
<file path=[Content_Types].xml><?xml version="1.0" encoding="utf-8"?>
<Types xmlns="http://schemas.openxmlformats.org/package/2006/content-types">
  <Default Extension="emf" ContentType="image/x-emf"/>
  <Default Extension="fntdata" ContentType="application/x-fontdata"/>
  <Default Extension="GIF" ContentType="image/gif"/>
  <Default Extension="jpe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5" r:id="rId1"/>
    <p:sldMasterId id="2147483667" r:id="rId2"/>
    <p:sldMasterId id="2147483669" r:id="rId3"/>
    <p:sldMasterId id="2147483703" r:id="rId4"/>
  </p:sldMasterIdLst>
  <p:notesMasterIdLst>
    <p:notesMasterId r:id="rId64"/>
  </p:notesMasterIdLst>
  <p:sldIdLst>
    <p:sldId id="11088498" r:id="rId5"/>
    <p:sldId id="257" r:id="rId6"/>
    <p:sldId id="258" r:id="rId7"/>
    <p:sldId id="11088499" r:id="rId8"/>
    <p:sldId id="259" r:id="rId9"/>
    <p:sldId id="11088492" r:id="rId10"/>
    <p:sldId id="11088493" r:id="rId11"/>
    <p:sldId id="11088494" r:id="rId12"/>
    <p:sldId id="11088500" r:id="rId13"/>
    <p:sldId id="260" r:id="rId14"/>
    <p:sldId id="338" r:id="rId15"/>
    <p:sldId id="339" r:id="rId16"/>
    <p:sldId id="340" r:id="rId17"/>
    <p:sldId id="341" r:id="rId18"/>
    <p:sldId id="261" r:id="rId19"/>
    <p:sldId id="11088501" r:id="rId20"/>
    <p:sldId id="353" r:id="rId21"/>
    <p:sldId id="354" r:id="rId22"/>
    <p:sldId id="355" r:id="rId23"/>
    <p:sldId id="356" r:id="rId24"/>
    <p:sldId id="357" r:id="rId25"/>
    <p:sldId id="358" r:id="rId26"/>
    <p:sldId id="265" r:id="rId27"/>
    <p:sldId id="359" r:id="rId28"/>
    <p:sldId id="262" r:id="rId29"/>
    <p:sldId id="263" r:id="rId30"/>
    <p:sldId id="264" r:id="rId31"/>
    <p:sldId id="11088497" r:id="rId32"/>
    <p:sldId id="348" r:id="rId33"/>
    <p:sldId id="11088495" r:id="rId34"/>
    <p:sldId id="11088496" r:id="rId35"/>
    <p:sldId id="267" r:id="rId36"/>
    <p:sldId id="268" r:id="rId37"/>
    <p:sldId id="11088502" r:id="rId38"/>
    <p:sldId id="276" r:id="rId39"/>
    <p:sldId id="360" r:id="rId40"/>
    <p:sldId id="361" r:id="rId41"/>
    <p:sldId id="362" r:id="rId42"/>
    <p:sldId id="363" r:id="rId43"/>
    <p:sldId id="278" r:id="rId44"/>
    <p:sldId id="364" r:id="rId45"/>
    <p:sldId id="269" r:id="rId46"/>
    <p:sldId id="279" r:id="rId47"/>
    <p:sldId id="270" r:id="rId48"/>
    <p:sldId id="281" r:id="rId49"/>
    <p:sldId id="11088488" r:id="rId50"/>
    <p:sldId id="282" r:id="rId51"/>
    <p:sldId id="11088489" r:id="rId52"/>
    <p:sldId id="11088490" r:id="rId53"/>
    <p:sldId id="283" r:id="rId54"/>
    <p:sldId id="273" r:id="rId55"/>
    <p:sldId id="284" r:id="rId56"/>
    <p:sldId id="274" r:id="rId57"/>
    <p:sldId id="286" r:id="rId58"/>
    <p:sldId id="11088491" r:id="rId59"/>
    <p:sldId id="342" r:id="rId60"/>
    <p:sldId id="343" r:id="rId61"/>
    <p:sldId id="344" r:id="rId62"/>
    <p:sldId id="11088503" r:id="rId63"/>
  </p:sldIdLst>
  <p:sldSz cx="9144000" cy="5143500" type="screen16x9"/>
  <p:notesSz cx="6858000" cy="9144000"/>
  <p:embeddedFontLst>
    <p:embeddedFont>
      <p:font typeface="Abadi" panose="020B0604020104020204" pitchFamily="34" charset="0"/>
      <p:regular r:id="rId65"/>
    </p:embeddedFont>
    <p:embeddedFont>
      <p:font typeface="Aharoni" panose="02010803020104030203" pitchFamily="2" charset="-79"/>
      <p:bold r:id="rId66"/>
    </p:embeddedFont>
    <p:embeddedFont>
      <p:font typeface="Bahnschrift SemiBold" panose="020B0502040204020203" pitchFamily="34" charset="0"/>
      <p:bold r:id="rId67"/>
    </p:embeddedFont>
    <p:embeddedFont>
      <p:font typeface="Bookman Old Style" panose="02050604050505020204" pitchFamily="18" charset="0"/>
      <p:regular r:id="rId68"/>
      <p:bold r:id="rId69"/>
      <p:italic r:id="rId70"/>
      <p:boldItalic r:id="rId71"/>
    </p:embeddedFont>
    <p:embeddedFont>
      <p:font typeface="Didact Gothic" panose="00000500000000000000" pitchFamily="2" charset="0"/>
      <p:regular r:id="rId72"/>
    </p:embeddedFont>
    <p:embeddedFont>
      <p:font typeface="Helvetica" panose="020B0604020202020204" pitchFamily="34" charset="0"/>
      <p:regular r:id="rId73"/>
      <p:bold r:id="rId74"/>
      <p:italic r:id="rId75"/>
      <p:boldItalic r:id="rId76"/>
    </p:embeddedFont>
    <p:embeddedFont>
      <p:font typeface="Montserrat Medium" panose="00000600000000000000" pitchFamily="2" charset="0"/>
      <p:regular r:id="rId77"/>
      <p:italic r:id="rId78"/>
    </p:embeddedFont>
    <p:embeddedFont>
      <p:font typeface="Nunito Light" pitchFamily="2" charset="0"/>
      <p:regular r:id="rId79"/>
      <p:italic r:id="rId80"/>
    </p:embeddedFont>
    <p:embeddedFont>
      <p:font typeface="Pacifico" panose="00000500000000000000" pitchFamily="2" charset="0"/>
      <p:regular r:id="rId81"/>
    </p:embeddedFont>
    <p:embeddedFont>
      <p:font typeface="Proxima Nova"/>
      <p:regular r:id="rId82"/>
      <p:bold r:id="rId83"/>
      <p:italic r:id="rId84"/>
      <p:boldItalic r:id="rId85"/>
    </p:embeddedFont>
    <p:embeddedFont>
      <p:font typeface="Proxima Nova Semibold"/>
      <p:regular r:id="rId86"/>
      <p:bold r:id="rId87"/>
      <p:boldItalic r:id="rId88"/>
    </p:embeddedFont>
    <p:embeddedFont>
      <p:font typeface="Roboto Condensed Light" panose="02000000000000000000" pitchFamily="2" charset="0"/>
      <p:regular r:id="rId89"/>
      <p:italic r:id="rId90"/>
    </p:embeddedFont>
    <p:embeddedFont>
      <p:font typeface="Tahoma" panose="020B0604030504040204" pitchFamily="34" charset="0"/>
      <p:regular r:id="rId91"/>
      <p:bold r:id="rId92"/>
    </p:embeddedFont>
    <p:embeddedFont>
      <p:font typeface="Times" panose="02020603050405020304" pitchFamily="18" charset="0"/>
      <p:regular r:id="rId93"/>
      <p:bold r:id="rId94"/>
      <p:italic r:id="rId95"/>
      <p:boldItalic r:id="rId9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15:guide id="1" orient="horz" pos="1620" userDrawn="1">
          <p15:clr>
            <a:srgbClr val="9AA0A6"/>
          </p15:clr>
        </p15:guide>
        <p15:guide id="2" pos="2880" userDrawn="1">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7BB8"/>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中度样式 2 - 强调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DA37D80-6434-44D0-A028-1B22A696006F}" styleName="浅色样式 3 - 强调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48" autoAdjust="0"/>
    <p:restoredTop sz="94660"/>
  </p:normalViewPr>
  <p:slideViewPr>
    <p:cSldViewPr snapToGrid="0" showGuides="1">
      <p:cViewPr>
        <p:scale>
          <a:sx n="75" d="100"/>
          <a:sy n="75" d="100"/>
        </p:scale>
        <p:origin x="1495" y="675"/>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slide" Target="slides/slide59.xml"/><Relationship Id="rId68" Type="http://schemas.openxmlformats.org/officeDocument/2006/relationships/font" Target="fonts/font4.fntdata"/><Relationship Id="rId76" Type="http://schemas.openxmlformats.org/officeDocument/2006/relationships/font" Target="fonts/font12.fntdata"/><Relationship Id="rId84" Type="http://schemas.openxmlformats.org/officeDocument/2006/relationships/font" Target="fonts/font20.fntdata"/><Relationship Id="rId89" Type="http://schemas.openxmlformats.org/officeDocument/2006/relationships/font" Target="fonts/font25.fntdata"/><Relationship Id="rId97" Type="http://schemas.openxmlformats.org/officeDocument/2006/relationships/presProps" Target="presProps.xml"/><Relationship Id="rId7" Type="http://schemas.openxmlformats.org/officeDocument/2006/relationships/slide" Target="slides/slide3.xml"/><Relationship Id="rId71" Type="http://schemas.openxmlformats.org/officeDocument/2006/relationships/font" Target="fonts/font7.fntdata"/><Relationship Id="rId92" Type="http://schemas.openxmlformats.org/officeDocument/2006/relationships/font" Target="fonts/font28.fntdata"/><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font" Target="fonts/font2.fntdata"/><Relationship Id="rId74" Type="http://schemas.openxmlformats.org/officeDocument/2006/relationships/font" Target="fonts/font10.fntdata"/><Relationship Id="rId79" Type="http://schemas.openxmlformats.org/officeDocument/2006/relationships/font" Target="fonts/font15.fntdata"/><Relationship Id="rId87" Type="http://schemas.openxmlformats.org/officeDocument/2006/relationships/font" Target="fonts/font23.fntdata"/><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font" Target="fonts/font18.fntdata"/><Relationship Id="rId90" Type="http://schemas.openxmlformats.org/officeDocument/2006/relationships/font" Target="fonts/font26.fntdata"/><Relationship Id="rId95" Type="http://schemas.openxmlformats.org/officeDocument/2006/relationships/font" Target="fonts/font31.fntdata"/><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notesMaster" Target="notesMasters/notesMaster1.xml"/><Relationship Id="rId69" Type="http://schemas.openxmlformats.org/officeDocument/2006/relationships/font" Target="fonts/font5.fntdata"/><Relationship Id="rId77" Type="http://schemas.openxmlformats.org/officeDocument/2006/relationships/font" Target="fonts/font13.fntdata"/><Relationship Id="rId100"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font" Target="fonts/font8.fntdata"/><Relationship Id="rId80" Type="http://schemas.openxmlformats.org/officeDocument/2006/relationships/font" Target="fonts/font16.fntdata"/><Relationship Id="rId85" Type="http://schemas.openxmlformats.org/officeDocument/2006/relationships/font" Target="fonts/font21.fntdata"/><Relationship Id="rId93" Type="http://schemas.openxmlformats.org/officeDocument/2006/relationships/font" Target="fonts/font29.fntdata"/><Relationship Id="rId98"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font" Target="fonts/font3.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font" Target="fonts/font6.fntdata"/><Relationship Id="rId75" Type="http://schemas.openxmlformats.org/officeDocument/2006/relationships/font" Target="fonts/font11.fntdata"/><Relationship Id="rId83" Type="http://schemas.openxmlformats.org/officeDocument/2006/relationships/font" Target="fonts/font19.fntdata"/><Relationship Id="rId88" Type="http://schemas.openxmlformats.org/officeDocument/2006/relationships/font" Target="fonts/font24.fntdata"/><Relationship Id="rId91" Type="http://schemas.openxmlformats.org/officeDocument/2006/relationships/font" Target="fonts/font27.fntdata"/><Relationship Id="rId96" Type="http://schemas.openxmlformats.org/officeDocument/2006/relationships/font" Target="fonts/font32.fntdata"/><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font" Target="fonts/font1.fntdata"/><Relationship Id="rId73" Type="http://schemas.openxmlformats.org/officeDocument/2006/relationships/font" Target="fonts/font9.fntdata"/><Relationship Id="rId78" Type="http://schemas.openxmlformats.org/officeDocument/2006/relationships/font" Target="fonts/font14.fntdata"/><Relationship Id="rId81" Type="http://schemas.openxmlformats.org/officeDocument/2006/relationships/font" Target="fonts/font17.fntdata"/><Relationship Id="rId86" Type="http://schemas.openxmlformats.org/officeDocument/2006/relationships/font" Target="fonts/font22.fntdata"/><Relationship Id="rId94" Type="http://schemas.openxmlformats.org/officeDocument/2006/relationships/font" Target="fonts/font30.fntdata"/><Relationship Id="rId99"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panose="020B0604020202020204"/>
              <a:buChar char="●"/>
              <a:defRPr sz="11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L="914400" marR="0" lvl="1" indent="-298450" algn="l" rtl="0">
              <a:lnSpc>
                <a:spcPct val="100000"/>
              </a:lnSpc>
              <a:spcBef>
                <a:spcPts val="0"/>
              </a:spcBef>
              <a:spcAft>
                <a:spcPts val="0"/>
              </a:spcAft>
              <a:buClr>
                <a:srgbClr val="000000"/>
              </a:buClr>
              <a:buSzPts val="1100"/>
              <a:buFont typeface="Arial" panose="020B0604020202020204"/>
              <a:buChar char="○"/>
              <a:defRPr sz="11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L="1371600" marR="0" lvl="2" indent="-298450" algn="l" rtl="0">
              <a:lnSpc>
                <a:spcPct val="100000"/>
              </a:lnSpc>
              <a:spcBef>
                <a:spcPts val="0"/>
              </a:spcBef>
              <a:spcAft>
                <a:spcPts val="0"/>
              </a:spcAft>
              <a:buClr>
                <a:srgbClr val="000000"/>
              </a:buClr>
              <a:buSzPts val="1100"/>
              <a:buFont typeface="Arial" panose="020B0604020202020204"/>
              <a:buChar char="■"/>
              <a:defRPr sz="11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L="1828800" marR="0" lvl="3" indent="-298450" algn="l" rtl="0">
              <a:lnSpc>
                <a:spcPct val="100000"/>
              </a:lnSpc>
              <a:spcBef>
                <a:spcPts val="0"/>
              </a:spcBef>
              <a:spcAft>
                <a:spcPts val="0"/>
              </a:spcAft>
              <a:buClr>
                <a:srgbClr val="000000"/>
              </a:buClr>
              <a:buSzPts val="1100"/>
              <a:buFont typeface="Arial" panose="020B0604020202020204"/>
              <a:buChar char="●"/>
              <a:defRPr sz="11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L="2286000" marR="0" lvl="4" indent="-298450" algn="l" rtl="0">
              <a:lnSpc>
                <a:spcPct val="100000"/>
              </a:lnSpc>
              <a:spcBef>
                <a:spcPts val="0"/>
              </a:spcBef>
              <a:spcAft>
                <a:spcPts val="0"/>
              </a:spcAft>
              <a:buClr>
                <a:srgbClr val="000000"/>
              </a:buClr>
              <a:buSzPts val="1100"/>
              <a:buFont typeface="Arial" panose="020B0604020202020204"/>
              <a:buChar char="○"/>
              <a:defRPr sz="11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L="2743200" marR="0" lvl="5" indent="-298450" algn="l" rtl="0">
              <a:lnSpc>
                <a:spcPct val="100000"/>
              </a:lnSpc>
              <a:spcBef>
                <a:spcPts val="0"/>
              </a:spcBef>
              <a:spcAft>
                <a:spcPts val="0"/>
              </a:spcAft>
              <a:buClr>
                <a:srgbClr val="000000"/>
              </a:buClr>
              <a:buSzPts val="1100"/>
              <a:buFont typeface="Arial" panose="020B0604020202020204"/>
              <a:buChar char="■"/>
              <a:defRPr sz="11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L="3200400" marR="0" lvl="6" indent="-298450" algn="l" rtl="0">
              <a:lnSpc>
                <a:spcPct val="100000"/>
              </a:lnSpc>
              <a:spcBef>
                <a:spcPts val="0"/>
              </a:spcBef>
              <a:spcAft>
                <a:spcPts val="0"/>
              </a:spcAft>
              <a:buClr>
                <a:srgbClr val="000000"/>
              </a:buClr>
              <a:buSzPts val="1100"/>
              <a:buFont typeface="Arial" panose="020B0604020202020204"/>
              <a:buChar char="●"/>
              <a:defRPr sz="11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L="3657600" marR="0" lvl="7" indent="-298450" algn="l" rtl="0">
              <a:lnSpc>
                <a:spcPct val="100000"/>
              </a:lnSpc>
              <a:spcBef>
                <a:spcPts val="0"/>
              </a:spcBef>
              <a:spcAft>
                <a:spcPts val="0"/>
              </a:spcAft>
              <a:buClr>
                <a:srgbClr val="000000"/>
              </a:buClr>
              <a:buSzPts val="1100"/>
              <a:buFont typeface="Arial" panose="020B0604020202020204"/>
              <a:buChar char="○"/>
              <a:defRPr sz="11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L="4114800" marR="0" lvl="8" indent="-298450" algn="l" rtl="0">
              <a:lnSpc>
                <a:spcPct val="100000"/>
              </a:lnSpc>
              <a:spcBef>
                <a:spcPts val="0"/>
              </a:spcBef>
              <a:spcAft>
                <a:spcPts val="0"/>
              </a:spcAft>
              <a:buClr>
                <a:srgbClr val="000000"/>
              </a:buClr>
              <a:buSzPts val="1100"/>
              <a:buFont typeface="Arial" panose="020B0604020202020204"/>
              <a:buChar char="■"/>
              <a:defRPr sz="11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 name="Google Shape;61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6"/>
        <p:cNvGrpSpPr/>
        <p:nvPr/>
      </p:nvGrpSpPr>
      <p:grpSpPr>
        <a:xfrm>
          <a:off x="0" y="0"/>
          <a:ext cx="0" cy="0"/>
          <a:chOff x="0" y="0"/>
          <a:chExt cx="0" cy="0"/>
        </a:xfrm>
      </p:grpSpPr>
      <p:sp>
        <p:nvSpPr>
          <p:cNvPr id="2747" name="Google Shape;2747;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48" name="Google Shape;2748;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6"/>
        <p:cNvGrpSpPr/>
        <p:nvPr/>
      </p:nvGrpSpPr>
      <p:grpSpPr>
        <a:xfrm>
          <a:off x="0" y="0"/>
          <a:ext cx="0" cy="0"/>
          <a:chOff x="0" y="0"/>
          <a:chExt cx="0" cy="0"/>
        </a:xfrm>
      </p:grpSpPr>
      <p:sp>
        <p:nvSpPr>
          <p:cNvPr id="2747" name="Google Shape;2747;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48" name="Google Shape;2748;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6"/>
        <p:cNvGrpSpPr/>
        <p:nvPr/>
      </p:nvGrpSpPr>
      <p:grpSpPr>
        <a:xfrm>
          <a:off x="0" y="0"/>
          <a:ext cx="0" cy="0"/>
          <a:chOff x="0" y="0"/>
          <a:chExt cx="0" cy="0"/>
        </a:xfrm>
      </p:grpSpPr>
      <p:sp>
        <p:nvSpPr>
          <p:cNvPr id="2747" name="Google Shape;2747;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48" name="Google Shape;2748;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4"/>
        <p:cNvGrpSpPr/>
        <p:nvPr/>
      </p:nvGrpSpPr>
      <p:grpSpPr>
        <a:xfrm>
          <a:off x="0" y="0"/>
          <a:ext cx="0" cy="0"/>
          <a:chOff x="0" y="0"/>
          <a:chExt cx="0" cy="0"/>
        </a:xfrm>
      </p:grpSpPr>
      <p:sp>
        <p:nvSpPr>
          <p:cNvPr id="2835" name="Google Shape;2835;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836" name="Google Shape;2836;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
        <p:cNvGrpSpPr/>
        <p:nvPr/>
      </p:nvGrpSpPr>
      <p:grpSpPr>
        <a:xfrm>
          <a:off x="0" y="0"/>
          <a:ext cx="0" cy="0"/>
          <a:chOff x="0" y="0"/>
          <a:chExt cx="0" cy="0"/>
        </a:xfrm>
      </p:grpSpPr>
      <p:sp>
        <p:nvSpPr>
          <p:cNvPr id="894" name="Google Shape;894;ga2764d995e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 name="Google Shape;895;ga2764d995e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6"/>
        <p:cNvGrpSpPr/>
        <p:nvPr/>
      </p:nvGrpSpPr>
      <p:grpSpPr>
        <a:xfrm>
          <a:off x="0" y="0"/>
          <a:ext cx="0" cy="0"/>
          <a:chOff x="0" y="0"/>
          <a:chExt cx="0" cy="0"/>
        </a:xfrm>
      </p:grpSpPr>
      <p:sp>
        <p:nvSpPr>
          <p:cNvPr id="2367" name="Google Shape;2367;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368" name="Google Shape;2368;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2"/>
        <p:cNvGrpSpPr/>
        <p:nvPr/>
      </p:nvGrpSpPr>
      <p:grpSpPr>
        <a:xfrm>
          <a:off x="0" y="0"/>
          <a:ext cx="0" cy="0"/>
          <a:chOff x="0" y="0"/>
          <a:chExt cx="0" cy="0"/>
        </a:xfrm>
      </p:grpSpPr>
      <p:sp>
        <p:nvSpPr>
          <p:cNvPr id="2963" name="Google Shape;296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964" name="Google Shape;296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2"/>
        <p:cNvGrpSpPr/>
        <p:nvPr/>
      </p:nvGrpSpPr>
      <p:grpSpPr>
        <a:xfrm>
          <a:off x="0" y="0"/>
          <a:ext cx="0" cy="0"/>
          <a:chOff x="0" y="0"/>
          <a:chExt cx="0" cy="0"/>
        </a:xfrm>
      </p:grpSpPr>
      <p:sp>
        <p:nvSpPr>
          <p:cNvPr id="3143" name="Google Shape;3143;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44" name="Google Shape;3144;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3"/>
        <p:cNvGrpSpPr/>
        <p:nvPr/>
      </p:nvGrpSpPr>
      <p:grpSpPr>
        <a:xfrm>
          <a:off x="0" y="0"/>
          <a:ext cx="0" cy="0"/>
          <a:chOff x="0" y="0"/>
          <a:chExt cx="0" cy="0"/>
        </a:xfrm>
      </p:grpSpPr>
      <p:sp>
        <p:nvSpPr>
          <p:cNvPr id="3304" name="Google Shape;3304;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305" name="Google Shape;3305;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2"/>
        <p:cNvGrpSpPr/>
        <p:nvPr/>
      </p:nvGrpSpPr>
      <p:grpSpPr>
        <a:xfrm>
          <a:off x="0" y="0"/>
          <a:ext cx="0" cy="0"/>
          <a:chOff x="0" y="0"/>
          <a:chExt cx="0" cy="0"/>
        </a:xfrm>
      </p:grpSpPr>
      <p:sp>
        <p:nvSpPr>
          <p:cNvPr id="3143" name="Google Shape;3143;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44" name="Google Shape;3144;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2"/>
        <p:cNvGrpSpPr/>
        <p:nvPr/>
      </p:nvGrpSpPr>
      <p:grpSpPr>
        <a:xfrm>
          <a:off x="0" y="0"/>
          <a:ext cx="0" cy="0"/>
          <a:chOff x="0" y="0"/>
          <a:chExt cx="0" cy="0"/>
        </a:xfrm>
      </p:grpSpPr>
      <p:sp>
        <p:nvSpPr>
          <p:cNvPr id="3143" name="Google Shape;3143;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44" name="Google Shape;3144;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2"/>
        <p:cNvGrpSpPr/>
        <p:nvPr/>
      </p:nvGrpSpPr>
      <p:grpSpPr>
        <a:xfrm>
          <a:off x="0" y="0"/>
          <a:ext cx="0" cy="0"/>
          <a:chOff x="0" y="0"/>
          <a:chExt cx="0" cy="0"/>
        </a:xfrm>
      </p:grpSpPr>
      <p:sp>
        <p:nvSpPr>
          <p:cNvPr id="3143" name="Google Shape;3143;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44" name="Google Shape;3144;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2"/>
        <p:cNvGrpSpPr/>
        <p:nvPr/>
      </p:nvGrpSpPr>
      <p:grpSpPr>
        <a:xfrm>
          <a:off x="0" y="0"/>
          <a:ext cx="0" cy="0"/>
          <a:chOff x="0" y="0"/>
          <a:chExt cx="0" cy="0"/>
        </a:xfrm>
      </p:grpSpPr>
      <p:sp>
        <p:nvSpPr>
          <p:cNvPr id="3143" name="Google Shape;3143;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44" name="Google Shape;3144;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4"/>
        <p:cNvGrpSpPr/>
        <p:nvPr/>
      </p:nvGrpSpPr>
      <p:grpSpPr>
        <a:xfrm>
          <a:off x="0" y="0"/>
          <a:ext cx="0" cy="0"/>
          <a:chOff x="0" y="0"/>
          <a:chExt cx="0" cy="0"/>
        </a:xfrm>
      </p:grpSpPr>
      <p:sp>
        <p:nvSpPr>
          <p:cNvPr id="3615" name="Google Shape;3615;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616" name="Google Shape;3616;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8"/>
        <p:cNvGrpSpPr/>
        <p:nvPr/>
      </p:nvGrpSpPr>
      <p:grpSpPr>
        <a:xfrm>
          <a:off x="0" y="0"/>
          <a:ext cx="0" cy="0"/>
          <a:chOff x="0" y="0"/>
          <a:chExt cx="0" cy="0"/>
        </a:xfrm>
      </p:grpSpPr>
      <p:sp>
        <p:nvSpPr>
          <p:cNvPr id="2469" name="Google Shape;2469;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470" name="Google Shape;2470;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2"/>
        <p:cNvGrpSpPr/>
        <p:nvPr/>
      </p:nvGrpSpPr>
      <p:grpSpPr>
        <a:xfrm>
          <a:off x="0" y="0"/>
          <a:ext cx="0" cy="0"/>
          <a:chOff x="0" y="0"/>
          <a:chExt cx="0" cy="0"/>
        </a:xfrm>
      </p:grpSpPr>
      <p:sp>
        <p:nvSpPr>
          <p:cNvPr id="3783" name="Google Shape;3783;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784" name="Google Shape;3784;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
        <p:cNvGrpSpPr/>
        <p:nvPr/>
      </p:nvGrpSpPr>
      <p:grpSpPr>
        <a:xfrm>
          <a:off x="0" y="0"/>
          <a:ext cx="0" cy="0"/>
          <a:chOff x="0" y="0"/>
          <a:chExt cx="0" cy="0"/>
        </a:xfrm>
      </p:grpSpPr>
      <p:sp>
        <p:nvSpPr>
          <p:cNvPr id="1055" name="Google Shape;1055;gacfc8dcae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 name="Google Shape;1056;gacfc8dcae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nSpc>
                <a:spcPct val="107000"/>
              </a:lnSpc>
              <a:spcAft>
                <a:spcPts val="800"/>
              </a:spcAft>
              <a:tabLst>
                <a:tab pos="2969895" algn="ctr"/>
                <a:tab pos="5044440" algn="l"/>
              </a:tabLst>
            </a:pPr>
            <a:endParaRPr lang="en-US"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6"/>
        <p:cNvGrpSpPr/>
        <p:nvPr/>
      </p:nvGrpSpPr>
      <p:grpSpPr>
        <a:xfrm>
          <a:off x="0" y="0"/>
          <a:ext cx="0" cy="0"/>
          <a:chOff x="0" y="0"/>
          <a:chExt cx="0" cy="0"/>
        </a:xfrm>
      </p:grpSpPr>
      <p:sp>
        <p:nvSpPr>
          <p:cNvPr id="757" name="Google Shape;757;ga2764d995e_0_1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8" name="Google Shape;758;ga2764d995e_0_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2"/>
        <p:cNvGrpSpPr/>
        <p:nvPr/>
      </p:nvGrpSpPr>
      <p:grpSpPr>
        <a:xfrm>
          <a:off x="0" y="0"/>
          <a:ext cx="0" cy="0"/>
          <a:chOff x="0" y="0"/>
          <a:chExt cx="0" cy="0"/>
        </a:xfrm>
      </p:grpSpPr>
      <p:sp>
        <p:nvSpPr>
          <p:cNvPr id="3143" name="Google Shape;3143;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44" name="Google Shape;3144;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3"/>
        <p:cNvGrpSpPr/>
        <p:nvPr/>
      </p:nvGrpSpPr>
      <p:grpSpPr>
        <a:xfrm>
          <a:off x="0" y="0"/>
          <a:ext cx="0" cy="0"/>
          <a:chOff x="0" y="0"/>
          <a:chExt cx="0" cy="0"/>
        </a:xfrm>
      </p:grpSpPr>
      <p:sp>
        <p:nvSpPr>
          <p:cNvPr id="3304" name="Google Shape;3304;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305" name="Google Shape;3305;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2"/>
        <p:cNvGrpSpPr/>
        <p:nvPr/>
      </p:nvGrpSpPr>
      <p:grpSpPr>
        <a:xfrm>
          <a:off x="0" y="0"/>
          <a:ext cx="0" cy="0"/>
          <a:chOff x="0" y="0"/>
          <a:chExt cx="0" cy="0"/>
        </a:xfrm>
      </p:grpSpPr>
      <p:sp>
        <p:nvSpPr>
          <p:cNvPr id="2963" name="Google Shape;296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964" name="Google Shape;296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9"/>
        <p:cNvGrpSpPr/>
        <p:nvPr/>
      </p:nvGrpSpPr>
      <p:grpSpPr>
        <a:xfrm>
          <a:off x="0" y="0"/>
          <a:ext cx="0" cy="0"/>
          <a:chOff x="0" y="0"/>
          <a:chExt cx="0" cy="0"/>
        </a:xfrm>
      </p:grpSpPr>
      <p:sp>
        <p:nvSpPr>
          <p:cNvPr id="1980" name="Google Shape;1980;ga30510e8b3_0_7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1" name="Google Shape;1981;ga30510e8b3_0_7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0"/>
        <p:cNvGrpSpPr/>
        <p:nvPr/>
      </p:nvGrpSpPr>
      <p:grpSpPr>
        <a:xfrm>
          <a:off x="0" y="0"/>
          <a:ext cx="0" cy="0"/>
          <a:chOff x="0" y="0"/>
          <a:chExt cx="0" cy="0"/>
        </a:xfrm>
      </p:grpSpPr>
      <p:sp>
        <p:nvSpPr>
          <p:cNvPr id="2551" name="Google Shape;2551;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552" name="Google Shape;2552;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ga2764d995e_0_7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 name="Google Shape;808;ga2764d995e_0_7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6"/>
        <p:cNvGrpSpPr/>
        <p:nvPr/>
      </p:nvGrpSpPr>
      <p:grpSpPr>
        <a:xfrm>
          <a:off x="0" y="0"/>
          <a:ext cx="0" cy="0"/>
          <a:chOff x="0" y="0"/>
          <a:chExt cx="0" cy="0"/>
        </a:xfrm>
      </p:grpSpPr>
      <p:sp>
        <p:nvSpPr>
          <p:cNvPr id="2747" name="Google Shape;2747;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48" name="Google Shape;2748;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6"/>
        <p:cNvGrpSpPr/>
        <p:nvPr/>
      </p:nvGrpSpPr>
      <p:grpSpPr>
        <a:xfrm>
          <a:off x="0" y="0"/>
          <a:ext cx="0" cy="0"/>
          <a:chOff x="0" y="0"/>
          <a:chExt cx="0" cy="0"/>
        </a:xfrm>
      </p:grpSpPr>
      <p:sp>
        <p:nvSpPr>
          <p:cNvPr id="2747" name="Google Shape;2747;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48" name="Google Shape;2748;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s://slack-redir.net/link?url=https%3A%2F%2Fwww.freepik.com%2F"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85800">
              <a:buClrTx/>
            </a:pPr>
            <a:fld id="{82C5BE6C-915A-4A63-A7C3-A15CED806823}" type="datetimeFigureOut">
              <a:rPr lang="en-US" kern="1200" smtClean="0">
                <a:solidFill>
                  <a:prstClr val="black">
                    <a:tint val="75000"/>
                  </a:prstClr>
                </a:solidFill>
                <a:latin typeface="Calibri" panose="020F0502020204030204"/>
                <a:ea typeface="+mn-ea"/>
                <a:cs typeface="+mn-cs"/>
              </a:rPr>
              <a:t>7/7/2025</a:t>
            </a:fld>
            <a:endParaRPr lang="en-US" kern="1200">
              <a:solidFill>
                <a:prstClr val="black">
                  <a:tint val="75000"/>
                </a:prstClr>
              </a:solidFill>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defTabSz="685800">
              <a:buClrTx/>
            </a:pPr>
            <a:fld id="{0E044326-292B-4DB4-B1F5-20E38FBDCCD6}" type="slidenum">
              <a:rPr lang="en-US" kern="1200" smtClean="0">
                <a:solidFill>
                  <a:prstClr val="black">
                    <a:tint val="75000"/>
                  </a:prstClr>
                </a:solidFill>
                <a:latin typeface="Calibri" panose="020F0502020204030204"/>
                <a:ea typeface="+mn-ea"/>
                <a:cs typeface="+mn-cs"/>
              </a:rPr>
              <a:t>‹#›</a:t>
            </a:fld>
            <a:endParaRPr lang="en-US" kern="1200">
              <a:solidFill>
                <a:prstClr val="black">
                  <a:tint val="75000"/>
                </a:prstClr>
              </a:solidFill>
              <a:latin typeface="Calibri" panose="020F0502020204030204"/>
              <a:ea typeface="+mn-ea"/>
              <a:cs typeface="+mn-cs"/>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91"/>
        <p:cNvGrpSpPr/>
        <p:nvPr/>
      </p:nvGrpSpPr>
      <p:grpSpPr>
        <a:xfrm>
          <a:off x="0" y="0"/>
          <a:ext cx="0" cy="0"/>
          <a:chOff x="0" y="0"/>
          <a:chExt cx="0" cy="0"/>
        </a:xfrm>
      </p:grpSpPr>
      <p:grpSp>
        <p:nvGrpSpPr>
          <p:cNvPr id="192" name="Google Shape;192;p10"/>
          <p:cNvGrpSpPr/>
          <p:nvPr/>
        </p:nvGrpSpPr>
        <p:grpSpPr>
          <a:xfrm>
            <a:off x="-1176715" y="-1246132"/>
            <a:ext cx="2888807" cy="2780929"/>
            <a:chOff x="-1313665" y="-1291757"/>
            <a:chExt cx="2888807" cy="2780929"/>
          </a:xfrm>
        </p:grpSpPr>
        <p:sp>
          <p:nvSpPr>
            <p:cNvPr id="193" name="Google Shape;193;p10"/>
            <p:cNvSpPr/>
            <p:nvPr/>
          </p:nvSpPr>
          <p:spPr>
            <a:xfrm rot="8696198" flipH="1">
              <a:off x="-997317" y="-808319"/>
              <a:ext cx="2256112" cy="181405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 name="Google Shape;194;p10"/>
            <p:cNvGrpSpPr/>
            <p:nvPr/>
          </p:nvGrpSpPr>
          <p:grpSpPr>
            <a:xfrm rot="10800000">
              <a:off x="-584570" y="-1004509"/>
              <a:ext cx="2084950" cy="1734834"/>
              <a:chOff x="7173422" y="4083799"/>
              <a:chExt cx="2350564" cy="1955844"/>
            </a:xfrm>
          </p:grpSpPr>
          <p:sp>
            <p:nvSpPr>
              <p:cNvPr id="195" name="Google Shape;195;p10"/>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10"/>
              <p:cNvGrpSpPr/>
              <p:nvPr/>
            </p:nvGrpSpPr>
            <p:grpSpPr>
              <a:xfrm flipH="1">
                <a:off x="7417514" y="4269389"/>
                <a:ext cx="1721841" cy="1113844"/>
                <a:chOff x="-3171530" y="2930427"/>
                <a:chExt cx="1885915" cy="1219982"/>
              </a:xfrm>
            </p:grpSpPr>
            <p:sp>
              <p:nvSpPr>
                <p:cNvPr id="197" name="Google Shape;197;p10"/>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0"/>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0"/>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0"/>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0"/>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0"/>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0"/>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0"/>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0"/>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0"/>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0"/>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0"/>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0"/>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10" name="Google Shape;210;p10"/>
          <p:cNvSpPr txBox="1">
            <a:spLocks noGrp="1"/>
          </p:cNvSpPr>
          <p:nvPr>
            <p:ph type="title"/>
          </p:nvPr>
        </p:nvSpPr>
        <p:spPr>
          <a:xfrm>
            <a:off x="720000" y="2633000"/>
            <a:ext cx="3476700" cy="1107900"/>
          </a:xfrm>
          <a:prstGeom prst="rect">
            <a:avLst/>
          </a:prstGeom>
        </p:spPr>
        <p:txBody>
          <a:bodyPr spcFirstLastPara="1" wrap="square" lIns="0" tIns="0" rIns="0" bIns="0" anchor="ctr" anchorCtr="0">
            <a:noAutofit/>
          </a:bodyPr>
          <a:lstStyle>
            <a:lvl1pPr lvl="0" algn="l"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rPr lang="en-US"/>
              <a:t>Click to edit Master title style</a:t>
            </a:r>
            <a:endParaRPr/>
          </a:p>
        </p:txBody>
      </p:sp>
      <p:sp>
        <p:nvSpPr>
          <p:cNvPr id="211" name="Google Shape;211;p10"/>
          <p:cNvSpPr txBox="1">
            <a:spLocks noGrp="1"/>
          </p:cNvSpPr>
          <p:nvPr>
            <p:ph type="subTitle" idx="1"/>
          </p:nvPr>
        </p:nvSpPr>
        <p:spPr>
          <a:xfrm>
            <a:off x="720000" y="3741000"/>
            <a:ext cx="3476700" cy="8625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r>
              <a:rPr lang="en-US"/>
              <a:t>Click to edit Master subtitle style</a:t>
            </a:r>
            <a:endParaRPr/>
          </a:p>
        </p:txBody>
      </p:sp>
    </p:spTree>
    <p:extLst>
      <p:ext uri="{BB962C8B-B14F-4D97-AF65-F5344CB8AC3E}">
        <p14:creationId xmlns:p14="http://schemas.microsoft.com/office/powerpoint/2010/main" val="2966327179"/>
      </p:ext>
    </p:extLst>
  </p:cSld>
  <p:clrMapOvr>
    <a:masterClrMapping/>
  </p:clrMapOvr>
  <p:hf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12"/>
        <p:cNvGrpSpPr/>
        <p:nvPr/>
      </p:nvGrpSpPr>
      <p:grpSpPr>
        <a:xfrm>
          <a:off x="0" y="0"/>
          <a:ext cx="0" cy="0"/>
          <a:chOff x="0" y="0"/>
          <a:chExt cx="0" cy="0"/>
        </a:xfrm>
      </p:grpSpPr>
      <p:grpSp>
        <p:nvGrpSpPr>
          <p:cNvPr id="213" name="Google Shape;213;p11"/>
          <p:cNvGrpSpPr/>
          <p:nvPr/>
        </p:nvGrpSpPr>
        <p:grpSpPr>
          <a:xfrm>
            <a:off x="-672249" y="-1185203"/>
            <a:ext cx="2200957" cy="1917818"/>
            <a:chOff x="-672249" y="-1185203"/>
            <a:chExt cx="2200957" cy="1917818"/>
          </a:xfrm>
        </p:grpSpPr>
        <p:sp>
          <p:nvSpPr>
            <p:cNvPr id="214" name="Google Shape;214;p11"/>
            <p:cNvSpPr/>
            <p:nvPr/>
          </p:nvSpPr>
          <p:spPr>
            <a:xfrm rot="10800000" flipH="1">
              <a:off x="-672249" y="-1185203"/>
              <a:ext cx="2200957" cy="1769705"/>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 name="Google Shape;215;p11"/>
            <p:cNvGrpSpPr/>
            <p:nvPr/>
          </p:nvGrpSpPr>
          <p:grpSpPr>
            <a:xfrm rot="10800000">
              <a:off x="-672241" y="-938263"/>
              <a:ext cx="2008087" cy="1670877"/>
              <a:chOff x="7173422" y="4083799"/>
              <a:chExt cx="2350564" cy="1955844"/>
            </a:xfrm>
          </p:grpSpPr>
          <p:sp>
            <p:nvSpPr>
              <p:cNvPr id="216" name="Google Shape;216;p11"/>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 name="Google Shape;217;p11"/>
              <p:cNvGrpSpPr/>
              <p:nvPr/>
            </p:nvGrpSpPr>
            <p:grpSpPr>
              <a:xfrm flipH="1">
                <a:off x="7417514" y="4269389"/>
                <a:ext cx="1721841" cy="1113844"/>
                <a:chOff x="-3171530" y="2930427"/>
                <a:chExt cx="1885915" cy="1219982"/>
              </a:xfrm>
            </p:grpSpPr>
            <p:sp>
              <p:nvSpPr>
                <p:cNvPr id="218" name="Google Shape;218;p11"/>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1"/>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1"/>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1"/>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1"/>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1"/>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1"/>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1"/>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1"/>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1"/>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1"/>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1"/>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1"/>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31" name="Google Shape;231;p11"/>
          <p:cNvGrpSpPr/>
          <p:nvPr/>
        </p:nvGrpSpPr>
        <p:grpSpPr>
          <a:xfrm>
            <a:off x="7910033" y="4012538"/>
            <a:ext cx="3057837" cy="2579218"/>
            <a:chOff x="7910033" y="4012538"/>
            <a:chExt cx="3057837" cy="2579218"/>
          </a:xfrm>
        </p:grpSpPr>
        <p:sp>
          <p:nvSpPr>
            <p:cNvPr id="232" name="Google Shape;232;p11"/>
            <p:cNvSpPr/>
            <p:nvPr/>
          </p:nvSpPr>
          <p:spPr>
            <a:xfrm flipH="1">
              <a:off x="8423990"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11"/>
            <p:cNvGrpSpPr/>
            <p:nvPr/>
          </p:nvGrpSpPr>
          <p:grpSpPr>
            <a:xfrm flipH="1">
              <a:off x="7910033" y="4620203"/>
              <a:ext cx="2588927" cy="1971554"/>
              <a:chOff x="-765482" y="4620203"/>
              <a:chExt cx="2588927" cy="1971554"/>
            </a:xfrm>
          </p:grpSpPr>
          <p:sp>
            <p:nvSpPr>
              <p:cNvPr id="234" name="Google Shape;234;p11"/>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1"/>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1"/>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1"/>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1"/>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1"/>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1"/>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1"/>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1"/>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1"/>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4" name="Google Shape;244;p11"/>
          <p:cNvSpPr txBox="1">
            <a:spLocks noGrp="1"/>
          </p:cNvSpPr>
          <p:nvPr>
            <p:ph type="title" hasCustomPrompt="1"/>
          </p:nvPr>
        </p:nvSpPr>
        <p:spPr>
          <a:xfrm>
            <a:off x="1205400" y="1689188"/>
            <a:ext cx="6733200" cy="1086300"/>
          </a:xfrm>
          <a:prstGeom prst="rect">
            <a:avLst/>
          </a:prstGeom>
        </p:spPr>
        <p:txBody>
          <a:bodyPr spcFirstLastPara="1" wrap="square" lIns="0" tIns="0" rIns="0" bIns="0" anchor="ctr" anchorCtr="0">
            <a:noAutofit/>
          </a:bodyPr>
          <a:lstStyle>
            <a:lvl1pPr lvl="0" algn="ctr">
              <a:spcBef>
                <a:spcPts val="0"/>
              </a:spcBef>
              <a:spcAft>
                <a:spcPts val="0"/>
              </a:spcAft>
              <a:buSzPts val="7200"/>
              <a:buNone/>
              <a:defRPr sz="76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245" name="Google Shape;245;p11"/>
          <p:cNvSpPr txBox="1">
            <a:spLocks noGrp="1"/>
          </p:cNvSpPr>
          <p:nvPr>
            <p:ph type="subTitle" idx="1"/>
          </p:nvPr>
        </p:nvSpPr>
        <p:spPr>
          <a:xfrm>
            <a:off x="1205400" y="2775413"/>
            <a:ext cx="6733200" cy="6789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Tree>
    <p:extLst>
      <p:ext uri="{BB962C8B-B14F-4D97-AF65-F5344CB8AC3E}">
        <p14:creationId xmlns:p14="http://schemas.microsoft.com/office/powerpoint/2010/main" val="2198541939"/>
      </p:ext>
    </p:extLst>
  </p:cSld>
  <p:clrMapOvr>
    <a:masterClrMapping/>
  </p:clrMapOvr>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46"/>
        <p:cNvGrpSpPr/>
        <p:nvPr/>
      </p:nvGrpSpPr>
      <p:grpSpPr>
        <a:xfrm>
          <a:off x="0" y="0"/>
          <a:ext cx="0" cy="0"/>
          <a:chOff x="0" y="0"/>
          <a:chExt cx="0" cy="0"/>
        </a:xfrm>
      </p:grpSpPr>
    </p:spTree>
    <p:extLst>
      <p:ext uri="{BB962C8B-B14F-4D97-AF65-F5344CB8AC3E}">
        <p14:creationId xmlns:p14="http://schemas.microsoft.com/office/powerpoint/2010/main" val="33179370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47"/>
        <p:cNvGrpSpPr/>
        <p:nvPr/>
      </p:nvGrpSpPr>
      <p:grpSpPr>
        <a:xfrm>
          <a:off x="0" y="0"/>
          <a:ext cx="0" cy="0"/>
          <a:chOff x="0" y="0"/>
          <a:chExt cx="0" cy="0"/>
        </a:xfrm>
      </p:grpSpPr>
      <p:grpSp>
        <p:nvGrpSpPr>
          <p:cNvPr id="248" name="Google Shape;248;p13"/>
          <p:cNvGrpSpPr/>
          <p:nvPr/>
        </p:nvGrpSpPr>
        <p:grpSpPr>
          <a:xfrm>
            <a:off x="7380027" y="-1179454"/>
            <a:ext cx="2323917" cy="1971521"/>
            <a:chOff x="7380027" y="-1179454"/>
            <a:chExt cx="2323917" cy="1971521"/>
          </a:xfrm>
        </p:grpSpPr>
        <p:sp>
          <p:nvSpPr>
            <p:cNvPr id="249" name="Google Shape;249;p13"/>
            <p:cNvSpPr/>
            <p:nvPr/>
          </p:nvSpPr>
          <p:spPr>
            <a:xfrm rot="10800000">
              <a:off x="7380027" y="-1179454"/>
              <a:ext cx="2122899" cy="1706942"/>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 name="Google Shape;250;p13"/>
            <p:cNvGrpSpPr/>
            <p:nvPr/>
          </p:nvGrpSpPr>
          <p:grpSpPr>
            <a:xfrm rot="10800000">
              <a:off x="7742369" y="-840109"/>
              <a:ext cx="1961575" cy="1632176"/>
              <a:chOff x="-347374" y="4474725"/>
              <a:chExt cx="1961575" cy="1632176"/>
            </a:xfrm>
          </p:grpSpPr>
          <p:sp>
            <p:nvSpPr>
              <p:cNvPr id="251" name="Google Shape;251;p13"/>
              <p:cNvSpPr/>
              <p:nvPr/>
            </p:nvSpPr>
            <p:spPr>
              <a:xfrm>
                <a:off x="-347374" y="4474725"/>
                <a:ext cx="1961575" cy="1632176"/>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13"/>
              <p:cNvGrpSpPr/>
              <p:nvPr/>
            </p:nvGrpSpPr>
            <p:grpSpPr>
              <a:xfrm>
                <a:off x="-26321" y="4629538"/>
                <a:ext cx="1436879" cy="929505"/>
                <a:chOff x="-3171530" y="2930427"/>
                <a:chExt cx="1885915" cy="1219982"/>
              </a:xfrm>
            </p:grpSpPr>
            <p:sp>
              <p:nvSpPr>
                <p:cNvPr id="253" name="Google Shape;253;p13"/>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3"/>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3"/>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3"/>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3"/>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3"/>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3"/>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3"/>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3"/>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3"/>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3"/>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3"/>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3"/>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66" name="Google Shape;266;p13"/>
          <p:cNvGrpSpPr/>
          <p:nvPr/>
        </p:nvGrpSpPr>
        <p:grpSpPr>
          <a:xfrm rot="1758937">
            <a:off x="-1204798" y="4497918"/>
            <a:ext cx="2672777" cy="2405147"/>
            <a:chOff x="-347374" y="4726800"/>
            <a:chExt cx="2672887" cy="2405246"/>
          </a:xfrm>
        </p:grpSpPr>
        <p:sp>
          <p:nvSpPr>
            <p:cNvPr id="267" name="Google Shape;267;p13"/>
            <p:cNvSpPr/>
            <p:nvPr/>
          </p:nvSpPr>
          <p:spPr>
            <a:xfrm>
              <a:off x="-347374" y="5086610"/>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3"/>
            <p:cNvSpPr/>
            <p:nvPr/>
          </p:nvSpPr>
          <p:spPr>
            <a:xfrm>
              <a:off x="-263414" y="4726800"/>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 name="Google Shape;269;p13"/>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270" name="Google Shape;270;p13"/>
          <p:cNvSpPr txBox="1">
            <a:spLocks noGrp="1"/>
          </p:cNvSpPr>
          <p:nvPr>
            <p:ph type="subTitle" idx="1"/>
          </p:nvPr>
        </p:nvSpPr>
        <p:spPr>
          <a:xfrm>
            <a:off x="1829875" y="1675875"/>
            <a:ext cx="2356500" cy="392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000" b="1">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271" name="Google Shape;271;p13"/>
          <p:cNvSpPr txBox="1">
            <a:spLocks noGrp="1"/>
          </p:cNvSpPr>
          <p:nvPr>
            <p:ph type="subTitle" idx="2"/>
          </p:nvPr>
        </p:nvSpPr>
        <p:spPr>
          <a:xfrm>
            <a:off x="1829875" y="2068284"/>
            <a:ext cx="2356500" cy="570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272" name="Google Shape;272;p13"/>
          <p:cNvSpPr txBox="1">
            <a:spLocks noGrp="1"/>
          </p:cNvSpPr>
          <p:nvPr>
            <p:ph type="title" idx="3" hasCustomPrompt="1"/>
          </p:nvPr>
        </p:nvSpPr>
        <p:spPr>
          <a:xfrm>
            <a:off x="720178" y="1675875"/>
            <a:ext cx="1109700" cy="963000"/>
          </a:xfrm>
          <a:prstGeom prst="rect">
            <a:avLst/>
          </a:prstGeom>
        </p:spPr>
        <p:txBody>
          <a:bodyPr spcFirstLastPara="1" wrap="square" lIns="0" tIns="0" rIns="0" bIns="0" anchor="ctr" anchorCtr="0">
            <a:noAutofit/>
          </a:bodyPr>
          <a:lstStyle>
            <a:lvl1pPr lvl="0" rtl="0">
              <a:spcBef>
                <a:spcPts val="0"/>
              </a:spcBef>
              <a:spcAft>
                <a:spcPts val="0"/>
              </a:spcAft>
              <a:buSzPts val="1600"/>
              <a:buNone/>
              <a:defRPr sz="4500">
                <a:solidFill>
                  <a:schemeClr val="lt2"/>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r>
              <a:t>xx%</a:t>
            </a:r>
          </a:p>
        </p:txBody>
      </p:sp>
      <p:sp>
        <p:nvSpPr>
          <p:cNvPr id="273" name="Google Shape;273;p13"/>
          <p:cNvSpPr txBox="1">
            <a:spLocks noGrp="1"/>
          </p:cNvSpPr>
          <p:nvPr>
            <p:ph type="subTitle" idx="4"/>
          </p:nvPr>
        </p:nvSpPr>
        <p:spPr>
          <a:xfrm>
            <a:off x="6067500" y="1675875"/>
            <a:ext cx="2356500" cy="392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000" b="1">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274" name="Google Shape;274;p13"/>
          <p:cNvSpPr txBox="1">
            <a:spLocks noGrp="1"/>
          </p:cNvSpPr>
          <p:nvPr>
            <p:ph type="subTitle" idx="5"/>
          </p:nvPr>
        </p:nvSpPr>
        <p:spPr>
          <a:xfrm>
            <a:off x="6067500" y="2068282"/>
            <a:ext cx="2356500" cy="570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275" name="Google Shape;275;p13"/>
          <p:cNvSpPr txBox="1">
            <a:spLocks noGrp="1"/>
          </p:cNvSpPr>
          <p:nvPr>
            <p:ph type="title" idx="6" hasCustomPrompt="1"/>
          </p:nvPr>
        </p:nvSpPr>
        <p:spPr>
          <a:xfrm>
            <a:off x="4957800" y="1675875"/>
            <a:ext cx="1109700" cy="963000"/>
          </a:xfrm>
          <a:prstGeom prst="rect">
            <a:avLst/>
          </a:prstGeom>
        </p:spPr>
        <p:txBody>
          <a:bodyPr spcFirstLastPara="1" wrap="square" lIns="0" tIns="0" rIns="0" bIns="0" anchor="ctr" anchorCtr="0">
            <a:noAutofit/>
          </a:bodyPr>
          <a:lstStyle>
            <a:lvl1pPr lvl="0" rtl="0">
              <a:spcBef>
                <a:spcPts val="0"/>
              </a:spcBef>
              <a:spcAft>
                <a:spcPts val="0"/>
              </a:spcAft>
              <a:buSzPts val="1600"/>
              <a:buNone/>
              <a:defRPr sz="4500">
                <a:solidFill>
                  <a:schemeClr val="lt2"/>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r>
              <a:t>xx%</a:t>
            </a:r>
          </a:p>
        </p:txBody>
      </p:sp>
      <p:sp>
        <p:nvSpPr>
          <p:cNvPr id="276" name="Google Shape;276;p13"/>
          <p:cNvSpPr txBox="1">
            <a:spLocks noGrp="1"/>
          </p:cNvSpPr>
          <p:nvPr>
            <p:ph type="subTitle" idx="7"/>
          </p:nvPr>
        </p:nvSpPr>
        <p:spPr>
          <a:xfrm>
            <a:off x="1829875" y="3343507"/>
            <a:ext cx="2356500" cy="392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000" b="1">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277" name="Google Shape;277;p13"/>
          <p:cNvSpPr txBox="1">
            <a:spLocks noGrp="1"/>
          </p:cNvSpPr>
          <p:nvPr>
            <p:ph type="subTitle" idx="8"/>
          </p:nvPr>
        </p:nvSpPr>
        <p:spPr>
          <a:xfrm>
            <a:off x="1829875" y="3735825"/>
            <a:ext cx="2356500" cy="570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278" name="Google Shape;278;p13"/>
          <p:cNvSpPr txBox="1">
            <a:spLocks noGrp="1"/>
          </p:cNvSpPr>
          <p:nvPr>
            <p:ph type="title" idx="9" hasCustomPrompt="1"/>
          </p:nvPr>
        </p:nvSpPr>
        <p:spPr>
          <a:xfrm>
            <a:off x="720000" y="3343425"/>
            <a:ext cx="1109700" cy="963000"/>
          </a:xfrm>
          <a:prstGeom prst="rect">
            <a:avLst/>
          </a:prstGeom>
        </p:spPr>
        <p:txBody>
          <a:bodyPr spcFirstLastPara="1" wrap="square" lIns="0" tIns="0" rIns="0" bIns="0" anchor="ctr" anchorCtr="0">
            <a:noAutofit/>
          </a:bodyPr>
          <a:lstStyle>
            <a:lvl1pPr lvl="0" rtl="0">
              <a:spcBef>
                <a:spcPts val="0"/>
              </a:spcBef>
              <a:spcAft>
                <a:spcPts val="0"/>
              </a:spcAft>
              <a:buSzPts val="1600"/>
              <a:buNone/>
              <a:defRPr sz="4500">
                <a:solidFill>
                  <a:schemeClr val="lt2"/>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r>
              <a:t>xx%</a:t>
            </a:r>
          </a:p>
        </p:txBody>
      </p:sp>
      <p:sp>
        <p:nvSpPr>
          <p:cNvPr id="279" name="Google Shape;279;p13"/>
          <p:cNvSpPr txBox="1">
            <a:spLocks noGrp="1"/>
          </p:cNvSpPr>
          <p:nvPr>
            <p:ph type="subTitle" idx="13"/>
          </p:nvPr>
        </p:nvSpPr>
        <p:spPr>
          <a:xfrm>
            <a:off x="6067500" y="3343498"/>
            <a:ext cx="2356500" cy="392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000" b="1">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280" name="Google Shape;280;p13"/>
          <p:cNvSpPr txBox="1">
            <a:spLocks noGrp="1"/>
          </p:cNvSpPr>
          <p:nvPr>
            <p:ph type="subTitle" idx="14"/>
          </p:nvPr>
        </p:nvSpPr>
        <p:spPr>
          <a:xfrm>
            <a:off x="6067500" y="3735825"/>
            <a:ext cx="2356500" cy="570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281" name="Google Shape;281;p13"/>
          <p:cNvSpPr txBox="1">
            <a:spLocks noGrp="1"/>
          </p:cNvSpPr>
          <p:nvPr>
            <p:ph type="title" idx="15" hasCustomPrompt="1"/>
          </p:nvPr>
        </p:nvSpPr>
        <p:spPr>
          <a:xfrm>
            <a:off x="4957800" y="3343425"/>
            <a:ext cx="1109700" cy="963000"/>
          </a:xfrm>
          <a:prstGeom prst="rect">
            <a:avLst/>
          </a:prstGeom>
        </p:spPr>
        <p:txBody>
          <a:bodyPr spcFirstLastPara="1" wrap="square" lIns="0" tIns="0" rIns="0" bIns="0" anchor="ctr" anchorCtr="0">
            <a:noAutofit/>
          </a:bodyPr>
          <a:lstStyle>
            <a:lvl1pPr lvl="0" rtl="0">
              <a:spcBef>
                <a:spcPts val="0"/>
              </a:spcBef>
              <a:spcAft>
                <a:spcPts val="0"/>
              </a:spcAft>
              <a:buSzPts val="1600"/>
              <a:buNone/>
              <a:defRPr sz="4500">
                <a:solidFill>
                  <a:schemeClr val="lt2"/>
                </a:solidFill>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r>
              <a:t>xx%</a:t>
            </a:r>
          </a:p>
        </p:txBody>
      </p:sp>
    </p:spTree>
    <p:extLst>
      <p:ext uri="{BB962C8B-B14F-4D97-AF65-F5344CB8AC3E}">
        <p14:creationId xmlns:p14="http://schemas.microsoft.com/office/powerpoint/2010/main" val="888864675"/>
      </p:ext>
    </p:extLst>
  </p:cSld>
  <p:clrMapOvr>
    <a:masterClrMapping/>
  </p:clrMapOvr>
  <p:hf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2"/>
        <p:cNvGrpSpPr/>
        <p:nvPr/>
      </p:nvGrpSpPr>
      <p:grpSpPr>
        <a:xfrm>
          <a:off x="0" y="0"/>
          <a:ext cx="0" cy="0"/>
          <a:chOff x="0" y="0"/>
          <a:chExt cx="0" cy="0"/>
        </a:xfrm>
      </p:grpSpPr>
      <p:grpSp>
        <p:nvGrpSpPr>
          <p:cNvPr id="283" name="Google Shape;283;p14"/>
          <p:cNvGrpSpPr/>
          <p:nvPr/>
        </p:nvGrpSpPr>
        <p:grpSpPr>
          <a:xfrm>
            <a:off x="-672249" y="-1185203"/>
            <a:ext cx="2200957" cy="1917818"/>
            <a:chOff x="-672249" y="-1185203"/>
            <a:chExt cx="2200957" cy="1917818"/>
          </a:xfrm>
        </p:grpSpPr>
        <p:sp>
          <p:nvSpPr>
            <p:cNvPr id="284" name="Google Shape;284;p14"/>
            <p:cNvSpPr/>
            <p:nvPr/>
          </p:nvSpPr>
          <p:spPr>
            <a:xfrm rot="10800000" flipH="1">
              <a:off x="-672249" y="-1185203"/>
              <a:ext cx="2200957" cy="1769705"/>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14"/>
            <p:cNvGrpSpPr/>
            <p:nvPr/>
          </p:nvGrpSpPr>
          <p:grpSpPr>
            <a:xfrm rot="10800000">
              <a:off x="-672241" y="-938263"/>
              <a:ext cx="2008087" cy="1670877"/>
              <a:chOff x="7173422" y="4083799"/>
              <a:chExt cx="2350564" cy="1955844"/>
            </a:xfrm>
          </p:grpSpPr>
          <p:sp>
            <p:nvSpPr>
              <p:cNvPr id="286" name="Google Shape;286;p14"/>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 name="Google Shape;287;p14"/>
              <p:cNvGrpSpPr/>
              <p:nvPr/>
            </p:nvGrpSpPr>
            <p:grpSpPr>
              <a:xfrm flipH="1">
                <a:off x="7417514" y="4269389"/>
                <a:ext cx="1721841" cy="1113844"/>
                <a:chOff x="-3171530" y="2930427"/>
                <a:chExt cx="1885915" cy="1219982"/>
              </a:xfrm>
            </p:grpSpPr>
            <p:sp>
              <p:nvSpPr>
                <p:cNvPr id="288" name="Google Shape;288;p14"/>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4"/>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4"/>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4"/>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4"/>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4"/>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4"/>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4"/>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4"/>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4"/>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4"/>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4"/>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4"/>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01" name="Google Shape;301;p14"/>
          <p:cNvGrpSpPr/>
          <p:nvPr/>
        </p:nvGrpSpPr>
        <p:grpSpPr>
          <a:xfrm>
            <a:off x="7910033" y="4012538"/>
            <a:ext cx="3057837" cy="2579218"/>
            <a:chOff x="7910033" y="4012538"/>
            <a:chExt cx="3057837" cy="2579218"/>
          </a:xfrm>
        </p:grpSpPr>
        <p:sp>
          <p:nvSpPr>
            <p:cNvPr id="302" name="Google Shape;302;p14"/>
            <p:cNvSpPr/>
            <p:nvPr/>
          </p:nvSpPr>
          <p:spPr>
            <a:xfrm flipH="1">
              <a:off x="8423990"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 name="Google Shape;303;p14"/>
            <p:cNvGrpSpPr/>
            <p:nvPr/>
          </p:nvGrpSpPr>
          <p:grpSpPr>
            <a:xfrm flipH="1">
              <a:off x="7910033" y="4620203"/>
              <a:ext cx="2588927" cy="1971554"/>
              <a:chOff x="-765482" y="4620203"/>
              <a:chExt cx="2588927" cy="1971554"/>
            </a:xfrm>
          </p:grpSpPr>
          <p:sp>
            <p:nvSpPr>
              <p:cNvPr id="304" name="Google Shape;304;p14"/>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4"/>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4"/>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4"/>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4"/>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4"/>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4"/>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4"/>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4"/>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4"/>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4" name="Google Shape;314;p14"/>
          <p:cNvSpPr txBox="1">
            <a:spLocks noGrp="1"/>
          </p:cNvSpPr>
          <p:nvPr>
            <p:ph type="title"/>
          </p:nvPr>
        </p:nvSpPr>
        <p:spPr>
          <a:xfrm>
            <a:off x="1971450" y="3001863"/>
            <a:ext cx="5201100" cy="572700"/>
          </a:xfrm>
          <a:prstGeom prst="rect">
            <a:avLst/>
          </a:prstGeom>
        </p:spPr>
        <p:txBody>
          <a:bodyPr spcFirstLastPara="1" wrap="square" lIns="0" tIns="0" rIns="0" bIns="0" anchor="ctr" anchorCtr="0">
            <a:noAutofit/>
          </a:bodyPr>
          <a:lstStyle>
            <a:lvl1pPr lvl="0" algn="ctr">
              <a:spcBef>
                <a:spcPts val="0"/>
              </a:spcBef>
              <a:spcAft>
                <a:spcPts val="0"/>
              </a:spcAft>
              <a:buSzPts val="3600"/>
              <a:buNone/>
              <a:defRPr sz="1800"/>
            </a:lvl1pPr>
            <a:lvl2pPr lvl="1" algn="ctr">
              <a:spcBef>
                <a:spcPts val="0"/>
              </a:spcBef>
              <a:spcAft>
                <a:spcPts val="0"/>
              </a:spcAft>
              <a:buSzPts val="2800"/>
              <a:buFont typeface="Pacifico"/>
              <a:buNone/>
              <a:defRPr>
                <a:latin typeface="Pacifico"/>
                <a:ea typeface="Pacifico"/>
                <a:cs typeface="Pacifico"/>
                <a:sym typeface="Pacifico"/>
              </a:defRPr>
            </a:lvl2pPr>
            <a:lvl3pPr lvl="2" algn="ctr">
              <a:spcBef>
                <a:spcPts val="0"/>
              </a:spcBef>
              <a:spcAft>
                <a:spcPts val="0"/>
              </a:spcAft>
              <a:buSzPts val="2800"/>
              <a:buFont typeface="Pacifico"/>
              <a:buNone/>
              <a:defRPr>
                <a:latin typeface="Pacifico"/>
                <a:ea typeface="Pacifico"/>
                <a:cs typeface="Pacifico"/>
                <a:sym typeface="Pacifico"/>
              </a:defRPr>
            </a:lvl3pPr>
            <a:lvl4pPr lvl="3" algn="ctr">
              <a:spcBef>
                <a:spcPts val="0"/>
              </a:spcBef>
              <a:spcAft>
                <a:spcPts val="0"/>
              </a:spcAft>
              <a:buSzPts val="2800"/>
              <a:buFont typeface="Pacifico"/>
              <a:buNone/>
              <a:defRPr>
                <a:latin typeface="Pacifico"/>
                <a:ea typeface="Pacifico"/>
                <a:cs typeface="Pacifico"/>
                <a:sym typeface="Pacifico"/>
              </a:defRPr>
            </a:lvl4pPr>
            <a:lvl5pPr lvl="4" algn="ctr">
              <a:spcBef>
                <a:spcPts val="0"/>
              </a:spcBef>
              <a:spcAft>
                <a:spcPts val="0"/>
              </a:spcAft>
              <a:buSzPts val="2800"/>
              <a:buFont typeface="Pacifico"/>
              <a:buNone/>
              <a:defRPr>
                <a:latin typeface="Pacifico"/>
                <a:ea typeface="Pacifico"/>
                <a:cs typeface="Pacifico"/>
                <a:sym typeface="Pacifico"/>
              </a:defRPr>
            </a:lvl5pPr>
            <a:lvl6pPr lvl="5" algn="ctr">
              <a:spcBef>
                <a:spcPts val="0"/>
              </a:spcBef>
              <a:spcAft>
                <a:spcPts val="0"/>
              </a:spcAft>
              <a:buSzPts val="2800"/>
              <a:buFont typeface="Pacifico"/>
              <a:buNone/>
              <a:defRPr>
                <a:latin typeface="Pacifico"/>
                <a:ea typeface="Pacifico"/>
                <a:cs typeface="Pacifico"/>
                <a:sym typeface="Pacifico"/>
              </a:defRPr>
            </a:lvl6pPr>
            <a:lvl7pPr lvl="6" algn="ctr">
              <a:spcBef>
                <a:spcPts val="0"/>
              </a:spcBef>
              <a:spcAft>
                <a:spcPts val="0"/>
              </a:spcAft>
              <a:buSzPts val="2800"/>
              <a:buFont typeface="Pacifico"/>
              <a:buNone/>
              <a:defRPr>
                <a:latin typeface="Pacifico"/>
                <a:ea typeface="Pacifico"/>
                <a:cs typeface="Pacifico"/>
                <a:sym typeface="Pacifico"/>
              </a:defRPr>
            </a:lvl7pPr>
            <a:lvl8pPr lvl="7" algn="ctr">
              <a:spcBef>
                <a:spcPts val="0"/>
              </a:spcBef>
              <a:spcAft>
                <a:spcPts val="0"/>
              </a:spcAft>
              <a:buSzPts val="2800"/>
              <a:buFont typeface="Pacifico"/>
              <a:buNone/>
              <a:defRPr>
                <a:latin typeface="Pacifico"/>
                <a:ea typeface="Pacifico"/>
                <a:cs typeface="Pacifico"/>
                <a:sym typeface="Pacifico"/>
              </a:defRPr>
            </a:lvl8pPr>
            <a:lvl9pPr lvl="8" algn="ctr">
              <a:spcBef>
                <a:spcPts val="0"/>
              </a:spcBef>
              <a:spcAft>
                <a:spcPts val="0"/>
              </a:spcAft>
              <a:buSzPts val="2800"/>
              <a:buFont typeface="Pacifico"/>
              <a:buNone/>
              <a:defRPr>
                <a:latin typeface="Pacifico"/>
                <a:ea typeface="Pacifico"/>
                <a:cs typeface="Pacifico"/>
                <a:sym typeface="Pacifico"/>
              </a:defRPr>
            </a:lvl9pPr>
          </a:lstStyle>
          <a:p>
            <a:r>
              <a:rPr lang="en-US"/>
              <a:t>Click to edit Master title style</a:t>
            </a:r>
            <a:endParaRPr/>
          </a:p>
        </p:txBody>
      </p:sp>
      <p:sp>
        <p:nvSpPr>
          <p:cNvPr id="315" name="Google Shape;315;p14"/>
          <p:cNvSpPr txBox="1">
            <a:spLocks noGrp="1"/>
          </p:cNvSpPr>
          <p:nvPr>
            <p:ph type="title" idx="2"/>
          </p:nvPr>
        </p:nvSpPr>
        <p:spPr>
          <a:xfrm>
            <a:off x="1971450" y="1568938"/>
            <a:ext cx="5201100" cy="1432800"/>
          </a:xfrm>
          <a:prstGeom prst="rect">
            <a:avLst/>
          </a:prstGeom>
        </p:spPr>
        <p:txBody>
          <a:bodyPr spcFirstLastPara="1" wrap="square" lIns="0" tIns="0" rIns="0" bIns="0" anchor="ctr" anchorCtr="0">
            <a:noAutofit/>
          </a:bodyPr>
          <a:lstStyle>
            <a:lvl1pPr lvl="0" algn="ctr" rtl="0">
              <a:spcBef>
                <a:spcPts val="0"/>
              </a:spcBef>
              <a:spcAft>
                <a:spcPts val="0"/>
              </a:spcAft>
              <a:buClr>
                <a:schemeClr val="dk2"/>
              </a:buClr>
              <a:buSzPts val="3600"/>
              <a:buFont typeface="Didact Gothic"/>
              <a:buNone/>
              <a:defRPr sz="2400">
                <a:solidFill>
                  <a:schemeClr val="dk2"/>
                </a:solidFill>
                <a:latin typeface="Didact Gothic"/>
                <a:ea typeface="Didact Gothic"/>
                <a:cs typeface="Didact Gothic"/>
                <a:sym typeface="Didact Gothic"/>
              </a:defRPr>
            </a:lvl1pPr>
            <a:lvl2pPr lvl="1" algn="ctr" rtl="0">
              <a:spcBef>
                <a:spcPts val="0"/>
              </a:spcBef>
              <a:spcAft>
                <a:spcPts val="0"/>
              </a:spcAft>
              <a:buClr>
                <a:schemeClr val="dk2"/>
              </a:buClr>
              <a:buSzPts val="2800"/>
              <a:buFont typeface="Didact Gothic"/>
              <a:buNone/>
              <a:defRPr>
                <a:solidFill>
                  <a:schemeClr val="dk2"/>
                </a:solidFill>
                <a:latin typeface="Didact Gothic"/>
                <a:ea typeface="Didact Gothic"/>
                <a:cs typeface="Didact Gothic"/>
                <a:sym typeface="Didact Gothic"/>
              </a:defRPr>
            </a:lvl2pPr>
            <a:lvl3pPr lvl="2" algn="ctr" rtl="0">
              <a:spcBef>
                <a:spcPts val="0"/>
              </a:spcBef>
              <a:spcAft>
                <a:spcPts val="0"/>
              </a:spcAft>
              <a:buClr>
                <a:schemeClr val="dk2"/>
              </a:buClr>
              <a:buSzPts val="2800"/>
              <a:buFont typeface="Didact Gothic"/>
              <a:buNone/>
              <a:defRPr>
                <a:solidFill>
                  <a:schemeClr val="dk2"/>
                </a:solidFill>
                <a:latin typeface="Didact Gothic"/>
                <a:ea typeface="Didact Gothic"/>
                <a:cs typeface="Didact Gothic"/>
                <a:sym typeface="Didact Gothic"/>
              </a:defRPr>
            </a:lvl3pPr>
            <a:lvl4pPr lvl="3" algn="ctr" rtl="0">
              <a:spcBef>
                <a:spcPts val="0"/>
              </a:spcBef>
              <a:spcAft>
                <a:spcPts val="0"/>
              </a:spcAft>
              <a:buClr>
                <a:schemeClr val="dk2"/>
              </a:buClr>
              <a:buSzPts val="2800"/>
              <a:buFont typeface="Didact Gothic"/>
              <a:buNone/>
              <a:defRPr>
                <a:solidFill>
                  <a:schemeClr val="dk2"/>
                </a:solidFill>
                <a:latin typeface="Didact Gothic"/>
                <a:ea typeface="Didact Gothic"/>
                <a:cs typeface="Didact Gothic"/>
                <a:sym typeface="Didact Gothic"/>
              </a:defRPr>
            </a:lvl4pPr>
            <a:lvl5pPr lvl="4" algn="ctr" rtl="0">
              <a:spcBef>
                <a:spcPts val="0"/>
              </a:spcBef>
              <a:spcAft>
                <a:spcPts val="0"/>
              </a:spcAft>
              <a:buClr>
                <a:schemeClr val="dk2"/>
              </a:buClr>
              <a:buSzPts val="2800"/>
              <a:buFont typeface="Didact Gothic"/>
              <a:buNone/>
              <a:defRPr>
                <a:solidFill>
                  <a:schemeClr val="dk2"/>
                </a:solidFill>
                <a:latin typeface="Didact Gothic"/>
                <a:ea typeface="Didact Gothic"/>
                <a:cs typeface="Didact Gothic"/>
                <a:sym typeface="Didact Gothic"/>
              </a:defRPr>
            </a:lvl5pPr>
            <a:lvl6pPr lvl="5" algn="ctr" rtl="0">
              <a:spcBef>
                <a:spcPts val="0"/>
              </a:spcBef>
              <a:spcAft>
                <a:spcPts val="0"/>
              </a:spcAft>
              <a:buClr>
                <a:schemeClr val="dk2"/>
              </a:buClr>
              <a:buSzPts val="2800"/>
              <a:buFont typeface="Didact Gothic"/>
              <a:buNone/>
              <a:defRPr>
                <a:solidFill>
                  <a:schemeClr val="dk2"/>
                </a:solidFill>
                <a:latin typeface="Didact Gothic"/>
                <a:ea typeface="Didact Gothic"/>
                <a:cs typeface="Didact Gothic"/>
                <a:sym typeface="Didact Gothic"/>
              </a:defRPr>
            </a:lvl6pPr>
            <a:lvl7pPr lvl="6" algn="ctr" rtl="0">
              <a:spcBef>
                <a:spcPts val="0"/>
              </a:spcBef>
              <a:spcAft>
                <a:spcPts val="0"/>
              </a:spcAft>
              <a:buClr>
                <a:schemeClr val="dk2"/>
              </a:buClr>
              <a:buSzPts val="2800"/>
              <a:buFont typeface="Didact Gothic"/>
              <a:buNone/>
              <a:defRPr>
                <a:solidFill>
                  <a:schemeClr val="dk2"/>
                </a:solidFill>
                <a:latin typeface="Didact Gothic"/>
                <a:ea typeface="Didact Gothic"/>
                <a:cs typeface="Didact Gothic"/>
                <a:sym typeface="Didact Gothic"/>
              </a:defRPr>
            </a:lvl7pPr>
            <a:lvl8pPr lvl="7" algn="ctr" rtl="0">
              <a:spcBef>
                <a:spcPts val="0"/>
              </a:spcBef>
              <a:spcAft>
                <a:spcPts val="0"/>
              </a:spcAft>
              <a:buClr>
                <a:schemeClr val="dk2"/>
              </a:buClr>
              <a:buSzPts val="2800"/>
              <a:buFont typeface="Didact Gothic"/>
              <a:buNone/>
              <a:defRPr>
                <a:solidFill>
                  <a:schemeClr val="dk2"/>
                </a:solidFill>
                <a:latin typeface="Didact Gothic"/>
                <a:ea typeface="Didact Gothic"/>
                <a:cs typeface="Didact Gothic"/>
                <a:sym typeface="Didact Gothic"/>
              </a:defRPr>
            </a:lvl8pPr>
            <a:lvl9pPr lvl="8" algn="ctr" rtl="0">
              <a:spcBef>
                <a:spcPts val="0"/>
              </a:spcBef>
              <a:spcAft>
                <a:spcPts val="0"/>
              </a:spcAft>
              <a:buClr>
                <a:schemeClr val="dk2"/>
              </a:buClr>
              <a:buSzPts val="2800"/>
              <a:buFont typeface="Didact Gothic"/>
              <a:buNone/>
              <a:defRPr>
                <a:solidFill>
                  <a:schemeClr val="dk2"/>
                </a:solidFill>
                <a:latin typeface="Didact Gothic"/>
                <a:ea typeface="Didact Gothic"/>
                <a:cs typeface="Didact Gothic"/>
                <a:sym typeface="Didact Gothic"/>
              </a:defRPr>
            </a:lvl9pPr>
          </a:lstStyle>
          <a:p>
            <a:r>
              <a:rPr lang="en-US"/>
              <a:t>Click to edit Master title style</a:t>
            </a:r>
            <a:endParaRPr/>
          </a:p>
        </p:txBody>
      </p:sp>
    </p:spTree>
    <p:extLst>
      <p:ext uri="{BB962C8B-B14F-4D97-AF65-F5344CB8AC3E}">
        <p14:creationId xmlns:p14="http://schemas.microsoft.com/office/powerpoint/2010/main" val="195070049"/>
      </p:ext>
    </p:extLst>
  </p:cSld>
  <p:clrMapOvr>
    <a:masterClrMapping/>
  </p:clrMapOvr>
  <p:hf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16"/>
        <p:cNvGrpSpPr/>
        <p:nvPr/>
      </p:nvGrpSpPr>
      <p:grpSpPr>
        <a:xfrm>
          <a:off x="0" y="0"/>
          <a:ext cx="0" cy="0"/>
          <a:chOff x="0" y="0"/>
          <a:chExt cx="0" cy="0"/>
        </a:xfrm>
      </p:grpSpPr>
      <p:grpSp>
        <p:nvGrpSpPr>
          <p:cNvPr id="317" name="Google Shape;317;p15"/>
          <p:cNvGrpSpPr/>
          <p:nvPr/>
        </p:nvGrpSpPr>
        <p:grpSpPr>
          <a:xfrm>
            <a:off x="-1511465" y="3679268"/>
            <a:ext cx="2888807" cy="2780929"/>
            <a:chOff x="-1511465" y="3679268"/>
            <a:chExt cx="2888807" cy="2780929"/>
          </a:xfrm>
        </p:grpSpPr>
        <p:sp>
          <p:nvSpPr>
            <p:cNvPr id="318" name="Google Shape;318;p15"/>
            <p:cNvSpPr/>
            <p:nvPr/>
          </p:nvSpPr>
          <p:spPr>
            <a:xfrm rot="2103802">
              <a:off x="-1195117" y="4162706"/>
              <a:ext cx="2256112" cy="181405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 name="Google Shape;319;p15"/>
            <p:cNvGrpSpPr/>
            <p:nvPr/>
          </p:nvGrpSpPr>
          <p:grpSpPr>
            <a:xfrm flipH="1">
              <a:off x="-782370" y="4438115"/>
              <a:ext cx="2084950" cy="1734834"/>
              <a:chOff x="7173422" y="4083799"/>
              <a:chExt cx="2350564" cy="1955844"/>
            </a:xfrm>
          </p:grpSpPr>
          <p:sp>
            <p:nvSpPr>
              <p:cNvPr id="320" name="Google Shape;320;p15"/>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 name="Google Shape;321;p15"/>
              <p:cNvGrpSpPr/>
              <p:nvPr/>
            </p:nvGrpSpPr>
            <p:grpSpPr>
              <a:xfrm flipH="1">
                <a:off x="7417514" y="4269389"/>
                <a:ext cx="1721841" cy="1113844"/>
                <a:chOff x="-3171530" y="2930427"/>
                <a:chExt cx="1885915" cy="1219982"/>
              </a:xfrm>
            </p:grpSpPr>
            <p:sp>
              <p:nvSpPr>
                <p:cNvPr id="322" name="Google Shape;322;p15"/>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5"/>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5"/>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5"/>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5"/>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5"/>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5"/>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5"/>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5"/>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5"/>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5"/>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5"/>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5"/>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35" name="Google Shape;335;p15"/>
          <p:cNvGrpSpPr/>
          <p:nvPr/>
        </p:nvGrpSpPr>
        <p:grpSpPr>
          <a:xfrm>
            <a:off x="7226784" y="-1650124"/>
            <a:ext cx="2728769" cy="2312205"/>
            <a:chOff x="7226784" y="-1650124"/>
            <a:chExt cx="2728769" cy="2312205"/>
          </a:xfrm>
        </p:grpSpPr>
        <p:sp>
          <p:nvSpPr>
            <p:cNvPr id="336" name="Google Shape;336;p15"/>
            <p:cNvSpPr/>
            <p:nvPr/>
          </p:nvSpPr>
          <p:spPr>
            <a:xfrm flipH="1">
              <a:off x="7226784" y="-1650124"/>
              <a:ext cx="2508155" cy="2312205"/>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5"/>
            <p:cNvSpPr/>
            <p:nvPr/>
          </p:nvSpPr>
          <p:spPr>
            <a:xfrm flipH="1">
              <a:off x="7890753" y="-1568555"/>
              <a:ext cx="2064801" cy="1900654"/>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 name="Google Shape;338;p15"/>
          <p:cNvSpPr txBox="1">
            <a:spLocks noGrp="1"/>
          </p:cNvSpPr>
          <p:nvPr>
            <p:ph type="title" hasCustomPrompt="1"/>
          </p:nvPr>
        </p:nvSpPr>
        <p:spPr>
          <a:xfrm>
            <a:off x="720000" y="2014325"/>
            <a:ext cx="2327700" cy="989400"/>
          </a:xfrm>
          <a:prstGeom prst="rect">
            <a:avLst/>
          </a:prstGeom>
        </p:spPr>
        <p:txBody>
          <a:bodyPr spcFirstLastPara="1" wrap="square" lIns="0" tIns="0" rIns="0" bIns="0" anchor="ctr" anchorCtr="0">
            <a:noAutofit/>
          </a:bodyPr>
          <a:lstStyle>
            <a:lvl1pPr lvl="0" algn="ctr" rtl="0">
              <a:spcBef>
                <a:spcPts val="0"/>
              </a:spcBef>
              <a:spcAft>
                <a:spcPts val="0"/>
              </a:spcAft>
              <a:buSzPts val="7200"/>
              <a:buNone/>
              <a:defRPr sz="46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339" name="Google Shape;339;p15"/>
          <p:cNvSpPr txBox="1">
            <a:spLocks noGrp="1"/>
          </p:cNvSpPr>
          <p:nvPr>
            <p:ph type="subTitle" idx="1"/>
          </p:nvPr>
        </p:nvSpPr>
        <p:spPr>
          <a:xfrm>
            <a:off x="720000" y="3414625"/>
            <a:ext cx="2327700" cy="61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340" name="Google Shape;340;p15"/>
          <p:cNvSpPr txBox="1">
            <a:spLocks noGrp="1"/>
          </p:cNvSpPr>
          <p:nvPr>
            <p:ph type="title" idx="2" hasCustomPrompt="1"/>
          </p:nvPr>
        </p:nvSpPr>
        <p:spPr>
          <a:xfrm>
            <a:off x="3408150" y="2014325"/>
            <a:ext cx="2327700" cy="989400"/>
          </a:xfrm>
          <a:prstGeom prst="rect">
            <a:avLst/>
          </a:prstGeom>
        </p:spPr>
        <p:txBody>
          <a:bodyPr spcFirstLastPara="1" wrap="square" lIns="0" tIns="0" rIns="0" bIns="0" anchor="ctr" anchorCtr="0">
            <a:noAutofit/>
          </a:bodyPr>
          <a:lstStyle>
            <a:lvl1pPr lvl="0" algn="ctr" rtl="0">
              <a:spcBef>
                <a:spcPts val="0"/>
              </a:spcBef>
              <a:spcAft>
                <a:spcPts val="0"/>
              </a:spcAft>
              <a:buSzPts val="7200"/>
              <a:buNone/>
              <a:defRPr sz="4600">
                <a:solidFill>
                  <a:schemeClr val="accent3"/>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341" name="Google Shape;341;p15"/>
          <p:cNvSpPr txBox="1">
            <a:spLocks noGrp="1"/>
          </p:cNvSpPr>
          <p:nvPr>
            <p:ph type="subTitle" idx="3"/>
          </p:nvPr>
        </p:nvSpPr>
        <p:spPr>
          <a:xfrm>
            <a:off x="3408150" y="3414625"/>
            <a:ext cx="2327700" cy="61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342" name="Google Shape;342;p15"/>
          <p:cNvSpPr txBox="1">
            <a:spLocks noGrp="1"/>
          </p:cNvSpPr>
          <p:nvPr>
            <p:ph type="title" idx="4" hasCustomPrompt="1"/>
          </p:nvPr>
        </p:nvSpPr>
        <p:spPr>
          <a:xfrm>
            <a:off x="6096300" y="2014325"/>
            <a:ext cx="2327700" cy="989400"/>
          </a:xfrm>
          <a:prstGeom prst="rect">
            <a:avLst/>
          </a:prstGeom>
        </p:spPr>
        <p:txBody>
          <a:bodyPr spcFirstLastPara="1" wrap="square" lIns="0" tIns="0" rIns="0" bIns="0" anchor="ctr" anchorCtr="0">
            <a:noAutofit/>
          </a:bodyPr>
          <a:lstStyle>
            <a:lvl1pPr lvl="0" algn="ctr" rtl="0">
              <a:spcBef>
                <a:spcPts val="0"/>
              </a:spcBef>
              <a:spcAft>
                <a:spcPts val="0"/>
              </a:spcAft>
              <a:buSzPts val="7200"/>
              <a:buNone/>
              <a:defRPr sz="4600">
                <a:solidFill>
                  <a:schemeClr val="accent2"/>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343" name="Google Shape;343;p15"/>
          <p:cNvSpPr txBox="1">
            <a:spLocks noGrp="1"/>
          </p:cNvSpPr>
          <p:nvPr>
            <p:ph type="subTitle" idx="5"/>
          </p:nvPr>
        </p:nvSpPr>
        <p:spPr>
          <a:xfrm>
            <a:off x="6096300" y="3414625"/>
            <a:ext cx="2327700" cy="61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344" name="Google Shape;344;p15"/>
          <p:cNvSpPr txBox="1">
            <a:spLocks noGrp="1"/>
          </p:cNvSpPr>
          <p:nvPr>
            <p:ph type="title" idx="6"/>
          </p:nvPr>
        </p:nvSpPr>
        <p:spPr>
          <a:xfrm>
            <a:off x="720000" y="5224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Tree>
    <p:extLst>
      <p:ext uri="{BB962C8B-B14F-4D97-AF65-F5344CB8AC3E}">
        <p14:creationId xmlns:p14="http://schemas.microsoft.com/office/powerpoint/2010/main" val="612899559"/>
      </p:ext>
    </p:extLst>
  </p:cSld>
  <p:clrMapOvr>
    <a:masterClrMapping/>
  </p:clrMapOvr>
  <p:hf hdr="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5"/>
        <p:cNvGrpSpPr/>
        <p:nvPr/>
      </p:nvGrpSpPr>
      <p:grpSpPr>
        <a:xfrm>
          <a:off x="0" y="0"/>
          <a:ext cx="0" cy="0"/>
          <a:chOff x="0" y="0"/>
          <a:chExt cx="0" cy="0"/>
        </a:xfrm>
      </p:grpSpPr>
      <p:grpSp>
        <p:nvGrpSpPr>
          <p:cNvPr id="346" name="Google Shape;346;p16"/>
          <p:cNvGrpSpPr/>
          <p:nvPr/>
        </p:nvGrpSpPr>
        <p:grpSpPr>
          <a:xfrm flipH="1">
            <a:off x="-927460" y="4233763"/>
            <a:ext cx="2745523" cy="2572125"/>
            <a:chOff x="7241447" y="4233763"/>
            <a:chExt cx="2745523" cy="2572125"/>
          </a:xfrm>
        </p:grpSpPr>
        <p:sp>
          <p:nvSpPr>
            <p:cNvPr id="347" name="Google Shape;347;p16"/>
            <p:cNvSpPr/>
            <p:nvPr/>
          </p:nvSpPr>
          <p:spPr>
            <a:xfrm rot="10424114">
              <a:off x="7360116" y="4363710"/>
              <a:ext cx="2508184" cy="2312232"/>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6"/>
            <p:cNvSpPr/>
            <p:nvPr/>
          </p:nvSpPr>
          <p:spPr>
            <a:xfrm rot="10424114">
              <a:off x="7814649" y="4659022"/>
              <a:ext cx="2064825" cy="1900676"/>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16"/>
          <p:cNvGrpSpPr/>
          <p:nvPr/>
        </p:nvGrpSpPr>
        <p:grpSpPr>
          <a:xfrm>
            <a:off x="7216927" y="-2185263"/>
            <a:ext cx="3798743" cy="3692153"/>
            <a:chOff x="6902090" y="-2185263"/>
            <a:chExt cx="3798743" cy="3692153"/>
          </a:xfrm>
        </p:grpSpPr>
        <p:sp>
          <p:nvSpPr>
            <p:cNvPr id="350" name="Google Shape;350;p16"/>
            <p:cNvSpPr/>
            <p:nvPr/>
          </p:nvSpPr>
          <p:spPr>
            <a:xfrm rot="-7845770" flipH="1">
              <a:off x="7235267" y="-1576819"/>
              <a:ext cx="2543914" cy="204546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 name="Google Shape;351;p16"/>
            <p:cNvGrpSpPr/>
            <p:nvPr/>
          </p:nvGrpSpPr>
          <p:grpSpPr>
            <a:xfrm rot="-7845996" flipH="1">
              <a:off x="7814416" y="-1103058"/>
              <a:ext cx="2589010" cy="1971616"/>
              <a:chOff x="-765482" y="4620203"/>
              <a:chExt cx="2588927" cy="1971554"/>
            </a:xfrm>
          </p:grpSpPr>
          <p:sp>
            <p:nvSpPr>
              <p:cNvPr id="352" name="Google Shape;352;p16"/>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6"/>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6"/>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6"/>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6"/>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6"/>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6"/>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6"/>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6"/>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6"/>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2" name="Google Shape;362;p16"/>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Tree>
    <p:extLst>
      <p:ext uri="{BB962C8B-B14F-4D97-AF65-F5344CB8AC3E}">
        <p14:creationId xmlns:p14="http://schemas.microsoft.com/office/powerpoint/2010/main" val="2562944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tile and four columns">
  <p:cSld name="Ttile and four columns">
    <p:spTree>
      <p:nvGrpSpPr>
        <p:cNvPr id="1" name="Shape 363"/>
        <p:cNvGrpSpPr/>
        <p:nvPr/>
      </p:nvGrpSpPr>
      <p:grpSpPr>
        <a:xfrm>
          <a:off x="0" y="0"/>
          <a:ext cx="0" cy="0"/>
          <a:chOff x="0" y="0"/>
          <a:chExt cx="0" cy="0"/>
        </a:xfrm>
      </p:grpSpPr>
      <p:grpSp>
        <p:nvGrpSpPr>
          <p:cNvPr id="364" name="Google Shape;364;p17"/>
          <p:cNvGrpSpPr/>
          <p:nvPr/>
        </p:nvGrpSpPr>
        <p:grpSpPr>
          <a:xfrm flipH="1">
            <a:off x="-1841860" y="-2185263"/>
            <a:ext cx="3798743" cy="3692153"/>
            <a:chOff x="6902090" y="-2185263"/>
            <a:chExt cx="3798743" cy="3692153"/>
          </a:xfrm>
        </p:grpSpPr>
        <p:sp>
          <p:nvSpPr>
            <p:cNvPr id="365" name="Google Shape;365;p17"/>
            <p:cNvSpPr/>
            <p:nvPr/>
          </p:nvSpPr>
          <p:spPr>
            <a:xfrm rot="-7845770" flipH="1">
              <a:off x="7235267" y="-1576819"/>
              <a:ext cx="2543914" cy="204546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 name="Google Shape;366;p17"/>
            <p:cNvGrpSpPr/>
            <p:nvPr/>
          </p:nvGrpSpPr>
          <p:grpSpPr>
            <a:xfrm rot="-7845996" flipH="1">
              <a:off x="7814416" y="-1103058"/>
              <a:ext cx="2589010" cy="1971616"/>
              <a:chOff x="-765482" y="4620203"/>
              <a:chExt cx="2588927" cy="1971554"/>
            </a:xfrm>
          </p:grpSpPr>
          <p:sp>
            <p:nvSpPr>
              <p:cNvPr id="367" name="Google Shape;367;p17"/>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7"/>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7"/>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7"/>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7"/>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7"/>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7"/>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7"/>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7"/>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7"/>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7" name="Google Shape;377;p17"/>
          <p:cNvGrpSpPr/>
          <p:nvPr/>
        </p:nvGrpSpPr>
        <p:grpSpPr>
          <a:xfrm>
            <a:off x="7355747" y="4233763"/>
            <a:ext cx="2745523" cy="2572125"/>
            <a:chOff x="7241447" y="4233763"/>
            <a:chExt cx="2745523" cy="2572125"/>
          </a:xfrm>
        </p:grpSpPr>
        <p:sp>
          <p:nvSpPr>
            <p:cNvPr id="378" name="Google Shape;378;p17"/>
            <p:cNvSpPr/>
            <p:nvPr/>
          </p:nvSpPr>
          <p:spPr>
            <a:xfrm rot="10424114">
              <a:off x="7360116" y="4363710"/>
              <a:ext cx="2508184" cy="2312232"/>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7"/>
            <p:cNvSpPr/>
            <p:nvPr/>
          </p:nvSpPr>
          <p:spPr>
            <a:xfrm rot="10424114">
              <a:off x="7814649" y="4659022"/>
              <a:ext cx="2064825" cy="1900676"/>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 name="Google Shape;380;p17"/>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381" name="Google Shape;381;p17"/>
          <p:cNvSpPr txBox="1">
            <a:spLocks noGrp="1"/>
          </p:cNvSpPr>
          <p:nvPr>
            <p:ph type="subTitle" idx="1"/>
          </p:nvPr>
        </p:nvSpPr>
        <p:spPr>
          <a:xfrm>
            <a:off x="1581300" y="1675875"/>
            <a:ext cx="2356500" cy="392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000" b="1">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382" name="Google Shape;382;p17"/>
          <p:cNvSpPr txBox="1">
            <a:spLocks noGrp="1"/>
          </p:cNvSpPr>
          <p:nvPr>
            <p:ph type="subTitle" idx="2"/>
          </p:nvPr>
        </p:nvSpPr>
        <p:spPr>
          <a:xfrm>
            <a:off x="1581300" y="2068277"/>
            <a:ext cx="2356500" cy="6177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383" name="Google Shape;383;p17"/>
          <p:cNvSpPr txBox="1">
            <a:spLocks noGrp="1"/>
          </p:cNvSpPr>
          <p:nvPr>
            <p:ph type="subTitle" idx="3"/>
          </p:nvPr>
        </p:nvSpPr>
        <p:spPr>
          <a:xfrm>
            <a:off x="6067500" y="1675875"/>
            <a:ext cx="2356500" cy="392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000" b="1">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384" name="Google Shape;384;p17"/>
          <p:cNvSpPr txBox="1">
            <a:spLocks noGrp="1"/>
          </p:cNvSpPr>
          <p:nvPr>
            <p:ph type="subTitle" idx="4"/>
          </p:nvPr>
        </p:nvSpPr>
        <p:spPr>
          <a:xfrm>
            <a:off x="6067500" y="2068275"/>
            <a:ext cx="2356500" cy="6177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385" name="Google Shape;385;p17"/>
          <p:cNvSpPr txBox="1">
            <a:spLocks noGrp="1"/>
          </p:cNvSpPr>
          <p:nvPr>
            <p:ph type="subTitle" idx="5"/>
          </p:nvPr>
        </p:nvSpPr>
        <p:spPr>
          <a:xfrm>
            <a:off x="1581300" y="3343507"/>
            <a:ext cx="2356500" cy="392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000" b="1">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386" name="Google Shape;386;p17"/>
          <p:cNvSpPr txBox="1">
            <a:spLocks noGrp="1"/>
          </p:cNvSpPr>
          <p:nvPr>
            <p:ph type="subTitle" idx="6"/>
          </p:nvPr>
        </p:nvSpPr>
        <p:spPr>
          <a:xfrm>
            <a:off x="1581300" y="3735825"/>
            <a:ext cx="2356500" cy="6177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387" name="Google Shape;387;p17"/>
          <p:cNvSpPr txBox="1">
            <a:spLocks noGrp="1"/>
          </p:cNvSpPr>
          <p:nvPr>
            <p:ph type="subTitle" idx="7"/>
          </p:nvPr>
        </p:nvSpPr>
        <p:spPr>
          <a:xfrm>
            <a:off x="6067500" y="3343498"/>
            <a:ext cx="2356500" cy="392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000" b="1">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
        <p:nvSpPr>
          <p:cNvPr id="388" name="Google Shape;388;p17"/>
          <p:cNvSpPr txBox="1">
            <a:spLocks noGrp="1"/>
          </p:cNvSpPr>
          <p:nvPr>
            <p:ph type="subTitle" idx="8"/>
          </p:nvPr>
        </p:nvSpPr>
        <p:spPr>
          <a:xfrm>
            <a:off x="6067500" y="3735825"/>
            <a:ext cx="2356500" cy="6177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spTree>
    <p:extLst>
      <p:ext uri="{BB962C8B-B14F-4D97-AF65-F5344CB8AC3E}">
        <p14:creationId xmlns:p14="http://schemas.microsoft.com/office/powerpoint/2010/main" val="1845832974"/>
      </p:ext>
    </p:extLst>
  </p:cSld>
  <p:clrMapOvr>
    <a:masterClrMapping/>
  </p:clrMapOvr>
  <p:hf hdr="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389"/>
        <p:cNvGrpSpPr/>
        <p:nvPr/>
      </p:nvGrpSpPr>
      <p:grpSpPr>
        <a:xfrm>
          <a:off x="0" y="0"/>
          <a:ext cx="0" cy="0"/>
          <a:chOff x="0" y="0"/>
          <a:chExt cx="0" cy="0"/>
        </a:xfrm>
      </p:grpSpPr>
      <p:grpSp>
        <p:nvGrpSpPr>
          <p:cNvPr id="390" name="Google Shape;390;p18"/>
          <p:cNvGrpSpPr/>
          <p:nvPr/>
        </p:nvGrpSpPr>
        <p:grpSpPr>
          <a:xfrm>
            <a:off x="-1511465" y="3679268"/>
            <a:ext cx="2888807" cy="2780929"/>
            <a:chOff x="-1511465" y="3679268"/>
            <a:chExt cx="2888807" cy="2780929"/>
          </a:xfrm>
        </p:grpSpPr>
        <p:sp>
          <p:nvSpPr>
            <p:cNvPr id="391" name="Google Shape;391;p18"/>
            <p:cNvSpPr/>
            <p:nvPr/>
          </p:nvSpPr>
          <p:spPr>
            <a:xfrm rot="2103802">
              <a:off x="-1195117" y="4162706"/>
              <a:ext cx="2256112" cy="181405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 name="Google Shape;392;p18"/>
            <p:cNvGrpSpPr/>
            <p:nvPr/>
          </p:nvGrpSpPr>
          <p:grpSpPr>
            <a:xfrm flipH="1">
              <a:off x="-782370" y="4438115"/>
              <a:ext cx="2084950" cy="1734834"/>
              <a:chOff x="7173422" y="4083799"/>
              <a:chExt cx="2350564" cy="1955844"/>
            </a:xfrm>
          </p:grpSpPr>
          <p:sp>
            <p:nvSpPr>
              <p:cNvPr id="393" name="Google Shape;393;p18"/>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18"/>
              <p:cNvGrpSpPr/>
              <p:nvPr/>
            </p:nvGrpSpPr>
            <p:grpSpPr>
              <a:xfrm flipH="1">
                <a:off x="7417514" y="4269389"/>
                <a:ext cx="1721841" cy="1113844"/>
                <a:chOff x="-3171530" y="2930427"/>
                <a:chExt cx="1885915" cy="1219982"/>
              </a:xfrm>
            </p:grpSpPr>
            <p:sp>
              <p:nvSpPr>
                <p:cNvPr id="395" name="Google Shape;395;p18"/>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8"/>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8"/>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8"/>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8"/>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8"/>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8"/>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8"/>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8"/>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8"/>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8"/>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8"/>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8"/>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8" name="Google Shape;408;p18"/>
          <p:cNvGrpSpPr/>
          <p:nvPr/>
        </p:nvGrpSpPr>
        <p:grpSpPr>
          <a:xfrm>
            <a:off x="7059622" y="-1505574"/>
            <a:ext cx="2728769" cy="2312205"/>
            <a:chOff x="7059622" y="-1505574"/>
            <a:chExt cx="2728769" cy="2312205"/>
          </a:xfrm>
        </p:grpSpPr>
        <p:sp>
          <p:nvSpPr>
            <p:cNvPr id="409" name="Google Shape;409;p18"/>
            <p:cNvSpPr/>
            <p:nvPr/>
          </p:nvSpPr>
          <p:spPr>
            <a:xfrm flipH="1">
              <a:off x="7059622" y="-1505574"/>
              <a:ext cx="2508155" cy="2312205"/>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8"/>
            <p:cNvSpPr/>
            <p:nvPr/>
          </p:nvSpPr>
          <p:spPr>
            <a:xfrm flipH="1">
              <a:off x="7723590" y="-1424005"/>
              <a:ext cx="2064801" cy="1900654"/>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 name="Google Shape;411;p18"/>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412" name="Google Shape;412;p18"/>
          <p:cNvSpPr txBox="1">
            <a:spLocks noGrp="1"/>
          </p:cNvSpPr>
          <p:nvPr>
            <p:ph type="subTitle" idx="1"/>
          </p:nvPr>
        </p:nvSpPr>
        <p:spPr>
          <a:xfrm>
            <a:off x="720000" y="2938275"/>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13" name="Google Shape;413;p18"/>
          <p:cNvSpPr txBox="1">
            <a:spLocks noGrp="1"/>
          </p:cNvSpPr>
          <p:nvPr>
            <p:ph type="subTitle" idx="2"/>
          </p:nvPr>
        </p:nvSpPr>
        <p:spPr>
          <a:xfrm>
            <a:off x="720000" y="3330596"/>
            <a:ext cx="2111100" cy="61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14" name="Google Shape;414;p18"/>
          <p:cNvSpPr txBox="1">
            <a:spLocks noGrp="1"/>
          </p:cNvSpPr>
          <p:nvPr>
            <p:ph type="subTitle" idx="3"/>
          </p:nvPr>
        </p:nvSpPr>
        <p:spPr>
          <a:xfrm>
            <a:off x="3516450" y="2938275"/>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15" name="Google Shape;415;p18"/>
          <p:cNvSpPr txBox="1">
            <a:spLocks noGrp="1"/>
          </p:cNvSpPr>
          <p:nvPr>
            <p:ph type="subTitle" idx="4"/>
          </p:nvPr>
        </p:nvSpPr>
        <p:spPr>
          <a:xfrm>
            <a:off x="3516450" y="3330596"/>
            <a:ext cx="2111100" cy="61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16" name="Google Shape;416;p18"/>
          <p:cNvSpPr txBox="1">
            <a:spLocks noGrp="1"/>
          </p:cNvSpPr>
          <p:nvPr>
            <p:ph type="subTitle" idx="5"/>
          </p:nvPr>
        </p:nvSpPr>
        <p:spPr>
          <a:xfrm>
            <a:off x="6312900" y="2938275"/>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17" name="Google Shape;417;p18"/>
          <p:cNvSpPr txBox="1">
            <a:spLocks noGrp="1"/>
          </p:cNvSpPr>
          <p:nvPr>
            <p:ph type="subTitle" idx="6"/>
          </p:nvPr>
        </p:nvSpPr>
        <p:spPr>
          <a:xfrm>
            <a:off x="6312900" y="3330596"/>
            <a:ext cx="2111100" cy="61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Tree>
    <p:extLst>
      <p:ext uri="{BB962C8B-B14F-4D97-AF65-F5344CB8AC3E}">
        <p14:creationId xmlns:p14="http://schemas.microsoft.com/office/powerpoint/2010/main" val="4038867695"/>
      </p:ext>
    </p:extLst>
  </p:cSld>
  <p:clrMapOvr>
    <a:masterClrMapping/>
  </p:clrMapOvr>
  <p:hf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418"/>
        <p:cNvGrpSpPr/>
        <p:nvPr/>
      </p:nvGrpSpPr>
      <p:grpSpPr>
        <a:xfrm>
          <a:off x="0" y="0"/>
          <a:ext cx="0" cy="0"/>
          <a:chOff x="0" y="0"/>
          <a:chExt cx="0" cy="0"/>
        </a:xfrm>
      </p:grpSpPr>
      <p:grpSp>
        <p:nvGrpSpPr>
          <p:cNvPr id="419" name="Google Shape;419;p19"/>
          <p:cNvGrpSpPr/>
          <p:nvPr/>
        </p:nvGrpSpPr>
        <p:grpSpPr>
          <a:xfrm>
            <a:off x="-1511465" y="3679268"/>
            <a:ext cx="2888807" cy="2780929"/>
            <a:chOff x="-1511465" y="3679268"/>
            <a:chExt cx="2888807" cy="2780929"/>
          </a:xfrm>
        </p:grpSpPr>
        <p:sp>
          <p:nvSpPr>
            <p:cNvPr id="420" name="Google Shape;420;p19"/>
            <p:cNvSpPr/>
            <p:nvPr/>
          </p:nvSpPr>
          <p:spPr>
            <a:xfrm rot="2103802">
              <a:off x="-1195117" y="4162706"/>
              <a:ext cx="2256112" cy="181405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 name="Google Shape;421;p19"/>
            <p:cNvGrpSpPr/>
            <p:nvPr/>
          </p:nvGrpSpPr>
          <p:grpSpPr>
            <a:xfrm flipH="1">
              <a:off x="-782370" y="4438115"/>
              <a:ext cx="2084950" cy="1734834"/>
              <a:chOff x="7173422" y="4083799"/>
              <a:chExt cx="2350564" cy="1955844"/>
            </a:xfrm>
          </p:grpSpPr>
          <p:sp>
            <p:nvSpPr>
              <p:cNvPr id="422" name="Google Shape;422;p19"/>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 name="Google Shape;423;p19"/>
              <p:cNvGrpSpPr/>
              <p:nvPr/>
            </p:nvGrpSpPr>
            <p:grpSpPr>
              <a:xfrm flipH="1">
                <a:off x="7417514" y="4269389"/>
                <a:ext cx="1721841" cy="1113844"/>
                <a:chOff x="-3171530" y="2930427"/>
                <a:chExt cx="1885915" cy="1219982"/>
              </a:xfrm>
            </p:grpSpPr>
            <p:sp>
              <p:nvSpPr>
                <p:cNvPr id="424" name="Google Shape;424;p19"/>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9"/>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9"/>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9"/>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9"/>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9"/>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9"/>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9"/>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9"/>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9"/>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9"/>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9"/>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9"/>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7" name="Google Shape;437;p19"/>
          <p:cNvGrpSpPr/>
          <p:nvPr/>
        </p:nvGrpSpPr>
        <p:grpSpPr>
          <a:xfrm>
            <a:off x="7059622" y="-1505574"/>
            <a:ext cx="2728769" cy="2312205"/>
            <a:chOff x="7059622" y="-1505574"/>
            <a:chExt cx="2728769" cy="2312205"/>
          </a:xfrm>
        </p:grpSpPr>
        <p:sp>
          <p:nvSpPr>
            <p:cNvPr id="438" name="Google Shape;438;p19"/>
            <p:cNvSpPr/>
            <p:nvPr/>
          </p:nvSpPr>
          <p:spPr>
            <a:xfrm flipH="1">
              <a:off x="7059622" y="-1505574"/>
              <a:ext cx="2508155" cy="2312205"/>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9"/>
            <p:cNvSpPr/>
            <p:nvPr/>
          </p:nvSpPr>
          <p:spPr>
            <a:xfrm flipH="1">
              <a:off x="7723590" y="-1424005"/>
              <a:ext cx="2064801" cy="1900654"/>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 name="Google Shape;440;p19"/>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441" name="Google Shape;441;p19"/>
          <p:cNvSpPr txBox="1">
            <a:spLocks noGrp="1"/>
          </p:cNvSpPr>
          <p:nvPr>
            <p:ph type="subTitle" idx="1"/>
          </p:nvPr>
        </p:nvSpPr>
        <p:spPr>
          <a:xfrm>
            <a:off x="1202650" y="1781463"/>
            <a:ext cx="29322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42" name="Google Shape;442;p19"/>
          <p:cNvSpPr txBox="1">
            <a:spLocks noGrp="1"/>
          </p:cNvSpPr>
          <p:nvPr>
            <p:ph type="subTitle" idx="2"/>
          </p:nvPr>
        </p:nvSpPr>
        <p:spPr>
          <a:xfrm>
            <a:off x="1202650" y="2173788"/>
            <a:ext cx="2932200" cy="19491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dk1"/>
              </a:buClr>
              <a:buSzPts val="1600"/>
              <a:buChar char="●"/>
              <a:defRPr/>
            </a:lvl1pPr>
            <a:lvl2pPr lvl="1" algn="ctr" rtl="0">
              <a:lnSpc>
                <a:spcPct val="100000"/>
              </a:lnSpc>
              <a:spcBef>
                <a:spcPts val="500"/>
              </a:spcBef>
              <a:spcAft>
                <a:spcPts val="0"/>
              </a:spcAft>
              <a:buSzPts val="1600"/>
              <a:buChar char="○"/>
              <a:defRPr/>
            </a:lvl2pPr>
            <a:lvl3pPr lvl="2" algn="ctr" rtl="0">
              <a:lnSpc>
                <a:spcPct val="100000"/>
              </a:lnSpc>
              <a:spcBef>
                <a:spcPts val="0"/>
              </a:spcBef>
              <a:spcAft>
                <a:spcPts val="0"/>
              </a:spcAft>
              <a:buSzPts val="1600"/>
              <a:buChar char="■"/>
              <a:defRPr/>
            </a:lvl3pPr>
            <a:lvl4pPr lvl="3" algn="ctr" rtl="0">
              <a:lnSpc>
                <a:spcPct val="100000"/>
              </a:lnSpc>
              <a:spcBef>
                <a:spcPts val="0"/>
              </a:spcBef>
              <a:spcAft>
                <a:spcPts val="0"/>
              </a:spcAft>
              <a:buSzPts val="1600"/>
              <a:buChar char="●"/>
              <a:defRPr/>
            </a:lvl4pPr>
            <a:lvl5pPr lvl="4" algn="ctr" rtl="0">
              <a:lnSpc>
                <a:spcPct val="100000"/>
              </a:lnSpc>
              <a:spcBef>
                <a:spcPts val="0"/>
              </a:spcBef>
              <a:spcAft>
                <a:spcPts val="0"/>
              </a:spcAft>
              <a:buSzPts val="1600"/>
              <a:buChar char="○"/>
              <a:defRPr/>
            </a:lvl5pPr>
            <a:lvl6pPr lvl="5" algn="ctr" rtl="0">
              <a:lnSpc>
                <a:spcPct val="100000"/>
              </a:lnSpc>
              <a:spcBef>
                <a:spcPts val="0"/>
              </a:spcBef>
              <a:spcAft>
                <a:spcPts val="0"/>
              </a:spcAft>
              <a:buSzPts val="1600"/>
              <a:buChar char="■"/>
              <a:defRPr/>
            </a:lvl6pPr>
            <a:lvl7pPr lvl="6" algn="ctr" rtl="0">
              <a:lnSpc>
                <a:spcPct val="100000"/>
              </a:lnSpc>
              <a:spcBef>
                <a:spcPts val="0"/>
              </a:spcBef>
              <a:spcAft>
                <a:spcPts val="0"/>
              </a:spcAft>
              <a:buSzPts val="1600"/>
              <a:buChar char="●"/>
              <a:defRPr/>
            </a:lvl7pPr>
            <a:lvl8pPr lvl="7" algn="ctr" rtl="0">
              <a:lnSpc>
                <a:spcPct val="100000"/>
              </a:lnSpc>
              <a:spcBef>
                <a:spcPts val="0"/>
              </a:spcBef>
              <a:spcAft>
                <a:spcPts val="0"/>
              </a:spcAft>
              <a:buSzPts val="1600"/>
              <a:buChar char="○"/>
              <a:defRPr/>
            </a:lvl8pPr>
            <a:lvl9pPr lvl="8" algn="ctr" rtl="0">
              <a:lnSpc>
                <a:spcPct val="100000"/>
              </a:lnSpc>
              <a:spcBef>
                <a:spcPts val="0"/>
              </a:spcBef>
              <a:spcAft>
                <a:spcPts val="0"/>
              </a:spcAft>
              <a:buSzPts val="1600"/>
              <a:buChar char="■"/>
              <a:defRPr/>
            </a:lvl9pPr>
          </a:lstStyle>
          <a:p>
            <a:r>
              <a:rPr lang="en-US"/>
              <a:t>Click to edit Master subtitle style</a:t>
            </a:r>
            <a:endParaRPr/>
          </a:p>
        </p:txBody>
      </p:sp>
      <p:sp>
        <p:nvSpPr>
          <p:cNvPr id="443" name="Google Shape;443;p19"/>
          <p:cNvSpPr txBox="1">
            <a:spLocks noGrp="1"/>
          </p:cNvSpPr>
          <p:nvPr>
            <p:ph type="subTitle" idx="3"/>
          </p:nvPr>
        </p:nvSpPr>
        <p:spPr>
          <a:xfrm>
            <a:off x="5009150" y="1781475"/>
            <a:ext cx="29322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44" name="Google Shape;444;p19"/>
          <p:cNvSpPr txBox="1">
            <a:spLocks noGrp="1"/>
          </p:cNvSpPr>
          <p:nvPr>
            <p:ph type="subTitle" idx="4"/>
          </p:nvPr>
        </p:nvSpPr>
        <p:spPr>
          <a:xfrm>
            <a:off x="5009150" y="2173800"/>
            <a:ext cx="2932200" cy="19491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dk1"/>
              </a:buClr>
              <a:buSzPts val="1600"/>
              <a:buChar char="●"/>
              <a:defRPr/>
            </a:lvl1pPr>
            <a:lvl2pPr lvl="1" algn="ctr" rtl="0">
              <a:lnSpc>
                <a:spcPct val="100000"/>
              </a:lnSpc>
              <a:spcBef>
                <a:spcPts val="500"/>
              </a:spcBef>
              <a:spcAft>
                <a:spcPts val="0"/>
              </a:spcAft>
              <a:buSzPts val="1600"/>
              <a:buChar char="○"/>
              <a:defRPr/>
            </a:lvl2pPr>
            <a:lvl3pPr lvl="2" algn="ctr" rtl="0">
              <a:lnSpc>
                <a:spcPct val="100000"/>
              </a:lnSpc>
              <a:spcBef>
                <a:spcPts val="0"/>
              </a:spcBef>
              <a:spcAft>
                <a:spcPts val="0"/>
              </a:spcAft>
              <a:buSzPts val="1600"/>
              <a:buChar char="■"/>
              <a:defRPr/>
            </a:lvl3pPr>
            <a:lvl4pPr lvl="3" algn="ctr" rtl="0">
              <a:lnSpc>
                <a:spcPct val="100000"/>
              </a:lnSpc>
              <a:spcBef>
                <a:spcPts val="0"/>
              </a:spcBef>
              <a:spcAft>
                <a:spcPts val="0"/>
              </a:spcAft>
              <a:buSzPts val="1600"/>
              <a:buChar char="●"/>
              <a:defRPr/>
            </a:lvl4pPr>
            <a:lvl5pPr lvl="4" algn="ctr" rtl="0">
              <a:lnSpc>
                <a:spcPct val="100000"/>
              </a:lnSpc>
              <a:spcBef>
                <a:spcPts val="0"/>
              </a:spcBef>
              <a:spcAft>
                <a:spcPts val="0"/>
              </a:spcAft>
              <a:buSzPts val="1600"/>
              <a:buChar char="○"/>
              <a:defRPr/>
            </a:lvl5pPr>
            <a:lvl6pPr lvl="5" algn="ctr" rtl="0">
              <a:lnSpc>
                <a:spcPct val="100000"/>
              </a:lnSpc>
              <a:spcBef>
                <a:spcPts val="0"/>
              </a:spcBef>
              <a:spcAft>
                <a:spcPts val="0"/>
              </a:spcAft>
              <a:buSzPts val="1600"/>
              <a:buChar char="■"/>
              <a:defRPr/>
            </a:lvl6pPr>
            <a:lvl7pPr lvl="6" algn="ctr" rtl="0">
              <a:lnSpc>
                <a:spcPct val="100000"/>
              </a:lnSpc>
              <a:spcBef>
                <a:spcPts val="0"/>
              </a:spcBef>
              <a:spcAft>
                <a:spcPts val="0"/>
              </a:spcAft>
              <a:buSzPts val="1600"/>
              <a:buChar char="●"/>
              <a:defRPr/>
            </a:lvl7pPr>
            <a:lvl8pPr lvl="7" algn="ctr" rtl="0">
              <a:lnSpc>
                <a:spcPct val="100000"/>
              </a:lnSpc>
              <a:spcBef>
                <a:spcPts val="0"/>
              </a:spcBef>
              <a:spcAft>
                <a:spcPts val="0"/>
              </a:spcAft>
              <a:buSzPts val="1600"/>
              <a:buChar char="○"/>
              <a:defRPr/>
            </a:lvl8pPr>
            <a:lvl9pPr lvl="8" algn="ctr" rtl="0">
              <a:lnSpc>
                <a:spcPct val="100000"/>
              </a:lnSpc>
              <a:spcBef>
                <a:spcPts val="0"/>
              </a:spcBef>
              <a:spcAft>
                <a:spcPts val="0"/>
              </a:spcAft>
              <a:buSzPts val="1600"/>
              <a:buChar char="■"/>
              <a:defRPr/>
            </a:lvl9pPr>
          </a:lstStyle>
          <a:p>
            <a:r>
              <a:rPr lang="en-US"/>
              <a:t>Click to edit Master subtitle style</a:t>
            </a:r>
            <a:endParaRPr/>
          </a:p>
        </p:txBody>
      </p:sp>
    </p:spTree>
    <p:extLst>
      <p:ext uri="{BB962C8B-B14F-4D97-AF65-F5344CB8AC3E}">
        <p14:creationId xmlns:p14="http://schemas.microsoft.com/office/powerpoint/2010/main" val="2196335588"/>
      </p:ext>
    </p:extLst>
  </p:cSld>
  <p:clrMapOvr>
    <a:masterClrMapping/>
  </p:clrMapOvr>
  <p:hf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800">
              <a:buClrTx/>
            </a:pPr>
            <a:fld id="{B26C2781-9F00-4822-B8C3-6FE81E5F3B5A}" type="datetimeFigureOut">
              <a:rPr lang="en-US" kern="1200" smtClean="0">
                <a:solidFill>
                  <a:prstClr val="black">
                    <a:tint val="75000"/>
                  </a:prstClr>
                </a:solidFill>
                <a:latin typeface="Calibri" panose="020F0502020204030204"/>
                <a:ea typeface="+mn-ea"/>
                <a:cs typeface="+mn-cs"/>
              </a:rPr>
              <a:t>7/7/2025</a:t>
            </a:fld>
            <a:endParaRPr lang="en-US" kern="1200">
              <a:solidFill>
                <a:prstClr val="black">
                  <a:tint val="75000"/>
                </a:prstClr>
              </a:solidFill>
              <a:latin typeface="Calibri" panose="020F0502020204030204"/>
              <a:ea typeface="+mn-ea"/>
              <a:cs typeface="+mn-cs"/>
            </a:endParaRPr>
          </a:p>
        </p:txBody>
      </p:sp>
      <p:sp>
        <p:nvSpPr>
          <p:cNvPr id="3" name="Footer Placeholder 2"/>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4" name="Slide Number Placeholder 3"/>
          <p:cNvSpPr>
            <a:spLocks noGrp="1"/>
          </p:cNvSpPr>
          <p:nvPr>
            <p:ph type="sldNum" sz="quarter" idx="12"/>
          </p:nvPr>
        </p:nvSpPr>
        <p:spPr/>
        <p:txBody>
          <a:bodyPr/>
          <a:lstStyle/>
          <a:p>
            <a:pPr defTabSz="685800">
              <a:buClrTx/>
            </a:pPr>
            <a:fld id="{47B489F0-8753-4F78-9D00-319805FE4F09}" type="slidenum">
              <a:rPr lang="en-US" kern="1200" smtClean="0">
                <a:solidFill>
                  <a:prstClr val="black">
                    <a:tint val="75000"/>
                  </a:prstClr>
                </a:solidFill>
                <a:latin typeface="Calibri" panose="020F0502020204030204"/>
                <a:ea typeface="+mn-ea"/>
                <a:cs typeface="+mn-cs"/>
              </a:rPr>
              <a:t>‹#›</a:t>
            </a:fld>
            <a:endParaRPr lang="en-US" kern="1200">
              <a:solidFill>
                <a:prstClr val="black">
                  <a:tint val="75000"/>
                </a:prstClr>
              </a:solidFill>
              <a:latin typeface="Calibri" panose="020F0502020204030204"/>
              <a:ea typeface="+mn-ea"/>
              <a:cs typeface="+mn-c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45"/>
        <p:cNvGrpSpPr/>
        <p:nvPr/>
      </p:nvGrpSpPr>
      <p:grpSpPr>
        <a:xfrm>
          <a:off x="0" y="0"/>
          <a:ext cx="0" cy="0"/>
          <a:chOff x="0" y="0"/>
          <a:chExt cx="0" cy="0"/>
        </a:xfrm>
      </p:grpSpPr>
      <p:grpSp>
        <p:nvGrpSpPr>
          <p:cNvPr id="446" name="Google Shape;446;p20"/>
          <p:cNvGrpSpPr/>
          <p:nvPr/>
        </p:nvGrpSpPr>
        <p:grpSpPr>
          <a:xfrm>
            <a:off x="7355747" y="4233763"/>
            <a:ext cx="2745523" cy="2572125"/>
            <a:chOff x="7241447" y="4233763"/>
            <a:chExt cx="2745523" cy="2572125"/>
          </a:xfrm>
        </p:grpSpPr>
        <p:sp>
          <p:nvSpPr>
            <p:cNvPr id="447" name="Google Shape;447;p20"/>
            <p:cNvSpPr/>
            <p:nvPr/>
          </p:nvSpPr>
          <p:spPr>
            <a:xfrm rot="10424114">
              <a:off x="7360116" y="4363710"/>
              <a:ext cx="2508184" cy="2312232"/>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0"/>
            <p:cNvSpPr/>
            <p:nvPr/>
          </p:nvSpPr>
          <p:spPr>
            <a:xfrm rot="10424114">
              <a:off x="7814649" y="4659022"/>
              <a:ext cx="2064825" cy="1900676"/>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20"/>
          <p:cNvGrpSpPr/>
          <p:nvPr/>
        </p:nvGrpSpPr>
        <p:grpSpPr>
          <a:xfrm flipH="1">
            <a:off x="-1841860" y="-2185263"/>
            <a:ext cx="3798743" cy="3692153"/>
            <a:chOff x="6902090" y="-2185263"/>
            <a:chExt cx="3798743" cy="3692153"/>
          </a:xfrm>
        </p:grpSpPr>
        <p:sp>
          <p:nvSpPr>
            <p:cNvPr id="450" name="Google Shape;450;p20"/>
            <p:cNvSpPr/>
            <p:nvPr/>
          </p:nvSpPr>
          <p:spPr>
            <a:xfrm rot="-7845770" flipH="1">
              <a:off x="7235267" y="-1576819"/>
              <a:ext cx="2543914" cy="204546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 name="Google Shape;451;p20"/>
            <p:cNvGrpSpPr/>
            <p:nvPr/>
          </p:nvGrpSpPr>
          <p:grpSpPr>
            <a:xfrm rot="-7845996" flipH="1">
              <a:off x="7814416" y="-1103058"/>
              <a:ext cx="2589010" cy="1971616"/>
              <a:chOff x="-765482" y="4620203"/>
              <a:chExt cx="2588927" cy="1971554"/>
            </a:xfrm>
          </p:grpSpPr>
          <p:sp>
            <p:nvSpPr>
              <p:cNvPr id="452" name="Google Shape;452;p20"/>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0"/>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0"/>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0"/>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0"/>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0"/>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0"/>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0"/>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0"/>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0"/>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62" name="Google Shape;462;p20"/>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463" name="Google Shape;463;p20"/>
          <p:cNvSpPr txBox="1">
            <a:spLocks noGrp="1"/>
          </p:cNvSpPr>
          <p:nvPr>
            <p:ph type="subTitle" idx="1"/>
          </p:nvPr>
        </p:nvSpPr>
        <p:spPr>
          <a:xfrm>
            <a:off x="720000" y="3790875"/>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64" name="Google Shape;464;p20"/>
          <p:cNvSpPr txBox="1">
            <a:spLocks noGrp="1"/>
          </p:cNvSpPr>
          <p:nvPr>
            <p:ph type="subTitle" idx="2"/>
          </p:nvPr>
        </p:nvSpPr>
        <p:spPr>
          <a:xfrm>
            <a:off x="720000" y="4107000"/>
            <a:ext cx="21111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65" name="Google Shape;465;p20"/>
          <p:cNvSpPr txBox="1">
            <a:spLocks noGrp="1"/>
          </p:cNvSpPr>
          <p:nvPr>
            <p:ph type="subTitle" idx="3"/>
          </p:nvPr>
        </p:nvSpPr>
        <p:spPr>
          <a:xfrm>
            <a:off x="3516450" y="3790875"/>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66" name="Google Shape;466;p20"/>
          <p:cNvSpPr txBox="1">
            <a:spLocks noGrp="1"/>
          </p:cNvSpPr>
          <p:nvPr>
            <p:ph type="subTitle" idx="4"/>
          </p:nvPr>
        </p:nvSpPr>
        <p:spPr>
          <a:xfrm>
            <a:off x="3516450" y="4107000"/>
            <a:ext cx="21111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67" name="Google Shape;467;p20"/>
          <p:cNvSpPr txBox="1">
            <a:spLocks noGrp="1"/>
          </p:cNvSpPr>
          <p:nvPr>
            <p:ph type="subTitle" idx="5"/>
          </p:nvPr>
        </p:nvSpPr>
        <p:spPr>
          <a:xfrm>
            <a:off x="6312900" y="3790875"/>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68" name="Google Shape;468;p20"/>
          <p:cNvSpPr txBox="1">
            <a:spLocks noGrp="1"/>
          </p:cNvSpPr>
          <p:nvPr>
            <p:ph type="subTitle" idx="6"/>
          </p:nvPr>
        </p:nvSpPr>
        <p:spPr>
          <a:xfrm>
            <a:off x="6312900" y="4107000"/>
            <a:ext cx="21111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69" name="Google Shape;469;p20"/>
          <p:cNvSpPr txBox="1">
            <a:spLocks noGrp="1"/>
          </p:cNvSpPr>
          <p:nvPr>
            <p:ph type="subTitle" idx="7"/>
          </p:nvPr>
        </p:nvSpPr>
        <p:spPr>
          <a:xfrm>
            <a:off x="720000" y="2049450"/>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70" name="Google Shape;470;p20"/>
          <p:cNvSpPr txBox="1">
            <a:spLocks noGrp="1"/>
          </p:cNvSpPr>
          <p:nvPr>
            <p:ph type="subTitle" idx="8"/>
          </p:nvPr>
        </p:nvSpPr>
        <p:spPr>
          <a:xfrm>
            <a:off x="720000" y="2365575"/>
            <a:ext cx="21111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71" name="Google Shape;471;p20"/>
          <p:cNvSpPr txBox="1">
            <a:spLocks noGrp="1"/>
          </p:cNvSpPr>
          <p:nvPr>
            <p:ph type="subTitle" idx="9"/>
          </p:nvPr>
        </p:nvSpPr>
        <p:spPr>
          <a:xfrm>
            <a:off x="3516450" y="2049450"/>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72" name="Google Shape;472;p20"/>
          <p:cNvSpPr txBox="1">
            <a:spLocks noGrp="1"/>
          </p:cNvSpPr>
          <p:nvPr>
            <p:ph type="subTitle" idx="13"/>
          </p:nvPr>
        </p:nvSpPr>
        <p:spPr>
          <a:xfrm>
            <a:off x="3516450" y="2365575"/>
            <a:ext cx="21111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73" name="Google Shape;473;p20"/>
          <p:cNvSpPr txBox="1">
            <a:spLocks noGrp="1"/>
          </p:cNvSpPr>
          <p:nvPr>
            <p:ph type="subTitle" idx="14"/>
          </p:nvPr>
        </p:nvSpPr>
        <p:spPr>
          <a:xfrm>
            <a:off x="6312900" y="2049450"/>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74" name="Google Shape;474;p20"/>
          <p:cNvSpPr txBox="1">
            <a:spLocks noGrp="1"/>
          </p:cNvSpPr>
          <p:nvPr>
            <p:ph type="subTitle" idx="15"/>
          </p:nvPr>
        </p:nvSpPr>
        <p:spPr>
          <a:xfrm>
            <a:off x="6312900" y="2365575"/>
            <a:ext cx="21111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Tree>
    <p:extLst>
      <p:ext uri="{BB962C8B-B14F-4D97-AF65-F5344CB8AC3E}">
        <p14:creationId xmlns:p14="http://schemas.microsoft.com/office/powerpoint/2010/main" val="175917632"/>
      </p:ext>
    </p:extLst>
  </p:cSld>
  <p:clrMapOvr>
    <a:masterClrMapping/>
  </p:clrMapOvr>
  <p:hf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75"/>
        <p:cNvGrpSpPr/>
        <p:nvPr/>
      </p:nvGrpSpPr>
      <p:grpSpPr>
        <a:xfrm>
          <a:off x="0" y="0"/>
          <a:ext cx="0" cy="0"/>
          <a:chOff x="0" y="0"/>
          <a:chExt cx="0" cy="0"/>
        </a:xfrm>
      </p:grpSpPr>
      <p:grpSp>
        <p:nvGrpSpPr>
          <p:cNvPr id="476" name="Google Shape;476;p21"/>
          <p:cNvGrpSpPr/>
          <p:nvPr/>
        </p:nvGrpSpPr>
        <p:grpSpPr>
          <a:xfrm flipH="1">
            <a:off x="-1768267" y="4012538"/>
            <a:ext cx="3057837" cy="2579218"/>
            <a:chOff x="7910033" y="4012538"/>
            <a:chExt cx="3057837" cy="2579218"/>
          </a:xfrm>
        </p:grpSpPr>
        <p:sp>
          <p:nvSpPr>
            <p:cNvPr id="477" name="Google Shape;477;p21"/>
            <p:cNvSpPr/>
            <p:nvPr/>
          </p:nvSpPr>
          <p:spPr>
            <a:xfrm flipH="1">
              <a:off x="8423990"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 name="Google Shape;478;p21"/>
            <p:cNvGrpSpPr/>
            <p:nvPr/>
          </p:nvGrpSpPr>
          <p:grpSpPr>
            <a:xfrm flipH="1">
              <a:off x="7910033" y="4620203"/>
              <a:ext cx="2588927" cy="1971554"/>
              <a:chOff x="-765482" y="4620203"/>
              <a:chExt cx="2588927" cy="1971554"/>
            </a:xfrm>
          </p:grpSpPr>
          <p:sp>
            <p:nvSpPr>
              <p:cNvPr id="479" name="Google Shape;479;p21"/>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1"/>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1"/>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1"/>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1"/>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1"/>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1"/>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1"/>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1"/>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1"/>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 name="Google Shape;489;p21"/>
          <p:cNvGrpSpPr/>
          <p:nvPr/>
        </p:nvGrpSpPr>
        <p:grpSpPr>
          <a:xfrm>
            <a:off x="7059622" y="-1505574"/>
            <a:ext cx="2728769" cy="2312205"/>
            <a:chOff x="7059622" y="-1505574"/>
            <a:chExt cx="2728769" cy="2312205"/>
          </a:xfrm>
        </p:grpSpPr>
        <p:sp>
          <p:nvSpPr>
            <p:cNvPr id="490" name="Google Shape;490;p21"/>
            <p:cNvSpPr/>
            <p:nvPr/>
          </p:nvSpPr>
          <p:spPr>
            <a:xfrm flipH="1">
              <a:off x="7059622" y="-1505574"/>
              <a:ext cx="2508155" cy="2312205"/>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1"/>
            <p:cNvSpPr/>
            <p:nvPr/>
          </p:nvSpPr>
          <p:spPr>
            <a:xfrm flipH="1">
              <a:off x="7723590" y="-1424005"/>
              <a:ext cx="2064801" cy="1900654"/>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 name="Google Shape;492;p21"/>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493" name="Google Shape;493;p21"/>
          <p:cNvSpPr txBox="1">
            <a:spLocks noGrp="1"/>
          </p:cNvSpPr>
          <p:nvPr>
            <p:ph type="subTitle" idx="1"/>
          </p:nvPr>
        </p:nvSpPr>
        <p:spPr>
          <a:xfrm>
            <a:off x="720000" y="3243075"/>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94" name="Google Shape;494;p21"/>
          <p:cNvSpPr txBox="1">
            <a:spLocks noGrp="1"/>
          </p:cNvSpPr>
          <p:nvPr>
            <p:ph type="subTitle" idx="2"/>
          </p:nvPr>
        </p:nvSpPr>
        <p:spPr>
          <a:xfrm>
            <a:off x="720000" y="3635400"/>
            <a:ext cx="21111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95" name="Google Shape;495;p21"/>
          <p:cNvSpPr txBox="1">
            <a:spLocks noGrp="1"/>
          </p:cNvSpPr>
          <p:nvPr>
            <p:ph type="subTitle" idx="3"/>
          </p:nvPr>
        </p:nvSpPr>
        <p:spPr>
          <a:xfrm>
            <a:off x="3516450" y="3243075"/>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96" name="Google Shape;496;p21"/>
          <p:cNvSpPr txBox="1">
            <a:spLocks noGrp="1"/>
          </p:cNvSpPr>
          <p:nvPr>
            <p:ph type="subTitle" idx="4"/>
          </p:nvPr>
        </p:nvSpPr>
        <p:spPr>
          <a:xfrm>
            <a:off x="3516450" y="3635400"/>
            <a:ext cx="21111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97" name="Google Shape;497;p21"/>
          <p:cNvSpPr txBox="1">
            <a:spLocks noGrp="1"/>
          </p:cNvSpPr>
          <p:nvPr>
            <p:ph type="subTitle" idx="5"/>
          </p:nvPr>
        </p:nvSpPr>
        <p:spPr>
          <a:xfrm>
            <a:off x="6312900" y="3243075"/>
            <a:ext cx="2111100" cy="392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000" b="1">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498" name="Google Shape;498;p21"/>
          <p:cNvSpPr txBox="1">
            <a:spLocks noGrp="1"/>
          </p:cNvSpPr>
          <p:nvPr>
            <p:ph type="subTitle" idx="6"/>
          </p:nvPr>
        </p:nvSpPr>
        <p:spPr>
          <a:xfrm>
            <a:off x="6312900" y="3635400"/>
            <a:ext cx="21111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Tree>
    <p:extLst>
      <p:ext uri="{BB962C8B-B14F-4D97-AF65-F5344CB8AC3E}">
        <p14:creationId xmlns:p14="http://schemas.microsoft.com/office/powerpoint/2010/main" val="3290089277"/>
      </p:ext>
    </p:extLst>
  </p:cSld>
  <p:clrMapOvr>
    <a:masterClrMapping/>
  </p:clrMapOvr>
  <p:hf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99"/>
        <p:cNvGrpSpPr/>
        <p:nvPr/>
      </p:nvGrpSpPr>
      <p:grpSpPr>
        <a:xfrm>
          <a:off x="0" y="0"/>
          <a:ext cx="0" cy="0"/>
          <a:chOff x="0" y="0"/>
          <a:chExt cx="0" cy="0"/>
        </a:xfrm>
      </p:grpSpPr>
      <p:grpSp>
        <p:nvGrpSpPr>
          <p:cNvPr id="500" name="Google Shape;500;p22"/>
          <p:cNvGrpSpPr/>
          <p:nvPr/>
        </p:nvGrpSpPr>
        <p:grpSpPr>
          <a:xfrm rot="-7200034">
            <a:off x="-1408431" y="3891318"/>
            <a:ext cx="2333839" cy="2172281"/>
            <a:chOff x="-526723" y="-1470800"/>
            <a:chExt cx="2691281" cy="2504980"/>
          </a:xfrm>
        </p:grpSpPr>
        <p:sp>
          <p:nvSpPr>
            <p:cNvPr id="501" name="Google Shape;501;p22"/>
            <p:cNvSpPr/>
            <p:nvPr/>
          </p:nvSpPr>
          <p:spPr>
            <a:xfrm>
              <a:off x="-526723" y="-1446845"/>
              <a:ext cx="2691281" cy="2481025"/>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2"/>
            <p:cNvSpPr/>
            <p:nvPr/>
          </p:nvSpPr>
          <p:spPr>
            <a:xfrm>
              <a:off x="-512883" y="-1470800"/>
              <a:ext cx="2215557" cy="2039425"/>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22"/>
          <p:cNvGrpSpPr/>
          <p:nvPr/>
        </p:nvGrpSpPr>
        <p:grpSpPr>
          <a:xfrm>
            <a:off x="6722162" y="-1222832"/>
            <a:ext cx="3111354" cy="2425425"/>
            <a:chOff x="6722162" y="-1222832"/>
            <a:chExt cx="3111354" cy="2425425"/>
          </a:xfrm>
        </p:grpSpPr>
        <p:grpSp>
          <p:nvGrpSpPr>
            <p:cNvPr id="504" name="Google Shape;504;p22"/>
            <p:cNvGrpSpPr/>
            <p:nvPr/>
          </p:nvGrpSpPr>
          <p:grpSpPr>
            <a:xfrm rot="10800000">
              <a:off x="6722162" y="-1222832"/>
              <a:ext cx="2221162" cy="1691489"/>
              <a:chOff x="813085" y="4755713"/>
              <a:chExt cx="2098406" cy="1598005"/>
            </a:xfrm>
          </p:grpSpPr>
          <p:sp>
            <p:nvSpPr>
              <p:cNvPr id="505" name="Google Shape;505;p22"/>
              <p:cNvSpPr/>
              <p:nvPr/>
            </p:nvSpPr>
            <p:spPr>
              <a:xfrm>
                <a:off x="813085" y="4755713"/>
                <a:ext cx="2098406" cy="1598005"/>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2"/>
              <p:cNvSpPr/>
              <p:nvPr/>
            </p:nvSpPr>
            <p:spPr>
              <a:xfrm>
                <a:off x="2478345" y="4907939"/>
                <a:ext cx="33475" cy="44725"/>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2"/>
              <p:cNvSpPr/>
              <p:nvPr/>
            </p:nvSpPr>
            <p:spPr>
              <a:xfrm>
                <a:off x="2131666" y="4891858"/>
                <a:ext cx="32854" cy="44759"/>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2"/>
              <p:cNvSpPr/>
              <p:nvPr/>
            </p:nvSpPr>
            <p:spPr>
              <a:xfrm>
                <a:off x="2255795" y="4954284"/>
                <a:ext cx="41861" cy="57149"/>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2"/>
              <p:cNvSpPr/>
              <p:nvPr/>
            </p:nvSpPr>
            <p:spPr>
              <a:xfrm>
                <a:off x="2611481" y="5016675"/>
                <a:ext cx="41861" cy="56907"/>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2"/>
              <p:cNvSpPr/>
              <p:nvPr/>
            </p:nvSpPr>
            <p:spPr>
              <a:xfrm>
                <a:off x="1934205" y="4864838"/>
                <a:ext cx="42482" cy="56665"/>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2"/>
              <p:cNvSpPr/>
              <p:nvPr/>
            </p:nvSpPr>
            <p:spPr>
              <a:xfrm>
                <a:off x="2004949" y="5062295"/>
                <a:ext cx="42482" cy="56562"/>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 name="Google Shape;512;p22"/>
            <p:cNvGrpSpPr/>
            <p:nvPr/>
          </p:nvGrpSpPr>
          <p:grpSpPr>
            <a:xfrm rot="9935229">
              <a:off x="7563390" y="-766222"/>
              <a:ext cx="2086861" cy="1736423"/>
              <a:chOff x="-128999" y="3934720"/>
              <a:chExt cx="2086920" cy="1736472"/>
            </a:xfrm>
          </p:grpSpPr>
          <p:sp>
            <p:nvSpPr>
              <p:cNvPr id="513" name="Google Shape;513;p22"/>
              <p:cNvSpPr/>
              <p:nvPr/>
            </p:nvSpPr>
            <p:spPr>
              <a:xfrm>
                <a:off x="-128999" y="3934720"/>
                <a:ext cx="2086920" cy="1736472"/>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2"/>
              <p:cNvSpPr/>
              <p:nvPr/>
            </p:nvSpPr>
            <p:spPr>
              <a:xfrm>
                <a:off x="354813" y="4634060"/>
                <a:ext cx="106127" cy="143618"/>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2"/>
              <p:cNvSpPr/>
              <p:nvPr/>
            </p:nvSpPr>
            <p:spPr>
              <a:xfrm>
                <a:off x="1635154" y="4769273"/>
                <a:ext cx="106127" cy="143678"/>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2"/>
              <p:cNvSpPr/>
              <p:nvPr/>
            </p:nvSpPr>
            <p:spPr>
              <a:xfrm>
                <a:off x="532555" y="4099377"/>
                <a:ext cx="106127" cy="14346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2"/>
              <p:cNvSpPr/>
              <p:nvPr/>
            </p:nvSpPr>
            <p:spPr>
              <a:xfrm>
                <a:off x="814754" y="4765697"/>
                <a:ext cx="106663" cy="143708"/>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2"/>
              <p:cNvSpPr/>
              <p:nvPr/>
            </p:nvSpPr>
            <p:spPr>
              <a:xfrm>
                <a:off x="806975" y="4199692"/>
                <a:ext cx="105560" cy="143350"/>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2"/>
              <p:cNvSpPr/>
              <p:nvPr/>
            </p:nvSpPr>
            <p:spPr>
              <a:xfrm>
                <a:off x="1314093" y="4644283"/>
                <a:ext cx="105590" cy="143678"/>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2"/>
              <p:cNvSpPr/>
              <p:nvPr/>
            </p:nvSpPr>
            <p:spPr>
              <a:xfrm>
                <a:off x="1084704" y="4599728"/>
                <a:ext cx="71109" cy="95398"/>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2"/>
              <p:cNvSpPr/>
              <p:nvPr/>
            </p:nvSpPr>
            <p:spPr>
              <a:xfrm>
                <a:off x="1480748" y="4989095"/>
                <a:ext cx="71109" cy="95428"/>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2"/>
              <p:cNvSpPr/>
              <p:nvPr/>
            </p:nvSpPr>
            <p:spPr>
              <a:xfrm>
                <a:off x="1076359" y="4906334"/>
                <a:ext cx="70572" cy="95696"/>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2"/>
              <p:cNvSpPr/>
              <p:nvPr/>
            </p:nvSpPr>
            <p:spPr>
              <a:xfrm>
                <a:off x="631439" y="4970767"/>
                <a:ext cx="70572" cy="95428"/>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2"/>
              <p:cNvSpPr/>
              <p:nvPr/>
            </p:nvSpPr>
            <p:spPr>
              <a:xfrm>
                <a:off x="363694" y="4347780"/>
                <a:ext cx="71139" cy="95457"/>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2"/>
              <p:cNvSpPr/>
              <p:nvPr/>
            </p:nvSpPr>
            <p:spPr>
              <a:xfrm>
                <a:off x="635880" y="4518308"/>
                <a:ext cx="70036" cy="95726"/>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2"/>
              <p:cNvSpPr/>
              <p:nvPr/>
            </p:nvSpPr>
            <p:spPr>
              <a:xfrm>
                <a:off x="212626" y="4944779"/>
                <a:ext cx="105560" cy="14346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7" name="Google Shape;527;p22"/>
          <p:cNvSpPr txBox="1">
            <a:spLocks noGrp="1"/>
          </p:cNvSpPr>
          <p:nvPr>
            <p:ph type="title"/>
          </p:nvPr>
        </p:nvSpPr>
        <p:spPr>
          <a:xfrm>
            <a:off x="720000" y="540000"/>
            <a:ext cx="3852000" cy="1126500"/>
          </a:xfrm>
          <a:prstGeom prst="rect">
            <a:avLst/>
          </a:prstGeom>
        </p:spPr>
        <p:txBody>
          <a:bodyPr spcFirstLastPara="1" wrap="square" lIns="0" tIns="0" rIns="0" bIns="0" anchor="ctr" anchorCtr="0">
            <a:noAutofit/>
          </a:bodyPr>
          <a:lstStyle>
            <a:lvl1pPr lvl="0" algn="l" rtl="0">
              <a:spcBef>
                <a:spcPts val="0"/>
              </a:spcBef>
              <a:spcAft>
                <a:spcPts val="0"/>
              </a:spcAft>
              <a:buSzPts val="3600"/>
              <a:buNone/>
              <a:defRPr sz="7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528" name="Google Shape;528;p22"/>
          <p:cNvSpPr txBox="1">
            <a:spLocks noGrp="1"/>
          </p:cNvSpPr>
          <p:nvPr>
            <p:ph type="subTitle" idx="1"/>
          </p:nvPr>
        </p:nvSpPr>
        <p:spPr>
          <a:xfrm>
            <a:off x="720000" y="2539850"/>
            <a:ext cx="2221200" cy="8535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529" name="Google Shape;529;p22"/>
          <p:cNvSpPr txBox="1">
            <a:spLocks noGrp="1"/>
          </p:cNvSpPr>
          <p:nvPr>
            <p:ph type="subTitle" idx="2"/>
          </p:nvPr>
        </p:nvSpPr>
        <p:spPr>
          <a:xfrm>
            <a:off x="720000" y="2176075"/>
            <a:ext cx="2685300" cy="3639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530" name="Google Shape;530;p22"/>
          <p:cNvSpPr txBox="1"/>
          <p:nvPr/>
        </p:nvSpPr>
        <p:spPr>
          <a:xfrm>
            <a:off x="720000" y="3658875"/>
            <a:ext cx="3035400" cy="6840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200">
                <a:solidFill>
                  <a:schemeClr val="dk2"/>
                </a:solidFill>
                <a:latin typeface="Didact Gothic"/>
                <a:ea typeface="Didact Gothic"/>
                <a:cs typeface="Didact Gothic"/>
                <a:sym typeface="Didact Gothic"/>
              </a:rPr>
              <a:t>CREDITS: This presentation template was created by </a:t>
            </a:r>
            <a:r>
              <a:rPr lang="en" sz="1200" b="1">
                <a:solidFill>
                  <a:schemeClr val="dk1"/>
                </a:solidFill>
                <a:uFill>
                  <a:noFill/>
                </a:uFill>
                <a:latin typeface="Didact Gothic"/>
                <a:ea typeface="Didact Gothic"/>
                <a:cs typeface="Didact Gothic"/>
                <a:sym typeface="Didact Gothic"/>
                <a:hlinkClick r:id="rId2">
                  <a:extLst>
                    <a:ext uri="{A12FA001-AC4F-418D-AE19-62706E023703}">
                      <ahyp:hlinkClr xmlns:ahyp="http://schemas.microsoft.com/office/drawing/2018/hyperlinkcolor" val="tx"/>
                    </a:ext>
                  </a:extLst>
                </a:hlinkClick>
              </a:rPr>
              <a:t>Slidesgo</a:t>
            </a:r>
            <a:r>
              <a:rPr lang="en" sz="1200">
                <a:solidFill>
                  <a:schemeClr val="dk2"/>
                </a:solidFill>
                <a:latin typeface="Didact Gothic"/>
                <a:ea typeface="Didact Gothic"/>
                <a:cs typeface="Didact Gothic"/>
                <a:sym typeface="Didact Gothic"/>
              </a:rPr>
              <a:t>, including icons by </a:t>
            </a:r>
            <a:r>
              <a:rPr lang="en" sz="1200" b="1">
                <a:solidFill>
                  <a:schemeClr val="dk1"/>
                </a:solidFill>
                <a:uFill>
                  <a:noFill/>
                </a:u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Flaticon</a:t>
            </a:r>
            <a:r>
              <a:rPr lang="en" sz="1200">
                <a:solidFill>
                  <a:schemeClr val="dk2"/>
                </a:solidFill>
                <a:latin typeface="Didact Gothic"/>
                <a:ea typeface="Didact Gothic"/>
                <a:cs typeface="Didact Gothic"/>
                <a:sym typeface="Didact Gothic"/>
              </a:rPr>
              <a:t>, infographics &amp; images by </a:t>
            </a:r>
            <a:r>
              <a:rPr lang="en" sz="1200" b="1">
                <a:solidFill>
                  <a:schemeClr val="dk1"/>
                </a:solidFill>
                <a:uFill>
                  <a:noFill/>
                </a:uFill>
                <a:latin typeface="Didact Gothic"/>
                <a:ea typeface="Didact Gothic"/>
                <a:cs typeface="Didact Gothic"/>
                <a:sym typeface="Didact Gothic"/>
                <a:hlinkClick r:id="rId4">
                  <a:extLst>
                    <a:ext uri="{A12FA001-AC4F-418D-AE19-62706E023703}">
                      <ahyp:hlinkClr xmlns:ahyp="http://schemas.microsoft.com/office/drawing/2018/hyperlinkcolor" val="tx"/>
                    </a:ext>
                  </a:extLst>
                </a:hlinkClick>
              </a:rPr>
              <a:t>Freepik</a:t>
            </a:r>
            <a:endParaRPr sz="1600">
              <a:solidFill>
                <a:schemeClr val="dk1"/>
              </a:solidFill>
              <a:latin typeface="Didact Gothic"/>
              <a:ea typeface="Didact Gothic"/>
              <a:cs typeface="Didact Gothic"/>
              <a:sym typeface="Didact Gothic"/>
            </a:endParaRPr>
          </a:p>
        </p:txBody>
      </p:sp>
    </p:spTree>
    <p:extLst>
      <p:ext uri="{BB962C8B-B14F-4D97-AF65-F5344CB8AC3E}">
        <p14:creationId xmlns:p14="http://schemas.microsoft.com/office/powerpoint/2010/main" val="1548391394"/>
      </p:ext>
    </p:extLst>
  </p:cSld>
  <p:clrMapOvr>
    <a:masterClrMapping/>
  </p:clrMapOvr>
  <p:hf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531"/>
        <p:cNvGrpSpPr/>
        <p:nvPr/>
      </p:nvGrpSpPr>
      <p:grpSpPr>
        <a:xfrm>
          <a:off x="0" y="0"/>
          <a:ext cx="0" cy="0"/>
          <a:chOff x="0" y="0"/>
          <a:chExt cx="0" cy="0"/>
        </a:xfrm>
      </p:grpSpPr>
      <p:grpSp>
        <p:nvGrpSpPr>
          <p:cNvPr id="532" name="Google Shape;532;p23"/>
          <p:cNvGrpSpPr/>
          <p:nvPr/>
        </p:nvGrpSpPr>
        <p:grpSpPr>
          <a:xfrm rot="-182972" flipH="1">
            <a:off x="-359333" y="-1490422"/>
            <a:ext cx="2508195" cy="2312249"/>
            <a:chOff x="7226784" y="-1650130"/>
            <a:chExt cx="2508155" cy="2312211"/>
          </a:xfrm>
        </p:grpSpPr>
        <p:sp>
          <p:nvSpPr>
            <p:cNvPr id="533" name="Google Shape;533;p23"/>
            <p:cNvSpPr/>
            <p:nvPr/>
          </p:nvSpPr>
          <p:spPr>
            <a:xfrm flipH="1">
              <a:off x="7226784" y="-1650124"/>
              <a:ext cx="2508155" cy="2312205"/>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3"/>
            <p:cNvSpPr/>
            <p:nvPr/>
          </p:nvSpPr>
          <p:spPr>
            <a:xfrm flipH="1">
              <a:off x="7487478" y="-1650130"/>
              <a:ext cx="2064801" cy="1900654"/>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 name="Google Shape;535;p23"/>
          <p:cNvGrpSpPr/>
          <p:nvPr/>
        </p:nvGrpSpPr>
        <p:grpSpPr>
          <a:xfrm>
            <a:off x="7910033" y="4012538"/>
            <a:ext cx="3057837" cy="2579218"/>
            <a:chOff x="7910033" y="4012538"/>
            <a:chExt cx="3057837" cy="2579218"/>
          </a:xfrm>
        </p:grpSpPr>
        <p:sp>
          <p:nvSpPr>
            <p:cNvPr id="536" name="Google Shape;536;p23"/>
            <p:cNvSpPr/>
            <p:nvPr/>
          </p:nvSpPr>
          <p:spPr>
            <a:xfrm flipH="1">
              <a:off x="8423990"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 name="Google Shape;537;p23"/>
            <p:cNvGrpSpPr/>
            <p:nvPr/>
          </p:nvGrpSpPr>
          <p:grpSpPr>
            <a:xfrm flipH="1">
              <a:off x="7910033" y="4620203"/>
              <a:ext cx="2588927" cy="1971554"/>
              <a:chOff x="-765482" y="4620203"/>
              <a:chExt cx="2588927" cy="1971554"/>
            </a:xfrm>
          </p:grpSpPr>
          <p:sp>
            <p:nvSpPr>
              <p:cNvPr id="538" name="Google Shape;538;p23"/>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3"/>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3"/>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3"/>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3"/>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3"/>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3"/>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3"/>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3"/>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3"/>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8" name="Google Shape;548;p23"/>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rPr lang="en-US"/>
              <a:t>Click to edit Master title style</a:t>
            </a:r>
            <a:endParaRPr/>
          </a:p>
        </p:txBody>
      </p:sp>
      <p:sp>
        <p:nvSpPr>
          <p:cNvPr id="549" name="Google Shape;549;p23"/>
          <p:cNvSpPr txBox="1">
            <a:spLocks noGrp="1"/>
          </p:cNvSpPr>
          <p:nvPr>
            <p:ph type="subTitle" idx="1"/>
          </p:nvPr>
        </p:nvSpPr>
        <p:spPr>
          <a:xfrm>
            <a:off x="720000" y="1627025"/>
            <a:ext cx="3852000" cy="2976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dk1"/>
              </a:buClr>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a:r>
              <a:rPr lang="en-US"/>
              <a:t>Click to edit Master subtitle style</a:t>
            </a:r>
            <a:endParaRPr/>
          </a:p>
        </p:txBody>
      </p:sp>
      <p:sp>
        <p:nvSpPr>
          <p:cNvPr id="550" name="Google Shape;550;p23"/>
          <p:cNvSpPr txBox="1">
            <a:spLocks noGrp="1"/>
          </p:cNvSpPr>
          <p:nvPr>
            <p:ph type="subTitle" idx="2"/>
          </p:nvPr>
        </p:nvSpPr>
        <p:spPr>
          <a:xfrm>
            <a:off x="4572000" y="1627025"/>
            <a:ext cx="3852000" cy="2976600"/>
          </a:xfrm>
          <a:prstGeom prst="rect">
            <a:avLst/>
          </a:prstGeom>
        </p:spPr>
        <p:txBody>
          <a:bodyPr spcFirstLastPara="1" wrap="square" lIns="0" tIns="0" rIns="0" bIns="0" anchor="t" anchorCtr="0">
            <a:noAutofit/>
          </a:bodyPr>
          <a:lstStyle>
            <a:lvl1pPr marR="50800" lvl="0" rtl="0">
              <a:lnSpc>
                <a:spcPct val="100000"/>
              </a:lnSpc>
              <a:spcBef>
                <a:spcPts val="0"/>
              </a:spcBef>
              <a:spcAft>
                <a:spcPts val="0"/>
              </a:spcAft>
              <a:buClr>
                <a:schemeClr val="dk1"/>
              </a:buClr>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a:r>
              <a:rPr lang="en-US"/>
              <a:t>Click to edit Master subtitle style</a:t>
            </a:r>
            <a:endParaRPr/>
          </a:p>
        </p:txBody>
      </p:sp>
    </p:spTree>
    <p:extLst>
      <p:ext uri="{BB962C8B-B14F-4D97-AF65-F5344CB8AC3E}">
        <p14:creationId xmlns:p14="http://schemas.microsoft.com/office/powerpoint/2010/main" val="4005523828"/>
      </p:ext>
    </p:extLst>
  </p:cSld>
  <p:clrMapOvr>
    <a:masterClrMapping/>
  </p:clrMapOvr>
  <p:hf hdr="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551"/>
        <p:cNvGrpSpPr/>
        <p:nvPr/>
      </p:nvGrpSpPr>
      <p:grpSpPr>
        <a:xfrm>
          <a:off x="0" y="0"/>
          <a:ext cx="0" cy="0"/>
          <a:chOff x="0" y="0"/>
          <a:chExt cx="0" cy="0"/>
        </a:xfrm>
      </p:grpSpPr>
      <p:grpSp>
        <p:nvGrpSpPr>
          <p:cNvPr id="552" name="Google Shape;552;p24"/>
          <p:cNvGrpSpPr/>
          <p:nvPr/>
        </p:nvGrpSpPr>
        <p:grpSpPr>
          <a:xfrm>
            <a:off x="-763449" y="-1473624"/>
            <a:ext cx="2928008" cy="2507804"/>
            <a:chOff x="-763449" y="-1473624"/>
            <a:chExt cx="2928008" cy="2507804"/>
          </a:xfrm>
        </p:grpSpPr>
        <p:sp>
          <p:nvSpPr>
            <p:cNvPr id="553" name="Google Shape;553;p24"/>
            <p:cNvSpPr/>
            <p:nvPr/>
          </p:nvSpPr>
          <p:spPr>
            <a:xfrm>
              <a:off x="-526723" y="-1446845"/>
              <a:ext cx="2691281" cy="2481025"/>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4"/>
            <p:cNvSpPr/>
            <p:nvPr/>
          </p:nvSpPr>
          <p:spPr>
            <a:xfrm>
              <a:off x="-763449" y="-1473624"/>
              <a:ext cx="2215557" cy="2039425"/>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24"/>
          <p:cNvGrpSpPr/>
          <p:nvPr/>
        </p:nvGrpSpPr>
        <p:grpSpPr>
          <a:xfrm>
            <a:off x="-312155" y="3702097"/>
            <a:ext cx="3016270" cy="2651622"/>
            <a:chOff x="-312155" y="3702097"/>
            <a:chExt cx="3016270" cy="2651622"/>
          </a:xfrm>
        </p:grpSpPr>
        <p:grpSp>
          <p:nvGrpSpPr>
            <p:cNvPr id="556" name="Google Shape;556;p24"/>
            <p:cNvGrpSpPr/>
            <p:nvPr/>
          </p:nvGrpSpPr>
          <p:grpSpPr>
            <a:xfrm>
              <a:off x="605710" y="4755713"/>
              <a:ext cx="2098406" cy="1598005"/>
              <a:chOff x="813085" y="4755713"/>
              <a:chExt cx="2098406" cy="1598005"/>
            </a:xfrm>
          </p:grpSpPr>
          <p:sp>
            <p:nvSpPr>
              <p:cNvPr id="557" name="Google Shape;557;p24"/>
              <p:cNvSpPr/>
              <p:nvPr/>
            </p:nvSpPr>
            <p:spPr>
              <a:xfrm>
                <a:off x="813085" y="4755713"/>
                <a:ext cx="2098406" cy="1598005"/>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4"/>
              <p:cNvSpPr/>
              <p:nvPr/>
            </p:nvSpPr>
            <p:spPr>
              <a:xfrm>
                <a:off x="2478345" y="4907939"/>
                <a:ext cx="33475" cy="44725"/>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4"/>
              <p:cNvSpPr/>
              <p:nvPr/>
            </p:nvSpPr>
            <p:spPr>
              <a:xfrm>
                <a:off x="2131666" y="4891858"/>
                <a:ext cx="32854" cy="44759"/>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4"/>
              <p:cNvSpPr/>
              <p:nvPr/>
            </p:nvSpPr>
            <p:spPr>
              <a:xfrm>
                <a:off x="2255795" y="4954284"/>
                <a:ext cx="41861" cy="57149"/>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4"/>
              <p:cNvSpPr/>
              <p:nvPr/>
            </p:nvSpPr>
            <p:spPr>
              <a:xfrm>
                <a:off x="2611481" y="5016675"/>
                <a:ext cx="41861" cy="56907"/>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4"/>
              <p:cNvSpPr/>
              <p:nvPr/>
            </p:nvSpPr>
            <p:spPr>
              <a:xfrm>
                <a:off x="1934205" y="4864838"/>
                <a:ext cx="42482" cy="56665"/>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4"/>
              <p:cNvSpPr/>
              <p:nvPr/>
            </p:nvSpPr>
            <p:spPr>
              <a:xfrm>
                <a:off x="2004949" y="5062295"/>
                <a:ext cx="42482" cy="56562"/>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24"/>
            <p:cNvGrpSpPr/>
            <p:nvPr/>
          </p:nvGrpSpPr>
          <p:grpSpPr>
            <a:xfrm rot="-864771">
              <a:off x="-128891" y="3934489"/>
              <a:ext cx="2086861" cy="1736423"/>
              <a:chOff x="-128999" y="3934720"/>
              <a:chExt cx="2086920" cy="1736472"/>
            </a:xfrm>
          </p:grpSpPr>
          <p:sp>
            <p:nvSpPr>
              <p:cNvPr id="565" name="Google Shape;565;p24"/>
              <p:cNvSpPr/>
              <p:nvPr/>
            </p:nvSpPr>
            <p:spPr>
              <a:xfrm>
                <a:off x="-128999" y="3934720"/>
                <a:ext cx="2086920" cy="1736472"/>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4"/>
              <p:cNvSpPr/>
              <p:nvPr/>
            </p:nvSpPr>
            <p:spPr>
              <a:xfrm>
                <a:off x="354813" y="4634060"/>
                <a:ext cx="106127" cy="143618"/>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4"/>
              <p:cNvSpPr/>
              <p:nvPr/>
            </p:nvSpPr>
            <p:spPr>
              <a:xfrm>
                <a:off x="1635154" y="4769273"/>
                <a:ext cx="106127" cy="143678"/>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4"/>
              <p:cNvSpPr/>
              <p:nvPr/>
            </p:nvSpPr>
            <p:spPr>
              <a:xfrm>
                <a:off x="532555" y="4099377"/>
                <a:ext cx="106127" cy="14346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4"/>
              <p:cNvSpPr/>
              <p:nvPr/>
            </p:nvSpPr>
            <p:spPr>
              <a:xfrm>
                <a:off x="814754" y="4765697"/>
                <a:ext cx="106663" cy="143708"/>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4"/>
              <p:cNvSpPr/>
              <p:nvPr/>
            </p:nvSpPr>
            <p:spPr>
              <a:xfrm>
                <a:off x="806975" y="4199692"/>
                <a:ext cx="105560" cy="143350"/>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4"/>
              <p:cNvSpPr/>
              <p:nvPr/>
            </p:nvSpPr>
            <p:spPr>
              <a:xfrm>
                <a:off x="1314093" y="4644283"/>
                <a:ext cx="105590" cy="143678"/>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4"/>
              <p:cNvSpPr/>
              <p:nvPr/>
            </p:nvSpPr>
            <p:spPr>
              <a:xfrm>
                <a:off x="1084704" y="4599728"/>
                <a:ext cx="71109" cy="95398"/>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4"/>
              <p:cNvSpPr/>
              <p:nvPr/>
            </p:nvSpPr>
            <p:spPr>
              <a:xfrm>
                <a:off x="1480748" y="4989095"/>
                <a:ext cx="71109" cy="95428"/>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4"/>
              <p:cNvSpPr/>
              <p:nvPr/>
            </p:nvSpPr>
            <p:spPr>
              <a:xfrm>
                <a:off x="1076359" y="4906334"/>
                <a:ext cx="70572" cy="95696"/>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4"/>
              <p:cNvSpPr/>
              <p:nvPr/>
            </p:nvSpPr>
            <p:spPr>
              <a:xfrm>
                <a:off x="631439" y="4970767"/>
                <a:ext cx="70572" cy="95428"/>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4"/>
              <p:cNvSpPr/>
              <p:nvPr/>
            </p:nvSpPr>
            <p:spPr>
              <a:xfrm>
                <a:off x="363694" y="4347780"/>
                <a:ext cx="71139" cy="95457"/>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4"/>
              <p:cNvSpPr/>
              <p:nvPr/>
            </p:nvSpPr>
            <p:spPr>
              <a:xfrm>
                <a:off x="635880" y="4518308"/>
                <a:ext cx="70036" cy="95726"/>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4"/>
              <p:cNvSpPr/>
              <p:nvPr/>
            </p:nvSpPr>
            <p:spPr>
              <a:xfrm>
                <a:off x="212626" y="4944779"/>
                <a:ext cx="105560" cy="14346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15145106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579"/>
        <p:cNvGrpSpPr/>
        <p:nvPr/>
      </p:nvGrpSpPr>
      <p:grpSpPr>
        <a:xfrm>
          <a:off x="0" y="0"/>
          <a:ext cx="0" cy="0"/>
          <a:chOff x="0" y="0"/>
          <a:chExt cx="0" cy="0"/>
        </a:xfrm>
      </p:grpSpPr>
      <p:grpSp>
        <p:nvGrpSpPr>
          <p:cNvPr id="580" name="Google Shape;580;p25"/>
          <p:cNvGrpSpPr/>
          <p:nvPr/>
        </p:nvGrpSpPr>
        <p:grpSpPr>
          <a:xfrm flipH="1">
            <a:off x="-927460" y="4233763"/>
            <a:ext cx="2745523" cy="2572125"/>
            <a:chOff x="7241447" y="4233763"/>
            <a:chExt cx="2745523" cy="2572125"/>
          </a:xfrm>
        </p:grpSpPr>
        <p:sp>
          <p:nvSpPr>
            <p:cNvPr id="581" name="Google Shape;581;p25"/>
            <p:cNvSpPr/>
            <p:nvPr/>
          </p:nvSpPr>
          <p:spPr>
            <a:xfrm rot="10424114">
              <a:off x="7360116" y="4363710"/>
              <a:ext cx="2508184" cy="2312232"/>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5"/>
            <p:cNvSpPr/>
            <p:nvPr/>
          </p:nvSpPr>
          <p:spPr>
            <a:xfrm rot="10424114">
              <a:off x="7814649" y="4659022"/>
              <a:ext cx="2064825" cy="1900676"/>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25"/>
          <p:cNvGrpSpPr/>
          <p:nvPr/>
        </p:nvGrpSpPr>
        <p:grpSpPr>
          <a:xfrm>
            <a:off x="7216927" y="-2185263"/>
            <a:ext cx="3798743" cy="3692153"/>
            <a:chOff x="6902090" y="-2185263"/>
            <a:chExt cx="3798743" cy="3692153"/>
          </a:xfrm>
        </p:grpSpPr>
        <p:sp>
          <p:nvSpPr>
            <p:cNvPr id="584" name="Google Shape;584;p25"/>
            <p:cNvSpPr/>
            <p:nvPr/>
          </p:nvSpPr>
          <p:spPr>
            <a:xfrm rot="-7845770" flipH="1">
              <a:off x="7235267" y="-1576819"/>
              <a:ext cx="2543914" cy="204546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 name="Google Shape;585;p25"/>
            <p:cNvGrpSpPr/>
            <p:nvPr/>
          </p:nvGrpSpPr>
          <p:grpSpPr>
            <a:xfrm rot="-7845996" flipH="1">
              <a:off x="7814416" y="-1103058"/>
              <a:ext cx="2589010" cy="1971616"/>
              <a:chOff x="-765482" y="4620203"/>
              <a:chExt cx="2588927" cy="1971554"/>
            </a:xfrm>
          </p:grpSpPr>
          <p:sp>
            <p:nvSpPr>
              <p:cNvPr id="586" name="Google Shape;586;p25"/>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5"/>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5"/>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5"/>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5"/>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5"/>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5"/>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5"/>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5"/>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5"/>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93873997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596"/>
        <p:cNvGrpSpPr/>
        <p:nvPr/>
      </p:nvGrpSpPr>
      <p:grpSpPr>
        <a:xfrm>
          <a:off x="0" y="0"/>
          <a:ext cx="0" cy="0"/>
          <a:chOff x="0" y="0"/>
          <a:chExt cx="0" cy="0"/>
        </a:xfrm>
      </p:grpSpPr>
      <p:grpSp>
        <p:nvGrpSpPr>
          <p:cNvPr id="597" name="Google Shape;597;p26"/>
          <p:cNvGrpSpPr/>
          <p:nvPr/>
        </p:nvGrpSpPr>
        <p:grpSpPr>
          <a:xfrm>
            <a:off x="7355747" y="4233763"/>
            <a:ext cx="2745523" cy="2572125"/>
            <a:chOff x="7241447" y="4233763"/>
            <a:chExt cx="2745523" cy="2572125"/>
          </a:xfrm>
        </p:grpSpPr>
        <p:sp>
          <p:nvSpPr>
            <p:cNvPr id="598" name="Google Shape;598;p26"/>
            <p:cNvSpPr/>
            <p:nvPr/>
          </p:nvSpPr>
          <p:spPr>
            <a:xfrm rot="10424114">
              <a:off x="7360116" y="4363710"/>
              <a:ext cx="2508184" cy="2312232"/>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6"/>
            <p:cNvSpPr/>
            <p:nvPr/>
          </p:nvSpPr>
          <p:spPr>
            <a:xfrm rot="10424114">
              <a:off x="7814649" y="4659022"/>
              <a:ext cx="2064825" cy="1900676"/>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600;p26"/>
          <p:cNvGrpSpPr/>
          <p:nvPr/>
        </p:nvGrpSpPr>
        <p:grpSpPr>
          <a:xfrm flipH="1">
            <a:off x="-1841860" y="-2185263"/>
            <a:ext cx="3798743" cy="3692153"/>
            <a:chOff x="6902090" y="-2185263"/>
            <a:chExt cx="3798743" cy="3692153"/>
          </a:xfrm>
        </p:grpSpPr>
        <p:sp>
          <p:nvSpPr>
            <p:cNvPr id="601" name="Google Shape;601;p26"/>
            <p:cNvSpPr/>
            <p:nvPr/>
          </p:nvSpPr>
          <p:spPr>
            <a:xfrm rot="-7845770" flipH="1">
              <a:off x="7235267" y="-1576819"/>
              <a:ext cx="2543914" cy="204546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 name="Google Shape;602;p26"/>
            <p:cNvGrpSpPr/>
            <p:nvPr/>
          </p:nvGrpSpPr>
          <p:grpSpPr>
            <a:xfrm rot="-7845996" flipH="1">
              <a:off x="7814416" y="-1103058"/>
              <a:ext cx="2589010" cy="1971616"/>
              <a:chOff x="-765482" y="4620203"/>
              <a:chExt cx="2588927" cy="1971554"/>
            </a:xfrm>
          </p:grpSpPr>
          <p:sp>
            <p:nvSpPr>
              <p:cNvPr id="603" name="Google Shape;603;p26"/>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6"/>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6"/>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6"/>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6"/>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6"/>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6"/>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6"/>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6"/>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6"/>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83181942"/>
      </p:ext>
    </p:extLst>
  </p:cSld>
  <p:clrMapOvr>
    <a:masterClrMapping/>
  </p:clrMapOvr>
  <p:hf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able of contents">
  <p:cSld name="1_Table of contents">
    <p:spTree>
      <p:nvGrpSpPr>
        <p:cNvPr id="1" name="Shape 176"/>
        <p:cNvGrpSpPr/>
        <p:nvPr/>
      </p:nvGrpSpPr>
      <p:grpSpPr>
        <a:xfrm>
          <a:off x="0" y="0"/>
          <a:ext cx="0" cy="0"/>
          <a:chOff x="0" y="0"/>
          <a:chExt cx="0" cy="0"/>
        </a:xfrm>
      </p:grpSpPr>
      <p:sp>
        <p:nvSpPr>
          <p:cNvPr id="194" name="Google Shape;194;p4"/>
          <p:cNvSpPr txBox="1">
            <a:spLocks noGrp="1"/>
          </p:cNvSpPr>
          <p:nvPr>
            <p:ph type="title"/>
          </p:nvPr>
        </p:nvSpPr>
        <p:spPr>
          <a:xfrm>
            <a:off x="2070661" y="1479400"/>
            <a:ext cx="23406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195" name="Google Shape;195;p4"/>
          <p:cNvSpPr txBox="1">
            <a:spLocks noGrp="1"/>
          </p:cNvSpPr>
          <p:nvPr>
            <p:ph type="subTitle" idx="1"/>
          </p:nvPr>
        </p:nvSpPr>
        <p:spPr>
          <a:xfrm>
            <a:off x="2070661" y="1694200"/>
            <a:ext cx="23406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96" name="Google Shape;196;p4"/>
          <p:cNvSpPr txBox="1">
            <a:spLocks noGrp="1"/>
          </p:cNvSpPr>
          <p:nvPr>
            <p:ph type="title" idx="2"/>
          </p:nvPr>
        </p:nvSpPr>
        <p:spPr>
          <a:xfrm flipH="1">
            <a:off x="5642553" y="1479391"/>
            <a:ext cx="23409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197" name="Google Shape;197;p4"/>
          <p:cNvSpPr txBox="1">
            <a:spLocks noGrp="1"/>
          </p:cNvSpPr>
          <p:nvPr>
            <p:ph type="subTitle" idx="3"/>
          </p:nvPr>
        </p:nvSpPr>
        <p:spPr>
          <a:xfrm flipH="1">
            <a:off x="5642553" y="1694191"/>
            <a:ext cx="23406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98" name="Google Shape;198;p4"/>
          <p:cNvSpPr txBox="1">
            <a:spLocks noGrp="1"/>
          </p:cNvSpPr>
          <p:nvPr>
            <p:ph type="title" idx="4"/>
          </p:nvPr>
        </p:nvSpPr>
        <p:spPr>
          <a:xfrm>
            <a:off x="1160547" y="1481650"/>
            <a:ext cx="759000" cy="759000"/>
          </a:xfrm>
          <a:prstGeom prst="rect">
            <a:avLst/>
          </a:prstGeom>
          <a:solidFill>
            <a:schemeClr val="dk1"/>
          </a:solidFill>
          <a:ln w="28575" cap="flat" cmpd="sng">
            <a:solidFill>
              <a:schemeClr val="accent3"/>
            </a:solidFill>
            <a:prstDash val="solid"/>
            <a:round/>
            <a:headEnd type="none" w="sm" len="sm"/>
            <a:tailEnd type="none" w="sm" len="sm"/>
          </a:ln>
          <a:effectLst>
            <a:outerShdw dist="47625" dir="3000000" algn="bl" rotWithShape="0">
              <a:schemeClr val="lt1">
                <a:alpha val="20000"/>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2000">
                <a:solidFill>
                  <a:schemeClr val="accent1"/>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
        <p:nvSpPr>
          <p:cNvPr id="199" name="Google Shape;199;p4"/>
          <p:cNvSpPr txBox="1">
            <a:spLocks noGrp="1"/>
          </p:cNvSpPr>
          <p:nvPr>
            <p:ph type="title" idx="5"/>
          </p:nvPr>
        </p:nvSpPr>
        <p:spPr>
          <a:xfrm flipH="1">
            <a:off x="4718572" y="1481650"/>
            <a:ext cx="759000" cy="759000"/>
          </a:xfrm>
          <a:prstGeom prst="rect">
            <a:avLst/>
          </a:prstGeom>
          <a:solidFill>
            <a:schemeClr val="dk1"/>
          </a:solidFill>
          <a:ln w="28575" cap="flat" cmpd="sng">
            <a:solidFill>
              <a:schemeClr val="accent3"/>
            </a:solidFill>
            <a:prstDash val="solid"/>
            <a:round/>
            <a:headEnd type="none" w="sm" len="sm"/>
            <a:tailEnd type="none" w="sm" len="sm"/>
          </a:ln>
          <a:effectLst>
            <a:outerShdw dist="47625" dir="3000000" algn="bl" rotWithShape="0">
              <a:schemeClr val="lt1">
                <a:alpha val="20000"/>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2000">
                <a:solidFill>
                  <a:schemeClr val="accent1"/>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
        <p:nvSpPr>
          <p:cNvPr id="200" name="Google Shape;200;p4"/>
          <p:cNvSpPr txBox="1">
            <a:spLocks noGrp="1"/>
          </p:cNvSpPr>
          <p:nvPr>
            <p:ph type="title" idx="6"/>
          </p:nvPr>
        </p:nvSpPr>
        <p:spPr>
          <a:xfrm>
            <a:off x="720000" y="365760"/>
            <a:ext cx="7704000" cy="548700"/>
          </a:xfrm>
          <a:prstGeom prst="rect">
            <a:avLst/>
          </a:prstGeom>
          <a:noFill/>
          <a:ln>
            <a:noFill/>
          </a:ln>
          <a:effectLst>
            <a:outerShdw dist="47625" dir="3000000" algn="bl" rotWithShape="0">
              <a:schemeClr val="lt1">
                <a:alpha val="20000"/>
              </a:schemeClr>
            </a:outerShdw>
          </a:effectLst>
        </p:spPr>
        <p:txBody>
          <a:bodyPr spcFirstLastPara="1" wrap="square" lIns="91425" tIns="91425" rIns="91425" bIns="91425" anchor="t" anchorCtr="0">
            <a:noAutofit/>
          </a:bodyPr>
          <a:lstStyle>
            <a:lvl1pPr lvl="0" algn="ctr">
              <a:lnSpc>
                <a:spcPct val="100000"/>
              </a:lnSpc>
              <a:spcBef>
                <a:spcPts val="0"/>
              </a:spcBef>
              <a:spcAft>
                <a:spcPts val="0"/>
              </a:spcAft>
              <a:buSzPts val="30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a:endParaRPr/>
          </a:p>
        </p:txBody>
      </p:sp>
      <p:sp>
        <p:nvSpPr>
          <p:cNvPr id="201" name="Google Shape;201;p4"/>
          <p:cNvSpPr txBox="1">
            <a:spLocks noGrp="1"/>
          </p:cNvSpPr>
          <p:nvPr>
            <p:ph type="title" idx="7"/>
          </p:nvPr>
        </p:nvSpPr>
        <p:spPr>
          <a:xfrm>
            <a:off x="2070661" y="2936283"/>
            <a:ext cx="23406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202" name="Google Shape;202;p4"/>
          <p:cNvSpPr txBox="1">
            <a:spLocks noGrp="1"/>
          </p:cNvSpPr>
          <p:nvPr>
            <p:ph type="subTitle" idx="8"/>
          </p:nvPr>
        </p:nvSpPr>
        <p:spPr>
          <a:xfrm>
            <a:off x="2070661" y="3152317"/>
            <a:ext cx="23409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203" name="Google Shape;203;p4"/>
          <p:cNvSpPr txBox="1">
            <a:spLocks noGrp="1"/>
          </p:cNvSpPr>
          <p:nvPr>
            <p:ph type="title" idx="9"/>
          </p:nvPr>
        </p:nvSpPr>
        <p:spPr>
          <a:xfrm flipH="1">
            <a:off x="5642553" y="2936284"/>
            <a:ext cx="23409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204" name="Google Shape;204;p4"/>
          <p:cNvSpPr txBox="1">
            <a:spLocks noGrp="1"/>
          </p:cNvSpPr>
          <p:nvPr>
            <p:ph type="subTitle" idx="13"/>
          </p:nvPr>
        </p:nvSpPr>
        <p:spPr>
          <a:xfrm flipH="1">
            <a:off x="5642553" y="3152319"/>
            <a:ext cx="23406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205" name="Google Shape;205;p4"/>
          <p:cNvSpPr txBox="1">
            <a:spLocks noGrp="1"/>
          </p:cNvSpPr>
          <p:nvPr>
            <p:ph type="title" idx="14"/>
          </p:nvPr>
        </p:nvSpPr>
        <p:spPr>
          <a:xfrm>
            <a:off x="1160547" y="2939150"/>
            <a:ext cx="759000" cy="759000"/>
          </a:xfrm>
          <a:prstGeom prst="rect">
            <a:avLst/>
          </a:prstGeom>
          <a:solidFill>
            <a:schemeClr val="dk1"/>
          </a:solidFill>
          <a:ln w="28575" cap="flat" cmpd="sng">
            <a:solidFill>
              <a:schemeClr val="accent3"/>
            </a:solidFill>
            <a:prstDash val="solid"/>
            <a:round/>
            <a:headEnd type="none" w="sm" len="sm"/>
            <a:tailEnd type="none" w="sm" len="sm"/>
          </a:ln>
          <a:effectLst>
            <a:outerShdw dist="47625" dir="3000000" algn="bl" rotWithShape="0">
              <a:schemeClr val="lt1">
                <a:alpha val="20000"/>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2000">
                <a:solidFill>
                  <a:schemeClr val="accent1"/>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
        <p:nvSpPr>
          <p:cNvPr id="206" name="Google Shape;206;p4"/>
          <p:cNvSpPr txBox="1">
            <a:spLocks noGrp="1"/>
          </p:cNvSpPr>
          <p:nvPr>
            <p:ph type="title" idx="15"/>
          </p:nvPr>
        </p:nvSpPr>
        <p:spPr>
          <a:xfrm flipH="1">
            <a:off x="4718572" y="2939150"/>
            <a:ext cx="759000" cy="759000"/>
          </a:xfrm>
          <a:prstGeom prst="rect">
            <a:avLst/>
          </a:prstGeom>
          <a:solidFill>
            <a:schemeClr val="dk1"/>
          </a:solidFill>
          <a:ln w="28575" cap="flat" cmpd="sng">
            <a:solidFill>
              <a:schemeClr val="accent3"/>
            </a:solidFill>
            <a:prstDash val="solid"/>
            <a:round/>
            <a:headEnd type="none" w="sm" len="sm"/>
            <a:tailEnd type="none" w="sm" len="sm"/>
          </a:ln>
          <a:effectLst>
            <a:outerShdw dist="47625" dir="3000000" algn="bl" rotWithShape="0">
              <a:schemeClr val="lt1">
                <a:alpha val="20000"/>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2000">
                <a:solidFill>
                  <a:schemeClr val="accent1"/>
                </a:solidFill>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a:endParaRPr/>
          </a:p>
        </p:txBody>
      </p:sp>
    </p:spTree>
    <p:extLst>
      <p:ext uri="{BB962C8B-B14F-4D97-AF65-F5344CB8AC3E}">
        <p14:creationId xmlns:p14="http://schemas.microsoft.com/office/powerpoint/2010/main" val="280293573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column text">
  <p:cSld name="1_One column text">
    <p:spTree>
      <p:nvGrpSpPr>
        <p:cNvPr id="1" name="Shape 448"/>
        <p:cNvGrpSpPr/>
        <p:nvPr/>
      </p:nvGrpSpPr>
      <p:grpSpPr>
        <a:xfrm>
          <a:off x="0" y="0"/>
          <a:ext cx="0" cy="0"/>
          <a:chOff x="0" y="0"/>
          <a:chExt cx="0" cy="0"/>
        </a:xfrm>
      </p:grpSpPr>
      <p:sp>
        <p:nvSpPr>
          <p:cNvPr id="466" name="Google Shape;466;p7"/>
          <p:cNvSpPr txBox="1">
            <a:spLocks noGrp="1"/>
          </p:cNvSpPr>
          <p:nvPr>
            <p:ph type="body" idx="1"/>
          </p:nvPr>
        </p:nvSpPr>
        <p:spPr>
          <a:xfrm>
            <a:off x="818425" y="1637763"/>
            <a:ext cx="3985200" cy="2097000"/>
          </a:xfrm>
          <a:prstGeom prst="rect">
            <a:avLst/>
          </a:prstGeom>
          <a:noFill/>
          <a:ln>
            <a:noFill/>
          </a:ln>
        </p:spPr>
        <p:txBody>
          <a:bodyPr spcFirstLastPara="1" wrap="square" lIns="91425" tIns="91425" rIns="91425" bIns="91425" anchor="ctr" anchorCtr="0">
            <a:noAutofit/>
          </a:bodyPr>
          <a:lstStyle>
            <a:lvl1pPr marL="457200" lvl="0" indent="-330200" algn="l">
              <a:lnSpc>
                <a:spcPct val="100000"/>
              </a:lnSpc>
              <a:spcBef>
                <a:spcPts val="0"/>
              </a:spcBef>
              <a:spcAft>
                <a:spcPts val="0"/>
              </a:spcAft>
              <a:buClr>
                <a:schemeClr val="dk1"/>
              </a:buClr>
              <a:buSzPts val="1600"/>
              <a:buFont typeface="Albert Sans Light"/>
              <a:buChar char="●"/>
              <a:defRPr/>
            </a:lvl1pPr>
            <a:lvl2pPr marL="914400" lvl="1" indent="-330200" algn="l">
              <a:lnSpc>
                <a:spcPct val="100000"/>
              </a:lnSpc>
              <a:spcBef>
                <a:spcPts val="0"/>
              </a:spcBef>
              <a:spcAft>
                <a:spcPts val="0"/>
              </a:spcAft>
              <a:buSzPts val="1600"/>
              <a:buFont typeface="Nunito Light"/>
              <a:buChar char="○"/>
              <a:defRPr/>
            </a:lvl2pPr>
            <a:lvl3pPr marL="1371600" lvl="2" indent="-323850" algn="l">
              <a:lnSpc>
                <a:spcPct val="100000"/>
              </a:lnSpc>
              <a:spcBef>
                <a:spcPts val="1600"/>
              </a:spcBef>
              <a:spcAft>
                <a:spcPts val="0"/>
              </a:spcAft>
              <a:buSzPts val="1500"/>
              <a:buFont typeface="Nunito Light"/>
              <a:buChar char="■"/>
              <a:defRPr/>
            </a:lvl3pPr>
            <a:lvl4pPr marL="1828800" lvl="3" indent="-323850" algn="l">
              <a:lnSpc>
                <a:spcPct val="100000"/>
              </a:lnSpc>
              <a:spcBef>
                <a:spcPts val="1600"/>
              </a:spcBef>
              <a:spcAft>
                <a:spcPts val="0"/>
              </a:spcAft>
              <a:buSzPts val="1500"/>
              <a:buFont typeface="Nunito Light"/>
              <a:buChar char="●"/>
              <a:defRPr/>
            </a:lvl4pPr>
            <a:lvl5pPr marL="2286000" lvl="4" indent="-317500" algn="l">
              <a:lnSpc>
                <a:spcPct val="100000"/>
              </a:lnSpc>
              <a:spcBef>
                <a:spcPts val="1600"/>
              </a:spcBef>
              <a:spcAft>
                <a:spcPts val="0"/>
              </a:spcAft>
              <a:buSzPts val="1400"/>
              <a:buFont typeface="Nunito Light"/>
              <a:buChar char="○"/>
              <a:defRPr/>
            </a:lvl5pPr>
            <a:lvl6pPr marL="2743200" lvl="5" indent="-317500" algn="l">
              <a:lnSpc>
                <a:spcPct val="100000"/>
              </a:lnSpc>
              <a:spcBef>
                <a:spcPts val="1600"/>
              </a:spcBef>
              <a:spcAft>
                <a:spcPts val="0"/>
              </a:spcAft>
              <a:buSzPts val="1400"/>
              <a:buFont typeface="Nunito Light"/>
              <a:buChar char="■"/>
              <a:defRPr/>
            </a:lvl6pPr>
            <a:lvl7pPr marL="3200400" lvl="6" indent="-311150" algn="l">
              <a:lnSpc>
                <a:spcPct val="100000"/>
              </a:lnSpc>
              <a:spcBef>
                <a:spcPts val="1600"/>
              </a:spcBef>
              <a:spcAft>
                <a:spcPts val="0"/>
              </a:spcAft>
              <a:buSzPts val="1300"/>
              <a:buFont typeface="Nunito Light"/>
              <a:buChar char="●"/>
              <a:defRPr/>
            </a:lvl7pPr>
            <a:lvl8pPr marL="3657600" lvl="7" indent="-311150" algn="l">
              <a:lnSpc>
                <a:spcPct val="100000"/>
              </a:lnSpc>
              <a:spcBef>
                <a:spcPts val="1600"/>
              </a:spcBef>
              <a:spcAft>
                <a:spcPts val="0"/>
              </a:spcAft>
              <a:buSzPts val="1300"/>
              <a:buFont typeface="Nunito Light"/>
              <a:buChar char="○"/>
              <a:defRPr/>
            </a:lvl8pPr>
            <a:lvl9pPr marL="4114800" lvl="8" indent="-317500" algn="l">
              <a:lnSpc>
                <a:spcPct val="100000"/>
              </a:lnSpc>
              <a:spcBef>
                <a:spcPts val="1600"/>
              </a:spcBef>
              <a:spcAft>
                <a:spcPts val="1600"/>
              </a:spcAft>
              <a:buSzPts val="1400"/>
              <a:buFont typeface="Nunito Light"/>
              <a:buChar char="■"/>
              <a:defRPr/>
            </a:lvl9pPr>
          </a:lstStyle>
          <a:p>
            <a:endParaRPr/>
          </a:p>
        </p:txBody>
      </p:sp>
      <p:sp>
        <p:nvSpPr>
          <p:cNvPr id="467" name="Google Shape;467;p7"/>
          <p:cNvSpPr txBox="1">
            <a:spLocks noGrp="1"/>
          </p:cNvSpPr>
          <p:nvPr>
            <p:ph type="title"/>
          </p:nvPr>
        </p:nvSpPr>
        <p:spPr>
          <a:xfrm>
            <a:off x="720000" y="365760"/>
            <a:ext cx="7704000" cy="548700"/>
          </a:xfrm>
          <a:prstGeom prst="rect">
            <a:avLst/>
          </a:prstGeom>
          <a:noFill/>
          <a:ln>
            <a:noFill/>
          </a:ln>
          <a:effectLst>
            <a:outerShdw dist="47625" dir="3000000" algn="bl" rotWithShape="0">
              <a:schemeClr val="lt1">
                <a:alpha val="20000"/>
              </a:schemeClr>
            </a:outerShdw>
          </a:effectLst>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a:endParaRPr/>
          </a:p>
        </p:txBody>
      </p:sp>
      <p:sp>
        <p:nvSpPr>
          <p:cNvPr id="468" name="Google Shape;468;p7"/>
          <p:cNvSpPr>
            <a:spLocks noGrp="1"/>
          </p:cNvSpPr>
          <p:nvPr>
            <p:ph type="pic" idx="2"/>
          </p:nvPr>
        </p:nvSpPr>
        <p:spPr>
          <a:xfrm>
            <a:off x="5385868" y="1216413"/>
            <a:ext cx="2939700" cy="2939700"/>
          </a:xfrm>
          <a:prstGeom prst="rect">
            <a:avLst/>
          </a:prstGeom>
          <a:noFill/>
          <a:ln w="38100" cap="flat" cmpd="sng">
            <a:solidFill>
              <a:schemeClr val="accent3"/>
            </a:solidFill>
            <a:prstDash val="solid"/>
            <a:round/>
            <a:headEnd type="none" w="sm" len="sm"/>
            <a:tailEnd type="none" w="sm" len="sm"/>
          </a:ln>
          <a:effectLst>
            <a:outerShdw dist="47625" dir="3000000" algn="bl" rotWithShape="0">
              <a:schemeClr val="lt1">
                <a:alpha val="20000"/>
              </a:schemeClr>
            </a:outerShdw>
          </a:effectLst>
        </p:spPr>
      </p:sp>
    </p:spTree>
    <p:extLst>
      <p:ext uri="{BB962C8B-B14F-4D97-AF65-F5344CB8AC3E}">
        <p14:creationId xmlns:p14="http://schemas.microsoft.com/office/powerpoint/2010/main" val="72478198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487"/>
        <p:cNvGrpSpPr/>
        <p:nvPr/>
      </p:nvGrpSpPr>
      <p:grpSpPr>
        <a:xfrm>
          <a:off x="0" y="0"/>
          <a:ext cx="0" cy="0"/>
          <a:chOff x="0" y="0"/>
          <a:chExt cx="0" cy="0"/>
        </a:xfrm>
      </p:grpSpPr>
      <p:sp>
        <p:nvSpPr>
          <p:cNvPr id="505" name="Google Shape;505;p8"/>
          <p:cNvSpPr txBox="1">
            <a:spLocks noGrp="1"/>
          </p:cNvSpPr>
          <p:nvPr>
            <p:ph type="title"/>
          </p:nvPr>
        </p:nvSpPr>
        <p:spPr>
          <a:xfrm>
            <a:off x="1624233" y="2525724"/>
            <a:ext cx="2797500" cy="3657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3000"/>
              <a:buNone/>
              <a:defRPr sz="2000" b="0">
                <a:solidFill>
                  <a:schemeClr val="lt1"/>
                </a:solidFill>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506" name="Google Shape;506;p8"/>
          <p:cNvSpPr txBox="1">
            <a:spLocks noGrp="1"/>
          </p:cNvSpPr>
          <p:nvPr>
            <p:ph type="title" idx="2"/>
          </p:nvPr>
        </p:nvSpPr>
        <p:spPr>
          <a:xfrm>
            <a:off x="4722567" y="2525724"/>
            <a:ext cx="2797500" cy="3657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3000"/>
              <a:buNone/>
              <a:defRPr sz="2000" b="0">
                <a:solidFill>
                  <a:schemeClr val="lt1"/>
                </a:solidFill>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507" name="Google Shape;507;p8"/>
          <p:cNvSpPr txBox="1">
            <a:spLocks noGrp="1"/>
          </p:cNvSpPr>
          <p:nvPr>
            <p:ph type="subTitle" idx="1"/>
          </p:nvPr>
        </p:nvSpPr>
        <p:spPr>
          <a:xfrm>
            <a:off x="4722567" y="2742349"/>
            <a:ext cx="2797500" cy="914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b="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508" name="Google Shape;508;p8"/>
          <p:cNvSpPr txBox="1">
            <a:spLocks noGrp="1"/>
          </p:cNvSpPr>
          <p:nvPr>
            <p:ph type="subTitle" idx="3"/>
          </p:nvPr>
        </p:nvSpPr>
        <p:spPr>
          <a:xfrm>
            <a:off x="1623933" y="2742349"/>
            <a:ext cx="2798100" cy="914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b="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509" name="Google Shape;509;p8"/>
          <p:cNvSpPr txBox="1">
            <a:spLocks noGrp="1"/>
          </p:cNvSpPr>
          <p:nvPr>
            <p:ph type="title" idx="4"/>
          </p:nvPr>
        </p:nvSpPr>
        <p:spPr>
          <a:xfrm>
            <a:off x="720000" y="365760"/>
            <a:ext cx="7704000" cy="548700"/>
          </a:xfrm>
          <a:prstGeom prst="rect">
            <a:avLst/>
          </a:prstGeom>
          <a:noFill/>
          <a:ln>
            <a:noFill/>
          </a:ln>
          <a:effectLst>
            <a:outerShdw dist="47625" dir="3000000" algn="bl" rotWithShape="0">
              <a:schemeClr val="lt1">
                <a:alpha val="20000"/>
              </a:schemeClr>
            </a:outerShdw>
          </a:effectLst>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Clr>
                <a:schemeClr val="lt1"/>
              </a:buClr>
              <a:buSzPts val="3500"/>
              <a:buNone/>
              <a:defRPr>
                <a:solidFill>
                  <a:schemeClr val="lt1"/>
                </a:solidFill>
              </a:defRPr>
            </a:lvl2pPr>
            <a:lvl3pPr lvl="2" algn="ctr">
              <a:lnSpc>
                <a:spcPct val="100000"/>
              </a:lnSpc>
              <a:spcBef>
                <a:spcPts val="0"/>
              </a:spcBef>
              <a:spcAft>
                <a:spcPts val="0"/>
              </a:spcAft>
              <a:buClr>
                <a:schemeClr val="lt1"/>
              </a:buClr>
              <a:buSzPts val="3500"/>
              <a:buNone/>
              <a:defRPr>
                <a:solidFill>
                  <a:schemeClr val="lt1"/>
                </a:solidFill>
              </a:defRPr>
            </a:lvl3pPr>
            <a:lvl4pPr lvl="3" algn="ctr">
              <a:lnSpc>
                <a:spcPct val="100000"/>
              </a:lnSpc>
              <a:spcBef>
                <a:spcPts val="0"/>
              </a:spcBef>
              <a:spcAft>
                <a:spcPts val="0"/>
              </a:spcAft>
              <a:buClr>
                <a:schemeClr val="lt1"/>
              </a:buClr>
              <a:buSzPts val="3500"/>
              <a:buNone/>
              <a:defRPr>
                <a:solidFill>
                  <a:schemeClr val="lt1"/>
                </a:solidFill>
              </a:defRPr>
            </a:lvl4pPr>
            <a:lvl5pPr lvl="4" algn="ctr">
              <a:lnSpc>
                <a:spcPct val="100000"/>
              </a:lnSpc>
              <a:spcBef>
                <a:spcPts val="0"/>
              </a:spcBef>
              <a:spcAft>
                <a:spcPts val="0"/>
              </a:spcAft>
              <a:buClr>
                <a:schemeClr val="lt1"/>
              </a:buClr>
              <a:buSzPts val="3500"/>
              <a:buNone/>
              <a:defRPr>
                <a:solidFill>
                  <a:schemeClr val="lt1"/>
                </a:solidFill>
              </a:defRPr>
            </a:lvl5pPr>
            <a:lvl6pPr lvl="5" algn="ctr">
              <a:lnSpc>
                <a:spcPct val="100000"/>
              </a:lnSpc>
              <a:spcBef>
                <a:spcPts val="0"/>
              </a:spcBef>
              <a:spcAft>
                <a:spcPts val="0"/>
              </a:spcAft>
              <a:buClr>
                <a:schemeClr val="lt1"/>
              </a:buClr>
              <a:buSzPts val="3500"/>
              <a:buNone/>
              <a:defRPr>
                <a:solidFill>
                  <a:schemeClr val="lt1"/>
                </a:solidFill>
              </a:defRPr>
            </a:lvl6pPr>
            <a:lvl7pPr lvl="6" algn="ctr">
              <a:lnSpc>
                <a:spcPct val="100000"/>
              </a:lnSpc>
              <a:spcBef>
                <a:spcPts val="0"/>
              </a:spcBef>
              <a:spcAft>
                <a:spcPts val="0"/>
              </a:spcAft>
              <a:buClr>
                <a:schemeClr val="lt1"/>
              </a:buClr>
              <a:buSzPts val="3500"/>
              <a:buNone/>
              <a:defRPr>
                <a:solidFill>
                  <a:schemeClr val="lt1"/>
                </a:solidFill>
              </a:defRPr>
            </a:lvl7pPr>
            <a:lvl8pPr lvl="7" algn="ctr">
              <a:lnSpc>
                <a:spcPct val="100000"/>
              </a:lnSpc>
              <a:spcBef>
                <a:spcPts val="0"/>
              </a:spcBef>
              <a:spcAft>
                <a:spcPts val="0"/>
              </a:spcAft>
              <a:buClr>
                <a:schemeClr val="lt1"/>
              </a:buClr>
              <a:buSzPts val="3500"/>
              <a:buNone/>
              <a:defRPr>
                <a:solidFill>
                  <a:schemeClr val="lt1"/>
                </a:solidFill>
              </a:defRPr>
            </a:lvl8pPr>
            <a:lvl9pPr lvl="8" algn="ctr">
              <a:lnSpc>
                <a:spcPct val="100000"/>
              </a:lnSpc>
              <a:spcBef>
                <a:spcPts val="0"/>
              </a:spcBef>
              <a:spcAft>
                <a:spcPts val="0"/>
              </a:spcAft>
              <a:buClr>
                <a:schemeClr val="lt1"/>
              </a:buClr>
              <a:buSzPts val="3500"/>
              <a:buNone/>
              <a:defRPr>
                <a:solidFill>
                  <a:schemeClr val="lt1"/>
                </a:solidFill>
              </a:defRPr>
            </a:lvl9pPr>
          </a:lstStyle>
          <a:p>
            <a:endParaRPr/>
          </a:p>
        </p:txBody>
      </p:sp>
    </p:spTree>
    <p:extLst>
      <p:ext uri="{BB962C8B-B14F-4D97-AF65-F5344CB8AC3E}">
        <p14:creationId xmlns:p14="http://schemas.microsoft.com/office/powerpoint/2010/main" val="27801903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763449" y="-1473624"/>
            <a:ext cx="2928008" cy="2507804"/>
            <a:chOff x="-763449" y="-1473624"/>
            <a:chExt cx="2928008" cy="2507804"/>
          </a:xfrm>
        </p:grpSpPr>
        <p:sp>
          <p:nvSpPr>
            <p:cNvPr id="10" name="Google Shape;10;p2"/>
            <p:cNvSpPr/>
            <p:nvPr/>
          </p:nvSpPr>
          <p:spPr>
            <a:xfrm>
              <a:off x="-526723" y="-1446845"/>
              <a:ext cx="2691281" cy="2481025"/>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763449" y="-1473624"/>
              <a:ext cx="2215557" cy="2039425"/>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2;p2"/>
          <p:cNvGrpSpPr/>
          <p:nvPr/>
        </p:nvGrpSpPr>
        <p:grpSpPr>
          <a:xfrm>
            <a:off x="-312155" y="3702097"/>
            <a:ext cx="3016270" cy="2651622"/>
            <a:chOff x="-312155" y="3702097"/>
            <a:chExt cx="3016270" cy="2651622"/>
          </a:xfrm>
        </p:grpSpPr>
        <p:grpSp>
          <p:nvGrpSpPr>
            <p:cNvPr id="13" name="Google Shape;13;p2"/>
            <p:cNvGrpSpPr/>
            <p:nvPr/>
          </p:nvGrpSpPr>
          <p:grpSpPr>
            <a:xfrm>
              <a:off x="605710" y="4755713"/>
              <a:ext cx="2098406" cy="1598005"/>
              <a:chOff x="813085" y="4755713"/>
              <a:chExt cx="2098406" cy="1598005"/>
            </a:xfrm>
          </p:grpSpPr>
          <p:sp>
            <p:nvSpPr>
              <p:cNvPr id="14" name="Google Shape;14;p2"/>
              <p:cNvSpPr/>
              <p:nvPr/>
            </p:nvSpPr>
            <p:spPr>
              <a:xfrm>
                <a:off x="813085" y="4755713"/>
                <a:ext cx="2098406" cy="1598005"/>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478345" y="4907939"/>
                <a:ext cx="33475" cy="44725"/>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131666" y="4891858"/>
                <a:ext cx="32854" cy="44759"/>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255795" y="4954284"/>
                <a:ext cx="41861" cy="57149"/>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611481" y="5016675"/>
                <a:ext cx="41861" cy="56907"/>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934205" y="4864838"/>
                <a:ext cx="42482" cy="56665"/>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004949" y="5062295"/>
                <a:ext cx="42482" cy="56562"/>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rot="-864771">
              <a:off x="-128891" y="3934489"/>
              <a:ext cx="2086861" cy="1736423"/>
              <a:chOff x="-128999" y="3934720"/>
              <a:chExt cx="2086920" cy="1736472"/>
            </a:xfrm>
          </p:grpSpPr>
          <p:sp>
            <p:nvSpPr>
              <p:cNvPr id="22" name="Google Shape;22;p2"/>
              <p:cNvSpPr/>
              <p:nvPr/>
            </p:nvSpPr>
            <p:spPr>
              <a:xfrm>
                <a:off x="-128999" y="3934720"/>
                <a:ext cx="2086920" cy="1736472"/>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4813" y="4634060"/>
                <a:ext cx="106127" cy="143618"/>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635154" y="4769273"/>
                <a:ext cx="106127" cy="143678"/>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32555" y="4099377"/>
                <a:ext cx="106127" cy="14346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14754" y="4765697"/>
                <a:ext cx="106663" cy="143708"/>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06975" y="4199692"/>
                <a:ext cx="105560" cy="143350"/>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314093" y="4644283"/>
                <a:ext cx="105590" cy="143678"/>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084704" y="4599728"/>
                <a:ext cx="71109" cy="95398"/>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480748" y="4989095"/>
                <a:ext cx="71109" cy="95428"/>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076359" y="4906334"/>
                <a:ext cx="70572" cy="95696"/>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31439" y="4970767"/>
                <a:ext cx="70572" cy="95428"/>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63694" y="4347780"/>
                <a:ext cx="71139" cy="95457"/>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635880" y="4518308"/>
                <a:ext cx="70036" cy="95726"/>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12626" y="4944779"/>
                <a:ext cx="105560" cy="14346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 name="Google Shape;36;p2"/>
          <p:cNvSpPr txBox="1">
            <a:spLocks noGrp="1"/>
          </p:cNvSpPr>
          <p:nvPr>
            <p:ph type="ctrTitle"/>
          </p:nvPr>
        </p:nvSpPr>
        <p:spPr>
          <a:xfrm>
            <a:off x="1077125" y="1562000"/>
            <a:ext cx="3548400" cy="896400"/>
          </a:xfrm>
          <a:prstGeom prst="rect">
            <a:avLst/>
          </a:prstGeom>
        </p:spPr>
        <p:txBody>
          <a:bodyPr spcFirstLastPara="1" wrap="square" lIns="0" tIns="0" rIns="0" bIns="0" anchor="ctr" anchorCtr="0">
            <a:noAutofit/>
          </a:bodyPr>
          <a:lstStyle>
            <a:lvl1pPr lvl="0" algn="l" rtl="0">
              <a:spcBef>
                <a:spcPts val="0"/>
              </a:spcBef>
              <a:spcAft>
                <a:spcPts val="0"/>
              </a:spcAft>
              <a:buSzPts val="5200"/>
              <a:buNone/>
              <a:defRPr sz="8500" b="0">
                <a:latin typeface="Pacifico"/>
                <a:ea typeface="Pacifico"/>
                <a:cs typeface="Pacifico"/>
                <a:sym typeface="Pacifico"/>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en-US"/>
              <a:t>Click to edit Master title style</a:t>
            </a:r>
            <a:endParaRPr/>
          </a:p>
        </p:txBody>
      </p:sp>
      <p:sp>
        <p:nvSpPr>
          <p:cNvPr id="37" name="Google Shape;37;p2"/>
          <p:cNvSpPr txBox="1">
            <a:spLocks noGrp="1"/>
          </p:cNvSpPr>
          <p:nvPr>
            <p:ph type="subTitle" idx="1"/>
          </p:nvPr>
        </p:nvSpPr>
        <p:spPr>
          <a:xfrm>
            <a:off x="713225" y="3144000"/>
            <a:ext cx="4130700" cy="714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8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r>
              <a:rPr lang="en-US"/>
              <a:t>Click to edit Master subtitle style</a:t>
            </a:r>
            <a:endParaRPr/>
          </a:p>
        </p:txBody>
      </p:sp>
      <p:sp>
        <p:nvSpPr>
          <p:cNvPr id="38" name="Google Shape;38;p2"/>
          <p:cNvSpPr txBox="1">
            <a:spLocks noGrp="1"/>
          </p:cNvSpPr>
          <p:nvPr>
            <p:ph type="ctrTitle" idx="2"/>
          </p:nvPr>
        </p:nvSpPr>
        <p:spPr>
          <a:xfrm>
            <a:off x="713225" y="2458250"/>
            <a:ext cx="3447900" cy="685800"/>
          </a:xfrm>
          <a:prstGeom prst="rect">
            <a:avLst/>
          </a:prstGeom>
        </p:spPr>
        <p:txBody>
          <a:bodyPr spcFirstLastPara="1" wrap="square" lIns="0" tIns="0" rIns="0" bIns="0" anchor="ctr" anchorCtr="0">
            <a:noAutofit/>
          </a:bodyPr>
          <a:lstStyle>
            <a:lvl1pPr lvl="0" algn="l" rtl="0">
              <a:spcBef>
                <a:spcPts val="0"/>
              </a:spcBef>
              <a:spcAft>
                <a:spcPts val="0"/>
              </a:spcAft>
              <a:buSzPts val="5200"/>
              <a:buNone/>
              <a:defRPr sz="7000" b="0">
                <a:solidFill>
                  <a:schemeClr val="dk2"/>
                </a:solidFill>
                <a:latin typeface="Didact Gothic"/>
                <a:ea typeface="Didact Gothic"/>
                <a:cs typeface="Didact Gothic"/>
                <a:sym typeface="Didact Gothic"/>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en-US"/>
              <a:t>Click to edit Master title style</a:t>
            </a:r>
            <a:endParaRPr/>
          </a:p>
        </p:txBody>
      </p:sp>
    </p:spTree>
    <p:extLst>
      <p:ext uri="{BB962C8B-B14F-4D97-AF65-F5344CB8AC3E}">
        <p14:creationId xmlns:p14="http://schemas.microsoft.com/office/powerpoint/2010/main" val="1013770633"/>
      </p:ext>
    </p:extLst>
  </p:cSld>
  <p:clrMapOvr>
    <a:masterClrMapping/>
  </p:clrMapOvr>
  <p:hf hdr="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608"/>
        <p:cNvGrpSpPr/>
        <p:nvPr/>
      </p:nvGrpSpPr>
      <p:grpSpPr>
        <a:xfrm>
          <a:off x="0" y="0"/>
          <a:ext cx="0" cy="0"/>
          <a:chOff x="0" y="0"/>
          <a:chExt cx="0" cy="0"/>
        </a:xfrm>
      </p:grpSpPr>
      <p:sp>
        <p:nvSpPr>
          <p:cNvPr id="626" name="Google Shape;626;p9"/>
          <p:cNvSpPr txBox="1">
            <a:spLocks noGrp="1"/>
          </p:cNvSpPr>
          <p:nvPr>
            <p:ph type="title"/>
          </p:nvPr>
        </p:nvSpPr>
        <p:spPr>
          <a:xfrm>
            <a:off x="720000" y="365760"/>
            <a:ext cx="7704000" cy="548700"/>
          </a:xfrm>
          <a:prstGeom prst="rect">
            <a:avLst/>
          </a:prstGeom>
          <a:noFill/>
          <a:ln>
            <a:noFill/>
          </a:ln>
          <a:effectLst>
            <a:outerShdw dist="47625" dir="3000000" algn="bl" rotWithShape="0">
              <a:schemeClr val="lt1">
                <a:alpha val="20000"/>
              </a:schemeClr>
            </a:outerShdw>
          </a:effectLst>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a:endParaRPr/>
          </a:p>
        </p:txBody>
      </p:sp>
      <p:sp>
        <p:nvSpPr>
          <p:cNvPr id="627" name="Google Shape;627;p9"/>
          <p:cNvSpPr txBox="1">
            <a:spLocks noGrp="1"/>
          </p:cNvSpPr>
          <p:nvPr>
            <p:ph type="subTitle" idx="1"/>
          </p:nvPr>
        </p:nvSpPr>
        <p:spPr>
          <a:xfrm>
            <a:off x="721879" y="2822700"/>
            <a:ext cx="2501700" cy="731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b="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628" name="Google Shape;628;p9"/>
          <p:cNvSpPr txBox="1">
            <a:spLocks noGrp="1"/>
          </p:cNvSpPr>
          <p:nvPr>
            <p:ph type="subTitle" idx="2"/>
          </p:nvPr>
        </p:nvSpPr>
        <p:spPr>
          <a:xfrm>
            <a:off x="3321150" y="2822700"/>
            <a:ext cx="2501700" cy="731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b="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629" name="Google Shape;629;p9"/>
          <p:cNvSpPr txBox="1">
            <a:spLocks noGrp="1"/>
          </p:cNvSpPr>
          <p:nvPr>
            <p:ph type="subTitle" idx="3"/>
          </p:nvPr>
        </p:nvSpPr>
        <p:spPr>
          <a:xfrm>
            <a:off x="5920421" y="2822700"/>
            <a:ext cx="2501700" cy="731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b="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630" name="Google Shape;630;p9"/>
          <p:cNvSpPr txBox="1">
            <a:spLocks noGrp="1"/>
          </p:cNvSpPr>
          <p:nvPr>
            <p:ph type="title" idx="4"/>
          </p:nvPr>
        </p:nvSpPr>
        <p:spPr>
          <a:xfrm>
            <a:off x="719929" y="2603244"/>
            <a:ext cx="2505600" cy="3657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3000"/>
              <a:buNone/>
              <a:defRPr sz="2000" b="0">
                <a:solidFill>
                  <a:schemeClr val="lt1"/>
                </a:solidFill>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a:endParaRPr/>
          </a:p>
        </p:txBody>
      </p:sp>
      <p:sp>
        <p:nvSpPr>
          <p:cNvPr id="631" name="Google Shape;631;p9"/>
          <p:cNvSpPr txBox="1">
            <a:spLocks noGrp="1"/>
          </p:cNvSpPr>
          <p:nvPr>
            <p:ph type="title" idx="5"/>
          </p:nvPr>
        </p:nvSpPr>
        <p:spPr>
          <a:xfrm>
            <a:off x="3319200" y="2603244"/>
            <a:ext cx="2505600" cy="3657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3000"/>
              <a:buNone/>
              <a:defRPr sz="2000" b="0">
                <a:solidFill>
                  <a:schemeClr val="lt1"/>
                </a:solidFill>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a:endParaRPr/>
          </a:p>
        </p:txBody>
      </p:sp>
      <p:sp>
        <p:nvSpPr>
          <p:cNvPr id="632" name="Google Shape;632;p9"/>
          <p:cNvSpPr txBox="1">
            <a:spLocks noGrp="1"/>
          </p:cNvSpPr>
          <p:nvPr>
            <p:ph type="title" idx="6"/>
          </p:nvPr>
        </p:nvSpPr>
        <p:spPr>
          <a:xfrm>
            <a:off x="5918471" y="2603244"/>
            <a:ext cx="2505600" cy="3657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3000"/>
              <a:buNone/>
              <a:defRPr sz="2000" b="0">
                <a:solidFill>
                  <a:schemeClr val="lt1"/>
                </a:solidFill>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03022625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six columns">
  <p:cSld name="1_Title and six columns">
    <p:spTree>
      <p:nvGrpSpPr>
        <p:cNvPr id="1" name="Shape 736"/>
        <p:cNvGrpSpPr/>
        <p:nvPr/>
      </p:nvGrpSpPr>
      <p:grpSpPr>
        <a:xfrm>
          <a:off x="0" y="0"/>
          <a:ext cx="0" cy="0"/>
          <a:chOff x="0" y="0"/>
          <a:chExt cx="0" cy="0"/>
        </a:xfrm>
      </p:grpSpPr>
      <p:sp>
        <p:nvSpPr>
          <p:cNvPr id="754" name="Google Shape;754;p10"/>
          <p:cNvSpPr txBox="1">
            <a:spLocks noGrp="1"/>
          </p:cNvSpPr>
          <p:nvPr>
            <p:ph type="title"/>
          </p:nvPr>
        </p:nvSpPr>
        <p:spPr>
          <a:xfrm>
            <a:off x="2640472" y="1222780"/>
            <a:ext cx="19860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755" name="Google Shape;755;p10"/>
          <p:cNvSpPr txBox="1">
            <a:spLocks noGrp="1"/>
          </p:cNvSpPr>
          <p:nvPr>
            <p:ph type="subTitle" idx="1"/>
          </p:nvPr>
        </p:nvSpPr>
        <p:spPr>
          <a:xfrm>
            <a:off x="2640472" y="1431819"/>
            <a:ext cx="19860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756" name="Google Shape;756;p10"/>
          <p:cNvSpPr txBox="1">
            <a:spLocks noGrp="1"/>
          </p:cNvSpPr>
          <p:nvPr>
            <p:ph type="title" idx="2"/>
          </p:nvPr>
        </p:nvSpPr>
        <p:spPr>
          <a:xfrm>
            <a:off x="6192147" y="1222780"/>
            <a:ext cx="19860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757" name="Google Shape;757;p10"/>
          <p:cNvSpPr txBox="1">
            <a:spLocks noGrp="1"/>
          </p:cNvSpPr>
          <p:nvPr>
            <p:ph type="subTitle" idx="3"/>
          </p:nvPr>
        </p:nvSpPr>
        <p:spPr>
          <a:xfrm>
            <a:off x="6192147" y="1431819"/>
            <a:ext cx="19860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758" name="Google Shape;758;p10"/>
          <p:cNvSpPr txBox="1">
            <a:spLocks noGrp="1"/>
          </p:cNvSpPr>
          <p:nvPr>
            <p:ph type="title" idx="4"/>
          </p:nvPr>
        </p:nvSpPr>
        <p:spPr>
          <a:xfrm>
            <a:off x="2640472" y="2395110"/>
            <a:ext cx="19860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759" name="Google Shape;759;p10"/>
          <p:cNvSpPr txBox="1">
            <a:spLocks noGrp="1"/>
          </p:cNvSpPr>
          <p:nvPr>
            <p:ph type="subTitle" idx="5"/>
          </p:nvPr>
        </p:nvSpPr>
        <p:spPr>
          <a:xfrm>
            <a:off x="2640472" y="2604148"/>
            <a:ext cx="19860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760" name="Google Shape;760;p10"/>
          <p:cNvSpPr txBox="1">
            <a:spLocks noGrp="1"/>
          </p:cNvSpPr>
          <p:nvPr>
            <p:ph type="title" idx="6"/>
          </p:nvPr>
        </p:nvSpPr>
        <p:spPr>
          <a:xfrm>
            <a:off x="6192147" y="2395110"/>
            <a:ext cx="19860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761" name="Google Shape;761;p10"/>
          <p:cNvSpPr txBox="1">
            <a:spLocks noGrp="1"/>
          </p:cNvSpPr>
          <p:nvPr>
            <p:ph type="subTitle" idx="7"/>
          </p:nvPr>
        </p:nvSpPr>
        <p:spPr>
          <a:xfrm>
            <a:off x="6192147" y="2604148"/>
            <a:ext cx="19860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762" name="Google Shape;762;p10"/>
          <p:cNvSpPr txBox="1">
            <a:spLocks noGrp="1"/>
          </p:cNvSpPr>
          <p:nvPr>
            <p:ph type="title" idx="8"/>
          </p:nvPr>
        </p:nvSpPr>
        <p:spPr>
          <a:xfrm>
            <a:off x="6192147" y="3574684"/>
            <a:ext cx="19860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763" name="Google Shape;763;p10"/>
          <p:cNvSpPr txBox="1">
            <a:spLocks noGrp="1"/>
          </p:cNvSpPr>
          <p:nvPr>
            <p:ph type="subTitle" idx="9"/>
          </p:nvPr>
        </p:nvSpPr>
        <p:spPr>
          <a:xfrm>
            <a:off x="6192147" y="3783722"/>
            <a:ext cx="19860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764" name="Google Shape;764;p10"/>
          <p:cNvSpPr txBox="1">
            <a:spLocks noGrp="1"/>
          </p:cNvSpPr>
          <p:nvPr>
            <p:ph type="title" idx="13"/>
          </p:nvPr>
        </p:nvSpPr>
        <p:spPr>
          <a:xfrm>
            <a:off x="2640472" y="3574684"/>
            <a:ext cx="1986000" cy="3657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None/>
              <a:defRPr sz="2000" b="0">
                <a:solidFill>
                  <a:schemeClr val="lt1"/>
                </a:solidFill>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765" name="Google Shape;765;p10"/>
          <p:cNvSpPr txBox="1">
            <a:spLocks noGrp="1"/>
          </p:cNvSpPr>
          <p:nvPr>
            <p:ph type="subTitle" idx="14"/>
          </p:nvPr>
        </p:nvSpPr>
        <p:spPr>
          <a:xfrm>
            <a:off x="2640472" y="3783722"/>
            <a:ext cx="1986000" cy="548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766" name="Google Shape;766;p10"/>
          <p:cNvSpPr txBox="1">
            <a:spLocks noGrp="1"/>
          </p:cNvSpPr>
          <p:nvPr>
            <p:ph type="title" idx="15"/>
          </p:nvPr>
        </p:nvSpPr>
        <p:spPr>
          <a:xfrm>
            <a:off x="720000" y="365760"/>
            <a:ext cx="7704000" cy="548700"/>
          </a:xfrm>
          <a:prstGeom prst="rect">
            <a:avLst/>
          </a:prstGeom>
          <a:noFill/>
          <a:ln>
            <a:noFill/>
          </a:ln>
          <a:effectLst>
            <a:outerShdw dist="47625" dir="3000000" algn="bl" rotWithShape="0">
              <a:schemeClr val="lt1">
                <a:alpha val="18823"/>
              </a:schemeClr>
            </a:outerShdw>
          </a:effectLst>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27609536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945"/>
        <p:cNvGrpSpPr/>
        <p:nvPr/>
      </p:nvGrpSpPr>
      <p:grpSpPr>
        <a:xfrm>
          <a:off x="0" y="0"/>
          <a:ext cx="0" cy="0"/>
          <a:chOff x="0" y="0"/>
          <a:chExt cx="0" cy="0"/>
        </a:xfrm>
      </p:grpSpPr>
      <p:sp>
        <p:nvSpPr>
          <p:cNvPr id="963" name="Google Shape;963;p13"/>
          <p:cNvSpPr txBox="1">
            <a:spLocks noGrp="1"/>
          </p:cNvSpPr>
          <p:nvPr>
            <p:ph type="title"/>
          </p:nvPr>
        </p:nvSpPr>
        <p:spPr>
          <a:xfrm>
            <a:off x="1285710" y="1745501"/>
            <a:ext cx="2914800" cy="548700"/>
          </a:xfrm>
          <a:prstGeom prst="rect">
            <a:avLst/>
          </a:prstGeom>
          <a:noFill/>
          <a:ln>
            <a:noFill/>
          </a:ln>
          <a:effectLst>
            <a:outerShdw dist="57150" dir="3000000" algn="bl" rotWithShape="0">
              <a:schemeClr val="lt1">
                <a:alpha val="20000"/>
              </a:schemeClr>
            </a:outerShdw>
          </a:effectLst>
        </p:spPr>
        <p:txBody>
          <a:bodyPr spcFirstLastPara="1" wrap="square" lIns="91425" tIns="91425" rIns="91425" bIns="91425" anchor="t" anchorCtr="0">
            <a:noAutofit/>
          </a:bodyPr>
          <a:lstStyle>
            <a:lvl1pPr lvl="0" algn="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964" name="Google Shape;964;p13"/>
          <p:cNvSpPr txBox="1">
            <a:spLocks noGrp="1"/>
          </p:cNvSpPr>
          <p:nvPr>
            <p:ph type="subTitle" idx="1"/>
          </p:nvPr>
        </p:nvSpPr>
        <p:spPr>
          <a:xfrm>
            <a:off x="1286200" y="2209399"/>
            <a:ext cx="2913900" cy="11886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6928030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reserve="1">
  <p:cSld name="Blank slide">
    <p:spTree>
      <p:nvGrpSpPr>
        <p:cNvPr id="1" name="Shape 616"/>
        <p:cNvGrpSpPr/>
        <p:nvPr/>
      </p:nvGrpSpPr>
      <p:grpSpPr>
        <a:xfrm>
          <a:off x="0" y="0"/>
          <a:ext cx="0" cy="0"/>
          <a:chOff x="0" y="0"/>
          <a:chExt cx="0" cy="0"/>
        </a:xfrm>
      </p:grpSpPr>
    </p:spTree>
    <p:extLst>
      <p:ext uri="{BB962C8B-B14F-4D97-AF65-F5344CB8AC3E}">
        <p14:creationId xmlns:p14="http://schemas.microsoft.com/office/powerpoint/2010/main" val="13763125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9"/>
        <p:cNvGrpSpPr/>
        <p:nvPr/>
      </p:nvGrpSpPr>
      <p:grpSpPr>
        <a:xfrm>
          <a:off x="0" y="0"/>
          <a:ext cx="0" cy="0"/>
          <a:chOff x="0" y="0"/>
          <a:chExt cx="0" cy="0"/>
        </a:xfrm>
      </p:grpSpPr>
      <p:sp>
        <p:nvSpPr>
          <p:cNvPr id="40" name="Google Shape;40;p3"/>
          <p:cNvSpPr txBox="1">
            <a:spLocks noGrp="1"/>
          </p:cNvSpPr>
          <p:nvPr>
            <p:ph type="title"/>
          </p:nvPr>
        </p:nvSpPr>
        <p:spPr>
          <a:xfrm>
            <a:off x="720000" y="2383925"/>
            <a:ext cx="3227100" cy="1029600"/>
          </a:xfrm>
          <a:prstGeom prst="rect">
            <a:avLst/>
          </a:prstGeom>
        </p:spPr>
        <p:txBody>
          <a:bodyPr spcFirstLastPara="1" wrap="square" lIns="0" tIns="0" rIns="0" bIns="0" anchor="ctr" anchorCtr="0">
            <a:noAutofit/>
          </a:bodyPr>
          <a:lstStyle>
            <a:lvl1pPr lvl="0" algn="l" rtl="0">
              <a:spcBef>
                <a:spcPts val="0"/>
              </a:spcBef>
              <a:spcAft>
                <a:spcPts val="0"/>
              </a:spcAft>
              <a:buSzPts val="4200"/>
              <a:buNone/>
              <a:defRPr sz="51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r>
              <a:rPr lang="en-US"/>
              <a:t>Click to edit Master title style</a:t>
            </a:r>
            <a:endParaRPr/>
          </a:p>
        </p:txBody>
      </p:sp>
      <p:sp>
        <p:nvSpPr>
          <p:cNvPr id="41" name="Google Shape;41;p3"/>
          <p:cNvSpPr txBox="1">
            <a:spLocks noGrp="1"/>
          </p:cNvSpPr>
          <p:nvPr>
            <p:ph type="subTitle" idx="1"/>
          </p:nvPr>
        </p:nvSpPr>
        <p:spPr>
          <a:xfrm>
            <a:off x="720000" y="3413650"/>
            <a:ext cx="2428200" cy="7179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r>
              <a:rPr lang="en-US"/>
              <a:t>Click to edit Master subtitle style</a:t>
            </a:r>
            <a:endParaRPr/>
          </a:p>
        </p:txBody>
      </p:sp>
      <p:sp>
        <p:nvSpPr>
          <p:cNvPr id="42" name="Google Shape;42;p3"/>
          <p:cNvSpPr txBox="1">
            <a:spLocks noGrp="1"/>
          </p:cNvSpPr>
          <p:nvPr>
            <p:ph type="title" idx="2" hasCustomPrompt="1"/>
          </p:nvPr>
        </p:nvSpPr>
        <p:spPr>
          <a:xfrm>
            <a:off x="720000" y="1011950"/>
            <a:ext cx="3227100" cy="1371600"/>
          </a:xfrm>
          <a:prstGeom prst="rect">
            <a:avLst/>
          </a:prstGeom>
        </p:spPr>
        <p:txBody>
          <a:bodyPr spcFirstLastPara="1" wrap="square" lIns="0" tIns="0" rIns="0" bIns="0" anchor="ctr" anchorCtr="0">
            <a:noAutofit/>
          </a:bodyPr>
          <a:lstStyle>
            <a:lvl1pPr lvl="0" algn="l" rtl="0">
              <a:spcBef>
                <a:spcPts val="0"/>
              </a:spcBef>
              <a:spcAft>
                <a:spcPts val="0"/>
              </a:spcAft>
              <a:buSzPts val="7200"/>
              <a:buNone/>
              <a:defRPr sz="8700">
                <a:solidFill>
                  <a:schemeClr val="lt2"/>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grpSp>
        <p:nvGrpSpPr>
          <p:cNvPr id="43" name="Google Shape;43;p3"/>
          <p:cNvGrpSpPr/>
          <p:nvPr/>
        </p:nvGrpSpPr>
        <p:grpSpPr>
          <a:xfrm>
            <a:off x="6901677" y="-1502667"/>
            <a:ext cx="2752249" cy="2748153"/>
            <a:chOff x="6901677" y="-1502667"/>
            <a:chExt cx="2752249" cy="2748153"/>
          </a:xfrm>
        </p:grpSpPr>
        <p:sp>
          <p:nvSpPr>
            <p:cNvPr id="44" name="Google Shape;44;p3"/>
            <p:cNvSpPr/>
            <p:nvPr/>
          </p:nvSpPr>
          <p:spPr>
            <a:xfrm rot="4318899" flipH="1">
              <a:off x="6986378" y="-1049544"/>
              <a:ext cx="2290756" cy="1841908"/>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 name="Google Shape;45;p3"/>
            <p:cNvGrpSpPr/>
            <p:nvPr/>
          </p:nvGrpSpPr>
          <p:grpSpPr>
            <a:xfrm>
              <a:off x="7792984" y="-502416"/>
              <a:ext cx="1860942" cy="1548442"/>
              <a:chOff x="7130276" y="-986028"/>
              <a:chExt cx="2350564" cy="1955844"/>
            </a:xfrm>
          </p:grpSpPr>
          <p:sp>
            <p:nvSpPr>
              <p:cNvPr id="46" name="Google Shape;46;p3"/>
              <p:cNvSpPr/>
              <p:nvPr/>
            </p:nvSpPr>
            <p:spPr>
              <a:xfrm rot="10800000">
                <a:off x="7130276" y="-986028"/>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3"/>
              <p:cNvGrpSpPr/>
              <p:nvPr/>
            </p:nvGrpSpPr>
            <p:grpSpPr>
              <a:xfrm rot="10800000">
                <a:off x="7374368" y="-329618"/>
                <a:ext cx="1721841" cy="1113844"/>
                <a:chOff x="-3171530" y="2930427"/>
                <a:chExt cx="1885915" cy="1219982"/>
              </a:xfrm>
            </p:grpSpPr>
            <p:sp>
              <p:nvSpPr>
                <p:cNvPr id="48" name="Google Shape;48;p3"/>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109310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1"/>
        <p:cNvGrpSpPr/>
        <p:nvPr/>
      </p:nvGrpSpPr>
      <p:grpSpPr>
        <a:xfrm>
          <a:off x="0" y="0"/>
          <a:ext cx="0" cy="0"/>
          <a:chOff x="0" y="0"/>
          <a:chExt cx="0" cy="0"/>
        </a:xfrm>
      </p:grpSpPr>
      <p:grpSp>
        <p:nvGrpSpPr>
          <p:cNvPr id="62" name="Google Shape;62;p4"/>
          <p:cNvGrpSpPr/>
          <p:nvPr/>
        </p:nvGrpSpPr>
        <p:grpSpPr>
          <a:xfrm rot="-182972" flipH="1">
            <a:off x="-359333" y="-1490422"/>
            <a:ext cx="2508195" cy="2312249"/>
            <a:chOff x="7226784" y="-1650130"/>
            <a:chExt cx="2508155" cy="2312211"/>
          </a:xfrm>
        </p:grpSpPr>
        <p:sp>
          <p:nvSpPr>
            <p:cNvPr id="63" name="Google Shape;63;p4"/>
            <p:cNvSpPr/>
            <p:nvPr/>
          </p:nvSpPr>
          <p:spPr>
            <a:xfrm flipH="1">
              <a:off x="7226784" y="-1650124"/>
              <a:ext cx="2508155" cy="2312205"/>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flipH="1">
              <a:off x="7487478" y="-1650130"/>
              <a:ext cx="2064801" cy="1900654"/>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 name="Google Shape;65;p4"/>
          <p:cNvGrpSpPr/>
          <p:nvPr/>
        </p:nvGrpSpPr>
        <p:grpSpPr>
          <a:xfrm>
            <a:off x="7910033" y="4012538"/>
            <a:ext cx="3057837" cy="2579218"/>
            <a:chOff x="7910033" y="4012538"/>
            <a:chExt cx="3057837" cy="2579218"/>
          </a:xfrm>
        </p:grpSpPr>
        <p:sp>
          <p:nvSpPr>
            <p:cNvPr id="66" name="Google Shape;66;p4"/>
            <p:cNvSpPr/>
            <p:nvPr/>
          </p:nvSpPr>
          <p:spPr>
            <a:xfrm flipH="1">
              <a:off x="8423990"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 name="Google Shape;67;p4"/>
            <p:cNvGrpSpPr/>
            <p:nvPr/>
          </p:nvGrpSpPr>
          <p:grpSpPr>
            <a:xfrm flipH="1">
              <a:off x="7910033" y="4620203"/>
              <a:ext cx="2588927" cy="1971554"/>
              <a:chOff x="-765482" y="4620203"/>
              <a:chExt cx="2588927" cy="1971554"/>
            </a:xfrm>
          </p:grpSpPr>
          <p:sp>
            <p:nvSpPr>
              <p:cNvPr id="68" name="Google Shape;68;p4"/>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4"/>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4"/>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4"/>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4"/>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4"/>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4"/>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4"/>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4"/>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4"/>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 name="Google Shape;78;p4"/>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r>
              <a:rPr lang="en-US"/>
              <a:t>Click to edit Master title style</a:t>
            </a:r>
            <a:endParaRPr/>
          </a:p>
        </p:txBody>
      </p:sp>
      <p:sp>
        <p:nvSpPr>
          <p:cNvPr id="79" name="Google Shape;79;p4"/>
          <p:cNvSpPr txBox="1">
            <a:spLocks noGrp="1"/>
          </p:cNvSpPr>
          <p:nvPr>
            <p:ph type="body" idx="1"/>
          </p:nvPr>
        </p:nvSpPr>
        <p:spPr>
          <a:xfrm>
            <a:off x="720000" y="1317150"/>
            <a:ext cx="7704000" cy="297600"/>
          </a:xfrm>
          <a:prstGeom prst="rect">
            <a:avLst/>
          </a:prstGeom>
        </p:spPr>
        <p:txBody>
          <a:bodyPr spcFirstLastPara="1" wrap="square" lIns="0" tIns="0" rIns="0" bIns="0" anchor="ctr" anchorCtr="0">
            <a:noAutofit/>
          </a:bodyPr>
          <a:lstStyle>
            <a:lvl1pPr marL="457200" lvl="0" indent="-304800">
              <a:lnSpc>
                <a:spcPct val="100000"/>
              </a:lnSpc>
              <a:spcBef>
                <a:spcPts val="0"/>
              </a:spcBef>
              <a:spcAft>
                <a:spcPts val="0"/>
              </a:spcAft>
              <a:buClr>
                <a:schemeClr val="dk1"/>
              </a:buClr>
              <a:buSzPts val="1200"/>
              <a:buChar char="●"/>
              <a:defRPr sz="1200">
                <a:solidFill>
                  <a:schemeClr val="accent2"/>
                </a:solidFill>
              </a:defRPr>
            </a:lvl1pPr>
            <a:lvl2pPr marL="914400" lvl="1" indent="-304800">
              <a:spcBef>
                <a:spcPts val="1600"/>
              </a:spcBef>
              <a:spcAft>
                <a:spcPts val="0"/>
              </a:spcAft>
              <a:buClr>
                <a:srgbClr val="434343"/>
              </a:buClr>
              <a:buSzPts val="1200"/>
              <a:buFont typeface="Roboto Condensed Light"/>
              <a:buChar char="○"/>
              <a:defRPr/>
            </a:lvl2pPr>
            <a:lvl3pPr marL="1371600" lvl="2" indent="-304800">
              <a:spcBef>
                <a:spcPts val="1600"/>
              </a:spcBef>
              <a:spcAft>
                <a:spcPts val="0"/>
              </a:spcAft>
              <a:buClr>
                <a:srgbClr val="434343"/>
              </a:buClr>
              <a:buSzPts val="1200"/>
              <a:buFont typeface="Roboto Condensed Light"/>
              <a:buChar char="■"/>
              <a:defRPr/>
            </a:lvl3pPr>
            <a:lvl4pPr marL="1828800" lvl="3" indent="-304800">
              <a:spcBef>
                <a:spcPts val="1600"/>
              </a:spcBef>
              <a:spcAft>
                <a:spcPts val="0"/>
              </a:spcAft>
              <a:buClr>
                <a:srgbClr val="434343"/>
              </a:buClr>
              <a:buSzPts val="1200"/>
              <a:buFont typeface="Roboto Condensed Light"/>
              <a:buChar char="●"/>
              <a:defRPr/>
            </a:lvl4pPr>
            <a:lvl5pPr marL="2286000" lvl="4" indent="-304800">
              <a:spcBef>
                <a:spcPts val="1600"/>
              </a:spcBef>
              <a:spcAft>
                <a:spcPts val="0"/>
              </a:spcAft>
              <a:buClr>
                <a:srgbClr val="434343"/>
              </a:buClr>
              <a:buSzPts val="1200"/>
              <a:buFont typeface="Roboto Condensed Light"/>
              <a:buChar char="○"/>
              <a:defRPr/>
            </a:lvl5pPr>
            <a:lvl6pPr marL="2743200" lvl="5" indent="-304800">
              <a:spcBef>
                <a:spcPts val="1600"/>
              </a:spcBef>
              <a:spcAft>
                <a:spcPts val="0"/>
              </a:spcAft>
              <a:buClr>
                <a:srgbClr val="434343"/>
              </a:buClr>
              <a:buSzPts val="1200"/>
              <a:buFont typeface="Roboto Condensed Light"/>
              <a:buChar char="■"/>
              <a:defRPr/>
            </a:lvl6pPr>
            <a:lvl7pPr marL="3200400" lvl="6" indent="-304800">
              <a:spcBef>
                <a:spcPts val="1600"/>
              </a:spcBef>
              <a:spcAft>
                <a:spcPts val="0"/>
              </a:spcAft>
              <a:buClr>
                <a:srgbClr val="434343"/>
              </a:buClr>
              <a:buSzPts val="1200"/>
              <a:buFont typeface="Roboto Condensed Light"/>
              <a:buChar char="●"/>
              <a:defRPr/>
            </a:lvl7pPr>
            <a:lvl8pPr marL="3657600" lvl="7" indent="-304800">
              <a:spcBef>
                <a:spcPts val="1600"/>
              </a:spcBef>
              <a:spcAft>
                <a:spcPts val="0"/>
              </a:spcAft>
              <a:buClr>
                <a:srgbClr val="434343"/>
              </a:buClr>
              <a:buSzPts val="1200"/>
              <a:buFont typeface="Roboto Condensed Light"/>
              <a:buChar char="○"/>
              <a:defRPr/>
            </a:lvl8pPr>
            <a:lvl9pPr marL="4114800" lvl="8" indent="-304800">
              <a:spcBef>
                <a:spcPts val="1600"/>
              </a:spcBef>
              <a:spcAft>
                <a:spcPts val="1600"/>
              </a:spcAft>
              <a:buClr>
                <a:srgbClr val="434343"/>
              </a:buClr>
              <a:buSzPts val="1200"/>
              <a:buFont typeface="Roboto Condensed Light"/>
              <a:buChar char="■"/>
              <a:defRPr/>
            </a:lvl9pPr>
          </a:lstStyle>
          <a:p>
            <a:pPr lvl="0"/>
            <a:r>
              <a:rPr lang="en-US"/>
              <a:t>Click to edit Master text styles</a:t>
            </a:r>
          </a:p>
        </p:txBody>
      </p:sp>
    </p:spTree>
    <p:extLst>
      <p:ext uri="{BB962C8B-B14F-4D97-AF65-F5344CB8AC3E}">
        <p14:creationId xmlns:p14="http://schemas.microsoft.com/office/powerpoint/2010/main" val="18823608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0"/>
        <p:cNvGrpSpPr/>
        <p:nvPr/>
      </p:nvGrpSpPr>
      <p:grpSpPr>
        <a:xfrm>
          <a:off x="0" y="0"/>
          <a:ext cx="0" cy="0"/>
          <a:chOff x="0" y="0"/>
          <a:chExt cx="0" cy="0"/>
        </a:xfrm>
      </p:grpSpPr>
      <p:sp>
        <p:nvSpPr>
          <p:cNvPr id="81" name="Google Shape;81;p5"/>
          <p:cNvSpPr txBox="1">
            <a:spLocks noGrp="1"/>
          </p:cNvSpPr>
          <p:nvPr>
            <p:ph type="subTitle" idx="1"/>
          </p:nvPr>
        </p:nvSpPr>
        <p:spPr>
          <a:xfrm>
            <a:off x="1354425" y="1608175"/>
            <a:ext cx="2518500" cy="88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1pPr>
            <a:lvl2pPr lvl="1"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2pPr>
            <a:lvl3pPr lvl="2"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3pPr>
            <a:lvl4pPr lvl="3"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4pPr>
            <a:lvl5pPr lvl="4"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5pPr>
            <a:lvl6pPr lvl="5"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6pPr>
            <a:lvl7pPr lvl="6"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7pPr>
            <a:lvl8pPr lvl="7"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8pPr>
            <a:lvl9pPr lvl="8"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9pPr>
          </a:lstStyle>
          <a:p>
            <a:r>
              <a:rPr lang="en-US"/>
              <a:t>Click to edit Master subtitle style</a:t>
            </a:r>
            <a:endParaRPr/>
          </a:p>
        </p:txBody>
      </p:sp>
      <p:sp>
        <p:nvSpPr>
          <p:cNvPr id="82" name="Google Shape;82;p5"/>
          <p:cNvSpPr txBox="1">
            <a:spLocks noGrp="1"/>
          </p:cNvSpPr>
          <p:nvPr>
            <p:ph type="subTitle" idx="2"/>
          </p:nvPr>
        </p:nvSpPr>
        <p:spPr>
          <a:xfrm>
            <a:off x="1354413" y="2490150"/>
            <a:ext cx="2518500" cy="1045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sp>
        <p:nvSpPr>
          <p:cNvPr id="83" name="Google Shape;83;p5"/>
          <p:cNvSpPr txBox="1">
            <a:spLocks noGrp="1"/>
          </p:cNvSpPr>
          <p:nvPr>
            <p:ph type="subTitle" idx="3"/>
          </p:nvPr>
        </p:nvSpPr>
        <p:spPr>
          <a:xfrm>
            <a:off x="5271100" y="1608175"/>
            <a:ext cx="2518500" cy="88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1pPr>
            <a:lvl2pPr lvl="1"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2pPr>
            <a:lvl3pPr lvl="2"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3pPr>
            <a:lvl4pPr lvl="3"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4pPr>
            <a:lvl5pPr lvl="4"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5pPr>
            <a:lvl6pPr lvl="5"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6pPr>
            <a:lvl7pPr lvl="6"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7pPr>
            <a:lvl8pPr lvl="7"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8pPr>
            <a:lvl9pPr lvl="8" algn="ctr" rtl="0">
              <a:lnSpc>
                <a:spcPct val="100000"/>
              </a:lnSpc>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9pPr>
          </a:lstStyle>
          <a:p>
            <a:r>
              <a:rPr lang="en-US"/>
              <a:t>Click to edit Master subtitle style</a:t>
            </a:r>
            <a:endParaRPr/>
          </a:p>
        </p:txBody>
      </p:sp>
      <p:sp>
        <p:nvSpPr>
          <p:cNvPr id="84" name="Google Shape;84;p5"/>
          <p:cNvSpPr txBox="1">
            <a:spLocks noGrp="1"/>
          </p:cNvSpPr>
          <p:nvPr>
            <p:ph type="subTitle" idx="4"/>
          </p:nvPr>
        </p:nvSpPr>
        <p:spPr>
          <a:xfrm>
            <a:off x="5271088" y="2490150"/>
            <a:ext cx="2518500" cy="1045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r>
              <a:rPr lang="en-US"/>
              <a:t>Click to edit Master subtitle style</a:t>
            </a:r>
            <a:endParaRPr/>
          </a:p>
        </p:txBody>
      </p:sp>
      <p:grpSp>
        <p:nvGrpSpPr>
          <p:cNvPr id="85" name="Google Shape;85;p5"/>
          <p:cNvGrpSpPr/>
          <p:nvPr/>
        </p:nvGrpSpPr>
        <p:grpSpPr>
          <a:xfrm>
            <a:off x="-1753067" y="4012538"/>
            <a:ext cx="3424362" cy="2579218"/>
            <a:chOff x="-1753067" y="4012538"/>
            <a:chExt cx="3424362" cy="2579218"/>
          </a:xfrm>
        </p:grpSpPr>
        <p:sp>
          <p:nvSpPr>
            <p:cNvPr id="86" name="Google Shape;86;p5"/>
            <p:cNvSpPr/>
            <p:nvPr/>
          </p:nvSpPr>
          <p:spPr>
            <a:xfrm>
              <a:off x="-1753067"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 name="Google Shape;87;p5"/>
            <p:cNvGrpSpPr/>
            <p:nvPr/>
          </p:nvGrpSpPr>
          <p:grpSpPr>
            <a:xfrm>
              <a:off x="-917632" y="4620203"/>
              <a:ext cx="2588927" cy="1971554"/>
              <a:chOff x="-765482" y="4620203"/>
              <a:chExt cx="2588927" cy="1971554"/>
            </a:xfrm>
          </p:grpSpPr>
          <p:sp>
            <p:nvSpPr>
              <p:cNvPr id="88" name="Google Shape;88;p5"/>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5"/>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5"/>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5"/>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5"/>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5"/>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5"/>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5"/>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5"/>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5"/>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 name="Google Shape;98;p5"/>
          <p:cNvGrpSpPr/>
          <p:nvPr/>
        </p:nvGrpSpPr>
        <p:grpSpPr>
          <a:xfrm>
            <a:off x="6772829" y="-1787795"/>
            <a:ext cx="3241411" cy="3184444"/>
            <a:chOff x="6772829" y="-1787795"/>
            <a:chExt cx="3241411" cy="3184444"/>
          </a:xfrm>
        </p:grpSpPr>
        <p:sp>
          <p:nvSpPr>
            <p:cNvPr id="99" name="Google Shape;99;p5"/>
            <p:cNvSpPr/>
            <p:nvPr/>
          </p:nvSpPr>
          <p:spPr>
            <a:xfrm rot="3833120" flipH="1">
              <a:off x="6979066" y="-1218265"/>
              <a:ext cx="2543815" cy="2045384"/>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5"/>
            <p:cNvGrpSpPr/>
            <p:nvPr/>
          </p:nvGrpSpPr>
          <p:grpSpPr>
            <a:xfrm>
              <a:off x="7663676" y="-909828"/>
              <a:ext cx="2350564" cy="1955844"/>
              <a:chOff x="7130276" y="-986028"/>
              <a:chExt cx="2350564" cy="1955844"/>
            </a:xfrm>
          </p:grpSpPr>
          <p:sp>
            <p:nvSpPr>
              <p:cNvPr id="101" name="Google Shape;101;p5"/>
              <p:cNvSpPr/>
              <p:nvPr/>
            </p:nvSpPr>
            <p:spPr>
              <a:xfrm rot="10800000">
                <a:off x="7130276" y="-986028"/>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 name="Google Shape;102;p5"/>
              <p:cNvGrpSpPr/>
              <p:nvPr/>
            </p:nvGrpSpPr>
            <p:grpSpPr>
              <a:xfrm rot="10800000">
                <a:off x="7374368" y="-329618"/>
                <a:ext cx="1721841" cy="1113844"/>
                <a:chOff x="-3171530" y="2930427"/>
                <a:chExt cx="1885915" cy="1219982"/>
              </a:xfrm>
            </p:grpSpPr>
            <p:sp>
              <p:nvSpPr>
                <p:cNvPr id="103" name="Google Shape;103;p5"/>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5"/>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5"/>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5"/>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5"/>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2546960996"/>
      </p:ext>
    </p:extLst>
  </p:cSld>
  <p:clrMapOvr>
    <a:masterClrMapping/>
  </p:clrMapOvr>
  <p:hf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16"/>
        <p:cNvGrpSpPr/>
        <p:nvPr/>
      </p:nvGrpSpPr>
      <p:grpSpPr>
        <a:xfrm>
          <a:off x="0" y="0"/>
          <a:ext cx="0" cy="0"/>
          <a:chOff x="0" y="0"/>
          <a:chExt cx="0" cy="0"/>
        </a:xfrm>
      </p:grpSpPr>
      <p:grpSp>
        <p:nvGrpSpPr>
          <p:cNvPr id="117" name="Google Shape;117;p6"/>
          <p:cNvGrpSpPr/>
          <p:nvPr/>
        </p:nvGrpSpPr>
        <p:grpSpPr>
          <a:xfrm>
            <a:off x="7355747" y="4233763"/>
            <a:ext cx="2745523" cy="2572125"/>
            <a:chOff x="7241447" y="4233763"/>
            <a:chExt cx="2745523" cy="2572125"/>
          </a:xfrm>
        </p:grpSpPr>
        <p:sp>
          <p:nvSpPr>
            <p:cNvPr id="118" name="Google Shape;118;p6"/>
            <p:cNvSpPr/>
            <p:nvPr/>
          </p:nvSpPr>
          <p:spPr>
            <a:xfrm rot="10424114">
              <a:off x="7360116" y="4363710"/>
              <a:ext cx="2508184" cy="2312232"/>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rot="10424114">
              <a:off x="7814649" y="4659022"/>
              <a:ext cx="2064825" cy="1900676"/>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120;p6"/>
          <p:cNvGrpSpPr/>
          <p:nvPr/>
        </p:nvGrpSpPr>
        <p:grpSpPr>
          <a:xfrm flipH="1">
            <a:off x="-1841860" y="-2185263"/>
            <a:ext cx="3798743" cy="3692153"/>
            <a:chOff x="6902090" y="-2185263"/>
            <a:chExt cx="3798743" cy="3692153"/>
          </a:xfrm>
        </p:grpSpPr>
        <p:sp>
          <p:nvSpPr>
            <p:cNvPr id="121" name="Google Shape;121;p6"/>
            <p:cNvSpPr/>
            <p:nvPr/>
          </p:nvSpPr>
          <p:spPr>
            <a:xfrm rot="-7845770" flipH="1">
              <a:off x="7235267" y="-1576819"/>
              <a:ext cx="2543914" cy="204546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 name="Google Shape;122;p6"/>
            <p:cNvGrpSpPr/>
            <p:nvPr/>
          </p:nvGrpSpPr>
          <p:grpSpPr>
            <a:xfrm rot="-7845996" flipH="1">
              <a:off x="7814416" y="-1103058"/>
              <a:ext cx="2589010" cy="1971616"/>
              <a:chOff x="-765482" y="4620203"/>
              <a:chExt cx="2588927" cy="1971554"/>
            </a:xfrm>
          </p:grpSpPr>
          <p:sp>
            <p:nvSpPr>
              <p:cNvPr id="123" name="Google Shape;123;p6"/>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 name="Google Shape;133;p6"/>
          <p:cNvSpPr txBox="1">
            <a:spLocks noGrp="1"/>
          </p:cNvSpPr>
          <p:nvPr>
            <p:ph type="title"/>
          </p:nvPr>
        </p:nvSpPr>
        <p:spPr>
          <a:xfrm>
            <a:off x="720000" y="522475"/>
            <a:ext cx="7704000" cy="572700"/>
          </a:xfrm>
          <a:prstGeom prst="rect">
            <a:avLst/>
          </a:prstGeom>
        </p:spPr>
        <p:txBody>
          <a:bodyPr spcFirstLastPara="1" wrap="square" lIns="0" tIns="0" rIns="0" bIns="0" anchor="ctr"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r>
              <a:rPr lang="en-US"/>
              <a:t>Click to edit Master title style</a:t>
            </a:r>
            <a:endParaRPr/>
          </a:p>
        </p:txBody>
      </p:sp>
    </p:spTree>
    <p:extLst>
      <p:ext uri="{BB962C8B-B14F-4D97-AF65-F5344CB8AC3E}">
        <p14:creationId xmlns:p14="http://schemas.microsoft.com/office/powerpoint/2010/main" val="23509253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4"/>
        <p:cNvGrpSpPr/>
        <p:nvPr/>
      </p:nvGrpSpPr>
      <p:grpSpPr>
        <a:xfrm>
          <a:off x="0" y="0"/>
          <a:ext cx="0" cy="0"/>
          <a:chOff x="0" y="0"/>
          <a:chExt cx="0" cy="0"/>
        </a:xfrm>
      </p:grpSpPr>
      <p:sp>
        <p:nvSpPr>
          <p:cNvPr id="135" name="Google Shape;135;p7"/>
          <p:cNvSpPr txBox="1">
            <a:spLocks noGrp="1"/>
          </p:cNvSpPr>
          <p:nvPr>
            <p:ph type="title"/>
          </p:nvPr>
        </p:nvSpPr>
        <p:spPr>
          <a:xfrm>
            <a:off x="4572000" y="1496850"/>
            <a:ext cx="3852000" cy="755700"/>
          </a:xfrm>
          <a:prstGeom prst="rect">
            <a:avLst/>
          </a:prstGeom>
        </p:spPr>
        <p:txBody>
          <a:bodyPr spcFirstLastPara="1" wrap="square" lIns="0" tIns="0" rIns="0" bIns="0" anchor="ctr" anchorCtr="0">
            <a:noAutofit/>
          </a:bodyPr>
          <a:lstStyle>
            <a:lvl1pPr lvl="0" algn="r">
              <a:spcBef>
                <a:spcPts val="0"/>
              </a:spcBef>
              <a:spcAft>
                <a:spcPts val="0"/>
              </a:spcAft>
              <a:buSzPts val="3600"/>
              <a:buNone/>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r>
              <a:rPr lang="en-US"/>
              <a:t>Click to edit Master title style</a:t>
            </a:r>
            <a:endParaRPr/>
          </a:p>
        </p:txBody>
      </p:sp>
      <p:sp>
        <p:nvSpPr>
          <p:cNvPr id="136" name="Google Shape;136;p7"/>
          <p:cNvSpPr txBox="1">
            <a:spLocks noGrp="1"/>
          </p:cNvSpPr>
          <p:nvPr>
            <p:ph type="subTitle" idx="1"/>
          </p:nvPr>
        </p:nvSpPr>
        <p:spPr>
          <a:xfrm>
            <a:off x="4572000" y="2252550"/>
            <a:ext cx="3852000" cy="13941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r>
              <a:rPr lang="en-US"/>
              <a:t>Click to edit Master subtitle style</a:t>
            </a:r>
            <a:endParaRPr/>
          </a:p>
        </p:txBody>
      </p:sp>
      <p:grpSp>
        <p:nvGrpSpPr>
          <p:cNvPr id="137" name="Google Shape;137;p7"/>
          <p:cNvGrpSpPr/>
          <p:nvPr/>
        </p:nvGrpSpPr>
        <p:grpSpPr>
          <a:xfrm>
            <a:off x="-672370" y="-1344988"/>
            <a:ext cx="2784756" cy="2362477"/>
            <a:chOff x="-672370" y="-1344988"/>
            <a:chExt cx="2784756" cy="2362477"/>
          </a:xfrm>
        </p:grpSpPr>
        <p:sp>
          <p:nvSpPr>
            <p:cNvPr id="138" name="Google Shape;138;p7"/>
            <p:cNvSpPr/>
            <p:nvPr/>
          </p:nvSpPr>
          <p:spPr>
            <a:xfrm rot="10800000" flipH="1">
              <a:off x="-431493" y="-134498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 name="Google Shape;139;p7"/>
            <p:cNvGrpSpPr/>
            <p:nvPr/>
          </p:nvGrpSpPr>
          <p:grpSpPr>
            <a:xfrm rot="10800000">
              <a:off x="-672370" y="-938356"/>
              <a:ext cx="2350564" cy="1955844"/>
              <a:chOff x="7173422" y="4083799"/>
              <a:chExt cx="2350564" cy="1955844"/>
            </a:xfrm>
          </p:grpSpPr>
          <p:sp>
            <p:nvSpPr>
              <p:cNvPr id="140" name="Google Shape;140;p7"/>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 name="Google Shape;141;p7"/>
              <p:cNvGrpSpPr/>
              <p:nvPr/>
            </p:nvGrpSpPr>
            <p:grpSpPr>
              <a:xfrm flipH="1">
                <a:off x="7417514" y="4269389"/>
                <a:ext cx="1721841" cy="1113844"/>
                <a:chOff x="-3171530" y="2930427"/>
                <a:chExt cx="1885915" cy="1219982"/>
              </a:xfrm>
            </p:grpSpPr>
            <p:sp>
              <p:nvSpPr>
                <p:cNvPr id="142" name="Google Shape;142;p7"/>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7"/>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7"/>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7"/>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7"/>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7"/>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7"/>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7"/>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7"/>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7"/>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7"/>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7"/>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7"/>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589093087"/>
      </p:ext>
    </p:extLst>
  </p:cSld>
  <p:clrMapOvr>
    <a:masterClrMapping/>
  </p:clrMapOvr>
  <p:hf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5"/>
        <p:cNvGrpSpPr/>
        <p:nvPr/>
      </p:nvGrpSpPr>
      <p:grpSpPr>
        <a:xfrm>
          <a:off x="0" y="0"/>
          <a:ext cx="0" cy="0"/>
          <a:chOff x="0" y="0"/>
          <a:chExt cx="0" cy="0"/>
        </a:xfrm>
      </p:grpSpPr>
      <p:sp>
        <p:nvSpPr>
          <p:cNvPr id="176" name="Google Shape;176;p9"/>
          <p:cNvSpPr txBox="1">
            <a:spLocks noGrp="1"/>
          </p:cNvSpPr>
          <p:nvPr>
            <p:ph type="title"/>
          </p:nvPr>
        </p:nvSpPr>
        <p:spPr>
          <a:xfrm>
            <a:off x="720000" y="1411650"/>
            <a:ext cx="3852000" cy="841800"/>
          </a:xfrm>
          <a:prstGeom prst="rect">
            <a:avLst/>
          </a:prstGeom>
        </p:spPr>
        <p:txBody>
          <a:bodyPr spcFirstLastPara="1" wrap="square" lIns="0" tIns="0" rIns="0" bIns="0" anchor="ctr" anchorCtr="0">
            <a:noAutofit/>
          </a:bodyPr>
          <a:lstStyle>
            <a:lvl1pPr lvl="0" algn="l" rtl="0">
              <a:spcBef>
                <a:spcPts val="0"/>
              </a:spcBef>
              <a:spcAft>
                <a:spcPts val="0"/>
              </a:spcAft>
              <a:buSzPts val="4500"/>
              <a:buNone/>
              <a:defRPr sz="5200"/>
            </a:lvl1pPr>
            <a:lvl2pPr lvl="1" algn="r" rtl="0">
              <a:spcBef>
                <a:spcPts val="0"/>
              </a:spcBef>
              <a:spcAft>
                <a:spcPts val="0"/>
              </a:spcAft>
              <a:buSzPts val="4500"/>
              <a:buNone/>
              <a:defRPr sz="4500"/>
            </a:lvl2pPr>
            <a:lvl3pPr lvl="2" algn="r" rtl="0">
              <a:spcBef>
                <a:spcPts val="0"/>
              </a:spcBef>
              <a:spcAft>
                <a:spcPts val="0"/>
              </a:spcAft>
              <a:buSzPts val="4500"/>
              <a:buNone/>
              <a:defRPr sz="4500"/>
            </a:lvl3pPr>
            <a:lvl4pPr lvl="3" algn="r" rtl="0">
              <a:spcBef>
                <a:spcPts val="0"/>
              </a:spcBef>
              <a:spcAft>
                <a:spcPts val="0"/>
              </a:spcAft>
              <a:buSzPts val="4500"/>
              <a:buNone/>
              <a:defRPr sz="4500"/>
            </a:lvl4pPr>
            <a:lvl5pPr lvl="4" algn="r" rtl="0">
              <a:spcBef>
                <a:spcPts val="0"/>
              </a:spcBef>
              <a:spcAft>
                <a:spcPts val="0"/>
              </a:spcAft>
              <a:buSzPts val="4500"/>
              <a:buNone/>
              <a:defRPr sz="4500"/>
            </a:lvl5pPr>
            <a:lvl6pPr lvl="5" algn="r" rtl="0">
              <a:spcBef>
                <a:spcPts val="0"/>
              </a:spcBef>
              <a:spcAft>
                <a:spcPts val="0"/>
              </a:spcAft>
              <a:buSzPts val="4500"/>
              <a:buNone/>
              <a:defRPr sz="4500"/>
            </a:lvl6pPr>
            <a:lvl7pPr lvl="6" algn="r" rtl="0">
              <a:spcBef>
                <a:spcPts val="0"/>
              </a:spcBef>
              <a:spcAft>
                <a:spcPts val="0"/>
              </a:spcAft>
              <a:buSzPts val="4500"/>
              <a:buNone/>
              <a:defRPr sz="4500"/>
            </a:lvl7pPr>
            <a:lvl8pPr lvl="7" algn="r" rtl="0">
              <a:spcBef>
                <a:spcPts val="0"/>
              </a:spcBef>
              <a:spcAft>
                <a:spcPts val="0"/>
              </a:spcAft>
              <a:buSzPts val="4500"/>
              <a:buNone/>
              <a:defRPr sz="4500"/>
            </a:lvl8pPr>
            <a:lvl9pPr lvl="8" algn="r" rtl="0">
              <a:spcBef>
                <a:spcPts val="0"/>
              </a:spcBef>
              <a:spcAft>
                <a:spcPts val="0"/>
              </a:spcAft>
              <a:buSzPts val="4500"/>
              <a:buNone/>
              <a:defRPr sz="4500"/>
            </a:lvl9pPr>
          </a:lstStyle>
          <a:p>
            <a:r>
              <a:rPr lang="en-US"/>
              <a:t>Click to edit Master title style</a:t>
            </a:r>
            <a:endParaRPr/>
          </a:p>
        </p:txBody>
      </p:sp>
      <p:sp>
        <p:nvSpPr>
          <p:cNvPr id="177" name="Google Shape;177;p9"/>
          <p:cNvSpPr txBox="1">
            <a:spLocks noGrp="1"/>
          </p:cNvSpPr>
          <p:nvPr>
            <p:ph type="subTitle" idx="1"/>
          </p:nvPr>
        </p:nvSpPr>
        <p:spPr>
          <a:xfrm>
            <a:off x="720000" y="2253450"/>
            <a:ext cx="3852000" cy="1478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r>
              <a:rPr lang="en-US"/>
              <a:t>Click to edit Master subtitle style</a:t>
            </a:r>
            <a:endParaRPr/>
          </a:p>
        </p:txBody>
      </p:sp>
      <p:grpSp>
        <p:nvGrpSpPr>
          <p:cNvPr id="178" name="Google Shape;178;p9"/>
          <p:cNvGrpSpPr/>
          <p:nvPr/>
        </p:nvGrpSpPr>
        <p:grpSpPr>
          <a:xfrm>
            <a:off x="6902090" y="-2185263"/>
            <a:ext cx="3798743" cy="3692153"/>
            <a:chOff x="6902090" y="-2185263"/>
            <a:chExt cx="3798743" cy="3692153"/>
          </a:xfrm>
        </p:grpSpPr>
        <p:sp>
          <p:nvSpPr>
            <p:cNvPr id="179" name="Google Shape;179;p9"/>
            <p:cNvSpPr/>
            <p:nvPr/>
          </p:nvSpPr>
          <p:spPr>
            <a:xfrm rot="-7845770" flipH="1">
              <a:off x="7235267" y="-1576819"/>
              <a:ext cx="2543914" cy="204546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 name="Google Shape;180;p9"/>
            <p:cNvGrpSpPr/>
            <p:nvPr/>
          </p:nvGrpSpPr>
          <p:grpSpPr>
            <a:xfrm rot="-7845996" flipH="1">
              <a:off x="7814416" y="-1103058"/>
              <a:ext cx="2589010" cy="1971616"/>
              <a:chOff x="-765482" y="4620203"/>
              <a:chExt cx="2588927" cy="1971554"/>
            </a:xfrm>
          </p:grpSpPr>
          <p:sp>
            <p:nvSpPr>
              <p:cNvPr id="181" name="Google Shape;181;p9"/>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9"/>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9"/>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9"/>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9"/>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9"/>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9"/>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9"/>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9"/>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9"/>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08608857"/>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26" Type="http://schemas.openxmlformats.org/officeDocument/2006/relationships/slideLayout" Target="../slideLayouts/slideLayout28.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5" Type="http://schemas.openxmlformats.org/officeDocument/2006/relationships/slideLayout" Target="../slideLayouts/slideLayout27.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29" Type="http://schemas.openxmlformats.org/officeDocument/2006/relationships/slideLayout" Target="../slideLayouts/slideLayout31.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24" Type="http://schemas.openxmlformats.org/officeDocument/2006/relationships/slideLayout" Target="../slideLayouts/slideLayout26.xml"/><Relationship Id="rId5" Type="http://schemas.openxmlformats.org/officeDocument/2006/relationships/slideLayout" Target="../slideLayouts/slideLayout7.xml"/><Relationship Id="rId15" Type="http://schemas.openxmlformats.org/officeDocument/2006/relationships/slideLayout" Target="../slideLayouts/slideLayout17.xml"/><Relationship Id="rId23" Type="http://schemas.openxmlformats.org/officeDocument/2006/relationships/slideLayout" Target="../slideLayouts/slideLayout25.xml"/><Relationship Id="rId28" Type="http://schemas.openxmlformats.org/officeDocument/2006/relationships/slideLayout" Target="../slideLayouts/slideLayout30.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31" Type="http://schemas.openxmlformats.org/officeDocument/2006/relationships/theme" Target="../theme/theme3.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slideLayout" Target="../slideLayouts/slideLayout24.xml"/><Relationship Id="rId27" Type="http://schemas.openxmlformats.org/officeDocument/2006/relationships/slideLayout" Target="../slideLayouts/slideLayout29.xml"/><Relationship Id="rId30"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82C5BE6C-915A-4A63-A7C3-A15CED806823}" type="datetimeFigureOut">
              <a:rPr lang="en-US" smtClean="0"/>
              <a:t>7/7/2025</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0E044326-292B-4DB4-B1F5-20E38FBDCCD6}"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66" r:id="rId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B26C2781-9F00-4822-B8C3-6FE81E5F3B5A}" type="datetimeFigureOut">
              <a:rPr lang="en-US" smtClean="0"/>
              <a:t>7/7/2025</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47B489F0-8753-4F78-9D00-319805FE4F09}"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68" r:id="rId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22475"/>
            <a:ext cx="7704000" cy="572700"/>
          </a:xfrm>
          <a:prstGeom prst="rect">
            <a:avLst/>
          </a:prstGeom>
          <a:noFill/>
          <a:ln>
            <a:noFill/>
          </a:ln>
        </p:spPr>
        <p:txBody>
          <a:bodyPr spcFirstLastPara="1" wrap="square" lIns="0" tIns="0" rIns="0" bIns="0" anchor="ctr" anchorCtr="0">
            <a:noAutofit/>
          </a:bodyPr>
          <a:lstStyle>
            <a:lvl1pPr lvl="0" algn="ctr">
              <a:spcBef>
                <a:spcPts val="0"/>
              </a:spcBef>
              <a:spcAft>
                <a:spcPts val="0"/>
              </a:spcAft>
              <a:buClr>
                <a:schemeClr val="dk1"/>
              </a:buClr>
              <a:buSzPts val="3600"/>
              <a:buFont typeface="Pacifico"/>
              <a:buNone/>
              <a:defRPr sz="3600">
                <a:solidFill>
                  <a:schemeClr val="dk1"/>
                </a:solidFill>
                <a:latin typeface="Pacifico"/>
                <a:ea typeface="Pacifico"/>
                <a:cs typeface="Pacifico"/>
                <a:sym typeface="Pacific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152475"/>
            <a:ext cx="7704000" cy="3450900"/>
          </a:xfrm>
          <a:prstGeom prst="rect">
            <a:avLst/>
          </a:prstGeom>
          <a:noFill/>
          <a:ln>
            <a:noFill/>
          </a:ln>
        </p:spPr>
        <p:txBody>
          <a:bodyPr spcFirstLastPara="1" wrap="square" lIns="0" tIns="0" rIns="0" bIns="0" anchor="ctr" anchorCtr="0">
            <a:noAutofit/>
          </a:bodyPr>
          <a:lstStyle>
            <a:lvl1pPr marL="457200" lvl="0" indent="-330200">
              <a:lnSpc>
                <a:spcPct val="115000"/>
              </a:lnSpc>
              <a:spcBef>
                <a:spcPts val="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1pPr>
            <a:lvl2pPr marL="914400" lvl="1" indent="-3302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2pPr>
            <a:lvl3pPr marL="1371600" lvl="2" indent="-3302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3pPr>
            <a:lvl4pPr marL="1828800" lvl="3" indent="-3302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4pPr>
            <a:lvl5pPr marL="2286000" lvl="4" indent="-3302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5pPr>
            <a:lvl6pPr marL="2743200" lvl="5" indent="-3302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6pPr>
            <a:lvl7pPr marL="3200400" lvl="6" indent="-3302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7pPr>
            <a:lvl8pPr marL="3657600" lvl="7" indent="-330200">
              <a:lnSpc>
                <a:spcPct val="115000"/>
              </a:lnSpc>
              <a:spcBef>
                <a:spcPts val="1600"/>
              </a:spcBef>
              <a:spcAft>
                <a:spcPts val="0"/>
              </a:spcAft>
              <a:buClr>
                <a:schemeClr val="dk2"/>
              </a:buClr>
              <a:buSzPts val="1600"/>
              <a:buFont typeface="Didact Gothic"/>
              <a:buChar char="○"/>
              <a:defRPr sz="1600">
                <a:solidFill>
                  <a:schemeClr val="dk2"/>
                </a:solidFill>
                <a:latin typeface="Didact Gothic"/>
                <a:ea typeface="Didact Gothic"/>
                <a:cs typeface="Didact Gothic"/>
                <a:sym typeface="Didact Gothic"/>
              </a:defRPr>
            </a:lvl8pPr>
            <a:lvl9pPr marL="4114800" lvl="8" indent="-330200">
              <a:lnSpc>
                <a:spcPct val="115000"/>
              </a:lnSpc>
              <a:spcBef>
                <a:spcPts val="1600"/>
              </a:spcBef>
              <a:spcAft>
                <a:spcPts val="1600"/>
              </a:spcAft>
              <a:buClr>
                <a:schemeClr val="dk2"/>
              </a:buClr>
              <a:buSzPts val="1600"/>
              <a:buFont typeface="Didact Gothic"/>
              <a:buChar char="■"/>
              <a:defRPr sz="1600">
                <a:solidFill>
                  <a:schemeClr val="dk2"/>
                </a:solidFill>
                <a:latin typeface="Didact Gothic"/>
                <a:ea typeface="Didact Gothic"/>
                <a:cs typeface="Didact Gothic"/>
                <a:sym typeface="Didact Gothic"/>
              </a:defRPr>
            </a:lvl9pPr>
          </a:lstStyle>
          <a:p>
            <a:endParaRPr/>
          </a:p>
        </p:txBody>
      </p:sp>
    </p:spTree>
    <p:extLst>
      <p:ext uri="{BB962C8B-B14F-4D97-AF65-F5344CB8AC3E}">
        <p14:creationId xmlns:p14="http://schemas.microsoft.com/office/powerpoint/2010/main" val="3734515534"/>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7" r:id="rId7"/>
    <p:sldLayoutId id="2147483678" r:id="rId8"/>
    <p:sldLayoutId id="2147483679" r:id="rId9"/>
    <p:sldLayoutId id="2147483680" r:id="rId10"/>
    <p:sldLayoutId id="2147483681" r:id="rId11"/>
    <p:sldLayoutId id="2147483682" r:id="rId12"/>
    <p:sldLayoutId id="2147483683" r:id="rId13"/>
    <p:sldLayoutId id="2147483684" r:id="rId14"/>
    <p:sldLayoutId id="2147483685" r:id="rId15"/>
    <p:sldLayoutId id="2147483686" r:id="rId16"/>
    <p:sldLayoutId id="2147483687" r:id="rId17"/>
    <p:sldLayoutId id="2147483688" r:id="rId18"/>
    <p:sldLayoutId id="2147483689" r:id="rId19"/>
    <p:sldLayoutId id="2147483690" r:id="rId20"/>
    <p:sldLayoutId id="2147483691" r:id="rId21"/>
    <p:sldLayoutId id="2147483692" r:id="rId22"/>
    <p:sldLayoutId id="2147483693" r:id="rId23"/>
    <p:sldLayoutId id="2147483694" r:id="rId24"/>
    <p:sldLayoutId id="2147483696" r:id="rId25"/>
    <p:sldLayoutId id="2147483698" r:id="rId26"/>
    <p:sldLayoutId id="2147483699" r:id="rId27"/>
    <p:sldLayoutId id="2147483700" r:id="rId28"/>
    <p:sldLayoutId id="2147483701" r:id="rId29"/>
    <p:sldLayoutId id="2147483702" r:id="rId30"/>
  </p:sldLayoutIdLst>
  <p:hf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0E2A47"/>
        </a:solidFill>
        <a:effectLst/>
      </p:bgPr>
    </p:bg>
    <p:spTree>
      <p:nvGrpSpPr>
        <p:cNvPr id="1" name="Shape 613"/>
        <p:cNvGrpSpPr/>
        <p:nvPr/>
      </p:nvGrpSpPr>
      <p:grpSpPr>
        <a:xfrm>
          <a:off x="0" y="0"/>
          <a:ext cx="0" cy="0"/>
          <a:chOff x="0" y="0"/>
          <a:chExt cx="0" cy="0"/>
        </a:xfrm>
      </p:grpSpPr>
      <p:sp>
        <p:nvSpPr>
          <p:cNvPr id="614" name="Google Shape;61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15" name="Google Shape;61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042961471"/>
      </p:ext>
    </p:extLst>
  </p:cSld>
  <p:clrMap bg1="lt1" tx1="dk1" bg2="dk2" tx2="lt2" accent1="accent1" accent2="accent2" accent3="accent3" accent4="accent4" accent5="accent5" accent6="accent6" hlink="hlink" folHlink="folHlink"/>
  <p:sldLayoutIdLst>
    <p:sldLayoutId id="2147483704" r:id="rId1"/>
  </p:sldLayoutIdLst>
  <p:hf sldNum="0"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2.jpeg"/><Relationship Id="rId5" Type="http://schemas.openxmlformats.org/officeDocument/2006/relationships/image" Target="../media/image1.png"/><Relationship Id="rId4" Type="http://schemas.openxmlformats.org/officeDocument/2006/relationships/notesSlide" Target="../notesSlides/notesSlide8.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png"/><Relationship Id="rId5" Type="http://schemas.openxmlformats.org/officeDocument/2006/relationships/image" Target="../media/image3.jpeg"/><Relationship Id="rId4" Type="http://schemas.openxmlformats.org/officeDocument/2006/relationships/notesSlide" Target="../notesSlides/notesSlide9.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4.jpeg"/><Relationship Id="rId5" Type="http://schemas.openxmlformats.org/officeDocument/2006/relationships/image" Target="../media/image1.png"/><Relationship Id="rId4" Type="http://schemas.openxmlformats.org/officeDocument/2006/relationships/notesSlide" Target="../notesSlides/notesSlide10.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5.jpeg"/><Relationship Id="rId5" Type="http://schemas.openxmlformats.org/officeDocument/2006/relationships/image" Target="../media/image1.png"/><Relationship Id="rId4" Type="http://schemas.openxmlformats.org/officeDocument/2006/relationships/notesSlide" Target="../notesSlides/notesSlide11.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png"/><Relationship Id="rId5" Type="http://schemas.openxmlformats.org/officeDocument/2006/relationships/image" Target="../media/image6.jpeg"/><Relationship Id="rId4" Type="http://schemas.openxmlformats.org/officeDocument/2006/relationships/notesSlide" Target="../notesSlides/notesSlide12.xml"/></Relationships>
</file>

<file path=ppt/slides/_rels/slide15.xml.rels><?xml version="1.0" encoding="UTF-8" standalone="yes"?>
<Relationships xmlns="http://schemas.openxmlformats.org/package/2006/relationships"><Relationship Id="rId8" Type="http://schemas.openxmlformats.org/officeDocument/2006/relationships/audio" Target="../media/media4.mp3"/><Relationship Id="rId13" Type="http://schemas.openxmlformats.org/officeDocument/2006/relationships/image" Target="../media/image1.png"/><Relationship Id="rId3" Type="http://schemas.microsoft.com/office/2007/relationships/media" Target="../media/media2.mp3"/><Relationship Id="rId7" Type="http://schemas.microsoft.com/office/2007/relationships/media" Target="../media/media4.mp3"/><Relationship Id="rId12" Type="http://schemas.openxmlformats.org/officeDocument/2006/relationships/notesSlide" Target="../notesSlides/notesSlide13.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audio" Target="../media/media3.mp3"/><Relationship Id="rId11" Type="http://schemas.openxmlformats.org/officeDocument/2006/relationships/slideLayout" Target="../slideLayouts/slideLayout28.xml"/><Relationship Id="rId5" Type="http://schemas.microsoft.com/office/2007/relationships/media" Target="../media/media3.mp3"/><Relationship Id="rId10" Type="http://schemas.openxmlformats.org/officeDocument/2006/relationships/audio" Target="../media/media5.mp3"/><Relationship Id="rId4" Type="http://schemas.openxmlformats.org/officeDocument/2006/relationships/audio" Target="../media/media2.mp3"/><Relationship Id="rId9" Type="http://schemas.microsoft.com/office/2007/relationships/media" Target="../media/media5.mp3"/></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slideLayout" Target="../slideLayouts/slideLayout1.xml"/><Relationship Id="rId7" Type="http://schemas.openxmlformats.org/officeDocument/2006/relationships/image" Target="../media/image8.svg"/><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7.png"/><Relationship Id="rId5" Type="http://schemas.openxmlformats.org/officeDocument/2006/relationships/audio" Target="../media/audio1.wav"/><Relationship Id="rId10" Type="http://schemas.openxmlformats.org/officeDocument/2006/relationships/image" Target="../media/image11.svg"/><Relationship Id="rId4" Type="http://schemas.openxmlformats.org/officeDocument/2006/relationships/notesSlide" Target="../notesSlides/notesSlide15.xml"/><Relationship Id="rId9" Type="http://schemas.openxmlformats.org/officeDocument/2006/relationships/image" Target="../media/image10.png"/></Relationships>
</file>

<file path=ppt/slides/_rels/slide18.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8.sv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audio" Target="../media/audio4.wav"/><Relationship Id="rId4" Type="http://schemas.openxmlformats.org/officeDocument/2006/relationships/audio" Target="../media/audio3.wav"/></Relationships>
</file>

<file path=ppt/slides/_rels/slide19.xml.rels><?xml version="1.0" encoding="UTF-8" standalone="yes"?>
<Relationships xmlns="http://schemas.openxmlformats.org/package/2006/relationships"><Relationship Id="rId3" Type="http://schemas.openxmlformats.org/officeDocument/2006/relationships/audio" Target="../media/audio4.wav"/><Relationship Id="rId2" Type="http://schemas.openxmlformats.org/officeDocument/2006/relationships/audio" Target="../media/audio3.wav"/><Relationship Id="rId1" Type="http://schemas.openxmlformats.org/officeDocument/2006/relationships/slideLayout" Target="../slideLayouts/slideLayout1.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audio" Target="../media/audio2.wav"/></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image" Target="../media/image8.svg"/><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audio" Target="../media/audio2.wav"/><Relationship Id="rId4" Type="http://schemas.openxmlformats.org/officeDocument/2006/relationships/audio" Target="../media/audio4.wav"/></Relationships>
</file>

<file path=ppt/slides/_rels/slide21.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image" Target="../media/image8.sv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audio" Target="../media/audio2.wav"/><Relationship Id="rId4" Type="http://schemas.openxmlformats.org/officeDocument/2006/relationships/audio" Target="../media/audio4.wav"/></Relationships>
</file>

<file path=ppt/slides/_rels/slide22.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image" Target="../media/image8.svg"/><Relationship Id="rId2" Type="http://schemas.openxmlformats.org/officeDocument/2006/relationships/notesSlide" Target="../notesSlides/notesSlide19.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audio" Target="../media/audio2.wav"/><Relationship Id="rId4" Type="http://schemas.openxmlformats.org/officeDocument/2006/relationships/audio" Target="../media/audio4.wav"/></Relationships>
</file>

<file path=ppt/slides/_rels/slide23.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image" Target="../media/image8.sv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audio" Target="../media/audio2.wav"/><Relationship Id="rId4" Type="http://schemas.openxmlformats.org/officeDocument/2006/relationships/audio" Target="../media/audio4.wav"/></Relationships>
</file>

<file path=ppt/slides/_rels/slide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1.xml"/><Relationship Id="rId4" Type="http://schemas.openxmlformats.org/officeDocument/2006/relationships/image" Target="../media/image8.svg"/></Relationships>
</file>

<file path=ppt/slides/_rels/slide2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30.xml"/><Relationship Id="rId2" Type="http://schemas.openxmlformats.org/officeDocument/2006/relationships/audio" Target="../media/media7.mp3"/><Relationship Id="rId1" Type="http://schemas.microsoft.com/office/2007/relationships/media" Target="../media/media7.mp3"/><Relationship Id="rId5" Type="http://schemas.openxmlformats.org/officeDocument/2006/relationships/image" Target="../media/image9.png"/><Relationship Id="rId4" Type="http://schemas.openxmlformats.org/officeDocument/2006/relationships/notesSlide" Target="../notesSlides/notesSlide23.xml"/></Relationships>
</file>

<file path=ppt/slides/_rels/slide27.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13.png"/><Relationship Id="rId7" Type="http://schemas.openxmlformats.org/officeDocument/2006/relationships/slide" Target="slide30.xml"/><Relationship Id="rId2" Type="http://schemas.openxmlformats.org/officeDocument/2006/relationships/notesSlide" Target="../notesSlides/notesSlide24.xml"/><Relationship Id="rId1" Type="http://schemas.openxmlformats.org/officeDocument/2006/relationships/slideLayout" Target="../slideLayouts/slideLayout31.xml"/><Relationship Id="rId6" Type="http://schemas.openxmlformats.org/officeDocument/2006/relationships/slide" Target="slide29.xml"/><Relationship Id="rId5" Type="http://schemas.openxmlformats.org/officeDocument/2006/relationships/image" Target="../media/image14.jpeg"/><Relationship Id="rId4" Type="http://schemas.openxmlformats.org/officeDocument/2006/relationships/slide" Target="slide28.xml"/><Relationship Id="rId9" Type="http://schemas.openxmlformats.org/officeDocument/2006/relationships/slide" Target="slide32.xml"/></Relationships>
</file>

<file path=ppt/slides/_rels/slide28.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5.xml"/><Relationship Id="rId1" Type="http://schemas.openxmlformats.org/officeDocument/2006/relationships/slideLayout" Target="../slideLayouts/slideLayout30.xml"/><Relationship Id="rId4" Type="http://schemas.openxmlformats.org/officeDocument/2006/relationships/slide" Target="slide27.xml"/></Relationships>
</file>

<file path=ppt/slides/_rels/slide29.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6.xml"/><Relationship Id="rId1" Type="http://schemas.openxmlformats.org/officeDocument/2006/relationships/slideLayout" Target="../slideLayouts/slideLayout30.xml"/><Relationship Id="rId4" Type="http://schemas.openxmlformats.org/officeDocument/2006/relationships/slide" Target="slide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7.xml"/><Relationship Id="rId1" Type="http://schemas.openxmlformats.org/officeDocument/2006/relationships/slideLayout" Target="../slideLayouts/slideLayout30.xml"/><Relationship Id="rId4" Type="http://schemas.openxmlformats.org/officeDocument/2006/relationships/slide" Target="slide27.xml"/></Relationships>
</file>

<file path=ppt/slides/_rels/slide3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8.xml"/><Relationship Id="rId1" Type="http://schemas.openxmlformats.org/officeDocument/2006/relationships/slideLayout" Target="../slideLayouts/slideLayout30.xml"/><Relationship Id="rId4" Type="http://schemas.openxmlformats.org/officeDocument/2006/relationships/slide" Target="slide27.xml"/></Relationships>
</file>

<file path=ppt/slides/_rels/slide3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9.xml"/><Relationship Id="rId1" Type="http://schemas.openxmlformats.org/officeDocument/2006/relationships/slideLayout" Target="../slideLayouts/slideLayout32.xml"/></Relationships>
</file>

<file path=ppt/slides/_rels/slide3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slideLayout" Target="../slideLayouts/slideLayout2.xml"/><Relationship Id="rId7" Type="http://schemas.openxmlformats.org/officeDocument/2006/relationships/image" Target="../media/image17.png"/><Relationship Id="rId2" Type="http://schemas.openxmlformats.org/officeDocument/2006/relationships/audio" Target="../media/media8.mp3"/><Relationship Id="rId1" Type="http://schemas.microsoft.com/office/2007/relationships/media" Target="../media/media8.mp3"/><Relationship Id="rId6" Type="http://schemas.openxmlformats.org/officeDocument/2006/relationships/image" Target="../media/image16.png"/><Relationship Id="rId5" Type="http://schemas.openxmlformats.org/officeDocument/2006/relationships/image" Target="../media/image15.jpeg"/><Relationship Id="rId4" Type="http://schemas.openxmlformats.org/officeDocument/2006/relationships/notesSlide" Target="../notesSlides/notesSlide32.xml"/></Relationships>
</file>

<file path=ppt/slides/_rels/slide36.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23.png"/><Relationship Id="rId3" Type="http://schemas.openxmlformats.org/officeDocument/2006/relationships/slideLayout" Target="../slideLayouts/slideLayout2.xml"/><Relationship Id="rId7" Type="http://schemas.openxmlformats.org/officeDocument/2006/relationships/image" Target="../media/image20.png"/><Relationship Id="rId12" Type="http://schemas.openxmlformats.org/officeDocument/2006/relationships/image" Target="../media/image9.png"/><Relationship Id="rId2" Type="http://schemas.openxmlformats.org/officeDocument/2006/relationships/audio" Target="../media/media9.mp3"/><Relationship Id="rId1" Type="http://schemas.microsoft.com/office/2007/relationships/media" Target="../media/media9.mp3"/><Relationship Id="rId6" Type="http://schemas.openxmlformats.org/officeDocument/2006/relationships/image" Target="../media/image19.emf"/><Relationship Id="rId11" Type="http://schemas.microsoft.com/office/2007/relationships/hdphoto" Target="../media/hdphoto2.wdp"/><Relationship Id="rId5" Type="http://schemas.openxmlformats.org/officeDocument/2006/relationships/image" Target="../media/image18.png"/><Relationship Id="rId10" Type="http://schemas.openxmlformats.org/officeDocument/2006/relationships/image" Target="../media/image22.png"/><Relationship Id="rId4" Type="http://schemas.openxmlformats.org/officeDocument/2006/relationships/notesSlide" Target="../notesSlides/notesSlide33.xml"/><Relationship Id="rId9" Type="http://schemas.microsoft.com/office/2007/relationships/hdphoto" Target="../media/hdphoto1.wdp"/></Relationships>
</file>

<file path=ppt/slides/_rels/slide37.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audio" Target="../media/audio5.wav"/><Relationship Id="rId7" Type="http://schemas.openxmlformats.org/officeDocument/2006/relationships/image" Target="../media/image26.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jpeg"/><Relationship Id="rId10" Type="http://schemas.openxmlformats.org/officeDocument/2006/relationships/image" Target="../media/image29.png"/><Relationship Id="rId4" Type="http://schemas.openxmlformats.org/officeDocument/2006/relationships/audio" Target="../media/audio6.wav"/><Relationship Id="rId9" Type="http://schemas.openxmlformats.org/officeDocument/2006/relationships/image" Target="../media/image28.GIF"/></Relationships>
</file>

<file path=ppt/slides/_rels/slide38.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9.png"/><Relationship Id="rId3" Type="http://schemas.openxmlformats.org/officeDocument/2006/relationships/slideLayout" Target="../slideLayouts/slideLayout2.xml"/><Relationship Id="rId7" Type="http://schemas.openxmlformats.org/officeDocument/2006/relationships/image" Target="../media/image19.emf"/><Relationship Id="rId12" Type="http://schemas.microsoft.com/office/2007/relationships/hdphoto" Target="../media/hdphoto2.wdp"/><Relationship Id="rId2" Type="http://schemas.openxmlformats.org/officeDocument/2006/relationships/audio" Target="../media/media9.mp3"/><Relationship Id="rId1" Type="http://schemas.microsoft.com/office/2007/relationships/media" Target="../media/media9.mp3"/><Relationship Id="rId6" Type="http://schemas.openxmlformats.org/officeDocument/2006/relationships/image" Target="../media/image18.png"/><Relationship Id="rId11" Type="http://schemas.openxmlformats.org/officeDocument/2006/relationships/image" Target="../media/image22.png"/><Relationship Id="rId5" Type="http://schemas.openxmlformats.org/officeDocument/2006/relationships/audio" Target="../media/audio7.wav"/><Relationship Id="rId10" Type="http://schemas.microsoft.com/office/2007/relationships/hdphoto" Target="../media/hdphoto1.wdp"/><Relationship Id="rId4" Type="http://schemas.openxmlformats.org/officeDocument/2006/relationships/notesSlide" Target="../notesSlides/notesSlide35.xml"/><Relationship Id="rId9" Type="http://schemas.openxmlformats.org/officeDocument/2006/relationships/image" Target="../media/image21.png"/><Relationship Id="rId14" Type="http://schemas.openxmlformats.org/officeDocument/2006/relationships/image" Target="../media/image30.png"/></Relationships>
</file>

<file path=ppt/slides/_rels/slide39.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audio" Target="../media/audio5.wav"/><Relationship Id="rId7" Type="http://schemas.openxmlformats.org/officeDocument/2006/relationships/image" Target="../media/image26.pn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jpeg"/><Relationship Id="rId10" Type="http://schemas.openxmlformats.org/officeDocument/2006/relationships/image" Target="../media/image29.png"/><Relationship Id="rId4" Type="http://schemas.openxmlformats.org/officeDocument/2006/relationships/audio" Target="../media/audio6.wav"/><Relationship Id="rId9" Type="http://schemas.openxmlformats.org/officeDocument/2006/relationships/image" Target="../media/image28.GIF"/></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8" Type="http://schemas.openxmlformats.org/officeDocument/2006/relationships/image" Target="../media/image20.png"/><Relationship Id="rId13" Type="http://schemas.microsoft.com/office/2007/relationships/hdphoto" Target="../media/hdphoto2.wdp"/><Relationship Id="rId3" Type="http://schemas.openxmlformats.org/officeDocument/2006/relationships/slideLayout" Target="../slideLayouts/slideLayout2.xml"/><Relationship Id="rId7" Type="http://schemas.openxmlformats.org/officeDocument/2006/relationships/image" Target="../media/image19.emf"/><Relationship Id="rId12" Type="http://schemas.openxmlformats.org/officeDocument/2006/relationships/image" Target="../media/image22.png"/><Relationship Id="rId2" Type="http://schemas.openxmlformats.org/officeDocument/2006/relationships/audio" Target="../media/media9.mp3"/><Relationship Id="rId1" Type="http://schemas.microsoft.com/office/2007/relationships/media" Target="../media/media9.mp3"/><Relationship Id="rId6" Type="http://schemas.openxmlformats.org/officeDocument/2006/relationships/image" Target="../media/image18.png"/><Relationship Id="rId11" Type="http://schemas.openxmlformats.org/officeDocument/2006/relationships/image" Target="../media/image9.png"/><Relationship Id="rId5" Type="http://schemas.openxmlformats.org/officeDocument/2006/relationships/audio" Target="../media/audio7.wav"/><Relationship Id="rId10" Type="http://schemas.microsoft.com/office/2007/relationships/hdphoto" Target="../media/hdphoto1.wdp"/><Relationship Id="rId4" Type="http://schemas.openxmlformats.org/officeDocument/2006/relationships/notesSlide" Target="../notesSlides/notesSlide37.xml"/><Relationship Id="rId9" Type="http://schemas.openxmlformats.org/officeDocument/2006/relationships/image" Target="../media/image21.png"/><Relationship Id="rId14" Type="http://schemas.openxmlformats.org/officeDocument/2006/relationships/image" Target="../media/image31.GIF"/></Relationships>
</file>

<file path=ppt/slides/_rels/slide41.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21.png"/><Relationship Id="rId3" Type="http://schemas.openxmlformats.org/officeDocument/2006/relationships/slideLayout" Target="../slideLayouts/slideLayout2.xml"/><Relationship Id="rId7" Type="http://schemas.microsoft.com/office/2007/relationships/hdphoto" Target="../media/hdphoto3.wdp"/><Relationship Id="rId12" Type="http://schemas.openxmlformats.org/officeDocument/2006/relationships/image" Target="../media/image9.png"/><Relationship Id="rId17" Type="http://schemas.openxmlformats.org/officeDocument/2006/relationships/image" Target="../media/image35.png"/><Relationship Id="rId2" Type="http://schemas.openxmlformats.org/officeDocument/2006/relationships/audio" Target="../media/media9.mp3"/><Relationship Id="rId16" Type="http://schemas.microsoft.com/office/2007/relationships/hdphoto" Target="../media/hdphoto2.wdp"/><Relationship Id="rId1" Type="http://schemas.microsoft.com/office/2007/relationships/media" Target="../media/media9.mp3"/><Relationship Id="rId6" Type="http://schemas.openxmlformats.org/officeDocument/2006/relationships/image" Target="../media/image32.png"/><Relationship Id="rId11" Type="http://schemas.openxmlformats.org/officeDocument/2006/relationships/image" Target="../media/image20.png"/><Relationship Id="rId5" Type="http://schemas.openxmlformats.org/officeDocument/2006/relationships/image" Target="../media/image19.emf"/><Relationship Id="rId15" Type="http://schemas.openxmlformats.org/officeDocument/2006/relationships/image" Target="../media/image22.png"/><Relationship Id="rId10" Type="http://schemas.openxmlformats.org/officeDocument/2006/relationships/image" Target="../media/image34.png"/><Relationship Id="rId4" Type="http://schemas.openxmlformats.org/officeDocument/2006/relationships/image" Target="../media/image18.png"/><Relationship Id="rId9" Type="http://schemas.microsoft.com/office/2007/relationships/hdphoto" Target="../media/hdphoto4.wdp"/><Relationship Id="rId14" Type="http://schemas.microsoft.com/office/2007/relationships/hdphoto" Target="../media/hdphoto1.wdp"/></Relationships>
</file>

<file path=ppt/slides/_rels/slide42.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audio" Target="../media/audio5.wav"/><Relationship Id="rId7" Type="http://schemas.openxmlformats.org/officeDocument/2006/relationships/image" Target="../media/image26.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jpeg"/><Relationship Id="rId10" Type="http://schemas.openxmlformats.org/officeDocument/2006/relationships/image" Target="../media/image29.png"/><Relationship Id="rId4" Type="http://schemas.openxmlformats.org/officeDocument/2006/relationships/audio" Target="../media/audio6.wav"/><Relationship Id="rId9" Type="http://schemas.openxmlformats.org/officeDocument/2006/relationships/image" Target="../media/image28.GIF"/></Relationships>
</file>

<file path=ppt/slides/_rels/slide43.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21.png"/><Relationship Id="rId18" Type="http://schemas.openxmlformats.org/officeDocument/2006/relationships/image" Target="../media/image36.png"/><Relationship Id="rId3" Type="http://schemas.openxmlformats.org/officeDocument/2006/relationships/slideLayout" Target="../slideLayouts/slideLayout2.xml"/><Relationship Id="rId7" Type="http://schemas.openxmlformats.org/officeDocument/2006/relationships/image" Target="../media/image32.png"/><Relationship Id="rId12" Type="http://schemas.openxmlformats.org/officeDocument/2006/relationships/image" Target="../media/image9.png"/><Relationship Id="rId17" Type="http://schemas.openxmlformats.org/officeDocument/2006/relationships/image" Target="../media/image34.png"/><Relationship Id="rId2" Type="http://schemas.openxmlformats.org/officeDocument/2006/relationships/audio" Target="../media/media9.mp3"/><Relationship Id="rId16" Type="http://schemas.microsoft.com/office/2007/relationships/hdphoto" Target="../media/hdphoto2.wdp"/><Relationship Id="rId1" Type="http://schemas.microsoft.com/office/2007/relationships/media" Target="../media/media9.mp3"/><Relationship Id="rId6" Type="http://schemas.openxmlformats.org/officeDocument/2006/relationships/image" Target="../media/image19.emf"/><Relationship Id="rId11" Type="http://schemas.openxmlformats.org/officeDocument/2006/relationships/image" Target="../media/image20.png"/><Relationship Id="rId5" Type="http://schemas.openxmlformats.org/officeDocument/2006/relationships/image" Target="../media/image18.png"/><Relationship Id="rId15" Type="http://schemas.openxmlformats.org/officeDocument/2006/relationships/image" Target="../media/image22.png"/><Relationship Id="rId10" Type="http://schemas.microsoft.com/office/2007/relationships/hdphoto" Target="../media/hdphoto4.wdp"/><Relationship Id="rId4" Type="http://schemas.openxmlformats.org/officeDocument/2006/relationships/audio" Target="../media/audio7.wav"/><Relationship Id="rId9" Type="http://schemas.openxmlformats.org/officeDocument/2006/relationships/image" Target="../media/image33.png"/><Relationship Id="rId14" Type="http://schemas.microsoft.com/office/2007/relationships/hdphoto" Target="../media/hdphoto1.wdp"/></Relationships>
</file>

<file path=ppt/slides/_rels/slide44.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audio" Target="../media/audio5.wav"/><Relationship Id="rId7" Type="http://schemas.openxmlformats.org/officeDocument/2006/relationships/image" Target="../media/image26.png"/><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jpeg"/><Relationship Id="rId10" Type="http://schemas.openxmlformats.org/officeDocument/2006/relationships/image" Target="../media/image29.png"/><Relationship Id="rId4" Type="http://schemas.openxmlformats.org/officeDocument/2006/relationships/audio" Target="../media/audio6.wav"/><Relationship Id="rId9" Type="http://schemas.openxmlformats.org/officeDocument/2006/relationships/image" Target="../media/image28.GIF"/></Relationships>
</file>

<file path=ppt/slides/_rels/slide45.xml.rels><?xml version="1.0" encoding="UTF-8" standalone="yes"?>
<Relationships xmlns="http://schemas.openxmlformats.org/package/2006/relationships"><Relationship Id="rId8" Type="http://schemas.openxmlformats.org/officeDocument/2006/relationships/image" Target="../media/image33.png"/><Relationship Id="rId13" Type="http://schemas.microsoft.com/office/2007/relationships/hdphoto" Target="../media/hdphoto1.wdp"/><Relationship Id="rId18" Type="http://schemas.openxmlformats.org/officeDocument/2006/relationships/image" Target="../media/image34.png"/><Relationship Id="rId3" Type="http://schemas.openxmlformats.org/officeDocument/2006/relationships/slideLayout" Target="../slideLayouts/slideLayout2.xml"/><Relationship Id="rId7" Type="http://schemas.openxmlformats.org/officeDocument/2006/relationships/image" Target="../media/image19.emf"/><Relationship Id="rId12" Type="http://schemas.openxmlformats.org/officeDocument/2006/relationships/image" Target="../media/image21.png"/><Relationship Id="rId17" Type="http://schemas.microsoft.com/office/2007/relationships/hdphoto" Target="../media/hdphoto3.wdp"/><Relationship Id="rId2" Type="http://schemas.openxmlformats.org/officeDocument/2006/relationships/audio" Target="../media/media9.mp3"/><Relationship Id="rId16" Type="http://schemas.openxmlformats.org/officeDocument/2006/relationships/image" Target="../media/image32.png"/><Relationship Id="rId1" Type="http://schemas.microsoft.com/office/2007/relationships/media" Target="../media/media9.mp3"/><Relationship Id="rId6" Type="http://schemas.openxmlformats.org/officeDocument/2006/relationships/image" Target="../media/image18.png"/><Relationship Id="rId11" Type="http://schemas.openxmlformats.org/officeDocument/2006/relationships/image" Target="../media/image9.png"/><Relationship Id="rId5" Type="http://schemas.openxmlformats.org/officeDocument/2006/relationships/audio" Target="../media/audio7.wav"/><Relationship Id="rId15" Type="http://schemas.microsoft.com/office/2007/relationships/hdphoto" Target="../media/hdphoto2.wdp"/><Relationship Id="rId10" Type="http://schemas.openxmlformats.org/officeDocument/2006/relationships/image" Target="../media/image20.png"/><Relationship Id="rId19" Type="http://schemas.openxmlformats.org/officeDocument/2006/relationships/image" Target="../media/image37.png"/><Relationship Id="rId4" Type="http://schemas.openxmlformats.org/officeDocument/2006/relationships/notesSlide" Target="../notesSlides/notesSlide40.xml"/><Relationship Id="rId9" Type="http://schemas.microsoft.com/office/2007/relationships/hdphoto" Target="../media/hdphoto4.wdp"/><Relationship Id="rId14" Type="http://schemas.openxmlformats.org/officeDocument/2006/relationships/image" Target="../media/image22.png"/></Relationships>
</file>

<file path=ppt/slides/_rels/slide46.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audio" Target="../media/audio5.wav"/><Relationship Id="rId7" Type="http://schemas.openxmlformats.org/officeDocument/2006/relationships/image" Target="../media/image26.png"/><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jpeg"/><Relationship Id="rId10" Type="http://schemas.openxmlformats.org/officeDocument/2006/relationships/image" Target="../media/image29.png"/><Relationship Id="rId4" Type="http://schemas.openxmlformats.org/officeDocument/2006/relationships/audio" Target="../media/audio6.wav"/><Relationship Id="rId9" Type="http://schemas.openxmlformats.org/officeDocument/2006/relationships/image" Target="../media/image28.GIF"/></Relationships>
</file>

<file path=ppt/slides/_rels/slide47.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32.png"/><Relationship Id="rId18" Type="http://schemas.openxmlformats.org/officeDocument/2006/relationships/image" Target="../media/image31.GIF"/><Relationship Id="rId3" Type="http://schemas.openxmlformats.org/officeDocument/2006/relationships/slideLayout" Target="../slideLayouts/slideLayout2.xml"/><Relationship Id="rId7" Type="http://schemas.openxmlformats.org/officeDocument/2006/relationships/image" Target="../media/image20.png"/><Relationship Id="rId12" Type="http://schemas.microsoft.com/office/2007/relationships/hdphoto" Target="../media/hdphoto2.wdp"/><Relationship Id="rId17" Type="http://schemas.openxmlformats.org/officeDocument/2006/relationships/image" Target="../media/image34.png"/><Relationship Id="rId2" Type="http://schemas.openxmlformats.org/officeDocument/2006/relationships/audio" Target="../media/media9.mp3"/><Relationship Id="rId16" Type="http://schemas.microsoft.com/office/2007/relationships/hdphoto" Target="../media/hdphoto4.wdp"/><Relationship Id="rId1" Type="http://schemas.microsoft.com/office/2007/relationships/media" Target="../media/media9.mp3"/><Relationship Id="rId6" Type="http://schemas.openxmlformats.org/officeDocument/2006/relationships/image" Target="../media/image19.emf"/><Relationship Id="rId11" Type="http://schemas.openxmlformats.org/officeDocument/2006/relationships/image" Target="../media/image22.png"/><Relationship Id="rId5" Type="http://schemas.openxmlformats.org/officeDocument/2006/relationships/image" Target="../media/image18.png"/><Relationship Id="rId15" Type="http://schemas.openxmlformats.org/officeDocument/2006/relationships/image" Target="../media/image33.png"/><Relationship Id="rId10" Type="http://schemas.microsoft.com/office/2007/relationships/hdphoto" Target="../media/hdphoto1.wdp"/><Relationship Id="rId4" Type="http://schemas.openxmlformats.org/officeDocument/2006/relationships/audio" Target="../media/audio7.wav"/><Relationship Id="rId9" Type="http://schemas.openxmlformats.org/officeDocument/2006/relationships/image" Target="../media/image21.png"/><Relationship Id="rId14" Type="http://schemas.microsoft.com/office/2007/relationships/hdphoto" Target="../media/hdphoto3.wdp"/></Relationships>
</file>

<file path=ppt/slides/_rels/slide48.xml.rels><?xml version="1.0" encoding="UTF-8" standalone="yes"?>
<Relationships xmlns="http://schemas.openxmlformats.org/package/2006/relationships"><Relationship Id="rId8" Type="http://schemas.microsoft.com/office/2007/relationships/hdphoto" Target="../media/hdphoto5.wdp"/><Relationship Id="rId13" Type="http://schemas.openxmlformats.org/officeDocument/2006/relationships/image" Target="../media/image20.png"/><Relationship Id="rId18" Type="http://schemas.openxmlformats.org/officeDocument/2006/relationships/image" Target="../media/image32.png"/><Relationship Id="rId3" Type="http://schemas.openxmlformats.org/officeDocument/2006/relationships/slideLayout" Target="../slideLayouts/slideLayout2.xml"/><Relationship Id="rId21" Type="http://schemas.microsoft.com/office/2007/relationships/hdphoto" Target="../media/hdphoto4.wdp"/><Relationship Id="rId7" Type="http://schemas.openxmlformats.org/officeDocument/2006/relationships/image" Target="../media/image38.png"/><Relationship Id="rId12" Type="http://schemas.openxmlformats.org/officeDocument/2006/relationships/image" Target="../media/image9.png"/><Relationship Id="rId17" Type="http://schemas.microsoft.com/office/2007/relationships/hdphoto" Target="../media/hdphoto2.wdp"/><Relationship Id="rId2" Type="http://schemas.openxmlformats.org/officeDocument/2006/relationships/audio" Target="../media/media9.mp3"/><Relationship Id="rId16" Type="http://schemas.openxmlformats.org/officeDocument/2006/relationships/image" Target="../media/image22.png"/><Relationship Id="rId20" Type="http://schemas.openxmlformats.org/officeDocument/2006/relationships/image" Target="../media/image33.png"/><Relationship Id="rId1" Type="http://schemas.microsoft.com/office/2007/relationships/media" Target="../media/media9.mp3"/><Relationship Id="rId6" Type="http://schemas.openxmlformats.org/officeDocument/2006/relationships/image" Target="../media/image19.emf"/><Relationship Id="rId11" Type="http://schemas.openxmlformats.org/officeDocument/2006/relationships/image" Target="../media/image40.png"/><Relationship Id="rId24" Type="http://schemas.openxmlformats.org/officeDocument/2006/relationships/image" Target="../media/image42.png"/><Relationship Id="rId5" Type="http://schemas.openxmlformats.org/officeDocument/2006/relationships/image" Target="../media/image18.png"/><Relationship Id="rId15" Type="http://schemas.microsoft.com/office/2007/relationships/hdphoto" Target="../media/hdphoto1.wdp"/><Relationship Id="rId23" Type="http://schemas.openxmlformats.org/officeDocument/2006/relationships/image" Target="../media/image41.png"/><Relationship Id="rId10" Type="http://schemas.microsoft.com/office/2007/relationships/hdphoto" Target="../media/hdphoto6.wdp"/><Relationship Id="rId19" Type="http://schemas.microsoft.com/office/2007/relationships/hdphoto" Target="../media/hdphoto3.wdp"/><Relationship Id="rId4" Type="http://schemas.openxmlformats.org/officeDocument/2006/relationships/notesSlide" Target="../notesSlides/notesSlide42.xml"/><Relationship Id="rId9" Type="http://schemas.openxmlformats.org/officeDocument/2006/relationships/image" Target="../media/image39.png"/><Relationship Id="rId14" Type="http://schemas.openxmlformats.org/officeDocument/2006/relationships/image" Target="../media/image21.png"/><Relationship Id="rId22" Type="http://schemas.openxmlformats.org/officeDocument/2006/relationships/image" Target="../media/image34.png"/></Relationships>
</file>

<file path=ppt/slides/_rels/slide49.xml.rels><?xml version="1.0" encoding="UTF-8" standalone="yes"?>
<Relationships xmlns="http://schemas.openxmlformats.org/package/2006/relationships"><Relationship Id="rId8" Type="http://schemas.openxmlformats.org/officeDocument/2006/relationships/image" Target="../media/image28.GIF"/><Relationship Id="rId3" Type="http://schemas.openxmlformats.org/officeDocument/2006/relationships/audio" Target="../media/audio6.wav"/><Relationship Id="rId7" Type="http://schemas.openxmlformats.org/officeDocument/2006/relationships/image" Target="../media/image27.png"/><Relationship Id="rId2" Type="http://schemas.openxmlformats.org/officeDocument/2006/relationships/audio" Target="../media/audio5.wav"/><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jpeg"/><Relationship Id="rId9" Type="http://schemas.openxmlformats.org/officeDocument/2006/relationships/image" Target="../media/image29.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8" Type="http://schemas.microsoft.com/office/2007/relationships/hdphoto" Target="../media/hdphoto5.wdp"/><Relationship Id="rId13" Type="http://schemas.microsoft.com/office/2007/relationships/hdphoto" Target="../media/hdphoto1.wdp"/><Relationship Id="rId18" Type="http://schemas.openxmlformats.org/officeDocument/2006/relationships/image" Target="../media/image33.png"/><Relationship Id="rId3" Type="http://schemas.openxmlformats.org/officeDocument/2006/relationships/slideLayout" Target="../slideLayouts/slideLayout2.xml"/><Relationship Id="rId21" Type="http://schemas.openxmlformats.org/officeDocument/2006/relationships/image" Target="../media/image39.png"/><Relationship Id="rId7" Type="http://schemas.openxmlformats.org/officeDocument/2006/relationships/image" Target="../media/image38.png"/><Relationship Id="rId12" Type="http://schemas.openxmlformats.org/officeDocument/2006/relationships/image" Target="../media/image21.png"/><Relationship Id="rId17" Type="http://schemas.microsoft.com/office/2007/relationships/hdphoto" Target="../media/hdphoto3.wdp"/><Relationship Id="rId2" Type="http://schemas.openxmlformats.org/officeDocument/2006/relationships/audio" Target="../media/media9.mp3"/><Relationship Id="rId16" Type="http://schemas.openxmlformats.org/officeDocument/2006/relationships/image" Target="../media/image32.png"/><Relationship Id="rId20" Type="http://schemas.openxmlformats.org/officeDocument/2006/relationships/image" Target="../media/image34.png"/><Relationship Id="rId1" Type="http://schemas.microsoft.com/office/2007/relationships/media" Target="../media/media9.mp3"/><Relationship Id="rId6" Type="http://schemas.openxmlformats.org/officeDocument/2006/relationships/image" Target="../media/image19.emf"/><Relationship Id="rId11" Type="http://schemas.openxmlformats.org/officeDocument/2006/relationships/image" Target="../media/image20.png"/><Relationship Id="rId24" Type="http://schemas.openxmlformats.org/officeDocument/2006/relationships/image" Target="../media/image43.png"/><Relationship Id="rId5" Type="http://schemas.openxmlformats.org/officeDocument/2006/relationships/image" Target="../media/image18.png"/><Relationship Id="rId15" Type="http://schemas.microsoft.com/office/2007/relationships/hdphoto" Target="../media/hdphoto2.wdp"/><Relationship Id="rId23" Type="http://schemas.openxmlformats.org/officeDocument/2006/relationships/image" Target="../media/image41.png"/><Relationship Id="rId10" Type="http://schemas.openxmlformats.org/officeDocument/2006/relationships/image" Target="../media/image9.png"/><Relationship Id="rId19" Type="http://schemas.microsoft.com/office/2007/relationships/hdphoto" Target="../media/hdphoto4.wdp"/><Relationship Id="rId4" Type="http://schemas.openxmlformats.org/officeDocument/2006/relationships/audio" Target="../media/audio7.wav"/><Relationship Id="rId9" Type="http://schemas.openxmlformats.org/officeDocument/2006/relationships/image" Target="../media/image40.png"/><Relationship Id="rId14" Type="http://schemas.openxmlformats.org/officeDocument/2006/relationships/image" Target="../media/image22.png"/><Relationship Id="rId22" Type="http://schemas.microsoft.com/office/2007/relationships/hdphoto" Target="../media/hdphoto6.wdp"/></Relationships>
</file>

<file path=ppt/slides/_rels/slide51.xml.rels><?xml version="1.0" encoding="UTF-8" standalone="yes"?>
<Relationships xmlns="http://schemas.openxmlformats.org/package/2006/relationships"><Relationship Id="rId8" Type="http://schemas.openxmlformats.org/officeDocument/2006/relationships/image" Target="../media/image28.GIF"/><Relationship Id="rId3" Type="http://schemas.openxmlformats.org/officeDocument/2006/relationships/audio" Target="../media/audio6.wav"/><Relationship Id="rId7" Type="http://schemas.openxmlformats.org/officeDocument/2006/relationships/image" Target="../media/image27.png"/><Relationship Id="rId2" Type="http://schemas.openxmlformats.org/officeDocument/2006/relationships/audio" Target="../media/audio5.wav"/><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jpeg"/><Relationship Id="rId9" Type="http://schemas.openxmlformats.org/officeDocument/2006/relationships/image" Target="../media/image29.png"/></Relationships>
</file>

<file path=ppt/slides/_rels/slide52.xml.rels><?xml version="1.0" encoding="UTF-8" standalone="yes"?>
<Relationships xmlns="http://schemas.openxmlformats.org/package/2006/relationships"><Relationship Id="rId8" Type="http://schemas.microsoft.com/office/2007/relationships/hdphoto" Target="../media/hdphoto5.wdp"/><Relationship Id="rId13" Type="http://schemas.openxmlformats.org/officeDocument/2006/relationships/image" Target="../media/image22.png"/><Relationship Id="rId18" Type="http://schemas.microsoft.com/office/2007/relationships/hdphoto" Target="../media/hdphoto4.wdp"/><Relationship Id="rId3" Type="http://schemas.openxmlformats.org/officeDocument/2006/relationships/slideLayout" Target="../slideLayouts/slideLayout2.xml"/><Relationship Id="rId21" Type="http://schemas.microsoft.com/office/2007/relationships/hdphoto" Target="../media/hdphoto6.wdp"/><Relationship Id="rId7" Type="http://schemas.openxmlformats.org/officeDocument/2006/relationships/image" Target="../media/image38.png"/><Relationship Id="rId12" Type="http://schemas.microsoft.com/office/2007/relationships/hdphoto" Target="../media/hdphoto1.wdp"/><Relationship Id="rId17" Type="http://schemas.openxmlformats.org/officeDocument/2006/relationships/image" Target="../media/image33.png"/><Relationship Id="rId2" Type="http://schemas.openxmlformats.org/officeDocument/2006/relationships/audio" Target="../media/media9.mp3"/><Relationship Id="rId16" Type="http://schemas.microsoft.com/office/2007/relationships/hdphoto" Target="../media/hdphoto3.wdp"/><Relationship Id="rId20" Type="http://schemas.openxmlformats.org/officeDocument/2006/relationships/image" Target="../media/image39.png"/><Relationship Id="rId1" Type="http://schemas.microsoft.com/office/2007/relationships/media" Target="../media/media9.mp3"/><Relationship Id="rId6" Type="http://schemas.openxmlformats.org/officeDocument/2006/relationships/image" Target="../media/image19.emf"/><Relationship Id="rId11" Type="http://schemas.openxmlformats.org/officeDocument/2006/relationships/image" Target="../media/image21.png"/><Relationship Id="rId24" Type="http://schemas.openxmlformats.org/officeDocument/2006/relationships/image" Target="../media/image40.png"/><Relationship Id="rId5" Type="http://schemas.openxmlformats.org/officeDocument/2006/relationships/image" Target="../media/image18.png"/><Relationship Id="rId15" Type="http://schemas.openxmlformats.org/officeDocument/2006/relationships/image" Target="../media/image32.png"/><Relationship Id="rId23" Type="http://schemas.openxmlformats.org/officeDocument/2006/relationships/image" Target="../media/image44.png"/><Relationship Id="rId10" Type="http://schemas.openxmlformats.org/officeDocument/2006/relationships/image" Target="../media/image20.png"/><Relationship Id="rId19" Type="http://schemas.openxmlformats.org/officeDocument/2006/relationships/image" Target="../media/image34.png"/><Relationship Id="rId4" Type="http://schemas.openxmlformats.org/officeDocument/2006/relationships/audio" Target="../media/audio7.wav"/><Relationship Id="rId9" Type="http://schemas.openxmlformats.org/officeDocument/2006/relationships/image" Target="../media/image9.png"/><Relationship Id="rId14" Type="http://schemas.microsoft.com/office/2007/relationships/hdphoto" Target="../media/hdphoto2.wdp"/><Relationship Id="rId22" Type="http://schemas.openxmlformats.org/officeDocument/2006/relationships/image" Target="../media/image41.png"/></Relationships>
</file>

<file path=ppt/slides/_rels/slide53.xml.rels><?xml version="1.0" encoding="UTF-8" standalone="yes"?>
<Relationships xmlns="http://schemas.openxmlformats.org/package/2006/relationships"><Relationship Id="rId8" Type="http://schemas.openxmlformats.org/officeDocument/2006/relationships/image" Target="../media/image28.GIF"/><Relationship Id="rId3" Type="http://schemas.openxmlformats.org/officeDocument/2006/relationships/audio" Target="../media/audio6.wav"/><Relationship Id="rId7" Type="http://schemas.openxmlformats.org/officeDocument/2006/relationships/image" Target="../media/image27.png"/><Relationship Id="rId2" Type="http://schemas.openxmlformats.org/officeDocument/2006/relationships/audio" Target="../media/audio5.wav"/><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jpeg"/><Relationship Id="rId9" Type="http://schemas.openxmlformats.org/officeDocument/2006/relationships/image" Target="../media/image29.png"/></Relationships>
</file>

<file path=ppt/slides/_rels/slide54.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32.png"/><Relationship Id="rId18" Type="http://schemas.openxmlformats.org/officeDocument/2006/relationships/image" Target="../media/image38.png"/><Relationship Id="rId3" Type="http://schemas.openxmlformats.org/officeDocument/2006/relationships/slideLayout" Target="../slideLayouts/slideLayout2.xml"/><Relationship Id="rId21" Type="http://schemas.microsoft.com/office/2007/relationships/hdphoto" Target="../media/hdphoto6.wdp"/><Relationship Id="rId7" Type="http://schemas.openxmlformats.org/officeDocument/2006/relationships/image" Target="../media/image9.png"/><Relationship Id="rId12" Type="http://schemas.microsoft.com/office/2007/relationships/hdphoto" Target="../media/hdphoto2.wdp"/><Relationship Id="rId17" Type="http://schemas.openxmlformats.org/officeDocument/2006/relationships/image" Target="../media/image34.png"/><Relationship Id="rId2" Type="http://schemas.openxmlformats.org/officeDocument/2006/relationships/audio" Target="../media/media9.mp3"/><Relationship Id="rId16" Type="http://schemas.microsoft.com/office/2007/relationships/hdphoto" Target="../media/hdphoto4.wdp"/><Relationship Id="rId20" Type="http://schemas.openxmlformats.org/officeDocument/2006/relationships/image" Target="../media/image39.png"/><Relationship Id="rId1" Type="http://schemas.microsoft.com/office/2007/relationships/media" Target="../media/media9.mp3"/><Relationship Id="rId6" Type="http://schemas.openxmlformats.org/officeDocument/2006/relationships/image" Target="../media/image19.emf"/><Relationship Id="rId11" Type="http://schemas.openxmlformats.org/officeDocument/2006/relationships/image" Target="../media/image22.png"/><Relationship Id="rId5" Type="http://schemas.openxmlformats.org/officeDocument/2006/relationships/image" Target="../media/image18.png"/><Relationship Id="rId15" Type="http://schemas.openxmlformats.org/officeDocument/2006/relationships/image" Target="../media/image33.png"/><Relationship Id="rId23" Type="http://schemas.openxmlformats.org/officeDocument/2006/relationships/image" Target="../media/image45.png"/><Relationship Id="rId10" Type="http://schemas.microsoft.com/office/2007/relationships/hdphoto" Target="../media/hdphoto1.wdp"/><Relationship Id="rId19" Type="http://schemas.microsoft.com/office/2007/relationships/hdphoto" Target="../media/hdphoto5.wdp"/><Relationship Id="rId4" Type="http://schemas.openxmlformats.org/officeDocument/2006/relationships/audio" Target="../media/audio7.wav"/><Relationship Id="rId9" Type="http://schemas.openxmlformats.org/officeDocument/2006/relationships/image" Target="../media/image21.png"/><Relationship Id="rId14" Type="http://schemas.microsoft.com/office/2007/relationships/hdphoto" Target="../media/hdphoto3.wdp"/><Relationship Id="rId22" Type="http://schemas.openxmlformats.org/officeDocument/2006/relationships/image" Target="../media/image41.png"/></Relationships>
</file>

<file path=ppt/slides/_rels/slide55.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22.png"/><Relationship Id="rId18" Type="http://schemas.microsoft.com/office/2007/relationships/hdphoto" Target="../media/hdphoto4.wdp"/><Relationship Id="rId26" Type="http://schemas.openxmlformats.org/officeDocument/2006/relationships/image" Target="../media/image48.GIF"/><Relationship Id="rId3" Type="http://schemas.openxmlformats.org/officeDocument/2006/relationships/slideLayout" Target="../slideLayouts/slideLayout2.xml"/><Relationship Id="rId21" Type="http://schemas.microsoft.com/office/2007/relationships/hdphoto" Target="../media/hdphoto5.wdp"/><Relationship Id="rId7" Type="http://schemas.openxmlformats.org/officeDocument/2006/relationships/image" Target="../media/image15.jpeg"/><Relationship Id="rId12" Type="http://schemas.microsoft.com/office/2007/relationships/hdphoto" Target="../media/hdphoto1.wdp"/><Relationship Id="rId17" Type="http://schemas.openxmlformats.org/officeDocument/2006/relationships/image" Target="../media/image33.png"/><Relationship Id="rId25" Type="http://schemas.openxmlformats.org/officeDocument/2006/relationships/image" Target="../media/image40.png"/><Relationship Id="rId2" Type="http://schemas.openxmlformats.org/officeDocument/2006/relationships/audio" Target="../media/media9.mp3"/><Relationship Id="rId16" Type="http://schemas.microsoft.com/office/2007/relationships/hdphoto" Target="../media/hdphoto3.wdp"/><Relationship Id="rId20" Type="http://schemas.openxmlformats.org/officeDocument/2006/relationships/image" Target="../media/image38.png"/><Relationship Id="rId1" Type="http://schemas.microsoft.com/office/2007/relationships/media" Target="../media/media9.mp3"/><Relationship Id="rId6" Type="http://schemas.openxmlformats.org/officeDocument/2006/relationships/audio" Target="../media/audio8.wav"/><Relationship Id="rId11" Type="http://schemas.openxmlformats.org/officeDocument/2006/relationships/image" Target="../media/image21.png"/><Relationship Id="rId24" Type="http://schemas.openxmlformats.org/officeDocument/2006/relationships/image" Target="../media/image41.png"/><Relationship Id="rId5" Type="http://schemas.openxmlformats.org/officeDocument/2006/relationships/audio" Target="../media/audio7.wav"/><Relationship Id="rId15" Type="http://schemas.openxmlformats.org/officeDocument/2006/relationships/image" Target="../media/image32.png"/><Relationship Id="rId23" Type="http://schemas.microsoft.com/office/2007/relationships/hdphoto" Target="../media/hdphoto6.wdp"/><Relationship Id="rId10" Type="http://schemas.openxmlformats.org/officeDocument/2006/relationships/image" Target="../media/image20.png"/><Relationship Id="rId19" Type="http://schemas.openxmlformats.org/officeDocument/2006/relationships/image" Target="../media/image34.png"/><Relationship Id="rId4" Type="http://schemas.openxmlformats.org/officeDocument/2006/relationships/notesSlide" Target="../notesSlides/notesSlide43.xml"/><Relationship Id="rId9" Type="http://schemas.openxmlformats.org/officeDocument/2006/relationships/image" Target="../media/image47.GIF"/><Relationship Id="rId14" Type="http://schemas.microsoft.com/office/2007/relationships/hdphoto" Target="../media/hdphoto2.wdp"/><Relationship Id="rId22" Type="http://schemas.openxmlformats.org/officeDocument/2006/relationships/image" Target="../media/image39.png"/><Relationship Id="rId27" Type="http://schemas.openxmlformats.org/officeDocument/2006/relationships/image" Target="../media/image9.png"/></Relationships>
</file>

<file path=ppt/slides/_rels/slide5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20"/>
        <p:cNvGrpSpPr/>
        <p:nvPr/>
      </p:nvGrpSpPr>
      <p:grpSpPr>
        <a:xfrm>
          <a:off x="0" y="0"/>
          <a:ext cx="0" cy="0"/>
          <a:chOff x="0" y="0"/>
          <a:chExt cx="0" cy="0"/>
        </a:xfrm>
      </p:grpSpPr>
      <p:sp>
        <p:nvSpPr>
          <p:cNvPr id="621" name="Google Shape;621;p29"/>
          <p:cNvSpPr txBox="1">
            <a:spLocks noGrp="1"/>
          </p:cNvSpPr>
          <p:nvPr>
            <p:ph type="ctrTitle"/>
          </p:nvPr>
        </p:nvSpPr>
        <p:spPr>
          <a:xfrm>
            <a:off x="975525" y="1387828"/>
            <a:ext cx="3548400" cy="896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US" dirty="0"/>
              <a:t>Unit 2</a:t>
            </a:r>
            <a:endParaRPr dirty="0"/>
          </a:p>
        </p:txBody>
      </p:sp>
      <p:sp>
        <p:nvSpPr>
          <p:cNvPr id="623" name="Google Shape;623;p29"/>
          <p:cNvSpPr txBox="1">
            <a:spLocks noGrp="1"/>
          </p:cNvSpPr>
          <p:nvPr>
            <p:ph type="ctrTitle" idx="2"/>
          </p:nvPr>
        </p:nvSpPr>
        <p:spPr>
          <a:xfrm>
            <a:off x="-1759041" y="2709292"/>
            <a:ext cx="8875880" cy="685800"/>
          </a:xfrm>
          <a:prstGeom prst="rect">
            <a:avLst/>
          </a:prstGeom>
        </p:spPr>
        <p:txBody>
          <a:bodyPr spcFirstLastPara="1" wrap="square" lIns="0" tIns="0" rIns="0" bIns="0" anchor="ctr" anchorCtr="0">
            <a:noAutofit/>
          </a:bodyPr>
          <a:lstStyle/>
          <a:p>
            <a:pPr lvl="0" algn="ctr"/>
            <a:r>
              <a:rPr lang="en-US" sz="6000" b="1" dirty="0">
                <a:solidFill>
                  <a:schemeClr val="bg2"/>
                </a:solidFill>
                <a:latin typeface="Abadi" panose="020B0604020104020204" pitchFamily="34" charset="0"/>
              </a:rPr>
              <a:t>The generation </a:t>
            </a:r>
            <a:br>
              <a:rPr lang="en-US" sz="6000" b="1" dirty="0">
                <a:solidFill>
                  <a:schemeClr val="bg2"/>
                </a:solidFill>
                <a:latin typeface="Abadi" panose="020B0604020104020204" pitchFamily="34" charset="0"/>
              </a:rPr>
            </a:br>
            <a:r>
              <a:rPr lang="en-US" sz="6000" b="1" dirty="0">
                <a:solidFill>
                  <a:schemeClr val="bg2"/>
                </a:solidFill>
                <a:latin typeface="Abadi" panose="020B0604020104020204" pitchFamily="34" charset="0"/>
              </a:rPr>
              <a:t>gap</a:t>
            </a:r>
            <a:endParaRPr sz="6000" dirty="0">
              <a:solidFill>
                <a:schemeClr val="bg2"/>
              </a:solidFill>
            </a:endParaRPr>
          </a:p>
        </p:txBody>
      </p:sp>
      <p:grpSp>
        <p:nvGrpSpPr>
          <p:cNvPr id="624" name="Google Shape;624;p29"/>
          <p:cNvGrpSpPr/>
          <p:nvPr/>
        </p:nvGrpSpPr>
        <p:grpSpPr>
          <a:xfrm>
            <a:off x="5036155" y="1166187"/>
            <a:ext cx="4425557" cy="4274112"/>
            <a:chOff x="5036155" y="1089987"/>
            <a:chExt cx="4425557" cy="4274112"/>
          </a:xfrm>
        </p:grpSpPr>
        <p:sp>
          <p:nvSpPr>
            <p:cNvPr id="625" name="Google Shape;625;p29"/>
            <p:cNvSpPr/>
            <p:nvPr/>
          </p:nvSpPr>
          <p:spPr>
            <a:xfrm>
              <a:off x="5036155" y="1089987"/>
              <a:ext cx="4425557" cy="4250102"/>
            </a:xfrm>
            <a:custGeom>
              <a:avLst/>
              <a:gdLst/>
              <a:ahLst/>
              <a:cxnLst/>
              <a:rect l="l" t="t" r="r" b="b"/>
              <a:pathLst>
                <a:path w="120366" h="115594" extrusionOk="0">
                  <a:moveTo>
                    <a:pt x="67461" y="1"/>
                  </a:moveTo>
                  <a:cubicBezTo>
                    <a:pt x="64374" y="1"/>
                    <a:pt x="61260" y="1231"/>
                    <a:pt x="58934" y="3821"/>
                  </a:cubicBezTo>
                  <a:cubicBezTo>
                    <a:pt x="56693" y="6315"/>
                    <a:pt x="53566" y="7625"/>
                    <a:pt x="50396" y="7625"/>
                  </a:cubicBezTo>
                  <a:cubicBezTo>
                    <a:pt x="48426" y="7625"/>
                    <a:pt x="46439" y="7119"/>
                    <a:pt x="44639" y="6076"/>
                  </a:cubicBezTo>
                  <a:cubicBezTo>
                    <a:pt x="42787" y="5000"/>
                    <a:pt x="40811" y="4505"/>
                    <a:pt x="38881" y="4505"/>
                  </a:cubicBezTo>
                  <a:cubicBezTo>
                    <a:pt x="33291" y="4505"/>
                    <a:pt x="28092" y="8652"/>
                    <a:pt x="27454" y="14817"/>
                  </a:cubicBezTo>
                  <a:cubicBezTo>
                    <a:pt x="26895" y="20223"/>
                    <a:pt x="22627" y="24509"/>
                    <a:pt x="17222" y="25050"/>
                  </a:cubicBezTo>
                  <a:cubicBezTo>
                    <a:pt x="8928" y="25907"/>
                    <a:pt x="4268" y="35021"/>
                    <a:pt x="8462" y="42234"/>
                  </a:cubicBezTo>
                  <a:cubicBezTo>
                    <a:pt x="11202" y="46950"/>
                    <a:pt x="10251" y="52914"/>
                    <a:pt x="6207" y="56548"/>
                  </a:cubicBezTo>
                  <a:cubicBezTo>
                    <a:pt x="0" y="62121"/>
                    <a:pt x="1622" y="72223"/>
                    <a:pt x="9245" y="75597"/>
                  </a:cubicBezTo>
                  <a:cubicBezTo>
                    <a:pt x="14202" y="77815"/>
                    <a:pt x="16961" y="83201"/>
                    <a:pt x="15824" y="88513"/>
                  </a:cubicBezTo>
                  <a:cubicBezTo>
                    <a:pt x="14266" y="95835"/>
                    <a:pt x="19952" y="102434"/>
                    <a:pt x="27034" y="102434"/>
                  </a:cubicBezTo>
                  <a:cubicBezTo>
                    <a:pt x="27830" y="102434"/>
                    <a:pt x="28644" y="102350"/>
                    <a:pt x="29467" y="102175"/>
                  </a:cubicBezTo>
                  <a:cubicBezTo>
                    <a:pt x="30272" y="102003"/>
                    <a:pt x="31078" y="101919"/>
                    <a:pt x="31875" y="101919"/>
                  </a:cubicBezTo>
                  <a:cubicBezTo>
                    <a:pt x="36338" y="101919"/>
                    <a:pt x="40499" y="104532"/>
                    <a:pt x="42365" y="108754"/>
                  </a:cubicBezTo>
                  <a:cubicBezTo>
                    <a:pt x="44341" y="113196"/>
                    <a:pt x="48596" y="115594"/>
                    <a:pt x="52905" y="115594"/>
                  </a:cubicBezTo>
                  <a:cubicBezTo>
                    <a:pt x="55992" y="115594"/>
                    <a:pt x="59106" y="114364"/>
                    <a:pt x="61432" y="111774"/>
                  </a:cubicBezTo>
                  <a:cubicBezTo>
                    <a:pt x="63673" y="109279"/>
                    <a:pt x="66800" y="107969"/>
                    <a:pt x="69970" y="107969"/>
                  </a:cubicBezTo>
                  <a:cubicBezTo>
                    <a:pt x="71940" y="107969"/>
                    <a:pt x="73927" y="108475"/>
                    <a:pt x="75727" y="109518"/>
                  </a:cubicBezTo>
                  <a:cubicBezTo>
                    <a:pt x="77578" y="110595"/>
                    <a:pt x="79556" y="111089"/>
                    <a:pt x="81488" y="111089"/>
                  </a:cubicBezTo>
                  <a:cubicBezTo>
                    <a:pt x="87082" y="111089"/>
                    <a:pt x="92288" y="106942"/>
                    <a:pt x="92912" y="100777"/>
                  </a:cubicBezTo>
                  <a:cubicBezTo>
                    <a:pt x="93471" y="95372"/>
                    <a:pt x="97758" y="91085"/>
                    <a:pt x="103163" y="90545"/>
                  </a:cubicBezTo>
                  <a:cubicBezTo>
                    <a:pt x="111438" y="89687"/>
                    <a:pt x="116098" y="80573"/>
                    <a:pt x="111904" y="73360"/>
                  </a:cubicBezTo>
                  <a:cubicBezTo>
                    <a:pt x="109183" y="68645"/>
                    <a:pt x="110133" y="62680"/>
                    <a:pt x="114178" y="59046"/>
                  </a:cubicBezTo>
                  <a:cubicBezTo>
                    <a:pt x="120366" y="53492"/>
                    <a:pt x="118763" y="43371"/>
                    <a:pt x="111140" y="39998"/>
                  </a:cubicBezTo>
                  <a:cubicBezTo>
                    <a:pt x="106163" y="37780"/>
                    <a:pt x="103424" y="32393"/>
                    <a:pt x="104560" y="27081"/>
                  </a:cubicBezTo>
                  <a:cubicBezTo>
                    <a:pt x="106119" y="19760"/>
                    <a:pt x="100432" y="13161"/>
                    <a:pt x="93337" y="13161"/>
                  </a:cubicBezTo>
                  <a:cubicBezTo>
                    <a:pt x="92539" y="13161"/>
                    <a:pt x="91724" y="13244"/>
                    <a:pt x="90899" y="13420"/>
                  </a:cubicBezTo>
                  <a:cubicBezTo>
                    <a:pt x="90094" y="13592"/>
                    <a:pt x="89288" y="13675"/>
                    <a:pt x="88491" y="13675"/>
                  </a:cubicBezTo>
                  <a:cubicBezTo>
                    <a:pt x="84028" y="13675"/>
                    <a:pt x="79867" y="11063"/>
                    <a:pt x="78001" y="6840"/>
                  </a:cubicBezTo>
                  <a:cubicBezTo>
                    <a:pt x="76025" y="2398"/>
                    <a:pt x="71770" y="1"/>
                    <a:pt x="67461" y="1"/>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5286284" y="1531969"/>
              <a:ext cx="3926659" cy="3770875"/>
            </a:xfrm>
            <a:custGeom>
              <a:avLst/>
              <a:gdLst/>
              <a:ahLst/>
              <a:cxnLst/>
              <a:rect l="l" t="t" r="r" b="b"/>
              <a:pathLst>
                <a:path w="106797" h="102560" extrusionOk="0">
                  <a:moveTo>
                    <a:pt x="59836" y="0"/>
                  </a:moveTo>
                  <a:cubicBezTo>
                    <a:pt x="57100" y="0"/>
                    <a:pt x="54340" y="1092"/>
                    <a:pt x="52280" y="3393"/>
                  </a:cubicBezTo>
                  <a:cubicBezTo>
                    <a:pt x="50291" y="5600"/>
                    <a:pt x="47515" y="6765"/>
                    <a:pt x="44700" y="6765"/>
                  </a:cubicBezTo>
                  <a:cubicBezTo>
                    <a:pt x="42951" y="6765"/>
                    <a:pt x="41187" y="6316"/>
                    <a:pt x="39588" y="5387"/>
                  </a:cubicBezTo>
                  <a:cubicBezTo>
                    <a:pt x="37947" y="4435"/>
                    <a:pt x="36194" y="3998"/>
                    <a:pt x="34483" y="3998"/>
                  </a:cubicBezTo>
                  <a:cubicBezTo>
                    <a:pt x="29525" y="3998"/>
                    <a:pt x="24910" y="7668"/>
                    <a:pt x="24342" y="13141"/>
                  </a:cubicBezTo>
                  <a:cubicBezTo>
                    <a:pt x="23857" y="17931"/>
                    <a:pt x="20055" y="21733"/>
                    <a:pt x="15265" y="22236"/>
                  </a:cubicBezTo>
                  <a:cubicBezTo>
                    <a:pt x="7903" y="22982"/>
                    <a:pt x="3784" y="31071"/>
                    <a:pt x="7493" y="37464"/>
                  </a:cubicBezTo>
                  <a:cubicBezTo>
                    <a:pt x="9916" y="41639"/>
                    <a:pt x="9077" y="46950"/>
                    <a:pt x="5498" y="50175"/>
                  </a:cubicBezTo>
                  <a:cubicBezTo>
                    <a:pt x="0" y="55095"/>
                    <a:pt x="1417" y="64079"/>
                    <a:pt x="8182" y="67080"/>
                  </a:cubicBezTo>
                  <a:cubicBezTo>
                    <a:pt x="12600" y="69037"/>
                    <a:pt x="15023" y="73808"/>
                    <a:pt x="14016" y="78524"/>
                  </a:cubicBezTo>
                  <a:cubicBezTo>
                    <a:pt x="12641" y="85028"/>
                    <a:pt x="17690" y="90884"/>
                    <a:pt x="23981" y="90884"/>
                  </a:cubicBezTo>
                  <a:cubicBezTo>
                    <a:pt x="24685" y="90884"/>
                    <a:pt x="25404" y="90811"/>
                    <a:pt x="26131" y="90657"/>
                  </a:cubicBezTo>
                  <a:cubicBezTo>
                    <a:pt x="26845" y="90505"/>
                    <a:pt x="27562" y="90431"/>
                    <a:pt x="28270" y="90431"/>
                  </a:cubicBezTo>
                  <a:cubicBezTo>
                    <a:pt x="32233" y="90431"/>
                    <a:pt x="35933" y="92743"/>
                    <a:pt x="37593" y="96491"/>
                  </a:cubicBezTo>
                  <a:cubicBezTo>
                    <a:pt x="39342" y="100433"/>
                    <a:pt x="43116" y="102560"/>
                    <a:pt x="46938" y="102560"/>
                  </a:cubicBezTo>
                  <a:cubicBezTo>
                    <a:pt x="49675" y="102560"/>
                    <a:pt x="52437" y="101469"/>
                    <a:pt x="54498" y="99175"/>
                  </a:cubicBezTo>
                  <a:cubicBezTo>
                    <a:pt x="56487" y="96968"/>
                    <a:pt x="59263" y="95803"/>
                    <a:pt x="62078" y="95803"/>
                  </a:cubicBezTo>
                  <a:cubicBezTo>
                    <a:pt x="63827" y="95803"/>
                    <a:pt x="65591" y="96252"/>
                    <a:pt x="67191" y="97181"/>
                  </a:cubicBezTo>
                  <a:cubicBezTo>
                    <a:pt x="68829" y="98131"/>
                    <a:pt x="70579" y="98567"/>
                    <a:pt x="72290" y="98567"/>
                  </a:cubicBezTo>
                  <a:cubicBezTo>
                    <a:pt x="77255" y="98567"/>
                    <a:pt x="81882" y="94889"/>
                    <a:pt x="82437" y="89427"/>
                  </a:cubicBezTo>
                  <a:cubicBezTo>
                    <a:pt x="82940" y="84618"/>
                    <a:pt x="86724" y="80816"/>
                    <a:pt x="91532" y="80332"/>
                  </a:cubicBezTo>
                  <a:cubicBezTo>
                    <a:pt x="98876" y="79567"/>
                    <a:pt x="102995" y="71478"/>
                    <a:pt x="99286" y="65085"/>
                  </a:cubicBezTo>
                  <a:cubicBezTo>
                    <a:pt x="96863" y="60911"/>
                    <a:pt x="97702" y="55617"/>
                    <a:pt x="101299" y="52393"/>
                  </a:cubicBezTo>
                  <a:cubicBezTo>
                    <a:pt x="106797" y="47454"/>
                    <a:pt x="105362" y="38489"/>
                    <a:pt x="98596" y="35488"/>
                  </a:cubicBezTo>
                  <a:cubicBezTo>
                    <a:pt x="94198" y="33531"/>
                    <a:pt x="91756" y="28741"/>
                    <a:pt x="92762" y="24025"/>
                  </a:cubicBezTo>
                  <a:cubicBezTo>
                    <a:pt x="94136" y="17544"/>
                    <a:pt x="89083" y="11679"/>
                    <a:pt x="82810" y="11679"/>
                  </a:cubicBezTo>
                  <a:cubicBezTo>
                    <a:pt x="82102" y="11679"/>
                    <a:pt x="81379" y="11754"/>
                    <a:pt x="80648" y="11911"/>
                  </a:cubicBezTo>
                  <a:cubicBezTo>
                    <a:pt x="79933" y="12062"/>
                    <a:pt x="79218" y="12136"/>
                    <a:pt x="78512" y="12136"/>
                  </a:cubicBezTo>
                  <a:cubicBezTo>
                    <a:pt x="74538" y="12136"/>
                    <a:pt x="70847" y="9812"/>
                    <a:pt x="69185" y="6077"/>
                  </a:cubicBezTo>
                  <a:cubicBezTo>
                    <a:pt x="67436" y="2133"/>
                    <a:pt x="63660" y="0"/>
                    <a:pt x="59836" y="0"/>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9"/>
            <p:cNvSpPr/>
            <p:nvPr/>
          </p:nvSpPr>
          <p:spPr>
            <a:xfrm>
              <a:off x="6375375" y="1164147"/>
              <a:ext cx="594678" cy="761712"/>
            </a:xfrm>
            <a:custGeom>
              <a:avLst/>
              <a:gdLst/>
              <a:ahLst/>
              <a:cxnLst/>
              <a:rect l="l" t="t" r="r" b="b"/>
              <a:pathLst>
                <a:path w="16174" h="20717" extrusionOk="0">
                  <a:moveTo>
                    <a:pt x="9728" y="1"/>
                  </a:moveTo>
                  <a:cubicBezTo>
                    <a:pt x="9423" y="1"/>
                    <a:pt x="9128" y="186"/>
                    <a:pt x="8997" y="499"/>
                  </a:cubicBezTo>
                  <a:lnTo>
                    <a:pt x="7190" y="4786"/>
                  </a:lnTo>
                  <a:cubicBezTo>
                    <a:pt x="7078" y="5084"/>
                    <a:pt x="6873" y="5308"/>
                    <a:pt x="6612" y="5476"/>
                  </a:cubicBezTo>
                  <a:cubicBezTo>
                    <a:pt x="6542" y="5517"/>
                    <a:pt x="6469" y="5535"/>
                    <a:pt x="6400" y="5535"/>
                  </a:cubicBezTo>
                  <a:cubicBezTo>
                    <a:pt x="6152" y="5535"/>
                    <a:pt x="5939" y="5304"/>
                    <a:pt x="5997" y="5028"/>
                  </a:cubicBezTo>
                  <a:lnTo>
                    <a:pt x="6369" y="2959"/>
                  </a:lnTo>
                  <a:cubicBezTo>
                    <a:pt x="6463" y="2531"/>
                    <a:pt x="6239" y="2121"/>
                    <a:pt x="5829" y="1972"/>
                  </a:cubicBezTo>
                  <a:cubicBezTo>
                    <a:pt x="5754" y="1951"/>
                    <a:pt x="5680" y="1941"/>
                    <a:pt x="5607" y="1941"/>
                  </a:cubicBezTo>
                  <a:cubicBezTo>
                    <a:pt x="5224" y="1941"/>
                    <a:pt x="4885" y="2214"/>
                    <a:pt x="4823" y="2605"/>
                  </a:cubicBezTo>
                  <a:lnTo>
                    <a:pt x="3891" y="7097"/>
                  </a:lnTo>
                  <a:cubicBezTo>
                    <a:pt x="3238" y="9371"/>
                    <a:pt x="1747" y="14403"/>
                    <a:pt x="629" y="18317"/>
                  </a:cubicBezTo>
                  <a:cubicBezTo>
                    <a:pt x="1" y="20500"/>
                    <a:pt x="4854" y="20716"/>
                    <a:pt x="6799" y="20716"/>
                  </a:cubicBezTo>
                  <a:cubicBezTo>
                    <a:pt x="7278" y="20716"/>
                    <a:pt x="7581" y="20703"/>
                    <a:pt x="7581" y="20703"/>
                  </a:cubicBezTo>
                  <a:lnTo>
                    <a:pt x="7600" y="20703"/>
                  </a:lnTo>
                  <a:lnTo>
                    <a:pt x="7674" y="19678"/>
                  </a:lnTo>
                  <a:lnTo>
                    <a:pt x="8345" y="15894"/>
                  </a:lnTo>
                  <a:cubicBezTo>
                    <a:pt x="10377" y="15522"/>
                    <a:pt x="12185" y="12968"/>
                    <a:pt x="12185" y="12968"/>
                  </a:cubicBezTo>
                  <a:lnTo>
                    <a:pt x="14048" y="11570"/>
                  </a:lnTo>
                  <a:cubicBezTo>
                    <a:pt x="14384" y="11328"/>
                    <a:pt x="14496" y="10862"/>
                    <a:pt x="14291" y="10471"/>
                  </a:cubicBezTo>
                  <a:cubicBezTo>
                    <a:pt x="14141" y="10218"/>
                    <a:pt x="13879" y="10078"/>
                    <a:pt x="13612" y="10078"/>
                  </a:cubicBezTo>
                  <a:cubicBezTo>
                    <a:pt x="13446" y="10078"/>
                    <a:pt x="13278" y="10133"/>
                    <a:pt x="13135" y="10247"/>
                  </a:cubicBezTo>
                  <a:lnTo>
                    <a:pt x="11365" y="11589"/>
                  </a:lnTo>
                  <a:cubicBezTo>
                    <a:pt x="11292" y="11639"/>
                    <a:pt x="11212" y="11661"/>
                    <a:pt x="11135" y="11661"/>
                  </a:cubicBezTo>
                  <a:cubicBezTo>
                    <a:pt x="10895" y="11661"/>
                    <a:pt x="10674" y="11447"/>
                    <a:pt x="10731" y="11179"/>
                  </a:cubicBezTo>
                  <a:cubicBezTo>
                    <a:pt x="10861" y="10676"/>
                    <a:pt x="11141" y="10210"/>
                    <a:pt x="11495" y="9837"/>
                  </a:cubicBezTo>
                  <a:cubicBezTo>
                    <a:pt x="11514" y="9818"/>
                    <a:pt x="15819" y="5848"/>
                    <a:pt x="15819" y="5848"/>
                  </a:cubicBezTo>
                  <a:cubicBezTo>
                    <a:pt x="16155" y="5550"/>
                    <a:pt x="16173" y="5028"/>
                    <a:pt x="15875" y="4693"/>
                  </a:cubicBezTo>
                  <a:cubicBezTo>
                    <a:pt x="15695" y="4573"/>
                    <a:pt x="15488" y="4512"/>
                    <a:pt x="15282" y="4512"/>
                  </a:cubicBezTo>
                  <a:cubicBezTo>
                    <a:pt x="15039" y="4512"/>
                    <a:pt x="14799" y="4596"/>
                    <a:pt x="14608" y="4767"/>
                  </a:cubicBezTo>
                  <a:lnTo>
                    <a:pt x="11607" y="7526"/>
                  </a:lnTo>
                  <a:cubicBezTo>
                    <a:pt x="11536" y="7596"/>
                    <a:pt x="11444" y="7629"/>
                    <a:pt x="11353" y="7629"/>
                  </a:cubicBezTo>
                  <a:cubicBezTo>
                    <a:pt x="11276" y="7629"/>
                    <a:pt x="11201" y="7606"/>
                    <a:pt x="11141" y="7563"/>
                  </a:cubicBezTo>
                  <a:lnTo>
                    <a:pt x="11029" y="7489"/>
                  </a:lnTo>
                  <a:cubicBezTo>
                    <a:pt x="10861" y="7358"/>
                    <a:pt x="10824" y="7116"/>
                    <a:pt x="10936" y="6929"/>
                  </a:cubicBezTo>
                  <a:lnTo>
                    <a:pt x="13620" y="2549"/>
                  </a:lnTo>
                  <a:cubicBezTo>
                    <a:pt x="13862" y="2195"/>
                    <a:pt x="13787" y="1711"/>
                    <a:pt x="13471" y="1431"/>
                  </a:cubicBezTo>
                  <a:cubicBezTo>
                    <a:pt x="13327" y="1323"/>
                    <a:pt x="13155" y="1271"/>
                    <a:pt x="12984" y="1271"/>
                  </a:cubicBezTo>
                  <a:cubicBezTo>
                    <a:pt x="12713" y="1271"/>
                    <a:pt x="12445" y="1403"/>
                    <a:pt x="12296" y="1655"/>
                  </a:cubicBezTo>
                  <a:lnTo>
                    <a:pt x="9687" y="5904"/>
                  </a:lnTo>
                  <a:cubicBezTo>
                    <a:pt x="9581" y="6064"/>
                    <a:pt x="9418" y="6157"/>
                    <a:pt x="9245" y="6157"/>
                  </a:cubicBezTo>
                  <a:cubicBezTo>
                    <a:pt x="9176" y="6157"/>
                    <a:pt x="9104" y="6141"/>
                    <a:pt x="9035" y="6109"/>
                  </a:cubicBezTo>
                  <a:cubicBezTo>
                    <a:pt x="8737" y="5979"/>
                    <a:pt x="8587" y="5625"/>
                    <a:pt x="8718" y="5326"/>
                  </a:cubicBezTo>
                  <a:lnTo>
                    <a:pt x="10451" y="1189"/>
                  </a:lnTo>
                  <a:cubicBezTo>
                    <a:pt x="10619" y="797"/>
                    <a:pt x="10489" y="331"/>
                    <a:pt x="10116" y="108"/>
                  </a:cubicBezTo>
                  <a:cubicBezTo>
                    <a:pt x="9993" y="35"/>
                    <a:pt x="9859" y="1"/>
                    <a:pt x="9728" y="1"/>
                  </a:cubicBezTo>
                  <a:close/>
                </a:path>
              </a:pathLst>
            </a:custGeom>
            <a:solidFill>
              <a:srgbClr val="FFC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9"/>
            <p:cNvSpPr/>
            <p:nvPr/>
          </p:nvSpPr>
          <p:spPr>
            <a:xfrm>
              <a:off x="6649292" y="1564067"/>
              <a:ext cx="139753" cy="76918"/>
            </a:xfrm>
            <a:custGeom>
              <a:avLst/>
              <a:gdLst/>
              <a:ahLst/>
              <a:cxnLst/>
              <a:rect l="l" t="t" r="r" b="b"/>
              <a:pathLst>
                <a:path w="3801" h="2092" extrusionOk="0">
                  <a:moveTo>
                    <a:pt x="2659" y="0"/>
                  </a:moveTo>
                  <a:cubicBezTo>
                    <a:pt x="1887" y="0"/>
                    <a:pt x="763" y="286"/>
                    <a:pt x="56" y="1756"/>
                  </a:cubicBezTo>
                  <a:cubicBezTo>
                    <a:pt x="1" y="1867"/>
                    <a:pt x="56" y="1998"/>
                    <a:pt x="168" y="2054"/>
                  </a:cubicBezTo>
                  <a:cubicBezTo>
                    <a:pt x="206" y="2073"/>
                    <a:pt x="243" y="2091"/>
                    <a:pt x="280" y="2091"/>
                  </a:cubicBezTo>
                  <a:cubicBezTo>
                    <a:pt x="355" y="2091"/>
                    <a:pt x="448" y="2035"/>
                    <a:pt x="485" y="1961"/>
                  </a:cubicBezTo>
                  <a:cubicBezTo>
                    <a:pt x="1085" y="704"/>
                    <a:pt x="2012" y="453"/>
                    <a:pt x="2650" y="453"/>
                  </a:cubicBezTo>
                  <a:cubicBezTo>
                    <a:pt x="3043" y="453"/>
                    <a:pt x="3327" y="549"/>
                    <a:pt x="3355" y="563"/>
                  </a:cubicBezTo>
                  <a:cubicBezTo>
                    <a:pt x="3390" y="578"/>
                    <a:pt x="3424" y="585"/>
                    <a:pt x="3455" y="585"/>
                  </a:cubicBezTo>
                  <a:cubicBezTo>
                    <a:pt x="3690" y="585"/>
                    <a:pt x="3801" y="198"/>
                    <a:pt x="3504" y="115"/>
                  </a:cubicBezTo>
                  <a:cubicBezTo>
                    <a:pt x="3497" y="115"/>
                    <a:pt x="3149" y="0"/>
                    <a:pt x="2659" y="0"/>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6224407" y="1634440"/>
              <a:ext cx="2220353" cy="2482909"/>
            </a:xfrm>
            <a:custGeom>
              <a:avLst/>
              <a:gdLst/>
              <a:ahLst/>
              <a:cxnLst/>
              <a:rect l="l" t="t" r="r" b="b"/>
              <a:pathLst>
                <a:path w="60389" h="67530" extrusionOk="0">
                  <a:moveTo>
                    <a:pt x="5566" y="0"/>
                  </a:moveTo>
                  <a:cubicBezTo>
                    <a:pt x="5074" y="0"/>
                    <a:pt x="4628" y="342"/>
                    <a:pt x="4511" y="867"/>
                  </a:cubicBezTo>
                  <a:lnTo>
                    <a:pt x="318" y="20344"/>
                  </a:lnTo>
                  <a:cubicBezTo>
                    <a:pt x="1" y="21816"/>
                    <a:pt x="318" y="23382"/>
                    <a:pt x="1212" y="24593"/>
                  </a:cubicBezTo>
                  <a:lnTo>
                    <a:pt x="14855" y="43045"/>
                  </a:lnTo>
                  <a:lnTo>
                    <a:pt x="14930" y="42915"/>
                  </a:lnTo>
                  <a:lnTo>
                    <a:pt x="14930" y="42915"/>
                  </a:lnTo>
                  <a:cubicBezTo>
                    <a:pt x="14781" y="50407"/>
                    <a:pt x="14632" y="62187"/>
                    <a:pt x="14464" y="66399"/>
                  </a:cubicBezTo>
                  <a:cubicBezTo>
                    <a:pt x="14431" y="67036"/>
                    <a:pt x="14942" y="67529"/>
                    <a:pt x="15545" y="67529"/>
                  </a:cubicBezTo>
                  <a:cubicBezTo>
                    <a:pt x="15631" y="67529"/>
                    <a:pt x="15718" y="67519"/>
                    <a:pt x="15806" y="67499"/>
                  </a:cubicBezTo>
                  <a:lnTo>
                    <a:pt x="50454" y="59149"/>
                  </a:lnTo>
                  <a:cubicBezTo>
                    <a:pt x="50958" y="59018"/>
                    <a:pt x="51312" y="58571"/>
                    <a:pt x="51293" y="58049"/>
                  </a:cubicBezTo>
                  <a:cubicBezTo>
                    <a:pt x="51125" y="53240"/>
                    <a:pt x="50976" y="37752"/>
                    <a:pt x="50827" y="33074"/>
                  </a:cubicBezTo>
                  <a:cubicBezTo>
                    <a:pt x="50809" y="32496"/>
                    <a:pt x="51237" y="31993"/>
                    <a:pt x="51815" y="31955"/>
                  </a:cubicBezTo>
                  <a:lnTo>
                    <a:pt x="59121" y="31284"/>
                  </a:lnTo>
                  <a:cubicBezTo>
                    <a:pt x="59960" y="31210"/>
                    <a:pt x="60389" y="30259"/>
                    <a:pt x="59923" y="29588"/>
                  </a:cubicBezTo>
                  <a:cubicBezTo>
                    <a:pt x="58171" y="27016"/>
                    <a:pt x="53660" y="22040"/>
                    <a:pt x="44416" y="20101"/>
                  </a:cubicBezTo>
                  <a:cubicBezTo>
                    <a:pt x="43565" y="19929"/>
                    <a:pt x="36998" y="19756"/>
                    <a:pt x="31204" y="19756"/>
                  </a:cubicBezTo>
                  <a:cubicBezTo>
                    <a:pt x="28238" y="19756"/>
                    <a:pt x="25474" y="19801"/>
                    <a:pt x="23783" y="19915"/>
                  </a:cubicBezTo>
                  <a:cubicBezTo>
                    <a:pt x="23750" y="19918"/>
                    <a:pt x="23718" y="19920"/>
                    <a:pt x="23686" y="19920"/>
                  </a:cubicBezTo>
                  <a:cubicBezTo>
                    <a:pt x="23538" y="19920"/>
                    <a:pt x="23403" y="19887"/>
                    <a:pt x="23280" y="19841"/>
                  </a:cubicBezTo>
                  <a:lnTo>
                    <a:pt x="14334" y="15964"/>
                  </a:lnTo>
                  <a:cubicBezTo>
                    <a:pt x="13886" y="15759"/>
                    <a:pt x="13625" y="15274"/>
                    <a:pt x="13700" y="14790"/>
                  </a:cubicBezTo>
                  <a:lnTo>
                    <a:pt x="15266" y="4762"/>
                  </a:lnTo>
                  <a:cubicBezTo>
                    <a:pt x="15359" y="4259"/>
                    <a:pt x="15079" y="3774"/>
                    <a:pt x="14595" y="3588"/>
                  </a:cubicBezTo>
                  <a:lnTo>
                    <a:pt x="5984" y="84"/>
                  </a:lnTo>
                  <a:cubicBezTo>
                    <a:pt x="5845" y="27"/>
                    <a:pt x="5704" y="0"/>
                    <a:pt x="55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7206430" y="2360782"/>
              <a:ext cx="480404" cy="333481"/>
            </a:xfrm>
            <a:custGeom>
              <a:avLst/>
              <a:gdLst/>
              <a:ahLst/>
              <a:cxnLst/>
              <a:rect l="l" t="t" r="r" b="b"/>
              <a:pathLst>
                <a:path w="13066" h="9070" extrusionOk="0">
                  <a:moveTo>
                    <a:pt x="4612" y="0"/>
                  </a:moveTo>
                  <a:cubicBezTo>
                    <a:pt x="2967" y="0"/>
                    <a:pt x="1382" y="15"/>
                    <a:pt x="0" y="48"/>
                  </a:cubicBezTo>
                  <a:lnTo>
                    <a:pt x="0" y="2974"/>
                  </a:lnTo>
                  <a:cubicBezTo>
                    <a:pt x="19" y="6329"/>
                    <a:pt x="2722" y="9051"/>
                    <a:pt x="6095" y="9069"/>
                  </a:cubicBezTo>
                  <a:lnTo>
                    <a:pt x="6971" y="9069"/>
                  </a:lnTo>
                  <a:cubicBezTo>
                    <a:pt x="10326" y="9069"/>
                    <a:pt x="13047" y="6329"/>
                    <a:pt x="13066" y="2974"/>
                  </a:cubicBezTo>
                  <a:lnTo>
                    <a:pt x="13066" y="104"/>
                  </a:lnTo>
                  <a:cubicBezTo>
                    <a:pt x="10602" y="45"/>
                    <a:pt x="7516" y="0"/>
                    <a:pt x="4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9"/>
            <p:cNvSpPr/>
            <p:nvPr/>
          </p:nvSpPr>
          <p:spPr>
            <a:xfrm>
              <a:off x="6536232" y="2899794"/>
              <a:ext cx="326900" cy="686008"/>
            </a:xfrm>
            <a:custGeom>
              <a:avLst/>
              <a:gdLst/>
              <a:ahLst/>
              <a:cxnLst/>
              <a:rect l="l" t="t" r="r" b="b"/>
              <a:pathLst>
                <a:path w="8891" h="18658" extrusionOk="0">
                  <a:moveTo>
                    <a:pt x="0" y="1"/>
                  </a:moveTo>
                  <a:lnTo>
                    <a:pt x="6430" y="8500"/>
                  </a:lnTo>
                  <a:lnTo>
                    <a:pt x="6337" y="18658"/>
                  </a:lnTo>
                  <a:lnTo>
                    <a:pt x="8891" y="7232"/>
                  </a:lnTo>
                  <a:lnTo>
                    <a:pt x="0" y="1"/>
                  </a:lnTo>
                  <a:close/>
                </a:path>
              </a:pathLst>
            </a:custGeom>
            <a:solidFill>
              <a:srgbClr val="2A52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7103628" y="1448360"/>
              <a:ext cx="676412" cy="1180788"/>
            </a:xfrm>
            <a:custGeom>
              <a:avLst/>
              <a:gdLst/>
              <a:ahLst/>
              <a:cxnLst/>
              <a:rect l="l" t="t" r="r" b="b"/>
              <a:pathLst>
                <a:path w="18397" h="32115" extrusionOk="0">
                  <a:moveTo>
                    <a:pt x="9618" y="1"/>
                  </a:moveTo>
                  <a:cubicBezTo>
                    <a:pt x="8946" y="1483"/>
                    <a:pt x="6195" y="2727"/>
                    <a:pt x="4085" y="2727"/>
                  </a:cubicBezTo>
                  <a:cubicBezTo>
                    <a:pt x="3621" y="2727"/>
                    <a:pt x="3188" y="2667"/>
                    <a:pt x="2815" y="2536"/>
                  </a:cubicBezTo>
                  <a:cubicBezTo>
                    <a:pt x="2498" y="2424"/>
                    <a:pt x="2219" y="2237"/>
                    <a:pt x="1995" y="1995"/>
                  </a:cubicBezTo>
                  <a:cubicBezTo>
                    <a:pt x="1193" y="2964"/>
                    <a:pt x="728" y="4176"/>
                    <a:pt x="672" y="5425"/>
                  </a:cubicBezTo>
                  <a:lnTo>
                    <a:pt x="168" y="14595"/>
                  </a:lnTo>
                  <a:cubicBezTo>
                    <a:pt x="1" y="17316"/>
                    <a:pt x="1715" y="19795"/>
                    <a:pt x="4306" y="20633"/>
                  </a:cubicBezTo>
                  <a:lnTo>
                    <a:pt x="4306" y="27306"/>
                  </a:lnTo>
                  <a:cubicBezTo>
                    <a:pt x="4306" y="29952"/>
                    <a:pt x="6449" y="32115"/>
                    <a:pt x="9115" y="32115"/>
                  </a:cubicBezTo>
                  <a:lnTo>
                    <a:pt x="9618" y="32115"/>
                  </a:lnTo>
                  <a:cubicBezTo>
                    <a:pt x="12265" y="32096"/>
                    <a:pt x="14427" y="29952"/>
                    <a:pt x="14427" y="27306"/>
                  </a:cubicBezTo>
                  <a:lnTo>
                    <a:pt x="14427" y="18248"/>
                  </a:lnTo>
                  <a:cubicBezTo>
                    <a:pt x="14930" y="17390"/>
                    <a:pt x="15228" y="16440"/>
                    <a:pt x="15284" y="15452"/>
                  </a:cubicBezTo>
                  <a:lnTo>
                    <a:pt x="15340" y="14315"/>
                  </a:lnTo>
                  <a:lnTo>
                    <a:pt x="15974" y="14352"/>
                  </a:lnTo>
                  <a:cubicBezTo>
                    <a:pt x="16008" y="14354"/>
                    <a:pt x="16043" y="14355"/>
                    <a:pt x="16078" y="14355"/>
                  </a:cubicBezTo>
                  <a:cubicBezTo>
                    <a:pt x="17299" y="14355"/>
                    <a:pt x="18305" y="13405"/>
                    <a:pt x="18359" y="12190"/>
                  </a:cubicBezTo>
                  <a:cubicBezTo>
                    <a:pt x="18397" y="11612"/>
                    <a:pt x="18210" y="11053"/>
                    <a:pt x="17856" y="10606"/>
                  </a:cubicBezTo>
                  <a:cubicBezTo>
                    <a:pt x="17465" y="10084"/>
                    <a:pt x="16868" y="9767"/>
                    <a:pt x="16216" y="9730"/>
                  </a:cubicBezTo>
                  <a:lnTo>
                    <a:pt x="15582" y="9693"/>
                  </a:lnTo>
                  <a:lnTo>
                    <a:pt x="14911" y="9655"/>
                  </a:lnTo>
                  <a:cubicBezTo>
                    <a:pt x="15060" y="7941"/>
                    <a:pt x="15284" y="5443"/>
                    <a:pt x="15135" y="5443"/>
                  </a:cubicBezTo>
                  <a:cubicBezTo>
                    <a:pt x="12954" y="5443"/>
                    <a:pt x="10252" y="858"/>
                    <a:pt x="9748" y="1"/>
                  </a:cubicBezTo>
                  <a:close/>
                </a:path>
              </a:pathLst>
            </a:custGeom>
            <a:solidFill>
              <a:srgbClr val="FFC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9"/>
            <p:cNvSpPr/>
            <p:nvPr/>
          </p:nvSpPr>
          <p:spPr>
            <a:xfrm>
              <a:off x="7150250" y="1348793"/>
              <a:ext cx="701745" cy="489522"/>
            </a:xfrm>
            <a:custGeom>
              <a:avLst/>
              <a:gdLst/>
              <a:ahLst/>
              <a:cxnLst/>
              <a:rect l="l" t="t" r="r" b="b"/>
              <a:pathLst>
                <a:path w="19086" h="13314" extrusionOk="0">
                  <a:moveTo>
                    <a:pt x="8845" y="0"/>
                  </a:moveTo>
                  <a:cubicBezTo>
                    <a:pt x="5321" y="0"/>
                    <a:pt x="1873" y="618"/>
                    <a:pt x="727" y="1870"/>
                  </a:cubicBezTo>
                  <a:cubicBezTo>
                    <a:pt x="0" y="2672"/>
                    <a:pt x="0" y="3883"/>
                    <a:pt x="708" y="4684"/>
                  </a:cubicBezTo>
                  <a:cubicBezTo>
                    <a:pt x="932" y="4945"/>
                    <a:pt x="1212" y="5132"/>
                    <a:pt x="1528" y="5225"/>
                  </a:cubicBezTo>
                  <a:cubicBezTo>
                    <a:pt x="1905" y="5356"/>
                    <a:pt x="2340" y="5416"/>
                    <a:pt x="2807" y="5416"/>
                  </a:cubicBezTo>
                  <a:cubicBezTo>
                    <a:pt x="4927" y="5416"/>
                    <a:pt x="7678" y="4172"/>
                    <a:pt x="8350" y="2690"/>
                  </a:cubicBezTo>
                  <a:cubicBezTo>
                    <a:pt x="8369" y="2653"/>
                    <a:pt x="8387" y="2597"/>
                    <a:pt x="8406" y="2560"/>
                  </a:cubicBezTo>
                  <a:cubicBezTo>
                    <a:pt x="8406" y="2560"/>
                    <a:pt x="8424" y="2616"/>
                    <a:pt x="8480" y="2709"/>
                  </a:cubicBezTo>
                  <a:cubicBezTo>
                    <a:pt x="8983" y="3564"/>
                    <a:pt x="11657" y="8151"/>
                    <a:pt x="13854" y="8151"/>
                  </a:cubicBezTo>
                  <a:cubicBezTo>
                    <a:pt x="13858" y="8151"/>
                    <a:pt x="13862" y="8151"/>
                    <a:pt x="13867" y="8151"/>
                  </a:cubicBezTo>
                  <a:lnTo>
                    <a:pt x="13867" y="8151"/>
                  </a:lnTo>
                  <a:cubicBezTo>
                    <a:pt x="14016" y="8151"/>
                    <a:pt x="13792" y="10667"/>
                    <a:pt x="13625" y="12363"/>
                  </a:cubicBezTo>
                  <a:lnTo>
                    <a:pt x="14314" y="12401"/>
                  </a:lnTo>
                  <a:lnTo>
                    <a:pt x="14948" y="12438"/>
                  </a:lnTo>
                  <a:cubicBezTo>
                    <a:pt x="15600" y="12475"/>
                    <a:pt x="16178" y="12792"/>
                    <a:pt x="16588" y="13314"/>
                  </a:cubicBezTo>
                  <a:cubicBezTo>
                    <a:pt x="17222" y="10593"/>
                    <a:pt x="19086" y="174"/>
                    <a:pt x="9450" y="6"/>
                  </a:cubicBezTo>
                  <a:cubicBezTo>
                    <a:pt x="9248" y="2"/>
                    <a:pt x="9047" y="0"/>
                    <a:pt x="8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9"/>
            <p:cNvSpPr/>
            <p:nvPr/>
          </p:nvSpPr>
          <p:spPr>
            <a:xfrm>
              <a:off x="7296878" y="2171907"/>
              <a:ext cx="241930" cy="242151"/>
            </a:xfrm>
            <a:custGeom>
              <a:avLst/>
              <a:gdLst/>
              <a:ahLst/>
              <a:cxnLst/>
              <a:rect l="l" t="t" r="r" b="b"/>
              <a:pathLst>
                <a:path w="6580" h="6586" extrusionOk="0">
                  <a:moveTo>
                    <a:pt x="3303" y="1"/>
                  </a:moveTo>
                  <a:cubicBezTo>
                    <a:pt x="3258" y="1"/>
                    <a:pt x="3214" y="2"/>
                    <a:pt x="3169" y="4"/>
                  </a:cubicBezTo>
                  <a:cubicBezTo>
                    <a:pt x="1380" y="78"/>
                    <a:pt x="1" y="1607"/>
                    <a:pt x="75" y="3415"/>
                  </a:cubicBezTo>
                  <a:cubicBezTo>
                    <a:pt x="148" y="5195"/>
                    <a:pt x="1566" y="6586"/>
                    <a:pt x="3295" y="6586"/>
                  </a:cubicBezTo>
                  <a:cubicBezTo>
                    <a:pt x="3340" y="6586"/>
                    <a:pt x="3385" y="6585"/>
                    <a:pt x="3430" y="6583"/>
                  </a:cubicBezTo>
                  <a:cubicBezTo>
                    <a:pt x="5201" y="6509"/>
                    <a:pt x="6580" y="4980"/>
                    <a:pt x="6524" y="3154"/>
                  </a:cubicBezTo>
                  <a:cubicBezTo>
                    <a:pt x="6451" y="1391"/>
                    <a:pt x="5015" y="1"/>
                    <a:pt x="3303" y="1"/>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9"/>
            <p:cNvSpPr/>
            <p:nvPr/>
          </p:nvSpPr>
          <p:spPr>
            <a:xfrm>
              <a:off x="7096091" y="1928065"/>
              <a:ext cx="570889" cy="396133"/>
            </a:xfrm>
            <a:custGeom>
              <a:avLst/>
              <a:gdLst/>
              <a:ahLst/>
              <a:cxnLst/>
              <a:rect l="l" t="t" r="r" b="b"/>
              <a:pathLst>
                <a:path w="15527" h="10774" extrusionOk="0">
                  <a:moveTo>
                    <a:pt x="2200" y="1"/>
                  </a:moveTo>
                  <a:cubicBezTo>
                    <a:pt x="988" y="1"/>
                    <a:pt x="1" y="988"/>
                    <a:pt x="1" y="2200"/>
                  </a:cubicBezTo>
                  <a:lnTo>
                    <a:pt x="1" y="5219"/>
                  </a:lnTo>
                  <a:cubicBezTo>
                    <a:pt x="1" y="8276"/>
                    <a:pt x="2479" y="10774"/>
                    <a:pt x="5536" y="10774"/>
                  </a:cubicBezTo>
                  <a:lnTo>
                    <a:pt x="10382" y="10774"/>
                  </a:lnTo>
                  <a:cubicBezTo>
                    <a:pt x="13234" y="10774"/>
                    <a:pt x="15526" y="8462"/>
                    <a:pt x="15526" y="5629"/>
                  </a:cubicBezTo>
                  <a:lnTo>
                    <a:pt x="15526" y="2200"/>
                  </a:lnTo>
                  <a:cubicBezTo>
                    <a:pt x="15526" y="988"/>
                    <a:pt x="14538" y="1"/>
                    <a:pt x="13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9"/>
            <p:cNvSpPr/>
            <p:nvPr/>
          </p:nvSpPr>
          <p:spPr>
            <a:xfrm>
              <a:off x="7347654" y="1975348"/>
              <a:ext cx="186705" cy="105523"/>
            </a:xfrm>
            <a:custGeom>
              <a:avLst/>
              <a:gdLst/>
              <a:ahLst/>
              <a:cxnLst/>
              <a:rect l="l" t="t" r="r" b="b"/>
              <a:pathLst>
                <a:path w="5078" h="2870" extrusionOk="0">
                  <a:moveTo>
                    <a:pt x="4025" y="1"/>
                  </a:moveTo>
                  <a:cubicBezTo>
                    <a:pt x="3302" y="166"/>
                    <a:pt x="2567" y="259"/>
                    <a:pt x="1840" y="259"/>
                  </a:cubicBezTo>
                  <a:cubicBezTo>
                    <a:pt x="1667" y="259"/>
                    <a:pt x="1494" y="254"/>
                    <a:pt x="1322" y="243"/>
                  </a:cubicBezTo>
                  <a:cubicBezTo>
                    <a:pt x="1297" y="241"/>
                    <a:pt x="1272" y="240"/>
                    <a:pt x="1248" y="240"/>
                  </a:cubicBezTo>
                  <a:cubicBezTo>
                    <a:pt x="0" y="240"/>
                    <a:pt x="540" y="2578"/>
                    <a:pt x="2496" y="2852"/>
                  </a:cubicBezTo>
                  <a:cubicBezTo>
                    <a:pt x="2582" y="2864"/>
                    <a:pt x="2664" y="2870"/>
                    <a:pt x="2745" y="2870"/>
                  </a:cubicBezTo>
                  <a:cubicBezTo>
                    <a:pt x="4542" y="2870"/>
                    <a:pt x="5077" y="1"/>
                    <a:pt x="4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9"/>
            <p:cNvSpPr/>
            <p:nvPr/>
          </p:nvSpPr>
          <p:spPr>
            <a:xfrm>
              <a:off x="7421594" y="2006159"/>
              <a:ext cx="65851" cy="30223"/>
            </a:xfrm>
            <a:custGeom>
              <a:avLst/>
              <a:gdLst/>
              <a:ahLst/>
              <a:cxnLst/>
              <a:rect l="l" t="t" r="r" b="b"/>
              <a:pathLst>
                <a:path w="1791" h="822" extrusionOk="0">
                  <a:moveTo>
                    <a:pt x="1021" y="1"/>
                  </a:moveTo>
                  <a:cubicBezTo>
                    <a:pt x="871" y="1"/>
                    <a:pt x="720" y="26"/>
                    <a:pt x="579" y="76"/>
                  </a:cubicBezTo>
                  <a:cubicBezTo>
                    <a:pt x="318" y="188"/>
                    <a:pt x="131" y="411"/>
                    <a:pt x="19" y="672"/>
                  </a:cubicBezTo>
                  <a:cubicBezTo>
                    <a:pt x="1" y="728"/>
                    <a:pt x="38" y="803"/>
                    <a:pt x="94" y="821"/>
                  </a:cubicBezTo>
                  <a:lnTo>
                    <a:pt x="131" y="821"/>
                  </a:lnTo>
                  <a:cubicBezTo>
                    <a:pt x="187" y="821"/>
                    <a:pt x="224" y="784"/>
                    <a:pt x="243" y="747"/>
                  </a:cubicBezTo>
                  <a:cubicBezTo>
                    <a:pt x="318" y="542"/>
                    <a:pt x="485" y="374"/>
                    <a:pt x="672" y="281"/>
                  </a:cubicBezTo>
                  <a:cubicBezTo>
                    <a:pt x="782" y="248"/>
                    <a:pt x="895" y="232"/>
                    <a:pt x="1007" y="232"/>
                  </a:cubicBezTo>
                  <a:cubicBezTo>
                    <a:pt x="1216" y="232"/>
                    <a:pt x="1421" y="290"/>
                    <a:pt x="1604" y="411"/>
                  </a:cubicBezTo>
                  <a:cubicBezTo>
                    <a:pt x="1618" y="416"/>
                    <a:pt x="1633" y="418"/>
                    <a:pt x="1648" y="418"/>
                  </a:cubicBezTo>
                  <a:cubicBezTo>
                    <a:pt x="1694" y="418"/>
                    <a:pt x="1743" y="397"/>
                    <a:pt x="1771" y="355"/>
                  </a:cubicBezTo>
                  <a:cubicBezTo>
                    <a:pt x="1790" y="300"/>
                    <a:pt x="1771" y="225"/>
                    <a:pt x="1715" y="206"/>
                  </a:cubicBezTo>
                  <a:cubicBezTo>
                    <a:pt x="1508" y="68"/>
                    <a:pt x="1264" y="1"/>
                    <a:pt x="1021" y="1"/>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9"/>
            <p:cNvSpPr/>
            <p:nvPr/>
          </p:nvSpPr>
          <p:spPr>
            <a:xfrm>
              <a:off x="7682680" y="1850559"/>
              <a:ext cx="54269" cy="67285"/>
            </a:xfrm>
            <a:custGeom>
              <a:avLst/>
              <a:gdLst/>
              <a:ahLst/>
              <a:cxnLst/>
              <a:rect l="l" t="t" r="r" b="b"/>
              <a:pathLst>
                <a:path w="1476" h="1830" extrusionOk="0">
                  <a:moveTo>
                    <a:pt x="1142" y="1"/>
                  </a:moveTo>
                  <a:cubicBezTo>
                    <a:pt x="1084" y="1"/>
                    <a:pt x="1024" y="23"/>
                    <a:pt x="970" y="77"/>
                  </a:cubicBezTo>
                  <a:lnTo>
                    <a:pt x="1" y="1083"/>
                  </a:lnTo>
                  <a:lnTo>
                    <a:pt x="691" y="1773"/>
                  </a:lnTo>
                  <a:cubicBezTo>
                    <a:pt x="728" y="1810"/>
                    <a:pt x="784" y="1829"/>
                    <a:pt x="858" y="1829"/>
                  </a:cubicBezTo>
                  <a:cubicBezTo>
                    <a:pt x="914" y="1829"/>
                    <a:pt x="970" y="1810"/>
                    <a:pt x="1007" y="1773"/>
                  </a:cubicBezTo>
                  <a:cubicBezTo>
                    <a:pt x="1101" y="1680"/>
                    <a:pt x="1101" y="1531"/>
                    <a:pt x="1007" y="1438"/>
                  </a:cubicBezTo>
                  <a:lnTo>
                    <a:pt x="653" y="1083"/>
                  </a:lnTo>
                  <a:lnTo>
                    <a:pt x="1306" y="394"/>
                  </a:lnTo>
                  <a:cubicBezTo>
                    <a:pt x="1475" y="224"/>
                    <a:pt x="1323" y="1"/>
                    <a:pt x="1142" y="1"/>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9"/>
            <p:cNvSpPr/>
            <p:nvPr/>
          </p:nvSpPr>
          <p:spPr>
            <a:xfrm>
              <a:off x="7411336" y="1682642"/>
              <a:ext cx="150085" cy="58240"/>
            </a:xfrm>
            <a:custGeom>
              <a:avLst/>
              <a:gdLst/>
              <a:ahLst/>
              <a:cxnLst/>
              <a:rect l="l" t="t" r="r" b="b"/>
              <a:pathLst>
                <a:path w="4082" h="1584" extrusionOk="0">
                  <a:moveTo>
                    <a:pt x="1955" y="0"/>
                  </a:moveTo>
                  <a:cubicBezTo>
                    <a:pt x="1146" y="0"/>
                    <a:pt x="545" y="319"/>
                    <a:pt x="280" y="655"/>
                  </a:cubicBezTo>
                  <a:cubicBezTo>
                    <a:pt x="0" y="991"/>
                    <a:pt x="93" y="1270"/>
                    <a:pt x="317" y="1382"/>
                  </a:cubicBezTo>
                  <a:cubicBezTo>
                    <a:pt x="550" y="1460"/>
                    <a:pt x="783" y="1499"/>
                    <a:pt x="1016" y="1499"/>
                  </a:cubicBezTo>
                  <a:cubicBezTo>
                    <a:pt x="1063" y="1499"/>
                    <a:pt x="1109" y="1497"/>
                    <a:pt x="1156" y="1494"/>
                  </a:cubicBezTo>
                  <a:cubicBezTo>
                    <a:pt x="1314" y="1485"/>
                    <a:pt x="1468" y="1480"/>
                    <a:pt x="1615" y="1480"/>
                  </a:cubicBezTo>
                  <a:cubicBezTo>
                    <a:pt x="1761" y="1480"/>
                    <a:pt x="1901" y="1485"/>
                    <a:pt x="2032" y="1494"/>
                  </a:cubicBezTo>
                  <a:cubicBezTo>
                    <a:pt x="2293" y="1494"/>
                    <a:pt x="2610" y="1513"/>
                    <a:pt x="2908" y="1550"/>
                  </a:cubicBezTo>
                  <a:cubicBezTo>
                    <a:pt x="3025" y="1573"/>
                    <a:pt x="3142" y="1584"/>
                    <a:pt x="3259" y="1584"/>
                  </a:cubicBezTo>
                  <a:cubicBezTo>
                    <a:pt x="3422" y="1584"/>
                    <a:pt x="3584" y="1564"/>
                    <a:pt x="3746" y="1531"/>
                  </a:cubicBezTo>
                  <a:cubicBezTo>
                    <a:pt x="3989" y="1438"/>
                    <a:pt x="4082" y="1159"/>
                    <a:pt x="3840" y="805"/>
                  </a:cubicBezTo>
                  <a:cubicBezTo>
                    <a:pt x="3616" y="450"/>
                    <a:pt x="2964" y="40"/>
                    <a:pt x="2088" y="3"/>
                  </a:cubicBezTo>
                  <a:cubicBezTo>
                    <a:pt x="2043" y="1"/>
                    <a:pt x="1998" y="0"/>
                    <a:pt x="19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9"/>
            <p:cNvSpPr/>
            <p:nvPr/>
          </p:nvSpPr>
          <p:spPr>
            <a:xfrm>
              <a:off x="7159147" y="1673818"/>
              <a:ext cx="139827" cy="54195"/>
            </a:xfrm>
            <a:custGeom>
              <a:avLst/>
              <a:gdLst/>
              <a:ahLst/>
              <a:cxnLst/>
              <a:rect l="l" t="t" r="r" b="b"/>
              <a:pathLst>
                <a:path w="3803" h="1474" extrusionOk="0">
                  <a:moveTo>
                    <a:pt x="1839" y="0"/>
                  </a:moveTo>
                  <a:cubicBezTo>
                    <a:pt x="1050" y="0"/>
                    <a:pt x="461" y="344"/>
                    <a:pt x="243" y="653"/>
                  </a:cubicBezTo>
                  <a:cubicBezTo>
                    <a:pt x="0" y="970"/>
                    <a:pt x="75" y="1250"/>
                    <a:pt x="299" y="1361"/>
                  </a:cubicBezTo>
                  <a:cubicBezTo>
                    <a:pt x="460" y="1411"/>
                    <a:pt x="638" y="1436"/>
                    <a:pt x="816" y="1436"/>
                  </a:cubicBezTo>
                  <a:cubicBezTo>
                    <a:pt x="905" y="1436"/>
                    <a:pt x="994" y="1430"/>
                    <a:pt x="1081" y="1417"/>
                  </a:cubicBezTo>
                  <a:cubicBezTo>
                    <a:pt x="1268" y="1417"/>
                    <a:pt x="1462" y="1409"/>
                    <a:pt x="1643" y="1409"/>
                  </a:cubicBezTo>
                  <a:cubicBezTo>
                    <a:pt x="1734" y="1409"/>
                    <a:pt x="1821" y="1411"/>
                    <a:pt x="1901" y="1417"/>
                  </a:cubicBezTo>
                  <a:cubicBezTo>
                    <a:pt x="2144" y="1417"/>
                    <a:pt x="2423" y="1417"/>
                    <a:pt x="2721" y="1455"/>
                  </a:cubicBezTo>
                  <a:cubicBezTo>
                    <a:pt x="2808" y="1467"/>
                    <a:pt x="2895" y="1473"/>
                    <a:pt x="2982" y="1473"/>
                  </a:cubicBezTo>
                  <a:cubicBezTo>
                    <a:pt x="3156" y="1473"/>
                    <a:pt x="3330" y="1448"/>
                    <a:pt x="3504" y="1399"/>
                  </a:cubicBezTo>
                  <a:cubicBezTo>
                    <a:pt x="3709" y="1305"/>
                    <a:pt x="3803" y="1045"/>
                    <a:pt x="3560" y="690"/>
                  </a:cubicBezTo>
                  <a:cubicBezTo>
                    <a:pt x="3318" y="355"/>
                    <a:pt x="2721" y="19"/>
                    <a:pt x="1901" y="1"/>
                  </a:cubicBezTo>
                  <a:cubicBezTo>
                    <a:pt x="1881" y="0"/>
                    <a:pt x="1860" y="0"/>
                    <a:pt x="18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9"/>
            <p:cNvSpPr/>
            <p:nvPr/>
          </p:nvSpPr>
          <p:spPr>
            <a:xfrm>
              <a:off x="7438727" y="1804600"/>
              <a:ext cx="40481" cy="36584"/>
            </a:xfrm>
            <a:custGeom>
              <a:avLst/>
              <a:gdLst/>
              <a:ahLst/>
              <a:cxnLst/>
              <a:rect l="l" t="t" r="r" b="b"/>
              <a:pathLst>
                <a:path w="1101" h="995" extrusionOk="0">
                  <a:moveTo>
                    <a:pt x="559" y="1"/>
                  </a:moveTo>
                  <a:cubicBezTo>
                    <a:pt x="384" y="1"/>
                    <a:pt x="209" y="97"/>
                    <a:pt x="131" y="265"/>
                  </a:cubicBezTo>
                  <a:cubicBezTo>
                    <a:pt x="1" y="507"/>
                    <a:pt x="94" y="805"/>
                    <a:pt x="318" y="936"/>
                  </a:cubicBezTo>
                  <a:cubicBezTo>
                    <a:pt x="392" y="976"/>
                    <a:pt x="472" y="995"/>
                    <a:pt x="550" y="995"/>
                  </a:cubicBezTo>
                  <a:cubicBezTo>
                    <a:pt x="727" y="995"/>
                    <a:pt x="898" y="898"/>
                    <a:pt x="989" y="731"/>
                  </a:cubicBezTo>
                  <a:cubicBezTo>
                    <a:pt x="1100" y="488"/>
                    <a:pt x="1026" y="190"/>
                    <a:pt x="784" y="60"/>
                  </a:cubicBezTo>
                  <a:cubicBezTo>
                    <a:pt x="715" y="20"/>
                    <a:pt x="637" y="1"/>
                    <a:pt x="559" y="1"/>
                  </a:cubicBezTo>
                  <a:close/>
                </a:path>
              </a:pathLst>
            </a:custGeom>
            <a:solidFill>
              <a:srgbClr val="4E18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9"/>
            <p:cNvSpPr/>
            <p:nvPr/>
          </p:nvSpPr>
          <p:spPr>
            <a:xfrm>
              <a:off x="7239301" y="1801181"/>
              <a:ext cx="40481" cy="36290"/>
            </a:xfrm>
            <a:custGeom>
              <a:avLst/>
              <a:gdLst/>
              <a:ahLst/>
              <a:cxnLst/>
              <a:rect l="l" t="t" r="r" b="b"/>
              <a:pathLst>
                <a:path w="1101" h="987" extrusionOk="0">
                  <a:moveTo>
                    <a:pt x="552" y="0"/>
                  </a:moveTo>
                  <a:cubicBezTo>
                    <a:pt x="376" y="0"/>
                    <a:pt x="209" y="97"/>
                    <a:pt x="131" y="264"/>
                  </a:cubicBezTo>
                  <a:cubicBezTo>
                    <a:pt x="1" y="488"/>
                    <a:pt x="76" y="786"/>
                    <a:pt x="318" y="935"/>
                  </a:cubicBezTo>
                  <a:cubicBezTo>
                    <a:pt x="392" y="969"/>
                    <a:pt x="471" y="986"/>
                    <a:pt x="548" y="986"/>
                  </a:cubicBezTo>
                  <a:cubicBezTo>
                    <a:pt x="725" y="986"/>
                    <a:pt x="892" y="899"/>
                    <a:pt x="970" y="730"/>
                  </a:cubicBezTo>
                  <a:cubicBezTo>
                    <a:pt x="1101" y="488"/>
                    <a:pt x="1007" y="190"/>
                    <a:pt x="784" y="59"/>
                  </a:cubicBezTo>
                  <a:cubicBezTo>
                    <a:pt x="709" y="19"/>
                    <a:pt x="630" y="0"/>
                    <a:pt x="552" y="0"/>
                  </a:cubicBezTo>
                  <a:close/>
                </a:path>
              </a:pathLst>
            </a:custGeom>
            <a:solidFill>
              <a:srgbClr val="4E18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9"/>
            <p:cNvSpPr/>
            <p:nvPr/>
          </p:nvSpPr>
          <p:spPr>
            <a:xfrm>
              <a:off x="7226983" y="1832543"/>
              <a:ext cx="69086" cy="23605"/>
            </a:xfrm>
            <a:custGeom>
              <a:avLst/>
              <a:gdLst/>
              <a:ahLst/>
              <a:cxnLst/>
              <a:rect l="l" t="t" r="r" b="b"/>
              <a:pathLst>
                <a:path w="1879" h="642" extrusionOk="0">
                  <a:moveTo>
                    <a:pt x="948" y="1"/>
                  </a:moveTo>
                  <a:cubicBezTo>
                    <a:pt x="689" y="1"/>
                    <a:pt x="433" y="71"/>
                    <a:pt x="206" y="213"/>
                  </a:cubicBezTo>
                  <a:cubicBezTo>
                    <a:pt x="1" y="325"/>
                    <a:pt x="75" y="642"/>
                    <a:pt x="317" y="642"/>
                  </a:cubicBezTo>
                  <a:cubicBezTo>
                    <a:pt x="355" y="642"/>
                    <a:pt x="411" y="642"/>
                    <a:pt x="429" y="623"/>
                  </a:cubicBezTo>
                  <a:cubicBezTo>
                    <a:pt x="590" y="522"/>
                    <a:pt x="773" y="471"/>
                    <a:pt x="956" y="471"/>
                  </a:cubicBezTo>
                  <a:cubicBezTo>
                    <a:pt x="1113" y="471"/>
                    <a:pt x="1271" y="508"/>
                    <a:pt x="1417" y="586"/>
                  </a:cubicBezTo>
                  <a:cubicBezTo>
                    <a:pt x="1461" y="614"/>
                    <a:pt x="1505" y="627"/>
                    <a:pt x="1546" y="627"/>
                  </a:cubicBezTo>
                  <a:cubicBezTo>
                    <a:pt x="1746" y="627"/>
                    <a:pt x="1879" y="333"/>
                    <a:pt x="1678" y="194"/>
                  </a:cubicBezTo>
                  <a:cubicBezTo>
                    <a:pt x="1449" y="66"/>
                    <a:pt x="1198" y="1"/>
                    <a:pt x="948" y="1"/>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9"/>
            <p:cNvSpPr/>
            <p:nvPr/>
          </p:nvSpPr>
          <p:spPr>
            <a:xfrm>
              <a:off x="7425013" y="1838022"/>
              <a:ext cx="69674" cy="24303"/>
            </a:xfrm>
            <a:custGeom>
              <a:avLst/>
              <a:gdLst/>
              <a:ahLst/>
              <a:cxnLst/>
              <a:rect l="l" t="t" r="r" b="b"/>
              <a:pathLst>
                <a:path w="1895" h="661" extrusionOk="0">
                  <a:moveTo>
                    <a:pt x="948" y="1"/>
                  </a:moveTo>
                  <a:cubicBezTo>
                    <a:pt x="690" y="1"/>
                    <a:pt x="433" y="71"/>
                    <a:pt x="206" y="213"/>
                  </a:cubicBezTo>
                  <a:cubicBezTo>
                    <a:pt x="1" y="325"/>
                    <a:pt x="75" y="660"/>
                    <a:pt x="318" y="660"/>
                  </a:cubicBezTo>
                  <a:cubicBezTo>
                    <a:pt x="355" y="660"/>
                    <a:pt x="392" y="642"/>
                    <a:pt x="430" y="623"/>
                  </a:cubicBezTo>
                  <a:cubicBezTo>
                    <a:pt x="590" y="523"/>
                    <a:pt x="773" y="471"/>
                    <a:pt x="957" y="471"/>
                  </a:cubicBezTo>
                  <a:cubicBezTo>
                    <a:pt x="1114" y="471"/>
                    <a:pt x="1272" y="508"/>
                    <a:pt x="1417" y="586"/>
                  </a:cubicBezTo>
                  <a:cubicBezTo>
                    <a:pt x="1462" y="614"/>
                    <a:pt x="1506" y="627"/>
                    <a:pt x="1548" y="627"/>
                  </a:cubicBezTo>
                  <a:cubicBezTo>
                    <a:pt x="1752" y="627"/>
                    <a:pt x="1895" y="334"/>
                    <a:pt x="1678" y="194"/>
                  </a:cubicBezTo>
                  <a:cubicBezTo>
                    <a:pt x="1449" y="66"/>
                    <a:pt x="1198" y="1"/>
                    <a:pt x="948" y="1"/>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9"/>
            <p:cNvSpPr/>
            <p:nvPr/>
          </p:nvSpPr>
          <p:spPr>
            <a:xfrm>
              <a:off x="7104327" y="1769083"/>
              <a:ext cx="209023" cy="147364"/>
            </a:xfrm>
            <a:custGeom>
              <a:avLst/>
              <a:gdLst/>
              <a:ahLst/>
              <a:cxnLst/>
              <a:rect l="l" t="t" r="r" b="b"/>
              <a:pathLst>
                <a:path w="5685" h="4008" extrusionOk="0">
                  <a:moveTo>
                    <a:pt x="5219" y="448"/>
                  </a:moveTo>
                  <a:lnTo>
                    <a:pt x="5219" y="3020"/>
                  </a:lnTo>
                  <a:cubicBezTo>
                    <a:pt x="5219" y="3299"/>
                    <a:pt x="4977" y="3542"/>
                    <a:pt x="4697" y="3542"/>
                  </a:cubicBezTo>
                  <a:lnTo>
                    <a:pt x="1510" y="3542"/>
                  </a:lnTo>
                  <a:cubicBezTo>
                    <a:pt x="932" y="3542"/>
                    <a:pt x="466" y="3076"/>
                    <a:pt x="466" y="2517"/>
                  </a:cubicBezTo>
                  <a:lnTo>
                    <a:pt x="466" y="466"/>
                  </a:lnTo>
                  <a:lnTo>
                    <a:pt x="5219" y="448"/>
                  </a:lnTo>
                  <a:close/>
                  <a:moveTo>
                    <a:pt x="466" y="1"/>
                  </a:moveTo>
                  <a:cubicBezTo>
                    <a:pt x="205" y="1"/>
                    <a:pt x="0" y="206"/>
                    <a:pt x="0" y="448"/>
                  </a:cubicBezTo>
                  <a:lnTo>
                    <a:pt x="0" y="2517"/>
                  </a:lnTo>
                  <a:cubicBezTo>
                    <a:pt x="0" y="3337"/>
                    <a:pt x="671" y="4008"/>
                    <a:pt x="1510" y="4008"/>
                  </a:cubicBezTo>
                  <a:lnTo>
                    <a:pt x="4697" y="4008"/>
                  </a:lnTo>
                  <a:cubicBezTo>
                    <a:pt x="5238" y="4008"/>
                    <a:pt x="5685" y="3560"/>
                    <a:pt x="5685" y="3020"/>
                  </a:cubicBezTo>
                  <a:lnTo>
                    <a:pt x="5685" y="429"/>
                  </a:lnTo>
                  <a:cubicBezTo>
                    <a:pt x="5685" y="187"/>
                    <a:pt x="5499" y="1"/>
                    <a:pt x="5238" y="1"/>
                  </a:cubicBezTo>
                  <a:close/>
                </a:path>
              </a:pathLst>
            </a:custGeom>
            <a:solidFill>
              <a:srgbClr val="9E45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9"/>
            <p:cNvSpPr/>
            <p:nvPr/>
          </p:nvSpPr>
          <p:spPr>
            <a:xfrm>
              <a:off x="7303055" y="1736874"/>
              <a:ext cx="91183" cy="175822"/>
            </a:xfrm>
            <a:custGeom>
              <a:avLst/>
              <a:gdLst/>
              <a:ahLst/>
              <a:cxnLst/>
              <a:rect l="l" t="t" r="r" b="b"/>
              <a:pathLst>
                <a:path w="2480" h="4782" extrusionOk="0">
                  <a:moveTo>
                    <a:pt x="1715" y="1"/>
                  </a:moveTo>
                  <a:lnTo>
                    <a:pt x="317" y="3150"/>
                  </a:lnTo>
                  <a:cubicBezTo>
                    <a:pt x="0" y="3877"/>
                    <a:pt x="597" y="4660"/>
                    <a:pt x="1547" y="4753"/>
                  </a:cubicBezTo>
                  <a:cubicBezTo>
                    <a:pt x="1706" y="4772"/>
                    <a:pt x="1864" y="4781"/>
                    <a:pt x="2020" y="4781"/>
                  </a:cubicBezTo>
                  <a:cubicBezTo>
                    <a:pt x="2176" y="4781"/>
                    <a:pt x="2330" y="4772"/>
                    <a:pt x="2479" y="4753"/>
                  </a:cubicBezTo>
                  <a:lnTo>
                    <a:pt x="1715" y="1"/>
                  </a:lnTo>
                  <a:close/>
                </a:path>
              </a:pathLst>
            </a:custGeom>
            <a:solidFill>
              <a:srgbClr val="FFC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9"/>
            <p:cNvSpPr/>
            <p:nvPr/>
          </p:nvSpPr>
          <p:spPr>
            <a:xfrm>
              <a:off x="7300298" y="1728381"/>
              <a:ext cx="102839" cy="192882"/>
            </a:xfrm>
            <a:custGeom>
              <a:avLst/>
              <a:gdLst/>
              <a:ahLst/>
              <a:cxnLst/>
              <a:rect l="l" t="t" r="r" b="b"/>
              <a:pathLst>
                <a:path w="2797" h="5246" extrusionOk="0">
                  <a:moveTo>
                    <a:pt x="1780" y="0"/>
                  </a:moveTo>
                  <a:cubicBezTo>
                    <a:pt x="1702" y="0"/>
                    <a:pt x="1624" y="41"/>
                    <a:pt x="1585" y="138"/>
                  </a:cubicBezTo>
                  <a:lnTo>
                    <a:pt x="169" y="3307"/>
                  </a:lnTo>
                  <a:cubicBezTo>
                    <a:pt x="1" y="3661"/>
                    <a:pt x="19" y="4071"/>
                    <a:pt x="224" y="4406"/>
                  </a:cubicBezTo>
                  <a:cubicBezTo>
                    <a:pt x="523" y="4872"/>
                    <a:pt x="1026" y="5189"/>
                    <a:pt x="1585" y="5227"/>
                  </a:cubicBezTo>
                  <a:cubicBezTo>
                    <a:pt x="1734" y="5227"/>
                    <a:pt x="1883" y="5245"/>
                    <a:pt x="2032" y="5245"/>
                  </a:cubicBezTo>
                  <a:cubicBezTo>
                    <a:pt x="2200" y="5245"/>
                    <a:pt x="2386" y="5227"/>
                    <a:pt x="2573" y="5227"/>
                  </a:cubicBezTo>
                  <a:cubicBezTo>
                    <a:pt x="2685" y="5227"/>
                    <a:pt x="2797" y="5115"/>
                    <a:pt x="2778" y="4984"/>
                  </a:cubicBezTo>
                  <a:cubicBezTo>
                    <a:pt x="2761" y="4865"/>
                    <a:pt x="2666" y="4777"/>
                    <a:pt x="2550" y="4777"/>
                  </a:cubicBezTo>
                  <a:cubicBezTo>
                    <a:pt x="2539" y="4777"/>
                    <a:pt x="2528" y="4778"/>
                    <a:pt x="2517" y="4779"/>
                  </a:cubicBezTo>
                  <a:cubicBezTo>
                    <a:pt x="2368" y="4789"/>
                    <a:pt x="2223" y="4793"/>
                    <a:pt x="2079" y="4793"/>
                  </a:cubicBezTo>
                  <a:cubicBezTo>
                    <a:pt x="1935" y="4793"/>
                    <a:pt x="1790" y="4789"/>
                    <a:pt x="1641" y="4779"/>
                  </a:cubicBezTo>
                  <a:cubicBezTo>
                    <a:pt x="1231" y="4742"/>
                    <a:pt x="858" y="4537"/>
                    <a:pt x="634" y="4183"/>
                  </a:cubicBezTo>
                  <a:cubicBezTo>
                    <a:pt x="504" y="3978"/>
                    <a:pt x="485" y="3717"/>
                    <a:pt x="597" y="3493"/>
                  </a:cubicBezTo>
                  <a:lnTo>
                    <a:pt x="1995" y="325"/>
                  </a:lnTo>
                  <a:cubicBezTo>
                    <a:pt x="2080" y="143"/>
                    <a:pt x="1928" y="0"/>
                    <a:pt x="1780" y="0"/>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9"/>
            <p:cNvSpPr/>
            <p:nvPr/>
          </p:nvSpPr>
          <p:spPr>
            <a:xfrm>
              <a:off x="7390084" y="1768384"/>
              <a:ext cx="209060" cy="148063"/>
            </a:xfrm>
            <a:custGeom>
              <a:avLst/>
              <a:gdLst/>
              <a:ahLst/>
              <a:cxnLst/>
              <a:rect l="l" t="t" r="r" b="b"/>
              <a:pathLst>
                <a:path w="5686" h="4027" extrusionOk="0">
                  <a:moveTo>
                    <a:pt x="5219" y="467"/>
                  </a:moveTo>
                  <a:lnTo>
                    <a:pt x="5219" y="2536"/>
                  </a:lnTo>
                  <a:cubicBezTo>
                    <a:pt x="5219" y="3113"/>
                    <a:pt x="4753" y="3561"/>
                    <a:pt x="4194" y="3561"/>
                  </a:cubicBezTo>
                  <a:lnTo>
                    <a:pt x="1007" y="3561"/>
                  </a:lnTo>
                  <a:cubicBezTo>
                    <a:pt x="709" y="3561"/>
                    <a:pt x="466" y="3337"/>
                    <a:pt x="466" y="3039"/>
                  </a:cubicBezTo>
                  <a:lnTo>
                    <a:pt x="466" y="485"/>
                  </a:lnTo>
                  <a:lnTo>
                    <a:pt x="5219" y="467"/>
                  </a:lnTo>
                  <a:close/>
                  <a:moveTo>
                    <a:pt x="448" y="1"/>
                  </a:moveTo>
                  <a:cubicBezTo>
                    <a:pt x="205" y="1"/>
                    <a:pt x="0" y="206"/>
                    <a:pt x="0" y="448"/>
                  </a:cubicBezTo>
                  <a:lnTo>
                    <a:pt x="0" y="3039"/>
                  </a:lnTo>
                  <a:cubicBezTo>
                    <a:pt x="0" y="3579"/>
                    <a:pt x="448" y="4027"/>
                    <a:pt x="1007" y="4027"/>
                  </a:cubicBezTo>
                  <a:lnTo>
                    <a:pt x="4194" y="4027"/>
                  </a:lnTo>
                  <a:cubicBezTo>
                    <a:pt x="5014" y="4027"/>
                    <a:pt x="5685" y="3356"/>
                    <a:pt x="5685" y="2517"/>
                  </a:cubicBezTo>
                  <a:lnTo>
                    <a:pt x="5685" y="467"/>
                  </a:lnTo>
                  <a:cubicBezTo>
                    <a:pt x="5685" y="206"/>
                    <a:pt x="5480" y="1"/>
                    <a:pt x="5238" y="1"/>
                  </a:cubicBezTo>
                  <a:close/>
                </a:path>
              </a:pathLst>
            </a:custGeom>
            <a:solidFill>
              <a:srgbClr val="9E45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9"/>
            <p:cNvSpPr/>
            <p:nvPr/>
          </p:nvSpPr>
          <p:spPr>
            <a:xfrm>
              <a:off x="7291363" y="1786878"/>
              <a:ext cx="120671" cy="26987"/>
            </a:xfrm>
            <a:custGeom>
              <a:avLst/>
              <a:gdLst/>
              <a:ahLst/>
              <a:cxnLst/>
              <a:rect l="l" t="t" r="r" b="b"/>
              <a:pathLst>
                <a:path w="3282" h="734" extrusionOk="0">
                  <a:moveTo>
                    <a:pt x="1625" y="0"/>
                  </a:moveTo>
                  <a:cubicBezTo>
                    <a:pt x="1155" y="0"/>
                    <a:pt x="686" y="94"/>
                    <a:pt x="244" y="281"/>
                  </a:cubicBezTo>
                  <a:cubicBezTo>
                    <a:pt x="0" y="394"/>
                    <a:pt x="110" y="734"/>
                    <a:pt x="327" y="734"/>
                  </a:cubicBezTo>
                  <a:cubicBezTo>
                    <a:pt x="359" y="734"/>
                    <a:pt x="394" y="726"/>
                    <a:pt x="430" y="709"/>
                  </a:cubicBezTo>
                  <a:cubicBezTo>
                    <a:pt x="816" y="541"/>
                    <a:pt x="1229" y="457"/>
                    <a:pt x="1640" y="457"/>
                  </a:cubicBezTo>
                  <a:cubicBezTo>
                    <a:pt x="2002" y="457"/>
                    <a:pt x="2363" y="522"/>
                    <a:pt x="2704" y="653"/>
                  </a:cubicBezTo>
                  <a:lnTo>
                    <a:pt x="2872" y="709"/>
                  </a:lnTo>
                  <a:cubicBezTo>
                    <a:pt x="2890" y="728"/>
                    <a:pt x="2928" y="728"/>
                    <a:pt x="2946" y="728"/>
                  </a:cubicBezTo>
                  <a:cubicBezTo>
                    <a:pt x="3207" y="728"/>
                    <a:pt x="3282" y="374"/>
                    <a:pt x="3040" y="281"/>
                  </a:cubicBezTo>
                  <a:lnTo>
                    <a:pt x="2872" y="225"/>
                  </a:lnTo>
                  <a:cubicBezTo>
                    <a:pt x="2467" y="75"/>
                    <a:pt x="2045" y="0"/>
                    <a:pt x="1625" y="0"/>
                  </a:cubicBezTo>
                  <a:close/>
                </a:path>
              </a:pathLst>
            </a:custGeom>
            <a:solidFill>
              <a:srgbClr val="9E45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9"/>
            <p:cNvSpPr/>
            <p:nvPr/>
          </p:nvSpPr>
          <p:spPr>
            <a:xfrm>
              <a:off x="5139619" y="2865526"/>
              <a:ext cx="1792048" cy="2324515"/>
            </a:xfrm>
            <a:custGeom>
              <a:avLst/>
              <a:gdLst/>
              <a:ahLst/>
              <a:cxnLst/>
              <a:rect l="l" t="t" r="r" b="b"/>
              <a:pathLst>
                <a:path w="48740" h="63222" extrusionOk="0">
                  <a:moveTo>
                    <a:pt x="32301" y="1"/>
                  </a:moveTo>
                  <a:lnTo>
                    <a:pt x="18247" y="914"/>
                  </a:lnTo>
                  <a:lnTo>
                    <a:pt x="10829" y="4604"/>
                  </a:lnTo>
                  <a:cubicBezTo>
                    <a:pt x="6039" y="7027"/>
                    <a:pt x="3039" y="11948"/>
                    <a:pt x="3095" y="17316"/>
                  </a:cubicBezTo>
                  <a:lnTo>
                    <a:pt x="1" y="62476"/>
                  </a:lnTo>
                  <a:lnTo>
                    <a:pt x="43073" y="63222"/>
                  </a:lnTo>
                  <a:lnTo>
                    <a:pt x="48739" y="35693"/>
                  </a:lnTo>
                  <a:lnTo>
                    <a:pt x="47472" y="17316"/>
                  </a:lnTo>
                  <a:cubicBezTo>
                    <a:pt x="47118" y="11873"/>
                    <a:pt x="44080" y="6953"/>
                    <a:pt x="39383" y="4157"/>
                  </a:cubicBezTo>
                  <a:lnTo>
                    <a:pt x="323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9"/>
            <p:cNvSpPr/>
            <p:nvPr/>
          </p:nvSpPr>
          <p:spPr>
            <a:xfrm>
              <a:off x="5561085" y="3713900"/>
              <a:ext cx="91845" cy="1384995"/>
            </a:xfrm>
            <a:custGeom>
              <a:avLst/>
              <a:gdLst/>
              <a:ahLst/>
              <a:cxnLst/>
              <a:rect l="l" t="t" r="r" b="b"/>
              <a:pathLst>
                <a:path w="2498" h="37669" extrusionOk="0">
                  <a:moveTo>
                    <a:pt x="1976" y="1"/>
                  </a:moveTo>
                  <a:lnTo>
                    <a:pt x="1342" y="12228"/>
                  </a:lnTo>
                  <a:lnTo>
                    <a:pt x="0" y="37333"/>
                  </a:lnTo>
                  <a:lnTo>
                    <a:pt x="2162" y="37669"/>
                  </a:lnTo>
                  <a:lnTo>
                    <a:pt x="2498" y="12395"/>
                  </a:lnTo>
                  <a:lnTo>
                    <a:pt x="19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9"/>
            <p:cNvSpPr/>
            <p:nvPr/>
          </p:nvSpPr>
          <p:spPr>
            <a:xfrm>
              <a:off x="6366256" y="3551498"/>
              <a:ext cx="250166" cy="46658"/>
            </a:xfrm>
            <a:custGeom>
              <a:avLst/>
              <a:gdLst/>
              <a:ahLst/>
              <a:cxnLst/>
              <a:rect l="l" t="t" r="r" b="b"/>
              <a:pathLst>
                <a:path w="6804" h="1269" extrusionOk="0">
                  <a:moveTo>
                    <a:pt x="1" y="1"/>
                  </a:moveTo>
                  <a:lnTo>
                    <a:pt x="1" y="1268"/>
                  </a:lnTo>
                  <a:lnTo>
                    <a:pt x="6804" y="1268"/>
                  </a:lnTo>
                  <a:lnTo>
                    <a:pt x="68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9"/>
            <p:cNvSpPr/>
            <p:nvPr/>
          </p:nvSpPr>
          <p:spPr>
            <a:xfrm>
              <a:off x="5792021" y="1647787"/>
              <a:ext cx="874441" cy="662403"/>
            </a:xfrm>
            <a:custGeom>
              <a:avLst/>
              <a:gdLst/>
              <a:ahLst/>
              <a:cxnLst/>
              <a:rect l="l" t="t" r="r" b="b"/>
              <a:pathLst>
                <a:path w="23783" h="18016" extrusionOk="0">
                  <a:moveTo>
                    <a:pt x="14454" y="1"/>
                  </a:moveTo>
                  <a:cubicBezTo>
                    <a:pt x="13140" y="1"/>
                    <a:pt x="12572" y="1026"/>
                    <a:pt x="11947" y="1622"/>
                  </a:cubicBezTo>
                  <a:cubicBezTo>
                    <a:pt x="11593" y="1436"/>
                    <a:pt x="11202" y="1305"/>
                    <a:pt x="10792" y="1249"/>
                  </a:cubicBezTo>
                  <a:cubicBezTo>
                    <a:pt x="10586" y="1216"/>
                    <a:pt x="10379" y="1200"/>
                    <a:pt x="10174" y="1200"/>
                  </a:cubicBezTo>
                  <a:cubicBezTo>
                    <a:pt x="9098" y="1200"/>
                    <a:pt x="8058" y="1644"/>
                    <a:pt x="7306" y="2442"/>
                  </a:cubicBezTo>
                  <a:cubicBezTo>
                    <a:pt x="7027" y="2405"/>
                    <a:pt x="6729" y="2368"/>
                    <a:pt x="6393" y="2312"/>
                  </a:cubicBezTo>
                  <a:cubicBezTo>
                    <a:pt x="6188" y="2284"/>
                    <a:pt x="5974" y="2267"/>
                    <a:pt x="5764" y="2267"/>
                  </a:cubicBezTo>
                  <a:cubicBezTo>
                    <a:pt x="5687" y="2267"/>
                    <a:pt x="5611" y="2269"/>
                    <a:pt x="5536" y="2274"/>
                  </a:cubicBezTo>
                  <a:cubicBezTo>
                    <a:pt x="4492" y="2293"/>
                    <a:pt x="3485" y="2740"/>
                    <a:pt x="2759" y="3505"/>
                  </a:cubicBezTo>
                  <a:lnTo>
                    <a:pt x="2703" y="3542"/>
                  </a:lnTo>
                  <a:lnTo>
                    <a:pt x="2665" y="3598"/>
                  </a:lnTo>
                  <a:cubicBezTo>
                    <a:pt x="1566" y="4753"/>
                    <a:pt x="913" y="6636"/>
                    <a:pt x="1137" y="9245"/>
                  </a:cubicBezTo>
                  <a:lnTo>
                    <a:pt x="1212" y="9674"/>
                  </a:lnTo>
                  <a:cubicBezTo>
                    <a:pt x="93" y="10680"/>
                    <a:pt x="0" y="12395"/>
                    <a:pt x="988" y="13513"/>
                  </a:cubicBezTo>
                  <a:cubicBezTo>
                    <a:pt x="597" y="13942"/>
                    <a:pt x="354" y="14501"/>
                    <a:pt x="298" y="15098"/>
                  </a:cubicBezTo>
                  <a:cubicBezTo>
                    <a:pt x="131" y="16551"/>
                    <a:pt x="1193" y="17875"/>
                    <a:pt x="2665" y="18005"/>
                  </a:cubicBezTo>
                  <a:cubicBezTo>
                    <a:pt x="2746" y="18012"/>
                    <a:pt x="2826" y="18016"/>
                    <a:pt x="2906" y="18016"/>
                  </a:cubicBezTo>
                  <a:cubicBezTo>
                    <a:pt x="4277" y="18016"/>
                    <a:pt x="5449" y="16974"/>
                    <a:pt x="5554" y="15582"/>
                  </a:cubicBezTo>
                  <a:cubicBezTo>
                    <a:pt x="5610" y="14986"/>
                    <a:pt x="5461" y="14408"/>
                    <a:pt x="5163" y="13905"/>
                  </a:cubicBezTo>
                  <a:cubicBezTo>
                    <a:pt x="5368" y="13793"/>
                    <a:pt x="5554" y="13625"/>
                    <a:pt x="5685" y="13439"/>
                  </a:cubicBezTo>
                  <a:lnTo>
                    <a:pt x="16141" y="14743"/>
                  </a:lnTo>
                  <a:cubicBezTo>
                    <a:pt x="16942" y="14687"/>
                    <a:pt x="17725" y="14482"/>
                    <a:pt x="18471" y="14166"/>
                  </a:cubicBezTo>
                  <a:lnTo>
                    <a:pt x="18489" y="14166"/>
                  </a:lnTo>
                  <a:cubicBezTo>
                    <a:pt x="18648" y="14190"/>
                    <a:pt x="18805" y="14201"/>
                    <a:pt x="18961" y="14201"/>
                  </a:cubicBezTo>
                  <a:cubicBezTo>
                    <a:pt x="20489" y="14201"/>
                    <a:pt x="21831" y="13073"/>
                    <a:pt x="22068" y="11500"/>
                  </a:cubicBezTo>
                  <a:cubicBezTo>
                    <a:pt x="22217" y="10550"/>
                    <a:pt x="21937" y="9581"/>
                    <a:pt x="21304" y="8854"/>
                  </a:cubicBezTo>
                  <a:cubicBezTo>
                    <a:pt x="22310" y="8071"/>
                    <a:pt x="23782" y="6524"/>
                    <a:pt x="22664" y="4809"/>
                  </a:cubicBezTo>
                  <a:cubicBezTo>
                    <a:pt x="21867" y="3584"/>
                    <a:pt x="20768" y="3176"/>
                    <a:pt x="19689" y="3176"/>
                  </a:cubicBezTo>
                  <a:cubicBezTo>
                    <a:pt x="19028" y="3176"/>
                    <a:pt x="18373" y="3329"/>
                    <a:pt x="17800" y="3542"/>
                  </a:cubicBezTo>
                  <a:cubicBezTo>
                    <a:pt x="17749" y="3561"/>
                    <a:pt x="17698" y="3571"/>
                    <a:pt x="17648" y="3571"/>
                  </a:cubicBezTo>
                  <a:cubicBezTo>
                    <a:pt x="17368" y="3571"/>
                    <a:pt x="17127" y="3283"/>
                    <a:pt x="17222" y="2983"/>
                  </a:cubicBezTo>
                  <a:cubicBezTo>
                    <a:pt x="17483" y="2107"/>
                    <a:pt x="17445" y="932"/>
                    <a:pt x="15768" y="280"/>
                  </a:cubicBezTo>
                  <a:cubicBezTo>
                    <a:pt x="15258" y="83"/>
                    <a:pt x="14826" y="1"/>
                    <a:pt x="14454" y="1"/>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9"/>
            <p:cNvSpPr/>
            <p:nvPr/>
          </p:nvSpPr>
          <p:spPr>
            <a:xfrm>
              <a:off x="5774888" y="2004137"/>
              <a:ext cx="725055" cy="1077545"/>
            </a:xfrm>
            <a:custGeom>
              <a:avLst/>
              <a:gdLst/>
              <a:ahLst/>
              <a:cxnLst/>
              <a:rect l="l" t="t" r="r" b="b"/>
              <a:pathLst>
                <a:path w="19720" h="29307" extrusionOk="0">
                  <a:moveTo>
                    <a:pt x="6337" y="0"/>
                  </a:moveTo>
                  <a:cubicBezTo>
                    <a:pt x="6337" y="1"/>
                    <a:pt x="7656" y="4457"/>
                    <a:pt x="4552" y="4457"/>
                  </a:cubicBezTo>
                  <a:cubicBezTo>
                    <a:pt x="4214" y="4457"/>
                    <a:pt x="3824" y="4404"/>
                    <a:pt x="3374" y="4287"/>
                  </a:cubicBezTo>
                  <a:lnTo>
                    <a:pt x="2926" y="4250"/>
                  </a:lnTo>
                  <a:cubicBezTo>
                    <a:pt x="2856" y="4244"/>
                    <a:pt x="2787" y="4242"/>
                    <a:pt x="2718" y="4242"/>
                  </a:cubicBezTo>
                  <a:cubicBezTo>
                    <a:pt x="1406" y="4242"/>
                    <a:pt x="273" y="5233"/>
                    <a:pt x="149" y="6561"/>
                  </a:cubicBezTo>
                  <a:lnTo>
                    <a:pt x="131" y="6822"/>
                  </a:lnTo>
                  <a:cubicBezTo>
                    <a:pt x="0" y="8220"/>
                    <a:pt x="1025" y="9469"/>
                    <a:pt x="2423" y="9599"/>
                  </a:cubicBezTo>
                  <a:lnTo>
                    <a:pt x="3150" y="9674"/>
                  </a:lnTo>
                  <a:lnTo>
                    <a:pt x="2870" y="12749"/>
                  </a:lnTo>
                  <a:cubicBezTo>
                    <a:pt x="2703" y="14538"/>
                    <a:pt x="3299" y="16328"/>
                    <a:pt x="4511" y="17651"/>
                  </a:cubicBezTo>
                  <a:lnTo>
                    <a:pt x="4026" y="22907"/>
                  </a:lnTo>
                  <a:cubicBezTo>
                    <a:pt x="3728" y="26131"/>
                    <a:pt x="6058" y="28983"/>
                    <a:pt x="9207" y="29281"/>
                  </a:cubicBezTo>
                  <a:cubicBezTo>
                    <a:pt x="9385" y="29298"/>
                    <a:pt x="9561" y="29306"/>
                    <a:pt x="9736" y="29306"/>
                  </a:cubicBezTo>
                  <a:cubicBezTo>
                    <a:pt x="12649" y="29306"/>
                    <a:pt x="15170" y="27011"/>
                    <a:pt x="15451" y="23969"/>
                  </a:cubicBezTo>
                  <a:lnTo>
                    <a:pt x="15917" y="18825"/>
                  </a:lnTo>
                  <a:cubicBezTo>
                    <a:pt x="17446" y="17744"/>
                    <a:pt x="18415" y="16067"/>
                    <a:pt x="18601" y="14203"/>
                  </a:cubicBezTo>
                  <a:lnTo>
                    <a:pt x="18676" y="13215"/>
                  </a:lnTo>
                  <a:lnTo>
                    <a:pt x="18732" y="12656"/>
                  </a:lnTo>
                  <a:lnTo>
                    <a:pt x="19719" y="2051"/>
                  </a:lnTo>
                  <a:cubicBezTo>
                    <a:pt x="19626" y="1864"/>
                    <a:pt x="19514" y="1734"/>
                    <a:pt x="19403" y="1734"/>
                  </a:cubicBezTo>
                  <a:cubicBezTo>
                    <a:pt x="18362" y="1849"/>
                    <a:pt x="16869" y="1947"/>
                    <a:pt x="15246" y="1947"/>
                  </a:cubicBezTo>
                  <a:cubicBezTo>
                    <a:pt x="11899" y="1947"/>
                    <a:pt x="7994" y="1532"/>
                    <a:pt x="6337" y="0"/>
                  </a:cubicBezTo>
                  <a:close/>
                </a:path>
              </a:pathLst>
            </a:custGeom>
            <a:solidFill>
              <a:srgbClr val="B363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9"/>
            <p:cNvSpPr/>
            <p:nvPr/>
          </p:nvSpPr>
          <p:spPr>
            <a:xfrm>
              <a:off x="5871513" y="2273459"/>
              <a:ext cx="611296" cy="545519"/>
            </a:xfrm>
            <a:custGeom>
              <a:avLst/>
              <a:gdLst/>
              <a:ahLst/>
              <a:cxnLst/>
              <a:rect l="l" t="t" r="r" b="b"/>
              <a:pathLst>
                <a:path w="16626" h="14837" extrusionOk="0">
                  <a:moveTo>
                    <a:pt x="16625" y="0"/>
                  </a:moveTo>
                  <a:lnTo>
                    <a:pt x="16066" y="5890"/>
                  </a:lnTo>
                  <a:cubicBezTo>
                    <a:pt x="15767" y="9198"/>
                    <a:pt x="12976" y="11676"/>
                    <a:pt x="9732" y="11676"/>
                  </a:cubicBezTo>
                  <a:cubicBezTo>
                    <a:pt x="9540" y="11676"/>
                    <a:pt x="9346" y="11667"/>
                    <a:pt x="9152" y="11649"/>
                  </a:cubicBezTo>
                  <a:lnTo>
                    <a:pt x="6654" y="11407"/>
                  </a:lnTo>
                  <a:cubicBezTo>
                    <a:pt x="3169" y="11071"/>
                    <a:pt x="597" y="7977"/>
                    <a:pt x="932" y="4492"/>
                  </a:cubicBezTo>
                  <a:lnTo>
                    <a:pt x="1118" y="2386"/>
                  </a:lnTo>
                  <a:lnTo>
                    <a:pt x="541" y="2330"/>
                  </a:lnTo>
                  <a:lnTo>
                    <a:pt x="242" y="5424"/>
                  </a:lnTo>
                  <a:cubicBezTo>
                    <a:pt x="0" y="8033"/>
                    <a:pt x="1398" y="10512"/>
                    <a:pt x="3746" y="11686"/>
                  </a:cubicBezTo>
                  <a:cubicBezTo>
                    <a:pt x="4101" y="13383"/>
                    <a:pt x="5498" y="14650"/>
                    <a:pt x="7213" y="14818"/>
                  </a:cubicBezTo>
                  <a:cubicBezTo>
                    <a:pt x="7344" y="14830"/>
                    <a:pt x="7474" y="14837"/>
                    <a:pt x="7604" y="14837"/>
                  </a:cubicBezTo>
                  <a:cubicBezTo>
                    <a:pt x="9172" y="14837"/>
                    <a:pt x="10621" y="13914"/>
                    <a:pt x="11258" y="12451"/>
                  </a:cubicBezTo>
                  <a:cubicBezTo>
                    <a:pt x="13848" y="11780"/>
                    <a:pt x="15749" y="9543"/>
                    <a:pt x="15992" y="6878"/>
                  </a:cubicBezTo>
                  <a:lnTo>
                    <a:pt x="166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9"/>
            <p:cNvSpPr/>
            <p:nvPr/>
          </p:nvSpPr>
          <p:spPr>
            <a:xfrm>
              <a:off x="5838606" y="2208454"/>
              <a:ext cx="50077" cy="76697"/>
            </a:xfrm>
            <a:custGeom>
              <a:avLst/>
              <a:gdLst/>
              <a:ahLst/>
              <a:cxnLst/>
              <a:rect l="l" t="t" r="r" b="b"/>
              <a:pathLst>
                <a:path w="1362" h="2086" extrusionOk="0">
                  <a:moveTo>
                    <a:pt x="253" y="1"/>
                  </a:moveTo>
                  <a:cubicBezTo>
                    <a:pt x="205" y="1"/>
                    <a:pt x="156" y="17"/>
                    <a:pt x="112" y="54"/>
                  </a:cubicBezTo>
                  <a:cubicBezTo>
                    <a:pt x="19" y="128"/>
                    <a:pt x="1" y="259"/>
                    <a:pt x="56" y="370"/>
                  </a:cubicBezTo>
                  <a:lnTo>
                    <a:pt x="727" y="1302"/>
                  </a:lnTo>
                  <a:lnTo>
                    <a:pt x="224" y="1675"/>
                  </a:lnTo>
                  <a:cubicBezTo>
                    <a:pt x="112" y="1750"/>
                    <a:pt x="94" y="1899"/>
                    <a:pt x="168" y="1992"/>
                  </a:cubicBezTo>
                  <a:cubicBezTo>
                    <a:pt x="224" y="2048"/>
                    <a:pt x="280" y="2085"/>
                    <a:pt x="355" y="2085"/>
                  </a:cubicBezTo>
                  <a:cubicBezTo>
                    <a:pt x="411" y="2085"/>
                    <a:pt x="466" y="2066"/>
                    <a:pt x="504" y="2048"/>
                  </a:cubicBezTo>
                  <a:lnTo>
                    <a:pt x="1361" y="1396"/>
                  </a:lnTo>
                  <a:lnTo>
                    <a:pt x="448" y="109"/>
                  </a:lnTo>
                  <a:cubicBezTo>
                    <a:pt x="402" y="41"/>
                    <a:pt x="329" y="1"/>
                    <a:pt x="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9"/>
            <p:cNvSpPr/>
            <p:nvPr/>
          </p:nvSpPr>
          <p:spPr>
            <a:xfrm>
              <a:off x="6216024" y="2549363"/>
              <a:ext cx="77653" cy="35260"/>
            </a:xfrm>
            <a:custGeom>
              <a:avLst/>
              <a:gdLst/>
              <a:ahLst/>
              <a:cxnLst/>
              <a:rect l="l" t="t" r="r" b="b"/>
              <a:pathLst>
                <a:path w="2112" h="959" extrusionOk="0">
                  <a:moveTo>
                    <a:pt x="776" y="0"/>
                  </a:moveTo>
                  <a:cubicBezTo>
                    <a:pt x="607" y="0"/>
                    <a:pt x="435" y="27"/>
                    <a:pt x="266" y="82"/>
                  </a:cubicBezTo>
                  <a:cubicBezTo>
                    <a:pt x="1" y="182"/>
                    <a:pt x="104" y="547"/>
                    <a:pt x="341" y="547"/>
                  </a:cubicBezTo>
                  <a:cubicBezTo>
                    <a:pt x="370" y="547"/>
                    <a:pt x="401" y="542"/>
                    <a:pt x="434" y="529"/>
                  </a:cubicBezTo>
                  <a:cubicBezTo>
                    <a:pt x="551" y="488"/>
                    <a:pt x="672" y="469"/>
                    <a:pt x="791" y="469"/>
                  </a:cubicBezTo>
                  <a:cubicBezTo>
                    <a:pt x="1105" y="469"/>
                    <a:pt x="1410" y="608"/>
                    <a:pt x="1627" y="865"/>
                  </a:cubicBezTo>
                  <a:cubicBezTo>
                    <a:pt x="1664" y="921"/>
                    <a:pt x="1739" y="958"/>
                    <a:pt x="1813" y="958"/>
                  </a:cubicBezTo>
                  <a:cubicBezTo>
                    <a:pt x="1999" y="958"/>
                    <a:pt x="2111" y="734"/>
                    <a:pt x="1981" y="585"/>
                  </a:cubicBezTo>
                  <a:cubicBezTo>
                    <a:pt x="1680" y="203"/>
                    <a:pt x="1239" y="0"/>
                    <a:pt x="7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9"/>
            <p:cNvSpPr/>
            <p:nvPr/>
          </p:nvSpPr>
          <p:spPr>
            <a:xfrm>
              <a:off x="6078771" y="2397072"/>
              <a:ext cx="195860" cy="132657"/>
            </a:xfrm>
            <a:custGeom>
              <a:avLst/>
              <a:gdLst/>
              <a:ahLst/>
              <a:cxnLst/>
              <a:rect l="l" t="t" r="r" b="b"/>
              <a:pathLst>
                <a:path w="5327" h="3608" extrusionOk="0">
                  <a:moveTo>
                    <a:pt x="1437" y="1"/>
                  </a:moveTo>
                  <a:cubicBezTo>
                    <a:pt x="486" y="1"/>
                    <a:pt x="0" y="2924"/>
                    <a:pt x="1912" y="3497"/>
                  </a:cubicBezTo>
                  <a:cubicBezTo>
                    <a:pt x="2165" y="3573"/>
                    <a:pt x="2411" y="3607"/>
                    <a:pt x="2644" y="3607"/>
                  </a:cubicBezTo>
                  <a:cubicBezTo>
                    <a:pt x="4296" y="3607"/>
                    <a:pt x="5326" y="1909"/>
                    <a:pt x="4167" y="1484"/>
                  </a:cubicBezTo>
                  <a:cubicBezTo>
                    <a:pt x="3254" y="1130"/>
                    <a:pt x="2415" y="645"/>
                    <a:pt x="1651" y="49"/>
                  </a:cubicBezTo>
                  <a:cubicBezTo>
                    <a:pt x="1578" y="16"/>
                    <a:pt x="1506" y="1"/>
                    <a:pt x="1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9"/>
            <p:cNvSpPr/>
            <p:nvPr/>
          </p:nvSpPr>
          <p:spPr>
            <a:xfrm>
              <a:off x="6103111" y="2132860"/>
              <a:ext cx="134348" cy="52247"/>
            </a:xfrm>
            <a:custGeom>
              <a:avLst/>
              <a:gdLst/>
              <a:ahLst/>
              <a:cxnLst/>
              <a:rect l="l" t="t" r="r" b="b"/>
              <a:pathLst>
                <a:path w="3654" h="1421" extrusionOk="0">
                  <a:moveTo>
                    <a:pt x="1720" y="0"/>
                  </a:moveTo>
                  <a:cubicBezTo>
                    <a:pt x="998" y="0"/>
                    <a:pt x="436" y="299"/>
                    <a:pt x="225" y="581"/>
                  </a:cubicBezTo>
                  <a:cubicBezTo>
                    <a:pt x="1" y="879"/>
                    <a:pt x="57" y="1159"/>
                    <a:pt x="262" y="1252"/>
                  </a:cubicBezTo>
                  <a:cubicBezTo>
                    <a:pt x="463" y="1314"/>
                    <a:pt x="676" y="1350"/>
                    <a:pt x="892" y="1350"/>
                  </a:cubicBezTo>
                  <a:cubicBezTo>
                    <a:pt x="936" y="1350"/>
                    <a:pt x="981" y="1349"/>
                    <a:pt x="1026" y="1345"/>
                  </a:cubicBezTo>
                  <a:lnTo>
                    <a:pt x="1809" y="1345"/>
                  </a:lnTo>
                  <a:cubicBezTo>
                    <a:pt x="2051" y="1345"/>
                    <a:pt x="2312" y="1364"/>
                    <a:pt x="2592" y="1401"/>
                  </a:cubicBezTo>
                  <a:cubicBezTo>
                    <a:pt x="2677" y="1415"/>
                    <a:pt x="2766" y="1421"/>
                    <a:pt x="2855" y="1421"/>
                  </a:cubicBezTo>
                  <a:cubicBezTo>
                    <a:pt x="3019" y="1421"/>
                    <a:pt x="3187" y="1400"/>
                    <a:pt x="3356" y="1364"/>
                  </a:cubicBezTo>
                  <a:cubicBezTo>
                    <a:pt x="3561" y="1271"/>
                    <a:pt x="3654" y="1029"/>
                    <a:pt x="3430" y="693"/>
                  </a:cubicBezTo>
                  <a:cubicBezTo>
                    <a:pt x="3188" y="376"/>
                    <a:pt x="2629" y="22"/>
                    <a:pt x="1846" y="3"/>
                  </a:cubicBezTo>
                  <a:cubicBezTo>
                    <a:pt x="1804" y="1"/>
                    <a:pt x="1762" y="0"/>
                    <a:pt x="1720" y="0"/>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9"/>
            <p:cNvSpPr/>
            <p:nvPr/>
          </p:nvSpPr>
          <p:spPr>
            <a:xfrm>
              <a:off x="6340923" y="2147310"/>
              <a:ext cx="133650" cy="56990"/>
            </a:xfrm>
            <a:custGeom>
              <a:avLst/>
              <a:gdLst/>
              <a:ahLst/>
              <a:cxnLst/>
              <a:rect l="l" t="t" r="r" b="b"/>
              <a:pathLst>
                <a:path w="3635" h="1550" extrusionOk="0">
                  <a:moveTo>
                    <a:pt x="1620" y="0"/>
                  </a:moveTo>
                  <a:cubicBezTo>
                    <a:pt x="999" y="0"/>
                    <a:pt x="518" y="211"/>
                    <a:pt x="280" y="449"/>
                  </a:cubicBezTo>
                  <a:cubicBezTo>
                    <a:pt x="0" y="729"/>
                    <a:pt x="56" y="990"/>
                    <a:pt x="243" y="1120"/>
                  </a:cubicBezTo>
                  <a:cubicBezTo>
                    <a:pt x="466" y="1213"/>
                    <a:pt x="727" y="1269"/>
                    <a:pt x="988" y="1269"/>
                  </a:cubicBezTo>
                  <a:cubicBezTo>
                    <a:pt x="1249" y="1288"/>
                    <a:pt x="1529" y="1325"/>
                    <a:pt x="1771" y="1362"/>
                  </a:cubicBezTo>
                  <a:cubicBezTo>
                    <a:pt x="1995" y="1381"/>
                    <a:pt x="2274" y="1437"/>
                    <a:pt x="2535" y="1493"/>
                  </a:cubicBezTo>
                  <a:cubicBezTo>
                    <a:pt x="2692" y="1529"/>
                    <a:pt x="2856" y="1550"/>
                    <a:pt x="3023" y="1550"/>
                  </a:cubicBezTo>
                  <a:cubicBezTo>
                    <a:pt x="3114" y="1550"/>
                    <a:pt x="3207" y="1543"/>
                    <a:pt x="3299" y="1530"/>
                  </a:cubicBezTo>
                  <a:cubicBezTo>
                    <a:pt x="3504" y="1474"/>
                    <a:pt x="3635" y="1213"/>
                    <a:pt x="3448" y="878"/>
                  </a:cubicBezTo>
                  <a:cubicBezTo>
                    <a:pt x="3281" y="542"/>
                    <a:pt x="2740" y="132"/>
                    <a:pt x="1957" y="20"/>
                  </a:cubicBezTo>
                  <a:cubicBezTo>
                    <a:pt x="1841" y="7"/>
                    <a:pt x="1728" y="0"/>
                    <a:pt x="1620" y="0"/>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9"/>
            <p:cNvSpPr/>
            <p:nvPr/>
          </p:nvSpPr>
          <p:spPr>
            <a:xfrm>
              <a:off x="6212311" y="2237795"/>
              <a:ext cx="124532" cy="149460"/>
            </a:xfrm>
            <a:custGeom>
              <a:avLst/>
              <a:gdLst/>
              <a:ahLst/>
              <a:cxnLst/>
              <a:rect l="l" t="t" r="r" b="b"/>
              <a:pathLst>
                <a:path w="3387" h="4065" extrusionOk="0">
                  <a:moveTo>
                    <a:pt x="1408" y="0"/>
                  </a:moveTo>
                  <a:cubicBezTo>
                    <a:pt x="1298" y="0"/>
                    <a:pt x="1186" y="66"/>
                    <a:pt x="1169" y="206"/>
                  </a:cubicBezTo>
                  <a:cubicBezTo>
                    <a:pt x="1131" y="598"/>
                    <a:pt x="1262" y="970"/>
                    <a:pt x="1504" y="1268"/>
                  </a:cubicBezTo>
                  <a:cubicBezTo>
                    <a:pt x="1746" y="1567"/>
                    <a:pt x="2082" y="1753"/>
                    <a:pt x="2473" y="1772"/>
                  </a:cubicBezTo>
                  <a:cubicBezTo>
                    <a:pt x="2585" y="1790"/>
                    <a:pt x="2697" y="1846"/>
                    <a:pt x="2771" y="1939"/>
                  </a:cubicBezTo>
                  <a:cubicBezTo>
                    <a:pt x="2865" y="2033"/>
                    <a:pt x="2902" y="2163"/>
                    <a:pt x="2883" y="2294"/>
                  </a:cubicBezTo>
                  <a:lnTo>
                    <a:pt x="2883" y="2405"/>
                  </a:lnTo>
                  <a:cubicBezTo>
                    <a:pt x="2829" y="3090"/>
                    <a:pt x="2253" y="3600"/>
                    <a:pt x="1575" y="3600"/>
                  </a:cubicBezTo>
                  <a:cubicBezTo>
                    <a:pt x="1552" y="3600"/>
                    <a:pt x="1528" y="3600"/>
                    <a:pt x="1504" y="3598"/>
                  </a:cubicBezTo>
                  <a:lnTo>
                    <a:pt x="348" y="3486"/>
                  </a:lnTo>
                  <a:cubicBezTo>
                    <a:pt x="342" y="3486"/>
                    <a:pt x="336" y="3486"/>
                    <a:pt x="330" y="3486"/>
                  </a:cubicBezTo>
                  <a:cubicBezTo>
                    <a:pt x="30" y="3486"/>
                    <a:pt x="1" y="3934"/>
                    <a:pt x="311" y="3952"/>
                  </a:cubicBezTo>
                  <a:lnTo>
                    <a:pt x="1467" y="4064"/>
                  </a:lnTo>
                  <a:lnTo>
                    <a:pt x="1616" y="4064"/>
                  </a:lnTo>
                  <a:cubicBezTo>
                    <a:pt x="2529" y="4064"/>
                    <a:pt x="3293" y="3356"/>
                    <a:pt x="3368" y="2443"/>
                  </a:cubicBezTo>
                  <a:lnTo>
                    <a:pt x="3368" y="2331"/>
                  </a:lnTo>
                  <a:cubicBezTo>
                    <a:pt x="3386" y="2089"/>
                    <a:pt x="3312" y="1846"/>
                    <a:pt x="3144" y="1641"/>
                  </a:cubicBezTo>
                  <a:cubicBezTo>
                    <a:pt x="2995" y="1455"/>
                    <a:pt x="2771" y="1343"/>
                    <a:pt x="2529" y="1306"/>
                  </a:cubicBezTo>
                  <a:cubicBezTo>
                    <a:pt x="2268" y="1287"/>
                    <a:pt x="2026" y="1175"/>
                    <a:pt x="1877" y="970"/>
                  </a:cubicBezTo>
                  <a:cubicBezTo>
                    <a:pt x="1709" y="765"/>
                    <a:pt x="1616" y="504"/>
                    <a:pt x="1634" y="243"/>
                  </a:cubicBezTo>
                  <a:cubicBezTo>
                    <a:pt x="1654" y="85"/>
                    <a:pt x="1532" y="0"/>
                    <a:pt x="1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9"/>
            <p:cNvSpPr/>
            <p:nvPr/>
          </p:nvSpPr>
          <p:spPr>
            <a:xfrm>
              <a:off x="6363535" y="2266694"/>
              <a:ext cx="44562" cy="40260"/>
            </a:xfrm>
            <a:custGeom>
              <a:avLst/>
              <a:gdLst/>
              <a:ahLst/>
              <a:cxnLst/>
              <a:rect l="l" t="t" r="r" b="b"/>
              <a:pathLst>
                <a:path w="1212" h="1095" extrusionOk="0">
                  <a:moveTo>
                    <a:pt x="605" y="1"/>
                  </a:moveTo>
                  <a:cubicBezTo>
                    <a:pt x="432" y="1"/>
                    <a:pt x="263" y="87"/>
                    <a:pt x="168" y="240"/>
                  </a:cubicBezTo>
                  <a:cubicBezTo>
                    <a:pt x="0" y="501"/>
                    <a:pt x="56" y="818"/>
                    <a:pt x="299" y="1004"/>
                  </a:cubicBezTo>
                  <a:cubicBezTo>
                    <a:pt x="387" y="1066"/>
                    <a:pt x="489" y="1095"/>
                    <a:pt x="590" y="1095"/>
                  </a:cubicBezTo>
                  <a:cubicBezTo>
                    <a:pt x="764" y="1095"/>
                    <a:pt x="938" y="1009"/>
                    <a:pt x="1044" y="855"/>
                  </a:cubicBezTo>
                  <a:cubicBezTo>
                    <a:pt x="1212" y="594"/>
                    <a:pt x="1137" y="259"/>
                    <a:pt x="895" y="91"/>
                  </a:cubicBezTo>
                  <a:cubicBezTo>
                    <a:pt x="806" y="30"/>
                    <a:pt x="705" y="1"/>
                    <a:pt x="605" y="1"/>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9"/>
            <p:cNvSpPr/>
            <p:nvPr/>
          </p:nvSpPr>
          <p:spPr>
            <a:xfrm>
              <a:off x="6144916" y="2242023"/>
              <a:ext cx="44599" cy="39930"/>
            </a:xfrm>
            <a:custGeom>
              <a:avLst/>
              <a:gdLst/>
              <a:ahLst/>
              <a:cxnLst/>
              <a:rect l="l" t="t" r="r" b="b"/>
              <a:pathLst>
                <a:path w="1213" h="1086" extrusionOk="0">
                  <a:moveTo>
                    <a:pt x="623" y="1"/>
                  </a:moveTo>
                  <a:cubicBezTo>
                    <a:pt x="448" y="1"/>
                    <a:pt x="275" y="87"/>
                    <a:pt x="169" y="240"/>
                  </a:cubicBezTo>
                  <a:cubicBezTo>
                    <a:pt x="1" y="483"/>
                    <a:pt x="75" y="818"/>
                    <a:pt x="318" y="1004"/>
                  </a:cubicBezTo>
                  <a:cubicBezTo>
                    <a:pt x="406" y="1059"/>
                    <a:pt x="506" y="1086"/>
                    <a:pt x="606" y="1086"/>
                  </a:cubicBezTo>
                  <a:cubicBezTo>
                    <a:pt x="782" y="1086"/>
                    <a:pt x="956" y="1003"/>
                    <a:pt x="1063" y="837"/>
                  </a:cubicBezTo>
                  <a:cubicBezTo>
                    <a:pt x="1212" y="594"/>
                    <a:pt x="1156" y="259"/>
                    <a:pt x="914" y="91"/>
                  </a:cubicBezTo>
                  <a:cubicBezTo>
                    <a:pt x="825" y="30"/>
                    <a:pt x="724" y="1"/>
                    <a:pt x="623" y="1"/>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9"/>
            <p:cNvSpPr/>
            <p:nvPr/>
          </p:nvSpPr>
          <p:spPr>
            <a:xfrm>
              <a:off x="6138776" y="2271327"/>
              <a:ext cx="53460" cy="24781"/>
            </a:xfrm>
            <a:custGeom>
              <a:avLst/>
              <a:gdLst/>
              <a:ahLst/>
              <a:cxnLst/>
              <a:rect l="l" t="t" r="r" b="b"/>
              <a:pathLst>
                <a:path w="1454" h="674" extrusionOk="0">
                  <a:moveTo>
                    <a:pt x="602" y="1"/>
                  </a:moveTo>
                  <a:cubicBezTo>
                    <a:pt x="462" y="1"/>
                    <a:pt x="321" y="26"/>
                    <a:pt x="186" y="77"/>
                  </a:cubicBezTo>
                  <a:cubicBezTo>
                    <a:pt x="56" y="114"/>
                    <a:pt x="0" y="245"/>
                    <a:pt x="37" y="375"/>
                  </a:cubicBezTo>
                  <a:cubicBezTo>
                    <a:pt x="68" y="467"/>
                    <a:pt x="162" y="534"/>
                    <a:pt x="267" y="534"/>
                  </a:cubicBezTo>
                  <a:cubicBezTo>
                    <a:pt x="289" y="534"/>
                    <a:pt x="312" y="531"/>
                    <a:pt x="336" y="524"/>
                  </a:cubicBezTo>
                  <a:cubicBezTo>
                    <a:pt x="421" y="481"/>
                    <a:pt x="516" y="460"/>
                    <a:pt x="611" y="460"/>
                  </a:cubicBezTo>
                  <a:cubicBezTo>
                    <a:pt x="763" y="460"/>
                    <a:pt x="918" y="514"/>
                    <a:pt x="1044" y="617"/>
                  </a:cubicBezTo>
                  <a:cubicBezTo>
                    <a:pt x="1081" y="655"/>
                    <a:pt x="1137" y="673"/>
                    <a:pt x="1193" y="673"/>
                  </a:cubicBezTo>
                  <a:cubicBezTo>
                    <a:pt x="1267" y="673"/>
                    <a:pt x="1323" y="636"/>
                    <a:pt x="1379" y="599"/>
                  </a:cubicBezTo>
                  <a:cubicBezTo>
                    <a:pt x="1454" y="506"/>
                    <a:pt x="1454" y="356"/>
                    <a:pt x="1361" y="263"/>
                  </a:cubicBezTo>
                  <a:cubicBezTo>
                    <a:pt x="1140" y="92"/>
                    <a:pt x="872" y="1"/>
                    <a:pt x="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9"/>
            <p:cNvSpPr/>
            <p:nvPr/>
          </p:nvSpPr>
          <p:spPr>
            <a:xfrm>
              <a:off x="6350998" y="2293534"/>
              <a:ext cx="63975" cy="26546"/>
            </a:xfrm>
            <a:custGeom>
              <a:avLst/>
              <a:gdLst/>
              <a:ahLst/>
              <a:cxnLst/>
              <a:rect l="l" t="t" r="r" b="b"/>
              <a:pathLst>
                <a:path w="1740" h="722" extrusionOk="0">
                  <a:moveTo>
                    <a:pt x="763" y="1"/>
                  </a:moveTo>
                  <a:cubicBezTo>
                    <a:pt x="596" y="1"/>
                    <a:pt x="428" y="30"/>
                    <a:pt x="267" y="88"/>
                  </a:cubicBezTo>
                  <a:cubicBezTo>
                    <a:pt x="0" y="171"/>
                    <a:pt x="91" y="553"/>
                    <a:pt x="340" y="553"/>
                  </a:cubicBezTo>
                  <a:cubicBezTo>
                    <a:pt x="369" y="553"/>
                    <a:pt x="401" y="547"/>
                    <a:pt x="435" y="535"/>
                  </a:cubicBezTo>
                  <a:cubicBezTo>
                    <a:pt x="544" y="494"/>
                    <a:pt x="658" y="473"/>
                    <a:pt x="772" y="473"/>
                  </a:cubicBezTo>
                  <a:cubicBezTo>
                    <a:pt x="969" y="473"/>
                    <a:pt x="1164" y="536"/>
                    <a:pt x="1329" y="666"/>
                  </a:cubicBezTo>
                  <a:cubicBezTo>
                    <a:pt x="1366" y="703"/>
                    <a:pt x="1422" y="722"/>
                    <a:pt x="1478" y="722"/>
                  </a:cubicBezTo>
                  <a:cubicBezTo>
                    <a:pt x="1534" y="722"/>
                    <a:pt x="1590" y="684"/>
                    <a:pt x="1646" y="647"/>
                  </a:cubicBezTo>
                  <a:cubicBezTo>
                    <a:pt x="1739" y="554"/>
                    <a:pt x="1739" y="405"/>
                    <a:pt x="1646" y="312"/>
                  </a:cubicBezTo>
                  <a:cubicBezTo>
                    <a:pt x="1390" y="104"/>
                    <a:pt x="1078" y="1"/>
                    <a:pt x="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9"/>
            <p:cNvSpPr/>
            <p:nvPr/>
          </p:nvSpPr>
          <p:spPr>
            <a:xfrm>
              <a:off x="5818751" y="2785116"/>
              <a:ext cx="310465" cy="448711"/>
            </a:xfrm>
            <a:custGeom>
              <a:avLst/>
              <a:gdLst/>
              <a:ahLst/>
              <a:cxnLst/>
              <a:rect l="l" t="t" r="r" b="b"/>
              <a:pathLst>
                <a:path w="8444" h="12204" extrusionOk="0">
                  <a:moveTo>
                    <a:pt x="2024" y="1"/>
                  </a:moveTo>
                  <a:cubicBezTo>
                    <a:pt x="1475" y="1"/>
                    <a:pt x="939" y="383"/>
                    <a:pt x="857" y="1014"/>
                  </a:cubicBezTo>
                  <a:lnTo>
                    <a:pt x="37" y="6530"/>
                  </a:lnTo>
                  <a:cubicBezTo>
                    <a:pt x="0" y="6773"/>
                    <a:pt x="37" y="7015"/>
                    <a:pt x="149" y="7239"/>
                  </a:cubicBezTo>
                  <a:lnTo>
                    <a:pt x="2274" y="11563"/>
                  </a:lnTo>
                  <a:cubicBezTo>
                    <a:pt x="2479" y="11974"/>
                    <a:pt x="2895" y="12203"/>
                    <a:pt x="3319" y="12203"/>
                  </a:cubicBezTo>
                  <a:cubicBezTo>
                    <a:pt x="3587" y="12203"/>
                    <a:pt x="3858" y="12112"/>
                    <a:pt x="4082" y="11917"/>
                  </a:cubicBezTo>
                  <a:lnTo>
                    <a:pt x="7903" y="8543"/>
                  </a:lnTo>
                  <a:cubicBezTo>
                    <a:pt x="8369" y="8115"/>
                    <a:pt x="8443" y="7388"/>
                    <a:pt x="8052" y="6885"/>
                  </a:cubicBezTo>
                  <a:lnTo>
                    <a:pt x="2926" y="436"/>
                  </a:lnTo>
                  <a:cubicBezTo>
                    <a:pt x="2683" y="137"/>
                    <a:pt x="2351" y="1"/>
                    <a:pt x="2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9"/>
            <p:cNvSpPr/>
            <p:nvPr/>
          </p:nvSpPr>
          <p:spPr>
            <a:xfrm>
              <a:off x="6117524" y="2795190"/>
              <a:ext cx="320980" cy="428893"/>
            </a:xfrm>
            <a:custGeom>
              <a:avLst/>
              <a:gdLst/>
              <a:ahLst/>
              <a:cxnLst/>
              <a:rect l="l" t="t" r="r" b="b"/>
              <a:pathLst>
                <a:path w="8730" h="11665" extrusionOk="0">
                  <a:moveTo>
                    <a:pt x="7527" y="0"/>
                  </a:moveTo>
                  <a:cubicBezTo>
                    <a:pt x="7247" y="0"/>
                    <a:pt x="6962" y="102"/>
                    <a:pt x="6729" y="329"/>
                  </a:cubicBezTo>
                  <a:lnTo>
                    <a:pt x="485" y="6480"/>
                  </a:lnTo>
                  <a:cubicBezTo>
                    <a:pt x="19" y="6927"/>
                    <a:pt x="0" y="7654"/>
                    <a:pt x="410" y="8139"/>
                  </a:cubicBezTo>
                  <a:lnTo>
                    <a:pt x="3113" y="11270"/>
                  </a:lnTo>
                  <a:cubicBezTo>
                    <a:pt x="3349" y="11534"/>
                    <a:pt x="3669" y="11664"/>
                    <a:pt x="3987" y="11664"/>
                  </a:cubicBezTo>
                  <a:cubicBezTo>
                    <a:pt x="4322" y="11664"/>
                    <a:pt x="4654" y="11520"/>
                    <a:pt x="4883" y="11233"/>
                  </a:cubicBezTo>
                  <a:lnTo>
                    <a:pt x="8350" y="7002"/>
                  </a:lnTo>
                  <a:cubicBezTo>
                    <a:pt x="8537" y="6797"/>
                    <a:pt x="8630" y="6517"/>
                    <a:pt x="8630" y="6256"/>
                  </a:cubicBezTo>
                  <a:lnTo>
                    <a:pt x="8704" y="1205"/>
                  </a:lnTo>
                  <a:cubicBezTo>
                    <a:pt x="8730" y="489"/>
                    <a:pt x="8140" y="0"/>
                    <a:pt x="7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9"/>
            <p:cNvSpPr/>
            <p:nvPr/>
          </p:nvSpPr>
          <p:spPr>
            <a:xfrm>
              <a:off x="7632676" y="2142457"/>
              <a:ext cx="1393194" cy="1636264"/>
            </a:xfrm>
            <a:custGeom>
              <a:avLst/>
              <a:gdLst/>
              <a:ahLst/>
              <a:cxnLst/>
              <a:rect l="l" t="t" r="r" b="b"/>
              <a:pathLst>
                <a:path w="37892" h="44503" extrusionOk="0">
                  <a:moveTo>
                    <a:pt x="15838" y="1"/>
                  </a:moveTo>
                  <a:cubicBezTo>
                    <a:pt x="11189" y="1"/>
                    <a:pt x="6861" y="2795"/>
                    <a:pt x="5648" y="9938"/>
                  </a:cubicBezTo>
                  <a:cubicBezTo>
                    <a:pt x="5443" y="11242"/>
                    <a:pt x="3579" y="13199"/>
                    <a:pt x="2852" y="14411"/>
                  </a:cubicBezTo>
                  <a:cubicBezTo>
                    <a:pt x="2647" y="14765"/>
                    <a:pt x="2423" y="15156"/>
                    <a:pt x="2200" y="15585"/>
                  </a:cubicBezTo>
                  <a:cubicBezTo>
                    <a:pt x="1137" y="17206"/>
                    <a:pt x="671" y="19163"/>
                    <a:pt x="932" y="21102"/>
                  </a:cubicBezTo>
                  <a:cubicBezTo>
                    <a:pt x="1081" y="22220"/>
                    <a:pt x="1491" y="23283"/>
                    <a:pt x="2088" y="24214"/>
                  </a:cubicBezTo>
                  <a:cubicBezTo>
                    <a:pt x="1976" y="24419"/>
                    <a:pt x="1845" y="24625"/>
                    <a:pt x="1715" y="24848"/>
                  </a:cubicBezTo>
                  <a:cubicBezTo>
                    <a:pt x="559" y="26507"/>
                    <a:pt x="0" y="28408"/>
                    <a:pt x="243" y="30365"/>
                  </a:cubicBezTo>
                  <a:cubicBezTo>
                    <a:pt x="597" y="33235"/>
                    <a:pt x="2628" y="35565"/>
                    <a:pt x="5517" y="36888"/>
                  </a:cubicBezTo>
                  <a:cubicBezTo>
                    <a:pt x="9040" y="38510"/>
                    <a:pt x="12507" y="40225"/>
                    <a:pt x="15526" y="42350"/>
                  </a:cubicBezTo>
                  <a:cubicBezTo>
                    <a:pt x="17479" y="43704"/>
                    <a:pt x="20043" y="44502"/>
                    <a:pt x="22851" y="44502"/>
                  </a:cubicBezTo>
                  <a:cubicBezTo>
                    <a:pt x="23714" y="44502"/>
                    <a:pt x="24599" y="44427"/>
                    <a:pt x="25497" y="44269"/>
                  </a:cubicBezTo>
                  <a:cubicBezTo>
                    <a:pt x="30977" y="43300"/>
                    <a:pt x="35189" y="39386"/>
                    <a:pt x="35432" y="35006"/>
                  </a:cubicBezTo>
                  <a:cubicBezTo>
                    <a:pt x="35469" y="34316"/>
                    <a:pt x="35413" y="33608"/>
                    <a:pt x="35245" y="32937"/>
                  </a:cubicBezTo>
                  <a:cubicBezTo>
                    <a:pt x="35077" y="32341"/>
                    <a:pt x="34705" y="31782"/>
                    <a:pt x="34742" y="31148"/>
                  </a:cubicBezTo>
                  <a:cubicBezTo>
                    <a:pt x="34816" y="30365"/>
                    <a:pt x="35450" y="29750"/>
                    <a:pt x="35972" y="29098"/>
                  </a:cubicBezTo>
                  <a:cubicBezTo>
                    <a:pt x="37649" y="26992"/>
                    <a:pt x="37892" y="23972"/>
                    <a:pt x="36550" y="21717"/>
                  </a:cubicBezTo>
                  <a:cubicBezTo>
                    <a:pt x="36047" y="20878"/>
                    <a:pt x="35376" y="20151"/>
                    <a:pt x="34574" y="19611"/>
                  </a:cubicBezTo>
                  <a:cubicBezTo>
                    <a:pt x="37109" y="16032"/>
                    <a:pt x="35637" y="11037"/>
                    <a:pt x="31555" y="9416"/>
                  </a:cubicBezTo>
                  <a:cubicBezTo>
                    <a:pt x="31387" y="9341"/>
                    <a:pt x="31201" y="9285"/>
                    <a:pt x="31014" y="9211"/>
                  </a:cubicBezTo>
                  <a:cubicBezTo>
                    <a:pt x="30474" y="9043"/>
                    <a:pt x="29896" y="8912"/>
                    <a:pt x="29318" y="8875"/>
                  </a:cubicBezTo>
                  <a:cubicBezTo>
                    <a:pt x="28554" y="8819"/>
                    <a:pt x="27846" y="8931"/>
                    <a:pt x="27268" y="8316"/>
                  </a:cubicBezTo>
                  <a:cubicBezTo>
                    <a:pt x="26951" y="7981"/>
                    <a:pt x="26802" y="7515"/>
                    <a:pt x="26653" y="7067"/>
                  </a:cubicBezTo>
                  <a:cubicBezTo>
                    <a:pt x="25926" y="4868"/>
                    <a:pt x="24677" y="2985"/>
                    <a:pt x="22571" y="1830"/>
                  </a:cubicBezTo>
                  <a:cubicBezTo>
                    <a:pt x="20469" y="672"/>
                    <a:pt x="18115" y="1"/>
                    <a:pt x="15838" y="1"/>
                  </a:cubicBezTo>
                  <a:close/>
                </a:path>
              </a:pathLst>
            </a:custGeom>
            <a:solidFill>
              <a:srgbClr val="3B3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9"/>
            <p:cNvSpPr/>
            <p:nvPr/>
          </p:nvSpPr>
          <p:spPr>
            <a:xfrm>
              <a:off x="7970496" y="2389939"/>
              <a:ext cx="791568" cy="1488495"/>
            </a:xfrm>
            <a:custGeom>
              <a:avLst/>
              <a:gdLst/>
              <a:ahLst/>
              <a:cxnLst/>
              <a:rect l="l" t="t" r="r" b="b"/>
              <a:pathLst>
                <a:path w="21529" h="40484" extrusionOk="0">
                  <a:moveTo>
                    <a:pt x="5257" y="1"/>
                  </a:moveTo>
                  <a:lnTo>
                    <a:pt x="5257" y="1"/>
                  </a:lnTo>
                  <a:cubicBezTo>
                    <a:pt x="5089" y="1082"/>
                    <a:pt x="5276" y="2610"/>
                    <a:pt x="4325" y="3915"/>
                  </a:cubicBezTo>
                  <a:cubicBezTo>
                    <a:pt x="4027" y="4288"/>
                    <a:pt x="3635" y="4604"/>
                    <a:pt x="3188" y="4791"/>
                  </a:cubicBezTo>
                  <a:cubicBezTo>
                    <a:pt x="3187" y="4791"/>
                    <a:pt x="3187" y="4791"/>
                    <a:pt x="3186" y="4791"/>
                  </a:cubicBezTo>
                  <a:cubicBezTo>
                    <a:pt x="3077" y="4791"/>
                    <a:pt x="1865" y="2331"/>
                    <a:pt x="1865" y="2331"/>
                  </a:cubicBezTo>
                  <a:lnTo>
                    <a:pt x="1865" y="2331"/>
                  </a:lnTo>
                  <a:cubicBezTo>
                    <a:pt x="1865" y="2331"/>
                    <a:pt x="2200" y="5089"/>
                    <a:pt x="1827" y="5145"/>
                  </a:cubicBezTo>
                  <a:cubicBezTo>
                    <a:pt x="1250" y="5257"/>
                    <a:pt x="616" y="5331"/>
                    <a:pt x="1" y="5499"/>
                  </a:cubicBezTo>
                  <a:lnTo>
                    <a:pt x="933" y="13495"/>
                  </a:lnTo>
                  <a:cubicBezTo>
                    <a:pt x="1231" y="16235"/>
                    <a:pt x="3039" y="18583"/>
                    <a:pt x="5611" y="19590"/>
                  </a:cubicBezTo>
                  <a:lnTo>
                    <a:pt x="6077" y="22385"/>
                  </a:lnTo>
                  <a:lnTo>
                    <a:pt x="486" y="23951"/>
                  </a:lnTo>
                  <a:lnTo>
                    <a:pt x="10196" y="40483"/>
                  </a:lnTo>
                  <a:lnTo>
                    <a:pt x="16347" y="31444"/>
                  </a:lnTo>
                  <a:lnTo>
                    <a:pt x="21528" y="24249"/>
                  </a:lnTo>
                  <a:lnTo>
                    <a:pt x="15732" y="22329"/>
                  </a:lnTo>
                  <a:lnTo>
                    <a:pt x="14278" y="16645"/>
                  </a:lnTo>
                  <a:cubicBezTo>
                    <a:pt x="15172" y="15210"/>
                    <a:pt x="15545" y="13532"/>
                    <a:pt x="15340" y="11855"/>
                  </a:cubicBezTo>
                  <a:lnTo>
                    <a:pt x="15303" y="11556"/>
                  </a:lnTo>
                  <a:cubicBezTo>
                    <a:pt x="15303" y="11407"/>
                    <a:pt x="15284" y="11240"/>
                    <a:pt x="15266" y="11072"/>
                  </a:cubicBezTo>
                  <a:lnTo>
                    <a:pt x="15210" y="10587"/>
                  </a:lnTo>
                  <a:lnTo>
                    <a:pt x="15601" y="10550"/>
                  </a:lnTo>
                  <a:cubicBezTo>
                    <a:pt x="16906" y="10326"/>
                    <a:pt x="17819" y="9134"/>
                    <a:pt x="17651" y="7829"/>
                  </a:cubicBezTo>
                  <a:cubicBezTo>
                    <a:pt x="17509" y="6565"/>
                    <a:pt x="16449" y="5642"/>
                    <a:pt x="15202" y="5642"/>
                  </a:cubicBezTo>
                  <a:cubicBezTo>
                    <a:pt x="15143" y="5642"/>
                    <a:pt x="15083" y="5644"/>
                    <a:pt x="15023" y="5648"/>
                  </a:cubicBezTo>
                  <a:lnTo>
                    <a:pt x="15023" y="5667"/>
                  </a:lnTo>
                  <a:lnTo>
                    <a:pt x="14651" y="5704"/>
                  </a:lnTo>
                  <a:cubicBezTo>
                    <a:pt x="8146" y="4828"/>
                    <a:pt x="5630" y="2666"/>
                    <a:pt x="5257" y="1"/>
                  </a:cubicBezTo>
                  <a:close/>
                </a:path>
              </a:pathLst>
            </a:custGeom>
            <a:solidFill>
              <a:srgbClr val="EB8D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9"/>
            <p:cNvSpPr/>
            <p:nvPr/>
          </p:nvSpPr>
          <p:spPr>
            <a:xfrm>
              <a:off x="8002042" y="2815522"/>
              <a:ext cx="543460" cy="377124"/>
            </a:xfrm>
            <a:custGeom>
              <a:avLst/>
              <a:gdLst/>
              <a:ahLst/>
              <a:cxnLst/>
              <a:rect l="l" t="t" r="r" b="b"/>
              <a:pathLst>
                <a:path w="14781" h="10257" extrusionOk="0">
                  <a:moveTo>
                    <a:pt x="14445" y="0"/>
                  </a:moveTo>
                  <a:lnTo>
                    <a:pt x="14445" y="0"/>
                  </a:lnTo>
                  <a:cubicBezTo>
                    <a:pt x="14631" y="3858"/>
                    <a:pt x="11873" y="7250"/>
                    <a:pt x="8052" y="7679"/>
                  </a:cubicBezTo>
                  <a:cubicBezTo>
                    <a:pt x="7783" y="7709"/>
                    <a:pt x="7515" y="7724"/>
                    <a:pt x="7250" y="7724"/>
                  </a:cubicBezTo>
                  <a:cubicBezTo>
                    <a:pt x="3606" y="7724"/>
                    <a:pt x="435" y="4925"/>
                    <a:pt x="0" y="1137"/>
                  </a:cubicBezTo>
                  <a:lnTo>
                    <a:pt x="0" y="1137"/>
                  </a:lnTo>
                  <a:lnTo>
                    <a:pt x="56" y="1920"/>
                  </a:lnTo>
                  <a:cubicBezTo>
                    <a:pt x="392" y="4865"/>
                    <a:pt x="2423" y="7325"/>
                    <a:pt x="5238" y="8220"/>
                  </a:cubicBezTo>
                  <a:cubicBezTo>
                    <a:pt x="5784" y="9474"/>
                    <a:pt x="7024" y="10256"/>
                    <a:pt x="8360" y="10256"/>
                  </a:cubicBezTo>
                  <a:cubicBezTo>
                    <a:pt x="8572" y="10256"/>
                    <a:pt x="8787" y="10236"/>
                    <a:pt x="9003" y="10195"/>
                  </a:cubicBezTo>
                  <a:cubicBezTo>
                    <a:pt x="10568" y="9897"/>
                    <a:pt x="11724" y="8555"/>
                    <a:pt x="11761" y="6952"/>
                  </a:cubicBezTo>
                  <a:cubicBezTo>
                    <a:pt x="13755" y="5349"/>
                    <a:pt x="14780" y="2833"/>
                    <a:pt x="14482" y="298"/>
                  </a:cubicBezTo>
                  <a:lnTo>
                    <a:pt x="14445" y="0"/>
                  </a:ln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9"/>
            <p:cNvSpPr/>
            <p:nvPr/>
          </p:nvSpPr>
          <p:spPr>
            <a:xfrm>
              <a:off x="8511897" y="2642053"/>
              <a:ext cx="45261" cy="70998"/>
            </a:xfrm>
            <a:custGeom>
              <a:avLst/>
              <a:gdLst/>
              <a:ahLst/>
              <a:cxnLst/>
              <a:rect l="l" t="t" r="r" b="b"/>
              <a:pathLst>
                <a:path w="1231" h="1931" extrusionOk="0">
                  <a:moveTo>
                    <a:pt x="974" y="0"/>
                  </a:moveTo>
                  <a:cubicBezTo>
                    <a:pt x="902" y="0"/>
                    <a:pt x="837" y="37"/>
                    <a:pt x="802" y="96"/>
                  </a:cubicBezTo>
                  <a:lnTo>
                    <a:pt x="0" y="1345"/>
                  </a:lnTo>
                  <a:lnTo>
                    <a:pt x="820" y="1904"/>
                  </a:lnTo>
                  <a:cubicBezTo>
                    <a:pt x="860" y="1917"/>
                    <a:pt x="899" y="1930"/>
                    <a:pt x="939" y="1930"/>
                  </a:cubicBezTo>
                  <a:cubicBezTo>
                    <a:pt x="955" y="1930"/>
                    <a:pt x="972" y="1928"/>
                    <a:pt x="988" y="1922"/>
                  </a:cubicBezTo>
                  <a:cubicBezTo>
                    <a:pt x="1044" y="1922"/>
                    <a:pt x="1100" y="1885"/>
                    <a:pt x="1137" y="1829"/>
                  </a:cubicBezTo>
                  <a:cubicBezTo>
                    <a:pt x="1193" y="1736"/>
                    <a:pt x="1174" y="1587"/>
                    <a:pt x="1062" y="1531"/>
                  </a:cubicBezTo>
                  <a:lnTo>
                    <a:pt x="597" y="1214"/>
                  </a:lnTo>
                  <a:lnTo>
                    <a:pt x="1156" y="338"/>
                  </a:lnTo>
                  <a:cubicBezTo>
                    <a:pt x="1230" y="245"/>
                    <a:pt x="1193" y="96"/>
                    <a:pt x="1100" y="40"/>
                  </a:cubicBezTo>
                  <a:cubicBezTo>
                    <a:pt x="1059" y="13"/>
                    <a:pt x="1015" y="0"/>
                    <a:pt x="974"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9"/>
            <p:cNvSpPr/>
            <p:nvPr/>
          </p:nvSpPr>
          <p:spPr>
            <a:xfrm>
              <a:off x="8165805" y="2944062"/>
              <a:ext cx="67211" cy="33201"/>
            </a:xfrm>
            <a:custGeom>
              <a:avLst/>
              <a:gdLst/>
              <a:ahLst/>
              <a:cxnLst/>
              <a:rect l="l" t="t" r="r" b="b"/>
              <a:pathLst>
                <a:path w="1828" h="903" extrusionOk="0">
                  <a:moveTo>
                    <a:pt x="1185" y="0"/>
                  </a:moveTo>
                  <a:cubicBezTo>
                    <a:pt x="758" y="0"/>
                    <a:pt x="347" y="195"/>
                    <a:pt x="75" y="549"/>
                  </a:cubicBezTo>
                  <a:cubicBezTo>
                    <a:pt x="1" y="642"/>
                    <a:pt x="19" y="772"/>
                    <a:pt x="131" y="865"/>
                  </a:cubicBezTo>
                  <a:cubicBezTo>
                    <a:pt x="169" y="903"/>
                    <a:pt x="224" y="903"/>
                    <a:pt x="299" y="903"/>
                  </a:cubicBezTo>
                  <a:cubicBezTo>
                    <a:pt x="355" y="884"/>
                    <a:pt x="392" y="865"/>
                    <a:pt x="430" y="810"/>
                  </a:cubicBezTo>
                  <a:cubicBezTo>
                    <a:pt x="623" y="575"/>
                    <a:pt x="908" y="443"/>
                    <a:pt x="1202" y="443"/>
                  </a:cubicBezTo>
                  <a:cubicBezTo>
                    <a:pt x="1305" y="443"/>
                    <a:pt x="1409" y="459"/>
                    <a:pt x="1511" y="493"/>
                  </a:cubicBezTo>
                  <a:cubicBezTo>
                    <a:pt x="1537" y="506"/>
                    <a:pt x="1564" y="512"/>
                    <a:pt x="1591" y="512"/>
                  </a:cubicBezTo>
                  <a:cubicBezTo>
                    <a:pt x="1678" y="512"/>
                    <a:pt x="1762" y="448"/>
                    <a:pt x="1790" y="362"/>
                  </a:cubicBezTo>
                  <a:cubicBezTo>
                    <a:pt x="1827" y="250"/>
                    <a:pt x="1771" y="120"/>
                    <a:pt x="1660" y="83"/>
                  </a:cubicBezTo>
                  <a:cubicBezTo>
                    <a:pt x="1503" y="27"/>
                    <a:pt x="1343" y="0"/>
                    <a:pt x="1185"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9"/>
            <p:cNvSpPr/>
            <p:nvPr/>
          </p:nvSpPr>
          <p:spPr>
            <a:xfrm>
              <a:off x="8229560" y="2573408"/>
              <a:ext cx="110339" cy="43055"/>
            </a:xfrm>
            <a:custGeom>
              <a:avLst/>
              <a:gdLst/>
              <a:ahLst/>
              <a:cxnLst/>
              <a:rect l="l" t="t" r="r" b="b"/>
              <a:pathLst>
                <a:path w="3001" h="1171" extrusionOk="0">
                  <a:moveTo>
                    <a:pt x="1453" y="1"/>
                  </a:moveTo>
                  <a:cubicBezTo>
                    <a:pt x="1016" y="1"/>
                    <a:pt x="578" y="151"/>
                    <a:pt x="224" y="453"/>
                  </a:cubicBezTo>
                  <a:cubicBezTo>
                    <a:pt x="0" y="695"/>
                    <a:pt x="75" y="900"/>
                    <a:pt x="242" y="994"/>
                  </a:cubicBezTo>
                  <a:cubicBezTo>
                    <a:pt x="385" y="1051"/>
                    <a:pt x="549" y="1075"/>
                    <a:pt x="710" y="1075"/>
                  </a:cubicBezTo>
                  <a:cubicBezTo>
                    <a:pt x="760" y="1075"/>
                    <a:pt x="809" y="1073"/>
                    <a:pt x="858" y="1068"/>
                  </a:cubicBezTo>
                  <a:cubicBezTo>
                    <a:pt x="1081" y="1068"/>
                    <a:pt x="1305" y="1068"/>
                    <a:pt x="1491" y="1087"/>
                  </a:cubicBezTo>
                  <a:cubicBezTo>
                    <a:pt x="1678" y="1105"/>
                    <a:pt x="1901" y="1124"/>
                    <a:pt x="2125" y="1143"/>
                  </a:cubicBezTo>
                  <a:cubicBezTo>
                    <a:pt x="2227" y="1161"/>
                    <a:pt x="2330" y="1171"/>
                    <a:pt x="2432" y="1171"/>
                  </a:cubicBezTo>
                  <a:cubicBezTo>
                    <a:pt x="2535" y="1171"/>
                    <a:pt x="2637" y="1161"/>
                    <a:pt x="2740" y="1143"/>
                  </a:cubicBezTo>
                  <a:cubicBezTo>
                    <a:pt x="2926" y="1068"/>
                    <a:pt x="3001" y="863"/>
                    <a:pt x="2833" y="602"/>
                  </a:cubicBezTo>
                  <a:cubicBezTo>
                    <a:pt x="2463" y="202"/>
                    <a:pt x="1959" y="1"/>
                    <a:pt x="1453" y="1"/>
                  </a:cubicBezTo>
                  <a:close/>
                </a:path>
              </a:pathLst>
            </a:custGeom>
            <a:solidFill>
              <a:srgbClr val="3B3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9"/>
            <p:cNvSpPr/>
            <p:nvPr/>
          </p:nvSpPr>
          <p:spPr>
            <a:xfrm>
              <a:off x="7997924" y="2592491"/>
              <a:ext cx="108317" cy="48570"/>
            </a:xfrm>
            <a:custGeom>
              <a:avLst/>
              <a:gdLst/>
              <a:ahLst/>
              <a:cxnLst/>
              <a:rect l="l" t="t" r="r" b="b"/>
              <a:pathLst>
                <a:path w="2946" h="1321" extrusionOk="0">
                  <a:moveTo>
                    <a:pt x="1722" y="0"/>
                  </a:moveTo>
                  <a:cubicBezTo>
                    <a:pt x="1589" y="0"/>
                    <a:pt x="1456" y="15"/>
                    <a:pt x="1324" y="46"/>
                  </a:cubicBezTo>
                  <a:cubicBezTo>
                    <a:pt x="839" y="102"/>
                    <a:pt x="411" y="381"/>
                    <a:pt x="150" y="792"/>
                  </a:cubicBezTo>
                  <a:cubicBezTo>
                    <a:pt x="0" y="1071"/>
                    <a:pt x="112" y="1276"/>
                    <a:pt x="299" y="1313"/>
                  </a:cubicBezTo>
                  <a:cubicBezTo>
                    <a:pt x="350" y="1318"/>
                    <a:pt x="401" y="1320"/>
                    <a:pt x="452" y="1320"/>
                  </a:cubicBezTo>
                  <a:cubicBezTo>
                    <a:pt x="606" y="1320"/>
                    <a:pt x="760" y="1299"/>
                    <a:pt x="914" y="1257"/>
                  </a:cubicBezTo>
                  <a:cubicBezTo>
                    <a:pt x="1119" y="1202"/>
                    <a:pt x="1342" y="1146"/>
                    <a:pt x="1529" y="1108"/>
                  </a:cubicBezTo>
                  <a:cubicBezTo>
                    <a:pt x="1715" y="1071"/>
                    <a:pt x="1939" y="1052"/>
                    <a:pt x="2163" y="1015"/>
                  </a:cubicBezTo>
                  <a:cubicBezTo>
                    <a:pt x="2368" y="1015"/>
                    <a:pt x="2573" y="959"/>
                    <a:pt x="2759" y="866"/>
                  </a:cubicBezTo>
                  <a:cubicBezTo>
                    <a:pt x="2908" y="773"/>
                    <a:pt x="2945" y="549"/>
                    <a:pt x="2703" y="326"/>
                  </a:cubicBezTo>
                  <a:cubicBezTo>
                    <a:pt x="2418" y="109"/>
                    <a:pt x="2075" y="0"/>
                    <a:pt x="1722" y="0"/>
                  </a:cubicBezTo>
                  <a:close/>
                </a:path>
              </a:pathLst>
            </a:custGeom>
            <a:solidFill>
              <a:srgbClr val="3B3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9"/>
            <p:cNvSpPr/>
            <p:nvPr/>
          </p:nvSpPr>
          <p:spPr>
            <a:xfrm>
              <a:off x="8254231" y="2655584"/>
              <a:ext cx="43864" cy="39635"/>
            </a:xfrm>
            <a:custGeom>
              <a:avLst/>
              <a:gdLst/>
              <a:ahLst/>
              <a:cxnLst/>
              <a:rect l="l" t="t" r="r" b="b"/>
              <a:pathLst>
                <a:path w="1193" h="1078" extrusionOk="0">
                  <a:moveTo>
                    <a:pt x="587" y="0"/>
                  </a:moveTo>
                  <a:cubicBezTo>
                    <a:pt x="362" y="0"/>
                    <a:pt x="154" y="153"/>
                    <a:pt x="93" y="380"/>
                  </a:cubicBezTo>
                  <a:cubicBezTo>
                    <a:pt x="0" y="660"/>
                    <a:pt x="168" y="958"/>
                    <a:pt x="447" y="1051"/>
                  </a:cubicBezTo>
                  <a:cubicBezTo>
                    <a:pt x="500" y="1069"/>
                    <a:pt x="553" y="1077"/>
                    <a:pt x="605" y="1077"/>
                  </a:cubicBezTo>
                  <a:cubicBezTo>
                    <a:pt x="826" y="1077"/>
                    <a:pt x="1024" y="924"/>
                    <a:pt x="1100" y="697"/>
                  </a:cubicBezTo>
                  <a:cubicBezTo>
                    <a:pt x="1193" y="417"/>
                    <a:pt x="1025" y="119"/>
                    <a:pt x="746" y="26"/>
                  </a:cubicBezTo>
                  <a:cubicBezTo>
                    <a:pt x="693" y="8"/>
                    <a:pt x="639" y="0"/>
                    <a:pt x="587" y="0"/>
                  </a:cubicBezTo>
                  <a:close/>
                </a:path>
              </a:pathLst>
            </a:custGeom>
            <a:solidFill>
              <a:srgbClr val="3B3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9"/>
            <p:cNvSpPr/>
            <p:nvPr/>
          </p:nvSpPr>
          <p:spPr>
            <a:xfrm>
              <a:off x="8250113" y="2685182"/>
              <a:ext cx="58975" cy="25259"/>
            </a:xfrm>
            <a:custGeom>
              <a:avLst/>
              <a:gdLst/>
              <a:ahLst/>
              <a:cxnLst/>
              <a:rect l="l" t="t" r="r" b="b"/>
              <a:pathLst>
                <a:path w="1604" h="687" extrusionOk="0">
                  <a:moveTo>
                    <a:pt x="927" y="0"/>
                  </a:moveTo>
                  <a:cubicBezTo>
                    <a:pt x="639" y="0"/>
                    <a:pt x="354" y="99"/>
                    <a:pt x="112" y="283"/>
                  </a:cubicBezTo>
                  <a:cubicBezTo>
                    <a:pt x="19" y="358"/>
                    <a:pt x="0" y="488"/>
                    <a:pt x="56" y="582"/>
                  </a:cubicBezTo>
                  <a:cubicBezTo>
                    <a:pt x="104" y="653"/>
                    <a:pt x="175" y="687"/>
                    <a:pt x="244" y="687"/>
                  </a:cubicBezTo>
                  <a:cubicBezTo>
                    <a:pt x="283" y="687"/>
                    <a:pt x="321" y="676"/>
                    <a:pt x="354" y="656"/>
                  </a:cubicBezTo>
                  <a:cubicBezTo>
                    <a:pt x="527" y="521"/>
                    <a:pt x="740" y="450"/>
                    <a:pt x="950" y="450"/>
                  </a:cubicBezTo>
                  <a:cubicBezTo>
                    <a:pt x="1059" y="450"/>
                    <a:pt x="1166" y="469"/>
                    <a:pt x="1268" y="507"/>
                  </a:cubicBezTo>
                  <a:cubicBezTo>
                    <a:pt x="1294" y="520"/>
                    <a:pt x="1320" y="533"/>
                    <a:pt x="1353" y="533"/>
                  </a:cubicBezTo>
                  <a:cubicBezTo>
                    <a:pt x="1367" y="533"/>
                    <a:pt x="1382" y="531"/>
                    <a:pt x="1398" y="526"/>
                  </a:cubicBezTo>
                  <a:cubicBezTo>
                    <a:pt x="1473" y="526"/>
                    <a:pt x="1529" y="470"/>
                    <a:pt x="1566" y="414"/>
                  </a:cubicBezTo>
                  <a:cubicBezTo>
                    <a:pt x="1603" y="302"/>
                    <a:pt x="1566" y="172"/>
                    <a:pt x="1454" y="116"/>
                  </a:cubicBezTo>
                  <a:cubicBezTo>
                    <a:pt x="1284" y="38"/>
                    <a:pt x="1105" y="0"/>
                    <a:pt x="927"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9"/>
            <p:cNvSpPr/>
            <p:nvPr/>
          </p:nvSpPr>
          <p:spPr>
            <a:xfrm>
              <a:off x="8045207" y="2684299"/>
              <a:ext cx="43900" cy="39672"/>
            </a:xfrm>
            <a:custGeom>
              <a:avLst/>
              <a:gdLst/>
              <a:ahLst/>
              <a:cxnLst/>
              <a:rect l="l" t="t" r="r" b="b"/>
              <a:pathLst>
                <a:path w="1194" h="1079" extrusionOk="0">
                  <a:moveTo>
                    <a:pt x="596" y="0"/>
                  </a:moveTo>
                  <a:cubicBezTo>
                    <a:pt x="374" y="0"/>
                    <a:pt x="168" y="143"/>
                    <a:pt x="94" y="382"/>
                  </a:cubicBezTo>
                  <a:cubicBezTo>
                    <a:pt x="1" y="662"/>
                    <a:pt x="168" y="960"/>
                    <a:pt x="448" y="1053"/>
                  </a:cubicBezTo>
                  <a:cubicBezTo>
                    <a:pt x="501" y="1071"/>
                    <a:pt x="554" y="1079"/>
                    <a:pt x="606" y="1079"/>
                  </a:cubicBezTo>
                  <a:cubicBezTo>
                    <a:pt x="832" y="1079"/>
                    <a:pt x="1040" y="926"/>
                    <a:pt x="1100" y="699"/>
                  </a:cubicBezTo>
                  <a:cubicBezTo>
                    <a:pt x="1193" y="419"/>
                    <a:pt x="1044" y="121"/>
                    <a:pt x="765" y="28"/>
                  </a:cubicBezTo>
                  <a:cubicBezTo>
                    <a:pt x="709" y="9"/>
                    <a:pt x="652" y="0"/>
                    <a:pt x="596" y="0"/>
                  </a:cubicBezTo>
                  <a:close/>
                </a:path>
              </a:pathLst>
            </a:custGeom>
            <a:solidFill>
              <a:srgbClr val="3B3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9"/>
            <p:cNvSpPr/>
            <p:nvPr/>
          </p:nvSpPr>
          <p:spPr>
            <a:xfrm>
              <a:off x="8041089" y="2713750"/>
              <a:ext cx="58975" cy="25333"/>
            </a:xfrm>
            <a:custGeom>
              <a:avLst/>
              <a:gdLst/>
              <a:ahLst/>
              <a:cxnLst/>
              <a:rect l="l" t="t" r="r" b="b"/>
              <a:pathLst>
                <a:path w="1604" h="689" extrusionOk="0">
                  <a:moveTo>
                    <a:pt x="941" y="0"/>
                  </a:moveTo>
                  <a:cubicBezTo>
                    <a:pt x="648" y="0"/>
                    <a:pt x="358" y="95"/>
                    <a:pt x="113" y="271"/>
                  </a:cubicBezTo>
                  <a:cubicBezTo>
                    <a:pt x="19" y="345"/>
                    <a:pt x="1" y="494"/>
                    <a:pt x="57" y="587"/>
                  </a:cubicBezTo>
                  <a:cubicBezTo>
                    <a:pt x="101" y="655"/>
                    <a:pt x="166" y="688"/>
                    <a:pt x="235" y="688"/>
                  </a:cubicBezTo>
                  <a:cubicBezTo>
                    <a:pt x="281" y="688"/>
                    <a:pt x="329" y="673"/>
                    <a:pt x="373" y="643"/>
                  </a:cubicBezTo>
                  <a:cubicBezTo>
                    <a:pt x="528" y="513"/>
                    <a:pt x="727" y="443"/>
                    <a:pt x="929" y="443"/>
                  </a:cubicBezTo>
                  <a:cubicBezTo>
                    <a:pt x="1044" y="443"/>
                    <a:pt x="1160" y="466"/>
                    <a:pt x="1268" y="513"/>
                  </a:cubicBezTo>
                  <a:cubicBezTo>
                    <a:pt x="1305" y="532"/>
                    <a:pt x="1361" y="532"/>
                    <a:pt x="1399" y="532"/>
                  </a:cubicBezTo>
                  <a:cubicBezTo>
                    <a:pt x="1473" y="513"/>
                    <a:pt x="1529" y="476"/>
                    <a:pt x="1566" y="401"/>
                  </a:cubicBezTo>
                  <a:cubicBezTo>
                    <a:pt x="1604" y="289"/>
                    <a:pt x="1566" y="159"/>
                    <a:pt x="1454" y="103"/>
                  </a:cubicBezTo>
                  <a:cubicBezTo>
                    <a:pt x="1288" y="34"/>
                    <a:pt x="1114" y="0"/>
                    <a:pt x="941"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9"/>
            <p:cNvSpPr/>
            <p:nvPr/>
          </p:nvSpPr>
          <p:spPr>
            <a:xfrm>
              <a:off x="8186689" y="2762467"/>
              <a:ext cx="181448" cy="123686"/>
            </a:xfrm>
            <a:custGeom>
              <a:avLst/>
              <a:gdLst/>
              <a:ahLst/>
              <a:cxnLst/>
              <a:rect l="l" t="t" r="r" b="b"/>
              <a:pathLst>
                <a:path w="4935" h="3364" extrusionOk="0">
                  <a:moveTo>
                    <a:pt x="3580" y="1"/>
                  </a:moveTo>
                  <a:cubicBezTo>
                    <a:pt x="3517" y="1"/>
                    <a:pt x="3451" y="15"/>
                    <a:pt x="3384" y="45"/>
                  </a:cubicBezTo>
                  <a:cubicBezTo>
                    <a:pt x="2676" y="623"/>
                    <a:pt x="1893" y="1070"/>
                    <a:pt x="1054" y="1424"/>
                  </a:cubicBezTo>
                  <a:cubicBezTo>
                    <a:pt x="1" y="1830"/>
                    <a:pt x="963" y="3363"/>
                    <a:pt x="2470" y="3363"/>
                  </a:cubicBezTo>
                  <a:cubicBezTo>
                    <a:pt x="2696" y="3363"/>
                    <a:pt x="2934" y="3329"/>
                    <a:pt x="3179" y="3251"/>
                  </a:cubicBezTo>
                  <a:cubicBezTo>
                    <a:pt x="4934" y="2695"/>
                    <a:pt x="4454" y="1"/>
                    <a:pt x="35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9"/>
            <p:cNvSpPr/>
            <p:nvPr/>
          </p:nvSpPr>
          <p:spPr>
            <a:xfrm>
              <a:off x="8504286" y="2724633"/>
              <a:ext cx="114531" cy="97507"/>
            </a:xfrm>
            <a:custGeom>
              <a:avLst/>
              <a:gdLst/>
              <a:ahLst/>
              <a:cxnLst/>
              <a:rect l="l" t="t" r="r" b="b"/>
              <a:pathLst>
                <a:path w="3115" h="2652" extrusionOk="0">
                  <a:moveTo>
                    <a:pt x="1754" y="445"/>
                  </a:moveTo>
                  <a:cubicBezTo>
                    <a:pt x="2766" y="445"/>
                    <a:pt x="2962" y="2034"/>
                    <a:pt x="1847" y="2211"/>
                  </a:cubicBezTo>
                  <a:lnTo>
                    <a:pt x="1829" y="2211"/>
                  </a:lnTo>
                  <a:cubicBezTo>
                    <a:pt x="1793" y="2215"/>
                    <a:pt x="1758" y="2217"/>
                    <a:pt x="1723" y="2217"/>
                  </a:cubicBezTo>
                  <a:cubicBezTo>
                    <a:pt x="1283" y="2217"/>
                    <a:pt x="910" y="1896"/>
                    <a:pt x="841" y="1447"/>
                  </a:cubicBezTo>
                  <a:cubicBezTo>
                    <a:pt x="804" y="1223"/>
                    <a:pt x="878" y="981"/>
                    <a:pt x="1009" y="795"/>
                  </a:cubicBezTo>
                  <a:cubicBezTo>
                    <a:pt x="1139" y="608"/>
                    <a:pt x="1344" y="496"/>
                    <a:pt x="1549" y="459"/>
                  </a:cubicBezTo>
                  <a:lnTo>
                    <a:pt x="1586" y="459"/>
                  </a:lnTo>
                  <a:cubicBezTo>
                    <a:pt x="1645" y="450"/>
                    <a:pt x="1701" y="445"/>
                    <a:pt x="1754" y="445"/>
                  </a:cubicBezTo>
                  <a:close/>
                  <a:moveTo>
                    <a:pt x="1690" y="0"/>
                  </a:moveTo>
                  <a:cubicBezTo>
                    <a:pt x="1631" y="0"/>
                    <a:pt x="1572" y="4"/>
                    <a:pt x="1512" y="12"/>
                  </a:cubicBezTo>
                  <a:cubicBezTo>
                    <a:pt x="1176" y="49"/>
                    <a:pt x="859" y="236"/>
                    <a:pt x="654" y="515"/>
                  </a:cubicBezTo>
                  <a:cubicBezTo>
                    <a:pt x="1" y="1416"/>
                    <a:pt x="653" y="2651"/>
                    <a:pt x="1722" y="2651"/>
                  </a:cubicBezTo>
                  <a:cubicBezTo>
                    <a:pt x="1781" y="2651"/>
                    <a:pt x="1842" y="2648"/>
                    <a:pt x="1903" y="2640"/>
                  </a:cubicBezTo>
                  <a:lnTo>
                    <a:pt x="1922" y="2640"/>
                  </a:lnTo>
                  <a:cubicBezTo>
                    <a:pt x="2630" y="2509"/>
                    <a:pt x="3115" y="1838"/>
                    <a:pt x="3003" y="1130"/>
                  </a:cubicBezTo>
                  <a:cubicBezTo>
                    <a:pt x="2900" y="463"/>
                    <a:pt x="2343"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9"/>
            <p:cNvSpPr/>
            <p:nvPr/>
          </p:nvSpPr>
          <p:spPr>
            <a:xfrm>
              <a:off x="8117161" y="2628082"/>
              <a:ext cx="95081" cy="181301"/>
            </a:xfrm>
            <a:custGeom>
              <a:avLst/>
              <a:gdLst/>
              <a:ahLst/>
              <a:cxnLst/>
              <a:rect l="l" t="t" r="r" b="b"/>
              <a:pathLst>
                <a:path w="2586" h="4931" extrusionOk="0">
                  <a:moveTo>
                    <a:pt x="1628" y="0"/>
                  </a:moveTo>
                  <a:cubicBezTo>
                    <a:pt x="1508" y="0"/>
                    <a:pt x="1389" y="80"/>
                    <a:pt x="1398" y="234"/>
                  </a:cubicBezTo>
                  <a:lnTo>
                    <a:pt x="1436" y="1836"/>
                  </a:lnTo>
                  <a:cubicBezTo>
                    <a:pt x="1436" y="1874"/>
                    <a:pt x="1436" y="1892"/>
                    <a:pt x="1436" y="1930"/>
                  </a:cubicBezTo>
                  <a:cubicBezTo>
                    <a:pt x="1387" y="2364"/>
                    <a:pt x="1187" y="2437"/>
                    <a:pt x="1001" y="2437"/>
                  </a:cubicBezTo>
                  <a:cubicBezTo>
                    <a:pt x="971" y="2437"/>
                    <a:pt x="942" y="2435"/>
                    <a:pt x="914" y="2433"/>
                  </a:cubicBezTo>
                  <a:cubicBezTo>
                    <a:pt x="888" y="2431"/>
                    <a:pt x="863" y="2429"/>
                    <a:pt x="837" y="2429"/>
                  </a:cubicBezTo>
                  <a:cubicBezTo>
                    <a:pt x="658" y="2429"/>
                    <a:pt x="485" y="2486"/>
                    <a:pt x="355" y="2601"/>
                  </a:cubicBezTo>
                  <a:cubicBezTo>
                    <a:pt x="187" y="2750"/>
                    <a:pt x="94" y="2955"/>
                    <a:pt x="75" y="3160"/>
                  </a:cubicBezTo>
                  <a:lnTo>
                    <a:pt x="75" y="3253"/>
                  </a:lnTo>
                  <a:cubicBezTo>
                    <a:pt x="1" y="4036"/>
                    <a:pt x="560" y="4725"/>
                    <a:pt x="1342" y="4837"/>
                  </a:cubicBezTo>
                  <a:lnTo>
                    <a:pt x="2218" y="4930"/>
                  </a:lnTo>
                  <a:lnTo>
                    <a:pt x="2256" y="4930"/>
                  </a:lnTo>
                  <a:cubicBezTo>
                    <a:pt x="2262" y="4931"/>
                    <a:pt x="2267" y="4931"/>
                    <a:pt x="2273" y="4931"/>
                  </a:cubicBezTo>
                  <a:cubicBezTo>
                    <a:pt x="2555" y="4931"/>
                    <a:pt x="2585" y="4483"/>
                    <a:pt x="2274" y="4464"/>
                  </a:cubicBezTo>
                  <a:lnTo>
                    <a:pt x="1398" y="4371"/>
                  </a:lnTo>
                  <a:cubicBezTo>
                    <a:pt x="858" y="4297"/>
                    <a:pt x="485" y="3812"/>
                    <a:pt x="541" y="3290"/>
                  </a:cubicBezTo>
                  <a:lnTo>
                    <a:pt x="541" y="3197"/>
                  </a:lnTo>
                  <a:cubicBezTo>
                    <a:pt x="541" y="3104"/>
                    <a:pt x="578" y="3029"/>
                    <a:pt x="653" y="2973"/>
                  </a:cubicBezTo>
                  <a:cubicBezTo>
                    <a:pt x="709" y="2917"/>
                    <a:pt x="783" y="2899"/>
                    <a:pt x="858" y="2899"/>
                  </a:cubicBezTo>
                  <a:cubicBezTo>
                    <a:pt x="909" y="2905"/>
                    <a:pt x="958" y="2909"/>
                    <a:pt x="1007" y="2909"/>
                  </a:cubicBezTo>
                  <a:cubicBezTo>
                    <a:pt x="1502" y="2909"/>
                    <a:pt x="1834" y="2563"/>
                    <a:pt x="1902" y="1986"/>
                  </a:cubicBezTo>
                  <a:cubicBezTo>
                    <a:pt x="1902" y="1930"/>
                    <a:pt x="1902" y="1874"/>
                    <a:pt x="1902" y="1818"/>
                  </a:cubicBezTo>
                  <a:lnTo>
                    <a:pt x="1864" y="215"/>
                  </a:lnTo>
                  <a:cubicBezTo>
                    <a:pt x="1855" y="70"/>
                    <a:pt x="1741" y="0"/>
                    <a:pt x="1628"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9"/>
            <p:cNvSpPr/>
            <p:nvPr/>
          </p:nvSpPr>
          <p:spPr>
            <a:xfrm>
              <a:off x="7460678" y="3256843"/>
              <a:ext cx="1789989" cy="1972944"/>
            </a:xfrm>
            <a:custGeom>
              <a:avLst/>
              <a:gdLst/>
              <a:ahLst/>
              <a:cxnLst/>
              <a:rect l="l" t="t" r="r" b="b"/>
              <a:pathLst>
                <a:path w="48684" h="53660" extrusionOk="0">
                  <a:moveTo>
                    <a:pt x="15582" y="0"/>
                  </a:moveTo>
                  <a:cubicBezTo>
                    <a:pt x="11817" y="56"/>
                    <a:pt x="10661" y="1696"/>
                    <a:pt x="8164" y="4604"/>
                  </a:cubicBezTo>
                  <a:lnTo>
                    <a:pt x="559" y="13681"/>
                  </a:lnTo>
                  <a:cubicBezTo>
                    <a:pt x="0" y="14352"/>
                    <a:pt x="19" y="15339"/>
                    <a:pt x="597" y="15992"/>
                  </a:cubicBezTo>
                  <a:lnTo>
                    <a:pt x="6095" y="22105"/>
                  </a:lnTo>
                  <a:cubicBezTo>
                    <a:pt x="6452" y="22512"/>
                    <a:pt x="6938" y="22708"/>
                    <a:pt x="7422" y="22708"/>
                  </a:cubicBezTo>
                  <a:cubicBezTo>
                    <a:pt x="8025" y="22708"/>
                    <a:pt x="8624" y="22404"/>
                    <a:pt x="8965" y="21826"/>
                  </a:cubicBezTo>
                  <a:lnTo>
                    <a:pt x="10885" y="18564"/>
                  </a:lnTo>
                  <a:lnTo>
                    <a:pt x="10885" y="18564"/>
                  </a:lnTo>
                  <a:lnTo>
                    <a:pt x="10493" y="20484"/>
                  </a:lnTo>
                  <a:cubicBezTo>
                    <a:pt x="10083" y="22422"/>
                    <a:pt x="10903" y="24398"/>
                    <a:pt x="12581" y="25479"/>
                  </a:cubicBezTo>
                  <a:lnTo>
                    <a:pt x="13252" y="30436"/>
                  </a:lnTo>
                  <a:cubicBezTo>
                    <a:pt x="13476" y="32021"/>
                    <a:pt x="13103" y="33642"/>
                    <a:pt x="12227" y="34984"/>
                  </a:cubicBezTo>
                  <a:lnTo>
                    <a:pt x="10792" y="37165"/>
                  </a:lnTo>
                  <a:cubicBezTo>
                    <a:pt x="8872" y="40110"/>
                    <a:pt x="7660" y="43465"/>
                    <a:pt x="7250" y="46969"/>
                  </a:cubicBezTo>
                  <a:cubicBezTo>
                    <a:pt x="7176" y="47565"/>
                    <a:pt x="6989" y="50584"/>
                    <a:pt x="6822" y="53660"/>
                  </a:cubicBezTo>
                  <a:lnTo>
                    <a:pt x="41656" y="53660"/>
                  </a:lnTo>
                  <a:lnTo>
                    <a:pt x="41787" y="50939"/>
                  </a:lnTo>
                  <a:cubicBezTo>
                    <a:pt x="42048" y="46074"/>
                    <a:pt x="40389" y="41228"/>
                    <a:pt x="37724" y="37184"/>
                  </a:cubicBezTo>
                  <a:lnTo>
                    <a:pt x="36307" y="34984"/>
                  </a:lnTo>
                  <a:cubicBezTo>
                    <a:pt x="35748" y="33642"/>
                    <a:pt x="35506" y="32207"/>
                    <a:pt x="35543" y="30753"/>
                  </a:cubicBezTo>
                  <a:lnTo>
                    <a:pt x="35730" y="25460"/>
                  </a:lnTo>
                  <a:cubicBezTo>
                    <a:pt x="37407" y="24398"/>
                    <a:pt x="38246" y="22403"/>
                    <a:pt x="37836" y="20465"/>
                  </a:cubicBezTo>
                  <a:lnTo>
                    <a:pt x="37426" y="18545"/>
                  </a:lnTo>
                  <a:lnTo>
                    <a:pt x="39532" y="21788"/>
                  </a:lnTo>
                  <a:cubicBezTo>
                    <a:pt x="39868" y="22339"/>
                    <a:pt x="40439" y="22622"/>
                    <a:pt x="41015" y="22622"/>
                  </a:cubicBezTo>
                  <a:cubicBezTo>
                    <a:pt x="41492" y="22622"/>
                    <a:pt x="41973" y="22428"/>
                    <a:pt x="42327" y="22031"/>
                  </a:cubicBezTo>
                  <a:lnTo>
                    <a:pt x="48012" y="15694"/>
                  </a:lnTo>
                  <a:cubicBezTo>
                    <a:pt x="48683" y="14948"/>
                    <a:pt x="48664" y="13848"/>
                    <a:pt x="47993" y="13122"/>
                  </a:cubicBezTo>
                  <a:lnTo>
                    <a:pt x="40165" y="4604"/>
                  </a:lnTo>
                  <a:cubicBezTo>
                    <a:pt x="37892" y="1976"/>
                    <a:pt x="36680" y="317"/>
                    <a:pt x="33661" y="37"/>
                  </a:cubicBezTo>
                  <a:cubicBezTo>
                    <a:pt x="33635" y="35"/>
                    <a:pt x="33609" y="34"/>
                    <a:pt x="33583" y="34"/>
                  </a:cubicBezTo>
                  <a:cubicBezTo>
                    <a:pt x="33040" y="34"/>
                    <a:pt x="32589" y="584"/>
                    <a:pt x="32393" y="1100"/>
                  </a:cubicBezTo>
                  <a:lnTo>
                    <a:pt x="29504" y="8518"/>
                  </a:lnTo>
                  <a:cubicBezTo>
                    <a:pt x="28647" y="10717"/>
                    <a:pt x="26522" y="12171"/>
                    <a:pt x="24174" y="12171"/>
                  </a:cubicBezTo>
                  <a:cubicBezTo>
                    <a:pt x="21807" y="12171"/>
                    <a:pt x="19701" y="10736"/>
                    <a:pt x="18825" y="8537"/>
                  </a:cubicBezTo>
                  <a:lnTo>
                    <a:pt x="18825" y="8518"/>
                  </a:lnTo>
                  <a:lnTo>
                    <a:pt x="155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9"/>
            <p:cNvSpPr/>
            <p:nvPr/>
          </p:nvSpPr>
          <p:spPr>
            <a:xfrm>
              <a:off x="8996383" y="3877000"/>
              <a:ext cx="195346" cy="526327"/>
            </a:xfrm>
            <a:custGeom>
              <a:avLst/>
              <a:gdLst/>
              <a:ahLst/>
              <a:cxnLst/>
              <a:rect l="l" t="t" r="r" b="b"/>
              <a:pathLst>
                <a:path w="5313" h="14315" extrusionOk="0">
                  <a:moveTo>
                    <a:pt x="5256" y="1"/>
                  </a:moveTo>
                  <a:lnTo>
                    <a:pt x="0" y="5555"/>
                  </a:lnTo>
                  <a:lnTo>
                    <a:pt x="3523" y="11296"/>
                  </a:lnTo>
                  <a:lnTo>
                    <a:pt x="5312" y="14315"/>
                  </a:lnTo>
                  <a:lnTo>
                    <a:pt x="5256" y="1"/>
                  </a:lnTo>
                  <a:close/>
                </a:path>
              </a:pathLst>
            </a:custGeom>
            <a:solidFill>
              <a:srgbClr val="EB8D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9"/>
            <p:cNvSpPr/>
            <p:nvPr/>
          </p:nvSpPr>
          <p:spPr>
            <a:xfrm>
              <a:off x="8080173" y="3383617"/>
              <a:ext cx="535923" cy="320723"/>
            </a:xfrm>
            <a:custGeom>
              <a:avLst/>
              <a:gdLst/>
              <a:ahLst/>
              <a:cxnLst/>
              <a:rect l="l" t="t" r="r" b="b"/>
              <a:pathLst>
                <a:path w="14576" h="8723" extrusionOk="0">
                  <a:moveTo>
                    <a:pt x="0" y="0"/>
                  </a:moveTo>
                  <a:lnTo>
                    <a:pt x="1976" y="5051"/>
                  </a:lnTo>
                  <a:lnTo>
                    <a:pt x="1976" y="5089"/>
                  </a:lnTo>
                  <a:cubicBezTo>
                    <a:pt x="2833" y="7288"/>
                    <a:pt x="4958" y="8723"/>
                    <a:pt x="7306" y="8723"/>
                  </a:cubicBezTo>
                  <a:cubicBezTo>
                    <a:pt x="9673" y="8723"/>
                    <a:pt x="11779" y="7269"/>
                    <a:pt x="12637" y="5070"/>
                  </a:cubicBezTo>
                  <a:lnTo>
                    <a:pt x="14575" y="93"/>
                  </a:lnTo>
                  <a:lnTo>
                    <a:pt x="14575" y="93"/>
                  </a:lnTo>
                  <a:lnTo>
                    <a:pt x="7977" y="5797"/>
                  </a:lnTo>
                  <a:cubicBezTo>
                    <a:pt x="7819" y="5927"/>
                    <a:pt x="7628" y="5992"/>
                    <a:pt x="7439" y="5992"/>
                  </a:cubicBezTo>
                  <a:cubicBezTo>
                    <a:pt x="7250" y="5992"/>
                    <a:pt x="7064" y="5927"/>
                    <a:pt x="6915" y="5797"/>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9"/>
            <p:cNvSpPr/>
            <p:nvPr/>
          </p:nvSpPr>
          <p:spPr>
            <a:xfrm>
              <a:off x="7779305" y="3835196"/>
              <a:ext cx="100118" cy="241268"/>
            </a:xfrm>
            <a:custGeom>
              <a:avLst/>
              <a:gdLst/>
              <a:ahLst/>
              <a:cxnLst/>
              <a:rect l="l" t="t" r="r" b="b"/>
              <a:pathLst>
                <a:path w="2723" h="6562" extrusionOk="0">
                  <a:moveTo>
                    <a:pt x="2387" y="1"/>
                  </a:moveTo>
                  <a:lnTo>
                    <a:pt x="1" y="6562"/>
                  </a:lnTo>
                  <a:lnTo>
                    <a:pt x="2237" y="2741"/>
                  </a:lnTo>
                  <a:lnTo>
                    <a:pt x="2014" y="3784"/>
                  </a:lnTo>
                  <a:lnTo>
                    <a:pt x="2722" y="3002"/>
                  </a:lnTo>
                  <a:lnTo>
                    <a:pt x="2387" y="1"/>
                  </a:lnTo>
                  <a:close/>
                </a:path>
              </a:pathLst>
            </a:custGeom>
            <a:solidFill>
              <a:srgbClr val="EF75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9"/>
            <p:cNvSpPr/>
            <p:nvPr/>
          </p:nvSpPr>
          <p:spPr>
            <a:xfrm>
              <a:off x="7923213" y="4192943"/>
              <a:ext cx="65152" cy="220679"/>
            </a:xfrm>
            <a:custGeom>
              <a:avLst/>
              <a:gdLst/>
              <a:ahLst/>
              <a:cxnLst/>
              <a:rect l="l" t="t" r="r" b="b"/>
              <a:pathLst>
                <a:path w="1772" h="6002" extrusionOk="0">
                  <a:moveTo>
                    <a:pt x="1" y="0"/>
                  </a:moveTo>
                  <a:lnTo>
                    <a:pt x="728" y="6002"/>
                  </a:lnTo>
                  <a:lnTo>
                    <a:pt x="1101" y="5032"/>
                  </a:lnTo>
                  <a:cubicBezTo>
                    <a:pt x="1772" y="3280"/>
                    <a:pt x="1343" y="1305"/>
                    <a:pt x="1" y="0"/>
                  </a:cubicBezTo>
                  <a:close/>
                </a:path>
              </a:pathLst>
            </a:custGeom>
            <a:solidFill>
              <a:srgbClr val="EF75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9"/>
            <p:cNvSpPr/>
            <p:nvPr/>
          </p:nvSpPr>
          <p:spPr>
            <a:xfrm>
              <a:off x="8703088" y="4192943"/>
              <a:ext cx="71292" cy="267263"/>
            </a:xfrm>
            <a:custGeom>
              <a:avLst/>
              <a:gdLst/>
              <a:ahLst/>
              <a:cxnLst/>
              <a:rect l="l" t="t" r="r" b="b"/>
              <a:pathLst>
                <a:path w="1939" h="7269" extrusionOk="0">
                  <a:moveTo>
                    <a:pt x="1939" y="0"/>
                  </a:moveTo>
                  <a:lnTo>
                    <a:pt x="1939" y="0"/>
                  </a:lnTo>
                  <a:cubicBezTo>
                    <a:pt x="429" y="1305"/>
                    <a:pt x="0" y="3448"/>
                    <a:pt x="876" y="5219"/>
                  </a:cubicBezTo>
                  <a:lnTo>
                    <a:pt x="1883" y="7269"/>
                  </a:lnTo>
                  <a:lnTo>
                    <a:pt x="1939" y="0"/>
                  </a:lnTo>
                  <a:close/>
                </a:path>
              </a:pathLst>
            </a:custGeom>
            <a:solidFill>
              <a:srgbClr val="EF75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9"/>
            <p:cNvSpPr/>
            <p:nvPr/>
          </p:nvSpPr>
          <p:spPr>
            <a:xfrm>
              <a:off x="8792838" y="3785192"/>
              <a:ext cx="117913" cy="270021"/>
            </a:xfrm>
            <a:custGeom>
              <a:avLst/>
              <a:gdLst/>
              <a:ahLst/>
              <a:cxnLst/>
              <a:rect l="l" t="t" r="r" b="b"/>
              <a:pathLst>
                <a:path w="3207" h="7344" extrusionOk="0">
                  <a:moveTo>
                    <a:pt x="1" y="0"/>
                  </a:moveTo>
                  <a:lnTo>
                    <a:pt x="1660" y="6561"/>
                  </a:lnTo>
                  <a:lnTo>
                    <a:pt x="1268" y="4306"/>
                  </a:lnTo>
                  <a:lnTo>
                    <a:pt x="3207" y="7344"/>
                  </a:lnTo>
                  <a:lnTo>
                    <a:pt x="1" y="0"/>
                  </a:lnTo>
                  <a:close/>
                </a:path>
              </a:pathLst>
            </a:custGeom>
            <a:solidFill>
              <a:srgbClr val="EF75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9"/>
            <p:cNvSpPr/>
            <p:nvPr/>
          </p:nvSpPr>
          <p:spPr>
            <a:xfrm>
              <a:off x="6722607" y="3035944"/>
              <a:ext cx="1084862" cy="1071883"/>
            </a:xfrm>
            <a:custGeom>
              <a:avLst/>
              <a:gdLst/>
              <a:ahLst/>
              <a:cxnLst/>
              <a:rect l="l" t="t" r="r" b="b"/>
              <a:pathLst>
                <a:path w="29506" h="29153" extrusionOk="0">
                  <a:moveTo>
                    <a:pt x="14804" y="1"/>
                  </a:moveTo>
                  <a:cubicBezTo>
                    <a:pt x="14335" y="1"/>
                    <a:pt x="13867" y="23"/>
                    <a:pt x="13402" y="63"/>
                  </a:cubicBezTo>
                  <a:cubicBezTo>
                    <a:pt x="11967" y="156"/>
                    <a:pt x="10550" y="473"/>
                    <a:pt x="9208" y="994"/>
                  </a:cubicBezTo>
                  <a:cubicBezTo>
                    <a:pt x="7847" y="1516"/>
                    <a:pt x="6655" y="2374"/>
                    <a:pt x="5741" y="3492"/>
                  </a:cubicBezTo>
                  <a:cubicBezTo>
                    <a:pt x="4269" y="5319"/>
                    <a:pt x="4008" y="7574"/>
                    <a:pt x="4194" y="9848"/>
                  </a:cubicBezTo>
                  <a:cubicBezTo>
                    <a:pt x="4232" y="10127"/>
                    <a:pt x="4530" y="11376"/>
                    <a:pt x="4381" y="11525"/>
                  </a:cubicBezTo>
                  <a:cubicBezTo>
                    <a:pt x="3412" y="12681"/>
                    <a:pt x="1361" y="13780"/>
                    <a:pt x="728" y="15253"/>
                  </a:cubicBezTo>
                  <a:cubicBezTo>
                    <a:pt x="38" y="17005"/>
                    <a:pt x="1" y="18943"/>
                    <a:pt x="653" y="20714"/>
                  </a:cubicBezTo>
                  <a:cubicBezTo>
                    <a:pt x="1045" y="21776"/>
                    <a:pt x="1716" y="22839"/>
                    <a:pt x="1604" y="23975"/>
                  </a:cubicBezTo>
                  <a:cubicBezTo>
                    <a:pt x="1529" y="24721"/>
                    <a:pt x="1138" y="25336"/>
                    <a:pt x="858" y="25970"/>
                  </a:cubicBezTo>
                  <a:cubicBezTo>
                    <a:pt x="579" y="26622"/>
                    <a:pt x="355" y="27461"/>
                    <a:pt x="672" y="28113"/>
                  </a:cubicBezTo>
                  <a:cubicBezTo>
                    <a:pt x="1037" y="28934"/>
                    <a:pt x="1996" y="29153"/>
                    <a:pt x="3015" y="29153"/>
                  </a:cubicBezTo>
                  <a:cubicBezTo>
                    <a:pt x="4079" y="29153"/>
                    <a:pt x="5207" y="28915"/>
                    <a:pt x="5797" y="28877"/>
                  </a:cubicBezTo>
                  <a:cubicBezTo>
                    <a:pt x="8276" y="28710"/>
                    <a:pt x="10755" y="28505"/>
                    <a:pt x="13215" y="28244"/>
                  </a:cubicBezTo>
                  <a:cubicBezTo>
                    <a:pt x="13868" y="28188"/>
                    <a:pt x="14501" y="28113"/>
                    <a:pt x="15154" y="28039"/>
                  </a:cubicBezTo>
                  <a:cubicBezTo>
                    <a:pt x="15806" y="27964"/>
                    <a:pt x="16440" y="27908"/>
                    <a:pt x="17092" y="27834"/>
                  </a:cubicBezTo>
                  <a:cubicBezTo>
                    <a:pt x="19552" y="27554"/>
                    <a:pt x="22012" y="27237"/>
                    <a:pt x="24473" y="26864"/>
                  </a:cubicBezTo>
                  <a:cubicBezTo>
                    <a:pt x="25610" y="26697"/>
                    <a:pt x="28927" y="26827"/>
                    <a:pt x="29337" y="25038"/>
                  </a:cubicBezTo>
                  <a:cubicBezTo>
                    <a:pt x="29505" y="24330"/>
                    <a:pt x="29132" y="23547"/>
                    <a:pt x="28704" y="22988"/>
                  </a:cubicBezTo>
                  <a:cubicBezTo>
                    <a:pt x="28294" y="22428"/>
                    <a:pt x="27790" y="21907"/>
                    <a:pt x="27567" y="21180"/>
                  </a:cubicBezTo>
                  <a:cubicBezTo>
                    <a:pt x="27231" y="20080"/>
                    <a:pt x="27679" y="18925"/>
                    <a:pt x="27846" y="17788"/>
                  </a:cubicBezTo>
                  <a:cubicBezTo>
                    <a:pt x="28126" y="15924"/>
                    <a:pt x="27697" y="14041"/>
                    <a:pt x="26653" y="12476"/>
                  </a:cubicBezTo>
                  <a:cubicBezTo>
                    <a:pt x="25721" y="11171"/>
                    <a:pt x="24454" y="10407"/>
                    <a:pt x="23261" y="9512"/>
                  </a:cubicBezTo>
                  <a:cubicBezTo>
                    <a:pt x="23038" y="9307"/>
                    <a:pt x="23056" y="8021"/>
                    <a:pt x="23000" y="7704"/>
                  </a:cubicBezTo>
                  <a:cubicBezTo>
                    <a:pt x="22814" y="6549"/>
                    <a:pt x="22534" y="5430"/>
                    <a:pt x="22143" y="4331"/>
                  </a:cubicBezTo>
                  <a:cubicBezTo>
                    <a:pt x="21491" y="2597"/>
                    <a:pt x="20391" y="1311"/>
                    <a:pt x="18676" y="659"/>
                  </a:cubicBezTo>
                  <a:cubicBezTo>
                    <a:pt x="17439" y="178"/>
                    <a:pt x="16121" y="1"/>
                    <a:pt x="148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9"/>
            <p:cNvSpPr/>
            <p:nvPr/>
          </p:nvSpPr>
          <p:spPr>
            <a:xfrm>
              <a:off x="7947222" y="3892038"/>
              <a:ext cx="649682" cy="1133873"/>
            </a:xfrm>
            <a:custGeom>
              <a:avLst/>
              <a:gdLst/>
              <a:ahLst/>
              <a:cxnLst/>
              <a:rect l="l" t="t" r="r" b="b"/>
              <a:pathLst>
                <a:path w="17670" h="30839" extrusionOk="0">
                  <a:moveTo>
                    <a:pt x="13004" y="1"/>
                  </a:moveTo>
                  <a:cubicBezTo>
                    <a:pt x="12994" y="1"/>
                    <a:pt x="12983" y="1"/>
                    <a:pt x="12972" y="2"/>
                  </a:cubicBezTo>
                  <a:cubicBezTo>
                    <a:pt x="12674" y="39"/>
                    <a:pt x="12451" y="281"/>
                    <a:pt x="12451" y="580"/>
                  </a:cubicBezTo>
                  <a:lnTo>
                    <a:pt x="12339" y="4195"/>
                  </a:lnTo>
                  <a:cubicBezTo>
                    <a:pt x="12339" y="4345"/>
                    <a:pt x="12208" y="4456"/>
                    <a:pt x="12078" y="4475"/>
                  </a:cubicBezTo>
                  <a:lnTo>
                    <a:pt x="11985" y="4475"/>
                  </a:lnTo>
                  <a:cubicBezTo>
                    <a:pt x="11854" y="4475"/>
                    <a:pt x="11742" y="4382"/>
                    <a:pt x="11705" y="4270"/>
                  </a:cubicBezTo>
                  <a:lnTo>
                    <a:pt x="11034" y="1474"/>
                  </a:lnTo>
                  <a:cubicBezTo>
                    <a:pt x="10941" y="1139"/>
                    <a:pt x="10643" y="915"/>
                    <a:pt x="10326" y="915"/>
                  </a:cubicBezTo>
                  <a:cubicBezTo>
                    <a:pt x="10009" y="1008"/>
                    <a:pt x="9823" y="1325"/>
                    <a:pt x="9916" y="1623"/>
                  </a:cubicBezTo>
                  <a:cubicBezTo>
                    <a:pt x="9916" y="1623"/>
                    <a:pt x="10904" y="5649"/>
                    <a:pt x="10904" y="5668"/>
                  </a:cubicBezTo>
                  <a:cubicBezTo>
                    <a:pt x="10978" y="6022"/>
                    <a:pt x="10941" y="6395"/>
                    <a:pt x="10829" y="6749"/>
                  </a:cubicBezTo>
                  <a:cubicBezTo>
                    <a:pt x="10792" y="6870"/>
                    <a:pt x="10685" y="6931"/>
                    <a:pt x="10575" y="6931"/>
                  </a:cubicBezTo>
                  <a:cubicBezTo>
                    <a:pt x="10466" y="6931"/>
                    <a:pt x="10354" y="6870"/>
                    <a:pt x="10307" y="6749"/>
                  </a:cubicBezTo>
                  <a:lnTo>
                    <a:pt x="9804" y="5258"/>
                  </a:lnTo>
                  <a:cubicBezTo>
                    <a:pt x="9722" y="5025"/>
                    <a:pt x="9509" y="4883"/>
                    <a:pt x="9276" y="4883"/>
                  </a:cubicBezTo>
                  <a:cubicBezTo>
                    <a:pt x="9192" y="4883"/>
                    <a:pt x="9105" y="4901"/>
                    <a:pt x="9021" y="4941"/>
                  </a:cubicBezTo>
                  <a:cubicBezTo>
                    <a:pt x="8760" y="5090"/>
                    <a:pt x="8648" y="5407"/>
                    <a:pt x="8760" y="5687"/>
                  </a:cubicBezTo>
                  <a:lnTo>
                    <a:pt x="9301" y="7234"/>
                  </a:lnTo>
                  <a:cubicBezTo>
                    <a:pt x="9431" y="8128"/>
                    <a:pt x="9711" y="8985"/>
                    <a:pt x="10121" y="9806"/>
                  </a:cubicBezTo>
                  <a:lnTo>
                    <a:pt x="9804" y="10495"/>
                  </a:lnTo>
                  <a:lnTo>
                    <a:pt x="9450" y="11259"/>
                  </a:lnTo>
                  <a:lnTo>
                    <a:pt x="9468" y="11259"/>
                  </a:lnTo>
                  <a:lnTo>
                    <a:pt x="5275" y="18156"/>
                  </a:lnTo>
                  <a:cubicBezTo>
                    <a:pt x="5349" y="18379"/>
                    <a:pt x="5312" y="18640"/>
                    <a:pt x="5182" y="18845"/>
                  </a:cubicBezTo>
                  <a:lnTo>
                    <a:pt x="4585" y="19758"/>
                  </a:lnTo>
                  <a:lnTo>
                    <a:pt x="112" y="26543"/>
                  </a:lnTo>
                  <a:lnTo>
                    <a:pt x="0" y="26710"/>
                  </a:lnTo>
                  <a:lnTo>
                    <a:pt x="1808" y="28835"/>
                  </a:lnTo>
                  <a:cubicBezTo>
                    <a:pt x="2882" y="30278"/>
                    <a:pt x="4127" y="30839"/>
                    <a:pt x="5288" y="30839"/>
                  </a:cubicBezTo>
                  <a:cubicBezTo>
                    <a:pt x="6304" y="30839"/>
                    <a:pt x="7256" y="30410"/>
                    <a:pt x="7977" y="29767"/>
                  </a:cubicBezTo>
                  <a:cubicBezTo>
                    <a:pt x="8462" y="29320"/>
                    <a:pt x="8835" y="28742"/>
                    <a:pt x="9040" y="28108"/>
                  </a:cubicBezTo>
                  <a:lnTo>
                    <a:pt x="14072" y="12471"/>
                  </a:lnTo>
                  <a:lnTo>
                    <a:pt x="14091" y="12471"/>
                  </a:lnTo>
                  <a:lnTo>
                    <a:pt x="14296" y="11781"/>
                  </a:lnTo>
                  <a:lnTo>
                    <a:pt x="14333" y="11707"/>
                  </a:lnTo>
                  <a:cubicBezTo>
                    <a:pt x="15209" y="10272"/>
                    <a:pt x="15899" y="8725"/>
                    <a:pt x="16383" y="7103"/>
                  </a:cubicBezTo>
                  <a:lnTo>
                    <a:pt x="17539" y="4121"/>
                  </a:lnTo>
                  <a:cubicBezTo>
                    <a:pt x="17669" y="3823"/>
                    <a:pt x="17520" y="3469"/>
                    <a:pt x="17203" y="3357"/>
                  </a:cubicBezTo>
                  <a:cubicBezTo>
                    <a:pt x="17147" y="3339"/>
                    <a:pt x="17091" y="3331"/>
                    <a:pt x="17036" y="3331"/>
                  </a:cubicBezTo>
                  <a:cubicBezTo>
                    <a:pt x="16799" y="3331"/>
                    <a:pt x="16586" y="3484"/>
                    <a:pt x="16495" y="3711"/>
                  </a:cubicBezTo>
                  <a:lnTo>
                    <a:pt x="15936" y="5053"/>
                  </a:lnTo>
                  <a:cubicBezTo>
                    <a:pt x="15888" y="5179"/>
                    <a:pt x="15774" y="5244"/>
                    <a:pt x="15660" y="5244"/>
                  </a:cubicBezTo>
                  <a:cubicBezTo>
                    <a:pt x="15555" y="5244"/>
                    <a:pt x="15449" y="5188"/>
                    <a:pt x="15395" y="5071"/>
                  </a:cubicBezTo>
                  <a:cubicBezTo>
                    <a:pt x="15302" y="4885"/>
                    <a:pt x="15284" y="4661"/>
                    <a:pt x="15321" y="4438"/>
                  </a:cubicBezTo>
                  <a:lnTo>
                    <a:pt x="15917" y="1232"/>
                  </a:lnTo>
                  <a:cubicBezTo>
                    <a:pt x="15973" y="896"/>
                    <a:pt x="15750" y="580"/>
                    <a:pt x="15414" y="561"/>
                  </a:cubicBezTo>
                  <a:cubicBezTo>
                    <a:pt x="15401" y="560"/>
                    <a:pt x="15389" y="560"/>
                    <a:pt x="15377" y="560"/>
                  </a:cubicBezTo>
                  <a:cubicBezTo>
                    <a:pt x="15094" y="560"/>
                    <a:pt x="14853" y="760"/>
                    <a:pt x="14799" y="1046"/>
                  </a:cubicBezTo>
                  <a:lnTo>
                    <a:pt x="14240" y="4140"/>
                  </a:lnTo>
                  <a:cubicBezTo>
                    <a:pt x="14207" y="4334"/>
                    <a:pt x="14034" y="4486"/>
                    <a:pt x="13843" y="4486"/>
                  </a:cubicBezTo>
                  <a:cubicBezTo>
                    <a:pt x="13814" y="4486"/>
                    <a:pt x="13785" y="4482"/>
                    <a:pt x="13755" y="4475"/>
                  </a:cubicBezTo>
                  <a:cubicBezTo>
                    <a:pt x="13569" y="4438"/>
                    <a:pt x="13438" y="4289"/>
                    <a:pt x="13457" y="4102"/>
                  </a:cubicBezTo>
                  <a:lnTo>
                    <a:pt x="13550" y="580"/>
                  </a:lnTo>
                  <a:cubicBezTo>
                    <a:pt x="13568" y="255"/>
                    <a:pt x="13308" y="1"/>
                    <a:pt x="13004" y="1"/>
                  </a:cubicBez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9"/>
            <p:cNvSpPr/>
            <p:nvPr/>
          </p:nvSpPr>
          <p:spPr>
            <a:xfrm>
              <a:off x="8333722" y="4127975"/>
              <a:ext cx="56218" cy="79381"/>
            </a:xfrm>
            <a:custGeom>
              <a:avLst/>
              <a:gdLst/>
              <a:ahLst/>
              <a:cxnLst/>
              <a:rect l="l" t="t" r="r" b="b"/>
              <a:pathLst>
                <a:path w="1529" h="2159" extrusionOk="0">
                  <a:moveTo>
                    <a:pt x="216" y="1"/>
                  </a:moveTo>
                  <a:cubicBezTo>
                    <a:pt x="152" y="1"/>
                    <a:pt x="84" y="39"/>
                    <a:pt x="56" y="108"/>
                  </a:cubicBezTo>
                  <a:cubicBezTo>
                    <a:pt x="0" y="201"/>
                    <a:pt x="37" y="295"/>
                    <a:pt x="131" y="351"/>
                  </a:cubicBezTo>
                  <a:cubicBezTo>
                    <a:pt x="187" y="369"/>
                    <a:pt x="1156" y="872"/>
                    <a:pt x="1063" y="1953"/>
                  </a:cubicBezTo>
                  <a:cubicBezTo>
                    <a:pt x="1063" y="2047"/>
                    <a:pt x="1137" y="2140"/>
                    <a:pt x="1230" y="2158"/>
                  </a:cubicBezTo>
                  <a:lnTo>
                    <a:pt x="1249" y="2158"/>
                  </a:lnTo>
                  <a:cubicBezTo>
                    <a:pt x="1342" y="2140"/>
                    <a:pt x="1398" y="2065"/>
                    <a:pt x="1417" y="1991"/>
                  </a:cubicBezTo>
                  <a:cubicBezTo>
                    <a:pt x="1529" y="649"/>
                    <a:pt x="336" y="34"/>
                    <a:pt x="280" y="15"/>
                  </a:cubicBezTo>
                  <a:cubicBezTo>
                    <a:pt x="261" y="5"/>
                    <a:pt x="239" y="1"/>
                    <a:pt x="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9"/>
            <p:cNvSpPr/>
            <p:nvPr/>
          </p:nvSpPr>
          <p:spPr>
            <a:xfrm>
              <a:off x="6460822" y="3979802"/>
              <a:ext cx="1683106" cy="1229432"/>
            </a:xfrm>
            <a:custGeom>
              <a:avLst/>
              <a:gdLst/>
              <a:ahLst/>
              <a:cxnLst/>
              <a:rect l="l" t="t" r="r" b="b"/>
              <a:pathLst>
                <a:path w="45777" h="33438" extrusionOk="0">
                  <a:moveTo>
                    <a:pt x="29370" y="0"/>
                  </a:moveTo>
                  <a:cubicBezTo>
                    <a:pt x="29341" y="0"/>
                    <a:pt x="29311" y="0"/>
                    <a:pt x="29282" y="1"/>
                  </a:cubicBezTo>
                  <a:lnTo>
                    <a:pt x="17316" y="206"/>
                  </a:lnTo>
                  <a:cubicBezTo>
                    <a:pt x="13998" y="261"/>
                    <a:pt x="10867" y="1958"/>
                    <a:pt x="8668" y="4884"/>
                  </a:cubicBezTo>
                  <a:lnTo>
                    <a:pt x="206" y="16216"/>
                  </a:lnTo>
                  <a:cubicBezTo>
                    <a:pt x="38" y="16440"/>
                    <a:pt x="1" y="16738"/>
                    <a:pt x="113" y="16999"/>
                  </a:cubicBezTo>
                  <a:lnTo>
                    <a:pt x="262" y="17390"/>
                  </a:lnTo>
                  <a:lnTo>
                    <a:pt x="3896" y="26467"/>
                  </a:lnTo>
                  <a:cubicBezTo>
                    <a:pt x="3952" y="26616"/>
                    <a:pt x="4064" y="26746"/>
                    <a:pt x="4195" y="26821"/>
                  </a:cubicBezTo>
                  <a:cubicBezTo>
                    <a:pt x="4275" y="26865"/>
                    <a:pt x="4362" y="26885"/>
                    <a:pt x="4449" y="26885"/>
                  </a:cubicBezTo>
                  <a:cubicBezTo>
                    <a:pt x="4621" y="26885"/>
                    <a:pt x="4791" y="26802"/>
                    <a:pt x="4903" y="26653"/>
                  </a:cubicBezTo>
                  <a:lnTo>
                    <a:pt x="8519" y="22087"/>
                  </a:lnTo>
                  <a:lnTo>
                    <a:pt x="9096" y="21323"/>
                  </a:lnTo>
                  <a:cubicBezTo>
                    <a:pt x="9171" y="21248"/>
                    <a:pt x="9246" y="21192"/>
                    <a:pt x="9320" y="21155"/>
                  </a:cubicBezTo>
                  <a:cubicBezTo>
                    <a:pt x="9395" y="21117"/>
                    <a:pt x="9474" y="21100"/>
                    <a:pt x="9552" y="21100"/>
                  </a:cubicBezTo>
                  <a:cubicBezTo>
                    <a:pt x="9900" y="21100"/>
                    <a:pt x="10235" y="21450"/>
                    <a:pt x="10159" y="21938"/>
                  </a:cubicBezTo>
                  <a:lnTo>
                    <a:pt x="8575" y="32580"/>
                  </a:lnTo>
                  <a:cubicBezTo>
                    <a:pt x="8519" y="33028"/>
                    <a:pt x="8817" y="33438"/>
                    <a:pt x="9190" y="33438"/>
                  </a:cubicBezTo>
                  <a:lnTo>
                    <a:pt x="34407" y="33438"/>
                  </a:lnTo>
                  <a:cubicBezTo>
                    <a:pt x="34799" y="33400"/>
                    <a:pt x="35078" y="33028"/>
                    <a:pt x="35022" y="32655"/>
                  </a:cubicBezTo>
                  <a:lnTo>
                    <a:pt x="33997" y="19049"/>
                  </a:lnTo>
                  <a:cubicBezTo>
                    <a:pt x="33960" y="18588"/>
                    <a:pt x="34280" y="18269"/>
                    <a:pt x="34608" y="18269"/>
                  </a:cubicBezTo>
                  <a:cubicBezTo>
                    <a:pt x="34771" y="18269"/>
                    <a:pt x="34936" y="18348"/>
                    <a:pt x="35059" y="18527"/>
                  </a:cubicBezTo>
                  <a:lnTo>
                    <a:pt x="39384" y="24454"/>
                  </a:lnTo>
                  <a:cubicBezTo>
                    <a:pt x="39492" y="24626"/>
                    <a:pt x="39672" y="24710"/>
                    <a:pt x="39851" y="24710"/>
                  </a:cubicBezTo>
                  <a:cubicBezTo>
                    <a:pt x="40040" y="24710"/>
                    <a:pt x="40229" y="24617"/>
                    <a:pt x="40334" y="24435"/>
                  </a:cubicBezTo>
                  <a:lnTo>
                    <a:pt x="40427" y="24286"/>
                  </a:lnTo>
                  <a:lnTo>
                    <a:pt x="40539" y="24118"/>
                  </a:lnTo>
                  <a:lnTo>
                    <a:pt x="45012" y="17334"/>
                  </a:lnTo>
                  <a:lnTo>
                    <a:pt x="45609" y="16440"/>
                  </a:lnTo>
                  <a:cubicBezTo>
                    <a:pt x="45758" y="16234"/>
                    <a:pt x="45776" y="15974"/>
                    <a:pt x="45702" y="15731"/>
                  </a:cubicBezTo>
                  <a:cubicBezTo>
                    <a:pt x="45683" y="15657"/>
                    <a:pt x="45646" y="15582"/>
                    <a:pt x="45590" y="15526"/>
                  </a:cubicBezTo>
                  <a:lnTo>
                    <a:pt x="45068" y="14818"/>
                  </a:lnTo>
                  <a:lnTo>
                    <a:pt x="43111" y="12171"/>
                  </a:lnTo>
                  <a:lnTo>
                    <a:pt x="40483" y="8593"/>
                  </a:lnTo>
                  <a:lnTo>
                    <a:pt x="37967" y="5201"/>
                  </a:lnTo>
                  <a:cubicBezTo>
                    <a:pt x="37650" y="4772"/>
                    <a:pt x="37315" y="4343"/>
                    <a:pt x="36998" y="3896"/>
                  </a:cubicBezTo>
                  <a:cubicBezTo>
                    <a:pt x="36439" y="3057"/>
                    <a:pt x="35730" y="2330"/>
                    <a:pt x="34910" y="1753"/>
                  </a:cubicBezTo>
                  <a:cubicBezTo>
                    <a:pt x="33294" y="614"/>
                    <a:pt x="31353" y="0"/>
                    <a:pt x="29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9"/>
            <p:cNvSpPr/>
            <p:nvPr/>
          </p:nvSpPr>
          <p:spPr>
            <a:xfrm>
              <a:off x="6947403" y="3979802"/>
              <a:ext cx="611995" cy="187808"/>
            </a:xfrm>
            <a:custGeom>
              <a:avLst/>
              <a:gdLst/>
              <a:ahLst/>
              <a:cxnLst/>
              <a:rect l="l" t="t" r="r" b="b"/>
              <a:pathLst>
                <a:path w="16645" h="5108" extrusionOk="0">
                  <a:moveTo>
                    <a:pt x="16551" y="1"/>
                  </a:moveTo>
                  <a:lnTo>
                    <a:pt x="13289" y="56"/>
                  </a:lnTo>
                  <a:lnTo>
                    <a:pt x="4101" y="206"/>
                  </a:lnTo>
                  <a:cubicBezTo>
                    <a:pt x="2684" y="243"/>
                    <a:pt x="1286" y="560"/>
                    <a:pt x="0" y="1137"/>
                  </a:cubicBezTo>
                  <a:cubicBezTo>
                    <a:pt x="447" y="2200"/>
                    <a:pt x="2199" y="5107"/>
                    <a:pt x="8220" y="5107"/>
                  </a:cubicBezTo>
                  <a:cubicBezTo>
                    <a:pt x="14072" y="5107"/>
                    <a:pt x="16066" y="1473"/>
                    <a:pt x="16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9"/>
            <p:cNvSpPr/>
            <p:nvPr/>
          </p:nvSpPr>
          <p:spPr>
            <a:xfrm>
              <a:off x="7655288" y="4494437"/>
              <a:ext cx="159019" cy="412605"/>
            </a:xfrm>
            <a:custGeom>
              <a:avLst/>
              <a:gdLst/>
              <a:ahLst/>
              <a:cxnLst/>
              <a:rect l="l" t="t" r="r" b="b"/>
              <a:pathLst>
                <a:path w="4325" h="11222" extrusionOk="0">
                  <a:moveTo>
                    <a:pt x="0" y="1"/>
                  </a:moveTo>
                  <a:lnTo>
                    <a:pt x="1883" y="11221"/>
                  </a:lnTo>
                  <a:lnTo>
                    <a:pt x="1846" y="9450"/>
                  </a:lnTo>
                  <a:lnTo>
                    <a:pt x="1510" y="5052"/>
                  </a:lnTo>
                  <a:cubicBezTo>
                    <a:pt x="1473" y="4847"/>
                    <a:pt x="1547" y="4623"/>
                    <a:pt x="1696" y="4474"/>
                  </a:cubicBezTo>
                  <a:lnTo>
                    <a:pt x="1696" y="4400"/>
                  </a:lnTo>
                  <a:lnTo>
                    <a:pt x="1734" y="4437"/>
                  </a:lnTo>
                  <a:cubicBezTo>
                    <a:pt x="1839" y="4324"/>
                    <a:pt x="1976" y="4270"/>
                    <a:pt x="2112" y="4270"/>
                  </a:cubicBezTo>
                  <a:cubicBezTo>
                    <a:pt x="2290" y="4270"/>
                    <a:pt x="2467" y="4361"/>
                    <a:pt x="2572" y="4530"/>
                  </a:cubicBezTo>
                  <a:lnTo>
                    <a:pt x="4138" y="6636"/>
                  </a:lnTo>
                  <a:lnTo>
                    <a:pt x="4324" y="6822"/>
                  </a:lnTo>
                  <a:lnTo>
                    <a:pt x="2591" y="3729"/>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9"/>
            <p:cNvSpPr/>
            <p:nvPr/>
          </p:nvSpPr>
          <p:spPr>
            <a:xfrm>
              <a:off x="6636277" y="3871375"/>
              <a:ext cx="385176" cy="397420"/>
            </a:xfrm>
            <a:custGeom>
              <a:avLst/>
              <a:gdLst/>
              <a:ahLst/>
              <a:cxnLst/>
              <a:rect l="l" t="t" r="r" b="b"/>
              <a:pathLst>
                <a:path w="10476" h="10809" extrusionOk="0">
                  <a:moveTo>
                    <a:pt x="6756" y="0"/>
                  </a:moveTo>
                  <a:cubicBezTo>
                    <a:pt x="5934" y="0"/>
                    <a:pt x="4931" y="210"/>
                    <a:pt x="3709" y="732"/>
                  </a:cubicBezTo>
                  <a:lnTo>
                    <a:pt x="820" y="2763"/>
                  </a:lnTo>
                  <a:cubicBezTo>
                    <a:pt x="299" y="3117"/>
                    <a:pt x="0" y="3714"/>
                    <a:pt x="19" y="4347"/>
                  </a:cubicBezTo>
                  <a:lnTo>
                    <a:pt x="75" y="8131"/>
                  </a:lnTo>
                  <a:cubicBezTo>
                    <a:pt x="75" y="8872"/>
                    <a:pt x="672" y="9456"/>
                    <a:pt x="1405" y="9456"/>
                  </a:cubicBezTo>
                  <a:cubicBezTo>
                    <a:pt x="1427" y="9456"/>
                    <a:pt x="1450" y="9455"/>
                    <a:pt x="1473" y="9454"/>
                  </a:cubicBezTo>
                  <a:lnTo>
                    <a:pt x="2231" y="9399"/>
                  </a:lnTo>
                  <a:lnTo>
                    <a:pt x="2231" y="9399"/>
                  </a:lnTo>
                  <a:lnTo>
                    <a:pt x="2554" y="10405"/>
                  </a:lnTo>
                  <a:cubicBezTo>
                    <a:pt x="2642" y="10658"/>
                    <a:pt x="2877" y="10808"/>
                    <a:pt x="3118" y="10808"/>
                  </a:cubicBezTo>
                  <a:cubicBezTo>
                    <a:pt x="3232" y="10808"/>
                    <a:pt x="3347" y="10775"/>
                    <a:pt x="3448" y="10703"/>
                  </a:cubicBezTo>
                  <a:cubicBezTo>
                    <a:pt x="3728" y="10498"/>
                    <a:pt x="3877" y="10144"/>
                    <a:pt x="3840" y="9790"/>
                  </a:cubicBezTo>
                  <a:lnTo>
                    <a:pt x="3542" y="6062"/>
                  </a:lnTo>
                  <a:lnTo>
                    <a:pt x="4436" y="10218"/>
                  </a:lnTo>
                  <a:cubicBezTo>
                    <a:pt x="4469" y="10395"/>
                    <a:pt x="4621" y="10494"/>
                    <a:pt x="4773" y="10494"/>
                  </a:cubicBezTo>
                  <a:cubicBezTo>
                    <a:pt x="4878" y="10494"/>
                    <a:pt x="4983" y="10447"/>
                    <a:pt x="5051" y="10349"/>
                  </a:cubicBezTo>
                  <a:cubicBezTo>
                    <a:pt x="5666" y="9380"/>
                    <a:pt x="5965" y="8243"/>
                    <a:pt x="5871" y="7087"/>
                  </a:cubicBezTo>
                  <a:lnTo>
                    <a:pt x="5778" y="6081"/>
                  </a:lnTo>
                  <a:lnTo>
                    <a:pt x="5778" y="6081"/>
                  </a:lnTo>
                  <a:cubicBezTo>
                    <a:pt x="5848" y="6084"/>
                    <a:pt x="5918" y="6085"/>
                    <a:pt x="5988" y="6085"/>
                  </a:cubicBezTo>
                  <a:cubicBezTo>
                    <a:pt x="7350" y="6085"/>
                    <a:pt x="8682" y="5568"/>
                    <a:pt x="9692" y="4646"/>
                  </a:cubicBezTo>
                  <a:cubicBezTo>
                    <a:pt x="10289" y="4068"/>
                    <a:pt x="10475" y="3192"/>
                    <a:pt x="10177" y="2428"/>
                  </a:cubicBezTo>
                  <a:cubicBezTo>
                    <a:pt x="9776" y="1358"/>
                    <a:pt x="8847" y="0"/>
                    <a:pt x="6756" y="0"/>
                  </a:cubicBezTo>
                  <a:close/>
                </a:path>
              </a:pathLst>
            </a:custGeom>
            <a:solidFill>
              <a:srgbClr val="EB8D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9"/>
            <p:cNvSpPr/>
            <p:nvPr/>
          </p:nvSpPr>
          <p:spPr>
            <a:xfrm>
              <a:off x="6678743" y="4114629"/>
              <a:ext cx="38422" cy="103023"/>
            </a:xfrm>
            <a:custGeom>
              <a:avLst/>
              <a:gdLst/>
              <a:ahLst/>
              <a:cxnLst/>
              <a:rect l="l" t="t" r="r" b="b"/>
              <a:pathLst>
                <a:path w="1045" h="2802" extrusionOk="0">
                  <a:moveTo>
                    <a:pt x="170" y="1"/>
                  </a:moveTo>
                  <a:cubicBezTo>
                    <a:pt x="157" y="1"/>
                    <a:pt x="144" y="2"/>
                    <a:pt x="131" y="5"/>
                  </a:cubicBezTo>
                  <a:cubicBezTo>
                    <a:pt x="38" y="24"/>
                    <a:pt x="1" y="117"/>
                    <a:pt x="20" y="192"/>
                  </a:cubicBezTo>
                  <a:lnTo>
                    <a:pt x="728" y="2689"/>
                  </a:lnTo>
                  <a:cubicBezTo>
                    <a:pt x="746" y="2745"/>
                    <a:pt x="784" y="2782"/>
                    <a:pt x="840" y="2801"/>
                  </a:cubicBezTo>
                  <a:lnTo>
                    <a:pt x="914" y="2801"/>
                  </a:lnTo>
                  <a:cubicBezTo>
                    <a:pt x="989" y="2782"/>
                    <a:pt x="1045" y="2689"/>
                    <a:pt x="1007" y="2615"/>
                  </a:cubicBezTo>
                  <a:lnTo>
                    <a:pt x="318" y="117"/>
                  </a:lnTo>
                  <a:cubicBezTo>
                    <a:pt x="302" y="39"/>
                    <a:pt x="235" y="1"/>
                    <a:pt x="170" y="1"/>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9"/>
            <p:cNvSpPr/>
            <p:nvPr/>
          </p:nvSpPr>
          <p:spPr>
            <a:xfrm>
              <a:off x="6746616" y="4098341"/>
              <a:ext cx="36804" cy="13751"/>
            </a:xfrm>
            <a:custGeom>
              <a:avLst/>
              <a:gdLst/>
              <a:ahLst/>
              <a:cxnLst/>
              <a:rect l="l" t="t" r="r" b="b"/>
              <a:pathLst>
                <a:path w="1001" h="374" extrusionOk="0">
                  <a:moveTo>
                    <a:pt x="800" y="0"/>
                  </a:moveTo>
                  <a:cubicBezTo>
                    <a:pt x="795" y="0"/>
                    <a:pt x="789" y="0"/>
                    <a:pt x="783" y="1"/>
                  </a:cubicBezTo>
                  <a:cubicBezTo>
                    <a:pt x="447" y="38"/>
                    <a:pt x="131" y="76"/>
                    <a:pt x="131" y="76"/>
                  </a:cubicBezTo>
                  <a:cubicBezTo>
                    <a:pt x="56" y="94"/>
                    <a:pt x="0" y="169"/>
                    <a:pt x="19" y="243"/>
                  </a:cubicBezTo>
                  <a:cubicBezTo>
                    <a:pt x="19" y="318"/>
                    <a:pt x="75" y="374"/>
                    <a:pt x="131" y="374"/>
                  </a:cubicBezTo>
                  <a:lnTo>
                    <a:pt x="187" y="374"/>
                  </a:lnTo>
                  <a:lnTo>
                    <a:pt x="820" y="299"/>
                  </a:lnTo>
                  <a:cubicBezTo>
                    <a:pt x="1001" y="263"/>
                    <a:pt x="971" y="0"/>
                    <a:pt x="800"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9"/>
            <p:cNvSpPr/>
            <p:nvPr/>
          </p:nvSpPr>
          <p:spPr>
            <a:xfrm>
              <a:off x="6668485" y="4109297"/>
              <a:ext cx="36841" cy="14450"/>
            </a:xfrm>
            <a:custGeom>
              <a:avLst/>
              <a:gdLst/>
              <a:ahLst/>
              <a:cxnLst/>
              <a:rect l="l" t="t" r="r" b="b"/>
              <a:pathLst>
                <a:path w="1002" h="393" extrusionOk="0">
                  <a:moveTo>
                    <a:pt x="801" y="0"/>
                  </a:moveTo>
                  <a:cubicBezTo>
                    <a:pt x="795" y="0"/>
                    <a:pt x="789" y="1"/>
                    <a:pt x="783" y="1"/>
                  </a:cubicBezTo>
                  <a:cubicBezTo>
                    <a:pt x="448" y="38"/>
                    <a:pt x="149" y="76"/>
                    <a:pt x="149" y="76"/>
                  </a:cubicBezTo>
                  <a:cubicBezTo>
                    <a:pt x="56" y="94"/>
                    <a:pt x="0" y="169"/>
                    <a:pt x="19" y="262"/>
                  </a:cubicBezTo>
                  <a:cubicBezTo>
                    <a:pt x="19" y="318"/>
                    <a:pt x="75" y="374"/>
                    <a:pt x="131" y="393"/>
                  </a:cubicBezTo>
                  <a:lnTo>
                    <a:pt x="187" y="393"/>
                  </a:lnTo>
                  <a:lnTo>
                    <a:pt x="820" y="299"/>
                  </a:lnTo>
                  <a:cubicBezTo>
                    <a:pt x="1001" y="281"/>
                    <a:pt x="989" y="0"/>
                    <a:pt x="801"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9"/>
            <p:cNvSpPr/>
            <p:nvPr/>
          </p:nvSpPr>
          <p:spPr>
            <a:xfrm>
              <a:off x="6833240" y="4074295"/>
              <a:ext cx="18237" cy="33017"/>
            </a:xfrm>
            <a:custGeom>
              <a:avLst/>
              <a:gdLst/>
              <a:ahLst/>
              <a:cxnLst/>
              <a:rect l="l" t="t" r="r" b="b"/>
              <a:pathLst>
                <a:path w="496" h="898" extrusionOk="0">
                  <a:moveTo>
                    <a:pt x="193" y="0"/>
                  </a:moveTo>
                  <a:cubicBezTo>
                    <a:pt x="98" y="0"/>
                    <a:pt x="1" y="89"/>
                    <a:pt x="48" y="208"/>
                  </a:cubicBezTo>
                  <a:cubicBezTo>
                    <a:pt x="123" y="375"/>
                    <a:pt x="160" y="562"/>
                    <a:pt x="179" y="748"/>
                  </a:cubicBezTo>
                  <a:cubicBezTo>
                    <a:pt x="198" y="823"/>
                    <a:pt x="235" y="879"/>
                    <a:pt x="309" y="879"/>
                  </a:cubicBezTo>
                  <a:cubicBezTo>
                    <a:pt x="328" y="897"/>
                    <a:pt x="328" y="897"/>
                    <a:pt x="347" y="897"/>
                  </a:cubicBezTo>
                  <a:cubicBezTo>
                    <a:pt x="421" y="879"/>
                    <a:pt x="496" y="804"/>
                    <a:pt x="496" y="730"/>
                  </a:cubicBezTo>
                  <a:cubicBezTo>
                    <a:pt x="458" y="506"/>
                    <a:pt x="403" y="301"/>
                    <a:pt x="328" y="96"/>
                  </a:cubicBezTo>
                  <a:cubicBezTo>
                    <a:pt x="301" y="28"/>
                    <a:pt x="247" y="0"/>
                    <a:pt x="193"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9"/>
            <p:cNvSpPr/>
            <p:nvPr/>
          </p:nvSpPr>
          <p:spPr>
            <a:xfrm>
              <a:off x="6872692" y="3291772"/>
              <a:ext cx="712039" cy="843630"/>
            </a:xfrm>
            <a:custGeom>
              <a:avLst/>
              <a:gdLst/>
              <a:ahLst/>
              <a:cxnLst/>
              <a:rect l="l" t="t" r="r" b="b"/>
              <a:pathLst>
                <a:path w="19366" h="22945" extrusionOk="0">
                  <a:moveTo>
                    <a:pt x="13942" y="1"/>
                  </a:moveTo>
                  <a:lnTo>
                    <a:pt x="13793" y="2741"/>
                  </a:lnTo>
                  <a:cubicBezTo>
                    <a:pt x="13793" y="2834"/>
                    <a:pt x="13700" y="2927"/>
                    <a:pt x="13588" y="2927"/>
                  </a:cubicBezTo>
                  <a:lnTo>
                    <a:pt x="9394" y="2927"/>
                  </a:lnTo>
                  <a:cubicBezTo>
                    <a:pt x="8928" y="2927"/>
                    <a:pt x="8518" y="2573"/>
                    <a:pt x="8444" y="2107"/>
                  </a:cubicBezTo>
                  <a:lnTo>
                    <a:pt x="8145" y="94"/>
                  </a:lnTo>
                  <a:lnTo>
                    <a:pt x="7885" y="1660"/>
                  </a:lnTo>
                  <a:cubicBezTo>
                    <a:pt x="7773" y="2386"/>
                    <a:pt x="7120" y="2946"/>
                    <a:pt x="6375" y="2946"/>
                  </a:cubicBezTo>
                  <a:lnTo>
                    <a:pt x="2796" y="2946"/>
                  </a:lnTo>
                  <a:cubicBezTo>
                    <a:pt x="2703" y="3393"/>
                    <a:pt x="2647" y="3840"/>
                    <a:pt x="2666" y="4288"/>
                  </a:cubicBezTo>
                  <a:lnTo>
                    <a:pt x="2666" y="5984"/>
                  </a:lnTo>
                  <a:cubicBezTo>
                    <a:pt x="2647" y="6263"/>
                    <a:pt x="2666" y="6543"/>
                    <a:pt x="2722" y="6822"/>
                  </a:cubicBezTo>
                  <a:lnTo>
                    <a:pt x="2051" y="6822"/>
                  </a:lnTo>
                  <a:cubicBezTo>
                    <a:pt x="914" y="6841"/>
                    <a:pt x="1" y="7773"/>
                    <a:pt x="19" y="8928"/>
                  </a:cubicBezTo>
                  <a:lnTo>
                    <a:pt x="19" y="9320"/>
                  </a:lnTo>
                  <a:cubicBezTo>
                    <a:pt x="1" y="10457"/>
                    <a:pt x="914" y="11389"/>
                    <a:pt x="2051" y="11407"/>
                  </a:cubicBezTo>
                  <a:lnTo>
                    <a:pt x="2852" y="11407"/>
                  </a:lnTo>
                  <a:cubicBezTo>
                    <a:pt x="3188" y="13308"/>
                    <a:pt x="4269" y="14986"/>
                    <a:pt x="5853" y="16067"/>
                  </a:cubicBezTo>
                  <a:lnTo>
                    <a:pt x="5853" y="18900"/>
                  </a:lnTo>
                  <a:cubicBezTo>
                    <a:pt x="4977" y="18919"/>
                    <a:pt x="4120" y="19049"/>
                    <a:pt x="3281" y="19291"/>
                  </a:cubicBezTo>
                  <a:cubicBezTo>
                    <a:pt x="3262" y="19310"/>
                    <a:pt x="3244" y="19329"/>
                    <a:pt x="3225" y="19347"/>
                  </a:cubicBezTo>
                  <a:cubicBezTo>
                    <a:pt x="3225" y="19366"/>
                    <a:pt x="4082" y="22944"/>
                    <a:pt x="10158" y="22944"/>
                  </a:cubicBezTo>
                  <a:cubicBezTo>
                    <a:pt x="15023" y="22944"/>
                    <a:pt x="16682" y="19925"/>
                    <a:pt x="17148" y="18714"/>
                  </a:cubicBezTo>
                  <a:lnTo>
                    <a:pt x="17148" y="18714"/>
                  </a:lnTo>
                  <a:lnTo>
                    <a:pt x="14371" y="18751"/>
                  </a:lnTo>
                  <a:lnTo>
                    <a:pt x="14371" y="15489"/>
                  </a:lnTo>
                  <a:cubicBezTo>
                    <a:pt x="15563" y="14408"/>
                    <a:pt x="16346" y="12973"/>
                    <a:pt x="16626" y="11389"/>
                  </a:cubicBezTo>
                  <a:lnTo>
                    <a:pt x="17297" y="11389"/>
                  </a:lnTo>
                  <a:cubicBezTo>
                    <a:pt x="18452" y="11370"/>
                    <a:pt x="19366" y="10420"/>
                    <a:pt x="19347" y="9283"/>
                  </a:cubicBezTo>
                  <a:lnTo>
                    <a:pt x="19347" y="8891"/>
                  </a:lnTo>
                  <a:cubicBezTo>
                    <a:pt x="19347" y="7754"/>
                    <a:pt x="18434" y="6822"/>
                    <a:pt x="17297" y="6822"/>
                  </a:cubicBezTo>
                  <a:lnTo>
                    <a:pt x="16738" y="6822"/>
                  </a:lnTo>
                  <a:lnTo>
                    <a:pt x="16738" y="4865"/>
                  </a:lnTo>
                  <a:cubicBezTo>
                    <a:pt x="16738" y="4455"/>
                    <a:pt x="16700" y="4064"/>
                    <a:pt x="16644" y="3654"/>
                  </a:cubicBezTo>
                  <a:cubicBezTo>
                    <a:pt x="16626" y="3412"/>
                    <a:pt x="16589" y="3169"/>
                    <a:pt x="16533" y="2946"/>
                  </a:cubicBezTo>
                  <a:lnTo>
                    <a:pt x="16160" y="2946"/>
                  </a:lnTo>
                  <a:cubicBezTo>
                    <a:pt x="15731" y="2946"/>
                    <a:pt x="15340" y="2703"/>
                    <a:pt x="15153" y="2331"/>
                  </a:cubicBezTo>
                  <a:lnTo>
                    <a:pt x="13942" y="1"/>
                  </a:ln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9"/>
            <p:cNvSpPr/>
            <p:nvPr/>
          </p:nvSpPr>
          <p:spPr>
            <a:xfrm>
              <a:off x="7503144" y="3584882"/>
              <a:ext cx="50077" cy="67395"/>
            </a:xfrm>
            <a:custGeom>
              <a:avLst/>
              <a:gdLst/>
              <a:ahLst/>
              <a:cxnLst/>
              <a:rect l="l" t="t" r="r" b="b"/>
              <a:pathLst>
                <a:path w="1362" h="1833" extrusionOk="0">
                  <a:moveTo>
                    <a:pt x="1101" y="1"/>
                  </a:moveTo>
                  <a:cubicBezTo>
                    <a:pt x="1037" y="1"/>
                    <a:pt x="974" y="29"/>
                    <a:pt x="933" y="80"/>
                  </a:cubicBezTo>
                  <a:lnTo>
                    <a:pt x="1" y="1143"/>
                  </a:lnTo>
                  <a:lnTo>
                    <a:pt x="728" y="1777"/>
                  </a:lnTo>
                  <a:cubicBezTo>
                    <a:pt x="765" y="1814"/>
                    <a:pt x="821" y="1832"/>
                    <a:pt x="877" y="1832"/>
                  </a:cubicBezTo>
                  <a:cubicBezTo>
                    <a:pt x="951" y="1832"/>
                    <a:pt x="1007" y="1795"/>
                    <a:pt x="1063" y="1758"/>
                  </a:cubicBezTo>
                  <a:cubicBezTo>
                    <a:pt x="1138" y="1646"/>
                    <a:pt x="1138" y="1497"/>
                    <a:pt x="1044" y="1422"/>
                  </a:cubicBezTo>
                  <a:lnTo>
                    <a:pt x="672" y="1087"/>
                  </a:lnTo>
                  <a:lnTo>
                    <a:pt x="1287" y="397"/>
                  </a:lnTo>
                  <a:cubicBezTo>
                    <a:pt x="1361" y="285"/>
                    <a:pt x="1361" y="136"/>
                    <a:pt x="1249" y="62"/>
                  </a:cubicBezTo>
                  <a:cubicBezTo>
                    <a:pt x="1207" y="20"/>
                    <a:pt x="1154"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9"/>
            <p:cNvSpPr/>
            <p:nvPr/>
          </p:nvSpPr>
          <p:spPr>
            <a:xfrm>
              <a:off x="6906261" y="3584882"/>
              <a:ext cx="50077" cy="67395"/>
            </a:xfrm>
            <a:custGeom>
              <a:avLst/>
              <a:gdLst/>
              <a:ahLst/>
              <a:cxnLst/>
              <a:rect l="l" t="t" r="r" b="b"/>
              <a:pathLst>
                <a:path w="1362" h="1833" extrusionOk="0">
                  <a:moveTo>
                    <a:pt x="251" y="1"/>
                  </a:moveTo>
                  <a:cubicBezTo>
                    <a:pt x="199" y="1"/>
                    <a:pt x="144" y="20"/>
                    <a:pt x="94" y="62"/>
                  </a:cubicBezTo>
                  <a:cubicBezTo>
                    <a:pt x="1" y="136"/>
                    <a:pt x="1" y="304"/>
                    <a:pt x="75" y="397"/>
                  </a:cubicBezTo>
                  <a:lnTo>
                    <a:pt x="690" y="1087"/>
                  </a:lnTo>
                  <a:lnTo>
                    <a:pt x="318" y="1422"/>
                  </a:lnTo>
                  <a:cubicBezTo>
                    <a:pt x="224" y="1497"/>
                    <a:pt x="206" y="1646"/>
                    <a:pt x="299" y="1758"/>
                  </a:cubicBezTo>
                  <a:cubicBezTo>
                    <a:pt x="336" y="1795"/>
                    <a:pt x="411" y="1832"/>
                    <a:pt x="485" y="1832"/>
                  </a:cubicBezTo>
                  <a:cubicBezTo>
                    <a:pt x="541" y="1832"/>
                    <a:pt x="597" y="1814"/>
                    <a:pt x="635" y="1777"/>
                  </a:cubicBezTo>
                  <a:lnTo>
                    <a:pt x="1361" y="1143"/>
                  </a:lnTo>
                  <a:lnTo>
                    <a:pt x="430" y="80"/>
                  </a:lnTo>
                  <a:cubicBezTo>
                    <a:pt x="378" y="29"/>
                    <a:pt x="316" y="1"/>
                    <a:pt x="2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9"/>
            <p:cNvSpPr/>
            <p:nvPr/>
          </p:nvSpPr>
          <p:spPr>
            <a:xfrm>
              <a:off x="7166685" y="3790119"/>
              <a:ext cx="66512" cy="30039"/>
            </a:xfrm>
            <a:custGeom>
              <a:avLst/>
              <a:gdLst/>
              <a:ahLst/>
              <a:cxnLst/>
              <a:rect l="l" t="t" r="r" b="b"/>
              <a:pathLst>
                <a:path w="1809" h="817" extrusionOk="0">
                  <a:moveTo>
                    <a:pt x="1068" y="1"/>
                  </a:moveTo>
                  <a:cubicBezTo>
                    <a:pt x="711" y="1"/>
                    <a:pt x="359" y="141"/>
                    <a:pt x="94" y="407"/>
                  </a:cubicBezTo>
                  <a:cubicBezTo>
                    <a:pt x="0" y="500"/>
                    <a:pt x="0" y="649"/>
                    <a:pt x="94" y="742"/>
                  </a:cubicBezTo>
                  <a:cubicBezTo>
                    <a:pt x="149" y="780"/>
                    <a:pt x="205" y="817"/>
                    <a:pt x="261" y="817"/>
                  </a:cubicBezTo>
                  <a:cubicBezTo>
                    <a:pt x="317" y="817"/>
                    <a:pt x="392" y="780"/>
                    <a:pt x="429" y="742"/>
                  </a:cubicBezTo>
                  <a:cubicBezTo>
                    <a:pt x="609" y="562"/>
                    <a:pt x="836" y="467"/>
                    <a:pt x="1069" y="467"/>
                  </a:cubicBezTo>
                  <a:cubicBezTo>
                    <a:pt x="1197" y="467"/>
                    <a:pt x="1328" y="496"/>
                    <a:pt x="1454" y="556"/>
                  </a:cubicBezTo>
                  <a:cubicBezTo>
                    <a:pt x="1481" y="565"/>
                    <a:pt x="1511" y="570"/>
                    <a:pt x="1540" y="570"/>
                  </a:cubicBezTo>
                  <a:cubicBezTo>
                    <a:pt x="1632" y="570"/>
                    <a:pt x="1724" y="524"/>
                    <a:pt x="1752" y="425"/>
                  </a:cubicBezTo>
                  <a:cubicBezTo>
                    <a:pt x="1808" y="314"/>
                    <a:pt x="1771" y="164"/>
                    <a:pt x="1641" y="127"/>
                  </a:cubicBezTo>
                  <a:cubicBezTo>
                    <a:pt x="1457" y="42"/>
                    <a:pt x="1262" y="1"/>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9"/>
            <p:cNvSpPr/>
            <p:nvPr/>
          </p:nvSpPr>
          <p:spPr>
            <a:xfrm>
              <a:off x="7205401" y="3618451"/>
              <a:ext cx="144974" cy="98794"/>
            </a:xfrm>
            <a:custGeom>
              <a:avLst/>
              <a:gdLst/>
              <a:ahLst/>
              <a:cxnLst/>
              <a:rect l="l" t="t" r="r" b="b"/>
              <a:pathLst>
                <a:path w="3943" h="2687" extrusionOk="0">
                  <a:moveTo>
                    <a:pt x="2826" y="0"/>
                  </a:moveTo>
                  <a:cubicBezTo>
                    <a:pt x="2770" y="0"/>
                    <a:pt x="2714" y="14"/>
                    <a:pt x="2656" y="43"/>
                  </a:cubicBezTo>
                  <a:cubicBezTo>
                    <a:pt x="2097" y="509"/>
                    <a:pt x="1482" y="901"/>
                    <a:pt x="830" y="1199"/>
                  </a:cubicBezTo>
                  <a:cubicBezTo>
                    <a:pt x="1" y="1534"/>
                    <a:pt x="767" y="2687"/>
                    <a:pt x="1939" y="2687"/>
                  </a:cubicBezTo>
                  <a:cubicBezTo>
                    <a:pt x="2138" y="2687"/>
                    <a:pt x="2347" y="2654"/>
                    <a:pt x="2563" y="2578"/>
                  </a:cubicBezTo>
                  <a:cubicBezTo>
                    <a:pt x="3942" y="2078"/>
                    <a:pt x="3504" y="0"/>
                    <a:pt x="28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9"/>
            <p:cNvSpPr/>
            <p:nvPr/>
          </p:nvSpPr>
          <p:spPr>
            <a:xfrm>
              <a:off x="6973435" y="3651542"/>
              <a:ext cx="514671" cy="365984"/>
            </a:xfrm>
            <a:custGeom>
              <a:avLst/>
              <a:gdLst/>
              <a:ahLst/>
              <a:cxnLst/>
              <a:rect l="l" t="t" r="r" b="b"/>
              <a:pathLst>
                <a:path w="13998" h="9954" extrusionOk="0">
                  <a:moveTo>
                    <a:pt x="0" y="1"/>
                  </a:moveTo>
                  <a:lnTo>
                    <a:pt x="0" y="1306"/>
                  </a:lnTo>
                  <a:lnTo>
                    <a:pt x="0" y="1604"/>
                  </a:lnTo>
                  <a:lnTo>
                    <a:pt x="94" y="1604"/>
                  </a:lnTo>
                  <a:cubicBezTo>
                    <a:pt x="429" y="3505"/>
                    <a:pt x="1510" y="5182"/>
                    <a:pt x="3113" y="6282"/>
                  </a:cubicBezTo>
                  <a:lnTo>
                    <a:pt x="3113" y="6636"/>
                  </a:lnTo>
                  <a:cubicBezTo>
                    <a:pt x="3225" y="6729"/>
                    <a:pt x="3374" y="6804"/>
                    <a:pt x="3504" y="6878"/>
                  </a:cubicBezTo>
                  <a:cubicBezTo>
                    <a:pt x="3635" y="8593"/>
                    <a:pt x="5182" y="9954"/>
                    <a:pt x="7083" y="9954"/>
                  </a:cubicBezTo>
                  <a:cubicBezTo>
                    <a:pt x="8965" y="9954"/>
                    <a:pt x="10568" y="8556"/>
                    <a:pt x="10643" y="6804"/>
                  </a:cubicBezTo>
                  <a:cubicBezTo>
                    <a:pt x="10997" y="6599"/>
                    <a:pt x="11314" y="6375"/>
                    <a:pt x="11631" y="6133"/>
                  </a:cubicBezTo>
                  <a:lnTo>
                    <a:pt x="11631" y="5704"/>
                  </a:lnTo>
                  <a:cubicBezTo>
                    <a:pt x="12823" y="4642"/>
                    <a:pt x="13625" y="3188"/>
                    <a:pt x="13886" y="1604"/>
                  </a:cubicBezTo>
                  <a:lnTo>
                    <a:pt x="13998" y="1604"/>
                  </a:lnTo>
                  <a:lnTo>
                    <a:pt x="13998" y="1306"/>
                  </a:lnTo>
                  <a:lnTo>
                    <a:pt x="13998" y="1"/>
                  </a:lnTo>
                  <a:cubicBezTo>
                    <a:pt x="13998" y="3561"/>
                    <a:pt x="10866" y="6450"/>
                    <a:pt x="7008" y="6450"/>
                  </a:cubicBezTo>
                  <a:cubicBezTo>
                    <a:pt x="3132" y="6450"/>
                    <a:pt x="0" y="356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9"/>
            <p:cNvSpPr/>
            <p:nvPr/>
          </p:nvSpPr>
          <p:spPr>
            <a:xfrm>
              <a:off x="7283863" y="3649189"/>
              <a:ext cx="29488" cy="47614"/>
            </a:xfrm>
            <a:custGeom>
              <a:avLst/>
              <a:gdLst/>
              <a:ahLst/>
              <a:cxnLst/>
              <a:rect l="l" t="t" r="r" b="b"/>
              <a:pathLst>
                <a:path w="802" h="1295" extrusionOk="0">
                  <a:moveTo>
                    <a:pt x="605" y="1"/>
                  </a:moveTo>
                  <a:cubicBezTo>
                    <a:pt x="576" y="1"/>
                    <a:pt x="547" y="9"/>
                    <a:pt x="522" y="28"/>
                  </a:cubicBezTo>
                  <a:cubicBezTo>
                    <a:pt x="131" y="288"/>
                    <a:pt x="0" y="810"/>
                    <a:pt x="243" y="1220"/>
                  </a:cubicBezTo>
                  <a:cubicBezTo>
                    <a:pt x="280" y="1258"/>
                    <a:pt x="336" y="1295"/>
                    <a:pt x="392" y="1295"/>
                  </a:cubicBezTo>
                  <a:cubicBezTo>
                    <a:pt x="429" y="1295"/>
                    <a:pt x="448" y="1276"/>
                    <a:pt x="485" y="1258"/>
                  </a:cubicBezTo>
                  <a:cubicBezTo>
                    <a:pt x="560" y="1202"/>
                    <a:pt x="578" y="1109"/>
                    <a:pt x="541" y="1015"/>
                  </a:cubicBezTo>
                  <a:cubicBezTo>
                    <a:pt x="392" y="773"/>
                    <a:pt x="466" y="475"/>
                    <a:pt x="690" y="326"/>
                  </a:cubicBezTo>
                  <a:cubicBezTo>
                    <a:pt x="765" y="270"/>
                    <a:pt x="802" y="158"/>
                    <a:pt x="746" y="83"/>
                  </a:cubicBezTo>
                  <a:cubicBezTo>
                    <a:pt x="721" y="34"/>
                    <a:pt x="663" y="1"/>
                    <a:pt x="605" y="1"/>
                  </a:cubicBez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9"/>
            <p:cNvSpPr/>
            <p:nvPr/>
          </p:nvSpPr>
          <p:spPr>
            <a:xfrm>
              <a:off x="7278384" y="3444541"/>
              <a:ext cx="92544" cy="41474"/>
            </a:xfrm>
            <a:custGeom>
              <a:avLst/>
              <a:gdLst/>
              <a:ahLst/>
              <a:cxnLst/>
              <a:rect l="l" t="t" r="r" b="b"/>
              <a:pathLst>
                <a:path w="2517" h="1128" extrusionOk="0">
                  <a:moveTo>
                    <a:pt x="1036" y="1"/>
                  </a:moveTo>
                  <a:cubicBezTo>
                    <a:pt x="739" y="1"/>
                    <a:pt x="448" y="88"/>
                    <a:pt x="205" y="263"/>
                  </a:cubicBezTo>
                  <a:cubicBezTo>
                    <a:pt x="0" y="449"/>
                    <a:pt x="19" y="636"/>
                    <a:pt x="149" y="710"/>
                  </a:cubicBezTo>
                  <a:cubicBezTo>
                    <a:pt x="317" y="804"/>
                    <a:pt x="485" y="841"/>
                    <a:pt x="671" y="859"/>
                  </a:cubicBezTo>
                  <a:cubicBezTo>
                    <a:pt x="858" y="878"/>
                    <a:pt x="1044" y="915"/>
                    <a:pt x="1212" y="934"/>
                  </a:cubicBezTo>
                  <a:cubicBezTo>
                    <a:pt x="1361" y="971"/>
                    <a:pt x="1547" y="1009"/>
                    <a:pt x="1734" y="1064"/>
                  </a:cubicBezTo>
                  <a:cubicBezTo>
                    <a:pt x="1860" y="1106"/>
                    <a:pt x="1996" y="1127"/>
                    <a:pt x="2135" y="1127"/>
                  </a:cubicBezTo>
                  <a:cubicBezTo>
                    <a:pt x="2181" y="1127"/>
                    <a:pt x="2228" y="1125"/>
                    <a:pt x="2274" y="1120"/>
                  </a:cubicBezTo>
                  <a:cubicBezTo>
                    <a:pt x="2423" y="1083"/>
                    <a:pt x="2517" y="934"/>
                    <a:pt x="2386" y="692"/>
                  </a:cubicBezTo>
                  <a:cubicBezTo>
                    <a:pt x="2162" y="338"/>
                    <a:pt x="1790" y="95"/>
                    <a:pt x="1380" y="39"/>
                  </a:cubicBezTo>
                  <a:cubicBezTo>
                    <a:pt x="1266" y="13"/>
                    <a:pt x="1150" y="1"/>
                    <a:pt x="1036" y="1"/>
                  </a:cubicBezTo>
                  <a:close/>
                </a:path>
              </a:pathLst>
            </a:custGeom>
            <a:solidFill>
              <a:srgbClr val="9E45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9"/>
            <p:cNvSpPr/>
            <p:nvPr/>
          </p:nvSpPr>
          <p:spPr>
            <a:xfrm>
              <a:off x="7061824" y="3438952"/>
              <a:ext cx="89823" cy="45445"/>
            </a:xfrm>
            <a:custGeom>
              <a:avLst/>
              <a:gdLst/>
              <a:ahLst/>
              <a:cxnLst/>
              <a:rect l="l" t="t" r="r" b="b"/>
              <a:pathLst>
                <a:path w="2443" h="1236" extrusionOk="0">
                  <a:moveTo>
                    <a:pt x="1505" y="0"/>
                  </a:moveTo>
                  <a:cubicBezTo>
                    <a:pt x="941" y="0"/>
                    <a:pt x="394" y="303"/>
                    <a:pt x="94" y="825"/>
                  </a:cubicBezTo>
                  <a:cubicBezTo>
                    <a:pt x="1" y="1067"/>
                    <a:pt x="113" y="1216"/>
                    <a:pt x="262" y="1235"/>
                  </a:cubicBezTo>
                  <a:cubicBezTo>
                    <a:pt x="429" y="1235"/>
                    <a:pt x="616" y="1198"/>
                    <a:pt x="784" y="1123"/>
                  </a:cubicBezTo>
                  <a:cubicBezTo>
                    <a:pt x="951" y="1049"/>
                    <a:pt x="1138" y="993"/>
                    <a:pt x="1305" y="956"/>
                  </a:cubicBezTo>
                  <a:cubicBezTo>
                    <a:pt x="1454" y="900"/>
                    <a:pt x="1641" y="844"/>
                    <a:pt x="1827" y="806"/>
                  </a:cubicBezTo>
                  <a:cubicBezTo>
                    <a:pt x="1995" y="788"/>
                    <a:pt x="2163" y="713"/>
                    <a:pt x="2330" y="620"/>
                  </a:cubicBezTo>
                  <a:cubicBezTo>
                    <a:pt x="2442" y="508"/>
                    <a:pt x="2442" y="322"/>
                    <a:pt x="2219" y="173"/>
                  </a:cubicBezTo>
                  <a:cubicBezTo>
                    <a:pt x="1990" y="55"/>
                    <a:pt x="1746" y="0"/>
                    <a:pt x="1505" y="0"/>
                  </a:cubicBezTo>
                  <a:close/>
                </a:path>
              </a:pathLst>
            </a:custGeom>
            <a:solidFill>
              <a:srgbClr val="9E45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9"/>
            <p:cNvSpPr/>
            <p:nvPr/>
          </p:nvSpPr>
          <p:spPr>
            <a:xfrm>
              <a:off x="7173523" y="3487081"/>
              <a:ext cx="68351" cy="122693"/>
            </a:xfrm>
            <a:custGeom>
              <a:avLst/>
              <a:gdLst/>
              <a:ahLst/>
              <a:cxnLst/>
              <a:rect l="l" t="t" r="r" b="b"/>
              <a:pathLst>
                <a:path w="1859" h="3337" extrusionOk="0">
                  <a:moveTo>
                    <a:pt x="1343" y="1"/>
                  </a:moveTo>
                  <a:cubicBezTo>
                    <a:pt x="1212" y="1"/>
                    <a:pt x="1100" y="94"/>
                    <a:pt x="1082" y="224"/>
                  </a:cubicBezTo>
                  <a:lnTo>
                    <a:pt x="1026" y="1119"/>
                  </a:lnTo>
                  <a:cubicBezTo>
                    <a:pt x="1026" y="1212"/>
                    <a:pt x="970" y="1305"/>
                    <a:pt x="895" y="1380"/>
                  </a:cubicBezTo>
                  <a:cubicBezTo>
                    <a:pt x="821" y="1436"/>
                    <a:pt x="728" y="1473"/>
                    <a:pt x="616" y="1473"/>
                  </a:cubicBezTo>
                  <a:cubicBezTo>
                    <a:pt x="599" y="1471"/>
                    <a:pt x="582" y="1469"/>
                    <a:pt x="564" y="1469"/>
                  </a:cubicBezTo>
                  <a:cubicBezTo>
                    <a:pt x="448" y="1469"/>
                    <a:pt x="324" y="1522"/>
                    <a:pt x="243" y="1604"/>
                  </a:cubicBezTo>
                  <a:cubicBezTo>
                    <a:pt x="131" y="1697"/>
                    <a:pt x="57" y="1827"/>
                    <a:pt x="57" y="1976"/>
                  </a:cubicBezTo>
                  <a:lnTo>
                    <a:pt x="19" y="2424"/>
                  </a:lnTo>
                  <a:cubicBezTo>
                    <a:pt x="1" y="2629"/>
                    <a:pt x="75" y="2834"/>
                    <a:pt x="206" y="3001"/>
                  </a:cubicBezTo>
                  <a:cubicBezTo>
                    <a:pt x="336" y="3151"/>
                    <a:pt x="523" y="3244"/>
                    <a:pt x="728" y="3262"/>
                  </a:cubicBezTo>
                  <a:lnTo>
                    <a:pt x="1529" y="3337"/>
                  </a:lnTo>
                  <a:lnTo>
                    <a:pt x="1548" y="3337"/>
                  </a:lnTo>
                  <a:lnTo>
                    <a:pt x="1529" y="3318"/>
                  </a:lnTo>
                  <a:lnTo>
                    <a:pt x="1529" y="3318"/>
                  </a:lnTo>
                  <a:cubicBezTo>
                    <a:pt x="1535" y="3319"/>
                    <a:pt x="1541" y="3319"/>
                    <a:pt x="1547" y="3319"/>
                  </a:cubicBezTo>
                  <a:cubicBezTo>
                    <a:pt x="1847" y="3319"/>
                    <a:pt x="1858" y="2871"/>
                    <a:pt x="1548" y="2852"/>
                  </a:cubicBezTo>
                  <a:lnTo>
                    <a:pt x="765" y="2796"/>
                  </a:lnTo>
                  <a:cubicBezTo>
                    <a:pt x="690" y="2796"/>
                    <a:pt x="616" y="2740"/>
                    <a:pt x="560" y="2685"/>
                  </a:cubicBezTo>
                  <a:cubicBezTo>
                    <a:pt x="504" y="2629"/>
                    <a:pt x="467" y="2535"/>
                    <a:pt x="485" y="2442"/>
                  </a:cubicBezTo>
                  <a:lnTo>
                    <a:pt x="504" y="2014"/>
                  </a:lnTo>
                  <a:cubicBezTo>
                    <a:pt x="523" y="1976"/>
                    <a:pt x="541" y="1939"/>
                    <a:pt x="579" y="1939"/>
                  </a:cubicBezTo>
                  <a:cubicBezTo>
                    <a:pt x="602" y="1941"/>
                    <a:pt x="625" y="1942"/>
                    <a:pt x="648" y="1942"/>
                  </a:cubicBezTo>
                  <a:cubicBezTo>
                    <a:pt x="1100" y="1942"/>
                    <a:pt x="1456" y="1600"/>
                    <a:pt x="1492" y="1156"/>
                  </a:cubicBezTo>
                  <a:lnTo>
                    <a:pt x="1548" y="262"/>
                  </a:lnTo>
                  <a:cubicBezTo>
                    <a:pt x="1566" y="131"/>
                    <a:pt x="1473" y="19"/>
                    <a:pt x="13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9"/>
            <p:cNvSpPr/>
            <p:nvPr/>
          </p:nvSpPr>
          <p:spPr>
            <a:xfrm>
              <a:off x="7277024" y="3541129"/>
              <a:ext cx="65814" cy="23200"/>
            </a:xfrm>
            <a:custGeom>
              <a:avLst/>
              <a:gdLst/>
              <a:ahLst/>
              <a:cxnLst/>
              <a:rect l="l" t="t" r="r" b="b"/>
              <a:pathLst>
                <a:path w="1790" h="631" extrusionOk="0">
                  <a:moveTo>
                    <a:pt x="992" y="0"/>
                  </a:moveTo>
                  <a:cubicBezTo>
                    <a:pt x="966" y="0"/>
                    <a:pt x="940" y="1"/>
                    <a:pt x="913" y="3"/>
                  </a:cubicBezTo>
                  <a:cubicBezTo>
                    <a:pt x="652" y="3"/>
                    <a:pt x="391" y="59"/>
                    <a:pt x="149" y="189"/>
                  </a:cubicBezTo>
                  <a:cubicBezTo>
                    <a:pt x="37" y="245"/>
                    <a:pt x="0" y="394"/>
                    <a:pt x="56" y="506"/>
                  </a:cubicBezTo>
                  <a:cubicBezTo>
                    <a:pt x="95" y="584"/>
                    <a:pt x="169" y="625"/>
                    <a:pt x="254" y="625"/>
                  </a:cubicBezTo>
                  <a:cubicBezTo>
                    <a:pt x="292" y="625"/>
                    <a:pt x="332" y="617"/>
                    <a:pt x="373" y="599"/>
                  </a:cubicBezTo>
                  <a:cubicBezTo>
                    <a:pt x="522" y="506"/>
                    <a:pt x="694" y="460"/>
                    <a:pt x="871" y="460"/>
                  </a:cubicBezTo>
                  <a:cubicBezTo>
                    <a:pt x="1048" y="460"/>
                    <a:pt x="1230" y="506"/>
                    <a:pt x="1398" y="599"/>
                  </a:cubicBezTo>
                  <a:cubicBezTo>
                    <a:pt x="1431" y="620"/>
                    <a:pt x="1472" y="630"/>
                    <a:pt x="1514" y="630"/>
                  </a:cubicBezTo>
                  <a:cubicBezTo>
                    <a:pt x="1589" y="630"/>
                    <a:pt x="1667" y="597"/>
                    <a:pt x="1715" y="525"/>
                  </a:cubicBezTo>
                  <a:cubicBezTo>
                    <a:pt x="1789" y="413"/>
                    <a:pt x="1752" y="264"/>
                    <a:pt x="1640" y="208"/>
                  </a:cubicBezTo>
                  <a:cubicBezTo>
                    <a:pt x="1439" y="74"/>
                    <a:pt x="1223" y="0"/>
                    <a:pt x="992" y="0"/>
                  </a:cubicBezTo>
                  <a:close/>
                </a:path>
              </a:pathLst>
            </a:custGeom>
            <a:solidFill>
              <a:srgbClr val="4E18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9"/>
            <p:cNvSpPr/>
            <p:nvPr/>
          </p:nvSpPr>
          <p:spPr>
            <a:xfrm>
              <a:off x="7065243" y="3541129"/>
              <a:ext cx="65851" cy="23200"/>
            </a:xfrm>
            <a:custGeom>
              <a:avLst/>
              <a:gdLst/>
              <a:ahLst/>
              <a:cxnLst/>
              <a:rect l="l" t="t" r="r" b="b"/>
              <a:pathLst>
                <a:path w="1791" h="631" extrusionOk="0">
                  <a:moveTo>
                    <a:pt x="993" y="0"/>
                  </a:moveTo>
                  <a:cubicBezTo>
                    <a:pt x="967" y="0"/>
                    <a:pt x="941" y="1"/>
                    <a:pt x="914" y="3"/>
                  </a:cubicBezTo>
                  <a:cubicBezTo>
                    <a:pt x="653" y="3"/>
                    <a:pt x="392" y="59"/>
                    <a:pt x="150" y="189"/>
                  </a:cubicBezTo>
                  <a:cubicBezTo>
                    <a:pt x="38" y="245"/>
                    <a:pt x="1" y="394"/>
                    <a:pt x="57" y="506"/>
                  </a:cubicBezTo>
                  <a:cubicBezTo>
                    <a:pt x="95" y="584"/>
                    <a:pt x="170" y="625"/>
                    <a:pt x="249" y="625"/>
                  </a:cubicBezTo>
                  <a:cubicBezTo>
                    <a:pt x="284" y="625"/>
                    <a:pt x="320" y="617"/>
                    <a:pt x="355" y="599"/>
                  </a:cubicBezTo>
                  <a:cubicBezTo>
                    <a:pt x="513" y="506"/>
                    <a:pt x="691" y="460"/>
                    <a:pt x="870" y="460"/>
                  </a:cubicBezTo>
                  <a:cubicBezTo>
                    <a:pt x="1049" y="460"/>
                    <a:pt x="1231" y="506"/>
                    <a:pt x="1399" y="599"/>
                  </a:cubicBezTo>
                  <a:cubicBezTo>
                    <a:pt x="1432" y="620"/>
                    <a:pt x="1473" y="630"/>
                    <a:pt x="1515" y="630"/>
                  </a:cubicBezTo>
                  <a:cubicBezTo>
                    <a:pt x="1589" y="630"/>
                    <a:pt x="1668" y="597"/>
                    <a:pt x="1716" y="525"/>
                  </a:cubicBezTo>
                  <a:cubicBezTo>
                    <a:pt x="1790" y="413"/>
                    <a:pt x="1753" y="264"/>
                    <a:pt x="1641" y="208"/>
                  </a:cubicBezTo>
                  <a:cubicBezTo>
                    <a:pt x="1440" y="74"/>
                    <a:pt x="1224" y="0"/>
                    <a:pt x="993" y="0"/>
                  </a:cubicBezTo>
                  <a:close/>
                </a:path>
              </a:pathLst>
            </a:custGeom>
            <a:solidFill>
              <a:srgbClr val="4E18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9"/>
            <p:cNvSpPr/>
            <p:nvPr/>
          </p:nvSpPr>
          <p:spPr>
            <a:xfrm>
              <a:off x="6660249" y="4319718"/>
              <a:ext cx="530923" cy="548314"/>
            </a:xfrm>
            <a:custGeom>
              <a:avLst/>
              <a:gdLst/>
              <a:ahLst/>
              <a:cxnLst/>
              <a:rect l="l" t="t" r="r" b="b"/>
              <a:pathLst>
                <a:path w="14440" h="14913" extrusionOk="0">
                  <a:moveTo>
                    <a:pt x="1" y="0"/>
                  </a:moveTo>
                  <a:lnTo>
                    <a:pt x="8313" y="13606"/>
                  </a:lnTo>
                  <a:lnTo>
                    <a:pt x="10531" y="14668"/>
                  </a:lnTo>
                  <a:cubicBezTo>
                    <a:pt x="10888" y="14836"/>
                    <a:pt x="11251" y="14913"/>
                    <a:pt x="11603" y="14913"/>
                  </a:cubicBezTo>
                  <a:cubicBezTo>
                    <a:pt x="13127" y="14913"/>
                    <a:pt x="14439" y="13475"/>
                    <a:pt x="14091" y="11780"/>
                  </a:cubicBezTo>
                  <a:lnTo>
                    <a:pt x="12768" y="5331"/>
                  </a:lnTo>
                  <a:cubicBezTo>
                    <a:pt x="12265" y="2740"/>
                    <a:pt x="10103" y="802"/>
                    <a:pt x="7456" y="578"/>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9"/>
            <p:cNvSpPr/>
            <p:nvPr/>
          </p:nvSpPr>
          <p:spPr>
            <a:xfrm>
              <a:off x="5817170" y="4200554"/>
              <a:ext cx="686192" cy="441320"/>
            </a:xfrm>
            <a:custGeom>
              <a:avLst/>
              <a:gdLst/>
              <a:ahLst/>
              <a:cxnLst/>
              <a:rect l="l" t="t" r="r" b="b"/>
              <a:pathLst>
                <a:path w="18663" h="12003" extrusionOk="0">
                  <a:moveTo>
                    <a:pt x="9663" y="1"/>
                  </a:moveTo>
                  <a:cubicBezTo>
                    <a:pt x="7790" y="1"/>
                    <a:pt x="5984" y="911"/>
                    <a:pt x="4889" y="2533"/>
                  </a:cubicBezTo>
                  <a:lnTo>
                    <a:pt x="1199" y="7882"/>
                  </a:lnTo>
                  <a:cubicBezTo>
                    <a:pt x="1" y="9614"/>
                    <a:pt x="1226" y="12002"/>
                    <a:pt x="3271" y="12002"/>
                  </a:cubicBezTo>
                  <a:cubicBezTo>
                    <a:pt x="3295" y="12002"/>
                    <a:pt x="3318" y="12002"/>
                    <a:pt x="3342" y="12001"/>
                  </a:cubicBezTo>
                  <a:lnTo>
                    <a:pt x="5784" y="11945"/>
                  </a:lnTo>
                  <a:lnTo>
                    <a:pt x="18663" y="2850"/>
                  </a:lnTo>
                  <a:lnTo>
                    <a:pt x="11599" y="334"/>
                  </a:lnTo>
                  <a:cubicBezTo>
                    <a:pt x="10963" y="109"/>
                    <a:pt x="10309" y="1"/>
                    <a:pt x="9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9"/>
            <p:cNvSpPr/>
            <p:nvPr/>
          </p:nvSpPr>
          <p:spPr>
            <a:xfrm>
              <a:off x="6015421" y="4266920"/>
              <a:ext cx="929262" cy="1097179"/>
            </a:xfrm>
            <a:custGeom>
              <a:avLst/>
              <a:gdLst/>
              <a:ahLst/>
              <a:cxnLst/>
              <a:rect l="l" t="t" r="r" b="b"/>
              <a:pathLst>
                <a:path w="25274" h="29841" extrusionOk="0">
                  <a:moveTo>
                    <a:pt x="10978" y="1"/>
                  </a:moveTo>
                  <a:cubicBezTo>
                    <a:pt x="8872" y="20"/>
                    <a:pt x="6934" y="1119"/>
                    <a:pt x="5871" y="2927"/>
                  </a:cubicBezTo>
                  <a:lnTo>
                    <a:pt x="1398" y="10476"/>
                  </a:lnTo>
                  <a:cubicBezTo>
                    <a:pt x="19" y="12787"/>
                    <a:pt x="0" y="15676"/>
                    <a:pt x="1323" y="18024"/>
                  </a:cubicBezTo>
                  <a:lnTo>
                    <a:pt x="4063" y="22851"/>
                  </a:lnTo>
                  <a:lnTo>
                    <a:pt x="3616" y="28536"/>
                  </a:lnTo>
                  <a:lnTo>
                    <a:pt x="11463" y="29207"/>
                  </a:lnTo>
                  <a:lnTo>
                    <a:pt x="15060" y="29505"/>
                  </a:lnTo>
                  <a:lnTo>
                    <a:pt x="19067" y="29841"/>
                  </a:lnTo>
                  <a:lnTo>
                    <a:pt x="19496" y="24175"/>
                  </a:lnTo>
                  <a:lnTo>
                    <a:pt x="23857" y="18770"/>
                  </a:lnTo>
                  <a:cubicBezTo>
                    <a:pt x="24994" y="17353"/>
                    <a:pt x="25274" y="15433"/>
                    <a:pt x="24603" y="13737"/>
                  </a:cubicBezTo>
                  <a:lnTo>
                    <a:pt x="20856" y="4232"/>
                  </a:lnTo>
                  <a:cubicBezTo>
                    <a:pt x="20092" y="2256"/>
                    <a:pt x="18340" y="840"/>
                    <a:pt x="16234" y="486"/>
                  </a:cubicBezTo>
                  <a:lnTo>
                    <a:pt x="13532" y="57"/>
                  </a:lnTo>
                  <a:lnTo>
                    <a:pt x="132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9"/>
            <p:cNvSpPr/>
            <p:nvPr/>
          </p:nvSpPr>
          <p:spPr>
            <a:xfrm>
              <a:off x="6015421" y="4266920"/>
              <a:ext cx="929262" cy="1097179"/>
            </a:xfrm>
            <a:custGeom>
              <a:avLst/>
              <a:gdLst/>
              <a:ahLst/>
              <a:cxnLst/>
              <a:rect l="l" t="t" r="r" b="b"/>
              <a:pathLst>
                <a:path w="25274" h="29841" extrusionOk="0">
                  <a:moveTo>
                    <a:pt x="10978" y="1"/>
                  </a:moveTo>
                  <a:cubicBezTo>
                    <a:pt x="8872" y="20"/>
                    <a:pt x="6934" y="1119"/>
                    <a:pt x="5871" y="2927"/>
                  </a:cubicBezTo>
                  <a:lnTo>
                    <a:pt x="1398" y="10476"/>
                  </a:lnTo>
                  <a:cubicBezTo>
                    <a:pt x="19" y="12787"/>
                    <a:pt x="0" y="15676"/>
                    <a:pt x="1323" y="18024"/>
                  </a:cubicBezTo>
                  <a:lnTo>
                    <a:pt x="4063" y="22851"/>
                  </a:lnTo>
                  <a:lnTo>
                    <a:pt x="3616" y="28536"/>
                  </a:lnTo>
                  <a:lnTo>
                    <a:pt x="11463" y="29207"/>
                  </a:lnTo>
                  <a:lnTo>
                    <a:pt x="15060" y="29505"/>
                  </a:lnTo>
                  <a:lnTo>
                    <a:pt x="19067" y="29841"/>
                  </a:lnTo>
                  <a:lnTo>
                    <a:pt x="19496" y="24175"/>
                  </a:lnTo>
                  <a:lnTo>
                    <a:pt x="23857" y="18770"/>
                  </a:lnTo>
                  <a:cubicBezTo>
                    <a:pt x="24994" y="17353"/>
                    <a:pt x="25274" y="15433"/>
                    <a:pt x="24603" y="13737"/>
                  </a:cubicBezTo>
                  <a:lnTo>
                    <a:pt x="20856" y="4232"/>
                  </a:lnTo>
                  <a:cubicBezTo>
                    <a:pt x="20092" y="2256"/>
                    <a:pt x="18340" y="840"/>
                    <a:pt x="16234" y="486"/>
                  </a:cubicBezTo>
                  <a:lnTo>
                    <a:pt x="13532" y="57"/>
                  </a:lnTo>
                  <a:lnTo>
                    <a:pt x="132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9"/>
            <p:cNvSpPr/>
            <p:nvPr/>
          </p:nvSpPr>
          <p:spPr>
            <a:xfrm>
              <a:off x="6076381" y="4289568"/>
              <a:ext cx="829254" cy="978604"/>
            </a:xfrm>
            <a:custGeom>
              <a:avLst/>
              <a:gdLst/>
              <a:ahLst/>
              <a:cxnLst/>
              <a:rect l="l" t="t" r="r" b="b"/>
              <a:pathLst>
                <a:path w="22554" h="26616" extrusionOk="0">
                  <a:moveTo>
                    <a:pt x="9786" y="0"/>
                  </a:moveTo>
                  <a:cubicBezTo>
                    <a:pt x="7922" y="0"/>
                    <a:pt x="6189" y="1007"/>
                    <a:pt x="5257" y="2609"/>
                  </a:cubicBezTo>
                  <a:lnTo>
                    <a:pt x="1250" y="9338"/>
                  </a:lnTo>
                  <a:cubicBezTo>
                    <a:pt x="20" y="11407"/>
                    <a:pt x="1" y="13979"/>
                    <a:pt x="1194" y="16085"/>
                  </a:cubicBezTo>
                  <a:lnTo>
                    <a:pt x="3635" y="20390"/>
                  </a:lnTo>
                  <a:lnTo>
                    <a:pt x="3244" y="25441"/>
                  </a:lnTo>
                  <a:lnTo>
                    <a:pt x="10233" y="26038"/>
                  </a:lnTo>
                  <a:lnTo>
                    <a:pt x="13439" y="26317"/>
                  </a:lnTo>
                  <a:lnTo>
                    <a:pt x="16999" y="26615"/>
                  </a:lnTo>
                  <a:lnTo>
                    <a:pt x="17409" y="21565"/>
                  </a:lnTo>
                  <a:lnTo>
                    <a:pt x="21286" y="16737"/>
                  </a:lnTo>
                  <a:cubicBezTo>
                    <a:pt x="22292" y="15470"/>
                    <a:pt x="22553" y="13755"/>
                    <a:pt x="21957" y="12264"/>
                  </a:cubicBezTo>
                  <a:lnTo>
                    <a:pt x="18602" y="3765"/>
                  </a:lnTo>
                  <a:cubicBezTo>
                    <a:pt x="17912" y="2013"/>
                    <a:pt x="16365" y="746"/>
                    <a:pt x="14501" y="429"/>
                  </a:cubicBezTo>
                  <a:lnTo>
                    <a:pt x="12079" y="56"/>
                  </a:lnTo>
                  <a:lnTo>
                    <a:pt x="118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9"/>
            <p:cNvSpPr/>
            <p:nvPr/>
          </p:nvSpPr>
          <p:spPr>
            <a:xfrm>
              <a:off x="6449204" y="4381891"/>
              <a:ext cx="131591" cy="73719"/>
            </a:xfrm>
            <a:custGeom>
              <a:avLst/>
              <a:gdLst/>
              <a:ahLst/>
              <a:cxnLst/>
              <a:rect l="l" t="t" r="r" b="b"/>
              <a:pathLst>
                <a:path w="3579" h="2005" extrusionOk="0">
                  <a:moveTo>
                    <a:pt x="1669" y="0"/>
                  </a:moveTo>
                  <a:cubicBezTo>
                    <a:pt x="781" y="0"/>
                    <a:pt x="72" y="393"/>
                    <a:pt x="37" y="900"/>
                  </a:cubicBezTo>
                  <a:cubicBezTo>
                    <a:pt x="0" y="1459"/>
                    <a:pt x="764" y="1944"/>
                    <a:pt x="1734" y="2000"/>
                  </a:cubicBezTo>
                  <a:cubicBezTo>
                    <a:pt x="1795" y="2003"/>
                    <a:pt x="1857" y="2005"/>
                    <a:pt x="1917" y="2005"/>
                  </a:cubicBezTo>
                  <a:cubicBezTo>
                    <a:pt x="2804" y="2005"/>
                    <a:pt x="3524" y="1628"/>
                    <a:pt x="3541" y="1105"/>
                  </a:cubicBezTo>
                  <a:cubicBezTo>
                    <a:pt x="3579" y="564"/>
                    <a:pt x="2815" y="61"/>
                    <a:pt x="1845" y="5"/>
                  </a:cubicBezTo>
                  <a:cubicBezTo>
                    <a:pt x="1786" y="2"/>
                    <a:pt x="1727" y="0"/>
                    <a:pt x="16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9"/>
            <p:cNvSpPr/>
            <p:nvPr/>
          </p:nvSpPr>
          <p:spPr>
            <a:xfrm>
              <a:off x="6433430" y="4735926"/>
              <a:ext cx="95963" cy="114494"/>
            </a:xfrm>
            <a:custGeom>
              <a:avLst/>
              <a:gdLst/>
              <a:ahLst/>
              <a:cxnLst/>
              <a:rect l="l" t="t" r="r" b="b"/>
              <a:pathLst>
                <a:path w="2610" h="3114" extrusionOk="0">
                  <a:moveTo>
                    <a:pt x="1344" y="0"/>
                  </a:moveTo>
                  <a:cubicBezTo>
                    <a:pt x="756" y="0"/>
                    <a:pt x="236" y="442"/>
                    <a:pt x="168" y="1056"/>
                  </a:cubicBezTo>
                  <a:lnTo>
                    <a:pt x="94" y="1746"/>
                  </a:lnTo>
                  <a:cubicBezTo>
                    <a:pt x="0" y="2398"/>
                    <a:pt x="448" y="2994"/>
                    <a:pt x="1100" y="3106"/>
                  </a:cubicBezTo>
                  <a:cubicBezTo>
                    <a:pt x="1146" y="3111"/>
                    <a:pt x="1192" y="3114"/>
                    <a:pt x="1237" y="3114"/>
                  </a:cubicBezTo>
                  <a:cubicBezTo>
                    <a:pt x="1834" y="3114"/>
                    <a:pt x="2354" y="2669"/>
                    <a:pt x="2423" y="2062"/>
                  </a:cubicBezTo>
                  <a:lnTo>
                    <a:pt x="2517" y="1373"/>
                  </a:lnTo>
                  <a:cubicBezTo>
                    <a:pt x="2610" y="720"/>
                    <a:pt x="2163" y="105"/>
                    <a:pt x="1510" y="12"/>
                  </a:cubicBezTo>
                  <a:cubicBezTo>
                    <a:pt x="1454" y="4"/>
                    <a:pt x="1399" y="0"/>
                    <a:pt x="1344" y="0"/>
                  </a:cubicBezTo>
                  <a:close/>
                </a:path>
              </a:pathLst>
            </a:custGeom>
            <a:solidFill>
              <a:srgbClr val="FF6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9"/>
            <p:cNvSpPr/>
            <p:nvPr/>
          </p:nvSpPr>
          <p:spPr>
            <a:xfrm>
              <a:off x="6405340" y="4724712"/>
              <a:ext cx="80889" cy="45445"/>
            </a:xfrm>
            <a:custGeom>
              <a:avLst/>
              <a:gdLst/>
              <a:ahLst/>
              <a:cxnLst/>
              <a:rect l="l" t="t" r="r" b="b"/>
              <a:pathLst>
                <a:path w="2200" h="1236" extrusionOk="0">
                  <a:moveTo>
                    <a:pt x="0" y="0"/>
                  </a:moveTo>
                  <a:cubicBezTo>
                    <a:pt x="0" y="0"/>
                    <a:pt x="19" y="1156"/>
                    <a:pt x="895" y="1230"/>
                  </a:cubicBezTo>
                  <a:cubicBezTo>
                    <a:pt x="949" y="1234"/>
                    <a:pt x="1001" y="1236"/>
                    <a:pt x="1050" y="1236"/>
                  </a:cubicBezTo>
                  <a:cubicBezTo>
                    <a:pt x="1785" y="1236"/>
                    <a:pt x="2025" y="850"/>
                    <a:pt x="2200" y="187"/>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9"/>
            <p:cNvSpPr/>
            <p:nvPr/>
          </p:nvSpPr>
          <p:spPr>
            <a:xfrm>
              <a:off x="6396442" y="4716292"/>
              <a:ext cx="99640" cy="62578"/>
            </a:xfrm>
            <a:custGeom>
              <a:avLst/>
              <a:gdLst/>
              <a:ahLst/>
              <a:cxnLst/>
              <a:rect l="l" t="t" r="r" b="b"/>
              <a:pathLst>
                <a:path w="2710" h="1702" extrusionOk="0">
                  <a:moveTo>
                    <a:pt x="243" y="1"/>
                  </a:moveTo>
                  <a:cubicBezTo>
                    <a:pt x="123" y="1"/>
                    <a:pt x="0" y="85"/>
                    <a:pt x="0" y="248"/>
                  </a:cubicBezTo>
                  <a:cubicBezTo>
                    <a:pt x="0" y="714"/>
                    <a:pt x="261" y="1627"/>
                    <a:pt x="1100" y="1702"/>
                  </a:cubicBezTo>
                  <a:lnTo>
                    <a:pt x="1305" y="1702"/>
                  </a:lnTo>
                  <a:cubicBezTo>
                    <a:pt x="2218" y="1702"/>
                    <a:pt x="2498" y="1124"/>
                    <a:pt x="2665" y="472"/>
                  </a:cubicBezTo>
                  <a:cubicBezTo>
                    <a:pt x="2709" y="295"/>
                    <a:pt x="2571" y="184"/>
                    <a:pt x="2436" y="184"/>
                  </a:cubicBezTo>
                  <a:cubicBezTo>
                    <a:pt x="2341" y="184"/>
                    <a:pt x="2248" y="238"/>
                    <a:pt x="2218" y="360"/>
                  </a:cubicBezTo>
                  <a:cubicBezTo>
                    <a:pt x="2063" y="943"/>
                    <a:pt x="1877" y="1242"/>
                    <a:pt x="1296" y="1242"/>
                  </a:cubicBezTo>
                  <a:cubicBezTo>
                    <a:pt x="1246" y="1242"/>
                    <a:pt x="1193" y="1240"/>
                    <a:pt x="1137" y="1236"/>
                  </a:cubicBezTo>
                  <a:cubicBezTo>
                    <a:pt x="503" y="1180"/>
                    <a:pt x="466" y="267"/>
                    <a:pt x="466" y="229"/>
                  </a:cubicBezTo>
                  <a:cubicBezTo>
                    <a:pt x="466" y="76"/>
                    <a:pt x="356" y="1"/>
                    <a:pt x="2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9"/>
            <p:cNvSpPr/>
            <p:nvPr/>
          </p:nvSpPr>
          <p:spPr>
            <a:xfrm>
              <a:off x="6486192" y="4731550"/>
              <a:ext cx="81587" cy="45445"/>
            </a:xfrm>
            <a:custGeom>
              <a:avLst/>
              <a:gdLst/>
              <a:ahLst/>
              <a:cxnLst/>
              <a:rect l="l" t="t" r="r" b="b"/>
              <a:pathLst>
                <a:path w="2219" h="1236" extrusionOk="0">
                  <a:moveTo>
                    <a:pt x="1" y="1"/>
                  </a:moveTo>
                  <a:cubicBezTo>
                    <a:pt x="1" y="1"/>
                    <a:pt x="19" y="1175"/>
                    <a:pt x="895" y="1231"/>
                  </a:cubicBezTo>
                  <a:cubicBezTo>
                    <a:pt x="948" y="1234"/>
                    <a:pt x="999" y="1236"/>
                    <a:pt x="1048" y="1236"/>
                  </a:cubicBezTo>
                  <a:cubicBezTo>
                    <a:pt x="1803" y="1236"/>
                    <a:pt x="2043" y="835"/>
                    <a:pt x="2219" y="187"/>
                  </a:cubicBez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9"/>
            <p:cNvSpPr/>
            <p:nvPr/>
          </p:nvSpPr>
          <p:spPr>
            <a:xfrm>
              <a:off x="6477294" y="4723351"/>
              <a:ext cx="100339" cy="61696"/>
            </a:xfrm>
            <a:custGeom>
              <a:avLst/>
              <a:gdLst/>
              <a:ahLst/>
              <a:cxnLst/>
              <a:rect l="l" t="t" r="r" b="b"/>
              <a:pathLst>
                <a:path w="2729" h="1678" extrusionOk="0">
                  <a:moveTo>
                    <a:pt x="233" y="0"/>
                  </a:moveTo>
                  <a:cubicBezTo>
                    <a:pt x="117" y="0"/>
                    <a:pt x="0" y="75"/>
                    <a:pt x="0" y="224"/>
                  </a:cubicBezTo>
                  <a:cubicBezTo>
                    <a:pt x="19" y="708"/>
                    <a:pt x="261" y="1622"/>
                    <a:pt x="1119" y="1678"/>
                  </a:cubicBezTo>
                  <a:lnTo>
                    <a:pt x="1305" y="1678"/>
                  </a:lnTo>
                  <a:cubicBezTo>
                    <a:pt x="2237" y="1678"/>
                    <a:pt x="2516" y="1100"/>
                    <a:pt x="2684" y="485"/>
                  </a:cubicBezTo>
                  <a:cubicBezTo>
                    <a:pt x="2729" y="296"/>
                    <a:pt x="2581" y="180"/>
                    <a:pt x="2439" y="180"/>
                  </a:cubicBezTo>
                  <a:cubicBezTo>
                    <a:pt x="2343" y="180"/>
                    <a:pt x="2248" y="234"/>
                    <a:pt x="2218" y="354"/>
                  </a:cubicBezTo>
                  <a:cubicBezTo>
                    <a:pt x="2082" y="952"/>
                    <a:pt x="1898" y="1237"/>
                    <a:pt x="1322" y="1237"/>
                  </a:cubicBezTo>
                  <a:cubicBezTo>
                    <a:pt x="1270" y="1237"/>
                    <a:pt x="1215" y="1235"/>
                    <a:pt x="1156" y="1230"/>
                  </a:cubicBezTo>
                  <a:cubicBezTo>
                    <a:pt x="504" y="1174"/>
                    <a:pt x="466" y="261"/>
                    <a:pt x="466" y="224"/>
                  </a:cubicBezTo>
                  <a:cubicBezTo>
                    <a:pt x="466" y="75"/>
                    <a:pt x="350" y="0"/>
                    <a:pt x="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9"/>
            <p:cNvSpPr/>
            <p:nvPr/>
          </p:nvSpPr>
          <p:spPr>
            <a:xfrm>
              <a:off x="6405524" y="4649302"/>
              <a:ext cx="166373" cy="81661"/>
            </a:xfrm>
            <a:custGeom>
              <a:avLst/>
              <a:gdLst/>
              <a:ahLst/>
              <a:cxnLst/>
              <a:rect l="l" t="t" r="r" b="b"/>
              <a:pathLst>
                <a:path w="4525" h="2221" extrusionOk="0">
                  <a:moveTo>
                    <a:pt x="425" y="1"/>
                  </a:moveTo>
                  <a:cubicBezTo>
                    <a:pt x="139" y="1"/>
                    <a:pt x="0" y="434"/>
                    <a:pt x="238" y="616"/>
                  </a:cubicBezTo>
                  <a:lnTo>
                    <a:pt x="1225" y="1753"/>
                  </a:lnTo>
                  <a:cubicBezTo>
                    <a:pt x="1463" y="2059"/>
                    <a:pt x="1832" y="2220"/>
                    <a:pt x="2206" y="2220"/>
                  </a:cubicBezTo>
                  <a:cubicBezTo>
                    <a:pt x="2447" y="2220"/>
                    <a:pt x="2691" y="2153"/>
                    <a:pt x="2903" y="2014"/>
                  </a:cubicBezTo>
                  <a:lnTo>
                    <a:pt x="4170" y="1175"/>
                  </a:lnTo>
                  <a:cubicBezTo>
                    <a:pt x="4524" y="989"/>
                    <a:pt x="4450" y="374"/>
                    <a:pt x="4058" y="337"/>
                  </a:cubicBezTo>
                  <a:lnTo>
                    <a:pt x="443" y="1"/>
                  </a:lnTo>
                  <a:cubicBezTo>
                    <a:pt x="437" y="1"/>
                    <a:pt x="431"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9"/>
            <p:cNvSpPr/>
            <p:nvPr/>
          </p:nvSpPr>
          <p:spPr>
            <a:xfrm>
              <a:off x="6235401" y="4479950"/>
              <a:ext cx="142548" cy="70777"/>
            </a:xfrm>
            <a:custGeom>
              <a:avLst/>
              <a:gdLst/>
              <a:ahLst/>
              <a:cxnLst/>
              <a:rect l="l" t="t" r="r" b="b"/>
              <a:pathLst>
                <a:path w="3877" h="1925" extrusionOk="0">
                  <a:moveTo>
                    <a:pt x="2117" y="0"/>
                  </a:moveTo>
                  <a:cubicBezTo>
                    <a:pt x="2011" y="0"/>
                    <a:pt x="1901" y="7"/>
                    <a:pt x="1789" y="22"/>
                  </a:cubicBezTo>
                  <a:cubicBezTo>
                    <a:pt x="1118" y="78"/>
                    <a:pt x="522" y="469"/>
                    <a:pt x="205" y="1066"/>
                  </a:cubicBezTo>
                  <a:cubicBezTo>
                    <a:pt x="0" y="1495"/>
                    <a:pt x="131" y="1811"/>
                    <a:pt x="354" y="1886"/>
                  </a:cubicBezTo>
                  <a:cubicBezTo>
                    <a:pt x="476" y="1910"/>
                    <a:pt x="598" y="1924"/>
                    <a:pt x="719" y="1924"/>
                  </a:cubicBezTo>
                  <a:cubicBezTo>
                    <a:pt x="874" y="1924"/>
                    <a:pt x="1027" y="1901"/>
                    <a:pt x="1174" y="1849"/>
                  </a:cubicBezTo>
                  <a:cubicBezTo>
                    <a:pt x="1472" y="1793"/>
                    <a:pt x="1752" y="1737"/>
                    <a:pt x="2013" y="1700"/>
                  </a:cubicBezTo>
                  <a:cubicBezTo>
                    <a:pt x="2255" y="1681"/>
                    <a:pt x="2553" y="1644"/>
                    <a:pt x="2833" y="1625"/>
                  </a:cubicBezTo>
                  <a:cubicBezTo>
                    <a:pt x="2862" y="1627"/>
                    <a:pt x="2890" y="1628"/>
                    <a:pt x="2919" y="1628"/>
                  </a:cubicBezTo>
                  <a:cubicBezTo>
                    <a:pt x="3169" y="1628"/>
                    <a:pt x="3417" y="1556"/>
                    <a:pt x="3634" y="1439"/>
                  </a:cubicBezTo>
                  <a:cubicBezTo>
                    <a:pt x="3840" y="1308"/>
                    <a:pt x="3877" y="954"/>
                    <a:pt x="3597" y="600"/>
                  </a:cubicBezTo>
                  <a:cubicBezTo>
                    <a:pt x="3355" y="293"/>
                    <a:pt x="2805" y="0"/>
                    <a:pt x="2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9"/>
            <p:cNvSpPr/>
            <p:nvPr/>
          </p:nvSpPr>
          <p:spPr>
            <a:xfrm>
              <a:off x="6646535" y="4505136"/>
              <a:ext cx="135047" cy="86661"/>
            </a:xfrm>
            <a:custGeom>
              <a:avLst/>
              <a:gdLst/>
              <a:ahLst/>
              <a:cxnLst/>
              <a:rect l="l" t="t" r="r" b="b"/>
              <a:pathLst>
                <a:path w="3673" h="2357" extrusionOk="0">
                  <a:moveTo>
                    <a:pt x="1413" y="1"/>
                  </a:moveTo>
                  <a:cubicBezTo>
                    <a:pt x="1007" y="1"/>
                    <a:pt x="660" y="115"/>
                    <a:pt x="430" y="269"/>
                  </a:cubicBezTo>
                  <a:cubicBezTo>
                    <a:pt x="57" y="549"/>
                    <a:pt x="1" y="884"/>
                    <a:pt x="169" y="1070"/>
                  </a:cubicBezTo>
                  <a:cubicBezTo>
                    <a:pt x="374" y="1257"/>
                    <a:pt x="635" y="1406"/>
                    <a:pt x="896" y="1462"/>
                  </a:cubicBezTo>
                  <a:cubicBezTo>
                    <a:pt x="1175" y="1555"/>
                    <a:pt x="1455" y="1648"/>
                    <a:pt x="1697" y="1760"/>
                  </a:cubicBezTo>
                  <a:cubicBezTo>
                    <a:pt x="1921" y="1853"/>
                    <a:pt x="2182" y="1984"/>
                    <a:pt x="2461" y="2114"/>
                  </a:cubicBezTo>
                  <a:cubicBezTo>
                    <a:pt x="2685" y="2263"/>
                    <a:pt x="2964" y="2357"/>
                    <a:pt x="3244" y="2357"/>
                  </a:cubicBezTo>
                  <a:cubicBezTo>
                    <a:pt x="3486" y="2338"/>
                    <a:pt x="3673" y="2058"/>
                    <a:pt x="3598" y="1611"/>
                  </a:cubicBezTo>
                  <a:cubicBezTo>
                    <a:pt x="3524" y="1164"/>
                    <a:pt x="3114" y="511"/>
                    <a:pt x="2331" y="194"/>
                  </a:cubicBezTo>
                  <a:cubicBezTo>
                    <a:pt x="2009" y="57"/>
                    <a:pt x="1696" y="1"/>
                    <a:pt x="1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9"/>
            <p:cNvSpPr/>
            <p:nvPr/>
          </p:nvSpPr>
          <p:spPr>
            <a:xfrm>
              <a:off x="6632159" y="4646765"/>
              <a:ext cx="95963" cy="38238"/>
            </a:xfrm>
            <a:custGeom>
              <a:avLst/>
              <a:gdLst/>
              <a:ahLst/>
              <a:cxnLst/>
              <a:rect l="l" t="t" r="r" b="b"/>
              <a:pathLst>
                <a:path w="2610" h="1040" extrusionOk="0">
                  <a:moveTo>
                    <a:pt x="1257" y="1"/>
                  </a:moveTo>
                  <a:cubicBezTo>
                    <a:pt x="892" y="1"/>
                    <a:pt x="527" y="104"/>
                    <a:pt x="206" y="312"/>
                  </a:cubicBezTo>
                  <a:cubicBezTo>
                    <a:pt x="56" y="424"/>
                    <a:pt x="1" y="629"/>
                    <a:pt x="112" y="797"/>
                  </a:cubicBezTo>
                  <a:cubicBezTo>
                    <a:pt x="181" y="900"/>
                    <a:pt x="285" y="954"/>
                    <a:pt x="395" y="954"/>
                  </a:cubicBezTo>
                  <a:cubicBezTo>
                    <a:pt x="463" y="954"/>
                    <a:pt x="533" y="933"/>
                    <a:pt x="597" y="890"/>
                  </a:cubicBezTo>
                  <a:cubicBezTo>
                    <a:pt x="797" y="768"/>
                    <a:pt x="1025" y="708"/>
                    <a:pt x="1254" y="708"/>
                  </a:cubicBezTo>
                  <a:cubicBezTo>
                    <a:pt x="1515" y="708"/>
                    <a:pt x="1776" y="787"/>
                    <a:pt x="1995" y="946"/>
                  </a:cubicBezTo>
                  <a:cubicBezTo>
                    <a:pt x="2051" y="1002"/>
                    <a:pt x="2125" y="1021"/>
                    <a:pt x="2218" y="1039"/>
                  </a:cubicBezTo>
                  <a:cubicBezTo>
                    <a:pt x="2312" y="1039"/>
                    <a:pt x="2424" y="983"/>
                    <a:pt x="2498" y="890"/>
                  </a:cubicBezTo>
                  <a:cubicBezTo>
                    <a:pt x="2610" y="741"/>
                    <a:pt x="2591" y="517"/>
                    <a:pt x="2442" y="406"/>
                  </a:cubicBezTo>
                  <a:cubicBezTo>
                    <a:pt x="2094" y="137"/>
                    <a:pt x="1676" y="1"/>
                    <a:pt x="1257" y="1"/>
                  </a:cubicBezTo>
                  <a:close/>
                </a:path>
              </a:pathLst>
            </a:custGeom>
            <a:solidFill>
              <a:srgbClr val="4E18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9"/>
            <p:cNvSpPr/>
            <p:nvPr/>
          </p:nvSpPr>
          <p:spPr>
            <a:xfrm>
              <a:off x="6249115" y="4609593"/>
              <a:ext cx="102103" cy="37723"/>
            </a:xfrm>
            <a:custGeom>
              <a:avLst/>
              <a:gdLst/>
              <a:ahLst/>
              <a:cxnLst/>
              <a:rect l="l" t="t" r="r" b="b"/>
              <a:pathLst>
                <a:path w="2777" h="1026" extrusionOk="0">
                  <a:moveTo>
                    <a:pt x="1345" y="1"/>
                  </a:moveTo>
                  <a:cubicBezTo>
                    <a:pt x="983" y="1"/>
                    <a:pt x="618" y="99"/>
                    <a:pt x="298" y="298"/>
                  </a:cubicBezTo>
                  <a:cubicBezTo>
                    <a:pt x="1" y="517"/>
                    <a:pt x="202" y="946"/>
                    <a:pt x="506" y="946"/>
                  </a:cubicBezTo>
                  <a:cubicBezTo>
                    <a:pt x="565" y="946"/>
                    <a:pt x="627" y="931"/>
                    <a:pt x="689" y="895"/>
                  </a:cubicBezTo>
                  <a:cubicBezTo>
                    <a:pt x="890" y="764"/>
                    <a:pt x="1120" y="698"/>
                    <a:pt x="1349" y="698"/>
                  </a:cubicBezTo>
                  <a:cubicBezTo>
                    <a:pt x="1610" y="698"/>
                    <a:pt x="1869" y="782"/>
                    <a:pt x="2087" y="951"/>
                  </a:cubicBezTo>
                  <a:cubicBezTo>
                    <a:pt x="2143" y="988"/>
                    <a:pt x="2218" y="1025"/>
                    <a:pt x="2311" y="1025"/>
                  </a:cubicBezTo>
                  <a:cubicBezTo>
                    <a:pt x="2646" y="1025"/>
                    <a:pt x="2777" y="597"/>
                    <a:pt x="2516" y="392"/>
                  </a:cubicBezTo>
                  <a:cubicBezTo>
                    <a:pt x="2176" y="132"/>
                    <a:pt x="1762" y="1"/>
                    <a:pt x="1345" y="1"/>
                  </a:cubicBezTo>
                  <a:close/>
                </a:path>
              </a:pathLst>
            </a:custGeom>
            <a:solidFill>
              <a:srgbClr val="4E18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9"/>
            <p:cNvSpPr/>
            <p:nvPr/>
          </p:nvSpPr>
          <p:spPr>
            <a:xfrm>
              <a:off x="6436850" y="4572384"/>
              <a:ext cx="109677" cy="41327"/>
            </a:xfrm>
            <a:custGeom>
              <a:avLst/>
              <a:gdLst/>
              <a:ahLst/>
              <a:cxnLst/>
              <a:rect l="l" t="t" r="r" b="b"/>
              <a:pathLst>
                <a:path w="2983" h="1124" extrusionOk="0">
                  <a:moveTo>
                    <a:pt x="1380" y="1"/>
                  </a:moveTo>
                  <a:cubicBezTo>
                    <a:pt x="629" y="1"/>
                    <a:pt x="36" y="395"/>
                    <a:pt x="1" y="938"/>
                  </a:cubicBezTo>
                  <a:lnTo>
                    <a:pt x="94" y="938"/>
                  </a:lnTo>
                  <a:cubicBezTo>
                    <a:pt x="319" y="592"/>
                    <a:pt x="800" y="374"/>
                    <a:pt x="1359" y="374"/>
                  </a:cubicBezTo>
                  <a:cubicBezTo>
                    <a:pt x="1403" y="374"/>
                    <a:pt x="1447" y="376"/>
                    <a:pt x="1492" y="378"/>
                  </a:cubicBezTo>
                  <a:cubicBezTo>
                    <a:pt x="2125" y="434"/>
                    <a:pt x="2629" y="733"/>
                    <a:pt x="2834" y="1124"/>
                  </a:cubicBezTo>
                  <a:lnTo>
                    <a:pt x="2945" y="1124"/>
                  </a:lnTo>
                  <a:cubicBezTo>
                    <a:pt x="2983" y="565"/>
                    <a:pt x="2330" y="43"/>
                    <a:pt x="1529" y="6"/>
                  </a:cubicBezTo>
                  <a:cubicBezTo>
                    <a:pt x="1479" y="2"/>
                    <a:pt x="1429" y="1"/>
                    <a:pt x="1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9"/>
            <p:cNvSpPr/>
            <p:nvPr/>
          </p:nvSpPr>
          <p:spPr>
            <a:xfrm>
              <a:off x="6361476" y="4841890"/>
              <a:ext cx="225495" cy="85374"/>
            </a:xfrm>
            <a:custGeom>
              <a:avLst/>
              <a:gdLst/>
              <a:ahLst/>
              <a:cxnLst/>
              <a:rect l="l" t="t" r="r" b="b"/>
              <a:pathLst>
                <a:path w="6133" h="2322" extrusionOk="0">
                  <a:moveTo>
                    <a:pt x="56" y="0"/>
                  </a:moveTo>
                  <a:lnTo>
                    <a:pt x="56" y="0"/>
                  </a:lnTo>
                  <a:cubicBezTo>
                    <a:pt x="0" y="1175"/>
                    <a:pt x="1305" y="2200"/>
                    <a:pt x="2983" y="2312"/>
                  </a:cubicBezTo>
                  <a:cubicBezTo>
                    <a:pt x="3083" y="2318"/>
                    <a:pt x="3183" y="2322"/>
                    <a:pt x="3281" y="2322"/>
                  </a:cubicBezTo>
                  <a:cubicBezTo>
                    <a:pt x="4823" y="2322"/>
                    <a:pt x="6062" y="1514"/>
                    <a:pt x="6132" y="411"/>
                  </a:cubicBezTo>
                  <a:lnTo>
                    <a:pt x="5927" y="411"/>
                  </a:lnTo>
                  <a:cubicBezTo>
                    <a:pt x="5467" y="1093"/>
                    <a:pt x="4492" y="1541"/>
                    <a:pt x="3359" y="1541"/>
                  </a:cubicBezTo>
                  <a:cubicBezTo>
                    <a:pt x="3253" y="1541"/>
                    <a:pt x="3146" y="1537"/>
                    <a:pt x="3038" y="1529"/>
                  </a:cubicBezTo>
                  <a:cubicBezTo>
                    <a:pt x="1752" y="1454"/>
                    <a:pt x="690" y="821"/>
                    <a:pt x="299" y="19"/>
                  </a:cubicBezTo>
                  <a:lnTo>
                    <a:pt x="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21"/>
                                        </p:tgtEl>
                                        <p:attrNameLst>
                                          <p:attrName>style.visibility</p:attrName>
                                        </p:attrNameLst>
                                      </p:cBhvr>
                                      <p:to>
                                        <p:strVal val="visible"/>
                                      </p:to>
                                    </p:set>
                                    <p:anim calcmode="lin" valueType="num">
                                      <p:cBhvr additive="base">
                                        <p:cTn id="7" dur="500" fill="hold"/>
                                        <p:tgtEl>
                                          <p:spTgt spid="621"/>
                                        </p:tgtEl>
                                        <p:attrNameLst>
                                          <p:attrName>ppt_x</p:attrName>
                                        </p:attrNameLst>
                                      </p:cBhvr>
                                      <p:tavLst>
                                        <p:tav tm="0">
                                          <p:val>
                                            <p:strVal val="#ppt_x"/>
                                          </p:val>
                                        </p:tav>
                                        <p:tav tm="100000">
                                          <p:val>
                                            <p:strVal val="#ppt_x"/>
                                          </p:val>
                                        </p:tav>
                                      </p:tavLst>
                                    </p:anim>
                                    <p:anim calcmode="lin" valueType="num">
                                      <p:cBhvr additive="base">
                                        <p:cTn id="8" dur="500" fill="hold"/>
                                        <p:tgtEl>
                                          <p:spTgt spid="62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623"/>
                                        </p:tgtEl>
                                        <p:attrNameLst>
                                          <p:attrName>style.visibility</p:attrName>
                                        </p:attrNameLst>
                                      </p:cBhvr>
                                      <p:to>
                                        <p:strVal val="visible"/>
                                      </p:to>
                                    </p:set>
                                    <p:animEffect transition="in" filter="barn(inVertical)">
                                      <p:cBhvr>
                                        <p:cTn id="13" dur="500"/>
                                        <p:tgtEl>
                                          <p:spTgt spid="6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 grpId="0"/>
      <p:bldP spid="62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49"/>
        <p:cNvGrpSpPr/>
        <p:nvPr/>
      </p:nvGrpSpPr>
      <p:grpSpPr>
        <a:xfrm>
          <a:off x="0" y="0"/>
          <a:ext cx="0" cy="0"/>
          <a:chOff x="0" y="0"/>
          <a:chExt cx="0" cy="0"/>
        </a:xfrm>
      </p:grpSpPr>
      <p:sp>
        <p:nvSpPr>
          <p:cNvPr id="7" name="Rectangle: Top Corners One Rounded and One Snipped 6"/>
          <p:cNvSpPr/>
          <p:nvPr/>
        </p:nvSpPr>
        <p:spPr>
          <a:xfrm>
            <a:off x="228600" y="161925"/>
            <a:ext cx="8705850" cy="4905375"/>
          </a:xfrm>
          <a:prstGeom prst="snipRound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PRESENTATION</a:t>
            </a:r>
          </a:p>
        </p:txBody>
      </p:sp>
      <p:sp>
        <p:nvSpPr>
          <p:cNvPr id="9" name="Google Shape;1881;p31"/>
          <p:cNvSpPr txBox="1"/>
          <p:nvPr/>
        </p:nvSpPr>
        <p:spPr>
          <a:xfrm>
            <a:off x="370829" y="1274663"/>
            <a:ext cx="4416675" cy="1012037"/>
          </a:xfrm>
          <a:prstGeom prst="rect">
            <a:avLst/>
          </a:prstGeom>
          <a:noFill/>
          <a:ln>
            <a:noFill/>
          </a:ln>
        </p:spPr>
        <p:txBody>
          <a:bodyPr spcFirstLastPara="1" wrap="square" lIns="68569" tIns="68569" rIns="68569" bIns="68569"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800">
              <a:spcBef>
                <a:spcPts val="750"/>
              </a:spcBef>
              <a:buClrTx/>
              <a:buNone/>
            </a:pPr>
            <a:r>
              <a:rPr lang="x-none" sz="3600" b="1" dirty="0">
                <a:solidFill>
                  <a:srgbClr val="FF0000"/>
                </a:solidFill>
                <a:latin typeface="Calibri" panose="020F0502020204030204"/>
              </a:rPr>
              <a:t>generation gap (n.ph.) </a:t>
            </a:r>
            <a:endParaRPr lang="en-US" sz="3600" b="1" dirty="0">
              <a:solidFill>
                <a:srgbClr val="FF0000"/>
              </a:solidFill>
              <a:latin typeface="Calibri" panose="020F0502020204030204"/>
              <a:cs typeface="Calibri" panose="020F0502020204030204" pitchFamily="34" charset="0"/>
            </a:endParaRPr>
          </a:p>
        </p:txBody>
      </p:sp>
      <p:sp>
        <p:nvSpPr>
          <p:cNvPr id="10" name="Rectangle 9"/>
          <p:cNvSpPr/>
          <p:nvPr/>
        </p:nvSpPr>
        <p:spPr>
          <a:xfrm>
            <a:off x="374835" y="3273207"/>
            <a:ext cx="4909019" cy="1569660"/>
          </a:xfrm>
          <a:prstGeom prst="rect">
            <a:avLst/>
          </a:prstGeom>
        </p:spPr>
        <p:txBody>
          <a:bodyPr wrap="square">
            <a:spAutoFit/>
          </a:bodyPr>
          <a:lstStyle/>
          <a:p>
            <a:pPr algn="just" defTabSz="685800">
              <a:buClrTx/>
            </a:pPr>
            <a:r>
              <a:rPr lang="x-none" sz="2400" kern="1200" dirty="0">
                <a:solidFill>
                  <a:prstClr val="black"/>
                </a:solidFill>
                <a:latin typeface="Calibri" panose="020F0502020204030204"/>
                <a:ea typeface="+mn-ea"/>
                <a:cs typeface="+mn-cs"/>
              </a:rPr>
              <a:t>the difference in attitude or behaviour between young and older people that causes a lack of understanding </a:t>
            </a:r>
            <a:endParaRPr lang="en-US" sz="2400" kern="1200" dirty="0">
              <a:solidFill>
                <a:prstClr val="black"/>
              </a:solidFill>
              <a:latin typeface="Calibri" panose="020F0502020204030204"/>
              <a:ea typeface="+mn-ea"/>
              <a:cs typeface="+mn-cs"/>
            </a:endParaRPr>
          </a:p>
        </p:txBody>
      </p:sp>
      <p:sp>
        <p:nvSpPr>
          <p:cNvPr id="11" name="Rectangle 10"/>
          <p:cNvSpPr/>
          <p:nvPr/>
        </p:nvSpPr>
        <p:spPr>
          <a:xfrm>
            <a:off x="1305768" y="2090492"/>
            <a:ext cx="2347053" cy="415498"/>
          </a:xfrm>
          <a:prstGeom prst="rect">
            <a:avLst/>
          </a:prstGeom>
        </p:spPr>
        <p:txBody>
          <a:bodyPr wrap="none">
            <a:spAutoFit/>
          </a:bodyPr>
          <a:lstStyle/>
          <a:p>
            <a:pPr defTabSz="685800">
              <a:buClrTx/>
            </a:pP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 </a:t>
            </a:r>
            <a:r>
              <a:rPr lang="x-none" sz="2100" b="1" kern="1200" dirty="0">
                <a:solidFill>
                  <a:srgbClr val="7030A0"/>
                </a:solidFill>
                <a:latin typeface="Times New Roman" panose="02020603050405020304" pitchFamily="18" charset="0"/>
                <a:ea typeface="Times New Roman" panose="02020603050405020304" pitchFamily="18" charset="0"/>
                <a:cs typeface="+mn-cs"/>
              </a:rPr>
              <a:t>ˌ</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d</a:t>
            </a:r>
            <a:r>
              <a:rPr lang="x-none" sz="2100" b="1" kern="1200" dirty="0">
                <a:solidFill>
                  <a:srgbClr val="7030A0"/>
                </a:solidFill>
                <a:latin typeface="Times New Roman" panose="02020603050405020304" pitchFamily="18" charset="0"/>
                <a:ea typeface="Times New Roman" panose="02020603050405020304" pitchFamily="18" charset="0"/>
                <a:cs typeface="+mn-cs"/>
              </a:rPr>
              <a:t>ʒ</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enə</a:t>
            </a:r>
            <a:r>
              <a:rPr lang="x-none" sz="2100" b="1" kern="1200" dirty="0">
                <a:solidFill>
                  <a:srgbClr val="7030A0"/>
                </a:solidFill>
                <a:latin typeface="Times New Roman" panose="02020603050405020304" pitchFamily="18" charset="0"/>
                <a:ea typeface="Times New Roman" panose="02020603050405020304" pitchFamily="18" charset="0"/>
                <a:cs typeface="+mn-cs"/>
              </a:rPr>
              <a:t>ˈ</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re</a:t>
            </a:r>
            <a:r>
              <a:rPr lang="x-none" sz="2100" b="1" kern="1200" dirty="0">
                <a:solidFill>
                  <a:srgbClr val="7030A0"/>
                </a:solidFill>
                <a:latin typeface="Times New Roman" panose="02020603050405020304" pitchFamily="18" charset="0"/>
                <a:ea typeface="Times New Roman" panose="02020603050405020304" pitchFamily="18" charset="0"/>
                <a:cs typeface="+mn-cs"/>
              </a:rPr>
              <a:t>ɪʃ</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n </a:t>
            </a:r>
            <a:r>
              <a:rPr lang="x-none" sz="2100" b="1" kern="1200" dirty="0">
                <a:solidFill>
                  <a:srgbClr val="7030A0"/>
                </a:solidFill>
                <a:latin typeface="Times New Roman" panose="02020603050405020304" pitchFamily="18" charset="0"/>
                <a:ea typeface="Times New Roman" panose="02020603050405020304" pitchFamily="18" charset="0"/>
                <a:cs typeface="+mn-cs"/>
              </a:rPr>
              <a:t>ɡ</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æp/</a:t>
            </a:r>
            <a:endParaRPr lang="x-none" sz="2100" b="1" kern="1200" dirty="0">
              <a:solidFill>
                <a:srgbClr val="7030A0"/>
              </a:solidFill>
              <a:latin typeface="Times New Roman" panose="02020603050405020304" pitchFamily="18" charset="0"/>
              <a:ea typeface="Times New Roman" panose="02020603050405020304" pitchFamily="18" charset="0"/>
              <a:cs typeface="+mn-cs"/>
            </a:endParaRPr>
          </a:p>
        </p:txBody>
      </p:sp>
      <p:pic>
        <p:nvPicPr>
          <p:cNvPr id="12" name="the_generation_gap_1_gb_1" descr="the_generation_gap_1_gb_1">
            <a:hlinkClick r:id="" action="ppaction://media"/>
          </p:cNvPr>
          <p:cNvPicPr>
            <a:picLocks noChangeAspect="1"/>
          </p:cNvPicPr>
          <p:nvPr>
            <a:audioFile r:link="rId1"/>
            <p:extLst>
              <p:ext uri="{DAA4B4D4-6D71-4841-9C94-3DE7FCFB9230}">
                <p14:media xmlns:p14="http://schemas.microsoft.com/office/powerpoint/2010/main" r:embed="rId2">
                  <p14:trim st="168"/>
                </p14:media>
              </p:ext>
            </p:extLst>
          </p:nvPr>
        </p:nvPicPr>
        <p:blipFill>
          <a:blip r:embed="rId5"/>
          <a:stretch>
            <a:fillRect/>
          </a:stretch>
        </p:blipFill>
        <p:spPr>
          <a:xfrm>
            <a:off x="4195892" y="1975199"/>
            <a:ext cx="609600" cy="609600"/>
          </a:xfrm>
          <a:prstGeom prst="rect">
            <a:avLst/>
          </a:prstGeom>
        </p:spPr>
      </p:pic>
      <p:pic>
        <p:nvPicPr>
          <p:cNvPr id="13" name="Picture 2" descr="Understanding Generation Gap - YouTub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48563" y="1668459"/>
            <a:ext cx="3420602" cy="2170116"/>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097549" y="2677203"/>
            <a:ext cx="3382066" cy="503599"/>
          </a:xfrm>
          <a:prstGeom prst="rect">
            <a:avLst/>
          </a:prstGeom>
          <a:noFill/>
        </p:spPr>
        <p:txBody>
          <a:bodyPr wrap="square">
            <a:spAutoFit/>
          </a:bodyPr>
          <a:lstStyle/>
          <a:p>
            <a:pPr>
              <a:lnSpc>
                <a:spcPct val="120000"/>
              </a:lnSpc>
            </a:pPr>
            <a:r>
              <a:rPr lang="en-US" sz="2400" dirty="0">
                <a:solidFill>
                  <a:srgbClr val="7030A0"/>
                </a:solidFill>
              </a:rPr>
              <a:t>k</a:t>
            </a:r>
            <a:r>
              <a:rPr lang="x-none" sz="2400" dirty="0">
                <a:solidFill>
                  <a:srgbClr val="7030A0"/>
                </a:solidFill>
              </a:rPr>
              <a:t>h</a:t>
            </a:r>
            <a:r>
              <a:rPr lang="en-US" sz="2400" dirty="0" err="1">
                <a:solidFill>
                  <a:srgbClr val="7030A0"/>
                </a:solidFill>
              </a:rPr>
              <a:t>oả</a:t>
            </a:r>
            <a:r>
              <a:rPr lang="x-none" sz="2400" dirty="0">
                <a:solidFill>
                  <a:srgbClr val="7030A0"/>
                </a:solidFill>
              </a:rPr>
              <a:t>ng cách thế hệ</a:t>
            </a:r>
            <a:endParaRPr lang="x-none" sz="2400" dirty="0">
              <a:solidFill>
                <a:srgbClr val="7030A0"/>
              </a:solidFill>
              <a:latin typeface="Calibri (Body)"/>
              <a:ea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47" fill="hold"/>
                                        <p:tgtEl>
                                          <p:spTgt spid="12"/>
                                        </p:tgtEl>
                                      </p:cBhvr>
                                    </p:cmd>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1" fill="hold" display="0">
                  <p:stCondLst>
                    <p:cond delay="indefinite"/>
                  </p:stCondLst>
                  <p:endCondLst>
                    <p:cond evt="onStopAudio" delay="0">
                      <p:tgtEl>
                        <p:sldTgt/>
                      </p:tgtEl>
                    </p:cond>
                  </p:endCondLst>
                </p:cTn>
                <p:tgtEl>
                  <p:spTgt spid="12"/>
                </p:tgtEl>
              </p:cMediaNode>
            </p:audio>
          </p:childTnLst>
        </p:cTn>
      </p:par>
    </p:tnLst>
    <p:bldLst>
      <p:bldP spid="9" grpId="0"/>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749"/>
        <p:cNvGrpSpPr/>
        <p:nvPr/>
      </p:nvGrpSpPr>
      <p:grpSpPr>
        <a:xfrm>
          <a:off x="0" y="0"/>
          <a:ext cx="0" cy="0"/>
          <a:chOff x="0" y="0"/>
          <a:chExt cx="0" cy="0"/>
        </a:xfrm>
      </p:grpSpPr>
      <p:sp>
        <p:nvSpPr>
          <p:cNvPr id="7" name="Rectangle: Top Corners One Rounded and One Snipped 6"/>
          <p:cNvSpPr/>
          <p:nvPr/>
        </p:nvSpPr>
        <p:spPr>
          <a:xfrm>
            <a:off x="228600" y="161925"/>
            <a:ext cx="8705850" cy="4905375"/>
          </a:xfrm>
          <a:prstGeom prst="snipRound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PRESENTATION</a:t>
            </a:r>
          </a:p>
        </p:txBody>
      </p:sp>
      <p:sp>
        <p:nvSpPr>
          <p:cNvPr id="3" name="Google Shape;1881;p31"/>
          <p:cNvSpPr txBox="1"/>
          <p:nvPr/>
        </p:nvSpPr>
        <p:spPr>
          <a:xfrm>
            <a:off x="743079" y="1292422"/>
            <a:ext cx="3923346" cy="1012037"/>
          </a:xfrm>
          <a:prstGeom prst="rect">
            <a:avLst/>
          </a:prstGeom>
          <a:noFill/>
          <a:ln>
            <a:noFill/>
          </a:ln>
        </p:spPr>
        <p:txBody>
          <a:bodyPr spcFirstLastPara="1" wrap="square" lIns="68569" tIns="68569" rIns="68569" bIns="68569"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800">
              <a:spcBef>
                <a:spcPts val="750"/>
              </a:spcBef>
              <a:buClrTx/>
              <a:buNone/>
            </a:pPr>
            <a:r>
              <a:rPr lang="x-none" sz="3600" b="1" dirty="0">
                <a:solidFill>
                  <a:srgbClr val="FF0000"/>
                </a:solidFill>
                <a:latin typeface="Calibri" panose="020F0502020204030204"/>
              </a:rPr>
              <a:t>behaviour (n) </a:t>
            </a:r>
            <a:endParaRPr lang="en-US" sz="3600" b="1" dirty="0">
              <a:solidFill>
                <a:srgbClr val="FF0000"/>
              </a:solidFill>
              <a:latin typeface="Calibri" panose="020F0502020204030204"/>
              <a:cs typeface="Calibri" panose="020F0502020204030204" pitchFamily="34" charset="0"/>
            </a:endParaRPr>
          </a:p>
        </p:txBody>
      </p:sp>
      <p:sp>
        <p:nvSpPr>
          <p:cNvPr id="4" name="Rectangle 3"/>
          <p:cNvSpPr/>
          <p:nvPr/>
        </p:nvSpPr>
        <p:spPr>
          <a:xfrm>
            <a:off x="743079" y="3316586"/>
            <a:ext cx="4121139" cy="1200329"/>
          </a:xfrm>
          <a:prstGeom prst="rect">
            <a:avLst/>
          </a:prstGeom>
        </p:spPr>
        <p:txBody>
          <a:bodyPr wrap="square">
            <a:spAutoFit/>
          </a:bodyPr>
          <a:lstStyle/>
          <a:p>
            <a:pPr defTabSz="685800">
              <a:buClrTx/>
            </a:pPr>
            <a:r>
              <a:rPr lang="x-none" sz="2400" kern="1200" dirty="0">
                <a:solidFill>
                  <a:prstClr val="black"/>
                </a:solidFill>
                <a:latin typeface="Calibri" panose="020F0502020204030204"/>
                <a:ea typeface="+mn-ea"/>
                <a:cs typeface="+mn-cs"/>
              </a:rPr>
              <a:t>the way that somebody behaves, especially towards other people</a:t>
            </a:r>
            <a:endParaRPr lang="en-US" sz="2400" kern="1200" dirty="0">
              <a:solidFill>
                <a:srgbClr val="ED7D31">
                  <a:lumMod val="50000"/>
                </a:srgbClr>
              </a:solidFill>
              <a:latin typeface="Calibri" panose="020F0502020204030204"/>
              <a:ea typeface="+mn-ea"/>
              <a:cs typeface="+mn-cs"/>
            </a:endParaRPr>
          </a:p>
        </p:txBody>
      </p:sp>
      <p:sp>
        <p:nvSpPr>
          <p:cNvPr id="5" name="Rectangle 4"/>
          <p:cNvSpPr/>
          <p:nvPr/>
        </p:nvSpPr>
        <p:spPr>
          <a:xfrm>
            <a:off x="1703001" y="2111067"/>
            <a:ext cx="1641796" cy="415498"/>
          </a:xfrm>
          <a:prstGeom prst="rect">
            <a:avLst/>
          </a:prstGeom>
        </p:spPr>
        <p:txBody>
          <a:bodyPr wrap="none">
            <a:spAutoFit/>
          </a:bodyPr>
          <a:lstStyle/>
          <a:p>
            <a:pPr defTabSz="685800">
              <a:buClrTx/>
            </a:pP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/b</a:t>
            </a:r>
            <a:r>
              <a:rPr lang="x-none" sz="2100" b="1" kern="1200" dirty="0">
                <a:solidFill>
                  <a:srgbClr val="7030A0"/>
                </a:solidFill>
                <a:latin typeface="Times New Roman" panose="02020603050405020304" pitchFamily="18" charset="0"/>
                <a:ea typeface="Times New Roman" panose="02020603050405020304" pitchFamily="18" charset="0"/>
                <a:cs typeface="+mn-cs"/>
              </a:rPr>
              <a:t>ɪˈ</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he</a:t>
            </a:r>
            <a:r>
              <a:rPr lang="x-none" sz="2100" b="1" kern="1200" dirty="0">
                <a:solidFill>
                  <a:srgbClr val="7030A0"/>
                </a:solidFill>
                <a:latin typeface="Times New Roman" panose="02020603050405020304" pitchFamily="18" charset="0"/>
                <a:ea typeface="Times New Roman" panose="02020603050405020304" pitchFamily="18" charset="0"/>
                <a:cs typeface="+mn-cs"/>
              </a:rPr>
              <a:t>ɪ</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vjə(r)/</a:t>
            </a:r>
            <a:endParaRPr lang="x-none" sz="2100" b="1" kern="1200" dirty="0">
              <a:solidFill>
                <a:srgbClr val="7030A0"/>
              </a:solidFill>
              <a:latin typeface="Times New Roman" panose="02020603050405020304" pitchFamily="18" charset="0"/>
              <a:ea typeface="Times New Roman" panose="02020603050405020304" pitchFamily="18" charset="0"/>
              <a:cs typeface="+mn-cs"/>
            </a:endParaRPr>
          </a:p>
        </p:txBody>
      </p:sp>
      <p:pic>
        <p:nvPicPr>
          <p:cNvPr id="6" name="Picture 2" descr="Behaviou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26347" y="1232492"/>
            <a:ext cx="3213100" cy="3213100"/>
          </a:xfrm>
          <a:prstGeom prst="rect">
            <a:avLst/>
          </a:prstGeom>
          <a:noFill/>
          <a:extLst>
            <a:ext uri="{909E8E84-426E-40DD-AFC4-6F175D3DCCD1}">
              <a14:hiddenFill xmlns:a14="http://schemas.microsoft.com/office/drawing/2010/main">
                <a:solidFill>
                  <a:srgbClr val="FFFFFF"/>
                </a:solidFill>
              </a14:hiddenFill>
            </a:ext>
          </a:extLst>
        </p:spPr>
      </p:pic>
      <p:pic>
        <p:nvPicPr>
          <p:cNvPr id="14" name="behaviour__gb_2" descr="behaviour__gb_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3799527" y="1970052"/>
            <a:ext cx="609600" cy="609600"/>
          </a:xfrm>
          <a:prstGeom prst="rect">
            <a:avLst/>
          </a:prstGeom>
        </p:spPr>
      </p:pic>
      <p:sp>
        <p:nvSpPr>
          <p:cNvPr id="9" name="TextBox 8"/>
          <p:cNvSpPr txBox="1"/>
          <p:nvPr/>
        </p:nvSpPr>
        <p:spPr>
          <a:xfrm>
            <a:off x="1901788" y="2682254"/>
            <a:ext cx="1443009" cy="503599"/>
          </a:xfrm>
          <a:prstGeom prst="rect">
            <a:avLst/>
          </a:prstGeom>
          <a:noFill/>
        </p:spPr>
        <p:txBody>
          <a:bodyPr wrap="square">
            <a:spAutoFit/>
          </a:bodyPr>
          <a:lstStyle/>
          <a:p>
            <a:pPr>
              <a:lnSpc>
                <a:spcPct val="120000"/>
              </a:lnSpc>
            </a:pPr>
            <a:r>
              <a:rPr lang="x-none" sz="2400" dirty="0">
                <a:solidFill>
                  <a:srgbClr val="7030A0"/>
                </a:solidFill>
                <a:effectLst/>
              </a:rPr>
              <a:t>hành vi</a:t>
            </a:r>
            <a:endParaRPr lang="x-none" sz="2400" dirty="0">
              <a:solidFill>
                <a:srgbClr val="7030A0"/>
              </a:solidFill>
              <a:effectLst/>
              <a:latin typeface="Calibri (Body)"/>
              <a:ea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18" fill="hold"/>
                                        <p:tgtEl>
                                          <p:spTgt spid="14"/>
                                        </p:tgtEl>
                                      </p:cBhvr>
                                    </p:cmd>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up)">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1" fill="hold" display="0">
                  <p:stCondLst>
                    <p:cond delay="indefinite"/>
                  </p:stCondLst>
                  <p:endCondLst>
                    <p:cond evt="onStopAudio" delay="0">
                      <p:tgtEl>
                        <p:sldTgt/>
                      </p:tgtEl>
                    </p:cond>
                  </p:endCondLst>
                </p:cTn>
                <p:tgtEl>
                  <p:spTgt spid="14"/>
                </p:tgtEl>
              </p:cMediaNode>
            </p:audio>
          </p:childTnLst>
        </p:cTn>
      </p:par>
    </p:tnLst>
    <p:bldLst>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749"/>
        <p:cNvGrpSpPr/>
        <p:nvPr/>
      </p:nvGrpSpPr>
      <p:grpSpPr>
        <a:xfrm>
          <a:off x="0" y="0"/>
          <a:ext cx="0" cy="0"/>
          <a:chOff x="0" y="0"/>
          <a:chExt cx="0" cy="0"/>
        </a:xfrm>
      </p:grpSpPr>
      <p:sp>
        <p:nvSpPr>
          <p:cNvPr id="7" name="Rectangle: Top Corners One Rounded and One Snipped 6"/>
          <p:cNvSpPr/>
          <p:nvPr/>
        </p:nvSpPr>
        <p:spPr>
          <a:xfrm>
            <a:off x="228600" y="161925"/>
            <a:ext cx="8705850" cy="4905375"/>
          </a:xfrm>
          <a:prstGeom prst="snipRound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PRESENTATION</a:t>
            </a:r>
          </a:p>
        </p:txBody>
      </p:sp>
      <p:sp>
        <p:nvSpPr>
          <p:cNvPr id="9" name="Google Shape;1881;p31"/>
          <p:cNvSpPr txBox="1"/>
          <p:nvPr/>
        </p:nvSpPr>
        <p:spPr>
          <a:xfrm>
            <a:off x="261952" y="1302607"/>
            <a:ext cx="4506226" cy="1012037"/>
          </a:xfrm>
          <a:prstGeom prst="rect">
            <a:avLst/>
          </a:prstGeom>
          <a:noFill/>
          <a:ln>
            <a:noFill/>
          </a:ln>
        </p:spPr>
        <p:txBody>
          <a:bodyPr spcFirstLastPara="1" wrap="square" lIns="68569" tIns="68569" rIns="68569" bIns="68569"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800">
              <a:spcBef>
                <a:spcPts val="750"/>
              </a:spcBef>
              <a:buClrTx/>
              <a:buNone/>
            </a:pPr>
            <a:r>
              <a:rPr lang="x-none" sz="3600" b="1" dirty="0">
                <a:solidFill>
                  <a:srgbClr val="FF0000"/>
                </a:solidFill>
                <a:latin typeface="Calibri" panose="020F0502020204030204"/>
              </a:rPr>
              <a:t>nuclear family (n.ph.) </a:t>
            </a:r>
            <a:endParaRPr lang="en-US" sz="3600" b="1" dirty="0">
              <a:solidFill>
                <a:srgbClr val="FF0000"/>
              </a:solidFill>
              <a:latin typeface="Calibri" panose="020F0502020204030204"/>
              <a:cs typeface="Calibri" panose="020F0502020204030204" pitchFamily="34" charset="0"/>
            </a:endParaRPr>
          </a:p>
        </p:txBody>
      </p:sp>
      <p:sp>
        <p:nvSpPr>
          <p:cNvPr id="10" name="Rectangle 9"/>
          <p:cNvSpPr/>
          <p:nvPr/>
        </p:nvSpPr>
        <p:spPr>
          <a:xfrm>
            <a:off x="469797" y="3326681"/>
            <a:ext cx="4692468" cy="1200329"/>
          </a:xfrm>
          <a:prstGeom prst="rect">
            <a:avLst/>
          </a:prstGeom>
        </p:spPr>
        <p:txBody>
          <a:bodyPr wrap="square">
            <a:spAutoFit/>
          </a:bodyPr>
          <a:lstStyle/>
          <a:p>
            <a:pPr defTabSz="685800">
              <a:buClrTx/>
            </a:pPr>
            <a:r>
              <a:rPr lang="x-none" sz="2400" kern="1200" dirty="0">
                <a:solidFill>
                  <a:prstClr val="black"/>
                </a:solidFill>
                <a:latin typeface="Calibri" panose="020F0502020204030204"/>
                <a:ea typeface="+mn-ea"/>
                <a:cs typeface="+mn-cs"/>
              </a:rPr>
              <a:t>a family that consists of father, mother and children, when it is thought of as a unit in society </a:t>
            </a:r>
            <a:endParaRPr lang="en-US" sz="2400" kern="1200" dirty="0">
              <a:solidFill>
                <a:srgbClr val="ED7D31">
                  <a:lumMod val="50000"/>
                </a:srgbClr>
              </a:solidFill>
              <a:latin typeface="Calibri" panose="020F0502020204030204"/>
              <a:ea typeface="+mn-ea"/>
              <a:cs typeface="+mn-cs"/>
            </a:endParaRPr>
          </a:p>
        </p:txBody>
      </p:sp>
      <p:sp>
        <p:nvSpPr>
          <p:cNvPr id="11" name="Rectangle 10"/>
          <p:cNvSpPr/>
          <p:nvPr/>
        </p:nvSpPr>
        <p:spPr>
          <a:xfrm>
            <a:off x="1416687" y="2118436"/>
            <a:ext cx="2244525" cy="415498"/>
          </a:xfrm>
          <a:prstGeom prst="rect">
            <a:avLst/>
          </a:prstGeom>
        </p:spPr>
        <p:txBody>
          <a:bodyPr wrap="none">
            <a:spAutoFit/>
          </a:bodyPr>
          <a:lstStyle/>
          <a:p>
            <a:pPr defTabSz="685800">
              <a:buClrTx/>
            </a:pP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a:t>
            </a:r>
            <a:r>
              <a:rPr lang="x-none" sz="2100" b="1" kern="1200" dirty="0">
                <a:solidFill>
                  <a:srgbClr val="7030A0"/>
                </a:solidFill>
                <a:latin typeface="Times New Roman" panose="02020603050405020304" pitchFamily="18" charset="0"/>
                <a:ea typeface="Times New Roman" panose="02020603050405020304" pitchFamily="18" charset="0"/>
                <a:cs typeface="+mn-cs"/>
              </a:rPr>
              <a:t>ˌ</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nju</a:t>
            </a:r>
            <a:r>
              <a:rPr lang="x-none" sz="2100" b="1" kern="1200" dirty="0">
                <a:solidFill>
                  <a:srgbClr val="7030A0"/>
                </a:solidFill>
                <a:latin typeface="Times New Roman" panose="02020603050405020304" pitchFamily="18" charset="0"/>
                <a:ea typeface="Times New Roman" panose="02020603050405020304" pitchFamily="18" charset="0"/>
                <a:cs typeface="+mn-cs"/>
              </a:rPr>
              <a:t>ː</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kliə </a:t>
            </a:r>
            <a:r>
              <a:rPr lang="x-none" sz="2100" b="1" kern="1200" dirty="0">
                <a:solidFill>
                  <a:srgbClr val="7030A0"/>
                </a:solidFill>
                <a:latin typeface="Times New Roman" panose="02020603050405020304" pitchFamily="18" charset="0"/>
                <a:ea typeface="Times New Roman" panose="02020603050405020304" pitchFamily="18" charset="0"/>
                <a:cs typeface="+mn-cs"/>
              </a:rPr>
              <a:t>ˈ</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fæməli/</a:t>
            </a:r>
            <a:endParaRPr lang="x-none" sz="2100" b="1" kern="1200" dirty="0">
              <a:solidFill>
                <a:srgbClr val="7030A0"/>
              </a:solidFill>
              <a:latin typeface="Times New Roman" panose="02020603050405020304" pitchFamily="18" charset="0"/>
              <a:ea typeface="Times New Roman" panose="02020603050405020304" pitchFamily="18" charset="0"/>
              <a:cs typeface="+mn-cs"/>
            </a:endParaRPr>
          </a:p>
        </p:txBody>
      </p:sp>
      <p:pic>
        <p:nvPicPr>
          <p:cNvPr id="12" name="nuclear_family_1_gb_1" descr="nuclear_family_1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3931188" y="1924334"/>
            <a:ext cx="609600" cy="609600"/>
          </a:xfrm>
          <a:prstGeom prst="rect">
            <a:avLst/>
          </a:prstGeom>
        </p:spPr>
      </p:pic>
      <p:pic>
        <p:nvPicPr>
          <p:cNvPr id="13" name="Picture 2" descr="Nuclear family là gì? Bài luận và các từ vựng liên quan - Wiki Tiếng Anh"/>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922997" y="1624349"/>
            <a:ext cx="3641313" cy="261191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693069" y="2796200"/>
            <a:ext cx="2442116" cy="435056"/>
          </a:xfrm>
          <a:prstGeom prst="rect">
            <a:avLst/>
          </a:prstGeom>
          <a:noFill/>
        </p:spPr>
        <p:txBody>
          <a:bodyPr wrap="square">
            <a:spAutoFit/>
          </a:bodyPr>
          <a:lstStyle/>
          <a:p>
            <a:pPr>
              <a:lnSpc>
                <a:spcPct val="120000"/>
              </a:lnSpc>
            </a:pPr>
            <a:r>
              <a:rPr lang="x-none" sz="2000" dirty="0">
                <a:solidFill>
                  <a:srgbClr val="7030A0"/>
                </a:solidFill>
                <a:effectLst/>
              </a:rPr>
              <a:t>gia đình hạt nhân</a:t>
            </a:r>
            <a:endParaRPr lang="x-none" sz="2000" dirty="0">
              <a:solidFill>
                <a:srgbClr val="7030A0"/>
              </a:solidFill>
              <a:effectLst/>
              <a:latin typeface="Calibri (Body)"/>
              <a:ea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53" fill="hold"/>
                                        <p:tgtEl>
                                          <p:spTgt spid="12"/>
                                        </p:tgtEl>
                                      </p:cBhvr>
                                    </p:cmd>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1" fill="hold" display="0">
                  <p:stCondLst>
                    <p:cond delay="indefinite"/>
                  </p:stCondLst>
                  <p:endCondLst>
                    <p:cond evt="onStopAudio" delay="0">
                      <p:tgtEl>
                        <p:sldTgt/>
                      </p:tgtEl>
                    </p:cond>
                  </p:endCondLst>
                </p:cTn>
                <p:tgtEl>
                  <p:spTgt spid="12"/>
                </p:tgtEl>
              </p:cMediaNode>
            </p:audio>
          </p:childTnLst>
        </p:cTn>
      </p:par>
    </p:tnLst>
    <p:bldLst>
      <p:bldP spid="9" grpId="0"/>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749"/>
        <p:cNvGrpSpPr/>
        <p:nvPr/>
      </p:nvGrpSpPr>
      <p:grpSpPr>
        <a:xfrm>
          <a:off x="0" y="0"/>
          <a:ext cx="0" cy="0"/>
          <a:chOff x="0" y="0"/>
          <a:chExt cx="0" cy="0"/>
        </a:xfrm>
      </p:grpSpPr>
      <p:sp>
        <p:nvSpPr>
          <p:cNvPr id="7" name="Rectangle: Top Corners One Rounded and One Snipped 6"/>
          <p:cNvSpPr/>
          <p:nvPr/>
        </p:nvSpPr>
        <p:spPr>
          <a:xfrm>
            <a:off x="228600" y="161925"/>
            <a:ext cx="8705850" cy="4905375"/>
          </a:xfrm>
          <a:prstGeom prst="snipRound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485273" y="297323"/>
            <a:ext cx="248667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PRESENTATION</a:t>
            </a:r>
          </a:p>
        </p:txBody>
      </p:sp>
      <p:sp>
        <p:nvSpPr>
          <p:cNvPr id="3" name="Google Shape;1881;p31"/>
          <p:cNvSpPr txBox="1"/>
          <p:nvPr/>
        </p:nvSpPr>
        <p:spPr>
          <a:xfrm>
            <a:off x="13148" y="1292422"/>
            <a:ext cx="5268719" cy="1012037"/>
          </a:xfrm>
          <a:prstGeom prst="rect">
            <a:avLst/>
          </a:prstGeom>
          <a:noFill/>
          <a:ln>
            <a:noFill/>
          </a:ln>
        </p:spPr>
        <p:txBody>
          <a:bodyPr spcFirstLastPara="1" wrap="square" lIns="68569" tIns="68569" rIns="68569" bIns="68569"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800">
              <a:spcBef>
                <a:spcPts val="750"/>
              </a:spcBef>
              <a:buClrTx/>
              <a:buNone/>
            </a:pPr>
            <a:r>
              <a:rPr lang="x-none" sz="3600" b="1" dirty="0">
                <a:solidFill>
                  <a:srgbClr val="FF0000"/>
                </a:solidFill>
                <a:latin typeface="Calibri" panose="020F0502020204030204"/>
              </a:rPr>
              <a:t>extended family (n.ph) </a:t>
            </a:r>
            <a:endParaRPr lang="en-US" sz="3600" b="1" dirty="0">
              <a:solidFill>
                <a:srgbClr val="FF0000"/>
              </a:solidFill>
              <a:latin typeface="Calibri" panose="020F0502020204030204"/>
              <a:cs typeface="Calibri" panose="020F0502020204030204" pitchFamily="34" charset="0"/>
            </a:endParaRPr>
          </a:p>
        </p:txBody>
      </p:sp>
      <p:sp>
        <p:nvSpPr>
          <p:cNvPr id="4" name="Rectangle 3"/>
          <p:cNvSpPr/>
          <p:nvPr/>
        </p:nvSpPr>
        <p:spPr>
          <a:xfrm>
            <a:off x="337585" y="3357634"/>
            <a:ext cx="5268719" cy="1569660"/>
          </a:xfrm>
          <a:prstGeom prst="rect">
            <a:avLst/>
          </a:prstGeom>
        </p:spPr>
        <p:txBody>
          <a:bodyPr wrap="square">
            <a:spAutoFit/>
          </a:bodyPr>
          <a:lstStyle/>
          <a:p>
            <a:pPr algn="just" defTabSz="685800">
              <a:buClrTx/>
            </a:pPr>
            <a:r>
              <a:rPr lang="x-none" sz="2400" kern="1200" dirty="0">
                <a:solidFill>
                  <a:prstClr val="black"/>
                </a:solidFill>
                <a:latin typeface="Calibri" panose="020F0502020204030204"/>
                <a:ea typeface="+mn-ea"/>
                <a:cs typeface="+mn-cs"/>
              </a:rPr>
              <a:t>a family group with a close relationship among the members that includes not only parents and children but also uncles, aunts, grandparents, etc. </a:t>
            </a:r>
            <a:endParaRPr lang="en-US" sz="2400" kern="1200" dirty="0">
              <a:solidFill>
                <a:srgbClr val="ED7D31">
                  <a:lumMod val="50000"/>
                </a:srgbClr>
              </a:solidFill>
              <a:latin typeface="Calibri" panose="020F0502020204030204"/>
              <a:ea typeface="+mn-ea"/>
              <a:cs typeface="+mn-cs"/>
            </a:endParaRPr>
          </a:p>
        </p:txBody>
      </p:sp>
      <p:sp>
        <p:nvSpPr>
          <p:cNvPr id="5" name="Rectangle 4"/>
          <p:cNvSpPr/>
          <p:nvPr/>
        </p:nvSpPr>
        <p:spPr>
          <a:xfrm>
            <a:off x="1355618" y="2108251"/>
            <a:ext cx="2425664" cy="415498"/>
          </a:xfrm>
          <a:prstGeom prst="rect">
            <a:avLst/>
          </a:prstGeom>
        </p:spPr>
        <p:txBody>
          <a:bodyPr wrap="none">
            <a:spAutoFit/>
          </a:bodyPr>
          <a:lstStyle/>
          <a:p>
            <a:pPr defTabSz="685800">
              <a:buClrTx/>
            </a:pP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a:t>
            </a:r>
            <a:r>
              <a:rPr lang="x-none" sz="2100" b="1" kern="1200" dirty="0">
                <a:solidFill>
                  <a:srgbClr val="7030A0"/>
                </a:solidFill>
                <a:latin typeface="Times New Roman" panose="02020603050405020304" pitchFamily="18" charset="0"/>
                <a:ea typeface="Times New Roman" panose="02020603050405020304" pitchFamily="18" charset="0"/>
                <a:cs typeface="+mn-cs"/>
              </a:rPr>
              <a:t>ɪ</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k</a:t>
            </a:r>
            <a:r>
              <a:rPr lang="x-none" sz="2100" b="1" kern="1200" dirty="0">
                <a:solidFill>
                  <a:srgbClr val="7030A0"/>
                </a:solidFill>
                <a:latin typeface="Times New Roman" panose="02020603050405020304" pitchFamily="18" charset="0"/>
                <a:ea typeface="Times New Roman" panose="02020603050405020304" pitchFamily="18" charset="0"/>
                <a:cs typeface="+mn-cs"/>
              </a:rPr>
              <a:t>ˌ</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stend</a:t>
            </a:r>
            <a:r>
              <a:rPr lang="x-none" sz="2100" b="1" kern="1200" dirty="0">
                <a:solidFill>
                  <a:srgbClr val="7030A0"/>
                </a:solidFill>
                <a:latin typeface="Times New Roman" panose="02020603050405020304" pitchFamily="18" charset="0"/>
                <a:ea typeface="Times New Roman" panose="02020603050405020304" pitchFamily="18" charset="0"/>
                <a:cs typeface="+mn-cs"/>
              </a:rPr>
              <a:t>ɪ</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d </a:t>
            </a:r>
            <a:r>
              <a:rPr lang="x-none" sz="2100" b="1" kern="1200" dirty="0">
                <a:solidFill>
                  <a:srgbClr val="7030A0"/>
                </a:solidFill>
                <a:latin typeface="Times New Roman" panose="02020603050405020304" pitchFamily="18" charset="0"/>
                <a:ea typeface="Times New Roman" panose="02020603050405020304" pitchFamily="18" charset="0"/>
                <a:cs typeface="+mn-cs"/>
              </a:rPr>
              <a:t>ˈ</a:t>
            </a:r>
            <a:r>
              <a:rPr lang="x-none" sz="2100" b="1" kern="1200" dirty="0">
                <a:solidFill>
                  <a:srgbClr val="7030A0"/>
                </a:solidFill>
                <a:latin typeface="Times" panose="02020603050405020304" pitchFamily="2" charset="0"/>
                <a:ea typeface="Times New Roman" panose="02020603050405020304" pitchFamily="18" charset="0"/>
                <a:cs typeface="Lucida Sans Unicode" panose="020B0602030504020204" pitchFamily="34" charset="0"/>
              </a:rPr>
              <a:t>fæməli/</a:t>
            </a:r>
            <a:endParaRPr lang="x-none" sz="2100" b="1" kern="1200" dirty="0">
              <a:solidFill>
                <a:srgbClr val="7030A0"/>
              </a:solidFill>
              <a:latin typeface="Times New Roman" panose="02020603050405020304" pitchFamily="18" charset="0"/>
              <a:ea typeface="Times New Roman" panose="02020603050405020304" pitchFamily="18" charset="0"/>
              <a:cs typeface="+mn-cs"/>
            </a:endParaRPr>
          </a:p>
        </p:txBody>
      </p:sp>
      <p:pic>
        <p:nvPicPr>
          <p:cNvPr id="6" name="extended_family_1_gb_1" descr="extended_family_1_gb_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3994144" y="1998193"/>
            <a:ext cx="573557" cy="573557"/>
          </a:xfrm>
          <a:prstGeom prst="rect">
            <a:avLst/>
          </a:prstGeom>
        </p:spPr>
      </p:pic>
      <p:pic>
        <p:nvPicPr>
          <p:cNvPr id="14" name="Picture 2" descr="Extended family là gì? Các kiểu gia đình trong tiếng Anh - Akina Brida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49857" y="1356153"/>
            <a:ext cx="3656558" cy="1919693"/>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p:cNvSpPr txBox="1"/>
          <p:nvPr/>
        </p:nvSpPr>
        <p:spPr>
          <a:xfrm>
            <a:off x="1355618" y="2771164"/>
            <a:ext cx="2783824" cy="435056"/>
          </a:xfrm>
          <a:prstGeom prst="rect">
            <a:avLst/>
          </a:prstGeom>
          <a:noFill/>
        </p:spPr>
        <p:txBody>
          <a:bodyPr wrap="square">
            <a:spAutoFit/>
          </a:bodyPr>
          <a:lstStyle/>
          <a:p>
            <a:pPr>
              <a:lnSpc>
                <a:spcPct val="120000"/>
              </a:lnSpc>
            </a:pPr>
            <a:r>
              <a:rPr lang="x-none" sz="2000" dirty="0">
                <a:solidFill>
                  <a:srgbClr val="7030A0"/>
                </a:solidFill>
                <a:effectLst/>
              </a:rPr>
              <a:t>gia đình</a:t>
            </a:r>
            <a:r>
              <a:rPr lang="en-US" sz="2000" dirty="0">
                <a:solidFill>
                  <a:srgbClr val="7030A0"/>
                </a:solidFill>
                <a:effectLst/>
              </a:rPr>
              <a:t> </a:t>
            </a:r>
            <a:r>
              <a:rPr lang="en-US" sz="2000" dirty="0" err="1">
                <a:solidFill>
                  <a:srgbClr val="7030A0"/>
                </a:solidFill>
                <a:effectLst/>
              </a:rPr>
              <a:t>nhiều</a:t>
            </a:r>
            <a:r>
              <a:rPr lang="en-US" sz="2000" dirty="0">
                <a:solidFill>
                  <a:srgbClr val="7030A0"/>
                </a:solidFill>
                <a:effectLst/>
              </a:rPr>
              <a:t> </a:t>
            </a:r>
            <a:r>
              <a:rPr lang="en-US" sz="2000" dirty="0" err="1">
                <a:solidFill>
                  <a:srgbClr val="7030A0"/>
                </a:solidFill>
                <a:effectLst/>
              </a:rPr>
              <a:t>thế</a:t>
            </a:r>
            <a:r>
              <a:rPr lang="en-US" sz="2000" dirty="0">
                <a:solidFill>
                  <a:srgbClr val="7030A0"/>
                </a:solidFill>
                <a:effectLst/>
              </a:rPr>
              <a:t> </a:t>
            </a:r>
            <a:r>
              <a:rPr lang="en-US" sz="2000" dirty="0" err="1">
                <a:solidFill>
                  <a:srgbClr val="7030A0"/>
                </a:solidFill>
                <a:effectLst/>
              </a:rPr>
              <a:t>hệ</a:t>
            </a:r>
            <a:endParaRPr lang="x-none" sz="2000" dirty="0">
              <a:solidFill>
                <a:srgbClr val="7030A0"/>
              </a:solidFill>
              <a:effectLst/>
              <a:latin typeface="Calibri (Body)"/>
              <a:ea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62" fill="hold"/>
                                        <p:tgtEl>
                                          <p:spTgt spid="6"/>
                                        </p:tgtEl>
                                      </p:cBhvr>
                                    </p:cmd>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up)">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1" fill="hold" display="0">
                  <p:stCondLst>
                    <p:cond delay="indefinite"/>
                  </p:stCondLst>
                  <p:endCondLst>
                    <p:cond evt="onStopAudio" delay="0">
                      <p:tgtEl>
                        <p:sldTgt/>
                      </p:tgtEl>
                    </p:cond>
                  </p:endCondLst>
                </p:cTn>
                <p:tgtEl>
                  <p:spTgt spid="6"/>
                </p:tgtEl>
              </p:cMediaNode>
            </p:audio>
          </p:childTnLst>
        </p:cTn>
      </p:par>
    </p:tnLst>
    <p:bldLst>
      <p:bldP spid="3" grpId="0"/>
      <p:bldP spid="4" grpId="0"/>
      <p:bldP spid="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749"/>
        <p:cNvGrpSpPr/>
        <p:nvPr/>
      </p:nvGrpSpPr>
      <p:grpSpPr>
        <a:xfrm>
          <a:off x="0" y="0"/>
          <a:ext cx="0" cy="0"/>
          <a:chOff x="0" y="0"/>
          <a:chExt cx="0" cy="0"/>
        </a:xfrm>
      </p:grpSpPr>
      <p:sp>
        <p:nvSpPr>
          <p:cNvPr id="7" name="Rectangle: Top Corners One Rounded and One Snipped 6"/>
          <p:cNvSpPr/>
          <p:nvPr/>
        </p:nvSpPr>
        <p:spPr>
          <a:xfrm>
            <a:off x="228600" y="161925"/>
            <a:ext cx="8705850" cy="4905375"/>
          </a:xfrm>
          <a:prstGeom prst="snipRound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PRESENTATION</a:t>
            </a:r>
          </a:p>
        </p:txBody>
      </p:sp>
      <p:sp>
        <p:nvSpPr>
          <p:cNvPr id="9" name="Google Shape;1881;p31"/>
          <p:cNvSpPr txBox="1"/>
          <p:nvPr/>
        </p:nvSpPr>
        <p:spPr>
          <a:xfrm>
            <a:off x="-171321" y="814878"/>
            <a:ext cx="5435300" cy="1012037"/>
          </a:xfrm>
          <a:prstGeom prst="rect">
            <a:avLst/>
          </a:prstGeom>
          <a:noFill/>
          <a:ln>
            <a:noFill/>
          </a:ln>
        </p:spPr>
        <p:txBody>
          <a:bodyPr spcFirstLastPara="1" wrap="square" lIns="68569" tIns="68569" rIns="68569" bIns="68569"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800">
              <a:spcBef>
                <a:spcPts val="750"/>
              </a:spcBef>
              <a:buClrTx/>
              <a:buNone/>
            </a:pPr>
            <a:r>
              <a:rPr lang="x-none" sz="3600" b="1" dirty="0">
                <a:solidFill>
                  <a:srgbClr val="FF0000"/>
                </a:solidFill>
                <a:latin typeface="Calibri" panose="020F0502020204030204"/>
              </a:rPr>
              <a:t>follow in s</a:t>
            </a:r>
            <a:r>
              <a:rPr lang="en-GB" sz="3600" b="1" dirty="0" err="1">
                <a:solidFill>
                  <a:srgbClr val="FF0000"/>
                </a:solidFill>
                <a:latin typeface="Calibri" panose="020F0502020204030204"/>
              </a:rPr>
              <a:t>omebdy</a:t>
            </a:r>
            <a:r>
              <a:rPr lang="x-none" sz="3600" b="1" dirty="0">
                <a:solidFill>
                  <a:srgbClr val="FF0000"/>
                </a:solidFill>
                <a:latin typeface="Calibri" panose="020F0502020204030204"/>
              </a:rPr>
              <a:t>’s footsteps</a:t>
            </a:r>
            <a:r>
              <a:rPr lang="en-GB" sz="3600" b="1" dirty="0">
                <a:solidFill>
                  <a:srgbClr val="FF0000"/>
                </a:solidFill>
                <a:latin typeface="Calibri" panose="020F0502020204030204"/>
              </a:rPr>
              <a:t> (idiom)</a:t>
            </a:r>
            <a:r>
              <a:rPr lang="x-none" sz="3600" b="1" dirty="0">
                <a:solidFill>
                  <a:srgbClr val="FF0000"/>
                </a:solidFill>
                <a:latin typeface="Calibri" panose="020F0502020204030204"/>
              </a:rPr>
              <a:t> </a:t>
            </a:r>
            <a:endParaRPr lang="en-US" sz="3600" b="1" dirty="0">
              <a:solidFill>
                <a:srgbClr val="FF0000"/>
              </a:solidFill>
              <a:latin typeface="Calibri" panose="020F0502020204030204"/>
              <a:cs typeface="Calibri" panose="020F0502020204030204" pitchFamily="34" charset="0"/>
            </a:endParaRPr>
          </a:p>
        </p:txBody>
      </p:sp>
      <p:sp>
        <p:nvSpPr>
          <p:cNvPr id="10" name="Rectangle 9"/>
          <p:cNvSpPr/>
          <p:nvPr/>
        </p:nvSpPr>
        <p:spPr>
          <a:xfrm>
            <a:off x="4032261" y="3305522"/>
            <a:ext cx="4482086" cy="1569660"/>
          </a:xfrm>
          <a:prstGeom prst="rect">
            <a:avLst/>
          </a:prstGeom>
        </p:spPr>
        <p:txBody>
          <a:bodyPr wrap="square">
            <a:spAutoFit/>
          </a:bodyPr>
          <a:lstStyle/>
          <a:p>
            <a:pPr defTabSz="685800">
              <a:buClrTx/>
            </a:pPr>
            <a:r>
              <a:rPr lang="x-none" sz="2400" kern="1200" dirty="0">
                <a:solidFill>
                  <a:prstClr val="black"/>
                </a:solidFill>
                <a:latin typeface="Calibri" panose="020F0502020204030204"/>
                <a:ea typeface="+mn-ea"/>
                <a:cs typeface="+mn-cs"/>
              </a:rPr>
              <a:t>to do the same job, have the same style of life, etc. as somebody else, especially somebody in your family </a:t>
            </a:r>
            <a:endParaRPr lang="en-US" sz="2400" kern="1200" dirty="0">
              <a:solidFill>
                <a:prstClr val="black"/>
              </a:solidFill>
              <a:latin typeface="Calibri" panose="020F0502020204030204"/>
              <a:ea typeface="+mn-ea"/>
              <a:cs typeface="+mn-cs"/>
            </a:endParaRPr>
          </a:p>
        </p:txBody>
      </p:sp>
      <p:pic>
        <p:nvPicPr>
          <p:cNvPr id="11" name="Picture 2" descr="Idiom Land — “Follow in someone's footsteps” means “to do the..."/>
          <p:cNvPicPr>
            <a:picLocks noChangeAspect="1" noChangeArrowheads="1"/>
          </p:cNvPicPr>
          <p:nvPr/>
        </p:nvPicPr>
        <p:blipFill rotWithShape="1">
          <a:blip r:embed="rId5">
            <a:extLst>
              <a:ext uri="{28A0092B-C50C-407E-A947-70E740481C1C}">
                <a14:useLocalDpi xmlns:a14="http://schemas.microsoft.com/office/drawing/2010/main" val="0"/>
              </a:ext>
            </a:extLst>
          </a:blip>
          <a:srcRect l="-1853" t="67244" r="1853" b="-67244"/>
          <a:stretch>
            <a:fillRect/>
          </a:stretch>
        </p:blipFill>
        <p:spPr bwMode="auto">
          <a:xfrm>
            <a:off x="4895839" y="1431880"/>
            <a:ext cx="3797300" cy="3549695"/>
          </a:xfrm>
          <a:prstGeom prst="rect">
            <a:avLst/>
          </a:prstGeom>
          <a:noFill/>
          <a:extLst>
            <a:ext uri="{909E8E84-426E-40DD-AFC4-6F175D3DCCD1}">
              <a14:hiddenFill xmlns:a14="http://schemas.microsoft.com/office/drawing/2010/main">
                <a:solidFill>
                  <a:srgbClr val="FFFFFF"/>
                </a:solidFill>
              </a14:hiddenFill>
            </a:ext>
          </a:extLst>
        </p:spPr>
      </p:pic>
      <p:pic>
        <p:nvPicPr>
          <p:cNvPr id="12" name="16696369465554cwg47-voicemaker.in-speech" descr="16696369465554cwg47-voicemaker.in-speech">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4295841" y="2314552"/>
            <a:ext cx="609600" cy="609600"/>
          </a:xfrm>
          <a:prstGeom prst="rect">
            <a:avLst/>
          </a:prstGeom>
        </p:spPr>
      </p:pic>
      <p:sp>
        <p:nvSpPr>
          <p:cNvPr id="3" name="TextBox 2"/>
          <p:cNvSpPr txBox="1"/>
          <p:nvPr/>
        </p:nvSpPr>
        <p:spPr>
          <a:xfrm>
            <a:off x="608954" y="2479868"/>
            <a:ext cx="3547110" cy="369332"/>
          </a:xfrm>
          <a:prstGeom prst="rect">
            <a:avLst/>
          </a:prstGeom>
          <a:noFill/>
        </p:spPr>
        <p:txBody>
          <a:bodyPr wrap="square">
            <a:spAutoFit/>
          </a:bodyPr>
          <a:lstStyle/>
          <a:p>
            <a:r>
              <a:rPr lang="en-US" sz="1800" b="1" dirty="0"/>
              <a:t>/ˈ</a:t>
            </a:r>
            <a:r>
              <a:rPr lang="en-US" sz="1800" b="1" dirty="0" err="1"/>
              <a:t>fɒləʊ</a:t>
            </a:r>
            <a:r>
              <a:rPr lang="en-US" sz="1800" b="1" dirty="0"/>
              <a:t> </a:t>
            </a:r>
            <a:r>
              <a:rPr lang="en-US" sz="1800" b="1" dirty="0" err="1"/>
              <a:t>ɪn</a:t>
            </a:r>
            <a:r>
              <a:rPr lang="en-US" sz="1800" b="1" dirty="0"/>
              <a:t> ˈ</a:t>
            </a:r>
            <a:r>
              <a:rPr lang="en-US" sz="1800" b="1" dirty="0" err="1"/>
              <a:t>sʌmbədiːz</a:t>
            </a:r>
            <a:r>
              <a:rPr lang="en-US" sz="1800" b="1" dirty="0"/>
              <a:t> ˈ</a:t>
            </a:r>
            <a:r>
              <a:rPr lang="en-US" sz="1800" b="1" dirty="0" err="1"/>
              <a:t>fʊtstɛps</a:t>
            </a:r>
            <a:r>
              <a:rPr lang="en-US" sz="1800" b="1" dirty="0"/>
              <a:t>/</a:t>
            </a:r>
          </a:p>
        </p:txBody>
      </p:sp>
      <p:sp>
        <p:nvSpPr>
          <p:cNvPr id="4" name="TextBox 3"/>
          <p:cNvSpPr txBox="1"/>
          <p:nvPr/>
        </p:nvSpPr>
        <p:spPr>
          <a:xfrm>
            <a:off x="1339303" y="3114900"/>
            <a:ext cx="2384971" cy="804387"/>
          </a:xfrm>
          <a:prstGeom prst="rect">
            <a:avLst/>
          </a:prstGeom>
          <a:noFill/>
        </p:spPr>
        <p:txBody>
          <a:bodyPr wrap="square">
            <a:spAutoFit/>
          </a:bodyPr>
          <a:lstStyle/>
          <a:p>
            <a:pPr>
              <a:lnSpc>
                <a:spcPct val="120000"/>
              </a:lnSpc>
            </a:pPr>
            <a:r>
              <a:rPr lang="x-none" sz="2000" dirty="0">
                <a:solidFill>
                  <a:srgbClr val="7030A0"/>
                </a:solidFill>
                <a:effectLst/>
              </a:rPr>
              <a:t>nối nghiệp/ kế nghiệp</a:t>
            </a:r>
            <a:r>
              <a:rPr lang="en-GB" sz="2000" dirty="0">
                <a:solidFill>
                  <a:srgbClr val="7030A0"/>
                </a:solidFill>
                <a:effectLst/>
              </a:rPr>
              <a:t> ai</a:t>
            </a:r>
            <a:endParaRPr lang="x-none" sz="2000" dirty="0">
              <a:solidFill>
                <a:srgbClr val="7030A0"/>
              </a:solidFill>
              <a:effectLst/>
              <a:latin typeface="Calibri (Body)"/>
              <a:ea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136" fill="hold"/>
                                        <p:tgtEl>
                                          <p:spTgt spid="12"/>
                                        </p:tgtEl>
                                      </p:cBhvr>
                                    </p:cmd>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1" fill="hold" display="0">
                  <p:stCondLst>
                    <p:cond delay="indefinite"/>
                  </p:stCondLst>
                  <p:endCondLst>
                    <p:cond evt="onStopAudio" delay="0">
                      <p:tgtEl>
                        <p:sldTgt/>
                      </p:tgtEl>
                    </p:cond>
                  </p:endCondLst>
                </p:cTn>
                <p:tgtEl>
                  <p:spTgt spid="12"/>
                </p:tgtEl>
              </p:cMediaNode>
            </p:audio>
          </p:childTnLst>
        </p:cTn>
      </p:par>
    </p:tnLst>
    <p:bldLst>
      <p:bldP spid="9" grpId="0"/>
      <p:bldP spid="10" grpId="0"/>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837"/>
        <p:cNvGrpSpPr/>
        <p:nvPr/>
      </p:nvGrpSpPr>
      <p:grpSpPr>
        <a:xfrm>
          <a:off x="0" y="0"/>
          <a:ext cx="0" cy="0"/>
          <a:chOff x="0" y="0"/>
          <a:chExt cx="0" cy="0"/>
        </a:xfrm>
      </p:grpSpPr>
      <p:grpSp>
        <p:nvGrpSpPr>
          <p:cNvPr id="27" name="Google Shape;301;p14">
            <a:extLst>
              <a:ext uri="{FF2B5EF4-FFF2-40B4-BE49-F238E27FC236}">
                <a16:creationId xmlns:a16="http://schemas.microsoft.com/office/drawing/2014/main" id="{3271EF52-AF74-7B45-6000-E8A94D338B76}"/>
              </a:ext>
            </a:extLst>
          </p:cNvPr>
          <p:cNvGrpSpPr/>
          <p:nvPr/>
        </p:nvGrpSpPr>
        <p:grpSpPr>
          <a:xfrm>
            <a:off x="7677804" y="4167357"/>
            <a:ext cx="3057837" cy="2579218"/>
            <a:chOff x="7910033" y="4012538"/>
            <a:chExt cx="3057837" cy="2579218"/>
          </a:xfrm>
        </p:grpSpPr>
        <p:sp>
          <p:nvSpPr>
            <p:cNvPr id="28" name="Google Shape;302;p14">
              <a:extLst>
                <a:ext uri="{FF2B5EF4-FFF2-40B4-BE49-F238E27FC236}">
                  <a16:creationId xmlns:a16="http://schemas.microsoft.com/office/drawing/2014/main" id="{65E7147D-935F-D0B1-8092-02998C3EA5DC}"/>
                </a:ext>
              </a:extLst>
            </p:cNvPr>
            <p:cNvSpPr/>
            <p:nvPr/>
          </p:nvSpPr>
          <p:spPr>
            <a:xfrm flipH="1">
              <a:off x="8423990"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303;p14">
              <a:extLst>
                <a:ext uri="{FF2B5EF4-FFF2-40B4-BE49-F238E27FC236}">
                  <a16:creationId xmlns:a16="http://schemas.microsoft.com/office/drawing/2014/main" id="{B855E0F4-0F4D-0F79-5B0B-573FBD39E1EA}"/>
                </a:ext>
              </a:extLst>
            </p:cNvPr>
            <p:cNvGrpSpPr/>
            <p:nvPr/>
          </p:nvGrpSpPr>
          <p:grpSpPr>
            <a:xfrm flipH="1">
              <a:off x="7910033" y="4620203"/>
              <a:ext cx="2588927" cy="1971554"/>
              <a:chOff x="-765482" y="4620203"/>
              <a:chExt cx="2588927" cy="1971554"/>
            </a:xfrm>
          </p:grpSpPr>
          <p:sp>
            <p:nvSpPr>
              <p:cNvPr id="30" name="Google Shape;304;p14">
                <a:extLst>
                  <a:ext uri="{FF2B5EF4-FFF2-40B4-BE49-F238E27FC236}">
                    <a16:creationId xmlns:a16="http://schemas.microsoft.com/office/drawing/2014/main" id="{CA789D23-053A-D148-54BC-8AD4FA32535C}"/>
                  </a:ext>
                </a:extLst>
              </p:cNvPr>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5;p14">
                <a:extLst>
                  <a:ext uri="{FF2B5EF4-FFF2-40B4-BE49-F238E27FC236}">
                    <a16:creationId xmlns:a16="http://schemas.microsoft.com/office/drawing/2014/main" id="{3ED1F48B-CACE-DBFF-6A78-C2C57C7A2B3E}"/>
                  </a:ext>
                </a:extLst>
              </p:cNvPr>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06;p14">
                <a:extLst>
                  <a:ext uri="{FF2B5EF4-FFF2-40B4-BE49-F238E27FC236}">
                    <a16:creationId xmlns:a16="http://schemas.microsoft.com/office/drawing/2014/main" id="{9BDE2A4D-9B3B-1BE6-0E4B-91CE4E0DBEC1}"/>
                  </a:ext>
                </a:extLst>
              </p:cNvPr>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07;p14">
                <a:extLst>
                  <a:ext uri="{FF2B5EF4-FFF2-40B4-BE49-F238E27FC236}">
                    <a16:creationId xmlns:a16="http://schemas.microsoft.com/office/drawing/2014/main" id="{439BF28D-B21C-4DC7-FDDA-5A139AAA3FE2}"/>
                  </a:ext>
                </a:extLst>
              </p:cNvPr>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08;p14">
                <a:extLst>
                  <a:ext uri="{FF2B5EF4-FFF2-40B4-BE49-F238E27FC236}">
                    <a16:creationId xmlns:a16="http://schemas.microsoft.com/office/drawing/2014/main" id="{45072A1D-5354-78E5-2190-9C61595E1F7E}"/>
                  </a:ext>
                </a:extLst>
              </p:cNvPr>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09;p14">
                <a:extLst>
                  <a:ext uri="{FF2B5EF4-FFF2-40B4-BE49-F238E27FC236}">
                    <a16:creationId xmlns:a16="http://schemas.microsoft.com/office/drawing/2014/main" id="{22CAF2E1-6A19-8C08-61D9-27D93E9BD358}"/>
                  </a:ext>
                </a:extLst>
              </p:cNvPr>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10;p14">
                <a:extLst>
                  <a:ext uri="{FF2B5EF4-FFF2-40B4-BE49-F238E27FC236}">
                    <a16:creationId xmlns:a16="http://schemas.microsoft.com/office/drawing/2014/main" id="{48068ED2-BE23-2E7C-2703-2AB09ADA6EF0}"/>
                  </a:ext>
                </a:extLst>
              </p:cNvPr>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11;p14">
                <a:extLst>
                  <a:ext uri="{FF2B5EF4-FFF2-40B4-BE49-F238E27FC236}">
                    <a16:creationId xmlns:a16="http://schemas.microsoft.com/office/drawing/2014/main" id="{6B685C7D-89EE-2AD9-A522-FFB4E91E109A}"/>
                  </a:ext>
                </a:extLst>
              </p:cNvPr>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12;p14">
                <a:extLst>
                  <a:ext uri="{FF2B5EF4-FFF2-40B4-BE49-F238E27FC236}">
                    <a16:creationId xmlns:a16="http://schemas.microsoft.com/office/drawing/2014/main" id="{35712803-24FE-9255-3F1C-C2E20D019F1D}"/>
                  </a:ext>
                </a:extLst>
              </p:cNvPr>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13;p14">
                <a:extLst>
                  <a:ext uri="{FF2B5EF4-FFF2-40B4-BE49-F238E27FC236}">
                    <a16:creationId xmlns:a16="http://schemas.microsoft.com/office/drawing/2014/main" id="{793558DA-C796-9FC2-32B7-7F9616DF08E2}"/>
                  </a:ext>
                </a:extLst>
              </p:cNvPr>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 name="TextBox 8"/>
          <p:cNvSpPr txBox="1"/>
          <p:nvPr/>
        </p:nvSpPr>
        <p:spPr>
          <a:xfrm>
            <a:off x="271943" y="78240"/>
            <a:ext cx="248667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PRESENTATION</a:t>
            </a:r>
          </a:p>
        </p:txBody>
      </p:sp>
      <p:graphicFrame>
        <p:nvGraphicFramePr>
          <p:cNvPr id="10" name="Table 9"/>
          <p:cNvGraphicFramePr>
            <a:graphicFrameLocks noGrp="1"/>
          </p:cNvGraphicFramePr>
          <p:nvPr/>
        </p:nvGraphicFramePr>
        <p:xfrm>
          <a:off x="302455" y="520505"/>
          <a:ext cx="8707902" cy="4508324"/>
        </p:xfrm>
        <a:graphic>
          <a:graphicData uri="http://schemas.openxmlformats.org/drawingml/2006/table">
            <a:tbl>
              <a:tblPr bandRow="1">
                <a:tableStyleId>{00A15C55-8517-42AA-B614-E9B94910E393}</a:tableStyleId>
              </a:tblPr>
              <a:tblGrid>
                <a:gridCol w="1645217">
                  <a:extLst>
                    <a:ext uri="{9D8B030D-6E8A-4147-A177-3AD203B41FA5}">
                      <a16:colId xmlns:a16="http://schemas.microsoft.com/office/drawing/2014/main" val="20000"/>
                    </a:ext>
                  </a:extLst>
                </a:gridCol>
                <a:gridCol w="1351429">
                  <a:extLst>
                    <a:ext uri="{9D8B030D-6E8A-4147-A177-3AD203B41FA5}">
                      <a16:colId xmlns:a16="http://schemas.microsoft.com/office/drawing/2014/main" val="20001"/>
                    </a:ext>
                  </a:extLst>
                </a:gridCol>
                <a:gridCol w="4389395">
                  <a:extLst>
                    <a:ext uri="{9D8B030D-6E8A-4147-A177-3AD203B41FA5}">
                      <a16:colId xmlns:a16="http://schemas.microsoft.com/office/drawing/2014/main" val="20002"/>
                    </a:ext>
                  </a:extLst>
                </a:gridCol>
                <a:gridCol w="1321861">
                  <a:extLst>
                    <a:ext uri="{9D8B030D-6E8A-4147-A177-3AD203B41FA5}">
                      <a16:colId xmlns:a16="http://schemas.microsoft.com/office/drawing/2014/main" val="20003"/>
                    </a:ext>
                  </a:extLst>
                </a:gridCol>
              </a:tblGrid>
              <a:tr h="643369">
                <a:tc>
                  <a:txBody>
                    <a:bodyPr/>
                    <a:lstStyle/>
                    <a:p>
                      <a:pPr algn="ctr">
                        <a:lnSpc>
                          <a:spcPct val="120000"/>
                        </a:lnSpc>
                      </a:pPr>
                      <a:r>
                        <a:rPr lang="x-none" sz="1400" b="1" dirty="0">
                          <a:solidFill>
                            <a:srgbClr val="00B0F0"/>
                          </a:solidFill>
                          <a:effectLst/>
                        </a:rPr>
                        <a:t>Form</a:t>
                      </a:r>
                      <a:endParaRPr lang="x-none" sz="1400" b="1" dirty="0">
                        <a:solidFill>
                          <a:srgbClr val="00B0F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146" marR="27146" marT="53816" marB="53816" anchor="ctr"/>
                </a:tc>
                <a:tc>
                  <a:txBody>
                    <a:bodyPr/>
                    <a:lstStyle/>
                    <a:p>
                      <a:pPr algn="ctr">
                        <a:lnSpc>
                          <a:spcPct val="120000"/>
                        </a:lnSpc>
                      </a:pPr>
                      <a:r>
                        <a:rPr lang="x-none" sz="1400" b="1" dirty="0">
                          <a:solidFill>
                            <a:srgbClr val="00B0F0"/>
                          </a:solidFill>
                          <a:effectLst/>
                        </a:rPr>
                        <a:t>Pronunciation</a:t>
                      </a:r>
                      <a:endParaRPr lang="x-none" sz="1400" b="1" dirty="0">
                        <a:solidFill>
                          <a:srgbClr val="00B0F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146" marR="27146" marT="53816" marB="53816" anchor="ctr"/>
                </a:tc>
                <a:tc>
                  <a:txBody>
                    <a:bodyPr/>
                    <a:lstStyle/>
                    <a:p>
                      <a:pPr algn="ctr">
                        <a:lnSpc>
                          <a:spcPct val="120000"/>
                        </a:lnSpc>
                      </a:pPr>
                      <a:r>
                        <a:rPr lang="x-none" sz="1400" b="1" dirty="0">
                          <a:solidFill>
                            <a:srgbClr val="00B0F0"/>
                          </a:solidFill>
                          <a:effectLst/>
                        </a:rPr>
                        <a:t>Meaning</a:t>
                      </a:r>
                      <a:endParaRPr lang="x-none" sz="1400" b="1" dirty="0">
                        <a:solidFill>
                          <a:srgbClr val="00B0F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146" marR="27146" marT="53816" marB="53816" anchor="ctr"/>
                </a:tc>
                <a:tc>
                  <a:txBody>
                    <a:bodyPr/>
                    <a:lstStyle/>
                    <a:p>
                      <a:pPr algn="ctr">
                        <a:lnSpc>
                          <a:spcPct val="120000"/>
                        </a:lnSpc>
                      </a:pPr>
                      <a:r>
                        <a:rPr lang="x-none" sz="1400" b="1" dirty="0">
                          <a:solidFill>
                            <a:srgbClr val="00B0F0"/>
                          </a:solidFill>
                          <a:effectLst/>
                        </a:rPr>
                        <a:t>Vietnamese</a:t>
                      </a:r>
                      <a:r>
                        <a:rPr lang="vi-VN" sz="1400" b="1" dirty="0">
                          <a:solidFill>
                            <a:srgbClr val="00B0F0"/>
                          </a:solidFill>
                          <a:effectLst/>
                        </a:rPr>
                        <a:t> equivalent  </a:t>
                      </a:r>
                      <a:endParaRPr lang="x-none" sz="1400" b="1" dirty="0">
                        <a:solidFill>
                          <a:srgbClr val="00B0F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7146" marR="27146" marT="53816" marB="53816" anchor="ctr"/>
                </a:tc>
                <a:extLst>
                  <a:ext uri="{0D108BD9-81ED-4DB2-BD59-A6C34878D82A}">
                    <a16:rowId xmlns:a16="http://schemas.microsoft.com/office/drawing/2014/main" val="10000"/>
                  </a:ext>
                </a:extLst>
              </a:tr>
              <a:tr h="702081">
                <a:tc>
                  <a:txBody>
                    <a:bodyPr/>
                    <a:lstStyle/>
                    <a:p>
                      <a:pPr marL="144145" indent="-144145">
                        <a:lnSpc>
                          <a:spcPct val="120000"/>
                        </a:lnSpc>
                      </a:pPr>
                      <a:r>
                        <a:rPr lang="x-none" sz="1400" b="1" dirty="0">
                          <a:solidFill>
                            <a:srgbClr val="000000"/>
                          </a:solidFill>
                          <a:effectLst/>
                        </a:rPr>
                        <a:t>1. generation gap (n.ph.)</a:t>
                      </a:r>
                      <a:endParaRPr lang="x-none" sz="1400" b="1" dirty="0">
                        <a:solidFill>
                          <a:srgbClr val="00000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nSpc>
                          <a:spcPct val="107000"/>
                        </a:lnSpc>
                      </a:pPr>
                      <a:r>
                        <a:rPr lang="x-none" sz="1400" dirty="0">
                          <a:solidFill>
                            <a:srgbClr val="FF0000"/>
                          </a:solidFill>
                          <a:effectLst/>
                        </a:rPr>
                        <a:t>/ ˌdʒenəˈreɪʃn ɡæp/ </a:t>
                      </a:r>
                      <a:endParaRPr lang="x-none" sz="1400" dirty="0">
                        <a:solidFill>
                          <a:srgbClr val="FF0000"/>
                        </a:solidFill>
                        <a:effectLst/>
                        <a:latin typeface="Calibri (Body)"/>
                        <a:ea typeface="Times New Roman" panose="02020603050405020304" pitchFamily="18" charset="0"/>
                        <a:cs typeface="Times New Roman" panose="02020603050405020304" pitchFamily="18" charset="0"/>
                      </a:endParaRPr>
                    </a:p>
                  </a:txBody>
                  <a:tcPr marL="27146" marR="27146" marT="53816" marB="53816"/>
                </a:tc>
                <a:tc>
                  <a:txBody>
                    <a:bodyPr/>
                    <a:lstStyle/>
                    <a:p>
                      <a:pPr>
                        <a:lnSpc>
                          <a:spcPct val="107000"/>
                        </a:lnSpc>
                      </a:pPr>
                      <a:r>
                        <a:rPr lang="x-none" sz="1400" dirty="0">
                          <a:solidFill>
                            <a:srgbClr val="00B050"/>
                          </a:solidFill>
                          <a:effectLst/>
                        </a:rPr>
                        <a:t>the difference in attitude or behaviour between young and older people that causes a lack of understanding</a:t>
                      </a:r>
                      <a:endParaRPr lang="x-none" sz="1400" dirty="0">
                        <a:solidFill>
                          <a:srgbClr val="00B05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nSpc>
                          <a:spcPct val="120000"/>
                        </a:lnSpc>
                      </a:pPr>
                      <a:r>
                        <a:rPr lang="en-US" sz="1400" dirty="0">
                          <a:solidFill>
                            <a:srgbClr val="7030A0"/>
                          </a:solidFill>
                          <a:effectLst/>
                        </a:rPr>
                        <a:t>k</a:t>
                      </a:r>
                      <a:r>
                        <a:rPr lang="x-none" sz="1400" dirty="0">
                          <a:solidFill>
                            <a:srgbClr val="7030A0"/>
                          </a:solidFill>
                          <a:effectLst/>
                        </a:rPr>
                        <a:t>h</a:t>
                      </a:r>
                      <a:r>
                        <a:rPr lang="en-US" sz="1400" dirty="0" err="1">
                          <a:solidFill>
                            <a:srgbClr val="7030A0"/>
                          </a:solidFill>
                          <a:effectLst/>
                        </a:rPr>
                        <a:t>oả</a:t>
                      </a:r>
                      <a:r>
                        <a:rPr lang="x-none" sz="1400" dirty="0">
                          <a:solidFill>
                            <a:srgbClr val="7030A0"/>
                          </a:solidFill>
                          <a:effectLst/>
                        </a:rPr>
                        <a:t>ng cách thế hệ</a:t>
                      </a:r>
                      <a:endParaRPr lang="x-none" sz="1400" dirty="0">
                        <a:solidFill>
                          <a:srgbClr val="7030A0"/>
                        </a:solidFill>
                        <a:effectLst/>
                        <a:latin typeface="Calibri (Body)"/>
                        <a:ea typeface="Times New Roman" panose="02020603050405020304" pitchFamily="18" charset="0"/>
                        <a:cs typeface="Times New Roman" panose="02020603050405020304" pitchFamily="18" charset="0"/>
                      </a:endParaRPr>
                    </a:p>
                  </a:txBody>
                  <a:tcPr marL="27146" marR="27146" marT="53816" marB="53816"/>
                </a:tc>
                <a:extLst>
                  <a:ext uri="{0D108BD9-81ED-4DB2-BD59-A6C34878D82A}">
                    <a16:rowId xmlns:a16="http://schemas.microsoft.com/office/drawing/2014/main" val="10001"/>
                  </a:ext>
                </a:extLst>
              </a:tr>
              <a:tr h="619354">
                <a:tc>
                  <a:txBody>
                    <a:bodyPr/>
                    <a:lstStyle/>
                    <a:p>
                      <a:pPr marL="144145" indent="-144145">
                        <a:lnSpc>
                          <a:spcPct val="120000"/>
                        </a:lnSpc>
                      </a:pPr>
                      <a:r>
                        <a:rPr lang="x-none" sz="1400" b="1" dirty="0">
                          <a:solidFill>
                            <a:srgbClr val="000000"/>
                          </a:solidFill>
                          <a:effectLst/>
                        </a:rPr>
                        <a:t>2. behaviour (n) </a:t>
                      </a:r>
                      <a:endParaRPr lang="x-none" sz="1400" b="1" dirty="0">
                        <a:solidFill>
                          <a:srgbClr val="00000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nSpc>
                          <a:spcPct val="107000"/>
                        </a:lnSpc>
                      </a:pPr>
                      <a:r>
                        <a:rPr lang="x-none" sz="1400" dirty="0">
                          <a:solidFill>
                            <a:srgbClr val="FF0000"/>
                          </a:solidFill>
                          <a:effectLst/>
                        </a:rPr>
                        <a:t>/bɪˈheɪvjə(r)/</a:t>
                      </a:r>
                    </a:p>
                    <a:p>
                      <a:pPr algn="ctr">
                        <a:lnSpc>
                          <a:spcPct val="120000"/>
                        </a:lnSpc>
                      </a:pPr>
                      <a:r>
                        <a:rPr lang="x-none" sz="1400" dirty="0">
                          <a:solidFill>
                            <a:srgbClr val="FF0000"/>
                          </a:solidFill>
                          <a:effectLst/>
                        </a:rPr>
                        <a:t> </a:t>
                      </a:r>
                      <a:endParaRPr lang="x-none" sz="1400" dirty="0">
                        <a:solidFill>
                          <a:srgbClr val="FF0000"/>
                        </a:solidFill>
                        <a:effectLst/>
                        <a:latin typeface="Calibri (Body)"/>
                        <a:ea typeface="Times New Roman" panose="02020603050405020304" pitchFamily="18" charset="0"/>
                        <a:cs typeface="Times New Roman" panose="02020603050405020304" pitchFamily="18" charset="0"/>
                      </a:endParaRPr>
                    </a:p>
                  </a:txBody>
                  <a:tcPr marL="27146" marR="27146" marT="53816" marB="53816"/>
                </a:tc>
                <a:tc>
                  <a:txBody>
                    <a:bodyPr/>
                    <a:lstStyle/>
                    <a:p>
                      <a:pPr>
                        <a:lnSpc>
                          <a:spcPct val="107000"/>
                        </a:lnSpc>
                      </a:pPr>
                      <a:r>
                        <a:rPr lang="x-none" sz="1400" dirty="0">
                          <a:solidFill>
                            <a:srgbClr val="00B050"/>
                          </a:solidFill>
                          <a:effectLst/>
                        </a:rPr>
                        <a:t>the way that somebody behaves, especially towards other people</a:t>
                      </a:r>
                      <a:endParaRPr lang="x-none" sz="1400" dirty="0">
                        <a:solidFill>
                          <a:srgbClr val="00B05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nSpc>
                          <a:spcPct val="120000"/>
                        </a:lnSpc>
                      </a:pPr>
                      <a:r>
                        <a:rPr lang="x-none" sz="1400" dirty="0">
                          <a:solidFill>
                            <a:srgbClr val="7030A0"/>
                          </a:solidFill>
                          <a:effectLst/>
                        </a:rPr>
                        <a:t>hành vi</a:t>
                      </a:r>
                      <a:endParaRPr lang="x-none" sz="1400" dirty="0">
                        <a:solidFill>
                          <a:srgbClr val="7030A0"/>
                        </a:solidFill>
                        <a:effectLst/>
                        <a:latin typeface="Calibri (Body)"/>
                        <a:ea typeface="Times New Roman" panose="02020603050405020304" pitchFamily="18" charset="0"/>
                        <a:cs typeface="Times New Roman" panose="02020603050405020304" pitchFamily="18" charset="0"/>
                      </a:endParaRPr>
                    </a:p>
                  </a:txBody>
                  <a:tcPr marL="27146" marR="27146" marT="53816" marB="53816"/>
                </a:tc>
                <a:extLst>
                  <a:ext uri="{0D108BD9-81ED-4DB2-BD59-A6C34878D82A}">
                    <a16:rowId xmlns:a16="http://schemas.microsoft.com/office/drawing/2014/main" val="10002"/>
                  </a:ext>
                </a:extLst>
              </a:tr>
              <a:tr h="649252">
                <a:tc>
                  <a:txBody>
                    <a:bodyPr/>
                    <a:lstStyle/>
                    <a:p>
                      <a:pPr marL="144145" indent="-144145">
                        <a:lnSpc>
                          <a:spcPct val="120000"/>
                        </a:lnSpc>
                      </a:pPr>
                      <a:r>
                        <a:rPr lang="x-none" sz="1400" b="1" dirty="0">
                          <a:solidFill>
                            <a:srgbClr val="000000"/>
                          </a:solidFill>
                          <a:effectLst/>
                        </a:rPr>
                        <a:t>3. nuclear family (n.ph.) </a:t>
                      </a:r>
                      <a:endParaRPr lang="x-none" sz="1400" b="1" dirty="0">
                        <a:solidFill>
                          <a:srgbClr val="00000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nSpc>
                          <a:spcPct val="107000"/>
                        </a:lnSpc>
                      </a:pPr>
                      <a:r>
                        <a:rPr lang="x-none" sz="1400" dirty="0">
                          <a:solidFill>
                            <a:srgbClr val="FF0000"/>
                          </a:solidFill>
                          <a:effectLst/>
                        </a:rPr>
                        <a:t>/ˌnjuːkliə ˈfæməli/</a:t>
                      </a:r>
                      <a:endParaRPr lang="x-none" sz="1400" dirty="0">
                        <a:solidFill>
                          <a:srgbClr val="FF0000"/>
                        </a:solidFill>
                        <a:effectLst/>
                        <a:latin typeface="Calibri (Body)"/>
                      </a:endParaRPr>
                    </a:p>
                  </a:txBody>
                  <a:tcPr marL="27146" marR="27146" marT="53816" marB="53816"/>
                </a:tc>
                <a:tc>
                  <a:txBody>
                    <a:bodyPr/>
                    <a:lstStyle/>
                    <a:p>
                      <a:pPr>
                        <a:lnSpc>
                          <a:spcPct val="107000"/>
                        </a:lnSpc>
                      </a:pPr>
                      <a:r>
                        <a:rPr lang="x-none" sz="1400" dirty="0">
                          <a:solidFill>
                            <a:srgbClr val="00B050"/>
                          </a:solidFill>
                          <a:effectLst/>
                        </a:rPr>
                        <a:t>a family that consists of father, mother and children, when it is thought of as a unit in society</a:t>
                      </a:r>
                      <a:endParaRPr lang="x-none" sz="1400" dirty="0">
                        <a:solidFill>
                          <a:srgbClr val="00B05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nSpc>
                          <a:spcPct val="120000"/>
                        </a:lnSpc>
                      </a:pPr>
                      <a:r>
                        <a:rPr lang="x-none" sz="1400" dirty="0">
                          <a:solidFill>
                            <a:srgbClr val="7030A0"/>
                          </a:solidFill>
                          <a:effectLst/>
                        </a:rPr>
                        <a:t>gia đình hạt nhân</a:t>
                      </a:r>
                      <a:endParaRPr lang="x-none" sz="1400" dirty="0">
                        <a:solidFill>
                          <a:srgbClr val="7030A0"/>
                        </a:solidFill>
                        <a:effectLst/>
                        <a:latin typeface="Calibri (Body)"/>
                        <a:ea typeface="Times New Roman" panose="02020603050405020304" pitchFamily="18" charset="0"/>
                        <a:cs typeface="Times New Roman" panose="02020603050405020304" pitchFamily="18" charset="0"/>
                      </a:endParaRPr>
                    </a:p>
                  </a:txBody>
                  <a:tcPr marL="27146" marR="27146" marT="53816" marB="53816"/>
                </a:tc>
                <a:extLst>
                  <a:ext uri="{0D108BD9-81ED-4DB2-BD59-A6C34878D82A}">
                    <a16:rowId xmlns:a16="http://schemas.microsoft.com/office/drawing/2014/main" val="10003"/>
                  </a:ext>
                </a:extLst>
              </a:tr>
              <a:tr h="709924">
                <a:tc>
                  <a:txBody>
                    <a:bodyPr/>
                    <a:lstStyle/>
                    <a:p>
                      <a:pPr marL="144145" indent="-144145">
                        <a:lnSpc>
                          <a:spcPct val="120000"/>
                        </a:lnSpc>
                      </a:pPr>
                      <a:r>
                        <a:rPr lang="x-none" sz="1400" b="1" dirty="0">
                          <a:solidFill>
                            <a:srgbClr val="000000"/>
                          </a:solidFill>
                          <a:effectLst/>
                        </a:rPr>
                        <a:t>4. extended family (n.ph)</a:t>
                      </a:r>
                      <a:endParaRPr lang="x-none" sz="1400" b="1" dirty="0">
                        <a:solidFill>
                          <a:srgbClr val="00000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nSpc>
                          <a:spcPct val="107000"/>
                        </a:lnSpc>
                      </a:pPr>
                      <a:r>
                        <a:rPr lang="x-none" sz="1400" dirty="0">
                          <a:solidFill>
                            <a:srgbClr val="FF0000"/>
                          </a:solidFill>
                          <a:effectLst/>
                        </a:rPr>
                        <a:t>/ɪkˌstendɪd ˈfæməli/ </a:t>
                      </a:r>
                      <a:endParaRPr lang="x-none" sz="1400" dirty="0">
                        <a:solidFill>
                          <a:srgbClr val="FF0000"/>
                        </a:solidFill>
                        <a:effectLst/>
                        <a:latin typeface="Calibri (Body)"/>
                        <a:ea typeface="Times New Roman" panose="02020603050405020304" pitchFamily="18" charset="0"/>
                        <a:cs typeface="Times New Roman" panose="02020603050405020304" pitchFamily="18" charset="0"/>
                      </a:endParaRPr>
                    </a:p>
                  </a:txBody>
                  <a:tcPr marL="27146" marR="27146" marT="53816" marB="53816"/>
                </a:tc>
                <a:tc>
                  <a:txBody>
                    <a:bodyPr/>
                    <a:lstStyle/>
                    <a:p>
                      <a:pPr>
                        <a:lnSpc>
                          <a:spcPct val="107000"/>
                        </a:lnSpc>
                      </a:pPr>
                      <a:r>
                        <a:rPr lang="x-none" sz="1400" dirty="0">
                          <a:solidFill>
                            <a:srgbClr val="00B050"/>
                          </a:solidFill>
                          <a:effectLst/>
                        </a:rPr>
                        <a:t>a family group with a close relationship among the members that includes not only parents and children but also uncles, aunts, grandparents, etc.</a:t>
                      </a:r>
                      <a:endParaRPr lang="x-none" sz="1400" dirty="0">
                        <a:solidFill>
                          <a:srgbClr val="00B05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nSpc>
                          <a:spcPct val="120000"/>
                        </a:lnSpc>
                      </a:pPr>
                      <a:r>
                        <a:rPr lang="x-none" sz="1400" dirty="0">
                          <a:solidFill>
                            <a:srgbClr val="7030A0"/>
                          </a:solidFill>
                          <a:effectLst/>
                        </a:rPr>
                        <a:t>gia đình</a:t>
                      </a:r>
                      <a:r>
                        <a:rPr lang="en-US" sz="1400" dirty="0">
                          <a:solidFill>
                            <a:srgbClr val="7030A0"/>
                          </a:solidFill>
                          <a:effectLst/>
                        </a:rPr>
                        <a:t> </a:t>
                      </a:r>
                      <a:r>
                        <a:rPr lang="en-US" sz="1400" dirty="0" err="1">
                          <a:solidFill>
                            <a:srgbClr val="7030A0"/>
                          </a:solidFill>
                          <a:effectLst/>
                        </a:rPr>
                        <a:t>nhiều</a:t>
                      </a:r>
                      <a:r>
                        <a:rPr lang="en-US" sz="1400" dirty="0">
                          <a:solidFill>
                            <a:srgbClr val="7030A0"/>
                          </a:solidFill>
                          <a:effectLst/>
                        </a:rPr>
                        <a:t> </a:t>
                      </a:r>
                      <a:r>
                        <a:rPr lang="en-US" sz="1400" dirty="0" err="1">
                          <a:solidFill>
                            <a:srgbClr val="7030A0"/>
                          </a:solidFill>
                          <a:effectLst/>
                        </a:rPr>
                        <a:t>thế</a:t>
                      </a:r>
                      <a:r>
                        <a:rPr lang="en-US" sz="1400" dirty="0">
                          <a:solidFill>
                            <a:srgbClr val="7030A0"/>
                          </a:solidFill>
                          <a:effectLst/>
                        </a:rPr>
                        <a:t> </a:t>
                      </a:r>
                      <a:r>
                        <a:rPr lang="en-US" sz="1400" dirty="0" err="1">
                          <a:solidFill>
                            <a:srgbClr val="7030A0"/>
                          </a:solidFill>
                          <a:effectLst/>
                        </a:rPr>
                        <a:t>hệ</a:t>
                      </a:r>
                      <a:endParaRPr lang="x-none" sz="1400" dirty="0">
                        <a:solidFill>
                          <a:srgbClr val="7030A0"/>
                        </a:solidFill>
                        <a:effectLst/>
                        <a:latin typeface="Calibri (Body)"/>
                        <a:ea typeface="Times New Roman" panose="02020603050405020304" pitchFamily="18" charset="0"/>
                        <a:cs typeface="Times New Roman" panose="02020603050405020304" pitchFamily="18" charset="0"/>
                      </a:endParaRPr>
                    </a:p>
                  </a:txBody>
                  <a:tcPr marL="27146" marR="27146" marT="53816" marB="53816"/>
                </a:tc>
                <a:extLst>
                  <a:ext uri="{0D108BD9-81ED-4DB2-BD59-A6C34878D82A}">
                    <a16:rowId xmlns:a16="http://schemas.microsoft.com/office/drawing/2014/main" val="10004"/>
                  </a:ext>
                </a:extLst>
              </a:tr>
              <a:tr h="925098">
                <a:tc>
                  <a:txBody>
                    <a:bodyPr/>
                    <a:lstStyle/>
                    <a:p>
                      <a:pPr marL="144145" indent="-144145">
                        <a:lnSpc>
                          <a:spcPct val="120000"/>
                        </a:lnSpc>
                      </a:pPr>
                      <a:r>
                        <a:rPr lang="x-none" sz="1400" b="1" dirty="0">
                          <a:solidFill>
                            <a:srgbClr val="000000"/>
                          </a:solidFill>
                          <a:effectLst/>
                        </a:rPr>
                        <a:t>5.  follow in s</a:t>
                      </a:r>
                      <a:r>
                        <a:rPr lang="en-GB" sz="1400" b="1" dirty="0" err="1">
                          <a:solidFill>
                            <a:srgbClr val="000000"/>
                          </a:solidFill>
                          <a:effectLst/>
                        </a:rPr>
                        <a:t>omebody</a:t>
                      </a:r>
                      <a:r>
                        <a:rPr lang="x-none" sz="1400" b="1" dirty="0">
                          <a:solidFill>
                            <a:srgbClr val="000000"/>
                          </a:solidFill>
                          <a:effectLst/>
                        </a:rPr>
                        <a:t>’s footsteps</a:t>
                      </a:r>
                      <a:r>
                        <a:rPr lang="en-GB" sz="1400" b="1" dirty="0">
                          <a:solidFill>
                            <a:srgbClr val="000000"/>
                          </a:solidFill>
                          <a:effectLst/>
                        </a:rPr>
                        <a:t> (idiom)</a:t>
                      </a:r>
                      <a:endParaRPr lang="x-none" sz="1400" b="1" dirty="0">
                        <a:solidFill>
                          <a:srgbClr val="00000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gn="l">
                        <a:lnSpc>
                          <a:spcPct val="120000"/>
                        </a:lnSpc>
                      </a:pPr>
                      <a:r>
                        <a:rPr lang="x-none" sz="1400" dirty="0">
                          <a:solidFill>
                            <a:srgbClr val="FF0000"/>
                          </a:solidFill>
                          <a:effectLst/>
                        </a:rPr>
                        <a:t> </a:t>
                      </a:r>
                      <a:r>
                        <a:rPr lang="en-US" dirty="0">
                          <a:solidFill>
                            <a:srgbClr val="FF0000"/>
                          </a:solidFill>
                        </a:rPr>
                        <a:t>/ˈ</a:t>
                      </a:r>
                      <a:r>
                        <a:rPr lang="en-US" dirty="0" err="1">
                          <a:solidFill>
                            <a:srgbClr val="FF0000"/>
                          </a:solidFill>
                        </a:rPr>
                        <a:t>fɒləʊ</a:t>
                      </a:r>
                      <a:r>
                        <a:rPr lang="en-US" dirty="0">
                          <a:solidFill>
                            <a:srgbClr val="FF0000"/>
                          </a:solidFill>
                        </a:rPr>
                        <a:t> </a:t>
                      </a:r>
                      <a:r>
                        <a:rPr lang="en-US" dirty="0" err="1">
                          <a:solidFill>
                            <a:srgbClr val="FF0000"/>
                          </a:solidFill>
                        </a:rPr>
                        <a:t>ɪn</a:t>
                      </a:r>
                      <a:r>
                        <a:rPr lang="en-US" dirty="0">
                          <a:solidFill>
                            <a:srgbClr val="FF0000"/>
                          </a:solidFill>
                        </a:rPr>
                        <a:t> ˈ</a:t>
                      </a:r>
                      <a:r>
                        <a:rPr lang="en-US" dirty="0" err="1">
                          <a:solidFill>
                            <a:srgbClr val="FF0000"/>
                          </a:solidFill>
                        </a:rPr>
                        <a:t>sʌmbədiːz</a:t>
                      </a:r>
                      <a:r>
                        <a:rPr lang="en-US" dirty="0">
                          <a:solidFill>
                            <a:srgbClr val="FF0000"/>
                          </a:solidFill>
                        </a:rPr>
                        <a:t> ˈ</a:t>
                      </a:r>
                      <a:r>
                        <a:rPr lang="en-US" dirty="0" err="1">
                          <a:solidFill>
                            <a:srgbClr val="FF0000"/>
                          </a:solidFill>
                        </a:rPr>
                        <a:t>fʊtstɛps</a:t>
                      </a:r>
                      <a:r>
                        <a:rPr lang="en-US" dirty="0">
                          <a:solidFill>
                            <a:srgbClr val="FF0000"/>
                          </a:solidFill>
                        </a:rPr>
                        <a:t>/</a:t>
                      </a:r>
                      <a:endParaRPr lang="x-none" sz="1400" dirty="0">
                        <a:solidFill>
                          <a:srgbClr val="FF0000"/>
                        </a:solidFill>
                        <a:effectLst/>
                        <a:latin typeface="+mn-lt"/>
                        <a:ea typeface="Times New Roman" panose="02020603050405020304" pitchFamily="18" charset="0"/>
                        <a:cs typeface="Times New Roman" panose="02020603050405020304" pitchFamily="18" charset="0"/>
                      </a:endParaRPr>
                    </a:p>
                  </a:txBody>
                  <a:tcPr marL="27146" marR="27146" marT="53816" marB="53816"/>
                </a:tc>
                <a:tc>
                  <a:txBody>
                    <a:bodyPr/>
                    <a:lstStyle/>
                    <a:p>
                      <a:pPr>
                        <a:lnSpc>
                          <a:spcPct val="107000"/>
                        </a:lnSpc>
                      </a:pPr>
                      <a:r>
                        <a:rPr lang="x-none" sz="1400" dirty="0">
                          <a:solidFill>
                            <a:srgbClr val="00B050"/>
                          </a:solidFill>
                          <a:effectLst/>
                        </a:rPr>
                        <a:t>to do the same job, have the same style of life, etc. as somebody else, especially somebody in your family</a:t>
                      </a:r>
                      <a:endParaRPr lang="x-none" sz="1400" dirty="0">
                        <a:solidFill>
                          <a:srgbClr val="00B050"/>
                        </a:solidFill>
                        <a:effectLst/>
                        <a:latin typeface="Calibri (Body)"/>
                        <a:ea typeface="Times New Roman" panose="02020603050405020304" pitchFamily="18" charset="0"/>
                        <a:cs typeface="Times New Roman" panose="02020603050405020304" pitchFamily="18" charset="0"/>
                      </a:endParaRPr>
                    </a:p>
                  </a:txBody>
                  <a:tcPr marL="53816" marR="53816" marT="53816" marB="53816"/>
                </a:tc>
                <a:tc>
                  <a:txBody>
                    <a:bodyPr/>
                    <a:lstStyle/>
                    <a:p>
                      <a:pPr>
                        <a:lnSpc>
                          <a:spcPct val="120000"/>
                        </a:lnSpc>
                      </a:pPr>
                      <a:r>
                        <a:rPr lang="x-none" sz="1400" dirty="0">
                          <a:solidFill>
                            <a:srgbClr val="7030A0"/>
                          </a:solidFill>
                          <a:effectLst/>
                        </a:rPr>
                        <a:t>nối nghiệp/ kế nghiệp</a:t>
                      </a:r>
                      <a:r>
                        <a:rPr lang="en-GB" sz="1400" dirty="0">
                          <a:solidFill>
                            <a:srgbClr val="7030A0"/>
                          </a:solidFill>
                          <a:effectLst/>
                        </a:rPr>
                        <a:t> ai</a:t>
                      </a:r>
                      <a:endParaRPr lang="x-none" sz="1400" dirty="0">
                        <a:solidFill>
                          <a:srgbClr val="7030A0"/>
                        </a:solidFill>
                        <a:effectLst/>
                        <a:latin typeface="Calibri (Body)"/>
                        <a:ea typeface="Times New Roman" panose="02020603050405020304" pitchFamily="18" charset="0"/>
                        <a:cs typeface="Times New Roman" panose="02020603050405020304" pitchFamily="18" charset="0"/>
                      </a:endParaRPr>
                    </a:p>
                  </a:txBody>
                  <a:tcPr marL="27146" marR="27146" marT="53816" marB="53816"/>
                </a:tc>
                <a:extLst>
                  <a:ext uri="{0D108BD9-81ED-4DB2-BD59-A6C34878D82A}">
                    <a16:rowId xmlns:a16="http://schemas.microsoft.com/office/drawing/2014/main" val="10005"/>
                  </a:ext>
                </a:extLst>
              </a:tr>
            </a:tbl>
          </a:graphicData>
        </a:graphic>
      </p:graphicFrame>
      <p:pic>
        <p:nvPicPr>
          <p:cNvPr id="2" name="the_generation_gap_1_gb_1" descr="the_generation_gap_1_gb_1">
            <a:hlinkClick r:id="" action="ppaction://media"/>
          </p:cNvPr>
          <p:cNvPicPr>
            <a:picLocks noChangeAspect="1"/>
          </p:cNvPicPr>
          <p:nvPr>
            <a:audioFile r:link="rId1"/>
            <p:extLst>
              <p:ext uri="{DAA4B4D4-6D71-4841-9C94-3DE7FCFB9230}">
                <p14:media xmlns:p14="http://schemas.microsoft.com/office/powerpoint/2010/main" r:embed="rId2">
                  <p14:trim st="168"/>
                </p14:media>
              </p:ext>
            </p:extLst>
          </p:nvPr>
        </p:nvPicPr>
        <p:blipFill>
          <a:blip r:embed="rId13"/>
          <a:stretch>
            <a:fillRect/>
          </a:stretch>
        </p:blipFill>
        <p:spPr>
          <a:xfrm>
            <a:off x="1132279" y="1436527"/>
            <a:ext cx="376147" cy="376147"/>
          </a:xfrm>
          <a:prstGeom prst="rect">
            <a:avLst/>
          </a:prstGeom>
        </p:spPr>
      </p:pic>
      <p:pic>
        <p:nvPicPr>
          <p:cNvPr id="3" name="behaviour__gb_2" descr="behaviour__gb_2">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3"/>
          <a:stretch>
            <a:fillRect/>
          </a:stretch>
        </p:blipFill>
        <p:spPr>
          <a:xfrm>
            <a:off x="1508426" y="2094457"/>
            <a:ext cx="387599" cy="387599"/>
          </a:xfrm>
          <a:prstGeom prst="rect">
            <a:avLst/>
          </a:prstGeom>
        </p:spPr>
      </p:pic>
      <p:pic>
        <p:nvPicPr>
          <p:cNvPr id="4" name="nuclear_family_1_gb_1" descr="nuclear_family_1_gb_1">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3"/>
          <a:stretch>
            <a:fillRect/>
          </a:stretch>
        </p:blipFill>
        <p:spPr>
          <a:xfrm>
            <a:off x="1132279" y="2734033"/>
            <a:ext cx="383000" cy="383000"/>
          </a:xfrm>
          <a:prstGeom prst="rect">
            <a:avLst/>
          </a:prstGeom>
        </p:spPr>
      </p:pic>
      <p:pic>
        <p:nvPicPr>
          <p:cNvPr id="5" name="extended_family_1_gb_1" descr="extended_family_1_gb_1">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3"/>
          <a:stretch>
            <a:fillRect/>
          </a:stretch>
        </p:blipFill>
        <p:spPr>
          <a:xfrm>
            <a:off x="1440809" y="3403415"/>
            <a:ext cx="383000" cy="383000"/>
          </a:xfrm>
          <a:prstGeom prst="rect">
            <a:avLst/>
          </a:prstGeom>
        </p:spPr>
      </p:pic>
      <p:pic>
        <p:nvPicPr>
          <p:cNvPr id="6" name="16696369465554cwg47-voicemaker.in-speech" descr="16696369465554cwg47-voicemaker.in-speech">
            <a:hlinkClick r:id="" action="ppaction://media"/>
          </p:cNvPr>
          <p:cNvPicPr>
            <a:picLocks noChangeAspect="1"/>
          </p:cNvPicPr>
          <p:nvPr>
            <a:audioFile r:link="rId10"/>
            <p:extLst>
              <p:ext uri="{DAA4B4D4-6D71-4841-9C94-3DE7FCFB9230}">
                <p14:media xmlns:p14="http://schemas.microsoft.com/office/powerpoint/2010/main" r:embed="rId9"/>
              </p:ext>
            </p:extLst>
          </p:nvPr>
        </p:nvPicPr>
        <p:blipFill>
          <a:blip r:embed="rId13"/>
          <a:stretch>
            <a:fillRect/>
          </a:stretch>
        </p:blipFill>
        <p:spPr>
          <a:xfrm>
            <a:off x="1125425" y="4645828"/>
            <a:ext cx="383001" cy="38300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47"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1018" fill="hold"/>
                                        <p:tgtEl>
                                          <p:spTgt spid="3"/>
                                        </p:tgtEl>
                                      </p:cBhvr>
                                    </p:cmd>
                                  </p:child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1253" fill="hold"/>
                                        <p:tgtEl>
                                          <p:spTgt spid="4"/>
                                        </p:tgtEl>
                                      </p:cBhvr>
                                    </p:cmd>
                                  </p:childTnLst>
                                </p:cTn>
                              </p:par>
                            </p:childTnLst>
                          </p:cTn>
                        </p:par>
                      </p:childTnLst>
                    </p:cTn>
                  </p:par>
                  <p:par>
                    <p:cTn id="15" fill="hold">
                      <p:stCondLst>
                        <p:cond delay="indefinite"/>
                      </p:stCondLst>
                      <p:childTnLst>
                        <p:par>
                          <p:cTn id="16" fill="hold">
                            <p:stCondLst>
                              <p:cond delay="0"/>
                            </p:stCondLst>
                            <p:childTnLst>
                              <p:par>
                                <p:cTn id="17" presetID="1" presetClass="mediacall" presetSubtype="0" fill="hold" nodeType="clickEffect">
                                  <p:stCondLst>
                                    <p:cond delay="0"/>
                                  </p:stCondLst>
                                  <p:childTnLst>
                                    <p:cmd type="call" cmd="playFrom(0.0)">
                                      <p:cBhvr>
                                        <p:cTn id="18" dur="1462" fill="hold"/>
                                        <p:tgtEl>
                                          <p:spTgt spid="5"/>
                                        </p:tgtEl>
                                      </p:cBhvr>
                                    </p:cmd>
                                  </p:childTnLst>
                                </p:cTn>
                              </p:par>
                            </p:childTnLst>
                          </p:cTn>
                        </p:par>
                      </p:childTnLst>
                    </p:cTn>
                  </p:par>
                  <p:par>
                    <p:cTn id="19" fill="hold">
                      <p:stCondLst>
                        <p:cond delay="indefinite"/>
                      </p:stCondLst>
                      <p:childTnLst>
                        <p:par>
                          <p:cTn id="20" fill="hold">
                            <p:stCondLst>
                              <p:cond delay="0"/>
                            </p:stCondLst>
                            <p:childTnLst>
                              <p:par>
                                <p:cTn id="21" presetID="1" presetClass="mediacall" presetSubtype="0" fill="hold" nodeType="clickEffect">
                                  <p:stCondLst>
                                    <p:cond delay="0"/>
                                  </p:stCondLst>
                                  <p:childTnLst>
                                    <p:cmd type="call" cmd="playFrom(0.0)">
                                      <p:cBhvr>
                                        <p:cTn id="22" dur="2136"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fill="hold" display="0">
                  <p:stCondLst>
                    <p:cond delay="indefinite"/>
                  </p:stCondLst>
                  <p:endCondLst>
                    <p:cond evt="onStopAudio" delay="0">
                      <p:tgtEl>
                        <p:sldTgt/>
                      </p:tgtEl>
                    </p:cond>
                  </p:endCondLst>
                </p:cTn>
                <p:tgtEl>
                  <p:spTgt spid="2"/>
                </p:tgtEl>
              </p:cMediaNode>
            </p:audio>
            <p:audio>
              <p:cMediaNode vol="80000">
                <p:cTn id="24" fill="hold" display="0">
                  <p:stCondLst>
                    <p:cond delay="indefinite"/>
                  </p:stCondLst>
                  <p:endCondLst>
                    <p:cond evt="onStopAudio" delay="0">
                      <p:tgtEl>
                        <p:sldTgt/>
                      </p:tgtEl>
                    </p:cond>
                  </p:endCondLst>
                </p:cTn>
                <p:tgtEl>
                  <p:spTgt spid="3"/>
                </p:tgtEl>
              </p:cMediaNode>
            </p:audio>
            <p:audio>
              <p:cMediaNode vol="80000">
                <p:cTn id="25" fill="hold" display="0">
                  <p:stCondLst>
                    <p:cond delay="indefinite"/>
                  </p:stCondLst>
                  <p:endCondLst>
                    <p:cond evt="onStopAudio" delay="0">
                      <p:tgtEl>
                        <p:sldTgt/>
                      </p:tgtEl>
                    </p:cond>
                  </p:endCondLst>
                </p:cTn>
                <p:tgtEl>
                  <p:spTgt spid="4"/>
                </p:tgtEl>
              </p:cMediaNode>
            </p:audio>
            <p:audio>
              <p:cMediaNode vol="80000">
                <p:cTn id="26" fill="hold" display="0">
                  <p:stCondLst>
                    <p:cond delay="indefinite"/>
                  </p:stCondLst>
                  <p:endCondLst>
                    <p:cond evt="onStopAudio" delay="0">
                      <p:tgtEl>
                        <p:sldTgt/>
                      </p:tgtEl>
                    </p:cond>
                  </p:endCondLst>
                </p:cTn>
                <p:tgtEl>
                  <p:spTgt spid="5"/>
                </p:tgtEl>
              </p:cMediaNode>
            </p:audio>
            <p:audio>
              <p:cMediaNode vol="80000">
                <p:cTn id="27" fill="hold" display="0">
                  <p:stCondLst>
                    <p:cond delay="indefinite"/>
                  </p:stCondLst>
                  <p:endCondLst>
                    <p:cond evt="onStopAudio" delay="0">
                      <p:tgtEl>
                        <p:sldTgt/>
                      </p:tgtEl>
                    </p:cond>
                  </p:endCondLst>
                </p:cTn>
                <p:tgtEl>
                  <p:spTgt spid="6"/>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96"/>
        <p:cNvGrpSpPr/>
        <p:nvPr/>
      </p:nvGrpSpPr>
      <p:grpSpPr>
        <a:xfrm>
          <a:off x="0" y="0"/>
          <a:ext cx="0" cy="0"/>
          <a:chOff x="0" y="0"/>
          <a:chExt cx="0" cy="0"/>
        </a:xfrm>
      </p:grpSpPr>
      <p:grpSp>
        <p:nvGrpSpPr>
          <p:cNvPr id="899" name="Google Shape;899;p34"/>
          <p:cNvGrpSpPr/>
          <p:nvPr/>
        </p:nvGrpSpPr>
        <p:grpSpPr>
          <a:xfrm>
            <a:off x="-821245" y="2208435"/>
            <a:ext cx="4425557" cy="4409879"/>
            <a:chOff x="-1220870" y="2208435"/>
            <a:chExt cx="4425557" cy="4409879"/>
          </a:xfrm>
        </p:grpSpPr>
        <p:grpSp>
          <p:nvGrpSpPr>
            <p:cNvPr id="900" name="Google Shape;900;p34"/>
            <p:cNvGrpSpPr/>
            <p:nvPr/>
          </p:nvGrpSpPr>
          <p:grpSpPr>
            <a:xfrm>
              <a:off x="-1220870" y="2368212"/>
              <a:ext cx="4425557" cy="4250102"/>
              <a:chOff x="5036155" y="1089987"/>
              <a:chExt cx="4425557" cy="4250102"/>
            </a:xfrm>
          </p:grpSpPr>
          <p:sp>
            <p:nvSpPr>
              <p:cNvPr id="901" name="Google Shape;901;p34"/>
              <p:cNvSpPr/>
              <p:nvPr/>
            </p:nvSpPr>
            <p:spPr>
              <a:xfrm>
                <a:off x="5036155" y="1089987"/>
                <a:ext cx="4425557" cy="4250102"/>
              </a:xfrm>
              <a:custGeom>
                <a:avLst/>
                <a:gdLst/>
                <a:ahLst/>
                <a:cxnLst/>
                <a:rect l="l" t="t" r="r" b="b"/>
                <a:pathLst>
                  <a:path w="120366" h="115594" extrusionOk="0">
                    <a:moveTo>
                      <a:pt x="67461" y="1"/>
                    </a:moveTo>
                    <a:cubicBezTo>
                      <a:pt x="64374" y="1"/>
                      <a:pt x="61260" y="1231"/>
                      <a:pt x="58934" y="3821"/>
                    </a:cubicBezTo>
                    <a:cubicBezTo>
                      <a:pt x="56693" y="6315"/>
                      <a:pt x="53566" y="7625"/>
                      <a:pt x="50396" y="7625"/>
                    </a:cubicBezTo>
                    <a:cubicBezTo>
                      <a:pt x="48426" y="7625"/>
                      <a:pt x="46439" y="7119"/>
                      <a:pt x="44639" y="6076"/>
                    </a:cubicBezTo>
                    <a:cubicBezTo>
                      <a:pt x="42787" y="5000"/>
                      <a:pt x="40811" y="4505"/>
                      <a:pt x="38881" y="4505"/>
                    </a:cubicBezTo>
                    <a:cubicBezTo>
                      <a:pt x="33291" y="4505"/>
                      <a:pt x="28092" y="8652"/>
                      <a:pt x="27454" y="14817"/>
                    </a:cubicBezTo>
                    <a:cubicBezTo>
                      <a:pt x="26895" y="20223"/>
                      <a:pt x="22627" y="24509"/>
                      <a:pt x="17222" y="25050"/>
                    </a:cubicBezTo>
                    <a:cubicBezTo>
                      <a:pt x="8928" y="25907"/>
                      <a:pt x="4268" y="35021"/>
                      <a:pt x="8462" y="42234"/>
                    </a:cubicBezTo>
                    <a:cubicBezTo>
                      <a:pt x="11202" y="46950"/>
                      <a:pt x="10251" y="52914"/>
                      <a:pt x="6207" y="56548"/>
                    </a:cubicBezTo>
                    <a:cubicBezTo>
                      <a:pt x="0" y="62121"/>
                      <a:pt x="1622" y="72223"/>
                      <a:pt x="9245" y="75597"/>
                    </a:cubicBezTo>
                    <a:cubicBezTo>
                      <a:pt x="14202" y="77815"/>
                      <a:pt x="16961" y="83201"/>
                      <a:pt x="15824" y="88513"/>
                    </a:cubicBezTo>
                    <a:cubicBezTo>
                      <a:pt x="14266" y="95835"/>
                      <a:pt x="19952" y="102434"/>
                      <a:pt x="27034" y="102434"/>
                    </a:cubicBezTo>
                    <a:cubicBezTo>
                      <a:pt x="27830" y="102434"/>
                      <a:pt x="28644" y="102350"/>
                      <a:pt x="29467" y="102175"/>
                    </a:cubicBezTo>
                    <a:cubicBezTo>
                      <a:pt x="30272" y="102003"/>
                      <a:pt x="31078" y="101919"/>
                      <a:pt x="31875" y="101919"/>
                    </a:cubicBezTo>
                    <a:cubicBezTo>
                      <a:pt x="36338" y="101919"/>
                      <a:pt x="40499" y="104532"/>
                      <a:pt x="42365" y="108754"/>
                    </a:cubicBezTo>
                    <a:cubicBezTo>
                      <a:pt x="44341" y="113196"/>
                      <a:pt x="48596" y="115594"/>
                      <a:pt x="52905" y="115594"/>
                    </a:cubicBezTo>
                    <a:cubicBezTo>
                      <a:pt x="55992" y="115594"/>
                      <a:pt x="59106" y="114364"/>
                      <a:pt x="61432" y="111774"/>
                    </a:cubicBezTo>
                    <a:cubicBezTo>
                      <a:pt x="63673" y="109279"/>
                      <a:pt x="66800" y="107969"/>
                      <a:pt x="69970" y="107969"/>
                    </a:cubicBezTo>
                    <a:cubicBezTo>
                      <a:pt x="71940" y="107969"/>
                      <a:pt x="73927" y="108475"/>
                      <a:pt x="75727" y="109518"/>
                    </a:cubicBezTo>
                    <a:cubicBezTo>
                      <a:pt x="77578" y="110595"/>
                      <a:pt x="79556" y="111089"/>
                      <a:pt x="81488" y="111089"/>
                    </a:cubicBezTo>
                    <a:cubicBezTo>
                      <a:pt x="87082" y="111089"/>
                      <a:pt x="92288" y="106942"/>
                      <a:pt x="92912" y="100777"/>
                    </a:cubicBezTo>
                    <a:cubicBezTo>
                      <a:pt x="93471" y="95372"/>
                      <a:pt x="97758" y="91085"/>
                      <a:pt x="103163" y="90545"/>
                    </a:cubicBezTo>
                    <a:cubicBezTo>
                      <a:pt x="111438" y="89687"/>
                      <a:pt x="116098" y="80573"/>
                      <a:pt x="111904" y="73360"/>
                    </a:cubicBezTo>
                    <a:cubicBezTo>
                      <a:pt x="109183" y="68645"/>
                      <a:pt x="110133" y="62680"/>
                      <a:pt x="114178" y="59046"/>
                    </a:cubicBezTo>
                    <a:cubicBezTo>
                      <a:pt x="120366" y="53492"/>
                      <a:pt x="118763" y="43371"/>
                      <a:pt x="111140" y="39998"/>
                    </a:cubicBezTo>
                    <a:cubicBezTo>
                      <a:pt x="106163" y="37780"/>
                      <a:pt x="103424" y="32393"/>
                      <a:pt x="104560" y="27081"/>
                    </a:cubicBezTo>
                    <a:cubicBezTo>
                      <a:pt x="106119" y="19760"/>
                      <a:pt x="100432" y="13161"/>
                      <a:pt x="93337" y="13161"/>
                    </a:cubicBezTo>
                    <a:cubicBezTo>
                      <a:pt x="92539" y="13161"/>
                      <a:pt x="91724" y="13244"/>
                      <a:pt x="90899" y="13420"/>
                    </a:cubicBezTo>
                    <a:cubicBezTo>
                      <a:pt x="90094" y="13592"/>
                      <a:pt x="89288" y="13675"/>
                      <a:pt x="88491" y="13675"/>
                    </a:cubicBezTo>
                    <a:cubicBezTo>
                      <a:pt x="84028" y="13675"/>
                      <a:pt x="79867" y="11063"/>
                      <a:pt x="78001" y="6840"/>
                    </a:cubicBezTo>
                    <a:cubicBezTo>
                      <a:pt x="76025" y="2398"/>
                      <a:pt x="71770" y="1"/>
                      <a:pt x="67461" y="1"/>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4"/>
              <p:cNvSpPr/>
              <p:nvPr/>
            </p:nvSpPr>
            <p:spPr>
              <a:xfrm>
                <a:off x="5286284" y="1531969"/>
                <a:ext cx="3926659" cy="3770875"/>
              </a:xfrm>
              <a:custGeom>
                <a:avLst/>
                <a:gdLst/>
                <a:ahLst/>
                <a:cxnLst/>
                <a:rect l="l" t="t" r="r" b="b"/>
                <a:pathLst>
                  <a:path w="106797" h="102560" extrusionOk="0">
                    <a:moveTo>
                      <a:pt x="59836" y="0"/>
                    </a:moveTo>
                    <a:cubicBezTo>
                      <a:pt x="57100" y="0"/>
                      <a:pt x="54340" y="1092"/>
                      <a:pt x="52280" y="3393"/>
                    </a:cubicBezTo>
                    <a:cubicBezTo>
                      <a:pt x="50291" y="5600"/>
                      <a:pt x="47515" y="6765"/>
                      <a:pt x="44700" y="6765"/>
                    </a:cubicBezTo>
                    <a:cubicBezTo>
                      <a:pt x="42951" y="6765"/>
                      <a:pt x="41187" y="6316"/>
                      <a:pt x="39588" y="5387"/>
                    </a:cubicBezTo>
                    <a:cubicBezTo>
                      <a:pt x="37947" y="4435"/>
                      <a:pt x="36194" y="3998"/>
                      <a:pt x="34483" y="3998"/>
                    </a:cubicBezTo>
                    <a:cubicBezTo>
                      <a:pt x="29525" y="3998"/>
                      <a:pt x="24910" y="7668"/>
                      <a:pt x="24342" y="13141"/>
                    </a:cubicBezTo>
                    <a:cubicBezTo>
                      <a:pt x="23857" y="17931"/>
                      <a:pt x="20055" y="21733"/>
                      <a:pt x="15265" y="22236"/>
                    </a:cubicBezTo>
                    <a:cubicBezTo>
                      <a:pt x="7903" y="22982"/>
                      <a:pt x="3784" y="31071"/>
                      <a:pt x="7493" y="37464"/>
                    </a:cubicBezTo>
                    <a:cubicBezTo>
                      <a:pt x="9916" y="41639"/>
                      <a:pt x="9077" y="46950"/>
                      <a:pt x="5498" y="50175"/>
                    </a:cubicBezTo>
                    <a:cubicBezTo>
                      <a:pt x="0" y="55095"/>
                      <a:pt x="1417" y="64079"/>
                      <a:pt x="8182" y="67080"/>
                    </a:cubicBezTo>
                    <a:cubicBezTo>
                      <a:pt x="12600" y="69037"/>
                      <a:pt x="15023" y="73808"/>
                      <a:pt x="14016" y="78524"/>
                    </a:cubicBezTo>
                    <a:cubicBezTo>
                      <a:pt x="12641" y="85028"/>
                      <a:pt x="17690" y="90884"/>
                      <a:pt x="23981" y="90884"/>
                    </a:cubicBezTo>
                    <a:cubicBezTo>
                      <a:pt x="24685" y="90884"/>
                      <a:pt x="25404" y="90811"/>
                      <a:pt x="26131" y="90657"/>
                    </a:cubicBezTo>
                    <a:cubicBezTo>
                      <a:pt x="26845" y="90505"/>
                      <a:pt x="27562" y="90431"/>
                      <a:pt x="28270" y="90431"/>
                    </a:cubicBezTo>
                    <a:cubicBezTo>
                      <a:pt x="32233" y="90431"/>
                      <a:pt x="35933" y="92743"/>
                      <a:pt x="37593" y="96491"/>
                    </a:cubicBezTo>
                    <a:cubicBezTo>
                      <a:pt x="39342" y="100433"/>
                      <a:pt x="43116" y="102560"/>
                      <a:pt x="46938" y="102560"/>
                    </a:cubicBezTo>
                    <a:cubicBezTo>
                      <a:pt x="49675" y="102560"/>
                      <a:pt x="52437" y="101469"/>
                      <a:pt x="54498" y="99175"/>
                    </a:cubicBezTo>
                    <a:cubicBezTo>
                      <a:pt x="56487" y="96968"/>
                      <a:pt x="59263" y="95803"/>
                      <a:pt x="62078" y="95803"/>
                    </a:cubicBezTo>
                    <a:cubicBezTo>
                      <a:pt x="63827" y="95803"/>
                      <a:pt x="65591" y="96252"/>
                      <a:pt x="67191" y="97181"/>
                    </a:cubicBezTo>
                    <a:cubicBezTo>
                      <a:pt x="68829" y="98131"/>
                      <a:pt x="70579" y="98567"/>
                      <a:pt x="72290" y="98567"/>
                    </a:cubicBezTo>
                    <a:cubicBezTo>
                      <a:pt x="77255" y="98567"/>
                      <a:pt x="81882" y="94889"/>
                      <a:pt x="82437" y="89427"/>
                    </a:cubicBezTo>
                    <a:cubicBezTo>
                      <a:pt x="82940" y="84618"/>
                      <a:pt x="86724" y="80816"/>
                      <a:pt x="91532" y="80332"/>
                    </a:cubicBezTo>
                    <a:cubicBezTo>
                      <a:pt x="98876" y="79567"/>
                      <a:pt x="102995" y="71478"/>
                      <a:pt x="99286" y="65085"/>
                    </a:cubicBezTo>
                    <a:cubicBezTo>
                      <a:pt x="96863" y="60911"/>
                      <a:pt x="97702" y="55617"/>
                      <a:pt x="101299" y="52393"/>
                    </a:cubicBezTo>
                    <a:cubicBezTo>
                      <a:pt x="106797" y="47454"/>
                      <a:pt x="105362" y="38489"/>
                      <a:pt x="98596" y="35488"/>
                    </a:cubicBezTo>
                    <a:cubicBezTo>
                      <a:pt x="94198" y="33531"/>
                      <a:pt x="91756" y="28741"/>
                      <a:pt x="92762" y="24025"/>
                    </a:cubicBezTo>
                    <a:cubicBezTo>
                      <a:pt x="94136" y="17544"/>
                      <a:pt x="89083" y="11679"/>
                      <a:pt x="82810" y="11679"/>
                    </a:cubicBezTo>
                    <a:cubicBezTo>
                      <a:pt x="82102" y="11679"/>
                      <a:pt x="81379" y="11754"/>
                      <a:pt x="80648" y="11911"/>
                    </a:cubicBezTo>
                    <a:cubicBezTo>
                      <a:pt x="79933" y="12062"/>
                      <a:pt x="79218" y="12136"/>
                      <a:pt x="78512" y="12136"/>
                    </a:cubicBezTo>
                    <a:cubicBezTo>
                      <a:pt x="74538" y="12136"/>
                      <a:pt x="70847" y="9812"/>
                      <a:pt x="69185" y="6077"/>
                    </a:cubicBezTo>
                    <a:cubicBezTo>
                      <a:pt x="67436" y="2133"/>
                      <a:pt x="63660" y="0"/>
                      <a:pt x="59836" y="0"/>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34"/>
            <p:cNvGrpSpPr/>
            <p:nvPr/>
          </p:nvGrpSpPr>
          <p:grpSpPr>
            <a:xfrm flipH="1">
              <a:off x="-233990" y="2208435"/>
              <a:ext cx="2908993" cy="3170922"/>
              <a:chOff x="4498550" y="1321150"/>
              <a:chExt cx="976500" cy="1064425"/>
            </a:xfrm>
          </p:grpSpPr>
          <p:sp>
            <p:nvSpPr>
              <p:cNvPr id="904" name="Google Shape;904;p34"/>
              <p:cNvSpPr/>
              <p:nvPr/>
            </p:nvSpPr>
            <p:spPr>
              <a:xfrm>
                <a:off x="4498550" y="1321150"/>
                <a:ext cx="976500" cy="1064425"/>
              </a:xfrm>
              <a:custGeom>
                <a:avLst/>
                <a:gdLst/>
                <a:ahLst/>
                <a:cxnLst/>
                <a:rect l="l" t="t" r="r" b="b"/>
                <a:pathLst>
                  <a:path w="39060" h="42577" extrusionOk="0">
                    <a:moveTo>
                      <a:pt x="21741" y="1"/>
                    </a:moveTo>
                    <a:cubicBezTo>
                      <a:pt x="20822" y="1"/>
                      <a:pt x="19889" y="181"/>
                      <a:pt x="18990" y="560"/>
                    </a:cubicBezTo>
                    <a:lnTo>
                      <a:pt x="17903" y="1022"/>
                    </a:lnTo>
                    <a:cubicBezTo>
                      <a:pt x="17363" y="1249"/>
                      <a:pt x="16862" y="1538"/>
                      <a:pt x="16416" y="1875"/>
                    </a:cubicBezTo>
                    <a:cubicBezTo>
                      <a:pt x="13693" y="3620"/>
                      <a:pt x="13184" y="6147"/>
                      <a:pt x="13208" y="7876"/>
                    </a:cubicBezTo>
                    <a:cubicBezTo>
                      <a:pt x="13059" y="8111"/>
                      <a:pt x="12911" y="8353"/>
                      <a:pt x="12754" y="8596"/>
                    </a:cubicBezTo>
                    <a:cubicBezTo>
                      <a:pt x="11205" y="10889"/>
                      <a:pt x="9233" y="12344"/>
                      <a:pt x="6526" y="13721"/>
                    </a:cubicBezTo>
                    <a:lnTo>
                      <a:pt x="6158" y="13909"/>
                    </a:lnTo>
                    <a:cubicBezTo>
                      <a:pt x="1150" y="16452"/>
                      <a:pt x="0" y="22516"/>
                      <a:pt x="2512" y="25912"/>
                    </a:cubicBezTo>
                    <a:lnTo>
                      <a:pt x="3232" y="26897"/>
                    </a:lnTo>
                    <a:cubicBezTo>
                      <a:pt x="3341" y="27046"/>
                      <a:pt x="3459" y="27195"/>
                      <a:pt x="3584" y="27336"/>
                    </a:cubicBezTo>
                    <a:cubicBezTo>
                      <a:pt x="4030" y="27860"/>
                      <a:pt x="4163" y="28509"/>
                      <a:pt x="3936" y="29112"/>
                    </a:cubicBezTo>
                    <a:cubicBezTo>
                      <a:pt x="3513" y="30215"/>
                      <a:pt x="3302" y="31420"/>
                      <a:pt x="3388" y="32703"/>
                    </a:cubicBezTo>
                    <a:cubicBezTo>
                      <a:pt x="3709" y="37460"/>
                      <a:pt x="8020" y="41592"/>
                      <a:pt x="13583" y="42421"/>
                    </a:cubicBezTo>
                    <a:cubicBezTo>
                      <a:pt x="14292" y="42526"/>
                      <a:pt x="14993" y="42577"/>
                      <a:pt x="15680" y="42577"/>
                    </a:cubicBezTo>
                    <a:cubicBezTo>
                      <a:pt x="18738" y="42577"/>
                      <a:pt x="21537" y="41578"/>
                      <a:pt x="23607" y="39917"/>
                    </a:cubicBezTo>
                    <a:cubicBezTo>
                      <a:pt x="26643" y="37476"/>
                      <a:pt x="30101" y="35442"/>
                      <a:pt x="33630" y="33533"/>
                    </a:cubicBezTo>
                    <a:cubicBezTo>
                      <a:pt x="36517" y="31968"/>
                      <a:pt x="38528" y="29331"/>
                      <a:pt x="38841" y="26178"/>
                    </a:cubicBezTo>
                    <a:cubicBezTo>
                      <a:pt x="39060" y="24034"/>
                      <a:pt x="38450" y="21968"/>
                      <a:pt x="37253" y="20207"/>
                    </a:cubicBezTo>
                    <a:cubicBezTo>
                      <a:pt x="36994" y="19746"/>
                      <a:pt x="36736" y="19331"/>
                      <a:pt x="36501" y="18956"/>
                    </a:cubicBezTo>
                    <a:cubicBezTo>
                      <a:pt x="35680" y="17665"/>
                      <a:pt x="34639" y="16295"/>
                      <a:pt x="34733" y="14856"/>
                    </a:cubicBezTo>
                    <a:cubicBezTo>
                      <a:pt x="35046" y="10294"/>
                      <a:pt x="32793" y="7289"/>
                      <a:pt x="29577" y="5654"/>
                    </a:cubicBezTo>
                    <a:cubicBezTo>
                      <a:pt x="29209" y="4582"/>
                      <a:pt x="27488" y="435"/>
                      <a:pt x="22957" y="107"/>
                    </a:cubicBezTo>
                    <a:cubicBezTo>
                      <a:pt x="22557" y="37"/>
                      <a:pt x="22150" y="1"/>
                      <a:pt x="21741" y="1"/>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4"/>
              <p:cNvSpPr/>
              <p:nvPr/>
            </p:nvSpPr>
            <p:spPr>
              <a:xfrm>
                <a:off x="4889575" y="1466000"/>
                <a:ext cx="375400" cy="493375"/>
              </a:xfrm>
              <a:custGeom>
                <a:avLst/>
                <a:gdLst/>
                <a:ahLst/>
                <a:cxnLst/>
                <a:rect l="l" t="t" r="r" b="b"/>
                <a:pathLst>
                  <a:path w="15016" h="19735" extrusionOk="0">
                    <a:moveTo>
                      <a:pt x="1698" y="1"/>
                    </a:moveTo>
                    <a:cubicBezTo>
                      <a:pt x="1988" y="1331"/>
                      <a:pt x="1581" y="2223"/>
                      <a:pt x="931" y="2826"/>
                    </a:cubicBezTo>
                    <a:cubicBezTo>
                      <a:pt x="955" y="2919"/>
                      <a:pt x="978" y="3021"/>
                      <a:pt x="1010" y="3123"/>
                    </a:cubicBezTo>
                    <a:lnTo>
                      <a:pt x="1158" y="3639"/>
                    </a:lnTo>
                    <a:lnTo>
                      <a:pt x="1158" y="3647"/>
                    </a:lnTo>
                    <a:lnTo>
                      <a:pt x="1565" y="5048"/>
                    </a:lnTo>
                    <a:lnTo>
                      <a:pt x="1409" y="5095"/>
                    </a:lnTo>
                    <a:cubicBezTo>
                      <a:pt x="517" y="5353"/>
                      <a:pt x="0" y="6292"/>
                      <a:pt x="266" y="7184"/>
                    </a:cubicBezTo>
                    <a:cubicBezTo>
                      <a:pt x="479" y="7920"/>
                      <a:pt x="1151" y="8400"/>
                      <a:pt x="1881" y="8400"/>
                    </a:cubicBezTo>
                    <a:cubicBezTo>
                      <a:pt x="2035" y="8400"/>
                      <a:pt x="2192" y="8379"/>
                      <a:pt x="2348" y="8334"/>
                    </a:cubicBezTo>
                    <a:lnTo>
                      <a:pt x="2504" y="8287"/>
                    </a:lnTo>
                    <a:lnTo>
                      <a:pt x="2747" y="9116"/>
                    </a:lnTo>
                    <a:cubicBezTo>
                      <a:pt x="3193" y="10642"/>
                      <a:pt x="4288" y="11800"/>
                      <a:pt x="5650" y="12379"/>
                    </a:cubicBezTo>
                    <a:lnTo>
                      <a:pt x="6103" y="13952"/>
                    </a:lnTo>
                    <a:lnTo>
                      <a:pt x="3036" y="13944"/>
                    </a:lnTo>
                    <a:lnTo>
                      <a:pt x="3036" y="13944"/>
                    </a:lnTo>
                    <a:lnTo>
                      <a:pt x="5290" y="19625"/>
                    </a:lnTo>
                    <a:lnTo>
                      <a:pt x="5337" y="19734"/>
                    </a:lnTo>
                    <a:lnTo>
                      <a:pt x="12715" y="19726"/>
                    </a:lnTo>
                    <a:lnTo>
                      <a:pt x="12754" y="19625"/>
                    </a:lnTo>
                    <a:lnTo>
                      <a:pt x="15015" y="13952"/>
                    </a:lnTo>
                    <a:lnTo>
                      <a:pt x="12692" y="13952"/>
                    </a:lnTo>
                    <a:lnTo>
                      <a:pt x="11729" y="10658"/>
                    </a:lnTo>
                    <a:cubicBezTo>
                      <a:pt x="12606" y="9437"/>
                      <a:pt x="12934" y="7841"/>
                      <a:pt x="12480" y="6292"/>
                    </a:cubicBezTo>
                    <a:lnTo>
                      <a:pt x="12238" y="5462"/>
                    </a:lnTo>
                    <a:lnTo>
                      <a:pt x="12645" y="5345"/>
                    </a:lnTo>
                    <a:cubicBezTo>
                      <a:pt x="13537" y="5087"/>
                      <a:pt x="14053" y="4148"/>
                      <a:pt x="13795" y="3256"/>
                    </a:cubicBezTo>
                    <a:cubicBezTo>
                      <a:pt x="13575" y="2520"/>
                      <a:pt x="12902" y="2039"/>
                      <a:pt x="12173" y="2039"/>
                    </a:cubicBezTo>
                    <a:cubicBezTo>
                      <a:pt x="12018" y="2039"/>
                      <a:pt x="11861" y="2061"/>
                      <a:pt x="11706" y="2106"/>
                    </a:cubicBezTo>
                    <a:lnTo>
                      <a:pt x="11299" y="2223"/>
                    </a:lnTo>
                    <a:lnTo>
                      <a:pt x="10892" y="815"/>
                    </a:lnTo>
                    <a:lnTo>
                      <a:pt x="10845" y="650"/>
                    </a:lnTo>
                    <a:cubicBezTo>
                      <a:pt x="10712" y="517"/>
                      <a:pt x="10591" y="428"/>
                      <a:pt x="10528" y="428"/>
                    </a:cubicBezTo>
                    <a:cubicBezTo>
                      <a:pt x="10521" y="428"/>
                      <a:pt x="10514" y="429"/>
                      <a:pt x="10509" y="431"/>
                    </a:cubicBezTo>
                    <a:cubicBezTo>
                      <a:pt x="8397" y="1296"/>
                      <a:pt x="6756" y="1598"/>
                      <a:pt x="5495" y="1598"/>
                    </a:cubicBezTo>
                    <a:cubicBezTo>
                      <a:pt x="2592" y="1598"/>
                      <a:pt x="1698" y="1"/>
                      <a:pt x="1698" y="1"/>
                    </a:cubicBezTo>
                    <a:close/>
                  </a:path>
                </a:pathLst>
              </a:custGeom>
              <a:solidFill>
                <a:srgbClr val="EB8D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4"/>
              <p:cNvSpPr/>
              <p:nvPr/>
            </p:nvSpPr>
            <p:spPr>
              <a:xfrm>
                <a:off x="4952175" y="1602550"/>
                <a:ext cx="263300" cy="216325"/>
              </a:xfrm>
              <a:custGeom>
                <a:avLst/>
                <a:gdLst/>
                <a:ahLst/>
                <a:cxnLst/>
                <a:rect l="l" t="t" r="r" b="b"/>
                <a:pathLst>
                  <a:path w="10532" h="8653" extrusionOk="0">
                    <a:moveTo>
                      <a:pt x="9734" y="0"/>
                    </a:moveTo>
                    <a:cubicBezTo>
                      <a:pt x="10430" y="2645"/>
                      <a:pt x="8889" y="5384"/>
                      <a:pt x="6244" y="6150"/>
                    </a:cubicBezTo>
                    <a:cubicBezTo>
                      <a:pt x="5773" y="6287"/>
                      <a:pt x="5298" y="6352"/>
                      <a:pt x="4831" y="6352"/>
                    </a:cubicBezTo>
                    <a:cubicBezTo>
                      <a:pt x="2676" y="6352"/>
                      <a:pt x="688" y="4966"/>
                      <a:pt x="0" y="2825"/>
                    </a:cubicBezTo>
                    <a:lnTo>
                      <a:pt x="0" y="2825"/>
                    </a:lnTo>
                    <a:lnTo>
                      <a:pt x="243" y="3654"/>
                    </a:lnTo>
                    <a:cubicBezTo>
                      <a:pt x="775" y="5485"/>
                      <a:pt x="2238" y="6784"/>
                      <a:pt x="3967" y="7183"/>
                    </a:cubicBezTo>
                    <a:cubicBezTo>
                      <a:pt x="4334" y="8060"/>
                      <a:pt x="5202" y="8653"/>
                      <a:pt x="6177" y="8653"/>
                    </a:cubicBezTo>
                    <a:cubicBezTo>
                      <a:pt x="6264" y="8653"/>
                      <a:pt x="6352" y="8648"/>
                      <a:pt x="6440" y="8639"/>
                    </a:cubicBezTo>
                    <a:cubicBezTo>
                      <a:pt x="7754" y="8498"/>
                      <a:pt x="8709" y="7316"/>
                      <a:pt x="8568" y="6002"/>
                    </a:cubicBezTo>
                    <a:cubicBezTo>
                      <a:pt x="8560" y="5986"/>
                      <a:pt x="8560" y="5970"/>
                      <a:pt x="8560" y="5955"/>
                    </a:cubicBezTo>
                    <a:cubicBezTo>
                      <a:pt x="9914" y="4695"/>
                      <a:pt x="10532" y="2731"/>
                      <a:pt x="9976" y="830"/>
                    </a:cubicBezTo>
                    <a:lnTo>
                      <a:pt x="9734" y="0"/>
                    </a:ln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4"/>
              <p:cNvSpPr/>
              <p:nvPr/>
            </p:nvSpPr>
            <p:spPr>
              <a:xfrm>
                <a:off x="5188650" y="1533925"/>
                <a:ext cx="19800" cy="31475"/>
              </a:xfrm>
              <a:custGeom>
                <a:avLst/>
                <a:gdLst/>
                <a:ahLst/>
                <a:cxnLst/>
                <a:rect l="l" t="t" r="r" b="b"/>
                <a:pathLst>
                  <a:path w="792" h="1259" extrusionOk="0">
                    <a:moveTo>
                      <a:pt x="523" y="1"/>
                    </a:moveTo>
                    <a:cubicBezTo>
                      <a:pt x="479" y="1"/>
                      <a:pt x="438" y="25"/>
                      <a:pt x="416" y="69"/>
                    </a:cubicBezTo>
                    <a:lnTo>
                      <a:pt x="1" y="961"/>
                    </a:lnTo>
                    <a:lnTo>
                      <a:pt x="603" y="1243"/>
                    </a:lnTo>
                    <a:cubicBezTo>
                      <a:pt x="619" y="1251"/>
                      <a:pt x="635" y="1259"/>
                      <a:pt x="650" y="1259"/>
                    </a:cubicBezTo>
                    <a:cubicBezTo>
                      <a:pt x="697" y="1259"/>
                      <a:pt x="744" y="1235"/>
                      <a:pt x="768" y="1188"/>
                    </a:cubicBezTo>
                    <a:cubicBezTo>
                      <a:pt x="791" y="1126"/>
                      <a:pt x="768" y="1055"/>
                      <a:pt x="705" y="1024"/>
                    </a:cubicBezTo>
                    <a:lnTo>
                      <a:pt x="330" y="844"/>
                    </a:lnTo>
                    <a:lnTo>
                      <a:pt x="643" y="171"/>
                    </a:lnTo>
                    <a:cubicBezTo>
                      <a:pt x="674" y="116"/>
                      <a:pt x="643" y="38"/>
                      <a:pt x="580" y="15"/>
                    </a:cubicBezTo>
                    <a:cubicBezTo>
                      <a:pt x="561" y="5"/>
                      <a:pt x="542" y="1"/>
                      <a:pt x="523" y="1"/>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4"/>
              <p:cNvSpPr/>
              <p:nvPr/>
            </p:nvSpPr>
            <p:spPr>
              <a:xfrm>
                <a:off x="4913825" y="1620075"/>
                <a:ext cx="23500" cy="30800"/>
              </a:xfrm>
              <a:custGeom>
                <a:avLst/>
                <a:gdLst/>
                <a:ahLst/>
                <a:cxnLst/>
                <a:rect l="l" t="t" r="r" b="b"/>
                <a:pathLst>
                  <a:path w="940" h="1232" extrusionOk="0">
                    <a:moveTo>
                      <a:pt x="134" y="1"/>
                    </a:moveTo>
                    <a:cubicBezTo>
                      <a:pt x="103" y="1"/>
                      <a:pt x="72" y="14"/>
                      <a:pt x="47" y="43"/>
                    </a:cubicBezTo>
                    <a:cubicBezTo>
                      <a:pt x="1" y="90"/>
                      <a:pt x="1" y="168"/>
                      <a:pt x="55" y="215"/>
                    </a:cubicBezTo>
                    <a:lnTo>
                      <a:pt x="595" y="716"/>
                    </a:lnTo>
                    <a:lnTo>
                      <a:pt x="314" y="1021"/>
                    </a:lnTo>
                    <a:cubicBezTo>
                      <a:pt x="267" y="1075"/>
                      <a:pt x="274" y="1154"/>
                      <a:pt x="321" y="1201"/>
                    </a:cubicBezTo>
                    <a:cubicBezTo>
                      <a:pt x="345" y="1216"/>
                      <a:pt x="376" y="1232"/>
                      <a:pt x="407" y="1232"/>
                    </a:cubicBezTo>
                    <a:cubicBezTo>
                      <a:pt x="439" y="1232"/>
                      <a:pt x="470" y="1216"/>
                      <a:pt x="493" y="1193"/>
                    </a:cubicBezTo>
                    <a:lnTo>
                      <a:pt x="939" y="700"/>
                    </a:lnTo>
                    <a:lnTo>
                      <a:pt x="220" y="35"/>
                    </a:lnTo>
                    <a:cubicBezTo>
                      <a:pt x="193" y="12"/>
                      <a:pt x="163" y="1"/>
                      <a:pt x="134" y="1"/>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4"/>
              <p:cNvSpPr/>
              <p:nvPr/>
            </p:nvSpPr>
            <p:spPr>
              <a:xfrm>
                <a:off x="5063075" y="1705550"/>
                <a:ext cx="28975" cy="16550"/>
              </a:xfrm>
              <a:custGeom>
                <a:avLst/>
                <a:gdLst/>
                <a:ahLst/>
                <a:cxnLst/>
                <a:rect l="l" t="t" r="r" b="b"/>
                <a:pathLst>
                  <a:path w="1159" h="662" extrusionOk="0">
                    <a:moveTo>
                      <a:pt x="899" y="0"/>
                    </a:moveTo>
                    <a:cubicBezTo>
                      <a:pt x="637" y="0"/>
                      <a:pt x="252" y="94"/>
                      <a:pt x="40" y="473"/>
                    </a:cubicBezTo>
                    <a:cubicBezTo>
                      <a:pt x="1" y="536"/>
                      <a:pt x="24" y="614"/>
                      <a:pt x="87" y="645"/>
                    </a:cubicBezTo>
                    <a:cubicBezTo>
                      <a:pt x="102" y="653"/>
                      <a:pt x="126" y="661"/>
                      <a:pt x="141" y="661"/>
                    </a:cubicBezTo>
                    <a:cubicBezTo>
                      <a:pt x="188" y="661"/>
                      <a:pt x="228" y="638"/>
                      <a:pt x="251" y="598"/>
                    </a:cubicBezTo>
                    <a:cubicBezTo>
                      <a:pt x="424" y="291"/>
                      <a:pt x="721" y="247"/>
                      <a:pt x="885" y="247"/>
                    </a:cubicBezTo>
                    <a:cubicBezTo>
                      <a:pt x="951" y="247"/>
                      <a:pt x="995" y="254"/>
                      <a:pt x="1002" y="254"/>
                    </a:cubicBezTo>
                    <a:cubicBezTo>
                      <a:pt x="1011" y="256"/>
                      <a:pt x="1021" y="257"/>
                      <a:pt x="1029" y="257"/>
                    </a:cubicBezTo>
                    <a:cubicBezTo>
                      <a:pt x="1088" y="257"/>
                      <a:pt x="1136" y="215"/>
                      <a:pt x="1143" y="160"/>
                    </a:cubicBezTo>
                    <a:cubicBezTo>
                      <a:pt x="1159" y="90"/>
                      <a:pt x="1112" y="27"/>
                      <a:pt x="1049" y="12"/>
                    </a:cubicBezTo>
                    <a:cubicBezTo>
                      <a:pt x="1007" y="5"/>
                      <a:pt x="956" y="0"/>
                      <a:pt x="899"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4"/>
              <p:cNvSpPr/>
              <p:nvPr/>
            </p:nvSpPr>
            <p:spPr>
              <a:xfrm>
                <a:off x="5066200" y="1512175"/>
                <a:ext cx="59500" cy="23850"/>
              </a:xfrm>
              <a:custGeom>
                <a:avLst/>
                <a:gdLst/>
                <a:ahLst/>
                <a:cxnLst/>
                <a:rect l="l" t="t" r="r" b="b"/>
                <a:pathLst>
                  <a:path w="2380" h="954" extrusionOk="0">
                    <a:moveTo>
                      <a:pt x="1298" y="1"/>
                    </a:moveTo>
                    <a:cubicBezTo>
                      <a:pt x="1245" y="1"/>
                      <a:pt x="1191" y="3"/>
                      <a:pt x="1135" y="8"/>
                    </a:cubicBezTo>
                    <a:cubicBezTo>
                      <a:pt x="627" y="55"/>
                      <a:pt x="267" y="306"/>
                      <a:pt x="142" y="517"/>
                    </a:cubicBezTo>
                    <a:cubicBezTo>
                      <a:pt x="1" y="728"/>
                      <a:pt x="71" y="885"/>
                      <a:pt x="212" y="932"/>
                    </a:cubicBezTo>
                    <a:cubicBezTo>
                      <a:pt x="260" y="948"/>
                      <a:pt x="313" y="954"/>
                      <a:pt x="368" y="954"/>
                    </a:cubicBezTo>
                    <a:cubicBezTo>
                      <a:pt x="475" y="954"/>
                      <a:pt x="592" y="931"/>
                      <a:pt x="705" y="916"/>
                    </a:cubicBezTo>
                    <a:cubicBezTo>
                      <a:pt x="877" y="892"/>
                      <a:pt x="1057" y="869"/>
                      <a:pt x="1206" y="853"/>
                    </a:cubicBezTo>
                    <a:cubicBezTo>
                      <a:pt x="1362" y="838"/>
                      <a:pt x="1542" y="830"/>
                      <a:pt x="1714" y="822"/>
                    </a:cubicBezTo>
                    <a:cubicBezTo>
                      <a:pt x="1894" y="814"/>
                      <a:pt x="2074" y="814"/>
                      <a:pt x="2207" y="744"/>
                    </a:cubicBezTo>
                    <a:cubicBezTo>
                      <a:pt x="2333" y="673"/>
                      <a:pt x="2379" y="509"/>
                      <a:pt x="2207" y="321"/>
                    </a:cubicBezTo>
                    <a:cubicBezTo>
                      <a:pt x="2061" y="161"/>
                      <a:pt x="1728" y="1"/>
                      <a:pt x="1298" y="1"/>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4"/>
              <p:cNvSpPr/>
              <p:nvPr/>
            </p:nvSpPr>
            <p:spPr>
              <a:xfrm>
                <a:off x="4956925" y="1544150"/>
                <a:ext cx="53175" cy="34975"/>
              </a:xfrm>
              <a:custGeom>
                <a:avLst/>
                <a:gdLst/>
                <a:ahLst/>
                <a:cxnLst/>
                <a:rect l="l" t="t" r="r" b="b"/>
                <a:pathLst>
                  <a:path w="2127" h="1399" extrusionOk="0">
                    <a:moveTo>
                      <a:pt x="1502" y="0"/>
                    </a:moveTo>
                    <a:cubicBezTo>
                      <a:pt x="1285" y="0"/>
                      <a:pt x="1022" y="56"/>
                      <a:pt x="757" y="200"/>
                    </a:cubicBezTo>
                    <a:cubicBezTo>
                      <a:pt x="303" y="443"/>
                      <a:pt x="68" y="803"/>
                      <a:pt x="37" y="1045"/>
                    </a:cubicBezTo>
                    <a:cubicBezTo>
                      <a:pt x="0" y="1281"/>
                      <a:pt x="109" y="1399"/>
                      <a:pt x="246" y="1399"/>
                    </a:cubicBezTo>
                    <a:cubicBezTo>
                      <a:pt x="254" y="1399"/>
                      <a:pt x="263" y="1398"/>
                      <a:pt x="272" y="1397"/>
                    </a:cubicBezTo>
                    <a:cubicBezTo>
                      <a:pt x="420" y="1382"/>
                      <a:pt x="569" y="1288"/>
                      <a:pt x="726" y="1194"/>
                    </a:cubicBezTo>
                    <a:cubicBezTo>
                      <a:pt x="874" y="1108"/>
                      <a:pt x="1031" y="1014"/>
                      <a:pt x="1164" y="944"/>
                    </a:cubicBezTo>
                    <a:cubicBezTo>
                      <a:pt x="1297" y="873"/>
                      <a:pt x="1461" y="795"/>
                      <a:pt x="1618" y="717"/>
                    </a:cubicBezTo>
                    <a:cubicBezTo>
                      <a:pt x="1774" y="646"/>
                      <a:pt x="1946" y="576"/>
                      <a:pt x="2040" y="458"/>
                    </a:cubicBezTo>
                    <a:cubicBezTo>
                      <a:pt x="2126" y="341"/>
                      <a:pt x="2095" y="177"/>
                      <a:pt x="1868" y="67"/>
                    </a:cubicBezTo>
                    <a:cubicBezTo>
                      <a:pt x="1776" y="26"/>
                      <a:pt x="1650" y="0"/>
                      <a:pt x="1502" y="0"/>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4"/>
              <p:cNvSpPr/>
              <p:nvPr/>
            </p:nvSpPr>
            <p:spPr>
              <a:xfrm>
                <a:off x="5084800" y="1567425"/>
                <a:ext cx="19975" cy="18425"/>
              </a:xfrm>
              <a:custGeom>
                <a:avLst/>
                <a:gdLst/>
                <a:ahLst/>
                <a:cxnLst/>
                <a:rect l="l" t="t" r="r" b="b"/>
                <a:pathLst>
                  <a:path w="799" h="737" extrusionOk="0">
                    <a:moveTo>
                      <a:pt x="397" y="0"/>
                    </a:moveTo>
                    <a:cubicBezTo>
                      <a:pt x="223" y="0"/>
                      <a:pt x="67" y="126"/>
                      <a:pt x="39" y="310"/>
                    </a:cubicBezTo>
                    <a:cubicBezTo>
                      <a:pt x="0" y="513"/>
                      <a:pt x="141" y="701"/>
                      <a:pt x="344" y="732"/>
                    </a:cubicBezTo>
                    <a:cubicBezTo>
                      <a:pt x="364" y="736"/>
                      <a:pt x="383" y="737"/>
                      <a:pt x="402" y="737"/>
                    </a:cubicBezTo>
                    <a:cubicBezTo>
                      <a:pt x="575" y="737"/>
                      <a:pt x="731" y="611"/>
                      <a:pt x="759" y="427"/>
                    </a:cubicBezTo>
                    <a:cubicBezTo>
                      <a:pt x="798" y="224"/>
                      <a:pt x="657" y="36"/>
                      <a:pt x="454" y="5"/>
                    </a:cubicBezTo>
                    <a:cubicBezTo>
                      <a:pt x="435" y="2"/>
                      <a:pt x="416" y="0"/>
                      <a:pt x="397" y="0"/>
                    </a:cubicBezTo>
                    <a:close/>
                  </a:path>
                </a:pathLst>
              </a:custGeom>
              <a:solidFill>
                <a:srgbClr val="501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4"/>
              <p:cNvSpPr/>
              <p:nvPr/>
            </p:nvSpPr>
            <p:spPr>
              <a:xfrm>
                <a:off x="5084975" y="1581025"/>
                <a:ext cx="25850" cy="12150"/>
              </a:xfrm>
              <a:custGeom>
                <a:avLst/>
                <a:gdLst/>
                <a:ahLst/>
                <a:cxnLst/>
                <a:rect l="l" t="t" r="r" b="b"/>
                <a:pathLst>
                  <a:path w="1034" h="486" extrusionOk="0">
                    <a:moveTo>
                      <a:pt x="712" y="1"/>
                    </a:moveTo>
                    <a:cubicBezTo>
                      <a:pt x="541" y="1"/>
                      <a:pt x="293" y="51"/>
                      <a:pt x="56" y="275"/>
                    </a:cubicBezTo>
                    <a:cubicBezTo>
                      <a:pt x="1" y="321"/>
                      <a:pt x="1" y="400"/>
                      <a:pt x="48" y="447"/>
                    </a:cubicBezTo>
                    <a:cubicBezTo>
                      <a:pt x="71" y="478"/>
                      <a:pt x="103" y="486"/>
                      <a:pt x="134" y="486"/>
                    </a:cubicBezTo>
                    <a:cubicBezTo>
                      <a:pt x="165" y="486"/>
                      <a:pt x="197" y="478"/>
                      <a:pt x="220" y="454"/>
                    </a:cubicBezTo>
                    <a:cubicBezTo>
                      <a:pt x="410" y="279"/>
                      <a:pt x="600" y="244"/>
                      <a:pt x="723" y="244"/>
                    </a:cubicBezTo>
                    <a:cubicBezTo>
                      <a:pt x="803" y="244"/>
                      <a:pt x="856" y="259"/>
                      <a:pt x="862" y="259"/>
                    </a:cubicBezTo>
                    <a:cubicBezTo>
                      <a:pt x="876" y="264"/>
                      <a:pt x="890" y="267"/>
                      <a:pt x="904" y="267"/>
                    </a:cubicBezTo>
                    <a:cubicBezTo>
                      <a:pt x="953" y="267"/>
                      <a:pt x="1000" y="235"/>
                      <a:pt x="1018" y="181"/>
                    </a:cubicBezTo>
                    <a:cubicBezTo>
                      <a:pt x="1034" y="118"/>
                      <a:pt x="1003" y="48"/>
                      <a:pt x="932" y="32"/>
                    </a:cubicBezTo>
                    <a:cubicBezTo>
                      <a:pt x="925" y="29"/>
                      <a:pt x="840" y="1"/>
                      <a:pt x="712" y="1"/>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4"/>
              <p:cNvSpPr/>
              <p:nvPr/>
            </p:nvSpPr>
            <p:spPr>
              <a:xfrm>
                <a:off x="4988550" y="1595400"/>
                <a:ext cx="19775" cy="18425"/>
              </a:xfrm>
              <a:custGeom>
                <a:avLst/>
                <a:gdLst/>
                <a:ahLst/>
                <a:cxnLst/>
                <a:rect l="l" t="t" r="r" b="b"/>
                <a:pathLst>
                  <a:path w="791" h="737" extrusionOk="0">
                    <a:moveTo>
                      <a:pt x="397" y="0"/>
                    </a:moveTo>
                    <a:cubicBezTo>
                      <a:pt x="223" y="0"/>
                      <a:pt x="67" y="126"/>
                      <a:pt x="32" y="310"/>
                    </a:cubicBezTo>
                    <a:cubicBezTo>
                      <a:pt x="0" y="505"/>
                      <a:pt x="141" y="701"/>
                      <a:pt x="337" y="732"/>
                    </a:cubicBezTo>
                    <a:cubicBezTo>
                      <a:pt x="356" y="735"/>
                      <a:pt x="375" y="737"/>
                      <a:pt x="394" y="737"/>
                    </a:cubicBezTo>
                    <a:cubicBezTo>
                      <a:pt x="574" y="737"/>
                      <a:pt x="731" y="604"/>
                      <a:pt x="759" y="427"/>
                    </a:cubicBezTo>
                    <a:cubicBezTo>
                      <a:pt x="791" y="224"/>
                      <a:pt x="658" y="36"/>
                      <a:pt x="454" y="5"/>
                    </a:cubicBezTo>
                    <a:cubicBezTo>
                      <a:pt x="435" y="2"/>
                      <a:pt x="416" y="0"/>
                      <a:pt x="397" y="0"/>
                    </a:cubicBezTo>
                    <a:close/>
                  </a:path>
                </a:pathLst>
              </a:custGeom>
              <a:solidFill>
                <a:srgbClr val="501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4"/>
              <p:cNvSpPr/>
              <p:nvPr/>
            </p:nvSpPr>
            <p:spPr>
              <a:xfrm>
                <a:off x="4988750" y="1608975"/>
                <a:ext cx="25850" cy="12175"/>
              </a:xfrm>
              <a:custGeom>
                <a:avLst/>
                <a:gdLst/>
                <a:ahLst/>
                <a:cxnLst/>
                <a:rect l="l" t="t" r="r" b="b"/>
                <a:pathLst>
                  <a:path w="1034" h="487" extrusionOk="0">
                    <a:moveTo>
                      <a:pt x="719" y="0"/>
                    </a:moveTo>
                    <a:cubicBezTo>
                      <a:pt x="548" y="0"/>
                      <a:pt x="296" y="48"/>
                      <a:pt x="55" y="275"/>
                    </a:cubicBezTo>
                    <a:cubicBezTo>
                      <a:pt x="0" y="322"/>
                      <a:pt x="0" y="401"/>
                      <a:pt x="47" y="448"/>
                    </a:cubicBezTo>
                    <a:cubicBezTo>
                      <a:pt x="71" y="479"/>
                      <a:pt x="102" y="487"/>
                      <a:pt x="133" y="487"/>
                    </a:cubicBezTo>
                    <a:cubicBezTo>
                      <a:pt x="165" y="487"/>
                      <a:pt x="196" y="479"/>
                      <a:pt x="219" y="455"/>
                    </a:cubicBezTo>
                    <a:cubicBezTo>
                      <a:pt x="409" y="280"/>
                      <a:pt x="599" y="245"/>
                      <a:pt x="723" y="245"/>
                    </a:cubicBezTo>
                    <a:cubicBezTo>
                      <a:pt x="803" y="245"/>
                      <a:pt x="855" y="260"/>
                      <a:pt x="861" y="260"/>
                    </a:cubicBezTo>
                    <a:cubicBezTo>
                      <a:pt x="874" y="264"/>
                      <a:pt x="886" y="267"/>
                      <a:pt x="899" y="267"/>
                    </a:cubicBezTo>
                    <a:cubicBezTo>
                      <a:pt x="950" y="267"/>
                      <a:pt x="997" y="232"/>
                      <a:pt x="1010" y="182"/>
                    </a:cubicBezTo>
                    <a:cubicBezTo>
                      <a:pt x="1033" y="119"/>
                      <a:pt x="1002" y="48"/>
                      <a:pt x="931" y="25"/>
                    </a:cubicBezTo>
                    <a:cubicBezTo>
                      <a:pt x="925" y="25"/>
                      <a:pt x="843" y="0"/>
                      <a:pt x="719"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4"/>
              <p:cNvSpPr/>
              <p:nvPr/>
            </p:nvSpPr>
            <p:spPr>
              <a:xfrm>
                <a:off x="5059575" y="1614100"/>
                <a:ext cx="85575" cy="60325"/>
              </a:xfrm>
              <a:custGeom>
                <a:avLst/>
                <a:gdLst/>
                <a:ahLst/>
                <a:cxnLst/>
                <a:rect l="l" t="t" r="r" b="b"/>
                <a:pathLst>
                  <a:path w="3423" h="2413" extrusionOk="0">
                    <a:moveTo>
                      <a:pt x="2298" y="0"/>
                    </a:moveTo>
                    <a:cubicBezTo>
                      <a:pt x="2238" y="0"/>
                      <a:pt x="2179" y="18"/>
                      <a:pt x="2120" y="55"/>
                    </a:cubicBezTo>
                    <a:cubicBezTo>
                      <a:pt x="2120" y="55"/>
                      <a:pt x="1447" y="782"/>
                      <a:pt x="649" y="1221"/>
                    </a:cubicBezTo>
                    <a:cubicBezTo>
                      <a:pt x="1" y="1573"/>
                      <a:pt x="649" y="2413"/>
                      <a:pt x="1576" y="2413"/>
                    </a:cubicBezTo>
                    <a:cubicBezTo>
                      <a:pt x="1801" y="2413"/>
                      <a:pt x="2042" y="2363"/>
                      <a:pt x="2285" y="2246"/>
                    </a:cubicBezTo>
                    <a:cubicBezTo>
                      <a:pt x="3422" y="1698"/>
                      <a:pt x="2886" y="0"/>
                      <a:pt x="2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4"/>
              <p:cNvSpPr/>
              <p:nvPr/>
            </p:nvSpPr>
            <p:spPr>
              <a:xfrm>
                <a:off x="5037850" y="1558725"/>
                <a:ext cx="41500" cy="70850"/>
              </a:xfrm>
              <a:custGeom>
                <a:avLst/>
                <a:gdLst/>
                <a:ahLst/>
                <a:cxnLst/>
                <a:rect l="l" t="t" r="r" b="b"/>
                <a:pathLst>
                  <a:path w="1660" h="2834" extrusionOk="0">
                    <a:moveTo>
                      <a:pt x="125" y="1"/>
                    </a:moveTo>
                    <a:cubicBezTo>
                      <a:pt x="55" y="1"/>
                      <a:pt x="0" y="55"/>
                      <a:pt x="0" y="126"/>
                    </a:cubicBezTo>
                    <a:lnTo>
                      <a:pt x="8" y="2426"/>
                    </a:lnTo>
                    <a:cubicBezTo>
                      <a:pt x="8" y="2512"/>
                      <a:pt x="47" y="2598"/>
                      <a:pt x="118" y="2653"/>
                    </a:cubicBezTo>
                    <a:cubicBezTo>
                      <a:pt x="212" y="2724"/>
                      <a:pt x="399" y="2833"/>
                      <a:pt x="697" y="2833"/>
                    </a:cubicBezTo>
                    <a:cubicBezTo>
                      <a:pt x="924" y="2833"/>
                      <a:pt x="1213" y="2771"/>
                      <a:pt x="1573" y="2567"/>
                    </a:cubicBezTo>
                    <a:cubicBezTo>
                      <a:pt x="1636" y="2536"/>
                      <a:pt x="1659" y="2465"/>
                      <a:pt x="1620" y="2403"/>
                    </a:cubicBezTo>
                    <a:cubicBezTo>
                      <a:pt x="1598" y="2365"/>
                      <a:pt x="1558" y="2342"/>
                      <a:pt x="1514" y="2342"/>
                    </a:cubicBezTo>
                    <a:cubicBezTo>
                      <a:pt x="1495" y="2342"/>
                      <a:pt x="1475" y="2346"/>
                      <a:pt x="1456" y="2356"/>
                    </a:cubicBezTo>
                    <a:cubicBezTo>
                      <a:pt x="1133" y="2535"/>
                      <a:pt x="882" y="2593"/>
                      <a:pt x="694" y="2593"/>
                    </a:cubicBezTo>
                    <a:cubicBezTo>
                      <a:pt x="472" y="2593"/>
                      <a:pt x="338" y="2513"/>
                      <a:pt x="274" y="2458"/>
                    </a:cubicBezTo>
                    <a:cubicBezTo>
                      <a:pt x="258" y="2450"/>
                      <a:pt x="258" y="2442"/>
                      <a:pt x="258" y="2426"/>
                    </a:cubicBezTo>
                    <a:lnTo>
                      <a:pt x="243" y="118"/>
                    </a:lnTo>
                    <a:cubicBezTo>
                      <a:pt x="243" y="55"/>
                      <a:pt x="188" y="1"/>
                      <a:pt x="125" y="1"/>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4"/>
              <p:cNvSpPr/>
              <p:nvPr/>
            </p:nvSpPr>
            <p:spPr>
              <a:xfrm>
                <a:off x="5189050" y="1577750"/>
                <a:ext cx="49125" cy="44000"/>
              </a:xfrm>
              <a:custGeom>
                <a:avLst/>
                <a:gdLst/>
                <a:ahLst/>
                <a:cxnLst/>
                <a:rect l="l" t="t" r="r" b="b"/>
                <a:pathLst>
                  <a:path w="1965" h="1760" extrusionOk="0">
                    <a:moveTo>
                      <a:pt x="988" y="246"/>
                    </a:moveTo>
                    <a:cubicBezTo>
                      <a:pt x="1261" y="246"/>
                      <a:pt x="1513" y="427"/>
                      <a:pt x="1597" y="703"/>
                    </a:cubicBezTo>
                    <a:cubicBezTo>
                      <a:pt x="1644" y="859"/>
                      <a:pt x="1628" y="1031"/>
                      <a:pt x="1542" y="1180"/>
                    </a:cubicBezTo>
                    <a:cubicBezTo>
                      <a:pt x="1464" y="1329"/>
                      <a:pt x="1331" y="1438"/>
                      <a:pt x="1166" y="1493"/>
                    </a:cubicBezTo>
                    <a:cubicBezTo>
                      <a:pt x="1109" y="1509"/>
                      <a:pt x="1052" y="1517"/>
                      <a:pt x="994" y="1517"/>
                    </a:cubicBezTo>
                    <a:cubicBezTo>
                      <a:pt x="886" y="1517"/>
                      <a:pt x="778" y="1489"/>
                      <a:pt x="681" y="1438"/>
                    </a:cubicBezTo>
                    <a:cubicBezTo>
                      <a:pt x="533" y="1360"/>
                      <a:pt x="423" y="1227"/>
                      <a:pt x="376" y="1063"/>
                    </a:cubicBezTo>
                    <a:cubicBezTo>
                      <a:pt x="274" y="726"/>
                      <a:pt x="470" y="366"/>
                      <a:pt x="807" y="272"/>
                    </a:cubicBezTo>
                    <a:cubicBezTo>
                      <a:pt x="867" y="254"/>
                      <a:pt x="928" y="246"/>
                      <a:pt x="988" y="246"/>
                    </a:cubicBezTo>
                    <a:close/>
                    <a:moveTo>
                      <a:pt x="988" y="0"/>
                    </a:moveTo>
                    <a:cubicBezTo>
                      <a:pt x="905" y="0"/>
                      <a:pt x="820" y="12"/>
                      <a:pt x="736" y="38"/>
                    </a:cubicBezTo>
                    <a:cubicBezTo>
                      <a:pt x="267" y="171"/>
                      <a:pt x="1" y="664"/>
                      <a:pt x="141" y="1133"/>
                    </a:cubicBezTo>
                    <a:cubicBezTo>
                      <a:pt x="204" y="1360"/>
                      <a:pt x="361" y="1540"/>
                      <a:pt x="564" y="1657"/>
                    </a:cubicBezTo>
                    <a:cubicBezTo>
                      <a:pt x="697" y="1728"/>
                      <a:pt x="838" y="1759"/>
                      <a:pt x="986" y="1759"/>
                    </a:cubicBezTo>
                    <a:cubicBezTo>
                      <a:pt x="1065" y="1759"/>
                      <a:pt x="1151" y="1751"/>
                      <a:pt x="1237" y="1728"/>
                    </a:cubicBezTo>
                    <a:cubicBezTo>
                      <a:pt x="1699" y="1587"/>
                      <a:pt x="1965" y="1094"/>
                      <a:pt x="1832" y="632"/>
                    </a:cubicBezTo>
                    <a:cubicBezTo>
                      <a:pt x="1716" y="248"/>
                      <a:pt x="1365"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4"/>
              <p:cNvSpPr/>
              <p:nvPr/>
            </p:nvSpPr>
            <p:spPr>
              <a:xfrm>
                <a:off x="4918525" y="1658525"/>
                <a:ext cx="45600" cy="44000"/>
              </a:xfrm>
              <a:custGeom>
                <a:avLst/>
                <a:gdLst/>
                <a:ahLst/>
                <a:cxnLst/>
                <a:rect l="l" t="t" r="r" b="b"/>
                <a:pathLst>
                  <a:path w="1824" h="1760" extrusionOk="0">
                    <a:moveTo>
                      <a:pt x="908" y="242"/>
                    </a:moveTo>
                    <a:cubicBezTo>
                      <a:pt x="1182" y="242"/>
                      <a:pt x="1440" y="422"/>
                      <a:pt x="1518" y="696"/>
                    </a:cubicBezTo>
                    <a:cubicBezTo>
                      <a:pt x="1565" y="860"/>
                      <a:pt x="1550" y="1032"/>
                      <a:pt x="1471" y="1181"/>
                    </a:cubicBezTo>
                    <a:cubicBezTo>
                      <a:pt x="1385" y="1329"/>
                      <a:pt x="1252" y="1439"/>
                      <a:pt x="1088" y="1494"/>
                    </a:cubicBezTo>
                    <a:cubicBezTo>
                      <a:pt x="1029" y="1510"/>
                      <a:pt x="971" y="1518"/>
                      <a:pt x="912" y="1518"/>
                    </a:cubicBezTo>
                    <a:cubicBezTo>
                      <a:pt x="637" y="1518"/>
                      <a:pt x="382" y="1341"/>
                      <a:pt x="298" y="1063"/>
                    </a:cubicBezTo>
                    <a:cubicBezTo>
                      <a:pt x="251" y="899"/>
                      <a:pt x="266" y="727"/>
                      <a:pt x="352" y="578"/>
                    </a:cubicBezTo>
                    <a:cubicBezTo>
                      <a:pt x="431" y="429"/>
                      <a:pt x="564" y="320"/>
                      <a:pt x="728" y="273"/>
                    </a:cubicBezTo>
                    <a:cubicBezTo>
                      <a:pt x="791" y="250"/>
                      <a:pt x="853" y="242"/>
                      <a:pt x="908" y="242"/>
                    </a:cubicBezTo>
                    <a:close/>
                    <a:moveTo>
                      <a:pt x="913" y="1"/>
                    </a:moveTo>
                    <a:cubicBezTo>
                      <a:pt x="829" y="1"/>
                      <a:pt x="743" y="13"/>
                      <a:pt x="658" y="38"/>
                    </a:cubicBezTo>
                    <a:cubicBezTo>
                      <a:pt x="431" y="101"/>
                      <a:pt x="251" y="250"/>
                      <a:pt x="133" y="461"/>
                    </a:cubicBezTo>
                    <a:cubicBezTo>
                      <a:pt x="24" y="664"/>
                      <a:pt x="0" y="907"/>
                      <a:pt x="63" y="1134"/>
                    </a:cubicBezTo>
                    <a:cubicBezTo>
                      <a:pt x="133" y="1353"/>
                      <a:pt x="282" y="1541"/>
                      <a:pt x="485" y="1658"/>
                    </a:cubicBezTo>
                    <a:cubicBezTo>
                      <a:pt x="618" y="1728"/>
                      <a:pt x="767" y="1760"/>
                      <a:pt x="908" y="1760"/>
                    </a:cubicBezTo>
                    <a:cubicBezTo>
                      <a:pt x="994" y="1760"/>
                      <a:pt x="1080" y="1752"/>
                      <a:pt x="1158" y="1728"/>
                    </a:cubicBezTo>
                    <a:cubicBezTo>
                      <a:pt x="1385" y="1658"/>
                      <a:pt x="1573" y="1509"/>
                      <a:pt x="1683" y="1298"/>
                    </a:cubicBezTo>
                    <a:cubicBezTo>
                      <a:pt x="1800" y="1095"/>
                      <a:pt x="1823" y="852"/>
                      <a:pt x="1753" y="633"/>
                    </a:cubicBezTo>
                    <a:cubicBezTo>
                      <a:pt x="1644" y="249"/>
                      <a:pt x="1294" y="1"/>
                      <a:pt x="9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4"/>
              <p:cNvSpPr/>
              <p:nvPr/>
            </p:nvSpPr>
            <p:spPr>
              <a:xfrm>
                <a:off x="5266525" y="1814775"/>
                <a:ext cx="800" cy="25"/>
              </a:xfrm>
              <a:custGeom>
                <a:avLst/>
                <a:gdLst/>
                <a:ahLst/>
                <a:cxnLst/>
                <a:rect l="l" t="t" r="r" b="b"/>
                <a:pathLst>
                  <a:path w="32" h="1" extrusionOk="0">
                    <a:moveTo>
                      <a:pt x="31" y="1"/>
                    </a:moveTo>
                    <a:lnTo>
                      <a:pt x="0" y="1"/>
                    </a:lnTo>
                    <a:cubicBezTo>
                      <a:pt x="8" y="1"/>
                      <a:pt x="16" y="1"/>
                      <a:pt x="31" y="1"/>
                    </a:cubicBezTo>
                    <a:cubicBezTo>
                      <a:pt x="31" y="1"/>
                      <a:pt x="31"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4"/>
              <p:cNvSpPr/>
              <p:nvPr/>
            </p:nvSpPr>
            <p:spPr>
              <a:xfrm>
                <a:off x="4963700" y="1814600"/>
                <a:ext cx="1800" cy="200"/>
              </a:xfrm>
              <a:custGeom>
                <a:avLst/>
                <a:gdLst/>
                <a:ahLst/>
                <a:cxnLst/>
                <a:rect l="l" t="t" r="r" b="b"/>
                <a:pathLst>
                  <a:path w="72" h="8" extrusionOk="0">
                    <a:moveTo>
                      <a:pt x="1" y="0"/>
                    </a:moveTo>
                    <a:cubicBezTo>
                      <a:pt x="1" y="0"/>
                      <a:pt x="1" y="8"/>
                      <a:pt x="1" y="8"/>
                    </a:cubicBezTo>
                    <a:cubicBezTo>
                      <a:pt x="24" y="8"/>
                      <a:pt x="48" y="8"/>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4"/>
              <p:cNvSpPr/>
              <p:nvPr/>
            </p:nvSpPr>
            <p:spPr>
              <a:xfrm>
                <a:off x="5022975" y="1959150"/>
                <a:ext cx="184500" cy="213825"/>
              </a:xfrm>
              <a:custGeom>
                <a:avLst/>
                <a:gdLst/>
                <a:ahLst/>
                <a:cxnLst/>
                <a:rect l="l" t="t" r="r" b="b"/>
                <a:pathLst>
                  <a:path w="7380" h="8553" extrusionOk="0">
                    <a:moveTo>
                      <a:pt x="7379" y="0"/>
                    </a:moveTo>
                    <a:lnTo>
                      <a:pt x="1" y="8"/>
                    </a:lnTo>
                    <a:lnTo>
                      <a:pt x="3287" y="8263"/>
                    </a:lnTo>
                    <a:cubicBezTo>
                      <a:pt x="3357" y="8451"/>
                      <a:pt x="3522" y="8545"/>
                      <a:pt x="3686" y="8552"/>
                    </a:cubicBezTo>
                    <a:cubicBezTo>
                      <a:pt x="3850" y="8545"/>
                      <a:pt x="4015" y="8451"/>
                      <a:pt x="4093" y="8263"/>
                    </a:cubicBezTo>
                    <a:lnTo>
                      <a:pt x="73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4"/>
              <p:cNvSpPr/>
              <p:nvPr/>
            </p:nvSpPr>
            <p:spPr>
              <a:xfrm>
                <a:off x="4786675" y="1814600"/>
                <a:ext cx="651800" cy="562600"/>
              </a:xfrm>
              <a:custGeom>
                <a:avLst/>
                <a:gdLst/>
                <a:ahLst/>
                <a:cxnLst/>
                <a:rect l="l" t="t" r="r" b="b"/>
                <a:pathLst>
                  <a:path w="26072" h="22504" extrusionOk="0">
                    <a:moveTo>
                      <a:pt x="7152" y="0"/>
                    </a:moveTo>
                    <a:cubicBezTo>
                      <a:pt x="7129" y="8"/>
                      <a:pt x="7105" y="8"/>
                      <a:pt x="7082" y="8"/>
                    </a:cubicBezTo>
                    <a:cubicBezTo>
                      <a:pt x="4500" y="63"/>
                      <a:pt x="3678" y="1033"/>
                      <a:pt x="1949" y="2997"/>
                    </a:cubicBezTo>
                    <a:lnTo>
                      <a:pt x="1" y="16549"/>
                    </a:lnTo>
                    <a:lnTo>
                      <a:pt x="6002" y="22362"/>
                    </a:lnTo>
                    <a:cubicBezTo>
                      <a:pt x="6002" y="22362"/>
                      <a:pt x="11670" y="22503"/>
                      <a:pt x="13039" y="22503"/>
                    </a:cubicBezTo>
                    <a:cubicBezTo>
                      <a:pt x="13075" y="22503"/>
                      <a:pt x="13108" y="22503"/>
                      <a:pt x="13138" y="22503"/>
                    </a:cubicBezTo>
                    <a:cubicBezTo>
                      <a:pt x="13150" y="22503"/>
                      <a:pt x="13162" y="22503"/>
                      <a:pt x="13174" y="22503"/>
                    </a:cubicBezTo>
                    <a:cubicBezTo>
                      <a:pt x="14918" y="22503"/>
                      <a:pt x="20759" y="21400"/>
                      <a:pt x="20759" y="21400"/>
                    </a:cubicBezTo>
                    <a:lnTo>
                      <a:pt x="26072" y="10884"/>
                    </a:lnTo>
                    <a:lnTo>
                      <a:pt x="24992" y="3263"/>
                    </a:lnTo>
                    <a:lnTo>
                      <a:pt x="24914" y="3372"/>
                    </a:lnTo>
                    <a:cubicBezTo>
                      <a:pt x="23200" y="1424"/>
                      <a:pt x="21792" y="78"/>
                      <a:pt x="19225" y="8"/>
                    </a:cubicBezTo>
                    <a:lnTo>
                      <a:pt x="19194" y="8"/>
                    </a:lnTo>
                    <a:cubicBezTo>
                      <a:pt x="19171" y="8"/>
                      <a:pt x="19155" y="8"/>
                      <a:pt x="19131" y="0"/>
                    </a:cubicBezTo>
                    <a:lnTo>
                      <a:pt x="19131" y="8"/>
                    </a:lnTo>
                    <a:lnTo>
                      <a:pt x="16870" y="5681"/>
                    </a:lnTo>
                    <a:lnTo>
                      <a:pt x="16831" y="5782"/>
                    </a:lnTo>
                    <a:lnTo>
                      <a:pt x="13545" y="14045"/>
                    </a:lnTo>
                    <a:cubicBezTo>
                      <a:pt x="13467" y="14233"/>
                      <a:pt x="13310" y="14327"/>
                      <a:pt x="13138" y="14334"/>
                    </a:cubicBezTo>
                    <a:cubicBezTo>
                      <a:pt x="12974" y="14327"/>
                      <a:pt x="12809" y="14233"/>
                      <a:pt x="12739" y="14045"/>
                    </a:cubicBezTo>
                    <a:lnTo>
                      <a:pt x="9453" y="5790"/>
                    </a:lnTo>
                    <a:lnTo>
                      <a:pt x="9406" y="5681"/>
                    </a:lnTo>
                    <a:lnTo>
                      <a:pt x="715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4"/>
              <p:cNvSpPr/>
              <p:nvPr/>
            </p:nvSpPr>
            <p:spPr>
              <a:xfrm>
                <a:off x="4566425" y="1978650"/>
                <a:ext cx="239050" cy="188075"/>
              </a:xfrm>
              <a:custGeom>
                <a:avLst/>
                <a:gdLst/>
                <a:ahLst/>
                <a:cxnLst/>
                <a:rect l="l" t="t" r="r" b="b"/>
                <a:pathLst>
                  <a:path w="9562" h="7523" extrusionOk="0">
                    <a:moveTo>
                      <a:pt x="2524" y="0"/>
                    </a:moveTo>
                    <a:cubicBezTo>
                      <a:pt x="2512" y="0"/>
                      <a:pt x="2500" y="1"/>
                      <a:pt x="2488" y="3"/>
                    </a:cubicBezTo>
                    <a:cubicBezTo>
                      <a:pt x="1996" y="73"/>
                      <a:pt x="2418" y="1716"/>
                      <a:pt x="2418" y="1716"/>
                    </a:cubicBezTo>
                    <a:cubicBezTo>
                      <a:pt x="2418" y="1716"/>
                      <a:pt x="1786" y="313"/>
                      <a:pt x="1453" y="313"/>
                    </a:cubicBezTo>
                    <a:cubicBezTo>
                      <a:pt x="1416" y="313"/>
                      <a:pt x="1382" y="331"/>
                      <a:pt x="1354" y="370"/>
                    </a:cubicBezTo>
                    <a:cubicBezTo>
                      <a:pt x="1135" y="683"/>
                      <a:pt x="1456" y="1388"/>
                      <a:pt x="1604" y="1669"/>
                    </a:cubicBezTo>
                    <a:cubicBezTo>
                      <a:pt x="1441" y="1381"/>
                      <a:pt x="1007" y="699"/>
                      <a:pt x="525" y="699"/>
                    </a:cubicBezTo>
                    <a:cubicBezTo>
                      <a:pt x="522" y="699"/>
                      <a:pt x="519" y="699"/>
                      <a:pt x="517" y="699"/>
                    </a:cubicBezTo>
                    <a:cubicBezTo>
                      <a:pt x="0" y="715"/>
                      <a:pt x="1260" y="2616"/>
                      <a:pt x="1643" y="3172"/>
                    </a:cubicBezTo>
                    <a:lnTo>
                      <a:pt x="1792" y="3602"/>
                    </a:lnTo>
                    <a:cubicBezTo>
                      <a:pt x="2058" y="4361"/>
                      <a:pt x="2332" y="5065"/>
                      <a:pt x="2888" y="5699"/>
                    </a:cubicBezTo>
                    <a:cubicBezTo>
                      <a:pt x="3443" y="6348"/>
                      <a:pt x="4179" y="6873"/>
                      <a:pt x="5024" y="7178"/>
                    </a:cubicBezTo>
                    <a:cubicBezTo>
                      <a:pt x="5672" y="7414"/>
                      <a:pt x="6361" y="7522"/>
                      <a:pt x="7056" y="7522"/>
                    </a:cubicBezTo>
                    <a:cubicBezTo>
                      <a:pt x="7166" y="7522"/>
                      <a:pt x="7276" y="7520"/>
                      <a:pt x="7387" y="7514"/>
                    </a:cubicBezTo>
                    <a:cubicBezTo>
                      <a:pt x="7574" y="7506"/>
                      <a:pt x="9562" y="7154"/>
                      <a:pt x="9546" y="7115"/>
                    </a:cubicBezTo>
                    <a:cubicBezTo>
                      <a:pt x="9546" y="7115"/>
                      <a:pt x="7864" y="3071"/>
                      <a:pt x="7864" y="3070"/>
                    </a:cubicBezTo>
                    <a:lnTo>
                      <a:pt x="7864" y="3070"/>
                    </a:lnTo>
                    <a:cubicBezTo>
                      <a:pt x="7872" y="3101"/>
                      <a:pt x="7355" y="3312"/>
                      <a:pt x="7301" y="3336"/>
                    </a:cubicBezTo>
                    <a:cubicBezTo>
                      <a:pt x="7019" y="3492"/>
                      <a:pt x="6737" y="3672"/>
                      <a:pt x="6409" y="3727"/>
                    </a:cubicBezTo>
                    <a:cubicBezTo>
                      <a:pt x="6345" y="3736"/>
                      <a:pt x="6281" y="3741"/>
                      <a:pt x="6217" y="3741"/>
                    </a:cubicBezTo>
                    <a:cubicBezTo>
                      <a:pt x="5851" y="3741"/>
                      <a:pt x="5494" y="3594"/>
                      <a:pt x="5227" y="3367"/>
                    </a:cubicBezTo>
                    <a:cubicBezTo>
                      <a:pt x="4969" y="3148"/>
                      <a:pt x="4797" y="2874"/>
                      <a:pt x="4664" y="2585"/>
                    </a:cubicBezTo>
                    <a:cubicBezTo>
                      <a:pt x="4523" y="2256"/>
                      <a:pt x="4554" y="1935"/>
                      <a:pt x="4499" y="1591"/>
                    </a:cubicBezTo>
                    <a:cubicBezTo>
                      <a:pt x="4460" y="1356"/>
                      <a:pt x="4405" y="1043"/>
                      <a:pt x="4179" y="887"/>
                    </a:cubicBezTo>
                    <a:cubicBezTo>
                      <a:pt x="4137" y="858"/>
                      <a:pt x="4097" y="845"/>
                      <a:pt x="4057" y="845"/>
                    </a:cubicBezTo>
                    <a:cubicBezTo>
                      <a:pt x="3747" y="845"/>
                      <a:pt x="3518" y="1652"/>
                      <a:pt x="3445" y="1652"/>
                    </a:cubicBezTo>
                    <a:cubicBezTo>
                      <a:pt x="3437" y="1652"/>
                      <a:pt x="3431" y="1643"/>
                      <a:pt x="3427" y="1622"/>
                    </a:cubicBezTo>
                    <a:cubicBezTo>
                      <a:pt x="3382" y="1401"/>
                      <a:pt x="3007" y="0"/>
                      <a:pt x="2524" y="0"/>
                    </a:cubicBez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4"/>
              <p:cNvSpPr/>
              <p:nvPr/>
            </p:nvSpPr>
            <p:spPr>
              <a:xfrm>
                <a:off x="4939850" y="1872750"/>
                <a:ext cx="142025" cy="257425"/>
              </a:xfrm>
              <a:custGeom>
                <a:avLst/>
                <a:gdLst/>
                <a:ahLst/>
                <a:cxnLst/>
                <a:rect l="l" t="t" r="r" b="b"/>
                <a:pathLst>
                  <a:path w="5681" h="10297" extrusionOk="0">
                    <a:moveTo>
                      <a:pt x="0" y="6250"/>
                    </a:moveTo>
                    <a:cubicBezTo>
                      <a:pt x="0" y="6250"/>
                      <a:pt x="0" y="6250"/>
                      <a:pt x="0" y="6250"/>
                    </a:cubicBezTo>
                    <a:lnTo>
                      <a:pt x="0" y="6250"/>
                    </a:lnTo>
                    <a:cubicBezTo>
                      <a:pt x="0" y="6250"/>
                      <a:pt x="0" y="6250"/>
                      <a:pt x="0" y="6250"/>
                    </a:cubicBezTo>
                    <a:close/>
                    <a:moveTo>
                      <a:pt x="3959" y="0"/>
                    </a:moveTo>
                    <a:cubicBezTo>
                      <a:pt x="3933" y="0"/>
                      <a:pt x="3907" y="9"/>
                      <a:pt x="3881" y="29"/>
                    </a:cubicBezTo>
                    <a:cubicBezTo>
                      <a:pt x="3506" y="311"/>
                      <a:pt x="3670" y="1101"/>
                      <a:pt x="3748" y="1406"/>
                    </a:cubicBezTo>
                    <a:cubicBezTo>
                      <a:pt x="3654" y="1109"/>
                      <a:pt x="3396" y="389"/>
                      <a:pt x="3013" y="287"/>
                    </a:cubicBezTo>
                    <a:cubicBezTo>
                      <a:pt x="2996" y="283"/>
                      <a:pt x="2981" y="281"/>
                      <a:pt x="2966" y="281"/>
                    </a:cubicBezTo>
                    <a:cubicBezTo>
                      <a:pt x="2562" y="281"/>
                      <a:pt x="3161" y="1946"/>
                      <a:pt x="3161" y="1946"/>
                    </a:cubicBezTo>
                    <a:cubicBezTo>
                      <a:pt x="3161" y="1946"/>
                      <a:pt x="2442" y="674"/>
                      <a:pt x="1993" y="674"/>
                    </a:cubicBezTo>
                    <a:cubicBezTo>
                      <a:pt x="1955" y="674"/>
                      <a:pt x="1919" y="683"/>
                      <a:pt x="1886" y="702"/>
                    </a:cubicBezTo>
                    <a:cubicBezTo>
                      <a:pt x="1456" y="952"/>
                      <a:pt x="2207" y="2283"/>
                      <a:pt x="2332" y="2478"/>
                    </a:cubicBezTo>
                    <a:cubicBezTo>
                      <a:pt x="2348" y="2503"/>
                      <a:pt x="2346" y="2514"/>
                      <a:pt x="2328" y="2514"/>
                    </a:cubicBezTo>
                    <a:cubicBezTo>
                      <a:pt x="2236" y="2514"/>
                      <a:pt x="1749" y="2236"/>
                      <a:pt x="1455" y="2236"/>
                    </a:cubicBezTo>
                    <a:cubicBezTo>
                      <a:pt x="1344" y="2236"/>
                      <a:pt x="1261" y="2275"/>
                      <a:pt x="1236" y="2384"/>
                    </a:cubicBezTo>
                    <a:cubicBezTo>
                      <a:pt x="1174" y="2635"/>
                      <a:pt x="1354" y="2909"/>
                      <a:pt x="1495" y="3104"/>
                    </a:cubicBezTo>
                    <a:cubicBezTo>
                      <a:pt x="1698" y="3394"/>
                      <a:pt x="1948" y="3621"/>
                      <a:pt x="2074" y="3949"/>
                    </a:cubicBezTo>
                    <a:cubicBezTo>
                      <a:pt x="2183" y="4247"/>
                      <a:pt x="2246" y="4560"/>
                      <a:pt x="2207" y="4873"/>
                    </a:cubicBezTo>
                    <a:cubicBezTo>
                      <a:pt x="2160" y="5264"/>
                      <a:pt x="1941" y="5655"/>
                      <a:pt x="1565" y="5858"/>
                    </a:cubicBezTo>
                    <a:cubicBezTo>
                      <a:pt x="1276" y="6023"/>
                      <a:pt x="939" y="6062"/>
                      <a:pt x="611" y="6117"/>
                    </a:cubicBezTo>
                    <a:cubicBezTo>
                      <a:pt x="561" y="6124"/>
                      <a:pt x="103" y="6254"/>
                      <a:pt x="15" y="6254"/>
                    </a:cubicBezTo>
                    <a:cubicBezTo>
                      <a:pt x="7" y="6254"/>
                      <a:pt x="2" y="6253"/>
                      <a:pt x="0" y="6250"/>
                    </a:cubicBezTo>
                    <a:lnTo>
                      <a:pt x="0" y="6250"/>
                    </a:lnTo>
                    <a:cubicBezTo>
                      <a:pt x="24" y="6309"/>
                      <a:pt x="1596" y="10295"/>
                      <a:pt x="1596" y="10295"/>
                    </a:cubicBezTo>
                    <a:cubicBezTo>
                      <a:pt x="1597" y="10296"/>
                      <a:pt x="1598" y="10296"/>
                      <a:pt x="1600" y="10296"/>
                    </a:cubicBezTo>
                    <a:cubicBezTo>
                      <a:pt x="1683" y="10296"/>
                      <a:pt x="3376" y="9393"/>
                      <a:pt x="3521" y="9285"/>
                    </a:cubicBezTo>
                    <a:cubicBezTo>
                      <a:pt x="4163" y="8832"/>
                      <a:pt x="4703" y="8260"/>
                      <a:pt x="5078" y="7603"/>
                    </a:cubicBezTo>
                    <a:cubicBezTo>
                      <a:pt x="5501" y="6860"/>
                      <a:pt x="5681" y="6023"/>
                      <a:pt x="5649" y="5201"/>
                    </a:cubicBezTo>
                    <a:cubicBezTo>
                      <a:pt x="5610" y="4395"/>
                      <a:pt x="5321" y="3699"/>
                      <a:pt x="4984" y="2971"/>
                    </a:cubicBezTo>
                    <a:lnTo>
                      <a:pt x="4789" y="2556"/>
                    </a:lnTo>
                    <a:cubicBezTo>
                      <a:pt x="4686" y="1949"/>
                      <a:pt x="4331" y="0"/>
                      <a:pt x="39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4"/>
              <p:cNvSpPr/>
              <p:nvPr/>
            </p:nvSpPr>
            <p:spPr>
              <a:xfrm>
                <a:off x="4938275" y="1878650"/>
                <a:ext cx="142225" cy="257175"/>
              </a:xfrm>
              <a:custGeom>
                <a:avLst/>
                <a:gdLst/>
                <a:ahLst/>
                <a:cxnLst/>
                <a:rect l="l" t="t" r="r" b="b"/>
                <a:pathLst>
                  <a:path w="5689" h="10287" extrusionOk="0">
                    <a:moveTo>
                      <a:pt x="1" y="6233"/>
                    </a:moveTo>
                    <a:lnTo>
                      <a:pt x="1" y="6233"/>
                    </a:lnTo>
                    <a:cubicBezTo>
                      <a:pt x="1" y="6233"/>
                      <a:pt x="1" y="6233"/>
                      <a:pt x="1" y="6233"/>
                    </a:cubicBezTo>
                    <a:lnTo>
                      <a:pt x="1" y="6233"/>
                    </a:lnTo>
                    <a:cubicBezTo>
                      <a:pt x="1" y="6233"/>
                      <a:pt x="1" y="6233"/>
                      <a:pt x="1" y="6233"/>
                    </a:cubicBezTo>
                    <a:close/>
                    <a:moveTo>
                      <a:pt x="3990" y="0"/>
                    </a:moveTo>
                    <a:cubicBezTo>
                      <a:pt x="3964" y="0"/>
                      <a:pt x="3939" y="9"/>
                      <a:pt x="3913" y="28"/>
                    </a:cubicBezTo>
                    <a:cubicBezTo>
                      <a:pt x="3537" y="317"/>
                      <a:pt x="3694" y="1100"/>
                      <a:pt x="3772" y="1413"/>
                    </a:cubicBezTo>
                    <a:cubicBezTo>
                      <a:pt x="3686" y="1108"/>
                      <a:pt x="3428" y="388"/>
                      <a:pt x="3044" y="286"/>
                    </a:cubicBezTo>
                    <a:cubicBezTo>
                      <a:pt x="3028" y="282"/>
                      <a:pt x="3012" y="280"/>
                      <a:pt x="2998" y="280"/>
                    </a:cubicBezTo>
                    <a:cubicBezTo>
                      <a:pt x="2594" y="280"/>
                      <a:pt x="3185" y="1945"/>
                      <a:pt x="3185" y="1945"/>
                    </a:cubicBezTo>
                    <a:cubicBezTo>
                      <a:pt x="3185" y="1945"/>
                      <a:pt x="2469" y="666"/>
                      <a:pt x="2021" y="666"/>
                    </a:cubicBezTo>
                    <a:cubicBezTo>
                      <a:pt x="1985" y="666"/>
                      <a:pt x="1950" y="675"/>
                      <a:pt x="1918" y="693"/>
                    </a:cubicBezTo>
                    <a:cubicBezTo>
                      <a:pt x="1487" y="943"/>
                      <a:pt x="2231" y="2274"/>
                      <a:pt x="2356" y="2477"/>
                    </a:cubicBezTo>
                    <a:cubicBezTo>
                      <a:pt x="2371" y="2500"/>
                      <a:pt x="2368" y="2510"/>
                      <a:pt x="2351" y="2510"/>
                    </a:cubicBezTo>
                    <a:cubicBezTo>
                      <a:pt x="2261" y="2510"/>
                      <a:pt x="1771" y="2227"/>
                      <a:pt x="1474" y="2227"/>
                    </a:cubicBezTo>
                    <a:cubicBezTo>
                      <a:pt x="1363" y="2227"/>
                      <a:pt x="1279" y="2267"/>
                      <a:pt x="1253" y="2375"/>
                    </a:cubicBezTo>
                    <a:cubicBezTo>
                      <a:pt x="1198" y="2626"/>
                      <a:pt x="1378" y="2899"/>
                      <a:pt x="1511" y="3095"/>
                    </a:cubicBezTo>
                    <a:cubicBezTo>
                      <a:pt x="1714" y="3385"/>
                      <a:pt x="1965" y="3612"/>
                      <a:pt x="2090" y="3948"/>
                    </a:cubicBezTo>
                    <a:cubicBezTo>
                      <a:pt x="2199" y="4237"/>
                      <a:pt x="2254" y="4558"/>
                      <a:pt x="2215" y="4871"/>
                    </a:cubicBezTo>
                    <a:cubicBezTo>
                      <a:pt x="2168" y="5255"/>
                      <a:pt x="1941" y="5646"/>
                      <a:pt x="1573" y="5849"/>
                    </a:cubicBezTo>
                    <a:cubicBezTo>
                      <a:pt x="1284" y="6014"/>
                      <a:pt x="940" y="6045"/>
                      <a:pt x="611" y="6100"/>
                    </a:cubicBezTo>
                    <a:cubicBezTo>
                      <a:pt x="561" y="6107"/>
                      <a:pt x="104" y="6237"/>
                      <a:pt x="15" y="6237"/>
                    </a:cubicBezTo>
                    <a:cubicBezTo>
                      <a:pt x="7" y="6237"/>
                      <a:pt x="2" y="6236"/>
                      <a:pt x="1" y="6233"/>
                    </a:cubicBezTo>
                    <a:lnTo>
                      <a:pt x="1" y="6233"/>
                    </a:lnTo>
                    <a:cubicBezTo>
                      <a:pt x="24" y="6292"/>
                      <a:pt x="1581" y="10286"/>
                      <a:pt x="1581" y="10286"/>
                    </a:cubicBezTo>
                    <a:cubicBezTo>
                      <a:pt x="1581" y="10287"/>
                      <a:pt x="1582" y="10287"/>
                      <a:pt x="1584" y="10287"/>
                    </a:cubicBezTo>
                    <a:cubicBezTo>
                      <a:pt x="1661" y="10287"/>
                      <a:pt x="3360" y="9392"/>
                      <a:pt x="3506" y="9284"/>
                    </a:cubicBezTo>
                    <a:cubicBezTo>
                      <a:pt x="4148" y="8838"/>
                      <a:pt x="4695" y="8267"/>
                      <a:pt x="5071" y="7610"/>
                    </a:cubicBezTo>
                    <a:cubicBezTo>
                      <a:pt x="5493" y="6874"/>
                      <a:pt x="5689" y="6037"/>
                      <a:pt x="5658" y="5216"/>
                    </a:cubicBezTo>
                    <a:cubicBezTo>
                      <a:pt x="5619" y="4402"/>
                      <a:pt x="5337" y="3705"/>
                      <a:pt x="5000" y="2978"/>
                    </a:cubicBezTo>
                    <a:lnTo>
                      <a:pt x="4813" y="2563"/>
                    </a:lnTo>
                    <a:cubicBezTo>
                      <a:pt x="4710" y="1955"/>
                      <a:pt x="4367" y="0"/>
                      <a:pt x="3990" y="0"/>
                    </a:cubicBez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4"/>
              <p:cNvSpPr/>
              <p:nvPr/>
            </p:nvSpPr>
            <p:spPr>
              <a:xfrm>
                <a:off x="4711200" y="2021025"/>
                <a:ext cx="347200" cy="311250"/>
              </a:xfrm>
              <a:custGeom>
                <a:avLst/>
                <a:gdLst/>
                <a:ahLst/>
                <a:cxnLst/>
                <a:rect l="l" t="t" r="r" b="b"/>
                <a:pathLst>
                  <a:path w="13888" h="12450" extrusionOk="0">
                    <a:moveTo>
                      <a:pt x="7585" y="0"/>
                    </a:moveTo>
                    <a:cubicBezTo>
                      <a:pt x="7467" y="0"/>
                      <a:pt x="7348" y="7"/>
                      <a:pt x="7229" y="21"/>
                    </a:cubicBezTo>
                    <a:lnTo>
                      <a:pt x="3059" y="514"/>
                    </a:lnTo>
                    <a:cubicBezTo>
                      <a:pt x="1650" y="686"/>
                      <a:pt x="571" y="1837"/>
                      <a:pt x="477" y="3284"/>
                    </a:cubicBezTo>
                    <a:lnTo>
                      <a:pt x="117" y="9066"/>
                    </a:lnTo>
                    <a:cubicBezTo>
                      <a:pt x="0" y="10900"/>
                      <a:pt x="1481" y="12450"/>
                      <a:pt x="3238" y="12450"/>
                    </a:cubicBezTo>
                    <a:cubicBezTo>
                      <a:pt x="3370" y="12450"/>
                      <a:pt x="3503" y="12441"/>
                      <a:pt x="3638" y="12423"/>
                    </a:cubicBezTo>
                    <a:lnTo>
                      <a:pt x="10742" y="11484"/>
                    </a:lnTo>
                    <a:cubicBezTo>
                      <a:pt x="12761" y="11218"/>
                      <a:pt x="13888" y="9035"/>
                      <a:pt x="12980" y="7142"/>
                    </a:cubicBezTo>
                    <a:lnTo>
                      <a:pt x="10414" y="1805"/>
                    </a:lnTo>
                    <a:cubicBezTo>
                      <a:pt x="9873" y="696"/>
                      <a:pt x="8764" y="0"/>
                      <a:pt x="7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4"/>
              <p:cNvSpPr/>
              <p:nvPr/>
            </p:nvSpPr>
            <p:spPr>
              <a:xfrm>
                <a:off x="4750300" y="2018875"/>
                <a:ext cx="194650" cy="144725"/>
              </a:xfrm>
              <a:custGeom>
                <a:avLst/>
                <a:gdLst/>
                <a:ahLst/>
                <a:cxnLst/>
                <a:rect l="l" t="t" r="r" b="b"/>
                <a:pathLst>
                  <a:path w="7786" h="5789" extrusionOk="0">
                    <a:moveTo>
                      <a:pt x="6720" y="0"/>
                    </a:moveTo>
                    <a:cubicBezTo>
                      <a:pt x="6692" y="0"/>
                      <a:pt x="6664" y="2"/>
                      <a:pt x="6635" y="6"/>
                    </a:cubicBezTo>
                    <a:lnTo>
                      <a:pt x="626" y="796"/>
                    </a:lnTo>
                    <a:cubicBezTo>
                      <a:pt x="258" y="851"/>
                      <a:pt x="0" y="1179"/>
                      <a:pt x="55" y="1547"/>
                    </a:cubicBezTo>
                    <a:lnTo>
                      <a:pt x="188" y="2580"/>
                    </a:lnTo>
                    <a:cubicBezTo>
                      <a:pt x="433" y="4429"/>
                      <a:pt x="2034" y="5788"/>
                      <a:pt x="3853" y="5788"/>
                    </a:cubicBezTo>
                    <a:cubicBezTo>
                      <a:pt x="4012" y="5788"/>
                      <a:pt x="4173" y="5778"/>
                      <a:pt x="4335" y="5757"/>
                    </a:cubicBezTo>
                    <a:cubicBezTo>
                      <a:pt x="6354" y="5490"/>
                      <a:pt x="7786" y="3620"/>
                      <a:pt x="7520" y="1610"/>
                    </a:cubicBezTo>
                    <a:lnTo>
                      <a:pt x="7379" y="577"/>
                    </a:lnTo>
                    <a:cubicBezTo>
                      <a:pt x="7336" y="245"/>
                      <a:pt x="7047" y="0"/>
                      <a:pt x="67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4"/>
              <p:cNvSpPr/>
              <p:nvPr/>
            </p:nvSpPr>
            <p:spPr>
              <a:xfrm>
                <a:off x="4714775" y="2168250"/>
                <a:ext cx="344225" cy="171350"/>
              </a:xfrm>
              <a:custGeom>
                <a:avLst/>
                <a:gdLst/>
                <a:ahLst/>
                <a:cxnLst/>
                <a:rect l="l" t="t" r="r" b="b"/>
                <a:pathLst>
                  <a:path w="13769" h="6854" extrusionOk="0">
                    <a:moveTo>
                      <a:pt x="12141" y="1"/>
                    </a:moveTo>
                    <a:lnTo>
                      <a:pt x="52" y="2082"/>
                    </a:lnTo>
                    <a:lnTo>
                      <a:pt x="29" y="3592"/>
                    </a:lnTo>
                    <a:cubicBezTo>
                      <a:pt x="0" y="5391"/>
                      <a:pt x="1477" y="6853"/>
                      <a:pt x="3179" y="6853"/>
                    </a:cubicBezTo>
                    <a:cubicBezTo>
                      <a:pt x="3350" y="6853"/>
                      <a:pt x="3524" y="6839"/>
                      <a:pt x="3698" y="6808"/>
                    </a:cubicBezTo>
                    <a:lnTo>
                      <a:pt x="10740" y="5595"/>
                    </a:lnTo>
                    <a:cubicBezTo>
                      <a:pt x="12743" y="5251"/>
                      <a:pt x="13768" y="3021"/>
                      <a:pt x="12775" y="1166"/>
                    </a:cubicBezTo>
                    <a:lnTo>
                      <a:pt x="121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4"/>
              <p:cNvSpPr/>
              <p:nvPr/>
            </p:nvSpPr>
            <p:spPr>
              <a:xfrm>
                <a:off x="4733925" y="2171375"/>
                <a:ext cx="301400" cy="150050"/>
              </a:xfrm>
              <a:custGeom>
                <a:avLst/>
                <a:gdLst/>
                <a:ahLst/>
                <a:cxnLst/>
                <a:rect l="l" t="t" r="r" b="b"/>
                <a:pathLst>
                  <a:path w="12056" h="6002" extrusionOk="0">
                    <a:moveTo>
                      <a:pt x="10631" y="1"/>
                    </a:moveTo>
                    <a:lnTo>
                      <a:pt x="45" y="1824"/>
                    </a:lnTo>
                    <a:lnTo>
                      <a:pt x="21" y="3146"/>
                    </a:lnTo>
                    <a:cubicBezTo>
                      <a:pt x="0" y="4720"/>
                      <a:pt x="1294" y="6002"/>
                      <a:pt x="2789" y="6002"/>
                    </a:cubicBezTo>
                    <a:cubicBezTo>
                      <a:pt x="2937" y="6002"/>
                      <a:pt x="3087" y="5989"/>
                      <a:pt x="3237" y="5963"/>
                    </a:cubicBezTo>
                    <a:lnTo>
                      <a:pt x="9403" y="4907"/>
                    </a:lnTo>
                    <a:cubicBezTo>
                      <a:pt x="11164" y="4602"/>
                      <a:pt x="12056" y="2653"/>
                      <a:pt x="11187" y="1026"/>
                    </a:cubicBezTo>
                    <a:lnTo>
                      <a:pt x="106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4"/>
              <p:cNvSpPr/>
              <p:nvPr/>
            </p:nvSpPr>
            <p:spPr>
              <a:xfrm>
                <a:off x="4763975" y="2173350"/>
                <a:ext cx="258625" cy="160425"/>
              </a:xfrm>
              <a:custGeom>
                <a:avLst/>
                <a:gdLst/>
                <a:ahLst/>
                <a:cxnLst/>
                <a:rect l="l" t="t" r="r" b="b"/>
                <a:pathLst>
                  <a:path w="10345" h="6417" extrusionOk="0">
                    <a:moveTo>
                      <a:pt x="8968" y="0"/>
                    </a:moveTo>
                    <a:lnTo>
                      <a:pt x="1" y="1549"/>
                    </a:lnTo>
                    <a:lnTo>
                      <a:pt x="56" y="3044"/>
                    </a:lnTo>
                    <a:cubicBezTo>
                      <a:pt x="129" y="4870"/>
                      <a:pt x="1375" y="6417"/>
                      <a:pt x="2692" y="6417"/>
                    </a:cubicBezTo>
                    <a:cubicBezTo>
                      <a:pt x="2786" y="6417"/>
                      <a:pt x="2880" y="6409"/>
                      <a:pt x="2974" y="6393"/>
                    </a:cubicBezTo>
                    <a:lnTo>
                      <a:pt x="8201" y="5493"/>
                    </a:lnTo>
                    <a:cubicBezTo>
                      <a:pt x="9688" y="5235"/>
                      <a:pt x="10345" y="3075"/>
                      <a:pt x="9500" y="1189"/>
                    </a:cubicBezTo>
                    <a:lnTo>
                      <a:pt x="89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4"/>
              <p:cNvSpPr/>
              <p:nvPr/>
            </p:nvSpPr>
            <p:spPr>
              <a:xfrm>
                <a:off x="4629200" y="1716100"/>
                <a:ext cx="368375" cy="276075"/>
              </a:xfrm>
              <a:custGeom>
                <a:avLst/>
                <a:gdLst/>
                <a:ahLst/>
                <a:cxnLst/>
                <a:rect l="l" t="t" r="r" b="b"/>
                <a:pathLst>
                  <a:path w="14735" h="11043" extrusionOk="0">
                    <a:moveTo>
                      <a:pt x="6533" y="0"/>
                    </a:moveTo>
                    <a:cubicBezTo>
                      <a:pt x="6356" y="0"/>
                      <a:pt x="6175" y="19"/>
                      <a:pt x="5994" y="59"/>
                    </a:cubicBezTo>
                    <a:cubicBezTo>
                      <a:pt x="5102" y="255"/>
                      <a:pt x="4422" y="896"/>
                      <a:pt x="4148" y="1702"/>
                    </a:cubicBezTo>
                    <a:cubicBezTo>
                      <a:pt x="3844" y="1492"/>
                      <a:pt x="3479" y="1369"/>
                      <a:pt x="3099" y="1369"/>
                    </a:cubicBezTo>
                    <a:cubicBezTo>
                      <a:pt x="2970" y="1369"/>
                      <a:pt x="2839" y="1383"/>
                      <a:pt x="2708" y="1413"/>
                    </a:cubicBezTo>
                    <a:cubicBezTo>
                      <a:pt x="1714" y="1624"/>
                      <a:pt x="1089" y="2602"/>
                      <a:pt x="1308" y="3588"/>
                    </a:cubicBezTo>
                    <a:cubicBezTo>
                      <a:pt x="1323" y="3682"/>
                      <a:pt x="1355" y="3768"/>
                      <a:pt x="1386" y="3854"/>
                    </a:cubicBezTo>
                    <a:cubicBezTo>
                      <a:pt x="619" y="4050"/>
                      <a:pt x="134" y="4816"/>
                      <a:pt x="306" y="5599"/>
                    </a:cubicBezTo>
                    <a:cubicBezTo>
                      <a:pt x="361" y="5873"/>
                      <a:pt x="502" y="6107"/>
                      <a:pt x="682" y="6303"/>
                    </a:cubicBezTo>
                    <a:cubicBezTo>
                      <a:pt x="220" y="6757"/>
                      <a:pt x="1" y="7438"/>
                      <a:pt x="142" y="8118"/>
                    </a:cubicBezTo>
                    <a:cubicBezTo>
                      <a:pt x="345" y="9034"/>
                      <a:pt x="1151" y="9668"/>
                      <a:pt x="2051" y="9675"/>
                    </a:cubicBezTo>
                    <a:cubicBezTo>
                      <a:pt x="2249" y="10487"/>
                      <a:pt x="3059" y="11043"/>
                      <a:pt x="3994" y="11043"/>
                    </a:cubicBezTo>
                    <a:cubicBezTo>
                      <a:pt x="4132" y="11043"/>
                      <a:pt x="4272" y="11031"/>
                      <a:pt x="4414" y="11005"/>
                    </a:cubicBezTo>
                    <a:lnTo>
                      <a:pt x="11315" y="9793"/>
                    </a:lnTo>
                    <a:cubicBezTo>
                      <a:pt x="12293" y="9621"/>
                      <a:pt x="12966" y="8791"/>
                      <a:pt x="12817" y="7946"/>
                    </a:cubicBezTo>
                    <a:lnTo>
                      <a:pt x="12724" y="7391"/>
                    </a:lnTo>
                    <a:cubicBezTo>
                      <a:pt x="12810" y="7383"/>
                      <a:pt x="12903" y="7375"/>
                      <a:pt x="12990" y="7351"/>
                    </a:cubicBezTo>
                    <a:cubicBezTo>
                      <a:pt x="14054" y="7117"/>
                      <a:pt x="14734" y="6068"/>
                      <a:pt x="14500" y="5004"/>
                    </a:cubicBezTo>
                    <a:cubicBezTo>
                      <a:pt x="14343" y="4284"/>
                      <a:pt x="13819" y="3744"/>
                      <a:pt x="13162" y="3533"/>
                    </a:cubicBezTo>
                    <a:cubicBezTo>
                      <a:pt x="13216" y="3322"/>
                      <a:pt x="13224" y="3087"/>
                      <a:pt x="13177" y="2852"/>
                    </a:cubicBezTo>
                    <a:cubicBezTo>
                      <a:pt x="13029" y="2163"/>
                      <a:pt x="12419" y="1689"/>
                      <a:pt x="11741" y="1689"/>
                    </a:cubicBezTo>
                    <a:cubicBezTo>
                      <a:pt x="11634" y="1689"/>
                      <a:pt x="11525" y="1701"/>
                      <a:pt x="11417" y="1726"/>
                    </a:cubicBezTo>
                    <a:cubicBezTo>
                      <a:pt x="11354" y="1734"/>
                      <a:pt x="11299" y="1757"/>
                      <a:pt x="11237" y="1773"/>
                    </a:cubicBezTo>
                    <a:cubicBezTo>
                      <a:pt x="11237" y="1757"/>
                      <a:pt x="11229" y="1741"/>
                      <a:pt x="11229" y="1726"/>
                    </a:cubicBezTo>
                    <a:cubicBezTo>
                      <a:pt x="11039" y="862"/>
                      <a:pt x="10281" y="276"/>
                      <a:pt x="9434" y="276"/>
                    </a:cubicBezTo>
                    <a:cubicBezTo>
                      <a:pt x="9306" y="276"/>
                      <a:pt x="9176" y="290"/>
                      <a:pt x="9046" y="317"/>
                    </a:cubicBezTo>
                    <a:cubicBezTo>
                      <a:pt x="8757" y="388"/>
                      <a:pt x="8490" y="521"/>
                      <a:pt x="8271" y="701"/>
                    </a:cubicBezTo>
                    <a:cubicBezTo>
                      <a:pt x="7809" y="263"/>
                      <a:pt x="7191" y="0"/>
                      <a:pt x="65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4"/>
              <p:cNvSpPr/>
              <p:nvPr/>
            </p:nvSpPr>
            <p:spPr>
              <a:xfrm>
                <a:off x="4644850" y="1836700"/>
                <a:ext cx="336875" cy="227300"/>
              </a:xfrm>
              <a:custGeom>
                <a:avLst/>
                <a:gdLst/>
                <a:ahLst/>
                <a:cxnLst/>
                <a:rect l="l" t="t" r="r" b="b"/>
                <a:pathLst>
                  <a:path w="13475" h="9092" extrusionOk="0">
                    <a:moveTo>
                      <a:pt x="7747" y="0"/>
                    </a:moveTo>
                    <a:cubicBezTo>
                      <a:pt x="7802" y="830"/>
                      <a:pt x="7239" y="1596"/>
                      <a:pt x="6401" y="1776"/>
                    </a:cubicBezTo>
                    <a:cubicBezTo>
                      <a:pt x="6277" y="1803"/>
                      <a:pt x="6154" y="1816"/>
                      <a:pt x="6032" y="1816"/>
                    </a:cubicBezTo>
                    <a:cubicBezTo>
                      <a:pt x="5518" y="1816"/>
                      <a:pt x="5042" y="1585"/>
                      <a:pt x="4719" y="1205"/>
                    </a:cubicBezTo>
                    <a:cubicBezTo>
                      <a:pt x="4711" y="1878"/>
                      <a:pt x="4242" y="2481"/>
                      <a:pt x="3553" y="2629"/>
                    </a:cubicBezTo>
                    <a:cubicBezTo>
                      <a:pt x="3449" y="2652"/>
                      <a:pt x="3344" y="2663"/>
                      <a:pt x="3242" y="2663"/>
                    </a:cubicBezTo>
                    <a:cubicBezTo>
                      <a:pt x="2775" y="2663"/>
                      <a:pt x="2342" y="2439"/>
                      <a:pt x="2067" y="2074"/>
                    </a:cubicBezTo>
                    <a:lnTo>
                      <a:pt x="2067" y="2074"/>
                    </a:lnTo>
                    <a:cubicBezTo>
                      <a:pt x="2067" y="2230"/>
                      <a:pt x="2082" y="2387"/>
                      <a:pt x="2106" y="2543"/>
                    </a:cubicBezTo>
                    <a:lnTo>
                      <a:pt x="2113" y="2574"/>
                    </a:lnTo>
                    <a:lnTo>
                      <a:pt x="1347" y="2684"/>
                    </a:lnTo>
                    <a:cubicBezTo>
                      <a:pt x="549" y="2801"/>
                      <a:pt x="1" y="3537"/>
                      <a:pt x="110" y="4335"/>
                    </a:cubicBezTo>
                    <a:lnTo>
                      <a:pt x="134" y="4484"/>
                    </a:lnTo>
                    <a:cubicBezTo>
                      <a:pt x="241" y="5210"/>
                      <a:pt x="860" y="5736"/>
                      <a:pt x="1572" y="5736"/>
                    </a:cubicBezTo>
                    <a:cubicBezTo>
                      <a:pt x="1642" y="5736"/>
                      <a:pt x="1713" y="5730"/>
                      <a:pt x="1785" y="5720"/>
                    </a:cubicBezTo>
                    <a:lnTo>
                      <a:pt x="2559" y="5610"/>
                    </a:lnTo>
                    <a:cubicBezTo>
                      <a:pt x="3014" y="7641"/>
                      <a:pt x="4840" y="9092"/>
                      <a:pt x="6899" y="9092"/>
                    </a:cubicBezTo>
                    <a:cubicBezTo>
                      <a:pt x="7109" y="9092"/>
                      <a:pt x="7322" y="9076"/>
                      <a:pt x="7536" y="9045"/>
                    </a:cubicBezTo>
                    <a:lnTo>
                      <a:pt x="8005" y="8983"/>
                    </a:lnTo>
                    <a:cubicBezTo>
                      <a:pt x="10314" y="8646"/>
                      <a:pt x="11965" y="6573"/>
                      <a:pt x="11808" y="4280"/>
                    </a:cubicBezTo>
                    <a:lnTo>
                      <a:pt x="12129" y="4233"/>
                    </a:lnTo>
                    <a:cubicBezTo>
                      <a:pt x="12919" y="4116"/>
                      <a:pt x="13475" y="3380"/>
                      <a:pt x="13357" y="2582"/>
                    </a:cubicBezTo>
                    <a:lnTo>
                      <a:pt x="13342" y="2426"/>
                    </a:lnTo>
                    <a:cubicBezTo>
                      <a:pt x="13235" y="1706"/>
                      <a:pt x="12609" y="1182"/>
                      <a:pt x="11902" y="1182"/>
                    </a:cubicBezTo>
                    <a:cubicBezTo>
                      <a:pt x="11832" y="1182"/>
                      <a:pt x="11762" y="1187"/>
                      <a:pt x="11691" y="1197"/>
                    </a:cubicBezTo>
                    <a:lnTo>
                      <a:pt x="11487" y="1221"/>
                    </a:lnTo>
                    <a:cubicBezTo>
                      <a:pt x="11292" y="1385"/>
                      <a:pt x="11057" y="1502"/>
                      <a:pt x="10791" y="1565"/>
                    </a:cubicBezTo>
                    <a:cubicBezTo>
                      <a:pt x="10673" y="1590"/>
                      <a:pt x="10556" y="1602"/>
                      <a:pt x="10441" y="1602"/>
                    </a:cubicBezTo>
                    <a:cubicBezTo>
                      <a:pt x="9695" y="1602"/>
                      <a:pt x="9024" y="1097"/>
                      <a:pt x="8835" y="344"/>
                    </a:cubicBezTo>
                    <a:cubicBezTo>
                      <a:pt x="8760" y="359"/>
                      <a:pt x="8684" y="366"/>
                      <a:pt x="8610" y="366"/>
                    </a:cubicBezTo>
                    <a:cubicBezTo>
                      <a:pt x="8282" y="366"/>
                      <a:pt x="7970" y="230"/>
                      <a:pt x="7747" y="0"/>
                    </a:cubicBez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4"/>
              <p:cNvSpPr/>
              <p:nvPr/>
            </p:nvSpPr>
            <p:spPr>
              <a:xfrm>
                <a:off x="4704725" y="1917875"/>
                <a:ext cx="243150" cy="146125"/>
              </a:xfrm>
              <a:custGeom>
                <a:avLst/>
                <a:gdLst/>
                <a:ahLst/>
                <a:cxnLst/>
                <a:rect l="l" t="t" r="r" b="b"/>
                <a:pathLst>
                  <a:path w="9726" h="5845" extrusionOk="0">
                    <a:moveTo>
                      <a:pt x="9280" y="0"/>
                    </a:moveTo>
                    <a:lnTo>
                      <a:pt x="9289" y="66"/>
                    </a:lnTo>
                    <a:lnTo>
                      <a:pt x="9289" y="66"/>
                    </a:lnTo>
                    <a:cubicBezTo>
                      <a:pt x="9286" y="44"/>
                      <a:pt x="9283" y="22"/>
                      <a:pt x="9280" y="0"/>
                    </a:cubicBezTo>
                    <a:close/>
                    <a:moveTo>
                      <a:pt x="9289" y="66"/>
                    </a:moveTo>
                    <a:lnTo>
                      <a:pt x="9289" y="66"/>
                    </a:lnTo>
                    <a:cubicBezTo>
                      <a:pt x="9593" y="2459"/>
                      <a:pt x="7904" y="4683"/>
                      <a:pt x="5509" y="5031"/>
                    </a:cubicBezTo>
                    <a:lnTo>
                      <a:pt x="5039" y="5102"/>
                    </a:lnTo>
                    <a:cubicBezTo>
                      <a:pt x="4829" y="5132"/>
                      <a:pt x="4619" y="5146"/>
                      <a:pt x="4412" y="5146"/>
                    </a:cubicBezTo>
                    <a:cubicBezTo>
                      <a:pt x="2241" y="5146"/>
                      <a:pt x="322" y="3545"/>
                      <a:pt x="0" y="1331"/>
                    </a:cubicBezTo>
                    <a:lnTo>
                      <a:pt x="0" y="1331"/>
                    </a:lnTo>
                    <a:lnTo>
                      <a:pt x="102" y="2035"/>
                    </a:lnTo>
                    <a:cubicBezTo>
                      <a:pt x="423" y="4239"/>
                      <a:pt x="2330" y="5844"/>
                      <a:pt x="4503" y="5844"/>
                    </a:cubicBezTo>
                    <a:cubicBezTo>
                      <a:pt x="4713" y="5844"/>
                      <a:pt x="4926" y="5829"/>
                      <a:pt x="5141" y="5798"/>
                    </a:cubicBezTo>
                    <a:lnTo>
                      <a:pt x="5610" y="5736"/>
                    </a:lnTo>
                    <a:cubicBezTo>
                      <a:pt x="8028" y="5384"/>
                      <a:pt x="9726" y="3114"/>
                      <a:pt x="9374" y="697"/>
                    </a:cubicBezTo>
                    <a:lnTo>
                      <a:pt x="9289" y="6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4"/>
              <p:cNvSpPr/>
              <p:nvPr/>
            </p:nvSpPr>
            <p:spPr>
              <a:xfrm>
                <a:off x="4745425" y="1894675"/>
                <a:ext cx="39525" cy="26550"/>
              </a:xfrm>
              <a:custGeom>
                <a:avLst/>
                <a:gdLst/>
                <a:ahLst/>
                <a:cxnLst/>
                <a:rect l="l" t="t" r="r" b="b"/>
                <a:pathLst>
                  <a:path w="1581" h="1062" extrusionOk="0">
                    <a:moveTo>
                      <a:pt x="1129" y="1"/>
                    </a:moveTo>
                    <a:cubicBezTo>
                      <a:pt x="963" y="1"/>
                      <a:pt x="759" y="45"/>
                      <a:pt x="555" y="162"/>
                    </a:cubicBezTo>
                    <a:cubicBezTo>
                      <a:pt x="219" y="349"/>
                      <a:pt x="47" y="623"/>
                      <a:pt x="23" y="803"/>
                    </a:cubicBezTo>
                    <a:cubicBezTo>
                      <a:pt x="1" y="982"/>
                      <a:pt x="85" y="1062"/>
                      <a:pt x="188" y="1062"/>
                    </a:cubicBezTo>
                    <a:cubicBezTo>
                      <a:pt x="193" y="1062"/>
                      <a:pt x="198" y="1062"/>
                      <a:pt x="203" y="1061"/>
                    </a:cubicBezTo>
                    <a:cubicBezTo>
                      <a:pt x="320" y="1046"/>
                      <a:pt x="430" y="967"/>
                      <a:pt x="540" y="897"/>
                    </a:cubicBezTo>
                    <a:cubicBezTo>
                      <a:pt x="649" y="827"/>
                      <a:pt x="766" y="764"/>
                      <a:pt x="868" y="701"/>
                    </a:cubicBezTo>
                    <a:cubicBezTo>
                      <a:pt x="970" y="647"/>
                      <a:pt x="1087" y="584"/>
                      <a:pt x="1205" y="529"/>
                    </a:cubicBezTo>
                    <a:cubicBezTo>
                      <a:pt x="1322" y="467"/>
                      <a:pt x="1447" y="412"/>
                      <a:pt x="1518" y="326"/>
                    </a:cubicBezTo>
                    <a:cubicBezTo>
                      <a:pt x="1580" y="240"/>
                      <a:pt x="1557" y="115"/>
                      <a:pt x="1385" y="44"/>
                    </a:cubicBezTo>
                    <a:cubicBezTo>
                      <a:pt x="1319" y="17"/>
                      <a:pt x="1231" y="1"/>
                      <a:pt x="1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4"/>
              <p:cNvSpPr/>
              <p:nvPr/>
            </p:nvSpPr>
            <p:spPr>
              <a:xfrm>
                <a:off x="4850050" y="1876925"/>
                <a:ext cx="42475" cy="17100"/>
              </a:xfrm>
              <a:custGeom>
                <a:avLst/>
                <a:gdLst/>
                <a:ahLst/>
                <a:cxnLst/>
                <a:rect l="l" t="t" r="r" b="b"/>
                <a:pathLst>
                  <a:path w="1699" h="684" extrusionOk="0">
                    <a:moveTo>
                      <a:pt x="746" y="1"/>
                    </a:moveTo>
                    <a:cubicBezTo>
                      <a:pt x="459" y="1"/>
                      <a:pt x="233" y="106"/>
                      <a:pt x="126" y="206"/>
                    </a:cubicBezTo>
                    <a:cubicBezTo>
                      <a:pt x="1" y="339"/>
                      <a:pt x="24" y="457"/>
                      <a:pt x="118" y="504"/>
                    </a:cubicBezTo>
                    <a:cubicBezTo>
                      <a:pt x="204" y="559"/>
                      <a:pt x="337" y="566"/>
                      <a:pt x="462" y="574"/>
                    </a:cubicBezTo>
                    <a:cubicBezTo>
                      <a:pt x="588" y="582"/>
                      <a:pt x="721" y="590"/>
                      <a:pt x="830" y="606"/>
                    </a:cubicBezTo>
                    <a:cubicBezTo>
                      <a:pt x="940" y="613"/>
                      <a:pt x="1065" y="637"/>
                      <a:pt x="1190" y="652"/>
                    </a:cubicBezTo>
                    <a:cubicBezTo>
                      <a:pt x="1272" y="668"/>
                      <a:pt x="1354" y="683"/>
                      <a:pt x="1429" y="683"/>
                    </a:cubicBezTo>
                    <a:cubicBezTo>
                      <a:pt x="1469" y="683"/>
                      <a:pt x="1507" y="679"/>
                      <a:pt x="1542" y="668"/>
                    </a:cubicBezTo>
                    <a:cubicBezTo>
                      <a:pt x="1644" y="645"/>
                      <a:pt x="1699" y="535"/>
                      <a:pt x="1605" y="379"/>
                    </a:cubicBezTo>
                    <a:cubicBezTo>
                      <a:pt x="1519" y="230"/>
                      <a:pt x="1268" y="50"/>
                      <a:pt x="901" y="11"/>
                    </a:cubicBezTo>
                    <a:cubicBezTo>
                      <a:pt x="847" y="4"/>
                      <a:pt x="796" y="1"/>
                      <a:pt x="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4"/>
              <p:cNvSpPr/>
              <p:nvPr/>
            </p:nvSpPr>
            <p:spPr>
              <a:xfrm>
                <a:off x="4767500" y="1938925"/>
                <a:ext cx="25650" cy="11650"/>
              </a:xfrm>
              <a:custGeom>
                <a:avLst/>
                <a:gdLst/>
                <a:ahLst/>
                <a:cxnLst/>
                <a:rect l="l" t="t" r="r" b="b"/>
                <a:pathLst>
                  <a:path w="1026" h="466" extrusionOk="0">
                    <a:moveTo>
                      <a:pt x="617" y="0"/>
                    </a:moveTo>
                    <a:cubicBezTo>
                      <a:pt x="453" y="0"/>
                      <a:pt x="255" y="62"/>
                      <a:pt x="56" y="254"/>
                    </a:cubicBezTo>
                    <a:cubicBezTo>
                      <a:pt x="9" y="301"/>
                      <a:pt x="1" y="379"/>
                      <a:pt x="48" y="426"/>
                    </a:cubicBezTo>
                    <a:cubicBezTo>
                      <a:pt x="71" y="449"/>
                      <a:pt x="110" y="465"/>
                      <a:pt x="142" y="465"/>
                    </a:cubicBezTo>
                    <a:cubicBezTo>
                      <a:pt x="173" y="465"/>
                      <a:pt x="196" y="457"/>
                      <a:pt x="220" y="434"/>
                    </a:cubicBezTo>
                    <a:cubicBezTo>
                      <a:pt x="378" y="287"/>
                      <a:pt x="515" y="247"/>
                      <a:pt x="618" y="247"/>
                    </a:cubicBezTo>
                    <a:cubicBezTo>
                      <a:pt x="728" y="247"/>
                      <a:pt x="798" y="293"/>
                      <a:pt x="815" y="301"/>
                    </a:cubicBezTo>
                    <a:cubicBezTo>
                      <a:pt x="837" y="320"/>
                      <a:pt x="863" y="328"/>
                      <a:pt x="889" y="328"/>
                    </a:cubicBezTo>
                    <a:cubicBezTo>
                      <a:pt x="926" y="328"/>
                      <a:pt x="963" y="310"/>
                      <a:pt x="987" y="277"/>
                    </a:cubicBezTo>
                    <a:cubicBezTo>
                      <a:pt x="1026" y="222"/>
                      <a:pt x="1018" y="152"/>
                      <a:pt x="963" y="105"/>
                    </a:cubicBezTo>
                    <a:cubicBezTo>
                      <a:pt x="892" y="53"/>
                      <a:pt x="769" y="0"/>
                      <a:pt x="617" y="0"/>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4"/>
              <p:cNvSpPr/>
              <p:nvPr/>
            </p:nvSpPr>
            <p:spPr>
              <a:xfrm>
                <a:off x="4861000" y="1921100"/>
                <a:ext cx="25650" cy="11475"/>
              </a:xfrm>
              <a:custGeom>
                <a:avLst/>
                <a:gdLst/>
                <a:ahLst/>
                <a:cxnLst/>
                <a:rect l="l" t="t" r="r" b="b"/>
                <a:pathLst>
                  <a:path w="1026" h="459" extrusionOk="0">
                    <a:moveTo>
                      <a:pt x="614" y="0"/>
                    </a:moveTo>
                    <a:cubicBezTo>
                      <a:pt x="450" y="0"/>
                      <a:pt x="254" y="61"/>
                      <a:pt x="56" y="247"/>
                    </a:cubicBezTo>
                    <a:cubicBezTo>
                      <a:pt x="1" y="294"/>
                      <a:pt x="1" y="372"/>
                      <a:pt x="48" y="427"/>
                    </a:cubicBezTo>
                    <a:cubicBezTo>
                      <a:pt x="71" y="450"/>
                      <a:pt x="103" y="458"/>
                      <a:pt x="134" y="458"/>
                    </a:cubicBezTo>
                    <a:cubicBezTo>
                      <a:pt x="165" y="458"/>
                      <a:pt x="197" y="450"/>
                      <a:pt x="220" y="427"/>
                    </a:cubicBezTo>
                    <a:cubicBezTo>
                      <a:pt x="373" y="281"/>
                      <a:pt x="508" y="241"/>
                      <a:pt x="611" y="241"/>
                    </a:cubicBezTo>
                    <a:cubicBezTo>
                      <a:pt x="724" y="241"/>
                      <a:pt x="798" y="289"/>
                      <a:pt x="815" y="302"/>
                    </a:cubicBezTo>
                    <a:cubicBezTo>
                      <a:pt x="838" y="318"/>
                      <a:pt x="863" y="326"/>
                      <a:pt x="888" y="326"/>
                    </a:cubicBezTo>
                    <a:cubicBezTo>
                      <a:pt x="924" y="326"/>
                      <a:pt x="959" y="310"/>
                      <a:pt x="987" y="278"/>
                    </a:cubicBezTo>
                    <a:cubicBezTo>
                      <a:pt x="1026" y="223"/>
                      <a:pt x="1010" y="145"/>
                      <a:pt x="963" y="106"/>
                    </a:cubicBezTo>
                    <a:cubicBezTo>
                      <a:pt x="892" y="53"/>
                      <a:pt x="767" y="0"/>
                      <a:pt x="614" y="0"/>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4"/>
              <p:cNvSpPr/>
              <p:nvPr/>
            </p:nvSpPr>
            <p:spPr>
              <a:xfrm>
                <a:off x="4785925" y="1960125"/>
                <a:ext cx="76200" cy="41875"/>
              </a:xfrm>
              <a:custGeom>
                <a:avLst/>
                <a:gdLst/>
                <a:ahLst/>
                <a:cxnLst/>
                <a:rect l="l" t="t" r="r" b="b"/>
                <a:pathLst>
                  <a:path w="3048" h="1675" extrusionOk="0">
                    <a:moveTo>
                      <a:pt x="633" y="0"/>
                    </a:moveTo>
                    <a:cubicBezTo>
                      <a:pt x="1" y="0"/>
                      <a:pt x="288" y="1675"/>
                      <a:pt x="1385" y="1675"/>
                    </a:cubicBezTo>
                    <a:cubicBezTo>
                      <a:pt x="1428" y="1675"/>
                      <a:pt x="1472" y="1672"/>
                      <a:pt x="1517" y="1667"/>
                    </a:cubicBezTo>
                    <a:cubicBezTo>
                      <a:pt x="2695" y="1536"/>
                      <a:pt x="3047" y="164"/>
                      <a:pt x="2299" y="164"/>
                    </a:cubicBezTo>
                    <a:cubicBezTo>
                      <a:pt x="2286" y="164"/>
                      <a:pt x="2274" y="164"/>
                      <a:pt x="2261" y="165"/>
                    </a:cubicBezTo>
                    <a:cubicBezTo>
                      <a:pt x="2173" y="171"/>
                      <a:pt x="2084" y="174"/>
                      <a:pt x="1997" y="174"/>
                    </a:cubicBezTo>
                    <a:cubicBezTo>
                      <a:pt x="1295" y="174"/>
                      <a:pt x="633" y="0"/>
                      <a:pt x="6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4"/>
              <p:cNvSpPr/>
              <p:nvPr/>
            </p:nvSpPr>
            <p:spPr>
              <a:xfrm>
                <a:off x="4805850" y="1975150"/>
                <a:ext cx="16075" cy="18050"/>
              </a:xfrm>
              <a:custGeom>
                <a:avLst/>
                <a:gdLst/>
                <a:ahLst/>
                <a:cxnLst/>
                <a:rect l="l" t="t" r="r" b="b"/>
                <a:pathLst>
                  <a:path w="643" h="722" extrusionOk="0">
                    <a:moveTo>
                      <a:pt x="80" y="1"/>
                    </a:moveTo>
                    <a:cubicBezTo>
                      <a:pt x="40" y="1"/>
                      <a:pt x="8" y="30"/>
                      <a:pt x="8" y="72"/>
                    </a:cubicBezTo>
                    <a:cubicBezTo>
                      <a:pt x="0" y="119"/>
                      <a:pt x="32" y="158"/>
                      <a:pt x="79" y="166"/>
                    </a:cubicBezTo>
                    <a:cubicBezTo>
                      <a:pt x="196" y="174"/>
                      <a:pt x="298" y="229"/>
                      <a:pt x="368" y="323"/>
                    </a:cubicBezTo>
                    <a:cubicBezTo>
                      <a:pt x="439" y="409"/>
                      <a:pt x="470" y="518"/>
                      <a:pt x="462" y="636"/>
                    </a:cubicBezTo>
                    <a:cubicBezTo>
                      <a:pt x="454" y="675"/>
                      <a:pt x="486" y="722"/>
                      <a:pt x="532" y="722"/>
                    </a:cubicBezTo>
                    <a:lnTo>
                      <a:pt x="540" y="722"/>
                    </a:lnTo>
                    <a:cubicBezTo>
                      <a:pt x="579" y="722"/>
                      <a:pt x="619" y="690"/>
                      <a:pt x="626" y="651"/>
                    </a:cubicBezTo>
                    <a:cubicBezTo>
                      <a:pt x="642" y="495"/>
                      <a:pt x="595" y="338"/>
                      <a:pt x="493" y="213"/>
                    </a:cubicBezTo>
                    <a:cubicBezTo>
                      <a:pt x="392" y="96"/>
                      <a:pt x="251" y="18"/>
                      <a:pt x="94" y="2"/>
                    </a:cubicBezTo>
                    <a:cubicBezTo>
                      <a:pt x="89" y="1"/>
                      <a:pt x="85" y="1"/>
                      <a:pt x="80" y="1"/>
                    </a:cubicBez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4"/>
              <p:cNvSpPr/>
              <p:nvPr/>
            </p:nvSpPr>
            <p:spPr>
              <a:xfrm>
                <a:off x="4821100" y="2006875"/>
                <a:ext cx="24675" cy="9800"/>
              </a:xfrm>
              <a:custGeom>
                <a:avLst/>
                <a:gdLst/>
                <a:ahLst/>
                <a:cxnLst/>
                <a:rect l="l" t="t" r="r" b="b"/>
                <a:pathLst>
                  <a:path w="987" h="392" extrusionOk="0">
                    <a:moveTo>
                      <a:pt x="512" y="0"/>
                    </a:moveTo>
                    <a:cubicBezTo>
                      <a:pt x="371" y="0"/>
                      <a:pt x="209" y="41"/>
                      <a:pt x="56" y="173"/>
                    </a:cubicBezTo>
                    <a:cubicBezTo>
                      <a:pt x="1" y="220"/>
                      <a:pt x="1" y="298"/>
                      <a:pt x="40" y="353"/>
                    </a:cubicBezTo>
                    <a:cubicBezTo>
                      <a:pt x="63" y="376"/>
                      <a:pt x="102" y="392"/>
                      <a:pt x="134" y="392"/>
                    </a:cubicBezTo>
                    <a:cubicBezTo>
                      <a:pt x="165" y="392"/>
                      <a:pt x="196" y="384"/>
                      <a:pt x="212" y="360"/>
                    </a:cubicBezTo>
                    <a:cubicBezTo>
                      <a:pt x="314" y="274"/>
                      <a:pt x="423" y="247"/>
                      <a:pt x="517" y="247"/>
                    </a:cubicBezTo>
                    <a:cubicBezTo>
                      <a:pt x="662" y="247"/>
                      <a:pt x="774" y="309"/>
                      <a:pt x="783" y="313"/>
                    </a:cubicBezTo>
                    <a:cubicBezTo>
                      <a:pt x="805" y="324"/>
                      <a:pt x="827" y="329"/>
                      <a:pt x="849" y="329"/>
                    </a:cubicBezTo>
                    <a:cubicBezTo>
                      <a:pt x="890" y="329"/>
                      <a:pt x="930" y="310"/>
                      <a:pt x="955" y="274"/>
                    </a:cubicBezTo>
                    <a:cubicBezTo>
                      <a:pt x="987" y="212"/>
                      <a:pt x="963" y="133"/>
                      <a:pt x="908" y="102"/>
                    </a:cubicBezTo>
                    <a:cubicBezTo>
                      <a:pt x="899" y="97"/>
                      <a:pt x="730" y="0"/>
                      <a:pt x="5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4"/>
              <p:cNvSpPr/>
              <p:nvPr/>
            </p:nvSpPr>
            <p:spPr>
              <a:xfrm>
                <a:off x="4819925" y="1899875"/>
                <a:ext cx="25275" cy="53025"/>
              </a:xfrm>
              <a:custGeom>
                <a:avLst/>
                <a:gdLst/>
                <a:ahLst/>
                <a:cxnLst/>
                <a:rect l="l" t="t" r="r" b="b"/>
                <a:pathLst>
                  <a:path w="1011" h="2121" extrusionOk="0">
                    <a:moveTo>
                      <a:pt x="118" y="0"/>
                    </a:moveTo>
                    <a:cubicBezTo>
                      <a:pt x="56" y="8"/>
                      <a:pt x="1" y="63"/>
                      <a:pt x="1" y="126"/>
                    </a:cubicBezTo>
                    <a:lnTo>
                      <a:pt x="40" y="932"/>
                    </a:lnTo>
                    <a:cubicBezTo>
                      <a:pt x="40" y="1018"/>
                      <a:pt x="79" y="1104"/>
                      <a:pt x="149" y="1159"/>
                    </a:cubicBezTo>
                    <a:cubicBezTo>
                      <a:pt x="211" y="1206"/>
                      <a:pt x="285" y="1230"/>
                      <a:pt x="365" y="1230"/>
                    </a:cubicBezTo>
                    <a:cubicBezTo>
                      <a:pt x="376" y="1230"/>
                      <a:pt x="388" y="1230"/>
                      <a:pt x="400" y="1229"/>
                    </a:cubicBezTo>
                    <a:lnTo>
                      <a:pt x="564" y="1205"/>
                    </a:lnTo>
                    <a:cubicBezTo>
                      <a:pt x="572" y="1204"/>
                      <a:pt x="580" y="1203"/>
                      <a:pt x="588" y="1203"/>
                    </a:cubicBezTo>
                    <a:cubicBezTo>
                      <a:pt x="627" y="1203"/>
                      <a:pt x="665" y="1219"/>
                      <a:pt x="697" y="1245"/>
                    </a:cubicBezTo>
                    <a:cubicBezTo>
                      <a:pt x="736" y="1276"/>
                      <a:pt x="760" y="1323"/>
                      <a:pt x="760" y="1370"/>
                    </a:cubicBezTo>
                    <a:lnTo>
                      <a:pt x="760" y="1378"/>
                    </a:lnTo>
                    <a:cubicBezTo>
                      <a:pt x="760" y="1644"/>
                      <a:pt x="564" y="1863"/>
                      <a:pt x="306" y="1878"/>
                    </a:cubicBezTo>
                    <a:cubicBezTo>
                      <a:pt x="236" y="1886"/>
                      <a:pt x="189" y="1941"/>
                      <a:pt x="189" y="2011"/>
                    </a:cubicBezTo>
                    <a:cubicBezTo>
                      <a:pt x="196" y="2074"/>
                      <a:pt x="251" y="2121"/>
                      <a:pt x="314" y="2121"/>
                    </a:cubicBezTo>
                    <a:lnTo>
                      <a:pt x="322" y="2121"/>
                    </a:lnTo>
                    <a:cubicBezTo>
                      <a:pt x="713" y="2097"/>
                      <a:pt x="1010" y="1769"/>
                      <a:pt x="1002" y="1378"/>
                    </a:cubicBezTo>
                    <a:lnTo>
                      <a:pt x="1002" y="1362"/>
                    </a:lnTo>
                    <a:cubicBezTo>
                      <a:pt x="1002" y="1245"/>
                      <a:pt x="948" y="1135"/>
                      <a:pt x="861" y="1057"/>
                    </a:cubicBezTo>
                    <a:cubicBezTo>
                      <a:pt x="786" y="994"/>
                      <a:pt x="695" y="956"/>
                      <a:pt x="601" y="956"/>
                    </a:cubicBezTo>
                    <a:cubicBezTo>
                      <a:pt x="579" y="956"/>
                      <a:pt x="556" y="958"/>
                      <a:pt x="533" y="963"/>
                    </a:cubicBezTo>
                    <a:lnTo>
                      <a:pt x="361" y="986"/>
                    </a:lnTo>
                    <a:cubicBezTo>
                      <a:pt x="337" y="986"/>
                      <a:pt x="314" y="979"/>
                      <a:pt x="306" y="971"/>
                    </a:cubicBezTo>
                    <a:cubicBezTo>
                      <a:pt x="298" y="963"/>
                      <a:pt x="282" y="947"/>
                      <a:pt x="282" y="916"/>
                    </a:cubicBezTo>
                    <a:lnTo>
                      <a:pt x="251" y="118"/>
                    </a:lnTo>
                    <a:cubicBezTo>
                      <a:pt x="243" y="47"/>
                      <a:pt x="189" y="0"/>
                      <a:pt x="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4"/>
              <p:cNvSpPr/>
              <p:nvPr/>
            </p:nvSpPr>
            <p:spPr>
              <a:xfrm>
                <a:off x="4670475" y="1933750"/>
                <a:ext cx="18825" cy="24825"/>
              </a:xfrm>
              <a:custGeom>
                <a:avLst/>
                <a:gdLst/>
                <a:ahLst/>
                <a:cxnLst/>
                <a:rect l="l" t="t" r="r" b="b"/>
                <a:pathLst>
                  <a:path w="753" h="993" extrusionOk="0">
                    <a:moveTo>
                      <a:pt x="142" y="1"/>
                    </a:moveTo>
                    <a:cubicBezTo>
                      <a:pt x="98" y="1"/>
                      <a:pt x="54" y="24"/>
                      <a:pt x="32" y="62"/>
                    </a:cubicBezTo>
                    <a:cubicBezTo>
                      <a:pt x="1" y="124"/>
                      <a:pt x="17" y="195"/>
                      <a:pt x="79" y="234"/>
                    </a:cubicBezTo>
                    <a:lnTo>
                      <a:pt x="455" y="437"/>
                    </a:lnTo>
                    <a:lnTo>
                      <a:pt x="236" y="805"/>
                    </a:lnTo>
                    <a:cubicBezTo>
                      <a:pt x="197" y="860"/>
                      <a:pt x="212" y="938"/>
                      <a:pt x="275" y="969"/>
                    </a:cubicBezTo>
                    <a:cubicBezTo>
                      <a:pt x="290" y="985"/>
                      <a:pt x="314" y="993"/>
                      <a:pt x="337" y="993"/>
                    </a:cubicBezTo>
                    <a:cubicBezTo>
                      <a:pt x="376" y="993"/>
                      <a:pt x="423" y="969"/>
                      <a:pt x="439" y="930"/>
                    </a:cubicBezTo>
                    <a:lnTo>
                      <a:pt x="729" y="453"/>
                    </a:lnTo>
                    <a:cubicBezTo>
                      <a:pt x="744" y="429"/>
                      <a:pt x="752" y="390"/>
                      <a:pt x="744" y="359"/>
                    </a:cubicBezTo>
                    <a:cubicBezTo>
                      <a:pt x="736" y="328"/>
                      <a:pt x="713" y="304"/>
                      <a:pt x="682" y="281"/>
                    </a:cubicBezTo>
                    <a:lnTo>
                      <a:pt x="197" y="15"/>
                    </a:lnTo>
                    <a:cubicBezTo>
                      <a:pt x="180" y="5"/>
                      <a:pt x="161" y="1"/>
                      <a:pt x="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4"/>
              <p:cNvSpPr/>
              <p:nvPr/>
            </p:nvSpPr>
            <p:spPr>
              <a:xfrm>
                <a:off x="4937500" y="1888175"/>
                <a:ext cx="18600" cy="25025"/>
              </a:xfrm>
              <a:custGeom>
                <a:avLst/>
                <a:gdLst/>
                <a:ahLst/>
                <a:cxnLst/>
                <a:rect l="l" t="t" r="r" b="b"/>
                <a:pathLst>
                  <a:path w="744" h="1001" extrusionOk="0">
                    <a:moveTo>
                      <a:pt x="432" y="1"/>
                    </a:moveTo>
                    <a:cubicBezTo>
                      <a:pt x="393" y="1"/>
                      <a:pt x="353" y="20"/>
                      <a:pt x="329" y="54"/>
                    </a:cubicBezTo>
                    <a:lnTo>
                      <a:pt x="24" y="515"/>
                    </a:lnTo>
                    <a:cubicBezTo>
                      <a:pt x="8" y="547"/>
                      <a:pt x="0" y="578"/>
                      <a:pt x="8" y="609"/>
                    </a:cubicBezTo>
                    <a:cubicBezTo>
                      <a:pt x="16" y="648"/>
                      <a:pt x="39" y="672"/>
                      <a:pt x="63" y="688"/>
                    </a:cubicBezTo>
                    <a:lnTo>
                      <a:pt x="540" y="977"/>
                    </a:lnTo>
                    <a:cubicBezTo>
                      <a:pt x="556" y="993"/>
                      <a:pt x="579" y="1001"/>
                      <a:pt x="603" y="1001"/>
                    </a:cubicBezTo>
                    <a:cubicBezTo>
                      <a:pt x="642" y="1001"/>
                      <a:pt x="681" y="977"/>
                      <a:pt x="705" y="938"/>
                    </a:cubicBezTo>
                    <a:cubicBezTo>
                      <a:pt x="744" y="883"/>
                      <a:pt x="720" y="805"/>
                      <a:pt x="665" y="766"/>
                    </a:cubicBezTo>
                    <a:lnTo>
                      <a:pt x="298" y="547"/>
                    </a:lnTo>
                    <a:lnTo>
                      <a:pt x="540" y="195"/>
                    </a:lnTo>
                    <a:cubicBezTo>
                      <a:pt x="571" y="132"/>
                      <a:pt x="556" y="62"/>
                      <a:pt x="501" y="22"/>
                    </a:cubicBezTo>
                    <a:cubicBezTo>
                      <a:pt x="480" y="8"/>
                      <a:pt x="456" y="1"/>
                      <a:pt x="4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4"/>
              <p:cNvSpPr/>
              <p:nvPr/>
            </p:nvSpPr>
            <p:spPr>
              <a:xfrm>
                <a:off x="4880175" y="2129375"/>
                <a:ext cx="529950" cy="243625"/>
              </a:xfrm>
              <a:custGeom>
                <a:avLst/>
                <a:gdLst/>
                <a:ahLst/>
                <a:cxnLst/>
                <a:rect l="l" t="t" r="r" b="b"/>
                <a:pathLst>
                  <a:path w="21198" h="9745" extrusionOk="0">
                    <a:moveTo>
                      <a:pt x="5255" y="0"/>
                    </a:moveTo>
                    <a:cubicBezTo>
                      <a:pt x="5083" y="0"/>
                      <a:pt x="4930" y="48"/>
                      <a:pt x="4805" y="155"/>
                    </a:cubicBezTo>
                    <a:cubicBezTo>
                      <a:pt x="4390" y="507"/>
                      <a:pt x="5063" y="1524"/>
                      <a:pt x="5728" y="2338"/>
                    </a:cubicBezTo>
                    <a:cubicBezTo>
                      <a:pt x="5618" y="2340"/>
                      <a:pt x="5509" y="2341"/>
                      <a:pt x="5399" y="2341"/>
                    </a:cubicBezTo>
                    <a:cubicBezTo>
                      <a:pt x="4517" y="2341"/>
                      <a:pt x="3641" y="2278"/>
                      <a:pt x="2771" y="2049"/>
                    </a:cubicBezTo>
                    <a:lnTo>
                      <a:pt x="1714" y="1767"/>
                    </a:lnTo>
                    <a:cubicBezTo>
                      <a:pt x="1656" y="1752"/>
                      <a:pt x="1597" y="1745"/>
                      <a:pt x="1538" y="1745"/>
                    </a:cubicBezTo>
                    <a:cubicBezTo>
                      <a:pt x="1224" y="1745"/>
                      <a:pt x="933" y="1951"/>
                      <a:pt x="854" y="2268"/>
                    </a:cubicBezTo>
                    <a:lnTo>
                      <a:pt x="838" y="2330"/>
                    </a:lnTo>
                    <a:cubicBezTo>
                      <a:pt x="752" y="2643"/>
                      <a:pt x="893" y="2964"/>
                      <a:pt x="1159" y="3113"/>
                    </a:cubicBezTo>
                    <a:cubicBezTo>
                      <a:pt x="1135" y="3120"/>
                      <a:pt x="1112" y="3120"/>
                      <a:pt x="1088" y="3128"/>
                    </a:cubicBezTo>
                    <a:lnTo>
                      <a:pt x="971" y="3097"/>
                    </a:lnTo>
                    <a:cubicBezTo>
                      <a:pt x="910" y="3081"/>
                      <a:pt x="849" y="3073"/>
                      <a:pt x="789" y="3073"/>
                    </a:cubicBezTo>
                    <a:cubicBezTo>
                      <a:pt x="479" y="3073"/>
                      <a:pt x="196" y="3283"/>
                      <a:pt x="110" y="3598"/>
                    </a:cubicBezTo>
                    <a:lnTo>
                      <a:pt x="95" y="3660"/>
                    </a:lnTo>
                    <a:cubicBezTo>
                      <a:pt x="1" y="4036"/>
                      <a:pt x="220" y="4419"/>
                      <a:pt x="595" y="4521"/>
                    </a:cubicBezTo>
                    <a:lnTo>
                      <a:pt x="611" y="4521"/>
                    </a:lnTo>
                    <a:cubicBezTo>
                      <a:pt x="478" y="4607"/>
                      <a:pt x="376" y="4740"/>
                      <a:pt x="329" y="4904"/>
                    </a:cubicBezTo>
                    <a:lnTo>
                      <a:pt x="306" y="4967"/>
                    </a:lnTo>
                    <a:cubicBezTo>
                      <a:pt x="204" y="5335"/>
                      <a:pt x="415" y="5734"/>
                      <a:pt x="783" y="5836"/>
                    </a:cubicBezTo>
                    <a:lnTo>
                      <a:pt x="1135" y="5937"/>
                    </a:lnTo>
                    <a:cubicBezTo>
                      <a:pt x="1151" y="5953"/>
                      <a:pt x="1159" y="5969"/>
                      <a:pt x="1167" y="5976"/>
                    </a:cubicBezTo>
                    <a:cubicBezTo>
                      <a:pt x="1167" y="5976"/>
                      <a:pt x="1174" y="5992"/>
                      <a:pt x="1182" y="6016"/>
                    </a:cubicBezTo>
                    <a:cubicBezTo>
                      <a:pt x="971" y="6055"/>
                      <a:pt x="791" y="6203"/>
                      <a:pt x="713" y="6415"/>
                    </a:cubicBezTo>
                    <a:lnTo>
                      <a:pt x="697" y="6469"/>
                    </a:lnTo>
                    <a:cubicBezTo>
                      <a:pt x="580" y="6798"/>
                      <a:pt x="752" y="7150"/>
                      <a:pt x="1073" y="7267"/>
                    </a:cubicBezTo>
                    <a:cubicBezTo>
                      <a:pt x="1073" y="7267"/>
                      <a:pt x="4265" y="8175"/>
                      <a:pt x="4844" y="8316"/>
                    </a:cubicBezTo>
                    <a:cubicBezTo>
                      <a:pt x="5564" y="8488"/>
                      <a:pt x="6284" y="8668"/>
                      <a:pt x="7004" y="8840"/>
                    </a:cubicBezTo>
                    <a:cubicBezTo>
                      <a:pt x="9474" y="9441"/>
                      <a:pt x="12049" y="9744"/>
                      <a:pt x="14635" y="9744"/>
                    </a:cubicBezTo>
                    <a:cubicBezTo>
                      <a:pt x="16834" y="9744"/>
                      <a:pt x="19040" y="9525"/>
                      <a:pt x="21197" y="9083"/>
                    </a:cubicBezTo>
                    <a:lnTo>
                      <a:pt x="21197" y="351"/>
                    </a:lnTo>
                    <a:cubicBezTo>
                      <a:pt x="20047" y="914"/>
                      <a:pt x="18858" y="1399"/>
                      <a:pt x="17621" y="1790"/>
                    </a:cubicBezTo>
                    <a:cubicBezTo>
                      <a:pt x="15444" y="2469"/>
                      <a:pt x="13609" y="2665"/>
                      <a:pt x="12164" y="2665"/>
                    </a:cubicBezTo>
                    <a:cubicBezTo>
                      <a:pt x="10246" y="2665"/>
                      <a:pt x="9014" y="2320"/>
                      <a:pt x="8576" y="2307"/>
                    </a:cubicBezTo>
                    <a:cubicBezTo>
                      <a:pt x="7698" y="1402"/>
                      <a:pt x="6189" y="0"/>
                      <a:pt x="5255" y="0"/>
                    </a:cubicBezTo>
                    <a:close/>
                  </a:path>
                </a:pathLst>
              </a:custGeom>
              <a:solidFill>
                <a:srgbClr val="EB8D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4"/>
              <p:cNvSpPr/>
              <p:nvPr/>
            </p:nvSpPr>
            <p:spPr>
              <a:xfrm>
                <a:off x="4904825" y="2202725"/>
                <a:ext cx="84525" cy="27300"/>
              </a:xfrm>
              <a:custGeom>
                <a:avLst/>
                <a:gdLst/>
                <a:ahLst/>
                <a:cxnLst/>
                <a:rect l="l" t="t" r="r" b="b"/>
                <a:pathLst>
                  <a:path w="3381" h="1092" extrusionOk="0">
                    <a:moveTo>
                      <a:pt x="143" y="0"/>
                    </a:moveTo>
                    <a:cubicBezTo>
                      <a:pt x="87" y="0"/>
                      <a:pt x="36" y="42"/>
                      <a:pt x="16" y="100"/>
                    </a:cubicBezTo>
                    <a:cubicBezTo>
                      <a:pt x="1" y="171"/>
                      <a:pt x="40" y="249"/>
                      <a:pt x="110" y="265"/>
                    </a:cubicBezTo>
                    <a:lnTo>
                      <a:pt x="3193" y="1086"/>
                    </a:lnTo>
                    <a:cubicBezTo>
                      <a:pt x="3205" y="1090"/>
                      <a:pt x="3216" y="1091"/>
                      <a:pt x="3228" y="1091"/>
                    </a:cubicBezTo>
                    <a:cubicBezTo>
                      <a:pt x="3270" y="1091"/>
                      <a:pt x="3309" y="1070"/>
                      <a:pt x="3334" y="1039"/>
                    </a:cubicBezTo>
                    <a:cubicBezTo>
                      <a:pt x="3349" y="1024"/>
                      <a:pt x="3357" y="1008"/>
                      <a:pt x="3365" y="985"/>
                    </a:cubicBezTo>
                    <a:cubicBezTo>
                      <a:pt x="3381" y="914"/>
                      <a:pt x="3342" y="836"/>
                      <a:pt x="3263" y="820"/>
                    </a:cubicBezTo>
                    <a:lnTo>
                      <a:pt x="181" y="7"/>
                    </a:lnTo>
                    <a:cubicBezTo>
                      <a:pt x="168" y="2"/>
                      <a:pt x="156" y="0"/>
                      <a:pt x="143"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4"/>
              <p:cNvSpPr/>
              <p:nvPr/>
            </p:nvSpPr>
            <p:spPr>
              <a:xfrm>
                <a:off x="4899950" y="2239375"/>
                <a:ext cx="84525" cy="27425"/>
              </a:xfrm>
              <a:custGeom>
                <a:avLst/>
                <a:gdLst/>
                <a:ahLst/>
                <a:cxnLst/>
                <a:rect l="l" t="t" r="r" b="b"/>
                <a:pathLst>
                  <a:path w="3381" h="1097" extrusionOk="0">
                    <a:moveTo>
                      <a:pt x="158" y="1"/>
                    </a:moveTo>
                    <a:cubicBezTo>
                      <a:pt x="92" y="1"/>
                      <a:pt x="36" y="44"/>
                      <a:pt x="16" y="105"/>
                    </a:cubicBezTo>
                    <a:cubicBezTo>
                      <a:pt x="0" y="176"/>
                      <a:pt x="39" y="254"/>
                      <a:pt x="117" y="270"/>
                    </a:cubicBezTo>
                    <a:lnTo>
                      <a:pt x="3192" y="1091"/>
                    </a:lnTo>
                    <a:cubicBezTo>
                      <a:pt x="3204" y="1095"/>
                      <a:pt x="3216" y="1096"/>
                      <a:pt x="3227" y="1096"/>
                    </a:cubicBezTo>
                    <a:cubicBezTo>
                      <a:pt x="3270" y="1096"/>
                      <a:pt x="3309" y="1075"/>
                      <a:pt x="3333" y="1044"/>
                    </a:cubicBezTo>
                    <a:cubicBezTo>
                      <a:pt x="3349" y="1029"/>
                      <a:pt x="3357" y="1013"/>
                      <a:pt x="3365" y="990"/>
                    </a:cubicBezTo>
                    <a:cubicBezTo>
                      <a:pt x="3380" y="919"/>
                      <a:pt x="3341" y="841"/>
                      <a:pt x="3263" y="825"/>
                    </a:cubicBezTo>
                    <a:lnTo>
                      <a:pt x="188" y="4"/>
                    </a:lnTo>
                    <a:cubicBezTo>
                      <a:pt x="178" y="2"/>
                      <a:pt x="168" y="1"/>
                      <a:pt x="158" y="1"/>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4"/>
              <p:cNvSpPr/>
              <p:nvPr/>
            </p:nvSpPr>
            <p:spPr>
              <a:xfrm>
                <a:off x="4906975" y="2275875"/>
                <a:ext cx="84150" cy="29475"/>
              </a:xfrm>
              <a:custGeom>
                <a:avLst/>
                <a:gdLst/>
                <a:ahLst/>
                <a:cxnLst/>
                <a:rect l="l" t="t" r="r" b="b"/>
                <a:pathLst>
                  <a:path w="3366" h="1179" extrusionOk="0">
                    <a:moveTo>
                      <a:pt x="154" y="0"/>
                    </a:moveTo>
                    <a:cubicBezTo>
                      <a:pt x="97" y="0"/>
                      <a:pt x="43" y="36"/>
                      <a:pt x="24" y="93"/>
                    </a:cubicBezTo>
                    <a:cubicBezTo>
                      <a:pt x="1" y="171"/>
                      <a:pt x="48" y="242"/>
                      <a:pt x="118" y="265"/>
                    </a:cubicBezTo>
                    <a:lnTo>
                      <a:pt x="3170" y="1173"/>
                    </a:lnTo>
                    <a:cubicBezTo>
                      <a:pt x="3184" y="1177"/>
                      <a:pt x="3198" y="1179"/>
                      <a:pt x="3212" y="1179"/>
                    </a:cubicBezTo>
                    <a:cubicBezTo>
                      <a:pt x="3252" y="1179"/>
                      <a:pt x="3289" y="1163"/>
                      <a:pt x="3318" y="1134"/>
                    </a:cubicBezTo>
                    <a:cubicBezTo>
                      <a:pt x="3326" y="1118"/>
                      <a:pt x="3334" y="1102"/>
                      <a:pt x="3342" y="1087"/>
                    </a:cubicBezTo>
                    <a:cubicBezTo>
                      <a:pt x="3365" y="1008"/>
                      <a:pt x="3326" y="930"/>
                      <a:pt x="3248" y="915"/>
                    </a:cubicBezTo>
                    <a:lnTo>
                      <a:pt x="196" y="7"/>
                    </a:lnTo>
                    <a:cubicBezTo>
                      <a:pt x="182" y="2"/>
                      <a:pt x="168" y="0"/>
                      <a:pt x="154"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 name="Title 6">
            <a:extLst>
              <a:ext uri="{FF2B5EF4-FFF2-40B4-BE49-F238E27FC236}">
                <a16:creationId xmlns:a16="http://schemas.microsoft.com/office/drawing/2014/main" id="{61A73E28-7D47-D507-E452-9B8C69C42E96}"/>
              </a:ext>
            </a:extLst>
          </p:cNvPr>
          <p:cNvSpPr>
            <a:spLocks noGrp="1"/>
          </p:cNvSpPr>
          <p:nvPr>
            <p:ph type="title"/>
          </p:nvPr>
        </p:nvSpPr>
        <p:spPr>
          <a:xfrm>
            <a:off x="2135237" y="2219996"/>
            <a:ext cx="6106575" cy="548700"/>
          </a:xfrm>
        </p:spPr>
        <p:txBody>
          <a:bodyPr/>
          <a:lstStyle/>
          <a:p>
            <a:pPr algn="ctr"/>
            <a:r>
              <a:rPr lang="en-US" sz="4800" dirty="0">
                <a:solidFill>
                  <a:schemeClr val="accent2"/>
                </a:solidFill>
                <a:latin typeface="Montserrat Medium" panose="00000600000000000000" pitchFamily="2" charset="0"/>
              </a:rPr>
              <a:t>REVIEW</a:t>
            </a:r>
            <a:br>
              <a:rPr lang="en-US" sz="4800" dirty="0">
                <a:solidFill>
                  <a:schemeClr val="accent2"/>
                </a:solidFill>
                <a:latin typeface="Montserrat Medium" panose="00000600000000000000" pitchFamily="2" charset="0"/>
              </a:rPr>
            </a:br>
            <a:r>
              <a:rPr lang="en-US" sz="4800" dirty="0">
                <a:solidFill>
                  <a:schemeClr val="accent2"/>
                </a:solidFill>
                <a:latin typeface="Montserrat Medium" panose="00000600000000000000" pitchFamily="2" charset="0"/>
              </a:rPr>
              <a:t>VOCABULARY</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DF7DE"/>
        </a:solidFill>
        <a:effectLst/>
      </p:bgPr>
    </p:bg>
    <p:spTree>
      <p:nvGrpSpPr>
        <p:cNvPr id="1" name=""/>
        <p:cNvGrpSpPr/>
        <p:nvPr/>
      </p:nvGrpSpPr>
      <p:grpSpPr>
        <a:xfrm>
          <a:off x="0" y="0"/>
          <a:ext cx="0" cy="0"/>
          <a:chOff x="0" y="0"/>
          <a:chExt cx="0" cy="0"/>
        </a:xfrm>
      </p:grpSpPr>
      <p:sp>
        <p:nvSpPr>
          <p:cNvPr id="349" name="Freeform: Shape 348"/>
          <p:cNvSpPr/>
          <p:nvPr/>
        </p:nvSpPr>
        <p:spPr>
          <a:xfrm>
            <a:off x="-149756" y="1755482"/>
            <a:ext cx="9889387" cy="85883"/>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0" name="Freeform: Shape 349"/>
          <p:cNvSpPr/>
          <p:nvPr/>
        </p:nvSpPr>
        <p:spPr>
          <a:xfrm>
            <a:off x="-149756" y="2703967"/>
            <a:ext cx="11503390" cy="7235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1" name="Freeform: Shape 340"/>
          <p:cNvSpPr/>
          <p:nvPr/>
        </p:nvSpPr>
        <p:spPr>
          <a:xfrm>
            <a:off x="-199798" y="3453755"/>
            <a:ext cx="9403840" cy="129131"/>
          </a:xfrm>
          <a:custGeom>
            <a:avLst/>
            <a:gdLst>
              <a:gd name="connsiteX0" fmla="*/ 10161080 w 10161175"/>
              <a:gd name="connsiteY0" fmla="*/ 85820 h 173178"/>
              <a:gd name="connsiteX1" fmla="*/ 9694640 w 10161175"/>
              <a:gd name="connsiteY1" fmla="*/ 86868 h 173178"/>
              <a:gd name="connsiteX2" fmla="*/ 8486870 w 10161175"/>
              <a:gd name="connsiteY2" fmla="*/ 97346 h 173178"/>
              <a:gd name="connsiteX3" fmla="*/ 7474173 w 10161175"/>
              <a:gd name="connsiteY3" fmla="*/ 105537 h 173178"/>
              <a:gd name="connsiteX4" fmla="*/ 6137910 w 10161175"/>
              <a:gd name="connsiteY4" fmla="*/ 116681 h 173178"/>
              <a:gd name="connsiteX5" fmla="*/ 4977670 w 10161175"/>
              <a:gd name="connsiteY5" fmla="*/ 125540 h 173178"/>
              <a:gd name="connsiteX6" fmla="*/ 3793617 w 10161175"/>
              <a:gd name="connsiteY6" fmla="*/ 135160 h 173178"/>
              <a:gd name="connsiteX7" fmla="*/ 2638139 w 10161175"/>
              <a:gd name="connsiteY7" fmla="*/ 144494 h 173178"/>
              <a:gd name="connsiteX8" fmla="*/ 1439894 w 10161175"/>
              <a:gd name="connsiteY8" fmla="*/ 154400 h 173178"/>
              <a:gd name="connsiteX9" fmla="*/ 412909 w 10161175"/>
              <a:gd name="connsiteY9" fmla="*/ 160973 h 173178"/>
              <a:gd name="connsiteX10" fmla="*/ 0 w 10161175"/>
              <a:gd name="connsiteY10" fmla="*/ 171450 h 173178"/>
              <a:gd name="connsiteX11" fmla="*/ 0 w 10161175"/>
              <a:gd name="connsiteY11" fmla="*/ 0 h 173178"/>
              <a:gd name="connsiteX12" fmla="*/ 10161175 w 10161175"/>
              <a:gd name="connsiteY12" fmla="*/ 0 h 173178"/>
              <a:gd name="connsiteX13" fmla="*/ 10161080 w 10161175"/>
              <a:gd name="connsiteY13" fmla="*/ 85820 h 17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8">
                <a:moveTo>
                  <a:pt x="10161080" y="85820"/>
                </a:moveTo>
                <a:cubicBezTo>
                  <a:pt x="10005631" y="85820"/>
                  <a:pt x="9849898" y="80201"/>
                  <a:pt x="9694640" y="86868"/>
                </a:cubicBezTo>
                <a:cubicBezTo>
                  <a:pt x="9292018" y="104204"/>
                  <a:pt x="8889111" y="83534"/>
                  <a:pt x="8486870" y="97346"/>
                </a:cubicBezTo>
                <a:cubicBezTo>
                  <a:pt x="8149114" y="108966"/>
                  <a:pt x="7811548" y="96108"/>
                  <a:pt x="7474173" y="105537"/>
                </a:cubicBezTo>
                <a:cubicBezTo>
                  <a:pt x="7028688" y="118015"/>
                  <a:pt x="6583109" y="104966"/>
                  <a:pt x="6137910" y="116681"/>
                </a:cubicBezTo>
                <a:cubicBezTo>
                  <a:pt x="5751005" y="126873"/>
                  <a:pt x="5364099" y="112109"/>
                  <a:pt x="4977670" y="125540"/>
                </a:cubicBezTo>
                <a:cubicBezTo>
                  <a:pt x="4582859" y="139256"/>
                  <a:pt x="4188047" y="121539"/>
                  <a:pt x="3793617" y="135160"/>
                </a:cubicBezTo>
                <a:cubicBezTo>
                  <a:pt x="3408331" y="148590"/>
                  <a:pt x="3023045" y="131159"/>
                  <a:pt x="2638139" y="144494"/>
                </a:cubicBezTo>
                <a:cubicBezTo>
                  <a:pt x="2238566" y="158401"/>
                  <a:pt x="1838992" y="140399"/>
                  <a:pt x="1439894" y="154400"/>
                </a:cubicBezTo>
                <a:cubicBezTo>
                  <a:pt x="1097375" y="166402"/>
                  <a:pt x="755142" y="158020"/>
                  <a:pt x="412909" y="160973"/>
                </a:cubicBezTo>
                <a:cubicBezTo>
                  <a:pt x="275177" y="162211"/>
                  <a:pt x="137827" y="178403"/>
                  <a:pt x="0" y="171450"/>
                </a:cubicBezTo>
                <a:cubicBezTo>
                  <a:pt x="0" y="114300"/>
                  <a:pt x="0" y="57150"/>
                  <a:pt x="0" y="0"/>
                </a:cubicBezTo>
                <a:cubicBezTo>
                  <a:pt x="3387090" y="0"/>
                  <a:pt x="6774085" y="0"/>
                  <a:pt x="10161175" y="0"/>
                </a:cubicBezTo>
                <a:cubicBezTo>
                  <a:pt x="10161080" y="28766"/>
                  <a:pt x="10161080" y="57245"/>
                  <a:pt x="10161080" y="8582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2" name="Freeform: Shape 341"/>
          <p:cNvSpPr/>
          <p:nvPr/>
        </p:nvSpPr>
        <p:spPr>
          <a:xfrm>
            <a:off x="3847324" y="292874"/>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3" name="Freeform: Shape 342"/>
          <p:cNvSpPr/>
          <p:nvPr/>
        </p:nvSpPr>
        <p:spPr>
          <a:xfrm>
            <a:off x="5184398" y="4903755"/>
            <a:ext cx="4019572" cy="184830"/>
          </a:xfrm>
          <a:custGeom>
            <a:avLst/>
            <a:gdLst>
              <a:gd name="connsiteX0" fmla="*/ 3968208 w 5359429"/>
              <a:gd name="connsiteY0" fmla="*/ 17717 h 246440"/>
              <a:gd name="connsiteX1" fmla="*/ 5359430 w 5359429"/>
              <a:gd name="connsiteY1" fmla="*/ 17907 h 246440"/>
              <a:gd name="connsiteX2" fmla="*/ 5359430 w 5359429"/>
              <a:gd name="connsiteY2" fmla="*/ 246412 h 246440"/>
              <a:gd name="connsiteX3" fmla="*/ 4727541 w 5359429"/>
              <a:gd name="connsiteY3" fmla="*/ 233839 h 246440"/>
              <a:gd name="connsiteX4" fmla="*/ 4300344 w 5359429"/>
              <a:gd name="connsiteY4" fmla="*/ 225933 h 246440"/>
              <a:gd name="connsiteX5" fmla="*/ 3839811 w 5359429"/>
              <a:gd name="connsiteY5" fmla="*/ 216027 h 246440"/>
              <a:gd name="connsiteX6" fmla="*/ 3417282 w 5359429"/>
              <a:gd name="connsiteY6" fmla="*/ 206883 h 246440"/>
              <a:gd name="connsiteX7" fmla="*/ 2956748 w 5359429"/>
              <a:gd name="connsiteY7" fmla="*/ 196977 h 246440"/>
              <a:gd name="connsiteX8" fmla="*/ 2524694 w 5359429"/>
              <a:gd name="connsiteY8" fmla="*/ 187738 h 246440"/>
              <a:gd name="connsiteX9" fmla="*/ 2083210 w 5359429"/>
              <a:gd name="connsiteY9" fmla="*/ 178118 h 246440"/>
              <a:gd name="connsiteX10" fmla="*/ 1636964 w 5359429"/>
              <a:gd name="connsiteY10" fmla="*/ 168593 h 246440"/>
              <a:gd name="connsiteX11" fmla="*/ 1200243 w 5359429"/>
              <a:gd name="connsiteY11" fmla="*/ 159068 h 246440"/>
              <a:gd name="connsiteX12" fmla="*/ 749234 w 5359429"/>
              <a:gd name="connsiteY12" fmla="*/ 149447 h 246440"/>
              <a:gd name="connsiteX13" fmla="*/ 312513 w 5359429"/>
              <a:gd name="connsiteY13" fmla="*/ 139827 h 246440"/>
              <a:gd name="connsiteX14" fmla="*/ 18381 w 5359429"/>
              <a:gd name="connsiteY14" fmla="*/ 131636 h 246440"/>
              <a:gd name="connsiteX15" fmla="*/ 11428 w 5359429"/>
              <a:gd name="connsiteY15" fmla="*/ 125635 h 246440"/>
              <a:gd name="connsiteX16" fmla="*/ 18952 w 5359429"/>
              <a:gd name="connsiteY16" fmla="*/ 12002 h 246440"/>
              <a:gd name="connsiteX17" fmla="*/ 88199 w 5359429"/>
              <a:gd name="connsiteY17" fmla="*/ 858 h 246440"/>
              <a:gd name="connsiteX18" fmla="*/ 970309 w 5359429"/>
              <a:gd name="connsiteY18" fmla="*/ 572 h 246440"/>
              <a:gd name="connsiteX19" fmla="*/ 1041270 w 5359429"/>
              <a:gd name="connsiteY19" fmla="*/ 4096 h 246440"/>
              <a:gd name="connsiteX20" fmla="*/ 1171953 w 5359429"/>
              <a:gd name="connsiteY20" fmla="*/ 52197 h 246440"/>
              <a:gd name="connsiteX21" fmla="*/ 1481516 w 5359429"/>
              <a:gd name="connsiteY21" fmla="*/ 87916 h 246440"/>
              <a:gd name="connsiteX22" fmla="*/ 1552763 w 5359429"/>
              <a:gd name="connsiteY22" fmla="*/ 89059 h 246440"/>
              <a:gd name="connsiteX23" fmla="*/ 1750692 w 5359429"/>
              <a:gd name="connsiteY23" fmla="*/ 88773 h 246440"/>
              <a:gd name="connsiteX24" fmla="*/ 1963576 w 5359429"/>
              <a:gd name="connsiteY24" fmla="*/ 44386 h 246440"/>
              <a:gd name="connsiteX25" fmla="*/ 2077210 w 5359429"/>
              <a:gd name="connsiteY25" fmla="*/ 4191 h 246440"/>
              <a:gd name="connsiteX26" fmla="*/ 2946366 w 5359429"/>
              <a:gd name="connsiteY26" fmla="*/ 4096 h 246440"/>
              <a:gd name="connsiteX27" fmla="*/ 3076001 w 5359429"/>
              <a:gd name="connsiteY27" fmla="*/ 52102 h 246440"/>
              <a:gd name="connsiteX28" fmla="*/ 3410900 w 5359429"/>
              <a:gd name="connsiteY28" fmla="*/ 88964 h 246440"/>
              <a:gd name="connsiteX29" fmla="*/ 3618545 w 5359429"/>
              <a:gd name="connsiteY29" fmla="*/ 88869 h 246440"/>
              <a:gd name="connsiteX30" fmla="*/ 3836191 w 5359429"/>
              <a:gd name="connsiteY30" fmla="*/ 54388 h 246440"/>
              <a:gd name="connsiteX31" fmla="*/ 3919916 w 5359429"/>
              <a:gd name="connsiteY31" fmla="*/ 22955 h 246440"/>
              <a:gd name="connsiteX32" fmla="*/ 3968208 w 5359429"/>
              <a:gd name="connsiteY32" fmla="*/ 17717 h 2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59429" h="246440">
                <a:moveTo>
                  <a:pt x="3968208" y="17717"/>
                </a:moveTo>
                <a:cubicBezTo>
                  <a:pt x="4431980" y="17812"/>
                  <a:pt x="4895657" y="17812"/>
                  <a:pt x="5359430" y="17907"/>
                </a:cubicBezTo>
                <a:cubicBezTo>
                  <a:pt x="5359430" y="94107"/>
                  <a:pt x="5359430" y="170307"/>
                  <a:pt x="5359430" y="246412"/>
                </a:cubicBezTo>
                <a:cubicBezTo>
                  <a:pt x="5148737" y="246983"/>
                  <a:pt x="4938043" y="238983"/>
                  <a:pt x="4727541" y="233839"/>
                </a:cubicBezTo>
                <a:cubicBezTo>
                  <a:pt x="4585142" y="230315"/>
                  <a:pt x="4442172" y="237363"/>
                  <a:pt x="4300344" y="225933"/>
                </a:cubicBezTo>
                <a:cubicBezTo>
                  <a:pt x="4146611" y="213455"/>
                  <a:pt x="3992687" y="228124"/>
                  <a:pt x="3839811" y="216027"/>
                </a:cubicBezTo>
                <a:cubicBezTo>
                  <a:pt x="3698650" y="204883"/>
                  <a:pt x="3557585" y="218123"/>
                  <a:pt x="3417282" y="206883"/>
                </a:cubicBezTo>
                <a:cubicBezTo>
                  <a:pt x="3263548" y="194596"/>
                  <a:pt x="3109625" y="208883"/>
                  <a:pt x="2956748" y="196977"/>
                </a:cubicBezTo>
                <a:cubicBezTo>
                  <a:pt x="2812444" y="185738"/>
                  <a:pt x="2668140" y="199454"/>
                  <a:pt x="2524694" y="187738"/>
                </a:cubicBezTo>
                <a:cubicBezTo>
                  <a:pt x="2377343" y="175737"/>
                  <a:pt x="2229705" y="189833"/>
                  <a:pt x="2083210" y="178118"/>
                </a:cubicBezTo>
                <a:cubicBezTo>
                  <a:pt x="1934239" y="166212"/>
                  <a:pt x="1785078" y="180499"/>
                  <a:pt x="1636964" y="168593"/>
                </a:cubicBezTo>
                <a:cubicBezTo>
                  <a:pt x="1491136" y="156972"/>
                  <a:pt x="1345213" y="170688"/>
                  <a:pt x="1200243" y="159068"/>
                </a:cubicBezTo>
                <a:cubicBezTo>
                  <a:pt x="1049653" y="146971"/>
                  <a:pt x="898872" y="161449"/>
                  <a:pt x="749234" y="149447"/>
                </a:cubicBezTo>
                <a:cubicBezTo>
                  <a:pt x="603406" y="137732"/>
                  <a:pt x="457483" y="151257"/>
                  <a:pt x="312513" y="139827"/>
                </a:cubicBezTo>
                <a:cubicBezTo>
                  <a:pt x="214215" y="132112"/>
                  <a:pt x="116393" y="135255"/>
                  <a:pt x="18381" y="131636"/>
                </a:cubicBezTo>
                <a:cubicBezTo>
                  <a:pt x="16095" y="129635"/>
                  <a:pt x="13809" y="127635"/>
                  <a:pt x="11428" y="125635"/>
                </a:cubicBezTo>
                <a:cubicBezTo>
                  <a:pt x="-2289" y="86677"/>
                  <a:pt x="-7813" y="48292"/>
                  <a:pt x="18952" y="12002"/>
                </a:cubicBezTo>
                <a:cubicBezTo>
                  <a:pt x="40574" y="-952"/>
                  <a:pt x="64672" y="858"/>
                  <a:pt x="88199" y="858"/>
                </a:cubicBezTo>
                <a:cubicBezTo>
                  <a:pt x="382236" y="572"/>
                  <a:pt x="676272" y="762"/>
                  <a:pt x="970309" y="572"/>
                </a:cubicBezTo>
                <a:cubicBezTo>
                  <a:pt x="994026" y="572"/>
                  <a:pt x="1017553" y="4763"/>
                  <a:pt x="1041270" y="4096"/>
                </a:cubicBezTo>
                <a:cubicBezTo>
                  <a:pt x="1090515" y="4667"/>
                  <a:pt x="1126996" y="39815"/>
                  <a:pt x="1171953" y="52197"/>
                </a:cubicBezTo>
                <a:cubicBezTo>
                  <a:pt x="1272347" y="88297"/>
                  <a:pt x="1376646" y="90488"/>
                  <a:pt x="1481516" y="87916"/>
                </a:cubicBezTo>
                <a:cubicBezTo>
                  <a:pt x="1505233" y="87344"/>
                  <a:pt x="1529046" y="87440"/>
                  <a:pt x="1552763" y="89059"/>
                </a:cubicBezTo>
                <a:cubicBezTo>
                  <a:pt x="1618771" y="85820"/>
                  <a:pt x="1684779" y="86201"/>
                  <a:pt x="1750692" y="88773"/>
                </a:cubicBezTo>
                <a:cubicBezTo>
                  <a:pt x="1824702" y="88869"/>
                  <a:pt x="1894901" y="70295"/>
                  <a:pt x="1963576" y="44386"/>
                </a:cubicBezTo>
                <a:cubicBezTo>
                  <a:pt x="2002153" y="32957"/>
                  <a:pt x="2034823" y="4858"/>
                  <a:pt x="2077210" y="4191"/>
                </a:cubicBezTo>
                <a:cubicBezTo>
                  <a:pt x="2366960" y="-1429"/>
                  <a:pt x="2656710" y="-1333"/>
                  <a:pt x="2946366" y="4096"/>
                </a:cubicBezTo>
                <a:cubicBezTo>
                  <a:pt x="2995134" y="5048"/>
                  <a:pt x="3031519" y="39529"/>
                  <a:pt x="3076001" y="52102"/>
                </a:cubicBezTo>
                <a:cubicBezTo>
                  <a:pt x="3184491" y="93060"/>
                  <a:pt x="3298029" y="87916"/>
                  <a:pt x="3410900" y="88964"/>
                </a:cubicBezTo>
                <a:cubicBezTo>
                  <a:pt x="3480147" y="85820"/>
                  <a:pt x="3549394" y="85820"/>
                  <a:pt x="3618545" y="88869"/>
                </a:cubicBezTo>
                <a:cubicBezTo>
                  <a:pt x="3693412" y="92393"/>
                  <a:pt x="3765516" y="77724"/>
                  <a:pt x="3836191" y="54388"/>
                </a:cubicBezTo>
                <a:cubicBezTo>
                  <a:pt x="3865528" y="47625"/>
                  <a:pt x="3892674" y="35433"/>
                  <a:pt x="3919916" y="22955"/>
                </a:cubicBezTo>
                <a:cubicBezTo>
                  <a:pt x="3935061" y="16193"/>
                  <a:pt x="3950491" y="4667"/>
                  <a:pt x="3968208" y="17717"/>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4" name="Freeform: Shape 343"/>
          <p:cNvSpPr/>
          <p:nvPr/>
        </p:nvSpPr>
        <p:spPr>
          <a:xfrm>
            <a:off x="-232535" y="53578"/>
            <a:ext cx="3816515" cy="60506"/>
          </a:xfrm>
          <a:custGeom>
            <a:avLst/>
            <a:gdLst>
              <a:gd name="connsiteX0" fmla="*/ 1580864 w 2667856"/>
              <a:gd name="connsiteY0" fmla="*/ 247650 h 257079"/>
              <a:gd name="connsiteX1" fmla="*/ 0 w 2667856"/>
              <a:gd name="connsiteY1" fmla="*/ 257080 h 257079"/>
              <a:gd name="connsiteX2" fmla="*/ 0 w 2667856"/>
              <a:gd name="connsiteY2" fmla="*/ 0 h 257079"/>
              <a:gd name="connsiteX3" fmla="*/ 2667286 w 2667856"/>
              <a:gd name="connsiteY3" fmla="*/ 29147 h 257079"/>
              <a:gd name="connsiteX4" fmla="*/ 2573274 w 2667856"/>
              <a:gd name="connsiteY4" fmla="*/ 151067 h 257079"/>
              <a:gd name="connsiteX5" fmla="*/ 2480310 w 2667856"/>
              <a:gd name="connsiteY5" fmla="*/ 166592 h 257079"/>
              <a:gd name="connsiteX6" fmla="*/ 2327339 w 2667856"/>
              <a:gd name="connsiteY6" fmla="*/ 194405 h 257079"/>
              <a:gd name="connsiteX7" fmla="*/ 2023491 w 2667856"/>
              <a:gd name="connsiteY7" fmla="*/ 196691 h 257079"/>
              <a:gd name="connsiteX8" fmla="*/ 1639443 w 2667856"/>
              <a:gd name="connsiteY8" fmla="*/ 249174 h 257079"/>
              <a:gd name="connsiteX9" fmla="*/ 1580864 w 2667856"/>
              <a:gd name="connsiteY9" fmla="*/ 247650 h 25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7856" h="257079">
                <a:moveTo>
                  <a:pt x="1580864" y="247650"/>
                </a:moveTo>
                <a:cubicBezTo>
                  <a:pt x="1053846" y="243840"/>
                  <a:pt x="526923" y="251460"/>
                  <a:pt x="0" y="257080"/>
                </a:cubicBezTo>
                <a:cubicBezTo>
                  <a:pt x="0" y="171450"/>
                  <a:pt x="0" y="85725"/>
                  <a:pt x="0" y="0"/>
                </a:cubicBezTo>
                <a:cubicBezTo>
                  <a:pt x="889159" y="4667"/>
                  <a:pt x="1778032" y="28004"/>
                  <a:pt x="2667286" y="29147"/>
                </a:cubicBezTo>
                <a:cubicBezTo>
                  <a:pt x="2673191" y="80867"/>
                  <a:pt x="2632710" y="134303"/>
                  <a:pt x="2573274" y="151067"/>
                </a:cubicBezTo>
                <a:cubicBezTo>
                  <a:pt x="2542985" y="159544"/>
                  <a:pt x="2511743" y="164497"/>
                  <a:pt x="2480310" y="166592"/>
                </a:cubicBezTo>
                <a:cubicBezTo>
                  <a:pt x="2428208" y="170117"/>
                  <a:pt x="2378488" y="185928"/>
                  <a:pt x="2327339" y="194405"/>
                </a:cubicBezTo>
                <a:cubicBezTo>
                  <a:pt x="2226088" y="199930"/>
                  <a:pt x="2124742" y="197168"/>
                  <a:pt x="2023491" y="196691"/>
                </a:cubicBezTo>
                <a:cubicBezTo>
                  <a:pt x="1892808" y="196120"/>
                  <a:pt x="1764506" y="209836"/>
                  <a:pt x="1639443" y="249174"/>
                </a:cubicBezTo>
                <a:cubicBezTo>
                  <a:pt x="1620203" y="255270"/>
                  <a:pt x="1599914" y="263652"/>
                  <a:pt x="1580864" y="24765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5" name="Freeform: Shape 344"/>
          <p:cNvSpPr/>
          <p:nvPr/>
        </p:nvSpPr>
        <p:spPr>
          <a:xfrm>
            <a:off x="-210646" y="1047227"/>
            <a:ext cx="9449851" cy="49086"/>
          </a:xfrm>
          <a:custGeom>
            <a:avLst/>
            <a:gdLst>
              <a:gd name="connsiteX0" fmla="*/ 35835 w 1024721"/>
              <a:gd name="connsiteY0" fmla="*/ 811 h 134749"/>
              <a:gd name="connsiteX1" fmla="*/ 765450 w 1024721"/>
              <a:gd name="connsiteY1" fmla="*/ 10907 h 134749"/>
              <a:gd name="connsiteX2" fmla="*/ 969476 w 1024721"/>
              <a:gd name="connsiteY2" fmla="*/ 10622 h 134749"/>
              <a:gd name="connsiteX3" fmla="*/ 1024722 w 1024721"/>
              <a:gd name="connsiteY3" fmla="*/ 20242 h 134749"/>
              <a:gd name="connsiteX4" fmla="*/ 1024722 w 1024721"/>
              <a:gd name="connsiteY4" fmla="*/ 134542 h 134749"/>
              <a:gd name="connsiteX5" fmla="*/ 4498 w 1024721"/>
              <a:gd name="connsiteY5" fmla="*/ 124446 h 134749"/>
              <a:gd name="connsiteX6" fmla="*/ 35835 w 1024721"/>
              <a:gd name="connsiteY6" fmla="*/ 811 h 13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721" h="134749">
                <a:moveTo>
                  <a:pt x="35835" y="811"/>
                </a:moveTo>
                <a:cubicBezTo>
                  <a:pt x="279200" y="-4333"/>
                  <a:pt x="522087" y="16908"/>
                  <a:pt x="765450" y="10907"/>
                </a:cubicBezTo>
                <a:cubicBezTo>
                  <a:pt x="833459" y="9288"/>
                  <a:pt x="901467" y="10717"/>
                  <a:pt x="969476" y="10622"/>
                </a:cubicBezTo>
                <a:cubicBezTo>
                  <a:pt x="988526" y="10622"/>
                  <a:pt x="1007576" y="9669"/>
                  <a:pt x="1024722" y="20242"/>
                </a:cubicBezTo>
                <a:cubicBezTo>
                  <a:pt x="1024722" y="58342"/>
                  <a:pt x="1024722" y="96442"/>
                  <a:pt x="1024722" y="134542"/>
                </a:cubicBezTo>
                <a:cubicBezTo>
                  <a:pt x="684583" y="134447"/>
                  <a:pt x="344446" y="137304"/>
                  <a:pt x="4498" y="124446"/>
                </a:cubicBezTo>
                <a:cubicBezTo>
                  <a:pt x="-7122" y="77582"/>
                  <a:pt x="3927" y="36530"/>
                  <a:pt x="35835" y="811"/>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6" name="Freeform: Shape 345"/>
          <p:cNvSpPr/>
          <p:nvPr/>
        </p:nvSpPr>
        <p:spPr>
          <a:xfrm>
            <a:off x="-459425" y="4123871"/>
            <a:ext cx="9657371" cy="92316"/>
          </a:xfrm>
          <a:custGeom>
            <a:avLst/>
            <a:gdLst>
              <a:gd name="connsiteX0" fmla="*/ 1248633 w 1248632"/>
              <a:gd name="connsiteY0" fmla="*/ 98024 h 107644"/>
              <a:gd name="connsiteX1" fmla="*/ 86010 w 1248632"/>
              <a:gd name="connsiteY1" fmla="*/ 107644 h 107644"/>
              <a:gd name="connsiteX2" fmla="*/ 0 w 1248632"/>
              <a:gd name="connsiteY2" fmla="*/ 3441 h 107644"/>
              <a:gd name="connsiteX3" fmla="*/ 641413 w 1248632"/>
              <a:gd name="connsiteY3" fmla="*/ 5155 h 107644"/>
              <a:gd name="connsiteX4" fmla="*/ 1248633 w 1248632"/>
              <a:gd name="connsiteY4" fmla="*/ 12299 h 107644"/>
              <a:gd name="connsiteX5" fmla="*/ 1248633 w 1248632"/>
              <a:gd name="connsiteY5" fmla="*/ 98024 h 10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632" h="107644">
                <a:moveTo>
                  <a:pt x="1248633" y="98024"/>
                </a:moveTo>
                <a:cubicBezTo>
                  <a:pt x="861060" y="102977"/>
                  <a:pt x="473393" y="87166"/>
                  <a:pt x="86010" y="107644"/>
                </a:cubicBezTo>
                <a:cubicBezTo>
                  <a:pt x="38385" y="88594"/>
                  <a:pt x="16193" y="48494"/>
                  <a:pt x="0" y="3441"/>
                </a:cubicBezTo>
                <a:cubicBezTo>
                  <a:pt x="213836" y="3251"/>
                  <a:pt x="428149" y="-5227"/>
                  <a:pt x="641413" y="5155"/>
                </a:cubicBezTo>
                <a:cubicBezTo>
                  <a:pt x="844011" y="14966"/>
                  <a:pt x="1046322" y="6965"/>
                  <a:pt x="1248633" y="12299"/>
                </a:cubicBezTo>
                <a:cubicBezTo>
                  <a:pt x="1248633" y="40874"/>
                  <a:pt x="1248633" y="69449"/>
                  <a:pt x="1248633" y="98024"/>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7" name="Freeform: Shape 336"/>
          <p:cNvSpPr/>
          <p:nvPr/>
        </p:nvSpPr>
        <p:spPr>
          <a:xfrm flipV="1">
            <a:off x="-326526" y="4864432"/>
            <a:ext cx="10136717" cy="34289"/>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pic>
        <p:nvPicPr>
          <p:cNvPr id="332" name="Graphic 331"/>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14754" y="-272108"/>
            <a:ext cx="4218042" cy="5426765"/>
          </a:xfrm>
          <a:prstGeom prst="rect">
            <a:avLst/>
          </a:prstGeom>
          <a:effectLst>
            <a:outerShdw blurRad="266700" dist="38100" dir="9000000" sx="103000" sy="103000" algn="l" rotWithShape="0">
              <a:prstClr val="black">
                <a:alpha val="40000"/>
              </a:prstClr>
            </a:outerShdw>
          </a:effectLst>
        </p:spPr>
      </p:pic>
      <p:grpSp>
        <p:nvGrpSpPr>
          <p:cNvPr id="7" name="Graphic 4"/>
          <p:cNvGrpSpPr/>
          <p:nvPr/>
        </p:nvGrpSpPr>
        <p:grpSpPr>
          <a:xfrm>
            <a:off x="4121858" y="4714769"/>
            <a:ext cx="627123" cy="218068"/>
            <a:chOff x="5954855" y="5383465"/>
            <a:chExt cx="836164" cy="290757"/>
          </a:xfrm>
        </p:grpSpPr>
        <p:sp>
          <p:nvSpPr>
            <p:cNvPr id="8" name="Freeform: Shape 7"/>
            <p:cNvSpPr/>
            <p:nvPr/>
          </p:nvSpPr>
          <p:spPr>
            <a:xfrm>
              <a:off x="5954855" y="5383465"/>
              <a:ext cx="836164" cy="290757"/>
            </a:xfrm>
            <a:custGeom>
              <a:avLst/>
              <a:gdLst>
                <a:gd name="connsiteX0" fmla="*/ 417407 w 836164"/>
                <a:gd name="connsiteY0" fmla="*/ 290148 h 290757"/>
                <a:gd name="connsiteX1" fmla="*/ 85897 w 836164"/>
                <a:gd name="connsiteY1" fmla="*/ 247523 h 290757"/>
                <a:gd name="connsiteX2" fmla="*/ 645 w 836164"/>
                <a:gd name="connsiteY2" fmla="*/ 126820 h 290757"/>
                <a:gd name="connsiteX3" fmla="*/ 43060 w 836164"/>
                <a:gd name="connsiteY3" fmla="*/ 62248 h 290757"/>
                <a:gd name="connsiteX4" fmla="*/ 244266 w 836164"/>
                <a:gd name="connsiteY4" fmla="*/ 8438 h 290757"/>
                <a:gd name="connsiteX5" fmla="*/ 755353 w 836164"/>
                <a:gd name="connsiteY5" fmla="*/ 45894 h 290757"/>
                <a:gd name="connsiteX6" fmla="*/ 836068 w 836164"/>
                <a:gd name="connsiteY6" fmla="*/ 152036 h 290757"/>
                <a:gd name="connsiteX7" fmla="*/ 754298 w 836164"/>
                <a:gd name="connsiteY7" fmla="*/ 247733 h 290757"/>
                <a:gd name="connsiteX8" fmla="*/ 417407 w 836164"/>
                <a:gd name="connsiteY8" fmla="*/ 290148 h 2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164" h="290757">
                  <a:moveTo>
                    <a:pt x="417407" y="290148"/>
                  </a:moveTo>
                  <a:cubicBezTo>
                    <a:pt x="304723" y="293103"/>
                    <a:pt x="193516" y="283396"/>
                    <a:pt x="85897" y="247523"/>
                  </a:cubicBezTo>
                  <a:cubicBezTo>
                    <a:pt x="14572" y="223783"/>
                    <a:pt x="-3892" y="195612"/>
                    <a:pt x="645" y="126820"/>
                  </a:cubicBezTo>
                  <a:cubicBezTo>
                    <a:pt x="2650" y="96960"/>
                    <a:pt x="16049" y="78074"/>
                    <a:pt x="43060" y="62248"/>
                  </a:cubicBezTo>
                  <a:cubicBezTo>
                    <a:pt x="105732" y="25531"/>
                    <a:pt x="176529" y="12975"/>
                    <a:pt x="244266" y="8438"/>
                  </a:cubicBezTo>
                  <a:cubicBezTo>
                    <a:pt x="415508" y="-2957"/>
                    <a:pt x="588016" y="-12031"/>
                    <a:pt x="755353" y="45894"/>
                  </a:cubicBezTo>
                  <a:cubicBezTo>
                    <a:pt x="808636" y="64358"/>
                    <a:pt x="838073" y="88731"/>
                    <a:pt x="836068" y="152036"/>
                  </a:cubicBezTo>
                  <a:cubicBezTo>
                    <a:pt x="834169" y="211755"/>
                    <a:pt x="800089" y="233490"/>
                    <a:pt x="754298" y="247733"/>
                  </a:cubicBezTo>
                  <a:cubicBezTo>
                    <a:pt x="644674" y="281707"/>
                    <a:pt x="531885" y="293736"/>
                    <a:pt x="417407" y="2901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 name="Freeform: Shape 8"/>
            <p:cNvSpPr/>
            <p:nvPr/>
          </p:nvSpPr>
          <p:spPr>
            <a:xfrm>
              <a:off x="5976788" y="5397487"/>
              <a:ext cx="789983" cy="229730"/>
            </a:xfrm>
            <a:custGeom>
              <a:avLst/>
              <a:gdLst>
                <a:gd name="connsiteX0" fmla="*/ 1290 w 789983"/>
                <a:gd name="connsiteY0" fmla="*/ 129364 h 229730"/>
                <a:gd name="connsiteX1" fmla="*/ 49825 w 789983"/>
                <a:gd name="connsiteY1" fmla="*/ 53608 h 229730"/>
                <a:gd name="connsiteX2" fmla="*/ 289014 w 789983"/>
                <a:gd name="connsiteY2" fmla="*/ 4124 h 229730"/>
                <a:gd name="connsiteX3" fmla="*/ 695331 w 789983"/>
                <a:gd name="connsiteY3" fmla="*/ 34933 h 229730"/>
                <a:gd name="connsiteX4" fmla="*/ 789867 w 789983"/>
                <a:gd name="connsiteY4" fmla="*/ 140231 h 229730"/>
                <a:gd name="connsiteX5" fmla="*/ 660513 w 789983"/>
                <a:gd name="connsiteY5" fmla="*/ 205014 h 229730"/>
                <a:gd name="connsiteX6" fmla="*/ 541287 w 789983"/>
                <a:gd name="connsiteY6" fmla="*/ 225377 h 229730"/>
                <a:gd name="connsiteX7" fmla="*/ 401593 w 789983"/>
                <a:gd name="connsiteY7" fmla="*/ 228859 h 229730"/>
                <a:gd name="connsiteX8" fmla="*/ 289964 w 789983"/>
                <a:gd name="connsiteY8" fmla="*/ 227698 h 229730"/>
                <a:gd name="connsiteX9" fmla="*/ 141723 w 789983"/>
                <a:gd name="connsiteY9" fmla="*/ 206596 h 229730"/>
                <a:gd name="connsiteX10" fmla="*/ 1290 w 789983"/>
                <a:gd name="connsiteY10" fmla="*/ 129364 h 22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983" h="229730">
                  <a:moveTo>
                    <a:pt x="1290" y="129364"/>
                  </a:moveTo>
                  <a:cubicBezTo>
                    <a:pt x="-5568" y="89270"/>
                    <a:pt x="15534" y="69540"/>
                    <a:pt x="49825" y="53608"/>
                  </a:cubicBezTo>
                  <a:cubicBezTo>
                    <a:pt x="126002" y="18262"/>
                    <a:pt x="208300" y="9821"/>
                    <a:pt x="289014" y="4124"/>
                  </a:cubicBezTo>
                  <a:cubicBezTo>
                    <a:pt x="425121" y="-5583"/>
                    <a:pt x="561756" y="748"/>
                    <a:pt x="695331" y="34933"/>
                  </a:cubicBezTo>
                  <a:cubicBezTo>
                    <a:pt x="770876" y="54241"/>
                    <a:pt x="791766" y="77769"/>
                    <a:pt x="789867" y="140231"/>
                  </a:cubicBezTo>
                  <a:cubicBezTo>
                    <a:pt x="759059" y="186339"/>
                    <a:pt x="705987" y="187921"/>
                    <a:pt x="660513" y="205014"/>
                  </a:cubicBezTo>
                  <a:cubicBezTo>
                    <a:pt x="621369" y="215459"/>
                    <a:pt x="580537" y="215565"/>
                    <a:pt x="541287" y="225377"/>
                  </a:cubicBezTo>
                  <a:cubicBezTo>
                    <a:pt x="494863" y="233396"/>
                    <a:pt x="448122" y="226854"/>
                    <a:pt x="401593" y="228859"/>
                  </a:cubicBezTo>
                  <a:cubicBezTo>
                    <a:pt x="364348" y="230758"/>
                    <a:pt x="327103" y="229175"/>
                    <a:pt x="289964" y="227698"/>
                  </a:cubicBezTo>
                  <a:cubicBezTo>
                    <a:pt x="240375" y="221895"/>
                    <a:pt x="190680" y="217042"/>
                    <a:pt x="141723" y="206596"/>
                  </a:cubicBezTo>
                  <a:cubicBezTo>
                    <a:pt x="89707" y="190348"/>
                    <a:pt x="29039" y="189820"/>
                    <a:pt x="1290" y="129364"/>
                  </a:cubicBezTo>
                  <a:close/>
                </a:path>
              </a:pathLst>
            </a:custGeom>
            <a:solidFill>
              <a:srgbClr val="4D3C4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 name="Freeform: Shape 9"/>
            <p:cNvSpPr/>
            <p:nvPr/>
          </p:nvSpPr>
          <p:spPr>
            <a:xfrm>
              <a:off x="5975793" y="5526850"/>
              <a:ext cx="233003" cy="124395"/>
            </a:xfrm>
            <a:custGeom>
              <a:avLst/>
              <a:gdLst>
                <a:gd name="connsiteX0" fmla="*/ 2286 w 233003"/>
                <a:gd name="connsiteY0" fmla="*/ 0 h 124395"/>
                <a:gd name="connsiteX1" fmla="*/ 138182 w 233003"/>
                <a:gd name="connsiteY1" fmla="*/ 62778 h 124395"/>
                <a:gd name="connsiteX2" fmla="*/ 199377 w 233003"/>
                <a:gd name="connsiteY2" fmla="*/ 86412 h 124395"/>
                <a:gd name="connsiteX3" fmla="*/ 232718 w 233003"/>
                <a:gd name="connsiteY3" fmla="*/ 124395 h 124395"/>
                <a:gd name="connsiteX4" fmla="*/ 57889 w 233003"/>
                <a:gd name="connsiteY4" fmla="*/ 84091 h 124395"/>
                <a:gd name="connsiteX5" fmla="*/ 2286 w 233003"/>
                <a:gd name="connsiteY5" fmla="*/ 0 h 1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003" h="124395">
                  <a:moveTo>
                    <a:pt x="2286" y="0"/>
                  </a:moveTo>
                  <a:cubicBezTo>
                    <a:pt x="40058" y="37139"/>
                    <a:pt x="89331" y="49484"/>
                    <a:pt x="138182" y="62778"/>
                  </a:cubicBezTo>
                  <a:cubicBezTo>
                    <a:pt x="158334" y="71324"/>
                    <a:pt x="178486" y="79449"/>
                    <a:pt x="199377" y="86412"/>
                  </a:cubicBezTo>
                  <a:cubicBezTo>
                    <a:pt x="216575" y="92109"/>
                    <a:pt x="235567" y="99495"/>
                    <a:pt x="232718" y="124395"/>
                  </a:cubicBezTo>
                  <a:cubicBezTo>
                    <a:pt x="173527" y="115216"/>
                    <a:pt x="114970" y="103926"/>
                    <a:pt x="57889" y="84091"/>
                  </a:cubicBezTo>
                  <a:cubicBezTo>
                    <a:pt x="16002" y="69425"/>
                    <a:pt x="-7738" y="46951"/>
                    <a:pt x="2286" y="0"/>
                  </a:cubicBezTo>
                  <a:close/>
                </a:path>
              </a:pathLst>
            </a:custGeom>
            <a:solidFill>
              <a:srgbClr val="5C4B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 name="Freeform: Shape 10"/>
            <p:cNvSpPr/>
            <p:nvPr/>
          </p:nvSpPr>
          <p:spPr>
            <a:xfrm>
              <a:off x="6258025" y="5610730"/>
              <a:ext cx="162937" cy="53828"/>
            </a:xfrm>
            <a:custGeom>
              <a:avLst/>
              <a:gdLst>
                <a:gd name="connsiteX0" fmla="*/ 3557 w 162937"/>
                <a:gd name="connsiteY0" fmla="*/ 0 h 53828"/>
                <a:gd name="connsiteX1" fmla="*/ 119723 w 162937"/>
                <a:gd name="connsiteY1" fmla="*/ 106 h 53828"/>
                <a:gd name="connsiteX2" fmla="*/ 162138 w 162937"/>
                <a:gd name="connsiteY2" fmla="*/ 42942 h 53828"/>
                <a:gd name="connsiteX3" fmla="*/ 34788 w 162937"/>
                <a:gd name="connsiteY3" fmla="*/ 40199 h 53828"/>
                <a:gd name="connsiteX4" fmla="*/ 3557 w 162937"/>
                <a:gd name="connsiteY4" fmla="*/ 0 h 5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7" h="53828">
                  <a:moveTo>
                    <a:pt x="3557" y="0"/>
                  </a:moveTo>
                  <a:cubicBezTo>
                    <a:pt x="42279" y="0"/>
                    <a:pt x="81001" y="106"/>
                    <a:pt x="119723" y="106"/>
                  </a:cubicBezTo>
                  <a:cubicBezTo>
                    <a:pt x="134494" y="13822"/>
                    <a:pt x="168574" y="8335"/>
                    <a:pt x="162138" y="42942"/>
                  </a:cubicBezTo>
                  <a:cubicBezTo>
                    <a:pt x="119195" y="66155"/>
                    <a:pt x="77097" y="45897"/>
                    <a:pt x="34788" y="40199"/>
                  </a:cubicBezTo>
                  <a:cubicBezTo>
                    <a:pt x="21072" y="29437"/>
                    <a:pt x="-10581" y="32391"/>
                    <a:pt x="3557" y="0"/>
                  </a:cubicBezTo>
                  <a:close/>
                </a:path>
              </a:pathLst>
            </a:custGeom>
            <a:solidFill>
              <a:srgbClr val="65545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 name="Freeform: Shape 11"/>
            <p:cNvSpPr/>
            <p:nvPr/>
          </p:nvSpPr>
          <p:spPr>
            <a:xfrm>
              <a:off x="6377748" y="5610203"/>
              <a:ext cx="180104" cy="43742"/>
            </a:xfrm>
            <a:custGeom>
              <a:avLst/>
              <a:gdLst>
                <a:gd name="connsiteX0" fmla="*/ 42415 w 180104"/>
                <a:gd name="connsiteY0" fmla="*/ 43575 h 43742"/>
                <a:gd name="connsiteX1" fmla="*/ 0 w 180104"/>
                <a:gd name="connsiteY1" fmla="*/ 739 h 43742"/>
                <a:gd name="connsiteX2" fmla="*/ 147186 w 180104"/>
                <a:gd name="connsiteY2" fmla="*/ 0 h 43742"/>
                <a:gd name="connsiteX3" fmla="*/ 180104 w 180104"/>
                <a:gd name="connsiteY3" fmla="*/ 32602 h 43742"/>
                <a:gd name="connsiteX4" fmla="*/ 42415 w 180104"/>
                <a:gd name="connsiteY4" fmla="*/ 43575 h 4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04" h="43742">
                  <a:moveTo>
                    <a:pt x="42415" y="43575"/>
                  </a:moveTo>
                  <a:cubicBezTo>
                    <a:pt x="36084" y="21629"/>
                    <a:pt x="7069" y="21946"/>
                    <a:pt x="0" y="739"/>
                  </a:cubicBezTo>
                  <a:cubicBezTo>
                    <a:pt x="49062" y="527"/>
                    <a:pt x="98124" y="211"/>
                    <a:pt x="147186" y="0"/>
                  </a:cubicBezTo>
                  <a:cubicBezTo>
                    <a:pt x="164806" y="4115"/>
                    <a:pt x="176095" y="14666"/>
                    <a:pt x="180104" y="32602"/>
                  </a:cubicBezTo>
                  <a:cubicBezTo>
                    <a:pt x="135685" y="54865"/>
                    <a:pt x="87995" y="35451"/>
                    <a:pt x="42415" y="43575"/>
                  </a:cubicBezTo>
                  <a:close/>
                </a:path>
              </a:pathLst>
            </a:custGeom>
            <a:solidFill>
              <a:srgbClr val="6B5A6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 name="Freeform: Shape 12"/>
            <p:cNvSpPr/>
            <p:nvPr/>
          </p:nvSpPr>
          <p:spPr>
            <a:xfrm>
              <a:off x="6524934" y="5590261"/>
              <a:ext cx="140039" cy="52438"/>
            </a:xfrm>
            <a:custGeom>
              <a:avLst/>
              <a:gdLst>
                <a:gd name="connsiteX0" fmla="*/ 32919 w 140039"/>
                <a:gd name="connsiteY0" fmla="*/ 52438 h 52438"/>
                <a:gd name="connsiteX1" fmla="*/ 0 w 140039"/>
                <a:gd name="connsiteY1" fmla="*/ 19836 h 52438"/>
                <a:gd name="connsiteX2" fmla="*/ 116799 w 140039"/>
                <a:gd name="connsiteY2" fmla="*/ 0 h 52438"/>
                <a:gd name="connsiteX3" fmla="*/ 137901 w 140039"/>
                <a:gd name="connsiteY3" fmla="*/ 31864 h 52438"/>
                <a:gd name="connsiteX4" fmla="*/ 32919 w 140039"/>
                <a:gd name="connsiteY4" fmla="*/ 52438 h 5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39" h="52438">
                  <a:moveTo>
                    <a:pt x="32919" y="52438"/>
                  </a:moveTo>
                  <a:cubicBezTo>
                    <a:pt x="18148" y="45369"/>
                    <a:pt x="7175" y="34502"/>
                    <a:pt x="0" y="19836"/>
                  </a:cubicBezTo>
                  <a:cubicBezTo>
                    <a:pt x="37561" y="5381"/>
                    <a:pt x="77233" y="2849"/>
                    <a:pt x="116799" y="0"/>
                  </a:cubicBezTo>
                  <a:cubicBezTo>
                    <a:pt x="130199" y="6436"/>
                    <a:pt x="145814" y="11290"/>
                    <a:pt x="137901" y="31864"/>
                  </a:cubicBezTo>
                  <a:cubicBezTo>
                    <a:pt x="105298" y="51066"/>
                    <a:pt x="69214" y="52016"/>
                    <a:pt x="32919" y="52438"/>
                  </a:cubicBezTo>
                  <a:close/>
                </a:path>
              </a:pathLst>
            </a:custGeom>
            <a:solidFill>
              <a:srgbClr val="72616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p:cNvSpPr/>
            <p:nvPr/>
          </p:nvSpPr>
          <p:spPr>
            <a:xfrm>
              <a:off x="6641627" y="5537718"/>
              <a:ext cx="124923" cy="84407"/>
            </a:xfrm>
            <a:custGeom>
              <a:avLst/>
              <a:gdLst>
                <a:gd name="connsiteX0" fmla="*/ 21102 w 124923"/>
                <a:gd name="connsiteY0" fmla="*/ 84407 h 84407"/>
                <a:gd name="connsiteX1" fmla="*/ 0 w 124923"/>
                <a:gd name="connsiteY1" fmla="*/ 52543 h 84407"/>
                <a:gd name="connsiteX2" fmla="*/ 124923 w 124923"/>
                <a:gd name="connsiteY2" fmla="*/ 0 h 84407"/>
                <a:gd name="connsiteX3" fmla="*/ 21102 w 124923"/>
                <a:gd name="connsiteY3" fmla="*/ 84407 h 84407"/>
              </a:gdLst>
              <a:ahLst/>
              <a:cxnLst>
                <a:cxn ang="0">
                  <a:pos x="connsiteX0" y="connsiteY0"/>
                </a:cxn>
                <a:cxn ang="0">
                  <a:pos x="connsiteX1" y="connsiteY1"/>
                </a:cxn>
                <a:cxn ang="0">
                  <a:pos x="connsiteX2" y="connsiteY2"/>
                </a:cxn>
                <a:cxn ang="0">
                  <a:pos x="connsiteX3" y="connsiteY3"/>
                </a:cxn>
              </a:cxnLst>
              <a:rect l="l" t="t" r="r" b="b"/>
              <a:pathLst>
                <a:path w="124923" h="84407">
                  <a:moveTo>
                    <a:pt x="21102" y="84407"/>
                  </a:moveTo>
                  <a:cubicBezTo>
                    <a:pt x="14033" y="73751"/>
                    <a:pt x="7069" y="63200"/>
                    <a:pt x="0" y="52543"/>
                  </a:cubicBezTo>
                  <a:cubicBezTo>
                    <a:pt x="41676" y="35029"/>
                    <a:pt x="83352" y="17515"/>
                    <a:pt x="124923" y="0"/>
                  </a:cubicBezTo>
                  <a:cubicBezTo>
                    <a:pt x="123868" y="54337"/>
                    <a:pt x="95381" y="77549"/>
                    <a:pt x="21102" y="84407"/>
                  </a:cubicBezTo>
                  <a:close/>
                </a:path>
              </a:pathLst>
            </a:custGeom>
            <a:solidFill>
              <a:srgbClr val="7B697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 name="Freeform: Shape 14"/>
            <p:cNvSpPr/>
            <p:nvPr/>
          </p:nvSpPr>
          <p:spPr>
            <a:xfrm>
              <a:off x="6113975" y="5589628"/>
              <a:ext cx="178838" cy="61512"/>
            </a:xfrm>
            <a:custGeom>
              <a:avLst/>
              <a:gdLst>
                <a:gd name="connsiteX0" fmla="*/ 147607 w 178838"/>
                <a:gd name="connsiteY0" fmla="*/ 21102 h 61512"/>
                <a:gd name="connsiteX1" fmla="*/ 178838 w 178838"/>
                <a:gd name="connsiteY1" fmla="*/ 61407 h 61512"/>
                <a:gd name="connsiteX2" fmla="*/ 94431 w 178838"/>
                <a:gd name="connsiteY2" fmla="*/ 61512 h 61512"/>
                <a:gd name="connsiteX3" fmla="*/ 0 w 178838"/>
                <a:gd name="connsiteY3" fmla="*/ 0 h 61512"/>
                <a:gd name="connsiteX4" fmla="*/ 147607 w 178838"/>
                <a:gd name="connsiteY4" fmla="*/ 21102 h 6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38" h="61512">
                  <a:moveTo>
                    <a:pt x="147607" y="21102"/>
                  </a:moveTo>
                  <a:cubicBezTo>
                    <a:pt x="146764" y="43259"/>
                    <a:pt x="173141" y="44314"/>
                    <a:pt x="178838" y="61407"/>
                  </a:cubicBezTo>
                  <a:cubicBezTo>
                    <a:pt x="150667" y="61407"/>
                    <a:pt x="122602" y="61407"/>
                    <a:pt x="94431" y="61512"/>
                  </a:cubicBezTo>
                  <a:cubicBezTo>
                    <a:pt x="71324" y="28171"/>
                    <a:pt x="26061" y="28699"/>
                    <a:pt x="0" y="0"/>
                  </a:cubicBezTo>
                  <a:cubicBezTo>
                    <a:pt x="49167" y="6964"/>
                    <a:pt x="98335" y="14033"/>
                    <a:pt x="147607" y="21102"/>
                  </a:cubicBezTo>
                  <a:close/>
                </a:path>
              </a:pathLst>
            </a:custGeom>
            <a:solidFill>
              <a:srgbClr val="604F5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 name="Freeform: Shape 15"/>
            <p:cNvSpPr/>
            <p:nvPr/>
          </p:nvSpPr>
          <p:spPr>
            <a:xfrm>
              <a:off x="6097707" y="5428948"/>
              <a:ext cx="553346" cy="150920"/>
            </a:xfrm>
            <a:custGeom>
              <a:avLst/>
              <a:gdLst>
                <a:gd name="connsiteX0" fmla="*/ 277720 w 553346"/>
                <a:gd name="connsiteY0" fmla="*/ 148758 h 150920"/>
                <a:gd name="connsiteX1" fmla="*/ 60159 w 553346"/>
                <a:gd name="connsiteY1" fmla="*/ 126918 h 150920"/>
                <a:gd name="connsiteX2" fmla="*/ 19 w 553346"/>
                <a:gd name="connsiteY2" fmla="*/ 77539 h 150920"/>
                <a:gd name="connsiteX3" fmla="*/ 60265 w 553346"/>
                <a:gd name="connsiteY3" fmla="*/ 28055 h 150920"/>
                <a:gd name="connsiteX4" fmla="*/ 504354 w 553346"/>
                <a:gd name="connsiteY4" fmla="*/ 33436 h 150920"/>
                <a:gd name="connsiteX5" fmla="*/ 553205 w 553346"/>
                <a:gd name="connsiteY5" fmla="*/ 73530 h 150920"/>
                <a:gd name="connsiteX6" fmla="*/ 504987 w 553346"/>
                <a:gd name="connsiteY6" fmla="*/ 120587 h 150920"/>
                <a:gd name="connsiteX7" fmla="*/ 277720 w 553346"/>
                <a:gd name="connsiteY7" fmla="*/ 148758 h 15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346" h="150920">
                  <a:moveTo>
                    <a:pt x="277720" y="148758"/>
                  </a:moveTo>
                  <a:cubicBezTo>
                    <a:pt x="203863" y="155511"/>
                    <a:pt x="131378" y="145276"/>
                    <a:pt x="60159" y="126918"/>
                  </a:cubicBezTo>
                  <a:cubicBezTo>
                    <a:pt x="33888" y="120165"/>
                    <a:pt x="-931" y="110986"/>
                    <a:pt x="19" y="77539"/>
                  </a:cubicBezTo>
                  <a:cubicBezTo>
                    <a:pt x="863" y="46308"/>
                    <a:pt x="32516" y="34913"/>
                    <a:pt x="60265" y="28055"/>
                  </a:cubicBezTo>
                  <a:cubicBezTo>
                    <a:pt x="208717" y="-8345"/>
                    <a:pt x="356852" y="-12144"/>
                    <a:pt x="504354" y="33436"/>
                  </a:cubicBezTo>
                  <a:cubicBezTo>
                    <a:pt x="525667" y="39978"/>
                    <a:pt x="551095" y="44409"/>
                    <a:pt x="553205" y="73530"/>
                  </a:cubicBezTo>
                  <a:cubicBezTo>
                    <a:pt x="555631" y="106660"/>
                    <a:pt x="526511" y="112990"/>
                    <a:pt x="504987" y="120587"/>
                  </a:cubicBezTo>
                  <a:cubicBezTo>
                    <a:pt x="431552" y="146542"/>
                    <a:pt x="355480" y="155511"/>
                    <a:pt x="277720" y="148758"/>
                  </a:cubicBezTo>
                  <a:close/>
                </a:path>
              </a:pathLst>
            </a:custGeom>
            <a:solidFill>
              <a:srgbClr val="33272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2" name="Graphic 4"/>
          <p:cNvGrpSpPr/>
          <p:nvPr/>
        </p:nvGrpSpPr>
        <p:grpSpPr>
          <a:xfrm>
            <a:off x="3100280" y="3864172"/>
            <a:ext cx="962124" cy="989009"/>
            <a:chOff x="6103880" y="702968"/>
            <a:chExt cx="930810" cy="857847"/>
          </a:xfrm>
        </p:grpSpPr>
        <p:sp>
          <p:nvSpPr>
            <p:cNvPr id="83" name="Freeform: Shape 82"/>
            <p:cNvSpPr/>
            <p:nvPr/>
          </p:nvSpPr>
          <p:spPr>
            <a:xfrm>
              <a:off x="6103880" y="702968"/>
              <a:ext cx="822095" cy="857847"/>
            </a:xfrm>
            <a:custGeom>
              <a:avLst/>
              <a:gdLst>
                <a:gd name="connsiteX0" fmla="*/ 739481 w 822095"/>
                <a:gd name="connsiteY0" fmla="*/ 436486 h 857847"/>
                <a:gd name="connsiteX1" fmla="*/ 759317 w 822095"/>
                <a:gd name="connsiteY1" fmla="*/ 424142 h 857847"/>
                <a:gd name="connsiteX2" fmla="*/ 813338 w 822095"/>
                <a:gd name="connsiteY2" fmla="*/ 478268 h 857847"/>
                <a:gd name="connsiteX3" fmla="*/ 813232 w 822095"/>
                <a:gd name="connsiteY3" fmla="*/ 486287 h 857847"/>
                <a:gd name="connsiteX4" fmla="*/ 822095 w 822095"/>
                <a:gd name="connsiteY4" fmla="*/ 519522 h 857847"/>
                <a:gd name="connsiteX5" fmla="*/ 698333 w 822095"/>
                <a:gd name="connsiteY5" fmla="*/ 583355 h 857847"/>
                <a:gd name="connsiteX6" fmla="*/ 662987 w 822095"/>
                <a:gd name="connsiteY6" fmla="*/ 607200 h 857847"/>
                <a:gd name="connsiteX7" fmla="*/ 688204 w 822095"/>
                <a:gd name="connsiteY7" fmla="*/ 735605 h 857847"/>
                <a:gd name="connsiteX8" fmla="*/ 705402 w 822095"/>
                <a:gd name="connsiteY8" fmla="*/ 796590 h 857847"/>
                <a:gd name="connsiteX9" fmla="*/ 653808 w 822095"/>
                <a:gd name="connsiteY9" fmla="*/ 824972 h 857847"/>
                <a:gd name="connsiteX10" fmla="*/ 616985 w 822095"/>
                <a:gd name="connsiteY10" fmla="*/ 825183 h 857847"/>
                <a:gd name="connsiteX11" fmla="*/ 525297 w 822095"/>
                <a:gd name="connsiteY11" fmla="*/ 750904 h 857847"/>
                <a:gd name="connsiteX12" fmla="*/ 503773 w 822095"/>
                <a:gd name="connsiteY12" fmla="*/ 699416 h 857847"/>
                <a:gd name="connsiteX13" fmla="*/ 490163 w 822095"/>
                <a:gd name="connsiteY13" fmla="*/ 703530 h 857847"/>
                <a:gd name="connsiteX14" fmla="*/ 498920 w 822095"/>
                <a:gd name="connsiteY14" fmla="*/ 767047 h 857847"/>
                <a:gd name="connsiteX15" fmla="*/ 448276 w 822095"/>
                <a:gd name="connsiteY15" fmla="*/ 857785 h 857847"/>
                <a:gd name="connsiteX16" fmla="*/ 372203 w 822095"/>
                <a:gd name="connsiteY16" fmla="*/ 844913 h 857847"/>
                <a:gd name="connsiteX17" fmla="*/ 338335 w 822095"/>
                <a:gd name="connsiteY17" fmla="*/ 799333 h 857847"/>
                <a:gd name="connsiteX18" fmla="*/ 338546 w 822095"/>
                <a:gd name="connsiteY18" fmla="*/ 730013 h 857847"/>
                <a:gd name="connsiteX19" fmla="*/ 223541 w 822095"/>
                <a:gd name="connsiteY19" fmla="*/ 729064 h 857847"/>
                <a:gd name="connsiteX20" fmla="*/ 154854 w 822095"/>
                <a:gd name="connsiteY20" fmla="*/ 539780 h 857847"/>
                <a:gd name="connsiteX21" fmla="*/ 223857 w 822095"/>
                <a:gd name="connsiteY21" fmla="*/ 544000 h 857847"/>
                <a:gd name="connsiteX22" fmla="*/ 257726 w 822095"/>
                <a:gd name="connsiteY22" fmla="*/ 581562 h 857847"/>
                <a:gd name="connsiteX23" fmla="*/ 213517 w 822095"/>
                <a:gd name="connsiteY23" fmla="*/ 494305 h 857847"/>
                <a:gd name="connsiteX24" fmla="*/ 209824 w 822095"/>
                <a:gd name="connsiteY24" fmla="*/ 490718 h 857847"/>
                <a:gd name="connsiteX25" fmla="*/ 101150 w 822095"/>
                <a:gd name="connsiteY25" fmla="*/ 468245 h 857847"/>
                <a:gd name="connsiteX26" fmla="*/ 32885 w 822095"/>
                <a:gd name="connsiteY26" fmla="*/ 400191 h 857847"/>
                <a:gd name="connsiteX27" fmla="*/ 43331 w 822095"/>
                <a:gd name="connsiteY27" fmla="*/ 371809 h 857847"/>
                <a:gd name="connsiteX28" fmla="*/ 30458 w 822095"/>
                <a:gd name="connsiteY28" fmla="*/ 299641 h 857847"/>
                <a:gd name="connsiteX29" fmla="*/ 2710 w 822095"/>
                <a:gd name="connsiteY29" fmla="*/ 231904 h 857847"/>
                <a:gd name="connsiteX30" fmla="*/ 62428 w 822095"/>
                <a:gd name="connsiteY30" fmla="*/ 214178 h 857847"/>
                <a:gd name="connsiteX31" fmla="*/ 160868 w 822095"/>
                <a:gd name="connsiteY31" fmla="*/ 155726 h 857847"/>
                <a:gd name="connsiteX32" fmla="*/ 377162 w 822095"/>
                <a:gd name="connsiteY32" fmla="*/ 3792 h 857847"/>
                <a:gd name="connsiteX33" fmla="*/ 502824 w 822095"/>
                <a:gd name="connsiteY33" fmla="*/ 6641 h 857847"/>
                <a:gd name="connsiteX34" fmla="*/ 641252 w 822095"/>
                <a:gd name="connsiteY34" fmla="*/ 124179 h 857847"/>
                <a:gd name="connsiteX35" fmla="*/ 702131 w 822095"/>
                <a:gd name="connsiteY35" fmla="*/ 234436 h 857847"/>
                <a:gd name="connsiteX36" fmla="*/ 626481 w 822095"/>
                <a:gd name="connsiteY36" fmla="*/ 398186 h 857847"/>
                <a:gd name="connsiteX37" fmla="*/ 708145 w 822095"/>
                <a:gd name="connsiteY37" fmla="*/ 447459 h 857847"/>
                <a:gd name="connsiteX38" fmla="*/ 710150 w 822095"/>
                <a:gd name="connsiteY38" fmla="*/ 474892 h 857847"/>
                <a:gd name="connsiteX39" fmla="*/ 678708 w 822095"/>
                <a:gd name="connsiteY39" fmla="*/ 499686 h 857847"/>
                <a:gd name="connsiteX40" fmla="*/ 677758 w 822095"/>
                <a:gd name="connsiteY40" fmla="*/ 532711 h 857847"/>
                <a:gd name="connsiteX41" fmla="*/ 704030 w 822095"/>
                <a:gd name="connsiteY41" fmla="*/ 525958 h 857847"/>
                <a:gd name="connsiteX42" fmla="*/ 739270 w 822095"/>
                <a:gd name="connsiteY42" fmla="*/ 555079 h 857847"/>
                <a:gd name="connsiteX43" fmla="*/ 764593 w 822095"/>
                <a:gd name="connsiteY43" fmla="*/ 534188 h 857847"/>
                <a:gd name="connsiteX44" fmla="*/ 735789 w 822095"/>
                <a:gd name="connsiteY44" fmla="*/ 529651 h 857847"/>
                <a:gd name="connsiteX45" fmla="*/ 706140 w 822095"/>
                <a:gd name="connsiteY45" fmla="*/ 478796 h 857847"/>
                <a:gd name="connsiteX46" fmla="*/ 739481 w 822095"/>
                <a:gd name="connsiteY46" fmla="*/ 436486 h 8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22095" h="857847">
                  <a:moveTo>
                    <a:pt x="739481" y="436486"/>
                  </a:moveTo>
                  <a:cubicBezTo>
                    <a:pt x="746128" y="432371"/>
                    <a:pt x="752670" y="428257"/>
                    <a:pt x="759317" y="424142"/>
                  </a:cubicBezTo>
                  <a:cubicBezTo>
                    <a:pt x="775777" y="443766"/>
                    <a:pt x="801732" y="453684"/>
                    <a:pt x="813338" y="478268"/>
                  </a:cubicBezTo>
                  <a:cubicBezTo>
                    <a:pt x="813232" y="480906"/>
                    <a:pt x="813127" y="483649"/>
                    <a:pt x="813232" y="486287"/>
                  </a:cubicBezTo>
                  <a:cubicBezTo>
                    <a:pt x="804053" y="500636"/>
                    <a:pt x="813021" y="510026"/>
                    <a:pt x="822095" y="519522"/>
                  </a:cubicBezTo>
                  <a:cubicBezTo>
                    <a:pt x="796668" y="571433"/>
                    <a:pt x="763115" y="605723"/>
                    <a:pt x="698333" y="583355"/>
                  </a:cubicBezTo>
                  <a:cubicBezTo>
                    <a:pt x="681451" y="577447"/>
                    <a:pt x="669951" y="583144"/>
                    <a:pt x="662987" y="607200"/>
                  </a:cubicBezTo>
                  <a:cubicBezTo>
                    <a:pt x="648743" y="656473"/>
                    <a:pt x="654546" y="699310"/>
                    <a:pt x="688204" y="735605"/>
                  </a:cubicBezTo>
                  <a:cubicBezTo>
                    <a:pt x="706140" y="754914"/>
                    <a:pt x="713843" y="774960"/>
                    <a:pt x="705402" y="796590"/>
                  </a:cubicBezTo>
                  <a:cubicBezTo>
                    <a:pt x="697489" y="816953"/>
                    <a:pt x="675648" y="823917"/>
                    <a:pt x="653808" y="824972"/>
                  </a:cubicBezTo>
                  <a:cubicBezTo>
                    <a:pt x="641569" y="825605"/>
                    <a:pt x="629224" y="824972"/>
                    <a:pt x="616985" y="825183"/>
                  </a:cubicBezTo>
                  <a:cubicBezTo>
                    <a:pt x="566130" y="825816"/>
                    <a:pt x="525086" y="818114"/>
                    <a:pt x="525297" y="750904"/>
                  </a:cubicBezTo>
                  <a:cubicBezTo>
                    <a:pt x="525297" y="738032"/>
                    <a:pt x="530467" y="707434"/>
                    <a:pt x="503773" y="699416"/>
                  </a:cubicBezTo>
                  <a:cubicBezTo>
                    <a:pt x="499870" y="698255"/>
                    <a:pt x="491640" y="700471"/>
                    <a:pt x="490163" y="703530"/>
                  </a:cubicBezTo>
                  <a:cubicBezTo>
                    <a:pt x="478979" y="726321"/>
                    <a:pt x="487947" y="747528"/>
                    <a:pt x="498920" y="767047"/>
                  </a:cubicBezTo>
                  <a:cubicBezTo>
                    <a:pt x="536481" y="834046"/>
                    <a:pt x="523715" y="855147"/>
                    <a:pt x="448276" y="857785"/>
                  </a:cubicBezTo>
                  <a:cubicBezTo>
                    <a:pt x="421160" y="858735"/>
                    <a:pt x="397526" y="848500"/>
                    <a:pt x="372203" y="844913"/>
                  </a:cubicBezTo>
                  <a:cubicBezTo>
                    <a:pt x="350152" y="841748"/>
                    <a:pt x="337385" y="824233"/>
                    <a:pt x="338335" y="799333"/>
                  </a:cubicBezTo>
                  <a:cubicBezTo>
                    <a:pt x="339284" y="774960"/>
                    <a:pt x="338546" y="750482"/>
                    <a:pt x="338546" y="730013"/>
                  </a:cubicBezTo>
                  <a:cubicBezTo>
                    <a:pt x="298136" y="730013"/>
                    <a:pt x="260047" y="734761"/>
                    <a:pt x="223541" y="729064"/>
                  </a:cubicBezTo>
                  <a:cubicBezTo>
                    <a:pt x="143776" y="716614"/>
                    <a:pt x="104526" y="604246"/>
                    <a:pt x="154854" y="539780"/>
                  </a:cubicBezTo>
                  <a:cubicBezTo>
                    <a:pt x="178172" y="509921"/>
                    <a:pt x="202966" y="512242"/>
                    <a:pt x="223857" y="544000"/>
                  </a:cubicBezTo>
                  <a:cubicBezTo>
                    <a:pt x="231137" y="555079"/>
                    <a:pt x="231137" y="571644"/>
                    <a:pt x="257726" y="581562"/>
                  </a:cubicBezTo>
                  <a:cubicBezTo>
                    <a:pt x="246542" y="545266"/>
                    <a:pt x="276295" y="501480"/>
                    <a:pt x="213517" y="494305"/>
                  </a:cubicBezTo>
                  <a:cubicBezTo>
                    <a:pt x="212146" y="494200"/>
                    <a:pt x="210352" y="492195"/>
                    <a:pt x="209824" y="490718"/>
                  </a:cubicBezTo>
                  <a:cubicBezTo>
                    <a:pt x="187034" y="421398"/>
                    <a:pt x="137551" y="464235"/>
                    <a:pt x="101150" y="468245"/>
                  </a:cubicBezTo>
                  <a:cubicBezTo>
                    <a:pt x="32569" y="475630"/>
                    <a:pt x="22545" y="468983"/>
                    <a:pt x="32885" y="400191"/>
                  </a:cubicBezTo>
                  <a:cubicBezTo>
                    <a:pt x="34362" y="390379"/>
                    <a:pt x="37528" y="379617"/>
                    <a:pt x="43331" y="371809"/>
                  </a:cubicBezTo>
                  <a:cubicBezTo>
                    <a:pt x="64960" y="342583"/>
                    <a:pt x="66226" y="320848"/>
                    <a:pt x="30458" y="299641"/>
                  </a:cubicBezTo>
                  <a:cubicBezTo>
                    <a:pt x="7668" y="286135"/>
                    <a:pt x="-6153" y="258914"/>
                    <a:pt x="2710" y="231904"/>
                  </a:cubicBezTo>
                  <a:cubicBezTo>
                    <a:pt x="12205" y="203100"/>
                    <a:pt x="41220" y="213862"/>
                    <a:pt x="62428" y="214178"/>
                  </a:cubicBezTo>
                  <a:cubicBezTo>
                    <a:pt x="107691" y="214811"/>
                    <a:pt x="144514" y="222513"/>
                    <a:pt x="160868" y="155726"/>
                  </a:cubicBezTo>
                  <a:cubicBezTo>
                    <a:pt x="186612" y="50322"/>
                    <a:pt x="279038" y="15926"/>
                    <a:pt x="377162" y="3792"/>
                  </a:cubicBezTo>
                  <a:cubicBezTo>
                    <a:pt x="418416" y="-1378"/>
                    <a:pt x="462519" y="-2011"/>
                    <a:pt x="502824" y="6641"/>
                  </a:cubicBezTo>
                  <a:cubicBezTo>
                    <a:pt x="567607" y="20568"/>
                    <a:pt x="620572" y="57813"/>
                    <a:pt x="641252" y="124179"/>
                  </a:cubicBezTo>
                  <a:cubicBezTo>
                    <a:pt x="654335" y="166066"/>
                    <a:pt x="678286" y="199512"/>
                    <a:pt x="702131" y="234436"/>
                  </a:cubicBezTo>
                  <a:cubicBezTo>
                    <a:pt x="759212" y="318210"/>
                    <a:pt x="727664" y="386475"/>
                    <a:pt x="626481" y="398186"/>
                  </a:cubicBezTo>
                  <a:cubicBezTo>
                    <a:pt x="660138" y="404622"/>
                    <a:pt x="674066" y="441656"/>
                    <a:pt x="708145" y="447459"/>
                  </a:cubicBezTo>
                  <a:cubicBezTo>
                    <a:pt x="716164" y="456111"/>
                    <a:pt x="716480" y="465185"/>
                    <a:pt x="710150" y="474892"/>
                  </a:cubicBezTo>
                  <a:cubicBezTo>
                    <a:pt x="702553" y="486814"/>
                    <a:pt x="685566" y="486920"/>
                    <a:pt x="678708" y="499686"/>
                  </a:cubicBezTo>
                  <a:cubicBezTo>
                    <a:pt x="672799" y="510554"/>
                    <a:pt x="669529" y="524165"/>
                    <a:pt x="677758" y="532711"/>
                  </a:cubicBezTo>
                  <a:cubicBezTo>
                    <a:pt x="682190" y="537248"/>
                    <a:pt x="692846" y="521105"/>
                    <a:pt x="704030" y="525958"/>
                  </a:cubicBezTo>
                  <a:cubicBezTo>
                    <a:pt x="716269" y="535032"/>
                    <a:pt x="717957" y="556978"/>
                    <a:pt x="739270" y="555079"/>
                  </a:cubicBezTo>
                  <a:cubicBezTo>
                    <a:pt x="754042" y="555606"/>
                    <a:pt x="772189" y="560354"/>
                    <a:pt x="764593" y="534188"/>
                  </a:cubicBezTo>
                  <a:cubicBezTo>
                    <a:pt x="756363" y="524059"/>
                    <a:pt x="744335" y="537353"/>
                    <a:pt x="735789" y="529651"/>
                  </a:cubicBezTo>
                  <a:cubicBezTo>
                    <a:pt x="727453" y="511820"/>
                    <a:pt x="709517" y="499475"/>
                    <a:pt x="706140" y="478796"/>
                  </a:cubicBezTo>
                  <a:cubicBezTo>
                    <a:pt x="720068" y="466556"/>
                    <a:pt x="732834" y="454001"/>
                    <a:pt x="739481" y="436486"/>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4" name="Freeform: Shape 83"/>
            <p:cNvSpPr/>
            <p:nvPr/>
          </p:nvSpPr>
          <p:spPr>
            <a:xfrm>
              <a:off x="6862493" y="994076"/>
              <a:ext cx="161078" cy="187054"/>
            </a:xfrm>
            <a:custGeom>
              <a:avLst/>
              <a:gdLst>
                <a:gd name="connsiteX0" fmla="*/ 54619 w 161078"/>
                <a:gd name="connsiteY0" fmla="*/ 187054 h 187054"/>
                <a:gd name="connsiteX1" fmla="*/ 598 w 161078"/>
                <a:gd name="connsiteY1" fmla="*/ 132928 h 187054"/>
                <a:gd name="connsiteX2" fmla="*/ 56096 w 161078"/>
                <a:gd name="connsiteY2" fmla="*/ 27946 h 187054"/>
                <a:gd name="connsiteX3" fmla="*/ 69180 w 161078"/>
                <a:gd name="connsiteY3" fmla="*/ 19611 h 187054"/>
                <a:gd name="connsiteX4" fmla="*/ 161078 w 161078"/>
                <a:gd name="connsiteY4" fmla="*/ 60443 h 187054"/>
                <a:gd name="connsiteX5" fmla="*/ 96823 w 161078"/>
                <a:gd name="connsiteY5" fmla="*/ 134088 h 187054"/>
                <a:gd name="connsiteX6" fmla="*/ 66014 w 161078"/>
                <a:gd name="connsiteY6" fmla="*/ 175448 h 187054"/>
                <a:gd name="connsiteX7" fmla="*/ 54619 w 161078"/>
                <a:gd name="connsiteY7" fmla="*/ 187054 h 18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078" h="187054">
                  <a:moveTo>
                    <a:pt x="54619" y="187054"/>
                  </a:moveTo>
                  <a:cubicBezTo>
                    <a:pt x="32568" y="173021"/>
                    <a:pt x="-5205" y="174815"/>
                    <a:pt x="598" y="132928"/>
                  </a:cubicBezTo>
                  <a:cubicBezTo>
                    <a:pt x="12099" y="94206"/>
                    <a:pt x="30985" y="59493"/>
                    <a:pt x="56096" y="27946"/>
                  </a:cubicBezTo>
                  <a:cubicBezTo>
                    <a:pt x="60211" y="24781"/>
                    <a:pt x="64432" y="21826"/>
                    <a:pt x="69180" y="19611"/>
                  </a:cubicBezTo>
                  <a:cubicBezTo>
                    <a:pt x="135334" y="-12042"/>
                    <a:pt x="139976" y="-10037"/>
                    <a:pt x="161078" y="60443"/>
                  </a:cubicBezTo>
                  <a:cubicBezTo>
                    <a:pt x="139554" y="84921"/>
                    <a:pt x="127632" y="117734"/>
                    <a:pt x="96823" y="134088"/>
                  </a:cubicBezTo>
                  <a:cubicBezTo>
                    <a:pt x="86377" y="147699"/>
                    <a:pt x="74033" y="159938"/>
                    <a:pt x="66014" y="175448"/>
                  </a:cubicBezTo>
                  <a:cubicBezTo>
                    <a:pt x="62216" y="179352"/>
                    <a:pt x="58418" y="183256"/>
                    <a:pt x="54619" y="187054"/>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5" name="Freeform: Shape 84"/>
            <p:cNvSpPr/>
            <p:nvPr/>
          </p:nvSpPr>
          <p:spPr>
            <a:xfrm>
              <a:off x="6918694" y="970639"/>
              <a:ext cx="109822" cy="83985"/>
            </a:xfrm>
            <a:custGeom>
              <a:avLst/>
              <a:gdLst>
                <a:gd name="connsiteX0" fmla="*/ 104982 w 109822"/>
                <a:gd name="connsiteY0" fmla="*/ 83985 h 83985"/>
                <a:gd name="connsiteX1" fmla="*/ 100023 w 109822"/>
                <a:gd name="connsiteY1" fmla="*/ 82614 h 83985"/>
                <a:gd name="connsiteX2" fmla="*/ 0 w 109822"/>
                <a:gd name="connsiteY2" fmla="*/ 51383 h 83985"/>
                <a:gd name="connsiteX3" fmla="*/ 104032 w 109822"/>
                <a:gd name="connsiteY3" fmla="*/ 0 h 83985"/>
                <a:gd name="connsiteX4" fmla="*/ 104771 w 109822"/>
                <a:gd name="connsiteY4" fmla="*/ 83458 h 83985"/>
                <a:gd name="connsiteX5" fmla="*/ 104982 w 109822"/>
                <a:gd name="connsiteY5" fmla="*/ 83985 h 8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22" h="83985">
                  <a:moveTo>
                    <a:pt x="104982" y="83985"/>
                  </a:moveTo>
                  <a:cubicBezTo>
                    <a:pt x="103294" y="83563"/>
                    <a:pt x="100234" y="83458"/>
                    <a:pt x="100023" y="82614"/>
                  </a:cubicBezTo>
                  <a:cubicBezTo>
                    <a:pt x="84619" y="14560"/>
                    <a:pt x="36612" y="51172"/>
                    <a:pt x="0" y="51383"/>
                  </a:cubicBezTo>
                  <a:cubicBezTo>
                    <a:pt x="21735" y="7913"/>
                    <a:pt x="63517" y="5275"/>
                    <a:pt x="104032" y="0"/>
                  </a:cubicBezTo>
                  <a:cubicBezTo>
                    <a:pt x="112156" y="27749"/>
                    <a:pt x="111102" y="55603"/>
                    <a:pt x="104771" y="83458"/>
                  </a:cubicBezTo>
                  <a:lnTo>
                    <a:pt x="104982" y="83985"/>
                  </a:ln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6" name="Freeform: Shape 85"/>
            <p:cNvSpPr/>
            <p:nvPr/>
          </p:nvSpPr>
          <p:spPr>
            <a:xfrm>
              <a:off x="6811075" y="1138216"/>
              <a:ext cx="42621" cy="41754"/>
            </a:xfrm>
            <a:custGeom>
              <a:avLst/>
              <a:gdLst>
                <a:gd name="connsiteX0" fmla="*/ 32286 w 42621"/>
                <a:gd name="connsiteY0" fmla="*/ 1239 h 41754"/>
                <a:gd name="connsiteX1" fmla="*/ 0 w 42621"/>
                <a:gd name="connsiteY1" fmla="*/ 40910 h 41754"/>
                <a:gd name="connsiteX2" fmla="*/ 844 w 42621"/>
                <a:gd name="connsiteY2" fmla="*/ 41754 h 41754"/>
                <a:gd name="connsiteX3" fmla="*/ 950 w 42621"/>
                <a:gd name="connsiteY3" fmla="*/ 11789 h 41754"/>
                <a:gd name="connsiteX4" fmla="*/ 32286 w 42621"/>
                <a:gd name="connsiteY4" fmla="*/ 1239 h 41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1" h="41754">
                  <a:moveTo>
                    <a:pt x="32286" y="1239"/>
                  </a:moveTo>
                  <a:cubicBezTo>
                    <a:pt x="59613" y="45447"/>
                    <a:pt x="27116" y="41016"/>
                    <a:pt x="0" y="40910"/>
                  </a:cubicBezTo>
                  <a:lnTo>
                    <a:pt x="844" y="41754"/>
                  </a:lnTo>
                  <a:cubicBezTo>
                    <a:pt x="844" y="31731"/>
                    <a:pt x="950" y="21707"/>
                    <a:pt x="950" y="11789"/>
                  </a:cubicBezTo>
                  <a:cubicBezTo>
                    <a:pt x="10657" y="6092"/>
                    <a:pt x="19097" y="-3404"/>
                    <a:pt x="32286" y="1239"/>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 name="Freeform: Shape 86"/>
            <p:cNvSpPr/>
            <p:nvPr/>
          </p:nvSpPr>
          <p:spPr>
            <a:xfrm>
              <a:off x="6886783" y="1189255"/>
              <a:ext cx="46406" cy="33312"/>
            </a:xfrm>
            <a:custGeom>
              <a:avLst/>
              <a:gdLst>
                <a:gd name="connsiteX0" fmla="*/ 39086 w 46406"/>
                <a:gd name="connsiteY0" fmla="*/ 33130 h 33312"/>
                <a:gd name="connsiteX1" fmla="*/ 48 w 46406"/>
                <a:gd name="connsiteY1" fmla="*/ 16459 h 33312"/>
                <a:gd name="connsiteX2" fmla="*/ 30224 w 46406"/>
                <a:gd name="connsiteY2" fmla="*/ 0 h 33312"/>
                <a:gd name="connsiteX3" fmla="*/ 39086 w 46406"/>
                <a:gd name="connsiteY3" fmla="*/ 33130 h 33312"/>
              </a:gdLst>
              <a:ahLst/>
              <a:cxnLst>
                <a:cxn ang="0">
                  <a:pos x="connsiteX0" y="connsiteY0"/>
                </a:cxn>
                <a:cxn ang="0">
                  <a:pos x="connsiteX1" y="connsiteY1"/>
                </a:cxn>
                <a:cxn ang="0">
                  <a:pos x="connsiteX2" y="connsiteY2"/>
                </a:cxn>
                <a:cxn ang="0">
                  <a:pos x="connsiteX3" y="connsiteY3"/>
                </a:cxn>
              </a:cxnLst>
              <a:rect l="l" t="t" r="r" b="b"/>
              <a:pathLst>
                <a:path w="46406" h="33312">
                  <a:moveTo>
                    <a:pt x="39086" y="33130"/>
                  </a:moveTo>
                  <a:cubicBezTo>
                    <a:pt x="25476" y="28593"/>
                    <a:pt x="1631" y="43681"/>
                    <a:pt x="48" y="16459"/>
                  </a:cubicBezTo>
                  <a:cubicBezTo>
                    <a:pt x="-1113" y="-4326"/>
                    <a:pt x="19040" y="3904"/>
                    <a:pt x="30224" y="0"/>
                  </a:cubicBezTo>
                  <a:cubicBezTo>
                    <a:pt x="47633" y="7069"/>
                    <a:pt x="51642" y="17937"/>
                    <a:pt x="39086" y="3313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 name="Freeform: Shape 87"/>
            <p:cNvSpPr/>
            <p:nvPr/>
          </p:nvSpPr>
          <p:spPr>
            <a:xfrm>
              <a:off x="7022727" y="970639"/>
              <a:ext cx="11963" cy="83457"/>
            </a:xfrm>
            <a:custGeom>
              <a:avLst/>
              <a:gdLst>
                <a:gd name="connsiteX0" fmla="*/ 739 w 11963"/>
                <a:gd name="connsiteY0" fmla="*/ 83458 h 83457"/>
                <a:gd name="connsiteX1" fmla="*/ 0 w 11963"/>
                <a:gd name="connsiteY1" fmla="*/ 0 h 83457"/>
                <a:gd name="connsiteX2" fmla="*/ 739 w 11963"/>
                <a:gd name="connsiteY2" fmla="*/ 83458 h 83457"/>
              </a:gdLst>
              <a:ahLst/>
              <a:cxnLst>
                <a:cxn ang="0">
                  <a:pos x="connsiteX0" y="connsiteY0"/>
                </a:cxn>
                <a:cxn ang="0">
                  <a:pos x="connsiteX1" y="connsiteY1"/>
                </a:cxn>
                <a:cxn ang="0">
                  <a:pos x="connsiteX2" y="connsiteY2"/>
                </a:cxn>
              </a:cxnLst>
              <a:rect l="l" t="t" r="r" b="b"/>
              <a:pathLst>
                <a:path w="11963" h="83457">
                  <a:moveTo>
                    <a:pt x="739" y="83458"/>
                  </a:moveTo>
                  <a:cubicBezTo>
                    <a:pt x="528" y="55603"/>
                    <a:pt x="317" y="27854"/>
                    <a:pt x="0" y="0"/>
                  </a:cubicBezTo>
                  <a:cubicBezTo>
                    <a:pt x="16565" y="27643"/>
                    <a:pt x="15088" y="55498"/>
                    <a:pt x="739" y="8345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 name="Freeform: Shape 88"/>
            <p:cNvSpPr/>
            <p:nvPr/>
          </p:nvSpPr>
          <p:spPr>
            <a:xfrm>
              <a:off x="6928495" y="1128270"/>
              <a:ext cx="30956" cy="41359"/>
            </a:xfrm>
            <a:custGeom>
              <a:avLst/>
              <a:gdLst>
                <a:gd name="connsiteX0" fmla="*/ 117 w 30956"/>
                <a:gd name="connsiteY0" fmla="*/ 41360 h 41359"/>
                <a:gd name="connsiteX1" fmla="*/ 30926 w 30956"/>
                <a:gd name="connsiteY1" fmla="*/ 0 h 41359"/>
                <a:gd name="connsiteX2" fmla="*/ 117 w 30956"/>
                <a:gd name="connsiteY2" fmla="*/ 41360 h 41359"/>
              </a:gdLst>
              <a:ahLst/>
              <a:cxnLst>
                <a:cxn ang="0">
                  <a:pos x="connsiteX0" y="connsiteY0"/>
                </a:cxn>
                <a:cxn ang="0">
                  <a:pos x="connsiteX1" y="connsiteY1"/>
                </a:cxn>
                <a:cxn ang="0">
                  <a:pos x="connsiteX2" y="connsiteY2"/>
                </a:cxn>
              </a:cxnLst>
              <a:rect l="l" t="t" r="r" b="b"/>
              <a:pathLst>
                <a:path w="30956" h="41359">
                  <a:moveTo>
                    <a:pt x="117" y="41360"/>
                  </a:moveTo>
                  <a:cubicBezTo>
                    <a:pt x="-1465" y="18781"/>
                    <a:pt x="13200" y="8335"/>
                    <a:pt x="30926" y="0"/>
                  </a:cubicBezTo>
                  <a:cubicBezTo>
                    <a:pt x="31770" y="22051"/>
                    <a:pt x="15205" y="31125"/>
                    <a:pt x="117" y="4136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 name="Freeform: Shape 89"/>
            <p:cNvSpPr/>
            <p:nvPr/>
          </p:nvSpPr>
          <p:spPr>
            <a:xfrm>
              <a:off x="6277633" y="746537"/>
              <a:ext cx="271462" cy="292366"/>
            </a:xfrm>
            <a:custGeom>
              <a:avLst/>
              <a:gdLst>
                <a:gd name="connsiteX0" fmla="*/ 271463 w 271462"/>
                <a:gd name="connsiteY0" fmla="*/ 149296 h 292366"/>
                <a:gd name="connsiteX1" fmla="*/ 43141 w 271462"/>
                <a:gd name="connsiteY1" fmla="*/ 292366 h 292366"/>
                <a:gd name="connsiteX2" fmla="*/ 153820 w 271462"/>
                <a:gd name="connsiteY2" fmla="*/ 0 h 292366"/>
                <a:gd name="connsiteX3" fmla="*/ 151182 w 271462"/>
                <a:gd name="connsiteY3" fmla="*/ 40094 h 292366"/>
                <a:gd name="connsiteX4" fmla="*/ 212905 w 271462"/>
                <a:gd name="connsiteY4" fmla="*/ 133364 h 292366"/>
                <a:gd name="connsiteX5" fmla="*/ 271463 w 271462"/>
                <a:gd name="connsiteY5" fmla="*/ 149296 h 29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462" h="292366">
                  <a:moveTo>
                    <a:pt x="271463" y="149296"/>
                  </a:moveTo>
                  <a:cubicBezTo>
                    <a:pt x="182413" y="176306"/>
                    <a:pt x="116681" y="240561"/>
                    <a:pt x="43141" y="292366"/>
                  </a:cubicBezTo>
                  <a:cubicBezTo>
                    <a:pt x="-53822" y="179155"/>
                    <a:pt x="25520" y="23212"/>
                    <a:pt x="153820" y="0"/>
                  </a:cubicBezTo>
                  <a:cubicBezTo>
                    <a:pt x="162366" y="14033"/>
                    <a:pt x="154242" y="26799"/>
                    <a:pt x="151182" y="40094"/>
                  </a:cubicBezTo>
                  <a:cubicBezTo>
                    <a:pt x="139154" y="92426"/>
                    <a:pt x="160045" y="123657"/>
                    <a:pt x="212905" y="133364"/>
                  </a:cubicBezTo>
                  <a:cubicBezTo>
                    <a:pt x="232846" y="137162"/>
                    <a:pt x="255531" y="130621"/>
                    <a:pt x="271463"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 name="Freeform: Shape 90"/>
            <p:cNvSpPr/>
            <p:nvPr/>
          </p:nvSpPr>
          <p:spPr>
            <a:xfrm>
              <a:off x="6409760" y="726149"/>
              <a:ext cx="305090" cy="169684"/>
            </a:xfrm>
            <a:custGeom>
              <a:avLst/>
              <a:gdLst>
                <a:gd name="connsiteX0" fmla="*/ 139335 w 305090"/>
                <a:gd name="connsiteY0" fmla="*/ 169684 h 169684"/>
                <a:gd name="connsiteX1" fmla="*/ 118550 w 305090"/>
                <a:gd name="connsiteY1" fmla="*/ 169157 h 169684"/>
                <a:gd name="connsiteX2" fmla="*/ 21798 w 305090"/>
                <a:gd name="connsiteY2" fmla="*/ 20494 h 169684"/>
                <a:gd name="connsiteX3" fmla="*/ 271855 w 305090"/>
                <a:gd name="connsiteY3" fmla="*/ 54996 h 169684"/>
                <a:gd name="connsiteX4" fmla="*/ 305090 w 305090"/>
                <a:gd name="connsiteY4" fmla="*/ 105957 h 169684"/>
                <a:gd name="connsiteX5" fmla="*/ 275337 w 305090"/>
                <a:gd name="connsiteY5" fmla="*/ 135710 h 169684"/>
                <a:gd name="connsiteX6" fmla="*/ 139335 w 305090"/>
                <a:gd name="connsiteY6" fmla="*/ 169684 h 16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090" h="169684">
                  <a:moveTo>
                    <a:pt x="139335" y="169684"/>
                  </a:moveTo>
                  <a:cubicBezTo>
                    <a:pt x="132372" y="169473"/>
                    <a:pt x="125513" y="169157"/>
                    <a:pt x="118550" y="169157"/>
                  </a:cubicBezTo>
                  <a:cubicBezTo>
                    <a:pt x="4178" y="168102"/>
                    <a:pt x="-25998" y="121783"/>
                    <a:pt x="21798" y="20494"/>
                  </a:cubicBezTo>
                  <a:cubicBezTo>
                    <a:pt x="111164" y="-11581"/>
                    <a:pt x="195888" y="-10209"/>
                    <a:pt x="271855" y="54996"/>
                  </a:cubicBezTo>
                  <a:cubicBezTo>
                    <a:pt x="287998" y="68817"/>
                    <a:pt x="299709" y="85277"/>
                    <a:pt x="305090" y="105957"/>
                  </a:cubicBezTo>
                  <a:cubicBezTo>
                    <a:pt x="304141" y="124843"/>
                    <a:pt x="294118" y="134655"/>
                    <a:pt x="275337" y="135710"/>
                  </a:cubicBezTo>
                  <a:cubicBezTo>
                    <a:pt x="229862" y="147000"/>
                    <a:pt x="184599" y="158395"/>
                    <a:pt x="139335" y="16968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2" name="Freeform: Shape 91"/>
            <p:cNvSpPr/>
            <p:nvPr/>
          </p:nvSpPr>
          <p:spPr>
            <a:xfrm>
              <a:off x="6522964" y="896994"/>
              <a:ext cx="242501" cy="218427"/>
            </a:xfrm>
            <a:custGeom>
              <a:avLst/>
              <a:gdLst>
                <a:gd name="connsiteX0" fmla="*/ 206447 w 242501"/>
                <a:gd name="connsiteY0" fmla="*/ 0 h 218427"/>
                <a:gd name="connsiteX1" fmla="*/ 215098 w 242501"/>
                <a:gd name="connsiteY1" fmla="*/ 156787 h 218427"/>
                <a:gd name="connsiteX2" fmla="*/ 66963 w 242501"/>
                <a:gd name="connsiteY2" fmla="*/ 217982 h 218427"/>
                <a:gd name="connsiteX3" fmla="*/ 5662 w 242501"/>
                <a:gd name="connsiteY3" fmla="*/ 184536 h 218427"/>
                <a:gd name="connsiteX4" fmla="*/ 3130 w 242501"/>
                <a:gd name="connsiteY4" fmla="*/ 118698 h 218427"/>
                <a:gd name="connsiteX5" fmla="*/ 27081 w 242501"/>
                <a:gd name="connsiteY5" fmla="*/ 86623 h 218427"/>
                <a:gd name="connsiteX6" fmla="*/ 76776 w 242501"/>
                <a:gd name="connsiteY6" fmla="*/ 70797 h 218427"/>
                <a:gd name="connsiteX7" fmla="*/ 134384 w 242501"/>
                <a:gd name="connsiteY7" fmla="*/ 67948 h 218427"/>
                <a:gd name="connsiteX8" fmla="*/ 149999 w 242501"/>
                <a:gd name="connsiteY8" fmla="*/ 53810 h 218427"/>
                <a:gd name="connsiteX9" fmla="*/ 206447 w 242501"/>
                <a:gd name="connsiteY9" fmla="*/ 0 h 218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501" h="218427">
                  <a:moveTo>
                    <a:pt x="206447" y="0"/>
                  </a:moveTo>
                  <a:cubicBezTo>
                    <a:pt x="238732" y="50644"/>
                    <a:pt x="264055" y="100550"/>
                    <a:pt x="215098" y="156787"/>
                  </a:cubicBezTo>
                  <a:cubicBezTo>
                    <a:pt x="175321" y="202472"/>
                    <a:pt x="126365" y="221675"/>
                    <a:pt x="66963" y="217982"/>
                  </a:cubicBezTo>
                  <a:cubicBezTo>
                    <a:pt x="43857" y="211863"/>
                    <a:pt x="16530" y="213445"/>
                    <a:pt x="5662" y="184536"/>
                  </a:cubicBezTo>
                  <a:cubicBezTo>
                    <a:pt x="-1512" y="162801"/>
                    <a:pt x="-1301" y="140855"/>
                    <a:pt x="3130" y="118698"/>
                  </a:cubicBezTo>
                  <a:cubicBezTo>
                    <a:pt x="6928" y="104876"/>
                    <a:pt x="16002" y="95064"/>
                    <a:pt x="27081" y="86623"/>
                  </a:cubicBezTo>
                  <a:cubicBezTo>
                    <a:pt x="42169" y="76705"/>
                    <a:pt x="56834" y="65521"/>
                    <a:pt x="76776" y="70797"/>
                  </a:cubicBezTo>
                  <a:cubicBezTo>
                    <a:pt x="97033" y="92215"/>
                    <a:pt x="116447" y="95275"/>
                    <a:pt x="134384" y="67948"/>
                  </a:cubicBezTo>
                  <a:cubicBezTo>
                    <a:pt x="138921" y="62567"/>
                    <a:pt x="144196" y="57819"/>
                    <a:pt x="149999" y="53810"/>
                  </a:cubicBezTo>
                  <a:cubicBezTo>
                    <a:pt x="178592" y="46213"/>
                    <a:pt x="188827" y="19203"/>
                    <a:pt x="206447" y="0"/>
                  </a:cubicBezTo>
                  <a:close/>
                </a:path>
              </a:pathLst>
            </a:custGeom>
            <a:solidFill>
              <a:srgbClr val="FADE7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 name="Freeform: Shape 92"/>
            <p:cNvSpPr/>
            <p:nvPr/>
          </p:nvSpPr>
          <p:spPr>
            <a:xfrm>
              <a:off x="6537700" y="1260051"/>
              <a:ext cx="206853" cy="123718"/>
            </a:xfrm>
            <a:custGeom>
              <a:avLst/>
              <a:gdLst>
                <a:gd name="connsiteX0" fmla="*/ 0 w 206853"/>
                <a:gd name="connsiteY0" fmla="*/ 57714 h 123718"/>
                <a:gd name="connsiteX1" fmla="*/ 202261 w 206853"/>
                <a:gd name="connsiteY1" fmla="*/ 0 h 123718"/>
                <a:gd name="connsiteX2" fmla="*/ 105404 w 206853"/>
                <a:gd name="connsiteY2" fmla="*/ 120597 h 123718"/>
                <a:gd name="connsiteX3" fmla="*/ 0 w 206853"/>
                <a:gd name="connsiteY3" fmla="*/ 57714 h 123718"/>
              </a:gdLst>
              <a:ahLst/>
              <a:cxnLst>
                <a:cxn ang="0">
                  <a:pos x="connsiteX0" y="connsiteY0"/>
                </a:cxn>
                <a:cxn ang="0">
                  <a:pos x="connsiteX1" y="connsiteY1"/>
                </a:cxn>
                <a:cxn ang="0">
                  <a:pos x="connsiteX2" y="connsiteY2"/>
                </a:cxn>
                <a:cxn ang="0">
                  <a:pos x="connsiteX3" y="connsiteY3"/>
                </a:cxn>
              </a:cxnLst>
              <a:rect l="l" t="t" r="r" b="b"/>
              <a:pathLst>
                <a:path w="206853" h="123718">
                  <a:moveTo>
                    <a:pt x="0" y="57714"/>
                  </a:moveTo>
                  <a:cubicBezTo>
                    <a:pt x="71113" y="51911"/>
                    <a:pt x="141488" y="43681"/>
                    <a:pt x="202261" y="0"/>
                  </a:cubicBezTo>
                  <a:cubicBezTo>
                    <a:pt x="219987" y="73012"/>
                    <a:pt x="186119" y="114161"/>
                    <a:pt x="105404" y="120597"/>
                  </a:cubicBezTo>
                  <a:cubicBezTo>
                    <a:pt x="32180" y="131359"/>
                    <a:pt x="5275" y="115216"/>
                    <a:pt x="0" y="57714"/>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 name="Freeform: Shape 93"/>
            <p:cNvSpPr/>
            <p:nvPr/>
          </p:nvSpPr>
          <p:spPr>
            <a:xfrm>
              <a:off x="6518181" y="1127215"/>
              <a:ext cx="207114" cy="126743"/>
            </a:xfrm>
            <a:custGeom>
              <a:avLst/>
              <a:gdLst>
                <a:gd name="connsiteX0" fmla="*/ 168393 w 207114"/>
                <a:gd name="connsiteY0" fmla="*/ 0 h 126743"/>
                <a:gd name="connsiteX1" fmla="*/ 207115 w 207114"/>
                <a:gd name="connsiteY1" fmla="*/ 63306 h 126743"/>
                <a:gd name="connsiteX2" fmla="*/ 528 w 207114"/>
                <a:gd name="connsiteY2" fmla="*/ 116060 h 126743"/>
                <a:gd name="connsiteX3" fmla="*/ 0 w 207114"/>
                <a:gd name="connsiteY3" fmla="*/ 42731 h 126743"/>
                <a:gd name="connsiteX4" fmla="*/ 21313 w 207114"/>
                <a:gd name="connsiteY4" fmla="*/ 32286 h 126743"/>
                <a:gd name="connsiteX5" fmla="*/ 168393 w 207114"/>
                <a:gd name="connsiteY5" fmla="*/ 0 h 12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14" h="126743">
                  <a:moveTo>
                    <a:pt x="168393" y="0"/>
                  </a:moveTo>
                  <a:cubicBezTo>
                    <a:pt x="182215" y="20574"/>
                    <a:pt x="200995" y="37983"/>
                    <a:pt x="207115" y="63306"/>
                  </a:cubicBezTo>
                  <a:cubicBezTo>
                    <a:pt x="166494" y="116166"/>
                    <a:pt x="60879" y="143176"/>
                    <a:pt x="528" y="116060"/>
                  </a:cubicBezTo>
                  <a:cubicBezTo>
                    <a:pt x="317" y="91582"/>
                    <a:pt x="105" y="67209"/>
                    <a:pt x="0" y="42731"/>
                  </a:cubicBezTo>
                  <a:cubicBezTo>
                    <a:pt x="5697" y="36506"/>
                    <a:pt x="12767" y="32919"/>
                    <a:pt x="21313" y="32286"/>
                  </a:cubicBezTo>
                  <a:cubicBezTo>
                    <a:pt x="73012" y="33763"/>
                    <a:pt x="120386" y="15404"/>
                    <a:pt x="168393" y="0"/>
                  </a:cubicBezTo>
                  <a:close/>
                </a:path>
              </a:pathLst>
            </a:custGeom>
            <a:solidFill>
              <a:srgbClr val="FDFDFD"/>
            </a:solidFill>
            <a:ln w="10529"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95" name="Freeform: Shape 94"/>
            <p:cNvSpPr/>
            <p:nvPr/>
          </p:nvSpPr>
          <p:spPr>
            <a:xfrm>
              <a:off x="6504880" y="1190521"/>
              <a:ext cx="234172" cy="105787"/>
            </a:xfrm>
            <a:custGeom>
              <a:avLst/>
              <a:gdLst>
                <a:gd name="connsiteX0" fmla="*/ 13829 w 234172"/>
                <a:gd name="connsiteY0" fmla="*/ 52755 h 105787"/>
                <a:gd name="connsiteX1" fmla="*/ 220416 w 234172"/>
                <a:gd name="connsiteY1" fmla="*/ 0 h 105787"/>
                <a:gd name="connsiteX2" fmla="*/ 212292 w 234172"/>
                <a:gd name="connsiteY2" fmla="*/ 58769 h 105787"/>
                <a:gd name="connsiteX3" fmla="*/ 21003 w 234172"/>
                <a:gd name="connsiteY3" fmla="*/ 103716 h 105787"/>
                <a:gd name="connsiteX4" fmla="*/ 13829 w 234172"/>
                <a:gd name="connsiteY4" fmla="*/ 52755 h 105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72" h="105787">
                  <a:moveTo>
                    <a:pt x="13829" y="52755"/>
                  </a:moveTo>
                  <a:cubicBezTo>
                    <a:pt x="87580" y="54337"/>
                    <a:pt x="156899" y="38405"/>
                    <a:pt x="220416" y="0"/>
                  </a:cubicBezTo>
                  <a:cubicBezTo>
                    <a:pt x="238564" y="22473"/>
                    <a:pt x="241518" y="39355"/>
                    <a:pt x="212292" y="58769"/>
                  </a:cubicBezTo>
                  <a:cubicBezTo>
                    <a:pt x="153312" y="97913"/>
                    <a:pt x="88740" y="111418"/>
                    <a:pt x="21003" y="103716"/>
                  </a:cubicBezTo>
                  <a:cubicBezTo>
                    <a:pt x="-25632" y="98335"/>
                    <a:pt x="21003" y="69425"/>
                    <a:pt x="13829" y="52755"/>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 name="Freeform: Shape 95"/>
            <p:cNvSpPr/>
            <p:nvPr/>
          </p:nvSpPr>
          <p:spPr>
            <a:xfrm>
              <a:off x="6315814" y="1023394"/>
              <a:ext cx="99899" cy="156187"/>
            </a:xfrm>
            <a:custGeom>
              <a:avLst/>
              <a:gdLst>
                <a:gd name="connsiteX0" fmla="*/ 94958 w 99899"/>
                <a:gd name="connsiteY0" fmla="*/ 125662 h 156187"/>
                <a:gd name="connsiteX1" fmla="*/ 15616 w 99899"/>
                <a:gd name="connsiteY1" fmla="*/ 145814 h 156187"/>
                <a:gd name="connsiteX2" fmla="*/ 21841 w 99899"/>
                <a:gd name="connsiteY2" fmla="*/ 36401 h 156187"/>
                <a:gd name="connsiteX3" fmla="*/ 64044 w 99899"/>
                <a:gd name="connsiteY3" fmla="*/ 0 h 156187"/>
                <a:gd name="connsiteX4" fmla="*/ 94958 w 99899"/>
                <a:gd name="connsiteY4" fmla="*/ 125662 h 156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9" h="156187">
                  <a:moveTo>
                    <a:pt x="94958" y="125662"/>
                  </a:moveTo>
                  <a:cubicBezTo>
                    <a:pt x="73224" y="151089"/>
                    <a:pt x="49906" y="168182"/>
                    <a:pt x="15616" y="145814"/>
                  </a:cubicBezTo>
                  <a:cubicBezTo>
                    <a:pt x="-12239" y="127666"/>
                    <a:pt x="1794" y="73751"/>
                    <a:pt x="21841" y="36401"/>
                  </a:cubicBezTo>
                  <a:cubicBezTo>
                    <a:pt x="30070" y="20996"/>
                    <a:pt x="44103" y="5275"/>
                    <a:pt x="64044" y="0"/>
                  </a:cubicBezTo>
                  <a:cubicBezTo>
                    <a:pt x="89367" y="38194"/>
                    <a:pt x="109624" y="77655"/>
                    <a:pt x="94958" y="12566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 name="Freeform: Shape 96"/>
            <p:cNvSpPr/>
            <p:nvPr/>
          </p:nvSpPr>
          <p:spPr>
            <a:xfrm>
              <a:off x="6411749" y="978447"/>
              <a:ext cx="178178" cy="149988"/>
            </a:xfrm>
            <a:custGeom>
              <a:avLst/>
              <a:gdLst>
                <a:gd name="connsiteX0" fmla="*/ 126162 w 178178"/>
                <a:gd name="connsiteY0" fmla="*/ 106459 h 149988"/>
                <a:gd name="connsiteX1" fmla="*/ 178178 w 178178"/>
                <a:gd name="connsiteY1" fmla="*/ 136529 h 149988"/>
                <a:gd name="connsiteX2" fmla="*/ 71297 w 178178"/>
                <a:gd name="connsiteY2" fmla="*/ 149401 h 149988"/>
                <a:gd name="connsiteX3" fmla="*/ 29621 w 178178"/>
                <a:gd name="connsiteY3" fmla="*/ 115533 h 149988"/>
                <a:gd name="connsiteX4" fmla="*/ 8519 w 178178"/>
                <a:gd name="connsiteY4" fmla="*/ 53493 h 149988"/>
                <a:gd name="connsiteX5" fmla="*/ 29832 w 178178"/>
                <a:gd name="connsiteY5" fmla="*/ 0 h 149988"/>
                <a:gd name="connsiteX6" fmla="*/ 126162 w 178178"/>
                <a:gd name="connsiteY6" fmla="*/ 106459 h 1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78" h="149988">
                  <a:moveTo>
                    <a:pt x="126162" y="106459"/>
                  </a:moveTo>
                  <a:cubicBezTo>
                    <a:pt x="143466" y="116482"/>
                    <a:pt x="160875" y="126506"/>
                    <a:pt x="178178" y="136529"/>
                  </a:cubicBezTo>
                  <a:cubicBezTo>
                    <a:pt x="142305" y="138217"/>
                    <a:pt x="108331" y="153094"/>
                    <a:pt x="71297" y="149401"/>
                  </a:cubicBezTo>
                  <a:cubicBezTo>
                    <a:pt x="47874" y="147080"/>
                    <a:pt x="32681" y="143809"/>
                    <a:pt x="29621" y="115533"/>
                  </a:cubicBezTo>
                  <a:cubicBezTo>
                    <a:pt x="27300" y="94220"/>
                    <a:pt x="20020" y="71535"/>
                    <a:pt x="8519" y="53493"/>
                  </a:cubicBezTo>
                  <a:cubicBezTo>
                    <a:pt x="-11106" y="22579"/>
                    <a:pt x="6198" y="11184"/>
                    <a:pt x="29832" y="0"/>
                  </a:cubicBezTo>
                  <a:cubicBezTo>
                    <a:pt x="67710" y="30281"/>
                    <a:pt x="88917" y="75650"/>
                    <a:pt x="126162" y="10645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 name="Freeform: Shape 97"/>
            <p:cNvSpPr/>
            <p:nvPr/>
          </p:nvSpPr>
          <p:spPr>
            <a:xfrm>
              <a:off x="6264642" y="1314600"/>
              <a:ext cx="178732" cy="107308"/>
            </a:xfrm>
            <a:custGeom>
              <a:avLst/>
              <a:gdLst>
                <a:gd name="connsiteX0" fmla="*/ 93376 w 178732"/>
                <a:gd name="connsiteY0" fmla="*/ 1371 h 107308"/>
                <a:gd name="connsiteX1" fmla="*/ 178733 w 178732"/>
                <a:gd name="connsiteY1" fmla="*/ 92637 h 107308"/>
                <a:gd name="connsiteX2" fmla="*/ 0 w 178732"/>
                <a:gd name="connsiteY2" fmla="*/ 54759 h 107308"/>
                <a:gd name="connsiteX3" fmla="*/ 93376 w 178732"/>
                <a:gd name="connsiteY3" fmla="*/ 1371 h 107308"/>
              </a:gdLst>
              <a:ahLst/>
              <a:cxnLst>
                <a:cxn ang="0">
                  <a:pos x="connsiteX0" y="connsiteY0"/>
                </a:cxn>
                <a:cxn ang="0">
                  <a:pos x="connsiteX1" y="connsiteY1"/>
                </a:cxn>
                <a:cxn ang="0">
                  <a:pos x="connsiteX2" y="connsiteY2"/>
                </a:cxn>
                <a:cxn ang="0">
                  <a:pos x="connsiteX3" y="connsiteY3"/>
                </a:cxn>
              </a:cxnLst>
              <a:rect l="l" t="t" r="r" b="b"/>
              <a:pathLst>
                <a:path w="178732" h="107308">
                  <a:moveTo>
                    <a:pt x="93376" y="1371"/>
                  </a:moveTo>
                  <a:cubicBezTo>
                    <a:pt x="111101" y="39460"/>
                    <a:pt x="127877" y="78393"/>
                    <a:pt x="178733" y="92637"/>
                  </a:cubicBezTo>
                  <a:cubicBezTo>
                    <a:pt x="86307" y="120280"/>
                    <a:pt x="40094" y="109518"/>
                    <a:pt x="0" y="54759"/>
                  </a:cubicBezTo>
                  <a:cubicBezTo>
                    <a:pt x="19730" y="17092"/>
                    <a:pt x="47796" y="-6014"/>
                    <a:pt x="93376" y="1371"/>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 name="Freeform: Shape 98"/>
            <p:cNvSpPr/>
            <p:nvPr/>
          </p:nvSpPr>
          <p:spPr>
            <a:xfrm>
              <a:off x="6641495" y="1417809"/>
              <a:ext cx="160520" cy="100163"/>
            </a:xfrm>
            <a:custGeom>
              <a:avLst/>
              <a:gdLst>
                <a:gd name="connsiteX0" fmla="*/ 149638 w 160520"/>
                <a:gd name="connsiteY0" fmla="*/ 45770 h 100163"/>
                <a:gd name="connsiteX1" fmla="*/ 150905 w 160520"/>
                <a:gd name="connsiteY1" fmla="*/ 80482 h 100163"/>
                <a:gd name="connsiteX2" fmla="*/ 23238 w 160520"/>
                <a:gd name="connsiteY2" fmla="*/ 85863 h 100163"/>
                <a:gd name="connsiteX3" fmla="*/ 4880 w 160520"/>
                <a:gd name="connsiteY3" fmla="*/ 3777 h 100163"/>
                <a:gd name="connsiteX4" fmla="*/ 94668 w 160520"/>
                <a:gd name="connsiteY4" fmla="*/ 4621 h 100163"/>
                <a:gd name="connsiteX5" fmla="*/ 118513 w 160520"/>
                <a:gd name="connsiteY5" fmla="*/ 14645 h 100163"/>
                <a:gd name="connsiteX6" fmla="*/ 84117 w 160520"/>
                <a:gd name="connsiteY6" fmla="*/ 44398 h 100163"/>
                <a:gd name="connsiteX7" fmla="*/ 149638 w 160520"/>
                <a:gd name="connsiteY7" fmla="*/ 45770 h 10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20" h="100163">
                  <a:moveTo>
                    <a:pt x="149638" y="45770"/>
                  </a:moveTo>
                  <a:cubicBezTo>
                    <a:pt x="164199" y="56848"/>
                    <a:pt x="163671" y="70670"/>
                    <a:pt x="150905" y="80482"/>
                  </a:cubicBezTo>
                  <a:cubicBezTo>
                    <a:pt x="110283" y="111819"/>
                    <a:pt x="63332" y="99580"/>
                    <a:pt x="23238" y="85863"/>
                  </a:cubicBezTo>
                  <a:cubicBezTo>
                    <a:pt x="-8309" y="75101"/>
                    <a:pt x="-290" y="37329"/>
                    <a:pt x="4880" y="3777"/>
                  </a:cubicBezTo>
                  <a:cubicBezTo>
                    <a:pt x="36110" y="22030"/>
                    <a:pt x="65442" y="15489"/>
                    <a:pt x="94668" y="4621"/>
                  </a:cubicBezTo>
                  <a:cubicBezTo>
                    <a:pt x="105219" y="717"/>
                    <a:pt x="118302" y="-7090"/>
                    <a:pt x="118513" y="14645"/>
                  </a:cubicBezTo>
                  <a:cubicBezTo>
                    <a:pt x="111339" y="28677"/>
                    <a:pt x="91186" y="28783"/>
                    <a:pt x="84117" y="44398"/>
                  </a:cubicBezTo>
                  <a:cubicBezTo>
                    <a:pt x="106907" y="62440"/>
                    <a:pt x="128431" y="45348"/>
                    <a:pt x="149638" y="4577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 name="Freeform: Shape 99"/>
            <p:cNvSpPr/>
            <p:nvPr/>
          </p:nvSpPr>
          <p:spPr>
            <a:xfrm>
              <a:off x="6249812" y="1239730"/>
              <a:ext cx="108205" cy="129629"/>
            </a:xfrm>
            <a:custGeom>
              <a:avLst/>
              <a:gdLst>
                <a:gd name="connsiteX0" fmla="*/ 108206 w 108205"/>
                <a:gd name="connsiteY0" fmla="*/ 76242 h 129629"/>
                <a:gd name="connsiteX1" fmla="*/ 14830 w 108205"/>
                <a:gd name="connsiteY1" fmla="*/ 129630 h 129629"/>
                <a:gd name="connsiteX2" fmla="*/ 16096 w 108205"/>
                <a:gd name="connsiteY2" fmla="*/ 21482 h 129629"/>
                <a:gd name="connsiteX3" fmla="*/ 69589 w 108205"/>
                <a:gd name="connsiteY3" fmla="*/ 22327 h 129629"/>
                <a:gd name="connsiteX4" fmla="*/ 108206 w 108205"/>
                <a:gd name="connsiteY4" fmla="*/ 76242 h 12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05" h="129629">
                  <a:moveTo>
                    <a:pt x="108206" y="76242"/>
                  </a:moveTo>
                  <a:cubicBezTo>
                    <a:pt x="70750" y="83100"/>
                    <a:pt x="46483" y="112854"/>
                    <a:pt x="14830" y="129630"/>
                  </a:cubicBezTo>
                  <a:cubicBezTo>
                    <a:pt x="-10598" y="93440"/>
                    <a:pt x="1325" y="55034"/>
                    <a:pt x="16096" y="21482"/>
                  </a:cubicBezTo>
                  <a:cubicBezTo>
                    <a:pt x="27069" y="-3629"/>
                    <a:pt x="50914" y="-10803"/>
                    <a:pt x="69589" y="22327"/>
                  </a:cubicBezTo>
                  <a:cubicBezTo>
                    <a:pt x="80246" y="41529"/>
                    <a:pt x="95123" y="58411"/>
                    <a:pt x="108206" y="7624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 name="Freeform: Shape 100"/>
            <p:cNvSpPr/>
            <p:nvPr/>
          </p:nvSpPr>
          <p:spPr>
            <a:xfrm>
              <a:off x="6461064" y="1451772"/>
              <a:ext cx="150663" cy="96317"/>
            </a:xfrm>
            <a:custGeom>
              <a:avLst/>
              <a:gdLst>
                <a:gd name="connsiteX0" fmla="*/ 148277 w 150663"/>
                <a:gd name="connsiteY0" fmla="*/ 55172 h 96317"/>
                <a:gd name="connsiteX1" fmla="*/ 120739 w 150663"/>
                <a:gd name="connsiteY1" fmla="*/ 94949 h 96317"/>
                <a:gd name="connsiteX2" fmla="*/ 7633 w 150663"/>
                <a:gd name="connsiteY2" fmla="*/ 70893 h 96317"/>
                <a:gd name="connsiteX3" fmla="*/ 3519 w 150663"/>
                <a:gd name="connsiteY3" fmla="*/ 15711 h 96317"/>
                <a:gd name="connsiteX4" fmla="*/ 7844 w 150663"/>
                <a:gd name="connsiteY4" fmla="*/ 7270 h 96317"/>
                <a:gd name="connsiteX5" fmla="*/ 119473 w 150663"/>
                <a:gd name="connsiteY5" fmla="*/ 12651 h 96317"/>
                <a:gd name="connsiteX6" fmla="*/ 69462 w 150663"/>
                <a:gd name="connsiteY6" fmla="*/ 38923 h 96317"/>
                <a:gd name="connsiteX7" fmla="*/ 148277 w 150663"/>
                <a:gd name="connsiteY7" fmla="*/ 55172 h 9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663" h="96317">
                  <a:moveTo>
                    <a:pt x="148277" y="55172"/>
                  </a:moveTo>
                  <a:cubicBezTo>
                    <a:pt x="157351" y="81022"/>
                    <a:pt x="138887" y="92839"/>
                    <a:pt x="120739" y="94949"/>
                  </a:cubicBezTo>
                  <a:cubicBezTo>
                    <a:pt x="81173" y="99591"/>
                    <a:pt x="40658" y="92628"/>
                    <a:pt x="7633" y="70893"/>
                  </a:cubicBezTo>
                  <a:cubicBezTo>
                    <a:pt x="-6294" y="61713"/>
                    <a:pt x="2991" y="34703"/>
                    <a:pt x="3519" y="15711"/>
                  </a:cubicBezTo>
                  <a:cubicBezTo>
                    <a:pt x="3624" y="12757"/>
                    <a:pt x="6262" y="7376"/>
                    <a:pt x="7844" y="7270"/>
                  </a:cubicBezTo>
                  <a:cubicBezTo>
                    <a:pt x="45195" y="6004"/>
                    <a:pt x="83389" y="-11405"/>
                    <a:pt x="119473" y="12651"/>
                  </a:cubicBezTo>
                  <a:cubicBezTo>
                    <a:pt x="107656" y="29111"/>
                    <a:pt x="85394" y="26473"/>
                    <a:pt x="69462" y="38923"/>
                  </a:cubicBezTo>
                  <a:cubicBezTo>
                    <a:pt x="93413" y="61080"/>
                    <a:pt x="123799" y="43988"/>
                    <a:pt x="148277" y="55172"/>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 name="Freeform: Shape 101"/>
            <p:cNvSpPr/>
            <p:nvPr/>
          </p:nvSpPr>
          <p:spPr>
            <a:xfrm>
              <a:off x="6140828" y="937404"/>
              <a:ext cx="122325" cy="72410"/>
            </a:xfrm>
            <a:custGeom>
              <a:avLst/>
              <a:gdLst>
                <a:gd name="connsiteX0" fmla="*/ 48058 w 122325"/>
                <a:gd name="connsiteY0" fmla="*/ 0 h 72410"/>
                <a:gd name="connsiteX1" fmla="*/ 122232 w 122325"/>
                <a:gd name="connsiteY1" fmla="*/ 46319 h 72410"/>
                <a:gd name="connsiteX2" fmla="*/ 75596 w 122325"/>
                <a:gd name="connsiteY2" fmla="*/ 72379 h 72410"/>
                <a:gd name="connsiteX3" fmla="*/ 368 w 122325"/>
                <a:gd name="connsiteY3" fmla="*/ 20996 h 72410"/>
                <a:gd name="connsiteX4" fmla="*/ 48058 w 122325"/>
                <a:gd name="connsiteY4" fmla="*/ 0 h 7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25" h="72410">
                  <a:moveTo>
                    <a:pt x="48058" y="0"/>
                  </a:moveTo>
                  <a:cubicBezTo>
                    <a:pt x="87202" y="106"/>
                    <a:pt x="124447" y="-2532"/>
                    <a:pt x="122232" y="46319"/>
                  </a:cubicBezTo>
                  <a:cubicBezTo>
                    <a:pt x="120965" y="73857"/>
                    <a:pt x="94377" y="71957"/>
                    <a:pt x="75596" y="72379"/>
                  </a:cubicBezTo>
                  <a:cubicBezTo>
                    <a:pt x="38879" y="73329"/>
                    <a:pt x="4800" y="52544"/>
                    <a:pt x="368" y="20996"/>
                  </a:cubicBezTo>
                  <a:cubicBezTo>
                    <a:pt x="-4169" y="-10234"/>
                    <a:pt x="34448" y="5592"/>
                    <a:pt x="48058" y="0"/>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 name="Freeform: Shape 102"/>
            <p:cNvSpPr/>
            <p:nvPr/>
          </p:nvSpPr>
          <p:spPr>
            <a:xfrm>
              <a:off x="6166736" y="1023499"/>
              <a:ext cx="116105" cy="112274"/>
            </a:xfrm>
            <a:custGeom>
              <a:avLst/>
              <a:gdLst>
                <a:gd name="connsiteX0" fmla="*/ 205 w 116105"/>
                <a:gd name="connsiteY0" fmla="*/ 103505 h 112274"/>
                <a:gd name="connsiteX1" fmla="*/ 85773 w 116105"/>
                <a:gd name="connsiteY1" fmla="*/ 0 h 112274"/>
                <a:gd name="connsiteX2" fmla="*/ 82396 w 116105"/>
                <a:gd name="connsiteY2" fmla="*/ 92004 h 112274"/>
                <a:gd name="connsiteX3" fmla="*/ 205 w 116105"/>
                <a:gd name="connsiteY3" fmla="*/ 103505 h 112274"/>
              </a:gdLst>
              <a:ahLst/>
              <a:cxnLst>
                <a:cxn ang="0">
                  <a:pos x="connsiteX0" y="connsiteY0"/>
                </a:cxn>
                <a:cxn ang="0">
                  <a:pos x="connsiteX1" y="connsiteY1"/>
                </a:cxn>
                <a:cxn ang="0">
                  <a:pos x="connsiteX2" y="connsiteY2"/>
                </a:cxn>
                <a:cxn ang="0">
                  <a:pos x="connsiteX3" y="connsiteY3"/>
                </a:cxn>
              </a:cxnLst>
              <a:rect l="l" t="t" r="r" b="b"/>
              <a:pathLst>
                <a:path w="116105" h="112274">
                  <a:moveTo>
                    <a:pt x="205" y="103505"/>
                  </a:moveTo>
                  <a:cubicBezTo>
                    <a:pt x="-3172" y="42626"/>
                    <a:pt x="35656" y="16670"/>
                    <a:pt x="85773" y="0"/>
                  </a:cubicBezTo>
                  <a:cubicBezTo>
                    <a:pt x="126710" y="33446"/>
                    <a:pt x="126816" y="69531"/>
                    <a:pt x="82396" y="92004"/>
                  </a:cubicBezTo>
                  <a:cubicBezTo>
                    <a:pt x="57813" y="104454"/>
                    <a:pt x="30802" y="123657"/>
                    <a:pt x="205" y="10350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 name="Freeform: Shape 103"/>
            <p:cNvSpPr/>
            <p:nvPr/>
          </p:nvSpPr>
          <p:spPr>
            <a:xfrm>
              <a:off x="6379058" y="1249817"/>
              <a:ext cx="106415" cy="131184"/>
            </a:xfrm>
            <a:custGeom>
              <a:avLst/>
              <a:gdLst>
                <a:gd name="connsiteX0" fmla="*/ 106415 w 106415"/>
                <a:gd name="connsiteY0" fmla="*/ 98546 h 131184"/>
                <a:gd name="connsiteX1" fmla="*/ 74552 w 106415"/>
                <a:gd name="connsiteY1" fmla="*/ 130410 h 131184"/>
                <a:gd name="connsiteX2" fmla="*/ 14517 w 106415"/>
                <a:gd name="connsiteY2" fmla="*/ 107620 h 131184"/>
                <a:gd name="connsiteX3" fmla="*/ 1961 w 106415"/>
                <a:gd name="connsiteY3" fmla="*/ 0 h 131184"/>
                <a:gd name="connsiteX4" fmla="*/ 42371 w 106415"/>
                <a:gd name="connsiteY4" fmla="*/ 5803 h 131184"/>
                <a:gd name="connsiteX5" fmla="*/ 106415 w 106415"/>
                <a:gd name="connsiteY5" fmla="*/ 98546 h 1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15" h="131184">
                  <a:moveTo>
                    <a:pt x="106415" y="98546"/>
                  </a:moveTo>
                  <a:cubicBezTo>
                    <a:pt x="94387" y="127983"/>
                    <a:pt x="94387" y="128194"/>
                    <a:pt x="74552" y="130410"/>
                  </a:cubicBezTo>
                  <a:cubicBezTo>
                    <a:pt x="50707" y="133047"/>
                    <a:pt x="29394" y="129777"/>
                    <a:pt x="14517" y="107620"/>
                  </a:cubicBezTo>
                  <a:cubicBezTo>
                    <a:pt x="-360" y="85357"/>
                    <a:pt x="-2259" y="73751"/>
                    <a:pt x="1961" y="0"/>
                  </a:cubicBezTo>
                  <a:cubicBezTo>
                    <a:pt x="15466" y="1899"/>
                    <a:pt x="28866" y="3904"/>
                    <a:pt x="42371" y="5803"/>
                  </a:cubicBezTo>
                  <a:cubicBezTo>
                    <a:pt x="60308" y="39038"/>
                    <a:pt x="55244" y="88100"/>
                    <a:pt x="106415" y="9854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 name="Freeform: Shape 104"/>
            <p:cNvSpPr/>
            <p:nvPr/>
          </p:nvSpPr>
          <p:spPr>
            <a:xfrm>
              <a:off x="6441581" y="959543"/>
              <a:ext cx="96962" cy="125363"/>
            </a:xfrm>
            <a:custGeom>
              <a:avLst/>
              <a:gdLst>
                <a:gd name="connsiteX0" fmla="*/ 96330 w 96962"/>
                <a:gd name="connsiteY0" fmla="*/ 125363 h 125363"/>
                <a:gd name="connsiteX1" fmla="*/ 0 w 96962"/>
                <a:gd name="connsiteY1" fmla="*/ 18904 h 125363"/>
                <a:gd name="connsiteX2" fmla="*/ 44630 w 96962"/>
                <a:gd name="connsiteY2" fmla="*/ 9197 h 125363"/>
                <a:gd name="connsiteX3" fmla="*/ 96963 w 96962"/>
                <a:gd name="connsiteY3" fmla="*/ 49502 h 125363"/>
                <a:gd name="connsiteX4" fmla="*/ 96330 w 96962"/>
                <a:gd name="connsiteY4" fmla="*/ 125363 h 125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2" h="125363">
                  <a:moveTo>
                    <a:pt x="96330" y="125363"/>
                  </a:moveTo>
                  <a:cubicBezTo>
                    <a:pt x="42626" y="109431"/>
                    <a:pt x="22368" y="63218"/>
                    <a:pt x="0" y="18904"/>
                  </a:cubicBezTo>
                  <a:cubicBezTo>
                    <a:pt x="14033" y="11835"/>
                    <a:pt x="24162" y="-13382"/>
                    <a:pt x="44630" y="9197"/>
                  </a:cubicBezTo>
                  <a:cubicBezTo>
                    <a:pt x="57713" y="28295"/>
                    <a:pt x="80715" y="34414"/>
                    <a:pt x="96963" y="49502"/>
                  </a:cubicBezTo>
                  <a:cubicBezTo>
                    <a:pt x="96752" y="74719"/>
                    <a:pt x="96541" y="100041"/>
                    <a:pt x="96330" y="12536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 name="Freeform: Shape 105"/>
            <p:cNvSpPr/>
            <p:nvPr/>
          </p:nvSpPr>
          <p:spPr>
            <a:xfrm>
              <a:off x="6541618" y="899967"/>
              <a:ext cx="123854" cy="90191"/>
            </a:xfrm>
            <a:custGeom>
              <a:avLst/>
              <a:gdLst>
                <a:gd name="connsiteX0" fmla="*/ 56856 w 123854"/>
                <a:gd name="connsiteY0" fmla="*/ 68878 h 90191"/>
                <a:gd name="connsiteX1" fmla="*/ 18345 w 123854"/>
                <a:gd name="connsiteY1" fmla="*/ 90191 h 90191"/>
                <a:gd name="connsiteX2" fmla="*/ 4417 w 123854"/>
                <a:gd name="connsiteY2" fmla="*/ 47671 h 90191"/>
                <a:gd name="connsiteX3" fmla="*/ 69411 w 123854"/>
                <a:gd name="connsiteY3" fmla="*/ 2091 h 90191"/>
                <a:gd name="connsiteX4" fmla="*/ 121849 w 123854"/>
                <a:gd name="connsiteY4" fmla="*/ 38386 h 90191"/>
                <a:gd name="connsiteX5" fmla="*/ 121744 w 123854"/>
                <a:gd name="connsiteY5" fmla="*/ 51258 h 90191"/>
                <a:gd name="connsiteX6" fmla="*/ 95894 w 123854"/>
                <a:gd name="connsiteY6" fmla="*/ 60860 h 90191"/>
                <a:gd name="connsiteX7" fmla="*/ 63503 w 123854"/>
                <a:gd name="connsiteY7" fmla="*/ 68878 h 90191"/>
                <a:gd name="connsiteX8" fmla="*/ 56856 w 123854"/>
                <a:gd name="connsiteY8" fmla="*/ 68878 h 9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54" h="90191">
                  <a:moveTo>
                    <a:pt x="56856" y="68878"/>
                  </a:moveTo>
                  <a:cubicBezTo>
                    <a:pt x="43983" y="75947"/>
                    <a:pt x="31217" y="83122"/>
                    <a:pt x="18345" y="90191"/>
                  </a:cubicBezTo>
                  <a:cubicBezTo>
                    <a:pt x="1041" y="80168"/>
                    <a:pt x="-4973" y="66452"/>
                    <a:pt x="4417" y="47671"/>
                  </a:cubicBezTo>
                  <a:cubicBezTo>
                    <a:pt x="3784" y="1352"/>
                    <a:pt x="45039" y="11376"/>
                    <a:pt x="69411" y="2091"/>
                  </a:cubicBezTo>
                  <a:cubicBezTo>
                    <a:pt x="99059" y="-9093"/>
                    <a:pt x="102963" y="27730"/>
                    <a:pt x="121849" y="38386"/>
                  </a:cubicBezTo>
                  <a:cubicBezTo>
                    <a:pt x="124593" y="42712"/>
                    <a:pt x="124487" y="46932"/>
                    <a:pt x="121744" y="51258"/>
                  </a:cubicBezTo>
                  <a:cubicBezTo>
                    <a:pt x="114253" y="57483"/>
                    <a:pt x="105073" y="59171"/>
                    <a:pt x="95894" y="60860"/>
                  </a:cubicBezTo>
                  <a:cubicBezTo>
                    <a:pt x="84816" y="62126"/>
                    <a:pt x="74581" y="66979"/>
                    <a:pt x="63503" y="68878"/>
                  </a:cubicBezTo>
                  <a:cubicBezTo>
                    <a:pt x="61287" y="68878"/>
                    <a:pt x="59071" y="68878"/>
                    <a:pt x="56856" y="6887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 name="Freeform: Shape 106"/>
            <p:cNvSpPr/>
            <p:nvPr/>
          </p:nvSpPr>
          <p:spPr>
            <a:xfrm>
              <a:off x="6162338" y="1022228"/>
              <a:ext cx="144459" cy="124936"/>
            </a:xfrm>
            <a:custGeom>
              <a:avLst/>
              <a:gdLst>
                <a:gd name="connsiteX0" fmla="*/ 4603 w 144459"/>
                <a:gd name="connsiteY0" fmla="*/ 104776 h 124936"/>
                <a:gd name="connsiteX1" fmla="*/ 64110 w 144459"/>
                <a:gd name="connsiteY1" fmla="*/ 90532 h 124936"/>
                <a:gd name="connsiteX2" fmla="*/ 90065 w 144459"/>
                <a:gd name="connsiteY2" fmla="*/ 1271 h 124936"/>
                <a:gd name="connsiteX3" fmla="*/ 140921 w 144459"/>
                <a:gd name="connsiteY3" fmla="*/ 52021 h 124936"/>
                <a:gd name="connsiteX4" fmla="*/ 115598 w 144459"/>
                <a:gd name="connsiteY4" fmla="*/ 94541 h 124936"/>
                <a:gd name="connsiteX5" fmla="*/ 382 w 144459"/>
                <a:gd name="connsiteY5" fmla="*/ 112161 h 124936"/>
                <a:gd name="connsiteX6" fmla="*/ 593 w 144459"/>
                <a:gd name="connsiteY6" fmla="*/ 108047 h 124936"/>
                <a:gd name="connsiteX7" fmla="*/ 4603 w 144459"/>
                <a:gd name="connsiteY7" fmla="*/ 104776 h 12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459" h="124936">
                  <a:moveTo>
                    <a:pt x="4603" y="104776"/>
                  </a:moveTo>
                  <a:cubicBezTo>
                    <a:pt x="26127" y="107203"/>
                    <a:pt x="45224" y="97812"/>
                    <a:pt x="64110" y="90532"/>
                  </a:cubicBezTo>
                  <a:cubicBezTo>
                    <a:pt x="114965" y="70907"/>
                    <a:pt x="121190" y="47695"/>
                    <a:pt x="90065" y="1271"/>
                  </a:cubicBezTo>
                  <a:cubicBezTo>
                    <a:pt x="132163" y="-7486"/>
                    <a:pt x="129737" y="31130"/>
                    <a:pt x="140921" y="52021"/>
                  </a:cubicBezTo>
                  <a:cubicBezTo>
                    <a:pt x="152843" y="74389"/>
                    <a:pt x="132163" y="86628"/>
                    <a:pt x="115598" y="94541"/>
                  </a:cubicBezTo>
                  <a:cubicBezTo>
                    <a:pt x="79303" y="111845"/>
                    <a:pt x="44169" y="142337"/>
                    <a:pt x="382" y="112161"/>
                  </a:cubicBezTo>
                  <a:cubicBezTo>
                    <a:pt x="-251" y="111739"/>
                    <a:pt x="-40" y="109102"/>
                    <a:pt x="593" y="108047"/>
                  </a:cubicBezTo>
                  <a:cubicBezTo>
                    <a:pt x="1437" y="106675"/>
                    <a:pt x="3231" y="105831"/>
                    <a:pt x="4603" y="10477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 name="Freeform: Shape 107"/>
            <p:cNvSpPr/>
            <p:nvPr/>
          </p:nvSpPr>
          <p:spPr>
            <a:xfrm>
              <a:off x="6421399" y="1255515"/>
              <a:ext cx="64230" cy="93943"/>
            </a:xfrm>
            <a:custGeom>
              <a:avLst/>
              <a:gdLst>
                <a:gd name="connsiteX0" fmla="*/ 64074 w 64230"/>
                <a:gd name="connsiteY0" fmla="*/ 92848 h 93943"/>
                <a:gd name="connsiteX1" fmla="*/ 30 w 64230"/>
                <a:gd name="connsiteY1" fmla="*/ 0 h 93943"/>
                <a:gd name="connsiteX2" fmla="*/ 64074 w 64230"/>
                <a:gd name="connsiteY2" fmla="*/ 92848 h 93943"/>
              </a:gdLst>
              <a:ahLst/>
              <a:cxnLst>
                <a:cxn ang="0">
                  <a:pos x="connsiteX0" y="connsiteY0"/>
                </a:cxn>
                <a:cxn ang="0">
                  <a:pos x="connsiteX1" y="connsiteY1"/>
                </a:cxn>
                <a:cxn ang="0">
                  <a:pos x="connsiteX2" y="connsiteY2"/>
                </a:cxn>
              </a:cxnLst>
              <a:rect l="l" t="t" r="r" b="b"/>
              <a:pathLst>
                <a:path w="64230" h="93943">
                  <a:moveTo>
                    <a:pt x="64074" y="92848"/>
                  </a:moveTo>
                  <a:cubicBezTo>
                    <a:pt x="8260" y="98335"/>
                    <a:pt x="-603" y="85568"/>
                    <a:pt x="30" y="0"/>
                  </a:cubicBezTo>
                  <a:cubicBezTo>
                    <a:pt x="60171" y="4220"/>
                    <a:pt x="65341" y="46213"/>
                    <a:pt x="64074" y="9284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 name="Freeform: Shape 108"/>
            <p:cNvSpPr/>
            <p:nvPr/>
          </p:nvSpPr>
          <p:spPr>
            <a:xfrm>
              <a:off x="6501196" y="1314202"/>
              <a:ext cx="141907" cy="78124"/>
            </a:xfrm>
            <a:custGeom>
              <a:avLst/>
              <a:gdLst>
                <a:gd name="connsiteX0" fmla="*/ 36504 w 141907"/>
                <a:gd name="connsiteY0" fmla="*/ 3563 h 78124"/>
                <a:gd name="connsiteX1" fmla="*/ 141908 w 141907"/>
                <a:gd name="connsiteY1" fmla="*/ 66447 h 78124"/>
                <a:gd name="connsiteX2" fmla="*/ 20256 w 141907"/>
                <a:gd name="connsiteY2" fmla="*/ 69085 h 78124"/>
                <a:gd name="connsiteX3" fmla="*/ 5168 w 141907"/>
                <a:gd name="connsiteY3" fmla="*/ 18440 h 78124"/>
                <a:gd name="connsiteX4" fmla="*/ 36504 w 141907"/>
                <a:gd name="connsiteY4" fmla="*/ 3563 h 78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07" h="78124">
                  <a:moveTo>
                    <a:pt x="36504" y="3563"/>
                  </a:moveTo>
                  <a:cubicBezTo>
                    <a:pt x="54652" y="53047"/>
                    <a:pt x="91897" y="70456"/>
                    <a:pt x="141908" y="66447"/>
                  </a:cubicBezTo>
                  <a:cubicBezTo>
                    <a:pt x="101709" y="85122"/>
                    <a:pt x="61193" y="77842"/>
                    <a:pt x="20256" y="69085"/>
                  </a:cubicBezTo>
                  <a:cubicBezTo>
                    <a:pt x="-15617" y="61382"/>
                    <a:pt x="7595" y="35322"/>
                    <a:pt x="5168" y="18440"/>
                  </a:cubicBezTo>
                  <a:cubicBezTo>
                    <a:pt x="947" y="-11525"/>
                    <a:pt x="23738" y="4196"/>
                    <a:pt x="36504" y="356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 name="Freeform: Shape 109"/>
            <p:cNvSpPr/>
            <p:nvPr/>
          </p:nvSpPr>
          <p:spPr>
            <a:xfrm>
              <a:off x="6761463" y="1175351"/>
              <a:ext cx="83734" cy="95779"/>
            </a:xfrm>
            <a:custGeom>
              <a:avLst/>
              <a:gdLst>
                <a:gd name="connsiteX0" fmla="*/ 48873 w 83734"/>
                <a:gd name="connsiteY0" fmla="*/ 58745 h 95779"/>
                <a:gd name="connsiteX1" fmla="*/ 19647 w 83734"/>
                <a:gd name="connsiteY1" fmla="*/ 95779 h 95779"/>
                <a:gd name="connsiteX2" fmla="*/ 7724 w 83734"/>
                <a:gd name="connsiteY2" fmla="*/ 12321 h 95779"/>
                <a:gd name="connsiteX3" fmla="*/ 50456 w 83734"/>
                <a:gd name="connsiteY3" fmla="*/ 4724 h 95779"/>
                <a:gd name="connsiteX4" fmla="*/ 49612 w 83734"/>
                <a:gd name="connsiteY4" fmla="*/ 3880 h 95779"/>
                <a:gd name="connsiteX5" fmla="*/ 81897 w 83734"/>
                <a:gd name="connsiteY5" fmla="*/ 57268 h 95779"/>
                <a:gd name="connsiteX6" fmla="*/ 48873 w 83734"/>
                <a:gd name="connsiteY6" fmla="*/ 58745 h 9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734" h="95779">
                  <a:moveTo>
                    <a:pt x="48873" y="58745"/>
                  </a:moveTo>
                  <a:cubicBezTo>
                    <a:pt x="15532" y="51887"/>
                    <a:pt x="37162" y="87233"/>
                    <a:pt x="19647" y="95779"/>
                  </a:cubicBezTo>
                  <a:cubicBezTo>
                    <a:pt x="6564" y="68769"/>
                    <a:pt x="-10001" y="45240"/>
                    <a:pt x="7724" y="12321"/>
                  </a:cubicBezTo>
                  <a:cubicBezTo>
                    <a:pt x="21019" y="-12579"/>
                    <a:pt x="36739" y="8628"/>
                    <a:pt x="50456" y="4724"/>
                  </a:cubicBezTo>
                  <a:cubicBezTo>
                    <a:pt x="50456" y="4724"/>
                    <a:pt x="49612" y="3880"/>
                    <a:pt x="49612" y="3880"/>
                  </a:cubicBezTo>
                  <a:cubicBezTo>
                    <a:pt x="71980" y="14642"/>
                    <a:pt x="89600" y="28359"/>
                    <a:pt x="81897" y="57268"/>
                  </a:cubicBezTo>
                  <a:cubicBezTo>
                    <a:pt x="71241" y="66553"/>
                    <a:pt x="60268" y="67608"/>
                    <a:pt x="48873" y="58745"/>
                  </a:cubicBezTo>
                  <a:close/>
                </a:path>
              </a:pathLst>
            </a:custGeom>
            <a:solidFill>
              <a:srgbClr val="ED8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 name="Freeform: Shape 110"/>
            <p:cNvSpPr/>
            <p:nvPr/>
          </p:nvSpPr>
          <p:spPr>
            <a:xfrm>
              <a:off x="6465153" y="1390195"/>
              <a:ext cx="99296" cy="55553"/>
            </a:xfrm>
            <a:custGeom>
              <a:avLst/>
              <a:gdLst>
                <a:gd name="connsiteX0" fmla="*/ 52184 w 99296"/>
                <a:gd name="connsiteY0" fmla="*/ 55553 h 55553"/>
                <a:gd name="connsiteX1" fmla="*/ 63 w 99296"/>
                <a:gd name="connsiteY1" fmla="*/ 18414 h 55553"/>
                <a:gd name="connsiteX2" fmla="*/ 31399 w 99296"/>
                <a:gd name="connsiteY2" fmla="*/ 3748 h 55553"/>
                <a:gd name="connsiteX3" fmla="*/ 98925 w 99296"/>
                <a:gd name="connsiteY3" fmla="*/ 26749 h 55553"/>
                <a:gd name="connsiteX4" fmla="*/ 52184 w 99296"/>
                <a:gd name="connsiteY4" fmla="*/ 55553 h 5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96" h="55553">
                  <a:moveTo>
                    <a:pt x="52184" y="55553"/>
                  </a:moveTo>
                  <a:cubicBezTo>
                    <a:pt x="35408" y="36984"/>
                    <a:pt x="-1731" y="54920"/>
                    <a:pt x="63" y="18414"/>
                  </a:cubicBezTo>
                  <a:cubicBezTo>
                    <a:pt x="1012" y="-1422"/>
                    <a:pt x="20426" y="-3321"/>
                    <a:pt x="31399" y="3748"/>
                  </a:cubicBezTo>
                  <a:cubicBezTo>
                    <a:pt x="53345" y="17992"/>
                    <a:pt x="93439" y="-4165"/>
                    <a:pt x="98925" y="26749"/>
                  </a:cubicBezTo>
                  <a:cubicBezTo>
                    <a:pt x="103356" y="51649"/>
                    <a:pt x="66956" y="42681"/>
                    <a:pt x="52184" y="5555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 name="Freeform: Shape 111"/>
            <p:cNvSpPr/>
            <p:nvPr/>
          </p:nvSpPr>
          <p:spPr>
            <a:xfrm>
              <a:off x="6515087" y="1464423"/>
              <a:ext cx="94253" cy="53650"/>
            </a:xfrm>
            <a:custGeom>
              <a:avLst/>
              <a:gdLst>
                <a:gd name="connsiteX0" fmla="*/ 94254 w 94253"/>
                <a:gd name="connsiteY0" fmla="*/ 42520 h 53650"/>
                <a:gd name="connsiteX1" fmla="*/ 69987 w 94253"/>
                <a:gd name="connsiteY1" fmla="*/ 51911 h 53650"/>
                <a:gd name="connsiteX2" fmla="*/ 34 w 94253"/>
                <a:gd name="connsiteY2" fmla="*/ 27221 h 53650"/>
                <a:gd name="connsiteX3" fmla="*/ 65344 w 94253"/>
                <a:gd name="connsiteY3" fmla="*/ 0 h 53650"/>
                <a:gd name="connsiteX4" fmla="*/ 94254 w 94253"/>
                <a:gd name="connsiteY4" fmla="*/ 42520 h 5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53" h="53650">
                  <a:moveTo>
                    <a:pt x="94254" y="42520"/>
                  </a:moveTo>
                  <a:cubicBezTo>
                    <a:pt x="86130" y="45791"/>
                    <a:pt x="78111" y="51700"/>
                    <a:pt x="69987" y="51911"/>
                  </a:cubicBezTo>
                  <a:cubicBezTo>
                    <a:pt x="42976" y="52438"/>
                    <a:pt x="1828" y="62567"/>
                    <a:pt x="34" y="27221"/>
                  </a:cubicBezTo>
                  <a:cubicBezTo>
                    <a:pt x="-1337" y="0"/>
                    <a:pt x="39073" y="844"/>
                    <a:pt x="65344" y="0"/>
                  </a:cubicBezTo>
                  <a:cubicBezTo>
                    <a:pt x="74946" y="14138"/>
                    <a:pt x="84547" y="28382"/>
                    <a:pt x="94254" y="425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 name="Freeform: Shape 112"/>
            <p:cNvSpPr/>
            <p:nvPr/>
          </p:nvSpPr>
          <p:spPr>
            <a:xfrm>
              <a:off x="6699634" y="1432559"/>
              <a:ext cx="91499" cy="54357"/>
            </a:xfrm>
            <a:custGeom>
              <a:avLst/>
              <a:gdLst>
                <a:gd name="connsiteX0" fmla="*/ 91499 w 91499"/>
                <a:gd name="connsiteY0" fmla="*/ 31020 h 54357"/>
                <a:gd name="connsiteX1" fmla="*/ 82636 w 91499"/>
                <a:gd name="connsiteY1" fmla="*/ 43681 h 54357"/>
                <a:gd name="connsiteX2" fmla="*/ 9096 w 91499"/>
                <a:gd name="connsiteY2" fmla="*/ 43153 h 54357"/>
                <a:gd name="connsiteX3" fmla="*/ 1605 w 91499"/>
                <a:gd name="connsiteY3" fmla="*/ 26483 h 54357"/>
                <a:gd name="connsiteX4" fmla="*/ 60479 w 91499"/>
                <a:gd name="connsiteY4" fmla="*/ 0 h 54357"/>
                <a:gd name="connsiteX5" fmla="*/ 91499 w 91499"/>
                <a:gd name="connsiteY5" fmla="*/ 31020 h 5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54357">
                  <a:moveTo>
                    <a:pt x="91499" y="31020"/>
                  </a:moveTo>
                  <a:cubicBezTo>
                    <a:pt x="88545" y="35346"/>
                    <a:pt x="86646" y="41043"/>
                    <a:pt x="82636" y="43681"/>
                  </a:cubicBezTo>
                  <a:cubicBezTo>
                    <a:pt x="58158" y="59824"/>
                    <a:pt x="33469" y="56025"/>
                    <a:pt x="9096" y="43153"/>
                  </a:cubicBezTo>
                  <a:cubicBezTo>
                    <a:pt x="2344" y="39566"/>
                    <a:pt x="-2721" y="33235"/>
                    <a:pt x="1605" y="26483"/>
                  </a:cubicBezTo>
                  <a:cubicBezTo>
                    <a:pt x="15216" y="5275"/>
                    <a:pt x="37267" y="950"/>
                    <a:pt x="60479" y="0"/>
                  </a:cubicBezTo>
                  <a:cubicBezTo>
                    <a:pt x="70714" y="10234"/>
                    <a:pt x="81054" y="20574"/>
                    <a:pt x="91499" y="310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 name="Freeform: Shape 113"/>
            <p:cNvSpPr/>
            <p:nvPr/>
          </p:nvSpPr>
          <p:spPr>
            <a:xfrm>
              <a:off x="6536588" y="1125311"/>
              <a:ext cx="149985" cy="44212"/>
            </a:xfrm>
            <a:custGeom>
              <a:avLst/>
              <a:gdLst>
                <a:gd name="connsiteX0" fmla="*/ 149986 w 149985"/>
                <a:gd name="connsiteY0" fmla="*/ 1904 h 44212"/>
                <a:gd name="connsiteX1" fmla="*/ 901 w 149985"/>
                <a:gd name="connsiteY1" fmla="*/ 42526 h 44212"/>
                <a:gd name="connsiteX2" fmla="*/ 11136 w 149985"/>
                <a:gd name="connsiteY2" fmla="*/ 24694 h 44212"/>
                <a:gd name="connsiteX3" fmla="*/ 149986 w 149985"/>
                <a:gd name="connsiteY3" fmla="*/ 1904 h 44212"/>
              </a:gdLst>
              <a:ahLst/>
              <a:cxnLst>
                <a:cxn ang="0">
                  <a:pos x="connsiteX0" y="connsiteY0"/>
                </a:cxn>
                <a:cxn ang="0">
                  <a:pos x="connsiteX1" y="connsiteY1"/>
                </a:cxn>
                <a:cxn ang="0">
                  <a:pos x="connsiteX2" y="connsiteY2"/>
                </a:cxn>
                <a:cxn ang="0">
                  <a:pos x="connsiteX3" y="connsiteY3"/>
                </a:cxn>
              </a:cxnLst>
              <a:rect l="l" t="t" r="r" b="b"/>
              <a:pathLst>
                <a:path w="149985" h="44212">
                  <a:moveTo>
                    <a:pt x="149986" y="1904"/>
                  </a:moveTo>
                  <a:cubicBezTo>
                    <a:pt x="106516" y="38305"/>
                    <a:pt x="55977" y="48751"/>
                    <a:pt x="901" y="42526"/>
                  </a:cubicBezTo>
                  <a:cubicBezTo>
                    <a:pt x="-2264" y="32819"/>
                    <a:pt x="3328" y="28071"/>
                    <a:pt x="11136" y="24694"/>
                  </a:cubicBezTo>
                  <a:cubicBezTo>
                    <a:pt x="58509" y="23323"/>
                    <a:pt x="100924" y="-7908"/>
                    <a:pt x="149986" y="190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 name="Freeform: Shape 114"/>
            <p:cNvSpPr/>
            <p:nvPr/>
          </p:nvSpPr>
          <p:spPr>
            <a:xfrm>
              <a:off x="6661899" y="895833"/>
              <a:ext cx="70154" cy="64737"/>
            </a:xfrm>
            <a:custGeom>
              <a:avLst/>
              <a:gdLst>
                <a:gd name="connsiteX0" fmla="*/ 197 w 70154"/>
                <a:gd name="connsiteY0" fmla="*/ 52227 h 64737"/>
                <a:gd name="connsiteX1" fmla="*/ 1569 w 70154"/>
                <a:gd name="connsiteY1" fmla="*/ 42520 h 64737"/>
                <a:gd name="connsiteX2" fmla="*/ 13491 w 70154"/>
                <a:gd name="connsiteY2" fmla="*/ 20152 h 64737"/>
                <a:gd name="connsiteX3" fmla="*/ 42823 w 70154"/>
                <a:gd name="connsiteY3" fmla="*/ 0 h 64737"/>
                <a:gd name="connsiteX4" fmla="*/ 67512 w 70154"/>
                <a:gd name="connsiteY4" fmla="*/ 1161 h 64737"/>
                <a:gd name="connsiteX5" fmla="*/ 12225 w 70154"/>
                <a:gd name="connsiteY5" fmla="*/ 64255 h 64737"/>
                <a:gd name="connsiteX6" fmla="*/ 197 w 70154"/>
                <a:gd name="connsiteY6" fmla="*/ 52227 h 6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4" h="64737">
                  <a:moveTo>
                    <a:pt x="197" y="52227"/>
                  </a:moveTo>
                  <a:cubicBezTo>
                    <a:pt x="1569" y="49062"/>
                    <a:pt x="1991" y="45897"/>
                    <a:pt x="1569" y="42520"/>
                  </a:cubicBezTo>
                  <a:cubicBezTo>
                    <a:pt x="2202" y="33235"/>
                    <a:pt x="3785" y="24584"/>
                    <a:pt x="13491" y="20152"/>
                  </a:cubicBezTo>
                  <a:cubicBezTo>
                    <a:pt x="21616" y="11078"/>
                    <a:pt x="32694" y="6225"/>
                    <a:pt x="42823" y="0"/>
                  </a:cubicBezTo>
                  <a:cubicBezTo>
                    <a:pt x="51053" y="422"/>
                    <a:pt x="59283" y="844"/>
                    <a:pt x="67512" y="1161"/>
                  </a:cubicBezTo>
                  <a:cubicBezTo>
                    <a:pt x="79435" y="48851"/>
                    <a:pt x="49259" y="59613"/>
                    <a:pt x="12225" y="64255"/>
                  </a:cubicBezTo>
                  <a:cubicBezTo>
                    <a:pt x="2202" y="66365"/>
                    <a:pt x="-858" y="61406"/>
                    <a:pt x="197" y="52227"/>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 name="Freeform: Shape 115"/>
            <p:cNvSpPr/>
            <p:nvPr/>
          </p:nvSpPr>
          <p:spPr>
            <a:xfrm>
              <a:off x="6653655" y="1363193"/>
              <a:ext cx="94385" cy="48408"/>
            </a:xfrm>
            <a:custGeom>
              <a:avLst/>
              <a:gdLst>
                <a:gd name="connsiteX0" fmla="*/ 0 w 94385"/>
                <a:gd name="connsiteY0" fmla="*/ 42567 h 48408"/>
                <a:gd name="connsiteX1" fmla="*/ 68581 w 94385"/>
                <a:gd name="connsiteY1" fmla="*/ 6272 h 48408"/>
                <a:gd name="connsiteX2" fmla="*/ 90527 w 94385"/>
                <a:gd name="connsiteY2" fmla="*/ 5745 h 48408"/>
                <a:gd name="connsiteX3" fmla="*/ 81875 w 94385"/>
                <a:gd name="connsiteY3" fmla="*/ 36448 h 48408"/>
                <a:gd name="connsiteX4" fmla="*/ 0 w 94385"/>
                <a:gd name="connsiteY4" fmla="*/ 42567 h 48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85" h="48408">
                  <a:moveTo>
                    <a:pt x="0" y="42567"/>
                  </a:moveTo>
                  <a:cubicBezTo>
                    <a:pt x="27327" y="28113"/>
                    <a:pt x="48112" y="17456"/>
                    <a:pt x="68581" y="6272"/>
                  </a:cubicBezTo>
                  <a:cubicBezTo>
                    <a:pt x="76178" y="2157"/>
                    <a:pt x="84513" y="-5228"/>
                    <a:pt x="90527" y="5745"/>
                  </a:cubicBezTo>
                  <a:cubicBezTo>
                    <a:pt x="96858" y="17351"/>
                    <a:pt x="96330" y="30328"/>
                    <a:pt x="81875" y="36448"/>
                  </a:cubicBezTo>
                  <a:cubicBezTo>
                    <a:pt x="58347" y="46366"/>
                    <a:pt x="34185" y="54279"/>
                    <a:pt x="0" y="42567"/>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 name="Freeform: Shape 116"/>
            <p:cNvSpPr/>
            <p:nvPr/>
          </p:nvSpPr>
          <p:spPr>
            <a:xfrm>
              <a:off x="6802949" y="1208648"/>
              <a:ext cx="72540" cy="64052"/>
            </a:xfrm>
            <a:custGeom>
              <a:avLst/>
              <a:gdLst>
                <a:gd name="connsiteX0" fmla="*/ 7388 w 72540"/>
                <a:gd name="connsiteY0" fmla="*/ 25449 h 64052"/>
                <a:gd name="connsiteX1" fmla="*/ 40306 w 72540"/>
                <a:gd name="connsiteY1" fmla="*/ 23971 h 64052"/>
                <a:gd name="connsiteX2" fmla="*/ 58876 w 72540"/>
                <a:gd name="connsiteY2" fmla="*/ 21 h 64052"/>
                <a:gd name="connsiteX3" fmla="*/ 71959 w 72540"/>
                <a:gd name="connsiteY3" fmla="*/ 23760 h 64052"/>
                <a:gd name="connsiteX4" fmla="*/ 39885 w 72540"/>
                <a:gd name="connsiteY4" fmla="*/ 55835 h 64052"/>
                <a:gd name="connsiteX5" fmla="*/ 4855 w 72540"/>
                <a:gd name="connsiteY5" fmla="*/ 56785 h 64052"/>
                <a:gd name="connsiteX6" fmla="*/ 7388 w 72540"/>
                <a:gd name="connsiteY6" fmla="*/ 25449 h 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40" h="64052">
                  <a:moveTo>
                    <a:pt x="7388" y="25449"/>
                  </a:moveTo>
                  <a:cubicBezTo>
                    <a:pt x="18361" y="24921"/>
                    <a:pt x="29334" y="24394"/>
                    <a:pt x="40306" y="23971"/>
                  </a:cubicBezTo>
                  <a:cubicBezTo>
                    <a:pt x="46426" y="15531"/>
                    <a:pt x="52229" y="443"/>
                    <a:pt x="58876" y="21"/>
                  </a:cubicBezTo>
                  <a:cubicBezTo>
                    <a:pt x="69744" y="-612"/>
                    <a:pt x="71643" y="13315"/>
                    <a:pt x="71959" y="23760"/>
                  </a:cubicBezTo>
                  <a:cubicBezTo>
                    <a:pt x="75441" y="48555"/>
                    <a:pt x="63097" y="57629"/>
                    <a:pt x="39885" y="55835"/>
                  </a:cubicBezTo>
                  <a:cubicBezTo>
                    <a:pt x="28384" y="60267"/>
                    <a:pt x="17833" y="71345"/>
                    <a:pt x="4855" y="56785"/>
                  </a:cubicBezTo>
                  <a:cubicBezTo>
                    <a:pt x="-6118" y="44440"/>
                    <a:pt x="4539" y="35683"/>
                    <a:pt x="7388" y="25449"/>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 name="Freeform: Shape 117"/>
            <p:cNvSpPr/>
            <p:nvPr/>
          </p:nvSpPr>
          <p:spPr>
            <a:xfrm>
              <a:off x="6417971" y="1188018"/>
              <a:ext cx="75415" cy="57162"/>
            </a:xfrm>
            <a:custGeom>
              <a:avLst/>
              <a:gdLst>
                <a:gd name="connsiteX0" fmla="*/ 75416 w 75415"/>
                <a:gd name="connsiteY0" fmla="*/ 13054 h 57162"/>
                <a:gd name="connsiteX1" fmla="*/ 2509 w 75415"/>
                <a:gd name="connsiteY1" fmla="*/ 45762 h 57162"/>
                <a:gd name="connsiteX2" fmla="*/ 15908 w 75415"/>
                <a:gd name="connsiteY2" fmla="*/ 6512 h 57162"/>
                <a:gd name="connsiteX3" fmla="*/ 75416 w 75415"/>
                <a:gd name="connsiteY3" fmla="*/ 13054 h 57162"/>
              </a:gdLst>
              <a:ahLst/>
              <a:cxnLst>
                <a:cxn ang="0">
                  <a:pos x="connsiteX0" y="connsiteY0"/>
                </a:cxn>
                <a:cxn ang="0">
                  <a:pos x="connsiteX1" y="connsiteY1"/>
                </a:cxn>
                <a:cxn ang="0">
                  <a:pos x="connsiteX2" y="connsiteY2"/>
                </a:cxn>
                <a:cxn ang="0">
                  <a:pos x="connsiteX3" y="connsiteY3"/>
                </a:cxn>
              </a:cxnLst>
              <a:rect l="l" t="t" r="r" b="b"/>
              <a:pathLst>
                <a:path w="75415" h="57162">
                  <a:moveTo>
                    <a:pt x="75416" y="13054"/>
                  </a:moveTo>
                  <a:cubicBezTo>
                    <a:pt x="67186" y="59583"/>
                    <a:pt x="41336" y="67180"/>
                    <a:pt x="2509" y="45762"/>
                  </a:cubicBezTo>
                  <a:cubicBezTo>
                    <a:pt x="-4138" y="28880"/>
                    <a:pt x="3142" y="16746"/>
                    <a:pt x="15908" y="6512"/>
                  </a:cubicBezTo>
                  <a:cubicBezTo>
                    <a:pt x="37010" y="-2773"/>
                    <a:pt x="57162" y="-3406"/>
                    <a:pt x="75416" y="1305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 name="Freeform: Shape 118"/>
            <p:cNvSpPr/>
            <p:nvPr/>
          </p:nvSpPr>
          <p:spPr>
            <a:xfrm>
              <a:off x="6486106" y="947618"/>
              <a:ext cx="73856" cy="62900"/>
            </a:xfrm>
            <a:custGeom>
              <a:avLst/>
              <a:gdLst>
                <a:gd name="connsiteX0" fmla="*/ 59929 w 73856"/>
                <a:gd name="connsiteY0" fmla="*/ 20 h 62900"/>
                <a:gd name="connsiteX1" fmla="*/ 73857 w 73856"/>
                <a:gd name="connsiteY1" fmla="*/ 42540 h 62900"/>
                <a:gd name="connsiteX2" fmla="*/ 52333 w 73856"/>
                <a:gd name="connsiteY2" fmla="*/ 61426 h 62900"/>
                <a:gd name="connsiteX3" fmla="*/ 0 w 73856"/>
                <a:gd name="connsiteY3" fmla="*/ 21122 h 62900"/>
                <a:gd name="connsiteX4" fmla="*/ 17620 w 73856"/>
                <a:gd name="connsiteY4" fmla="*/ 21227 h 62900"/>
                <a:gd name="connsiteX5" fmla="*/ 49695 w 73856"/>
                <a:gd name="connsiteY5" fmla="*/ 969 h 62900"/>
                <a:gd name="connsiteX6" fmla="*/ 59929 w 73856"/>
                <a:gd name="connsiteY6" fmla="*/ 20 h 6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56" h="62900">
                  <a:moveTo>
                    <a:pt x="59929" y="20"/>
                  </a:moveTo>
                  <a:cubicBezTo>
                    <a:pt x="64572" y="14158"/>
                    <a:pt x="69214" y="28402"/>
                    <a:pt x="73857" y="42540"/>
                  </a:cubicBezTo>
                  <a:cubicBezTo>
                    <a:pt x="66682" y="48871"/>
                    <a:pt x="59507" y="55096"/>
                    <a:pt x="52333" y="61426"/>
                  </a:cubicBezTo>
                  <a:cubicBezTo>
                    <a:pt x="19730" y="67651"/>
                    <a:pt x="2427" y="54146"/>
                    <a:pt x="0" y="21122"/>
                  </a:cubicBezTo>
                  <a:cubicBezTo>
                    <a:pt x="5909" y="21122"/>
                    <a:pt x="11712" y="21227"/>
                    <a:pt x="17620" y="21227"/>
                  </a:cubicBezTo>
                  <a:cubicBezTo>
                    <a:pt x="31653" y="19856"/>
                    <a:pt x="41360" y="11309"/>
                    <a:pt x="49695" y="969"/>
                  </a:cubicBezTo>
                  <a:cubicBezTo>
                    <a:pt x="53177" y="231"/>
                    <a:pt x="56553" y="-86"/>
                    <a:pt x="59929" y="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 name="Freeform: Shape 119"/>
            <p:cNvSpPr/>
            <p:nvPr/>
          </p:nvSpPr>
          <p:spPr>
            <a:xfrm>
              <a:off x="6419545" y="1158868"/>
              <a:ext cx="73840" cy="43981"/>
            </a:xfrm>
            <a:custGeom>
              <a:avLst/>
              <a:gdLst>
                <a:gd name="connsiteX0" fmla="*/ 73841 w 73840"/>
                <a:gd name="connsiteY0" fmla="*/ 42204 h 43981"/>
                <a:gd name="connsiteX1" fmla="*/ 12223 w 73840"/>
                <a:gd name="connsiteY1" fmla="*/ 43786 h 43981"/>
                <a:gd name="connsiteX2" fmla="*/ 195 w 73840"/>
                <a:gd name="connsiteY2" fmla="*/ 31758 h 43981"/>
                <a:gd name="connsiteX3" fmla="*/ 25201 w 73840"/>
                <a:gd name="connsiteY3" fmla="*/ 0 h 43981"/>
                <a:gd name="connsiteX4" fmla="*/ 73841 w 73840"/>
                <a:gd name="connsiteY4" fmla="*/ 21102 h 43981"/>
                <a:gd name="connsiteX5" fmla="*/ 73841 w 73840"/>
                <a:gd name="connsiteY5" fmla="*/ 42204 h 4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40" h="43981">
                  <a:moveTo>
                    <a:pt x="73841" y="42204"/>
                  </a:moveTo>
                  <a:cubicBezTo>
                    <a:pt x="53267" y="42731"/>
                    <a:pt x="32798" y="43259"/>
                    <a:pt x="12223" y="43786"/>
                  </a:cubicBezTo>
                  <a:cubicBezTo>
                    <a:pt x="3044" y="44947"/>
                    <a:pt x="-965" y="40938"/>
                    <a:pt x="195" y="31758"/>
                  </a:cubicBezTo>
                  <a:cubicBezTo>
                    <a:pt x="8531" y="21207"/>
                    <a:pt x="16866" y="10551"/>
                    <a:pt x="25201" y="0"/>
                  </a:cubicBezTo>
                  <a:cubicBezTo>
                    <a:pt x="44298" y="317"/>
                    <a:pt x="60230" y="8124"/>
                    <a:pt x="73841" y="21102"/>
                  </a:cubicBezTo>
                  <a:cubicBezTo>
                    <a:pt x="73841" y="28171"/>
                    <a:pt x="73841" y="35240"/>
                    <a:pt x="73841" y="42204"/>
                  </a:cubicBezTo>
                  <a:close/>
                </a:path>
              </a:pathLst>
            </a:custGeom>
            <a:solidFill>
              <a:srgbClr val="F8F7F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 name="Freeform: Shape 120"/>
            <p:cNvSpPr/>
            <p:nvPr/>
          </p:nvSpPr>
          <p:spPr>
            <a:xfrm>
              <a:off x="6379858" y="1023394"/>
              <a:ext cx="40100" cy="125661"/>
            </a:xfrm>
            <a:custGeom>
              <a:avLst/>
              <a:gdLst>
                <a:gd name="connsiteX0" fmla="*/ 30914 w 40100"/>
                <a:gd name="connsiteY0" fmla="*/ 125662 h 125661"/>
                <a:gd name="connsiteX1" fmla="*/ 0 w 40100"/>
                <a:gd name="connsiteY1" fmla="*/ 0 h 125661"/>
                <a:gd name="connsiteX2" fmla="*/ 30914 w 40100"/>
                <a:gd name="connsiteY2" fmla="*/ 125662 h 125661"/>
              </a:gdLst>
              <a:ahLst/>
              <a:cxnLst>
                <a:cxn ang="0">
                  <a:pos x="connsiteX0" y="connsiteY0"/>
                </a:cxn>
                <a:cxn ang="0">
                  <a:pos x="connsiteX1" y="connsiteY1"/>
                </a:cxn>
                <a:cxn ang="0">
                  <a:pos x="connsiteX2" y="connsiteY2"/>
                </a:cxn>
              </a:cxnLst>
              <a:rect l="l" t="t" r="r" b="b"/>
              <a:pathLst>
                <a:path w="40100" h="125661">
                  <a:moveTo>
                    <a:pt x="30914" y="125662"/>
                  </a:moveTo>
                  <a:cubicBezTo>
                    <a:pt x="34607" y="80293"/>
                    <a:pt x="14666" y="40832"/>
                    <a:pt x="0" y="0"/>
                  </a:cubicBezTo>
                  <a:cubicBezTo>
                    <a:pt x="38933" y="27749"/>
                    <a:pt x="50117" y="73435"/>
                    <a:pt x="30914" y="125662"/>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 name="Freeform: Shape 121"/>
            <p:cNvSpPr/>
            <p:nvPr/>
          </p:nvSpPr>
          <p:spPr>
            <a:xfrm>
              <a:off x="6778670" y="976126"/>
              <a:ext cx="26994" cy="72379"/>
            </a:xfrm>
            <a:custGeom>
              <a:avLst/>
              <a:gdLst>
                <a:gd name="connsiteX0" fmla="*/ 14785 w 26994"/>
                <a:gd name="connsiteY0" fmla="*/ 0 h 72379"/>
                <a:gd name="connsiteX1" fmla="*/ 1491 w 26994"/>
                <a:gd name="connsiteY1" fmla="*/ 72379 h 72379"/>
                <a:gd name="connsiteX2" fmla="*/ 14785 w 26994"/>
                <a:gd name="connsiteY2" fmla="*/ 0 h 72379"/>
              </a:gdLst>
              <a:ahLst/>
              <a:cxnLst>
                <a:cxn ang="0">
                  <a:pos x="connsiteX0" y="connsiteY0"/>
                </a:cxn>
                <a:cxn ang="0">
                  <a:pos x="connsiteX1" y="connsiteY1"/>
                </a:cxn>
                <a:cxn ang="0">
                  <a:pos x="connsiteX2" y="connsiteY2"/>
                </a:cxn>
              </a:cxnLst>
              <a:rect l="l" t="t" r="r" b="b"/>
              <a:pathLst>
                <a:path w="26994" h="72379">
                  <a:moveTo>
                    <a:pt x="14785" y="0"/>
                  </a:moveTo>
                  <a:cubicBezTo>
                    <a:pt x="32827" y="42837"/>
                    <a:pt x="32827" y="42837"/>
                    <a:pt x="1491" y="72379"/>
                  </a:cubicBezTo>
                  <a:cubicBezTo>
                    <a:pt x="-6528" y="44314"/>
                    <a:pt x="20693" y="24689"/>
                    <a:pt x="14785"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 name="Freeform: Shape 122"/>
            <p:cNvSpPr/>
            <p:nvPr/>
          </p:nvSpPr>
          <p:spPr>
            <a:xfrm>
              <a:off x="6444746" y="1147952"/>
              <a:ext cx="48639" cy="32602"/>
            </a:xfrm>
            <a:custGeom>
              <a:avLst/>
              <a:gdLst>
                <a:gd name="connsiteX0" fmla="*/ 48640 w 48639"/>
                <a:gd name="connsiteY0" fmla="*/ 32018 h 32602"/>
                <a:gd name="connsiteX1" fmla="*/ 0 w 48639"/>
                <a:gd name="connsiteY1" fmla="*/ 10916 h 32602"/>
                <a:gd name="connsiteX2" fmla="*/ 48640 w 48639"/>
                <a:gd name="connsiteY2" fmla="*/ 32018 h 32602"/>
              </a:gdLst>
              <a:ahLst/>
              <a:cxnLst>
                <a:cxn ang="0">
                  <a:pos x="connsiteX0" y="connsiteY0"/>
                </a:cxn>
                <a:cxn ang="0">
                  <a:pos x="connsiteX1" y="connsiteY1"/>
                </a:cxn>
                <a:cxn ang="0">
                  <a:pos x="connsiteX2" y="connsiteY2"/>
                </a:cxn>
              </a:cxnLst>
              <a:rect l="l" t="t" r="r" b="b"/>
              <a:pathLst>
                <a:path w="48639" h="32602">
                  <a:moveTo>
                    <a:pt x="48640" y="32018"/>
                  </a:moveTo>
                  <a:cubicBezTo>
                    <a:pt x="28699" y="33495"/>
                    <a:pt x="9285" y="33917"/>
                    <a:pt x="0" y="10916"/>
                  </a:cubicBezTo>
                  <a:cubicBezTo>
                    <a:pt x="40516" y="-6915"/>
                    <a:pt x="45158" y="-4910"/>
                    <a:pt x="48640" y="32018"/>
                  </a:cubicBezTo>
                  <a:close/>
                </a:path>
              </a:pathLst>
            </a:custGeom>
            <a:solidFill>
              <a:srgbClr val="E8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 name="Freeform: Shape 123"/>
            <p:cNvSpPr/>
            <p:nvPr/>
          </p:nvSpPr>
          <p:spPr>
            <a:xfrm>
              <a:off x="6392418" y="1190487"/>
              <a:ext cx="39350" cy="43398"/>
            </a:xfrm>
            <a:custGeom>
              <a:avLst/>
              <a:gdLst>
                <a:gd name="connsiteX0" fmla="*/ 27323 w 39350"/>
                <a:gd name="connsiteY0" fmla="*/ 140 h 43398"/>
                <a:gd name="connsiteX1" fmla="*/ 39351 w 39350"/>
                <a:gd name="connsiteY1" fmla="*/ 12168 h 43398"/>
                <a:gd name="connsiteX2" fmla="*/ 28061 w 39350"/>
                <a:gd name="connsiteY2" fmla="*/ 43398 h 43398"/>
                <a:gd name="connsiteX3" fmla="*/ 101 w 39350"/>
                <a:gd name="connsiteY3" fmla="*/ 30421 h 43398"/>
                <a:gd name="connsiteX4" fmla="*/ 27323 w 39350"/>
                <a:gd name="connsiteY4" fmla="*/ 140 h 4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50" h="43398">
                  <a:moveTo>
                    <a:pt x="27323" y="140"/>
                  </a:moveTo>
                  <a:cubicBezTo>
                    <a:pt x="31332" y="4149"/>
                    <a:pt x="35341" y="8158"/>
                    <a:pt x="39351" y="12168"/>
                  </a:cubicBezTo>
                  <a:cubicBezTo>
                    <a:pt x="35552" y="22613"/>
                    <a:pt x="31860" y="32953"/>
                    <a:pt x="28061" y="43398"/>
                  </a:cubicBezTo>
                  <a:cubicBezTo>
                    <a:pt x="18249" y="39073"/>
                    <a:pt x="-1587" y="48568"/>
                    <a:pt x="101" y="30421"/>
                  </a:cubicBezTo>
                  <a:cubicBezTo>
                    <a:pt x="1156" y="18182"/>
                    <a:pt x="5166" y="-1865"/>
                    <a:pt x="27323" y="14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 name="Freeform: Shape 124"/>
            <p:cNvSpPr/>
            <p:nvPr/>
          </p:nvSpPr>
          <p:spPr>
            <a:xfrm>
              <a:off x="6842833" y="1232408"/>
              <a:ext cx="52367" cy="43042"/>
            </a:xfrm>
            <a:custGeom>
              <a:avLst/>
              <a:gdLst>
                <a:gd name="connsiteX0" fmla="*/ 0 w 52367"/>
                <a:gd name="connsiteY0" fmla="*/ 32075 h 43042"/>
                <a:gd name="connsiteX1" fmla="*/ 32075 w 52367"/>
                <a:gd name="connsiteY1" fmla="*/ 0 h 43042"/>
                <a:gd name="connsiteX2" fmla="*/ 47585 w 52367"/>
                <a:gd name="connsiteY2" fmla="*/ 19625 h 43042"/>
                <a:gd name="connsiteX3" fmla="*/ 0 w 52367"/>
                <a:gd name="connsiteY3" fmla="*/ 32075 h 43042"/>
              </a:gdLst>
              <a:ahLst/>
              <a:cxnLst>
                <a:cxn ang="0">
                  <a:pos x="connsiteX0" y="connsiteY0"/>
                </a:cxn>
                <a:cxn ang="0">
                  <a:pos x="connsiteX1" y="connsiteY1"/>
                </a:cxn>
                <a:cxn ang="0">
                  <a:pos x="connsiteX2" y="connsiteY2"/>
                </a:cxn>
                <a:cxn ang="0">
                  <a:pos x="connsiteX3" y="connsiteY3"/>
                </a:cxn>
              </a:cxnLst>
              <a:rect l="l" t="t" r="r" b="b"/>
              <a:pathLst>
                <a:path w="52367" h="43042">
                  <a:moveTo>
                    <a:pt x="0" y="32075"/>
                  </a:moveTo>
                  <a:cubicBezTo>
                    <a:pt x="14560" y="25217"/>
                    <a:pt x="25217" y="14560"/>
                    <a:pt x="32075" y="0"/>
                  </a:cubicBezTo>
                  <a:cubicBezTo>
                    <a:pt x="44630" y="950"/>
                    <a:pt x="60457" y="2427"/>
                    <a:pt x="47585" y="19625"/>
                  </a:cubicBezTo>
                  <a:cubicBezTo>
                    <a:pt x="36612" y="34291"/>
                    <a:pt x="23212" y="56659"/>
                    <a:pt x="0" y="3207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 name="Freeform: Shape 125"/>
            <p:cNvSpPr/>
            <p:nvPr/>
          </p:nvSpPr>
          <p:spPr>
            <a:xfrm>
              <a:off x="6727557" y="1139764"/>
              <a:ext cx="30657" cy="38099"/>
            </a:xfrm>
            <a:custGeom>
              <a:avLst/>
              <a:gdLst>
                <a:gd name="connsiteX0" fmla="*/ 30658 w 30657"/>
                <a:gd name="connsiteY0" fmla="*/ 21214 h 38099"/>
                <a:gd name="connsiteX1" fmla="*/ 22006 w 30657"/>
                <a:gd name="connsiteY1" fmla="*/ 38096 h 38099"/>
                <a:gd name="connsiteX2" fmla="*/ 166 w 30657"/>
                <a:gd name="connsiteY2" fmla="*/ 15411 h 38099"/>
                <a:gd name="connsiteX3" fmla="*/ 8712 w 30657"/>
                <a:gd name="connsiteY3" fmla="*/ 7 h 38099"/>
                <a:gd name="connsiteX4" fmla="*/ 30658 w 30657"/>
                <a:gd name="connsiteY4" fmla="*/ 21214 h 38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57" h="38099">
                  <a:moveTo>
                    <a:pt x="30658" y="21214"/>
                  </a:moveTo>
                  <a:cubicBezTo>
                    <a:pt x="30447" y="29444"/>
                    <a:pt x="30447" y="37990"/>
                    <a:pt x="22006" y="38096"/>
                  </a:cubicBezTo>
                  <a:cubicBezTo>
                    <a:pt x="7868" y="38307"/>
                    <a:pt x="1432" y="28495"/>
                    <a:pt x="166" y="15411"/>
                  </a:cubicBezTo>
                  <a:cubicBezTo>
                    <a:pt x="-467" y="8764"/>
                    <a:pt x="377" y="218"/>
                    <a:pt x="8712" y="7"/>
                  </a:cubicBezTo>
                  <a:cubicBezTo>
                    <a:pt x="22956" y="-309"/>
                    <a:pt x="28548" y="10030"/>
                    <a:pt x="30658" y="2121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 name="Freeform: Shape 126"/>
            <p:cNvSpPr/>
            <p:nvPr/>
          </p:nvSpPr>
          <p:spPr>
            <a:xfrm>
              <a:off x="6684991" y="832105"/>
              <a:ext cx="42604" cy="42558"/>
            </a:xfrm>
            <a:custGeom>
              <a:avLst/>
              <a:gdLst>
                <a:gd name="connsiteX0" fmla="*/ 0 w 42604"/>
                <a:gd name="connsiteY0" fmla="*/ 29754 h 42558"/>
                <a:gd name="connsiteX1" fmla="*/ 29754 w 42604"/>
                <a:gd name="connsiteY1" fmla="*/ 0 h 42558"/>
                <a:gd name="connsiteX2" fmla="*/ 38828 w 42604"/>
                <a:gd name="connsiteY2" fmla="*/ 35451 h 42558"/>
                <a:gd name="connsiteX3" fmla="*/ 0 w 42604"/>
                <a:gd name="connsiteY3" fmla="*/ 29754 h 42558"/>
              </a:gdLst>
              <a:ahLst/>
              <a:cxnLst>
                <a:cxn ang="0">
                  <a:pos x="connsiteX0" y="connsiteY0"/>
                </a:cxn>
                <a:cxn ang="0">
                  <a:pos x="connsiteX1" y="connsiteY1"/>
                </a:cxn>
                <a:cxn ang="0">
                  <a:pos x="connsiteX2" y="connsiteY2"/>
                </a:cxn>
                <a:cxn ang="0">
                  <a:pos x="connsiteX3" y="connsiteY3"/>
                </a:cxn>
              </a:cxnLst>
              <a:rect l="l" t="t" r="r" b="b"/>
              <a:pathLst>
                <a:path w="42604" h="42558">
                  <a:moveTo>
                    <a:pt x="0" y="29754"/>
                  </a:moveTo>
                  <a:cubicBezTo>
                    <a:pt x="9918" y="19836"/>
                    <a:pt x="19836" y="9918"/>
                    <a:pt x="29754" y="0"/>
                  </a:cubicBezTo>
                  <a:cubicBezTo>
                    <a:pt x="36506" y="11078"/>
                    <a:pt x="48851" y="23212"/>
                    <a:pt x="38828" y="35451"/>
                  </a:cubicBezTo>
                  <a:cubicBezTo>
                    <a:pt x="25744" y="51383"/>
                    <a:pt x="12450" y="36506"/>
                    <a:pt x="0" y="2975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 name="Freeform: Shape 127"/>
            <p:cNvSpPr/>
            <p:nvPr/>
          </p:nvSpPr>
          <p:spPr>
            <a:xfrm>
              <a:off x="6503714" y="947641"/>
              <a:ext cx="34037" cy="32674"/>
            </a:xfrm>
            <a:custGeom>
              <a:avLst/>
              <a:gdLst>
                <a:gd name="connsiteX0" fmla="*/ 32192 w 34037"/>
                <a:gd name="connsiteY0" fmla="*/ 947 h 32674"/>
                <a:gd name="connsiteX1" fmla="*/ 24701 w 34037"/>
                <a:gd name="connsiteY1" fmla="*/ 31017 h 32674"/>
                <a:gd name="connsiteX2" fmla="*/ 12 w 34037"/>
                <a:gd name="connsiteY2" fmla="*/ 21310 h 32674"/>
                <a:gd name="connsiteX3" fmla="*/ 32192 w 34037"/>
                <a:gd name="connsiteY3" fmla="*/ 947 h 32674"/>
              </a:gdLst>
              <a:ahLst/>
              <a:cxnLst>
                <a:cxn ang="0">
                  <a:pos x="connsiteX0" y="connsiteY0"/>
                </a:cxn>
                <a:cxn ang="0">
                  <a:pos x="connsiteX1" y="connsiteY1"/>
                </a:cxn>
                <a:cxn ang="0">
                  <a:pos x="connsiteX2" y="connsiteY2"/>
                </a:cxn>
                <a:cxn ang="0">
                  <a:pos x="connsiteX3" y="connsiteY3"/>
                </a:cxn>
              </a:cxnLst>
              <a:rect l="l" t="t" r="r" b="b"/>
              <a:pathLst>
                <a:path w="34037" h="32674">
                  <a:moveTo>
                    <a:pt x="32192" y="947"/>
                  </a:moveTo>
                  <a:cubicBezTo>
                    <a:pt x="31454" y="11498"/>
                    <a:pt x="40317" y="25530"/>
                    <a:pt x="24701" y="31017"/>
                  </a:cubicBezTo>
                  <a:cubicBezTo>
                    <a:pt x="15838" y="34077"/>
                    <a:pt x="4443" y="33971"/>
                    <a:pt x="12" y="21310"/>
                  </a:cubicBezTo>
                  <a:cubicBezTo>
                    <a:pt x="-516" y="-3485"/>
                    <a:pt x="16366" y="-530"/>
                    <a:pt x="32192" y="94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 name="Freeform: Shape 128"/>
            <p:cNvSpPr/>
            <p:nvPr/>
          </p:nvSpPr>
          <p:spPr>
            <a:xfrm>
              <a:off x="6675316" y="888826"/>
              <a:ext cx="30359" cy="27647"/>
            </a:xfrm>
            <a:custGeom>
              <a:avLst/>
              <a:gdLst>
                <a:gd name="connsiteX0" fmla="*/ 29406 w 30359"/>
                <a:gd name="connsiteY0" fmla="*/ 7007 h 27647"/>
                <a:gd name="connsiteX1" fmla="*/ 74 w 30359"/>
                <a:gd name="connsiteY1" fmla="*/ 27159 h 27647"/>
                <a:gd name="connsiteX2" fmla="*/ 29406 w 30359"/>
                <a:gd name="connsiteY2" fmla="*/ 7007 h 27647"/>
              </a:gdLst>
              <a:ahLst/>
              <a:cxnLst>
                <a:cxn ang="0">
                  <a:pos x="connsiteX0" y="connsiteY0"/>
                </a:cxn>
                <a:cxn ang="0">
                  <a:pos x="connsiteX1" y="connsiteY1"/>
                </a:cxn>
                <a:cxn ang="0">
                  <a:pos x="connsiteX2" y="connsiteY2"/>
                </a:cxn>
              </a:cxnLst>
              <a:rect l="l" t="t" r="r" b="b"/>
              <a:pathLst>
                <a:path w="30359" h="27647">
                  <a:moveTo>
                    <a:pt x="29406" y="7007"/>
                  </a:moveTo>
                  <a:cubicBezTo>
                    <a:pt x="35209" y="36339"/>
                    <a:pt x="13157" y="25155"/>
                    <a:pt x="74" y="27159"/>
                  </a:cubicBezTo>
                  <a:cubicBezTo>
                    <a:pt x="-664" y="5214"/>
                    <a:pt x="3767" y="-9347"/>
                    <a:pt x="29406" y="700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 name="Freeform: Shape 129"/>
            <p:cNvSpPr/>
            <p:nvPr/>
          </p:nvSpPr>
          <p:spPr>
            <a:xfrm>
              <a:off x="6517536" y="1148569"/>
              <a:ext cx="30292" cy="21377"/>
            </a:xfrm>
            <a:custGeom>
              <a:avLst/>
              <a:gdLst>
                <a:gd name="connsiteX0" fmla="*/ 30293 w 30292"/>
                <a:gd name="connsiteY0" fmla="*/ 1541 h 21377"/>
                <a:gd name="connsiteX1" fmla="*/ 20058 w 30292"/>
                <a:gd name="connsiteY1" fmla="*/ 19372 h 21377"/>
                <a:gd name="connsiteX2" fmla="*/ 750 w 30292"/>
                <a:gd name="connsiteY2" fmla="*/ 21377 h 21377"/>
                <a:gd name="connsiteX3" fmla="*/ 30293 w 30292"/>
                <a:gd name="connsiteY3" fmla="*/ 1541 h 21377"/>
              </a:gdLst>
              <a:ahLst/>
              <a:cxnLst>
                <a:cxn ang="0">
                  <a:pos x="connsiteX0" y="connsiteY0"/>
                </a:cxn>
                <a:cxn ang="0">
                  <a:pos x="connsiteX1" y="connsiteY1"/>
                </a:cxn>
                <a:cxn ang="0">
                  <a:pos x="connsiteX2" y="connsiteY2"/>
                </a:cxn>
                <a:cxn ang="0">
                  <a:pos x="connsiteX3" y="connsiteY3"/>
                </a:cxn>
              </a:cxnLst>
              <a:rect l="l" t="t" r="r" b="b"/>
              <a:pathLst>
                <a:path w="30292" h="21377">
                  <a:moveTo>
                    <a:pt x="30293" y="1541"/>
                  </a:moveTo>
                  <a:cubicBezTo>
                    <a:pt x="26916" y="7450"/>
                    <a:pt x="23435" y="13358"/>
                    <a:pt x="20058" y="19372"/>
                  </a:cubicBezTo>
                  <a:cubicBezTo>
                    <a:pt x="13622" y="20005"/>
                    <a:pt x="7186" y="20744"/>
                    <a:pt x="750" y="21377"/>
                  </a:cubicBezTo>
                  <a:cubicBezTo>
                    <a:pt x="-4103" y="-7216"/>
                    <a:pt x="15627" y="908"/>
                    <a:pt x="30293" y="154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 name="Freeform: Shape 130"/>
            <p:cNvSpPr/>
            <p:nvPr/>
          </p:nvSpPr>
          <p:spPr>
            <a:xfrm>
              <a:off x="6462088" y="745060"/>
              <a:ext cx="148437" cy="117014"/>
            </a:xfrm>
            <a:custGeom>
              <a:avLst/>
              <a:gdLst>
                <a:gd name="connsiteX0" fmla="*/ 76351 w 148437"/>
                <a:gd name="connsiteY0" fmla="*/ 0 h 117014"/>
                <a:gd name="connsiteX1" fmla="*/ 148414 w 148437"/>
                <a:gd name="connsiteY1" fmla="*/ 54337 h 117014"/>
                <a:gd name="connsiteX2" fmla="*/ 57465 w 148437"/>
                <a:gd name="connsiteY2" fmla="*/ 114689 h 117014"/>
                <a:gd name="connsiteX3" fmla="*/ 490 w 148437"/>
                <a:gd name="connsiteY3" fmla="*/ 57397 h 117014"/>
                <a:gd name="connsiteX4" fmla="*/ 76351 w 148437"/>
                <a:gd name="connsiteY4" fmla="*/ 0 h 11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37" h="117014">
                  <a:moveTo>
                    <a:pt x="76351" y="0"/>
                  </a:moveTo>
                  <a:cubicBezTo>
                    <a:pt x="103572" y="15404"/>
                    <a:pt x="145460" y="8652"/>
                    <a:pt x="148414" y="54337"/>
                  </a:cubicBezTo>
                  <a:cubicBezTo>
                    <a:pt x="149891" y="77971"/>
                    <a:pt x="83104" y="128405"/>
                    <a:pt x="57465" y="114689"/>
                  </a:cubicBezTo>
                  <a:cubicBezTo>
                    <a:pt x="36996" y="103821"/>
                    <a:pt x="-4997" y="102872"/>
                    <a:pt x="490" y="57397"/>
                  </a:cubicBezTo>
                  <a:cubicBezTo>
                    <a:pt x="6504" y="8652"/>
                    <a:pt x="47230" y="15299"/>
                    <a:pt x="76351"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 name="Freeform: Shape 131"/>
            <p:cNvSpPr/>
            <p:nvPr/>
          </p:nvSpPr>
          <p:spPr>
            <a:xfrm>
              <a:off x="6602589" y="1006407"/>
              <a:ext cx="69108" cy="35166"/>
            </a:xfrm>
            <a:custGeom>
              <a:avLst/>
              <a:gdLst>
                <a:gd name="connsiteX0" fmla="*/ 0 w 69108"/>
                <a:gd name="connsiteY0" fmla="*/ 30281 h 35166"/>
                <a:gd name="connsiteX1" fmla="*/ 69109 w 69108"/>
                <a:gd name="connsiteY1" fmla="*/ 0 h 35166"/>
                <a:gd name="connsiteX2" fmla="*/ 0 w 69108"/>
                <a:gd name="connsiteY2" fmla="*/ 30281 h 35166"/>
              </a:gdLst>
              <a:ahLst/>
              <a:cxnLst>
                <a:cxn ang="0">
                  <a:pos x="connsiteX0" y="connsiteY0"/>
                </a:cxn>
                <a:cxn ang="0">
                  <a:pos x="connsiteX1" y="connsiteY1"/>
                </a:cxn>
                <a:cxn ang="0">
                  <a:pos x="connsiteX2" y="connsiteY2"/>
                </a:cxn>
              </a:cxnLst>
              <a:rect l="l" t="t" r="r" b="b"/>
              <a:pathLst>
                <a:path w="69108" h="35166">
                  <a:moveTo>
                    <a:pt x="0" y="30281"/>
                  </a:moveTo>
                  <a:cubicBezTo>
                    <a:pt x="18570" y="7175"/>
                    <a:pt x="51700" y="24795"/>
                    <a:pt x="69109" y="0"/>
                  </a:cubicBezTo>
                  <a:cubicBezTo>
                    <a:pt x="65521" y="54443"/>
                    <a:pt x="26166" y="29121"/>
                    <a:pt x="0" y="3028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 name="Freeform: Shape 132"/>
            <p:cNvSpPr/>
            <p:nvPr/>
          </p:nvSpPr>
          <p:spPr>
            <a:xfrm>
              <a:off x="6598474" y="963208"/>
              <a:ext cx="64801" cy="37777"/>
            </a:xfrm>
            <a:custGeom>
              <a:avLst/>
              <a:gdLst>
                <a:gd name="connsiteX0" fmla="*/ 64783 w 64801"/>
                <a:gd name="connsiteY0" fmla="*/ 7220 h 37777"/>
                <a:gd name="connsiteX1" fmla="*/ 22368 w 64801"/>
                <a:gd name="connsiteY1" fmla="*/ 37713 h 37777"/>
                <a:gd name="connsiteX2" fmla="*/ 0 w 64801"/>
                <a:gd name="connsiteY2" fmla="*/ 5743 h 37777"/>
                <a:gd name="connsiteX3" fmla="*/ 4115 w 64801"/>
                <a:gd name="connsiteY3" fmla="*/ 5743 h 37777"/>
                <a:gd name="connsiteX4" fmla="*/ 34924 w 64801"/>
                <a:gd name="connsiteY4" fmla="*/ 468 h 37777"/>
                <a:gd name="connsiteX5" fmla="*/ 64783 w 64801"/>
                <a:gd name="connsiteY5" fmla="*/ 7220 h 3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01" h="37777">
                  <a:moveTo>
                    <a:pt x="64783" y="7220"/>
                  </a:moveTo>
                  <a:cubicBezTo>
                    <a:pt x="65521" y="38240"/>
                    <a:pt x="43997" y="36552"/>
                    <a:pt x="22368" y="37713"/>
                  </a:cubicBezTo>
                  <a:cubicBezTo>
                    <a:pt x="-4220" y="39084"/>
                    <a:pt x="4537" y="18299"/>
                    <a:pt x="0" y="5743"/>
                  </a:cubicBezTo>
                  <a:cubicBezTo>
                    <a:pt x="0" y="5743"/>
                    <a:pt x="4115" y="5743"/>
                    <a:pt x="4115" y="5743"/>
                  </a:cubicBezTo>
                  <a:cubicBezTo>
                    <a:pt x="13189" y="-3014"/>
                    <a:pt x="24373" y="995"/>
                    <a:pt x="34924" y="468"/>
                  </a:cubicBezTo>
                  <a:cubicBezTo>
                    <a:pt x="44947" y="2050"/>
                    <a:pt x="56131" y="-693"/>
                    <a:pt x="64783" y="72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 name="Freeform: Shape 133"/>
            <p:cNvSpPr/>
            <p:nvPr/>
          </p:nvSpPr>
          <p:spPr>
            <a:xfrm>
              <a:off x="6627835" y="948166"/>
              <a:ext cx="46394" cy="27530"/>
            </a:xfrm>
            <a:custGeom>
              <a:avLst/>
              <a:gdLst>
                <a:gd name="connsiteX0" fmla="*/ 35422 w 46394"/>
                <a:gd name="connsiteY0" fmla="*/ 22262 h 27530"/>
                <a:gd name="connsiteX1" fmla="*/ 5035 w 46394"/>
                <a:gd name="connsiteY1" fmla="*/ 19625 h 27530"/>
                <a:gd name="connsiteX2" fmla="*/ 4402 w 46394"/>
                <a:gd name="connsiteY2" fmla="*/ 1477 h 27530"/>
                <a:gd name="connsiteX3" fmla="*/ 34366 w 46394"/>
                <a:gd name="connsiteY3" fmla="*/ 0 h 27530"/>
                <a:gd name="connsiteX4" fmla="*/ 46395 w 46394"/>
                <a:gd name="connsiteY4" fmla="*/ 12028 h 27530"/>
                <a:gd name="connsiteX5" fmla="*/ 35422 w 46394"/>
                <a:gd name="connsiteY5" fmla="*/ 22262 h 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94" h="27530">
                  <a:moveTo>
                    <a:pt x="35422" y="22262"/>
                  </a:moveTo>
                  <a:cubicBezTo>
                    <a:pt x="24660" y="29332"/>
                    <a:pt x="14320" y="30070"/>
                    <a:pt x="5035" y="19625"/>
                  </a:cubicBezTo>
                  <a:cubicBezTo>
                    <a:pt x="-1296" y="13822"/>
                    <a:pt x="-1823" y="7702"/>
                    <a:pt x="4402" y="1477"/>
                  </a:cubicBezTo>
                  <a:cubicBezTo>
                    <a:pt x="14425" y="950"/>
                    <a:pt x="24343" y="422"/>
                    <a:pt x="34366" y="0"/>
                  </a:cubicBezTo>
                  <a:cubicBezTo>
                    <a:pt x="38376" y="4009"/>
                    <a:pt x="42385" y="8019"/>
                    <a:pt x="46395" y="12028"/>
                  </a:cubicBezTo>
                  <a:cubicBezTo>
                    <a:pt x="42702" y="15404"/>
                    <a:pt x="39009" y="18886"/>
                    <a:pt x="35422" y="2226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 name="Freeform: Shape 134"/>
            <p:cNvSpPr/>
            <p:nvPr/>
          </p:nvSpPr>
          <p:spPr>
            <a:xfrm>
              <a:off x="6602589" y="948684"/>
              <a:ext cx="30175" cy="25039"/>
            </a:xfrm>
            <a:custGeom>
              <a:avLst/>
              <a:gdLst>
                <a:gd name="connsiteX0" fmla="*/ 29543 w 30175"/>
                <a:gd name="connsiteY0" fmla="*/ 959 h 25039"/>
                <a:gd name="connsiteX1" fmla="*/ 30176 w 30175"/>
                <a:gd name="connsiteY1" fmla="*/ 19107 h 25039"/>
                <a:gd name="connsiteX2" fmla="*/ 0 w 30175"/>
                <a:gd name="connsiteY2" fmla="*/ 20162 h 25039"/>
                <a:gd name="connsiteX3" fmla="*/ 29543 w 30175"/>
                <a:gd name="connsiteY3" fmla="*/ 959 h 25039"/>
              </a:gdLst>
              <a:ahLst/>
              <a:cxnLst>
                <a:cxn ang="0">
                  <a:pos x="connsiteX0" y="connsiteY0"/>
                </a:cxn>
                <a:cxn ang="0">
                  <a:pos x="connsiteX1" y="connsiteY1"/>
                </a:cxn>
                <a:cxn ang="0">
                  <a:pos x="connsiteX2" y="connsiteY2"/>
                </a:cxn>
                <a:cxn ang="0">
                  <a:pos x="connsiteX3" y="connsiteY3"/>
                </a:cxn>
              </a:cxnLst>
              <a:rect l="l" t="t" r="r" b="b"/>
              <a:pathLst>
                <a:path w="30175" h="25039">
                  <a:moveTo>
                    <a:pt x="29543" y="959"/>
                  </a:moveTo>
                  <a:cubicBezTo>
                    <a:pt x="29754" y="6973"/>
                    <a:pt x="29965" y="13093"/>
                    <a:pt x="30176" y="19107"/>
                  </a:cubicBezTo>
                  <a:cubicBezTo>
                    <a:pt x="20574" y="33139"/>
                    <a:pt x="10023" y="17524"/>
                    <a:pt x="0" y="20162"/>
                  </a:cubicBezTo>
                  <a:cubicBezTo>
                    <a:pt x="3165" y="3386"/>
                    <a:pt x="13294" y="-2523"/>
                    <a:pt x="29543" y="95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 name="Freeform: Shape 135"/>
            <p:cNvSpPr/>
            <p:nvPr/>
          </p:nvSpPr>
          <p:spPr>
            <a:xfrm>
              <a:off x="6499032" y="789768"/>
              <a:ext cx="37508" cy="30766"/>
            </a:xfrm>
            <a:custGeom>
              <a:avLst/>
              <a:gdLst>
                <a:gd name="connsiteX0" fmla="*/ 37508 w 37508"/>
                <a:gd name="connsiteY0" fmla="*/ 13639 h 30766"/>
                <a:gd name="connsiteX1" fmla="*/ 14507 w 37508"/>
                <a:gd name="connsiteY1" fmla="*/ 30415 h 30766"/>
                <a:gd name="connsiteX2" fmla="*/ 685 w 37508"/>
                <a:gd name="connsiteY2" fmla="*/ 13323 h 30766"/>
                <a:gd name="connsiteX3" fmla="*/ 26113 w 37508"/>
                <a:gd name="connsiteY3" fmla="*/ 240 h 30766"/>
                <a:gd name="connsiteX4" fmla="*/ 37508 w 37508"/>
                <a:gd name="connsiteY4" fmla="*/ 13639 h 30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8" h="30766">
                  <a:moveTo>
                    <a:pt x="37508" y="13639"/>
                  </a:moveTo>
                  <a:cubicBezTo>
                    <a:pt x="31811" y="22186"/>
                    <a:pt x="26535" y="32842"/>
                    <a:pt x="14507" y="30415"/>
                  </a:cubicBezTo>
                  <a:cubicBezTo>
                    <a:pt x="7122" y="28833"/>
                    <a:pt x="-2691" y="22397"/>
                    <a:pt x="685" y="13323"/>
                  </a:cubicBezTo>
                  <a:cubicBezTo>
                    <a:pt x="4378" y="3405"/>
                    <a:pt x="14191" y="-1132"/>
                    <a:pt x="26113" y="240"/>
                  </a:cubicBezTo>
                  <a:cubicBezTo>
                    <a:pt x="34871" y="1189"/>
                    <a:pt x="37297" y="5937"/>
                    <a:pt x="37508" y="136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 name="Freeform: Shape 136"/>
            <p:cNvSpPr/>
            <p:nvPr/>
          </p:nvSpPr>
          <p:spPr>
            <a:xfrm>
              <a:off x="6548141" y="779539"/>
              <a:ext cx="30291" cy="30368"/>
            </a:xfrm>
            <a:custGeom>
              <a:avLst/>
              <a:gdLst>
                <a:gd name="connsiteX0" fmla="*/ 30286 w 30291"/>
                <a:gd name="connsiteY0" fmla="*/ 14795 h 30368"/>
                <a:gd name="connsiteX1" fmla="*/ 13299 w 30291"/>
                <a:gd name="connsiteY1" fmla="*/ 29671 h 30368"/>
                <a:gd name="connsiteX2" fmla="*/ 5 w 30291"/>
                <a:gd name="connsiteY2" fmla="*/ 13845 h 30368"/>
                <a:gd name="connsiteX3" fmla="*/ 17097 w 30291"/>
                <a:gd name="connsiteY3" fmla="*/ 129 h 30368"/>
                <a:gd name="connsiteX4" fmla="*/ 30286 w 30291"/>
                <a:gd name="connsiteY4" fmla="*/ 14795 h 30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0368">
                  <a:moveTo>
                    <a:pt x="30286" y="14795"/>
                  </a:moveTo>
                  <a:cubicBezTo>
                    <a:pt x="25749" y="19015"/>
                    <a:pt x="20474" y="27561"/>
                    <a:pt x="13299" y="29671"/>
                  </a:cubicBezTo>
                  <a:cubicBezTo>
                    <a:pt x="1482" y="33153"/>
                    <a:pt x="-101" y="22919"/>
                    <a:pt x="5" y="13845"/>
                  </a:cubicBezTo>
                  <a:cubicBezTo>
                    <a:pt x="110" y="2450"/>
                    <a:pt x="6968" y="-715"/>
                    <a:pt x="17097" y="129"/>
                  </a:cubicBezTo>
                  <a:cubicBezTo>
                    <a:pt x="24483" y="551"/>
                    <a:pt x="30497" y="2450"/>
                    <a:pt x="30286" y="1479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45" name="Graphic 4"/>
          <p:cNvGrpSpPr/>
          <p:nvPr/>
        </p:nvGrpSpPr>
        <p:grpSpPr>
          <a:xfrm>
            <a:off x="4167925" y="4215617"/>
            <a:ext cx="526505" cy="597640"/>
            <a:chOff x="6065107" y="4322265"/>
            <a:chExt cx="702006" cy="796853"/>
          </a:xfrm>
        </p:grpSpPr>
        <p:sp>
          <p:nvSpPr>
            <p:cNvPr id="246" name="Freeform: Shape 245"/>
            <p:cNvSpPr/>
            <p:nvPr/>
          </p:nvSpPr>
          <p:spPr>
            <a:xfrm>
              <a:off x="6065107" y="4322265"/>
              <a:ext cx="702006" cy="796853"/>
            </a:xfrm>
            <a:custGeom>
              <a:avLst/>
              <a:gdLst>
                <a:gd name="connsiteX0" fmla="*/ 345560 w 702006"/>
                <a:gd name="connsiteY0" fmla="*/ 1990 h 796853"/>
                <a:gd name="connsiteX1" fmla="*/ 583062 w 702006"/>
                <a:gd name="connsiteY1" fmla="*/ 22142 h 796853"/>
                <a:gd name="connsiteX2" fmla="*/ 619251 w 702006"/>
                <a:gd name="connsiteY2" fmla="*/ 72576 h 796853"/>
                <a:gd name="connsiteX3" fmla="*/ 593718 w 702006"/>
                <a:gd name="connsiteY3" fmla="*/ 177030 h 796853"/>
                <a:gd name="connsiteX4" fmla="*/ 611549 w 702006"/>
                <a:gd name="connsiteY4" fmla="*/ 250781 h 796853"/>
                <a:gd name="connsiteX5" fmla="*/ 695113 w 702006"/>
                <a:gd name="connsiteY5" fmla="*/ 448083 h 796853"/>
                <a:gd name="connsiteX6" fmla="*/ 499393 w 702006"/>
                <a:gd name="connsiteY6" fmla="*/ 776745 h 796853"/>
                <a:gd name="connsiteX7" fmla="*/ 121353 w 702006"/>
                <a:gd name="connsiteY7" fmla="*/ 743615 h 796853"/>
                <a:gd name="connsiteX8" fmla="*/ 4976 w 702006"/>
                <a:gd name="connsiteY8" fmla="*/ 458107 h 796853"/>
                <a:gd name="connsiteX9" fmla="*/ 104999 w 702006"/>
                <a:gd name="connsiteY9" fmla="*/ 217651 h 796853"/>
                <a:gd name="connsiteX10" fmla="*/ 100884 w 702006"/>
                <a:gd name="connsiteY10" fmla="*/ 168695 h 796853"/>
                <a:gd name="connsiteX11" fmla="*/ 85480 w 702006"/>
                <a:gd name="connsiteY11" fmla="*/ 50102 h 796853"/>
                <a:gd name="connsiteX12" fmla="*/ 164190 w 702006"/>
                <a:gd name="connsiteY12" fmla="*/ 13068 h 796853"/>
                <a:gd name="connsiteX13" fmla="*/ 345560 w 702006"/>
                <a:gd name="connsiteY13" fmla="*/ 1990 h 7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006" h="796853">
                  <a:moveTo>
                    <a:pt x="345560" y="1990"/>
                  </a:moveTo>
                  <a:cubicBezTo>
                    <a:pt x="429335" y="-1597"/>
                    <a:pt x="506462" y="5577"/>
                    <a:pt x="583062" y="22142"/>
                  </a:cubicBezTo>
                  <a:cubicBezTo>
                    <a:pt x="612288" y="28473"/>
                    <a:pt x="625793" y="43772"/>
                    <a:pt x="619251" y="72576"/>
                  </a:cubicBezTo>
                  <a:cubicBezTo>
                    <a:pt x="611444" y="106655"/>
                    <a:pt x="640564" y="148015"/>
                    <a:pt x="593718" y="177030"/>
                  </a:cubicBezTo>
                  <a:cubicBezTo>
                    <a:pt x="584011" y="183044"/>
                    <a:pt x="600154" y="226197"/>
                    <a:pt x="611549" y="250781"/>
                  </a:cubicBezTo>
                  <a:cubicBezTo>
                    <a:pt x="641514" y="315564"/>
                    <a:pt x="682663" y="374754"/>
                    <a:pt x="695113" y="448083"/>
                  </a:cubicBezTo>
                  <a:cubicBezTo>
                    <a:pt x="724022" y="617532"/>
                    <a:pt x="662616" y="735491"/>
                    <a:pt x="499393" y="776745"/>
                  </a:cubicBezTo>
                  <a:cubicBezTo>
                    <a:pt x="372782" y="808714"/>
                    <a:pt x="243744" y="805971"/>
                    <a:pt x="121353" y="743615"/>
                  </a:cubicBezTo>
                  <a:cubicBezTo>
                    <a:pt x="29032" y="696558"/>
                    <a:pt x="-15704" y="546313"/>
                    <a:pt x="4976" y="458107"/>
                  </a:cubicBezTo>
                  <a:cubicBezTo>
                    <a:pt x="25445" y="371273"/>
                    <a:pt x="80521" y="301426"/>
                    <a:pt x="104999" y="217651"/>
                  </a:cubicBezTo>
                  <a:cubicBezTo>
                    <a:pt x="110380" y="199293"/>
                    <a:pt x="119348" y="187053"/>
                    <a:pt x="100884" y="168695"/>
                  </a:cubicBezTo>
                  <a:cubicBezTo>
                    <a:pt x="67015" y="134932"/>
                    <a:pt x="77672" y="88824"/>
                    <a:pt x="85480" y="50102"/>
                  </a:cubicBezTo>
                  <a:cubicBezTo>
                    <a:pt x="92760" y="14123"/>
                    <a:pt x="135807" y="18344"/>
                    <a:pt x="164190" y="13068"/>
                  </a:cubicBezTo>
                  <a:cubicBezTo>
                    <a:pt x="225596" y="1568"/>
                    <a:pt x="288269" y="-2969"/>
                    <a:pt x="345560" y="199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7" name="Freeform: Shape 246"/>
            <p:cNvSpPr/>
            <p:nvPr/>
          </p:nvSpPr>
          <p:spPr>
            <a:xfrm>
              <a:off x="6103730" y="4882268"/>
              <a:ext cx="353135" cy="216351"/>
            </a:xfrm>
            <a:custGeom>
              <a:avLst/>
              <a:gdLst>
                <a:gd name="connsiteX0" fmla="*/ 348930 w 353135"/>
                <a:gd name="connsiteY0" fmla="*/ 211361 h 216351"/>
                <a:gd name="connsiteX1" fmla="*/ 85262 w 353135"/>
                <a:gd name="connsiteY1" fmla="*/ 159028 h 216351"/>
                <a:gd name="connsiteX2" fmla="*/ 32297 w 353135"/>
                <a:gd name="connsiteY2" fmla="*/ 105746 h 216351"/>
                <a:gd name="connsiteX3" fmla="*/ 32508 w 353135"/>
                <a:gd name="connsiteY3" fmla="*/ 105957 h 216351"/>
                <a:gd name="connsiteX4" fmla="*/ 116 w 353135"/>
                <a:gd name="connsiteY4" fmla="*/ 9205 h 216351"/>
                <a:gd name="connsiteX5" fmla="*/ 30292 w 353135"/>
                <a:gd name="connsiteY5" fmla="*/ 131 h 216351"/>
                <a:gd name="connsiteX6" fmla="*/ 91804 w 353135"/>
                <a:gd name="connsiteY6" fmla="*/ 12264 h 216351"/>
                <a:gd name="connsiteX7" fmla="*/ 132003 w 353135"/>
                <a:gd name="connsiteY7" fmla="*/ 35160 h 216351"/>
                <a:gd name="connsiteX8" fmla="*/ 172413 w 353135"/>
                <a:gd name="connsiteY8" fmla="*/ 80001 h 216351"/>
                <a:gd name="connsiteX9" fmla="*/ 319810 w 353135"/>
                <a:gd name="connsiteY9" fmla="*/ 144151 h 216351"/>
                <a:gd name="connsiteX10" fmla="*/ 348930 w 353135"/>
                <a:gd name="connsiteY10" fmla="*/ 211361 h 2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135" h="216351">
                  <a:moveTo>
                    <a:pt x="348930" y="211361"/>
                  </a:moveTo>
                  <a:cubicBezTo>
                    <a:pt x="255132" y="223494"/>
                    <a:pt x="165238" y="216214"/>
                    <a:pt x="85262" y="159028"/>
                  </a:cubicBezTo>
                  <a:cubicBezTo>
                    <a:pt x="64477" y="144362"/>
                    <a:pt x="46540" y="126847"/>
                    <a:pt x="32297" y="105746"/>
                  </a:cubicBezTo>
                  <a:lnTo>
                    <a:pt x="32508" y="105957"/>
                  </a:lnTo>
                  <a:cubicBezTo>
                    <a:pt x="13305" y="76520"/>
                    <a:pt x="-1466" y="45605"/>
                    <a:pt x="116" y="9205"/>
                  </a:cubicBezTo>
                  <a:cubicBezTo>
                    <a:pt x="9085" y="2557"/>
                    <a:pt x="19108" y="-713"/>
                    <a:pt x="30292" y="131"/>
                  </a:cubicBezTo>
                  <a:cubicBezTo>
                    <a:pt x="50761" y="4351"/>
                    <a:pt x="71441" y="7516"/>
                    <a:pt x="91804" y="12264"/>
                  </a:cubicBezTo>
                  <a:cubicBezTo>
                    <a:pt x="106681" y="17329"/>
                    <a:pt x="119869" y="25242"/>
                    <a:pt x="132003" y="35160"/>
                  </a:cubicBezTo>
                  <a:cubicBezTo>
                    <a:pt x="147196" y="48559"/>
                    <a:pt x="160385" y="63753"/>
                    <a:pt x="172413" y="80001"/>
                  </a:cubicBezTo>
                  <a:cubicBezTo>
                    <a:pt x="209236" y="129591"/>
                    <a:pt x="270537" y="123049"/>
                    <a:pt x="319810" y="144151"/>
                  </a:cubicBezTo>
                  <a:cubicBezTo>
                    <a:pt x="334792" y="164092"/>
                    <a:pt x="364018" y="178125"/>
                    <a:pt x="348930" y="211361"/>
                  </a:cubicBezTo>
                  <a:close/>
                </a:path>
              </a:pathLst>
            </a:custGeom>
            <a:solidFill>
              <a:srgbClr val="19101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8" name="Freeform: Shape 247"/>
            <p:cNvSpPr/>
            <p:nvPr/>
          </p:nvSpPr>
          <p:spPr>
            <a:xfrm>
              <a:off x="6420967" y="4968385"/>
              <a:ext cx="232265" cy="125385"/>
            </a:xfrm>
            <a:custGeom>
              <a:avLst/>
              <a:gdLst>
                <a:gd name="connsiteX0" fmla="*/ 31693 w 232265"/>
                <a:gd name="connsiteY0" fmla="*/ 125244 h 125385"/>
                <a:gd name="connsiteX1" fmla="*/ 40 w 232265"/>
                <a:gd name="connsiteY1" fmla="*/ 62044 h 125385"/>
                <a:gd name="connsiteX2" fmla="*/ 96159 w 232265"/>
                <a:gd name="connsiteY2" fmla="*/ 22478 h 125385"/>
                <a:gd name="connsiteX3" fmla="*/ 136041 w 232265"/>
                <a:gd name="connsiteY3" fmla="*/ 532 h 125385"/>
                <a:gd name="connsiteX4" fmla="*/ 158515 w 232265"/>
                <a:gd name="connsiteY4" fmla="*/ 2748 h 125385"/>
                <a:gd name="connsiteX5" fmla="*/ 232266 w 232265"/>
                <a:gd name="connsiteY5" fmla="*/ 72490 h 125385"/>
                <a:gd name="connsiteX6" fmla="*/ 31693 w 232265"/>
                <a:gd name="connsiteY6" fmla="*/ 125244 h 12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65" h="125385">
                  <a:moveTo>
                    <a:pt x="31693" y="125244"/>
                  </a:moveTo>
                  <a:cubicBezTo>
                    <a:pt x="33275" y="98128"/>
                    <a:pt x="-1332" y="89054"/>
                    <a:pt x="40" y="62044"/>
                  </a:cubicBezTo>
                  <a:cubicBezTo>
                    <a:pt x="28105" y="39149"/>
                    <a:pt x="68199" y="45479"/>
                    <a:pt x="96159" y="22478"/>
                  </a:cubicBezTo>
                  <a:cubicBezTo>
                    <a:pt x="108925" y="14143"/>
                    <a:pt x="120531" y="3803"/>
                    <a:pt x="136041" y="532"/>
                  </a:cubicBezTo>
                  <a:cubicBezTo>
                    <a:pt x="143744" y="-629"/>
                    <a:pt x="151235" y="110"/>
                    <a:pt x="158515" y="2748"/>
                  </a:cubicBezTo>
                  <a:cubicBezTo>
                    <a:pt x="185736" y="23111"/>
                    <a:pt x="214857" y="41575"/>
                    <a:pt x="232266" y="72490"/>
                  </a:cubicBezTo>
                  <a:cubicBezTo>
                    <a:pt x="172548" y="117120"/>
                    <a:pt x="103545" y="126721"/>
                    <a:pt x="31693" y="125244"/>
                  </a:cubicBezTo>
                  <a:close/>
                </a:path>
              </a:pathLst>
            </a:custGeom>
            <a:solidFill>
              <a:srgbClr val="1D141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9" name="Freeform: Shape 248"/>
            <p:cNvSpPr/>
            <p:nvPr/>
          </p:nvSpPr>
          <p:spPr>
            <a:xfrm>
              <a:off x="6554479" y="4516446"/>
              <a:ext cx="160793" cy="188240"/>
            </a:xfrm>
            <a:custGeom>
              <a:avLst/>
              <a:gdLst>
                <a:gd name="connsiteX0" fmla="*/ 87254 w 160793"/>
                <a:gd name="connsiteY0" fmla="*/ 7748 h 188240"/>
                <a:gd name="connsiteX1" fmla="*/ 160794 w 160793"/>
                <a:gd name="connsiteY1" fmla="*/ 176141 h 188240"/>
                <a:gd name="connsiteX2" fmla="*/ 81662 w 160793"/>
                <a:gd name="connsiteY2" fmla="*/ 180467 h 188240"/>
                <a:gd name="connsiteX3" fmla="*/ 50431 w 160793"/>
                <a:gd name="connsiteY3" fmla="*/ 174347 h 188240"/>
                <a:gd name="connsiteX4" fmla="*/ 33128 w 160793"/>
                <a:gd name="connsiteY4" fmla="*/ 159998 h 188240"/>
                <a:gd name="connsiteX5" fmla="*/ 15508 w 160793"/>
                <a:gd name="connsiteY5" fmla="*/ 120854 h 188240"/>
                <a:gd name="connsiteX6" fmla="*/ 1580 w 160793"/>
                <a:gd name="connsiteY6" fmla="*/ 84137 h 188240"/>
                <a:gd name="connsiteX7" fmla="*/ 11920 w 160793"/>
                <a:gd name="connsiteY7" fmla="*/ 17244 h 188240"/>
                <a:gd name="connsiteX8" fmla="*/ 87254 w 160793"/>
                <a:gd name="connsiteY8" fmla="*/ 7748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93" h="188240">
                  <a:moveTo>
                    <a:pt x="87254" y="7748"/>
                  </a:moveTo>
                  <a:cubicBezTo>
                    <a:pt x="101076" y="68522"/>
                    <a:pt x="136843" y="119694"/>
                    <a:pt x="160794" y="176141"/>
                  </a:cubicBezTo>
                  <a:cubicBezTo>
                    <a:pt x="135577" y="199564"/>
                    <a:pt x="108145" y="182050"/>
                    <a:pt x="81662" y="180467"/>
                  </a:cubicBezTo>
                  <a:cubicBezTo>
                    <a:pt x="71006" y="179729"/>
                    <a:pt x="60455" y="178357"/>
                    <a:pt x="50431" y="174347"/>
                  </a:cubicBezTo>
                  <a:cubicBezTo>
                    <a:pt x="43256" y="171288"/>
                    <a:pt x="37559" y="166434"/>
                    <a:pt x="33128" y="159998"/>
                  </a:cubicBezTo>
                  <a:cubicBezTo>
                    <a:pt x="27958" y="146704"/>
                    <a:pt x="25109" y="132355"/>
                    <a:pt x="15508" y="120854"/>
                  </a:cubicBezTo>
                  <a:cubicBezTo>
                    <a:pt x="8649" y="109459"/>
                    <a:pt x="3796" y="97326"/>
                    <a:pt x="1580" y="84137"/>
                  </a:cubicBezTo>
                  <a:cubicBezTo>
                    <a:pt x="-530" y="60925"/>
                    <a:pt x="-2957" y="37713"/>
                    <a:pt x="11920" y="17244"/>
                  </a:cubicBezTo>
                  <a:cubicBezTo>
                    <a:pt x="35449" y="1840"/>
                    <a:pt x="59822" y="-7445"/>
                    <a:pt x="87254" y="7748"/>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0" name="Freeform: Shape 249"/>
            <p:cNvSpPr/>
            <p:nvPr/>
          </p:nvSpPr>
          <p:spPr>
            <a:xfrm>
              <a:off x="6603644" y="4682775"/>
              <a:ext cx="134454" cy="148946"/>
            </a:xfrm>
            <a:custGeom>
              <a:avLst/>
              <a:gdLst>
                <a:gd name="connsiteX0" fmla="*/ 26694 w 134454"/>
                <a:gd name="connsiteY0" fmla="*/ 0 h 148946"/>
                <a:gd name="connsiteX1" fmla="*/ 111629 w 134454"/>
                <a:gd name="connsiteY1" fmla="*/ 9812 h 148946"/>
                <a:gd name="connsiteX2" fmla="*/ 134102 w 134454"/>
                <a:gd name="connsiteY2" fmla="*/ 106037 h 148946"/>
                <a:gd name="connsiteX3" fmla="*/ 78077 w 134454"/>
                <a:gd name="connsiteY3" fmla="*/ 146341 h 148946"/>
                <a:gd name="connsiteX4" fmla="*/ 29437 w 134454"/>
                <a:gd name="connsiteY4" fmla="*/ 142016 h 148946"/>
                <a:gd name="connsiteX5" fmla="*/ 0 w 134454"/>
                <a:gd name="connsiteY5" fmla="*/ 70164 h 148946"/>
                <a:gd name="connsiteX6" fmla="*/ 20996 w 134454"/>
                <a:gd name="connsiteY6" fmla="*/ 12661 h 148946"/>
                <a:gd name="connsiteX7" fmla="*/ 26694 w 134454"/>
                <a:gd name="connsiteY7" fmla="*/ 0 h 1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4" h="148946">
                  <a:moveTo>
                    <a:pt x="26694" y="0"/>
                  </a:moveTo>
                  <a:cubicBezTo>
                    <a:pt x="54970" y="3271"/>
                    <a:pt x="83352" y="6542"/>
                    <a:pt x="111629" y="9812"/>
                  </a:cubicBezTo>
                  <a:cubicBezTo>
                    <a:pt x="127983" y="39777"/>
                    <a:pt x="136318" y="71641"/>
                    <a:pt x="134102" y="106037"/>
                  </a:cubicBezTo>
                  <a:cubicBezTo>
                    <a:pt x="129460" y="138956"/>
                    <a:pt x="99179" y="136107"/>
                    <a:pt x="78077" y="146341"/>
                  </a:cubicBezTo>
                  <a:cubicBezTo>
                    <a:pt x="61406" y="150034"/>
                    <a:pt x="45052" y="150773"/>
                    <a:pt x="29437" y="142016"/>
                  </a:cubicBezTo>
                  <a:cubicBezTo>
                    <a:pt x="11184" y="121547"/>
                    <a:pt x="1266" y="97596"/>
                    <a:pt x="0" y="70164"/>
                  </a:cubicBezTo>
                  <a:cubicBezTo>
                    <a:pt x="5803" y="50644"/>
                    <a:pt x="24795" y="35873"/>
                    <a:pt x="20996" y="12661"/>
                  </a:cubicBezTo>
                  <a:cubicBezTo>
                    <a:pt x="22051" y="8018"/>
                    <a:pt x="23951" y="3798"/>
                    <a:pt x="26694" y="0"/>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1" name="Freeform: Shape 250"/>
            <p:cNvSpPr/>
            <p:nvPr/>
          </p:nvSpPr>
          <p:spPr>
            <a:xfrm>
              <a:off x="6207241" y="4342468"/>
              <a:ext cx="427237" cy="71148"/>
            </a:xfrm>
            <a:custGeom>
              <a:avLst/>
              <a:gdLst>
                <a:gd name="connsiteX0" fmla="*/ 13720 w 427237"/>
                <a:gd name="connsiteY0" fmla="*/ 13756 h 71148"/>
                <a:gd name="connsiteX1" fmla="*/ 403366 w 427237"/>
                <a:gd name="connsiteY1" fmla="*/ 13545 h 71148"/>
                <a:gd name="connsiteX2" fmla="*/ 422991 w 427237"/>
                <a:gd name="connsiteY2" fmla="*/ 42665 h 71148"/>
                <a:gd name="connsiteX3" fmla="*/ 260928 w 427237"/>
                <a:gd name="connsiteY3" fmla="*/ 61657 h 71148"/>
                <a:gd name="connsiteX4" fmla="*/ 300283 w 427237"/>
                <a:gd name="connsiteY4" fmla="*/ 29371 h 71148"/>
                <a:gd name="connsiteX5" fmla="*/ 115114 w 427237"/>
                <a:gd name="connsiteY5" fmla="*/ 28211 h 71148"/>
                <a:gd name="connsiteX6" fmla="*/ 158268 w 427237"/>
                <a:gd name="connsiteY6" fmla="*/ 59863 h 71148"/>
                <a:gd name="connsiteX7" fmla="*/ 4541 w 427237"/>
                <a:gd name="connsiteY7" fmla="*/ 42982 h 71148"/>
                <a:gd name="connsiteX8" fmla="*/ 13720 w 427237"/>
                <a:gd name="connsiteY8" fmla="*/ 13756 h 7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237" h="71148">
                  <a:moveTo>
                    <a:pt x="13720" y="13756"/>
                  </a:moveTo>
                  <a:cubicBezTo>
                    <a:pt x="143602" y="-4708"/>
                    <a:pt x="273484" y="-4392"/>
                    <a:pt x="403366" y="13545"/>
                  </a:cubicBezTo>
                  <a:cubicBezTo>
                    <a:pt x="413706" y="20614"/>
                    <a:pt x="436707" y="19242"/>
                    <a:pt x="422991" y="42665"/>
                  </a:cubicBezTo>
                  <a:cubicBezTo>
                    <a:pt x="372663" y="80227"/>
                    <a:pt x="317165" y="73896"/>
                    <a:pt x="260928" y="61657"/>
                  </a:cubicBezTo>
                  <a:cubicBezTo>
                    <a:pt x="264094" y="37285"/>
                    <a:pt x="264094" y="37285"/>
                    <a:pt x="300283" y="29371"/>
                  </a:cubicBezTo>
                  <a:cubicBezTo>
                    <a:pt x="238138" y="27261"/>
                    <a:pt x="175993" y="26944"/>
                    <a:pt x="115114" y="28211"/>
                  </a:cubicBezTo>
                  <a:cubicBezTo>
                    <a:pt x="128409" y="39395"/>
                    <a:pt x="164809" y="18926"/>
                    <a:pt x="158268" y="59863"/>
                  </a:cubicBezTo>
                  <a:cubicBezTo>
                    <a:pt x="104669" y="75162"/>
                    <a:pt x="52547" y="78327"/>
                    <a:pt x="4541" y="42982"/>
                  </a:cubicBezTo>
                  <a:cubicBezTo>
                    <a:pt x="-4533" y="29582"/>
                    <a:pt x="742" y="20509"/>
                    <a:pt x="13720" y="13756"/>
                  </a:cubicBezTo>
                  <a:close/>
                </a:path>
              </a:pathLst>
            </a:custGeom>
            <a:solidFill>
              <a:srgbClr val="55475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2" name="Freeform: Shape 251"/>
            <p:cNvSpPr/>
            <p:nvPr/>
          </p:nvSpPr>
          <p:spPr>
            <a:xfrm>
              <a:off x="6172740" y="4427012"/>
              <a:ext cx="140493" cy="122673"/>
            </a:xfrm>
            <a:custGeom>
              <a:avLst/>
              <a:gdLst>
                <a:gd name="connsiteX0" fmla="*/ 25959 w 140493"/>
                <a:gd name="connsiteY0" fmla="*/ 96444 h 122673"/>
                <a:gd name="connsiteX1" fmla="*/ 5490 w 140493"/>
                <a:gd name="connsiteY1" fmla="*/ 44850 h 122673"/>
                <a:gd name="connsiteX2" fmla="*/ 2747 w 140493"/>
                <a:gd name="connsiteY2" fmla="*/ 2541 h 122673"/>
                <a:gd name="connsiteX3" fmla="*/ 125454 w 140493"/>
                <a:gd name="connsiteY3" fmla="*/ 25964 h 122673"/>
                <a:gd name="connsiteX4" fmla="*/ 137166 w 140493"/>
                <a:gd name="connsiteY4" fmla="*/ 73127 h 122673"/>
                <a:gd name="connsiteX5" fmla="*/ 133578 w 140493"/>
                <a:gd name="connsiteY5" fmla="*/ 76925 h 122673"/>
                <a:gd name="connsiteX6" fmla="*/ 126404 w 140493"/>
                <a:gd name="connsiteY6" fmla="*/ 93384 h 122673"/>
                <a:gd name="connsiteX7" fmla="*/ 37248 w 140493"/>
                <a:gd name="connsiteY7" fmla="*/ 109844 h 122673"/>
                <a:gd name="connsiteX8" fmla="*/ 25959 w 140493"/>
                <a:gd name="connsiteY8" fmla="*/ 96444 h 1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93" h="122673">
                  <a:moveTo>
                    <a:pt x="25959" y="96444"/>
                  </a:moveTo>
                  <a:cubicBezTo>
                    <a:pt x="29757" y="75026"/>
                    <a:pt x="23743" y="57511"/>
                    <a:pt x="5490" y="44850"/>
                  </a:cubicBezTo>
                  <a:cubicBezTo>
                    <a:pt x="-3056" y="31240"/>
                    <a:pt x="320" y="16890"/>
                    <a:pt x="2747" y="2541"/>
                  </a:cubicBezTo>
                  <a:cubicBezTo>
                    <a:pt x="46638" y="-5478"/>
                    <a:pt x="86732" y="6339"/>
                    <a:pt x="125454" y="25964"/>
                  </a:cubicBezTo>
                  <a:cubicBezTo>
                    <a:pt x="138221" y="39469"/>
                    <a:pt x="144973" y="54557"/>
                    <a:pt x="137166" y="73127"/>
                  </a:cubicBezTo>
                  <a:cubicBezTo>
                    <a:pt x="130940" y="76186"/>
                    <a:pt x="140120" y="74393"/>
                    <a:pt x="133578" y="76925"/>
                  </a:cubicBezTo>
                  <a:cubicBezTo>
                    <a:pt x="115536" y="83994"/>
                    <a:pt x="115536" y="83994"/>
                    <a:pt x="126404" y="93384"/>
                  </a:cubicBezTo>
                  <a:cubicBezTo>
                    <a:pt x="104141" y="139175"/>
                    <a:pt x="69851" y="120184"/>
                    <a:pt x="37248" y="109844"/>
                  </a:cubicBezTo>
                  <a:cubicBezTo>
                    <a:pt x="32289" y="106468"/>
                    <a:pt x="28596" y="101931"/>
                    <a:pt x="25959" y="96444"/>
                  </a:cubicBezTo>
                  <a:close/>
                </a:path>
              </a:pathLst>
            </a:custGeom>
            <a:solidFill>
              <a:srgbClr val="2B1D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3" name="Freeform: Shape 252"/>
            <p:cNvSpPr/>
            <p:nvPr/>
          </p:nvSpPr>
          <p:spPr>
            <a:xfrm>
              <a:off x="6575584" y="4355881"/>
              <a:ext cx="90936" cy="147830"/>
            </a:xfrm>
            <a:custGeom>
              <a:avLst/>
              <a:gdLst>
                <a:gd name="connsiteX0" fmla="*/ 56126 w 90936"/>
                <a:gd name="connsiteY0" fmla="*/ 20811 h 147830"/>
                <a:gd name="connsiteX1" fmla="*/ 34918 w 90936"/>
                <a:gd name="connsiteY1" fmla="*/ 237 h 147830"/>
                <a:gd name="connsiteX2" fmla="*/ 85141 w 90936"/>
                <a:gd name="connsiteY2" fmla="*/ 25137 h 147830"/>
                <a:gd name="connsiteX3" fmla="*/ 65938 w 90936"/>
                <a:gd name="connsiteY3" fmla="*/ 136344 h 147830"/>
                <a:gd name="connsiteX4" fmla="*/ 15821 w 90936"/>
                <a:gd name="connsiteY4" fmla="*/ 141936 h 147830"/>
                <a:gd name="connsiteX5" fmla="*/ 2421 w 90936"/>
                <a:gd name="connsiteY5" fmla="*/ 119674 h 147830"/>
                <a:gd name="connsiteX6" fmla="*/ 311 w 90936"/>
                <a:gd name="connsiteY6" fmla="*/ 85700 h 147830"/>
                <a:gd name="connsiteX7" fmla="*/ 7802 w 90936"/>
                <a:gd name="connsiteY7" fmla="*/ 54575 h 147830"/>
                <a:gd name="connsiteX8" fmla="*/ 56126 w 90936"/>
                <a:gd name="connsiteY8" fmla="*/ 20811 h 14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36" h="147830">
                  <a:moveTo>
                    <a:pt x="56126" y="20811"/>
                  </a:moveTo>
                  <a:cubicBezTo>
                    <a:pt x="49056" y="13953"/>
                    <a:pt x="41987" y="7095"/>
                    <a:pt x="34918" y="237"/>
                  </a:cubicBezTo>
                  <a:cubicBezTo>
                    <a:pt x="56653" y="-924"/>
                    <a:pt x="83769" y="1398"/>
                    <a:pt x="85141" y="25137"/>
                  </a:cubicBezTo>
                  <a:cubicBezTo>
                    <a:pt x="87251" y="62382"/>
                    <a:pt x="104871" y="105219"/>
                    <a:pt x="65938" y="136344"/>
                  </a:cubicBezTo>
                  <a:cubicBezTo>
                    <a:pt x="50534" y="149955"/>
                    <a:pt x="33758" y="151010"/>
                    <a:pt x="15821" y="141936"/>
                  </a:cubicBezTo>
                  <a:cubicBezTo>
                    <a:pt x="8224" y="136344"/>
                    <a:pt x="4637" y="128431"/>
                    <a:pt x="2421" y="119674"/>
                  </a:cubicBezTo>
                  <a:cubicBezTo>
                    <a:pt x="100" y="108490"/>
                    <a:pt x="-428" y="97095"/>
                    <a:pt x="311" y="85700"/>
                  </a:cubicBezTo>
                  <a:cubicBezTo>
                    <a:pt x="628" y="74832"/>
                    <a:pt x="2316" y="64281"/>
                    <a:pt x="7802" y="54575"/>
                  </a:cubicBezTo>
                  <a:cubicBezTo>
                    <a:pt x="20147" y="37904"/>
                    <a:pt x="46630" y="41597"/>
                    <a:pt x="56126" y="20811"/>
                  </a:cubicBezTo>
                  <a:close/>
                </a:path>
              </a:pathLst>
            </a:custGeom>
            <a:solidFill>
              <a:srgbClr val="372C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4" name="Freeform: Shape 253"/>
            <p:cNvSpPr/>
            <p:nvPr/>
          </p:nvSpPr>
          <p:spPr>
            <a:xfrm>
              <a:off x="6577832" y="4949990"/>
              <a:ext cx="129850" cy="90883"/>
            </a:xfrm>
            <a:custGeom>
              <a:avLst/>
              <a:gdLst>
                <a:gd name="connsiteX0" fmla="*/ 75401 w 129850"/>
                <a:gd name="connsiteY0" fmla="*/ 90884 h 90883"/>
                <a:gd name="connsiteX1" fmla="*/ 1334 w 129850"/>
                <a:gd name="connsiteY1" fmla="*/ 27367 h 90883"/>
                <a:gd name="connsiteX2" fmla="*/ 19587 w 129850"/>
                <a:gd name="connsiteY2" fmla="*/ 462 h 90883"/>
                <a:gd name="connsiteX3" fmla="*/ 89434 w 129850"/>
                <a:gd name="connsiteY3" fmla="*/ 29688 h 90883"/>
                <a:gd name="connsiteX4" fmla="*/ 110747 w 129850"/>
                <a:gd name="connsiteY4" fmla="*/ 13756 h 90883"/>
                <a:gd name="connsiteX5" fmla="*/ 128156 w 129850"/>
                <a:gd name="connsiteY5" fmla="*/ 38340 h 90883"/>
                <a:gd name="connsiteX6" fmla="*/ 75401 w 129850"/>
                <a:gd name="connsiteY6" fmla="*/ 90884 h 9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50" h="90883">
                  <a:moveTo>
                    <a:pt x="75401" y="90884"/>
                  </a:moveTo>
                  <a:cubicBezTo>
                    <a:pt x="44698" y="76745"/>
                    <a:pt x="19903" y="55643"/>
                    <a:pt x="1334" y="27367"/>
                  </a:cubicBezTo>
                  <a:cubicBezTo>
                    <a:pt x="-3836" y="10802"/>
                    <a:pt x="6820" y="4893"/>
                    <a:pt x="19587" y="462"/>
                  </a:cubicBezTo>
                  <a:cubicBezTo>
                    <a:pt x="49235" y="-4919"/>
                    <a:pt x="58309" y="38656"/>
                    <a:pt x="89434" y="29688"/>
                  </a:cubicBezTo>
                  <a:cubicBezTo>
                    <a:pt x="96187" y="23885"/>
                    <a:pt x="101462" y="16077"/>
                    <a:pt x="110747" y="13756"/>
                  </a:cubicBezTo>
                  <a:cubicBezTo>
                    <a:pt x="123619" y="16922"/>
                    <a:pt x="134065" y="21880"/>
                    <a:pt x="128156" y="38340"/>
                  </a:cubicBezTo>
                  <a:cubicBezTo>
                    <a:pt x="114440" y="59653"/>
                    <a:pt x="96820" y="77167"/>
                    <a:pt x="75401" y="90884"/>
                  </a:cubicBezTo>
                  <a:close/>
                </a:path>
              </a:pathLst>
            </a:custGeom>
            <a:solidFill>
              <a:srgbClr val="221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5" name="Freeform: Shape 254"/>
            <p:cNvSpPr/>
            <p:nvPr/>
          </p:nvSpPr>
          <p:spPr>
            <a:xfrm>
              <a:off x="6671908" y="4876228"/>
              <a:ext cx="68304" cy="111996"/>
            </a:xfrm>
            <a:custGeom>
              <a:avLst/>
              <a:gdLst>
                <a:gd name="connsiteX0" fmla="*/ 33974 w 68304"/>
                <a:gd name="connsiteY0" fmla="*/ 111996 h 111996"/>
                <a:gd name="connsiteX1" fmla="*/ 12767 w 68304"/>
                <a:gd name="connsiteY1" fmla="*/ 90684 h 111996"/>
                <a:gd name="connsiteX2" fmla="*/ 0 w 68304"/>
                <a:gd name="connsiteY2" fmla="*/ 53122 h 111996"/>
                <a:gd name="connsiteX3" fmla="*/ 5381 w 68304"/>
                <a:gd name="connsiteY3" fmla="*/ 29277 h 111996"/>
                <a:gd name="connsiteX4" fmla="*/ 21102 w 68304"/>
                <a:gd name="connsiteY4" fmla="*/ 11024 h 111996"/>
                <a:gd name="connsiteX5" fmla="*/ 64888 w 68304"/>
                <a:gd name="connsiteY5" fmla="*/ 5960 h 111996"/>
                <a:gd name="connsiteX6" fmla="*/ 33974 w 68304"/>
                <a:gd name="connsiteY6" fmla="*/ 111996 h 11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4" h="111996">
                  <a:moveTo>
                    <a:pt x="33974" y="111996"/>
                  </a:moveTo>
                  <a:cubicBezTo>
                    <a:pt x="29965" y="101868"/>
                    <a:pt x="22896" y="94798"/>
                    <a:pt x="12767" y="90684"/>
                  </a:cubicBezTo>
                  <a:cubicBezTo>
                    <a:pt x="844" y="80766"/>
                    <a:pt x="106" y="67050"/>
                    <a:pt x="0" y="53122"/>
                  </a:cubicBezTo>
                  <a:cubicBezTo>
                    <a:pt x="317" y="44893"/>
                    <a:pt x="2005" y="36874"/>
                    <a:pt x="5381" y="29277"/>
                  </a:cubicBezTo>
                  <a:cubicBezTo>
                    <a:pt x="9074" y="21892"/>
                    <a:pt x="14560" y="15983"/>
                    <a:pt x="21102" y="11024"/>
                  </a:cubicBezTo>
                  <a:cubicBezTo>
                    <a:pt x="35029" y="3427"/>
                    <a:pt x="48640" y="-6596"/>
                    <a:pt x="64888" y="5960"/>
                  </a:cubicBezTo>
                  <a:cubicBezTo>
                    <a:pt x="76072" y="47636"/>
                    <a:pt x="58241" y="80766"/>
                    <a:pt x="33974" y="111996"/>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6" name="Freeform: Shape 255"/>
            <p:cNvSpPr/>
            <p:nvPr/>
          </p:nvSpPr>
          <p:spPr>
            <a:xfrm>
              <a:off x="6084961" y="4845537"/>
              <a:ext cx="127511" cy="47910"/>
            </a:xfrm>
            <a:custGeom>
              <a:avLst/>
              <a:gdLst>
                <a:gd name="connsiteX0" fmla="*/ 51698 w 127511"/>
                <a:gd name="connsiteY0" fmla="*/ 45831 h 47910"/>
                <a:gd name="connsiteX1" fmla="*/ 19834 w 127511"/>
                <a:gd name="connsiteY1" fmla="*/ 46569 h 47910"/>
                <a:gd name="connsiteX2" fmla="*/ 15825 w 127511"/>
                <a:gd name="connsiteY2" fmla="*/ 40766 h 47910"/>
                <a:gd name="connsiteX3" fmla="*/ 17724 w 127511"/>
                <a:gd name="connsiteY3" fmla="*/ 36968 h 47910"/>
                <a:gd name="connsiteX4" fmla="*/ 209 w 127511"/>
                <a:gd name="connsiteY4" fmla="*/ 15972 h 47910"/>
                <a:gd name="connsiteX5" fmla="*/ 109412 w 127511"/>
                <a:gd name="connsiteY5" fmla="*/ 6898 h 47910"/>
                <a:gd name="connsiteX6" fmla="*/ 127348 w 127511"/>
                <a:gd name="connsiteY6" fmla="*/ 36229 h 47910"/>
                <a:gd name="connsiteX7" fmla="*/ 51698 w 127511"/>
                <a:gd name="connsiteY7" fmla="*/ 4583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511" h="47910">
                  <a:moveTo>
                    <a:pt x="51698" y="45831"/>
                  </a:moveTo>
                  <a:cubicBezTo>
                    <a:pt x="41042" y="46042"/>
                    <a:pt x="30491" y="46253"/>
                    <a:pt x="19834" y="46569"/>
                  </a:cubicBezTo>
                  <a:cubicBezTo>
                    <a:pt x="16774" y="44987"/>
                    <a:pt x="15403" y="43087"/>
                    <a:pt x="15825" y="40766"/>
                  </a:cubicBezTo>
                  <a:cubicBezTo>
                    <a:pt x="16247" y="38234"/>
                    <a:pt x="16880" y="36968"/>
                    <a:pt x="17724" y="36968"/>
                  </a:cubicBezTo>
                  <a:cubicBezTo>
                    <a:pt x="20784" y="22618"/>
                    <a:pt x="-2428" y="30110"/>
                    <a:pt x="209" y="15972"/>
                  </a:cubicBezTo>
                  <a:cubicBezTo>
                    <a:pt x="34817" y="-8401"/>
                    <a:pt x="72272" y="778"/>
                    <a:pt x="109412" y="6898"/>
                  </a:cubicBezTo>
                  <a:cubicBezTo>
                    <a:pt x="121334" y="13017"/>
                    <a:pt x="128720" y="21985"/>
                    <a:pt x="127348" y="36229"/>
                  </a:cubicBezTo>
                  <a:cubicBezTo>
                    <a:pt x="104347" y="57331"/>
                    <a:pt x="76915" y="42771"/>
                    <a:pt x="51698" y="45831"/>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7" name="Freeform: Shape 256"/>
            <p:cNvSpPr/>
            <p:nvPr/>
          </p:nvSpPr>
          <p:spPr>
            <a:xfrm>
              <a:off x="6560652" y="4492120"/>
              <a:ext cx="81080" cy="43044"/>
            </a:xfrm>
            <a:custGeom>
              <a:avLst/>
              <a:gdLst>
                <a:gd name="connsiteX0" fmla="*/ 29065 w 81080"/>
                <a:gd name="connsiteY0" fmla="*/ 211 h 43044"/>
                <a:gd name="connsiteX1" fmla="*/ 80870 w 81080"/>
                <a:gd name="connsiteY1" fmla="*/ 0 h 43044"/>
                <a:gd name="connsiteX2" fmla="*/ 81081 w 81080"/>
                <a:gd name="connsiteY2" fmla="*/ 32075 h 43044"/>
                <a:gd name="connsiteX3" fmla="*/ 8385 w 81080"/>
                <a:gd name="connsiteY3" fmla="*/ 42098 h 43044"/>
                <a:gd name="connsiteX4" fmla="*/ 3531 w 81080"/>
                <a:gd name="connsiteY4" fmla="*/ 37983 h 43044"/>
                <a:gd name="connsiteX5" fmla="*/ 366 w 81080"/>
                <a:gd name="connsiteY5" fmla="*/ 19414 h 43044"/>
                <a:gd name="connsiteX6" fmla="*/ 5853 w 81080"/>
                <a:gd name="connsiteY6" fmla="*/ 8019 h 43044"/>
                <a:gd name="connsiteX7" fmla="*/ 29065 w 81080"/>
                <a:gd name="connsiteY7" fmla="*/ 211 h 4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80" h="43044">
                  <a:moveTo>
                    <a:pt x="29065" y="211"/>
                  </a:moveTo>
                  <a:cubicBezTo>
                    <a:pt x="46368" y="106"/>
                    <a:pt x="63566" y="106"/>
                    <a:pt x="80870" y="0"/>
                  </a:cubicBezTo>
                  <a:cubicBezTo>
                    <a:pt x="80975" y="10657"/>
                    <a:pt x="81081" y="21418"/>
                    <a:pt x="81081" y="32075"/>
                  </a:cubicBezTo>
                  <a:cubicBezTo>
                    <a:pt x="57130" y="37878"/>
                    <a:pt x="33601" y="45791"/>
                    <a:pt x="8385" y="42098"/>
                  </a:cubicBezTo>
                  <a:cubicBezTo>
                    <a:pt x="6802" y="40726"/>
                    <a:pt x="5114" y="39355"/>
                    <a:pt x="3531" y="37983"/>
                  </a:cubicBezTo>
                  <a:cubicBezTo>
                    <a:pt x="261" y="32180"/>
                    <a:pt x="-584" y="25955"/>
                    <a:pt x="366" y="19414"/>
                  </a:cubicBezTo>
                  <a:cubicBezTo>
                    <a:pt x="1421" y="15193"/>
                    <a:pt x="3215" y="11395"/>
                    <a:pt x="5853" y="8019"/>
                  </a:cubicBezTo>
                  <a:cubicBezTo>
                    <a:pt x="12500" y="2321"/>
                    <a:pt x="20202" y="-528"/>
                    <a:pt x="29065" y="211"/>
                  </a:cubicBezTo>
                  <a:close/>
                </a:path>
              </a:pathLst>
            </a:custGeom>
            <a:solidFill>
              <a:srgbClr val="3223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8" name="Freeform: Shape 257"/>
            <p:cNvSpPr/>
            <p:nvPr/>
          </p:nvSpPr>
          <p:spPr>
            <a:xfrm>
              <a:off x="6626611" y="4845138"/>
              <a:ext cx="122635" cy="50048"/>
            </a:xfrm>
            <a:custGeom>
              <a:avLst/>
              <a:gdLst>
                <a:gd name="connsiteX0" fmla="*/ 110186 w 122635"/>
                <a:gd name="connsiteY0" fmla="*/ 37050 h 50048"/>
                <a:gd name="connsiteX1" fmla="*/ 67876 w 122635"/>
                <a:gd name="connsiteY1" fmla="*/ 49710 h 50048"/>
                <a:gd name="connsiteX2" fmla="*/ 59752 w 122635"/>
                <a:gd name="connsiteY2" fmla="*/ 48866 h 50048"/>
                <a:gd name="connsiteX3" fmla="*/ 245 w 122635"/>
                <a:gd name="connsiteY3" fmla="*/ 31352 h 50048"/>
                <a:gd name="connsiteX4" fmla="*/ 11218 w 122635"/>
                <a:gd name="connsiteY4" fmla="*/ 8351 h 50048"/>
                <a:gd name="connsiteX5" fmla="*/ 122636 w 122635"/>
                <a:gd name="connsiteY5" fmla="*/ 16581 h 50048"/>
                <a:gd name="connsiteX6" fmla="*/ 110186 w 122635"/>
                <a:gd name="connsiteY6" fmla="*/ 37050 h 5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35" h="50048">
                  <a:moveTo>
                    <a:pt x="110186" y="37050"/>
                  </a:moveTo>
                  <a:cubicBezTo>
                    <a:pt x="96048" y="41270"/>
                    <a:pt x="81909" y="45490"/>
                    <a:pt x="67876" y="49710"/>
                  </a:cubicBezTo>
                  <a:cubicBezTo>
                    <a:pt x="65133" y="49394"/>
                    <a:pt x="62496" y="49183"/>
                    <a:pt x="59752" y="48866"/>
                  </a:cubicBezTo>
                  <a:cubicBezTo>
                    <a:pt x="38228" y="48972"/>
                    <a:pt x="14383" y="56674"/>
                    <a:pt x="245" y="31352"/>
                  </a:cubicBezTo>
                  <a:cubicBezTo>
                    <a:pt x="-916" y="21434"/>
                    <a:pt x="1933" y="13416"/>
                    <a:pt x="11218" y="8351"/>
                  </a:cubicBezTo>
                  <a:cubicBezTo>
                    <a:pt x="49201" y="438"/>
                    <a:pt x="87185" y="-8742"/>
                    <a:pt x="122636" y="16581"/>
                  </a:cubicBezTo>
                  <a:cubicBezTo>
                    <a:pt x="118416" y="23439"/>
                    <a:pt x="114301" y="30297"/>
                    <a:pt x="110186" y="37050"/>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9" name="Freeform: Shape 258"/>
            <p:cNvSpPr/>
            <p:nvPr/>
          </p:nvSpPr>
          <p:spPr>
            <a:xfrm>
              <a:off x="6630280" y="4826233"/>
              <a:ext cx="127648" cy="35591"/>
            </a:xfrm>
            <a:custGeom>
              <a:avLst/>
              <a:gdLst>
                <a:gd name="connsiteX0" fmla="*/ 118966 w 127648"/>
                <a:gd name="connsiteY0" fmla="*/ 35591 h 35591"/>
                <a:gd name="connsiteX1" fmla="*/ 3433 w 127648"/>
                <a:gd name="connsiteY1" fmla="*/ 35380 h 35591"/>
                <a:gd name="connsiteX2" fmla="*/ 2906 w 127648"/>
                <a:gd name="connsiteY2" fmla="*/ 19870 h 35591"/>
                <a:gd name="connsiteX3" fmla="*/ 77079 w 127648"/>
                <a:gd name="connsiteY3" fmla="*/ 34 h 35591"/>
                <a:gd name="connsiteX4" fmla="*/ 126457 w 127648"/>
                <a:gd name="connsiteY4" fmla="*/ 14384 h 35591"/>
                <a:gd name="connsiteX5" fmla="*/ 118966 w 127648"/>
                <a:gd name="connsiteY5" fmla="*/ 35591 h 3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48" h="35591">
                  <a:moveTo>
                    <a:pt x="118966" y="35591"/>
                  </a:moveTo>
                  <a:cubicBezTo>
                    <a:pt x="80455" y="35486"/>
                    <a:pt x="41944" y="35486"/>
                    <a:pt x="3433" y="35380"/>
                  </a:cubicBezTo>
                  <a:cubicBezTo>
                    <a:pt x="-998" y="30316"/>
                    <a:pt x="-1103" y="25146"/>
                    <a:pt x="2906" y="19870"/>
                  </a:cubicBezTo>
                  <a:cubicBezTo>
                    <a:pt x="23480" y="-2287"/>
                    <a:pt x="52179" y="6154"/>
                    <a:pt x="77079" y="34"/>
                  </a:cubicBezTo>
                  <a:cubicBezTo>
                    <a:pt x="95016" y="-177"/>
                    <a:pt x="112741" y="140"/>
                    <a:pt x="126457" y="14384"/>
                  </a:cubicBezTo>
                  <a:cubicBezTo>
                    <a:pt x="128040" y="22824"/>
                    <a:pt x="129834" y="31476"/>
                    <a:pt x="118966" y="35591"/>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0" name="Freeform: Shape 259"/>
            <p:cNvSpPr/>
            <p:nvPr/>
          </p:nvSpPr>
          <p:spPr>
            <a:xfrm>
              <a:off x="6093498" y="4650489"/>
              <a:ext cx="59384" cy="149343"/>
            </a:xfrm>
            <a:custGeom>
              <a:avLst/>
              <a:gdLst>
                <a:gd name="connsiteX0" fmla="*/ 113 w 59384"/>
                <a:gd name="connsiteY0" fmla="*/ 138428 h 149343"/>
                <a:gd name="connsiteX1" fmla="*/ 53079 w 59384"/>
                <a:gd name="connsiteY1" fmla="*/ 0 h 149343"/>
                <a:gd name="connsiteX2" fmla="*/ 57827 w 59384"/>
                <a:gd name="connsiteY2" fmla="*/ 5908 h 149343"/>
                <a:gd name="connsiteX3" fmla="*/ 49597 w 59384"/>
                <a:gd name="connsiteY3" fmla="*/ 57292 h 149343"/>
                <a:gd name="connsiteX4" fmla="*/ 14146 w 59384"/>
                <a:gd name="connsiteY4" fmla="*/ 147924 h 149343"/>
                <a:gd name="connsiteX5" fmla="*/ 113 w 59384"/>
                <a:gd name="connsiteY5" fmla="*/ 138428 h 14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84" h="149343">
                  <a:moveTo>
                    <a:pt x="113" y="138428"/>
                  </a:moveTo>
                  <a:cubicBezTo>
                    <a:pt x="6655" y="87995"/>
                    <a:pt x="12247" y="37245"/>
                    <a:pt x="53079" y="0"/>
                  </a:cubicBezTo>
                  <a:cubicBezTo>
                    <a:pt x="54662" y="2004"/>
                    <a:pt x="56244" y="3904"/>
                    <a:pt x="57827" y="5908"/>
                  </a:cubicBezTo>
                  <a:cubicBezTo>
                    <a:pt x="62786" y="24267"/>
                    <a:pt x="54767" y="40516"/>
                    <a:pt x="49597" y="57292"/>
                  </a:cubicBezTo>
                  <a:cubicBezTo>
                    <a:pt x="32610" y="85462"/>
                    <a:pt x="39890" y="123129"/>
                    <a:pt x="14146" y="147924"/>
                  </a:cubicBezTo>
                  <a:cubicBezTo>
                    <a:pt x="5494" y="150773"/>
                    <a:pt x="-942" y="150140"/>
                    <a:pt x="113" y="138428"/>
                  </a:cubicBezTo>
                  <a:close/>
                </a:path>
              </a:pathLst>
            </a:custGeom>
            <a:solidFill>
              <a:srgbClr val="32273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1" name="Freeform: Shape 260"/>
            <p:cNvSpPr/>
            <p:nvPr/>
          </p:nvSpPr>
          <p:spPr>
            <a:xfrm>
              <a:off x="6085171" y="4826268"/>
              <a:ext cx="115993" cy="35345"/>
            </a:xfrm>
            <a:custGeom>
              <a:avLst/>
              <a:gdLst>
                <a:gd name="connsiteX0" fmla="*/ 112473 w 115993"/>
                <a:gd name="connsiteY0" fmla="*/ 35346 h 35345"/>
                <a:gd name="connsiteX1" fmla="*/ 0 w 115993"/>
                <a:gd name="connsiteY1" fmla="*/ 35346 h 35345"/>
                <a:gd name="connsiteX2" fmla="*/ 0 w 115993"/>
                <a:gd name="connsiteY2" fmla="*/ 14244 h 35345"/>
                <a:gd name="connsiteX3" fmla="*/ 39883 w 115993"/>
                <a:gd name="connsiteY3" fmla="*/ 0 h 35345"/>
                <a:gd name="connsiteX4" fmla="*/ 113317 w 115993"/>
                <a:gd name="connsiteY4" fmla="*/ 19836 h 35345"/>
                <a:gd name="connsiteX5" fmla="*/ 112473 w 115993"/>
                <a:gd name="connsiteY5" fmla="*/ 35346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93" h="35345">
                  <a:moveTo>
                    <a:pt x="112473" y="35346"/>
                  </a:moveTo>
                  <a:cubicBezTo>
                    <a:pt x="75017" y="35346"/>
                    <a:pt x="37456" y="35346"/>
                    <a:pt x="0" y="35346"/>
                  </a:cubicBezTo>
                  <a:cubicBezTo>
                    <a:pt x="0" y="28277"/>
                    <a:pt x="0" y="21313"/>
                    <a:pt x="0" y="14244"/>
                  </a:cubicBezTo>
                  <a:cubicBezTo>
                    <a:pt x="10973" y="2954"/>
                    <a:pt x="24900" y="211"/>
                    <a:pt x="39883" y="0"/>
                  </a:cubicBezTo>
                  <a:cubicBezTo>
                    <a:pt x="66049" y="422"/>
                    <a:pt x="92743" y="-1266"/>
                    <a:pt x="113317" y="19836"/>
                  </a:cubicBezTo>
                  <a:cubicBezTo>
                    <a:pt x="117115" y="25111"/>
                    <a:pt x="116904" y="30281"/>
                    <a:pt x="112473" y="35346"/>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2" name="Freeform: Shape 261"/>
            <p:cNvSpPr/>
            <p:nvPr/>
          </p:nvSpPr>
          <p:spPr>
            <a:xfrm>
              <a:off x="6683303" y="4788812"/>
              <a:ext cx="75446" cy="51699"/>
            </a:xfrm>
            <a:custGeom>
              <a:avLst/>
              <a:gdLst>
                <a:gd name="connsiteX0" fmla="*/ 73435 w 75446"/>
                <a:gd name="connsiteY0" fmla="*/ 51700 h 51699"/>
                <a:gd name="connsiteX1" fmla="*/ 22157 w 75446"/>
                <a:gd name="connsiteY1" fmla="*/ 51489 h 51699"/>
                <a:gd name="connsiteX2" fmla="*/ 18992 w 75446"/>
                <a:gd name="connsiteY2" fmla="*/ 43998 h 51699"/>
                <a:gd name="connsiteX3" fmla="*/ 19941 w 75446"/>
                <a:gd name="connsiteY3" fmla="*/ 40199 h 51699"/>
                <a:gd name="connsiteX4" fmla="*/ 23740 w 75446"/>
                <a:gd name="connsiteY4" fmla="*/ 37772 h 51699"/>
                <a:gd name="connsiteX5" fmla="*/ 26377 w 75446"/>
                <a:gd name="connsiteY5" fmla="*/ 36717 h 51699"/>
                <a:gd name="connsiteX6" fmla="*/ 0 w 75446"/>
                <a:gd name="connsiteY6" fmla="*/ 29648 h 51699"/>
                <a:gd name="connsiteX7" fmla="*/ 54337 w 75446"/>
                <a:gd name="connsiteY7" fmla="*/ 0 h 51699"/>
                <a:gd name="connsiteX8" fmla="*/ 73435 w 75446"/>
                <a:gd name="connsiteY8" fmla="*/ 51700 h 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46" h="51699">
                  <a:moveTo>
                    <a:pt x="73435" y="51700"/>
                  </a:moveTo>
                  <a:cubicBezTo>
                    <a:pt x="56342" y="51594"/>
                    <a:pt x="39249" y="51594"/>
                    <a:pt x="22157" y="51489"/>
                  </a:cubicBezTo>
                  <a:cubicBezTo>
                    <a:pt x="19730" y="49167"/>
                    <a:pt x="18675" y="46741"/>
                    <a:pt x="18992" y="43998"/>
                  </a:cubicBezTo>
                  <a:cubicBezTo>
                    <a:pt x="19203" y="41149"/>
                    <a:pt x="19730" y="39777"/>
                    <a:pt x="19941" y="40199"/>
                  </a:cubicBezTo>
                  <a:cubicBezTo>
                    <a:pt x="14560" y="45475"/>
                    <a:pt x="20363" y="31547"/>
                    <a:pt x="23740" y="37772"/>
                  </a:cubicBezTo>
                  <a:cubicBezTo>
                    <a:pt x="27010" y="43998"/>
                    <a:pt x="33130" y="37667"/>
                    <a:pt x="26377" y="36717"/>
                  </a:cubicBezTo>
                  <a:cubicBezTo>
                    <a:pt x="17198" y="35346"/>
                    <a:pt x="6858" y="39460"/>
                    <a:pt x="0" y="29648"/>
                  </a:cubicBezTo>
                  <a:cubicBezTo>
                    <a:pt x="14455" y="12978"/>
                    <a:pt x="42098" y="20469"/>
                    <a:pt x="54337" y="0"/>
                  </a:cubicBezTo>
                  <a:cubicBezTo>
                    <a:pt x="81348" y="9707"/>
                    <a:pt x="75545" y="31336"/>
                    <a:pt x="73435" y="51700"/>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3" name="Freeform: Shape 262"/>
            <p:cNvSpPr/>
            <p:nvPr/>
          </p:nvSpPr>
          <p:spPr>
            <a:xfrm>
              <a:off x="6164212" y="4356329"/>
              <a:ext cx="56643" cy="115532"/>
            </a:xfrm>
            <a:custGeom>
              <a:avLst/>
              <a:gdLst>
                <a:gd name="connsiteX0" fmla="*/ 14229 w 56643"/>
                <a:gd name="connsiteY0" fmla="*/ 72801 h 115532"/>
                <a:gd name="connsiteX1" fmla="*/ 14018 w 56643"/>
                <a:gd name="connsiteY1" fmla="*/ 115533 h 115532"/>
                <a:gd name="connsiteX2" fmla="*/ 56644 w 56643"/>
                <a:gd name="connsiteY2" fmla="*/ 0 h 115532"/>
                <a:gd name="connsiteX3" fmla="*/ 45038 w 56643"/>
                <a:gd name="connsiteY3" fmla="*/ 17725 h 115532"/>
                <a:gd name="connsiteX4" fmla="*/ 38918 w 56643"/>
                <a:gd name="connsiteY4" fmla="*/ 30281 h 115532"/>
                <a:gd name="connsiteX5" fmla="*/ 14229 w 56643"/>
                <a:gd name="connsiteY5" fmla="*/ 72801 h 1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43" h="115532">
                  <a:moveTo>
                    <a:pt x="14229" y="72801"/>
                  </a:moveTo>
                  <a:cubicBezTo>
                    <a:pt x="14123" y="87045"/>
                    <a:pt x="14123" y="101289"/>
                    <a:pt x="14018" y="115533"/>
                  </a:cubicBezTo>
                  <a:cubicBezTo>
                    <a:pt x="-13204" y="39144"/>
                    <a:pt x="-1703" y="8124"/>
                    <a:pt x="56644" y="0"/>
                  </a:cubicBezTo>
                  <a:cubicBezTo>
                    <a:pt x="52740" y="5908"/>
                    <a:pt x="48941" y="11817"/>
                    <a:pt x="45038" y="17725"/>
                  </a:cubicBezTo>
                  <a:cubicBezTo>
                    <a:pt x="43877" y="22368"/>
                    <a:pt x="41767" y="26483"/>
                    <a:pt x="38918" y="30281"/>
                  </a:cubicBezTo>
                  <a:cubicBezTo>
                    <a:pt x="27418" y="42415"/>
                    <a:pt x="27206" y="61406"/>
                    <a:pt x="14229" y="72801"/>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4" name="Freeform: Shape 263"/>
            <p:cNvSpPr/>
            <p:nvPr/>
          </p:nvSpPr>
          <p:spPr>
            <a:xfrm>
              <a:off x="6082461" y="4788918"/>
              <a:ext cx="66542" cy="51593"/>
            </a:xfrm>
            <a:custGeom>
              <a:avLst/>
              <a:gdLst>
                <a:gd name="connsiteX0" fmla="*/ 43542 w 66542"/>
                <a:gd name="connsiteY0" fmla="*/ 51383 h 51593"/>
                <a:gd name="connsiteX1" fmla="*/ 2604 w 66542"/>
                <a:gd name="connsiteY1" fmla="*/ 51594 h 51593"/>
                <a:gd name="connsiteX2" fmla="*/ 11045 w 66542"/>
                <a:gd name="connsiteY2" fmla="*/ 0 h 51593"/>
                <a:gd name="connsiteX3" fmla="*/ 22018 w 66542"/>
                <a:gd name="connsiteY3" fmla="*/ 8018 h 51593"/>
                <a:gd name="connsiteX4" fmla="*/ 66543 w 66542"/>
                <a:gd name="connsiteY4" fmla="*/ 25639 h 51593"/>
                <a:gd name="connsiteX5" fmla="*/ 18431 w 66542"/>
                <a:gd name="connsiteY5" fmla="*/ 48218 h 51593"/>
                <a:gd name="connsiteX6" fmla="*/ 44491 w 66542"/>
                <a:gd name="connsiteY6" fmla="*/ 39038 h 51593"/>
                <a:gd name="connsiteX7" fmla="*/ 43542 w 66542"/>
                <a:gd name="connsiteY7" fmla="*/ 51383 h 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42" h="51593">
                  <a:moveTo>
                    <a:pt x="43542" y="51383"/>
                  </a:moveTo>
                  <a:cubicBezTo>
                    <a:pt x="29931" y="51489"/>
                    <a:pt x="16320" y="51594"/>
                    <a:pt x="2604" y="51594"/>
                  </a:cubicBezTo>
                  <a:cubicBezTo>
                    <a:pt x="3765" y="34079"/>
                    <a:pt x="-8158" y="14560"/>
                    <a:pt x="11045" y="0"/>
                  </a:cubicBezTo>
                  <a:cubicBezTo>
                    <a:pt x="12417" y="5803"/>
                    <a:pt x="15687" y="9074"/>
                    <a:pt x="22018" y="8018"/>
                  </a:cubicBezTo>
                  <a:cubicBezTo>
                    <a:pt x="41537" y="2321"/>
                    <a:pt x="57152" y="6119"/>
                    <a:pt x="66543" y="25639"/>
                  </a:cubicBezTo>
                  <a:cubicBezTo>
                    <a:pt x="59896" y="48112"/>
                    <a:pt x="37844" y="27960"/>
                    <a:pt x="18431" y="48218"/>
                  </a:cubicBezTo>
                  <a:cubicBezTo>
                    <a:pt x="32780" y="34185"/>
                    <a:pt x="38583" y="36295"/>
                    <a:pt x="44491" y="39038"/>
                  </a:cubicBezTo>
                  <a:cubicBezTo>
                    <a:pt x="47340" y="43470"/>
                    <a:pt x="46813" y="47585"/>
                    <a:pt x="43542" y="51383"/>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5" name="Freeform: Shape 264"/>
            <p:cNvSpPr/>
            <p:nvPr/>
          </p:nvSpPr>
          <p:spPr>
            <a:xfrm>
              <a:off x="6096947" y="4882504"/>
              <a:ext cx="39290" cy="105614"/>
            </a:xfrm>
            <a:custGeom>
              <a:avLst/>
              <a:gdLst>
                <a:gd name="connsiteX0" fmla="*/ 5738 w 39290"/>
                <a:gd name="connsiteY0" fmla="*/ 0 h 105614"/>
                <a:gd name="connsiteX1" fmla="*/ 7848 w 39290"/>
                <a:gd name="connsiteY1" fmla="*/ 9496 h 105614"/>
                <a:gd name="connsiteX2" fmla="*/ 39290 w 39290"/>
                <a:gd name="connsiteY2" fmla="*/ 105615 h 105614"/>
                <a:gd name="connsiteX3" fmla="*/ 5738 w 39290"/>
                <a:gd name="connsiteY3" fmla="*/ 0 h 105614"/>
              </a:gdLst>
              <a:ahLst/>
              <a:cxnLst>
                <a:cxn ang="0">
                  <a:pos x="connsiteX0" y="connsiteY0"/>
                </a:cxn>
                <a:cxn ang="0">
                  <a:pos x="connsiteX1" y="connsiteY1"/>
                </a:cxn>
                <a:cxn ang="0">
                  <a:pos x="connsiteX2" y="connsiteY2"/>
                </a:cxn>
                <a:cxn ang="0">
                  <a:pos x="connsiteX3" y="connsiteY3"/>
                </a:cxn>
              </a:cxnLst>
              <a:rect l="l" t="t" r="r" b="b"/>
              <a:pathLst>
                <a:path w="39290" h="105614">
                  <a:moveTo>
                    <a:pt x="5738" y="0"/>
                  </a:moveTo>
                  <a:cubicBezTo>
                    <a:pt x="7004" y="3060"/>
                    <a:pt x="7743" y="6225"/>
                    <a:pt x="7848" y="9496"/>
                  </a:cubicBezTo>
                  <a:cubicBezTo>
                    <a:pt x="18294" y="41571"/>
                    <a:pt x="28739" y="73540"/>
                    <a:pt x="39290" y="105615"/>
                  </a:cubicBezTo>
                  <a:cubicBezTo>
                    <a:pt x="9325" y="76389"/>
                    <a:pt x="-10299" y="43892"/>
                    <a:pt x="5738" y="0"/>
                  </a:cubicBezTo>
                  <a:close/>
                </a:path>
              </a:pathLst>
            </a:custGeom>
            <a:solidFill>
              <a:srgbClr val="271F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6" name="Freeform: Shape 265"/>
            <p:cNvSpPr/>
            <p:nvPr/>
          </p:nvSpPr>
          <p:spPr>
            <a:xfrm>
              <a:off x="6146683" y="4566082"/>
              <a:ext cx="50480" cy="86356"/>
            </a:xfrm>
            <a:custGeom>
              <a:avLst/>
              <a:gdLst>
                <a:gd name="connsiteX0" fmla="*/ 0 w 50480"/>
                <a:gd name="connsiteY0" fmla="*/ 84407 h 86356"/>
                <a:gd name="connsiteX1" fmla="*/ 42098 w 50480"/>
                <a:gd name="connsiteY1" fmla="*/ 0 h 86356"/>
                <a:gd name="connsiteX2" fmla="*/ 47163 w 50480"/>
                <a:gd name="connsiteY2" fmla="*/ 4959 h 86356"/>
                <a:gd name="connsiteX3" fmla="*/ 50011 w 50480"/>
                <a:gd name="connsiteY3" fmla="*/ 25639 h 86356"/>
                <a:gd name="connsiteX4" fmla="*/ 29754 w 50480"/>
                <a:gd name="connsiteY4" fmla="*/ 70691 h 86356"/>
                <a:gd name="connsiteX5" fmla="*/ 211 w 50480"/>
                <a:gd name="connsiteY5" fmla="*/ 84407 h 86356"/>
                <a:gd name="connsiteX6" fmla="*/ 0 w 50480"/>
                <a:gd name="connsiteY6" fmla="*/ 84407 h 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0" h="86356">
                  <a:moveTo>
                    <a:pt x="0" y="84407"/>
                  </a:moveTo>
                  <a:cubicBezTo>
                    <a:pt x="7913" y="53176"/>
                    <a:pt x="21207" y="24689"/>
                    <a:pt x="42098" y="0"/>
                  </a:cubicBezTo>
                  <a:cubicBezTo>
                    <a:pt x="43786" y="1688"/>
                    <a:pt x="45475" y="3271"/>
                    <a:pt x="47163" y="4959"/>
                  </a:cubicBezTo>
                  <a:cubicBezTo>
                    <a:pt x="50433" y="11500"/>
                    <a:pt x="51067" y="18464"/>
                    <a:pt x="50011" y="25639"/>
                  </a:cubicBezTo>
                  <a:cubicBezTo>
                    <a:pt x="45897" y="41782"/>
                    <a:pt x="38089" y="56342"/>
                    <a:pt x="29754" y="70691"/>
                  </a:cubicBezTo>
                  <a:cubicBezTo>
                    <a:pt x="21946" y="79659"/>
                    <a:pt x="15193" y="90949"/>
                    <a:pt x="211" y="84407"/>
                  </a:cubicBezTo>
                  <a:lnTo>
                    <a:pt x="0" y="84407"/>
                  </a:lnTo>
                  <a:close/>
                </a:path>
              </a:pathLst>
            </a:custGeom>
            <a:solidFill>
              <a:srgbClr val="372B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7" name="Freeform: Shape 266"/>
            <p:cNvSpPr/>
            <p:nvPr/>
          </p:nvSpPr>
          <p:spPr>
            <a:xfrm>
              <a:off x="6135921" y="4988014"/>
              <a:ext cx="52965" cy="53282"/>
            </a:xfrm>
            <a:custGeom>
              <a:avLst/>
              <a:gdLst>
                <a:gd name="connsiteX0" fmla="*/ 0 w 52965"/>
                <a:gd name="connsiteY0" fmla="*/ 0 h 53282"/>
                <a:gd name="connsiteX1" fmla="*/ 52966 w 52965"/>
                <a:gd name="connsiteY1" fmla="*/ 53282 h 53282"/>
                <a:gd name="connsiteX2" fmla="*/ 0 w 52965"/>
                <a:gd name="connsiteY2" fmla="*/ 0 h 53282"/>
              </a:gdLst>
              <a:ahLst/>
              <a:cxnLst>
                <a:cxn ang="0">
                  <a:pos x="connsiteX0" y="connsiteY0"/>
                </a:cxn>
                <a:cxn ang="0">
                  <a:pos x="connsiteX1" y="connsiteY1"/>
                </a:cxn>
                <a:cxn ang="0">
                  <a:pos x="connsiteX2" y="connsiteY2"/>
                </a:cxn>
              </a:cxnLst>
              <a:rect l="l" t="t" r="r" b="b"/>
              <a:pathLst>
                <a:path w="52965" h="53282">
                  <a:moveTo>
                    <a:pt x="0" y="0"/>
                  </a:moveTo>
                  <a:cubicBezTo>
                    <a:pt x="21840" y="13505"/>
                    <a:pt x="39777" y="31125"/>
                    <a:pt x="52966" y="53282"/>
                  </a:cubicBezTo>
                  <a:cubicBezTo>
                    <a:pt x="24056" y="46741"/>
                    <a:pt x="6014" y="29332"/>
                    <a:pt x="0" y="0"/>
                  </a:cubicBezTo>
                  <a:close/>
                </a:path>
              </a:pathLst>
            </a:custGeom>
            <a:solidFill>
              <a:srgbClr val="261E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8" name="Freeform: Shape 267"/>
            <p:cNvSpPr/>
            <p:nvPr/>
          </p:nvSpPr>
          <p:spPr>
            <a:xfrm>
              <a:off x="6188675" y="4523456"/>
              <a:ext cx="26507" cy="42625"/>
            </a:xfrm>
            <a:custGeom>
              <a:avLst/>
              <a:gdLst>
                <a:gd name="connsiteX0" fmla="*/ 10023 w 26507"/>
                <a:gd name="connsiteY0" fmla="*/ 0 h 42625"/>
                <a:gd name="connsiteX1" fmla="*/ 21207 w 26507"/>
                <a:gd name="connsiteY1" fmla="*/ 527 h 42625"/>
                <a:gd name="connsiteX2" fmla="*/ 317 w 26507"/>
                <a:gd name="connsiteY2" fmla="*/ 42626 h 42625"/>
                <a:gd name="connsiteX3" fmla="*/ 0 w 26507"/>
                <a:gd name="connsiteY3" fmla="*/ 42520 h 42625"/>
                <a:gd name="connsiteX4" fmla="*/ 10023 w 26507"/>
                <a:gd name="connsiteY4" fmla="*/ 0 h 4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7" h="42625">
                  <a:moveTo>
                    <a:pt x="10023" y="0"/>
                  </a:moveTo>
                  <a:cubicBezTo>
                    <a:pt x="13716" y="211"/>
                    <a:pt x="17514" y="422"/>
                    <a:pt x="21207" y="527"/>
                  </a:cubicBezTo>
                  <a:cubicBezTo>
                    <a:pt x="31653" y="23212"/>
                    <a:pt x="27643" y="38722"/>
                    <a:pt x="317" y="42626"/>
                  </a:cubicBezTo>
                  <a:cubicBezTo>
                    <a:pt x="317" y="42626"/>
                    <a:pt x="0" y="42520"/>
                    <a:pt x="0" y="42520"/>
                  </a:cubicBezTo>
                  <a:cubicBezTo>
                    <a:pt x="1899" y="28066"/>
                    <a:pt x="-4642" y="11500"/>
                    <a:pt x="10023" y="0"/>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9" name="Freeform: Shape 268"/>
            <p:cNvSpPr/>
            <p:nvPr/>
          </p:nvSpPr>
          <p:spPr>
            <a:xfrm>
              <a:off x="6263059" y="4960180"/>
              <a:ext cx="263034" cy="70263"/>
            </a:xfrm>
            <a:custGeom>
              <a:avLst/>
              <a:gdLst>
                <a:gd name="connsiteX0" fmla="*/ 263035 w 263034"/>
                <a:gd name="connsiteY0" fmla="*/ 39968 h 70263"/>
                <a:gd name="connsiteX1" fmla="*/ 157948 w 263034"/>
                <a:gd name="connsiteY1" fmla="*/ 70143 h 70263"/>
                <a:gd name="connsiteX2" fmla="*/ 0 w 263034"/>
                <a:gd name="connsiteY2" fmla="*/ 4622 h 70263"/>
                <a:gd name="connsiteX3" fmla="*/ 24162 w 263034"/>
                <a:gd name="connsiteY3" fmla="*/ 1457 h 70263"/>
                <a:gd name="connsiteX4" fmla="*/ 224630 w 263034"/>
                <a:gd name="connsiteY4" fmla="*/ 32476 h 70263"/>
                <a:gd name="connsiteX5" fmla="*/ 263035 w 263034"/>
                <a:gd name="connsiteY5" fmla="*/ 39968 h 7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034" h="70263">
                  <a:moveTo>
                    <a:pt x="263035" y="39968"/>
                  </a:moveTo>
                  <a:cubicBezTo>
                    <a:pt x="232121" y="64235"/>
                    <a:pt x="196142" y="71304"/>
                    <a:pt x="157948" y="70143"/>
                  </a:cubicBezTo>
                  <a:cubicBezTo>
                    <a:pt x="98124" y="65606"/>
                    <a:pt x="38089" y="61597"/>
                    <a:pt x="0" y="4622"/>
                  </a:cubicBezTo>
                  <a:cubicBezTo>
                    <a:pt x="7491" y="-654"/>
                    <a:pt x="15616" y="-970"/>
                    <a:pt x="24162" y="1457"/>
                  </a:cubicBezTo>
                  <a:cubicBezTo>
                    <a:pt x="86834" y="38279"/>
                    <a:pt x="151828" y="59698"/>
                    <a:pt x="224630" y="32476"/>
                  </a:cubicBezTo>
                  <a:cubicBezTo>
                    <a:pt x="237924" y="27518"/>
                    <a:pt x="252484" y="26357"/>
                    <a:pt x="263035" y="3996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0" name="Freeform: Shape 269"/>
            <p:cNvSpPr/>
            <p:nvPr/>
          </p:nvSpPr>
          <p:spPr>
            <a:xfrm>
              <a:off x="6189097" y="4754116"/>
              <a:ext cx="50645" cy="170381"/>
            </a:xfrm>
            <a:custGeom>
              <a:avLst/>
              <a:gdLst>
                <a:gd name="connsiteX0" fmla="*/ 8547 w 50645"/>
                <a:gd name="connsiteY0" fmla="*/ 107497 h 170381"/>
                <a:gd name="connsiteX1" fmla="*/ 8864 w 50645"/>
                <a:gd name="connsiteY1" fmla="*/ 96525 h 170381"/>
                <a:gd name="connsiteX2" fmla="*/ 106 w 50645"/>
                <a:gd name="connsiteY2" fmla="*/ 76267 h 170381"/>
                <a:gd name="connsiteX3" fmla="*/ 950 w 50645"/>
                <a:gd name="connsiteY3" fmla="*/ 61390 h 170381"/>
                <a:gd name="connsiteX4" fmla="*/ 28699 w 50645"/>
                <a:gd name="connsiteY4" fmla="*/ 1249 h 170381"/>
                <a:gd name="connsiteX5" fmla="*/ 42943 w 50645"/>
                <a:gd name="connsiteY5" fmla="*/ 2410 h 170381"/>
                <a:gd name="connsiteX6" fmla="*/ 50645 w 50645"/>
                <a:gd name="connsiteY6" fmla="*/ 23090 h 170381"/>
                <a:gd name="connsiteX7" fmla="*/ 45686 w 50645"/>
                <a:gd name="connsiteY7" fmla="*/ 59491 h 170381"/>
                <a:gd name="connsiteX8" fmla="*/ 45053 w 50645"/>
                <a:gd name="connsiteY8" fmla="*/ 102644 h 170381"/>
                <a:gd name="connsiteX9" fmla="*/ 45475 w 50645"/>
                <a:gd name="connsiteY9" fmla="*/ 123957 h 170381"/>
                <a:gd name="connsiteX10" fmla="*/ 48219 w 50645"/>
                <a:gd name="connsiteY10" fmla="*/ 159197 h 170381"/>
                <a:gd name="connsiteX11" fmla="*/ 40094 w 50645"/>
                <a:gd name="connsiteY11" fmla="*/ 170381 h 170381"/>
                <a:gd name="connsiteX12" fmla="*/ 10657 w 50645"/>
                <a:gd name="connsiteY12" fmla="*/ 151389 h 170381"/>
                <a:gd name="connsiteX13" fmla="*/ 19309 w 50645"/>
                <a:gd name="connsiteY13" fmla="*/ 128494 h 170381"/>
                <a:gd name="connsiteX14" fmla="*/ 8547 w 50645"/>
                <a:gd name="connsiteY14" fmla="*/ 107497 h 17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45" h="170381">
                  <a:moveTo>
                    <a:pt x="8547" y="107497"/>
                  </a:moveTo>
                  <a:cubicBezTo>
                    <a:pt x="8653" y="103805"/>
                    <a:pt x="8758" y="100217"/>
                    <a:pt x="8864" y="96525"/>
                  </a:cubicBezTo>
                  <a:cubicBezTo>
                    <a:pt x="4327" y="90511"/>
                    <a:pt x="845" y="83969"/>
                    <a:pt x="106" y="76267"/>
                  </a:cubicBezTo>
                  <a:cubicBezTo>
                    <a:pt x="-210" y="71308"/>
                    <a:pt x="212" y="66349"/>
                    <a:pt x="950" y="61390"/>
                  </a:cubicBezTo>
                  <a:cubicBezTo>
                    <a:pt x="7492" y="40077"/>
                    <a:pt x="11290" y="17498"/>
                    <a:pt x="28699" y="1249"/>
                  </a:cubicBezTo>
                  <a:cubicBezTo>
                    <a:pt x="33658" y="-755"/>
                    <a:pt x="38406" y="-333"/>
                    <a:pt x="42943" y="2410"/>
                  </a:cubicBezTo>
                  <a:cubicBezTo>
                    <a:pt x="48430" y="8213"/>
                    <a:pt x="50540" y="15282"/>
                    <a:pt x="50645" y="23090"/>
                  </a:cubicBezTo>
                  <a:cubicBezTo>
                    <a:pt x="50434" y="35435"/>
                    <a:pt x="45686" y="47146"/>
                    <a:pt x="45686" y="59491"/>
                  </a:cubicBezTo>
                  <a:cubicBezTo>
                    <a:pt x="44948" y="73840"/>
                    <a:pt x="45053" y="88295"/>
                    <a:pt x="45053" y="102644"/>
                  </a:cubicBezTo>
                  <a:cubicBezTo>
                    <a:pt x="45264" y="109713"/>
                    <a:pt x="45264" y="116888"/>
                    <a:pt x="45475" y="123957"/>
                  </a:cubicBezTo>
                  <a:cubicBezTo>
                    <a:pt x="45581" y="135774"/>
                    <a:pt x="49379" y="147275"/>
                    <a:pt x="48219" y="159197"/>
                  </a:cubicBezTo>
                  <a:cubicBezTo>
                    <a:pt x="47058" y="164051"/>
                    <a:pt x="44315" y="167743"/>
                    <a:pt x="40094" y="170381"/>
                  </a:cubicBezTo>
                  <a:cubicBezTo>
                    <a:pt x="30282" y="164051"/>
                    <a:pt x="20470" y="157720"/>
                    <a:pt x="10657" y="151389"/>
                  </a:cubicBezTo>
                  <a:cubicBezTo>
                    <a:pt x="9391" y="142210"/>
                    <a:pt x="13717" y="135141"/>
                    <a:pt x="19309" y="128494"/>
                  </a:cubicBezTo>
                  <a:cubicBezTo>
                    <a:pt x="15616" y="121530"/>
                    <a:pt x="12134" y="114461"/>
                    <a:pt x="8547" y="10749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1" name="Freeform: Shape 270"/>
            <p:cNvSpPr/>
            <p:nvPr/>
          </p:nvSpPr>
          <p:spPr>
            <a:xfrm>
              <a:off x="6229086" y="4905822"/>
              <a:ext cx="79975" cy="66474"/>
            </a:xfrm>
            <a:custGeom>
              <a:avLst/>
              <a:gdLst>
                <a:gd name="connsiteX0" fmla="*/ 0 w 79975"/>
                <a:gd name="connsiteY0" fmla="*/ 18675 h 66474"/>
                <a:gd name="connsiteX1" fmla="*/ 3693 w 79975"/>
                <a:gd name="connsiteY1" fmla="*/ 8124 h 66474"/>
                <a:gd name="connsiteX2" fmla="*/ 23001 w 79975"/>
                <a:gd name="connsiteY2" fmla="*/ 0 h 66474"/>
                <a:gd name="connsiteX3" fmla="*/ 37034 w 79975"/>
                <a:gd name="connsiteY3" fmla="*/ 3904 h 66474"/>
                <a:gd name="connsiteX4" fmla="*/ 79976 w 79975"/>
                <a:gd name="connsiteY4" fmla="*/ 51911 h 66474"/>
                <a:gd name="connsiteX5" fmla="*/ 74384 w 79975"/>
                <a:gd name="connsiteY5" fmla="*/ 64888 h 66474"/>
                <a:gd name="connsiteX6" fmla="*/ 53810 w 79975"/>
                <a:gd name="connsiteY6" fmla="*/ 61723 h 66474"/>
                <a:gd name="connsiteX7" fmla="*/ 34079 w 79975"/>
                <a:gd name="connsiteY7" fmla="*/ 59191 h 66474"/>
                <a:gd name="connsiteX8" fmla="*/ 0 w 79975"/>
                <a:gd name="connsiteY8" fmla="*/ 18675 h 6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975" h="66474">
                  <a:moveTo>
                    <a:pt x="0" y="18675"/>
                  </a:moveTo>
                  <a:cubicBezTo>
                    <a:pt x="1266" y="15193"/>
                    <a:pt x="2427" y="11606"/>
                    <a:pt x="3693" y="8124"/>
                  </a:cubicBezTo>
                  <a:cubicBezTo>
                    <a:pt x="8757" y="2216"/>
                    <a:pt x="15404" y="0"/>
                    <a:pt x="23001" y="0"/>
                  </a:cubicBezTo>
                  <a:cubicBezTo>
                    <a:pt x="27854" y="528"/>
                    <a:pt x="32497" y="1794"/>
                    <a:pt x="37034" y="3904"/>
                  </a:cubicBezTo>
                  <a:cubicBezTo>
                    <a:pt x="54654" y="16987"/>
                    <a:pt x="71957" y="30281"/>
                    <a:pt x="79976" y="51911"/>
                  </a:cubicBezTo>
                  <a:cubicBezTo>
                    <a:pt x="79976" y="56975"/>
                    <a:pt x="78077" y="61301"/>
                    <a:pt x="74384" y="64888"/>
                  </a:cubicBezTo>
                  <a:cubicBezTo>
                    <a:pt x="66893" y="67737"/>
                    <a:pt x="60035" y="66788"/>
                    <a:pt x="53810" y="61723"/>
                  </a:cubicBezTo>
                  <a:cubicBezTo>
                    <a:pt x="47268" y="60879"/>
                    <a:pt x="40621" y="60035"/>
                    <a:pt x="34079" y="59191"/>
                  </a:cubicBezTo>
                  <a:cubicBezTo>
                    <a:pt x="22684" y="45580"/>
                    <a:pt x="11395" y="32075"/>
                    <a:pt x="0" y="18675"/>
                  </a:cubicBezTo>
                  <a:close/>
                </a:path>
              </a:pathLst>
            </a:custGeom>
            <a:solidFill>
              <a:srgbClr val="9C5A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2" name="Freeform: Shape 271"/>
            <p:cNvSpPr/>
            <p:nvPr/>
          </p:nvSpPr>
          <p:spPr>
            <a:xfrm>
              <a:off x="6136659" y="4881798"/>
              <a:ext cx="72938" cy="23707"/>
            </a:xfrm>
            <a:custGeom>
              <a:avLst/>
              <a:gdLst>
                <a:gd name="connsiteX0" fmla="*/ 71641 w 72938"/>
                <a:gd name="connsiteY0" fmla="*/ 812 h 23707"/>
                <a:gd name="connsiteX1" fmla="*/ 62989 w 72938"/>
                <a:gd name="connsiteY1" fmla="*/ 23707 h 23707"/>
                <a:gd name="connsiteX2" fmla="*/ 0 w 72938"/>
                <a:gd name="connsiteY2" fmla="*/ 9569 h 23707"/>
                <a:gd name="connsiteX3" fmla="*/ 71641 w 72938"/>
                <a:gd name="connsiteY3" fmla="*/ 812 h 23707"/>
              </a:gdLst>
              <a:ahLst/>
              <a:cxnLst>
                <a:cxn ang="0">
                  <a:pos x="connsiteX0" y="connsiteY0"/>
                </a:cxn>
                <a:cxn ang="0">
                  <a:pos x="connsiteX1" y="connsiteY1"/>
                </a:cxn>
                <a:cxn ang="0">
                  <a:pos x="connsiteX2" y="connsiteY2"/>
                </a:cxn>
                <a:cxn ang="0">
                  <a:pos x="connsiteX3" y="connsiteY3"/>
                </a:cxn>
              </a:cxnLst>
              <a:rect l="l" t="t" r="r" b="b"/>
              <a:pathLst>
                <a:path w="72938" h="23707">
                  <a:moveTo>
                    <a:pt x="71641" y="812"/>
                  </a:moveTo>
                  <a:cubicBezTo>
                    <a:pt x="73857" y="10413"/>
                    <a:pt x="74490" y="19276"/>
                    <a:pt x="62989" y="23707"/>
                  </a:cubicBezTo>
                  <a:cubicBezTo>
                    <a:pt x="41993" y="19171"/>
                    <a:pt x="17937" y="27717"/>
                    <a:pt x="0" y="9569"/>
                  </a:cubicBezTo>
                  <a:cubicBezTo>
                    <a:pt x="22157" y="-7418"/>
                    <a:pt x="47796" y="4083"/>
                    <a:pt x="71641" y="812"/>
                  </a:cubicBezTo>
                  <a:close/>
                </a:path>
              </a:pathLst>
            </a:custGeom>
            <a:solidFill>
              <a:srgbClr val="E5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3" name="Freeform: Shape 272"/>
            <p:cNvSpPr/>
            <p:nvPr/>
          </p:nvSpPr>
          <p:spPr>
            <a:xfrm>
              <a:off x="6282790" y="4956255"/>
              <a:ext cx="277806" cy="63474"/>
            </a:xfrm>
            <a:custGeom>
              <a:avLst/>
              <a:gdLst>
                <a:gd name="connsiteX0" fmla="*/ 0 w 277806"/>
                <a:gd name="connsiteY0" fmla="*/ 11184 h 63474"/>
                <a:gd name="connsiteX1" fmla="*/ 23423 w 277806"/>
                <a:gd name="connsiteY1" fmla="*/ 10024 h 63474"/>
                <a:gd name="connsiteX2" fmla="*/ 60773 w 277806"/>
                <a:gd name="connsiteY2" fmla="*/ 13083 h 63474"/>
                <a:gd name="connsiteX3" fmla="*/ 207115 w 277806"/>
                <a:gd name="connsiteY3" fmla="*/ 12028 h 63474"/>
                <a:gd name="connsiteX4" fmla="*/ 252167 w 277806"/>
                <a:gd name="connsiteY4" fmla="*/ 0 h 63474"/>
                <a:gd name="connsiteX5" fmla="*/ 274641 w 277806"/>
                <a:gd name="connsiteY5" fmla="*/ 7175 h 63474"/>
                <a:gd name="connsiteX6" fmla="*/ 274641 w 277806"/>
                <a:gd name="connsiteY6" fmla="*/ 21102 h 63474"/>
                <a:gd name="connsiteX7" fmla="*/ 243199 w 277806"/>
                <a:gd name="connsiteY7" fmla="*/ 43998 h 63474"/>
                <a:gd name="connsiteX8" fmla="*/ 70164 w 277806"/>
                <a:gd name="connsiteY8" fmla="*/ 52649 h 63474"/>
                <a:gd name="connsiteX9" fmla="*/ 0 w 277806"/>
                <a:gd name="connsiteY9" fmla="*/ 11184 h 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806" h="63474">
                  <a:moveTo>
                    <a:pt x="0" y="11184"/>
                  </a:moveTo>
                  <a:cubicBezTo>
                    <a:pt x="7808" y="10762"/>
                    <a:pt x="15615" y="10446"/>
                    <a:pt x="23423" y="10024"/>
                  </a:cubicBezTo>
                  <a:cubicBezTo>
                    <a:pt x="36401" y="4115"/>
                    <a:pt x="48534" y="9707"/>
                    <a:pt x="60773" y="13083"/>
                  </a:cubicBezTo>
                  <a:cubicBezTo>
                    <a:pt x="109730" y="32286"/>
                    <a:pt x="158475" y="31548"/>
                    <a:pt x="207115" y="12028"/>
                  </a:cubicBezTo>
                  <a:cubicBezTo>
                    <a:pt x="221781" y="6753"/>
                    <a:pt x="236235" y="422"/>
                    <a:pt x="252167" y="0"/>
                  </a:cubicBezTo>
                  <a:cubicBezTo>
                    <a:pt x="260397" y="106"/>
                    <a:pt x="267994" y="2216"/>
                    <a:pt x="274641" y="7175"/>
                  </a:cubicBezTo>
                  <a:cubicBezTo>
                    <a:pt x="278861" y="11817"/>
                    <a:pt x="278861" y="16459"/>
                    <a:pt x="274641" y="21102"/>
                  </a:cubicBezTo>
                  <a:cubicBezTo>
                    <a:pt x="264195" y="28699"/>
                    <a:pt x="253644" y="36401"/>
                    <a:pt x="243199" y="43998"/>
                  </a:cubicBezTo>
                  <a:cubicBezTo>
                    <a:pt x="185802" y="52227"/>
                    <a:pt x="129354" y="77866"/>
                    <a:pt x="70164" y="52649"/>
                  </a:cubicBezTo>
                  <a:cubicBezTo>
                    <a:pt x="45052" y="41782"/>
                    <a:pt x="16565" y="36612"/>
                    <a:pt x="0" y="11184"/>
                  </a:cubicBezTo>
                  <a:close/>
                </a:path>
              </a:pathLst>
            </a:custGeom>
            <a:solidFill>
              <a:srgbClr val="8D4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4" name="Freeform: Shape 273"/>
            <p:cNvSpPr/>
            <p:nvPr/>
          </p:nvSpPr>
          <p:spPr>
            <a:xfrm>
              <a:off x="6557536" y="4911133"/>
              <a:ext cx="59501" cy="66119"/>
            </a:xfrm>
            <a:custGeom>
              <a:avLst/>
              <a:gdLst>
                <a:gd name="connsiteX0" fmla="*/ 0 w 59501"/>
                <a:gd name="connsiteY0" fmla="*/ 66119 h 66119"/>
                <a:gd name="connsiteX1" fmla="*/ 1688 w 59501"/>
                <a:gd name="connsiteY1" fmla="*/ 56201 h 66119"/>
                <a:gd name="connsiteX2" fmla="*/ 25428 w 59501"/>
                <a:gd name="connsiteY2" fmla="*/ 12309 h 66119"/>
                <a:gd name="connsiteX3" fmla="*/ 42942 w 59501"/>
                <a:gd name="connsiteY3" fmla="*/ 281 h 66119"/>
                <a:gd name="connsiteX4" fmla="*/ 56025 w 59501"/>
                <a:gd name="connsiteY4" fmla="*/ 3447 h 66119"/>
                <a:gd name="connsiteX5" fmla="*/ 52649 w 59501"/>
                <a:gd name="connsiteY5" fmla="*/ 35943 h 66119"/>
                <a:gd name="connsiteX6" fmla="*/ 42626 w 59501"/>
                <a:gd name="connsiteY6" fmla="*/ 45123 h 66119"/>
                <a:gd name="connsiteX7" fmla="*/ 21629 w 59501"/>
                <a:gd name="connsiteY7" fmla="*/ 66119 h 66119"/>
                <a:gd name="connsiteX8" fmla="*/ 0 w 59501"/>
                <a:gd name="connsiteY8" fmla="*/ 66119 h 6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1" h="66119">
                  <a:moveTo>
                    <a:pt x="0" y="66119"/>
                  </a:moveTo>
                  <a:cubicBezTo>
                    <a:pt x="528" y="62848"/>
                    <a:pt x="1055" y="59472"/>
                    <a:pt x="1688" y="56201"/>
                  </a:cubicBezTo>
                  <a:cubicBezTo>
                    <a:pt x="3060" y="38054"/>
                    <a:pt x="16565" y="26448"/>
                    <a:pt x="25428" y="12309"/>
                  </a:cubicBezTo>
                  <a:cubicBezTo>
                    <a:pt x="30176" y="6718"/>
                    <a:pt x="35979" y="2602"/>
                    <a:pt x="42942" y="281"/>
                  </a:cubicBezTo>
                  <a:cubicBezTo>
                    <a:pt x="47690" y="-563"/>
                    <a:pt x="52122" y="493"/>
                    <a:pt x="56025" y="3447"/>
                  </a:cubicBezTo>
                  <a:cubicBezTo>
                    <a:pt x="62567" y="15053"/>
                    <a:pt x="58980" y="25709"/>
                    <a:pt x="52649" y="35943"/>
                  </a:cubicBezTo>
                  <a:cubicBezTo>
                    <a:pt x="49484" y="39214"/>
                    <a:pt x="46213" y="42274"/>
                    <a:pt x="42626" y="45123"/>
                  </a:cubicBezTo>
                  <a:cubicBezTo>
                    <a:pt x="35662" y="52086"/>
                    <a:pt x="28699" y="59156"/>
                    <a:pt x="21629" y="66119"/>
                  </a:cubicBezTo>
                  <a:cubicBezTo>
                    <a:pt x="14349" y="66119"/>
                    <a:pt x="7175" y="66119"/>
                    <a:pt x="0" y="6611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5" name="Freeform: Shape 274"/>
            <p:cNvSpPr/>
            <p:nvPr/>
          </p:nvSpPr>
          <p:spPr>
            <a:xfrm>
              <a:off x="6463188" y="4570456"/>
              <a:ext cx="137290" cy="149108"/>
            </a:xfrm>
            <a:custGeom>
              <a:avLst/>
              <a:gdLst>
                <a:gd name="connsiteX0" fmla="*/ 125474 w 137290"/>
                <a:gd name="connsiteY0" fmla="*/ 100819 h 149108"/>
                <a:gd name="connsiteX1" fmla="*/ 137291 w 137290"/>
                <a:gd name="connsiteY1" fmla="*/ 109787 h 149108"/>
                <a:gd name="connsiteX2" fmla="*/ 115556 w 137290"/>
                <a:gd name="connsiteY2" fmla="*/ 147454 h 149108"/>
                <a:gd name="connsiteX3" fmla="*/ 87385 w 137290"/>
                <a:gd name="connsiteY3" fmla="*/ 141229 h 149108"/>
                <a:gd name="connsiteX4" fmla="*/ 21547 w 137290"/>
                <a:gd name="connsiteY4" fmla="*/ 91534 h 149108"/>
                <a:gd name="connsiteX5" fmla="*/ 5193 w 137290"/>
                <a:gd name="connsiteY5" fmla="*/ 8709 h 149108"/>
                <a:gd name="connsiteX6" fmla="*/ 53622 w 137290"/>
                <a:gd name="connsiteY6" fmla="*/ 16306 h 149108"/>
                <a:gd name="connsiteX7" fmla="*/ 106376 w 137290"/>
                <a:gd name="connsiteY7" fmla="*/ 70748 h 149108"/>
                <a:gd name="connsiteX8" fmla="*/ 125474 w 137290"/>
                <a:gd name="connsiteY8" fmla="*/ 100819 h 14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90" h="149108">
                  <a:moveTo>
                    <a:pt x="125474" y="100819"/>
                  </a:moveTo>
                  <a:cubicBezTo>
                    <a:pt x="129378" y="103773"/>
                    <a:pt x="133281" y="106832"/>
                    <a:pt x="137291" y="109787"/>
                  </a:cubicBezTo>
                  <a:cubicBezTo>
                    <a:pt x="136552" y="126035"/>
                    <a:pt x="128850" y="138380"/>
                    <a:pt x="115556" y="147454"/>
                  </a:cubicBezTo>
                  <a:cubicBezTo>
                    <a:pt x="104899" y="151357"/>
                    <a:pt x="95720" y="147981"/>
                    <a:pt x="87385" y="141229"/>
                  </a:cubicBezTo>
                  <a:cubicBezTo>
                    <a:pt x="69026" y="120021"/>
                    <a:pt x="40011" y="112847"/>
                    <a:pt x="21547" y="91534"/>
                  </a:cubicBezTo>
                  <a:cubicBezTo>
                    <a:pt x="5510" y="66000"/>
                    <a:pt x="-7679" y="39940"/>
                    <a:pt x="5193" y="8709"/>
                  </a:cubicBezTo>
                  <a:cubicBezTo>
                    <a:pt x="24501" y="-9439"/>
                    <a:pt x="39695" y="4594"/>
                    <a:pt x="53622" y="16306"/>
                  </a:cubicBezTo>
                  <a:cubicBezTo>
                    <a:pt x="72930" y="32659"/>
                    <a:pt x="91394" y="50174"/>
                    <a:pt x="106376" y="70748"/>
                  </a:cubicBezTo>
                  <a:cubicBezTo>
                    <a:pt x="114712" y="79506"/>
                    <a:pt x="119460" y="90584"/>
                    <a:pt x="125474" y="100819"/>
                  </a:cubicBezTo>
                  <a:close/>
                </a:path>
              </a:pathLst>
            </a:custGeom>
            <a:solidFill>
              <a:srgbClr val="4B3E4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6" name="Freeform: Shape 275"/>
            <p:cNvSpPr/>
            <p:nvPr/>
          </p:nvSpPr>
          <p:spPr>
            <a:xfrm>
              <a:off x="6465907" y="4536209"/>
              <a:ext cx="113469" cy="114385"/>
            </a:xfrm>
            <a:custGeom>
              <a:avLst/>
              <a:gdLst>
                <a:gd name="connsiteX0" fmla="*/ 101019 w 113469"/>
                <a:gd name="connsiteY0" fmla="*/ 114386 h 114385"/>
                <a:gd name="connsiteX1" fmla="*/ 8066 w 113469"/>
                <a:gd name="connsiteY1" fmla="*/ 40424 h 114385"/>
                <a:gd name="connsiteX2" fmla="*/ 1418 w 113469"/>
                <a:gd name="connsiteY2" fmla="*/ 13413 h 114385"/>
                <a:gd name="connsiteX3" fmla="*/ 11336 w 113469"/>
                <a:gd name="connsiteY3" fmla="*/ 2651 h 114385"/>
                <a:gd name="connsiteX4" fmla="*/ 40457 w 113469"/>
                <a:gd name="connsiteY4" fmla="*/ 3074 h 114385"/>
                <a:gd name="connsiteX5" fmla="*/ 102391 w 113469"/>
                <a:gd name="connsiteY5" fmla="*/ 71865 h 114385"/>
                <a:gd name="connsiteX6" fmla="*/ 113470 w 113469"/>
                <a:gd name="connsiteY6" fmla="*/ 101936 h 114385"/>
                <a:gd name="connsiteX7" fmla="*/ 101019 w 113469"/>
                <a:gd name="connsiteY7" fmla="*/ 114386 h 11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69" h="114385">
                  <a:moveTo>
                    <a:pt x="101019" y="114386"/>
                  </a:moveTo>
                  <a:cubicBezTo>
                    <a:pt x="66307" y="94445"/>
                    <a:pt x="51113" y="49920"/>
                    <a:pt x="8066" y="40424"/>
                  </a:cubicBezTo>
                  <a:cubicBezTo>
                    <a:pt x="-797" y="33038"/>
                    <a:pt x="-1219" y="23648"/>
                    <a:pt x="1418" y="13413"/>
                  </a:cubicBezTo>
                  <a:cubicBezTo>
                    <a:pt x="3634" y="8771"/>
                    <a:pt x="6905" y="5289"/>
                    <a:pt x="11336" y="2651"/>
                  </a:cubicBezTo>
                  <a:cubicBezTo>
                    <a:pt x="21043" y="-1252"/>
                    <a:pt x="30750" y="-619"/>
                    <a:pt x="40457" y="3074"/>
                  </a:cubicBezTo>
                  <a:cubicBezTo>
                    <a:pt x="67784" y="19955"/>
                    <a:pt x="87725" y="43589"/>
                    <a:pt x="102391" y="71865"/>
                  </a:cubicBezTo>
                  <a:cubicBezTo>
                    <a:pt x="106084" y="81889"/>
                    <a:pt x="109777" y="91912"/>
                    <a:pt x="113470" y="101936"/>
                  </a:cubicBezTo>
                  <a:cubicBezTo>
                    <a:pt x="112520" y="109427"/>
                    <a:pt x="108405" y="113542"/>
                    <a:pt x="101019" y="114386"/>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7" name="Freeform: Shape 276"/>
            <p:cNvSpPr/>
            <p:nvPr/>
          </p:nvSpPr>
          <p:spPr>
            <a:xfrm>
              <a:off x="6505414" y="4525593"/>
              <a:ext cx="63516" cy="82481"/>
            </a:xfrm>
            <a:custGeom>
              <a:avLst/>
              <a:gdLst>
                <a:gd name="connsiteX0" fmla="*/ 62884 w 63516"/>
                <a:gd name="connsiteY0" fmla="*/ 82481 h 82481"/>
                <a:gd name="connsiteX1" fmla="*/ 0 w 63516"/>
                <a:gd name="connsiteY1" fmla="*/ 19598 h 82481"/>
                <a:gd name="connsiteX2" fmla="*/ 63200 w 63516"/>
                <a:gd name="connsiteY2" fmla="*/ 8836 h 82481"/>
                <a:gd name="connsiteX3" fmla="*/ 63517 w 63516"/>
                <a:gd name="connsiteY3" fmla="*/ 8625 h 82481"/>
                <a:gd name="connsiteX4" fmla="*/ 62884 w 63516"/>
                <a:gd name="connsiteY4" fmla="*/ 82481 h 8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6" h="82481">
                  <a:moveTo>
                    <a:pt x="62884" y="82481"/>
                  </a:moveTo>
                  <a:cubicBezTo>
                    <a:pt x="37878" y="65600"/>
                    <a:pt x="16882" y="44604"/>
                    <a:pt x="0" y="19598"/>
                  </a:cubicBezTo>
                  <a:cubicBezTo>
                    <a:pt x="18359" y="79"/>
                    <a:pt x="38828" y="-7307"/>
                    <a:pt x="63200" y="8836"/>
                  </a:cubicBezTo>
                  <a:cubicBezTo>
                    <a:pt x="63200" y="8836"/>
                    <a:pt x="63517" y="8625"/>
                    <a:pt x="63517" y="8625"/>
                  </a:cubicBezTo>
                  <a:cubicBezTo>
                    <a:pt x="63411" y="33314"/>
                    <a:pt x="63095" y="57898"/>
                    <a:pt x="62884" y="82481"/>
                  </a:cubicBezTo>
                  <a:close/>
                </a:path>
              </a:pathLst>
            </a:custGeom>
            <a:solidFill>
              <a:srgbClr val="5749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8" name="Freeform: Shape 277"/>
            <p:cNvSpPr/>
            <p:nvPr/>
          </p:nvSpPr>
          <p:spPr>
            <a:xfrm>
              <a:off x="6577584" y="4680243"/>
              <a:ext cx="53551" cy="46740"/>
            </a:xfrm>
            <a:custGeom>
              <a:avLst/>
              <a:gdLst>
                <a:gd name="connsiteX0" fmla="*/ 210 w 53551"/>
                <a:gd name="connsiteY0" fmla="*/ 33869 h 46740"/>
                <a:gd name="connsiteX1" fmla="*/ 22895 w 53551"/>
                <a:gd name="connsiteY1" fmla="*/ 0 h 46740"/>
                <a:gd name="connsiteX2" fmla="*/ 52754 w 53551"/>
                <a:gd name="connsiteY2" fmla="*/ 2427 h 46740"/>
                <a:gd name="connsiteX3" fmla="*/ 52438 w 53551"/>
                <a:gd name="connsiteY3" fmla="*/ 12028 h 46740"/>
                <a:gd name="connsiteX4" fmla="*/ 11500 w 53551"/>
                <a:gd name="connsiteY4" fmla="*/ 46741 h 46740"/>
                <a:gd name="connsiteX5" fmla="*/ 210 w 53551"/>
                <a:gd name="connsiteY5" fmla="*/ 33869 h 4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51" h="46740">
                  <a:moveTo>
                    <a:pt x="210" y="33869"/>
                  </a:moveTo>
                  <a:cubicBezTo>
                    <a:pt x="1265" y="18253"/>
                    <a:pt x="8018" y="6436"/>
                    <a:pt x="22895" y="0"/>
                  </a:cubicBezTo>
                  <a:cubicBezTo>
                    <a:pt x="32813" y="844"/>
                    <a:pt x="42836" y="1688"/>
                    <a:pt x="52754" y="2427"/>
                  </a:cubicBezTo>
                  <a:cubicBezTo>
                    <a:pt x="53915" y="5698"/>
                    <a:pt x="53809" y="8863"/>
                    <a:pt x="52438" y="12028"/>
                  </a:cubicBezTo>
                  <a:cubicBezTo>
                    <a:pt x="42098" y="27538"/>
                    <a:pt x="27326" y="37773"/>
                    <a:pt x="11500" y="46741"/>
                  </a:cubicBezTo>
                  <a:cubicBezTo>
                    <a:pt x="3481" y="46213"/>
                    <a:pt x="-1056" y="42626"/>
                    <a:pt x="210" y="33869"/>
                  </a:cubicBezTo>
                  <a:close/>
                </a:path>
              </a:pathLst>
            </a:custGeom>
            <a:solidFill>
              <a:srgbClr val="E4DFE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9" name="Freeform: Shape 278"/>
            <p:cNvSpPr/>
            <p:nvPr/>
          </p:nvSpPr>
          <p:spPr>
            <a:xfrm>
              <a:off x="6566926" y="4638250"/>
              <a:ext cx="32838" cy="33748"/>
            </a:xfrm>
            <a:custGeom>
              <a:avLst/>
              <a:gdLst>
                <a:gd name="connsiteX0" fmla="*/ 0 w 32838"/>
                <a:gd name="connsiteY0" fmla="*/ 12344 h 33748"/>
                <a:gd name="connsiteX1" fmla="*/ 12556 w 32838"/>
                <a:gd name="connsiteY1" fmla="*/ 0 h 33748"/>
                <a:gd name="connsiteX2" fmla="*/ 21841 w 32838"/>
                <a:gd name="connsiteY2" fmla="*/ 33024 h 33748"/>
                <a:gd name="connsiteX3" fmla="*/ 0 w 32838"/>
                <a:gd name="connsiteY3" fmla="*/ 12344 h 33748"/>
              </a:gdLst>
              <a:ahLst/>
              <a:cxnLst>
                <a:cxn ang="0">
                  <a:pos x="connsiteX0" y="connsiteY0"/>
                </a:cxn>
                <a:cxn ang="0">
                  <a:pos x="connsiteX1" y="connsiteY1"/>
                </a:cxn>
                <a:cxn ang="0">
                  <a:pos x="connsiteX2" y="connsiteY2"/>
                </a:cxn>
                <a:cxn ang="0">
                  <a:pos x="connsiteX3" y="connsiteY3"/>
                </a:cxn>
              </a:cxnLst>
              <a:rect l="l" t="t" r="r" b="b"/>
              <a:pathLst>
                <a:path w="32838" h="33748">
                  <a:moveTo>
                    <a:pt x="0" y="12344"/>
                  </a:moveTo>
                  <a:cubicBezTo>
                    <a:pt x="4220" y="8230"/>
                    <a:pt x="8335" y="4115"/>
                    <a:pt x="12556" y="0"/>
                  </a:cubicBezTo>
                  <a:cubicBezTo>
                    <a:pt x="45791" y="2532"/>
                    <a:pt x="30070" y="18886"/>
                    <a:pt x="21841" y="33024"/>
                  </a:cubicBezTo>
                  <a:cubicBezTo>
                    <a:pt x="4431" y="36717"/>
                    <a:pt x="1055" y="25744"/>
                    <a:pt x="0" y="12344"/>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0" name="Freeform: Shape 279"/>
            <p:cNvSpPr/>
            <p:nvPr/>
          </p:nvSpPr>
          <p:spPr>
            <a:xfrm>
              <a:off x="6582753" y="4732008"/>
              <a:ext cx="56895" cy="187215"/>
            </a:xfrm>
            <a:custGeom>
              <a:avLst/>
              <a:gdLst>
                <a:gd name="connsiteX0" fmla="*/ 50856 w 56895"/>
                <a:gd name="connsiteY0" fmla="*/ 118632 h 187215"/>
                <a:gd name="connsiteX1" fmla="*/ 50961 w 56895"/>
                <a:gd name="connsiteY1" fmla="*/ 129605 h 187215"/>
                <a:gd name="connsiteX2" fmla="*/ 50961 w 56895"/>
                <a:gd name="connsiteY2" fmla="*/ 150707 h 187215"/>
                <a:gd name="connsiteX3" fmla="*/ 51066 w 56895"/>
                <a:gd name="connsiteY3" fmla="*/ 179405 h 187215"/>
                <a:gd name="connsiteX4" fmla="*/ 28171 w 56895"/>
                <a:gd name="connsiteY4" fmla="*/ 182149 h 187215"/>
                <a:gd name="connsiteX5" fmla="*/ 28066 w 56895"/>
                <a:gd name="connsiteY5" fmla="*/ 182149 h 187215"/>
                <a:gd name="connsiteX6" fmla="*/ 19414 w 56895"/>
                <a:gd name="connsiteY6" fmla="*/ 154400 h 187215"/>
                <a:gd name="connsiteX7" fmla="*/ 24689 w 56895"/>
                <a:gd name="connsiteY7" fmla="*/ 118632 h 187215"/>
                <a:gd name="connsiteX8" fmla="*/ 17304 w 56895"/>
                <a:gd name="connsiteY8" fmla="*/ 70520 h 187215"/>
                <a:gd name="connsiteX9" fmla="*/ 0 w 56895"/>
                <a:gd name="connsiteY9" fmla="*/ 15233 h 187215"/>
                <a:gd name="connsiteX10" fmla="*/ 5275 w 56895"/>
                <a:gd name="connsiteY10" fmla="*/ 1306 h 187215"/>
                <a:gd name="connsiteX11" fmla="*/ 27854 w 56895"/>
                <a:gd name="connsiteY11" fmla="*/ 14494 h 187215"/>
                <a:gd name="connsiteX12" fmla="*/ 50011 w 56895"/>
                <a:gd name="connsiteY12" fmla="*/ 88246 h 187215"/>
                <a:gd name="connsiteX13" fmla="*/ 56764 w 56895"/>
                <a:gd name="connsiteY13" fmla="*/ 99746 h 187215"/>
                <a:gd name="connsiteX14" fmla="*/ 50856 w 56895"/>
                <a:gd name="connsiteY14" fmla="*/ 118632 h 1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95" h="187215">
                  <a:moveTo>
                    <a:pt x="50856" y="118632"/>
                  </a:moveTo>
                  <a:cubicBezTo>
                    <a:pt x="50856" y="122325"/>
                    <a:pt x="50856" y="125912"/>
                    <a:pt x="50961" y="129605"/>
                  </a:cubicBezTo>
                  <a:cubicBezTo>
                    <a:pt x="50961" y="136674"/>
                    <a:pt x="50961" y="143638"/>
                    <a:pt x="50961" y="150707"/>
                  </a:cubicBezTo>
                  <a:cubicBezTo>
                    <a:pt x="53915" y="160308"/>
                    <a:pt x="46424" y="169804"/>
                    <a:pt x="51066" y="179405"/>
                  </a:cubicBezTo>
                  <a:cubicBezTo>
                    <a:pt x="44314" y="187952"/>
                    <a:pt x="36823" y="190379"/>
                    <a:pt x="28171" y="182149"/>
                  </a:cubicBezTo>
                  <a:lnTo>
                    <a:pt x="28066" y="182149"/>
                  </a:lnTo>
                  <a:cubicBezTo>
                    <a:pt x="19730" y="174552"/>
                    <a:pt x="18359" y="164845"/>
                    <a:pt x="19414" y="154400"/>
                  </a:cubicBezTo>
                  <a:cubicBezTo>
                    <a:pt x="21313" y="142477"/>
                    <a:pt x="24478" y="130766"/>
                    <a:pt x="24689" y="118632"/>
                  </a:cubicBezTo>
                  <a:cubicBezTo>
                    <a:pt x="25533" y="102067"/>
                    <a:pt x="22896" y="86030"/>
                    <a:pt x="17304" y="70520"/>
                  </a:cubicBezTo>
                  <a:cubicBezTo>
                    <a:pt x="13083" y="51634"/>
                    <a:pt x="1266" y="35069"/>
                    <a:pt x="0" y="15233"/>
                  </a:cubicBezTo>
                  <a:cubicBezTo>
                    <a:pt x="528" y="10168"/>
                    <a:pt x="2216" y="5526"/>
                    <a:pt x="5275" y="1306"/>
                  </a:cubicBezTo>
                  <a:cubicBezTo>
                    <a:pt x="17831" y="-2915"/>
                    <a:pt x="24162" y="3522"/>
                    <a:pt x="27854" y="14494"/>
                  </a:cubicBezTo>
                  <a:cubicBezTo>
                    <a:pt x="29754" y="40766"/>
                    <a:pt x="52755" y="60602"/>
                    <a:pt x="50011" y="88246"/>
                  </a:cubicBezTo>
                  <a:cubicBezTo>
                    <a:pt x="53177" y="91516"/>
                    <a:pt x="55392" y="95420"/>
                    <a:pt x="56764" y="99746"/>
                  </a:cubicBezTo>
                  <a:cubicBezTo>
                    <a:pt x="57503" y="106921"/>
                    <a:pt x="55076" y="113040"/>
                    <a:pt x="50856" y="11863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1" name="Freeform: Shape 280"/>
            <p:cNvSpPr/>
            <p:nvPr/>
          </p:nvSpPr>
          <p:spPr>
            <a:xfrm>
              <a:off x="6587163" y="4692271"/>
              <a:ext cx="53759" cy="54231"/>
            </a:xfrm>
            <a:custGeom>
              <a:avLst/>
              <a:gdLst>
                <a:gd name="connsiteX0" fmla="*/ 23339 w 53759"/>
                <a:gd name="connsiteY0" fmla="*/ 54232 h 54231"/>
                <a:gd name="connsiteX1" fmla="*/ 4136 w 53759"/>
                <a:gd name="connsiteY1" fmla="*/ 42098 h 54231"/>
                <a:gd name="connsiteX2" fmla="*/ 21 w 53759"/>
                <a:gd name="connsiteY2" fmla="*/ 35768 h 54231"/>
                <a:gd name="connsiteX3" fmla="*/ 1604 w 53759"/>
                <a:gd name="connsiteY3" fmla="*/ 31653 h 54231"/>
                <a:gd name="connsiteX4" fmla="*/ 42963 w 53759"/>
                <a:gd name="connsiteY4" fmla="*/ 0 h 54231"/>
                <a:gd name="connsiteX5" fmla="*/ 23339 w 53759"/>
                <a:gd name="connsiteY5" fmla="*/ 54232 h 5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59" h="54231">
                  <a:moveTo>
                    <a:pt x="23339" y="54232"/>
                  </a:moveTo>
                  <a:cubicBezTo>
                    <a:pt x="16903" y="50223"/>
                    <a:pt x="10467" y="46108"/>
                    <a:pt x="4136" y="42098"/>
                  </a:cubicBezTo>
                  <a:cubicBezTo>
                    <a:pt x="1182" y="40410"/>
                    <a:pt x="-190" y="38300"/>
                    <a:pt x="21" y="35768"/>
                  </a:cubicBezTo>
                  <a:cubicBezTo>
                    <a:pt x="232" y="33024"/>
                    <a:pt x="760" y="31653"/>
                    <a:pt x="1604" y="31653"/>
                  </a:cubicBezTo>
                  <a:cubicBezTo>
                    <a:pt x="5613" y="8335"/>
                    <a:pt x="24499" y="4431"/>
                    <a:pt x="42963" y="0"/>
                  </a:cubicBezTo>
                  <a:cubicBezTo>
                    <a:pt x="67336" y="29226"/>
                    <a:pt x="45918" y="41993"/>
                    <a:pt x="23339" y="54232"/>
                  </a:cubicBezTo>
                  <a:close/>
                </a:path>
              </a:pathLst>
            </a:custGeom>
            <a:solidFill>
              <a:srgbClr val="C4BCC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2" name="Freeform: Shape 281"/>
            <p:cNvSpPr/>
            <p:nvPr/>
          </p:nvSpPr>
          <p:spPr>
            <a:xfrm>
              <a:off x="6632229" y="4818460"/>
              <a:ext cx="96338" cy="17652"/>
            </a:xfrm>
            <a:custGeom>
              <a:avLst/>
              <a:gdLst>
                <a:gd name="connsiteX0" fmla="*/ 1485 w 96338"/>
                <a:gd name="connsiteY0" fmla="*/ 11500 h 17652"/>
                <a:gd name="connsiteX1" fmla="*/ 430 w 96338"/>
                <a:gd name="connsiteY1" fmla="*/ 1794 h 17652"/>
                <a:gd name="connsiteX2" fmla="*/ 51180 w 96338"/>
                <a:gd name="connsiteY2" fmla="*/ 0 h 17652"/>
                <a:gd name="connsiteX3" fmla="*/ 96338 w 96338"/>
                <a:gd name="connsiteY3" fmla="*/ 0 h 17652"/>
                <a:gd name="connsiteX4" fmla="*/ 73865 w 96338"/>
                <a:gd name="connsiteY4" fmla="*/ 11290 h 17652"/>
                <a:gd name="connsiteX5" fmla="*/ 1485 w 96338"/>
                <a:gd name="connsiteY5" fmla="*/ 11500 h 1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38" h="17652">
                  <a:moveTo>
                    <a:pt x="1485" y="11500"/>
                  </a:moveTo>
                  <a:cubicBezTo>
                    <a:pt x="8" y="8441"/>
                    <a:pt x="-414" y="5170"/>
                    <a:pt x="430" y="1794"/>
                  </a:cubicBezTo>
                  <a:cubicBezTo>
                    <a:pt x="17312" y="1161"/>
                    <a:pt x="34193" y="633"/>
                    <a:pt x="51180" y="0"/>
                  </a:cubicBezTo>
                  <a:cubicBezTo>
                    <a:pt x="65635" y="0"/>
                    <a:pt x="80090" y="0"/>
                    <a:pt x="96338" y="0"/>
                  </a:cubicBezTo>
                  <a:cubicBezTo>
                    <a:pt x="90746" y="15088"/>
                    <a:pt x="80934" y="9601"/>
                    <a:pt x="73865" y="11290"/>
                  </a:cubicBezTo>
                  <a:cubicBezTo>
                    <a:pt x="49703" y="18359"/>
                    <a:pt x="25541" y="20996"/>
                    <a:pt x="1485" y="11500"/>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3" name="Freeform: Shape 282"/>
            <p:cNvSpPr/>
            <p:nvPr/>
          </p:nvSpPr>
          <p:spPr>
            <a:xfrm>
              <a:off x="6278780" y="4351998"/>
              <a:ext cx="276329" cy="61438"/>
            </a:xfrm>
            <a:custGeom>
              <a:avLst/>
              <a:gdLst>
                <a:gd name="connsiteX0" fmla="*/ 89472 w 276329"/>
                <a:gd name="connsiteY0" fmla="*/ 45375 h 61438"/>
                <a:gd name="connsiteX1" fmla="*/ 0 w 276329"/>
                <a:gd name="connsiteY1" fmla="*/ 29337 h 61438"/>
                <a:gd name="connsiteX2" fmla="*/ 276329 w 276329"/>
                <a:gd name="connsiteY2" fmla="*/ 25645 h 61438"/>
                <a:gd name="connsiteX3" fmla="*/ 184325 w 276329"/>
                <a:gd name="connsiteY3" fmla="*/ 45375 h 61438"/>
                <a:gd name="connsiteX4" fmla="*/ 89472 w 276329"/>
                <a:gd name="connsiteY4" fmla="*/ 45375 h 61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29" h="61438">
                  <a:moveTo>
                    <a:pt x="89472" y="45375"/>
                  </a:moveTo>
                  <a:cubicBezTo>
                    <a:pt x="62989" y="21424"/>
                    <a:pt x="27960" y="45164"/>
                    <a:pt x="0" y="29337"/>
                  </a:cubicBezTo>
                  <a:cubicBezTo>
                    <a:pt x="29754" y="-7169"/>
                    <a:pt x="228639" y="-10967"/>
                    <a:pt x="276329" y="25645"/>
                  </a:cubicBezTo>
                  <a:cubicBezTo>
                    <a:pt x="248475" y="48646"/>
                    <a:pt x="209858" y="19209"/>
                    <a:pt x="184325" y="45375"/>
                  </a:cubicBezTo>
                  <a:cubicBezTo>
                    <a:pt x="152778" y="66793"/>
                    <a:pt x="121125" y="66793"/>
                    <a:pt x="89472" y="45375"/>
                  </a:cubicBezTo>
                  <a:close/>
                </a:path>
              </a:pathLst>
            </a:custGeom>
            <a:solidFill>
              <a:srgbClr val="1F1D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4" name="Freeform: Shape 283"/>
            <p:cNvSpPr/>
            <p:nvPr/>
          </p:nvSpPr>
          <p:spPr>
            <a:xfrm>
              <a:off x="6199366" y="4373844"/>
              <a:ext cx="432456" cy="61739"/>
            </a:xfrm>
            <a:custGeom>
              <a:avLst/>
              <a:gdLst>
                <a:gd name="connsiteX0" fmla="*/ 168886 w 432456"/>
                <a:gd name="connsiteY0" fmla="*/ 23528 h 61739"/>
                <a:gd name="connsiteX1" fmla="*/ 263844 w 432456"/>
                <a:gd name="connsiteY1" fmla="*/ 23528 h 61739"/>
                <a:gd name="connsiteX2" fmla="*/ 432448 w 432456"/>
                <a:gd name="connsiteY2" fmla="*/ 2743 h 61739"/>
                <a:gd name="connsiteX3" fmla="*/ 391194 w 432456"/>
                <a:gd name="connsiteY3" fmla="*/ 36190 h 61739"/>
                <a:gd name="connsiteX4" fmla="*/ 301828 w 432456"/>
                <a:gd name="connsiteY4" fmla="*/ 59824 h 61739"/>
                <a:gd name="connsiteX5" fmla="*/ 102942 w 432456"/>
                <a:gd name="connsiteY5" fmla="*/ 58663 h 61739"/>
                <a:gd name="connsiteX6" fmla="*/ 32673 w 432456"/>
                <a:gd name="connsiteY6" fmla="*/ 42204 h 61739"/>
                <a:gd name="connsiteX7" fmla="*/ 598 w 432456"/>
                <a:gd name="connsiteY7" fmla="*/ 2532 h 61739"/>
                <a:gd name="connsiteX8" fmla="*/ 9883 w 432456"/>
                <a:gd name="connsiteY8" fmla="*/ 0 h 61739"/>
                <a:gd name="connsiteX9" fmla="*/ 168886 w 432456"/>
                <a:gd name="connsiteY9" fmla="*/ 23528 h 6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56" h="61739">
                  <a:moveTo>
                    <a:pt x="168886" y="23528"/>
                  </a:moveTo>
                  <a:cubicBezTo>
                    <a:pt x="200539" y="23528"/>
                    <a:pt x="232191" y="23528"/>
                    <a:pt x="263844" y="23528"/>
                  </a:cubicBezTo>
                  <a:cubicBezTo>
                    <a:pt x="320608" y="21102"/>
                    <a:pt x="378533" y="27960"/>
                    <a:pt x="432448" y="2743"/>
                  </a:cubicBezTo>
                  <a:cubicBezTo>
                    <a:pt x="432976" y="31442"/>
                    <a:pt x="407865" y="28699"/>
                    <a:pt x="391194" y="36190"/>
                  </a:cubicBezTo>
                  <a:cubicBezTo>
                    <a:pt x="365344" y="58980"/>
                    <a:pt x="333586" y="59191"/>
                    <a:pt x="301828" y="59824"/>
                  </a:cubicBezTo>
                  <a:cubicBezTo>
                    <a:pt x="235568" y="61723"/>
                    <a:pt x="169202" y="63411"/>
                    <a:pt x="102942" y="58663"/>
                  </a:cubicBezTo>
                  <a:cubicBezTo>
                    <a:pt x="79203" y="54654"/>
                    <a:pt x="55147" y="50961"/>
                    <a:pt x="32673" y="42204"/>
                  </a:cubicBezTo>
                  <a:cubicBezTo>
                    <a:pt x="15264" y="35451"/>
                    <a:pt x="-3622" y="27643"/>
                    <a:pt x="598" y="2532"/>
                  </a:cubicBezTo>
                  <a:cubicBezTo>
                    <a:pt x="3869" y="2216"/>
                    <a:pt x="6929" y="1371"/>
                    <a:pt x="9883" y="0"/>
                  </a:cubicBezTo>
                  <a:cubicBezTo>
                    <a:pt x="59895" y="28804"/>
                    <a:pt x="115076" y="21207"/>
                    <a:pt x="168886" y="23528"/>
                  </a:cubicBezTo>
                  <a:close/>
                </a:path>
              </a:pathLst>
            </a:custGeom>
            <a:solidFill>
              <a:srgbClr val="9D869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5" name="Freeform: Shape 284"/>
            <p:cNvSpPr/>
            <p:nvPr/>
          </p:nvSpPr>
          <p:spPr>
            <a:xfrm>
              <a:off x="6286118" y="4420690"/>
              <a:ext cx="233112" cy="99659"/>
            </a:xfrm>
            <a:custGeom>
              <a:avLst/>
              <a:gdLst>
                <a:gd name="connsiteX0" fmla="*/ 8066 w 233112"/>
                <a:gd name="connsiteY0" fmla="*/ 105 h 99659"/>
                <a:gd name="connsiteX1" fmla="*/ 218452 w 233112"/>
                <a:gd name="connsiteY1" fmla="*/ 0 h 99659"/>
                <a:gd name="connsiteX2" fmla="*/ 231324 w 233112"/>
                <a:gd name="connsiteY2" fmla="*/ 22157 h 99659"/>
                <a:gd name="connsiteX3" fmla="*/ 232274 w 233112"/>
                <a:gd name="connsiteY3" fmla="*/ 58241 h 99659"/>
                <a:gd name="connsiteX4" fmla="*/ 213810 w 233112"/>
                <a:gd name="connsiteY4" fmla="*/ 90316 h 99659"/>
                <a:gd name="connsiteX5" fmla="*/ 19145 w 233112"/>
                <a:gd name="connsiteY5" fmla="*/ 81559 h 99659"/>
                <a:gd name="connsiteX6" fmla="*/ 8277 w 233112"/>
                <a:gd name="connsiteY6" fmla="*/ 40199 h 99659"/>
                <a:gd name="connsiteX7" fmla="*/ 8066 w 233112"/>
                <a:gd name="connsiteY7" fmla="*/ 105 h 9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2" h="99659">
                  <a:moveTo>
                    <a:pt x="8066" y="105"/>
                  </a:moveTo>
                  <a:cubicBezTo>
                    <a:pt x="78230" y="105"/>
                    <a:pt x="148288" y="0"/>
                    <a:pt x="218452" y="0"/>
                  </a:cubicBezTo>
                  <a:cubicBezTo>
                    <a:pt x="224994" y="6014"/>
                    <a:pt x="229425" y="13400"/>
                    <a:pt x="231324" y="22157"/>
                  </a:cubicBezTo>
                  <a:cubicBezTo>
                    <a:pt x="233751" y="34079"/>
                    <a:pt x="233329" y="46108"/>
                    <a:pt x="232274" y="58241"/>
                  </a:cubicBezTo>
                  <a:cubicBezTo>
                    <a:pt x="230163" y="71219"/>
                    <a:pt x="226365" y="83352"/>
                    <a:pt x="213810" y="90316"/>
                  </a:cubicBezTo>
                  <a:cubicBezTo>
                    <a:pt x="148499" y="97068"/>
                    <a:pt x="82767" y="111207"/>
                    <a:pt x="19145" y="81559"/>
                  </a:cubicBezTo>
                  <a:cubicBezTo>
                    <a:pt x="20305" y="66471"/>
                    <a:pt x="15346" y="53071"/>
                    <a:pt x="8277" y="40199"/>
                  </a:cubicBezTo>
                  <a:cubicBezTo>
                    <a:pt x="-269" y="26799"/>
                    <a:pt x="-4911" y="13400"/>
                    <a:pt x="8066" y="105"/>
                  </a:cubicBezTo>
                  <a:close/>
                </a:path>
              </a:pathLst>
            </a:custGeom>
            <a:solidFill>
              <a:srgbClr val="362A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6" name="Freeform: Shape 285"/>
            <p:cNvSpPr/>
            <p:nvPr/>
          </p:nvSpPr>
          <p:spPr>
            <a:xfrm>
              <a:off x="6188886" y="4507460"/>
              <a:ext cx="291590" cy="125198"/>
            </a:xfrm>
            <a:custGeom>
              <a:avLst/>
              <a:gdLst>
                <a:gd name="connsiteX0" fmla="*/ 211 w 291590"/>
                <a:gd name="connsiteY0" fmla="*/ 58727 h 125198"/>
                <a:gd name="connsiteX1" fmla="*/ 21102 w 291590"/>
                <a:gd name="connsiteY1" fmla="*/ 16629 h 125198"/>
                <a:gd name="connsiteX2" fmla="*/ 105720 w 291590"/>
                <a:gd name="connsiteY2" fmla="*/ 6711 h 125198"/>
                <a:gd name="connsiteX3" fmla="*/ 282449 w 291590"/>
                <a:gd name="connsiteY3" fmla="*/ 2385 h 125198"/>
                <a:gd name="connsiteX4" fmla="*/ 284981 w 291590"/>
                <a:gd name="connsiteY4" fmla="*/ 37836 h 125198"/>
                <a:gd name="connsiteX5" fmla="*/ 284664 w 291590"/>
                <a:gd name="connsiteY5" fmla="*/ 37625 h 125198"/>
                <a:gd name="connsiteX6" fmla="*/ 209964 w 291590"/>
                <a:gd name="connsiteY6" fmla="*/ 51763 h 125198"/>
                <a:gd name="connsiteX7" fmla="*/ 88839 w 291590"/>
                <a:gd name="connsiteY7" fmla="*/ 116230 h 125198"/>
                <a:gd name="connsiteX8" fmla="*/ 75967 w 291590"/>
                <a:gd name="connsiteY8" fmla="*/ 125198 h 125198"/>
                <a:gd name="connsiteX9" fmla="*/ 0 w 291590"/>
                <a:gd name="connsiteY9" fmla="*/ 80040 h 125198"/>
                <a:gd name="connsiteX10" fmla="*/ 211 w 291590"/>
                <a:gd name="connsiteY10" fmla="*/ 58727 h 1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590" h="125198">
                  <a:moveTo>
                    <a:pt x="211" y="58727"/>
                  </a:moveTo>
                  <a:cubicBezTo>
                    <a:pt x="13611" y="47859"/>
                    <a:pt x="19519" y="33299"/>
                    <a:pt x="21102" y="16629"/>
                  </a:cubicBezTo>
                  <a:cubicBezTo>
                    <a:pt x="50645" y="24648"/>
                    <a:pt x="81770" y="46804"/>
                    <a:pt x="105720" y="6711"/>
                  </a:cubicBezTo>
                  <a:cubicBezTo>
                    <a:pt x="164384" y="-5212"/>
                    <a:pt x="223574" y="2385"/>
                    <a:pt x="282449" y="2385"/>
                  </a:cubicBezTo>
                  <a:cubicBezTo>
                    <a:pt x="295110" y="13358"/>
                    <a:pt x="293316" y="25386"/>
                    <a:pt x="284981" y="37836"/>
                  </a:cubicBezTo>
                  <a:lnTo>
                    <a:pt x="284664" y="37625"/>
                  </a:lnTo>
                  <a:cubicBezTo>
                    <a:pt x="262718" y="57777"/>
                    <a:pt x="235075" y="54296"/>
                    <a:pt x="209964" y="51763"/>
                  </a:cubicBezTo>
                  <a:cubicBezTo>
                    <a:pt x="153938" y="45960"/>
                    <a:pt x="110679" y="59888"/>
                    <a:pt x="88839" y="116230"/>
                  </a:cubicBezTo>
                  <a:cubicBezTo>
                    <a:pt x="85146" y="119923"/>
                    <a:pt x="80820" y="122877"/>
                    <a:pt x="75967" y="125198"/>
                  </a:cubicBezTo>
                  <a:cubicBezTo>
                    <a:pt x="42731" y="123615"/>
                    <a:pt x="23951" y="97449"/>
                    <a:pt x="0" y="80040"/>
                  </a:cubicBezTo>
                  <a:cubicBezTo>
                    <a:pt x="106" y="72760"/>
                    <a:pt x="106" y="65691"/>
                    <a:pt x="211" y="58727"/>
                  </a:cubicBezTo>
                  <a:close/>
                </a:path>
              </a:pathLst>
            </a:custGeom>
            <a:solidFill>
              <a:srgbClr val="32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7" name="Freeform: Shape 286"/>
            <p:cNvSpPr/>
            <p:nvPr/>
          </p:nvSpPr>
          <p:spPr>
            <a:xfrm>
              <a:off x="6177824" y="4376587"/>
              <a:ext cx="116466" cy="84196"/>
            </a:xfrm>
            <a:custGeom>
              <a:avLst/>
              <a:gdLst>
                <a:gd name="connsiteX0" fmla="*/ 116361 w 116466"/>
                <a:gd name="connsiteY0" fmla="*/ 44208 h 84196"/>
                <a:gd name="connsiteX1" fmla="*/ 116466 w 116466"/>
                <a:gd name="connsiteY1" fmla="*/ 84197 h 84196"/>
                <a:gd name="connsiteX2" fmla="*/ 511 w 116466"/>
                <a:gd name="connsiteY2" fmla="*/ 52649 h 84196"/>
                <a:gd name="connsiteX3" fmla="*/ 22035 w 116466"/>
                <a:gd name="connsiteY3" fmla="*/ 0 h 84196"/>
                <a:gd name="connsiteX4" fmla="*/ 116361 w 116466"/>
                <a:gd name="connsiteY4" fmla="*/ 44208 h 8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66" h="84196">
                  <a:moveTo>
                    <a:pt x="116361" y="44208"/>
                  </a:moveTo>
                  <a:cubicBezTo>
                    <a:pt x="116361" y="57503"/>
                    <a:pt x="116466" y="70902"/>
                    <a:pt x="116466" y="84197"/>
                  </a:cubicBezTo>
                  <a:cubicBezTo>
                    <a:pt x="79432" y="67737"/>
                    <a:pt x="35224" y="77760"/>
                    <a:pt x="511" y="52649"/>
                  </a:cubicBezTo>
                  <a:cubicBezTo>
                    <a:pt x="4732" y="33869"/>
                    <a:pt x="-12044" y="6542"/>
                    <a:pt x="22035" y="0"/>
                  </a:cubicBezTo>
                  <a:cubicBezTo>
                    <a:pt x="39866" y="43786"/>
                    <a:pt x="89034" y="20785"/>
                    <a:pt x="116361" y="44208"/>
                  </a:cubicBezTo>
                  <a:close/>
                </a:path>
              </a:pathLst>
            </a:custGeom>
            <a:solidFill>
              <a:srgbClr val="31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8" name="Freeform: Shape 287"/>
            <p:cNvSpPr/>
            <p:nvPr/>
          </p:nvSpPr>
          <p:spPr>
            <a:xfrm>
              <a:off x="6282473" y="4489917"/>
              <a:ext cx="286141" cy="38936"/>
            </a:xfrm>
            <a:custGeom>
              <a:avLst/>
              <a:gdLst>
                <a:gd name="connsiteX0" fmla="*/ 191816 w 286141"/>
                <a:gd name="connsiteY0" fmla="*/ 24677 h 38936"/>
                <a:gd name="connsiteX1" fmla="*/ 12134 w 286141"/>
                <a:gd name="connsiteY1" fmla="*/ 24255 h 38936"/>
                <a:gd name="connsiteX2" fmla="*/ 0 w 286141"/>
                <a:gd name="connsiteY2" fmla="*/ 17608 h 38936"/>
                <a:gd name="connsiteX3" fmla="*/ 22790 w 286141"/>
                <a:gd name="connsiteY3" fmla="*/ 12332 h 38936"/>
                <a:gd name="connsiteX4" fmla="*/ 223152 w 286141"/>
                <a:gd name="connsiteY4" fmla="*/ 11910 h 38936"/>
                <a:gd name="connsiteX5" fmla="*/ 285614 w 286141"/>
                <a:gd name="connsiteY5" fmla="*/ 13493 h 38936"/>
                <a:gd name="connsiteX6" fmla="*/ 286141 w 286141"/>
                <a:gd name="connsiteY6" fmla="*/ 23200 h 38936"/>
                <a:gd name="connsiteX7" fmla="*/ 191816 w 286141"/>
                <a:gd name="connsiteY7" fmla="*/ 24677 h 3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1" h="38936">
                  <a:moveTo>
                    <a:pt x="191816" y="24677"/>
                  </a:moveTo>
                  <a:cubicBezTo>
                    <a:pt x="131887" y="24466"/>
                    <a:pt x="71957" y="24360"/>
                    <a:pt x="12134" y="24255"/>
                  </a:cubicBezTo>
                  <a:cubicBezTo>
                    <a:pt x="8124" y="22039"/>
                    <a:pt x="4115" y="19823"/>
                    <a:pt x="0" y="17608"/>
                  </a:cubicBezTo>
                  <a:cubicBezTo>
                    <a:pt x="7597" y="15814"/>
                    <a:pt x="15193" y="14126"/>
                    <a:pt x="22790" y="12332"/>
                  </a:cubicBezTo>
                  <a:cubicBezTo>
                    <a:pt x="89577" y="12226"/>
                    <a:pt x="156365" y="12016"/>
                    <a:pt x="223152" y="11910"/>
                  </a:cubicBezTo>
                  <a:cubicBezTo>
                    <a:pt x="244360" y="-3178"/>
                    <a:pt x="265251" y="-5288"/>
                    <a:pt x="285614" y="13493"/>
                  </a:cubicBezTo>
                  <a:cubicBezTo>
                    <a:pt x="285825" y="16764"/>
                    <a:pt x="286036" y="20034"/>
                    <a:pt x="286141" y="23200"/>
                  </a:cubicBezTo>
                  <a:cubicBezTo>
                    <a:pt x="254910" y="39765"/>
                    <a:pt x="223680" y="47572"/>
                    <a:pt x="191816" y="2467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9" name="Freeform: Shape 288"/>
            <p:cNvSpPr/>
            <p:nvPr/>
          </p:nvSpPr>
          <p:spPr>
            <a:xfrm>
              <a:off x="6505520" y="4455693"/>
              <a:ext cx="84301" cy="47611"/>
            </a:xfrm>
            <a:custGeom>
              <a:avLst/>
              <a:gdLst>
                <a:gd name="connsiteX0" fmla="*/ 62567 w 84301"/>
                <a:gd name="connsiteY0" fmla="*/ 47611 h 47611"/>
                <a:gd name="connsiteX1" fmla="*/ 105 w 84301"/>
                <a:gd name="connsiteY1" fmla="*/ 46028 h 47611"/>
                <a:gd name="connsiteX2" fmla="*/ 0 w 84301"/>
                <a:gd name="connsiteY2" fmla="*/ 15431 h 47611"/>
                <a:gd name="connsiteX3" fmla="*/ 84091 w 84301"/>
                <a:gd name="connsiteY3" fmla="*/ 15431 h 47611"/>
                <a:gd name="connsiteX4" fmla="*/ 84302 w 84301"/>
                <a:gd name="connsiteY4" fmla="*/ 36638 h 47611"/>
                <a:gd name="connsiteX5" fmla="*/ 62567 w 84301"/>
                <a:gd name="connsiteY5" fmla="*/ 47611 h 4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01" h="47611">
                  <a:moveTo>
                    <a:pt x="62567" y="47611"/>
                  </a:moveTo>
                  <a:cubicBezTo>
                    <a:pt x="41782" y="47084"/>
                    <a:pt x="20891" y="46556"/>
                    <a:pt x="105" y="46028"/>
                  </a:cubicBezTo>
                  <a:cubicBezTo>
                    <a:pt x="105" y="35794"/>
                    <a:pt x="0" y="25665"/>
                    <a:pt x="0" y="15431"/>
                  </a:cubicBezTo>
                  <a:cubicBezTo>
                    <a:pt x="28065" y="-5144"/>
                    <a:pt x="56025" y="-5144"/>
                    <a:pt x="84091" y="15431"/>
                  </a:cubicBezTo>
                  <a:cubicBezTo>
                    <a:pt x="84196" y="22500"/>
                    <a:pt x="84196" y="29569"/>
                    <a:pt x="84302" y="36638"/>
                  </a:cubicBezTo>
                  <a:cubicBezTo>
                    <a:pt x="79449" y="45184"/>
                    <a:pt x="71324" y="46872"/>
                    <a:pt x="62567" y="47611"/>
                  </a:cubicBezTo>
                  <a:close/>
                </a:path>
              </a:pathLst>
            </a:custGeom>
            <a:solidFill>
              <a:srgbClr val="40343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0" name="Freeform: Shape 289"/>
            <p:cNvSpPr/>
            <p:nvPr/>
          </p:nvSpPr>
          <p:spPr>
            <a:xfrm>
              <a:off x="6505520" y="4427090"/>
              <a:ext cx="84090" cy="44033"/>
            </a:xfrm>
            <a:custGeom>
              <a:avLst/>
              <a:gdLst>
                <a:gd name="connsiteX0" fmla="*/ 84091 w 84090"/>
                <a:gd name="connsiteY0" fmla="*/ 44033 h 44033"/>
                <a:gd name="connsiteX1" fmla="*/ 0 w 84090"/>
                <a:gd name="connsiteY1" fmla="*/ 44033 h 44033"/>
                <a:gd name="connsiteX2" fmla="*/ 105 w 84090"/>
                <a:gd name="connsiteY2" fmla="*/ 12381 h 44033"/>
                <a:gd name="connsiteX3" fmla="*/ 84091 w 84090"/>
                <a:gd name="connsiteY3" fmla="*/ 12381 h 44033"/>
                <a:gd name="connsiteX4" fmla="*/ 84091 w 84090"/>
                <a:gd name="connsiteY4" fmla="*/ 44033 h 4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90" h="44033">
                  <a:moveTo>
                    <a:pt x="84091" y="44033"/>
                  </a:moveTo>
                  <a:cubicBezTo>
                    <a:pt x="56025" y="44033"/>
                    <a:pt x="28065" y="44033"/>
                    <a:pt x="0" y="44033"/>
                  </a:cubicBezTo>
                  <a:cubicBezTo>
                    <a:pt x="0" y="33483"/>
                    <a:pt x="0" y="22932"/>
                    <a:pt x="105" y="12381"/>
                  </a:cubicBezTo>
                  <a:cubicBezTo>
                    <a:pt x="28065" y="-1441"/>
                    <a:pt x="56025" y="-6611"/>
                    <a:pt x="84091" y="12381"/>
                  </a:cubicBezTo>
                  <a:cubicBezTo>
                    <a:pt x="83985" y="22932"/>
                    <a:pt x="83985" y="33483"/>
                    <a:pt x="84091" y="44033"/>
                  </a:cubicBezTo>
                  <a:close/>
                </a:path>
              </a:pathLst>
            </a:custGeom>
            <a:solidFill>
              <a:srgbClr val="493D4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1" name="Freeform: Shape 290"/>
            <p:cNvSpPr/>
            <p:nvPr/>
          </p:nvSpPr>
          <p:spPr>
            <a:xfrm>
              <a:off x="6504570" y="4410139"/>
              <a:ext cx="85884" cy="29331"/>
            </a:xfrm>
            <a:custGeom>
              <a:avLst/>
              <a:gdLst>
                <a:gd name="connsiteX0" fmla="*/ 84935 w 85884"/>
                <a:gd name="connsiteY0" fmla="*/ 29332 h 29331"/>
                <a:gd name="connsiteX1" fmla="*/ 950 w 85884"/>
                <a:gd name="connsiteY1" fmla="*/ 29332 h 29331"/>
                <a:gd name="connsiteX2" fmla="*/ 0 w 85884"/>
                <a:gd name="connsiteY2" fmla="*/ 10445 h 29331"/>
                <a:gd name="connsiteX3" fmla="*/ 85885 w 85884"/>
                <a:gd name="connsiteY3" fmla="*/ 0 h 29331"/>
                <a:gd name="connsiteX4" fmla="*/ 84935 w 85884"/>
                <a:gd name="connsiteY4" fmla="*/ 29332 h 29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84" h="29331">
                  <a:moveTo>
                    <a:pt x="84935" y="29332"/>
                  </a:moveTo>
                  <a:cubicBezTo>
                    <a:pt x="56975" y="29332"/>
                    <a:pt x="29015" y="29332"/>
                    <a:pt x="950" y="29332"/>
                  </a:cubicBezTo>
                  <a:cubicBezTo>
                    <a:pt x="633" y="23001"/>
                    <a:pt x="317" y="16776"/>
                    <a:pt x="0" y="10445"/>
                  </a:cubicBezTo>
                  <a:cubicBezTo>
                    <a:pt x="28593" y="6963"/>
                    <a:pt x="57292" y="3482"/>
                    <a:pt x="85885" y="0"/>
                  </a:cubicBezTo>
                  <a:cubicBezTo>
                    <a:pt x="85568" y="9812"/>
                    <a:pt x="85252" y="19625"/>
                    <a:pt x="84935" y="29332"/>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2" name="Freeform: Shape 291"/>
            <p:cNvSpPr/>
            <p:nvPr/>
          </p:nvSpPr>
          <p:spPr>
            <a:xfrm>
              <a:off x="6600056" y="4931356"/>
              <a:ext cx="74494" cy="74275"/>
            </a:xfrm>
            <a:custGeom>
              <a:avLst/>
              <a:gdLst>
                <a:gd name="connsiteX0" fmla="*/ 0 w 74494"/>
                <a:gd name="connsiteY0" fmla="*/ 24899 h 74275"/>
                <a:gd name="connsiteX1" fmla="*/ 1161 w 74494"/>
                <a:gd name="connsiteY1" fmla="*/ 14032 h 74275"/>
                <a:gd name="connsiteX2" fmla="*/ 34080 w 74494"/>
                <a:gd name="connsiteY2" fmla="*/ 632 h 74275"/>
                <a:gd name="connsiteX3" fmla="*/ 74068 w 74494"/>
                <a:gd name="connsiteY3" fmla="*/ 56658 h 74275"/>
                <a:gd name="connsiteX4" fmla="*/ 46635 w 74494"/>
                <a:gd name="connsiteY4" fmla="*/ 65731 h 74275"/>
                <a:gd name="connsiteX5" fmla="*/ 0 w 74494"/>
                <a:gd name="connsiteY5" fmla="*/ 24899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494" h="74275">
                  <a:moveTo>
                    <a:pt x="0" y="24899"/>
                  </a:moveTo>
                  <a:cubicBezTo>
                    <a:pt x="422" y="21312"/>
                    <a:pt x="739" y="17619"/>
                    <a:pt x="1161" y="14032"/>
                  </a:cubicBezTo>
                  <a:cubicBezTo>
                    <a:pt x="11606" y="8229"/>
                    <a:pt x="19941" y="-2744"/>
                    <a:pt x="34080" y="632"/>
                  </a:cubicBezTo>
                  <a:cubicBezTo>
                    <a:pt x="54337" y="14348"/>
                    <a:pt x="77971" y="25743"/>
                    <a:pt x="74068" y="56658"/>
                  </a:cubicBezTo>
                  <a:cubicBezTo>
                    <a:pt x="71113" y="78393"/>
                    <a:pt x="60879" y="78287"/>
                    <a:pt x="46635" y="65731"/>
                  </a:cubicBezTo>
                  <a:cubicBezTo>
                    <a:pt x="31020" y="52121"/>
                    <a:pt x="15510" y="38510"/>
                    <a:pt x="0" y="24899"/>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3" name="Freeform: Shape 292"/>
            <p:cNvSpPr/>
            <p:nvPr/>
          </p:nvSpPr>
          <p:spPr>
            <a:xfrm>
              <a:off x="6631920" y="4907462"/>
              <a:ext cx="52860" cy="80551"/>
            </a:xfrm>
            <a:custGeom>
              <a:avLst/>
              <a:gdLst>
                <a:gd name="connsiteX0" fmla="*/ 42204 w 52860"/>
                <a:gd name="connsiteY0" fmla="*/ 80552 h 80551"/>
                <a:gd name="connsiteX1" fmla="*/ 0 w 52860"/>
                <a:gd name="connsiteY1" fmla="*/ 27797 h 80551"/>
                <a:gd name="connsiteX2" fmla="*/ 52755 w 52860"/>
                <a:gd name="connsiteY2" fmla="*/ 17140 h 80551"/>
                <a:gd name="connsiteX3" fmla="*/ 52860 w 52860"/>
                <a:gd name="connsiteY3" fmla="*/ 59450 h 80551"/>
                <a:gd name="connsiteX4" fmla="*/ 42204 w 52860"/>
                <a:gd name="connsiteY4" fmla="*/ 80552 h 8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0" h="80551">
                  <a:moveTo>
                    <a:pt x="42204" y="80552"/>
                  </a:moveTo>
                  <a:cubicBezTo>
                    <a:pt x="28171" y="62932"/>
                    <a:pt x="14033" y="45417"/>
                    <a:pt x="0" y="27797"/>
                  </a:cubicBezTo>
                  <a:cubicBezTo>
                    <a:pt x="12661" y="48"/>
                    <a:pt x="28382" y="-12719"/>
                    <a:pt x="52755" y="17140"/>
                  </a:cubicBezTo>
                  <a:cubicBezTo>
                    <a:pt x="52755" y="31279"/>
                    <a:pt x="52755" y="45312"/>
                    <a:pt x="52860" y="59450"/>
                  </a:cubicBezTo>
                  <a:cubicBezTo>
                    <a:pt x="52544" y="68102"/>
                    <a:pt x="50539" y="75909"/>
                    <a:pt x="42204" y="80552"/>
                  </a:cubicBezTo>
                  <a:close/>
                </a:path>
              </a:pathLst>
            </a:custGeom>
            <a:solidFill>
              <a:srgbClr val="2E232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4" name="Freeform: Shape 293"/>
            <p:cNvSpPr/>
            <p:nvPr/>
          </p:nvSpPr>
          <p:spPr>
            <a:xfrm>
              <a:off x="6601217" y="4893743"/>
              <a:ext cx="83457" cy="51645"/>
            </a:xfrm>
            <a:custGeom>
              <a:avLst/>
              <a:gdLst>
                <a:gd name="connsiteX0" fmla="*/ 83458 w 83457"/>
                <a:gd name="connsiteY0" fmla="*/ 30965 h 51645"/>
                <a:gd name="connsiteX1" fmla="*/ 30703 w 83457"/>
                <a:gd name="connsiteY1" fmla="*/ 41622 h 51645"/>
                <a:gd name="connsiteX2" fmla="*/ 0 w 83457"/>
                <a:gd name="connsiteY2" fmla="*/ 51645 h 51645"/>
                <a:gd name="connsiteX3" fmla="*/ 9601 w 83457"/>
                <a:gd name="connsiteY3" fmla="*/ 20414 h 51645"/>
                <a:gd name="connsiteX4" fmla="*/ 30281 w 83457"/>
                <a:gd name="connsiteY4" fmla="*/ 11657 h 51645"/>
                <a:gd name="connsiteX5" fmla="*/ 43575 w 83457"/>
                <a:gd name="connsiteY5" fmla="*/ 1423 h 51645"/>
                <a:gd name="connsiteX6" fmla="*/ 83141 w 83457"/>
                <a:gd name="connsiteY6" fmla="*/ 10497 h 51645"/>
                <a:gd name="connsiteX7" fmla="*/ 83458 w 83457"/>
                <a:gd name="connsiteY7" fmla="*/ 30965 h 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57" h="51645">
                  <a:moveTo>
                    <a:pt x="83458" y="30965"/>
                  </a:moveTo>
                  <a:cubicBezTo>
                    <a:pt x="61723" y="13767"/>
                    <a:pt x="47057" y="32021"/>
                    <a:pt x="30703" y="41622"/>
                  </a:cubicBezTo>
                  <a:cubicBezTo>
                    <a:pt x="20469" y="44998"/>
                    <a:pt x="10234" y="48374"/>
                    <a:pt x="0" y="51645"/>
                  </a:cubicBezTo>
                  <a:cubicBezTo>
                    <a:pt x="3165" y="41200"/>
                    <a:pt x="6436" y="30860"/>
                    <a:pt x="9601" y="20414"/>
                  </a:cubicBezTo>
                  <a:cubicBezTo>
                    <a:pt x="17620" y="20309"/>
                    <a:pt x="25533" y="19570"/>
                    <a:pt x="30281" y="11657"/>
                  </a:cubicBezTo>
                  <a:cubicBezTo>
                    <a:pt x="33552" y="6804"/>
                    <a:pt x="37983" y="3322"/>
                    <a:pt x="43575" y="1423"/>
                  </a:cubicBezTo>
                  <a:cubicBezTo>
                    <a:pt x="57925" y="-371"/>
                    <a:pt x="72379" y="-2798"/>
                    <a:pt x="83141" y="10497"/>
                  </a:cubicBezTo>
                  <a:cubicBezTo>
                    <a:pt x="83247" y="17355"/>
                    <a:pt x="83352" y="24107"/>
                    <a:pt x="83458" y="30965"/>
                  </a:cubicBezTo>
                  <a:close/>
                </a:path>
              </a:pathLst>
            </a:custGeom>
            <a:solidFill>
              <a:srgbClr val="352B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5" name="Freeform: Shape 294"/>
            <p:cNvSpPr/>
            <p:nvPr/>
          </p:nvSpPr>
          <p:spPr>
            <a:xfrm>
              <a:off x="6642049" y="4886290"/>
              <a:ext cx="53387" cy="18054"/>
            </a:xfrm>
            <a:custGeom>
              <a:avLst/>
              <a:gdLst>
                <a:gd name="connsiteX0" fmla="*/ 42309 w 53387"/>
                <a:gd name="connsiteY0" fmla="*/ 18055 h 18054"/>
                <a:gd name="connsiteX1" fmla="*/ 0 w 53387"/>
                <a:gd name="connsiteY1" fmla="*/ 16894 h 18054"/>
                <a:gd name="connsiteX2" fmla="*/ 53388 w 53387"/>
                <a:gd name="connsiteY2" fmla="*/ 5393 h 18054"/>
                <a:gd name="connsiteX3" fmla="*/ 52333 w 53387"/>
                <a:gd name="connsiteY3" fmla="*/ 8558 h 18054"/>
                <a:gd name="connsiteX4" fmla="*/ 42309 w 53387"/>
                <a:gd name="connsiteY4" fmla="*/ 18055 h 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7" h="18054">
                  <a:moveTo>
                    <a:pt x="42309" y="18055"/>
                  </a:moveTo>
                  <a:cubicBezTo>
                    <a:pt x="28171" y="17632"/>
                    <a:pt x="14138" y="17316"/>
                    <a:pt x="0" y="16894"/>
                  </a:cubicBezTo>
                  <a:cubicBezTo>
                    <a:pt x="12450" y="-11699"/>
                    <a:pt x="34501" y="4444"/>
                    <a:pt x="53388" y="5393"/>
                  </a:cubicBezTo>
                  <a:cubicBezTo>
                    <a:pt x="53388" y="5393"/>
                    <a:pt x="52333" y="8558"/>
                    <a:pt x="52333" y="8558"/>
                  </a:cubicBezTo>
                  <a:cubicBezTo>
                    <a:pt x="49062" y="11724"/>
                    <a:pt x="45685" y="14889"/>
                    <a:pt x="42309" y="1805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6" name="Freeform: Shape 295"/>
            <p:cNvSpPr/>
            <p:nvPr/>
          </p:nvSpPr>
          <p:spPr>
            <a:xfrm>
              <a:off x="6473973" y="4513011"/>
              <a:ext cx="94747" cy="32180"/>
            </a:xfrm>
            <a:custGeom>
              <a:avLst/>
              <a:gdLst>
                <a:gd name="connsiteX0" fmla="*/ 317 w 94747"/>
                <a:gd name="connsiteY0" fmla="*/ 1583 h 32180"/>
                <a:gd name="connsiteX1" fmla="*/ 94642 w 94747"/>
                <a:gd name="connsiteY1" fmla="*/ 0 h 32180"/>
                <a:gd name="connsiteX2" fmla="*/ 94747 w 94747"/>
                <a:gd name="connsiteY2" fmla="*/ 21418 h 32180"/>
                <a:gd name="connsiteX3" fmla="*/ 31547 w 94747"/>
                <a:gd name="connsiteY3" fmla="*/ 32180 h 32180"/>
                <a:gd name="connsiteX4" fmla="*/ 0 w 94747"/>
                <a:gd name="connsiteY4" fmla="*/ 32180 h 32180"/>
                <a:gd name="connsiteX5" fmla="*/ 317 w 94747"/>
                <a:gd name="connsiteY5" fmla="*/ 1583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7" h="32180">
                  <a:moveTo>
                    <a:pt x="317" y="1583"/>
                  </a:moveTo>
                  <a:cubicBezTo>
                    <a:pt x="31758" y="1055"/>
                    <a:pt x="63200" y="527"/>
                    <a:pt x="94642" y="0"/>
                  </a:cubicBezTo>
                  <a:cubicBezTo>
                    <a:pt x="94642" y="7175"/>
                    <a:pt x="94747" y="14349"/>
                    <a:pt x="94747" y="21418"/>
                  </a:cubicBezTo>
                  <a:cubicBezTo>
                    <a:pt x="73645" y="25006"/>
                    <a:pt x="52544" y="28593"/>
                    <a:pt x="31547" y="32180"/>
                  </a:cubicBezTo>
                  <a:cubicBezTo>
                    <a:pt x="20996" y="32180"/>
                    <a:pt x="10551" y="32180"/>
                    <a:pt x="0" y="32180"/>
                  </a:cubicBezTo>
                  <a:cubicBezTo>
                    <a:pt x="105" y="21946"/>
                    <a:pt x="211" y="11817"/>
                    <a:pt x="317" y="1583"/>
                  </a:cubicBezTo>
                  <a:close/>
                </a:path>
              </a:pathLst>
            </a:custGeom>
            <a:solidFill>
              <a:srgbClr val="47364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7" name="Freeform: Shape 296"/>
            <p:cNvSpPr/>
            <p:nvPr/>
          </p:nvSpPr>
          <p:spPr>
            <a:xfrm>
              <a:off x="6624366" y="4881999"/>
              <a:ext cx="71071" cy="23401"/>
            </a:xfrm>
            <a:custGeom>
              <a:avLst/>
              <a:gdLst>
                <a:gd name="connsiteX0" fmla="*/ 71071 w 71071"/>
                <a:gd name="connsiteY0" fmla="*/ 9685 h 23401"/>
                <a:gd name="connsiteX1" fmla="*/ 17683 w 71071"/>
                <a:gd name="connsiteY1" fmla="*/ 21186 h 23401"/>
                <a:gd name="connsiteX2" fmla="*/ 7132 w 71071"/>
                <a:gd name="connsiteY2" fmla="*/ 23401 h 23401"/>
                <a:gd name="connsiteX3" fmla="*/ 9348 w 71071"/>
                <a:gd name="connsiteY3" fmla="*/ 611 h 23401"/>
                <a:gd name="connsiteX4" fmla="*/ 71071 w 71071"/>
                <a:gd name="connsiteY4" fmla="*/ 9685 h 23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71" h="23401">
                  <a:moveTo>
                    <a:pt x="71071" y="9685"/>
                  </a:moveTo>
                  <a:cubicBezTo>
                    <a:pt x="53873" y="16121"/>
                    <a:pt x="32033" y="1350"/>
                    <a:pt x="17683" y="21186"/>
                  </a:cubicBezTo>
                  <a:cubicBezTo>
                    <a:pt x="14202" y="21924"/>
                    <a:pt x="10614" y="22663"/>
                    <a:pt x="7132" y="23401"/>
                  </a:cubicBezTo>
                  <a:cubicBezTo>
                    <a:pt x="-10488" y="14011"/>
                    <a:pt x="10192" y="8313"/>
                    <a:pt x="9348" y="611"/>
                  </a:cubicBezTo>
                  <a:cubicBezTo>
                    <a:pt x="29922" y="3249"/>
                    <a:pt x="52396" y="-6669"/>
                    <a:pt x="71071" y="9685"/>
                  </a:cubicBezTo>
                  <a:close/>
                </a:path>
              </a:pathLst>
            </a:custGeom>
            <a:solidFill>
              <a:srgbClr val="E6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8" name="Freeform: Shape 297"/>
            <p:cNvSpPr/>
            <p:nvPr/>
          </p:nvSpPr>
          <p:spPr>
            <a:xfrm>
              <a:off x="6633667" y="4829750"/>
              <a:ext cx="72320" cy="20785"/>
            </a:xfrm>
            <a:custGeom>
              <a:avLst/>
              <a:gdLst>
                <a:gd name="connsiteX0" fmla="*/ 47 w 72320"/>
                <a:gd name="connsiteY0" fmla="*/ 211 h 20785"/>
                <a:gd name="connsiteX1" fmla="*/ 72321 w 72320"/>
                <a:gd name="connsiteY1" fmla="*/ 0 h 20785"/>
                <a:gd name="connsiteX2" fmla="*/ 71899 w 72320"/>
                <a:gd name="connsiteY2" fmla="*/ 10445 h 20785"/>
                <a:gd name="connsiteX3" fmla="*/ 47 w 72320"/>
                <a:gd name="connsiteY3" fmla="*/ 20785 h 20785"/>
                <a:gd name="connsiteX4" fmla="*/ 47 w 72320"/>
                <a:gd name="connsiteY4" fmla="*/ 211 h 20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0" h="20785">
                  <a:moveTo>
                    <a:pt x="47" y="211"/>
                  </a:moveTo>
                  <a:cubicBezTo>
                    <a:pt x="24103" y="106"/>
                    <a:pt x="48265" y="106"/>
                    <a:pt x="72321" y="0"/>
                  </a:cubicBezTo>
                  <a:cubicBezTo>
                    <a:pt x="72215" y="3482"/>
                    <a:pt x="72110" y="6964"/>
                    <a:pt x="71899" y="10445"/>
                  </a:cubicBezTo>
                  <a:cubicBezTo>
                    <a:pt x="46998" y="7280"/>
                    <a:pt x="23575" y="14349"/>
                    <a:pt x="47" y="20785"/>
                  </a:cubicBezTo>
                  <a:cubicBezTo>
                    <a:pt x="-59" y="14033"/>
                    <a:pt x="47" y="7069"/>
                    <a:pt x="47" y="211"/>
                  </a:cubicBezTo>
                  <a:close/>
                </a:path>
              </a:pathLst>
            </a:custGeom>
            <a:solidFill>
              <a:srgbClr val="EFAF2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9" name="Freeform: Shape 298"/>
            <p:cNvSpPr/>
            <p:nvPr/>
          </p:nvSpPr>
          <p:spPr>
            <a:xfrm>
              <a:off x="6104584" y="4697911"/>
              <a:ext cx="121419" cy="131829"/>
            </a:xfrm>
            <a:custGeom>
              <a:avLst/>
              <a:gdLst>
                <a:gd name="connsiteX0" fmla="*/ 115955 w 121419"/>
                <a:gd name="connsiteY0" fmla="*/ 58193 h 131829"/>
                <a:gd name="connsiteX1" fmla="*/ 94114 w 121419"/>
                <a:gd name="connsiteY1" fmla="*/ 122659 h 131829"/>
                <a:gd name="connsiteX2" fmla="*/ 43364 w 121419"/>
                <a:gd name="connsiteY2" fmla="*/ 120655 h 131829"/>
                <a:gd name="connsiteX3" fmla="*/ 0 w 121419"/>
                <a:gd name="connsiteY3" fmla="*/ 99025 h 131829"/>
                <a:gd name="connsiteX4" fmla="*/ 31442 w 121419"/>
                <a:gd name="connsiteY4" fmla="*/ 5333 h 131829"/>
                <a:gd name="connsiteX5" fmla="*/ 119226 w 121419"/>
                <a:gd name="connsiteY5" fmla="*/ 34981 h 131829"/>
                <a:gd name="connsiteX6" fmla="*/ 115955 w 121419"/>
                <a:gd name="connsiteY6" fmla="*/ 58193 h 1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19" h="131829">
                  <a:moveTo>
                    <a:pt x="115955" y="58193"/>
                  </a:moveTo>
                  <a:cubicBezTo>
                    <a:pt x="108675" y="79717"/>
                    <a:pt x="101394" y="101135"/>
                    <a:pt x="94114" y="122659"/>
                  </a:cubicBezTo>
                  <a:cubicBezTo>
                    <a:pt x="76705" y="134793"/>
                    <a:pt x="59718" y="135637"/>
                    <a:pt x="43364" y="120655"/>
                  </a:cubicBezTo>
                  <a:cubicBezTo>
                    <a:pt x="28909" y="113480"/>
                    <a:pt x="14455" y="106305"/>
                    <a:pt x="0" y="99025"/>
                  </a:cubicBezTo>
                  <a:cubicBezTo>
                    <a:pt x="13822" y="68955"/>
                    <a:pt x="2427" y="30339"/>
                    <a:pt x="31442" y="5333"/>
                  </a:cubicBezTo>
                  <a:cubicBezTo>
                    <a:pt x="69425" y="-10599"/>
                    <a:pt x="94325" y="12085"/>
                    <a:pt x="119226" y="34981"/>
                  </a:cubicBezTo>
                  <a:cubicBezTo>
                    <a:pt x="122602" y="43316"/>
                    <a:pt x="122496" y="51229"/>
                    <a:pt x="115955" y="58193"/>
                  </a:cubicBezTo>
                  <a:close/>
                </a:path>
              </a:pathLst>
            </a:custGeom>
            <a:solidFill>
              <a:srgbClr val="2317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0" name="Freeform: Shape 299"/>
            <p:cNvSpPr/>
            <p:nvPr/>
          </p:nvSpPr>
          <p:spPr>
            <a:xfrm>
              <a:off x="6136132" y="4629450"/>
              <a:ext cx="112174" cy="105447"/>
            </a:xfrm>
            <a:custGeom>
              <a:avLst/>
              <a:gdLst>
                <a:gd name="connsiteX0" fmla="*/ 84302 w 112174"/>
                <a:gd name="connsiteY0" fmla="*/ 105447 h 105447"/>
                <a:gd name="connsiteX1" fmla="*/ 0 w 112174"/>
                <a:gd name="connsiteY1" fmla="*/ 73689 h 105447"/>
                <a:gd name="connsiteX2" fmla="*/ 10762 w 112174"/>
                <a:gd name="connsiteY2" fmla="*/ 20934 h 105447"/>
                <a:gd name="connsiteX3" fmla="*/ 31864 w 112174"/>
                <a:gd name="connsiteY3" fmla="*/ 43 h 105447"/>
                <a:gd name="connsiteX4" fmla="*/ 111312 w 112174"/>
                <a:gd name="connsiteY4" fmla="*/ 43408 h 105447"/>
                <a:gd name="connsiteX5" fmla="*/ 84302 w 112174"/>
                <a:gd name="connsiteY5" fmla="*/ 105447 h 10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174" h="105447">
                  <a:moveTo>
                    <a:pt x="84302" y="105447"/>
                  </a:moveTo>
                  <a:cubicBezTo>
                    <a:pt x="54970" y="98062"/>
                    <a:pt x="31125" y="76116"/>
                    <a:pt x="0" y="73689"/>
                  </a:cubicBezTo>
                  <a:cubicBezTo>
                    <a:pt x="3587" y="56069"/>
                    <a:pt x="7175" y="38449"/>
                    <a:pt x="10762" y="20934"/>
                  </a:cubicBezTo>
                  <a:cubicBezTo>
                    <a:pt x="17831" y="13971"/>
                    <a:pt x="24795" y="7007"/>
                    <a:pt x="31864" y="43"/>
                  </a:cubicBezTo>
                  <a:cubicBezTo>
                    <a:pt x="66787" y="-1012"/>
                    <a:pt x="91160" y="17347"/>
                    <a:pt x="111312" y="43408"/>
                  </a:cubicBezTo>
                  <a:cubicBezTo>
                    <a:pt x="114161" y="69257"/>
                    <a:pt x="111101" y="92470"/>
                    <a:pt x="84302" y="105447"/>
                  </a:cubicBezTo>
                  <a:close/>
                </a:path>
              </a:pathLst>
            </a:custGeom>
            <a:solidFill>
              <a:srgbClr val="281B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1" name="Freeform: Shape 300"/>
            <p:cNvSpPr/>
            <p:nvPr/>
          </p:nvSpPr>
          <p:spPr>
            <a:xfrm>
              <a:off x="6125475" y="4823788"/>
              <a:ext cx="72484" cy="26852"/>
            </a:xfrm>
            <a:custGeom>
              <a:avLst/>
              <a:gdLst>
                <a:gd name="connsiteX0" fmla="*/ 72168 w 72484"/>
                <a:gd name="connsiteY0" fmla="*/ 6278 h 26852"/>
                <a:gd name="connsiteX1" fmla="*/ 72485 w 72484"/>
                <a:gd name="connsiteY1" fmla="*/ 26852 h 26852"/>
                <a:gd name="connsiteX2" fmla="*/ 528 w 72484"/>
                <a:gd name="connsiteY2" fmla="*/ 16512 h 26852"/>
                <a:gd name="connsiteX3" fmla="*/ 0 w 72484"/>
                <a:gd name="connsiteY3" fmla="*/ 6067 h 26852"/>
                <a:gd name="connsiteX4" fmla="*/ 72168 w 72484"/>
                <a:gd name="connsiteY4" fmla="*/ 6278 h 2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84" h="26852">
                  <a:moveTo>
                    <a:pt x="72168" y="6278"/>
                  </a:moveTo>
                  <a:cubicBezTo>
                    <a:pt x="72274" y="13136"/>
                    <a:pt x="72379" y="19994"/>
                    <a:pt x="72485" y="26852"/>
                  </a:cubicBezTo>
                  <a:cubicBezTo>
                    <a:pt x="48851" y="20944"/>
                    <a:pt x="25533" y="13030"/>
                    <a:pt x="528" y="16512"/>
                  </a:cubicBezTo>
                  <a:cubicBezTo>
                    <a:pt x="211" y="13030"/>
                    <a:pt x="105" y="9549"/>
                    <a:pt x="0" y="6067"/>
                  </a:cubicBezTo>
                  <a:cubicBezTo>
                    <a:pt x="24162" y="-1846"/>
                    <a:pt x="48218" y="-2268"/>
                    <a:pt x="72168" y="6278"/>
                  </a:cubicBezTo>
                  <a:close/>
                </a:path>
              </a:pathLst>
            </a:custGeom>
            <a:solidFill>
              <a:srgbClr val="F2B3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2" name="Freeform: Shape 301"/>
            <p:cNvSpPr/>
            <p:nvPr/>
          </p:nvSpPr>
          <p:spPr>
            <a:xfrm>
              <a:off x="6101947" y="4818671"/>
              <a:ext cx="97236" cy="11395"/>
            </a:xfrm>
            <a:custGeom>
              <a:avLst/>
              <a:gdLst>
                <a:gd name="connsiteX0" fmla="*/ 95697 w 97236"/>
                <a:gd name="connsiteY0" fmla="*/ 11395 h 11395"/>
                <a:gd name="connsiteX1" fmla="*/ 23634 w 97236"/>
                <a:gd name="connsiteY1" fmla="*/ 11184 h 11395"/>
                <a:gd name="connsiteX2" fmla="*/ 0 w 97236"/>
                <a:gd name="connsiteY2" fmla="*/ 9496 h 11395"/>
                <a:gd name="connsiteX3" fmla="*/ 46108 w 97236"/>
                <a:gd name="connsiteY3" fmla="*/ 0 h 11395"/>
                <a:gd name="connsiteX4" fmla="*/ 96858 w 97236"/>
                <a:gd name="connsiteY4" fmla="*/ 2005 h 11395"/>
                <a:gd name="connsiteX5" fmla="*/ 95697 w 97236"/>
                <a:gd name="connsiteY5" fmla="*/ 11395 h 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36" h="11395">
                  <a:moveTo>
                    <a:pt x="95697" y="11395"/>
                  </a:moveTo>
                  <a:cubicBezTo>
                    <a:pt x="71641" y="11290"/>
                    <a:pt x="47690" y="11290"/>
                    <a:pt x="23634" y="11184"/>
                  </a:cubicBezTo>
                  <a:cubicBezTo>
                    <a:pt x="17092" y="10762"/>
                    <a:pt x="10656" y="10234"/>
                    <a:pt x="0" y="9496"/>
                  </a:cubicBezTo>
                  <a:cubicBezTo>
                    <a:pt x="15826" y="-5275"/>
                    <a:pt x="32180" y="3271"/>
                    <a:pt x="46108" y="0"/>
                  </a:cubicBezTo>
                  <a:cubicBezTo>
                    <a:pt x="62989" y="633"/>
                    <a:pt x="79871" y="1266"/>
                    <a:pt x="96858" y="2005"/>
                  </a:cubicBezTo>
                  <a:cubicBezTo>
                    <a:pt x="97596" y="5170"/>
                    <a:pt x="97280" y="8335"/>
                    <a:pt x="95697" y="11395"/>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3" name="Freeform: Shape 302"/>
            <p:cNvSpPr/>
            <p:nvPr/>
          </p:nvSpPr>
          <p:spPr>
            <a:xfrm>
              <a:off x="6167890" y="4586644"/>
              <a:ext cx="97100" cy="85052"/>
            </a:xfrm>
            <a:custGeom>
              <a:avLst/>
              <a:gdLst>
                <a:gd name="connsiteX0" fmla="*/ 73645 w 97100"/>
                <a:gd name="connsiteY0" fmla="*/ 85053 h 85052"/>
                <a:gd name="connsiteX1" fmla="*/ 0 w 97100"/>
                <a:gd name="connsiteY1" fmla="*/ 42849 h 85052"/>
                <a:gd name="connsiteX2" fmla="*/ 21102 w 97100"/>
                <a:gd name="connsiteY2" fmla="*/ 645 h 85052"/>
                <a:gd name="connsiteX3" fmla="*/ 94853 w 97100"/>
                <a:gd name="connsiteY3" fmla="*/ 42849 h 85052"/>
                <a:gd name="connsiteX4" fmla="*/ 73645 w 97100"/>
                <a:gd name="connsiteY4" fmla="*/ 85053 h 85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00" h="85052">
                  <a:moveTo>
                    <a:pt x="73645" y="85053"/>
                  </a:moveTo>
                  <a:cubicBezTo>
                    <a:pt x="49062" y="71020"/>
                    <a:pt x="24584" y="56987"/>
                    <a:pt x="0" y="42849"/>
                  </a:cubicBezTo>
                  <a:cubicBezTo>
                    <a:pt x="7069" y="28817"/>
                    <a:pt x="14033" y="14678"/>
                    <a:pt x="21102" y="645"/>
                  </a:cubicBezTo>
                  <a:cubicBezTo>
                    <a:pt x="57080" y="-5263"/>
                    <a:pt x="68898" y="31032"/>
                    <a:pt x="94853" y="42849"/>
                  </a:cubicBezTo>
                  <a:cubicBezTo>
                    <a:pt x="101605" y="63846"/>
                    <a:pt x="92743" y="77034"/>
                    <a:pt x="73645" y="85053"/>
                  </a:cubicBezTo>
                  <a:close/>
                </a:path>
              </a:pathLst>
            </a:custGeom>
            <a:solidFill>
              <a:srgbClr val="2D1F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4" name="Freeform: Shape 303"/>
            <p:cNvSpPr/>
            <p:nvPr/>
          </p:nvSpPr>
          <p:spPr>
            <a:xfrm>
              <a:off x="6222227" y="4671313"/>
              <a:ext cx="399227" cy="219225"/>
            </a:xfrm>
            <a:custGeom>
              <a:avLst/>
              <a:gdLst>
                <a:gd name="connsiteX0" fmla="*/ 397348 w 399227"/>
                <a:gd name="connsiteY0" fmla="*/ 179433 h 219225"/>
                <a:gd name="connsiteX1" fmla="*/ 389857 w 399227"/>
                <a:gd name="connsiteY1" fmla="*/ 211824 h 219225"/>
                <a:gd name="connsiteX2" fmla="*/ 366856 w 399227"/>
                <a:gd name="connsiteY2" fmla="*/ 218999 h 219225"/>
                <a:gd name="connsiteX3" fmla="*/ 352929 w 399227"/>
                <a:gd name="connsiteY3" fmla="*/ 211508 h 219225"/>
                <a:gd name="connsiteX4" fmla="*/ 343644 w 399227"/>
                <a:gd name="connsiteY4" fmla="*/ 181754 h 219225"/>
                <a:gd name="connsiteX5" fmla="*/ 190550 w 399227"/>
                <a:gd name="connsiteY5" fmla="*/ 46174 h 219225"/>
                <a:gd name="connsiteX6" fmla="*/ 49167 w 399227"/>
                <a:gd name="connsiteY6" fmla="*/ 188190 h 219225"/>
                <a:gd name="connsiteX7" fmla="*/ 46952 w 399227"/>
                <a:gd name="connsiteY7" fmla="*/ 198530 h 219225"/>
                <a:gd name="connsiteX8" fmla="*/ 30914 w 399227"/>
                <a:gd name="connsiteY8" fmla="*/ 216678 h 219225"/>
                <a:gd name="connsiteX9" fmla="*/ 0 w 399227"/>
                <a:gd name="connsiteY9" fmla="*/ 211191 h 219225"/>
                <a:gd name="connsiteX10" fmla="*/ 105 w 399227"/>
                <a:gd name="connsiteY10" fmla="*/ 189984 h 219225"/>
                <a:gd name="connsiteX11" fmla="*/ 9707 w 399227"/>
                <a:gd name="connsiteY11" fmla="*/ 137335 h 219225"/>
                <a:gd name="connsiteX12" fmla="*/ 20574 w 399227"/>
                <a:gd name="connsiteY12" fmla="*/ 103255 h 219225"/>
                <a:gd name="connsiteX13" fmla="*/ 45686 w 399227"/>
                <a:gd name="connsiteY13" fmla="*/ 66221 h 219225"/>
                <a:gd name="connsiteX14" fmla="*/ 107831 w 399227"/>
                <a:gd name="connsiteY14" fmla="*/ 19903 h 219225"/>
                <a:gd name="connsiteX15" fmla="*/ 290678 w 399227"/>
                <a:gd name="connsiteY15" fmla="*/ 20852 h 219225"/>
                <a:gd name="connsiteX16" fmla="*/ 351557 w 399227"/>
                <a:gd name="connsiteY16" fmla="*/ 69598 h 219225"/>
                <a:gd name="connsiteX17" fmla="*/ 376457 w 399227"/>
                <a:gd name="connsiteY17" fmla="*/ 122669 h 219225"/>
                <a:gd name="connsiteX18" fmla="*/ 397348 w 399227"/>
                <a:gd name="connsiteY18" fmla="*/ 179433 h 2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227" h="219225">
                  <a:moveTo>
                    <a:pt x="397348" y="179433"/>
                  </a:moveTo>
                  <a:cubicBezTo>
                    <a:pt x="398614" y="191145"/>
                    <a:pt x="403468" y="203595"/>
                    <a:pt x="389857" y="211824"/>
                  </a:cubicBezTo>
                  <a:cubicBezTo>
                    <a:pt x="383104" y="217100"/>
                    <a:pt x="375508" y="219843"/>
                    <a:pt x="366856" y="218999"/>
                  </a:cubicBezTo>
                  <a:cubicBezTo>
                    <a:pt x="361475" y="217944"/>
                    <a:pt x="356833" y="215306"/>
                    <a:pt x="352929" y="211508"/>
                  </a:cubicBezTo>
                  <a:cubicBezTo>
                    <a:pt x="346598" y="202645"/>
                    <a:pt x="345121" y="192305"/>
                    <a:pt x="343644" y="181754"/>
                  </a:cubicBezTo>
                  <a:cubicBezTo>
                    <a:pt x="330772" y="85530"/>
                    <a:pt x="284875" y="44803"/>
                    <a:pt x="190550" y="46174"/>
                  </a:cubicBezTo>
                  <a:cubicBezTo>
                    <a:pt x="103083" y="47441"/>
                    <a:pt x="59191" y="91544"/>
                    <a:pt x="49167" y="188190"/>
                  </a:cubicBezTo>
                  <a:cubicBezTo>
                    <a:pt x="48851" y="191672"/>
                    <a:pt x="47901" y="195048"/>
                    <a:pt x="46952" y="198530"/>
                  </a:cubicBezTo>
                  <a:cubicBezTo>
                    <a:pt x="43786" y="206443"/>
                    <a:pt x="38300" y="212352"/>
                    <a:pt x="30914" y="216678"/>
                  </a:cubicBezTo>
                  <a:cubicBezTo>
                    <a:pt x="19519" y="221109"/>
                    <a:pt x="9074" y="220054"/>
                    <a:pt x="0" y="211191"/>
                  </a:cubicBezTo>
                  <a:cubicBezTo>
                    <a:pt x="0" y="204122"/>
                    <a:pt x="0" y="197053"/>
                    <a:pt x="105" y="189984"/>
                  </a:cubicBezTo>
                  <a:cubicBezTo>
                    <a:pt x="13822" y="174369"/>
                    <a:pt x="6753" y="154955"/>
                    <a:pt x="9707" y="137335"/>
                  </a:cubicBezTo>
                  <a:cubicBezTo>
                    <a:pt x="11079" y="125306"/>
                    <a:pt x="19414" y="115389"/>
                    <a:pt x="20574" y="103255"/>
                  </a:cubicBezTo>
                  <a:cubicBezTo>
                    <a:pt x="25217" y="88378"/>
                    <a:pt x="35451" y="77300"/>
                    <a:pt x="45686" y="66221"/>
                  </a:cubicBezTo>
                  <a:cubicBezTo>
                    <a:pt x="63939" y="47441"/>
                    <a:pt x="84302" y="31509"/>
                    <a:pt x="107831" y="19903"/>
                  </a:cubicBezTo>
                  <a:cubicBezTo>
                    <a:pt x="168920" y="-8690"/>
                    <a:pt x="229905" y="-4786"/>
                    <a:pt x="290678" y="20852"/>
                  </a:cubicBezTo>
                  <a:cubicBezTo>
                    <a:pt x="312308" y="35413"/>
                    <a:pt x="334781" y="48918"/>
                    <a:pt x="351557" y="69598"/>
                  </a:cubicBezTo>
                  <a:cubicBezTo>
                    <a:pt x="359998" y="87218"/>
                    <a:pt x="369705" y="104310"/>
                    <a:pt x="376457" y="122669"/>
                  </a:cubicBezTo>
                  <a:cubicBezTo>
                    <a:pt x="380572" y="142610"/>
                    <a:pt x="385320" y="162340"/>
                    <a:pt x="397348" y="179433"/>
                  </a:cubicBezTo>
                  <a:close/>
                </a:path>
              </a:pathLst>
            </a:custGeom>
            <a:solidFill>
              <a:srgbClr val="B977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5" name="Freeform: Shape 304"/>
            <p:cNvSpPr/>
            <p:nvPr/>
          </p:nvSpPr>
          <p:spPr>
            <a:xfrm>
              <a:off x="6220328" y="4621393"/>
              <a:ext cx="139825" cy="135554"/>
            </a:xfrm>
            <a:custGeom>
              <a:avLst/>
              <a:gdLst>
                <a:gd name="connsiteX0" fmla="*/ 21207 w 139825"/>
                <a:gd name="connsiteY0" fmla="*/ 50303 h 135554"/>
                <a:gd name="connsiteX1" fmla="*/ 42309 w 139825"/>
                <a:gd name="connsiteY1" fmla="*/ 8099 h 135554"/>
                <a:gd name="connsiteX2" fmla="*/ 42415 w 139825"/>
                <a:gd name="connsiteY2" fmla="*/ 8099 h 135554"/>
                <a:gd name="connsiteX3" fmla="*/ 138323 w 139825"/>
                <a:gd name="connsiteY3" fmla="*/ 26986 h 135554"/>
                <a:gd name="connsiteX4" fmla="*/ 126611 w 139825"/>
                <a:gd name="connsiteY4" fmla="*/ 52519 h 135554"/>
                <a:gd name="connsiteX5" fmla="*/ 113739 w 139825"/>
                <a:gd name="connsiteY5" fmla="*/ 59272 h 135554"/>
                <a:gd name="connsiteX6" fmla="*/ 82825 w 139825"/>
                <a:gd name="connsiteY6" fmla="*/ 74571 h 135554"/>
                <a:gd name="connsiteX7" fmla="*/ 71535 w 139825"/>
                <a:gd name="connsiteY7" fmla="*/ 82167 h 135554"/>
                <a:gd name="connsiteX8" fmla="*/ 17937 w 139825"/>
                <a:gd name="connsiteY8" fmla="*/ 132179 h 135554"/>
                <a:gd name="connsiteX9" fmla="*/ 12028 w 139825"/>
                <a:gd name="connsiteY9" fmla="*/ 135555 h 135554"/>
                <a:gd name="connsiteX10" fmla="*/ 105 w 139825"/>
                <a:gd name="connsiteY10" fmla="*/ 134816 h 135554"/>
                <a:gd name="connsiteX11" fmla="*/ 0 w 139825"/>
                <a:gd name="connsiteY11" fmla="*/ 113714 h 135554"/>
                <a:gd name="connsiteX12" fmla="*/ 21207 w 139825"/>
                <a:gd name="connsiteY12" fmla="*/ 50303 h 13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25" h="135554">
                  <a:moveTo>
                    <a:pt x="21207" y="50303"/>
                  </a:moveTo>
                  <a:cubicBezTo>
                    <a:pt x="28276" y="36271"/>
                    <a:pt x="35346" y="22132"/>
                    <a:pt x="42309" y="8099"/>
                  </a:cubicBezTo>
                  <a:cubicBezTo>
                    <a:pt x="42309" y="8099"/>
                    <a:pt x="42415" y="8099"/>
                    <a:pt x="42415" y="8099"/>
                  </a:cubicBezTo>
                  <a:cubicBezTo>
                    <a:pt x="78604" y="-7094"/>
                    <a:pt x="110679" y="-974"/>
                    <a:pt x="138323" y="26986"/>
                  </a:cubicBezTo>
                  <a:cubicBezTo>
                    <a:pt x="143176" y="39541"/>
                    <a:pt x="135474" y="46294"/>
                    <a:pt x="126611" y="52519"/>
                  </a:cubicBezTo>
                  <a:cubicBezTo>
                    <a:pt x="122602" y="55157"/>
                    <a:pt x="118170" y="57372"/>
                    <a:pt x="113739" y="59272"/>
                  </a:cubicBezTo>
                  <a:cubicBezTo>
                    <a:pt x="102977" y="63281"/>
                    <a:pt x="92110" y="67396"/>
                    <a:pt x="82825" y="74571"/>
                  </a:cubicBezTo>
                  <a:cubicBezTo>
                    <a:pt x="79237" y="77314"/>
                    <a:pt x="75439" y="79740"/>
                    <a:pt x="71535" y="82167"/>
                  </a:cubicBezTo>
                  <a:cubicBezTo>
                    <a:pt x="49273" y="94089"/>
                    <a:pt x="34607" y="114242"/>
                    <a:pt x="17937" y="132179"/>
                  </a:cubicBezTo>
                  <a:cubicBezTo>
                    <a:pt x="16037" y="133339"/>
                    <a:pt x="14033" y="134394"/>
                    <a:pt x="12028" y="135555"/>
                  </a:cubicBezTo>
                  <a:cubicBezTo>
                    <a:pt x="8019" y="135344"/>
                    <a:pt x="4115" y="135133"/>
                    <a:pt x="105" y="134816"/>
                  </a:cubicBezTo>
                  <a:cubicBezTo>
                    <a:pt x="105" y="127747"/>
                    <a:pt x="0" y="120678"/>
                    <a:pt x="0" y="113714"/>
                  </a:cubicBezTo>
                  <a:cubicBezTo>
                    <a:pt x="7175" y="92507"/>
                    <a:pt x="14138" y="71405"/>
                    <a:pt x="21207" y="50303"/>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6" name="Freeform: Shape 305"/>
            <p:cNvSpPr/>
            <p:nvPr/>
          </p:nvSpPr>
          <p:spPr>
            <a:xfrm>
              <a:off x="6222227" y="4804067"/>
              <a:ext cx="19811" cy="57230"/>
            </a:xfrm>
            <a:custGeom>
              <a:avLst/>
              <a:gdLst>
                <a:gd name="connsiteX0" fmla="*/ 17831 w 19811"/>
                <a:gd name="connsiteY0" fmla="*/ 3737 h 57230"/>
                <a:gd name="connsiteX1" fmla="*/ 105 w 19811"/>
                <a:gd name="connsiteY1" fmla="*/ 57230 h 57230"/>
                <a:gd name="connsiteX2" fmla="*/ 0 w 19811"/>
                <a:gd name="connsiteY2" fmla="*/ 4581 h 57230"/>
                <a:gd name="connsiteX3" fmla="*/ 17831 w 19811"/>
                <a:gd name="connsiteY3" fmla="*/ 3737 h 57230"/>
              </a:gdLst>
              <a:ahLst/>
              <a:cxnLst>
                <a:cxn ang="0">
                  <a:pos x="connsiteX0" y="connsiteY0"/>
                </a:cxn>
                <a:cxn ang="0">
                  <a:pos x="connsiteX1" y="connsiteY1"/>
                </a:cxn>
                <a:cxn ang="0">
                  <a:pos x="connsiteX2" y="connsiteY2"/>
                </a:cxn>
                <a:cxn ang="0">
                  <a:pos x="connsiteX3" y="connsiteY3"/>
                </a:cxn>
              </a:cxnLst>
              <a:rect l="l" t="t" r="r" b="b"/>
              <a:pathLst>
                <a:path w="19811" h="57230">
                  <a:moveTo>
                    <a:pt x="17831" y="3737"/>
                  </a:moveTo>
                  <a:cubicBezTo>
                    <a:pt x="14982" y="22518"/>
                    <a:pt x="31864" y="47945"/>
                    <a:pt x="105" y="57230"/>
                  </a:cubicBezTo>
                  <a:cubicBezTo>
                    <a:pt x="105" y="39716"/>
                    <a:pt x="0" y="22096"/>
                    <a:pt x="0" y="4581"/>
                  </a:cubicBezTo>
                  <a:cubicBezTo>
                    <a:pt x="5803" y="-1433"/>
                    <a:pt x="11712" y="-1327"/>
                    <a:pt x="17831" y="3737"/>
                  </a:cubicBezTo>
                  <a:close/>
                </a:path>
              </a:pathLst>
            </a:custGeom>
            <a:solidFill>
              <a:srgbClr val="C685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7" name="Freeform: Shape 306"/>
            <p:cNvSpPr/>
            <p:nvPr/>
          </p:nvSpPr>
          <p:spPr>
            <a:xfrm>
              <a:off x="6231618" y="4737735"/>
              <a:ext cx="40832" cy="43598"/>
            </a:xfrm>
            <a:custGeom>
              <a:avLst/>
              <a:gdLst>
                <a:gd name="connsiteX0" fmla="*/ 40832 w 40832"/>
                <a:gd name="connsiteY0" fmla="*/ 7396 h 43598"/>
                <a:gd name="connsiteX1" fmla="*/ 18359 w 40832"/>
                <a:gd name="connsiteY1" fmla="*/ 38627 h 43598"/>
                <a:gd name="connsiteX2" fmla="*/ 1372 w 40832"/>
                <a:gd name="connsiteY2" fmla="*/ 39154 h 43598"/>
                <a:gd name="connsiteX3" fmla="*/ 950 w 40832"/>
                <a:gd name="connsiteY3" fmla="*/ 19002 h 43598"/>
                <a:gd name="connsiteX4" fmla="*/ 0 w 40832"/>
                <a:gd name="connsiteY4" fmla="*/ 19318 h 43598"/>
                <a:gd name="connsiteX5" fmla="*/ 20996 w 40832"/>
                <a:gd name="connsiteY5" fmla="*/ 116 h 43598"/>
                <a:gd name="connsiteX6" fmla="*/ 40832 w 40832"/>
                <a:gd name="connsiteY6" fmla="*/ 7396 h 4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2" h="43598">
                  <a:moveTo>
                    <a:pt x="40832" y="7396"/>
                  </a:moveTo>
                  <a:cubicBezTo>
                    <a:pt x="33341" y="17841"/>
                    <a:pt x="25850" y="28287"/>
                    <a:pt x="18359" y="38627"/>
                  </a:cubicBezTo>
                  <a:cubicBezTo>
                    <a:pt x="12872" y="45379"/>
                    <a:pt x="7175" y="44957"/>
                    <a:pt x="1372" y="39154"/>
                  </a:cubicBezTo>
                  <a:cubicBezTo>
                    <a:pt x="1266" y="32402"/>
                    <a:pt x="1055" y="25649"/>
                    <a:pt x="950" y="19002"/>
                  </a:cubicBezTo>
                  <a:cubicBezTo>
                    <a:pt x="950" y="19002"/>
                    <a:pt x="0" y="19318"/>
                    <a:pt x="0" y="19318"/>
                  </a:cubicBezTo>
                  <a:cubicBezTo>
                    <a:pt x="5064" y="10772"/>
                    <a:pt x="10234" y="2437"/>
                    <a:pt x="20996" y="116"/>
                  </a:cubicBezTo>
                  <a:cubicBezTo>
                    <a:pt x="28593" y="-517"/>
                    <a:pt x="35451" y="1382"/>
                    <a:pt x="40832" y="7396"/>
                  </a:cubicBezTo>
                  <a:close/>
                </a:path>
              </a:pathLst>
            </a:custGeom>
            <a:solidFill>
              <a:srgbClr val="E2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8" name="Freeform: Shape 307"/>
            <p:cNvSpPr/>
            <p:nvPr/>
          </p:nvSpPr>
          <p:spPr>
            <a:xfrm>
              <a:off x="6220904" y="4882399"/>
              <a:ext cx="37793" cy="31652"/>
            </a:xfrm>
            <a:custGeom>
              <a:avLst/>
              <a:gdLst>
                <a:gd name="connsiteX0" fmla="*/ 1429 w 37793"/>
                <a:gd name="connsiteY0" fmla="*/ 0 h 31652"/>
                <a:gd name="connsiteX1" fmla="*/ 31288 w 37793"/>
                <a:gd name="connsiteY1" fmla="*/ 106 h 31652"/>
                <a:gd name="connsiteX2" fmla="*/ 31394 w 37793"/>
                <a:gd name="connsiteY2" fmla="*/ 31653 h 31652"/>
                <a:gd name="connsiteX3" fmla="*/ 11875 w 37793"/>
                <a:gd name="connsiteY3" fmla="*/ 31442 h 31652"/>
                <a:gd name="connsiteX4" fmla="*/ 1429 w 37793"/>
                <a:gd name="connsiteY4" fmla="*/ 0 h 3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93" h="31652">
                  <a:moveTo>
                    <a:pt x="1429" y="0"/>
                  </a:moveTo>
                  <a:cubicBezTo>
                    <a:pt x="11347" y="0"/>
                    <a:pt x="21371" y="106"/>
                    <a:pt x="31288" y="106"/>
                  </a:cubicBezTo>
                  <a:cubicBezTo>
                    <a:pt x="40362" y="10657"/>
                    <a:pt x="39518" y="21102"/>
                    <a:pt x="31394" y="31653"/>
                  </a:cubicBezTo>
                  <a:cubicBezTo>
                    <a:pt x="24852" y="31548"/>
                    <a:pt x="18416" y="31548"/>
                    <a:pt x="11875" y="31442"/>
                  </a:cubicBezTo>
                  <a:cubicBezTo>
                    <a:pt x="6810" y="21524"/>
                    <a:pt x="-3846" y="13400"/>
                    <a:pt x="1429" y="0"/>
                  </a:cubicBezTo>
                  <a:close/>
                </a:path>
              </a:pathLst>
            </a:custGeom>
            <a:solidFill>
              <a:srgbClr val="AE6D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9" name="Freeform: Shape 308"/>
            <p:cNvSpPr/>
            <p:nvPr/>
          </p:nvSpPr>
          <p:spPr>
            <a:xfrm>
              <a:off x="6220727" y="4776467"/>
              <a:ext cx="29824" cy="32074"/>
            </a:xfrm>
            <a:custGeom>
              <a:avLst/>
              <a:gdLst>
                <a:gd name="connsiteX0" fmla="*/ 12156 w 29824"/>
                <a:gd name="connsiteY0" fmla="*/ 528 h 32074"/>
                <a:gd name="connsiteX1" fmla="*/ 29143 w 29824"/>
                <a:gd name="connsiteY1" fmla="*/ 0 h 32074"/>
                <a:gd name="connsiteX2" fmla="*/ 19331 w 29824"/>
                <a:gd name="connsiteY2" fmla="*/ 31336 h 32074"/>
                <a:gd name="connsiteX3" fmla="*/ 1500 w 29824"/>
                <a:gd name="connsiteY3" fmla="*/ 32075 h 32074"/>
                <a:gd name="connsiteX4" fmla="*/ 12156 w 29824"/>
                <a:gd name="connsiteY4" fmla="*/ 528 h 3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4" h="32074">
                  <a:moveTo>
                    <a:pt x="12156" y="528"/>
                  </a:moveTo>
                  <a:cubicBezTo>
                    <a:pt x="17854" y="317"/>
                    <a:pt x="23551" y="211"/>
                    <a:pt x="29143" y="0"/>
                  </a:cubicBezTo>
                  <a:cubicBezTo>
                    <a:pt x="32098" y="12345"/>
                    <a:pt x="24818" y="21630"/>
                    <a:pt x="19331" y="31336"/>
                  </a:cubicBezTo>
                  <a:cubicBezTo>
                    <a:pt x="13423" y="31548"/>
                    <a:pt x="7408" y="31864"/>
                    <a:pt x="1500" y="32075"/>
                  </a:cubicBezTo>
                  <a:cubicBezTo>
                    <a:pt x="-4092" y="18464"/>
                    <a:pt x="7408" y="10551"/>
                    <a:pt x="12156" y="528"/>
                  </a:cubicBezTo>
                  <a:close/>
                </a:path>
              </a:pathLst>
            </a:custGeom>
            <a:solidFill>
              <a:srgbClr val="D696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0" name="Freeform: Shape 309"/>
            <p:cNvSpPr/>
            <p:nvPr/>
          </p:nvSpPr>
          <p:spPr>
            <a:xfrm>
              <a:off x="6261899" y="4908460"/>
              <a:ext cx="55288" cy="51459"/>
            </a:xfrm>
            <a:custGeom>
              <a:avLst/>
              <a:gdLst>
                <a:gd name="connsiteX0" fmla="*/ 42098 w 55288"/>
                <a:gd name="connsiteY0" fmla="*/ 48112 h 51459"/>
                <a:gd name="connsiteX1" fmla="*/ 0 w 55288"/>
                <a:gd name="connsiteY1" fmla="*/ 5908 h 51459"/>
                <a:gd name="connsiteX2" fmla="*/ 13927 w 55288"/>
                <a:gd name="connsiteY2" fmla="*/ 0 h 51459"/>
                <a:gd name="connsiteX3" fmla="*/ 55182 w 55288"/>
                <a:gd name="connsiteY3" fmla="*/ 48851 h 51459"/>
                <a:gd name="connsiteX4" fmla="*/ 42098 w 55288"/>
                <a:gd name="connsiteY4" fmla="*/ 48112 h 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8" h="51459">
                  <a:moveTo>
                    <a:pt x="42098" y="48112"/>
                  </a:moveTo>
                  <a:cubicBezTo>
                    <a:pt x="24584" y="37456"/>
                    <a:pt x="11079" y="23001"/>
                    <a:pt x="0" y="5908"/>
                  </a:cubicBezTo>
                  <a:cubicBezTo>
                    <a:pt x="3904" y="2321"/>
                    <a:pt x="8546" y="317"/>
                    <a:pt x="13927" y="0"/>
                  </a:cubicBezTo>
                  <a:cubicBezTo>
                    <a:pt x="38300" y="7386"/>
                    <a:pt x="56870" y="19625"/>
                    <a:pt x="55182" y="48851"/>
                  </a:cubicBezTo>
                  <a:cubicBezTo>
                    <a:pt x="50645" y="52544"/>
                    <a:pt x="46213" y="52333"/>
                    <a:pt x="42098" y="48112"/>
                  </a:cubicBezTo>
                  <a:close/>
                </a:path>
              </a:pathLst>
            </a:custGeom>
            <a:solidFill>
              <a:srgbClr val="E1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1" name="Freeform: Shape 310"/>
            <p:cNvSpPr/>
            <p:nvPr/>
          </p:nvSpPr>
          <p:spPr>
            <a:xfrm>
              <a:off x="6303997" y="4953951"/>
              <a:ext cx="54653" cy="28149"/>
            </a:xfrm>
            <a:custGeom>
              <a:avLst/>
              <a:gdLst>
                <a:gd name="connsiteX0" fmla="*/ 0 w 54653"/>
                <a:gd name="connsiteY0" fmla="*/ 2621 h 28149"/>
                <a:gd name="connsiteX1" fmla="*/ 12767 w 54653"/>
                <a:gd name="connsiteY1" fmla="*/ 1882 h 28149"/>
                <a:gd name="connsiteX2" fmla="*/ 54654 w 54653"/>
                <a:gd name="connsiteY2" fmla="*/ 25305 h 28149"/>
                <a:gd name="connsiteX3" fmla="*/ 31442 w 54653"/>
                <a:gd name="connsiteY3" fmla="*/ 23934 h 28149"/>
                <a:gd name="connsiteX4" fmla="*/ 2321 w 54653"/>
                <a:gd name="connsiteY4" fmla="*/ 12433 h 28149"/>
                <a:gd name="connsiteX5" fmla="*/ 0 w 54653"/>
                <a:gd name="connsiteY5" fmla="*/ 2621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53" h="28149">
                  <a:moveTo>
                    <a:pt x="0" y="2621"/>
                  </a:moveTo>
                  <a:cubicBezTo>
                    <a:pt x="4220" y="2410"/>
                    <a:pt x="8546" y="2093"/>
                    <a:pt x="12767" y="1882"/>
                  </a:cubicBezTo>
                  <a:cubicBezTo>
                    <a:pt x="33024" y="-1600"/>
                    <a:pt x="52227" y="-3288"/>
                    <a:pt x="54654" y="25305"/>
                  </a:cubicBezTo>
                  <a:cubicBezTo>
                    <a:pt x="46635" y="29104"/>
                    <a:pt x="38933" y="29526"/>
                    <a:pt x="31442" y="23934"/>
                  </a:cubicBezTo>
                  <a:cubicBezTo>
                    <a:pt x="21735" y="20135"/>
                    <a:pt x="12028" y="16231"/>
                    <a:pt x="2321" y="12433"/>
                  </a:cubicBezTo>
                  <a:cubicBezTo>
                    <a:pt x="1688" y="9057"/>
                    <a:pt x="844" y="5786"/>
                    <a:pt x="0" y="2621"/>
                  </a:cubicBezTo>
                  <a:close/>
                </a:path>
              </a:pathLst>
            </a:custGeom>
            <a:solidFill>
              <a:srgbClr val="F6B7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2" name="Freeform: Shape 311"/>
            <p:cNvSpPr/>
            <p:nvPr/>
          </p:nvSpPr>
          <p:spPr>
            <a:xfrm>
              <a:off x="6252192" y="4872376"/>
              <a:ext cx="27030" cy="41992"/>
            </a:xfrm>
            <a:custGeom>
              <a:avLst/>
              <a:gdLst>
                <a:gd name="connsiteX0" fmla="*/ 22157 w 27030"/>
                <a:gd name="connsiteY0" fmla="*/ 41359 h 41992"/>
                <a:gd name="connsiteX1" fmla="*/ 9707 w 27030"/>
                <a:gd name="connsiteY1" fmla="*/ 41993 h 41992"/>
                <a:gd name="connsiteX2" fmla="*/ 4854 w 27030"/>
                <a:gd name="connsiteY2" fmla="*/ 41993 h 41992"/>
                <a:gd name="connsiteX3" fmla="*/ 0 w 27030"/>
                <a:gd name="connsiteY3" fmla="*/ 41782 h 41992"/>
                <a:gd name="connsiteX4" fmla="*/ 0 w 27030"/>
                <a:gd name="connsiteY4" fmla="*/ 10234 h 41992"/>
                <a:gd name="connsiteX5" fmla="*/ 8441 w 27030"/>
                <a:gd name="connsiteY5" fmla="*/ 0 h 41992"/>
                <a:gd name="connsiteX6" fmla="*/ 22157 w 27030"/>
                <a:gd name="connsiteY6" fmla="*/ 41359 h 4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0" h="41992">
                  <a:moveTo>
                    <a:pt x="22157" y="41359"/>
                  </a:moveTo>
                  <a:cubicBezTo>
                    <a:pt x="18042" y="41571"/>
                    <a:pt x="13822" y="41782"/>
                    <a:pt x="9707" y="41993"/>
                  </a:cubicBezTo>
                  <a:cubicBezTo>
                    <a:pt x="9707" y="41993"/>
                    <a:pt x="4854" y="41993"/>
                    <a:pt x="4854" y="41993"/>
                  </a:cubicBezTo>
                  <a:cubicBezTo>
                    <a:pt x="4854" y="41993"/>
                    <a:pt x="0" y="41782"/>
                    <a:pt x="0" y="41782"/>
                  </a:cubicBezTo>
                  <a:cubicBezTo>
                    <a:pt x="0" y="31231"/>
                    <a:pt x="0" y="20680"/>
                    <a:pt x="0" y="10234"/>
                  </a:cubicBezTo>
                  <a:cubicBezTo>
                    <a:pt x="2849" y="6858"/>
                    <a:pt x="5592" y="3376"/>
                    <a:pt x="8441" y="0"/>
                  </a:cubicBezTo>
                  <a:cubicBezTo>
                    <a:pt x="25217" y="9707"/>
                    <a:pt x="32708" y="22579"/>
                    <a:pt x="22157" y="41359"/>
                  </a:cubicBezTo>
                  <a:close/>
                </a:path>
              </a:pathLst>
            </a:custGeom>
            <a:solidFill>
              <a:srgbClr val="CA89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3" name="Freeform: Shape 312"/>
            <p:cNvSpPr/>
            <p:nvPr/>
          </p:nvSpPr>
          <p:spPr>
            <a:xfrm>
              <a:off x="6335333" y="4960064"/>
              <a:ext cx="160796" cy="38592"/>
            </a:xfrm>
            <a:custGeom>
              <a:avLst/>
              <a:gdLst>
                <a:gd name="connsiteX0" fmla="*/ 0 w 160796"/>
                <a:gd name="connsiteY0" fmla="*/ 17821 h 38592"/>
                <a:gd name="connsiteX1" fmla="*/ 23529 w 160796"/>
                <a:gd name="connsiteY1" fmla="*/ 16871 h 38592"/>
                <a:gd name="connsiteX2" fmla="*/ 145286 w 160796"/>
                <a:gd name="connsiteY2" fmla="*/ 6320 h 38592"/>
                <a:gd name="connsiteX3" fmla="*/ 160796 w 160796"/>
                <a:gd name="connsiteY3" fmla="*/ 17821 h 38592"/>
                <a:gd name="connsiteX4" fmla="*/ 0 w 160796"/>
                <a:gd name="connsiteY4" fmla="*/ 17821 h 3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96" h="38592">
                  <a:moveTo>
                    <a:pt x="0" y="17821"/>
                  </a:moveTo>
                  <a:cubicBezTo>
                    <a:pt x="7808" y="17504"/>
                    <a:pt x="15615" y="17188"/>
                    <a:pt x="23529" y="16871"/>
                  </a:cubicBezTo>
                  <a:cubicBezTo>
                    <a:pt x="62145" y="-9612"/>
                    <a:pt x="103927" y="1889"/>
                    <a:pt x="145286" y="6320"/>
                  </a:cubicBezTo>
                  <a:cubicBezTo>
                    <a:pt x="151511" y="8747"/>
                    <a:pt x="156681" y="12545"/>
                    <a:pt x="160796" y="17821"/>
                  </a:cubicBezTo>
                  <a:cubicBezTo>
                    <a:pt x="107198" y="45464"/>
                    <a:pt x="53599" y="45569"/>
                    <a:pt x="0" y="17821"/>
                  </a:cubicBezTo>
                  <a:close/>
                </a:path>
              </a:pathLst>
            </a:custGeom>
            <a:solidFill>
              <a:srgbClr val="FDC0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4" name="Freeform: Shape 313"/>
            <p:cNvSpPr/>
            <p:nvPr/>
          </p:nvSpPr>
          <p:spPr>
            <a:xfrm>
              <a:off x="6533271" y="4918372"/>
              <a:ext cx="57711" cy="48962"/>
            </a:xfrm>
            <a:custGeom>
              <a:avLst/>
              <a:gdLst>
                <a:gd name="connsiteX0" fmla="*/ 57712 w 57711"/>
                <a:gd name="connsiteY0" fmla="*/ 6864 h 48962"/>
                <a:gd name="connsiteX1" fmla="*/ 25953 w 57711"/>
                <a:gd name="connsiteY1" fmla="*/ 48962 h 48962"/>
                <a:gd name="connsiteX2" fmla="*/ 2530 w 57711"/>
                <a:gd name="connsiteY2" fmla="*/ 47907 h 48962"/>
                <a:gd name="connsiteX3" fmla="*/ 948 w 57711"/>
                <a:gd name="connsiteY3" fmla="*/ 34191 h 48962"/>
                <a:gd name="connsiteX4" fmla="*/ 37981 w 57711"/>
                <a:gd name="connsiteY4" fmla="*/ 323 h 48962"/>
                <a:gd name="connsiteX5" fmla="*/ 57712 w 57711"/>
                <a:gd name="connsiteY5" fmla="*/ 6864 h 4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11" h="48962">
                  <a:moveTo>
                    <a:pt x="57712" y="6864"/>
                  </a:moveTo>
                  <a:cubicBezTo>
                    <a:pt x="56762" y="28072"/>
                    <a:pt x="41147" y="38412"/>
                    <a:pt x="25953" y="48962"/>
                  </a:cubicBezTo>
                  <a:cubicBezTo>
                    <a:pt x="18146" y="48646"/>
                    <a:pt x="10338" y="48224"/>
                    <a:pt x="2530" y="47907"/>
                  </a:cubicBezTo>
                  <a:cubicBezTo>
                    <a:pt x="-319" y="43581"/>
                    <a:pt x="-635" y="39045"/>
                    <a:pt x="948" y="34191"/>
                  </a:cubicBezTo>
                  <a:cubicBezTo>
                    <a:pt x="9705" y="18998"/>
                    <a:pt x="21100" y="6759"/>
                    <a:pt x="37981" y="323"/>
                  </a:cubicBezTo>
                  <a:cubicBezTo>
                    <a:pt x="45578" y="-733"/>
                    <a:pt x="52436" y="639"/>
                    <a:pt x="57712" y="6864"/>
                  </a:cubicBezTo>
                  <a:close/>
                </a:path>
              </a:pathLst>
            </a:custGeom>
            <a:solidFill>
              <a:srgbClr val="9B58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5" name="Freeform: Shape 314"/>
            <p:cNvSpPr/>
            <p:nvPr/>
          </p:nvSpPr>
          <p:spPr>
            <a:xfrm>
              <a:off x="6483152" y="4948342"/>
              <a:ext cx="54759" cy="29542"/>
            </a:xfrm>
            <a:custGeom>
              <a:avLst/>
              <a:gdLst>
                <a:gd name="connsiteX0" fmla="*/ 54759 w 54759"/>
                <a:gd name="connsiteY0" fmla="*/ 8124 h 29542"/>
                <a:gd name="connsiteX1" fmla="*/ 52649 w 54759"/>
                <a:gd name="connsiteY1" fmla="*/ 17937 h 29542"/>
                <a:gd name="connsiteX2" fmla="*/ 12978 w 54759"/>
                <a:gd name="connsiteY2" fmla="*/ 29543 h 29542"/>
                <a:gd name="connsiteX3" fmla="*/ 0 w 54759"/>
                <a:gd name="connsiteY3" fmla="*/ 28593 h 29542"/>
                <a:gd name="connsiteX4" fmla="*/ 41149 w 54759"/>
                <a:gd name="connsiteY4" fmla="*/ 0 h 29542"/>
                <a:gd name="connsiteX5" fmla="*/ 54759 w 54759"/>
                <a:gd name="connsiteY5" fmla="*/ 8124 h 2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59" h="29542">
                  <a:moveTo>
                    <a:pt x="54759" y="8124"/>
                  </a:moveTo>
                  <a:cubicBezTo>
                    <a:pt x="54021" y="11395"/>
                    <a:pt x="53282" y="14666"/>
                    <a:pt x="52649" y="17937"/>
                  </a:cubicBezTo>
                  <a:cubicBezTo>
                    <a:pt x="39355" y="21841"/>
                    <a:pt x="26166" y="25639"/>
                    <a:pt x="12978" y="29543"/>
                  </a:cubicBezTo>
                  <a:cubicBezTo>
                    <a:pt x="8652" y="29226"/>
                    <a:pt x="4326" y="28910"/>
                    <a:pt x="0" y="28593"/>
                  </a:cubicBezTo>
                  <a:cubicBezTo>
                    <a:pt x="2427" y="2743"/>
                    <a:pt x="21418" y="739"/>
                    <a:pt x="41149" y="0"/>
                  </a:cubicBezTo>
                  <a:cubicBezTo>
                    <a:pt x="46530" y="1161"/>
                    <a:pt x="51172" y="3904"/>
                    <a:pt x="54759" y="8124"/>
                  </a:cubicBezTo>
                  <a:close/>
                </a:path>
              </a:pathLst>
            </a:custGeom>
            <a:solidFill>
              <a:srgbClr val="F5B6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6" name="Freeform: Shape 315"/>
            <p:cNvSpPr/>
            <p:nvPr/>
          </p:nvSpPr>
          <p:spPr>
            <a:xfrm>
              <a:off x="6564796" y="4882504"/>
              <a:ext cx="47287" cy="42731"/>
            </a:xfrm>
            <a:custGeom>
              <a:avLst/>
              <a:gdLst>
                <a:gd name="connsiteX0" fmla="*/ 26186 w 47287"/>
                <a:gd name="connsiteY0" fmla="*/ 42731 h 42731"/>
                <a:gd name="connsiteX1" fmla="*/ 4557 w 47287"/>
                <a:gd name="connsiteY1" fmla="*/ 42415 h 42731"/>
                <a:gd name="connsiteX2" fmla="*/ 20 w 47287"/>
                <a:gd name="connsiteY2" fmla="*/ 30281 h 42731"/>
                <a:gd name="connsiteX3" fmla="*/ 24920 w 47287"/>
                <a:gd name="connsiteY3" fmla="*/ 0 h 42731"/>
                <a:gd name="connsiteX4" fmla="*/ 47288 w 47287"/>
                <a:gd name="connsiteY4" fmla="*/ 527 h 42731"/>
                <a:gd name="connsiteX5" fmla="*/ 45916 w 47287"/>
                <a:gd name="connsiteY5" fmla="*/ 31547 h 42731"/>
                <a:gd name="connsiteX6" fmla="*/ 26186 w 47287"/>
                <a:gd name="connsiteY6" fmla="*/ 42731 h 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7" h="42731">
                  <a:moveTo>
                    <a:pt x="26186" y="42731"/>
                  </a:moveTo>
                  <a:cubicBezTo>
                    <a:pt x="19011" y="42626"/>
                    <a:pt x="11731" y="42520"/>
                    <a:pt x="4557" y="42415"/>
                  </a:cubicBezTo>
                  <a:cubicBezTo>
                    <a:pt x="1286" y="39038"/>
                    <a:pt x="-191" y="35029"/>
                    <a:pt x="20" y="30281"/>
                  </a:cubicBezTo>
                  <a:cubicBezTo>
                    <a:pt x="2341" y="15193"/>
                    <a:pt x="13419" y="7491"/>
                    <a:pt x="24920" y="0"/>
                  </a:cubicBezTo>
                  <a:cubicBezTo>
                    <a:pt x="32411" y="211"/>
                    <a:pt x="39902" y="422"/>
                    <a:pt x="47288" y="527"/>
                  </a:cubicBezTo>
                  <a:cubicBezTo>
                    <a:pt x="46866" y="10867"/>
                    <a:pt x="46444" y="21207"/>
                    <a:pt x="45916" y="31547"/>
                  </a:cubicBezTo>
                  <a:cubicBezTo>
                    <a:pt x="39375" y="35346"/>
                    <a:pt x="32728" y="39038"/>
                    <a:pt x="26186" y="42731"/>
                  </a:cubicBezTo>
                  <a:close/>
                </a:path>
              </a:pathLst>
            </a:custGeom>
            <a:solidFill>
              <a:srgbClr val="AA68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7" name="Freeform: Shape 316"/>
            <p:cNvSpPr/>
            <p:nvPr/>
          </p:nvSpPr>
          <p:spPr>
            <a:xfrm>
              <a:off x="6262848" y="4541152"/>
              <a:ext cx="232542" cy="129291"/>
            </a:xfrm>
            <a:custGeom>
              <a:avLst/>
              <a:gdLst>
                <a:gd name="connsiteX0" fmla="*/ 94958 w 232542"/>
                <a:gd name="connsiteY0" fmla="*/ 119044 h 129291"/>
                <a:gd name="connsiteX1" fmla="*/ 0 w 232542"/>
                <a:gd name="connsiteY1" fmla="*/ 88340 h 129291"/>
                <a:gd name="connsiteX2" fmla="*/ 137690 w 232542"/>
                <a:gd name="connsiteY2" fmla="*/ 3300 h 129291"/>
                <a:gd name="connsiteX3" fmla="*/ 210808 w 232542"/>
                <a:gd name="connsiteY3" fmla="*/ 3933 h 129291"/>
                <a:gd name="connsiteX4" fmla="*/ 211124 w 232542"/>
                <a:gd name="connsiteY4" fmla="*/ 35586 h 129291"/>
                <a:gd name="connsiteX5" fmla="*/ 232543 w 232542"/>
                <a:gd name="connsiteY5" fmla="*/ 118622 h 129291"/>
                <a:gd name="connsiteX6" fmla="*/ 94958 w 232542"/>
                <a:gd name="connsiteY6" fmla="*/ 119044 h 12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42" h="129291">
                  <a:moveTo>
                    <a:pt x="94958" y="119044"/>
                  </a:moveTo>
                  <a:cubicBezTo>
                    <a:pt x="70164" y="87707"/>
                    <a:pt x="31758" y="98047"/>
                    <a:pt x="0" y="88340"/>
                  </a:cubicBezTo>
                  <a:cubicBezTo>
                    <a:pt x="17831" y="14484"/>
                    <a:pt x="65205" y="-9572"/>
                    <a:pt x="137690" y="3300"/>
                  </a:cubicBezTo>
                  <a:cubicBezTo>
                    <a:pt x="161324" y="7520"/>
                    <a:pt x="186435" y="3933"/>
                    <a:pt x="210808" y="3933"/>
                  </a:cubicBezTo>
                  <a:cubicBezTo>
                    <a:pt x="210913" y="14484"/>
                    <a:pt x="211019" y="25035"/>
                    <a:pt x="211124" y="35586"/>
                  </a:cubicBezTo>
                  <a:cubicBezTo>
                    <a:pt x="208697" y="65762"/>
                    <a:pt x="219459" y="92455"/>
                    <a:pt x="232543" y="118622"/>
                  </a:cubicBezTo>
                  <a:cubicBezTo>
                    <a:pt x="186646" y="139618"/>
                    <a:pt x="140749" y="124003"/>
                    <a:pt x="94958" y="119044"/>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8" name="Freeform: Shape 317"/>
            <p:cNvSpPr/>
            <p:nvPr/>
          </p:nvSpPr>
          <p:spPr>
            <a:xfrm>
              <a:off x="6337443" y="4650801"/>
              <a:ext cx="220092" cy="58629"/>
            </a:xfrm>
            <a:custGeom>
              <a:avLst/>
              <a:gdLst>
                <a:gd name="connsiteX0" fmla="*/ 20363 w 220092"/>
                <a:gd name="connsiteY0" fmla="*/ 9395 h 58629"/>
                <a:gd name="connsiteX1" fmla="*/ 157842 w 220092"/>
                <a:gd name="connsiteY1" fmla="*/ 8868 h 58629"/>
                <a:gd name="connsiteX2" fmla="*/ 220093 w 220092"/>
                <a:gd name="connsiteY2" fmla="*/ 52759 h 58629"/>
                <a:gd name="connsiteX3" fmla="*/ 196564 w 220092"/>
                <a:gd name="connsiteY3" fmla="*/ 57296 h 58629"/>
                <a:gd name="connsiteX4" fmla="*/ 39038 w 220092"/>
                <a:gd name="connsiteY4" fmla="*/ 29547 h 58629"/>
                <a:gd name="connsiteX5" fmla="*/ 0 w 220092"/>
                <a:gd name="connsiteY5" fmla="*/ 22056 h 58629"/>
                <a:gd name="connsiteX6" fmla="*/ 20363 w 220092"/>
                <a:gd name="connsiteY6" fmla="*/ 9395 h 5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92" h="58629">
                  <a:moveTo>
                    <a:pt x="20363" y="9395"/>
                  </a:moveTo>
                  <a:cubicBezTo>
                    <a:pt x="66154" y="-10652"/>
                    <a:pt x="112051" y="7390"/>
                    <a:pt x="157842" y="8868"/>
                  </a:cubicBezTo>
                  <a:cubicBezTo>
                    <a:pt x="177256" y="25432"/>
                    <a:pt x="208381" y="25221"/>
                    <a:pt x="220093" y="52759"/>
                  </a:cubicBezTo>
                  <a:cubicBezTo>
                    <a:pt x="213129" y="58984"/>
                    <a:pt x="205216" y="59828"/>
                    <a:pt x="196564" y="57296"/>
                  </a:cubicBezTo>
                  <a:cubicBezTo>
                    <a:pt x="147291" y="29547"/>
                    <a:pt x="96436" y="12666"/>
                    <a:pt x="39038" y="29547"/>
                  </a:cubicBezTo>
                  <a:cubicBezTo>
                    <a:pt x="26166" y="33345"/>
                    <a:pt x="11290" y="33451"/>
                    <a:pt x="0" y="22056"/>
                  </a:cubicBezTo>
                  <a:cubicBezTo>
                    <a:pt x="3271" y="12244"/>
                    <a:pt x="11817" y="10767"/>
                    <a:pt x="20363" y="939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9" name="Freeform: Shape 318"/>
            <p:cNvSpPr/>
            <p:nvPr/>
          </p:nvSpPr>
          <p:spPr>
            <a:xfrm>
              <a:off x="6516387" y="4698719"/>
              <a:ext cx="74806" cy="51252"/>
            </a:xfrm>
            <a:custGeom>
              <a:avLst/>
              <a:gdLst>
                <a:gd name="connsiteX0" fmla="*/ 21840 w 74806"/>
                <a:gd name="connsiteY0" fmla="*/ 4103 h 51252"/>
                <a:gd name="connsiteX1" fmla="*/ 41149 w 74806"/>
                <a:gd name="connsiteY1" fmla="*/ 4841 h 51252"/>
                <a:gd name="connsiteX2" fmla="*/ 61406 w 74806"/>
                <a:gd name="connsiteY2" fmla="*/ 15392 h 51252"/>
                <a:gd name="connsiteX3" fmla="*/ 72274 w 74806"/>
                <a:gd name="connsiteY3" fmla="*/ 25204 h 51252"/>
                <a:gd name="connsiteX4" fmla="*/ 74806 w 74806"/>
                <a:gd name="connsiteY4" fmla="*/ 35650 h 51252"/>
                <a:gd name="connsiteX5" fmla="*/ 71535 w 74806"/>
                <a:gd name="connsiteY5" fmla="*/ 46517 h 51252"/>
                <a:gd name="connsiteX6" fmla="*/ 52649 w 74806"/>
                <a:gd name="connsiteY6" fmla="*/ 46412 h 51252"/>
                <a:gd name="connsiteX7" fmla="*/ 0 w 74806"/>
                <a:gd name="connsiteY7" fmla="*/ 4208 h 51252"/>
                <a:gd name="connsiteX8" fmla="*/ 21840 w 74806"/>
                <a:gd name="connsiteY8" fmla="*/ 4103 h 5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06" h="51252">
                  <a:moveTo>
                    <a:pt x="21840" y="4103"/>
                  </a:moveTo>
                  <a:cubicBezTo>
                    <a:pt x="28276" y="4313"/>
                    <a:pt x="34713" y="4630"/>
                    <a:pt x="41149" y="4841"/>
                  </a:cubicBezTo>
                  <a:cubicBezTo>
                    <a:pt x="44419" y="15076"/>
                    <a:pt x="53177" y="14759"/>
                    <a:pt x="61406" y="15392"/>
                  </a:cubicBezTo>
                  <a:cubicBezTo>
                    <a:pt x="64994" y="18663"/>
                    <a:pt x="68687" y="21934"/>
                    <a:pt x="72274" y="25204"/>
                  </a:cubicBezTo>
                  <a:cubicBezTo>
                    <a:pt x="73118" y="28686"/>
                    <a:pt x="73962" y="32168"/>
                    <a:pt x="74806" y="35650"/>
                  </a:cubicBezTo>
                  <a:cubicBezTo>
                    <a:pt x="73751" y="39237"/>
                    <a:pt x="72696" y="42930"/>
                    <a:pt x="71535" y="46517"/>
                  </a:cubicBezTo>
                  <a:cubicBezTo>
                    <a:pt x="65205" y="52742"/>
                    <a:pt x="58874" y="52953"/>
                    <a:pt x="52649" y="46412"/>
                  </a:cubicBezTo>
                  <a:cubicBezTo>
                    <a:pt x="36295" y="30902"/>
                    <a:pt x="11500" y="25837"/>
                    <a:pt x="0" y="4208"/>
                  </a:cubicBezTo>
                  <a:cubicBezTo>
                    <a:pt x="7280" y="-1595"/>
                    <a:pt x="14560" y="-1173"/>
                    <a:pt x="21840" y="4103"/>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0" name="Freeform: Shape 319"/>
            <p:cNvSpPr/>
            <p:nvPr/>
          </p:nvSpPr>
          <p:spPr>
            <a:xfrm>
              <a:off x="6569142" y="4745131"/>
              <a:ext cx="40328" cy="57412"/>
            </a:xfrm>
            <a:custGeom>
              <a:avLst/>
              <a:gdLst>
                <a:gd name="connsiteX0" fmla="*/ 0 w 40328"/>
                <a:gd name="connsiteY0" fmla="*/ 0 h 57412"/>
                <a:gd name="connsiteX1" fmla="*/ 18886 w 40328"/>
                <a:gd name="connsiteY1" fmla="*/ 105 h 57412"/>
                <a:gd name="connsiteX2" fmla="*/ 39988 w 40328"/>
                <a:gd name="connsiteY2" fmla="*/ 52860 h 57412"/>
                <a:gd name="connsiteX3" fmla="*/ 22262 w 40328"/>
                <a:gd name="connsiteY3" fmla="*/ 51910 h 57412"/>
                <a:gd name="connsiteX4" fmla="*/ 0 w 40328"/>
                <a:gd name="connsiteY4" fmla="*/ 0 h 5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8" h="57412">
                  <a:moveTo>
                    <a:pt x="0" y="0"/>
                  </a:moveTo>
                  <a:cubicBezTo>
                    <a:pt x="6330" y="0"/>
                    <a:pt x="12556" y="105"/>
                    <a:pt x="18886" y="105"/>
                  </a:cubicBezTo>
                  <a:cubicBezTo>
                    <a:pt x="27116" y="17198"/>
                    <a:pt x="42837" y="31231"/>
                    <a:pt x="39988" y="52860"/>
                  </a:cubicBezTo>
                  <a:cubicBezTo>
                    <a:pt x="33763" y="58874"/>
                    <a:pt x="27749" y="59296"/>
                    <a:pt x="22262" y="51910"/>
                  </a:cubicBezTo>
                  <a:cubicBezTo>
                    <a:pt x="13505" y="35240"/>
                    <a:pt x="1055" y="20047"/>
                    <a:pt x="0" y="0"/>
                  </a:cubicBezTo>
                  <a:close/>
                </a:path>
              </a:pathLst>
            </a:custGeom>
            <a:solidFill>
              <a:srgbClr val="DA9A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1" name="Freeform: Shape 320"/>
            <p:cNvSpPr/>
            <p:nvPr/>
          </p:nvSpPr>
          <p:spPr>
            <a:xfrm>
              <a:off x="6591116" y="4797042"/>
              <a:ext cx="30465" cy="53598"/>
            </a:xfrm>
            <a:custGeom>
              <a:avLst/>
              <a:gdLst>
                <a:gd name="connsiteX0" fmla="*/ 289 w 30465"/>
                <a:gd name="connsiteY0" fmla="*/ 0 h 53598"/>
                <a:gd name="connsiteX1" fmla="*/ 18014 w 30465"/>
                <a:gd name="connsiteY1" fmla="*/ 950 h 53598"/>
                <a:gd name="connsiteX2" fmla="*/ 28460 w 30465"/>
                <a:gd name="connsiteY2" fmla="*/ 53599 h 53598"/>
                <a:gd name="connsiteX3" fmla="*/ 289 w 30465"/>
                <a:gd name="connsiteY3" fmla="*/ 0 h 53598"/>
              </a:gdLst>
              <a:ahLst/>
              <a:cxnLst>
                <a:cxn ang="0">
                  <a:pos x="connsiteX0" y="connsiteY0"/>
                </a:cxn>
                <a:cxn ang="0">
                  <a:pos x="connsiteX1" y="connsiteY1"/>
                </a:cxn>
                <a:cxn ang="0">
                  <a:pos x="connsiteX2" y="connsiteY2"/>
                </a:cxn>
                <a:cxn ang="0">
                  <a:pos x="connsiteX3" y="connsiteY3"/>
                </a:cxn>
              </a:cxnLst>
              <a:rect l="l" t="t" r="r" b="b"/>
              <a:pathLst>
                <a:path w="30465" h="53598">
                  <a:moveTo>
                    <a:pt x="289" y="0"/>
                  </a:moveTo>
                  <a:cubicBezTo>
                    <a:pt x="6197" y="317"/>
                    <a:pt x="12106" y="633"/>
                    <a:pt x="18014" y="950"/>
                  </a:cubicBezTo>
                  <a:cubicBezTo>
                    <a:pt x="31625" y="16459"/>
                    <a:pt x="32258" y="34607"/>
                    <a:pt x="28460" y="53599"/>
                  </a:cubicBezTo>
                  <a:cubicBezTo>
                    <a:pt x="183" y="45686"/>
                    <a:pt x="-872" y="23423"/>
                    <a:pt x="289" y="0"/>
                  </a:cubicBezTo>
                  <a:close/>
                </a:path>
              </a:pathLst>
            </a:custGeom>
            <a:solidFill>
              <a:srgbClr val="C786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2" name="Freeform: Shape 321"/>
            <p:cNvSpPr/>
            <p:nvPr/>
          </p:nvSpPr>
          <p:spPr>
            <a:xfrm>
              <a:off x="6256449" y="4696792"/>
              <a:ext cx="324324" cy="280038"/>
            </a:xfrm>
            <a:custGeom>
              <a:avLst/>
              <a:gdLst>
                <a:gd name="connsiteX0" fmla="*/ 268801 w 324324"/>
                <a:gd name="connsiteY0" fmla="*/ 258936 h 280038"/>
                <a:gd name="connsiteX1" fmla="*/ 226597 w 324324"/>
                <a:gd name="connsiteY1" fmla="*/ 280038 h 280038"/>
                <a:gd name="connsiteX2" fmla="*/ 102412 w 324324"/>
                <a:gd name="connsiteY2" fmla="*/ 280038 h 280038"/>
                <a:gd name="connsiteX3" fmla="*/ 60314 w 324324"/>
                <a:gd name="connsiteY3" fmla="*/ 258936 h 280038"/>
                <a:gd name="connsiteX4" fmla="*/ 18005 w 324324"/>
                <a:gd name="connsiteY4" fmla="*/ 216838 h 280038"/>
                <a:gd name="connsiteX5" fmla="*/ 4289 w 324324"/>
                <a:gd name="connsiteY5" fmla="*/ 175373 h 280038"/>
                <a:gd name="connsiteX6" fmla="*/ 58310 w 324324"/>
                <a:gd name="connsiteY6" fmla="*/ 32302 h 280038"/>
                <a:gd name="connsiteX7" fmla="*/ 246011 w 324324"/>
                <a:gd name="connsiteY7" fmla="*/ 20591 h 280038"/>
                <a:gd name="connsiteX8" fmla="*/ 323666 w 324324"/>
                <a:gd name="connsiteY8" fmla="*/ 148679 h 280038"/>
                <a:gd name="connsiteX9" fmla="*/ 321767 w 324324"/>
                <a:gd name="connsiteY9" fmla="*/ 185185 h 280038"/>
                <a:gd name="connsiteX10" fmla="*/ 306468 w 324324"/>
                <a:gd name="connsiteY10" fmla="*/ 221692 h 280038"/>
                <a:gd name="connsiteX11" fmla="*/ 268801 w 324324"/>
                <a:gd name="connsiteY11" fmla="*/ 258936 h 28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324" h="280038">
                  <a:moveTo>
                    <a:pt x="268801" y="258936"/>
                  </a:moveTo>
                  <a:cubicBezTo>
                    <a:pt x="252236" y="260941"/>
                    <a:pt x="237887" y="267377"/>
                    <a:pt x="226597" y="280038"/>
                  </a:cubicBezTo>
                  <a:cubicBezTo>
                    <a:pt x="185237" y="280038"/>
                    <a:pt x="143772" y="280038"/>
                    <a:pt x="102412" y="280038"/>
                  </a:cubicBezTo>
                  <a:cubicBezTo>
                    <a:pt x="93550" y="262629"/>
                    <a:pt x="69810" y="274974"/>
                    <a:pt x="60314" y="258936"/>
                  </a:cubicBezTo>
                  <a:cubicBezTo>
                    <a:pt x="46176" y="244903"/>
                    <a:pt x="32038" y="230871"/>
                    <a:pt x="18005" y="216838"/>
                  </a:cubicBezTo>
                  <a:cubicBezTo>
                    <a:pt x="13468" y="203016"/>
                    <a:pt x="8826" y="189194"/>
                    <a:pt x="4289" y="175373"/>
                  </a:cubicBezTo>
                  <a:cubicBezTo>
                    <a:pt x="-9322" y="115760"/>
                    <a:pt x="9670" y="66804"/>
                    <a:pt x="58310" y="32302"/>
                  </a:cubicBezTo>
                  <a:cubicBezTo>
                    <a:pt x="117289" y="-9480"/>
                    <a:pt x="184921" y="-7791"/>
                    <a:pt x="246011" y="20591"/>
                  </a:cubicBezTo>
                  <a:cubicBezTo>
                    <a:pt x="295073" y="43381"/>
                    <a:pt x="329574" y="86745"/>
                    <a:pt x="323666" y="148679"/>
                  </a:cubicBezTo>
                  <a:cubicBezTo>
                    <a:pt x="322505" y="160812"/>
                    <a:pt x="322400" y="173052"/>
                    <a:pt x="321767" y="185185"/>
                  </a:cubicBezTo>
                  <a:cubicBezTo>
                    <a:pt x="320606" y="199007"/>
                    <a:pt x="311426" y="209452"/>
                    <a:pt x="306468" y="221692"/>
                  </a:cubicBezTo>
                  <a:cubicBezTo>
                    <a:pt x="299082" y="239628"/>
                    <a:pt x="284733" y="250074"/>
                    <a:pt x="268801" y="258936"/>
                  </a:cubicBezTo>
                  <a:close/>
                </a:path>
              </a:pathLst>
            </a:custGeom>
            <a:solidFill>
              <a:srgbClr val="0608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3" name="Freeform: Shape 322"/>
            <p:cNvSpPr/>
            <p:nvPr/>
          </p:nvSpPr>
          <p:spPr>
            <a:xfrm>
              <a:off x="6292139" y="4665176"/>
              <a:ext cx="246088" cy="43784"/>
            </a:xfrm>
            <a:custGeom>
              <a:avLst/>
              <a:gdLst>
                <a:gd name="connsiteX0" fmla="*/ 246088 w 246088"/>
                <a:gd name="connsiteY0" fmla="*/ 37646 h 43784"/>
                <a:gd name="connsiteX1" fmla="*/ 224353 w 246088"/>
                <a:gd name="connsiteY1" fmla="*/ 37751 h 43784"/>
                <a:gd name="connsiteX2" fmla="*/ 33382 w 246088"/>
                <a:gd name="connsiteY2" fmla="*/ 37751 h 43784"/>
                <a:gd name="connsiteX3" fmla="*/ 3417 w 246088"/>
                <a:gd name="connsiteY3" fmla="*/ 41233 h 43784"/>
                <a:gd name="connsiteX4" fmla="*/ 3628 w 246088"/>
                <a:gd name="connsiteY4" fmla="*/ 27939 h 43784"/>
                <a:gd name="connsiteX5" fmla="*/ 2256 w 246088"/>
                <a:gd name="connsiteY5" fmla="*/ 28783 h 43784"/>
                <a:gd name="connsiteX6" fmla="*/ 45621 w 246088"/>
                <a:gd name="connsiteY6" fmla="*/ 6837 h 43784"/>
                <a:gd name="connsiteX7" fmla="*/ 45304 w 246088"/>
                <a:gd name="connsiteY7" fmla="*/ 7576 h 43784"/>
                <a:gd name="connsiteX8" fmla="*/ 246088 w 246088"/>
                <a:gd name="connsiteY8" fmla="*/ 37646 h 4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88" h="43784">
                  <a:moveTo>
                    <a:pt x="246088" y="37646"/>
                  </a:moveTo>
                  <a:cubicBezTo>
                    <a:pt x="238808" y="37646"/>
                    <a:pt x="231634" y="37751"/>
                    <a:pt x="224353" y="37751"/>
                  </a:cubicBezTo>
                  <a:cubicBezTo>
                    <a:pt x="160731" y="14750"/>
                    <a:pt x="97109" y="11691"/>
                    <a:pt x="33382" y="37751"/>
                  </a:cubicBezTo>
                  <a:cubicBezTo>
                    <a:pt x="24097" y="45559"/>
                    <a:pt x="13968" y="44715"/>
                    <a:pt x="3417" y="41233"/>
                  </a:cubicBezTo>
                  <a:cubicBezTo>
                    <a:pt x="-1226" y="36696"/>
                    <a:pt x="-1120" y="32265"/>
                    <a:pt x="3628" y="27939"/>
                  </a:cubicBezTo>
                  <a:lnTo>
                    <a:pt x="2256" y="28783"/>
                  </a:lnTo>
                  <a:cubicBezTo>
                    <a:pt x="13651" y="15489"/>
                    <a:pt x="31060" y="14012"/>
                    <a:pt x="45621" y="6837"/>
                  </a:cubicBezTo>
                  <a:cubicBezTo>
                    <a:pt x="45621" y="6837"/>
                    <a:pt x="45304" y="7576"/>
                    <a:pt x="45304" y="7576"/>
                  </a:cubicBezTo>
                  <a:cubicBezTo>
                    <a:pt x="115046" y="-1393"/>
                    <a:pt x="184999" y="-11944"/>
                    <a:pt x="246088" y="37646"/>
                  </a:cubicBezTo>
                  <a:close/>
                </a:path>
              </a:pathLst>
            </a:custGeom>
            <a:solidFill>
              <a:srgbClr val="FABC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4" name="Freeform: Shape 323"/>
            <p:cNvSpPr/>
            <p:nvPr/>
          </p:nvSpPr>
          <p:spPr>
            <a:xfrm>
              <a:off x="6251031" y="4702928"/>
              <a:ext cx="74489" cy="42203"/>
            </a:xfrm>
            <a:custGeom>
              <a:avLst/>
              <a:gdLst>
                <a:gd name="connsiteX0" fmla="*/ 42098 w 74489"/>
                <a:gd name="connsiteY0" fmla="*/ 0 h 42203"/>
                <a:gd name="connsiteX1" fmla="*/ 74490 w 74489"/>
                <a:gd name="connsiteY1" fmla="*/ 105 h 42203"/>
                <a:gd name="connsiteX2" fmla="*/ 21418 w 74489"/>
                <a:gd name="connsiteY2" fmla="*/ 42204 h 42203"/>
                <a:gd name="connsiteX3" fmla="*/ 0 w 74489"/>
                <a:gd name="connsiteY3" fmla="*/ 42204 h 42203"/>
                <a:gd name="connsiteX4" fmla="*/ 42098 w 74489"/>
                <a:gd name="connsiteY4" fmla="*/ 0 h 4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89" h="42203">
                  <a:moveTo>
                    <a:pt x="42098" y="0"/>
                  </a:moveTo>
                  <a:cubicBezTo>
                    <a:pt x="52860" y="0"/>
                    <a:pt x="63728" y="105"/>
                    <a:pt x="74490" y="105"/>
                  </a:cubicBezTo>
                  <a:cubicBezTo>
                    <a:pt x="56764" y="14138"/>
                    <a:pt x="39039" y="28171"/>
                    <a:pt x="21418" y="42204"/>
                  </a:cubicBezTo>
                  <a:cubicBezTo>
                    <a:pt x="14244" y="42204"/>
                    <a:pt x="7175" y="42204"/>
                    <a:pt x="0" y="42204"/>
                  </a:cubicBezTo>
                  <a:cubicBezTo>
                    <a:pt x="2849" y="16987"/>
                    <a:pt x="17409" y="3482"/>
                    <a:pt x="42098" y="0"/>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5" name="Freeform: Shape 324"/>
            <p:cNvSpPr/>
            <p:nvPr/>
          </p:nvSpPr>
          <p:spPr>
            <a:xfrm>
              <a:off x="6559963" y="4882082"/>
              <a:ext cx="29753" cy="36190"/>
            </a:xfrm>
            <a:custGeom>
              <a:avLst/>
              <a:gdLst>
                <a:gd name="connsiteX0" fmla="*/ 0 w 29753"/>
                <a:gd name="connsiteY0" fmla="*/ 32391 h 36190"/>
                <a:gd name="connsiteX1" fmla="*/ 18148 w 29753"/>
                <a:gd name="connsiteY1" fmla="*/ 0 h 36190"/>
                <a:gd name="connsiteX2" fmla="*/ 29754 w 29753"/>
                <a:gd name="connsiteY2" fmla="*/ 422 h 36190"/>
                <a:gd name="connsiteX3" fmla="*/ 8652 w 29753"/>
                <a:gd name="connsiteY3" fmla="*/ 32075 h 36190"/>
                <a:gd name="connsiteX4" fmla="*/ 0 w 29753"/>
                <a:gd name="connsiteY4" fmla="*/ 32391 h 36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53" h="36190">
                  <a:moveTo>
                    <a:pt x="0" y="32391"/>
                  </a:moveTo>
                  <a:cubicBezTo>
                    <a:pt x="6014" y="21630"/>
                    <a:pt x="12134" y="10867"/>
                    <a:pt x="18148" y="0"/>
                  </a:cubicBezTo>
                  <a:cubicBezTo>
                    <a:pt x="22052" y="106"/>
                    <a:pt x="25850" y="317"/>
                    <a:pt x="29754" y="422"/>
                  </a:cubicBezTo>
                  <a:cubicBezTo>
                    <a:pt x="22685" y="10973"/>
                    <a:pt x="15721" y="21524"/>
                    <a:pt x="8652" y="32075"/>
                  </a:cubicBezTo>
                  <a:cubicBezTo>
                    <a:pt x="6014" y="37561"/>
                    <a:pt x="3060" y="37456"/>
                    <a:pt x="0" y="32391"/>
                  </a:cubicBezTo>
                  <a:close/>
                </a:path>
              </a:pathLst>
            </a:custGeom>
            <a:solidFill>
              <a:srgbClr val="C988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6" name="Freeform: Shape 325"/>
            <p:cNvSpPr/>
            <p:nvPr/>
          </p:nvSpPr>
          <p:spPr>
            <a:xfrm>
              <a:off x="6231407" y="4693221"/>
              <a:ext cx="64255" cy="63938"/>
            </a:xfrm>
            <a:custGeom>
              <a:avLst/>
              <a:gdLst>
                <a:gd name="connsiteX0" fmla="*/ 61723 w 64255"/>
                <a:gd name="connsiteY0" fmla="*/ 9707 h 63938"/>
                <a:gd name="connsiteX1" fmla="*/ 19625 w 64255"/>
                <a:gd name="connsiteY1" fmla="*/ 51911 h 63938"/>
                <a:gd name="connsiteX2" fmla="*/ 0 w 64255"/>
                <a:gd name="connsiteY2" fmla="*/ 63939 h 63938"/>
                <a:gd name="connsiteX3" fmla="*/ 64255 w 64255"/>
                <a:gd name="connsiteY3" fmla="*/ 0 h 63938"/>
                <a:gd name="connsiteX4" fmla="*/ 61723 w 64255"/>
                <a:gd name="connsiteY4" fmla="*/ 9707 h 63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5" h="63938">
                  <a:moveTo>
                    <a:pt x="61723" y="9707"/>
                  </a:moveTo>
                  <a:cubicBezTo>
                    <a:pt x="44525" y="20574"/>
                    <a:pt x="30914" y="35029"/>
                    <a:pt x="19625" y="51911"/>
                  </a:cubicBezTo>
                  <a:cubicBezTo>
                    <a:pt x="13083" y="55920"/>
                    <a:pt x="6542" y="59929"/>
                    <a:pt x="0" y="63939"/>
                  </a:cubicBezTo>
                  <a:cubicBezTo>
                    <a:pt x="7808" y="29015"/>
                    <a:pt x="29226" y="7597"/>
                    <a:pt x="64255" y="0"/>
                  </a:cubicBezTo>
                  <a:cubicBezTo>
                    <a:pt x="63517" y="3165"/>
                    <a:pt x="62673" y="6436"/>
                    <a:pt x="61723" y="970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7" name="Freeform: Shape 326"/>
            <p:cNvSpPr/>
            <p:nvPr/>
          </p:nvSpPr>
          <p:spPr>
            <a:xfrm>
              <a:off x="6294396" y="4671749"/>
              <a:ext cx="43364" cy="22316"/>
            </a:xfrm>
            <a:custGeom>
              <a:avLst/>
              <a:gdLst>
                <a:gd name="connsiteX0" fmla="*/ 43364 w 43364"/>
                <a:gd name="connsiteY0" fmla="*/ 370 h 22316"/>
                <a:gd name="connsiteX1" fmla="*/ 0 w 43364"/>
                <a:gd name="connsiteY1" fmla="*/ 22316 h 22316"/>
                <a:gd name="connsiteX2" fmla="*/ 43364 w 43364"/>
                <a:gd name="connsiteY2" fmla="*/ 370 h 22316"/>
              </a:gdLst>
              <a:ahLst/>
              <a:cxnLst>
                <a:cxn ang="0">
                  <a:pos x="connsiteX0" y="connsiteY0"/>
                </a:cxn>
                <a:cxn ang="0">
                  <a:pos x="connsiteX1" y="connsiteY1"/>
                </a:cxn>
                <a:cxn ang="0">
                  <a:pos x="connsiteX2" y="connsiteY2"/>
                </a:cxn>
              </a:cxnLst>
              <a:rect l="l" t="t" r="r" b="b"/>
              <a:pathLst>
                <a:path w="43364" h="22316">
                  <a:moveTo>
                    <a:pt x="43364" y="370"/>
                  </a:moveTo>
                  <a:cubicBezTo>
                    <a:pt x="31758" y="13348"/>
                    <a:pt x="16882" y="19890"/>
                    <a:pt x="0" y="22316"/>
                  </a:cubicBezTo>
                  <a:cubicBezTo>
                    <a:pt x="7386" y="1003"/>
                    <a:pt x="24478" y="-1107"/>
                    <a:pt x="43364" y="3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8" name="Freeform: Shape 327"/>
            <p:cNvSpPr/>
            <p:nvPr/>
          </p:nvSpPr>
          <p:spPr>
            <a:xfrm>
              <a:off x="6525145" y="4914157"/>
              <a:ext cx="44102" cy="42309"/>
            </a:xfrm>
            <a:custGeom>
              <a:avLst/>
              <a:gdLst>
                <a:gd name="connsiteX0" fmla="*/ 34818 w 44102"/>
                <a:gd name="connsiteY0" fmla="*/ 317 h 42309"/>
                <a:gd name="connsiteX1" fmla="*/ 43470 w 44102"/>
                <a:gd name="connsiteY1" fmla="*/ 0 h 42309"/>
                <a:gd name="connsiteX2" fmla="*/ 44103 w 44102"/>
                <a:gd name="connsiteY2" fmla="*/ 10762 h 42309"/>
                <a:gd name="connsiteX3" fmla="*/ 12661 w 44102"/>
                <a:gd name="connsiteY3" fmla="*/ 42309 h 42309"/>
                <a:gd name="connsiteX4" fmla="*/ 0 w 44102"/>
                <a:gd name="connsiteY4" fmla="*/ 41571 h 42309"/>
                <a:gd name="connsiteX5" fmla="*/ 34818 w 44102"/>
                <a:gd name="connsiteY5" fmla="*/ 317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2" h="42309">
                  <a:moveTo>
                    <a:pt x="34818" y="317"/>
                  </a:moveTo>
                  <a:cubicBezTo>
                    <a:pt x="37667" y="211"/>
                    <a:pt x="40621" y="106"/>
                    <a:pt x="43470" y="0"/>
                  </a:cubicBezTo>
                  <a:cubicBezTo>
                    <a:pt x="43681" y="3587"/>
                    <a:pt x="43892" y="7175"/>
                    <a:pt x="44103" y="10762"/>
                  </a:cubicBezTo>
                  <a:cubicBezTo>
                    <a:pt x="36717" y="24267"/>
                    <a:pt x="26588" y="35240"/>
                    <a:pt x="12661" y="42309"/>
                  </a:cubicBezTo>
                  <a:cubicBezTo>
                    <a:pt x="8441" y="42098"/>
                    <a:pt x="4220" y="41887"/>
                    <a:pt x="0" y="41571"/>
                  </a:cubicBezTo>
                  <a:cubicBezTo>
                    <a:pt x="11606" y="27854"/>
                    <a:pt x="23212" y="14033"/>
                    <a:pt x="34818" y="317"/>
                  </a:cubicBezTo>
                  <a:close/>
                </a:path>
              </a:pathLst>
            </a:custGeom>
            <a:solidFill>
              <a:srgbClr val="E2A2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 name="Group 1"/>
          <p:cNvGrpSpPr/>
          <p:nvPr/>
        </p:nvGrpSpPr>
        <p:grpSpPr>
          <a:xfrm>
            <a:off x="7290871" y="634540"/>
            <a:ext cx="839390" cy="3643198"/>
            <a:chOff x="9721160" y="846053"/>
            <a:chExt cx="1119187" cy="4857597"/>
          </a:xfrm>
        </p:grpSpPr>
        <p:grpSp>
          <p:nvGrpSpPr>
            <p:cNvPr id="501" name="Group 500"/>
            <p:cNvGrpSpPr/>
            <p:nvPr/>
          </p:nvGrpSpPr>
          <p:grpSpPr>
            <a:xfrm>
              <a:off x="9737034" y="2105530"/>
              <a:ext cx="1103313" cy="1011238"/>
              <a:chOff x="6405563" y="4003675"/>
              <a:chExt cx="1103313" cy="1011238"/>
            </a:xfrm>
          </p:grpSpPr>
          <p:sp>
            <p:nvSpPr>
              <p:cNvPr id="502" name="Freeform 305"/>
              <p:cNvSpPr>
                <a:spLocks noEditPoints="1"/>
              </p:cNvSpPr>
              <p:nvPr/>
            </p:nvSpPr>
            <p:spPr bwMode="auto">
              <a:xfrm>
                <a:off x="6405563" y="4060825"/>
                <a:ext cx="1103313" cy="954088"/>
              </a:xfrm>
              <a:custGeom>
                <a:avLst/>
                <a:gdLst>
                  <a:gd name="T0" fmla="*/ 1595 w 5365"/>
                  <a:gd name="T1" fmla="*/ 4551 h 4635"/>
                  <a:gd name="T2" fmla="*/ 1247 w 5365"/>
                  <a:gd name="T3" fmla="*/ 4420 h 4635"/>
                  <a:gd name="T4" fmla="*/ 1015 w 5365"/>
                  <a:gd name="T5" fmla="*/ 4286 h 4635"/>
                  <a:gd name="T6" fmla="*/ 833 w 5365"/>
                  <a:gd name="T7" fmla="*/ 4155 h 4635"/>
                  <a:gd name="T8" fmla="*/ 685 w 5365"/>
                  <a:gd name="T9" fmla="*/ 4021 h 4635"/>
                  <a:gd name="T10" fmla="*/ 552 w 5365"/>
                  <a:gd name="T11" fmla="*/ 3880 h 4635"/>
                  <a:gd name="T12" fmla="*/ 420 w 5365"/>
                  <a:gd name="T13" fmla="*/ 3705 h 4635"/>
                  <a:gd name="T14" fmla="*/ 287 w 5365"/>
                  <a:gd name="T15" fmla="*/ 3486 h 4635"/>
                  <a:gd name="T16" fmla="*/ 155 w 5365"/>
                  <a:gd name="T17" fmla="*/ 3175 h 4635"/>
                  <a:gd name="T18" fmla="*/ 633 w 5365"/>
                  <a:gd name="T19" fmla="*/ 2788 h 4635"/>
                  <a:gd name="T20" fmla="*/ 1167 w 5365"/>
                  <a:gd name="T21" fmla="*/ 2655 h 4635"/>
                  <a:gd name="T22" fmla="*/ 1518 w 5365"/>
                  <a:gd name="T23" fmla="*/ 2523 h 4635"/>
                  <a:gd name="T24" fmla="*/ 1795 w 5365"/>
                  <a:gd name="T25" fmla="*/ 2390 h 4635"/>
                  <a:gd name="T26" fmla="*/ 2033 w 5365"/>
                  <a:gd name="T27" fmla="*/ 2258 h 4635"/>
                  <a:gd name="T28" fmla="*/ 2242 w 5365"/>
                  <a:gd name="T29" fmla="*/ 2125 h 4635"/>
                  <a:gd name="T30" fmla="*/ 2433 w 5365"/>
                  <a:gd name="T31" fmla="*/ 1993 h 4635"/>
                  <a:gd name="T32" fmla="*/ 2605 w 5365"/>
                  <a:gd name="T33" fmla="*/ 1860 h 4635"/>
                  <a:gd name="T34" fmla="*/ 2768 w 5365"/>
                  <a:gd name="T35" fmla="*/ 1728 h 4635"/>
                  <a:gd name="T36" fmla="*/ 2918 w 5365"/>
                  <a:gd name="T37" fmla="*/ 1595 h 4635"/>
                  <a:gd name="T38" fmla="*/ 3063 w 5365"/>
                  <a:gd name="T39" fmla="*/ 1463 h 4635"/>
                  <a:gd name="T40" fmla="*/ 3197 w 5365"/>
                  <a:gd name="T41" fmla="*/ 1330 h 4635"/>
                  <a:gd name="T42" fmla="*/ 3330 w 5365"/>
                  <a:gd name="T43" fmla="*/ 1195 h 4635"/>
                  <a:gd name="T44" fmla="*/ 3462 w 5365"/>
                  <a:gd name="T45" fmla="*/ 1050 h 4635"/>
                  <a:gd name="T46" fmla="*/ 3595 w 5365"/>
                  <a:gd name="T47" fmla="*/ 900 h 4635"/>
                  <a:gd name="T48" fmla="*/ 3727 w 5365"/>
                  <a:gd name="T49" fmla="*/ 740 h 4635"/>
                  <a:gd name="T50" fmla="*/ 3860 w 5365"/>
                  <a:gd name="T51" fmla="*/ 575 h 4635"/>
                  <a:gd name="T52" fmla="*/ 3992 w 5365"/>
                  <a:gd name="T53" fmla="*/ 400 h 4635"/>
                  <a:gd name="T54" fmla="*/ 4125 w 5365"/>
                  <a:gd name="T55" fmla="*/ 218 h 4635"/>
                  <a:gd name="T56" fmla="*/ 4257 w 5365"/>
                  <a:gd name="T57" fmla="*/ 25 h 4635"/>
                  <a:gd name="T58" fmla="*/ 4458 w 5365"/>
                  <a:gd name="T59" fmla="*/ 115 h 4635"/>
                  <a:gd name="T60" fmla="*/ 4627 w 5365"/>
                  <a:gd name="T61" fmla="*/ 248 h 4635"/>
                  <a:gd name="T62" fmla="*/ 4768 w 5365"/>
                  <a:gd name="T63" fmla="*/ 381 h 4635"/>
                  <a:gd name="T64" fmla="*/ 4900 w 5365"/>
                  <a:gd name="T65" fmla="*/ 533 h 4635"/>
                  <a:gd name="T66" fmla="*/ 5033 w 5365"/>
                  <a:gd name="T67" fmla="*/ 718 h 4635"/>
                  <a:gd name="T68" fmla="*/ 5165 w 5365"/>
                  <a:gd name="T69" fmla="*/ 961 h 4635"/>
                  <a:gd name="T70" fmla="*/ 5298 w 5365"/>
                  <a:gd name="T71" fmla="*/ 1331 h 4635"/>
                  <a:gd name="T72" fmla="*/ 4937 w 5365"/>
                  <a:gd name="T73" fmla="*/ 1731 h 4635"/>
                  <a:gd name="T74" fmla="*/ 4512 w 5365"/>
                  <a:gd name="T75" fmla="*/ 1863 h 4635"/>
                  <a:gd name="T76" fmla="*/ 4203 w 5365"/>
                  <a:gd name="T77" fmla="*/ 1996 h 4635"/>
                  <a:gd name="T78" fmla="*/ 3943 w 5365"/>
                  <a:gd name="T79" fmla="*/ 2128 h 4635"/>
                  <a:gd name="T80" fmla="*/ 3718 w 5365"/>
                  <a:gd name="T81" fmla="*/ 2261 h 4635"/>
                  <a:gd name="T82" fmla="*/ 3512 w 5365"/>
                  <a:gd name="T83" fmla="*/ 2393 h 4635"/>
                  <a:gd name="T84" fmla="*/ 3325 w 5365"/>
                  <a:gd name="T85" fmla="*/ 2526 h 4635"/>
                  <a:gd name="T86" fmla="*/ 3148 w 5365"/>
                  <a:gd name="T87" fmla="*/ 2658 h 4635"/>
                  <a:gd name="T88" fmla="*/ 2985 w 5365"/>
                  <a:gd name="T89" fmla="*/ 2791 h 4635"/>
                  <a:gd name="T90" fmla="*/ 2828 w 5365"/>
                  <a:gd name="T91" fmla="*/ 2923 h 4635"/>
                  <a:gd name="T92" fmla="*/ 2680 w 5365"/>
                  <a:gd name="T93" fmla="*/ 3056 h 4635"/>
                  <a:gd name="T94" fmla="*/ 2538 w 5365"/>
                  <a:gd name="T95" fmla="*/ 3188 h 4635"/>
                  <a:gd name="T96" fmla="*/ 2403 w 5365"/>
                  <a:gd name="T97" fmla="*/ 3321 h 4635"/>
                  <a:gd name="T98" fmla="*/ 2270 w 5365"/>
                  <a:gd name="T99" fmla="*/ 3455 h 4635"/>
                  <a:gd name="T100" fmla="*/ 2138 w 5365"/>
                  <a:gd name="T101" fmla="*/ 3596 h 4635"/>
                  <a:gd name="T102" fmla="*/ 2005 w 5365"/>
                  <a:gd name="T103" fmla="*/ 3740 h 4635"/>
                  <a:gd name="T104" fmla="*/ 1873 w 5365"/>
                  <a:gd name="T105" fmla="*/ 3891 h 4635"/>
                  <a:gd name="T106" fmla="*/ 1740 w 5365"/>
                  <a:gd name="T107" fmla="*/ 4046 h 4635"/>
                  <a:gd name="T108" fmla="*/ 1608 w 5365"/>
                  <a:gd name="T109" fmla="*/ 4210 h 4635"/>
                  <a:gd name="T110" fmla="*/ 1475 w 5365"/>
                  <a:gd name="T111" fmla="*/ 4376 h 4635"/>
                  <a:gd name="T112" fmla="*/ 1542 w 5365"/>
                  <a:gd name="T113" fmla="*/ 4535 h 4635"/>
                  <a:gd name="T114" fmla="*/ 5053 w 5365"/>
                  <a:gd name="T115" fmla="*/ 3548 h 4635"/>
                  <a:gd name="T116" fmla="*/ 5117 w 5365"/>
                  <a:gd name="T117" fmla="*/ 3423 h 4635"/>
                  <a:gd name="T118" fmla="*/ 5145 w 5365"/>
                  <a:gd name="T119" fmla="*/ 3366 h 4635"/>
                  <a:gd name="T120" fmla="*/ 5253 w 5365"/>
                  <a:gd name="T121" fmla="*/ 3048 h 4635"/>
                  <a:gd name="T122" fmla="*/ 5307 w 5365"/>
                  <a:gd name="T123" fmla="*/ 2810 h 4635"/>
                  <a:gd name="T124" fmla="*/ 28 w 5365"/>
                  <a:gd name="T125" fmla="*/ 2315 h 4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5" h="4635">
                    <a:moveTo>
                      <a:pt x="2127" y="4635"/>
                    </a:moveTo>
                    <a:lnTo>
                      <a:pt x="2127" y="4633"/>
                    </a:lnTo>
                    <a:lnTo>
                      <a:pt x="2078" y="4633"/>
                    </a:lnTo>
                    <a:lnTo>
                      <a:pt x="2078" y="4631"/>
                    </a:lnTo>
                    <a:lnTo>
                      <a:pt x="2055" y="4631"/>
                    </a:lnTo>
                    <a:lnTo>
                      <a:pt x="2055" y="4630"/>
                    </a:lnTo>
                    <a:lnTo>
                      <a:pt x="2032" y="4630"/>
                    </a:lnTo>
                    <a:lnTo>
                      <a:pt x="2032" y="4628"/>
                    </a:lnTo>
                    <a:lnTo>
                      <a:pt x="2008" y="4628"/>
                    </a:lnTo>
                    <a:lnTo>
                      <a:pt x="2008" y="4626"/>
                    </a:lnTo>
                    <a:lnTo>
                      <a:pt x="1985" y="4626"/>
                    </a:lnTo>
                    <a:lnTo>
                      <a:pt x="1985" y="4625"/>
                    </a:lnTo>
                    <a:lnTo>
                      <a:pt x="1968" y="4625"/>
                    </a:lnTo>
                    <a:lnTo>
                      <a:pt x="1968" y="4623"/>
                    </a:lnTo>
                    <a:lnTo>
                      <a:pt x="1955" y="4623"/>
                    </a:lnTo>
                    <a:lnTo>
                      <a:pt x="1955" y="4621"/>
                    </a:lnTo>
                    <a:lnTo>
                      <a:pt x="1942" y="4621"/>
                    </a:lnTo>
                    <a:lnTo>
                      <a:pt x="1942" y="4620"/>
                    </a:lnTo>
                    <a:lnTo>
                      <a:pt x="1957" y="4620"/>
                    </a:lnTo>
                    <a:lnTo>
                      <a:pt x="1957" y="4621"/>
                    </a:lnTo>
                    <a:lnTo>
                      <a:pt x="1970" y="4621"/>
                    </a:lnTo>
                    <a:lnTo>
                      <a:pt x="1970" y="4623"/>
                    </a:lnTo>
                    <a:lnTo>
                      <a:pt x="1987" y="4623"/>
                    </a:lnTo>
                    <a:lnTo>
                      <a:pt x="1987" y="4625"/>
                    </a:lnTo>
                    <a:lnTo>
                      <a:pt x="2010" y="4625"/>
                    </a:lnTo>
                    <a:lnTo>
                      <a:pt x="2010" y="4626"/>
                    </a:lnTo>
                    <a:lnTo>
                      <a:pt x="2033" y="4626"/>
                    </a:lnTo>
                    <a:lnTo>
                      <a:pt x="2033" y="4628"/>
                    </a:lnTo>
                    <a:lnTo>
                      <a:pt x="2057" y="4628"/>
                    </a:lnTo>
                    <a:lnTo>
                      <a:pt x="2057" y="4630"/>
                    </a:lnTo>
                    <a:lnTo>
                      <a:pt x="2080" y="4630"/>
                    </a:lnTo>
                    <a:lnTo>
                      <a:pt x="2080" y="4631"/>
                    </a:lnTo>
                    <a:lnTo>
                      <a:pt x="2128" y="4631"/>
                    </a:lnTo>
                    <a:lnTo>
                      <a:pt x="2128" y="4633"/>
                    </a:lnTo>
                    <a:lnTo>
                      <a:pt x="2187" y="4633"/>
                    </a:lnTo>
                    <a:lnTo>
                      <a:pt x="2187" y="4635"/>
                    </a:lnTo>
                    <a:lnTo>
                      <a:pt x="2127" y="4635"/>
                    </a:lnTo>
                    <a:close/>
                    <a:moveTo>
                      <a:pt x="1927" y="4620"/>
                    </a:moveTo>
                    <a:lnTo>
                      <a:pt x="1927" y="4618"/>
                    </a:lnTo>
                    <a:lnTo>
                      <a:pt x="1913" y="4618"/>
                    </a:lnTo>
                    <a:lnTo>
                      <a:pt x="1913" y="4616"/>
                    </a:lnTo>
                    <a:lnTo>
                      <a:pt x="1900" y="4616"/>
                    </a:lnTo>
                    <a:lnTo>
                      <a:pt x="1900" y="4615"/>
                    </a:lnTo>
                    <a:lnTo>
                      <a:pt x="1885" y="4615"/>
                    </a:lnTo>
                    <a:lnTo>
                      <a:pt x="1885" y="4613"/>
                    </a:lnTo>
                    <a:lnTo>
                      <a:pt x="1873" y="4613"/>
                    </a:lnTo>
                    <a:lnTo>
                      <a:pt x="1873" y="4611"/>
                    </a:lnTo>
                    <a:lnTo>
                      <a:pt x="1863" y="4611"/>
                    </a:lnTo>
                    <a:lnTo>
                      <a:pt x="1863" y="4610"/>
                    </a:lnTo>
                    <a:lnTo>
                      <a:pt x="1853" y="4610"/>
                    </a:lnTo>
                    <a:lnTo>
                      <a:pt x="1853" y="4608"/>
                    </a:lnTo>
                    <a:lnTo>
                      <a:pt x="1843" y="4608"/>
                    </a:lnTo>
                    <a:lnTo>
                      <a:pt x="1843" y="4606"/>
                    </a:lnTo>
                    <a:lnTo>
                      <a:pt x="1833" y="4606"/>
                    </a:lnTo>
                    <a:lnTo>
                      <a:pt x="1833" y="4605"/>
                    </a:lnTo>
                    <a:lnTo>
                      <a:pt x="1823" y="4605"/>
                    </a:lnTo>
                    <a:lnTo>
                      <a:pt x="1823" y="4603"/>
                    </a:lnTo>
                    <a:lnTo>
                      <a:pt x="1813" y="4603"/>
                    </a:lnTo>
                    <a:lnTo>
                      <a:pt x="1813" y="4601"/>
                    </a:lnTo>
                    <a:lnTo>
                      <a:pt x="1803" y="4601"/>
                    </a:lnTo>
                    <a:lnTo>
                      <a:pt x="1803" y="4600"/>
                    </a:lnTo>
                    <a:lnTo>
                      <a:pt x="1793" y="4600"/>
                    </a:lnTo>
                    <a:lnTo>
                      <a:pt x="1793" y="4598"/>
                    </a:lnTo>
                    <a:lnTo>
                      <a:pt x="1785" y="4598"/>
                    </a:lnTo>
                    <a:lnTo>
                      <a:pt x="1785" y="4596"/>
                    </a:lnTo>
                    <a:lnTo>
                      <a:pt x="1795" y="4596"/>
                    </a:lnTo>
                    <a:lnTo>
                      <a:pt x="1795" y="4598"/>
                    </a:lnTo>
                    <a:lnTo>
                      <a:pt x="1805" y="4598"/>
                    </a:lnTo>
                    <a:lnTo>
                      <a:pt x="1805" y="4600"/>
                    </a:lnTo>
                    <a:lnTo>
                      <a:pt x="1815" y="4600"/>
                    </a:lnTo>
                    <a:lnTo>
                      <a:pt x="1815" y="4601"/>
                    </a:lnTo>
                    <a:lnTo>
                      <a:pt x="1825" y="4601"/>
                    </a:lnTo>
                    <a:lnTo>
                      <a:pt x="1825" y="4603"/>
                    </a:lnTo>
                    <a:lnTo>
                      <a:pt x="1835" y="4603"/>
                    </a:lnTo>
                    <a:lnTo>
                      <a:pt x="1835" y="4605"/>
                    </a:lnTo>
                    <a:lnTo>
                      <a:pt x="1845" y="4605"/>
                    </a:lnTo>
                    <a:lnTo>
                      <a:pt x="1845" y="4606"/>
                    </a:lnTo>
                    <a:lnTo>
                      <a:pt x="1855" y="4606"/>
                    </a:lnTo>
                    <a:lnTo>
                      <a:pt x="1855" y="4608"/>
                    </a:lnTo>
                    <a:lnTo>
                      <a:pt x="1865" y="4608"/>
                    </a:lnTo>
                    <a:lnTo>
                      <a:pt x="1865" y="4610"/>
                    </a:lnTo>
                    <a:lnTo>
                      <a:pt x="1875" y="4610"/>
                    </a:lnTo>
                    <a:lnTo>
                      <a:pt x="1875" y="4611"/>
                    </a:lnTo>
                    <a:lnTo>
                      <a:pt x="1887" y="4611"/>
                    </a:lnTo>
                    <a:lnTo>
                      <a:pt x="1887" y="4613"/>
                    </a:lnTo>
                    <a:lnTo>
                      <a:pt x="1902" y="4613"/>
                    </a:lnTo>
                    <a:lnTo>
                      <a:pt x="1902" y="4615"/>
                    </a:lnTo>
                    <a:lnTo>
                      <a:pt x="1915" y="4615"/>
                    </a:lnTo>
                    <a:lnTo>
                      <a:pt x="1915" y="4616"/>
                    </a:lnTo>
                    <a:lnTo>
                      <a:pt x="1928" y="4616"/>
                    </a:lnTo>
                    <a:lnTo>
                      <a:pt x="1928" y="4618"/>
                    </a:lnTo>
                    <a:lnTo>
                      <a:pt x="1942" y="4618"/>
                    </a:lnTo>
                    <a:lnTo>
                      <a:pt x="1942" y="4620"/>
                    </a:lnTo>
                    <a:lnTo>
                      <a:pt x="1927" y="4620"/>
                    </a:lnTo>
                    <a:close/>
                    <a:moveTo>
                      <a:pt x="1775" y="4596"/>
                    </a:moveTo>
                    <a:lnTo>
                      <a:pt x="1775" y="4595"/>
                    </a:lnTo>
                    <a:lnTo>
                      <a:pt x="1767" y="4595"/>
                    </a:lnTo>
                    <a:lnTo>
                      <a:pt x="1767" y="4593"/>
                    </a:lnTo>
                    <a:lnTo>
                      <a:pt x="1760" y="4593"/>
                    </a:lnTo>
                    <a:lnTo>
                      <a:pt x="1760" y="4591"/>
                    </a:lnTo>
                    <a:lnTo>
                      <a:pt x="1752" y="4591"/>
                    </a:lnTo>
                    <a:lnTo>
                      <a:pt x="1752" y="4590"/>
                    </a:lnTo>
                    <a:lnTo>
                      <a:pt x="1745" y="4590"/>
                    </a:lnTo>
                    <a:lnTo>
                      <a:pt x="1745" y="4588"/>
                    </a:lnTo>
                    <a:lnTo>
                      <a:pt x="1753" y="4588"/>
                    </a:lnTo>
                    <a:lnTo>
                      <a:pt x="1753" y="4590"/>
                    </a:lnTo>
                    <a:lnTo>
                      <a:pt x="1762" y="4590"/>
                    </a:lnTo>
                    <a:lnTo>
                      <a:pt x="1762" y="4591"/>
                    </a:lnTo>
                    <a:lnTo>
                      <a:pt x="1768" y="4591"/>
                    </a:lnTo>
                    <a:lnTo>
                      <a:pt x="1768" y="4593"/>
                    </a:lnTo>
                    <a:lnTo>
                      <a:pt x="1777" y="4593"/>
                    </a:lnTo>
                    <a:lnTo>
                      <a:pt x="1777" y="4595"/>
                    </a:lnTo>
                    <a:lnTo>
                      <a:pt x="1785" y="4595"/>
                    </a:lnTo>
                    <a:lnTo>
                      <a:pt x="1785" y="4596"/>
                    </a:lnTo>
                    <a:lnTo>
                      <a:pt x="1775" y="4596"/>
                    </a:lnTo>
                    <a:close/>
                    <a:moveTo>
                      <a:pt x="1737" y="4588"/>
                    </a:moveTo>
                    <a:lnTo>
                      <a:pt x="1737" y="4586"/>
                    </a:lnTo>
                    <a:lnTo>
                      <a:pt x="1728" y="4586"/>
                    </a:lnTo>
                    <a:lnTo>
                      <a:pt x="1728" y="4585"/>
                    </a:lnTo>
                    <a:lnTo>
                      <a:pt x="1722" y="4585"/>
                    </a:lnTo>
                    <a:lnTo>
                      <a:pt x="1722" y="4583"/>
                    </a:lnTo>
                    <a:lnTo>
                      <a:pt x="1713" y="4583"/>
                    </a:lnTo>
                    <a:lnTo>
                      <a:pt x="1713" y="4581"/>
                    </a:lnTo>
                    <a:lnTo>
                      <a:pt x="1707" y="4581"/>
                    </a:lnTo>
                    <a:lnTo>
                      <a:pt x="1707" y="4580"/>
                    </a:lnTo>
                    <a:lnTo>
                      <a:pt x="1698" y="4580"/>
                    </a:lnTo>
                    <a:lnTo>
                      <a:pt x="1698" y="4578"/>
                    </a:lnTo>
                    <a:lnTo>
                      <a:pt x="1690" y="4578"/>
                    </a:lnTo>
                    <a:lnTo>
                      <a:pt x="1690" y="4576"/>
                    </a:lnTo>
                    <a:lnTo>
                      <a:pt x="1683" y="4576"/>
                    </a:lnTo>
                    <a:lnTo>
                      <a:pt x="1683" y="4575"/>
                    </a:lnTo>
                    <a:lnTo>
                      <a:pt x="1675" y="4575"/>
                    </a:lnTo>
                    <a:lnTo>
                      <a:pt x="1675" y="4573"/>
                    </a:lnTo>
                    <a:lnTo>
                      <a:pt x="1670" y="4573"/>
                    </a:lnTo>
                    <a:lnTo>
                      <a:pt x="1670" y="4571"/>
                    </a:lnTo>
                    <a:lnTo>
                      <a:pt x="1663" y="4571"/>
                    </a:lnTo>
                    <a:lnTo>
                      <a:pt x="1663" y="4570"/>
                    </a:lnTo>
                    <a:lnTo>
                      <a:pt x="1657" y="4570"/>
                    </a:lnTo>
                    <a:lnTo>
                      <a:pt x="1657" y="4568"/>
                    </a:lnTo>
                    <a:lnTo>
                      <a:pt x="1652" y="4568"/>
                    </a:lnTo>
                    <a:lnTo>
                      <a:pt x="1652" y="4566"/>
                    </a:lnTo>
                    <a:lnTo>
                      <a:pt x="1645" y="4566"/>
                    </a:lnTo>
                    <a:lnTo>
                      <a:pt x="1645" y="4565"/>
                    </a:lnTo>
                    <a:lnTo>
                      <a:pt x="1638" y="4565"/>
                    </a:lnTo>
                    <a:lnTo>
                      <a:pt x="1638" y="4563"/>
                    </a:lnTo>
                    <a:lnTo>
                      <a:pt x="1632" y="4563"/>
                    </a:lnTo>
                    <a:lnTo>
                      <a:pt x="1632" y="4561"/>
                    </a:lnTo>
                    <a:lnTo>
                      <a:pt x="1627" y="4561"/>
                    </a:lnTo>
                    <a:lnTo>
                      <a:pt x="1627" y="4560"/>
                    </a:lnTo>
                    <a:lnTo>
                      <a:pt x="1620" y="4560"/>
                    </a:lnTo>
                    <a:lnTo>
                      <a:pt x="1620" y="4558"/>
                    </a:lnTo>
                    <a:lnTo>
                      <a:pt x="1613" y="4558"/>
                    </a:lnTo>
                    <a:lnTo>
                      <a:pt x="1613" y="4556"/>
                    </a:lnTo>
                    <a:lnTo>
                      <a:pt x="1607" y="4556"/>
                    </a:lnTo>
                    <a:lnTo>
                      <a:pt x="1607" y="4555"/>
                    </a:lnTo>
                    <a:lnTo>
                      <a:pt x="1602" y="4555"/>
                    </a:lnTo>
                    <a:lnTo>
                      <a:pt x="1602" y="4553"/>
                    </a:lnTo>
                    <a:lnTo>
                      <a:pt x="1595" y="4553"/>
                    </a:lnTo>
                    <a:lnTo>
                      <a:pt x="1595" y="4551"/>
                    </a:lnTo>
                    <a:lnTo>
                      <a:pt x="1588" y="4551"/>
                    </a:lnTo>
                    <a:lnTo>
                      <a:pt x="1588" y="4550"/>
                    </a:lnTo>
                    <a:lnTo>
                      <a:pt x="1583" y="4550"/>
                    </a:lnTo>
                    <a:lnTo>
                      <a:pt x="1583" y="4548"/>
                    </a:lnTo>
                    <a:lnTo>
                      <a:pt x="1577" y="4548"/>
                    </a:lnTo>
                    <a:lnTo>
                      <a:pt x="1577" y="4546"/>
                    </a:lnTo>
                    <a:lnTo>
                      <a:pt x="1572" y="4546"/>
                    </a:lnTo>
                    <a:lnTo>
                      <a:pt x="1572" y="4545"/>
                    </a:lnTo>
                    <a:lnTo>
                      <a:pt x="1567" y="4545"/>
                    </a:lnTo>
                    <a:lnTo>
                      <a:pt x="1567" y="4543"/>
                    </a:lnTo>
                    <a:lnTo>
                      <a:pt x="1562" y="4543"/>
                    </a:lnTo>
                    <a:lnTo>
                      <a:pt x="1562" y="4541"/>
                    </a:lnTo>
                    <a:lnTo>
                      <a:pt x="1557" y="4541"/>
                    </a:lnTo>
                    <a:lnTo>
                      <a:pt x="1557" y="4540"/>
                    </a:lnTo>
                    <a:lnTo>
                      <a:pt x="1552" y="4540"/>
                    </a:lnTo>
                    <a:lnTo>
                      <a:pt x="1552" y="4538"/>
                    </a:lnTo>
                    <a:lnTo>
                      <a:pt x="1545" y="4538"/>
                    </a:lnTo>
                    <a:lnTo>
                      <a:pt x="1545" y="4536"/>
                    </a:lnTo>
                    <a:lnTo>
                      <a:pt x="1540" y="4536"/>
                    </a:lnTo>
                    <a:lnTo>
                      <a:pt x="1540" y="4535"/>
                    </a:lnTo>
                    <a:lnTo>
                      <a:pt x="1535" y="4535"/>
                    </a:lnTo>
                    <a:lnTo>
                      <a:pt x="1535" y="4533"/>
                    </a:lnTo>
                    <a:lnTo>
                      <a:pt x="1530" y="4533"/>
                    </a:lnTo>
                    <a:lnTo>
                      <a:pt x="1530" y="4531"/>
                    </a:lnTo>
                    <a:lnTo>
                      <a:pt x="1525" y="4531"/>
                    </a:lnTo>
                    <a:lnTo>
                      <a:pt x="1525" y="4530"/>
                    </a:lnTo>
                    <a:lnTo>
                      <a:pt x="1520" y="4530"/>
                    </a:lnTo>
                    <a:lnTo>
                      <a:pt x="1520" y="4528"/>
                    </a:lnTo>
                    <a:lnTo>
                      <a:pt x="1515" y="4528"/>
                    </a:lnTo>
                    <a:lnTo>
                      <a:pt x="1515" y="4526"/>
                    </a:lnTo>
                    <a:lnTo>
                      <a:pt x="1510" y="4526"/>
                    </a:lnTo>
                    <a:lnTo>
                      <a:pt x="1510" y="4525"/>
                    </a:lnTo>
                    <a:lnTo>
                      <a:pt x="1503" y="4525"/>
                    </a:lnTo>
                    <a:lnTo>
                      <a:pt x="1503" y="4523"/>
                    </a:lnTo>
                    <a:lnTo>
                      <a:pt x="1498" y="4523"/>
                    </a:lnTo>
                    <a:lnTo>
                      <a:pt x="1498" y="4521"/>
                    </a:lnTo>
                    <a:lnTo>
                      <a:pt x="1493" y="4521"/>
                    </a:lnTo>
                    <a:lnTo>
                      <a:pt x="1493" y="4520"/>
                    </a:lnTo>
                    <a:lnTo>
                      <a:pt x="1488" y="4520"/>
                    </a:lnTo>
                    <a:lnTo>
                      <a:pt x="1488" y="4518"/>
                    </a:lnTo>
                    <a:lnTo>
                      <a:pt x="1483" y="4518"/>
                    </a:lnTo>
                    <a:lnTo>
                      <a:pt x="1483" y="4516"/>
                    </a:lnTo>
                    <a:lnTo>
                      <a:pt x="1478" y="4516"/>
                    </a:lnTo>
                    <a:lnTo>
                      <a:pt x="1478" y="4515"/>
                    </a:lnTo>
                    <a:lnTo>
                      <a:pt x="1475" y="4515"/>
                    </a:lnTo>
                    <a:lnTo>
                      <a:pt x="1475" y="4513"/>
                    </a:lnTo>
                    <a:lnTo>
                      <a:pt x="1470" y="4513"/>
                    </a:lnTo>
                    <a:lnTo>
                      <a:pt x="1470" y="4511"/>
                    </a:lnTo>
                    <a:lnTo>
                      <a:pt x="1465" y="4511"/>
                    </a:lnTo>
                    <a:lnTo>
                      <a:pt x="1465" y="4510"/>
                    </a:lnTo>
                    <a:lnTo>
                      <a:pt x="1460" y="4510"/>
                    </a:lnTo>
                    <a:lnTo>
                      <a:pt x="1460" y="4508"/>
                    </a:lnTo>
                    <a:lnTo>
                      <a:pt x="1457" y="4508"/>
                    </a:lnTo>
                    <a:lnTo>
                      <a:pt x="1457" y="4506"/>
                    </a:lnTo>
                    <a:lnTo>
                      <a:pt x="1452" y="4506"/>
                    </a:lnTo>
                    <a:lnTo>
                      <a:pt x="1452" y="4505"/>
                    </a:lnTo>
                    <a:lnTo>
                      <a:pt x="1447" y="4505"/>
                    </a:lnTo>
                    <a:lnTo>
                      <a:pt x="1447" y="4503"/>
                    </a:lnTo>
                    <a:lnTo>
                      <a:pt x="1442" y="4503"/>
                    </a:lnTo>
                    <a:lnTo>
                      <a:pt x="1442" y="4501"/>
                    </a:lnTo>
                    <a:lnTo>
                      <a:pt x="1437" y="4501"/>
                    </a:lnTo>
                    <a:lnTo>
                      <a:pt x="1437" y="4500"/>
                    </a:lnTo>
                    <a:lnTo>
                      <a:pt x="1433" y="4500"/>
                    </a:lnTo>
                    <a:lnTo>
                      <a:pt x="1433" y="4498"/>
                    </a:lnTo>
                    <a:lnTo>
                      <a:pt x="1428" y="4498"/>
                    </a:lnTo>
                    <a:lnTo>
                      <a:pt x="1428" y="4496"/>
                    </a:lnTo>
                    <a:lnTo>
                      <a:pt x="1423" y="4496"/>
                    </a:lnTo>
                    <a:lnTo>
                      <a:pt x="1423" y="4495"/>
                    </a:lnTo>
                    <a:lnTo>
                      <a:pt x="1418" y="4495"/>
                    </a:lnTo>
                    <a:lnTo>
                      <a:pt x="1418" y="4493"/>
                    </a:lnTo>
                    <a:lnTo>
                      <a:pt x="1415" y="4493"/>
                    </a:lnTo>
                    <a:lnTo>
                      <a:pt x="1415" y="4491"/>
                    </a:lnTo>
                    <a:lnTo>
                      <a:pt x="1410" y="4491"/>
                    </a:lnTo>
                    <a:lnTo>
                      <a:pt x="1410" y="4490"/>
                    </a:lnTo>
                    <a:lnTo>
                      <a:pt x="1407" y="4490"/>
                    </a:lnTo>
                    <a:lnTo>
                      <a:pt x="1407" y="4488"/>
                    </a:lnTo>
                    <a:lnTo>
                      <a:pt x="1402" y="4488"/>
                    </a:lnTo>
                    <a:lnTo>
                      <a:pt x="1402" y="4486"/>
                    </a:lnTo>
                    <a:lnTo>
                      <a:pt x="1398" y="4486"/>
                    </a:lnTo>
                    <a:lnTo>
                      <a:pt x="1398" y="4485"/>
                    </a:lnTo>
                    <a:lnTo>
                      <a:pt x="1393" y="4485"/>
                    </a:lnTo>
                    <a:lnTo>
                      <a:pt x="1393" y="4483"/>
                    </a:lnTo>
                    <a:lnTo>
                      <a:pt x="1390" y="4483"/>
                    </a:lnTo>
                    <a:lnTo>
                      <a:pt x="1390" y="4481"/>
                    </a:lnTo>
                    <a:lnTo>
                      <a:pt x="1385" y="4481"/>
                    </a:lnTo>
                    <a:lnTo>
                      <a:pt x="1385" y="4480"/>
                    </a:lnTo>
                    <a:lnTo>
                      <a:pt x="1382" y="4480"/>
                    </a:lnTo>
                    <a:lnTo>
                      <a:pt x="1382" y="4478"/>
                    </a:lnTo>
                    <a:lnTo>
                      <a:pt x="1377" y="4478"/>
                    </a:lnTo>
                    <a:lnTo>
                      <a:pt x="1377" y="4476"/>
                    </a:lnTo>
                    <a:lnTo>
                      <a:pt x="1373" y="4476"/>
                    </a:lnTo>
                    <a:lnTo>
                      <a:pt x="1373" y="4475"/>
                    </a:lnTo>
                    <a:lnTo>
                      <a:pt x="1368" y="4475"/>
                    </a:lnTo>
                    <a:lnTo>
                      <a:pt x="1368" y="4473"/>
                    </a:lnTo>
                    <a:lnTo>
                      <a:pt x="1365" y="4473"/>
                    </a:lnTo>
                    <a:lnTo>
                      <a:pt x="1365" y="4471"/>
                    </a:lnTo>
                    <a:lnTo>
                      <a:pt x="1362" y="4471"/>
                    </a:lnTo>
                    <a:lnTo>
                      <a:pt x="1362" y="4470"/>
                    </a:lnTo>
                    <a:lnTo>
                      <a:pt x="1357" y="4470"/>
                    </a:lnTo>
                    <a:lnTo>
                      <a:pt x="1357" y="4468"/>
                    </a:lnTo>
                    <a:lnTo>
                      <a:pt x="1353" y="4468"/>
                    </a:lnTo>
                    <a:lnTo>
                      <a:pt x="1353" y="4466"/>
                    </a:lnTo>
                    <a:lnTo>
                      <a:pt x="1350" y="4466"/>
                    </a:lnTo>
                    <a:lnTo>
                      <a:pt x="1350" y="4465"/>
                    </a:lnTo>
                    <a:lnTo>
                      <a:pt x="1345" y="4465"/>
                    </a:lnTo>
                    <a:lnTo>
                      <a:pt x="1345" y="4463"/>
                    </a:lnTo>
                    <a:lnTo>
                      <a:pt x="1342" y="4463"/>
                    </a:lnTo>
                    <a:lnTo>
                      <a:pt x="1342" y="4461"/>
                    </a:lnTo>
                    <a:lnTo>
                      <a:pt x="1338" y="4461"/>
                    </a:lnTo>
                    <a:lnTo>
                      <a:pt x="1338" y="4460"/>
                    </a:lnTo>
                    <a:lnTo>
                      <a:pt x="1333" y="4460"/>
                    </a:lnTo>
                    <a:lnTo>
                      <a:pt x="1333" y="4458"/>
                    </a:lnTo>
                    <a:lnTo>
                      <a:pt x="1330" y="4458"/>
                    </a:lnTo>
                    <a:lnTo>
                      <a:pt x="1330" y="4456"/>
                    </a:lnTo>
                    <a:lnTo>
                      <a:pt x="1327" y="4456"/>
                    </a:lnTo>
                    <a:lnTo>
                      <a:pt x="1327" y="4455"/>
                    </a:lnTo>
                    <a:lnTo>
                      <a:pt x="1322" y="4455"/>
                    </a:lnTo>
                    <a:lnTo>
                      <a:pt x="1322" y="4453"/>
                    </a:lnTo>
                    <a:lnTo>
                      <a:pt x="1318" y="4453"/>
                    </a:lnTo>
                    <a:lnTo>
                      <a:pt x="1318" y="4451"/>
                    </a:lnTo>
                    <a:lnTo>
                      <a:pt x="1315" y="4451"/>
                    </a:lnTo>
                    <a:lnTo>
                      <a:pt x="1315" y="4450"/>
                    </a:lnTo>
                    <a:lnTo>
                      <a:pt x="1312" y="4450"/>
                    </a:lnTo>
                    <a:lnTo>
                      <a:pt x="1312" y="4448"/>
                    </a:lnTo>
                    <a:lnTo>
                      <a:pt x="1308" y="4448"/>
                    </a:lnTo>
                    <a:lnTo>
                      <a:pt x="1308" y="4446"/>
                    </a:lnTo>
                    <a:lnTo>
                      <a:pt x="1303" y="4446"/>
                    </a:lnTo>
                    <a:lnTo>
                      <a:pt x="1303" y="4445"/>
                    </a:lnTo>
                    <a:lnTo>
                      <a:pt x="1300" y="4445"/>
                    </a:lnTo>
                    <a:lnTo>
                      <a:pt x="1300" y="4443"/>
                    </a:lnTo>
                    <a:lnTo>
                      <a:pt x="1297" y="4443"/>
                    </a:lnTo>
                    <a:lnTo>
                      <a:pt x="1297" y="4441"/>
                    </a:lnTo>
                    <a:lnTo>
                      <a:pt x="1293" y="4441"/>
                    </a:lnTo>
                    <a:lnTo>
                      <a:pt x="1293" y="4440"/>
                    </a:lnTo>
                    <a:lnTo>
                      <a:pt x="1290" y="4440"/>
                    </a:lnTo>
                    <a:lnTo>
                      <a:pt x="1290" y="4438"/>
                    </a:lnTo>
                    <a:lnTo>
                      <a:pt x="1285" y="4438"/>
                    </a:lnTo>
                    <a:lnTo>
                      <a:pt x="1285" y="4436"/>
                    </a:lnTo>
                    <a:lnTo>
                      <a:pt x="1282" y="4436"/>
                    </a:lnTo>
                    <a:lnTo>
                      <a:pt x="1282" y="4435"/>
                    </a:lnTo>
                    <a:lnTo>
                      <a:pt x="1278" y="4435"/>
                    </a:lnTo>
                    <a:lnTo>
                      <a:pt x="1278" y="4433"/>
                    </a:lnTo>
                    <a:lnTo>
                      <a:pt x="1275" y="4433"/>
                    </a:lnTo>
                    <a:lnTo>
                      <a:pt x="1275" y="4431"/>
                    </a:lnTo>
                    <a:lnTo>
                      <a:pt x="1272" y="4431"/>
                    </a:lnTo>
                    <a:lnTo>
                      <a:pt x="1272" y="4430"/>
                    </a:lnTo>
                    <a:lnTo>
                      <a:pt x="1268" y="4430"/>
                    </a:lnTo>
                    <a:lnTo>
                      <a:pt x="1268" y="4428"/>
                    </a:lnTo>
                    <a:lnTo>
                      <a:pt x="1263" y="4428"/>
                    </a:lnTo>
                    <a:lnTo>
                      <a:pt x="1263" y="4426"/>
                    </a:lnTo>
                    <a:lnTo>
                      <a:pt x="1260" y="4426"/>
                    </a:lnTo>
                    <a:lnTo>
                      <a:pt x="1260" y="4425"/>
                    </a:lnTo>
                    <a:lnTo>
                      <a:pt x="1257" y="4425"/>
                    </a:lnTo>
                    <a:lnTo>
                      <a:pt x="1257" y="4423"/>
                    </a:lnTo>
                    <a:lnTo>
                      <a:pt x="1253" y="4423"/>
                    </a:lnTo>
                    <a:lnTo>
                      <a:pt x="1253" y="4421"/>
                    </a:lnTo>
                    <a:lnTo>
                      <a:pt x="1250" y="4421"/>
                    </a:lnTo>
                    <a:lnTo>
                      <a:pt x="1250" y="4420"/>
                    </a:lnTo>
                    <a:lnTo>
                      <a:pt x="1247" y="4420"/>
                    </a:lnTo>
                    <a:lnTo>
                      <a:pt x="1247" y="4418"/>
                    </a:lnTo>
                    <a:lnTo>
                      <a:pt x="1243" y="4418"/>
                    </a:lnTo>
                    <a:lnTo>
                      <a:pt x="1243" y="4416"/>
                    </a:lnTo>
                    <a:lnTo>
                      <a:pt x="1240" y="4416"/>
                    </a:lnTo>
                    <a:lnTo>
                      <a:pt x="1240" y="4415"/>
                    </a:lnTo>
                    <a:lnTo>
                      <a:pt x="1237" y="4415"/>
                    </a:lnTo>
                    <a:lnTo>
                      <a:pt x="1237" y="4413"/>
                    </a:lnTo>
                    <a:lnTo>
                      <a:pt x="1233" y="4413"/>
                    </a:lnTo>
                    <a:lnTo>
                      <a:pt x="1233" y="4411"/>
                    </a:lnTo>
                    <a:lnTo>
                      <a:pt x="1230" y="4411"/>
                    </a:lnTo>
                    <a:lnTo>
                      <a:pt x="1230" y="4410"/>
                    </a:lnTo>
                    <a:lnTo>
                      <a:pt x="1227" y="4410"/>
                    </a:lnTo>
                    <a:lnTo>
                      <a:pt x="1227" y="4408"/>
                    </a:lnTo>
                    <a:lnTo>
                      <a:pt x="1223" y="4408"/>
                    </a:lnTo>
                    <a:lnTo>
                      <a:pt x="1223" y="4406"/>
                    </a:lnTo>
                    <a:lnTo>
                      <a:pt x="1220" y="4406"/>
                    </a:lnTo>
                    <a:lnTo>
                      <a:pt x="1220" y="4405"/>
                    </a:lnTo>
                    <a:lnTo>
                      <a:pt x="1217" y="4405"/>
                    </a:lnTo>
                    <a:lnTo>
                      <a:pt x="1217" y="4403"/>
                    </a:lnTo>
                    <a:lnTo>
                      <a:pt x="1213" y="4403"/>
                    </a:lnTo>
                    <a:lnTo>
                      <a:pt x="1213" y="4401"/>
                    </a:lnTo>
                    <a:lnTo>
                      <a:pt x="1210" y="4401"/>
                    </a:lnTo>
                    <a:lnTo>
                      <a:pt x="1210" y="4400"/>
                    </a:lnTo>
                    <a:lnTo>
                      <a:pt x="1207" y="4400"/>
                    </a:lnTo>
                    <a:lnTo>
                      <a:pt x="1207" y="4398"/>
                    </a:lnTo>
                    <a:lnTo>
                      <a:pt x="1203" y="4398"/>
                    </a:lnTo>
                    <a:lnTo>
                      <a:pt x="1203" y="4396"/>
                    </a:lnTo>
                    <a:lnTo>
                      <a:pt x="1200" y="4396"/>
                    </a:lnTo>
                    <a:lnTo>
                      <a:pt x="1200" y="4395"/>
                    </a:lnTo>
                    <a:lnTo>
                      <a:pt x="1197" y="4395"/>
                    </a:lnTo>
                    <a:lnTo>
                      <a:pt x="1197" y="4393"/>
                    </a:lnTo>
                    <a:lnTo>
                      <a:pt x="1195" y="4393"/>
                    </a:lnTo>
                    <a:lnTo>
                      <a:pt x="1195" y="4391"/>
                    </a:lnTo>
                    <a:lnTo>
                      <a:pt x="1192" y="4391"/>
                    </a:lnTo>
                    <a:lnTo>
                      <a:pt x="1192" y="4390"/>
                    </a:lnTo>
                    <a:lnTo>
                      <a:pt x="1188" y="4390"/>
                    </a:lnTo>
                    <a:lnTo>
                      <a:pt x="1188" y="4388"/>
                    </a:lnTo>
                    <a:lnTo>
                      <a:pt x="1185" y="4388"/>
                    </a:lnTo>
                    <a:lnTo>
                      <a:pt x="1185" y="4386"/>
                    </a:lnTo>
                    <a:lnTo>
                      <a:pt x="1182" y="4386"/>
                    </a:lnTo>
                    <a:lnTo>
                      <a:pt x="1182" y="4385"/>
                    </a:lnTo>
                    <a:lnTo>
                      <a:pt x="1178" y="4385"/>
                    </a:lnTo>
                    <a:lnTo>
                      <a:pt x="1178" y="4383"/>
                    </a:lnTo>
                    <a:lnTo>
                      <a:pt x="1175" y="4383"/>
                    </a:lnTo>
                    <a:lnTo>
                      <a:pt x="1175" y="4381"/>
                    </a:lnTo>
                    <a:lnTo>
                      <a:pt x="1172" y="4381"/>
                    </a:lnTo>
                    <a:lnTo>
                      <a:pt x="1172" y="4380"/>
                    </a:lnTo>
                    <a:lnTo>
                      <a:pt x="1170" y="4380"/>
                    </a:lnTo>
                    <a:lnTo>
                      <a:pt x="1170" y="4378"/>
                    </a:lnTo>
                    <a:lnTo>
                      <a:pt x="1167" y="4378"/>
                    </a:lnTo>
                    <a:lnTo>
                      <a:pt x="1167" y="4376"/>
                    </a:lnTo>
                    <a:lnTo>
                      <a:pt x="1163" y="4376"/>
                    </a:lnTo>
                    <a:lnTo>
                      <a:pt x="1163" y="4375"/>
                    </a:lnTo>
                    <a:lnTo>
                      <a:pt x="1160" y="4375"/>
                    </a:lnTo>
                    <a:lnTo>
                      <a:pt x="1160" y="4373"/>
                    </a:lnTo>
                    <a:lnTo>
                      <a:pt x="1157" y="4373"/>
                    </a:lnTo>
                    <a:lnTo>
                      <a:pt x="1157" y="4371"/>
                    </a:lnTo>
                    <a:lnTo>
                      <a:pt x="1153" y="4371"/>
                    </a:lnTo>
                    <a:lnTo>
                      <a:pt x="1153" y="4370"/>
                    </a:lnTo>
                    <a:lnTo>
                      <a:pt x="1150" y="4370"/>
                    </a:lnTo>
                    <a:lnTo>
                      <a:pt x="1150" y="4368"/>
                    </a:lnTo>
                    <a:lnTo>
                      <a:pt x="1148" y="4368"/>
                    </a:lnTo>
                    <a:lnTo>
                      <a:pt x="1148" y="4366"/>
                    </a:lnTo>
                    <a:lnTo>
                      <a:pt x="1145" y="4366"/>
                    </a:lnTo>
                    <a:lnTo>
                      <a:pt x="1145" y="4365"/>
                    </a:lnTo>
                    <a:lnTo>
                      <a:pt x="1142" y="4365"/>
                    </a:lnTo>
                    <a:lnTo>
                      <a:pt x="1142" y="4363"/>
                    </a:lnTo>
                    <a:lnTo>
                      <a:pt x="1138" y="4363"/>
                    </a:lnTo>
                    <a:lnTo>
                      <a:pt x="1138" y="4361"/>
                    </a:lnTo>
                    <a:lnTo>
                      <a:pt x="1135" y="4361"/>
                    </a:lnTo>
                    <a:lnTo>
                      <a:pt x="1135" y="4360"/>
                    </a:lnTo>
                    <a:lnTo>
                      <a:pt x="1133" y="4360"/>
                    </a:lnTo>
                    <a:lnTo>
                      <a:pt x="1133" y="4358"/>
                    </a:lnTo>
                    <a:lnTo>
                      <a:pt x="1130" y="4358"/>
                    </a:lnTo>
                    <a:lnTo>
                      <a:pt x="1130" y="4356"/>
                    </a:lnTo>
                    <a:lnTo>
                      <a:pt x="1127" y="4356"/>
                    </a:lnTo>
                    <a:lnTo>
                      <a:pt x="1127" y="4355"/>
                    </a:lnTo>
                    <a:lnTo>
                      <a:pt x="1125" y="4355"/>
                    </a:lnTo>
                    <a:lnTo>
                      <a:pt x="1125" y="4353"/>
                    </a:lnTo>
                    <a:lnTo>
                      <a:pt x="1122" y="4353"/>
                    </a:lnTo>
                    <a:lnTo>
                      <a:pt x="1122" y="4351"/>
                    </a:lnTo>
                    <a:lnTo>
                      <a:pt x="1118" y="4351"/>
                    </a:lnTo>
                    <a:lnTo>
                      <a:pt x="1118" y="4350"/>
                    </a:lnTo>
                    <a:lnTo>
                      <a:pt x="1115" y="4350"/>
                    </a:lnTo>
                    <a:lnTo>
                      <a:pt x="1115" y="4348"/>
                    </a:lnTo>
                    <a:lnTo>
                      <a:pt x="1113" y="4348"/>
                    </a:lnTo>
                    <a:lnTo>
                      <a:pt x="1113" y="4346"/>
                    </a:lnTo>
                    <a:lnTo>
                      <a:pt x="1110" y="4346"/>
                    </a:lnTo>
                    <a:lnTo>
                      <a:pt x="1110" y="4345"/>
                    </a:lnTo>
                    <a:lnTo>
                      <a:pt x="1107" y="4345"/>
                    </a:lnTo>
                    <a:lnTo>
                      <a:pt x="1107" y="4343"/>
                    </a:lnTo>
                    <a:lnTo>
                      <a:pt x="1103" y="4343"/>
                    </a:lnTo>
                    <a:lnTo>
                      <a:pt x="1103" y="4341"/>
                    </a:lnTo>
                    <a:lnTo>
                      <a:pt x="1102" y="4341"/>
                    </a:lnTo>
                    <a:lnTo>
                      <a:pt x="1102" y="4340"/>
                    </a:lnTo>
                    <a:lnTo>
                      <a:pt x="1098" y="4340"/>
                    </a:lnTo>
                    <a:lnTo>
                      <a:pt x="1098" y="4338"/>
                    </a:lnTo>
                    <a:lnTo>
                      <a:pt x="1095" y="4338"/>
                    </a:lnTo>
                    <a:lnTo>
                      <a:pt x="1095" y="4336"/>
                    </a:lnTo>
                    <a:lnTo>
                      <a:pt x="1092" y="4336"/>
                    </a:lnTo>
                    <a:lnTo>
                      <a:pt x="1092" y="4335"/>
                    </a:lnTo>
                    <a:lnTo>
                      <a:pt x="1090" y="4335"/>
                    </a:lnTo>
                    <a:lnTo>
                      <a:pt x="1090" y="4333"/>
                    </a:lnTo>
                    <a:lnTo>
                      <a:pt x="1087" y="4333"/>
                    </a:lnTo>
                    <a:lnTo>
                      <a:pt x="1087" y="4331"/>
                    </a:lnTo>
                    <a:lnTo>
                      <a:pt x="1083" y="4331"/>
                    </a:lnTo>
                    <a:lnTo>
                      <a:pt x="1083" y="4330"/>
                    </a:lnTo>
                    <a:lnTo>
                      <a:pt x="1082" y="4330"/>
                    </a:lnTo>
                    <a:lnTo>
                      <a:pt x="1082" y="4328"/>
                    </a:lnTo>
                    <a:lnTo>
                      <a:pt x="1078" y="4328"/>
                    </a:lnTo>
                    <a:lnTo>
                      <a:pt x="1078" y="4326"/>
                    </a:lnTo>
                    <a:lnTo>
                      <a:pt x="1077" y="4326"/>
                    </a:lnTo>
                    <a:lnTo>
                      <a:pt x="1077" y="4325"/>
                    </a:lnTo>
                    <a:lnTo>
                      <a:pt x="1073" y="4325"/>
                    </a:lnTo>
                    <a:lnTo>
                      <a:pt x="1073" y="4323"/>
                    </a:lnTo>
                    <a:lnTo>
                      <a:pt x="1070" y="4323"/>
                    </a:lnTo>
                    <a:lnTo>
                      <a:pt x="1070" y="4321"/>
                    </a:lnTo>
                    <a:lnTo>
                      <a:pt x="1068" y="4321"/>
                    </a:lnTo>
                    <a:lnTo>
                      <a:pt x="1068" y="4320"/>
                    </a:lnTo>
                    <a:lnTo>
                      <a:pt x="1065" y="4320"/>
                    </a:lnTo>
                    <a:lnTo>
                      <a:pt x="1065" y="4318"/>
                    </a:lnTo>
                    <a:lnTo>
                      <a:pt x="1062" y="4318"/>
                    </a:lnTo>
                    <a:lnTo>
                      <a:pt x="1062" y="4316"/>
                    </a:lnTo>
                    <a:lnTo>
                      <a:pt x="1060" y="4316"/>
                    </a:lnTo>
                    <a:lnTo>
                      <a:pt x="1060" y="4315"/>
                    </a:lnTo>
                    <a:lnTo>
                      <a:pt x="1057" y="4315"/>
                    </a:lnTo>
                    <a:lnTo>
                      <a:pt x="1057" y="4313"/>
                    </a:lnTo>
                    <a:lnTo>
                      <a:pt x="1055" y="4313"/>
                    </a:lnTo>
                    <a:lnTo>
                      <a:pt x="1055" y="4311"/>
                    </a:lnTo>
                    <a:lnTo>
                      <a:pt x="1052" y="4311"/>
                    </a:lnTo>
                    <a:lnTo>
                      <a:pt x="1052" y="4310"/>
                    </a:lnTo>
                    <a:lnTo>
                      <a:pt x="1048" y="4310"/>
                    </a:lnTo>
                    <a:lnTo>
                      <a:pt x="1048" y="4308"/>
                    </a:lnTo>
                    <a:lnTo>
                      <a:pt x="1047" y="4308"/>
                    </a:lnTo>
                    <a:lnTo>
                      <a:pt x="1047" y="4306"/>
                    </a:lnTo>
                    <a:lnTo>
                      <a:pt x="1043" y="4306"/>
                    </a:lnTo>
                    <a:lnTo>
                      <a:pt x="1043" y="4305"/>
                    </a:lnTo>
                    <a:lnTo>
                      <a:pt x="1042" y="4305"/>
                    </a:lnTo>
                    <a:lnTo>
                      <a:pt x="1042" y="4303"/>
                    </a:lnTo>
                    <a:lnTo>
                      <a:pt x="1038" y="4303"/>
                    </a:lnTo>
                    <a:lnTo>
                      <a:pt x="1038" y="4301"/>
                    </a:lnTo>
                    <a:lnTo>
                      <a:pt x="1035" y="4301"/>
                    </a:lnTo>
                    <a:lnTo>
                      <a:pt x="1035" y="4300"/>
                    </a:lnTo>
                    <a:lnTo>
                      <a:pt x="1033" y="4300"/>
                    </a:lnTo>
                    <a:lnTo>
                      <a:pt x="1033" y="4298"/>
                    </a:lnTo>
                    <a:lnTo>
                      <a:pt x="1030" y="4298"/>
                    </a:lnTo>
                    <a:lnTo>
                      <a:pt x="1030" y="4296"/>
                    </a:lnTo>
                    <a:lnTo>
                      <a:pt x="1028" y="4296"/>
                    </a:lnTo>
                    <a:lnTo>
                      <a:pt x="1028" y="4295"/>
                    </a:lnTo>
                    <a:lnTo>
                      <a:pt x="1025" y="4295"/>
                    </a:lnTo>
                    <a:lnTo>
                      <a:pt x="1025" y="4293"/>
                    </a:lnTo>
                    <a:lnTo>
                      <a:pt x="1023" y="4293"/>
                    </a:lnTo>
                    <a:lnTo>
                      <a:pt x="1023" y="4291"/>
                    </a:lnTo>
                    <a:lnTo>
                      <a:pt x="1020" y="4291"/>
                    </a:lnTo>
                    <a:lnTo>
                      <a:pt x="1020" y="4290"/>
                    </a:lnTo>
                    <a:lnTo>
                      <a:pt x="1018" y="4290"/>
                    </a:lnTo>
                    <a:lnTo>
                      <a:pt x="1018" y="4288"/>
                    </a:lnTo>
                    <a:lnTo>
                      <a:pt x="1015" y="4288"/>
                    </a:lnTo>
                    <a:lnTo>
                      <a:pt x="1015" y="4286"/>
                    </a:lnTo>
                    <a:lnTo>
                      <a:pt x="1013" y="4286"/>
                    </a:lnTo>
                    <a:lnTo>
                      <a:pt x="1013" y="4285"/>
                    </a:lnTo>
                    <a:lnTo>
                      <a:pt x="1010" y="4285"/>
                    </a:lnTo>
                    <a:lnTo>
                      <a:pt x="1010" y="4283"/>
                    </a:lnTo>
                    <a:lnTo>
                      <a:pt x="1008" y="4283"/>
                    </a:lnTo>
                    <a:lnTo>
                      <a:pt x="1008" y="4281"/>
                    </a:lnTo>
                    <a:lnTo>
                      <a:pt x="1005" y="4281"/>
                    </a:lnTo>
                    <a:lnTo>
                      <a:pt x="1005" y="4280"/>
                    </a:lnTo>
                    <a:lnTo>
                      <a:pt x="1003" y="4280"/>
                    </a:lnTo>
                    <a:lnTo>
                      <a:pt x="1003" y="4278"/>
                    </a:lnTo>
                    <a:lnTo>
                      <a:pt x="1000" y="4278"/>
                    </a:lnTo>
                    <a:lnTo>
                      <a:pt x="1000" y="4276"/>
                    </a:lnTo>
                    <a:lnTo>
                      <a:pt x="998" y="4276"/>
                    </a:lnTo>
                    <a:lnTo>
                      <a:pt x="998" y="4275"/>
                    </a:lnTo>
                    <a:lnTo>
                      <a:pt x="995" y="4275"/>
                    </a:lnTo>
                    <a:lnTo>
                      <a:pt x="995" y="4273"/>
                    </a:lnTo>
                    <a:lnTo>
                      <a:pt x="993" y="4273"/>
                    </a:lnTo>
                    <a:lnTo>
                      <a:pt x="993" y="4271"/>
                    </a:lnTo>
                    <a:lnTo>
                      <a:pt x="990" y="4271"/>
                    </a:lnTo>
                    <a:lnTo>
                      <a:pt x="990" y="4270"/>
                    </a:lnTo>
                    <a:lnTo>
                      <a:pt x="988" y="4270"/>
                    </a:lnTo>
                    <a:lnTo>
                      <a:pt x="988" y="4268"/>
                    </a:lnTo>
                    <a:lnTo>
                      <a:pt x="987" y="4268"/>
                    </a:lnTo>
                    <a:lnTo>
                      <a:pt x="987" y="4266"/>
                    </a:lnTo>
                    <a:lnTo>
                      <a:pt x="983" y="4266"/>
                    </a:lnTo>
                    <a:lnTo>
                      <a:pt x="983" y="4265"/>
                    </a:lnTo>
                    <a:lnTo>
                      <a:pt x="982" y="4265"/>
                    </a:lnTo>
                    <a:lnTo>
                      <a:pt x="982" y="4263"/>
                    </a:lnTo>
                    <a:lnTo>
                      <a:pt x="978" y="4263"/>
                    </a:lnTo>
                    <a:lnTo>
                      <a:pt x="978" y="4261"/>
                    </a:lnTo>
                    <a:lnTo>
                      <a:pt x="977" y="4261"/>
                    </a:lnTo>
                    <a:lnTo>
                      <a:pt x="977" y="4260"/>
                    </a:lnTo>
                    <a:lnTo>
                      <a:pt x="973" y="4260"/>
                    </a:lnTo>
                    <a:lnTo>
                      <a:pt x="973" y="4258"/>
                    </a:lnTo>
                    <a:lnTo>
                      <a:pt x="972" y="4258"/>
                    </a:lnTo>
                    <a:lnTo>
                      <a:pt x="972" y="4256"/>
                    </a:lnTo>
                    <a:lnTo>
                      <a:pt x="968" y="4256"/>
                    </a:lnTo>
                    <a:lnTo>
                      <a:pt x="968" y="4255"/>
                    </a:lnTo>
                    <a:lnTo>
                      <a:pt x="967" y="4255"/>
                    </a:lnTo>
                    <a:lnTo>
                      <a:pt x="967" y="4253"/>
                    </a:lnTo>
                    <a:lnTo>
                      <a:pt x="963" y="4253"/>
                    </a:lnTo>
                    <a:lnTo>
                      <a:pt x="963" y="4251"/>
                    </a:lnTo>
                    <a:lnTo>
                      <a:pt x="962" y="4251"/>
                    </a:lnTo>
                    <a:lnTo>
                      <a:pt x="962" y="4250"/>
                    </a:lnTo>
                    <a:lnTo>
                      <a:pt x="958" y="4250"/>
                    </a:lnTo>
                    <a:lnTo>
                      <a:pt x="958" y="4248"/>
                    </a:lnTo>
                    <a:lnTo>
                      <a:pt x="957" y="4248"/>
                    </a:lnTo>
                    <a:lnTo>
                      <a:pt x="957" y="4246"/>
                    </a:lnTo>
                    <a:lnTo>
                      <a:pt x="953" y="4246"/>
                    </a:lnTo>
                    <a:lnTo>
                      <a:pt x="953" y="4245"/>
                    </a:lnTo>
                    <a:lnTo>
                      <a:pt x="952" y="4245"/>
                    </a:lnTo>
                    <a:lnTo>
                      <a:pt x="952" y="4243"/>
                    </a:lnTo>
                    <a:lnTo>
                      <a:pt x="948" y="4243"/>
                    </a:lnTo>
                    <a:lnTo>
                      <a:pt x="948" y="4241"/>
                    </a:lnTo>
                    <a:lnTo>
                      <a:pt x="947" y="4241"/>
                    </a:lnTo>
                    <a:lnTo>
                      <a:pt x="947" y="4240"/>
                    </a:lnTo>
                    <a:lnTo>
                      <a:pt x="945" y="4240"/>
                    </a:lnTo>
                    <a:lnTo>
                      <a:pt x="945" y="4238"/>
                    </a:lnTo>
                    <a:lnTo>
                      <a:pt x="942" y="4238"/>
                    </a:lnTo>
                    <a:lnTo>
                      <a:pt x="942" y="4236"/>
                    </a:lnTo>
                    <a:lnTo>
                      <a:pt x="940" y="4236"/>
                    </a:lnTo>
                    <a:lnTo>
                      <a:pt x="940" y="4235"/>
                    </a:lnTo>
                    <a:lnTo>
                      <a:pt x="937" y="4235"/>
                    </a:lnTo>
                    <a:lnTo>
                      <a:pt x="937" y="4233"/>
                    </a:lnTo>
                    <a:lnTo>
                      <a:pt x="935" y="4233"/>
                    </a:lnTo>
                    <a:lnTo>
                      <a:pt x="935" y="4231"/>
                    </a:lnTo>
                    <a:lnTo>
                      <a:pt x="933" y="4231"/>
                    </a:lnTo>
                    <a:lnTo>
                      <a:pt x="933" y="4230"/>
                    </a:lnTo>
                    <a:lnTo>
                      <a:pt x="930" y="4230"/>
                    </a:lnTo>
                    <a:lnTo>
                      <a:pt x="930" y="4228"/>
                    </a:lnTo>
                    <a:lnTo>
                      <a:pt x="928" y="4228"/>
                    </a:lnTo>
                    <a:lnTo>
                      <a:pt x="928" y="4226"/>
                    </a:lnTo>
                    <a:lnTo>
                      <a:pt x="925" y="4226"/>
                    </a:lnTo>
                    <a:lnTo>
                      <a:pt x="925" y="4225"/>
                    </a:lnTo>
                    <a:lnTo>
                      <a:pt x="923" y="4225"/>
                    </a:lnTo>
                    <a:lnTo>
                      <a:pt x="923" y="4223"/>
                    </a:lnTo>
                    <a:lnTo>
                      <a:pt x="922" y="4223"/>
                    </a:lnTo>
                    <a:lnTo>
                      <a:pt x="922" y="4221"/>
                    </a:lnTo>
                    <a:lnTo>
                      <a:pt x="918" y="4221"/>
                    </a:lnTo>
                    <a:lnTo>
                      <a:pt x="918" y="4220"/>
                    </a:lnTo>
                    <a:lnTo>
                      <a:pt x="917" y="4220"/>
                    </a:lnTo>
                    <a:lnTo>
                      <a:pt x="917" y="4218"/>
                    </a:lnTo>
                    <a:lnTo>
                      <a:pt x="915" y="4218"/>
                    </a:lnTo>
                    <a:lnTo>
                      <a:pt x="915" y="4216"/>
                    </a:lnTo>
                    <a:lnTo>
                      <a:pt x="912" y="4216"/>
                    </a:lnTo>
                    <a:lnTo>
                      <a:pt x="912" y="4215"/>
                    </a:lnTo>
                    <a:lnTo>
                      <a:pt x="910" y="4215"/>
                    </a:lnTo>
                    <a:lnTo>
                      <a:pt x="910" y="4213"/>
                    </a:lnTo>
                    <a:lnTo>
                      <a:pt x="908" y="4213"/>
                    </a:lnTo>
                    <a:lnTo>
                      <a:pt x="908" y="4211"/>
                    </a:lnTo>
                    <a:lnTo>
                      <a:pt x="907" y="4211"/>
                    </a:lnTo>
                    <a:lnTo>
                      <a:pt x="907" y="4210"/>
                    </a:lnTo>
                    <a:lnTo>
                      <a:pt x="903" y="4210"/>
                    </a:lnTo>
                    <a:lnTo>
                      <a:pt x="903" y="4208"/>
                    </a:lnTo>
                    <a:lnTo>
                      <a:pt x="902" y="4208"/>
                    </a:lnTo>
                    <a:lnTo>
                      <a:pt x="902" y="4206"/>
                    </a:lnTo>
                    <a:lnTo>
                      <a:pt x="900" y="4206"/>
                    </a:lnTo>
                    <a:lnTo>
                      <a:pt x="900" y="4205"/>
                    </a:lnTo>
                    <a:lnTo>
                      <a:pt x="897" y="4205"/>
                    </a:lnTo>
                    <a:lnTo>
                      <a:pt x="897" y="4203"/>
                    </a:lnTo>
                    <a:lnTo>
                      <a:pt x="895" y="4203"/>
                    </a:lnTo>
                    <a:lnTo>
                      <a:pt x="895" y="4201"/>
                    </a:lnTo>
                    <a:lnTo>
                      <a:pt x="893" y="4201"/>
                    </a:lnTo>
                    <a:lnTo>
                      <a:pt x="893" y="4200"/>
                    </a:lnTo>
                    <a:lnTo>
                      <a:pt x="890" y="4200"/>
                    </a:lnTo>
                    <a:lnTo>
                      <a:pt x="890" y="4198"/>
                    </a:lnTo>
                    <a:lnTo>
                      <a:pt x="888" y="4198"/>
                    </a:lnTo>
                    <a:lnTo>
                      <a:pt x="888" y="4196"/>
                    </a:lnTo>
                    <a:lnTo>
                      <a:pt x="887" y="4196"/>
                    </a:lnTo>
                    <a:lnTo>
                      <a:pt x="887" y="4195"/>
                    </a:lnTo>
                    <a:lnTo>
                      <a:pt x="883" y="4195"/>
                    </a:lnTo>
                    <a:lnTo>
                      <a:pt x="883" y="4193"/>
                    </a:lnTo>
                    <a:lnTo>
                      <a:pt x="882" y="4193"/>
                    </a:lnTo>
                    <a:lnTo>
                      <a:pt x="882" y="4191"/>
                    </a:lnTo>
                    <a:lnTo>
                      <a:pt x="880" y="4191"/>
                    </a:lnTo>
                    <a:lnTo>
                      <a:pt x="880" y="4190"/>
                    </a:lnTo>
                    <a:lnTo>
                      <a:pt x="877" y="4190"/>
                    </a:lnTo>
                    <a:lnTo>
                      <a:pt x="877" y="4188"/>
                    </a:lnTo>
                    <a:lnTo>
                      <a:pt x="875" y="4188"/>
                    </a:lnTo>
                    <a:lnTo>
                      <a:pt x="875" y="4186"/>
                    </a:lnTo>
                    <a:lnTo>
                      <a:pt x="873" y="4186"/>
                    </a:lnTo>
                    <a:lnTo>
                      <a:pt x="873" y="4185"/>
                    </a:lnTo>
                    <a:lnTo>
                      <a:pt x="872" y="4185"/>
                    </a:lnTo>
                    <a:lnTo>
                      <a:pt x="872" y="4183"/>
                    </a:lnTo>
                    <a:lnTo>
                      <a:pt x="868" y="4183"/>
                    </a:lnTo>
                    <a:lnTo>
                      <a:pt x="868" y="4181"/>
                    </a:lnTo>
                    <a:lnTo>
                      <a:pt x="867" y="4181"/>
                    </a:lnTo>
                    <a:lnTo>
                      <a:pt x="867" y="4180"/>
                    </a:lnTo>
                    <a:lnTo>
                      <a:pt x="865" y="4180"/>
                    </a:lnTo>
                    <a:lnTo>
                      <a:pt x="865" y="4178"/>
                    </a:lnTo>
                    <a:lnTo>
                      <a:pt x="862" y="4178"/>
                    </a:lnTo>
                    <a:lnTo>
                      <a:pt x="862" y="4176"/>
                    </a:lnTo>
                    <a:lnTo>
                      <a:pt x="860" y="4176"/>
                    </a:lnTo>
                    <a:lnTo>
                      <a:pt x="860" y="4175"/>
                    </a:lnTo>
                    <a:lnTo>
                      <a:pt x="858" y="4175"/>
                    </a:lnTo>
                    <a:lnTo>
                      <a:pt x="858" y="4173"/>
                    </a:lnTo>
                    <a:lnTo>
                      <a:pt x="855" y="4173"/>
                    </a:lnTo>
                    <a:lnTo>
                      <a:pt x="855" y="4171"/>
                    </a:lnTo>
                    <a:lnTo>
                      <a:pt x="853" y="4171"/>
                    </a:lnTo>
                    <a:lnTo>
                      <a:pt x="853" y="4170"/>
                    </a:lnTo>
                    <a:lnTo>
                      <a:pt x="852" y="4170"/>
                    </a:lnTo>
                    <a:lnTo>
                      <a:pt x="852" y="4168"/>
                    </a:lnTo>
                    <a:lnTo>
                      <a:pt x="848" y="4168"/>
                    </a:lnTo>
                    <a:lnTo>
                      <a:pt x="848" y="4166"/>
                    </a:lnTo>
                    <a:lnTo>
                      <a:pt x="847" y="4166"/>
                    </a:lnTo>
                    <a:lnTo>
                      <a:pt x="847" y="4165"/>
                    </a:lnTo>
                    <a:lnTo>
                      <a:pt x="845" y="4165"/>
                    </a:lnTo>
                    <a:lnTo>
                      <a:pt x="845" y="4163"/>
                    </a:lnTo>
                    <a:lnTo>
                      <a:pt x="843" y="4163"/>
                    </a:lnTo>
                    <a:lnTo>
                      <a:pt x="843" y="4161"/>
                    </a:lnTo>
                    <a:lnTo>
                      <a:pt x="842" y="4161"/>
                    </a:lnTo>
                    <a:lnTo>
                      <a:pt x="842" y="4160"/>
                    </a:lnTo>
                    <a:lnTo>
                      <a:pt x="838" y="4160"/>
                    </a:lnTo>
                    <a:lnTo>
                      <a:pt x="838" y="4158"/>
                    </a:lnTo>
                    <a:lnTo>
                      <a:pt x="837" y="4158"/>
                    </a:lnTo>
                    <a:lnTo>
                      <a:pt x="837" y="4156"/>
                    </a:lnTo>
                    <a:lnTo>
                      <a:pt x="835" y="4156"/>
                    </a:lnTo>
                    <a:lnTo>
                      <a:pt x="835" y="4155"/>
                    </a:lnTo>
                    <a:lnTo>
                      <a:pt x="833" y="4155"/>
                    </a:lnTo>
                    <a:lnTo>
                      <a:pt x="833" y="4153"/>
                    </a:lnTo>
                    <a:lnTo>
                      <a:pt x="830" y="4153"/>
                    </a:lnTo>
                    <a:lnTo>
                      <a:pt x="830" y="4151"/>
                    </a:lnTo>
                    <a:lnTo>
                      <a:pt x="828" y="4151"/>
                    </a:lnTo>
                    <a:lnTo>
                      <a:pt x="828" y="4150"/>
                    </a:lnTo>
                    <a:lnTo>
                      <a:pt x="827" y="4150"/>
                    </a:lnTo>
                    <a:lnTo>
                      <a:pt x="827" y="4148"/>
                    </a:lnTo>
                    <a:lnTo>
                      <a:pt x="825" y="4148"/>
                    </a:lnTo>
                    <a:lnTo>
                      <a:pt x="825" y="4146"/>
                    </a:lnTo>
                    <a:lnTo>
                      <a:pt x="823" y="4146"/>
                    </a:lnTo>
                    <a:lnTo>
                      <a:pt x="823" y="4145"/>
                    </a:lnTo>
                    <a:lnTo>
                      <a:pt x="820" y="4145"/>
                    </a:lnTo>
                    <a:lnTo>
                      <a:pt x="820" y="4143"/>
                    </a:lnTo>
                    <a:lnTo>
                      <a:pt x="818" y="4143"/>
                    </a:lnTo>
                    <a:lnTo>
                      <a:pt x="818" y="4141"/>
                    </a:lnTo>
                    <a:lnTo>
                      <a:pt x="817" y="4141"/>
                    </a:lnTo>
                    <a:lnTo>
                      <a:pt x="817" y="4140"/>
                    </a:lnTo>
                    <a:lnTo>
                      <a:pt x="815" y="4140"/>
                    </a:lnTo>
                    <a:lnTo>
                      <a:pt x="815" y="4138"/>
                    </a:lnTo>
                    <a:lnTo>
                      <a:pt x="813" y="4138"/>
                    </a:lnTo>
                    <a:lnTo>
                      <a:pt x="813" y="4136"/>
                    </a:lnTo>
                    <a:lnTo>
                      <a:pt x="812" y="4136"/>
                    </a:lnTo>
                    <a:lnTo>
                      <a:pt x="812" y="4135"/>
                    </a:lnTo>
                    <a:lnTo>
                      <a:pt x="808" y="4135"/>
                    </a:lnTo>
                    <a:lnTo>
                      <a:pt x="808" y="4133"/>
                    </a:lnTo>
                    <a:lnTo>
                      <a:pt x="807" y="4133"/>
                    </a:lnTo>
                    <a:lnTo>
                      <a:pt x="807" y="4131"/>
                    </a:lnTo>
                    <a:lnTo>
                      <a:pt x="805" y="4131"/>
                    </a:lnTo>
                    <a:lnTo>
                      <a:pt x="805" y="4130"/>
                    </a:lnTo>
                    <a:lnTo>
                      <a:pt x="803" y="4130"/>
                    </a:lnTo>
                    <a:lnTo>
                      <a:pt x="803" y="4128"/>
                    </a:lnTo>
                    <a:lnTo>
                      <a:pt x="802" y="4128"/>
                    </a:lnTo>
                    <a:lnTo>
                      <a:pt x="802" y="4126"/>
                    </a:lnTo>
                    <a:lnTo>
                      <a:pt x="800" y="4126"/>
                    </a:lnTo>
                    <a:lnTo>
                      <a:pt x="800" y="4125"/>
                    </a:lnTo>
                    <a:lnTo>
                      <a:pt x="797" y="4125"/>
                    </a:lnTo>
                    <a:lnTo>
                      <a:pt x="797" y="4123"/>
                    </a:lnTo>
                    <a:lnTo>
                      <a:pt x="795" y="4123"/>
                    </a:lnTo>
                    <a:lnTo>
                      <a:pt x="795" y="4121"/>
                    </a:lnTo>
                    <a:lnTo>
                      <a:pt x="793" y="4121"/>
                    </a:lnTo>
                    <a:lnTo>
                      <a:pt x="793" y="4120"/>
                    </a:lnTo>
                    <a:lnTo>
                      <a:pt x="792" y="4120"/>
                    </a:lnTo>
                    <a:lnTo>
                      <a:pt x="792" y="4118"/>
                    </a:lnTo>
                    <a:lnTo>
                      <a:pt x="790" y="4118"/>
                    </a:lnTo>
                    <a:lnTo>
                      <a:pt x="790" y="4116"/>
                    </a:lnTo>
                    <a:lnTo>
                      <a:pt x="788" y="4116"/>
                    </a:lnTo>
                    <a:lnTo>
                      <a:pt x="788" y="4115"/>
                    </a:lnTo>
                    <a:lnTo>
                      <a:pt x="785" y="4115"/>
                    </a:lnTo>
                    <a:lnTo>
                      <a:pt x="785" y="4113"/>
                    </a:lnTo>
                    <a:lnTo>
                      <a:pt x="783" y="4113"/>
                    </a:lnTo>
                    <a:lnTo>
                      <a:pt x="783" y="4111"/>
                    </a:lnTo>
                    <a:lnTo>
                      <a:pt x="782" y="4111"/>
                    </a:lnTo>
                    <a:lnTo>
                      <a:pt x="782" y="4110"/>
                    </a:lnTo>
                    <a:lnTo>
                      <a:pt x="780" y="4110"/>
                    </a:lnTo>
                    <a:lnTo>
                      <a:pt x="780" y="4108"/>
                    </a:lnTo>
                    <a:lnTo>
                      <a:pt x="778" y="4108"/>
                    </a:lnTo>
                    <a:lnTo>
                      <a:pt x="778" y="4106"/>
                    </a:lnTo>
                    <a:lnTo>
                      <a:pt x="777" y="4106"/>
                    </a:lnTo>
                    <a:lnTo>
                      <a:pt x="777" y="4105"/>
                    </a:lnTo>
                    <a:lnTo>
                      <a:pt x="773" y="4105"/>
                    </a:lnTo>
                    <a:lnTo>
                      <a:pt x="773" y="4103"/>
                    </a:lnTo>
                    <a:lnTo>
                      <a:pt x="772" y="4103"/>
                    </a:lnTo>
                    <a:lnTo>
                      <a:pt x="772" y="4101"/>
                    </a:lnTo>
                    <a:lnTo>
                      <a:pt x="770" y="4101"/>
                    </a:lnTo>
                    <a:lnTo>
                      <a:pt x="770" y="4100"/>
                    </a:lnTo>
                    <a:lnTo>
                      <a:pt x="768" y="4100"/>
                    </a:lnTo>
                    <a:lnTo>
                      <a:pt x="768" y="4098"/>
                    </a:lnTo>
                    <a:lnTo>
                      <a:pt x="767" y="4098"/>
                    </a:lnTo>
                    <a:lnTo>
                      <a:pt x="767" y="4096"/>
                    </a:lnTo>
                    <a:lnTo>
                      <a:pt x="763" y="4096"/>
                    </a:lnTo>
                    <a:lnTo>
                      <a:pt x="763" y="4095"/>
                    </a:lnTo>
                    <a:lnTo>
                      <a:pt x="762" y="4095"/>
                    </a:lnTo>
                    <a:lnTo>
                      <a:pt x="762" y="4093"/>
                    </a:lnTo>
                    <a:lnTo>
                      <a:pt x="760" y="4093"/>
                    </a:lnTo>
                    <a:lnTo>
                      <a:pt x="760" y="4091"/>
                    </a:lnTo>
                    <a:lnTo>
                      <a:pt x="758" y="4091"/>
                    </a:lnTo>
                    <a:lnTo>
                      <a:pt x="758" y="4090"/>
                    </a:lnTo>
                    <a:lnTo>
                      <a:pt x="757" y="4090"/>
                    </a:lnTo>
                    <a:lnTo>
                      <a:pt x="757" y="4088"/>
                    </a:lnTo>
                    <a:lnTo>
                      <a:pt x="755" y="4088"/>
                    </a:lnTo>
                    <a:lnTo>
                      <a:pt x="755" y="4086"/>
                    </a:lnTo>
                    <a:lnTo>
                      <a:pt x="753" y="4086"/>
                    </a:lnTo>
                    <a:lnTo>
                      <a:pt x="753" y="4085"/>
                    </a:lnTo>
                    <a:lnTo>
                      <a:pt x="750" y="4085"/>
                    </a:lnTo>
                    <a:lnTo>
                      <a:pt x="750" y="4083"/>
                    </a:lnTo>
                    <a:lnTo>
                      <a:pt x="748" y="4083"/>
                    </a:lnTo>
                    <a:lnTo>
                      <a:pt x="748" y="4081"/>
                    </a:lnTo>
                    <a:lnTo>
                      <a:pt x="747" y="4081"/>
                    </a:lnTo>
                    <a:lnTo>
                      <a:pt x="747" y="4080"/>
                    </a:lnTo>
                    <a:lnTo>
                      <a:pt x="745" y="4080"/>
                    </a:lnTo>
                    <a:lnTo>
                      <a:pt x="745" y="4078"/>
                    </a:lnTo>
                    <a:lnTo>
                      <a:pt x="743" y="4078"/>
                    </a:lnTo>
                    <a:lnTo>
                      <a:pt x="743" y="4076"/>
                    </a:lnTo>
                    <a:lnTo>
                      <a:pt x="742" y="4076"/>
                    </a:lnTo>
                    <a:lnTo>
                      <a:pt x="742" y="4075"/>
                    </a:lnTo>
                    <a:lnTo>
                      <a:pt x="740" y="4075"/>
                    </a:lnTo>
                    <a:lnTo>
                      <a:pt x="740" y="4073"/>
                    </a:lnTo>
                    <a:lnTo>
                      <a:pt x="738" y="4073"/>
                    </a:lnTo>
                    <a:lnTo>
                      <a:pt x="738" y="4071"/>
                    </a:lnTo>
                    <a:lnTo>
                      <a:pt x="737" y="4071"/>
                    </a:lnTo>
                    <a:lnTo>
                      <a:pt x="737" y="4070"/>
                    </a:lnTo>
                    <a:lnTo>
                      <a:pt x="735" y="4070"/>
                    </a:lnTo>
                    <a:lnTo>
                      <a:pt x="735" y="4068"/>
                    </a:lnTo>
                    <a:lnTo>
                      <a:pt x="733" y="4068"/>
                    </a:lnTo>
                    <a:lnTo>
                      <a:pt x="733" y="4066"/>
                    </a:lnTo>
                    <a:lnTo>
                      <a:pt x="732" y="4066"/>
                    </a:lnTo>
                    <a:lnTo>
                      <a:pt x="732" y="4065"/>
                    </a:lnTo>
                    <a:lnTo>
                      <a:pt x="730" y="4065"/>
                    </a:lnTo>
                    <a:lnTo>
                      <a:pt x="730" y="4063"/>
                    </a:lnTo>
                    <a:lnTo>
                      <a:pt x="728" y="4063"/>
                    </a:lnTo>
                    <a:lnTo>
                      <a:pt x="728" y="4061"/>
                    </a:lnTo>
                    <a:lnTo>
                      <a:pt x="727" y="4061"/>
                    </a:lnTo>
                    <a:lnTo>
                      <a:pt x="727" y="4060"/>
                    </a:lnTo>
                    <a:lnTo>
                      <a:pt x="723" y="4060"/>
                    </a:lnTo>
                    <a:lnTo>
                      <a:pt x="723" y="4058"/>
                    </a:lnTo>
                    <a:lnTo>
                      <a:pt x="722" y="4058"/>
                    </a:lnTo>
                    <a:lnTo>
                      <a:pt x="722" y="4056"/>
                    </a:lnTo>
                    <a:lnTo>
                      <a:pt x="720" y="4056"/>
                    </a:lnTo>
                    <a:lnTo>
                      <a:pt x="720" y="4055"/>
                    </a:lnTo>
                    <a:lnTo>
                      <a:pt x="718" y="4055"/>
                    </a:lnTo>
                    <a:lnTo>
                      <a:pt x="718" y="4053"/>
                    </a:lnTo>
                    <a:lnTo>
                      <a:pt x="717" y="4053"/>
                    </a:lnTo>
                    <a:lnTo>
                      <a:pt x="717" y="4051"/>
                    </a:lnTo>
                    <a:lnTo>
                      <a:pt x="715" y="4051"/>
                    </a:lnTo>
                    <a:lnTo>
                      <a:pt x="715" y="4050"/>
                    </a:lnTo>
                    <a:lnTo>
                      <a:pt x="713" y="4050"/>
                    </a:lnTo>
                    <a:lnTo>
                      <a:pt x="713" y="4048"/>
                    </a:lnTo>
                    <a:lnTo>
                      <a:pt x="712" y="4048"/>
                    </a:lnTo>
                    <a:lnTo>
                      <a:pt x="712" y="4046"/>
                    </a:lnTo>
                    <a:lnTo>
                      <a:pt x="710" y="4046"/>
                    </a:lnTo>
                    <a:lnTo>
                      <a:pt x="710" y="4045"/>
                    </a:lnTo>
                    <a:lnTo>
                      <a:pt x="708" y="4045"/>
                    </a:lnTo>
                    <a:lnTo>
                      <a:pt x="708" y="4043"/>
                    </a:lnTo>
                    <a:lnTo>
                      <a:pt x="707" y="4043"/>
                    </a:lnTo>
                    <a:lnTo>
                      <a:pt x="707" y="4041"/>
                    </a:lnTo>
                    <a:lnTo>
                      <a:pt x="705" y="4041"/>
                    </a:lnTo>
                    <a:lnTo>
                      <a:pt x="705" y="4040"/>
                    </a:lnTo>
                    <a:lnTo>
                      <a:pt x="703" y="4040"/>
                    </a:lnTo>
                    <a:lnTo>
                      <a:pt x="703" y="4038"/>
                    </a:lnTo>
                    <a:lnTo>
                      <a:pt x="702" y="4038"/>
                    </a:lnTo>
                    <a:lnTo>
                      <a:pt x="702" y="4036"/>
                    </a:lnTo>
                    <a:lnTo>
                      <a:pt x="700" y="4036"/>
                    </a:lnTo>
                    <a:lnTo>
                      <a:pt x="700" y="4035"/>
                    </a:lnTo>
                    <a:lnTo>
                      <a:pt x="698" y="4035"/>
                    </a:lnTo>
                    <a:lnTo>
                      <a:pt x="698" y="4033"/>
                    </a:lnTo>
                    <a:lnTo>
                      <a:pt x="697" y="4033"/>
                    </a:lnTo>
                    <a:lnTo>
                      <a:pt x="697" y="4031"/>
                    </a:lnTo>
                    <a:lnTo>
                      <a:pt x="695" y="4031"/>
                    </a:lnTo>
                    <a:lnTo>
                      <a:pt x="695" y="4030"/>
                    </a:lnTo>
                    <a:lnTo>
                      <a:pt x="693" y="4030"/>
                    </a:lnTo>
                    <a:lnTo>
                      <a:pt x="693" y="4028"/>
                    </a:lnTo>
                    <a:lnTo>
                      <a:pt x="692" y="4028"/>
                    </a:lnTo>
                    <a:lnTo>
                      <a:pt x="692" y="4026"/>
                    </a:lnTo>
                    <a:lnTo>
                      <a:pt x="690" y="4026"/>
                    </a:lnTo>
                    <a:lnTo>
                      <a:pt x="690" y="4025"/>
                    </a:lnTo>
                    <a:lnTo>
                      <a:pt x="687" y="4025"/>
                    </a:lnTo>
                    <a:lnTo>
                      <a:pt x="687" y="4023"/>
                    </a:lnTo>
                    <a:lnTo>
                      <a:pt x="685" y="4023"/>
                    </a:lnTo>
                    <a:lnTo>
                      <a:pt x="685" y="4021"/>
                    </a:lnTo>
                    <a:lnTo>
                      <a:pt x="683" y="4021"/>
                    </a:lnTo>
                    <a:lnTo>
                      <a:pt x="683" y="4020"/>
                    </a:lnTo>
                    <a:lnTo>
                      <a:pt x="682" y="4020"/>
                    </a:lnTo>
                    <a:lnTo>
                      <a:pt x="682" y="4018"/>
                    </a:lnTo>
                    <a:lnTo>
                      <a:pt x="680" y="4018"/>
                    </a:lnTo>
                    <a:lnTo>
                      <a:pt x="680" y="4016"/>
                    </a:lnTo>
                    <a:lnTo>
                      <a:pt x="678" y="4016"/>
                    </a:lnTo>
                    <a:lnTo>
                      <a:pt x="678" y="4015"/>
                    </a:lnTo>
                    <a:lnTo>
                      <a:pt x="677" y="4015"/>
                    </a:lnTo>
                    <a:lnTo>
                      <a:pt x="677" y="4013"/>
                    </a:lnTo>
                    <a:lnTo>
                      <a:pt x="675" y="4013"/>
                    </a:lnTo>
                    <a:lnTo>
                      <a:pt x="675" y="4011"/>
                    </a:lnTo>
                    <a:lnTo>
                      <a:pt x="673" y="4011"/>
                    </a:lnTo>
                    <a:lnTo>
                      <a:pt x="673" y="4010"/>
                    </a:lnTo>
                    <a:lnTo>
                      <a:pt x="672" y="4010"/>
                    </a:lnTo>
                    <a:lnTo>
                      <a:pt x="672" y="4008"/>
                    </a:lnTo>
                    <a:lnTo>
                      <a:pt x="670" y="4008"/>
                    </a:lnTo>
                    <a:lnTo>
                      <a:pt x="670" y="4006"/>
                    </a:lnTo>
                    <a:lnTo>
                      <a:pt x="668" y="4006"/>
                    </a:lnTo>
                    <a:lnTo>
                      <a:pt x="668" y="4005"/>
                    </a:lnTo>
                    <a:lnTo>
                      <a:pt x="667" y="4005"/>
                    </a:lnTo>
                    <a:lnTo>
                      <a:pt x="667" y="4003"/>
                    </a:lnTo>
                    <a:lnTo>
                      <a:pt x="665" y="4003"/>
                    </a:lnTo>
                    <a:lnTo>
                      <a:pt x="665" y="4001"/>
                    </a:lnTo>
                    <a:lnTo>
                      <a:pt x="663" y="4001"/>
                    </a:lnTo>
                    <a:lnTo>
                      <a:pt x="663" y="4000"/>
                    </a:lnTo>
                    <a:lnTo>
                      <a:pt x="662" y="4000"/>
                    </a:lnTo>
                    <a:lnTo>
                      <a:pt x="662" y="3998"/>
                    </a:lnTo>
                    <a:lnTo>
                      <a:pt x="660" y="3998"/>
                    </a:lnTo>
                    <a:lnTo>
                      <a:pt x="660" y="3996"/>
                    </a:lnTo>
                    <a:lnTo>
                      <a:pt x="658" y="3996"/>
                    </a:lnTo>
                    <a:lnTo>
                      <a:pt x="658" y="3995"/>
                    </a:lnTo>
                    <a:lnTo>
                      <a:pt x="657" y="3995"/>
                    </a:lnTo>
                    <a:lnTo>
                      <a:pt x="657" y="3993"/>
                    </a:lnTo>
                    <a:lnTo>
                      <a:pt x="655" y="3993"/>
                    </a:lnTo>
                    <a:lnTo>
                      <a:pt x="655" y="3991"/>
                    </a:lnTo>
                    <a:lnTo>
                      <a:pt x="653" y="3991"/>
                    </a:lnTo>
                    <a:lnTo>
                      <a:pt x="653" y="3990"/>
                    </a:lnTo>
                    <a:lnTo>
                      <a:pt x="652" y="3990"/>
                    </a:lnTo>
                    <a:lnTo>
                      <a:pt x="652" y="3988"/>
                    </a:lnTo>
                    <a:lnTo>
                      <a:pt x="650" y="3988"/>
                    </a:lnTo>
                    <a:lnTo>
                      <a:pt x="650" y="3986"/>
                    </a:lnTo>
                    <a:lnTo>
                      <a:pt x="648" y="3986"/>
                    </a:lnTo>
                    <a:lnTo>
                      <a:pt x="648" y="3985"/>
                    </a:lnTo>
                    <a:lnTo>
                      <a:pt x="647" y="3985"/>
                    </a:lnTo>
                    <a:lnTo>
                      <a:pt x="647" y="3981"/>
                    </a:lnTo>
                    <a:lnTo>
                      <a:pt x="645" y="3981"/>
                    </a:lnTo>
                    <a:lnTo>
                      <a:pt x="645" y="3980"/>
                    </a:lnTo>
                    <a:lnTo>
                      <a:pt x="643" y="3980"/>
                    </a:lnTo>
                    <a:lnTo>
                      <a:pt x="643" y="3978"/>
                    </a:lnTo>
                    <a:lnTo>
                      <a:pt x="642" y="3978"/>
                    </a:lnTo>
                    <a:lnTo>
                      <a:pt x="642" y="3976"/>
                    </a:lnTo>
                    <a:lnTo>
                      <a:pt x="640" y="3976"/>
                    </a:lnTo>
                    <a:lnTo>
                      <a:pt x="640" y="3975"/>
                    </a:lnTo>
                    <a:lnTo>
                      <a:pt x="638" y="3975"/>
                    </a:lnTo>
                    <a:lnTo>
                      <a:pt x="638" y="3973"/>
                    </a:lnTo>
                    <a:lnTo>
                      <a:pt x="637" y="3973"/>
                    </a:lnTo>
                    <a:lnTo>
                      <a:pt x="637" y="3971"/>
                    </a:lnTo>
                    <a:lnTo>
                      <a:pt x="635" y="3971"/>
                    </a:lnTo>
                    <a:lnTo>
                      <a:pt x="635" y="3970"/>
                    </a:lnTo>
                    <a:lnTo>
                      <a:pt x="633" y="3970"/>
                    </a:lnTo>
                    <a:lnTo>
                      <a:pt x="633" y="3968"/>
                    </a:lnTo>
                    <a:lnTo>
                      <a:pt x="632" y="3968"/>
                    </a:lnTo>
                    <a:lnTo>
                      <a:pt x="632" y="3966"/>
                    </a:lnTo>
                    <a:lnTo>
                      <a:pt x="630" y="3966"/>
                    </a:lnTo>
                    <a:lnTo>
                      <a:pt x="630" y="3965"/>
                    </a:lnTo>
                    <a:lnTo>
                      <a:pt x="628" y="3965"/>
                    </a:lnTo>
                    <a:lnTo>
                      <a:pt x="628" y="3963"/>
                    </a:lnTo>
                    <a:lnTo>
                      <a:pt x="627" y="3963"/>
                    </a:lnTo>
                    <a:lnTo>
                      <a:pt x="627" y="3961"/>
                    </a:lnTo>
                    <a:lnTo>
                      <a:pt x="625" y="3961"/>
                    </a:lnTo>
                    <a:lnTo>
                      <a:pt x="625" y="3960"/>
                    </a:lnTo>
                    <a:lnTo>
                      <a:pt x="623" y="3960"/>
                    </a:lnTo>
                    <a:lnTo>
                      <a:pt x="623" y="3958"/>
                    </a:lnTo>
                    <a:lnTo>
                      <a:pt x="622" y="3958"/>
                    </a:lnTo>
                    <a:lnTo>
                      <a:pt x="622" y="3955"/>
                    </a:lnTo>
                    <a:lnTo>
                      <a:pt x="620" y="3955"/>
                    </a:lnTo>
                    <a:lnTo>
                      <a:pt x="620" y="3953"/>
                    </a:lnTo>
                    <a:lnTo>
                      <a:pt x="618" y="3953"/>
                    </a:lnTo>
                    <a:lnTo>
                      <a:pt x="618" y="3951"/>
                    </a:lnTo>
                    <a:lnTo>
                      <a:pt x="617" y="3951"/>
                    </a:lnTo>
                    <a:lnTo>
                      <a:pt x="617" y="3950"/>
                    </a:lnTo>
                    <a:lnTo>
                      <a:pt x="615" y="3950"/>
                    </a:lnTo>
                    <a:lnTo>
                      <a:pt x="615" y="3948"/>
                    </a:lnTo>
                    <a:lnTo>
                      <a:pt x="613" y="3948"/>
                    </a:lnTo>
                    <a:lnTo>
                      <a:pt x="613" y="3946"/>
                    </a:lnTo>
                    <a:lnTo>
                      <a:pt x="612" y="3946"/>
                    </a:lnTo>
                    <a:lnTo>
                      <a:pt x="612" y="3945"/>
                    </a:lnTo>
                    <a:lnTo>
                      <a:pt x="610" y="3945"/>
                    </a:lnTo>
                    <a:lnTo>
                      <a:pt x="610" y="3943"/>
                    </a:lnTo>
                    <a:lnTo>
                      <a:pt x="608" y="3943"/>
                    </a:lnTo>
                    <a:lnTo>
                      <a:pt x="608" y="3941"/>
                    </a:lnTo>
                    <a:lnTo>
                      <a:pt x="607" y="3941"/>
                    </a:lnTo>
                    <a:lnTo>
                      <a:pt x="607" y="3940"/>
                    </a:lnTo>
                    <a:lnTo>
                      <a:pt x="605" y="3940"/>
                    </a:lnTo>
                    <a:lnTo>
                      <a:pt x="605" y="3938"/>
                    </a:lnTo>
                    <a:lnTo>
                      <a:pt x="603" y="3938"/>
                    </a:lnTo>
                    <a:lnTo>
                      <a:pt x="603" y="3936"/>
                    </a:lnTo>
                    <a:lnTo>
                      <a:pt x="602" y="3936"/>
                    </a:lnTo>
                    <a:lnTo>
                      <a:pt x="602" y="3935"/>
                    </a:lnTo>
                    <a:lnTo>
                      <a:pt x="600" y="3935"/>
                    </a:lnTo>
                    <a:lnTo>
                      <a:pt x="600" y="3933"/>
                    </a:lnTo>
                    <a:lnTo>
                      <a:pt x="598" y="3933"/>
                    </a:lnTo>
                    <a:lnTo>
                      <a:pt x="598" y="3931"/>
                    </a:lnTo>
                    <a:lnTo>
                      <a:pt x="597" y="3931"/>
                    </a:lnTo>
                    <a:lnTo>
                      <a:pt x="597" y="3928"/>
                    </a:lnTo>
                    <a:lnTo>
                      <a:pt x="595" y="3928"/>
                    </a:lnTo>
                    <a:lnTo>
                      <a:pt x="595" y="3926"/>
                    </a:lnTo>
                    <a:lnTo>
                      <a:pt x="593" y="3926"/>
                    </a:lnTo>
                    <a:lnTo>
                      <a:pt x="593" y="3925"/>
                    </a:lnTo>
                    <a:lnTo>
                      <a:pt x="592" y="3925"/>
                    </a:lnTo>
                    <a:lnTo>
                      <a:pt x="592" y="3923"/>
                    </a:lnTo>
                    <a:lnTo>
                      <a:pt x="590" y="3923"/>
                    </a:lnTo>
                    <a:lnTo>
                      <a:pt x="590" y="3921"/>
                    </a:lnTo>
                    <a:lnTo>
                      <a:pt x="588" y="3921"/>
                    </a:lnTo>
                    <a:lnTo>
                      <a:pt x="588" y="3920"/>
                    </a:lnTo>
                    <a:lnTo>
                      <a:pt x="587" y="3920"/>
                    </a:lnTo>
                    <a:lnTo>
                      <a:pt x="587" y="3918"/>
                    </a:lnTo>
                    <a:lnTo>
                      <a:pt x="585" y="3918"/>
                    </a:lnTo>
                    <a:lnTo>
                      <a:pt x="585" y="3916"/>
                    </a:lnTo>
                    <a:lnTo>
                      <a:pt x="583" y="3916"/>
                    </a:lnTo>
                    <a:lnTo>
                      <a:pt x="583" y="3915"/>
                    </a:lnTo>
                    <a:lnTo>
                      <a:pt x="582" y="3915"/>
                    </a:lnTo>
                    <a:lnTo>
                      <a:pt x="582" y="3913"/>
                    </a:lnTo>
                    <a:lnTo>
                      <a:pt x="580" y="3913"/>
                    </a:lnTo>
                    <a:lnTo>
                      <a:pt x="580" y="3910"/>
                    </a:lnTo>
                    <a:lnTo>
                      <a:pt x="578" y="3910"/>
                    </a:lnTo>
                    <a:lnTo>
                      <a:pt x="578" y="3908"/>
                    </a:lnTo>
                    <a:lnTo>
                      <a:pt x="577" y="3908"/>
                    </a:lnTo>
                    <a:lnTo>
                      <a:pt x="577" y="3906"/>
                    </a:lnTo>
                    <a:lnTo>
                      <a:pt x="575" y="3906"/>
                    </a:lnTo>
                    <a:lnTo>
                      <a:pt x="575" y="3905"/>
                    </a:lnTo>
                    <a:lnTo>
                      <a:pt x="573" y="3905"/>
                    </a:lnTo>
                    <a:lnTo>
                      <a:pt x="573" y="3903"/>
                    </a:lnTo>
                    <a:lnTo>
                      <a:pt x="572" y="3903"/>
                    </a:lnTo>
                    <a:lnTo>
                      <a:pt x="572" y="3901"/>
                    </a:lnTo>
                    <a:lnTo>
                      <a:pt x="570" y="3901"/>
                    </a:lnTo>
                    <a:lnTo>
                      <a:pt x="570" y="3898"/>
                    </a:lnTo>
                    <a:lnTo>
                      <a:pt x="568" y="3898"/>
                    </a:lnTo>
                    <a:lnTo>
                      <a:pt x="568" y="3896"/>
                    </a:lnTo>
                    <a:lnTo>
                      <a:pt x="567" y="3896"/>
                    </a:lnTo>
                    <a:lnTo>
                      <a:pt x="567" y="3895"/>
                    </a:lnTo>
                    <a:lnTo>
                      <a:pt x="565" y="3895"/>
                    </a:lnTo>
                    <a:lnTo>
                      <a:pt x="565" y="3893"/>
                    </a:lnTo>
                    <a:lnTo>
                      <a:pt x="563" y="3893"/>
                    </a:lnTo>
                    <a:lnTo>
                      <a:pt x="563" y="3891"/>
                    </a:lnTo>
                    <a:lnTo>
                      <a:pt x="562" y="3891"/>
                    </a:lnTo>
                    <a:lnTo>
                      <a:pt x="562" y="3888"/>
                    </a:lnTo>
                    <a:lnTo>
                      <a:pt x="560" y="3888"/>
                    </a:lnTo>
                    <a:lnTo>
                      <a:pt x="560" y="3886"/>
                    </a:lnTo>
                    <a:lnTo>
                      <a:pt x="558" y="3886"/>
                    </a:lnTo>
                    <a:lnTo>
                      <a:pt x="558" y="3885"/>
                    </a:lnTo>
                    <a:lnTo>
                      <a:pt x="557" y="3885"/>
                    </a:lnTo>
                    <a:lnTo>
                      <a:pt x="557" y="3883"/>
                    </a:lnTo>
                    <a:lnTo>
                      <a:pt x="555" y="3883"/>
                    </a:lnTo>
                    <a:lnTo>
                      <a:pt x="555" y="3881"/>
                    </a:lnTo>
                    <a:lnTo>
                      <a:pt x="553" y="3881"/>
                    </a:lnTo>
                    <a:lnTo>
                      <a:pt x="553" y="3880"/>
                    </a:lnTo>
                    <a:lnTo>
                      <a:pt x="552" y="3880"/>
                    </a:lnTo>
                    <a:lnTo>
                      <a:pt x="552" y="3876"/>
                    </a:lnTo>
                    <a:lnTo>
                      <a:pt x="550" y="3876"/>
                    </a:lnTo>
                    <a:lnTo>
                      <a:pt x="550" y="3875"/>
                    </a:lnTo>
                    <a:lnTo>
                      <a:pt x="548" y="3875"/>
                    </a:lnTo>
                    <a:lnTo>
                      <a:pt x="548" y="3873"/>
                    </a:lnTo>
                    <a:lnTo>
                      <a:pt x="547" y="3873"/>
                    </a:lnTo>
                    <a:lnTo>
                      <a:pt x="547" y="3871"/>
                    </a:lnTo>
                    <a:lnTo>
                      <a:pt x="545" y="3871"/>
                    </a:lnTo>
                    <a:lnTo>
                      <a:pt x="545" y="3870"/>
                    </a:lnTo>
                    <a:lnTo>
                      <a:pt x="543" y="3870"/>
                    </a:lnTo>
                    <a:lnTo>
                      <a:pt x="543" y="3866"/>
                    </a:lnTo>
                    <a:lnTo>
                      <a:pt x="542" y="3866"/>
                    </a:lnTo>
                    <a:lnTo>
                      <a:pt x="542" y="3865"/>
                    </a:lnTo>
                    <a:lnTo>
                      <a:pt x="540" y="3865"/>
                    </a:lnTo>
                    <a:lnTo>
                      <a:pt x="540" y="3863"/>
                    </a:lnTo>
                    <a:lnTo>
                      <a:pt x="538" y="3863"/>
                    </a:lnTo>
                    <a:lnTo>
                      <a:pt x="538" y="3861"/>
                    </a:lnTo>
                    <a:lnTo>
                      <a:pt x="537" y="3861"/>
                    </a:lnTo>
                    <a:lnTo>
                      <a:pt x="537" y="3860"/>
                    </a:lnTo>
                    <a:lnTo>
                      <a:pt x="535" y="3860"/>
                    </a:lnTo>
                    <a:lnTo>
                      <a:pt x="535" y="3856"/>
                    </a:lnTo>
                    <a:lnTo>
                      <a:pt x="533" y="3856"/>
                    </a:lnTo>
                    <a:lnTo>
                      <a:pt x="533" y="3855"/>
                    </a:lnTo>
                    <a:lnTo>
                      <a:pt x="532" y="3855"/>
                    </a:lnTo>
                    <a:lnTo>
                      <a:pt x="532" y="3853"/>
                    </a:lnTo>
                    <a:lnTo>
                      <a:pt x="530" y="3853"/>
                    </a:lnTo>
                    <a:lnTo>
                      <a:pt x="530" y="3851"/>
                    </a:lnTo>
                    <a:lnTo>
                      <a:pt x="528" y="3851"/>
                    </a:lnTo>
                    <a:lnTo>
                      <a:pt x="528" y="3850"/>
                    </a:lnTo>
                    <a:lnTo>
                      <a:pt x="527" y="3850"/>
                    </a:lnTo>
                    <a:lnTo>
                      <a:pt x="527" y="3846"/>
                    </a:lnTo>
                    <a:lnTo>
                      <a:pt x="525" y="3846"/>
                    </a:lnTo>
                    <a:lnTo>
                      <a:pt x="525" y="3845"/>
                    </a:lnTo>
                    <a:lnTo>
                      <a:pt x="523" y="3845"/>
                    </a:lnTo>
                    <a:lnTo>
                      <a:pt x="523" y="3843"/>
                    </a:lnTo>
                    <a:lnTo>
                      <a:pt x="522" y="3843"/>
                    </a:lnTo>
                    <a:lnTo>
                      <a:pt x="522" y="3841"/>
                    </a:lnTo>
                    <a:lnTo>
                      <a:pt x="520" y="3841"/>
                    </a:lnTo>
                    <a:lnTo>
                      <a:pt x="520" y="3840"/>
                    </a:lnTo>
                    <a:lnTo>
                      <a:pt x="518" y="3840"/>
                    </a:lnTo>
                    <a:lnTo>
                      <a:pt x="518" y="3838"/>
                    </a:lnTo>
                    <a:lnTo>
                      <a:pt x="517" y="3838"/>
                    </a:lnTo>
                    <a:lnTo>
                      <a:pt x="517" y="3835"/>
                    </a:lnTo>
                    <a:lnTo>
                      <a:pt x="515" y="3835"/>
                    </a:lnTo>
                    <a:lnTo>
                      <a:pt x="515" y="3833"/>
                    </a:lnTo>
                    <a:lnTo>
                      <a:pt x="513" y="3833"/>
                    </a:lnTo>
                    <a:lnTo>
                      <a:pt x="513" y="3831"/>
                    </a:lnTo>
                    <a:lnTo>
                      <a:pt x="512" y="3831"/>
                    </a:lnTo>
                    <a:lnTo>
                      <a:pt x="512" y="3830"/>
                    </a:lnTo>
                    <a:lnTo>
                      <a:pt x="510" y="3830"/>
                    </a:lnTo>
                    <a:lnTo>
                      <a:pt x="510" y="3826"/>
                    </a:lnTo>
                    <a:lnTo>
                      <a:pt x="508" y="3826"/>
                    </a:lnTo>
                    <a:lnTo>
                      <a:pt x="508" y="3825"/>
                    </a:lnTo>
                    <a:lnTo>
                      <a:pt x="507" y="3825"/>
                    </a:lnTo>
                    <a:lnTo>
                      <a:pt x="507" y="3823"/>
                    </a:lnTo>
                    <a:lnTo>
                      <a:pt x="505" y="3823"/>
                    </a:lnTo>
                    <a:lnTo>
                      <a:pt x="505" y="3821"/>
                    </a:lnTo>
                    <a:lnTo>
                      <a:pt x="503" y="3821"/>
                    </a:lnTo>
                    <a:lnTo>
                      <a:pt x="503" y="3818"/>
                    </a:lnTo>
                    <a:lnTo>
                      <a:pt x="502" y="3818"/>
                    </a:lnTo>
                    <a:lnTo>
                      <a:pt x="502" y="3816"/>
                    </a:lnTo>
                    <a:lnTo>
                      <a:pt x="500" y="3816"/>
                    </a:lnTo>
                    <a:lnTo>
                      <a:pt x="500" y="3815"/>
                    </a:lnTo>
                    <a:lnTo>
                      <a:pt x="498" y="3815"/>
                    </a:lnTo>
                    <a:lnTo>
                      <a:pt x="498" y="3811"/>
                    </a:lnTo>
                    <a:lnTo>
                      <a:pt x="497" y="3811"/>
                    </a:lnTo>
                    <a:lnTo>
                      <a:pt x="497" y="3810"/>
                    </a:lnTo>
                    <a:lnTo>
                      <a:pt x="495" y="3810"/>
                    </a:lnTo>
                    <a:lnTo>
                      <a:pt x="495" y="3808"/>
                    </a:lnTo>
                    <a:lnTo>
                      <a:pt x="493" y="3808"/>
                    </a:lnTo>
                    <a:lnTo>
                      <a:pt x="493" y="3806"/>
                    </a:lnTo>
                    <a:lnTo>
                      <a:pt x="492" y="3806"/>
                    </a:lnTo>
                    <a:lnTo>
                      <a:pt x="492" y="3803"/>
                    </a:lnTo>
                    <a:lnTo>
                      <a:pt x="490" y="3803"/>
                    </a:lnTo>
                    <a:lnTo>
                      <a:pt x="490" y="3801"/>
                    </a:lnTo>
                    <a:lnTo>
                      <a:pt x="488" y="3801"/>
                    </a:lnTo>
                    <a:lnTo>
                      <a:pt x="488" y="3798"/>
                    </a:lnTo>
                    <a:lnTo>
                      <a:pt x="487" y="3798"/>
                    </a:lnTo>
                    <a:lnTo>
                      <a:pt x="487" y="3796"/>
                    </a:lnTo>
                    <a:lnTo>
                      <a:pt x="485" y="3796"/>
                    </a:lnTo>
                    <a:lnTo>
                      <a:pt x="485" y="3795"/>
                    </a:lnTo>
                    <a:lnTo>
                      <a:pt x="483" y="3795"/>
                    </a:lnTo>
                    <a:lnTo>
                      <a:pt x="483" y="3791"/>
                    </a:lnTo>
                    <a:lnTo>
                      <a:pt x="482" y="3791"/>
                    </a:lnTo>
                    <a:lnTo>
                      <a:pt x="482" y="3790"/>
                    </a:lnTo>
                    <a:lnTo>
                      <a:pt x="480" y="3790"/>
                    </a:lnTo>
                    <a:lnTo>
                      <a:pt x="480" y="3788"/>
                    </a:lnTo>
                    <a:lnTo>
                      <a:pt x="478" y="3788"/>
                    </a:lnTo>
                    <a:lnTo>
                      <a:pt x="478" y="3785"/>
                    </a:lnTo>
                    <a:lnTo>
                      <a:pt x="477" y="3785"/>
                    </a:lnTo>
                    <a:lnTo>
                      <a:pt x="477" y="3783"/>
                    </a:lnTo>
                    <a:lnTo>
                      <a:pt x="475" y="3783"/>
                    </a:lnTo>
                    <a:lnTo>
                      <a:pt x="475" y="3781"/>
                    </a:lnTo>
                    <a:lnTo>
                      <a:pt x="473" y="3781"/>
                    </a:lnTo>
                    <a:lnTo>
                      <a:pt x="473" y="3778"/>
                    </a:lnTo>
                    <a:lnTo>
                      <a:pt x="472" y="3778"/>
                    </a:lnTo>
                    <a:lnTo>
                      <a:pt x="472" y="3776"/>
                    </a:lnTo>
                    <a:lnTo>
                      <a:pt x="470" y="3776"/>
                    </a:lnTo>
                    <a:lnTo>
                      <a:pt x="470" y="3775"/>
                    </a:lnTo>
                    <a:lnTo>
                      <a:pt x="468" y="3775"/>
                    </a:lnTo>
                    <a:lnTo>
                      <a:pt x="468" y="3771"/>
                    </a:lnTo>
                    <a:lnTo>
                      <a:pt x="467" y="3771"/>
                    </a:lnTo>
                    <a:lnTo>
                      <a:pt x="467" y="3770"/>
                    </a:lnTo>
                    <a:lnTo>
                      <a:pt x="465" y="3770"/>
                    </a:lnTo>
                    <a:lnTo>
                      <a:pt x="465" y="3768"/>
                    </a:lnTo>
                    <a:lnTo>
                      <a:pt x="463" y="3768"/>
                    </a:lnTo>
                    <a:lnTo>
                      <a:pt x="463" y="3765"/>
                    </a:lnTo>
                    <a:lnTo>
                      <a:pt x="462" y="3765"/>
                    </a:lnTo>
                    <a:lnTo>
                      <a:pt x="462" y="3763"/>
                    </a:lnTo>
                    <a:lnTo>
                      <a:pt x="460" y="3763"/>
                    </a:lnTo>
                    <a:lnTo>
                      <a:pt x="460" y="3761"/>
                    </a:lnTo>
                    <a:lnTo>
                      <a:pt x="458" y="3761"/>
                    </a:lnTo>
                    <a:lnTo>
                      <a:pt x="458" y="3758"/>
                    </a:lnTo>
                    <a:lnTo>
                      <a:pt x="457" y="3758"/>
                    </a:lnTo>
                    <a:lnTo>
                      <a:pt x="457" y="3756"/>
                    </a:lnTo>
                    <a:lnTo>
                      <a:pt x="455" y="3756"/>
                    </a:lnTo>
                    <a:lnTo>
                      <a:pt x="455" y="3755"/>
                    </a:lnTo>
                    <a:lnTo>
                      <a:pt x="453" y="3755"/>
                    </a:lnTo>
                    <a:lnTo>
                      <a:pt x="453" y="3751"/>
                    </a:lnTo>
                    <a:lnTo>
                      <a:pt x="452" y="3751"/>
                    </a:lnTo>
                    <a:lnTo>
                      <a:pt x="452" y="3750"/>
                    </a:lnTo>
                    <a:lnTo>
                      <a:pt x="450" y="3750"/>
                    </a:lnTo>
                    <a:lnTo>
                      <a:pt x="450" y="3748"/>
                    </a:lnTo>
                    <a:lnTo>
                      <a:pt x="448" y="3748"/>
                    </a:lnTo>
                    <a:lnTo>
                      <a:pt x="448" y="3745"/>
                    </a:lnTo>
                    <a:lnTo>
                      <a:pt x="447" y="3745"/>
                    </a:lnTo>
                    <a:lnTo>
                      <a:pt x="447" y="3743"/>
                    </a:lnTo>
                    <a:lnTo>
                      <a:pt x="445" y="3743"/>
                    </a:lnTo>
                    <a:lnTo>
                      <a:pt x="445" y="3741"/>
                    </a:lnTo>
                    <a:lnTo>
                      <a:pt x="443" y="3741"/>
                    </a:lnTo>
                    <a:lnTo>
                      <a:pt x="443" y="3738"/>
                    </a:lnTo>
                    <a:lnTo>
                      <a:pt x="442" y="3738"/>
                    </a:lnTo>
                    <a:lnTo>
                      <a:pt x="442" y="3736"/>
                    </a:lnTo>
                    <a:lnTo>
                      <a:pt x="440" y="3736"/>
                    </a:lnTo>
                    <a:lnTo>
                      <a:pt x="440" y="3735"/>
                    </a:lnTo>
                    <a:lnTo>
                      <a:pt x="438" y="3735"/>
                    </a:lnTo>
                    <a:lnTo>
                      <a:pt x="438" y="3731"/>
                    </a:lnTo>
                    <a:lnTo>
                      <a:pt x="437" y="3731"/>
                    </a:lnTo>
                    <a:lnTo>
                      <a:pt x="437" y="3730"/>
                    </a:lnTo>
                    <a:lnTo>
                      <a:pt x="435" y="3730"/>
                    </a:lnTo>
                    <a:lnTo>
                      <a:pt x="435" y="3728"/>
                    </a:lnTo>
                    <a:lnTo>
                      <a:pt x="433" y="3728"/>
                    </a:lnTo>
                    <a:lnTo>
                      <a:pt x="433" y="3725"/>
                    </a:lnTo>
                    <a:lnTo>
                      <a:pt x="432" y="3725"/>
                    </a:lnTo>
                    <a:lnTo>
                      <a:pt x="432" y="3723"/>
                    </a:lnTo>
                    <a:lnTo>
                      <a:pt x="430" y="3723"/>
                    </a:lnTo>
                    <a:lnTo>
                      <a:pt x="430" y="3720"/>
                    </a:lnTo>
                    <a:lnTo>
                      <a:pt x="428" y="3720"/>
                    </a:lnTo>
                    <a:lnTo>
                      <a:pt x="428" y="3718"/>
                    </a:lnTo>
                    <a:lnTo>
                      <a:pt x="427" y="3718"/>
                    </a:lnTo>
                    <a:lnTo>
                      <a:pt x="427" y="3715"/>
                    </a:lnTo>
                    <a:lnTo>
                      <a:pt x="425" y="3715"/>
                    </a:lnTo>
                    <a:lnTo>
                      <a:pt x="425" y="3713"/>
                    </a:lnTo>
                    <a:lnTo>
                      <a:pt x="423" y="3713"/>
                    </a:lnTo>
                    <a:lnTo>
                      <a:pt x="423" y="3710"/>
                    </a:lnTo>
                    <a:lnTo>
                      <a:pt x="422" y="3710"/>
                    </a:lnTo>
                    <a:lnTo>
                      <a:pt x="422" y="3708"/>
                    </a:lnTo>
                    <a:lnTo>
                      <a:pt x="420" y="3708"/>
                    </a:lnTo>
                    <a:lnTo>
                      <a:pt x="420" y="3705"/>
                    </a:lnTo>
                    <a:lnTo>
                      <a:pt x="418" y="3705"/>
                    </a:lnTo>
                    <a:lnTo>
                      <a:pt x="418" y="3703"/>
                    </a:lnTo>
                    <a:lnTo>
                      <a:pt x="417" y="3703"/>
                    </a:lnTo>
                    <a:lnTo>
                      <a:pt x="417" y="3700"/>
                    </a:lnTo>
                    <a:lnTo>
                      <a:pt x="415" y="3700"/>
                    </a:lnTo>
                    <a:lnTo>
                      <a:pt x="415" y="3698"/>
                    </a:lnTo>
                    <a:lnTo>
                      <a:pt x="413" y="3698"/>
                    </a:lnTo>
                    <a:lnTo>
                      <a:pt x="413" y="3695"/>
                    </a:lnTo>
                    <a:lnTo>
                      <a:pt x="412" y="3695"/>
                    </a:lnTo>
                    <a:lnTo>
                      <a:pt x="412" y="3693"/>
                    </a:lnTo>
                    <a:lnTo>
                      <a:pt x="410" y="3693"/>
                    </a:lnTo>
                    <a:lnTo>
                      <a:pt x="410" y="3690"/>
                    </a:lnTo>
                    <a:lnTo>
                      <a:pt x="408" y="3690"/>
                    </a:lnTo>
                    <a:lnTo>
                      <a:pt x="408" y="3688"/>
                    </a:lnTo>
                    <a:lnTo>
                      <a:pt x="407" y="3688"/>
                    </a:lnTo>
                    <a:lnTo>
                      <a:pt x="407" y="3685"/>
                    </a:lnTo>
                    <a:lnTo>
                      <a:pt x="405" y="3685"/>
                    </a:lnTo>
                    <a:lnTo>
                      <a:pt x="405" y="3683"/>
                    </a:lnTo>
                    <a:lnTo>
                      <a:pt x="403" y="3683"/>
                    </a:lnTo>
                    <a:lnTo>
                      <a:pt x="403" y="3680"/>
                    </a:lnTo>
                    <a:lnTo>
                      <a:pt x="402" y="3680"/>
                    </a:lnTo>
                    <a:lnTo>
                      <a:pt x="402" y="3678"/>
                    </a:lnTo>
                    <a:lnTo>
                      <a:pt x="400" y="3678"/>
                    </a:lnTo>
                    <a:lnTo>
                      <a:pt x="400" y="3675"/>
                    </a:lnTo>
                    <a:lnTo>
                      <a:pt x="398" y="3675"/>
                    </a:lnTo>
                    <a:lnTo>
                      <a:pt x="398" y="3673"/>
                    </a:lnTo>
                    <a:lnTo>
                      <a:pt x="397" y="3673"/>
                    </a:lnTo>
                    <a:lnTo>
                      <a:pt x="397" y="3670"/>
                    </a:lnTo>
                    <a:lnTo>
                      <a:pt x="395" y="3670"/>
                    </a:lnTo>
                    <a:lnTo>
                      <a:pt x="395" y="3668"/>
                    </a:lnTo>
                    <a:lnTo>
                      <a:pt x="393" y="3668"/>
                    </a:lnTo>
                    <a:lnTo>
                      <a:pt x="393" y="3665"/>
                    </a:lnTo>
                    <a:lnTo>
                      <a:pt x="392" y="3665"/>
                    </a:lnTo>
                    <a:lnTo>
                      <a:pt x="392" y="3663"/>
                    </a:lnTo>
                    <a:lnTo>
                      <a:pt x="390" y="3663"/>
                    </a:lnTo>
                    <a:lnTo>
                      <a:pt x="390" y="3660"/>
                    </a:lnTo>
                    <a:lnTo>
                      <a:pt x="388" y="3660"/>
                    </a:lnTo>
                    <a:lnTo>
                      <a:pt x="388" y="3658"/>
                    </a:lnTo>
                    <a:lnTo>
                      <a:pt x="387" y="3658"/>
                    </a:lnTo>
                    <a:lnTo>
                      <a:pt x="387" y="3655"/>
                    </a:lnTo>
                    <a:lnTo>
                      <a:pt x="385" y="3655"/>
                    </a:lnTo>
                    <a:lnTo>
                      <a:pt x="385" y="3653"/>
                    </a:lnTo>
                    <a:lnTo>
                      <a:pt x="383" y="3653"/>
                    </a:lnTo>
                    <a:lnTo>
                      <a:pt x="383" y="3650"/>
                    </a:lnTo>
                    <a:lnTo>
                      <a:pt x="382" y="3650"/>
                    </a:lnTo>
                    <a:lnTo>
                      <a:pt x="382" y="3648"/>
                    </a:lnTo>
                    <a:lnTo>
                      <a:pt x="380" y="3648"/>
                    </a:lnTo>
                    <a:lnTo>
                      <a:pt x="380" y="3645"/>
                    </a:lnTo>
                    <a:lnTo>
                      <a:pt x="378" y="3645"/>
                    </a:lnTo>
                    <a:lnTo>
                      <a:pt x="378" y="3643"/>
                    </a:lnTo>
                    <a:lnTo>
                      <a:pt x="377" y="3643"/>
                    </a:lnTo>
                    <a:lnTo>
                      <a:pt x="377" y="3640"/>
                    </a:lnTo>
                    <a:lnTo>
                      <a:pt x="375" y="3640"/>
                    </a:lnTo>
                    <a:lnTo>
                      <a:pt x="375" y="3638"/>
                    </a:lnTo>
                    <a:lnTo>
                      <a:pt x="373" y="3638"/>
                    </a:lnTo>
                    <a:lnTo>
                      <a:pt x="373" y="3635"/>
                    </a:lnTo>
                    <a:lnTo>
                      <a:pt x="372" y="3635"/>
                    </a:lnTo>
                    <a:lnTo>
                      <a:pt x="372" y="3631"/>
                    </a:lnTo>
                    <a:lnTo>
                      <a:pt x="370" y="3631"/>
                    </a:lnTo>
                    <a:lnTo>
                      <a:pt x="370" y="3630"/>
                    </a:lnTo>
                    <a:lnTo>
                      <a:pt x="368" y="3630"/>
                    </a:lnTo>
                    <a:lnTo>
                      <a:pt x="368" y="3626"/>
                    </a:lnTo>
                    <a:lnTo>
                      <a:pt x="367" y="3626"/>
                    </a:lnTo>
                    <a:lnTo>
                      <a:pt x="367" y="3625"/>
                    </a:lnTo>
                    <a:lnTo>
                      <a:pt x="365" y="3625"/>
                    </a:lnTo>
                    <a:lnTo>
                      <a:pt x="365" y="3621"/>
                    </a:lnTo>
                    <a:lnTo>
                      <a:pt x="363" y="3621"/>
                    </a:lnTo>
                    <a:lnTo>
                      <a:pt x="363" y="3618"/>
                    </a:lnTo>
                    <a:lnTo>
                      <a:pt x="362" y="3618"/>
                    </a:lnTo>
                    <a:lnTo>
                      <a:pt x="362" y="3616"/>
                    </a:lnTo>
                    <a:lnTo>
                      <a:pt x="360" y="3616"/>
                    </a:lnTo>
                    <a:lnTo>
                      <a:pt x="360" y="3613"/>
                    </a:lnTo>
                    <a:lnTo>
                      <a:pt x="358" y="3613"/>
                    </a:lnTo>
                    <a:lnTo>
                      <a:pt x="358" y="3610"/>
                    </a:lnTo>
                    <a:lnTo>
                      <a:pt x="357" y="3610"/>
                    </a:lnTo>
                    <a:lnTo>
                      <a:pt x="357" y="3608"/>
                    </a:lnTo>
                    <a:lnTo>
                      <a:pt x="355" y="3608"/>
                    </a:lnTo>
                    <a:lnTo>
                      <a:pt x="355" y="3605"/>
                    </a:lnTo>
                    <a:lnTo>
                      <a:pt x="353" y="3605"/>
                    </a:lnTo>
                    <a:lnTo>
                      <a:pt x="353" y="3601"/>
                    </a:lnTo>
                    <a:lnTo>
                      <a:pt x="352" y="3601"/>
                    </a:lnTo>
                    <a:lnTo>
                      <a:pt x="352" y="3600"/>
                    </a:lnTo>
                    <a:lnTo>
                      <a:pt x="350" y="3600"/>
                    </a:lnTo>
                    <a:lnTo>
                      <a:pt x="350" y="3596"/>
                    </a:lnTo>
                    <a:lnTo>
                      <a:pt x="348" y="3596"/>
                    </a:lnTo>
                    <a:lnTo>
                      <a:pt x="348" y="3593"/>
                    </a:lnTo>
                    <a:lnTo>
                      <a:pt x="347" y="3593"/>
                    </a:lnTo>
                    <a:lnTo>
                      <a:pt x="347" y="3590"/>
                    </a:lnTo>
                    <a:lnTo>
                      <a:pt x="345" y="3590"/>
                    </a:lnTo>
                    <a:lnTo>
                      <a:pt x="345" y="3588"/>
                    </a:lnTo>
                    <a:lnTo>
                      <a:pt x="343" y="3588"/>
                    </a:lnTo>
                    <a:lnTo>
                      <a:pt x="343" y="3585"/>
                    </a:lnTo>
                    <a:lnTo>
                      <a:pt x="342" y="3585"/>
                    </a:lnTo>
                    <a:lnTo>
                      <a:pt x="342" y="3581"/>
                    </a:lnTo>
                    <a:lnTo>
                      <a:pt x="340" y="3581"/>
                    </a:lnTo>
                    <a:lnTo>
                      <a:pt x="340" y="3580"/>
                    </a:lnTo>
                    <a:lnTo>
                      <a:pt x="338" y="3580"/>
                    </a:lnTo>
                    <a:lnTo>
                      <a:pt x="338" y="3576"/>
                    </a:lnTo>
                    <a:lnTo>
                      <a:pt x="337" y="3576"/>
                    </a:lnTo>
                    <a:lnTo>
                      <a:pt x="337" y="3573"/>
                    </a:lnTo>
                    <a:lnTo>
                      <a:pt x="335" y="3573"/>
                    </a:lnTo>
                    <a:lnTo>
                      <a:pt x="335" y="3571"/>
                    </a:lnTo>
                    <a:lnTo>
                      <a:pt x="333" y="3571"/>
                    </a:lnTo>
                    <a:lnTo>
                      <a:pt x="333" y="3568"/>
                    </a:lnTo>
                    <a:lnTo>
                      <a:pt x="332" y="3568"/>
                    </a:lnTo>
                    <a:lnTo>
                      <a:pt x="332" y="3565"/>
                    </a:lnTo>
                    <a:lnTo>
                      <a:pt x="330" y="3565"/>
                    </a:lnTo>
                    <a:lnTo>
                      <a:pt x="330" y="3561"/>
                    </a:lnTo>
                    <a:lnTo>
                      <a:pt x="328" y="3561"/>
                    </a:lnTo>
                    <a:lnTo>
                      <a:pt x="328" y="3560"/>
                    </a:lnTo>
                    <a:lnTo>
                      <a:pt x="327" y="3560"/>
                    </a:lnTo>
                    <a:lnTo>
                      <a:pt x="327" y="3556"/>
                    </a:lnTo>
                    <a:lnTo>
                      <a:pt x="325" y="3556"/>
                    </a:lnTo>
                    <a:lnTo>
                      <a:pt x="325" y="3553"/>
                    </a:lnTo>
                    <a:lnTo>
                      <a:pt x="323" y="3553"/>
                    </a:lnTo>
                    <a:lnTo>
                      <a:pt x="323" y="3551"/>
                    </a:lnTo>
                    <a:lnTo>
                      <a:pt x="322" y="3551"/>
                    </a:lnTo>
                    <a:lnTo>
                      <a:pt x="322" y="3548"/>
                    </a:lnTo>
                    <a:lnTo>
                      <a:pt x="320" y="3548"/>
                    </a:lnTo>
                    <a:lnTo>
                      <a:pt x="320" y="3545"/>
                    </a:lnTo>
                    <a:lnTo>
                      <a:pt x="318" y="3545"/>
                    </a:lnTo>
                    <a:lnTo>
                      <a:pt x="318" y="3543"/>
                    </a:lnTo>
                    <a:lnTo>
                      <a:pt x="317" y="3543"/>
                    </a:lnTo>
                    <a:lnTo>
                      <a:pt x="317" y="3540"/>
                    </a:lnTo>
                    <a:lnTo>
                      <a:pt x="315" y="3540"/>
                    </a:lnTo>
                    <a:lnTo>
                      <a:pt x="315" y="3536"/>
                    </a:lnTo>
                    <a:lnTo>
                      <a:pt x="313" y="3536"/>
                    </a:lnTo>
                    <a:lnTo>
                      <a:pt x="313" y="3533"/>
                    </a:lnTo>
                    <a:lnTo>
                      <a:pt x="312" y="3533"/>
                    </a:lnTo>
                    <a:lnTo>
                      <a:pt x="312" y="3530"/>
                    </a:lnTo>
                    <a:lnTo>
                      <a:pt x="310" y="3530"/>
                    </a:lnTo>
                    <a:lnTo>
                      <a:pt x="310" y="3528"/>
                    </a:lnTo>
                    <a:lnTo>
                      <a:pt x="308" y="3528"/>
                    </a:lnTo>
                    <a:lnTo>
                      <a:pt x="308" y="3525"/>
                    </a:lnTo>
                    <a:lnTo>
                      <a:pt x="307" y="3525"/>
                    </a:lnTo>
                    <a:lnTo>
                      <a:pt x="307" y="3521"/>
                    </a:lnTo>
                    <a:lnTo>
                      <a:pt x="305" y="3521"/>
                    </a:lnTo>
                    <a:lnTo>
                      <a:pt x="305" y="3518"/>
                    </a:lnTo>
                    <a:lnTo>
                      <a:pt x="303" y="3518"/>
                    </a:lnTo>
                    <a:lnTo>
                      <a:pt x="303" y="3515"/>
                    </a:lnTo>
                    <a:lnTo>
                      <a:pt x="302" y="3515"/>
                    </a:lnTo>
                    <a:lnTo>
                      <a:pt x="302" y="3511"/>
                    </a:lnTo>
                    <a:lnTo>
                      <a:pt x="300" y="3511"/>
                    </a:lnTo>
                    <a:lnTo>
                      <a:pt x="300" y="3510"/>
                    </a:lnTo>
                    <a:lnTo>
                      <a:pt x="298" y="3510"/>
                    </a:lnTo>
                    <a:lnTo>
                      <a:pt x="298" y="3506"/>
                    </a:lnTo>
                    <a:lnTo>
                      <a:pt x="297" y="3506"/>
                    </a:lnTo>
                    <a:lnTo>
                      <a:pt x="297" y="3503"/>
                    </a:lnTo>
                    <a:lnTo>
                      <a:pt x="295" y="3503"/>
                    </a:lnTo>
                    <a:lnTo>
                      <a:pt x="295" y="3500"/>
                    </a:lnTo>
                    <a:lnTo>
                      <a:pt x="293" y="3500"/>
                    </a:lnTo>
                    <a:lnTo>
                      <a:pt x="293" y="3496"/>
                    </a:lnTo>
                    <a:lnTo>
                      <a:pt x="292" y="3496"/>
                    </a:lnTo>
                    <a:lnTo>
                      <a:pt x="292" y="3493"/>
                    </a:lnTo>
                    <a:lnTo>
                      <a:pt x="290" y="3493"/>
                    </a:lnTo>
                    <a:lnTo>
                      <a:pt x="290" y="3490"/>
                    </a:lnTo>
                    <a:lnTo>
                      <a:pt x="288" y="3490"/>
                    </a:lnTo>
                    <a:lnTo>
                      <a:pt x="288" y="3486"/>
                    </a:lnTo>
                    <a:lnTo>
                      <a:pt x="287" y="3486"/>
                    </a:lnTo>
                    <a:lnTo>
                      <a:pt x="287" y="3483"/>
                    </a:lnTo>
                    <a:lnTo>
                      <a:pt x="285" y="3483"/>
                    </a:lnTo>
                    <a:lnTo>
                      <a:pt x="285" y="3480"/>
                    </a:lnTo>
                    <a:lnTo>
                      <a:pt x="283" y="3480"/>
                    </a:lnTo>
                    <a:lnTo>
                      <a:pt x="283" y="3476"/>
                    </a:lnTo>
                    <a:lnTo>
                      <a:pt x="282" y="3476"/>
                    </a:lnTo>
                    <a:lnTo>
                      <a:pt x="282" y="3473"/>
                    </a:lnTo>
                    <a:lnTo>
                      <a:pt x="280" y="3473"/>
                    </a:lnTo>
                    <a:lnTo>
                      <a:pt x="280" y="3470"/>
                    </a:lnTo>
                    <a:lnTo>
                      <a:pt x="278" y="3470"/>
                    </a:lnTo>
                    <a:lnTo>
                      <a:pt x="278" y="3466"/>
                    </a:lnTo>
                    <a:lnTo>
                      <a:pt x="277" y="3466"/>
                    </a:lnTo>
                    <a:lnTo>
                      <a:pt x="277" y="3463"/>
                    </a:lnTo>
                    <a:lnTo>
                      <a:pt x="275" y="3463"/>
                    </a:lnTo>
                    <a:lnTo>
                      <a:pt x="275" y="3460"/>
                    </a:lnTo>
                    <a:lnTo>
                      <a:pt x="273" y="3460"/>
                    </a:lnTo>
                    <a:lnTo>
                      <a:pt x="273" y="3456"/>
                    </a:lnTo>
                    <a:lnTo>
                      <a:pt x="272" y="3456"/>
                    </a:lnTo>
                    <a:lnTo>
                      <a:pt x="272" y="3455"/>
                    </a:lnTo>
                    <a:lnTo>
                      <a:pt x="270" y="3455"/>
                    </a:lnTo>
                    <a:lnTo>
                      <a:pt x="270" y="3451"/>
                    </a:lnTo>
                    <a:lnTo>
                      <a:pt x="268" y="3451"/>
                    </a:lnTo>
                    <a:lnTo>
                      <a:pt x="268" y="3448"/>
                    </a:lnTo>
                    <a:lnTo>
                      <a:pt x="267" y="3448"/>
                    </a:lnTo>
                    <a:lnTo>
                      <a:pt x="267" y="3445"/>
                    </a:lnTo>
                    <a:lnTo>
                      <a:pt x="265" y="3445"/>
                    </a:lnTo>
                    <a:lnTo>
                      <a:pt x="265" y="3441"/>
                    </a:lnTo>
                    <a:lnTo>
                      <a:pt x="263" y="3441"/>
                    </a:lnTo>
                    <a:lnTo>
                      <a:pt x="263" y="3438"/>
                    </a:lnTo>
                    <a:lnTo>
                      <a:pt x="262" y="3438"/>
                    </a:lnTo>
                    <a:lnTo>
                      <a:pt x="262" y="3435"/>
                    </a:lnTo>
                    <a:lnTo>
                      <a:pt x="260" y="3435"/>
                    </a:lnTo>
                    <a:lnTo>
                      <a:pt x="260" y="3431"/>
                    </a:lnTo>
                    <a:lnTo>
                      <a:pt x="258" y="3431"/>
                    </a:lnTo>
                    <a:lnTo>
                      <a:pt x="258" y="3428"/>
                    </a:lnTo>
                    <a:lnTo>
                      <a:pt x="257" y="3428"/>
                    </a:lnTo>
                    <a:lnTo>
                      <a:pt x="257" y="3425"/>
                    </a:lnTo>
                    <a:lnTo>
                      <a:pt x="255" y="3425"/>
                    </a:lnTo>
                    <a:lnTo>
                      <a:pt x="255" y="3421"/>
                    </a:lnTo>
                    <a:lnTo>
                      <a:pt x="253" y="3421"/>
                    </a:lnTo>
                    <a:lnTo>
                      <a:pt x="253" y="3418"/>
                    </a:lnTo>
                    <a:lnTo>
                      <a:pt x="252" y="3418"/>
                    </a:lnTo>
                    <a:lnTo>
                      <a:pt x="252" y="3415"/>
                    </a:lnTo>
                    <a:lnTo>
                      <a:pt x="250" y="3415"/>
                    </a:lnTo>
                    <a:lnTo>
                      <a:pt x="250" y="3410"/>
                    </a:lnTo>
                    <a:lnTo>
                      <a:pt x="248" y="3410"/>
                    </a:lnTo>
                    <a:lnTo>
                      <a:pt x="248" y="3406"/>
                    </a:lnTo>
                    <a:lnTo>
                      <a:pt x="247" y="3406"/>
                    </a:lnTo>
                    <a:lnTo>
                      <a:pt x="247" y="3403"/>
                    </a:lnTo>
                    <a:lnTo>
                      <a:pt x="245" y="3403"/>
                    </a:lnTo>
                    <a:lnTo>
                      <a:pt x="245" y="3400"/>
                    </a:lnTo>
                    <a:lnTo>
                      <a:pt x="243" y="3400"/>
                    </a:lnTo>
                    <a:lnTo>
                      <a:pt x="243" y="3396"/>
                    </a:lnTo>
                    <a:lnTo>
                      <a:pt x="242" y="3396"/>
                    </a:lnTo>
                    <a:lnTo>
                      <a:pt x="242" y="3391"/>
                    </a:lnTo>
                    <a:lnTo>
                      <a:pt x="240" y="3391"/>
                    </a:lnTo>
                    <a:lnTo>
                      <a:pt x="240" y="3388"/>
                    </a:lnTo>
                    <a:lnTo>
                      <a:pt x="238" y="3388"/>
                    </a:lnTo>
                    <a:lnTo>
                      <a:pt x="238" y="3385"/>
                    </a:lnTo>
                    <a:lnTo>
                      <a:pt x="237" y="3385"/>
                    </a:lnTo>
                    <a:lnTo>
                      <a:pt x="237" y="3381"/>
                    </a:lnTo>
                    <a:lnTo>
                      <a:pt x="235" y="3381"/>
                    </a:lnTo>
                    <a:lnTo>
                      <a:pt x="235" y="3376"/>
                    </a:lnTo>
                    <a:lnTo>
                      <a:pt x="233" y="3376"/>
                    </a:lnTo>
                    <a:lnTo>
                      <a:pt x="233" y="3373"/>
                    </a:lnTo>
                    <a:lnTo>
                      <a:pt x="232" y="3373"/>
                    </a:lnTo>
                    <a:lnTo>
                      <a:pt x="232" y="3370"/>
                    </a:lnTo>
                    <a:lnTo>
                      <a:pt x="230" y="3370"/>
                    </a:lnTo>
                    <a:lnTo>
                      <a:pt x="230" y="3366"/>
                    </a:lnTo>
                    <a:lnTo>
                      <a:pt x="228" y="3366"/>
                    </a:lnTo>
                    <a:lnTo>
                      <a:pt x="228" y="3361"/>
                    </a:lnTo>
                    <a:lnTo>
                      <a:pt x="227" y="3361"/>
                    </a:lnTo>
                    <a:lnTo>
                      <a:pt x="227" y="3358"/>
                    </a:lnTo>
                    <a:lnTo>
                      <a:pt x="225" y="3358"/>
                    </a:lnTo>
                    <a:lnTo>
                      <a:pt x="225" y="3355"/>
                    </a:lnTo>
                    <a:lnTo>
                      <a:pt x="223" y="3355"/>
                    </a:lnTo>
                    <a:lnTo>
                      <a:pt x="223" y="3351"/>
                    </a:lnTo>
                    <a:lnTo>
                      <a:pt x="222" y="3351"/>
                    </a:lnTo>
                    <a:lnTo>
                      <a:pt x="222" y="3346"/>
                    </a:lnTo>
                    <a:lnTo>
                      <a:pt x="220" y="3346"/>
                    </a:lnTo>
                    <a:lnTo>
                      <a:pt x="220" y="3343"/>
                    </a:lnTo>
                    <a:lnTo>
                      <a:pt x="218" y="3343"/>
                    </a:lnTo>
                    <a:lnTo>
                      <a:pt x="218" y="3340"/>
                    </a:lnTo>
                    <a:lnTo>
                      <a:pt x="217" y="3340"/>
                    </a:lnTo>
                    <a:lnTo>
                      <a:pt x="217" y="3336"/>
                    </a:lnTo>
                    <a:lnTo>
                      <a:pt x="215" y="3336"/>
                    </a:lnTo>
                    <a:lnTo>
                      <a:pt x="215" y="3331"/>
                    </a:lnTo>
                    <a:lnTo>
                      <a:pt x="213" y="3331"/>
                    </a:lnTo>
                    <a:lnTo>
                      <a:pt x="213" y="3328"/>
                    </a:lnTo>
                    <a:lnTo>
                      <a:pt x="212" y="3328"/>
                    </a:lnTo>
                    <a:lnTo>
                      <a:pt x="212" y="3325"/>
                    </a:lnTo>
                    <a:lnTo>
                      <a:pt x="210" y="3325"/>
                    </a:lnTo>
                    <a:lnTo>
                      <a:pt x="210" y="3321"/>
                    </a:lnTo>
                    <a:lnTo>
                      <a:pt x="208" y="3321"/>
                    </a:lnTo>
                    <a:lnTo>
                      <a:pt x="208" y="3316"/>
                    </a:lnTo>
                    <a:lnTo>
                      <a:pt x="207" y="3316"/>
                    </a:lnTo>
                    <a:lnTo>
                      <a:pt x="207" y="3313"/>
                    </a:lnTo>
                    <a:lnTo>
                      <a:pt x="205" y="3313"/>
                    </a:lnTo>
                    <a:lnTo>
                      <a:pt x="205" y="3310"/>
                    </a:lnTo>
                    <a:lnTo>
                      <a:pt x="203" y="3310"/>
                    </a:lnTo>
                    <a:lnTo>
                      <a:pt x="203" y="3305"/>
                    </a:lnTo>
                    <a:lnTo>
                      <a:pt x="202" y="3305"/>
                    </a:lnTo>
                    <a:lnTo>
                      <a:pt x="202" y="3301"/>
                    </a:lnTo>
                    <a:lnTo>
                      <a:pt x="200" y="3301"/>
                    </a:lnTo>
                    <a:lnTo>
                      <a:pt x="200" y="3296"/>
                    </a:lnTo>
                    <a:lnTo>
                      <a:pt x="198" y="3296"/>
                    </a:lnTo>
                    <a:lnTo>
                      <a:pt x="198" y="3291"/>
                    </a:lnTo>
                    <a:lnTo>
                      <a:pt x="197" y="3291"/>
                    </a:lnTo>
                    <a:lnTo>
                      <a:pt x="197" y="3288"/>
                    </a:lnTo>
                    <a:lnTo>
                      <a:pt x="195" y="3288"/>
                    </a:lnTo>
                    <a:lnTo>
                      <a:pt x="195" y="3283"/>
                    </a:lnTo>
                    <a:lnTo>
                      <a:pt x="193" y="3283"/>
                    </a:lnTo>
                    <a:lnTo>
                      <a:pt x="193" y="3278"/>
                    </a:lnTo>
                    <a:lnTo>
                      <a:pt x="192" y="3278"/>
                    </a:lnTo>
                    <a:lnTo>
                      <a:pt x="192" y="3275"/>
                    </a:lnTo>
                    <a:lnTo>
                      <a:pt x="190" y="3275"/>
                    </a:lnTo>
                    <a:lnTo>
                      <a:pt x="190" y="3270"/>
                    </a:lnTo>
                    <a:lnTo>
                      <a:pt x="188" y="3270"/>
                    </a:lnTo>
                    <a:lnTo>
                      <a:pt x="188" y="3266"/>
                    </a:lnTo>
                    <a:lnTo>
                      <a:pt x="187" y="3266"/>
                    </a:lnTo>
                    <a:lnTo>
                      <a:pt x="187" y="3261"/>
                    </a:lnTo>
                    <a:lnTo>
                      <a:pt x="185" y="3261"/>
                    </a:lnTo>
                    <a:lnTo>
                      <a:pt x="185" y="3256"/>
                    </a:lnTo>
                    <a:lnTo>
                      <a:pt x="183" y="3256"/>
                    </a:lnTo>
                    <a:lnTo>
                      <a:pt x="183" y="3253"/>
                    </a:lnTo>
                    <a:lnTo>
                      <a:pt x="182" y="3253"/>
                    </a:lnTo>
                    <a:lnTo>
                      <a:pt x="182" y="3248"/>
                    </a:lnTo>
                    <a:lnTo>
                      <a:pt x="180" y="3248"/>
                    </a:lnTo>
                    <a:lnTo>
                      <a:pt x="180" y="3243"/>
                    </a:lnTo>
                    <a:lnTo>
                      <a:pt x="178" y="3243"/>
                    </a:lnTo>
                    <a:lnTo>
                      <a:pt x="178" y="3240"/>
                    </a:lnTo>
                    <a:lnTo>
                      <a:pt x="177" y="3240"/>
                    </a:lnTo>
                    <a:lnTo>
                      <a:pt x="177" y="3235"/>
                    </a:lnTo>
                    <a:lnTo>
                      <a:pt x="175" y="3235"/>
                    </a:lnTo>
                    <a:lnTo>
                      <a:pt x="175" y="3230"/>
                    </a:lnTo>
                    <a:lnTo>
                      <a:pt x="173" y="3230"/>
                    </a:lnTo>
                    <a:lnTo>
                      <a:pt x="173" y="3226"/>
                    </a:lnTo>
                    <a:lnTo>
                      <a:pt x="172" y="3226"/>
                    </a:lnTo>
                    <a:lnTo>
                      <a:pt x="172" y="3221"/>
                    </a:lnTo>
                    <a:lnTo>
                      <a:pt x="170" y="3221"/>
                    </a:lnTo>
                    <a:lnTo>
                      <a:pt x="170" y="3216"/>
                    </a:lnTo>
                    <a:lnTo>
                      <a:pt x="168" y="3216"/>
                    </a:lnTo>
                    <a:lnTo>
                      <a:pt x="168" y="3213"/>
                    </a:lnTo>
                    <a:lnTo>
                      <a:pt x="167" y="3213"/>
                    </a:lnTo>
                    <a:lnTo>
                      <a:pt x="167" y="3208"/>
                    </a:lnTo>
                    <a:lnTo>
                      <a:pt x="165" y="3208"/>
                    </a:lnTo>
                    <a:lnTo>
                      <a:pt x="165" y="3203"/>
                    </a:lnTo>
                    <a:lnTo>
                      <a:pt x="163" y="3203"/>
                    </a:lnTo>
                    <a:lnTo>
                      <a:pt x="163" y="3200"/>
                    </a:lnTo>
                    <a:lnTo>
                      <a:pt x="162" y="3200"/>
                    </a:lnTo>
                    <a:lnTo>
                      <a:pt x="162" y="3195"/>
                    </a:lnTo>
                    <a:lnTo>
                      <a:pt x="160" y="3195"/>
                    </a:lnTo>
                    <a:lnTo>
                      <a:pt x="160" y="3190"/>
                    </a:lnTo>
                    <a:lnTo>
                      <a:pt x="158" y="3190"/>
                    </a:lnTo>
                    <a:lnTo>
                      <a:pt x="158" y="3185"/>
                    </a:lnTo>
                    <a:lnTo>
                      <a:pt x="157" y="3185"/>
                    </a:lnTo>
                    <a:lnTo>
                      <a:pt x="157" y="3180"/>
                    </a:lnTo>
                    <a:lnTo>
                      <a:pt x="155" y="3180"/>
                    </a:lnTo>
                    <a:lnTo>
                      <a:pt x="155" y="3175"/>
                    </a:lnTo>
                    <a:lnTo>
                      <a:pt x="153" y="3175"/>
                    </a:lnTo>
                    <a:lnTo>
                      <a:pt x="153" y="3168"/>
                    </a:lnTo>
                    <a:lnTo>
                      <a:pt x="152" y="3168"/>
                    </a:lnTo>
                    <a:lnTo>
                      <a:pt x="152" y="3163"/>
                    </a:lnTo>
                    <a:lnTo>
                      <a:pt x="150" y="3163"/>
                    </a:lnTo>
                    <a:lnTo>
                      <a:pt x="150" y="3158"/>
                    </a:lnTo>
                    <a:lnTo>
                      <a:pt x="148" y="3158"/>
                    </a:lnTo>
                    <a:lnTo>
                      <a:pt x="148" y="3153"/>
                    </a:lnTo>
                    <a:lnTo>
                      <a:pt x="147" y="3153"/>
                    </a:lnTo>
                    <a:lnTo>
                      <a:pt x="147" y="3148"/>
                    </a:lnTo>
                    <a:lnTo>
                      <a:pt x="145" y="3148"/>
                    </a:lnTo>
                    <a:lnTo>
                      <a:pt x="145" y="3141"/>
                    </a:lnTo>
                    <a:lnTo>
                      <a:pt x="143" y="3141"/>
                    </a:lnTo>
                    <a:lnTo>
                      <a:pt x="143" y="3136"/>
                    </a:lnTo>
                    <a:lnTo>
                      <a:pt x="142" y="3136"/>
                    </a:lnTo>
                    <a:lnTo>
                      <a:pt x="142" y="3131"/>
                    </a:lnTo>
                    <a:lnTo>
                      <a:pt x="140" y="3131"/>
                    </a:lnTo>
                    <a:lnTo>
                      <a:pt x="140" y="3126"/>
                    </a:lnTo>
                    <a:lnTo>
                      <a:pt x="138" y="3126"/>
                    </a:lnTo>
                    <a:lnTo>
                      <a:pt x="138" y="3121"/>
                    </a:lnTo>
                    <a:lnTo>
                      <a:pt x="137" y="3121"/>
                    </a:lnTo>
                    <a:lnTo>
                      <a:pt x="137" y="3116"/>
                    </a:lnTo>
                    <a:lnTo>
                      <a:pt x="135" y="3116"/>
                    </a:lnTo>
                    <a:lnTo>
                      <a:pt x="135" y="3110"/>
                    </a:lnTo>
                    <a:lnTo>
                      <a:pt x="133" y="3110"/>
                    </a:lnTo>
                    <a:lnTo>
                      <a:pt x="133" y="3105"/>
                    </a:lnTo>
                    <a:lnTo>
                      <a:pt x="132" y="3105"/>
                    </a:lnTo>
                    <a:lnTo>
                      <a:pt x="132" y="3100"/>
                    </a:lnTo>
                    <a:lnTo>
                      <a:pt x="130" y="3100"/>
                    </a:lnTo>
                    <a:lnTo>
                      <a:pt x="130" y="3095"/>
                    </a:lnTo>
                    <a:lnTo>
                      <a:pt x="128" y="3095"/>
                    </a:lnTo>
                    <a:lnTo>
                      <a:pt x="128" y="3090"/>
                    </a:lnTo>
                    <a:lnTo>
                      <a:pt x="127" y="3090"/>
                    </a:lnTo>
                    <a:lnTo>
                      <a:pt x="127" y="3083"/>
                    </a:lnTo>
                    <a:lnTo>
                      <a:pt x="125" y="3083"/>
                    </a:lnTo>
                    <a:lnTo>
                      <a:pt x="125" y="3078"/>
                    </a:lnTo>
                    <a:lnTo>
                      <a:pt x="123" y="3078"/>
                    </a:lnTo>
                    <a:lnTo>
                      <a:pt x="123" y="3071"/>
                    </a:lnTo>
                    <a:lnTo>
                      <a:pt x="122" y="3071"/>
                    </a:lnTo>
                    <a:lnTo>
                      <a:pt x="122" y="3065"/>
                    </a:lnTo>
                    <a:lnTo>
                      <a:pt x="120" y="3065"/>
                    </a:lnTo>
                    <a:lnTo>
                      <a:pt x="120" y="3058"/>
                    </a:lnTo>
                    <a:lnTo>
                      <a:pt x="118" y="3058"/>
                    </a:lnTo>
                    <a:lnTo>
                      <a:pt x="118" y="3051"/>
                    </a:lnTo>
                    <a:lnTo>
                      <a:pt x="117" y="3051"/>
                    </a:lnTo>
                    <a:lnTo>
                      <a:pt x="117" y="3045"/>
                    </a:lnTo>
                    <a:lnTo>
                      <a:pt x="115" y="3045"/>
                    </a:lnTo>
                    <a:lnTo>
                      <a:pt x="115" y="3038"/>
                    </a:lnTo>
                    <a:lnTo>
                      <a:pt x="113" y="3038"/>
                    </a:lnTo>
                    <a:lnTo>
                      <a:pt x="113" y="3031"/>
                    </a:lnTo>
                    <a:lnTo>
                      <a:pt x="112" y="3031"/>
                    </a:lnTo>
                    <a:lnTo>
                      <a:pt x="112" y="3026"/>
                    </a:lnTo>
                    <a:lnTo>
                      <a:pt x="110" y="3026"/>
                    </a:lnTo>
                    <a:lnTo>
                      <a:pt x="110" y="3020"/>
                    </a:lnTo>
                    <a:lnTo>
                      <a:pt x="108" y="3020"/>
                    </a:lnTo>
                    <a:lnTo>
                      <a:pt x="108" y="3013"/>
                    </a:lnTo>
                    <a:lnTo>
                      <a:pt x="107" y="3013"/>
                    </a:lnTo>
                    <a:lnTo>
                      <a:pt x="107" y="3006"/>
                    </a:lnTo>
                    <a:lnTo>
                      <a:pt x="105" y="3006"/>
                    </a:lnTo>
                    <a:lnTo>
                      <a:pt x="105" y="3000"/>
                    </a:lnTo>
                    <a:lnTo>
                      <a:pt x="103" y="3000"/>
                    </a:lnTo>
                    <a:lnTo>
                      <a:pt x="103" y="2993"/>
                    </a:lnTo>
                    <a:lnTo>
                      <a:pt x="102" y="2993"/>
                    </a:lnTo>
                    <a:lnTo>
                      <a:pt x="102" y="2986"/>
                    </a:lnTo>
                    <a:lnTo>
                      <a:pt x="100" y="2986"/>
                    </a:lnTo>
                    <a:lnTo>
                      <a:pt x="100" y="2980"/>
                    </a:lnTo>
                    <a:lnTo>
                      <a:pt x="98" y="2980"/>
                    </a:lnTo>
                    <a:lnTo>
                      <a:pt x="98" y="2973"/>
                    </a:lnTo>
                    <a:lnTo>
                      <a:pt x="97" y="2973"/>
                    </a:lnTo>
                    <a:lnTo>
                      <a:pt x="97" y="2966"/>
                    </a:lnTo>
                    <a:lnTo>
                      <a:pt x="95" y="2966"/>
                    </a:lnTo>
                    <a:lnTo>
                      <a:pt x="95" y="2958"/>
                    </a:lnTo>
                    <a:lnTo>
                      <a:pt x="93" y="2958"/>
                    </a:lnTo>
                    <a:lnTo>
                      <a:pt x="93" y="2950"/>
                    </a:lnTo>
                    <a:lnTo>
                      <a:pt x="92" y="2950"/>
                    </a:lnTo>
                    <a:lnTo>
                      <a:pt x="92" y="2943"/>
                    </a:lnTo>
                    <a:lnTo>
                      <a:pt x="90" y="2943"/>
                    </a:lnTo>
                    <a:lnTo>
                      <a:pt x="90" y="2935"/>
                    </a:lnTo>
                    <a:lnTo>
                      <a:pt x="88" y="2935"/>
                    </a:lnTo>
                    <a:lnTo>
                      <a:pt x="88" y="2926"/>
                    </a:lnTo>
                    <a:lnTo>
                      <a:pt x="87" y="2926"/>
                    </a:lnTo>
                    <a:lnTo>
                      <a:pt x="87" y="2918"/>
                    </a:lnTo>
                    <a:lnTo>
                      <a:pt x="85" y="2918"/>
                    </a:lnTo>
                    <a:lnTo>
                      <a:pt x="85" y="2910"/>
                    </a:lnTo>
                    <a:lnTo>
                      <a:pt x="83" y="2910"/>
                    </a:lnTo>
                    <a:lnTo>
                      <a:pt x="83" y="2901"/>
                    </a:lnTo>
                    <a:lnTo>
                      <a:pt x="82" y="2901"/>
                    </a:lnTo>
                    <a:lnTo>
                      <a:pt x="82" y="2893"/>
                    </a:lnTo>
                    <a:lnTo>
                      <a:pt x="80" y="2893"/>
                    </a:lnTo>
                    <a:lnTo>
                      <a:pt x="80" y="2885"/>
                    </a:lnTo>
                    <a:lnTo>
                      <a:pt x="78" y="2885"/>
                    </a:lnTo>
                    <a:lnTo>
                      <a:pt x="78" y="2876"/>
                    </a:lnTo>
                    <a:lnTo>
                      <a:pt x="77" y="2876"/>
                    </a:lnTo>
                    <a:lnTo>
                      <a:pt x="77" y="2866"/>
                    </a:lnTo>
                    <a:lnTo>
                      <a:pt x="75" y="2866"/>
                    </a:lnTo>
                    <a:lnTo>
                      <a:pt x="75" y="2858"/>
                    </a:lnTo>
                    <a:lnTo>
                      <a:pt x="73" y="2858"/>
                    </a:lnTo>
                    <a:lnTo>
                      <a:pt x="73" y="2848"/>
                    </a:lnTo>
                    <a:lnTo>
                      <a:pt x="72" y="2848"/>
                    </a:lnTo>
                    <a:lnTo>
                      <a:pt x="72" y="2836"/>
                    </a:lnTo>
                    <a:lnTo>
                      <a:pt x="110" y="2836"/>
                    </a:lnTo>
                    <a:lnTo>
                      <a:pt x="110" y="2835"/>
                    </a:lnTo>
                    <a:lnTo>
                      <a:pt x="173" y="2835"/>
                    </a:lnTo>
                    <a:lnTo>
                      <a:pt x="173" y="2833"/>
                    </a:lnTo>
                    <a:lnTo>
                      <a:pt x="210" y="2833"/>
                    </a:lnTo>
                    <a:lnTo>
                      <a:pt x="210" y="2831"/>
                    </a:lnTo>
                    <a:lnTo>
                      <a:pt x="247" y="2831"/>
                    </a:lnTo>
                    <a:lnTo>
                      <a:pt x="247" y="2830"/>
                    </a:lnTo>
                    <a:lnTo>
                      <a:pt x="273" y="2830"/>
                    </a:lnTo>
                    <a:lnTo>
                      <a:pt x="273" y="2828"/>
                    </a:lnTo>
                    <a:lnTo>
                      <a:pt x="297" y="2828"/>
                    </a:lnTo>
                    <a:lnTo>
                      <a:pt x="297" y="2826"/>
                    </a:lnTo>
                    <a:lnTo>
                      <a:pt x="320" y="2826"/>
                    </a:lnTo>
                    <a:lnTo>
                      <a:pt x="320" y="2825"/>
                    </a:lnTo>
                    <a:lnTo>
                      <a:pt x="343" y="2825"/>
                    </a:lnTo>
                    <a:lnTo>
                      <a:pt x="343" y="2823"/>
                    </a:lnTo>
                    <a:lnTo>
                      <a:pt x="362" y="2823"/>
                    </a:lnTo>
                    <a:lnTo>
                      <a:pt x="362" y="2821"/>
                    </a:lnTo>
                    <a:lnTo>
                      <a:pt x="378" y="2821"/>
                    </a:lnTo>
                    <a:lnTo>
                      <a:pt x="378" y="2820"/>
                    </a:lnTo>
                    <a:lnTo>
                      <a:pt x="395" y="2820"/>
                    </a:lnTo>
                    <a:lnTo>
                      <a:pt x="395" y="2818"/>
                    </a:lnTo>
                    <a:lnTo>
                      <a:pt x="413" y="2818"/>
                    </a:lnTo>
                    <a:lnTo>
                      <a:pt x="413" y="2816"/>
                    </a:lnTo>
                    <a:lnTo>
                      <a:pt x="430" y="2816"/>
                    </a:lnTo>
                    <a:lnTo>
                      <a:pt x="430" y="2815"/>
                    </a:lnTo>
                    <a:lnTo>
                      <a:pt x="445" y="2815"/>
                    </a:lnTo>
                    <a:lnTo>
                      <a:pt x="445" y="2813"/>
                    </a:lnTo>
                    <a:lnTo>
                      <a:pt x="458" y="2813"/>
                    </a:lnTo>
                    <a:lnTo>
                      <a:pt x="458" y="2811"/>
                    </a:lnTo>
                    <a:lnTo>
                      <a:pt x="472" y="2811"/>
                    </a:lnTo>
                    <a:lnTo>
                      <a:pt x="472" y="2810"/>
                    </a:lnTo>
                    <a:lnTo>
                      <a:pt x="485" y="2810"/>
                    </a:lnTo>
                    <a:lnTo>
                      <a:pt x="485" y="2808"/>
                    </a:lnTo>
                    <a:lnTo>
                      <a:pt x="498" y="2808"/>
                    </a:lnTo>
                    <a:lnTo>
                      <a:pt x="498" y="2806"/>
                    </a:lnTo>
                    <a:lnTo>
                      <a:pt x="512" y="2806"/>
                    </a:lnTo>
                    <a:lnTo>
                      <a:pt x="512" y="2805"/>
                    </a:lnTo>
                    <a:lnTo>
                      <a:pt x="525" y="2805"/>
                    </a:lnTo>
                    <a:lnTo>
                      <a:pt x="525" y="2803"/>
                    </a:lnTo>
                    <a:lnTo>
                      <a:pt x="537" y="2803"/>
                    </a:lnTo>
                    <a:lnTo>
                      <a:pt x="537" y="2801"/>
                    </a:lnTo>
                    <a:lnTo>
                      <a:pt x="548" y="2801"/>
                    </a:lnTo>
                    <a:lnTo>
                      <a:pt x="548" y="2800"/>
                    </a:lnTo>
                    <a:lnTo>
                      <a:pt x="558" y="2800"/>
                    </a:lnTo>
                    <a:lnTo>
                      <a:pt x="558" y="2798"/>
                    </a:lnTo>
                    <a:lnTo>
                      <a:pt x="570" y="2798"/>
                    </a:lnTo>
                    <a:lnTo>
                      <a:pt x="570" y="2796"/>
                    </a:lnTo>
                    <a:lnTo>
                      <a:pt x="582" y="2796"/>
                    </a:lnTo>
                    <a:lnTo>
                      <a:pt x="582" y="2795"/>
                    </a:lnTo>
                    <a:lnTo>
                      <a:pt x="593" y="2795"/>
                    </a:lnTo>
                    <a:lnTo>
                      <a:pt x="593" y="2793"/>
                    </a:lnTo>
                    <a:lnTo>
                      <a:pt x="603" y="2793"/>
                    </a:lnTo>
                    <a:lnTo>
                      <a:pt x="603" y="2791"/>
                    </a:lnTo>
                    <a:lnTo>
                      <a:pt x="615" y="2791"/>
                    </a:lnTo>
                    <a:lnTo>
                      <a:pt x="615" y="2790"/>
                    </a:lnTo>
                    <a:lnTo>
                      <a:pt x="625" y="2790"/>
                    </a:lnTo>
                    <a:lnTo>
                      <a:pt x="625" y="2788"/>
                    </a:lnTo>
                    <a:lnTo>
                      <a:pt x="633" y="2788"/>
                    </a:lnTo>
                    <a:lnTo>
                      <a:pt x="633" y="2786"/>
                    </a:lnTo>
                    <a:lnTo>
                      <a:pt x="643" y="2786"/>
                    </a:lnTo>
                    <a:lnTo>
                      <a:pt x="643" y="2785"/>
                    </a:lnTo>
                    <a:lnTo>
                      <a:pt x="653" y="2785"/>
                    </a:lnTo>
                    <a:lnTo>
                      <a:pt x="653" y="2783"/>
                    </a:lnTo>
                    <a:lnTo>
                      <a:pt x="662" y="2783"/>
                    </a:lnTo>
                    <a:lnTo>
                      <a:pt x="662" y="2781"/>
                    </a:lnTo>
                    <a:lnTo>
                      <a:pt x="672" y="2781"/>
                    </a:lnTo>
                    <a:lnTo>
                      <a:pt x="672" y="2780"/>
                    </a:lnTo>
                    <a:lnTo>
                      <a:pt x="682" y="2780"/>
                    </a:lnTo>
                    <a:lnTo>
                      <a:pt x="682" y="2778"/>
                    </a:lnTo>
                    <a:lnTo>
                      <a:pt x="692" y="2778"/>
                    </a:lnTo>
                    <a:lnTo>
                      <a:pt x="692" y="2776"/>
                    </a:lnTo>
                    <a:lnTo>
                      <a:pt x="700" y="2776"/>
                    </a:lnTo>
                    <a:lnTo>
                      <a:pt x="700" y="2775"/>
                    </a:lnTo>
                    <a:lnTo>
                      <a:pt x="708" y="2775"/>
                    </a:lnTo>
                    <a:lnTo>
                      <a:pt x="708" y="2773"/>
                    </a:lnTo>
                    <a:lnTo>
                      <a:pt x="717" y="2773"/>
                    </a:lnTo>
                    <a:lnTo>
                      <a:pt x="717" y="2771"/>
                    </a:lnTo>
                    <a:lnTo>
                      <a:pt x="725" y="2771"/>
                    </a:lnTo>
                    <a:lnTo>
                      <a:pt x="725" y="2770"/>
                    </a:lnTo>
                    <a:lnTo>
                      <a:pt x="733" y="2770"/>
                    </a:lnTo>
                    <a:lnTo>
                      <a:pt x="733" y="2768"/>
                    </a:lnTo>
                    <a:lnTo>
                      <a:pt x="742" y="2768"/>
                    </a:lnTo>
                    <a:lnTo>
                      <a:pt x="742" y="2766"/>
                    </a:lnTo>
                    <a:lnTo>
                      <a:pt x="750" y="2766"/>
                    </a:lnTo>
                    <a:lnTo>
                      <a:pt x="750" y="2765"/>
                    </a:lnTo>
                    <a:lnTo>
                      <a:pt x="758" y="2765"/>
                    </a:lnTo>
                    <a:lnTo>
                      <a:pt x="758" y="2763"/>
                    </a:lnTo>
                    <a:lnTo>
                      <a:pt x="767" y="2763"/>
                    </a:lnTo>
                    <a:lnTo>
                      <a:pt x="767" y="2761"/>
                    </a:lnTo>
                    <a:lnTo>
                      <a:pt x="775" y="2761"/>
                    </a:lnTo>
                    <a:lnTo>
                      <a:pt x="775" y="2760"/>
                    </a:lnTo>
                    <a:lnTo>
                      <a:pt x="783" y="2760"/>
                    </a:lnTo>
                    <a:lnTo>
                      <a:pt x="783" y="2758"/>
                    </a:lnTo>
                    <a:lnTo>
                      <a:pt x="792" y="2758"/>
                    </a:lnTo>
                    <a:lnTo>
                      <a:pt x="792" y="2756"/>
                    </a:lnTo>
                    <a:lnTo>
                      <a:pt x="798" y="2756"/>
                    </a:lnTo>
                    <a:lnTo>
                      <a:pt x="798" y="2755"/>
                    </a:lnTo>
                    <a:lnTo>
                      <a:pt x="807" y="2755"/>
                    </a:lnTo>
                    <a:lnTo>
                      <a:pt x="807" y="2753"/>
                    </a:lnTo>
                    <a:lnTo>
                      <a:pt x="813" y="2753"/>
                    </a:lnTo>
                    <a:lnTo>
                      <a:pt x="813" y="2751"/>
                    </a:lnTo>
                    <a:lnTo>
                      <a:pt x="822" y="2751"/>
                    </a:lnTo>
                    <a:lnTo>
                      <a:pt x="822" y="2750"/>
                    </a:lnTo>
                    <a:lnTo>
                      <a:pt x="828" y="2750"/>
                    </a:lnTo>
                    <a:lnTo>
                      <a:pt x="828" y="2748"/>
                    </a:lnTo>
                    <a:lnTo>
                      <a:pt x="837" y="2748"/>
                    </a:lnTo>
                    <a:lnTo>
                      <a:pt x="837" y="2746"/>
                    </a:lnTo>
                    <a:lnTo>
                      <a:pt x="843" y="2746"/>
                    </a:lnTo>
                    <a:lnTo>
                      <a:pt x="843" y="2745"/>
                    </a:lnTo>
                    <a:lnTo>
                      <a:pt x="852" y="2745"/>
                    </a:lnTo>
                    <a:lnTo>
                      <a:pt x="852" y="2743"/>
                    </a:lnTo>
                    <a:lnTo>
                      <a:pt x="858" y="2743"/>
                    </a:lnTo>
                    <a:lnTo>
                      <a:pt x="858" y="2741"/>
                    </a:lnTo>
                    <a:lnTo>
                      <a:pt x="865" y="2741"/>
                    </a:lnTo>
                    <a:lnTo>
                      <a:pt x="865" y="2740"/>
                    </a:lnTo>
                    <a:lnTo>
                      <a:pt x="873" y="2740"/>
                    </a:lnTo>
                    <a:lnTo>
                      <a:pt x="873" y="2738"/>
                    </a:lnTo>
                    <a:lnTo>
                      <a:pt x="880" y="2738"/>
                    </a:lnTo>
                    <a:lnTo>
                      <a:pt x="880" y="2736"/>
                    </a:lnTo>
                    <a:lnTo>
                      <a:pt x="887" y="2736"/>
                    </a:lnTo>
                    <a:lnTo>
                      <a:pt x="887" y="2735"/>
                    </a:lnTo>
                    <a:lnTo>
                      <a:pt x="893" y="2735"/>
                    </a:lnTo>
                    <a:lnTo>
                      <a:pt x="893" y="2733"/>
                    </a:lnTo>
                    <a:lnTo>
                      <a:pt x="900" y="2733"/>
                    </a:lnTo>
                    <a:lnTo>
                      <a:pt x="900" y="2731"/>
                    </a:lnTo>
                    <a:lnTo>
                      <a:pt x="907" y="2731"/>
                    </a:lnTo>
                    <a:lnTo>
                      <a:pt x="907" y="2730"/>
                    </a:lnTo>
                    <a:lnTo>
                      <a:pt x="913" y="2730"/>
                    </a:lnTo>
                    <a:lnTo>
                      <a:pt x="913" y="2728"/>
                    </a:lnTo>
                    <a:lnTo>
                      <a:pt x="920" y="2728"/>
                    </a:lnTo>
                    <a:lnTo>
                      <a:pt x="920" y="2726"/>
                    </a:lnTo>
                    <a:lnTo>
                      <a:pt x="927" y="2726"/>
                    </a:lnTo>
                    <a:lnTo>
                      <a:pt x="927" y="2725"/>
                    </a:lnTo>
                    <a:lnTo>
                      <a:pt x="933" y="2725"/>
                    </a:lnTo>
                    <a:lnTo>
                      <a:pt x="933" y="2723"/>
                    </a:lnTo>
                    <a:lnTo>
                      <a:pt x="940" y="2723"/>
                    </a:lnTo>
                    <a:lnTo>
                      <a:pt x="940" y="2721"/>
                    </a:lnTo>
                    <a:lnTo>
                      <a:pt x="947" y="2721"/>
                    </a:lnTo>
                    <a:lnTo>
                      <a:pt x="947" y="2720"/>
                    </a:lnTo>
                    <a:lnTo>
                      <a:pt x="953" y="2720"/>
                    </a:lnTo>
                    <a:lnTo>
                      <a:pt x="953" y="2718"/>
                    </a:lnTo>
                    <a:lnTo>
                      <a:pt x="958" y="2718"/>
                    </a:lnTo>
                    <a:lnTo>
                      <a:pt x="958" y="2716"/>
                    </a:lnTo>
                    <a:lnTo>
                      <a:pt x="965" y="2716"/>
                    </a:lnTo>
                    <a:lnTo>
                      <a:pt x="965" y="2715"/>
                    </a:lnTo>
                    <a:lnTo>
                      <a:pt x="972" y="2715"/>
                    </a:lnTo>
                    <a:lnTo>
                      <a:pt x="972" y="2713"/>
                    </a:lnTo>
                    <a:lnTo>
                      <a:pt x="977" y="2713"/>
                    </a:lnTo>
                    <a:lnTo>
                      <a:pt x="977" y="2711"/>
                    </a:lnTo>
                    <a:lnTo>
                      <a:pt x="983" y="2711"/>
                    </a:lnTo>
                    <a:lnTo>
                      <a:pt x="983" y="2710"/>
                    </a:lnTo>
                    <a:lnTo>
                      <a:pt x="990" y="2710"/>
                    </a:lnTo>
                    <a:lnTo>
                      <a:pt x="990" y="2708"/>
                    </a:lnTo>
                    <a:lnTo>
                      <a:pt x="995" y="2708"/>
                    </a:lnTo>
                    <a:lnTo>
                      <a:pt x="995" y="2706"/>
                    </a:lnTo>
                    <a:lnTo>
                      <a:pt x="1002" y="2706"/>
                    </a:lnTo>
                    <a:lnTo>
                      <a:pt x="1002" y="2705"/>
                    </a:lnTo>
                    <a:lnTo>
                      <a:pt x="1007" y="2705"/>
                    </a:lnTo>
                    <a:lnTo>
                      <a:pt x="1007" y="2703"/>
                    </a:lnTo>
                    <a:lnTo>
                      <a:pt x="1013" y="2703"/>
                    </a:lnTo>
                    <a:lnTo>
                      <a:pt x="1013" y="2701"/>
                    </a:lnTo>
                    <a:lnTo>
                      <a:pt x="1020" y="2701"/>
                    </a:lnTo>
                    <a:lnTo>
                      <a:pt x="1020" y="2700"/>
                    </a:lnTo>
                    <a:lnTo>
                      <a:pt x="1025" y="2700"/>
                    </a:lnTo>
                    <a:lnTo>
                      <a:pt x="1025" y="2698"/>
                    </a:lnTo>
                    <a:lnTo>
                      <a:pt x="1032" y="2698"/>
                    </a:lnTo>
                    <a:lnTo>
                      <a:pt x="1032" y="2696"/>
                    </a:lnTo>
                    <a:lnTo>
                      <a:pt x="1038" y="2696"/>
                    </a:lnTo>
                    <a:lnTo>
                      <a:pt x="1038" y="2695"/>
                    </a:lnTo>
                    <a:lnTo>
                      <a:pt x="1043" y="2695"/>
                    </a:lnTo>
                    <a:lnTo>
                      <a:pt x="1043" y="2693"/>
                    </a:lnTo>
                    <a:lnTo>
                      <a:pt x="1048" y="2693"/>
                    </a:lnTo>
                    <a:lnTo>
                      <a:pt x="1048" y="2691"/>
                    </a:lnTo>
                    <a:lnTo>
                      <a:pt x="1055" y="2691"/>
                    </a:lnTo>
                    <a:lnTo>
                      <a:pt x="1055" y="2690"/>
                    </a:lnTo>
                    <a:lnTo>
                      <a:pt x="1060" y="2690"/>
                    </a:lnTo>
                    <a:lnTo>
                      <a:pt x="1060" y="2688"/>
                    </a:lnTo>
                    <a:lnTo>
                      <a:pt x="1065" y="2688"/>
                    </a:lnTo>
                    <a:lnTo>
                      <a:pt x="1065" y="2686"/>
                    </a:lnTo>
                    <a:lnTo>
                      <a:pt x="1072" y="2686"/>
                    </a:lnTo>
                    <a:lnTo>
                      <a:pt x="1072" y="2685"/>
                    </a:lnTo>
                    <a:lnTo>
                      <a:pt x="1077" y="2685"/>
                    </a:lnTo>
                    <a:lnTo>
                      <a:pt x="1077" y="2683"/>
                    </a:lnTo>
                    <a:lnTo>
                      <a:pt x="1082" y="2683"/>
                    </a:lnTo>
                    <a:lnTo>
                      <a:pt x="1082" y="2681"/>
                    </a:lnTo>
                    <a:lnTo>
                      <a:pt x="1088" y="2681"/>
                    </a:lnTo>
                    <a:lnTo>
                      <a:pt x="1088" y="2680"/>
                    </a:lnTo>
                    <a:lnTo>
                      <a:pt x="1093" y="2680"/>
                    </a:lnTo>
                    <a:lnTo>
                      <a:pt x="1093" y="2678"/>
                    </a:lnTo>
                    <a:lnTo>
                      <a:pt x="1098" y="2678"/>
                    </a:lnTo>
                    <a:lnTo>
                      <a:pt x="1098" y="2676"/>
                    </a:lnTo>
                    <a:lnTo>
                      <a:pt x="1105" y="2676"/>
                    </a:lnTo>
                    <a:lnTo>
                      <a:pt x="1105" y="2675"/>
                    </a:lnTo>
                    <a:lnTo>
                      <a:pt x="1110" y="2675"/>
                    </a:lnTo>
                    <a:lnTo>
                      <a:pt x="1110" y="2673"/>
                    </a:lnTo>
                    <a:lnTo>
                      <a:pt x="1115" y="2673"/>
                    </a:lnTo>
                    <a:lnTo>
                      <a:pt x="1115" y="2671"/>
                    </a:lnTo>
                    <a:lnTo>
                      <a:pt x="1122" y="2671"/>
                    </a:lnTo>
                    <a:lnTo>
                      <a:pt x="1122" y="2670"/>
                    </a:lnTo>
                    <a:lnTo>
                      <a:pt x="1127" y="2670"/>
                    </a:lnTo>
                    <a:lnTo>
                      <a:pt x="1127" y="2668"/>
                    </a:lnTo>
                    <a:lnTo>
                      <a:pt x="1132" y="2668"/>
                    </a:lnTo>
                    <a:lnTo>
                      <a:pt x="1132" y="2666"/>
                    </a:lnTo>
                    <a:lnTo>
                      <a:pt x="1137" y="2666"/>
                    </a:lnTo>
                    <a:lnTo>
                      <a:pt x="1137" y="2665"/>
                    </a:lnTo>
                    <a:lnTo>
                      <a:pt x="1142" y="2665"/>
                    </a:lnTo>
                    <a:lnTo>
                      <a:pt x="1142" y="2663"/>
                    </a:lnTo>
                    <a:lnTo>
                      <a:pt x="1147" y="2663"/>
                    </a:lnTo>
                    <a:lnTo>
                      <a:pt x="1147" y="2661"/>
                    </a:lnTo>
                    <a:lnTo>
                      <a:pt x="1152" y="2661"/>
                    </a:lnTo>
                    <a:lnTo>
                      <a:pt x="1152" y="2660"/>
                    </a:lnTo>
                    <a:lnTo>
                      <a:pt x="1157" y="2660"/>
                    </a:lnTo>
                    <a:lnTo>
                      <a:pt x="1157" y="2658"/>
                    </a:lnTo>
                    <a:lnTo>
                      <a:pt x="1162" y="2658"/>
                    </a:lnTo>
                    <a:lnTo>
                      <a:pt x="1162" y="2656"/>
                    </a:lnTo>
                    <a:lnTo>
                      <a:pt x="1167" y="2656"/>
                    </a:lnTo>
                    <a:lnTo>
                      <a:pt x="1167" y="2655"/>
                    </a:lnTo>
                    <a:lnTo>
                      <a:pt x="1172" y="2655"/>
                    </a:lnTo>
                    <a:lnTo>
                      <a:pt x="1172" y="2653"/>
                    </a:lnTo>
                    <a:lnTo>
                      <a:pt x="1178" y="2653"/>
                    </a:lnTo>
                    <a:lnTo>
                      <a:pt x="1178" y="2651"/>
                    </a:lnTo>
                    <a:lnTo>
                      <a:pt x="1183" y="2651"/>
                    </a:lnTo>
                    <a:lnTo>
                      <a:pt x="1183" y="2650"/>
                    </a:lnTo>
                    <a:lnTo>
                      <a:pt x="1188" y="2650"/>
                    </a:lnTo>
                    <a:lnTo>
                      <a:pt x="1188" y="2648"/>
                    </a:lnTo>
                    <a:lnTo>
                      <a:pt x="1193" y="2648"/>
                    </a:lnTo>
                    <a:lnTo>
                      <a:pt x="1193" y="2646"/>
                    </a:lnTo>
                    <a:lnTo>
                      <a:pt x="1198" y="2646"/>
                    </a:lnTo>
                    <a:lnTo>
                      <a:pt x="1198" y="2645"/>
                    </a:lnTo>
                    <a:lnTo>
                      <a:pt x="1203" y="2645"/>
                    </a:lnTo>
                    <a:lnTo>
                      <a:pt x="1203" y="2643"/>
                    </a:lnTo>
                    <a:lnTo>
                      <a:pt x="1208" y="2643"/>
                    </a:lnTo>
                    <a:lnTo>
                      <a:pt x="1208" y="2641"/>
                    </a:lnTo>
                    <a:lnTo>
                      <a:pt x="1213" y="2641"/>
                    </a:lnTo>
                    <a:lnTo>
                      <a:pt x="1213" y="2640"/>
                    </a:lnTo>
                    <a:lnTo>
                      <a:pt x="1218" y="2640"/>
                    </a:lnTo>
                    <a:lnTo>
                      <a:pt x="1218" y="2638"/>
                    </a:lnTo>
                    <a:lnTo>
                      <a:pt x="1222" y="2638"/>
                    </a:lnTo>
                    <a:lnTo>
                      <a:pt x="1222" y="2636"/>
                    </a:lnTo>
                    <a:lnTo>
                      <a:pt x="1227" y="2636"/>
                    </a:lnTo>
                    <a:lnTo>
                      <a:pt x="1227" y="2635"/>
                    </a:lnTo>
                    <a:lnTo>
                      <a:pt x="1232" y="2635"/>
                    </a:lnTo>
                    <a:lnTo>
                      <a:pt x="1232" y="2633"/>
                    </a:lnTo>
                    <a:lnTo>
                      <a:pt x="1237" y="2633"/>
                    </a:lnTo>
                    <a:lnTo>
                      <a:pt x="1237" y="2631"/>
                    </a:lnTo>
                    <a:lnTo>
                      <a:pt x="1242" y="2631"/>
                    </a:lnTo>
                    <a:lnTo>
                      <a:pt x="1242" y="2630"/>
                    </a:lnTo>
                    <a:lnTo>
                      <a:pt x="1247" y="2630"/>
                    </a:lnTo>
                    <a:lnTo>
                      <a:pt x="1247" y="2628"/>
                    </a:lnTo>
                    <a:lnTo>
                      <a:pt x="1252" y="2628"/>
                    </a:lnTo>
                    <a:lnTo>
                      <a:pt x="1252" y="2626"/>
                    </a:lnTo>
                    <a:lnTo>
                      <a:pt x="1255" y="2626"/>
                    </a:lnTo>
                    <a:lnTo>
                      <a:pt x="1255" y="2625"/>
                    </a:lnTo>
                    <a:lnTo>
                      <a:pt x="1260" y="2625"/>
                    </a:lnTo>
                    <a:lnTo>
                      <a:pt x="1260" y="2623"/>
                    </a:lnTo>
                    <a:lnTo>
                      <a:pt x="1265" y="2623"/>
                    </a:lnTo>
                    <a:lnTo>
                      <a:pt x="1265" y="2621"/>
                    </a:lnTo>
                    <a:lnTo>
                      <a:pt x="1270" y="2621"/>
                    </a:lnTo>
                    <a:lnTo>
                      <a:pt x="1270" y="2620"/>
                    </a:lnTo>
                    <a:lnTo>
                      <a:pt x="1275" y="2620"/>
                    </a:lnTo>
                    <a:lnTo>
                      <a:pt x="1275" y="2618"/>
                    </a:lnTo>
                    <a:lnTo>
                      <a:pt x="1280" y="2618"/>
                    </a:lnTo>
                    <a:lnTo>
                      <a:pt x="1280" y="2616"/>
                    </a:lnTo>
                    <a:lnTo>
                      <a:pt x="1285" y="2616"/>
                    </a:lnTo>
                    <a:lnTo>
                      <a:pt x="1285" y="2615"/>
                    </a:lnTo>
                    <a:lnTo>
                      <a:pt x="1288" y="2615"/>
                    </a:lnTo>
                    <a:lnTo>
                      <a:pt x="1288" y="2613"/>
                    </a:lnTo>
                    <a:lnTo>
                      <a:pt x="1293" y="2613"/>
                    </a:lnTo>
                    <a:lnTo>
                      <a:pt x="1293" y="2611"/>
                    </a:lnTo>
                    <a:lnTo>
                      <a:pt x="1298" y="2611"/>
                    </a:lnTo>
                    <a:lnTo>
                      <a:pt x="1298" y="2610"/>
                    </a:lnTo>
                    <a:lnTo>
                      <a:pt x="1302" y="2610"/>
                    </a:lnTo>
                    <a:lnTo>
                      <a:pt x="1302" y="2608"/>
                    </a:lnTo>
                    <a:lnTo>
                      <a:pt x="1307" y="2608"/>
                    </a:lnTo>
                    <a:lnTo>
                      <a:pt x="1307" y="2606"/>
                    </a:lnTo>
                    <a:lnTo>
                      <a:pt x="1312" y="2606"/>
                    </a:lnTo>
                    <a:lnTo>
                      <a:pt x="1312" y="2605"/>
                    </a:lnTo>
                    <a:lnTo>
                      <a:pt x="1315" y="2605"/>
                    </a:lnTo>
                    <a:lnTo>
                      <a:pt x="1315" y="2603"/>
                    </a:lnTo>
                    <a:lnTo>
                      <a:pt x="1320" y="2603"/>
                    </a:lnTo>
                    <a:lnTo>
                      <a:pt x="1320" y="2601"/>
                    </a:lnTo>
                    <a:lnTo>
                      <a:pt x="1325" y="2601"/>
                    </a:lnTo>
                    <a:lnTo>
                      <a:pt x="1325" y="2600"/>
                    </a:lnTo>
                    <a:lnTo>
                      <a:pt x="1328" y="2600"/>
                    </a:lnTo>
                    <a:lnTo>
                      <a:pt x="1328" y="2598"/>
                    </a:lnTo>
                    <a:lnTo>
                      <a:pt x="1333" y="2598"/>
                    </a:lnTo>
                    <a:lnTo>
                      <a:pt x="1333" y="2596"/>
                    </a:lnTo>
                    <a:lnTo>
                      <a:pt x="1338" y="2596"/>
                    </a:lnTo>
                    <a:lnTo>
                      <a:pt x="1338" y="2595"/>
                    </a:lnTo>
                    <a:lnTo>
                      <a:pt x="1342" y="2595"/>
                    </a:lnTo>
                    <a:lnTo>
                      <a:pt x="1342" y="2593"/>
                    </a:lnTo>
                    <a:lnTo>
                      <a:pt x="1347" y="2593"/>
                    </a:lnTo>
                    <a:lnTo>
                      <a:pt x="1347" y="2591"/>
                    </a:lnTo>
                    <a:lnTo>
                      <a:pt x="1352" y="2591"/>
                    </a:lnTo>
                    <a:lnTo>
                      <a:pt x="1352" y="2590"/>
                    </a:lnTo>
                    <a:lnTo>
                      <a:pt x="1355" y="2590"/>
                    </a:lnTo>
                    <a:lnTo>
                      <a:pt x="1355" y="2588"/>
                    </a:lnTo>
                    <a:lnTo>
                      <a:pt x="1360" y="2588"/>
                    </a:lnTo>
                    <a:lnTo>
                      <a:pt x="1360" y="2586"/>
                    </a:lnTo>
                    <a:lnTo>
                      <a:pt x="1365" y="2586"/>
                    </a:lnTo>
                    <a:lnTo>
                      <a:pt x="1365" y="2585"/>
                    </a:lnTo>
                    <a:lnTo>
                      <a:pt x="1368" y="2585"/>
                    </a:lnTo>
                    <a:lnTo>
                      <a:pt x="1368" y="2583"/>
                    </a:lnTo>
                    <a:lnTo>
                      <a:pt x="1373" y="2583"/>
                    </a:lnTo>
                    <a:lnTo>
                      <a:pt x="1373" y="2581"/>
                    </a:lnTo>
                    <a:lnTo>
                      <a:pt x="1377" y="2581"/>
                    </a:lnTo>
                    <a:lnTo>
                      <a:pt x="1377" y="2580"/>
                    </a:lnTo>
                    <a:lnTo>
                      <a:pt x="1382" y="2580"/>
                    </a:lnTo>
                    <a:lnTo>
                      <a:pt x="1382" y="2578"/>
                    </a:lnTo>
                    <a:lnTo>
                      <a:pt x="1385" y="2578"/>
                    </a:lnTo>
                    <a:lnTo>
                      <a:pt x="1385" y="2576"/>
                    </a:lnTo>
                    <a:lnTo>
                      <a:pt x="1390" y="2576"/>
                    </a:lnTo>
                    <a:lnTo>
                      <a:pt x="1390" y="2575"/>
                    </a:lnTo>
                    <a:lnTo>
                      <a:pt x="1393" y="2575"/>
                    </a:lnTo>
                    <a:lnTo>
                      <a:pt x="1393" y="2573"/>
                    </a:lnTo>
                    <a:lnTo>
                      <a:pt x="1398" y="2573"/>
                    </a:lnTo>
                    <a:lnTo>
                      <a:pt x="1398" y="2571"/>
                    </a:lnTo>
                    <a:lnTo>
                      <a:pt x="1402" y="2571"/>
                    </a:lnTo>
                    <a:lnTo>
                      <a:pt x="1402" y="2570"/>
                    </a:lnTo>
                    <a:lnTo>
                      <a:pt x="1407" y="2570"/>
                    </a:lnTo>
                    <a:lnTo>
                      <a:pt x="1407" y="2568"/>
                    </a:lnTo>
                    <a:lnTo>
                      <a:pt x="1410" y="2568"/>
                    </a:lnTo>
                    <a:lnTo>
                      <a:pt x="1410" y="2566"/>
                    </a:lnTo>
                    <a:lnTo>
                      <a:pt x="1415" y="2566"/>
                    </a:lnTo>
                    <a:lnTo>
                      <a:pt x="1415" y="2565"/>
                    </a:lnTo>
                    <a:lnTo>
                      <a:pt x="1418" y="2565"/>
                    </a:lnTo>
                    <a:lnTo>
                      <a:pt x="1418" y="2563"/>
                    </a:lnTo>
                    <a:lnTo>
                      <a:pt x="1423" y="2563"/>
                    </a:lnTo>
                    <a:lnTo>
                      <a:pt x="1423" y="2561"/>
                    </a:lnTo>
                    <a:lnTo>
                      <a:pt x="1427" y="2561"/>
                    </a:lnTo>
                    <a:lnTo>
                      <a:pt x="1427" y="2560"/>
                    </a:lnTo>
                    <a:lnTo>
                      <a:pt x="1432" y="2560"/>
                    </a:lnTo>
                    <a:lnTo>
                      <a:pt x="1432" y="2558"/>
                    </a:lnTo>
                    <a:lnTo>
                      <a:pt x="1435" y="2558"/>
                    </a:lnTo>
                    <a:lnTo>
                      <a:pt x="1435" y="2556"/>
                    </a:lnTo>
                    <a:lnTo>
                      <a:pt x="1440" y="2556"/>
                    </a:lnTo>
                    <a:lnTo>
                      <a:pt x="1440" y="2555"/>
                    </a:lnTo>
                    <a:lnTo>
                      <a:pt x="1443" y="2555"/>
                    </a:lnTo>
                    <a:lnTo>
                      <a:pt x="1443" y="2553"/>
                    </a:lnTo>
                    <a:lnTo>
                      <a:pt x="1448" y="2553"/>
                    </a:lnTo>
                    <a:lnTo>
                      <a:pt x="1448" y="2551"/>
                    </a:lnTo>
                    <a:lnTo>
                      <a:pt x="1452" y="2551"/>
                    </a:lnTo>
                    <a:lnTo>
                      <a:pt x="1452" y="2550"/>
                    </a:lnTo>
                    <a:lnTo>
                      <a:pt x="1457" y="2550"/>
                    </a:lnTo>
                    <a:lnTo>
                      <a:pt x="1457" y="2548"/>
                    </a:lnTo>
                    <a:lnTo>
                      <a:pt x="1460" y="2548"/>
                    </a:lnTo>
                    <a:lnTo>
                      <a:pt x="1460" y="2546"/>
                    </a:lnTo>
                    <a:lnTo>
                      <a:pt x="1463" y="2546"/>
                    </a:lnTo>
                    <a:lnTo>
                      <a:pt x="1463" y="2545"/>
                    </a:lnTo>
                    <a:lnTo>
                      <a:pt x="1468" y="2545"/>
                    </a:lnTo>
                    <a:lnTo>
                      <a:pt x="1468" y="2543"/>
                    </a:lnTo>
                    <a:lnTo>
                      <a:pt x="1472" y="2543"/>
                    </a:lnTo>
                    <a:lnTo>
                      <a:pt x="1472" y="2541"/>
                    </a:lnTo>
                    <a:lnTo>
                      <a:pt x="1475" y="2541"/>
                    </a:lnTo>
                    <a:lnTo>
                      <a:pt x="1475" y="2540"/>
                    </a:lnTo>
                    <a:lnTo>
                      <a:pt x="1480" y="2540"/>
                    </a:lnTo>
                    <a:lnTo>
                      <a:pt x="1480" y="2538"/>
                    </a:lnTo>
                    <a:lnTo>
                      <a:pt x="1483" y="2538"/>
                    </a:lnTo>
                    <a:lnTo>
                      <a:pt x="1483" y="2536"/>
                    </a:lnTo>
                    <a:lnTo>
                      <a:pt x="1487" y="2536"/>
                    </a:lnTo>
                    <a:lnTo>
                      <a:pt x="1487" y="2535"/>
                    </a:lnTo>
                    <a:lnTo>
                      <a:pt x="1492" y="2535"/>
                    </a:lnTo>
                    <a:lnTo>
                      <a:pt x="1492" y="2533"/>
                    </a:lnTo>
                    <a:lnTo>
                      <a:pt x="1495" y="2533"/>
                    </a:lnTo>
                    <a:lnTo>
                      <a:pt x="1495" y="2531"/>
                    </a:lnTo>
                    <a:lnTo>
                      <a:pt x="1498" y="2531"/>
                    </a:lnTo>
                    <a:lnTo>
                      <a:pt x="1498" y="2530"/>
                    </a:lnTo>
                    <a:lnTo>
                      <a:pt x="1503" y="2530"/>
                    </a:lnTo>
                    <a:lnTo>
                      <a:pt x="1503" y="2528"/>
                    </a:lnTo>
                    <a:lnTo>
                      <a:pt x="1507" y="2528"/>
                    </a:lnTo>
                    <a:lnTo>
                      <a:pt x="1507" y="2526"/>
                    </a:lnTo>
                    <a:lnTo>
                      <a:pt x="1510" y="2526"/>
                    </a:lnTo>
                    <a:lnTo>
                      <a:pt x="1510" y="2525"/>
                    </a:lnTo>
                    <a:lnTo>
                      <a:pt x="1515" y="2525"/>
                    </a:lnTo>
                    <a:lnTo>
                      <a:pt x="1515" y="2523"/>
                    </a:lnTo>
                    <a:lnTo>
                      <a:pt x="1518" y="2523"/>
                    </a:lnTo>
                    <a:lnTo>
                      <a:pt x="1518" y="2521"/>
                    </a:lnTo>
                    <a:lnTo>
                      <a:pt x="1523" y="2521"/>
                    </a:lnTo>
                    <a:lnTo>
                      <a:pt x="1523" y="2520"/>
                    </a:lnTo>
                    <a:lnTo>
                      <a:pt x="1527" y="2520"/>
                    </a:lnTo>
                    <a:lnTo>
                      <a:pt x="1527" y="2518"/>
                    </a:lnTo>
                    <a:lnTo>
                      <a:pt x="1530" y="2518"/>
                    </a:lnTo>
                    <a:lnTo>
                      <a:pt x="1530" y="2516"/>
                    </a:lnTo>
                    <a:lnTo>
                      <a:pt x="1533" y="2516"/>
                    </a:lnTo>
                    <a:lnTo>
                      <a:pt x="1533" y="2515"/>
                    </a:lnTo>
                    <a:lnTo>
                      <a:pt x="1538" y="2515"/>
                    </a:lnTo>
                    <a:lnTo>
                      <a:pt x="1538" y="2513"/>
                    </a:lnTo>
                    <a:lnTo>
                      <a:pt x="1542" y="2513"/>
                    </a:lnTo>
                    <a:lnTo>
                      <a:pt x="1542" y="2511"/>
                    </a:lnTo>
                    <a:lnTo>
                      <a:pt x="1545" y="2511"/>
                    </a:lnTo>
                    <a:lnTo>
                      <a:pt x="1545" y="2510"/>
                    </a:lnTo>
                    <a:lnTo>
                      <a:pt x="1548" y="2510"/>
                    </a:lnTo>
                    <a:lnTo>
                      <a:pt x="1548" y="2508"/>
                    </a:lnTo>
                    <a:lnTo>
                      <a:pt x="1553" y="2508"/>
                    </a:lnTo>
                    <a:lnTo>
                      <a:pt x="1553" y="2506"/>
                    </a:lnTo>
                    <a:lnTo>
                      <a:pt x="1557" y="2506"/>
                    </a:lnTo>
                    <a:lnTo>
                      <a:pt x="1557" y="2505"/>
                    </a:lnTo>
                    <a:lnTo>
                      <a:pt x="1560" y="2505"/>
                    </a:lnTo>
                    <a:lnTo>
                      <a:pt x="1560" y="2503"/>
                    </a:lnTo>
                    <a:lnTo>
                      <a:pt x="1563" y="2503"/>
                    </a:lnTo>
                    <a:lnTo>
                      <a:pt x="1563" y="2501"/>
                    </a:lnTo>
                    <a:lnTo>
                      <a:pt x="1567" y="2501"/>
                    </a:lnTo>
                    <a:lnTo>
                      <a:pt x="1567" y="2500"/>
                    </a:lnTo>
                    <a:lnTo>
                      <a:pt x="1572" y="2500"/>
                    </a:lnTo>
                    <a:lnTo>
                      <a:pt x="1572" y="2498"/>
                    </a:lnTo>
                    <a:lnTo>
                      <a:pt x="1575" y="2498"/>
                    </a:lnTo>
                    <a:lnTo>
                      <a:pt x="1575" y="2496"/>
                    </a:lnTo>
                    <a:lnTo>
                      <a:pt x="1578" y="2496"/>
                    </a:lnTo>
                    <a:lnTo>
                      <a:pt x="1578" y="2495"/>
                    </a:lnTo>
                    <a:lnTo>
                      <a:pt x="1582" y="2495"/>
                    </a:lnTo>
                    <a:lnTo>
                      <a:pt x="1582" y="2493"/>
                    </a:lnTo>
                    <a:lnTo>
                      <a:pt x="1587" y="2493"/>
                    </a:lnTo>
                    <a:lnTo>
                      <a:pt x="1587" y="2491"/>
                    </a:lnTo>
                    <a:lnTo>
                      <a:pt x="1590" y="2491"/>
                    </a:lnTo>
                    <a:lnTo>
                      <a:pt x="1590" y="2490"/>
                    </a:lnTo>
                    <a:lnTo>
                      <a:pt x="1593" y="2490"/>
                    </a:lnTo>
                    <a:lnTo>
                      <a:pt x="1593" y="2488"/>
                    </a:lnTo>
                    <a:lnTo>
                      <a:pt x="1597" y="2488"/>
                    </a:lnTo>
                    <a:lnTo>
                      <a:pt x="1597" y="2486"/>
                    </a:lnTo>
                    <a:lnTo>
                      <a:pt x="1600" y="2486"/>
                    </a:lnTo>
                    <a:lnTo>
                      <a:pt x="1600" y="2485"/>
                    </a:lnTo>
                    <a:lnTo>
                      <a:pt x="1605" y="2485"/>
                    </a:lnTo>
                    <a:lnTo>
                      <a:pt x="1605" y="2483"/>
                    </a:lnTo>
                    <a:lnTo>
                      <a:pt x="1608" y="2483"/>
                    </a:lnTo>
                    <a:lnTo>
                      <a:pt x="1608" y="2481"/>
                    </a:lnTo>
                    <a:lnTo>
                      <a:pt x="1612" y="2481"/>
                    </a:lnTo>
                    <a:lnTo>
                      <a:pt x="1612" y="2480"/>
                    </a:lnTo>
                    <a:lnTo>
                      <a:pt x="1615" y="2480"/>
                    </a:lnTo>
                    <a:lnTo>
                      <a:pt x="1615" y="2478"/>
                    </a:lnTo>
                    <a:lnTo>
                      <a:pt x="1618" y="2478"/>
                    </a:lnTo>
                    <a:lnTo>
                      <a:pt x="1618" y="2476"/>
                    </a:lnTo>
                    <a:lnTo>
                      <a:pt x="1622" y="2476"/>
                    </a:lnTo>
                    <a:lnTo>
                      <a:pt x="1622" y="2475"/>
                    </a:lnTo>
                    <a:lnTo>
                      <a:pt x="1625" y="2475"/>
                    </a:lnTo>
                    <a:lnTo>
                      <a:pt x="1625" y="2473"/>
                    </a:lnTo>
                    <a:lnTo>
                      <a:pt x="1630" y="2473"/>
                    </a:lnTo>
                    <a:lnTo>
                      <a:pt x="1630" y="2471"/>
                    </a:lnTo>
                    <a:lnTo>
                      <a:pt x="1633" y="2471"/>
                    </a:lnTo>
                    <a:lnTo>
                      <a:pt x="1633" y="2470"/>
                    </a:lnTo>
                    <a:lnTo>
                      <a:pt x="1637" y="2470"/>
                    </a:lnTo>
                    <a:lnTo>
                      <a:pt x="1637" y="2468"/>
                    </a:lnTo>
                    <a:lnTo>
                      <a:pt x="1640" y="2468"/>
                    </a:lnTo>
                    <a:lnTo>
                      <a:pt x="1640" y="2466"/>
                    </a:lnTo>
                    <a:lnTo>
                      <a:pt x="1643" y="2466"/>
                    </a:lnTo>
                    <a:lnTo>
                      <a:pt x="1643" y="2465"/>
                    </a:lnTo>
                    <a:lnTo>
                      <a:pt x="1647" y="2465"/>
                    </a:lnTo>
                    <a:lnTo>
                      <a:pt x="1647" y="2463"/>
                    </a:lnTo>
                    <a:lnTo>
                      <a:pt x="1650" y="2463"/>
                    </a:lnTo>
                    <a:lnTo>
                      <a:pt x="1650" y="2461"/>
                    </a:lnTo>
                    <a:lnTo>
                      <a:pt x="1653" y="2461"/>
                    </a:lnTo>
                    <a:lnTo>
                      <a:pt x="1653" y="2460"/>
                    </a:lnTo>
                    <a:lnTo>
                      <a:pt x="1657" y="2460"/>
                    </a:lnTo>
                    <a:lnTo>
                      <a:pt x="1657" y="2458"/>
                    </a:lnTo>
                    <a:lnTo>
                      <a:pt x="1662" y="2458"/>
                    </a:lnTo>
                    <a:lnTo>
                      <a:pt x="1662" y="2456"/>
                    </a:lnTo>
                    <a:lnTo>
                      <a:pt x="1665" y="2456"/>
                    </a:lnTo>
                    <a:lnTo>
                      <a:pt x="1665" y="2455"/>
                    </a:lnTo>
                    <a:lnTo>
                      <a:pt x="1668" y="2455"/>
                    </a:lnTo>
                    <a:lnTo>
                      <a:pt x="1668" y="2453"/>
                    </a:lnTo>
                    <a:lnTo>
                      <a:pt x="1672" y="2453"/>
                    </a:lnTo>
                    <a:lnTo>
                      <a:pt x="1672" y="2451"/>
                    </a:lnTo>
                    <a:lnTo>
                      <a:pt x="1675" y="2451"/>
                    </a:lnTo>
                    <a:lnTo>
                      <a:pt x="1675" y="2450"/>
                    </a:lnTo>
                    <a:lnTo>
                      <a:pt x="1678" y="2450"/>
                    </a:lnTo>
                    <a:lnTo>
                      <a:pt x="1678" y="2448"/>
                    </a:lnTo>
                    <a:lnTo>
                      <a:pt x="1682" y="2448"/>
                    </a:lnTo>
                    <a:lnTo>
                      <a:pt x="1682" y="2446"/>
                    </a:lnTo>
                    <a:lnTo>
                      <a:pt x="1685" y="2446"/>
                    </a:lnTo>
                    <a:lnTo>
                      <a:pt x="1685" y="2445"/>
                    </a:lnTo>
                    <a:lnTo>
                      <a:pt x="1688" y="2445"/>
                    </a:lnTo>
                    <a:lnTo>
                      <a:pt x="1688" y="2443"/>
                    </a:lnTo>
                    <a:lnTo>
                      <a:pt x="1692" y="2443"/>
                    </a:lnTo>
                    <a:lnTo>
                      <a:pt x="1692" y="2441"/>
                    </a:lnTo>
                    <a:lnTo>
                      <a:pt x="1695" y="2441"/>
                    </a:lnTo>
                    <a:lnTo>
                      <a:pt x="1695" y="2440"/>
                    </a:lnTo>
                    <a:lnTo>
                      <a:pt x="1698" y="2440"/>
                    </a:lnTo>
                    <a:lnTo>
                      <a:pt x="1698" y="2438"/>
                    </a:lnTo>
                    <a:lnTo>
                      <a:pt x="1702" y="2438"/>
                    </a:lnTo>
                    <a:lnTo>
                      <a:pt x="1702" y="2436"/>
                    </a:lnTo>
                    <a:lnTo>
                      <a:pt x="1705" y="2436"/>
                    </a:lnTo>
                    <a:lnTo>
                      <a:pt x="1705" y="2435"/>
                    </a:lnTo>
                    <a:lnTo>
                      <a:pt x="1708" y="2435"/>
                    </a:lnTo>
                    <a:lnTo>
                      <a:pt x="1708" y="2433"/>
                    </a:lnTo>
                    <a:lnTo>
                      <a:pt x="1712" y="2433"/>
                    </a:lnTo>
                    <a:lnTo>
                      <a:pt x="1712" y="2431"/>
                    </a:lnTo>
                    <a:lnTo>
                      <a:pt x="1715" y="2431"/>
                    </a:lnTo>
                    <a:lnTo>
                      <a:pt x="1715" y="2430"/>
                    </a:lnTo>
                    <a:lnTo>
                      <a:pt x="1718" y="2430"/>
                    </a:lnTo>
                    <a:lnTo>
                      <a:pt x="1718" y="2428"/>
                    </a:lnTo>
                    <a:lnTo>
                      <a:pt x="1722" y="2428"/>
                    </a:lnTo>
                    <a:lnTo>
                      <a:pt x="1722" y="2426"/>
                    </a:lnTo>
                    <a:lnTo>
                      <a:pt x="1725" y="2426"/>
                    </a:lnTo>
                    <a:lnTo>
                      <a:pt x="1725" y="2425"/>
                    </a:lnTo>
                    <a:lnTo>
                      <a:pt x="1728" y="2425"/>
                    </a:lnTo>
                    <a:lnTo>
                      <a:pt x="1728" y="2423"/>
                    </a:lnTo>
                    <a:lnTo>
                      <a:pt x="1732" y="2423"/>
                    </a:lnTo>
                    <a:lnTo>
                      <a:pt x="1732" y="2421"/>
                    </a:lnTo>
                    <a:lnTo>
                      <a:pt x="1735" y="2421"/>
                    </a:lnTo>
                    <a:lnTo>
                      <a:pt x="1735" y="2420"/>
                    </a:lnTo>
                    <a:lnTo>
                      <a:pt x="1738" y="2420"/>
                    </a:lnTo>
                    <a:lnTo>
                      <a:pt x="1738" y="2418"/>
                    </a:lnTo>
                    <a:lnTo>
                      <a:pt x="1742" y="2418"/>
                    </a:lnTo>
                    <a:lnTo>
                      <a:pt x="1742" y="2416"/>
                    </a:lnTo>
                    <a:lnTo>
                      <a:pt x="1745" y="2416"/>
                    </a:lnTo>
                    <a:lnTo>
                      <a:pt x="1745" y="2415"/>
                    </a:lnTo>
                    <a:lnTo>
                      <a:pt x="1748" y="2415"/>
                    </a:lnTo>
                    <a:lnTo>
                      <a:pt x="1748" y="2413"/>
                    </a:lnTo>
                    <a:lnTo>
                      <a:pt x="1752" y="2413"/>
                    </a:lnTo>
                    <a:lnTo>
                      <a:pt x="1752" y="2411"/>
                    </a:lnTo>
                    <a:lnTo>
                      <a:pt x="1755" y="2411"/>
                    </a:lnTo>
                    <a:lnTo>
                      <a:pt x="1755" y="2410"/>
                    </a:lnTo>
                    <a:lnTo>
                      <a:pt x="1758" y="2410"/>
                    </a:lnTo>
                    <a:lnTo>
                      <a:pt x="1758" y="2408"/>
                    </a:lnTo>
                    <a:lnTo>
                      <a:pt x="1762" y="2408"/>
                    </a:lnTo>
                    <a:lnTo>
                      <a:pt x="1762" y="2406"/>
                    </a:lnTo>
                    <a:lnTo>
                      <a:pt x="1765" y="2406"/>
                    </a:lnTo>
                    <a:lnTo>
                      <a:pt x="1765" y="2405"/>
                    </a:lnTo>
                    <a:lnTo>
                      <a:pt x="1768" y="2405"/>
                    </a:lnTo>
                    <a:lnTo>
                      <a:pt x="1768" y="2403"/>
                    </a:lnTo>
                    <a:lnTo>
                      <a:pt x="1772" y="2403"/>
                    </a:lnTo>
                    <a:lnTo>
                      <a:pt x="1772" y="2401"/>
                    </a:lnTo>
                    <a:lnTo>
                      <a:pt x="1775" y="2401"/>
                    </a:lnTo>
                    <a:lnTo>
                      <a:pt x="1775" y="2400"/>
                    </a:lnTo>
                    <a:lnTo>
                      <a:pt x="1778" y="2400"/>
                    </a:lnTo>
                    <a:lnTo>
                      <a:pt x="1778" y="2398"/>
                    </a:lnTo>
                    <a:lnTo>
                      <a:pt x="1782" y="2398"/>
                    </a:lnTo>
                    <a:lnTo>
                      <a:pt x="1782" y="2396"/>
                    </a:lnTo>
                    <a:lnTo>
                      <a:pt x="1785" y="2396"/>
                    </a:lnTo>
                    <a:lnTo>
                      <a:pt x="1785" y="2395"/>
                    </a:lnTo>
                    <a:lnTo>
                      <a:pt x="1788" y="2395"/>
                    </a:lnTo>
                    <a:lnTo>
                      <a:pt x="1788" y="2393"/>
                    </a:lnTo>
                    <a:lnTo>
                      <a:pt x="1792" y="2393"/>
                    </a:lnTo>
                    <a:lnTo>
                      <a:pt x="1792" y="2391"/>
                    </a:lnTo>
                    <a:lnTo>
                      <a:pt x="1795" y="2391"/>
                    </a:lnTo>
                    <a:lnTo>
                      <a:pt x="1795" y="2390"/>
                    </a:lnTo>
                    <a:lnTo>
                      <a:pt x="1798" y="2390"/>
                    </a:lnTo>
                    <a:lnTo>
                      <a:pt x="1798" y="2388"/>
                    </a:lnTo>
                    <a:lnTo>
                      <a:pt x="1800" y="2388"/>
                    </a:lnTo>
                    <a:lnTo>
                      <a:pt x="1800" y="2386"/>
                    </a:lnTo>
                    <a:lnTo>
                      <a:pt x="1803" y="2386"/>
                    </a:lnTo>
                    <a:lnTo>
                      <a:pt x="1803" y="2385"/>
                    </a:lnTo>
                    <a:lnTo>
                      <a:pt x="1807" y="2385"/>
                    </a:lnTo>
                    <a:lnTo>
                      <a:pt x="1807" y="2383"/>
                    </a:lnTo>
                    <a:lnTo>
                      <a:pt x="1810" y="2383"/>
                    </a:lnTo>
                    <a:lnTo>
                      <a:pt x="1810" y="2381"/>
                    </a:lnTo>
                    <a:lnTo>
                      <a:pt x="1813" y="2381"/>
                    </a:lnTo>
                    <a:lnTo>
                      <a:pt x="1813" y="2380"/>
                    </a:lnTo>
                    <a:lnTo>
                      <a:pt x="1817" y="2380"/>
                    </a:lnTo>
                    <a:lnTo>
                      <a:pt x="1817" y="2378"/>
                    </a:lnTo>
                    <a:lnTo>
                      <a:pt x="1820" y="2378"/>
                    </a:lnTo>
                    <a:lnTo>
                      <a:pt x="1820" y="2376"/>
                    </a:lnTo>
                    <a:lnTo>
                      <a:pt x="1823" y="2376"/>
                    </a:lnTo>
                    <a:lnTo>
                      <a:pt x="1823" y="2375"/>
                    </a:lnTo>
                    <a:lnTo>
                      <a:pt x="1827" y="2375"/>
                    </a:lnTo>
                    <a:lnTo>
                      <a:pt x="1827" y="2373"/>
                    </a:lnTo>
                    <a:lnTo>
                      <a:pt x="1830" y="2373"/>
                    </a:lnTo>
                    <a:lnTo>
                      <a:pt x="1830" y="2371"/>
                    </a:lnTo>
                    <a:lnTo>
                      <a:pt x="1833" y="2371"/>
                    </a:lnTo>
                    <a:lnTo>
                      <a:pt x="1833" y="2370"/>
                    </a:lnTo>
                    <a:lnTo>
                      <a:pt x="1835" y="2370"/>
                    </a:lnTo>
                    <a:lnTo>
                      <a:pt x="1835" y="2368"/>
                    </a:lnTo>
                    <a:lnTo>
                      <a:pt x="1838" y="2368"/>
                    </a:lnTo>
                    <a:lnTo>
                      <a:pt x="1838" y="2366"/>
                    </a:lnTo>
                    <a:lnTo>
                      <a:pt x="1842" y="2366"/>
                    </a:lnTo>
                    <a:lnTo>
                      <a:pt x="1842" y="2365"/>
                    </a:lnTo>
                    <a:lnTo>
                      <a:pt x="1845" y="2365"/>
                    </a:lnTo>
                    <a:lnTo>
                      <a:pt x="1845" y="2363"/>
                    </a:lnTo>
                    <a:lnTo>
                      <a:pt x="1848" y="2363"/>
                    </a:lnTo>
                    <a:lnTo>
                      <a:pt x="1848" y="2361"/>
                    </a:lnTo>
                    <a:lnTo>
                      <a:pt x="1852" y="2361"/>
                    </a:lnTo>
                    <a:lnTo>
                      <a:pt x="1852" y="2360"/>
                    </a:lnTo>
                    <a:lnTo>
                      <a:pt x="1855" y="2360"/>
                    </a:lnTo>
                    <a:lnTo>
                      <a:pt x="1855" y="2358"/>
                    </a:lnTo>
                    <a:lnTo>
                      <a:pt x="1857" y="2358"/>
                    </a:lnTo>
                    <a:lnTo>
                      <a:pt x="1857" y="2356"/>
                    </a:lnTo>
                    <a:lnTo>
                      <a:pt x="1860" y="2356"/>
                    </a:lnTo>
                    <a:lnTo>
                      <a:pt x="1860" y="2355"/>
                    </a:lnTo>
                    <a:lnTo>
                      <a:pt x="1863" y="2355"/>
                    </a:lnTo>
                    <a:lnTo>
                      <a:pt x="1863" y="2353"/>
                    </a:lnTo>
                    <a:lnTo>
                      <a:pt x="1867" y="2353"/>
                    </a:lnTo>
                    <a:lnTo>
                      <a:pt x="1867" y="2351"/>
                    </a:lnTo>
                    <a:lnTo>
                      <a:pt x="1870" y="2351"/>
                    </a:lnTo>
                    <a:lnTo>
                      <a:pt x="1870" y="2350"/>
                    </a:lnTo>
                    <a:lnTo>
                      <a:pt x="1873" y="2350"/>
                    </a:lnTo>
                    <a:lnTo>
                      <a:pt x="1873" y="2348"/>
                    </a:lnTo>
                    <a:lnTo>
                      <a:pt x="1875" y="2348"/>
                    </a:lnTo>
                    <a:lnTo>
                      <a:pt x="1875" y="2346"/>
                    </a:lnTo>
                    <a:lnTo>
                      <a:pt x="1878" y="2346"/>
                    </a:lnTo>
                    <a:lnTo>
                      <a:pt x="1878" y="2345"/>
                    </a:lnTo>
                    <a:lnTo>
                      <a:pt x="1882" y="2345"/>
                    </a:lnTo>
                    <a:lnTo>
                      <a:pt x="1882" y="2343"/>
                    </a:lnTo>
                    <a:lnTo>
                      <a:pt x="1885" y="2343"/>
                    </a:lnTo>
                    <a:lnTo>
                      <a:pt x="1885" y="2341"/>
                    </a:lnTo>
                    <a:lnTo>
                      <a:pt x="1888" y="2341"/>
                    </a:lnTo>
                    <a:lnTo>
                      <a:pt x="1888" y="2340"/>
                    </a:lnTo>
                    <a:lnTo>
                      <a:pt x="1890" y="2340"/>
                    </a:lnTo>
                    <a:lnTo>
                      <a:pt x="1890" y="2338"/>
                    </a:lnTo>
                    <a:lnTo>
                      <a:pt x="1893" y="2338"/>
                    </a:lnTo>
                    <a:lnTo>
                      <a:pt x="1893" y="2336"/>
                    </a:lnTo>
                    <a:lnTo>
                      <a:pt x="1897" y="2336"/>
                    </a:lnTo>
                    <a:lnTo>
                      <a:pt x="1897" y="2335"/>
                    </a:lnTo>
                    <a:lnTo>
                      <a:pt x="1900" y="2335"/>
                    </a:lnTo>
                    <a:lnTo>
                      <a:pt x="1900" y="2333"/>
                    </a:lnTo>
                    <a:lnTo>
                      <a:pt x="1903" y="2333"/>
                    </a:lnTo>
                    <a:lnTo>
                      <a:pt x="1903" y="2331"/>
                    </a:lnTo>
                    <a:lnTo>
                      <a:pt x="1907" y="2331"/>
                    </a:lnTo>
                    <a:lnTo>
                      <a:pt x="1907" y="2330"/>
                    </a:lnTo>
                    <a:lnTo>
                      <a:pt x="1908" y="2330"/>
                    </a:lnTo>
                    <a:lnTo>
                      <a:pt x="1908" y="2328"/>
                    </a:lnTo>
                    <a:lnTo>
                      <a:pt x="1912" y="2328"/>
                    </a:lnTo>
                    <a:lnTo>
                      <a:pt x="1912" y="2326"/>
                    </a:lnTo>
                    <a:lnTo>
                      <a:pt x="1915" y="2326"/>
                    </a:lnTo>
                    <a:lnTo>
                      <a:pt x="1915" y="2325"/>
                    </a:lnTo>
                    <a:lnTo>
                      <a:pt x="1918" y="2325"/>
                    </a:lnTo>
                    <a:lnTo>
                      <a:pt x="1918" y="2323"/>
                    </a:lnTo>
                    <a:lnTo>
                      <a:pt x="1922" y="2323"/>
                    </a:lnTo>
                    <a:lnTo>
                      <a:pt x="1922" y="2321"/>
                    </a:lnTo>
                    <a:lnTo>
                      <a:pt x="1923" y="2321"/>
                    </a:lnTo>
                    <a:lnTo>
                      <a:pt x="1923" y="2320"/>
                    </a:lnTo>
                    <a:lnTo>
                      <a:pt x="1927" y="2320"/>
                    </a:lnTo>
                    <a:lnTo>
                      <a:pt x="1927" y="2318"/>
                    </a:lnTo>
                    <a:lnTo>
                      <a:pt x="1930" y="2318"/>
                    </a:lnTo>
                    <a:lnTo>
                      <a:pt x="1930" y="2316"/>
                    </a:lnTo>
                    <a:lnTo>
                      <a:pt x="1933" y="2316"/>
                    </a:lnTo>
                    <a:lnTo>
                      <a:pt x="1933" y="2315"/>
                    </a:lnTo>
                    <a:lnTo>
                      <a:pt x="1935" y="2315"/>
                    </a:lnTo>
                    <a:lnTo>
                      <a:pt x="1935" y="2313"/>
                    </a:lnTo>
                    <a:lnTo>
                      <a:pt x="1938" y="2313"/>
                    </a:lnTo>
                    <a:lnTo>
                      <a:pt x="1938" y="2311"/>
                    </a:lnTo>
                    <a:lnTo>
                      <a:pt x="1942" y="2311"/>
                    </a:lnTo>
                    <a:lnTo>
                      <a:pt x="1942" y="2310"/>
                    </a:lnTo>
                    <a:lnTo>
                      <a:pt x="1945" y="2310"/>
                    </a:lnTo>
                    <a:lnTo>
                      <a:pt x="1945" y="2308"/>
                    </a:lnTo>
                    <a:lnTo>
                      <a:pt x="1947" y="2308"/>
                    </a:lnTo>
                    <a:lnTo>
                      <a:pt x="1947" y="2306"/>
                    </a:lnTo>
                    <a:lnTo>
                      <a:pt x="1950" y="2306"/>
                    </a:lnTo>
                    <a:lnTo>
                      <a:pt x="1950" y="2305"/>
                    </a:lnTo>
                    <a:lnTo>
                      <a:pt x="1953" y="2305"/>
                    </a:lnTo>
                    <a:lnTo>
                      <a:pt x="1953" y="2303"/>
                    </a:lnTo>
                    <a:lnTo>
                      <a:pt x="1957" y="2303"/>
                    </a:lnTo>
                    <a:lnTo>
                      <a:pt x="1957" y="2301"/>
                    </a:lnTo>
                    <a:lnTo>
                      <a:pt x="1958" y="2301"/>
                    </a:lnTo>
                    <a:lnTo>
                      <a:pt x="1958" y="2300"/>
                    </a:lnTo>
                    <a:lnTo>
                      <a:pt x="1962" y="2300"/>
                    </a:lnTo>
                    <a:lnTo>
                      <a:pt x="1962" y="2298"/>
                    </a:lnTo>
                    <a:lnTo>
                      <a:pt x="1965" y="2298"/>
                    </a:lnTo>
                    <a:lnTo>
                      <a:pt x="1965" y="2296"/>
                    </a:lnTo>
                    <a:lnTo>
                      <a:pt x="1968" y="2296"/>
                    </a:lnTo>
                    <a:lnTo>
                      <a:pt x="1968" y="2295"/>
                    </a:lnTo>
                    <a:lnTo>
                      <a:pt x="1970" y="2295"/>
                    </a:lnTo>
                    <a:lnTo>
                      <a:pt x="1970" y="2293"/>
                    </a:lnTo>
                    <a:lnTo>
                      <a:pt x="1973" y="2293"/>
                    </a:lnTo>
                    <a:lnTo>
                      <a:pt x="1973" y="2291"/>
                    </a:lnTo>
                    <a:lnTo>
                      <a:pt x="1977" y="2291"/>
                    </a:lnTo>
                    <a:lnTo>
                      <a:pt x="1977" y="2290"/>
                    </a:lnTo>
                    <a:lnTo>
                      <a:pt x="1980" y="2290"/>
                    </a:lnTo>
                    <a:lnTo>
                      <a:pt x="1980" y="2288"/>
                    </a:lnTo>
                    <a:lnTo>
                      <a:pt x="1982" y="2288"/>
                    </a:lnTo>
                    <a:lnTo>
                      <a:pt x="1982" y="2286"/>
                    </a:lnTo>
                    <a:lnTo>
                      <a:pt x="1985" y="2286"/>
                    </a:lnTo>
                    <a:lnTo>
                      <a:pt x="1985" y="2285"/>
                    </a:lnTo>
                    <a:lnTo>
                      <a:pt x="1988" y="2285"/>
                    </a:lnTo>
                    <a:lnTo>
                      <a:pt x="1988" y="2283"/>
                    </a:lnTo>
                    <a:lnTo>
                      <a:pt x="1992" y="2283"/>
                    </a:lnTo>
                    <a:lnTo>
                      <a:pt x="1992" y="2281"/>
                    </a:lnTo>
                    <a:lnTo>
                      <a:pt x="1993" y="2281"/>
                    </a:lnTo>
                    <a:lnTo>
                      <a:pt x="1993" y="2280"/>
                    </a:lnTo>
                    <a:lnTo>
                      <a:pt x="1997" y="2280"/>
                    </a:lnTo>
                    <a:lnTo>
                      <a:pt x="1997" y="2278"/>
                    </a:lnTo>
                    <a:lnTo>
                      <a:pt x="2000" y="2278"/>
                    </a:lnTo>
                    <a:lnTo>
                      <a:pt x="2000" y="2276"/>
                    </a:lnTo>
                    <a:lnTo>
                      <a:pt x="2002" y="2276"/>
                    </a:lnTo>
                    <a:lnTo>
                      <a:pt x="2002" y="2275"/>
                    </a:lnTo>
                    <a:lnTo>
                      <a:pt x="2005" y="2275"/>
                    </a:lnTo>
                    <a:lnTo>
                      <a:pt x="2005" y="2273"/>
                    </a:lnTo>
                    <a:lnTo>
                      <a:pt x="2008" y="2273"/>
                    </a:lnTo>
                    <a:lnTo>
                      <a:pt x="2008" y="2271"/>
                    </a:lnTo>
                    <a:lnTo>
                      <a:pt x="2010" y="2271"/>
                    </a:lnTo>
                    <a:lnTo>
                      <a:pt x="2010" y="2270"/>
                    </a:lnTo>
                    <a:lnTo>
                      <a:pt x="2013" y="2270"/>
                    </a:lnTo>
                    <a:lnTo>
                      <a:pt x="2013" y="2268"/>
                    </a:lnTo>
                    <a:lnTo>
                      <a:pt x="2017" y="2268"/>
                    </a:lnTo>
                    <a:lnTo>
                      <a:pt x="2017" y="2266"/>
                    </a:lnTo>
                    <a:lnTo>
                      <a:pt x="2018" y="2266"/>
                    </a:lnTo>
                    <a:lnTo>
                      <a:pt x="2018" y="2265"/>
                    </a:lnTo>
                    <a:lnTo>
                      <a:pt x="2022" y="2265"/>
                    </a:lnTo>
                    <a:lnTo>
                      <a:pt x="2022" y="2263"/>
                    </a:lnTo>
                    <a:lnTo>
                      <a:pt x="2025" y="2263"/>
                    </a:lnTo>
                    <a:lnTo>
                      <a:pt x="2025" y="2261"/>
                    </a:lnTo>
                    <a:lnTo>
                      <a:pt x="2027" y="2261"/>
                    </a:lnTo>
                    <a:lnTo>
                      <a:pt x="2027" y="2260"/>
                    </a:lnTo>
                    <a:lnTo>
                      <a:pt x="2030" y="2260"/>
                    </a:lnTo>
                    <a:lnTo>
                      <a:pt x="2030" y="2258"/>
                    </a:lnTo>
                    <a:lnTo>
                      <a:pt x="2033" y="2258"/>
                    </a:lnTo>
                    <a:lnTo>
                      <a:pt x="2033" y="2256"/>
                    </a:lnTo>
                    <a:lnTo>
                      <a:pt x="2035" y="2256"/>
                    </a:lnTo>
                    <a:lnTo>
                      <a:pt x="2035" y="2255"/>
                    </a:lnTo>
                    <a:lnTo>
                      <a:pt x="2038" y="2255"/>
                    </a:lnTo>
                    <a:lnTo>
                      <a:pt x="2038" y="2253"/>
                    </a:lnTo>
                    <a:lnTo>
                      <a:pt x="2042" y="2253"/>
                    </a:lnTo>
                    <a:lnTo>
                      <a:pt x="2042" y="2251"/>
                    </a:lnTo>
                    <a:lnTo>
                      <a:pt x="2045" y="2251"/>
                    </a:lnTo>
                    <a:lnTo>
                      <a:pt x="2045" y="2250"/>
                    </a:lnTo>
                    <a:lnTo>
                      <a:pt x="2047" y="2250"/>
                    </a:lnTo>
                    <a:lnTo>
                      <a:pt x="2047" y="2248"/>
                    </a:lnTo>
                    <a:lnTo>
                      <a:pt x="2050" y="2248"/>
                    </a:lnTo>
                    <a:lnTo>
                      <a:pt x="2050" y="2246"/>
                    </a:lnTo>
                    <a:lnTo>
                      <a:pt x="2053" y="2246"/>
                    </a:lnTo>
                    <a:lnTo>
                      <a:pt x="2053" y="2245"/>
                    </a:lnTo>
                    <a:lnTo>
                      <a:pt x="2055" y="2245"/>
                    </a:lnTo>
                    <a:lnTo>
                      <a:pt x="2055" y="2243"/>
                    </a:lnTo>
                    <a:lnTo>
                      <a:pt x="2058" y="2243"/>
                    </a:lnTo>
                    <a:lnTo>
                      <a:pt x="2058" y="2241"/>
                    </a:lnTo>
                    <a:lnTo>
                      <a:pt x="2062" y="2241"/>
                    </a:lnTo>
                    <a:lnTo>
                      <a:pt x="2062" y="2240"/>
                    </a:lnTo>
                    <a:lnTo>
                      <a:pt x="2063" y="2240"/>
                    </a:lnTo>
                    <a:lnTo>
                      <a:pt x="2063" y="2238"/>
                    </a:lnTo>
                    <a:lnTo>
                      <a:pt x="2067" y="2238"/>
                    </a:lnTo>
                    <a:lnTo>
                      <a:pt x="2067" y="2236"/>
                    </a:lnTo>
                    <a:lnTo>
                      <a:pt x="2068" y="2236"/>
                    </a:lnTo>
                    <a:lnTo>
                      <a:pt x="2068" y="2235"/>
                    </a:lnTo>
                    <a:lnTo>
                      <a:pt x="2072" y="2235"/>
                    </a:lnTo>
                    <a:lnTo>
                      <a:pt x="2072" y="2233"/>
                    </a:lnTo>
                    <a:lnTo>
                      <a:pt x="2075" y="2233"/>
                    </a:lnTo>
                    <a:lnTo>
                      <a:pt x="2075" y="2231"/>
                    </a:lnTo>
                    <a:lnTo>
                      <a:pt x="2077" y="2231"/>
                    </a:lnTo>
                    <a:lnTo>
                      <a:pt x="2077" y="2230"/>
                    </a:lnTo>
                    <a:lnTo>
                      <a:pt x="2080" y="2230"/>
                    </a:lnTo>
                    <a:lnTo>
                      <a:pt x="2080" y="2228"/>
                    </a:lnTo>
                    <a:lnTo>
                      <a:pt x="2083" y="2228"/>
                    </a:lnTo>
                    <a:lnTo>
                      <a:pt x="2083" y="2226"/>
                    </a:lnTo>
                    <a:lnTo>
                      <a:pt x="2085" y="2226"/>
                    </a:lnTo>
                    <a:lnTo>
                      <a:pt x="2085" y="2225"/>
                    </a:lnTo>
                    <a:lnTo>
                      <a:pt x="2088" y="2225"/>
                    </a:lnTo>
                    <a:lnTo>
                      <a:pt x="2088" y="2223"/>
                    </a:lnTo>
                    <a:lnTo>
                      <a:pt x="2090" y="2223"/>
                    </a:lnTo>
                    <a:lnTo>
                      <a:pt x="2090" y="2221"/>
                    </a:lnTo>
                    <a:lnTo>
                      <a:pt x="2093" y="2221"/>
                    </a:lnTo>
                    <a:lnTo>
                      <a:pt x="2093" y="2220"/>
                    </a:lnTo>
                    <a:lnTo>
                      <a:pt x="2097" y="2220"/>
                    </a:lnTo>
                    <a:lnTo>
                      <a:pt x="2097" y="2218"/>
                    </a:lnTo>
                    <a:lnTo>
                      <a:pt x="2098" y="2218"/>
                    </a:lnTo>
                    <a:lnTo>
                      <a:pt x="2098" y="2216"/>
                    </a:lnTo>
                    <a:lnTo>
                      <a:pt x="2102" y="2216"/>
                    </a:lnTo>
                    <a:lnTo>
                      <a:pt x="2102" y="2215"/>
                    </a:lnTo>
                    <a:lnTo>
                      <a:pt x="2103" y="2215"/>
                    </a:lnTo>
                    <a:lnTo>
                      <a:pt x="2103" y="2213"/>
                    </a:lnTo>
                    <a:lnTo>
                      <a:pt x="2107" y="2213"/>
                    </a:lnTo>
                    <a:lnTo>
                      <a:pt x="2107" y="2211"/>
                    </a:lnTo>
                    <a:lnTo>
                      <a:pt x="2110" y="2211"/>
                    </a:lnTo>
                    <a:lnTo>
                      <a:pt x="2110" y="2210"/>
                    </a:lnTo>
                    <a:lnTo>
                      <a:pt x="2112" y="2210"/>
                    </a:lnTo>
                    <a:lnTo>
                      <a:pt x="2112" y="2208"/>
                    </a:lnTo>
                    <a:lnTo>
                      <a:pt x="2115" y="2208"/>
                    </a:lnTo>
                    <a:lnTo>
                      <a:pt x="2115" y="2206"/>
                    </a:lnTo>
                    <a:lnTo>
                      <a:pt x="2118" y="2206"/>
                    </a:lnTo>
                    <a:lnTo>
                      <a:pt x="2118" y="2205"/>
                    </a:lnTo>
                    <a:lnTo>
                      <a:pt x="2120" y="2205"/>
                    </a:lnTo>
                    <a:lnTo>
                      <a:pt x="2120" y="2203"/>
                    </a:lnTo>
                    <a:lnTo>
                      <a:pt x="2123" y="2203"/>
                    </a:lnTo>
                    <a:lnTo>
                      <a:pt x="2123" y="2201"/>
                    </a:lnTo>
                    <a:lnTo>
                      <a:pt x="2125" y="2201"/>
                    </a:lnTo>
                    <a:lnTo>
                      <a:pt x="2125" y="2200"/>
                    </a:lnTo>
                    <a:lnTo>
                      <a:pt x="2128" y="2200"/>
                    </a:lnTo>
                    <a:lnTo>
                      <a:pt x="2128" y="2198"/>
                    </a:lnTo>
                    <a:lnTo>
                      <a:pt x="2132" y="2198"/>
                    </a:lnTo>
                    <a:lnTo>
                      <a:pt x="2132" y="2196"/>
                    </a:lnTo>
                    <a:lnTo>
                      <a:pt x="2133" y="2196"/>
                    </a:lnTo>
                    <a:lnTo>
                      <a:pt x="2133" y="2195"/>
                    </a:lnTo>
                    <a:lnTo>
                      <a:pt x="2137" y="2195"/>
                    </a:lnTo>
                    <a:lnTo>
                      <a:pt x="2137" y="2193"/>
                    </a:lnTo>
                    <a:lnTo>
                      <a:pt x="2138" y="2193"/>
                    </a:lnTo>
                    <a:lnTo>
                      <a:pt x="2138" y="2191"/>
                    </a:lnTo>
                    <a:lnTo>
                      <a:pt x="2142" y="2191"/>
                    </a:lnTo>
                    <a:lnTo>
                      <a:pt x="2142" y="2190"/>
                    </a:lnTo>
                    <a:lnTo>
                      <a:pt x="2143" y="2190"/>
                    </a:lnTo>
                    <a:lnTo>
                      <a:pt x="2143" y="2188"/>
                    </a:lnTo>
                    <a:lnTo>
                      <a:pt x="2147" y="2188"/>
                    </a:lnTo>
                    <a:lnTo>
                      <a:pt x="2147" y="2186"/>
                    </a:lnTo>
                    <a:lnTo>
                      <a:pt x="2150" y="2186"/>
                    </a:lnTo>
                    <a:lnTo>
                      <a:pt x="2150" y="2185"/>
                    </a:lnTo>
                    <a:lnTo>
                      <a:pt x="2152" y="2185"/>
                    </a:lnTo>
                    <a:lnTo>
                      <a:pt x="2152" y="2183"/>
                    </a:lnTo>
                    <a:lnTo>
                      <a:pt x="2155" y="2183"/>
                    </a:lnTo>
                    <a:lnTo>
                      <a:pt x="2155" y="2181"/>
                    </a:lnTo>
                    <a:lnTo>
                      <a:pt x="2157" y="2181"/>
                    </a:lnTo>
                    <a:lnTo>
                      <a:pt x="2157" y="2180"/>
                    </a:lnTo>
                    <a:lnTo>
                      <a:pt x="2160" y="2180"/>
                    </a:lnTo>
                    <a:lnTo>
                      <a:pt x="2160" y="2178"/>
                    </a:lnTo>
                    <a:lnTo>
                      <a:pt x="2162" y="2178"/>
                    </a:lnTo>
                    <a:lnTo>
                      <a:pt x="2162" y="2176"/>
                    </a:lnTo>
                    <a:lnTo>
                      <a:pt x="2165" y="2176"/>
                    </a:lnTo>
                    <a:lnTo>
                      <a:pt x="2165" y="2175"/>
                    </a:lnTo>
                    <a:lnTo>
                      <a:pt x="2168" y="2175"/>
                    </a:lnTo>
                    <a:lnTo>
                      <a:pt x="2168" y="2173"/>
                    </a:lnTo>
                    <a:lnTo>
                      <a:pt x="2170" y="2173"/>
                    </a:lnTo>
                    <a:lnTo>
                      <a:pt x="2170" y="2171"/>
                    </a:lnTo>
                    <a:lnTo>
                      <a:pt x="2173" y="2171"/>
                    </a:lnTo>
                    <a:lnTo>
                      <a:pt x="2173" y="2170"/>
                    </a:lnTo>
                    <a:lnTo>
                      <a:pt x="2175" y="2170"/>
                    </a:lnTo>
                    <a:lnTo>
                      <a:pt x="2175" y="2168"/>
                    </a:lnTo>
                    <a:lnTo>
                      <a:pt x="2178" y="2168"/>
                    </a:lnTo>
                    <a:lnTo>
                      <a:pt x="2178" y="2166"/>
                    </a:lnTo>
                    <a:lnTo>
                      <a:pt x="2180" y="2166"/>
                    </a:lnTo>
                    <a:lnTo>
                      <a:pt x="2180" y="2165"/>
                    </a:lnTo>
                    <a:lnTo>
                      <a:pt x="2183" y="2165"/>
                    </a:lnTo>
                    <a:lnTo>
                      <a:pt x="2183" y="2163"/>
                    </a:lnTo>
                    <a:lnTo>
                      <a:pt x="2185" y="2163"/>
                    </a:lnTo>
                    <a:lnTo>
                      <a:pt x="2185" y="2161"/>
                    </a:lnTo>
                    <a:lnTo>
                      <a:pt x="2188" y="2161"/>
                    </a:lnTo>
                    <a:lnTo>
                      <a:pt x="2188" y="2160"/>
                    </a:lnTo>
                    <a:lnTo>
                      <a:pt x="2192" y="2160"/>
                    </a:lnTo>
                    <a:lnTo>
                      <a:pt x="2192" y="2158"/>
                    </a:lnTo>
                    <a:lnTo>
                      <a:pt x="2193" y="2158"/>
                    </a:lnTo>
                    <a:lnTo>
                      <a:pt x="2193" y="2156"/>
                    </a:lnTo>
                    <a:lnTo>
                      <a:pt x="2197" y="2156"/>
                    </a:lnTo>
                    <a:lnTo>
                      <a:pt x="2197" y="2155"/>
                    </a:lnTo>
                    <a:lnTo>
                      <a:pt x="2198" y="2155"/>
                    </a:lnTo>
                    <a:lnTo>
                      <a:pt x="2198" y="2153"/>
                    </a:lnTo>
                    <a:lnTo>
                      <a:pt x="2202" y="2153"/>
                    </a:lnTo>
                    <a:lnTo>
                      <a:pt x="2202" y="2151"/>
                    </a:lnTo>
                    <a:lnTo>
                      <a:pt x="2203" y="2151"/>
                    </a:lnTo>
                    <a:lnTo>
                      <a:pt x="2203" y="2150"/>
                    </a:lnTo>
                    <a:lnTo>
                      <a:pt x="2207" y="2150"/>
                    </a:lnTo>
                    <a:lnTo>
                      <a:pt x="2207" y="2148"/>
                    </a:lnTo>
                    <a:lnTo>
                      <a:pt x="2208" y="2148"/>
                    </a:lnTo>
                    <a:lnTo>
                      <a:pt x="2208" y="2146"/>
                    </a:lnTo>
                    <a:lnTo>
                      <a:pt x="2212" y="2146"/>
                    </a:lnTo>
                    <a:lnTo>
                      <a:pt x="2212" y="2145"/>
                    </a:lnTo>
                    <a:lnTo>
                      <a:pt x="2213" y="2145"/>
                    </a:lnTo>
                    <a:lnTo>
                      <a:pt x="2213" y="2143"/>
                    </a:lnTo>
                    <a:lnTo>
                      <a:pt x="2217" y="2143"/>
                    </a:lnTo>
                    <a:lnTo>
                      <a:pt x="2217" y="2141"/>
                    </a:lnTo>
                    <a:lnTo>
                      <a:pt x="2218" y="2141"/>
                    </a:lnTo>
                    <a:lnTo>
                      <a:pt x="2218" y="2140"/>
                    </a:lnTo>
                    <a:lnTo>
                      <a:pt x="2222" y="2140"/>
                    </a:lnTo>
                    <a:lnTo>
                      <a:pt x="2222" y="2138"/>
                    </a:lnTo>
                    <a:lnTo>
                      <a:pt x="2223" y="2138"/>
                    </a:lnTo>
                    <a:lnTo>
                      <a:pt x="2223" y="2136"/>
                    </a:lnTo>
                    <a:lnTo>
                      <a:pt x="2227" y="2136"/>
                    </a:lnTo>
                    <a:lnTo>
                      <a:pt x="2227" y="2135"/>
                    </a:lnTo>
                    <a:lnTo>
                      <a:pt x="2228" y="2135"/>
                    </a:lnTo>
                    <a:lnTo>
                      <a:pt x="2228" y="2133"/>
                    </a:lnTo>
                    <a:lnTo>
                      <a:pt x="2232" y="2133"/>
                    </a:lnTo>
                    <a:lnTo>
                      <a:pt x="2232" y="2131"/>
                    </a:lnTo>
                    <a:lnTo>
                      <a:pt x="2233" y="2131"/>
                    </a:lnTo>
                    <a:lnTo>
                      <a:pt x="2233" y="2130"/>
                    </a:lnTo>
                    <a:lnTo>
                      <a:pt x="2237" y="2130"/>
                    </a:lnTo>
                    <a:lnTo>
                      <a:pt x="2237" y="2128"/>
                    </a:lnTo>
                    <a:lnTo>
                      <a:pt x="2238" y="2128"/>
                    </a:lnTo>
                    <a:lnTo>
                      <a:pt x="2238" y="2126"/>
                    </a:lnTo>
                    <a:lnTo>
                      <a:pt x="2242" y="2126"/>
                    </a:lnTo>
                    <a:lnTo>
                      <a:pt x="2242" y="2125"/>
                    </a:lnTo>
                    <a:lnTo>
                      <a:pt x="2243" y="2125"/>
                    </a:lnTo>
                    <a:lnTo>
                      <a:pt x="2243" y="2123"/>
                    </a:lnTo>
                    <a:lnTo>
                      <a:pt x="2247" y="2123"/>
                    </a:lnTo>
                    <a:lnTo>
                      <a:pt x="2247" y="2121"/>
                    </a:lnTo>
                    <a:lnTo>
                      <a:pt x="2248" y="2121"/>
                    </a:lnTo>
                    <a:lnTo>
                      <a:pt x="2248" y="2120"/>
                    </a:lnTo>
                    <a:lnTo>
                      <a:pt x="2252" y="2120"/>
                    </a:lnTo>
                    <a:lnTo>
                      <a:pt x="2252" y="2118"/>
                    </a:lnTo>
                    <a:lnTo>
                      <a:pt x="2253" y="2118"/>
                    </a:lnTo>
                    <a:lnTo>
                      <a:pt x="2253" y="2116"/>
                    </a:lnTo>
                    <a:lnTo>
                      <a:pt x="2257" y="2116"/>
                    </a:lnTo>
                    <a:lnTo>
                      <a:pt x="2257" y="2115"/>
                    </a:lnTo>
                    <a:lnTo>
                      <a:pt x="2258" y="2115"/>
                    </a:lnTo>
                    <a:lnTo>
                      <a:pt x="2258" y="2113"/>
                    </a:lnTo>
                    <a:lnTo>
                      <a:pt x="2262" y="2113"/>
                    </a:lnTo>
                    <a:lnTo>
                      <a:pt x="2262" y="2111"/>
                    </a:lnTo>
                    <a:lnTo>
                      <a:pt x="2263" y="2111"/>
                    </a:lnTo>
                    <a:lnTo>
                      <a:pt x="2263" y="2110"/>
                    </a:lnTo>
                    <a:lnTo>
                      <a:pt x="2267" y="2110"/>
                    </a:lnTo>
                    <a:lnTo>
                      <a:pt x="2267" y="2108"/>
                    </a:lnTo>
                    <a:lnTo>
                      <a:pt x="2268" y="2108"/>
                    </a:lnTo>
                    <a:lnTo>
                      <a:pt x="2268" y="2106"/>
                    </a:lnTo>
                    <a:lnTo>
                      <a:pt x="2272" y="2106"/>
                    </a:lnTo>
                    <a:lnTo>
                      <a:pt x="2272" y="2105"/>
                    </a:lnTo>
                    <a:lnTo>
                      <a:pt x="2273" y="2105"/>
                    </a:lnTo>
                    <a:lnTo>
                      <a:pt x="2273" y="2103"/>
                    </a:lnTo>
                    <a:lnTo>
                      <a:pt x="2277" y="2103"/>
                    </a:lnTo>
                    <a:lnTo>
                      <a:pt x="2277" y="2101"/>
                    </a:lnTo>
                    <a:lnTo>
                      <a:pt x="2278" y="2101"/>
                    </a:lnTo>
                    <a:lnTo>
                      <a:pt x="2278" y="2100"/>
                    </a:lnTo>
                    <a:lnTo>
                      <a:pt x="2282" y="2100"/>
                    </a:lnTo>
                    <a:lnTo>
                      <a:pt x="2282" y="2098"/>
                    </a:lnTo>
                    <a:lnTo>
                      <a:pt x="2283" y="2098"/>
                    </a:lnTo>
                    <a:lnTo>
                      <a:pt x="2283" y="2096"/>
                    </a:lnTo>
                    <a:lnTo>
                      <a:pt x="2287" y="2096"/>
                    </a:lnTo>
                    <a:lnTo>
                      <a:pt x="2287" y="2095"/>
                    </a:lnTo>
                    <a:lnTo>
                      <a:pt x="2288" y="2095"/>
                    </a:lnTo>
                    <a:lnTo>
                      <a:pt x="2288" y="2093"/>
                    </a:lnTo>
                    <a:lnTo>
                      <a:pt x="2292" y="2093"/>
                    </a:lnTo>
                    <a:lnTo>
                      <a:pt x="2292" y="2091"/>
                    </a:lnTo>
                    <a:lnTo>
                      <a:pt x="2293" y="2091"/>
                    </a:lnTo>
                    <a:lnTo>
                      <a:pt x="2293" y="2090"/>
                    </a:lnTo>
                    <a:lnTo>
                      <a:pt x="2297" y="2090"/>
                    </a:lnTo>
                    <a:lnTo>
                      <a:pt x="2297" y="2088"/>
                    </a:lnTo>
                    <a:lnTo>
                      <a:pt x="2298" y="2088"/>
                    </a:lnTo>
                    <a:lnTo>
                      <a:pt x="2298" y="2086"/>
                    </a:lnTo>
                    <a:lnTo>
                      <a:pt x="2300" y="2086"/>
                    </a:lnTo>
                    <a:lnTo>
                      <a:pt x="2300" y="2085"/>
                    </a:lnTo>
                    <a:lnTo>
                      <a:pt x="2303" y="2085"/>
                    </a:lnTo>
                    <a:lnTo>
                      <a:pt x="2303" y="2083"/>
                    </a:lnTo>
                    <a:lnTo>
                      <a:pt x="2305" y="2083"/>
                    </a:lnTo>
                    <a:lnTo>
                      <a:pt x="2305" y="2081"/>
                    </a:lnTo>
                    <a:lnTo>
                      <a:pt x="2308" y="2081"/>
                    </a:lnTo>
                    <a:lnTo>
                      <a:pt x="2308" y="2080"/>
                    </a:lnTo>
                    <a:lnTo>
                      <a:pt x="2310" y="2080"/>
                    </a:lnTo>
                    <a:lnTo>
                      <a:pt x="2310" y="2078"/>
                    </a:lnTo>
                    <a:lnTo>
                      <a:pt x="2313" y="2078"/>
                    </a:lnTo>
                    <a:lnTo>
                      <a:pt x="2313" y="2076"/>
                    </a:lnTo>
                    <a:lnTo>
                      <a:pt x="2315" y="2076"/>
                    </a:lnTo>
                    <a:lnTo>
                      <a:pt x="2315" y="2075"/>
                    </a:lnTo>
                    <a:lnTo>
                      <a:pt x="2318" y="2075"/>
                    </a:lnTo>
                    <a:lnTo>
                      <a:pt x="2318" y="2073"/>
                    </a:lnTo>
                    <a:lnTo>
                      <a:pt x="2320" y="2073"/>
                    </a:lnTo>
                    <a:lnTo>
                      <a:pt x="2320" y="2071"/>
                    </a:lnTo>
                    <a:lnTo>
                      <a:pt x="2322" y="2071"/>
                    </a:lnTo>
                    <a:lnTo>
                      <a:pt x="2322" y="2070"/>
                    </a:lnTo>
                    <a:lnTo>
                      <a:pt x="2325" y="2070"/>
                    </a:lnTo>
                    <a:lnTo>
                      <a:pt x="2325" y="2068"/>
                    </a:lnTo>
                    <a:lnTo>
                      <a:pt x="2327" y="2068"/>
                    </a:lnTo>
                    <a:lnTo>
                      <a:pt x="2327" y="2066"/>
                    </a:lnTo>
                    <a:lnTo>
                      <a:pt x="2330" y="2066"/>
                    </a:lnTo>
                    <a:lnTo>
                      <a:pt x="2330" y="2065"/>
                    </a:lnTo>
                    <a:lnTo>
                      <a:pt x="2332" y="2065"/>
                    </a:lnTo>
                    <a:lnTo>
                      <a:pt x="2332" y="2063"/>
                    </a:lnTo>
                    <a:lnTo>
                      <a:pt x="2335" y="2063"/>
                    </a:lnTo>
                    <a:lnTo>
                      <a:pt x="2335" y="2061"/>
                    </a:lnTo>
                    <a:lnTo>
                      <a:pt x="2337" y="2061"/>
                    </a:lnTo>
                    <a:lnTo>
                      <a:pt x="2337" y="2060"/>
                    </a:lnTo>
                    <a:lnTo>
                      <a:pt x="2340" y="2060"/>
                    </a:lnTo>
                    <a:lnTo>
                      <a:pt x="2340" y="2058"/>
                    </a:lnTo>
                    <a:lnTo>
                      <a:pt x="2342" y="2058"/>
                    </a:lnTo>
                    <a:lnTo>
                      <a:pt x="2342" y="2056"/>
                    </a:lnTo>
                    <a:lnTo>
                      <a:pt x="2343" y="2056"/>
                    </a:lnTo>
                    <a:lnTo>
                      <a:pt x="2343" y="2055"/>
                    </a:lnTo>
                    <a:lnTo>
                      <a:pt x="2347" y="2055"/>
                    </a:lnTo>
                    <a:lnTo>
                      <a:pt x="2347" y="2053"/>
                    </a:lnTo>
                    <a:lnTo>
                      <a:pt x="2348" y="2053"/>
                    </a:lnTo>
                    <a:lnTo>
                      <a:pt x="2348" y="2051"/>
                    </a:lnTo>
                    <a:lnTo>
                      <a:pt x="2352" y="2051"/>
                    </a:lnTo>
                    <a:lnTo>
                      <a:pt x="2352" y="2050"/>
                    </a:lnTo>
                    <a:lnTo>
                      <a:pt x="2353" y="2050"/>
                    </a:lnTo>
                    <a:lnTo>
                      <a:pt x="2353" y="2048"/>
                    </a:lnTo>
                    <a:lnTo>
                      <a:pt x="2357" y="2048"/>
                    </a:lnTo>
                    <a:lnTo>
                      <a:pt x="2357" y="2046"/>
                    </a:lnTo>
                    <a:lnTo>
                      <a:pt x="2358" y="2046"/>
                    </a:lnTo>
                    <a:lnTo>
                      <a:pt x="2358" y="2045"/>
                    </a:lnTo>
                    <a:lnTo>
                      <a:pt x="2360" y="2045"/>
                    </a:lnTo>
                    <a:lnTo>
                      <a:pt x="2360" y="2043"/>
                    </a:lnTo>
                    <a:lnTo>
                      <a:pt x="2363" y="2043"/>
                    </a:lnTo>
                    <a:lnTo>
                      <a:pt x="2363" y="2041"/>
                    </a:lnTo>
                    <a:lnTo>
                      <a:pt x="2365" y="2041"/>
                    </a:lnTo>
                    <a:lnTo>
                      <a:pt x="2365" y="2040"/>
                    </a:lnTo>
                    <a:lnTo>
                      <a:pt x="2368" y="2040"/>
                    </a:lnTo>
                    <a:lnTo>
                      <a:pt x="2368" y="2038"/>
                    </a:lnTo>
                    <a:lnTo>
                      <a:pt x="2370" y="2038"/>
                    </a:lnTo>
                    <a:lnTo>
                      <a:pt x="2370" y="2036"/>
                    </a:lnTo>
                    <a:lnTo>
                      <a:pt x="2372" y="2036"/>
                    </a:lnTo>
                    <a:lnTo>
                      <a:pt x="2372" y="2035"/>
                    </a:lnTo>
                    <a:lnTo>
                      <a:pt x="2375" y="2035"/>
                    </a:lnTo>
                    <a:lnTo>
                      <a:pt x="2375" y="2033"/>
                    </a:lnTo>
                    <a:lnTo>
                      <a:pt x="2377" y="2033"/>
                    </a:lnTo>
                    <a:lnTo>
                      <a:pt x="2377" y="2031"/>
                    </a:lnTo>
                    <a:lnTo>
                      <a:pt x="2380" y="2031"/>
                    </a:lnTo>
                    <a:lnTo>
                      <a:pt x="2380" y="2030"/>
                    </a:lnTo>
                    <a:lnTo>
                      <a:pt x="2382" y="2030"/>
                    </a:lnTo>
                    <a:lnTo>
                      <a:pt x="2382" y="2028"/>
                    </a:lnTo>
                    <a:lnTo>
                      <a:pt x="2383" y="2028"/>
                    </a:lnTo>
                    <a:lnTo>
                      <a:pt x="2383" y="2026"/>
                    </a:lnTo>
                    <a:lnTo>
                      <a:pt x="2387" y="2026"/>
                    </a:lnTo>
                    <a:lnTo>
                      <a:pt x="2387" y="2025"/>
                    </a:lnTo>
                    <a:lnTo>
                      <a:pt x="2388" y="2025"/>
                    </a:lnTo>
                    <a:lnTo>
                      <a:pt x="2388" y="2023"/>
                    </a:lnTo>
                    <a:lnTo>
                      <a:pt x="2392" y="2023"/>
                    </a:lnTo>
                    <a:lnTo>
                      <a:pt x="2392" y="2021"/>
                    </a:lnTo>
                    <a:lnTo>
                      <a:pt x="2393" y="2021"/>
                    </a:lnTo>
                    <a:lnTo>
                      <a:pt x="2393" y="2020"/>
                    </a:lnTo>
                    <a:lnTo>
                      <a:pt x="2395" y="2020"/>
                    </a:lnTo>
                    <a:lnTo>
                      <a:pt x="2395" y="2018"/>
                    </a:lnTo>
                    <a:lnTo>
                      <a:pt x="2398" y="2018"/>
                    </a:lnTo>
                    <a:lnTo>
                      <a:pt x="2398" y="2016"/>
                    </a:lnTo>
                    <a:lnTo>
                      <a:pt x="2400" y="2016"/>
                    </a:lnTo>
                    <a:lnTo>
                      <a:pt x="2400" y="2015"/>
                    </a:lnTo>
                    <a:lnTo>
                      <a:pt x="2403" y="2015"/>
                    </a:lnTo>
                    <a:lnTo>
                      <a:pt x="2403" y="2013"/>
                    </a:lnTo>
                    <a:lnTo>
                      <a:pt x="2405" y="2013"/>
                    </a:lnTo>
                    <a:lnTo>
                      <a:pt x="2405" y="2011"/>
                    </a:lnTo>
                    <a:lnTo>
                      <a:pt x="2407" y="2011"/>
                    </a:lnTo>
                    <a:lnTo>
                      <a:pt x="2407" y="2010"/>
                    </a:lnTo>
                    <a:lnTo>
                      <a:pt x="2410" y="2010"/>
                    </a:lnTo>
                    <a:lnTo>
                      <a:pt x="2410" y="2008"/>
                    </a:lnTo>
                    <a:lnTo>
                      <a:pt x="2412" y="2008"/>
                    </a:lnTo>
                    <a:lnTo>
                      <a:pt x="2412" y="2006"/>
                    </a:lnTo>
                    <a:lnTo>
                      <a:pt x="2415" y="2006"/>
                    </a:lnTo>
                    <a:lnTo>
                      <a:pt x="2415" y="2005"/>
                    </a:lnTo>
                    <a:lnTo>
                      <a:pt x="2417" y="2005"/>
                    </a:lnTo>
                    <a:lnTo>
                      <a:pt x="2417" y="2003"/>
                    </a:lnTo>
                    <a:lnTo>
                      <a:pt x="2418" y="2003"/>
                    </a:lnTo>
                    <a:lnTo>
                      <a:pt x="2418" y="2001"/>
                    </a:lnTo>
                    <a:lnTo>
                      <a:pt x="2422" y="2001"/>
                    </a:lnTo>
                    <a:lnTo>
                      <a:pt x="2422" y="2000"/>
                    </a:lnTo>
                    <a:lnTo>
                      <a:pt x="2423" y="2000"/>
                    </a:lnTo>
                    <a:lnTo>
                      <a:pt x="2423" y="1998"/>
                    </a:lnTo>
                    <a:lnTo>
                      <a:pt x="2425" y="1998"/>
                    </a:lnTo>
                    <a:lnTo>
                      <a:pt x="2425" y="1996"/>
                    </a:lnTo>
                    <a:lnTo>
                      <a:pt x="2428" y="1996"/>
                    </a:lnTo>
                    <a:lnTo>
                      <a:pt x="2428" y="1995"/>
                    </a:lnTo>
                    <a:lnTo>
                      <a:pt x="2430" y="1995"/>
                    </a:lnTo>
                    <a:lnTo>
                      <a:pt x="2430" y="1993"/>
                    </a:lnTo>
                    <a:lnTo>
                      <a:pt x="2433" y="1993"/>
                    </a:lnTo>
                    <a:lnTo>
                      <a:pt x="2433" y="1991"/>
                    </a:lnTo>
                    <a:lnTo>
                      <a:pt x="2435" y="1991"/>
                    </a:lnTo>
                    <a:lnTo>
                      <a:pt x="2435" y="1990"/>
                    </a:lnTo>
                    <a:lnTo>
                      <a:pt x="2437" y="1990"/>
                    </a:lnTo>
                    <a:lnTo>
                      <a:pt x="2437" y="1988"/>
                    </a:lnTo>
                    <a:lnTo>
                      <a:pt x="2440" y="1988"/>
                    </a:lnTo>
                    <a:lnTo>
                      <a:pt x="2440" y="1986"/>
                    </a:lnTo>
                    <a:lnTo>
                      <a:pt x="2442" y="1986"/>
                    </a:lnTo>
                    <a:lnTo>
                      <a:pt x="2442" y="1985"/>
                    </a:lnTo>
                    <a:lnTo>
                      <a:pt x="2443" y="1985"/>
                    </a:lnTo>
                    <a:lnTo>
                      <a:pt x="2443" y="1983"/>
                    </a:lnTo>
                    <a:lnTo>
                      <a:pt x="2447" y="1983"/>
                    </a:lnTo>
                    <a:lnTo>
                      <a:pt x="2447" y="1981"/>
                    </a:lnTo>
                    <a:lnTo>
                      <a:pt x="2448" y="1981"/>
                    </a:lnTo>
                    <a:lnTo>
                      <a:pt x="2448" y="1980"/>
                    </a:lnTo>
                    <a:lnTo>
                      <a:pt x="2450" y="1980"/>
                    </a:lnTo>
                    <a:lnTo>
                      <a:pt x="2450" y="1978"/>
                    </a:lnTo>
                    <a:lnTo>
                      <a:pt x="2453" y="1978"/>
                    </a:lnTo>
                    <a:lnTo>
                      <a:pt x="2453" y="1976"/>
                    </a:lnTo>
                    <a:lnTo>
                      <a:pt x="2455" y="1976"/>
                    </a:lnTo>
                    <a:lnTo>
                      <a:pt x="2455" y="1975"/>
                    </a:lnTo>
                    <a:lnTo>
                      <a:pt x="2457" y="1975"/>
                    </a:lnTo>
                    <a:lnTo>
                      <a:pt x="2457" y="1973"/>
                    </a:lnTo>
                    <a:lnTo>
                      <a:pt x="2460" y="1973"/>
                    </a:lnTo>
                    <a:lnTo>
                      <a:pt x="2460" y="1971"/>
                    </a:lnTo>
                    <a:lnTo>
                      <a:pt x="2462" y="1971"/>
                    </a:lnTo>
                    <a:lnTo>
                      <a:pt x="2462" y="1970"/>
                    </a:lnTo>
                    <a:lnTo>
                      <a:pt x="2465" y="1970"/>
                    </a:lnTo>
                    <a:lnTo>
                      <a:pt x="2465" y="1968"/>
                    </a:lnTo>
                    <a:lnTo>
                      <a:pt x="2467" y="1968"/>
                    </a:lnTo>
                    <a:lnTo>
                      <a:pt x="2467" y="1966"/>
                    </a:lnTo>
                    <a:lnTo>
                      <a:pt x="2468" y="1966"/>
                    </a:lnTo>
                    <a:lnTo>
                      <a:pt x="2468" y="1965"/>
                    </a:lnTo>
                    <a:lnTo>
                      <a:pt x="2472" y="1965"/>
                    </a:lnTo>
                    <a:lnTo>
                      <a:pt x="2472" y="1963"/>
                    </a:lnTo>
                    <a:lnTo>
                      <a:pt x="2473" y="1963"/>
                    </a:lnTo>
                    <a:lnTo>
                      <a:pt x="2473" y="1961"/>
                    </a:lnTo>
                    <a:lnTo>
                      <a:pt x="2475" y="1961"/>
                    </a:lnTo>
                    <a:lnTo>
                      <a:pt x="2475" y="1960"/>
                    </a:lnTo>
                    <a:lnTo>
                      <a:pt x="2478" y="1960"/>
                    </a:lnTo>
                    <a:lnTo>
                      <a:pt x="2478" y="1958"/>
                    </a:lnTo>
                    <a:lnTo>
                      <a:pt x="2480" y="1958"/>
                    </a:lnTo>
                    <a:lnTo>
                      <a:pt x="2480" y="1956"/>
                    </a:lnTo>
                    <a:lnTo>
                      <a:pt x="2482" y="1956"/>
                    </a:lnTo>
                    <a:lnTo>
                      <a:pt x="2482" y="1955"/>
                    </a:lnTo>
                    <a:lnTo>
                      <a:pt x="2485" y="1955"/>
                    </a:lnTo>
                    <a:lnTo>
                      <a:pt x="2485" y="1953"/>
                    </a:lnTo>
                    <a:lnTo>
                      <a:pt x="2487" y="1953"/>
                    </a:lnTo>
                    <a:lnTo>
                      <a:pt x="2487" y="1951"/>
                    </a:lnTo>
                    <a:lnTo>
                      <a:pt x="2488" y="1951"/>
                    </a:lnTo>
                    <a:lnTo>
                      <a:pt x="2488" y="1950"/>
                    </a:lnTo>
                    <a:lnTo>
                      <a:pt x="2492" y="1950"/>
                    </a:lnTo>
                    <a:lnTo>
                      <a:pt x="2492" y="1948"/>
                    </a:lnTo>
                    <a:lnTo>
                      <a:pt x="2493" y="1948"/>
                    </a:lnTo>
                    <a:lnTo>
                      <a:pt x="2493" y="1946"/>
                    </a:lnTo>
                    <a:lnTo>
                      <a:pt x="2495" y="1946"/>
                    </a:lnTo>
                    <a:lnTo>
                      <a:pt x="2495" y="1945"/>
                    </a:lnTo>
                    <a:lnTo>
                      <a:pt x="2498" y="1945"/>
                    </a:lnTo>
                    <a:lnTo>
                      <a:pt x="2498" y="1943"/>
                    </a:lnTo>
                    <a:lnTo>
                      <a:pt x="2500" y="1943"/>
                    </a:lnTo>
                    <a:lnTo>
                      <a:pt x="2500" y="1941"/>
                    </a:lnTo>
                    <a:lnTo>
                      <a:pt x="2502" y="1941"/>
                    </a:lnTo>
                    <a:lnTo>
                      <a:pt x="2502" y="1940"/>
                    </a:lnTo>
                    <a:lnTo>
                      <a:pt x="2505" y="1940"/>
                    </a:lnTo>
                    <a:lnTo>
                      <a:pt x="2505" y="1938"/>
                    </a:lnTo>
                    <a:lnTo>
                      <a:pt x="2507" y="1938"/>
                    </a:lnTo>
                    <a:lnTo>
                      <a:pt x="2507" y="1936"/>
                    </a:lnTo>
                    <a:lnTo>
                      <a:pt x="2508" y="1936"/>
                    </a:lnTo>
                    <a:lnTo>
                      <a:pt x="2508" y="1935"/>
                    </a:lnTo>
                    <a:lnTo>
                      <a:pt x="2512" y="1935"/>
                    </a:lnTo>
                    <a:lnTo>
                      <a:pt x="2512" y="1933"/>
                    </a:lnTo>
                    <a:lnTo>
                      <a:pt x="2513" y="1933"/>
                    </a:lnTo>
                    <a:lnTo>
                      <a:pt x="2513" y="1931"/>
                    </a:lnTo>
                    <a:lnTo>
                      <a:pt x="2515" y="1931"/>
                    </a:lnTo>
                    <a:lnTo>
                      <a:pt x="2515" y="1930"/>
                    </a:lnTo>
                    <a:lnTo>
                      <a:pt x="2517" y="1930"/>
                    </a:lnTo>
                    <a:lnTo>
                      <a:pt x="2517" y="1928"/>
                    </a:lnTo>
                    <a:lnTo>
                      <a:pt x="2520" y="1928"/>
                    </a:lnTo>
                    <a:lnTo>
                      <a:pt x="2520" y="1926"/>
                    </a:lnTo>
                    <a:lnTo>
                      <a:pt x="2522" y="1926"/>
                    </a:lnTo>
                    <a:lnTo>
                      <a:pt x="2522" y="1925"/>
                    </a:lnTo>
                    <a:lnTo>
                      <a:pt x="2523" y="1925"/>
                    </a:lnTo>
                    <a:lnTo>
                      <a:pt x="2523" y="1923"/>
                    </a:lnTo>
                    <a:lnTo>
                      <a:pt x="2527" y="1923"/>
                    </a:lnTo>
                    <a:lnTo>
                      <a:pt x="2527" y="1921"/>
                    </a:lnTo>
                    <a:lnTo>
                      <a:pt x="2528" y="1921"/>
                    </a:lnTo>
                    <a:lnTo>
                      <a:pt x="2528" y="1920"/>
                    </a:lnTo>
                    <a:lnTo>
                      <a:pt x="2530" y="1920"/>
                    </a:lnTo>
                    <a:lnTo>
                      <a:pt x="2530" y="1918"/>
                    </a:lnTo>
                    <a:lnTo>
                      <a:pt x="2533" y="1918"/>
                    </a:lnTo>
                    <a:lnTo>
                      <a:pt x="2533" y="1916"/>
                    </a:lnTo>
                    <a:lnTo>
                      <a:pt x="2535" y="1916"/>
                    </a:lnTo>
                    <a:lnTo>
                      <a:pt x="2535" y="1915"/>
                    </a:lnTo>
                    <a:lnTo>
                      <a:pt x="2537" y="1915"/>
                    </a:lnTo>
                    <a:lnTo>
                      <a:pt x="2537" y="1913"/>
                    </a:lnTo>
                    <a:lnTo>
                      <a:pt x="2540" y="1913"/>
                    </a:lnTo>
                    <a:lnTo>
                      <a:pt x="2540" y="1911"/>
                    </a:lnTo>
                    <a:lnTo>
                      <a:pt x="2542" y="1911"/>
                    </a:lnTo>
                    <a:lnTo>
                      <a:pt x="2542" y="1910"/>
                    </a:lnTo>
                    <a:lnTo>
                      <a:pt x="2543" y="1910"/>
                    </a:lnTo>
                    <a:lnTo>
                      <a:pt x="2543" y="1908"/>
                    </a:lnTo>
                    <a:lnTo>
                      <a:pt x="2547" y="1908"/>
                    </a:lnTo>
                    <a:lnTo>
                      <a:pt x="2547" y="1906"/>
                    </a:lnTo>
                    <a:lnTo>
                      <a:pt x="2548" y="1906"/>
                    </a:lnTo>
                    <a:lnTo>
                      <a:pt x="2548" y="1905"/>
                    </a:lnTo>
                    <a:lnTo>
                      <a:pt x="2550" y="1905"/>
                    </a:lnTo>
                    <a:lnTo>
                      <a:pt x="2550" y="1903"/>
                    </a:lnTo>
                    <a:lnTo>
                      <a:pt x="2553" y="1903"/>
                    </a:lnTo>
                    <a:lnTo>
                      <a:pt x="2553" y="1901"/>
                    </a:lnTo>
                    <a:lnTo>
                      <a:pt x="2555" y="1901"/>
                    </a:lnTo>
                    <a:lnTo>
                      <a:pt x="2555" y="1900"/>
                    </a:lnTo>
                    <a:lnTo>
                      <a:pt x="2557" y="1900"/>
                    </a:lnTo>
                    <a:lnTo>
                      <a:pt x="2557" y="1898"/>
                    </a:lnTo>
                    <a:lnTo>
                      <a:pt x="2558" y="1898"/>
                    </a:lnTo>
                    <a:lnTo>
                      <a:pt x="2558" y="1896"/>
                    </a:lnTo>
                    <a:lnTo>
                      <a:pt x="2562" y="1896"/>
                    </a:lnTo>
                    <a:lnTo>
                      <a:pt x="2562" y="1895"/>
                    </a:lnTo>
                    <a:lnTo>
                      <a:pt x="2563" y="1895"/>
                    </a:lnTo>
                    <a:lnTo>
                      <a:pt x="2563" y="1893"/>
                    </a:lnTo>
                    <a:lnTo>
                      <a:pt x="2565" y="1893"/>
                    </a:lnTo>
                    <a:lnTo>
                      <a:pt x="2565" y="1891"/>
                    </a:lnTo>
                    <a:lnTo>
                      <a:pt x="2567" y="1891"/>
                    </a:lnTo>
                    <a:lnTo>
                      <a:pt x="2567" y="1890"/>
                    </a:lnTo>
                    <a:lnTo>
                      <a:pt x="2570" y="1890"/>
                    </a:lnTo>
                    <a:lnTo>
                      <a:pt x="2570" y="1888"/>
                    </a:lnTo>
                    <a:lnTo>
                      <a:pt x="2572" y="1888"/>
                    </a:lnTo>
                    <a:lnTo>
                      <a:pt x="2572" y="1886"/>
                    </a:lnTo>
                    <a:lnTo>
                      <a:pt x="2573" y="1886"/>
                    </a:lnTo>
                    <a:lnTo>
                      <a:pt x="2573" y="1885"/>
                    </a:lnTo>
                    <a:lnTo>
                      <a:pt x="2577" y="1885"/>
                    </a:lnTo>
                    <a:lnTo>
                      <a:pt x="2577" y="1883"/>
                    </a:lnTo>
                    <a:lnTo>
                      <a:pt x="2578" y="1883"/>
                    </a:lnTo>
                    <a:lnTo>
                      <a:pt x="2578" y="1881"/>
                    </a:lnTo>
                    <a:lnTo>
                      <a:pt x="2580" y="1881"/>
                    </a:lnTo>
                    <a:lnTo>
                      <a:pt x="2580" y="1880"/>
                    </a:lnTo>
                    <a:lnTo>
                      <a:pt x="2582" y="1880"/>
                    </a:lnTo>
                    <a:lnTo>
                      <a:pt x="2582" y="1878"/>
                    </a:lnTo>
                    <a:lnTo>
                      <a:pt x="2585" y="1878"/>
                    </a:lnTo>
                    <a:lnTo>
                      <a:pt x="2585" y="1876"/>
                    </a:lnTo>
                    <a:lnTo>
                      <a:pt x="2587" y="1876"/>
                    </a:lnTo>
                    <a:lnTo>
                      <a:pt x="2587" y="1875"/>
                    </a:lnTo>
                    <a:lnTo>
                      <a:pt x="2588" y="1875"/>
                    </a:lnTo>
                    <a:lnTo>
                      <a:pt x="2588" y="1873"/>
                    </a:lnTo>
                    <a:lnTo>
                      <a:pt x="2592" y="1873"/>
                    </a:lnTo>
                    <a:lnTo>
                      <a:pt x="2592" y="1871"/>
                    </a:lnTo>
                    <a:lnTo>
                      <a:pt x="2593" y="1871"/>
                    </a:lnTo>
                    <a:lnTo>
                      <a:pt x="2593" y="1870"/>
                    </a:lnTo>
                    <a:lnTo>
                      <a:pt x="2595" y="1870"/>
                    </a:lnTo>
                    <a:lnTo>
                      <a:pt x="2595" y="1868"/>
                    </a:lnTo>
                    <a:lnTo>
                      <a:pt x="2597" y="1868"/>
                    </a:lnTo>
                    <a:lnTo>
                      <a:pt x="2597" y="1866"/>
                    </a:lnTo>
                    <a:lnTo>
                      <a:pt x="2600" y="1866"/>
                    </a:lnTo>
                    <a:lnTo>
                      <a:pt x="2600" y="1865"/>
                    </a:lnTo>
                    <a:lnTo>
                      <a:pt x="2602" y="1865"/>
                    </a:lnTo>
                    <a:lnTo>
                      <a:pt x="2602" y="1863"/>
                    </a:lnTo>
                    <a:lnTo>
                      <a:pt x="2603" y="1863"/>
                    </a:lnTo>
                    <a:lnTo>
                      <a:pt x="2603" y="1861"/>
                    </a:lnTo>
                    <a:lnTo>
                      <a:pt x="2605" y="1861"/>
                    </a:lnTo>
                    <a:lnTo>
                      <a:pt x="2605" y="1860"/>
                    </a:lnTo>
                    <a:lnTo>
                      <a:pt x="2608" y="1860"/>
                    </a:lnTo>
                    <a:lnTo>
                      <a:pt x="2608" y="1858"/>
                    </a:lnTo>
                    <a:lnTo>
                      <a:pt x="2610" y="1858"/>
                    </a:lnTo>
                    <a:lnTo>
                      <a:pt x="2610" y="1856"/>
                    </a:lnTo>
                    <a:lnTo>
                      <a:pt x="2612" y="1856"/>
                    </a:lnTo>
                    <a:lnTo>
                      <a:pt x="2612" y="1855"/>
                    </a:lnTo>
                    <a:lnTo>
                      <a:pt x="2615" y="1855"/>
                    </a:lnTo>
                    <a:lnTo>
                      <a:pt x="2615" y="1853"/>
                    </a:lnTo>
                    <a:lnTo>
                      <a:pt x="2617" y="1853"/>
                    </a:lnTo>
                    <a:lnTo>
                      <a:pt x="2617" y="1851"/>
                    </a:lnTo>
                    <a:lnTo>
                      <a:pt x="2618" y="1851"/>
                    </a:lnTo>
                    <a:lnTo>
                      <a:pt x="2618" y="1850"/>
                    </a:lnTo>
                    <a:lnTo>
                      <a:pt x="2620" y="1850"/>
                    </a:lnTo>
                    <a:lnTo>
                      <a:pt x="2620" y="1848"/>
                    </a:lnTo>
                    <a:lnTo>
                      <a:pt x="2623" y="1848"/>
                    </a:lnTo>
                    <a:lnTo>
                      <a:pt x="2623" y="1846"/>
                    </a:lnTo>
                    <a:lnTo>
                      <a:pt x="2625" y="1846"/>
                    </a:lnTo>
                    <a:lnTo>
                      <a:pt x="2625" y="1845"/>
                    </a:lnTo>
                    <a:lnTo>
                      <a:pt x="2627" y="1845"/>
                    </a:lnTo>
                    <a:lnTo>
                      <a:pt x="2627" y="1843"/>
                    </a:lnTo>
                    <a:lnTo>
                      <a:pt x="2628" y="1843"/>
                    </a:lnTo>
                    <a:lnTo>
                      <a:pt x="2628" y="1841"/>
                    </a:lnTo>
                    <a:lnTo>
                      <a:pt x="2632" y="1841"/>
                    </a:lnTo>
                    <a:lnTo>
                      <a:pt x="2632" y="1840"/>
                    </a:lnTo>
                    <a:lnTo>
                      <a:pt x="2633" y="1840"/>
                    </a:lnTo>
                    <a:lnTo>
                      <a:pt x="2633" y="1838"/>
                    </a:lnTo>
                    <a:lnTo>
                      <a:pt x="2635" y="1838"/>
                    </a:lnTo>
                    <a:lnTo>
                      <a:pt x="2635" y="1836"/>
                    </a:lnTo>
                    <a:lnTo>
                      <a:pt x="2637" y="1836"/>
                    </a:lnTo>
                    <a:lnTo>
                      <a:pt x="2637" y="1835"/>
                    </a:lnTo>
                    <a:lnTo>
                      <a:pt x="2640" y="1835"/>
                    </a:lnTo>
                    <a:lnTo>
                      <a:pt x="2640" y="1833"/>
                    </a:lnTo>
                    <a:lnTo>
                      <a:pt x="2642" y="1833"/>
                    </a:lnTo>
                    <a:lnTo>
                      <a:pt x="2642" y="1831"/>
                    </a:lnTo>
                    <a:lnTo>
                      <a:pt x="2643" y="1831"/>
                    </a:lnTo>
                    <a:lnTo>
                      <a:pt x="2643" y="1830"/>
                    </a:lnTo>
                    <a:lnTo>
                      <a:pt x="2645" y="1830"/>
                    </a:lnTo>
                    <a:lnTo>
                      <a:pt x="2645" y="1828"/>
                    </a:lnTo>
                    <a:lnTo>
                      <a:pt x="2648" y="1828"/>
                    </a:lnTo>
                    <a:lnTo>
                      <a:pt x="2648" y="1826"/>
                    </a:lnTo>
                    <a:lnTo>
                      <a:pt x="2650" y="1826"/>
                    </a:lnTo>
                    <a:lnTo>
                      <a:pt x="2650" y="1825"/>
                    </a:lnTo>
                    <a:lnTo>
                      <a:pt x="2652" y="1825"/>
                    </a:lnTo>
                    <a:lnTo>
                      <a:pt x="2652" y="1823"/>
                    </a:lnTo>
                    <a:lnTo>
                      <a:pt x="2653" y="1823"/>
                    </a:lnTo>
                    <a:lnTo>
                      <a:pt x="2653" y="1821"/>
                    </a:lnTo>
                    <a:lnTo>
                      <a:pt x="2655" y="1821"/>
                    </a:lnTo>
                    <a:lnTo>
                      <a:pt x="2655" y="1820"/>
                    </a:lnTo>
                    <a:lnTo>
                      <a:pt x="2658" y="1820"/>
                    </a:lnTo>
                    <a:lnTo>
                      <a:pt x="2658" y="1818"/>
                    </a:lnTo>
                    <a:lnTo>
                      <a:pt x="2660" y="1818"/>
                    </a:lnTo>
                    <a:lnTo>
                      <a:pt x="2660" y="1816"/>
                    </a:lnTo>
                    <a:lnTo>
                      <a:pt x="2662" y="1816"/>
                    </a:lnTo>
                    <a:lnTo>
                      <a:pt x="2662" y="1815"/>
                    </a:lnTo>
                    <a:lnTo>
                      <a:pt x="2663" y="1815"/>
                    </a:lnTo>
                    <a:lnTo>
                      <a:pt x="2663" y="1813"/>
                    </a:lnTo>
                    <a:lnTo>
                      <a:pt x="2667" y="1813"/>
                    </a:lnTo>
                    <a:lnTo>
                      <a:pt x="2667" y="1811"/>
                    </a:lnTo>
                    <a:lnTo>
                      <a:pt x="2668" y="1811"/>
                    </a:lnTo>
                    <a:lnTo>
                      <a:pt x="2668" y="1810"/>
                    </a:lnTo>
                    <a:lnTo>
                      <a:pt x="2670" y="1810"/>
                    </a:lnTo>
                    <a:lnTo>
                      <a:pt x="2670" y="1808"/>
                    </a:lnTo>
                    <a:lnTo>
                      <a:pt x="2672" y="1808"/>
                    </a:lnTo>
                    <a:lnTo>
                      <a:pt x="2672" y="1806"/>
                    </a:lnTo>
                    <a:lnTo>
                      <a:pt x="2675" y="1806"/>
                    </a:lnTo>
                    <a:lnTo>
                      <a:pt x="2675" y="1805"/>
                    </a:lnTo>
                    <a:lnTo>
                      <a:pt x="2677" y="1805"/>
                    </a:lnTo>
                    <a:lnTo>
                      <a:pt x="2677" y="1803"/>
                    </a:lnTo>
                    <a:lnTo>
                      <a:pt x="2678" y="1803"/>
                    </a:lnTo>
                    <a:lnTo>
                      <a:pt x="2678" y="1801"/>
                    </a:lnTo>
                    <a:lnTo>
                      <a:pt x="2680" y="1801"/>
                    </a:lnTo>
                    <a:lnTo>
                      <a:pt x="2680" y="1800"/>
                    </a:lnTo>
                    <a:lnTo>
                      <a:pt x="2683" y="1800"/>
                    </a:lnTo>
                    <a:lnTo>
                      <a:pt x="2683" y="1798"/>
                    </a:lnTo>
                    <a:lnTo>
                      <a:pt x="2685" y="1798"/>
                    </a:lnTo>
                    <a:lnTo>
                      <a:pt x="2685" y="1796"/>
                    </a:lnTo>
                    <a:lnTo>
                      <a:pt x="2687" y="1796"/>
                    </a:lnTo>
                    <a:lnTo>
                      <a:pt x="2687" y="1795"/>
                    </a:lnTo>
                    <a:lnTo>
                      <a:pt x="2688" y="1795"/>
                    </a:lnTo>
                    <a:lnTo>
                      <a:pt x="2688" y="1793"/>
                    </a:lnTo>
                    <a:lnTo>
                      <a:pt x="2690" y="1793"/>
                    </a:lnTo>
                    <a:lnTo>
                      <a:pt x="2690" y="1791"/>
                    </a:lnTo>
                    <a:lnTo>
                      <a:pt x="2693" y="1791"/>
                    </a:lnTo>
                    <a:lnTo>
                      <a:pt x="2693" y="1790"/>
                    </a:lnTo>
                    <a:lnTo>
                      <a:pt x="2695" y="1790"/>
                    </a:lnTo>
                    <a:lnTo>
                      <a:pt x="2695" y="1788"/>
                    </a:lnTo>
                    <a:lnTo>
                      <a:pt x="2697" y="1788"/>
                    </a:lnTo>
                    <a:lnTo>
                      <a:pt x="2697" y="1786"/>
                    </a:lnTo>
                    <a:lnTo>
                      <a:pt x="2698" y="1786"/>
                    </a:lnTo>
                    <a:lnTo>
                      <a:pt x="2698" y="1785"/>
                    </a:lnTo>
                    <a:lnTo>
                      <a:pt x="2700" y="1785"/>
                    </a:lnTo>
                    <a:lnTo>
                      <a:pt x="2700" y="1783"/>
                    </a:lnTo>
                    <a:lnTo>
                      <a:pt x="2703" y="1783"/>
                    </a:lnTo>
                    <a:lnTo>
                      <a:pt x="2703" y="1781"/>
                    </a:lnTo>
                    <a:lnTo>
                      <a:pt x="2705" y="1781"/>
                    </a:lnTo>
                    <a:lnTo>
                      <a:pt x="2705" y="1780"/>
                    </a:lnTo>
                    <a:lnTo>
                      <a:pt x="2707" y="1780"/>
                    </a:lnTo>
                    <a:lnTo>
                      <a:pt x="2707" y="1778"/>
                    </a:lnTo>
                    <a:lnTo>
                      <a:pt x="2708" y="1778"/>
                    </a:lnTo>
                    <a:lnTo>
                      <a:pt x="2708" y="1776"/>
                    </a:lnTo>
                    <a:lnTo>
                      <a:pt x="2712" y="1776"/>
                    </a:lnTo>
                    <a:lnTo>
                      <a:pt x="2712" y="1775"/>
                    </a:lnTo>
                    <a:lnTo>
                      <a:pt x="2713" y="1775"/>
                    </a:lnTo>
                    <a:lnTo>
                      <a:pt x="2713" y="1773"/>
                    </a:lnTo>
                    <a:lnTo>
                      <a:pt x="2715" y="1773"/>
                    </a:lnTo>
                    <a:lnTo>
                      <a:pt x="2715" y="1771"/>
                    </a:lnTo>
                    <a:lnTo>
                      <a:pt x="2717" y="1771"/>
                    </a:lnTo>
                    <a:lnTo>
                      <a:pt x="2717" y="1770"/>
                    </a:lnTo>
                    <a:lnTo>
                      <a:pt x="2718" y="1770"/>
                    </a:lnTo>
                    <a:lnTo>
                      <a:pt x="2718" y="1768"/>
                    </a:lnTo>
                    <a:lnTo>
                      <a:pt x="2722" y="1768"/>
                    </a:lnTo>
                    <a:lnTo>
                      <a:pt x="2722" y="1766"/>
                    </a:lnTo>
                    <a:lnTo>
                      <a:pt x="2723" y="1766"/>
                    </a:lnTo>
                    <a:lnTo>
                      <a:pt x="2723" y="1765"/>
                    </a:lnTo>
                    <a:lnTo>
                      <a:pt x="2725" y="1765"/>
                    </a:lnTo>
                    <a:lnTo>
                      <a:pt x="2725" y="1763"/>
                    </a:lnTo>
                    <a:lnTo>
                      <a:pt x="2727" y="1763"/>
                    </a:lnTo>
                    <a:lnTo>
                      <a:pt x="2727" y="1761"/>
                    </a:lnTo>
                    <a:lnTo>
                      <a:pt x="2728" y="1761"/>
                    </a:lnTo>
                    <a:lnTo>
                      <a:pt x="2728" y="1760"/>
                    </a:lnTo>
                    <a:lnTo>
                      <a:pt x="2732" y="1760"/>
                    </a:lnTo>
                    <a:lnTo>
                      <a:pt x="2732" y="1758"/>
                    </a:lnTo>
                    <a:lnTo>
                      <a:pt x="2733" y="1758"/>
                    </a:lnTo>
                    <a:lnTo>
                      <a:pt x="2733" y="1756"/>
                    </a:lnTo>
                    <a:lnTo>
                      <a:pt x="2735" y="1756"/>
                    </a:lnTo>
                    <a:lnTo>
                      <a:pt x="2735" y="1755"/>
                    </a:lnTo>
                    <a:lnTo>
                      <a:pt x="2737" y="1755"/>
                    </a:lnTo>
                    <a:lnTo>
                      <a:pt x="2737" y="1753"/>
                    </a:lnTo>
                    <a:lnTo>
                      <a:pt x="2738" y="1753"/>
                    </a:lnTo>
                    <a:lnTo>
                      <a:pt x="2738" y="1751"/>
                    </a:lnTo>
                    <a:lnTo>
                      <a:pt x="2742" y="1751"/>
                    </a:lnTo>
                    <a:lnTo>
                      <a:pt x="2742" y="1750"/>
                    </a:lnTo>
                    <a:lnTo>
                      <a:pt x="2743" y="1750"/>
                    </a:lnTo>
                    <a:lnTo>
                      <a:pt x="2743" y="1748"/>
                    </a:lnTo>
                    <a:lnTo>
                      <a:pt x="2745" y="1748"/>
                    </a:lnTo>
                    <a:lnTo>
                      <a:pt x="2745" y="1746"/>
                    </a:lnTo>
                    <a:lnTo>
                      <a:pt x="2747" y="1746"/>
                    </a:lnTo>
                    <a:lnTo>
                      <a:pt x="2747" y="1745"/>
                    </a:lnTo>
                    <a:lnTo>
                      <a:pt x="2748" y="1745"/>
                    </a:lnTo>
                    <a:lnTo>
                      <a:pt x="2748" y="1743"/>
                    </a:lnTo>
                    <a:lnTo>
                      <a:pt x="2752" y="1743"/>
                    </a:lnTo>
                    <a:lnTo>
                      <a:pt x="2752" y="1741"/>
                    </a:lnTo>
                    <a:lnTo>
                      <a:pt x="2753" y="1741"/>
                    </a:lnTo>
                    <a:lnTo>
                      <a:pt x="2753" y="1740"/>
                    </a:lnTo>
                    <a:lnTo>
                      <a:pt x="2755" y="1740"/>
                    </a:lnTo>
                    <a:lnTo>
                      <a:pt x="2755" y="1738"/>
                    </a:lnTo>
                    <a:lnTo>
                      <a:pt x="2757" y="1738"/>
                    </a:lnTo>
                    <a:lnTo>
                      <a:pt x="2757" y="1736"/>
                    </a:lnTo>
                    <a:lnTo>
                      <a:pt x="2758" y="1736"/>
                    </a:lnTo>
                    <a:lnTo>
                      <a:pt x="2758" y="1735"/>
                    </a:lnTo>
                    <a:lnTo>
                      <a:pt x="2760" y="1735"/>
                    </a:lnTo>
                    <a:lnTo>
                      <a:pt x="2760" y="1733"/>
                    </a:lnTo>
                    <a:lnTo>
                      <a:pt x="2763" y="1733"/>
                    </a:lnTo>
                    <a:lnTo>
                      <a:pt x="2763" y="1731"/>
                    </a:lnTo>
                    <a:lnTo>
                      <a:pt x="2765" y="1731"/>
                    </a:lnTo>
                    <a:lnTo>
                      <a:pt x="2765" y="1730"/>
                    </a:lnTo>
                    <a:lnTo>
                      <a:pt x="2767" y="1730"/>
                    </a:lnTo>
                    <a:lnTo>
                      <a:pt x="2767" y="1728"/>
                    </a:lnTo>
                    <a:lnTo>
                      <a:pt x="2768" y="1728"/>
                    </a:lnTo>
                    <a:lnTo>
                      <a:pt x="2768" y="1726"/>
                    </a:lnTo>
                    <a:lnTo>
                      <a:pt x="2770" y="1726"/>
                    </a:lnTo>
                    <a:lnTo>
                      <a:pt x="2770" y="1725"/>
                    </a:lnTo>
                    <a:lnTo>
                      <a:pt x="2773" y="1725"/>
                    </a:lnTo>
                    <a:lnTo>
                      <a:pt x="2773" y="1723"/>
                    </a:lnTo>
                    <a:lnTo>
                      <a:pt x="2775" y="1723"/>
                    </a:lnTo>
                    <a:lnTo>
                      <a:pt x="2775" y="1721"/>
                    </a:lnTo>
                    <a:lnTo>
                      <a:pt x="2777" y="1721"/>
                    </a:lnTo>
                    <a:lnTo>
                      <a:pt x="2777" y="1720"/>
                    </a:lnTo>
                    <a:lnTo>
                      <a:pt x="2778" y="1720"/>
                    </a:lnTo>
                    <a:lnTo>
                      <a:pt x="2778" y="1718"/>
                    </a:lnTo>
                    <a:lnTo>
                      <a:pt x="2780" y="1718"/>
                    </a:lnTo>
                    <a:lnTo>
                      <a:pt x="2780" y="1716"/>
                    </a:lnTo>
                    <a:lnTo>
                      <a:pt x="2782" y="1716"/>
                    </a:lnTo>
                    <a:lnTo>
                      <a:pt x="2782" y="1715"/>
                    </a:lnTo>
                    <a:lnTo>
                      <a:pt x="2785" y="1715"/>
                    </a:lnTo>
                    <a:lnTo>
                      <a:pt x="2785" y="1713"/>
                    </a:lnTo>
                    <a:lnTo>
                      <a:pt x="2787" y="1713"/>
                    </a:lnTo>
                    <a:lnTo>
                      <a:pt x="2787" y="1711"/>
                    </a:lnTo>
                    <a:lnTo>
                      <a:pt x="2788" y="1711"/>
                    </a:lnTo>
                    <a:lnTo>
                      <a:pt x="2788" y="1710"/>
                    </a:lnTo>
                    <a:lnTo>
                      <a:pt x="2790" y="1710"/>
                    </a:lnTo>
                    <a:lnTo>
                      <a:pt x="2790" y="1708"/>
                    </a:lnTo>
                    <a:lnTo>
                      <a:pt x="2792" y="1708"/>
                    </a:lnTo>
                    <a:lnTo>
                      <a:pt x="2792" y="1706"/>
                    </a:lnTo>
                    <a:lnTo>
                      <a:pt x="2793" y="1706"/>
                    </a:lnTo>
                    <a:lnTo>
                      <a:pt x="2793" y="1705"/>
                    </a:lnTo>
                    <a:lnTo>
                      <a:pt x="2797" y="1705"/>
                    </a:lnTo>
                    <a:lnTo>
                      <a:pt x="2797" y="1703"/>
                    </a:lnTo>
                    <a:lnTo>
                      <a:pt x="2798" y="1703"/>
                    </a:lnTo>
                    <a:lnTo>
                      <a:pt x="2798" y="1701"/>
                    </a:lnTo>
                    <a:lnTo>
                      <a:pt x="2800" y="1701"/>
                    </a:lnTo>
                    <a:lnTo>
                      <a:pt x="2800" y="1700"/>
                    </a:lnTo>
                    <a:lnTo>
                      <a:pt x="2802" y="1700"/>
                    </a:lnTo>
                    <a:lnTo>
                      <a:pt x="2802" y="1698"/>
                    </a:lnTo>
                    <a:lnTo>
                      <a:pt x="2803" y="1698"/>
                    </a:lnTo>
                    <a:lnTo>
                      <a:pt x="2803" y="1696"/>
                    </a:lnTo>
                    <a:lnTo>
                      <a:pt x="2805" y="1696"/>
                    </a:lnTo>
                    <a:lnTo>
                      <a:pt x="2805" y="1695"/>
                    </a:lnTo>
                    <a:lnTo>
                      <a:pt x="2808" y="1695"/>
                    </a:lnTo>
                    <a:lnTo>
                      <a:pt x="2808" y="1693"/>
                    </a:lnTo>
                    <a:lnTo>
                      <a:pt x="2810" y="1693"/>
                    </a:lnTo>
                    <a:lnTo>
                      <a:pt x="2810" y="1691"/>
                    </a:lnTo>
                    <a:lnTo>
                      <a:pt x="2812" y="1691"/>
                    </a:lnTo>
                    <a:lnTo>
                      <a:pt x="2812" y="1690"/>
                    </a:lnTo>
                    <a:lnTo>
                      <a:pt x="2813" y="1690"/>
                    </a:lnTo>
                    <a:lnTo>
                      <a:pt x="2813" y="1688"/>
                    </a:lnTo>
                    <a:lnTo>
                      <a:pt x="2815" y="1688"/>
                    </a:lnTo>
                    <a:lnTo>
                      <a:pt x="2815" y="1686"/>
                    </a:lnTo>
                    <a:lnTo>
                      <a:pt x="2817" y="1686"/>
                    </a:lnTo>
                    <a:lnTo>
                      <a:pt x="2817" y="1685"/>
                    </a:lnTo>
                    <a:lnTo>
                      <a:pt x="2820" y="1685"/>
                    </a:lnTo>
                    <a:lnTo>
                      <a:pt x="2820" y="1683"/>
                    </a:lnTo>
                    <a:lnTo>
                      <a:pt x="2822" y="1683"/>
                    </a:lnTo>
                    <a:lnTo>
                      <a:pt x="2822" y="1681"/>
                    </a:lnTo>
                    <a:lnTo>
                      <a:pt x="2823" y="1681"/>
                    </a:lnTo>
                    <a:lnTo>
                      <a:pt x="2823" y="1680"/>
                    </a:lnTo>
                    <a:lnTo>
                      <a:pt x="2825" y="1680"/>
                    </a:lnTo>
                    <a:lnTo>
                      <a:pt x="2825" y="1678"/>
                    </a:lnTo>
                    <a:lnTo>
                      <a:pt x="2827" y="1678"/>
                    </a:lnTo>
                    <a:lnTo>
                      <a:pt x="2827" y="1676"/>
                    </a:lnTo>
                    <a:lnTo>
                      <a:pt x="2828" y="1676"/>
                    </a:lnTo>
                    <a:lnTo>
                      <a:pt x="2828" y="1675"/>
                    </a:lnTo>
                    <a:lnTo>
                      <a:pt x="2830" y="1675"/>
                    </a:lnTo>
                    <a:lnTo>
                      <a:pt x="2830" y="1673"/>
                    </a:lnTo>
                    <a:lnTo>
                      <a:pt x="2833" y="1673"/>
                    </a:lnTo>
                    <a:lnTo>
                      <a:pt x="2833" y="1671"/>
                    </a:lnTo>
                    <a:lnTo>
                      <a:pt x="2835" y="1671"/>
                    </a:lnTo>
                    <a:lnTo>
                      <a:pt x="2835" y="1670"/>
                    </a:lnTo>
                    <a:lnTo>
                      <a:pt x="2837" y="1670"/>
                    </a:lnTo>
                    <a:lnTo>
                      <a:pt x="2837" y="1668"/>
                    </a:lnTo>
                    <a:lnTo>
                      <a:pt x="2838" y="1668"/>
                    </a:lnTo>
                    <a:lnTo>
                      <a:pt x="2838" y="1666"/>
                    </a:lnTo>
                    <a:lnTo>
                      <a:pt x="2840" y="1666"/>
                    </a:lnTo>
                    <a:lnTo>
                      <a:pt x="2840" y="1665"/>
                    </a:lnTo>
                    <a:lnTo>
                      <a:pt x="2842" y="1665"/>
                    </a:lnTo>
                    <a:lnTo>
                      <a:pt x="2842" y="1663"/>
                    </a:lnTo>
                    <a:lnTo>
                      <a:pt x="2843" y="1663"/>
                    </a:lnTo>
                    <a:lnTo>
                      <a:pt x="2843" y="1661"/>
                    </a:lnTo>
                    <a:lnTo>
                      <a:pt x="2847" y="1661"/>
                    </a:lnTo>
                    <a:lnTo>
                      <a:pt x="2847" y="1660"/>
                    </a:lnTo>
                    <a:lnTo>
                      <a:pt x="2848" y="1660"/>
                    </a:lnTo>
                    <a:lnTo>
                      <a:pt x="2848" y="1658"/>
                    </a:lnTo>
                    <a:lnTo>
                      <a:pt x="2850" y="1658"/>
                    </a:lnTo>
                    <a:lnTo>
                      <a:pt x="2850" y="1656"/>
                    </a:lnTo>
                    <a:lnTo>
                      <a:pt x="2852" y="1656"/>
                    </a:lnTo>
                    <a:lnTo>
                      <a:pt x="2852" y="1655"/>
                    </a:lnTo>
                    <a:lnTo>
                      <a:pt x="2853" y="1655"/>
                    </a:lnTo>
                    <a:lnTo>
                      <a:pt x="2853" y="1653"/>
                    </a:lnTo>
                    <a:lnTo>
                      <a:pt x="2855" y="1653"/>
                    </a:lnTo>
                    <a:lnTo>
                      <a:pt x="2855" y="1651"/>
                    </a:lnTo>
                    <a:lnTo>
                      <a:pt x="2857" y="1651"/>
                    </a:lnTo>
                    <a:lnTo>
                      <a:pt x="2857" y="1650"/>
                    </a:lnTo>
                    <a:lnTo>
                      <a:pt x="2860" y="1650"/>
                    </a:lnTo>
                    <a:lnTo>
                      <a:pt x="2860" y="1648"/>
                    </a:lnTo>
                    <a:lnTo>
                      <a:pt x="2862" y="1648"/>
                    </a:lnTo>
                    <a:lnTo>
                      <a:pt x="2862" y="1646"/>
                    </a:lnTo>
                    <a:lnTo>
                      <a:pt x="2863" y="1646"/>
                    </a:lnTo>
                    <a:lnTo>
                      <a:pt x="2863" y="1645"/>
                    </a:lnTo>
                    <a:lnTo>
                      <a:pt x="2865" y="1645"/>
                    </a:lnTo>
                    <a:lnTo>
                      <a:pt x="2865" y="1643"/>
                    </a:lnTo>
                    <a:lnTo>
                      <a:pt x="2867" y="1643"/>
                    </a:lnTo>
                    <a:lnTo>
                      <a:pt x="2867" y="1641"/>
                    </a:lnTo>
                    <a:lnTo>
                      <a:pt x="2868" y="1641"/>
                    </a:lnTo>
                    <a:lnTo>
                      <a:pt x="2868" y="1640"/>
                    </a:lnTo>
                    <a:lnTo>
                      <a:pt x="2870" y="1640"/>
                    </a:lnTo>
                    <a:lnTo>
                      <a:pt x="2870" y="1638"/>
                    </a:lnTo>
                    <a:lnTo>
                      <a:pt x="2873" y="1638"/>
                    </a:lnTo>
                    <a:lnTo>
                      <a:pt x="2873" y="1636"/>
                    </a:lnTo>
                    <a:lnTo>
                      <a:pt x="2875" y="1636"/>
                    </a:lnTo>
                    <a:lnTo>
                      <a:pt x="2875" y="1635"/>
                    </a:lnTo>
                    <a:lnTo>
                      <a:pt x="2877" y="1635"/>
                    </a:lnTo>
                    <a:lnTo>
                      <a:pt x="2877" y="1633"/>
                    </a:lnTo>
                    <a:lnTo>
                      <a:pt x="2878" y="1633"/>
                    </a:lnTo>
                    <a:lnTo>
                      <a:pt x="2878" y="1631"/>
                    </a:lnTo>
                    <a:lnTo>
                      <a:pt x="2880" y="1631"/>
                    </a:lnTo>
                    <a:lnTo>
                      <a:pt x="2880" y="1630"/>
                    </a:lnTo>
                    <a:lnTo>
                      <a:pt x="2882" y="1630"/>
                    </a:lnTo>
                    <a:lnTo>
                      <a:pt x="2882" y="1628"/>
                    </a:lnTo>
                    <a:lnTo>
                      <a:pt x="2883" y="1628"/>
                    </a:lnTo>
                    <a:lnTo>
                      <a:pt x="2883" y="1626"/>
                    </a:lnTo>
                    <a:lnTo>
                      <a:pt x="2885" y="1626"/>
                    </a:lnTo>
                    <a:lnTo>
                      <a:pt x="2885" y="1625"/>
                    </a:lnTo>
                    <a:lnTo>
                      <a:pt x="2888" y="1625"/>
                    </a:lnTo>
                    <a:lnTo>
                      <a:pt x="2888" y="1623"/>
                    </a:lnTo>
                    <a:lnTo>
                      <a:pt x="2890" y="1623"/>
                    </a:lnTo>
                    <a:lnTo>
                      <a:pt x="2890" y="1621"/>
                    </a:lnTo>
                    <a:lnTo>
                      <a:pt x="2892" y="1621"/>
                    </a:lnTo>
                    <a:lnTo>
                      <a:pt x="2892" y="1620"/>
                    </a:lnTo>
                    <a:lnTo>
                      <a:pt x="2893" y="1620"/>
                    </a:lnTo>
                    <a:lnTo>
                      <a:pt x="2893" y="1618"/>
                    </a:lnTo>
                    <a:lnTo>
                      <a:pt x="2895" y="1618"/>
                    </a:lnTo>
                    <a:lnTo>
                      <a:pt x="2895" y="1616"/>
                    </a:lnTo>
                    <a:lnTo>
                      <a:pt x="2897" y="1616"/>
                    </a:lnTo>
                    <a:lnTo>
                      <a:pt x="2897" y="1615"/>
                    </a:lnTo>
                    <a:lnTo>
                      <a:pt x="2898" y="1615"/>
                    </a:lnTo>
                    <a:lnTo>
                      <a:pt x="2898" y="1613"/>
                    </a:lnTo>
                    <a:lnTo>
                      <a:pt x="2900" y="1613"/>
                    </a:lnTo>
                    <a:lnTo>
                      <a:pt x="2900" y="1611"/>
                    </a:lnTo>
                    <a:lnTo>
                      <a:pt x="2902" y="1611"/>
                    </a:lnTo>
                    <a:lnTo>
                      <a:pt x="2902" y="1610"/>
                    </a:lnTo>
                    <a:lnTo>
                      <a:pt x="2905" y="1610"/>
                    </a:lnTo>
                    <a:lnTo>
                      <a:pt x="2905" y="1608"/>
                    </a:lnTo>
                    <a:lnTo>
                      <a:pt x="2907" y="1608"/>
                    </a:lnTo>
                    <a:lnTo>
                      <a:pt x="2907" y="1606"/>
                    </a:lnTo>
                    <a:lnTo>
                      <a:pt x="2908" y="1606"/>
                    </a:lnTo>
                    <a:lnTo>
                      <a:pt x="2908" y="1605"/>
                    </a:lnTo>
                    <a:lnTo>
                      <a:pt x="2910" y="1605"/>
                    </a:lnTo>
                    <a:lnTo>
                      <a:pt x="2910" y="1603"/>
                    </a:lnTo>
                    <a:lnTo>
                      <a:pt x="2912" y="1603"/>
                    </a:lnTo>
                    <a:lnTo>
                      <a:pt x="2912" y="1601"/>
                    </a:lnTo>
                    <a:lnTo>
                      <a:pt x="2913" y="1601"/>
                    </a:lnTo>
                    <a:lnTo>
                      <a:pt x="2913" y="1600"/>
                    </a:lnTo>
                    <a:lnTo>
                      <a:pt x="2915" y="1600"/>
                    </a:lnTo>
                    <a:lnTo>
                      <a:pt x="2915" y="1598"/>
                    </a:lnTo>
                    <a:lnTo>
                      <a:pt x="2917" y="1598"/>
                    </a:lnTo>
                    <a:lnTo>
                      <a:pt x="2917" y="1596"/>
                    </a:lnTo>
                    <a:lnTo>
                      <a:pt x="2918" y="1596"/>
                    </a:lnTo>
                    <a:lnTo>
                      <a:pt x="2918" y="1595"/>
                    </a:lnTo>
                    <a:lnTo>
                      <a:pt x="2922" y="1595"/>
                    </a:lnTo>
                    <a:lnTo>
                      <a:pt x="2922" y="1593"/>
                    </a:lnTo>
                    <a:lnTo>
                      <a:pt x="2923" y="1593"/>
                    </a:lnTo>
                    <a:lnTo>
                      <a:pt x="2923" y="1591"/>
                    </a:lnTo>
                    <a:lnTo>
                      <a:pt x="2925" y="1591"/>
                    </a:lnTo>
                    <a:lnTo>
                      <a:pt x="2925" y="1590"/>
                    </a:lnTo>
                    <a:lnTo>
                      <a:pt x="2927" y="1590"/>
                    </a:lnTo>
                    <a:lnTo>
                      <a:pt x="2927" y="1588"/>
                    </a:lnTo>
                    <a:lnTo>
                      <a:pt x="2928" y="1588"/>
                    </a:lnTo>
                    <a:lnTo>
                      <a:pt x="2928" y="1586"/>
                    </a:lnTo>
                    <a:lnTo>
                      <a:pt x="2930" y="1586"/>
                    </a:lnTo>
                    <a:lnTo>
                      <a:pt x="2930" y="1585"/>
                    </a:lnTo>
                    <a:lnTo>
                      <a:pt x="2932" y="1585"/>
                    </a:lnTo>
                    <a:lnTo>
                      <a:pt x="2932" y="1583"/>
                    </a:lnTo>
                    <a:lnTo>
                      <a:pt x="2933" y="1583"/>
                    </a:lnTo>
                    <a:lnTo>
                      <a:pt x="2933" y="1581"/>
                    </a:lnTo>
                    <a:lnTo>
                      <a:pt x="2935" y="1581"/>
                    </a:lnTo>
                    <a:lnTo>
                      <a:pt x="2935" y="1580"/>
                    </a:lnTo>
                    <a:lnTo>
                      <a:pt x="2938" y="1580"/>
                    </a:lnTo>
                    <a:lnTo>
                      <a:pt x="2938" y="1578"/>
                    </a:lnTo>
                    <a:lnTo>
                      <a:pt x="2940" y="1578"/>
                    </a:lnTo>
                    <a:lnTo>
                      <a:pt x="2940" y="1576"/>
                    </a:lnTo>
                    <a:lnTo>
                      <a:pt x="2942" y="1576"/>
                    </a:lnTo>
                    <a:lnTo>
                      <a:pt x="2942" y="1575"/>
                    </a:lnTo>
                    <a:lnTo>
                      <a:pt x="2943" y="1575"/>
                    </a:lnTo>
                    <a:lnTo>
                      <a:pt x="2943" y="1573"/>
                    </a:lnTo>
                    <a:lnTo>
                      <a:pt x="2945" y="1573"/>
                    </a:lnTo>
                    <a:lnTo>
                      <a:pt x="2945" y="1571"/>
                    </a:lnTo>
                    <a:lnTo>
                      <a:pt x="2947" y="1571"/>
                    </a:lnTo>
                    <a:lnTo>
                      <a:pt x="2947" y="1570"/>
                    </a:lnTo>
                    <a:lnTo>
                      <a:pt x="2948" y="1570"/>
                    </a:lnTo>
                    <a:lnTo>
                      <a:pt x="2948" y="1568"/>
                    </a:lnTo>
                    <a:lnTo>
                      <a:pt x="2950" y="1568"/>
                    </a:lnTo>
                    <a:lnTo>
                      <a:pt x="2950" y="1566"/>
                    </a:lnTo>
                    <a:lnTo>
                      <a:pt x="2952" y="1566"/>
                    </a:lnTo>
                    <a:lnTo>
                      <a:pt x="2952" y="1565"/>
                    </a:lnTo>
                    <a:lnTo>
                      <a:pt x="2953" y="1565"/>
                    </a:lnTo>
                    <a:lnTo>
                      <a:pt x="2953" y="1563"/>
                    </a:lnTo>
                    <a:lnTo>
                      <a:pt x="2957" y="1563"/>
                    </a:lnTo>
                    <a:lnTo>
                      <a:pt x="2957" y="1561"/>
                    </a:lnTo>
                    <a:lnTo>
                      <a:pt x="2958" y="1561"/>
                    </a:lnTo>
                    <a:lnTo>
                      <a:pt x="2958" y="1560"/>
                    </a:lnTo>
                    <a:lnTo>
                      <a:pt x="2960" y="1560"/>
                    </a:lnTo>
                    <a:lnTo>
                      <a:pt x="2960" y="1558"/>
                    </a:lnTo>
                    <a:lnTo>
                      <a:pt x="2962" y="1558"/>
                    </a:lnTo>
                    <a:lnTo>
                      <a:pt x="2962" y="1556"/>
                    </a:lnTo>
                    <a:lnTo>
                      <a:pt x="2963" y="1556"/>
                    </a:lnTo>
                    <a:lnTo>
                      <a:pt x="2963" y="1555"/>
                    </a:lnTo>
                    <a:lnTo>
                      <a:pt x="2965" y="1555"/>
                    </a:lnTo>
                    <a:lnTo>
                      <a:pt x="2965" y="1553"/>
                    </a:lnTo>
                    <a:lnTo>
                      <a:pt x="2967" y="1553"/>
                    </a:lnTo>
                    <a:lnTo>
                      <a:pt x="2967" y="1551"/>
                    </a:lnTo>
                    <a:lnTo>
                      <a:pt x="2968" y="1551"/>
                    </a:lnTo>
                    <a:lnTo>
                      <a:pt x="2968" y="1550"/>
                    </a:lnTo>
                    <a:lnTo>
                      <a:pt x="2970" y="1550"/>
                    </a:lnTo>
                    <a:lnTo>
                      <a:pt x="2970" y="1548"/>
                    </a:lnTo>
                    <a:lnTo>
                      <a:pt x="2972" y="1548"/>
                    </a:lnTo>
                    <a:lnTo>
                      <a:pt x="2972" y="1546"/>
                    </a:lnTo>
                    <a:lnTo>
                      <a:pt x="2973" y="1546"/>
                    </a:lnTo>
                    <a:lnTo>
                      <a:pt x="2973" y="1545"/>
                    </a:lnTo>
                    <a:lnTo>
                      <a:pt x="2975" y="1545"/>
                    </a:lnTo>
                    <a:lnTo>
                      <a:pt x="2975" y="1543"/>
                    </a:lnTo>
                    <a:lnTo>
                      <a:pt x="2978" y="1543"/>
                    </a:lnTo>
                    <a:lnTo>
                      <a:pt x="2978" y="1541"/>
                    </a:lnTo>
                    <a:lnTo>
                      <a:pt x="2980" y="1541"/>
                    </a:lnTo>
                    <a:lnTo>
                      <a:pt x="2980" y="1540"/>
                    </a:lnTo>
                    <a:lnTo>
                      <a:pt x="2982" y="1540"/>
                    </a:lnTo>
                    <a:lnTo>
                      <a:pt x="2982" y="1538"/>
                    </a:lnTo>
                    <a:lnTo>
                      <a:pt x="2983" y="1538"/>
                    </a:lnTo>
                    <a:lnTo>
                      <a:pt x="2983" y="1536"/>
                    </a:lnTo>
                    <a:lnTo>
                      <a:pt x="2985" y="1536"/>
                    </a:lnTo>
                    <a:lnTo>
                      <a:pt x="2985" y="1535"/>
                    </a:lnTo>
                    <a:lnTo>
                      <a:pt x="2987" y="1535"/>
                    </a:lnTo>
                    <a:lnTo>
                      <a:pt x="2987" y="1533"/>
                    </a:lnTo>
                    <a:lnTo>
                      <a:pt x="2988" y="1533"/>
                    </a:lnTo>
                    <a:lnTo>
                      <a:pt x="2988" y="1531"/>
                    </a:lnTo>
                    <a:lnTo>
                      <a:pt x="2990" y="1531"/>
                    </a:lnTo>
                    <a:lnTo>
                      <a:pt x="2990" y="1530"/>
                    </a:lnTo>
                    <a:lnTo>
                      <a:pt x="2992" y="1530"/>
                    </a:lnTo>
                    <a:lnTo>
                      <a:pt x="2992" y="1528"/>
                    </a:lnTo>
                    <a:lnTo>
                      <a:pt x="2993" y="1528"/>
                    </a:lnTo>
                    <a:lnTo>
                      <a:pt x="2993" y="1526"/>
                    </a:lnTo>
                    <a:lnTo>
                      <a:pt x="2995" y="1526"/>
                    </a:lnTo>
                    <a:lnTo>
                      <a:pt x="2995" y="1525"/>
                    </a:lnTo>
                    <a:lnTo>
                      <a:pt x="2997" y="1525"/>
                    </a:lnTo>
                    <a:lnTo>
                      <a:pt x="2997" y="1523"/>
                    </a:lnTo>
                    <a:lnTo>
                      <a:pt x="3000" y="1523"/>
                    </a:lnTo>
                    <a:lnTo>
                      <a:pt x="3000" y="1521"/>
                    </a:lnTo>
                    <a:lnTo>
                      <a:pt x="3002" y="1521"/>
                    </a:lnTo>
                    <a:lnTo>
                      <a:pt x="3002" y="1520"/>
                    </a:lnTo>
                    <a:lnTo>
                      <a:pt x="3003" y="1520"/>
                    </a:lnTo>
                    <a:lnTo>
                      <a:pt x="3003" y="1518"/>
                    </a:lnTo>
                    <a:lnTo>
                      <a:pt x="3005" y="1518"/>
                    </a:lnTo>
                    <a:lnTo>
                      <a:pt x="3005" y="1516"/>
                    </a:lnTo>
                    <a:lnTo>
                      <a:pt x="3007" y="1516"/>
                    </a:lnTo>
                    <a:lnTo>
                      <a:pt x="3007" y="1515"/>
                    </a:lnTo>
                    <a:lnTo>
                      <a:pt x="3008" y="1515"/>
                    </a:lnTo>
                    <a:lnTo>
                      <a:pt x="3008" y="1513"/>
                    </a:lnTo>
                    <a:lnTo>
                      <a:pt x="3010" y="1513"/>
                    </a:lnTo>
                    <a:lnTo>
                      <a:pt x="3010" y="1511"/>
                    </a:lnTo>
                    <a:lnTo>
                      <a:pt x="3012" y="1511"/>
                    </a:lnTo>
                    <a:lnTo>
                      <a:pt x="3012" y="1510"/>
                    </a:lnTo>
                    <a:lnTo>
                      <a:pt x="3013" y="1510"/>
                    </a:lnTo>
                    <a:lnTo>
                      <a:pt x="3013" y="1508"/>
                    </a:lnTo>
                    <a:lnTo>
                      <a:pt x="3015" y="1508"/>
                    </a:lnTo>
                    <a:lnTo>
                      <a:pt x="3015" y="1506"/>
                    </a:lnTo>
                    <a:lnTo>
                      <a:pt x="3017" y="1506"/>
                    </a:lnTo>
                    <a:lnTo>
                      <a:pt x="3017" y="1505"/>
                    </a:lnTo>
                    <a:lnTo>
                      <a:pt x="3018" y="1505"/>
                    </a:lnTo>
                    <a:lnTo>
                      <a:pt x="3018" y="1503"/>
                    </a:lnTo>
                    <a:lnTo>
                      <a:pt x="3020" y="1503"/>
                    </a:lnTo>
                    <a:lnTo>
                      <a:pt x="3020" y="1501"/>
                    </a:lnTo>
                    <a:lnTo>
                      <a:pt x="3022" y="1501"/>
                    </a:lnTo>
                    <a:lnTo>
                      <a:pt x="3022" y="1500"/>
                    </a:lnTo>
                    <a:lnTo>
                      <a:pt x="3023" y="1500"/>
                    </a:lnTo>
                    <a:lnTo>
                      <a:pt x="3023" y="1498"/>
                    </a:lnTo>
                    <a:lnTo>
                      <a:pt x="3025" y="1498"/>
                    </a:lnTo>
                    <a:lnTo>
                      <a:pt x="3025" y="1496"/>
                    </a:lnTo>
                    <a:lnTo>
                      <a:pt x="3028" y="1496"/>
                    </a:lnTo>
                    <a:lnTo>
                      <a:pt x="3028" y="1495"/>
                    </a:lnTo>
                    <a:lnTo>
                      <a:pt x="3030" y="1495"/>
                    </a:lnTo>
                    <a:lnTo>
                      <a:pt x="3030" y="1493"/>
                    </a:lnTo>
                    <a:lnTo>
                      <a:pt x="3032" y="1493"/>
                    </a:lnTo>
                    <a:lnTo>
                      <a:pt x="3032" y="1491"/>
                    </a:lnTo>
                    <a:lnTo>
                      <a:pt x="3033" y="1491"/>
                    </a:lnTo>
                    <a:lnTo>
                      <a:pt x="3033" y="1490"/>
                    </a:lnTo>
                    <a:lnTo>
                      <a:pt x="3035" y="1490"/>
                    </a:lnTo>
                    <a:lnTo>
                      <a:pt x="3035" y="1488"/>
                    </a:lnTo>
                    <a:lnTo>
                      <a:pt x="3037" y="1488"/>
                    </a:lnTo>
                    <a:lnTo>
                      <a:pt x="3037" y="1486"/>
                    </a:lnTo>
                    <a:lnTo>
                      <a:pt x="3038" y="1486"/>
                    </a:lnTo>
                    <a:lnTo>
                      <a:pt x="3038" y="1485"/>
                    </a:lnTo>
                    <a:lnTo>
                      <a:pt x="3040" y="1485"/>
                    </a:lnTo>
                    <a:lnTo>
                      <a:pt x="3040" y="1483"/>
                    </a:lnTo>
                    <a:lnTo>
                      <a:pt x="3042" y="1483"/>
                    </a:lnTo>
                    <a:lnTo>
                      <a:pt x="3042" y="1481"/>
                    </a:lnTo>
                    <a:lnTo>
                      <a:pt x="3043" y="1481"/>
                    </a:lnTo>
                    <a:lnTo>
                      <a:pt x="3043" y="1480"/>
                    </a:lnTo>
                    <a:lnTo>
                      <a:pt x="3045" y="1480"/>
                    </a:lnTo>
                    <a:lnTo>
                      <a:pt x="3045" y="1478"/>
                    </a:lnTo>
                    <a:lnTo>
                      <a:pt x="3047" y="1478"/>
                    </a:lnTo>
                    <a:lnTo>
                      <a:pt x="3047" y="1476"/>
                    </a:lnTo>
                    <a:lnTo>
                      <a:pt x="3048" y="1476"/>
                    </a:lnTo>
                    <a:lnTo>
                      <a:pt x="3048" y="1475"/>
                    </a:lnTo>
                    <a:lnTo>
                      <a:pt x="3050" y="1475"/>
                    </a:lnTo>
                    <a:lnTo>
                      <a:pt x="3050" y="1473"/>
                    </a:lnTo>
                    <a:lnTo>
                      <a:pt x="3052" y="1473"/>
                    </a:lnTo>
                    <a:lnTo>
                      <a:pt x="3052" y="1471"/>
                    </a:lnTo>
                    <a:lnTo>
                      <a:pt x="3053" y="1471"/>
                    </a:lnTo>
                    <a:lnTo>
                      <a:pt x="3053" y="1470"/>
                    </a:lnTo>
                    <a:lnTo>
                      <a:pt x="3055" y="1470"/>
                    </a:lnTo>
                    <a:lnTo>
                      <a:pt x="3055" y="1468"/>
                    </a:lnTo>
                    <a:lnTo>
                      <a:pt x="3058" y="1468"/>
                    </a:lnTo>
                    <a:lnTo>
                      <a:pt x="3058" y="1466"/>
                    </a:lnTo>
                    <a:lnTo>
                      <a:pt x="3060" y="1466"/>
                    </a:lnTo>
                    <a:lnTo>
                      <a:pt x="3060" y="1465"/>
                    </a:lnTo>
                    <a:lnTo>
                      <a:pt x="3062" y="1465"/>
                    </a:lnTo>
                    <a:lnTo>
                      <a:pt x="3062" y="1463"/>
                    </a:lnTo>
                    <a:lnTo>
                      <a:pt x="3063" y="1463"/>
                    </a:lnTo>
                    <a:lnTo>
                      <a:pt x="3063" y="1461"/>
                    </a:lnTo>
                    <a:lnTo>
                      <a:pt x="3065" y="1461"/>
                    </a:lnTo>
                    <a:lnTo>
                      <a:pt x="3065" y="1460"/>
                    </a:lnTo>
                    <a:lnTo>
                      <a:pt x="3067" y="1460"/>
                    </a:lnTo>
                    <a:lnTo>
                      <a:pt x="3067" y="1458"/>
                    </a:lnTo>
                    <a:lnTo>
                      <a:pt x="3068" y="1458"/>
                    </a:lnTo>
                    <a:lnTo>
                      <a:pt x="3068" y="1456"/>
                    </a:lnTo>
                    <a:lnTo>
                      <a:pt x="3070" y="1456"/>
                    </a:lnTo>
                    <a:lnTo>
                      <a:pt x="3070" y="1455"/>
                    </a:lnTo>
                    <a:lnTo>
                      <a:pt x="3072" y="1455"/>
                    </a:lnTo>
                    <a:lnTo>
                      <a:pt x="3072" y="1453"/>
                    </a:lnTo>
                    <a:lnTo>
                      <a:pt x="3073" y="1453"/>
                    </a:lnTo>
                    <a:lnTo>
                      <a:pt x="3073" y="1451"/>
                    </a:lnTo>
                    <a:lnTo>
                      <a:pt x="3075" y="1451"/>
                    </a:lnTo>
                    <a:lnTo>
                      <a:pt x="3075" y="1450"/>
                    </a:lnTo>
                    <a:lnTo>
                      <a:pt x="3077" y="1450"/>
                    </a:lnTo>
                    <a:lnTo>
                      <a:pt x="3077" y="1448"/>
                    </a:lnTo>
                    <a:lnTo>
                      <a:pt x="3078" y="1448"/>
                    </a:lnTo>
                    <a:lnTo>
                      <a:pt x="3078" y="1446"/>
                    </a:lnTo>
                    <a:lnTo>
                      <a:pt x="3080" y="1446"/>
                    </a:lnTo>
                    <a:lnTo>
                      <a:pt x="3080" y="1445"/>
                    </a:lnTo>
                    <a:lnTo>
                      <a:pt x="3082" y="1445"/>
                    </a:lnTo>
                    <a:lnTo>
                      <a:pt x="3082" y="1443"/>
                    </a:lnTo>
                    <a:lnTo>
                      <a:pt x="3083" y="1443"/>
                    </a:lnTo>
                    <a:lnTo>
                      <a:pt x="3083" y="1441"/>
                    </a:lnTo>
                    <a:lnTo>
                      <a:pt x="3085" y="1441"/>
                    </a:lnTo>
                    <a:lnTo>
                      <a:pt x="3085" y="1440"/>
                    </a:lnTo>
                    <a:lnTo>
                      <a:pt x="3087" y="1440"/>
                    </a:lnTo>
                    <a:lnTo>
                      <a:pt x="3087" y="1438"/>
                    </a:lnTo>
                    <a:lnTo>
                      <a:pt x="3088" y="1438"/>
                    </a:lnTo>
                    <a:lnTo>
                      <a:pt x="3088" y="1436"/>
                    </a:lnTo>
                    <a:lnTo>
                      <a:pt x="3090" y="1436"/>
                    </a:lnTo>
                    <a:lnTo>
                      <a:pt x="3090" y="1435"/>
                    </a:lnTo>
                    <a:lnTo>
                      <a:pt x="3092" y="1435"/>
                    </a:lnTo>
                    <a:lnTo>
                      <a:pt x="3092" y="1433"/>
                    </a:lnTo>
                    <a:lnTo>
                      <a:pt x="3093" y="1433"/>
                    </a:lnTo>
                    <a:lnTo>
                      <a:pt x="3093" y="1431"/>
                    </a:lnTo>
                    <a:lnTo>
                      <a:pt x="3095" y="1431"/>
                    </a:lnTo>
                    <a:lnTo>
                      <a:pt x="3095" y="1430"/>
                    </a:lnTo>
                    <a:lnTo>
                      <a:pt x="3097" y="1430"/>
                    </a:lnTo>
                    <a:lnTo>
                      <a:pt x="3097" y="1428"/>
                    </a:lnTo>
                    <a:lnTo>
                      <a:pt x="3098" y="1428"/>
                    </a:lnTo>
                    <a:lnTo>
                      <a:pt x="3098" y="1426"/>
                    </a:lnTo>
                    <a:lnTo>
                      <a:pt x="3100" y="1426"/>
                    </a:lnTo>
                    <a:lnTo>
                      <a:pt x="3100" y="1425"/>
                    </a:lnTo>
                    <a:lnTo>
                      <a:pt x="3103" y="1425"/>
                    </a:lnTo>
                    <a:lnTo>
                      <a:pt x="3103" y="1423"/>
                    </a:lnTo>
                    <a:lnTo>
                      <a:pt x="3105" y="1423"/>
                    </a:lnTo>
                    <a:lnTo>
                      <a:pt x="3105" y="1421"/>
                    </a:lnTo>
                    <a:lnTo>
                      <a:pt x="3107" y="1421"/>
                    </a:lnTo>
                    <a:lnTo>
                      <a:pt x="3107" y="1420"/>
                    </a:lnTo>
                    <a:lnTo>
                      <a:pt x="3108" y="1420"/>
                    </a:lnTo>
                    <a:lnTo>
                      <a:pt x="3108" y="1418"/>
                    </a:lnTo>
                    <a:lnTo>
                      <a:pt x="3110" y="1418"/>
                    </a:lnTo>
                    <a:lnTo>
                      <a:pt x="3110" y="1416"/>
                    </a:lnTo>
                    <a:lnTo>
                      <a:pt x="3112" y="1416"/>
                    </a:lnTo>
                    <a:lnTo>
                      <a:pt x="3112" y="1415"/>
                    </a:lnTo>
                    <a:lnTo>
                      <a:pt x="3113" y="1415"/>
                    </a:lnTo>
                    <a:lnTo>
                      <a:pt x="3113" y="1413"/>
                    </a:lnTo>
                    <a:lnTo>
                      <a:pt x="3115" y="1413"/>
                    </a:lnTo>
                    <a:lnTo>
                      <a:pt x="3115" y="1411"/>
                    </a:lnTo>
                    <a:lnTo>
                      <a:pt x="3117" y="1411"/>
                    </a:lnTo>
                    <a:lnTo>
                      <a:pt x="3117" y="1410"/>
                    </a:lnTo>
                    <a:lnTo>
                      <a:pt x="3118" y="1410"/>
                    </a:lnTo>
                    <a:lnTo>
                      <a:pt x="3118" y="1408"/>
                    </a:lnTo>
                    <a:lnTo>
                      <a:pt x="3120" y="1408"/>
                    </a:lnTo>
                    <a:lnTo>
                      <a:pt x="3120" y="1406"/>
                    </a:lnTo>
                    <a:lnTo>
                      <a:pt x="3122" y="1406"/>
                    </a:lnTo>
                    <a:lnTo>
                      <a:pt x="3122" y="1405"/>
                    </a:lnTo>
                    <a:lnTo>
                      <a:pt x="3123" y="1405"/>
                    </a:lnTo>
                    <a:lnTo>
                      <a:pt x="3123" y="1403"/>
                    </a:lnTo>
                    <a:lnTo>
                      <a:pt x="3125" y="1403"/>
                    </a:lnTo>
                    <a:lnTo>
                      <a:pt x="3125" y="1401"/>
                    </a:lnTo>
                    <a:lnTo>
                      <a:pt x="3127" y="1401"/>
                    </a:lnTo>
                    <a:lnTo>
                      <a:pt x="3127" y="1400"/>
                    </a:lnTo>
                    <a:lnTo>
                      <a:pt x="3128" y="1400"/>
                    </a:lnTo>
                    <a:lnTo>
                      <a:pt x="3128" y="1398"/>
                    </a:lnTo>
                    <a:lnTo>
                      <a:pt x="3130" y="1398"/>
                    </a:lnTo>
                    <a:lnTo>
                      <a:pt x="3130" y="1396"/>
                    </a:lnTo>
                    <a:lnTo>
                      <a:pt x="3132" y="1396"/>
                    </a:lnTo>
                    <a:lnTo>
                      <a:pt x="3132" y="1395"/>
                    </a:lnTo>
                    <a:lnTo>
                      <a:pt x="3133" y="1395"/>
                    </a:lnTo>
                    <a:lnTo>
                      <a:pt x="3133" y="1393"/>
                    </a:lnTo>
                    <a:lnTo>
                      <a:pt x="3135" y="1393"/>
                    </a:lnTo>
                    <a:lnTo>
                      <a:pt x="3135" y="1391"/>
                    </a:lnTo>
                    <a:lnTo>
                      <a:pt x="3137" y="1391"/>
                    </a:lnTo>
                    <a:lnTo>
                      <a:pt x="3137" y="1390"/>
                    </a:lnTo>
                    <a:lnTo>
                      <a:pt x="3138" y="1390"/>
                    </a:lnTo>
                    <a:lnTo>
                      <a:pt x="3138" y="1388"/>
                    </a:lnTo>
                    <a:lnTo>
                      <a:pt x="3140" y="1388"/>
                    </a:lnTo>
                    <a:lnTo>
                      <a:pt x="3140" y="1386"/>
                    </a:lnTo>
                    <a:lnTo>
                      <a:pt x="3142" y="1386"/>
                    </a:lnTo>
                    <a:lnTo>
                      <a:pt x="3142" y="1385"/>
                    </a:lnTo>
                    <a:lnTo>
                      <a:pt x="3143" y="1385"/>
                    </a:lnTo>
                    <a:lnTo>
                      <a:pt x="3143" y="1383"/>
                    </a:lnTo>
                    <a:lnTo>
                      <a:pt x="3145" y="1383"/>
                    </a:lnTo>
                    <a:lnTo>
                      <a:pt x="3145" y="1381"/>
                    </a:lnTo>
                    <a:lnTo>
                      <a:pt x="3147" y="1381"/>
                    </a:lnTo>
                    <a:lnTo>
                      <a:pt x="3147" y="1380"/>
                    </a:lnTo>
                    <a:lnTo>
                      <a:pt x="3148" y="1380"/>
                    </a:lnTo>
                    <a:lnTo>
                      <a:pt x="3148" y="1378"/>
                    </a:lnTo>
                    <a:lnTo>
                      <a:pt x="3150" y="1378"/>
                    </a:lnTo>
                    <a:lnTo>
                      <a:pt x="3150" y="1376"/>
                    </a:lnTo>
                    <a:lnTo>
                      <a:pt x="3152" y="1376"/>
                    </a:lnTo>
                    <a:lnTo>
                      <a:pt x="3152" y="1375"/>
                    </a:lnTo>
                    <a:lnTo>
                      <a:pt x="3153" y="1375"/>
                    </a:lnTo>
                    <a:lnTo>
                      <a:pt x="3153" y="1373"/>
                    </a:lnTo>
                    <a:lnTo>
                      <a:pt x="3155" y="1373"/>
                    </a:lnTo>
                    <a:lnTo>
                      <a:pt x="3155" y="1371"/>
                    </a:lnTo>
                    <a:lnTo>
                      <a:pt x="3157" y="1371"/>
                    </a:lnTo>
                    <a:lnTo>
                      <a:pt x="3157" y="1370"/>
                    </a:lnTo>
                    <a:lnTo>
                      <a:pt x="3158" y="1370"/>
                    </a:lnTo>
                    <a:lnTo>
                      <a:pt x="3158" y="1368"/>
                    </a:lnTo>
                    <a:lnTo>
                      <a:pt x="3160" y="1368"/>
                    </a:lnTo>
                    <a:lnTo>
                      <a:pt x="3160" y="1366"/>
                    </a:lnTo>
                    <a:lnTo>
                      <a:pt x="3162" y="1366"/>
                    </a:lnTo>
                    <a:lnTo>
                      <a:pt x="3162" y="1365"/>
                    </a:lnTo>
                    <a:lnTo>
                      <a:pt x="3163" y="1365"/>
                    </a:lnTo>
                    <a:lnTo>
                      <a:pt x="3163" y="1363"/>
                    </a:lnTo>
                    <a:lnTo>
                      <a:pt x="3165" y="1363"/>
                    </a:lnTo>
                    <a:lnTo>
                      <a:pt x="3165" y="1361"/>
                    </a:lnTo>
                    <a:lnTo>
                      <a:pt x="3167" y="1361"/>
                    </a:lnTo>
                    <a:lnTo>
                      <a:pt x="3167" y="1360"/>
                    </a:lnTo>
                    <a:lnTo>
                      <a:pt x="3168" y="1360"/>
                    </a:lnTo>
                    <a:lnTo>
                      <a:pt x="3168" y="1358"/>
                    </a:lnTo>
                    <a:lnTo>
                      <a:pt x="3170" y="1358"/>
                    </a:lnTo>
                    <a:lnTo>
                      <a:pt x="3170" y="1356"/>
                    </a:lnTo>
                    <a:lnTo>
                      <a:pt x="3172" y="1356"/>
                    </a:lnTo>
                    <a:lnTo>
                      <a:pt x="3172" y="1355"/>
                    </a:lnTo>
                    <a:lnTo>
                      <a:pt x="3173" y="1355"/>
                    </a:lnTo>
                    <a:lnTo>
                      <a:pt x="3173" y="1353"/>
                    </a:lnTo>
                    <a:lnTo>
                      <a:pt x="3175" y="1353"/>
                    </a:lnTo>
                    <a:lnTo>
                      <a:pt x="3175" y="1351"/>
                    </a:lnTo>
                    <a:lnTo>
                      <a:pt x="3177" y="1351"/>
                    </a:lnTo>
                    <a:lnTo>
                      <a:pt x="3177" y="1350"/>
                    </a:lnTo>
                    <a:lnTo>
                      <a:pt x="3178" y="1350"/>
                    </a:lnTo>
                    <a:lnTo>
                      <a:pt x="3178" y="1348"/>
                    </a:lnTo>
                    <a:lnTo>
                      <a:pt x="3180" y="1348"/>
                    </a:lnTo>
                    <a:lnTo>
                      <a:pt x="3180" y="1346"/>
                    </a:lnTo>
                    <a:lnTo>
                      <a:pt x="3182" y="1346"/>
                    </a:lnTo>
                    <a:lnTo>
                      <a:pt x="3182" y="1345"/>
                    </a:lnTo>
                    <a:lnTo>
                      <a:pt x="3183" y="1345"/>
                    </a:lnTo>
                    <a:lnTo>
                      <a:pt x="3183" y="1343"/>
                    </a:lnTo>
                    <a:lnTo>
                      <a:pt x="3185" y="1343"/>
                    </a:lnTo>
                    <a:lnTo>
                      <a:pt x="3185" y="1341"/>
                    </a:lnTo>
                    <a:lnTo>
                      <a:pt x="3187" y="1341"/>
                    </a:lnTo>
                    <a:lnTo>
                      <a:pt x="3187" y="1340"/>
                    </a:lnTo>
                    <a:lnTo>
                      <a:pt x="3188" y="1340"/>
                    </a:lnTo>
                    <a:lnTo>
                      <a:pt x="3188" y="1338"/>
                    </a:lnTo>
                    <a:lnTo>
                      <a:pt x="3190" y="1338"/>
                    </a:lnTo>
                    <a:lnTo>
                      <a:pt x="3190" y="1336"/>
                    </a:lnTo>
                    <a:lnTo>
                      <a:pt x="3192" y="1336"/>
                    </a:lnTo>
                    <a:lnTo>
                      <a:pt x="3192" y="1335"/>
                    </a:lnTo>
                    <a:lnTo>
                      <a:pt x="3193" y="1335"/>
                    </a:lnTo>
                    <a:lnTo>
                      <a:pt x="3193" y="1333"/>
                    </a:lnTo>
                    <a:lnTo>
                      <a:pt x="3195" y="1333"/>
                    </a:lnTo>
                    <a:lnTo>
                      <a:pt x="3195" y="1331"/>
                    </a:lnTo>
                    <a:lnTo>
                      <a:pt x="3197" y="1331"/>
                    </a:lnTo>
                    <a:lnTo>
                      <a:pt x="3197" y="1330"/>
                    </a:lnTo>
                    <a:lnTo>
                      <a:pt x="3198" y="1330"/>
                    </a:lnTo>
                    <a:lnTo>
                      <a:pt x="3198" y="1328"/>
                    </a:lnTo>
                    <a:lnTo>
                      <a:pt x="3200" y="1328"/>
                    </a:lnTo>
                    <a:lnTo>
                      <a:pt x="3200" y="1326"/>
                    </a:lnTo>
                    <a:lnTo>
                      <a:pt x="3202" y="1326"/>
                    </a:lnTo>
                    <a:lnTo>
                      <a:pt x="3202" y="1325"/>
                    </a:lnTo>
                    <a:lnTo>
                      <a:pt x="3203" y="1325"/>
                    </a:lnTo>
                    <a:lnTo>
                      <a:pt x="3203" y="1323"/>
                    </a:lnTo>
                    <a:lnTo>
                      <a:pt x="3205" y="1323"/>
                    </a:lnTo>
                    <a:lnTo>
                      <a:pt x="3205" y="1321"/>
                    </a:lnTo>
                    <a:lnTo>
                      <a:pt x="3207" y="1321"/>
                    </a:lnTo>
                    <a:lnTo>
                      <a:pt x="3207" y="1320"/>
                    </a:lnTo>
                    <a:lnTo>
                      <a:pt x="3208" y="1320"/>
                    </a:lnTo>
                    <a:lnTo>
                      <a:pt x="3208" y="1318"/>
                    </a:lnTo>
                    <a:lnTo>
                      <a:pt x="3210" y="1318"/>
                    </a:lnTo>
                    <a:lnTo>
                      <a:pt x="3210" y="1316"/>
                    </a:lnTo>
                    <a:lnTo>
                      <a:pt x="3212" y="1316"/>
                    </a:lnTo>
                    <a:lnTo>
                      <a:pt x="3212" y="1315"/>
                    </a:lnTo>
                    <a:lnTo>
                      <a:pt x="3213" y="1315"/>
                    </a:lnTo>
                    <a:lnTo>
                      <a:pt x="3213" y="1313"/>
                    </a:lnTo>
                    <a:lnTo>
                      <a:pt x="3215" y="1313"/>
                    </a:lnTo>
                    <a:lnTo>
                      <a:pt x="3215" y="1311"/>
                    </a:lnTo>
                    <a:lnTo>
                      <a:pt x="3217" y="1311"/>
                    </a:lnTo>
                    <a:lnTo>
                      <a:pt x="3217" y="1310"/>
                    </a:lnTo>
                    <a:lnTo>
                      <a:pt x="3218" y="1310"/>
                    </a:lnTo>
                    <a:lnTo>
                      <a:pt x="3218" y="1308"/>
                    </a:lnTo>
                    <a:lnTo>
                      <a:pt x="3220" y="1308"/>
                    </a:lnTo>
                    <a:lnTo>
                      <a:pt x="3220" y="1306"/>
                    </a:lnTo>
                    <a:lnTo>
                      <a:pt x="3222" y="1306"/>
                    </a:lnTo>
                    <a:lnTo>
                      <a:pt x="3222" y="1305"/>
                    </a:lnTo>
                    <a:lnTo>
                      <a:pt x="3223" y="1305"/>
                    </a:lnTo>
                    <a:lnTo>
                      <a:pt x="3223" y="1303"/>
                    </a:lnTo>
                    <a:lnTo>
                      <a:pt x="3225" y="1303"/>
                    </a:lnTo>
                    <a:lnTo>
                      <a:pt x="3225" y="1301"/>
                    </a:lnTo>
                    <a:lnTo>
                      <a:pt x="3227" y="1301"/>
                    </a:lnTo>
                    <a:lnTo>
                      <a:pt x="3227" y="1300"/>
                    </a:lnTo>
                    <a:lnTo>
                      <a:pt x="3228" y="1300"/>
                    </a:lnTo>
                    <a:lnTo>
                      <a:pt x="3228" y="1298"/>
                    </a:lnTo>
                    <a:lnTo>
                      <a:pt x="3230" y="1298"/>
                    </a:lnTo>
                    <a:lnTo>
                      <a:pt x="3230" y="1296"/>
                    </a:lnTo>
                    <a:lnTo>
                      <a:pt x="3232" y="1296"/>
                    </a:lnTo>
                    <a:lnTo>
                      <a:pt x="3232" y="1295"/>
                    </a:lnTo>
                    <a:lnTo>
                      <a:pt x="3233" y="1295"/>
                    </a:lnTo>
                    <a:lnTo>
                      <a:pt x="3233" y="1293"/>
                    </a:lnTo>
                    <a:lnTo>
                      <a:pt x="3235" y="1293"/>
                    </a:lnTo>
                    <a:lnTo>
                      <a:pt x="3235" y="1291"/>
                    </a:lnTo>
                    <a:lnTo>
                      <a:pt x="3237" y="1291"/>
                    </a:lnTo>
                    <a:lnTo>
                      <a:pt x="3237" y="1290"/>
                    </a:lnTo>
                    <a:lnTo>
                      <a:pt x="3238" y="1290"/>
                    </a:lnTo>
                    <a:lnTo>
                      <a:pt x="3238" y="1288"/>
                    </a:lnTo>
                    <a:lnTo>
                      <a:pt x="3240" y="1288"/>
                    </a:lnTo>
                    <a:lnTo>
                      <a:pt x="3240" y="1286"/>
                    </a:lnTo>
                    <a:lnTo>
                      <a:pt x="3242" y="1286"/>
                    </a:lnTo>
                    <a:lnTo>
                      <a:pt x="3242" y="1285"/>
                    </a:lnTo>
                    <a:lnTo>
                      <a:pt x="3243" y="1285"/>
                    </a:lnTo>
                    <a:lnTo>
                      <a:pt x="3243" y="1283"/>
                    </a:lnTo>
                    <a:lnTo>
                      <a:pt x="3245" y="1283"/>
                    </a:lnTo>
                    <a:lnTo>
                      <a:pt x="3245" y="1281"/>
                    </a:lnTo>
                    <a:lnTo>
                      <a:pt x="3247" y="1281"/>
                    </a:lnTo>
                    <a:lnTo>
                      <a:pt x="3247" y="1280"/>
                    </a:lnTo>
                    <a:lnTo>
                      <a:pt x="3248" y="1280"/>
                    </a:lnTo>
                    <a:lnTo>
                      <a:pt x="3248" y="1278"/>
                    </a:lnTo>
                    <a:lnTo>
                      <a:pt x="3250" y="1278"/>
                    </a:lnTo>
                    <a:lnTo>
                      <a:pt x="3250" y="1276"/>
                    </a:lnTo>
                    <a:lnTo>
                      <a:pt x="3252" y="1276"/>
                    </a:lnTo>
                    <a:lnTo>
                      <a:pt x="3252" y="1275"/>
                    </a:lnTo>
                    <a:lnTo>
                      <a:pt x="3253" y="1275"/>
                    </a:lnTo>
                    <a:lnTo>
                      <a:pt x="3253" y="1273"/>
                    </a:lnTo>
                    <a:lnTo>
                      <a:pt x="3255" y="1273"/>
                    </a:lnTo>
                    <a:lnTo>
                      <a:pt x="3255" y="1271"/>
                    </a:lnTo>
                    <a:lnTo>
                      <a:pt x="3257" y="1271"/>
                    </a:lnTo>
                    <a:lnTo>
                      <a:pt x="3257" y="1270"/>
                    </a:lnTo>
                    <a:lnTo>
                      <a:pt x="3258" y="1270"/>
                    </a:lnTo>
                    <a:lnTo>
                      <a:pt x="3258" y="1268"/>
                    </a:lnTo>
                    <a:lnTo>
                      <a:pt x="3260" y="1268"/>
                    </a:lnTo>
                    <a:lnTo>
                      <a:pt x="3260" y="1265"/>
                    </a:lnTo>
                    <a:lnTo>
                      <a:pt x="3262" y="1265"/>
                    </a:lnTo>
                    <a:lnTo>
                      <a:pt x="3262" y="1263"/>
                    </a:lnTo>
                    <a:lnTo>
                      <a:pt x="3263" y="1263"/>
                    </a:lnTo>
                    <a:lnTo>
                      <a:pt x="3263" y="1261"/>
                    </a:lnTo>
                    <a:lnTo>
                      <a:pt x="3265" y="1261"/>
                    </a:lnTo>
                    <a:lnTo>
                      <a:pt x="3265" y="1260"/>
                    </a:lnTo>
                    <a:lnTo>
                      <a:pt x="3267" y="1260"/>
                    </a:lnTo>
                    <a:lnTo>
                      <a:pt x="3267" y="1258"/>
                    </a:lnTo>
                    <a:lnTo>
                      <a:pt x="3268" y="1258"/>
                    </a:lnTo>
                    <a:lnTo>
                      <a:pt x="3268" y="1256"/>
                    </a:lnTo>
                    <a:lnTo>
                      <a:pt x="3270" y="1256"/>
                    </a:lnTo>
                    <a:lnTo>
                      <a:pt x="3270" y="1255"/>
                    </a:lnTo>
                    <a:lnTo>
                      <a:pt x="3272" y="1255"/>
                    </a:lnTo>
                    <a:lnTo>
                      <a:pt x="3272" y="1253"/>
                    </a:lnTo>
                    <a:lnTo>
                      <a:pt x="3273" y="1253"/>
                    </a:lnTo>
                    <a:lnTo>
                      <a:pt x="3273" y="1251"/>
                    </a:lnTo>
                    <a:lnTo>
                      <a:pt x="3275" y="1251"/>
                    </a:lnTo>
                    <a:lnTo>
                      <a:pt x="3275" y="1250"/>
                    </a:lnTo>
                    <a:lnTo>
                      <a:pt x="3277" y="1250"/>
                    </a:lnTo>
                    <a:lnTo>
                      <a:pt x="3277" y="1248"/>
                    </a:lnTo>
                    <a:lnTo>
                      <a:pt x="3278" y="1248"/>
                    </a:lnTo>
                    <a:lnTo>
                      <a:pt x="3278" y="1246"/>
                    </a:lnTo>
                    <a:lnTo>
                      <a:pt x="3280" y="1246"/>
                    </a:lnTo>
                    <a:lnTo>
                      <a:pt x="3280" y="1245"/>
                    </a:lnTo>
                    <a:lnTo>
                      <a:pt x="3282" y="1245"/>
                    </a:lnTo>
                    <a:lnTo>
                      <a:pt x="3282" y="1243"/>
                    </a:lnTo>
                    <a:lnTo>
                      <a:pt x="3283" y="1243"/>
                    </a:lnTo>
                    <a:lnTo>
                      <a:pt x="3283" y="1241"/>
                    </a:lnTo>
                    <a:lnTo>
                      <a:pt x="3285" y="1241"/>
                    </a:lnTo>
                    <a:lnTo>
                      <a:pt x="3285" y="1240"/>
                    </a:lnTo>
                    <a:lnTo>
                      <a:pt x="3287" y="1240"/>
                    </a:lnTo>
                    <a:lnTo>
                      <a:pt x="3287" y="1238"/>
                    </a:lnTo>
                    <a:lnTo>
                      <a:pt x="3288" y="1238"/>
                    </a:lnTo>
                    <a:lnTo>
                      <a:pt x="3288" y="1236"/>
                    </a:lnTo>
                    <a:lnTo>
                      <a:pt x="3290" y="1236"/>
                    </a:lnTo>
                    <a:lnTo>
                      <a:pt x="3290" y="1235"/>
                    </a:lnTo>
                    <a:lnTo>
                      <a:pt x="3292" y="1235"/>
                    </a:lnTo>
                    <a:lnTo>
                      <a:pt x="3292" y="1233"/>
                    </a:lnTo>
                    <a:lnTo>
                      <a:pt x="3293" y="1233"/>
                    </a:lnTo>
                    <a:lnTo>
                      <a:pt x="3293" y="1231"/>
                    </a:lnTo>
                    <a:lnTo>
                      <a:pt x="3295" y="1231"/>
                    </a:lnTo>
                    <a:lnTo>
                      <a:pt x="3295" y="1230"/>
                    </a:lnTo>
                    <a:lnTo>
                      <a:pt x="3297" y="1230"/>
                    </a:lnTo>
                    <a:lnTo>
                      <a:pt x="3297" y="1228"/>
                    </a:lnTo>
                    <a:lnTo>
                      <a:pt x="3298" y="1228"/>
                    </a:lnTo>
                    <a:lnTo>
                      <a:pt x="3298" y="1226"/>
                    </a:lnTo>
                    <a:lnTo>
                      <a:pt x="3300" y="1226"/>
                    </a:lnTo>
                    <a:lnTo>
                      <a:pt x="3300" y="1225"/>
                    </a:lnTo>
                    <a:lnTo>
                      <a:pt x="3302" y="1225"/>
                    </a:lnTo>
                    <a:lnTo>
                      <a:pt x="3302" y="1223"/>
                    </a:lnTo>
                    <a:lnTo>
                      <a:pt x="3303" y="1223"/>
                    </a:lnTo>
                    <a:lnTo>
                      <a:pt x="3303" y="1220"/>
                    </a:lnTo>
                    <a:lnTo>
                      <a:pt x="3305" y="1220"/>
                    </a:lnTo>
                    <a:lnTo>
                      <a:pt x="3305" y="1218"/>
                    </a:lnTo>
                    <a:lnTo>
                      <a:pt x="3307" y="1218"/>
                    </a:lnTo>
                    <a:lnTo>
                      <a:pt x="3307" y="1216"/>
                    </a:lnTo>
                    <a:lnTo>
                      <a:pt x="3308" y="1216"/>
                    </a:lnTo>
                    <a:lnTo>
                      <a:pt x="3308" y="1215"/>
                    </a:lnTo>
                    <a:lnTo>
                      <a:pt x="3310" y="1215"/>
                    </a:lnTo>
                    <a:lnTo>
                      <a:pt x="3310" y="1213"/>
                    </a:lnTo>
                    <a:lnTo>
                      <a:pt x="3312" y="1213"/>
                    </a:lnTo>
                    <a:lnTo>
                      <a:pt x="3312" y="1211"/>
                    </a:lnTo>
                    <a:lnTo>
                      <a:pt x="3313" y="1211"/>
                    </a:lnTo>
                    <a:lnTo>
                      <a:pt x="3313" y="1210"/>
                    </a:lnTo>
                    <a:lnTo>
                      <a:pt x="3315" y="1210"/>
                    </a:lnTo>
                    <a:lnTo>
                      <a:pt x="3315" y="1208"/>
                    </a:lnTo>
                    <a:lnTo>
                      <a:pt x="3317" y="1208"/>
                    </a:lnTo>
                    <a:lnTo>
                      <a:pt x="3317" y="1206"/>
                    </a:lnTo>
                    <a:lnTo>
                      <a:pt x="3318" y="1206"/>
                    </a:lnTo>
                    <a:lnTo>
                      <a:pt x="3318" y="1205"/>
                    </a:lnTo>
                    <a:lnTo>
                      <a:pt x="3320" y="1205"/>
                    </a:lnTo>
                    <a:lnTo>
                      <a:pt x="3320" y="1203"/>
                    </a:lnTo>
                    <a:lnTo>
                      <a:pt x="3322" y="1203"/>
                    </a:lnTo>
                    <a:lnTo>
                      <a:pt x="3322" y="1201"/>
                    </a:lnTo>
                    <a:lnTo>
                      <a:pt x="3323" y="1201"/>
                    </a:lnTo>
                    <a:lnTo>
                      <a:pt x="3323" y="1200"/>
                    </a:lnTo>
                    <a:lnTo>
                      <a:pt x="3325" y="1200"/>
                    </a:lnTo>
                    <a:lnTo>
                      <a:pt x="3325" y="1198"/>
                    </a:lnTo>
                    <a:lnTo>
                      <a:pt x="3327" y="1198"/>
                    </a:lnTo>
                    <a:lnTo>
                      <a:pt x="3327" y="1196"/>
                    </a:lnTo>
                    <a:lnTo>
                      <a:pt x="3328" y="1196"/>
                    </a:lnTo>
                    <a:lnTo>
                      <a:pt x="3328" y="1195"/>
                    </a:lnTo>
                    <a:lnTo>
                      <a:pt x="3330" y="1195"/>
                    </a:lnTo>
                    <a:lnTo>
                      <a:pt x="3330" y="1193"/>
                    </a:lnTo>
                    <a:lnTo>
                      <a:pt x="3332" y="1193"/>
                    </a:lnTo>
                    <a:lnTo>
                      <a:pt x="3332" y="1191"/>
                    </a:lnTo>
                    <a:lnTo>
                      <a:pt x="3333" y="1191"/>
                    </a:lnTo>
                    <a:lnTo>
                      <a:pt x="3333" y="1188"/>
                    </a:lnTo>
                    <a:lnTo>
                      <a:pt x="3335" y="1188"/>
                    </a:lnTo>
                    <a:lnTo>
                      <a:pt x="3335" y="1186"/>
                    </a:lnTo>
                    <a:lnTo>
                      <a:pt x="3337" y="1186"/>
                    </a:lnTo>
                    <a:lnTo>
                      <a:pt x="3337" y="1185"/>
                    </a:lnTo>
                    <a:lnTo>
                      <a:pt x="3338" y="1185"/>
                    </a:lnTo>
                    <a:lnTo>
                      <a:pt x="3338" y="1183"/>
                    </a:lnTo>
                    <a:lnTo>
                      <a:pt x="3340" y="1183"/>
                    </a:lnTo>
                    <a:lnTo>
                      <a:pt x="3340" y="1181"/>
                    </a:lnTo>
                    <a:lnTo>
                      <a:pt x="3342" y="1181"/>
                    </a:lnTo>
                    <a:lnTo>
                      <a:pt x="3342" y="1180"/>
                    </a:lnTo>
                    <a:lnTo>
                      <a:pt x="3343" y="1180"/>
                    </a:lnTo>
                    <a:lnTo>
                      <a:pt x="3343" y="1178"/>
                    </a:lnTo>
                    <a:lnTo>
                      <a:pt x="3345" y="1178"/>
                    </a:lnTo>
                    <a:lnTo>
                      <a:pt x="3345" y="1176"/>
                    </a:lnTo>
                    <a:lnTo>
                      <a:pt x="3347" y="1176"/>
                    </a:lnTo>
                    <a:lnTo>
                      <a:pt x="3347" y="1175"/>
                    </a:lnTo>
                    <a:lnTo>
                      <a:pt x="3348" y="1175"/>
                    </a:lnTo>
                    <a:lnTo>
                      <a:pt x="3348" y="1173"/>
                    </a:lnTo>
                    <a:lnTo>
                      <a:pt x="3350" y="1173"/>
                    </a:lnTo>
                    <a:lnTo>
                      <a:pt x="3350" y="1171"/>
                    </a:lnTo>
                    <a:lnTo>
                      <a:pt x="3352" y="1171"/>
                    </a:lnTo>
                    <a:lnTo>
                      <a:pt x="3352" y="1170"/>
                    </a:lnTo>
                    <a:lnTo>
                      <a:pt x="3353" y="1170"/>
                    </a:lnTo>
                    <a:lnTo>
                      <a:pt x="3353" y="1168"/>
                    </a:lnTo>
                    <a:lnTo>
                      <a:pt x="3355" y="1168"/>
                    </a:lnTo>
                    <a:lnTo>
                      <a:pt x="3355" y="1166"/>
                    </a:lnTo>
                    <a:lnTo>
                      <a:pt x="3357" y="1166"/>
                    </a:lnTo>
                    <a:lnTo>
                      <a:pt x="3357" y="1165"/>
                    </a:lnTo>
                    <a:lnTo>
                      <a:pt x="3358" y="1165"/>
                    </a:lnTo>
                    <a:lnTo>
                      <a:pt x="3358" y="1163"/>
                    </a:lnTo>
                    <a:lnTo>
                      <a:pt x="3360" y="1163"/>
                    </a:lnTo>
                    <a:lnTo>
                      <a:pt x="3360" y="1160"/>
                    </a:lnTo>
                    <a:lnTo>
                      <a:pt x="3362" y="1160"/>
                    </a:lnTo>
                    <a:lnTo>
                      <a:pt x="3362" y="1158"/>
                    </a:lnTo>
                    <a:lnTo>
                      <a:pt x="3363" y="1158"/>
                    </a:lnTo>
                    <a:lnTo>
                      <a:pt x="3363" y="1156"/>
                    </a:lnTo>
                    <a:lnTo>
                      <a:pt x="3365" y="1156"/>
                    </a:lnTo>
                    <a:lnTo>
                      <a:pt x="3365" y="1155"/>
                    </a:lnTo>
                    <a:lnTo>
                      <a:pt x="3367" y="1155"/>
                    </a:lnTo>
                    <a:lnTo>
                      <a:pt x="3367" y="1153"/>
                    </a:lnTo>
                    <a:lnTo>
                      <a:pt x="3368" y="1153"/>
                    </a:lnTo>
                    <a:lnTo>
                      <a:pt x="3368" y="1151"/>
                    </a:lnTo>
                    <a:lnTo>
                      <a:pt x="3370" y="1151"/>
                    </a:lnTo>
                    <a:lnTo>
                      <a:pt x="3370" y="1150"/>
                    </a:lnTo>
                    <a:lnTo>
                      <a:pt x="3372" y="1150"/>
                    </a:lnTo>
                    <a:lnTo>
                      <a:pt x="3372" y="1148"/>
                    </a:lnTo>
                    <a:lnTo>
                      <a:pt x="3373" y="1148"/>
                    </a:lnTo>
                    <a:lnTo>
                      <a:pt x="3373" y="1146"/>
                    </a:lnTo>
                    <a:lnTo>
                      <a:pt x="3375" y="1146"/>
                    </a:lnTo>
                    <a:lnTo>
                      <a:pt x="3375" y="1145"/>
                    </a:lnTo>
                    <a:lnTo>
                      <a:pt x="3377" y="1145"/>
                    </a:lnTo>
                    <a:lnTo>
                      <a:pt x="3377" y="1143"/>
                    </a:lnTo>
                    <a:lnTo>
                      <a:pt x="3378" y="1143"/>
                    </a:lnTo>
                    <a:lnTo>
                      <a:pt x="3378" y="1141"/>
                    </a:lnTo>
                    <a:lnTo>
                      <a:pt x="3380" y="1141"/>
                    </a:lnTo>
                    <a:lnTo>
                      <a:pt x="3380" y="1140"/>
                    </a:lnTo>
                    <a:lnTo>
                      <a:pt x="3382" y="1140"/>
                    </a:lnTo>
                    <a:lnTo>
                      <a:pt x="3382" y="1136"/>
                    </a:lnTo>
                    <a:lnTo>
                      <a:pt x="3383" y="1136"/>
                    </a:lnTo>
                    <a:lnTo>
                      <a:pt x="3383" y="1135"/>
                    </a:lnTo>
                    <a:lnTo>
                      <a:pt x="3385" y="1135"/>
                    </a:lnTo>
                    <a:lnTo>
                      <a:pt x="3385" y="1133"/>
                    </a:lnTo>
                    <a:lnTo>
                      <a:pt x="3387" y="1133"/>
                    </a:lnTo>
                    <a:lnTo>
                      <a:pt x="3387" y="1131"/>
                    </a:lnTo>
                    <a:lnTo>
                      <a:pt x="3388" y="1131"/>
                    </a:lnTo>
                    <a:lnTo>
                      <a:pt x="3388" y="1130"/>
                    </a:lnTo>
                    <a:lnTo>
                      <a:pt x="3390" y="1130"/>
                    </a:lnTo>
                    <a:lnTo>
                      <a:pt x="3390" y="1128"/>
                    </a:lnTo>
                    <a:lnTo>
                      <a:pt x="3392" y="1128"/>
                    </a:lnTo>
                    <a:lnTo>
                      <a:pt x="3392" y="1126"/>
                    </a:lnTo>
                    <a:lnTo>
                      <a:pt x="3393" y="1126"/>
                    </a:lnTo>
                    <a:lnTo>
                      <a:pt x="3393" y="1125"/>
                    </a:lnTo>
                    <a:lnTo>
                      <a:pt x="3395" y="1125"/>
                    </a:lnTo>
                    <a:lnTo>
                      <a:pt x="3395" y="1123"/>
                    </a:lnTo>
                    <a:lnTo>
                      <a:pt x="3397" y="1123"/>
                    </a:lnTo>
                    <a:lnTo>
                      <a:pt x="3397" y="1121"/>
                    </a:lnTo>
                    <a:lnTo>
                      <a:pt x="3398" y="1121"/>
                    </a:lnTo>
                    <a:lnTo>
                      <a:pt x="3398" y="1120"/>
                    </a:lnTo>
                    <a:lnTo>
                      <a:pt x="3400" y="1120"/>
                    </a:lnTo>
                    <a:lnTo>
                      <a:pt x="3400" y="1118"/>
                    </a:lnTo>
                    <a:lnTo>
                      <a:pt x="3402" y="1118"/>
                    </a:lnTo>
                    <a:lnTo>
                      <a:pt x="3402" y="1116"/>
                    </a:lnTo>
                    <a:lnTo>
                      <a:pt x="3403" y="1116"/>
                    </a:lnTo>
                    <a:lnTo>
                      <a:pt x="3403" y="1113"/>
                    </a:lnTo>
                    <a:lnTo>
                      <a:pt x="3405" y="1113"/>
                    </a:lnTo>
                    <a:lnTo>
                      <a:pt x="3405" y="1111"/>
                    </a:lnTo>
                    <a:lnTo>
                      <a:pt x="3407" y="1111"/>
                    </a:lnTo>
                    <a:lnTo>
                      <a:pt x="3407" y="1110"/>
                    </a:lnTo>
                    <a:lnTo>
                      <a:pt x="3408" y="1110"/>
                    </a:lnTo>
                    <a:lnTo>
                      <a:pt x="3408" y="1108"/>
                    </a:lnTo>
                    <a:lnTo>
                      <a:pt x="3410" y="1108"/>
                    </a:lnTo>
                    <a:lnTo>
                      <a:pt x="3410" y="1106"/>
                    </a:lnTo>
                    <a:lnTo>
                      <a:pt x="3412" y="1106"/>
                    </a:lnTo>
                    <a:lnTo>
                      <a:pt x="3412" y="1105"/>
                    </a:lnTo>
                    <a:lnTo>
                      <a:pt x="3413" y="1105"/>
                    </a:lnTo>
                    <a:lnTo>
                      <a:pt x="3413" y="1103"/>
                    </a:lnTo>
                    <a:lnTo>
                      <a:pt x="3415" y="1103"/>
                    </a:lnTo>
                    <a:lnTo>
                      <a:pt x="3415" y="1101"/>
                    </a:lnTo>
                    <a:lnTo>
                      <a:pt x="3417" y="1101"/>
                    </a:lnTo>
                    <a:lnTo>
                      <a:pt x="3417" y="1100"/>
                    </a:lnTo>
                    <a:lnTo>
                      <a:pt x="3418" y="1100"/>
                    </a:lnTo>
                    <a:lnTo>
                      <a:pt x="3418" y="1098"/>
                    </a:lnTo>
                    <a:lnTo>
                      <a:pt x="3420" y="1098"/>
                    </a:lnTo>
                    <a:lnTo>
                      <a:pt x="3420" y="1095"/>
                    </a:lnTo>
                    <a:lnTo>
                      <a:pt x="3422" y="1095"/>
                    </a:lnTo>
                    <a:lnTo>
                      <a:pt x="3422" y="1093"/>
                    </a:lnTo>
                    <a:lnTo>
                      <a:pt x="3423" y="1093"/>
                    </a:lnTo>
                    <a:lnTo>
                      <a:pt x="3423" y="1091"/>
                    </a:lnTo>
                    <a:lnTo>
                      <a:pt x="3425" y="1091"/>
                    </a:lnTo>
                    <a:lnTo>
                      <a:pt x="3425" y="1090"/>
                    </a:lnTo>
                    <a:lnTo>
                      <a:pt x="3427" y="1090"/>
                    </a:lnTo>
                    <a:lnTo>
                      <a:pt x="3427" y="1088"/>
                    </a:lnTo>
                    <a:lnTo>
                      <a:pt x="3428" y="1088"/>
                    </a:lnTo>
                    <a:lnTo>
                      <a:pt x="3428" y="1086"/>
                    </a:lnTo>
                    <a:lnTo>
                      <a:pt x="3430" y="1086"/>
                    </a:lnTo>
                    <a:lnTo>
                      <a:pt x="3430" y="1085"/>
                    </a:lnTo>
                    <a:lnTo>
                      <a:pt x="3432" y="1085"/>
                    </a:lnTo>
                    <a:lnTo>
                      <a:pt x="3432" y="1083"/>
                    </a:lnTo>
                    <a:lnTo>
                      <a:pt x="3433" y="1083"/>
                    </a:lnTo>
                    <a:lnTo>
                      <a:pt x="3433" y="1081"/>
                    </a:lnTo>
                    <a:lnTo>
                      <a:pt x="3435" y="1081"/>
                    </a:lnTo>
                    <a:lnTo>
                      <a:pt x="3435" y="1080"/>
                    </a:lnTo>
                    <a:lnTo>
                      <a:pt x="3437" y="1080"/>
                    </a:lnTo>
                    <a:lnTo>
                      <a:pt x="3437" y="1076"/>
                    </a:lnTo>
                    <a:lnTo>
                      <a:pt x="3438" y="1076"/>
                    </a:lnTo>
                    <a:lnTo>
                      <a:pt x="3438" y="1075"/>
                    </a:lnTo>
                    <a:lnTo>
                      <a:pt x="3440" y="1075"/>
                    </a:lnTo>
                    <a:lnTo>
                      <a:pt x="3440" y="1073"/>
                    </a:lnTo>
                    <a:lnTo>
                      <a:pt x="3442" y="1073"/>
                    </a:lnTo>
                    <a:lnTo>
                      <a:pt x="3442" y="1071"/>
                    </a:lnTo>
                    <a:lnTo>
                      <a:pt x="3443" y="1071"/>
                    </a:lnTo>
                    <a:lnTo>
                      <a:pt x="3443" y="1070"/>
                    </a:lnTo>
                    <a:lnTo>
                      <a:pt x="3445" y="1070"/>
                    </a:lnTo>
                    <a:lnTo>
                      <a:pt x="3445" y="1068"/>
                    </a:lnTo>
                    <a:lnTo>
                      <a:pt x="3447" y="1068"/>
                    </a:lnTo>
                    <a:lnTo>
                      <a:pt x="3447" y="1066"/>
                    </a:lnTo>
                    <a:lnTo>
                      <a:pt x="3448" y="1066"/>
                    </a:lnTo>
                    <a:lnTo>
                      <a:pt x="3448" y="1065"/>
                    </a:lnTo>
                    <a:lnTo>
                      <a:pt x="3450" y="1065"/>
                    </a:lnTo>
                    <a:lnTo>
                      <a:pt x="3450" y="1063"/>
                    </a:lnTo>
                    <a:lnTo>
                      <a:pt x="3452" y="1063"/>
                    </a:lnTo>
                    <a:lnTo>
                      <a:pt x="3452" y="1061"/>
                    </a:lnTo>
                    <a:lnTo>
                      <a:pt x="3453" y="1061"/>
                    </a:lnTo>
                    <a:lnTo>
                      <a:pt x="3453" y="1058"/>
                    </a:lnTo>
                    <a:lnTo>
                      <a:pt x="3455" y="1058"/>
                    </a:lnTo>
                    <a:lnTo>
                      <a:pt x="3455" y="1056"/>
                    </a:lnTo>
                    <a:lnTo>
                      <a:pt x="3457" y="1056"/>
                    </a:lnTo>
                    <a:lnTo>
                      <a:pt x="3457" y="1055"/>
                    </a:lnTo>
                    <a:lnTo>
                      <a:pt x="3458" y="1055"/>
                    </a:lnTo>
                    <a:lnTo>
                      <a:pt x="3458" y="1053"/>
                    </a:lnTo>
                    <a:lnTo>
                      <a:pt x="3460" y="1053"/>
                    </a:lnTo>
                    <a:lnTo>
                      <a:pt x="3460" y="1051"/>
                    </a:lnTo>
                    <a:lnTo>
                      <a:pt x="3462" y="1051"/>
                    </a:lnTo>
                    <a:lnTo>
                      <a:pt x="3462" y="1050"/>
                    </a:lnTo>
                    <a:lnTo>
                      <a:pt x="3463" y="1050"/>
                    </a:lnTo>
                    <a:lnTo>
                      <a:pt x="3463" y="1048"/>
                    </a:lnTo>
                    <a:lnTo>
                      <a:pt x="3465" y="1048"/>
                    </a:lnTo>
                    <a:lnTo>
                      <a:pt x="3465" y="1046"/>
                    </a:lnTo>
                    <a:lnTo>
                      <a:pt x="3467" y="1046"/>
                    </a:lnTo>
                    <a:lnTo>
                      <a:pt x="3467" y="1045"/>
                    </a:lnTo>
                    <a:lnTo>
                      <a:pt x="3468" y="1045"/>
                    </a:lnTo>
                    <a:lnTo>
                      <a:pt x="3468" y="1041"/>
                    </a:lnTo>
                    <a:lnTo>
                      <a:pt x="3470" y="1041"/>
                    </a:lnTo>
                    <a:lnTo>
                      <a:pt x="3470" y="1040"/>
                    </a:lnTo>
                    <a:lnTo>
                      <a:pt x="3472" y="1040"/>
                    </a:lnTo>
                    <a:lnTo>
                      <a:pt x="3472" y="1038"/>
                    </a:lnTo>
                    <a:lnTo>
                      <a:pt x="3473" y="1038"/>
                    </a:lnTo>
                    <a:lnTo>
                      <a:pt x="3473" y="1036"/>
                    </a:lnTo>
                    <a:lnTo>
                      <a:pt x="3475" y="1036"/>
                    </a:lnTo>
                    <a:lnTo>
                      <a:pt x="3475" y="1035"/>
                    </a:lnTo>
                    <a:lnTo>
                      <a:pt x="3477" y="1035"/>
                    </a:lnTo>
                    <a:lnTo>
                      <a:pt x="3477" y="1033"/>
                    </a:lnTo>
                    <a:lnTo>
                      <a:pt x="3478" y="1033"/>
                    </a:lnTo>
                    <a:lnTo>
                      <a:pt x="3478" y="1031"/>
                    </a:lnTo>
                    <a:lnTo>
                      <a:pt x="3480" y="1031"/>
                    </a:lnTo>
                    <a:lnTo>
                      <a:pt x="3480" y="1030"/>
                    </a:lnTo>
                    <a:lnTo>
                      <a:pt x="3482" y="1030"/>
                    </a:lnTo>
                    <a:lnTo>
                      <a:pt x="3482" y="1026"/>
                    </a:lnTo>
                    <a:lnTo>
                      <a:pt x="3483" y="1026"/>
                    </a:lnTo>
                    <a:lnTo>
                      <a:pt x="3483" y="1025"/>
                    </a:lnTo>
                    <a:lnTo>
                      <a:pt x="3485" y="1025"/>
                    </a:lnTo>
                    <a:lnTo>
                      <a:pt x="3485" y="1023"/>
                    </a:lnTo>
                    <a:lnTo>
                      <a:pt x="3487" y="1023"/>
                    </a:lnTo>
                    <a:lnTo>
                      <a:pt x="3487" y="1021"/>
                    </a:lnTo>
                    <a:lnTo>
                      <a:pt x="3488" y="1021"/>
                    </a:lnTo>
                    <a:lnTo>
                      <a:pt x="3488" y="1020"/>
                    </a:lnTo>
                    <a:lnTo>
                      <a:pt x="3490" y="1020"/>
                    </a:lnTo>
                    <a:lnTo>
                      <a:pt x="3490" y="1018"/>
                    </a:lnTo>
                    <a:lnTo>
                      <a:pt x="3492" y="1018"/>
                    </a:lnTo>
                    <a:lnTo>
                      <a:pt x="3492" y="1016"/>
                    </a:lnTo>
                    <a:lnTo>
                      <a:pt x="3493" y="1016"/>
                    </a:lnTo>
                    <a:lnTo>
                      <a:pt x="3493" y="1015"/>
                    </a:lnTo>
                    <a:lnTo>
                      <a:pt x="3495" y="1015"/>
                    </a:lnTo>
                    <a:lnTo>
                      <a:pt x="3495" y="1011"/>
                    </a:lnTo>
                    <a:lnTo>
                      <a:pt x="3497" y="1011"/>
                    </a:lnTo>
                    <a:lnTo>
                      <a:pt x="3497" y="1010"/>
                    </a:lnTo>
                    <a:lnTo>
                      <a:pt x="3498" y="1010"/>
                    </a:lnTo>
                    <a:lnTo>
                      <a:pt x="3498" y="1008"/>
                    </a:lnTo>
                    <a:lnTo>
                      <a:pt x="3500" y="1008"/>
                    </a:lnTo>
                    <a:lnTo>
                      <a:pt x="3500" y="1006"/>
                    </a:lnTo>
                    <a:lnTo>
                      <a:pt x="3502" y="1006"/>
                    </a:lnTo>
                    <a:lnTo>
                      <a:pt x="3502" y="1005"/>
                    </a:lnTo>
                    <a:lnTo>
                      <a:pt x="3503" y="1005"/>
                    </a:lnTo>
                    <a:lnTo>
                      <a:pt x="3503" y="1003"/>
                    </a:lnTo>
                    <a:lnTo>
                      <a:pt x="3505" y="1003"/>
                    </a:lnTo>
                    <a:lnTo>
                      <a:pt x="3505" y="1001"/>
                    </a:lnTo>
                    <a:lnTo>
                      <a:pt x="3507" y="1001"/>
                    </a:lnTo>
                    <a:lnTo>
                      <a:pt x="3507" y="1000"/>
                    </a:lnTo>
                    <a:lnTo>
                      <a:pt x="3508" y="1000"/>
                    </a:lnTo>
                    <a:lnTo>
                      <a:pt x="3508" y="998"/>
                    </a:lnTo>
                    <a:lnTo>
                      <a:pt x="3510" y="998"/>
                    </a:lnTo>
                    <a:lnTo>
                      <a:pt x="3510" y="995"/>
                    </a:lnTo>
                    <a:lnTo>
                      <a:pt x="3512" y="995"/>
                    </a:lnTo>
                    <a:lnTo>
                      <a:pt x="3512" y="993"/>
                    </a:lnTo>
                    <a:lnTo>
                      <a:pt x="3513" y="993"/>
                    </a:lnTo>
                    <a:lnTo>
                      <a:pt x="3513" y="991"/>
                    </a:lnTo>
                    <a:lnTo>
                      <a:pt x="3515" y="991"/>
                    </a:lnTo>
                    <a:lnTo>
                      <a:pt x="3515" y="990"/>
                    </a:lnTo>
                    <a:lnTo>
                      <a:pt x="3517" y="990"/>
                    </a:lnTo>
                    <a:lnTo>
                      <a:pt x="3517" y="988"/>
                    </a:lnTo>
                    <a:lnTo>
                      <a:pt x="3518" y="988"/>
                    </a:lnTo>
                    <a:lnTo>
                      <a:pt x="3518" y="986"/>
                    </a:lnTo>
                    <a:lnTo>
                      <a:pt x="3520" y="986"/>
                    </a:lnTo>
                    <a:lnTo>
                      <a:pt x="3520" y="985"/>
                    </a:lnTo>
                    <a:lnTo>
                      <a:pt x="3522" y="985"/>
                    </a:lnTo>
                    <a:lnTo>
                      <a:pt x="3522" y="981"/>
                    </a:lnTo>
                    <a:lnTo>
                      <a:pt x="3523" y="981"/>
                    </a:lnTo>
                    <a:lnTo>
                      <a:pt x="3523" y="980"/>
                    </a:lnTo>
                    <a:lnTo>
                      <a:pt x="3525" y="980"/>
                    </a:lnTo>
                    <a:lnTo>
                      <a:pt x="3525" y="978"/>
                    </a:lnTo>
                    <a:lnTo>
                      <a:pt x="3527" y="978"/>
                    </a:lnTo>
                    <a:lnTo>
                      <a:pt x="3527" y="976"/>
                    </a:lnTo>
                    <a:lnTo>
                      <a:pt x="3528" y="976"/>
                    </a:lnTo>
                    <a:lnTo>
                      <a:pt x="3528" y="975"/>
                    </a:lnTo>
                    <a:lnTo>
                      <a:pt x="3530" y="975"/>
                    </a:lnTo>
                    <a:lnTo>
                      <a:pt x="3530" y="973"/>
                    </a:lnTo>
                    <a:lnTo>
                      <a:pt x="3532" y="973"/>
                    </a:lnTo>
                    <a:lnTo>
                      <a:pt x="3532" y="971"/>
                    </a:lnTo>
                    <a:lnTo>
                      <a:pt x="3533" y="971"/>
                    </a:lnTo>
                    <a:lnTo>
                      <a:pt x="3533" y="968"/>
                    </a:lnTo>
                    <a:lnTo>
                      <a:pt x="3535" y="968"/>
                    </a:lnTo>
                    <a:lnTo>
                      <a:pt x="3535" y="966"/>
                    </a:lnTo>
                    <a:lnTo>
                      <a:pt x="3537" y="966"/>
                    </a:lnTo>
                    <a:lnTo>
                      <a:pt x="3537" y="965"/>
                    </a:lnTo>
                    <a:lnTo>
                      <a:pt x="3538" y="965"/>
                    </a:lnTo>
                    <a:lnTo>
                      <a:pt x="3538" y="963"/>
                    </a:lnTo>
                    <a:lnTo>
                      <a:pt x="3540" y="963"/>
                    </a:lnTo>
                    <a:lnTo>
                      <a:pt x="3540" y="961"/>
                    </a:lnTo>
                    <a:lnTo>
                      <a:pt x="3542" y="961"/>
                    </a:lnTo>
                    <a:lnTo>
                      <a:pt x="3542" y="960"/>
                    </a:lnTo>
                    <a:lnTo>
                      <a:pt x="3543" y="960"/>
                    </a:lnTo>
                    <a:lnTo>
                      <a:pt x="3543" y="958"/>
                    </a:lnTo>
                    <a:lnTo>
                      <a:pt x="3545" y="958"/>
                    </a:lnTo>
                    <a:lnTo>
                      <a:pt x="3545" y="955"/>
                    </a:lnTo>
                    <a:lnTo>
                      <a:pt x="3547" y="955"/>
                    </a:lnTo>
                    <a:lnTo>
                      <a:pt x="3547" y="953"/>
                    </a:lnTo>
                    <a:lnTo>
                      <a:pt x="3548" y="953"/>
                    </a:lnTo>
                    <a:lnTo>
                      <a:pt x="3548" y="951"/>
                    </a:lnTo>
                    <a:lnTo>
                      <a:pt x="3550" y="951"/>
                    </a:lnTo>
                    <a:lnTo>
                      <a:pt x="3550" y="950"/>
                    </a:lnTo>
                    <a:lnTo>
                      <a:pt x="3552" y="950"/>
                    </a:lnTo>
                    <a:lnTo>
                      <a:pt x="3552" y="948"/>
                    </a:lnTo>
                    <a:lnTo>
                      <a:pt x="3553" y="948"/>
                    </a:lnTo>
                    <a:lnTo>
                      <a:pt x="3553" y="946"/>
                    </a:lnTo>
                    <a:lnTo>
                      <a:pt x="3555" y="946"/>
                    </a:lnTo>
                    <a:lnTo>
                      <a:pt x="3555" y="945"/>
                    </a:lnTo>
                    <a:lnTo>
                      <a:pt x="3557" y="945"/>
                    </a:lnTo>
                    <a:lnTo>
                      <a:pt x="3557" y="941"/>
                    </a:lnTo>
                    <a:lnTo>
                      <a:pt x="3558" y="941"/>
                    </a:lnTo>
                    <a:lnTo>
                      <a:pt x="3558" y="940"/>
                    </a:lnTo>
                    <a:lnTo>
                      <a:pt x="3560" y="940"/>
                    </a:lnTo>
                    <a:lnTo>
                      <a:pt x="3560" y="938"/>
                    </a:lnTo>
                    <a:lnTo>
                      <a:pt x="3562" y="938"/>
                    </a:lnTo>
                    <a:lnTo>
                      <a:pt x="3562" y="936"/>
                    </a:lnTo>
                    <a:lnTo>
                      <a:pt x="3563" y="936"/>
                    </a:lnTo>
                    <a:lnTo>
                      <a:pt x="3563" y="935"/>
                    </a:lnTo>
                    <a:lnTo>
                      <a:pt x="3565" y="935"/>
                    </a:lnTo>
                    <a:lnTo>
                      <a:pt x="3565" y="933"/>
                    </a:lnTo>
                    <a:lnTo>
                      <a:pt x="3567" y="933"/>
                    </a:lnTo>
                    <a:lnTo>
                      <a:pt x="3567" y="931"/>
                    </a:lnTo>
                    <a:lnTo>
                      <a:pt x="3568" y="931"/>
                    </a:lnTo>
                    <a:lnTo>
                      <a:pt x="3568" y="928"/>
                    </a:lnTo>
                    <a:lnTo>
                      <a:pt x="3570" y="928"/>
                    </a:lnTo>
                    <a:lnTo>
                      <a:pt x="3570" y="926"/>
                    </a:lnTo>
                    <a:lnTo>
                      <a:pt x="3572" y="926"/>
                    </a:lnTo>
                    <a:lnTo>
                      <a:pt x="3572" y="925"/>
                    </a:lnTo>
                    <a:lnTo>
                      <a:pt x="3573" y="925"/>
                    </a:lnTo>
                    <a:lnTo>
                      <a:pt x="3573" y="923"/>
                    </a:lnTo>
                    <a:lnTo>
                      <a:pt x="3575" y="923"/>
                    </a:lnTo>
                    <a:lnTo>
                      <a:pt x="3575" y="921"/>
                    </a:lnTo>
                    <a:lnTo>
                      <a:pt x="3577" y="921"/>
                    </a:lnTo>
                    <a:lnTo>
                      <a:pt x="3577" y="920"/>
                    </a:lnTo>
                    <a:lnTo>
                      <a:pt x="3578" y="920"/>
                    </a:lnTo>
                    <a:lnTo>
                      <a:pt x="3578" y="916"/>
                    </a:lnTo>
                    <a:lnTo>
                      <a:pt x="3580" y="916"/>
                    </a:lnTo>
                    <a:lnTo>
                      <a:pt x="3580" y="915"/>
                    </a:lnTo>
                    <a:lnTo>
                      <a:pt x="3582" y="915"/>
                    </a:lnTo>
                    <a:lnTo>
                      <a:pt x="3582" y="913"/>
                    </a:lnTo>
                    <a:lnTo>
                      <a:pt x="3583" y="913"/>
                    </a:lnTo>
                    <a:lnTo>
                      <a:pt x="3583" y="911"/>
                    </a:lnTo>
                    <a:lnTo>
                      <a:pt x="3585" y="911"/>
                    </a:lnTo>
                    <a:lnTo>
                      <a:pt x="3585" y="910"/>
                    </a:lnTo>
                    <a:lnTo>
                      <a:pt x="3587" y="910"/>
                    </a:lnTo>
                    <a:lnTo>
                      <a:pt x="3587" y="908"/>
                    </a:lnTo>
                    <a:lnTo>
                      <a:pt x="3588" y="908"/>
                    </a:lnTo>
                    <a:lnTo>
                      <a:pt x="3588" y="905"/>
                    </a:lnTo>
                    <a:lnTo>
                      <a:pt x="3590" y="905"/>
                    </a:lnTo>
                    <a:lnTo>
                      <a:pt x="3590" y="903"/>
                    </a:lnTo>
                    <a:lnTo>
                      <a:pt x="3592" y="903"/>
                    </a:lnTo>
                    <a:lnTo>
                      <a:pt x="3592" y="901"/>
                    </a:lnTo>
                    <a:lnTo>
                      <a:pt x="3593" y="901"/>
                    </a:lnTo>
                    <a:lnTo>
                      <a:pt x="3593" y="900"/>
                    </a:lnTo>
                    <a:lnTo>
                      <a:pt x="3595" y="900"/>
                    </a:lnTo>
                    <a:lnTo>
                      <a:pt x="3595" y="898"/>
                    </a:lnTo>
                    <a:lnTo>
                      <a:pt x="3597" y="898"/>
                    </a:lnTo>
                    <a:lnTo>
                      <a:pt x="3597" y="896"/>
                    </a:lnTo>
                    <a:lnTo>
                      <a:pt x="3598" y="896"/>
                    </a:lnTo>
                    <a:lnTo>
                      <a:pt x="3598" y="893"/>
                    </a:lnTo>
                    <a:lnTo>
                      <a:pt x="3600" y="893"/>
                    </a:lnTo>
                    <a:lnTo>
                      <a:pt x="3600" y="891"/>
                    </a:lnTo>
                    <a:lnTo>
                      <a:pt x="3602" y="891"/>
                    </a:lnTo>
                    <a:lnTo>
                      <a:pt x="3602" y="890"/>
                    </a:lnTo>
                    <a:lnTo>
                      <a:pt x="3603" y="890"/>
                    </a:lnTo>
                    <a:lnTo>
                      <a:pt x="3603" y="888"/>
                    </a:lnTo>
                    <a:lnTo>
                      <a:pt x="3605" y="888"/>
                    </a:lnTo>
                    <a:lnTo>
                      <a:pt x="3605" y="886"/>
                    </a:lnTo>
                    <a:lnTo>
                      <a:pt x="3607" y="886"/>
                    </a:lnTo>
                    <a:lnTo>
                      <a:pt x="3607" y="885"/>
                    </a:lnTo>
                    <a:lnTo>
                      <a:pt x="3608" y="885"/>
                    </a:lnTo>
                    <a:lnTo>
                      <a:pt x="3608" y="881"/>
                    </a:lnTo>
                    <a:lnTo>
                      <a:pt x="3610" y="881"/>
                    </a:lnTo>
                    <a:lnTo>
                      <a:pt x="3610" y="880"/>
                    </a:lnTo>
                    <a:lnTo>
                      <a:pt x="3612" y="880"/>
                    </a:lnTo>
                    <a:lnTo>
                      <a:pt x="3612" y="878"/>
                    </a:lnTo>
                    <a:lnTo>
                      <a:pt x="3613" y="878"/>
                    </a:lnTo>
                    <a:lnTo>
                      <a:pt x="3613" y="876"/>
                    </a:lnTo>
                    <a:lnTo>
                      <a:pt x="3615" y="876"/>
                    </a:lnTo>
                    <a:lnTo>
                      <a:pt x="3615" y="875"/>
                    </a:lnTo>
                    <a:lnTo>
                      <a:pt x="3617" y="875"/>
                    </a:lnTo>
                    <a:lnTo>
                      <a:pt x="3617" y="873"/>
                    </a:lnTo>
                    <a:lnTo>
                      <a:pt x="3618" y="873"/>
                    </a:lnTo>
                    <a:lnTo>
                      <a:pt x="3618" y="870"/>
                    </a:lnTo>
                    <a:lnTo>
                      <a:pt x="3620" y="870"/>
                    </a:lnTo>
                    <a:lnTo>
                      <a:pt x="3620" y="868"/>
                    </a:lnTo>
                    <a:lnTo>
                      <a:pt x="3622" y="868"/>
                    </a:lnTo>
                    <a:lnTo>
                      <a:pt x="3622" y="866"/>
                    </a:lnTo>
                    <a:lnTo>
                      <a:pt x="3623" y="866"/>
                    </a:lnTo>
                    <a:lnTo>
                      <a:pt x="3623" y="865"/>
                    </a:lnTo>
                    <a:lnTo>
                      <a:pt x="3625" y="865"/>
                    </a:lnTo>
                    <a:lnTo>
                      <a:pt x="3625" y="863"/>
                    </a:lnTo>
                    <a:lnTo>
                      <a:pt x="3627" y="863"/>
                    </a:lnTo>
                    <a:lnTo>
                      <a:pt x="3627" y="860"/>
                    </a:lnTo>
                    <a:lnTo>
                      <a:pt x="3628" y="860"/>
                    </a:lnTo>
                    <a:lnTo>
                      <a:pt x="3628" y="858"/>
                    </a:lnTo>
                    <a:lnTo>
                      <a:pt x="3630" y="858"/>
                    </a:lnTo>
                    <a:lnTo>
                      <a:pt x="3630" y="856"/>
                    </a:lnTo>
                    <a:lnTo>
                      <a:pt x="3632" y="856"/>
                    </a:lnTo>
                    <a:lnTo>
                      <a:pt x="3632" y="855"/>
                    </a:lnTo>
                    <a:lnTo>
                      <a:pt x="3633" y="855"/>
                    </a:lnTo>
                    <a:lnTo>
                      <a:pt x="3633" y="853"/>
                    </a:lnTo>
                    <a:lnTo>
                      <a:pt x="3635" y="853"/>
                    </a:lnTo>
                    <a:lnTo>
                      <a:pt x="3635" y="850"/>
                    </a:lnTo>
                    <a:lnTo>
                      <a:pt x="3637" y="850"/>
                    </a:lnTo>
                    <a:lnTo>
                      <a:pt x="3637" y="848"/>
                    </a:lnTo>
                    <a:lnTo>
                      <a:pt x="3638" y="848"/>
                    </a:lnTo>
                    <a:lnTo>
                      <a:pt x="3638" y="846"/>
                    </a:lnTo>
                    <a:lnTo>
                      <a:pt x="3640" y="846"/>
                    </a:lnTo>
                    <a:lnTo>
                      <a:pt x="3640" y="845"/>
                    </a:lnTo>
                    <a:lnTo>
                      <a:pt x="3642" y="845"/>
                    </a:lnTo>
                    <a:lnTo>
                      <a:pt x="3642" y="843"/>
                    </a:lnTo>
                    <a:lnTo>
                      <a:pt x="3643" y="843"/>
                    </a:lnTo>
                    <a:lnTo>
                      <a:pt x="3643" y="841"/>
                    </a:lnTo>
                    <a:lnTo>
                      <a:pt x="3645" y="841"/>
                    </a:lnTo>
                    <a:lnTo>
                      <a:pt x="3645" y="838"/>
                    </a:lnTo>
                    <a:lnTo>
                      <a:pt x="3647" y="838"/>
                    </a:lnTo>
                    <a:lnTo>
                      <a:pt x="3647" y="836"/>
                    </a:lnTo>
                    <a:lnTo>
                      <a:pt x="3648" y="836"/>
                    </a:lnTo>
                    <a:lnTo>
                      <a:pt x="3648" y="835"/>
                    </a:lnTo>
                    <a:lnTo>
                      <a:pt x="3650" y="835"/>
                    </a:lnTo>
                    <a:lnTo>
                      <a:pt x="3650" y="833"/>
                    </a:lnTo>
                    <a:lnTo>
                      <a:pt x="3652" y="833"/>
                    </a:lnTo>
                    <a:lnTo>
                      <a:pt x="3652" y="831"/>
                    </a:lnTo>
                    <a:lnTo>
                      <a:pt x="3653" y="831"/>
                    </a:lnTo>
                    <a:lnTo>
                      <a:pt x="3653" y="828"/>
                    </a:lnTo>
                    <a:lnTo>
                      <a:pt x="3655" y="828"/>
                    </a:lnTo>
                    <a:lnTo>
                      <a:pt x="3655" y="826"/>
                    </a:lnTo>
                    <a:lnTo>
                      <a:pt x="3657" y="826"/>
                    </a:lnTo>
                    <a:lnTo>
                      <a:pt x="3657" y="825"/>
                    </a:lnTo>
                    <a:lnTo>
                      <a:pt x="3658" y="825"/>
                    </a:lnTo>
                    <a:lnTo>
                      <a:pt x="3658" y="823"/>
                    </a:lnTo>
                    <a:lnTo>
                      <a:pt x="3660" y="823"/>
                    </a:lnTo>
                    <a:lnTo>
                      <a:pt x="3660" y="821"/>
                    </a:lnTo>
                    <a:lnTo>
                      <a:pt x="3662" y="821"/>
                    </a:lnTo>
                    <a:lnTo>
                      <a:pt x="3662" y="818"/>
                    </a:lnTo>
                    <a:lnTo>
                      <a:pt x="3663" y="818"/>
                    </a:lnTo>
                    <a:lnTo>
                      <a:pt x="3663" y="816"/>
                    </a:lnTo>
                    <a:lnTo>
                      <a:pt x="3665" y="816"/>
                    </a:lnTo>
                    <a:lnTo>
                      <a:pt x="3665" y="815"/>
                    </a:lnTo>
                    <a:lnTo>
                      <a:pt x="3667" y="815"/>
                    </a:lnTo>
                    <a:lnTo>
                      <a:pt x="3667" y="813"/>
                    </a:lnTo>
                    <a:lnTo>
                      <a:pt x="3668" y="813"/>
                    </a:lnTo>
                    <a:lnTo>
                      <a:pt x="3668" y="811"/>
                    </a:lnTo>
                    <a:lnTo>
                      <a:pt x="3670" y="811"/>
                    </a:lnTo>
                    <a:lnTo>
                      <a:pt x="3670" y="810"/>
                    </a:lnTo>
                    <a:lnTo>
                      <a:pt x="3672" y="810"/>
                    </a:lnTo>
                    <a:lnTo>
                      <a:pt x="3672" y="806"/>
                    </a:lnTo>
                    <a:lnTo>
                      <a:pt x="3673" y="806"/>
                    </a:lnTo>
                    <a:lnTo>
                      <a:pt x="3673" y="805"/>
                    </a:lnTo>
                    <a:lnTo>
                      <a:pt x="3675" y="805"/>
                    </a:lnTo>
                    <a:lnTo>
                      <a:pt x="3675" y="803"/>
                    </a:lnTo>
                    <a:lnTo>
                      <a:pt x="3677" y="803"/>
                    </a:lnTo>
                    <a:lnTo>
                      <a:pt x="3677" y="801"/>
                    </a:lnTo>
                    <a:lnTo>
                      <a:pt x="3678" y="801"/>
                    </a:lnTo>
                    <a:lnTo>
                      <a:pt x="3678" y="798"/>
                    </a:lnTo>
                    <a:lnTo>
                      <a:pt x="3680" y="798"/>
                    </a:lnTo>
                    <a:lnTo>
                      <a:pt x="3680" y="796"/>
                    </a:lnTo>
                    <a:lnTo>
                      <a:pt x="3682" y="796"/>
                    </a:lnTo>
                    <a:lnTo>
                      <a:pt x="3682" y="795"/>
                    </a:lnTo>
                    <a:lnTo>
                      <a:pt x="3683" y="795"/>
                    </a:lnTo>
                    <a:lnTo>
                      <a:pt x="3683" y="793"/>
                    </a:lnTo>
                    <a:lnTo>
                      <a:pt x="3685" y="793"/>
                    </a:lnTo>
                    <a:lnTo>
                      <a:pt x="3685" y="791"/>
                    </a:lnTo>
                    <a:lnTo>
                      <a:pt x="3687" y="791"/>
                    </a:lnTo>
                    <a:lnTo>
                      <a:pt x="3687" y="788"/>
                    </a:lnTo>
                    <a:lnTo>
                      <a:pt x="3688" y="788"/>
                    </a:lnTo>
                    <a:lnTo>
                      <a:pt x="3688" y="786"/>
                    </a:lnTo>
                    <a:lnTo>
                      <a:pt x="3690" y="786"/>
                    </a:lnTo>
                    <a:lnTo>
                      <a:pt x="3690" y="785"/>
                    </a:lnTo>
                    <a:lnTo>
                      <a:pt x="3692" y="785"/>
                    </a:lnTo>
                    <a:lnTo>
                      <a:pt x="3692" y="783"/>
                    </a:lnTo>
                    <a:lnTo>
                      <a:pt x="3693" y="783"/>
                    </a:lnTo>
                    <a:lnTo>
                      <a:pt x="3693" y="781"/>
                    </a:lnTo>
                    <a:lnTo>
                      <a:pt x="3695" y="781"/>
                    </a:lnTo>
                    <a:lnTo>
                      <a:pt x="3695" y="778"/>
                    </a:lnTo>
                    <a:lnTo>
                      <a:pt x="3697" y="778"/>
                    </a:lnTo>
                    <a:lnTo>
                      <a:pt x="3697" y="776"/>
                    </a:lnTo>
                    <a:lnTo>
                      <a:pt x="3698" y="776"/>
                    </a:lnTo>
                    <a:lnTo>
                      <a:pt x="3698" y="775"/>
                    </a:lnTo>
                    <a:lnTo>
                      <a:pt x="3700" y="775"/>
                    </a:lnTo>
                    <a:lnTo>
                      <a:pt x="3700" y="773"/>
                    </a:lnTo>
                    <a:lnTo>
                      <a:pt x="3702" y="773"/>
                    </a:lnTo>
                    <a:lnTo>
                      <a:pt x="3702" y="771"/>
                    </a:lnTo>
                    <a:lnTo>
                      <a:pt x="3703" y="771"/>
                    </a:lnTo>
                    <a:lnTo>
                      <a:pt x="3703" y="768"/>
                    </a:lnTo>
                    <a:lnTo>
                      <a:pt x="3705" y="768"/>
                    </a:lnTo>
                    <a:lnTo>
                      <a:pt x="3705" y="766"/>
                    </a:lnTo>
                    <a:lnTo>
                      <a:pt x="3707" y="766"/>
                    </a:lnTo>
                    <a:lnTo>
                      <a:pt x="3707" y="765"/>
                    </a:lnTo>
                    <a:lnTo>
                      <a:pt x="3708" y="765"/>
                    </a:lnTo>
                    <a:lnTo>
                      <a:pt x="3708" y="763"/>
                    </a:lnTo>
                    <a:lnTo>
                      <a:pt x="3710" y="763"/>
                    </a:lnTo>
                    <a:lnTo>
                      <a:pt x="3710" y="760"/>
                    </a:lnTo>
                    <a:lnTo>
                      <a:pt x="3712" y="760"/>
                    </a:lnTo>
                    <a:lnTo>
                      <a:pt x="3712" y="758"/>
                    </a:lnTo>
                    <a:lnTo>
                      <a:pt x="3713" y="758"/>
                    </a:lnTo>
                    <a:lnTo>
                      <a:pt x="3713" y="756"/>
                    </a:lnTo>
                    <a:lnTo>
                      <a:pt x="3715" y="756"/>
                    </a:lnTo>
                    <a:lnTo>
                      <a:pt x="3715" y="755"/>
                    </a:lnTo>
                    <a:lnTo>
                      <a:pt x="3717" y="755"/>
                    </a:lnTo>
                    <a:lnTo>
                      <a:pt x="3717" y="753"/>
                    </a:lnTo>
                    <a:lnTo>
                      <a:pt x="3718" y="753"/>
                    </a:lnTo>
                    <a:lnTo>
                      <a:pt x="3718" y="750"/>
                    </a:lnTo>
                    <a:lnTo>
                      <a:pt x="3720" y="750"/>
                    </a:lnTo>
                    <a:lnTo>
                      <a:pt x="3720" y="748"/>
                    </a:lnTo>
                    <a:lnTo>
                      <a:pt x="3722" y="748"/>
                    </a:lnTo>
                    <a:lnTo>
                      <a:pt x="3722" y="746"/>
                    </a:lnTo>
                    <a:lnTo>
                      <a:pt x="3723" y="746"/>
                    </a:lnTo>
                    <a:lnTo>
                      <a:pt x="3723" y="745"/>
                    </a:lnTo>
                    <a:lnTo>
                      <a:pt x="3725" y="745"/>
                    </a:lnTo>
                    <a:lnTo>
                      <a:pt x="3725" y="741"/>
                    </a:lnTo>
                    <a:lnTo>
                      <a:pt x="3727" y="741"/>
                    </a:lnTo>
                    <a:lnTo>
                      <a:pt x="3727" y="740"/>
                    </a:lnTo>
                    <a:lnTo>
                      <a:pt x="3728" y="740"/>
                    </a:lnTo>
                    <a:lnTo>
                      <a:pt x="3728" y="738"/>
                    </a:lnTo>
                    <a:lnTo>
                      <a:pt x="3730" y="738"/>
                    </a:lnTo>
                    <a:lnTo>
                      <a:pt x="3730" y="736"/>
                    </a:lnTo>
                    <a:lnTo>
                      <a:pt x="3732" y="736"/>
                    </a:lnTo>
                    <a:lnTo>
                      <a:pt x="3732" y="735"/>
                    </a:lnTo>
                    <a:lnTo>
                      <a:pt x="3733" y="735"/>
                    </a:lnTo>
                    <a:lnTo>
                      <a:pt x="3733" y="731"/>
                    </a:lnTo>
                    <a:lnTo>
                      <a:pt x="3735" y="731"/>
                    </a:lnTo>
                    <a:lnTo>
                      <a:pt x="3735" y="730"/>
                    </a:lnTo>
                    <a:lnTo>
                      <a:pt x="3737" y="730"/>
                    </a:lnTo>
                    <a:lnTo>
                      <a:pt x="3737" y="728"/>
                    </a:lnTo>
                    <a:lnTo>
                      <a:pt x="3738" y="728"/>
                    </a:lnTo>
                    <a:lnTo>
                      <a:pt x="3738" y="726"/>
                    </a:lnTo>
                    <a:lnTo>
                      <a:pt x="3740" y="726"/>
                    </a:lnTo>
                    <a:lnTo>
                      <a:pt x="3740" y="723"/>
                    </a:lnTo>
                    <a:lnTo>
                      <a:pt x="3742" y="723"/>
                    </a:lnTo>
                    <a:lnTo>
                      <a:pt x="3742" y="721"/>
                    </a:lnTo>
                    <a:lnTo>
                      <a:pt x="3743" y="721"/>
                    </a:lnTo>
                    <a:lnTo>
                      <a:pt x="3743" y="720"/>
                    </a:lnTo>
                    <a:lnTo>
                      <a:pt x="3745" y="720"/>
                    </a:lnTo>
                    <a:lnTo>
                      <a:pt x="3745" y="718"/>
                    </a:lnTo>
                    <a:lnTo>
                      <a:pt x="3747" y="718"/>
                    </a:lnTo>
                    <a:lnTo>
                      <a:pt x="3747" y="715"/>
                    </a:lnTo>
                    <a:lnTo>
                      <a:pt x="3748" y="715"/>
                    </a:lnTo>
                    <a:lnTo>
                      <a:pt x="3748" y="713"/>
                    </a:lnTo>
                    <a:lnTo>
                      <a:pt x="3750" y="713"/>
                    </a:lnTo>
                    <a:lnTo>
                      <a:pt x="3750" y="711"/>
                    </a:lnTo>
                    <a:lnTo>
                      <a:pt x="3752" y="711"/>
                    </a:lnTo>
                    <a:lnTo>
                      <a:pt x="3752" y="710"/>
                    </a:lnTo>
                    <a:lnTo>
                      <a:pt x="3753" y="710"/>
                    </a:lnTo>
                    <a:lnTo>
                      <a:pt x="3753" y="708"/>
                    </a:lnTo>
                    <a:lnTo>
                      <a:pt x="3755" y="708"/>
                    </a:lnTo>
                    <a:lnTo>
                      <a:pt x="3755" y="705"/>
                    </a:lnTo>
                    <a:lnTo>
                      <a:pt x="3757" y="705"/>
                    </a:lnTo>
                    <a:lnTo>
                      <a:pt x="3757" y="703"/>
                    </a:lnTo>
                    <a:lnTo>
                      <a:pt x="3758" y="703"/>
                    </a:lnTo>
                    <a:lnTo>
                      <a:pt x="3758" y="701"/>
                    </a:lnTo>
                    <a:lnTo>
                      <a:pt x="3760" y="701"/>
                    </a:lnTo>
                    <a:lnTo>
                      <a:pt x="3760" y="700"/>
                    </a:lnTo>
                    <a:lnTo>
                      <a:pt x="3762" y="700"/>
                    </a:lnTo>
                    <a:lnTo>
                      <a:pt x="3762" y="696"/>
                    </a:lnTo>
                    <a:lnTo>
                      <a:pt x="3763" y="696"/>
                    </a:lnTo>
                    <a:lnTo>
                      <a:pt x="3763" y="695"/>
                    </a:lnTo>
                    <a:lnTo>
                      <a:pt x="3765" y="695"/>
                    </a:lnTo>
                    <a:lnTo>
                      <a:pt x="3765" y="693"/>
                    </a:lnTo>
                    <a:lnTo>
                      <a:pt x="3767" y="693"/>
                    </a:lnTo>
                    <a:lnTo>
                      <a:pt x="3767" y="691"/>
                    </a:lnTo>
                    <a:lnTo>
                      <a:pt x="3768" y="691"/>
                    </a:lnTo>
                    <a:lnTo>
                      <a:pt x="3768" y="688"/>
                    </a:lnTo>
                    <a:lnTo>
                      <a:pt x="3770" y="688"/>
                    </a:lnTo>
                    <a:lnTo>
                      <a:pt x="3770" y="686"/>
                    </a:lnTo>
                    <a:lnTo>
                      <a:pt x="3772" y="686"/>
                    </a:lnTo>
                    <a:lnTo>
                      <a:pt x="3772" y="685"/>
                    </a:lnTo>
                    <a:lnTo>
                      <a:pt x="3773" y="685"/>
                    </a:lnTo>
                    <a:lnTo>
                      <a:pt x="3773" y="683"/>
                    </a:lnTo>
                    <a:lnTo>
                      <a:pt x="3775" y="683"/>
                    </a:lnTo>
                    <a:lnTo>
                      <a:pt x="3775" y="680"/>
                    </a:lnTo>
                    <a:lnTo>
                      <a:pt x="3777" y="680"/>
                    </a:lnTo>
                    <a:lnTo>
                      <a:pt x="3777" y="678"/>
                    </a:lnTo>
                    <a:lnTo>
                      <a:pt x="3778" y="678"/>
                    </a:lnTo>
                    <a:lnTo>
                      <a:pt x="3778" y="676"/>
                    </a:lnTo>
                    <a:lnTo>
                      <a:pt x="3780" y="676"/>
                    </a:lnTo>
                    <a:lnTo>
                      <a:pt x="3780" y="675"/>
                    </a:lnTo>
                    <a:lnTo>
                      <a:pt x="3782" y="675"/>
                    </a:lnTo>
                    <a:lnTo>
                      <a:pt x="3782" y="671"/>
                    </a:lnTo>
                    <a:lnTo>
                      <a:pt x="3783" y="671"/>
                    </a:lnTo>
                    <a:lnTo>
                      <a:pt x="3783" y="670"/>
                    </a:lnTo>
                    <a:lnTo>
                      <a:pt x="3785" y="670"/>
                    </a:lnTo>
                    <a:lnTo>
                      <a:pt x="3785" y="668"/>
                    </a:lnTo>
                    <a:lnTo>
                      <a:pt x="3787" y="668"/>
                    </a:lnTo>
                    <a:lnTo>
                      <a:pt x="3787" y="666"/>
                    </a:lnTo>
                    <a:lnTo>
                      <a:pt x="3788" y="666"/>
                    </a:lnTo>
                    <a:lnTo>
                      <a:pt x="3788" y="663"/>
                    </a:lnTo>
                    <a:lnTo>
                      <a:pt x="3790" y="663"/>
                    </a:lnTo>
                    <a:lnTo>
                      <a:pt x="3790" y="661"/>
                    </a:lnTo>
                    <a:lnTo>
                      <a:pt x="3792" y="661"/>
                    </a:lnTo>
                    <a:lnTo>
                      <a:pt x="3792" y="660"/>
                    </a:lnTo>
                    <a:lnTo>
                      <a:pt x="3793" y="660"/>
                    </a:lnTo>
                    <a:lnTo>
                      <a:pt x="3793" y="658"/>
                    </a:lnTo>
                    <a:lnTo>
                      <a:pt x="3795" y="658"/>
                    </a:lnTo>
                    <a:lnTo>
                      <a:pt x="3795" y="655"/>
                    </a:lnTo>
                    <a:lnTo>
                      <a:pt x="3797" y="655"/>
                    </a:lnTo>
                    <a:lnTo>
                      <a:pt x="3797" y="653"/>
                    </a:lnTo>
                    <a:lnTo>
                      <a:pt x="3798" y="653"/>
                    </a:lnTo>
                    <a:lnTo>
                      <a:pt x="3798" y="651"/>
                    </a:lnTo>
                    <a:lnTo>
                      <a:pt x="3800" y="651"/>
                    </a:lnTo>
                    <a:lnTo>
                      <a:pt x="3800" y="650"/>
                    </a:lnTo>
                    <a:lnTo>
                      <a:pt x="3802" y="650"/>
                    </a:lnTo>
                    <a:lnTo>
                      <a:pt x="3802" y="646"/>
                    </a:lnTo>
                    <a:lnTo>
                      <a:pt x="3803" y="646"/>
                    </a:lnTo>
                    <a:lnTo>
                      <a:pt x="3803" y="645"/>
                    </a:lnTo>
                    <a:lnTo>
                      <a:pt x="3805" y="645"/>
                    </a:lnTo>
                    <a:lnTo>
                      <a:pt x="3805" y="643"/>
                    </a:lnTo>
                    <a:lnTo>
                      <a:pt x="3807" y="643"/>
                    </a:lnTo>
                    <a:lnTo>
                      <a:pt x="3807" y="641"/>
                    </a:lnTo>
                    <a:lnTo>
                      <a:pt x="3808" y="641"/>
                    </a:lnTo>
                    <a:lnTo>
                      <a:pt x="3808" y="638"/>
                    </a:lnTo>
                    <a:lnTo>
                      <a:pt x="3810" y="638"/>
                    </a:lnTo>
                    <a:lnTo>
                      <a:pt x="3810" y="636"/>
                    </a:lnTo>
                    <a:lnTo>
                      <a:pt x="3812" y="636"/>
                    </a:lnTo>
                    <a:lnTo>
                      <a:pt x="3812" y="635"/>
                    </a:lnTo>
                    <a:lnTo>
                      <a:pt x="3813" y="635"/>
                    </a:lnTo>
                    <a:lnTo>
                      <a:pt x="3813" y="633"/>
                    </a:lnTo>
                    <a:lnTo>
                      <a:pt x="3815" y="633"/>
                    </a:lnTo>
                    <a:lnTo>
                      <a:pt x="3815" y="630"/>
                    </a:lnTo>
                    <a:lnTo>
                      <a:pt x="3817" y="630"/>
                    </a:lnTo>
                    <a:lnTo>
                      <a:pt x="3817" y="628"/>
                    </a:lnTo>
                    <a:lnTo>
                      <a:pt x="3818" y="628"/>
                    </a:lnTo>
                    <a:lnTo>
                      <a:pt x="3818" y="626"/>
                    </a:lnTo>
                    <a:lnTo>
                      <a:pt x="3820" y="626"/>
                    </a:lnTo>
                    <a:lnTo>
                      <a:pt x="3820" y="625"/>
                    </a:lnTo>
                    <a:lnTo>
                      <a:pt x="3822" y="625"/>
                    </a:lnTo>
                    <a:lnTo>
                      <a:pt x="3822" y="621"/>
                    </a:lnTo>
                    <a:lnTo>
                      <a:pt x="3823" y="621"/>
                    </a:lnTo>
                    <a:lnTo>
                      <a:pt x="3823" y="620"/>
                    </a:lnTo>
                    <a:lnTo>
                      <a:pt x="3825" y="620"/>
                    </a:lnTo>
                    <a:lnTo>
                      <a:pt x="3825" y="618"/>
                    </a:lnTo>
                    <a:lnTo>
                      <a:pt x="3827" y="618"/>
                    </a:lnTo>
                    <a:lnTo>
                      <a:pt x="3827" y="615"/>
                    </a:lnTo>
                    <a:lnTo>
                      <a:pt x="3828" y="615"/>
                    </a:lnTo>
                    <a:lnTo>
                      <a:pt x="3828" y="613"/>
                    </a:lnTo>
                    <a:lnTo>
                      <a:pt x="3830" y="613"/>
                    </a:lnTo>
                    <a:lnTo>
                      <a:pt x="3830" y="611"/>
                    </a:lnTo>
                    <a:lnTo>
                      <a:pt x="3832" y="611"/>
                    </a:lnTo>
                    <a:lnTo>
                      <a:pt x="3832" y="610"/>
                    </a:lnTo>
                    <a:lnTo>
                      <a:pt x="3833" y="610"/>
                    </a:lnTo>
                    <a:lnTo>
                      <a:pt x="3833" y="606"/>
                    </a:lnTo>
                    <a:lnTo>
                      <a:pt x="3835" y="606"/>
                    </a:lnTo>
                    <a:lnTo>
                      <a:pt x="3835" y="605"/>
                    </a:lnTo>
                    <a:lnTo>
                      <a:pt x="3837" y="605"/>
                    </a:lnTo>
                    <a:lnTo>
                      <a:pt x="3837" y="603"/>
                    </a:lnTo>
                    <a:lnTo>
                      <a:pt x="3838" y="603"/>
                    </a:lnTo>
                    <a:lnTo>
                      <a:pt x="3838" y="601"/>
                    </a:lnTo>
                    <a:lnTo>
                      <a:pt x="3840" y="601"/>
                    </a:lnTo>
                    <a:lnTo>
                      <a:pt x="3840" y="598"/>
                    </a:lnTo>
                    <a:lnTo>
                      <a:pt x="3842" y="598"/>
                    </a:lnTo>
                    <a:lnTo>
                      <a:pt x="3842" y="596"/>
                    </a:lnTo>
                    <a:lnTo>
                      <a:pt x="3843" y="596"/>
                    </a:lnTo>
                    <a:lnTo>
                      <a:pt x="3843" y="595"/>
                    </a:lnTo>
                    <a:lnTo>
                      <a:pt x="3845" y="595"/>
                    </a:lnTo>
                    <a:lnTo>
                      <a:pt x="3845" y="591"/>
                    </a:lnTo>
                    <a:lnTo>
                      <a:pt x="3847" y="591"/>
                    </a:lnTo>
                    <a:lnTo>
                      <a:pt x="3847" y="590"/>
                    </a:lnTo>
                    <a:lnTo>
                      <a:pt x="3848" y="590"/>
                    </a:lnTo>
                    <a:lnTo>
                      <a:pt x="3848" y="588"/>
                    </a:lnTo>
                    <a:lnTo>
                      <a:pt x="3850" y="588"/>
                    </a:lnTo>
                    <a:lnTo>
                      <a:pt x="3850" y="586"/>
                    </a:lnTo>
                    <a:lnTo>
                      <a:pt x="3852" y="586"/>
                    </a:lnTo>
                    <a:lnTo>
                      <a:pt x="3852" y="583"/>
                    </a:lnTo>
                    <a:lnTo>
                      <a:pt x="3853" y="583"/>
                    </a:lnTo>
                    <a:lnTo>
                      <a:pt x="3853" y="581"/>
                    </a:lnTo>
                    <a:lnTo>
                      <a:pt x="3855" y="581"/>
                    </a:lnTo>
                    <a:lnTo>
                      <a:pt x="3855" y="580"/>
                    </a:lnTo>
                    <a:lnTo>
                      <a:pt x="3857" y="580"/>
                    </a:lnTo>
                    <a:lnTo>
                      <a:pt x="3857" y="578"/>
                    </a:lnTo>
                    <a:lnTo>
                      <a:pt x="3858" y="578"/>
                    </a:lnTo>
                    <a:lnTo>
                      <a:pt x="3858" y="575"/>
                    </a:lnTo>
                    <a:lnTo>
                      <a:pt x="3860" y="575"/>
                    </a:lnTo>
                    <a:lnTo>
                      <a:pt x="3860" y="573"/>
                    </a:lnTo>
                    <a:lnTo>
                      <a:pt x="3862" y="573"/>
                    </a:lnTo>
                    <a:lnTo>
                      <a:pt x="3862" y="571"/>
                    </a:lnTo>
                    <a:lnTo>
                      <a:pt x="3863" y="571"/>
                    </a:lnTo>
                    <a:lnTo>
                      <a:pt x="3863" y="568"/>
                    </a:lnTo>
                    <a:lnTo>
                      <a:pt x="3865" y="568"/>
                    </a:lnTo>
                    <a:lnTo>
                      <a:pt x="3865" y="566"/>
                    </a:lnTo>
                    <a:lnTo>
                      <a:pt x="3867" y="566"/>
                    </a:lnTo>
                    <a:lnTo>
                      <a:pt x="3867" y="565"/>
                    </a:lnTo>
                    <a:lnTo>
                      <a:pt x="3868" y="565"/>
                    </a:lnTo>
                    <a:lnTo>
                      <a:pt x="3868" y="561"/>
                    </a:lnTo>
                    <a:lnTo>
                      <a:pt x="3870" y="561"/>
                    </a:lnTo>
                    <a:lnTo>
                      <a:pt x="3870" y="560"/>
                    </a:lnTo>
                    <a:lnTo>
                      <a:pt x="3872" y="560"/>
                    </a:lnTo>
                    <a:lnTo>
                      <a:pt x="3872" y="558"/>
                    </a:lnTo>
                    <a:lnTo>
                      <a:pt x="3873" y="558"/>
                    </a:lnTo>
                    <a:lnTo>
                      <a:pt x="3873" y="556"/>
                    </a:lnTo>
                    <a:lnTo>
                      <a:pt x="3875" y="556"/>
                    </a:lnTo>
                    <a:lnTo>
                      <a:pt x="3875" y="553"/>
                    </a:lnTo>
                    <a:lnTo>
                      <a:pt x="3877" y="553"/>
                    </a:lnTo>
                    <a:lnTo>
                      <a:pt x="3877" y="551"/>
                    </a:lnTo>
                    <a:lnTo>
                      <a:pt x="3878" y="551"/>
                    </a:lnTo>
                    <a:lnTo>
                      <a:pt x="3878" y="550"/>
                    </a:lnTo>
                    <a:lnTo>
                      <a:pt x="3880" y="550"/>
                    </a:lnTo>
                    <a:lnTo>
                      <a:pt x="3880" y="546"/>
                    </a:lnTo>
                    <a:lnTo>
                      <a:pt x="3882" y="546"/>
                    </a:lnTo>
                    <a:lnTo>
                      <a:pt x="3882" y="545"/>
                    </a:lnTo>
                    <a:lnTo>
                      <a:pt x="3883" y="545"/>
                    </a:lnTo>
                    <a:lnTo>
                      <a:pt x="3883" y="543"/>
                    </a:lnTo>
                    <a:lnTo>
                      <a:pt x="3885" y="543"/>
                    </a:lnTo>
                    <a:lnTo>
                      <a:pt x="3885" y="541"/>
                    </a:lnTo>
                    <a:lnTo>
                      <a:pt x="3887" y="541"/>
                    </a:lnTo>
                    <a:lnTo>
                      <a:pt x="3887" y="538"/>
                    </a:lnTo>
                    <a:lnTo>
                      <a:pt x="3888" y="538"/>
                    </a:lnTo>
                    <a:lnTo>
                      <a:pt x="3888" y="536"/>
                    </a:lnTo>
                    <a:lnTo>
                      <a:pt x="3890" y="536"/>
                    </a:lnTo>
                    <a:lnTo>
                      <a:pt x="3890" y="535"/>
                    </a:lnTo>
                    <a:lnTo>
                      <a:pt x="3892" y="535"/>
                    </a:lnTo>
                    <a:lnTo>
                      <a:pt x="3892" y="531"/>
                    </a:lnTo>
                    <a:lnTo>
                      <a:pt x="3893" y="531"/>
                    </a:lnTo>
                    <a:lnTo>
                      <a:pt x="3893" y="530"/>
                    </a:lnTo>
                    <a:lnTo>
                      <a:pt x="3895" y="530"/>
                    </a:lnTo>
                    <a:lnTo>
                      <a:pt x="3895" y="528"/>
                    </a:lnTo>
                    <a:lnTo>
                      <a:pt x="3897" y="528"/>
                    </a:lnTo>
                    <a:lnTo>
                      <a:pt x="3897" y="525"/>
                    </a:lnTo>
                    <a:lnTo>
                      <a:pt x="3898" y="525"/>
                    </a:lnTo>
                    <a:lnTo>
                      <a:pt x="3898" y="523"/>
                    </a:lnTo>
                    <a:lnTo>
                      <a:pt x="3900" y="523"/>
                    </a:lnTo>
                    <a:lnTo>
                      <a:pt x="3900" y="521"/>
                    </a:lnTo>
                    <a:lnTo>
                      <a:pt x="3902" y="521"/>
                    </a:lnTo>
                    <a:lnTo>
                      <a:pt x="3902" y="520"/>
                    </a:lnTo>
                    <a:lnTo>
                      <a:pt x="3903" y="520"/>
                    </a:lnTo>
                    <a:lnTo>
                      <a:pt x="3903" y="516"/>
                    </a:lnTo>
                    <a:lnTo>
                      <a:pt x="3905" y="516"/>
                    </a:lnTo>
                    <a:lnTo>
                      <a:pt x="3905" y="515"/>
                    </a:lnTo>
                    <a:lnTo>
                      <a:pt x="3907" y="515"/>
                    </a:lnTo>
                    <a:lnTo>
                      <a:pt x="3907" y="513"/>
                    </a:lnTo>
                    <a:lnTo>
                      <a:pt x="3908" y="513"/>
                    </a:lnTo>
                    <a:lnTo>
                      <a:pt x="3908" y="510"/>
                    </a:lnTo>
                    <a:lnTo>
                      <a:pt x="3910" y="510"/>
                    </a:lnTo>
                    <a:lnTo>
                      <a:pt x="3910" y="508"/>
                    </a:lnTo>
                    <a:lnTo>
                      <a:pt x="3912" y="508"/>
                    </a:lnTo>
                    <a:lnTo>
                      <a:pt x="3912" y="506"/>
                    </a:lnTo>
                    <a:lnTo>
                      <a:pt x="3913" y="506"/>
                    </a:lnTo>
                    <a:lnTo>
                      <a:pt x="3913" y="503"/>
                    </a:lnTo>
                    <a:lnTo>
                      <a:pt x="3915" y="503"/>
                    </a:lnTo>
                    <a:lnTo>
                      <a:pt x="3915" y="501"/>
                    </a:lnTo>
                    <a:lnTo>
                      <a:pt x="3917" y="501"/>
                    </a:lnTo>
                    <a:lnTo>
                      <a:pt x="3917" y="500"/>
                    </a:lnTo>
                    <a:lnTo>
                      <a:pt x="3918" y="500"/>
                    </a:lnTo>
                    <a:lnTo>
                      <a:pt x="3918" y="496"/>
                    </a:lnTo>
                    <a:lnTo>
                      <a:pt x="3920" y="496"/>
                    </a:lnTo>
                    <a:lnTo>
                      <a:pt x="3920" y="495"/>
                    </a:lnTo>
                    <a:lnTo>
                      <a:pt x="3922" y="495"/>
                    </a:lnTo>
                    <a:lnTo>
                      <a:pt x="3922" y="493"/>
                    </a:lnTo>
                    <a:lnTo>
                      <a:pt x="3923" y="493"/>
                    </a:lnTo>
                    <a:lnTo>
                      <a:pt x="3923" y="491"/>
                    </a:lnTo>
                    <a:lnTo>
                      <a:pt x="3925" y="491"/>
                    </a:lnTo>
                    <a:lnTo>
                      <a:pt x="3925" y="488"/>
                    </a:lnTo>
                    <a:lnTo>
                      <a:pt x="3927" y="488"/>
                    </a:lnTo>
                    <a:lnTo>
                      <a:pt x="3927" y="486"/>
                    </a:lnTo>
                    <a:lnTo>
                      <a:pt x="3928" y="486"/>
                    </a:lnTo>
                    <a:lnTo>
                      <a:pt x="3928" y="485"/>
                    </a:lnTo>
                    <a:lnTo>
                      <a:pt x="3930" y="485"/>
                    </a:lnTo>
                    <a:lnTo>
                      <a:pt x="3930" y="481"/>
                    </a:lnTo>
                    <a:lnTo>
                      <a:pt x="3932" y="481"/>
                    </a:lnTo>
                    <a:lnTo>
                      <a:pt x="3932" y="480"/>
                    </a:lnTo>
                    <a:lnTo>
                      <a:pt x="3933" y="480"/>
                    </a:lnTo>
                    <a:lnTo>
                      <a:pt x="3933" y="478"/>
                    </a:lnTo>
                    <a:lnTo>
                      <a:pt x="3935" y="478"/>
                    </a:lnTo>
                    <a:lnTo>
                      <a:pt x="3935" y="475"/>
                    </a:lnTo>
                    <a:lnTo>
                      <a:pt x="3937" y="475"/>
                    </a:lnTo>
                    <a:lnTo>
                      <a:pt x="3937" y="473"/>
                    </a:lnTo>
                    <a:lnTo>
                      <a:pt x="3938" y="473"/>
                    </a:lnTo>
                    <a:lnTo>
                      <a:pt x="3938" y="471"/>
                    </a:lnTo>
                    <a:lnTo>
                      <a:pt x="3940" y="471"/>
                    </a:lnTo>
                    <a:lnTo>
                      <a:pt x="3940" y="468"/>
                    </a:lnTo>
                    <a:lnTo>
                      <a:pt x="3942" y="468"/>
                    </a:lnTo>
                    <a:lnTo>
                      <a:pt x="3942" y="466"/>
                    </a:lnTo>
                    <a:lnTo>
                      <a:pt x="3943" y="466"/>
                    </a:lnTo>
                    <a:lnTo>
                      <a:pt x="3943" y="465"/>
                    </a:lnTo>
                    <a:lnTo>
                      <a:pt x="3945" y="465"/>
                    </a:lnTo>
                    <a:lnTo>
                      <a:pt x="3945" y="461"/>
                    </a:lnTo>
                    <a:lnTo>
                      <a:pt x="3947" y="461"/>
                    </a:lnTo>
                    <a:lnTo>
                      <a:pt x="3947" y="460"/>
                    </a:lnTo>
                    <a:lnTo>
                      <a:pt x="3948" y="460"/>
                    </a:lnTo>
                    <a:lnTo>
                      <a:pt x="3948" y="458"/>
                    </a:lnTo>
                    <a:lnTo>
                      <a:pt x="3950" y="458"/>
                    </a:lnTo>
                    <a:lnTo>
                      <a:pt x="3950" y="455"/>
                    </a:lnTo>
                    <a:lnTo>
                      <a:pt x="3952" y="455"/>
                    </a:lnTo>
                    <a:lnTo>
                      <a:pt x="3952" y="453"/>
                    </a:lnTo>
                    <a:lnTo>
                      <a:pt x="3953" y="453"/>
                    </a:lnTo>
                    <a:lnTo>
                      <a:pt x="3953" y="451"/>
                    </a:lnTo>
                    <a:lnTo>
                      <a:pt x="3955" y="451"/>
                    </a:lnTo>
                    <a:lnTo>
                      <a:pt x="3955" y="448"/>
                    </a:lnTo>
                    <a:lnTo>
                      <a:pt x="3957" y="448"/>
                    </a:lnTo>
                    <a:lnTo>
                      <a:pt x="3957" y="446"/>
                    </a:lnTo>
                    <a:lnTo>
                      <a:pt x="3958" y="446"/>
                    </a:lnTo>
                    <a:lnTo>
                      <a:pt x="3958" y="445"/>
                    </a:lnTo>
                    <a:lnTo>
                      <a:pt x="3960" y="445"/>
                    </a:lnTo>
                    <a:lnTo>
                      <a:pt x="3960" y="441"/>
                    </a:lnTo>
                    <a:lnTo>
                      <a:pt x="3962" y="441"/>
                    </a:lnTo>
                    <a:lnTo>
                      <a:pt x="3962" y="440"/>
                    </a:lnTo>
                    <a:lnTo>
                      <a:pt x="3963" y="440"/>
                    </a:lnTo>
                    <a:lnTo>
                      <a:pt x="3963" y="438"/>
                    </a:lnTo>
                    <a:lnTo>
                      <a:pt x="3965" y="438"/>
                    </a:lnTo>
                    <a:lnTo>
                      <a:pt x="3965" y="435"/>
                    </a:lnTo>
                    <a:lnTo>
                      <a:pt x="3967" y="435"/>
                    </a:lnTo>
                    <a:lnTo>
                      <a:pt x="3967" y="433"/>
                    </a:lnTo>
                    <a:lnTo>
                      <a:pt x="3968" y="433"/>
                    </a:lnTo>
                    <a:lnTo>
                      <a:pt x="3968" y="431"/>
                    </a:lnTo>
                    <a:lnTo>
                      <a:pt x="3970" y="431"/>
                    </a:lnTo>
                    <a:lnTo>
                      <a:pt x="3970" y="428"/>
                    </a:lnTo>
                    <a:lnTo>
                      <a:pt x="3972" y="428"/>
                    </a:lnTo>
                    <a:lnTo>
                      <a:pt x="3972" y="426"/>
                    </a:lnTo>
                    <a:lnTo>
                      <a:pt x="3973" y="426"/>
                    </a:lnTo>
                    <a:lnTo>
                      <a:pt x="3973" y="425"/>
                    </a:lnTo>
                    <a:lnTo>
                      <a:pt x="3975" y="425"/>
                    </a:lnTo>
                    <a:lnTo>
                      <a:pt x="3975" y="421"/>
                    </a:lnTo>
                    <a:lnTo>
                      <a:pt x="3977" y="421"/>
                    </a:lnTo>
                    <a:lnTo>
                      <a:pt x="3977" y="420"/>
                    </a:lnTo>
                    <a:lnTo>
                      <a:pt x="3978" y="420"/>
                    </a:lnTo>
                    <a:lnTo>
                      <a:pt x="3978" y="418"/>
                    </a:lnTo>
                    <a:lnTo>
                      <a:pt x="3980" y="418"/>
                    </a:lnTo>
                    <a:lnTo>
                      <a:pt x="3980" y="415"/>
                    </a:lnTo>
                    <a:lnTo>
                      <a:pt x="3982" y="415"/>
                    </a:lnTo>
                    <a:lnTo>
                      <a:pt x="3982" y="413"/>
                    </a:lnTo>
                    <a:lnTo>
                      <a:pt x="3983" y="413"/>
                    </a:lnTo>
                    <a:lnTo>
                      <a:pt x="3983" y="411"/>
                    </a:lnTo>
                    <a:lnTo>
                      <a:pt x="3985" y="411"/>
                    </a:lnTo>
                    <a:lnTo>
                      <a:pt x="3985" y="408"/>
                    </a:lnTo>
                    <a:lnTo>
                      <a:pt x="3987" y="408"/>
                    </a:lnTo>
                    <a:lnTo>
                      <a:pt x="3987" y="406"/>
                    </a:lnTo>
                    <a:lnTo>
                      <a:pt x="3988" y="406"/>
                    </a:lnTo>
                    <a:lnTo>
                      <a:pt x="3988" y="405"/>
                    </a:lnTo>
                    <a:lnTo>
                      <a:pt x="3990" y="405"/>
                    </a:lnTo>
                    <a:lnTo>
                      <a:pt x="3990" y="401"/>
                    </a:lnTo>
                    <a:lnTo>
                      <a:pt x="3992" y="401"/>
                    </a:lnTo>
                    <a:lnTo>
                      <a:pt x="3992" y="400"/>
                    </a:lnTo>
                    <a:lnTo>
                      <a:pt x="3993" y="400"/>
                    </a:lnTo>
                    <a:lnTo>
                      <a:pt x="3993" y="398"/>
                    </a:lnTo>
                    <a:lnTo>
                      <a:pt x="3995" y="398"/>
                    </a:lnTo>
                    <a:lnTo>
                      <a:pt x="3995" y="395"/>
                    </a:lnTo>
                    <a:lnTo>
                      <a:pt x="3997" y="395"/>
                    </a:lnTo>
                    <a:lnTo>
                      <a:pt x="3997" y="393"/>
                    </a:lnTo>
                    <a:lnTo>
                      <a:pt x="3998" y="393"/>
                    </a:lnTo>
                    <a:lnTo>
                      <a:pt x="3998" y="391"/>
                    </a:lnTo>
                    <a:lnTo>
                      <a:pt x="4000" y="391"/>
                    </a:lnTo>
                    <a:lnTo>
                      <a:pt x="4000" y="388"/>
                    </a:lnTo>
                    <a:lnTo>
                      <a:pt x="4002" y="388"/>
                    </a:lnTo>
                    <a:lnTo>
                      <a:pt x="4002" y="386"/>
                    </a:lnTo>
                    <a:lnTo>
                      <a:pt x="4003" y="386"/>
                    </a:lnTo>
                    <a:lnTo>
                      <a:pt x="4003" y="385"/>
                    </a:lnTo>
                    <a:lnTo>
                      <a:pt x="4005" y="385"/>
                    </a:lnTo>
                    <a:lnTo>
                      <a:pt x="4005" y="381"/>
                    </a:lnTo>
                    <a:lnTo>
                      <a:pt x="4007" y="381"/>
                    </a:lnTo>
                    <a:lnTo>
                      <a:pt x="4007" y="380"/>
                    </a:lnTo>
                    <a:lnTo>
                      <a:pt x="4008" y="380"/>
                    </a:lnTo>
                    <a:lnTo>
                      <a:pt x="4008" y="376"/>
                    </a:lnTo>
                    <a:lnTo>
                      <a:pt x="4010" y="376"/>
                    </a:lnTo>
                    <a:lnTo>
                      <a:pt x="4010" y="375"/>
                    </a:lnTo>
                    <a:lnTo>
                      <a:pt x="4012" y="375"/>
                    </a:lnTo>
                    <a:lnTo>
                      <a:pt x="4012" y="373"/>
                    </a:lnTo>
                    <a:lnTo>
                      <a:pt x="4013" y="373"/>
                    </a:lnTo>
                    <a:lnTo>
                      <a:pt x="4013" y="370"/>
                    </a:lnTo>
                    <a:lnTo>
                      <a:pt x="4015" y="370"/>
                    </a:lnTo>
                    <a:lnTo>
                      <a:pt x="4015" y="368"/>
                    </a:lnTo>
                    <a:lnTo>
                      <a:pt x="4017" y="368"/>
                    </a:lnTo>
                    <a:lnTo>
                      <a:pt x="4017" y="366"/>
                    </a:lnTo>
                    <a:lnTo>
                      <a:pt x="4018" y="366"/>
                    </a:lnTo>
                    <a:lnTo>
                      <a:pt x="4018" y="363"/>
                    </a:lnTo>
                    <a:lnTo>
                      <a:pt x="4020" y="363"/>
                    </a:lnTo>
                    <a:lnTo>
                      <a:pt x="4020" y="361"/>
                    </a:lnTo>
                    <a:lnTo>
                      <a:pt x="4022" y="361"/>
                    </a:lnTo>
                    <a:lnTo>
                      <a:pt x="4022" y="360"/>
                    </a:lnTo>
                    <a:lnTo>
                      <a:pt x="4023" y="360"/>
                    </a:lnTo>
                    <a:lnTo>
                      <a:pt x="4023" y="356"/>
                    </a:lnTo>
                    <a:lnTo>
                      <a:pt x="4025" y="356"/>
                    </a:lnTo>
                    <a:lnTo>
                      <a:pt x="4025" y="355"/>
                    </a:lnTo>
                    <a:lnTo>
                      <a:pt x="4027" y="355"/>
                    </a:lnTo>
                    <a:lnTo>
                      <a:pt x="4027" y="351"/>
                    </a:lnTo>
                    <a:lnTo>
                      <a:pt x="4028" y="351"/>
                    </a:lnTo>
                    <a:lnTo>
                      <a:pt x="4028" y="350"/>
                    </a:lnTo>
                    <a:lnTo>
                      <a:pt x="4030" y="350"/>
                    </a:lnTo>
                    <a:lnTo>
                      <a:pt x="4030" y="348"/>
                    </a:lnTo>
                    <a:lnTo>
                      <a:pt x="4032" y="348"/>
                    </a:lnTo>
                    <a:lnTo>
                      <a:pt x="4032" y="345"/>
                    </a:lnTo>
                    <a:lnTo>
                      <a:pt x="4033" y="345"/>
                    </a:lnTo>
                    <a:lnTo>
                      <a:pt x="4033" y="343"/>
                    </a:lnTo>
                    <a:lnTo>
                      <a:pt x="4035" y="343"/>
                    </a:lnTo>
                    <a:lnTo>
                      <a:pt x="4035" y="341"/>
                    </a:lnTo>
                    <a:lnTo>
                      <a:pt x="4037" y="341"/>
                    </a:lnTo>
                    <a:lnTo>
                      <a:pt x="4037" y="338"/>
                    </a:lnTo>
                    <a:lnTo>
                      <a:pt x="4038" y="338"/>
                    </a:lnTo>
                    <a:lnTo>
                      <a:pt x="4038" y="336"/>
                    </a:lnTo>
                    <a:lnTo>
                      <a:pt x="4040" y="336"/>
                    </a:lnTo>
                    <a:lnTo>
                      <a:pt x="4040" y="335"/>
                    </a:lnTo>
                    <a:lnTo>
                      <a:pt x="4042" y="335"/>
                    </a:lnTo>
                    <a:lnTo>
                      <a:pt x="4042" y="331"/>
                    </a:lnTo>
                    <a:lnTo>
                      <a:pt x="4043" y="331"/>
                    </a:lnTo>
                    <a:lnTo>
                      <a:pt x="4043" y="330"/>
                    </a:lnTo>
                    <a:lnTo>
                      <a:pt x="4045" y="330"/>
                    </a:lnTo>
                    <a:lnTo>
                      <a:pt x="4045" y="326"/>
                    </a:lnTo>
                    <a:lnTo>
                      <a:pt x="4047" y="326"/>
                    </a:lnTo>
                    <a:lnTo>
                      <a:pt x="4047" y="325"/>
                    </a:lnTo>
                    <a:lnTo>
                      <a:pt x="4048" y="325"/>
                    </a:lnTo>
                    <a:lnTo>
                      <a:pt x="4048" y="323"/>
                    </a:lnTo>
                    <a:lnTo>
                      <a:pt x="4050" y="323"/>
                    </a:lnTo>
                    <a:lnTo>
                      <a:pt x="4050" y="320"/>
                    </a:lnTo>
                    <a:lnTo>
                      <a:pt x="4052" y="320"/>
                    </a:lnTo>
                    <a:lnTo>
                      <a:pt x="4052" y="318"/>
                    </a:lnTo>
                    <a:lnTo>
                      <a:pt x="4053" y="318"/>
                    </a:lnTo>
                    <a:lnTo>
                      <a:pt x="4053" y="316"/>
                    </a:lnTo>
                    <a:lnTo>
                      <a:pt x="4055" y="316"/>
                    </a:lnTo>
                    <a:lnTo>
                      <a:pt x="4055" y="313"/>
                    </a:lnTo>
                    <a:lnTo>
                      <a:pt x="4057" y="313"/>
                    </a:lnTo>
                    <a:lnTo>
                      <a:pt x="4057" y="311"/>
                    </a:lnTo>
                    <a:lnTo>
                      <a:pt x="4058" y="311"/>
                    </a:lnTo>
                    <a:lnTo>
                      <a:pt x="4058" y="308"/>
                    </a:lnTo>
                    <a:lnTo>
                      <a:pt x="4060" y="308"/>
                    </a:lnTo>
                    <a:lnTo>
                      <a:pt x="4060" y="306"/>
                    </a:lnTo>
                    <a:lnTo>
                      <a:pt x="4062" y="306"/>
                    </a:lnTo>
                    <a:lnTo>
                      <a:pt x="4062" y="305"/>
                    </a:lnTo>
                    <a:lnTo>
                      <a:pt x="4063" y="305"/>
                    </a:lnTo>
                    <a:lnTo>
                      <a:pt x="4063" y="301"/>
                    </a:lnTo>
                    <a:lnTo>
                      <a:pt x="4065" y="301"/>
                    </a:lnTo>
                    <a:lnTo>
                      <a:pt x="4065" y="300"/>
                    </a:lnTo>
                    <a:lnTo>
                      <a:pt x="4067" y="300"/>
                    </a:lnTo>
                    <a:lnTo>
                      <a:pt x="4067" y="298"/>
                    </a:lnTo>
                    <a:lnTo>
                      <a:pt x="4068" y="298"/>
                    </a:lnTo>
                    <a:lnTo>
                      <a:pt x="4068" y="295"/>
                    </a:lnTo>
                    <a:lnTo>
                      <a:pt x="4070" y="295"/>
                    </a:lnTo>
                    <a:lnTo>
                      <a:pt x="4070" y="293"/>
                    </a:lnTo>
                    <a:lnTo>
                      <a:pt x="4072" y="293"/>
                    </a:lnTo>
                    <a:lnTo>
                      <a:pt x="4072" y="290"/>
                    </a:lnTo>
                    <a:lnTo>
                      <a:pt x="4073" y="290"/>
                    </a:lnTo>
                    <a:lnTo>
                      <a:pt x="4073" y="288"/>
                    </a:lnTo>
                    <a:lnTo>
                      <a:pt x="4075" y="288"/>
                    </a:lnTo>
                    <a:lnTo>
                      <a:pt x="4075" y="286"/>
                    </a:lnTo>
                    <a:lnTo>
                      <a:pt x="4077" y="286"/>
                    </a:lnTo>
                    <a:lnTo>
                      <a:pt x="4077" y="283"/>
                    </a:lnTo>
                    <a:lnTo>
                      <a:pt x="4078" y="283"/>
                    </a:lnTo>
                    <a:lnTo>
                      <a:pt x="4078" y="281"/>
                    </a:lnTo>
                    <a:lnTo>
                      <a:pt x="4080" y="281"/>
                    </a:lnTo>
                    <a:lnTo>
                      <a:pt x="4080" y="278"/>
                    </a:lnTo>
                    <a:lnTo>
                      <a:pt x="4082" y="278"/>
                    </a:lnTo>
                    <a:lnTo>
                      <a:pt x="4082" y="276"/>
                    </a:lnTo>
                    <a:lnTo>
                      <a:pt x="4083" y="276"/>
                    </a:lnTo>
                    <a:lnTo>
                      <a:pt x="4083" y="275"/>
                    </a:lnTo>
                    <a:lnTo>
                      <a:pt x="4085" y="275"/>
                    </a:lnTo>
                    <a:lnTo>
                      <a:pt x="4085" y="271"/>
                    </a:lnTo>
                    <a:lnTo>
                      <a:pt x="4087" y="271"/>
                    </a:lnTo>
                    <a:lnTo>
                      <a:pt x="4087" y="270"/>
                    </a:lnTo>
                    <a:lnTo>
                      <a:pt x="4088" y="270"/>
                    </a:lnTo>
                    <a:lnTo>
                      <a:pt x="4088" y="266"/>
                    </a:lnTo>
                    <a:lnTo>
                      <a:pt x="4090" y="266"/>
                    </a:lnTo>
                    <a:lnTo>
                      <a:pt x="4090" y="265"/>
                    </a:lnTo>
                    <a:lnTo>
                      <a:pt x="4092" y="265"/>
                    </a:lnTo>
                    <a:lnTo>
                      <a:pt x="4092" y="263"/>
                    </a:lnTo>
                    <a:lnTo>
                      <a:pt x="4093" y="263"/>
                    </a:lnTo>
                    <a:lnTo>
                      <a:pt x="4093" y="260"/>
                    </a:lnTo>
                    <a:lnTo>
                      <a:pt x="4095" y="260"/>
                    </a:lnTo>
                    <a:lnTo>
                      <a:pt x="4095" y="258"/>
                    </a:lnTo>
                    <a:lnTo>
                      <a:pt x="4097" y="258"/>
                    </a:lnTo>
                    <a:lnTo>
                      <a:pt x="4097" y="255"/>
                    </a:lnTo>
                    <a:lnTo>
                      <a:pt x="4098" y="255"/>
                    </a:lnTo>
                    <a:lnTo>
                      <a:pt x="4098" y="253"/>
                    </a:lnTo>
                    <a:lnTo>
                      <a:pt x="4100" y="253"/>
                    </a:lnTo>
                    <a:lnTo>
                      <a:pt x="4100" y="251"/>
                    </a:lnTo>
                    <a:lnTo>
                      <a:pt x="4102" y="251"/>
                    </a:lnTo>
                    <a:lnTo>
                      <a:pt x="4102" y="248"/>
                    </a:lnTo>
                    <a:lnTo>
                      <a:pt x="4103" y="248"/>
                    </a:lnTo>
                    <a:lnTo>
                      <a:pt x="4103" y="246"/>
                    </a:lnTo>
                    <a:lnTo>
                      <a:pt x="4105" y="246"/>
                    </a:lnTo>
                    <a:lnTo>
                      <a:pt x="4105" y="243"/>
                    </a:lnTo>
                    <a:lnTo>
                      <a:pt x="4107" y="243"/>
                    </a:lnTo>
                    <a:lnTo>
                      <a:pt x="4107" y="241"/>
                    </a:lnTo>
                    <a:lnTo>
                      <a:pt x="4108" y="241"/>
                    </a:lnTo>
                    <a:lnTo>
                      <a:pt x="4108" y="240"/>
                    </a:lnTo>
                    <a:lnTo>
                      <a:pt x="4110" y="240"/>
                    </a:lnTo>
                    <a:lnTo>
                      <a:pt x="4110" y="236"/>
                    </a:lnTo>
                    <a:lnTo>
                      <a:pt x="4112" y="236"/>
                    </a:lnTo>
                    <a:lnTo>
                      <a:pt x="4112" y="235"/>
                    </a:lnTo>
                    <a:lnTo>
                      <a:pt x="4113" y="235"/>
                    </a:lnTo>
                    <a:lnTo>
                      <a:pt x="4113" y="231"/>
                    </a:lnTo>
                    <a:lnTo>
                      <a:pt x="4115" y="231"/>
                    </a:lnTo>
                    <a:lnTo>
                      <a:pt x="4115" y="230"/>
                    </a:lnTo>
                    <a:lnTo>
                      <a:pt x="4117" y="230"/>
                    </a:lnTo>
                    <a:lnTo>
                      <a:pt x="4117" y="228"/>
                    </a:lnTo>
                    <a:lnTo>
                      <a:pt x="4118" y="228"/>
                    </a:lnTo>
                    <a:lnTo>
                      <a:pt x="4118" y="225"/>
                    </a:lnTo>
                    <a:lnTo>
                      <a:pt x="4120" y="225"/>
                    </a:lnTo>
                    <a:lnTo>
                      <a:pt x="4120" y="223"/>
                    </a:lnTo>
                    <a:lnTo>
                      <a:pt x="4122" y="223"/>
                    </a:lnTo>
                    <a:lnTo>
                      <a:pt x="4122" y="220"/>
                    </a:lnTo>
                    <a:lnTo>
                      <a:pt x="4123" y="220"/>
                    </a:lnTo>
                    <a:lnTo>
                      <a:pt x="4123" y="218"/>
                    </a:lnTo>
                    <a:lnTo>
                      <a:pt x="4125" y="218"/>
                    </a:lnTo>
                    <a:lnTo>
                      <a:pt x="4125" y="216"/>
                    </a:lnTo>
                    <a:lnTo>
                      <a:pt x="4127" y="216"/>
                    </a:lnTo>
                    <a:lnTo>
                      <a:pt x="4127" y="213"/>
                    </a:lnTo>
                    <a:lnTo>
                      <a:pt x="4128" y="213"/>
                    </a:lnTo>
                    <a:lnTo>
                      <a:pt x="4128" y="211"/>
                    </a:lnTo>
                    <a:lnTo>
                      <a:pt x="4130" y="211"/>
                    </a:lnTo>
                    <a:lnTo>
                      <a:pt x="4130" y="208"/>
                    </a:lnTo>
                    <a:lnTo>
                      <a:pt x="4132" y="208"/>
                    </a:lnTo>
                    <a:lnTo>
                      <a:pt x="4132" y="206"/>
                    </a:lnTo>
                    <a:lnTo>
                      <a:pt x="4133" y="206"/>
                    </a:lnTo>
                    <a:lnTo>
                      <a:pt x="4133" y="203"/>
                    </a:lnTo>
                    <a:lnTo>
                      <a:pt x="4135" y="203"/>
                    </a:lnTo>
                    <a:lnTo>
                      <a:pt x="4135" y="201"/>
                    </a:lnTo>
                    <a:lnTo>
                      <a:pt x="4137" y="201"/>
                    </a:lnTo>
                    <a:lnTo>
                      <a:pt x="4137" y="200"/>
                    </a:lnTo>
                    <a:lnTo>
                      <a:pt x="4138" y="200"/>
                    </a:lnTo>
                    <a:lnTo>
                      <a:pt x="4138" y="196"/>
                    </a:lnTo>
                    <a:lnTo>
                      <a:pt x="4140" y="196"/>
                    </a:lnTo>
                    <a:lnTo>
                      <a:pt x="4140" y="195"/>
                    </a:lnTo>
                    <a:lnTo>
                      <a:pt x="4142" y="195"/>
                    </a:lnTo>
                    <a:lnTo>
                      <a:pt x="4142" y="191"/>
                    </a:lnTo>
                    <a:lnTo>
                      <a:pt x="4143" y="191"/>
                    </a:lnTo>
                    <a:lnTo>
                      <a:pt x="4143" y="190"/>
                    </a:lnTo>
                    <a:lnTo>
                      <a:pt x="4145" y="190"/>
                    </a:lnTo>
                    <a:lnTo>
                      <a:pt x="4145" y="186"/>
                    </a:lnTo>
                    <a:lnTo>
                      <a:pt x="4147" y="186"/>
                    </a:lnTo>
                    <a:lnTo>
                      <a:pt x="4147" y="185"/>
                    </a:lnTo>
                    <a:lnTo>
                      <a:pt x="4148" y="185"/>
                    </a:lnTo>
                    <a:lnTo>
                      <a:pt x="4148" y="183"/>
                    </a:lnTo>
                    <a:lnTo>
                      <a:pt x="4150" y="183"/>
                    </a:lnTo>
                    <a:lnTo>
                      <a:pt x="4150" y="180"/>
                    </a:lnTo>
                    <a:lnTo>
                      <a:pt x="4152" y="180"/>
                    </a:lnTo>
                    <a:lnTo>
                      <a:pt x="4152" y="178"/>
                    </a:lnTo>
                    <a:lnTo>
                      <a:pt x="4153" y="178"/>
                    </a:lnTo>
                    <a:lnTo>
                      <a:pt x="4153" y="175"/>
                    </a:lnTo>
                    <a:lnTo>
                      <a:pt x="4155" y="175"/>
                    </a:lnTo>
                    <a:lnTo>
                      <a:pt x="4155" y="173"/>
                    </a:lnTo>
                    <a:lnTo>
                      <a:pt x="4157" y="173"/>
                    </a:lnTo>
                    <a:lnTo>
                      <a:pt x="4157" y="171"/>
                    </a:lnTo>
                    <a:lnTo>
                      <a:pt x="4158" y="171"/>
                    </a:lnTo>
                    <a:lnTo>
                      <a:pt x="4158" y="168"/>
                    </a:lnTo>
                    <a:lnTo>
                      <a:pt x="4160" y="168"/>
                    </a:lnTo>
                    <a:lnTo>
                      <a:pt x="4160" y="166"/>
                    </a:lnTo>
                    <a:lnTo>
                      <a:pt x="4162" y="166"/>
                    </a:lnTo>
                    <a:lnTo>
                      <a:pt x="4162" y="163"/>
                    </a:lnTo>
                    <a:lnTo>
                      <a:pt x="4163" y="163"/>
                    </a:lnTo>
                    <a:lnTo>
                      <a:pt x="4163" y="161"/>
                    </a:lnTo>
                    <a:lnTo>
                      <a:pt x="4165" y="161"/>
                    </a:lnTo>
                    <a:lnTo>
                      <a:pt x="4165" y="158"/>
                    </a:lnTo>
                    <a:lnTo>
                      <a:pt x="4167" y="158"/>
                    </a:lnTo>
                    <a:lnTo>
                      <a:pt x="4167" y="156"/>
                    </a:lnTo>
                    <a:lnTo>
                      <a:pt x="4168" y="156"/>
                    </a:lnTo>
                    <a:lnTo>
                      <a:pt x="4168" y="153"/>
                    </a:lnTo>
                    <a:lnTo>
                      <a:pt x="4170" y="153"/>
                    </a:lnTo>
                    <a:lnTo>
                      <a:pt x="4170" y="151"/>
                    </a:lnTo>
                    <a:lnTo>
                      <a:pt x="4172" y="151"/>
                    </a:lnTo>
                    <a:lnTo>
                      <a:pt x="4172" y="150"/>
                    </a:lnTo>
                    <a:lnTo>
                      <a:pt x="4173" y="150"/>
                    </a:lnTo>
                    <a:lnTo>
                      <a:pt x="4173" y="146"/>
                    </a:lnTo>
                    <a:lnTo>
                      <a:pt x="4175" y="146"/>
                    </a:lnTo>
                    <a:lnTo>
                      <a:pt x="4175" y="145"/>
                    </a:lnTo>
                    <a:lnTo>
                      <a:pt x="4177" y="145"/>
                    </a:lnTo>
                    <a:lnTo>
                      <a:pt x="4177" y="141"/>
                    </a:lnTo>
                    <a:lnTo>
                      <a:pt x="4178" y="141"/>
                    </a:lnTo>
                    <a:lnTo>
                      <a:pt x="4178" y="140"/>
                    </a:lnTo>
                    <a:lnTo>
                      <a:pt x="4180" y="140"/>
                    </a:lnTo>
                    <a:lnTo>
                      <a:pt x="4180" y="136"/>
                    </a:lnTo>
                    <a:lnTo>
                      <a:pt x="4182" y="136"/>
                    </a:lnTo>
                    <a:lnTo>
                      <a:pt x="4182" y="135"/>
                    </a:lnTo>
                    <a:lnTo>
                      <a:pt x="4183" y="135"/>
                    </a:lnTo>
                    <a:lnTo>
                      <a:pt x="4183" y="131"/>
                    </a:lnTo>
                    <a:lnTo>
                      <a:pt x="4185" y="131"/>
                    </a:lnTo>
                    <a:lnTo>
                      <a:pt x="4185" y="130"/>
                    </a:lnTo>
                    <a:lnTo>
                      <a:pt x="4187" y="130"/>
                    </a:lnTo>
                    <a:lnTo>
                      <a:pt x="4187" y="128"/>
                    </a:lnTo>
                    <a:lnTo>
                      <a:pt x="4188" y="128"/>
                    </a:lnTo>
                    <a:lnTo>
                      <a:pt x="4188" y="125"/>
                    </a:lnTo>
                    <a:lnTo>
                      <a:pt x="4190" y="125"/>
                    </a:lnTo>
                    <a:lnTo>
                      <a:pt x="4190" y="123"/>
                    </a:lnTo>
                    <a:lnTo>
                      <a:pt x="4192" y="123"/>
                    </a:lnTo>
                    <a:lnTo>
                      <a:pt x="4192" y="120"/>
                    </a:lnTo>
                    <a:lnTo>
                      <a:pt x="4193" y="120"/>
                    </a:lnTo>
                    <a:lnTo>
                      <a:pt x="4193" y="118"/>
                    </a:lnTo>
                    <a:lnTo>
                      <a:pt x="4195" y="118"/>
                    </a:lnTo>
                    <a:lnTo>
                      <a:pt x="4195" y="115"/>
                    </a:lnTo>
                    <a:lnTo>
                      <a:pt x="4197" y="115"/>
                    </a:lnTo>
                    <a:lnTo>
                      <a:pt x="4197" y="113"/>
                    </a:lnTo>
                    <a:lnTo>
                      <a:pt x="4198" y="113"/>
                    </a:lnTo>
                    <a:lnTo>
                      <a:pt x="4198" y="111"/>
                    </a:lnTo>
                    <a:lnTo>
                      <a:pt x="4200" y="111"/>
                    </a:lnTo>
                    <a:lnTo>
                      <a:pt x="4200" y="108"/>
                    </a:lnTo>
                    <a:lnTo>
                      <a:pt x="4202" y="108"/>
                    </a:lnTo>
                    <a:lnTo>
                      <a:pt x="4202" y="106"/>
                    </a:lnTo>
                    <a:lnTo>
                      <a:pt x="4203" y="106"/>
                    </a:lnTo>
                    <a:lnTo>
                      <a:pt x="4203" y="103"/>
                    </a:lnTo>
                    <a:lnTo>
                      <a:pt x="4205" y="103"/>
                    </a:lnTo>
                    <a:lnTo>
                      <a:pt x="4205" y="101"/>
                    </a:lnTo>
                    <a:lnTo>
                      <a:pt x="4207" y="101"/>
                    </a:lnTo>
                    <a:lnTo>
                      <a:pt x="4207" y="98"/>
                    </a:lnTo>
                    <a:lnTo>
                      <a:pt x="4208" y="98"/>
                    </a:lnTo>
                    <a:lnTo>
                      <a:pt x="4208" y="96"/>
                    </a:lnTo>
                    <a:lnTo>
                      <a:pt x="4210" y="96"/>
                    </a:lnTo>
                    <a:lnTo>
                      <a:pt x="4210" y="93"/>
                    </a:lnTo>
                    <a:lnTo>
                      <a:pt x="4212" y="93"/>
                    </a:lnTo>
                    <a:lnTo>
                      <a:pt x="4212" y="91"/>
                    </a:lnTo>
                    <a:lnTo>
                      <a:pt x="4213" y="91"/>
                    </a:lnTo>
                    <a:lnTo>
                      <a:pt x="4213" y="88"/>
                    </a:lnTo>
                    <a:lnTo>
                      <a:pt x="4215" y="88"/>
                    </a:lnTo>
                    <a:lnTo>
                      <a:pt x="4215" y="86"/>
                    </a:lnTo>
                    <a:lnTo>
                      <a:pt x="4217" y="86"/>
                    </a:lnTo>
                    <a:lnTo>
                      <a:pt x="4217" y="83"/>
                    </a:lnTo>
                    <a:lnTo>
                      <a:pt x="4218" y="83"/>
                    </a:lnTo>
                    <a:lnTo>
                      <a:pt x="4218" y="81"/>
                    </a:lnTo>
                    <a:lnTo>
                      <a:pt x="4220" y="81"/>
                    </a:lnTo>
                    <a:lnTo>
                      <a:pt x="4220" y="78"/>
                    </a:lnTo>
                    <a:lnTo>
                      <a:pt x="4222" y="78"/>
                    </a:lnTo>
                    <a:lnTo>
                      <a:pt x="4222" y="76"/>
                    </a:lnTo>
                    <a:lnTo>
                      <a:pt x="4223" y="76"/>
                    </a:lnTo>
                    <a:lnTo>
                      <a:pt x="4223" y="75"/>
                    </a:lnTo>
                    <a:lnTo>
                      <a:pt x="4225" y="75"/>
                    </a:lnTo>
                    <a:lnTo>
                      <a:pt x="4225" y="71"/>
                    </a:lnTo>
                    <a:lnTo>
                      <a:pt x="4227" y="71"/>
                    </a:lnTo>
                    <a:lnTo>
                      <a:pt x="4227" y="70"/>
                    </a:lnTo>
                    <a:lnTo>
                      <a:pt x="4228" y="70"/>
                    </a:lnTo>
                    <a:lnTo>
                      <a:pt x="4228" y="66"/>
                    </a:lnTo>
                    <a:lnTo>
                      <a:pt x="4230" y="66"/>
                    </a:lnTo>
                    <a:lnTo>
                      <a:pt x="4230" y="65"/>
                    </a:lnTo>
                    <a:lnTo>
                      <a:pt x="4232" y="65"/>
                    </a:lnTo>
                    <a:lnTo>
                      <a:pt x="4232" y="61"/>
                    </a:lnTo>
                    <a:lnTo>
                      <a:pt x="4233" y="61"/>
                    </a:lnTo>
                    <a:lnTo>
                      <a:pt x="4233" y="60"/>
                    </a:lnTo>
                    <a:lnTo>
                      <a:pt x="4235" y="60"/>
                    </a:lnTo>
                    <a:lnTo>
                      <a:pt x="4235" y="56"/>
                    </a:lnTo>
                    <a:lnTo>
                      <a:pt x="4237" y="56"/>
                    </a:lnTo>
                    <a:lnTo>
                      <a:pt x="4237" y="55"/>
                    </a:lnTo>
                    <a:lnTo>
                      <a:pt x="4238" y="55"/>
                    </a:lnTo>
                    <a:lnTo>
                      <a:pt x="4238" y="51"/>
                    </a:lnTo>
                    <a:lnTo>
                      <a:pt x="4240" y="51"/>
                    </a:lnTo>
                    <a:lnTo>
                      <a:pt x="4240" y="50"/>
                    </a:lnTo>
                    <a:lnTo>
                      <a:pt x="4242" y="50"/>
                    </a:lnTo>
                    <a:lnTo>
                      <a:pt x="4242" y="46"/>
                    </a:lnTo>
                    <a:lnTo>
                      <a:pt x="4243" y="46"/>
                    </a:lnTo>
                    <a:lnTo>
                      <a:pt x="4243" y="45"/>
                    </a:lnTo>
                    <a:lnTo>
                      <a:pt x="4245" y="45"/>
                    </a:lnTo>
                    <a:lnTo>
                      <a:pt x="4245" y="41"/>
                    </a:lnTo>
                    <a:lnTo>
                      <a:pt x="4247" y="41"/>
                    </a:lnTo>
                    <a:lnTo>
                      <a:pt x="4247" y="40"/>
                    </a:lnTo>
                    <a:lnTo>
                      <a:pt x="4248" y="40"/>
                    </a:lnTo>
                    <a:lnTo>
                      <a:pt x="4248" y="36"/>
                    </a:lnTo>
                    <a:lnTo>
                      <a:pt x="4250" y="36"/>
                    </a:lnTo>
                    <a:lnTo>
                      <a:pt x="4250" y="35"/>
                    </a:lnTo>
                    <a:lnTo>
                      <a:pt x="4252" y="35"/>
                    </a:lnTo>
                    <a:lnTo>
                      <a:pt x="4252" y="33"/>
                    </a:lnTo>
                    <a:lnTo>
                      <a:pt x="4253" y="33"/>
                    </a:lnTo>
                    <a:lnTo>
                      <a:pt x="4253" y="30"/>
                    </a:lnTo>
                    <a:lnTo>
                      <a:pt x="4255" y="30"/>
                    </a:lnTo>
                    <a:lnTo>
                      <a:pt x="4255" y="28"/>
                    </a:lnTo>
                    <a:lnTo>
                      <a:pt x="4257" y="28"/>
                    </a:lnTo>
                    <a:lnTo>
                      <a:pt x="4257" y="25"/>
                    </a:lnTo>
                    <a:lnTo>
                      <a:pt x="4258" y="25"/>
                    </a:lnTo>
                    <a:lnTo>
                      <a:pt x="4258" y="23"/>
                    </a:lnTo>
                    <a:lnTo>
                      <a:pt x="4260" y="23"/>
                    </a:lnTo>
                    <a:lnTo>
                      <a:pt x="4260" y="20"/>
                    </a:lnTo>
                    <a:lnTo>
                      <a:pt x="4262" y="20"/>
                    </a:lnTo>
                    <a:lnTo>
                      <a:pt x="4262" y="18"/>
                    </a:lnTo>
                    <a:lnTo>
                      <a:pt x="4263" y="18"/>
                    </a:lnTo>
                    <a:lnTo>
                      <a:pt x="4263" y="15"/>
                    </a:lnTo>
                    <a:lnTo>
                      <a:pt x="4265" y="15"/>
                    </a:lnTo>
                    <a:lnTo>
                      <a:pt x="4265" y="13"/>
                    </a:lnTo>
                    <a:lnTo>
                      <a:pt x="4267" y="13"/>
                    </a:lnTo>
                    <a:lnTo>
                      <a:pt x="4267" y="10"/>
                    </a:lnTo>
                    <a:lnTo>
                      <a:pt x="4268" y="10"/>
                    </a:lnTo>
                    <a:lnTo>
                      <a:pt x="4268" y="8"/>
                    </a:lnTo>
                    <a:lnTo>
                      <a:pt x="4270" y="8"/>
                    </a:lnTo>
                    <a:lnTo>
                      <a:pt x="4270" y="5"/>
                    </a:lnTo>
                    <a:lnTo>
                      <a:pt x="4272" y="5"/>
                    </a:lnTo>
                    <a:lnTo>
                      <a:pt x="4272" y="3"/>
                    </a:lnTo>
                    <a:lnTo>
                      <a:pt x="4273" y="3"/>
                    </a:lnTo>
                    <a:lnTo>
                      <a:pt x="4273" y="0"/>
                    </a:lnTo>
                    <a:lnTo>
                      <a:pt x="4278" y="0"/>
                    </a:lnTo>
                    <a:lnTo>
                      <a:pt x="4278" y="1"/>
                    </a:lnTo>
                    <a:lnTo>
                      <a:pt x="4282" y="1"/>
                    </a:lnTo>
                    <a:lnTo>
                      <a:pt x="4282" y="3"/>
                    </a:lnTo>
                    <a:lnTo>
                      <a:pt x="4285" y="3"/>
                    </a:lnTo>
                    <a:lnTo>
                      <a:pt x="4285" y="5"/>
                    </a:lnTo>
                    <a:lnTo>
                      <a:pt x="4288" y="5"/>
                    </a:lnTo>
                    <a:lnTo>
                      <a:pt x="4288" y="6"/>
                    </a:lnTo>
                    <a:lnTo>
                      <a:pt x="4292" y="6"/>
                    </a:lnTo>
                    <a:lnTo>
                      <a:pt x="4292" y="8"/>
                    </a:lnTo>
                    <a:lnTo>
                      <a:pt x="4293" y="8"/>
                    </a:lnTo>
                    <a:lnTo>
                      <a:pt x="4293" y="10"/>
                    </a:lnTo>
                    <a:lnTo>
                      <a:pt x="4297" y="10"/>
                    </a:lnTo>
                    <a:lnTo>
                      <a:pt x="4297" y="11"/>
                    </a:lnTo>
                    <a:lnTo>
                      <a:pt x="4300" y="11"/>
                    </a:lnTo>
                    <a:lnTo>
                      <a:pt x="4300" y="13"/>
                    </a:lnTo>
                    <a:lnTo>
                      <a:pt x="4302" y="13"/>
                    </a:lnTo>
                    <a:lnTo>
                      <a:pt x="4302" y="15"/>
                    </a:lnTo>
                    <a:lnTo>
                      <a:pt x="4305" y="15"/>
                    </a:lnTo>
                    <a:lnTo>
                      <a:pt x="4305" y="16"/>
                    </a:lnTo>
                    <a:lnTo>
                      <a:pt x="4308" y="16"/>
                    </a:lnTo>
                    <a:lnTo>
                      <a:pt x="4308" y="18"/>
                    </a:lnTo>
                    <a:lnTo>
                      <a:pt x="4310" y="18"/>
                    </a:lnTo>
                    <a:lnTo>
                      <a:pt x="4310" y="20"/>
                    </a:lnTo>
                    <a:lnTo>
                      <a:pt x="4313" y="20"/>
                    </a:lnTo>
                    <a:lnTo>
                      <a:pt x="4313" y="21"/>
                    </a:lnTo>
                    <a:lnTo>
                      <a:pt x="4317" y="21"/>
                    </a:lnTo>
                    <a:lnTo>
                      <a:pt x="4317" y="23"/>
                    </a:lnTo>
                    <a:lnTo>
                      <a:pt x="4318" y="23"/>
                    </a:lnTo>
                    <a:lnTo>
                      <a:pt x="4318" y="25"/>
                    </a:lnTo>
                    <a:lnTo>
                      <a:pt x="4322" y="25"/>
                    </a:lnTo>
                    <a:lnTo>
                      <a:pt x="4322" y="26"/>
                    </a:lnTo>
                    <a:lnTo>
                      <a:pt x="4325" y="26"/>
                    </a:lnTo>
                    <a:lnTo>
                      <a:pt x="4325" y="28"/>
                    </a:lnTo>
                    <a:lnTo>
                      <a:pt x="4327" y="28"/>
                    </a:lnTo>
                    <a:lnTo>
                      <a:pt x="4327" y="30"/>
                    </a:lnTo>
                    <a:lnTo>
                      <a:pt x="4330" y="30"/>
                    </a:lnTo>
                    <a:lnTo>
                      <a:pt x="4330" y="31"/>
                    </a:lnTo>
                    <a:lnTo>
                      <a:pt x="4332" y="31"/>
                    </a:lnTo>
                    <a:lnTo>
                      <a:pt x="4332" y="33"/>
                    </a:lnTo>
                    <a:lnTo>
                      <a:pt x="4335" y="33"/>
                    </a:lnTo>
                    <a:lnTo>
                      <a:pt x="4335" y="35"/>
                    </a:lnTo>
                    <a:lnTo>
                      <a:pt x="4338" y="35"/>
                    </a:lnTo>
                    <a:lnTo>
                      <a:pt x="4338" y="36"/>
                    </a:lnTo>
                    <a:lnTo>
                      <a:pt x="4340" y="36"/>
                    </a:lnTo>
                    <a:lnTo>
                      <a:pt x="4340" y="38"/>
                    </a:lnTo>
                    <a:lnTo>
                      <a:pt x="4343" y="38"/>
                    </a:lnTo>
                    <a:lnTo>
                      <a:pt x="4343" y="40"/>
                    </a:lnTo>
                    <a:lnTo>
                      <a:pt x="4345" y="40"/>
                    </a:lnTo>
                    <a:lnTo>
                      <a:pt x="4345" y="41"/>
                    </a:lnTo>
                    <a:lnTo>
                      <a:pt x="4348" y="41"/>
                    </a:lnTo>
                    <a:lnTo>
                      <a:pt x="4348" y="43"/>
                    </a:lnTo>
                    <a:lnTo>
                      <a:pt x="4352" y="43"/>
                    </a:lnTo>
                    <a:lnTo>
                      <a:pt x="4352" y="45"/>
                    </a:lnTo>
                    <a:lnTo>
                      <a:pt x="4353" y="45"/>
                    </a:lnTo>
                    <a:lnTo>
                      <a:pt x="4353" y="46"/>
                    </a:lnTo>
                    <a:lnTo>
                      <a:pt x="4357" y="46"/>
                    </a:lnTo>
                    <a:lnTo>
                      <a:pt x="4357" y="48"/>
                    </a:lnTo>
                    <a:lnTo>
                      <a:pt x="4358" y="48"/>
                    </a:lnTo>
                    <a:lnTo>
                      <a:pt x="4358" y="50"/>
                    </a:lnTo>
                    <a:lnTo>
                      <a:pt x="4362" y="50"/>
                    </a:lnTo>
                    <a:lnTo>
                      <a:pt x="4362" y="51"/>
                    </a:lnTo>
                    <a:lnTo>
                      <a:pt x="4365" y="51"/>
                    </a:lnTo>
                    <a:lnTo>
                      <a:pt x="4365" y="53"/>
                    </a:lnTo>
                    <a:lnTo>
                      <a:pt x="4367" y="53"/>
                    </a:lnTo>
                    <a:lnTo>
                      <a:pt x="4367" y="55"/>
                    </a:lnTo>
                    <a:lnTo>
                      <a:pt x="4370" y="55"/>
                    </a:lnTo>
                    <a:lnTo>
                      <a:pt x="4370" y="56"/>
                    </a:lnTo>
                    <a:lnTo>
                      <a:pt x="4373" y="56"/>
                    </a:lnTo>
                    <a:lnTo>
                      <a:pt x="4373" y="58"/>
                    </a:lnTo>
                    <a:lnTo>
                      <a:pt x="4375" y="58"/>
                    </a:lnTo>
                    <a:lnTo>
                      <a:pt x="4375" y="60"/>
                    </a:lnTo>
                    <a:lnTo>
                      <a:pt x="4378" y="60"/>
                    </a:lnTo>
                    <a:lnTo>
                      <a:pt x="4378" y="61"/>
                    </a:lnTo>
                    <a:lnTo>
                      <a:pt x="4380" y="61"/>
                    </a:lnTo>
                    <a:lnTo>
                      <a:pt x="4380" y="63"/>
                    </a:lnTo>
                    <a:lnTo>
                      <a:pt x="4383" y="63"/>
                    </a:lnTo>
                    <a:lnTo>
                      <a:pt x="4383" y="65"/>
                    </a:lnTo>
                    <a:lnTo>
                      <a:pt x="4387" y="65"/>
                    </a:lnTo>
                    <a:lnTo>
                      <a:pt x="4387" y="66"/>
                    </a:lnTo>
                    <a:lnTo>
                      <a:pt x="4388" y="66"/>
                    </a:lnTo>
                    <a:lnTo>
                      <a:pt x="4388" y="68"/>
                    </a:lnTo>
                    <a:lnTo>
                      <a:pt x="4390" y="68"/>
                    </a:lnTo>
                    <a:lnTo>
                      <a:pt x="4390" y="70"/>
                    </a:lnTo>
                    <a:lnTo>
                      <a:pt x="4393" y="70"/>
                    </a:lnTo>
                    <a:lnTo>
                      <a:pt x="4393" y="71"/>
                    </a:lnTo>
                    <a:lnTo>
                      <a:pt x="4395" y="71"/>
                    </a:lnTo>
                    <a:lnTo>
                      <a:pt x="4395" y="73"/>
                    </a:lnTo>
                    <a:lnTo>
                      <a:pt x="4398" y="73"/>
                    </a:lnTo>
                    <a:lnTo>
                      <a:pt x="4398" y="75"/>
                    </a:lnTo>
                    <a:lnTo>
                      <a:pt x="4400" y="75"/>
                    </a:lnTo>
                    <a:lnTo>
                      <a:pt x="4400" y="76"/>
                    </a:lnTo>
                    <a:lnTo>
                      <a:pt x="4403" y="76"/>
                    </a:lnTo>
                    <a:lnTo>
                      <a:pt x="4403" y="78"/>
                    </a:lnTo>
                    <a:lnTo>
                      <a:pt x="4405" y="78"/>
                    </a:lnTo>
                    <a:lnTo>
                      <a:pt x="4405" y="80"/>
                    </a:lnTo>
                    <a:lnTo>
                      <a:pt x="4408" y="80"/>
                    </a:lnTo>
                    <a:lnTo>
                      <a:pt x="4408" y="81"/>
                    </a:lnTo>
                    <a:lnTo>
                      <a:pt x="4410" y="81"/>
                    </a:lnTo>
                    <a:lnTo>
                      <a:pt x="4410" y="83"/>
                    </a:lnTo>
                    <a:lnTo>
                      <a:pt x="4412" y="83"/>
                    </a:lnTo>
                    <a:lnTo>
                      <a:pt x="4412" y="85"/>
                    </a:lnTo>
                    <a:lnTo>
                      <a:pt x="4415" y="85"/>
                    </a:lnTo>
                    <a:lnTo>
                      <a:pt x="4415" y="86"/>
                    </a:lnTo>
                    <a:lnTo>
                      <a:pt x="4417" y="86"/>
                    </a:lnTo>
                    <a:lnTo>
                      <a:pt x="4417" y="88"/>
                    </a:lnTo>
                    <a:lnTo>
                      <a:pt x="4420" y="88"/>
                    </a:lnTo>
                    <a:lnTo>
                      <a:pt x="4420" y="90"/>
                    </a:lnTo>
                    <a:lnTo>
                      <a:pt x="4422" y="90"/>
                    </a:lnTo>
                    <a:lnTo>
                      <a:pt x="4422" y="91"/>
                    </a:lnTo>
                    <a:lnTo>
                      <a:pt x="4425" y="91"/>
                    </a:lnTo>
                    <a:lnTo>
                      <a:pt x="4425" y="93"/>
                    </a:lnTo>
                    <a:lnTo>
                      <a:pt x="4427" y="93"/>
                    </a:lnTo>
                    <a:lnTo>
                      <a:pt x="4427" y="95"/>
                    </a:lnTo>
                    <a:lnTo>
                      <a:pt x="4430" y="95"/>
                    </a:lnTo>
                    <a:lnTo>
                      <a:pt x="4430" y="96"/>
                    </a:lnTo>
                    <a:lnTo>
                      <a:pt x="4432" y="96"/>
                    </a:lnTo>
                    <a:lnTo>
                      <a:pt x="4432" y="98"/>
                    </a:lnTo>
                    <a:lnTo>
                      <a:pt x="4435" y="98"/>
                    </a:lnTo>
                    <a:lnTo>
                      <a:pt x="4435" y="100"/>
                    </a:lnTo>
                    <a:lnTo>
                      <a:pt x="4437" y="100"/>
                    </a:lnTo>
                    <a:lnTo>
                      <a:pt x="4437" y="101"/>
                    </a:lnTo>
                    <a:lnTo>
                      <a:pt x="4438" y="101"/>
                    </a:lnTo>
                    <a:lnTo>
                      <a:pt x="4438" y="103"/>
                    </a:lnTo>
                    <a:lnTo>
                      <a:pt x="4442" y="103"/>
                    </a:lnTo>
                    <a:lnTo>
                      <a:pt x="4442" y="105"/>
                    </a:lnTo>
                    <a:lnTo>
                      <a:pt x="4443" y="105"/>
                    </a:lnTo>
                    <a:lnTo>
                      <a:pt x="4443" y="106"/>
                    </a:lnTo>
                    <a:lnTo>
                      <a:pt x="4447" y="106"/>
                    </a:lnTo>
                    <a:lnTo>
                      <a:pt x="4447" y="108"/>
                    </a:lnTo>
                    <a:lnTo>
                      <a:pt x="4448" y="108"/>
                    </a:lnTo>
                    <a:lnTo>
                      <a:pt x="4448" y="110"/>
                    </a:lnTo>
                    <a:lnTo>
                      <a:pt x="4452" y="110"/>
                    </a:lnTo>
                    <a:lnTo>
                      <a:pt x="4452" y="111"/>
                    </a:lnTo>
                    <a:lnTo>
                      <a:pt x="4453" y="111"/>
                    </a:lnTo>
                    <a:lnTo>
                      <a:pt x="4453" y="113"/>
                    </a:lnTo>
                    <a:lnTo>
                      <a:pt x="4457" y="113"/>
                    </a:lnTo>
                    <a:lnTo>
                      <a:pt x="4457" y="115"/>
                    </a:lnTo>
                    <a:lnTo>
                      <a:pt x="4458" y="115"/>
                    </a:lnTo>
                    <a:lnTo>
                      <a:pt x="4458" y="116"/>
                    </a:lnTo>
                    <a:lnTo>
                      <a:pt x="4460" y="116"/>
                    </a:lnTo>
                    <a:lnTo>
                      <a:pt x="4460" y="118"/>
                    </a:lnTo>
                    <a:lnTo>
                      <a:pt x="4463" y="118"/>
                    </a:lnTo>
                    <a:lnTo>
                      <a:pt x="4463" y="120"/>
                    </a:lnTo>
                    <a:lnTo>
                      <a:pt x="4465" y="120"/>
                    </a:lnTo>
                    <a:lnTo>
                      <a:pt x="4465" y="121"/>
                    </a:lnTo>
                    <a:lnTo>
                      <a:pt x="4468" y="121"/>
                    </a:lnTo>
                    <a:lnTo>
                      <a:pt x="4468" y="123"/>
                    </a:lnTo>
                    <a:lnTo>
                      <a:pt x="4470" y="123"/>
                    </a:lnTo>
                    <a:lnTo>
                      <a:pt x="4470" y="125"/>
                    </a:lnTo>
                    <a:lnTo>
                      <a:pt x="4473" y="125"/>
                    </a:lnTo>
                    <a:lnTo>
                      <a:pt x="4473" y="126"/>
                    </a:lnTo>
                    <a:lnTo>
                      <a:pt x="4475" y="126"/>
                    </a:lnTo>
                    <a:lnTo>
                      <a:pt x="4475" y="128"/>
                    </a:lnTo>
                    <a:lnTo>
                      <a:pt x="4478" y="128"/>
                    </a:lnTo>
                    <a:lnTo>
                      <a:pt x="4478" y="130"/>
                    </a:lnTo>
                    <a:lnTo>
                      <a:pt x="4480" y="130"/>
                    </a:lnTo>
                    <a:lnTo>
                      <a:pt x="4480" y="131"/>
                    </a:lnTo>
                    <a:lnTo>
                      <a:pt x="4482" y="131"/>
                    </a:lnTo>
                    <a:lnTo>
                      <a:pt x="4482" y="133"/>
                    </a:lnTo>
                    <a:lnTo>
                      <a:pt x="4485" y="133"/>
                    </a:lnTo>
                    <a:lnTo>
                      <a:pt x="4485" y="135"/>
                    </a:lnTo>
                    <a:lnTo>
                      <a:pt x="4487" y="135"/>
                    </a:lnTo>
                    <a:lnTo>
                      <a:pt x="4487" y="136"/>
                    </a:lnTo>
                    <a:lnTo>
                      <a:pt x="4490" y="136"/>
                    </a:lnTo>
                    <a:lnTo>
                      <a:pt x="4490" y="138"/>
                    </a:lnTo>
                    <a:lnTo>
                      <a:pt x="4492" y="138"/>
                    </a:lnTo>
                    <a:lnTo>
                      <a:pt x="4492" y="140"/>
                    </a:lnTo>
                    <a:lnTo>
                      <a:pt x="4493" y="140"/>
                    </a:lnTo>
                    <a:lnTo>
                      <a:pt x="4493" y="141"/>
                    </a:lnTo>
                    <a:lnTo>
                      <a:pt x="4497" y="141"/>
                    </a:lnTo>
                    <a:lnTo>
                      <a:pt x="4497" y="143"/>
                    </a:lnTo>
                    <a:lnTo>
                      <a:pt x="4498" y="143"/>
                    </a:lnTo>
                    <a:lnTo>
                      <a:pt x="4498" y="145"/>
                    </a:lnTo>
                    <a:lnTo>
                      <a:pt x="4500" y="145"/>
                    </a:lnTo>
                    <a:lnTo>
                      <a:pt x="4500" y="146"/>
                    </a:lnTo>
                    <a:lnTo>
                      <a:pt x="4503" y="146"/>
                    </a:lnTo>
                    <a:lnTo>
                      <a:pt x="4503" y="148"/>
                    </a:lnTo>
                    <a:lnTo>
                      <a:pt x="4505" y="148"/>
                    </a:lnTo>
                    <a:lnTo>
                      <a:pt x="4505" y="150"/>
                    </a:lnTo>
                    <a:lnTo>
                      <a:pt x="4507" y="150"/>
                    </a:lnTo>
                    <a:lnTo>
                      <a:pt x="4507" y="151"/>
                    </a:lnTo>
                    <a:lnTo>
                      <a:pt x="4508" y="151"/>
                    </a:lnTo>
                    <a:lnTo>
                      <a:pt x="4508" y="153"/>
                    </a:lnTo>
                    <a:lnTo>
                      <a:pt x="4512" y="153"/>
                    </a:lnTo>
                    <a:lnTo>
                      <a:pt x="4512" y="155"/>
                    </a:lnTo>
                    <a:lnTo>
                      <a:pt x="4513" y="155"/>
                    </a:lnTo>
                    <a:lnTo>
                      <a:pt x="4513" y="156"/>
                    </a:lnTo>
                    <a:lnTo>
                      <a:pt x="4515" y="156"/>
                    </a:lnTo>
                    <a:lnTo>
                      <a:pt x="4515" y="158"/>
                    </a:lnTo>
                    <a:lnTo>
                      <a:pt x="4517" y="158"/>
                    </a:lnTo>
                    <a:lnTo>
                      <a:pt x="4517" y="160"/>
                    </a:lnTo>
                    <a:lnTo>
                      <a:pt x="4520" y="160"/>
                    </a:lnTo>
                    <a:lnTo>
                      <a:pt x="4520" y="161"/>
                    </a:lnTo>
                    <a:lnTo>
                      <a:pt x="4522" y="161"/>
                    </a:lnTo>
                    <a:lnTo>
                      <a:pt x="4522" y="163"/>
                    </a:lnTo>
                    <a:lnTo>
                      <a:pt x="4523" y="163"/>
                    </a:lnTo>
                    <a:lnTo>
                      <a:pt x="4523" y="165"/>
                    </a:lnTo>
                    <a:lnTo>
                      <a:pt x="4527" y="165"/>
                    </a:lnTo>
                    <a:lnTo>
                      <a:pt x="4527" y="166"/>
                    </a:lnTo>
                    <a:lnTo>
                      <a:pt x="4528" y="166"/>
                    </a:lnTo>
                    <a:lnTo>
                      <a:pt x="4528" y="168"/>
                    </a:lnTo>
                    <a:lnTo>
                      <a:pt x="4530" y="168"/>
                    </a:lnTo>
                    <a:lnTo>
                      <a:pt x="4530" y="170"/>
                    </a:lnTo>
                    <a:lnTo>
                      <a:pt x="4532" y="170"/>
                    </a:lnTo>
                    <a:lnTo>
                      <a:pt x="4532" y="171"/>
                    </a:lnTo>
                    <a:lnTo>
                      <a:pt x="4535" y="171"/>
                    </a:lnTo>
                    <a:lnTo>
                      <a:pt x="4535" y="173"/>
                    </a:lnTo>
                    <a:lnTo>
                      <a:pt x="4537" y="173"/>
                    </a:lnTo>
                    <a:lnTo>
                      <a:pt x="4537" y="175"/>
                    </a:lnTo>
                    <a:lnTo>
                      <a:pt x="4538" y="175"/>
                    </a:lnTo>
                    <a:lnTo>
                      <a:pt x="4538" y="176"/>
                    </a:lnTo>
                    <a:lnTo>
                      <a:pt x="4542" y="176"/>
                    </a:lnTo>
                    <a:lnTo>
                      <a:pt x="4542" y="178"/>
                    </a:lnTo>
                    <a:lnTo>
                      <a:pt x="4543" y="178"/>
                    </a:lnTo>
                    <a:lnTo>
                      <a:pt x="4543" y="180"/>
                    </a:lnTo>
                    <a:lnTo>
                      <a:pt x="4545" y="180"/>
                    </a:lnTo>
                    <a:lnTo>
                      <a:pt x="4545" y="181"/>
                    </a:lnTo>
                    <a:lnTo>
                      <a:pt x="4547" y="181"/>
                    </a:lnTo>
                    <a:lnTo>
                      <a:pt x="4547" y="183"/>
                    </a:lnTo>
                    <a:lnTo>
                      <a:pt x="4550" y="183"/>
                    </a:lnTo>
                    <a:lnTo>
                      <a:pt x="4550" y="185"/>
                    </a:lnTo>
                    <a:lnTo>
                      <a:pt x="4552" y="185"/>
                    </a:lnTo>
                    <a:lnTo>
                      <a:pt x="4552" y="186"/>
                    </a:lnTo>
                    <a:lnTo>
                      <a:pt x="4553" y="186"/>
                    </a:lnTo>
                    <a:lnTo>
                      <a:pt x="4553" y="188"/>
                    </a:lnTo>
                    <a:lnTo>
                      <a:pt x="4555" y="188"/>
                    </a:lnTo>
                    <a:lnTo>
                      <a:pt x="4555" y="190"/>
                    </a:lnTo>
                    <a:lnTo>
                      <a:pt x="4558" y="190"/>
                    </a:lnTo>
                    <a:lnTo>
                      <a:pt x="4558" y="191"/>
                    </a:lnTo>
                    <a:lnTo>
                      <a:pt x="4560" y="191"/>
                    </a:lnTo>
                    <a:lnTo>
                      <a:pt x="4560" y="193"/>
                    </a:lnTo>
                    <a:lnTo>
                      <a:pt x="4562" y="193"/>
                    </a:lnTo>
                    <a:lnTo>
                      <a:pt x="4562" y="195"/>
                    </a:lnTo>
                    <a:lnTo>
                      <a:pt x="4565" y="195"/>
                    </a:lnTo>
                    <a:lnTo>
                      <a:pt x="4565" y="196"/>
                    </a:lnTo>
                    <a:lnTo>
                      <a:pt x="4567" y="196"/>
                    </a:lnTo>
                    <a:lnTo>
                      <a:pt x="4567" y="198"/>
                    </a:lnTo>
                    <a:lnTo>
                      <a:pt x="4568" y="198"/>
                    </a:lnTo>
                    <a:lnTo>
                      <a:pt x="4568" y="200"/>
                    </a:lnTo>
                    <a:lnTo>
                      <a:pt x="4570" y="200"/>
                    </a:lnTo>
                    <a:lnTo>
                      <a:pt x="4570" y="201"/>
                    </a:lnTo>
                    <a:lnTo>
                      <a:pt x="4573" y="201"/>
                    </a:lnTo>
                    <a:lnTo>
                      <a:pt x="4573" y="203"/>
                    </a:lnTo>
                    <a:lnTo>
                      <a:pt x="4575" y="203"/>
                    </a:lnTo>
                    <a:lnTo>
                      <a:pt x="4575" y="205"/>
                    </a:lnTo>
                    <a:lnTo>
                      <a:pt x="4577" y="205"/>
                    </a:lnTo>
                    <a:lnTo>
                      <a:pt x="4577" y="206"/>
                    </a:lnTo>
                    <a:lnTo>
                      <a:pt x="4578" y="206"/>
                    </a:lnTo>
                    <a:lnTo>
                      <a:pt x="4578" y="208"/>
                    </a:lnTo>
                    <a:lnTo>
                      <a:pt x="4582" y="208"/>
                    </a:lnTo>
                    <a:lnTo>
                      <a:pt x="4582" y="210"/>
                    </a:lnTo>
                    <a:lnTo>
                      <a:pt x="4583" y="210"/>
                    </a:lnTo>
                    <a:lnTo>
                      <a:pt x="4583" y="211"/>
                    </a:lnTo>
                    <a:lnTo>
                      <a:pt x="4585" y="211"/>
                    </a:lnTo>
                    <a:lnTo>
                      <a:pt x="4585" y="213"/>
                    </a:lnTo>
                    <a:lnTo>
                      <a:pt x="4588" y="213"/>
                    </a:lnTo>
                    <a:lnTo>
                      <a:pt x="4588" y="215"/>
                    </a:lnTo>
                    <a:lnTo>
                      <a:pt x="4590" y="215"/>
                    </a:lnTo>
                    <a:lnTo>
                      <a:pt x="4590" y="216"/>
                    </a:lnTo>
                    <a:lnTo>
                      <a:pt x="4592" y="216"/>
                    </a:lnTo>
                    <a:lnTo>
                      <a:pt x="4592" y="218"/>
                    </a:lnTo>
                    <a:lnTo>
                      <a:pt x="4593" y="218"/>
                    </a:lnTo>
                    <a:lnTo>
                      <a:pt x="4593" y="220"/>
                    </a:lnTo>
                    <a:lnTo>
                      <a:pt x="4595" y="220"/>
                    </a:lnTo>
                    <a:lnTo>
                      <a:pt x="4595" y="221"/>
                    </a:lnTo>
                    <a:lnTo>
                      <a:pt x="4598" y="221"/>
                    </a:lnTo>
                    <a:lnTo>
                      <a:pt x="4598" y="223"/>
                    </a:lnTo>
                    <a:lnTo>
                      <a:pt x="4600" y="223"/>
                    </a:lnTo>
                    <a:lnTo>
                      <a:pt x="4600" y="225"/>
                    </a:lnTo>
                    <a:lnTo>
                      <a:pt x="4602" y="225"/>
                    </a:lnTo>
                    <a:lnTo>
                      <a:pt x="4602" y="226"/>
                    </a:lnTo>
                    <a:lnTo>
                      <a:pt x="4603" y="226"/>
                    </a:lnTo>
                    <a:lnTo>
                      <a:pt x="4603" y="228"/>
                    </a:lnTo>
                    <a:lnTo>
                      <a:pt x="4605" y="228"/>
                    </a:lnTo>
                    <a:lnTo>
                      <a:pt x="4605" y="230"/>
                    </a:lnTo>
                    <a:lnTo>
                      <a:pt x="4607" y="230"/>
                    </a:lnTo>
                    <a:lnTo>
                      <a:pt x="4607" y="231"/>
                    </a:lnTo>
                    <a:lnTo>
                      <a:pt x="4610" y="231"/>
                    </a:lnTo>
                    <a:lnTo>
                      <a:pt x="4610" y="233"/>
                    </a:lnTo>
                    <a:lnTo>
                      <a:pt x="4612" y="233"/>
                    </a:lnTo>
                    <a:lnTo>
                      <a:pt x="4612" y="235"/>
                    </a:lnTo>
                    <a:lnTo>
                      <a:pt x="4613" y="235"/>
                    </a:lnTo>
                    <a:lnTo>
                      <a:pt x="4613" y="236"/>
                    </a:lnTo>
                    <a:lnTo>
                      <a:pt x="4615" y="236"/>
                    </a:lnTo>
                    <a:lnTo>
                      <a:pt x="4615" y="238"/>
                    </a:lnTo>
                    <a:lnTo>
                      <a:pt x="4617" y="238"/>
                    </a:lnTo>
                    <a:lnTo>
                      <a:pt x="4617" y="240"/>
                    </a:lnTo>
                    <a:lnTo>
                      <a:pt x="4618" y="240"/>
                    </a:lnTo>
                    <a:lnTo>
                      <a:pt x="4618" y="241"/>
                    </a:lnTo>
                    <a:lnTo>
                      <a:pt x="4620" y="241"/>
                    </a:lnTo>
                    <a:lnTo>
                      <a:pt x="4620" y="243"/>
                    </a:lnTo>
                    <a:lnTo>
                      <a:pt x="4623" y="243"/>
                    </a:lnTo>
                    <a:lnTo>
                      <a:pt x="4623" y="245"/>
                    </a:lnTo>
                    <a:lnTo>
                      <a:pt x="4625" y="245"/>
                    </a:lnTo>
                    <a:lnTo>
                      <a:pt x="4625" y="246"/>
                    </a:lnTo>
                    <a:lnTo>
                      <a:pt x="4627" y="246"/>
                    </a:lnTo>
                    <a:lnTo>
                      <a:pt x="4627" y="248"/>
                    </a:lnTo>
                    <a:lnTo>
                      <a:pt x="4628" y="248"/>
                    </a:lnTo>
                    <a:lnTo>
                      <a:pt x="4628" y="250"/>
                    </a:lnTo>
                    <a:lnTo>
                      <a:pt x="4630" y="250"/>
                    </a:lnTo>
                    <a:lnTo>
                      <a:pt x="4630" y="251"/>
                    </a:lnTo>
                    <a:lnTo>
                      <a:pt x="4632" y="251"/>
                    </a:lnTo>
                    <a:lnTo>
                      <a:pt x="4632" y="253"/>
                    </a:lnTo>
                    <a:lnTo>
                      <a:pt x="4635" y="253"/>
                    </a:lnTo>
                    <a:lnTo>
                      <a:pt x="4635" y="255"/>
                    </a:lnTo>
                    <a:lnTo>
                      <a:pt x="4637" y="255"/>
                    </a:lnTo>
                    <a:lnTo>
                      <a:pt x="4637" y="256"/>
                    </a:lnTo>
                    <a:lnTo>
                      <a:pt x="4638" y="256"/>
                    </a:lnTo>
                    <a:lnTo>
                      <a:pt x="4638" y="258"/>
                    </a:lnTo>
                    <a:lnTo>
                      <a:pt x="4640" y="258"/>
                    </a:lnTo>
                    <a:lnTo>
                      <a:pt x="4640" y="260"/>
                    </a:lnTo>
                    <a:lnTo>
                      <a:pt x="4642" y="260"/>
                    </a:lnTo>
                    <a:lnTo>
                      <a:pt x="4642" y="261"/>
                    </a:lnTo>
                    <a:lnTo>
                      <a:pt x="4643" y="261"/>
                    </a:lnTo>
                    <a:lnTo>
                      <a:pt x="4643" y="263"/>
                    </a:lnTo>
                    <a:lnTo>
                      <a:pt x="4645" y="263"/>
                    </a:lnTo>
                    <a:lnTo>
                      <a:pt x="4645" y="265"/>
                    </a:lnTo>
                    <a:lnTo>
                      <a:pt x="4648" y="265"/>
                    </a:lnTo>
                    <a:lnTo>
                      <a:pt x="4648" y="266"/>
                    </a:lnTo>
                    <a:lnTo>
                      <a:pt x="4650" y="266"/>
                    </a:lnTo>
                    <a:lnTo>
                      <a:pt x="4650" y="268"/>
                    </a:lnTo>
                    <a:lnTo>
                      <a:pt x="4652" y="268"/>
                    </a:lnTo>
                    <a:lnTo>
                      <a:pt x="4652" y="270"/>
                    </a:lnTo>
                    <a:lnTo>
                      <a:pt x="4653" y="270"/>
                    </a:lnTo>
                    <a:lnTo>
                      <a:pt x="4653" y="271"/>
                    </a:lnTo>
                    <a:lnTo>
                      <a:pt x="4655" y="271"/>
                    </a:lnTo>
                    <a:lnTo>
                      <a:pt x="4655" y="273"/>
                    </a:lnTo>
                    <a:lnTo>
                      <a:pt x="4657" y="273"/>
                    </a:lnTo>
                    <a:lnTo>
                      <a:pt x="4657" y="275"/>
                    </a:lnTo>
                    <a:lnTo>
                      <a:pt x="4658" y="275"/>
                    </a:lnTo>
                    <a:lnTo>
                      <a:pt x="4658" y="276"/>
                    </a:lnTo>
                    <a:lnTo>
                      <a:pt x="4660" y="276"/>
                    </a:lnTo>
                    <a:lnTo>
                      <a:pt x="4660" y="278"/>
                    </a:lnTo>
                    <a:lnTo>
                      <a:pt x="4663" y="278"/>
                    </a:lnTo>
                    <a:lnTo>
                      <a:pt x="4663" y="280"/>
                    </a:lnTo>
                    <a:lnTo>
                      <a:pt x="4665" y="280"/>
                    </a:lnTo>
                    <a:lnTo>
                      <a:pt x="4665" y="281"/>
                    </a:lnTo>
                    <a:lnTo>
                      <a:pt x="4667" y="281"/>
                    </a:lnTo>
                    <a:lnTo>
                      <a:pt x="4667" y="283"/>
                    </a:lnTo>
                    <a:lnTo>
                      <a:pt x="4668" y="283"/>
                    </a:lnTo>
                    <a:lnTo>
                      <a:pt x="4668" y="285"/>
                    </a:lnTo>
                    <a:lnTo>
                      <a:pt x="4670" y="285"/>
                    </a:lnTo>
                    <a:lnTo>
                      <a:pt x="4670" y="286"/>
                    </a:lnTo>
                    <a:lnTo>
                      <a:pt x="4672" y="286"/>
                    </a:lnTo>
                    <a:lnTo>
                      <a:pt x="4672" y="288"/>
                    </a:lnTo>
                    <a:lnTo>
                      <a:pt x="4673" y="288"/>
                    </a:lnTo>
                    <a:lnTo>
                      <a:pt x="4673" y="290"/>
                    </a:lnTo>
                    <a:lnTo>
                      <a:pt x="4675" y="290"/>
                    </a:lnTo>
                    <a:lnTo>
                      <a:pt x="4675" y="291"/>
                    </a:lnTo>
                    <a:lnTo>
                      <a:pt x="4677" y="291"/>
                    </a:lnTo>
                    <a:lnTo>
                      <a:pt x="4677" y="293"/>
                    </a:lnTo>
                    <a:lnTo>
                      <a:pt x="4678" y="293"/>
                    </a:lnTo>
                    <a:lnTo>
                      <a:pt x="4678" y="295"/>
                    </a:lnTo>
                    <a:lnTo>
                      <a:pt x="4682" y="295"/>
                    </a:lnTo>
                    <a:lnTo>
                      <a:pt x="4682" y="296"/>
                    </a:lnTo>
                    <a:lnTo>
                      <a:pt x="4683" y="296"/>
                    </a:lnTo>
                    <a:lnTo>
                      <a:pt x="4683" y="298"/>
                    </a:lnTo>
                    <a:lnTo>
                      <a:pt x="4685" y="298"/>
                    </a:lnTo>
                    <a:lnTo>
                      <a:pt x="4685" y="300"/>
                    </a:lnTo>
                    <a:lnTo>
                      <a:pt x="4687" y="300"/>
                    </a:lnTo>
                    <a:lnTo>
                      <a:pt x="4687" y="301"/>
                    </a:lnTo>
                    <a:lnTo>
                      <a:pt x="4688" y="301"/>
                    </a:lnTo>
                    <a:lnTo>
                      <a:pt x="4688" y="303"/>
                    </a:lnTo>
                    <a:lnTo>
                      <a:pt x="4690" y="303"/>
                    </a:lnTo>
                    <a:lnTo>
                      <a:pt x="4690" y="305"/>
                    </a:lnTo>
                    <a:lnTo>
                      <a:pt x="4692" y="305"/>
                    </a:lnTo>
                    <a:lnTo>
                      <a:pt x="4692" y="306"/>
                    </a:lnTo>
                    <a:lnTo>
                      <a:pt x="4693" y="306"/>
                    </a:lnTo>
                    <a:lnTo>
                      <a:pt x="4693" y="308"/>
                    </a:lnTo>
                    <a:lnTo>
                      <a:pt x="4695" y="308"/>
                    </a:lnTo>
                    <a:lnTo>
                      <a:pt x="4695" y="310"/>
                    </a:lnTo>
                    <a:lnTo>
                      <a:pt x="4697" y="310"/>
                    </a:lnTo>
                    <a:lnTo>
                      <a:pt x="4697" y="311"/>
                    </a:lnTo>
                    <a:lnTo>
                      <a:pt x="4698" y="311"/>
                    </a:lnTo>
                    <a:lnTo>
                      <a:pt x="4698" y="313"/>
                    </a:lnTo>
                    <a:lnTo>
                      <a:pt x="4700" y="313"/>
                    </a:lnTo>
                    <a:lnTo>
                      <a:pt x="4700" y="315"/>
                    </a:lnTo>
                    <a:lnTo>
                      <a:pt x="4702" y="315"/>
                    </a:lnTo>
                    <a:lnTo>
                      <a:pt x="4702" y="316"/>
                    </a:lnTo>
                    <a:lnTo>
                      <a:pt x="4703" y="316"/>
                    </a:lnTo>
                    <a:lnTo>
                      <a:pt x="4703" y="318"/>
                    </a:lnTo>
                    <a:lnTo>
                      <a:pt x="4705" y="318"/>
                    </a:lnTo>
                    <a:lnTo>
                      <a:pt x="4705" y="320"/>
                    </a:lnTo>
                    <a:lnTo>
                      <a:pt x="4707" y="320"/>
                    </a:lnTo>
                    <a:lnTo>
                      <a:pt x="4707" y="321"/>
                    </a:lnTo>
                    <a:lnTo>
                      <a:pt x="4708" y="321"/>
                    </a:lnTo>
                    <a:lnTo>
                      <a:pt x="4708" y="323"/>
                    </a:lnTo>
                    <a:lnTo>
                      <a:pt x="4710" y="323"/>
                    </a:lnTo>
                    <a:lnTo>
                      <a:pt x="4710" y="325"/>
                    </a:lnTo>
                    <a:lnTo>
                      <a:pt x="4712" y="325"/>
                    </a:lnTo>
                    <a:lnTo>
                      <a:pt x="4712" y="326"/>
                    </a:lnTo>
                    <a:lnTo>
                      <a:pt x="4713" y="326"/>
                    </a:lnTo>
                    <a:lnTo>
                      <a:pt x="4713" y="328"/>
                    </a:lnTo>
                    <a:lnTo>
                      <a:pt x="4715" y="328"/>
                    </a:lnTo>
                    <a:lnTo>
                      <a:pt x="4715" y="330"/>
                    </a:lnTo>
                    <a:lnTo>
                      <a:pt x="4717" y="330"/>
                    </a:lnTo>
                    <a:lnTo>
                      <a:pt x="4717" y="331"/>
                    </a:lnTo>
                    <a:lnTo>
                      <a:pt x="4718" y="331"/>
                    </a:lnTo>
                    <a:lnTo>
                      <a:pt x="4718" y="333"/>
                    </a:lnTo>
                    <a:lnTo>
                      <a:pt x="4722" y="333"/>
                    </a:lnTo>
                    <a:lnTo>
                      <a:pt x="4722" y="335"/>
                    </a:lnTo>
                    <a:lnTo>
                      <a:pt x="4723" y="335"/>
                    </a:lnTo>
                    <a:lnTo>
                      <a:pt x="4723" y="336"/>
                    </a:lnTo>
                    <a:lnTo>
                      <a:pt x="4725" y="336"/>
                    </a:lnTo>
                    <a:lnTo>
                      <a:pt x="4725" y="338"/>
                    </a:lnTo>
                    <a:lnTo>
                      <a:pt x="4727" y="338"/>
                    </a:lnTo>
                    <a:lnTo>
                      <a:pt x="4727" y="340"/>
                    </a:lnTo>
                    <a:lnTo>
                      <a:pt x="4728" y="340"/>
                    </a:lnTo>
                    <a:lnTo>
                      <a:pt x="4728" y="341"/>
                    </a:lnTo>
                    <a:lnTo>
                      <a:pt x="4730" y="341"/>
                    </a:lnTo>
                    <a:lnTo>
                      <a:pt x="4730" y="343"/>
                    </a:lnTo>
                    <a:lnTo>
                      <a:pt x="4732" y="343"/>
                    </a:lnTo>
                    <a:lnTo>
                      <a:pt x="4732" y="345"/>
                    </a:lnTo>
                    <a:lnTo>
                      <a:pt x="4733" y="345"/>
                    </a:lnTo>
                    <a:lnTo>
                      <a:pt x="4733" y="346"/>
                    </a:lnTo>
                    <a:lnTo>
                      <a:pt x="4735" y="346"/>
                    </a:lnTo>
                    <a:lnTo>
                      <a:pt x="4735" y="348"/>
                    </a:lnTo>
                    <a:lnTo>
                      <a:pt x="4737" y="348"/>
                    </a:lnTo>
                    <a:lnTo>
                      <a:pt x="4737" y="350"/>
                    </a:lnTo>
                    <a:lnTo>
                      <a:pt x="4738" y="350"/>
                    </a:lnTo>
                    <a:lnTo>
                      <a:pt x="4738" y="351"/>
                    </a:lnTo>
                    <a:lnTo>
                      <a:pt x="4740" y="351"/>
                    </a:lnTo>
                    <a:lnTo>
                      <a:pt x="4740" y="353"/>
                    </a:lnTo>
                    <a:lnTo>
                      <a:pt x="4742" y="353"/>
                    </a:lnTo>
                    <a:lnTo>
                      <a:pt x="4742" y="355"/>
                    </a:lnTo>
                    <a:lnTo>
                      <a:pt x="4743" y="355"/>
                    </a:lnTo>
                    <a:lnTo>
                      <a:pt x="4743" y="356"/>
                    </a:lnTo>
                    <a:lnTo>
                      <a:pt x="4745" y="356"/>
                    </a:lnTo>
                    <a:lnTo>
                      <a:pt x="4745" y="358"/>
                    </a:lnTo>
                    <a:lnTo>
                      <a:pt x="4747" y="358"/>
                    </a:lnTo>
                    <a:lnTo>
                      <a:pt x="4747" y="360"/>
                    </a:lnTo>
                    <a:lnTo>
                      <a:pt x="4748" y="360"/>
                    </a:lnTo>
                    <a:lnTo>
                      <a:pt x="4748" y="361"/>
                    </a:lnTo>
                    <a:lnTo>
                      <a:pt x="4750" y="361"/>
                    </a:lnTo>
                    <a:lnTo>
                      <a:pt x="4750" y="365"/>
                    </a:lnTo>
                    <a:lnTo>
                      <a:pt x="4752" y="365"/>
                    </a:lnTo>
                    <a:lnTo>
                      <a:pt x="4752" y="366"/>
                    </a:lnTo>
                    <a:lnTo>
                      <a:pt x="4753" y="366"/>
                    </a:lnTo>
                    <a:lnTo>
                      <a:pt x="4753" y="368"/>
                    </a:lnTo>
                    <a:lnTo>
                      <a:pt x="4755" y="368"/>
                    </a:lnTo>
                    <a:lnTo>
                      <a:pt x="4755" y="370"/>
                    </a:lnTo>
                    <a:lnTo>
                      <a:pt x="4757" y="370"/>
                    </a:lnTo>
                    <a:lnTo>
                      <a:pt x="4757" y="371"/>
                    </a:lnTo>
                    <a:lnTo>
                      <a:pt x="4758" y="371"/>
                    </a:lnTo>
                    <a:lnTo>
                      <a:pt x="4758" y="373"/>
                    </a:lnTo>
                    <a:lnTo>
                      <a:pt x="4760" y="373"/>
                    </a:lnTo>
                    <a:lnTo>
                      <a:pt x="4760" y="375"/>
                    </a:lnTo>
                    <a:lnTo>
                      <a:pt x="4762" y="375"/>
                    </a:lnTo>
                    <a:lnTo>
                      <a:pt x="4762" y="376"/>
                    </a:lnTo>
                    <a:lnTo>
                      <a:pt x="4763" y="376"/>
                    </a:lnTo>
                    <a:lnTo>
                      <a:pt x="4763" y="378"/>
                    </a:lnTo>
                    <a:lnTo>
                      <a:pt x="4765" y="378"/>
                    </a:lnTo>
                    <a:lnTo>
                      <a:pt x="4765" y="380"/>
                    </a:lnTo>
                    <a:lnTo>
                      <a:pt x="4767" y="380"/>
                    </a:lnTo>
                    <a:lnTo>
                      <a:pt x="4767" y="381"/>
                    </a:lnTo>
                    <a:lnTo>
                      <a:pt x="4768" y="381"/>
                    </a:lnTo>
                    <a:lnTo>
                      <a:pt x="4768" y="383"/>
                    </a:lnTo>
                    <a:lnTo>
                      <a:pt x="4770" y="383"/>
                    </a:lnTo>
                    <a:lnTo>
                      <a:pt x="4770" y="385"/>
                    </a:lnTo>
                    <a:lnTo>
                      <a:pt x="4772" y="385"/>
                    </a:lnTo>
                    <a:lnTo>
                      <a:pt x="4772" y="386"/>
                    </a:lnTo>
                    <a:lnTo>
                      <a:pt x="4773" y="386"/>
                    </a:lnTo>
                    <a:lnTo>
                      <a:pt x="4773" y="388"/>
                    </a:lnTo>
                    <a:lnTo>
                      <a:pt x="4775" y="388"/>
                    </a:lnTo>
                    <a:lnTo>
                      <a:pt x="4775" y="390"/>
                    </a:lnTo>
                    <a:lnTo>
                      <a:pt x="4777" y="390"/>
                    </a:lnTo>
                    <a:lnTo>
                      <a:pt x="4777" y="391"/>
                    </a:lnTo>
                    <a:lnTo>
                      <a:pt x="4778" y="391"/>
                    </a:lnTo>
                    <a:lnTo>
                      <a:pt x="4778" y="393"/>
                    </a:lnTo>
                    <a:lnTo>
                      <a:pt x="4780" y="393"/>
                    </a:lnTo>
                    <a:lnTo>
                      <a:pt x="4780" y="395"/>
                    </a:lnTo>
                    <a:lnTo>
                      <a:pt x="4782" y="395"/>
                    </a:lnTo>
                    <a:lnTo>
                      <a:pt x="4782" y="396"/>
                    </a:lnTo>
                    <a:lnTo>
                      <a:pt x="4783" y="396"/>
                    </a:lnTo>
                    <a:lnTo>
                      <a:pt x="4783" y="398"/>
                    </a:lnTo>
                    <a:lnTo>
                      <a:pt x="4785" y="398"/>
                    </a:lnTo>
                    <a:lnTo>
                      <a:pt x="4785" y="400"/>
                    </a:lnTo>
                    <a:lnTo>
                      <a:pt x="4787" y="400"/>
                    </a:lnTo>
                    <a:lnTo>
                      <a:pt x="4787" y="401"/>
                    </a:lnTo>
                    <a:lnTo>
                      <a:pt x="4788" y="401"/>
                    </a:lnTo>
                    <a:lnTo>
                      <a:pt x="4788" y="403"/>
                    </a:lnTo>
                    <a:lnTo>
                      <a:pt x="4790" y="403"/>
                    </a:lnTo>
                    <a:lnTo>
                      <a:pt x="4790" y="405"/>
                    </a:lnTo>
                    <a:lnTo>
                      <a:pt x="4792" y="405"/>
                    </a:lnTo>
                    <a:lnTo>
                      <a:pt x="4792" y="408"/>
                    </a:lnTo>
                    <a:lnTo>
                      <a:pt x="4793" y="408"/>
                    </a:lnTo>
                    <a:lnTo>
                      <a:pt x="4793" y="410"/>
                    </a:lnTo>
                    <a:lnTo>
                      <a:pt x="4795" y="410"/>
                    </a:lnTo>
                    <a:lnTo>
                      <a:pt x="4795" y="411"/>
                    </a:lnTo>
                    <a:lnTo>
                      <a:pt x="4797" y="411"/>
                    </a:lnTo>
                    <a:lnTo>
                      <a:pt x="4797" y="413"/>
                    </a:lnTo>
                    <a:lnTo>
                      <a:pt x="4798" y="413"/>
                    </a:lnTo>
                    <a:lnTo>
                      <a:pt x="4798" y="415"/>
                    </a:lnTo>
                    <a:lnTo>
                      <a:pt x="4800" y="415"/>
                    </a:lnTo>
                    <a:lnTo>
                      <a:pt x="4800" y="416"/>
                    </a:lnTo>
                    <a:lnTo>
                      <a:pt x="4802" y="416"/>
                    </a:lnTo>
                    <a:lnTo>
                      <a:pt x="4802" y="418"/>
                    </a:lnTo>
                    <a:lnTo>
                      <a:pt x="4803" y="418"/>
                    </a:lnTo>
                    <a:lnTo>
                      <a:pt x="4803" y="420"/>
                    </a:lnTo>
                    <a:lnTo>
                      <a:pt x="4805" y="420"/>
                    </a:lnTo>
                    <a:lnTo>
                      <a:pt x="4805" y="421"/>
                    </a:lnTo>
                    <a:lnTo>
                      <a:pt x="4807" y="421"/>
                    </a:lnTo>
                    <a:lnTo>
                      <a:pt x="4807" y="425"/>
                    </a:lnTo>
                    <a:lnTo>
                      <a:pt x="4808" y="425"/>
                    </a:lnTo>
                    <a:lnTo>
                      <a:pt x="4808" y="426"/>
                    </a:lnTo>
                    <a:lnTo>
                      <a:pt x="4810" y="426"/>
                    </a:lnTo>
                    <a:lnTo>
                      <a:pt x="4810" y="428"/>
                    </a:lnTo>
                    <a:lnTo>
                      <a:pt x="4812" y="428"/>
                    </a:lnTo>
                    <a:lnTo>
                      <a:pt x="4812" y="430"/>
                    </a:lnTo>
                    <a:lnTo>
                      <a:pt x="4813" y="430"/>
                    </a:lnTo>
                    <a:lnTo>
                      <a:pt x="4813" y="431"/>
                    </a:lnTo>
                    <a:lnTo>
                      <a:pt x="4815" y="431"/>
                    </a:lnTo>
                    <a:lnTo>
                      <a:pt x="4815" y="433"/>
                    </a:lnTo>
                    <a:lnTo>
                      <a:pt x="4817" y="433"/>
                    </a:lnTo>
                    <a:lnTo>
                      <a:pt x="4817" y="435"/>
                    </a:lnTo>
                    <a:lnTo>
                      <a:pt x="4818" y="435"/>
                    </a:lnTo>
                    <a:lnTo>
                      <a:pt x="4818" y="436"/>
                    </a:lnTo>
                    <a:lnTo>
                      <a:pt x="4820" y="436"/>
                    </a:lnTo>
                    <a:lnTo>
                      <a:pt x="4820" y="438"/>
                    </a:lnTo>
                    <a:lnTo>
                      <a:pt x="4822" y="438"/>
                    </a:lnTo>
                    <a:lnTo>
                      <a:pt x="4822" y="441"/>
                    </a:lnTo>
                    <a:lnTo>
                      <a:pt x="4823" y="441"/>
                    </a:lnTo>
                    <a:lnTo>
                      <a:pt x="4823" y="443"/>
                    </a:lnTo>
                    <a:lnTo>
                      <a:pt x="4825" y="443"/>
                    </a:lnTo>
                    <a:lnTo>
                      <a:pt x="4825" y="445"/>
                    </a:lnTo>
                    <a:lnTo>
                      <a:pt x="4827" y="445"/>
                    </a:lnTo>
                    <a:lnTo>
                      <a:pt x="4827" y="446"/>
                    </a:lnTo>
                    <a:lnTo>
                      <a:pt x="4828" y="446"/>
                    </a:lnTo>
                    <a:lnTo>
                      <a:pt x="4828" y="448"/>
                    </a:lnTo>
                    <a:lnTo>
                      <a:pt x="4830" y="448"/>
                    </a:lnTo>
                    <a:lnTo>
                      <a:pt x="4830" y="450"/>
                    </a:lnTo>
                    <a:lnTo>
                      <a:pt x="4832" y="450"/>
                    </a:lnTo>
                    <a:lnTo>
                      <a:pt x="4832" y="451"/>
                    </a:lnTo>
                    <a:lnTo>
                      <a:pt x="4833" y="451"/>
                    </a:lnTo>
                    <a:lnTo>
                      <a:pt x="4833" y="453"/>
                    </a:lnTo>
                    <a:lnTo>
                      <a:pt x="4835" y="453"/>
                    </a:lnTo>
                    <a:lnTo>
                      <a:pt x="4835" y="455"/>
                    </a:lnTo>
                    <a:lnTo>
                      <a:pt x="4837" y="455"/>
                    </a:lnTo>
                    <a:lnTo>
                      <a:pt x="4837" y="458"/>
                    </a:lnTo>
                    <a:lnTo>
                      <a:pt x="4838" y="458"/>
                    </a:lnTo>
                    <a:lnTo>
                      <a:pt x="4838" y="460"/>
                    </a:lnTo>
                    <a:lnTo>
                      <a:pt x="4840" y="460"/>
                    </a:lnTo>
                    <a:lnTo>
                      <a:pt x="4840" y="461"/>
                    </a:lnTo>
                    <a:lnTo>
                      <a:pt x="4842" y="461"/>
                    </a:lnTo>
                    <a:lnTo>
                      <a:pt x="4842" y="463"/>
                    </a:lnTo>
                    <a:lnTo>
                      <a:pt x="4843" y="463"/>
                    </a:lnTo>
                    <a:lnTo>
                      <a:pt x="4843" y="465"/>
                    </a:lnTo>
                    <a:lnTo>
                      <a:pt x="4845" y="465"/>
                    </a:lnTo>
                    <a:lnTo>
                      <a:pt x="4845" y="466"/>
                    </a:lnTo>
                    <a:lnTo>
                      <a:pt x="4847" y="466"/>
                    </a:lnTo>
                    <a:lnTo>
                      <a:pt x="4847" y="470"/>
                    </a:lnTo>
                    <a:lnTo>
                      <a:pt x="4848" y="470"/>
                    </a:lnTo>
                    <a:lnTo>
                      <a:pt x="4848" y="471"/>
                    </a:lnTo>
                    <a:lnTo>
                      <a:pt x="4850" y="471"/>
                    </a:lnTo>
                    <a:lnTo>
                      <a:pt x="4850" y="473"/>
                    </a:lnTo>
                    <a:lnTo>
                      <a:pt x="4852" y="473"/>
                    </a:lnTo>
                    <a:lnTo>
                      <a:pt x="4852" y="475"/>
                    </a:lnTo>
                    <a:lnTo>
                      <a:pt x="4853" y="475"/>
                    </a:lnTo>
                    <a:lnTo>
                      <a:pt x="4853" y="476"/>
                    </a:lnTo>
                    <a:lnTo>
                      <a:pt x="4855" y="476"/>
                    </a:lnTo>
                    <a:lnTo>
                      <a:pt x="4855" y="480"/>
                    </a:lnTo>
                    <a:lnTo>
                      <a:pt x="4857" y="480"/>
                    </a:lnTo>
                    <a:lnTo>
                      <a:pt x="4857" y="481"/>
                    </a:lnTo>
                    <a:lnTo>
                      <a:pt x="4858" y="481"/>
                    </a:lnTo>
                    <a:lnTo>
                      <a:pt x="4858" y="483"/>
                    </a:lnTo>
                    <a:lnTo>
                      <a:pt x="4860" y="483"/>
                    </a:lnTo>
                    <a:lnTo>
                      <a:pt x="4860" y="485"/>
                    </a:lnTo>
                    <a:lnTo>
                      <a:pt x="4862" y="485"/>
                    </a:lnTo>
                    <a:lnTo>
                      <a:pt x="4862" y="486"/>
                    </a:lnTo>
                    <a:lnTo>
                      <a:pt x="4863" y="486"/>
                    </a:lnTo>
                    <a:lnTo>
                      <a:pt x="4863" y="488"/>
                    </a:lnTo>
                    <a:lnTo>
                      <a:pt x="4865" y="488"/>
                    </a:lnTo>
                    <a:lnTo>
                      <a:pt x="4865" y="491"/>
                    </a:lnTo>
                    <a:lnTo>
                      <a:pt x="4867" y="491"/>
                    </a:lnTo>
                    <a:lnTo>
                      <a:pt x="4867" y="493"/>
                    </a:lnTo>
                    <a:lnTo>
                      <a:pt x="4868" y="493"/>
                    </a:lnTo>
                    <a:lnTo>
                      <a:pt x="4868" y="495"/>
                    </a:lnTo>
                    <a:lnTo>
                      <a:pt x="4870" y="495"/>
                    </a:lnTo>
                    <a:lnTo>
                      <a:pt x="4870" y="496"/>
                    </a:lnTo>
                    <a:lnTo>
                      <a:pt x="4872" y="496"/>
                    </a:lnTo>
                    <a:lnTo>
                      <a:pt x="4872" y="498"/>
                    </a:lnTo>
                    <a:lnTo>
                      <a:pt x="4873" y="498"/>
                    </a:lnTo>
                    <a:lnTo>
                      <a:pt x="4873" y="501"/>
                    </a:lnTo>
                    <a:lnTo>
                      <a:pt x="4875" y="501"/>
                    </a:lnTo>
                    <a:lnTo>
                      <a:pt x="4875" y="503"/>
                    </a:lnTo>
                    <a:lnTo>
                      <a:pt x="4877" y="503"/>
                    </a:lnTo>
                    <a:lnTo>
                      <a:pt x="4877" y="505"/>
                    </a:lnTo>
                    <a:lnTo>
                      <a:pt x="4878" y="505"/>
                    </a:lnTo>
                    <a:lnTo>
                      <a:pt x="4878" y="506"/>
                    </a:lnTo>
                    <a:lnTo>
                      <a:pt x="4880" y="506"/>
                    </a:lnTo>
                    <a:lnTo>
                      <a:pt x="4880" y="508"/>
                    </a:lnTo>
                    <a:lnTo>
                      <a:pt x="4882" y="508"/>
                    </a:lnTo>
                    <a:lnTo>
                      <a:pt x="4882" y="511"/>
                    </a:lnTo>
                    <a:lnTo>
                      <a:pt x="4883" y="511"/>
                    </a:lnTo>
                    <a:lnTo>
                      <a:pt x="4883" y="513"/>
                    </a:lnTo>
                    <a:lnTo>
                      <a:pt x="4885" y="513"/>
                    </a:lnTo>
                    <a:lnTo>
                      <a:pt x="4885" y="515"/>
                    </a:lnTo>
                    <a:lnTo>
                      <a:pt x="4887" y="515"/>
                    </a:lnTo>
                    <a:lnTo>
                      <a:pt x="4887" y="516"/>
                    </a:lnTo>
                    <a:lnTo>
                      <a:pt x="4888" y="516"/>
                    </a:lnTo>
                    <a:lnTo>
                      <a:pt x="4888" y="520"/>
                    </a:lnTo>
                    <a:lnTo>
                      <a:pt x="4890" y="520"/>
                    </a:lnTo>
                    <a:lnTo>
                      <a:pt x="4890" y="521"/>
                    </a:lnTo>
                    <a:lnTo>
                      <a:pt x="4892" y="521"/>
                    </a:lnTo>
                    <a:lnTo>
                      <a:pt x="4892" y="523"/>
                    </a:lnTo>
                    <a:lnTo>
                      <a:pt x="4893" y="523"/>
                    </a:lnTo>
                    <a:lnTo>
                      <a:pt x="4893" y="525"/>
                    </a:lnTo>
                    <a:lnTo>
                      <a:pt x="4895" y="525"/>
                    </a:lnTo>
                    <a:lnTo>
                      <a:pt x="4895" y="528"/>
                    </a:lnTo>
                    <a:lnTo>
                      <a:pt x="4897" y="528"/>
                    </a:lnTo>
                    <a:lnTo>
                      <a:pt x="4897" y="530"/>
                    </a:lnTo>
                    <a:lnTo>
                      <a:pt x="4898" y="530"/>
                    </a:lnTo>
                    <a:lnTo>
                      <a:pt x="4898" y="531"/>
                    </a:lnTo>
                    <a:lnTo>
                      <a:pt x="4900" y="531"/>
                    </a:lnTo>
                    <a:lnTo>
                      <a:pt x="4900" y="533"/>
                    </a:lnTo>
                    <a:lnTo>
                      <a:pt x="4902" y="533"/>
                    </a:lnTo>
                    <a:lnTo>
                      <a:pt x="4902" y="536"/>
                    </a:lnTo>
                    <a:lnTo>
                      <a:pt x="4903" y="536"/>
                    </a:lnTo>
                    <a:lnTo>
                      <a:pt x="4903" y="538"/>
                    </a:lnTo>
                    <a:lnTo>
                      <a:pt x="4905" y="538"/>
                    </a:lnTo>
                    <a:lnTo>
                      <a:pt x="4905" y="540"/>
                    </a:lnTo>
                    <a:lnTo>
                      <a:pt x="4907" y="540"/>
                    </a:lnTo>
                    <a:lnTo>
                      <a:pt x="4907" y="541"/>
                    </a:lnTo>
                    <a:lnTo>
                      <a:pt x="4908" y="541"/>
                    </a:lnTo>
                    <a:lnTo>
                      <a:pt x="4908" y="545"/>
                    </a:lnTo>
                    <a:lnTo>
                      <a:pt x="4910" y="545"/>
                    </a:lnTo>
                    <a:lnTo>
                      <a:pt x="4910" y="546"/>
                    </a:lnTo>
                    <a:lnTo>
                      <a:pt x="4912" y="546"/>
                    </a:lnTo>
                    <a:lnTo>
                      <a:pt x="4912" y="548"/>
                    </a:lnTo>
                    <a:lnTo>
                      <a:pt x="4913" y="548"/>
                    </a:lnTo>
                    <a:lnTo>
                      <a:pt x="4913" y="551"/>
                    </a:lnTo>
                    <a:lnTo>
                      <a:pt x="4915" y="551"/>
                    </a:lnTo>
                    <a:lnTo>
                      <a:pt x="4915" y="553"/>
                    </a:lnTo>
                    <a:lnTo>
                      <a:pt x="4917" y="553"/>
                    </a:lnTo>
                    <a:lnTo>
                      <a:pt x="4917" y="555"/>
                    </a:lnTo>
                    <a:lnTo>
                      <a:pt x="4918" y="555"/>
                    </a:lnTo>
                    <a:lnTo>
                      <a:pt x="4918" y="556"/>
                    </a:lnTo>
                    <a:lnTo>
                      <a:pt x="4920" y="556"/>
                    </a:lnTo>
                    <a:lnTo>
                      <a:pt x="4920" y="560"/>
                    </a:lnTo>
                    <a:lnTo>
                      <a:pt x="4922" y="560"/>
                    </a:lnTo>
                    <a:lnTo>
                      <a:pt x="4922" y="561"/>
                    </a:lnTo>
                    <a:lnTo>
                      <a:pt x="4923" y="561"/>
                    </a:lnTo>
                    <a:lnTo>
                      <a:pt x="4923" y="563"/>
                    </a:lnTo>
                    <a:lnTo>
                      <a:pt x="4925" y="563"/>
                    </a:lnTo>
                    <a:lnTo>
                      <a:pt x="4925" y="565"/>
                    </a:lnTo>
                    <a:lnTo>
                      <a:pt x="4927" y="565"/>
                    </a:lnTo>
                    <a:lnTo>
                      <a:pt x="4927" y="568"/>
                    </a:lnTo>
                    <a:lnTo>
                      <a:pt x="4928" y="568"/>
                    </a:lnTo>
                    <a:lnTo>
                      <a:pt x="4928" y="570"/>
                    </a:lnTo>
                    <a:lnTo>
                      <a:pt x="4930" y="570"/>
                    </a:lnTo>
                    <a:lnTo>
                      <a:pt x="4930" y="571"/>
                    </a:lnTo>
                    <a:lnTo>
                      <a:pt x="4932" y="571"/>
                    </a:lnTo>
                    <a:lnTo>
                      <a:pt x="4932" y="575"/>
                    </a:lnTo>
                    <a:lnTo>
                      <a:pt x="4933" y="575"/>
                    </a:lnTo>
                    <a:lnTo>
                      <a:pt x="4933" y="576"/>
                    </a:lnTo>
                    <a:lnTo>
                      <a:pt x="4935" y="576"/>
                    </a:lnTo>
                    <a:lnTo>
                      <a:pt x="4935" y="578"/>
                    </a:lnTo>
                    <a:lnTo>
                      <a:pt x="4937" y="578"/>
                    </a:lnTo>
                    <a:lnTo>
                      <a:pt x="4937" y="581"/>
                    </a:lnTo>
                    <a:lnTo>
                      <a:pt x="4938" y="581"/>
                    </a:lnTo>
                    <a:lnTo>
                      <a:pt x="4938" y="583"/>
                    </a:lnTo>
                    <a:lnTo>
                      <a:pt x="4940" y="583"/>
                    </a:lnTo>
                    <a:lnTo>
                      <a:pt x="4940" y="586"/>
                    </a:lnTo>
                    <a:lnTo>
                      <a:pt x="4942" y="586"/>
                    </a:lnTo>
                    <a:lnTo>
                      <a:pt x="4942" y="588"/>
                    </a:lnTo>
                    <a:lnTo>
                      <a:pt x="4943" y="588"/>
                    </a:lnTo>
                    <a:lnTo>
                      <a:pt x="4943" y="590"/>
                    </a:lnTo>
                    <a:lnTo>
                      <a:pt x="4945" y="590"/>
                    </a:lnTo>
                    <a:lnTo>
                      <a:pt x="4945" y="593"/>
                    </a:lnTo>
                    <a:lnTo>
                      <a:pt x="4947" y="593"/>
                    </a:lnTo>
                    <a:lnTo>
                      <a:pt x="4947" y="595"/>
                    </a:lnTo>
                    <a:lnTo>
                      <a:pt x="4948" y="595"/>
                    </a:lnTo>
                    <a:lnTo>
                      <a:pt x="4948" y="596"/>
                    </a:lnTo>
                    <a:lnTo>
                      <a:pt x="4950" y="596"/>
                    </a:lnTo>
                    <a:lnTo>
                      <a:pt x="4950" y="600"/>
                    </a:lnTo>
                    <a:lnTo>
                      <a:pt x="4952" y="600"/>
                    </a:lnTo>
                    <a:lnTo>
                      <a:pt x="4952" y="601"/>
                    </a:lnTo>
                    <a:lnTo>
                      <a:pt x="4953" y="601"/>
                    </a:lnTo>
                    <a:lnTo>
                      <a:pt x="4953" y="603"/>
                    </a:lnTo>
                    <a:lnTo>
                      <a:pt x="4955" y="603"/>
                    </a:lnTo>
                    <a:lnTo>
                      <a:pt x="4955" y="606"/>
                    </a:lnTo>
                    <a:lnTo>
                      <a:pt x="4957" y="606"/>
                    </a:lnTo>
                    <a:lnTo>
                      <a:pt x="4957" y="608"/>
                    </a:lnTo>
                    <a:lnTo>
                      <a:pt x="4958" y="608"/>
                    </a:lnTo>
                    <a:lnTo>
                      <a:pt x="4958" y="610"/>
                    </a:lnTo>
                    <a:lnTo>
                      <a:pt x="4960" y="610"/>
                    </a:lnTo>
                    <a:lnTo>
                      <a:pt x="4960" y="613"/>
                    </a:lnTo>
                    <a:lnTo>
                      <a:pt x="4962" y="613"/>
                    </a:lnTo>
                    <a:lnTo>
                      <a:pt x="4962" y="615"/>
                    </a:lnTo>
                    <a:lnTo>
                      <a:pt x="4963" y="615"/>
                    </a:lnTo>
                    <a:lnTo>
                      <a:pt x="4963" y="618"/>
                    </a:lnTo>
                    <a:lnTo>
                      <a:pt x="4965" y="618"/>
                    </a:lnTo>
                    <a:lnTo>
                      <a:pt x="4965" y="620"/>
                    </a:lnTo>
                    <a:lnTo>
                      <a:pt x="4967" y="620"/>
                    </a:lnTo>
                    <a:lnTo>
                      <a:pt x="4967" y="621"/>
                    </a:lnTo>
                    <a:lnTo>
                      <a:pt x="4968" y="621"/>
                    </a:lnTo>
                    <a:lnTo>
                      <a:pt x="4968" y="625"/>
                    </a:lnTo>
                    <a:lnTo>
                      <a:pt x="4970" y="625"/>
                    </a:lnTo>
                    <a:lnTo>
                      <a:pt x="4970" y="626"/>
                    </a:lnTo>
                    <a:lnTo>
                      <a:pt x="4972" y="626"/>
                    </a:lnTo>
                    <a:lnTo>
                      <a:pt x="4972" y="628"/>
                    </a:lnTo>
                    <a:lnTo>
                      <a:pt x="4973" y="628"/>
                    </a:lnTo>
                    <a:lnTo>
                      <a:pt x="4973" y="631"/>
                    </a:lnTo>
                    <a:lnTo>
                      <a:pt x="4975" y="631"/>
                    </a:lnTo>
                    <a:lnTo>
                      <a:pt x="4975" y="633"/>
                    </a:lnTo>
                    <a:lnTo>
                      <a:pt x="4977" y="633"/>
                    </a:lnTo>
                    <a:lnTo>
                      <a:pt x="4977" y="636"/>
                    </a:lnTo>
                    <a:lnTo>
                      <a:pt x="4978" y="636"/>
                    </a:lnTo>
                    <a:lnTo>
                      <a:pt x="4978" y="638"/>
                    </a:lnTo>
                    <a:lnTo>
                      <a:pt x="4980" y="638"/>
                    </a:lnTo>
                    <a:lnTo>
                      <a:pt x="4980" y="641"/>
                    </a:lnTo>
                    <a:lnTo>
                      <a:pt x="4982" y="641"/>
                    </a:lnTo>
                    <a:lnTo>
                      <a:pt x="4982" y="643"/>
                    </a:lnTo>
                    <a:lnTo>
                      <a:pt x="4983" y="643"/>
                    </a:lnTo>
                    <a:lnTo>
                      <a:pt x="4983" y="646"/>
                    </a:lnTo>
                    <a:lnTo>
                      <a:pt x="4985" y="646"/>
                    </a:lnTo>
                    <a:lnTo>
                      <a:pt x="4985" y="648"/>
                    </a:lnTo>
                    <a:lnTo>
                      <a:pt x="4987" y="648"/>
                    </a:lnTo>
                    <a:lnTo>
                      <a:pt x="4987" y="651"/>
                    </a:lnTo>
                    <a:lnTo>
                      <a:pt x="4988" y="651"/>
                    </a:lnTo>
                    <a:lnTo>
                      <a:pt x="4988" y="653"/>
                    </a:lnTo>
                    <a:lnTo>
                      <a:pt x="4990" y="653"/>
                    </a:lnTo>
                    <a:lnTo>
                      <a:pt x="4990" y="656"/>
                    </a:lnTo>
                    <a:lnTo>
                      <a:pt x="4992" y="656"/>
                    </a:lnTo>
                    <a:lnTo>
                      <a:pt x="4992" y="658"/>
                    </a:lnTo>
                    <a:lnTo>
                      <a:pt x="4993" y="658"/>
                    </a:lnTo>
                    <a:lnTo>
                      <a:pt x="4993" y="660"/>
                    </a:lnTo>
                    <a:lnTo>
                      <a:pt x="4995" y="660"/>
                    </a:lnTo>
                    <a:lnTo>
                      <a:pt x="4995" y="663"/>
                    </a:lnTo>
                    <a:lnTo>
                      <a:pt x="4997" y="663"/>
                    </a:lnTo>
                    <a:lnTo>
                      <a:pt x="4997" y="665"/>
                    </a:lnTo>
                    <a:lnTo>
                      <a:pt x="4998" y="665"/>
                    </a:lnTo>
                    <a:lnTo>
                      <a:pt x="4998" y="668"/>
                    </a:lnTo>
                    <a:lnTo>
                      <a:pt x="5000" y="668"/>
                    </a:lnTo>
                    <a:lnTo>
                      <a:pt x="5000" y="670"/>
                    </a:lnTo>
                    <a:lnTo>
                      <a:pt x="5002" y="670"/>
                    </a:lnTo>
                    <a:lnTo>
                      <a:pt x="5002" y="673"/>
                    </a:lnTo>
                    <a:lnTo>
                      <a:pt x="5003" y="673"/>
                    </a:lnTo>
                    <a:lnTo>
                      <a:pt x="5003" y="675"/>
                    </a:lnTo>
                    <a:lnTo>
                      <a:pt x="5005" y="675"/>
                    </a:lnTo>
                    <a:lnTo>
                      <a:pt x="5005" y="678"/>
                    </a:lnTo>
                    <a:lnTo>
                      <a:pt x="5007" y="678"/>
                    </a:lnTo>
                    <a:lnTo>
                      <a:pt x="5007" y="680"/>
                    </a:lnTo>
                    <a:lnTo>
                      <a:pt x="5008" y="680"/>
                    </a:lnTo>
                    <a:lnTo>
                      <a:pt x="5008" y="683"/>
                    </a:lnTo>
                    <a:lnTo>
                      <a:pt x="5010" y="683"/>
                    </a:lnTo>
                    <a:lnTo>
                      <a:pt x="5010" y="685"/>
                    </a:lnTo>
                    <a:lnTo>
                      <a:pt x="5012" y="685"/>
                    </a:lnTo>
                    <a:lnTo>
                      <a:pt x="5012" y="688"/>
                    </a:lnTo>
                    <a:lnTo>
                      <a:pt x="5013" y="688"/>
                    </a:lnTo>
                    <a:lnTo>
                      <a:pt x="5013" y="690"/>
                    </a:lnTo>
                    <a:lnTo>
                      <a:pt x="5015" y="690"/>
                    </a:lnTo>
                    <a:lnTo>
                      <a:pt x="5015" y="693"/>
                    </a:lnTo>
                    <a:lnTo>
                      <a:pt x="5017" y="693"/>
                    </a:lnTo>
                    <a:lnTo>
                      <a:pt x="5017" y="695"/>
                    </a:lnTo>
                    <a:lnTo>
                      <a:pt x="5018" y="695"/>
                    </a:lnTo>
                    <a:lnTo>
                      <a:pt x="5018" y="698"/>
                    </a:lnTo>
                    <a:lnTo>
                      <a:pt x="5020" y="698"/>
                    </a:lnTo>
                    <a:lnTo>
                      <a:pt x="5020" y="700"/>
                    </a:lnTo>
                    <a:lnTo>
                      <a:pt x="5022" y="700"/>
                    </a:lnTo>
                    <a:lnTo>
                      <a:pt x="5022" y="703"/>
                    </a:lnTo>
                    <a:lnTo>
                      <a:pt x="5023" y="703"/>
                    </a:lnTo>
                    <a:lnTo>
                      <a:pt x="5023" y="705"/>
                    </a:lnTo>
                    <a:lnTo>
                      <a:pt x="5025" y="705"/>
                    </a:lnTo>
                    <a:lnTo>
                      <a:pt x="5025" y="708"/>
                    </a:lnTo>
                    <a:lnTo>
                      <a:pt x="5027" y="708"/>
                    </a:lnTo>
                    <a:lnTo>
                      <a:pt x="5027" y="711"/>
                    </a:lnTo>
                    <a:lnTo>
                      <a:pt x="5028" y="711"/>
                    </a:lnTo>
                    <a:lnTo>
                      <a:pt x="5028" y="713"/>
                    </a:lnTo>
                    <a:lnTo>
                      <a:pt x="5030" y="713"/>
                    </a:lnTo>
                    <a:lnTo>
                      <a:pt x="5030" y="716"/>
                    </a:lnTo>
                    <a:lnTo>
                      <a:pt x="5032" y="716"/>
                    </a:lnTo>
                    <a:lnTo>
                      <a:pt x="5032" y="718"/>
                    </a:lnTo>
                    <a:lnTo>
                      <a:pt x="5033" y="718"/>
                    </a:lnTo>
                    <a:lnTo>
                      <a:pt x="5033" y="721"/>
                    </a:lnTo>
                    <a:lnTo>
                      <a:pt x="5035" y="721"/>
                    </a:lnTo>
                    <a:lnTo>
                      <a:pt x="5035" y="723"/>
                    </a:lnTo>
                    <a:lnTo>
                      <a:pt x="5037" y="723"/>
                    </a:lnTo>
                    <a:lnTo>
                      <a:pt x="5037" y="726"/>
                    </a:lnTo>
                    <a:lnTo>
                      <a:pt x="5038" y="726"/>
                    </a:lnTo>
                    <a:lnTo>
                      <a:pt x="5038" y="728"/>
                    </a:lnTo>
                    <a:lnTo>
                      <a:pt x="5040" y="728"/>
                    </a:lnTo>
                    <a:lnTo>
                      <a:pt x="5040" y="731"/>
                    </a:lnTo>
                    <a:lnTo>
                      <a:pt x="5042" y="731"/>
                    </a:lnTo>
                    <a:lnTo>
                      <a:pt x="5042" y="735"/>
                    </a:lnTo>
                    <a:lnTo>
                      <a:pt x="5043" y="735"/>
                    </a:lnTo>
                    <a:lnTo>
                      <a:pt x="5043" y="736"/>
                    </a:lnTo>
                    <a:lnTo>
                      <a:pt x="5045" y="736"/>
                    </a:lnTo>
                    <a:lnTo>
                      <a:pt x="5045" y="740"/>
                    </a:lnTo>
                    <a:lnTo>
                      <a:pt x="5047" y="740"/>
                    </a:lnTo>
                    <a:lnTo>
                      <a:pt x="5047" y="741"/>
                    </a:lnTo>
                    <a:lnTo>
                      <a:pt x="5048" y="741"/>
                    </a:lnTo>
                    <a:lnTo>
                      <a:pt x="5048" y="745"/>
                    </a:lnTo>
                    <a:lnTo>
                      <a:pt x="5050" y="745"/>
                    </a:lnTo>
                    <a:lnTo>
                      <a:pt x="5050" y="748"/>
                    </a:lnTo>
                    <a:lnTo>
                      <a:pt x="5052" y="748"/>
                    </a:lnTo>
                    <a:lnTo>
                      <a:pt x="5052" y="750"/>
                    </a:lnTo>
                    <a:lnTo>
                      <a:pt x="5053" y="750"/>
                    </a:lnTo>
                    <a:lnTo>
                      <a:pt x="5053" y="753"/>
                    </a:lnTo>
                    <a:lnTo>
                      <a:pt x="5055" y="753"/>
                    </a:lnTo>
                    <a:lnTo>
                      <a:pt x="5055" y="756"/>
                    </a:lnTo>
                    <a:lnTo>
                      <a:pt x="5057" y="756"/>
                    </a:lnTo>
                    <a:lnTo>
                      <a:pt x="5057" y="758"/>
                    </a:lnTo>
                    <a:lnTo>
                      <a:pt x="5058" y="758"/>
                    </a:lnTo>
                    <a:lnTo>
                      <a:pt x="5058" y="761"/>
                    </a:lnTo>
                    <a:lnTo>
                      <a:pt x="5060" y="761"/>
                    </a:lnTo>
                    <a:lnTo>
                      <a:pt x="5060" y="765"/>
                    </a:lnTo>
                    <a:lnTo>
                      <a:pt x="5062" y="765"/>
                    </a:lnTo>
                    <a:lnTo>
                      <a:pt x="5062" y="766"/>
                    </a:lnTo>
                    <a:lnTo>
                      <a:pt x="5063" y="766"/>
                    </a:lnTo>
                    <a:lnTo>
                      <a:pt x="5063" y="770"/>
                    </a:lnTo>
                    <a:lnTo>
                      <a:pt x="5065" y="770"/>
                    </a:lnTo>
                    <a:lnTo>
                      <a:pt x="5065" y="773"/>
                    </a:lnTo>
                    <a:lnTo>
                      <a:pt x="5067" y="773"/>
                    </a:lnTo>
                    <a:lnTo>
                      <a:pt x="5067" y="775"/>
                    </a:lnTo>
                    <a:lnTo>
                      <a:pt x="5068" y="775"/>
                    </a:lnTo>
                    <a:lnTo>
                      <a:pt x="5068" y="778"/>
                    </a:lnTo>
                    <a:lnTo>
                      <a:pt x="5070" y="778"/>
                    </a:lnTo>
                    <a:lnTo>
                      <a:pt x="5070" y="781"/>
                    </a:lnTo>
                    <a:lnTo>
                      <a:pt x="5072" y="781"/>
                    </a:lnTo>
                    <a:lnTo>
                      <a:pt x="5072" y="785"/>
                    </a:lnTo>
                    <a:lnTo>
                      <a:pt x="5073" y="785"/>
                    </a:lnTo>
                    <a:lnTo>
                      <a:pt x="5073" y="786"/>
                    </a:lnTo>
                    <a:lnTo>
                      <a:pt x="5075" y="786"/>
                    </a:lnTo>
                    <a:lnTo>
                      <a:pt x="5075" y="790"/>
                    </a:lnTo>
                    <a:lnTo>
                      <a:pt x="5077" y="790"/>
                    </a:lnTo>
                    <a:lnTo>
                      <a:pt x="5077" y="793"/>
                    </a:lnTo>
                    <a:lnTo>
                      <a:pt x="5078" y="793"/>
                    </a:lnTo>
                    <a:lnTo>
                      <a:pt x="5078" y="796"/>
                    </a:lnTo>
                    <a:lnTo>
                      <a:pt x="5080" y="796"/>
                    </a:lnTo>
                    <a:lnTo>
                      <a:pt x="5080" y="798"/>
                    </a:lnTo>
                    <a:lnTo>
                      <a:pt x="5082" y="798"/>
                    </a:lnTo>
                    <a:lnTo>
                      <a:pt x="5082" y="801"/>
                    </a:lnTo>
                    <a:lnTo>
                      <a:pt x="5083" y="801"/>
                    </a:lnTo>
                    <a:lnTo>
                      <a:pt x="5083" y="805"/>
                    </a:lnTo>
                    <a:lnTo>
                      <a:pt x="5085" y="805"/>
                    </a:lnTo>
                    <a:lnTo>
                      <a:pt x="5085" y="808"/>
                    </a:lnTo>
                    <a:lnTo>
                      <a:pt x="5087" y="808"/>
                    </a:lnTo>
                    <a:lnTo>
                      <a:pt x="5087" y="810"/>
                    </a:lnTo>
                    <a:lnTo>
                      <a:pt x="5088" y="810"/>
                    </a:lnTo>
                    <a:lnTo>
                      <a:pt x="5088" y="813"/>
                    </a:lnTo>
                    <a:lnTo>
                      <a:pt x="5090" y="813"/>
                    </a:lnTo>
                    <a:lnTo>
                      <a:pt x="5090" y="816"/>
                    </a:lnTo>
                    <a:lnTo>
                      <a:pt x="5092" y="816"/>
                    </a:lnTo>
                    <a:lnTo>
                      <a:pt x="5092" y="820"/>
                    </a:lnTo>
                    <a:lnTo>
                      <a:pt x="5093" y="820"/>
                    </a:lnTo>
                    <a:lnTo>
                      <a:pt x="5093" y="823"/>
                    </a:lnTo>
                    <a:lnTo>
                      <a:pt x="5095" y="823"/>
                    </a:lnTo>
                    <a:lnTo>
                      <a:pt x="5095" y="825"/>
                    </a:lnTo>
                    <a:lnTo>
                      <a:pt x="5097" y="825"/>
                    </a:lnTo>
                    <a:lnTo>
                      <a:pt x="5097" y="828"/>
                    </a:lnTo>
                    <a:lnTo>
                      <a:pt x="5098" y="828"/>
                    </a:lnTo>
                    <a:lnTo>
                      <a:pt x="5098" y="831"/>
                    </a:lnTo>
                    <a:lnTo>
                      <a:pt x="5100" y="831"/>
                    </a:lnTo>
                    <a:lnTo>
                      <a:pt x="5100" y="835"/>
                    </a:lnTo>
                    <a:lnTo>
                      <a:pt x="5102" y="835"/>
                    </a:lnTo>
                    <a:lnTo>
                      <a:pt x="5102" y="836"/>
                    </a:lnTo>
                    <a:lnTo>
                      <a:pt x="5103" y="836"/>
                    </a:lnTo>
                    <a:lnTo>
                      <a:pt x="5103" y="840"/>
                    </a:lnTo>
                    <a:lnTo>
                      <a:pt x="5105" y="840"/>
                    </a:lnTo>
                    <a:lnTo>
                      <a:pt x="5105" y="843"/>
                    </a:lnTo>
                    <a:lnTo>
                      <a:pt x="5107" y="843"/>
                    </a:lnTo>
                    <a:lnTo>
                      <a:pt x="5107" y="846"/>
                    </a:lnTo>
                    <a:lnTo>
                      <a:pt x="5108" y="846"/>
                    </a:lnTo>
                    <a:lnTo>
                      <a:pt x="5108" y="850"/>
                    </a:lnTo>
                    <a:lnTo>
                      <a:pt x="5110" y="850"/>
                    </a:lnTo>
                    <a:lnTo>
                      <a:pt x="5110" y="851"/>
                    </a:lnTo>
                    <a:lnTo>
                      <a:pt x="5112" y="851"/>
                    </a:lnTo>
                    <a:lnTo>
                      <a:pt x="5112" y="855"/>
                    </a:lnTo>
                    <a:lnTo>
                      <a:pt x="5113" y="855"/>
                    </a:lnTo>
                    <a:lnTo>
                      <a:pt x="5113" y="858"/>
                    </a:lnTo>
                    <a:lnTo>
                      <a:pt x="5115" y="858"/>
                    </a:lnTo>
                    <a:lnTo>
                      <a:pt x="5115" y="861"/>
                    </a:lnTo>
                    <a:lnTo>
                      <a:pt x="5117" y="861"/>
                    </a:lnTo>
                    <a:lnTo>
                      <a:pt x="5117" y="865"/>
                    </a:lnTo>
                    <a:lnTo>
                      <a:pt x="5118" y="865"/>
                    </a:lnTo>
                    <a:lnTo>
                      <a:pt x="5118" y="868"/>
                    </a:lnTo>
                    <a:lnTo>
                      <a:pt x="5120" y="868"/>
                    </a:lnTo>
                    <a:lnTo>
                      <a:pt x="5120" y="871"/>
                    </a:lnTo>
                    <a:lnTo>
                      <a:pt x="5122" y="871"/>
                    </a:lnTo>
                    <a:lnTo>
                      <a:pt x="5122" y="875"/>
                    </a:lnTo>
                    <a:lnTo>
                      <a:pt x="5123" y="875"/>
                    </a:lnTo>
                    <a:lnTo>
                      <a:pt x="5123" y="878"/>
                    </a:lnTo>
                    <a:lnTo>
                      <a:pt x="5125" y="878"/>
                    </a:lnTo>
                    <a:lnTo>
                      <a:pt x="5125" y="881"/>
                    </a:lnTo>
                    <a:lnTo>
                      <a:pt x="5127" y="881"/>
                    </a:lnTo>
                    <a:lnTo>
                      <a:pt x="5127" y="885"/>
                    </a:lnTo>
                    <a:lnTo>
                      <a:pt x="5128" y="885"/>
                    </a:lnTo>
                    <a:lnTo>
                      <a:pt x="5128" y="888"/>
                    </a:lnTo>
                    <a:lnTo>
                      <a:pt x="5130" y="888"/>
                    </a:lnTo>
                    <a:lnTo>
                      <a:pt x="5130" y="891"/>
                    </a:lnTo>
                    <a:lnTo>
                      <a:pt x="5132" y="891"/>
                    </a:lnTo>
                    <a:lnTo>
                      <a:pt x="5132" y="895"/>
                    </a:lnTo>
                    <a:lnTo>
                      <a:pt x="5133" y="895"/>
                    </a:lnTo>
                    <a:lnTo>
                      <a:pt x="5133" y="898"/>
                    </a:lnTo>
                    <a:lnTo>
                      <a:pt x="5135" y="898"/>
                    </a:lnTo>
                    <a:lnTo>
                      <a:pt x="5135" y="901"/>
                    </a:lnTo>
                    <a:lnTo>
                      <a:pt x="5137" y="901"/>
                    </a:lnTo>
                    <a:lnTo>
                      <a:pt x="5137" y="905"/>
                    </a:lnTo>
                    <a:lnTo>
                      <a:pt x="5138" y="905"/>
                    </a:lnTo>
                    <a:lnTo>
                      <a:pt x="5138" y="908"/>
                    </a:lnTo>
                    <a:lnTo>
                      <a:pt x="5140" y="908"/>
                    </a:lnTo>
                    <a:lnTo>
                      <a:pt x="5140" y="911"/>
                    </a:lnTo>
                    <a:lnTo>
                      <a:pt x="5142" y="911"/>
                    </a:lnTo>
                    <a:lnTo>
                      <a:pt x="5142" y="915"/>
                    </a:lnTo>
                    <a:lnTo>
                      <a:pt x="5143" y="915"/>
                    </a:lnTo>
                    <a:lnTo>
                      <a:pt x="5143" y="918"/>
                    </a:lnTo>
                    <a:lnTo>
                      <a:pt x="5145" y="918"/>
                    </a:lnTo>
                    <a:lnTo>
                      <a:pt x="5145" y="921"/>
                    </a:lnTo>
                    <a:lnTo>
                      <a:pt x="5147" y="921"/>
                    </a:lnTo>
                    <a:lnTo>
                      <a:pt x="5147" y="925"/>
                    </a:lnTo>
                    <a:lnTo>
                      <a:pt x="5148" y="925"/>
                    </a:lnTo>
                    <a:lnTo>
                      <a:pt x="5148" y="928"/>
                    </a:lnTo>
                    <a:lnTo>
                      <a:pt x="5150" y="928"/>
                    </a:lnTo>
                    <a:lnTo>
                      <a:pt x="5150" y="931"/>
                    </a:lnTo>
                    <a:lnTo>
                      <a:pt x="5152" y="931"/>
                    </a:lnTo>
                    <a:lnTo>
                      <a:pt x="5152" y="935"/>
                    </a:lnTo>
                    <a:lnTo>
                      <a:pt x="5153" y="935"/>
                    </a:lnTo>
                    <a:lnTo>
                      <a:pt x="5153" y="938"/>
                    </a:lnTo>
                    <a:lnTo>
                      <a:pt x="5155" y="938"/>
                    </a:lnTo>
                    <a:lnTo>
                      <a:pt x="5155" y="941"/>
                    </a:lnTo>
                    <a:lnTo>
                      <a:pt x="5157" y="941"/>
                    </a:lnTo>
                    <a:lnTo>
                      <a:pt x="5157" y="945"/>
                    </a:lnTo>
                    <a:lnTo>
                      <a:pt x="5158" y="945"/>
                    </a:lnTo>
                    <a:lnTo>
                      <a:pt x="5158" y="948"/>
                    </a:lnTo>
                    <a:lnTo>
                      <a:pt x="5160" y="948"/>
                    </a:lnTo>
                    <a:lnTo>
                      <a:pt x="5160" y="951"/>
                    </a:lnTo>
                    <a:lnTo>
                      <a:pt x="5162" y="951"/>
                    </a:lnTo>
                    <a:lnTo>
                      <a:pt x="5162" y="955"/>
                    </a:lnTo>
                    <a:lnTo>
                      <a:pt x="5163" y="955"/>
                    </a:lnTo>
                    <a:lnTo>
                      <a:pt x="5163" y="958"/>
                    </a:lnTo>
                    <a:lnTo>
                      <a:pt x="5165" y="958"/>
                    </a:lnTo>
                    <a:lnTo>
                      <a:pt x="5165" y="961"/>
                    </a:lnTo>
                    <a:lnTo>
                      <a:pt x="5167" y="961"/>
                    </a:lnTo>
                    <a:lnTo>
                      <a:pt x="5167" y="966"/>
                    </a:lnTo>
                    <a:lnTo>
                      <a:pt x="5168" y="966"/>
                    </a:lnTo>
                    <a:lnTo>
                      <a:pt x="5168" y="970"/>
                    </a:lnTo>
                    <a:lnTo>
                      <a:pt x="5170" y="970"/>
                    </a:lnTo>
                    <a:lnTo>
                      <a:pt x="5170" y="973"/>
                    </a:lnTo>
                    <a:lnTo>
                      <a:pt x="5172" y="973"/>
                    </a:lnTo>
                    <a:lnTo>
                      <a:pt x="5172" y="978"/>
                    </a:lnTo>
                    <a:lnTo>
                      <a:pt x="5173" y="978"/>
                    </a:lnTo>
                    <a:lnTo>
                      <a:pt x="5173" y="981"/>
                    </a:lnTo>
                    <a:lnTo>
                      <a:pt x="5175" y="981"/>
                    </a:lnTo>
                    <a:lnTo>
                      <a:pt x="5175" y="985"/>
                    </a:lnTo>
                    <a:lnTo>
                      <a:pt x="5177" y="985"/>
                    </a:lnTo>
                    <a:lnTo>
                      <a:pt x="5177" y="988"/>
                    </a:lnTo>
                    <a:lnTo>
                      <a:pt x="5178" y="988"/>
                    </a:lnTo>
                    <a:lnTo>
                      <a:pt x="5178" y="993"/>
                    </a:lnTo>
                    <a:lnTo>
                      <a:pt x="5180" y="993"/>
                    </a:lnTo>
                    <a:lnTo>
                      <a:pt x="5180" y="996"/>
                    </a:lnTo>
                    <a:lnTo>
                      <a:pt x="5182" y="996"/>
                    </a:lnTo>
                    <a:lnTo>
                      <a:pt x="5182" y="1000"/>
                    </a:lnTo>
                    <a:lnTo>
                      <a:pt x="5183" y="1000"/>
                    </a:lnTo>
                    <a:lnTo>
                      <a:pt x="5183" y="1005"/>
                    </a:lnTo>
                    <a:lnTo>
                      <a:pt x="5185" y="1005"/>
                    </a:lnTo>
                    <a:lnTo>
                      <a:pt x="5185" y="1008"/>
                    </a:lnTo>
                    <a:lnTo>
                      <a:pt x="5187" y="1008"/>
                    </a:lnTo>
                    <a:lnTo>
                      <a:pt x="5187" y="1011"/>
                    </a:lnTo>
                    <a:lnTo>
                      <a:pt x="5188" y="1011"/>
                    </a:lnTo>
                    <a:lnTo>
                      <a:pt x="5188" y="1016"/>
                    </a:lnTo>
                    <a:lnTo>
                      <a:pt x="5190" y="1016"/>
                    </a:lnTo>
                    <a:lnTo>
                      <a:pt x="5190" y="1020"/>
                    </a:lnTo>
                    <a:lnTo>
                      <a:pt x="5192" y="1020"/>
                    </a:lnTo>
                    <a:lnTo>
                      <a:pt x="5192" y="1023"/>
                    </a:lnTo>
                    <a:lnTo>
                      <a:pt x="5193" y="1023"/>
                    </a:lnTo>
                    <a:lnTo>
                      <a:pt x="5193" y="1026"/>
                    </a:lnTo>
                    <a:lnTo>
                      <a:pt x="5195" y="1026"/>
                    </a:lnTo>
                    <a:lnTo>
                      <a:pt x="5195" y="1031"/>
                    </a:lnTo>
                    <a:lnTo>
                      <a:pt x="5197" y="1031"/>
                    </a:lnTo>
                    <a:lnTo>
                      <a:pt x="5197" y="1035"/>
                    </a:lnTo>
                    <a:lnTo>
                      <a:pt x="5198" y="1035"/>
                    </a:lnTo>
                    <a:lnTo>
                      <a:pt x="5198" y="1038"/>
                    </a:lnTo>
                    <a:lnTo>
                      <a:pt x="5200" y="1038"/>
                    </a:lnTo>
                    <a:lnTo>
                      <a:pt x="5200" y="1043"/>
                    </a:lnTo>
                    <a:lnTo>
                      <a:pt x="5202" y="1043"/>
                    </a:lnTo>
                    <a:lnTo>
                      <a:pt x="5202" y="1046"/>
                    </a:lnTo>
                    <a:lnTo>
                      <a:pt x="5203" y="1046"/>
                    </a:lnTo>
                    <a:lnTo>
                      <a:pt x="5203" y="1050"/>
                    </a:lnTo>
                    <a:lnTo>
                      <a:pt x="5205" y="1050"/>
                    </a:lnTo>
                    <a:lnTo>
                      <a:pt x="5205" y="1055"/>
                    </a:lnTo>
                    <a:lnTo>
                      <a:pt x="5207" y="1055"/>
                    </a:lnTo>
                    <a:lnTo>
                      <a:pt x="5207" y="1058"/>
                    </a:lnTo>
                    <a:lnTo>
                      <a:pt x="5208" y="1058"/>
                    </a:lnTo>
                    <a:lnTo>
                      <a:pt x="5208" y="1061"/>
                    </a:lnTo>
                    <a:lnTo>
                      <a:pt x="5210" y="1061"/>
                    </a:lnTo>
                    <a:lnTo>
                      <a:pt x="5210" y="1066"/>
                    </a:lnTo>
                    <a:lnTo>
                      <a:pt x="5212" y="1066"/>
                    </a:lnTo>
                    <a:lnTo>
                      <a:pt x="5212" y="1070"/>
                    </a:lnTo>
                    <a:lnTo>
                      <a:pt x="5213" y="1070"/>
                    </a:lnTo>
                    <a:lnTo>
                      <a:pt x="5213" y="1075"/>
                    </a:lnTo>
                    <a:lnTo>
                      <a:pt x="5215" y="1075"/>
                    </a:lnTo>
                    <a:lnTo>
                      <a:pt x="5215" y="1078"/>
                    </a:lnTo>
                    <a:lnTo>
                      <a:pt x="5217" y="1078"/>
                    </a:lnTo>
                    <a:lnTo>
                      <a:pt x="5217" y="1083"/>
                    </a:lnTo>
                    <a:lnTo>
                      <a:pt x="5218" y="1083"/>
                    </a:lnTo>
                    <a:lnTo>
                      <a:pt x="5218" y="1088"/>
                    </a:lnTo>
                    <a:lnTo>
                      <a:pt x="5220" y="1088"/>
                    </a:lnTo>
                    <a:lnTo>
                      <a:pt x="5220" y="1093"/>
                    </a:lnTo>
                    <a:lnTo>
                      <a:pt x="5222" y="1093"/>
                    </a:lnTo>
                    <a:lnTo>
                      <a:pt x="5222" y="1096"/>
                    </a:lnTo>
                    <a:lnTo>
                      <a:pt x="5223" y="1096"/>
                    </a:lnTo>
                    <a:lnTo>
                      <a:pt x="5223" y="1101"/>
                    </a:lnTo>
                    <a:lnTo>
                      <a:pt x="5225" y="1101"/>
                    </a:lnTo>
                    <a:lnTo>
                      <a:pt x="5225" y="1106"/>
                    </a:lnTo>
                    <a:lnTo>
                      <a:pt x="5227" y="1106"/>
                    </a:lnTo>
                    <a:lnTo>
                      <a:pt x="5227" y="1110"/>
                    </a:lnTo>
                    <a:lnTo>
                      <a:pt x="5228" y="1110"/>
                    </a:lnTo>
                    <a:lnTo>
                      <a:pt x="5228" y="1115"/>
                    </a:lnTo>
                    <a:lnTo>
                      <a:pt x="5230" y="1115"/>
                    </a:lnTo>
                    <a:lnTo>
                      <a:pt x="5230" y="1120"/>
                    </a:lnTo>
                    <a:lnTo>
                      <a:pt x="5232" y="1120"/>
                    </a:lnTo>
                    <a:lnTo>
                      <a:pt x="5232" y="1123"/>
                    </a:lnTo>
                    <a:lnTo>
                      <a:pt x="5233" y="1123"/>
                    </a:lnTo>
                    <a:lnTo>
                      <a:pt x="5233" y="1128"/>
                    </a:lnTo>
                    <a:lnTo>
                      <a:pt x="5235" y="1128"/>
                    </a:lnTo>
                    <a:lnTo>
                      <a:pt x="5235" y="1133"/>
                    </a:lnTo>
                    <a:lnTo>
                      <a:pt x="5237" y="1133"/>
                    </a:lnTo>
                    <a:lnTo>
                      <a:pt x="5237" y="1138"/>
                    </a:lnTo>
                    <a:lnTo>
                      <a:pt x="5238" y="1138"/>
                    </a:lnTo>
                    <a:lnTo>
                      <a:pt x="5238" y="1141"/>
                    </a:lnTo>
                    <a:lnTo>
                      <a:pt x="5240" y="1141"/>
                    </a:lnTo>
                    <a:lnTo>
                      <a:pt x="5240" y="1146"/>
                    </a:lnTo>
                    <a:lnTo>
                      <a:pt x="5242" y="1146"/>
                    </a:lnTo>
                    <a:lnTo>
                      <a:pt x="5242" y="1151"/>
                    </a:lnTo>
                    <a:lnTo>
                      <a:pt x="5243" y="1151"/>
                    </a:lnTo>
                    <a:lnTo>
                      <a:pt x="5243" y="1155"/>
                    </a:lnTo>
                    <a:lnTo>
                      <a:pt x="5245" y="1155"/>
                    </a:lnTo>
                    <a:lnTo>
                      <a:pt x="5245" y="1160"/>
                    </a:lnTo>
                    <a:lnTo>
                      <a:pt x="5247" y="1160"/>
                    </a:lnTo>
                    <a:lnTo>
                      <a:pt x="5247" y="1165"/>
                    </a:lnTo>
                    <a:lnTo>
                      <a:pt x="5248" y="1165"/>
                    </a:lnTo>
                    <a:lnTo>
                      <a:pt x="5248" y="1168"/>
                    </a:lnTo>
                    <a:lnTo>
                      <a:pt x="5250" y="1168"/>
                    </a:lnTo>
                    <a:lnTo>
                      <a:pt x="5250" y="1173"/>
                    </a:lnTo>
                    <a:lnTo>
                      <a:pt x="5252" y="1173"/>
                    </a:lnTo>
                    <a:lnTo>
                      <a:pt x="5252" y="1178"/>
                    </a:lnTo>
                    <a:lnTo>
                      <a:pt x="5253" y="1178"/>
                    </a:lnTo>
                    <a:lnTo>
                      <a:pt x="5253" y="1183"/>
                    </a:lnTo>
                    <a:lnTo>
                      <a:pt x="5255" y="1183"/>
                    </a:lnTo>
                    <a:lnTo>
                      <a:pt x="5255" y="1188"/>
                    </a:lnTo>
                    <a:lnTo>
                      <a:pt x="5257" y="1188"/>
                    </a:lnTo>
                    <a:lnTo>
                      <a:pt x="5257" y="1195"/>
                    </a:lnTo>
                    <a:lnTo>
                      <a:pt x="5258" y="1195"/>
                    </a:lnTo>
                    <a:lnTo>
                      <a:pt x="5258" y="1200"/>
                    </a:lnTo>
                    <a:lnTo>
                      <a:pt x="5260" y="1200"/>
                    </a:lnTo>
                    <a:lnTo>
                      <a:pt x="5260" y="1205"/>
                    </a:lnTo>
                    <a:lnTo>
                      <a:pt x="5262" y="1205"/>
                    </a:lnTo>
                    <a:lnTo>
                      <a:pt x="5262" y="1210"/>
                    </a:lnTo>
                    <a:lnTo>
                      <a:pt x="5263" y="1210"/>
                    </a:lnTo>
                    <a:lnTo>
                      <a:pt x="5263" y="1216"/>
                    </a:lnTo>
                    <a:lnTo>
                      <a:pt x="5265" y="1216"/>
                    </a:lnTo>
                    <a:lnTo>
                      <a:pt x="5265" y="1221"/>
                    </a:lnTo>
                    <a:lnTo>
                      <a:pt x="5267" y="1221"/>
                    </a:lnTo>
                    <a:lnTo>
                      <a:pt x="5267" y="1226"/>
                    </a:lnTo>
                    <a:lnTo>
                      <a:pt x="5268" y="1226"/>
                    </a:lnTo>
                    <a:lnTo>
                      <a:pt x="5268" y="1231"/>
                    </a:lnTo>
                    <a:lnTo>
                      <a:pt x="5270" y="1231"/>
                    </a:lnTo>
                    <a:lnTo>
                      <a:pt x="5270" y="1238"/>
                    </a:lnTo>
                    <a:lnTo>
                      <a:pt x="5272" y="1238"/>
                    </a:lnTo>
                    <a:lnTo>
                      <a:pt x="5272" y="1243"/>
                    </a:lnTo>
                    <a:lnTo>
                      <a:pt x="5273" y="1243"/>
                    </a:lnTo>
                    <a:lnTo>
                      <a:pt x="5273" y="1248"/>
                    </a:lnTo>
                    <a:lnTo>
                      <a:pt x="5275" y="1248"/>
                    </a:lnTo>
                    <a:lnTo>
                      <a:pt x="5275" y="1253"/>
                    </a:lnTo>
                    <a:lnTo>
                      <a:pt x="5277" y="1253"/>
                    </a:lnTo>
                    <a:lnTo>
                      <a:pt x="5277" y="1260"/>
                    </a:lnTo>
                    <a:lnTo>
                      <a:pt x="5278" y="1260"/>
                    </a:lnTo>
                    <a:lnTo>
                      <a:pt x="5278" y="1265"/>
                    </a:lnTo>
                    <a:lnTo>
                      <a:pt x="5280" y="1265"/>
                    </a:lnTo>
                    <a:lnTo>
                      <a:pt x="5280" y="1270"/>
                    </a:lnTo>
                    <a:lnTo>
                      <a:pt x="5282" y="1270"/>
                    </a:lnTo>
                    <a:lnTo>
                      <a:pt x="5282" y="1275"/>
                    </a:lnTo>
                    <a:lnTo>
                      <a:pt x="5283" y="1275"/>
                    </a:lnTo>
                    <a:lnTo>
                      <a:pt x="5283" y="1281"/>
                    </a:lnTo>
                    <a:lnTo>
                      <a:pt x="5285" y="1281"/>
                    </a:lnTo>
                    <a:lnTo>
                      <a:pt x="5285" y="1286"/>
                    </a:lnTo>
                    <a:lnTo>
                      <a:pt x="5287" y="1286"/>
                    </a:lnTo>
                    <a:lnTo>
                      <a:pt x="5287" y="1291"/>
                    </a:lnTo>
                    <a:lnTo>
                      <a:pt x="5288" y="1291"/>
                    </a:lnTo>
                    <a:lnTo>
                      <a:pt x="5288" y="1298"/>
                    </a:lnTo>
                    <a:lnTo>
                      <a:pt x="5290" y="1298"/>
                    </a:lnTo>
                    <a:lnTo>
                      <a:pt x="5290" y="1305"/>
                    </a:lnTo>
                    <a:lnTo>
                      <a:pt x="5292" y="1305"/>
                    </a:lnTo>
                    <a:lnTo>
                      <a:pt x="5292" y="1311"/>
                    </a:lnTo>
                    <a:lnTo>
                      <a:pt x="5293" y="1311"/>
                    </a:lnTo>
                    <a:lnTo>
                      <a:pt x="5293" y="1318"/>
                    </a:lnTo>
                    <a:lnTo>
                      <a:pt x="5295" y="1318"/>
                    </a:lnTo>
                    <a:lnTo>
                      <a:pt x="5295" y="1325"/>
                    </a:lnTo>
                    <a:lnTo>
                      <a:pt x="5297" y="1325"/>
                    </a:lnTo>
                    <a:lnTo>
                      <a:pt x="5297" y="1331"/>
                    </a:lnTo>
                    <a:lnTo>
                      <a:pt x="5298" y="1331"/>
                    </a:lnTo>
                    <a:lnTo>
                      <a:pt x="5298" y="1338"/>
                    </a:lnTo>
                    <a:lnTo>
                      <a:pt x="5300" y="1338"/>
                    </a:lnTo>
                    <a:lnTo>
                      <a:pt x="5300" y="1346"/>
                    </a:lnTo>
                    <a:lnTo>
                      <a:pt x="5302" y="1346"/>
                    </a:lnTo>
                    <a:lnTo>
                      <a:pt x="5302" y="1353"/>
                    </a:lnTo>
                    <a:lnTo>
                      <a:pt x="5303" y="1353"/>
                    </a:lnTo>
                    <a:lnTo>
                      <a:pt x="5303" y="1360"/>
                    </a:lnTo>
                    <a:lnTo>
                      <a:pt x="5305" y="1360"/>
                    </a:lnTo>
                    <a:lnTo>
                      <a:pt x="5305" y="1366"/>
                    </a:lnTo>
                    <a:lnTo>
                      <a:pt x="5307" y="1366"/>
                    </a:lnTo>
                    <a:lnTo>
                      <a:pt x="5307" y="1373"/>
                    </a:lnTo>
                    <a:lnTo>
                      <a:pt x="5308" y="1373"/>
                    </a:lnTo>
                    <a:lnTo>
                      <a:pt x="5308" y="1380"/>
                    </a:lnTo>
                    <a:lnTo>
                      <a:pt x="5310" y="1380"/>
                    </a:lnTo>
                    <a:lnTo>
                      <a:pt x="5310" y="1386"/>
                    </a:lnTo>
                    <a:lnTo>
                      <a:pt x="5312" y="1386"/>
                    </a:lnTo>
                    <a:lnTo>
                      <a:pt x="5312" y="1393"/>
                    </a:lnTo>
                    <a:lnTo>
                      <a:pt x="5313" y="1393"/>
                    </a:lnTo>
                    <a:lnTo>
                      <a:pt x="5313" y="1400"/>
                    </a:lnTo>
                    <a:lnTo>
                      <a:pt x="5315" y="1400"/>
                    </a:lnTo>
                    <a:lnTo>
                      <a:pt x="5315" y="1406"/>
                    </a:lnTo>
                    <a:lnTo>
                      <a:pt x="5317" y="1406"/>
                    </a:lnTo>
                    <a:lnTo>
                      <a:pt x="5317" y="1415"/>
                    </a:lnTo>
                    <a:lnTo>
                      <a:pt x="5318" y="1415"/>
                    </a:lnTo>
                    <a:lnTo>
                      <a:pt x="5318" y="1423"/>
                    </a:lnTo>
                    <a:lnTo>
                      <a:pt x="5320" y="1423"/>
                    </a:lnTo>
                    <a:lnTo>
                      <a:pt x="5320" y="1431"/>
                    </a:lnTo>
                    <a:lnTo>
                      <a:pt x="5322" y="1431"/>
                    </a:lnTo>
                    <a:lnTo>
                      <a:pt x="5322" y="1441"/>
                    </a:lnTo>
                    <a:lnTo>
                      <a:pt x="5323" y="1441"/>
                    </a:lnTo>
                    <a:lnTo>
                      <a:pt x="5323" y="1450"/>
                    </a:lnTo>
                    <a:lnTo>
                      <a:pt x="5325" y="1450"/>
                    </a:lnTo>
                    <a:lnTo>
                      <a:pt x="5325" y="1458"/>
                    </a:lnTo>
                    <a:lnTo>
                      <a:pt x="5327" y="1458"/>
                    </a:lnTo>
                    <a:lnTo>
                      <a:pt x="5327" y="1468"/>
                    </a:lnTo>
                    <a:lnTo>
                      <a:pt x="5328" y="1468"/>
                    </a:lnTo>
                    <a:lnTo>
                      <a:pt x="5328" y="1476"/>
                    </a:lnTo>
                    <a:lnTo>
                      <a:pt x="5330" y="1476"/>
                    </a:lnTo>
                    <a:lnTo>
                      <a:pt x="5330" y="1486"/>
                    </a:lnTo>
                    <a:lnTo>
                      <a:pt x="5332" y="1486"/>
                    </a:lnTo>
                    <a:lnTo>
                      <a:pt x="5332" y="1495"/>
                    </a:lnTo>
                    <a:lnTo>
                      <a:pt x="5333" y="1495"/>
                    </a:lnTo>
                    <a:lnTo>
                      <a:pt x="5333" y="1503"/>
                    </a:lnTo>
                    <a:lnTo>
                      <a:pt x="5335" y="1503"/>
                    </a:lnTo>
                    <a:lnTo>
                      <a:pt x="5335" y="1513"/>
                    </a:lnTo>
                    <a:lnTo>
                      <a:pt x="5337" y="1513"/>
                    </a:lnTo>
                    <a:lnTo>
                      <a:pt x="5337" y="1521"/>
                    </a:lnTo>
                    <a:lnTo>
                      <a:pt x="5338" y="1521"/>
                    </a:lnTo>
                    <a:lnTo>
                      <a:pt x="5338" y="1531"/>
                    </a:lnTo>
                    <a:lnTo>
                      <a:pt x="5340" y="1531"/>
                    </a:lnTo>
                    <a:lnTo>
                      <a:pt x="5340" y="1543"/>
                    </a:lnTo>
                    <a:lnTo>
                      <a:pt x="5342" y="1543"/>
                    </a:lnTo>
                    <a:lnTo>
                      <a:pt x="5342" y="1555"/>
                    </a:lnTo>
                    <a:lnTo>
                      <a:pt x="5343" y="1555"/>
                    </a:lnTo>
                    <a:lnTo>
                      <a:pt x="5343" y="1566"/>
                    </a:lnTo>
                    <a:lnTo>
                      <a:pt x="5345" y="1566"/>
                    </a:lnTo>
                    <a:lnTo>
                      <a:pt x="5345" y="1580"/>
                    </a:lnTo>
                    <a:lnTo>
                      <a:pt x="5347" y="1580"/>
                    </a:lnTo>
                    <a:lnTo>
                      <a:pt x="5347" y="1591"/>
                    </a:lnTo>
                    <a:lnTo>
                      <a:pt x="5348" y="1591"/>
                    </a:lnTo>
                    <a:lnTo>
                      <a:pt x="5348" y="1603"/>
                    </a:lnTo>
                    <a:lnTo>
                      <a:pt x="5350" y="1603"/>
                    </a:lnTo>
                    <a:lnTo>
                      <a:pt x="5350" y="1616"/>
                    </a:lnTo>
                    <a:lnTo>
                      <a:pt x="5352" y="1616"/>
                    </a:lnTo>
                    <a:lnTo>
                      <a:pt x="5352" y="1631"/>
                    </a:lnTo>
                    <a:lnTo>
                      <a:pt x="5353" y="1631"/>
                    </a:lnTo>
                    <a:lnTo>
                      <a:pt x="5353" y="1646"/>
                    </a:lnTo>
                    <a:lnTo>
                      <a:pt x="5355" y="1646"/>
                    </a:lnTo>
                    <a:lnTo>
                      <a:pt x="5355" y="1656"/>
                    </a:lnTo>
                    <a:lnTo>
                      <a:pt x="5342" y="1656"/>
                    </a:lnTo>
                    <a:lnTo>
                      <a:pt x="5342" y="1658"/>
                    </a:lnTo>
                    <a:lnTo>
                      <a:pt x="5327" y="1658"/>
                    </a:lnTo>
                    <a:lnTo>
                      <a:pt x="5327" y="1660"/>
                    </a:lnTo>
                    <a:lnTo>
                      <a:pt x="5313" y="1660"/>
                    </a:lnTo>
                    <a:lnTo>
                      <a:pt x="5313" y="1661"/>
                    </a:lnTo>
                    <a:lnTo>
                      <a:pt x="5302" y="1661"/>
                    </a:lnTo>
                    <a:lnTo>
                      <a:pt x="5302" y="1663"/>
                    </a:lnTo>
                    <a:lnTo>
                      <a:pt x="5288" y="1663"/>
                    </a:lnTo>
                    <a:lnTo>
                      <a:pt x="5288" y="1665"/>
                    </a:lnTo>
                    <a:lnTo>
                      <a:pt x="5275" y="1665"/>
                    </a:lnTo>
                    <a:lnTo>
                      <a:pt x="5275" y="1666"/>
                    </a:lnTo>
                    <a:lnTo>
                      <a:pt x="5263" y="1666"/>
                    </a:lnTo>
                    <a:lnTo>
                      <a:pt x="5263" y="1668"/>
                    </a:lnTo>
                    <a:lnTo>
                      <a:pt x="5252" y="1668"/>
                    </a:lnTo>
                    <a:lnTo>
                      <a:pt x="5252" y="1670"/>
                    </a:lnTo>
                    <a:lnTo>
                      <a:pt x="5242" y="1670"/>
                    </a:lnTo>
                    <a:lnTo>
                      <a:pt x="5242" y="1671"/>
                    </a:lnTo>
                    <a:lnTo>
                      <a:pt x="5230" y="1671"/>
                    </a:lnTo>
                    <a:lnTo>
                      <a:pt x="5230" y="1673"/>
                    </a:lnTo>
                    <a:lnTo>
                      <a:pt x="5218" y="1673"/>
                    </a:lnTo>
                    <a:lnTo>
                      <a:pt x="5218" y="1675"/>
                    </a:lnTo>
                    <a:lnTo>
                      <a:pt x="5208" y="1675"/>
                    </a:lnTo>
                    <a:lnTo>
                      <a:pt x="5208" y="1676"/>
                    </a:lnTo>
                    <a:lnTo>
                      <a:pt x="5197" y="1676"/>
                    </a:lnTo>
                    <a:lnTo>
                      <a:pt x="5197" y="1678"/>
                    </a:lnTo>
                    <a:lnTo>
                      <a:pt x="5187" y="1678"/>
                    </a:lnTo>
                    <a:lnTo>
                      <a:pt x="5187" y="1680"/>
                    </a:lnTo>
                    <a:lnTo>
                      <a:pt x="5177" y="1680"/>
                    </a:lnTo>
                    <a:lnTo>
                      <a:pt x="5177" y="1681"/>
                    </a:lnTo>
                    <a:lnTo>
                      <a:pt x="5168" y="1681"/>
                    </a:lnTo>
                    <a:lnTo>
                      <a:pt x="5168" y="1683"/>
                    </a:lnTo>
                    <a:lnTo>
                      <a:pt x="5158" y="1683"/>
                    </a:lnTo>
                    <a:lnTo>
                      <a:pt x="5158" y="1685"/>
                    </a:lnTo>
                    <a:lnTo>
                      <a:pt x="5148" y="1685"/>
                    </a:lnTo>
                    <a:lnTo>
                      <a:pt x="5148" y="1686"/>
                    </a:lnTo>
                    <a:lnTo>
                      <a:pt x="5140" y="1686"/>
                    </a:lnTo>
                    <a:lnTo>
                      <a:pt x="5140" y="1688"/>
                    </a:lnTo>
                    <a:lnTo>
                      <a:pt x="5130" y="1688"/>
                    </a:lnTo>
                    <a:lnTo>
                      <a:pt x="5130" y="1690"/>
                    </a:lnTo>
                    <a:lnTo>
                      <a:pt x="5122" y="1690"/>
                    </a:lnTo>
                    <a:lnTo>
                      <a:pt x="5122" y="1691"/>
                    </a:lnTo>
                    <a:lnTo>
                      <a:pt x="5112" y="1691"/>
                    </a:lnTo>
                    <a:lnTo>
                      <a:pt x="5112" y="1693"/>
                    </a:lnTo>
                    <a:lnTo>
                      <a:pt x="5103" y="1693"/>
                    </a:lnTo>
                    <a:lnTo>
                      <a:pt x="5103" y="1695"/>
                    </a:lnTo>
                    <a:lnTo>
                      <a:pt x="5095" y="1695"/>
                    </a:lnTo>
                    <a:lnTo>
                      <a:pt x="5095" y="1696"/>
                    </a:lnTo>
                    <a:lnTo>
                      <a:pt x="5087" y="1696"/>
                    </a:lnTo>
                    <a:lnTo>
                      <a:pt x="5087" y="1698"/>
                    </a:lnTo>
                    <a:lnTo>
                      <a:pt x="5078" y="1698"/>
                    </a:lnTo>
                    <a:lnTo>
                      <a:pt x="5078" y="1700"/>
                    </a:lnTo>
                    <a:lnTo>
                      <a:pt x="5070" y="1700"/>
                    </a:lnTo>
                    <a:lnTo>
                      <a:pt x="5070" y="1701"/>
                    </a:lnTo>
                    <a:lnTo>
                      <a:pt x="5062" y="1701"/>
                    </a:lnTo>
                    <a:lnTo>
                      <a:pt x="5062" y="1703"/>
                    </a:lnTo>
                    <a:lnTo>
                      <a:pt x="5053" y="1703"/>
                    </a:lnTo>
                    <a:lnTo>
                      <a:pt x="5053" y="1705"/>
                    </a:lnTo>
                    <a:lnTo>
                      <a:pt x="5045" y="1705"/>
                    </a:lnTo>
                    <a:lnTo>
                      <a:pt x="5045" y="1706"/>
                    </a:lnTo>
                    <a:lnTo>
                      <a:pt x="5038" y="1706"/>
                    </a:lnTo>
                    <a:lnTo>
                      <a:pt x="5038" y="1708"/>
                    </a:lnTo>
                    <a:lnTo>
                      <a:pt x="5030" y="1708"/>
                    </a:lnTo>
                    <a:lnTo>
                      <a:pt x="5030" y="1710"/>
                    </a:lnTo>
                    <a:lnTo>
                      <a:pt x="5022" y="1710"/>
                    </a:lnTo>
                    <a:lnTo>
                      <a:pt x="5022" y="1711"/>
                    </a:lnTo>
                    <a:lnTo>
                      <a:pt x="5015" y="1711"/>
                    </a:lnTo>
                    <a:lnTo>
                      <a:pt x="5015" y="1713"/>
                    </a:lnTo>
                    <a:lnTo>
                      <a:pt x="5008" y="1713"/>
                    </a:lnTo>
                    <a:lnTo>
                      <a:pt x="5008" y="1715"/>
                    </a:lnTo>
                    <a:lnTo>
                      <a:pt x="5000" y="1715"/>
                    </a:lnTo>
                    <a:lnTo>
                      <a:pt x="5000" y="1716"/>
                    </a:lnTo>
                    <a:lnTo>
                      <a:pt x="4993" y="1716"/>
                    </a:lnTo>
                    <a:lnTo>
                      <a:pt x="4993" y="1718"/>
                    </a:lnTo>
                    <a:lnTo>
                      <a:pt x="4987" y="1718"/>
                    </a:lnTo>
                    <a:lnTo>
                      <a:pt x="4987" y="1720"/>
                    </a:lnTo>
                    <a:lnTo>
                      <a:pt x="4978" y="1720"/>
                    </a:lnTo>
                    <a:lnTo>
                      <a:pt x="4978" y="1721"/>
                    </a:lnTo>
                    <a:lnTo>
                      <a:pt x="4972" y="1721"/>
                    </a:lnTo>
                    <a:lnTo>
                      <a:pt x="4972" y="1723"/>
                    </a:lnTo>
                    <a:lnTo>
                      <a:pt x="4963" y="1723"/>
                    </a:lnTo>
                    <a:lnTo>
                      <a:pt x="4963" y="1725"/>
                    </a:lnTo>
                    <a:lnTo>
                      <a:pt x="4957" y="1725"/>
                    </a:lnTo>
                    <a:lnTo>
                      <a:pt x="4957" y="1726"/>
                    </a:lnTo>
                    <a:lnTo>
                      <a:pt x="4950" y="1726"/>
                    </a:lnTo>
                    <a:lnTo>
                      <a:pt x="4950" y="1728"/>
                    </a:lnTo>
                    <a:lnTo>
                      <a:pt x="4943" y="1728"/>
                    </a:lnTo>
                    <a:lnTo>
                      <a:pt x="4943" y="1730"/>
                    </a:lnTo>
                    <a:lnTo>
                      <a:pt x="4937" y="1730"/>
                    </a:lnTo>
                    <a:lnTo>
                      <a:pt x="4937" y="1731"/>
                    </a:lnTo>
                    <a:lnTo>
                      <a:pt x="4930" y="1731"/>
                    </a:lnTo>
                    <a:lnTo>
                      <a:pt x="4930" y="1733"/>
                    </a:lnTo>
                    <a:lnTo>
                      <a:pt x="4923" y="1733"/>
                    </a:lnTo>
                    <a:lnTo>
                      <a:pt x="4923" y="1735"/>
                    </a:lnTo>
                    <a:lnTo>
                      <a:pt x="4917" y="1735"/>
                    </a:lnTo>
                    <a:lnTo>
                      <a:pt x="4917" y="1736"/>
                    </a:lnTo>
                    <a:lnTo>
                      <a:pt x="4910" y="1736"/>
                    </a:lnTo>
                    <a:lnTo>
                      <a:pt x="4910" y="1738"/>
                    </a:lnTo>
                    <a:lnTo>
                      <a:pt x="4903" y="1738"/>
                    </a:lnTo>
                    <a:lnTo>
                      <a:pt x="4903" y="1740"/>
                    </a:lnTo>
                    <a:lnTo>
                      <a:pt x="4897" y="1740"/>
                    </a:lnTo>
                    <a:lnTo>
                      <a:pt x="4897" y="1741"/>
                    </a:lnTo>
                    <a:lnTo>
                      <a:pt x="4890" y="1741"/>
                    </a:lnTo>
                    <a:lnTo>
                      <a:pt x="4890" y="1743"/>
                    </a:lnTo>
                    <a:lnTo>
                      <a:pt x="4885" y="1743"/>
                    </a:lnTo>
                    <a:lnTo>
                      <a:pt x="4885" y="1745"/>
                    </a:lnTo>
                    <a:lnTo>
                      <a:pt x="4878" y="1745"/>
                    </a:lnTo>
                    <a:lnTo>
                      <a:pt x="4878" y="1746"/>
                    </a:lnTo>
                    <a:lnTo>
                      <a:pt x="4872" y="1746"/>
                    </a:lnTo>
                    <a:lnTo>
                      <a:pt x="4872" y="1748"/>
                    </a:lnTo>
                    <a:lnTo>
                      <a:pt x="4865" y="1748"/>
                    </a:lnTo>
                    <a:lnTo>
                      <a:pt x="4865" y="1750"/>
                    </a:lnTo>
                    <a:lnTo>
                      <a:pt x="4860" y="1750"/>
                    </a:lnTo>
                    <a:lnTo>
                      <a:pt x="4860" y="1751"/>
                    </a:lnTo>
                    <a:lnTo>
                      <a:pt x="4853" y="1751"/>
                    </a:lnTo>
                    <a:lnTo>
                      <a:pt x="4853" y="1753"/>
                    </a:lnTo>
                    <a:lnTo>
                      <a:pt x="4847" y="1753"/>
                    </a:lnTo>
                    <a:lnTo>
                      <a:pt x="4847" y="1755"/>
                    </a:lnTo>
                    <a:lnTo>
                      <a:pt x="4842" y="1755"/>
                    </a:lnTo>
                    <a:lnTo>
                      <a:pt x="4842" y="1756"/>
                    </a:lnTo>
                    <a:lnTo>
                      <a:pt x="4835" y="1756"/>
                    </a:lnTo>
                    <a:lnTo>
                      <a:pt x="4835" y="1758"/>
                    </a:lnTo>
                    <a:lnTo>
                      <a:pt x="4830" y="1758"/>
                    </a:lnTo>
                    <a:lnTo>
                      <a:pt x="4830" y="1760"/>
                    </a:lnTo>
                    <a:lnTo>
                      <a:pt x="4823" y="1760"/>
                    </a:lnTo>
                    <a:lnTo>
                      <a:pt x="4823" y="1761"/>
                    </a:lnTo>
                    <a:lnTo>
                      <a:pt x="4818" y="1761"/>
                    </a:lnTo>
                    <a:lnTo>
                      <a:pt x="4818" y="1763"/>
                    </a:lnTo>
                    <a:lnTo>
                      <a:pt x="4812" y="1763"/>
                    </a:lnTo>
                    <a:lnTo>
                      <a:pt x="4812" y="1765"/>
                    </a:lnTo>
                    <a:lnTo>
                      <a:pt x="4805" y="1765"/>
                    </a:lnTo>
                    <a:lnTo>
                      <a:pt x="4805" y="1766"/>
                    </a:lnTo>
                    <a:lnTo>
                      <a:pt x="4800" y="1766"/>
                    </a:lnTo>
                    <a:lnTo>
                      <a:pt x="4800" y="1768"/>
                    </a:lnTo>
                    <a:lnTo>
                      <a:pt x="4793" y="1768"/>
                    </a:lnTo>
                    <a:lnTo>
                      <a:pt x="4793" y="1770"/>
                    </a:lnTo>
                    <a:lnTo>
                      <a:pt x="4788" y="1770"/>
                    </a:lnTo>
                    <a:lnTo>
                      <a:pt x="4788" y="1771"/>
                    </a:lnTo>
                    <a:lnTo>
                      <a:pt x="4783" y="1771"/>
                    </a:lnTo>
                    <a:lnTo>
                      <a:pt x="4783" y="1773"/>
                    </a:lnTo>
                    <a:lnTo>
                      <a:pt x="4777" y="1773"/>
                    </a:lnTo>
                    <a:lnTo>
                      <a:pt x="4777" y="1775"/>
                    </a:lnTo>
                    <a:lnTo>
                      <a:pt x="4772" y="1775"/>
                    </a:lnTo>
                    <a:lnTo>
                      <a:pt x="4772" y="1776"/>
                    </a:lnTo>
                    <a:lnTo>
                      <a:pt x="4767" y="1776"/>
                    </a:lnTo>
                    <a:lnTo>
                      <a:pt x="4767" y="1778"/>
                    </a:lnTo>
                    <a:lnTo>
                      <a:pt x="4760" y="1778"/>
                    </a:lnTo>
                    <a:lnTo>
                      <a:pt x="4760" y="1780"/>
                    </a:lnTo>
                    <a:lnTo>
                      <a:pt x="4755" y="1780"/>
                    </a:lnTo>
                    <a:lnTo>
                      <a:pt x="4755" y="1781"/>
                    </a:lnTo>
                    <a:lnTo>
                      <a:pt x="4750" y="1781"/>
                    </a:lnTo>
                    <a:lnTo>
                      <a:pt x="4750" y="1783"/>
                    </a:lnTo>
                    <a:lnTo>
                      <a:pt x="4745" y="1783"/>
                    </a:lnTo>
                    <a:lnTo>
                      <a:pt x="4745" y="1785"/>
                    </a:lnTo>
                    <a:lnTo>
                      <a:pt x="4738" y="1785"/>
                    </a:lnTo>
                    <a:lnTo>
                      <a:pt x="4738" y="1786"/>
                    </a:lnTo>
                    <a:lnTo>
                      <a:pt x="4733" y="1786"/>
                    </a:lnTo>
                    <a:lnTo>
                      <a:pt x="4733" y="1788"/>
                    </a:lnTo>
                    <a:lnTo>
                      <a:pt x="4728" y="1788"/>
                    </a:lnTo>
                    <a:lnTo>
                      <a:pt x="4728" y="1790"/>
                    </a:lnTo>
                    <a:lnTo>
                      <a:pt x="4723" y="1790"/>
                    </a:lnTo>
                    <a:lnTo>
                      <a:pt x="4723" y="1791"/>
                    </a:lnTo>
                    <a:lnTo>
                      <a:pt x="4717" y="1791"/>
                    </a:lnTo>
                    <a:lnTo>
                      <a:pt x="4717" y="1793"/>
                    </a:lnTo>
                    <a:lnTo>
                      <a:pt x="4712" y="1793"/>
                    </a:lnTo>
                    <a:lnTo>
                      <a:pt x="4712" y="1795"/>
                    </a:lnTo>
                    <a:lnTo>
                      <a:pt x="4707" y="1795"/>
                    </a:lnTo>
                    <a:lnTo>
                      <a:pt x="4707" y="1796"/>
                    </a:lnTo>
                    <a:lnTo>
                      <a:pt x="4702" y="1796"/>
                    </a:lnTo>
                    <a:lnTo>
                      <a:pt x="4702" y="1798"/>
                    </a:lnTo>
                    <a:lnTo>
                      <a:pt x="4697" y="1798"/>
                    </a:lnTo>
                    <a:lnTo>
                      <a:pt x="4697" y="1800"/>
                    </a:lnTo>
                    <a:lnTo>
                      <a:pt x="4692" y="1800"/>
                    </a:lnTo>
                    <a:lnTo>
                      <a:pt x="4692" y="1801"/>
                    </a:lnTo>
                    <a:lnTo>
                      <a:pt x="4687" y="1801"/>
                    </a:lnTo>
                    <a:lnTo>
                      <a:pt x="4687" y="1803"/>
                    </a:lnTo>
                    <a:lnTo>
                      <a:pt x="4682" y="1803"/>
                    </a:lnTo>
                    <a:lnTo>
                      <a:pt x="4682" y="1805"/>
                    </a:lnTo>
                    <a:lnTo>
                      <a:pt x="4677" y="1805"/>
                    </a:lnTo>
                    <a:lnTo>
                      <a:pt x="4677" y="1806"/>
                    </a:lnTo>
                    <a:lnTo>
                      <a:pt x="4672" y="1806"/>
                    </a:lnTo>
                    <a:lnTo>
                      <a:pt x="4672" y="1808"/>
                    </a:lnTo>
                    <a:lnTo>
                      <a:pt x="4667" y="1808"/>
                    </a:lnTo>
                    <a:lnTo>
                      <a:pt x="4667" y="1810"/>
                    </a:lnTo>
                    <a:lnTo>
                      <a:pt x="4662" y="1810"/>
                    </a:lnTo>
                    <a:lnTo>
                      <a:pt x="4662" y="1811"/>
                    </a:lnTo>
                    <a:lnTo>
                      <a:pt x="4657" y="1811"/>
                    </a:lnTo>
                    <a:lnTo>
                      <a:pt x="4657" y="1813"/>
                    </a:lnTo>
                    <a:lnTo>
                      <a:pt x="4652" y="1813"/>
                    </a:lnTo>
                    <a:lnTo>
                      <a:pt x="4652" y="1815"/>
                    </a:lnTo>
                    <a:lnTo>
                      <a:pt x="4647" y="1815"/>
                    </a:lnTo>
                    <a:lnTo>
                      <a:pt x="4647" y="1816"/>
                    </a:lnTo>
                    <a:lnTo>
                      <a:pt x="4642" y="1816"/>
                    </a:lnTo>
                    <a:lnTo>
                      <a:pt x="4642" y="1818"/>
                    </a:lnTo>
                    <a:lnTo>
                      <a:pt x="4637" y="1818"/>
                    </a:lnTo>
                    <a:lnTo>
                      <a:pt x="4637" y="1820"/>
                    </a:lnTo>
                    <a:lnTo>
                      <a:pt x="4632" y="1820"/>
                    </a:lnTo>
                    <a:lnTo>
                      <a:pt x="4632" y="1821"/>
                    </a:lnTo>
                    <a:lnTo>
                      <a:pt x="4627" y="1821"/>
                    </a:lnTo>
                    <a:lnTo>
                      <a:pt x="4627" y="1823"/>
                    </a:lnTo>
                    <a:lnTo>
                      <a:pt x="4622" y="1823"/>
                    </a:lnTo>
                    <a:lnTo>
                      <a:pt x="4622" y="1825"/>
                    </a:lnTo>
                    <a:lnTo>
                      <a:pt x="4617" y="1825"/>
                    </a:lnTo>
                    <a:lnTo>
                      <a:pt x="4617" y="1826"/>
                    </a:lnTo>
                    <a:lnTo>
                      <a:pt x="4612" y="1826"/>
                    </a:lnTo>
                    <a:lnTo>
                      <a:pt x="4612" y="1828"/>
                    </a:lnTo>
                    <a:lnTo>
                      <a:pt x="4608" y="1828"/>
                    </a:lnTo>
                    <a:lnTo>
                      <a:pt x="4608" y="1830"/>
                    </a:lnTo>
                    <a:lnTo>
                      <a:pt x="4603" y="1830"/>
                    </a:lnTo>
                    <a:lnTo>
                      <a:pt x="4603" y="1831"/>
                    </a:lnTo>
                    <a:lnTo>
                      <a:pt x="4598" y="1831"/>
                    </a:lnTo>
                    <a:lnTo>
                      <a:pt x="4598" y="1833"/>
                    </a:lnTo>
                    <a:lnTo>
                      <a:pt x="4593" y="1833"/>
                    </a:lnTo>
                    <a:lnTo>
                      <a:pt x="4593" y="1835"/>
                    </a:lnTo>
                    <a:lnTo>
                      <a:pt x="4588" y="1835"/>
                    </a:lnTo>
                    <a:lnTo>
                      <a:pt x="4588" y="1836"/>
                    </a:lnTo>
                    <a:lnTo>
                      <a:pt x="4583" y="1836"/>
                    </a:lnTo>
                    <a:lnTo>
                      <a:pt x="4583" y="1838"/>
                    </a:lnTo>
                    <a:lnTo>
                      <a:pt x="4580" y="1838"/>
                    </a:lnTo>
                    <a:lnTo>
                      <a:pt x="4580" y="1840"/>
                    </a:lnTo>
                    <a:lnTo>
                      <a:pt x="4575" y="1840"/>
                    </a:lnTo>
                    <a:lnTo>
                      <a:pt x="4575" y="1841"/>
                    </a:lnTo>
                    <a:lnTo>
                      <a:pt x="4570" y="1841"/>
                    </a:lnTo>
                    <a:lnTo>
                      <a:pt x="4570" y="1843"/>
                    </a:lnTo>
                    <a:lnTo>
                      <a:pt x="4565" y="1843"/>
                    </a:lnTo>
                    <a:lnTo>
                      <a:pt x="4565" y="1845"/>
                    </a:lnTo>
                    <a:lnTo>
                      <a:pt x="4560" y="1845"/>
                    </a:lnTo>
                    <a:lnTo>
                      <a:pt x="4560" y="1846"/>
                    </a:lnTo>
                    <a:lnTo>
                      <a:pt x="4557" y="1846"/>
                    </a:lnTo>
                    <a:lnTo>
                      <a:pt x="4557" y="1848"/>
                    </a:lnTo>
                    <a:lnTo>
                      <a:pt x="4552" y="1848"/>
                    </a:lnTo>
                    <a:lnTo>
                      <a:pt x="4552" y="1850"/>
                    </a:lnTo>
                    <a:lnTo>
                      <a:pt x="4547" y="1850"/>
                    </a:lnTo>
                    <a:lnTo>
                      <a:pt x="4547" y="1851"/>
                    </a:lnTo>
                    <a:lnTo>
                      <a:pt x="4543" y="1851"/>
                    </a:lnTo>
                    <a:lnTo>
                      <a:pt x="4543" y="1853"/>
                    </a:lnTo>
                    <a:lnTo>
                      <a:pt x="4538" y="1853"/>
                    </a:lnTo>
                    <a:lnTo>
                      <a:pt x="4538" y="1855"/>
                    </a:lnTo>
                    <a:lnTo>
                      <a:pt x="4533" y="1855"/>
                    </a:lnTo>
                    <a:lnTo>
                      <a:pt x="4533" y="1856"/>
                    </a:lnTo>
                    <a:lnTo>
                      <a:pt x="4530" y="1856"/>
                    </a:lnTo>
                    <a:lnTo>
                      <a:pt x="4530" y="1858"/>
                    </a:lnTo>
                    <a:lnTo>
                      <a:pt x="4525" y="1858"/>
                    </a:lnTo>
                    <a:lnTo>
                      <a:pt x="4525" y="1860"/>
                    </a:lnTo>
                    <a:lnTo>
                      <a:pt x="4520" y="1860"/>
                    </a:lnTo>
                    <a:lnTo>
                      <a:pt x="4520" y="1861"/>
                    </a:lnTo>
                    <a:lnTo>
                      <a:pt x="4517" y="1861"/>
                    </a:lnTo>
                    <a:lnTo>
                      <a:pt x="4517" y="1863"/>
                    </a:lnTo>
                    <a:lnTo>
                      <a:pt x="4512" y="1863"/>
                    </a:lnTo>
                    <a:lnTo>
                      <a:pt x="4512" y="1865"/>
                    </a:lnTo>
                    <a:lnTo>
                      <a:pt x="4507" y="1865"/>
                    </a:lnTo>
                    <a:lnTo>
                      <a:pt x="4507" y="1866"/>
                    </a:lnTo>
                    <a:lnTo>
                      <a:pt x="4503" y="1866"/>
                    </a:lnTo>
                    <a:lnTo>
                      <a:pt x="4503" y="1868"/>
                    </a:lnTo>
                    <a:lnTo>
                      <a:pt x="4498" y="1868"/>
                    </a:lnTo>
                    <a:lnTo>
                      <a:pt x="4498" y="1870"/>
                    </a:lnTo>
                    <a:lnTo>
                      <a:pt x="4495" y="1870"/>
                    </a:lnTo>
                    <a:lnTo>
                      <a:pt x="4495" y="1871"/>
                    </a:lnTo>
                    <a:lnTo>
                      <a:pt x="4490" y="1871"/>
                    </a:lnTo>
                    <a:lnTo>
                      <a:pt x="4490" y="1873"/>
                    </a:lnTo>
                    <a:lnTo>
                      <a:pt x="4485" y="1873"/>
                    </a:lnTo>
                    <a:lnTo>
                      <a:pt x="4485" y="1875"/>
                    </a:lnTo>
                    <a:lnTo>
                      <a:pt x="4482" y="1875"/>
                    </a:lnTo>
                    <a:lnTo>
                      <a:pt x="4482" y="1876"/>
                    </a:lnTo>
                    <a:lnTo>
                      <a:pt x="4477" y="1876"/>
                    </a:lnTo>
                    <a:lnTo>
                      <a:pt x="4477" y="1878"/>
                    </a:lnTo>
                    <a:lnTo>
                      <a:pt x="4472" y="1878"/>
                    </a:lnTo>
                    <a:lnTo>
                      <a:pt x="4472" y="1880"/>
                    </a:lnTo>
                    <a:lnTo>
                      <a:pt x="4468" y="1880"/>
                    </a:lnTo>
                    <a:lnTo>
                      <a:pt x="4468" y="1881"/>
                    </a:lnTo>
                    <a:lnTo>
                      <a:pt x="4465" y="1881"/>
                    </a:lnTo>
                    <a:lnTo>
                      <a:pt x="4465" y="1883"/>
                    </a:lnTo>
                    <a:lnTo>
                      <a:pt x="4460" y="1883"/>
                    </a:lnTo>
                    <a:lnTo>
                      <a:pt x="4460" y="1885"/>
                    </a:lnTo>
                    <a:lnTo>
                      <a:pt x="4457" y="1885"/>
                    </a:lnTo>
                    <a:lnTo>
                      <a:pt x="4457" y="1886"/>
                    </a:lnTo>
                    <a:lnTo>
                      <a:pt x="4452" y="1886"/>
                    </a:lnTo>
                    <a:lnTo>
                      <a:pt x="4452" y="1888"/>
                    </a:lnTo>
                    <a:lnTo>
                      <a:pt x="4448" y="1888"/>
                    </a:lnTo>
                    <a:lnTo>
                      <a:pt x="4448" y="1890"/>
                    </a:lnTo>
                    <a:lnTo>
                      <a:pt x="4443" y="1890"/>
                    </a:lnTo>
                    <a:lnTo>
                      <a:pt x="4443" y="1891"/>
                    </a:lnTo>
                    <a:lnTo>
                      <a:pt x="4440" y="1891"/>
                    </a:lnTo>
                    <a:lnTo>
                      <a:pt x="4440" y="1893"/>
                    </a:lnTo>
                    <a:lnTo>
                      <a:pt x="4435" y="1893"/>
                    </a:lnTo>
                    <a:lnTo>
                      <a:pt x="4435" y="1895"/>
                    </a:lnTo>
                    <a:lnTo>
                      <a:pt x="4432" y="1895"/>
                    </a:lnTo>
                    <a:lnTo>
                      <a:pt x="4432" y="1896"/>
                    </a:lnTo>
                    <a:lnTo>
                      <a:pt x="4427" y="1896"/>
                    </a:lnTo>
                    <a:lnTo>
                      <a:pt x="4427" y="1898"/>
                    </a:lnTo>
                    <a:lnTo>
                      <a:pt x="4423" y="1898"/>
                    </a:lnTo>
                    <a:lnTo>
                      <a:pt x="4423" y="1900"/>
                    </a:lnTo>
                    <a:lnTo>
                      <a:pt x="4418" y="1900"/>
                    </a:lnTo>
                    <a:lnTo>
                      <a:pt x="4418" y="1901"/>
                    </a:lnTo>
                    <a:lnTo>
                      <a:pt x="4415" y="1901"/>
                    </a:lnTo>
                    <a:lnTo>
                      <a:pt x="4415" y="1903"/>
                    </a:lnTo>
                    <a:lnTo>
                      <a:pt x="4410" y="1903"/>
                    </a:lnTo>
                    <a:lnTo>
                      <a:pt x="4410" y="1905"/>
                    </a:lnTo>
                    <a:lnTo>
                      <a:pt x="4407" y="1905"/>
                    </a:lnTo>
                    <a:lnTo>
                      <a:pt x="4407" y="1906"/>
                    </a:lnTo>
                    <a:lnTo>
                      <a:pt x="4402" y="1906"/>
                    </a:lnTo>
                    <a:lnTo>
                      <a:pt x="4402" y="1908"/>
                    </a:lnTo>
                    <a:lnTo>
                      <a:pt x="4398" y="1908"/>
                    </a:lnTo>
                    <a:lnTo>
                      <a:pt x="4398" y="1910"/>
                    </a:lnTo>
                    <a:lnTo>
                      <a:pt x="4393" y="1910"/>
                    </a:lnTo>
                    <a:lnTo>
                      <a:pt x="4393" y="1911"/>
                    </a:lnTo>
                    <a:lnTo>
                      <a:pt x="4390" y="1911"/>
                    </a:lnTo>
                    <a:lnTo>
                      <a:pt x="4390" y="1913"/>
                    </a:lnTo>
                    <a:lnTo>
                      <a:pt x="4387" y="1913"/>
                    </a:lnTo>
                    <a:lnTo>
                      <a:pt x="4387" y="1915"/>
                    </a:lnTo>
                    <a:lnTo>
                      <a:pt x="4382" y="1915"/>
                    </a:lnTo>
                    <a:lnTo>
                      <a:pt x="4382" y="1916"/>
                    </a:lnTo>
                    <a:lnTo>
                      <a:pt x="4378" y="1916"/>
                    </a:lnTo>
                    <a:lnTo>
                      <a:pt x="4378" y="1918"/>
                    </a:lnTo>
                    <a:lnTo>
                      <a:pt x="4375" y="1918"/>
                    </a:lnTo>
                    <a:lnTo>
                      <a:pt x="4375" y="1920"/>
                    </a:lnTo>
                    <a:lnTo>
                      <a:pt x="4370" y="1920"/>
                    </a:lnTo>
                    <a:lnTo>
                      <a:pt x="4370" y="1921"/>
                    </a:lnTo>
                    <a:lnTo>
                      <a:pt x="4367" y="1921"/>
                    </a:lnTo>
                    <a:lnTo>
                      <a:pt x="4367" y="1923"/>
                    </a:lnTo>
                    <a:lnTo>
                      <a:pt x="4363" y="1923"/>
                    </a:lnTo>
                    <a:lnTo>
                      <a:pt x="4363" y="1925"/>
                    </a:lnTo>
                    <a:lnTo>
                      <a:pt x="4358" y="1925"/>
                    </a:lnTo>
                    <a:lnTo>
                      <a:pt x="4358" y="1926"/>
                    </a:lnTo>
                    <a:lnTo>
                      <a:pt x="4355" y="1926"/>
                    </a:lnTo>
                    <a:lnTo>
                      <a:pt x="4355" y="1928"/>
                    </a:lnTo>
                    <a:lnTo>
                      <a:pt x="4352" y="1928"/>
                    </a:lnTo>
                    <a:lnTo>
                      <a:pt x="4352" y="1930"/>
                    </a:lnTo>
                    <a:lnTo>
                      <a:pt x="4347" y="1930"/>
                    </a:lnTo>
                    <a:lnTo>
                      <a:pt x="4347" y="1931"/>
                    </a:lnTo>
                    <a:lnTo>
                      <a:pt x="4343" y="1931"/>
                    </a:lnTo>
                    <a:lnTo>
                      <a:pt x="4343" y="1933"/>
                    </a:lnTo>
                    <a:lnTo>
                      <a:pt x="4340" y="1933"/>
                    </a:lnTo>
                    <a:lnTo>
                      <a:pt x="4340" y="1935"/>
                    </a:lnTo>
                    <a:lnTo>
                      <a:pt x="4335" y="1935"/>
                    </a:lnTo>
                    <a:lnTo>
                      <a:pt x="4335" y="1936"/>
                    </a:lnTo>
                    <a:lnTo>
                      <a:pt x="4332" y="1936"/>
                    </a:lnTo>
                    <a:lnTo>
                      <a:pt x="4332" y="1938"/>
                    </a:lnTo>
                    <a:lnTo>
                      <a:pt x="4328" y="1938"/>
                    </a:lnTo>
                    <a:lnTo>
                      <a:pt x="4328" y="1940"/>
                    </a:lnTo>
                    <a:lnTo>
                      <a:pt x="4323" y="1940"/>
                    </a:lnTo>
                    <a:lnTo>
                      <a:pt x="4323" y="1941"/>
                    </a:lnTo>
                    <a:lnTo>
                      <a:pt x="4320" y="1941"/>
                    </a:lnTo>
                    <a:lnTo>
                      <a:pt x="4320" y="1943"/>
                    </a:lnTo>
                    <a:lnTo>
                      <a:pt x="4317" y="1943"/>
                    </a:lnTo>
                    <a:lnTo>
                      <a:pt x="4317" y="1945"/>
                    </a:lnTo>
                    <a:lnTo>
                      <a:pt x="4312" y="1945"/>
                    </a:lnTo>
                    <a:lnTo>
                      <a:pt x="4312" y="1946"/>
                    </a:lnTo>
                    <a:lnTo>
                      <a:pt x="4308" y="1946"/>
                    </a:lnTo>
                    <a:lnTo>
                      <a:pt x="4308" y="1948"/>
                    </a:lnTo>
                    <a:lnTo>
                      <a:pt x="4305" y="1948"/>
                    </a:lnTo>
                    <a:lnTo>
                      <a:pt x="4305" y="1950"/>
                    </a:lnTo>
                    <a:lnTo>
                      <a:pt x="4302" y="1950"/>
                    </a:lnTo>
                    <a:lnTo>
                      <a:pt x="4302" y="1951"/>
                    </a:lnTo>
                    <a:lnTo>
                      <a:pt x="4298" y="1951"/>
                    </a:lnTo>
                    <a:lnTo>
                      <a:pt x="4298" y="1953"/>
                    </a:lnTo>
                    <a:lnTo>
                      <a:pt x="4293" y="1953"/>
                    </a:lnTo>
                    <a:lnTo>
                      <a:pt x="4293" y="1955"/>
                    </a:lnTo>
                    <a:lnTo>
                      <a:pt x="4290" y="1955"/>
                    </a:lnTo>
                    <a:lnTo>
                      <a:pt x="4290" y="1956"/>
                    </a:lnTo>
                    <a:lnTo>
                      <a:pt x="4287" y="1956"/>
                    </a:lnTo>
                    <a:lnTo>
                      <a:pt x="4287" y="1958"/>
                    </a:lnTo>
                    <a:lnTo>
                      <a:pt x="4283" y="1958"/>
                    </a:lnTo>
                    <a:lnTo>
                      <a:pt x="4283" y="1960"/>
                    </a:lnTo>
                    <a:lnTo>
                      <a:pt x="4278" y="1960"/>
                    </a:lnTo>
                    <a:lnTo>
                      <a:pt x="4278" y="1961"/>
                    </a:lnTo>
                    <a:lnTo>
                      <a:pt x="4275" y="1961"/>
                    </a:lnTo>
                    <a:lnTo>
                      <a:pt x="4275" y="1963"/>
                    </a:lnTo>
                    <a:lnTo>
                      <a:pt x="4272" y="1963"/>
                    </a:lnTo>
                    <a:lnTo>
                      <a:pt x="4272" y="1965"/>
                    </a:lnTo>
                    <a:lnTo>
                      <a:pt x="4268" y="1965"/>
                    </a:lnTo>
                    <a:lnTo>
                      <a:pt x="4268" y="1966"/>
                    </a:lnTo>
                    <a:lnTo>
                      <a:pt x="4265" y="1966"/>
                    </a:lnTo>
                    <a:lnTo>
                      <a:pt x="4265" y="1968"/>
                    </a:lnTo>
                    <a:lnTo>
                      <a:pt x="4260" y="1968"/>
                    </a:lnTo>
                    <a:lnTo>
                      <a:pt x="4260" y="1970"/>
                    </a:lnTo>
                    <a:lnTo>
                      <a:pt x="4257" y="1970"/>
                    </a:lnTo>
                    <a:lnTo>
                      <a:pt x="4257" y="1971"/>
                    </a:lnTo>
                    <a:lnTo>
                      <a:pt x="4253" y="1971"/>
                    </a:lnTo>
                    <a:lnTo>
                      <a:pt x="4253" y="1973"/>
                    </a:lnTo>
                    <a:lnTo>
                      <a:pt x="4250" y="1973"/>
                    </a:lnTo>
                    <a:lnTo>
                      <a:pt x="4250" y="1975"/>
                    </a:lnTo>
                    <a:lnTo>
                      <a:pt x="4245" y="1975"/>
                    </a:lnTo>
                    <a:lnTo>
                      <a:pt x="4245" y="1976"/>
                    </a:lnTo>
                    <a:lnTo>
                      <a:pt x="4242" y="1976"/>
                    </a:lnTo>
                    <a:lnTo>
                      <a:pt x="4242" y="1978"/>
                    </a:lnTo>
                    <a:lnTo>
                      <a:pt x="4238" y="1978"/>
                    </a:lnTo>
                    <a:lnTo>
                      <a:pt x="4238" y="1980"/>
                    </a:lnTo>
                    <a:lnTo>
                      <a:pt x="4235" y="1980"/>
                    </a:lnTo>
                    <a:lnTo>
                      <a:pt x="4235" y="1981"/>
                    </a:lnTo>
                    <a:lnTo>
                      <a:pt x="4232" y="1981"/>
                    </a:lnTo>
                    <a:lnTo>
                      <a:pt x="4232" y="1983"/>
                    </a:lnTo>
                    <a:lnTo>
                      <a:pt x="4228" y="1983"/>
                    </a:lnTo>
                    <a:lnTo>
                      <a:pt x="4228" y="1985"/>
                    </a:lnTo>
                    <a:lnTo>
                      <a:pt x="4225" y="1985"/>
                    </a:lnTo>
                    <a:lnTo>
                      <a:pt x="4225" y="1986"/>
                    </a:lnTo>
                    <a:lnTo>
                      <a:pt x="4222" y="1986"/>
                    </a:lnTo>
                    <a:lnTo>
                      <a:pt x="4222" y="1988"/>
                    </a:lnTo>
                    <a:lnTo>
                      <a:pt x="4218" y="1988"/>
                    </a:lnTo>
                    <a:lnTo>
                      <a:pt x="4218" y="1990"/>
                    </a:lnTo>
                    <a:lnTo>
                      <a:pt x="4213" y="1990"/>
                    </a:lnTo>
                    <a:lnTo>
                      <a:pt x="4213" y="1991"/>
                    </a:lnTo>
                    <a:lnTo>
                      <a:pt x="4210" y="1991"/>
                    </a:lnTo>
                    <a:lnTo>
                      <a:pt x="4210" y="1993"/>
                    </a:lnTo>
                    <a:lnTo>
                      <a:pt x="4207" y="1993"/>
                    </a:lnTo>
                    <a:lnTo>
                      <a:pt x="4207" y="1995"/>
                    </a:lnTo>
                    <a:lnTo>
                      <a:pt x="4203" y="1995"/>
                    </a:lnTo>
                    <a:lnTo>
                      <a:pt x="4203" y="1996"/>
                    </a:lnTo>
                    <a:lnTo>
                      <a:pt x="4200" y="1996"/>
                    </a:lnTo>
                    <a:lnTo>
                      <a:pt x="4200" y="1998"/>
                    </a:lnTo>
                    <a:lnTo>
                      <a:pt x="4197" y="1998"/>
                    </a:lnTo>
                    <a:lnTo>
                      <a:pt x="4197" y="2000"/>
                    </a:lnTo>
                    <a:lnTo>
                      <a:pt x="4193" y="2000"/>
                    </a:lnTo>
                    <a:lnTo>
                      <a:pt x="4193" y="2001"/>
                    </a:lnTo>
                    <a:lnTo>
                      <a:pt x="4190" y="2001"/>
                    </a:lnTo>
                    <a:lnTo>
                      <a:pt x="4190" y="2003"/>
                    </a:lnTo>
                    <a:lnTo>
                      <a:pt x="4185" y="2003"/>
                    </a:lnTo>
                    <a:lnTo>
                      <a:pt x="4185" y="2005"/>
                    </a:lnTo>
                    <a:lnTo>
                      <a:pt x="4182" y="2005"/>
                    </a:lnTo>
                    <a:lnTo>
                      <a:pt x="4182" y="2006"/>
                    </a:lnTo>
                    <a:lnTo>
                      <a:pt x="4178" y="2006"/>
                    </a:lnTo>
                    <a:lnTo>
                      <a:pt x="4178" y="2008"/>
                    </a:lnTo>
                    <a:lnTo>
                      <a:pt x="4175" y="2008"/>
                    </a:lnTo>
                    <a:lnTo>
                      <a:pt x="4175" y="2010"/>
                    </a:lnTo>
                    <a:lnTo>
                      <a:pt x="4172" y="2010"/>
                    </a:lnTo>
                    <a:lnTo>
                      <a:pt x="4172" y="2011"/>
                    </a:lnTo>
                    <a:lnTo>
                      <a:pt x="4168" y="2011"/>
                    </a:lnTo>
                    <a:lnTo>
                      <a:pt x="4168" y="2013"/>
                    </a:lnTo>
                    <a:lnTo>
                      <a:pt x="4165" y="2013"/>
                    </a:lnTo>
                    <a:lnTo>
                      <a:pt x="4165" y="2015"/>
                    </a:lnTo>
                    <a:lnTo>
                      <a:pt x="4162" y="2015"/>
                    </a:lnTo>
                    <a:lnTo>
                      <a:pt x="4162" y="2016"/>
                    </a:lnTo>
                    <a:lnTo>
                      <a:pt x="4158" y="2016"/>
                    </a:lnTo>
                    <a:lnTo>
                      <a:pt x="4158" y="2018"/>
                    </a:lnTo>
                    <a:lnTo>
                      <a:pt x="4155" y="2018"/>
                    </a:lnTo>
                    <a:lnTo>
                      <a:pt x="4155" y="2020"/>
                    </a:lnTo>
                    <a:lnTo>
                      <a:pt x="4152" y="2020"/>
                    </a:lnTo>
                    <a:lnTo>
                      <a:pt x="4152" y="2021"/>
                    </a:lnTo>
                    <a:lnTo>
                      <a:pt x="4148" y="2021"/>
                    </a:lnTo>
                    <a:lnTo>
                      <a:pt x="4148" y="2023"/>
                    </a:lnTo>
                    <a:lnTo>
                      <a:pt x="4145" y="2023"/>
                    </a:lnTo>
                    <a:lnTo>
                      <a:pt x="4145" y="2025"/>
                    </a:lnTo>
                    <a:lnTo>
                      <a:pt x="4142" y="2025"/>
                    </a:lnTo>
                    <a:lnTo>
                      <a:pt x="4142" y="2026"/>
                    </a:lnTo>
                    <a:lnTo>
                      <a:pt x="4138" y="2026"/>
                    </a:lnTo>
                    <a:lnTo>
                      <a:pt x="4138" y="2028"/>
                    </a:lnTo>
                    <a:lnTo>
                      <a:pt x="4135" y="2028"/>
                    </a:lnTo>
                    <a:lnTo>
                      <a:pt x="4135" y="2030"/>
                    </a:lnTo>
                    <a:lnTo>
                      <a:pt x="4132" y="2030"/>
                    </a:lnTo>
                    <a:lnTo>
                      <a:pt x="4132" y="2031"/>
                    </a:lnTo>
                    <a:lnTo>
                      <a:pt x="4128" y="2031"/>
                    </a:lnTo>
                    <a:lnTo>
                      <a:pt x="4128" y="2033"/>
                    </a:lnTo>
                    <a:lnTo>
                      <a:pt x="4125" y="2033"/>
                    </a:lnTo>
                    <a:lnTo>
                      <a:pt x="4125" y="2035"/>
                    </a:lnTo>
                    <a:lnTo>
                      <a:pt x="4122" y="2035"/>
                    </a:lnTo>
                    <a:lnTo>
                      <a:pt x="4122" y="2036"/>
                    </a:lnTo>
                    <a:lnTo>
                      <a:pt x="4118" y="2036"/>
                    </a:lnTo>
                    <a:lnTo>
                      <a:pt x="4118" y="2038"/>
                    </a:lnTo>
                    <a:lnTo>
                      <a:pt x="4115" y="2038"/>
                    </a:lnTo>
                    <a:lnTo>
                      <a:pt x="4115" y="2040"/>
                    </a:lnTo>
                    <a:lnTo>
                      <a:pt x="4112" y="2040"/>
                    </a:lnTo>
                    <a:lnTo>
                      <a:pt x="4112" y="2041"/>
                    </a:lnTo>
                    <a:lnTo>
                      <a:pt x="4108" y="2041"/>
                    </a:lnTo>
                    <a:lnTo>
                      <a:pt x="4108" y="2043"/>
                    </a:lnTo>
                    <a:lnTo>
                      <a:pt x="4103" y="2043"/>
                    </a:lnTo>
                    <a:lnTo>
                      <a:pt x="4103" y="2045"/>
                    </a:lnTo>
                    <a:lnTo>
                      <a:pt x="4100" y="2045"/>
                    </a:lnTo>
                    <a:lnTo>
                      <a:pt x="4100" y="2046"/>
                    </a:lnTo>
                    <a:lnTo>
                      <a:pt x="4097" y="2046"/>
                    </a:lnTo>
                    <a:lnTo>
                      <a:pt x="4097" y="2048"/>
                    </a:lnTo>
                    <a:lnTo>
                      <a:pt x="4093" y="2048"/>
                    </a:lnTo>
                    <a:lnTo>
                      <a:pt x="4093" y="2050"/>
                    </a:lnTo>
                    <a:lnTo>
                      <a:pt x="4092" y="2050"/>
                    </a:lnTo>
                    <a:lnTo>
                      <a:pt x="4092" y="2051"/>
                    </a:lnTo>
                    <a:lnTo>
                      <a:pt x="4088" y="2051"/>
                    </a:lnTo>
                    <a:lnTo>
                      <a:pt x="4088" y="2053"/>
                    </a:lnTo>
                    <a:lnTo>
                      <a:pt x="4085" y="2053"/>
                    </a:lnTo>
                    <a:lnTo>
                      <a:pt x="4085" y="2055"/>
                    </a:lnTo>
                    <a:lnTo>
                      <a:pt x="4082" y="2055"/>
                    </a:lnTo>
                    <a:lnTo>
                      <a:pt x="4082" y="2056"/>
                    </a:lnTo>
                    <a:lnTo>
                      <a:pt x="4078" y="2056"/>
                    </a:lnTo>
                    <a:lnTo>
                      <a:pt x="4078" y="2058"/>
                    </a:lnTo>
                    <a:lnTo>
                      <a:pt x="4075" y="2058"/>
                    </a:lnTo>
                    <a:lnTo>
                      <a:pt x="4075" y="2060"/>
                    </a:lnTo>
                    <a:lnTo>
                      <a:pt x="4072" y="2060"/>
                    </a:lnTo>
                    <a:lnTo>
                      <a:pt x="4072" y="2061"/>
                    </a:lnTo>
                    <a:lnTo>
                      <a:pt x="4068" y="2061"/>
                    </a:lnTo>
                    <a:lnTo>
                      <a:pt x="4068" y="2063"/>
                    </a:lnTo>
                    <a:lnTo>
                      <a:pt x="4065" y="2063"/>
                    </a:lnTo>
                    <a:lnTo>
                      <a:pt x="4065" y="2065"/>
                    </a:lnTo>
                    <a:lnTo>
                      <a:pt x="4062" y="2065"/>
                    </a:lnTo>
                    <a:lnTo>
                      <a:pt x="4062" y="2066"/>
                    </a:lnTo>
                    <a:lnTo>
                      <a:pt x="4058" y="2066"/>
                    </a:lnTo>
                    <a:lnTo>
                      <a:pt x="4058" y="2068"/>
                    </a:lnTo>
                    <a:lnTo>
                      <a:pt x="4055" y="2068"/>
                    </a:lnTo>
                    <a:lnTo>
                      <a:pt x="4055" y="2070"/>
                    </a:lnTo>
                    <a:lnTo>
                      <a:pt x="4052" y="2070"/>
                    </a:lnTo>
                    <a:lnTo>
                      <a:pt x="4052" y="2071"/>
                    </a:lnTo>
                    <a:lnTo>
                      <a:pt x="4048" y="2071"/>
                    </a:lnTo>
                    <a:lnTo>
                      <a:pt x="4048" y="2073"/>
                    </a:lnTo>
                    <a:lnTo>
                      <a:pt x="4045" y="2073"/>
                    </a:lnTo>
                    <a:lnTo>
                      <a:pt x="4045" y="2075"/>
                    </a:lnTo>
                    <a:lnTo>
                      <a:pt x="4043" y="2075"/>
                    </a:lnTo>
                    <a:lnTo>
                      <a:pt x="4043" y="2076"/>
                    </a:lnTo>
                    <a:lnTo>
                      <a:pt x="4040" y="2076"/>
                    </a:lnTo>
                    <a:lnTo>
                      <a:pt x="4040" y="2078"/>
                    </a:lnTo>
                    <a:lnTo>
                      <a:pt x="4037" y="2078"/>
                    </a:lnTo>
                    <a:lnTo>
                      <a:pt x="4037" y="2080"/>
                    </a:lnTo>
                    <a:lnTo>
                      <a:pt x="4033" y="2080"/>
                    </a:lnTo>
                    <a:lnTo>
                      <a:pt x="4033" y="2081"/>
                    </a:lnTo>
                    <a:lnTo>
                      <a:pt x="4030" y="2081"/>
                    </a:lnTo>
                    <a:lnTo>
                      <a:pt x="4030" y="2083"/>
                    </a:lnTo>
                    <a:lnTo>
                      <a:pt x="4027" y="2083"/>
                    </a:lnTo>
                    <a:lnTo>
                      <a:pt x="4027" y="2085"/>
                    </a:lnTo>
                    <a:lnTo>
                      <a:pt x="4023" y="2085"/>
                    </a:lnTo>
                    <a:lnTo>
                      <a:pt x="4023" y="2086"/>
                    </a:lnTo>
                    <a:lnTo>
                      <a:pt x="4020" y="2086"/>
                    </a:lnTo>
                    <a:lnTo>
                      <a:pt x="4020" y="2088"/>
                    </a:lnTo>
                    <a:lnTo>
                      <a:pt x="4017" y="2088"/>
                    </a:lnTo>
                    <a:lnTo>
                      <a:pt x="4017" y="2090"/>
                    </a:lnTo>
                    <a:lnTo>
                      <a:pt x="4013" y="2090"/>
                    </a:lnTo>
                    <a:lnTo>
                      <a:pt x="4013" y="2091"/>
                    </a:lnTo>
                    <a:lnTo>
                      <a:pt x="4010" y="2091"/>
                    </a:lnTo>
                    <a:lnTo>
                      <a:pt x="4010" y="2093"/>
                    </a:lnTo>
                    <a:lnTo>
                      <a:pt x="4008" y="2093"/>
                    </a:lnTo>
                    <a:lnTo>
                      <a:pt x="4008" y="2095"/>
                    </a:lnTo>
                    <a:lnTo>
                      <a:pt x="4005" y="2095"/>
                    </a:lnTo>
                    <a:lnTo>
                      <a:pt x="4005" y="2096"/>
                    </a:lnTo>
                    <a:lnTo>
                      <a:pt x="4002" y="2096"/>
                    </a:lnTo>
                    <a:lnTo>
                      <a:pt x="4002" y="2098"/>
                    </a:lnTo>
                    <a:lnTo>
                      <a:pt x="3998" y="2098"/>
                    </a:lnTo>
                    <a:lnTo>
                      <a:pt x="3998" y="2100"/>
                    </a:lnTo>
                    <a:lnTo>
                      <a:pt x="3995" y="2100"/>
                    </a:lnTo>
                    <a:lnTo>
                      <a:pt x="3995" y="2101"/>
                    </a:lnTo>
                    <a:lnTo>
                      <a:pt x="3992" y="2101"/>
                    </a:lnTo>
                    <a:lnTo>
                      <a:pt x="3992" y="2103"/>
                    </a:lnTo>
                    <a:lnTo>
                      <a:pt x="3988" y="2103"/>
                    </a:lnTo>
                    <a:lnTo>
                      <a:pt x="3988" y="2105"/>
                    </a:lnTo>
                    <a:lnTo>
                      <a:pt x="3987" y="2105"/>
                    </a:lnTo>
                    <a:lnTo>
                      <a:pt x="3987" y="2106"/>
                    </a:lnTo>
                    <a:lnTo>
                      <a:pt x="3983" y="2106"/>
                    </a:lnTo>
                    <a:lnTo>
                      <a:pt x="3983" y="2108"/>
                    </a:lnTo>
                    <a:lnTo>
                      <a:pt x="3980" y="2108"/>
                    </a:lnTo>
                    <a:lnTo>
                      <a:pt x="3980" y="2110"/>
                    </a:lnTo>
                    <a:lnTo>
                      <a:pt x="3977" y="2110"/>
                    </a:lnTo>
                    <a:lnTo>
                      <a:pt x="3977" y="2111"/>
                    </a:lnTo>
                    <a:lnTo>
                      <a:pt x="3973" y="2111"/>
                    </a:lnTo>
                    <a:lnTo>
                      <a:pt x="3973" y="2113"/>
                    </a:lnTo>
                    <a:lnTo>
                      <a:pt x="3970" y="2113"/>
                    </a:lnTo>
                    <a:lnTo>
                      <a:pt x="3970" y="2115"/>
                    </a:lnTo>
                    <a:lnTo>
                      <a:pt x="3967" y="2115"/>
                    </a:lnTo>
                    <a:lnTo>
                      <a:pt x="3967" y="2116"/>
                    </a:lnTo>
                    <a:lnTo>
                      <a:pt x="3965" y="2116"/>
                    </a:lnTo>
                    <a:lnTo>
                      <a:pt x="3965" y="2118"/>
                    </a:lnTo>
                    <a:lnTo>
                      <a:pt x="3962" y="2118"/>
                    </a:lnTo>
                    <a:lnTo>
                      <a:pt x="3962" y="2120"/>
                    </a:lnTo>
                    <a:lnTo>
                      <a:pt x="3958" y="2120"/>
                    </a:lnTo>
                    <a:lnTo>
                      <a:pt x="3958" y="2121"/>
                    </a:lnTo>
                    <a:lnTo>
                      <a:pt x="3955" y="2121"/>
                    </a:lnTo>
                    <a:lnTo>
                      <a:pt x="3955" y="2123"/>
                    </a:lnTo>
                    <a:lnTo>
                      <a:pt x="3952" y="2123"/>
                    </a:lnTo>
                    <a:lnTo>
                      <a:pt x="3952" y="2125"/>
                    </a:lnTo>
                    <a:lnTo>
                      <a:pt x="3948" y="2125"/>
                    </a:lnTo>
                    <a:lnTo>
                      <a:pt x="3948" y="2126"/>
                    </a:lnTo>
                    <a:lnTo>
                      <a:pt x="3947" y="2126"/>
                    </a:lnTo>
                    <a:lnTo>
                      <a:pt x="3947" y="2128"/>
                    </a:lnTo>
                    <a:lnTo>
                      <a:pt x="3943" y="2128"/>
                    </a:lnTo>
                    <a:lnTo>
                      <a:pt x="3943" y="2130"/>
                    </a:lnTo>
                    <a:lnTo>
                      <a:pt x="3940" y="2130"/>
                    </a:lnTo>
                    <a:lnTo>
                      <a:pt x="3940" y="2131"/>
                    </a:lnTo>
                    <a:lnTo>
                      <a:pt x="3937" y="2131"/>
                    </a:lnTo>
                    <a:lnTo>
                      <a:pt x="3937" y="2133"/>
                    </a:lnTo>
                    <a:lnTo>
                      <a:pt x="3933" y="2133"/>
                    </a:lnTo>
                    <a:lnTo>
                      <a:pt x="3933" y="2135"/>
                    </a:lnTo>
                    <a:lnTo>
                      <a:pt x="3932" y="2135"/>
                    </a:lnTo>
                    <a:lnTo>
                      <a:pt x="3932" y="2136"/>
                    </a:lnTo>
                    <a:lnTo>
                      <a:pt x="3928" y="2136"/>
                    </a:lnTo>
                    <a:lnTo>
                      <a:pt x="3928" y="2138"/>
                    </a:lnTo>
                    <a:lnTo>
                      <a:pt x="3925" y="2138"/>
                    </a:lnTo>
                    <a:lnTo>
                      <a:pt x="3925" y="2140"/>
                    </a:lnTo>
                    <a:lnTo>
                      <a:pt x="3922" y="2140"/>
                    </a:lnTo>
                    <a:lnTo>
                      <a:pt x="3922" y="2141"/>
                    </a:lnTo>
                    <a:lnTo>
                      <a:pt x="3918" y="2141"/>
                    </a:lnTo>
                    <a:lnTo>
                      <a:pt x="3918" y="2143"/>
                    </a:lnTo>
                    <a:lnTo>
                      <a:pt x="3917" y="2143"/>
                    </a:lnTo>
                    <a:lnTo>
                      <a:pt x="3917" y="2145"/>
                    </a:lnTo>
                    <a:lnTo>
                      <a:pt x="3913" y="2145"/>
                    </a:lnTo>
                    <a:lnTo>
                      <a:pt x="3913" y="2146"/>
                    </a:lnTo>
                    <a:lnTo>
                      <a:pt x="3910" y="2146"/>
                    </a:lnTo>
                    <a:lnTo>
                      <a:pt x="3910" y="2148"/>
                    </a:lnTo>
                    <a:lnTo>
                      <a:pt x="3907" y="2148"/>
                    </a:lnTo>
                    <a:lnTo>
                      <a:pt x="3907" y="2150"/>
                    </a:lnTo>
                    <a:lnTo>
                      <a:pt x="3905" y="2150"/>
                    </a:lnTo>
                    <a:lnTo>
                      <a:pt x="3905" y="2151"/>
                    </a:lnTo>
                    <a:lnTo>
                      <a:pt x="3902" y="2151"/>
                    </a:lnTo>
                    <a:lnTo>
                      <a:pt x="3902" y="2153"/>
                    </a:lnTo>
                    <a:lnTo>
                      <a:pt x="3898" y="2153"/>
                    </a:lnTo>
                    <a:lnTo>
                      <a:pt x="3898" y="2155"/>
                    </a:lnTo>
                    <a:lnTo>
                      <a:pt x="3895" y="2155"/>
                    </a:lnTo>
                    <a:lnTo>
                      <a:pt x="3895" y="2156"/>
                    </a:lnTo>
                    <a:lnTo>
                      <a:pt x="3892" y="2156"/>
                    </a:lnTo>
                    <a:lnTo>
                      <a:pt x="3892" y="2158"/>
                    </a:lnTo>
                    <a:lnTo>
                      <a:pt x="3890" y="2158"/>
                    </a:lnTo>
                    <a:lnTo>
                      <a:pt x="3890" y="2160"/>
                    </a:lnTo>
                    <a:lnTo>
                      <a:pt x="3887" y="2160"/>
                    </a:lnTo>
                    <a:lnTo>
                      <a:pt x="3887" y="2161"/>
                    </a:lnTo>
                    <a:lnTo>
                      <a:pt x="3883" y="2161"/>
                    </a:lnTo>
                    <a:lnTo>
                      <a:pt x="3883" y="2163"/>
                    </a:lnTo>
                    <a:lnTo>
                      <a:pt x="3880" y="2163"/>
                    </a:lnTo>
                    <a:lnTo>
                      <a:pt x="3880" y="2165"/>
                    </a:lnTo>
                    <a:lnTo>
                      <a:pt x="3877" y="2165"/>
                    </a:lnTo>
                    <a:lnTo>
                      <a:pt x="3877" y="2166"/>
                    </a:lnTo>
                    <a:lnTo>
                      <a:pt x="3875" y="2166"/>
                    </a:lnTo>
                    <a:lnTo>
                      <a:pt x="3875" y="2168"/>
                    </a:lnTo>
                    <a:lnTo>
                      <a:pt x="3872" y="2168"/>
                    </a:lnTo>
                    <a:lnTo>
                      <a:pt x="3872" y="2170"/>
                    </a:lnTo>
                    <a:lnTo>
                      <a:pt x="3868" y="2170"/>
                    </a:lnTo>
                    <a:lnTo>
                      <a:pt x="3868" y="2171"/>
                    </a:lnTo>
                    <a:lnTo>
                      <a:pt x="3867" y="2171"/>
                    </a:lnTo>
                    <a:lnTo>
                      <a:pt x="3867" y="2173"/>
                    </a:lnTo>
                    <a:lnTo>
                      <a:pt x="3863" y="2173"/>
                    </a:lnTo>
                    <a:lnTo>
                      <a:pt x="3863" y="2175"/>
                    </a:lnTo>
                    <a:lnTo>
                      <a:pt x="3860" y="2175"/>
                    </a:lnTo>
                    <a:lnTo>
                      <a:pt x="3860" y="2176"/>
                    </a:lnTo>
                    <a:lnTo>
                      <a:pt x="3857" y="2176"/>
                    </a:lnTo>
                    <a:lnTo>
                      <a:pt x="3857" y="2178"/>
                    </a:lnTo>
                    <a:lnTo>
                      <a:pt x="3855" y="2178"/>
                    </a:lnTo>
                    <a:lnTo>
                      <a:pt x="3855" y="2180"/>
                    </a:lnTo>
                    <a:lnTo>
                      <a:pt x="3852" y="2180"/>
                    </a:lnTo>
                    <a:lnTo>
                      <a:pt x="3852" y="2181"/>
                    </a:lnTo>
                    <a:lnTo>
                      <a:pt x="3848" y="2181"/>
                    </a:lnTo>
                    <a:lnTo>
                      <a:pt x="3848" y="2183"/>
                    </a:lnTo>
                    <a:lnTo>
                      <a:pt x="3847" y="2183"/>
                    </a:lnTo>
                    <a:lnTo>
                      <a:pt x="3847" y="2185"/>
                    </a:lnTo>
                    <a:lnTo>
                      <a:pt x="3843" y="2185"/>
                    </a:lnTo>
                    <a:lnTo>
                      <a:pt x="3843" y="2186"/>
                    </a:lnTo>
                    <a:lnTo>
                      <a:pt x="3840" y="2186"/>
                    </a:lnTo>
                    <a:lnTo>
                      <a:pt x="3840" y="2188"/>
                    </a:lnTo>
                    <a:lnTo>
                      <a:pt x="3837" y="2188"/>
                    </a:lnTo>
                    <a:lnTo>
                      <a:pt x="3837" y="2190"/>
                    </a:lnTo>
                    <a:lnTo>
                      <a:pt x="3835" y="2190"/>
                    </a:lnTo>
                    <a:lnTo>
                      <a:pt x="3835" y="2191"/>
                    </a:lnTo>
                    <a:lnTo>
                      <a:pt x="3832" y="2191"/>
                    </a:lnTo>
                    <a:lnTo>
                      <a:pt x="3832" y="2193"/>
                    </a:lnTo>
                    <a:lnTo>
                      <a:pt x="3828" y="2193"/>
                    </a:lnTo>
                    <a:lnTo>
                      <a:pt x="3828" y="2195"/>
                    </a:lnTo>
                    <a:lnTo>
                      <a:pt x="3825" y="2195"/>
                    </a:lnTo>
                    <a:lnTo>
                      <a:pt x="3825" y="2196"/>
                    </a:lnTo>
                    <a:lnTo>
                      <a:pt x="3823" y="2196"/>
                    </a:lnTo>
                    <a:lnTo>
                      <a:pt x="3823" y="2198"/>
                    </a:lnTo>
                    <a:lnTo>
                      <a:pt x="3820" y="2198"/>
                    </a:lnTo>
                    <a:lnTo>
                      <a:pt x="3820" y="2200"/>
                    </a:lnTo>
                    <a:lnTo>
                      <a:pt x="3817" y="2200"/>
                    </a:lnTo>
                    <a:lnTo>
                      <a:pt x="3817" y="2201"/>
                    </a:lnTo>
                    <a:lnTo>
                      <a:pt x="3815" y="2201"/>
                    </a:lnTo>
                    <a:lnTo>
                      <a:pt x="3815" y="2203"/>
                    </a:lnTo>
                    <a:lnTo>
                      <a:pt x="3812" y="2203"/>
                    </a:lnTo>
                    <a:lnTo>
                      <a:pt x="3812" y="2205"/>
                    </a:lnTo>
                    <a:lnTo>
                      <a:pt x="3808" y="2205"/>
                    </a:lnTo>
                    <a:lnTo>
                      <a:pt x="3808" y="2206"/>
                    </a:lnTo>
                    <a:lnTo>
                      <a:pt x="3805" y="2206"/>
                    </a:lnTo>
                    <a:lnTo>
                      <a:pt x="3805" y="2208"/>
                    </a:lnTo>
                    <a:lnTo>
                      <a:pt x="3803" y="2208"/>
                    </a:lnTo>
                    <a:lnTo>
                      <a:pt x="3803" y="2210"/>
                    </a:lnTo>
                    <a:lnTo>
                      <a:pt x="3800" y="2210"/>
                    </a:lnTo>
                    <a:lnTo>
                      <a:pt x="3800" y="2211"/>
                    </a:lnTo>
                    <a:lnTo>
                      <a:pt x="3797" y="2211"/>
                    </a:lnTo>
                    <a:lnTo>
                      <a:pt x="3797" y="2213"/>
                    </a:lnTo>
                    <a:lnTo>
                      <a:pt x="3795" y="2213"/>
                    </a:lnTo>
                    <a:lnTo>
                      <a:pt x="3795" y="2215"/>
                    </a:lnTo>
                    <a:lnTo>
                      <a:pt x="3792" y="2215"/>
                    </a:lnTo>
                    <a:lnTo>
                      <a:pt x="3792" y="2216"/>
                    </a:lnTo>
                    <a:lnTo>
                      <a:pt x="3788" y="2216"/>
                    </a:lnTo>
                    <a:lnTo>
                      <a:pt x="3788" y="2218"/>
                    </a:lnTo>
                    <a:lnTo>
                      <a:pt x="3787" y="2218"/>
                    </a:lnTo>
                    <a:lnTo>
                      <a:pt x="3787" y="2220"/>
                    </a:lnTo>
                    <a:lnTo>
                      <a:pt x="3783" y="2220"/>
                    </a:lnTo>
                    <a:lnTo>
                      <a:pt x="3783" y="2221"/>
                    </a:lnTo>
                    <a:lnTo>
                      <a:pt x="3780" y="2221"/>
                    </a:lnTo>
                    <a:lnTo>
                      <a:pt x="3780" y="2223"/>
                    </a:lnTo>
                    <a:lnTo>
                      <a:pt x="3778" y="2223"/>
                    </a:lnTo>
                    <a:lnTo>
                      <a:pt x="3778" y="2225"/>
                    </a:lnTo>
                    <a:lnTo>
                      <a:pt x="3775" y="2225"/>
                    </a:lnTo>
                    <a:lnTo>
                      <a:pt x="3775" y="2226"/>
                    </a:lnTo>
                    <a:lnTo>
                      <a:pt x="3772" y="2226"/>
                    </a:lnTo>
                    <a:lnTo>
                      <a:pt x="3772" y="2228"/>
                    </a:lnTo>
                    <a:lnTo>
                      <a:pt x="3770" y="2228"/>
                    </a:lnTo>
                    <a:lnTo>
                      <a:pt x="3770" y="2230"/>
                    </a:lnTo>
                    <a:lnTo>
                      <a:pt x="3767" y="2230"/>
                    </a:lnTo>
                    <a:lnTo>
                      <a:pt x="3767" y="2231"/>
                    </a:lnTo>
                    <a:lnTo>
                      <a:pt x="3763" y="2231"/>
                    </a:lnTo>
                    <a:lnTo>
                      <a:pt x="3763" y="2233"/>
                    </a:lnTo>
                    <a:lnTo>
                      <a:pt x="3762" y="2233"/>
                    </a:lnTo>
                    <a:lnTo>
                      <a:pt x="3762" y="2235"/>
                    </a:lnTo>
                    <a:lnTo>
                      <a:pt x="3758" y="2235"/>
                    </a:lnTo>
                    <a:lnTo>
                      <a:pt x="3758" y="2236"/>
                    </a:lnTo>
                    <a:lnTo>
                      <a:pt x="3757" y="2236"/>
                    </a:lnTo>
                    <a:lnTo>
                      <a:pt x="3757" y="2238"/>
                    </a:lnTo>
                    <a:lnTo>
                      <a:pt x="3753" y="2238"/>
                    </a:lnTo>
                    <a:lnTo>
                      <a:pt x="3753" y="2240"/>
                    </a:lnTo>
                    <a:lnTo>
                      <a:pt x="3750" y="2240"/>
                    </a:lnTo>
                    <a:lnTo>
                      <a:pt x="3750" y="2241"/>
                    </a:lnTo>
                    <a:lnTo>
                      <a:pt x="3748" y="2241"/>
                    </a:lnTo>
                    <a:lnTo>
                      <a:pt x="3748" y="2243"/>
                    </a:lnTo>
                    <a:lnTo>
                      <a:pt x="3745" y="2243"/>
                    </a:lnTo>
                    <a:lnTo>
                      <a:pt x="3745" y="2245"/>
                    </a:lnTo>
                    <a:lnTo>
                      <a:pt x="3742" y="2245"/>
                    </a:lnTo>
                    <a:lnTo>
                      <a:pt x="3742" y="2246"/>
                    </a:lnTo>
                    <a:lnTo>
                      <a:pt x="3740" y="2246"/>
                    </a:lnTo>
                    <a:lnTo>
                      <a:pt x="3740" y="2248"/>
                    </a:lnTo>
                    <a:lnTo>
                      <a:pt x="3737" y="2248"/>
                    </a:lnTo>
                    <a:lnTo>
                      <a:pt x="3737" y="2250"/>
                    </a:lnTo>
                    <a:lnTo>
                      <a:pt x="3733" y="2250"/>
                    </a:lnTo>
                    <a:lnTo>
                      <a:pt x="3733" y="2251"/>
                    </a:lnTo>
                    <a:lnTo>
                      <a:pt x="3732" y="2251"/>
                    </a:lnTo>
                    <a:lnTo>
                      <a:pt x="3732" y="2253"/>
                    </a:lnTo>
                    <a:lnTo>
                      <a:pt x="3728" y="2253"/>
                    </a:lnTo>
                    <a:lnTo>
                      <a:pt x="3728" y="2255"/>
                    </a:lnTo>
                    <a:lnTo>
                      <a:pt x="3725" y="2255"/>
                    </a:lnTo>
                    <a:lnTo>
                      <a:pt x="3725" y="2256"/>
                    </a:lnTo>
                    <a:lnTo>
                      <a:pt x="3723" y="2256"/>
                    </a:lnTo>
                    <a:lnTo>
                      <a:pt x="3723" y="2258"/>
                    </a:lnTo>
                    <a:lnTo>
                      <a:pt x="3720" y="2258"/>
                    </a:lnTo>
                    <a:lnTo>
                      <a:pt x="3720" y="2260"/>
                    </a:lnTo>
                    <a:lnTo>
                      <a:pt x="3718" y="2260"/>
                    </a:lnTo>
                    <a:lnTo>
                      <a:pt x="3718" y="2261"/>
                    </a:lnTo>
                    <a:lnTo>
                      <a:pt x="3715" y="2261"/>
                    </a:lnTo>
                    <a:lnTo>
                      <a:pt x="3715" y="2263"/>
                    </a:lnTo>
                    <a:lnTo>
                      <a:pt x="3712" y="2263"/>
                    </a:lnTo>
                    <a:lnTo>
                      <a:pt x="3712" y="2265"/>
                    </a:lnTo>
                    <a:lnTo>
                      <a:pt x="3710" y="2265"/>
                    </a:lnTo>
                    <a:lnTo>
                      <a:pt x="3710" y="2266"/>
                    </a:lnTo>
                    <a:lnTo>
                      <a:pt x="3707" y="2266"/>
                    </a:lnTo>
                    <a:lnTo>
                      <a:pt x="3707" y="2268"/>
                    </a:lnTo>
                    <a:lnTo>
                      <a:pt x="3705" y="2268"/>
                    </a:lnTo>
                    <a:lnTo>
                      <a:pt x="3705" y="2270"/>
                    </a:lnTo>
                    <a:lnTo>
                      <a:pt x="3702" y="2270"/>
                    </a:lnTo>
                    <a:lnTo>
                      <a:pt x="3702" y="2271"/>
                    </a:lnTo>
                    <a:lnTo>
                      <a:pt x="3698" y="2271"/>
                    </a:lnTo>
                    <a:lnTo>
                      <a:pt x="3698" y="2273"/>
                    </a:lnTo>
                    <a:lnTo>
                      <a:pt x="3697" y="2273"/>
                    </a:lnTo>
                    <a:lnTo>
                      <a:pt x="3697" y="2275"/>
                    </a:lnTo>
                    <a:lnTo>
                      <a:pt x="3693" y="2275"/>
                    </a:lnTo>
                    <a:lnTo>
                      <a:pt x="3693" y="2276"/>
                    </a:lnTo>
                    <a:lnTo>
                      <a:pt x="3692" y="2276"/>
                    </a:lnTo>
                    <a:lnTo>
                      <a:pt x="3692" y="2278"/>
                    </a:lnTo>
                    <a:lnTo>
                      <a:pt x="3688" y="2278"/>
                    </a:lnTo>
                    <a:lnTo>
                      <a:pt x="3688" y="2280"/>
                    </a:lnTo>
                    <a:lnTo>
                      <a:pt x="3685" y="2280"/>
                    </a:lnTo>
                    <a:lnTo>
                      <a:pt x="3685" y="2281"/>
                    </a:lnTo>
                    <a:lnTo>
                      <a:pt x="3683" y="2281"/>
                    </a:lnTo>
                    <a:lnTo>
                      <a:pt x="3683" y="2283"/>
                    </a:lnTo>
                    <a:lnTo>
                      <a:pt x="3680" y="2283"/>
                    </a:lnTo>
                    <a:lnTo>
                      <a:pt x="3680" y="2285"/>
                    </a:lnTo>
                    <a:lnTo>
                      <a:pt x="3678" y="2285"/>
                    </a:lnTo>
                    <a:lnTo>
                      <a:pt x="3678" y="2286"/>
                    </a:lnTo>
                    <a:lnTo>
                      <a:pt x="3675" y="2286"/>
                    </a:lnTo>
                    <a:lnTo>
                      <a:pt x="3675" y="2288"/>
                    </a:lnTo>
                    <a:lnTo>
                      <a:pt x="3672" y="2288"/>
                    </a:lnTo>
                    <a:lnTo>
                      <a:pt x="3672" y="2290"/>
                    </a:lnTo>
                    <a:lnTo>
                      <a:pt x="3670" y="2290"/>
                    </a:lnTo>
                    <a:lnTo>
                      <a:pt x="3670" y="2291"/>
                    </a:lnTo>
                    <a:lnTo>
                      <a:pt x="3667" y="2291"/>
                    </a:lnTo>
                    <a:lnTo>
                      <a:pt x="3667" y="2293"/>
                    </a:lnTo>
                    <a:lnTo>
                      <a:pt x="3665" y="2293"/>
                    </a:lnTo>
                    <a:lnTo>
                      <a:pt x="3665" y="2295"/>
                    </a:lnTo>
                    <a:lnTo>
                      <a:pt x="3662" y="2295"/>
                    </a:lnTo>
                    <a:lnTo>
                      <a:pt x="3662" y="2296"/>
                    </a:lnTo>
                    <a:lnTo>
                      <a:pt x="3658" y="2296"/>
                    </a:lnTo>
                    <a:lnTo>
                      <a:pt x="3658" y="2298"/>
                    </a:lnTo>
                    <a:lnTo>
                      <a:pt x="3657" y="2298"/>
                    </a:lnTo>
                    <a:lnTo>
                      <a:pt x="3657" y="2300"/>
                    </a:lnTo>
                    <a:lnTo>
                      <a:pt x="3653" y="2300"/>
                    </a:lnTo>
                    <a:lnTo>
                      <a:pt x="3653" y="2301"/>
                    </a:lnTo>
                    <a:lnTo>
                      <a:pt x="3652" y="2301"/>
                    </a:lnTo>
                    <a:lnTo>
                      <a:pt x="3652" y="2303"/>
                    </a:lnTo>
                    <a:lnTo>
                      <a:pt x="3648" y="2303"/>
                    </a:lnTo>
                    <a:lnTo>
                      <a:pt x="3648" y="2305"/>
                    </a:lnTo>
                    <a:lnTo>
                      <a:pt x="3647" y="2305"/>
                    </a:lnTo>
                    <a:lnTo>
                      <a:pt x="3647" y="2306"/>
                    </a:lnTo>
                    <a:lnTo>
                      <a:pt x="3643" y="2306"/>
                    </a:lnTo>
                    <a:lnTo>
                      <a:pt x="3643" y="2308"/>
                    </a:lnTo>
                    <a:lnTo>
                      <a:pt x="3640" y="2308"/>
                    </a:lnTo>
                    <a:lnTo>
                      <a:pt x="3640" y="2310"/>
                    </a:lnTo>
                    <a:lnTo>
                      <a:pt x="3638" y="2310"/>
                    </a:lnTo>
                    <a:lnTo>
                      <a:pt x="3638" y="2311"/>
                    </a:lnTo>
                    <a:lnTo>
                      <a:pt x="3635" y="2311"/>
                    </a:lnTo>
                    <a:lnTo>
                      <a:pt x="3635" y="2313"/>
                    </a:lnTo>
                    <a:lnTo>
                      <a:pt x="3633" y="2313"/>
                    </a:lnTo>
                    <a:lnTo>
                      <a:pt x="3633" y="2315"/>
                    </a:lnTo>
                    <a:lnTo>
                      <a:pt x="3630" y="2315"/>
                    </a:lnTo>
                    <a:lnTo>
                      <a:pt x="3630" y="2316"/>
                    </a:lnTo>
                    <a:lnTo>
                      <a:pt x="3628" y="2316"/>
                    </a:lnTo>
                    <a:lnTo>
                      <a:pt x="3628" y="2318"/>
                    </a:lnTo>
                    <a:lnTo>
                      <a:pt x="3625" y="2318"/>
                    </a:lnTo>
                    <a:lnTo>
                      <a:pt x="3625" y="2320"/>
                    </a:lnTo>
                    <a:lnTo>
                      <a:pt x="3623" y="2320"/>
                    </a:lnTo>
                    <a:lnTo>
                      <a:pt x="3623" y="2321"/>
                    </a:lnTo>
                    <a:lnTo>
                      <a:pt x="3620" y="2321"/>
                    </a:lnTo>
                    <a:lnTo>
                      <a:pt x="3620" y="2323"/>
                    </a:lnTo>
                    <a:lnTo>
                      <a:pt x="3617" y="2323"/>
                    </a:lnTo>
                    <a:lnTo>
                      <a:pt x="3617" y="2325"/>
                    </a:lnTo>
                    <a:lnTo>
                      <a:pt x="3615" y="2325"/>
                    </a:lnTo>
                    <a:lnTo>
                      <a:pt x="3615" y="2326"/>
                    </a:lnTo>
                    <a:lnTo>
                      <a:pt x="3612" y="2326"/>
                    </a:lnTo>
                    <a:lnTo>
                      <a:pt x="3612" y="2328"/>
                    </a:lnTo>
                    <a:lnTo>
                      <a:pt x="3610" y="2328"/>
                    </a:lnTo>
                    <a:lnTo>
                      <a:pt x="3610" y="2330"/>
                    </a:lnTo>
                    <a:lnTo>
                      <a:pt x="3607" y="2330"/>
                    </a:lnTo>
                    <a:lnTo>
                      <a:pt x="3607" y="2331"/>
                    </a:lnTo>
                    <a:lnTo>
                      <a:pt x="3605" y="2331"/>
                    </a:lnTo>
                    <a:lnTo>
                      <a:pt x="3605" y="2333"/>
                    </a:lnTo>
                    <a:lnTo>
                      <a:pt x="3602" y="2333"/>
                    </a:lnTo>
                    <a:lnTo>
                      <a:pt x="3602" y="2335"/>
                    </a:lnTo>
                    <a:lnTo>
                      <a:pt x="3600" y="2335"/>
                    </a:lnTo>
                    <a:lnTo>
                      <a:pt x="3600" y="2336"/>
                    </a:lnTo>
                    <a:lnTo>
                      <a:pt x="3597" y="2336"/>
                    </a:lnTo>
                    <a:lnTo>
                      <a:pt x="3597" y="2338"/>
                    </a:lnTo>
                    <a:lnTo>
                      <a:pt x="3595" y="2338"/>
                    </a:lnTo>
                    <a:lnTo>
                      <a:pt x="3595" y="2340"/>
                    </a:lnTo>
                    <a:lnTo>
                      <a:pt x="3592" y="2340"/>
                    </a:lnTo>
                    <a:lnTo>
                      <a:pt x="3592" y="2341"/>
                    </a:lnTo>
                    <a:lnTo>
                      <a:pt x="3588" y="2341"/>
                    </a:lnTo>
                    <a:lnTo>
                      <a:pt x="3588" y="2343"/>
                    </a:lnTo>
                    <a:lnTo>
                      <a:pt x="3587" y="2343"/>
                    </a:lnTo>
                    <a:lnTo>
                      <a:pt x="3587" y="2345"/>
                    </a:lnTo>
                    <a:lnTo>
                      <a:pt x="3583" y="2345"/>
                    </a:lnTo>
                    <a:lnTo>
                      <a:pt x="3583" y="2346"/>
                    </a:lnTo>
                    <a:lnTo>
                      <a:pt x="3582" y="2346"/>
                    </a:lnTo>
                    <a:lnTo>
                      <a:pt x="3582" y="2348"/>
                    </a:lnTo>
                    <a:lnTo>
                      <a:pt x="3578" y="2348"/>
                    </a:lnTo>
                    <a:lnTo>
                      <a:pt x="3578" y="2350"/>
                    </a:lnTo>
                    <a:lnTo>
                      <a:pt x="3577" y="2350"/>
                    </a:lnTo>
                    <a:lnTo>
                      <a:pt x="3577" y="2351"/>
                    </a:lnTo>
                    <a:lnTo>
                      <a:pt x="3573" y="2351"/>
                    </a:lnTo>
                    <a:lnTo>
                      <a:pt x="3573" y="2353"/>
                    </a:lnTo>
                    <a:lnTo>
                      <a:pt x="3572" y="2353"/>
                    </a:lnTo>
                    <a:lnTo>
                      <a:pt x="3572" y="2355"/>
                    </a:lnTo>
                    <a:lnTo>
                      <a:pt x="3568" y="2355"/>
                    </a:lnTo>
                    <a:lnTo>
                      <a:pt x="3568" y="2356"/>
                    </a:lnTo>
                    <a:lnTo>
                      <a:pt x="3567" y="2356"/>
                    </a:lnTo>
                    <a:lnTo>
                      <a:pt x="3567" y="2358"/>
                    </a:lnTo>
                    <a:lnTo>
                      <a:pt x="3563" y="2358"/>
                    </a:lnTo>
                    <a:lnTo>
                      <a:pt x="3563" y="2360"/>
                    </a:lnTo>
                    <a:lnTo>
                      <a:pt x="3562" y="2360"/>
                    </a:lnTo>
                    <a:lnTo>
                      <a:pt x="3562" y="2361"/>
                    </a:lnTo>
                    <a:lnTo>
                      <a:pt x="3558" y="2361"/>
                    </a:lnTo>
                    <a:lnTo>
                      <a:pt x="3558" y="2363"/>
                    </a:lnTo>
                    <a:lnTo>
                      <a:pt x="3557" y="2363"/>
                    </a:lnTo>
                    <a:lnTo>
                      <a:pt x="3557" y="2365"/>
                    </a:lnTo>
                    <a:lnTo>
                      <a:pt x="3553" y="2365"/>
                    </a:lnTo>
                    <a:lnTo>
                      <a:pt x="3553" y="2366"/>
                    </a:lnTo>
                    <a:lnTo>
                      <a:pt x="3552" y="2366"/>
                    </a:lnTo>
                    <a:lnTo>
                      <a:pt x="3552" y="2368"/>
                    </a:lnTo>
                    <a:lnTo>
                      <a:pt x="3548" y="2368"/>
                    </a:lnTo>
                    <a:lnTo>
                      <a:pt x="3548" y="2370"/>
                    </a:lnTo>
                    <a:lnTo>
                      <a:pt x="3547" y="2370"/>
                    </a:lnTo>
                    <a:lnTo>
                      <a:pt x="3547" y="2371"/>
                    </a:lnTo>
                    <a:lnTo>
                      <a:pt x="3543" y="2371"/>
                    </a:lnTo>
                    <a:lnTo>
                      <a:pt x="3543" y="2373"/>
                    </a:lnTo>
                    <a:lnTo>
                      <a:pt x="3542" y="2373"/>
                    </a:lnTo>
                    <a:lnTo>
                      <a:pt x="3542" y="2375"/>
                    </a:lnTo>
                    <a:lnTo>
                      <a:pt x="3538" y="2375"/>
                    </a:lnTo>
                    <a:lnTo>
                      <a:pt x="3538" y="2376"/>
                    </a:lnTo>
                    <a:lnTo>
                      <a:pt x="3537" y="2376"/>
                    </a:lnTo>
                    <a:lnTo>
                      <a:pt x="3537" y="2378"/>
                    </a:lnTo>
                    <a:lnTo>
                      <a:pt x="3533" y="2378"/>
                    </a:lnTo>
                    <a:lnTo>
                      <a:pt x="3533" y="2380"/>
                    </a:lnTo>
                    <a:lnTo>
                      <a:pt x="3532" y="2380"/>
                    </a:lnTo>
                    <a:lnTo>
                      <a:pt x="3532" y="2381"/>
                    </a:lnTo>
                    <a:lnTo>
                      <a:pt x="3528" y="2381"/>
                    </a:lnTo>
                    <a:lnTo>
                      <a:pt x="3528" y="2383"/>
                    </a:lnTo>
                    <a:lnTo>
                      <a:pt x="3527" y="2383"/>
                    </a:lnTo>
                    <a:lnTo>
                      <a:pt x="3527" y="2385"/>
                    </a:lnTo>
                    <a:lnTo>
                      <a:pt x="3523" y="2385"/>
                    </a:lnTo>
                    <a:lnTo>
                      <a:pt x="3523" y="2386"/>
                    </a:lnTo>
                    <a:lnTo>
                      <a:pt x="3522" y="2386"/>
                    </a:lnTo>
                    <a:lnTo>
                      <a:pt x="3522" y="2388"/>
                    </a:lnTo>
                    <a:lnTo>
                      <a:pt x="3518" y="2388"/>
                    </a:lnTo>
                    <a:lnTo>
                      <a:pt x="3518" y="2390"/>
                    </a:lnTo>
                    <a:lnTo>
                      <a:pt x="3517" y="2390"/>
                    </a:lnTo>
                    <a:lnTo>
                      <a:pt x="3517" y="2391"/>
                    </a:lnTo>
                    <a:lnTo>
                      <a:pt x="3513" y="2391"/>
                    </a:lnTo>
                    <a:lnTo>
                      <a:pt x="3513" y="2393"/>
                    </a:lnTo>
                    <a:lnTo>
                      <a:pt x="3512" y="2393"/>
                    </a:lnTo>
                    <a:lnTo>
                      <a:pt x="3512" y="2395"/>
                    </a:lnTo>
                    <a:lnTo>
                      <a:pt x="3508" y="2395"/>
                    </a:lnTo>
                    <a:lnTo>
                      <a:pt x="3508" y="2396"/>
                    </a:lnTo>
                    <a:lnTo>
                      <a:pt x="3507" y="2396"/>
                    </a:lnTo>
                    <a:lnTo>
                      <a:pt x="3507" y="2398"/>
                    </a:lnTo>
                    <a:lnTo>
                      <a:pt x="3503" y="2398"/>
                    </a:lnTo>
                    <a:lnTo>
                      <a:pt x="3503" y="2400"/>
                    </a:lnTo>
                    <a:lnTo>
                      <a:pt x="3502" y="2400"/>
                    </a:lnTo>
                    <a:lnTo>
                      <a:pt x="3502" y="2401"/>
                    </a:lnTo>
                    <a:lnTo>
                      <a:pt x="3500" y="2401"/>
                    </a:lnTo>
                    <a:lnTo>
                      <a:pt x="3500" y="2403"/>
                    </a:lnTo>
                    <a:lnTo>
                      <a:pt x="3497" y="2403"/>
                    </a:lnTo>
                    <a:lnTo>
                      <a:pt x="3497" y="2405"/>
                    </a:lnTo>
                    <a:lnTo>
                      <a:pt x="3495" y="2405"/>
                    </a:lnTo>
                    <a:lnTo>
                      <a:pt x="3495" y="2406"/>
                    </a:lnTo>
                    <a:lnTo>
                      <a:pt x="3492" y="2406"/>
                    </a:lnTo>
                    <a:lnTo>
                      <a:pt x="3492" y="2408"/>
                    </a:lnTo>
                    <a:lnTo>
                      <a:pt x="3490" y="2408"/>
                    </a:lnTo>
                    <a:lnTo>
                      <a:pt x="3490" y="2410"/>
                    </a:lnTo>
                    <a:lnTo>
                      <a:pt x="3487" y="2410"/>
                    </a:lnTo>
                    <a:lnTo>
                      <a:pt x="3487" y="2411"/>
                    </a:lnTo>
                    <a:lnTo>
                      <a:pt x="3485" y="2411"/>
                    </a:lnTo>
                    <a:lnTo>
                      <a:pt x="3485" y="2413"/>
                    </a:lnTo>
                    <a:lnTo>
                      <a:pt x="3482" y="2413"/>
                    </a:lnTo>
                    <a:lnTo>
                      <a:pt x="3482" y="2415"/>
                    </a:lnTo>
                    <a:lnTo>
                      <a:pt x="3480" y="2415"/>
                    </a:lnTo>
                    <a:lnTo>
                      <a:pt x="3480" y="2416"/>
                    </a:lnTo>
                    <a:lnTo>
                      <a:pt x="3477" y="2416"/>
                    </a:lnTo>
                    <a:lnTo>
                      <a:pt x="3477" y="2418"/>
                    </a:lnTo>
                    <a:lnTo>
                      <a:pt x="3475" y="2418"/>
                    </a:lnTo>
                    <a:lnTo>
                      <a:pt x="3475" y="2420"/>
                    </a:lnTo>
                    <a:lnTo>
                      <a:pt x="3473" y="2420"/>
                    </a:lnTo>
                    <a:lnTo>
                      <a:pt x="3473" y="2421"/>
                    </a:lnTo>
                    <a:lnTo>
                      <a:pt x="3470" y="2421"/>
                    </a:lnTo>
                    <a:lnTo>
                      <a:pt x="3470" y="2423"/>
                    </a:lnTo>
                    <a:lnTo>
                      <a:pt x="3468" y="2423"/>
                    </a:lnTo>
                    <a:lnTo>
                      <a:pt x="3468" y="2425"/>
                    </a:lnTo>
                    <a:lnTo>
                      <a:pt x="3465" y="2425"/>
                    </a:lnTo>
                    <a:lnTo>
                      <a:pt x="3465" y="2426"/>
                    </a:lnTo>
                    <a:lnTo>
                      <a:pt x="3463" y="2426"/>
                    </a:lnTo>
                    <a:lnTo>
                      <a:pt x="3463" y="2428"/>
                    </a:lnTo>
                    <a:lnTo>
                      <a:pt x="3460" y="2428"/>
                    </a:lnTo>
                    <a:lnTo>
                      <a:pt x="3460" y="2430"/>
                    </a:lnTo>
                    <a:lnTo>
                      <a:pt x="3458" y="2430"/>
                    </a:lnTo>
                    <a:lnTo>
                      <a:pt x="3458" y="2431"/>
                    </a:lnTo>
                    <a:lnTo>
                      <a:pt x="3455" y="2431"/>
                    </a:lnTo>
                    <a:lnTo>
                      <a:pt x="3455" y="2433"/>
                    </a:lnTo>
                    <a:lnTo>
                      <a:pt x="3453" y="2433"/>
                    </a:lnTo>
                    <a:lnTo>
                      <a:pt x="3453" y="2435"/>
                    </a:lnTo>
                    <a:lnTo>
                      <a:pt x="3450" y="2435"/>
                    </a:lnTo>
                    <a:lnTo>
                      <a:pt x="3450" y="2436"/>
                    </a:lnTo>
                    <a:lnTo>
                      <a:pt x="3448" y="2436"/>
                    </a:lnTo>
                    <a:lnTo>
                      <a:pt x="3448" y="2438"/>
                    </a:lnTo>
                    <a:lnTo>
                      <a:pt x="3447" y="2438"/>
                    </a:lnTo>
                    <a:lnTo>
                      <a:pt x="3447" y="2440"/>
                    </a:lnTo>
                    <a:lnTo>
                      <a:pt x="3443" y="2440"/>
                    </a:lnTo>
                    <a:lnTo>
                      <a:pt x="3443" y="2441"/>
                    </a:lnTo>
                    <a:lnTo>
                      <a:pt x="3442" y="2441"/>
                    </a:lnTo>
                    <a:lnTo>
                      <a:pt x="3442" y="2443"/>
                    </a:lnTo>
                    <a:lnTo>
                      <a:pt x="3438" y="2443"/>
                    </a:lnTo>
                    <a:lnTo>
                      <a:pt x="3438" y="2445"/>
                    </a:lnTo>
                    <a:lnTo>
                      <a:pt x="3437" y="2445"/>
                    </a:lnTo>
                    <a:lnTo>
                      <a:pt x="3437" y="2446"/>
                    </a:lnTo>
                    <a:lnTo>
                      <a:pt x="3433" y="2446"/>
                    </a:lnTo>
                    <a:lnTo>
                      <a:pt x="3433" y="2448"/>
                    </a:lnTo>
                    <a:lnTo>
                      <a:pt x="3432" y="2448"/>
                    </a:lnTo>
                    <a:lnTo>
                      <a:pt x="3432" y="2450"/>
                    </a:lnTo>
                    <a:lnTo>
                      <a:pt x="3430" y="2450"/>
                    </a:lnTo>
                    <a:lnTo>
                      <a:pt x="3430" y="2451"/>
                    </a:lnTo>
                    <a:lnTo>
                      <a:pt x="3427" y="2451"/>
                    </a:lnTo>
                    <a:lnTo>
                      <a:pt x="3427" y="2453"/>
                    </a:lnTo>
                    <a:lnTo>
                      <a:pt x="3425" y="2453"/>
                    </a:lnTo>
                    <a:lnTo>
                      <a:pt x="3425" y="2455"/>
                    </a:lnTo>
                    <a:lnTo>
                      <a:pt x="3422" y="2455"/>
                    </a:lnTo>
                    <a:lnTo>
                      <a:pt x="3422" y="2456"/>
                    </a:lnTo>
                    <a:lnTo>
                      <a:pt x="3420" y="2456"/>
                    </a:lnTo>
                    <a:lnTo>
                      <a:pt x="3420" y="2458"/>
                    </a:lnTo>
                    <a:lnTo>
                      <a:pt x="3417" y="2458"/>
                    </a:lnTo>
                    <a:lnTo>
                      <a:pt x="3417" y="2460"/>
                    </a:lnTo>
                    <a:lnTo>
                      <a:pt x="3415" y="2460"/>
                    </a:lnTo>
                    <a:lnTo>
                      <a:pt x="3415" y="2461"/>
                    </a:lnTo>
                    <a:lnTo>
                      <a:pt x="3413" y="2461"/>
                    </a:lnTo>
                    <a:lnTo>
                      <a:pt x="3413" y="2463"/>
                    </a:lnTo>
                    <a:lnTo>
                      <a:pt x="3410" y="2463"/>
                    </a:lnTo>
                    <a:lnTo>
                      <a:pt x="3410" y="2465"/>
                    </a:lnTo>
                    <a:lnTo>
                      <a:pt x="3408" y="2465"/>
                    </a:lnTo>
                    <a:lnTo>
                      <a:pt x="3408" y="2466"/>
                    </a:lnTo>
                    <a:lnTo>
                      <a:pt x="3405" y="2466"/>
                    </a:lnTo>
                    <a:lnTo>
                      <a:pt x="3405" y="2468"/>
                    </a:lnTo>
                    <a:lnTo>
                      <a:pt x="3403" y="2468"/>
                    </a:lnTo>
                    <a:lnTo>
                      <a:pt x="3403" y="2470"/>
                    </a:lnTo>
                    <a:lnTo>
                      <a:pt x="3402" y="2470"/>
                    </a:lnTo>
                    <a:lnTo>
                      <a:pt x="3402" y="2471"/>
                    </a:lnTo>
                    <a:lnTo>
                      <a:pt x="3398" y="2471"/>
                    </a:lnTo>
                    <a:lnTo>
                      <a:pt x="3398" y="2473"/>
                    </a:lnTo>
                    <a:lnTo>
                      <a:pt x="3397" y="2473"/>
                    </a:lnTo>
                    <a:lnTo>
                      <a:pt x="3397" y="2475"/>
                    </a:lnTo>
                    <a:lnTo>
                      <a:pt x="3393" y="2475"/>
                    </a:lnTo>
                    <a:lnTo>
                      <a:pt x="3393" y="2476"/>
                    </a:lnTo>
                    <a:lnTo>
                      <a:pt x="3392" y="2476"/>
                    </a:lnTo>
                    <a:lnTo>
                      <a:pt x="3392" y="2478"/>
                    </a:lnTo>
                    <a:lnTo>
                      <a:pt x="3388" y="2478"/>
                    </a:lnTo>
                    <a:lnTo>
                      <a:pt x="3388" y="2480"/>
                    </a:lnTo>
                    <a:lnTo>
                      <a:pt x="3387" y="2480"/>
                    </a:lnTo>
                    <a:lnTo>
                      <a:pt x="3387" y="2481"/>
                    </a:lnTo>
                    <a:lnTo>
                      <a:pt x="3385" y="2481"/>
                    </a:lnTo>
                    <a:lnTo>
                      <a:pt x="3385" y="2483"/>
                    </a:lnTo>
                    <a:lnTo>
                      <a:pt x="3382" y="2483"/>
                    </a:lnTo>
                    <a:lnTo>
                      <a:pt x="3382" y="2485"/>
                    </a:lnTo>
                    <a:lnTo>
                      <a:pt x="3380" y="2485"/>
                    </a:lnTo>
                    <a:lnTo>
                      <a:pt x="3380" y="2486"/>
                    </a:lnTo>
                    <a:lnTo>
                      <a:pt x="3377" y="2486"/>
                    </a:lnTo>
                    <a:lnTo>
                      <a:pt x="3377" y="2488"/>
                    </a:lnTo>
                    <a:lnTo>
                      <a:pt x="3375" y="2488"/>
                    </a:lnTo>
                    <a:lnTo>
                      <a:pt x="3375" y="2490"/>
                    </a:lnTo>
                    <a:lnTo>
                      <a:pt x="3373" y="2490"/>
                    </a:lnTo>
                    <a:lnTo>
                      <a:pt x="3373" y="2491"/>
                    </a:lnTo>
                    <a:lnTo>
                      <a:pt x="3370" y="2491"/>
                    </a:lnTo>
                    <a:lnTo>
                      <a:pt x="3370" y="2493"/>
                    </a:lnTo>
                    <a:lnTo>
                      <a:pt x="3368" y="2493"/>
                    </a:lnTo>
                    <a:lnTo>
                      <a:pt x="3368" y="2495"/>
                    </a:lnTo>
                    <a:lnTo>
                      <a:pt x="3367" y="2495"/>
                    </a:lnTo>
                    <a:lnTo>
                      <a:pt x="3367" y="2496"/>
                    </a:lnTo>
                    <a:lnTo>
                      <a:pt x="3363" y="2496"/>
                    </a:lnTo>
                    <a:lnTo>
                      <a:pt x="3363" y="2498"/>
                    </a:lnTo>
                    <a:lnTo>
                      <a:pt x="3362" y="2498"/>
                    </a:lnTo>
                    <a:lnTo>
                      <a:pt x="3362" y="2500"/>
                    </a:lnTo>
                    <a:lnTo>
                      <a:pt x="3358" y="2500"/>
                    </a:lnTo>
                    <a:lnTo>
                      <a:pt x="3358" y="2501"/>
                    </a:lnTo>
                    <a:lnTo>
                      <a:pt x="3357" y="2501"/>
                    </a:lnTo>
                    <a:lnTo>
                      <a:pt x="3357" y="2503"/>
                    </a:lnTo>
                    <a:lnTo>
                      <a:pt x="3355" y="2503"/>
                    </a:lnTo>
                    <a:lnTo>
                      <a:pt x="3355" y="2505"/>
                    </a:lnTo>
                    <a:lnTo>
                      <a:pt x="3352" y="2505"/>
                    </a:lnTo>
                    <a:lnTo>
                      <a:pt x="3352" y="2506"/>
                    </a:lnTo>
                    <a:lnTo>
                      <a:pt x="3350" y="2506"/>
                    </a:lnTo>
                    <a:lnTo>
                      <a:pt x="3350" y="2508"/>
                    </a:lnTo>
                    <a:lnTo>
                      <a:pt x="3347" y="2508"/>
                    </a:lnTo>
                    <a:lnTo>
                      <a:pt x="3347" y="2510"/>
                    </a:lnTo>
                    <a:lnTo>
                      <a:pt x="3345" y="2510"/>
                    </a:lnTo>
                    <a:lnTo>
                      <a:pt x="3345" y="2511"/>
                    </a:lnTo>
                    <a:lnTo>
                      <a:pt x="3343" y="2511"/>
                    </a:lnTo>
                    <a:lnTo>
                      <a:pt x="3343" y="2513"/>
                    </a:lnTo>
                    <a:lnTo>
                      <a:pt x="3340" y="2513"/>
                    </a:lnTo>
                    <a:lnTo>
                      <a:pt x="3340" y="2515"/>
                    </a:lnTo>
                    <a:lnTo>
                      <a:pt x="3338" y="2515"/>
                    </a:lnTo>
                    <a:lnTo>
                      <a:pt x="3338" y="2516"/>
                    </a:lnTo>
                    <a:lnTo>
                      <a:pt x="3337" y="2516"/>
                    </a:lnTo>
                    <a:lnTo>
                      <a:pt x="3337" y="2518"/>
                    </a:lnTo>
                    <a:lnTo>
                      <a:pt x="3333" y="2518"/>
                    </a:lnTo>
                    <a:lnTo>
                      <a:pt x="3333" y="2520"/>
                    </a:lnTo>
                    <a:lnTo>
                      <a:pt x="3332" y="2520"/>
                    </a:lnTo>
                    <a:lnTo>
                      <a:pt x="3332" y="2521"/>
                    </a:lnTo>
                    <a:lnTo>
                      <a:pt x="3328" y="2521"/>
                    </a:lnTo>
                    <a:lnTo>
                      <a:pt x="3328" y="2523"/>
                    </a:lnTo>
                    <a:lnTo>
                      <a:pt x="3327" y="2523"/>
                    </a:lnTo>
                    <a:lnTo>
                      <a:pt x="3327" y="2525"/>
                    </a:lnTo>
                    <a:lnTo>
                      <a:pt x="3325" y="2525"/>
                    </a:lnTo>
                    <a:lnTo>
                      <a:pt x="3325" y="2526"/>
                    </a:lnTo>
                    <a:lnTo>
                      <a:pt x="3322" y="2526"/>
                    </a:lnTo>
                    <a:lnTo>
                      <a:pt x="3322" y="2528"/>
                    </a:lnTo>
                    <a:lnTo>
                      <a:pt x="3320" y="2528"/>
                    </a:lnTo>
                    <a:lnTo>
                      <a:pt x="3320" y="2530"/>
                    </a:lnTo>
                    <a:lnTo>
                      <a:pt x="3318" y="2530"/>
                    </a:lnTo>
                    <a:lnTo>
                      <a:pt x="3318" y="2531"/>
                    </a:lnTo>
                    <a:lnTo>
                      <a:pt x="3315" y="2531"/>
                    </a:lnTo>
                    <a:lnTo>
                      <a:pt x="3315" y="2533"/>
                    </a:lnTo>
                    <a:lnTo>
                      <a:pt x="3313" y="2533"/>
                    </a:lnTo>
                    <a:lnTo>
                      <a:pt x="3313" y="2535"/>
                    </a:lnTo>
                    <a:lnTo>
                      <a:pt x="3310" y="2535"/>
                    </a:lnTo>
                    <a:lnTo>
                      <a:pt x="3310" y="2536"/>
                    </a:lnTo>
                    <a:lnTo>
                      <a:pt x="3308" y="2536"/>
                    </a:lnTo>
                    <a:lnTo>
                      <a:pt x="3308" y="2538"/>
                    </a:lnTo>
                    <a:lnTo>
                      <a:pt x="3307" y="2538"/>
                    </a:lnTo>
                    <a:lnTo>
                      <a:pt x="3307" y="2540"/>
                    </a:lnTo>
                    <a:lnTo>
                      <a:pt x="3303" y="2540"/>
                    </a:lnTo>
                    <a:lnTo>
                      <a:pt x="3303" y="2541"/>
                    </a:lnTo>
                    <a:lnTo>
                      <a:pt x="3302" y="2541"/>
                    </a:lnTo>
                    <a:lnTo>
                      <a:pt x="3302" y="2543"/>
                    </a:lnTo>
                    <a:lnTo>
                      <a:pt x="3300" y="2543"/>
                    </a:lnTo>
                    <a:lnTo>
                      <a:pt x="3300" y="2545"/>
                    </a:lnTo>
                    <a:lnTo>
                      <a:pt x="3297" y="2545"/>
                    </a:lnTo>
                    <a:lnTo>
                      <a:pt x="3297" y="2546"/>
                    </a:lnTo>
                    <a:lnTo>
                      <a:pt x="3295" y="2546"/>
                    </a:lnTo>
                    <a:lnTo>
                      <a:pt x="3295" y="2548"/>
                    </a:lnTo>
                    <a:lnTo>
                      <a:pt x="3293" y="2548"/>
                    </a:lnTo>
                    <a:lnTo>
                      <a:pt x="3293" y="2550"/>
                    </a:lnTo>
                    <a:lnTo>
                      <a:pt x="3290" y="2550"/>
                    </a:lnTo>
                    <a:lnTo>
                      <a:pt x="3290" y="2551"/>
                    </a:lnTo>
                    <a:lnTo>
                      <a:pt x="3288" y="2551"/>
                    </a:lnTo>
                    <a:lnTo>
                      <a:pt x="3288" y="2553"/>
                    </a:lnTo>
                    <a:lnTo>
                      <a:pt x="3287" y="2553"/>
                    </a:lnTo>
                    <a:lnTo>
                      <a:pt x="3287" y="2555"/>
                    </a:lnTo>
                    <a:lnTo>
                      <a:pt x="3283" y="2555"/>
                    </a:lnTo>
                    <a:lnTo>
                      <a:pt x="3283" y="2556"/>
                    </a:lnTo>
                    <a:lnTo>
                      <a:pt x="3282" y="2556"/>
                    </a:lnTo>
                    <a:lnTo>
                      <a:pt x="3282" y="2558"/>
                    </a:lnTo>
                    <a:lnTo>
                      <a:pt x="3280" y="2558"/>
                    </a:lnTo>
                    <a:lnTo>
                      <a:pt x="3280" y="2560"/>
                    </a:lnTo>
                    <a:lnTo>
                      <a:pt x="3277" y="2560"/>
                    </a:lnTo>
                    <a:lnTo>
                      <a:pt x="3277" y="2561"/>
                    </a:lnTo>
                    <a:lnTo>
                      <a:pt x="3275" y="2561"/>
                    </a:lnTo>
                    <a:lnTo>
                      <a:pt x="3275" y="2563"/>
                    </a:lnTo>
                    <a:lnTo>
                      <a:pt x="3273" y="2563"/>
                    </a:lnTo>
                    <a:lnTo>
                      <a:pt x="3273" y="2565"/>
                    </a:lnTo>
                    <a:lnTo>
                      <a:pt x="3270" y="2565"/>
                    </a:lnTo>
                    <a:lnTo>
                      <a:pt x="3270" y="2566"/>
                    </a:lnTo>
                    <a:lnTo>
                      <a:pt x="3268" y="2566"/>
                    </a:lnTo>
                    <a:lnTo>
                      <a:pt x="3268" y="2568"/>
                    </a:lnTo>
                    <a:lnTo>
                      <a:pt x="3267" y="2568"/>
                    </a:lnTo>
                    <a:lnTo>
                      <a:pt x="3267" y="2570"/>
                    </a:lnTo>
                    <a:lnTo>
                      <a:pt x="3263" y="2570"/>
                    </a:lnTo>
                    <a:lnTo>
                      <a:pt x="3263" y="2571"/>
                    </a:lnTo>
                    <a:lnTo>
                      <a:pt x="3262" y="2571"/>
                    </a:lnTo>
                    <a:lnTo>
                      <a:pt x="3262" y="2573"/>
                    </a:lnTo>
                    <a:lnTo>
                      <a:pt x="3260" y="2573"/>
                    </a:lnTo>
                    <a:lnTo>
                      <a:pt x="3260" y="2575"/>
                    </a:lnTo>
                    <a:lnTo>
                      <a:pt x="3257" y="2575"/>
                    </a:lnTo>
                    <a:lnTo>
                      <a:pt x="3257" y="2576"/>
                    </a:lnTo>
                    <a:lnTo>
                      <a:pt x="3255" y="2576"/>
                    </a:lnTo>
                    <a:lnTo>
                      <a:pt x="3255" y="2578"/>
                    </a:lnTo>
                    <a:lnTo>
                      <a:pt x="3252" y="2578"/>
                    </a:lnTo>
                    <a:lnTo>
                      <a:pt x="3252" y="2580"/>
                    </a:lnTo>
                    <a:lnTo>
                      <a:pt x="3250" y="2580"/>
                    </a:lnTo>
                    <a:lnTo>
                      <a:pt x="3250" y="2581"/>
                    </a:lnTo>
                    <a:lnTo>
                      <a:pt x="3248" y="2581"/>
                    </a:lnTo>
                    <a:lnTo>
                      <a:pt x="3248" y="2583"/>
                    </a:lnTo>
                    <a:lnTo>
                      <a:pt x="3245" y="2583"/>
                    </a:lnTo>
                    <a:lnTo>
                      <a:pt x="3245" y="2585"/>
                    </a:lnTo>
                    <a:lnTo>
                      <a:pt x="3243" y="2585"/>
                    </a:lnTo>
                    <a:lnTo>
                      <a:pt x="3243" y="2586"/>
                    </a:lnTo>
                    <a:lnTo>
                      <a:pt x="3242" y="2586"/>
                    </a:lnTo>
                    <a:lnTo>
                      <a:pt x="3242" y="2588"/>
                    </a:lnTo>
                    <a:lnTo>
                      <a:pt x="3238" y="2588"/>
                    </a:lnTo>
                    <a:lnTo>
                      <a:pt x="3238" y="2590"/>
                    </a:lnTo>
                    <a:lnTo>
                      <a:pt x="3237" y="2590"/>
                    </a:lnTo>
                    <a:lnTo>
                      <a:pt x="3237" y="2591"/>
                    </a:lnTo>
                    <a:lnTo>
                      <a:pt x="3235" y="2591"/>
                    </a:lnTo>
                    <a:lnTo>
                      <a:pt x="3235" y="2593"/>
                    </a:lnTo>
                    <a:lnTo>
                      <a:pt x="3233" y="2593"/>
                    </a:lnTo>
                    <a:lnTo>
                      <a:pt x="3233" y="2595"/>
                    </a:lnTo>
                    <a:lnTo>
                      <a:pt x="3230" y="2595"/>
                    </a:lnTo>
                    <a:lnTo>
                      <a:pt x="3230" y="2596"/>
                    </a:lnTo>
                    <a:lnTo>
                      <a:pt x="3228" y="2596"/>
                    </a:lnTo>
                    <a:lnTo>
                      <a:pt x="3228" y="2598"/>
                    </a:lnTo>
                    <a:lnTo>
                      <a:pt x="3227" y="2598"/>
                    </a:lnTo>
                    <a:lnTo>
                      <a:pt x="3227" y="2600"/>
                    </a:lnTo>
                    <a:lnTo>
                      <a:pt x="3223" y="2600"/>
                    </a:lnTo>
                    <a:lnTo>
                      <a:pt x="3223" y="2601"/>
                    </a:lnTo>
                    <a:lnTo>
                      <a:pt x="3222" y="2601"/>
                    </a:lnTo>
                    <a:lnTo>
                      <a:pt x="3222" y="2603"/>
                    </a:lnTo>
                    <a:lnTo>
                      <a:pt x="3220" y="2603"/>
                    </a:lnTo>
                    <a:lnTo>
                      <a:pt x="3220" y="2605"/>
                    </a:lnTo>
                    <a:lnTo>
                      <a:pt x="3217" y="2605"/>
                    </a:lnTo>
                    <a:lnTo>
                      <a:pt x="3217" y="2606"/>
                    </a:lnTo>
                    <a:lnTo>
                      <a:pt x="3215" y="2606"/>
                    </a:lnTo>
                    <a:lnTo>
                      <a:pt x="3215" y="2608"/>
                    </a:lnTo>
                    <a:lnTo>
                      <a:pt x="3213" y="2608"/>
                    </a:lnTo>
                    <a:lnTo>
                      <a:pt x="3213" y="2610"/>
                    </a:lnTo>
                    <a:lnTo>
                      <a:pt x="3210" y="2610"/>
                    </a:lnTo>
                    <a:lnTo>
                      <a:pt x="3210" y="2611"/>
                    </a:lnTo>
                    <a:lnTo>
                      <a:pt x="3208" y="2611"/>
                    </a:lnTo>
                    <a:lnTo>
                      <a:pt x="3208" y="2613"/>
                    </a:lnTo>
                    <a:lnTo>
                      <a:pt x="3207" y="2613"/>
                    </a:lnTo>
                    <a:lnTo>
                      <a:pt x="3207" y="2615"/>
                    </a:lnTo>
                    <a:lnTo>
                      <a:pt x="3205" y="2615"/>
                    </a:lnTo>
                    <a:lnTo>
                      <a:pt x="3205" y="2616"/>
                    </a:lnTo>
                    <a:lnTo>
                      <a:pt x="3202" y="2616"/>
                    </a:lnTo>
                    <a:lnTo>
                      <a:pt x="3202" y="2618"/>
                    </a:lnTo>
                    <a:lnTo>
                      <a:pt x="3200" y="2618"/>
                    </a:lnTo>
                    <a:lnTo>
                      <a:pt x="3200" y="2620"/>
                    </a:lnTo>
                    <a:lnTo>
                      <a:pt x="3198" y="2620"/>
                    </a:lnTo>
                    <a:lnTo>
                      <a:pt x="3198" y="2621"/>
                    </a:lnTo>
                    <a:lnTo>
                      <a:pt x="3195" y="2621"/>
                    </a:lnTo>
                    <a:lnTo>
                      <a:pt x="3195" y="2623"/>
                    </a:lnTo>
                    <a:lnTo>
                      <a:pt x="3193" y="2623"/>
                    </a:lnTo>
                    <a:lnTo>
                      <a:pt x="3193" y="2625"/>
                    </a:lnTo>
                    <a:lnTo>
                      <a:pt x="3192" y="2625"/>
                    </a:lnTo>
                    <a:lnTo>
                      <a:pt x="3192" y="2626"/>
                    </a:lnTo>
                    <a:lnTo>
                      <a:pt x="3188" y="2626"/>
                    </a:lnTo>
                    <a:lnTo>
                      <a:pt x="3188" y="2628"/>
                    </a:lnTo>
                    <a:lnTo>
                      <a:pt x="3187" y="2628"/>
                    </a:lnTo>
                    <a:lnTo>
                      <a:pt x="3187" y="2630"/>
                    </a:lnTo>
                    <a:lnTo>
                      <a:pt x="3185" y="2630"/>
                    </a:lnTo>
                    <a:lnTo>
                      <a:pt x="3185" y="2631"/>
                    </a:lnTo>
                    <a:lnTo>
                      <a:pt x="3182" y="2631"/>
                    </a:lnTo>
                    <a:lnTo>
                      <a:pt x="3182" y="2633"/>
                    </a:lnTo>
                    <a:lnTo>
                      <a:pt x="3180" y="2633"/>
                    </a:lnTo>
                    <a:lnTo>
                      <a:pt x="3180" y="2635"/>
                    </a:lnTo>
                    <a:lnTo>
                      <a:pt x="3178" y="2635"/>
                    </a:lnTo>
                    <a:lnTo>
                      <a:pt x="3178" y="2636"/>
                    </a:lnTo>
                    <a:lnTo>
                      <a:pt x="3177" y="2636"/>
                    </a:lnTo>
                    <a:lnTo>
                      <a:pt x="3177" y="2638"/>
                    </a:lnTo>
                    <a:lnTo>
                      <a:pt x="3173" y="2638"/>
                    </a:lnTo>
                    <a:lnTo>
                      <a:pt x="3173" y="2640"/>
                    </a:lnTo>
                    <a:lnTo>
                      <a:pt x="3172" y="2640"/>
                    </a:lnTo>
                    <a:lnTo>
                      <a:pt x="3172" y="2641"/>
                    </a:lnTo>
                    <a:lnTo>
                      <a:pt x="3170" y="2641"/>
                    </a:lnTo>
                    <a:lnTo>
                      <a:pt x="3170" y="2643"/>
                    </a:lnTo>
                    <a:lnTo>
                      <a:pt x="3167" y="2643"/>
                    </a:lnTo>
                    <a:lnTo>
                      <a:pt x="3167" y="2645"/>
                    </a:lnTo>
                    <a:lnTo>
                      <a:pt x="3165" y="2645"/>
                    </a:lnTo>
                    <a:lnTo>
                      <a:pt x="3165" y="2646"/>
                    </a:lnTo>
                    <a:lnTo>
                      <a:pt x="3163" y="2646"/>
                    </a:lnTo>
                    <a:lnTo>
                      <a:pt x="3163" y="2648"/>
                    </a:lnTo>
                    <a:lnTo>
                      <a:pt x="3162" y="2648"/>
                    </a:lnTo>
                    <a:lnTo>
                      <a:pt x="3162" y="2650"/>
                    </a:lnTo>
                    <a:lnTo>
                      <a:pt x="3158" y="2650"/>
                    </a:lnTo>
                    <a:lnTo>
                      <a:pt x="3158" y="2651"/>
                    </a:lnTo>
                    <a:lnTo>
                      <a:pt x="3157" y="2651"/>
                    </a:lnTo>
                    <a:lnTo>
                      <a:pt x="3157" y="2653"/>
                    </a:lnTo>
                    <a:lnTo>
                      <a:pt x="3155" y="2653"/>
                    </a:lnTo>
                    <a:lnTo>
                      <a:pt x="3155" y="2655"/>
                    </a:lnTo>
                    <a:lnTo>
                      <a:pt x="3152" y="2655"/>
                    </a:lnTo>
                    <a:lnTo>
                      <a:pt x="3152" y="2656"/>
                    </a:lnTo>
                    <a:lnTo>
                      <a:pt x="3150" y="2656"/>
                    </a:lnTo>
                    <a:lnTo>
                      <a:pt x="3150" y="2658"/>
                    </a:lnTo>
                    <a:lnTo>
                      <a:pt x="3148" y="2658"/>
                    </a:lnTo>
                    <a:lnTo>
                      <a:pt x="3148" y="2660"/>
                    </a:lnTo>
                    <a:lnTo>
                      <a:pt x="3147" y="2660"/>
                    </a:lnTo>
                    <a:lnTo>
                      <a:pt x="3147" y="2661"/>
                    </a:lnTo>
                    <a:lnTo>
                      <a:pt x="3143" y="2661"/>
                    </a:lnTo>
                    <a:lnTo>
                      <a:pt x="3143" y="2663"/>
                    </a:lnTo>
                    <a:lnTo>
                      <a:pt x="3142" y="2663"/>
                    </a:lnTo>
                    <a:lnTo>
                      <a:pt x="3142" y="2665"/>
                    </a:lnTo>
                    <a:lnTo>
                      <a:pt x="3140" y="2665"/>
                    </a:lnTo>
                    <a:lnTo>
                      <a:pt x="3140" y="2666"/>
                    </a:lnTo>
                    <a:lnTo>
                      <a:pt x="3138" y="2666"/>
                    </a:lnTo>
                    <a:lnTo>
                      <a:pt x="3138" y="2668"/>
                    </a:lnTo>
                    <a:lnTo>
                      <a:pt x="3135" y="2668"/>
                    </a:lnTo>
                    <a:lnTo>
                      <a:pt x="3135" y="2670"/>
                    </a:lnTo>
                    <a:lnTo>
                      <a:pt x="3133" y="2670"/>
                    </a:lnTo>
                    <a:lnTo>
                      <a:pt x="3133" y="2671"/>
                    </a:lnTo>
                    <a:lnTo>
                      <a:pt x="3132" y="2671"/>
                    </a:lnTo>
                    <a:lnTo>
                      <a:pt x="3132" y="2673"/>
                    </a:lnTo>
                    <a:lnTo>
                      <a:pt x="3128" y="2673"/>
                    </a:lnTo>
                    <a:lnTo>
                      <a:pt x="3128" y="2675"/>
                    </a:lnTo>
                    <a:lnTo>
                      <a:pt x="3127" y="2675"/>
                    </a:lnTo>
                    <a:lnTo>
                      <a:pt x="3127" y="2676"/>
                    </a:lnTo>
                    <a:lnTo>
                      <a:pt x="3125" y="2676"/>
                    </a:lnTo>
                    <a:lnTo>
                      <a:pt x="3125" y="2678"/>
                    </a:lnTo>
                    <a:lnTo>
                      <a:pt x="3123" y="2678"/>
                    </a:lnTo>
                    <a:lnTo>
                      <a:pt x="3123" y="2680"/>
                    </a:lnTo>
                    <a:lnTo>
                      <a:pt x="3120" y="2680"/>
                    </a:lnTo>
                    <a:lnTo>
                      <a:pt x="3120" y="2681"/>
                    </a:lnTo>
                    <a:lnTo>
                      <a:pt x="3118" y="2681"/>
                    </a:lnTo>
                    <a:lnTo>
                      <a:pt x="3118" y="2683"/>
                    </a:lnTo>
                    <a:lnTo>
                      <a:pt x="3117" y="2683"/>
                    </a:lnTo>
                    <a:lnTo>
                      <a:pt x="3117" y="2685"/>
                    </a:lnTo>
                    <a:lnTo>
                      <a:pt x="3113" y="2685"/>
                    </a:lnTo>
                    <a:lnTo>
                      <a:pt x="3113" y="2686"/>
                    </a:lnTo>
                    <a:lnTo>
                      <a:pt x="3112" y="2686"/>
                    </a:lnTo>
                    <a:lnTo>
                      <a:pt x="3112" y="2688"/>
                    </a:lnTo>
                    <a:lnTo>
                      <a:pt x="3110" y="2688"/>
                    </a:lnTo>
                    <a:lnTo>
                      <a:pt x="3110" y="2690"/>
                    </a:lnTo>
                    <a:lnTo>
                      <a:pt x="3108" y="2690"/>
                    </a:lnTo>
                    <a:lnTo>
                      <a:pt x="3108" y="2691"/>
                    </a:lnTo>
                    <a:lnTo>
                      <a:pt x="3105" y="2691"/>
                    </a:lnTo>
                    <a:lnTo>
                      <a:pt x="3105" y="2693"/>
                    </a:lnTo>
                    <a:lnTo>
                      <a:pt x="3103" y="2693"/>
                    </a:lnTo>
                    <a:lnTo>
                      <a:pt x="3103" y="2695"/>
                    </a:lnTo>
                    <a:lnTo>
                      <a:pt x="3102" y="2695"/>
                    </a:lnTo>
                    <a:lnTo>
                      <a:pt x="3102" y="2696"/>
                    </a:lnTo>
                    <a:lnTo>
                      <a:pt x="3100" y="2696"/>
                    </a:lnTo>
                    <a:lnTo>
                      <a:pt x="3100" y="2698"/>
                    </a:lnTo>
                    <a:lnTo>
                      <a:pt x="3097" y="2698"/>
                    </a:lnTo>
                    <a:lnTo>
                      <a:pt x="3097" y="2700"/>
                    </a:lnTo>
                    <a:lnTo>
                      <a:pt x="3095" y="2700"/>
                    </a:lnTo>
                    <a:lnTo>
                      <a:pt x="3095" y="2701"/>
                    </a:lnTo>
                    <a:lnTo>
                      <a:pt x="3093" y="2701"/>
                    </a:lnTo>
                    <a:lnTo>
                      <a:pt x="3093" y="2703"/>
                    </a:lnTo>
                    <a:lnTo>
                      <a:pt x="3092" y="2703"/>
                    </a:lnTo>
                    <a:lnTo>
                      <a:pt x="3092" y="2705"/>
                    </a:lnTo>
                    <a:lnTo>
                      <a:pt x="3088" y="2705"/>
                    </a:lnTo>
                    <a:lnTo>
                      <a:pt x="3088" y="2706"/>
                    </a:lnTo>
                    <a:lnTo>
                      <a:pt x="3087" y="2706"/>
                    </a:lnTo>
                    <a:lnTo>
                      <a:pt x="3087" y="2708"/>
                    </a:lnTo>
                    <a:lnTo>
                      <a:pt x="3085" y="2708"/>
                    </a:lnTo>
                    <a:lnTo>
                      <a:pt x="3085" y="2710"/>
                    </a:lnTo>
                    <a:lnTo>
                      <a:pt x="3083" y="2710"/>
                    </a:lnTo>
                    <a:lnTo>
                      <a:pt x="3083" y="2711"/>
                    </a:lnTo>
                    <a:lnTo>
                      <a:pt x="3080" y="2711"/>
                    </a:lnTo>
                    <a:lnTo>
                      <a:pt x="3080" y="2713"/>
                    </a:lnTo>
                    <a:lnTo>
                      <a:pt x="3078" y="2713"/>
                    </a:lnTo>
                    <a:lnTo>
                      <a:pt x="3078" y="2715"/>
                    </a:lnTo>
                    <a:lnTo>
                      <a:pt x="3077" y="2715"/>
                    </a:lnTo>
                    <a:lnTo>
                      <a:pt x="3077" y="2716"/>
                    </a:lnTo>
                    <a:lnTo>
                      <a:pt x="3075" y="2716"/>
                    </a:lnTo>
                    <a:lnTo>
                      <a:pt x="3075" y="2718"/>
                    </a:lnTo>
                    <a:lnTo>
                      <a:pt x="3072" y="2718"/>
                    </a:lnTo>
                    <a:lnTo>
                      <a:pt x="3072" y="2720"/>
                    </a:lnTo>
                    <a:lnTo>
                      <a:pt x="3070" y="2720"/>
                    </a:lnTo>
                    <a:lnTo>
                      <a:pt x="3070" y="2721"/>
                    </a:lnTo>
                    <a:lnTo>
                      <a:pt x="3068" y="2721"/>
                    </a:lnTo>
                    <a:lnTo>
                      <a:pt x="3068" y="2723"/>
                    </a:lnTo>
                    <a:lnTo>
                      <a:pt x="3067" y="2723"/>
                    </a:lnTo>
                    <a:lnTo>
                      <a:pt x="3067" y="2725"/>
                    </a:lnTo>
                    <a:lnTo>
                      <a:pt x="3063" y="2725"/>
                    </a:lnTo>
                    <a:lnTo>
                      <a:pt x="3063" y="2726"/>
                    </a:lnTo>
                    <a:lnTo>
                      <a:pt x="3062" y="2726"/>
                    </a:lnTo>
                    <a:lnTo>
                      <a:pt x="3062" y="2728"/>
                    </a:lnTo>
                    <a:lnTo>
                      <a:pt x="3060" y="2728"/>
                    </a:lnTo>
                    <a:lnTo>
                      <a:pt x="3060" y="2730"/>
                    </a:lnTo>
                    <a:lnTo>
                      <a:pt x="3058" y="2730"/>
                    </a:lnTo>
                    <a:lnTo>
                      <a:pt x="3058" y="2731"/>
                    </a:lnTo>
                    <a:lnTo>
                      <a:pt x="3055" y="2731"/>
                    </a:lnTo>
                    <a:lnTo>
                      <a:pt x="3055" y="2733"/>
                    </a:lnTo>
                    <a:lnTo>
                      <a:pt x="3053" y="2733"/>
                    </a:lnTo>
                    <a:lnTo>
                      <a:pt x="3053" y="2735"/>
                    </a:lnTo>
                    <a:lnTo>
                      <a:pt x="3052" y="2735"/>
                    </a:lnTo>
                    <a:lnTo>
                      <a:pt x="3052" y="2736"/>
                    </a:lnTo>
                    <a:lnTo>
                      <a:pt x="3050" y="2736"/>
                    </a:lnTo>
                    <a:lnTo>
                      <a:pt x="3050" y="2738"/>
                    </a:lnTo>
                    <a:lnTo>
                      <a:pt x="3047" y="2738"/>
                    </a:lnTo>
                    <a:lnTo>
                      <a:pt x="3047" y="2740"/>
                    </a:lnTo>
                    <a:lnTo>
                      <a:pt x="3045" y="2740"/>
                    </a:lnTo>
                    <a:lnTo>
                      <a:pt x="3045" y="2741"/>
                    </a:lnTo>
                    <a:lnTo>
                      <a:pt x="3043" y="2741"/>
                    </a:lnTo>
                    <a:lnTo>
                      <a:pt x="3043" y="2743"/>
                    </a:lnTo>
                    <a:lnTo>
                      <a:pt x="3042" y="2743"/>
                    </a:lnTo>
                    <a:lnTo>
                      <a:pt x="3042" y="2745"/>
                    </a:lnTo>
                    <a:lnTo>
                      <a:pt x="3040" y="2745"/>
                    </a:lnTo>
                    <a:lnTo>
                      <a:pt x="3040" y="2746"/>
                    </a:lnTo>
                    <a:lnTo>
                      <a:pt x="3037" y="2746"/>
                    </a:lnTo>
                    <a:lnTo>
                      <a:pt x="3037" y="2748"/>
                    </a:lnTo>
                    <a:lnTo>
                      <a:pt x="3035" y="2748"/>
                    </a:lnTo>
                    <a:lnTo>
                      <a:pt x="3035" y="2750"/>
                    </a:lnTo>
                    <a:lnTo>
                      <a:pt x="3033" y="2750"/>
                    </a:lnTo>
                    <a:lnTo>
                      <a:pt x="3033" y="2751"/>
                    </a:lnTo>
                    <a:lnTo>
                      <a:pt x="3032" y="2751"/>
                    </a:lnTo>
                    <a:lnTo>
                      <a:pt x="3032" y="2753"/>
                    </a:lnTo>
                    <a:lnTo>
                      <a:pt x="3028" y="2753"/>
                    </a:lnTo>
                    <a:lnTo>
                      <a:pt x="3028" y="2755"/>
                    </a:lnTo>
                    <a:lnTo>
                      <a:pt x="3027" y="2755"/>
                    </a:lnTo>
                    <a:lnTo>
                      <a:pt x="3027" y="2756"/>
                    </a:lnTo>
                    <a:lnTo>
                      <a:pt x="3025" y="2756"/>
                    </a:lnTo>
                    <a:lnTo>
                      <a:pt x="3025" y="2758"/>
                    </a:lnTo>
                    <a:lnTo>
                      <a:pt x="3023" y="2758"/>
                    </a:lnTo>
                    <a:lnTo>
                      <a:pt x="3023" y="2760"/>
                    </a:lnTo>
                    <a:lnTo>
                      <a:pt x="3022" y="2760"/>
                    </a:lnTo>
                    <a:lnTo>
                      <a:pt x="3022" y="2761"/>
                    </a:lnTo>
                    <a:lnTo>
                      <a:pt x="3018" y="2761"/>
                    </a:lnTo>
                    <a:lnTo>
                      <a:pt x="3018" y="2763"/>
                    </a:lnTo>
                    <a:lnTo>
                      <a:pt x="3017" y="2763"/>
                    </a:lnTo>
                    <a:lnTo>
                      <a:pt x="3017" y="2765"/>
                    </a:lnTo>
                    <a:lnTo>
                      <a:pt x="3015" y="2765"/>
                    </a:lnTo>
                    <a:lnTo>
                      <a:pt x="3015" y="2766"/>
                    </a:lnTo>
                    <a:lnTo>
                      <a:pt x="3013" y="2766"/>
                    </a:lnTo>
                    <a:lnTo>
                      <a:pt x="3013" y="2768"/>
                    </a:lnTo>
                    <a:lnTo>
                      <a:pt x="3010" y="2768"/>
                    </a:lnTo>
                    <a:lnTo>
                      <a:pt x="3010" y="2770"/>
                    </a:lnTo>
                    <a:lnTo>
                      <a:pt x="3008" y="2770"/>
                    </a:lnTo>
                    <a:lnTo>
                      <a:pt x="3008" y="2771"/>
                    </a:lnTo>
                    <a:lnTo>
                      <a:pt x="3007" y="2771"/>
                    </a:lnTo>
                    <a:lnTo>
                      <a:pt x="3007" y="2773"/>
                    </a:lnTo>
                    <a:lnTo>
                      <a:pt x="3005" y="2773"/>
                    </a:lnTo>
                    <a:lnTo>
                      <a:pt x="3005" y="2775"/>
                    </a:lnTo>
                    <a:lnTo>
                      <a:pt x="3003" y="2775"/>
                    </a:lnTo>
                    <a:lnTo>
                      <a:pt x="3003" y="2776"/>
                    </a:lnTo>
                    <a:lnTo>
                      <a:pt x="3000" y="2776"/>
                    </a:lnTo>
                    <a:lnTo>
                      <a:pt x="3000" y="2778"/>
                    </a:lnTo>
                    <a:lnTo>
                      <a:pt x="2998" y="2778"/>
                    </a:lnTo>
                    <a:lnTo>
                      <a:pt x="2998" y="2780"/>
                    </a:lnTo>
                    <a:lnTo>
                      <a:pt x="2997" y="2780"/>
                    </a:lnTo>
                    <a:lnTo>
                      <a:pt x="2997" y="2781"/>
                    </a:lnTo>
                    <a:lnTo>
                      <a:pt x="2995" y="2781"/>
                    </a:lnTo>
                    <a:lnTo>
                      <a:pt x="2995" y="2783"/>
                    </a:lnTo>
                    <a:lnTo>
                      <a:pt x="2993" y="2783"/>
                    </a:lnTo>
                    <a:lnTo>
                      <a:pt x="2993" y="2785"/>
                    </a:lnTo>
                    <a:lnTo>
                      <a:pt x="2990" y="2785"/>
                    </a:lnTo>
                    <a:lnTo>
                      <a:pt x="2990" y="2786"/>
                    </a:lnTo>
                    <a:lnTo>
                      <a:pt x="2988" y="2786"/>
                    </a:lnTo>
                    <a:lnTo>
                      <a:pt x="2988" y="2788"/>
                    </a:lnTo>
                    <a:lnTo>
                      <a:pt x="2987" y="2788"/>
                    </a:lnTo>
                    <a:lnTo>
                      <a:pt x="2987" y="2790"/>
                    </a:lnTo>
                    <a:lnTo>
                      <a:pt x="2985" y="2790"/>
                    </a:lnTo>
                    <a:lnTo>
                      <a:pt x="2985" y="2791"/>
                    </a:lnTo>
                    <a:lnTo>
                      <a:pt x="2982" y="2791"/>
                    </a:lnTo>
                    <a:lnTo>
                      <a:pt x="2982" y="2793"/>
                    </a:lnTo>
                    <a:lnTo>
                      <a:pt x="2980" y="2793"/>
                    </a:lnTo>
                    <a:lnTo>
                      <a:pt x="2980" y="2795"/>
                    </a:lnTo>
                    <a:lnTo>
                      <a:pt x="2978" y="2795"/>
                    </a:lnTo>
                    <a:lnTo>
                      <a:pt x="2978" y="2796"/>
                    </a:lnTo>
                    <a:lnTo>
                      <a:pt x="2977" y="2796"/>
                    </a:lnTo>
                    <a:lnTo>
                      <a:pt x="2977" y="2798"/>
                    </a:lnTo>
                    <a:lnTo>
                      <a:pt x="2975" y="2798"/>
                    </a:lnTo>
                    <a:lnTo>
                      <a:pt x="2975" y="2800"/>
                    </a:lnTo>
                    <a:lnTo>
                      <a:pt x="2972" y="2800"/>
                    </a:lnTo>
                    <a:lnTo>
                      <a:pt x="2972" y="2801"/>
                    </a:lnTo>
                    <a:lnTo>
                      <a:pt x="2970" y="2801"/>
                    </a:lnTo>
                    <a:lnTo>
                      <a:pt x="2970" y="2803"/>
                    </a:lnTo>
                    <a:lnTo>
                      <a:pt x="2968" y="2803"/>
                    </a:lnTo>
                    <a:lnTo>
                      <a:pt x="2968" y="2805"/>
                    </a:lnTo>
                    <a:lnTo>
                      <a:pt x="2967" y="2805"/>
                    </a:lnTo>
                    <a:lnTo>
                      <a:pt x="2967" y="2806"/>
                    </a:lnTo>
                    <a:lnTo>
                      <a:pt x="2965" y="2806"/>
                    </a:lnTo>
                    <a:lnTo>
                      <a:pt x="2965" y="2808"/>
                    </a:lnTo>
                    <a:lnTo>
                      <a:pt x="2962" y="2808"/>
                    </a:lnTo>
                    <a:lnTo>
                      <a:pt x="2962" y="2810"/>
                    </a:lnTo>
                    <a:lnTo>
                      <a:pt x="2960" y="2810"/>
                    </a:lnTo>
                    <a:lnTo>
                      <a:pt x="2960" y="2811"/>
                    </a:lnTo>
                    <a:lnTo>
                      <a:pt x="2958" y="2811"/>
                    </a:lnTo>
                    <a:lnTo>
                      <a:pt x="2958" y="2813"/>
                    </a:lnTo>
                    <a:lnTo>
                      <a:pt x="2957" y="2813"/>
                    </a:lnTo>
                    <a:lnTo>
                      <a:pt x="2957" y="2815"/>
                    </a:lnTo>
                    <a:lnTo>
                      <a:pt x="2955" y="2815"/>
                    </a:lnTo>
                    <a:lnTo>
                      <a:pt x="2955" y="2816"/>
                    </a:lnTo>
                    <a:lnTo>
                      <a:pt x="2953" y="2816"/>
                    </a:lnTo>
                    <a:lnTo>
                      <a:pt x="2953" y="2818"/>
                    </a:lnTo>
                    <a:lnTo>
                      <a:pt x="2950" y="2818"/>
                    </a:lnTo>
                    <a:lnTo>
                      <a:pt x="2950" y="2820"/>
                    </a:lnTo>
                    <a:lnTo>
                      <a:pt x="2948" y="2820"/>
                    </a:lnTo>
                    <a:lnTo>
                      <a:pt x="2948" y="2821"/>
                    </a:lnTo>
                    <a:lnTo>
                      <a:pt x="2947" y="2821"/>
                    </a:lnTo>
                    <a:lnTo>
                      <a:pt x="2947" y="2823"/>
                    </a:lnTo>
                    <a:lnTo>
                      <a:pt x="2945" y="2823"/>
                    </a:lnTo>
                    <a:lnTo>
                      <a:pt x="2945" y="2825"/>
                    </a:lnTo>
                    <a:lnTo>
                      <a:pt x="2943" y="2825"/>
                    </a:lnTo>
                    <a:lnTo>
                      <a:pt x="2943" y="2826"/>
                    </a:lnTo>
                    <a:lnTo>
                      <a:pt x="2940" y="2826"/>
                    </a:lnTo>
                    <a:lnTo>
                      <a:pt x="2940" y="2828"/>
                    </a:lnTo>
                    <a:lnTo>
                      <a:pt x="2938" y="2828"/>
                    </a:lnTo>
                    <a:lnTo>
                      <a:pt x="2938" y="2830"/>
                    </a:lnTo>
                    <a:lnTo>
                      <a:pt x="2937" y="2830"/>
                    </a:lnTo>
                    <a:lnTo>
                      <a:pt x="2937" y="2831"/>
                    </a:lnTo>
                    <a:lnTo>
                      <a:pt x="2935" y="2831"/>
                    </a:lnTo>
                    <a:lnTo>
                      <a:pt x="2935" y="2833"/>
                    </a:lnTo>
                    <a:lnTo>
                      <a:pt x="2933" y="2833"/>
                    </a:lnTo>
                    <a:lnTo>
                      <a:pt x="2933" y="2835"/>
                    </a:lnTo>
                    <a:lnTo>
                      <a:pt x="2930" y="2835"/>
                    </a:lnTo>
                    <a:lnTo>
                      <a:pt x="2930" y="2836"/>
                    </a:lnTo>
                    <a:lnTo>
                      <a:pt x="2928" y="2836"/>
                    </a:lnTo>
                    <a:lnTo>
                      <a:pt x="2928" y="2838"/>
                    </a:lnTo>
                    <a:lnTo>
                      <a:pt x="2927" y="2838"/>
                    </a:lnTo>
                    <a:lnTo>
                      <a:pt x="2927" y="2840"/>
                    </a:lnTo>
                    <a:lnTo>
                      <a:pt x="2925" y="2840"/>
                    </a:lnTo>
                    <a:lnTo>
                      <a:pt x="2925" y="2841"/>
                    </a:lnTo>
                    <a:lnTo>
                      <a:pt x="2923" y="2841"/>
                    </a:lnTo>
                    <a:lnTo>
                      <a:pt x="2923" y="2843"/>
                    </a:lnTo>
                    <a:lnTo>
                      <a:pt x="2920" y="2843"/>
                    </a:lnTo>
                    <a:lnTo>
                      <a:pt x="2920" y="2845"/>
                    </a:lnTo>
                    <a:lnTo>
                      <a:pt x="2918" y="2845"/>
                    </a:lnTo>
                    <a:lnTo>
                      <a:pt x="2918" y="2846"/>
                    </a:lnTo>
                    <a:lnTo>
                      <a:pt x="2917" y="2846"/>
                    </a:lnTo>
                    <a:lnTo>
                      <a:pt x="2917" y="2848"/>
                    </a:lnTo>
                    <a:lnTo>
                      <a:pt x="2915" y="2848"/>
                    </a:lnTo>
                    <a:lnTo>
                      <a:pt x="2915" y="2850"/>
                    </a:lnTo>
                    <a:lnTo>
                      <a:pt x="2913" y="2850"/>
                    </a:lnTo>
                    <a:lnTo>
                      <a:pt x="2913" y="2851"/>
                    </a:lnTo>
                    <a:lnTo>
                      <a:pt x="2912" y="2851"/>
                    </a:lnTo>
                    <a:lnTo>
                      <a:pt x="2912" y="2853"/>
                    </a:lnTo>
                    <a:lnTo>
                      <a:pt x="2908" y="2853"/>
                    </a:lnTo>
                    <a:lnTo>
                      <a:pt x="2908" y="2855"/>
                    </a:lnTo>
                    <a:lnTo>
                      <a:pt x="2907" y="2855"/>
                    </a:lnTo>
                    <a:lnTo>
                      <a:pt x="2907" y="2856"/>
                    </a:lnTo>
                    <a:lnTo>
                      <a:pt x="2905" y="2856"/>
                    </a:lnTo>
                    <a:lnTo>
                      <a:pt x="2905" y="2858"/>
                    </a:lnTo>
                    <a:lnTo>
                      <a:pt x="2903" y="2858"/>
                    </a:lnTo>
                    <a:lnTo>
                      <a:pt x="2903" y="2860"/>
                    </a:lnTo>
                    <a:lnTo>
                      <a:pt x="2902" y="2860"/>
                    </a:lnTo>
                    <a:lnTo>
                      <a:pt x="2902" y="2861"/>
                    </a:lnTo>
                    <a:lnTo>
                      <a:pt x="2900" y="2861"/>
                    </a:lnTo>
                    <a:lnTo>
                      <a:pt x="2900" y="2863"/>
                    </a:lnTo>
                    <a:lnTo>
                      <a:pt x="2897" y="2863"/>
                    </a:lnTo>
                    <a:lnTo>
                      <a:pt x="2897" y="2865"/>
                    </a:lnTo>
                    <a:lnTo>
                      <a:pt x="2895" y="2865"/>
                    </a:lnTo>
                    <a:lnTo>
                      <a:pt x="2895" y="2866"/>
                    </a:lnTo>
                    <a:lnTo>
                      <a:pt x="2893" y="2866"/>
                    </a:lnTo>
                    <a:lnTo>
                      <a:pt x="2893" y="2868"/>
                    </a:lnTo>
                    <a:lnTo>
                      <a:pt x="2892" y="2868"/>
                    </a:lnTo>
                    <a:lnTo>
                      <a:pt x="2892" y="2870"/>
                    </a:lnTo>
                    <a:lnTo>
                      <a:pt x="2890" y="2870"/>
                    </a:lnTo>
                    <a:lnTo>
                      <a:pt x="2890" y="2871"/>
                    </a:lnTo>
                    <a:lnTo>
                      <a:pt x="2888" y="2871"/>
                    </a:lnTo>
                    <a:lnTo>
                      <a:pt x="2888" y="2873"/>
                    </a:lnTo>
                    <a:lnTo>
                      <a:pt x="2885" y="2873"/>
                    </a:lnTo>
                    <a:lnTo>
                      <a:pt x="2885" y="2875"/>
                    </a:lnTo>
                    <a:lnTo>
                      <a:pt x="2883" y="2875"/>
                    </a:lnTo>
                    <a:lnTo>
                      <a:pt x="2883" y="2876"/>
                    </a:lnTo>
                    <a:lnTo>
                      <a:pt x="2882" y="2876"/>
                    </a:lnTo>
                    <a:lnTo>
                      <a:pt x="2882" y="2878"/>
                    </a:lnTo>
                    <a:lnTo>
                      <a:pt x="2880" y="2878"/>
                    </a:lnTo>
                    <a:lnTo>
                      <a:pt x="2880" y="2880"/>
                    </a:lnTo>
                    <a:lnTo>
                      <a:pt x="2878" y="2880"/>
                    </a:lnTo>
                    <a:lnTo>
                      <a:pt x="2878" y="2881"/>
                    </a:lnTo>
                    <a:lnTo>
                      <a:pt x="2877" y="2881"/>
                    </a:lnTo>
                    <a:lnTo>
                      <a:pt x="2877" y="2883"/>
                    </a:lnTo>
                    <a:lnTo>
                      <a:pt x="2873" y="2883"/>
                    </a:lnTo>
                    <a:lnTo>
                      <a:pt x="2873" y="2885"/>
                    </a:lnTo>
                    <a:lnTo>
                      <a:pt x="2872" y="2885"/>
                    </a:lnTo>
                    <a:lnTo>
                      <a:pt x="2872" y="2886"/>
                    </a:lnTo>
                    <a:lnTo>
                      <a:pt x="2870" y="2886"/>
                    </a:lnTo>
                    <a:lnTo>
                      <a:pt x="2870" y="2888"/>
                    </a:lnTo>
                    <a:lnTo>
                      <a:pt x="2868" y="2888"/>
                    </a:lnTo>
                    <a:lnTo>
                      <a:pt x="2868" y="2890"/>
                    </a:lnTo>
                    <a:lnTo>
                      <a:pt x="2867" y="2890"/>
                    </a:lnTo>
                    <a:lnTo>
                      <a:pt x="2867" y="2891"/>
                    </a:lnTo>
                    <a:lnTo>
                      <a:pt x="2865" y="2891"/>
                    </a:lnTo>
                    <a:lnTo>
                      <a:pt x="2865" y="2893"/>
                    </a:lnTo>
                    <a:lnTo>
                      <a:pt x="2862" y="2893"/>
                    </a:lnTo>
                    <a:lnTo>
                      <a:pt x="2862" y="2895"/>
                    </a:lnTo>
                    <a:lnTo>
                      <a:pt x="2860" y="2895"/>
                    </a:lnTo>
                    <a:lnTo>
                      <a:pt x="2860" y="2896"/>
                    </a:lnTo>
                    <a:lnTo>
                      <a:pt x="2858" y="2896"/>
                    </a:lnTo>
                    <a:lnTo>
                      <a:pt x="2858" y="2898"/>
                    </a:lnTo>
                    <a:lnTo>
                      <a:pt x="2857" y="2898"/>
                    </a:lnTo>
                    <a:lnTo>
                      <a:pt x="2857" y="2900"/>
                    </a:lnTo>
                    <a:lnTo>
                      <a:pt x="2855" y="2900"/>
                    </a:lnTo>
                    <a:lnTo>
                      <a:pt x="2855" y="2901"/>
                    </a:lnTo>
                    <a:lnTo>
                      <a:pt x="2853" y="2901"/>
                    </a:lnTo>
                    <a:lnTo>
                      <a:pt x="2853" y="2903"/>
                    </a:lnTo>
                    <a:lnTo>
                      <a:pt x="2850" y="2903"/>
                    </a:lnTo>
                    <a:lnTo>
                      <a:pt x="2850" y="2905"/>
                    </a:lnTo>
                    <a:lnTo>
                      <a:pt x="2848" y="2905"/>
                    </a:lnTo>
                    <a:lnTo>
                      <a:pt x="2848" y="2906"/>
                    </a:lnTo>
                    <a:lnTo>
                      <a:pt x="2847" y="2906"/>
                    </a:lnTo>
                    <a:lnTo>
                      <a:pt x="2847" y="2908"/>
                    </a:lnTo>
                    <a:lnTo>
                      <a:pt x="2845" y="2908"/>
                    </a:lnTo>
                    <a:lnTo>
                      <a:pt x="2845" y="2910"/>
                    </a:lnTo>
                    <a:lnTo>
                      <a:pt x="2843" y="2910"/>
                    </a:lnTo>
                    <a:lnTo>
                      <a:pt x="2843" y="2911"/>
                    </a:lnTo>
                    <a:lnTo>
                      <a:pt x="2842" y="2911"/>
                    </a:lnTo>
                    <a:lnTo>
                      <a:pt x="2842" y="2913"/>
                    </a:lnTo>
                    <a:lnTo>
                      <a:pt x="2840" y="2913"/>
                    </a:lnTo>
                    <a:lnTo>
                      <a:pt x="2840" y="2915"/>
                    </a:lnTo>
                    <a:lnTo>
                      <a:pt x="2837" y="2915"/>
                    </a:lnTo>
                    <a:lnTo>
                      <a:pt x="2837" y="2916"/>
                    </a:lnTo>
                    <a:lnTo>
                      <a:pt x="2835" y="2916"/>
                    </a:lnTo>
                    <a:lnTo>
                      <a:pt x="2835" y="2918"/>
                    </a:lnTo>
                    <a:lnTo>
                      <a:pt x="2833" y="2918"/>
                    </a:lnTo>
                    <a:lnTo>
                      <a:pt x="2833" y="2920"/>
                    </a:lnTo>
                    <a:lnTo>
                      <a:pt x="2832" y="2920"/>
                    </a:lnTo>
                    <a:lnTo>
                      <a:pt x="2832" y="2921"/>
                    </a:lnTo>
                    <a:lnTo>
                      <a:pt x="2830" y="2921"/>
                    </a:lnTo>
                    <a:lnTo>
                      <a:pt x="2830" y="2923"/>
                    </a:lnTo>
                    <a:lnTo>
                      <a:pt x="2828" y="2923"/>
                    </a:lnTo>
                    <a:lnTo>
                      <a:pt x="2828" y="2925"/>
                    </a:lnTo>
                    <a:lnTo>
                      <a:pt x="2827" y="2925"/>
                    </a:lnTo>
                    <a:lnTo>
                      <a:pt x="2827" y="2926"/>
                    </a:lnTo>
                    <a:lnTo>
                      <a:pt x="2823" y="2926"/>
                    </a:lnTo>
                    <a:lnTo>
                      <a:pt x="2823" y="2928"/>
                    </a:lnTo>
                    <a:lnTo>
                      <a:pt x="2822" y="2928"/>
                    </a:lnTo>
                    <a:lnTo>
                      <a:pt x="2822" y="2930"/>
                    </a:lnTo>
                    <a:lnTo>
                      <a:pt x="2820" y="2930"/>
                    </a:lnTo>
                    <a:lnTo>
                      <a:pt x="2820" y="2931"/>
                    </a:lnTo>
                    <a:lnTo>
                      <a:pt x="2818" y="2931"/>
                    </a:lnTo>
                    <a:lnTo>
                      <a:pt x="2818" y="2933"/>
                    </a:lnTo>
                    <a:lnTo>
                      <a:pt x="2817" y="2933"/>
                    </a:lnTo>
                    <a:lnTo>
                      <a:pt x="2817" y="2935"/>
                    </a:lnTo>
                    <a:lnTo>
                      <a:pt x="2815" y="2935"/>
                    </a:lnTo>
                    <a:lnTo>
                      <a:pt x="2815" y="2936"/>
                    </a:lnTo>
                    <a:lnTo>
                      <a:pt x="2813" y="2936"/>
                    </a:lnTo>
                    <a:lnTo>
                      <a:pt x="2813" y="2938"/>
                    </a:lnTo>
                    <a:lnTo>
                      <a:pt x="2810" y="2938"/>
                    </a:lnTo>
                    <a:lnTo>
                      <a:pt x="2810" y="2940"/>
                    </a:lnTo>
                    <a:lnTo>
                      <a:pt x="2808" y="2940"/>
                    </a:lnTo>
                    <a:lnTo>
                      <a:pt x="2808" y="2941"/>
                    </a:lnTo>
                    <a:lnTo>
                      <a:pt x="2807" y="2941"/>
                    </a:lnTo>
                    <a:lnTo>
                      <a:pt x="2807" y="2943"/>
                    </a:lnTo>
                    <a:lnTo>
                      <a:pt x="2805" y="2943"/>
                    </a:lnTo>
                    <a:lnTo>
                      <a:pt x="2805" y="2945"/>
                    </a:lnTo>
                    <a:lnTo>
                      <a:pt x="2803" y="2945"/>
                    </a:lnTo>
                    <a:lnTo>
                      <a:pt x="2803" y="2946"/>
                    </a:lnTo>
                    <a:lnTo>
                      <a:pt x="2802" y="2946"/>
                    </a:lnTo>
                    <a:lnTo>
                      <a:pt x="2802" y="2948"/>
                    </a:lnTo>
                    <a:lnTo>
                      <a:pt x="2800" y="2948"/>
                    </a:lnTo>
                    <a:lnTo>
                      <a:pt x="2800" y="2950"/>
                    </a:lnTo>
                    <a:lnTo>
                      <a:pt x="2797" y="2950"/>
                    </a:lnTo>
                    <a:lnTo>
                      <a:pt x="2797" y="2951"/>
                    </a:lnTo>
                    <a:lnTo>
                      <a:pt x="2795" y="2951"/>
                    </a:lnTo>
                    <a:lnTo>
                      <a:pt x="2795" y="2953"/>
                    </a:lnTo>
                    <a:lnTo>
                      <a:pt x="2793" y="2953"/>
                    </a:lnTo>
                    <a:lnTo>
                      <a:pt x="2793" y="2955"/>
                    </a:lnTo>
                    <a:lnTo>
                      <a:pt x="2792" y="2955"/>
                    </a:lnTo>
                    <a:lnTo>
                      <a:pt x="2792" y="2956"/>
                    </a:lnTo>
                    <a:lnTo>
                      <a:pt x="2790" y="2956"/>
                    </a:lnTo>
                    <a:lnTo>
                      <a:pt x="2790" y="2958"/>
                    </a:lnTo>
                    <a:lnTo>
                      <a:pt x="2788" y="2958"/>
                    </a:lnTo>
                    <a:lnTo>
                      <a:pt x="2788" y="2960"/>
                    </a:lnTo>
                    <a:lnTo>
                      <a:pt x="2787" y="2960"/>
                    </a:lnTo>
                    <a:lnTo>
                      <a:pt x="2787" y="2961"/>
                    </a:lnTo>
                    <a:lnTo>
                      <a:pt x="2783" y="2961"/>
                    </a:lnTo>
                    <a:lnTo>
                      <a:pt x="2783" y="2963"/>
                    </a:lnTo>
                    <a:lnTo>
                      <a:pt x="2782" y="2963"/>
                    </a:lnTo>
                    <a:lnTo>
                      <a:pt x="2782" y="2965"/>
                    </a:lnTo>
                    <a:lnTo>
                      <a:pt x="2780" y="2965"/>
                    </a:lnTo>
                    <a:lnTo>
                      <a:pt x="2780" y="2966"/>
                    </a:lnTo>
                    <a:lnTo>
                      <a:pt x="2778" y="2966"/>
                    </a:lnTo>
                    <a:lnTo>
                      <a:pt x="2778" y="2968"/>
                    </a:lnTo>
                    <a:lnTo>
                      <a:pt x="2777" y="2968"/>
                    </a:lnTo>
                    <a:lnTo>
                      <a:pt x="2777" y="2970"/>
                    </a:lnTo>
                    <a:lnTo>
                      <a:pt x="2775" y="2970"/>
                    </a:lnTo>
                    <a:lnTo>
                      <a:pt x="2775" y="2971"/>
                    </a:lnTo>
                    <a:lnTo>
                      <a:pt x="2773" y="2971"/>
                    </a:lnTo>
                    <a:lnTo>
                      <a:pt x="2773" y="2973"/>
                    </a:lnTo>
                    <a:lnTo>
                      <a:pt x="2772" y="2973"/>
                    </a:lnTo>
                    <a:lnTo>
                      <a:pt x="2772" y="2975"/>
                    </a:lnTo>
                    <a:lnTo>
                      <a:pt x="2768" y="2975"/>
                    </a:lnTo>
                    <a:lnTo>
                      <a:pt x="2768" y="2976"/>
                    </a:lnTo>
                    <a:lnTo>
                      <a:pt x="2767" y="2976"/>
                    </a:lnTo>
                    <a:lnTo>
                      <a:pt x="2767" y="2978"/>
                    </a:lnTo>
                    <a:lnTo>
                      <a:pt x="2765" y="2978"/>
                    </a:lnTo>
                    <a:lnTo>
                      <a:pt x="2765" y="2980"/>
                    </a:lnTo>
                    <a:lnTo>
                      <a:pt x="2763" y="2980"/>
                    </a:lnTo>
                    <a:lnTo>
                      <a:pt x="2763" y="2981"/>
                    </a:lnTo>
                    <a:lnTo>
                      <a:pt x="2762" y="2981"/>
                    </a:lnTo>
                    <a:lnTo>
                      <a:pt x="2762" y="2983"/>
                    </a:lnTo>
                    <a:lnTo>
                      <a:pt x="2760" y="2983"/>
                    </a:lnTo>
                    <a:lnTo>
                      <a:pt x="2760" y="2985"/>
                    </a:lnTo>
                    <a:lnTo>
                      <a:pt x="2758" y="2985"/>
                    </a:lnTo>
                    <a:lnTo>
                      <a:pt x="2758" y="2986"/>
                    </a:lnTo>
                    <a:lnTo>
                      <a:pt x="2757" y="2986"/>
                    </a:lnTo>
                    <a:lnTo>
                      <a:pt x="2757" y="2988"/>
                    </a:lnTo>
                    <a:lnTo>
                      <a:pt x="2755" y="2988"/>
                    </a:lnTo>
                    <a:lnTo>
                      <a:pt x="2755" y="2990"/>
                    </a:lnTo>
                    <a:lnTo>
                      <a:pt x="2752" y="2990"/>
                    </a:lnTo>
                    <a:lnTo>
                      <a:pt x="2752" y="2991"/>
                    </a:lnTo>
                    <a:lnTo>
                      <a:pt x="2750" y="2991"/>
                    </a:lnTo>
                    <a:lnTo>
                      <a:pt x="2750" y="2993"/>
                    </a:lnTo>
                    <a:lnTo>
                      <a:pt x="2748" y="2993"/>
                    </a:lnTo>
                    <a:lnTo>
                      <a:pt x="2748" y="2995"/>
                    </a:lnTo>
                    <a:lnTo>
                      <a:pt x="2747" y="2995"/>
                    </a:lnTo>
                    <a:lnTo>
                      <a:pt x="2747" y="2996"/>
                    </a:lnTo>
                    <a:lnTo>
                      <a:pt x="2745" y="2996"/>
                    </a:lnTo>
                    <a:lnTo>
                      <a:pt x="2745" y="2998"/>
                    </a:lnTo>
                    <a:lnTo>
                      <a:pt x="2743" y="2998"/>
                    </a:lnTo>
                    <a:lnTo>
                      <a:pt x="2743" y="3000"/>
                    </a:lnTo>
                    <a:lnTo>
                      <a:pt x="2742" y="3000"/>
                    </a:lnTo>
                    <a:lnTo>
                      <a:pt x="2742" y="3001"/>
                    </a:lnTo>
                    <a:lnTo>
                      <a:pt x="2740" y="3001"/>
                    </a:lnTo>
                    <a:lnTo>
                      <a:pt x="2740" y="3003"/>
                    </a:lnTo>
                    <a:lnTo>
                      <a:pt x="2737" y="3003"/>
                    </a:lnTo>
                    <a:lnTo>
                      <a:pt x="2737" y="3005"/>
                    </a:lnTo>
                    <a:lnTo>
                      <a:pt x="2735" y="3005"/>
                    </a:lnTo>
                    <a:lnTo>
                      <a:pt x="2735" y="3006"/>
                    </a:lnTo>
                    <a:lnTo>
                      <a:pt x="2733" y="3006"/>
                    </a:lnTo>
                    <a:lnTo>
                      <a:pt x="2733" y="3008"/>
                    </a:lnTo>
                    <a:lnTo>
                      <a:pt x="2732" y="3008"/>
                    </a:lnTo>
                    <a:lnTo>
                      <a:pt x="2732" y="3010"/>
                    </a:lnTo>
                    <a:lnTo>
                      <a:pt x="2730" y="3010"/>
                    </a:lnTo>
                    <a:lnTo>
                      <a:pt x="2730" y="3011"/>
                    </a:lnTo>
                    <a:lnTo>
                      <a:pt x="2728" y="3011"/>
                    </a:lnTo>
                    <a:lnTo>
                      <a:pt x="2728" y="3013"/>
                    </a:lnTo>
                    <a:lnTo>
                      <a:pt x="2727" y="3013"/>
                    </a:lnTo>
                    <a:lnTo>
                      <a:pt x="2727" y="3015"/>
                    </a:lnTo>
                    <a:lnTo>
                      <a:pt x="2725" y="3015"/>
                    </a:lnTo>
                    <a:lnTo>
                      <a:pt x="2725" y="3016"/>
                    </a:lnTo>
                    <a:lnTo>
                      <a:pt x="2723" y="3016"/>
                    </a:lnTo>
                    <a:lnTo>
                      <a:pt x="2723" y="3018"/>
                    </a:lnTo>
                    <a:lnTo>
                      <a:pt x="2720" y="3018"/>
                    </a:lnTo>
                    <a:lnTo>
                      <a:pt x="2720" y="3020"/>
                    </a:lnTo>
                    <a:lnTo>
                      <a:pt x="2718" y="3020"/>
                    </a:lnTo>
                    <a:lnTo>
                      <a:pt x="2718" y="3021"/>
                    </a:lnTo>
                    <a:lnTo>
                      <a:pt x="2717" y="3021"/>
                    </a:lnTo>
                    <a:lnTo>
                      <a:pt x="2717" y="3023"/>
                    </a:lnTo>
                    <a:lnTo>
                      <a:pt x="2715" y="3023"/>
                    </a:lnTo>
                    <a:lnTo>
                      <a:pt x="2715" y="3025"/>
                    </a:lnTo>
                    <a:lnTo>
                      <a:pt x="2713" y="3025"/>
                    </a:lnTo>
                    <a:lnTo>
                      <a:pt x="2713" y="3026"/>
                    </a:lnTo>
                    <a:lnTo>
                      <a:pt x="2712" y="3026"/>
                    </a:lnTo>
                    <a:lnTo>
                      <a:pt x="2712" y="3028"/>
                    </a:lnTo>
                    <a:lnTo>
                      <a:pt x="2710" y="3028"/>
                    </a:lnTo>
                    <a:lnTo>
                      <a:pt x="2710" y="3030"/>
                    </a:lnTo>
                    <a:lnTo>
                      <a:pt x="2708" y="3030"/>
                    </a:lnTo>
                    <a:lnTo>
                      <a:pt x="2708" y="3031"/>
                    </a:lnTo>
                    <a:lnTo>
                      <a:pt x="2707" y="3031"/>
                    </a:lnTo>
                    <a:lnTo>
                      <a:pt x="2707" y="3033"/>
                    </a:lnTo>
                    <a:lnTo>
                      <a:pt x="2705" y="3033"/>
                    </a:lnTo>
                    <a:lnTo>
                      <a:pt x="2705" y="3035"/>
                    </a:lnTo>
                    <a:lnTo>
                      <a:pt x="2702" y="3035"/>
                    </a:lnTo>
                    <a:lnTo>
                      <a:pt x="2702" y="3036"/>
                    </a:lnTo>
                    <a:lnTo>
                      <a:pt x="2700" y="3036"/>
                    </a:lnTo>
                    <a:lnTo>
                      <a:pt x="2700" y="3038"/>
                    </a:lnTo>
                    <a:lnTo>
                      <a:pt x="2698" y="3038"/>
                    </a:lnTo>
                    <a:lnTo>
                      <a:pt x="2698" y="3040"/>
                    </a:lnTo>
                    <a:lnTo>
                      <a:pt x="2697" y="3040"/>
                    </a:lnTo>
                    <a:lnTo>
                      <a:pt x="2697" y="3041"/>
                    </a:lnTo>
                    <a:lnTo>
                      <a:pt x="2695" y="3041"/>
                    </a:lnTo>
                    <a:lnTo>
                      <a:pt x="2695" y="3043"/>
                    </a:lnTo>
                    <a:lnTo>
                      <a:pt x="2693" y="3043"/>
                    </a:lnTo>
                    <a:lnTo>
                      <a:pt x="2693" y="3045"/>
                    </a:lnTo>
                    <a:lnTo>
                      <a:pt x="2692" y="3045"/>
                    </a:lnTo>
                    <a:lnTo>
                      <a:pt x="2692" y="3046"/>
                    </a:lnTo>
                    <a:lnTo>
                      <a:pt x="2690" y="3046"/>
                    </a:lnTo>
                    <a:lnTo>
                      <a:pt x="2690" y="3048"/>
                    </a:lnTo>
                    <a:lnTo>
                      <a:pt x="2688" y="3048"/>
                    </a:lnTo>
                    <a:lnTo>
                      <a:pt x="2688" y="3050"/>
                    </a:lnTo>
                    <a:lnTo>
                      <a:pt x="2687" y="3050"/>
                    </a:lnTo>
                    <a:lnTo>
                      <a:pt x="2687" y="3051"/>
                    </a:lnTo>
                    <a:lnTo>
                      <a:pt x="2683" y="3051"/>
                    </a:lnTo>
                    <a:lnTo>
                      <a:pt x="2683" y="3053"/>
                    </a:lnTo>
                    <a:lnTo>
                      <a:pt x="2682" y="3053"/>
                    </a:lnTo>
                    <a:lnTo>
                      <a:pt x="2682" y="3055"/>
                    </a:lnTo>
                    <a:lnTo>
                      <a:pt x="2680" y="3055"/>
                    </a:lnTo>
                    <a:lnTo>
                      <a:pt x="2680" y="3056"/>
                    </a:lnTo>
                    <a:lnTo>
                      <a:pt x="2678" y="3056"/>
                    </a:lnTo>
                    <a:lnTo>
                      <a:pt x="2678" y="3058"/>
                    </a:lnTo>
                    <a:lnTo>
                      <a:pt x="2677" y="3058"/>
                    </a:lnTo>
                    <a:lnTo>
                      <a:pt x="2677" y="3060"/>
                    </a:lnTo>
                    <a:lnTo>
                      <a:pt x="2675" y="3060"/>
                    </a:lnTo>
                    <a:lnTo>
                      <a:pt x="2675" y="3061"/>
                    </a:lnTo>
                    <a:lnTo>
                      <a:pt x="2673" y="3061"/>
                    </a:lnTo>
                    <a:lnTo>
                      <a:pt x="2673" y="3063"/>
                    </a:lnTo>
                    <a:lnTo>
                      <a:pt x="2672" y="3063"/>
                    </a:lnTo>
                    <a:lnTo>
                      <a:pt x="2672" y="3065"/>
                    </a:lnTo>
                    <a:lnTo>
                      <a:pt x="2670" y="3065"/>
                    </a:lnTo>
                    <a:lnTo>
                      <a:pt x="2670" y="3066"/>
                    </a:lnTo>
                    <a:lnTo>
                      <a:pt x="2668" y="3066"/>
                    </a:lnTo>
                    <a:lnTo>
                      <a:pt x="2668" y="3068"/>
                    </a:lnTo>
                    <a:lnTo>
                      <a:pt x="2667" y="3068"/>
                    </a:lnTo>
                    <a:lnTo>
                      <a:pt x="2667" y="3070"/>
                    </a:lnTo>
                    <a:lnTo>
                      <a:pt x="2663" y="3070"/>
                    </a:lnTo>
                    <a:lnTo>
                      <a:pt x="2663" y="3071"/>
                    </a:lnTo>
                    <a:lnTo>
                      <a:pt x="2662" y="3071"/>
                    </a:lnTo>
                    <a:lnTo>
                      <a:pt x="2662" y="3073"/>
                    </a:lnTo>
                    <a:lnTo>
                      <a:pt x="2660" y="3073"/>
                    </a:lnTo>
                    <a:lnTo>
                      <a:pt x="2660" y="3075"/>
                    </a:lnTo>
                    <a:lnTo>
                      <a:pt x="2658" y="3075"/>
                    </a:lnTo>
                    <a:lnTo>
                      <a:pt x="2658" y="3076"/>
                    </a:lnTo>
                    <a:lnTo>
                      <a:pt x="2657" y="3076"/>
                    </a:lnTo>
                    <a:lnTo>
                      <a:pt x="2657" y="3078"/>
                    </a:lnTo>
                    <a:lnTo>
                      <a:pt x="2655" y="3078"/>
                    </a:lnTo>
                    <a:lnTo>
                      <a:pt x="2655" y="3080"/>
                    </a:lnTo>
                    <a:lnTo>
                      <a:pt x="2653" y="3080"/>
                    </a:lnTo>
                    <a:lnTo>
                      <a:pt x="2653" y="3081"/>
                    </a:lnTo>
                    <a:lnTo>
                      <a:pt x="2652" y="3081"/>
                    </a:lnTo>
                    <a:lnTo>
                      <a:pt x="2652" y="3083"/>
                    </a:lnTo>
                    <a:lnTo>
                      <a:pt x="2650" y="3083"/>
                    </a:lnTo>
                    <a:lnTo>
                      <a:pt x="2650" y="3085"/>
                    </a:lnTo>
                    <a:lnTo>
                      <a:pt x="2648" y="3085"/>
                    </a:lnTo>
                    <a:lnTo>
                      <a:pt x="2648" y="3086"/>
                    </a:lnTo>
                    <a:lnTo>
                      <a:pt x="2647" y="3086"/>
                    </a:lnTo>
                    <a:lnTo>
                      <a:pt x="2647" y="3088"/>
                    </a:lnTo>
                    <a:lnTo>
                      <a:pt x="2645" y="3088"/>
                    </a:lnTo>
                    <a:lnTo>
                      <a:pt x="2645" y="3090"/>
                    </a:lnTo>
                    <a:lnTo>
                      <a:pt x="2643" y="3090"/>
                    </a:lnTo>
                    <a:lnTo>
                      <a:pt x="2643" y="3091"/>
                    </a:lnTo>
                    <a:lnTo>
                      <a:pt x="2640" y="3091"/>
                    </a:lnTo>
                    <a:lnTo>
                      <a:pt x="2640" y="3093"/>
                    </a:lnTo>
                    <a:lnTo>
                      <a:pt x="2638" y="3093"/>
                    </a:lnTo>
                    <a:lnTo>
                      <a:pt x="2638" y="3095"/>
                    </a:lnTo>
                    <a:lnTo>
                      <a:pt x="2637" y="3095"/>
                    </a:lnTo>
                    <a:lnTo>
                      <a:pt x="2637" y="3096"/>
                    </a:lnTo>
                    <a:lnTo>
                      <a:pt x="2635" y="3096"/>
                    </a:lnTo>
                    <a:lnTo>
                      <a:pt x="2635" y="3098"/>
                    </a:lnTo>
                    <a:lnTo>
                      <a:pt x="2633" y="3098"/>
                    </a:lnTo>
                    <a:lnTo>
                      <a:pt x="2633" y="3100"/>
                    </a:lnTo>
                    <a:lnTo>
                      <a:pt x="2632" y="3100"/>
                    </a:lnTo>
                    <a:lnTo>
                      <a:pt x="2632" y="3101"/>
                    </a:lnTo>
                    <a:lnTo>
                      <a:pt x="2630" y="3101"/>
                    </a:lnTo>
                    <a:lnTo>
                      <a:pt x="2630" y="3103"/>
                    </a:lnTo>
                    <a:lnTo>
                      <a:pt x="2628" y="3103"/>
                    </a:lnTo>
                    <a:lnTo>
                      <a:pt x="2628" y="3105"/>
                    </a:lnTo>
                    <a:lnTo>
                      <a:pt x="2627" y="3105"/>
                    </a:lnTo>
                    <a:lnTo>
                      <a:pt x="2627" y="3106"/>
                    </a:lnTo>
                    <a:lnTo>
                      <a:pt x="2625" y="3106"/>
                    </a:lnTo>
                    <a:lnTo>
                      <a:pt x="2625" y="3108"/>
                    </a:lnTo>
                    <a:lnTo>
                      <a:pt x="2623" y="3108"/>
                    </a:lnTo>
                    <a:lnTo>
                      <a:pt x="2623" y="3110"/>
                    </a:lnTo>
                    <a:lnTo>
                      <a:pt x="2622" y="3110"/>
                    </a:lnTo>
                    <a:lnTo>
                      <a:pt x="2622" y="3111"/>
                    </a:lnTo>
                    <a:lnTo>
                      <a:pt x="2618" y="3111"/>
                    </a:lnTo>
                    <a:lnTo>
                      <a:pt x="2618" y="3113"/>
                    </a:lnTo>
                    <a:lnTo>
                      <a:pt x="2617" y="3113"/>
                    </a:lnTo>
                    <a:lnTo>
                      <a:pt x="2617" y="3115"/>
                    </a:lnTo>
                    <a:lnTo>
                      <a:pt x="2615" y="3115"/>
                    </a:lnTo>
                    <a:lnTo>
                      <a:pt x="2615" y="3116"/>
                    </a:lnTo>
                    <a:lnTo>
                      <a:pt x="2613" y="3116"/>
                    </a:lnTo>
                    <a:lnTo>
                      <a:pt x="2613" y="3118"/>
                    </a:lnTo>
                    <a:lnTo>
                      <a:pt x="2612" y="3118"/>
                    </a:lnTo>
                    <a:lnTo>
                      <a:pt x="2612" y="3120"/>
                    </a:lnTo>
                    <a:lnTo>
                      <a:pt x="2610" y="3120"/>
                    </a:lnTo>
                    <a:lnTo>
                      <a:pt x="2610" y="3121"/>
                    </a:lnTo>
                    <a:lnTo>
                      <a:pt x="2608" y="3121"/>
                    </a:lnTo>
                    <a:lnTo>
                      <a:pt x="2608" y="3123"/>
                    </a:lnTo>
                    <a:lnTo>
                      <a:pt x="2607" y="3123"/>
                    </a:lnTo>
                    <a:lnTo>
                      <a:pt x="2607" y="3125"/>
                    </a:lnTo>
                    <a:lnTo>
                      <a:pt x="2605" y="3125"/>
                    </a:lnTo>
                    <a:lnTo>
                      <a:pt x="2605" y="3126"/>
                    </a:lnTo>
                    <a:lnTo>
                      <a:pt x="2603" y="3126"/>
                    </a:lnTo>
                    <a:lnTo>
                      <a:pt x="2603" y="3128"/>
                    </a:lnTo>
                    <a:lnTo>
                      <a:pt x="2602" y="3128"/>
                    </a:lnTo>
                    <a:lnTo>
                      <a:pt x="2602" y="3130"/>
                    </a:lnTo>
                    <a:lnTo>
                      <a:pt x="2600" y="3130"/>
                    </a:lnTo>
                    <a:lnTo>
                      <a:pt x="2600" y="3131"/>
                    </a:lnTo>
                    <a:lnTo>
                      <a:pt x="2598" y="3131"/>
                    </a:lnTo>
                    <a:lnTo>
                      <a:pt x="2598" y="3133"/>
                    </a:lnTo>
                    <a:lnTo>
                      <a:pt x="2597" y="3133"/>
                    </a:lnTo>
                    <a:lnTo>
                      <a:pt x="2597" y="3135"/>
                    </a:lnTo>
                    <a:lnTo>
                      <a:pt x="2595" y="3135"/>
                    </a:lnTo>
                    <a:lnTo>
                      <a:pt x="2595" y="3136"/>
                    </a:lnTo>
                    <a:lnTo>
                      <a:pt x="2593" y="3136"/>
                    </a:lnTo>
                    <a:lnTo>
                      <a:pt x="2593" y="3138"/>
                    </a:lnTo>
                    <a:lnTo>
                      <a:pt x="2590" y="3138"/>
                    </a:lnTo>
                    <a:lnTo>
                      <a:pt x="2590" y="3140"/>
                    </a:lnTo>
                    <a:lnTo>
                      <a:pt x="2588" y="3140"/>
                    </a:lnTo>
                    <a:lnTo>
                      <a:pt x="2588" y="3141"/>
                    </a:lnTo>
                    <a:lnTo>
                      <a:pt x="2587" y="3141"/>
                    </a:lnTo>
                    <a:lnTo>
                      <a:pt x="2587" y="3143"/>
                    </a:lnTo>
                    <a:lnTo>
                      <a:pt x="2585" y="3143"/>
                    </a:lnTo>
                    <a:lnTo>
                      <a:pt x="2585" y="3145"/>
                    </a:lnTo>
                    <a:lnTo>
                      <a:pt x="2583" y="3145"/>
                    </a:lnTo>
                    <a:lnTo>
                      <a:pt x="2583" y="3146"/>
                    </a:lnTo>
                    <a:lnTo>
                      <a:pt x="2582" y="3146"/>
                    </a:lnTo>
                    <a:lnTo>
                      <a:pt x="2582" y="3148"/>
                    </a:lnTo>
                    <a:lnTo>
                      <a:pt x="2580" y="3148"/>
                    </a:lnTo>
                    <a:lnTo>
                      <a:pt x="2580" y="3150"/>
                    </a:lnTo>
                    <a:lnTo>
                      <a:pt x="2578" y="3150"/>
                    </a:lnTo>
                    <a:lnTo>
                      <a:pt x="2578" y="3151"/>
                    </a:lnTo>
                    <a:lnTo>
                      <a:pt x="2577" y="3151"/>
                    </a:lnTo>
                    <a:lnTo>
                      <a:pt x="2577" y="3153"/>
                    </a:lnTo>
                    <a:lnTo>
                      <a:pt x="2575" y="3153"/>
                    </a:lnTo>
                    <a:lnTo>
                      <a:pt x="2575" y="3155"/>
                    </a:lnTo>
                    <a:lnTo>
                      <a:pt x="2573" y="3155"/>
                    </a:lnTo>
                    <a:lnTo>
                      <a:pt x="2573" y="3156"/>
                    </a:lnTo>
                    <a:lnTo>
                      <a:pt x="2572" y="3156"/>
                    </a:lnTo>
                    <a:lnTo>
                      <a:pt x="2572" y="3158"/>
                    </a:lnTo>
                    <a:lnTo>
                      <a:pt x="2570" y="3158"/>
                    </a:lnTo>
                    <a:lnTo>
                      <a:pt x="2570" y="3160"/>
                    </a:lnTo>
                    <a:lnTo>
                      <a:pt x="2568" y="3160"/>
                    </a:lnTo>
                    <a:lnTo>
                      <a:pt x="2568" y="3161"/>
                    </a:lnTo>
                    <a:lnTo>
                      <a:pt x="2567" y="3161"/>
                    </a:lnTo>
                    <a:lnTo>
                      <a:pt x="2567" y="3163"/>
                    </a:lnTo>
                    <a:lnTo>
                      <a:pt x="2565" y="3163"/>
                    </a:lnTo>
                    <a:lnTo>
                      <a:pt x="2565" y="3165"/>
                    </a:lnTo>
                    <a:lnTo>
                      <a:pt x="2563" y="3165"/>
                    </a:lnTo>
                    <a:lnTo>
                      <a:pt x="2563" y="3166"/>
                    </a:lnTo>
                    <a:lnTo>
                      <a:pt x="2560" y="3166"/>
                    </a:lnTo>
                    <a:lnTo>
                      <a:pt x="2560" y="3168"/>
                    </a:lnTo>
                    <a:lnTo>
                      <a:pt x="2558" y="3168"/>
                    </a:lnTo>
                    <a:lnTo>
                      <a:pt x="2558" y="3170"/>
                    </a:lnTo>
                    <a:lnTo>
                      <a:pt x="2557" y="3170"/>
                    </a:lnTo>
                    <a:lnTo>
                      <a:pt x="2557" y="3171"/>
                    </a:lnTo>
                    <a:lnTo>
                      <a:pt x="2555" y="3171"/>
                    </a:lnTo>
                    <a:lnTo>
                      <a:pt x="2555" y="3173"/>
                    </a:lnTo>
                    <a:lnTo>
                      <a:pt x="2553" y="3173"/>
                    </a:lnTo>
                    <a:lnTo>
                      <a:pt x="2553" y="3175"/>
                    </a:lnTo>
                    <a:lnTo>
                      <a:pt x="2552" y="3175"/>
                    </a:lnTo>
                    <a:lnTo>
                      <a:pt x="2552" y="3176"/>
                    </a:lnTo>
                    <a:lnTo>
                      <a:pt x="2550" y="3176"/>
                    </a:lnTo>
                    <a:lnTo>
                      <a:pt x="2550" y="3178"/>
                    </a:lnTo>
                    <a:lnTo>
                      <a:pt x="2548" y="3178"/>
                    </a:lnTo>
                    <a:lnTo>
                      <a:pt x="2548" y="3180"/>
                    </a:lnTo>
                    <a:lnTo>
                      <a:pt x="2547" y="3180"/>
                    </a:lnTo>
                    <a:lnTo>
                      <a:pt x="2547" y="3181"/>
                    </a:lnTo>
                    <a:lnTo>
                      <a:pt x="2545" y="3181"/>
                    </a:lnTo>
                    <a:lnTo>
                      <a:pt x="2545" y="3183"/>
                    </a:lnTo>
                    <a:lnTo>
                      <a:pt x="2543" y="3183"/>
                    </a:lnTo>
                    <a:lnTo>
                      <a:pt x="2543" y="3185"/>
                    </a:lnTo>
                    <a:lnTo>
                      <a:pt x="2542" y="3185"/>
                    </a:lnTo>
                    <a:lnTo>
                      <a:pt x="2542" y="3186"/>
                    </a:lnTo>
                    <a:lnTo>
                      <a:pt x="2540" y="3186"/>
                    </a:lnTo>
                    <a:lnTo>
                      <a:pt x="2540" y="3188"/>
                    </a:lnTo>
                    <a:lnTo>
                      <a:pt x="2538" y="3188"/>
                    </a:lnTo>
                    <a:lnTo>
                      <a:pt x="2538" y="3190"/>
                    </a:lnTo>
                    <a:lnTo>
                      <a:pt x="2537" y="3190"/>
                    </a:lnTo>
                    <a:lnTo>
                      <a:pt x="2537" y="3191"/>
                    </a:lnTo>
                    <a:lnTo>
                      <a:pt x="2535" y="3191"/>
                    </a:lnTo>
                    <a:lnTo>
                      <a:pt x="2535" y="3193"/>
                    </a:lnTo>
                    <a:lnTo>
                      <a:pt x="2533" y="3193"/>
                    </a:lnTo>
                    <a:lnTo>
                      <a:pt x="2533" y="3195"/>
                    </a:lnTo>
                    <a:lnTo>
                      <a:pt x="2532" y="3195"/>
                    </a:lnTo>
                    <a:lnTo>
                      <a:pt x="2532" y="3196"/>
                    </a:lnTo>
                    <a:lnTo>
                      <a:pt x="2530" y="3196"/>
                    </a:lnTo>
                    <a:lnTo>
                      <a:pt x="2530" y="3198"/>
                    </a:lnTo>
                    <a:lnTo>
                      <a:pt x="2528" y="3198"/>
                    </a:lnTo>
                    <a:lnTo>
                      <a:pt x="2528" y="3200"/>
                    </a:lnTo>
                    <a:lnTo>
                      <a:pt x="2527" y="3200"/>
                    </a:lnTo>
                    <a:lnTo>
                      <a:pt x="2527" y="3201"/>
                    </a:lnTo>
                    <a:lnTo>
                      <a:pt x="2525" y="3201"/>
                    </a:lnTo>
                    <a:lnTo>
                      <a:pt x="2525" y="3203"/>
                    </a:lnTo>
                    <a:lnTo>
                      <a:pt x="2522" y="3203"/>
                    </a:lnTo>
                    <a:lnTo>
                      <a:pt x="2522" y="3205"/>
                    </a:lnTo>
                    <a:lnTo>
                      <a:pt x="2520" y="3205"/>
                    </a:lnTo>
                    <a:lnTo>
                      <a:pt x="2520" y="3206"/>
                    </a:lnTo>
                    <a:lnTo>
                      <a:pt x="2518" y="3206"/>
                    </a:lnTo>
                    <a:lnTo>
                      <a:pt x="2518" y="3208"/>
                    </a:lnTo>
                    <a:lnTo>
                      <a:pt x="2517" y="3208"/>
                    </a:lnTo>
                    <a:lnTo>
                      <a:pt x="2517" y="3210"/>
                    </a:lnTo>
                    <a:lnTo>
                      <a:pt x="2515" y="3210"/>
                    </a:lnTo>
                    <a:lnTo>
                      <a:pt x="2515" y="3211"/>
                    </a:lnTo>
                    <a:lnTo>
                      <a:pt x="2513" y="3211"/>
                    </a:lnTo>
                    <a:lnTo>
                      <a:pt x="2513" y="3213"/>
                    </a:lnTo>
                    <a:lnTo>
                      <a:pt x="2512" y="3213"/>
                    </a:lnTo>
                    <a:lnTo>
                      <a:pt x="2512" y="3215"/>
                    </a:lnTo>
                    <a:lnTo>
                      <a:pt x="2510" y="3215"/>
                    </a:lnTo>
                    <a:lnTo>
                      <a:pt x="2510" y="3216"/>
                    </a:lnTo>
                    <a:lnTo>
                      <a:pt x="2508" y="3216"/>
                    </a:lnTo>
                    <a:lnTo>
                      <a:pt x="2508" y="3218"/>
                    </a:lnTo>
                    <a:lnTo>
                      <a:pt x="2507" y="3218"/>
                    </a:lnTo>
                    <a:lnTo>
                      <a:pt x="2507" y="3220"/>
                    </a:lnTo>
                    <a:lnTo>
                      <a:pt x="2505" y="3220"/>
                    </a:lnTo>
                    <a:lnTo>
                      <a:pt x="2505" y="3221"/>
                    </a:lnTo>
                    <a:lnTo>
                      <a:pt x="2503" y="3221"/>
                    </a:lnTo>
                    <a:lnTo>
                      <a:pt x="2503" y="3223"/>
                    </a:lnTo>
                    <a:lnTo>
                      <a:pt x="2502" y="3223"/>
                    </a:lnTo>
                    <a:lnTo>
                      <a:pt x="2502" y="3225"/>
                    </a:lnTo>
                    <a:lnTo>
                      <a:pt x="2500" y="3225"/>
                    </a:lnTo>
                    <a:lnTo>
                      <a:pt x="2500" y="3226"/>
                    </a:lnTo>
                    <a:lnTo>
                      <a:pt x="2498" y="3226"/>
                    </a:lnTo>
                    <a:lnTo>
                      <a:pt x="2498" y="3228"/>
                    </a:lnTo>
                    <a:lnTo>
                      <a:pt x="2497" y="3228"/>
                    </a:lnTo>
                    <a:lnTo>
                      <a:pt x="2497" y="3230"/>
                    </a:lnTo>
                    <a:lnTo>
                      <a:pt x="2495" y="3230"/>
                    </a:lnTo>
                    <a:lnTo>
                      <a:pt x="2495" y="3231"/>
                    </a:lnTo>
                    <a:lnTo>
                      <a:pt x="2493" y="3231"/>
                    </a:lnTo>
                    <a:lnTo>
                      <a:pt x="2493" y="3233"/>
                    </a:lnTo>
                    <a:lnTo>
                      <a:pt x="2492" y="3233"/>
                    </a:lnTo>
                    <a:lnTo>
                      <a:pt x="2492" y="3235"/>
                    </a:lnTo>
                    <a:lnTo>
                      <a:pt x="2490" y="3235"/>
                    </a:lnTo>
                    <a:lnTo>
                      <a:pt x="2490" y="3236"/>
                    </a:lnTo>
                    <a:lnTo>
                      <a:pt x="2488" y="3236"/>
                    </a:lnTo>
                    <a:lnTo>
                      <a:pt x="2488" y="3238"/>
                    </a:lnTo>
                    <a:lnTo>
                      <a:pt x="2487" y="3238"/>
                    </a:lnTo>
                    <a:lnTo>
                      <a:pt x="2487" y="3240"/>
                    </a:lnTo>
                    <a:lnTo>
                      <a:pt x="2485" y="3240"/>
                    </a:lnTo>
                    <a:lnTo>
                      <a:pt x="2485" y="3241"/>
                    </a:lnTo>
                    <a:lnTo>
                      <a:pt x="2483" y="3241"/>
                    </a:lnTo>
                    <a:lnTo>
                      <a:pt x="2483" y="3243"/>
                    </a:lnTo>
                    <a:lnTo>
                      <a:pt x="2482" y="3243"/>
                    </a:lnTo>
                    <a:lnTo>
                      <a:pt x="2482" y="3245"/>
                    </a:lnTo>
                    <a:lnTo>
                      <a:pt x="2480" y="3245"/>
                    </a:lnTo>
                    <a:lnTo>
                      <a:pt x="2480" y="3246"/>
                    </a:lnTo>
                    <a:lnTo>
                      <a:pt x="2478" y="3246"/>
                    </a:lnTo>
                    <a:lnTo>
                      <a:pt x="2478" y="3248"/>
                    </a:lnTo>
                    <a:lnTo>
                      <a:pt x="2477" y="3248"/>
                    </a:lnTo>
                    <a:lnTo>
                      <a:pt x="2477" y="3250"/>
                    </a:lnTo>
                    <a:lnTo>
                      <a:pt x="2475" y="3250"/>
                    </a:lnTo>
                    <a:lnTo>
                      <a:pt x="2475" y="3251"/>
                    </a:lnTo>
                    <a:lnTo>
                      <a:pt x="2473" y="3251"/>
                    </a:lnTo>
                    <a:lnTo>
                      <a:pt x="2473" y="3253"/>
                    </a:lnTo>
                    <a:lnTo>
                      <a:pt x="2470" y="3253"/>
                    </a:lnTo>
                    <a:lnTo>
                      <a:pt x="2470" y="3255"/>
                    </a:lnTo>
                    <a:lnTo>
                      <a:pt x="2468" y="3255"/>
                    </a:lnTo>
                    <a:lnTo>
                      <a:pt x="2468" y="3256"/>
                    </a:lnTo>
                    <a:lnTo>
                      <a:pt x="2467" y="3256"/>
                    </a:lnTo>
                    <a:lnTo>
                      <a:pt x="2467" y="3258"/>
                    </a:lnTo>
                    <a:lnTo>
                      <a:pt x="2465" y="3258"/>
                    </a:lnTo>
                    <a:lnTo>
                      <a:pt x="2465" y="3260"/>
                    </a:lnTo>
                    <a:lnTo>
                      <a:pt x="2463" y="3260"/>
                    </a:lnTo>
                    <a:lnTo>
                      <a:pt x="2463" y="3261"/>
                    </a:lnTo>
                    <a:lnTo>
                      <a:pt x="2462" y="3261"/>
                    </a:lnTo>
                    <a:lnTo>
                      <a:pt x="2462" y="3263"/>
                    </a:lnTo>
                    <a:lnTo>
                      <a:pt x="2460" y="3263"/>
                    </a:lnTo>
                    <a:lnTo>
                      <a:pt x="2460" y="3265"/>
                    </a:lnTo>
                    <a:lnTo>
                      <a:pt x="2458" y="3265"/>
                    </a:lnTo>
                    <a:lnTo>
                      <a:pt x="2458" y="3266"/>
                    </a:lnTo>
                    <a:lnTo>
                      <a:pt x="2457" y="3266"/>
                    </a:lnTo>
                    <a:lnTo>
                      <a:pt x="2457" y="3268"/>
                    </a:lnTo>
                    <a:lnTo>
                      <a:pt x="2455" y="3268"/>
                    </a:lnTo>
                    <a:lnTo>
                      <a:pt x="2455" y="3270"/>
                    </a:lnTo>
                    <a:lnTo>
                      <a:pt x="2453" y="3270"/>
                    </a:lnTo>
                    <a:lnTo>
                      <a:pt x="2453" y="3271"/>
                    </a:lnTo>
                    <a:lnTo>
                      <a:pt x="2452" y="3271"/>
                    </a:lnTo>
                    <a:lnTo>
                      <a:pt x="2452" y="3273"/>
                    </a:lnTo>
                    <a:lnTo>
                      <a:pt x="2450" y="3273"/>
                    </a:lnTo>
                    <a:lnTo>
                      <a:pt x="2450" y="3275"/>
                    </a:lnTo>
                    <a:lnTo>
                      <a:pt x="2448" y="3275"/>
                    </a:lnTo>
                    <a:lnTo>
                      <a:pt x="2448" y="3276"/>
                    </a:lnTo>
                    <a:lnTo>
                      <a:pt x="2447" y="3276"/>
                    </a:lnTo>
                    <a:lnTo>
                      <a:pt x="2447" y="3278"/>
                    </a:lnTo>
                    <a:lnTo>
                      <a:pt x="2445" y="3278"/>
                    </a:lnTo>
                    <a:lnTo>
                      <a:pt x="2445" y="3280"/>
                    </a:lnTo>
                    <a:lnTo>
                      <a:pt x="2443" y="3280"/>
                    </a:lnTo>
                    <a:lnTo>
                      <a:pt x="2443" y="3281"/>
                    </a:lnTo>
                    <a:lnTo>
                      <a:pt x="2442" y="3281"/>
                    </a:lnTo>
                    <a:lnTo>
                      <a:pt x="2442" y="3283"/>
                    </a:lnTo>
                    <a:lnTo>
                      <a:pt x="2440" y="3283"/>
                    </a:lnTo>
                    <a:lnTo>
                      <a:pt x="2440" y="3285"/>
                    </a:lnTo>
                    <a:lnTo>
                      <a:pt x="2438" y="3285"/>
                    </a:lnTo>
                    <a:lnTo>
                      <a:pt x="2438" y="3286"/>
                    </a:lnTo>
                    <a:lnTo>
                      <a:pt x="2437" y="3286"/>
                    </a:lnTo>
                    <a:lnTo>
                      <a:pt x="2437" y="3288"/>
                    </a:lnTo>
                    <a:lnTo>
                      <a:pt x="2435" y="3288"/>
                    </a:lnTo>
                    <a:lnTo>
                      <a:pt x="2435" y="3290"/>
                    </a:lnTo>
                    <a:lnTo>
                      <a:pt x="2433" y="3290"/>
                    </a:lnTo>
                    <a:lnTo>
                      <a:pt x="2433" y="3291"/>
                    </a:lnTo>
                    <a:lnTo>
                      <a:pt x="2432" y="3291"/>
                    </a:lnTo>
                    <a:lnTo>
                      <a:pt x="2432" y="3293"/>
                    </a:lnTo>
                    <a:lnTo>
                      <a:pt x="2430" y="3293"/>
                    </a:lnTo>
                    <a:lnTo>
                      <a:pt x="2430" y="3295"/>
                    </a:lnTo>
                    <a:lnTo>
                      <a:pt x="2428" y="3295"/>
                    </a:lnTo>
                    <a:lnTo>
                      <a:pt x="2428" y="3296"/>
                    </a:lnTo>
                    <a:lnTo>
                      <a:pt x="2427" y="3296"/>
                    </a:lnTo>
                    <a:lnTo>
                      <a:pt x="2427" y="3298"/>
                    </a:lnTo>
                    <a:lnTo>
                      <a:pt x="2425" y="3298"/>
                    </a:lnTo>
                    <a:lnTo>
                      <a:pt x="2425" y="3300"/>
                    </a:lnTo>
                    <a:lnTo>
                      <a:pt x="2423" y="3300"/>
                    </a:lnTo>
                    <a:lnTo>
                      <a:pt x="2423" y="3301"/>
                    </a:lnTo>
                    <a:lnTo>
                      <a:pt x="2422" y="3301"/>
                    </a:lnTo>
                    <a:lnTo>
                      <a:pt x="2422" y="3303"/>
                    </a:lnTo>
                    <a:lnTo>
                      <a:pt x="2420" y="3303"/>
                    </a:lnTo>
                    <a:lnTo>
                      <a:pt x="2420" y="3305"/>
                    </a:lnTo>
                    <a:lnTo>
                      <a:pt x="2418" y="3305"/>
                    </a:lnTo>
                    <a:lnTo>
                      <a:pt x="2418" y="3306"/>
                    </a:lnTo>
                    <a:lnTo>
                      <a:pt x="2417" y="3306"/>
                    </a:lnTo>
                    <a:lnTo>
                      <a:pt x="2417" y="3308"/>
                    </a:lnTo>
                    <a:lnTo>
                      <a:pt x="2415" y="3308"/>
                    </a:lnTo>
                    <a:lnTo>
                      <a:pt x="2415" y="3310"/>
                    </a:lnTo>
                    <a:lnTo>
                      <a:pt x="2413" y="3310"/>
                    </a:lnTo>
                    <a:lnTo>
                      <a:pt x="2413" y="3311"/>
                    </a:lnTo>
                    <a:lnTo>
                      <a:pt x="2412" y="3311"/>
                    </a:lnTo>
                    <a:lnTo>
                      <a:pt x="2412" y="3313"/>
                    </a:lnTo>
                    <a:lnTo>
                      <a:pt x="2410" y="3313"/>
                    </a:lnTo>
                    <a:lnTo>
                      <a:pt x="2410" y="3315"/>
                    </a:lnTo>
                    <a:lnTo>
                      <a:pt x="2408" y="3315"/>
                    </a:lnTo>
                    <a:lnTo>
                      <a:pt x="2408" y="3316"/>
                    </a:lnTo>
                    <a:lnTo>
                      <a:pt x="2407" y="3316"/>
                    </a:lnTo>
                    <a:lnTo>
                      <a:pt x="2407" y="3318"/>
                    </a:lnTo>
                    <a:lnTo>
                      <a:pt x="2405" y="3318"/>
                    </a:lnTo>
                    <a:lnTo>
                      <a:pt x="2405" y="3320"/>
                    </a:lnTo>
                    <a:lnTo>
                      <a:pt x="2403" y="3320"/>
                    </a:lnTo>
                    <a:lnTo>
                      <a:pt x="2403" y="3321"/>
                    </a:lnTo>
                    <a:lnTo>
                      <a:pt x="2402" y="3321"/>
                    </a:lnTo>
                    <a:lnTo>
                      <a:pt x="2402" y="3323"/>
                    </a:lnTo>
                    <a:lnTo>
                      <a:pt x="2400" y="3323"/>
                    </a:lnTo>
                    <a:lnTo>
                      <a:pt x="2400" y="3325"/>
                    </a:lnTo>
                    <a:lnTo>
                      <a:pt x="2398" y="3325"/>
                    </a:lnTo>
                    <a:lnTo>
                      <a:pt x="2398" y="3326"/>
                    </a:lnTo>
                    <a:lnTo>
                      <a:pt x="2397" y="3326"/>
                    </a:lnTo>
                    <a:lnTo>
                      <a:pt x="2397" y="3328"/>
                    </a:lnTo>
                    <a:lnTo>
                      <a:pt x="2395" y="3328"/>
                    </a:lnTo>
                    <a:lnTo>
                      <a:pt x="2395" y="3330"/>
                    </a:lnTo>
                    <a:lnTo>
                      <a:pt x="2393" y="3330"/>
                    </a:lnTo>
                    <a:lnTo>
                      <a:pt x="2393" y="3331"/>
                    </a:lnTo>
                    <a:lnTo>
                      <a:pt x="2392" y="3331"/>
                    </a:lnTo>
                    <a:lnTo>
                      <a:pt x="2392" y="3333"/>
                    </a:lnTo>
                    <a:lnTo>
                      <a:pt x="2390" y="3333"/>
                    </a:lnTo>
                    <a:lnTo>
                      <a:pt x="2390" y="3335"/>
                    </a:lnTo>
                    <a:lnTo>
                      <a:pt x="2388" y="3335"/>
                    </a:lnTo>
                    <a:lnTo>
                      <a:pt x="2388" y="3336"/>
                    </a:lnTo>
                    <a:lnTo>
                      <a:pt x="2387" y="3336"/>
                    </a:lnTo>
                    <a:lnTo>
                      <a:pt x="2387" y="3338"/>
                    </a:lnTo>
                    <a:lnTo>
                      <a:pt x="2385" y="3338"/>
                    </a:lnTo>
                    <a:lnTo>
                      <a:pt x="2385" y="3340"/>
                    </a:lnTo>
                    <a:lnTo>
                      <a:pt x="2383" y="3340"/>
                    </a:lnTo>
                    <a:lnTo>
                      <a:pt x="2383" y="3341"/>
                    </a:lnTo>
                    <a:lnTo>
                      <a:pt x="2382" y="3341"/>
                    </a:lnTo>
                    <a:lnTo>
                      <a:pt x="2382" y="3343"/>
                    </a:lnTo>
                    <a:lnTo>
                      <a:pt x="2380" y="3343"/>
                    </a:lnTo>
                    <a:lnTo>
                      <a:pt x="2380" y="3345"/>
                    </a:lnTo>
                    <a:lnTo>
                      <a:pt x="2378" y="3345"/>
                    </a:lnTo>
                    <a:lnTo>
                      <a:pt x="2378" y="3346"/>
                    </a:lnTo>
                    <a:lnTo>
                      <a:pt x="2377" y="3346"/>
                    </a:lnTo>
                    <a:lnTo>
                      <a:pt x="2377" y="3348"/>
                    </a:lnTo>
                    <a:lnTo>
                      <a:pt x="2375" y="3348"/>
                    </a:lnTo>
                    <a:lnTo>
                      <a:pt x="2375" y="3350"/>
                    </a:lnTo>
                    <a:lnTo>
                      <a:pt x="2373" y="3350"/>
                    </a:lnTo>
                    <a:lnTo>
                      <a:pt x="2373" y="3351"/>
                    </a:lnTo>
                    <a:lnTo>
                      <a:pt x="2372" y="3351"/>
                    </a:lnTo>
                    <a:lnTo>
                      <a:pt x="2372" y="3353"/>
                    </a:lnTo>
                    <a:lnTo>
                      <a:pt x="2370" y="3353"/>
                    </a:lnTo>
                    <a:lnTo>
                      <a:pt x="2370" y="3355"/>
                    </a:lnTo>
                    <a:lnTo>
                      <a:pt x="2368" y="3355"/>
                    </a:lnTo>
                    <a:lnTo>
                      <a:pt x="2368" y="3356"/>
                    </a:lnTo>
                    <a:lnTo>
                      <a:pt x="2367" y="3356"/>
                    </a:lnTo>
                    <a:lnTo>
                      <a:pt x="2367" y="3358"/>
                    </a:lnTo>
                    <a:lnTo>
                      <a:pt x="2365" y="3358"/>
                    </a:lnTo>
                    <a:lnTo>
                      <a:pt x="2365" y="3360"/>
                    </a:lnTo>
                    <a:lnTo>
                      <a:pt x="2363" y="3360"/>
                    </a:lnTo>
                    <a:lnTo>
                      <a:pt x="2363" y="3361"/>
                    </a:lnTo>
                    <a:lnTo>
                      <a:pt x="2362" y="3361"/>
                    </a:lnTo>
                    <a:lnTo>
                      <a:pt x="2362" y="3363"/>
                    </a:lnTo>
                    <a:lnTo>
                      <a:pt x="2360" y="3363"/>
                    </a:lnTo>
                    <a:lnTo>
                      <a:pt x="2360" y="3365"/>
                    </a:lnTo>
                    <a:lnTo>
                      <a:pt x="2358" y="3365"/>
                    </a:lnTo>
                    <a:lnTo>
                      <a:pt x="2358" y="3366"/>
                    </a:lnTo>
                    <a:lnTo>
                      <a:pt x="2357" y="3366"/>
                    </a:lnTo>
                    <a:lnTo>
                      <a:pt x="2357" y="3368"/>
                    </a:lnTo>
                    <a:lnTo>
                      <a:pt x="2355" y="3368"/>
                    </a:lnTo>
                    <a:lnTo>
                      <a:pt x="2355" y="3370"/>
                    </a:lnTo>
                    <a:lnTo>
                      <a:pt x="2353" y="3370"/>
                    </a:lnTo>
                    <a:lnTo>
                      <a:pt x="2353" y="3371"/>
                    </a:lnTo>
                    <a:lnTo>
                      <a:pt x="2352" y="3371"/>
                    </a:lnTo>
                    <a:lnTo>
                      <a:pt x="2352" y="3373"/>
                    </a:lnTo>
                    <a:lnTo>
                      <a:pt x="2350" y="3373"/>
                    </a:lnTo>
                    <a:lnTo>
                      <a:pt x="2350" y="3375"/>
                    </a:lnTo>
                    <a:lnTo>
                      <a:pt x="2348" y="3375"/>
                    </a:lnTo>
                    <a:lnTo>
                      <a:pt x="2348" y="3376"/>
                    </a:lnTo>
                    <a:lnTo>
                      <a:pt x="2347" y="3376"/>
                    </a:lnTo>
                    <a:lnTo>
                      <a:pt x="2347" y="3378"/>
                    </a:lnTo>
                    <a:lnTo>
                      <a:pt x="2345" y="3378"/>
                    </a:lnTo>
                    <a:lnTo>
                      <a:pt x="2345" y="3380"/>
                    </a:lnTo>
                    <a:lnTo>
                      <a:pt x="2343" y="3380"/>
                    </a:lnTo>
                    <a:lnTo>
                      <a:pt x="2343" y="3381"/>
                    </a:lnTo>
                    <a:lnTo>
                      <a:pt x="2342" y="3381"/>
                    </a:lnTo>
                    <a:lnTo>
                      <a:pt x="2342" y="3383"/>
                    </a:lnTo>
                    <a:lnTo>
                      <a:pt x="2340" y="3383"/>
                    </a:lnTo>
                    <a:lnTo>
                      <a:pt x="2340" y="3385"/>
                    </a:lnTo>
                    <a:lnTo>
                      <a:pt x="2338" y="3385"/>
                    </a:lnTo>
                    <a:lnTo>
                      <a:pt x="2338" y="3386"/>
                    </a:lnTo>
                    <a:lnTo>
                      <a:pt x="2337" y="3386"/>
                    </a:lnTo>
                    <a:lnTo>
                      <a:pt x="2337" y="3388"/>
                    </a:lnTo>
                    <a:lnTo>
                      <a:pt x="2335" y="3388"/>
                    </a:lnTo>
                    <a:lnTo>
                      <a:pt x="2335" y="3390"/>
                    </a:lnTo>
                    <a:lnTo>
                      <a:pt x="2333" y="3390"/>
                    </a:lnTo>
                    <a:lnTo>
                      <a:pt x="2333" y="3391"/>
                    </a:lnTo>
                    <a:lnTo>
                      <a:pt x="2332" y="3391"/>
                    </a:lnTo>
                    <a:lnTo>
                      <a:pt x="2332" y="3393"/>
                    </a:lnTo>
                    <a:lnTo>
                      <a:pt x="2330" y="3393"/>
                    </a:lnTo>
                    <a:lnTo>
                      <a:pt x="2330" y="3395"/>
                    </a:lnTo>
                    <a:lnTo>
                      <a:pt x="2328" y="3395"/>
                    </a:lnTo>
                    <a:lnTo>
                      <a:pt x="2328" y="3396"/>
                    </a:lnTo>
                    <a:lnTo>
                      <a:pt x="2327" y="3396"/>
                    </a:lnTo>
                    <a:lnTo>
                      <a:pt x="2327" y="3398"/>
                    </a:lnTo>
                    <a:lnTo>
                      <a:pt x="2325" y="3398"/>
                    </a:lnTo>
                    <a:lnTo>
                      <a:pt x="2325" y="3400"/>
                    </a:lnTo>
                    <a:lnTo>
                      <a:pt x="2323" y="3400"/>
                    </a:lnTo>
                    <a:lnTo>
                      <a:pt x="2323" y="3401"/>
                    </a:lnTo>
                    <a:lnTo>
                      <a:pt x="2322" y="3401"/>
                    </a:lnTo>
                    <a:lnTo>
                      <a:pt x="2322" y="3403"/>
                    </a:lnTo>
                    <a:lnTo>
                      <a:pt x="2320" y="3403"/>
                    </a:lnTo>
                    <a:lnTo>
                      <a:pt x="2320" y="3405"/>
                    </a:lnTo>
                    <a:lnTo>
                      <a:pt x="2318" y="3405"/>
                    </a:lnTo>
                    <a:lnTo>
                      <a:pt x="2318" y="3406"/>
                    </a:lnTo>
                    <a:lnTo>
                      <a:pt x="2317" y="3406"/>
                    </a:lnTo>
                    <a:lnTo>
                      <a:pt x="2317" y="3408"/>
                    </a:lnTo>
                    <a:lnTo>
                      <a:pt x="2315" y="3408"/>
                    </a:lnTo>
                    <a:lnTo>
                      <a:pt x="2315" y="3410"/>
                    </a:lnTo>
                    <a:lnTo>
                      <a:pt x="2313" y="3410"/>
                    </a:lnTo>
                    <a:lnTo>
                      <a:pt x="2313" y="3411"/>
                    </a:lnTo>
                    <a:lnTo>
                      <a:pt x="2312" y="3411"/>
                    </a:lnTo>
                    <a:lnTo>
                      <a:pt x="2312" y="3413"/>
                    </a:lnTo>
                    <a:lnTo>
                      <a:pt x="2310" y="3413"/>
                    </a:lnTo>
                    <a:lnTo>
                      <a:pt x="2310" y="3415"/>
                    </a:lnTo>
                    <a:lnTo>
                      <a:pt x="2308" y="3415"/>
                    </a:lnTo>
                    <a:lnTo>
                      <a:pt x="2308" y="3418"/>
                    </a:lnTo>
                    <a:lnTo>
                      <a:pt x="2307" y="3418"/>
                    </a:lnTo>
                    <a:lnTo>
                      <a:pt x="2307" y="3420"/>
                    </a:lnTo>
                    <a:lnTo>
                      <a:pt x="2305" y="3420"/>
                    </a:lnTo>
                    <a:lnTo>
                      <a:pt x="2305" y="3421"/>
                    </a:lnTo>
                    <a:lnTo>
                      <a:pt x="2303" y="3421"/>
                    </a:lnTo>
                    <a:lnTo>
                      <a:pt x="2303" y="3423"/>
                    </a:lnTo>
                    <a:lnTo>
                      <a:pt x="2302" y="3423"/>
                    </a:lnTo>
                    <a:lnTo>
                      <a:pt x="2302" y="3425"/>
                    </a:lnTo>
                    <a:lnTo>
                      <a:pt x="2300" y="3425"/>
                    </a:lnTo>
                    <a:lnTo>
                      <a:pt x="2300" y="3426"/>
                    </a:lnTo>
                    <a:lnTo>
                      <a:pt x="2298" y="3426"/>
                    </a:lnTo>
                    <a:lnTo>
                      <a:pt x="2298" y="3428"/>
                    </a:lnTo>
                    <a:lnTo>
                      <a:pt x="2297" y="3428"/>
                    </a:lnTo>
                    <a:lnTo>
                      <a:pt x="2297" y="3430"/>
                    </a:lnTo>
                    <a:lnTo>
                      <a:pt x="2295" y="3430"/>
                    </a:lnTo>
                    <a:lnTo>
                      <a:pt x="2295" y="3431"/>
                    </a:lnTo>
                    <a:lnTo>
                      <a:pt x="2293" y="3431"/>
                    </a:lnTo>
                    <a:lnTo>
                      <a:pt x="2293" y="3433"/>
                    </a:lnTo>
                    <a:lnTo>
                      <a:pt x="2292" y="3433"/>
                    </a:lnTo>
                    <a:lnTo>
                      <a:pt x="2292" y="3435"/>
                    </a:lnTo>
                    <a:lnTo>
                      <a:pt x="2290" y="3435"/>
                    </a:lnTo>
                    <a:lnTo>
                      <a:pt x="2290" y="3436"/>
                    </a:lnTo>
                    <a:lnTo>
                      <a:pt x="2288" y="3436"/>
                    </a:lnTo>
                    <a:lnTo>
                      <a:pt x="2288" y="3438"/>
                    </a:lnTo>
                    <a:lnTo>
                      <a:pt x="2287" y="3438"/>
                    </a:lnTo>
                    <a:lnTo>
                      <a:pt x="2287" y="3440"/>
                    </a:lnTo>
                    <a:lnTo>
                      <a:pt x="2285" y="3440"/>
                    </a:lnTo>
                    <a:lnTo>
                      <a:pt x="2285" y="3441"/>
                    </a:lnTo>
                    <a:lnTo>
                      <a:pt x="2283" y="3441"/>
                    </a:lnTo>
                    <a:lnTo>
                      <a:pt x="2283" y="3443"/>
                    </a:lnTo>
                    <a:lnTo>
                      <a:pt x="2282" y="3443"/>
                    </a:lnTo>
                    <a:lnTo>
                      <a:pt x="2282" y="3445"/>
                    </a:lnTo>
                    <a:lnTo>
                      <a:pt x="2280" y="3445"/>
                    </a:lnTo>
                    <a:lnTo>
                      <a:pt x="2280" y="3446"/>
                    </a:lnTo>
                    <a:lnTo>
                      <a:pt x="2278" y="3446"/>
                    </a:lnTo>
                    <a:lnTo>
                      <a:pt x="2278" y="3448"/>
                    </a:lnTo>
                    <a:lnTo>
                      <a:pt x="2277" y="3448"/>
                    </a:lnTo>
                    <a:lnTo>
                      <a:pt x="2277" y="3450"/>
                    </a:lnTo>
                    <a:lnTo>
                      <a:pt x="2275" y="3450"/>
                    </a:lnTo>
                    <a:lnTo>
                      <a:pt x="2275" y="3451"/>
                    </a:lnTo>
                    <a:lnTo>
                      <a:pt x="2273" y="3451"/>
                    </a:lnTo>
                    <a:lnTo>
                      <a:pt x="2273" y="3453"/>
                    </a:lnTo>
                    <a:lnTo>
                      <a:pt x="2272" y="3453"/>
                    </a:lnTo>
                    <a:lnTo>
                      <a:pt x="2272" y="3455"/>
                    </a:lnTo>
                    <a:lnTo>
                      <a:pt x="2270" y="3455"/>
                    </a:lnTo>
                    <a:lnTo>
                      <a:pt x="2270" y="3456"/>
                    </a:lnTo>
                    <a:lnTo>
                      <a:pt x="2268" y="3456"/>
                    </a:lnTo>
                    <a:lnTo>
                      <a:pt x="2268" y="3458"/>
                    </a:lnTo>
                    <a:lnTo>
                      <a:pt x="2267" y="3458"/>
                    </a:lnTo>
                    <a:lnTo>
                      <a:pt x="2267" y="3460"/>
                    </a:lnTo>
                    <a:lnTo>
                      <a:pt x="2265" y="3460"/>
                    </a:lnTo>
                    <a:lnTo>
                      <a:pt x="2265" y="3461"/>
                    </a:lnTo>
                    <a:lnTo>
                      <a:pt x="2263" y="3461"/>
                    </a:lnTo>
                    <a:lnTo>
                      <a:pt x="2263" y="3463"/>
                    </a:lnTo>
                    <a:lnTo>
                      <a:pt x="2262" y="3463"/>
                    </a:lnTo>
                    <a:lnTo>
                      <a:pt x="2262" y="3465"/>
                    </a:lnTo>
                    <a:lnTo>
                      <a:pt x="2260" y="3465"/>
                    </a:lnTo>
                    <a:lnTo>
                      <a:pt x="2260" y="3466"/>
                    </a:lnTo>
                    <a:lnTo>
                      <a:pt x="2258" y="3466"/>
                    </a:lnTo>
                    <a:lnTo>
                      <a:pt x="2258" y="3468"/>
                    </a:lnTo>
                    <a:lnTo>
                      <a:pt x="2257" y="3468"/>
                    </a:lnTo>
                    <a:lnTo>
                      <a:pt x="2257" y="3471"/>
                    </a:lnTo>
                    <a:lnTo>
                      <a:pt x="2255" y="3471"/>
                    </a:lnTo>
                    <a:lnTo>
                      <a:pt x="2255" y="3473"/>
                    </a:lnTo>
                    <a:lnTo>
                      <a:pt x="2253" y="3473"/>
                    </a:lnTo>
                    <a:lnTo>
                      <a:pt x="2253" y="3475"/>
                    </a:lnTo>
                    <a:lnTo>
                      <a:pt x="2252" y="3475"/>
                    </a:lnTo>
                    <a:lnTo>
                      <a:pt x="2252" y="3476"/>
                    </a:lnTo>
                    <a:lnTo>
                      <a:pt x="2250" y="3476"/>
                    </a:lnTo>
                    <a:lnTo>
                      <a:pt x="2250" y="3478"/>
                    </a:lnTo>
                    <a:lnTo>
                      <a:pt x="2248" y="3478"/>
                    </a:lnTo>
                    <a:lnTo>
                      <a:pt x="2248" y="3480"/>
                    </a:lnTo>
                    <a:lnTo>
                      <a:pt x="2247" y="3480"/>
                    </a:lnTo>
                    <a:lnTo>
                      <a:pt x="2247" y="3481"/>
                    </a:lnTo>
                    <a:lnTo>
                      <a:pt x="2245" y="3481"/>
                    </a:lnTo>
                    <a:lnTo>
                      <a:pt x="2245" y="3483"/>
                    </a:lnTo>
                    <a:lnTo>
                      <a:pt x="2243" y="3483"/>
                    </a:lnTo>
                    <a:lnTo>
                      <a:pt x="2243" y="3485"/>
                    </a:lnTo>
                    <a:lnTo>
                      <a:pt x="2242" y="3485"/>
                    </a:lnTo>
                    <a:lnTo>
                      <a:pt x="2242" y="3486"/>
                    </a:lnTo>
                    <a:lnTo>
                      <a:pt x="2240" y="3486"/>
                    </a:lnTo>
                    <a:lnTo>
                      <a:pt x="2240" y="3488"/>
                    </a:lnTo>
                    <a:lnTo>
                      <a:pt x="2238" y="3488"/>
                    </a:lnTo>
                    <a:lnTo>
                      <a:pt x="2238" y="3490"/>
                    </a:lnTo>
                    <a:lnTo>
                      <a:pt x="2237" y="3490"/>
                    </a:lnTo>
                    <a:lnTo>
                      <a:pt x="2237" y="3491"/>
                    </a:lnTo>
                    <a:lnTo>
                      <a:pt x="2235" y="3491"/>
                    </a:lnTo>
                    <a:lnTo>
                      <a:pt x="2235" y="3493"/>
                    </a:lnTo>
                    <a:lnTo>
                      <a:pt x="2233" y="3493"/>
                    </a:lnTo>
                    <a:lnTo>
                      <a:pt x="2233" y="3495"/>
                    </a:lnTo>
                    <a:lnTo>
                      <a:pt x="2232" y="3495"/>
                    </a:lnTo>
                    <a:lnTo>
                      <a:pt x="2232" y="3496"/>
                    </a:lnTo>
                    <a:lnTo>
                      <a:pt x="2230" y="3496"/>
                    </a:lnTo>
                    <a:lnTo>
                      <a:pt x="2230" y="3498"/>
                    </a:lnTo>
                    <a:lnTo>
                      <a:pt x="2228" y="3498"/>
                    </a:lnTo>
                    <a:lnTo>
                      <a:pt x="2228" y="3500"/>
                    </a:lnTo>
                    <a:lnTo>
                      <a:pt x="2227" y="3500"/>
                    </a:lnTo>
                    <a:lnTo>
                      <a:pt x="2227" y="3501"/>
                    </a:lnTo>
                    <a:lnTo>
                      <a:pt x="2225" y="3501"/>
                    </a:lnTo>
                    <a:lnTo>
                      <a:pt x="2225" y="3503"/>
                    </a:lnTo>
                    <a:lnTo>
                      <a:pt x="2223" y="3503"/>
                    </a:lnTo>
                    <a:lnTo>
                      <a:pt x="2223" y="3505"/>
                    </a:lnTo>
                    <a:lnTo>
                      <a:pt x="2222" y="3505"/>
                    </a:lnTo>
                    <a:lnTo>
                      <a:pt x="2222" y="3506"/>
                    </a:lnTo>
                    <a:lnTo>
                      <a:pt x="2220" y="3506"/>
                    </a:lnTo>
                    <a:lnTo>
                      <a:pt x="2220" y="3508"/>
                    </a:lnTo>
                    <a:lnTo>
                      <a:pt x="2218" y="3508"/>
                    </a:lnTo>
                    <a:lnTo>
                      <a:pt x="2218" y="3510"/>
                    </a:lnTo>
                    <a:lnTo>
                      <a:pt x="2217" y="3510"/>
                    </a:lnTo>
                    <a:lnTo>
                      <a:pt x="2217" y="3513"/>
                    </a:lnTo>
                    <a:lnTo>
                      <a:pt x="2215" y="3513"/>
                    </a:lnTo>
                    <a:lnTo>
                      <a:pt x="2215" y="3515"/>
                    </a:lnTo>
                    <a:lnTo>
                      <a:pt x="2213" y="3515"/>
                    </a:lnTo>
                    <a:lnTo>
                      <a:pt x="2213" y="3516"/>
                    </a:lnTo>
                    <a:lnTo>
                      <a:pt x="2212" y="3516"/>
                    </a:lnTo>
                    <a:lnTo>
                      <a:pt x="2212" y="3518"/>
                    </a:lnTo>
                    <a:lnTo>
                      <a:pt x="2210" y="3518"/>
                    </a:lnTo>
                    <a:lnTo>
                      <a:pt x="2210" y="3520"/>
                    </a:lnTo>
                    <a:lnTo>
                      <a:pt x="2208" y="3520"/>
                    </a:lnTo>
                    <a:lnTo>
                      <a:pt x="2208" y="3521"/>
                    </a:lnTo>
                    <a:lnTo>
                      <a:pt x="2207" y="3521"/>
                    </a:lnTo>
                    <a:lnTo>
                      <a:pt x="2207" y="3523"/>
                    </a:lnTo>
                    <a:lnTo>
                      <a:pt x="2205" y="3523"/>
                    </a:lnTo>
                    <a:lnTo>
                      <a:pt x="2205" y="3525"/>
                    </a:lnTo>
                    <a:lnTo>
                      <a:pt x="2203" y="3525"/>
                    </a:lnTo>
                    <a:lnTo>
                      <a:pt x="2203" y="3526"/>
                    </a:lnTo>
                    <a:lnTo>
                      <a:pt x="2202" y="3526"/>
                    </a:lnTo>
                    <a:lnTo>
                      <a:pt x="2202" y="3528"/>
                    </a:lnTo>
                    <a:lnTo>
                      <a:pt x="2200" y="3528"/>
                    </a:lnTo>
                    <a:lnTo>
                      <a:pt x="2200" y="3530"/>
                    </a:lnTo>
                    <a:lnTo>
                      <a:pt x="2198" y="3530"/>
                    </a:lnTo>
                    <a:lnTo>
                      <a:pt x="2198" y="3531"/>
                    </a:lnTo>
                    <a:lnTo>
                      <a:pt x="2197" y="3531"/>
                    </a:lnTo>
                    <a:lnTo>
                      <a:pt x="2197" y="3533"/>
                    </a:lnTo>
                    <a:lnTo>
                      <a:pt x="2195" y="3533"/>
                    </a:lnTo>
                    <a:lnTo>
                      <a:pt x="2195" y="3535"/>
                    </a:lnTo>
                    <a:lnTo>
                      <a:pt x="2193" y="3535"/>
                    </a:lnTo>
                    <a:lnTo>
                      <a:pt x="2193" y="3536"/>
                    </a:lnTo>
                    <a:lnTo>
                      <a:pt x="2192" y="3536"/>
                    </a:lnTo>
                    <a:lnTo>
                      <a:pt x="2192" y="3538"/>
                    </a:lnTo>
                    <a:lnTo>
                      <a:pt x="2190" y="3538"/>
                    </a:lnTo>
                    <a:lnTo>
                      <a:pt x="2190" y="3540"/>
                    </a:lnTo>
                    <a:lnTo>
                      <a:pt x="2188" y="3540"/>
                    </a:lnTo>
                    <a:lnTo>
                      <a:pt x="2188" y="3543"/>
                    </a:lnTo>
                    <a:lnTo>
                      <a:pt x="2187" y="3543"/>
                    </a:lnTo>
                    <a:lnTo>
                      <a:pt x="2187" y="3545"/>
                    </a:lnTo>
                    <a:lnTo>
                      <a:pt x="2185" y="3545"/>
                    </a:lnTo>
                    <a:lnTo>
                      <a:pt x="2185" y="3546"/>
                    </a:lnTo>
                    <a:lnTo>
                      <a:pt x="2183" y="3546"/>
                    </a:lnTo>
                    <a:lnTo>
                      <a:pt x="2183" y="3548"/>
                    </a:lnTo>
                    <a:lnTo>
                      <a:pt x="2182" y="3548"/>
                    </a:lnTo>
                    <a:lnTo>
                      <a:pt x="2182" y="3550"/>
                    </a:lnTo>
                    <a:lnTo>
                      <a:pt x="2180" y="3550"/>
                    </a:lnTo>
                    <a:lnTo>
                      <a:pt x="2180" y="3551"/>
                    </a:lnTo>
                    <a:lnTo>
                      <a:pt x="2178" y="3551"/>
                    </a:lnTo>
                    <a:lnTo>
                      <a:pt x="2178" y="3553"/>
                    </a:lnTo>
                    <a:lnTo>
                      <a:pt x="2177" y="3553"/>
                    </a:lnTo>
                    <a:lnTo>
                      <a:pt x="2177" y="3555"/>
                    </a:lnTo>
                    <a:lnTo>
                      <a:pt x="2175" y="3555"/>
                    </a:lnTo>
                    <a:lnTo>
                      <a:pt x="2175" y="3556"/>
                    </a:lnTo>
                    <a:lnTo>
                      <a:pt x="2173" y="3556"/>
                    </a:lnTo>
                    <a:lnTo>
                      <a:pt x="2173" y="3558"/>
                    </a:lnTo>
                    <a:lnTo>
                      <a:pt x="2172" y="3558"/>
                    </a:lnTo>
                    <a:lnTo>
                      <a:pt x="2172" y="3560"/>
                    </a:lnTo>
                    <a:lnTo>
                      <a:pt x="2170" y="3560"/>
                    </a:lnTo>
                    <a:lnTo>
                      <a:pt x="2170" y="3561"/>
                    </a:lnTo>
                    <a:lnTo>
                      <a:pt x="2168" y="3561"/>
                    </a:lnTo>
                    <a:lnTo>
                      <a:pt x="2168" y="3563"/>
                    </a:lnTo>
                    <a:lnTo>
                      <a:pt x="2167" y="3563"/>
                    </a:lnTo>
                    <a:lnTo>
                      <a:pt x="2167" y="3565"/>
                    </a:lnTo>
                    <a:lnTo>
                      <a:pt x="2165" y="3565"/>
                    </a:lnTo>
                    <a:lnTo>
                      <a:pt x="2165" y="3566"/>
                    </a:lnTo>
                    <a:lnTo>
                      <a:pt x="2163" y="3566"/>
                    </a:lnTo>
                    <a:lnTo>
                      <a:pt x="2163" y="3568"/>
                    </a:lnTo>
                    <a:lnTo>
                      <a:pt x="2162" y="3568"/>
                    </a:lnTo>
                    <a:lnTo>
                      <a:pt x="2162" y="3571"/>
                    </a:lnTo>
                    <a:lnTo>
                      <a:pt x="2160" y="3571"/>
                    </a:lnTo>
                    <a:lnTo>
                      <a:pt x="2160" y="3573"/>
                    </a:lnTo>
                    <a:lnTo>
                      <a:pt x="2158" y="3573"/>
                    </a:lnTo>
                    <a:lnTo>
                      <a:pt x="2158" y="3575"/>
                    </a:lnTo>
                    <a:lnTo>
                      <a:pt x="2157" y="3575"/>
                    </a:lnTo>
                    <a:lnTo>
                      <a:pt x="2157" y="3576"/>
                    </a:lnTo>
                    <a:lnTo>
                      <a:pt x="2155" y="3576"/>
                    </a:lnTo>
                    <a:lnTo>
                      <a:pt x="2155" y="3578"/>
                    </a:lnTo>
                    <a:lnTo>
                      <a:pt x="2153" y="3578"/>
                    </a:lnTo>
                    <a:lnTo>
                      <a:pt x="2153" y="3580"/>
                    </a:lnTo>
                    <a:lnTo>
                      <a:pt x="2152" y="3580"/>
                    </a:lnTo>
                    <a:lnTo>
                      <a:pt x="2152" y="3581"/>
                    </a:lnTo>
                    <a:lnTo>
                      <a:pt x="2150" y="3581"/>
                    </a:lnTo>
                    <a:lnTo>
                      <a:pt x="2150" y="3583"/>
                    </a:lnTo>
                    <a:lnTo>
                      <a:pt x="2148" y="3583"/>
                    </a:lnTo>
                    <a:lnTo>
                      <a:pt x="2148" y="3585"/>
                    </a:lnTo>
                    <a:lnTo>
                      <a:pt x="2147" y="3585"/>
                    </a:lnTo>
                    <a:lnTo>
                      <a:pt x="2147" y="3586"/>
                    </a:lnTo>
                    <a:lnTo>
                      <a:pt x="2145" y="3586"/>
                    </a:lnTo>
                    <a:lnTo>
                      <a:pt x="2145" y="3588"/>
                    </a:lnTo>
                    <a:lnTo>
                      <a:pt x="2143" y="3588"/>
                    </a:lnTo>
                    <a:lnTo>
                      <a:pt x="2143" y="3590"/>
                    </a:lnTo>
                    <a:lnTo>
                      <a:pt x="2142" y="3590"/>
                    </a:lnTo>
                    <a:lnTo>
                      <a:pt x="2142" y="3591"/>
                    </a:lnTo>
                    <a:lnTo>
                      <a:pt x="2140" y="3591"/>
                    </a:lnTo>
                    <a:lnTo>
                      <a:pt x="2140" y="3595"/>
                    </a:lnTo>
                    <a:lnTo>
                      <a:pt x="2138" y="3595"/>
                    </a:lnTo>
                    <a:lnTo>
                      <a:pt x="2138" y="3596"/>
                    </a:lnTo>
                    <a:lnTo>
                      <a:pt x="2137" y="3596"/>
                    </a:lnTo>
                    <a:lnTo>
                      <a:pt x="2137" y="3598"/>
                    </a:lnTo>
                    <a:lnTo>
                      <a:pt x="2135" y="3598"/>
                    </a:lnTo>
                    <a:lnTo>
                      <a:pt x="2135" y="3600"/>
                    </a:lnTo>
                    <a:lnTo>
                      <a:pt x="2133" y="3600"/>
                    </a:lnTo>
                    <a:lnTo>
                      <a:pt x="2133" y="3601"/>
                    </a:lnTo>
                    <a:lnTo>
                      <a:pt x="2132" y="3601"/>
                    </a:lnTo>
                    <a:lnTo>
                      <a:pt x="2132" y="3603"/>
                    </a:lnTo>
                    <a:lnTo>
                      <a:pt x="2130" y="3603"/>
                    </a:lnTo>
                    <a:lnTo>
                      <a:pt x="2130" y="3605"/>
                    </a:lnTo>
                    <a:lnTo>
                      <a:pt x="2128" y="3605"/>
                    </a:lnTo>
                    <a:lnTo>
                      <a:pt x="2128" y="3606"/>
                    </a:lnTo>
                    <a:lnTo>
                      <a:pt x="2127" y="3606"/>
                    </a:lnTo>
                    <a:lnTo>
                      <a:pt x="2127" y="3608"/>
                    </a:lnTo>
                    <a:lnTo>
                      <a:pt x="2125" y="3608"/>
                    </a:lnTo>
                    <a:lnTo>
                      <a:pt x="2125" y="3610"/>
                    </a:lnTo>
                    <a:lnTo>
                      <a:pt x="2123" y="3610"/>
                    </a:lnTo>
                    <a:lnTo>
                      <a:pt x="2123" y="3611"/>
                    </a:lnTo>
                    <a:lnTo>
                      <a:pt x="2122" y="3611"/>
                    </a:lnTo>
                    <a:lnTo>
                      <a:pt x="2122" y="3613"/>
                    </a:lnTo>
                    <a:lnTo>
                      <a:pt x="2120" y="3613"/>
                    </a:lnTo>
                    <a:lnTo>
                      <a:pt x="2120" y="3615"/>
                    </a:lnTo>
                    <a:lnTo>
                      <a:pt x="2118" y="3615"/>
                    </a:lnTo>
                    <a:lnTo>
                      <a:pt x="2118" y="3616"/>
                    </a:lnTo>
                    <a:lnTo>
                      <a:pt x="2117" y="3616"/>
                    </a:lnTo>
                    <a:lnTo>
                      <a:pt x="2117" y="3620"/>
                    </a:lnTo>
                    <a:lnTo>
                      <a:pt x="2115" y="3620"/>
                    </a:lnTo>
                    <a:lnTo>
                      <a:pt x="2115" y="3621"/>
                    </a:lnTo>
                    <a:lnTo>
                      <a:pt x="2113" y="3621"/>
                    </a:lnTo>
                    <a:lnTo>
                      <a:pt x="2113" y="3623"/>
                    </a:lnTo>
                    <a:lnTo>
                      <a:pt x="2112" y="3623"/>
                    </a:lnTo>
                    <a:lnTo>
                      <a:pt x="2112" y="3625"/>
                    </a:lnTo>
                    <a:lnTo>
                      <a:pt x="2110" y="3625"/>
                    </a:lnTo>
                    <a:lnTo>
                      <a:pt x="2110" y="3626"/>
                    </a:lnTo>
                    <a:lnTo>
                      <a:pt x="2108" y="3626"/>
                    </a:lnTo>
                    <a:lnTo>
                      <a:pt x="2108" y="3628"/>
                    </a:lnTo>
                    <a:lnTo>
                      <a:pt x="2107" y="3628"/>
                    </a:lnTo>
                    <a:lnTo>
                      <a:pt x="2107" y="3630"/>
                    </a:lnTo>
                    <a:lnTo>
                      <a:pt x="2105" y="3630"/>
                    </a:lnTo>
                    <a:lnTo>
                      <a:pt x="2105" y="3631"/>
                    </a:lnTo>
                    <a:lnTo>
                      <a:pt x="2103" y="3631"/>
                    </a:lnTo>
                    <a:lnTo>
                      <a:pt x="2103" y="3633"/>
                    </a:lnTo>
                    <a:lnTo>
                      <a:pt x="2102" y="3633"/>
                    </a:lnTo>
                    <a:lnTo>
                      <a:pt x="2102" y="3635"/>
                    </a:lnTo>
                    <a:lnTo>
                      <a:pt x="2100" y="3635"/>
                    </a:lnTo>
                    <a:lnTo>
                      <a:pt x="2100" y="3636"/>
                    </a:lnTo>
                    <a:lnTo>
                      <a:pt x="2098" y="3636"/>
                    </a:lnTo>
                    <a:lnTo>
                      <a:pt x="2098" y="3640"/>
                    </a:lnTo>
                    <a:lnTo>
                      <a:pt x="2097" y="3640"/>
                    </a:lnTo>
                    <a:lnTo>
                      <a:pt x="2097" y="3641"/>
                    </a:lnTo>
                    <a:lnTo>
                      <a:pt x="2095" y="3641"/>
                    </a:lnTo>
                    <a:lnTo>
                      <a:pt x="2095" y="3643"/>
                    </a:lnTo>
                    <a:lnTo>
                      <a:pt x="2093" y="3643"/>
                    </a:lnTo>
                    <a:lnTo>
                      <a:pt x="2093" y="3645"/>
                    </a:lnTo>
                    <a:lnTo>
                      <a:pt x="2092" y="3645"/>
                    </a:lnTo>
                    <a:lnTo>
                      <a:pt x="2092" y="3646"/>
                    </a:lnTo>
                    <a:lnTo>
                      <a:pt x="2090" y="3646"/>
                    </a:lnTo>
                    <a:lnTo>
                      <a:pt x="2090" y="3648"/>
                    </a:lnTo>
                    <a:lnTo>
                      <a:pt x="2088" y="3648"/>
                    </a:lnTo>
                    <a:lnTo>
                      <a:pt x="2088" y="3650"/>
                    </a:lnTo>
                    <a:lnTo>
                      <a:pt x="2087" y="3650"/>
                    </a:lnTo>
                    <a:lnTo>
                      <a:pt x="2087" y="3651"/>
                    </a:lnTo>
                    <a:lnTo>
                      <a:pt x="2085" y="3651"/>
                    </a:lnTo>
                    <a:lnTo>
                      <a:pt x="2085" y="3653"/>
                    </a:lnTo>
                    <a:lnTo>
                      <a:pt x="2083" y="3653"/>
                    </a:lnTo>
                    <a:lnTo>
                      <a:pt x="2083" y="3655"/>
                    </a:lnTo>
                    <a:lnTo>
                      <a:pt x="2082" y="3655"/>
                    </a:lnTo>
                    <a:lnTo>
                      <a:pt x="2082" y="3656"/>
                    </a:lnTo>
                    <a:lnTo>
                      <a:pt x="2080" y="3656"/>
                    </a:lnTo>
                    <a:lnTo>
                      <a:pt x="2080" y="3660"/>
                    </a:lnTo>
                    <a:lnTo>
                      <a:pt x="2078" y="3660"/>
                    </a:lnTo>
                    <a:lnTo>
                      <a:pt x="2078" y="3661"/>
                    </a:lnTo>
                    <a:lnTo>
                      <a:pt x="2077" y="3661"/>
                    </a:lnTo>
                    <a:lnTo>
                      <a:pt x="2077" y="3663"/>
                    </a:lnTo>
                    <a:lnTo>
                      <a:pt x="2075" y="3663"/>
                    </a:lnTo>
                    <a:lnTo>
                      <a:pt x="2075" y="3665"/>
                    </a:lnTo>
                    <a:lnTo>
                      <a:pt x="2073" y="3665"/>
                    </a:lnTo>
                    <a:lnTo>
                      <a:pt x="2073" y="3666"/>
                    </a:lnTo>
                    <a:lnTo>
                      <a:pt x="2072" y="3666"/>
                    </a:lnTo>
                    <a:lnTo>
                      <a:pt x="2072" y="3668"/>
                    </a:lnTo>
                    <a:lnTo>
                      <a:pt x="2070" y="3668"/>
                    </a:lnTo>
                    <a:lnTo>
                      <a:pt x="2070" y="3670"/>
                    </a:lnTo>
                    <a:lnTo>
                      <a:pt x="2068" y="3670"/>
                    </a:lnTo>
                    <a:lnTo>
                      <a:pt x="2068" y="3671"/>
                    </a:lnTo>
                    <a:lnTo>
                      <a:pt x="2067" y="3671"/>
                    </a:lnTo>
                    <a:lnTo>
                      <a:pt x="2067" y="3673"/>
                    </a:lnTo>
                    <a:lnTo>
                      <a:pt x="2065" y="3673"/>
                    </a:lnTo>
                    <a:lnTo>
                      <a:pt x="2065" y="3675"/>
                    </a:lnTo>
                    <a:lnTo>
                      <a:pt x="2063" y="3675"/>
                    </a:lnTo>
                    <a:lnTo>
                      <a:pt x="2063" y="3676"/>
                    </a:lnTo>
                    <a:lnTo>
                      <a:pt x="2062" y="3676"/>
                    </a:lnTo>
                    <a:lnTo>
                      <a:pt x="2062" y="3680"/>
                    </a:lnTo>
                    <a:lnTo>
                      <a:pt x="2060" y="3680"/>
                    </a:lnTo>
                    <a:lnTo>
                      <a:pt x="2060" y="3681"/>
                    </a:lnTo>
                    <a:lnTo>
                      <a:pt x="2058" y="3681"/>
                    </a:lnTo>
                    <a:lnTo>
                      <a:pt x="2058" y="3683"/>
                    </a:lnTo>
                    <a:lnTo>
                      <a:pt x="2057" y="3683"/>
                    </a:lnTo>
                    <a:lnTo>
                      <a:pt x="2057" y="3685"/>
                    </a:lnTo>
                    <a:lnTo>
                      <a:pt x="2055" y="3685"/>
                    </a:lnTo>
                    <a:lnTo>
                      <a:pt x="2055" y="3686"/>
                    </a:lnTo>
                    <a:lnTo>
                      <a:pt x="2053" y="3686"/>
                    </a:lnTo>
                    <a:lnTo>
                      <a:pt x="2053" y="3688"/>
                    </a:lnTo>
                    <a:lnTo>
                      <a:pt x="2052" y="3688"/>
                    </a:lnTo>
                    <a:lnTo>
                      <a:pt x="2052" y="3690"/>
                    </a:lnTo>
                    <a:lnTo>
                      <a:pt x="2050" y="3690"/>
                    </a:lnTo>
                    <a:lnTo>
                      <a:pt x="2050" y="3691"/>
                    </a:lnTo>
                    <a:lnTo>
                      <a:pt x="2048" y="3691"/>
                    </a:lnTo>
                    <a:lnTo>
                      <a:pt x="2048" y="3693"/>
                    </a:lnTo>
                    <a:lnTo>
                      <a:pt x="2047" y="3693"/>
                    </a:lnTo>
                    <a:lnTo>
                      <a:pt x="2047" y="3695"/>
                    </a:lnTo>
                    <a:lnTo>
                      <a:pt x="2045" y="3695"/>
                    </a:lnTo>
                    <a:lnTo>
                      <a:pt x="2045" y="3698"/>
                    </a:lnTo>
                    <a:lnTo>
                      <a:pt x="2043" y="3698"/>
                    </a:lnTo>
                    <a:lnTo>
                      <a:pt x="2043" y="3700"/>
                    </a:lnTo>
                    <a:lnTo>
                      <a:pt x="2042" y="3700"/>
                    </a:lnTo>
                    <a:lnTo>
                      <a:pt x="2042" y="3701"/>
                    </a:lnTo>
                    <a:lnTo>
                      <a:pt x="2040" y="3701"/>
                    </a:lnTo>
                    <a:lnTo>
                      <a:pt x="2040" y="3703"/>
                    </a:lnTo>
                    <a:lnTo>
                      <a:pt x="2038" y="3703"/>
                    </a:lnTo>
                    <a:lnTo>
                      <a:pt x="2038" y="3705"/>
                    </a:lnTo>
                    <a:lnTo>
                      <a:pt x="2037" y="3705"/>
                    </a:lnTo>
                    <a:lnTo>
                      <a:pt x="2037" y="3706"/>
                    </a:lnTo>
                    <a:lnTo>
                      <a:pt x="2035" y="3706"/>
                    </a:lnTo>
                    <a:lnTo>
                      <a:pt x="2035" y="3708"/>
                    </a:lnTo>
                    <a:lnTo>
                      <a:pt x="2033" y="3708"/>
                    </a:lnTo>
                    <a:lnTo>
                      <a:pt x="2033" y="3710"/>
                    </a:lnTo>
                    <a:lnTo>
                      <a:pt x="2032" y="3710"/>
                    </a:lnTo>
                    <a:lnTo>
                      <a:pt x="2032" y="3711"/>
                    </a:lnTo>
                    <a:lnTo>
                      <a:pt x="2030" y="3711"/>
                    </a:lnTo>
                    <a:lnTo>
                      <a:pt x="2030" y="3715"/>
                    </a:lnTo>
                    <a:lnTo>
                      <a:pt x="2028" y="3715"/>
                    </a:lnTo>
                    <a:lnTo>
                      <a:pt x="2028" y="3716"/>
                    </a:lnTo>
                    <a:lnTo>
                      <a:pt x="2027" y="3716"/>
                    </a:lnTo>
                    <a:lnTo>
                      <a:pt x="2027" y="3718"/>
                    </a:lnTo>
                    <a:lnTo>
                      <a:pt x="2025" y="3718"/>
                    </a:lnTo>
                    <a:lnTo>
                      <a:pt x="2025" y="3720"/>
                    </a:lnTo>
                    <a:lnTo>
                      <a:pt x="2023" y="3720"/>
                    </a:lnTo>
                    <a:lnTo>
                      <a:pt x="2023" y="3721"/>
                    </a:lnTo>
                    <a:lnTo>
                      <a:pt x="2022" y="3721"/>
                    </a:lnTo>
                    <a:lnTo>
                      <a:pt x="2022" y="3723"/>
                    </a:lnTo>
                    <a:lnTo>
                      <a:pt x="2020" y="3723"/>
                    </a:lnTo>
                    <a:lnTo>
                      <a:pt x="2020" y="3725"/>
                    </a:lnTo>
                    <a:lnTo>
                      <a:pt x="2018" y="3725"/>
                    </a:lnTo>
                    <a:lnTo>
                      <a:pt x="2018" y="3726"/>
                    </a:lnTo>
                    <a:lnTo>
                      <a:pt x="2017" y="3726"/>
                    </a:lnTo>
                    <a:lnTo>
                      <a:pt x="2017" y="3728"/>
                    </a:lnTo>
                    <a:lnTo>
                      <a:pt x="2015" y="3728"/>
                    </a:lnTo>
                    <a:lnTo>
                      <a:pt x="2015" y="3731"/>
                    </a:lnTo>
                    <a:lnTo>
                      <a:pt x="2013" y="3731"/>
                    </a:lnTo>
                    <a:lnTo>
                      <a:pt x="2013" y="3733"/>
                    </a:lnTo>
                    <a:lnTo>
                      <a:pt x="2012" y="3733"/>
                    </a:lnTo>
                    <a:lnTo>
                      <a:pt x="2012" y="3735"/>
                    </a:lnTo>
                    <a:lnTo>
                      <a:pt x="2010" y="3735"/>
                    </a:lnTo>
                    <a:lnTo>
                      <a:pt x="2010" y="3736"/>
                    </a:lnTo>
                    <a:lnTo>
                      <a:pt x="2008" y="3736"/>
                    </a:lnTo>
                    <a:lnTo>
                      <a:pt x="2008" y="3738"/>
                    </a:lnTo>
                    <a:lnTo>
                      <a:pt x="2007" y="3738"/>
                    </a:lnTo>
                    <a:lnTo>
                      <a:pt x="2007" y="3740"/>
                    </a:lnTo>
                    <a:lnTo>
                      <a:pt x="2005" y="3740"/>
                    </a:lnTo>
                    <a:lnTo>
                      <a:pt x="2005" y="3741"/>
                    </a:lnTo>
                    <a:lnTo>
                      <a:pt x="2003" y="3741"/>
                    </a:lnTo>
                    <a:lnTo>
                      <a:pt x="2003" y="3743"/>
                    </a:lnTo>
                    <a:lnTo>
                      <a:pt x="2002" y="3743"/>
                    </a:lnTo>
                    <a:lnTo>
                      <a:pt x="2002" y="3745"/>
                    </a:lnTo>
                    <a:lnTo>
                      <a:pt x="2000" y="3745"/>
                    </a:lnTo>
                    <a:lnTo>
                      <a:pt x="2000" y="3748"/>
                    </a:lnTo>
                    <a:lnTo>
                      <a:pt x="1998" y="3748"/>
                    </a:lnTo>
                    <a:lnTo>
                      <a:pt x="1998" y="3750"/>
                    </a:lnTo>
                    <a:lnTo>
                      <a:pt x="1997" y="3750"/>
                    </a:lnTo>
                    <a:lnTo>
                      <a:pt x="1997" y="3751"/>
                    </a:lnTo>
                    <a:lnTo>
                      <a:pt x="1995" y="3751"/>
                    </a:lnTo>
                    <a:lnTo>
                      <a:pt x="1995" y="3753"/>
                    </a:lnTo>
                    <a:lnTo>
                      <a:pt x="1993" y="3753"/>
                    </a:lnTo>
                    <a:lnTo>
                      <a:pt x="1993" y="3755"/>
                    </a:lnTo>
                    <a:lnTo>
                      <a:pt x="1992" y="3755"/>
                    </a:lnTo>
                    <a:lnTo>
                      <a:pt x="1992" y="3756"/>
                    </a:lnTo>
                    <a:lnTo>
                      <a:pt x="1990" y="3756"/>
                    </a:lnTo>
                    <a:lnTo>
                      <a:pt x="1990" y="3758"/>
                    </a:lnTo>
                    <a:lnTo>
                      <a:pt x="1988" y="3758"/>
                    </a:lnTo>
                    <a:lnTo>
                      <a:pt x="1988" y="3760"/>
                    </a:lnTo>
                    <a:lnTo>
                      <a:pt x="1987" y="3760"/>
                    </a:lnTo>
                    <a:lnTo>
                      <a:pt x="1987" y="3763"/>
                    </a:lnTo>
                    <a:lnTo>
                      <a:pt x="1985" y="3763"/>
                    </a:lnTo>
                    <a:lnTo>
                      <a:pt x="1985" y="3765"/>
                    </a:lnTo>
                    <a:lnTo>
                      <a:pt x="1983" y="3765"/>
                    </a:lnTo>
                    <a:lnTo>
                      <a:pt x="1983" y="3766"/>
                    </a:lnTo>
                    <a:lnTo>
                      <a:pt x="1982" y="3766"/>
                    </a:lnTo>
                    <a:lnTo>
                      <a:pt x="1982" y="3768"/>
                    </a:lnTo>
                    <a:lnTo>
                      <a:pt x="1980" y="3768"/>
                    </a:lnTo>
                    <a:lnTo>
                      <a:pt x="1980" y="3770"/>
                    </a:lnTo>
                    <a:lnTo>
                      <a:pt x="1978" y="3770"/>
                    </a:lnTo>
                    <a:lnTo>
                      <a:pt x="1978" y="3771"/>
                    </a:lnTo>
                    <a:lnTo>
                      <a:pt x="1977" y="3771"/>
                    </a:lnTo>
                    <a:lnTo>
                      <a:pt x="1977" y="3773"/>
                    </a:lnTo>
                    <a:lnTo>
                      <a:pt x="1975" y="3773"/>
                    </a:lnTo>
                    <a:lnTo>
                      <a:pt x="1975" y="3775"/>
                    </a:lnTo>
                    <a:lnTo>
                      <a:pt x="1973" y="3775"/>
                    </a:lnTo>
                    <a:lnTo>
                      <a:pt x="1973" y="3778"/>
                    </a:lnTo>
                    <a:lnTo>
                      <a:pt x="1972" y="3778"/>
                    </a:lnTo>
                    <a:lnTo>
                      <a:pt x="1972" y="3780"/>
                    </a:lnTo>
                    <a:lnTo>
                      <a:pt x="1970" y="3780"/>
                    </a:lnTo>
                    <a:lnTo>
                      <a:pt x="1970" y="3781"/>
                    </a:lnTo>
                    <a:lnTo>
                      <a:pt x="1968" y="3781"/>
                    </a:lnTo>
                    <a:lnTo>
                      <a:pt x="1968" y="3783"/>
                    </a:lnTo>
                    <a:lnTo>
                      <a:pt x="1967" y="3783"/>
                    </a:lnTo>
                    <a:lnTo>
                      <a:pt x="1967" y="3785"/>
                    </a:lnTo>
                    <a:lnTo>
                      <a:pt x="1965" y="3785"/>
                    </a:lnTo>
                    <a:lnTo>
                      <a:pt x="1965" y="3786"/>
                    </a:lnTo>
                    <a:lnTo>
                      <a:pt x="1963" y="3786"/>
                    </a:lnTo>
                    <a:lnTo>
                      <a:pt x="1963" y="3788"/>
                    </a:lnTo>
                    <a:lnTo>
                      <a:pt x="1962" y="3788"/>
                    </a:lnTo>
                    <a:lnTo>
                      <a:pt x="1962" y="3790"/>
                    </a:lnTo>
                    <a:lnTo>
                      <a:pt x="1960" y="3790"/>
                    </a:lnTo>
                    <a:lnTo>
                      <a:pt x="1960" y="3793"/>
                    </a:lnTo>
                    <a:lnTo>
                      <a:pt x="1958" y="3793"/>
                    </a:lnTo>
                    <a:lnTo>
                      <a:pt x="1958" y="3795"/>
                    </a:lnTo>
                    <a:lnTo>
                      <a:pt x="1957" y="3795"/>
                    </a:lnTo>
                    <a:lnTo>
                      <a:pt x="1957" y="3796"/>
                    </a:lnTo>
                    <a:lnTo>
                      <a:pt x="1955" y="3796"/>
                    </a:lnTo>
                    <a:lnTo>
                      <a:pt x="1955" y="3798"/>
                    </a:lnTo>
                    <a:lnTo>
                      <a:pt x="1953" y="3798"/>
                    </a:lnTo>
                    <a:lnTo>
                      <a:pt x="1953" y="3800"/>
                    </a:lnTo>
                    <a:lnTo>
                      <a:pt x="1952" y="3800"/>
                    </a:lnTo>
                    <a:lnTo>
                      <a:pt x="1952" y="3801"/>
                    </a:lnTo>
                    <a:lnTo>
                      <a:pt x="1950" y="3801"/>
                    </a:lnTo>
                    <a:lnTo>
                      <a:pt x="1950" y="3803"/>
                    </a:lnTo>
                    <a:lnTo>
                      <a:pt x="1948" y="3803"/>
                    </a:lnTo>
                    <a:lnTo>
                      <a:pt x="1948" y="3806"/>
                    </a:lnTo>
                    <a:lnTo>
                      <a:pt x="1947" y="3806"/>
                    </a:lnTo>
                    <a:lnTo>
                      <a:pt x="1947" y="3808"/>
                    </a:lnTo>
                    <a:lnTo>
                      <a:pt x="1945" y="3808"/>
                    </a:lnTo>
                    <a:lnTo>
                      <a:pt x="1945" y="3810"/>
                    </a:lnTo>
                    <a:lnTo>
                      <a:pt x="1943" y="3810"/>
                    </a:lnTo>
                    <a:lnTo>
                      <a:pt x="1943" y="3811"/>
                    </a:lnTo>
                    <a:lnTo>
                      <a:pt x="1942" y="3811"/>
                    </a:lnTo>
                    <a:lnTo>
                      <a:pt x="1942" y="3813"/>
                    </a:lnTo>
                    <a:lnTo>
                      <a:pt x="1940" y="3813"/>
                    </a:lnTo>
                    <a:lnTo>
                      <a:pt x="1940" y="3815"/>
                    </a:lnTo>
                    <a:lnTo>
                      <a:pt x="1938" y="3815"/>
                    </a:lnTo>
                    <a:lnTo>
                      <a:pt x="1938" y="3816"/>
                    </a:lnTo>
                    <a:lnTo>
                      <a:pt x="1937" y="3816"/>
                    </a:lnTo>
                    <a:lnTo>
                      <a:pt x="1937" y="3818"/>
                    </a:lnTo>
                    <a:lnTo>
                      <a:pt x="1935" y="3818"/>
                    </a:lnTo>
                    <a:lnTo>
                      <a:pt x="1935" y="3821"/>
                    </a:lnTo>
                    <a:lnTo>
                      <a:pt x="1933" y="3821"/>
                    </a:lnTo>
                    <a:lnTo>
                      <a:pt x="1933" y="3823"/>
                    </a:lnTo>
                    <a:lnTo>
                      <a:pt x="1932" y="3823"/>
                    </a:lnTo>
                    <a:lnTo>
                      <a:pt x="1932" y="3825"/>
                    </a:lnTo>
                    <a:lnTo>
                      <a:pt x="1930" y="3825"/>
                    </a:lnTo>
                    <a:lnTo>
                      <a:pt x="1930" y="3826"/>
                    </a:lnTo>
                    <a:lnTo>
                      <a:pt x="1928" y="3826"/>
                    </a:lnTo>
                    <a:lnTo>
                      <a:pt x="1928" y="3828"/>
                    </a:lnTo>
                    <a:lnTo>
                      <a:pt x="1927" y="3828"/>
                    </a:lnTo>
                    <a:lnTo>
                      <a:pt x="1927" y="3830"/>
                    </a:lnTo>
                    <a:lnTo>
                      <a:pt x="1925" y="3830"/>
                    </a:lnTo>
                    <a:lnTo>
                      <a:pt x="1925" y="3831"/>
                    </a:lnTo>
                    <a:lnTo>
                      <a:pt x="1923" y="3831"/>
                    </a:lnTo>
                    <a:lnTo>
                      <a:pt x="1923" y="3835"/>
                    </a:lnTo>
                    <a:lnTo>
                      <a:pt x="1922" y="3835"/>
                    </a:lnTo>
                    <a:lnTo>
                      <a:pt x="1922" y="3836"/>
                    </a:lnTo>
                    <a:lnTo>
                      <a:pt x="1920" y="3836"/>
                    </a:lnTo>
                    <a:lnTo>
                      <a:pt x="1920" y="3838"/>
                    </a:lnTo>
                    <a:lnTo>
                      <a:pt x="1918" y="3838"/>
                    </a:lnTo>
                    <a:lnTo>
                      <a:pt x="1918" y="3840"/>
                    </a:lnTo>
                    <a:lnTo>
                      <a:pt x="1917" y="3840"/>
                    </a:lnTo>
                    <a:lnTo>
                      <a:pt x="1917" y="3841"/>
                    </a:lnTo>
                    <a:lnTo>
                      <a:pt x="1915" y="3841"/>
                    </a:lnTo>
                    <a:lnTo>
                      <a:pt x="1915" y="3843"/>
                    </a:lnTo>
                    <a:lnTo>
                      <a:pt x="1913" y="3843"/>
                    </a:lnTo>
                    <a:lnTo>
                      <a:pt x="1913" y="3845"/>
                    </a:lnTo>
                    <a:lnTo>
                      <a:pt x="1912" y="3845"/>
                    </a:lnTo>
                    <a:lnTo>
                      <a:pt x="1912" y="3848"/>
                    </a:lnTo>
                    <a:lnTo>
                      <a:pt x="1910" y="3848"/>
                    </a:lnTo>
                    <a:lnTo>
                      <a:pt x="1910" y="3850"/>
                    </a:lnTo>
                    <a:lnTo>
                      <a:pt x="1908" y="3850"/>
                    </a:lnTo>
                    <a:lnTo>
                      <a:pt x="1908" y="3851"/>
                    </a:lnTo>
                    <a:lnTo>
                      <a:pt x="1907" y="3851"/>
                    </a:lnTo>
                    <a:lnTo>
                      <a:pt x="1907" y="3853"/>
                    </a:lnTo>
                    <a:lnTo>
                      <a:pt x="1905" y="3853"/>
                    </a:lnTo>
                    <a:lnTo>
                      <a:pt x="1905" y="3855"/>
                    </a:lnTo>
                    <a:lnTo>
                      <a:pt x="1903" y="3855"/>
                    </a:lnTo>
                    <a:lnTo>
                      <a:pt x="1903" y="3856"/>
                    </a:lnTo>
                    <a:lnTo>
                      <a:pt x="1902" y="3856"/>
                    </a:lnTo>
                    <a:lnTo>
                      <a:pt x="1902" y="3858"/>
                    </a:lnTo>
                    <a:lnTo>
                      <a:pt x="1900" y="3858"/>
                    </a:lnTo>
                    <a:lnTo>
                      <a:pt x="1900" y="3861"/>
                    </a:lnTo>
                    <a:lnTo>
                      <a:pt x="1898" y="3861"/>
                    </a:lnTo>
                    <a:lnTo>
                      <a:pt x="1898" y="3863"/>
                    </a:lnTo>
                    <a:lnTo>
                      <a:pt x="1897" y="3863"/>
                    </a:lnTo>
                    <a:lnTo>
                      <a:pt x="1897" y="3865"/>
                    </a:lnTo>
                    <a:lnTo>
                      <a:pt x="1895" y="3865"/>
                    </a:lnTo>
                    <a:lnTo>
                      <a:pt x="1895" y="3866"/>
                    </a:lnTo>
                    <a:lnTo>
                      <a:pt x="1893" y="3866"/>
                    </a:lnTo>
                    <a:lnTo>
                      <a:pt x="1893" y="3868"/>
                    </a:lnTo>
                    <a:lnTo>
                      <a:pt x="1892" y="3868"/>
                    </a:lnTo>
                    <a:lnTo>
                      <a:pt x="1892" y="3870"/>
                    </a:lnTo>
                    <a:lnTo>
                      <a:pt x="1890" y="3870"/>
                    </a:lnTo>
                    <a:lnTo>
                      <a:pt x="1890" y="3873"/>
                    </a:lnTo>
                    <a:lnTo>
                      <a:pt x="1888" y="3873"/>
                    </a:lnTo>
                    <a:lnTo>
                      <a:pt x="1888" y="3875"/>
                    </a:lnTo>
                    <a:lnTo>
                      <a:pt x="1887" y="3875"/>
                    </a:lnTo>
                    <a:lnTo>
                      <a:pt x="1887" y="3876"/>
                    </a:lnTo>
                    <a:lnTo>
                      <a:pt x="1885" y="3876"/>
                    </a:lnTo>
                    <a:lnTo>
                      <a:pt x="1885" y="3878"/>
                    </a:lnTo>
                    <a:lnTo>
                      <a:pt x="1883" y="3878"/>
                    </a:lnTo>
                    <a:lnTo>
                      <a:pt x="1883" y="3880"/>
                    </a:lnTo>
                    <a:lnTo>
                      <a:pt x="1882" y="3880"/>
                    </a:lnTo>
                    <a:lnTo>
                      <a:pt x="1882" y="3881"/>
                    </a:lnTo>
                    <a:lnTo>
                      <a:pt x="1880" y="3881"/>
                    </a:lnTo>
                    <a:lnTo>
                      <a:pt x="1880" y="3883"/>
                    </a:lnTo>
                    <a:lnTo>
                      <a:pt x="1878" y="3883"/>
                    </a:lnTo>
                    <a:lnTo>
                      <a:pt x="1878" y="3886"/>
                    </a:lnTo>
                    <a:lnTo>
                      <a:pt x="1877" y="3886"/>
                    </a:lnTo>
                    <a:lnTo>
                      <a:pt x="1877" y="3888"/>
                    </a:lnTo>
                    <a:lnTo>
                      <a:pt x="1875" y="3888"/>
                    </a:lnTo>
                    <a:lnTo>
                      <a:pt x="1875" y="3890"/>
                    </a:lnTo>
                    <a:lnTo>
                      <a:pt x="1873" y="3890"/>
                    </a:lnTo>
                    <a:lnTo>
                      <a:pt x="1873" y="3891"/>
                    </a:lnTo>
                    <a:lnTo>
                      <a:pt x="1872" y="3891"/>
                    </a:lnTo>
                    <a:lnTo>
                      <a:pt x="1872" y="3893"/>
                    </a:lnTo>
                    <a:lnTo>
                      <a:pt x="1870" y="3893"/>
                    </a:lnTo>
                    <a:lnTo>
                      <a:pt x="1870" y="3895"/>
                    </a:lnTo>
                    <a:lnTo>
                      <a:pt x="1868" y="3895"/>
                    </a:lnTo>
                    <a:lnTo>
                      <a:pt x="1868" y="3898"/>
                    </a:lnTo>
                    <a:lnTo>
                      <a:pt x="1867" y="3898"/>
                    </a:lnTo>
                    <a:lnTo>
                      <a:pt x="1867" y="3900"/>
                    </a:lnTo>
                    <a:lnTo>
                      <a:pt x="1865" y="3900"/>
                    </a:lnTo>
                    <a:lnTo>
                      <a:pt x="1865" y="3901"/>
                    </a:lnTo>
                    <a:lnTo>
                      <a:pt x="1863" y="3901"/>
                    </a:lnTo>
                    <a:lnTo>
                      <a:pt x="1863" y="3903"/>
                    </a:lnTo>
                    <a:lnTo>
                      <a:pt x="1862" y="3903"/>
                    </a:lnTo>
                    <a:lnTo>
                      <a:pt x="1862" y="3905"/>
                    </a:lnTo>
                    <a:lnTo>
                      <a:pt x="1860" y="3905"/>
                    </a:lnTo>
                    <a:lnTo>
                      <a:pt x="1860" y="3906"/>
                    </a:lnTo>
                    <a:lnTo>
                      <a:pt x="1858" y="3906"/>
                    </a:lnTo>
                    <a:lnTo>
                      <a:pt x="1858" y="3908"/>
                    </a:lnTo>
                    <a:lnTo>
                      <a:pt x="1857" y="3908"/>
                    </a:lnTo>
                    <a:lnTo>
                      <a:pt x="1857" y="3911"/>
                    </a:lnTo>
                    <a:lnTo>
                      <a:pt x="1855" y="3911"/>
                    </a:lnTo>
                    <a:lnTo>
                      <a:pt x="1855" y="3913"/>
                    </a:lnTo>
                    <a:lnTo>
                      <a:pt x="1853" y="3913"/>
                    </a:lnTo>
                    <a:lnTo>
                      <a:pt x="1853" y="3915"/>
                    </a:lnTo>
                    <a:lnTo>
                      <a:pt x="1852" y="3915"/>
                    </a:lnTo>
                    <a:lnTo>
                      <a:pt x="1852" y="3916"/>
                    </a:lnTo>
                    <a:lnTo>
                      <a:pt x="1850" y="3916"/>
                    </a:lnTo>
                    <a:lnTo>
                      <a:pt x="1850" y="3918"/>
                    </a:lnTo>
                    <a:lnTo>
                      <a:pt x="1848" y="3918"/>
                    </a:lnTo>
                    <a:lnTo>
                      <a:pt x="1848" y="3920"/>
                    </a:lnTo>
                    <a:lnTo>
                      <a:pt x="1847" y="3920"/>
                    </a:lnTo>
                    <a:lnTo>
                      <a:pt x="1847" y="3923"/>
                    </a:lnTo>
                    <a:lnTo>
                      <a:pt x="1845" y="3923"/>
                    </a:lnTo>
                    <a:lnTo>
                      <a:pt x="1845" y="3925"/>
                    </a:lnTo>
                    <a:lnTo>
                      <a:pt x="1843" y="3925"/>
                    </a:lnTo>
                    <a:lnTo>
                      <a:pt x="1843" y="3926"/>
                    </a:lnTo>
                    <a:lnTo>
                      <a:pt x="1842" y="3926"/>
                    </a:lnTo>
                    <a:lnTo>
                      <a:pt x="1842" y="3928"/>
                    </a:lnTo>
                    <a:lnTo>
                      <a:pt x="1840" y="3928"/>
                    </a:lnTo>
                    <a:lnTo>
                      <a:pt x="1840" y="3930"/>
                    </a:lnTo>
                    <a:lnTo>
                      <a:pt x="1838" y="3930"/>
                    </a:lnTo>
                    <a:lnTo>
                      <a:pt x="1838" y="3931"/>
                    </a:lnTo>
                    <a:lnTo>
                      <a:pt x="1837" y="3931"/>
                    </a:lnTo>
                    <a:lnTo>
                      <a:pt x="1837" y="3935"/>
                    </a:lnTo>
                    <a:lnTo>
                      <a:pt x="1835" y="3935"/>
                    </a:lnTo>
                    <a:lnTo>
                      <a:pt x="1835" y="3936"/>
                    </a:lnTo>
                    <a:lnTo>
                      <a:pt x="1833" y="3936"/>
                    </a:lnTo>
                    <a:lnTo>
                      <a:pt x="1833" y="3938"/>
                    </a:lnTo>
                    <a:lnTo>
                      <a:pt x="1832" y="3938"/>
                    </a:lnTo>
                    <a:lnTo>
                      <a:pt x="1832" y="3940"/>
                    </a:lnTo>
                    <a:lnTo>
                      <a:pt x="1830" y="3940"/>
                    </a:lnTo>
                    <a:lnTo>
                      <a:pt x="1830" y="3941"/>
                    </a:lnTo>
                    <a:lnTo>
                      <a:pt x="1828" y="3941"/>
                    </a:lnTo>
                    <a:lnTo>
                      <a:pt x="1828" y="3943"/>
                    </a:lnTo>
                    <a:lnTo>
                      <a:pt x="1827" y="3943"/>
                    </a:lnTo>
                    <a:lnTo>
                      <a:pt x="1827" y="3946"/>
                    </a:lnTo>
                    <a:lnTo>
                      <a:pt x="1825" y="3946"/>
                    </a:lnTo>
                    <a:lnTo>
                      <a:pt x="1825" y="3948"/>
                    </a:lnTo>
                    <a:lnTo>
                      <a:pt x="1823" y="3948"/>
                    </a:lnTo>
                    <a:lnTo>
                      <a:pt x="1823" y="3950"/>
                    </a:lnTo>
                    <a:lnTo>
                      <a:pt x="1822" y="3950"/>
                    </a:lnTo>
                    <a:lnTo>
                      <a:pt x="1822" y="3951"/>
                    </a:lnTo>
                    <a:lnTo>
                      <a:pt x="1820" y="3951"/>
                    </a:lnTo>
                    <a:lnTo>
                      <a:pt x="1820" y="3953"/>
                    </a:lnTo>
                    <a:lnTo>
                      <a:pt x="1818" y="3953"/>
                    </a:lnTo>
                    <a:lnTo>
                      <a:pt x="1818" y="3956"/>
                    </a:lnTo>
                    <a:lnTo>
                      <a:pt x="1817" y="3956"/>
                    </a:lnTo>
                    <a:lnTo>
                      <a:pt x="1817" y="3958"/>
                    </a:lnTo>
                    <a:lnTo>
                      <a:pt x="1815" y="3958"/>
                    </a:lnTo>
                    <a:lnTo>
                      <a:pt x="1815" y="3960"/>
                    </a:lnTo>
                    <a:lnTo>
                      <a:pt x="1813" y="3960"/>
                    </a:lnTo>
                    <a:lnTo>
                      <a:pt x="1813" y="3961"/>
                    </a:lnTo>
                    <a:lnTo>
                      <a:pt x="1812" y="3961"/>
                    </a:lnTo>
                    <a:lnTo>
                      <a:pt x="1812" y="3963"/>
                    </a:lnTo>
                    <a:lnTo>
                      <a:pt x="1810" y="3963"/>
                    </a:lnTo>
                    <a:lnTo>
                      <a:pt x="1810" y="3965"/>
                    </a:lnTo>
                    <a:lnTo>
                      <a:pt x="1808" y="3965"/>
                    </a:lnTo>
                    <a:lnTo>
                      <a:pt x="1808" y="3968"/>
                    </a:lnTo>
                    <a:lnTo>
                      <a:pt x="1807" y="3968"/>
                    </a:lnTo>
                    <a:lnTo>
                      <a:pt x="1807" y="3970"/>
                    </a:lnTo>
                    <a:lnTo>
                      <a:pt x="1805" y="3970"/>
                    </a:lnTo>
                    <a:lnTo>
                      <a:pt x="1805" y="3971"/>
                    </a:lnTo>
                    <a:lnTo>
                      <a:pt x="1803" y="3971"/>
                    </a:lnTo>
                    <a:lnTo>
                      <a:pt x="1803" y="3973"/>
                    </a:lnTo>
                    <a:lnTo>
                      <a:pt x="1802" y="3973"/>
                    </a:lnTo>
                    <a:lnTo>
                      <a:pt x="1802" y="3975"/>
                    </a:lnTo>
                    <a:lnTo>
                      <a:pt x="1800" y="3975"/>
                    </a:lnTo>
                    <a:lnTo>
                      <a:pt x="1800" y="3978"/>
                    </a:lnTo>
                    <a:lnTo>
                      <a:pt x="1798" y="3978"/>
                    </a:lnTo>
                    <a:lnTo>
                      <a:pt x="1798" y="3980"/>
                    </a:lnTo>
                    <a:lnTo>
                      <a:pt x="1797" y="3980"/>
                    </a:lnTo>
                    <a:lnTo>
                      <a:pt x="1797" y="3981"/>
                    </a:lnTo>
                    <a:lnTo>
                      <a:pt x="1795" y="3981"/>
                    </a:lnTo>
                    <a:lnTo>
                      <a:pt x="1795" y="3983"/>
                    </a:lnTo>
                    <a:lnTo>
                      <a:pt x="1793" y="3983"/>
                    </a:lnTo>
                    <a:lnTo>
                      <a:pt x="1793" y="3985"/>
                    </a:lnTo>
                    <a:lnTo>
                      <a:pt x="1792" y="3985"/>
                    </a:lnTo>
                    <a:lnTo>
                      <a:pt x="1792" y="3986"/>
                    </a:lnTo>
                    <a:lnTo>
                      <a:pt x="1790" y="3986"/>
                    </a:lnTo>
                    <a:lnTo>
                      <a:pt x="1790" y="3990"/>
                    </a:lnTo>
                    <a:lnTo>
                      <a:pt x="1788" y="3990"/>
                    </a:lnTo>
                    <a:lnTo>
                      <a:pt x="1788" y="3991"/>
                    </a:lnTo>
                    <a:lnTo>
                      <a:pt x="1787" y="3991"/>
                    </a:lnTo>
                    <a:lnTo>
                      <a:pt x="1787" y="3993"/>
                    </a:lnTo>
                    <a:lnTo>
                      <a:pt x="1785" y="3993"/>
                    </a:lnTo>
                    <a:lnTo>
                      <a:pt x="1785" y="3995"/>
                    </a:lnTo>
                    <a:lnTo>
                      <a:pt x="1783" y="3995"/>
                    </a:lnTo>
                    <a:lnTo>
                      <a:pt x="1783" y="3996"/>
                    </a:lnTo>
                    <a:lnTo>
                      <a:pt x="1782" y="3996"/>
                    </a:lnTo>
                    <a:lnTo>
                      <a:pt x="1782" y="4000"/>
                    </a:lnTo>
                    <a:lnTo>
                      <a:pt x="1780" y="4000"/>
                    </a:lnTo>
                    <a:lnTo>
                      <a:pt x="1780" y="4001"/>
                    </a:lnTo>
                    <a:lnTo>
                      <a:pt x="1778" y="4001"/>
                    </a:lnTo>
                    <a:lnTo>
                      <a:pt x="1778" y="4003"/>
                    </a:lnTo>
                    <a:lnTo>
                      <a:pt x="1777" y="4003"/>
                    </a:lnTo>
                    <a:lnTo>
                      <a:pt x="1777" y="4005"/>
                    </a:lnTo>
                    <a:lnTo>
                      <a:pt x="1775" y="4005"/>
                    </a:lnTo>
                    <a:lnTo>
                      <a:pt x="1775" y="4006"/>
                    </a:lnTo>
                    <a:lnTo>
                      <a:pt x="1773" y="4006"/>
                    </a:lnTo>
                    <a:lnTo>
                      <a:pt x="1773" y="4008"/>
                    </a:lnTo>
                    <a:lnTo>
                      <a:pt x="1772" y="4008"/>
                    </a:lnTo>
                    <a:lnTo>
                      <a:pt x="1772" y="4011"/>
                    </a:lnTo>
                    <a:lnTo>
                      <a:pt x="1770" y="4011"/>
                    </a:lnTo>
                    <a:lnTo>
                      <a:pt x="1770" y="4013"/>
                    </a:lnTo>
                    <a:lnTo>
                      <a:pt x="1768" y="4013"/>
                    </a:lnTo>
                    <a:lnTo>
                      <a:pt x="1768" y="4015"/>
                    </a:lnTo>
                    <a:lnTo>
                      <a:pt x="1767" y="4015"/>
                    </a:lnTo>
                    <a:lnTo>
                      <a:pt x="1767" y="4016"/>
                    </a:lnTo>
                    <a:lnTo>
                      <a:pt x="1765" y="4016"/>
                    </a:lnTo>
                    <a:lnTo>
                      <a:pt x="1765" y="4018"/>
                    </a:lnTo>
                    <a:lnTo>
                      <a:pt x="1763" y="4018"/>
                    </a:lnTo>
                    <a:lnTo>
                      <a:pt x="1763" y="4021"/>
                    </a:lnTo>
                    <a:lnTo>
                      <a:pt x="1762" y="4021"/>
                    </a:lnTo>
                    <a:lnTo>
                      <a:pt x="1762" y="4023"/>
                    </a:lnTo>
                    <a:lnTo>
                      <a:pt x="1760" y="4023"/>
                    </a:lnTo>
                    <a:lnTo>
                      <a:pt x="1760" y="4025"/>
                    </a:lnTo>
                    <a:lnTo>
                      <a:pt x="1758" y="4025"/>
                    </a:lnTo>
                    <a:lnTo>
                      <a:pt x="1758" y="4026"/>
                    </a:lnTo>
                    <a:lnTo>
                      <a:pt x="1757" y="4026"/>
                    </a:lnTo>
                    <a:lnTo>
                      <a:pt x="1757" y="4028"/>
                    </a:lnTo>
                    <a:lnTo>
                      <a:pt x="1755" y="4028"/>
                    </a:lnTo>
                    <a:lnTo>
                      <a:pt x="1755" y="4031"/>
                    </a:lnTo>
                    <a:lnTo>
                      <a:pt x="1753" y="4031"/>
                    </a:lnTo>
                    <a:lnTo>
                      <a:pt x="1753" y="4033"/>
                    </a:lnTo>
                    <a:lnTo>
                      <a:pt x="1752" y="4033"/>
                    </a:lnTo>
                    <a:lnTo>
                      <a:pt x="1752" y="4035"/>
                    </a:lnTo>
                    <a:lnTo>
                      <a:pt x="1750" y="4035"/>
                    </a:lnTo>
                    <a:lnTo>
                      <a:pt x="1750" y="4036"/>
                    </a:lnTo>
                    <a:lnTo>
                      <a:pt x="1748" y="4036"/>
                    </a:lnTo>
                    <a:lnTo>
                      <a:pt x="1748" y="4038"/>
                    </a:lnTo>
                    <a:lnTo>
                      <a:pt x="1747" y="4038"/>
                    </a:lnTo>
                    <a:lnTo>
                      <a:pt x="1747" y="4041"/>
                    </a:lnTo>
                    <a:lnTo>
                      <a:pt x="1745" y="4041"/>
                    </a:lnTo>
                    <a:lnTo>
                      <a:pt x="1745" y="4043"/>
                    </a:lnTo>
                    <a:lnTo>
                      <a:pt x="1743" y="4043"/>
                    </a:lnTo>
                    <a:lnTo>
                      <a:pt x="1743" y="4045"/>
                    </a:lnTo>
                    <a:lnTo>
                      <a:pt x="1742" y="4045"/>
                    </a:lnTo>
                    <a:lnTo>
                      <a:pt x="1742" y="4046"/>
                    </a:lnTo>
                    <a:lnTo>
                      <a:pt x="1740" y="4046"/>
                    </a:lnTo>
                    <a:lnTo>
                      <a:pt x="1740" y="4048"/>
                    </a:lnTo>
                    <a:lnTo>
                      <a:pt x="1738" y="4048"/>
                    </a:lnTo>
                    <a:lnTo>
                      <a:pt x="1738" y="4051"/>
                    </a:lnTo>
                    <a:lnTo>
                      <a:pt x="1737" y="4051"/>
                    </a:lnTo>
                    <a:lnTo>
                      <a:pt x="1737" y="4053"/>
                    </a:lnTo>
                    <a:lnTo>
                      <a:pt x="1735" y="4053"/>
                    </a:lnTo>
                    <a:lnTo>
                      <a:pt x="1735" y="4055"/>
                    </a:lnTo>
                    <a:lnTo>
                      <a:pt x="1733" y="4055"/>
                    </a:lnTo>
                    <a:lnTo>
                      <a:pt x="1733" y="4056"/>
                    </a:lnTo>
                    <a:lnTo>
                      <a:pt x="1732" y="4056"/>
                    </a:lnTo>
                    <a:lnTo>
                      <a:pt x="1732" y="4058"/>
                    </a:lnTo>
                    <a:lnTo>
                      <a:pt x="1730" y="4058"/>
                    </a:lnTo>
                    <a:lnTo>
                      <a:pt x="1730" y="4061"/>
                    </a:lnTo>
                    <a:lnTo>
                      <a:pt x="1728" y="4061"/>
                    </a:lnTo>
                    <a:lnTo>
                      <a:pt x="1728" y="4063"/>
                    </a:lnTo>
                    <a:lnTo>
                      <a:pt x="1727" y="4063"/>
                    </a:lnTo>
                    <a:lnTo>
                      <a:pt x="1727" y="4065"/>
                    </a:lnTo>
                    <a:lnTo>
                      <a:pt x="1725" y="4065"/>
                    </a:lnTo>
                    <a:lnTo>
                      <a:pt x="1725" y="4066"/>
                    </a:lnTo>
                    <a:lnTo>
                      <a:pt x="1723" y="4066"/>
                    </a:lnTo>
                    <a:lnTo>
                      <a:pt x="1723" y="4068"/>
                    </a:lnTo>
                    <a:lnTo>
                      <a:pt x="1722" y="4068"/>
                    </a:lnTo>
                    <a:lnTo>
                      <a:pt x="1722" y="4071"/>
                    </a:lnTo>
                    <a:lnTo>
                      <a:pt x="1720" y="4071"/>
                    </a:lnTo>
                    <a:lnTo>
                      <a:pt x="1720" y="4073"/>
                    </a:lnTo>
                    <a:lnTo>
                      <a:pt x="1718" y="4073"/>
                    </a:lnTo>
                    <a:lnTo>
                      <a:pt x="1718" y="4075"/>
                    </a:lnTo>
                    <a:lnTo>
                      <a:pt x="1717" y="4075"/>
                    </a:lnTo>
                    <a:lnTo>
                      <a:pt x="1717" y="4076"/>
                    </a:lnTo>
                    <a:lnTo>
                      <a:pt x="1715" y="4076"/>
                    </a:lnTo>
                    <a:lnTo>
                      <a:pt x="1715" y="4080"/>
                    </a:lnTo>
                    <a:lnTo>
                      <a:pt x="1713" y="4080"/>
                    </a:lnTo>
                    <a:lnTo>
                      <a:pt x="1713" y="4081"/>
                    </a:lnTo>
                    <a:lnTo>
                      <a:pt x="1712" y="4081"/>
                    </a:lnTo>
                    <a:lnTo>
                      <a:pt x="1712" y="4083"/>
                    </a:lnTo>
                    <a:lnTo>
                      <a:pt x="1710" y="4083"/>
                    </a:lnTo>
                    <a:lnTo>
                      <a:pt x="1710" y="4085"/>
                    </a:lnTo>
                    <a:lnTo>
                      <a:pt x="1708" y="4085"/>
                    </a:lnTo>
                    <a:lnTo>
                      <a:pt x="1708" y="4086"/>
                    </a:lnTo>
                    <a:lnTo>
                      <a:pt x="1707" y="4086"/>
                    </a:lnTo>
                    <a:lnTo>
                      <a:pt x="1707" y="4090"/>
                    </a:lnTo>
                    <a:lnTo>
                      <a:pt x="1705" y="4090"/>
                    </a:lnTo>
                    <a:lnTo>
                      <a:pt x="1705" y="4091"/>
                    </a:lnTo>
                    <a:lnTo>
                      <a:pt x="1703" y="4091"/>
                    </a:lnTo>
                    <a:lnTo>
                      <a:pt x="1703" y="4093"/>
                    </a:lnTo>
                    <a:lnTo>
                      <a:pt x="1702" y="4093"/>
                    </a:lnTo>
                    <a:lnTo>
                      <a:pt x="1702" y="4095"/>
                    </a:lnTo>
                    <a:lnTo>
                      <a:pt x="1700" y="4095"/>
                    </a:lnTo>
                    <a:lnTo>
                      <a:pt x="1700" y="4096"/>
                    </a:lnTo>
                    <a:lnTo>
                      <a:pt x="1698" y="4096"/>
                    </a:lnTo>
                    <a:lnTo>
                      <a:pt x="1698" y="4100"/>
                    </a:lnTo>
                    <a:lnTo>
                      <a:pt x="1697" y="4100"/>
                    </a:lnTo>
                    <a:lnTo>
                      <a:pt x="1697" y="4101"/>
                    </a:lnTo>
                    <a:lnTo>
                      <a:pt x="1695" y="4101"/>
                    </a:lnTo>
                    <a:lnTo>
                      <a:pt x="1695" y="4103"/>
                    </a:lnTo>
                    <a:lnTo>
                      <a:pt x="1693" y="4103"/>
                    </a:lnTo>
                    <a:lnTo>
                      <a:pt x="1693" y="4105"/>
                    </a:lnTo>
                    <a:lnTo>
                      <a:pt x="1692" y="4105"/>
                    </a:lnTo>
                    <a:lnTo>
                      <a:pt x="1692" y="4106"/>
                    </a:lnTo>
                    <a:lnTo>
                      <a:pt x="1690" y="4106"/>
                    </a:lnTo>
                    <a:lnTo>
                      <a:pt x="1690" y="4110"/>
                    </a:lnTo>
                    <a:lnTo>
                      <a:pt x="1688" y="4110"/>
                    </a:lnTo>
                    <a:lnTo>
                      <a:pt x="1688" y="4111"/>
                    </a:lnTo>
                    <a:lnTo>
                      <a:pt x="1687" y="4111"/>
                    </a:lnTo>
                    <a:lnTo>
                      <a:pt x="1687" y="4113"/>
                    </a:lnTo>
                    <a:lnTo>
                      <a:pt x="1685" y="4113"/>
                    </a:lnTo>
                    <a:lnTo>
                      <a:pt x="1685" y="4115"/>
                    </a:lnTo>
                    <a:lnTo>
                      <a:pt x="1683" y="4115"/>
                    </a:lnTo>
                    <a:lnTo>
                      <a:pt x="1683" y="4118"/>
                    </a:lnTo>
                    <a:lnTo>
                      <a:pt x="1682" y="4118"/>
                    </a:lnTo>
                    <a:lnTo>
                      <a:pt x="1682" y="4120"/>
                    </a:lnTo>
                    <a:lnTo>
                      <a:pt x="1680" y="4120"/>
                    </a:lnTo>
                    <a:lnTo>
                      <a:pt x="1680" y="4121"/>
                    </a:lnTo>
                    <a:lnTo>
                      <a:pt x="1678" y="4121"/>
                    </a:lnTo>
                    <a:lnTo>
                      <a:pt x="1678" y="4123"/>
                    </a:lnTo>
                    <a:lnTo>
                      <a:pt x="1677" y="4123"/>
                    </a:lnTo>
                    <a:lnTo>
                      <a:pt x="1677" y="4125"/>
                    </a:lnTo>
                    <a:lnTo>
                      <a:pt x="1675" y="4125"/>
                    </a:lnTo>
                    <a:lnTo>
                      <a:pt x="1675" y="4128"/>
                    </a:lnTo>
                    <a:lnTo>
                      <a:pt x="1673" y="4128"/>
                    </a:lnTo>
                    <a:lnTo>
                      <a:pt x="1673" y="4130"/>
                    </a:lnTo>
                    <a:lnTo>
                      <a:pt x="1672" y="4130"/>
                    </a:lnTo>
                    <a:lnTo>
                      <a:pt x="1672" y="4131"/>
                    </a:lnTo>
                    <a:lnTo>
                      <a:pt x="1670" y="4131"/>
                    </a:lnTo>
                    <a:lnTo>
                      <a:pt x="1670" y="4133"/>
                    </a:lnTo>
                    <a:lnTo>
                      <a:pt x="1668" y="4133"/>
                    </a:lnTo>
                    <a:lnTo>
                      <a:pt x="1668" y="4136"/>
                    </a:lnTo>
                    <a:lnTo>
                      <a:pt x="1667" y="4136"/>
                    </a:lnTo>
                    <a:lnTo>
                      <a:pt x="1667" y="4138"/>
                    </a:lnTo>
                    <a:lnTo>
                      <a:pt x="1665" y="4138"/>
                    </a:lnTo>
                    <a:lnTo>
                      <a:pt x="1665" y="4140"/>
                    </a:lnTo>
                    <a:lnTo>
                      <a:pt x="1663" y="4140"/>
                    </a:lnTo>
                    <a:lnTo>
                      <a:pt x="1663" y="4141"/>
                    </a:lnTo>
                    <a:lnTo>
                      <a:pt x="1662" y="4141"/>
                    </a:lnTo>
                    <a:lnTo>
                      <a:pt x="1662" y="4143"/>
                    </a:lnTo>
                    <a:lnTo>
                      <a:pt x="1660" y="4143"/>
                    </a:lnTo>
                    <a:lnTo>
                      <a:pt x="1660" y="4146"/>
                    </a:lnTo>
                    <a:lnTo>
                      <a:pt x="1658" y="4146"/>
                    </a:lnTo>
                    <a:lnTo>
                      <a:pt x="1658" y="4148"/>
                    </a:lnTo>
                    <a:lnTo>
                      <a:pt x="1657" y="4148"/>
                    </a:lnTo>
                    <a:lnTo>
                      <a:pt x="1657" y="4150"/>
                    </a:lnTo>
                    <a:lnTo>
                      <a:pt x="1655" y="4150"/>
                    </a:lnTo>
                    <a:lnTo>
                      <a:pt x="1655" y="4151"/>
                    </a:lnTo>
                    <a:lnTo>
                      <a:pt x="1653" y="4151"/>
                    </a:lnTo>
                    <a:lnTo>
                      <a:pt x="1653" y="4155"/>
                    </a:lnTo>
                    <a:lnTo>
                      <a:pt x="1652" y="4155"/>
                    </a:lnTo>
                    <a:lnTo>
                      <a:pt x="1652" y="4156"/>
                    </a:lnTo>
                    <a:lnTo>
                      <a:pt x="1650" y="4156"/>
                    </a:lnTo>
                    <a:lnTo>
                      <a:pt x="1650" y="4158"/>
                    </a:lnTo>
                    <a:lnTo>
                      <a:pt x="1648" y="4158"/>
                    </a:lnTo>
                    <a:lnTo>
                      <a:pt x="1648" y="4160"/>
                    </a:lnTo>
                    <a:lnTo>
                      <a:pt x="1647" y="4160"/>
                    </a:lnTo>
                    <a:lnTo>
                      <a:pt x="1647" y="4163"/>
                    </a:lnTo>
                    <a:lnTo>
                      <a:pt x="1645" y="4163"/>
                    </a:lnTo>
                    <a:lnTo>
                      <a:pt x="1645" y="4165"/>
                    </a:lnTo>
                    <a:lnTo>
                      <a:pt x="1643" y="4165"/>
                    </a:lnTo>
                    <a:lnTo>
                      <a:pt x="1643" y="4166"/>
                    </a:lnTo>
                    <a:lnTo>
                      <a:pt x="1642" y="4166"/>
                    </a:lnTo>
                    <a:lnTo>
                      <a:pt x="1642" y="4168"/>
                    </a:lnTo>
                    <a:lnTo>
                      <a:pt x="1640" y="4168"/>
                    </a:lnTo>
                    <a:lnTo>
                      <a:pt x="1640" y="4171"/>
                    </a:lnTo>
                    <a:lnTo>
                      <a:pt x="1638" y="4171"/>
                    </a:lnTo>
                    <a:lnTo>
                      <a:pt x="1638" y="4173"/>
                    </a:lnTo>
                    <a:lnTo>
                      <a:pt x="1637" y="4173"/>
                    </a:lnTo>
                    <a:lnTo>
                      <a:pt x="1637" y="4175"/>
                    </a:lnTo>
                    <a:lnTo>
                      <a:pt x="1635" y="4175"/>
                    </a:lnTo>
                    <a:lnTo>
                      <a:pt x="1635" y="4176"/>
                    </a:lnTo>
                    <a:lnTo>
                      <a:pt x="1633" y="4176"/>
                    </a:lnTo>
                    <a:lnTo>
                      <a:pt x="1633" y="4178"/>
                    </a:lnTo>
                    <a:lnTo>
                      <a:pt x="1632" y="4178"/>
                    </a:lnTo>
                    <a:lnTo>
                      <a:pt x="1632" y="4181"/>
                    </a:lnTo>
                    <a:lnTo>
                      <a:pt x="1630" y="4181"/>
                    </a:lnTo>
                    <a:lnTo>
                      <a:pt x="1630" y="4183"/>
                    </a:lnTo>
                    <a:lnTo>
                      <a:pt x="1628" y="4183"/>
                    </a:lnTo>
                    <a:lnTo>
                      <a:pt x="1628" y="4185"/>
                    </a:lnTo>
                    <a:lnTo>
                      <a:pt x="1627" y="4185"/>
                    </a:lnTo>
                    <a:lnTo>
                      <a:pt x="1627" y="4186"/>
                    </a:lnTo>
                    <a:lnTo>
                      <a:pt x="1625" y="4186"/>
                    </a:lnTo>
                    <a:lnTo>
                      <a:pt x="1625" y="4190"/>
                    </a:lnTo>
                    <a:lnTo>
                      <a:pt x="1623" y="4190"/>
                    </a:lnTo>
                    <a:lnTo>
                      <a:pt x="1623" y="4191"/>
                    </a:lnTo>
                    <a:lnTo>
                      <a:pt x="1622" y="4191"/>
                    </a:lnTo>
                    <a:lnTo>
                      <a:pt x="1622" y="4193"/>
                    </a:lnTo>
                    <a:lnTo>
                      <a:pt x="1620" y="4193"/>
                    </a:lnTo>
                    <a:lnTo>
                      <a:pt x="1620" y="4195"/>
                    </a:lnTo>
                    <a:lnTo>
                      <a:pt x="1618" y="4195"/>
                    </a:lnTo>
                    <a:lnTo>
                      <a:pt x="1618" y="4198"/>
                    </a:lnTo>
                    <a:lnTo>
                      <a:pt x="1617" y="4198"/>
                    </a:lnTo>
                    <a:lnTo>
                      <a:pt x="1617" y="4200"/>
                    </a:lnTo>
                    <a:lnTo>
                      <a:pt x="1615" y="4200"/>
                    </a:lnTo>
                    <a:lnTo>
                      <a:pt x="1615" y="4201"/>
                    </a:lnTo>
                    <a:lnTo>
                      <a:pt x="1613" y="4201"/>
                    </a:lnTo>
                    <a:lnTo>
                      <a:pt x="1613" y="4203"/>
                    </a:lnTo>
                    <a:lnTo>
                      <a:pt x="1612" y="4203"/>
                    </a:lnTo>
                    <a:lnTo>
                      <a:pt x="1612" y="4206"/>
                    </a:lnTo>
                    <a:lnTo>
                      <a:pt x="1610" y="4206"/>
                    </a:lnTo>
                    <a:lnTo>
                      <a:pt x="1610" y="4208"/>
                    </a:lnTo>
                    <a:lnTo>
                      <a:pt x="1608" y="4208"/>
                    </a:lnTo>
                    <a:lnTo>
                      <a:pt x="1608" y="4210"/>
                    </a:lnTo>
                    <a:lnTo>
                      <a:pt x="1607" y="4210"/>
                    </a:lnTo>
                    <a:lnTo>
                      <a:pt x="1607" y="4211"/>
                    </a:lnTo>
                    <a:lnTo>
                      <a:pt x="1605" y="4211"/>
                    </a:lnTo>
                    <a:lnTo>
                      <a:pt x="1605" y="4215"/>
                    </a:lnTo>
                    <a:lnTo>
                      <a:pt x="1603" y="4215"/>
                    </a:lnTo>
                    <a:lnTo>
                      <a:pt x="1603" y="4216"/>
                    </a:lnTo>
                    <a:lnTo>
                      <a:pt x="1602" y="4216"/>
                    </a:lnTo>
                    <a:lnTo>
                      <a:pt x="1602" y="4218"/>
                    </a:lnTo>
                    <a:lnTo>
                      <a:pt x="1600" y="4218"/>
                    </a:lnTo>
                    <a:lnTo>
                      <a:pt x="1600" y="4220"/>
                    </a:lnTo>
                    <a:lnTo>
                      <a:pt x="1598" y="4220"/>
                    </a:lnTo>
                    <a:lnTo>
                      <a:pt x="1598" y="4223"/>
                    </a:lnTo>
                    <a:lnTo>
                      <a:pt x="1597" y="4223"/>
                    </a:lnTo>
                    <a:lnTo>
                      <a:pt x="1597" y="4225"/>
                    </a:lnTo>
                    <a:lnTo>
                      <a:pt x="1595" y="4225"/>
                    </a:lnTo>
                    <a:lnTo>
                      <a:pt x="1595" y="4226"/>
                    </a:lnTo>
                    <a:lnTo>
                      <a:pt x="1593" y="4226"/>
                    </a:lnTo>
                    <a:lnTo>
                      <a:pt x="1593" y="4228"/>
                    </a:lnTo>
                    <a:lnTo>
                      <a:pt x="1592" y="4228"/>
                    </a:lnTo>
                    <a:lnTo>
                      <a:pt x="1592" y="4231"/>
                    </a:lnTo>
                    <a:lnTo>
                      <a:pt x="1590" y="4231"/>
                    </a:lnTo>
                    <a:lnTo>
                      <a:pt x="1590" y="4233"/>
                    </a:lnTo>
                    <a:lnTo>
                      <a:pt x="1588" y="4233"/>
                    </a:lnTo>
                    <a:lnTo>
                      <a:pt x="1588" y="4235"/>
                    </a:lnTo>
                    <a:lnTo>
                      <a:pt x="1587" y="4235"/>
                    </a:lnTo>
                    <a:lnTo>
                      <a:pt x="1587" y="4236"/>
                    </a:lnTo>
                    <a:lnTo>
                      <a:pt x="1585" y="4236"/>
                    </a:lnTo>
                    <a:lnTo>
                      <a:pt x="1585" y="4240"/>
                    </a:lnTo>
                    <a:lnTo>
                      <a:pt x="1583" y="4240"/>
                    </a:lnTo>
                    <a:lnTo>
                      <a:pt x="1583" y="4241"/>
                    </a:lnTo>
                    <a:lnTo>
                      <a:pt x="1582" y="4241"/>
                    </a:lnTo>
                    <a:lnTo>
                      <a:pt x="1582" y="4243"/>
                    </a:lnTo>
                    <a:lnTo>
                      <a:pt x="1580" y="4243"/>
                    </a:lnTo>
                    <a:lnTo>
                      <a:pt x="1580" y="4245"/>
                    </a:lnTo>
                    <a:lnTo>
                      <a:pt x="1578" y="4245"/>
                    </a:lnTo>
                    <a:lnTo>
                      <a:pt x="1578" y="4248"/>
                    </a:lnTo>
                    <a:lnTo>
                      <a:pt x="1577" y="4248"/>
                    </a:lnTo>
                    <a:lnTo>
                      <a:pt x="1577" y="4250"/>
                    </a:lnTo>
                    <a:lnTo>
                      <a:pt x="1575" y="4250"/>
                    </a:lnTo>
                    <a:lnTo>
                      <a:pt x="1575" y="4251"/>
                    </a:lnTo>
                    <a:lnTo>
                      <a:pt x="1573" y="4251"/>
                    </a:lnTo>
                    <a:lnTo>
                      <a:pt x="1573" y="4253"/>
                    </a:lnTo>
                    <a:lnTo>
                      <a:pt x="1572" y="4253"/>
                    </a:lnTo>
                    <a:lnTo>
                      <a:pt x="1572" y="4256"/>
                    </a:lnTo>
                    <a:lnTo>
                      <a:pt x="1570" y="4256"/>
                    </a:lnTo>
                    <a:lnTo>
                      <a:pt x="1570" y="4258"/>
                    </a:lnTo>
                    <a:lnTo>
                      <a:pt x="1568" y="4258"/>
                    </a:lnTo>
                    <a:lnTo>
                      <a:pt x="1568" y="4260"/>
                    </a:lnTo>
                    <a:lnTo>
                      <a:pt x="1567" y="4260"/>
                    </a:lnTo>
                    <a:lnTo>
                      <a:pt x="1567" y="4261"/>
                    </a:lnTo>
                    <a:lnTo>
                      <a:pt x="1565" y="4261"/>
                    </a:lnTo>
                    <a:lnTo>
                      <a:pt x="1565" y="4265"/>
                    </a:lnTo>
                    <a:lnTo>
                      <a:pt x="1563" y="4265"/>
                    </a:lnTo>
                    <a:lnTo>
                      <a:pt x="1563" y="4266"/>
                    </a:lnTo>
                    <a:lnTo>
                      <a:pt x="1562" y="4266"/>
                    </a:lnTo>
                    <a:lnTo>
                      <a:pt x="1562" y="4268"/>
                    </a:lnTo>
                    <a:lnTo>
                      <a:pt x="1560" y="4268"/>
                    </a:lnTo>
                    <a:lnTo>
                      <a:pt x="1560" y="4270"/>
                    </a:lnTo>
                    <a:lnTo>
                      <a:pt x="1558" y="4270"/>
                    </a:lnTo>
                    <a:lnTo>
                      <a:pt x="1558" y="4273"/>
                    </a:lnTo>
                    <a:lnTo>
                      <a:pt x="1557" y="4273"/>
                    </a:lnTo>
                    <a:lnTo>
                      <a:pt x="1557" y="4275"/>
                    </a:lnTo>
                    <a:lnTo>
                      <a:pt x="1555" y="4275"/>
                    </a:lnTo>
                    <a:lnTo>
                      <a:pt x="1555" y="4276"/>
                    </a:lnTo>
                    <a:lnTo>
                      <a:pt x="1553" y="4276"/>
                    </a:lnTo>
                    <a:lnTo>
                      <a:pt x="1553" y="4280"/>
                    </a:lnTo>
                    <a:lnTo>
                      <a:pt x="1552" y="4280"/>
                    </a:lnTo>
                    <a:lnTo>
                      <a:pt x="1552" y="4281"/>
                    </a:lnTo>
                    <a:lnTo>
                      <a:pt x="1550" y="4281"/>
                    </a:lnTo>
                    <a:lnTo>
                      <a:pt x="1550" y="4283"/>
                    </a:lnTo>
                    <a:lnTo>
                      <a:pt x="1548" y="4283"/>
                    </a:lnTo>
                    <a:lnTo>
                      <a:pt x="1548" y="4285"/>
                    </a:lnTo>
                    <a:lnTo>
                      <a:pt x="1547" y="4285"/>
                    </a:lnTo>
                    <a:lnTo>
                      <a:pt x="1547" y="4288"/>
                    </a:lnTo>
                    <a:lnTo>
                      <a:pt x="1545" y="4288"/>
                    </a:lnTo>
                    <a:lnTo>
                      <a:pt x="1545" y="4290"/>
                    </a:lnTo>
                    <a:lnTo>
                      <a:pt x="1543" y="4290"/>
                    </a:lnTo>
                    <a:lnTo>
                      <a:pt x="1543" y="4291"/>
                    </a:lnTo>
                    <a:lnTo>
                      <a:pt x="1542" y="4291"/>
                    </a:lnTo>
                    <a:lnTo>
                      <a:pt x="1542" y="4293"/>
                    </a:lnTo>
                    <a:lnTo>
                      <a:pt x="1540" y="4293"/>
                    </a:lnTo>
                    <a:lnTo>
                      <a:pt x="1540" y="4296"/>
                    </a:lnTo>
                    <a:lnTo>
                      <a:pt x="1538" y="4296"/>
                    </a:lnTo>
                    <a:lnTo>
                      <a:pt x="1538" y="4298"/>
                    </a:lnTo>
                    <a:lnTo>
                      <a:pt x="1537" y="4298"/>
                    </a:lnTo>
                    <a:lnTo>
                      <a:pt x="1537" y="4300"/>
                    </a:lnTo>
                    <a:lnTo>
                      <a:pt x="1535" y="4300"/>
                    </a:lnTo>
                    <a:lnTo>
                      <a:pt x="1535" y="4301"/>
                    </a:lnTo>
                    <a:lnTo>
                      <a:pt x="1533" y="4301"/>
                    </a:lnTo>
                    <a:lnTo>
                      <a:pt x="1533" y="4305"/>
                    </a:lnTo>
                    <a:lnTo>
                      <a:pt x="1532" y="4305"/>
                    </a:lnTo>
                    <a:lnTo>
                      <a:pt x="1532" y="4306"/>
                    </a:lnTo>
                    <a:lnTo>
                      <a:pt x="1530" y="4306"/>
                    </a:lnTo>
                    <a:lnTo>
                      <a:pt x="1530" y="4308"/>
                    </a:lnTo>
                    <a:lnTo>
                      <a:pt x="1528" y="4308"/>
                    </a:lnTo>
                    <a:lnTo>
                      <a:pt x="1528" y="4311"/>
                    </a:lnTo>
                    <a:lnTo>
                      <a:pt x="1527" y="4311"/>
                    </a:lnTo>
                    <a:lnTo>
                      <a:pt x="1527" y="4313"/>
                    </a:lnTo>
                    <a:lnTo>
                      <a:pt x="1525" y="4313"/>
                    </a:lnTo>
                    <a:lnTo>
                      <a:pt x="1525" y="4315"/>
                    </a:lnTo>
                    <a:lnTo>
                      <a:pt x="1523" y="4315"/>
                    </a:lnTo>
                    <a:lnTo>
                      <a:pt x="1523" y="4316"/>
                    </a:lnTo>
                    <a:lnTo>
                      <a:pt x="1522" y="4316"/>
                    </a:lnTo>
                    <a:lnTo>
                      <a:pt x="1522" y="4320"/>
                    </a:lnTo>
                    <a:lnTo>
                      <a:pt x="1520" y="4320"/>
                    </a:lnTo>
                    <a:lnTo>
                      <a:pt x="1520" y="4321"/>
                    </a:lnTo>
                    <a:lnTo>
                      <a:pt x="1518" y="4321"/>
                    </a:lnTo>
                    <a:lnTo>
                      <a:pt x="1518" y="4323"/>
                    </a:lnTo>
                    <a:lnTo>
                      <a:pt x="1517" y="4323"/>
                    </a:lnTo>
                    <a:lnTo>
                      <a:pt x="1517" y="4326"/>
                    </a:lnTo>
                    <a:lnTo>
                      <a:pt x="1515" y="4326"/>
                    </a:lnTo>
                    <a:lnTo>
                      <a:pt x="1515" y="4328"/>
                    </a:lnTo>
                    <a:lnTo>
                      <a:pt x="1513" y="4328"/>
                    </a:lnTo>
                    <a:lnTo>
                      <a:pt x="1513" y="4330"/>
                    </a:lnTo>
                    <a:lnTo>
                      <a:pt x="1512" y="4330"/>
                    </a:lnTo>
                    <a:lnTo>
                      <a:pt x="1512" y="4331"/>
                    </a:lnTo>
                    <a:lnTo>
                      <a:pt x="1510" y="4331"/>
                    </a:lnTo>
                    <a:lnTo>
                      <a:pt x="1510" y="4335"/>
                    </a:lnTo>
                    <a:lnTo>
                      <a:pt x="1508" y="4335"/>
                    </a:lnTo>
                    <a:lnTo>
                      <a:pt x="1508" y="4336"/>
                    </a:lnTo>
                    <a:lnTo>
                      <a:pt x="1507" y="4336"/>
                    </a:lnTo>
                    <a:lnTo>
                      <a:pt x="1507" y="4338"/>
                    </a:lnTo>
                    <a:lnTo>
                      <a:pt x="1505" y="4338"/>
                    </a:lnTo>
                    <a:lnTo>
                      <a:pt x="1505" y="4340"/>
                    </a:lnTo>
                    <a:lnTo>
                      <a:pt x="1503" y="4340"/>
                    </a:lnTo>
                    <a:lnTo>
                      <a:pt x="1503" y="4343"/>
                    </a:lnTo>
                    <a:lnTo>
                      <a:pt x="1502" y="4343"/>
                    </a:lnTo>
                    <a:lnTo>
                      <a:pt x="1502" y="4345"/>
                    </a:lnTo>
                    <a:lnTo>
                      <a:pt x="1500" y="4345"/>
                    </a:lnTo>
                    <a:lnTo>
                      <a:pt x="1500" y="4346"/>
                    </a:lnTo>
                    <a:lnTo>
                      <a:pt x="1498" y="4346"/>
                    </a:lnTo>
                    <a:lnTo>
                      <a:pt x="1498" y="4350"/>
                    </a:lnTo>
                    <a:lnTo>
                      <a:pt x="1497" y="4350"/>
                    </a:lnTo>
                    <a:lnTo>
                      <a:pt x="1497" y="4351"/>
                    </a:lnTo>
                    <a:lnTo>
                      <a:pt x="1495" y="4351"/>
                    </a:lnTo>
                    <a:lnTo>
                      <a:pt x="1495" y="4353"/>
                    </a:lnTo>
                    <a:lnTo>
                      <a:pt x="1493" y="4353"/>
                    </a:lnTo>
                    <a:lnTo>
                      <a:pt x="1493" y="4355"/>
                    </a:lnTo>
                    <a:lnTo>
                      <a:pt x="1492" y="4355"/>
                    </a:lnTo>
                    <a:lnTo>
                      <a:pt x="1492" y="4358"/>
                    </a:lnTo>
                    <a:lnTo>
                      <a:pt x="1490" y="4358"/>
                    </a:lnTo>
                    <a:lnTo>
                      <a:pt x="1490" y="4360"/>
                    </a:lnTo>
                    <a:lnTo>
                      <a:pt x="1488" y="4360"/>
                    </a:lnTo>
                    <a:lnTo>
                      <a:pt x="1488" y="4361"/>
                    </a:lnTo>
                    <a:lnTo>
                      <a:pt x="1487" y="4361"/>
                    </a:lnTo>
                    <a:lnTo>
                      <a:pt x="1487" y="4365"/>
                    </a:lnTo>
                    <a:lnTo>
                      <a:pt x="1485" y="4365"/>
                    </a:lnTo>
                    <a:lnTo>
                      <a:pt x="1485" y="4366"/>
                    </a:lnTo>
                    <a:lnTo>
                      <a:pt x="1483" y="4366"/>
                    </a:lnTo>
                    <a:lnTo>
                      <a:pt x="1483" y="4368"/>
                    </a:lnTo>
                    <a:lnTo>
                      <a:pt x="1482" y="4368"/>
                    </a:lnTo>
                    <a:lnTo>
                      <a:pt x="1482" y="4371"/>
                    </a:lnTo>
                    <a:lnTo>
                      <a:pt x="1480" y="4371"/>
                    </a:lnTo>
                    <a:lnTo>
                      <a:pt x="1480" y="4373"/>
                    </a:lnTo>
                    <a:lnTo>
                      <a:pt x="1478" y="4373"/>
                    </a:lnTo>
                    <a:lnTo>
                      <a:pt x="1478" y="4375"/>
                    </a:lnTo>
                    <a:lnTo>
                      <a:pt x="1477" y="4375"/>
                    </a:lnTo>
                    <a:lnTo>
                      <a:pt x="1477" y="4376"/>
                    </a:lnTo>
                    <a:lnTo>
                      <a:pt x="1475" y="4376"/>
                    </a:lnTo>
                    <a:lnTo>
                      <a:pt x="1475" y="4380"/>
                    </a:lnTo>
                    <a:lnTo>
                      <a:pt x="1473" y="4380"/>
                    </a:lnTo>
                    <a:lnTo>
                      <a:pt x="1473" y="4381"/>
                    </a:lnTo>
                    <a:lnTo>
                      <a:pt x="1472" y="4381"/>
                    </a:lnTo>
                    <a:lnTo>
                      <a:pt x="1472" y="4383"/>
                    </a:lnTo>
                    <a:lnTo>
                      <a:pt x="1470" y="4383"/>
                    </a:lnTo>
                    <a:lnTo>
                      <a:pt x="1470" y="4386"/>
                    </a:lnTo>
                    <a:lnTo>
                      <a:pt x="1468" y="4386"/>
                    </a:lnTo>
                    <a:lnTo>
                      <a:pt x="1468" y="4388"/>
                    </a:lnTo>
                    <a:lnTo>
                      <a:pt x="1467" y="4388"/>
                    </a:lnTo>
                    <a:lnTo>
                      <a:pt x="1467" y="4390"/>
                    </a:lnTo>
                    <a:lnTo>
                      <a:pt x="1465" y="4390"/>
                    </a:lnTo>
                    <a:lnTo>
                      <a:pt x="1465" y="4391"/>
                    </a:lnTo>
                    <a:lnTo>
                      <a:pt x="1463" y="4391"/>
                    </a:lnTo>
                    <a:lnTo>
                      <a:pt x="1463" y="4395"/>
                    </a:lnTo>
                    <a:lnTo>
                      <a:pt x="1462" y="4395"/>
                    </a:lnTo>
                    <a:lnTo>
                      <a:pt x="1462" y="4396"/>
                    </a:lnTo>
                    <a:lnTo>
                      <a:pt x="1460" y="4396"/>
                    </a:lnTo>
                    <a:lnTo>
                      <a:pt x="1460" y="4398"/>
                    </a:lnTo>
                    <a:lnTo>
                      <a:pt x="1458" y="4398"/>
                    </a:lnTo>
                    <a:lnTo>
                      <a:pt x="1458" y="4401"/>
                    </a:lnTo>
                    <a:lnTo>
                      <a:pt x="1457" y="4401"/>
                    </a:lnTo>
                    <a:lnTo>
                      <a:pt x="1457" y="4403"/>
                    </a:lnTo>
                    <a:lnTo>
                      <a:pt x="1455" y="4403"/>
                    </a:lnTo>
                    <a:lnTo>
                      <a:pt x="1455" y="4405"/>
                    </a:lnTo>
                    <a:lnTo>
                      <a:pt x="1453" y="4405"/>
                    </a:lnTo>
                    <a:lnTo>
                      <a:pt x="1453" y="4408"/>
                    </a:lnTo>
                    <a:lnTo>
                      <a:pt x="1452" y="4408"/>
                    </a:lnTo>
                    <a:lnTo>
                      <a:pt x="1452" y="4410"/>
                    </a:lnTo>
                    <a:lnTo>
                      <a:pt x="1450" y="4410"/>
                    </a:lnTo>
                    <a:lnTo>
                      <a:pt x="1450" y="4411"/>
                    </a:lnTo>
                    <a:lnTo>
                      <a:pt x="1448" y="4411"/>
                    </a:lnTo>
                    <a:lnTo>
                      <a:pt x="1448" y="4415"/>
                    </a:lnTo>
                    <a:lnTo>
                      <a:pt x="1447" y="4415"/>
                    </a:lnTo>
                    <a:lnTo>
                      <a:pt x="1447" y="4416"/>
                    </a:lnTo>
                    <a:lnTo>
                      <a:pt x="1445" y="4416"/>
                    </a:lnTo>
                    <a:lnTo>
                      <a:pt x="1445" y="4418"/>
                    </a:lnTo>
                    <a:lnTo>
                      <a:pt x="1443" y="4418"/>
                    </a:lnTo>
                    <a:lnTo>
                      <a:pt x="1443" y="4420"/>
                    </a:lnTo>
                    <a:lnTo>
                      <a:pt x="1442" y="4420"/>
                    </a:lnTo>
                    <a:lnTo>
                      <a:pt x="1442" y="4423"/>
                    </a:lnTo>
                    <a:lnTo>
                      <a:pt x="1440" y="4423"/>
                    </a:lnTo>
                    <a:lnTo>
                      <a:pt x="1440" y="4425"/>
                    </a:lnTo>
                    <a:lnTo>
                      <a:pt x="1438" y="4425"/>
                    </a:lnTo>
                    <a:lnTo>
                      <a:pt x="1438" y="4426"/>
                    </a:lnTo>
                    <a:lnTo>
                      <a:pt x="1437" y="4426"/>
                    </a:lnTo>
                    <a:lnTo>
                      <a:pt x="1437" y="4430"/>
                    </a:lnTo>
                    <a:lnTo>
                      <a:pt x="1435" y="4430"/>
                    </a:lnTo>
                    <a:lnTo>
                      <a:pt x="1435" y="4431"/>
                    </a:lnTo>
                    <a:lnTo>
                      <a:pt x="1433" y="4431"/>
                    </a:lnTo>
                    <a:lnTo>
                      <a:pt x="1433" y="4433"/>
                    </a:lnTo>
                    <a:lnTo>
                      <a:pt x="1432" y="4433"/>
                    </a:lnTo>
                    <a:lnTo>
                      <a:pt x="1432" y="4436"/>
                    </a:lnTo>
                    <a:lnTo>
                      <a:pt x="1430" y="4436"/>
                    </a:lnTo>
                    <a:lnTo>
                      <a:pt x="1430" y="4438"/>
                    </a:lnTo>
                    <a:lnTo>
                      <a:pt x="1428" y="4438"/>
                    </a:lnTo>
                    <a:lnTo>
                      <a:pt x="1428" y="4440"/>
                    </a:lnTo>
                    <a:lnTo>
                      <a:pt x="1427" y="4440"/>
                    </a:lnTo>
                    <a:lnTo>
                      <a:pt x="1427" y="4441"/>
                    </a:lnTo>
                    <a:lnTo>
                      <a:pt x="1425" y="4441"/>
                    </a:lnTo>
                    <a:lnTo>
                      <a:pt x="1425" y="4445"/>
                    </a:lnTo>
                    <a:lnTo>
                      <a:pt x="1423" y="4445"/>
                    </a:lnTo>
                    <a:lnTo>
                      <a:pt x="1423" y="4446"/>
                    </a:lnTo>
                    <a:lnTo>
                      <a:pt x="1422" y="4446"/>
                    </a:lnTo>
                    <a:lnTo>
                      <a:pt x="1422" y="4448"/>
                    </a:lnTo>
                    <a:lnTo>
                      <a:pt x="1420" y="4448"/>
                    </a:lnTo>
                    <a:lnTo>
                      <a:pt x="1420" y="4451"/>
                    </a:lnTo>
                    <a:lnTo>
                      <a:pt x="1418" y="4451"/>
                    </a:lnTo>
                    <a:lnTo>
                      <a:pt x="1418" y="4453"/>
                    </a:lnTo>
                    <a:lnTo>
                      <a:pt x="1417" y="4453"/>
                    </a:lnTo>
                    <a:lnTo>
                      <a:pt x="1417" y="4455"/>
                    </a:lnTo>
                    <a:lnTo>
                      <a:pt x="1415" y="4455"/>
                    </a:lnTo>
                    <a:lnTo>
                      <a:pt x="1415" y="4458"/>
                    </a:lnTo>
                    <a:lnTo>
                      <a:pt x="1413" y="4458"/>
                    </a:lnTo>
                    <a:lnTo>
                      <a:pt x="1413" y="4460"/>
                    </a:lnTo>
                    <a:lnTo>
                      <a:pt x="1412" y="4460"/>
                    </a:lnTo>
                    <a:lnTo>
                      <a:pt x="1412" y="4461"/>
                    </a:lnTo>
                    <a:lnTo>
                      <a:pt x="1410" y="4461"/>
                    </a:lnTo>
                    <a:lnTo>
                      <a:pt x="1410" y="4465"/>
                    </a:lnTo>
                    <a:lnTo>
                      <a:pt x="1408" y="4465"/>
                    </a:lnTo>
                    <a:lnTo>
                      <a:pt x="1408" y="4466"/>
                    </a:lnTo>
                    <a:lnTo>
                      <a:pt x="1407" y="4466"/>
                    </a:lnTo>
                    <a:lnTo>
                      <a:pt x="1407" y="4468"/>
                    </a:lnTo>
                    <a:lnTo>
                      <a:pt x="1405" y="4468"/>
                    </a:lnTo>
                    <a:lnTo>
                      <a:pt x="1405" y="4471"/>
                    </a:lnTo>
                    <a:lnTo>
                      <a:pt x="1403" y="4471"/>
                    </a:lnTo>
                    <a:lnTo>
                      <a:pt x="1403" y="4473"/>
                    </a:lnTo>
                    <a:lnTo>
                      <a:pt x="1402" y="4473"/>
                    </a:lnTo>
                    <a:lnTo>
                      <a:pt x="1402" y="4475"/>
                    </a:lnTo>
                    <a:lnTo>
                      <a:pt x="1400" y="4475"/>
                    </a:lnTo>
                    <a:lnTo>
                      <a:pt x="1400" y="4478"/>
                    </a:lnTo>
                    <a:lnTo>
                      <a:pt x="1398" y="4478"/>
                    </a:lnTo>
                    <a:lnTo>
                      <a:pt x="1398" y="4480"/>
                    </a:lnTo>
                    <a:lnTo>
                      <a:pt x="1397" y="4480"/>
                    </a:lnTo>
                    <a:lnTo>
                      <a:pt x="1397" y="4481"/>
                    </a:lnTo>
                    <a:lnTo>
                      <a:pt x="1395" y="4481"/>
                    </a:lnTo>
                    <a:lnTo>
                      <a:pt x="1395" y="4483"/>
                    </a:lnTo>
                    <a:lnTo>
                      <a:pt x="1400" y="4483"/>
                    </a:lnTo>
                    <a:lnTo>
                      <a:pt x="1400" y="4485"/>
                    </a:lnTo>
                    <a:lnTo>
                      <a:pt x="1403" y="4485"/>
                    </a:lnTo>
                    <a:lnTo>
                      <a:pt x="1403" y="4486"/>
                    </a:lnTo>
                    <a:lnTo>
                      <a:pt x="1408" y="4486"/>
                    </a:lnTo>
                    <a:lnTo>
                      <a:pt x="1408" y="4488"/>
                    </a:lnTo>
                    <a:lnTo>
                      <a:pt x="1412" y="4488"/>
                    </a:lnTo>
                    <a:lnTo>
                      <a:pt x="1412" y="4490"/>
                    </a:lnTo>
                    <a:lnTo>
                      <a:pt x="1417" y="4490"/>
                    </a:lnTo>
                    <a:lnTo>
                      <a:pt x="1417" y="4491"/>
                    </a:lnTo>
                    <a:lnTo>
                      <a:pt x="1420" y="4491"/>
                    </a:lnTo>
                    <a:lnTo>
                      <a:pt x="1420" y="4493"/>
                    </a:lnTo>
                    <a:lnTo>
                      <a:pt x="1425" y="4493"/>
                    </a:lnTo>
                    <a:lnTo>
                      <a:pt x="1425" y="4495"/>
                    </a:lnTo>
                    <a:lnTo>
                      <a:pt x="1430" y="4495"/>
                    </a:lnTo>
                    <a:lnTo>
                      <a:pt x="1430" y="4496"/>
                    </a:lnTo>
                    <a:lnTo>
                      <a:pt x="1435" y="4496"/>
                    </a:lnTo>
                    <a:lnTo>
                      <a:pt x="1435" y="4498"/>
                    </a:lnTo>
                    <a:lnTo>
                      <a:pt x="1438" y="4498"/>
                    </a:lnTo>
                    <a:lnTo>
                      <a:pt x="1438" y="4500"/>
                    </a:lnTo>
                    <a:lnTo>
                      <a:pt x="1443" y="4500"/>
                    </a:lnTo>
                    <a:lnTo>
                      <a:pt x="1443" y="4501"/>
                    </a:lnTo>
                    <a:lnTo>
                      <a:pt x="1448" y="4501"/>
                    </a:lnTo>
                    <a:lnTo>
                      <a:pt x="1448" y="4503"/>
                    </a:lnTo>
                    <a:lnTo>
                      <a:pt x="1453" y="4503"/>
                    </a:lnTo>
                    <a:lnTo>
                      <a:pt x="1453" y="4505"/>
                    </a:lnTo>
                    <a:lnTo>
                      <a:pt x="1458" y="4505"/>
                    </a:lnTo>
                    <a:lnTo>
                      <a:pt x="1458" y="4506"/>
                    </a:lnTo>
                    <a:lnTo>
                      <a:pt x="1462" y="4506"/>
                    </a:lnTo>
                    <a:lnTo>
                      <a:pt x="1462" y="4508"/>
                    </a:lnTo>
                    <a:lnTo>
                      <a:pt x="1467" y="4508"/>
                    </a:lnTo>
                    <a:lnTo>
                      <a:pt x="1467" y="4510"/>
                    </a:lnTo>
                    <a:lnTo>
                      <a:pt x="1472" y="4510"/>
                    </a:lnTo>
                    <a:lnTo>
                      <a:pt x="1472" y="4511"/>
                    </a:lnTo>
                    <a:lnTo>
                      <a:pt x="1477" y="4511"/>
                    </a:lnTo>
                    <a:lnTo>
                      <a:pt x="1477" y="4513"/>
                    </a:lnTo>
                    <a:lnTo>
                      <a:pt x="1480" y="4513"/>
                    </a:lnTo>
                    <a:lnTo>
                      <a:pt x="1480" y="4515"/>
                    </a:lnTo>
                    <a:lnTo>
                      <a:pt x="1485" y="4515"/>
                    </a:lnTo>
                    <a:lnTo>
                      <a:pt x="1485" y="4516"/>
                    </a:lnTo>
                    <a:lnTo>
                      <a:pt x="1490" y="4516"/>
                    </a:lnTo>
                    <a:lnTo>
                      <a:pt x="1490" y="4518"/>
                    </a:lnTo>
                    <a:lnTo>
                      <a:pt x="1495" y="4518"/>
                    </a:lnTo>
                    <a:lnTo>
                      <a:pt x="1495" y="4520"/>
                    </a:lnTo>
                    <a:lnTo>
                      <a:pt x="1500" y="4520"/>
                    </a:lnTo>
                    <a:lnTo>
                      <a:pt x="1500" y="4521"/>
                    </a:lnTo>
                    <a:lnTo>
                      <a:pt x="1505" y="4521"/>
                    </a:lnTo>
                    <a:lnTo>
                      <a:pt x="1505" y="4523"/>
                    </a:lnTo>
                    <a:lnTo>
                      <a:pt x="1512" y="4523"/>
                    </a:lnTo>
                    <a:lnTo>
                      <a:pt x="1512" y="4525"/>
                    </a:lnTo>
                    <a:lnTo>
                      <a:pt x="1517" y="4525"/>
                    </a:lnTo>
                    <a:lnTo>
                      <a:pt x="1517" y="4526"/>
                    </a:lnTo>
                    <a:lnTo>
                      <a:pt x="1522" y="4526"/>
                    </a:lnTo>
                    <a:lnTo>
                      <a:pt x="1522" y="4528"/>
                    </a:lnTo>
                    <a:lnTo>
                      <a:pt x="1527" y="4528"/>
                    </a:lnTo>
                    <a:lnTo>
                      <a:pt x="1527" y="4530"/>
                    </a:lnTo>
                    <a:lnTo>
                      <a:pt x="1532" y="4530"/>
                    </a:lnTo>
                    <a:lnTo>
                      <a:pt x="1532" y="4531"/>
                    </a:lnTo>
                    <a:lnTo>
                      <a:pt x="1537" y="4531"/>
                    </a:lnTo>
                    <a:lnTo>
                      <a:pt x="1537" y="4533"/>
                    </a:lnTo>
                    <a:lnTo>
                      <a:pt x="1542" y="4533"/>
                    </a:lnTo>
                    <a:lnTo>
                      <a:pt x="1542" y="4535"/>
                    </a:lnTo>
                    <a:lnTo>
                      <a:pt x="1547" y="4535"/>
                    </a:lnTo>
                    <a:lnTo>
                      <a:pt x="1547" y="4536"/>
                    </a:lnTo>
                    <a:lnTo>
                      <a:pt x="1553" y="4536"/>
                    </a:lnTo>
                    <a:lnTo>
                      <a:pt x="1553" y="4538"/>
                    </a:lnTo>
                    <a:lnTo>
                      <a:pt x="1558" y="4538"/>
                    </a:lnTo>
                    <a:lnTo>
                      <a:pt x="1558" y="4540"/>
                    </a:lnTo>
                    <a:lnTo>
                      <a:pt x="1563" y="4540"/>
                    </a:lnTo>
                    <a:lnTo>
                      <a:pt x="1563" y="4541"/>
                    </a:lnTo>
                    <a:lnTo>
                      <a:pt x="1568" y="4541"/>
                    </a:lnTo>
                    <a:lnTo>
                      <a:pt x="1568" y="4543"/>
                    </a:lnTo>
                    <a:lnTo>
                      <a:pt x="1573" y="4543"/>
                    </a:lnTo>
                    <a:lnTo>
                      <a:pt x="1573" y="4545"/>
                    </a:lnTo>
                    <a:lnTo>
                      <a:pt x="1578" y="4545"/>
                    </a:lnTo>
                    <a:lnTo>
                      <a:pt x="1578" y="4546"/>
                    </a:lnTo>
                    <a:lnTo>
                      <a:pt x="1585" y="4546"/>
                    </a:lnTo>
                    <a:lnTo>
                      <a:pt x="1585" y="4548"/>
                    </a:lnTo>
                    <a:lnTo>
                      <a:pt x="1590" y="4548"/>
                    </a:lnTo>
                    <a:lnTo>
                      <a:pt x="1590" y="4550"/>
                    </a:lnTo>
                    <a:lnTo>
                      <a:pt x="1597" y="4550"/>
                    </a:lnTo>
                    <a:lnTo>
                      <a:pt x="1597" y="4551"/>
                    </a:lnTo>
                    <a:lnTo>
                      <a:pt x="1603" y="4551"/>
                    </a:lnTo>
                    <a:lnTo>
                      <a:pt x="1603" y="4553"/>
                    </a:lnTo>
                    <a:lnTo>
                      <a:pt x="1608" y="4553"/>
                    </a:lnTo>
                    <a:lnTo>
                      <a:pt x="1608" y="4555"/>
                    </a:lnTo>
                    <a:lnTo>
                      <a:pt x="1615" y="4555"/>
                    </a:lnTo>
                    <a:lnTo>
                      <a:pt x="1615" y="4556"/>
                    </a:lnTo>
                    <a:lnTo>
                      <a:pt x="1622" y="4556"/>
                    </a:lnTo>
                    <a:lnTo>
                      <a:pt x="1622" y="4558"/>
                    </a:lnTo>
                    <a:lnTo>
                      <a:pt x="1628" y="4558"/>
                    </a:lnTo>
                    <a:lnTo>
                      <a:pt x="1628" y="4560"/>
                    </a:lnTo>
                    <a:lnTo>
                      <a:pt x="1633" y="4560"/>
                    </a:lnTo>
                    <a:lnTo>
                      <a:pt x="1633" y="4561"/>
                    </a:lnTo>
                    <a:lnTo>
                      <a:pt x="1640" y="4561"/>
                    </a:lnTo>
                    <a:lnTo>
                      <a:pt x="1640" y="4563"/>
                    </a:lnTo>
                    <a:lnTo>
                      <a:pt x="1647" y="4563"/>
                    </a:lnTo>
                    <a:lnTo>
                      <a:pt x="1647" y="4565"/>
                    </a:lnTo>
                    <a:lnTo>
                      <a:pt x="1653" y="4565"/>
                    </a:lnTo>
                    <a:lnTo>
                      <a:pt x="1653" y="4566"/>
                    </a:lnTo>
                    <a:lnTo>
                      <a:pt x="1658" y="4566"/>
                    </a:lnTo>
                    <a:lnTo>
                      <a:pt x="1658" y="4568"/>
                    </a:lnTo>
                    <a:lnTo>
                      <a:pt x="1665" y="4568"/>
                    </a:lnTo>
                    <a:lnTo>
                      <a:pt x="1665" y="4570"/>
                    </a:lnTo>
                    <a:lnTo>
                      <a:pt x="1672" y="4570"/>
                    </a:lnTo>
                    <a:lnTo>
                      <a:pt x="1672" y="4571"/>
                    </a:lnTo>
                    <a:lnTo>
                      <a:pt x="1677" y="4571"/>
                    </a:lnTo>
                    <a:lnTo>
                      <a:pt x="1677" y="4573"/>
                    </a:lnTo>
                    <a:lnTo>
                      <a:pt x="1685" y="4573"/>
                    </a:lnTo>
                    <a:lnTo>
                      <a:pt x="1685" y="4575"/>
                    </a:lnTo>
                    <a:lnTo>
                      <a:pt x="1692" y="4575"/>
                    </a:lnTo>
                    <a:lnTo>
                      <a:pt x="1692" y="4576"/>
                    </a:lnTo>
                    <a:lnTo>
                      <a:pt x="1700" y="4576"/>
                    </a:lnTo>
                    <a:lnTo>
                      <a:pt x="1700" y="4578"/>
                    </a:lnTo>
                    <a:lnTo>
                      <a:pt x="1708" y="4578"/>
                    </a:lnTo>
                    <a:lnTo>
                      <a:pt x="1708" y="4580"/>
                    </a:lnTo>
                    <a:lnTo>
                      <a:pt x="1715" y="4580"/>
                    </a:lnTo>
                    <a:lnTo>
                      <a:pt x="1715" y="4581"/>
                    </a:lnTo>
                    <a:lnTo>
                      <a:pt x="1723" y="4581"/>
                    </a:lnTo>
                    <a:lnTo>
                      <a:pt x="1723" y="4583"/>
                    </a:lnTo>
                    <a:lnTo>
                      <a:pt x="1730" y="4583"/>
                    </a:lnTo>
                    <a:lnTo>
                      <a:pt x="1730" y="4585"/>
                    </a:lnTo>
                    <a:lnTo>
                      <a:pt x="1738" y="4585"/>
                    </a:lnTo>
                    <a:lnTo>
                      <a:pt x="1738" y="4586"/>
                    </a:lnTo>
                    <a:lnTo>
                      <a:pt x="1745" y="4586"/>
                    </a:lnTo>
                    <a:lnTo>
                      <a:pt x="1745" y="4588"/>
                    </a:lnTo>
                    <a:lnTo>
                      <a:pt x="1737" y="4588"/>
                    </a:lnTo>
                    <a:close/>
                    <a:moveTo>
                      <a:pt x="5010" y="3615"/>
                    </a:moveTo>
                    <a:lnTo>
                      <a:pt x="5012" y="3615"/>
                    </a:lnTo>
                    <a:lnTo>
                      <a:pt x="5012" y="3616"/>
                    </a:lnTo>
                    <a:lnTo>
                      <a:pt x="5010" y="3616"/>
                    </a:lnTo>
                    <a:lnTo>
                      <a:pt x="5010" y="3615"/>
                    </a:lnTo>
                    <a:close/>
                    <a:moveTo>
                      <a:pt x="5012" y="3615"/>
                    </a:moveTo>
                    <a:lnTo>
                      <a:pt x="5012" y="3611"/>
                    </a:lnTo>
                    <a:lnTo>
                      <a:pt x="5013" y="3611"/>
                    </a:lnTo>
                    <a:lnTo>
                      <a:pt x="5013" y="3610"/>
                    </a:lnTo>
                    <a:lnTo>
                      <a:pt x="5015" y="3610"/>
                    </a:lnTo>
                    <a:lnTo>
                      <a:pt x="5015" y="3613"/>
                    </a:lnTo>
                    <a:lnTo>
                      <a:pt x="5013" y="3613"/>
                    </a:lnTo>
                    <a:lnTo>
                      <a:pt x="5013" y="3615"/>
                    </a:lnTo>
                    <a:lnTo>
                      <a:pt x="5012" y="3615"/>
                    </a:lnTo>
                    <a:close/>
                    <a:moveTo>
                      <a:pt x="5015" y="3606"/>
                    </a:moveTo>
                    <a:lnTo>
                      <a:pt x="5017" y="3606"/>
                    </a:lnTo>
                    <a:lnTo>
                      <a:pt x="5017" y="3610"/>
                    </a:lnTo>
                    <a:lnTo>
                      <a:pt x="5015" y="3610"/>
                    </a:lnTo>
                    <a:lnTo>
                      <a:pt x="5015" y="3606"/>
                    </a:lnTo>
                    <a:close/>
                    <a:moveTo>
                      <a:pt x="5017" y="3606"/>
                    </a:moveTo>
                    <a:lnTo>
                      <a:pt x="5017" y="3603"/>
                    </a:lnTo>
                    <a:lnTo>
                      <a:pt x="5018" y="3603"/>
                    </a:lnTo>
                    <a:lnTo>
                      <a:pt x="5018" y="3601"/>
                    </a:lnTo>
                    <a:lnTo>
                      <a:pt x="5020" y="3601"/>
                    </a:lnTo>
                    <a:lnTo>
                      <a:pt x="5020" y="3605"/>
                    </a:lnTo>
                    <a:lnTo>
                      <a:pt x="5018" y="3605"/>
                    </a:lnTo>
                    <a:lnTo>
                      <a:pt x="5018" y="3606"/>
                    </a:lnTo>
                    <a:lnTo>
                      <a:pt x="5017" y="3606"/>
                    </a:lnTo>
                    <a:close/>
                    <a:moveTo>
                      <a:pt x="5020" y="3601"/>
                    </a:moveTo>
                    <a:lnTo>
                      <a:pt x="5020" y="3598"/>
                    </a:lnTo>
                    <a:lnTo>
                      <a:pt x="5022" y="3598"/>
                    </a:lnTo>
                    <a:lnTo>
                      <a:pt x="5022" y="3595"/>
                    </a:lnTo>
                    <a:lnTo>
                      <a:pt x="5023" y="3595"/>
                    </a:lnTo>
                    <a:lnTo>
                      <a:pt x="5023" y="3593"/>
                    </a:lnTo>
                    <a:lnTo>
                      <a:pt x="5025" y="3593"/>
                    </a:lnTo>
                    <a:lnTo>
                      <a:pt x="5025" y="3596"/>
                    </a:lnTo>
                    <a:lnTo>
                      <a:pt x="5023" y="3596"/>
                    </a:lnTo>
                    <a:lnTo>
                      <a:pt x="5023" y="3600"/>
                    </a:lnTo>
                    <a:lnTo>
                      <a:pt x="5022" y="3600"/>
                    </a:lnTo>
                    <a:lnTo>
                      <a:pt x="5022" y="3601"/>
                    </a:lnTo>
                    <a:lnTo>
                      <a:pt x="5020" y="3601"/>
                    </a:lnTo>
                    <a:close/>
                    <a:moveTo>
                      <a:pt x="5025" y="3593"/>
                    </a:moveTo>
                    <a:lnTo>
                      <a:pt x="5025" y="3590"/>
                    </a:lnTo>
                    <a:lnTo>
                      <a:pt x="5027" y="3590"/>
                    </a:lnTo>
                    <a:lnTo>
                      <a:pt x="5027" y="3588"/>
                    </a:lnTo>
                    <a:lnTo>
                      <a:pt x="5028" y="3588"/>
                    </a:lnTo>
                    <a:lnTo>
                      <a:pt x="5028" y="3591"/>
                    </a:lnTo>
                    <a:lnTo>
                      <a:pt x="5027" y="3591"/>
                    </a:lnTo>
                    <a:lnTo>
                      <a:pt x="5027" y="3593"/>
                    </a:lnTo>
                    <a:lnTo>
                      <a:pt x="5025" y="3593"/>
                    </a:lnTo>
                    <a:close/>
                    <a:moveTo>
                      <a:pt x="5028" y="3588"/>
                    </a:moveTo>
                    <a:lnTo>
                      <a:pt x="5028" y="3585"/>
                    </a:lnTo>
                    <a:lnTo>
                      <a:pt x="5030" y="3585"/>
                    </a:lnTo>
                    <a:lnTo>
                      <a:pt x="5030" y="3581"/>
                    </a:lnTo>
                    <a:lnTo>
                      <a:pt x="5032" y="3581"/>
                    </a:lnTo>
                    <a:lnTo>
                      <a:pt x="5032" y="3578"/>
                    </a:lnTo>
                    <a:lnTo>
                      <a:pt x="5033" y="3578"/>
                    </a:lnTo>
                    <a:lnTo>
                      <a:pt x="5033" y="3575"/>
                    </a:lnTo>
                    <a:lnTo>
                      <a:pt x="5035" y="3575"/>
                    </a:lnTo>
                    <a:lnTo>
                      <a:pt x="5035" y="3573"/>
                    </a:lnTo>
                    <a:lnTo>
                      <a:pt x="5037" y="3573"/>
                    </a:lnTo>
                    <a:lnTo>
                      <a:pt x="5037" y="3570"/>
                    </a:lnTo>
                    <a:lnTo>
                      <a:pt x="5038" y="3570"/>
                    </a:lnTo>
                    <a:lnTo>
                      <a:pt x="5038" y="3566"/>
                    </a:lnTo>
                    <a:lnTo>
                      <a:pt x="5040" y="3566"/>
                    </a:lnTo>
                    <a:lnTo>
                      <a:pt x="5040" y="3563"/>
                    </a:lnTo>
                    <a:lnTo>
                      <a:pt x="5042" y="3563"/>
                    </a:lnTo>
                    <a:lnTo>
                      <a:pt x="5042" y="3561"/>
                    </a:lnTo>
                    <a:lnTo>
                      <a:pt x="5043" y="3561"/>
                    </a:lnTo>
                    <a:lnTo>
                      <a:pt x="5043" y="3558"/>
                    </a:lnTo>
                    <a:lnTo>
                      <a:pt x="5045" y="3558"/>
                    </a:lnTo>
                    <a:lnTo>
                      <a:pt x="5045" y="3555"/>
                    </a:lnTo>
                    <a:lnTo>
                      <a:pt x="5047" y="3555"/>
                    </a:lnTo>
                    <a:lnTo>
                      <a:pt x="5047" y="3551"/>
                    </a:lnTo>
                    <a:lnTo>
                      <a:pt x="5048" y="3551"/>
                    </a:lnTo>
                    <a:lnTo>
                      <a:pt x="5048" y="3548"/>
                    </a:lnTo>
                    <a:lnTo>
                      <a:pt x="5050" y="3548"/>
                    </a:lnTo>
                    <a:lnTo>
                      <a:pt x="5050" y="3546"/>
                    </a:lnTo>
                    <a:lnTo>
                      <a:pt x="5052" y="3546"/>
                    </a:lnTo>
                    <a:lnTo>
                      <a:pt x="5052" y="3543"/>
                    </a:lnTo>
                    <a:lnTo>
                      <a:pt x="5053" y="3543"/>
                    </a:lnTo>
                    <a:lnTo>
                      <a:pt x="5053" y="3540"/>
                    </a:lnTo>
                    <a:lnTo>
                      <a:pt x="5055" y="3540"/>
                    </a:lnTo>
                    <a:lnTo>
                      <a:pt x="5055" y="3536"/>
                    </a:lnTo>
                    <a:lnTo>
                      <a:pt x="5057" y="3536"/>
                    </a:lnTo>
                    <a:lnTo>
                      <a:pt x="5057" y="3535"/>
                    </a:lnTo>
                    <a:lnTo>
                      <a:pt x="5058" y="3535"/>
                    </a:lnTo>
                    <a:lnTo>
                      <a:pt x="5058" y="3538"/>
                    </a:lnTo>
                    <a:lnTo>
                      <a:pt x="5057" y="3538"/>
                    </a:lnTo>
                    <a:lnTo>
                      <a:pt x="5057" y="3541"/>
                    </a:lnTo>
                    <a:lnTo>
                      <a:pt x="5055" y="3541"/>
                    </a:lnTo>
                    <a:lnTo>
                      <a:pt x="5055" y="3545"/>
                    </a:lnTo>
                    <a:lnTo>
                      <a:pt x="5053" y="3545"/>
                    </a:lnTo>
                    <a:lnTo>
                      <a:pt x="5053" y="3548"/>
                    </a:lnTo>
                    <a:lnTo>
                      <a:pt x="5052" y="3548"/>
                    </a:lnTo>
                    <a:lnTo>
                      <a:pt x="5052" y="3550"/>
                    </a:lnTo>
                    <a:lnTo>
                      <a:pt x="5050" y="3550"/>
                    </a:lnTo>
                    <a:lnTo>
                      <a:pt x="5050" y="3553"/>
                    </a:lnTo>
                    <a:lnTo>
                      <a:pt x="5048" y="3553"/>
                    </a:lnTo>
                    <a:lnTo>
                      <a:pt x="5048" y="3556"/>
                    </a:lnTo>
                    <a:lnTo>
                      <a:pt x="5047" y="3556"/>
                    </a:lnTo>
                    <a:lnTo>
                      <a:pt x="5047" y="3560"/>
                    </a:lnTo>
                    <a:lnTo>
                      <a:pt x="5045" y="3560"/>
                    </a:lnTo>
                    <a:lnTo>
                      <a:pt x="5045" y="3563"/>
                    </a:lnTo>
                    <a:lnTo>
                      <a:pt x="5043" y="3563"/>
                    </a:lnTo>
                    <a:lnTo>
                      <a:pt x="5043" y="3565"/>
                    </a:lnTo>
                    <a:lnTo>
                      <a:pt x="5042" y="3565"/>
                    </a:lnTo>
                    <a:lnTo>
                      <a:pt x="5042" y="3568"/>
                    </a:lnTo>
                    <a:lnTo>
                      <a:pt x="5040" y="3568"/>
                    </a:lnTo>
                    <a:lnTo>
                      <a:pt x="5040" y="3571"/>
                    </a:lnTo>
                    <a:lnTo>
                      <a:pt x="5038" y="3571"/>
                    </a:lnTo>
                    <a:lnTo>
                      <a:pt x="5038" y="3575"/>
                    </a:lnTo>
                    <a:lnTo>
                      <a:pt x="5037" y="3575"/>
                    </a:lnTo>
                    <a:lnTo>
                      <a:pt x="5037" y="3576"/>
                    </a:lnTo>
                    <a:lnTo>
                      <a:pt x="5035" y="3576"/>
                    </a:lnTo>
                    <a:lnTo>
                      <a:pt x="5035" y="3580"/>
                    </a:lnTo>
                    <a:lnTo>
                      <a:pt x="5033" y="3580"/>
                    </a:lnTo>
                    <a:lnTo>
                      <a:pt x="5033" y="3583"/>
                    </a:lnTo>
                    <a:lnTo>
                      <a:pt x="5032" y="3583"/>
                    </a:lnTo>
                    <a:lnTo>
                      <a:pt x="5032" y="3586"/>
                    </a:lnTo>
                    <a:lnTo>
                      <a:pt x="5030" y="3586"/>
                    </a:lnTo>
                    <a:lnTo>
                      <a:pt x="5030" y="3588"/>
                    </a:lnTo>
                    <a:lnTo>
                      <a:pt x="5028" y="3588"/>
                    </a:lnTo>
                    <a:close/>
                    <a:moveTo>
                      <a:pt x="5058" y="3535"/>
                    </a:moveTo>
                    <a:lnTo>
                      <a:pt x="5058" y="3531"/>
                    </a:lnTo>
                    <a:lnTo>
                      <a:pt x="5060" y="3531"/>
                    </a:lnTo>
                    <a:lnTo>
                      <a:pt x="5060" y="3528"/>
                    </a:lnTo>
                    <a:lnTo>
                      <a:pt x="5062" y="3528"/>
                    </a:lnTo>
                    <a:lnTo>
                      <a:pt x="5062" y="3525"/>
                    </a:lnTo>
                    <a:lnTo>
                      <a:pt x="5063" y="3525"/>
                    </a:lnTo>
                    <a:lnTo>
                      <a:pt x="5063" y="3521"/>
                    </a:lnTo>
                    <a:lnTo>
                      <a:pt x="5065" y="3521"/>
                    </a:lnTo>
                    <a:lnTo>
                      <a:pt x="5065" y="3520"/>
                    </a:lnTo>
                    <a:lnTo>
                      <a:pt x="5067" y="3520"/>
                    </a:lnTo>
                    <a:lnTo>
                      <a:pt x="5067" y="3516"/>
                    </a:lnTo>
                    <a:lnTo>
                      <a:pt x="5068" y="3516"/>
                    </a:lnTo>
                    <a:lnTo>
                      <a:pt x="5068" y="3513"/>
                    </a:lnTo>
                    <a:lnTo>
                      <a:pt x="5070" y="3513"/>
                    </a:lnTo>
                    <a:lnTo>
                      <a:pt x="5070" y="3510"/>
                    </a:lnTo>
                    <a:lnTo>
                      <a:pt x="5072" y="3510"/>
                    </a:lnTo>
                    <a:lnTo>
                      <a:pt x="5072" y="3508"/>
                    </a:lnTo>
                    <a:lnTo>
                      <a:pt x="5073" y="3508"/>
                    </a:lnTo>
                    <a:lnTo>
                      <a:pt x="5073" y="3511"/>
                    </a:lnTo>
                    <a:lnTo>
                      <a:pt x="5072" y="3511"/>
                    </a:lnTo>
                    <a:lnTo>
                      <a:pt x="5072" y="3515"/>
                    </a:lnTo>
                    <a:lnTo>
                      <a:pt x="5070" y="3515"/>
                    </a:lnTo>
                    <a:lnTo>
                      <a:pt x="5070" y="3518"/>
                    </a:lnTo>
                    <a:lnTo>
                      <a:pt x="5068" y="3518"/>
                    </a:lnTo>
                    <a:lnTo>
                      <a:pt x="5068" y="3521"/>
                    </a:lnTo>
                    <a:lnTo>
                      <a:pt x="5067" y="3521"/>
                    </a:lnTo>
                    <a:lnTo>
                      <a:pt x="5067" y="3523"/>
                    </a:lnTo>
                    <a:lnTo>
                      <a:pt x="5065" y="3523"/>
                    </a:lnTo>
                    <a:lnTo>
                      <a:pt x="5065" y="3526"/>
                    </a:lnTo>
                    <a:lnTo>
                      <a:pt x="5063" y="3526"/>
                    </a:lnTo>
                    <a:lnTo>
                      <a:pt x="5063" y="3530"/>
                    </a:lnTo>
                    <a:lnTo>
                      <a:pt x="5062" y="3530"/>
                    </a:lnTo>
                    <a:lnTo>
                      <a:pt x="5062" y="3533"/>
                    </a:lnTo>
                    <a:lnTo>
                      <a:pt x="5060" y="3533"/>
                    </a:lnTo>
                    <a:lnTo>
                      <a:pt x="5060" y="3535"/>
                    </a:lnTo>
                    <a:lnTo>
                      <a:pt x="5058" y="3535"/>
                    </a:lnTo>
                    <a:close/>
                    <a:moveTo>
                      <a:pt x="5073" y="3508"/>
                    </a:moveTo>
                    <a:lnTo>
                      <a:pt x="5073" y="3505"/>
                    </a:lnTo>
                    <a:lnTo>
                      <a:pt x="5075" y="3505"/>
                    </a:lnTo>
                    <a:lnTo>
                      <a:pt x="5075" y="3501"/>
                    </a:lnTo>
                    <a:lnTo>
                      <a:pt x="5077" y="3501"/>
                    </a:lnTo>
                    <a:lnTo>
                      <a:pt x="5077" y="3498"/>
                    </a:lnTo>
                    <a:lnTo>
                      <a:pt x="5078" y="3498"/>
                    </a:lnTo>
                    <a:lnTo>
                      <a:pt x="5078" y="3495"/>
                    </a:lnTo>
                    <a:lnTo>
                      <a:pt x="5080" y="3495"/>
                    </a:lnTo>
                    <a:lnTo>
                      <a:pt x="5080" y="3491"/>
                    </a:lnTo>
                    <a:lnTo>
                      <a:pt x="5082" y="3491"/>
                    </a:lnTo>
                    <a:lnTo>
                      <a:pt x="5082" y="3488"/>
                    </a:lnTo>
                    <a:lnTo>
                      <a:pt x="5083" y="3488"/>
                    </a:lnTo>
                    <a:lnTo>
                      <a:pt x="5083" y="3485"/>
                    </a:lnTo>
                    <a:lnTo>
                      <a:pt x="5085" y="3485"/>
                    </a:lnTo>
                    <a:lnTo>
                      <a:pt x="5085" y="3481"/>
                    </a:lnTo>
                    <a:lnTo>
                      <a:pt x="5087" y="3481"/>
                    </a:lnTo>
                    <a:lnTo>
                      <a:pt x="5087" y="3478"/>
                    </a:lnTo>
                    <a:lnTo>
                      <a:pt x="5088" y="3478"/>
                    </a:lnTo>
                    <a:lnTo>
                      <a:pt x="5088" y="3475"/>
                    </a:lnTo>
                    <a:lnTo>
                      <a:pt x="5090" y="3475"/>
                    </a:lnTo>
                    <a:lnTo>
                      <a:pt x="5090" y="3471"/>
                    </a:lnTo>
                    <a:lnTo>
                      <a:pt x="5092" y="3471"/>
                    </a:lnTo>
                    <a:lnTo>
                      <a:pt x="5092" y="3468"/>
                    </a:lnTo>
                    <a:lnTo>
                      <a:pt x="5093" y="3468"/>
                    </a:lnTo>
                    <a:lnTo>
                      <a:pt x="5093" y="3465"/>
                    </a:lnTo>
                    <a:lnTo>
                      <a:pt x="5095" y="3465"/>
                    </a:lnTo>
                    <a:lnTo>
                      <a:pt x="5095" y="3461"/>
                    </a:lnTo>
                    <a:lnTo>
                      <a:pt x="5097" y="3461"/>
                    </a:lnTo>
                    <a:lnTo>
                      <a:pt x="5097" y="3458"/>
                    </a:lnTo>
                    <a:lnTo>
                      <a:pt x="5098" y="3458"/>
                    </a:lnTo>
                    <a:lnTo>
                      <a:pt x="5098" y="3455"/>
                    </a:lnTo>
                    <a:lnTo>
                      <a:pt x="5100" y="3455"/>
                    </a:lnTo>
                    <a:lnTo>
                      <a:pt x="5100" y="3451"/>
                    </a:lnTo>
                    <a:lnTo>
                      <a:pt x="5102" y="3451"/>
                    </a:lnTo>
                    <a:lnTo>
                      <a:pt x="5102" y="3448"/>
                    </a:lnTo>
                    <a:lnTo>
                      <a:pt x="5103" y="3448"/>
                    </a:lnTo>
                    <a:lnTo>
                      <a:pt x="5103" y="3445"/>
                    </a:lnTo>
                    <a:lnTo>
                      <a:pt x="5105" y="3445"/>
                    </a:lnTo>
                    <a:lnTo>
                      <a:pt x="5105" y="3441"/>
                    </a:lnTo>
                    <a:lnTo>
                      <a:pt x="5107" y="3441"/>
                    </a:lnTo>
                    <a:lnTo>
                      <a:pt x="5107" y="3438"/>
                    </a:lnTo>
                    <a:lnTo>
                      <a:pt x="5108" y="3438"/>
                    </a:lnTo>
                    <a:lnTo>
                      <a:pt x="5108" y="3435"/>
                    </a:lnTo>
                    <a:lnTo>
                      <a:pt x="5110" y="3435"/>
                    </a:lnTo>
                    <a:lnTo>
                      <a:pt x="5110" y="3431"/>
                    </a:lnTo>
                    <a:lnTo>
                      <a:pt x="5112" y="3431"/>
                    </a:lnTo>
                    <a:lnTo>
                      <a:pt x="5112" y="3428"/>
                    </a:lnTo>
                    <a:lnTo>
                      <a:pt x="5113" y="3428"/>
                    </a:lnTo>
                    <a:lnTo>
                      <a:pt x="5113" y="3425"/>
                    </a:lnTo>
                    <a:lnTo>
                      <a:pt x="5115" y="3425"/>
                    </a:lnTo>
                    <a:lnTo>
                      <a:pt x="5115" y="3421"/>
                    </a:lnTo>
                    <a:lnTo>
                      <a:pt x="5117" y="3421"/>
                    </a:lnTo>
                    <a:lnTo>
                      <a:pt x="5117" y="3418"/>
                    </a:lnTo>
                    <a:lnTo>
                      <a:pt x="5118" y="3418"/>
                    </a:lnTo>
                    <a:lnTo>
                      <a:pt x="5118" y="3415"/>
                    </a:lnTo>
                    <a:lnTo>
                      <a:pt x="5120" y="3415"/>
                    </a:lnTo>
                    <a:lnTo>
                      <a:pt x="5120" y="3411"/>
                    </a:lnTo>
                    <a:lnTo>
                      <a:pt x="5122" y="3411"/>
                    </a:lnTo>
                    <a:lnTo>
                      <a:pt x="5122" y="3408"/>
                    </a:lnTo>
                    <a:lnTo>
                      <a:pt x="5123" y="3408"/>
                    </a:lnTo>
                    <a:lnTo>
                      <a:pt x="5123" y="3405"/>
                    </a:lnTo>
                    <a:lnTo>
                      <a:pt x="5125" y="3405"/>
                    </a:lnTo>
                    <a:lnTo>
                      <a:pt x="5125" y="3401"/>
                    </a:lnTo>
                    <a:lnTo>
                      <a:pt x="5127" y="3401"/>
                    </a:lnTo>
                    <a:lnTo>
                      <a:pt x="5127" y="3398"/>
                    </a:lnTo>
                    <a:lnTo>
                      <a:pt x="5128" y="3398"/>
                    </a:lnTo>
                    <a:lnTo>
                      <a:pt x="5128" y="3395"/>
                    </a:lnTo>
                    <a:lnTo>
                      <a:pt x="5130" y="3395"/>
                    </a:lnTo>
                    <a:lnTo>
                      <a:pt x="5130" y="3391"/>
                    </a:lnTo>
                    <a:lnTo>
                      <a:pt x="5132" y="3391"/>
                    </a:lnTo>
                    <a:lnTo>
                      <a:pt x="5132" y="3388"/>
                    </a:lnTo>
                    <a:lnTo>
                      <a:pt x="5133" y="3388"/>
                    </a:lnTo>
                    <a:lnTo>
                      <a:pt x="5133" y="3393"/>
                    </a:lnTo>
                    <a:lnTo>
                      <a:pt x="5132" y="3393"/>
                    </a:lnTo>
                    <a:lnTo>
                      <a:pt x="5132" y="3396"/>
                    </a:lnTo>
                    <a:lnTo>
                      <a:pt x="5130" y="3396"/>
                    </a:lnTo>
                    <a:lnTo>
                      <a:pt x="5130" y="3400"/>
                    </a:lnTo>
                    <a:lnTo>
                      <a:pt x="5128" y="3400"/>
                    </a:lnTo>
                    <a:lnTo>
                      <a:pt x="5128" y="3403"/>
                    </a:lnTo>
                    <a:lnTo>
                      <a:pt x="5127" y="3403"/>
                    </a:lnTo>
                    <a:lnTo>
                      <a:pt x="5127" y="3406"/>
                    </a:lnTo>
                    <a:lnTo>
                      <a:pt x="5125" y="3406"/>
                    </a:lnTo>
                    <a:lnTo>
                      <a:pt x="5125" y="3410"/>
                    </a:lnTo>
                    <a:lnTo>
                      <a:pt x="5123" y="3410"/>
                    </a:lnTo>
                    <a:lnTo>
                      <a:pt x="5123" y="3413"/>
                    </a:lnTo>
                    <a:lnTo>
                      <a:pt x="5122" y="3413"/>
                    </a:lnTo>
                    <a:lnTo>
                      <a:pt x="5122" y="3416"/>
                    </a:lnTo>
                    <a:lnTo>
                      <a:pt x="5120" y="3416"/>
                    </a:lnTo>
                    <a:lnTo>
                      <a:pt x="5120" y="3420"/>
                    </a:lnTo>
                    <a:lnTo>
                      <a:pt x="5118" y="3420"/>
                    </a:lnTo>
                    <a:lnTo>
                      <a:pt x="5118" y="3423"/>
                    </a:lnTo>
                    <a:lnTo>
                      <a:pt x="5117" y="3423"/>
                    </a:lnTo>
                    <a:lnTo>
                      <a:pt x="5117" y="3426"/>
                    </a:lnTo>
                    <a:lnTo>
                      <a:pt x="5115" y="3426"/>
                    </a:lnTo>
                    <a:lnTo>
                      <a:pt x="5115" y="3430"/>
                    </a:lnTo>
                    <a:lnTo>
                      <a:pt x="5113" y="3430"/>
                    </a:lnTo>
                    <a:lnTo>
                      <a:pt x="5113" y="3433"/>
                    </a:lnTo>
                    <a:lnTo>
                      <a:pt x="5112" y="3433"/>
                    </a:lnTo>
                    <a:lnTo>
                      <a:pt x="5112" y="3436"/>
                    </a:lnTo>
                    <a:lnTo>
                      <a:pt x="5110" y="3436"/>
                    </a:lnTo>
                    <a:lnTo>
                      <a:pt x="5110" y="3440"/>
                    </a:lnTo>
                    <a:lnTo>
                      <a:pt x="5108" y="3440"/>
                    </a:lnTo>
                    <a:lnTo>
                      <a:pt x="5108" y="3443"/>
                    </a:lnTo>
                    <a:lnTo>
                      <a:pt x="5107" y="3443"/>
                    </a:lnTo>
                    <a:lnTo>
                      <a:pt x="5107" y="3446"/>
                    </a:lnTo>
                    <a:lnTo>
                      <a:pt x="5105" y="3446"/>
                    </a:lnTo>
                    <a:lnTo>
                      <a:pt x="5105" y="3450"/>
                    </a:lnTo>
                    <a:lnTo>
                      <a:pt x="5103" y="3450"/>
                    </a:lnTo>
                    <a:lnTo>
                      <a:pt x="5103" y="3453"/>
                    </a:lnTo>
                    <a:lnTo>
                      <a:pt x="5102" y="3453"/>
                    </a:lnTo>
                    <a:lnTo>
                      <a:pt x="5102" y="3456"/>
                    </a:lnTo>
                    <a:lnTo>
                      <a:pt x="5100" y="3456"/>
                    </a:lnTo>
                    <a:lnTo>
                      <a:pt x="5100" y="3460"/>
                    </a:lnTo>
                    <a:lnTo>
                      <a:pt x="5098" y="3460"/>
                    </a:lnTo>
                    <a:lnTo>
                      <a:pt x="5098" y="3463"/>
                    </a:lnTo>
                    <a:lnTo>
                      <a:pt x="5097" y="3463"/>
                    </a:lnTo>
                    <a:lnTo>
                      <a:pt x="5097" y="3466"/>
                    </a:lnTo>
                    <a:lnTo>
                      <a:pt x="5095" y="3466"/>
                    </a:lnTo>
                    <a:lnTo>
                      <a:pt x="5095" y="3470"/>
                    </a:lnTo>
                    <a:lnTo>
                      <a:pt x="5093" y="3470"/>
                    </a:lnTo>
                    <a:lnTo>
                      <a:pt x="5093" y="3473"/>
                    </a:lnTo>
                    <a:lnTo>
                      <a:pt x="5092" y="3473"/>
                    </a:lnTo>
                    <a:lnTo>
                      <a:pt x="5092" y="3476"/>
                    </a:lnTo>
                    <a:lnTo>
                      <a:pt x="5090" y="3476"/>
                    </a:lnTo>
                    <a:lnTo>
                      <a:pt x="5090" y="3480"/>
                    </a:lnTo>
                    <a:lnTo>
                      <a:pt x="5088" y="3480"/>
                    </a:lnTo>
                    <a:lnTo>
                      <a:pt x="5088" y="3483"/>
                    </a:lnTo>
                    <a:lnTo>
                      <a:pt x="5087" y="3483"/>
                    </a:lnTo>
                    <a:lnTo>
                      <a:pt x="5087" y="3486"/>
                    </a:lnTo>
                    <a:lnTo>
                      <a:pt x="5085" y="3486"/>
                    </a:lnTo>
                    <a:lnTo>
                      <a:pt x="5085" y="3490"/>
                    </a:lnTo>
                    <a:lnTo>
                      <a:pt x="5083" y="3490"/>
                    </a:lnTo>
                    <a:lnTo>
                      <a:pt x="5083" y="3493"/>
                    </a:lnTo>
                    <a:lnTo>
                      <a:pt x="5082" y="3493"/>
                    </a:lnTo>
                    <a:lnTo>
                      <a:pt x="5082" y="3496"/>
                    </a:lnTo>
                    <a:lnTo>
                      <a:pt x="5080" y="3496"/>
                    </a:lnTo>
                    <a:lnTo>
                      <a:pt x="5080" y="3500"/>
                    </a:lnTo>
                    <a:lnTo>
                      <a:pt x="5078" y="3500"/>
                    </a:lnTo>
                    <a:lnTo>
                      <a:pt x="5078" y="3503"/>
                    </a:lnTo>
                    <a:lnTo>
                      <a:pt x="5077" y="3503"/>
                    </a:lnTo>
                    <a:lnTo>
                      <a:pt x="5077" y="3506"/>
                    </a:lnTo>
                    <a:lnTo>
                      <a:pt x="5075" y="3506"/>
                    </a:lnTo>
                    <a:lnTo>
                      <a:pt x="5075" y="3508"/>
                    </a:lnTo>
                    <a:lnTo>
                      <a:pt x="5073" y="3508"/>
                    </a:lnTo>
                    <a:close/>
                    <a:moveTo>
                      <a:pt x="5133" y="3388"/>
                    </a:moveTo>
                    <a:lnTo>
                      <a:pt x="5133" y="3383"/>
                    </a:lnTo>
                    <a:lnTo>
                      <a:pt x="5135" y="3383"/>
                    </a:lnTo>
                    <a:lnTo>
                      <a:pt x="5135" y="3380"/>
                    </a:lnTo>
                    <a:lnTo>
                      <a:pt x="5137" y="3380"/>
                    </a:lnTo>
                    <a:lnTo>
                      <a:pt x="5137" y="3376"/>
                    </a:lnTo>
                    <a:lnTo>
                      <a:pt x="5138" y="3376"/>
                    </a:lnTo>
                    <a:lnTo>
                      <a:pt x="5138" y="3381"/>
                    </a:lnTo>
                    <a:lnTo>
                      <a:pt x="5137" y="3381"/>
                    </a:lnTo>
                    <a:lnTo>
                      <a:pt x="5137" y="3385"/>
                    </a:lnTo>
                    <a:lnTo>
                      <a:pt x="5135" y="3385"/>
                    </a:lnTo>
                    <a:lnTo>
                      <a:pt x="5135" y="3388"/>
                    </a:lnTo>
                    <a:lnTo>
                      <a:pt x="5133" y="3388"/>
                    </a:lnTo>
                    <a:close/>
                    <a:moveTo>
                      <a:pt x="5138" y="3376"/>
                    </a:moveTo>
                    <a:lnTo>
                      <a:pt x="5138" y="3371"/>
                    </a:lnTo>
                    <a:lnTo>
                      <a:pt x="5140" y="3371"/>
                    </a:lnTo>
                    <a:lnTo>
                      <a:pt x="5140" y="3368"/>
                    </a:lnTo>
                    <a:lnTo>
                      <a:pt x="5142" y="3368"/>
                    </a:lnTo>
                    <a:lnTo>
                      <a:pt x="5142" y="3365"/>
                    </a:lnTo>
                    <a:lnTo>
                      <a:pt x="5143" y="3365"/>
                    </a:lnTo>
                    <a:lnTo>
                      <a:pt x="5143" y="3360"/>
                    </a:lnTo>
                    <a:lnTo>
                      <a:pt x="5145" y="3360"/>
                    </a:lnTo>
                    <a:lnTo>
                      <a:pt x="5145" y="3356"/>
                    </a:lnTo>
                    <a:lnTo>
                      <a:pt x="5147" y="3356"/>
                    </a:lnTo>
                    <a:lnTo>
                      <a:pt x="5147" y="3351"/>
                    </a:lnTo>
                    <a:lnTo>
                      <a:pt x="5148" y="3351"/>
                    </a:lnTo>
                    <a:lnTo>
                      <a:pt x="5148" y="3348"/>
                    </a:lnTo>
                    <a:lnTo>
                      <a:pt x="5150" y="3348"/>
                    </a:lnTo>
                    <a:lnTo>
                      <a:pt x="5150" y="3345"/>
                    </a:lnTo>
                    <a:lnTo>
                      <a:pt x="5152" y="3345"/>
                    </a:lnTo>
                    <a:lnTo>
                      <a:pt x="5152" y="3340"/>
                    </a:lnTo>
                    <a:lnTo>
                      <a:pt x="5153" y="3340"/>
                    </a:lnTo>
                    <a:lnTo>
                      <a:pt x="5153" y="3336"/>
                    </a:lnTo>
                    <a:lnTo>
                      <a:pt x="5155" y="3336"/>
                    </a:lnTo>
                    <a:lnTo>
                      <a:pt x="5155" y="3333"/>
                    </a:lnTo>
                    <a:lnTo>
                      <a:pt x="5157" y="3333"/>
                    </a:lnTo>
                    <a:lnTo>
                      <a:pt x="5157" y="3328"/>
                    </a:lnTo>
                    <a:lnTo>
                      <a:pt x="5158" y="3328"/>
                    </a:lnTo>
                    <a:lnTo>
                      <a:pt x="5158" y="3325"/>
                    </a:lnTo>
                    <a:lnTo>
                      <a:pt x="5160" y="3325"/>
                    </a:lnTo>
                    <a:lnTo>
                      <a:pt x="5160" y="3321"/>
                    </a:lnTo>
                    <a:lnTo>
                      <a:pt x="5162" y="3321"/>
                    </a:lnTo>
                    <a:lnTo>
                      <a:pt x="5162" y="3316"/>
                    </a:lnTo>
                    <a:lnTo>
                      <a:pt x="5163" y="3316"/>
                    </a:lnTo>
                    <a:lnTo>
                      <a:pt x="5163" y="3313"/>
                    </a:lnTo>
                    <a:lnTo>
                      <a:pt x="5165" y="3313"/>
                    </a:lnTo>
                    <a:lnTo>
                      <a:pt x="5165" y="3308"/>
                    </a:lnTo>
                    <a:lnTo>
                      <a:pt x="5167" y="3308"/>
                    </a:lnTo>
                    <a:lnTo>
                      <a:pt x="5167" y="3305"/>
                    </a:lnTo>
                    <a:lnTo>
                      <a:pt x="5168" y="3305"/>
                    </a:lnTo>
                    <a:lnTo>
                      <a:pt x="5168" y="3301"/>
                    </a:lnTo>
                    <a:lnTo>
                      <a:pt x="5170" y="3301"/>
                    </a:lnTo>
                    <a:lnTo>
                      <a:pt x="5170" y="3296"/>
                    </a:lnTo>
                    <a:lnTo>
                      <a:pt x="5172" y="3296"/>
                    </a:lnTo>
                    <a:lnTo>
                      <a:pt x="5172" y="3293"/>
                    </a:lnTo>
                    <a:lnTo>
                      <a:pt x="5173" y="3293"/>
                    </a:lnTo>
                    <a:lnTo>
                      <a:pt x="5173" y="3290"/>
                    </a:lnTo>
                    <a:lnTo>
                      <a:pt x="5175" y="3290"/>
                    </a:lnTo>
                    <a:lnTo>
                      <a:pt x="5175" y="3285"/>
                    </a:lnTo>
                    <a:lnTo>
                      <a:pt x="5177" y="3285"/>
                    </a:lnTo>
                    <a:lnTo>
                      <a:pt x="5177" y="3281"/>
                    </a:lnTo>
                    <a:lnTo>
                      <a:pt x="5178" y="3281"/>
                    </a:lnTo>
                    <a:lnTo>
                      <a:pt x="5178" y="3278"/>
                    </a:lnTo>
                    <a:lnTo>
                      <a:pt x="5180" y="3278"/>
                    </a:lnTo>
                    <a:lnTo>
                      <a:pt x="5180" y="3283"/>
                    </a:lnTo>
                    <a:lnTo>
                      <a:pt x="5178" y="3283"/>
                    </a:lnTo>
                    <a:lnTo>
                      <a:pt x="5178" y="3286"/>
                    </a:lnTo>
                    <a:lnTo>
                      <a:pt x="5177" y="3286"/>
                    </a:lnTo>
                    <a:lnTo>
                      <a:pt x="5177" y="3291"/>
                    </a:lnTo>
                    <a:lnTo>
                      <a:pt x="5175" y="3291"/>
                    </a:lnTo>
                    <a:lnTo>
                      <a:pt x="5175" y="3295"/>
                    </a:lnTo>
                    <a:lnTo>
                      <a:pt x="5173" y="3295"/>
                    </a:lnTo>
                    <a:lnTo>
                      <a:pt x="5173" y="3298"/>
                    </a:lnTo>
                    <a:lnTo>
                      <a:pt x="5172" y="3298"/>
                    </a:lnTo>
                    <a:lnTo>
                      <a:pt x="5172" y="3303"/>
                    </a:lnTo>
                    <a:lnTo>
                      <a:pt x="5170" y="3303"/>
                    </a:lnTo>
                    <a:lnTo>
                      <a:pt x="5170" y="3306"/>
                    </a:lnTo>
                    <a:lnTo>
                      <a:pt x="5168" y="3306"/>
                    </a:lnTo>
                    <a:lnTo>
                      <a:pt x="5168" y="3311"/>
                    </a:lnTo>
                    <a:lnTo>
                      <a:pt x="5167" y="3311"/>
                    </a:lnTo>
                    <a:lnTo>
                      <a:pt x="5167" y="3315"/>
                    </a:lnTo>
                    <a:lnTo>
                      <a:pt x="5165" y="3315"/>
                    </a:lnTo>
                    <a:lnTo>
                      <a:pt x="5165" y="3318"/>
                    </a:lnTo>
                    <a:lnTo>
                      <a:pt x="5163" y="3318"/>
                    </a:lnTo>
                    <a:lnTo>
                      <a:pt x="5163" y="3323"/>
                    </a:lnTo>
                    <a:lnTo>
                      <a:pt x="5162" y="3323"/>
                    </a:lnTo>
                    <a:lnTo>
                      <a:pt x="5162" y="3326"/>
                    </a:lnTo>
                    <a:lnTo>
                      <a:pt x="5160" y="3326"/>
                    </a:lnTo>
                    <a:lnTo>
                      <a:pt x="5160" y="3330"/>
                    </a:lnTo>
                    <a:lnTo>
                      <a:pt x="5158" y="3330"/>
                    </a:lnTo>
                    <a:lnTo>
                      <a:pt x="5158" y="3335"/>
                    </a:lnTo>
                    <a:lnTo>
                      <a:pt x="5157" y="3335"/>
                    </a:lnTo>
                    <a:lnTo>
                      <a:pt x="5157" y="3338"/>
                    </a:lnTo>
                    <a:lnTo>
                      <a:pt x="5155" y="3338"/>
                    </a:lnTo>
                    <a:lnTo>
                      <a:pt x="5155" y="3341"/>
                    </a:lnTo>
                    <a:lnTo>
                      <a:pt x="5153" y="3341"/>
                    </a:lnTo>
                    <a:lnTo>
                      <a:pt x="5153" y="3346"/>
                    </a:lnTo>
                    <a:lnTo>
                      <a:pt x="5152" y="3346"/>
                    </a:lnTo>
                    <a:lnTo>
                      <a:pt x="5152" y="3350"/>
                    </a:lnTo>
                    <a:lnTo>
                      <a:pt x="5150" y="3350"/>
                    </a:lnTo>
                    <a:lnTo>
                      <a:pt x="5150" y="3355"/>
                    </a:lnTo>
                    <a:lnTo>
                      <a:pt x="5148" y="3355"/>
                    </a:lnTo>
                    <a:lnTo>
                      <a:pt x="5148" y="3358"/>
                    </a:lnTo>
                    <a:lnTo>
                      <a:pt x="5147" y="3358"/>
                    </a:lnTo>
                    <a:lnTo>
                      <a:pt x="5147" y="3361"/>
                    </a:lnTo>
                    <a:lnTo>
                      <a:pt x="5145" y="3361"/>
                    </a:lnTo>
                    <a:lnTo>
                      <a:pt x="5145" y="3366"/>
                    </a:lnTo>
                    <a:lnTo>
                      <a:pt x="5143" y="3366"/>
                    </a:lnTo>
                    <a:lnTo>
                      <a:pt x="5143" y="3370"/>
                    </a:lnTo>
                    <a:lnTo>
                      <a:pt x="5142" y="3370"/>
                    </a:lnTo>
                    <a:lnTo>
                      <a:pt x="5142" y="3373"/>
                    </a:lnTo>
                    <a:lnTo>
                      <a:pt x="5140" y="3373"/>
                    </a:lnTo>
                    <a:lnTo>
                      <a:pt x="5140" y="3376"/>
                    </a:lnTo>
                    <a:lnTo>
                      <a:pt x="5138" y="3376"/>
                    </a:lnTo>
                    <a:close/>
                    <a:moveTo>
                      <a:pt x="5180" y="3278"/>
                    </a:moveTo>
                    <a:lnTo>
                      <a:pt x="5180" y="3273"/>
                    </a:lnTo>
                    <a:lnTo>
                      <a:pt x="5182" y="3273"/>
                    </a:lnTo>
                    <a:lnTo>
                      <a:pt x="5182" y="3270"/>
                    </a:lnTo>
                    <a:lnTo>
                      <a:pt x="5183" y="3270"/>
                    </a:lnTo>
                    <a:lnTo>
                      <a:pt x="5183" y="3275"/>
                    </a:lnTo>
                    <a:lnTo>
                      <a:pt x="5182" y="3275"/>
                    </a:lnTo>
                    <a:lnTo>
                      <a:pt x="5182" y="3278"/>
                    </a:lnTo>
                    <a:lnTo>
                      <a:pt x="5180" y="3278"/>
                    </a:lnTo>
                    <a:close/>
                    <a:moveTo>
                      <a:pt x="5183" y="3270"/>
                    </a:moveTo>
                    <a:lnTo>
                      <a:pt x="5183" y="3265"/>
                    </a:lnTo>
                    <a:lnTo>
                      <a:pt x="5185" y="3265"/>
                    </a:lnTo>
                    <a:lnTo>
                      <a:pt x="5185" y="3261"/>
                    </a:lnTo>
                    <a:lnTo>
                      <a:pt x="5187" y="3261"/>
                    </a:lnTo>
                    <a:lnTo>
                      <a:pt x="5187" y="3266"/>
                    </a:lnTo>
                    <a:lnTo>
                      <a:pt x="5185" y="3266"/>
                    </a:lnTo>
                    <a:lnTo>
                      <a:pt x="5185" y="3270"/>
                    </a:lnTo>
                    <a:lnTo>
                      <a:pt x="5183" y="3270"/>
                    </a:lnTo>
                    <a:close/>
                    <a:moveTo>
                      <a:pt x="5187" y="3256"/>
                    </a:moveTo>
                    <a:lnTo>
                      <a:pt x="5188" y="3256"/>
                    </a:lnTo>
                    <a:lnTo>
                      <a:pt x="5188" y="3261"/>
                    </a:lnTo>
                    <a:lnTo>
                      <a:pt x="5187" y="3261"/>
                    </a:lnTo>
                    <a:lnTo>
                      <a:pt x="5187" y="3256"/>
                    </a:lnTo>
                    <a:close/>
                    <a:moveTo>
                      <a:pt x="5188" y="3256"/>
                    </a:moveTo>
                    <a:lnTo>
                      <a:pt x="5188" y="3251"/>
                    </a:lnTo>
                    <a:lnTo>
                      <a:pt x="5190" y="3251"/>
                    </a:lnTo>
                    <a:lnTo>
                      <a:pt x="5190" y="3246"/>
                    </a:lnTo>
                    <a:lnTo>
                      <a:pt x="5192" y="3246"/>
                    </a:lnTo>
                    <a:lnTo>
                      <a:pt x="5192" y="3241"/>
                    </a:lnTo>
                    <a:lnTo>
                      <a:pt x="5193" y="3241"/>
                    </a:lnTo>
                    <a:lnTo>
                      <a:pt x="5193" y="3236"/>
                    </a:lnTo>
                    <a:lnTo>
                      <a:pt x="5195" y="3236"/>
                    </a:lnTo>
                    <a:lnTo>
                      <a:pt x="5195" y="3233"/>
                    </a:lnTo>
                    <a:lnTo>
                      <a:pt x="5197" y="3233"/>
                    </a:lnTo>
                    <a:lnTo>
                      <a:pt x="5197" y="3228"/>
                    </a:lnTo>
                    <a:lnTo>
                      <a:pt x="5198" y="3228"/>
                    </a:lnTo>
                    <a:lnTo>
                      <a:pt x="5198" y="3223"/>
                    </a:lnTo>
                    <a:lnTo>
                      <a:pt x="5200" y="3223"/>
                    </a:lnTo>
                    <a:lnTo>
                      <a:pt x="5200" y="3218"/>
                    </a:lnTo>
                    <a:lnTo>
                      <a:pt x="5202" y="3218"/>
                    </a:lnTo>
                    <a:lnTo>
                      <a:pt x="5202" y="3213"/>
                    </a:lnTo>
                    <a:lnTo>
                      <a:pt x="5203" y="3213"/>
                    </a:lnTo>
                    <a:lnTo>
                      <a:pt x="5203" y="3208"/>
                    </a:lnTo>
                    <a:lnTo>
                      <a:pt x="5205" y="3208"/>
                    </a:lnTo>
                    <a:lnTo>
                      <a:pt x="5205" y="3205"/>
                    </a:lnTo>
                    <a:lnTo>
                      <a:pt x="5207" y="3205"/>
                    </a:lnTo>
                    <a:lnTo>
                      <a:pt x="5207" y="3200"/>
                    </a:lnTo>
                    <a:lnTo>
                      <a:pt x="5208" y="3200"/>
                    </a:lnTo>
                    <a:lnTo>
                      <a:pt x="5208" y="3195"/>
                    </a:lnTo>
                    <a:lnTo>
                      <a:pt x="5210" y="3195"/>
                    </a:lnTo>
                    <a:lnTo>
                      <a:pt x="5210" y="3190"/>
                    </a:lnTo>
                    <a:lnTo>
                      <a:pt x="5212" y="3190"/>
                    </a:lnTo>
                    <a:lnTo>
                      <a:pt x="5212" y="3185"/>
                    </a:lnTo>
                    <a:lnTo>
                      <a:pt x="5213" y="3185"/>
                    </a:lnTo>
                    <a:lnTo>
                      <a:pt x="5213" y="3180"/>
                    </a:lnTo>
                    <a:lnTo>
                      <a:pt x="5215" y="3180"/>
                    </a:lnTo>
                    <a:lnTo>
                      <a:pt x="5215" y="3176"/>
                    </a:lnTo>
                    <a:lnTo>
                      <a:pt x="5217" y="3176"/>
                    </a:lnTo>
                    <a:lnTo>
                      <a:pt x="5217" y="3171"/>
                    </a:lnTo>
                    <a:lnTo>
                      <a:pt x="5218" y="3171"/>
                    </a:lnTo>
                    <a:lnTo>
                      <a:pt x="5218" y="3166"/>
                    </a:lnTo>
                    <a:lnTo>
                      <a:pt x="5220" y="3166"/>
                    </a:lnTo>
                    <a:lnTo>
                      <a:pt x="5220" y="3161"/>
                    </a:lnTo>
                    <a:lnTo>
                      <a:pt x="5222" y="3161"/>
                    </a:lnTo>
                    <a:lnTo>
                      <a:pt x="5222" y="3156"/>
                    </a:lnTo>
                    <a:lnTo>
                      <a:pt x="5223" y="3156"/>
                    </a:lnTo>
                    <a:lnTo>
                      <a:pt x="5223" y="3151"/>
                    </a:lnTo>
                    <a:lnTo>
                      <a:pt x="5225" y="3151"/>
                    </a:lnTo>
                    <a:lnTo>
                      <a:pt x="5225" y="3146"/>
                    </a:lnTo>
                    <a:lnTo>
                      <a:pt x="5227" y="3146"/>
                    </a:lnTo>
                    <a:lnTo>
                      <a:pt x="5227" y="3143"/>
                    </a:lnTo>
                    <a:lnTo>
                      <a:pt x="5228" y="3143"/>
                    </a:lnTo>
                    <a:lnTo>
                      <a:pt x="5228" y="3148"/>
                    </a:lnTo>
                    <a:lnTo>
                      <a:pt x="5227" y="3148"/>
                    </a:lnTo>
                    <a:lnTo>
                      <a:pt x="5227" y="3153"/>
                    </a:lnTo>
                    <a:lnTo>
                      <a:pt x="5225" y="3153"/>
                    </a:lnTo>
                    <a:lnTo>
                      <a:pt x="5225" y="3158"/>
                    </a:lnTo>
                    <a:lnTo>
                      <a:pt x="5223" y="3158"/>
                    </a:lnTo>
                    <a:lnTo>
                      <a:pt x="5223" y="3163"/>
                    </a:lnTo>
                    <a:lnTo>
                      <a:pt x="5222" y="3163"/>
                    </a:lnTo>
                    <a:lnTo>
                      <a:pt x="5222" y="3168"/>
                    </a:lnTo>
                    <a:lnTo>
                      <a:pt x="5220" y="3168"/>
                    </a:lnTo>
                    <a:lnTo>
                      <a:pt x="5220" y="3173"/>
                    </a:lnTo>
                    <a:lnTo>
                      <a:pt x="5218" y="3173"/>
                    </a:lnTo>
                    <a:lnTo>
                      <a:pt x="5218" y="3178"/>
                    </a:lnTo>
                    <a:lnTo>
                      <a:pt x="5217" y="3178"/>
                    </a:lnTo>
                    <a:lnTo>
                      <a:pt x="5217" y="3181"/>
                    </a:lnTo>
                    <a:lnTo>
                      <a:pt x="5215" y="3181"/>
                    </a:lnTo>
                    <a:lnTo>
                      <a:pt x="5215" y="3186"/>
                    </a:lnTo>
                    <a:lnTo>
                      <a:pt x="5213" y="3186"/>
                    </a:lnTo>
                    <a:lnTo>
                      <a:pt x="5213" y="3191"/>
                    </a:lnTo>
                    <a:lnTo>
                      <a:pt x="5212" y="3191"/>
                    </a:lnTo>
                    <a:lnTo>
                      <a:pt x="5212" y="3196"/>
                    </a:lnTo>
                    <a:lnTo>
                      <a:pt x="5210" y="3196"/>
                    </a:lnTo>
                    <a:lnTo>
                      <a:pt x="5210" y="3201"/>
                    </a:lnTo>
                    <a:lnTo>
                      <a:pt x="5208" y="3201"/>
                    </a:lnTo>
                    <a:lnTo>
                      <a:pt x="5208" y="3206"/>
                    </a:lnTo>
                    <a:lnTo>
                      <a:pt x="5207" y="3206"/>
                    </a:lnTo>
                    <a:lnTo>
                      <a:pt x="5207" y="3211"/>
                    </a:lnTo>
                    <a:lnTo>
                      <a:pt x="5205" y="3211"/>
                    </a:lnTo>
                    <a:lnTo>
                      <a:pt x="5205" y="3215"/>
                    </a:lnTo>
                    <a:lnTo>
                      <a:pt x="5203" y="3215"/>
                    </a:lnTo>
                    <a:lnTo>
                      <a:pt x="5203" y="3220"/>
                    </a:lnTo>
                    <a:lnTo>
                      <a:pt x="5202" y="3220"/>
                    </a:lnTo>
                    <a:lnTo>
                      <a:pt x="5202" y="3225"/>
                    </a:lnTo>
                    <a:lnTo>
                      <a:pt x="5200" y="3225"/>
                    </a:lnTo>
                    <a:lnTo>
                      <a:pt x="5200" y="3230"/>
                    </a:lnTo>
                    <a:lnTo>
                      <a:pt x="5198" y="3230"/>
                    </a:lnTo>
                    <a:lnTo>
                      <a:pt x="5198" y="3235"/>
                    </a:lnTo>
                    <a:lnTo>
                      <a:pt x="5197" y="3235"/>
                    </a:lnTo>
                    <a:lnTo>
                      <a:pt x="5197" y="3240"/>
                    </a:lnTo>
                    <a:lnTo>
                      <a:pt x="5195" y="3240"/>
                    </a:lnTo>
                    <a:lnTo>
                      <a:pt x="5195" y="3243"/>
                    </a:lnTo>
                    <a:lnTo>
                      <a:pt x="5193" y="3243"/>
                    </a:lnTo>
                    <a:lnTo>
                      <a:pt x="5193" y="3248"/>
                    </a:lnTo>
                    <a:lnTo>
                      <a:pt x="5192" y="3248"/>
                    </a:lnTo>
                    <a:lnTo>
                      <a:pt x="5192" y="3253"/>
                    </a:lnTo>
                    <a:lnTo>
                      <a:pt x="5190" y="3253"/>
                    </a:lnTo>
                    <a:lnTo>
                      <a:pt x="5190" y="3256"/>
                    </a:lnTo>
                    <a:lnTo>
                      <a:pt x="5188" y="3256"/>
                    </a:lnTo>
                    <a:close/>
                    <a:moveTo>
                      <a:pt x="5228" y="3143"/>
                    </a:moveTo>
                    <a:lnTo>
                      <a:pt x="5228" y="3136"/>
                    </a:lnTo>
                    <a:lnTo>
                      <a:pt x="5230" y="3136"/>
                    </a:lnTo>
                    <a:lnTo>
                      <a:pt x="5230" y="3131"/>
                    </a:lnTo>
                    <a:lnTo>
                      <a:pt x="5232" y="3131"/>
                    </a:lnTo>
                    <a:lnTo>
                      <a:pt x="5232" y="3125"/>
                    </a:lnTo>
                    <a:lnTo>
                      <a:pt x="5233" y="3125"/>
                    </a:lnTo>
                    <a:lnTo>
                      <a:pt x="5233" y="3120"/>
                    </a:lnTo>
                    <a:lnTo>
                      <a:pt x="5235" y="3120"/>
                    </a:lnTo>
                    <a:lnTo>
                      <a:pt x="5235" y="3113"/>
                    </a:lnTo>
                    <a:lnTo>
                      <a:pt x="5237" y="3113"/>
                    </a:lnTo>
                    <a:lnTo>
                      <a:pt x="5237" y="3108"/>
                    </a:lnTo>
                    <a:lnTo>
                      <a:pt x="5238" y="3108"/>
                    </a:lnTo>
                    <a:lnTo>
                      <a:pt x="5238" y="3101"/>
                    </a:lnTo>
                    <a:lnTo>
                      <a:pt x="5240" y="3101"/>
                    </a:lnTo>
                    <a:lnTo>
                      <a:pt x="5240" y="3096"/>
                    </a:lnTo>
                    <a:lnTo>
                      <a:pt x="5242" y="3096"/>
                    </a:lnTo>
                    <a:lnTo>
                      <a:pt x="5242" y="3090"/>
                    </a:lnTo>
                    <a:lnTo>
                      <a:pt x="5243" y="3090"/>
                    </a:lnTo>
                    <a:lnTo>
                      <a:pt x="5243" y="3085"/>
                    </a:lnTo>
                    <a:lnTo>
                      <a:pt x="5245" y="3085"/>
                    </a:lnTo>
                    <a:lnTo>
                      <a:pt x="5245" y="3078"/>
                    </a:lnTo>
                    <a:lnTo>
                      <a:pt x="5247" y="3078"/>
                    </a:lnTo>
                    <a:lnTo>
                      <a:pt x="5247" y="3073"/>
                    </a:lnTo>
                    <a:lnTo>
                      <a:pt x="5248" y="3073"/>
                    </a:lnTo>
                    <a:lnTo>
                      <a:pt x="5248" y="3066"/>
                    </a:lnTo>
                    <a:lnTo>
                      <a:pt x="5250" y="3066"/>
                    </a:lnTo>
                    <a:lnTo>
                      <a:pt x="5250" y="3061"/>
                    </a:lnTo>
                    <a:lnTo>
                      <a:pt x="5252" y="3061"/>
                    </a:lnTo>
                    <a:lnTo>
                      <a:pt x="5252" y="3055"/>
                    </a:lnTo>
                    <a:lnTo>
                      <a:pt x="5253" y="3055"/>
                    </a:lnTo>
                    <a:lnTo>
                      <a:pt x="5253" y="3048"/>
                    </a:lnTo>
                    <a:lnTo>
                      <a:pt x="5255" y="3048"/>
                    </a:lnTo>
                    <a:lnTo>
                      <a:pt x="5255" y="3043"/>
                    </a:lnTo>
                    <a:lnTo>
                      <a:pt x="5257" y="3043"/>
                    </a:lnTo>
                    <a:lnTo>
                      <a:pt x="5257" y="3036"/>
                    </a:lnTo>
                    <a:lnTo>
                      <a:pt x="5258" y="3036"/>
                    </a:lnTo>
                    <a:lnTo>
                      <a:pt x="5258" y="3031"/>
                    </a:lnTo>
                    <a:lnTo>
                      <a:pt x="5260" y="3031"/>
                    </a:lnTo>
                    <a:lnTo>
                      <a:pt x="5260" y="3025"/>
                    </a:lnTo>
                    <a:lnTo>
                      <a:pt x="5262" y="3025"/>
                    </a:lnTo>
                    <a:lnTo>
                      <a:pt x="5262" y="3020"/>
                    </a:lnTo>
                    <a:lnTo>
                      <a:pt x="5263" y="3020"/>
                    </a:lnTo>
                    <a:lnTo>
                      <a:pt x="5263" y="3013"/>
                    </a:lnTo>
                    <a:lnTo>
                      <a:pt x="5265" y="3013"/>
                    </a:lnTo>
                    <a:lnTo>
                      <a:pt x="5265" y="3006"/>
                    </a:lnTo>
                    <a:lnTo>
                      <a:pt x="5267" y="3006"/>
                    </a:lnTo>
                    <a:lnTo>
                      <a:pt x="5267" y="2998"/>
                    </a:lnTo>
                    <a:lnTo>
                      <a:pt x="5268" y="2998"/>
                    </a:lnTo>
                    <a:lnTo>
                      <a:pt x="5268" y="2991"/>
                    </a:lnTo>
                    <a:lnTo>
                      <a:pt x="5270" y="2991"/>
                    </a:lnTo>
                    <a:lnTo>
                      <a:pt x="5270" y="2983"/>
                    </a:lnTo>
                    <a:lnTo>
                      <a:pt x="5272" y="2983"/>
                    </a:lnTo>
                    <a:lnTo>
                      <a:pt x="5272" y="2975"/>
                    </a:lnTo>
                    <a:lnTo>
                      <a:pt x="5273" y="2975"/>
                    </a:lnTo>
                    <a:lnTo>
                      <a:pt x="5273" y="2968"/>
                    </a:lnTo>
                    <a:lnTo>
                      <a:pt x="5275" y="2968"/>
                    </a:lnTo>
                    <a:lnTo>
                      <a:pt x="5275" y="2960"/>
                    </a:lnTo>
                    <a:lnTo>
                      <a:pt x="5277" y="2960"/>
                    </a:lnTo>
                    <a:lnTo>
                      <a:pt x="5277" y="2953"/>
                    </a:lnTo>
                    <a:lnTo>
                      <a:pt x="5278" y="2953"/>
                    </a:lnTo>
                    <a:lnTo>
                      <a:pt x="5278" y="2945"/>
                    </a:lnTo>
                    <a:lnTo>
                      <a:pt x="5280" y="2945"/>
                    </a:lnTo>
                    <a:lnTo>
                      <a:pt x="5280" y="2936"/>
                    </a:lnTo>
                    <a:lnTo>
                      <a:pt x="5282" y="2936"/>
                    </a:lnTo>
                    <a:lnTo>
                      <a:pt x="5282" y="2930"/>
                    </a:lnTo>
                    <a:lnTo>
                      <a:pt x="5283" y="2930"/>
                    </a:lnTo>
                    <a:lnTo>
                      <a:pt x="5283" y="2921"/>
                    </a:lnTo>
                    <a:lnTo>
                      <a:pt x="5285" y="2921"/>
                    </a:lnTo>
                    <a:lnTo>
                      <a:pt x="5285" y="2915"/>
                    </a:lnTo>
                    <a:lnTo>
                      <a:pt x="5287" y="2915"/>
                    </a:lnTo>
                    <a:lnTo>
                      <a:pt x="5287" y="2906"/>
                    </a:lnTo>
                    <a:lnTo>
                      <a:pt x="5288" y="2906"/>
                    </a:lnTo>
                    <a:lnTo>
                      <a:pt x="5288" y="2898"/>
                    </a:lnTo>
                    <a:lnTo>
                      <a:pt x="5290" y="2898"/>
                    </a:lnTo>
                    <a:lnTo>
                      <a:pt x="5290" y="2891"/>
                    </a:lnTo>
                    <a:lnTo>
                      <a:pt x="5292" y="2891"/>
                    </a:lnTo>
                    <a:lnTo>
                      <a:pt x="5292" y="2900"/>
                    </a:lnTo>
                    <a:lnTo>
                      <a:pt x="5290" y="2900"/>
                    </a:lnTo>
                    <a:lnTo>
                      <a:pt x="5290" y="2908"/>
                    </a:lnTo>
                    <a:lnTo>
                      <a:pt x="5288" y="2908"/>
                    </a:lnTo>
                    <a:lnTo>
                      <a:pt x="5288" y="2916"/>
                    </a:lnTo>
                    <a:lnTo>
                      <a:pt x="5287" y="2916"/>
                    </a:lnTo>
                    <a:lnTo>
                      <a:pt x="5287" y="2923"/>
                    </a:lnTo>
                    <a:lnTo>
                      <a:pt x="5285" y="2923"/>
                    </a:lnTo>
                    <a:lnTo>
                      <a:pt x="5285" y="2931"/>
                    </a:lnTo>
                    <a:lnTo>
                      <a:pt x="5283" y="2931"/>
                    </a:lnTo>
                    <a:lnTo>
                      <a:pt x="5283" y="2940"/>
                    </a:lnTo>
                    <a:lnTo>
                      <a:pt x="5282" y="2940"/>
                    </a:lnTo>
                    <a:lnTo>
                      <a:pt x="5282" y="2946"/>
                    </a:lnTo>
                    <a:lnTo>
                      <a:pt x="5280" y="2946"/>
                    </a:lnTo>
                    <a:lnTo>
                      <a:pt x="5280" y="2955"/>
                    </a:lnTo>
                    <a:lnTo>
                      <a:pt x="5278" y="2955"/>
                    </a:lnTo>
                    <a:lnTo>
                      <a:pt x="5278" y="2961"/>
                    </a:lnTo>
                    <a:lnTo>
                      <a:pt x="5277" y="2961"/>
                    </a:lnTo>
                    <a:lnTo>
                      <a:pt x="5277" y="2970"/>
                    </a:lnTo>
                    <a:lnTo>
                      <a:pt x="5275" y="2970"/>
                    </a:lnTo>
                    <a:lnTo>
                      <a:pt x="5275" y="2978"/>
                    </a:lnTo>
                    <a:lnTo>
                      <a:pt x="5273" y="2978"/>
                    </a:lnTo>
                    <a:lnTo>
                      <a:pt x="5273" y="2985"/>
                    </a:lnTo>
                    <a:lnTo>
                      <a:pt x="5272" y="2985"/>
                    </a:lnTo>
                    <a:lnTo>
                      <a:pt x="5272" y="2993"/>
                    </a:lnTo>
                    <a:lnTo>
                      <a:pt x="5270" y="2993"/>
                    </a:lnTo>
                    <a:lnTo>
                      <a:pt x="5270" y="3000"/>
                    </a:lnTo>
                    <a:lnTo>
                      <a:pt x="5268" y="3000"/>
                    </a:lnTo>
                    <a:lnTo>
                      <a:pt x="5268" y="3008"/>
                    </a:lnTo>
                    <a:lnTo>
                      <a:pt x="5267" y="3008"/>
                    </a:lnTo>
                    <a:lnTo>
                      <a:pt x="5267" y="3015"/>
                    </a:lnTo>
                    <a:lnTo>
                      <a:pt x="5265" y="3015"/>
                    </a:lnTo>
                    <a:lnTo>
                      <a:pt x="5265" y="3021"/>
                    </a:lnTo>
                    <a:lnTo>
                      <a:pt x="5263" y="3021"/>
                    </a:lnTo>
                    <a:lnTo>
                      <a:pt x="5263" y="3026"/>
                    </a:lnTo>
                    <a:lnTo>
                      <a:pt x="5262" y="3026"/>
                    </a:lnTo>
                    <a:lnTo>
                      <a:pt x="5262" y="3033"/>
                    </a:lnTo>
                    <a:lnTo>
                      <a:pt x="5260" y="3033"/>
                    </a:lnTo>
                    <a:lnTo>
                      <a:pt x="5260" y="3040"/>
                    </a:lnTo>
                    <a:lnTo>
                      <a:pt x="5258" y="3040"/>
                    </a:lnTo>
                    <a:lnTo>
                      <a:pt x="5258" y="3045"/>
                    </a:lnTo>
                    <a:lnTo>
                      <a:pt x="5257" y="3045"/>
                    </a:lnTo>
                    <a:lnTo>
                      <a:pt x="5257" y="3051"/>
                    </a:lnTo>
                    <a:lnTo>
                      <a:pt x="5255" y="3051"/>
                    </a:lnTo>
                    <a:lnTo>
                      <a:pt x="5255" y="3056"/>
                    </a:lnTo>
                    <a:lnTo>
                      <a:pt x="5253" y="3056"/>
                    </a:lnTo>
                    <a:lnTo>
                      <a:pt x="5253" y="3063"/>
                    </a:lnTo>
                    <a:lnTo>
                      <a:pt x="5252" y="3063"/>
                    </a:lnTo>
                    <a:lnTo>
                      <a:pt x="5252" y="3068"/>
                    </a:lnTo>
                    <a:lnTo>
                      <a:pt x="5250" y="3068"/>
                    </a:lnTo>
                    <a:lnTo>
                      <a:pt x="5250" y="3075"/>
                    </a:lnTo>
                    <a:lnTo>
                      <a:pt x="5248" y="3075"/>
                    </a:lnTo>
                    <a:lnTo>
                      <a:pt x="5248" y="3080"/>
                    </a:lnTo>
                    <a:lnTo>
                      <a:pt x="5247" y="3080"/>
                    </a:lnTo>
                    <a:lnTo>
                      <a:pt x="5247" y="3086"/>
                    </a:lnTo>
                    <a:lnTo>
                      <a:pt x="5245" y="3086"/>
                    </a:lnTo>
                    <a:lnTo>
                      <a:pt x="5245" y="3091"/>
                    </a:lnTo>
                    <a:lnTo>
                      <a:pt x="5243" y="3091"/>
                    </a:lnTo>
                    <a:lnTo>
                      <a:pt x="5243" y="3098"/>
                    </a:lnTo>
                    <a:lnTo>
                      <a:pt x="5242" y="3098"/>
                    </a:lnTo>
                    <a:lnTo>
                      <a:pt x="5242" y="3103"/>
                    </a:lnTo>
                    <a:lnTo>
                      <a:pt x="5240" y="3103"/>
                    </a:lnTo>
                    <a:lnTo>
                      <a:pt x="5240" y="3110"/>
                    </a:lnTo>
                    <a:lnTo>
                      <a:pt x="5238" y="3110"/>
                    </a:lnTo>
                    <a:lnTo>
                      <a:pt x="5238" y="3115"/>
                    </a:lnTo>
                    <a:lnTo>
                      <a:pt x="5237" y="3115"/>
                    </a:lnTo>
                    <a:lnTo>
                      <a:pt x="5237" y="3121"/>
                    </a:lnTo>
                    <a:lnTo>
                      <a:pt x="5235" y="3121"/>
                    </a:lnTo>
                    <a:lnTo>
                      <a:pt x="5235" y="3128"/>
                    </a:lnTo>
                    <a:lnTo>
                      <a:pt x="5233" y="3128"/>
                    </a:lnTo>
                    <a:lnTo>
                      <a:pt x="5233" y="3133"/>
                    </a:lnTo>
                    <a:lnTo>
                      <a:pt x="5232" y="3133"/>
                    </a:lnTo>
                    <a:lnTo>
                      <a:pt x="5232" y="3138"/>
                    </a:lnTo>
                    <a:lnTo>
                      <a:pt x="5230" y="3138"/>
                    </a:lnTo>
                    <a:lnTo>
                      <a:pt x="5230" y="3143"/>
                    </a:lnTo>
                    <a:lnTo>
                      <a:pt x="5228" y="3143"/>
                    </a:lnTo>
                    <a:close/>
                    <a:moveTo>
                      <a:pt x="5292" y="2883"/>
                    </a:moveTo>
                    <a:lnTo>
                      <a:pt x="5293" y="2883"/>
                    </a:lnTo>
                    <a:lnTo>
                      <a:pt x="5293" y="2891"/>
                    </a:lnTo>
                    <a:lnTo>
                      <a:pt x="5292" y="2891"/>
                    </a:lnTo>
                    <a:lnTo>
                      <a:pt x="5292" y="2883"/>
                    </a:lnTo>
                    <a:close/>
                    <a:moveTo>
                      <a:pt x="5293" y="2873"/>
                    </a:moveTo>
                    <a:lnTo>
                      <a:pt x="5295" y="2873"/>
                    </a:lnTo>
                    <a:lnTo>
                      <a:pt x="5295" y="2883"/>
                    </a:lnTo>
                    <a:lnTo>
                      <a:pt x="5293" y="2883"/>
                    </a:lnTo>
                    <a:lnTo>
                      <a:pt x="5293" y="2873"/>
                    </a:lnTo>
                    <a:close/>
                    <a:moveTo>
                      <a:pt x="5295" y="2873"/>
                    </a:moveTo>
                    <a:lnTo>
                      <a:pt x="5295" y="2861"/>
                    </a:lnTo>
                    <a:lnTo>
                      <a:pt x="5297" y="2861"/>
                    </a:lnTo>
                    <a:lnTo>
                      <a:pt x="5297" y="2851"/>
                    </a:lnTo>
                    <a:lnTo>
                      <a:pt x="5298" y="2851"/>
                    </a:lnTo>
                    <a:lnTo>
                      <a:pt x="5298" y="2840"/>
                    </a:lnTo>
                    <a:lnTo>
                      <a:pt x="5300" y="2840"/>
                    </a:lnTo>
                    <a:lnTo>
                      <a:pt x="5300" y="2830"/>
                    </a:lnTo>
                    <a:lnTo>
                      <a:pt x="5302" y="2830"/>
                    </a:lnTo>
                    <a:lnTo>
                      <a:pt x="5302" y="2818"/>
                    </a:lnTo>
                    <a:lnTo>
                      <a:pt x="5303" y="2818"/>
                    </a:lnTo>
                    <a:lnTo>
                      <a:pt x="5303" y="2806"/>
                    </a:lnTo>
                    <a:lnTo>
                      <a:pt x="5305" y="2806"/>
                    </a:lnTo>
                    <a:lnTo>
                      <a:pt x="5305" y="2796"/>
                    </a:lnTo>
                    <a:lnTo>
                      <a:pt x="5307" y="2796"/>
                    </a:lnTo>
                    <a:lnTo>
                      <a:pt x="5307" y="2785"/>
                    </a:lnTo>
                    <a:lnTo>
                      <a:pt x="5308" y="2785"/>
                    </a:lnTo>
                    <a:lnTo>
                      <a:pt x="5308" y="2775"/>
                    </a:lnTo>
                    <a:lnTo>
                      <a:pt x="5310" y="2775"/>
                    </a:lnTo>
                    <a:lnTo>
                      <a:pt x="5310" y="2763"/>
                    </a:lnTo>
                    <a:lnTo>
                      <a:pt x="5312" y="2763"/>
                    </a:lnTo>
                    <a:lnTo>
                      <a:pt x="5312" y="2776"/>
                    </a:lnTo>
                    <a:lnTo>
                      <a:pt x="5310" y="2776"/>
                    </a:lnTo>
                    <a:lnTo>
                      <a:pt x="5310" y="2786"/>
                    </a:lnTo>
                    <a:lnTo>
                      <a:pt x="5308" y="2786"/>
                    </a:lnTo>
                    <a:lnTo>
                      <a:pt x="5308" y="2798"/>
                    </a:lnTo>
                    <a:lnTo>
                      <a:pt x="5307" y="2798"/>
                    </a:lnTo>
                    <a:lnTo>
                      <a:pt x="5307" y="2810"/>
                    </a:lnTo>
                    <a:lnTo>
                      <a:pt x="5305" y="2810"/>
                    </a:lnTo>
                    <a:lnTo>
                      <a:pt x="5305" y="2820"/>
                    </a:lnTo>
                    <a:lnTo>
                      <a:pt x="5303" y="2820"/>
                    </a:lnTo>
                    <a:lnTo>
                      <a:pt x="5303" y="2831"/>
                    </a:lnTo>
                    <a:lnTo>
                      <a:pt x="5302" y="2831"/>
                    </a:lnTo>
                    <a:lnTo>
                      <a:pt x="5302" y="2843"/>
                    </a:lnTo>
                    <a:lnTo>
                      <a:pt x="5300" y="2843"/>
                    </a:lnTo>
                    <a:lnTo>
                      <a:pt x="5300" y="2853"/>
                    </a:lnTo>
                    <a:lnTo>
                      <a:pt x="5298" y="2853"/>
                    </a:lnTo>
                    <a:lnTo>
                      <a:pt x="5298" y="2863"/>
                    </a:lnTo>
                    <a:lnTo>
                      <a:pt x="5297" y="2863"/>
                    </a:lnTo>
                    <a:lnTo>
                      <a:pt x="5297" y="2873"/>
                    </a:lnTo>
                    <a:lnTo>
                      <a:pt x="5295" y="2873"/>
                    </a:lnTo>
                    <a:close/>
                    <a:moveTo>
                      <a:pt x="5312" y="2751"/>
                    </a:moveTo>
                    <a:lnTo>
                      <a:pt x="5313" y="2751"/>
                    </a:lnTo>
                    <a:lnTo>
                      <a:pt x="5313" y="2763"/>
                    </a:lnTo>
                    <a:lnTo>
                      <a:pt x="5312" y="2763"/>
                    </a:lnTo>
                    <a:lnTo>
                      <a:pt x="5312" y="2751"/>
                    </a:lnTo>
                    <a:close/>
                    <a:moveTo>
                      <a:pt x="5313" y="2738"/>
                    </a:moveTo>
                    <a:lnTo>
                      <a:pt x="5315" y="2738"/>
                    </a:lnTo>
                    <a:lnTo>
                      <a:pt x="5315" y="2751"/>
                    </a:lnTo>
                    <a:lnTo>
                      <a:pt x="5313" y="2751"/>
                    </a:lnTo>
                    <a:lnTo>
                      <a:pt x="5313" y="2738"/>
                    </a:lnTo>
                    <a:close/>
                    <a:moveTo>
                      <a:pt x="5315" y="2738"/>
                    </a:moveTo>
                    <a:lnTo>
                      <a:pt x="5315" y="2721"/>
                    </a:lnTo>
                    <a:lnTo>
                      <a:pt x="5317" y="2721"/>
                    </a:lnTo>
                    <a:lnTo>
                      <a:pt x="5317" y="2705"/>
                    </a:lnTo>
                    <a:lnTo>
                      <a:pt x="5318" y="2705"/>
                    </a:lnTo>
                    <a:lnTo>
                      <a:pt x="5318" y="2686"/>
                    </a:lnTo>
                    <a:lnTo>
                      <a:pt x="5320" y="2686"/>
                    </a:lnTo>
                    <a:lnTo>
                      <a:pt x="5320" y="2670"/>
                    </a:lnTo>
                    <a:lnTo>
                      <a:pt x="5322" y="2670"/>
                    </a:lnTo>
                    <a:lnTo>
                      <a:pt x="5322" y="2653"/>
                    </a:lnTo>
                    <a:lnTo>
                      <a:pt x="5323" y="2653"/>
                    </a:lnTo>
                    <a:lnTo>
                      <a:pt x="5323" y="2671"/>
                    </a:lnTo>
                    <a:lnTo>
                      <a:pt x="5322" y="2671"/>
                    </a:lnTo>
                    <a:lnTo>
                      <a:pt x="5322" y="2690"/>
                    </a:lnTo>
                    <a:lnTo>
                      <a:pt x="5320" y="2690"/>
                    </a:lnTo>
                    <a:lnTo>
                      <a:pt x="5320" y="2706"/>
                    </a:lnTo>
                    <a:lnTo>
                      <a:pt x="5318" y="2706"/>
                    </a:lnTo>
                    <a:lnTo>
                      <a:pt x="5318" y="2723"/>
                    </a:lnTo>
                    <a:lnTo>
                      <a:pt x="5317" y="2723"/>
                    </a:lnTo>
                    <a:lnTo>
                      <a:pt x="5317" y="2738"/>
                    </a:lnTo>
                    <a:lnTo>
                      <a:pt x="5315" y="2738"/>
                    </a:lnTo>
                    <a:close/>
                    <a:moveTo>
                      <a:pt x="5323" y="2653"/>
                    </a:moveTo>
                    <a:lnTo>
                      <a:pt x="5323" y="2630"/>
                    </a:lnTo>
                    <a:lnTo>
                      <a:pt x="5325" y="2630"/>
                    </a:lnTo>
                    <a:lnTo>
                      <a:pt x="5325" y="2600"/>
                    </a:lnTo>
                    <a:lnTo>
                      <a:pt x="5327" y="2600"/>
                    </a:lnTo>
                    <a:lnTo>
                      <a:pt x="5327" y="2570"/>
                    </a:lnTo>
                    <a:lnTo>
                      <a:pt x="5328" y="2570"/>
                    </a:lnTo>
                    <a:lnTo>
                      <a:pt x="5328" y="2540"/>
                    </a:lnTo>
                    <a:lnTo>
                      <a:pt x="5330" y="2540"/>
                    </a:lnTo>
                    <a:lnTo>
                      <a:pt x="5330" y="2510"/>
                    </a:lnTo>
                    <a:lnTo>
                      <a:pt x="5332" y="2510"/>
                    </a:lnTo>
                    <a:lnTo>
                      <a:pt x="5332" y="2480"/>
                    </a:lnTo>
                    <a:lnTo>
                      <a:pt x="5333" y="2480"/>
                    </a:lnTo>
                    <a:lnTo>
                      <a:pt x="5333" y="2450"/>
                    </a:lnTo>
                    <a:lnTo>
                      <a:pt x="5335" y="2450"/>
                    </a:lnTo>
                    <a:lnTo>
                      <a:pt x="5335" y="2420"/>
                    </a:lnTo>
                    <a:lnTo>
                      <a:pt x="5337" y="2420"/>
                    </a:lnTo>
                    <a:lnTo>
                      <a:pt x="5337" y="2390"/>
                    </a:lnTo>
                    <a:lnTo>
                      <a:pt x="5338" y="2390"/>
                    </a:lnTo>
                    <a:lnTo>
                      <a:pt x="5338" y="2360"/>
                    </a:lnTo>
                    <a:lnTo>
                      <a:pt x="5340" y="2360"/>
                    </a:lnTo>
                    <a:lnTo>
                      <a:pt x="5340" y="2330"/>
                    </a:lnTo>
                    <a:lnTo>
                      <a:pt x="5342" y="2330"/>
                    </a:lnTo>
                    <a:lnTo>
                      <a:pt x="5342" y="2300"/>
                    </a:lnTo>
                    <a:lnTo>
                      <a:pt x="5343" y="2300"/>
                    </a:lnTo>
                    <a:lnTo>
                      <a:pt x="5343" y="2270"/>
                    </a:lnTo>
                    <a:lnTo>
                      <a:pt x="5345" y="2270"/>
                    </a:lnTo>
                    <a:lnTo>
                      <a:pt x="5345" y="2301"/>
                    </a:lnTo>
                    <a:lnTo>
                      <a:pt x="5343" y="2301"/>
                    </a:lnTo>
                    <a:lnTo>
                      <a:pt x="5343" y="2331"/>
                    </a:lnTo>
                    <a:lnTo>
                      <a:pt x="5342" y="2331"/>
                    </a:lnTo>
                    <a:lnTo>
                      <a:pt x="5342" y="2361"/>
                    </a:lnTo>
                    <a:lnTo>
                      <a:pt x="5340" y="2361"/>
                    </a:lnTo>
                    <a:lnTo>
                      <a:pt x="5340" y="2391"/>
                    </a:lnTo>
                    <a:lnTo>
                      <a:pt x="5338" y="2391"/>
                    </a:lnTo>
                    <a:lnTo>
                      <a:pt x="5338" y="2421"/>
                    </a:lnTo>
                    <a:lnTo>
                      <a:pt x="5337" y="2421"/>
                    </a:lnTo>
                    <a:lnTo>
                      <a:pt x="5337" y="2451"/>
                    </a:lnTo>
                    <a:lnTo>
                      <a:pt x="5335" y="2451"/>
                    </a:lnTo>
                    <a:lnTo>
                      <a:pt x="5335" y="2481"/>
                    </a:lnTo>
                    <a:lnTo>
                      <a:pt x="5333" y="2481"/>
                    </a:lnTo>
                    <a:lnTo>
                      <a:pt x="5333" y="2511"/>
                    </a:lnTo>
                    <a:lnTo>
                      <a:pt x="5332" y="2511"/>
                    </a:lnTo>
                    <a:lnTo>
                      <a:pt x="5332" y="2541"/>
                    </a:lnTo>
                    <a:lnTo>
                      <a:pt x="5330" y="2541"/>
                    </a:lnTo>
                    <a:lnTo>
                      <a:pt x="5330" y="2571"/>
                    </a:lnTo>
                    <a:lnTo>
                      <a:pt x="5328" y="2571"/>
                    </a:lnTo>
                    <a:lnTo>
                      <a:pt x="5328" y="2601"/>
                    </a:lnTo>
                    <a:lnTo>
                      <a:pt x="5327" y="2601"/>
                    </a:lnTo>
                    <a:lnTo>
                      <a:pt x="5327" y="2631"/>
                    </a:lnTo>
                    <a:lnTo>
                      <a:pt x="5325" y="2631"/>
                    </a:lnTo>
                    <a:lnTo>
                      <a:pt x="5325" y="2653"/>
                    </a:lnTo>
                    <a:lnTo>
                      <a:pt x="5323" y="2653"/>
                    </a:lnTo>
                    <a:close/>
                    <a:moveTo>
                      <a:pt x="47" y="2636"/>
                    </a:moveTo>
                    <a:lnTo>
                      <a:pt x="47" y="2613"/>
                    </a:lnTo>
                    <a:lnTo>
                      <a:pt x="45" y="2613"/>
                    </a:lnTo>
                    <a:lnTo>
                      <a:pt x="45" y="2588"/>
                    </a:lnTo>
                    <a:lnTo>
                      <a:pt x="43" y="2588"/>
                    </a:lnTo>
                    <a:lnTo>
                      <a:pt x="43" y="2563"/>
                    </a:lnTo>
                    <a:lnTo>
                      <a:pt x="42" y="2563"/>
                    </a:lnTo>
                    <a:lnTo>
                      <a:pt x="42" y="2538"/>
                    </a:lnTo>
                    <a:lnTo>
                      <a:pt x="40" y="2538"/>
                    </a:lnTo>
                    <a:lnTo>
                      <a:pt x="40" y="2513"/>
                    </a:lnTo>
                    <a:lnTo>
                      <a:pt x="38" y="2513"/>
                    </a:lnTo>
                    <a:lnTo>
                      <a:pt x="38" y="2490"/>
                    </a:lnTo>
                    <a:lnTo>
                      <a:pt x="37" y="2490"/>
                    </a:lnTo>
                    <a:lnTo>
                      <a:pt x="37" y="2465"/>
                    </a:lnTo>
                    <a:lnTo>
                      <a:pt x="35" y="2465"/>
                    </a:lnTo>
                    <a:lnTo>
                      <a:pt x="35" y="2440"/>
                    </a:lnTo>
                    <a:lnTo>
                      <a:pt x="33" y="2440"/>
                    </a:lnTo>
                    <a:lnTo>
                      <a:pt x="33" y="2415"/>
                    </a:lnTo>
                    <a:lnTo>
                      <a:pt x="32" y="2415"/>
                    </a:lnTo>
                    <a:lnTo>
                      <a:pt x="32" y="2390"/>
                    </a:lnTo>
                    <a:lnTo>
                      <a:pt x="30" y="2390"/>
                    </a:lnTo>
                    <a:lnTo>
                      <a:pt x="30" y="2365"/>
                    </a:lnTo>
                    <a:lnTo>
                      <a:pt x="32" y="2365"/>
                    </a:lnTo>
                    <a:lnTo>
                      <a:pt x="32" y="2388"/>
                    </a:lnTo>
                    <a:lnTo>
                      <a:pt x="33" y="2388"/>
                    </a:lnTo>
                    <a:lnTo>
                      <a:pt x="33" y="2413"/>
                    </a:lnTo>
                    <a:lnTo>
                      <a:pt x="35" y="2413"/>
                    </a:lnTo>
                    <a:lnTo>
                      <a:pt x="35" y="2438"/>
                    </a:lnTo>
                    <a:lnTo>
                      <a:pt x="37" y="2438"/>
                    </a:lnTo>
                    <a:lnTo>
                      <a:pt x="37" y="2463"/>
                    </a:lnTo>
                    <a:lnTo>
                      <a:pt x="38" y="2463"/>
                    </a:lnTo>
                    <a:lnTo>
                      <a:pt x="38" y="2488"/>
                    </a:lnTo>
                    <a:lnTo>
                      <a:pt x="40" y="2488"/>
                    </a:lnTo>
                    <a:lnTo>
                      <a:pt x="40" y="2511"/>
                    </a:lnTo>
                    <a:lnTo>
                      <a:pt x="42" y="2511"/>
                    </a:lnTo>
                    <a:lnTo>
                      <a:pt x="42" y="2536"/>
                    </a:lnTo>
                    <a:lnTo>
                      <a:pt x="43" y="2536"/>
                    </a:lnTo>
                    <a:lnTo>
                      <a:pt x="43" y="2561"/>
                    </a:lnTo>
                    <a:lnTo>
                      <a:pt x="45" y="2561"/>
                    </a:lnTo>
                    <a:lnTo>
                      <a:pt x="45" y="2586"/>
                    </a:lnTo>
                    <a:lnTo>
                      <a:pt x="47" y="2586"/>
                    </a:lnTo>
                    <a:lnTo>
                      <a:pt x="47" y="2611"/>
                    </a:lnTo>
                    <a:lnTo>
                      <a:pt x="48" y="2611"/>
                    </a:lnTo>
                    <a:lnTo>
                      <a:pt x="48" y="2636"/>
                    </a:lnTo>
                    <a:lnTo>
                      <a:pt x="47" y="2636"/>
                    </a:lnTo>
                    <a:close/>
                    <a:moveTo>
                      <a:pt x="28" y="2365"/>
                    </a:moveTo>
                    <a:lnTo>
                      <a:pt x="28" y="2341"/>
                    </a:lnTo>
                    <a:lnTo>
                      <a:pt x="27" y="2341"/>
                    </a:lnTo>
                    <a:lnTo>
                      <a:pt x="27" y="2316"/>
                    </a:lnTo>
                    <a:lnTo>
                      <a:pt x="25" y="2316"/>
                    </a:lnTo>
                    <a:lnTo>
                      <a:pt x="25" y="2291"/>
                    </a:lnTo>
                    <a:lnTo>
                      <a:pt x="23" y="2291"/>
                    </a:lnTo>
                    <a:lnTo>
                      <a:pt x="23" y="2266"/>
                    </a:lnTo>
                    <a:lnTo>
                      <a:pt x="22" y="2266"/>
                    </a:lnTo>
                    <a:lnTo>
                      <a:pt x="22" y="2241"/>
                    </a:lnTo>
                    <a:lnTo>
                      <a:pt x="23" y="2241"/>
                    </a:lnTo>
                    <a:lnTo>
                      <a:pt x="23" y="2265"/>
                    </a:lnTo>
                    <a:lnTo>
                      <a:pt x="25" y="2265"/>
                    </a:lnTo>
                    <a:lnTo>
                      <a:pt x="25" y="2290"/>
                    </a:lnTo>
                    <a:lnTo>
                      <a:pt x="27" y="2290"/>
                    </a:lnTo>
                    <a:lnTo>
                      <a:pt x="27" y="2315"/>
                    </a:lnTo>
                    <a:lnTo>
                      <a:pt x="28" y="2315"/>
                    </a:lnTo>
                    <a:lnTo>
                      <a:pt x="28" y="2340"/>
                    </a:lnTo>
                    <a:lnTo>
                      <a:pt x="30" y="2340"/>
                    </a:lnTo>
                    <a:lnTo>
                      <a:pt x="30" y="2365"/>
                    </a:lnTo>
                    <a:lnTo>
                      <a:pt x="28" y="2365"/>
                    </a:lnTo>
                    <a:close/>
                    <a:moveTo>
                      <a:pt x="5345" y="2270"/>
                    </a:moveTo>
                    <a:lnTo>
                      <a:pt x="5345" y="2238"/>
                    </a:lnTo>
                    <a:lnTo>
                      <a:pt x="5347" y="2238"/>
                    </a:lnTo>
                    <a:lnTo>
                      <a:pt x="5347" y="2208"/>
                    </a:lnTo>
                    <a:lnTo>
                      <a:pt x="5348" y="2208"/>
                    </a:lnTo>
                    <a:lnTo>
                      <a:pt x="5348" y="2178"/>
                    </a:lnTo>
                    <a:lnTo>
                      <a:pt x="5350" y="2178"/>
                    </a:lnTo>
                    <a:lnTo>
                      <a:pt x="5350" y="2148"/>
                    </a:lnTo>
                    <a:lnTo>
                      <a:pt x="5352" y="2148"/>
                    </a:lnTo>
                    <a:lnTo>
                      <a:pt x="5352" y="2118"/>
                    </a:lnTo>
                    <a:lnTo>
                      <a:pt x="5353" y="2118"/>
                    </a:lnTo>
                    <a:lnTo>
                      <a:pt x="5353" y="2088"/>
                    </a:lnTo>
                    <a:lnTo>
                      <a:pt x="5355" y="2088"/>
                    </a:lnTo>
                    <a:lnTo>
                      <a:pt x="5355" y="2058"/>
                    </a:lnTo>
                    <a:lnTo>
                      <a:pt x="5357" y="2058"/>
                    </a:lnTo>
                    <a:lnTo>
                      <a:pt x="5357" y="2028"/>
                    </a:lnTo>
                    <a:lnTo>
                      <a:pt x="5358" y="2028"/>
                    </a:lnTo>
                    <a:lnTo>
                      <a:pt x="5358" y="1998"/>
                    </a:lnTo>
                    <a:lnTo>
                      <a:pt x="5360" y="1998"/>
                    </a:lnTo>
                    <a:lnTo>
                      <a:pt x="5360" y="1963"/>
                    </a:lnTo>
                    <a:lnTo>
                      <a:pt x="5362" y="1963"/>
                    </a:lnTo>
                    <a:lnTo>
                      <a:pt x="5362" y="1920"/>
                    </a:lnTo>
                    <a:lnTo>
                      <a:pt x="5363" y="1920"/>
                    </a:lnTo>
                    <a:lnTo>
                      <a:pt x="5363" y="1965"/>
                    </a:lnTo>
                    <a:lnTo>
                      <a:pt x="5362" y="1965"/>
                    </a:lnTo>
                    <a:lnTo>
                      <a:pt x="5362" y="2000"/>
                    </a:lnTo>
                    <a:lnTo>
                      <a:pt x="5360" y="2000"/>
                    </a:lnTo>
                    <a:lnTo>
                      <a:pt x="5360" y="2030"/>
                    </a:lnTo>
                    <a:lnTo>
                      <a:pt x="5358" y="2030"/>
                    </a:lnTo>
                    <a:lnTo>
                      <a:pt x="5358" y="2060"/>
                    </a:lnTo>
                    <a:lnTo>
                      <a:pt x="5357" y="2060"/>
                    </a:lnTo>
                    <a:lnTo>
                      <a:pt x="5357" y="2090"/>
                    </a:lnTo>
                    <a:lnTo>
                      <a:pt x="5355" y="2090"/>
                    </a:lnTo>
                    <a:lnTo>
                      <a:pt x="5355" y="2120"/>
                    </a:lnTo>
                    <a:lnTo>
                      <a:pt x="5353" y="2120"/>
                    </a:lnTo>
                    <a:lnTo>
                      <a:pt x="5353" y="2150"/>
                    </a:lnTo>
                    <a:lnTo>
                      <a:pt x="5352" y="2150"/>
                    </a:lnTo>
                    <a:lnTo>
                      <a:pt x="5352" y="2180"/>
                    </a:lnTo>
                    <a:lnTo>
                      <a:pt x="5350" y="2180"/>
                    </a:lnTo>
                    <a:lnTo>
                      <a:pt x="5350" y="2210"/>
                    </a:lnTo>
                    <a:lnTo>
                      <a:pt x="5348" y="2210"/>
                    </a:lnTo>
                    <a:lnTo>
                      <a:pt x="5348" y="2240"/>
                    </a:lnTo>
                    <a:lnTo>
                      <a:pt x="5347" y="2240"/>
                    </a:lnTo>
                    <a:lnTo>
                      <a:pt x="5347" y="2270"/>
                    </a:lnTo>
                    <a:lnTo>
                      <a:pt x="5345" y="2270"/>
                    </a:lnTo>
                    <a:close/>
                    <a:moveTo>
                      <a:pt x="20" y="2241"/>
                    </a:moveTo>
                    <a:lnTo>
                      <a:pt x="20" y="2218"/>
                    </a:lnTo>
                    <a:lnTo>
                      <a:pt x="18" y="2218"/>
                    </a:lnTo>
                    <a:lnTo>
                      <a:pt x="18" y="2193"/>
                    </a:lnTo>
                    <a:lnTo>
                      <a:pt x="17" y="2193"/>
                    </a:lnTo>
                    <a:lnTo>
                      <a:pt x="17" y="2168"/>
                    </a:lnTo>
                    <a:lnTo>
                      <a:pt x="15" y="2168"/>
                    </a:lnTo>
                    <a:lnTo>
                      <a:pt x="15" y="2143"/>
                    </a:lnTo>
                    <a:lnTo>
                      <a:pt x="13" y="2143"/>
                    </a:lnTo>
                    <a:lnTo>
                      <a:pt x="13" y="2118"/>
                    </a:lnTo>
                    <a:lnTo>
                      <a:pt x="15" y="2118"/>
                    </a:lnTo>
                    <a:lnTo>
                      <a:pt x="15" y="2141"/>
                    </a:lnTo>
                    <a:lnTo>
                      <a:pt x="17" y="2141"/>
                    </a:lnTo>
                    <a:lnTo>
                      <a:pt x="17" y="2166"/>
                    </a:lnTo>
                    <a:lnTo>
                      <a:pt x="18" y="2166"/>
                    </a:lnTo>
                    <a:lnTo>
                      <a:pt x="18" y="2191"/>
                    </a:lnTo>
                    <a:lnTo>
                      <a:pt x="20" y="2191"/>
                    </a:lnTo>
                    <a:lnTo>
                      <a:pt x="20" y="2216"/>
                    </a:lnTo>
                    <a:lnTo>
                      <a:pt x="22" y="2216"/>
                    </a:lnTo>
                    <a:lnTo>
                      <a:pt x="22" y="2241"/>
                    </a:lnTo>
                    <a:lnTo>
                      <a:pt x="20" y="2241"/>
                    </a:lnTo>
                    <a:close/>
                    <a:moveTo>
                      <a:pt x="12" y="2118"/>
                    </a:moveTo>
                    <a:lnTo>
                      <a:pt x="12" y="2095"/>
                    </a:lnTo>
                    <a:lnTo>
                      <a:pt x="10" y="2095"/>
                    </a:lnTo>
                    <a:lnTo>
                      <a:pt x="10" y="2070"/>
                    </a:lnTo>
                    <a:lnTo>
                      <a:pt x="8" y="2070"/>
                    </a:lnTo>
                    <a:lnTo>
                      <a:pt x="8" y="2045"/>
                    </a:lnTo>
                    <a:lnTo>
                      <a:pt x="7" y="2045"/>
                    </a:lnTo>
                    <a:lnTo>
                      <a:pt x="7" y="2020"/>
                    </a:lnTo>
                    <a:lnTo>
                      <a:pt x="5" y="2020"/>
                    </a:lnTo>
                    <a:lnTo>
                      <a:pt x="5" y="1993"/>
                    </a:lnTo>
                    <a:lnTo>
                      <a:pt x="3" y="1993"/>
                    </a:lnTo>
                    <a:lnTo>
                      <a:pt x="3" y="1961"/>
                    </a:lnTo>
                    <a:lnTo>
                      <a:pt x="5" y="1961"/>
                    </a:lnTo>
                    <a:lnTo>
                      <a:pt x="5" y="1991"/>
                    </a:lnTo>
                    <a:lnTo>
                      <a:pt x="7" y="1991"/>
                    </a:lnTo>
                    <a:lnTo>
                      <a:pt x="7" y="2018"/>
                    </a:lnTo>
                    <a:lnTo>
                      <a:pt x="8" y="2018"/>
                    </a:lnTo>
                    <a:lnTo>
                      <a:pt x="8" y="2043"/>
                    </a:lnTo>
                    <a:lnTo>
                      <a:pt x="10" y="2043"/>
                    </a:lnTo>
                    <a:lnTo>
                      <a:pt x="10" y="2068"/>
                    </a:lnTo>
                    <a:lnTo>
                      <a:pt x="12" y="2068"/>
                    </a:lnTo>
                    <a:lnTo>
                      <a:pt x="12" y="2093"/>
                    </a:lnTo>
                    <a:lnTo>
                      <a:pt x="13" y="2093"/>
                    </a:lnTo>
                    <a:lnTo>
                      <a:pt x="13" y="2118"/>
                    </a:lnTo>
                    <a:lnTo>
                      <a:pt x="12" y="2118"/>
                    </a:lnTo>
                    <a:close/>
                    <a:moveTo>
                      <a:pt x="2" y="1953"/>
                    </a:moveTo>
                    <a:lnTo>
                      <a:pt x="3" y="1953"/>
                    </a:lnTo>
                    <a:lnTo>
                      <a:pt x="3" y="1958"/>
                    </a:lnTo>
                    <a:lnTo>
                      <a:pt x="2" y="1958"/>
                    </a:lnTo>
                    <a:lnTo>
                      <a:pt x="2" y="1953"/>
                    </a:lnTo>
                    <a:close/>
                    <a:moveTo>
                      <a:pt x="5363" y="1908"/>
                    </a:moveTo>
                    <a:lnTo>
                      <a:pt x="5365" y="1908"/>
                    </a:lnTo>
                    <a:lnTo>
                      <a:pt x="5365" y="1916"/>
                    </a:lnTo>
                    <a:lnTo>
                      <a:pt x="5363" y="1916"/>
                    </a:lnTo>
                    <a:lnTo>
                      <a:pt x="5363" y="1908"/>
                    </a:lnTo>
                    <a:close/>
                    <a:moveTo>
                      <a:pt x="5363" y="1845"/>
                    </a:moveTo>
                    <a:lnTo>
                      <a:pt x="5365" y="1845"/>
                    </a:lnTo>
                    <a:lnTo>
                      <a:pt x="5365" y="1883"/>
                    </a:lnTo>
                    <a:lnTo>
                      <a:pt x="5363" y="1883"/>
                    </a:lnTo>
                    <a:lnTo>
                      <a:pt x="5363" y="1845"/>
                    </a:lnTo>
                    <a:close/>
                    <a:moveTo>
                      <a:pt x="0" y="1861"/>
                    </a:moveTo>
                    <a:lnTo>
                      <a:pt x="2" y="1861"/>
                    </a:lnTo>
                    <a:lnTo>
                      <a:pt x="2" y="1878"/>
                    </a:lnTo>
                    <a:lnTo>
                      <a:pt x="0" y="1878"/>
                    </a:lnTo>
                    <a:lnTo>
                      <a:pt x="0" y="1861"/>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03" name="Freeform 306"/>
              <p:cNvSpPr>
                <a:spLocks noEditPoints="1"/>
              </p:cNvSpPr>
              <p:nvPr/>
            </p:nvSpPr>
            <p:spPr bwMode="auto">
              <a:xfrm>
                <a:off x="6405563" y="4003675"/>
                <a:ext cx="439738" cy="641350"/>
              </a:xfrm>
              <a:custGeom>
                <a:avLst/>
                <a:gdLst>
                  <a:gd name="T0" fmla="*/ 71 w 2142"/>
                  <a:gd name="T1" fmla="*/ 3114 h 3114"/>
                  <a:gd name="T2" fmla="*/ 71 w 2142"/>
                  <a:gd name="T3" fmla="*/ 3114 h 3114"/>
                  <a:gd name="T4" fmla="*/ 47 w 2142"/>
                  <a:gd name="T5" fmla="*/ 2913 h 3114"/>
                  <a:gd name="T6" fmla="*/ 47 w 2142"/>
                  <a:gd name="T7" fmla="*/ 2913 h 3114"/>
                  <a:gd name="T8" fmla="*/ 71 w 2142"/>
                  <a:gd name="T9" fmla="*/ 3114 h 3114"/>
                  <a:gd name="T10" fmla="*/ 71 w 2142"/>
                  <a:gd name="T11" fmla="*/ 3114 h 3114"/>
                  <a:gd name="T12" fmla="*/ 2 w 2142"/>
                  <a:gd name="T13" fmla="*/ 2232 h 3114"/>
                  <a:gd name="T14" fmla="*/ 0 w 2142"/>
                  <a:gd name="T15" fmla="*/ 2155 h 3114"/>
                  <a:gd name="T16" fmla="*/ 0 w 2142"/>
                  <a:gd name="T17" fmla="*/ 2154 h 3114"/>
                  <a:gd name="T18" fmla="*/ 2 w 2142"/>
                  <a:gd name="T19" fmla="*/ 2232 h 3114"/>
                  <a:gd name="T20" fmla="*/ 0 w 2142"/>
                  <a:gd name="T21" fmla="*/ 2125 h 3114"/>
                  <a:gd name="T22" fmla="*/ 0 w 2142"/>
                  <a:gd name="T23" fmla="*/ 2125 h 3114"/>
                  <a:gd name="T24" fmla="*/ 302 w 2142"/>
                  <a:gd name="T25" fmla="*/ 1046 h 3114"/>
                  <a:gd name="T26" fmla="*/ 302 w 2142"/>
                  <a:gd name="T27" fmla="*/ 1046 h 3114"/>
                  <a:gd name="T28" fmla="*/ 0 w 2142"/>
                  <a:gd name="T29" fmla="*/ 2125 h 3114"/>
                  <a:gd name="T30" fmla="*/ 737 w 2142"/>
                  <a:gd name="T31" fmla="*/ 526 h 3114"/>
                  <a:gd name="T32" fmla="*/ 737 w 2142"/>
                  <a:gd name="T33" fmla="*/ 526 h 3114"/>
                  <a:gd name="T34" fmla="*/ 2133 w 2142"/>
                  <a:gd name="T35" fmla="*/ 0 h 3114"/>
                  <a:gd name="T36" fmla="*/ 2142 w 2142"/>
                  <a:gd name="T37" fmla="*/ 0 h 3114"/>
                  <a:gd name="T38" fmla="*/ 737 w 2142"/>
                  <a:gd name="T39" fmla="*/ 526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42" h="3114">
                    <a:moveTo>
                      <a:pt x="71" y="3114"/>
                    </a:moveTo>
                    <a:lnTo>
                      <a:pt x="71" y="3114"/>
                    </a:lnTo>
                    <a:cubicBezTo>
                      <a:pt x="60" y="3048"/>
                      <a:pt x="52" y="2981"/>
                      <a:pt x="47" y="2913"/>
                    </a:cubicBezTo>
                    <a:lnTo>
                      <a:pt x="47" y="2913"/>
                    </a:lnTo>
                    <a:cubicBezTo>
                      <a:pt x="52" y="2981"/>
                      <a:pt x="60" y="3048"/>
                      <a:pt x="71" y="3114"/>
                    </a:cubicBezTo>
                    <a:lnTo>
                      <a:pt x="71" y="3114"/>
                    </a:lnTo>
                    <a:close/>
                    <a:moveTo>
                      <a:pt x="2" y="2232"/>
                    </a:moveTo>
                    <a:cubicBezTo>
                      <a:pt x="1" y="2206"/>
                      <a:pt x="0" y="2180"/>
                      <a:pt x="0" y="2155"/>
                    </a:cubicBezTo>
                    <a:lnTo>
                      <a:pt x="0" y="2154"/>
                    </a:lnTo>
                    <a:cubicBezTo>
                      <a:pt x="0" y="2180"/>
                      <a:pt x="1" y="2206"/>
                      <a:pt x="2" y="2232"/>
                    </a:cubicBezTo>
                    <a:close/>
                    <a:moveTo>
                      <a:pt x="0" y="2125"/>
                    </a:moveTo>
                    <a:lnTo>
                      <a:pt x="0" y="2125"/>
                    </a:lnTo>
                    <a:cubicBezTo>
                      <a:pt x="3" y="1732"/>
                      <a:pt x="112" y="1363"/>
                      <a:pt x="302" y="1046"/>
                    </a:cubicBezTo>
                    <a:lnTo>
                      <a:pt x="302" y="1046"/>
                    </a:lnTo>
                    <a:cubicBezTo>
                      <a:pt x="112" y="1363"/>
                      <a:pt x="3" y="1732"/>
                      <a:pt x="0" y="2125"/>
                    </a:cubicBezTo>
                    <a:close/>
                    <a:moveTo>
                      <a:pt x="737" y="526"/>
                    </a:moveTo>
                    <a:lnTo>
                      <a:pt x="737" y="526"/>
                    </a:lnTo>
                    <a:cubicBezTo>
                      <a:pt x="1110" y="201"/>
                      <a:pt x="1597" y="3"/>
                      <a:pt x="2133" y="0"/>
                    </a:cubicBezTo>
                    <a:lnTo>
                      <a:pt x="2142" y="0"/>
                    </a:lnTo>
                    <a:cubicBezTo>
                      <a:pt x="1603" y="0"/>
                      <a:pt x="1112" y="199"/>
                      <a:pt x="737" y="526"/>
                    </a:cubicBez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04" name="Freeform 307"/>
              <p:cNvSpPr/>
              <p:nvPr/>
            </p:nvSpPr>
            <p:spPr bwMode="auto">
              <a:xfrm>
                <a:off x="6467475" y="4113213"/>
                <a:ext cx="88900" cy="106363"/>
              </a:xfrm>
              <a:custGeom>
                <a:avLst/>
                <a:gdLst>
                  <a:gd name="T0" fmla="*/ 0 w 435"/>
                  <a:gd name="T1" fmla="*/ 520 h 520"/>
                  <a:gd name="T2" fmla="*/ 435 w 435"/>
                  <a:gd name="T3" fmla="*/ 0 h 520"/>
                  <a:gd name="T4" fmla="*/ 435 w 435"/>
                  <a:gd name="T5" fmla="*/ 0 h 520"/>
                  <a:gd name="T6" fmla="*/ 0 w 435"/>
                  <a:gd name="T7" fmla="*/ 520 h 520"/>
                  <a:gd name="T8" fmla="*/ 0 w 435"/>
                  <a:gd name="T9" fmla="*/ 520 h 520"/>
                </a:gdLst>
                <a:ahLst/>
                <a:cxnLst>
                  <a:cxn ang="0">
                    <a:pos x="T0" y="T1"/>
                  </a:cxn>
                  <a:cxn ang="0">
                    <a:pos x="T2" y="T3"/>
                  </a:cxn>
                  <a:cxn ang="0">
                    <a:pos x="T4" y="T5"/>
                  </a:cxn>
                  <a:cxn ang="0">
                    <a:pos x="T6" y="T7"/>
                  </a:cxn>
                  <a:cxn ang="0">
                    <a:pos x="T8" y="T9"/>
                  </a:cxn>
                </a:cxnLst>
                <a:rect l="0" t="0" r="r" b="b"/>
                <a:pathLst>
                  <a:path w="435" h="520">
                    <a:moveTo>
                      <a:pt x="0" y="520"/>
                    </a:moveTo>
                    <a:cubicBezTo>
                      <a:pt x="117" y="324"/>
                      <a:pt x="264" y="149"/>
                      <a:pt x="435" y="0"/>
                    </a:cubicBezTo>
                    <a:lnTo>
                      <a:pt x="435" y="0"/>
                    </a:lnTo>
                    <a:cubicBezTo>
                      <a:pt x="264" y="149"/>
                      <a:pt x="117" y="324"/>
                      <a:pt x="0" y="520"/>
                    </a:cubicBezTo>
                    <a:lnTo>
                      <a:pt x="0" y="520"/>
                    </a:lnTo>
                    <a:close/>
                  </a:path>
                </a:pathLst>
              </a:custGeom>
              <a:solidFill>
                <a:srgbClr val="F3E5C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05" name="Freeform 308"/>
              <p:cNvSpPr/>
              <p:nvPr/>
            </p:nvSpPr>
            <p:spPr bwMode="auto">
              <a:xfrm>
                <a:off x="7067550" y="4003675"/>
                <a:ext cx="215900" cy="57150"/>
              </a:xfrm>
              <a:custGeom>
                <a:avLst/>
                <a:gdLst>
                  <a:gd name="T0" fmla="*/ 1054 w 1054"/>
                  <a:gd name="T1" fmla="*/ 277 h 277"/>
                  <a:gd name="T2" fmla="*/ 1054 w 1054"/>
                  <a:gd name="T3" fmla="*/ 277 h 277"/>
                  <a:gd name="T4" fmla="*/ 0 w 1054"/>
                  <a:gd name="T5" fmla="*/ 0 h 277"/>
                  <a:gd name="T6" fmla="*/ 9 w 1054"/>
                  <a:gd name="T7" fmla="*/ 0 h 277"/>
                  <a:gd name="T8" fmla="*/ 1054 w 1054"/>
                  <a:gd name="T9" fmla="*/ 277 h 277"/>
                  <a:gd name="T10" fmla="*/ 1054 w 1054"/>
                  <a:gd name="T11" fmla="*/ 277 h 277"/>
                </a:gdLst>
                <a:ahLst/>
                <a:cxnLst>
                  <a:cxn ang="0">
                    <a:pos x="T0" y="T1"/>
                  </a:cxn>
                  <a:cxn ang="0">
                    <a:pos x="T2" y="T3"/>
                  </a:cxn>
                  <a:cxn ang="0">
                    <a:pos x="T4" y="T5"/>
                  </a:cxn>
                  <a:cxn ang="0">
                    <a:pos x="T6" y="T7"/>
                  </a:cxn>
                  <a:cxn ang="0">
                    <a:pos x="T8" y="T9"/>
                  </a:cxn>
                  <a:cxn ang="0">
                    <a:pos x="T10" y="T11"/>
                  </a:cxn>
                </a:cxnLst>
                <a:rect l="0" t="0" r="r" b="b"/>
                <a:pathLst>
                  <a:path w="1054" h="277">
                    <a:moveTo>
                      <a:pt x="1054" y="277"/>
                    </a:moveTo>
                    <a:lnTo>
                      <a:pt x="1054" y="277"/>
                    </a:lnTo>
                    <a:cubicBezTo>
                      <a:pt x="743" y="101"/>
                      <a:pt x="384" y="0"/>
                      <a:pt x="0" y="0"/>
                    </a:cubicBezTo>
                    <a:lnTo>
                      <a:pt x="9" y="0"/>
                    </a:lnTo>
                    <a:cubicBezTo>
                      <a:pt x="390" y="2"/>
                      <a:pt x="745" y="103"/>
                      <a:pt x="1054" y="277"/>
                    </a:cubicBezTo>
                    <a:lnTo>
                      <a:pt x="1054" y="277"/>
                    </a:ln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06" name="Freeform 309"/>
              <p:cNvSpPr/>
              <p:nvPr/>
            </p:nvSpPr>
            <p:spPr bwMode="auto">
              <a:xfrm>
                <a:off x="6405563" y="4003675"/>
                <a:ext cx="877888" cy="641350"/>
              </a:xfrm>
              <a:custGeom>
                <a:avLst/>
                <a:gdLst>
                  <a:gd name="T0" fmla="*/ 71 w 4275"/>
                  <a:gd name="T1" fmla="*/ 3114 h 3114"/>
                  <a:gd name="T2" fmla="*/ 71 w 4275"/>
                  <a:gd name="T3" fmla="*/ 3114 h 3114"/>
                  <a:gd name="T4" fmla="*/ 71 w 4275"/>
                  <a:gd name="T5" fmla="*/ 3114 h 3114"/>
                  <a:gd name="T6" fmla="*/ 47 w 4275"/>
                  <a:gd name="T7" fmla="*/ 2913 h 3114"/>
                  <a:gd name="T8" fmla="*/ 47 w 4275"/>
                  <a:gd name="T9" fmla="*/ 2913 h 3114"/>
                  <a:gd name="T10" fmla="*/ 5 w 4275"/>
                  <a:gd name="T11" fmla="*/ 2287 h 3114"/>
                  <a:gd name="T12" fmla="*/ 2 w 4275"/>
                  <a:gd name="T13" fmla="*/ 2232 h 3114"/>
                  <a:gd name="T14" fmla="*/ 0 w 4275"/>
                  <a:gd name="T15" fmla="*/ 2154 h 3114"/>
                  <a:gd name="T16" fmla="*/ 0 w 4275"/>
                  <a:gd name="T17" fmla="*/ 2125 h 3114"/>
                  <a:gd name="T18" fmla="*/ 302 w 4275"/>
                  <a:gd name="T19" fmla="*/ 1046 h 3114"/>
                  <a:gd name="T20" fmla="*/ 737 w 4275"/>
                  <a:gd name="T21" fmla="*/ 526 h 3114"/>
                  <a:gd name="T22" fmla="*/ 2142 w 4275"/>
                  <a:gd name="T23" fmla="*/ 0 h 3114"/>
                  <a:gd name="T24" fmla="*/ 3221 w 4275"/>
                  <a:gd name="T25" fmla="*/ 0 h 3114"/>
                  <a:gd name="T26" fmla="*/ 4275 w 4275"/>
                  <a:gd name="T27" fmla="*/ 277 h 3114"/>
                  <a:gd name="T28" fmla="*/ 4275 w 4275"/>
                  <a:gd name="T29" fmla="*/ 277 h 3114"/>
                  <a:gd name="T30" fmla="*/ 71 w 4275"/>
                  <a:gd name="T31" fmla="*/ 3114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75" h="3114">
                    <a:moveTo>
                      <a:pt x="71" y="3114"/>
                    </a:moveTo>
                    <a:lnTo>
                      <a:pt x="71" y="3114"/>
                    </a:lnTo>
                    <a:lnTo>
                      <a:pt x="71" y="3114"/>
                    </a:lnTo>
                    <a:cubicBezTo>
                      <a:pt x="60" y="3048"/>
                      <a:pt x="52" y="2981"/>
                      <a:pt x="47" y="2913"/>
                    </a:cubicBezTo>
                    <a:lnTo>
                      <a:pt x="47" y="2913"/>
                    </a:lnTo>
                    <a:lnTo>
                      <a:pt x="5" y="2287"/>
                    </a:lnTo>
                    <a:cubicBezTo>
                      <a:pt x="4" y="2268"/>
                      <a:pt x="3" y="2250"/>
                      <a:pt x="2" y="2232"/>
                    </a:cubicBezTo>
                    <a:cubicBezTo>
                      <a:pt x="1" y="2206"/>
                      <a:pt x="0" y="2180"/>
                      <a:pt x="0" y="2154"/>
                    </a:cubicBezTo>
                    <a:lnTo>
                      <a:pt x="0" y="2125"/>
                    </a:lnTo>
                    <a:cubicBezTo>
                      <a:pt x="3" y="1732"/>
                      <a:pt x="112" y="1363"/>
                      <a:pt x="302" y="1046"/>
                    </a:cubicBezTo>
                    <a:cubicBezTo>
                      <a:pt x="419" y="850"/>
                      <a:pt x="566" y="675"/>
                      <a:pt x="737" y="526"/>
                    </a:cubicBezTo>
                    <a:cubicBezTo>
                      <a:pt x="1112" y="199"/>
                      <a:pt x="1603" y="0"/>
                      <a:pt x="2142" y="0"/>
                    </a:cubicBezTo>
                    <a:lnTo>
                      <a:pt x="3221" y="0"/>
                    </a:lnTo>
                    <a:cubicBezTo>
                      <a:pt x="3605" y="0"/>
                      <a:pt x="3964" y="101"/>
                      <a:pt x="4275" y="277"/>
                    </a:cubicBezTo>
                    <a:lnTo>
                      <a:pt x="4275" y="277"/>
                    </a:lnTo>
                    <a:cubicBezTo>
                      <a:pt x="3497" y="1440"/>
                      <a:pt x="2041" y="3103"/>
                      <a:pt x="71" y="3114"/>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07" name="Freeform 310"/>
              <p:cNvSpPr/>
              <p:nvPr/>
            </p:nvSpPr>
            <p:spPr bwMode="auto">
              <a:xfrm>
                <a:off x="7277100" y="4805363"/>
                <a:ext cx="158750" cy="152400"/>
              </a:xfrm>
              <a:custGeom>
                <a:avLst/>
                <a:gdLst>
                  <a:gd name="T0" fmla="*/ 0 w 773"/>
                  <a:gd name="T1" fmla="*/ 743 h 743"/>
                  <a:gd name="T2" fmla="*/ 0 w 773"/>
                  <a:gd name="T3" fmla="*/ 743 h 743"/>
                  <a:gd name="T4" fmla="*/ 773 w 773"/>
                  <a:gd name="T5" fmla="*/ 0 h 743"/>
                  <a:gd name="T6" fmla="*/ 0 w 773"/>
                  <a:gd name="T7" fmla="*/ 743 h 743"/>
                </a:gdLst>
                <a:ahLst/>
                <a:cxnLst>
                  <a:cxn ang="0">
                    <a:pos x="T0" y="T1"/>
                  </a:cxn>
                  <a:cxn ang="0">
                    <a:pos x="T2" y="T3"/>
                  </a:cxn>
                  <a:cxn ang="0">
                    <a:pos x="T4" y="T5"/>
                  </a:cxn>
                  <a:cxn ang="0">
                    <a:pos x="T6" y="T7"/>
                  </a:cxn>
                </a:cxnLst>
                <a:rect l="0" t="0" r="r" b="b"/>
                <a:pathLst>
                  <a:path w="773" h="743">
                    <a:moveTo>
                      <a:pt x="0" y="743"/>
                    </a:moveTo>
                    <a:lnTo>
                      <a:pt x="0" y="743"/>
                    </a:lnTo>
                    <a:cubicBezTo>
                      <a:pt x="316" y="565"/>
                      <a:pt x="583" y="309"/>
                      <a:pt x="773" y="0"/>
                    </a:cubicBezTo>
                    <a:cubicBezTo>
                      <a:pt x="583" y="309"/>
                      <a:pt x="316" y="565"/>
                      <a:pt x="0" y="743"/>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08" name="Freeform 311"/>
              <p:cNvSpPr/>
              <p:nvPr/>
            </p:nvSpPr>
            <p:spPr bwMode="auto">
              <a:xfrm>
                <a:off x="6854825" y="4957763"/>
                <a:ext cx="422275" cy="57150"/>
              </a:xfrm>
              <a:custGeom>
                <a:avLst/>
                <a:gdLst>
                  <a:gd name="T0" fmla="*/ 1002 w 2053"/>
                  <a:gd name="T1" fmla="*/ 275 h 275"/>
                  <a:gd name="T2" fmla="*/ 0 w 2053"/>
                  <a:gd name="T3" fmla="*/ 275 h 275"/>
                  <a:gd name="T4" fmla="*/ 0 w 2053"/>
                  <a:gd name="T5" fmla="*/ 275 h 275"/>
                  <a:gd name="T6" fmla="*/ 1002 w 2053"/>
                  <a:gd name="T7" fmla="*/ 275 h 275"/>
                  <a:gd name="T8" fmla="*/ 2053 w 2053"/>
                  <a:gd name="T9" fmla="*/ 0 h 275"/>
                  <a:gd name="T10" fmla="*/ 2053 w 2053"/>
                  <a:gd name="T11" fmla="*/ 0 h 275"/>
                  <a:gd name="T12" fmla="*/ 1002 w 2053"/>
                  <a:gd name="T13" fmla="*/ 275 h 275"/>
                </a:gdLst>
                <a:ahLst/>
                <a:cxnLst>
                  <a:cxn ang="0">
                    <a:pos x="T0" y="T1"/>
                  </a:cxn>
                  <a:cxn ang="0">
                    <a:pos x="T2" y="T3"/>
                  </a:cxn>
                  <a:cxn ang="0">
                    <a:pos x="T4" y="T5"/>
                  </a:cxn>
                  <a:cxn ang="0">
                    <a:pos x="T6" y="T7"/>
                  </a:cxn>
                  <a:cxn ang="0">
                    <a:pos x="T8" y="T9"/>
                  </a:cxn>
                  <a:cxn ang="0">
                    <a:pos x="T10" y="T11"/>
                  </a:cxn>
                  <a:cxn ang="0">
                    <a:pos x="T12" y="T13"/>
                  </a:cxn>
                </a:cxnLst>
                <a:rect l="0" t="0" r="r" b="b"/>
                <a:pathLst>
                  <a:path w="2053" h="275">
                    <a:moveTo>
                      <a:pt x="1002" y="275"/>
                    </a:moveTo>
                    <a:lnTo>
                      <a:pt x="0" y="275"/>
                    </a:lnTo>
                    <a:lnTo>
                      <a:pt x="0" y="275"/>
                    </a:lnTo>
                    <a:lnTo>
                      <a:pt x="1002" y="275"/>
                    </a:lnTo>
                    <a:cubicBezTo>
                      <a:pt x="1383" y="275"/>
                      <a:pt x="1742" y="175"/>
                      <a:pt x="2053" y="0"/>
                    </a:cubicBezTo>
                    <a:lnTo>
                      <a:pt x="2053" y="0"/>
                    </a:lnTo>
                    <a:cubicBezTo>
                      <a:pt x="1742" y="175"/>
                      <a:pt x="1383" y="275"/>
                      <a:pt x="1002" y="275"/>
                    </a:cubicBez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09" name="Freeform 312"/>
              <p:cNvSpPr>
                <a:spLocks noEditPoints="1"/>
              </p:cNvSpPr>
              <p:nvPr/>
            </p:nvSpPr>
            <p:spPr bwMode="auto">
              <a:xfrm>
                <a:off x="7505700" y="4402138"/>
                <a:ext cx="1588" cy="52388"/>
              </a:xfrm>
              <a:custGeom>
                <a:avLst/>
                <a:gdLst>
                  <a:gd name="T0" fmla="*/ 10 w 10"/>
                  <a:gd name="T1" fmla="*/ 255 h 255"/>
                  <a:gd name="T2" fmla="*/ 10 w 10"/>
                  <a:gd name="T3" fmla="*/ 227 h 255"/>
                  <a:gd name="T4" fmla="*/ 10 w 10"/>
                  <a:gd name="T5" fmla="*/ 228 h 255"/>
                  <a:gd name="T6" fmla="*/ 10 w 10"/>
                  <a:gd name="T7" fmla="*/ 255 h 255"/>
                  <a:gd name="T8" fmla="*/ 10 w 10"/>
                  <a:gd name="T9" fmla="*/ 190 h 255"/>
                  <a:gd name="T10" fmla="*/ 0 w 10"/>
                  <a:gd name="T11" fmla="*/ 0 h 255"/>
                  <a:gd name="T12" fmla="*/ 0 w 10"/>
                  <a:gd name="T13" fmla="*/ 0 h 255"/>
                  <a:gd name="T14" fmla="*/ 10 w 10"/>
                  <a:gd name="T15" fmla="*/ 189 h 255"/>
                  <a:gd name="T16" fmla="*/ 10 w 10"/>
                  <a:gd name="T17" fmla="*/ 19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55">
                    <a:moveTo>
                      <a:pt x="10" y="255"/>
                    </a:moveTo>
                    <a:cubicBezTo>
                      <a:pt x="10" y="246"/>
                      <a:pt x="10" y="236"/>
                      <a:pt x="10" y="227"/>
                    </a:cubicBezTo>
                    <a:lnTo>
                      <a:pt x="10" y="228"/>
                    </a:lnTo>
                    <a:cubicBezTo>
                      <a:pt x="10" y="237"/>
                      <a:pt x="10" y="246"/>
                      <a:pt x="10" y="255"/>
                    </a:cubicBezTo>
                    <a:close/>
                    <a:moveTo>
                      <a:pt x="10" y="190"/>
                    </a:moveTo>
                    <a:cubicBezTo>
                      <a:pt x="9" y="126"/>
                      <a:pt x="6" y="63"/>
                      <a:pt x="0" y="0"/>
                    </a:cubicBezTo>
                    <a:lnTo>
                      <a:pt x="0" y="0"/>
                    </a:lnTo>
                    <a:cubicBezTo>
                      <a:pt x="6" y="62"/>
                      <a:pt x="9" y="126"/>
                      <a:pt x="10" y="189"/>
                    </a:cubicBezTo>
                    <a:lnTo>
                      <a:pt x="10" y="190"/>
                    </a:ln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0" name="Freeform 313"/>
              <p:cNvSpPr/>
              <p:nvPr/>
            </p:nvSpPr>
            <p:spPr bwMode="auto">
              <a:xfrm>
                <a:off x="6691313" y="4402138"/>
                <a:ext cx="815975" cy="612775"/>
              </a:xfrm>
              <a:custGeom>
                <a:avLst/>
                <a:gdLst>
                  <a:gd name="T0" fmla="*/ 1793 w 3970"/>
                  <a:gd name="T1" fmla="*/ 2979 h 2979"/>
                  <a:gd name="T2" fmla="*/ 791 w 3970"/>
                  <a:gd name="T3" fmla="*/ 2979 h 2979"/>
                  <a:gd name="T4" fmla="*/ 0 w 3970"/>
                  <a:gd name="T5" fmla="*/ 2828 h 2979"/>
                  <a:gd name="T6" fmla="*/ 0 w 3970"/>
                  <a:gd name="T7" fmla="*/ 2828 h 2979"/>
                  <a:gd name="T8" fmla="*/ 3960 w 3970"/>
                  <a:gd name="T9" fmla="*/ 0 h 2979"/>
                  <a:gd name="T10" fmla="*/ 3970 w 3970"/>
                  <a:gd name="T11" fmla="*/ 190 h 2979"/>
                  <a:gd name="T12" fmla="*/ 3970 w 3970"/>
                  <a:gd name="T13" fmla="*/ 227 h 2979"/>
                  <a:gd name="T14" fmla="*/ 3970 w 3970"/>
                  <a:gd name="T15" fmla="*/ 255 h 2979"/>
                  <a:gd name="T16" fmla="*/ 3967 w 3970"/>
                  <a:gd name="T17" fmla="*/ 328 h 2979"/>
                  <a:gd name="T18" fmla="*/ 3932 w 3970"/>
                  <a:gd name="T19" fmla="*/ 955 h 2979"/>
                  <a:gd name="T20" fmla="*/ 3617 w 3970"/>
                  <a:gd name="T21" fmla="*/ 1961 h 2979"/>
                  <a:gd name="T22" fmla="*/ 2844 w 3970"/>
                  <a:gd name="T23" fmla="*/ 2704 h 2979"/>
                  <a:gd name="T24" fmla="*/ 1793 w 3970"/>
                  <a:gd name="T25"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70" h="2979">
                    <a:moveTo>
                      <a:pt x="1793" y="2979"/>
                    </a:moveTo>
                    <a:lnTo>
                      <a:pt x="791" y="2979"/>
                    </a:lnTo>
                    <a:cubicBezTo>
                      <a:pt x="512" y="2979"/>
                      <a:pt x="245" y="2926"/>
                      <a:pt x="0" y="2828"/>
                    </a:cubicBezTo>
                    <a:lnTo>
                      <a:pt x="0" y="2828"/>
                    </a:lnTo>
                    <a:cubicBezTo>
                      <a:pt x="699" y="1900"/>
                      <a:pt x="2210" y="191"/>
                      <a:pt x="3960" y="0"/>
                    </a:cubicBezTo>
                    <a:cubicBezTo>
                      <a:pt x="3966" y="63"/>
                      <a:pt x="3969" y="126"/>
                      <a:pt x="3970" y="190"/>
                    </a:cubicBezTo>
                    <a:lnTo>
                      <a:pt x="3970" y="227"/>
                    </a:lnTo>
                    <a:cubicBezTo>
                      <a:pt x="3970" y="236"/>
                      <a:pt x="3970" y="246"/>
                      <a:pt x="3970" y="255"/>
                    </a:cubicBezTo>
                    <a:cubicBezTo>
                      <a:pt x="3969" y="279"/>
                      <a:pt x="3968" y="304"/>
                      <a:pt x="3967" y="328"/>
                    </a:cubicBezTo>
                    <a:lnTo>
                      <a:pt x="3932" y="955"/>
                    </a:lnTo>
                    <a:cubicBezTo>
                      <a:pt x="3912" y="1324"/>
                      <a:pt x="3799" y="1666"/>
                      <a:pt x="3617" y="1961"/>
                    </a:cubicBezTo>
                    <a:cubicBezTo>
                      <a:pt x="3427" y="2270"/>
                      <a:pt x="3160" y="2526"/>
                      <a:pt x="2844" y="2704"/>
                    </a:cubicBezTo>
                    <a:cubicBezTo>
                      <a:pt x="2533" y="2879"/>
                      <a:pt x="2174" y="2979"/>
                      <a:pt x="1793" y="2979"/>
                    </a:cubicBezTo>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1" name="Freeform 314"/>
              <p:cNvSpPr/>
              <p:nvPr/>
            </p:nvSpPr>
            <p:spPr bwMode="auto">
              <a:xfrm>
                <a:off x="6527800" y="4130675"/>
                <a:ext cx="863600" cy="779463"/>
              </a:xfrm>
              <a:custGeom>
                <a:avLst/>
                <a:gdLst>
                  <a:gd name="T0" fmla="*/ 4152 w 4204"/>
                  <a:gd name="T1" fmla="*/ 1742 h 3785"/>
                  <a:gd name="T2" fmla="*/ 4125 w 4204"/>
                  <a:gd name="T3" fmla="*/ 2225 h 3785"/>
                  <a:gd name="T4" fmla="*/ 3786 w 4204"/>
                  <a:gd name="T5" fmla="*/ 3139 h 3785"/>
                  <a:gd name="T6" fmla="*/ 2477 w 4204"/>
                  <a:gd name="T7" fmla="*/ 3785 h 3785"/>
                  <a:gd name="T8" fmla="*/ 1704 w 4204"/>
                  <a:gd name="T9" fmla="*/ 3785 h 3785"/>
                  <a:gd name="T10" fmla="*/ 57 w 4204"/>
                  <a:gd name="T11" fmla="*/ 2245 h 3785"/>
                  <a:gd name="T12" fmla="*/ 25 w 4204"/>
                  <a:gd name="T13" fmla="*/ 1762 h 3785"/>
                  <a:gd name="T14" fmla="*/ 267 w 4204"/>
                  <a:gd name="T15" fmla="*/ 783 h 3785"/>
                  <a:gd name="T16" fmla="*/ 1672 w 4204"/>
                  <a:gd name="T17" fmla="*/ 0 h 3785"/>
                  <a:gd name="T18" fmla="*/ 2503 w 4204"/>
                  <a:gd name="T19" fmla="*/ 0 h 3785"/>
                  <a:gd name="T20" fmla="*/ 4152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2" y="1742"/>
                    </a:moveTo>
                    <a:lnTo>
                      <a:pt x="4125" y="2225"/>
                    </a:lnTo>
                    <a:cubicBezTo>
                      <a:pt x="4106" y="2569"/>
                      <a:pt x="3983" y="2884"/>
                      <a:pt x="3786" y="3139"/>
                    </a:cubicBezTo>
                    <a:cubicBezTo>
                      <a:pt x="3484" y="3533"/>
                      <a:pt x="3008" y="3785"/>
                      <a:pt x="2477" y="3785"/>
                    </a:cubicBezTo>
                    <a:lnTo>
                      <a:pt x="1704" y="3785"/>
                    </a:lnTo>
                    <a:cubicBezTo>
                      <a:pt x="836" y="3785"/>
                      <a:pt x="116" y="3112"/>
                      <a:pt x="57" y="2245"/>
                    </a:cubicBezTo>
                    <a:lnTo>
                      <a:pt x="25" y="1762"/>
                    </a:lnTo>
                    <a:cubicBezTo>
                      <a:pt x="0" y="1404"/>
                      <a:pt x="92" y="1065"/>
                      <a:pt x="267" y="783"/>
                    </a:cubicBezTo>
                    <a:cubicBezTo>
                      <a:pt x="557" y="315"/>
                      <a:pt x="1076" y="0"/>
                      <a:pt x="1672" y="0"/>
                    </a:cubicBezTo>
                    <a:lnTo>
                      <a:pt x="2503" y="0"/>
                    </a:lnTo>
                    <a:cubicBezTo>
                      <a:pt x="3451" y="0"/>
                      <a:pt x="4204" y="796"/>
                      <a:pt x="4152" y="1742"/>
                    </a:cubicBezTo>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2" name="Freeform 315"/>
              <p:cNvSpPr/>
              <p:nvPr/>
            </p:nvSpPr>
            <p:spPr bwMode="auto">
              <a:xfrm>
                <a:off x="6527800" y="4159250"/>
                <a:ext cx="839788" cy="750888"/>
              </a:xfrm>
              <a:custGeom>
                <a:avLst/>
                <a:gdLst>
                  <a:gd name="T0" fmla="*/ 4057 w 4084"/>
                  <a:gd name="T1" fmla="*/ 1742 h 3647"/>
                  <a:gd name="T2" fmla="*/ 4030 w 4084"/>
                  <a:gd name="T3" fmla="*/ 2225 h 3647"/>
                  <a:gd name="T4" fmla="*/ 3786 w 4084"/>
                  <a:gd name="T5" fmla="*/ 3001 h 3647"/>
                  <a:gd name="T6" fmla="*/ 3556 w 4084"/>
                  <a:gd name="T7" fmla="*/ 3245 h 3647"/>
                  <a:gd name="T8" fmla="*/ 3298 w 4084"/>
                  <a:gd name="T9" fmla="*/ 3429 h 3647"/>
                  <a:gd name="T10" fmla="*/ 2477 w 4084"/>
                  <a:gd name="T11" fmla="*/ 3647 h 3647"/>
                  <a:gd name="T12" fmla="*/ 1704 w 4084"/>
                  <a:gd name="T13" fmla="*/ 3647 h 3647"/>
                  <a:gd name="T14" fmla="*/ 946 w 4084"/>
                  <a:gd name="T15" fmla="*/ 3463 h 3647"/>
                  <a:gd name="T16" fmla="*/ 751 w 4084"/>
                  <a:gd name="T17" fmla="*/ 3344 h 3647"/>
                  <a:gd name="T18" fmla="*/ 57 w 4084"/>
                  <a:gd name="T19" fmla="*/ 2107 h 3647"/>
                  <a:gd name="T20" fmla="*/ 25 w 4084"/>
                  <a:gd name="T21" fmla="*/ 1624 h 3647"/>
                  <a:gd name="T22" fmla="*/ 267 w 4084"/>
                  <a:gd name="T23" fmla="*/ 645 h 3647"/>
                  <a:gd name="T24" fmla="*/ 764 w 4084"/>
                  <a:gd name="T25" fmla="*/ 213 h 3647"/>
                  <a:gd name="T26" fmla="*/ 1029 w 4084"/>
                  <a:gd name="T27" fmla="*/ 93 h 3647"/>
                  <a:gd name="T28" fmla="*/ 1577 w 4084"/>
                  <a:gd name="T29" fmla="*/ 0 h 3647"/>
                  <a:gd name="T30" fmla="*/ 2408 w 4084"/>
                  <a:gd name="T31" fmla="*/ 0 h 3647"/>
                  <a:gd name="T32" fmla="*/ 3384 w 4084"/>
                  <a:gd name="T33" fmla="*/ 319 h 3647"/>
                  <a:gd name="T34" fmla="*/ 3550 w 4084"/>
                  <a:gd name="T35" fmla="*/ 458 h 3647"/>
                  <a:gd name="T36" fmla="*/ 4057 w 4084"/>
                  <a:gd name="T37" fmla="*/ 1742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7">
                    <a:moveTo>
                      <a:pt x="4057" y="1742"/>
                    </a:moveTo>
                    <a:lnTo>
                      <a:pt x="4030" y="2225"/>
                    </a:lnTo>
                    <a:cubicBezTo>
                      <a:pt x="4014" y="2509"/>
                      <a:pt x="3927" y="2774"/>
                      <a:pt x="3786" y="3001"/>
                    </a:cubicBezTo>
                    <a:cubicBezTo>
                      <a:pt x="3718" y="3090"/>
                      <a:pt x="3641" y="3172"/>
                      <a:pt x="3556" y="3245"/>
                    </a:cubicBezTo>
                    <a:cubicBezTo>
                      <a:pt x="3477" y="3314"/>
                      <a:pt x="3390" y="3376"/>
                      <a:pt x="3298" y="3429"/>
                    </a:cubicBezTo>
                    <a:cubicBezTo>
                      <a:pt x="3056" y="3568"/>
                      <a:pt x="2775" y="3647"/>
                      <a:pt x="2477" y="3647"/>
                    </a:cubicBezTo>
                    <a:lnTo>
                      <a:pt x="1704" y="3647"/>
                    </a:lnTo>
                    <a:cubicBezTo>
                      <a:pt x="1432" y="3647"/>
                      <a:pt x="1173" y="3581"/>
                      <a:pt x="946" y="3463"/>
                    </a:cubicBezTo>
                    <a:cubicBezTo>
                      <a:pt x="878" y="3428"/>
                      <a:pt x="813" y="3388"/>
                      <a:pt x="751" y="3344"/>
                    </a:cubicBezTo>
                    <a:cubicBezTo>
                      <a:pt x="359" y="3066"/>
                      <a:pt x="92" y="2621"/>
                      <a:pt x="57" y="2107"/>
                    </a:cubicBezTo>
                    <a:lnTo>
                      <a:pt x="25" y="1624"/>
                    </a:lnTo>
                    <a:cubicBezTo>
                      <a:pt x="0" y="1266"/>
                      <a:pt x="92" y="927"/>
                      <a:pt x="267" y="645"/>
                    </a:cubicBezTo>
                    <a:cubicBezTo>
                      <a:pt x="402" y="470"/>
                      <a:pt x="571" y="323"/>
                      <a:pt x="764" y="213"/>
                    </a:cubicBezTo>
                    <a:cubicBezTo>
                      <a:pt x="848" y="165"/>
                      <a:pt x="937" y="125"/>
                      <a:pt x="1029" y="93"/>
                    </a:cubicBezTo>
                    <a:cubicBezTo>
                      <a:pt x="1200" y="33"/>
                      <a:pt x="1384" y="0"/>
                      <a:pt x="1577" y="0"/>
                    </a:cubicBezTo>
                    <a:lnTo>
                      <a:pt x="2408" y="0"/>
                    </a:lnTo>
                    <a:cubicBezTo>
                      <a:pt x="2774" y="0"/>
                      <a:pt x="3111" y="119"/>
                      <a:pt x="3384" y="319"/>
                    </a:cubicBezTo>
                    <a:cubicBezTo>
                      <a:pt x="3442" y="362"/>
                      <a:pt x="3498" y="408"/>
                      <a:pt x="3550" y="458"/>
                    </a:cubicBezTo>
                    <a:cubicBezTo>
                      <a:pt x="3885" y="779"/>
                      <a:pt x="4084" y="1239"/>
                      <a:pt x="4057"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3" name="Freeform 316"/>
              <p:cNvSpPr/>
              <p:nvPr/>
            </p:nvSpPr>
            <p:spPr bwMode="auto">
              <a:xfrm>
                <a:off x="6657975" y="4178300"/>
                <a:ext cx="80963" cy="693738"/>
              </a:xfrm>
              <a:custGeom>
                <a:avLst/>
                <a:gdLst>
                  <a:gd name="T0" fmla="*/ 142 w 393"/>
                  <a:gd name="T1" fmla="*/ 1228 h 3370"/>
                  <a:gd name="T2" fmla="*/ 196 w 393"/>
                  <a:gd name="T3" fmla="*/ 1873 h 3370"/>
                  <a:gd name="T4" fmla="*/ 308 w 393"/>
                  <a:gd name="T5" fmla="*/ 3164 h 3370"/>
                  <a:gd name="T6" fmla="*/ 310 w 393"/>
                  <a:gd name="T7" fmla="*/ 3370 h 3370"/>
                  <a:gd name="T8" fmla="*/ 115 w 393"/>
                  <a:gd name="T9" fmla="*/ 3251 h 3370"/>
                  <a:gd name="T10" fmla="*/ 146 w 393"/>
                  <a:gd name="T11" fmla="*/ 2923 h 3370"/>
                  <a:gd name="T12" fmla="*/ 116 w 393"/>
                  <a:gd name="T13" fmla="*/ 897 h 3370"/>
                  <a:gd name="T14" fmla="*/ 128 w 393"/>
                  <a:gd name="T15" fmla="*/ 120 h 3370"/>
                  <a:gd name="T16" fmla="*/ 393 w 393"/>
                  <a:gd name="T17" fmla="*/ 0 h 3370"/>
                  <a:gd name="T18" fmla="*/ 311 w 393"/>
                  <a:gd name="T19" fmla="*/ 334 h 3370"/>
                  <a:gd name="T20" fmla="*/ 142 w 393"/>
                  <a:gd name="T21" fmla="*/ 1228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3370">
                    <a:moveTo>
                      <a:pt x="142" y="1228"/>
                    </a:moveTo>
                    <a:cubicBezTo>
                      <a:pt x="139" y="1426"/>
                      <a:pt x="118" y="1495"/>
                      <a:pt x="196" y="1873"/>
                    </a:cubicBezTo>
                    <a:cubicBezTo>
                      <a:pt x="273" y="2252"/>
                      <a:pt x="299" y="2493"/>
                      <a:pt x="308" y="3164"/>
                    </a:cubicBezTo>
                    <a:cubicBezTo>
                      <a:pt x="309" y="3244"/>
                      <a:pt x="309" y="3312"/>
                      <a:pt x="310" y="3370"/>
                    </a:cubicBezTo>
                    <a:cubicBezTo>
                      <a:pt x="242" y="3335"/>
                      <a:pt x="177" y="3295"/>
                      <a:pt x="115" y="3251"/>
                    </a:cubicBezTo>
                    <a:cubicBezTo>
                      <a:pt x="125" y="3155"/>
                      <a:pt x="135" y="3046"/>
                      <a:pt x="146" y="2923"/>
                    </a:cubicBezTo>
                    <a:cubicBezTo>
                      <a:pt x="192" y="2400"/>
                      <a:pt x="0" y="1768"/>
                      <a:pt x="116" y="897"/>
                    </a:cubicBezTo>
                    <a:cubicBezTo>
                      <a:pt x="156" y="598"/>
                      <a:pt x="152" y="336"/>
                      <a:pt x="128" y="120"/>
                    </a:cubicBezTo>
                    <a:cubicBezTo>
                      <a:pt x="212" y="72"/>
                      <a:pt x="301" y="32"/>
                      <a:pt x="393" y="0"/>
                    </a:cubicBezTo>
                    <a:cubicBezTo>
                      <a:pt x="382" y="119"/>
                      <a:pt x="358" y="238"/>
                      <a:pt x="311" y="334"/>
                    </a:cubicBezTo>
                    <a:cubicBezTo>
                      <a:pt x="160" y="643"/>
                      <a:pt x="144" y="1030"/>
                      <a:pt x="142" y="122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4" name="Freeform 317"/>
              <p:cNvSpPr/>
              <p:nvPr/>
            </p:nvSpPr>
            <p:spPr bwMode="auto">
              <a:xfrm>
                <a:off x="6910388" y="4159250"/>
                <a:ext cx="84138" cy="750888"/>
              </a:xfrm>
              <a:custGeom>
                <a:avLst/>
                <a:gdLst>
                  <a:gd name="T0" fmla="*/ 367 w 408"/>
                  <a:gd name="T1" fmla="*/ 3647 h 3647"/>
                  <a:gd name="T2" fmla="*/ 12 w 408"/>
                  <a:gd name="T3" fmla="*/ 3647 h 3647"/>
                  <a:gd name="T4" fmla="*/ 97 w 408"/>
                  <a:gd name="T5" fmla="*/ 2975 h 3647"/>
                  <a:gd name="T6" fmla="*/ 266 w 408"/>
                  <a:gd name="T7" fmla="*/ 2080 h 3647"/>
                  <a:gd name="T8" fmla="*/ 212 w 408"/>
                  <a:gd name="T9" fmla="*/ 1435 h 3647"/>
                  <a:gd name="T10" fmla="*/ 100 w 408"/>
                  <a:gd name="T11" fmla="*/ 145 h 3647"/>
                  <a:gd name="T12" fmla="*/ 99 w 408"/>
                  <a:gd name="T13" fmla="*/ 0 h 3647"/>
                  <a:gd name="T14" fmla="*/ 299 w 408"/>
                  <a:gd name="T15" fmla="*/ 0 h 3647"/>
                  <a:gd name="T16" fmla="*/ 262 w 408"/>
                  <a:gd name="T17" fmla="*/ 386 h 3647"/>
                  <a:gd name="T18" fmla="*/ 292 w 408"/>
                  <a:gd name="T19" fmla="*/ 2411 h 3647"/>
                  <a:gd name="T20" fmla="*/ 367 w 408"/>
                  <a:gd name="T21" fmla="*/ 3647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3647">
                    <a:moveTo>
                      <a:pt x="367" y="3647"/>
                    </a:moveTo>
                    <a:lnTo>
                      <a:pt x="12" y="3647"/>
                    </a:lnTo>
                    <a:cubicBezTo>
                      <a:pt x="0" y="3456"/>
                      <a:pt x="3" y="3167"/>
                      <a:pt x="97" y="2975"/>
                    </a:cubicBezTo>
                    <a:cubicBezTo>
                      <a:pt x="248" y="2665"/>
                      <a:pt x="264" y="2278"/>
                      <a:pt x="266" y="2080"/>
                    </a:cubicBezTo>
                    <a:cubicBezTo>
                      <a:pt x="269" y="1882"/>
                      <a:pt x="289" y="1814"/>
                      <a:pt x="212" y="1435"/>
                    </a:cubicBezTo>
                    <a:cubicBezTo>
                      <a:pt x="135" y="1057"/>
                      <a:pt x="109" y="816"/>
                      <a:pt x="100" y="145"/>
                    </a:cubicBezTo>
                    <a:cubicBezTo>
                      <a:pt x="100" y="91"/>
                      <a:pt x="99" y="43"/>
                      <a:pt x="99" y="0"/>
                    </a:cubicBezTo>
                    <a:lnTo>
                      <a:pt x="299" y="0"/>
                    </a:lnTo>
                    <a:cubicBezTo>
                      <a:pt x="287" y="108"/>
                      <a:pt x="275" y="237"/>
                      <a:pt x="262" y="386"/>
                    </a:cubicBezTo>
                    <a:cubicBezTo>
                      <a:pt x="215" y="909"/>
                      <a:pt x="408" y="1540"/>
                      <a:pt x="292" y="2411"/>
                    </a:cubicBezTo>
                    <a:cubicBezTo>
                      <a:pt x="216" y="2977"/>
                      <a:pt x="300" y="3412"/>
                      <a:pt x="367" y="364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5" name="Freeform 318"/>
              <p:cNvSpPr/>
              <p:nvPr/>
            </p:nvSpPr>
            <p:spPr bwMode="auto">
              <a:xfrm>
                <a:off x="7205663" y="4225925"/>
                <a:ext cx="80963" cy="638175"/>
              </a:xfrm>
              <a:custGeom>
                <a:avLst/>
                <a:gdLst>
                  <a:gd name="T0" fmla="*/ 277 w 393"/>
                  <a:gd name="T1" fmla="*/ 2215 h 3110"/>
                  <a:gd name="T2" fmla="*/ 258 w 393"/>
                  <a:gd name="T3" fmla="*/ 2926 h 3110"/>
                  <a:gd name="T4" fmla="*/ 0 w 393"/>
                  <a:gd name="T5" fmla="*/ 3110 h 3110"/>
                  <a:gd name="T6" fmla="*/ 82 w 393"/>
                  <a:gd name="T7" fmla="*/ 2779 h 3110"/>
                  <a:gd name="T8" fmla="*/ 251 w 393"/>
                  <a:gd name="T9" fmla="*/ 1884 h 3110"/>
                  <a:gd name="T10" fmla="*/ 197 w 393"/>
                  <a:gd name="T11" fmla="*/ 1239 h 3110"/>
                  <a:gd name="T12" fmla="*/ 86 w 393"/>
                  <a:gd name="T13" fmla="*/ 0 h 3110"/>
                  <a:gd name="T14" fmla="*/ 252 w 393"/>
                  <a:gd name="T15" fmla="*/ 139 h 3110"/>
                  <a:gd name="T16" fmla="*/ 247 w 393"/>
                  <a:gd name="T17" fmla="*/ 189 h 3110"/>
                  <a:gd name="T18" fmla="*/ 277 w 393"/>
                  <a:gd name="T19" fmla="*/ 2215 h 3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3" h="3110">
                    <a:moveTo>
                      <a:pt x="277" y="2215"/>
                    </a:moveTo>
                    <a:cubicBezTo>
                      <a:pt x="241" y="2484"/>
                      <a:pt x="241" y="2724"/>
                      <a:pt x="258" y="2926"/>
                    </a:cubicBezTo>
                    <a:cubicBezTo>
                      <a:pt x="179" y="2995"/>
                      <a:pt x="92" y="3057"/>
                      <a:pt x="0" y="3110"/>
                    </a:cubicBezTo>
                    <a:cubicBezTo>
                      <a:pt x="11" y="2991"/>
                      <a:pt x="35" y="2873"/>
                      <a:pt x="82" y="2779"/>
                    </a:cubicBezTo>
                    <a:cubicBezTo>
                      <a:pt x="233" y="2469"/>
                      <a:pt x="249" y="2082"/>
                      <a:pt x="251" y="1884"/>
                    </a:cubicBezTo>
                    <a:cubicBezTo>
                      <a:pt x="254" y="1686"/>
                      <a:pt x="275" y="1617"/>
                      <a:pt x="197" y="1239"/>
                    </a:cubicBezTo>
                    <a:cubicBezTo>
                      <a:pt x="122" y="870"/>
                      <a:pt x="95" y="632"/>
                      <a:pt x="86" y="0"/>
                    </a:cubicBezTo>
                    <a:cubicBezTo>
                      <a:pt x="144" y="43"/>
                      <a:pt x="200" y="89"/>
                      <a:pt x="252" y="139"/>
                    </a:cubicBezTo>
                    <a:cubicBezTo>
                      <a:pt x="250" y="155"/>
                      <a:pt x="249" y="172"/>
                      <a:pt x="247" y="189"/>
                    </a:cubicBezTo>
                    <a:cubicBezTo>
                      <a:pt x="201" y="712"/>
                      <a:pt x="393" y="1344"/>
                      <a:pt x="277" y="2215"/>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6" name="Freeform 319"/>
              <p:cNvSpPr/>
              <p:nvPr/>
            </p:nvSpPr>
            <p:spPr bwMode="auto">
              <a:xfrm>
                <a:off x="6786563" y="4376738"/>
                <a:ext cx="147638" cy="303213"/>
              </a:xfrm>
              <a:custGeom>
                <a:avLst/>
                <a:gdLst>
                  <a:gd name="T0" fmla="*/ 216 w 717"/>
                  <a:gd name="T1" fmla="*/ 0 h 1471"/>
                  <a:gd name="T2" fmla="*/ 486 w 717"/>
                  <a:gd name="T3" fmla="*/ 0 h 1471"/>
                  <a:gd name="T4" fmla="*/ 701 w 717"/>
                  <a:gd name="T5" fmla="*/ 243 h 1471"/>
                  <a:gd name="T6" fmla="*/ 566 w 717"/>
                  <a:gd name="T7" fmla="*/ 1283 h 1471"/>
                  <a:gd name="T8" fmla="*/ 352 w 717"/>
                  <a:gd name="T9" fmla="*/ 1471 h 1471"/>
                  <a:gd name="T10" fmla="*/ 216 w 717"/>
                  <a:gd name="T11" fmla="*/ 1471 h 1471"/>
                  <a:gd name="T12" fmla="*/ 0 w 717"/>
                  <a:gd name="T13" fmla="*/ 1255 h 1471"/>
                  <a:gd name="T14" fmla="*/ 0 w 717"/>
                  <a:gd name="T15" fmla="*/ 216 h 1471"/>
                  <a:gd name="T16" fmla="*/ 216 w 717"/>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7" h="1471">
                    <a:moveTo>
                      <a:pt x="216" y="0"/>
                    </a:moveTo>
                    <a:lnTo>
                      <a:pt x="486" y="0"/>
                    </a:lnTo>
                    <a:cubicBezTo>
                      <a:pt x="617" y="0"/>
                      <a:pt x="717" y="114"/>
                      <a:pt x="701" y="243"/>
                    </a:cubicBezTo>
                    <a:lnTo>
                      <a:pt x="566" y="1283"/>
                    </a:lnTo>
                    <a:cubicBezTo>
                      <a:pt x="552" y="1391"/>
                      <a:pt x="461" y="1471"/>
                      <a:pt x="352" y="1471"/>
                    </a:cubicBezTo>
                    <a:lnTo>
                      <a:pt x="216" y="1471"/>
                    </a:lnTo>
                    <a:cubicBezTo>
                      <a:pt x="96" y="1471"/>
                      <a:pt x="0" y="1375"/>
                      <a:pt x="0" y="1255"/>
                    </a:cubicBezTo>
                    <a:lnTo>
                      <a:pt x="0" y="216"/>
                    </a:lnTo>
                    <a:cubicBezTo>
                      <a:pt x="0" y="96"/>
                      <a:pt x="96" y="0"/>
                      <a:pt x="216" y="0"/>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7" name="Freeform 320"/>
              <p:cNvSpPr/>
              <p:nvPr/>
            </p:nvSpPr>
            <p:spPr bwMode="auto">
              <a:xfrm>
                <a:off x="6999288" y="4376738"/>
                <a:ext cx="146050" cy="303213"/>
              </a:xfrm>
              <a:custGeom>
                <a:avLst/>
                <a:gdLst>
                  <a:gd name="T0" fmla="*/ 216 w 717"/>
                  <a:gd name="T1" fmla="*/ 0 h 1471"/>
                  <a:gd name="T2" fmla="*/ 486 w 717"/>
                  <a:gd name="T3" fmla="*/ 0 h 1471"/>
                  <a:gd name="T4" fmla="*/ 701 w 717"/>
                  <a:gd name="T5" fmla="*/ 243 h 1471"/>
                  <a:gd name="T6" fmla="*/ 566 w 717"/>
                  <a:gd name="T7" fmla="*/ 1283 h 1471"/>
                  <a:gd name="T8" fmla="*/ 352 w 717"/>
                  <a:gd name="T9" fmla="*/ 1471 h 1471"/>
                  <a:gd name="T10" fmla="*/ 216 w 717"/>
                  <a:gd name="T11" fmla="*/ 1471 h 1471"/>
                  <a:gd name="T12" fmla="*/ 0 w 717"/>
                  <a:gd name="T13" fmla="*/ 1255 h 1471"/>
                  <a:gd name="T14" fmla="*/ 0 w 717"/>
                  <a:gd name="T15" fmla="*/ 216 h 1471"/>
                  <a:gd name="T16" fmla="*/ 216 w 717"/>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7" h="1471">
                    <a:moveTo>
                      <a:pt x="216" y="0"/>
                    </a:moveTo>
                    <a:lnTo>
                      <a:pt x="486" y="0"/>
                    </a:lnTo>
                    <a:cubicBezTo>
                      <a:pt x="617" y="0"/>
                      <a:pt x="717" y="114"/>
                      <a:pt x="701" y="243"/>
                    </a:cubicBezTo>
                    <a:lnTo>
                      <a:pt x="566" y="1283"/>
                    </a:lnTo>
                    <a:cubicBezTo>
                      <a:pt x="552" y="1391"/>
                      <a:pt x="461" y="1471"/>
                      <a:pt x="352" y="1471"/>
                    </a:cubicBezTo>
                    <a:lnTo>
                      <a:pt x="216" y="1471"/>
                    </a:lnTo>
                    <a:cubicBezTo>
                      <a:pt x="96" y="1471"/>
                      <a:pt x="0" y="1375"/>
                      <a:pt x="0" y="1255"/>
                    </a:cubicBezTo>
                    <a:lnTo>
                      <a:pt x="0" y="216"/>
                    </a:lnTo>
                    <a:cubicBezTo>
                      <a:pt x="0" y="96"/>
                      <a:pt x="96" y="0"/>
                      <a:pt x="216" y="0"/>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8" name="Freeform 321"/>
              <p:cNvSpPr/>
              <p:nvPr/>
            </p:nvSpPr>
            <p:spPr bwMode="auto">
              <a:xfrm>
                <a:off x="6813550" y="4346575"/>
                <a:ext cx="147638" cy="301625"/>
              </a:xfrm>
              <a:custGeom>
                <a:avLst/>
                <a:gdLst>
                  <a:gd name="T0" fmla="*/ 216 w 718"/>
                  <a:gd name="T1" fmla="*/ 0 h 1471"/>
                  <a:gd name="T2" fmla="*/ 487 w 718"/>
                  <a:gd name="T3" fmla="*/ 0 h 1471"/>
                  <a:gd name="T4" fmla="*/ 701 w 718"/>
                  <a:gd name="T5" fmla="*/ 243 h 1471"/>
                  <a:gd name="T6" fmla="*/ 567 w 718"/>
                  <a:gd name="T7" fmla="*/ 1283 h 1471"/>
                  <a:gd name="T8" fmla="*/ 353 w 718"/>
                  <a:gd name="T9" fmla="*/ 1471 h 1471"/>
                  <a:gd name="T10" fmla="*/ 216 w 718"/>
                  <a:gd name="T11" fmla="*/ 1471 h 1471"/>
                  <a:gd name="T12" fmla="*/ 0 w 718"/>
                  <a:gd name="T13" fmla="*/ 1255 h 1471"/>
                  <a:gd name="T14" fmla="*/ 0 w 718"/>
                  <a:gd name="T15" fmla="*/ 216 h 1471"/>
                  <a:gd name="T16" fmla="*/ 216 w 718"/>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8" h="1471">
                    <a:moveTo>
                      <a:pt x="216" y="0"/>
                    </a:moveTo>
                    <a:lnTo>
                      <a:pt x="487" y="0"/>
                    </a:lnTo>
                    <a:cubicBezTo>
                      <a:pt x="617" y="0"/>
                      <a:pt x="718" y="114"/>
                      <a:pt x="701" y="243"/>
                    </a:cubicBezTo>
                    <a:lnTo>
                      <a:pt x="567" y="1283"/>
                    </a:lnTo>
                    <a:cubicBezTo>
                      <a:pt x="553" y="1391"/>
                      <a:pt x="461" y="1471"/>
                      <a:pt x="353" y="1471"/>
                    </a:cubicBezTo>
                    <a:lnTo>
                      <a:pt x="216" y="1471"/>
                    </a:lnTo>
                    <a:cubicBezTo>
                      <a:pt x="97" y="1471"/>
                      <a:pt x="0" y="1375"/>
                      <a:pt x="0" y="1255"/>
                    </a:cubicBezTo>
                    <a:lnTo>
                      <a:pt x="0" y="216"/>
                    </a:lnTo>
                    <a:cubicBezTo>
                      <a:pt x="0" y="96"/>
                      <a:pt x="97" y="0"/>
                      <a:pt x="216" y="0"/>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19" name="Freeform 322"/>
              <p:cNvSpPr/>
              <p:nvPr/>
            </p:nvSpPr>
            <p:spPr bwMode="auto">
              <a:xfrm>
                <a:off x="7026275" y="4346575"/>
                <a:ext cx="147638" cy="301625"/>
              </a:xfrm>
              <a:custGeom>
                <a:avLst/>
                <a:gdLst>
                  <a:gd name="T0" fmla="*/ 216 w 718"/>
                  <a:gd name="T1" fmla="*/ 0 h 1471"/>
                  <a:gd name="T2" fmla="*/ 487 w 718"/>
                  <a:gd name="T3" fmla="*/ 0 h 1471"/>
                  <a:gd name="T4" fmla="*/ 701 w 718"/>
                  <a:gd name="T5" fmla="*/ 243 h 1471"/>
                  <a:gd name="T6" fmla="*/ 567 w 718"/>
                  <a:gd name="T7" fmla="*/ 1283 h 1471"/>
                  <a:gd name="T8" fmla="*/ 353 w 718"/>
                  <a:gd name="T9" fmla="*/ 1471 h 1471"/>
                  <a:gd name="T10" fmla="*/ 216 w 718"/>
                  <a:gd name="T11" fmla="*/ 1471 h 1471"/>
                  <a:gd name="T12" fmla="*/ 0 w 718"/>
                  <a:gd name="T13" fmla="*/ 1255 h 1471"/>
                  <a:gd name="T14" fmla="*/ 0 w 718"/>
                  <a:gd name="T15" fmla="*/ 216 h 1471"/>
                  <a:gd name="T16" fmla="*/ 216 w 718"/>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8" h="1471">
                    <a:moveTo>
                      <a:pt x="216" y="0"/>
                    </a:moveTo>
                    <a:lnTo>
                      <a:pt x="487" y="0"/>
                    </a:lnTo>
                    <a:cubicBezTo>
                      <a:pt x="617" y="0"/>
                      <a:pt x="718" y="114"/>
                      <a:pt x="701" y="243"/>
                    </a:cubicBezTo>
                    <a:lnTo>
                      <a:pt x="567" y="1283"/>
                    </a:lnTo>
                    <a:cubicBezTo>
                      <a:pt x="553" y="1391"/>
                      <a:pt x="461" y="1471"/>
                      <a:pt x="353" y="1471"/>
                    </a:cubicBezTo>
                    <a:lnTo>
                      <a:pt x="216" y="1471"/>
                    </a:lnTo>
                    <a:cubicBezTo>
                      <a:pt x="97" y="1471"/>
                      <a:pt x="0" y="1375"/>
                      <a:pt x="0" y="1255"/>
                    </a:cubicBezTo>
                    <a:lnTo>
                      <a:pt x="0" y="216"/>
                    </a:lnTo>
                    <a:cubicBezTo>
                      <a:pt x="0" y="96"/>
                      <a:pt x="97" y="0"/>
                      <a:pt x="216" y="0"/>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520" name="Group 519"/>
            <p:cNvGrpSpPr/>
            <p:nvPr/>
          </p:nvGrpSpPr>
          <p:grpSpPr>
            <a:xfrm>
              <a:off x="9737034" y="3435467"/>
              <a:ext cx="1103313" cy="1011238"/>
              <a:chOff x="7688263" y="4003675"/>
              <a:chExt cx="1103313" cy="1011238"/>
            </a:xfrm>
          </p:grpSpPr>
          <p:sp>
            <p:nvSpPr>
              <p:cNvPr id="521" name="Freeform 323"/>
              <p:cNvSpPr>
                <a:spLocks noEditPoints="1"/>
              </p:cNvSpPr>
              <p:nvPr/>
            </p:nvSpPr>
            <p:spPr bwMode="auto">
              <a:xfrm>
                <a:off x="7688263" y="4003675"/>
                <a:ext cx="1103313" cy="992188"/>
              </a:xfrm>
              <a:custGeom>
                <a:avLst/>
                <a:gdLst>
                  <a:gd name="T0" fmla="*/ 1256 w 5365"/>
                  <a:gd name="T1" fmla="*/ 4700 h 4825"/>
                  <a:gd name="T2" fmla="*/ 986 w 5365"/>
                  <a:gd name="T3" fmla="*/ 4543 h 4825"/>
                  <a:gd name="T4" fmla="*/ 781 w 5365"/>
                  <a:gd name="T5" fmla="*/ 4387 h 4825"/>
                  <a:gd name="T6" fmla="*/ 616 w 5365"/>
                  <a:gd name="T7" fmla="*/ 4227 h 4825"/>
                  <a:gd name="T8" fmla="*/ 460 w 5365"/>
                  <a:gd name="T9" fmla="*/ 4038 h 4825"/>
                  <a:gd name="T10" fmla="*/ 303 w 5365"/>
                  <a:gd name="T11" fmla="*/ 3792 h 4825"/>
                  <a:gd name="T12" fmla="*/ 146 w 5365"/>
                  <a:gd name="T13" fmla="*/ 3423 h 4825"/>
                  <a:gd name="T14" fmla="*/ 798 w 5365"/>
                  <a:gd name="T15" fmla="*/ 3032 h 4825"/>
                  <a:gd name="T16" fmla="*/ 1328 w 5365"/>
                  <a:gd name="T17" fmla="*/ 2875 h 4825"/>
                  <a:gd name="T18" fmla="*/ 1691 w 5365"/>
                  <a:gd name="T19" fmla="*/ 2718 h 4825"/>
                  <a:gd name="T20" fmla="*/ 1985 w 5365"/>
                  <a:gd name="T21" fmla="*/ 2562 h 4825"/>
                  <a:gd name="T22" fmla="*/ 2236 w 5365"/>
                  <a:gd name="T23" fmla="*/ 2405 h 4825"/>
                  <a:gd name="T24" fmla="*/ 2460 w 5365"/>
                  <a:gd name="T25" fmla="*/ 2248 h 4825"/>
                  <a:gd name="T26" fmla="*/ 2661 w 5365"/>
                  <a:gd name="T27" fmla="*/ 2092 h 4825"/>
                  <a:gd name="T28" fmla="*/ 2848 w 5365"/>
                  <a:gd name="T29" fmla="*/ 1935 h 4825"/>
                  <a:gd name="T30" fmla="*/ 3020 w 5365"/>
                  <a:gd name="T31" fmla="*/ 1778 h 4825"/>
                  <a:gd name="T32" fmla="*/ 3181 w 5365"/>
                  <a:gd name="T33" fmla="*/ 1622 h 4825"/>
                  <a:gd name="T34" fmla="*/ 3338 w 5365"/>
                  <a:gd name="T35" fmla="*/ 1460 h 4825"/>
                  <a:gd name="T36" fmla="*/ 3495 w 5365"/>
                  <a:gd name="T37" fmla="*/ 1290 h 4825"/>
                  <a:gd name="T38" fmla="*/ 3651 w 5365"/>
                  <a:gd name="T39" fmla="*/ 1108 h 4825"/>
                  <a:gd name="T40" fmla="*/ 3808 w 5365"/>
                  <a:gd name="T41" fmla="*/ 917 h 4825"/>
                  <a:gd name="T42" fmla="*/ 3965 w 5365"/>
                  <a:gd name="T43" fmla="*/ 713 h 4825"/>
                  <a:gd name="T44" fmla="*/ 4121 w 5365"/>
                  <a:gd name="T45" fmla="*/ 498 h 4825"/>
                  <a:gd name="T46" fmla="*/ 4285 w 5365"/>
                  <a:gd name="T47" fmla="*/ 282 h 4825"/>
                  <a:gd name="T48" fmla="*/ 4520 w 5365"/>
                  <a:gd name="T49" fmla="*/ 438 h 4825"/>
                  <a:gd name="T50" fmla="*/ 4703 w 5365"/>
                  <a:gd name="T51" fmla="*/ 595 h 4825"/>
                  <a:gd name="T52" fmla="*/ 4861 w 5365"/>
                  <a:gd name="T53" fmla="*/ 763 h 4825"/>
                  <a:gd name="T54" fmla="*/ 5018 w 5365"/>
                  <a:gd name="T55" fmla="*/ 975 h 4825"/>
                  <a:gd name="T56" fmla="*/ 5175 w 5365"/>
                  <a:gd name="T57" fmla="*/ 1262 h 4825"/>
                  <a:gd name="T58" fmla="*/ 5331 w 5365"/>
                  <a:gd name="T59" fmla="*/ 1770 h 4825"/>
                  <a:gd name="T60" fmla="*/ 4728 w 5365"/>
                  <a:gd name="T61" fmla="*/ 2067 h 4825"/>
                  <a:gd name="T62" fmla="*/ 4313 w 5365"/>
                  <a:gd name="T63" fmla="*/ 2223 h 4825"/>
                  <a:gd name="T64" fmla="*/ 3991 w 5365"/>
                  <a:gd name="T65" fmla="*/ 2380 h 4825"/>
                  <a:gd name="T66" fmla="*/ 3720 w 5365"/>
                  <a:gd name="T67" fmla="*/ 2537 h 4825"/>
                  <a:gd name="T68" fmla="*/ 3480 w 5365"/>
                  <a:gd name="T69" fmla="*/ 2693 h 4825"/>
                  <a:gd name="T70" fmla="*/ 3261 w 5365"/>
                  <a:gd name="T71" fmla="*/ 2850 h 4825"/>
                  <a:gd name="T72" fmla="*/ 3060 w 5365"/>
                  <a:gd name="T73" fmla="*/ 3007 h 4825"/>
                  <a:gd name="T74" fmla="*/ 2871 w 5365"/>
                  <a:gd name="T75" fmla="*/ 3163 h 4825"/>
                  <a:gd name="T76" fmla="*/ 2695 w 5365"/>
                  <a:gd name="T77" fmla="*/ 3320 h 4825"/>
                  <a:gd name="T78" fmla="*/ 2528 w 5365"/>
                  <a:gd name="T79" fmla="*/ 3477 h 4825"/>
                  <a:gd name="T80" fmla="*/ 2368 w 5365"/>
                  <a:gd name="T81" fmla="*/ 3633 h 4825"/>
                  <a:gd name="T82" fmla="*/ 2211 w 5365"/>
                  <a:gd name="T83" fmla="*/ 3795 h 4825"/>
                  <a:gd name="T84" fmla="*/ 2055 w 5365"/>
                  <a:gd name="T85" fmla="*/ 3963 h 4825"/>
                  <a:gd name="T86" fmla="*/ 1898 w 5365"/>
                  <a:gd name="T87" fmla="*/ 4140 h 4825"/>
                  <a:gd name="T88" fmla="*/ 1741 w 5365"/>
                  <a:gd name="T89" fmla="*/ 4323 h 4825"/>
                  <a:gd name="T90" fmla="*/ 1585 w 5365"/>
                  <a:gd name="T91" fmla="*/ 4517 h 4825"/>
                  <a:gd name="T92" fmla="*/ 1428 w 5365"/>
                  <a:gd name="T93" fmla="*/ 4717 h 4825"/>
                  <a:gd name="T94" fmla="*/ 6 w 5365"/>
                  <a:gd name="T95" fmla="*/ 2317 h 4825"/>
                  <a:gd name="T96" fmla="*/ 45 w 5365"/>
                  <a:gd name="T97" fmla="*/ 1703 h 4825"/>
                  <a:gd name="T98" fmla="*/ 111 w 5365"/>
                  <a:gd name="T99" fmla="*/ 1463 h 4825"/>
                  <a:gd name="T100" fmla="*/ 188 w 5365"/>
                  <a:gd name="T101" fmla="*/ 1263 h 4825"/>
                  <a:gd name="T102" fmla="*/ 273 w 5365"/>
                  <a:gd name="T103" fmla="*/ 1097 h 4825"/>
                  <a:gd name="T104" fmla="*/ 335 w 5365"/>
                  <a:gd name="T105" fmla="*/ 992 h 4825"/>
                  <a:gd name="T106" fmla="*/ 411 w 5365"/>
                  <a:gd name="T107" fmla="*/ 880 h 4825"/>
                  <a:gd name="T108" fmla="*/ 488 w 5365"/>
                  <a:gd name="T109" fmla="*/ 780 h 4825"/>
                  <a:gd name="T110" fmla="*/ 561 w 5365"/>
                  <a:gd name="T111" fmla="*/ 697 h 4825"/>
                  <a:gd name="T112" fmla="*/ 628 w 5365"/>
                  <a:gd name="T113" fmla="*/ 630 h 4825"/>
                  <a:gd name="T114" fmla="*/ 721 w 5365"/>
                  <a:gd name="T115" fmla="*/ 538 h 4825"/>
                  <a:gd name="T116" fmla="*/ 821 w 5365"/>
                  <a:gd name="T117" fmla="*/ 455 h 4825"/>
                  <a:gd name="T118" fmla="*/ 908 w 5365"/>
                  <a:gd name="T119" fmla="*/ 395 h 4825"/>
                  <a:gd name="T120" fmla="*/ 1018 w 5365"/>
                  <a:gd name="T121" fmla="*/ 322 h 4825"/>
                  <a:gd name="T122" fmla="*/ 1158 w 5365"/>
                  <a:gd name="T123" fmla="*/ 242 h 4825"/>
                  <a:gd name="T124" fmla="*/ 1620 w 5365"/>
                  <a:gd name="T125" fmla="*/ 65 h 4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5" h="4825">
                    <a:moveTo>
                      <a:pt x="1576" y="4825"/>
                    </a:moveTo>
                    <a:lnTo>
                      <a:pt x="1576" y="4823"/>
                    </a:lnTo>
                    <a:lnTo>
                      <a:pt x="1571" y="4823"/>
                    </a:lnTo>
                    <a:lnTo>
                      <a:pt x="1571" y="4822"/>
                    </a:lnTo>
                    <a:lnTo>
                      <a:pt x="1566" y="4822"/>
                    </a:lnTo>
                    <a:lnTo>
                      <a:pt x="1566" y="4820"/>
                    </a:lnTo>
                    <a:lnTo>
                      <a:pt x="1573" y="4820"/>
                    </a:lnTo>
                    <a:lnTo>
                      <a:pt x="1573" y="4822"/>
                    </a:lnTo>
                    <a:lnTo>
                      <a:pt x="1578" y="4822"/>
                    </a:lnTo>
                    <a:lnTo>
                      <a:pt x="1578" y="4823"/>
                    </a:lnTo>
                    <a:lnTo>
                      <a:pt x="1583" y="4823"/>
                    </a:lnTo>
                    <a:lnTo>
                      <a:pt x="1583" y="4825"/>
                    </a:lnTo>
                    <a:lnTo>
                      <a:pt x="1576" y="4825"/>
                    </a:lnTo>
                    <a:close/>
                    <a:moveTo>
                      <a:pt x="1561" y="4820"/>
                    </a:moveTo>
                    <a:lnTo>
                      <a:pt x="1561" y="4818"/>
                    </a:lnTo>
                    <a:lnTo>
                      <a:pt x="1566" y="4818"/>
                    </a:lnTo>
                    <a:lnTo>
                      <a:pt x="1566" y="4820"/>
                    </a:lnTo>
                    <a:lnTo>
                      <a:pt x="1561" y="4820"/>
                    </a:lnTo>
                    <a:close/>
                    <a:moveTo>
                      <a:pt x="1556" y="4818"/>
                    </a:moveTo>
                    <a:lnTo>
                      <a:pt x="1556" y="4817"/>
                    </a:lnTo>
                    <a:lnTo>
                      <a:pt x="1561" y="4817"/>
                    </a:lnTo>
                    <a:lnTo>
                      <a:pt x="1561" y="4818"/>
                    </a:lnTo>
                    <a:lnTo>
                      <a:pt x="1556" y="4818"/>
                    </a:lnTo>
                    <a:close/>
                    <a:moveTo>
                      <a:pt x="1551" y="4817"/>
                    </a:moveTo>
                    <a:lnTo>
                      <a:pt x="1551" y="4815"/>
                    </a:lnTo>
                    <a:lnTo>
                      <a:pt x="1556" y="4815"/>
                    </a:lnTo>
                    <a:lnTo>
                      <a:pt x="1556" y="4817"/>
                    </a:lnTo>
                    <a:lnTo>
                      <a:pt x="1551" y="4817"/>
                    </a:lnTo>
                    <a:close/>
                    <a:moveTo>
                      <a:pt x="1546" y="4815"/>
                    </a:moveTo>
                    <a:lnTo>
                      <a:pt x="1546" y="4813"/>
                    </a:lnTo>
                    <a:lnTo>
                      <a:pt x="1551" y="4813"/>
                    </a:lnTo>
                    <a:lnTo>
                      <a:pt x="1551" y="4815"/>
                    </a:lnTo>
                    <a:lnTo>
                      <a:pt x="1546" y="4815"/>
                    </a:lnTo>
                    <a:close/>
                    <a:moveTo>
                      <a:pt x="1540" y="4813"/>
                    </a:moveTo>
                    <a:lnTo>
                      <a:pt x="1540" y="4812"/>
                    </a:lnTo>
                    <a:lnTo>
                      <a:pt x="1535" y="4812"/>
                    </a:lnTo>
                    <a:lnTo>
                      <a:pt x="1535" y="4810"/>
                    </a:lnTo>
                    <a:lnTo>
                      <a:pt x="1530" y="4810"/>
                    </a:lnTo>
                    <a:lnTo>
                      <a:pt x="1530" y="4808"/>
                    </a:lnTo>
                    <a:lnTo>
                      <a:pt x="1525" y="4808"/>
                    </a:lnTo>
                    <a:lnTo>
                      <a:pt x="1525" y="4807"/>
                    </a:lnTo>
                    <a:lnTo>
                      <a:pt x="1520" y="4807"/>
                    </a:lnTo>
                    <a:lnTo>
                      <a:pt x="1520" y="4805"/>
                    </a:lnTo>
                    <a:lnTo>
                      <a:pt x="1515" y="4805"/>
                    </a:lnTo>
                    <a:lnTo>
                      <a:pt x="1515" y="4803"/>
                    </a:lnTo>
                    <a:lnTo>
                      <a:pt x="1521" y="4803"/>
                    </a:lnTo>
                    <a:lnTo>
                      <a:pt x="1521" y="4805"/>
                    </a:lnTo>
                    <a:lnTo>
                      <a:pt x="1526" y="4805"/>
                    </a:lnTo>
                    <a:lnTo>
                      <a:pt x="1526" y="4807"/>
                    </a:lnTo>
                    <a:lnTo>
                      <a:pt x="1531" y="4807"/>
                    </a:lnTo>
                    <a:lnTo>
                      <a:pt x="1531" y="4808"/>
                    </a:lnTo>
                    <a:lnTo>
                      <a:pt x="1536" y="4808"/>
                    </a:lnTo>
                    <a:lnTo>
                      <a:pt x="1536" y="4810"/>
                    </a:lnTo>
                    <a:lnTo>
                      <a:pt x="1541" y="4810"/>
                    </a:lnTo>
                    <a:lnTo>
                      <a:pt x="1541" y="4812"/>
                    </a:lnTo>
                    <a:lnTo>
                      <a:pt x="1546" y="4812"/>
                    </a:lnTo>
                    <a:lnTo>
                      <a:pt x="1546" y="4813"/>
                    </a:lnTo>
                    <a:lnTo>
                      <a:pt x="1540" y="4813"/>
                    </a:lnTo>
                    <a:close/>
                    <a:moveTo>
                      <a:pt x="1510" y="4803"/>
                    </a:moveTo>
                    <a:lnTo>
                      <a:pt x="1510" y="4802"/>
                    </a:lnTo>
                    <a:lnTo>
                      <a:pt x="1515" y="4802"/>
                    </a:lnTo>
                    <a:lnTo>
                      <a:pt x="1515" y="4803"/>
                    </a:lnTo>
                    <a:lnTo>
                      <a:pt x="1510" y="4803"/>
                    </a:lnTo>
                    <a:close/>
                    <a:moveTo>
                      <a:pt x="1505" y="4802"/>
                    </a:moveTo>
                    <a:lnTo>
                      <a:pt x="1505" y="4800"/>
                    </a:lnTo>
                    <a:lnTo>
                      <a:pt x="1510" y="4800"/>
                    </a:lnTo>
                    <a:lnTo>
                      <a:pt x="1510" y="4802"/>
                    </a:lnTo>
                    <a:lnTo>
                      <a:pt x="1505" y="4802"/>
                    </a:lnTo>
                    <a:close/>
                    <a:moveTo>
                      <a:pt x="1498" y="4800"/>
                    </a:moveTo>
                    <a:lnTo>
                      <a:pt x="1498" y="4798"/>
                    </a:lnTo>
                    <a:lnTo>
                      <a:pt x="1493" y="4798"/>
                    </a:lnTo>
                    <a:lnTo>
                      <a:pt x="1493" y="4797"/>
                    </a:lnTo>
                    <a:lnTo>
                      <a:pt x="1488" y="4797"/>
                    </a:lnTo>
                    <a:lnTo>
                      <a:pt x="1488" y="4795"/>
                    </a:lnTo>
                    <a:lnTo>
                      <a:pt x="1483" y="4795"/>
                    </a:lnTo>
                    <a:lnTo>
                      <a:pt x="1483" y="4793"/>
                    </a:lnTo>
                    <a:lnTo>
                      <a:pt x="1478" y="4793"/>
                    </a:lnTo>
                    <a:lnTo>
                      <a:pt x="1478" y="4792"/>
                    </a:lnTo>
                    <a:lnTo>
                      <a:pt x="1475" y="4792"/>
                    </a:lnTo>
                    <a:lnTo>
                      <a:pt x="1475" y="4790"/>
                    </a:lnTo>
                    <a:lnTo>
                      <a:pt x="1470" y="4790"/>
                    </a:lnTo>
                    <a:lnTo>
                      <a:pt x="1470" y="4788"/>
                    </a:lnTo>
                    <a:lnTo>
                      <a:pt x="1465" y="4788"/>
                    </a:lnTo>
                    <a:lnTo>
                      <a:pt x="1465" y="4787"/>
                    </a:lnTo>
                    <a:lnTo>
                      <a:pt x="1460" y="4787"/>
                    </a:lnTo>
                    <a:lnTo>
                      <a:pt x="1460" y="4785"/>
                    </a:lnTo>
                    <a:lnTo>
                      <a:pt x="1456" y="4785"/>
                    </a:lnTo>
                    <a:lnTo>
                      <a:pt x="1456" y="4783"/>
                    </a:lnTo>
                    <a:lnTo>
                      <a:pt x="1451" y="4783"/>
                    </a:lnTo>
                    <a:lnTo>
                      <a:pt x="1451" y="4782"/>
                    </a:lnTo>
                    <a:lnTo>
                      <a:pt x="1446" y="4782"/>
                    </a:lnTo>
                    <a:lnTo>
                      <a:pt x="1446" y="4780"/>
                    </a:lnTo>
                    <a:lnTo>
                      <a:pt x="1443" y="4780"/>
                    </a:lnTo>
                    <a:lnTo>
                      <a:pt x="1443" y="4778"/>
                    </a:lnTo>
                    <a:lnTo>
                      <a:pt x="1438" y="4778"/>
                    </a:lnTo>
                    <a:lnTo>
                      <a:pt x="1438" y="4777"/>
                    </a:lnTo>
                    <a:lnTo>
                      <a:pt x="1433" y="4777"/>
                    </a:lnTo>
                    <a:lnTo>
                      <a:pt x="1433" y="4775"/>
                    </a:lnTo>
                    <a:lnTo>
                      <a:pt x="1428" y="4775"/>
                    </a:lnTo>
                    <a:lnTo>
                      <a:pt x="1428" y="4773"/>
                    </a:lnTo>
                    <a:lnTo>
                      <a:pt x="1425" y="4773"/>
                    </a:lnTo>
                    <a:lnTo>
                      <a:pt x="1425" y="4772"/>
                    </a:lnTo>
                    <a:lnTo>
                      <a:pt x="1420" y="4772"/>
                    </a:lnTo>
                    <a:lnTo>
                      <a:pt x="1420" y="4770"/>
                    </a:lnTo>
                    <a:lnTo>
                      <a:pt x="1415" y="4770"/>
                    </a:lnTo>
                    <a:lnTo>
                      <a:pt x="1415" y="4768"/>
                    </a:lnTo>
                    <a:lnTo>
                      <a:pt x="1410" y="4768"/>
                    </a:lnTo>
                    <a:lnTo>
                      <a:pt x="1410" y="4767"/>
                    </a:lnTo>
                    <a:lnTo>
                      <a:pt x="1406" y="4767"/>
                    </a:lnTo>
                    <a:lnTo>
                      <a:pt x="1406" y="4765"/>
                    </a:lnTo>
                    <a:lnTo>
                      <a:pt x="1401" y="4765"/>
                    </a:lnTo>
                    <a:lnTo>
                      <a:pt x="1401" y="4763"/>
                    </a:lnTo>
                    <a:lnTo>
                      <a:pt x="1398" y="4763"/>
                    </a:lnTo>
                    <a:lnTo>
                      <a:pt x="1398" y="4762"/>
                    </a:lnTo>
                    <a:lnTo>
                      <a:pt x="1393" y="4762"/>
                    </a:lnTo>
                    <a:lnTo>
                      <a:pt x="1393" y="4760"/>
                    </a:lnTo>
                    <a:lnTo>
                      <a:pt x="1390" y="4760"/>
                    </a:lnTo>
                    <a:lnTo>
                      <a:pt x="1390" y="4758"/>
                    </a:lnTo>
                    <a:lnTo>
                      <a:pt x="1385" y="4758"/>
                    </a:lnTo>
                    <a:lnTo>
                      <a:pt x="1385" y="4757"/>
                    </a:lnTo>
                    <a:lnTo>
                      <a:pt x="1381" y="4757"/>
                    </a:lnTo>
                    <a:lnTo>
                      <a:pt x="1381" y="4755"/>
                    </a:lnTo>
                    <a:lnTo>
                      <a:pt x="1376" y="4755"/>
                    </a:lnTo>
                    <a:lnTo>
                      <a:pt x="1376" y="4753"/>
                    </a:lnTo>
                    <a:lnTo>
                      <a:pt x="1373" y="4753"/>
                    </a:lnTo>
                    <a:lnTo>
                      <a:pt x="1373" y="4752"/>
                    </a:lnTo>
                    <a:lnTo>
                      <a:pt x="1370" y="4752"/>
                    </a:lnTo>
                    <a:lnTo>
                      <a:pt x="1370" y="4750"/>
                    </a:lnTo>
                    <a:lnTo>
                      <a:pt x="1365" y="4750"/>
                    </a:lnTo>
                    <a:lnTo>
                      <a:pt x="1365" y="4748"/>
                    </a:lnTo>
                    <a:lnTo>
                      <a:pt x="1361" y="4748"/>
                    </a:lnTo>
                    <a:lnTo>
                      <a:pt x="1361" y="4747"/>
                    </a:lnTo>
                    <a:lnTo>
                      <a:pt x="1356" y="4747"/>
                    </a:lnTo>
                    <a:lnTo>
                      <a:pt x="1356" y="4745"/>
                    </a:lnTo>
                    <a:lnTo>
                      <a:pt x="1353" y="4745"/>
                    </a:lnTo>
                    <a:lnTo>
                      <a:pt x="1353" y="4743"/>
                    </a:lnTo>
                    <a:lnTo>
                      <a:pt x="1350" y="4743"/>
                    </a:lnTo>
                    <a:lnTo>
                      <a:pt x="1350" y="4742"/>
                    </a:lnTo>
                    <a:lnTo>
                      <a:pt x="1345" y="4742"/>
                    </a:lnTo>
                    <a:lnTo>
                      <a:pt x="1345" y="4740"/>
                    </a:lnTo>
                    <a:lnTo>
                      <a:pt x="1341" y="4740"/>
                    </a:lnTo>
                    <a:lnTo>
                      <a:pt x="1341" y="4738"/>
                    </a:lnTo>
                    <a:lnTo>
                      <a:pt x="1338" y="4738"/>
                    </a:lnTo>
                    <a:lnTo>
                      <a:pt x="1338" y="4737"/>
                    </a:lnTo>
                    <a:lnTo>
                      <a:pt x="1333" y="4737"/>
                    </a:lnTo>
                    <a:lnTo>
                      <a:pt x="1333" y="4735"/>
                    </a:lnTo>
                    <a:lnTo>
                      <a:pt x="1330" y="4735"/>
                    </a:lnTo>
                    <a:lnTo>
                      <a:pt x="1330" y="4733"/>
                    </a:lnTo>
                    <a:lnTo>
                      <a:pt x="1326" y="4733"/>
                    </a:lnTo>
                    <a:lnTo>
                      <a:pt x="1326" y="4732"/>
                    </a:lnTo>
                    <a:lnTo>
                      <a:pt x="1323" y="4732"/>
                    </a:lnTo>
                    <a:lnTo>
                      <a:pt x="1323" y="4730"/>
                    </a:lnTo>
                    <a:lnTo>
                      <a:pt x="1318" y="4730"/>
                    </a:lnTo>
                    <a:lnTo>
                      <a:pt x="1318" y="4728"/>
                    </a:lnTo>
                    <a:lnTo>
                      <a:pt x="1315" y="4728"/>
                    </a:lnTo>
                    <a:lnTo>
                      <a:pt x="1315" y="4727"/>
                    </a:lnTo>
                    <a:lnTo>
                      <a:pt x="1311" y="4727"/>
                    </a:lnTo>
                    <a:lnTo>
                      <a:pt x="1311" y="4725"/>
                    </a:lnTo>
                    <a:lnTo>
                      <a:pt x="1308" y="4725"/>
                    </a:lnTo>
                    <a:lnTo>
                      <a:pt x="1308" y="4723"/>
                    </a:lnTo>
                    <a:lnTo>
                      <a:pt x="1305" y="4723"/>
                    </a:lnTo>
                    <a:lnTo>
                      <a:pt x="1305" y="4722"/>
                    </a:lnTo>
                    <a:lnTo>
                      <a:pt x="1300" y="4722"/>
                    </a:lnTo>
                    <a:lnTo>
                      <a:pt x="1300" y="4720"/>
                    </a:lnTo>
                    <a:lnTo>
                      <a:pt x="1296" y="4720"/>
                    </a:lnTo>
                    <a:lnTo>
                      <a:pt x="1296" y="4718"/>
                    </a:lnTo>
                    <a:lnTo>
                      <a:pt x="1293" y="4718"/>
                    </a:lnTo>
                    <a:lnTo>
                      <a:pt x="1293" y="4717"/>
                    </a:lnTo>
                    <a:lnTo>
                      <a:pt x="1290" y="4717"/>
                    </a:lnTo>
                    <a:lnTo>
                      <a:pt x="1290" y="4715"/>
                    </a:lnTo>
                    <a:lnTo>
                      <a:pt x="1286" y="4715"/>
                    </a:lnTo>
                    <a:lnTo>
                      <a:pt x="1286" y="4713"/>
                    </a:lnTo>
                    <a:lnTo>
                      <a:pt x="1281" y="4713"/>
                    </a:lnTo>
                    <a:lnTo>
                      <a:pt x="1281" y="4712"/>
                    </a:lnTo>
                    <a:lnTo>
                      <a:pt x="1278" y="4712"/>
                    </a:lnTo>
                    <a:lnTo>
                      <a:pt x="1278" y="4710"/>
                    </a:lnTo>
                    <a:lnTo>
                      <a:pt x="1275" y="4710"/>
                    </a:lnTo>
                    <a:lnTo>
                      <a:pt x="1275" y="4708"/>
                    </a:lnTo>
                    <a:lnTo>
                      <a:pt x="1271" y="4708"/>
                    </a:lnTo>
                    <a:lnTo>
                      <a:pt x="1271" y="4707"/>
                    </a:lnTo>
                    <a:lnTo>
                      <a:pt x="1268" y="4707"/>
                    </a:lnTo>
                    <a:lnTo>
                      <a:pt x="1268" y="4705"/>
                    </a:lnTo>
                    <a:lnTo>
                      <a:pt x="1265" y="4705"/>
                    </a:lnTo>
                    <a:lnTo>
                      <a:pt x="1265" y="4703"/>
                    </a:lnTo>
                    <a:lnTo>
                      <a:pt x="1260" y="4703"/>
                    </a:lnTo>
                    <a:lnTo>
                      <a:pt x="1260" y="4702"/>
                    </a:lnTo>
                    <a:lnTo>
                      <a:pt x="1256" y="4702"/>
                    </a:lnTo>
                    <a:lnTo>
                      <a:pt x="1256" y="4700"/>
                    </a:lnTo>
                    <a:lnTo>
                      <a:pt x="1253" y="4700"/>
                    </a:lnTo>
                    <a:lnTo>
                      <a:pt x="1253" y="4698"/>
                    </a:lnTo>
                    <a:lnTo>
                      <a:pt x="1250" y="4698"/>
                    </a:lnTo>
                    <a:lnTo>
                      <a:pt x="1250" y="4697"/>
                    </a:lnTo>
                    <a:lnTo>
                      <a:pt x="1246" y="4697"/>
                    </a:lnTo>
                    <a:lnTo>
                      <a:pt x="1246" y="4695"/>
                    </a:lnTo>
                    <a:lnTo>
                      <a:pt x="1243" y="4695"/>
                    </a:lnTo>
                    <a:lnTo>
                      <a:pt x="1243" y="4693"/>
                    </a:lnTo>
                    <a:lnTo>
                      <a:pt x="1240" y="4693"/>
                    </a:lnTo>
                    <a:lnTo>
                      <a:pt x="1240" y="4692"/>
                    </a:lnTo>
                    <a:lnTo>
                      <a:pt x="1236" y="4692"/>
                    </a:lnTo>
                    <a:lnTo>
                      <a:pt x="1236" y="4690"/>
                    </a:lnTo>
                    <a:lnTo>
                      <a:pt x="1233" y="4690"/>
                    </a:lnTo>
                    <a:lnTo>
                      <a:pt x="1233" y="4688"/>
                    </a:lnTo>
                    <a:lnTo>
                      <a:pt x="1230" y="4688"/>
                    </a:lnTo>
                    <a:lnTo>
                      <a:pt x="1230" y="4687"/>
                    </a:lnTo>
                    <a:lnTo>
                      <a:pt x="1226" y="4687"/>
                    </a:lnTo>
                    <a:lnTo>
                      <a:pt x="1226" y="4685"/>
                    </a:lnTo>
                    <a:lnTo>
                      <a:pt x="1223" y="4685"/>
                    </a:lnTo>
                    <a:lnTo>
                      <a:pt x="1223" y="4683"/>
                    </a:lnTo>
                    <a:lnTo>
                      <a:pt x="1220" y="4683"/>
                    </a:lnTo>
                    <a:lnTo>
                      <a:pt x="1220" y="4682"/>
                    </a:lnTo>
                    <a:lnTo>
                      <a:pt x="1216" y="4682"/>
                    </a:lnTo>
                    <a:lnTo>
                      <a:pt x="1216" y="4680"/>
                    </a:lnTo>
                    <a:lnTo>
                      <a:pt x="1213" y="4680"/>
                    </a:lnTo>
                    <a:lnTo>
                      <a:pt x="1213" y="4678"/>
                    </a:lnTo>
                    <a:lnTo>
                      <a:pt x="1210" y="4678"/>
                    </a:lnTo>
                    <a:lnTo>
                      <a:pt x="1210" y="4677"/>
                    </a:lnTo>
                    <a:lnTo>
                      <a:pt x="1206" y="4677"/>
                    </a:lnTo>
                    <a:lnTo>
                      <a:pt x="1206" y="4675"/>
                    </a:lnTo>
                    <a:lnTo>
                      <a:pt x="1203" y="4675"/>
                    </a:lnTo>
                    <a:lnTo>
                      <a:pt x="1203" y="4673"/>
                    </a:lnTo>
                    <a:lnTo>
                      <a:pt x="1200" y="4673"/>
                    </a:lnTo>
                    <a:lnTo>
                      <a:pt x="1200" y="4672"/>
                    </a:lnTo>
                    <a:lnTo>
                      <a:pt x="1196" y="4672"/>
                    </a:lnTo>
                    <a:lnTo>
                      <a:pt x="1196" y="4670"/>
                    </a:lnTo>
                    <a:lnTo>
                      <a:pt x="1195" y="4670"/>
                    </a:lnTo>
                    <a:lnTo>
                      <a:pt x="1195" y="4668"/>
                    </a:lnTo>
                    <a:lnTo>
                      <a:pt x="1191" y="4668"/>
                    </a:lnTo>
                    <a:lnTo>
                      <a:pt x="1191" y="4667"/>
                    </a:lnTo>
                    <a:lnTo>
                      <a:pt x="1188" y="4667"/>
                    </a:lnTo>
                    <a:lnTo>
                      <a:pt x="1188" y="4665"/>
                    </a:lnTo>
                    <a:lnTo>
                      <a:pt x="1185" y="4665"/>
                    </a:lnTo>
                    <a:lnTo>
                      <a:pt x="1185" y="4663"/>
                    </a:lnTo>
                    <a:lnTo>
                      <a:pt x="1181" y="4663"/>
                    </a:lnTo>
                    <a:lnTo>
                      <a:pt x="1181" y="4662"/>
                    </a:lnTo>
                    <a:lnTo>
                      <a:pt x="1178" y="4662"/>
                    </a:lnTo>
                    <a:lnTo>
                      <a:pt x="1178" y="4660"/>
                    </a:lnTo>
                    <a:lnTo>
                      <a:pt x="1175" y="4660"/>
                    </a:lnTo>
                    <a:lnTo>
                      <a:pt x="1175" y="4658"/>
                    </a:lnTo>
                    <a:lnTo>
                      <a:pt x="1173" y="4658"/>
                    </a:lnTo>
                    <a:lnTo>
                      <a:pt x="1173" y="4657"/>
                    </a:lnTo>
                    <a:lnTo>
                      <a:pt x="1170" y="4657"/>
                    </a:lnTo>
                    <a:lnTo>
                      <a:pt x="1170" y="4655"/>
                    </a:lnTo>
                    <a:lnTo>
                      <a:pt x="1166" y="4655"/>
                    </a:lnTo>
                    <a:lnTo>
                      <a:pt x="1166" y="4653"/>
                    </a:lnTo>
                    <a:lnTo>
                      <a:pt x="1163" y="4653"/>
                    </a:lnTo>
                    <a:lnTo>
                      <a:pt x="1163" y="4652"/>
                    </a:lnTo>
                    <a:lnTo>
                      <a:pt x="1160" y="4652"/>
                    </a:lnTo>
                    <a:lnTo>
                      <a:pt x="1160" y="4650"/>
                    </a:lnTo>
                    <a:lnTo>
                      <a:pt x="1156" y="4650"/>
                    </a:lnTo>
                    <a:lnTo>
                      <a:pt x="1156" y="4648"/>
                    </a:lnTo>
                    <a:lnTo>
                      <a:pt x="1153" y="4648"/>
                    </a:lnTo>
                    <a:lnTo>
                      <a:pt x="1153" y="4647"/>
                    </a:lnTo>
                    <a:lnTo>
                      <a:pt x="1150" y="4647"/>
                    </a:lnTo>
                    <a:lnTo>
                      <a:pt x="1150" y="4645"/>
                    </a:lnTo>
                    <a:lnTo>
                      <a:pt x="1148" y="4645"/>
                    </a:lnTo>
                    <a:lnTo>
                      <a:pt x="1148" y="4643"/>
                    </a:lnTo>
                    <a:lnTo>
                      <a:pt x="1145" y="4643"/>
                    </a:lnTo>
                    <a:lnTo>
                      <a:pt x="1145" y="4642"/>
                    </a:lnTo>
                    <a:lnTo>
                      <a:pt x="1141" y="4642"/>
                    </a:lnTo>
                    <a:lnTo>
                      <a:pt x="1141" y="4640"/>
                    </a:lnTo>
                    <a:lnTo>
                      <a:pt x="1138" y="4640"/>
                    </a:lnTo>
                    <a:lnTo>
                      <a:pt x="1138" y="4638"/>
                    </a:lnTo>
                    <a:lnTo>
                      <a:pt x="1136" y="4638"/>
                    </a:lnTo>
                    <a:lnTo>
                      <a:pt x="1136" y="4637"/>
                    </a:lnTo>
                    <a:lnTo>
                      <a:pt x="1133" y="4637"/>
                    </a:lnTo>
                    <a:lnTo>
                      <a:pt x="1133" y="4635"/>
                    </a:lnTo>
                    <a:lnTo>
                      <a:pt x="1130" y="4635"/>
                    </a:lnTo>
                    <a:lnTo>
                      <a:pt x="1130" y="4633"/>
                    </a:lnTo>
                    <a:lnTo>
                      <a:pt x="1126" y="4633"/>
                    </a:lnTo>
                    <a:lnTo>
                      <a:pt x="1126" y="4632"/>
                    </a:lnTo>
                    <a:lnTo>
                      <a:pt x="1125" y="4632"/>
                    </a:lnTo>
                    <a:lnTo>
                      <a:pt x="1125" y="4630"/>
                    </a:lnTo>
                    <a:lnTo>
                      <a:pt x="1121" y="4630"/>
                    </a:lnTo>
                    <a:lnTo>
                      <a:pt x="1121" y="4628"/>
                    </a:lnTo>
                    <a:lnTo>
                      <a:pt x="1118" y="4628"/>
                    </a:lnTo>
                    <a:lnTo>
                      <a:pt x="1118" y="4627"/>
                    </a:lnTo>
                    <a:lnTo>
                      <a:pt x="1115" y="4627"/>
                    </a:lnTo>
                    <a:lnTo>
                      <a:pt x="1115" y="4625"/>
                    </a:lnTo>
                    <a:lnTo>
                      <a:pt x="1113" y="4625"/>
                    </a:lnTo>
                    <a:lnTo>
                      <a:pt x="1113" y="4623"/>
                    </a:lnTo>
                    <a:lnTo>
                      <a:pt x="1110" y="4623"/>
                    </a:lnTo>
                    <a:lnTo>
                      <a:pt x="1110" y="4622"/>
                    </a:lnTo>
                    <a:lnTo>
                      <a:pt x="1106" y="4622"/>
                    </a:lnTo>
                    <a:lnTo>
                      <a:pt x="1106" y="4620"/>
                    </a:lnTo>
                    <a:lnTo>
                      <a:pt x="1105" y="4620"/>
                    </a:lnTo>
                    <a:lnTo>
                      <a:pt x="1105" y="4618"/>
                    </a:lnTo>
                    <a:lnTo>
                      <a:pt x="1101" y="4618"/>
                    </a:lnTo>
                    <a:lnTo>
                      <a:pt x="1101" y="4617"/>
                    </a:lnTo>
                    <a:lnTo>
                      <a:pt x="1098" y="4617"/>
                    </a:lnTo>
                    <a:lnTo>
                      <a:pt x="1098" y="4615"/>
                    </a:lnTo>
                    <a:lnTo>
                      <a:pt x="1095" y="4615"/>
                    </a:lnTo>
                    <a:lnTo>
                      <a:pt x="1095" y="4613"/>
                    </a:lnTo>
                    <a:lnTo>
                      <a:pt x="1093" y="4613"/>
                    </a:lnTo>
                    <a:lnTo>
                      <a:pt x="1093" y="4612"/>
                    </a:lnTo>
                    <a:lnTo>
                      <a:pt x="1090" y="4612"/>
                    </a:lnTo>
                    <a:lnTo>
                      <a:pt x="1090" y="4610"/>
                    </a:lnTo>
                    <a:lnTo>
                      <a:pt x="1086" y="4610"/>
                    </a:lnTo>
                    <a:lnTo>
                      <a:pt x="1086" y="4608"/>
                    </a:lnTo>
                    <a:lnTo>
                      <a:pt x="1085" y="4608"/>
                    </a:lnTo>
                    <a:lnTo>
                      <a:pt x="1085" y="4607"/>
                    </a:lnTo>
                    <a:lnTo>
                      <a:pt x="1081" y="4607"/>
                    </a:lnTo>
                    <a:lnTo>
                      <a:pt x="1081" y="4605"/>
                    </a:lnTo>
                    <a:lnTo>
                      <a:pt x="1078" y="4605"/>
                    </a:lnTo>
                    <a:lnTo>
                      <a:pt x="1078" y="4603"/>
                    </a:lnTo>
                    <a:lnTo>
                      <a:pt x="1076" y="4603"/>
                    </a:lnTo>
                    <a:lnTo>
                      <a:pt x="1076" y="4602"/>
                    </a:lnTo>
                    <a:lnTo>
                      <a:pt x="1073" y="4602"/>
                    </a:lnTo>
                    <a:lnTo>
                      <a:pt x="1073" y="4600"/>
                    </a:lnTo>
                    <a:lnTo>
                      <a:pt x="1071" y="4600"/>
                    </a:lnTo>
                    <a:lnTo>
                      <a:pt x="1071" y="4598"/>
                    </a:lnTo>
                    <a:lnTo>
                      <a:pt x="1068" y="4598"/>
                    </a:lnTo>
                    <a:lnTo>
                      <a:pt x="1068" y="4597"/>
                    </a:lnTo>
                    <a:lnTo>
                      <a:pt x="1065" y="4597"/>
                    </a:lnTo>
                    <a:lnTo>
                      <a:pt x="1065" y="4595"/>
                    </a:lnTo>
                    <a:lnTo>
                      <a:pt x="1063" y="4595"/>
                    </a:lnTo>
                    <a:lnTo>
                      <a:pt x="1063" y="4593"/>
                    </a:lnTo>
                    <a:lnTo>
                      <a:pt x="1060" y="4593"/>
                    </a:lnTo>
                    <a:lnTo>
                      <a:pt x="1060" y="4592"/>
                    </a:lnTo>
                    <a:lnTo>
                      <a:pt x="1056" y="4592"/>
                    </a:lnTo>
                    <a:lnTo>
                      <a:pt x="1056" y="4590"/>
                    </a:lnTo>
                    <a:lnTo>
                      <a:pt x="1055" y="4590"/>
                    </a:lnTo>
                    <a:lnTo>
                      <a:pt x="1055" y="4588"/>
                    </a:lnTo>
                    <a:lnTo>
                      <a:pt x="1051" y="4588"/>
                    </a:lnTo>
                    <a:lnTo>
                      <a:pt x="1051" y="4587"/>
                    </a:lnTo>
                    <a:lnTo>
                      <a:pt x="1050" y="4587"/>
                    </a:lnTo>
                    <a:lnTo>
                      <a:pt x="1050" y="4585"/>
                    </a:lnTo>
                    <a:lnTo>
                      <a:pt x="1046" y="4585"/>
                    </a:lnTo>
                    <a:lnTo>
                      <a:pt x="1046" y="4583"/>
                    </a:lnTo>
                    <a:lnTo>
                      <a:pt x="1043" y="4583"/>
                    </a:lnTo>
                    <a:lnTo>
                      <a:pt x="1043" y="4582"/>
                    </a:lnTo>
                    <a:lnTo>
                      <a:pt x="1041" y="4582"/>
                    </a:lnTo>
                    <a:lnTo>
                      <a:pt x="1041" y="4580"/>
                    </a:lnTo>
                    <a:lnTo>
                      <a:pt x="1038" y="4580"/>
                    </a:lnTo>
                    <a:lnTo>
                      <a:pt x="1038" y="4578"/>
                    </a:lnTo>
                    <a:lnTo>
                      <a:pt x="1035" y="4578"/>
                    </a:lnTo>
                    <a:lnTo>
                      <a:pt x="1035" y="4577"/>
                    </a:lnTo>
                    <a:lnTo>
                      <a:pt x="1033" y="4577"/>
                    </a:lnTo>
                    <a:lnTo>
                      <a:pt x="1033" y="4575"/>
                    </a:lnTo>
                    <a:lnTo>
                      <a:pt x="1030" y="4575"/>
                    </a:lnTo>
                    <a:lnTo>
                      <a:pt x="1030" y="4573"/>
                    </a:lnTo>
                    <a:lnTo>
                      <a:pt x="1028" y="4573"/>
                    </a:lnTo>
                    <a:lnTo>
                      <a:pt x="1028" y="4572"/>
                    </a:lnTo>
                    <a:lnTo>
                      <a:pt x="1025" y="4572"/>
                    </a:lnTo>
                    <a:lnTo>
                      <a:pt x="1025" y="4570"/>
                    </a:lnTo>
                    <a:lnTo>
                      <a:pt x="1023" y="4570"/>
                    </a:lnTo>
                    <a:lnTo>
                      <a:pt x="1023" y="4568"/>
                    </a:lnTo>
                    <a:lnTo>
                      <a:pt x="1020" y="4568"/>
                    </a:lnTo>
                    <a:lnTo>
                      <a:pt x="1020" y="4567"/>
                    </a:lnTo>
                    <a:lnTo>
                      <a:pt x="1018" y="4567"/>
                    </a:lnTo>
                    <a:lnTo>
                      <a:pt x="1018" y="4565"/>
                    </a:lnTo>
                    <a:lnTo>
                      <a:pt x="1015" y="4565"/>
                    </a:lnTo>
                    <a:lnTo>
                      <a:pt x="1015" y="4563"/>
                    </a:lnTo>
                    <a:lnTo>
                      <a:pt x="1013" y="4563"/>
                    </a:lnTo>
                    <a:lnTo>
                      <a:pt x="1013" y="4562"/>
                    </a:lnTo>
                    <a:lnTo>
                      <a:pt x="1010" y="4562"/>
                    </a:lnTo>
                    <a:lnTo>
                      <a:pt x="1010" y="4560"/>
                    </a:lnTo>
                    <a:lnTo>
                      <a:pt x="1008" y="4560"/>
                    </a:lnTo>
                    <a:lnTo>
                      <a:pt x="1008" y="4558"/>
                    </a:lnTo>
                    <a:lnTo>
                      <a:pt x="1005" y="4558"/>
                    </a:lnTo>
                    <a:lnTo>
                      <a:pt x="1005" y="4557"/>
                    </a:lnTo>
                    <a:lnTo>
                      <a:pt x="1003" y="4557"/>
                    </a:lnTo>
                    <a:lnTo>
                      <a:pt x="1003" y="4555"/>
                    </a:lnTo>
                    <a:lnTo>
                      <a:pt x="1001" y="4555"/>
                    </a:lnTo>
                    <a:lnTo>
                      <a:pt x="1001" y="4553"/>
                    </a:lnTo>
                    <a:lnTo>
                      <a:pt x="998" y="4553"/>
                    </a:lnTo>
                    <a:lnTo>
                      <a:pt x="998" y="4552"/>
                    </a:lnTo>
                    <a:lnTo>
                      <a:pt x="996" y="4552"/>
                    </a:lnTo>
                    <a:lnTo>
                      <a:pt x="996" y="4550"/>
                    </a:lnTo>
                    <a:lnTo>
                      <a:pt x="993" y="4550"/>
                    </a:lnTo>
                    <a:lnTo>
                      <a:pt x="993" y="4548"/>
                    </a:lnTo>
                    <a:lnTo>
                      <a:pt x="991" y="4548"/>
                    </a:lnTo>
                    <a:lnTo>
                      <a:pt x="991" y="4547"/>
                    </a:lnTo>
                    <a:lnTo>
                      <a:pt x="988" y="4547"/>
                    </a:lnTo>
                    <a:lnTo>
                      <a:pt x="988" y="4545"/>
                    </a:lnTo>
                    <a:lnTo>
                      <a:pt x="986" y="4545"/>
                    </a:lnTo>
                    <a:lnTo>
                      <a:pt x="986" y="4543"/>
                    </a:lnTo>
                    <a:lnTo>
                      <a:pt x="983" y="4543"/>
                    </a:lnTo>
                    <a:lnTo>
                      <a:pt x="983" y="4542"/>
                    </a:lnTo>
                    <a:lnTo>
                      <a:pt x="981" y="4542"/>
                    </a:lnTo>
                    <a:lnTo>
                      <a:pt x="981" y="4540"/>
                    </a:lnTo>
                    <a:lnTo>
                      <a:pt x="978" y="4540"/>
                    </a:lnTo>
                    <a:lnTo>
                      <a:pt x="978" y="4538"/>
                    </a:lnTo>
                    <a:lnTo>
                      <a:pt x="976" y="4538"/>
                    </a:lnTo>
                    <a:lnTo>
                      <a:pt x="976" y="4537"/>
                    </a:lnTo>
                    <a:lnTo>
                      <a:pt x="973" y="4537"/>
                    </a:lnTo>
                    <a:lnTo>
                      <a:pt x="973" y="4535"/>
                    </a:lnTo>
                    <a:lnTo>
                      <a:pt x="971" y="4535"/>
                    </a:lnTo>
                    <a:lnTo>
                      <a:pt x="971" y="4533"/>
                    </a:lnTo>
                    <a:lnTo>
                      <a:pt x="968" y="4533"/>
                    </a:lnTo>
                    <a:lnTo>
                      <a:pt x="968" y="4532"/>
                    </a:lnTo>
                    <a:lnTo>
                      <a:pt x="966" y="4532"/>
                    </a:lnTo>
                    <a:lnTo>
                      <a:pt x="966" y="4530"/>
                    </a:lnTo>
                    <a:lnTo>
                      <a:pt x="963" y="4530"/>
                    </a:lnTo>
                    <a:lnTo>
                      <a:pt x="963" y="4528"/>
                    </a:lnTo>
                    <a:lnTo>
                      <a:pt x="961" y="4528"/>
                    </a:lnTo>
                    <a:lnTo>
                      <a:pt x="961" y="4527"/>
                    </a:lnTo>
                    <a:lnTo>
                      <a:pt x="960" y="4527"/>
                    </a:lnTo>
                    <a:lnTo>
                      <a:pt x="960" y="4525"/>
                    </a:lnTo>
                    <a:lnTo>
                      <a:pt x="956" y="4525"/>
                    </a:lnTo>
                    <a:lnTo>
                      <a:pt x="956" y="4523"/>
                    </a:lnTo>
                    <a:lnTo>
                      <a:pt x="955" y="4523"/>
                    </a:lnTo>
                    <a:lnTo>
                      <a:pt x="955" y="4522"/>
                    </a:lnTo>
                    <a:lnTo>
                      <a:pt x="951" y="4522"/>
                    </a:lnTo>
                    <a:lnTo>
                      <a:pt x="951" y="4520"/>
                    </a:lnTo>
                    <a:lnTo>
                      <a:pt x="950" y="4520"/>
                    </a:lnTo>
                    <a:lnTo>
                      <a:pt x="950" y="4518"/>
                    </a:lnTo>
                    <a:lnTo>
                      <a:pt x="946" y="4518"/>
                    </a:lnTo>
                    <a:lnTo>
                      <a:pt x="946" y="4517"/>
                    </a:lnTo>
                    <a:lnTo>
                      <a:pt x="945" y="4517"/>
                    </a:lnTo>
                    <a:lnTo>
                      <a:pt x="945" y="4515"/>
                    </a:lnTo>
                    <a:lnTo>
                      <a:pt x="941" y="4515"/>
                    </a:lnTo>
                    <a:lnTo>
                      <a:pt x="941" y="4513"/>
                    </a:lnTo>
                    <a:lnTo>
                      <a:pt x="940" y="4513"/>
                    </a:lnTo>
                    <a:lnTo>
                      <a:pt x="940" y="4512"/>
                    </a:lnTo>
                    <a:lnTo>
                      <a:pt x="936" y="4512"/>
                    </a:lnTo>
                    <a:lnTo>
                      <a:pt x="936" y="4510"/>
                    </a:lnTo>
                    <a:lnTo>
                      <a:pt x="935" y="4510"/>
                    </a:lnTo>
                    <a:lnTo>
                      <a:pt x="935" y="4508"/>
                    </a:lnTo>
                    <a:lnTo>
                      <a:pt x="933" y="4508"/>
                    </a:lnTo>
                    <a:lnTo>
                      <a:pt x="933" y="4507"/>
                    </a:lnTo>
                    <a:lnTo>
                      <a:pt x="930" y="4507"/>
                    </a:lnTo>
                    <a:lnTo>
                      <a:pt x="930" y="4505"/>
                    </a:lnTo>
                    <a:lnTo>
                      <a:pt x="928" y="4505"/>
                    </a:lnTo>
                    <a:lnTo>
                      <a:pt x="928" y="4503"/>
                    </a:lnTo>
                    <a:lnTo>
                      <a:pt x="926" y="4503"/>
                    </a:lnTo>
                    <a:lnTo>
                      <a:pt x="926" y="4502"/>
                    </a:lnTo>
                    <a:lnTo>
                      <a:pt x="923" y="4502"/>
                    </a:lnTo>
                    <a:lnTo>
                      <a:pt x="923" y="4500"/>
                    </a:lnTo>
                    <a:lnTo>
                      <a:pt x="921" y="4500"/>
                    </a:lnTo>
                    <a:lnTo>
                      <a:pt x="921" y="4498"/>
                    </a:lnTo>
                    <a:lnTo>
                      <a:pt x="920" y="4498"/>
                    </a:lnTo>
                    <a:lnTo>
                      <a:pt x="920" y="4497"/>
                    </a:lnTo>
                    <a:lnTo>
                      <a:pt x="916" y="4497"/>
                    </a:lnTo>
                    <a:lnTo>
                      <a:pt x="916" y="4495"/>
                    </a:lnTo>
                    <a:lnTo>
                      <a:pt x="915" y="4495"/>
                    </a:lnTo>
                    <a:lnTo>
                      <a:pt x="915" y="4493"/>
                    </a:lnTo>
                    <a:lnTo>
                      <a:pt x="913" y="4493"/>
                    </a:lnTo>
                    <a:lnTo>
                      <a:pt x="913" y="4492"/>
                    </a:lnTo>
                    <a:lnTo>
                      <a:pt x="910" y="4492"/>
                    </a:lnTo>
                    <a:lnTo>
                      <a:pt x="910" y="4490"/>
                    </a:lnTo>
                    <a:lnTo>
                      <a:pt x="908" y="4490"/>
                    </a:lnTo>
                    <a:lnTo>
                      <a:pt x="908" y="4488"/>
                    </a:lnTo>
                    <a:lnTo>
                      <a:pt x="906" y="4488"/>
                    </a:lnTo>
                    <a:lnTo>
                      <a:pt x="906" y="4487"/>
                    </a:lnTo>
                    <a:lnTo>
                      <a:pt x="903" y="4487"/>
                    </a:lnTo>
                    <a:lnTo>
                      <a:pt x="903" y="4485"/>
                    </a:lnTo>
                    <a:lnTo>
                      <a:pt x="901" y="4485"/>
                    </a:lnTo>
                    <a:lnTo>
                      <a:pt x="901" y="4483"/>
                    </a:lnTo>
                    <a:lnTo>
                      <a:pt x="900" y="4483"/>
                    </a:lnTo>
                    <a:lnTo>
                      <a:pt x="900" y="4482"/>
                    </a:lnTo>
                    <a:lnTo>
                      <a:pt x="896" y="4482"/>
                    </a:lnTo>
                    <a:lnTo>
                      <a:pt x="896" y="4480"/>
                    </a:lnTo>
                    <a:lnTo>
                      <a:pt x="895" y="4480"/>
                    </a:lnTo>
                    <a:lnTo>
                      <a:pt x="895" y="4478"/>
                    </a:lnTo>
                    <a:lnTo>
                      <a:pt x="893" y="4478"/>
                    </a:lnTo>
                    <a:lnTo>
                      <a:pt x="893" y="4477"/>
                    </a:lnTo>
                    <a:lnTo>
                      <a:pt x="891" y="4477"/>
                    </a:lnTo>
                    <a:lnTo>
                      <a:pt x="891" y="4475"/>
                    </a:lnTo>
                    <a:lnTo>
                      <a:pt x="888" y="4475"/>
                    </a:lnTo>
                    <a:lnTo>
                      <a:pt x="888" y="4473"/>
                    </a:lnTo>
                    <a:lnTo>
                      <a:pt x="886" y="4473"/>
                    </a:lnTo>
                    <a:lnTo>
                      <a:pt x="886" y="4472"/>
                    </a:lnTo>
                    <a:lnTo>
                      <a:pt x="885" y="4472"/>
                    </a:lnTo>
                    <a:lnTo>
                      <a:pt x="885" y="4470"/>
                    </a:lnTo>
                    <a:lnTo>
                      <a:pt x="881" y="4470"/>
                    </a:lnTo>
                    <a:lnTo>
                      <a:pt x="881" y="4468"/>
                    </a:lnTo>
                    <a:lnTo>
                      <a:pt x="880" y="4468"/>
                    </a:lnTo>
                    <a:lnTo>
                      <a:pt x="880" y="4467"/>
                    </a:lnTo>
                    <a:lnTo>
                      <a:pt x="878" y="4467"/>
                    </a:lnTo>
                    <a:lnTo>
                      <a:pt x="878" y="4465"/>
                    </a:lnTo>
                    <a:lnTo>
                      <a:pt x="875" y="4465"/>
                    </a:lnTo>
                    <a:lnTo>
                      <a:pt x="875" y="4463"/>
                    </a:lnTo>
                    <a:lnTo>
                      <a:pt x="873" y="4463"/>
                    </a:lnTo>
                    <a:lnTo>
                      <a:pt x="873" y="4462"/>
                    </a:lnTo>
                    <a:lnTo>
                      <a:pt x="871" y="4462"/>
                    </a:lnTo>
                    <a:lnTo>
                      <a:pt x="871" y="4460"/>
                    </a:lnTo>
                    <a:lnTo>
                      <a:pt x="868" y="4460"/>
                    </a:lnTo>
                    <a:lnTo>
                      <a:pt x="868" y="4458"/>
                    </a:lnTo>
                    <a:lnTo>
                      <a:pt x="866" y="4458"/>
                    </a:lnTo>
                    <a:lnTo>
                      <a:pt x="866" y="4457"/>
                    </a:lnTo>
                    <a:lnTo>
                      <a:pt x="865" y="4457"/>
                    </a:lnTo>
                    <a:lnTo>
                      <a:pt x="865" y="4455"/>
                    </a:lnTo>
                    <a:lnTo>
                      <a:pt x="863" y="4455"/>
                    </a:lnTo>
                    <a:lnTo>
                      <a:pt x="863" y="4453"/>
                    </a:lnTo>
                    <a:lnTo>
                      <a:pt x="860" y="4453"/>
                    </a:lnTo>
                    <a:lnTo>
                      <a:pt x="860" y="4452"/>
                    </a:lnTo>
                    <a:lnTo>
                      <a:pt x="858" y="4452"/>
                    </a:lnTo>
                    <a:lnTo>
                      <a:pt x="858" y="4450"/>
                    </a:lnTo>
                    <a:lnTo>
                      <a:pt x="856" y="4450"/>
                    </a:lnTo>
                    <a:lnTo>
                      <a:pt x="856" y="4448"/>
                    </a:lnTo>
                    <a:lnTo>
                      <a:pt x="853" y="4448"/>
                    </a:lnTo>
                    <a:lnTo>
                      <a:pt x="853" y="4447"/>
                    </a:lnTo>
                    <a:lnTo>
                      <a:pt x="851" y="4447"/>
                    </a:lnTo>
                    <a:lnTo>
                      <a:pt x="851" y="4445"/>
                    </a:lnTo>
                    <a:lnTo>
                      <a:pt x="850" y="4445"/>
                    </a:lnTo>
                    <a:lnTo>
                      <a:pt x="850" y="4443"/>
                    </a:lnTo>
                    <a:lnTo>
                      <a:pt x="846" y="4443"/>
                    </a:lnTo>
                    <a:lnTo>
                      <a:pt x="846" y="4442"/>
                    </a:lnTo>
                    <a:lnTo>
                      <a:pt x="845" y="4442"/>
                    </a:lnTo>
                    <a:lnTo>
                      <a:pt x="845" y="4440"/>
                    </a:lnTo>
                    <a:lnTo>
                      <a:pt x="843" y="4440"/>
                    </a:lnTo>
                    <a:lnTo>
                      <a:pt x="843" y="4438"/>
                    </a:lnTo>
                    <a:lnTo>
                      <a:pt x="841" y="4438"/>
                    </a:lnTo>
                    <a:lnTo>
                      <a:pt x="841" y="4437"/>
                    </a:lnTo>
                    <a:lnTo>
                      <a:pt x="838" y="4437"/>
                    </a:lnTo>
                    <a:lnTo>
                      <a:pt x="838" y="4435"/>
                    </a:lnTo>
                    <a:lnTo>
                      <a:pt x="836" y="4435"/>
                    </a:lnTo>
                    <a:lnTo>
                      <a:pt x="836" y="4433"/>
                    </a:lnTo>
                    <a:lnTo>
                      <a:pt x="835" y="4433"/>
                    </a:lnTo>
                    <a:lnTo>
                      <a:pt x="835" y="4432"/>
                    </a:lnTo>
                    <a:lnTo>
                      <a:pt x="833" y="4432"/>
                    </a:lnTo>
                    <a:lnTo>
                      <a:pt x="833" y="4430"/>
                    </a:lnTo>
                    <a:lnTo>
                      <a:pt x="830" y="4430"/>
                    </a:lnTo>
                    <a:lnTo>
                      <a:pt x="830" y="4428"/>
                    </a:lnTo>
                    <a:lnTo>
                      <a:pt x="828" y="4428"/>
                    </a:lnTo>
                    <a:lnTo>
                      <a:pt x="828" y="4427"/>
                    </a:lnTo>
                    <a:lnTo>
                      <a:pt x="826" y="4427"/>
                    </a:lnTo>
                    <a:lnTo>
                      <a:pt x="826" y="4425"/>
                    </a:lnTo>
                    <a:lnTo>
                      <a:pt x="825" y="4425"/>
                    </a:lnTo>
                    <a:lnTo>
                      <a:pt x="825" y="4423"/>
                    </a:lnTo>
                    <a:lnTo>
                      <a:pt x="823" y="4423"/>
                    </a:lnTo>
                    <a:lnTo>
                      <a:pt x="823" y="4422"/>
                    </a:lnTo>
                    <a:lnTo>
                      <a:pt x="821" y="4422"/>
                    </a:lnTo>
                    <a:lnTo>
                      <a:pt x="821" y="4420"/>
                    </a:lnTo>
                    <a:lnTo>
                      <a:pt x="818" y="4420"/>
                    </a:lnTo>
                    <a:lnTo>
                      <a:pt x="818" y="4418"/>
                    </a:lnTo>
                    <a:lnTo>
                      <a:pt x="816" y="4418"/>
                    </a:lnTo>
                    <a:lnTo>
                      <a:pt x="816" y="4417"/>
                    </a:lnTo>
                    <a:lnTo>
                      <a:pt x="815" y="4417"/>
                    </a:lnTo>
                    <a:lnTo>
                      <a:pt x="815" y="4415"/>
                    </a:lnTo>
                    <a:lnTo>
                      <a:pt x="813" y="4415"/>
                    </a:lnTo>
                    <a:lnTo>
                      <a:pt x="813" y="4413"/>
                    </a:lnTo>
                    <a:lnTo>
                      <a:pt x="811" y="4413"/>
                    </a:lnTo>
                    <a:lnTo>
                      <a:pt x="811" y="4412"/>
                    </a:lnTo>
                    <a:lnTo>
                      <a:pt x="810" y="4412"/>
                    </a:lnTo>
                    <a:lnTo>
                      <a:pt x="810" y="4410"/>
                    </a:lnTo>
                    <a:lnTo>
                      <a:pt x="806" y="4410"/>
                    </a:lnTo>
                    <a:lnTo>
                      <a:pt x="806" y="4408"/>
                    </a:lnTo>
                    <a:lnTo>
                      <a:pt x="805" y="4408"/>
                    </a:lnTo>
                    <a:lnTo>
                      <a:pt x="805" y="4407"/>
                    </a:lnTo>
                    <a:lnTo>
                      <a:pt x="803" y="4407"/>
                    </a:lnTo>
                    <a:lnTo>
                      <a:pt x="803" y="4405"/>
                    </a:lnTo>
                    <a:lnTo>
                      <a:pt x="801" y="4405"/>
                    </a:lnTo>
                    <a:lnTo>
                      <a:pt x="801" y="4403"/>
                    </a:lnTo>
                    <a:lnTo>
                      <a:pt x="800" y="4403"/>
                    </a:lnTo>
                    <a:lnTo>
                      <a:pt x="800" y="4402"/>
                    </a:lnTo>
                    <a:lnTo>
                      <a:pt x="798" y="4402"/>
                    </a:lnTo>
                    <a:lnTo>
                      <a:pt x="798" y="4400"/>
                    </a:lnTo>
                    <a:lnTo>
                      <a:pt x="795" y="4400"/>
                    </a:lnTo>
                    <a:lnTo>
                      <a:pt x="795" y="4398"/>
                    </a:lnTo>
                    <a:lnTo>
                      <a:pt x="793" y="4398"/>
                    </a:lnTo>
                    <a:lnTo>
                      <a:pt x="793" y="4397"/>
                    </a:lnTo>
                    <a:lnTo>
                      <a:pt x="791" y="4397"/>
                    </a:lnTo>
                    <a:lnTo>
                      <a:pt x="791" y="4395"/>
                    </a:lnTo>
                    <a:lnTo>
                      <a:pt x="790" y="4395"/>
                    </a:lnTo>
                    <a:lnTo>
                      <a:pt x="790" y="4393"/>
                    </a:lnTo>
                    <a:lnTo>
                      <a:pt x="788" y="4393"/>
                    </a:lnTo>
                    <a:lnTo>
                      <a:pt x="788" y="4392"/>
                    </a:lnTo>
                    <a:lnTo>
                      <a:pt x="786" y="4392"/>
                    </a:lnTo>
                    <a:lnTo>
                      <a:pt x="786" y="4390"/>
                    </a:lnTo>
                    <a:lnTo>
                      <a:pt x="783" y="4390"/>
                    </a:lnTo>
                    <a:lnTo>
                      <a:pt x="783" y="4388"/>
                    </a:lnTo>
                    <a:lnTo>
                      <a:pt x="781" y="4388"/>
                    </a:lnTo>
                    <a:lnTo>
                      <a:pt x="781" y="4387"/>
                    </a:lnTo>
                    <a:lnTo>
                      <a:pt x="780" y="4387"/>
                    </a:lnTo>
                    <a:lnTo>
                      <a:pt x="780" y="4385"/>
                    </a:lnTo>
                    <a:lnTo>
                      <a:pt x="778" y="4385"/>
                    </a:lnTo>
                    <a:lnTo>
                      <a:pt x="778" y="4383"/>
                    </a:lnTo>
                    <a:lnTo>
                      <a:pt x="776" y="4383"/>
                    </a:lnTo>
                    <a:lnTo>
                      <a:pt x="776" y="4382"/>
                    </a:lnTo>
                    <a:lnTo>
                      <a:pt x="775" y="4382"/>
                    </a:lnTo>
                    <a:lnTo>
                      <a:pt x="775" y="4380"/>
                    </a:lnTo>
                    <a:lnTo>
                      <a:pt x="771" y="4380"/>
                    </a:lnTo>
                    <a:lnTo>
                      <a:pt x="771" y="4378"/>
                    </a:lnTo>
                    <a:lnTo>
                      <a:pt x="770" y="4378"/>
                    </a:lnTo>
                    <a:lnTo>
                      <a:pt x="770" y="4377"/>
                    </a:lnTo>
                    <a:lnTo>
                      <a:pt x="768" y="4377"/>
                    </a:lnTo>
                    <a:lnTo>
                      <a:pt x="768" y="4375"/>
                    </a:lnTo>
                    <a:lnTo>
                      <a:pt x="766" y="4375"/>
                    </a:lnTo>
                    <a:lnTo>
                      <a:pt x="766" y="4373"/>
                    </a:lnTo>
                    <a:lnTo>
                      <a:pt x="765" y="4373"/>
                    </a:lnTo>
                    <a:lnTo>
                      <a:pt x="765" y="4372"/>
                    </a:lnTo>
                    <a:lnTo>
                      <a:pt x="763" y="4372"/>
                    </a:lnTo>
                    <a:lnTo>
                      <a:pt x="763" y="4370"/>
                    </a:lnTo>
                    <a:lnTo>
                      <a:pt x="760" y="4370"/>
                    </a:lnTo>
                    <a:lnTo>
                      <a:pt x="760" y="4368"/>
                    </a:lnTo>
                    <a:lnTo>
                      <a:pt x="758" y="4368"/>
                    </a:lnTo>
                    <a:lnTo>
                      <a:pt x="758" y="4367"/>
                    </a:lnTo>
                    <a:lnTo>
                      <a:pt x="756" y="4367"/>
                    </a:lnTo>
                    <a:lnTo>
                      <a:pt x="756" y="4365"/>
                    </a:lnTo>
                    <a:lnTo>
                      <a:pt x="755" y="4365"/>
                    </a:lnTo>
                    <a:lnTo>
                      <a:pt x="755" y="4363"/>
                    </a:lnTo>
                    <a:lnTo>
                      <a:pt x="753" y="4363"/>
                    </a:lnTo>
                    <a:lnTo>
                      <a:pt x="753" y="4362"/>
                    </a:lnTo>
                    <a:lnTo>
                      <a:pt x="751" y="4362"/>
                    </a:lnTo>
                    <a:lnTo>
                      <a:pt x="751" y="4360"/>
                    </a:lnTo>
                    <a:lnTo>
                      <a:pt x="748" y="4360"/>
                    </a:lnTo>
                    <a:lnTo>
                      <a:pt x="748" y="4358"/>
                    </a:lnTo>
                    <a:lnTo>
                      <a:pt x="746" y="4358"/>
                    </a:lnTo>
                    <a:lnTo>
                      <a:pt x="746" y="4357"/>
                    </a:lnTo>
                    <a:lnTo>
                      <a:pt x="745" y="4357"/>
                    </a:lnTo>
                    <a:lnTo>
                      <a:pt x="745" y="4355"/>
                    </a:lnTo>
                    <a:lnTo>
                      <a:pt x="743" y="4355"/>
                    </a:lnTo>
                    <a:lnTo>
                      <a:pt x="743" y="4353"/>
                    </a:lnTo>
                    <a:lnTo>
                      <a:pt x="741" y="4353"/>
                    </a:lnTo>
                    <a:lnTo>
                      <a:pt x="741" y="4352"/>
                    </a:lnTo>
                    <a:lnTo>
                      <a:pt x="740" y="4352"/>
                    </a:lnTo>
                    <a:lnTo>
                      <a:pt x="740" y="4350"/>
                    </a:lnTo>
                    <a:lnTo>
                      <a:pt x="738" y="4350"/>
                    </a:lnTo>
                    <a:lnTo>
                      <a:pt x="738" y="4348"/>
                    </a:lnTo>
                    <a:lnTo>
                      <a:pt x="736" y="4348"/>
                    </a:lnTo>
                    <a:lnTo>
                      <a:pt x="736" y="4347"/>
                    </a:lnTo>
                    <a:lnTo>
                      <a:pt x="735" y="4347"/>
                    </a:lnTo>
                    <a:lnTo>
                      <a:pt x="735" y="4345"/>
                    </a:lnTo>
                    <a:lnTo>
                      <a:pt x="733" y="4345"/>
                    </a:lnTo>
                    <a:lnTo>
                      <a:pt x="733" y="4343"/>
                    </a:lnTo>
                    <a:lnTo>
                      <a:pt x="731" y="4343"/>
                    </a:lnTo>
                    <a:lnTo>
                      <a:pt x="731" y="4342"/>
                    </a:lnTo>
                    <a:lnTo>
                      <a:pt x="730" y="4342"/>
                    </a:lnTo>
                    <a:lnTo>
                      <a:pt x="730" y="4340"/>
                    </a:lnTo>
                    <a:lnTo>
                      <a:pt x="728" y="4340"/>
                    </a:lnTo>
                    <a:lnTo>
                      <a:pt x="728" y="4338"/>
                    </a:lnTo>
                    <a:lnTo>
                      <a:pt x="726" y="4338"/>
                    </a:lnTo>
                    <a:lnTo>
                      <a:pt x="726" y="4337"/>
                    </a:lnTo>
                    <a:lnTo>
                      <a:pt x="725" y="4337"/>
                    </a:lnTo>
                    <a:lnTo>
                      <a:pt x="725" y="4335"/>
                    </a:lnTo>
                    <a:lnTo>
                      <a:pt x="723" y="4335"/>
                    </a:lnTo>
                    <a:lnTo>
                      <a:pt x="723" y="4333"/>
                    </a:lnTo>
                    <a:lnTo>
                      <a:pt x="721" y="4333"/>
                    </a:lnTo>
                    <a:lnTo>
                      <a:pt x="721" y="4332"/>
                    </a:lnTo>
                    <a:lnTo>
                      <a:pt x="720" y="4332"/>
                    </a:lnTo>
                    <a:lnTo>
                      <a:pt x="720" y="4330"/>
                    </a:lnTo>
                    <a:lnTo>
                      <a:pt x="718" y="4330"/>
                    </a:lnTo>
                    <a:lnTo>
                      <a:pt x="718" y="4328"/>
                    </a:lnTo>
                    <a:lnTo>
                      <a:pt x="715" y="4328"/>
                    </a:lnTo>
                    <a:lnTo>
                      <a:pt x="715" y="4327"/>
                    </a:lnTo>
                    <a:lnTo>
                      <a:pt x="713" y="4327"/>
                    </a:lnTo>
                    <a:lnTo>
                      <a:pt x="713" y="4325"/>
                    </a:lnTo>
                    <a:lnTo>
                      <a:pt x="711" y="4325"/>
                    </a:lnTo>
                    <a:lnTo>
                      <a:pt x="711" y="4323"/>
                    </a:lnTo>
                    <a:lnTo>
                      <a:pt x="710" y="4323"/>
                    </a:lnTo>
                    <a:lnTo>
                      <a:pt x="710" y="4322"/>
                    </a:lnTo>
                    <a:lnTo>
                      <a:pt x="708" y="4322"/>
                    </a:lnTo>
                    <a:lnTo>
                      <a:pt x="708" y="4320"/>
                    </a:lnTo>
                    <a:lnTo>
                      <a:pt x="706" y="4320"/>
                    </a:lnTo>
                    <a:lnTo>
                      <a:pt x="706" y="4318"/>
                    </a:lnTo>
                    <a:lnTo>
                      <a:pt x="705" y="4318"/>
                    </a:lnTo>
                    <a:lnTo>
                      <a:pt x="705" y="4317"/>
                    </a:lnTo>
                    <a:lnTo>
                      <a:pt x="703" y="4317"/>
                    </a:lnTo>
                    <a:lnTo>
                      <a:pt x="703" y="4315"/>
                    </a:lnTo>
                    <a:lnTo>
                      <a:pt x="701" y="4315"/>
                    </a:lnTo>
                    <a:lnTo>
                      <a:pt x="701" y="4313"/>
                    </a:lnTo>
                    <a:lnTo>
                      <a:pt x="700" y="4313"/>
                    </a:lnTo>
                    <a:lnTo>
                      <a:pt x="700" y="4312"/>
                    </a:lnTo>
                    <a:lnTo>
                      <a:pt x="698" y="4312"/>
                    </a:lnTo>
                    <a:lnTo>
                      <a:pt x="698" y="4310"/>
                    </a:lnTo>
                    <a:lnTo>
                      <a:pt x="696" y="4310"/>
                    </a:lnTo>
                    <a:lnTo>
                      <a:pt x="696" y="4308"/>
                    </a:lnTo>
                    <a:lnTo>
                      <a:pt x="695" y="4308"/>
                    </a:lnTo>
                    <a:lnTo>
                      <a:pt x="695" y="4307"/>
                    </a:lnTo>
                    <a:lnTo>
                      <a:pt x="693" y="4307"/>
                    </a:lnTo>
                    <a:lnTo>
                      <a:pt x="693" y="4305"/>
                    </a:lnTo>
                    <a:lnTo>
                      <a:pt x="691" y="4305"/>
                    </a:lnTo>
                    <a:lnTo>
                      <a:pt x="691" y="4303"/>
                    </a:lnTo>
                    <a:lnTo>
                      <a:pt x="690" y="4303"/>
                    </a:lnTo>
                    <a:lnTo>
                      <a:pt x="690" y="4302"/>
                    </a:lnTo>
                    <a:lnTo>
                      <a:pt x="688" y="4302"/>
                    </a:lnTo>
                    <a:lnTo>
                      <a:pt x="688" y="4300"/>
                    </a:lnTo>
                    <a:lnTo>
                      <a:pt x="686" y="4300"/>
                    </a:lnTo>
                    <a:lnTo>
                      <a:pt x="686" y="4298"/>
                    </a:lnTo>
                    <a:lnTo>
                      <a:pt x="685" y="4298"/>
                    </a:lnTo>
                    <a:lnTo>
                      <a:pt x="685" y="4297"/>
                    </a:lnTo>
                    <a:lnTo>
                      <a:pt x="683" y="4297"/>
                    </a:lnTo>
                    <a:lnTo>
                      <a:pt x="683" y="4295"/>
                    </a:lnTo>
                    <a:lnTo>
                      <a:pt x="681" y="4295"/>
                    </a:lnTo>
                    <a:lnTo>
                      <a:pt x="681" y="4293"/>
                    </a:lnTo>
                    <a:lnTo>
                      <a:pt x="678" y="4293"/>
                    </a:lnTo>
                    <a:lnTo>
                      <a:pt x="678" y="4292"/>
                    </a:lnTo>
                    <a:lnTo>
                      <a:pt x="676" y="4292"/>
                    </a:lnTo>
                    <a:lnTo>
                      <a:pt x="676" y="4290"/>
                    </a:lnTo>
                    <a:lnTo>
                      <a:pt x="675" y="4290"/>
                    </a:lnTo>
                    <a:lnTo>
                      <a:pt x="675" y="4288"/>
                    </a:lnTo>
                    <a:lnTo>
                      <a:pt x="673" y="4288"/>
                    </a:lnTo>
                    <a:lnTo>
                      <a:pt x="673" y="4287"/>
                    </a:lnTo>
                    <a:lnTo>
                      <a:pt x="671" y="4287"/>
                    </a:lnTo>
                    <a:lnTo>
                      <a:pt x="671" y="4285"/>
                    </a:lnTo>
                    <a:lnTo>
                      <a:pt x="670" y="4285"/>
                    </a:lnTo>
                    <a:lnTo>
                      <a:pt x="670" y="4283"/>
                    </a:lnTo>
                    <a:lnTo>
                      <a:pt x="668" y="4283"/>
                    </a:lnTo>
                    <a:lnTo>
                      <a:pt x="668" y="4282"/>
                    </a:lnTo>
                    <a:lnTo>
                      <a:pt x="666" y="4282"/>
                    </a:lnTo>
                    <a:lnTo>
                      <a:pt x="666" y="4280"/>
                    </a:lnTo>
                    <a:lnTo>
                      <a:pt x="665" y="4280"/>
                    </a:lnTo>
                    <a:lnTo>
                      <a:pt x="665" y="4278"/>
                    </a:lnTo>
                    <a:lnTo>
                      <a:pt x="663" y="4278"/>
                    </a:lnTo>
                    <a:lnTo>
                      <a:pt x="663" y="4277"/>
                    </a:lnTo>
                    <a:lnTo>
                      <a:pt x="661" y="4277"/>
                    </a:lnTo>
                    <a:lnTo>
                      <a:pt x="661" y="4275"/>
                    </a:lnTo>
                    <a:lnTo>
                      <a:pt x="660" y="4275"/>
                    </a:lnTo>
                    <a:lnTo>
                      <a:pt x="660" y="4273"/>
                    </a:lnTo>
                    <a:lnTo>
                      <a:pt x="658" y="4273"/>
                    </a:lnTo>
                    <a:lnTo>
                      <a:pt x="658" y="4272"/>
                    </a:lnTo>
                    <a:lnTo>
                      <a:pt x="656" y="4272"/>
                    </a:lnTo>
                    <a:lnTo>
                      <a:pt x="656" y="4270"/>
                    </a:lnTo>
                    <a:lnTo>
                      <a:pt x="655" y="4270"/>
                    </a:lnTo>
                    <a:lnTo>
                      <a:pt x="655" y="4268"/>
                    </a:lnTo>
                    <a:lnTo>
                      <a:pt x="653" y="4268"/>
                    </a:lnTo>
                    <a:lnTo>
                      <a:pt x="653" y="4267"/>
                    </a:lnTo>
                    <a:lnTo>
                      <a:pt x="651" y="4267"/>
                    </a:lnTo>
                    <a:lnTo>
                      <a:pt x="651" y="4263"/>
                    </a:lnTo>
                    <a:lnTo>
                      <a:pt x="650" y="4263"/>
                    </a:lnTo>
                    <a:lnTo>
                      <a:pt x="650" y="4262"/>
                    </a:lnTo>
                    <a:lnTo>
                      <a:pt x="648" y="4262"/>
                    </a:lnTo>
                    <a:lnTo>
                      <a:pt x="648" y="4260"/>
                    </a:lnTo>
                    <a:lnTo>
                      <a:pt x="646" y="4260"/>
                    </a:lnTo>
                    <a:lnTo>
                      <a:pt x="646" y="4258"/>
                    </a:lnTo>
                    <a:lnTo>
                      <a:pt x="645" y="4258"/>
                    </a:lnTo>
                    <a:lnTo>
                      <a:pt x="645" y="4257"/>
                    </a:lnTo>
                    <a:lnTo>
                      <a:pt x="643" y="4257"/>
                    </a:lnTo>
                    <a:lnTo>
                      <a:pt x="643" y="4255"/>
                    </a:lnTo>
                    <a:lnTo>
                      <a:pt x="641" y="4255"/>
                    </a:lnTo>
                    <a:lnTo>
                      <a:pt x="641" y="4253"/>
                    </a:lnTo>
                    <a:lnTo>
                      <a:pt x="640" y="4253"/>
                    </a:lnTo>
                    <a:lnTo>
                      <a:pt x="640" y="4252"/>
                    </a:lnTo>
                    <a:lnTo>
                      <a:pt x="638" y="4252"/>
                    </a:lnTo>
                    <a:lnTo>
                      <a:pt x="638" y="4250"/>
                    </a:lnTo>
                    <a:lnTo>
                      <a:pt x="636" y="4250"/>
                    </a:lnTo>
                    <a:lnTo>
                      <a:pt x="636" y="4248"/>
                    </a:lnTo>
                    <a:lnTo>
                      <a:pt x="635" y="4248"/>
                    </a:lnTo>
                    <a:lnTo>
                      <a:pt x="635" y="4247"/>
                    </a:lnTo>
                    <a:lnTo>
                      <a:pt x="633" y="4247"/>
                    </a:lnTo>
                    <a:lnTo>
                      <a:pt x="633" y="4245"/>
                    </a:lnTo>
                    <a:lnTo>
                      <a:pt x="631" y="4245"/>
                    </a:lnTo>
                    <a:lnTo>
                      <a:pt x="631" y="4243"/>
                    </a:lnTo>
                    <a:lnTo>
                      <a:pt x="630" y="4243"/>
                    </a:lnTo>
                    <a:lnTo>
                      <a:pt x="630" y="4242"/>
                    </a:lnTo>
                    <a:lnTo>
                      <a:pt x="628" y="4242"/>
                    </a:lnTo>
                    <a:lnTo>
                      <a:pt x="628" y="4240"/>
                    </a:lnTo>
                    <a:lnTo>
                      <a:pt x="626" y="4240"/>
                    </a:lnTo>
                    <a:lnTo>
                      <a:pt x="626" y="4237"/>
                    </a:lnTo>
                    <a:lnTo>
                      <a:pt x="625" y="4237"/>
                    </a:lnTo>
                    <a:lnTo>
                      <a:pt x="625" y="4235"/>
                    </a:lnTo>
                    <a:lnTo>
                      <a:pt x="623" y="4235"/>
                    </a:lnTo>
                    <a:lnTo>
                      <a:pt x="623" y="4233"/>
                    </a:lnTo>
                    <a:lnTo>
                      <a:pt x="621" y="4233"/>
                    </a:lnTo>
                    <a:lnTo>
                      <a:pt x="621" y="4232"/>
                    </a:lnTo>
                    <a:lnTo>
                      <a:pt x="620" y="4232"/>
                    </a:lnTo>
                    <a:lnTo>
                      <a:pt x="620" y="4230"/>
                    </a:lnTo>
                    <a:lnTo>
                      <a:pt x="618" y="4230"/>
                    </a:lnTo>
                    <a:lnTo>
                      <a:pt x="618" y="4228"/>
                    </a:lnTo>
                    <a:lnTo>
                      <a:pt x="616" y="4228"/>
                    </a:lnTo>
                    <a:lnTo>
                      <a:pt x="616" y="4227"/>
                    </a:lnTo>
                    <a:lnTo>
                      <a:pt x="615" y="4227"/>
                    </a:lnTo>
                    <a:lnTo>
                      <a:pt x="615" y="4225"/>
                    </a:lnTo>
                    <a:lnTo>
                      <a:pt x="613" y="4225"/>
                    </a:lnTo>
                    <a:lnTo>
                      <a:pt x="613" y="4223"/>
                    </a:lnTo>
                    <a:lnTo>
                      <a:pt x="611" y="4223"/>
                    </a:lnTo>
                    <a:lnTo>
                      <a:pt x="611" y="4222"/>
                    </a:lnTo>
                    <a:lnTo>
                      <a:pt x="610" y="4222"/>
                    </a:lnTo>
                    <a:lnTo>
                      <a:pt x="610" y="4220"/>
                    </a:lnTo>
                    <a:lnTo>
                      <a:pt x="608" y="4220"/>
                    </a:lnTo>
                    <a:lnTo>
                      <a:pt x="608" y="4218"/>
                    </a:lnTo>
                    <a:lnTo>
                      <a:pt x="606" y="4218"/>
                    </a:lnTo>
                    <a:lnTo>
                      <a:pt x="606" y="4217"/>
                    </a:lnTo>
                    <a:lnTo>
                      <a:pt x="605" y="4217"/>
                    </a:lnTo>
                    <a:lnTo>
                      <a:pt x="605" y="4215"/>
                    </a:lnTo>
                    <a:lnTo>
                      <a:pt x="603" y="4215"/>
                    </a:lnTo>
                    <a:lnTo>
                      <a:pt x="603" y="4213"/>
                    </a:lnTo>
                    <a:lnTo>
                      <a:pt x="601" y="4213"/>
                    </a:lnTo>
                    <a:lnTo>
                      <a:pt x="601" y="4210"/>
                    </a:lnTo>
                    <a:lnTo>
                      <a:pt x="600" y="4210"/>
                    </a:lnTo>
                    <a:lnTo>
                      <a:pt x="600" y="4208"/>
                    </a:lnTo>
                    <a:lnTo>
                      <a:pt x="598" y="4208"/>
                    </a:lnTo>
                    <a:lnTo>
                      <a:pt x="598" y="4207"/>
                    </a:lnTo>
                    <a:lnTo>
                      <a:pt x="596" y="4207"/>
                    </a:lnTo>
                    <a:lnTo>
                      <a:pt x="596" y="4205"/>
                    </a:lnTo>
                    <a:lnTo>
                      <a:pt x="595" y="4205"/>
                    </a:lnTo>
                    <a:lnTo>
                      <a:pt x="595" y="4203"/>
                    </a:lnTo>
                    <a:lnTo>
                      <a:pt x="593" y="4203"/>
                    </a:lnTo>
                    <a:lnTo>
                      <a:pt x="593" y="4202"/>
                    </a:lnTo>
                    <a:lnTo>
                      <a:pt x="591" y="4202"/>
                    </a:lnTo>
                    <a:lnTo>
                      <a:pt x="591" y="4200"/>
                    </a:lnTo>
                    <a:lnTo>
                      <a:pt x="590" y="4200"/>
                    </a:lnTo>
                    <a:lnTo>
                      <a:pt x="590" y="4198"/>
                    </a:lnTo>
                    <a:lnTo>
                      <a:pt x="588" y="4198"/>
                    </a:lnTo>
                    <a:lnTo>
                      <a:pt x="588" y="4197"/>
                    </a:lnTo>
                    <a:lnTo>
                      <a:pt x="586" y="4197"/>
                    </a:lnTo>
                    <a:lnTo>
                      <a:pt x="586" y="4195"/>
                    </a:lnTo>
                    <a:lnTo>
                      <a:pt x="585" y="4195"/>
                    </a:lnTo>
                    <a:lnTo>
                      <a:pt x="585" y="4193"/>
                    </a:lnTo>
                    <a:lnTo>
                      <a:pt x="583" y="4193"/>
                    </a:lnTo>
                    <a:lnTo>
                      <a:pt x="583" y="4192"/>
                    </a:lnTo>
                    <a:lnTo>
                      <a:pt x="581" y="4192"/>
                    </a:lnTo>
                    <a:lnTo>
                      <a:pt x="581" y="4188"/>
                    </a:lnTo>
                    <a:lnTo>
                      <a:pt x="580" y="4188"/>
                    </a:lnTo>
                    <a:lnTo>
                      <a:pt x="580" y="4187"/>
                    </a:lnTo>
                    <a:lnTo>
                      <a:pt x="578" y="4187"/>
                    </a:lnTo>
                    <a:lnTo>
                      <a:pt x="578" y="4185"/>
                    </a:lnTo>
                    <a:lnTo>
                      <a:pt x="576" y="4185"/>
                    </a:lnTo>
                    <a:lnTo>
                      <a:pt x="576" y="4183"/>
                    </a:lnTo>
                    <a:lnTo>
                      <a:pt x="575" y="4183"/>
                    </a:lnTo>
                    <a:lnTo>
                      <a:pt x="575" y="4182"/>
                    </a:lnTo>
                    <a:lnTo>
                      <a:pt x="573" y="4182"/>
                    </a:lnTo>
                    <a:lnTo>
                      <a:pt x="573" y="4180"/>
                    </a:lnTo>
                    <a:lnTo>
                      <a:pt x="571" y="4180"/>
                    </a:lnTo>
                    <a:lnTo>
                      <a:pt x="571" y="4177"/>
                    </a:lnTo>
                    <a:lnTo>
                      <a:pt x="570" y="4177"/>
                    </a:lnTo>
                    <a:lnTo>
                      <a:pt x="570" y="4175"/>
                    </a:lnTo>
                    <a:lnTo>
                      <a:pt x="568" y="4175"/>
                    </a:lnTo>
                    <a:lnTo>
                      <a:pt x="568" y="4173"/>
                    </a:lnTo>
                    <a:lnTo>
                      <a:pt x="566" y="4173"/>
                    </a:lnTo>
                    <a:lnTo>
                      <a:pt x="566" y="4172"/>
                    </a:lnTo>
                    <a:lnTo>
                      <a:pt x="565" y="4172"/>
                    </a:lnTo>
                    <a:lnTo>
                      <a:pt x="565" y="4170"/>
                    </a:lnTo>
                    <a:lnTo>
                      <a:pt x="563" y="4170"/>
                    </a:lnTo>
                    <a:lnTo>
                      <a:pt x="563" y="4167"/>
                    </a:lnTo>
                    <a:lnTo>
                      <a:pt x="561" y="4167"/>
                    </a:lnTo>
                    <a:lnTo>
                      <a:pt x="561" y="4165"/>
                    </a:lnTo>
                    <a:lnTo>
                      <a:pt x="560" y="4165"/>
                    </a:lnTo>
                    <a:lnTo>
                      <a:pt x="560" y="4163"/>
                    </a:lnTo>
                    <a:lnTo>
                      <a:pt x="558" y="4163"/>
                    </a:lnTo>
                    <a:lnTo>
                      <a:pt x="558" y="4162"/>
                    </a:lnTo>
                    <a:lnTo>
                      <a:pt x="556" y="4162"/>
                    </a:lnTo>
                    <a:lnTo>
                      <a:pt x="556" y="4160"/>
                    </a:lnTo>
                    <a:lnTo>
                      <a:pt x="555" y="4160"/>
                    </a:lnTo>
                    <a:lnTo>
                      <a:pt x="555" y="4157"/>
                    </a:lnTo>
                    <a:lnTo>
                      <a:pt x="553" y="4157"/>
                    </a:lnTo>
                    <a:lnTo>
                      <a:pt x="553" y="4155"/>
                    </a:lnTo>
                    <a:lnTo>
                      <a:pt x="551" y="4155"/>
                    </a:lnTo>
                    <a:lnTo>
                      <a:pt x="551" y="4153"/>
                    </a:lnTo>
                    <a:lnTo>
                      <a:pt x="550" y="4153"/>
                    </a:lnTo>
                    <a:lnTo>
                      <a:pt x="550" y="4152"/>
                    </a:lnTo>
                    <a:lnTo>
                      <a:pt x="548" y="4152"/>
                    </a:lnTo>
                    <a:lnTo>
                      <a:pt x="548" y="4150"/>
                    </a:lnTo>
                    <a:lnTo>
                      <a:pt x="546" y="4150"/>
                    </a:lnTo>
                    <a:lnTo>
                      <a:pt x="546" y="4148"/>
                    </a:lnTo>
                    <a:lnTo>
                      <a:pt x="545" y="4148"/>
                    </a:lnTo>
                    <a:lnTo>
                      <a:pt x="545" y="4145"/>
                    </a:lnTo>
                    <a:lnTo>
                      <a:pt x="543" y="4145"/>
                    </a:lnTo>
                    <a:lnTo>
                      <a:pt x="543" y="4143"/>
                    </a:lnTo>
                    <a:lnTo>
                      <a:pt x="541" y="4143"/>
                    </a:lnTo>
                    <a:lnTo>
                      <a:pt x="541" y="4142"/>
                    </a:lnTo>
                    <a:lnTo>
                      <a:pt x="540" y="4142"/>
                    </a:lnTo>
                    <a:lnTo>
                      <a:pt x="540" y="4140"/>
                    </a:lnTo>
                    <a:lnTo>
                      <a:pt x="538" y="4140"/>
                    </a:lnTo>
                    <a:lnTo>
                      <a:pt x="538" y="4138"/>
                    </a:lnTo>
                    <a:lnTo>
                      <a:pt x="536" y="4138"/>
                    </a:lnTo>
                    <a:lnTo>
                      <a:pt x="536" y="4135"/>
                    </a:lnTo>
                    <a:lnTo>
                      <a:pt x="535" y="4135"/>
                    </a:lnTo>
                    <a:lnTo>
                      <a:pt x="535" y="4133"/>
                    </a:lnTo>
                    <a:lnTo>
                      <a:pt x="533" y="4133"/>
                    </a:lnTo>
                    <a:lnTo>
                      <a:pt x="533" y="4132"/>
                    </a:lnTo>
                    <a:lnTo>
                      <a:pt x="531" y="4132"/>
                    </a:lnTo>
                    <a:lnTo>
                      <a:pt x="531" y="4130"/>
                    </a:lnTo>
                    <a:lnTo>
                      <a:pt x="530" y="4130"/>
                    </a:lnTo>
                    <a:lnTo>
                      <a:pt x="530" y="4128"/>
                    </a:lnTo>
                    <a:lnTo>
                      <a:pt x="528" y="4128"/>
                    </a:lnTo>
                    <a:lnTo>
                      <a:pt x="528" y="4125"/>
                    </a:lnTo>
                    <a:lnTo>
                      <a:pt x="526" y="4125"/>
                    </a:lnTo>
                    <a:lnTo>
                      <a:pt x="526" y="4123"/>
                    </a:lnTo>
                    <a:lnTo>
                      <a:pt x="525" y="4123"/>
                    </a:lnTo>
                    <a:lnTo>
                      <a:pt x="525" y="4122"/>
                    </a:lnTo>
                    <a:lnTo>
                      <a:pt x="523" y="4122"/>
                    </a:lnTo>
                    <a:lnTo>
                      <a:pt x="523" y="4120"/>
                    </a:lnTo>
                    <a:lnTo>
                      <a:pt x="521" y="4120"/>
                    </a:lnTo>
                    <a:lnTo>
                      <a:pt x="521" y="4118"/>
                    </a:lnTo>
                    <a:lnTo>
                      <a:pt x="520" y="4118"/>
                    </a:lnTo>
                    <a:lnTo>
                      <a:pt x="520" y="4115"/>
                    </a:lnTo>
                    <a:lnTo>
                      <a:pt x="518" y="4115"/>
                    </a:lnTo>
                    <a:lnTo>
                      <a:pt x="518" y="4113"/>
                    </a:lnTo>
                    <a:lnTo>
                      <a:pt x="516" y="4113"/>
                    </a:lnTo>
                    <a:lnTo>
                      <a:pt x="516" y="4112"/>
                    </a:lnTo>
                    <a:lnTo>
                      <a:pt x="515" y="4112"/>
                    </a:lnTo>
                    <a:lnTo>
                      <a:pt x="515" y="4110"/>
                    </a:lnTo>
                    <a:lnTo>
                      <a:pt x="513" y="4110"/>
                    </a:lnTo>
                    <a:lnTo>
                      <a:pt x="513" y="4108"/>
                    </a:lnTo>
                    <a:lnTo>
                      <a:pt x="511" y="4108"/>
                    </a:lnTo>
                    <a:lnTo>
                      <a:pt x="511" y="4107"/>
                    </a:lnTo>
                    <a:lnTo>
                      <a:pt x="510" y="4107"/>
                    </a:lnTo>
                    <a:lnTo>
                      <a:pt x="510" y="4103"/>
                    </a:lnTo>
                    <a:lnTo>
                      <a:pt x="508" y="4103"/>
                    </a:lnTo>
                    <a:lnTo>
                      <a:pt x="508" y="4102"/>
                    </a:lnTo>
                    <a:lnTo>
                      <a:pt x="506" y="4102"/>
                    </a:lnTo>
                    <a:lnTo>
                      <a:pt x="506" y="4100"/>
                    </a:lnTo>
                    <a:lnTo>
                      <a:pt x="505" y="4100"/>
                    </a:lnTo>
                    <a:lnTo>
                      <a:pt x="505" y="4097"/>
                    </a:lnTo>
                    <a:lnTo>
                      <a:pt x="503" y="4097"/>
                    </a:lnTo>
                    <a:lnTo>
                      <a:pt x="503" y="4095"/>
                    </a:lnTo>
                    <a:lnTo>
                      <a:pt x="501" y="4095"/>
                    </a:lnTo>
                    <a:lnTo>
                      <a:pt x="501" y="4093"/>
                    </a:lnTo>
                    <a:lnTo>
                      <a:pt x="500" y="4093"/>
                    </a:lnTo>
                    <a:lnTo>
                      <a:pt x="500" y="4092"/>
                    </a:lnTo>
                    <a:lnTo>
                      <a:pt x="498" y="4092"/>
                    </a:lnTo>
                    <a:lnTo>
                      <a:pt x="498" y="4088"/>
                    </a:lnTo>
                    <a:lnTo>
                      <a:pt x="496" y="4088"/>
                    </a:lnTo>
                    <a:lnTo>
                      <a:pt x="496" y="4087"/>
                    </a:lnTo>
                    <a:lnTo>
                      <a:pt x="495" y="4087"/>
                    </a:lnTo>
                    <a:lnTo>
                      <a:pt x="495" y="4085"/>
                    </a:lnTo>
                    <a:lnTo>
                      <a:pt x="493" y="4085"/>
                    </a:lnTo>
                    <a:lnTo>
                      <a:pt x="493" y="4082"/>
                    </a:lnTo>
                    <a:lnTo>
                      <a:pt x="491" y="4082"/>
                    </a:lnTo>
                    <a:lnTo>
                      <a:pt x="491" y="4080"/>
                    </a:lnTo>
                    <a:lnTo>
                      <a:pt x="490" y="4080"/>
                    </a:lnTo>
                    <a:lnTo>
                      <a:pt x="490" y="4078"/>
                    </a:lnTo>
                    <a:lnTo>
                      <a:pt x="488" y="4078"/>
                    </a:lnTo>
                    <a:lnTo>
                      <a:pt x="488" y="4075"/>
                    </a:lnTo>
                    <a:lnTo>
                      <a:pt x="486" y="4075"/>
                    </a:lnTo>
                    <a:lnTo>
                      <a:pt x="486" y="4073"/>
                    </a:lnTo>
                    <a:lnTo>
                      <a:pt x="485" y="4073"/>
                    </a:lnTo>
                    <a:lnTo>
                      <a:pt x="485" y="4072"/>
                    </a:lnTo>
                    <a:lnTo>
                      <a:pt x="483" y="4072"/>
                    </a:lnTo>
                    <a:lnTo>
                      <a:pt x="483" y="4068"/>
                    </a:lnTo>
                    <a:lnTo>
                      <a:pt x="481" y="4068"/>
                    </a:lnTo>
                    <a:lnTo>
                      <a:pt x="481" y="4067"/>
                    </a:lnTo>
                    <a:lnTo>
                      <a:pt x="480" y="4067"/>
                    </a:lnTo>
                    <a:lnTo>
                      <a:pt x="480" y="4065"/>
                    </a:lnTo>
                    <a:lnTo>
                      <a:pt x="478" y="4065"/>
                    </a:lnTo>
                    <a:lnTo>
                      <a:pt x="478" y="4062"/>
                    </a:lnTo>
                    <a:lnTo>
                      <a:pt x="476" y="4062"/>
                    </a:lnTo>
                    <a:lnTo>
                      <a:pt x="476" y="4060"/>
                    </a:lnTo>
                    <a:lnTo>
                      <a:pt x="475" y="4060"/>
                    </a:lnTo>
                    <a:lnTo>
                      <a:pt x="475" y="4058"/>
                    </a:lnTo>
                    <a:lnTo>
                      <a:pt x="473" y="4058"/>
                    </a:lnTo>
                    <a:lnTo>
                      <a:pt x="473" y="4055"/>
                    </a:lnTo>
                    <a:lnTo>
                      <a:pt x="471" y="4055"/>
                    </a:lnTo>
                    <a:lnTo>
                      <a:pt x="471" y="4053"/>
                    </a:lnTo>
                    <a:lnTo>
                      <a:pt x="470" y="4053"/>
                    </a:lnTo>
                    <a:lnTo>
                      <a:pt x="470" y="4052"/>
                    </a:lnTo>
                    <a:lnTo>
                      <a:pt x="468" y="4052"/>
                    </a:lnTo>
                    <a:lnTo>
                      <a:pt x="468" y="4048"/>
                    </a:lnTo>
                    <a:lnTo>
                      <a:pt x="466" y="4048"/>
                    </a:lnTo>
                    <a:lnTo>
                      <a:pt x="466" y="4047"/>
                    </a:lnTo>
                    <a:lnTo>
                      <a:pt x="465" y="4047"/>
                    </a:lnTo>
                    <a:lnTo>
                      <a:pt x="465" y="4045"/>
                    </a:lnTo>
                    <a:lnTo>
                      <a:pt x="463" y="4045"/>
                    </a:lnTo>
                    <a:lnTo>
                      <a:pt x="463" y="4042"/>
                    </a:lnTo>
                    <a:lnTo>
                      <a:pt x="461" y="4042"/>
                    </a:lnTo>
                    <a:lnTo>
                      <a:pt x="461" y="4040"/>
                    </a:lnTo>
                    <a:lnTo>
                      <a:pt x="460" y="4040"/>
                    </a:lnTo>
                    <a:lnTo>
                      <a:pt x="460" y="4038"/>
                    </a:lnTo>
                    <a:lnTo>
                      <a:pt x="458" y="4038"/>
                    </a:lnTo>
                    <a:lnTo>
                      <a:pt x="458" y="4035"/>
                    </a:lnTo>
                    <a:lnTo>
                      <a:pt x="456" y="4035"/>
                    </a:lnTo>
                    <a:lnTo>
                      <a:pt x="456" y="4033"/>
                    </a:lnTo>
                    <a:lnTo>
                      <a:pt x="455" y="4033"/>
                    </a:lnTo>
                    <a:lnTo>
                      <a:pt x="455" y="4032"/>
                    </a:lnTo>
                    <a:lnTo>
                      <a:pt x="453" y="4032"/>
                    </a:lnTo>
                    <a:lnTo>
                      <a:pt x="453" y="4028"/>
                    </a:lnTo>
                    <a:lnTo>
                      <a:pt x="451" y="4028"/>
                    </a:lnTo>
                    <a:lnTo>
                      <a:pt x="451" y="4027"/>
                    </a:lnTo>
                    <a:lnTo>
                      <a:pt x="450" y="4027"/>
                    </a:lnTo>
                    <a:lnTo>
                      <a:pt x="450" y="4025"/>
                    </a:lnTo>
                    <a:lnTo>
                      <a:pt x="448" y="4025"/>
                    </a:lnTo>
                    <a:lnTo>
                      <a:pt x="448" y="4022"/>
                    </a:lnTo>
                    <a:lnTo>
                      <a:pt x="446" y="4022"/>
                    </a:lnTo>
                    <a:lnTo>
                      <a:pt x="446" y="4020"/>
                    </a:lnTo>
                    <a:lnTo>
                      <a:pt x="445" y="4020"/>
                    </a:lnTo>
                    <a:lnTo>
                      <a:pt x="445" y="4018"/>
                    </a:lnTo>
                    <a:lnTo>
                      <a:pt x="443" y="4018"/>
                    </a:lnTo>
                    <a:lnTo>
                      <a:pt x="443" y="4015"/>
                    </a:lnTo>
                    <a:lnTo>
                      <a:pt x="441" y="4015"/>
                    </a:lnTo>
                    <a:lnTo>
                      <a:pt x="441" y="4013"/>
                    </a:lnTo>
                    <a:lnTo>
                      <a:pt x="440" y="4013"/>
                    </a:lnTo>
                    <a:lnTo>
                      <a:pt x="440" y="4010"/>
                    </a:lnTo>
                    <a:lnTo>
                      <a:pt x="438" y="4010"/>
                    </a:lnTo>
                    <a:lnTo>
                      <a:pt x="438" y="4008"/>
                    </a:lnTo>
                    <a:lnTo>
                      <a:pt x="436" y="4008"/>
                    </a:lnTo>
                    <a:lnTo>
                      <a:pt x="436" y="4007"/>
                    </a:lnTo>
                    <a:lnTo>
                      <a:pt x="435" y="4007"/>
                    </a:lnTo>
                    <a:lnTo>
                      <a:pt x="435" y="4003"/>
                    </a:lnTo>
                    <a:lnTo>
                      <a:pt x="433" y="4003"/>
                    </a:lnTo>
                    <a:lnTo>
                      <a:pt x="433" y="4002"/>
                    </a:lnTo>
                    <a:lnTo>
                      <a:pt x="431" y="4002"/>
                    </a:lnTo>
                    <a:lnTo>
                      <a:pt x="431" y="3998"/>
                    </a:lnTo>
                    <a:lnTo>
                      <a:pt x="430" y="3998"/>
                    </a:lnTo>
                    <a:lnTo>
                      <a:pt x="430" y="3997"/>
                    </a:lnTo>
                    <a:lnTo>
                      <a:pt x="428" y="3997"/>
                    </a:lnTo>
                    <a:lnTo>
                      <a:pt x="428" y="3993"/>
                    </a:lnTo>
                    <a:lnTo>
                      <a:pt x="426" y="3993"/>
                    </a:lnTo>
                    <a:lnTo>
                      <a:pt x="426" y="3992"/>
                    </a:lnTo>
                    <a:lnTo>
                      <a:pt x="425" y="3992"/>
                    </a:lnTo>
                    <a:lnTo>
                      <a:pt x="425" y="3988"/>
                    </a:lnTo>
                    <a:lnTo>
                      <a:pt x="423" y="3988"/>
                    </a:lnTo>
                    <a:lnTo>
                      <a:pt x="423" y="3987"/>
                    </a:lnTo>
                    <a:lnTo>
                      <a:pt x="421" y="3987"/>
                    </a:lnTo>
                    <a:lnTo>
                      <a:pt x="421" y="3983"/>
                    </a:lnTo>
                    <a:lnTo>
                      <a:pt x="420" y="3983"/>
                    </a:lnTo>
                    <a:lnTo>
                      <a:pt x="420" y="3982"/>
                    </a:lnTo>
                    <a:lnTo>
                      <a:pt x="418" y="3982"/>
                    </a:lnTo>
                    <a:lnTo>
                      <a:pt x="418" y="3978"/>
                    </a:lnTo>
                    <a:lnTo>
                      <a:pt x="416" y="3978"/>
                    </a:lnTo>
                    <a:lnTo>
                      <a:pt x="416" y="3977"/>
                    </a:lnTo>
                    <a:lnTo>
                      <a:pt x="415" y="3977"/>
                    </a:lnTo>
                    <a:lnTo>
                      <a:pt x="415" y="3973"/>
                    </a:lnTo>
                    <a:lnTo>
                      <a:pt x="413" y="3973"/>
                    </a:lnTo>
                    <a:lnTo>
                      <a:pt x="413" y="3972"/>
                    </a:lnTo>
                    <a:lnTo>
                      <a:pt x="411" y="3972"/>
                    </a:lnTo>
                    <a:lnTo>
                      <a:pt x="411" y="3968"/>
                    </a:lnTo>
                    <a:lnTo>
                      <a:pt x="410" y="3968"/>
                    </a:lnTo>
                    <a:lnTo>
                      <a:pt x="410" y="3967"/>
                    </a:lnTo>
                    <a:lnTo>
                      <a:pt x="408" y="3967"/>
                    </a:lnTo>
                    <a:lnTo>
                      <a:pt x="408" y="3963"/>
                    </a:lnTo>
                    <a:lnTo>
                      <a:pt x="406" y="3963"/>
                    </a:lnTo>
                    <a:lnTo>
                      <a:pt x="406" y="3962"/>
                    </a:lnTo>
                    <a:lnTo>
                      <a:pt x="405" y="3962"/>
                    </a:lnTo>
                    <a:lnTo>
                      <a:pt x="405" y="3958"/>
                    </a:lnTo>
                    <a:lnTo>
                      <a:pt x="403" y="3958"/>
                    </a:lnTo>
                    <a:lnTo>
                      <a:pt x="403" y="3957"/>
                    </a:lnTo>
                    <a:lnTo>
                      <a:pt x="401" y="3957"/>
                    </a:lnTo>
                    <a:lnTo>
                      <a:pt x="401" y="3953"/>
                    </a:lnTo>
                    <a:lnTo>
                      <a:pt x="400" y="3953"/>
                    </a:lnTo>
                    <a:lnTo>
                      <a:pt x="400" y="3952"/>
                    </a:lnTo>
                    <a:lnTo>
                      <a:pt x="398" y="3952"/>
                    </a:lnTo>
                    <a:lnTo>
                      <a:pt x="398" y="3948"/>
                    </a:lnTo>
                    <a:lnTo>
                      <a:pt x="396" y="3948"/>
                    </a:lnTo>
                    <a:lnTo>
                      <a:pt x="396" y="3947"/>
                    </a:lnTo>
                    <a:lnTo>
                      <a:pt x="395" y="3947"/>
                    </a:lnTo>
                    <a:lnTo>
                      <a:pt x="395" y="3943"/>
                    </a:lnTo>
                    <a:lnTo>
                      <a:pt x="393" y="3943"/>
                    </a:lnTo>
                    <a:lnTo>
                      <a:pt x="393" y="3942"/>
                    </a:lnTo>
                    <a:lnTo>
                      <a:pt x="391" y="3942"/>
                    </a:lnTo>
                    <a:lnTo>
                      <a:pt x="391" y="3938"/>
                    </a:lnTo>
                    <a:lnTo>
                      <a:pt x="390" y="3938"/>
                    </a:lnTo>
                    <a:lnTo>
                      <a:pt x="390" y="3937"/>
                    </a:lnTo>
                    <a:lnTo>
                      <a:pt x="388" y="3937"/>
                    </a:lnTo>
                    <a:lnTo>
                      <a:pt x="388" y="3933"/>
                    </a:lnTo>
                    <a:lnTo>
                      <a:pt x="386" y="3933"/>
                    </a:lnTo>
                    <a:lnTo>
                      <a:pt x="386" y="3932"/>
                    </a:lnTo>
                    <a:lnTo>
                      <a:pt x="385" y="3932"/>
                    </a:lnTo>
                    <a:lnTo>
                      <a:pt x="385" y="3928"/>
                    </a:lnTo>
                    <a:lnTo>
                      <a:pt x="383" y="3928"/>
                    </a:lnTo>
                    <a:lnTo>
                      <a:pt x="383" y="3927"/>
                    </a:lnTo>
                    <a:lnTo>
                      <a:pt x="381" y="3927"/>
                    </a:lnTo>
                    <a:lnTo>
                      <a:pt x="381" y="3923"/>
                    </a:lnTo>
                    <a:lnTo>
                      <a:pt x="380" y="3923"/>
                    </a:lnTo>
                    <a:lnTo>
                      <a:pt x="380" y="3922"/>
                    </a:lnTo>
                    <a:lnTo>
                      <a:pt x="378" y="3922"/>
                    </a:lnTo>
                    <a:lnTo>
                      <a:pt x="378" y="3918"/>
                    </a:lnTo>
                    <a:lnTo>
                      <a:pt x="376" y="3918"/>
                    </a:lnTo>
                    <a:lnTo>
                      <a:pt x="376" y="3917"/>
                    </a:lnTo>
                    <a:lnTo>
                      <a:pt x="375" y="3917"/>
                    </a:lnTo>
                    <a:lnTo>
                      <a:pt x="375" y="3913"/>
                    </a:lnTo>
                    <a:lnTo>
                      <a:pt x="373" y="3913"/>
                    </a:lnTo>
                    <a:lnTo>
                      <a:pt x="373" y="3912"/>
                    </a:lnTo>
                    <a:lnTo>
                      <a:pt x="371" y="3912"/>
                    </a:lnTo>
                    <a:lnTo>
                      <a:pt x="371" y="3908"/>
                    </a:lnTo>
                    <a:lnTo>
                      <a:pt x="370" y="3908"/>
                    </a:lnTo>
                    <a:lnTo>
                      <a:pt x="370" y="3907"/>
                    </a:lnTo>
                    <a:lnTo>
                      <a:pt x="368" y="3907"/>
                    </a:lnTo>
                    <a:lnTo>
                      <a:pt x="368" y="3903"/>
                    </a:lnTo>
                    <a:lnTo>
                      <a:pt x="366" y="3903"/>
                    </a:lnTo>
                    <a:lnTo>
                      <a:pt x="366" y="3900"/>
                    </a:lnTo>
                    <a:lnTo>
                      <a:pt x="365" y="3900"/>
                    </a:lnTo>
                    <a:lnTo>
                      <a:pt x="365" y="3898"/>
                    </a:lnTo>
                    <a:lnTo>
                      <a:pt x="363" y="3898"/>
                    </a:lnTo>
                    <a:lnTo>
                      <a:pt x="363" y="3895"/>
                    </a:lnTo>
                    <a:lnTo>
                      <a:pt x="361" y="3895"/>
                    </a:lnTo>
                    <a:lnTo>
                      <a:pt x="361" y="3892"/>
                    </a:lnTo>
                    <a:lnTo>
                      <a:pt x="360" y="3892"/>
                    </a:lnTo>
                    <a:lnTo>
                      <a:pt x="360" y="3890"/>
                    </a:lnTo>
                    <a:lnTo>
                      <a:pt x="358" y="3890"/>
                    </a:lnTo>
                    <a:lnTo>
                      <a:pt x="358" y="3887"/>
                    </a:lnTo>
                    <a:lnTo>
                      <a:pt x="356" y="3887"/>
                    </a:lnTo>
                    <a:lnTo>
                      <a:pt x="356" y="3883"/>
                    </a:lnTo>
                    <a:lnTo>
                      <a:pt x="355" y="3883"/>
                    </a:lnTo>
                    <a:lnTo>
                      <a:pt x="355" y="3882"/>
                    </a:lnTo>
                    <a:lnTo>
                      <a:pt x="353" y="3882"/>
                    </a:lnTo>
                    <a:lnTo>
                      <a:pt x="353" y="3878"/>
                    </a:lnTo>
                    <a:lnTo>
                      <a:pt x="351" y="3878"/>
                    </a:lnTo>
                    <a:lnTo>
                      <a:pt x="351" y="3875"/>
                    </a:lnTo>
                    <a:lnTo>
                      <a:pt x="350" y="3875"/>
                    </a:lnTo>
                    <a:lnTo>
                      <a:pt x="350" y="3872"/>
                    </a:lnTo>
                    <a:lnTo>
                      <a:pt x="348" y="3872"/>
                    </a:lnTo>
                    <a:lnTo>
                      <a:pt x="348" y="3870"/>
                    </a:lnTo>
                    <a:lnTo>
                      <a:pt x="346" y="3870"/>
                    </a:lnTo>
                    <a:lnTo>
                      <a:pt x="346" y="3867"/>
                    </a:lnTo>
                    <a:lnTo>
                      <a:pt x="345" y="3867"/>
                    </a:lnTo>
                    <a:lnTo>
                      <a:pt x="345" y="3863"/>
                    </a:lnTo>
                    <a:lnTo>
                      <a:pt x="343" y="3863"/>
                    </a:lnTo>
                    <a:lnTo>
                      <a:pt x="343" y="3862"/>
                    </a:lnTo>
                    <a:lnTo>
                      <a:pt x="341" y="3862"/>
                    </a:lnTo>
                    <a:lnTo>
                      <a:pt x="341" y="3858"/>
                    </a:lnTo>
                    <a:lnTo>
                      <a:pt x="340" y="3858"/>
                    </a:lnTo>
                    <a:lnTo>
                      <a:pt x="340" y="3855"/>
                    </a:lnTo>
                    <a:lnTo>
                      <a:pt x="338" y="3855"/>
                    </a:lnTo>
                    <a:lnTo>
                      <a:pt x="338" y="3853"/>
                    </a:lnTo>
                    <a:lnTo>
                      <a:pt x="336" y="3853"/>
                    </a:lnTo>
                    <a:lnTo>
                      <a:pt x="336" y="3850"/>
                    </a:lnTo>
                    <a:lnTo>
                      <a:pt x="335" y="3850"/>
                    </a:lnTo>
                    <a:lnTo>
                      <a:pt x="335" y="3847"/>
                    </a:lnTo>
                    <a:lnTo>
                      <a:pt x="333" y="3847"/>
                    </a:lnTo>
                    <a:lnTo>
                      <a:pt x="333" y="3843"/>
                    </a:lnTo>
                    <a:lnTo>
                      <a:pt x="331" y="3843"/>
                    </a:lnTo>
                    <a:lnTo>
                      <a:pt x="331" y="3842"/>
                    </a:lnTo>
                    <a:lnTo>
                      <a:pt x="330" y="3842"/>
                    </a:lnTo>
                    <a:lnTo>
                      <a:pt x="330" y="3838"/>
                    </a:lnTo>
                    <a:lnTo>
                      <a:pt x="328" y="3838"/>
                    </a:lnTo>
                    <a:lnTo>
                      <a:pt x="328" y="3835"/>
                    </a:lnTo>
                    <a:lnTo>
                      <a:pt x="326" y="3835"/>
                    </a:lnTo>
                    <a:lnTo>
                      <a:pt x="326" y="3833"/>
                    </a:lnTo>
                    <a:lnTo>
                      <a:pt x="325" y="3833"/>
                    </a:lnTo>
                    <a:lnTo>
                      <a:pt x="325" y="3830"/>
                    </a:lnTo>
                    <a:lnTo>
                      <a:pt x="323" y="3830"/>
                    </a:lnTo>
                    <a:lnTo>
                      <a:pt x="323" y="3827"/>
                    </a:lnTo>
                    <a:lnTo>
                      <a:pt x="321" y="3827"/>
                    </a:lnTo>
                    <a:lnTo>
                      <a:pt x="321" y="3825"/>
                    </a:lnTo>
                    <a:lnTo>
                      <a:pt x="320" y="3825"/>
                    </a:lnTo>
                    <a:lnTo>
                      <a:pt x="320" y="3822"/>
                    </a:lnTo>
                    <a:lnTo>
                      <a:pt x="318" y="3822"/>
                    </a:lnTo>
                    <a:lnTo>
                      <a:pt x="318" y="3818"/>
                    </a:lnTo>
                    <a:lnTo>
                      <a:pt x="316" y="3818"/>
                    </a:lnTo>
                    <a:lnTo>
                      <a:pt x="316" y="3815"/>
                    </a:lnTo>
                    <a:lnTo>
                      <a:pt x="315" y="3815"/>
                    </a:lnTo>
                    <a:lnTo>
                      <a:pt x="315" y="3813"/>
                    </a:lnTo>
                    <a:lnTo>
                      <a:pt x="313" y="3813"/>
                    </a:lnTo>
                    <a:lnTo>
                      <a:pt x="313" y="3810"/>
                    </a:lnTo>
                    <a:lnTo>
                      <a:pt x="311" y="3810"/>
                    </a:lnTo>
                    <a:lnTo>
                      <a:pt x="311" y="3807"/>
                    </a:lnTo>
                    <a:lnTo>
                      <a:pt x="310" y="3807"/>
                    </a:lnTo>
                    <a:lnTo>
                      <a:pt x="310" y="3803"/>
                    </a:lnTo>
                    <a:lnTo>
                      <a:pt x="308" y="3803"/>
                    </a:lnTo>
                    <a:lnTo>
                      <a:pt x="308" y="3802"/>
                    </a:lnTo>
                    <a:lnTo>
                      <a:pt x="306" y="3802"/>
                    </a:lnTo>
                    <a:lnTo>
                      <a:pt x="306" y="3798"/>
                    </a:lnTo>
                    <a:lnTo>
                      <a:pt x="305" y="3798"/>
                    </a:lnTo>
                    <a:lnTo>
                      <a:pt x="305" y="3795"/>
                    </a:lnTo>
                    <a:lnTo>
                      <a:pt x="303" y="3795"/>
                    </a:lnTo>
                    <a:lnTo>
                      <a:pt x="303" y="3792"/>
                    </a:lnTo>
                    <a:lnTo>
                      <a:pt x="301" y="3792"/>
                    </a:lnTo>
                    <a:lnTo>
                      <a:pt x="301" y="3788"/>
                    </a:lnTo>
                    <a:lnTo>
                      <a:pt x="300" y="3788"/>
                    </a:lnTo>
                    <a:lnTo>
                      <a:pt x="300" y="3785"/>
                    </a:lnTo>
                    <a:lnTo>
                      <a:pt x="298" y="3785"/>
                    </a:lnTo>
                    <a:lnTo>
                      <a:pt x="298" y="3782"/>
                    </a:lnTo>
                    <a:lnTo>
                      <a:pt x="296" y="3782"/>
                    </a:lnTo>
                    <a:lnTo>
                      <a:pt x="296" y="3778"/>
                    </a:lnTo>
                    <a:lnTo>
                      <a:pt x="295" y="3778"/>
                    </a:lnTo>
                    <a:lnTo>
                      <a:pt x="295" y="3775"/>
                    </a:lnTo>
                    <a:lnTo>
                      <a:pt x="293" y="3775"/>
                    </a:lnTo>
                    <a:lnTo>
                      <a:pt x="293" y="3772"/>
                    </a:lnTo>
                    <a:lnTo>
                      <a:pt x="291" y="3772"/>
                    </a:lnTo>
                    <a:lnTo>
                      <a:pt x="291" y="3768"/>
                    </a:lnTo>
                    <a:lnTo>
                      <a:pt x="290" y="3768"/>
                    </a:lnTo>
                    <a:lnTo>
                      <a:pt x="290" y="3767"/>
                    </a:lnTo>
                    <a:lnTo>
                      <a:pt x="288" y="3767"/>
                    </a:lnTo>
                    <a:lnTo>
                      <a:pt x="288" y="3763"/>
                    </a:lnTo>
                    <a:lnTo>
                      <a:pt x="286" y="3763"/>
                    </a:lnTo>
                    <a:lnTo>
                      <a:pt x="286" y="3760"/>
                    </a:lnTo>
                    <a:lnTo>
                      <a:pt x="285" y="3760"/>
                    </a:lnTo>
                    <a:lnTo>
                      <a:pt x="285" y="3757"/>
                    </a:lnTo>
                    <a:lnTo>
                      <a:pt x="283" y="3757"/>
                    </a:lnTo>
                    <a:lnTo>
                      <a:pt x="283" y="3753"/>
                    </a:lnTo>
                    <a:lnTo>
                      <a:pt x="281" y="3753"/>
                    </a:lnTo>
                    <a:lnTo>
                      <a:pt x="281" y="3750"/>
                    </a:lnTo>
                    <a:lnTo>
                      <a:pt x="280" y="3750"/>
                    </a:lnTo>
                    <a:lnTo>
                      <a:pt x="280" y="3747"/>
                    </a:lnTo>
                    <a:lnTo>
                      <a:pt x="278" y="3747"/>
                    </a:lnTo>
                    <a:lnTo>
                      <a:pt x="278" y="3743"/>
                    </a:lnTo>
                    <a:lnTo>
                      <a:pt x="276" y="3743"/>
                    </a:lnTo>
                    <a:lnTo>
                      <a:pt x="276" y="3740"/>
                    </a:lnTo>
                    <a:lnTo>
                      <a:pt x="275" y="3740"/>
                    </a:lnTo>
                    <a:lnTo>
                      <a:pt x="275" y="3737"/>
                    </a:lnTo>
                    <a:lnTo>
                      <a:pt x="273" y="3737"/>
                    </a:lnTo>
                    <a:lnTo>
                      <a:pt x="273" y="3733"/>
                    </a:lnTo>
                    <a:lnTo>
                      <a:pt x="271" y="3733"/>
                    </a:lnTo>
                    <a:lnTo>
                      <a:pt x="271" y="3730"/>
                    </a:lnTo>
                    <a:lnTo>
                      <a:pt x="270" y="3730"/>
                    </a:lnTo>
                    <a:lnTo>
                      <a:pt x="270" y="3727"/>
                    </a:lnTo>
                    <a:lnTo>
                      <a:pt x="268" y="3727"/>
                    </a:lnTo>
                    <a:lnTo>
                      <a:pt x="268" y="3723"/>
                    </a:lnTo>
                    <a:lnTo>
                      <a:pt x="266" y="3723"/>
                    </a:lnTo>
                    <a:lnTo>
                      <a:pt x="266" y="3720"/>
                    </a:lnTo>
                    <a:lnTo>
                      <a:pt x="265" y="3720"/>
                    </a:lnTo>
                    <a:lnTo>
                      <a:pt x="265" y="3717"/>
                    </a:lnTo>
                    <a:lnTo>
                      <a:pt x="263" y="3717"/>
                    </a:lnTo>
                    <a:lnTo>
                      <a:pt x="263" y="3713"/>
                    </a:lnTo>
                    <a:lnTo>
                      <a:pt x="261" y="3713"/>
                    </a:lnTo>
                    <a:lnTo>
                      <a:pt x="261" y="3710"/>
                    </a:lnTo>
                    <a:lnTo>
                      <a:pt x="260" y="3710"/>
                    </a:lnTo>
                    <a:lnTo>
                      <a:pt x="260" y="3708"/>
                    </a:lnTo>
                    <a:lnTo>
                      <a:pt x="258" y="3708"/>
                    </a:lnTo>
                    <a:lnTo>
                      <a:pt x="258" y="3705"/>
                    </a:lnTo>
                    <a:lnTo>
                      <a:pt x="256" y="3705"/>
                    </a:lnTo>
                    <a:lnTo>
                      <a:pt x="256" y="3702"/>
                    </a:lnTo>
                    <a:lnTo>
                      <a:pt x="255" y="3702"/>
                    </a:lnTo>
                    <a:lnTo>
                      <a:pt x="255" y="3698"/>
                    </a:lnTo>
                    <a:lnTo>
                      <a:pt x="253" y="3698"/>
                    </a:lnTo>
                    <a:lnTo>
                      <a:pt x="253" y="3693"/>
                    </a:lnTo>
                    <a:lnTo>
                      <a:pt x="251" y="3693"/>
                    </a:lnTo>
                    <a:lnTo>
                      <a:pt x="251" y="3690"/>
                    </a:lnTo>
                    <a:lnTo>
                      <a:pt x="250" y="3690"/>
                    </a:lnTo>
                    <a:lnTo>
                      <a:pt x="250" y="3687"/>
                    </a:lnTo>
                    <a:lnTo>
                      <a:pt x="248" y="3687"/>
                    </a:lnTo>
                    <a:lnTo>
                      <a:pt x="248" y="3683"/>
                    </a:lnTo>
                    <a:lnTo>
                      <a:pt x="246" y="3683"/>
                    </a:lnTo>
                    <a:lnTo>
                      <a:pt x="246" y="3680"/>
                    </a:lnTo>
                    <a:lnTo>
                      <a:pt x="245" y="3680"/>
                    </a:lnTo>
                    <a:lnTo>
                      <a:pt x="245" y="3675"/>
                    </a:lnTo>
                    <a:lnTo>
                      <a:pt x="243" y="3675"/>
                    </a:lnTo>
                    <a:lnTo>
                      <a:pt x="243" y="3672"/>
                    </a:lnTo>
                    <a:lnTo>
                      <a:pt x="241" y="3672"/>
                    </a:lnTo>
                    <a:lnTo>
                      <a:pt x="241" y="3668"/>
                    </a:lnTo>
                    <a:lnTo>
                      <a:pt x="240" y="3668"/>
                    </a:lnTo>
                    <a:lnTo>
                      <a:pt x="240" y="3665"/>
                    </a:lnTo>
                    <a:lnTo>
                      <a:pt x="238" y="3665"/>
                    </a:lnTo>
                    <a:lnTo>
                      <a:pt x="238" y="3660"/>
                    </a:lnTo>
                    <a:lnTo>
                      <a:pt x="236" y="3660"/>
                    </a:lnTo>
                    <a:lnTo>
                      <a:pt x="236" y="3657"/>
                    </a:lnTo>
                    <a:lnTo>
                      <a:pt x="235" y="3657"/>
                    </a:lnTo>
                    <a:lnTo>
                      <a:pt x="235" y="3653"/>
                    </a:lnTo>
                    <a:lnTo>
                      <a:pt x="233" y="3653"/>
                    </a:lnTo>
                    <a:lnTo>
                      <a:pt x="233" y="3650"/>
                    </a:lnTo>
                    <a:lnTo>
                      <a:pt x="231" y="3650"/>
                    </a:lnTo>
                    <a:lnTo>
                      <a:pt x="231" y="3645"/>
                    </a:lnTo>
                    <a:lnTo>
                      <a:pt x="230" y="3645"/>
                    </a:lnTo>
                    <a:lnTo>
                      <a:pt x="230" y="3642"/>
                    </a:lnTo>
                    <a:lnTo>
                      <a:pt x="228" y="3642"/>
                    </a:lnTo>
                    <a:lnTo>
                      <a:pt x="228" y="3638"/>
                    </a:lnTo>
                    <a:lnTo>
                      <a:pt x="226" y="3638"/>
                    </a:lnTo>
                    <a:lnTo>
                      <a:pt x="226" y="3635"/>
                    </a:lnTo>
                    <a:lnTo>
                      <a:pt x="225" y="3635"/>
                    </a:lnTo>
                    <a:lnTo>
                      <a:pt x="225" y="3630"/>
                    </a:lnTo>
                    <a:lnTo>
                      <a:pt x="223" y="3630"/>
                    </a:lnTo>
                    <a:lnTo>
                      <a:pt x="223" y="3627"/>
                    </a:lnTo>
                    <a:lnTo>
                      <a:pt x="221" y="3627"/>
                    </a:lnTo>
                    <a:lnTo>
                      <a:pt x="221" y="3623"/>
                    </a:lnTo>
                    <a:lnTo>
                      <a:pt x="220" y="3623"/>
                    </a:lnTo>
                    <a:lnTo>
                      <a:pt x="220" y="3620"/>
                    </a:lnTo>
                    <a:lnTo>
                      <a:pt x="218" y="3620"/>
                    </a:lnTo>
                    <a:lnTo>
                      <a:pt x="218" y="3615"/>
                    </a:lnTo>
                    <a:lnTo>
                      <a:pt x="216" y="3615"/>
                    </a:lnTo>
                    <a:lnTo>
                      <a:pt x="216" y="3612"/>
                    </a:lnTo>
                    <a:lnTo>
                      <a:pt x="215" y="3612"/>
                    </a:lnTo>
                    <a:lnTo>
                      <a:pt x="215" y="3608"/>
                    </a:lnTo>
                    <a:lnTo>
                      <a:pt x="213" y="3608"/>
                    </a:lnTo>
                    <a:lnTo>
                      <a:pt x="213" y="3605"/>
                    </a:lnTo>
                    <a:lnTo>
                      <a:pt x="211" y="3605"/>
                    </a:lnTo>
                    <a:lnTo>
                      <a:pt x="211" y="3600"/>
                    </a:lnTo>
                    <a:lnTo>
                      <a:pt x="210" y="3600"/>
                    </a:lnTo>
                    <a:lnTo>
                      <a:pt x="210" y="3597"/>
                    </a:lnTo>
                    <a:lnTo>
                      <a:pt x="208" y="3597"/>
                    </a:lnTo>
                    <a:lnTo>
                      <a:pt x="208" y="3593"/>
                    </a:lnTo>
                    <a:lnTo>
                      <a:pt x="206" y="3593"/>
                    </a:lnTo>
                    <a:lnTo>
                      <a:pt x="206" y="3590"/>
                    </a:lnTo>
                    <a:lnTo>
                      <a:pt x="205" y="3590"/>
                    </a:lnTo>
                    <a:lnTo>
                      <a:pt x="205" y="3587"/>
                    </a:lnTo>
                    <a:lnTo>
                      <a:pt x="203" y="3587"/>
                    </a:lnTo>
                    <a:lnTo>
                      <a:pt x="203" y="3582"/>
                    </a:lnTo>
                    <a:lnTo>
                      <a:pt x="201" y="3582"/>
                    </a:lnTo>
                    <a:lnTo>
                      <a:pt x="201" y="3577"/>
                    </a:lnTo>
                    <a:lnTo>
                      <a:pt x="200" y="3577"/>
                    </a:lnTo>
                    <a:lnTo>
                      <a:pt x="200" y="3573"/>
                    </a:lnTo>
                    <a:lnTo>
                      <a:pt x="198" y="3573"/>
                    </a:lnTo>
                    <a:lnTo>
                      <a:pt x="198" y="3568"/>
                    </a:lnTo>
                    <a:lnTo>
                      <a:pt x="196" y="3568"/>
                    </a:lnTo>
                    <a:lnTo>
                      <a:pt x="196" y="3563"/>
                    </a:lnTo>
                    <a:lnTo>
                      <a:pt x="195" y="3563"/>
                    </a:lnTo>
                    <a:lnTo>
                      <a:pt x="195" y="3560"/>
                    </a:lnTo>
                    <a:lnTo>
                      <a:pt x="193" y="3560"/>
                    </a:lnTo>
                    <a:lnTo>
                      <a:pt x="193" y="3555"/>
                    </a:lnTo>
                    <a:lnTo>
                      <a:pt x="191" y="3555"/>
                    </a:lnTo>
                    <a:lnTo>
                      <a:pt x="191" y="3550"/>
                    </a:lnTo>
                    <a:lnTo>
                      <a:pt x="190" y="3550"/>
                    </a:lnTo>
                    <a:lnTo>
                      <a:pt x="190" y="3547"/>
                    </a:lnTo>
                    <a:lnTo>
                      <a:pt x="188" y="3547"/>
                    </a:lnTo>
                    <a:lnTo>
                      <a:pt x="188" y="3542"/>
                    </a:lnTo>
                    <a:lnTo>
                      <a:pt x="186" y="3542"/>
                    </a:lnTo>
                    <a:lnTo>
                      <a:pt x="186" y="3537"/>
                    </a:lnTo>
                    <a:lnTo>
                      <a:pt x="185" y="3537"/>
                    </a:lnTo>
                    <a:lnTo>
                      <a:pt x="185" y="3533"/>
                    </a:lnTo>
                    <a:lnTo>
                      <a:pt x="183" y="3533"/>
                    </a:lnTo>
                    <a:lnTo>
                      <a:pt x="183" y="3528"/>
                    </a:lnTo>
                    <a:lnTo>
                      <a:pt x="181" y="3528"/>
                    </a:lnTo>
                    <a:lnTo>
                      <a:pt x="181" y="3525"/>
                    </a:lnTo>
                    <a:lnTo>
                      <a:pt x="180" y="3525"/>
                    </a:lnTo>
                    <a:lnTo>
                      <a:pt x="180" y="3520"/>
                    </a:lnTo>
                    <a:lnTo>
                      <a:pt x="178" y="3520"/>
                    </a:lnTo>
                    <a:lnTo>
                      <a:pt x="178" y="3515"/>
                    </a:lnTo>
                    <a:lnTo>
                      <a:pt x="176" y="3515"/>
                    </a:lnTo>
                    <a:lnTo>
                      <a:pt x="176" y="3512"/>
                    </a:lnTo>
                    <a:lnTo>
                      <a:pt x="175" y="3512"/>
                    </a:lnTo>
                    <a:lnTo>
                      <a:pt x="175" y="3507"/>
                    </a:lnTo>
                    <a:lnTo>
                      <a:pt x="173" y="3507"/>
                    </a:lnTo>
                    <a:lnTo>
                      <a:pt x="173" y="3502"/>
                    </a:lnTo>
                    <a:lnTo>
                      <a:pt x="171" y="3502"/>
                    </a:lnTo>
                    <a:lnTo>
                      <a:pt x="171" y="3498"/>
                    </a:lnTo>
                    <a:lnTo>
                      <a:pt x="170" y="3498"/>
                    </a:lnTo>
                    <a:lnTo>
                      <a:pt x="170" y="3493"/>
                    </a:lnTo>
                    <a:lnTo>
                      <a:pt x="168" y="3493"/>
                    </a:lnTo>
                    <a:lnTo>
                      <a:pt x="168" y="3488"/>
                    </a:lnTo>
                    <a:lnTo>
                      <a:pt x="166" y="3488"/>
                    </a:lnTo>
                    <a:lnTo>
                      <a:pt x="166" y="3485"/>
                    </a:lnTo>
                    <a:lnTo>
                      <a:pt x="165" y="3485"/>
                    </a:lnTo>
                    <a:lnTo>
                      <a:pt x="165" y="3480"/>
                    </a:lnTo>
                    <a:lnTo>
                      <a:pt x="163" y="3480"/>
                    </a:lnTo>
                    <a:lnTo>
                      <a:pt x="163" y="3475"/>
                    </a:lnTo>
                    <a:lnTo>
                      <a:pt x="161" y="3475"/>
                    </a:lnTo>
                    <a:lnTo>
                      <a:pt x="161" y="3472"/>
                    </a:lnTo>
                    <a:lnTo>
                      <a:pt x="160" y="3472"/>
                    </a:lnTo>
                    <a:lnTo>
                      <a:pt x="160" y="3467"/>
                    </a:lnTo>
                    <a:lnTo>
                      <a:pt x="158" y="3467"/>
                    </a:lnTo>
                    <a:lnTo>
                      <a:pt x="158" y="3460"/>
                    </a:lnTo>
                    <a:lnTo>
                      <a:pt x="156" y="3460"/>
                    </a:lnTo>
                    <a:lnTo>
                      <a:pt x="156" y="3455"/>
                    </a:lnTo>
                    <a:lnTo>
                      <a:pt x="155" y="3455"/>
                    </a:lnTo>
                    <a:lnTo>
                      <a:pt x="155" y="3450"/>
                    </a:lnTo>
                    <a:lnTo>
                      <a:pt x="153" y="3450"/>
                    </a:lnTo>
                    <a:lnTo>
                      <a:pt x="153" y="3445"/>
                    </a:lnTo>
                    <a:lnTo>
                      <a:pt x="151" y="3445"/>
                    </a:lnTo>
                    <a:lnTo>
                      <a:pt x="151" y="3440"/>
                    </a:lnTo>
                    <a:lnTo>
                      <a:pt x="150" y="3440"/>
                    </a:lnTo>
                    <a:lnTo>
                      <a:pt x="150" y="3435"/>
                    </a:lnTo>
                    <a:lnTo>
                      <a:pt x="148" y="3435"/>
                    </a:lnTo>
                    <a:lnTo>
                      <a:pt x="148" y="3428"/>
                    </a:lnTo>
                    <a:lnTo>
                      <a:pt x="146" y="3428"/>
                    </a:lnTo>
                    <a:lnTo>
                      <a:pt x="146" y="3423"/>
                    </a:lnTo>
                    <a:lnTo>
                      <a:pt x="145" y="3423"/>
                    </a:lnTo>
                    <a:lnTo>
                      <a:pt x="145" y="3418"/>
                    </a:lnTo>
                    <a:lnTo>
                      <a:pt x="143" y="3418"/>
                    </a:lnTo>
                    <a:lnTo>
                      <a:pt x="143" y="3413"/>
                    </a:lnTo>
                    <a:lnTo>
                      <a:pt x="141" y="3413"/>
                    </a:lnTo>
                    <a:lnTo>
                      <a:pt x="141" y="3408"/>
                    </a:lnTo>
                    <a:lnTo>
                      <a:pt x="140" y="3408"/>
                    </a:lnTo>
                    <a:lnTo>
                      <a:pt x="140" y="3402"/>
                    </a:lnTo>
                    <a:lnTo>
                      <a:pt x="138" y="3402"/>
                    </a:lnTo>
                    <a:lnTo>
                      <a:pt x="138" y="3397"/>
                    </a:lnTo>
                    <a:lnTo>
                      <a:pt x="136" y="3397"/>
                    </a:lnTo>
                    <a:lnTo>
                      <a:pt x="136" y="3392"/>
                    </a:lnTo>
                    <a:lnTo>
                      <a:pt x="135" y="3392"/>
                    </a:lnTo>
                    <a:lnTo>
                      <a:pt x="135" y="3387"/>
                    </a:lnTo>
                    <a:lnTo>
                      <a:pt x="133" y="3387"/>
                    </a:lnTo>
                    <a:lnTo>
                      <a:pt x="133" y="3382"/>
                    </a:lnTo>
                    <a:lnTo>
                      <a:pt x="131" y="3382"/>
                    </a:lnTo>
                    <a:lnTo>
                      <a:pt x="131" y="3377"/>
                    </a:lnTo>
                    <a:lnTo>
                      <a:pt x="130" y="3377"/>
                    </a:lnTo>
                    <a:lnTo>
                      <a:pt x="130" y="3370"/>
                    </a:lnTo>
                    <a:lnTo>
                      <a:pt x="128" y="3370"/>
                    </a:lnTo>
                    <a:lnTo>
                      <a:pt x="128" y="3365"/>
                    </a:lnTo>
                    <a:lnTo>
                      <a:pt x="126" y="3365"/>
                    </a:lnTo>
                    <a:lnTo>
                      <a:pt x="126" y="3360"/>
                    </a:lnTo>
                    <a:lnTo>
                      <a:pt x="125" y="3360"/>
                    </a:lnTo>
                    <a:lnTo>
                      <a:pt x="125" y="3353"/>
                    </a:lnTo>
                    <a:lnTo>
                      <a:pt x="123" y="3353"/>
                    </a:lnTo>
                    <a:lnTo>
                      <a:pt x="123" y="3348"/>
                    </a:lnTo>
                    <a:lnTo>
                      <a:pt x="121" y="3348"/>
                    </a:lnTo>
                    <a:lnTo>
                      <a:pt x="121" y="3342"/>
                    </a:lnTo>
                    <a:lnTo>
                      <a:pt x="120" y="3342"/>
                    </a:lnTo>
                    <a:lnTo>
                      <a:pt x="120" y="3335"/>
                    </a:lnTo>
                    <a:lnTo>
                      <a:pt x="118" y="3335"/>
                    </a:lnTo>
                    <a:lnTo>
                      <a:pt x="118" y="3328"/>
                    </a:lnTo>
                    <a:lnTo>
                      <a:pt x="116" y="3328"/>
                    </a:lnTo>
                    <a:lnTo>
                      <a:pt x="116" y="3322"/>
                    </a:lnTo>
                    <a:lnTo>
                      <a:pt x="115" y="3322"/>
                    </a:lnTo>
                    <a:lnTo>
                      <a:pt x="115" y="3315"/>
                    </a:lnTo>
                    <a:lnTo>
                      <a:pt x="113" y="3315"/>
                    </a:lnTo>
                    <a:lnTo>
                      <a:pt x="113" y="3308"/>
                    </a:lnTo>
                    <a:lnTo>
                      <a:pt x="111" y="3308"/>
                    </a:lnTo>
                    <a:lnTo>
                      <a:pt x="111" y="3302"/>
                    </a:lnTo>
                    <a:lnTo>
                      <a:pt x="110" y="3302"/>
                    </a:lnTo>
                    <a:lnTo>
                      <a:pt x="110" y="3295"/>
                    </a:lnTo>
                    <a:lnTo>
                      <a:pt x="108" y="3295"/>
                    </a:lnTo>
                    <a:lnTo>
                      <a:pt x="108" y="3288"/>
                    </a:lnTo>
                    <a:lnTo>
                      <a:pt x="106" y="3288"/>
                    </a:lnTo>
                    <a:lnTo>
                      <a:pt x="106" y="3282"/>
                    </a:lnTo>
                    <a:lnTo>
                      <a:pt x="105" y="3282"/>
                    </a:lnTo>
                    <a:lnTo>
                      <a:pt x="105" y="3275"/>
                    </a:lnTo>
                    <a:lnTo>
                      <a:pt x="103" y="3275"/>
                    </a:lnTo>
                    <a:lnTo>
                      <a:pt x="103" y="3268"/>
                    </a:lnTo>
                    <a:lnTo>
                      <a:pt x="101" y="3268"/>
                    </a:lnTo>
                    <a:lnTo>
                      <a:pt x="101" y="3262"/>
                    </a:lnTo>
                    <a:lnTo>
                      <a:pt x="100" y="3262"/>
                    </a:lnTo>
                    <a:lnTo>
                      <a:pt x="100" y="3255"/>
                    </a:lnTo>
                    <a:lnTo>
                      <a:pt x="98" y="3255"/>
                    </a:lnTo>
                    <a:lnTo>
                      <a:pt x="98" y="3248"/>
                    </a:lnTo>
                    <a:lnTo>
                      <a:pt x="96" y="3248"/>
                    </a:lnTo>
                    <a:lnTo>
                      <a:pt x="96" y="3242"/>
                    </a:lnTo>
                    <a:lnTo>
                      <a:pt x="95" y="3242"/>
                    </a:lnTo>
                    <a:lnTo>
                      <a:pt x="95" y="3235"/>
                    </a:lnTo>
                    <a:lnTo>
                      <a:pt x="93" y="3235"/>
                    </a:lnTo>
                    <a:lnTo>
                      <a:pt x="93" y="3227"/>
                    </a:lnTo>
                    <a:lnTo>
                      <a:pt x="91" y="3227"/>
                    </a:lnTo>
                    <a:lnTo>
                      <a:pt x="91" y="3218"/>
                    </a:lnTo>
                    <a:lnTo>
                      <a:pt x="90" y="3218"/>
                    </a:lnTo>
                    <a:lnTo>
                      <a:pt x="90" y="3210"/>
                    </a:lnTo>
                    <a:lnTo>
                      <a:pt x="88" y="3210"/>
                    </a:lnTo>
                    <a:lnTo>
                      <a:pt x="88" y="3202"/>
                    </a:lnTo>
                    <a:lnTo>
                      <a:pt x="86" y="3202"/>
                    </a:lnTo>
                    <a:lnTo>
                      <a:pt x="86" y="3195"/>
                    </a:lnTo>
                    <a:lnTo>
                      <a:pt x="85" y="3195"/>
                    </a:lnTo>
                    <a:lnTo>
                      <a:pt x="85" y="3187"/>
                    </a:lnTo>
                    <a:lnTo>
                      <a:pt x="83" y="3187"/>
                    </a:lnTo>
                    <a:lnTo>
                      <a:pt x="83" y="3178"/>
                    </a:lnTo>
                    <a:lnTo>
                      <a:pt x="81" y="3178"/>
                    </a:lnTo>
                    <a:lnTo>
                      <a:pt x="81" y="3170"/>
                    </a:lnTo>
                    <a:lnTo>
                      <a:pt x="80" y="3170"/>
                    </a:lnTo>
                    <a:lnTo>
                      <a:pt x="80" y="3162"/>
                    </a:lnTo>
                    <a:lnTo>
                      <a:pt x="78" y="3162"/>
                    </a:lnTo>
                    <a:lnTo>
                      <a:pt x="78" y="3152"/>
                    </a:lnTo>
                    <a:lnTo>
                      <a:pt x="76" y="3152"/>
                    </a:lnTo>
                    <a:lnTo>
                      <a:pt x="76" y="3143"/>
                    </a:lnTo>
                    <a:lnTo>
                      <a:pt x="75" y="3143"/>
                    </a:lnTo>
                    <a:lnTo>
                      <a:pt x="75" y="3133"/>
                    </a:lnTo>
                    <a:lnTo>
                      <a:pt x="73" y="3133"/>
                    </a:lnTo>
                    <a:lnTo>
                      <a:pt x="73" y="3123"/>
                    </a:lnTo>
                    <a:lnTo>
                      <a:pt x="71" y="3123"/>
                    </a:lnTo>
                    <a:lnTo>
                      <a:pt x="71" y="3113"/>
                    </a:lnTo>
                    <a:lnTo>
                      <a:pt x="110" y="3113"/>
                    </a:lnTo>
                    <a:lnTo>
                      <a:pt x="110" y="3112"/>
                    </a:lnTo>
                    <a:lnTo>
                      <a:pt x="173" y="3112"/>
                    </a:lnTo>
                    <a:lnTo>
                      <a:pt x="173" y="3110"/>
                    </a:lnTo>
                    <a:lnTo>
                      <a:pt x="210" y="3110"/>
                    </a:lnTo>
                    <a:lnTo>
                      <a:pt x="210" y="3108"/>
                    </a:lnTo>
                    <a:lnTo>
                      <a:pt x="246" y="3108"/>
                    </a:lnTo>
                    <a:lnTo>
                      <a:pt x="246" y="3107"/>
                    </a:lnTo>
                    <a:lnTo>
                      <a:pt x="273" y="3107"/>
                    </a:lnTo>
                    <a:lnTo>
                      <a:pt x="273" y="3105"/>
                    </a:lnTo>
                    <a:lnTo>
                      <a:pt x="296" y="3105"/>
                    </a:lnTo>
                    <a:lnTo>
                      <a:pt x="296" y="3103"/>
                    </a:lnTo>
                    <a:lnTo>
                      <a:pt x="320" y="3103"/>
                    </a:lnTo>
                    <a:lnTo>
                      <a:pt x="320" y="3102"/>
                    </a:lnTo>
                    <a:lnTo>
                      <a:pt x="343" y="3102"/>
                    </a:lnTo>
                    <a:lnTo>
                      <a:pt x="343" y="3100"/>
                    </a:lnTo>
                    <a:lnTo>
                      <a:pt x="361" y="3100"/>
                    </a:lnTo>
                    <a:lnTo>
                      <a:pt x="361" y="3098"/>
                    </a:lnTo>
                    <a:lnTo>
                      <a:pt x="378" y="3098"/>
                    </a:lnTo>
                    <a:lnTo>
                      <a:pt x="378" y="3097"/>
                    </a:lnTo>
                    <a:lnTo>
                      <a:pt x="395" y="3097"/>
                    </a:lnTo>
                    <a:lnTo>
                      <a:pt x="395" y="3095"/>
                    </a:lnTo>
                    <a:lnTo>
                      <a:pt x="413" y="3095"/>
                    </a:lnTo>
                    <a:lnTo>
                      <a:pt x="413" y="3093"/>
                    </a:lnTo>
                    <a:lnTo>
                      <a:pt x="430" y="3093"/>
                    </a:lnTo>
                    <a:lnTo>
                      <a:pt x="430" y="3092"/>
                    </a:lnTo>
                    <a:lnTo>
                      <a:pt x="445" y="3092"/>
                    </a:lnTo>
                    <a:lnTo>
                      <a:pt x="445" y="3090"/>
                    </a:lnTo>
                    <a:lnTo>
                      <a:pt x="458" y="3090"/>
                    </a:lnTo>
                    <a:lnTo>
                      <a:pt x="458" y="3088"/>
                    </a:lnTo>
                    <a:lnTo>
                      <a:pt x="471" y="3088"/>
                    </a:lnTo>
                    <a:lnTo>
                      <a:pt x="471" y="3087"/>
                    </a:lnTo>
                    <a:lnTo>
                      <a:pt x="485" y="3087"/>
                    </a:lnTo>
                    <a:lnTo>
                      <a:pt x="485" y="3085"/>
                    </a:lnTo>
                    <a:lnTo>
                      <a:pt x="498" y="3085"/>
                    </a:lnTo>
                    <a:lnTo>
                      <a:pt x="498" y="3083"/>
                    </a:lnTo>
                    <a:lnTo>
                      <a:pt x="511" y="3083"/>
                    </a:lnTo>
                    <a:lnTo>
                      <a:pt x="511" y="3082"/>
                    </a:lnTo>
                    <a:lnTo>
                      <a:pt x="525" y="3082"/>
                    </a:lnTo>
                    <a:lnTo>
                      <a:pt x="525" y="3080"/>
                    </a:lnTo>
                    <a:lnTo>
                      <a:pt x="536" y="3080"/>
                    </a:lnTo>
                    <a:lnTo>
                      <a:pt x="536" y="3078"/>
                    </a:lnTo>
                    <a:lnTo>
                      <a:pt x="548" y="3078"/>
                    </a:lnTo>
                    <a:lnTo>
                      <a:pt x="548" y="3077"/>
                    </a:lnTo>
                    <a:lnTo>
                      <a:pt x="560" y="3077"/>
                    </a:lnTo>
                    <a:lnTo>
                      <a:pt x="560" y="3075"/>
                    </a:lnTo>
                    <a:lnTo>
                      <a:pt x="570" y="3075"/>
                    </a:lnTo>
                    <a:lnTo>
                      <a:pt x="570" y="3073"/>
                    </a:lnTo>
                    <a:lnTo>
                      <a:pt x="581" y="3073"/>
                    </a:lnTo>
                    <a:lnTo>
                      <a:pt x="581" y="3072"/>
                    </a:lnTo>
                    <a:lnTo>
                      <a:pt x="593" y="3072"/>
                    </a:lnTo>
                    <a:lnTo>
                      <a:pt x="593" y="3070"/>
                    </a:lnTo>
                    <a:lnTo>
                      <a:pt x="603" y="3070"/>
                    </a:lnTo>
                    <a:lnTo>
                      <a:pt x="603" y="3068"/>
                    </a:lnTo>
                    <a:lnTo>
                      <a:pt x="615" y="3068"/>
                    </a:lnTo>
                    <a:lnTo>
                      <a:pt x="615" y="3067"/>
                    </a:lnTo>
                    <a:lnTo>
                      <a:pt x="625" y="3067"/>
                    </a:lnTo>
                    <a:lnTo>
                      <a:pt x="625" y="3065"/>
                    </a:lnTo>
                    <a:lnTo>
                      <a:pt x="633" y="3065"/>
                    </a:lnTo>
                    <a:lnTo>
                      <a:pt x="633" y="3063"/>
                    </a:lnTo>
                    <a:lnTo>
                      <a:pt x="643" y="3063"/>
                    </a:lnTo>
                    <a:lnTo>
                      <a:pt x="643" y="3062"/>
                    </a:lnTo>
                    <a:lnTo>
                      <a:pt x="653" y="3062"/>
                    </a:lnTo>
                    <a:lnTo>
                      <a:pt x="653" y="3060"/>
                    </a:lnTo>
                    <a:lnTo>
                      <a:pt x="663" y="3060"/>
                    </a:lnTo>
                    <a:lnTo>
                      <a:pt x="663" y="3058"/>
                    </a:lnTo>
                    <a:lnTo>
                      <a:pt x="671" y="3058"/>
                    </a:lnTo>
                    <a:lnTo>
                      <a:pt x="671" y="3057"/>
                    </a:lnTo>
                    <a:lnTo>
                      <a:pt x="681" y="3057"/>
                    </a:lnTo>
                    <a:lnTo>
                      <a:pt x="681" y="3055"/>
                    </a:lnTo>
                    <a:lnTo>
                      <a:pt x="691" y="3055"/>
                    </a:lnTo>
                    <a:lnTo>
                      <a:pt x="691" y="3053"/>
                    </a:lnTo>
                    <a:lnTo>
                      <a:pt x="700" y="3053"/>
                    </a:lnTo>
                    <a:lnTo>
                      <a:pt x="700" y="3052"/>
                    </a:lnTo>
                    <a:lnTo>
                      <a:pt x="708" y="3052"/>
                    </a:lnTo>
                    <a:lnTo>
                      <a:pt x="708" y="3050"/>
                    </a:lnTo>
                    <a:lnTo>
                      <a:pt x="716" y="3050"/>
                    </a:lnTo>
                    <a:lnTo>
                      <a:pt x="716" y="3048"/>
                    </a:lnTo>
                    <a:lnTo>
                      <a:pt x="725" y="3048"/>
                    </a:lnTo>
                    <a:lnTo>
                      <a:pt x="725" y="3047"/>
                    </a:lnTo>
                    <a:lnTo>
                      <a:pt x="733" y="3047"/>
                    </a:lnTo>
                    <a:lnTo>
                      <a:pt x="733" y="3045"/>
                    </a:lnTo>
                    <a:lnTo>
                      <a:pt x="741" y="3045"/>
                    </a:lnTo>
                    <a:lnTo>
                      <a:pt x="741" y="3043"/>
                    </a:lnTo>
                    <a:lnTo>
                      <a:pt x="750" y="3043"/>
                    </a:lnTo>
                    <a:lnTo>
                      <a:pt x="750" y="3042"/>
                    </a:lnTo>
                    <a:lnTo>
                      <a:pt x="758" y="3042"/>
                    </a:lnTo>
                    <a:lnTo>
                      <a:pt x="758" y="3040"/>
                    </a:lnTo>
                    <a:lnTo>
                      <a:pt x="768" y="3040"/>
                    </a:lnTo>
                    <a:lnTo>
                      <a:pt x="768" y="3038"/>
                    </a:lnTo>
                    <a:lnTo>
                      <a:pt x="776" y="3038"/>
                    </a:lnTo>
                    <a:lnTo>
                      <a:pt x="776" y="3037"/>
                    </a:lnTo>
                    <a:lnTo>
                      <a:pt x="785" y="3037"/>
                    </a:lnTo>
                    <a:lnTo>
                      <a:pt x="785" y="3035"/>
                    </a:lnTo>
                    <a:lnTo>
                      <a:pt x="791" y="3035"/>
                    </a:lnTo>
                    <a:lnTo>
                      <a:pt x="791" y="3033"/>
                    </a:lnTo>
                    <a:lnTo>
                      <a:pt x="798" y="3033"/>
                    </a:lnTo>
                    <a:lnTo>
                      <a:pt x="798" y="3032"/>
                    </a:lnTo>
                    <a:lnTo>
                      <a:pt x="806" y="3032"/>
                    </a:lnTo>
                    <a:lnTo>
                      <a:pt x="806" y="3030"/>
                    </a:lnTo>
                    <a:lnTo>
                      <a:pt x="813" y="3030"/>
                    </a:lnTo>
                    <a:lnTo>
                      <a:pt x="813" y="3028"/>
                    </a:lnTo>
                    <a:lnTo>
                      <a:pt x="821" y="3028"/>
                    </a:lnTo>
                    <a:lnTo>
                      <a:pt x="821" y="3027"/>
                    </a:lnTo>
                    <a:lnTo>
                      <a:pt x="828" y="3027"/>
                    </a:lnTo>
                    <a:lnTo>
                      <a:pt x="828" y="3025"/>
                    </a:lnTo>
                    <a:lnTo>
                      <a:pt x="836" y="3025"/>
                    </a:lnTo>
                    <a:lnTo>
                      <a:pt x="836" y="3023"/>
                    </a:lnTo>
                    <a:lnTo>
                      <a:pt x="843" y="3023"/>
                    </a:lnTo>
                    <a:lnTo>
                      <a:pt x="843" y="3022"/>
                    </a:lnTo>
                    <a:lnTo>
                      <a:pt x="851" y="3022"/>
                    </a:lnTo>
                    <a:lnTo>
                      <a:pt x="851" y="3020"/>
                    </a:lnTo>
                    <a:lnTo>
                      <a:pt x="858" y="3020"/>
                    </a:lnTo>
                    <a:lnTo>
                      <a:pt x="858" y="3018"/>
                    </a:lnTo>
                    <a:lnTo>
                      <a:pt x="865" y="3018"/>
                    </a:lnTo>
                    <a:lnTo>
                      <a:pt x="865" y="3017"/>
                    </a:lnTo>
                    <a:lnTo>
                      <a:pt x="873" y="3017"/>
                    </a:lnTo>
                    <a:lnTo>
                      <a:pt x="873" y="3015"/>
                    </a:lnTo>
                    <a:lnTo>
                      <a:pt x="880" y="3015"/>
                    </a:lnTo>
                    <a:lnTo>
                      <a:pt x="880" y="3013"/>
                    </a:lnTo>
                    <a:lnTo>
                      <a:pt x="886" y="3013"/>
                    </a:lnTo>
                    <a:lnTo>
                      <a:pt x="886" y="3012"/>
                    </a:lnTo>
                    <a:lnTo>
                      <a:pt x="893" y="3012"/>
                    </a:lnTo>
                    <a:lnTo>
                      <a:pt x="893" y="3010"/>
                    </a:lnTo>
                    <a:lnTo>
                      <a:pt x="900" y="3010"/>
                    </a:lnTo>
                    <a:lnTo>
                      <a:pt x="900" y="3008"/>
                    </a:lnTo>
                    <a:lnTo>
                      <a:pt x="906" y="3008"/>
                    </a:lnTo>
                    <a:lnTo>
                      <a:pt x="906" y="3007"/>
                    </a:lnTo>
                    <a:lnTo>
                      <a:pt x="913" y="3007"/>
                    </a:lnTo>
                    <a:lnTo>
                      <a:pt x="913" y="3005"/>
                    </a:lnTo>
                    <a:lnTo>
                      <a:pt x="920" y="3005"/>
                    </a:lnTo>
                    <a:lnTo>
                      <a:pt x="920" y="3003"/>
                    </a:lnTo>
                    <a:lnTo>
                      <a:pt x="926" y="3003"/>
                    </a:lnTo>
                    <a:lnTo>
                      <a:pt x="926" y="3002"/>
                    </a:lnTo>
                    <a:lnTo>
                      <a:pt x="933" y="3002"/>
                    </a:lnTo>
                    <a:lnTo>
                      <a:pt x="933" y="3000"/>
                    </a:lnTo>
                    <a:lnTo>
                      <a:pt x="940" y="3000"/>
                    </a:lnTo>
                    <a:lnTo>
                      <a:pt x="940" y="2998"/>
                    </a:lnTo>
                    <a:lnTo>
                      <a:pt x="946" y="2998"/>
                    </a:lnTo>
                    <a:lnTo>
                      <a:pt x="946" y="2997"/>
                    </a:lnTo>
                    <a:lnTo>
                      <a:pt x="953" y="2997"/>
                    </a:lnTo>
                    <a:lnTo>
                      <a:pt x="953" y="2995"/>
                    </a:lnTo>
                    <a:lnTo>
                      <a:pt x="960" y="2995"/>
                    </a:lnTo>
                    <a:lnTo>
                      <a:pt x="960" y="2993"/>
                    </a:lnTo>
                    <a:lnTo>
                      <a:pt x="965" y="2993"/>
                    </a:lnTo>
                    <a:lnTo>
                      <a:pt x="965" y="2992"/>
                    </a:lnTo>
                    <a:lnTo>
                      <a:pt x="971" y="2992"/>
                    </a:lnTo>
                    <a:lnTo>
                      <a:pt x="971" y="2990"/>
                    </a:lnTo>
                    <a:lnTo>
                      <a:pt x="976" y="2990"/>
                    </a:lnTo>
                    <a:lnTo>
                      <a:pt x="976" y="2988"/>
                    </a:lnTo>
                    <a:lnTo>
                      <a:pt x="983" y="2988"/>
                    </a:lnTo>
                    <a:lnTo>
                      <a:pt x="983" y="2987"/>
                    </a:lnTo>
                    <a:lnTo>
                      <a:pt x="990" y="2987"/>
                    </a:lnTo>
                    <a:lnTo>
                      <a:pt x="990" y="2985"/>
                    </a:lnTo>
                    <a:lnTo>
                      <a:pt x="995" y="2985"/>
                    </a:lnTo>
                    <a:lnTo>
                      <a:pt x="995" y="2983"/>
                    </a:lnTo>
                    <a:lnTo>
                      <a:pt x="1001" y="2983"/>
                    </a:lnTo>
                    <a:lnTo>
                      <a:pt x="1001" y="2982"/>
                    </a:lnTo>
                    <a:lnTo>
                      <a:pt x="1008" y="2982"/>
                    </a:lnTo>
                    <a:lnTo>
                      <a:pt x="1008" y="2980"/>
                    </a:lnTo>
                    <a:lnTo>
                      <a:pt x="1013" y="2980"/>
                    </a:lnTo>
                    <a:lnTo>
                      <a:pt x="1013" y="2978"/>
                    </a:lnTo>
                    <a:lnTo>
                      <a:pt x="1020" y="2978"/>
                    </a:lnTo>
                    <a:lnTo>
                      <a:pt x="1020" y="2977"/>
                    </a:lnTo>
                    <a:lnTo>
                      <a:pt x="1025" y="2977"/>
                    </a:lnTo>
                    <a:lnTo>
                      <a:pt x="1025" y="2975"/>
                    </a:lnTo>
                    <a:lnTo>
                      <a:pt x="1031" y="2975"/>
                    </a:lnTo>
                    <a:lnTo>
                      <a:pt x="1031" y="2973"/>
                    </a:lnTo>
                    <a:lnTo>
                      <a:pt x="1038" y="2973"/>
                    </a:lnTo>
                    <a:lnTo>
                      <a:pt x="1038" y="2972"/>
                    </a:lnTo>
                    <a:lnTo>
                      <a:pt x="1043" y="2972"/>
                    </a:lnTo>
                    <a:lnTo>
                      <a:pt x="1043" y="2970"/>
                    </a:lnTo>
                    <a:lnTo>
                      <a:pt x="1050" y="2970"/>
                    </a:lnTo>
                    <a:lnTo>
                      <a:pt x="1050" y="2968"/>
                    </a:lnTo>
                    <a:lnTo>
                      <a:pt x="1055" y="2968"/>
                    </a:lnTo>
                    <a:lnTo>
                      <a:pt x="1055" y="2967"/>
                    </a:lnTo>
                    <a:lnTo>
                      <a:pt x="1060" y="2967"/>
                    </a:lnTo>
                    <a:lnTo>
                      <a:pt x="1060" y="2965"/>
                    </a:lnTo>
                    <a:lnTo>
                      <a:pt x="1065" y="2965"/>
                    </a:lnTo>
                    <a:lnTo>
                      <a:pt x="1065" y="2963"/>
                    </a:lnTo>
                    <a:lnTo>
                      <a:pt x="1071" y="2963"/>
                    </a:lnTo>
                    <a:lnTo>
                      <a:pt x="1071" y="2962"/>
                    </a:lnTo>
                    <a:lnTo>
                      <a:pt x="1076" y="2962"/>
                    </a:lnTo>
                    <a:lnTo>
                      <a:pt x="1076" y="2960"/>
                    </a:lnTo>
                    <a:lnTo>
                      <a:pt x="1081" y="2960"/>
                    </a:lnTo>
                    <a:lnTo>
                      <a:pt x="1081" y="2958"/>
                    </a:lnTo>
                    <a:lnTo>
                      <a:pt x="1088" y="2958"/>
                    </a:lnTo>
                    <a:lnTo>
                      <a:pt x="1088" y="2957"/>
                    </a:lnTo>
                    <a:lnTo>
                      <a:pt x="1093" y="2957"/>
                    </a:lnTo>
                    <a:lnTo>
                      <a:pt x="1093" y="2955"/>
                    </a:lnTo>
                    <a:lnTo>
                      <a:pt x="1098" y="2955"/>
                    </a:lnTo>
                    <a:lnTo>
                      <a:pt x="1098" y="2953"/>
                    </a:lnTo>
                    <a:lnTo>
                      <a:pt x="1105" y="2953"/>
                    </a:lnTo>
                    <a:lnTo>
                      <a:pt x="1105" y="2952"/>
                    </a:lnTo>
                    <a:lnTo>
                      <a:pt x="1110" y="2952"/>
                    </a:lnTo>
                    <a:lnTo>
                      <a:pt x="1110" y="2950"/>
                    </a:lnTo>
                    <a:lnTo>
                      <a:pt x="1115" y="2950"/>
                    </a:lnTo>
                    <a:lnTo>
                      <a:pt x="1115" y="2948"/>
                    </a:lnTo>
                    <a:lnTo>
                      <a:pt x="1121" y="2948"/>
                    </a:lnTo>
                    <a:lnTo>
                      <a:pt x="1121" y="2947"/>
                    </a:lnTo>
                    <a:lnTo>
                      <a:pt x="1126" y="2947"/>
                    </a:lnTo>
                    <a:lnTo>
                      <a:pt x="1126" y="2945"/>
                    </a:lnTo>
                    <a:lnTo>
                      <a:pt x="1131" y="2945"/>
                    </a:lnTo>
                    <a:lnTo>
                      <a:pt x="1131" y="2943"/>
                    </a:lnTo>
                    <a:lnTo>
                      <a:pt x="1136" y="2943"/>
                    </a:lnTo>
                    <a:lnTo>
                      <a:pt x="1136" y="2942"/>
                    </a:lnTo>
                    <a:lnTo>
                      <a:pt x="1141" y="2942"/>
                    </a:lnTo>
                    <a:lnTo>
                      <a:pt x="1141" y="2940"/>
                    </a:lnTo>
                    <a:lnTo>
                      <a:pt x="1146" y="2940"/>
                    </a:lnTo>
                    <a:lnTo>
                      <a:pt x="1146" y="2938"/>
                    </a:lnTo>
                    <a:lnTo>
                      <a:pt x="1151" y="2938"/>
                    </a:lnTo>
                    <a:lnTo>
                      <a:pt x="1151" y="2937"/>
                    </a:lnTo>
                    <a:lnTo>
                      <a:pt x="1156" y="2937"/>
                    </a:lnTo>
                    <a:lnTo>
                      <a:pt x="1156" y="2935"/>
                    </a:lnTo>
                    <a:lnTo>
                      <a:pt x="1161" y="2935"/>
                    </a:lnTo>
                    <a:lnTo>
                      <a:pt x="1161" y="2933"/>
                    </a:lnTo>
                    <a:lnTo>
                      <a:pt x="1168" y="2933"/>
                    </a:lnTo>
                    <a:lnTo>
                      <a:pt x="1168" y="2932"/>
                    </a:lnTo>
                    <a:lnTo>
                      <a:pt x="1173" y="2932"/>
                    </a:lnTo>
                    <a:lnTo>
                      <a:pt x="1173" y="2930"/>
                    </a:lnTo>
                    <a:lnTo>
                      <a:pt x="1178" y="2930"/>
                    </a:lnTo>
                    <a:lnTo>
                      <a:pt x="1178" y="2928"/>
                    </a:lnTo>
                    <a:lnTo>
                      <a:pt x="1183" y="2928"/>
                    </a:lnTo>
                    <a:lnTo>
                      <a:pt x="1183" y="2927"/>
                    </a:lnTo>
                    <a:lnTo>
                      <a:pt x="1188" y="2927"/>
                    </a:lnTo>
                    <a:lnTo>
                      <a:pt x="1188" y="2925"/>
                    </a:lnTo>
                    <a:lnTo>
                      <a:pt x="1193" y="2925"/>
                    </a:lnTo>
                    <a:lnTo>
                      <a:pt x="1193" y="2923"/>
                    </a:lnTo>
                    <a:lnTo>
                      <a:pt x="1198" y="2923"/>
                    </a:lnTo>
                    <a:lnTo>
                      <a:pt x="1198" y="2922"/>
                    </a:lnTo>
                    <a:lnTo>
                      <a:pt x="1203" y="2922"/>
                    </a:lnTo>
                    <a:lnTo>
                      <a:pt x="1203" y="2920"/>
                    </a:lnTo>
                    <a:lnTo>
                      <a:pt x="1208" y="2920"/>
                    </a:lnTo>
                    <a:lnTo>
                      <a:pt x="1208" y="2918"/>
                    </a:lnTo>
                    <a:lnTo>
                      <a:pt x="1213" y="2918"/>
                    </a:lnTo>
                    <a:lnTo>
                      <a:pt x="1213" y="2917"/>
                    </a:lnTo>
                    <a:lnTo>
                      <a:pt x="1218" y="2917"/>
                    </a:lnTo>
                    <a:lnTo>
                      <a:pt x="1218" y="2915"/>
                    </a:lnTo>
                    <a:lnTo>
                      <a:pt x="1223" y="2915"/>
                    </a:lnTo>
                    <a:lnTo>
                      <a:pt x="1223" y="2913"/>
                    </a:lnTo>
                    <a:lnTo>
                      <a:pt x="1226" y="2913"/>
                    </a:lnTo>
                    <a:lnTo>
                      <a:pt x="1226" y="2912"/>
                    </a:lnTo>
                    <a:lnTo>
                      <a:pt x="1231" y="2912"/>
                    </a:lnTo>
                    <a:lnTo>
                      <a:pt x="1231" y="2910"/>
                    </a:lnTo>
                    <a:lnTo>
                      <a:pt x="1236" y="2910"/>
                    </a:lnTo>
                    <a:lnTo>
                      <a:pt x="1236" y="2908"/>
                    </a:lnTo>
                    <a:lnTo>
                      <a:pt x="1241" y="2908"/>
                    </a:lnTo>
                    <a:lnTo>
                      <a:pt x="1241" y="2907"/>
                    </a:lnTo>
                    <a:lnTo>
                      <a:pt x="1246" y="2907"/>
                    </a:lnTo>
                    <a:lnTo>
                      <a:pt x="1246" y="2905"/>
                    </a:lnTo>
                    <a:lnTo>
                      <a:pt x="1251" y="2905"/>
                    </a:lnTo>
                    <a:lnTo>
                      <a:pt x="1251" y="2903"/>
                    </a:lnTo>
                    <a:lnTo>
                      <a:pt x="1256" y="2903"/>
                    </a:lnTo>
                    <a:lnTo>
                      <a:pt x="1256" y="2902"/>
                    </a:lnTo>
                    <a:lnTo>
                      <a:pt x="1260" y="2902"/>
                    </a:lnTo>
                    <a:lnTo>
                      <a:pt x="1260" y="2900"/>
                    </a:lnTo>
                    <a:lnTo>
                      <a:pt x="1265" y="2900"/>
                    </a:lnTo>
                    <a:lnTo>
                      <a:pt x="1265" y="2898"/>
                    </a:lnTo>
                    <a:lnTo>
                      <a:pt x="1270" y="2898"/>
                    </a:lnTo>
                    <a:lnTo>
                      <a:pt x="1270" y="2897"/>
                    </a:lnTo>
                    <a:lnTo>
                      <a:pt x="1275" y="2897"/>
                    </a:lnTo>
                    <a:lnTo>
                      <a:pt x="1275" y="2895"/>
                    </a:lnTo>
                    <a:lnTo>
                      <a:pt x="1280" y="2895"/>
                    </a:lnTo>
                    <a:lnTo>
                      <a:pt x="1280" y="2893"/>
                    </a:lnTo>
                    <a:lnTo>
                      <a:pt x="1285" y="2893"/>
                    </a:lnTo>
                    <a:lnTo>
                      <a:pt x="1285" y="2892"/>
                    </a:lnTo>
                    <a:lnTo>
                      <a:pt x="1288" y="2892"/>
                    </a:lnTo>
                    <a:lnTo>
                      <a:pt x="1288" y="2890"/>
                    </a:lnTo>
                    <a:lnTo>
                      <a:pt x="1293" y="2890"/>
                    </a:lnTo>
                    <a:lnTo>
                      <a:pt x="1293" y="2888"/>
                    </a:lnTo>
                    <a:lnTo>
                      <a:pt x="1298" y="2888"/>
                    </a:lnTo>
                    <a:lnTo>
                      <a:pt x="1298" y="2887"/>
                    </a:lnTo>
                    <a:lnTo>
                      <a:pt x="1301" y="2887"/>
                    </a:lnTo>
                    <a:lnTo>
                      <a:pt x="1301" y="2885"/>
                    </a:lnTo>
                    <a:lnTo>
                      <a:pt x="1306" y="2885"/>
                    </a:lnTo>
                    <a:lnTo>
                      <a:pt x="1306" y="2883"/>
                    </a:lnTo>
                    <a:lnTo>
                      <a:pt x="1311" y="2883"/>
                    </a:lnTo>
                    <a:lnTo>
                      <a:pt x="1311" y="2882"/>
                    </a:lnTo>
                    <a:lnTo>
                      <a:pt x="1315" y="2882"/>
                    </a:lnTo>
                    <a:lnTo>
                      <a:pt x="1315" y="2880"/>
                    </a:lnTo>
                    <a:lnTo>
                      <a:pt x="1320" y="2880"/>
                    </a:lnTo>
                    <a:lnTo>
                      <a:pt x="1320" y="2878"/>
                    </a:lnTo>
                    <a:lnTo>
                      <a:pt x="1325" y="2878"/>
                    </a:lnTo>
                    <a:lnTo>
                      <a:pt x="1325" y="2877"/>
                    </a:lnTo>
                    <a:lnTo>
                      <a:pt x="1328" y="2877"/>
                    </a:lnTo>
                    <a:lnTo>
                      <a:pt x="1328" y="2875"/>
                    </a:lnTo>
                    <a:lnTo>
                      <a:pt x="1333" y="2875"/>
                    </a:lnTo>
                    <a:lnTo>
                      <a:pt x="1333" y="2873"/>
                    </a:lnTo>
                    <a:lnTo>
                      <a:pt x="1338" y="2873"/>
                    </a:lnTo>
                    <a:lnTo>
                      <a:pt x="1338" y="2872"/>
                    </a:lnTo>
                    <a:lnTo>
                      <a:pt x="1341" y="2872"/>
                    </a:lnTo>
                    <a:lnTo>
                      <a:pt x="1341" y="2870"/>
                    </a:lnTo>
                    <a:lnTo>
                      <a:pt x="1346" y="2870"/>
                    </a:lnTo>
                    <a:lnTo>
                      <a:pt x="1346" y="2868"/>
                    </a:lnTo>
                    <a:lnTo>
                      <a:pt x="1351" y="2868"/>
                    </a:lnTo>
                    <a:lnTo>
                      <a:pt x="1351" y="2867"/>
                    </a:lnTo>
                    <a:lnTo>
                      <a:pt x="1355" y="2867"/>
                    </a:lnTo>
                    <a:lnTo>
                      <a:pt x="1355" y="2865"/>
                    </a:lnTo>
                    <a:lnTo>
                      <a:pt x="1360" y="2865"/>
                    </a:lnTo>
                    <a:lnTo>
                      <a:pt x="1360" y="2863"/>
                    </a:lnTo>
                    <a:lnTo>
                      <a:pt x="1365" y="2863"/>
                    </a:lnTo>
                    <a:lnTo>
                      <a:pt x="1365" y="2862"/>
                    </a:lnTo>
                    <a:lnTo>
                      <a:pt x="1368" y="2862"/>
                    </a:lnTo>
                    <a:lnTo>
                      <a:pt x="1368" y="2860"/>
                    </a:lnTo>
                    <a:lnTo>
                      <a:pt x="1373" y="2860"/>
                    </a:lnTo>
                    <a:lnTo>
                      <a:pt x="1373" y="2858"/>
                    </a:lnTo>
                    <a:lnTo>
                      <a:pt x="1376" y="2858"/>
                    </a:lnTo>
                    <a:lnTo>
                      <a:pt x="1376" y="2857"/>
                    </a:lnTo>
                    <a:lnTo>
                      <a:pt x="1381" y="2857"/>
                    </a:lnTo>
                    <a:lnTo>
                      <a:pt x="1381" y="2855"/>
                    </a:lnTo>
                    <a:lnTo>
                      <a:pt x="1385" y="2855"/>
                    </a:lnTo>
                    <a:lnTo>
                      <a:pt x="1385" y="2853"/>
                    </a:lnTo>
                    <a:lnTo>
                      <a:pt x="1390" y="2853"/>
                    </a:lnTo>
                    <a:lnTo>
                      <a:pt x="1390" y="2852"/>
                    </a:lnTo>
                    <a:lnTo>
                      <a:pt x="1393" y="2852"/>
                    </a:lnTo>
                    <a:lnTo>
                      <a:pt x="1393" y="2850"/>
                    </a:lnTo>
                    <a:lnTo>
                      <a:pt x="1398" y="2850"/>
                    </a:lnTo>
                    <a:lnTo>
                      <a:pt x="1398" y="2848"/>
                    </a:lnTo>
                    <a:lnTo>
                      <a:pt x="1401" y="2848"/>
                    </a:lnTo>
                    <a:lnTo>
                      <a:pt x="1401" y="2847"/>
                    </a:lnTo>
                    <a:lnTo>
                      <a:pt x="1406" y="2847"/>
                    </a:lnTo>
                    <a:lnTo>
                      <a:pt x="1406" y="2845"/>
                    </a:lnTo>
                    <a:lnTo>
                      <a:pt x="1410" y="2845"/>
                    </a:lnTo>
                    <a:lnTo>
                      <a:pt x="1410" y="2843"/>
                    </a:lnTo>
                    <a:lnTo>
                      <a:pt x="1415" y="2843"/>
                    </a:lnTo>
                    <a:lnTo>
                      <a:pt x="1415" y="2842"/>
                    </a:lnTo>
                    <a:lnTo>
                      <a:pt x="1418" y="2842"/>
                    </a:lnTo>
                    <a:lnTo>
                      <a:pt x="1418" y="2840"/>
                    </a:lnTo>
                    <a:lnTo>
                      <a:pt x="1423" y="2840"/>
                    </a:lnTo>
                    <a:lnTo>
                      <a:pt x="1423" y="2838"/>
                    </a:lnTo>
                    <a:lnTo>
                      <a:pt x="1426" y="2838"/>
                    </a:lnTo>
                    <a:lnTo>
                      <a:pt x="1426" y="2837"/>
                    </a:lnTo>
                    <a:lnTo>
                      <a:pt x="1431" y="2837"/>
                    </a:lnTo>
                    <a:lnTo>
                      <a:pt x="1431" y="2835"/>
                    </a:lnTo>
                    <a:lnTo>
                      <a:pt x="1435" y="2835"/>
                    </a:lnTo>
                    <a:lnTo>
                      <a:pt x="1435" y="2833"/>
                    </a:lnTo>
                    <a:lnTo>
                      <a:pt x="1440" y="2833"/>
                    </a:lnTo>
                    <a:lnTo>
                      <a:pt x="1440" y="2832"/>
                    </a:lnTo>
                    <a:lnTo>
                      <a:pt x="1443" y="2832"/>
                    </a:lnTo>
                    <a:lnTo>
                      <a:pt x="1443" y="2830"/>
                    </a:lnTo>
                    <a:lnTo>
                      <a:pt x="1448" y="2830"/>
                    </a:lnTo>
                    <a:lnTo>
                      <a:pt x="1448" y="2828"/>
                    </a:lnTo>
                    <a:lnTo>
                      <a:pt x="1451" y="2828"/>
                    </a:lnTo>
                    <a:lnTo>
                      <a:pt x="1451" y="2827"/>
                    </a:lnTo>
                    <a:lnTo>
                      <a:pt x="1456" y="2827"/>
                    </a:lnTo>
                    <a:lnTo>
                      <a:pt x="1456" y="2825"/>
                    </a:lnTo>
                    <a:lnTo>
                      <a:pt x="1460" y="2825"/>
                    </a:lnTo>
                    <a:lnTo>
                      <a:pt x="1460" y="2823"/>
                    </a:lnTo>
                    <a:lnTo>
                      <a:pt x="1463" y="2823"/>
                    </a:lnTo>
                    <a:lnTo>
                      <a:pt x="1463" y="2822"/>
                    </a:lnTo>
                    <a:lnTo>
                      <a:pt x="1468" y="2822"/>
                    </a:lnTo>
                    <a:lnTo>
                      <a:pt x="1468" y="2820"/>
                    </a:lnTo>
                    <a:lnTo>
                      <a:pt x="1471" y="2820"/>
                    </a:lnTo>
                    <a:lnTo>
                      <a:pt x="1471" y="2818"/>
                    </a:lnTo>
                    <a:lnTo>
                      <a:pt x="1475" y="2818"/>
                    </a:lnTo>
                    <a:lnTo>
                      <a:pt x="1475" y="2817"/>
                    </a:lnTo>
                    <a:lnTo>
                      <a:pt x="1480" y="2817"/>
                    </a:lnTo>
                    <a:lnTo>
                      <a:pt x="1480" y="2815"/>
                    </a:lnTo>
                    <a:lnTo>
                      <a:pt x="1483" y="2815"/>
                    </a:lnTo>
                    <a:lnTo>
                      <a:pt x="1483" y="2813"/>
                    </a:lnTo>
                    <a:lnTo>
                      <a:pt x="1486" y="2813"/>
                    </a:lnTo>
                    <a:lnTo>
                      <a:pt x="1486" y="2812"/>
                    </a:lnTo>
                    <a:lnTo>
                      <a:pt x="1491" y="2812"/>
                    </a:lnTo>
                    <a:lnTo>
                      <a:pt x="1491" y="2810"/>
                    </a:lnTo>
                    <a:lnTo>
                      <a:pt x="1495" y="2810"/>
                    </a:lnTo>
                    <a:lnTo>
                      <a:pt x="1495" y="2808"/>
                    </a:lnTo>
                    <a:lnTo>
                      <a:pt x="1500" y="2808"/>
                    </a:lnTo>
                    <a:lnTo>
                      <a:pt x="1500" y="2807"/>
                    </a:lnTo>
                    <a:lnTo>
                      <a:pt x="1503" y="2807"/>
                    </a:lnTo>
                    <a:lnTo>
                      <a:pt x="1503" y="2805"/>
                    </a:lnTo>
                    <a:lnTo>
                      <a:pt x="1506" y="2805"/>
                    </a:lnTo>
                    <a:lnTo>
                      <a:pt x="1506" y="2803"/>
                    </a:lnTo>
                    <a:lnTo>
                      <a:pt x="1511" y="2803"/>
                    </a:lnTo>
                    <a:lnTo>
                      <a:pt x="1511" y="2802"/>
                    </a:lnTo>
                    <a:lnTo>
                      <a:pt x="1515" y="2802"/>
                    </a:lnTo>
                    <a:lnTo>
                      <a:pt x="1515" y="2800"/>
                    </a:lnTo>
                    <a:lnTo>
                      <a:pt x="1518" y="2800"/>
                    </a:lnTo>
                    <a:lnTo>
                      <a:pt x="1518" y="2798"/>
                    </a:lnTo>
                    <a:lnTo>
                      <a:pt x="1523" y="2798"/>
                    </a:lnTo>
                    <a:lnTo>
                      <a:pt x="1523" y="2797"/>
                    </a:lnTo>
                    <a:lnTo>
                      <a:pt x="1526" y="2797"/>
                    </a:lnTo>
                    <a:lnTo>
                      <a:pt x="1526" y="2795"/>
                    </a:lnTo>
                    <a:lnTo>
                      <a:pt x="1530" y="2795"/>
                    </a:lnTo>
                    <a:lnTo>
                      <a:pt x="1530" y="2793"/>
                    </a:lnTo>
                    <a:lnTo>
                      <a:pt x="1535" y="2793"/>
                    </a:lnTo>
                    <a:lnTo>
                      <a:pt x="1535" y="2792"/>
                    </a:lnTo>
                    <a:lnTo>
                      <a:pt x="1538" y="2792"/>
                    </a:lnTo>
                    <a:lnTo>
                      <a:pt x="1538" y="2790"/>
                    </a:lnTo>
                    <a:lnTo>
                      <a:pt x="1541" y="2790"/>
                    </a:lnTo>
                    <a:lnTo>
                      <a:pt x="1541" y="2788"/>
                    </a:lnTo>
                    <a:lnTo>
                      <a:pt x="1545" y="2788"/>
                    </a:lnTo>
                    <a:lnTo>
                      <a:pt x="1545" y="2787"/>
                    </a:lnTo>
                    <a:lnTo>
                      <a:pt x="1548" y="2787"/>
                    </a:lnTo>
                    <a:lnTo>
                      <a:pt x="1548" y="2785"/>
                    </a:lnTo>
                    <a:lnTo>
                      <a:pt x="1553" y="2785"/>
                    </a:lnTo>
                    <a:lnTo>
                      <a:pt x="1553" y="2783"/>
                    </a:lnTo>
                    <a:lnTo>
                      <a:pt x="1556" y="2783"/>
                    </a:lnTo>
                    <a:lnTo>
                      <a:pt x="1556" y="2782"/>
                    </a:lnTo>
                    <a:lnTo>
                      <a:pt x="1560" y="2782"/>
                    </a:lnTo>
                    <a:lnTo>
                      <a:pt x="1560" y="2780"/>
                    </a:lnTo>
                    <a:lnTo>
                      <a:pt x="1563" y="2780"/>
                    </a:lnTo>
                    <a:lnTo>
                      <a:pt x="1563" y="2778"/>
                    </a:lnTo>
                    <a:lnTo>
                      <a:pt x="1568" y="2778"/>
                    </a:lnTo>
                    <a:lnTo>
                      <a:pt x="1568" y="2777"/>
                    </a:lnTo>
                    <a:lnTo>
                      <a:pt x="1571" y="2777"/>
                    </a:lnTo>
                    <a:lnTo>
                      <a:pt x="1571" y="2775"/>
                    </a:lnTo>
                    <a:lnTo>
                      <a:pt x="1575" y="2775"/>
                    </a:lnTo>
                    <a:lnTo>
                      <a:pt x="1575" y="2773"/>
                    </a:lnTo>
                    <a:lnTo>
                      <a:pt x="1578" y="2773"/>
                    </a:lnTo>
                    <a:lnTo>
                      <a:pt x="1578" y="2772"/>
                    </a:lnTo>
                    <a:lnTo>
                      <a:pt x="1581" y="2772"/>
                    </a:lnTo>
                    <a:lnTo>
                      <a:pt x="1581" y="2770"/>
                    </a:lnTo>
                    <a:lnTo>
                      <a:pt x="1586" y="2770"/>
                    </a:lnTo>
                    <a:lnTo>
                      <a:pt x="1586" y="2768"/>
                    </a:lnTo>
                    <a:lnTo>
                      <a:pt x="1590" y="2768"/>
                    </a:lnTo>
                    <a:lnTo>
                      <a:pt x="1590" y="2767"/>
                    </a:lnTo>
                    <a:lnTo>
                      <a:pt x="1593" y="2767"/>
                    </a:lnTo>
                    <a:lnTo>
                      <a:pt x="1593" y="2765"/>
                    </a:lnTo>
                    <a:lnTo>
                      <a:pt x="1596" y="2765"/>
                    </a:lnTo>
                    <a:lnTo>
                      <a:pt x="1596" y="2763"/>
                    </a:lnTo>
                    <a:lnTo>
                      <a:pt x="1601" y="2763"/>
                    </a:lnTo>
                    <a:lnTo>
                      <a:pt x="1601" y="2762"/>
                    </a:lnTo>
                    <a:lnTo>
                      <a:pt x="1605" y="2762"/>
                    </a:lnTo>
                    <a:lnTo>
                      <a:pt x="1605" y="2760"/>
                    </a:lnTo>
                    <a:lnTo>
                      <a:pt x="1608" y="2760"/>
                    </a:lnTo>
                    <a:lnTo>
                      <a:pt x="1608" y="2758"/>
                    </a:lnTo>
                    <a:lnTo>
                      <a:pt x="1611" y="2758"/>
                    </a:lnTo>
                    <a:lnTo>
                      <a:pt x="1611" y="2757"/>
                    </a:lnTo>
                    <a:lnTo>
                      <a:pt x="1615" y="2757"/>
                    </a:lnTo>
                    <a:lnTo>
                      <a:pt x="1615" y="2755"/>
                    </a:lnTo>
                    <a:lnTo>
                      <a:pt x="1618" y="2755"/>
                    </a:lnTo>
                    <a:lnTo>
                      <a:pt x="1618" y="2753"/>
                    </a:lnTo>
                    <a:lnTo>
                      <a:pt x="1621" y="2753"/>
                    </a:lnTo>
                    <a:lnTo>
                      <a:pt x="1621" y="2752"/>
                    </a:lnTo>
                    <a:lnTo>
                      <a:pt x="1626" y="2752"/>
                    </a:lnTo>
                    <a:lnTo>
                      <a:pt x="1626" y="2750"/>
                    </a:lnTo>
                    <a:lnTo>
                      <a:pt x="1630" y="2750"/>
                    </a:lnTo>
                    <a:lnTo>
                      <a:pt x="1630" y="2748"/>
                    </a:lnTo>
                    <a:lnTo>
                      <a:pt x="1633" y="2748"/>
                    </a:lnTo>
                    <a:lnTo>
                      <a:pt x="1633" y="2747"/>
                    </a:lnTo>
                    <a:lnTo>
                      <a:pt x="1636" y="2747"/>
                    </a:lnTo>
                    <a:lnTo>
                      <a:pt x="1636" y="2745"/>
                    </a:lnTo>
                    <a:lnTo>
                      <a:pt x="1640" y="2745"/>
                    </a:lnTo>
                    <a:lnTo>
                      <a:pt x="1640" y="2743"/>
                    </a:lnTo>
                    <a:lnTo>
                      <a:pt x="1643" y="2743"/>
                    </a:lnTo>
                    <a:lnTo>
                      <a:pt x="1643" y="2742"/>
                    </a:lnTo>
                    <a:lnTo>
                      <a:pt x="1646" y="2742"/>
                    </a:lnTo>
                    <a:lnTo>
                      <a:pt x="1646" y="2740"/>
                    </a:lnTo>
                    <a:lnTo>
                      <a:pt x="1650" y="2740"/>
                    </a:lnTo>
                    <a:lnTo>
                      <a:pt x="1650" y="2738"/>
                    </a:lnTo>
                    <a:lnTo>
                      <a:pt x="1653" y="2738"/>
                    </a:lnTo>
                    <a:lnTo>
                      <a:pt x="1653" y="2737"/>
                    </a:lnTo>
                    <a:lnTo>
                      <a:pt x="1658" y="2737"/>
                    </a:lnTo>
                    <a:lnTo>
                      <a:pt x="1658" y="2735"/>
                    </a:lnTo>
                    <a:lnTo>
                      <a:pt x="1661" y="2735"/>
                    </a:lnTo>
                    <a:lnTo>
                      <a:pt x="1661" y="2733"/>
                    </a:lnTo>
                    <a:lnTo>
                      <a:pt x="1665" y="2733"/>
                    </a:lnTo>
                    <a:lnTo>
                      <a:pt x="1665" y="2732"/>
                    </a:lnTo>
                    <a:lnTo>
                      <a:pt x="1668" y="2732"/>
                    </a:lnTo>
                    <a:lnTo>
                      <a:pt x="1668" y="2730"/>
                    </a:lnTo>
                    <a:lnTo>
                      <a:pt x="1671" y="2730"/>
                    </a:lnTo>
                    <a:lnTo>
                      <a:pt x="1671" y="2728"/>
                    </a:lnTo>
                    <a:lnTo>
                      <a:pt x="1675" y="2728"/>
                    </a:lnTo>
                    <a:lnTo>
                      <a:pt x="1675" y="2727"/>
                    </a:lnTo>
                    <a:lnTo>
                      <a:pt x="1678" y="2727"/>
                    </a:lnTo>
                    <a:lnTo>
                      <a:pt x="1678" y="2725"/>
                    </a:lnTo>
                    <a:lnTo>
                      <a:pt x="1681" y="2725"/>
                    </a:lnTo>
                    <a:lnTo>
                      <a:pt x="1681" y="2723"/>
                    </a:lnTo>
                    <a:lnTo>
                      <a:pt x="1685" y="2723"/>
                    </a:lnTo>
                    <a:lnTo>
                      <a:pt x="1685" y="2722"/>
                    </a:lnTo>
                    <a:lnTo>
                      <a:pt x="1688" y="2722"/>
                    </a:lnTo>
                    <a:lnTo>
                      <a:pt x="1688" y="2720"/>
                    </a:lnTo>
                    <a:lnTo>
                      <a:pt x="1691" y="2720"/>
                    </a:lnTo>
                    <a:lnTo>
                      <a:pt x="1691" y="2718"/>
                    </a:lnTo>
                    <a:lnTo>
                      <a:pt x="1695" y="2718"/>
                    </a:lnTo>
                    <a:lnTo>
                      <a:pt x="1695" y="2717"/>
                    </a:lnTo>
                    <a:lnTo>
                      <a:pt x="1698" y="2717"/>
                    </a:lnTo>
                    <a:lnTo>
                      <a:pt x="1698" y="2715"/>
                    </a:lnTo>
                    <a:lnTo>
                      <a:pt x="1701" y="2715"/>
                    </a:lnTo>
                    <a:lnTo>
                      <a:pt x="1701" y="2713"/>
                    </a:lnTo>
                    <a:lnTo>
                      <a:pt x="1705" y="2713"/>
                    </a:lnTo>
                    <a:lnTo>
                      <a:pt x="1705" y="2712"/>
                    </a:lnTo>
                    <a:lnTo>
                      <a:pt x="1708" y="2712"/>
                    </a:lnTo>
                    <a:lnTo>
                      <a:pt x="1708" y="2710"/>
                    </a:lnTo>
                    <a:lnTo>
                      <a:pt x="1711" y="2710"/>
                    </a:lnTo>
                    <a:lnTo>
                      <a:pt x="1711" y="2708"/>
                    </a:lnTo>
                    <a:lnTo>
                      <a:pt x="1715" y="2708"/>
                    </a:lnTo>
                    <a:lnTo>
                      <a:pt x="1715" y="2707"/>
                    </a:lnTo>
                    <a:lnTo>
                      <a:pt x="1718" y="2707"/>
                    </a:lnTo>
                    <a:lnTo>
                      <a:pt x="1718" y="2705"/>
                    </a:lnTo>
                    <a:lnTo>
                      <a:pt x="1723" y="2705"/>
                    </a:lnTo>
                    <a:lnTo>
                      <a:pt x="1723" y="2703"/>
                    </a:lnTo>
                    <a:lnTo>
                      <a:pt x="1726" y="2703"/>
                    </a:lnTo>
                    <a:lnTo>
                      <a:pt x="1726" y="2702"/>
                    </a:lnTo>
                    <a:lnTo>
                      <a:pt x="1730" y="2702"/>
                    </a:lnTo>
                    <a:lnTo>
                      <a:pt x="1730" y="2700"/>
                    </a:lnTo>
                    <a:lnTo>
                      <a:pt x="1733" y="2700"/>
                    </a:lnTo>
                    <a:lnTo>
                      <a:pt x="1733" y="2698"/>
                    </a:lnTo>
                    <a:lnTo>
                      <a:pt x="1736" y="2698"/>
                    </a:lnTo>
                    <a:lnTo>
                      <a:pt x="1736" y="2697"/>
                    </a:lnTo>
                    <a:lnTo>
                      <a:pt x="1740" y="2697"/>
                    </a:lnTo>
                    <a:lnTo>
                      <a:pt x="1740" y="2695"/>
                    </a:lnTo>
                    <a:lnTo>
                      <a:pt x="1743" y="2695"/>
                    </a:lnTo>
                    <a:lnTo>
                      <a:pt x="1743" y="2693"/>
                    </a:lnTo>
                    <a:lnTo>
                      <a:pt x="1746" y="2693"/>
                    </a:lnTo>
                    <a:lnTo>
                      <a:pt x="1746" y="2692"/>
                    </a:lnTo>
                    <a:lnTo>
                      <a:pt x="1750" y="2692"/>
                    </a:lnTo>
                    <a:lnTo>
                      <a:pt x="1750" y="2690"/>
                    </a:lnTo>
                    <a:lnTo>
                      <a:pt x="1753" y="2690"/>
                    </a:lnTo>
                    <a:lnTo>
                      <a:pt x="1753" y="2688"/>
                    </a:lnTo>
                    <a:lnTo>
                      <a:pt x="1756" y="2688"/>
                    </a:lnTo>
                    <a:lnTo>
                      <a:pt x="1756" y="2687"/>
                    </a:lnTo>
                    <a:lnTo>
                      <a:pt x="1760" y="2687"/>
                    </a:lnTo>
                    <a:lnTo>
                      <a:pt x="1760" y="2685"/>
                    </a:lnTo>
                    <a:lnTo>
                      <a:pt x="1763" y="2685"/>
                    </a:lnTo>
                    <a:lnTo>
                      <a:pt x="1763" y="2683"/>
                    </a:lnTo>
                    <a:lnTo>
                      <a:pt x="1765" y="2683"/>
                    </a:lnTo>
                    <a:lnTo>
                      <a:pt x="1765" y="2682"/>
                    </a:lnTo>
                    <a:lnTo>
                      <a:pt x="1768" y="2682"/>
                    </a:lnTo>
                    <a:lnTo>
                      <a:pt x="1768" y="2680"/>
                    </a:lnTo>
                    <a:lnTo>
                      <a:pt x="1771" y="2680"/>
                    </a:lnTo>
                    <a:lnTo>
                      <a:pt x="1771" y="2678"/>
                    </a:lnTo>
                    <a:lnTo>
                      <a:pt x="1775" y="2678"/>
                    </a:lnTo>
                    <a:lnTo>
                      <a:pt x="1775" y="2677"/>
                    </a:lnTo>
                    <a:lnTo>
                      <a:pt x="1778" y="2677"/>
                    </a:lnTo>
                    <a:lnTo>
                      <a:pt x="1778" y="2675"/>
                    </a:lnTo>
                    <a:lnTo>
                      <a:pt x="1781" y="2675"/>
                    </a:lnTo>
                    <a:lnTo>
                      <a:pt x="1781" y="2673"/>
                    </a:lnTo>
                    <a:lnTo>
                      <a:pt x="1785" y="2673"/>
                    </a:lnTo>
                    <a:lnTo>
                      <a:pt x="1785" y="2672"/>
                    </a:lnTo>
                    <a:lnTo>
                      <a:pt x="1788" y="2672"/>
                    </a:lnTo>
                    <a:lnTo>
                      <a:pt x="1788" y="2670"/>
                    </a:lnTo>
                    <a:lnTo>
                      <a:pt x="1791" y="2670"/>
                    </a:lnTo>
                    <a:lnTo>
                      <a:pt x="1791" y="2668"/>
                    </a:lnTo>
                    <a:lnTo>
                      <a:pt x="1795" y="2668"/>
                    </a:lnTo>
                    <a:lnTo>
                      <a:pt x="1795" y="2667"/>
                    </a:lnTo>
                    <a:lnTo>
                      <a:pt x="1798" y="2667"/>
                    </a:lnTo>
                    <a:lnTo>
                      <a:pt x="1798" y="2665"/>
                    </a:lnTo>
                    <a:lnTo>
                      <a:pt x="1801" y="2665"/>
                    </a:lnTo>
                    <a:lnTo>
                      <a:pt x="1801" y="2663"/>
                    </a:lnTo>
                    <a:lnTo>
                      <a:pt x="1803" y="2663"/>
                    </a:lnTo>
                    <a:lnTo>
                      <a:pt x="1803" y="2662"/>
                    </a:lnTo>
                    <a:lnTo>
                      <a:pt x="1806" y="2662"/>
                    </a:lnTo>
                    <a:lnTo>
                      <a:pt x="1806" y="2660"/>
                    </a:lnTo>
                    <a:lnTo>
                      <a:pt x="1810" y="2660"/>
                    </a:lnTo>
                    <a:lnTo>
                      <a:pt x="1810" y="2658"/>
                    </a:lnTo>
                    <a:lnTo>
                      <a:pt x="1813" y="2658"/>
                    </a:lnTo>
                    <a:lnTo>
                      <a:pt x="1813" y="2657"/>
                    </a:lnTo>
                    <a:lnTo>
                      <a:pt x="1816" y="2657"/>
                    </a:lnTo>
                    <a:lnTo>
                      <a:pt x="1816" y="2655"/>
                    </a:lnTo>
                    <a:lnTo>
                      <a:pt x="1820" y="2655"/>
                    </a:lnTo>
                    <a:lnTo>
                      <a:pt x="1820" y="2653"/>
                    </a:lnTo>
                    <a:lnTo>
                      <a:pt x="1823" y="2653"/>
                    </a:lnTo>
                    <a:lnTo>
                      <a:pt x="1823" y="2652"/>
                    </a:lnTo>
                    <a:lnTo>
                      <a:pt x="1826" y="2652"/>
                    </a:lnTo>
                    <a:lnTo>
                      <a:pt x="1826" y="2650"/>
                    </a:lnTo>
                    <a:lnTo>
                      <a:pt x="1830" y="2650"/>
                    </a:lnTo>
                    <a:lnTo>
                      <a:pt x="1830" y="2648"/>
                    </a:lnTo>
                    <a:lnTo>
                      <a:pt x="1833" y="2648"/>
                    </a:lnTo>
                    <a:lnTo>
                      <a:pt x="1833" y="2647"/>
                    </a:lnTo>
                    <a:lnTo>
                      <a:pt x="1836" y="2647"/>
                    </a:lnTo>
                    <a:lnTo>
                      <a:pt x="1836" y="2645"/>
                    </a:lnTo>
                    <a:lnTo>
                      <a:pt x="1838" y="2645"/>
                    </a:lnTo>
                    <a:lnTo>
                      <a:pt x="1838" y="2643"/>
                    </a:lnTo>
                    <a:lnTo>
                      <a:pt x="1841" y="2643"/>
                    </a:lnTo>
                    <a:lnTo>
                      <a:pt x="1841" y="2642"/>
                    </a:lnTo>
                    <a:lnTo>
                      <a:pt x="1845" y="2642"/>
                    </a:lnTo>
                    <a:lnTo>
                      <a:pt x="1845" y="2640"/>
                    </a:lnTo>
                    <a:lnTo>
                      <a:pt x="1848" y="2640"/>
                    </a:lnTo>
                    <a:lnTo>
                      <a:pt x="1848" y="2638"/>
                    </a:lnTo>
                    <a:lnTo>
                      <a:pt x="1851" y="2638"/>
                    </a:lnTo>
                    <a:lnTo>
                      <a:pt x="1851" y="2637"/>
                    </a:lnTo>
                    <a:lnTo>
                      <a:pt x="1855" y="2637"/>
                    </a:lnTo>
                    <a:lnTo>
                      <a:pt x="1855" y="2635"/>
                    </a:lnTo>
                    <a:lnTo>
                      <a:pt x="1856" y="2635"/>
                    </a:lnTo>
                    <a:lnTo>
                      <a:pt x="1856" y="2633"/>
                    </a:lnTo>
                    <a:lnTo>
                      <a:pt x="1860" y="2633"/>
                    </a:lnTo>
                    <a:lnTo>
                      <a:pt x="1860" y="2632"/>
                    </a:lnTo>
                    <a:lnTo>
                      <a:pt x="1863" y="2632"/>
                    </a:lnTo>
                    <a:lnTo>
                      <a:pt x="1863" y="2630"/>
                    </a:lnTo>
                    <a:lnTo>
                      <a:pt x="1866" y="2630"/>
                    </a:lnTo>
                    <a:lnTo>
                      <a:pt x="1866" y="2628"/>
                    </a:lnTo>
                    <a:lnTo>
                      <a:pt x="1870" y="2628"/>
                    </a:lnTo>
                    <a:lnTo>
                      <a:pt x="1870" y="2627"/>
                    </a:lnTo>
                    <a:lnTo>
                      <a:pt x="1873" y="2627"/>
                    </a:lnTo>
                    <a:lnTo>
                      <a:pt x="1873" y="2625"/>
                    </a:lnTo>
                    <a:lnTo>
                      <a:pt x="1875" y="2625"/>
                    </a:lnTo>
                    <a:lnTo>
                      <a:pt x="1875" y="2623"/>
                    </a:lnTo>
                    <a:lnTo>
                      <a:pt x="1878" y="2623"/>
                    </a:lnTo>
                    <a:lnTo>
                      <a:pt x="1878" y="2622"/>
                    </a:lnTo>
                    <a:lnTo>
                      <a:pt x="1881" y="2622"/>
                    </a:lnTo>
                    <a:lnTo>
                      <a:pt x="1881" y="2620"/>
                    </a:lnTo>
                    <a:lnTo>
                      <a:pt x="1885" y="2620"/>
                    </a:lnTo>
                    <a:lnTo>
                      <a:pt x="1885" y="2618"/>
                    </a:lnTo>
                    <a:lnTo>
                      <a:pt x="1888" y="2618"/>
                    </a:lnTo>
                    <a:lnTo>
                      <a:pt x="1888" y="2617"/>
                    </a:lnTo>
                    <a:lnTo>
                      <a:pt x="1891" y="2617"/>
                    </a:lnTo>
                    <a:lnTo>
                      <a:pt x="1891" y="2615"/>
                    </a:lnTo>
                    <a:lnTo>
                      <a:pt x="1893" y="2615"/>
                    </a:lnTo>
                    <a:lnTo>
                      <a:pt x="1893" y="2613"/>
                    </a:lnTo>
                    <a:lnTo>
                      <a:pt x="1896" y="2613"/>
                    </a:lnTo>
                    <a:lnTo>
                      <a:pt x="1896" y="2612"/>
                    </a:lnTo>
                    <a:lnTo>
                      <a:pt x="1900" y="2612"/>
                    </a:lnTo>
                    <a:lnTo>
                      <a:pt x="1900" y="2610"/>
                    </a:lnTo>
                    <a:lnTo>
                      <a:pt x="1903" y="2610"/>
                    </a:lnTo>
                    <a:lnTo>
                      <a:pt x="1903" y="2608"/>
                    </a:lnTo>
                    <a:lnTo>
                      <a:pt x="1906" y="2608"/>
                    </a:lnTo>
                    <a:lnTo>
                      <a:pt x="1906" y="2607"/>
                    </a:lnTo>
                    <a:lnTo>
                      <a:pt x="1910" y="2607"/>
                    </a:lnTo>
                    <a:lnTo>
                      <a:pt x="1910" y="2605"/>
                    </a:lnTo>
                    <a:lnTo>
                      <a:pt x="1911" y="2605"/>
                    </a:lnTo>
                    <a:lnTo>
                      <a:pt x="1911" y="2603"/>
                    </a:lnTo>
                    <a:lnTo>
                      <a:pt x="1915" y="2603"/>
                    </a:lnTo>
                    <a:lnTo>
                      <a:pt x="1915" y="2602"/>
                    </a:lnTo>
                    <a:lnTo>
                      <a:pt x="1918" y="2602"/>
                    </a:lnTo>
                    <a:lnTo>
                      <a:pt x="1918" y="2600"/>
                    </a:lnTo>
                    <a:lnTo>
                      <a:pt x="1921" y="2600"/>
                    </a:lnTo>
                    <a:lnTo>
                      <a:pt x="1921" y="2598"/>
                    </a:lnTo>
                    <a:lnTo>
                      <a:pt x="1923" y="2598"/>
                    </a:lnTo>
                    <a:lnTo>
                      <a:pt x="1923" y="2597"/>
                    </a:lnTo>
                    <a:lnTo>
                      <a:pt x="1926" y="2597"/>
                    </a:lnTo>
                    <a:lnTo>
                      <a:pt x="1926" y="2595"/>
                    </a:lnTo>
                    <a:lnTo>
                      <a:pt x="1930" y="2595"/>
                    </a:lnTo>
                    <a:lnTo>
                      <a:pt x="1930" y="2593"/>
                    </a:lnTo>
                    <a:lnTo>
                      <a:pt x="1933" y="2593"/>
                    </a:lnTo>
                    <a:lnTo>
                      <a:pt x="1933" y="2592"/>
                    </a:lnTo>
                    <a:lnTo>
                      <a:pt x="1935" y="2592"/>
                    </a:lnTo>
                    <a:lnTo>
                      <a:pt x="1935" y="2590"/>
                    </a:lnTo>
                    <a:lnTo>
                      <a:pt x="1938" y="2590"/>
                    </a:lnTo>
                    <a:lnTo>
                      <a:pt x="1938" y="2588"/>
                    </a:lnTo>
                    <a:lnTo>
                      <a:pt x="1941" y="2588"/>
                    </a:lnTo>
                    <a:lnTo>
                      <a:pt x="1941" y="2587"/>
                    </a:lnTo>
                    <a:lnTo>
                      <a:pt x="1945" y="2587"/>
                    </a:lnTo>
                    <a:lnTo>
                      <a:pt x="1945" y="2585"/>
                    </a:lnTo>
                    <a:lnTo>
                      <a:pt x="1946" y="2585"/>
                    </a:lnTo>
                    <a:lnTo>
                      <a:pt x="1946" y="2583"/>
                    </a:lnTo>
                    <a:lnTo>
                      <a:pt x="1950" y="2583"/>
                    </a:lnTo>
                    <a:lnTo>
                      <a:pt x="1950" y="2582"/>
                    </a:lnTo>
                    <a:lnTo>
                      <a:pt x="1953" y="2582"/>
                    </a:lnTo>
                    <a:lnTo>
                      <a:pt x="1953" y="2580"/>
                    </a:lnTo>
                    <a:lnTo>
                      <a:pt x="1956" y="2580"/>
                    </a:lnTo>
                    <a:lnTo>
                      <a:pt x="1956" y="2578"/>
                    </a:lnTo>
                    <a:lnTo>
                      <a:pt x="1958" y="2578"/>
                    </a:lnTo>
                    <a:lnTo>
                      <a:pt x="1958" y="2577"/>
                    </a:lnTo>
                    <a:lnTo>
                      <a:pt x="1961" y="2577"/>
                    </a:lnTo>
                    <a:lnTo>
                      <a:pt x="1961" y="2575"/>
                    </a:lnTo>
                    <a:lnTo>
                      <a:pt x="1965" y="2575"/>
                    </a:lnTo>
                    <a:lnTo>
                      <a:pt x="1965" y="2573"/>
                    </a:lnTo>
                    <a:lnTo>
                      <a:pt x="1968" y="2573"/>
                    </a:lnTo>
                    <a:lnTo>
                      <a:pt x="1968" y="2572"/>
                    </a:lnTo>
                    <a:lnTo>
                      <a:pt x="1970" y="2572"/>
                    </a:lnTo>
                    <a:lnTo>
                      <a:pt x="1970" y="2570"/>
                    </a:lnTo>
                    <a:lnTo>
                      <a:pt x="1973" y="2570"/>
                    </a:lnTo>
                    <a:lnTo>
                      <a:pt x="1973" y="2568"/>
                    </a:lnTo>
                    <a:lnTo>
                      <a:pt x="1976" y="2568"/>
                    </a:lnTo>
                    <a:lnTo>
                      <a:pt x="1976" y="2567"/>
                    </a:lnTo>
                    <a:lnTo>
                      <a:pt x="1980" y="2567"/>
                    </a:lnTo>
                    <a:lnTo>
                      <a:pt x="1980" y="2565"/>
                    </a:lnTo>
                    <a:lnTo>
                      <a:pt x="1981" y="2565"/>
                    </a:lnTo>
                    <a:lnTo>
                      <a:pt x="1981" y="2563"/>
                    </a:lnTo>
                    <a:lnTo>
                      <a:pt x="1985" y="2563"/>
                    </a:lnTo>
                    <a:lnTo>
                      <a:pt x="1985" y="2562"/>
                    </a:lnTo>
                    <a:lnTo>
                      <a:pt x="1988" y="2562"/>
                    </a:lnTo>
                    <a:lnTo>
                      <a:pt x="1988" y="2560"/>
                    </a:lnTo>
                    <a:lnTo>
                      <a:pt x="1991" y="2560"/>
                    </a:lnTo>
                    <a:lnTo>
                      <a:pt x="1991" y="2558"/>
                    </a:lnTo>
                    <a:lnTo>
                      <a:pt x="1993" y="2558"/>
                    </a:lnTo>
                    <a:lnTo>
                      <a:pt x="1993" y="2557"/>
                    </a:lnTo>
                    <a:lnTo>
                      <a:pt x="1996" y="2557"/>
                    </a:lnTo>
                    <a:lnTo>
                      <a:pt x="1996" y="2555"/>
                    </a:lnTo>
                    <a:lnTo>
                      <a:pt x="2000" y="2555"/>
                    </a:lnTo>
                    <a:lnTo>
                      <a:pt x="2000" y="2553"/>
                    </a:lnTo>
                    <a:lnTo>
                      <a:pt x="2001" y="2553"/>
                    </a:lnTo>
                    <a:lnTo>
                      <a:pt x="2001" y="2552"/>
                    </a:lnTo>
                    <a:lnTo>
                      <a:pt x="2005" y="2552"/>
                    </a:lnTo>
                    <a:lnTo>
                      <a:pt x="2005" y="2550"/>
                    </a:lnTo>
                    <a:lnTo>
                      <a:pt x="2008" y="2550"/>
                    </a:lnTo>
                    <a:lnTo>
                      <a:pt x="2008" y="2548"/>
                    </a:lnTo>
                    <a:lnTo>
                      <a:pt x="2010" y="2548"/>
                    </a:lnTo>
                    <a:lnTo>
                      <a:pt x="2010" y="2547"/>
                    </a:lnTo>
                    <a:lnTo>
                      <a:pt x="2013" y="2547"/>
                    </a:lnTo>
                    <a:lnTo>
                      <a:pt x="2013" y="2545"/>
                    </a:lnTo>
                    <a:lnTo>
                      <a:pt x="2016" y="2545"/>
                    </a:lnTo>
                    <a:lnTo>
                      <a:pt x="2016" y="2543"/>
                    </a:lnTo>
                    <a:lnTo>
                      <a:pt x="2018" y="2543"/>
                    </a:lnTo>
                    <a:lnTo>
                      <a:pt x="2018" y="2542"/>
                    </a:lnTo>
                    <a:lnTo>
                      <a:pt x="2021" y="2542"/>
                    </a:lnTo>
                    <a:lnTo>
                      <a:pt x="2021" y="2540"/>
                    </a:lnTo>
                    <a:lnTo>
                      <a:pt x="2025" y="2540"/>
                    </a:lnTo>
                    <a:lnTo>
                      <a:pt x="2025" y="2538"/>
                    </a:lnTo>
                    <a:lnTo>
                      <a:pt x="2028" y="2538"/>
                    </a:lnTo>
                    <a:lnTo>
                      <a:pt x="2028" y="2537"/>
                    </a:lnTo>
                    <a:lnTo>
                      <a:pt x="2030" y="2537"/>
                    </a:lnTo>
                    <a:lnTo>
                      <a:pt x="2030" y="2535"/>
                    </a:lnTo>
                    <a:lnTo>
                      <a:pt x="2033" y="2535"/>
                    </a:lnTo>
                    <a:lnTo>
                      <a:pt x="2033" y="2533"/>
                    </a:lnTo>
                    <a:lnTo>
                      <a:pt x="2036" y="2533"/>
                    </a:lnTo>
                    <a:lnTo>
                      <a:pt x="2036" y="2532"/>
                    </a:lnTo>
                    <a:lnTo>
                      <a:pt x="2038" y="2532"/>
                    </a:lnTo>
                    <a:lnTo>
                      <a:pt x="2038" y="2530"/>
                    </a:lnTo>
                    <a:lnTo>
                      <a:pt x="2041" y="2530"/>
                    </a:lnTo>
                    <a:lnTo>
                      <a:pt x="2041" y="2528"/>
                    </a:lnTo>
                    <a:lnTo>
                      <a:pt x="2045" y="2528"/>
                    </a:lnTo>
                    <a:lnTo>
                      <a:pt x="2045" y="2527"/>
                    </a:lnTo>
                    <a:lnTo>
                      <a:pt x="2046" y="2527"/>
                    </a:lnTo>
                    <a:lnTo>
                      <a:pt x="2046" y="2525"/>
                    </a:lnTo>
                    <a:lnTo>
                      <a:pt x="2050" y="2525"/>
                    </a:lnTo>
                    <a:lnTo>
                      <a:pt x="2050" y="2523"/>
                    </a:lnTo>
                    <a:lnTo>
                      <a:pt x="2053" y="2523"/>
                    </a:lnTo>
                    <a:lnTo>
                      <a:pt x="2053" y="2522"/>
                    </a:lnTo>
                    <a:lnTo>
                      <a:pt x="2055" y="2522"/>
                    </a:lnTo>
                    <a:lnTo>
                      <a:pt x="2055" y="2520"/>
                    </a:lnTo>
                    <a:lnTo>
                      <a:pt x="2058" y="2520"/>
                    </a:lnTo>
                    <a:lnTo>
                      <a:pt x="2058" y="2518"/>
                    </a:lnTo>
                    <a:lnTo>
                      <a:pt x="2061" y="2518"/>
                    </a:lnTo>
                    <a:lnTo>
                      <a:pt x="2061" y="2517"/>
                    </a:lnTo>
                    <a:lnTo>
                      <a:pt x="2063" y="2517"/>
                    </a:lnTo>
                    <a:lnTo>
                      <a:pt x="2063" y="2515"/>
                    </a:lnTo>
                    <a:lnTo>
                      <a:pt x="2066" y="2515"/>
                    </a:lnTo>
                    <a:lnTo>
                      <a:pt x="2066" y="2513"/>
                    </a:lnTo>
                    <a:lnTo>
                      <a:pt x="2070" y="2513"/>
                    </a:lnTo>
                    <a:lnTo>
                      <a:pt x="2070" y="2512"/>
                    </a:lnTo>
                    <a:lnTo>
                      <a:pt x="2071" y="2512"/>
                    </a:lnTo>
                    <a:lnTo>
                      <a:pt x="2071" y="2510"/>
                    </a:lnTo>
                    <a:lnTo>
                      <a:pt x="2075" y="2510"/>
                    </a:lnTo>
                    <a:lnTo>
                      <a:pt x="2075" y="2508"/>
                    </a:lnTo>
                    <a:lnTo>
                      <a:pt x="2076" y="2508"/>
                    </a:lnTo>
                    <a:lnTo>
                      <a:pt x="2076" y="2507"/>
                    </a:lnTo>
                    <a:lnTo>
                      <a:pt x="2080" y="2507"/>
                    </a:lnTo>
                    <a:lnTo>
                      <a:pt x="2080" y="2505"/>
                    </a:lnTo>
                    <a:lnTo>
                      <a:pt x="2083" y="2505"/>
                    </a:lnTo>
                    <a:lnTo>
                      <a:pt x="2083" y="2503"/>
                    </a:lnTo>
                    <a:lnTo>
                      <a:pt x="2085" y="2503"/>
                    </a:lnTo>
                    <a:lnTo>
                      <a:pt x="2085" y="2502"/>
                    </a:lnTo>
                    <a:lnTo>
                      <a:pt x="2088" y="2502"/>
                    </a:lnTo>
                    <a:lnTo>
                      <a:pt x="2088" y="2500"/>
                    </a:lnTo>
                    <a:lnTo>
                      <a:pt x="2090" y="2500"/>
                    </a:lnTo>
                    <a:lnTo>
                      <a:pt x="2090" y="2498"/>
                    </a:lnTo>
                    <a:lnTo>
                      <a:pt x="2093" y="2498"/>
                    </a:lnTo>
                    <a:lnTo>
                      <a:pt x="2093" y="2497"/>
                    </a:lnTo>
                    <a:lnTo>
                      <a:pt x="2096" y="2497"/>
                    </a:lnTo>
                    <a:lnTo>
                      <a:pt x="2096" y="2495"/>
                    </a:lnTo>
                    <a:lnTo>
                      <a:pt x="2098" y="2495"/>
                    </a:lnTo>
                    <a:lnTo>
                      <a:pt x="2098" y="2493"/>
                    </a:lnTo>
                    <a:lnTo>
                      <a:pt x="2101" y="2493"/>
                    </a:lnTo>
                    <a:lnTo>
                      <a:pt x="2101" y="2492"/>
                    </a:lnTo>
                    <a:lnTo>
                      <a:pt x="2105" y="2492"/>
                    </a:lnTo>
                    <a:lnTo>
                      <a:pt x="2105" y="2490"/>
                    </a:lnTo>
                    <a:lnTo>
                      <a:pt x="2106" y="2490"/>
                    </a:lnTo>
                    <a:lnTo>
                      <a:pt x="2106" y="2488"/>
                    </a:lnTo>
                    <a:lnTo>
                      <a:pt x="2110" y="2488"/>
                    </a:lnTo>
                    <a:lnTo>
                      <a:pt x="2110" y="2487"/>
                    </a:lnTo>
                    <a:lnTo>
                      <a:pt x="2111" y="2487"/>
                    </a:lnTo>
                    <a:lnTo>
                      <a:pt x="2111" y="2485"/>
                    </a:lnTo>
                    <a:lnTo>
                      <a:pt x="2115" y="2485"/>
                    </a:lnTo>
                    <a:lnTo>
                      <a:pt x="2115" y="2483"/>
                    </a:lnTo>
                    <a:lnTo>
                      <a:pt x="2118" y="2483"/>
                    </a:lnTo>
                    <a:lnTo>
                      <a:pt x="2118" y="2482"/>
                    </a:lnTo>
                    <a:lnTo>
                      <a:pt x="2120" y="2482"/>
                    </a:lnTo>
                    <a:lnTo>
                      <a:pt x="2120" y="2480"/>
                    </a:lnTo>
                    <a:lnTo>
                      <a:pt x="2123" y="2480"/>
                    </a:lnTo>
                    <a:lnTo>
                      <a:pt x="2123" y="2478"/>
                    </a:lnTo>
                    <a:lnTo>
                      <a:pt x="2126" y="2478"/>
                    </a:lnTo>
                    <a:lnTo>
                      <a:pt x="2126" y="2477"/>
                    </a:lnTo>
                    <a:lnTo>
                      <a:pt x="2128" y="2477"/>
                    </a:lnTo>
                    <a:lnTo>
                      <a:pt x="2128" y="2475"/>
                    </a:lnTo>
                    <a:lnTo>
                      <a:pt x="2131" y="2475"/>
                    </a:lnTo>
                    <a:lnTo>
                      <a:pt x="2131" y="2473"/>
                    </a:lnTo>
                    <a:lnTo>
                      <a:pt x="2133" y="2473"/>
                    </a:lnTo>
                    <a:lnTo>
                      <a:pt x="2133" y="2472"/>
                    </a:lnTo>
                    <a:lnTo>
                      <a:pt x="2136" y="2472"/>
                    </a:lnTo>
                    <a:lnTo>
                      <a:pt x="2136" y="2470"/>
                    </a:lnTo>
                    <a:lnTo>
                      <a:pt x="2138" y="2470"/>
                    </a:lnTo>
                    <a:lnTo>
                      <a:pt x="2138" y="2468"/>
                    </a:lnTo>
                    <a:lnTo>
                      <a:pt x="2141" y="2468"/>
                    </a:lnTo>
                    <a:lnTo>
                      <a:pt x="2141" y="2467"/>
                    </a:lnTo>
                    <a:lnTo>
                      <a:pt x="2145" y="2467"/>
                    </a:lnTo>
                    <a:lnTo>
                      <a:pt x="2145" y="2465"/>
                    </a:lnTo>
                    <a:lnTo>
                      <a:pt x="2146" y="2465"/>
                    </a:lnTo>
                    <a:lnTo>
                      <a:pt x="2146" y="2463"/>
                    </a:lnTo>
                    <a:lnTo>
                      <a:pt x="2150" y="2463"/>
                    </a:lnTo>
                    <a:lnTo>
                      <a:pt x="2150" y="2462"/>
                    </a:lnTo>
                    <a:lnTo>
                      <a:pt x="2151" y="2462"/>
                    </a:lnTo>
                    <a:lnTo>
                      <a:pt x="2151" y="2460"/>
                    </a:lnTo>
                    <a:lnTo>
                      <a:pt x="2155" y="2460"/>
                    </a:lnTo>
                    <a:lnTo>
                      <a:pt x="2155" y="2458"/>
                    </a:lnTo>
                    <a:lnTo>
                      <a:pt x="2156" y="2458"/>
                    </a:lnTo>
                    <a:lnTo>
                      <a:pt x="2156" y="2457"/>
                    </a:lnTo>
                    <a:lnTo>
                      <a:pt x="2160" y="2457"/>
                    </a:lnTo>
                    <a:lnTo>
                      <a:pt x="2160" y="2455"/>
                    </a:lnTo>
                    <a:lnTo>
                      <a:pt x="2161" y="2455"/>
                    </a:lnTo>
                    <a:lnTo>
                      <a:pt x="2161" y="2453"/>
                    </a:lnTo>
                    <a:lnTo>
                      <a:pt x="2165" y="2453"/>
                    </a:lnTo>
                    <a:lnTo>
                      <a:pt x="2165" y="2452"/>
                    </a:lnTo>
                    <a:lnTo>
                      <a:pt x="2168" y="2452"/>
                    </a:lnTo>
                    <a:lnTo>
                      <a:pt x="2168" y="2450"/>
                    </a:lnTo>
                    <a:lnTo>
                      <a:pt x="2170" y="2450"/>
                    </a:lnTo>
                    <a:lnTo>
                      <a:pt x="2170" y="2448"/>
                    </a:lnTo>
                    <a:lnTo>
                      <a:pt x="2173" y="2448"/>
                    </a:lnTo>
                    <a:lnTo>
                      <a:pt x="2173" y="2447"/>
                    </a:lnTo>
                    <a:lnTo>
                      <a:pt x="2175" y="2447"/>
                    </a:lnTo>
                    <a:lnTo>
                      <a:pt x="2175" y="2445"/>
                    </a:lnTo>
                    <a:lnTo>
                      <a:pt x="2178" y="2445"/>
                    </a:lnTo>
                    <a:lnTo>
                      <a:pt x="2178" y="2443"/>
                    </a:lnTo>
                    <a:lnTo>
                      <a:pt x="2180" y="2443"/>
                    </a:lnTo>
                    <a:lnTo>
                      <a:pt x="2180" y="2442"/>
                    </a:lnTo>
                    <a:lnTo>
                      <a:pt x="2183" y="2442"/>
                    </a:lnTo>
                    <a:lnTo>
                      <a:pt x="2183" y="2440"/>
                    </a:lnTo>
                    <a:lnTo>
                      <a:pt x="2186" y="2440"/>
                    </a:lnTo>
                    <a:lnTo>
                      <a:pt x="2186" y="2438"/>
                    </a:lnTo>
                    <a:lnTo>
                      <a:pt x="2188" y="2438"/>
                    </a:lnTo>
                    <a:lnTo>
                      <a:pt x="2188" y="2437"/>
                    </a:lnTo>
                    <a:lnTo>
                      <a:pt x="2191" y="2437"/>
                    </a:lnTo>
                    <a:lnTo>
                      <a:pt x="2191" y="2435"/>
                    </a:lnTo>
                    <a:lnTo>
                      <a:pt x="2193" y="2435"/>
                    </a:lnTo>
                    <a:lnTo>
                      <a:pt x="2193" y="2433"/>
                    </a:lnTo>
                    <a:lnTo>
                      <a:pt x="2196" y="2433"/>
                    </a:lnTo>
                    <a:lnTo>
                      <a:pt x="2196" y="2432"/>
                    </a:lnTo>
                    <a:lnTo>
                      <a:pt x="2198" y="2432"/>
                    </a:lnTo>
                    <a:lnTo>
                      <a:pt x="2198" y="2430"/>
                    </a:lnTo>
                    <a:lnTo>
                      <a:pt x="2201" y="2430"/>
                    </a:lnTo>
                    <a:lnTo>
                      <a:pt x="2201" y="2428"/>
                    </a:lnTo>
                    <a:lnTo>
                      <a:pt x="2203" y="2428"/>
                    </a:lnTo>
                    <a:lnTo>
                      <a:pt x="2203" y="2427"/>
                    </a:lnTo>
                    <a:lnTo>
                      <a:pt x="2206" y="2427"/>
                    </a:lnTo>
                    <a:lnTo>
                      <a:pt x="2206" y="2425"/>
                    </a:lnTo>
                    <a:lnTo>
                      <a:pt x="2208" y="2425"/>
                    </a:lnTo>
                    <a:lnTo>
                      <a:pt x="2208" y="2423"/>
                    </a:lnTo>
                    <a:lnTo>
                      <a:pt x="2211" y="2423"/>
                    </a:lnTo>
                    <a:lnTo>
                      <a:pt x="2211" y="2422"/>
                    </a:lnTo>
                    <a:lnTo>
                      <a:pt x="2213" y="2422"/>
                    </a:lnTo>
                    <a:lnTo>
                      <a:pt x="2213" y="2420"/>
                    </a:lnTo>
                    <a:lnTo>
                      <a:pt x="2216" y="2420"/>
                    </a:lnTo>
                    <a:lnTo>
                      <a:pt x="2216" y="2418"/>
                    </a:lnTo>
                    <a:lnTo>
                      <a:pt x="2218" y="2418"/>
                    </a:lnTo>
                    <a:lnTo>
                      <a:pt x="2218" y="2417"/>
                    </a:lnTo>
                    <a:lnTo>
                      <a:pt x="2221" y="2417"/>
                    </a:lnTo>
                    <a:lnTo>
                      <a:pt x="2221" y="2415"/>
                    </a:lnTo>
                    <a:lnTo>
                      <a:pt x="2223" y="2415"/>
                    </a:lnTo>
                    <a:lnTo>
                      <a:pt x="2223" y="2413"/>
                    </a:lnTo>
                    <a:lnTo>
                      <a:pt x="2226" y="2413"/>
                    </a:lnTo>
                    <a:lnTo>
                      <a:pt x="2226" y="2412"/>
                    </a:lnTo>
                    <a:lnTo>
                      <a:pt x="2228" y="2412"/>
                    </a:lnTo>
                    <a:lnTo>
                      <a:pt x="2228" y="2410"/>
                    </a:lnTo>
                    <a:lnTo>
                      <a:pt x="2231" y="2410"/>
                    </a:lnTo>
                    <a:lnTo>
                      <a:pt x="2231" y="2408"/>
                    </a:lnTo>
                    <a:lnTo>
                      <a:pt x="2233" y="2408"/>
                    </a:lnTo>
                    <a:lnTo>
                      <a:pt x="2233" y="2407"/>
                    </a:lnTo>
                    <a:lnTo>
                      <a:pt x="2236" y="2407"/>
                    </a:lnTo>
                    <a:lnTo>
                      <a:pt x="2236" y="2405"/>
                    </a:lnTo>
                    <a:lnTo>
                      <a:pt x="2238" y="2405"/>
                    </a:lnTo>
                    <a:lnTo>
                      <a:pt x="2238" y="2403"/>
                    </a:lnTo>
                    <a:lnTo>
                      <a:pt x="2241" y="2403"/>
                    </a:lnTo>
                    <a:lnTo>
                      <a:pt x="2241" y="2402"/>
                    </a:lnTo>
                    <a:lnTo>
                      <a:pt x="2243" y="2402"/>
                    </a:lnTo>
                    <a:lnTo>
                      <a:pt x="2243" y="2400"/>
                    </a:lnTo>
                    <a:lnTo>
                      <a:pt x="2246" y="2400"/>
                    </a:lnTo>
                    <a:lnTo>
                      <a:pt x="2246" y="2398"/>
                    </a:lnTo>
                    <a:lnTo>
                      <a:pt x="2248" y="2398"/>
                    </a:lnTo>
                    <a:lnTo>
                      <a:pt x="2248" y="2397"/>
                    </a:lnTo>
                    <a:lnTo>
                      <a:pt x="2251" y="2397"/>
                    </a:lnTo>
                    <a:lnTo>
                      <a:pt x="2251" y="2395"/>
                    </a:lnTo>
                    <a:lnTo>
                      <a:pt x="2253" y="2395"/>
                    </a:lnTo>
                    <a:lnTo>
                      <a:pt x="2253" y="2393"/>
                    </a:lnTo>
                    <a:lnTo>
                      <a:pt x="2256" y="2393"/>
                    </a:lnTo>
                    <a:lnTo>
                      <a:pt x="2256" y="2392"/>
                    </a:lnTo>
                    <a:lnTo>
                      <a:pt x="2258" y="2392"/>
                    </a:lnTo>
                    <a:lnTo>
                      <a:pt x="2258" y="2390"/>
                    </a:lnTo>
                    <a:lnTo>
                      <a:pt x="2261" y="2390"/>
                    </a:lnTo>
                    <a:lnTo>
                      <a:pt x="2261" y="2388"/>
                    </a:lnTo>
                    <a:lnTo>
                      <a:pt x="2263" y="2388"/>
                    </a:lnTo>
                    <a:lnTo>
                      <a:pt x="2263" y="2387"/>
                    </a:lnTo>
                    <a:lnTo>
                      <a:pt x="2266" y="2387"/>
                    </a:lnTo>
                    <a:lnTo>
                      <a:pt x="2266" y="2385"/>
                    </a:lnTo>
                    <a:lnTo>
                      <a:pt x="2268" y="2385"/>
                    </a:lnTo>
                    <a:lnTo>
                      <a:pt x="2268" y="2383"/>
                    </a:lnTo>
                    <a:lnTo>
                      <a:pt x="2271" y="2383"/>
                    </a:lnTo>
                    <a:lnTo>
                      <a:pt x="2271" y="2382"/>
                    </a:lnTo>
                    <a:lnTo>
                      <a:pt x="2273" y="2382"/>
                    </a:lnTo>
                    <a:lnTo>
                      <a:pt x="2273" y="2380"/>
                    </a:lnTo>
                    <a:lnTo>
                      <a:pt x="2276" y="2380"/>
                    </a:lnTo>
                    <a:lnTo>
                      <a:pt x="2276" y="2378"/>
                    </a:lnTo>
                    <a:lnTo>
                      <a:pt x="2278" y="2378"/>
                    </a:lnTo>
                    <a:lnTo>
                      <a:pt x="2278" y="2377"/>
                    </a:lnTo>
                    <a:lnTo>
                      <a:pt x="2281" y="2377"/>
                    </a:lnTo>
                    <a:lnTo>
                      <a:pt x="2281" y="2375"/>
                    </a:lnTo>
                    <a:lnTo>
                      <a:pt x="2283" y="2375"/>
                    </a:lnTo>
                    <a:lnTo>
                      <a:pt x="2283" y="2373"/>
                    </a:lnTo>
                    <a:lnTo>
                      <a:pt x="2286" y="2373"/>
                    </a:lnTo>
                    <a:lnTo>
                      <a:pt x="2286" y="2372"/>
                    </a:lnTo>
                    <a:lnTo>
                      <a:pt x="2288" y="2372"/>
                    </a:lnTo>
                    <a:lnTo>
                      <a:pt x="2288" y="2370"/>
                    </a:lnTo>
                    <a:lnTo>
                      <a:pt x="2291" y="2370"/>
                    </a:lnTo>
                    <a:lnTo>
                      <a:pt x="2291" y="2368"/>
                    </a:lnTo>
                    <a:lnTo>
                      <a:pt x="2293" y="2368"/>
                    </a:lnTo>
                    <a:lnTo>
                      <a:pt x="2293" y="2367"/>
                    </a:lnTo>
                    <a:lnTo>
                      <a:pt x="2296" y="2367"/>
                    </a:lnTo>
                    <a:lnTo>
                      <a:pt x="2296" y="2365"/>
                    </a:lnTo>
                    <a:lnTo>
                      <a:pt x="2298" y="2365"/>
                    </a:lnTo>
                    <a:lnTo>
                      <a:pt x="2298" y="2363"/>
                    </a:lnTo>
                    <a:lnTo>
                      <a:pt x="2301" y="2363"/>
                    </a:lnTo>
                    <a:lnTo>
                      <a:pt x="2301" y="2362"/>
                    </a:lnTo>
                    <a:lnTo>
                      <a:pt x="2303" y="2362"/>
                    </a:lnTo>
                    <a:lnTo>
                      <a:pt x="2303" y="2360"/>
                    </a:lnTo>
                    <a:lnTo>
                      <a:pt x="2305" y="2360"/>
                    </a:lnTo>
                    <a:lnTo>
                      <a:pt x="2305" y="2358"/>
                    </a:lnTo>
                    <a:lnTo>
                      <a:pt x="2308" y="2358"/>
                    </a:lnTo>
                    <a:lnTo>
                      <a:pt x="2308" y="2357"/>
                    </a:lnTo>
                    <a:lnTo>
                      <a:pt x="2310" y="2357"/>
                    </a:lnTo>
                    <a:lnTo>
                      <a:pt x="2310" y="2355"/>
                    </a:lnTo>
                    <a:lnTo>
                      <a:pt x="2313" y="2355"/>
                    </a:lnTo>
                    <a:lnTo>
                      <a:pt x="2313" y="2353"/>
                    </a:lnTo>
                    <a:lnTo>
                      <a:pt x="2315" y="2353"/>
                    </a:lnTo>
                    <a:lnTo>
                      <a:pt x="2315" y="2352"/>
                    </a:lnTo>
                    <a:lnTo>
                      <a:pt x="2318" y="2352"/>
                    </a:lnTo>
                    <a:lnTo>
                      <a:pt x="2318" y="2350"/>
                    </a:lnTo>
                    <a:lnTo>
                      <a:pt x="2320" y="2350"/>
                    </a:lnTo>
                    <a:lnTo>
                      <a:pt x="2320" y="2348"/>
                    </a:lnTo>
                    <a:lnTo>
                      <a:pt x="2323" y="2348"/>
                    </a:lnTo>
                    <a:lnTo>
                      <a:pt x="2323" y="2347"/>
                    </a:lnTo>
                    <a:lnTo>
                      <a:pt x="2325" y="2347"/>
                    </a:lnTo>
                    <a:lnTo>
                      <a:pt x="2325" y="2345"/>
                    </a:lnTo>
                    <a:lnTo>
                      <a:pt x="2326" y="2345"/>
                    </a:lnTo>
                    <a:lnTo>
                      <a:pt x="2326" y="2343"/>
                    </a:lnTo>
                    <a:lnTo>
                      <a:pt x="2330" y="2343"/>
                    </a:lnTo>
                    <a:lnTo>
                      <a:pt x="2330" y="2342"/>
                    </a:lnTo>
                    <a:lnTo>
                      <a:pt x="2331" y="2342"/>
                    </a:lnTo>
                    <a:lnTo>
                      <a:pt x="2331" y="2340"/>
                    </a:lnTo>
                    <a:lnTo>
                      <a:pt x="2335" y="2340"/>
                    </a:lnTo>
                    <a:lnTo>
                      <a:pt x="2335" y="2338"/>
                    </a:lnTo>
                    <a:lnTo>
                      <a:pt x="2336" y="2338"/>
                    </a:lnTo>
                    <a:lnTo>
                      <a:pt x="2336" y="2337"/>
                    </a:lnTo>
                    <a:lnTo>
                      <a:pt x="2340" y="2337"/>
                    </a:lnTo>
                    <a:lnTo>
                      <a:pt x="2340" y="2335"/>
                    </a:lnTo>
                    <a:lnTo>
                      <a:pt x="2341" y="2335"/>
                    </a:lnTo>
                    <a:lnTo>
                      <a:pt x="2341" y="2333"/>
                    </a:lnTo>
                    <a:lnTo>
                      <a:pt x="2345" y="2333"/>
                    </a:lnTo>
                    <a:lnTo>
                      <a:pt x="2345" y="2332"/>
                    </a:lnTo>
                    <a:lnTo>
                      <a:pt x="2346" y="2332"/>
                    </a:lnTo>
                    <a:lnTo>
                      <a:pt x="2346" y="2330"/>
                    </a:lnTo>
                    <a:lnTo>
                      <a:pt x="2348" y="2330"/>
                    </a:lnTo>
                    <a:lnTo>
                      <a:pt x="2348" y="2328"/>
                    </a:lnTo>
                    <a:lnTo>
                      <a:pt x="2351" y="2328"/>
                    </a:lnTo>
                    <a:lnTo>
                      <a:pt x="2351" y="2327"/>
                    </a:lnTo>
                    <a:lnTo>
                      <a:pt x="2353" y="2327"/>
                    </a:lnTo>
                    <a:lnTo>
                      <a:pt x="2353" y="2325"/>
                    </a:lnTo>
                    <a:lnTo>
                      <a:pt x="2356" y="2325"/>
                    </a:lnTo>
                    <a:lnTo>
                      <a:pt x="2356" y="2323"/>
                    </a:lnTo>
                    <a:lnTo>
                      <a:pt x="2358" y="2323"/>
                    </a:lnTo>
                    <a:lnTo>
                      <a:pt x="2358" y="2322"/>
                    </a:lnTo>
                    <a:lnTo>
                      <a:pt x="2360" y="2322"/>
                    </a:lnTo>
                    <a:lnTo>
                      <a:pt x="2360" y="2320"/>
                    </a:lnTo>
                    <a:lnTo>
                      <a:pt x="2363" y="2320"/>
                    </a:lnTo>
                    <a:lnTo>
                      <a:pt x="2363" y="2318"/>
                    </a:lnTo>
                    <a:lnTo>
                      <a:pt x="2365" y="2318"/>
                    </a:lnTo>
                    <a:lnTo>
                      <a:pt x="2365" y="2317"/>
                    </a:lnTo>
                    <a:lnTo>
                      <a:pt x="2368" y="2317"/>
                    </a:lnTo>
                    <a:lnTo>
                      <a:pt x="2368" y="2315"/>
                    </a:lnTo>
                    <a:lnTo>
                      <a:pt x="2370" y="2315"/>
                    </a:lnTo>
                    <a:lnTo>
                      <a:pt x="2370" y="2313"/>
                    </a:lnTo>
                    <a:lnTo>
                      <a:pt x="2371" y="2313"/>
                    </a:lnTo>
                    <a:lnTo>
                      <a:pt x="2371" y="2312"/>
                    </a:lnTo>
                    <a:lnTo>
                      <a:pt x="2375" y="2312"/>
                    </a:lnTo>
                    <a:lnTo>
                      <a:pt x="2375" y="2310"/>
                    </a:lnTo>
                    <a:lnTo>
                      <a:pt x="2376" y="2310"/>
                    </a:lnTo>
                    <a:lnTo>
                      <a:pt x="2376" y="2308"/>
                    </a:lnTo>
                    <a:lnTo>
                      <a:pt x="2380" y="2308"/>
                    </a:lnTo>
                    <a:lnTo>
                      <a:pt x="2380" y="2307"/>
                    </a:lnTo>
                    <a:lnTo>
                      <a:pt x="2381" y="2307"/>
                    </a:lnTo>
                    <a:lnTo>
                      <a:pt x="2381" y="2305"/>
                    </a:lnTo>
                    <a:lnTo>
                      <a:pt x="2383" y="2305"/>
                    </a:lnTo>
                    <a:lnTo>
                      <a:pt x="2383" y="2303"/>
                    </a:lnTo>
                    <a:lnTo>
                      <a:pt x="2386" y="2303"/>
                    </a:lnTo>
                    <a:lnTo>
                      <a:pt x="2386" y="2302"/>
                    </a:lnTo>
                    <a:lnTo>
                      <a:pt x="2388" y="2302"/>
                    </a:lnTo>
                    <a:lnTo>
                      <a:pt x="2388" y="2300"/>
                    </a:lnTo>
                    <a:lnTo>
                      <a:pt x="2391" y="2300"/>
                    </a:lnTo>
                    <a:lnTo>
                      <a:pt x="2391" y="2298"/>
                    </a:lnTo>
                    <a:lnTo>
                      <a:pt x="2393" y="2298"/>
                    </a:lnTo>
                    <a:lnTo>
                      <a:pt x="2393" y="2297"/>
                    </a:lnTo>
                    <a:lnTo>
                      <a:pt x="2396" y="2297"/>
                    </a:lnTo>
                    <a:lnTo>
                      <a:pt x="2396" y="2295"/>
                    </a:lnTo>
                    <a:lnTo>
                      <a:pt x="2398" y="2295"/>
                    </a:lnTo>
                    <a:lnTo>
                      <a:pt x="2398" y="2293"/>
                    </a:lnTo>
                    <a:lnTo>
                      <a:pt x="2400" y="2293"/>
                    </a:lnTo>
                    <a:lnTo>
                      <a:pt x="2400" y="2292"/>
                    </a:lnTo>
                    <a:lnTo>
                      <a:pt x="2403" y="2292"/>
                    </a:lnTo>
                    <a:lnTo>
                      <a:pt x="2403" y="2290"/>
                    </a:lnTo>
                    <a:lnTo>
                      <a:pt x="2405" y="2290"/>
                    </a:lnTo>
                    <a:lnTo>
                      <a:pt x="2405" y="2288"/>
                    </a:lnTo>
                    <a:lnTo>
                      <a:pt x="2408" y="2288"/>
                    </a:lnTo>
                    <a:lnTo>
                      <a:pt x="2408" y="2287"/>
                    </a:lnTo>
                    <a:lnTo>
                      <a:pt x="2410" y="2287"/>
                    </a:lnTo>
                    <a:lnTo>
                      <a:pt x="2410" y="2285"/>
                    </a:lnTo>
                    <a:lnTo>
                      <a:pt x="2411" y="2285"/>
                    </a:lnTo>
                    <a:lnTo>
                      <a:pt x="2411" y="2283"/>
                    </a:lnTo>
                    <a:lnTo>
                      <a:pt x="2415" y="2283"/>
                    </a:lnTo>
                    <a:lnTo>
                      <a:pt x="2415" y="2282"/>
                    </a:lnTo>
                    <a:lnTo>
                      <a:pt x="2416" y="2282"/>
                    </a:lnTo>
                    <a:lnTo>
                      <a:pt x="2416" y="2280"/>
                    </a:lnTo>
                    <a:lnTo>
                      <a:pt x="2418" y="2280"/>
                    </a:lnTo>
                    <a:lnTo>
                      <a:pt x="2418" y="2278"/>
                    </a:lnTo>
                    <a:lnTo>
                      <a:pt x="2421" y="2278"/>
                    </a:lnTo>
                    <a:lnTo>
                      <a:pt x="2421" y="2277"/>
                    </a:lnTo>
                    <a:lnTo>
                      <a:pt x="2423" y="2277"/>
                    </a:lnTo>
                    <a:lnTo>
                      <a:pt x="2423" y="2275"/>
                    </a:lnTo>
                    <a:lnTo>
                      <a:pt x="2426" y="2275"/>
                    </a:lnTo>
                    <a:lnTo>
                      <a:pt x="2426" y="2273"/>
                    </a:lnTo>
                    <a:lnTo>
                      <a:pt x="2428" y="2273"/>
                    </a:lnTo>
                    <a:lnTo>
                      <a:pt x="2428" y="2272"/>
                    </a:lnTo>
                    <a:lnTo>
                      <a:pt x="2430" y="2272"/>
                    </a:lnTo>
                    <a:lnTo>
                      <a:pt x="2430" y="2270"/>
                    </a:lnTo>
                    <a:lnTo>
                      <a:pt x="2433" y="2270"/>
                    </a:lnTo>
                    <a:lnTo>
                      <a:pt x="2433" y="2268"/>
                    </a:lnTo>
                    <a:lnTo>
                      <a:pt x="2435" y="2268"/>
                    </a:lnTo>
                    <a:lnTo>
                      <a:pt x="2435" y="2267"/>
                    </a:lnTo>
                    <a:lnTo>
                      <a:pt x="2436" y="2267"/>
                    </a:lnTo>
                    <a:lnTo>
                      <a:pt x="2436" y="2265"/>
                    </a:lnTo>
                    <a:lnTo>
                      <a:pt x="2440" y="2265"/>
                    </a:lnTo>
                    <a:lnTo>
                      <a:pt x="2440" y="2263"/>
                    </a:lnTo>
                    <a:lnTo>
                      <a:pt x="2441" y="2263"/>
                    </a:lnTo>
                    <a:lnTo>
                      <a:pt x="2441" y="2262"/>
                    </a:lnTo>
                    <a:lnTo>
                      <a:pt x="2443" y="2262"/>
                    </a:lnTo>
                    <a:lnTo>
                      <a:pt x="2443" y="2260"/>
                    </a:lnTo>
                    <a:lnTo>
                      <a:pt x="2446" y="2260"/>
                    </a:lnTo>
                    <a:lnTo>
                      <a:pt x="2446" y="2258"/>
                    </a:lnTo>
                    <a:lnTo>
                      <a:pt x="2448" y="2258"/>
                    </a:lnTo>
                    <a:lnTo>
                      <a:pt x="2448" y="2257"/>
                    </a:lnTo>
                    <a:lnTo>
                      <a:pt x="2450" y="2257"/>
                    </a:lnTo>
                    <a:lnTo>
                      <a:pt x="2450" y="2255"/>
                    </a:lnTo>
                    <a:lnTo>
                      <a:pt x="2453" y="2255"/>
                    </a:lnTo>
                    <a:lnTo>
                      <a:pt x="2453" y="2253"/>
                    </a:lnTo>
                    <a:lnTo>
                      <a:pt x="2455" y="2253"/>
                    </a:lnTo>
                    <a:lnTo>
                      <a:pt x="2455" y="2252"/>
                    </a:lnTo>
                    <a:lnTo>
                      <a:pt x="2458" y="2252"/>
                    </a:lnTo>
                    <a:lnTo>
                      <a:pt x="2458" y="2250"/>
                    </a:lnTo>
                    <a:lnTo>
                      <a:pt x="2460" y="2250"/>
                    </a:lnTo>
                    <a:lnTo>
                      <a:pt x="2460" y="2248"/>
                    </a:lnTo>
                    <a:lnTo>
                      <a:pt x="2461" y="2248"/>
                    </a:lnTo>
                    <a:lnTo>
                      <a:pt x="2461" y="2247"/>
                    </a:lnTo>
                    <a:lnTo>
                      <a:pt x="2465" y="2247"/>
                    </a:lnTo>
                    <a:lnTo>
                      <a:pt x="2465" y="2245"/>
                    </a:lnTo>
                    <a:lnTo>
                      <a:pt x="2466" y="2245"/>
                    </a:lnTo>
                    <a:lnTo>
                      <a:pt x="2466" y="2243"/>
                    </a:lnTo>
                    <a:lnTo>
                      <a:pt x="2468" y="2243"/>
                    </a:lnTo>
                    <a:lnTo>
                      <a:pt x="2468" y="2242"/>
                    </a:lnTo>
                    <a:lnTo>
                      <a:pt x="2471" y="2242"/>
                    </a:lnTo>
                    <a:lnTo>
                      <a:pt x="2471" y="2240"/>
                    </a:lnTo>
                    <a:lnTo>
                      <a:pt x="2473" y="2240"/>
                    </a:lnTo>
                    <a:lnTo>
                      <a:pt x="2473" y="2238"/>
                    </a:lnTo>
                    <a:lnTo>
                      <a:pt x="2475" y="2238"/>
                    </a:lnTo>
                    <a:lnTo>
                      <a:pt x="2475" y="2237"/>
                    </a:lnTo>
                    <a:lnTo>
                      <a:pt x="2478" y="2237"/>
                    </a:lnTo>
                    <a:lnTo>
                      <a:pt x="2478" y="2235"/>
                    </a:lnTo>
                    <a:lnTo>
                      <a:pt x="2480" y="2235"/>
                    </a:lnTo>
                    <a:lnTo>
                      <a:pt x="2480" y="2233"/>
                    </a:lnTo>
                    <a:lnTo>
                      <a:pt x="2481" y="2233"/>
                    </a:lnTo>
                    <a:lnTo>
                      <a:pt x="2481" y="2232"/>
                    </a:lnTo>
                    <a:lnTo>
                      <a:pt x="2485" y="2232"/>
                    </a:lnTo>
                    <a:lnTo>
                      <a:pt x="2485" y="2230"/>
                    </a:lnTo>
                    <a:lnTo>
                      <a:pt x="2486" y="2230"/>
                    </a:lnTo>
                    <a:lnTo>
                      <a:pt x="2486" y="2228"/>
                    </a:lnTo>
                    <a:lnTo>
                      <a:pt x="2488" y="2228"/>
                    </a:lnTo>
                    <a:lnTo>
                      <a:pt x="2488" y="2227"/>
                    </a:lnTo>
                    <a:lnTo>
                      <a:pt x="2491" y="2227"/>
                    </a:lnTo>
                    <a:lnTo>
                      <a:pt x="2491" y="2225"/>
                    </a:lnTo>
                    <a:lnTo>
                      <a:pt x="2493" y="2225"/>
                    </a:lnTo>
                    <a:lnTo>
                      <a:pt x="2493" y="2223"/>
                    </a:lnTo>
                    <a:lnTo>
                      <a:pt x="2495" y="2223"/>
                    </a:lnTo>
                    <a:lnTo>
                      <a:pt x="2495" y="2222"/>
                    </a:lnTo>
                    <a:lnTo>
                      <a:pt x="2498" y="2222"/>
                    </a:lnTo>
                    <a:lnTo>
                      <a:pt x="2498" y="2220"/>
                    </a:lnTo>
                    <a:lnTo>
                      <a:pt x="2500" y="2220"/>
                    </a:lnTo>
                    <a:lnTo>
                      <a:pt x="2500" y="2218"/>
                    </a:lnTo>
                    <a:lnTo>
                      <a:pt x="2501" y="2218"/>
                    </a:lnTo>
                    <a:lnTo>
                      <a:pt x="2501" y="2217"/>
                    </a:lnTo>
                    <a:lnTo>
                      <a:pt x="2505" y="2217"/>
                    </a:lnTo>
                    <a:lnTo>
                      <a:pt x="2505" y="2215"/>
                    </a:lnTo>
                    <a:lnTo>
                      <a:pt x="2506" y="2215"/>
                    </a:lnTo>
                    <a:lnTo>
                      <a:pt x="2506" y="2213"/>
                    </a:lnTo>
                    <a:lnTo>
                      <a:pt x="2508" y="2213"/>
                    </a:lnTo>
                    <a:lnTo>
                      <a:pt x="2508" y="2212"/>
                    </a:lnTo>
                    <a:lnTo>
                      <a:pt x="2511" y="2212"/>
                    </a:lnTo>
                    <a:lnTo>
                      <a:pt x="2511" y="2210"/>
                    </a:lnTo>
                    <a:lnTo>
                      <a:pt x="2513" y="2210"/>
                    </a:lnTo>
                    <a:lnTo>
                      <a:pt x="2513" y="2208"/>
                    </a:lnTo>
                    <a:lnTo>
                      <a:pt x="2515" y="2208"/>
                    </a:lnTo>
                    <a:lnTo>
                      <a:pt x="2515" y="2207"/>
                    </a:lnTo>
                    <a:lnTo>
                      <a:pt x="2518" y="2207"/>
                    </a:lnTo>
                    <a:lnTo>
                      <a:pt x="2518" y="2205"/>
                    </a:lnTo>
                    <a:lnTo>
                      <a:pt x="2520" y="2205"/>
                    </a:lnTo>
                    <a:lnTo>
                      <a:pt x="2520" y="2203"/>
                    </a:lnTo>
                    <a:lnTo>
                      <a:pt x="2521" y="2203"/>
                    </a:lnTo>
                    <a:lnTo>
                      <a:pt x="2521" y="2202"/>
                    </a:lnTo>
                    <a:lnTo>
                      <a:pt x="2525" y="2202"/>
                    </a:lnTo>
                    <a:lnTo>
                      <a:pt x="2525" y="2200"/>
                    </a:lnTo>
                    <a:lnTo>
                      <a:pt x="2526" y="2200"/>
                    </a:lnTo>
                    <a:lnTo>
                      <a:pt x="2526" y="2198"/>
                    </a:lnTo>
                    <a:lnTo>
                      <a:pt x="2528" y="2198"/>
                    </a:lnTo>
                    <a:lnTo>
                      <a:pt x="2528" y="2197"/>
                    </a:lnTo>
                    <a:lnTo>
                      <a:pt x="2530" y="2197"/>
                    </a:lnTo>
                    <a:lnTo>
                      <a:pt x="2530" y="2195"/>
                    </a:lnTo>
                    <a:lnTo>
                      <a:pt x="2533" y="2195"/>
                    </a:lnTo>
                    <a:lnTo>
                      <a:pt x="2533" y="2193"/>
                    </a:lnTo>
                    <a:lnTo>
                      <a:pt x="2535" y="2193"/>
                    </a:lnTo>
                    <a:lnTo>
                      <a:pt x="2535" y="2192"/>
                    </a:lnTo>
                    <a:lnTo>
                      <a:pt x="2536" y="2192"/>
                    </a:lnTo>
                    <a:lnTo>
                      <a:pt x="2536" y="2190"/>
                    </a:lnTo>
                    <a:lnTo>
                      <a:pt x="2540" y="2190"/>
                    </a:lnTo>
                    <a:lnTo>
                      <a:pt x="2540" y="2188"/>
                    </a:lnTo>
                    <a:lnTo>
                      <a:pt x="2541" y="2188"/>
                    </a:lnTo>
                    <a:lnTo>
                      <a:pt x="2541" y="2187"/>
                    </a:lnTo>
                    <a:lnTo>
                      <a:pt x="2543" y="2187"/>
                    </a:lnTo>
                    <a:lnTo>
                      <a:pt x="2543" y="2185"/>
                    </a:lnTo>
                    <a:lnTo>
                      <a:pt x="2546" y="2185"/>
                    </a:lnTo>
                    <a:lnTo>
                      <a:pt x="2546" y="2183"/>
                    </a:lnTo>
                    <a:lnTo>
                      <a:pt x="2548" y="2183"/>
                    </a:lnTo>
                    <a:lnTo>
                      <a:pt x="2548" y="2182"/>
                    </a:lnTo>
                    <a:lnTo>
                      <a:pt x="2550" y="2182"/>
                    </a:lnTo>
                    <a:lnTo>
                      <a:pt x="2550" y="2180"/>
                    </a:lnTo>
                    <a:lnTo>
                      <a:pt x="2553" y="2180"/>
                    </a:lnTo>
                    <a:lnTo>
                      <a:pt x="2553" y="2178"/>
                    </a:lnTo>
                    <a:lnTo>
                      <a:pt x="2555" y="2178"/>
                    </a:lnTo>
                    <a:lnTo>
                      <a:pt x="2555" y="2177"/>
                    </a:lnTo>
                    <a:lnTo>
                      <a:pt x="2556" y="2177"/>
                    </a:lnTo>
                    <a:lnTo>
                      <a:pt x="2556" y="2175"/>
                    </a:lnTo>
                    <a:lnTo>
                      <a:pt x="2558" y="2175"/>
                    </a:lnTo>
                    <a:lnTo>
                      <a:pt x="2558" y="2173"/>
                    </a:lnTo>
                    <a:lnTo>
                      <a:pt x="2561" y="2173"/>
                    </a:lnTo>
                    <a:lnTo>
                      <a:pt x="2561" y="2172"/>
                    </a:lnTo>
                    <a:lnTo>
                      <a:pt x="2563" y="2172"/>
                    </a:lnTo>
                    <a:lnTo>
                      <a:pt x="2563" y="2170"/>
                    </a:lnTo>
                    <a:lnTo>
                      <a:pt x="2565" y="2170"/>
                    </a:lnTo>
                    <a:lnTo>
                      <a:pt x="2565" y="2168"/>
                    </a:lnTo>
                    <a:lnTo>
                      <a:pt x="2568" y="2168"/>
                    </a:lnTo>
                    <a:lnTo>
                      <a:pt x="2568" y="2167"/>
                    </a:lnTo>
                    <a:lnTo>
                      <a:pt x="2570" y="2167"/>
                    </a:lnTo>
                    <a:lnTo>
                      <a:pt x="2570" y="2165"/>
                    </a:lnTo>
                    <a:lnTo>
                      <a:pt x="2571" y="2165"/>
                    </a:lnTo>
                    <a:lnTo>
                      <a:pt x="2571" y="2163"/>
                    </a:lnTo>
                    <a:lnTo>
                      <a:pt x="2573" y="2163"/>
                    </a:lnTo>
                    <a:lnTo>
                      <a:pt x="2573" y="2162"/>
                    </a:lnTo>
                    <a:lnTo>
                      <a:pt x="2576" y="2162"/>
                    </a:lnTo>
                    <a:lnTo>
                      <a:pt x="2576" y="2160"/>
                    </a:lnTo>
                    <a:lnTo>
                      <a:pt x="2578" y="2160"/>
                    </a:lnTo>
                    <a:lnTo>
                      <a:pt x="2578" y="2158"/>
                    </a:lnTo>
                    <a:lnTo>
                      <a:pt x="2580" y="2158"/>
                    </a:lnTo>
                    <a:lnTo>
                      <a:pt x="2580" y="2157"/>
                    </a:lnTo>
                    <a:lnTo>
                      <a:pt x="2583" y="2157"/>
                    </a:lnTo>
                    <a:lnTo>
                      <a:pt x="2583" y="2155"/>
                    </a:lnTo>
                    <a:lnTo>
                      <a:pt x="2585" y="2155"/>
                    </a:lnTo>
                    <a:lnTo>
                      <a:pt x="2585" y="2153"/>
                    </a:lnTo>
                    <a:lnTo>
                      <a:pt x="2586" y="2153"/>
                    </a:lnTo>
                    <a:lnTo>
                      <a:pt x="2586" y="2152"/>
                    </a:lnTo>
                    <a:lnTo>
                      <a:pt x="2588" y="2152"/>
                    </a:lnTo>
                    <a:lnTo>
                      <a:pt x="2588" y="2150"/>
                    </a:lnTo>
                    <a:lnTo>
                      <a:pt x="2591" y="2150"/>
                    </a:lnTo>
                    <a:lnTo>
                      <a:pt x="2591" y="2148"/>
                    </a:lnTo>
                    <a:lnTo>
                      <a:pt x="2593" y="2148"/>
                    </a:lnTo>
                    <a:lnTo>
                      <a:pt x="2593" y="2147"/>
                    </a:lnTo>
                    <a:lnTo>
                      <a:pt x="2595" y="2147"/>
                    </a:lnTo>
                    <a:lnTo>
                      <a:pt x="2595" y="2145"/>
                    </a:lnTo>
                    <a:lnTo>
                      <a:pt x="2596" y="2145"/>
                    </a:lnTo>
                    <a:lnTo>
                      <a:pt x="2596" y="2143"/>
                    </a:lnTo>
                    <a:lnTo>
                      <a:pt x="2600" y="2143"/>
                    </a:lnTo>
                    <a:lnTo>
                      <a:pt x="2600" y="2142"/>
                    </a:lnTo>
                    <a:lnTo>
                      <a:pt x="2601" y="2142"/>
                    </a:lnTo>
                    <a:lnTo>
                      <a:pt x="2601" y="2140"/>
                    </a:lnTo>
                    <a:lnTo>
                      <a:pt x="2603" y="2140"/>
                    </a:lnTo>
                    <a:lnTo>
                      <a:pt x="2603" y="2138"/>
                    </a:lnTo>
                    <a:lnTo>
                      <a:pt x="2606" y="2138"/>
                    </a:lnTo>
                    <a:lnTo>
                      <a:pt x="2606" y="2137"/>
                    </a:lnTo>
                    <a:lnTo>
                      <a:pt x="2608" y="2137"/>
                    </a:lnTo>
                    <a:lnTo>
                      <a:pt x="2608" y="2135"/>
                    </a:lnTo>
                    <a:lnTo>
                      <a:pt x="2610" y="2135"/>
                    </a:lnTo>
                    <a:lnTo>
                      <a:pt x="2610" y="2133"/>
                    </a:lnTo>
                    <a:lnTo>
                      <a:pt x="2611" y="2133"/>
                    </a:lnTo>
                    <a:lnTo>
                      <a:pt x="2611" y="2132"/>
                    </a:lnTo>
                    <a:lnTo>
                      <a:pt x="2615" y="2132"/>
                    </a:lnTo>
                    <a:lnTo>
                      <a:pt x="2615" y="2130"/>
                    </a:lnTo>
                    <a:lnTo>
                      <a:pt x="2616" y="2130"/>
                    </a:lnTo>
                    <a:lnTo>
                      <a:pt x="2616" y="2128"/>
                    </a:lnTo>
                    <a:lnTo>
                      <a:pt x="2618" y="2128"/>
                    </a:lnTo>
                    <a:lnTo>
                      <a:pt x="2618" y="2127"/>
                    </a:lnTo>
                    <a:lnTo>
                      <a:pt x="2620" y="2127"/>
                    </a:lnTo>
                    <a:lnTo>
                      <a:pt x="2620" y="2125"/>
                    </a:lnTo>
                    <a:lnTo>
                      <a:pt x="2623" y="2125"/>
                    </a:lnTo>
                    <a:lnTo>
                      <a:pt x="2623" y="2123"/>
                    </a:lnTo>
                    <a:lnTo>
                      <a:pt x="2625" y="2123"/>
                    </a:lnTo>
                    <a:lnTo>
                      <a:pt x="2625" y="2122"/>
                    </a:lnTo>
                    <a:lnTo>
                      <a:pt x="2626" y="2122"/>
                    </a:lnTo>
                    <a:lnTo>
                      <a:pt x="2626" y="2120"/>
                    </a:lnTo>
                    <a:lnTo>
                      <a:pt x="2628" y="2120"/>
                    </a:lnTo>
                    <a:lnTo>
                      <a:pt x="2628" y="2118"/>
                    </a:lnTo>
                    <a:lnTo>
                      <a:pt x="2631" y="2118"/>
                    </a:lnTo>
                    <a:lnTo>
                      <a:pt x="2631" y="2117"/>
                    </a:lnTo>
                    <a:lnTo>
                      <a:pt x="2633" y="2117"/>
                    </a:lnTo>
                    <a:lnTo>
                      <a:pt x="2633" y="2115"/>
                    </a:lnTo>
                    <a:lnTo>
                      <a:pt x="2635" y="2115"/>
                    </a:lnTo>
                    <a:lnTo>
                      <a:pt x="2635" y="2113"/>
                    </a:lnTo>
                    <a:lnTo>
                      <a:pt x="2636" y="2113"/>
                    </a:lnTo>
                    <a:lnTo>
                      <a:pt x="2636" y="2112"/>
                    </a:lnTo>
                    <a:lnTo>
                      <a:pt x="2640" y="2112"/>
                    </a:lnTo>
                    <a:lnTo>
                      <a:pt x="2640" y="2110"/>
                    </a:lnTo>
                    <a:lnTo>
                      <a:pt x="2641" y="2110"/>
                    </a:lnTo>
                    <a:lnTo>
                      <a:pt x="2641" y="2108"/>
                    </a:lnTo>
                    <a:lnTo>
                      <a:pt x="2643" y="2108"/>
                    </a:lnTo>
                    <a:lnTo>
                      <a:pt x="2643" y="2107"/>
                    </a:lnTo>
                    <a:lnTo>
                      <a:pt x="2645" y="2107"/>
                    </a:lnTo>
                    <a:lnTo>
                      <a:pt x="2645" y="2105"/>
                    </a:lnTo>
                    <a:lnTo>
                      <a:pt x="2648" y="2105"/>
                    </a:lnTo>
                    <a:lnTo>
                      <a:pt x="2648" y="2103"/>
                    </a:lnTo>
                    <a:lnTo>
                      <a:pt x="2650" y="2103"/>
                    </a:lnTo>
                    <a:lnTo>
                      <a:pt x="2650" y="2102"/>
                    </a:lnTo>
                    <a:lnTo>
                      <a:pt x="2651" y="2102"/>
                    </a:lnTo>
                    <a:lnTo>
                      <a:pt x="2651" y="2100"/>
                    </a:lnTo>
                    <a:lnTo>
                      <a:pt x="2653" y="2100"/>
                    </a:lnTo>
                    <a:lnTo>
                      <a:pt x="2653" y="2098"/>
                    </a:lnTo>
                    <a:lnTo>
                      <a:pt x="2656" y="2098"/>
                    </a:lnTo>
                    <a:lnTo>
                      <a:pt x="2656" y="2097"/>
                    </a:lnTo>
                    <a:lnTo>
                      <a:pt x="2658" y="2097"/>
                    </a:lnTo>
                    <a:lnTo>
                      <a:pt x="2658" y="2095"/>
                    </a:lnTo>
                    <a:lnTo>
                      <a:pt x="2660" y="2095"/>
                    </a:lnTo>
                    <a:lnTo>
                      <a:pt x="2660" y="2093"/>
                    </a:lnTo>
                    <a:lnTo>
                      <a:pt x="2661" y="2093"/>
                    </a:lnTo>
                    <a:lnTo>
                      <a:pt x="2661" y="2092"/>
                    </a:lnTo>
                    <a:lnTo>
                      <a:pt x="2665" y="2092"/>
                    </a:lnTo>
                    <a:lnTo>
                      <a:pt x="2665" y="2090"/>
                    </a:lnTo>
                    <a:lnTo>
                      <a:pt x="2666" y="2090"/>
                    </a:lnTo>
                    <a:lnTo>
                      <a:pt x="2666" y="2088"/>
                    </a:lnTo>
                    <a:lnTo>
                      <a:pt x="2668" y="2088"/>
                    </a:lnTo>
                    <a:lnTo>
                      <a:pt x="2668" y="2087"/>
                    </a:lnTo>
                    <a:lnTo>
                      <a:pt x="2670" y="2087"/>
                    </a:lnTo>
                    <a:lnTo>
                      <a:pt x="2670" y="2085"/>
                    </a:lnTo>
                    <a:lnTo>
                      <a:pt x="2671" y="2085"/>
                    </a:lnTo>
                    <a:lnTo>
                      <a:pt x="2671" y="2083"/>
                    </a:lnTo>
                    <a:lnTo>
                      <a:pt x="2675" y="2083"/>
                    </a:lnTo>
                    <a:lnTo>
                      <a:pt x="2675" y="2082"/>
                    </a:lnTo>
                    <a:lnTo>
                      <a:pt x="2676" y="2082"/>
                    </a:lnTo>
                    <a:lnTo>
                      <a:pt x="2676" y="2080"/>
                    </a:lnTo>
                    <a:lnTo>
                      <a:pt x="2678" y="2080"/>
                    </a:lnTo>
                    <a:lnTo>
                      <a:pt x="2678" y="2078"/>
                    </a:lnTo>
                    <a:lnTo>
                      <a:pt x="2680" y="2078"/>
                    </a:lnTo>
                    <a:lnTo>
                      <a:pt x="2680" y="2077"/>
                    </a:lnTo>
                    <a:lnTo>
                      <a:pt x="2683" y="2077"/>
                    </a:lnTo>
                    <a:lnTo>
                      <a:pt x="2683" y="2075"/>
                    </a:lnTo>
                    <a:lnTo>
                      <a:pt x="2685" y="2075"/>
                    </a:lnTo>
                    <a:lnTo>
                      <a:pt x="2685" y="2073"/>
                    </a:lnTo>
                    <a:lnTo>
                      <a:pt x="2686" y="2073"/>
                    </a:lnTo>
                    <a:lnTo>
                      <a:pt x="2686" y="2072"/>
                    </a:lnTo>
                    <a:lnTo>
                      <a:pt x="2688" y="2072"/>
                    </a:lnTo>
                    <a:lnTo>
                      <a:pt x="2688" y="2070"/>
                    </a:lnTo>
                    <a:lnTo>
                      <a:pt x="2691" y="2070"/>
                    </a:lnTo>
                    <a:lnTo>
                      <a:pt x="2691" y="2068"/>
                    </a:lnTo>
                    <a:lnTo>
                      <a:pt x="2693" y="2068"/>
                    </a:lnTo>
                    <a:lnTo>
                      <a:pt x="2693" y="2067"/>
                    </a:lnTo>
                    <a:lnTo>
                      <a:pt x="2695" y="2067"/>
                    </a:lnTo>
                    <a:lnTo>
                      <a:pt x="2695" y="2065"/>
                    </a:lnTo>
                    <a:lnTo>
                      <a:pt x="2696" y="2065"/>
                    </a:lnTo>
                    <a:lnTo>
                      <a:pt x="2696" y="2063"/>
                    </a:lnTo>
                    <a:lnTo>
                      <a:pt x="2698" y="2063"/>
                    </a:lnTo>
                    <a:lnTo>
                      <a:pt x="2698" y="2062"/>
                    </a:lnTo>
                    <a:lnTo>
                      <a:pt x="2701" y="2062"/>
                    </a:lnTo>
                    <a:lnTo>
                      <a:pt x="2701" y="2060"/>
                    </a:lnTo>
                    <a:lnTo>
                      <a:pt x="2703" y="2060"/>
                    </a:lnTo>
                    <a:lnTo>
                      <a:pt x="2703" y="2058"/>
                    </a:lnTo>
                    <a:lnTo>
                      <a:pt x="2705" y="2058"/>
                    </a:lnTo>
                    <a:lnTo>
                      <a:pt x="2705" y="2057"/>
                    </a:lnTo>
                    <a:lnTo>
                      <a:pt x="2706" y="2057"/>
                    </a:lnTo>
                    <a:lnTo>
                      <a:pt x="2706" y="2055"/>
                    </a:lnTo>
                    <a:lnTo>
                      <a:pt x="2708" y="2055"/>
                    </a:lnTo>
                    <a:lnTo>
                      <a:pt x="2708" y="2053"/>
                    </a:lnTo>
                    <a:lnTo>
                      <a:pt x="2711" y="2053"/>
                    </a:lnTo>
                    <a:lnTo>
                      <a:pt x="2711" y="2052"/>
                    </a:lnTo>
                    <a:lnTo>
                      <a:pt x="2713" y="2052"/>
                    </a:lnTo>
                    <a:lnTo>
                      <a:pt x="2713" y="2050"/>
                    </a:lnTo>
                    <a:lnTo>
                      <a:pt x="2715" y="2050"/>
                    </a:lnTo>
                    <a:lnTo>
                      <a:pt x="2715" y="2048"/>
                    </a:lnTo>
                    <a:lnTo>
                      <a:pt x="2716" y="2048"/>
                    </a:lnTo>
                    <a:lnTo>
                      <a:pt x="2716" y="2047"/>
                    </a:lnTo>
                    <a:lnTo>
                      <a:pt x="2718" y="2047"/>
                    </a:lnTo>
                    <a:lnTo>
                      <a:pt x="2718" y="2045"/>
                    </a:lnTo>
                    <a:lnTo>
                      <a:pt x="2721" y="2045"/>
                    </a:lnTo>
                    <a:lnTo>
                      <a:pt x="2721" y="2043"/>
                    </a:lnTo>
                    <a:lnTo>
                      <a:pt x="2723" y="2043"/>
                    </a:lnTo>
                    <a:lnTo>
                      <a:pt x="2723" y="2042"/>
                    </a:lnTo>
                    <a:lnTo>
                      <a:pt x="2725" y="2042"/>
                    </a:lnTo>
                    <a:lnTo>
                      <a:pt x="2725" y="2040"/>
                    </a:lnTo>
                    <a:lnTo>
                      <a:pt x="2726" y="2040"/>
                    </a:lnTo>
                    <a:lnTo>
                      <a:pt x="2726" y="2038"/>
                    </a:lnTo>
                    <a:lnTo>
                      <a:pt x="2728" y="2038"/>
                    </a:lnTo>
                    <a:lnTo>
                      <a:pt x="2728" y="2037"/>
                    </a:lnTo>
                    <a:lnTo>
                      <a:pt x="2731" y="2037"/>
                    </a:lnTo>
                    <a:lnTo>
                      <a:pt x="2731" y="2035"/>
                    </a:lnTo>
                    <a:lnTo>
                      <a:pt x="2733" y="2035"/>
                    </a:lnTo>
                    <a:lnTo>
                      <a:pt x="2733" y="2033"/>
                    </a:lnTo>
                    <a:lnTo>
                      <a:pt x="2735" y="2033"/>
                    </a:lnTo>
                    <a:lnTo>
                      <a:pt x="2735" y="2032"/>
                    </a:lnTo>
                    <a:lnTo>
                      <a:pt x="2736" y="2032"/>
                    </a:lnTo>
                    <a:lnTo>
                      <a:pt x="2736" y="2030"/>
                    </a:lnTo>
                    <a:lnTo>
                      <a:pt x="2738" y="2030"/>
                    </a:lnTo>
                    <a:lnTo>
                      <a:pt x="2738" y="2028"/>
                    </a:lnTo>
                    <a:lnTo>
                      <a:pt x="2741" y="2028"/>
                    </a:lnTo>
                    <a:lnTo>
                      <a:pt x="2741" y="2027"/>
                    </a:lnTo>
                    <a:lnTo>
                      <a:pt x="2743" y="2027"/>
                    </a:lnTo>
                    <a:lnTo>
                      <a:pt x="2743" y="2025"/>
                    </a:lnTo>
                    <a:lnTo>
                      <a:pt x="2745" y="2025"/>
                    </a:lnTo>
                    <a:lnTo>
                      <a:pt x="2745" y="2023"/>
                    </a:lnTo>
                    <a:lnTo>
                      <a:pt x="2746" y="2023"/>
                    </a:lnTo>
                    <a:lnTo>
                      <a:pt x="2746" y="2022"/>
                    </a:lnTo>
                    <a:lnTo>
                      <a:pt x="2750" y="2022"/>
                    </a:lnTo>
                    <a:lnTo>
                      <a:pt x="2750" y="2020"/>
                    </a:lnTo>
                    <a:lnTo>
                      <a:pt x="2751" y="2020"/>
                    </a:lnTo>
                    <a:lnTo>
                      <a:pt x="2751" y="2018"/>
                    </a:lnTo>
                    <a:lnTo>
                      <a:pt x="2753" y="2018"/>
                    </a:lnTo>
                    <a:lnTo>
                      <a:pt x="2753" y="2017"/>
                    </a:lnTo>
                    <a:lnTo>
                      <a:pt x="2755" y="2017"/>
                    </a:lnTo>
                    <a:lnTo>
                      <a:pt x="2755" y="2015"/>
                    </a:lnTo>
                    <a:lnTo>
                      <a:pt x="2756" y="2015"/>
                    </a:lnTo>
                    <a:lnTo>
                      <a:pt x="2756" y="2013"/>
                    </a:lnTo>
                    <a:lnTo>
                      <a:pt x="2758" y="2013"/>
                    </a:lnTo>
                    <a:lnTo>
                      <a:pt x="2758" y="2012"/>
                    </a:lnTo>
                    <a:lnTo>
                      <a:pt x="2761" y="2012"/>
                    </a:lnTo>
                    <a:lnTo>
                      <a:pt x="2761" y="2010"/>
                    </a:lnTo>
                    <a:lnTo>
                      <a:pt x="2763" y="2010"/>
                    </a:lnTo>
                    <a:lnTo>
                      <a:pt x="2763" y="2008"/>
                    </a:lnTo>
                    <a:lnTo>
                      <a:pt x="2765" y="2008"/>
                    </a:lnTo>
                    <a:lnTo>
                      <a:pt x="2765" y="2007"/>
                    </a:lnTo>
                    <a:lnTo>
                      <a:pt x="2766" y="2007"/>
                    </a:lnTo>
                    <a:lnTo>
                      <a:pt x="2766" y="2005"/>
                    </a:lnTo>
                    <a:lnTo>
                      <a:pt x="2768" y="2005"/>
                    </a:lnTo>
                    <a:lnTo>
                      <a:pt x="2768" y="2003"/>
                    </a:lnTo>
                    <a:lnTo>
                      <a:pt x="2770" y="2003"/>
                    </a:lnTo>
                    <a:lnTo>
                      <a:pt x="2770" y="2002"/>
                    </a:lnTo>
                    <a:lnTo>
                      <a:pt x="2773" y="2002"/>
                    </a:lnTo>
                    <a:lnTo>
                      <a:pt x="2773" y="2000"/>
                    </a:lnTo>
                    <a:lnTo>
                      <a:pt x="2775" y="2000"/>
                    </a:lnTo>
                    <a:lnTo>
                      <a:pt x="2775" y="1998"/>
                    </a:lnTo>
                    <a:lnTo>
                      <a:pt x="2776" y="1998"/>
                    </a:lnTo>
                    <a:lnTo>
                      <a:pt x="2776" y="1997"/>
                    </a:lnTo>
                    <a:lnTo>
                      <a:pt x="2778" y="1997"/>
                    </a:lnTo>
                    <a:lnTo>
                      <a:pt x="2778" y="1995"/>
                    </a:lnTo>
                    <a:lnTo>
                      <a:pt x="2780" y="1995"/>
                    </a:lnTo>
                    <a:lnTo>
                      <a:pt x="2780" y="1993"/>
                    </a:lnTo>
                    <a:lnTo>
                      <a:pt x="2781" y="1993"/>
                    </a:lnTo>
                    <a:lnTo>
                      <a:pt x="2781" y="1992"/>
                    </a:lnTo>
                    <a:lnTo>
                      <a:pt x="2785" y="1992"/>
                    </a:lnTo>
                    <a:lnTo>
                      <a:pt x="2785" y="1990"/>
                    </a:lnTo>
                    <a:lnTo>
                      <a:pt x="2786" y="1990"/>
                    </a:lnTo>
                    <a:lnTo>
                      <a:pt x="2786" y="1988"/>
                    </a:lnTo>
                    <a:lnTo>
                      <a:pt x="2788" y="1988"/>
                    </a:lnTo>
                    <a:lnTo>
                      <a:pt x="2788" y="1987"/>
                    </a:lnTo>
                    <a:lnTo>
                      <a:pt x="2790" y="1987"/>
                    </a:lnTo>
                    <a:lnTo>
                      <a:pt x="2790" y="1985"/>
                    </a:lnTo>
                    <a:lnTo>
                      <a:pt x="2791" y="1985"/>
                    </a:lnTo>
                    <a:lnTo>
                      <a:pt x="2791" y="1983"/>
                    </a:lnTo>
                    <a:lnTo>
                      <a:pt x="2795" y="1983"/>
                    </a:lnTo>
                    <a:lnTo>
                      <a:pt x="2795" y="1982"/>
                    </a:lnTo>
                    <a:lnTo>
                      <a:pt x="2796" y="1982"/>
                    </a:lnTo>
                    <a:lnTo>
                      <a:pt x="2796" y="1980"/>
                    </a:lnTo>
                    <a:lnTo>
                      <a:pt x="2798" y="1980"/>
                    </a:lnTo>
                    <a:lnTo>
                      <a:pt x="2798" y="1978"/>
                    </a:lnTo>
                    <a:lnTo>
                      <a:pt x="2800" y="1978"/>
                    </a:lnTo>
                    <a:lnTo>
                      <a:pt x="2800" y="1977"/>
                    </a:lnTo>
                    <a:lnTo>
                      <a:pt x="2801" y="1977"/>
                    </a:lnTo>
                    <a:lnTo>
                      <a:pt x="2801" y="1975"/>
                    </a:lnTo>
                    <a:lnTo>
                      <a:pt x="2803" y="1975"/>
                    </a:lnTo>
                    <a:lnTo>
                      <a:pt x="2803" y="1973"/>
                    </a:lnTo>
                    <a:lnTo>
                      <a:pt x="2806" y="1973"/>
                    </a:lnTo>
                    <a:lnTo>
                      <a:pt x="2806" y="1972"/>
                    </a:lnTo>
                    <a:lnTo>
                      <a:pt x="2808" y="1972"/>
                    </a:lnTo>
                    <a:lnTo>
                      <a:pt x="2808" y="1970"/>
                    </a:lnTo>
                    <a:lnTo>
                      <a:pt x="2810" y="1970"/>
                    </a:lnTo>
                    <a:lnTo>
                      <a:pt x="2810" y="1968"/>
                    </a:lnTo>
                    <a:lnTo>
                      <a:pt x="2811" y="1968"/>
                    </a:lnTo>
                    <a:lnTo>
                      <a:pt x="2811" y="1967"/>
                    </a:lnTo>
                    <a:lnTo>
                      <a:pt x="2813" y="1967"/>
                    </a:lnTo>
                    <a:lnTo>
                      <a:pt x="2813" y="1965"/>
                    </a:lnTo>
                    <a:lnTo>
                      <a:pt x="2815" y="1965"/>
                    </a:lnTo>
                    <a:lnTo>
                      <a:pt x="2815" y="1963"/>
                    </a:lnTo>
                    <a:lnTo>
                      <a:pt x="2818" y="1963"/>
                    </a:lnTo>
                    <a:lnTo>
                      <a:pt x="2818" y="1962"/>
                    </a:lnTo>
                    <a:lnTo>
                      <a:pt x="2820" y="1962"/>
                    </a:lnTo>
                    <a:lnTo>
                      <a:pt x="2820" y="1960"/>
                    </a:lnTo>
                    <a:lnTo>
                      <a:pt x="2821" y="1960"/>
                    </a:lnTo>
                    <a:lnTo>
                      <a:pt x="2821" y="1958"/>
                    </a:lnTo>
                    <a:lnTo>
                      <a:pt x="2823" y="1958"/>
                    </a:lnTo>
                    <a:lnTo>
                      <a:pt x="2823" y="1957"/>
                    </a:lnTo>
                    <a:lnTo>
                      <a:pt x="2825" y="1957"/>
                    </a:lnTo>
                    <a:lnTo>
                      <a:pt x="2825" y="1955"/>
                    </a:lnTo>
                    <a:lnTo>
                      <a:pt x="2826" y="1955"/>
                    </a:lnTo>
                    <a:lnTo>
                      <a:pt x="2826" y="1953"/>
                    </a:lnTo>
                    <a:lnTo>
                      <a:pt x="2828" y="1953"/>
                    </a:lnTo>
                    <a:lnTo>
                      <a:pt x="2828" y="1952"/>
                    </a:lnTo>
                    <a:lnTo>
                      <a:pt x="2831" y="1952"/>
                    </a:lnTo>
                    <a:lnTo>
                      <a:pt x="2831" y="1950"/>
                    </a:lnTo>
                    <a:lnTo>
                      <a:pt x="2833" y="1950"/>
                    </a:lnTo>
                    <a:lnTo>
                      <a:pt x="2833" y="1948"/>
                    </a:lnTo>
                    <a:lnTo>
                      <a:pt x="2835" y="1948"/>
                    </a:lnTo>
                    <a:lnTo>
                      <a:pt x="2835" y="1947"/>
                    </a:lnTo>
                    <a:lnTo>
                      <a:pt x="2836" y="1947"/>
                    </a:lnTo>
                    <a:lnTo>
                      <a:pt x="2836" y="1945"/>
                    </a:lnTo>
                    <a:lnTo>
                      <a:pt x="2838" y="1945"/>
                    </a:lnTo>
                    <a:lnTo>
                      <a:pt x="2838" y="1943"/>
                    </a:lnTo>
                    <a:lnTo>
                      <a:pt x="2840" y="1943"/>
                    </a:lnTo>
                    <a:lnTo>
                      <a:pt x="2840" y="1942"/>
                    </a:lnTo>
                    <a:lnTo>
                      <a:pt x="2841" y="1942"/>
                    </a:lnTo>
                    <a:lnTo>
                      <a:pt x="2841" y="1940"/>
                    </a:lnTo>
                    <a:lnTo>
                      <a:pt x="2845" y="1940"/>
                    </a:lnTo>
                    <a:lnTo>
                      <a:pt x="2845" y="1938"/>
                    </a:lnTo>
                    <a:lnTo>
                      <a:pt x="2846" y="1938"/>
                    </a:lnTo>
                    <a:lnTo>
                      <a:pt x="2846" y="1937"/>
                    </a:lnTo>
                    <a:lnTo>
                      <a:pt x="2848" y="1937"/>
                    </a:lnTo>
                    <a:lnTo>
                      <a:pt x="2848" y="1935"/>
                    </a:lnTo>
                    <a:lnTo>
                      <a:pt x="2850" y="1935"/>
                    </a:lnTo>
                    <a:lnTo>
                      <a:pt x="2850" y="1933"/>
                    </a:lnTo>
                    <a:lnTo>
                      <a:pt x="2851" y="1933"/>
                    </a:lnTo>
                    <a:lnTo>
                      <a:pt x="2851" y="1932"/>
                    </a:lnTo>
                    <a:lnTo>
                      <a:pt x="2853" y="1932"/>
                    </a:lnTo>
                    <a:lnTo>
                      <a:pt x="2853" y="1930"/>
                    </a:lnTo>
                    <a:lnTo>
                      <a:pt x="2855" y="1930"/>
                    </a:lnTo>
                    <a:lnTo>
                      <a:pt x="2855" y="1928"/>
                    </a:lnTo>
                    <a:lnTo>
                      <a:pt x="2858" y="1928"/>
                    </a:lnTo>
                    <a:lnTo>
                      <a:pt x="2858" y="1927"/>
                    </a:lnTo>
                    <a:lnTo>
                      <a:pt x="2860" y="1927"/>
                    </a:lnTo>
                    <a:lnTo>
                      <a:pt x="2860" y="1925"/>
                    </a:lnTo>
                    <a:lnTo>
                      <a:pt x="2861" y="1925"/>
                    </a:lnTo>
                    <a:lnTo>
                      <a:pt x="2861" y="1923"/>
                    </a:lnTo>
                    <a:lnTo>
                      <a:pt x="2863" y="1923"/>
                    </a:lnTo>
                    <a:lnTo>
                      <a:pt x="2863" y="1922"/>
                    </a:lnTo>
                    <a:lnTo>
                      <a:pt x="2865" y="1922"/>
                    </a:lnTo>
                    <a:lnTo>
                      <a:pt x="2865" y="1920"/>
                    </a:lnTo>
                    <a:lnTo>
                      <a:pt x="2866" y="1920"/>
                    </a:lnTo>
                    <a:lnTo>
                      <a:pt x="2866" y="1918"/>
                    </a:lnTo>
                    <a:lnTo>
                      <a:pt x="2868" y="1918"/>
                    </a:lnTo>
                    <a:lnTo>
                      <a:pt x="2868" y="1917"/>
                    </a:lnTo>
                    <a:lnTo>
                      <a:pt x="2871" y="1917"/>
                    </a:lnTo>
                    <a:lnTo>
                      <a:pt x="2871" y="1915"/>
                    </a:lnTo>
                    <a:lnTo>
                      <a:pt x="2873" y="1915"/>
                    </a:lnTo>
                    <a:lnTo>
                      <a:pt x="2873" y="1913"/>
                    </a:lnTo>
                    <a:lnTo>
                      <a:pt x="2875" y="1913"/>
                    </a:lnTo>
                    <a:lnTo>
                      <a:pt x="2875" y="1912"/>
                    </a:lnTo>
                    <a:lnTo>
                      <a:pt x="2876" y="1912"/>
                    </a:lnTo>
                    <a:lnTo>
                      <a:pt x="2876" y="1910"/>
                    </a:lnTo>
                    <a:lnTo>
                      <a:pt x="2878" y="1910"/>
                    </a:lnTo>
                    <a:lnTo>
                      <a:pt x="2878" y="1908"/>
                    </a:lnTo>
                    <a:lnTo>
                      <a:pt x="2880" y="1908"/>
                    </a:lnTo>
                    <a:lnTo>
                      <a:pt x="2880" y="1907"/>
                    </a:lnTo>
                    <a:lnTo>
                      <a:pt x="2881" y="1907"/>
                    </a:lnTo>
                    <a:lnTo>
                      <a:pt x="2881" y="1905"/>
                    </a:lnTo>
                    <a:lnTo>
                      <a:pt x="2883" y="1905"/>
                    </a:lnTo>
                    <a:lnTo>
                      <a:pt x="2883" y="1903"/>
                    </a:lnTo>
                    <a:lnTo>
                      <a:pt x="2886" y="1903"/>
                    </a:lnTo>
                    <a:lnTo>
                      <a:pt x="2886" y="1902"/>
                    </a:lnTo>
                    <a:lnTo>
                      <a:pt x="2888" y="1902"/>
                    </a:lnTo>
                    <a:lnTo>
                      <a:pt x="2888" y="1900"/>
                    </a:lnTo>
                    <a:lnTo>
                      <a:pt x="2890" y="1900"/>
                    </a:lnTo>
                    <a:lnTo>
                      <a:pt x="2890" y="1898"/>
                    </a:lnTo>
                    <a:lnTo>
                      <a:pt x="2891" y="1898"/>
                    </a:lnTo>
                    <a:lnTo>
                      <a:pt x="2891" y="1897"/>
                    </a:lnTo>
                    <a:lnTo>
                      <a:pt x="2893" y="1897"/>
                    </a:lnTo>
                    <a:lnTo>
                      <a:pt x="2893" y="1895"/>
                    </a:lnTo>
                    <a:lnTo>
                      <a:pt x="2895" y="1895"/>
                    </a:lnTo>
                    <a:lnTo>
                      <a:pt x="2895" y="1893"/>
                    </a:lnTo>
                    <a:lnTo>
                      <a:pt x="2896" y="1893"/>
                    </a:lnTo>
                    <a:lnTo>
                      <a:pt x="2896" y="1892"/>
                    </a:lnTo>
                    <a:lnTo>
                      <a:pt x="2898" y="1892"/>
                    </a:lnTo>
                    <a:lnTo>
                      <a:pt x="2898" y="1890"/>
                    </a:lnTo>
                    <a:lnTo>
                      <a:pt x="2900" y="1890"/>
                    </a:lnTo>
                    <a:lnTo>
                      <a:pt x="2900" y="1888"/>
                    </a:lnTo>
                    <a:lnTo>
                      <a:pt x="2903" y="1888"/>
                    </a:lnTo>
                    <a:lnTo>
                      <a:pt x="2903" y="1887"/>
                    </a:lnTo>
                    <a:lnTo>
                      <a:pt x="2905" y="1887"/>
                    </a:lnTo>
                    <a:lnTo>
                      <a:pt x="2905" y="1885"/>
                    </a:lnTo>
                    <a:lnTo>
                      <a:pt x="2906" y="1885"/>
                    </a:lnTo>
                    <a:lnTo>
                      <a:pt x="2906" y="1883"/>
                    </a:lnTo>
                    <a:lnTo>
                      <a:pt x="2908" y="1883"/>
                    </a:lnTo>
                    <a:lnTo>
                      <a:pt x="2908" y="1882"/>
                    </a:lnTo>
                    <a:lnTo>
                      <a:pt x="2910" y="1882"/>
                    </a:lnTo>
                    <a:lnTo>
                      <a:pt x="2910" y="1880"/>
                    </a:lnTo>
                    <a:lnTo>
                      <a:pt x="2911" y="1880"/>
                    </a:lnTo>
                    <a:lnTo>
                      <a:pt x="2911" y="1878"/>
                    </a:lnTo>
                    <a:lnTo>
                      <a:pt x="2913" y="1878"/>
                    </a:lnTo>
                    <a:lnTo>
                      <a:pt x="2913" y="1877"/>
                    </a:lnTo>
                    <a:lnTo>
                      <a:pt x="2915" y="1877"/>
                    </a:lnTo>
                    <a:lnTo>
                      <a:pt x="2915" y="1875"/>
                    </a:lnTo>
                    <a:lnTo>
                      <a:pt x="2916" y="1875"/>
                    </a:lnTo>
                    <a:lnTo>
                      <a:pt x="2916" y="1873"/>
                    </a:lnTo>
                    <a:lnTo>
                      <a:pt x="2920" y="1873"/>
                    </a:lnTo>
                    <a:lnTo>
                      <a:pt x="2920" y="1872"/>
                    </a:lnTo>
                    <a:lnTo>
                      <a:pt x="2921" y="1872"/>
                    </a:lnTo>
                    <a:lnTo>
                      <a:pt x="2921" y="1870"/>
                    </a:lnTo>
                    <a:lnTo>
                      <a:pt x="2923" y="1870"/>
                    </a:lnTo>
                    <a:lnTo>
                      <a:pt x="2923" y="1868"/>
                    </a:lnTo>
                    <a:lnTo>
                      <a:pt x="2925" y="1868"/>
                    </a:lnTo>
                    <a:lnTo>
                      <a:pt x="2925" y="1867"/>
                    </a:lnTo>
                    <a:lnTo>
                      <a:pt x="2926" y="1867"/>
                    </a:lnTo>
                    <a:lnTo>
                      <a:pt x="2926" y="1865"/>
                    </a:lnTo>
                    <a:lnTo>
                      <a:pt x="2928" y="1865"/>
                    </a:lnTo>
                    <a:lnTo>
                      <a:pt x="2928" y="1863"/>
                    </a:lnTo>
                    <a:lnTo>
                      <a:pt x="2930" y="1863"/>
                    </a:lnTo>
                    <a:lnTo>
                      <a:pt x="2930" y="1862"/>
                    </a:lnTo>
                    <a:lnTo>
                      <a:pt x="2931" y="1862"/>
                    </a:lnTo>
                    <a:lnTo>
                      <a:pt x="2931" y="1860"/>
                    </a:lnTo>
                    <a:lnTo>
                      <a:pt x="2933" y="1860"/>
                    </a:lnTo>
                    <a:lnTo>
                      <a:pt x="2933" y="1858"/>
                    </a:lnTo>
                    <a:lnTo>
                      <a:pt x="2936" y="1858"/>
                    </a:lnTo>
                    <a:lnTo>
                      <a:pt x="2936" y="1857"/>
                    </a:lnTo>
                    <a:lnTo>
                      <a:pt x="2938" y="1857"/>
                    </a:lnTo>
                    <a:lnTo>
                      <a:pt x="2938" y="1855"/>
                    </a:lnTo>
                    <a:lnTo>
                      <a:pt x="2940" y="1855"/>
                    </a:lnTo>
                    <a:lnTo>
                      <a:pt x="2940" y="1853"/>
                    </a:lnTo>
                    <a:lnTo>
                      <a:pt x="2941" y="1853"/>
                    </a:lnTo>
                    <a:lnTo>
                      <a:pt x="2941" y="1852"/>
                    </a:lnTo>
                    <a:lnTo>
                      <a:pt x="2943" y="1852"/>
                    </a:lnTo>
                    <a:lnTo>
                      <a:pt x="2943" y="1850"/>
                    </a:lnTo>
                    <a:lnTo>
                      <a:pt x="2945" y="1850"/>
                    </a:lnTo>
                    <a:lnTo>
                      <a:pt x="2945" y="1848"/>
                    </a:lnTo>
                    <a:lnTo>
                      <a:pt x="2946" y="1848"/>
                    </a:lnTo>
                    <a:lnTo>
                      <a:pt x="2946" y="1847"/>
                    </a:lnTo>
                    <a:lnTo>
                      <a:pt x="2948" y="1847"/>
                    </a:lnTo>
                    <a:lnTo>
                      <a:pt x="2948" y="1845"/>
                    </a:lnTo>
                    <a:lnTo>
                      <a:pt x="2950" y="1845"/>
                    </a:lnTo>
                    <a:lnTo>
                      <a:pt x="2950" y="1843"/>
                    </a:lnTo>
                    <a:lnTo>
                      <a:pt x="2951" y="1843"/>
                    </a:lnTo>
                    <a:lnTo>
                      <a:pt x="2951" y="1842"/>
                    </a:lnTo>
                    <a:lnTo>
                      <a:pt x="2955" y="1842"/>
                    </a:lnTo>
                    <a:lnTo>
                      <a:pt x="2955" y="1840"/>
                    </a:lnTo>
                    <a:lnTo>
                      <a:pt x="2956" y="1840"/>
                    </a:lnTo>
                    <a:lnTo>
                      <a:pt x="2956" y="1838"/>
                    </a:lnTo>
                    <a:lnTo>
                      <a:pt x="2958" y="1838"/>
                    </a:lnTo>
                    <a:lnTo>
                      <a:pt x="2958" y="1837"/>
                    </a:lnTo>
                    <a:lnTo>
                      <a:pt x="2960" y="1837"/>
                    </a:lnTo>
                    <a:lnTo>
                      <a:pt x="2960" y="1835"/>
                    </a:lnTo>
                    <a:lnTo>
                      <a:pt x="2961" y="1835"/>
                    </a:lnTo>
                    <a:lnTo>
                      <a:pt x="2961" y="1833"/>
                    </a:lnTo>
                    <a:lnTo>
                      <a:pt x="2963" y="1833"/>
                    </a:lnTo>
                    <a:lnTo>
                      <a:pt x="2963" y="1832"/>
                    </a:lnTo>
                    <a:lnTo>
                      <a:pt x="2965" y="1832"/>
                    </a:lnTo>
                    <a:lnTo>
                      <a:pt x="2965" y="1830"/>
                    </a:lnTo>
                    <a:lnTo>
                      <a:pt x="2966" y="1830"/>
                    </a:lnTo>
                    <a:lnTo>
                      <a:pt x="2966" y="1828"/>
                    </a:lnTo>
                    <a:lnTo>
                      <a:pt x="2968" y="1828"/>
                    </a:lnTo>
                    <a:lnTo>
                      <a:pt x="2968" y="1827"/>
                    </a:lnTo>
                    <a:lnTo>
                      <a:pt x="2970" y="1827"/>
                    </a:lnTo>
                    <a:lnTo>
                      <a:pt x="2970" y="1825"/>
                    </a:lnTo>
                    <a:lnTo>
                      <a:pt x="2971" y="1825"/>
                    </a:lnTo>
                    <a:lnTo>
                      <a:pt x="2971" y="1823"/>
                    </a:lnTo>
                    <a:lnTo>
                      <a:pt x="2973" y="1823"/>
                    </a:lnTo>
                    <a:lnTo>
                      <a:pt x="2973" y="1822"/>
                    </a:lnTo>
                    <a:lnTo>
                      <a:pt x="2976" y="1822"/>
                    </a:lnTo>
                    <a:lnTo>
                      <a:pt x="2976" y="1820"/>
                    </a:lnTo>
                    <a:lnTo>
                      <a:pt x="2978" y="1820"/>
                    </a:lnTo>
                    <a:lnTo>
                      <a:pt x="2978" y="1818"/>
                    </a:lnTo>
                    <a:lnTo>
                      <a:pt x="2980" y="1818"/>
                    </a:lnTo>
                    <a:lnTo>
                      <a:pt x="2980" y="1817"/>
                    </a:lnTo>
                    <a:lnTo>
                      <a:pt x="2981" y="1817"/>
                    </a:lnTo>
                    <a:lnTo>
                      <a:pt x="2981" y="1815"/>
                    </a:lnTo>
                    <a:lnTo>
                      <a:pt x="2983" y="1815"/>
                    </a:lnTo>
                    <a:lnTo>
                      <a:pt x="2983" y="1813"/>
                    </a:lnTo>
                    <a:lnTo>
                      <a:pt x="2985" y="1813"/>
                    </a:lnTo>
                    <a:lnTo>
                      <a:pt x="2985" y="1812"/>
                    </a:lnTo>
                    <a:lnTo>
                      <a:pt x="2986" y="1812"/>
                    </a:lnTo>
                    <a:lnTo>
                      <a:pt x="2986" y="1810"/>
                    </a:lnTo>
                    <a:lnTo>
                      <a:pt x="2988" y="1810"/>
                    </a:lnTo>
                    <a:lnTo>
                      <a:pt x="2988" y="1808"/>
                    </a:lnTo>
                    <a:lnTo>
                      <a:pt x="2990" y="1808"/>
                    </a:lnTo>
                    <a:lnTo>
                      <a:pt x="2990" y="1807"/>
                    </a:lnTo>
                    <a:lnTo>
                      <a:pt x="2991" y="1807"/>
                    </a:lnTo>
                    <a:lnTo>
                      <a:pt x="2991" y="1805"/>
                    </a:lnTo>
                    <a:lnTo>
                      <a:pt x="2993" y="1805"/>
                    </a:lnTo>
                    <a:lnTo>
                      <a:pt x="2993" y="1803"/>
                    </a:lnTo>
                    <a:lnTo>
                      <a:pt x="2995" y="1803"/>
                    </a:lnTo>
                    <a:lnTo>
                      <a:pt x="2995" y="1802"/>
                    </a:lnTo>
                    <a:lnTo>
                      <a:pt x="2998" y="1802"/>
                    </a:lnTo>
                    <a:lnTo>
                      <a:pt x="2998" y="1800"/>
                    </a:lnTo>
                    <a:lnTo>
                      <a:pt x="3000" y="1800"/>
                    </a:lnTo>
                    <a:lnTo>
                      <a:pt x="3000" y="1798"/>
                    </a:lnTo>
                    <a:lnTo>
                      <a:pt x="3001" y="1798"/>
                    </a:lnTo>
                    <a:lnTo>
                      <a:pt x="3001" y="1797"/>
                    </a:lnTo>
                    <a:lnTo>
                      <a:pt x="3003" y="1797"/>
                    </a:lnTo>
                    <a:lnTo>
                      <a:pt x="3003" y="1795"/>
                    </a:lnTo>
                    <a:lnTo>
                      <a:pt x="3005" y="1795"/>
                    </a:lnTo>
                    <a:lnTo>
                      <a:pt x="3005" y="1793"/>
                    </a:lnTo>
                    <a:lnTo>
                      <a:pt x="3006" y="1793"/>
                    </a:lnTo>
                    <a:lnTo>
                      <a:pt x="3006" y="1792"/>
                    </a:lnTo>
                    <a:lnTo>
                      <a:pt x="3008" y="1792"/>
                    </a:lnTo>
                    <a:lnTo>
                      <a:pt x="3008" y="1790"/>
                    </a:lnTo>
                    <a:lnTo>
                      <a:pt x="3010" y="1790"/>
                    </a:lnTo>
                    <a:lnTo>
                      <a:pt x="3010" y="1788"/>
                    </a:lnTo>
                    <a:lnTo>
                      <a:pt x="3011" y="1788"/>
                    </a:lnTo>
                    <a:lnTo>
                      <a:pt x="3011" y="1787"/>
                    </a:lnTo>
                    <a:lnTo>
                      <a:pt x="3013" y="1787"/>
                    </a:lnTo>
                    <a:lnTo>
                      <a:pt x="3013" y="1785"/>
                    </a:lnTo>
                    <a:lnTo>
                      <a:pt x="3015" y="1785"/>
                    </a:lnTo>
                    <a:lnTo>
                      <a:pt x="3015" y="1783"/>
                    </a:lnTo>
                    <a:lnTo>
                      <a:pt x="3016" y="1783"/>
                    </a:lnTo>
                    <a:lnTo>
                      <a:pt x="3016" y="1782"/>
                    </a:lnTo>
                    <a:lnTo>
                      <a:pt x="3018" y="1782"/>
                    </a:lnTo>
                    <a:lnTo>
                      <a:pt x="3018" y="1780"/>
                    </a:lnTo>
                    <a:lnTo>
                      <a:pt x="3020" y="1780"/>
                    </a:lnTo>
                    <a:lnTo>
                      <a:pt x="3020" y="1778"/>
                    </a:lnTo>
                    <a:lnTo>
                      <a:pt x="3021" y="1778"/>
                    </a:lnTo>
                    <a:lnTo>
                      <a:pt x="3021" y="1777"/>
                    </a:lnTo>
                    <a:lnTo>
                      <a:pt x="3025" y="1777"/>
                    </a:lnTo>
                    <a:lnTo>
                      <a:pt x="3025" y="1775"/>
                    </a:lnTo>
                    <a:lnTo>
                      <a:pt x="3026" y="1775"/>
                    </a:lnTo>
                    <a:lnTo>
                      <a:pt x="3026" y="1773"/>
                    </a:lnTo>
                    <a:lnTo>
                      <a:pt x="3028" y="1773"/>
                    </a:lnTo>
                    <a:lnTo>
                      <a:pt x="3028" y="1772"/>
                    </a:lnTo>
                    <a:lnTo>
                      <a:pt x="3030" y="1772"/>
                    </a:lnTo>
                    <a:lnTo>
                      <a:pt x="3030" y="1770"/>
                    </a:lnTo>
                    <a:lnTo>
                      <a:pt x="3031" y="1770"/>
                    </a:lnTo>
                    <a:lnTo>
                      <a:pt x="3031" y="1768"/>
                    </a:lnTo>
                    <a:lnTo>
                      <a:pt x="3033" y="1768"/>
                    </a:lnTo>
                    <a:lnTo>
                      <a:pt x="3033" y="1767"/>
                    </a:lnTo>
                    <a:lnTo>
                      <a:pt x="3035" y="1767"/>
                    </a:lnTo>
                    <a:lnTo>
                      <a:pt x="3035" y="1765"/>
                    </a:lnTo>
                    <a:lnTo>
                      <a:pt x="3036" y="1765"/>
                    </a:lnTo>
                    <a:lnTo>
                      <a:pt x="3036" y="1763"/>
                    </a:lnTo>
                    <a:lnTo>
                      <a:pt x="3038" y="1763"/>
                    </a:lnTo>
                    <a:lnTo>
                      <a:pt x="3038" y="1762"/>
                    </a:lnTo>
                    <a:lnTo>
                      <a:pt x="3040" y="1762"/>
                    </a:lnTo>
                    <a:lnTo>
                      <a:pt x="3040" y="1760"/>
                    </a:lnTo>
                    <a:lnTo>
                      <a:pt x="3041" y="1760"/>
                    </a:lnTo>
                    <a:lnTo>
                      <a:pt x="3041" y="1758"/>
                    </a:lnTo>
                    <a:lnTo>
                      <a:pt x="3043" y="1758"/>
                    </a:lnTo>
                    <a:lnTo>
                      <a:pt x="3043" y="1757"/>
                    </a:lnTo>
                    <a:lnTo>
                      <a:pt x="3045" y="1757"/>
                    </a:lnTo>
                    <a:lnTo>
                      <a:pt x="3045" y="1755"/>
                    </a:lnTo>
                    <a:lnTo>
                      <a:pt x="3046" y="1755"/>
                    </a:lnTo>
                    <a:lnTo>
                      <a:pt x="3046" y="1753"/>
                    </a:lnTo>
                    <a:lnTo>
                      <a:pt x="3048" y="1753"/>
                    </a:lnTo>
                    <a:lnTo>
                      <a:pt x="3048" y="1752"/>
                    </a:lnTo>
                    <a:lnTo>
                      <a:pt x="3050" y="1752"/>
                    </a:lnTo>
                    <a:lnTo>
                      <a:pt x="3050" y="1750"/>
                    </a:lnTo>
                    <a:lnTo>
                      <a:pt x="3051" y="1750"/>
                    </a:lnTo>
                    <a:lnTo>
                      <a:pt x="3051" y="1748"/>
                    </a:lnTo>
                    <a:lnTo>
                      <a:pt x="3055" y="1748"/>
                    </a:lnTo>
                    <a:lnTo>
                      <a:pt x="3055" y="1747"/>
                    </a:lnTo>
                    <a:lnTo>
                      <a:pt x="3056" y="1747"/>
                    </a:lnTo>
                    <a:lnTo>
                      <a:pt x="3056" y="1745"/>
                    </a:lnTo>
                    <a:lnTo>
                      <a:pt x="3058" y="1745"/>
                    </a:lnTo>
                    <a:lnTo>
                      <a:pt x="3058" y="1743"/>
                    </a:lnTo>
                    <a:lnTo>
                      <a:pt x="3060" y="1743"/>
                    </a:lnTo>
                    <a:lnTo>
                      <a:pt x="3060" y="1742"/>
                    </a:lnTo>
                    <a:lnTo>
                      <a:pt x="3061" y="1742"/>
                    </a:lnTo>
                    <a:lnTo>
                      <a:pt x="3061" y="1740"/>
                    </a:lnTo>
                    <a:lnTo>
                      <a:pt x="3063" y="1740"/>
                    </a:lnTo>
                    <a:lnTo>
                      <a:pt x="3063" y="1738"/>
                    </a:lnTo>
                    <a:lnTo>
                      <a:pt x="3065" y="1738"/>
                    </a:lnTo>
                    <a:lnTo>
                      <a:pt x="3065" y="1737"/>
                    </a:lnTo>
                    <a:lnTo>
                      <a:pt x="3066" y="1737"/>
                    </a:lnTo>
                    <a:lnTo>
                      <a:pt x="3066" y="1735"/>
                    </a:lnTo>
                    <a:lnTo>
                      <a:pt x="3068" y="1735"/>
                    </a:lnTo>
                    <a:lnTo>
                      <a:pt x="3068" y="1733"/>
                    </a:lnTo>
                    <a:lnTo>
                      <a:pt x="3070" y="1733"/>
                    </a:lnTo>
                    <a:lnTo>
                      <a:pt x="3070" y="1732"/>
                    </a:lnTo>
                    <a:lnTo>
                      <a:pt x="3071" y="1732"/>
                    </a:lnTo>
                    <a:lnTo>
                      <a:pt x="3071" y="1730"/>
                    </a:lnTo>
                    <a:lnTo>
                      <a:pt x="3073" y="1730"/>
                    </a:lnTo>
                    <a:lnTo>
                      <a:pt x="3073" y="1728"/>
                    </a:lnTo>
                    <a:lnTo>
                      <a:pt x="3075" y="1728"/>
                    </a:lnTo>
                    <a:lnTo>
                      <a:pt x="3075" y="1727"/>
                    </a:lnTo>
                    <a:lnTo>
                      <a:pt x="3076" y="1727"/>
                    </a:lnTo>
                    <a:lnTo>
                      <a:pt x="3076" y="1725"/>
                    </a:lnTo>
                    <a:lnTo>
                      <a:pt x="3078" y="1725"/>
                    </a:lnTo>
                    <a:lnTo>
                      <a:pt x="3078" y="1723"/>
                    </a:lnTo>
                    <a:lnTo>
                      <a:pt x="3080" y="1723"/>
                    </a:lnTo>
                    <a:lnTo>
                      <a:pt x="3080" y="1722"/>
                    </a:lnTo>
                    <a:lnTo>
                      <a:pt x="3081" y="1722"/>
                    </a:lnTo>
                    <a:lnTo>
                      <a:pt x="3081" y="1720"/>
                    </a:lnTo>
                    <a:lnTo>
                      <a:pt x="3083" y="1720"/>
                    </a:lnTo>
                    <a:lnTo>
                      <a:pt x="3083" y="1718"/>
                    </a:lnTo>
                    <a:lnTo>
                      <a:pt x="3085" y="1718"/>
                    </a:lnTo>
                    <a:lnTo>
                      <a:pt x="3085" y="1717"/>
                    </a:lnTo>
                    <a:lnTo>
                      <a:pt x="3086" y="1717"/>
                    </a:lnTo>
                    <a:lnTo>
                      <a:pt x="3086" y="1715"/>
                    </a:lnTo>
                    <a:lnTo>
                      <a:pt x="3088" y="1715"/>
                    </a:lnTo>
                    <a:lnTo>
                      <a:pt x="3088" y="1713"/>
                    </a:lnTo>
                    <a:lnTo>
                      <a:pt x="3090" y="1713"/>
                    </a:lnTo>
                    <a:lnTo>
                      <a:pt x="3090" y="1712"/>
                    </a:lnTo>
                    <a:lnTo>
                      <a:pt x="3091" y="1712"/>
                    </a:lnTo>
                    <a:lnTo>
                      <a:pt x="3091" y="1710"/>
                    </a:lnTo>
                    <a:lnTo>
                      <a:pt x="3093" y="1710"/>
                    </a:lnTo>
                    <a:lnTo>
                      <a:pt x="3093" y="1708"/>
                    </a:lnTo>
                    <a:lnTo>
                      <a:pt x="3095" y="1708"/>
                    </a:lnTo>
                    <a:lnTo>
                      <a:pt x="3095" y="1707"/>
                    </a:lnTo>
                    <a:lnTo>
                      <a:pt x="3098" y="1707"/>
                    </a:lnTo>
                    <a:lnTo>
                      <a:pt x="3098" y="1705"/>
                    </a:lnTo>
                    <a:lnTo>
                      <a:pt x="3100" y="1705"/>
                    </a:lnTo>
                    <a:lnTo>
                      <a:pt x="3100" y="1703"/>
                    </a:lnTo>
                    <a:lnTo>
                      <a:pt x="3101" y="1703"/>
                    </a:lnTo>
                    <a:lnTo>
                      <a:pt x="3101" y="1702"/>
                    </a:lnTo>
                    <a:lnTo>
                      <a:pt x="3103" y="1702"/>
                    </a:lnTo>
                    <a:lnTo>
                      <a:pt x="3103" y="1700"/>
                    </a:lnTo>
                    <a:lnTo>
                      <a:pt x="3105" y="1700"/>
                    </a:lnTo>
                    <a:lnTo>
                      <a:pt x="3105" y="1698"/>
                    </a:lnTo>
                    <a:lnTo>
                      <a:pt x="3106" y="1698"/>
                    </a:lnTo>
                    <a:lnTo>
                      <a:pt x="3106" y="1697"/>
                    </a:lnTo>
                    <a:lnTo>
                      <a:pt x="3108" y="1697"/>
                    </a:lnTo>
                    <a:lnTo>
                      <a:pt x="3108" y="1695"/>
                    </a:lnTo>
                    <a:lnTo>
                      <a:pt x="3110" y="1695"/>
                    </a:lnTo>
                    <a:lnTo>
                      <a:pt x="3110" y="1693"/>
                    </a:lnTo>
                    <a:lnTo>
                      <a:pt x="3111" y="1693"/>
                    </a:lnTo>
                    <a:lnTo>
                      <a:pt x="3111" y="1692"/>
                    </a:lnTo>
                    <a:lnTo>
                      <a:pt x="3113" y="1692"/>
                    </a:lnTo>
                    <a:lnTo>
                      <a:pt x="3113" y="1690"/>
                    </a:lnTo>
                    <a:lnTo>
                      <a:pt x="3115" y="1690"/>
                    </a:lnTo>
                    <a:lnTo>
                      <a:pt x="3115" y="1688"/>
                    </a:lnTo>
                    <a:lnTo>
                      <a:pt x="3116" y="1688"/>
                    </a:lnTo>
                    <a:lnTo>
                      <a:pt x="3116" y="1687"/>
                    </a:lnTo>
                    <a:lnTo>
                      <a:pt x="3118" y="1687"/>
                    </a:lnTo>
                    <a:lnTo>
                      <a:pt x="3118" y="1685"/>
                    </a:lnTo>
                    <a:lnTo>
                      <a:pt x="3120" y="1685"/>
                    </a:lnTo>
                    <a:lnTo>
                      <a:pt x="3120" y="1683"/>
                    </a:lnTo>
                    <a:lnTo>
                      <a:pt x="3121" y="1683"/>
                    </a:lnTo>
                    <a:lnTo>
                      <a:pt x="3121" y="1682"/>
                    </a:lnTo>
                    <a:lnTo>
                      <a:pt x="3123" y="1682"/>
                    </a:lnTo>
                    <a:lnTo>
                      <a:pt x="3123" y="1680"/>
                    </a:lnTo>
                    <a:lnTo>
                      <a:pt x="3125" y="1680"/>
                    </a:lnTo>
                    <a:lnTo>
                      <a:pt x="3125" y="1678"/>
                    </a:lnTo>
                    <a:lnTo>
                      <a:pt x="3126" y="1678"/>
                    </a:lnTo>
                    <a:lnTo>
                      <a:pt x="3126" y="1677"/>
                    </a:lnTo>
                    <a:lnTo>
                      <a:pt x="3128" y="1677"/>
                    </a:lnTo>
                    <a:lnTo>
                      <a:pt x="3128" y="1675"/>
                    </a:lnTo>
                    <a:lnTo>
                      <a:pt x="3130" y="1675"/>
                    </a:lnTo>
                    <a:lnTo>
                      <a:pt x="3130" y="1673"/>
                    </a:lnTo>
                    <a:lnTo>
                      <a:pt x="3131" y="1673"/>
                    </a:lnTo>
                    <a:lnTo>
                      <a:pt x="3131" y="1672"/>
                    </a:lnTo>
                    <a:lnTo>
                      <a:pt x="3133" y="1672"/>
                    </a:lnTo>
                    <a:lnTo>
                      <a:pt x="3133" y="1670"/>
                    </a:lnTo>
                    <a:lnTo>
                      <a:pt x="3135" y="1670"/>
                    </a:lnTo>
                    <a:lnTo>
                      <a:pt x="3135" y="1668"/>
                    </a:lnTo>
                    <a:lnTo>
                      <a:pt x="3136" y="1668"/>
                    </a:lnTo>
                    <a:lnTo>
                      <a:pt x="3136" y="1667"/>
                    </a:lnTo>
                    <a:lnTo>
                      <a:pt x="3138" y="1667"/>
                    </a:lnTo>
                    <a:lnTo>
                      <a:pt x="3138" y="1665"/>
                    </a:lnTo>
                    <a:lnTo>
                      <a:pt x="3140" y="1665"/>
                    </a:lnTo>
                    <a:lnTo>
                      <a:pt x="3140" y="1663"/>
                    </a:lnTo>
                    <a:lnTo>
                      <a:pt x="3141" y="1663"/>
                    </a:lnTo>
                    <a:lnTo>
                      <a:pt x="3141" y="1662"/>
                    </a:lnTo>
                    <a:lnTo>
                      <a:pt x="3143" y="1662"/>
                    </a:lnTo>
                    <a:lnTo>
                      <a:pt x="3143" y="1660"/>
                    </a:lnTo>
                    <a:lnTo>
                      <a:pt x="3145" y="1660"/>
                    </a:lnTo>
                    <a:lnTo>
                      <a:pt x="3145" y="1658"/>
                    </a:lnTo>
                    <a:lnTo>
                      <a:pt x="3146" y="1658"/>
                    </a:lnTo>
                    <a:lnTo>
                      <a:pt x="3146" y="1657"/>
                    </a:lnTo>
                    <a:lnTo>
                      <a:pt x="3148" y="1657"/>
                    </a:lnTo>
                    <a:lnTo>
                      <a:pt x="3148" y="1655"/>
                    </a:lnTo>
                    <a:lnTo>
                      <a:pt x="3150" y="1655"/>
                    </a:lnTo>
                    <a:lnTo>
                      <a:pt x="3150" y="1653"/>
                    </a:lnTo>
                    <a:lnTo>
                      <a:pt x="3151" y="1653"/>
                    </a:lnTo>
                    <a:lnTo>
                      <a:pt x="3151" y="1652"/>
                    </a:lnTo>
                    <a:lnTo>
                      <a:pt x="3153" y="1652"/>
                    </a:lnTo>
                    <a:lnTo>
                      <a:pt x="3153" y="1650"/>
                    </a:lnTo>
                    <a:lnTo>
                      <a:pt x="3155" y="1650"/>
                    </a:lnTo>
                    <a:lnTo>
                      <a:pt x="3155" y="1648"/>
                    </a:lnTo>
                    <a:lnTo>
                      <a:pt x="3156" y="1648"/>
                    </a:lnTo>
                    <a:lnTo>
                      <a:pt x="3156" y="1647"/>
                    </a:lnTo>
                    <a:lnTo>
                      <a:pt x="3158" y="1647"/>
                    </a:lnTo>
                    <a:lnTo>
                      <a:pt x="3158" y="1645"/>
                    </a:lnTo>
                    <a:lnTo>
                      <a:pt x="3160" y="1645"/>
                    </a:lnTo>
                    <a:lnTo>
                      <a:pt x="3160" y="1643"/>
                    </a:lnTo>
                    <a:lnTo>
                      <a:pt x="3161" y="1643"/>
                    </a:lnTo>
                    <a:lnTo>
                      <a:pt x="3161" y="1642"/>
                    </a:lnTo>
                    <a:lnTo>
                      <a:pt x="3163" y="1642"/>
                    </a:lnTo>
                    <a:lnTo>
                      <a:pt x="3163" y="1640"/>
                    </a:lnTo>
                    <a:lnTo>
                      <a:pt x="3165" y="1640"/>
                    </a:lnTo>
                    <a:lnTo>
                      <a:pt x="3165" y="1638"/>
                    </a:lnTo>
                    <a:lnTo>
                      <a:pt x="3166" y="1638"/>
                    </a:lnTo>
                    <a:lnTo>
                      <a:pt x="3166" y="1637"/>
                    </a:lnTo>
                    <a:lnTo>
                      <a:pt x="3168" y="1637"/>
                    </a:lnTo>
                    <a:lnTo>
                      <a:pt x="3168" y="1635"/>
                    </a:lnTo>
                    <a:lnTo>
                      <a:pt x="3170" y="1635"/>
                    </a:lnTo>
                    <a:lnTo>
                      <a:pt x="3170" y="1633"/>
                    </a:lnTo>
                    <a:lnTo>
                      <a:pt x="3171" y="1633"/>
                    </a:lnTo>
                    <a:lnTo>
                      <a:pt x="3171" y="1632"/>
                    </a:lnTo>
                    <a:lnTo>
                      <a:pt x="3173" y="1632"/>
                    </a:lnTo>
                    <a:lnTo>
                      <a:pt x="3173" y="1630"/>
                    </a:lnTo>
                    <a:lnTo>
                      <a:pt x="3175" y="1630"/>
                    </a:lnTo>
                    <a:lnTo>
                      <a:pt x="3175" y="1628"/>
                    </a:lnTo>
                    <a:lnTo>
                      <a:pt x="3176" y="1628"/>
                    </a:lnTo>
                    <a:lnTo>
                      <a:pt x="3176" y="1627"/>
                    </a:lnTo>
                    <a:lnTo>
                      <a:pt x="3178" y="1627"/>
                    </a:lnTo>
                    <a:lnTo>
                      <a:pt x="3178" y="1625"/>
                    </a:lnTo>
                    <a:lnTo>
                      <a:pt x="3180" y="1625"/>
                    </a:lnTo>
                    <a:lnTo>
                      <a:pt x="3180" y="1623"/>
                    </a:lnTo>
                    <a:lnTo>
                      <a:pt x="3181" y="1623"/>
                    </a:lnTo>
                    <a:lnTo>
                      <a:pt x="3181" y="1622"/>
                    </a:lnTo>
                    <a:lnTo>
                      <a:pt x="3183" y="1622"/>
                    </a:lnTo>
                    <a:lnTo>
                      <a:pt x="3183" y="1620"/>
                    </a:lnTo>
                    <a:lnTo>
                      <a:pt x="3185" y="1620"/>
                    </a:lnTo>
                    <a:lnTo>
                      <a:pt x="3185" y="1618"/>
                    </a:lnTo>
                    <a:lnTo>
                      <a:pt x="3186" y="1618"/>
                    </a:lnTo>
                    <a:lnTo>
                      <a:pt x="3186" y="1617"/>
                    </a:lnTo>
                    <a:lnTo>
                      <a:pt x="3188" y="1617"/>
                    </a:lnTo>
                    <a:lnTo>
                      <a:pt x="3188" y="1615"/>
                    </a:lnTo>
                    <a:lnTo>
                      <a:pt x="3190" y="1615"/>
                    </a:lnTo>
                    <a:lnTo>
                      <a:pt x="3190" y="1613"/>
                    </a:lnTo>
                    <a:lnTo>
                      <a:pt x="3191" y="1613"/>
                    </a:lnTo>
                    <a:lnTo>
                      <a:pt x="3191" y="1612"/>
                    </a:lnTo>
                    <a:lnTo>
                      <a:pt x="3193" y="1612"/>
                    </a:lnTo>
                    <a:lnTo>
                      <a:pt x="3193" y="1610"/>
                    </a:lnTo>
                    <a:lnTo>
                      <a:pt x="3195" y="1610"/>
                    </a:lnTo>
                    <a:lnTo>
                      <a:pt x="3195" y="1608"/>
                    </a:lnTo>
                    <a:lnTo>
                      <a:pt x="3196" y="1608"/>
                    </a:lnTo>
                    <a:lnTo>
                      <a:pt x="3196" y="1607"/>
                    </a:lnTo>
                    <a:lnTo>
                      <a:pt x="3198" y="1607"/>
                    </a:lnTo>
                    <a:lnTo>
                      <a:pt x="3198" y="1605"/>
                    </a:lnTo>
                    <a:lnTo>
                      <a:pt x="3200" y="1605"/>
                    </a:lnTo>
                    <a:lnTo>
                      <a:pt x="3200" y="1603"/>
                    </a:lnTo>
                    <a:lnTo>
                      <a:pt x="3201" y="1603"/>
                    </a:lnTo>
                    <a:lnTo>
                      <a:pt x="3201" y="1602"/>
                    </a:lnTo>
                    <a:lnTo>
                      <a:pt x="3203" y="1602"/>
                    </a:lnTo>
                    <a:lnTo>
                      <a:pt x="3203" y="1600"/>
                    </a:lnTo>
                    <a:lnTo>
                      <a:pt x="3205" y="1600"/>
                    </a:lnTo>
                    <a:lnTo>
                      <a:pt x="3205" y="1598"/>
                    </a:lnTo>
                    <a:lnTo>
                      <a:pt x="3206" y="1598"/>
                    </a:lnTo>
                    <a:lnTo>
                      <a:pt x="3206" y="1597"/>
                    </a:lnTo>
                    <a:lnTo>
                      <a:pt x="3208" y="1597"/>
                    </a:lnTo>
                    <a:lnTo>
                      <a:pt x="3208" y="1595"/>
                    </a:lnTo>
                    <a:lnTo>
                      <a:pt x="3210" y="1595"/>
                    </a:lnTo>
                    <a:lnTo>
                      <a:pt x="3210" y="1593"/>
                    </a:lnTo>
                    <a:lnTo>
                      <a:pt x="3211" y="1593"/>
                    </a:lnTo>
                    <a:lnTo>
                      <a:pt x="3211" y="1592"/>
                    </a:lnTo>
                    <a:lnTo>
                      <a:pt x="3213" y="1592"/>
                    </a:lnTo>
                    <a:lnTo>
                      <a:pt x="3213" y="1590"/>
                    </a:lnTo>
                    <a:lnTo>
                      <a:pt x="3215" y="1590"/>
                    </a:lnTo>
                    <a:lnTo>
                      <a:pt x="3215" y="1588"/>
                    </a:lnTo>
                    <a:lnTo>
                      <a:pt x="3216" y="1588"/>
                    </a:lnTo>
                    <a:lnTo>
                      <a:pt x="3216" y="1587"/>
                    </a:lnTo>
                    <a:lnTo>
                      <a:pt x="3218" y="1587"/>
                    </a:lnTo>
                    <a:lnTo>
                      <a:pt x="3218" y="1585"/>
                    </a:lnTo>
                    <a:lnTo>
                      <a:pt x="3220" y="1585"/>
                    </a:lnTo>
                    <a:lnTo>
                      <a:pt x="3220" y="1583"/>
                    </a:lnTo>
                    <a:lnTo>
                      <a:pt x="3221" y="1583"/>
                    </a:lnTo>
                    <a:lnTo>
                      <a:pt x="3221" y="1582"/>
                    </a:lnTo>
                    <a:lnTo>
                      <a:pt x="3223" y="1582"/>
                    </a:lnTo>
                    <a:lnTo>
                      <a:pt x="3223" y="1580"/>
                    </a:lnTo>
                    <a:lnTo>
                      <a:pt x="3225" y="1580"/>
                    </a:lnTo>
                    <a:lnTo>
                      <a:pt x="3225" y="1578"/>
                    </a:lnTo>
                    <a:lnTo>
                      <a:pt x="3226" y="1578"/>
                    </a:lnTo>
                    <a:lnTo>
                      <a:pt x="3226" y="1577"/>
                    </a:lnTo>
                    <a:lnTo>
                      <a:pt x="3228" y="1577"/>
                    </a:lnTo>
                    <a:lnTo>
                      <a:pt x="3228" y="1575"/>
                    </a:lnTo>
                    <a:lnTo>
                      <a:pt x="3230" y="1575"/>
                    </a:lnTo>
                    <a:lnTo>
                      <a:pt x="3230" y="1573"/>
                    </a:lnTo>
                    <a:lnTo>
                      <a:pt x="3231" y="1573"/>
                    </a:lnTo>
                    <a:lnTo>
                      <a:pt x="3231" y="1572"/>
                    </a:lnTo>
                    <a:lnTo>
                      <a:pt x="3233" y="1572"/>
                    </a:lnTo>
                    <a:lnTo>
                      <a:pt x="3233" y="1570"/>
                    </a:lnTo>
                    <a:lnTo>
                      <a:pt x="3235" y="1570"/>
                    </a:lnTo>
                    <a:lnTo>
                      <a:pt x="3235" y="1568"/>
                    </a:lnTo>
                    <a:lnTo>
                      <a:pt x="3236" y="1568"/>
                    </a:lnTo>
                    <a:lnTo>
                      <a:pt x="3236" y="1567"/>
                    </a:lnTo>
                    <a:lnTo>
                      <a:pt x="3238" y="1567"/>
                    </a:lnTo>
                    <a:lnTo>
                      <a:pt x="3238" y="1565"/>
                    </a:lnTo>
                    <a:lnTo>
                      <a:pt x="3240" y="1565"/>
                    </a:lnTo>
                    <a:lnTo>
                      <a:pt x="3240" y="1563"/>
                    </a:lnTo>
                    <a:lnTo>
                      <a:pt x="3241" y="1563"/>
                    </a:lnTo>
                    <a:lnTo>
                      <a:pt x="3241" y="1562"/>
                    </a:lnTo>
                    <a:lnTo>
                      <a:pt x="3243" y="1562"/>
                    </a:lnTo>
                    <a:lnTo>
                      <a:pt x="3243" y="1560"/>
                    </a:lnTo>
                    <a:lnTo>
                      <a:pt x="3245" y="1560"/>
                    </a:lnTo>
                    <a:lnTo>
                      <a:pt x="3245" y="1558"/>
                    </a:lnTo>
                    <a:lnTo>
                      <a:pt x="3246" y="1558"/>
                    </a:lnTo>
                    <a:lnTo>
                      <a:pt x="3246" y="1557"/>
                    </a:lnTo>
                    <a:lnTo>
                      <a:pt x="3248" y="1557"/>
                    </a:lnTo>
                    <a:lnTo>
                      <a:pt x="3248" y="1555"/>
                    </a:lnTo>
                    <a:lnTo>
                      <a:pt x="3250" y="1555"/>
                    </a:lnTo>
                    <a:lnTo>
                      <a:pt x="3250" y="1553"/>
                    </a:lnTo>
                    <a:lnTo>
                      <a:pt x="3251" y="1553"/>
                    </a:lnTo>
                    <a:lnTo>
                      <a:pt x="3251" y="1552"/>
                    </a:lnTo>
                    <a:lnTo>
                      <a:pt x="3253" y="1552"/>
                    </a:lnTo>
                    <a:lnTo>
                      <a:pt x="3253" y="1550"/>
                    </a:lnTo>
                    <a:lnTo>
                      <a:pt x="3255" y="1550"/>
                    </a:lnTo>
                    <a:lnTo>
                      <a:pt x="3255" y="1548"/>
                    </a:lnTo>
                    <a:lnTo>
                      <a:pt x="3256" y="1548"/>
                    </a:lnTo>
                    <a:lnTo>
                      <a:pt x="3256" y="1547"/>
                    </a:lnTo>
                    <a:lnTo>
                      <a:pt x="3258" y="1547"/>
                    </a:lnTo>
                    <a:lnTo>
                      <a:pt x="3258" y="1545"/>
                    </a:lnTo>
                    <a:lnTo>
                      <a:pt x="3260" y="1545"/>
                    </a:lnTo>
                    <a:lnTo>
                      <a:pt x="3260" y="1543"/>
                    </a:lnTo>
                    <a:lnTo>
                      <a:pt x="3261" y="1543"/>
                    </a:lnTo>
                    <a:lnTo>
                      <a:pt x="3261" y="1542"/>
                    </a:lnTo>
                    <a:lnTo>
                      <a:pt x="3263" y="1542"/>
                    </a:lnTo>
                    <a:lnTo>
                      <a:pt x="3263" y="1540"/>
                    </a:lnTo>
                    <a:lnTo>
                      <a:pt x="3265" y="1540"/>
                    </a:lnTo>
                    <a:lnTo>
                      <a:pt x="3265" y="1537"/>
                    </a:lnTo>
                    <a:lnTo>
                      <a:pt x="3266" y="1537"/>
                    </a:lnTo>
                    <a:lnTo>
                      <a:pt x="3266" y="1535"/>
                    </a:lnTo>
                    <a:lnTo>
                      <a:pt x="3268" y="1535"/>
                    </a:lnTo>
                    <a:lnTo>
                      <a:pt x="3268" y="1533"/>
                    </a:lnTo>
                    <a:lnTo>
                      <a:pt x="3270" y="1533"/>
                    </a:lnTo>
                    <a:lnTo>
                      <a:pt x="3270" y="1532"/>
                    </a:lnTo>
                    <a:lnTo>
                      <a:pt x="3271" y="1532"/>
                    </a:lnTo>
                    <a:lnTo>
                      <a:pt x="3271" y="1530"/>
                    </a:lnTo>
                    <a:lnTo>
                      <a:pt x="3273" y="1530"/>
                    </a:lnTo>
                    <a:lnTo>
                      <a:pt x="3273" y="1528"/>
                    </a:lnTo>
                    <a:lnTo>
                      <a:pt x="3275" y="1528"/>
                    </a:lnTo>
                    <a:lnTo>
                      <a:pt x="3275" y="1527"/>
                    </a:lnTo>
                    <a:lnTo>
                      <a:pt x="3276" y="1527"/>
                    </a:lnTo>
                    <a:lnTo>
                      <a:pt x="3276" y="1525"/>
                    </a:lnTo>
                    <a:lnTo>
                      <a:pt x="3278" y="1525"/>
                    </a:lnTo>
                    <a:lnTo>
                      <a:pt x="3278" y="1523"/>
                    </a:lnTo>
                    <a:lnTo>
                      <a:pt x="3280" y="1523"/>
                    </a:lnTo>
                    <a:lnTo>
                      <a:pt x="3280" y="1522"/>
                    </a:lnTo>
                    <a:lnTo>
                      <a:pt x="3281" y="1522"/>
                    </a:lnTo>
                    <a:lnTo>
                      <a:pt x="3281" y="1520"/>
                    </a:lnTo>
                    <a:lnTo>
                      <a:pt x="3283" y="1520"/>
                    </a:lnTo>
                    <a:lnTo>
                      <a:pt x="3283" y="1518"/>
                    </a:lnTo>
                    <a:lnTo>
                      <a:pt x="3285" y="1518"/>
                    </a:lnTo>
                    <a:lnTo>
                      <a:pt x="3285" y="1517"/>
                    </a:lnTo>
                    <a:lnTo>
                      <a:pt x="3286" y="1517"/>
                    </a:lnTo>
                    <a:lnTo>
                      <a:pt x="3286" y="1515"/>
                    </a:lnTo>
                    <a:lnTo>
                      <a:pt x="3288" y="1515"/>
                    </a:lnTo>
                    <a:lnTo>
                      <a:pt x="3288" y="1513"/>
                    </a:lnTo>
                    <a:lnTo>
                      <a:pt x="3290" y="1513"/>
                    </a:lnTo>
                    <a:lnTo>
                      <a:pt x="3290" y="1512"/>
                    </a:lnTo>
                    <a:lnTo>
                      <a:pt x="3291" y="1512"/>
                    </a:lnTo>
                    <a:lnTo>
                      <a:pt x="3291" y="1510"/>
                    </a:lnTo>
                    <a:lnTo>
                      <a:pt x="3293" y="1510"/>
                    </a:lnTo>
                    <a:lnTo>
                      <a:pt x="3293" y="1508"/>
                    </a:lnTo>
                    <a:lnTo>
                      <a:pt x="3295" y="1508"/>
                    </a:lnTo>
                    <a:lnTo>
                      <a:pt x="3295" y="1507"/>
                    </a:lnTo>
                    <a:lnTo>
                      <a:pt x="3296" y="1507"/>
                    </a:lnTo>
                    <a:lnTo>
                      <a:pt x="3296" y="1505"/>
                    </a:lnTo>
                    <a:lnTo>
                      <a:pt x="3298" y="1505"/>
                    </a:lnTo>
                    <a:lnTo>
                      <a:pt x="3298" y="1503"/>
                    </a:lnTo>
                    <a:lnTo>
                      <a:pt x="3300" y="1503"/>
                    </a:lnTo>
                    <a:lnTo>
                      <a:pt x="3300" y="1502"/>
                    </a:lnTo>
                    <a:lnTo>
                      <a:pt x="3301" y="1502"/>
                    </a:lnTo>
                    <a:lnTo>
                      <a:pt x="3301" y="1500"/>
                    </a:lnTo>
                    <a:lnTo>
                      <a:pt x="3303" y="1500"/>
                    </a:lnTo>
                    <a:lnTo>
                      <a:pt x="3303" y="1498"/>
                    </a:lnTo>
                    <a:lnTo>
                      <a:pt x="3305" y="1498"/>
                    </a:lnTo>
                    <a:lnTo>
                      <a:pt x="3305" y="1497"/>
                    </a:lnTo>
                    <a:lnTo>
                      <a:pt x="3306" y="1497"/>
                    </a:lnTo>
                    <a:lnTo>
                      <a:pt x="3306" y="1493"/>
                    </a:lnTo>
                    <a:lnTo>
                      <a:pt x="3308" y="1493"/>
                    </a:lnTo>
                    <a:lnTo>
                      <a:pt x="3308" y="1492"/>
                    </a:lnTo>
                    <a:lnTo>
                      <a:pt x="3310" y="1492"/>
                    </a:lnTo>
                    <a:lnTo>
                      <a:pt x="3310" y="1490"/>
                    </a:lnTo>
                    <a:lnTo>
                      <a:pt x="3311" y="1490"/>
                    </a:lnTo>
                    <a:lnTo>
                      <a:pt x="3311" y="1488"/>
                    </a:lnTo>
                    <a:lnTo>
                      <a:pt x="3313" y="1488"/>
                    </a:lnTo>
                    <a:lnTo>
                      <a:pt x="3313" y="1487"/>
                    </a:lnTo>
                    <a:lnTo>
                      <a:pt x="3315" y="1487"/>
                    </a:lnTo>
                    <a:lnTo>
                      <a:pt x="3315" y="1485"/>
                    </a:lnTo>
                    <a:lnTo>
                      <a:pt x="3316" y="1485"/>
                    </a:lnTo>
                    <a:lnTo>
                      <a:pt x="3316" y="1483"/>
                    </a:lnTo>
                    <a:lnTo>
                      <a:pt x="3318" y="1483"/>
                    </a:lnTo>
                    <a:lnTo>
                      <a:pt x="3318" y="1482"/>
                    </a:lnTo>
                    <a:lnTo>
                      <a:pt x="3320" y="1482"/>
                    </a:lnTo>
                    <a:lnTo>
                      <a:pt x="3320" y="1480"/>
                    </a:lnTo>
                    <a:lnTo>
                      <a:pt x="3321" y="1480"/>
                    </a:lnTo>
                    <a:lnTo>
                      <a:pt x="3321" y="1478"/>
                    </a:lnTo>
                    <a:lnTo>
                      <a:pt x="3323" y="1478"/>
                    </a:lnTo>
                    <a:lnTo>
                      <a:pt x="3323" y="1477"/>
                    </a:lnTo>
                    <a:lnTo>
                      <a:pt x="3325" y="1477"/>
                    </a:lnTo>
                    <a:lnTo>
                      <a:pt x="3325" y="1475"/>
                    </a:lnTo>
                    <a:lnTo>
                      <a:pt x="3326" y="1475"/>
                    </a:lnTo>
                    <a:lnTo>
                      <a:pt x="3326" y="1473"/>
                    </a:lnTo>
                    <a:lnTo>
                      <a:pt x="3328" y="1473"/>
                    </a:lnTo>
                    <a:lnTo>
                      <a:pt x="3328" y="1472"/>
                    </a:lnTo>
                    <a:lnTo>
                      <a:pt x="3330" y="1472"/>
                    </a:lnTo>
                    <a:lnTo>
                      <a:pt x="3330" y="1470"/>
                    </a:lnTo>
                    <a:lnTo>
                      <a:pt x="3331" y="1470"/>
                    </a:lnTo>
                    <a:lnTo>
                      <a:pt x="3331" y="1468"/>
                    </a:lnTo>
                    <a:lnTo>
                      <a:pt x="3333" y="1468"/>
                    </a:lnTo>
                    <a:lnTo>
                      <a:pt x="3333" y="1467"/>
                    </a:lnTo>
                    <a:lnTo>
                      <a:pt x="3335" y="1467"/>
                    </a:lnTo>
                    <a:lnTo>
                      <a:pt x="3335" y="1465"/>
                    </a:lnTo>
                    <a:lnTo>
                      <a:pt x="3336" y="1465"/>
                    </a:lnTo>
                    <a:lnTo>
                      <a:pt x="3336" y="1462"/>
                    </a:lnTo>
                    <a:lnTo>
                      <a:pt x="3338" y="1462"/>
                    </a:lnTo>
                    <a:lnTo>
                      <a:pt x="3338" y="1460"/>
                    </a:lnTo>
                    <a:lnTo>
                      <a:pt x="3340" y="1460"/>
                    </a:lnTo>
                    <a:lnTo>
                      <a:pt x="3340" y="1458"/>
                    </a:lnTo>
                    <a:lnTo>
                      <a:pt x="3341" y="1458"/>
                    </a:lnTo>
                    <a:lnTo>
                      <a:pt x="3341" y="1457"/>
                    </a:lnTo>
                    <a:lnTo>
                      <a:pt x="3343" y="1457"/>
                    </a:lnTo>
                    <a:lnTo>
                      <a:pt x="3343" y="1455"/>
                    </a:lnTo>
                    <a:lnTo>
                      <a:pt x="3345" y="1455"/>
                    </a:lnTo>
                    <a:lnTo>
                      <a:pt x="3345" y="1453"/>
                    </a:lnTo>
                    <a:lnTo>
                      <a:pt x="3346" y="1453"/>
                    </a:lnTo>
                    <a:lnTo>
                      <a:pt x="3346" y="1452"/>
                    </a:lnTo>
                    <a:lnTo>
                      <a:pt x="3348" y="1452"/>
                    </a:lnTo>
                    <a:lnTo>
                      <a:pt x="3348" y="1450"/>
                    </a:lnTo>
                    <a:lnTo>
                      <a:pt x="3350" y="1450"/>
                    </a:lnTo>
                    <a:lnTo>
                      <a:pt x="3350" y="1448"/>
                    </a:lnTo>
                    <a:lnTo>
                      <a:pt x="3351" y="1448"/>
                    </a:lnTo>
                    <a:lnTo>
                      <a:pt x="3351" y="1447"/>
                    </a:lnTo>
                    <a:lnTo>
                      <a:pt x="3353" y="1447"/>
                    </a:lnTo>
                    <a:lnTo>
                      <a:pt x="3353" y="1445"/>
                    </a:lnTo>
                    <a:lnTo>
                      <a:pt x="3355" y="1445"/>
                    </a:lnTo>
                    <a:lnTo>
                      <a:pt x="3355" y="1443"/>
                    </a:lnTo>
                    <a:lnTo>
                      <a:pt x="3356" y="1443"/>
                    </a:lnTo>
                    <a:lnTo>
                      <a:pt x="3356" y="1442"/>
                    </a:lnTo>
                    <a:lnTo>
                      <a:pt x="3358" y="1442"/>
                    </a:lnTo>
                    <a:lnTo>
                      <a:pt x="3358" y="1440"/>
                    </a:lnTo>
                    <a:lnTo>
                      <a:pt x="3360" y="1440"/>
                    </a:lnTo>
                    <a:lnTo>
                      <a:pt x="3360" y="1438"/>
                    </a:lnTo>
                    <a:lnTo>
                      <a:pt x="3361" y="1438"/>
                    </a:lnTo>
                    <a:lnTo>
                      <a:pt x="3361" y="1435"/>
                    </a:lnTo>
                    <a:lnTo>
                      <a:pt x="3363" y="1435"/>
                    </a:lnTo>
                    <a:lnTo>
                      <a:pt x="3363" y="1433"/>
                    </a:lnTo>
                    <a:lnTo>
                      <a:pt x="3365" y="1433"/>
                    </a:lnTo>
                    <a:lnTo>
                      <a:pt x="3365" y="1432"/>
                    </a:lnTo>
                    <a:lnTo>
                      <a:pt x="3366" y="1432"/>
                    </a:lnTo>
                    <a:lnTo>
                      <a:pt x="3366" y="1430"/>
                    </a:lnTo>
                    <a:lnTo>
                      <a:pt x="3368" y="1430"/>
                    </a:lnTo>
                    <a:lnTo>
                      <a:pt x="3368" y="1428"/>
                    </a:lnTo>
                    <a:lnTo>
                      <a:pt x="3370" y="1428"/>
                    </a:lnTo>
                    <a:lnTo>
                      <a:pt x="3370" y="1427"/>
                    </a:lnTo>
                    <a:lnTo>
                      <a:pt x="3371" y="1427"/>
                    </a:lnTo>
                    <a:lnTo>
                      <a:pt x="3371" y="1425"/>
                    </a:lnTo>
                    <a:lnTo>
                      <a:pt x="3373" y="1425"/>
                    </a:lnTo>
                    <a:lnTo>
                      <a:pt x="3373" y="1423"/>
                    </a:lnTo>
                    <a:lnTo>
                      <a:pt x="3375" y="1423"/>
                    </a:lnTo>
                    <a:lnTo>
                      <a:pt x="3375" y="1422"/>
                    </a:lnTo>
                    <a:lnTo>
                      <a:pt x="3376" y="1422"/>
                    </a:lnTo>
                    <a:lnTo>
                      <a:pt x="3376" y="1420"/>
                    </a:lnTo>
                    <a:lnTo>
                      <a:pt x="3378" y="1420"/>
                    </a:lnTo>
                    <a:lnTo>
                      <a:pt x="3378" y="1418"/>
                    </a:lnTo>
                    <a:lnTo>
                      <a:pt x="3380" y="1418"/>
                    </a:lnTo>
                    <a:lnTo>
                      <a:pt x="3380" y="1417"/>
                    </a:lnTo>
                    <a:lnTo>
                      <a:pt x="3381" y="1417"/>
                    </a:lnTo>
                    <a:lnTo>
                      <a:pt x="3381" y="1415"/>
                    </a:lnTo>
                    <a:lnTo>
                      <a:pt x="3383" y="1415"/>
                    </a:lnTo>
                    <a:lnTo>
                      <a:pt x="3383" y="1412"/>
                    </a:lnTo>
                    <a:lnTo>
                      <a:pt x="3385" y="1412"/>
                    </a:lnTo>
                    <a:lnTo>
                      <a:pt x="3385" y="1410"/>
                    </a:lnTo>
                    <a:lnTo>
                      <a:pt x="3386" y="1410"/>
                    </a:lnTo>
                    <a:lnTo>
                      <a:pt x="3386" y="1408"/>
                    </a:lnTo>
                    <a:lnTo>
                      <a:pt x="3388" y="1408"/>
                    </a:lnTo>
                    <a:lnTo>
                      <a:pt x="3388" y="1407"/>
                    </a:lnTo>
                    <a:lnTo>
                      <a:pt x="3390" y="1407"/>
                    </a:lnTo>
                    <a:lnTo>
                      <a:pt x="3390" y="1405"/>
                    </a:lnTo>
                    <a:lnTo>
                      <a:pt x="3391" y="1405"/>
                    </a:lnTo>
                    <a:lnTo>
                      <a:pt x="3391" y="1403"/>
                    </a:lnTo>
                    <a:lnTo>
                      <a:pt x="3393" y="1403"/>
                    </a:lnTo>
                    <a:lnTo>
                      <a:pt x="3393" y="1402"/>
                    </a:lnTo>
                    <a:lnTo>
                      <a:pt x="3395" y="1402"/>
                    </a:lnTo>
                    <a:lnTo>
                      <a:pt x="3395" y="1400"/>
                    </a:lnTo>
                    <a:lnTo>
                      <a:pt x="3396" y="1400"/>
                    </a:lnTo>
                    <a:lnTo>
                      <a:pt x="3396" y="1398"/>
                    </a:lnTo>
                    <a:lnTo>
                      <a:pt x="3398" y="1398"/>
                    </a:lnTo>
                    <a:lnTo>
                      <a:pt x="3398" y="1397"/>
                    </a:lnTo>
                    <a:lnTo>
                      <a:pt x="3400" y="1397"/>
                    </a:lnTo>
                    <a:lnTo>
                      <a:pt x="3400" y="1395"/>
                    </a:lnTo>
                    <a:lnTo>
                      <a:pt x="3401" y="1395"/>
                    </a:lnTo>
                    <a:lnTo>
                      <a:pt x="3401" y="1393"/>
                    </a:lnTo>
                    <a:lnTo>
                      <a:pt x="3403" y="1393"/>
                    </a:lnTo>
                    <a:lnTo>
                      <a:pt x="3403" y="1392"/>
                    </a:lnTo>
                    <a:lnTo>
                      <a:pt x="3405" y="1392"/>
                    </a:lnTo>
                    <a:lnTo>
                      <a:pt x="3405" y="1388"/>
                    </a:lnTo>
                    <a:lnTo>
                      <a:pt x="3406" y="1388"/>
                    </a:lnTo>
                    <a:lnTo>
                      <a:pt x="3406" y="1387"/>
                    </a:lnTo>
                    <a:lnTo>
                      <a:pt x="3408" y="1387"/>
                    </a:lnTo>
                    <a:lnTo>
                      <a:pt x="3408" y="1385"/>
                    </a:lnTo>
                    <a:lnTo>
                      <a:pt x="3410" y="1385"/>
                    </a:lnTo>
                    <a:lnTo>
                      <a:pt x="3410" y="1383"/>
                    </a:lnTo>
                    <a:lnTo>
                      <a:pt x="3411" y="1383"/>
                    </a:lnTo>
                    <a:lnTo>
                      <a:pt x="3411" y="1382"/>
                    </a:lnTo>
                    <a:lnTo>
                      <a:pt x="3413" y="1382"/>
                    </a:lnTo>
                    <a:lnTo>
                      <a:pt x="3413" y="1380"/>
                    </a:lnTo>
                    <a:lnTo>
                      <a:pt x="3415" y="1380"/>
                    </a:lnTo>
                    <a:lnTo>
                      <a:pt x="3415" y="1378"/>
                    </a:lnTo>
                    <a:lnTo>
                      <a:pt x="3416" y="1378"/>
                    </a:lnTo>
                    <a:lnTo>
                      <a:pt x="3416" y="1377"/>
                    </a:lnTo>
                    <a:lnTo>
                      <a:pt x="3418" y="1377"/>
                    </a:lnTo>
                    <a:lnTo>
                      <a:pt x="3418" y="1375"/>
                    </a:lnTo>
                    <a:lnTo>
                      <a:pt x="3420" y="1375"/>
                    </a:lnTo>
                    <a:lnTo>
                      <a:pt x="3420" y="1373"/>
                    </a:lnTo>
                    <a:lnTo>
                      <a:pt x="3421" y="1373"/>
                    </a:lnTo>
                    <a:lnTo>
                      <a:pt x="3421" y="1370"/>
                    </a:lnTo>
                    <a:lnTo>
                      <a:pt x="3423" y="1370"/>
                    </a:lnTo>
                    <a:lnTo>
                      <a:pt x="3423" y="1368"/>
                    </a:lnTo>
                    <a:lnTo>
                      <a:pt x="3425" y="1368"/>
                    </a:lnTo>
                    <a:lnTo>
                      <a:pt x="3425" y="1367"/>
                    </a:lnTo>
                    <a:lnTo>
                      <a:pt x="3426" y="1367"/>
                    </a:lnTo>
                    <a:lnTo>
                      <a:pt x="3426" y="1365"/>
                    </a:lnTo>
                    <a:lnTo>
                      <a:pt x="3428" y="1365"/>
                    </a:lnTo>
                    <a:lnTo>
                      <a:pt x="3428" y="1363"/>
                    </a:lnTo>
                    <a:lnTo>
                      <a:pt x="3430" y="1363"/>
                    </a:lnTo>
                    <a:lnTo>
                      <a:pt x="3430" y="1362"/>
                    </a:lnTo>
                    <a:lnTo>
                      <a:pt x="3431" y="1362"/>
                    </a:lnTo>
                    <a:lnTo>
                      <a:pt x="3431" y="1360"/>
                    </a:lnTo>
                    <a:lnTo>
                      <a:pt x="3433" y="1360"/>
                    </a:lnTo>
                    <a:lnTo>
                      <a:pt x="3433" y="1358"/>
                    </a:lnTo>
                    <a:lnTo>
                      <a:pt x="3435" y="1358"/>
                    </a:lnTo>
                    <a:lnTo>
                      <a:pt x="3435" y="1357"/>
                    </a:lnTo>
                    <a:lnTo>
                      <a:pt x="3436" y="1357"/>
                    </a:lnTo>
                    <a:lnTo>
                      <a:pt x="3436" y="1355"/>
                    </a:lnTo>
                    <a:lnTo>
                      <a:pt x="3438" y="1355"/>
                    </a:lnTo>
                    <a:lnTo>
                      <a:pt x="3438" y="1352"/>
                    </a:lnTo>
                    <a:lnTo>
                      <a:pt x="3440" y="1352"/>
                    </a:lnTo>
                    <a:lnTo>
                      <a:pt x="3440" y="1350"/>
                    </a:lnTo>
                    <a:lnTo>
                      <a:pt x="3441" y="1350"/>
                    </a:lnTo>
                    <a:lnTo>
                      <a:pt x="3441" y="1348"/>
                    </a:lnTo>
                    <a:lnTo>
                      <a:pt x="3443" y="1348"/>
                    </a:lnTo>
                    <a:lnTo>
                      <a:pt x="3443" y="1347"/>
                    </a:lnTo>
                    <a:lnTo>
                      <a:pt x="3445" y="1347"/>
                    </a:lnTo>
                    <a:lnTo>
                      <a:pt x="3445" y="1345"/>
                    </a:lnTo>
                    <a:lnTo>
                      <a:pt x="3446" y="1345"/>
                    </a:lnTo>
                    <a:lnTo>
                      <a:pt x="3446" y="1343"/>
                    </a:lnTo>
                    <a:lnTo>
                      <a:pt x="3448" y="1343"/>
                    </a:lnTo>
                    <a:lnTo>
                      <a:pt x="3448" y="1342"/>
                    </a:lnTo>
                    <a:lnTo>
                      <a:pt x="3450" y="1342"/>
                    </a:lnTo>
                    <a:lnTo>
                      <a:pt x="3450" y="1340"/>
                    </a:lnTo>
                    <a:lnTo>
                      <a:pt x="3451" y="1340"/>
                    </a:lnTo>
                    <a:lnTo>
                      <a:pt x="3451" y="1338"/>
                    </a:lnTo>
                    <a:lnTo>
                      <a:pt x="3453" y="1338"/>
                    </a:lnTo>
                    <a:lnTo>
                      <a:pt x="3453" y="1337"/>
                    </a:lnTo>
                    <a:lnTo>
                      <a:pt x="3455" y="1337"/>
                    </a:lnTo>
                    <a:lnTo>
                      <a:pt x="3455" y="1333"/>
                    </a:lnTo>
                    <a:lnTo>
                      <a:pt x="3456" y="1333"/>
                    </a:lnTo>
                    <a:lnTo>
                      <a:pt x="3456" y="1332"/>
                    </a:lnTo>
                    <a:lnTo>
                      <a:pt x="3458" y="1332"/>
                    </a:lnTo>
                    <a:lnTo>
                      <a:pt x="3458" y="1330"/>
                    </a:lnTo>
                    <a:lnTo>
                      <a:pt x="3460" y="1330"/>
                    </a:lnTo>
                    <a:lnTo>
                      <a:pt x="3460" y="1328"/>
                    </a:lnTo>
                    <a:lnTo>
                      <a:pt x="3461" y="1328"/>
                    </a:lnTo>
                    <a:lnTo>
                      <a:pt x="3461" y="1327"/>
                    </a:lnTo>
                    <a:lnTo>
                      <a:pt x="3463" y="1327"/>
                    </a:lnTo>
                    <a:lnTo>
                      <a:pt x="3463" y="1325"/>
                    </a:lnTo>
                    <a:lnTo>
                      <a:pt x="3465" y="1325"/>
                    </a:lnTo>
                    <a:lnTo>
                      <a:pt x="3465" y="1323"/>
                    </a:lnTo>
                    <a:lnTo>
                      <a:pt x="3466" y="1323"/>
                    </a:lnTo>
                    <a:lnTo>
                      <a:pt x="3466" y="1322"/>
                    </a:lnTo>
                    <a:lnTo>
                      <a:pt x="3468" y="1322"/>
                    </a:lnTo>
                    <a:lnTo>
                      <a:pt x="3468" y="1320"/>
                    </a:lnTo>
                    <a:lnTo>
                      <a:pt x="3470" y="1320"/>
                    </a:lnTo>
                    <a:lnTo>
                      <a:pt x="3470" y="1317"/>
                    </a:lnTo>
                    <a:lnTo>
                      <a:pt x="3471" y="1317"/>
                    </a:lnTo>
                    <a:lnTo>
                      <a:pt x="3471" y="1315"/>
                    </a:lnTo>
                    <a:lnTo>
                      <a:pt x="3473" y="1315"/>
                    </a:lnTo>
                    <a:lnTo>
                      <a:pt x="3473" y="1313"/>
                    </a:lnTo>
                    <a:lnTo>
                      <a:pt x="3475" y="1313"/>
                    </a:lnTo>
                    <a:lnTo>
                      <a:pt x="3475" y="1312"/>
                    </a:lnTo>
                    <a:lnTo>
                      <a:pt x="3476" y="1312"/>
                    </a:lnTo>
                    <a:lnTo>
                      <a:pt x="3476" y="1310"/>
                    </a:lnTo>
                    <a:lnTo>
                      <a:pt x="3478" y="1310"/>
                    </a:lnTo>
                    <a:lnTo>
                      <a:pt x="3478" y="1308"/>
                    </a:lnTo>
                    <a:lnTo>
                      <a:pt x="3480" y="1308"/>
                    </a:lnTo>
                    <a:lnTo>
                      <a:pt x="3480" y="1307"/>
                    </a:lnTo>
                    <a:lnTo>
                      <a:pt x="3481" y="1307"/>
                    </a:lnTo>
                    <a:lnTo>
                      <a:pt x="3481" y="1305"/>
                    </a:lnTo>
                    <a:lnTo>
                      <a:pt x="3483" y="1305"/>
                    </a:lnTo>
                    <a:lnTo>
                      <a:pt x="3483" y="1302"/>
                    </a:lnTo>
                    <a:lnTo>
                      <a:pt x="3485" y="1302"/>
                    </a:lnTo>
                    <a:lnTo>
                      <a:pt x="3485" y="1300"/>
                    </a:lnTo>
                    <a:lnTo>
                      <a:pt x="3486" y="1300"/>
                    </a:lnTo>
                    <a:lnTo>
                      <a:pt x="3486" y="1298"/>
                    </a:lnTo>
                    <a:lnTo>
                      <a:pt x="3488" y="1298"/>
                    </a:lnTo>
                    <a:lnTo>
                      <a:pt x="3488" y="1297"/>
                    </a:lnTo>
                    <a:lnTo>
                      <a:pt x="3490" y="1297"/>
                    </a:lnTo>
                    <a:lnTo>
                      <a:pt x="3490" y="1295"/>
                    </a:lnTo>
                    <a:lnTo>
                      <a:pt x="3491" y="1295"/>
                    </a:lnTo>
                    <a:lnTo>
                      <a:pt x="3491" y="1293"/>
                    </a:lnTo>
                    <a:lnTo>
                      <a:pt x="3493" y="1293"/>
                    </a:lnTo>
                    <a:lnTo>
                      <a:pt x="3493" y="1292"/>
                    </a:lnTo>
                    <a:lnTo>
                      <a:pt x="3495" y="1292"/>
                    </a:lnTo>
                    <a:lnTo>
                      <a:pt x="3495" y="1290"/>
                    </a:lnTo>
                    <a:lnTo>
                      <a:pt x="3496" y="1290"/>
                    </a:lnTo>
                    <a:lnTo>
                      <a:pt x="3496" y="1287"/>
                    </a:lnTo>
                    <a:lnTo>
                      <a:pt x="3498" y="1287"/>
                    </a:lnTo>
                    <a:lnTo>
                      <a:pt x="3498" y="1285"/>
                    </a:lnTo>
                    <a:lnTo>
                      <a:pt x="3500" y="1285"/>
                    </a:lnTo>
                    <a:lnTo>
                      <a:pt x="3500" y="1283"/>
                    </a:lnTo>
                    <a:lnTo>
                      <a:pt x="3501" y="1283"/>
                    </a:lnTo>
                    <a:lnTo>
                      <a:pt x="3501" y="1282"/>
                    </a:lnTo>
                    <a:lnTo>
                      <a:pt x="3503" y="1282"/>
                    </a:lnTo>
                    <a:lnTo>
                      <a:pt x="3503" y="1280"/>
                    </a:lnTo>
                    <a:lnTo>
                      <a:pt x="3505" y="1280"/>
                    </a:lnTo>
                    <a:lnTo>
                      <a:pt x="3505" y="1278"/>
                    </a:lnTo>
                    <a:lnTo>
                      <a:pt x="3506" y="1278"/>
                    </a:lnTo>
                    <a:lnTo>
                      <a:pt x="3506" y="1277"/>
                    </a:lnTo>
                    <a:lnTo>
                      <a:pt x="3508" y="1277"/>
                    </a:lnTo>
                    <a:lnTo>
                      <a:pt x="3508" y="1275"/>
                    </a:lnTo>
                    <a:lnTo>
                      <a:pt x="3510" y="1275"/>
                    </a:lnTo>
                    <a:lnTo>
                      <a:pt x="3510" y="1272"/>
                    </a:lnTo>
                    <a:lnTo>
                      <a:pt x="3511" y="1272"/>
                    </a:lnTo>
                    <a:lnTo>
                      <a:pt x="3511" y="1270"/>
                    </a:lnTo>
                    <a:lnTo>
                      <a:pt x="3513" y="1270"/>
                    </a:lnTo>
                    <a:lnTo>
                      <a:pt x="3513" y="1268"/>
                    </a:lnTo>
                    <a:lnTo>
                      <a:pt x="3515" y="1268"/>
                    </a:lnTo>
                    <a:lnTo>
                      <a:pt x="3515" y="1267"/>
                    </a:lnTo>
                    <a:lnTo>
                      <a:pt x="3516" y="1267"/>
                    </a:lnTo>
                    <a:lnTo>
                      <a:pt x="3516" y="1265"/>
                    </a:lnTo>
                    <a:lnTo>
                      <a:pt x="3518" y="1265"/>
                    </a:lnTo>
                    <a:lnTo>
                      <a:pt x="3518" y="1263"/>
                    </a:lnTo>
                    <a:lnTo>
                      <a:pt x="3520" y="1263"/>
                    </a:lnTo>
                    <a:lnTo>
                      <a:pt x="3520" y="1262"/>
                    </a:lnTo>
                    <a:lnTo>
                      <a:pt x="3521" y="1262"/>
                    </a:lnTo>
                    <a:lnTo>
                      <a:pt x="3521" y="1260"/>
                    </a:lnTo>
                    <a:lnTo>
                      <a:pt x="3523" y="1260"/>
                    </a:lnTo>
                    <a:lnTo>
                      <a:pt x="3523" y="1257"/>
                    </a:lnTo>
                    <a:lnTo>
                      <a:pt x="3525" y="1257"/>
                    </a:lnTo>
                    <a:lnTo>
                      <a:pt x="3525" y="1255"/>
                    </a:lnTo>
                    <a:lnTo>
                      <a:pt x="3526" y="1255"/>
                    </a:lnTo>
                    <a:lnTo>
                      <a:pt x="3526" y="1253"/>
                    </a:lnTo>
                    <a:lnTo>
                      <a:pt x="3528" y="1253"/>
                    </a:lnTo>
                    <a:lnTo>
                      <a:pt x="3528" y="1252"/>
                    </a:lnTo>
                    <a:lnTo>
                      <a:pt x="3530" y="1252"/>
                    </a:lnTo>
                    <a:lnTo>
                      <a:pt x="3530" y="1250"/>
                    </a:lnTo>
                    <a:lnTo>
                      <a:pt x="3531" y="1250"/>
                    </a:lnTo>
                    <a:lnTo>
                      <a:pt x="3531" y="1248"/>
                    </a:lnTo>
                    <a:lnTo>
                      <a:pt x="3533" y="1248"/>
                    </a:lnTo>
                    <a:lnTo>
                      <a:pt x="3533" y="1247"/>
                    </a:lnTo>
                    <a:lnTo>
                      <a:pt x="3535" y="1247"/>
                    </a:lnTo>
                    <a:lnTo>
                      <a:pt x="3535" y="1243"/>
                    </a:lnTo>
                    <a:lnTo>
                      <a:pt x="3536" y="1243"/>
                    </a:lnTo>
                    <a:lnTo>
                      <a:pt x="3536" y="1242"/>
                    </a:lnTo>
                    <a:lnTo>
                      <a:pt x="3538" y="1242"/>
                    </a:lnTo>
                    <a:lnTo>
                      <a:pt x="3538" y="1240"/>
                    </a:lnTo>
                    <a:lnTo>
                      <a:pt x="3540" y="1240"/>
                    </a:lnTo>
                    <a:lnTo>
                      <a:pt x="3540" y="1238"/>
                    </a:lnTo>
                    <a:lnTo>
                      <a:pt x="3541" y="1238"/>
                    </a:lnTo>
                    <a:lnTo>
                      <a:pt x="3541" y="1237"/>
                    </a:lnTo>
                    <a:lnTo>
                      <a:pt x="3543" y="1237"/>
                    </a:lnTo>
                    <a:lnTo>
                      <a:pt x="3543" y="1235"/>
                    </a:lnTo>
                    <a:lnTo>
                      <a:pt x="3545" y="1235"/>
                    </a:lnTo>
                    <a:lnTo>
                      <a:pt x="3545" y="1233"/>
                    </a:lnTo>
                    <a:lnTo>
                      <a:pt x="3546" y="1233"/>
                    </a:lnTo>
                    <a:lnTo>
                      <a:pt x="3546" y="1230"/>
                    </a:lnTo>
                    <a:lnTo>
                      <a:pt x="3548" y="1230"/>
                    </a:lnTo>
                    <a:lnTo>
                      <a:pt x="3548" y="1228"/>
                    </a:lnTo>
                    <a:lnTo>
                      <a:pt x="3550" y="1228"/>
                    </a:lnTo>
                    <a:lnTo>
                      <a:pt x="3550" y="1227"/>
                    </a:lnTo>
                    <a:lnTo>
                      <a:pt x="3551" y="1227"/>
                    </a:lnTo>
                    <a:lnTo>
                      <a:pt x="3551" y="1225"/>
                    </a:lnTo>
                    <a:lnTo>
                      <a:pt x="3553" y="1225"/>
                    </a:lnTo>
                    <a:lnTo>
                      <a:pt x="3553" y="1223"/>
                    </a:lnTo>
                    <a:lnTo>
                      <a:pt x="3555" y="1223"/>
                    </a:lnTo>
                    <a:lnTo>
                      <a:pt x="3555" y="1222"/>
                    </a:lnTo>
                    <a:lnTo>
                      <a:pt x="3556" y="1222"/>
                    </a:lnTo>
                    <a:lnTo>
                      <a:pt x="3556" y="1220"/>
                    </a:lnTo>
                    <a:lnTo>
                      <a:pt x="3558" y="1220"/>
                    </a:lnTo>
                    <a:lnTo>
                      <a:pt x="3558" y="1217"/>
                    </a:lnTo>
                    <a:lnTo>
                      <a:pt x="3560" y="1217"/>
                    </a:lnTo>
                    <a:lnTo>
                      <a:pt x="3560" y="1215"/>
                    </a:lnTo>
                    <a:lnTo>
                      <a:pt x="3561" y="1215"/>
                    </a:lnTo>
                    <a:lnTo>
                      <a:pt x="3561" y="1213"/>
                    </a:lnTo>
                    <a:lnTo>
                      <a:pt x="3563" y="1213"/>
                    </a:lnTo>
                    <a:lnTo>
                      <a:pt x="3563" y="1212"/>
                    </a:lnTo>
                    <a:lnTo>
                      <a:pt x="3565" y="1212"/>
                    </a:lnTo>
                    <a:lnTo>
                      <a:pt x="3565" y="1210"/>
                    </a:lnTo>
                    <a:lnTo>
                      <a:pt x="3566" y="1210"/>
                    </a:lnTo>
                    <a:lnTo>
                      <a:pt x="3566" y="1208"/>
                    </a:lnTo>
                    <a:lnTo>
                      <a:pt x="3568" y="1208"/>
                    </a:lnTo>
                    <a:lnTo>
                      <a:pt x="3568" y="1205"/>
                    </a:lnTo>
                    <a:lnTo>
                      <a:pt x="3570" y="1205"/>
                    </a:lnTo>
                    <a:lnTo>
                      <a:pt x="3570" y="1203"/>
                    </a:lnTo>
                    <a:lnTo>
                      <a:pt x="3571" y="1203"/>
                    </a:lnTo>
                    <a:lnTo>
                      <a:pt x="3571" y="1202"/>
                    </a:lnTo>
                    <a:lnTo>
                      <a:pt x="3573" y="1202"/>
                    </a:lnTo>
                    <a:lnTo>
                      <a:pt x="3573" y="1200"/>
                    </a:lnTo>
                    <a:lnTo>
                      <a:pt x="3575" y="1200"/>
                    </a:lnTo>
                    <a:lnTo>
                      <a:pt x="3575" y="1198"/>
                    </a:lnTo>
                    <a:lnTo>
                      <a:pt x="3576" y="1198"/>
                    </a:lnTo>
                    <a:lnTo>
                      <a:pt x="3576" y="1197"/>
                    </a:lnTo>
                    <a:lnTo>
                      <a:pt x="3578" y="1197"/>
                    </a:lnTo>
                    <a:lnTo>
                      <a:pt x="3578" y="1193"/>
                    </a:lnTo>
                    <a:lnTo>
                      <a:pt x="3580" y="1193"/>
                    </a:lnTo>
                    <a:lnTo>
                      <a:pt x="3580" y="1192"/>
                    </a:lnTo>
                    <a:lnTo>
                      <a:pt x="3581" y="1192"/>
                    </a:lnTo>
                    <a:lnTo>
                      <a:pt x="3581" y="1190"/>
                    </a:lnTo>
                    <a:lnTo>
                      <a:pt x="3583" y="1190"/>
                    </a:lnTo>
                    <a:lnTo>
                      <a:pt x="3583" y="1188"/>
                    </a:lnTo>
                    <a:lnTo>
                      <a:pt x="3585" y="1188"/>
                    </a:lnTo>
                    <a:lnTo>
                      <a:pt x="3585" y="1187"/>
                    </a:lnTo>
                    <a:lnTo>
                      <a:pt x="3586" y="1187"/>
                    </a:lnTo>
                    <a:lnTo>
                      <a:pt x="3586" y="1185"/>
                    </a:lnTo>
                    <a:lnTo>
                      <a:pt x="3588" y="1185"/>
                    </a:lnTo>
                    <a:lnTo>
                      <a:pt x="3588" y="1182"/>
                    </a:lnTo>
                    <a:lnTo>
                      <a:pt x="3590" y="1182"/>
                    </a:lnTo>
                    <a:lnTo>
                      <a:pt x="3590" y="1180"/>
                    </a:lnTo>
                    <a:lnTo>
                      <a:pt x="3591" y="1180"/>
                    </a:lnTo>
                    <a:lnTo>
                      <a:pt x="3591" y="1178"/>
                    </a:lnTo>
                    <a:lnTo>
                      <a:pt x="3593" y="1178"/>
                    </a:lnTo>
                    <a:lnTo>
                      <a:pt x="3593" y="1177"/>
                    </a:lnTo>
                    <a:lnTo>
                      <a:pt x="3595" y="1177"/>
                    </a:lnTo>
                    <a:lnTo>
                      <a:pt x="3595" y="1175"/>
                    </a:lnTo>
                    <a:lnTo>
                      <a:pt x="3596" y="1175"/>
                    </a:lnTo>
                    <a:lnTo>
                      <a:pt x="3596" y="1173"/>
                    </a:lnTo>
                    <a:lnTo>
                      <a:pt x="3598" y="1173"/>
                    </a:lnTo>
                    <a:lnTo>
                      <a:pt x="3598" y="1170"/>
                    </a:lnTo>
                    <a:lnTo>
                      <a:pt x="3600" y="1170"/>
                    </a:lnTo>
                    <a:lnTo>
                      <a:pt x="3600" y="1168"/>
                    </a:lnTo>
                    <a:lnTo>
                      <a:pt x="3601" y="1168"/>
                    </a:lnTo>
                    <a:lnTo>
                      <a:pt x="3601" y="1167"/>
                    </a:lnTo>
                    <a:lnTo>
                      <a:pt x="3603" y="1167"/>
                    </a:lnTo>
                    <a:lnTo>
                      <a:pt x="3603" y="1165"/>
                    </a:lnTo>
                    <a:lnTo>
                      <a:pt x="3605" y="1165"/>
                    </a:lnTo>
                    <a:lnTo>
                      <a:pt x="3605" y="1163"/>
                    </a:lnTo>
                    <a:lnTo>
                      <a:pt x="3606" y="1163"/>
                    </a:lnTo>
                    <a:lnTo>
                      <a:pt x="3606" y="1162"/>
                    </a:lnTo>
                    <a:lnTo>
                      <a:pt x="3608" y="1162"/>
                    </a:lnTo>
                    <a:lnTo>
                      <a:pt x="3608" y="1158"/>
                    </a:lnTo>
                    <a:lnTo>
                      <a:pt x="3610" y="1158"/>
                    </a:lnTo>
                    <a:lnTo>
                      <a:pt x="3610" y="1157"/>
                    </a:lnTo>
                    <a:lnTo>
                      <a:pt x="3611" y="1157"/>
                    </a:lnTo>
                    <a:lnTo>
                      <a:pt x="3611" y="1155"/>
                    </a:lnTo>
                    <a:lnTo>
                      <a:pt x="3613" y="1155"/>
                    </a:lnTo>
                    <a:lnTo>
                      <a:pt x="3613" y="1153"/>
                    </a:lnTo>
                    <a:lnTo>
                      <a:pt x="3615" y="1153"/>
                    </a:lnTo>
                    <a:lnTo>
                      <a:pt x="3615" y="1152"/>
                    </a:lnTo>
                    <a:lnTo>
                      <a:pt x="3616" y="1152"/>
                    </a:lnTo>
                    <a:lnTo>
                      <a:pt x="3616" y="1150"/>
                    </a:lnTo>
                    <a:lnTo>
                      <a:pt x="3618" y="1150"/>
                    </a:lnTo>
                    <a:lnTo>
                      <a:pt x="3618" y="1147"/>
                    </a:lnTo>
                    <a:lnTo>
                      <a:pt x="3620" y="1147"/>
                    </a:lnTo>
                    <a:lnTo>
                      <a:pt x="3620" y="1145"/>
                    </a:lnTo>
                    <a:lnTo>
                      <a:pt x="3621" y="1145"/>
                    </a:lnTo>
                    <a:lnTo>
                      <a:pt x="3621" y="1143"/>
                    </a:lnTo>
                    <a:lnTo>
                      <a:pt x="3623" y="1143"/>
                    </a:lnTo>
                    <a:lnTo>
                      <a:pt x="3623" y="1142"/>
                    </a:lnTo>
                    <a:lnTo>
                      <a:pt x="3625" y="1142"/>
                    </a:lnTo>
                    <a:lnTo>
                      <a:pt x="3625" y="1140"/>
                    </a:lnTo>
                    <a:lnTo>
                      <a:pt x="3626" y="1140"/>
                    </a:lnTo>
                    <a:lnTo>
                      <a:pt x="3626" y="1138"/>
                    </a:lnTo>
                    <a:lnTo>
                      <a:pt x="3628" y="1138"/>
                    </a:lnTo>
                    <a:lnTo>
                      <a:pt x="3628" y="1135"/>
                    </a:lnTo>
                    <a:lnTo>
                      <a:pt x="3630" y="1135"/>
                    </a:lnTo>
                    <a:lnTo>
                      <a:pt x="3630" y="1133"/>
                    </a:lnTo>
                    <a:lnTo>
                      <a:pt x="3631" y="1133"/>
                    </a:lnTo>
                    <a:lnTo>
                      <a:pt x="3631" y="1132"/>
                    </a:lnTo>
                    <a:lnTo>
                      <a:pt x="3633" y="1132"/>
                    </a:lnTo>
                    <a:lnTo>
                      <a:pt x="3633" y="1130"/>
                    </a:lnTo>
                    <a:lnTo>
                      <a:pt x="3635" y="1130"/>
                    </a:lnTo>
                    <a:lnTo>
                      <a:pt x="3635" y="1128"/>
                    </a:lnTo>
                    <a:lnTo>
                      <a:pt x="3636" y="1128"/>
                    </a:lnTo>
                    <a:lnTo>
                      <a:pt x="3636" y="1125"/>
                    </a:lnTo>
                    <a:lnTo>
                      <a:pt x="3638" y="1125"/>
                    </a:lnTo>
                    <a:lnTo>
                      <a:pt x="3638" y="1123"/>
                    </a:lnTo>
                    <a:lnTo>
                      <a:pt x="3640" y="1123"/>
                    </a:lnTo>
                    <a:lnTo>
                      <a:pt x="3640" y="1122"/>
                    </a:lnTo>
                    <a:lnTo>
                      <a:pt x="3641" y="1122"/>
                    </a:lnTo>
                    <a:lnTo>
                      <a:pt x="3641" y="1120"/>
                    </a:lnTo>
                    <a:lnTo>
                      <a:pt x="3643" y="1120"/>
                    </a:lnTo>
                    <a:lnTo>
                      <a:pt x="3643" y="1118"/>
                    </a:lnTo>
                    <a:lnTo>
                      <a:pt x="3645" y="1118"/>
                    </a:lnTo>
                    <a:lnTo>
                      <a:pt x="3645" y="1115"/>
                    </a:lnTo>
                    <a:lnTo>
                      <a:pt x="3646" y="1115"/>
                    </a:lnTo>
                    <a:lnTo>
                      <a:pt x="3646" y="1113"/>
                    </a:lnTo>
                    <a:lnTo>
                      <a:pt x="3648" y="1113"/>
                    </a:lnTo>
                    <a:lnTo>
                      <a:pt x="3648" y="1112"/>
                    </a:lnTo>
                    <a:lnTo>
                      <a:pt x="3650" y="1112"/>
                    </a:lnTo>
                    <a:lnTo>
                      <a:pt x="3650" y="1110"/>
                    </a:lnTo>
                    <a:lnTo>
                      <a:pt x="3651" y="1110"/>
                    </a:lnTo>
                    <a:lnTo>
                      <a:pt x="3651" y="1108"/>
                    </a:lnTo>
                    <a:lnTo>
                      <a:pt x="3653" y="1108"/>
                    </a:lnTo>
                    <a:lnTo>
                      <a:pt x="3653" y="1107"/>
                    </a:lnTo>
                    <a:lnTo>
                      <a:pt x="3655" y="1107"/>
                    </a:lnTo>
                    <a:lnTo>
                      <a:pt x="3655" y="1103"/>
                    </a:lnTo>
                    <a:lnTo>
                      <a:pt x="3656" y="1103"/>
                    </a:lnTo>
                    <a:lnTo>
                      <a:pt x="3656" y="1102"/>
                    </a:lnTo>
                    <a:lnTo>
                      <a:pt x="3658" y="1102"/>
                    </a:lnTo>
                    <a:lnTo>
                      <a:pt x="3658" y="1100"/>
                    </a:lnTo>
                    <a:lnTo>
                      <a:pt x="3660" y="1100"/>
                    </a:lnTo>
                    <a:lnTo>
                      <a:pt x="3660" y="1098"/>
                    </a:lnTo>
                    <a:lnTo>
                      <a:pt x="3661" y="1098"/>
                    </a:lnTo>
                    <a:lnTo>
                      <a:pt x="3661" y="1097"/>
                    </a:lnTo>
                    <a:lnTo>
                      <a:pt x="3663" y="1097"/>
                    </a:lnTo>
                    <a:lnTo>
                      <a:pt x="3663" y="1093"/>
                    </a:lnTo>
                    <a:lnTo>
                      <a:pt x="3665" y="1093"/>
                    </a:lnTo>
                    <a:lnTo>
                      <a:pt x="3665" y="1092"/>
                    </a:lnTo>
                    <a:lnTo>
                      <a:pt x="3666" y="1092"/>
                    </a:lnTo>
                    <a:lnTo>
                      <a:pt x="3666" y="1090"/>
                    </a:lnTo>
                    <a:lnTo>
                      <a:pt x="3668" y="1090"/>
                    </a:lnTo>
                    <a:lnTo>
                      <a:pt x="3668" y="1088"/>
                    </a:lnTo>
                    <a:lnTo>
                      <a:pt x="3670" y="1088"/>
                    </a:lnTo>
                    <a:lnTo>
                      <a:pt x="3670" y="1087"/>
                    </a:lnTo>
                    <a:lnTo>
                      <a:pt x="3671" y="1087"/>
                    </a:lnTo>
                    <a:lnTo>
                      <a:pt x="3671" y="1083"/>
                    </a:lnTo>
                    <a:lnTo>
                      <a:pt x="3673" y="1083"/>
                    </a:lnTo>
                    <a:lnTo>
                      <a:pt x="3673" y="1082"/>
                    </a:lnTo>
                    <a:lnTo>
                      <a:pt x="3675" y="1082"/>
                    </a:lnTo>
                    <a:lnTo>
                      <a:pt x="3675" y="1080"/>
                    </a:lnTo>
                    <a:lnTo>
                      <a:pt x="3676" y="1080"/>
                    </a:lnTo>
                    <a:lnTo>
                      <a:pt x="3676" y="1078"/>
                    </a:lnTo>
                    <a:lnTo>
                      <a:pt x="3678" y="1078"/>
                    </a:lnTo>
                    <a:lnTo>
                      <a:pt x="3678" y="1077"/>
                    </a:lnTo>
                    <a:lnTo>
                      <a:pt x="3680" y="1077"/>
                    </a:lnTo>
                    <a:lnTo>
                      <a:pt x="3680" y="1073"/>
                    </a:lnTo>
                    <a:lnTo>
                      <a:pt x="3681" y="1073"/>
                    </a:lnTo>
                    <a:lnTo>
                      <a:pt x="3681" y="1072"/>
                    </a:lnTo>
                    <a:lnTo>
                      <a:pt x="3683" y="1072"/>
                    </a:lnTo>
                    <a:lnTo>
                      <a:pt x="3683" y="1070"/>
                    </a:lnTo>
                    <a:lnTo>
                      <a:pt x="3685" y="1070"/>
                    </a:lnTo>
                    <a:lnTo>
                      <a:pt x="3685" y="1068"/>
                    </a:lnTo>
                    <a:lnTo>
                      <a:pt x="3686" y="1068"/>
                    </a:lnTo>
                    <a:lnTo>
                      <a:pt x="3686" y="1067"/>
                    </a:lnTo>
                    <a:lnTo>
                      <a:pt x="3688" y="1067"/>
                    </a:lnTo>
                    <a:lnTo>
                      <a:pt x="3688" y="1063"/>
                    </a:lnTo>
                    <a:lnTo>
                      <a:pt x="3690" y="1063"/>
                    </a:lnTo>
                    <a:lnTo>
                      <a:pt x="3690" y="1062"/>
                    </a:lnTo>
                    <a:lnTo>
                      <a:pt x="3691" y="1062"/>
                    </a:lnTo>
                    <a:lnTo>
                      <a:pt x="3691" y="1060"/>
                    </a:lnTo>
                    <a:lnTo>
                      <a:pt x="3693" y="1060"/>
                    </a:lnTo>
                    <a:lnTo>
                      <a:pt x="3693" y="1058"/>
                    </a:lnTo>
                    <a:lnTo>
                      <a:pt x="3695" y="1058"/>
                    </a:lnTo>
                    <a:lnTo>
                      <a:pt x="3695" y="1055"/>
                    </a:lnTo>
                    <a:lnTo>
                      <a:pt x="3696" y="1055"/>
                    </a:lnTo>
                    <a:lnTo>
                      <a:pt x="3696" y="1053"/>
                    </a:lnTo>
                    <a:lnTo>
                      <a:pt x="3698" y="1053"/>
                    </a:lnTo>
                    <a:lnTo>
                      <a:pt x="3698" y="1052"/>
                    </a:lnTo>
                    <a:lnTo>
                      <a:pt x="3700" y="1052"/>
                    </a:lnTo>
                    <a:lnTo>
                      <a:pt x="3700" y="1050"/>
                    </a:lnTo>
                    <a:lnTo>
                      <a:pt x="3701" y="1050"/>
                    </a:lnTo>
                    <a:lnTo>
                      <a:pt x="3701" y="1048"/>
                    </a:lnTo>
                    <a:lnTo>
                      <a:pt x="3703" y="1048"/>
                    </a:lnTo>
                    <a:lnTo>
                      <a:pt x="3703" y="1045"/>
                    </a:lnTo>
                    <a:lnTo>
                      <a:pt x="3705" y="1045"/>
                    </a:lnTo>
                    <a:lnTo>
                      <a:pt x="3705" y="1043"/>
                    </a:lnTo>
                    <a:lnTo>
                      <a:pt x="3706" y="1043"/>
                    </a:lnTo>
                    <a:lnTo>
                      <a:pt x="3706" y="1042"/>
                    </a:lnTo>
                    <a:lnTo>
                      <a:pt x="3708" y="1042"/>
                    </a:lnTo>
                    <a:lnTo>
                      <a:pt x="3708" y="1040"/>
                    </a:lnTo>
                    <a:lnTo>
                      <a:pt x="3710" y="1040"/>
                    </a:lnTo>
                    <a:lnTo>
                      <a:pt x="3710" y="1038"/>
                    </a:lnTo>
                    <a:lnTo>
                      <a:pt x="3711" y="1038"/>
                    </a:lnTo>
                    <a:lnTo>
                      <a:pt x="3711" y="1035"/>
                    </a:lnTo>
                    <a:lnTo>
                      <a:pt x="3713" y="1035"/>
                    </a:lnTo>
                    <a:lnTo>
                      <a:pt x="3713" y="1033"/>
                    </a:lnTo>
                    <a:lnTo>
                      <a:pt x="3715" y="1033"/>
                    </a:lnTo>
                    <a:lnTo>
                      <a:pt x="3715" y="1032"/>
                    </a:lnTo>
                    <a:lnTo>
                      <a:pt x="3716" y="1032"/>
                    </a:lnTo>
                    <a:lnTo>
                      <a:pt x="3716" y="1030"/>
                    </a:lnTo>
                    <a:lnTo>
                      <a:pt x="3718" y="1030"/>
                    </a:lnTo>
                    <a:lnTo>
                      <a:pt x="3718" y="1028"/>
                    </a:lnTo>
                    <a:lnTo>
                      <a:pt x="3720" y="1028"/>
                    </a:lnTo>
                    <a:lnTo>
                      <a:pt x="3720" y="1025"/>
                    </a:lnTo>
                    <a:lnTo>
                      <a:pt x="3721" y="1025"/>
                    </a:lnTo>
                    <a:lnTo>
                      <a:pt x="3721" y="1023"/>
                    </a:lnTo>
                    <a:lnTo>
                      <a:pt x="3723" y="1023"/>
                    </a:lnTo>
                    <a:lnTo>
                      <a:pt x="3723" y="1022"/>
                    </a:lnTo>
                    <a:lnTo>
                      <a:pt x="3725" y="1022"/>
                    </a:lnTo>
                    <a:lnTo>
                      <a:pt x="3725" y="1020"/>
                    </a:lnTo>
                    <a:lnTo>
                      <a:pt x="3726" y="1020"/>
                    </a:lnTo>
                    <a:lnTo>
                      <a:pt x="3726" y="1017"/>
                    </a:lnTo>
                    <a:lnTo>
                      <a:pt x="3728" y="1017"/>
                    </a:lnTo>
                    <a:lnTo>
                      <a:pt x="3728" y="1015"/>
                    </a:lnTo>
                    <a:lnTo>
                      <a:pt x="3730" y="1015"/>
                    </a:lnTo>
                    <a:lnTo>
                      <a:pt x="3730" y="1013"/>
                    </a:lnTo>
                    <a:lnTo>
                      <a:pt x="3731" y="1013"/>
                    </a:lnTo>
                    <a:lnTo>
                      <a:pt x="3731" y="1012"/>
                    </a:lnTo>
                    <a:lnTo>
                      <a:pt x="3733" y="1012"/>
                    </a:lnTo>
                    <a:lnTo>
                      <a:pt x="3733" y="1008"/>
                    </a:lnTo>
                    <a:lnTo>
                      <a:pt x="3735" y="1008"/>
                    </a:lnTo>
                    <a:lnTo>
                      <a:pt x="3735" y="1007"/>
                    </a:lnTo>
                    <a:lnTo>
                      <a:pt x="3736" y="1007"/>
                    </a:lnTo>
                    <a:lnTo>
                      <a:pt x="3736" y="1005"/>
                    </a:lnTo>
                    <a:lnTo>
                      <a:pt x="3738" y="1005"/>
                    </a:lnTo>
                    <a:lnTo>
                      <a:pt x="3738" y="1003"/>
                    </a:lnTo>
                    <a:lnTo>
                      <a:pt x="3740" y="1003"/>
                    </a:lnTo>
                    <a:lnTo>
                      <a:pt x="3740" y="1002"/>
                    </a:lnTo>
                    <a:lnTo>
                      <a:pt x="3741" y="1002"/>
                    </a:lnTo>
                    <a:lnTo>
                      <a:pt x="3741" y="998"/>
                    </a:lnTo>
                    <a:lnTo>
                      <a:pt x="3743" y="998"/>
                    </a:lnTo>
                    <a:lnTo>
                      <a:pt x="3743" y="997"/>
                    </a:lnTo>
                    <a:lnTo>
                      <a:pt x="3745" y="997"/>
                    </a:lnTo>
                    <a:lnTo>
                      <a:pt x="3745" y="995"/>
                    </a:lnTo>
                    <a:lnTo>
                      <a:pt x="3746" y="995"/>
                    </a:lnTo>
                    <a:lnTo>
                      <a:pt x="3746" y="993"/>
                    </a:lnTo>
                    <a:lnTo>
                      <a:pt x="3748" y="993"/>
                    </a:lnTo>
                    <a:lnTo>
                      <a:pt x="3748" y="990"/>
                    </a:lnTo>
                    <a:lnTo>
                      <a:pt x="3750" y="990"/>
                    </a:lnTo>
                    <a:lnTo>
                      <a:pt x="3750" y="988"/>
                    </a:lnTo>
                    <a:lnTo>
                      <a:pt x="3751" y="988"/>
                    </a:lnTo>
                    <a:lnTo>
                      <a:pt x="3751" y="987"/>
                    </a:lnTo>
                    <a:lnTo>
                      <a:pt x="3753" y="987"/>
                    </a:lnTo>
                    <a:lnTo>
                      <a:pt x="3753" y="985"/>
                    </a:lnTo>
                    <a:lnTo>
                      <a:pt x="3755" y="985"/>
                    </a:lnTo>
                    <a:lnTo>
                      <a:pt x="3755" y="982"/>
                    </a:lnTo>
                    <a:lnTo>
                      <a:pt x="3756" y="982"/>
                    </a:lnTo>
                    <a:lnTo>
                      <a:pt x="3756" y="980"/>
                    </a:lnTo>
                    <a:lnTo>
                      <a:pt x="3758" y="980"/>
                    </a:lnTo>
                    <a:lnTo>
                      <a:pt x="3758" y="978"/>
                    </a:lnTo>
                    <a:lnTo>
                      <a:pt x="3760" y="978"/>
                    </a:lnTo>
                    <a:lnTo>
                      <a:pt x="3760" y="977"/>
                    </a:lnTo>
                    <a:lnTo>
                      <a:pt x="3761" y="977"/>
                    </a:lnTo>
                    <a:lnTo>
                      <a:pt x="3761" y="975"/>
                    </a:lnTo>
                    <a:lnTo>
                      <a:pt x="3763" y="975"/>
                    </a:lnTo>
                    <a:lnTo>
                      <a:pt x="3763" y="972"/>
                    </a:lnTo>
                    <a:lnTo>
                      <a:pt x="3765" y="972"/>
                    </a:lnTo>
                    <a:lnTo>
                      <a:pt x="3765" y="970"/>
                    </a:lnTo>
                    <a:lnTo>
                      <a:pt x="3766" y="970"/>
                    </a:lnTo>
                    <a:lnTo>
                      <a:pt x="3766" y="968"/>
                    </a:lnTo>
                    <a:lnTo>
                      <a:pt x="3768" y="968"/>
                    </a:lnTo>
                    <a:lnTo>
                      <a:pt x="3768" y="967"/>
                    </a:lnTo>
                    <a:lnTo>
                      <a:pt x="3770" y="967"/>
                    </a:lnTo>
                    <a:lnTo>
                      <a:pt x="3770" y="963"/>
                    </a:lnTo>
                    <a:lnTo>
                      <a:pt x="3771" y="963"/>
                    </a:lnTo>
                    <a:lnTo>
                      <a:pt x="3771" y="962"/>
                    </a:lnTo>
                    <a:lnTo>
                      <a:pt x="3773" y="962"/>
                    </a:lnTo>
                    <a:lnTo>
                      <a:pt x="3773" y="960"/>
                    </a:lnTo>
                    <a:lnTo>
                      <a:pt x="3775" y="960"/>
                    </a:lnTo>
                    <a:lnTo>
                      <a:pt x="3775" y="958"/>
                    </a:lnTo>
                    <a:lnTo>
                      <a:pt x="3776" y="958"/>
                    </a:lnTo>
                    <a:lnTo>
                      <a:pt x="3776" y="955"/>
                    </a:lnTo>
                    <a:lnTo>
                      <a:pt x="3778" y="955"/>
                    </a:lnTo>
                    <a:lnTo>
                      <a:pt x="3778" y="953"/>
                    </a:lnTo>
                    <a:lnTo>
                      <a:pt x="3780" y="953"/>
                    </a:lnTo>
                    <a:lnTo>
                      <a:pt x="3780" y="952"/>
                    </a:lnTo>
                    <a:lnTo>
                      <a:pt x="3781" y="952"/>
                    </a:lnTo>
                    <a:lnTo>
                      <a:pt x="3781" y="950"/>
                    </a:lnTo>
                    <a:lnTo>
                      <a:pt x="3783" y="950"/>
                    </a:lnTo>
                    <a:lnTo>
                      <a:pt x="3783" y="947"/>
                    </a:lnTo>
                    <a:lnTo>
                      <a:pt x="3785" y="947"/>
                    </a:lnTo>
                    <a:lnTo>
                      <a:pt x="3785" y="945"/>
                    </a:lnTo>
                    <a:lnTo>
                      <a:pt x="3786" y="945"/>
                    </a:lnTo>
                    <a:lnTo>
                      <a:pt x="3786" y="943"/>
                    </a:lnTo>
                    <a:lnTo>
                      <a:pt x="3788" y="943"/>
                    </a:lnTo>
                    <a:lnTo>
                      <a:pt x="3788" y="942"/>
                    </a:lnTo>
                    <a:lnTo>
                      <a:pt x="3790" y="942"/>
                    </a:lnTo>
                    <a:lnTo>
                      <a:pt x="3790" y="938"/>
                    </a:lnTo>
                    <a:lnTo>
                      <a:pt x="3791" y="938"/>
                    </a:lnTo>
                    <a:lnTo>
                      <a:pt x="3791" y="937"/>
                    </a:lnTo>
                    <a:lnTo>
                      <a:pt x="3793" y="937"/>
                    </a:lnTo>
                    <a:lnTo>
                      <a:pt x="3793" y="935"/>
                    </a:lnTo>
                    <a:lnTo>
                      <a:pt x="3795" y="935"/>
                    </a:lnTo>
                    <a:lnTo>
                      <a:pt x="3795" y="933"/>
                    </a:lnTo>
                    <a:lnTo>
                      <a:pt x="3796" y="933"/>
                    </a:lnTo>
                    <a:lnTo>
                      <a:pt x="3796" y="930"/>
                    </a:lnTo>
                    <a:lnTo>
                      <a:pt x="3798" y="930"/>
                    </a:lnTo>
                    <a:lnTo>
                      <a:pt x="3798" y="928"/>
                    </a:lnTo>
                    <a:lnTo>
                      <a:pt x="3800" y="928"/>
                    </a:lnTo>
                    <a:lnTo>
                      <a:pt x="3800" y="927"/>
                    </a:lnTo>
                    <a:lnTo>
                      <a:pt x="3801" y="927"/>
                    </a:lnTo>
                    <a:lnTo>
                      <a:pt x="3801" y="925"/>
                    </a:lnTo>
                    <a:lnTo>
                      <a:pt x="3803" y="925"/>
                    </a:lnTo>
                    <a:lnTo>
                      <a:pt x="3803" y="922"/>
                    </a:lnTo>
                    <a:lnTo>
                      <a:pt x="3805" y="922"/>
                    </a:lnTo>
                    <a:lnTo>
                      <a:pt x="3805" y="920"/>
                    </a:lnTo>
                    <a:lnTo>
                      <a:pt x="3806" y="920"/>
                    </a:lnTo>
                    <a:lnTo>
                      <a:pt x="3806" y="918"/>
                    </a:lnTo>
                    <a:lnTo>
                      <a:pt x="3808" y="918"/>
                    </a:lnTo>
                    <a:lnTo>
                      <a:pt x="3808" y="917"/>
                    </a:lnTo>
                    <a:lnTo>
                      <a:pt x="3810" y="917"/>
                    </a:lnTo>
                    <a:lnTo>
                      <a:pt x="3810" y="913"/>
                    </a:lnTo>
                    <a:lnTo>
                      <a:pt x="3811" y="913"/>
                    </a:lnTo>
                    <a:lnTo>
                      <a:pt x="3811" y="912"/>
                    </a:lnTo>
                    <a:lnTo>
                      <a:pt x="3813" y="912"/>
                    </a:lnTo>
                    <a:lnTo>
                      <a:pt x="3813" y="910"/>
                    </a:lnTo>
                    <a:lnTo>
                      <a:pt x="3815" y="910"/>
                    </a:lnTo>
                    <a:lnTo>
                      <a:pt x="3815" y="907"/>
                    </a:lnTo>
                    <a:lnTo>
                      <a:pt x="3816" y="907"/>
                    </a:lnTo>
                    <a:lnTo>
                      <a:pt x="3816" y="905"/>
                    </a:lnTo>
                    <a:lnTo>
                      <a:pt x="3818" y="905"/>
                    </a:lnTo>
                    <a:lnTo>
                      <a:pt x="3818" y="903"/>
                    </a:lnTo>
                    <a:lnTo>
                      <a:pt x="3820" y="903"/>
                    </a:lnTo>
                    <a:lnTo>
                      <a:pt x="3820" y="902"/>
                    </a:lnTo>
                    <a:lnTo>
                      <a:pt x="3821" y="902"/>
                    </a:lnTo>
                    <a:lnTo>
                      <a:pt x="3821" y="898"/>
                    </a:lnTo>
                    <a:lnTo>
                      <a:pt x="3823" y="898"/>
                    </a:lnTo>
                    <a:lnTo>
                      <a:pt x="3823" y="897"/>
                    </a:lnTo>
                    <a:lnTo>
                      <a:pt x="3825" y="897"/>
                    </a:lnTo>
                    <a:lnTo>
                      <a:pt x="3825" y="895"/>
                    </a:lnTo>
                    <a:lnTo>
                      <a:pt x="3826" y="895"/>
                    </a:lnTo>
                    <a:lnTo>
                      <a:pt x="3826" y="893"/>
                    </a:lnTo>
                    <a:lnTo>
                      <a:pt x="3828" y="893"/>
                    </a:lnTo>
                    <a:lnTo>
                      <a:pt x="3828" y="890"/>
                    </a:lnTo>
                    <a:lnTo>
                      <a:pt x="3830" y="890"/>
                    </a:lnTo>
                    <a:lnTo>
                      <a:pt x="3830" y="888"/>
                    </a:lnTo>
                    <a:lnTo>
                      <a:pt x="3831" y="888"/>
                    </a:lnTo>
                    <a:lnTo>
                      <a:pt x="3831" y="887"/>
                    </a:lnTo>
                    <a:lnTo>
                      <a:pt x="3833" y="887"/>
                    </a:lnTo>
                    <a:lnTo>
                      <a:pt x="3833" y="883"/>
                    </a:lnTo>
                    <a:lnTo>
                      <a:pt x="3835" y="883"/>
                    </a:lnTo>
                    <a:lnTo>
                      <a:pt x="3835" y="882"/>
                    </a:lnTo>
                    <a:lnTo>
                      <a:pt x="3836" y="882"/>
                    </a:lnTo>
                    <a:lnTo>
                      <a:pt x="3836" y="880"/>
                    </a:lnTo>
                    <a:lnTo>
                      <a:pt x="3838" y="880"/>
                    </a:lnTo>
                    <a:lnTo>
                      <a:pt x="3838" y="878"/>
                    </a:lnTo>
                    <a:lnTo>
                      <a:pt x="3840" y="878"/>
                    </a:lnTo>
                    <a:lnTo>
                      <a:pt x="3840" y="875"/>
                    </a:lnTo>
                    <a:lnTo>
                      <a:pt x="3841" y="875"/>
                    </a:lnTo>
                    <a:lnTo>
                      <a:pt x="3841" y="873"/>
                    </a:lnTo>
                    <a:lnTo>
                      <a:pt x="3843" y="873"/>
                    </a:lnTo>
                    <a:lnTo>
                      <a:pt x="3843" y="872"/>
                    </a:lnTo>
                    <a:lnTo>
                      <a:pt x="3845" y="872"/>
                    </a:lnTo>
                    <a:lnTo>
                      <a:pt x="3845" y="870"/>
                    </a:lnTo>
                    <a:lnTo>
                      <a:pt x="3846" y="870"/>
                    </a:lnTo>
                    <a:lnTo>
                      <a:pt x="3846" y="867"/>
                    </a:lnTo>
                    <a:lnTo>
                      <a:pt x="3848" y="867"/>
                    </a:lnTo>
                    <a:lnTo>
                      <a:pt x="3848" y="865"/>
                    </a:lnTo>
                    <a:lnTo>
                      <a:pt x="3850" y="865"/>
                    </a:lnTo>
                    <a:lnTo>
                      <a:pt x="3850" y="863"/>
                    </a:lnTo>
                    <a:lnTo>
                      <a:pt x="3851" y="863"/>
                    </a:lnTo>
                    <a:lnTo>
                      <a:pt x="3851" y="860"/>
                    </a:lnTo>
                    <a:lnTo>
                      <a:pt x="3853" y="860"/>
                    </a:lnTo>
                    <a:lnTo>
                      <a:pt x="3853" y="858"/>
                    </a:lnTo>
                    <a:lnTo>
                      <a:pt x="3855" y="858"/>
                    </a:lnTo>
                    <a:lnTo>
                      <a:pt x="3855" y="857"/>
                    </a:lnTo>
                    <a:lnTo>
                      <a:pt x="3856" y="857"/>
                    </a:lnTo>
                    <a:lnTo>
                      <a:pt x="3856" y="855"/>
                    </a:lnTo>
                    <a:lnTo>
                      <a:pt x="3858" y="855"/>
                    </a:lnTo>
                    <a:lnTo>
                      <a:pt x="3858" y="852"/>
                    </a:lnTo>
                    <a:lnTo>
                      <a:pt x="3860" y="852"/>
                    </a:lnTo>
                    <a:lnTo>
                      <a:pt x="3860" y="850"/>
                    </a:lnTo>
                    <a:lnTo>
                      <a:pt x="3861" y="850"/>
                    </a:lnTo>
                    <a:lnTo>
                      <a:pt x="3861" y="848"/>
                    </a:lnTo>
                    <a:lnTo>
                      <a:pt x="3863" y="848"/>
                    </a:lnTo>
                    <a:lnTo>
                      <a:pt x="3863" y="847"/>
                    </a:lnTo>
                    <a:lnTo>
                      <a:pt x="3865" y="847"/>
                    </a:lnTo>
                    <a:lnTo>
                      <a:pt x="3865" y="843"/>
                    </a:lnTo>
                    <a:lnTo>
                      <a:pt x="3866" y="843"/>
                    </a:lnTo>
                    <a:lnTo>
                      <a:pt x="3866" y="842"/>
                    </a:lnTo>
                    <a:lnTo>
                      <a:pt x="3868" y="842"/>
                    </a:lnTo>
                    <a:lnTo>
                      <a:pt x="3868" y="840"/>
                    </a:lnTo>
                    <a:lnTo>
                      <a:pt x="3870" y="840"/>
                    </a:lnTo>
                    <a:lnTo>
                      <a:pt x="3870" y="837"/>
                    </a:lnTo>
                    <a:lnTo>
                      <a:pt x="3871" y="837"/>
                    </a:lnTo>
                    <a:lnTo>
                      <a:pt x="3871" y="835"/>
                    </a:lnTo>
                    <a:lnTo>
                      <a:pt x="3873" y="835"/>
                    </a:lnTo>
                    <a:lnTo>
                      <a:pt x="3873" y="833"/>
                    </a:lnTo>
                    <a:lnTo>
                      <a:pt x="3875" y="833"/>
                    </a:lnTo>
                    <a:lnTo>
                      <a:pt x="3875" y="830"/>
                    </a:lnTo>
                    <a:lnTo>
                      <a:pt x="3876" y="830"/>
                    </a:lnTo>
                    <a:lnTo>
                      <a:pt x="3876" y="828"/>
                    </a:lnTo>
                    <a:lnTo>
                      <a:pt x="3878" y="828"/>
                    </a:lnTo>
                    <a:lnTo>
                      <a:pt x="3878" y="827"/>
                    </a:lnTo>
                    <a:lnTo>
                      <a:pt x="3880" y="827"/>
                    </a:lnTo>
                    <a:lnTo>
                      <a:pt x="3880" y="825"/>
                    </a:lnTo>
                    <a:lnTo>
                      <a:pt x="3881" y="825"/>
                    </a:lnTo>
                    <a:lnTo>
                      <a:pt x="3881" y="822"/>
                    </a:lnTo>
                    <a:lnTo>
                      <a:pt x="3883" y="822"/>
                    </a:lnTo>
                    <a:lnTo>
                      <a:pt x="3883" y="820"/>
                    </a:lnTo>
                    <a:lnTo>
                      <a:pt x="3885" y="820"/>
                    </a:lnTo>
                    <a:lnTo>
                      <a:pt x="3885" y="818"/>
                    </a:lnTo>
                    <a:lnTo>
                      <a:pt x="3886" y="818"/>
                    </a:lnTo>
                    <a:lnTo>
                      <a:pt x="3886" y="815"/>
                    </a:lnTo>
                    <a:lnTo>
                      <a:pt x="3888" y="815"/>
                    </a:lnTo>
                    <a:lnTo>
                      <a:pt x="3888" y="813"/>
                    </a:lnTo>
                    <a:lnTo>
                      <a:pt x="3890" y="813"/>
                    </a:lnTo>
                    <a:lnTo>
                      <a:pt x="3890" y="812"/>
                    </a:lnTo>
                    <a:lnTo>
                      <a:pt x="3891" y="812"/>
                    </a:lnTo>
                    <a:lnTo>
                      <a:pt x="3891" y="808"/>
                    </a:lnTo>
                    <a:lnTo>
                      <a:pt x="3893" y="808"/>
                    </a:lnTo>
                    <a:lnTo>
                      <a:pt x="3893" y="807"/>
                    </a:lnTo>
                    <a:lnTo>
                      <a:pt x="3895" y="807"/>
                    </a:lnTo>
                    <a:lnTo>
                      <a:pt x="3895" y="805"/>
                    </a:lnTo>
                    <a:lnTo>
                      <a:pt x="3896" y="805"/>
                    </a:lnTo>
                    <a:lnTo>
                      <a:pt x="3896" y="803"/>
                    </a:lnTo>
                    <a:lnTo>
                      <a:pt x="3898" y="803"/>
                    </a:lnTo>
                    <a:lnTo>
                      <a:pt x="3898" y="800"/>
                    </a:lnTo>
                    <a:lnTo>
                      <a:pt x="3900" y="800"/>
                    </a:lnTo>
                    <a:lnTo>
                      <a:pt x="3900" y="798"/>
                    </a:lnTo>
                    <a:lnTo>
                      <a:pt x="3901" y="798"/>
                    </a:lnTo>
                    <a:lnTo>
                      <a:pt x="3901" y="797"/>
                    </a:lnTo>
                    <a:lnTo>
                      <a:pt x="3903" y="797"/>
                    </a:lnTo>
                    <a:lnTo>
                      <a:pt x="3903" y="793"/>
                    </a:lnTo>
                    <a:lnTo>
                      <a:pt x="3905" y="793"/>
                    </a:lnTo>
                    <a:lnTo>
                      <a:pt x="3905" y="792"/>
                    </a:lnTo>
                    <a:lnTo>
                      <a:pt x="3906" y="792"/>
                    </a:lnTo>
                    <a:lnTo>
                      <a:pt x="3906" y="790"/>
                    </a:lnTo>
                    <a:lnTo>
                      <a:pt x="3908" y="790"/>
                    </a:lnTo>
                    <a:lnTo>
                      <a:pt x="3908" y="787"/>
                    </a:lnTo>
                    <a:lnTo>
                      <a:pt x="3910" y="787"/>
                    </a:lnTo>
                    <a:lnTo>
                      <a:pt x="3910" y="785"/>
                    </a:lnTo>
                    <a:lnTo>
                      <a:pt x="3911" y="785"/>
                    </a:lnTo>
                    <a:lnTo>
                      <a:pt x="3911" y="783"/>
                    </a:lnTo>
                    <a:lnTo>
                      <a:pt x="3913" y="783"/>
                    </a:lnTo>
                    <a:lnTo>
                      <a:pt x="3913" y="782"/>
                    </a:lnTo>
                    <a:lnTo>
                      <a:pt x="3915" y="782"/>
                    </a:lnTo>
                    <a:lnTo>
                      <a:pt x="3915" y="778"/>
                    </a:lnTo>
                    <a:lnTo>
                      <a:pt x="3916" y="778"/>
                    </a:lnTo>
                    <a:lnTo>
                      <a:pt x="3916" y="777"/>
                    </a:lnTo>
                    <a:lnTo>
                      <a:pt x="3918" y="777"/>
                    </a:lnTo>
                    <a:lnTo>
                      <a:pt x="3918" y="775"/>
                    </a:lnTo>
                    <a:lnTo>
                      <a:pt x="3920" y="775"/>
                    </a:lnTo>
                    <a:lnTo>
                      <a:pt x="3920" y="772"/>
                    </a:lnTo>
                    <a:lnTo>
                      <a:pt x="3921" y="772"/>
                    </a:lnTo>
                    <a:lnTo>
                      <a:pt x="3921" y="770"/>
                    </a:lnTo>
                    <a:lnTo>
                      <a:pt x="3923" y="770"/>
                    </a:lnTo>
                    <a:lnTo>
                      <a:pt x="3923" y="768"/>
                    </a:lnTo>
                    <a:lnTo>
                      <a:pt x="3925" y="768"/>
                    </a:lnTo>
                    <a:lnTo>
                      <a:pt x="3925" y="765"/>
                    </a:lnTo>
                    <a:lnTo>
                      <a:pt x="3926" y="765"/>
                    </a:lnTo>
                    <a:lnTo>
                      <a:pt x="3926" y="763"/>
                    </a:lnTo>
                    <a:lnTo>
                      <a:pt x="3928" y="763"/>
                    </a:lnTo>
                    <a:lnTo>
                      <a:pt x="3928" y="762"/>
                    </a:lnTo>
                    <a:lnTo>
                      <a:pt x="3930" y="762"/>
                    </a:lnTo>
                    <a:lnTo>
                      <a:pt x="3930" y="758"/>
                    </a:lnTo>
                    <a:lnTo>
                      <a:pt x="3931" y="758"/>
                    </a:lnTo>
                    <a:lnTo>
                      <a:pt x="3931" y="757"/>
                    </a:lnTo>
                    <a:lnTo>
                      <a:pt x="3933" y="757"/>
                    </a:lnTo>
                    <a:lnTo>
                      <a:pt x="3933" y="755"/>
                    </a:lnTo>
                    <a:lnTo>
                      <a:pt x="3935" y="755"/>
                    </a:lnTo>
                    <a:lnTo>
                      <a:pt x="3935" y="752"/>
                    </a:lnTo>
                    <a:lnTo>
                      <a:pt x="3936" y="752"/>
                    </a:lnTo>
                    <a:lnTo>
                      <a:pt x="3936" y="750"/>
                    </a:lnTo>
                    <a:lnTo>
                      <a:pt x="3938" y="750"/>
                    </a:lnTo>
                    <a:lnTo>
                      <a:pt x="3938" y="748"/>
                    </a:lnTo>
                    <a:lnTo>
                      <a:pt x="3940" y="748"/>
                    </a:lnTo>
                    <a:lnTo>
                      <a:pt x="3940" y="745"/>
                    </a:lnTo>
                    <a:lnTo>
                      <a:pt x="3941" y="745"/>
                    </a:lnTo>
                    <a:lnTo>
                      <a:pt x="3941" y="743"/>
                    </a:lnTo>
                    <a:lnTo>
                      <a:pt x="3943" y="743"/>
                    </a:lnTo>
                    <a:lnTo>
                      <a:pt x="3943" y="742"/>
                    </a:lnTo>
                    <a:lnTo>
                      <a:pt x="3945" y="742"/>
                    </a:lnTo>
                    <a:lnTo>
                      <a:pt x="3945" y="740"/>
                    </a:lnTo>
                    <a:lnTo>
                      <a:pt x="3946" y="740"/>
                    </a:lnTo>
                    <a:lnTo>
                      <a:pt x="3946" y="737"/>
                    </a:lnTo>
                    <a:lnTo>
                      <a:pt x="3948" y="737"/>
                    </a:lnTo>
                    <a:lnTo>
                      <a:pt x="3948" y="735"/>
                    </a:lnTo>
                    <a:lnTo>
                      <a:pt x="3950" y="735"/>
                    </a:lnTo>
                    <a:lnTo>
                      <a:pt x="3950" y="733"/>
                    </a:lnTo>
                    <a:lnTo>
                      <a:pt x="3951" y="733"/>
                    </a:lnTo>
                    <a:lnTo>
                      <a:pt x="3951" y="730"/>
                    </a:lnTo>
                    <a:lnTo>
                      <a:pt x="3953" y="730"/>
                    </a:lnTo>
                    <a:lnTo>
                      <a:pt x="3953" y="728"/>
                    </a:lnTo>
                    <a:lnTo>
                      <a:pt x="3955" y="728"/>
                    </a:lnTo>
                    <a:lnTo>
                      <a:pt x="3955" y="727"/>
                    </a:lnTo>
                    <a:lnTo>
                      <a:pt x="3956" y="727"/>
                    </a:lnTo>
                    <a:lnTo>
                      <a:pt x="3956" y="723"/>
                    </a:lnTo>
                    <a:lnTo>
                      <a:pt x="3958" y="723"/>
                    </a:lnTo>
                    <a:lnTo>
                      <a:pt x="3958" y="722"/>
                    </a:lnTo>
                    <a:lnTo>
                      <a:pt x="3960" y="722"/>
                    </a:lnTo>
                    <a:lnTo>
                      <a:pt x="3960" y="720"/>
                    </a:lnTo>
                    <a:lnTo>
                      <a:pt x="3961" y="720"/>
                    </a:lnTo>
                    <a:lnTo>
                      <a:pt x="3961" y="717"/>
                    </a:lnTo>
                    <a:lnTo>
                      <a:pt x="3963" y="717"/>
                    </a:lnTo>
                    <a:lnTo>
                      <a:pt x="3963" y="715"/>
                    </a:lnTo>
                    <a:lnTo>
                      <a:pt x="3965" y="715"/>
                    </a:lnTo>
                    <a:lnTo>
                      <a:pt x="3965" y="713"/>
                    </a:lnTo>
                    <a:lnTo>
                      <a:pt x="3966" y="713"/>
                    </a:lnTo>
                    <a:lnTo>
                      <a:pt x="3966" y="710"/>
                    </a:lnTo>
                    <a:lnTo>
                      <a:pt x="3968" y="710"/>
                    </a:lnTo>
                    <a:lnTo>
                      <a:pt x="3968" y="708"/>
                    </a:lnTo>
                    <a:lnTo>
                      <a:pt x="3970" y="708"/>
                    </a:lnTo>
                    <a:lnTo>
                      <a:pt x="3970" y="707"/>
                    </a:lnTo>
                    <a:lnTo>
                      <a:pt x="3971" y="707"/>
                    </a:lnTo>
                    <a:lnTo>
                      <a:pt x="3971" y="703"/>
                    </a:lnTo>
                    <a:lnTo>
                      <a:pt x="3973" y="703"/>
                    </a:lnTo>
                    <a:lnTo>
                      <a:pt x="3973" y="702"/>
                    </a:lnTo>
                    <a:lnTo>
                      <a:pt x="3975" y="702"/>
                    </a:lnTo>
                    <a:lnTo>
                      <a:pt x="3975" y="700"/>
                    </a:lnTo>
                    <a:lnTo>
                      <a:pt x="3976" y="700"/>
                    </a:lnTo>
                    <a:lnTo>
                      <a:pt x="3976" y="697"/>
                    </a:lnTo>
                    <a:lnTo>
                      <a:pt x="3978" y="697"/>
                    </a:lnTo>
                    <a:lnTo>
                      <a:pt x="3978" y="695"/>
                    </a:lnTo>
                    <a:lnTo>
                      <a:pt x="3980" y="695"/>
                    </a:lnTo>
                    <a:lnTo>
                      <a:pt x="3980" y="693"/>
                    </a:lnTo>
                    <a:lnTo>
                      <a:pt x="3981" y="693"/>
                    </a:lnTo>
                    <a:lnTo>
                      <a:pt x="3981" y="690"/>
                    </a:lnTo>
                    <a:lnTo>
                      <a:pt x="3983" y="690"/>
                    </a:lnTo>
                    <a:lnTo>
                      <a:pt x="3983" y="688"/>
                    </a:lnTo>
                    <a:lnTo>
                      <a:pt x="3985" y="688"/>
                    </a:lnTo>
                    <a:lnTo>
                      <a:pt x="3985" y="685"/>
                    </a:lnTo>
                    <a:lnTo>
                      <a:pt x="3986" y="685"/>
                    </a:lnTo>
                    <a:lnTo>
                      <a:pt x="3986" y="683"/>
                    </a:lnTo>
                    <a:lnTo>
                      <a:pt x="3988" y="683"/>
                    </a:lnTo>
                    <a:lnTo>
                      <a:pt x="3988" y="682"/>
                    </a:lnTo>
                    <a:lnTo>
                      <a:pt x="3990" y="682"/>
                    </a:lnTo>
                    <a:lnTo>
                      <a:pt x="3990" y="678"/>
                    </a:lnTo>
                    <a:lnTo>
                      <a:pt x="3991" y="678"/>
                    </a:lnTo>
                    <a:lnTo>
                      <a:pt x="3991" y="677"/>
                    </a:lnTo>
                    <a:lnTo>
                      <a:pt x="3993" y="677"/>
                    </a:lnTo>
                    <a:lnTo>
                      <a:pt x="3993" y="675"/>
                    </a:lnTo>
                    <a:lnTo>
                      <a:pt x="3995" y="675"/>
                    </a:lnTo>
                    <a:lnTo>
                      <a:pt x="3995" y="672"/>
                    </a:lnTo>
                    <a:lnTo>
                      <a:pt x="3996" y="672"/>
                    </a:lnTo>
                    <a:lnTo>
                      <a:pt x="3996" y="670"/>
                    </a:lnTo>
                    <a:lnTo>
                      <a:pt x="3998" y="670"/>
                    </a:lnTo>
                    <a:lnTo>
                      <a:pt x="3998" y="668"/>
                    </a:lnTo>
                    <a:lnTo>
                      <a:pt x="4000" y="668"/>
                    </a:lnTo>
                    <a:lnTo>
                      <a:pt x="4000" y="665"/>
                    </a:lnTo>
                    <a:lnTo>
                      <a:pt x="4001" y="665"/>
                    </a:lnTo>
                    <a:lnTo>
                      <a:pt x="4001" y="663"/>
                    </a:lnTo>
                    <a:lnTo>
                      <a:pt x="4003" y="663"/>
                    </a:lnTo>
                    <a:lnTo>
                      <a:pt x="4003" y="662"/>
                    </a:lnTo>
                    <a:lnTo>
                      <a:pt x="4005" y="662"/>
                    </a:lnTo>
                    <a:lnTo>
                      <a:pt x="4005" y="658"/>
                    </a:lnTo>
                    <a:lnTo>
                      <a:pt x="4006" y="658"/>
                    </a:lnTo>
                    <a:lnTo>
                      <a:pt x="4006" y="657"/>
                    </a:lnTo>
                    <a:lnTo>
                      <a:pt x="4008" y="657"/>
                    </a:lnTo>
                    <a:lnTo>
                      <a:pt x="4008" y="655"/>
                    </a:lnTo>
                    <a:lnTo>
                      <a:pt x="4010" y="655"/>
                    </a:lnTo>
                    <a:lnTo>
                      <a:pt x="4010" y="652"/>
                    </a:lnTo>
                    <a:lnTo>
                      <a:pt x="4011" y="652"/>
                    </a:lnTo>
                    <a:lnTo>
                      <a:pt x="4011" y="650"/>
                    </a:lnTo>
                    <a:lnTo>
                      <a:pt x="4013" y="650"/>
                    </a:lnTo>
                    <a:lnTo>
                      <a:pt x="4013" y="648"/>
                    </a:lnTo>
                    <a:lnTo>
                      <a:pt x="4015" y="648"/>
                    </a:lnTo>
                    <a:lnTo>
                      <a:pt x="4015" y="645"/>
                    </a:lnTo>
                    <a:lnTo>
                      <a:pt x="4016" y="645"/>
                    </a:lnTo>
                    <a:lnTo>
                      <a:pt x="4016" y="643"/>
                    </a:lnTo>
                    <a:lnTo>
                      <a:pt x="4018" y="643"/>
                    </a:lnTo>
                    <a:lnTo>
                      <a:pt x="4018" y="640"/>
                    </a:lnTo>
                    <a:lnTo>
                      <a:pt x="4020" y="640"/>
                    </a:lnTo>
                    <a:lnTo>
                      <a:pt x="4020" y="638"/>
                    </a:lnTo>
                    <a:lnTo>
                      <a:pt x="4021" y="638"/>
                    </a:lnTo>
                    <a:lnTo>
                      <a:pt x="4021" y="637"/>
                    </a:lnTo>
                    <a:lnTo>
                      <a:pt x="4023" y="637"/>
                    </a:lnTo>
                    <a:lnTo>
                      <a:pt x="4023" y="633"/>
                    </a:lnTo>
                    <a:lnTo>
                      <a:pt x="4025" y="633"/>
                    </a:lnTo>
                    <a:lnTo>
                      <a:pt x="4025" y="632"/>
                    </a:lnTo>
                    <a:lnTo>
                      <a:pt x="4026" y="632"/>
                    </a:lnTo>
                    <a:lnTo>
                      <a:pt x="4026" y="630"/>
                    </a:lnTo>
                    <a:lnTo>
                      <a:pt x="4028" y="630"/>
                    </a:lnTo>
                    <a:lnTo>
                      <a:pt x="4028" y="627"/>
                    </a:lnTo>
                    <a:lnTo>
                      <a:pt x="4030" y="627"/>
                    </a:lnTo>
                    <a:lnTo>
                      <a:pt x="4030" y="625"/>
                    </a:lnTo>
                    <a:lnTo>
                      <a:pt x="4031" y="625"/>
                    </a:lnTo>
                    <a:lnTo>
                      <a:pt x="4031" y="623"/>
                    </a:lnTo>
                    <a:lnTo>
                      <a:pt x="4033" y="623"/>
                    </a:lnTo>
                    <a:lnTo>
                      <a:pt x="4033" y="620"/>
                    </a:lnTo>
                    <a:lnTo>
                      <a:pt x="4035" y="620"/>
                    </a:lnTo>
                    <a:lnTo>
                      <a:pt x="4035" y="618"/>
                    </a:lnTo>
                    <a:lnTo>
                      <a:pt x="4036" y="618"/>
                    </a:lnTo>
                    <a:lnTo>
                      <a:pt x="4036" y="615"/>
                    </a:lnTo>
                    <a:lnTo>
                      <a:pt x="4038" y="615"/>
                    </a:lnTo>
                    <a:lnTo>
                      <a:pt x="4038" y="613"/>
                    </a:lnTo>
                    <a:lnTo>
                      <a:pt x="4040" y="613"/>
                    </a:lnTo>
                    <a:lnTo>
                      <a:pt x="4040" y="612"/>
                    </a:lnTo>
                    <a:lnTo>
                      <a:pt x="4041" y="612"/>
                    </a:lnTo>
                    <a:lnTo>
                      <a:pt x="4041" y="608"/>
                    </a:lnTo>
                    <a:lnTo>
                      <a:pt x="4043" y="608"/>
                    </a:lnTo>
                    <a:lnTo>
                      <a:pt x="4043" y="607"/>
                    </a:lnTo>
                    <a:lnTo>
                      <a:pt x="4045" y="607"/>
                    </a:lnTo>
                    <a:lnTo>
                      <a:pt x="4045" y="605"/>
                    </a:lnTo>
                    <a:lnTo>
                      <a:pt x="4046" y="605"/>
                    </a:lnTo>
                    <a:lnTo>
                      <a:pt x="4046" y="602"/>
                    </a:lnTo>
                    <a:lnTo>
                      <a:pt x="4048" y="602"/>
                    </a:lnTo>
                    <a:lnTo>
                      <a:pt x="4048" y="600"/>
                    </a:lnTo>
                    <a:lnTo>
                      <a:pt x="4050" y="600"/>
                    </a:lnTo>
                    <a:lnTo>
                      <a:pt x="4050" y="597"/>
                    </a:lnTo>
                    <a:lnTo>
                      <a:pt x="4051" y="597"/>
                    </a:lnTo>
                    <a:lnTo>
                      <a:pt x="4051" y="595"/>
                    </a:lnTo>
                    <a:lnTo>
                      <a:pt x="4053" y="595"/>
                    </a:lnTo>
                    <a:lnTo>
                      <a:pt x="4053" y="593"/>
                    </a:lnTo>
                    <a:lnTo>
                      <a:pt x="4055" y="593"/>
                    </a:lnTo>
                    <a:lnTo>
                      <a:pt x="4055" y="590"/>
                    </a:lnTo>
                    <a:lnTo>
                      <a:pt x="4056" y="590"/>
                    </a:lnTo>
                    <a:lnTo>
                      <a:pt x="4056" y="588"/>
                    </a:lnTo>
                    <a:lnTo>
                      <a:pt x="4058" y="588"/>
                    </a:lnTo>
                    <a:lnTo>
                      <a:pt x="4058" y="587"/>
                    </a:lnTo>
                    <a:lnTo>
                      <a:pt x="4060" y="587"/>
                    </a:lnTo>
                    <a:lnTo>
                      <a:pt x="4060" y="583"/>
                    </a:lnTo>
                    <a:lnTo>
                      <a:pt x="4061" y="583"/>
                    </a:lnTo>
                    <a:lnTo>
                      <a:pt x="4061" y="582"/>
                    </a:lnTo>
                    <a:lnTo>
                      <a:pt x="4063" y="582"/>
                    </a:lnTo>
                    <a:lnTo>
                      <a:pt x="4063" y="578"/>
                    </a:lnTo>
                    <a:lnTo>
                      <a:pt x="4065" y="578"/>
                    </a:lnTo>
                    <a:lnTo>
                      <a:pt x="4065" y="577"/>
                    </a:lnTo>
                    <a:lnTo>
                      <a:pt x="4066" y="577"/>
                    </a:lnTo>
                    <a:lnTo>
                      <a:pt x="4066" y="575"/>
                    </a:lnTo>
                    <a:lnTo>
                      <a:pt x="4068" y="575"/>
                    </a:lnTo>
                    <a:lnTo>
                      <a:pt x="4068" y="572"/>
                    </a:lnTo>
                    <a:lnTo>
                      <a:pt x="4070" y="572"/>
                    </a:lnTo>
                    <a:lnTo>
                      <a:pt x="4070" y="570"/>
                    </a:lnTo>
                    <a:lnTo>
                      <a:pt x="4071" y="570"/>
                    </a:lnTo>
                    <a:lnTo>
                      <a:pt x="4071" y="568"/>
                    </a:lnTo>
                    <a:lnTo>
                      <a:pt x="4073" y="568"/>
                    </a:lnTo>
                    <a:lnTo>
                      <a:pt x="4073" y="565"/>
                    </a:lnTo>
                    <a:lnTo>
                      <a:pt x="4075" y="565"/>
                    </a:lnTo>
                    <a:lnTo>
                      <a:pt x="4075" y="563"/>
                    </a:lnTo>
                    <a:lnTo>
                      <a:pt x="4076" y="563"/>
                    </a:lnTo>
                    <a:lnTo>
                      <a:pt x="4076" y="560"/>
                    </a:lnTo>
                    <a:lnTo>
                      <a:pt x="4078" y="560"/>
                    </a:lnTo>
                    <a:lnTo>
                      <a:pt x="4078" y="558"/>
                    </a:lnTo>
                    <a:lnTo>
                      <a:pt x="4080" y="558"/>
                    </a:lnTo>
                    <a:lnTo>
                      <a:pt x="4080" y="557"/>
                    </a:lnTo>
                    <a:lnTo>
                      <a:pt x="4081" y="557"/>
                    </a:lnTo>
                    <a:lnTo>
                      <a:pt x="4081" y="553"/>
                    </a:lnTo>
                    <a:lnTo>
                      <a:pt x="4083" y="553"/>
                    </a:lnTo>
                    <a:lnTo>
                      <a:pt x="4083" y="552"/>
                    </a:lnTo>
                    <a:lnTo>
                      <a:pt x="4085" y="552"/>
                    </a:lnTo>
                    <a:lnTo>
                      <a:pt x="4085" y="548"/>
                    </a:lnTo>
                    <a:lnTo>
                      <a:pt x="4086" y="548"/>
                    </a:lnTo>
                    <a:lnTo>
                      <a:pt x="4086" y="547"/>
                    </a:lnTo>
                    <a:lnTo>
                      <a:pt x="4088" y="547"/>
                    </a:lnTo>
                    <a:lnTo>
                      <a:pt x="4088" y="545"/>
                    </a:lnTo>
                    <a:lnTo>
                      <a:pt x="4090" y="545"/>
                    </a:lnTo>
                    <a:lnTo>
                      <a:pt x="4090" y="542"/>
                    </a:lnTo>
                    <a:lnTo>
                      <a:pt x="4091" y="542"/>
                    </a:lnTo>
                    <a:lnTo>
                      <a:pt x="4091" y="540"/>
                    </a:lnTo>
                    <a:lnTo>
                      <a:pt x="4093" y="540"/>
                    </a:lnTo>
                    <a:lnTo>
                      <a:pt x="4093" y="537"/>
                    </a:lnTo>
                    <a:lnTo>
                      <a:pt x="4095" y="537"/>
                    </a:lnTo>
                    <a:lnTo>
                      <a:pt x="4095" y="535"/>
                    </a:lnTo>
                    <a:lnTo>
                      <a:pt x="4096" y="535"/>
                    </a:lnTo>
                    <a:lnTo>
                      <a:pt x="4096" y="533"/>
                    </a:lnTo>
                    <a:lnTo>
                      <a:pt x="4098" y="533"/>
                    </a:lnTo>
                    <a:lnTo>
                      <a:pt x="4098" y="530"/>
                    </a:lnTo>
                    <a:lnTo>
                      <a:pt x="4100" y="530"/>
                    </a:lnTo>
                    <a:lnTo>
                      <a:pt x="4100" y="528"/>
                    </a:lnTo>
                    <a:lnTo>
                      <a:pt x="4101" y="528"/>
                    </a:lnTo>
                    <a:lnTo>
                      <a:pt x="4101" y="525"/>
                    </a:lnTo>
                    <a:lnTo>
                      <a:pt x="4103" y="525"/>
                    </a:lnTo>
                    <a:lnTo>
                      <a:pt x="4103" y="523"/>
                    </a:lnTo>
                    <a:lnTo>
                      <a:pt x="4105" y="523"/>
                    </a:lnTo>
                    <a:lnTo>
                      <a:pt x="4105" y="522"/>
                    </a:lnTo>
                    <a:lnTo>
                      <a:pt x="4106" y="522"/>
                    </a:lnTo>
                    <a:lnTo>
                      <a:pt x="4106" y="518"/>
                    </a:lnTo>
                    <a:lnTo>
                      <a:pt x="4108" y="518"/>
                    </a:lnTo>
                    <a:lnTo>
                      <a:pt x="4108" y="517"/>
                    </a:lnTo>
                    <a:lnTo>
                      <a:pt x="4110" y="517"/>
                    </a:lnTo>
                    <a:lnTo>
                      <a:pt x="4110" y="513"/>
                    </a:lnTo>
                    <a:lnTo>
                      <a:pt x="4111" y="513"/>
                    </a:lnTo>
                    <a:lnTo>
                      <a:pt x="4111" y="512"/>
                    </a:lnTo>
                    <a:lnTo>
                      <a:pt x="4113" y="512"/>
                    </a:lnTo>
                    <a:lnTo>
                      <a:pt x="4113" y="510"/>
                    </a:lnTo>
                    <a:lnTo>
                      <a:pt x="4115" y="510"/>
                    </a:lnTo>
                    <a:lnTo>
                      <a:pt x="4115" y="507"/>
                    </a:lnTo>
                    <a:lnTo>
                      <a:pt x="4116" y="507"/>
                    </a:lnTo>
                    <a:lnTo>
                      <a:pt x="4116" y="505"/>
                    </a:lnTo>
                    <a:lnTo>
                      <a:pt x="4118" y="505"/>
                    </a:lnTo>
                    <a:lnTo>
                      <a:pt x="4118" y="502"/>
                    </a:lnTo>
                    <a:lnTo>
                      <a:pt x="4120" y="502"/>
                    </a:lnTo>
                    <a:lnTo>
                      <a:pt x="4120" y="500"/>
                    </a:lnTo>
                    <a:lnTo>
                      <a:pt x="4121" y="500"/>
                    </a:lnTo>
                    <a:lnTo>
                      <a:pt x="4121" y="498"/>
                    </a:lnTo>
                    <a:lnTo>
                      <a:pt x="4123" y="498"/>
                    </a:lnTo>
                    <a:lnTo>
                      <a:pt x="4123" y="495"/>
                    </a:lnTo>
                    <a:lnTo>
                      <a:pt x="4125" y="495"/>
                    </a:lnTo>
                    <a:lnTo>
                      <a:pt x="4125" y="493"/>
                    </a:lnTo>
                    <a:lnTo>
                      <a:pt x="4126" y="493"/>
                    </a:lnTo>
                    <a:lnTo>
                      <a:pt x="4126" y="490"/>
                    </a:lnTo>
                    <a:lnTo>
                      <a:pt x="4128" y="490"/>
                    </a:lnTo>
                    <a:lnTo>
                      <a:pt x="4128" y="488"/>
                    </a:lnTo>
                    <a:lnTo>
                      <a:pt x="4130" y="488"/>
                    </a:lnTo>
                    <a:lnTo>
                      <a:pt x="4130" y="485"/>
                    </a:lnTo>
                    <a:lnTo>
                      <a:pt x="4131" y="485"/>
                    </a:lnTo>
                    <a:lnTo>
                      <a:pt x="4131" y="483"/>
                    </a:lnTo>
                    <a:lnTo>
                      <a:pt x="4133" y="483"/>
                    </a:lnTo>
                    <a:lnTo>
                      <a:pt x="4133" y="482"/>
                    </a:lnTo>
                    <a:lnTo>
                      <a:pt x="4135" y="482"/>
                    </a:lnTo>
                    <a:lnTo>
                      <a:pt x="4135" y="478"/>
                    </a:lnTo>
                    <a:lnTo>
                      <a:pt x="4136" y="478"/>
                    </a:lnTo>
                    <a:lnTo>
                      <a:pt x="4136" y="477"/>
                    </a:lnTo>
                    <a:lnTo>
                      <a:pt x="4138" y="477"/>
                    </a:lnTo>
                    <a:lnTo>
                      <a:pt x="4138" y="473"/>
                    </a:lnTo>
                    <a:lnTo>
                      <a:pt x="4140" y="473"/>
                    </a:lnTo>
                    <a:lnTo>
                      <a:pt x="4140" y="472"/>
                    </a:lnTo>
                    <a:lnTo>
                      <a:pt x="4141" y="472"/>
                    </a:lnTo>
                    <a:lnTo>
                      <a:pt x="4141" y="468"/>
                    </a:lnTo>
                    <a:lnTo>
                      <a:pt x="4143" y="468"/>
                    </a:lnTo>
                    <a:lnTo>
                      <a:pt x="4143" y="467"/>
                    </a:lnTo>
                    <a:lnTo>
                      <a:pt x="4145" y="467"/>
                    </a:lnTo>
                    <a:lnTo>
                      <a:pt x="4145" y="465"/>
                    </a:lnTo>
                    <a:lnTo>
                      <a:pt x="4146" y="465"/>
                    </a:lnTo>
                    <a:lnTo>
                      <a:pt x="4146" y="462"/>
                    </a:lnTo>
                    <a:lnTo>
                      <a:pt x="4148" y="462"/>
                    </a:lnTo>
                    <a:lnTo>
                      <a:pt x="4148" y="460"/>
                    </a:lnTo>
                    <a:lnTo>
                      <a:pt x="4150" y="460"/>
                    </a:lnTo>
                    <a:lnTo>
                      <a:pt x="4150" y="457"/>
                    </a:lnTo>
                    <a:lnTo>
                      <a:pt x="4151" y="457"/>
                    </a:lnTo>
                    <a:lnTo>
                      <a:pt x="4151" y="455"/>
                    </a:lnTo>
                    <a:lnTo>
                      <a:pt x="4153" y="455"/>
                    </a:lnTo>
                    <a:lnTo>
                      <a:pt x="4153" y="453"/>
                    </a:lnTo>
                    <a:lnTo>
                      <a:pt x="4155" y="453"/>
                    </a:lnTo>
                    <a:lnTo>
                      <a:pt x="4155" y="450"/>
                    </a:lnTo>
                    <a:lnTo>
                      <a:pt x="4156" y="450"/>
                    </a:lnTo>
                    <a:lnTo>
                      <a:pt x="4156" y="448"/>
                    </a:lnTo>
                    <a:lnTo>
                      <a:pt x="4158" y="448"/>
                    </a:lnTo>
                    <a:lnTo>
                      <a:pt x="4158" y="445"/>
                    </a:lnTo>
                    <a:lnTo>
                      <a:pt x="4160" y="445"/>
                    </a:lnTo>
                    <a:lnTo>
                      <a:pt x="4160" y="443"/>
                    </a:lnTo>
                    <a:lnTo>
                      <a:pt x="4161" y="443"/>
                    </a:lnTo>
                    <a:lnTo>
                      <a:pt x="4161" y="440"/>
                    </a:lnTo>
                    <a:lnTo>
                      <a:pt x="4163" y="440"/>
                    </a:lnTo>
                    <a:lnTo>
                      <a:pt x="4163" y="438"/>
                    </a:lnTo>
                    <a:lnTo>
                      <a:pt x="4165" y="438"/>
                    </a:lnTo>
                    <a:lnTo>
                      <a:pt x="4165" y="437"/>
                    </a:lnTo>
                    <a:lnTo>
                      <a:pt x="4166" y="437"/>
                    </a:lnTo>
                    <a:lnTo>
                      <a:pt x="4166" y="433"/>
                    </a:lnTo>
                    <a:lnTo>
                      <a:pt x="4168" y="433"/>
                    </a:lnTo>
                    <a:lnTo>
                      <a:pt x="4168" y="432"/>
                    </a:lnTo>
                    <a:lnTo>
                      <a:pt x="4170" y="432"/>
                    </a:lnTo>
                    <a:lnTo>
                      <a:pt x="4170" y="428"/>
                    </a:lnTo>
                    <a:lnTo>
                      <a:pt x="4171" y="428"/>
                    </a:lnTo>
                    <a:lnTo>
                      <a:pt x="4171" y="427"/>
                    </a:lnTo>
                    <a:lnTo>
                      <a:pt x="4173" y="427"/>
                    </a:lnTo>
                    <a:lnTo>
                      <a:pt x="4173" y="423"/>
                    </a:lnTo>
                    <a:lnTo>
                      <a:pt x="4175" y="423"/>
                    </a:lnTo>
                    <a:lnTo>
                      <a:pt x="4175" y="422"/>
                    </a:lnTo>
                    <a:lnTo>
                      <a:pt x="4176" y="422"/>
                    </a:lnTo>
                    <a:lnTo>
                      <a:pt x="4176" y="418"/>
                    </a:lnTo>
                    <a:lnTo>
                      <a:pt x="4178" y="418"/>
                    </a:lnTo>
                    <a:lnTo>
                      <a:pt x="4178" y="417"/>
                    </a:lnTo>
                    <a:lnTo>
                      <a:pt x="4180" y="417"/>
                    </a:lnTo>
                    <a:lnTo>
                      <a:pt x="4180" y="415"/>
                    </a:lnTo>
                    <a:lnTo>
                      <a:pt x="4181" y="415"/>
                    </a:lnTo>
                    <a:lnTo>
                      <a:pt x="4181" y="412"/>
                    </a:lnTo>
                    <a:lnTo>
                      <a:pt x="4183" y="412"/>
                    </a:lnTo>
                    <a:lnTo>
                      <a:pt x="4183" y="410"/>
                    </a:lnTo>
                    <a:lnTo>
                      <a:pt x="4185" y="410"/>
                    </a:lnTo>
                    <a:lnTo>
                      <a:pt x="4185" y="407"/>
                    </a:lnTo>
                    <a:lnTo>
                      <a:pt x="4186" y="407"/>
                    </a:lnTo>
                    <a:lnTo>
                      <a:pt x="4186" y="405"/>
                    </a:lnTo>
                    <a:lnTo>
                      <a:pt x="4188" y="405"/>
                    </a:lnTo>
                    <a:lnTo>
                      <a:pt x="4188" y="402"/>
                    </a:lnTo>
                    <a:lnTo>
                      <a:pt x="4190" y="402"/>
                    </a:lnTo>
                    <a:lnTo>
                      <a:pt x="4190" y="400"/>
                    </a:lnTo>
                    <a:lnTo>
                      <a:pt x="4191" y="400"/>
                    </a:lnTo>
                    <a:lnTo>
                      <a:pt x="4191" y="397"/>
                    </a:lnTo>
                    <a:lnTo>
                      <a:pt x="4193" y="397"/>
                    </a:lnTo>
                    <a:lnTo>
                      <a:pt x="4193" y="395"/>
                    </a:lnTo>
                    <a:lnTo>
                      <a:pt x="4195" y="395"/>
                    </a:lnTo>
                    <a:lnTo>
                      <a:pt x="4195" y="393"/>
                    </a:lnTo>
                    <a:lnTo>
                      <a:pt x="4196" y="393"/>
                    </a:lnTo>
                    <a:lnTo>
                      <a:pt x="4196" y="390"/>
                    </a:lnTo>
                    <a:lnTo>
                      <a:pt x="4198" y="390"/>
                    </a:lnTo>
                    <a:lnTo>
                      <a:pt x="4198" y="388"/>
                    </a:lnTo>
                    <a:lnTo>
                      <a:pt x="4200" y="388"/>
                    </a:lnTo>
                    <a:lnTo>
                      <a:pt x="4200" y="385"/>
                    </a:lnTo>
                    <a:lnTo>
                      <a:pt x="4201" y="385"/>
                    </a:lnTo>
                    <a:lnTo>
                      <a:pt x="4201" y="383"/>
                    </a:lnTo>
                    <a:lnTo>
                      <a:pt x="4203" y="383"/>
                    </a:lnTo>
                    <a:lnTo>
                      <a:pt x="4203" y="380"/>
                    </a:lnTo>
                    <a:lnTo>
                      <a:pt x="4205" y="380"/>
                    </a:lnTo>
                    <a:lnTo>
                      <a:pt x="4205" y="378"/>
                    </a:lnTo>
                    <a:lnTo>
                      <a:pt x="4206" y="378"/>
                    </a:lnTo>
                    <a:lnTo>
                      <a:pt x="4206" y="375"/>
                    </a:lnTo>
                    <a:lnTo>
                      <a:pt x="4208" y="375"/>
                    </a:lnTo>
                    <a:lnTo>
                      <a:pt x="4208" y="373"/>
                    </a:lnTo>
                    <a:lnTo>
                      <a:pt x="4210" y="373"/>
                    </a:lnTo>
                    <a:lnTo>
                      <a:pt x="4210" y="370"/>
                    </a:lnTo>
                    <a:lnTo>
                      <a:pt x="4211" y="370"/>
                    </a:lnTo>
                    <a:lnTo>
                      <a:pt x="4211" y="368"/>
                    </a:lnTo>
                    <a:lnTo>
                      <a:pt x="4213" y="368"/>
                    </a:lnTo>
                    <a:lnTo>
                      <a:pt x="4213" y="365"/>
                    </a:lnTo>
                    <a:lnTo>
                      <a:pt x="4215" y="365"/>
                    </a:lnTo>
                    <a:lnTo>
                      <a:pt x="4215" y="363"/>
                    </a:lnTo>
                    <a:lnTo>
                      <a:pt x="4216" y="363"/>
                    </a:lnTo>
                    <a:lnTo>
                      <a:pt x="4216" y="362"/>
                    </a:lnTo>
                    <a:lnTo>
                      <a:pt x="4218" y="362"/>
                    </a:lnTo>
                    <a:lnTo>
                      <a:pt x="4218" y="358"/>
                    </a:lnTo>
                    <a:lnTo>
                      <a:pt x="4220" y="358"/>
                    </a:lnTo>
                    <a:lnTo>
                      <a:pt x="4220" y="357"/>
                    </a:lnTo>
                    <a:lnTo>
                      <a:pt x="4221" y="357"/>
                    </a:lnTo>
                    <a:lnTo>
                      <a:pt x="4221" y="353"/>
                    </a:lnTo>
                    <a:lnTo>
                      <a:pt x="4223" y="353"/>
                    </a:lnTo>
                    <a:lnTo>
                      <a:pt x="4223" y="352"/>
                    </a:lnTo>
                    <a:lnTo>
                      <a:pt x="4225" y="352"/>
                    </a:lnTo>
                    <a:lnTo>
                      <a:pt x="4225" y="348"/>
                    </a:lnTo>
                    <a:lnTo>
                      <a:pt x="4226" y="348"/>
                    </a:lnTo>
                    <a:lnTo>
                      <a:pt x="4226" y="347"/>
                    </a:lnTo>
                    <a:lnTo>
                      <a:pt x="4228" y="347"/>
                    </a:lnTo>
                    <a:lnTo>
                      <a:pt x="4228" y="343"/>
                    </a:lnTo>
                    <a:lnTo>
                      <a:pt x="4230" y="343"/>
                    </a:lnTo>
                    <a:lnTo>
                      <a:pt x="4230" y="342"/>
                    </a:lnTo>
                    <a:lnTo>
                      <a:pt x="4231" y="342"/>
                    </a:lnTo>
                    <a:lnTo>
                      <a:pt x="4231" y="338"/>
                    </a:lnTo>
                    <a:lnTo>
                      <a:pt x="4233" y="338"/>
                    </a:lnTo>
                    <a:lnTo>
                      <a:pt x="4233" y="337"/>
                    </a:lnTo>
                    <a:lnTo>
                      <a:pt x="4235" y="337"/>
                    </a:lnTo>
                    <a:lnTo>
                      <a:pt x="4235" y="333"/>
                    </a:lnTo>
                    <a:lnTo>
                      <a:pt x="4236" y="333"/>
                    </a:lnTo>
                    <a:lnTo>
                      <a:pt x="4236" y="332"/>
                    </a:lnTo>
                    <a:lnTo>
                      <a:pt x="4238" y="332"/>
                    </a:lnTo>
                    <a:lnTo>
                      <a:pt x="4238" y="330"/>
                    </a:lnTo>
                    <a:lnTo>
                      <a:pt x="4240" y="330"/>
                    </a:lnTo>
                    <a:lnTo>
                      <a:pt x="4240" y="327"/>
                    </a:lnTo>
                    <a:lnTo>
                      <a:pt x="4241" y="327"/>
                    </a:lnTo>
                    <a:lnTo>
                      <a:pt x="4241" y="325"/>
                    </a:lnTo>
                    <a:lnTo>
                      <a:pt x="4243" y="325"/>
                    </a:lnTo>
                    <a:lnTo>
                      <a:pt x="4243" y="322"/>
                    </a:lnTo>
                    <a:lnTo>
                      <a:pt x="4245" y="322"/>
                    </a:lnTo>
                    <a:lnTo>
                      <a:pt x="4245" y="320"/>
                    </a:lnTo>
                    <a:lnTo>
                      <a:pt x="4246" y="320"/>
                    </a:lnTo>
                    <a:lnTo>
                      <a:pt x="4246" y="317"/>
                    </a:lnTo>
                    <a:lnTo>
                      <a:pt x="4248" y="317"/>
                    </a:lnTo>
                    <a:lnTo>
                      <a:pt x="4248" y="315"/>
                    </a:lnTo>
                    <a:lnTo>
                      <a:pt x="4250" y="315"/>
                    </a:lnTo>
                    <a:lnTo>
                      <a:pt x="4250" y="312"/>
                    </a:lnTo>
                    <a:lnTo>
                      <a:pt x="4251" y="312"/>
                    </a:lnTo>
                    <a:lnTo>
                      <a:pt x="4251" y="310"/>
                    </a:lnTo>
                    <a:lnTo>
                      <a:pt x="4253" y="310"/>
                    </a:lnTo>
                    <a:lnTo>
                      <a:pt x="4253" y="307"/>
                    </a:lnTo>
                    <a:lnTo>
                      <a:pt x="4255" y="307"/>
                    </a:lnTo>
                    <a:lnTo>
                      <a:pt x="4255" y="305"/>
                    </a:lnTo>
                    <a:lnTo>
                      <a:pt x="4256" y="305"/>
                    </a:lnTo>
                    <a:lnTo>
                      <a:pt x="4256" y="302"/>
                    </a:lnTo>
                    <a:lnTo>
                      <a:pt x="4258" y="302"/>
                    </a:lnTo>
                    <a:lnTo>
                      <a:pt x="4258" y="300"/>
                    </a:lnTo>
                    <a:lnTo>
                      <a:pt x="4260" y="300"/>
                    </a:lnTo>
                    <a:lnTo>
                      <a:pt x="4260" y="297"/>
                    </a:lnTo>
                    <a:lnTo>
                      <a:pt x="4261" y="297"/>
                    </a:lnTo>
                    <a:lnTo>
                      <a:pt x="4261" y="295"/>
                    </a:lnTo>
                    <a:lnTo>
                      <a:pt x="4263" y="295"/>
                    </a:lnTo>
                    <a:lnTo>
                      <a:pt x="4263" y="292"/>
                    </a:lnTo>
                    <a:lnTo>
                      <a:pt x="4265" y="292"/>
                    </a:lnTo>
                    <a:lnTo>
                      <a:pt x="4265" y="290"/>
                    </a:lnTo>
                    <a:lnTo>
                      <a:pt x="4266" y="290"/>
                    </a:lnTo>
                    <a:lnTo>
                      <a:pt x="4266" y="287"/>
                    </a:lnTo>
                    <a:lnTo>
                      <a:pt x="4268" y="287"/>
                    </a:lnTo>
                    <a:lnTo>
                      <a:pt x="4268" y="285"/>
                    </a:lnTo>
                    <a:lnTo>
                      <a:pt x="4270" y="285"/>
                    </a:lnTo>
                    <a:lnTo>
                      <a:pt x="4270" y="282"/>
                    </a:lnTo>
                    <a:lnTo>
                      <a:pt x="4271" y="282"/>
                    </a:lnTo>
                    <a:lnTo>
                      <a:pt x="4271" y="280"/>
                    </a:lnTo>
                    <a:lnTo>
                      <a:pt x="4273" y="280"/>
                    </a:lnTo>
                    <a:lnTo>
                      <a:pt x="4273" y="277"/>
                    </a:lnTo>
                    <a:lnTo>
                      <a:pt x="4280" y="277"/>
                    </a:lnTo>
                    <a:lnTo>
                      <a:pt x="4280" y="278"/>
                    </a:lnTo>
                    <a:lnTo>
                      <a:pt x="4281" y="278"/>
                    </a:lnTo>
                    <a:lnTo>
                      <a:pt x="4281" y="280"/>
                    </a:lnTo>
                    <a:lnTo>
                      <a:pt x="4285" y="280"/>
                    </a:lnTo>
                    <a:lnTo>
                      <a:pt x="4285" y="282"/>
                    </a:lnTo>
                    <a:lnTo>
                      <a:pt x="4288" y="282"/>
                    </a:lnTo>
                    <a:lnTo>
                      <a:pt x="4288" y="283"/>
                    </a:lnTo>
                    <a:lnTo>
                      <a:pt x="4291" y="283"/>
                    </a:lnTo>
                    <a:lnTo>
                      <a:pt x="4291" y="285"/>
                    </a:lnTo>
                    <a:lnTo>
                      <a:pt x="4293" y="285"/>
                    </a:lnTo>
                    <a:lnTo>
                      <a:pt x="4293" y="287"/>
                    </a:lnTo>
                    <a:lnTo>
                      <a:pt x="4296" y="287"/>
                    </a:lnTo>
                    <a:lnTo>
                      <a:pt x="4296" y="288"/>
                    </a:lnTo>
                    <a:lnTo>
                      <a:pt x="4300" y="288"/>
                    </a:lnTo>
                    <a:lnTo>
                      <a:pt x="4300" y="290"/>
                    </a:lnTo>
                    <a:lnTo>
                      <a:pt x="4301" y="290"/>
                    </a:lnTo>
                    <a:lnTo>
                      <a:pt x="4301" y="292"/>
                    </a:lnTo>
                    <a:lnTo>
                      <a:pt x="4305" y="292"/>
                    </a:lnTo>
                    <a:lnTo>
                      <a:pt x="4305" y="293"/>
                    </a:lnTo>
                    <a:lnTo>
                      <a:pt x="4308" y="293"/>
                    </a:lnTo>
                    <a:lnTo>
                      <a:pt x="4308" y="295"/>
                    </a:lnTo>
                    <a:lnTo>
                      <a:pt x="4310" y="295"/>
                    </a:lnTo>
                    <a:lnTo>
                      <a:pt x="4310" y="297"/>
                    </a:lnTo>
                    <a:lnTo>
                      <a:pt x="4313" y="297"/>
                    </a:lnTo>
                    <a:lnTo>
                      <a:pt x="4313" y="298"/>
                    </a:lnTo>
                    <a:lnTo>
                      <a:pt x="4316" y="298"/>
                    </a:lnTo>
                    <a:lnTo>
                      <a:pt x="4316" y="300"/>
                    </a:lnTo>
                    <a:lnTo>
                      <a:pt x="4318" y="300"/>
                    </a:lnTo>
                    <a:lnTo>
                      <a:pt x="4318" y="302"/>
                    </a:lnTo>
                    <a:lnTo>
                      <a:pt x="4321" y="302"/>
                    </a:lnTo>
                    <a:lnTo>
                      <a:pt x="4321" y="303"/>
                    </a:lnTo>
                    <a:lnTo>
                      <a:pt x="4325" y="303"/>
                    </a:lnTo>
                    <a:lnTo>
                      <a:pt x="4325" y="305"/>
                    </a:lnTo>
                    <a:lnTo>
                      <a:pt x="4326" y="305"/>
                    </a:lnTo>
                    <a:lnTo>
                      <a:pt x="4326" y="307"/>
                    </a:lnTo>
                    <a:lnTo>
                      <a:pt x="4330" y="307"/>
                    </a:lnTo>
                    <a:lnTo>
                      <a:pt x="4330" y="308"/>
                    </a:lnTo>
                    <a:lnTo>
                      <a:pt x="4333" y="308"/>
                    </a:lnTo>
                    <a:lnTo>
                      <a:pt x="4333" y="310"/>
                    </a:lnTo>
                    <a:lnTo>
                      <a:pt x="4335" y="310"/>
                    </a:lnTo>
                    <a:lnTo>
                      <a:pt x="4335" y="312"/>
                    </a:lnTo>
                    <a:lnTo>
                      <a:pt x="4338" y="312"/>
                    </a:lnTo>
                    <a:lnTo>
                      <a:pt x="4338" y="313"/>
                    </a:lnTo>
                    <a:lnTo>
                      <a:pt x="4341" y="313"/>
                    </a:lnTo>
                    <a:lnTo>
                      <a:pt x="4341" y="315"/>
                    </a:lnTo>
                    <a:lnTo>
                      <a:pt x="4343" y="315"/>
                    </a:lnTo>
                    <a:lnTo>
                      <a:pt x="4343" y="317"/>
                    </a:lnTo>
                    <a:lnTo>
                      <a:pt x="4346" y="317"/>
                    </a:lnTo>
                    <a:lnTo>
                      <a:pt x="4346" y="318"/>
                    </a:lnTo>
                    <a:lnTo>
                      <a:pt x="4348" y="318"/>
                    </a:lnTo>
                    <a:lnTo>
                      <a:pt x="4348" y="320"/>
                    </a:lnTo>
                    <a:lnTo>
                      <a:pt x="4351" y="320"/>
                    </a:lnTo>
                    <a:lnTo>
                      <a:pt x="4351" y="322"/>
                    </a:lnTo>
                    <a:lnTo>
                      <a:pt x="4355" y="322"/>
                    </a:lnTo>
                    <a:lnTo>
                      <a:pt x="4355" y="323"/>
                    </a:lnTo>
                    <a:lnTo>
                      <a:pt x="4356" y="323"/>
                    </a:lnTo>
                    <a:lnTo>
                      <a:pt x="4356" y="325"/>
                    </a:lnTo>
                    <a:lnTo>
                      <a:pt x="4360" y="325"/>
                    </a:lnTo>
                    <a:lnTo>
                      <a:pt x="4360" y="327"/>
                    </a:lnTo>
                    <a:lnTo>
                      <a:pt x="4361" y="327"/>
                    </a:lnTo>
                    <a:lnTo>
                      <a:pt x="4361" y="328"/>
                    </a:lnTo>
                    <a:lnTo>
                      <a:pt x="4365" y="328"/>
                    </a:lnTo>
                    <a:lnTo>
                      <a:pt x="4365" y="330"/>
                    </a:lnTo>
                    <a:lnTo>
                      <a:pt x="4368" y="330"/>
                    </a:lnTo>
                    <a:lnTo>
                      <a:pt x="4368" y="332"/>
                    </a:lnTo>
                    <a:lnTo>
                      <a:pt x="4370" y="332"/>
                    </a:lnTo>
                    <a:lnTo>
                      <a:pt x="4370" y="333"/>
                    </a:lnTo>
                    <a:lnTo>
                      <a:pt x="4373" y="333"/>
                    </a:lnTo>
                    <a:lnTo>
                      <a:pt x="4373" y="335"/>
                    </a:lnTo>
                    <a:lnTo>
                      <a:pt x="4375" y="335"/>
                    </a:lnTo>
                    <a:lnTo>
                      <a:pt x="4375" y="337"/>
                    </a:lnTo>
                    <a:lnTo>
                      <a:pt x="4378" y="337"/>
                    </a:lnTo>
                    <a:lnTo>
                      <a:pt x="4378" y="338"/>
                    </a:lnTo>
                    <a:lnTo>
                      <a:pt x="4380" y="338"/>
                    </a:lnTo>
                    <a:lnTo>
                      <a:pt x="4380" y="340"/>
                    </a:lnTo>
                    <a:lnTo>
                      <a:pt x="4383" y="340"/>
                    </a:lnTo>
                    <a:lnTo>
                      <a:pt x="4383" y="342"/>
                    </a:lnTo>
                    <a:lnTo>
                      <a:pt x="4385" y="342"/>
                    </a:lnTo>
                    <a:lnTo>
                      <a:pt x="4385" y="343"/>
                    </a:lnTo>
                    <a:lnTo>
                      <a:pt x="4388" y="343"/>
                    </a:lnTo>
                    <a:lnTo>
                      <a:pt x="4388" y="345"/>
                    </a:lnTo>
                    <a:lnTo>
                      <a:pt x="4391" y="345"/>
                    </a:lnTo>
                    <a:lnTo>
                      <a:pt x="4391" y="347"/>
                    </a:lnTo>
                    <a:lnTo>
                      <a:pt x="4393" y="347"/>
                    </a:lnTo>
                    <a:lnTo>
                      <a:pt x="4393" y="348"/>
                    </a:lnTo>
                    <a:lnTo>
                      <a:pt x="4396" y="348"/>
                    </a:lnTo>
                    <a:lnTo>
                      <a:pt x="4396" y="350"/>
                    </a:lnTo>
                    <a:lnTo>
                      <a:pt x="4398" y="350"/>
                    </a:lnTo>
                    <a:lnTo>
                      <a:pt x="4398" y="352"/>
                    </a:lnTo>
                    <a:lnTo>
                      <a:pt x="4401" y="352"/>
                    </a:lnTo>
                    <a:lnTo>
                      <a:pt x="4401" y="353"/>
                    </a:lnTo>
                    <a:lnTo>
                      <a:pt x="4403" y="353"/>
                    </a:lnTo>
                    <a:lnTo>
                      <a:pt x="4403" y="355"/>
                    </a:lnTo>
                    <a:lnTo>
                      <a:pt x="4406" y="355"/>
                    </a:lnTo>
                    <a:lnTo>
                      <a:pt x="4406" y="357"/>
                    </a:lnTo>
                    <a:lnTo>
                      <a:pt x="4408" y="357"/>
                    </a:lnTo>
                    <a:lnTo>
                      <a:pt x="4408" y="358"/>
                    </a:lnTo>
                    <a:lnTo>
                      <a:pt x="4411" y="358"/>
                    </a:lnTo>
                    <a:lnTo>
                      <a:pt x="4411" y="360"/>
                    </a:lnTo>
                    <a:lnTo>
                      <a:pt x="4413" y="360"/>
                    </a:lnTo>
                    <a:lnTo>
                      <a:pt x="4413" y="362"/>
                    </a:lnTo>
                    <a:lnTo>
                      <a:pt x="4416" y="362"/>
                    </a:lnTo>
                    <a:lnTo>
                      <a:pt x="4416" y="363"/>
                    </a:lnTo>
                    <a:lnTo>
                      <a:pt x="4418" y="363"/>
                    </a:lnTo>
                    <a:lnTo>
                      <a:pt x="4418" y="365"/>
                    </a:lnTo>
                    <a:lnTo>
                      <a:pt x="4421" y="365"/>
                    </a:lnTo>
                    <a:lnTo>
                      <a:pt x="4421" y="367"/>
                    </a:lnTo>
                    <a:lnTo>
                      <a:pt x="4423" y="367"/>
                    </a:lnTo>
                    <a:lnTo>
                      <a:pt x="4423" y="368"/>
                    </a:lnTo>
                    <a:lnTo>
                      <a:pt x="4426" y="368"/>
                    </a:lnTo>
                    <a:lnTo>
                      <a:pt x="4426" y="370"/>
                    </a:lnTo>
                    <a:lnTo>
                      <a:pt x="4428" y="370"/>
                    </a:lnTo>
                    <a:lnTo>
                      <a:pt x="4428" y="372"/>
                    </a:lnTo>
                    <a:lnTo>
                      <a:pt x="4431" y="372"/>
                    </a:lnTo>
                    <a:lnTo>
                      <a:pt x="4431" y="373"/>
                    </a:lnTo>
                    <a:lnTo>
                      <a:pt x="4433" y="373"/>
                    </a:lnTo>
                    <a:lnTo>
                      <a:pt x="4433" y="375"/>
                    </a:lnTo>
                    <a:lnTo>
                      <a:pt x="4435" y="375"/>
                    </a:lnTo>
                    <a:lnTo>
                      <a:pt x="4435" y="377"/>
                    </a:lnTo>
                    <a:lnTo>
                      <a:pt x="4438" y="377"/>
                    </a:lnTo>
                    <a:lnTo>
                      <a:pt x="4438" y="378"/>
                    </a:lnTo>
                    <a:lnTo>
                      <a:pt x="4440" y="378"/>
                    </a:lnTo>
                    <a:lnTo>
                      <a:pt x="4440" y="380"/>
                    </a:lnTo>
                    <a:lnTo>
                      <a:pt x="4443" y="380"/>
                    </a:lnTo>
                    <a:lnTo>
                      <a:pt x="4443" y="382"/>
                    </a:lnTo>
                    <a:lnTo>
                      <a:pt x="4445" y="382"/>
                    </a:lnTo>
                    <a:lnTo>
                      <a:pt x="4445" y="383"/>
                    </a:lnTo>
                    <a:lnTo>
                      <a:pt x="4448" y="383"/>
                    </a:lnTo>
                    <a:lnTo>
                      <a:pt x="4448" y="385"/>
                    </a:lnTo>
                    <a:lnTo>
                      <a:pt x="4450" y="385"/>
                    </a:lnTo>
                    <a:lnTo>
                      <a:pt x="4450" y="387"/>
                    </a:lnTo>
                    <a:lnTo>
                      <a:pt x="4451" y="387"/>
                    </a:lnTo>
                    <a:lnTo>
                      <a:pt x="4451" y="388"/>
                    </a:lnTo>
                    <a:lnTo>
                      <a:pt x="4455" y="388"/>
                    </a:lnTo>
                    <a:lnTo>
                      <a:pt x="4455" y="390"/>
                    </a:lnTo>
                    <a:lnTo>
                      <a:pt x="4456" y="390"/>
                    </a:lnTo>
                    <a:lnTo>
                      <a:pt x="4456" y="392"/>
                    </a:lnTo>
                    <a:lnTo>
                      <a:pt x="4460" y="392"/>
                    </a:lnTo>
                    <a:lnTo>
                      <a:pt x="4460" y="393"/>
                    </a:lnTo>
                    <a:lnTo>
                      <a:pt x="4461" y="393"/>
                    </a:lnTo>
                    <a:lnTo>
                      <a:pt x="4461" y="395"/>
                    </a:lnTo>
                    <a:lnTo>
                      <a:pt x="4465" y="395"/>
                    </a:lnTo>
                    <a:lnTo>
                      <a:pt x="4465" y="397"/>
                    </a:lnTo>
                    <a:lnTo>
                      <a:pt x="4466" y="397"/>
                    </a:lnTo>
                    <a:lnTo>
                      <a:pt x="4466" y="398"/>
                    </a:lnTo>
                    <a:lnTo>
                      <a:pt x="4468" y="398"/>
                    </a:lnTo>
                    <a:lnTo>
                      <a:pt x="4468" y="400"/>
                    </a:lnTo>
                    <a:lnTo>
                      <a:pt x="4471" y="400"/>
                    </a:lnTo>
                    <a:lnTo>
                      <a:pt x="4471" y="402"/>
                    </a:lnTo>
                    <a:lnTo>
                      <a:pt x="4473" y="402"/>
                    </a:lnTo>
                    <a:lnTo>
                      <a:pt x="4473" y="403"/>
                    </a:lnTo>
                    <a:lnTo>
                      <a:pt x="4476" y="403"/>
                    </a:lnTo>
                    <a:lnTo>
                      <a:pt x="4476" y="405"/>
                    </a:lnTo>
                    <a:lnTo>
                      <a:pt x="4478" y="405"/>
                    </a:lnTo>
                    <a:lnTo>
                      <a:pt x="4478" y="407"/>
                    </a:lnTo>
                    <a:lnTo>
                      <a:pt x="4480" y="407"/>
                    </a:lnTo>
                    <a:lnTo>
                      <a:pt x="4480" y="408"/>
                    </a:lnTo>
                    <a:lnTo>
                      <a:pt x="4483" y="408"/>
                    </a:lnTo>
                    <a:lnTo>
                      <a:pt x="4483" y="410"/>
                    </a:lnTo>
                    <a:lnTo>
                      <a:pt x="4485" y="410"/>
                    </a:lnTo>
                    <a:lnTo>
                      <a:pt x="4485" y="412"/>
                    </a:lnTo>
                    <a:lnTo>
                      <a:pt x="4488" y="412"/>
                    </a:lnTo>
                    <a:lnTo>
                      <a:pt x="4488" y="413"/>
                    </a:lnTo>
                    <a:lnTo>
                      <a:pt x="4490" y="413"/>
                    </a:lnTo>
                    <a:lnTo>
                      <a:pt x="4490" y="415"/>
                    </a:lnTo>
                    <a:lnTo>
                      <a:pt x="4491" y="415"/>
                    </a:lnTo>
                    <a:lnTo>
                      <a:pt x="4491" y="417"/>
                    </a:lnTo>
                    <a:lnTo>
                      <a:pt x="4493" y="417"/>
                    </a:lnTo>
                    <a:lnTo>
                      <a:pt x="4493" y="418"/>
                    </a:lnTo>
                    <a:lnTo>
                      <a:pt x="4496" y="418"/>
                    </a:lnTo>
                    <a:lnTo>
                      <a:pt x="4496" y="420"/>
                    </a:lnTo>
                    <a:lnTo>
                      <a:pt x="4498" y="420"/>
                    </a:lnTo>
                    <a:lnTo>
                      <a:pt x="4498" y="422"/>
                    </a:lnTo>
                    <a:lnTo>
                      <a:pt x="4500" y="422"/>
                    </a:lnTo>
                    <a:lnTo>
                      <a:pt x="4500" y="423"/>
                    </a:lnTo>
                    <a:lnTo>
                      <a:pt x="4503" y="423"/>
                    </a:lnTo>
                    <a:lnTo>
                      <a:pt x="4503" y="425"/>
                    </a:lnTo>
                    <a:lnTo>
                      <a:pt x="4505" y="425"/>
                    </a:lnTo>
                    <a:lnTo>
                      <a:pt x="4505" y="427"/>
                    </a:lnTo>
                    <a:lnTo>
                      <a:pt x="4506" y="427"/>
                    </a:lnTo>
                    <a:lnTo>
                      <a:pt x="4506" y="428"/>
                    </a:lnTo>
                    <a:lnTo>
                      <a:pt x="4510" y="428"/>
                    </a:lnTo>
                    <a:lnTo>
                      <a:pt x="4510" y="430"/>
                    </a:lnTo>
                    <a:lnTo>
                      <a:pt x="4511" y="430"/>
                    </a:lnTo>
                    <a:lnTo>
                      <a:pt x="4511" y="432"/>
                    </a:lnTo>
                    <a:lnTo>
                      <a:pt x="4513" y="432"/>
                    </a:lnTo>
                    <a:lnTo>
                      <a:pt x="4513" y="433"/>
                    </a:lnTo>
                    <a:lnTo>
                      <a:pt x="4516" y="433"/>
                    </a:lnTo>
                    <a:lnTo>
                      <a:pt x="4516" y="435"/>
                    </a:lnTo>
                    <a:lnTo>
                      <a:pt x="4518" y="435"/>
                    </a:lnTo>
                    <a:lnTo>
                      <a:pt x="4518" y="437"/>
                    </a:lnTo>
                    <a:lnTo>
                      <a:pt x="4520" y="437"/>
                    </a:lnTo>
                    <a:lnTo>
                      <a:pt x="4520" y="438"/>
                    </a:lnTo>
                    <a:lnTo>
                      <a:pt x="4523" y="438"/>
                    </a:lnTo>
                    <a:lnTo>
                      <a:pt x="4523" y="440"/>
                    </a:lnTo>
                    <a:lnTo>
                      <a:pt x="4525" y="440"/>
                    </a:lnTo>
                    <a:lnTo>
                      <a:pt x="4525" y="442"/>
                    </a:lnTo>
                    <a:lnTo>
                      <a:pt x="4526" y="442"/>
                    </a:lnTo>
                    <a:lnTo>
                      <a:pt x="4526" y="443"/>
                    </a:lnTo>
                    <a:lnTo>
                      <a:pt x="4530" y="443"/>
                    </a:lnTo>
                    <a:lnTo>
                      <a:pt x="4530" y="445"/>
                    </a:lnTo>
                    <a:lnTo>
                      <a:pt x="4531" y="445"/>
                    </a:lnTo>
                    <a:lnTo>
                      <a:pt x="4531" y="447"/>
                    </a:lnTo>
                    <a:lnTo>
                      <a:pt x="4533" y="447"/>
                    </a:lnTo>
                    <a:lnTo>
                      <a:pt x="4533" y="448"/>
                    </a:lnTo>
                    <a:lnTo>
                      <a:pt x="4536" y="448"/>
                    </a:lnTo>
                    <a:lnTo>
                      <a:pt x="4536" y="450"/>
                    </a:lnTo>
                    <a:lnTo>
                      <a:pt x="4538" y="450"/>
                    </a:lnTo>
                    <a:lnTo>
                      <a:pt x="4538" y="452"/>
                    </a:lnTo>
                    <a:lnTo>
                      <a:pt x="4540" y="452"/>
                    </a:lnTo>
                    <a:lnTo>
                      <a:pt x="4540" y="453"/>
                    </a:lnTo>
                    <a:lnTo>
                      <a:pt x="4543" y="453"/>
                    </a:lnTo>
                    <a:lnTo>
                      <a:pt x="4543" y="455"/>
                    </a:lnTo>
                    <a:lnTo>
                      <a:pt x="4545" y="455"/>
                    </a:lnTo>
                    <a:lnTo>
                      <a:pt x="4545" y="457"/>
                    </a:lnTo>
                    <a:lnTo>
                      <a:pt x="4546" y="457"/>
                    </a:lnTo>
                    <a:lnTo>
                      <a:pt x="4546" y="458"/>
                    </a:lnTo>
                    <a:lnTo>
                      <a:pt x="4548" y="458"/>
                    </a:lnTo>
                    <a:lnTo>
                      <a:pt x="4548" y="460"/>
                    </a:lnTo>
                    <a:lnTo>
                      <a:pt x="4551" y="460"/>
                    </a:lnTo>
                    <a:lnTo>
                      <a:pt x="4551" y="462"/>
                    </a:lnTo>
                    <a:lnTo>
                      <a:pt x="4553" y="462"/>
                    </a:lnTo>
                    <a:lnTo>
                      <a:pt x="4553" y="463"/>
                    </a:lnTo>
                    <a:lnTo>
                      <a:pt x="4555" y="463"/>
                    </a:lnTo>
                    <a:lnTo>
                      <a:pt x="4555" y="465"/>
                    </a:lnTo>
                    <a:lnTo>
                      <a:pt x="4556" y="465"/>
                    </a:lnTo>
                    <a:lnTo>
                      <a:pt x="4556" y="467"/>
                    </a:lnTo>
                    <a:lnTo>
                      <a:pt x="4560" y="467"/>
                    </a:lnTo>
                    <a:lnTo>
                      <a:pt x="4560" y="468"/>
                    </a:lnTo>
                    <a:lnTo>
                      <a:pt x="4561" y="468"/>
                    </a:lnTo>
                    <a:lnTo>
                      <a:pt x="4561" y="470"/>
                    </a:lnTo>
                    <a:lnTo>
                      <a:pt x="4563" y="470"/>
                    </a:lnTo>
                    <a:lnTo>
                      <a:pt x="4563" y="472"/>
                    </a:lnTo>
                    <a:lnTo>
                      <a:pt x="4565" y="472"/>
                    </a:lnTo>
                    <a:lnTo>
                      <a:pt x="4565" y="473"/>
                    </a:lnTo>
                    <a:lnTo>
                      <a:pt x="4566" y="473"/>
                    </a:lnTo>
                    <a:lnTo>
                      <a:pt x="4566" y="475"/>
                    </a:lnTo>
                    <a:lnTo>
                      <a:pt x="4570" y="475"/>
                    </a:lnTo>
                    <a:lnTo>
                      <a:pt x="4570" y="477"/>
                    </a:lnTo>
                    <a:lnTo>
                      <a:pt x="4571" y="477"/>
                    </a:lnTo>
                    <a:lnTo>
                      <a:pt x="4571" y="478"/>
                    </a:lnTo>
                    <a:lnTo>
                      <a:pt x="4573" y="478"/>
                    </a:lnTo>
                    <a:lnTo>
                      <a:pt x="4573" y="480"/>
                    </a:lnTo>
                    <a:lnTo>
                      <a:pt x="4575" y="480"/>
                    </a:lnTo>
                    <a:lnTo>
                      <a:pt x="4575" y="482"/>
                    </a:lnTo>
                    <a:lnTo>
                      <a:pt x="4578" y="482"/>
                    </a:lnTo>
                    <a:lnTo>
                      <a:pt x="4578" y="483"/>
                    </a:lnTo>
                    <a:lnTo>
                      <a:pt x="4580" y="483"/>
                    </a:lnTo>
                    <a:lnTo>
                      <a:pt x="4580" y="485"/>
                    </a:lnTo>
                    <a:lnTo>
                      <a:pt x="4581" y="485"/>
                    </a:lnTo>
                    <a:lnTo>
                      <a:pt x="4581" y="487"/>
                    </a:lnTo>
                    <a:lnTo>
                      <a:pt x="4583" y="487"/>
                    </a:lnTo>
                    <a:lnTo>
                      <a:pt x="4583" y="488"/>
                    </a:lnTo>
                    <a:lnTo>
                      <a:pt x="4586" y="488"/>
                    </a:lnTo>
                    <a:lnTo>
                      <a:pt x="4586" y="490"/>
                    </a:lnTo>
                    <a:lnTo>
                      <a:pt x="4588" y="490"/>
                    </a:lnTo>
                    <a:lnTo>
                      <a:pt x="4588" y="492"/>
                    </a:lnTo>
                    <a:lnTo>
                      <a:pt x="4590" y="492"/>
                    </a:lnTo>
                    <a:lnTo>
                      <a:pt x="4590" y="493"/>
                    </a:lnTo>
                    <a:lnTo>
                      <a:pt x="4591" y="493"/>
                    </a:lnTo>
                    <a:lnTo>
                      <a:pt x="4591" y="495"/>
                    </a:lnTo>
                    <a:lnTo>
                      <a:pt x="4593" y="495"/>
                    </a:lnTo>
                    <a:lnTo>
                      <a:pt x="4593" y="497"/>
                    </a:lnTo>
                    <a:lnTo>
                      <a:pt x="4596" y="497"/>
                    </a:lnTo>
                    <a:lnTo>
                      <a:pt x="4596" y="498"/>
                    </a:lnTo>
                    <a:lnTo>
                      <a:pt x="4598" y="498"/>
                    </a:lnTo>
                    <a:lnTo>
                      <a:pt x="4598" y="500"/>
                    </a:lnTo>
                    <a:lnTo>
                      <a:pt x="4600" y="500"/>
                    </a:lnTo>
                    <a:lnTo>
                      <a:pt x="4600" y="502"/>
                    </a:lnTo>
                    <a:lnTo>
                      <a:pt x="4601" y="502"/>
                    </a:lnTo>
                    <a:lnTo>
                      <a:pt x="4601" y="503"/>
                    </a:lnTo>
                    <a:lnTo>
                      <a:pt x="4603" y="503"/>
                    </a:lnTo>
                    <a:lnTo>
                      <a:pt x="4603" y="505"/>
                    </a:lnTo>
                    <a:lnTo>
                      <a:pt x="4606" y="505"/>
                    </a:lnTo>
                    <a:lnTo>
                      <a:pt x="4606" y="507"/>
                    </a:lnTo>
                    <a:lnTo>
                      <a:pt x="4608" y="507"/>
                    </a:lnTo>
                    <a:lnTo>
                      <a:pt x="4608" y="508"/>
                    </a:lnTo>
                    <a:lnTo>
                      <a:pt x="4610" y="508"/>
                    </a:lnTo>
                    <a:lnTo>
                      <a:pt x="4610" y="510"/>
                    </a:lnTo>
                    <a:lnTo>
                      <a:pt x="4611" y="510"/>
                    </a:lnTo>
                    <a:lnTo>
                      <a:pt x="4611" y="512"/>
                    </a:lnTo>
                    <a:lnTo>
                      <a:pt x="4613" y="512"/>
                    </a:lnTo>
                    <a:lnTo>
                      <a:pt x="4613" y="513"/>
                    </a:lnTo>
                    <a:lnTo>
                      <a:pt x="4615" y="513"/>
                    </a:lnTo>
                    <a:lnTo>
                      <a:pt x="4615" y="515"/>
                    </a:lnTo>
                    <a:lnTo>
                      <a:pt x="4618" y="515"/>
                    </a:lnTo>
                    <a:lnTo>
                      <a:pt x="4618" y="517"/>
                    </a:lnTo>
                    <a:lnTo>
                      <a:pt x="4620" y="517"/>
                    </a:lnTo>
                    <a:lnTo>
                      <a:pt x="4620" y="518"/>
                    </a:lnTo>
                    <a:lnTo>
                      <a:pt x="4621" y="518"/>
                    </a:lnTo>
                    <a:lnTo>
                      <a:pt x="4621" y="520"/>
                    </a:lnTo>
                    <a:lnTo>
                      <a:pt x="4623" y="520"/>
                    </a:lnTo>
                    <a:lnTo>
                      <a:pt x="4623" y="522"/>
                    </a:lnTo>
                    <a:lnTo>
                      <a:pt x="4625" y="522"/>
                    </a:lnTo>
                    <a:lnTo>
                      <a:pt x="4625" y="523"/>
                    </a:lnTo>
                    <a:lnTo>
                      <a:pt x="4626" y="523"/>
                    </a:lnTo>
                    <a:lnTo>
                      <a:pt x="4626" y="525"/>
                    </a:lnTo>
                    <a:lnTo>
                      <a:pt x="4628" y="525"/>
                    </a:lnTo>
                    <a:lnTo>
                      <a:pt x="4628" y="527"/>
                    </a:lnTo>
                    <a:lnTo>
                      <a:pt x="4631" y="527"/>
                    </a:lnTo>
                    <a:lnTo>
                      <a:pt x="4631" y="528"/>
                    </a:lnTo>
                    <a:lnTo>
                      <a:pt x="4633" y="528"/>
                    </a:lnTo>
                    <a:lnTo>
                      <a:pt x="4633" y="530"/>
                    </a:lnTo>
                    <a:lnTo>
                      <a:pt x="4635" y="530"/>
                    </a:lnTo>
                    <a:lnTo>
                      <a:pt x="4635" y="532"/>
                    </a:lnTo>
                    <a:lnTo>
                      <a:pt x="4636" y="532"/>
                    </a:lnTo>
                    <a:lnTo>
                      <a:pt x="4636" y="533"/>
                    </a:lnTo>
                    <a:lnTo>
                      <a:pt x="4638" y="533"/>
                    </a:lnTo>
                    <a:lnTo>
                      <a:pt x="4638" y="535"/>
                    </a:lnTo>
                    <a:lnTo>
                      <a:pt x="4640" y="535"/>
                    </a:lnTo>
                    <a:lnTo>
                      <a:pt x="4640" y="537"/>
                    </a:lnTo>
                    <a:lnTo>
                      <a:pt x="4641" y="537"/>
                    </a:lnTo>
                    <a:lnTo>
                      <a:pt x="4641" y="538"/>
                    </a:lnTo>
                    <a:lnTo>
                      <a:pt x="4645" y="538"/>
                    </a:lnTo>
                    <a:lnTo>
                      <a:pt x="4645" y="540"/>
                    </a:lnTo>
                    <a:lnTo>
                      <a:pt x="4646" y="540"/>
                    </a:lnTo>
                    <a:lnTo>
                      <a:pt x="4646" y="542"/>
                    </a:lnTo>
                    <a:lnTo>
                      <a:pt x="4648" y="542"/>
                    </a:lnTo>
                    <a:lnTo>
                      <a:pt x="4648" y="543"/>
                    </a:lnTo>
                    <a:lnTo>
                      <a:pt x="4650" y="543"/>
                    </a:lnTo>
                    <a:lnTo>
                      <a:pt x="4650" y="545"/>
                    </a:lnTo>
                    <a:lnTo>
                      <a:pt x="4651" y="545"/>
                    </a:lnTo>
                    <a:lnTo>
                      <a:pt x="4651" y="547"/>
                    </a:lnTo>
                    <a:lnTo>
                      <a:pt x="4653" y="547"/>
                    </a:lnTo>
                    <a:lnTo>
                      <a:pt x="4653" y="548"/>
                    </a:lnTo>
                    <a:lnTo>
                      <a:pt x="4655" y="548"/>
                    </a:lnTo>
                    <a:lnTo>
                      <a:pt x="4655" y="550"/>
                    </a:lnTo>
                    <a:lnTo>
                      <a:pt x="4656" y="550"/>
                    </a:lnTo>
                    <a:lnTo>
                      <a:pt x="4656" y="552"/>
                    </a:lnTo>
                    <a:lnTo>
                      <a:pt x="4658" y="552"/>
                    </a:lnTo>
                    <a:lnTo>
                      <a:pt x="4658" y="553"/>
                    </a:lnTo>
                    <a:lnTo>
                      <a:pt x="4661" y="553"/>
                    </a:lnTo>
                    <a:lnTo>
                      <a:pt x="4661" y="555"/>
                    </a:lnTo>
                    <a:lnTo>
                      <a:pt x="4663" y="555"/>
                    </a:lnTo>
                    <a:lnTo>
                      <a:pt x="4663" y="557"/>
                    </a:lnTo>
                    <a:lnTo>
                      <a:pt x="4665" y="557"/>
                    </a:lnTo>
                    <a:lnTo>
                      <a:pt x="4665" y="558"/>
                    </a:lnTo>
                    <a:lnTo>
                      <a:pt x="4666" y="558"/>
                    </a:lnTo>
                    <a:lnTo>
                      <a:pt x="4666" y="560"/>
                    </a:lnTo>
                    <a:lnTo>
                      <a:pt x="4668" y="560"/>
                    </a:lnTo>
                    <a:lnTo>
                      <a:pt x="4668" y="562"/>
                    </a:lnTo>
                    <a:lnTo>
                      <a:pt x="4670" y="562"/>
                    </a:lnTo>
                    <a:lnTo>
                      <a:pt x="4670" y="563"/>
                    </a:lnTo>
                    <a:lnTo>
                      <a:pt x="4671" y="563"/>
                    </a:lnTo>
                    <a:lnTo>
                      <a:pt x="4671" y="565"/>
                    </a:lnTo>
                    <a:lnTo>
                      <a:pt x="4673" y="565"/>
                    </a:lnTo>
                    <a:lnTo>
                      <a:pt x="4673" y="567"/>
                    </a:lnTo>
                    <a:lnTo>
                      <a:pt x="4675" y="567"/>
                    </a:lnTo>
                    <a:lnTo>
                      <a:pt x="4675" y="568"/>
                    </a:lnTo>
                    <a:lnTo>
                      <a:pt x="4676" y="568"/>
                    </a:lnTo>
                    <a:lnTo>
                      <a:pt x="4676" y="570"/>
                    </a:lnTo>
                    <a:lnTo>
                      <a:pt x="4678" y="570"/>
                    </a:lnTo>
                    <a:lnTo>
                      <a:pt x="4678" y="572"/>
                    </a:lnTo>
                    <a:lnTo>
                      <a:pt x="4681" y="572"/>
                    </a:lnTo>
                    <a:lnTo>
                      <a:pt x="4681" y="573"/>
                    </a:lnTo>
                    <a:lnTo>
                      <a:pt x="4683" y="573"/>
                    </a:lnTo>
                    <a:lnTo>
                      <a:pt x="4683" y="575"/>
                    </a:lnTo>
                    <a:lnTo>
                      <a:pt x="4685" y="575"/>
                    </a:lnTo>
                    <a:lnTo>
                      <a:pt x="4685" y="577"/>
                    </a:lnTo>
                    <a:lnTo>
                      <a:pt x="4686" y="577"/>
                    </a:lnTo>
                    <a:lnTo>
                      <a:pt x="4686" y="578"/>
                    </a:lnTo>
                    <a:lnTo>
                      <a:pt x="4688" y="578"/>
                    </a:lnTo>
                    <a:lnTo>
                      <a:pt x="4688" y="580"/>
                    </a:lnTo>
                    <a:lnTo>
                      <a:pt x="4690" y="580"/>
                    </a:lnTo>
                    <a:lnTo>
                      <a:pt x="4690" y="582"/>
                    </a:lnTo>
                    <a:lnTo>
                      <a:pt x="4691" y="582"/>
                    </a:lnTo>
                    <a:lnTo>
                      <a:pt x="4691" y="583"/>
                    </a:lnTo>
                    <a:lnTo>
                      <a:pt x="4693" y="583"/>
                    </a:lnTo>
                    <a:lnTo>
                      <a:pt x="4693" y="585"/>
                    </a:lnTo>
                    <a:lnTo>
                      <a:pt x="4695" y="585"/>
                    </a:lnTo>
                    <a:lnTo>
                      <a:pt x="4695" y="587"/>
                    </a:lnTo>
                    <a:lnTo>
                      <a:pt x="4696" y="587"/>
                    </a:lnTo>
                    <a:lnTo>
                      <a:pt x="4696" y="588"/>
                    </a:lnTo>
                    <a:lnTo>
                      <a:pt x="4698" y="588"/>
                    </a:lnTo>
                    <a:lnTo>
                      <a:pt x="4698" y="590"/>
                    </a:lnTo>
                    <a:lnTo>
                      <a:pt x="4700" y="590"/>
                    </a:lnTo>
                    <a:lnTo>
                      <a:pt x="4700" y="592"/>
                    </a:lnTo>
                    <a:lnTo>
                      <a:pt x="4701" y="592"/>
                    </a:lnTo>
                    <a:lnTo>
                      <a:pt x="4701" y="593"/>
                    </a:lnTo>
                    <a:lnTo>
                      <a:pt x="4703" y="593"/>
                    </a:lnTo>
                    <a:lnTo>
                      <a:pt x="4703" y="595"/>
                    </a:lnTo>
                    <a:lnTo>
                      <a:pt x="4705" y="595"/>
                    </a:lnTo>
                    <a:lnTo>
                      <a:pt x="4705" y="597"/>
                    </a:lnTo>
                    <a:lnTo>
                      <a:pt x="4706" y="597"/>
                    </a:lnTo>
                    <a:lnTo>
                      <a:pt x="4706" y="598"/>
                    </a:lnTo>
                    <a:lnTo>
                      <a:pt x="4708" y="598"/>
                    </a:lnTo>
                    <a:lnTo>
                      <a:pt x="4708" y="600"/>
                    </a:lnTo>
                    <a:lnTo>
                      <a:pt x="4711" y="600"/>
                    </a:lnTo>
                    <a:lnTo>
                      <a:pt x="4711" y="602"/>
                    </a:lnTo>
                    <a:lnTo>
                      <a:pt x="4713" y="602"/>
                    </a:lnTo>
                    <a:lnTo>
                      <a:pt x="4713" y="603"/>
                    </a:lnTo>
                    <a:lnTo>
                      <a:pt x="4715" y="603"/>
                    </a:lnTo>
                    <a:lnTo>
                      <a:pt x="4715" y="605"/>
                    </a:lnTo>
                    <a:lnTo>
                      <a:pt x="4716" y="605"/>
                    </a:lnTo>
                    <a:lnTo>
                      <a:pt x="4716" y="607"/>
                    </a:lnTo>
                    <a:lnTo>
                      <a:pt x="4718" y="607"/>
                    </a:lnTo>
                    <a:lnTo>
                      <a:pt x="4718" y="608"/>
                    </a:lnTo>
                    <a:lnTo>
                      <a:pt x="4720" y="608"/>
                    </a:lnTo>
                    <a:lnTo>
                      <a:pt x="4720" y="610"/>
                    </a:lnTo>
                    <a:lnTo>
                      <a:pt x="4721" y="610"/>
                    </a:lnTo>
                    <a:lnTo>
                      <a:pt x="4721" y="612"/>
                    </a:lnTo>
                    <a:lnTo>
                      <a:pt x="4723" y="612"/>
                    </a:lnTo>
                    <a:lnTo>
                      <a:pt x="4723" y="613"/>
                    </a:lnTo>
                    <a:lnTo>
                      <a:pt x="4725" y="613"/>
                    </a:lnTo>
                    <a:lnTo>
                      <a:pt x="4725" y="615"/>
                    </a:lnTo>
                    <a:lnTo>
                      <a:pt x="4726" y="615"/>
                    </a:lnTo>
                    <a:lnTo>
                      <a:pt x="4726" y="617"/>
                    </a:lnTo>
                    <a:lnTo>
                      <a:pt x="4728" y="617"/>
                    </a:lnTo>
                    <a:lnTo>
                      <a:pt x="4728" y="618"/>
                    </a:lnTo>
                    <a:lnTo>
                      <a:pt x="4730" y="618"/>
                    </a:lnTo>
                    <a:lnTo>
                      <a:pt x="4730" y="620"/>
                    </a:lnTo>
                    <a:lnTo>
                      <a:pt x="4731" y="620"/>
                    </a:lnTo>
                    <a:lnTo>
                      <a:pt x="4731" y="622"/>
                    </a:lnTo>
                    <a:lnTo>
                      <a:pt x="4733" y="622"/>
                    </a:lnTo>
                    <a:lnTo>
                      <a:pt x="4733" y="623"/>
                    </a:lnTo>
                    <a:lnTo>
                      <a:pt x="4735" y="623"/>
                    </a:lnTo>
                    <a:lnTo>
                      <a:pt x="4735" y="625"/>
                    </a:lnTo>
                    <a:lnTo>
                      <a:pt x="4736" y="625"/>
                    </a:lnTo>
                    <a:lnTo>
                      <a:pt x="4736" y="627"/>
                    </a:lnTo>
                    <a:lnTo>
                      <a:pt x="4738" y="627"/>
                    </a:lnTo>
                    <a:lnTo>
                      <a:pt x="4738" y="628"/>
                    </a:lnTo>
                    <a:lnTo>
                      <a:pt x="4740" y="628"/>
                    </a:lnTo>
                    <a:lnTo>
                      <a:pt x="4740" y="630"/>
                    </a:lnTo>
                    <a:lnTo>
                      <a:pt x="4741" y="630"/>
                    </a:lnTo>
                    <a:lnTo>
                      <a:pt x="4741" y="632"/>
                    </a:lnTo>
                    <a:lnTo>
                      <a:pt x="4743" y="632"/>
                    </a:lnTo>
                    <a:lnTo>
                      <a:pt x="4743" y="633"/>
                    </a:lnTo>
                    <a:lnTo>
                      <a:pt x="4745" y="633"/>
                    </a:lnTo>
                    <a:lnTo>
                      <a:pt x="4745" y="635"/>
                    </a:lnTo>
                    <a:lnTo>
                      <a:pt x="4746" y="635"/>
                    </a:lnTo>
                    <a:lnTo>
                      <a:pt x="4746" y="637"/>
                    </a:lnTo>
                    <a:lnTo>
                      <a:pt x="4748" y="637"/>
                    </a:lnTo>
                    <a:lnTo>
                      <a:pt x="4748" y="638"/>
                    </a:lnTo>
                    <a:lnTo>
                      <a:pt x="4750" y="638"/>
                    </a:lnTo>
                    <a:lnTo>
                      <a:pt x="4750" y="640"/>
                    </a:lnTo>
                    <a:lnTo>
                      <a:pt x="4751" y="640"/>
                    </a:lnTo>
                    <a:lnTo>
                      <a:pt x="4751" y="642"/>
                    </a:lnTo>
                    <a:lnTo>
                      <a:pt x="4753" y="642"/>
                    </a:lnTo>
                    <a:lnTo>
                      <a:pt x="4753" y="643"/>
                    </a:lnTo>
                    <a:lnTo>
                      <a:pt x="4755" y="643"/>
                    </a:lnTo>
                    <a:lnTo>
                      <a:pt x="4755" y="645"/>
                    </a:lnTo>
                    <a:lnTo>
                      <a:pt x="4756" y="645"/>
                    </a:lnTo>
                    <a:lnTo>
                      <a:pt x="4756" y="647"/>
                    </a:lnTo>
                    <a:lnTo>
                      <a:pt x="4758" y="647"/>
                    </a:lnTo>
                    <a:lnTo>
                      <a:pt x="4758" y="648"/>
                    </a:lnTo>
                    <a:lnTo>
                      <a:pt x="4760" y="648"/>
                    </a:lnTo>
                    <a:lnTo>
                      <a:pt x="4760" y="650"/>
                    </a:lnTo>
                    <a:lnTo>
                      <a:pt x="4761" y="650"/>
                    </a:lnTo>
                    <a:lnTo>
                      <a:pt x="4761" y="652"/>
                    </a:lnTo>
                    <a:lnTo>
                      <a:pt x="4763" y="652"/>
                    </a:lnTo>
                    <a:lnTo>
                      <a:pt x="4763" y="653"/>
                    </a:lnTo>
                    <a:lnTo>
                      <a:pt x="4765" y="653"/>
                    </a:lnTo>
                    <a:lnTo>
                      <a:pt x="4765" y="655"/>
                    </a:lnTo>
                    <a:lnTo>
                      <a:pt x="4766" y="655"/>
                    </a:lnTo>
                    <a:lnTo>
                      <a:pt x="4766" y="658"/>
                    </a:lnTo>
                    <a:lnTo>
                      <a:pt x="4768" y="658"/>
                    </a:lnTo>
                    <a:lnTo>
                      <a:pt x="4768" y="660"/>
                    </a:lnTo>
                    <a:lnTo>
                      <a:pt x="4770" y="660"/>
                    </a:lnTo>
                    <a:lnTo>
                      <a:pt x="4770" y="662"/>
                    </a:lnTo>
                    <a:lnTo>
                      <a:pt x="4771" y="662"/>
                    </a:lnTo>
                    <a:lnTo>
                      <a:pt x="4771" y="663"/>
                    </a:lnTo>
                    <a:lnTo>
                      <a:pt x="4773" y="663"/>
                    </a:lnTo>
                    <a:lnTo>
                      <a:pt x="4773" y="665"/>
                    </a:lnTo>
                    <a:lnTo>
                      <a:pt x="4775" y="665"/>
                    </a:lnTo>
                    <a:lnTo>
                      <a:pt x="4775" y="667"/>
                    </a:lnTo>
                    <a:lnTo>
                      <a:pt x="4776" y="667"/>
                    </a:lnTo>
                    <a:lnTo>
                      <a:pt x="4776" y="668"/>
                    </a:lnTo>
                    <a:lnTo>
                      <a:pt x="4778" y="668"/>
                    </a:lnTo>
                    <a:lnTo>
                      <a:pt x="4778" y="670"/>
                    </a:lnTo>
                    <a:lnTo>
                      <a:pt x="4780" y="670"/>
                    </a:lnTo>
                    <a:lnTo>
                      <a:pt x="4780" y="672"/>
                    </a:lnTo>
                    <a:lnTo>
                      <a:pt x="4781" y="672"/>
                    </a:lnTo>
                    <a:lnTo>
                      <a:pt x="4781" y="673"/>
                    </a:lnTo>
                    <a:lnTo>
                      <a:pt x="4783" y="673"/>
                    </a:lnTo>
                    <a:lnTo>
                      <a:pt x="4783" y="675"/>
                    </a:lnTo>
                    <a:lnTo>
                      <a:pt x="4785" y="675"/>
                    </a:lnTo>
                    <a:lnTo>
                      <a:pt x="4785" y="677"/>
                    </a:lnTo>
                    <a:lnTo>
                      <a:pt x="4786" y="677"/>
                    </a:lnTo>
                    <a:lnTo>
                      <a:pt x="4786" y="678"/>
                    </a:lnTo>
                    <a:lnTo>
                      <a:pt x="4788" y="678"/>
                    </a:lnTo>
                    <a:lnTo>
                      <a:pt x="4788" y="680"/>
                    </a:lnTo>
                    <a:lnTo>
                      <a:pt x="4790" y="680"/>
                    </a:lnTo>
                    <a:lnTo>
                      <a:pt x="4790" y="682"/>
                    </a:lnTo>
                    <a:lnTo>
                      <a:pt x="4791" y="682"/>
                    </a:lnTo>
                    <a:lnTo>
                      <a:pt x="4791" y="683"/>
                    </a:lnTo>
                    <a:lnTo>
                      <a:pt x="4793" y="683"/>
                    </a:lnTo>
                    <a:lnTo>
                      <a:pt x="4793" y="687"/>
                    </a:lnTo>
                    <a:lnTo>
                      <a:pt x="4795" y="687"/>
                    </a:lnTo>
                    <a:lnTo>
                      <a:pt x="4795" y="688"/>
                    </a:lnTo>
                    <a:lnTo>
                      <a:pt x="4796" y="688"/>
                    </a:lnTo>
                    <a:lnTo>
                      <a:pt x="4796" y="690"/>
                    </a:lnTo>
                    <a:lnTo>
                      <a:pt x="4798" y="690"/>
                    </a:lnTo>
                    <a:lnTo>
                      <a:pt x="4798" y="692"/>
                    </a:lnTo>
                    <a:lnTo>
                      <a:pt x="4800" y="692"/>
                    </a:lnTo>
                    <a:lnTo>
                      <a:pt x="4800" y="693"/>
                    </a:lnTo>
                    <a:lnTo>
                      <a:pt x="4801" y="693"/>
                    </a:lnTo>
                    <a:lnTo>
                      <a:pt x="4801" y="695"/>
                    </a:lnTo>
                    <a:lnTo>
                      <a:pt x="4803" y="695"/>
                    </a:lnTo>
                    <a:lnTo>
                      <a:pt x="4803" y="697"/>
                    </a:lnTo>
                    <a:lnTo>
                      <a:pt x="4805" y="697"/>
                    </a:lnTo>
                    <a:lnTo>
                      <a:pt x="4805" y="698"/>
                    </a:lnTo>
                    <a:lnTo>
                      <a:pt x="4806" y="698"/>
                    </a:lnTo>
                    <a:lnTo>
                      <a:pt x="4806" y="700"/>
                    </a:lnTo>
                    <a:lnTo>
                      <a:pt x="4808" y="700"/>
                    </a:lnTo>
                    <a:lnTo>
                      <a:pt x="4808" y="702"/>
                    </a:lnTo>
                    <a:lnTo>
                      <a:pt x="4810" y="702"/>
                    </a:lnTo>
                    <a:lnTo>
                      <a:pt x="4810" y="703"/>
                    </a:lnTo>
                    <a:lnTo>
                      <a:pt x="4811" y="703"/>
                    </a:lnTo>
                    <a:lnTo>
                      <a:pt x="4811" y="707"/>
                    </a:lnTo>
                    <a:lnTo>
                      <a:pt x="4813" y="707"/>
                    </a:lnTo>
                    <a:lnTo>
                      <a:pt x="4813" y="708"/>
                    </a:lnTo>
                    <a:lnTo>
                      <a:pt x="4815" y="708"/>
                    </a:lnTo>
                    <a:lnTo>
                      <a:pt x="4815" y="710"/>
                    </a:lnTo>
                    <a:lnTo>
                      <a:pt x="4816" y="710"/>
                    </a:lnTo>
                    <a:lnTo>
                      <a:pt x="4816" y="712"/>
                    </a:lnTo>
                    <a:lnTo>
                      <a:pt x="4818" y="712"/>
                    </a:lnTo>
                    <a:lnTo>
                      <a:pt x="4818" y="713"/>
                    </a:lnTo>
                    <a:lnTo>
                      <a:pt x="4820" y="713"/>
                    </a:lnTo>
                    <a:lnTo>
                      <a:pt x="4820" y="715"/>
                    </a:lnTo>
                    <a:lnTo>
                      <a:pt x="4821" y="715"/>
                    </a:lnTo>
                    <a:lnTo>
                      <a:pt x="4821" y="717"/>
                    </a:lnTo>
                    <a:lnTo>
                      <a:pt x="4823" y="717"/>
                    </a:lnTo>
                    <a:lnTo>
                      <a:pt x="4823" y="718"/>
                    </a:lnTo>
                    <a:lnTo>
                      <a:pt x="4825" y="718"/>
                    </a:lnTo>
                    <a:lnTo>
                      <a:pt x="4825" y="722"/>
                    </a:lnTo>
                    <a:lnTo>
                      <a:pt x="4826" y="722"/>
                    </a:lnTo>
                    <a:lnTo>
                      <a:pt x="4826" y="723"/>
                    </a:lnTo>
                    <a:lnTo>
                      <a:pt x="4828" y="723"/>
                    </a:lnTo>
                    <a:lnTo>
                      <a:pt x="4828" y="725"/>
                    </a:lnTo>
                    <a:lnTo>
                      <a:pt x="4830" y="725"/>
                    </a:lnTo>
                    <a:lnTo>
                      <a:pt x="4830" y="727"/>
                    </a:lnTo>
                    <a:lnTo>
                      <a:pt x="4831" y="727"/>
                    </a:lnTo>
                    <a:lnTo>
                      <a:pt x="4831" y="728"/>
                    </a:lnTo>
                    <a:lnTo>
                      <a:pt x="4833" y="728"/>
                    </a:lnTo>
                    <a:lnTo>
                      <a:pt x="4833" y="730"/>
                    </a:lnTo>
                    <a:lnTo>
                      <a:pt x="4835" y="730"/>
                    </a:lnTo>
                    <a:lnTo>
                      <a:pt x="4835" y="732"/>
                    </a:lnTo>
                    <a:lnTo>
                      <a:pt x="4836" y="732"/>
                    </a:lnTo>
                    <a:lnTo>
                      <a:pt x="4836" y="733"/>
                    </a:lnTo>
                    <a:lnTo>
                      <a:pt x="4838" y="733"/>
                    </a:lnTo>
                    <a:lnTo>
                      <a:pt x="4838" y="737"/>
                    </a:lnTo>
                    <a:lnTo>
                      <a:pt x="4840" y="737"/>
                    </a:lnTo>
                    <a:lnTo>
                      <a:pt x="4840" y="738"/>
                    </a:lnTo>
                    <a:lnTo>
                      <a:pt x="4841" y="738"/>
                    </a:lnTo>
                    <a:lnTo>
                      <a:pt x="4841" y="740"/>
                    </a:lnTo>
                    <a:lnTo>
                      <a:pt x="4843" y="740"/>
                    </a:lnTo>
                    <a:lnTo>
                      <a:pt x="4843" y="742"/>
                    </a:lnTo>
                    <a:lnTo>
                      <a:pt x="4845" y="742"/>
                    </a:lnTo>
                    <a:lnTo>
                      <a:pt x="4845" y="743"/>
                    </a:lnTo>
                    <a:lnTo>
                      <a:pt x="4846" y="743"/>
                    </a:lnTo>
                    <a:lnTo>
                      <a:pt x="4846" y="745"/>
                    </a:lnTo>
                    <a:lnTo>
                      <a:pt x="4848" y="745"/>
                    </a:lnTo>
                    <a:lnTo>
                      <a:pt x="4848" y="748"/>
                    </a:lnTo>
                    <a:lnTo>
                      <a:pt x="4850" y="748"/>
                    </a:lnTo>
                    <a:lnTo>
                      <a:pt x="4850" y="750"/>
                    </a:lnTo>
                    <a:lnTo>
                      <a:pt x="4851" y="750"/>
                    </a:lnTo>
                    <a:lnTo>
                      <a:pt x="4851" y="752"/>
                    </a:lnTo>
                    <a:lnTo>
                      <a:pt x="4853" y="752"/>
                    </a:lnTo>
                    <a:lnTo>
                      <a:pt x="4853" y="753"/>
                    </a:lnTo>
                    <a:lnTo>
                      <a:pt x="4855" y="753"/>
                    </a:lnTo>
                    <a:lnTo>
                      <a:pt x="4855" y="755"/>
                    </a:lnTo>
                    <a:lnTo>
                      <a:pt x="4856" y="755"/>
                    </a:lnTo>
                    <a:lnTo>
                      <a:pt x="4856" y="757"/>
                    </a:lnTo>
                    <a:lnTo>
                      <a:pt x="4858" y="757"/>
                    </a:lnTo>
                    <a:lnTo>
                      <a:pt x="4858" y="760"/>
                    </a:lnTo>
                    <a:lnTo>
                      <a:pt x="4860" y="760"/>
                    </a:lnTo>
                    <a:lnTo>
                      <a:pt x="4860" y="762"/>
                    </a:lnTo>
                    <a:lnTo>
                      <a:pt x="4861" y="762"/>
                    </a:lnTo>
                    <a:lnTo>
                      <a:pt x="4861" y="763"/>
                    </a:lnTo>
                    <a:lnTo>
                      <a:pt x="4863" y="763"/>
                    </a:lnTo>
                    <a:lnTo>
                      <a:pt x="4863" y="765"/>
                    </a:lnTo>
                    <a:lnTo>
                      <a:pt x="4865" y="765"/>
                    </a:lnTo>
                    <a:lnTo>
                      <a:pt x="4865" y="768"/>
                    </a:lnTo>
                    <a:lnTo>
                      <a:pt x="4866" y="768"/>
                    </a:lnTo>
                    <a:lnTo>
                      <a:pt x="4866" y="770"/>
                    </a:lnTo>
                    <a:lnTo>
                      <a:pt x="4868" y="770"/>
                    </a:lnTo>
                    <a:lnTo>
                      <a:pt x="4868" y="772"/>
                    </a:lnTo>
                    <a:lnTo>
                      <a:pt x="4870" y="772"/>
                    </a:lnTo>
                    <a:lnTo>
                      <a:pt x="4870" y="773"/>
                    </a:lnTo>
                    <a:lnTo>
                      <a:pt x="4871" y="773"/>
                    </a:lnTo>
                    <a:lnTo>
                      <a:pt x="4871" y="775"/>
                    </a:lnTo>
                    <a:lnTo>
                      <a:pt x="4873" y="775"/>
                    </a:lnTo>
                    <a:lnTo>
                      <a:pt x="4873" y="778"/>
                    </a:lnTo>
                    <a:lnTo>
                      <a:pt x="4875" y="778"/>
                    </a:lnTo>
                    <a:lnTo>
                      <a:pt x="4875" y="780"/>
                    </a:lnTo>
                    <a:lnTo>
                      <a:pt x="4876" y="780"/>
                    </a:lnTo>
                    <a:lnTo>
                      <a:pt x="4876" y="782"/>
                    </a:lnTo>
                    <a:lnTo>
                      <a:pt x="4878" y="782"/>
                    </a:lnTo>
                    <a:lnTo>
                      <a:pt x="4878" y="783"/>
                    </a:lnTo>
                    <a:lnTo>
                      <a:pt x="4880" y="783"/>
                    </a:lnTo>
                    <a:lnTo>
                      <a:pt x="4880" y="787"/>
                    </a:lnTo>
                    <a:lnTo>
                      <a:pt x="4881" y="787"/>
                    </a:lnTo>
                    <a:lnTo>
                      <a:pt x="4881" y="788"/>
                    </a:lnTo>
                    <a:lnTo>
                      <a:pt x="4883" y="788"/>
                    </a:lnTo>
                    <a:lnTo>
                      <a:pt x="4883" y="790"/>
                    </a:lnTo>
                    <a:lnTo>
                      <a:pt x="4885" y="790"/>
                    </a:lnTo>
                    <a:lnTo>
                      <a:pt x="4885" y="792"/>
                    </a:lnTo>
                    <a:lnTo>
                      <a:pt x="4886" y="792"/>
                    </a:lnTo>
                    <a:lnTo>
                      <a:pt x="4886" y="793"/>
                    </a:lnTo>
                    <a:lnTo>
                      <a:pt x="4888" y="793"/>
                    </a:lnTo>
                    <a:lnTo>
                      <a:pt x="4888" y="797"/>
                    </a:lnTo>
                    <a:lnTo>
                      <a:pt x="4890" y="797"/>
                    </a:lnTo>
                    <a:lnTo>
                      <a:pt x="4890" y="798"/>
                    </a:lnTo>
                    <a:lnTo>
                      <a:pt x="4891" y="798"/>
                    </a:lnTo>
                    <a:lnTo>
                      <a:pt x="4891" y="800"/>
                    </a:lnTo>
                    <a:lnTo>
                      <a:pt x="4893" y="800"/>
                    </a:lnTo>
                    <a:lnTo>
                      <a:pt x="4893" y="802"/>
                    </a:lnTo>
                    <a:lnTo>
                      <a:pt x="4895" y="802"/>
                    </a:lnTo>
                    <a:lnTo>
                      <a:pt x="4895" y="805"/>
                    </a:lnTo>
                    <a:lnTo>
                      <a:pt x="4896" y="805"/>
                    </a:lnTo>
                    <a:lnTo>
                      <a:pt x="4896" y="807"/>
                    </a:lnTo>
                    <a:lnTo>
                      <a:pt x="4898" y="807"/>
                    </a:lnTo>
                    <a:lnTo>
                      <a:pt x="4898" y="808"/>
                    </a:lnTo>
                    <a:lnTo>
                      <a:pt x="4900" y="808"/>
                    </a:lnTo>
                    <a:lnTo>
                      <a:pt x="4900" y="810"/>
                    </a:lnTo>
                    <a:lnTo>
                      <a:pt x="4901" y="810"/>
                    </a:lnTo>
                    <a:lnTo>
                      <a:pt x="4901" y="812"/>
                    </a:lnTo>
                    <a:lnTo>
                      <a:pt x="4903" y="812"/>
                    </a:lnTo>
                    <a:lnTo>
                      <a:pt x="4903" y="815"/>
                    </a:lnTo>
                    <a:lnTo>
                      <a:pt x="4905" y="815"/>
                    </a:lnTo>
                    <a:lnTo>
                      <a:pt x="4905" y="817"/>
                    </a:lnTo>
                    <a:lnTo>
                      <a:pt x="4906" y="817"/>
                    </a:lnTo>
                    <a:lnTo>
                      <a:pt x="4906" y="818"/>
                    </a:lnTo>
                    <a:lnTo>
                      <a:pt x="4908" y="818"/>
                    </a:lnTo>
                    <a:lnTo>
                      <a:pt x="4908" y="820"/>
                    </a:lnTo>
                    <a:lnTo>
                      <a:pt x="4910" y="820"/>
                    </a:lnTo>
                    <a:lnTo>
                      <a:pt x="4910" y="823"/>
                    </a:lnTo>
                    <a:lnTo>
                      <a:pt x="4911" y="823"/>
                    </a:lnTo>
                    <a:lnTo>
                      <a:pt x="4911" y="825"/>
                    </a:lnTo>
                    <a:lnTo>
                      <a:pt x="4913" y="825"/>
                    </a:lnTo>
                    <a:lnTo>
                      <a:pt x="4913" y="827"/>
                    </a:lnTo>
                    <a:lnTo>
                      <a:pt x="4915" y="827"/>
                    </a:lnTo>
                    <a:lnTo>
                      <a:pt x="4915" y="830"/>
                    </a:lnTo>
                    <a:lnTo>
                      <a:pt x="4916" y="830"/>
                    </a:lnTo>
                    <a:lnTo>
                      <a:pt x="4916" y="832"/>
                    </a:lnTo>
                    <a:lnTo>
                      <a:pt x="4918" y="832"/>
                    </a:lnTo>
                    <a:lnTo>
                      <a:pt x="4918" y="833"/>
                    </a:lnTo>
                    <a:lnTo>
                      <a:pt x="4920" y="833"/>
                    </a:lnTo>
                    <a:lnTo>
                      <a:pt x="4920" y="835"/>
                    </a:lnTo>
                    <a:lnTo>
                      <a:pt x="4921" y="835"/>
                    </a:lnTo>
                    <a:lnTo>
                      <a:pt x="4921" y="838"/>
                    </a:lnTo>
                    <a:lnTo>
                      <a:pt x="4923" y="838"/>
                    </a:lnTo>
                    <a:lnTo>
                      <a:pt x="4923" y="840"/>
                    </a:lnTo>
                    <a:lnTo>
                      <a:pt x="4925" y="840"/>
                    </a:lnTo>
                    <a:lnTo>
                      <a:pt x="4925" y="842"/>
                    </a:lnTo>
                    <a:lnTo>
                      <a:pt x="4926" y="842"/>
                    </a:lnTo>
                    <a:lnTo>
                      <a:pt x="4926" y="845"/>
                    </a:lnTo>
                    <a:lnTo>
                      <a:pt x="4928" y="845"/>
                    </a:lnTo>
                    <a:lnTo>
                      <a:pt x="4928" y="847"/>
                    </a:lnTo>
                    <a:lnTo>
                      <a:pt x="4930" y="847"/>
                    </a:lnTo>
                    <a:lnTo>
                      <a:pt x="4930" y="850"/>
                    </a:lnTo>
                    <a:lnTo>
                      <a:pt x="4931" y="850"/>
                    </a:lnTo>
                    <a:lnTo>
                      <a:pt x="4931" y="852"/>
                    </a:lnTo>
                    <a:lnTo>
                      <a:pt x="4933" y="852"/>
                    </a:lnTo>
                    <a:lnTo>
                      <a:pt x="4933" y="853"/>
                    </a:lnTo>
                    <a:lnTo>
                      <a:pt x="4935" y="853"/>
                    </a:lnTo>
                    <a:lnTo>
                      <a:pt x="4935" y="857"/>
                    </a:lnTo>
                    <a:lnTo>
                      <a:pt x="4936" y="857"/>
                    </a:lnTo>
                    <a:lnTo>
                      <a:pt x="4936" y="858"/>
                    </a:lnTo>
                    <a:lnTo>
                      <a:pt x="4938" y="858"/>
                    </a:lnTo>
                    <a:lnTo>
                      <a:pt x="4938" y="860"/>
                    </a:lnTo>
                    <a:lnTo>
                      <a:pt x="4940" y="860"/>
                    </a:lnTo>
                    <a:lnTo>
                      <a:pt x="4940" y="863"/>
                    </a:lnTo>
                    <a:lnTo>
                      <a:pt x="4941" y="863"/>
                    </a:lnTo>
                    <a:lnTo>
                      <a:pt x="4941" y="865"/>
                    </a:lnTo>
                    <a:lnTo>
                      <a:pt x="4943" y="865"/>
                    </a:lnTo>
                    <a:lnTo>
                      <a:pt x="4943" y="867"/>
                    </a:lnTo>
                    <a:lnTo>
                      <a:pt x="4945" y="867"/>
                    </a:lnTo>
                    <a:lnTo>
                      <a:pt x="4945" y="870"/>
                    </a:lnTo>
                    <a:lnTo>
                      <a:pt x="4946" y="870"/>
                    </a:lnTo>
                    <a:lnTo>
                      <a:pt x="4946" y="872"/>
                    </a:lnTo>
                    <a:lnTo>
                      <a:pt x="4948" y="872"/>
                    </a:lnTo>
                    <a:lnTo>
                      <a:pt x="4948" y="873"/>
                    </a:lnTo>
                    <a:lnTo>
                      <a:pt x="4950" y="873"/>
                    </a:lnTo>
                    <a:lnTo>
                      <a:pt x="4950" y="877"/>
                    </a:lnTo>
                    <a:lnTo>
                      <a:pt x="4951" y="877"/>
                    </a:lnTo>
                    <a:lnTo>
                      <a:pt x="4951" y="878"/>
                    </a:lnTo>
                    <a:lnTo>
                      <a:pt x="4953" y="878"/>
                    </a:lnTo>
                    <a:lnTo>
                      <a:pt x="4953" y="880"/>
                    </a:lnTo>
                    <a:lnTo>
                      <a:pt x="4955" y="880"/>
                    </a:lnTo>
                    <a:lnTo>
                      <a:pt x="4955" y="883"/>
                    </a:lnTo>
                    <a:lnTo>
                      <a:pt x="4956" y="883"/>
                    </a:lnTo>
                    <a:lnTo>
                      <a:pt x="4956" y="885"/>
                    </a:lnTo>
                    <a:lnTo>
                      <a:pt x="4958" y="885"/>
                    </a:lnTo>
                    <a:lnTo>
                      <a:pt x="4958" y="887"/>
                    </a:lnTo>
                    <a:lnTo>
                      <a:pt x="4960" y="887"/>
                    </a:lnTo>
                    <a:lnTo>
                      <a:pt x="4960" y="890"/>
                    </a:lnTo>
                    <a:lnTo>
                      <a:pt x="4961" y="890"/>
                    </a:lnTo>
                    <a:lnTo>
                      <a:pt x="4961" y="892"/>
                    </a:lnTo>
                    <a:lnTo>
                      <a:pt x="4963" y="892"/>
                    </a:lnTo>
                    <a:lnTo>
                      <a:pt x="4963" y="893"/>
                    </a:lnTo>
                    <a:lnTo>
                      <a:pt x="4965" y="893"/>
                    </a:lnTo>
                    <a:lnTo>
                      <a:pt x="4965" y="897"/>
                    </a:lnTo>
                    <a:lnTo>
                      <a:pt x="4966" y="897"/>
                    </a:lnTo>
                    <a:lnTo>
                      <a:pt x="4966" y="898"/>
                    </a:lnTo>
                    <a:lnTo>
                      <a:pt x="4968" y="898"/>
                    </a:lnTo>
                    <a:lnTo>
                      <a:pt x="4968" y="902"/>
                    </a:lnTo>
                    <a:lnTo>
                      <a:pt x="4970" y="902"/>
                    </a:lnTo>
                    <a:lnTo>
                      <a:pt x="4970" y="903"/>
                    </a:lnTo>
                    <a:lnTo>
                      <a:pt x="4971" y="903"/>
                    </a:lnTo>
                    <a:lnTo>
                      <a:pt x="4971" y="905"/>
                    </a:lnTo>
                    <a:lnTo>
                      <a:pt x="4973" y="905"/>
                    </a:lnTo>
                    <a:lnTo>
                      <a:pt x="4973" y="908"/>
                    </a:lnTo>
                    <a:lnTo>
                      <a:pt x="4975" y="908"/>
                    </a:lnTo>
                    <a:lnTo>
                      <a:pt x="4975" y="910"/>
                    </a:lnTo>
                    <a:lnTo>
                      <a:pt x="4976" y="910"/>
                    </a:lnTo>
                    <a:lnTo>
                      <a:pt x="4976" y="912"/>
                    </a:lnTo>
                    <a:lnTo>
                      <a:pt x="4978" y="912"/>
                    </a:lnTo>
                    <a:lnTo>
                      <a:pt x="4978" y="915"/>
                    </a:lnTo>
                    <a:lnTo>
                      <a:pt x="4980" y="915"/>
                    </a:lnTo>
                    <a:lnTo>
                      <a:pt x="4980" y="917"/>
                    </a:lnTo>
                    <a:lnTo>
                      <a:pt x="4981" y="917"/>
                    </a:lnTo>
                    <a:lnTo>
                      <a:pt x="4981" y="920"/>
                    </a:lnTo>
                    <a:lnTo>
                      <a:pt x="4983" y="920"/>
                    </a:lnTo>
                    <a:lnTo>
                      <a:pt x="4983" y="922"/>
                    </a:lnTo>
                    <a:lnTo>
                      <a:pt x="4985" y="922"/>
                    </a:lnTo>
                    <a:lnTo>
                      <a:pt x="4985" y="925"/>
                    </a:lnTo>
                    <a:lnTo>
                      <a:pt x="4986" y="925"/>
                    </a:lnTo>
                    <a:lnTo>
                      <a:pt x="4986" y="927"/>
                    </a:lnTo>
                    <a:lnTo>
                      <a:pt x="4988" y="927"/>
                    </a:lnTo>
                    <a:lnTo>
                      <a:pt x="4988" y="930"/>
                    </a:lnTo>
                    <a:lnTo>
                      <a:pt x="4990" y="930"/>
                    </a:lnTo>
                    <a:lnTo>
                      <a:pt x="4990" y="932"/>
                    </a:lnTo>
                    <a:lnTo>
                      <a:pt x="4991" y="932"/>
                    </a:lnTo>
                    <a:lnTo>
                      <a:pt x="4991" y="935"/>
                    </a:lnTo>
                    <a:lnTo>
                      <a:pt x="4993" y="935"/>
                    </a:lnTo>
                    <a:lnTo>
                      <a:pt x="4993" y="937"/>
                    </a:lnTo>
                    <a:lnTo>
                      <a:pt x="4995" y="937"/>
                    </a:lnTo>
                    <a:lnTo>
                      <a:pt x="4995" y="940"/>
                    </a:lnTo>
                    <a:lnTo>
                      <a:pt x="4996" y="940"/>
                    </a:lnTo>
                    <a:lnTo>
                      <a:pt x="4996" y="942"/>
                    </a:lnTo>
                    <a:lnTo>
                      <a:pt x="4998" y="942"/>
                    </a:lnTo>
                    <a:lnTo>
                      <a:pt x="4998" y="945"/>
                    </a:lnTo>
                    <a:lnTo>
                      <a:pt x="5000" y="945"/>
                    </a:lnTo>
                    <a:lnTo>
                      <a:pt x="5000" y="947"/>
                    </a:lnTo>
                    <a:lnTo>
                      <a:pt x="5001" y="947"/>
                    </a:lnTo>
                    <a:lnTo>
                      <a:pt x="5001" y="948"/>
                    </a:lnTo>
                    <a:lnTo>
                      <a:pt x="5003" y="948"/>
                    </a:lnTo>
                    <a:lnTo>
                      <a:pt x="5003" y="952"/>
                    </a:lnTo>
                    <a:lnTo>
                      <a:pt x="5005" y="952"/>
                    </a:lnTo>
                    <a:lnTo>
                      <a:pt x="5005" y="953"/>
                    </a:lnTo>
                    <a:lnTo>
                      <a:pt x="5006" y="953"/>
                    </a:lnTo>
                    <a:lnTo>
                      <a:pt x="5006" y="957"/>
                    </a:lnTo>
                    <a:lnTo>
                      <a:pt x="5008" y="957"/>
                    </a:lnTo>
                    <a:lnTo>
                      <a:pt x="5008" y="958"/>
                    </a:lnTo>
                    <a:lnTo>
                      <a:pt x="5010" y="958"/>
                    </a:lnTo>
                    <a:lnTo>
                      <a:pt x="5010" y="962"/>
                    </a:lnTo>
                    <a:lnTo>
                      <a:pt x="5011" y="962"/>
                    </a:lnTo>
                    <a:lnTo>
                      <a:pt x="5011" y="963"/>
                    </a:lnTo>
                    <a:lnTo>
                      <a:pt x="5013" y="963"/>
                    </a:lnTo>
                    <a:lnTo>
                      <a:pt x="5013" y="967"/>
                    </a:lnTo>
                    <a:lnTo>
                      <a:pt x="5015" y="967"/>
                    </a:lnTo>
                    <a:lnTo>
                      <a:pt x="5015" y="968"/>
                    </a:lnTo>
                    <a:lnTo>
                      <a:pt x="5016" y="968"/>
                    </a:lnTo>
                    <a:lnTo>
                      <a:pt x="5016" y="972"/>
                    </a:lnTo>
                    <a:lnTo>
                      <a:pt x="5018" y="972"/>
                    </a:lnTo>
                    <a:lnTo>
                      <a:pt x="5018" y="975"/>
                    </a:lnTo>
                    <a:lnTo>
                      <a:pt x="5020" y="975"/>
                    </a:lnTo>
                    <a:lnTo>
                      <a:pt x="5020" y="977"/>
                    </a:lnTo>
                    <a:lnTo>
                      <a:pt x="5021" y="977"/>
                    </a:lnTo>
                    <a:lnTo>
                      <a:pt x="5021" y="980"/>
                    </a:lnTo>
                    <a:lnTo>
                      <a:pt x="5023" y="980"/>
                    </a:lnTo>
                    <a:lnTo>
                      <a:pt x="5023" y="982"/>
                    </a:lnTo>
                    <a:lnTo>
                      <a:pt x="5025" y="982"/>
                    </a:lnTo>
                    <a:lnTo>
                      <a:pt x="5025" y="985"/>
                    </a:lnTo>
                    <a:lnTo>
                      <a:pt x="5026" y="985"/>
                    </a:lnTo>
                    <a:lnTo>
                      <a:pt x="5026" y="987"/>
                    </a:lnTo>
                    <a:lnTo>
                      <a:pt x="5028" y="987"/>
                    </a:lnTo>
                    <a:lnTo>
                      <a:pt x="5028" y="990"/>
                    </a:lnTo>
                    <a:lnTo>
                      <a:pt x="5030" y="990"/>
                    </a:lnTo>
                    <a:lnTo>
                      <a:pt x="5030" y="992"/>
                    </a:lnTo>
                    <a:lnTo>
                      <a:pt x="5031" y="992"/>
                    </a:lnTo>
                    <a:lnTo>
                      <a:pt x="5031" y="995"/>
                    </a:lnTo>
                    <a:lnTo>
                      <a:pt x="5033" y="995"/>
                    </a:lnTo>
                    <a:lnTo>
                      <a:pt x="5033" y="998"/>
                    </a:lnTo>
                    <a:lnTo>
                      <a:pt x="5035" y="998"/>
                    </a:lnTo>
                    <a:lnTo>
                      <a:pt x="5035" y="1000"/>
                    </a:lnTo>
                    <a:lnTo>
                      <a:pt x="5036" y="1000"/>
                    </a:lnTo>
                    <a:lnTo>
                      <a:pt x="5036" y="1003"/>
                    </a:lnTo>
                    <a:lnTo>
                      <a:pt x="5038" y="1003"/>
                    </a:lnTo>
                    <a:lnTo>
                      <a:pt x="5038" y="1005"/>
                    </a:lnTo>
                    <a:lnTo>
                      <a:pt x="5040" y="1005"/>
                    </a:lnTo>
                    <a:lnTo>
                      <a:pt x="5040" y="1008"/>
                    </a:lnTo>
                    <a:lnTo>
                      <a:pt x="5041" y="1008"/>
                    </a:lnTo>
                    <a:lnTo>
                      <a:pt x="5041" y="1010"/>
                    </a:lnTo>
                    <a:lnTo>
                      <a:pt x="5043" y="1010"/>
                    </a:lnTo>
                    <a:lnTo>
                      <a:pt x="5043" y="1013"/>
                    </a:lnTo>
                    <a:lnTo>
                      <a:pt x="5045" y="1013"/>
                    </a:lnTo>
                    <a:lnTo>
                      <a:pt x="5045" y="1017"/>
                    </a:lnTo>
                    <a:lnTo>
                      <a:pt x="5046" y="1017"/>
                    </a:lnTo>
                    <a:lnTo>
                      <a:pt x="5046" y="1018"/>
                    </a:lnTo>
                    <a:lnTo>
                      <a:pt x="5048" y="1018"/>
                    </a:lnTo>
                    <a:lnTo>
                      <a:pt x="5048" y="1022"/>
                    </a:lnTo>
                    <a:lnTo>
                      <a:pt x="5050" y="1022"/>
                    </a:lnTo>
                    <a:lnTo>
                      <a:pt x="5050" y="1025"/>
                    </a:lnTo>
                    <a:lnTo>
                      <a:pt x="5051" y="1025"/>
                    </a:lnTo>
                    <a:lnTo>
                      <a:pt x="5051" y="1027"/>
                    </a:lnTo>
                    <a:lnTo>
                      <a:pt x="5053" y="1027"/>
                    </a:lnTo>
                    <a:lnTo>
                      <a:pt x="5053" y="1030"/>
                    </a:lnTo>
                    <a:lnTo>
                      <a:pt x="5055" y="1030"/>
                    </a:lnTo>
                    <a:lnTo>
                      <a:pt x="5055" y="1033"/>
                    </a:lnTo>
                    <a:lnTo>
                      <a:pt x="5056" y="1033"/>
                    </a:lnTo>
                    <a:lnTo>
                      <a:pt x="5056" y="1035"/>
                    </a:lnTo>
                    <a:lnTo>
                      <a:pt x="5058" y="1035"/>
                    </a:lnTo>
                    <a:lnTo>
                      <a:pt x="5058" y="1038"/>
                    </a:lnTo>
                    <a:lnTo>
                      <a:pt x="5060" y="1038"/>
                    </a:lnTo>
                    <a:lnTo>
                      <a:pt x="5060" y="1042"/>
                    </a:lnTo>
                    <a:lnTo>
                      <a:pt x="5061" y="1042"/>
                    </a:lnTo>
                    <a:lnTo>
                      <a:pt x="5061" y="1043"/>
                    </a:lnTo>
                    <a:lnTo>
                      <a:pt x="5063" y="1043"/>
                    </a:lnTo>
                    <a:lnTo>
                      <a:pt x="5063" y="1047"/>
                    </a:lnTo>
                    <a:lnTo>
                      <a:pt x="5065" y="1047"/>
                    </a:lnTo>
                    <a:lnTo>
                      <a:pt x="5065" y="1050"/>
                    </a:lnTo>
                    <a:lnTo>
                      <a:pt x="5066" y="1050"/>
                    </a:lnTo>
                    <a:lnTo>
                      <a:pt x="5066" y="1052"/>
                    </a:lnTo>
                    <a:lnTo>
                      <a:pt x="5068" y="1052"/>
                    </a:lnTo>
                    <a:lnTo>
                      <a:pt x="5068" y="1055"/>
                    </a:lnTo>
                    <a:lnTo>
                      <a:pt x="5070" y="1055"/>
                    </a:lnTo>
                    <a:lnTo>
                      <a:pt x="5070" y="1058"/>
                    </a:lnTo>
                    <a:lnTo>
                      <a:pt x="5071" y="1058"/>
                    </a:lnTo>
                    <a:lnTo>
                      <a:pt x="5071" y="1062"/>
                    </a:lnTo>
                    <a:lnTo>
                      <a:pt x="5073" y="1062"/>
                    </a:lnTo>
                    <a:lnTo>
                      <a:pt x="5073" y="1063"/>
                    </a:lnTo>
                    <a:lnTo>
                      <a:pt x="5075" y="1063"/>
                    </a:lnTo>
                    <a:lnTo>
                      <a:pt x="5075" y="1067"/>
                    </a:lnTo>
                    <a:lnTo>
                      <a:pt x="5076" y="1067"/>
                    </a:lnTo>
                    <a:lnTo>
                      <a:pt x="5076" y="1070"/>
                    </a:lnTo>
                    <a:lnTo>
                      <a:pt x="5078" y="1070"/>
                    </a:lnTo>
                    <a:lnTo>
                      <a:pt x="5078" y="1072"/>
                    </a:lnTo>
                    <a:lnTo>
                      <a:pt x="5080" y="1072"/>
                    </a:lnTo>
                    <a:lnTo>
                      <a:pt x="5080" y="1075"/>
                    </a:lnTo>
                    <a:lnTo>
                      <a:pt x="5081" y="1075"/>
                    </a:lnTo>
                    <a:lnTo>
                      <a:pt x="5081" y="1078"/>
                    </a:lnTo>
                    <a:lnTo>
                      <a:pt x="5083" y="1078"/>
                    </a:lnTo>
                    <a:lnTo>
                      <a:pt x="5083" y="1082"/>
                    </a:lnTo>
                    <a:lnTo>
                      <a:pt x="5085" y="1082"/>
                    </a:lnTo>
                    <a:lnTo>
                      <a:pt x="5085" y="1083"/>
                    </a:lnTo>
                    <a:lnTo>
                      <a:pt x="5086" y="1083"/>
                    </a:lnTo>
                    <a:lnTo>
                      <a:pt x="5086" y="1087"/>
                    </a:lnTo>
                    <a:lnTo>
                      <a:pt x="5088" y="1087"/>
                    </a:lnTo>
                    <a:lnTo>
                      <a:pt x="5088" y="1090"/>
                    </a:lnTo>
                    <a:lnTo>
                      <a:pt x="5090" y="1090"/>
                    </a:lnTo>
                    <a:lnTo>
                      <a:pt x="5090" y="1093"/>
                    </a:lnTo>
                    <a:lnTo>
                      <a:pt x="5091" y="1093"/>
                    </a:lnTo>
                    <a:lnTo>
                      <a:pt x="5091" y="1095"/>
                    </a:lnTo>
                    <a:lnTo>
                      <a:pt x="5093" y="1095"/>
                    </a:lnTo>
                    <a:lnTo>
                      <a:pt x="5093" y="1098"/>
                    </a:lnTo>
                    <a:lnTo>
                      <a:pt x="5095" y="1098"/>
                    </a:lnTo>
                    <a:lnTo>
                      <a:pt x="5095" y="1102"/>
                    </a:lnTo>
                    <a:lnTo>
                      <a:pt x="5096" y="1102"/>
                    </a:lnTo>
                    <a:lnTo>
                      <a:pt x="5096" y="1105"/>
                    </a:lnTo>
                    <a:lnTo>
                      <a:pt x="5098" y="1105"/>
                    </a:lnTo>
                    <a:lnTo>
                      <a:pt x="5098" y="1107"/>
                    </a:lnTo>
                    <a:lnTo>
                      <a:pt x="5100" y="1107"/>
                    </a:lnTo>
                    <a:lnTo>
                      <a:pt x="5100" y="1110"/>
                    </a:lnTo>
                    <a:lnTo>
                      <a:pt x="5101" y="1110"/>
                    </a:lnTo>
                    <a:lnTo>
                      <a:pt x="5101" y="1113"/>
                    </a:lnTo>
                    <a:lnTo>
                      <a:pt x="5103" y="1113"/>
                    </a:lnTo>
                    <a:lnTo>
                      <a:pt x="5103" y="1117"/>
                    </a:lnTo>
                    <a:lnTo>
                      <a:pt x="5105" y="1117"/>
                    </a:lnTo>
                    <a:lnTo>
                      <a:pt x="5105" y="1120"/>
                    </a:lnTo>
                    <a:lnTo>
                      <a:pt x="5106" y="1120"/>
                    </a:lnTo>
                    <a:lnTo>
                      <a:pt x="5106" y="1123"/>
                    </a:lnTo>
                    <a:lnTo>
                      <a:pt x="5108" y="1123"/>
                    </a:lnTo>
                    <a:lnTo>
                      <a:pt x="5108" y="1127"/>
                    </a:lnTo>
                    <a:lnTo>
                      <a:pt x="5110" y="1127"/>
                    </a:lnTo>
                    <a:lnTo>
                      <a:pt x="5110" y="1130"/>
                    </a:lnTo>
                    <a:lnTo>
                      <a:pt x="5111" y="1130"/>
                    </a:lnTo>
                    <a:lnTo>
                      <a:pt x="5111" y="1133"/>
                    </a:lnTo>
                    <a:lnTo>
                      <a:pt x="5113" y="1133"/>
                    </a:lnTo>
                    <a:lnTo>
                      <a:pt x="5113" y="1137"/>
                    </a:lnTo>
                    <a:lnTo>
                      <a:pt x="5115" y="1137"/>
                    </a:lnTo>
                    <a:lnTo>
                      <a:pt x="5115" y="1140"/>
                    </a:lnTo>
                    <a:lnTo>
                      <a:pt x="5116" y="1140"/>
                    </a:lnTo>
                    <a:lnTo>
                      <a:pt x="5116" y="1143"/>
                    </a:lnTo>
                    <a:lnTo>
                      <a:pt x="5118" y="1143"/>
                    </a:lnTo>
                    <a:lnTo>
                      <a:pt x="5118" y="1145"/>
                    </a:lnTo>
                    <a:lnTo>
                      <a:pt x="5120" y="1145"/>
                    </a:lnTo>
                    <a:lnTo>
                      <a:pt x="5120" y="1148"/>
                    </a:lnTo>
                    <a:lnTo>
                      <a:pt x="5121" y="1148"/>
                    </a:lnTo>
                    <a:lnTo>
                      <a:pt x="5121" y="1152"/>
                    </a:lnTo>
                    <a:lnTo>
                      <a:pt x="5123" y="1152"/>
                    </a:lnTo>
                    <a:lnTo>
                      <a:pt x="5123" y="1155"/>
                    </a:lnTo>
                    <a:lnTo>
                      <a:pt x="5125" y="1155"/>
                    </a:lnTo>
                    <a:lnTo>
                      <a:pt x="5125" y="1158"/>
                    </a:lnTo>
                    <a:lnTo>
                      <a:pt x="5126" y="1158"/>
                    </a:lnTo>
                    <a:lnTo>
                      <a:pt x="5126" y="1162"/>
                    </a:lnTo>
                    <a:lnTo>
                      <a:pt x="5128" y="1162"/>
                    </a:lnTo>
                    <a:lnTo>
                      <a:pt x="5128" y="1165"/>
                    </a:lnTo>
                    <a:lnTo>
                      <a:pt x="5130" y="1165"/>
                    </a:lnTo>
                    <a:lnTo>
                      <a:pt x="5130" y="1168"/>
                    </a:lnTo>
                    <a:lnTo>
                      <a:pt x="5131" y="1168"/>
                    </a:lnTo>
                    <a:lnTo>
                      <a:pt x="5131" y="1172"/>
                    </a:lnTo>
                    <a:lnTo>
                      <a:pt x="5133" y="1172"/>
                    </a:lnTo>
                    <a:lnTo>
                      <a:pt x="5133" y="1175"/>
                    </a:lnTo>
                    <a:lnTo>
                      <a:pt x="5135" y="1175"/>
                    </a:lnTo>
                    <a:lnTo>
                      <a:pt x="5135" y="1178"/>
                    </a:lnTo>
                    <a:lnTo>
                      <a:pt x="5136" y="1178"/>
                    </a:lnTo>
                    <a:lnTo>
                      <a:pt x="5136" y="1182"/>
                    </a:lnTo>
                    <a:lnTo>
                      <a:pt x="5138" y="1182"/>
                    </a:lnTo>
                    <a:lnTo>
                      <a:pt x="5138" y="1185"/>
                    </a:lnTo>
                    <a:lnTo>
                      <a:pt x="5140" y="1185"/>
                    </a:lnTo>
                    <a:lnTo>
                      <a:pt x="5140" y="1188"/>
                    </a:lnTo>
                    <a:lnTo>
                      <a:pt x="5141" y="1188"/>
                    </a:lnTo>
                    <a:lnTo>
                      <a:pt x="5141" y="1190"/>
                    </a:lnTo>
                    <a:lnTo>
                      <a:pt x="5143" y="1190"/>
                    </a:lnTo>
                    <a:lnTo>
                      <a:pt x="5143" y="1193"/>
                    </a:lnTo>
                    <a:lnTo>
                      <a:pt x="5145" y="1193"/>
                    </a:lnTo>
                    <a:lnTo>
                      <a:pt x="5145" y="1197"/>
                    </a:lnTo>
                    <a:lnTo>
                      <a:pt x="5146" y="1197"/>
                    </a:lnTo>
                    <a:lnTo>
                      <a:pt x="5146" y="1200"/>
                    </a:lnTo>
                    <a:lnTo>
                      <a:pt x="5148" y="1200"/>
                    </a:lnTo>
                    <a:lnTo>
                      <a:pt x="5148" y="1203"/>
                    </a:lnTo>
                    <a:lnTo>
                      <a:pt x="5150" y="1203"/>
                    </a:lnTo>
                    <a:lnTo>
                      <a:pt x="5150" y="1207"/>
                    </a:lnTo>
                    <a:lnTo>
                      <a:pt x="5151" y="1207"/>
                    </a:lnTo>
                    <a:lnTo>
                      <a:pt x="5151" y="1210"/>
                    </a:lnTo>
                    <a:lnTo>
                      <a:pt x="5153" y="1210"/>
                    </a:lnTo>
                    <a:lnTo>
                      <a:pt x="5153" y="1213"/>
                    </a:lnTo>
                    <a:lnTo>
                      <a:pt x="5155" y="1213"/>
                    </a:lnTo>
                    <a:lnTo>
                      <a:pt x="5155" y="1217"/>
                    </a:lnTo>
                    <a:lnTo>
                      <a:pt x="5156" y="1217"/>
                    </a:lnTo>
                    <a:lnTo>
                      <a:pt x="5156" y="1222"/>
                    </a:lnTo>
                    <a:lnTo>
                      <a:pt x="5158" y="1222"/>
                    </a:lnTo>
                    <a:lnTo>
                      <a:pt x="5158" y="1225"/>
                    </a:lnTo>
                    <a:lnTo>
                      <a:pt x="5160" y="1225"/>
                    </a:lnTo>
                    <a:lnTo>
                      <a:pt x="5160" y="1228"/>
                    </a:lnTo>
                    <a:lnTo>
                      <a:pt x="5161" y="1228"/>
                    </a:lnTo>
                    <a:lnTo>
                      <a:pt x="5161" y="1232"/>
                    </a:lnTo>
                    <a:lnTo>
                      <a:pt x="5163" y="1232"/>
                    </a:lnTo>
                    <a:lnTo>
                      <a:pt x="5163" y="1237"/>
                    </a:lnTo>
                    <a:lnTo>
                      <a:pt x="5165" y="1237"/>
                    </a:lnTo>
                    <a:lnTo>
                      <a:pt x="5165" y="1240"/>
                    </a:lnTo>
                    <a:lnTo>
                      <a:pt x="5166" y="1240"/>
                    </a:lnTo>
                    <a:lnTo>
                      <a:pt x="5166" y="1243"/>
                    </a:lnTo>
                    <a:lnTo>
                      <a:pt x="5168" y="1243"/>
                    </a:lnTo>
                    <a:lnTo>
                      <a:pt x="5168" y="1247"/>
                    </a:lnTo>
                    <a:lnTo>
                      <a:pt x="5170" y="1247"/>
                    </a:lnTo>
                    <a:lnTo>
                      <a:pt x="5170" y="1250"/>
                    </a:lnTo>
                    <a:lnTo>
                      <a:pt x="5171" y="1250"/>
                    </a:lnTo>
                    <a:lnTo>
                      <a:pt x="5171" y="1255"/>
                    </a:lnTo>
                    <a:lnTo>
                      <a:pt x="5173" y="1255"/>
                    </a:lnTo>
                    <a:lnTo>
                      <a:pt x="5173" y="1258"/>
                    </a:lnTo>
                    <a:lnTo>
                      <a:pt x="5175" y="1258"/>
                    </a:lnTo>
                    <a:lnTo>
                      <a:pt x="5175" y="1262"/>
                    </a:lnTo>
                    <a:lnTo>
                      <a:pt x="5176" y="1262"/>
                    </a:lnTo>
                    <a:lnTo>
                      <a:pt x="5176" y="1265"/>
                    </a:lnTo>
                    <a:lnTo>
                      <a:pt x="5178" y="1265"/>
                    </a:lnTo>
                    <a:lnTo>
                      <a:pt x="5178" y="1270"/>
                    </a:lnTo>
                    <a:lnTo>
                      <a:pt x="5180" y="1270"/>
                    </a:lnTo>
                    <a:lnTo>
                      <a:pt x="5180" y="1273"/>
                    </a:lnTo>
                    <a:lnTo>
                      <a:pt x="5181" y="1273"/>
                    </a:lnTo>
                    <a:lnTo>
                      <a:pt x="5181" y="1277"/>
                    </a:lnTo>
                    <a:lnTo>
                      <a:pt x="5183" y="1277"/>
                    </a:lnTo>
                    <a:lnTo>
                      <a:pt x="5183" y="1280"/>
                    </a:lnTo>
                    <a:lnTo>
                      <a:pt x="5185" y="1280"/>
                    </a:lnTo>
                    <a:lnTo>
                      <a:pt x="5185" y="1285"/>
                    </a:lnTo>
                    <a:lnTo>
                      <a:pt x="5186" y="1285"/>
                    </a:lnTo>
                    <a:lnTo>
                      <a:pt x="5186" y="1288"/>
                    </a:lnTo>
                    <a:lnTo>
                      <a:pt x="5188" y="1288"/>
                    </a:lnTo>
                    <a:lnTo>
                      <a:pt x="5188" y="1292"/>
                    </a:lnTo>
                    <a:lnTo>
                      <a:pt x="5190" y="1292"/>
                    </a:lnTo>
                    <a:lnTo>
                      <a:pt x="5190" y="1295"/>
                    </a:lnTo>
                    <a:lnTo>
                      <a:pt x="5191" y="1295"/>
                    </a:lnTo>
                    <a:lnTo>
                      <a:pt x="5191" y="1300"/>
                    </a:lnTo>
                    <a:lnTo>
                      <a:pt x="5193" y="1300"/>
                    </a:lnTo>
                    <a:lnTo>
                      <a:pt x="5193" y="1303"/>
                    </a:lnTo>
                    <a:lnTo>
                      <a:pt x="5195" y="1303"/>
                    </a:lnTo>
                    <a:lnTo>
                      <a:pt x="5195" y="1307"/>
                    </a:lnTo>
                    <a:lnTo>
                      <a:pt x="5196" y="1307"/>
                    </a:lnTo>
                    <a:lnTo>
                      <a:pt x="5196" y="1310"/>
                    </a:lnTo>
                    <a:lnTo>
                      <a:pt x="5198" y="1310"/>
                    </a:lnTo>
                    <a:lnTo>
                      <a:pt x="5198" y="1313"/>
                    </a:lnTo>
                    <a:lnTo>
                      <a:pt x="5200" y="1313"/>
                    </a:lnTo>
                    <a:lnTo>
                      <a:pt x="5200" y="1318"/>
                    </a:lnTo>
                    <a:lnTo>
                      <a:pt x="5201" y="1318"/>
                    </a:lnTo>
                    <a:lnTo>
                      <a:pt x="5201" y="1322"/>
                    </a:lnTo>
                    <a:lnTo>
                      <a:pt x="5203" y="1322"/>
                    </a:lnTo>
                    <a:lnTo>
                      <a:pt x="5203" y="1327"/>
                    </a:lnTo>
                    <a:lnTo>
                      <a:pt x="5205" y="1327"/>
                    </a:lnTo>
                    <a:lnTo>
                      <a:pt x="5205" y="1330"/>
                    </a:lnTo>
                    <a:lnTo>
                      <a:pt x="5206" y="1330"/>
                    </a:lnTo>
                    <a:lnTo>
                      <a:pt x="5206" y="1335"/>
                    </a:lnTo>
                    <a:lnTo>
                      <a:pt x="5208" y="1335"/>
                    </a:lnTo>
                    <a:lnTo>
                      <a:pt x="5208" y="1338"/>
                    </a:lnTo>
                    <a:lnTo>
                      <a:pt x="5210" y="1338"/>
                    </a:lnTo>
                    <a:lnTo>
                      <a:pt x="5210" y="1343"/>
                    </a:lnTo>
                    <a:lnTo>
                      <a:pt x="5211" y="1343"/>
                    </a:lnTo>
                    <a:lnTo>
                      <a:pt x="5211" y="1347"/>
                    </a:lnTo>
                    <a:lnTo>
                      <a:pt x="5213" y="1347"/>
                    </a:lnTo>
                    <a:lnTo>
                      <a:pt x="5213" y="1352"/>
                    </a:lnTo>
                    <a:lnTo>
                      <a:pt x="5215" y="1352"/>
                    </a:lnTo>
                    <a:lnTo>
                      <a:pt x="5215" y="1357"/>
                    </a:lnTo>
                    <a:lnTo>
                      <a:pt x="5216" y="1357"/>
                    </a:lnTo>
                    <a:lnTo>
                      <a:pt x="5216" y="1360"/>
                    </a:lnTo>
                    <a:lnTo>
                      <a:pt x="5218" y="1360"/>
                    </a:lnTo>
                    <a:lnTo>
                      <a:pt x="5218" y="1365"/>
                    </a:lnTo>
                    <a:lnTo>
                      <a:pt x="5220" y="1365"/>
                    </a:lnTo>
                    <a:lnTo>
                      <a:pt x="5220" y="1370"/>
                    </a:lnTo>
                    <a:lnTo>
                      <a:pt x="5221" y="1370"/>
                    </a:lnTo>
                    <a:lnTo>
                      <a:pt x="5221" y="1373"/>
                    </a:lnTo>
                    <a:lnTo>
                      <a:pt x="5223" y="1373"/>
                    </a:lnTo>
                    <a:lnTo>
                      <a:pt x="5223" y="1378"/>
                    </a:lnTo>
                    <a:lnTo>
                      <a:pt x="5225" y="1378"/>
                    </a:lnTo>
                    <a:lnTo>
                      <a:pt x="5225" y="1382"/>
                    </a:lnTo>
                    <a:lnTo>
                      <a:pt x="5226" y="1382"/>
                    </a:lnTo>
                    <a:lnTo>
                      <a:pt x="5226" y="1387"/>
                    </a:lnTo>
                    <a:lnTo>
                      <a:pt x="5228" y="1387"/>
                    </a:lnTo>
                    <a:lnTo>
                      <a:pt x="5228" y="1392"/>
                    </a:lnTo>
                    <a:lnTo>
                      <a:pt x="5230" y="1392"/>
                    </a:lnTo>
                    <a:lnTo>
                      <a:pt x="5230" y="1395"/>
                    </a:lnTo>
                    <a:lnTo>
                      <a:pt x="5231" y="1395"/>
                    </a:lnTo>
                    <a:lnTo>
                      <a:pt x="5231" y="1400"/>
                    </a:lnTo>
                    <a:lnTo>
                      <a:pt x="5233" y="1400"/>
                    </a:lnTo>
                    <a:lnTo>
                      <a:pt x="5233" y="1405"/>
                    </a:lnTo>
                    <a:lnTo>
                      <a:pt x="5235" y="1405"/>
                    </a:lnTo>
                    <a:lnTo>
                      <a:pt x="5235" y="1408"/>
                    </a:lnTo>
                    <a:lnTo>
                      <a:pt x="5236" y="1408"/>
                    </a:lnTo>
                    <a:lnTo>
                      <a:pt x="5236" y="1413"/>
                    </a:lnTo>
                    <a:lnTo>
                      <a:pt x="5238" y="1413"/>
                    </a:lnTo>
                    <a:lnTo>
                      <a:pt x="5238" y="1418"/>
                    </a:lnTo>
                    <a:lnTo>
                      <a:pt x="5240" y="1418"/>
                    </a:lnTo>
                    <a:lnTo>
                      <a:pt x="5240" y="1422"/>
                    </a:lnTo>
                    <a:lnTo>
                      <a:pt x="5241" y="1422"/>
                    </a:lnTo>
                    <a:lnTo>
                      <a:pt x="5241" y="1427"/>
                    </a:lnTo>
                    <a:lnTo>
                      <a:pt x="5243" y="1427"/>
                    </a:lnTo>
                    <a:lnTo>
                      <a:pt x="5243" y="1430"/>
                    </a:lnTo>
                    <a:lnTo>
                      <a:pt x="5245" y="1430"/>
                    </a:lnTo>
                    <a:lnTo>
                      <a:pt x="5245" y="1435"/>
                    </a:lnTo>
                    <a:lnTo>
                      <a:pt x="5246" y="1435"/>
                    </a:lnTo>
                    <a:lnTo>
                      <a:pt x="5246" y="1440"/>
                    </a:lnTo>
                    <a:lnTo>
                      <a:pt x="5248" y="1440"/>
                    </a:lnTo>
                    <a:lnTo>
                      <a:pt x="5248" y="1445"/>
                    </a:lnTo>
                    <a:lnTo>
                      <a:pt x="5250" y="1445"/>
                    </a:lnTo>
                    <a:lnTo>
                      <a:pt x="5250" y="1450"/>
                    </a:lnTo>
                    <a:lnTo>
                      <a:pt x="5251" y="1450"/>
                    </a:lnTo>
                    <a:lnTo>
                      <a:pt x="5251" y="1455"/>
                    </a:lnTo>
                    <a:lnTo>
                      <a:pt x="5253" y="1455"/>
                    </a:lnTo>
                    <a:lnTo>
                      <a:pt x="5253" y="1460"/>
                    </a:lnTo>
                    <a:lnTo>
                      <a:pt x="5255" y="1460"/>
                    </a:lnTo>
                    <a:lnTo>
                      <a:pt x="5255" y="1467"/>
                    </a:lnTo>
                    <a:lnTo>
                      <a:pt x="5256" y="1467"/>
                    </a:lnTo>
                    <a:lnTo>
                      <a:pt x="5256" y="1472"/>
                    </a:lnTo>
                    <a:lnTo>
                      <a:pt x="5258" y="1472"/>
                    </a:lnTo>
                    <a:lnTo>
                      <a:pt x="5258" y="1477"/>
                    </a:lnTo>
                    <a:lnTo>
                      <a:pt x="5260" y="1477"/>
                    </a:lnTo>
                    <a:lnTo>
                      <a:pt x="5260" y="1482"/>
                    </a:lnTo>
                    <a:lnTo>
                      <a:pt x="5261" y="1482"/>
                    </a:lnTo>
                    <a:lnTo>
                      <a:pt x="5261" y="1487"/>
                    </a:lnTo>
                    <a:lnTo>
                      <a:pt x="5263" y="1487"/>
                    </a:lnTo>
                    <a:lnTo>
                      <a:pt x="5263" y="1492"/>
                    </a:lnTo>
                    <a:lnTo>
                      <a:pt x="5265" y="1492"/>
                    </a:lnTo>
                    <a:lnTo>
                      <a:pt x="5265" y="1498"/>
                    </a:lnTo>
                    <a:lnTo>
                      <a:pt x="5266" y="1498"/>
                    </a:lnTo>
                    <a:lnTo>
                      <a:pt x="5266" y="1503"/>
                    </a:lnTo>
                    <a:lnTo>
                      <a:pt x="5268" y="1503"/>
                    </a:lnTo>
                    <a:lnTo>
                      <a:pt x="5268" y="1508"/>
                    </a:lnTo>
                    <a:lnTo>
                      <a:pt x="5270" y="1508"/>
                    </a:lnTo>
                    <a:lnTo>
                      <a:pt x="5270" y="1513"/>
                    </a:lnTo>
                    <a:lnTo>
                      <a:pt x="5271" y="1513"/>
                    </a:lnTo>
                    <a:lnTo>
                      <a:pt x="5271" y="1518"/>
                    </a:lnTo>
                    <a:lnTo>
                      <a:pt x="5273" y="1518"/>
                    </a:lnTo>
                    <a:lnTo>
                      <a:pt x="5273" y="1525"/>
                    </a:lnTo>
                    <a:lnTo>
                      <a:pt x="5275" y="1525"/>
                    </a:lnTo>
                    <a:lnTo>
                      <a:pt x="5275" y="1530"/>
                    </a:lnTo>
                    <a:lnTo>
                      <a:pt x="5276" y="1530"/>
                    </a:lnTo>
                    <a:lnTo>
                      <a:pt x="5276" y="1535"/>
                    </a:lnTo>
                    <a:lnTo>
                      <a:pt x="5278" y="1535"/>
                    </a:lnTo>
                    <a:lnTo>
                      <a:pt x="5278" y="1540"/>
                    </a:lnTo>
                    <a:lnTo>
                      <a:pt x="5280" y="1540"/>
                    </a:lnTo>
                    <a:lnTo>
                      <a:pt x="5280" y="1545"/>
                    </a:lnTo>
                    <a:lnTo>
                      <a:pt x="5281" y="1545"/>
                    </a:lnTo>
                    <a:lnTo>
                      <a:pt x="5281" y="1550"/>
                    </a:lnTo>
                    <a:lnTo>
                      <a:pt x="5283" y="1550"/>
                    </a:lnTo>
                    <a:lnTo>
                      <a:pt x="5283" y="1557"/>
                    </a:lnTo>
                    <a:lnTo>
                      <a:pt x="5285" y="1557"/>
                    </a:lnTo>
                    <a:lnTo>
                      <a:pt x="5285" y="1562"/>
                    </a:lnTo>
                    <a:lnTo>
                      <a:pt x="5286" y="1562"/>
                    </a:lnTo>
                    <a:lnTo>
                      <a:pt x="5286" y="1568"/>
                    </a:lnTo>
                    <a:lnTo>
                      <a:pt x="5288" y="1568"/>
                    </a:lnTo>
                    <a:lnTo>
                      <a:pt x="5288" y="1575"/>
                    </a:lnTo>
                    <a:lnTo>
                      <a:pt x="5290" y="1575"/>
                    </a:lnTo>
                    <a:lnTo>
                      <a:pt x="5290" y="1582"/>
                    </a:lnTo>
                    <a:lnTo>
                      <a:pt x="5291" y="1582"/>
                    </a:lnTo>
                    <a:lnTo>
                      <a:pt x="5291" y="1588"/>
                    </a:lnTo>
                    <a:lnTo>
                      <a:pt x="5293" y="1588"/>
                    </a:lnTo>
                    <a:lnTo>
                      <a:pt x="5293" y="1595"/>
                    </a:lnTo>
                    <a:lnTo>
                      <a:pt x="5295" y="1595"/>
                    </a:lnTo>
                    <a:lnTo>
                      <a:pt x="5295" y="1602"/>
                    </a:lnTo>
                    <a:lnTo>
                      <a:pt x="5296" y="1602"/>
                    </a:lnTo>
                    <a:lnTo>
                      <a:pt x="5296" y="1608"/>
                    </a:lnTo>
                    <a:lnTo>
                      <a:pt x="5298" y="1608"/>
                    </a:lnTo>
                    <a:lnTo>
                      <a:pt x="5298" y="1615"/>
                    </a:lnTo>
                    <a:lnTo>
                      <a:pt x="5300" y="1615"/>
                    </a:lnTo>
                    <a:lnTo>
                      <a:pt x="5300" y="1622"/>
                    </a:lnTo>
                    <a:lnTo>
                      <a:pt x="5301" y="1622"/>
                    </a:lnTo>
                    <a:lnTo>
                      <a:pt x="5301" y="1628"/>
                    </a:lnTo>
                    <a:lnTo>
                      <a:pt x="5303" y="1628"/>
                    </a:lnTo>
                    <a:lnTo>
                      <a:pt x="5303" y="1635"/>
                    </a:lnTo>
                    <a:lnTo>
                      <a:pt x="5305" y="1635"/>
                    </a:lnTo>
                    <a:lnTo>
                      <a:pt x="5305" y="1642"/>
                    </a:lnTo>
                    <a:lnTo>
                      <a:pt x="5306" y="1642"/>
                    </a:lnTo>
                    <a:lnTo>
                      <a:pt x="5306" y="1648"/>
                    </a:lnTo>
                    <a:lnTo>
                      <a:pt x="5308" y="1648"/>
                    </a:lnTo>
                    <a:lnTo>
                      <a:pt x="5308" y="1655"/>
                    </a:lnTo>
                    <a:lnTo>
                      <a:pt x="5310" y="1655"/>
                    </a:lnTo>
                    <a:lnTo>
                      <a:pt x="5310" y="1662"/>
                    </a:lnTo>
                    <a:lnTo>
                      <a:pt x="5311" y="1662"/>
                    </a:lnTo>
                    <a:lnTo>
                      <a:pt x="5311" y="1668"/>
                    </a:lnTo>
                    <a:lnTo>
                      <a:pt x="5313" y="1668"/>
                    </a:lnTo>
                    <a:lnTo>
                      <a:pt x="5313" y="1675"/>
                    </a:lnTo>
                    <a:lnTo>
                      <a:pt x="5315" y="1675"/>
                    </a:lnTo>
                    <a:lnTo>
                      <a:pt x="5315" y="1683"/>
                    </a:lnTo>
                    <a:lnTo>
                      <a:pt x="5316" y="1683"/>
                    </a:lnTo>
                    <a:lnTo>
                      <a:pt x="5316" y="1692"/>
                    </a:lnTo>
                    <a:lnTo>
                      <a:pt x="5318" y="1692"/>
                    </a:lnTo>
                    <a:lnTo>
                      <a:pt x="5318" y="1700"/>
                    </a:lnTo>
                    <a:lnTo>
                      <a:pt x="5320" y="1700"/>
                    </a:lnTo>
                    <a:lnTo>
                      <a:pt x="5320" y="1708"/>
                    </a:lnTo>
                    <a:lnTo>
                      <a:pt x="5321" y="1708"/>
                    </a:lnTo>
                    <a:lnTo>
                      <a:pt x="5321" y="1718"/>
                    </a:lnTo>
                    <a:lnTo>
                      <a:pt x="5323" y="1718"/>
                    </a:lnTo>
                    <a:lnTo>
                      <a:pt x="5323" y="1727"/>
                    </a:lnTo>
                    <a:lnTo>
                      <a:pt x="5325" y="1727"/>
                    </a:lnTo>
                    <a:lnTo>
                      <a:pt x="5325" y="1735"/>
                    </a:lnTo>
                    <a:lnTo>
                      <a:pt x="5326" y="1735"/>
                    </a:lnTo>
                    <a:lnTo>
                      <a:pt x="5326" y="1743"/>
                    </a:lnTo>
                    <a:lnTo>
                      <a:pt x="5328" y="1743"/>
                    </a:lnTo>
                    <a:lnTo>
                      <a:pt x="5328" y="1753"/>
                    </a:lnTo>
                    <a:lnTo>
                      <a:pt x="5330" y="1753"/>
                    </a:lnTo>
                    <a:lnTo>
                      <a:pt x="5330" y="1762"/>
                    </a:lnTo>
                    <a:lnTo>
                      <a:pt x="5331" y="1762"/>
                    </a:lnTo>
                    <a:lnTo>
                      <a:pt x="5331" y="1770"/>
                    </a:lnTo>
                    <a:lnTo>
                      <a:pt x="5333" y="1770"/>
                    </a:lnTo>
                    <a:lnTo>
                      <a:pt x="5333" y="1780"/>
                    </a:lnTo>
                    <a:lnTo>
                      <a:pt x="5335" y="1780"/>
                    </a:lnTo>
                    <a:lnTo>
                      <a:pt x="5335" y="1788"/>
                    </a:lnTo>
                    <a:lnTo>
                      <a:pt x="5336" y="1788"/>
                    </a:lnTo>
                    <a:lnTo>
                      <a:pt x="5336" y="1797"/>
                    </a:lnTo>
                    <a:lnTo>
                      <a:pt x="5338" y="1797"/>
                    </a:lnTo>
                    <a:lnTo>
                      <a:pt x="5338" y="1807"/>
                    </a:lnTo>
                    <a:lnTo>
                      <a:pt x="5340" y="1807"/>
                    </a:lnTo>
                    <a:lnTo>
                      <a:pt x="5340" y="1818"/>
                    </a:lnTo>
                    <a:lnTo>
                      <a:pt x="5341" y="1818"/>
                    </a:lnTo>
                    <a:lnTo>
                      <a:pt x="5341" y="1830"/>
                    </a:lnTo>
                    <a:lnTo>
                      <a:pt x="5343" y="1830"/>
                    </a:lnTo>
                    <a:lnTo>
                      <a:pt x="5343" y="1843"/>
                    </a:lnTo>
                    <a:lnTo>
                      <a:pt x="5345" y="1843"/>
                    </a:lnTo>
                    <a:lnTo>
                      <a:pt x="5345" y="1855"/>
                    </a:lnTo>
                    <a:lnTo>
                      <a:pt x="5346" y="1855"/>
                    </a:lnTo>
                    <a:lnTo>
                      <a:pt x="5346" y="1867"/>
                    </a:lnTo>
                    <a:lnTo>
                      <a:pt x="5348" y="1867"/>
                    </a:lnTo>
                    <a:lnTo>
                      <a:pt x="5348" y="1880"/>
                    </a:lnTo>
                    <a:lnTo>
                      <a:pt x="5350" y="1880"/>
                    </a:lnTo>
                    <a:lnTo>
                      <a:pt x="5350" y="1893"/>
                    </a:lnTo>
                    <a:lnTo>
                      <a:pt x="5351" y="1893"/>
                    </a:lnTo>
                    <a:lnTo>
                      <a:pt x="5351" y="1907"/>
                    </a:lnTo>
                    <a:lnTo>
                      <a:pt x="5353" y="1907"/>
                    </a:lnTo>
                    <a:lnTo>
                      <a:pt x="5353" y="1922"/>
                    </a:lnTo>
                    <a:lnTo>
                      <a:pt x="5355" y="1922"/>
                    </a:lnTo>
                    <a:lnTo>
                      <a:pt x="5355" y="1933"/>
                    </a:lnTo>
                    <a:lnTo>
                      <a:pt x="5341" y="1933"/>
                    </a:lnTo>
                    <a:lnTo>
                      <a:pt x="5341" y="1935"/>
                    </a:lnTo>
                    <a:lnTo>
                      <a:pt x="5326" y="1935"/>
                    </a:lnTo>
                    <a:lnTo>
                      <a:pt x="5326" y="1937"/>
                    </a:lnTo>
                    <a:lnTo>
                      <a:pt x="5315" y="1937"/>
                    </a:lnTo>
                    <a:lnTo>
                      <a:pt x="5315" y="1938"/>
                    </a:lnTo>
                    <a:lnTo>
                      <a:pt x="5301" y="1938"/>
                    </a:lnTo>
                    <a:lnTo>
                      <a:pt x="5301" y="1940"/>
                    </a:lnTo>
                    <a:lnTo>
                      <a:pt x="5288" y="1940"/>
                    </a:lnTo>
                    <a:lnTo>
                      <a:pt x="5288" y="1942"/>
                    </a:lnTo>
                    <a:lnTo>
                      <a:pt x="5275" y="1942"/>
                    </a:lnTo>
                    <a:lnTo>
                      <a:pt x="5275" y="1943"/>
                    </a:lnTo>
                    <a:lnTo>
                      <a:pt x="5263" y="1943"/>
                    </a:lnTo>
                    <a:lnTo>
                      <a:pt x="5263" y="1945"/>
                    </a:lnTo>
                    <a:lnTo>
                      <a:pt x="5253" y="1945"/>
                    </a:lnTo>
                    <a:lnTo>
                      <a:pt x="5253" y="1947"/>
                    </a:lnTo>
                    <a:lnTo>
                      <a:pt x="5241" y="1947"/>
                    </a:lnTo>
                    <a:lnTo>
                      <a:pt x="5241" y="1948"/>
                    </a:lnTo>
                    <a:lnTo>
                      <a:pt x="5230" y="1948"/>
                    </a:lnTo>
                    <a:lnTo>
                      <a:pt x="5230" y="1950"/>
                    </a:lnTo>
                    <a:lnTo>
                      <a:pt x="5220" y="1950"/>
                    </a:lnTo>
                    <a:lnTo>
                      <a:pt x="5220" y="1952"/>
                    </a:lnTo>
                    <a:lnTo>
                      <a:pt x="5208" y="1952"/>
                    </a:lnTo>
                    <a:lnTo>
                      <a:pt x="5208" y="1953"/>
                    </a:lnTo>
                    <a:lnTo>
                      <a:pt x="5196" y="1953"/>
                    </a:lnTo>
                    <a:lnTo>
                      <a:pt x="5196" y="1955"/>
                    </a:lnTo>
                    <a:lnTo>
                      <a:pt x="5186" y="1955"/>
                    </a:lnTo>
                    <a:lnTo>
                      <a:pt x="5186" y="1957"/>
                    </a:lnTo>
                    <a:lnTo>
                      <a:pt x="5178" y="1957"/>
                    </a:lnTo>
                    <a:lnTo>
                      <a:pt x="5178" y="1958"/>
                    </a:lnTo>
                    <a:lnTo>
                      <a:pt x="5168" y="1958"/>
                    </a:lnTo>
                    <a:lnTo>
                      <a:pt x="5168" y="1960"/>
                    </a:lnTo>
                    <a:lnTo>
                      <a:pt x="5158" y="1960"/>
                    </a:lnTo>
                    <a:lnTo>
                      <a:pt x="5158" y="1962"/>
                    </a:lnTo>
                    <a:lnTo>
                      <a:pt x="5150" y="1962"/>
                    </a:lnTo>
                    <a:lnTo>
                      <a:pt x="5150" y="1963"/>
                    </a:lnTo>
                    <a:lnTo>
                      <a:pt x="5140" y="1963"/>
                    </a:lnTo>
                    <a:lnTo>
                      <a:pt x="5140" y="1965"/>
                    </a:lnTo>
                    <a:lnTo>
                      <a:pt x="5130" y="1965"/>
                    </a:lnTo>
                    <a:lnTo>
                      <a:pt x="5130" y="1967"/>
                    </a:lnTo>
                    <a:lnTo>
                      <a:pt x="5121" y="1967"/>
                    </a:lnTo>
                    <a:lnTo>
                      <a:pt x="5121" y="1968"/>
                    </a:lnTo>
                    <a:lnTo>
                      <a:pt x="5111" y="1968"/>
                    </a:lnTo>
                    <a:lnTo>
                      <a:pt x="5111" y="1970"/>
                    </a:lnTo>
                    <a:lnTo>
                      <a:pt x="5103" y="1970"/>
                    </a:lnTo>
                    <a:lnTo>
                      <a:pt x="5103" y="1972"/>
                    </a:lnTo>
                    <a:lnTo>
                      <a:pt x="5095" y="1972"/>
                    </a:lnTo>
                    <a:lnTo>
                      <a:pt x="5095" y="1973"/>
                    </a:lnTo>
                    <a:lnTo>
                      <a:pt x="5086" y="1973"/>
                    </a:lnTo>
                    <a:lnTo>
                      <a:pt x="5086" y="1975"/>
                    </a:lnTo>
                    <a:lnTo>
                      <a:pt x="5078" y="1975"/>
                    </a:lnTo>
                    <a:lnTo>
                      <a:pt x="5078" y="1977"/>
                    </a:lnTo>
                    <a:lnTo>
                      <a:pt x="5070" y="1977"/>
                    </a:lnTo>
                    <a:lnTo>
                      <a:pt x="5070" y="1978"/>
                    </a:lnTo>
                    <a:lnTo>
                      <a:pt x="5061" y="1978"/>
                    </a:lnTo>
                    <a:lnTo>
                      <a:pt x="5061" y="1980"/>
                    </a:lnTo>
                    <a:lnTo>
                      <a:pt x="5053" y="1980"/>
                    </a:lnTo>
                    <a:lnTo>
                      <a:pt x="5053" y="1982"/>
                    </a:lnTo>
                    <a:lnTo>
                      <a:pt x="5046" y="1982"/>
                    </a:lnTo>
                    <a:lnTo>
                      <a:pt x="5046" y="1983"/>
                    </a:lnTo>
                    <a:lnTo>
                      <a:pt x="5038" y="1983"/>
                    </a:lnTo>
                    <a:lnTo>
                      <a:pt x="5038" y="1985"/>
                    </a:lnTo>
                    <a:lnTo>
                      <a:pt x="5030" y="1985"/>
                    </a:lnTo>
                    <a:lnTo>
                      <a:pt x="5030" y="1987"/>
                    </a:lnTo>
                    <a:lnTo>
                      <a:pt x="5021" y="1987"/>
                    </a:lnTo>
                    <a:lnTo>
                      <a:pt x="5021" y="1988"/>
                    </a:lnTo>
                    <a:lnTo>
                      <a:pt x="5015" y="1988"/>
                    </a:lnTo>
                    <a:lnTo>
                      <a:pt x="5015" y="1990"/>
                    </a:lnTo>
                    <a:lnTo>
                      <a:pt x="5008" y="1990"/>
                    </a:lnTo>
                    <a:lnTo>
                      <a:pt x="5008" y="1992"/>
                    </a:lnTo>
                    <a:lnTo>
                      <a:pt x="5000" y="1992"/>
                    </a:lnTo>
                    <a:lnTo>
                      <a:pt x="5000" y="1993"/>
                    </a:lnTo>
                    <a:lnTo>
                      <a:pt x="4993" y="1993"/>
                    </a:lnTo>
                    <a:lnTo>
                      <a:pt x="4993" y="1995"/>
                    </a:lnTo>
                    <a:lnTo>
                      <a:pt x="4986" y="1995"/>
                    </a:lnTo>
                    <a:lnTo>
                      <a:pt x="4986" y="1997"/>
                    </a:lnTo>
                    <a:lnTo>
                      <a:pt x="4978" y="1997"/>
                    </a:lnTo>
                    <a:lnTo>
                      <a:pt x="4978" y="1998"/>
                    </a:lnTo>
                    <a:lnTo>
                      <a:pt x="4971" y="1998"/>
                    </a:lnTo>
                    <a:lnTo>
                      <a:pt x="4971" y="2000"/>
                    </a:lnTo>
                    <a:lnTo>
                      <a:pt x="4965" y="2000"/>
                    </a:lnTo>
                    <a:lnTo>
                      <a:pt x="4965" y="2002"/>
                    </a:lnTo>
                    <a:lnTo>
                      <a:pt x="4956" y="2002"/>
                    </a:lnTo>
                    <a:lnTo>
                      <a:pt x="4956" y="2003"/>
                    </a:lnTo>
                    <a:lnTo>
                      <a:pt x="4950" y="2003"/>
                    </a:lnTo>
                    <a:lnTo>
                      <a:pt x="4950" y="2005"/>
                    </a:lnTo>
                    <a:lnTo>
                      <a:pt x="4943" y="2005"/>
                    </a:lnTo>
                    <a:lnTo>
                      <a:pt x="4943" y="2007"/>
                    </a:lnTo>
                    <a:lnTo>
                      <a:pt x="4936" y="2007"/>
                    </a:lnTo>
                    <a:lnTo>
                      <a:pt x="4936" y="2008"/>
                    </a:lnTo>
                    <a:lnTo>
                      <a:pt x="4930" y="2008"/>
                    </a:lnTo>
                    <a:lnTo>
                      <a:pt x="4930" y="2010"/>
                    </a:lnTo>
                    <a:lnTo>
                      <a:pt x="4923" y="2010"/>
                    </a:lnTo>
                    <a:lnTo>
                      <a:pt x="4923" y="2012"/>
                    </a:lnTo>
                    <a:lnTo>
                      <a:pt x="4916" y="2012"/>
                    </a:lnTo>
                    <a:lnTo>
                      <a:pt x="4916" y="2013"/>
                    </a:lnTo>
                    <a:lnTo>
                      <a:pt x="4910" y="2013"/>
                    </a:lnTo>
                    <a:lnTo>
                      <a:pt x="4910" y="2015"/>
                    </a:lnTo>
                    <a:lnTo>
                      <a:pt x="4903" y="2015"/>
                    </a:lnTo>
                    <a:lnTo>
                      <a:pt x="4903" y="2017"/>
                    </a:lnTo>
                    <a:lnTo>
                      <a:pt x="4896" y="2017"/>
                    </a:lnTo>
                    <a:lnTo>
                      <a:pt x="4896" y="2018"/>
                    </a:lnTo>
                    <a:lnTo>
                      <a:pt x="4891" y="2018"/>
                    </a:lnTo>
                    <a:lnTo>
                      <a:pt x="4891" y="2020"/>
                    </a:lnTo>
                    <a:lnTo>
                      <a:pt x="4885" y="2020"/>
                    </a:lnTo>
                    <a:lnTo>
                      <a:pt x="4885" y="2022"/>
                    </a:lnTo>
                    <a:lnTo>
                      <a:pt x="4878" y="2022"/>
                    </a:lnTo>
                    <a:lnTo>
                      <a:pt x="4878" y="2023"/>
                    </a:lnTo>
                    <a:lnTo>
                      <a:pt x="4871" y="2023"/>
                    </a:lnTo>
                    <a:lnTo>
                      <a:pt x="4871" y="2025"/>
                    </a:lnTo>
                    <a:lnTo>
                      <a:pt x="4865" y="2025"/>
                    </a:lnTo>
                    <a:lnTo>
                      <a:pt x="4865" y="2027"/>
                    </a:lnTo>
                    <a:lnTo>
                      <a:pt x="4860" y="2027"/>
                    </a:lnTo>
                    <a:lnTo>
                      <a:pt x="4860" y="2028"/>
                    </a:lnTo>
                    <a:lnTo>
                      <a:pt x="4853" y="2028"/>
                    </a:lnTo>
                    <a:lnTo>
                      <a:pt x="4853" y="2030"/>
                    </a:lnTo>
                    <a:lnTo>
                      <a:pt x="4846" y="2030"/>
                    </a:lnTo>
                    <a:lnTo>
                      <a:pt x="4846" y="2032"/>
                    </a:lnTo>
                    <a:lnTo>
                      <a:pt x="4841" y="2032"/>
                    </a:lnTo>
                    <a:lnTo>
                      <a:pt x="4841" y="2033"/>
                    </a:lnTo>
                    <a:lnTo>
                      <a:pt x="4835" y="2033"/>
                    </a:lnTo>
                    <a:lnTo>
                      <a:pt x="4835" y="2035"/>
                    </a:lnTo>
                    <a:lnTo>
                      <a:pt x="4830" y="2035"/>
                    </a:lnTo>
                    <a:lnTo>
                      <a:pt x="4830" y="2037"/>
                    </a:lnTo>
                    <a:lnTo>
                      <a:pt x="4823" y="2037"/>
                    </a:lnTo>
                    <a:lnTo>
                      <a:pt x="4823" y="2038"/>
                    </a:lnTo>
                    <a:lnTo>
                      <a:pt x="4818" y="2038"/>
                    </a:lnTo>
                    <a:lnTo>
                      <a:pt x="4818" y="2040"/>
                    </a:lnTo>
                    <a:lnTo>
                      <a:pt x="4811" y="2040"/>
                    </a:lnTo>
                    <a:lnTo>
                      <a:pt x="4811" y="2042"/>
                    </a:lnTo>
                    <a:lnTo>
                      <a:pt x="4806" y="2042"/>
                    </a:lnTo>
                    <a:lnTo>
                      <a:pt x="4806" y="2043"/>
                    </a:lnTo>
                    <a:lnTo>
                      <a:pt x="4800" y="2043"/>
                    </a:lnTo>
                    <a:lnTo>
                      <a:pt x="4800" y="2045"/>
                    </a:lnTo>
                    <a:lnTo>
                      <a:pt x="4793" y="2045"/>
                    </a:lnTo>
                    <a:lnTo>
                      <a:pt x="4793" y="2047"/>
                    </a:lnTo>
                    <a:lnTo>
                      <a:pt x="4788" y="2047"/>
                    </a:lnTo>
                    <a:lnTo>
                      <a:pt x="4788" y="2048"/>
                    </a:lnTo>
                    <a:lnTo>
                      <a:pt x="4783" y="2048"/>
                    </a:lnTo>
                    <a:lnTo>
                      <a:pt x="4783" y="2050"/>
                    </a:lnTo>
                    <a:lnTo>
                      <a:pt x="4776" y="2050"/>
                    </a:lnTo>
                    <a:lnTo>
                      <a:pt x="4776" y="2052"/>
                    </a:lnTo>
                    <a:lnTo>
                      <a:pt x="4771" y="2052"/>
                    </a:lnTo>
                    <a:lnTo>
                      <a:pt x="4771" y="2053"/>
                    </a:lnTo>
                    <a:lnTo>
                      <a:pt x="4766" y="2053"/>
                    </a:lnTo>
                    <a:lnTo>
                      <a:pt x="4766" y="2055"/>
                    </a:lnTo>
                    <a:lnTo>
                      <a:pt x="4761" y="2055"/>
                    </a:lnTo>
                    <a:lnTo>
                      <a:pt x="4761" y="2057"/>
                    </a:lnTo>
                    <a:lnTo>
                      <a:pt x="4755" y="2057"/>
                    </a:lnTo>
                    <a:lnTo>
                      <a:pt x="4755" y="2058"/>
                    </a:lnTo>
                    <a:lnTo>
                      <a:pt x="4750" y="2058"/>
                    </a:lnTo>
                    <a:lnTo>
                      <a:pt x="4750" y="2060"/>
                    </a:lnTo>
                    <a:lnTo>
                      <a:pt x="4745" y="2060"/>
                    </a:lnTo>
                    <a:lnTo>
                      <a:pt x="4745" y="2062"/>
                    </a:lnTo>
                    <a:lnTo>
                      <a:pt x="4740" y="2062"/>
                    </a:lnTo>
                    <a:lnTo>
                      <a:pt x="4740" y="2063"/>
                    </a:lnTo>
                    <a:lnTo>
                      <a:pt x="4733" y="2063"/>
                    </a:lnTo>
                    <a:lnTo>
                      <a:pt x="4733" y="2065"/>
                    </a:lnTo>
                    <a:lnTo>
                      <a:pt x="4728" y="2065"/>
                    </a:lnTo>
                    <a:lnTo>
                      <a:pt x="4728" y="2067"/>
                    </a:lnTo>
                    <a:lnTo>
                      <a:pt x="4723" y="2067"/>
                    </a:lnTo>
                    <a:lnTo>
                      <a:pt x="4723" y="2068"/>
                    </a:lnTo>
                    <a:lnTo>
                      <a:pt x="4716" y="2068"/>
                    </a:lnTo>
                    <a:lnTo>
                      <a:pt x="4716" y="2070"/>
                    </a:lnTo>
                    <a:lnTo>
                      <a:pt x="4711" y="2070"/>
                    </a:lnTo>
                    <a:lnTo>
                      <a:pt x="4711" y="2072"/>
                    </a:lnTo>
                    <a:lnTo>
                      <a:pt x="4706" y="2072"/>
                    </a:lnTo>
                    <a:lnTo>
                      <a:pt x="4706" y="2073"/>
                    </a:lnTo>
                    <a:lnTo>
                      <a:pt x="4701" y="2073"/>
                    </a:lnTo>
                    <a:lnTo>
                      <a:pt x="4701" y="2075"/>
                    </a:lnTo>
                    <a:lnTo>
                      <a:pt x="4696" y="2075"/>
                    </a:lnTo>
                    <a:lnTo>
                      <a:pt x="4696" y="2077"/>
                    </a:lnTo>
                    <a:lnTo>
                      <a:pt x="4691" y="2077"/>
                    </a:lnTo>
                    <a:lnTo>
                      <a:pt x="4691" y="2078"/>
                    </a:lnTo>
                    <a:lnTo>
                      <a:pt x="4686" y="2078"/>
                    </a:lnTo>
                    <a:lnTo>
                      <a:pt x="4686" y="2080"/>
                    </a:lnTo>
                    <a:lnTo>
                      <a:pt x="4681" y="2080"/>
                    </a:lnTo>
                    <a:lnTo>
                      <a:pt x="4681" y="2082"/>
                    </a:lnTo>
                    <a:lnTo>
                      <a:pt x="4676" y="2082"/>
                    </a:lnTo>
                    <a:lnTo>
                      <a:pt x="4676" y="2083"/>
                    </a:lnTo>
                    <a:lnTo>
                      <a:pt x="4671" y="2083"/>
                    </a:lnTo>
                    <a:lnTo>
                      <a:pt x="4671" y="2085"/>
                    </a:lnTo>
                    <a:lnTo>
                      <a:pt x="4666" y="2085"/>
                    </a:lnTo>
                    <a:lnTo>
                      <a:pt x="4666" y="2087"/>
                    </a:lnTo>
                    <a:lnTo>
                      <a:pt x="4661" y="2087"/>
                    </a:lnTo>
                    <a:lnTo>
                      <a:pt x="4661" y="2088"/>
                    </a:lnTo>
                    <a:lnTo>
                      <a:pt x="4656" y="2088"/>
                    </a:lnTo>
                    <a:lnTo>
                      <a:pt x="4656" y="2090"/>
                    </a:lnTo>
                    <a:lnTo>
                      <a:pt x="4651" y="2090"/>
                    </a:lnTo>
                    <a:lnTo>
                      <a:pt x="4651" y="2092"/>
                    </a:lnTo>
                    <a:lnTo>
                      <a:pt x="4646" y="2092"/>
                    </a:lnTo>
                    <a:lnTo>
                      <a:pt x="4646" y="2093"/>
                    </a:lnTo>
                    <a:lnTo>
                      <a:pt x="4641" y="2093"/>
                    </a:lnTo>
                    <a:lnTo>
                      <a:pt x="4641" y="2095"/>
                    </a:lnTo>
                    <a:lnTo>
                      <a:pt x="4636" y="2095"/>
                    </a:lnTo>
                    <a:lnTo>
                      <a:pt x="4636" y="2097"/>
                    </a:lnTo>
                    <a:lnTo>
                      <a:pt x="4631" y="2097"/>
                    </a:lnTo>
                    <a:lnTo>
                      <a:pt x="4631" y="2098"/>
                    </a:lnTo>
                    <a:lnTo>
                      <a:pt x="4626" y="2098"/>
                    </a:lnTo>
                    <a:lnTo>
                      <a:pt x="4626" y="2100"/>
                    </a:lnTo>
                    <a:lnTo>
                      <a:pt x="4621" y="2100"/>
                    </a:lnTo>
                    <a:lnTo>
                      <a:pt x="4621" y="2102"/>
                    </a:lnTo>
                    <a:lnTo>
                      <a:pt x="4616" y="2102"/>
                    </a:lnTo>
                    <a:lnTo>
                      <a:pt x="4616" y="2103"/>
                    </a:lnTo>
                    <a:lnTo>
                      <a:pt x="4611" y="2103"/>
                    </a:lnTo>
                    <a:lnTo>
                      <a:pt x="4611" y="2105"/>
                    </a:lnTo>
                    <a:lnTo>
                      <a:pt x="4608" y="2105"/>
                    </a:lnTo>
                    <a:lnTo>
                      <a:pt x="4608" y="2107"/>
                    </a:lnTo>
                    <a:lnTo>
                      <a:pt x="4603" y="2107"/>
                    </a:lnTo>
                    <a:lnTo>
                      <a:pt x="4603" y="2108"/>
                    </a:lnTo>
                    <a:lnTo>
                      <a:pt x="4598" y="2108"/>
                    </a:lnTo>
                    <a:lnTo>
                      <a:pt x="4598" y="2110"/>
                    </a:lnTo>
                    <a:lnTo>
                      <a:pt x="4593" y="2110"/>
                    </a:lnTo>
                    <a:lnTo>
                      <a:pt x="4593" y="2112"/>
                    </a:lnTo>
                    <a:lnTo>
                      <a:pt x="4588" y="2112"/>
                    </a:lnTo>
                    <a:lnTo>
                      <a:pt x="4588" y="2113"/>
                    </a:lnTo>
                    <a:lnTo>
                      <a:pt x="4585" y="2113"/>
                    </a:lnTo>
                    <a:lnTo>
                      <a:pt x="4585" y="2115"/>
                    </a:lnTo>
                    <a:lnTo>
                      <a:pt x="4580" y="2115"/>
                    </a:lnTo>
                    <a:lnTo>
                      <a:pt x="4580" y="2117"/>
                    </a:lnTo>
                    <a:lnTo>
                      <a:pt x="4575" y="2117"/>
                    </a:lnTo>
                    <a:lnTo>
                      <a:pt x="4575" y="2118"/>
                    </a:lnTo>
                    <a:lnTo>
                      <a:pt x="4570" y="2118"/>
                    </a:lnTo>
                    <a:lnTo>
                      <a:pt x="4570" y="2120"/>
                    </a:lnTo>
                    <a:lnTo>
                      <a:pt x="4565" y="2120"/>
                    </a:lnTo>
                    <a:lnTo>
                      <a:pt x="4565" y="2122"/>
                    </a:lnTo>
                    <a:lnTo>
                      <a:pt x="4560" y="2122"/>
                    </a:lnTo>
                    <a:lnTo>
                      <a:pt x="4560" y="2123"/>
                    </a:lnTo>
                    <a:lnTo>
                      <a:pt x="4556" y="2123"/>
                    </a:lnTo>
                    <a:lnTo>
                      <a:pt x="4556" y="2125"/>
                    </a:lnTo>
                    <a:lnTo>
                      <a:pt x="4551" y="2125"/>
                    </a:lnTo>
                    <a:lnTo>
                      <a:pt x="4551" y="2127"/>
                    </a:lnTo>
                    <a:lnTo>
                      <a:pt x="4546" y="2127"/>
                    </a:lnTo>
                    <a:lnTo>
                      <a:pt x="4546" y="2128"/>
                    </a:lnTo>
                    <a:lnTo>
                      <a:pt x="4543" y="2128"/>
                    </a:lnTo>
                    <a:lnTo>
                      <a:pt x="4543" y="2130"/>
                    </a:lnTo>
                    <a:lnTo>
                      <a:pt x="4538" y="2130"/>
                    </a:lnTo>
                    <a:lnTo>
                      <a:pt x="4538" y="2132"/>
                    </a:lnTo>
                    <a:lnTo>
                      <a:pt x="4533" y="2132"/>
                    </a:lnTo>
                    <a:lnTo>
                      <a:pt x="4533" y="2133"/>
                    </a:lnTo>
                    <a:lnTo>
                      <a:pt x="4530" y="2133"/>
                    </a:lnTo>
                    <a:lnTo>
                      <a:pt x="4530" y="2135"/>
                    </a:lnTo>
                    <a:lnTo>
                      <a:pt x="4525" y="2135"/>
                    </a:lnTo>
                    <a:lnTo>
                      <a:pt x="4525" y="2137"/>
                    </a:lnTo>
                    <a:lnTo>
                      <a:pt x="4520" y="2137"/>
                    </a:lnTo>
                    <a:lnTo>
                      <a:pt x="4520" y="2138"/>
                    </a:lnTo>
                    <a:lnTo>
                      <a:pt x="4516" y="2138"/>
                    </a:lnTo>
                    <a:lnTo>
                      <a:pt x="4516" y="2140"/>
                    </a:lnTo>
                    <a:lnTo>
                      <a:pt x="4511" y="2140"/>
                    </a:lnTo>
                    <a:lnTo>
                      <a:pt x="4511" y="2142"/>
                    </a:lnTo>
                    <a:lnTo>
                      <a:pt x="4508" y="2142"/>
                    </a:lnTo>
                    <a:lnTo>
                      <a:pt x="4508" y="2143"/>
                    </a:lnTo>
                    <a:lnTo>
                      <a:pt x="4503" y="2143"/>
                    </a:lnTo>
                    <a:lnTo>
                      <a:pt x="4503" y="2145"/>
                    </a:lnTo>
                    <a:lnTo>
                      <a:pt x="4498" y="2145"/>
                    </a:lnTo>
                    <a:lnTo>
                      <a:pt x="4498" y="2147"/>
                    </a:lnTo>
                    <a:lnTo>
                      <a:pt x="4495" y="2147"/>
                    </a:lnTo>
                    <a:lnTo>
                      <a:pt x="4495" y="2148"/>
                    </a:lnTo>
                    <a:lnTo>
                      <a:pt x="4490" y="2148"/>
                    </a:lnTo>
                    <a:lnTo>
                      <a:pt x="4490" y="2150"/>
                    </a:lnTo>
                    <a:lnTo>
                      <a:pt x="4485" y="2150"/>
                    </a:lnTo>
                    <a:lnTo>
                      <a:pt x="4485" y="2152"/>
                    </a:lnTo>
                    <a:lnTo>
                      <a:pt x="4481" y="2152"/>
                    </a:lnTo>
                    <a:lnTo>
                      <a:pt x="4481" y="2153"/>
                    </a:lnTo>
                    <a:lnTo>
                      <a:pt x="4476" y="2153"/>
                    </a:lnTo>
                    <a:lnTo>
                      <a:pt x="4476" y="2155"/>
                    </a:lnTo>
                    <a:lnTo>
                      <a:pt x="4473" y="2155"/>
                    </a:lnTo>
                    <a:lnTo>
                      <a:pt x="4473" y="2157"/>
                    </a:lnTo>
                    <a:lnTo>
                      <a:pt x="4468" y="2157"/>
                    </a:lnTo>
                    <a:lnTo>
                      <a:pt x="4468" y="2158"/>
                    </a:lnTo>
                    <a:lnTo>
                      <a:pt x="4465" y="2158"/>
                    </a:lnTo>
                    <a:lnTo>
                      <a:pt x="4465" y="2160"/>
                    </a:lnTo>
                    <a:lnTo>
                      <a:pt x="4460" y="2160"/>
                    </a:lnTo>
                    <a:lnTo>
                      <a:pt x="4460" y="2162"/>
                    </a:lnTo>
                    <a:lnTo>
                      <a:pt x="4456" y="2162"/>
                    </a:lnTo>
                    <a:lnTo>
                      <a:pt x="4456" y="2163"/>
                    </a:lnTo>
                    <a:lnTo>
                      <a:pt x="4451" y="2163"/>
                    </a:lnTo>
                    <a:lnTo>
                      <a:pt x="4451" y="2165"/>
                    </a:lnTo>
                    <a:lnTo>
                      <a:pt x="4448" y="2165"/>
                    </a:lnTo>
                    <a:lnTo>
                      <a:pt x="4448" y="2167"/>
                    </a:lnTo>
                    <a:lnTo>
                      <a:pt x="4443" y="2167"/>
                    </a:lnTo>
                    <a:lnTo>
                      <a:pt x="4443" y="2168"/>
                    </a:lnTo>
                    <a:lnTo>
                      <a:pt x="4440" y="2168"/>
                    </a:lnTo>
                    <a:lnTo>
                      <a:pt x="4440" y="2170"/>
                    </a:lnTo>
                    <a:lnTo>
                      <a:pt x="4435" y="2170"/>
                    </a:lnTo>
                    <a:lnTo>
                      <a:pt x="4435" y="2172"/>
                    </a:lnTo>
                    <a:lnTo>
                      <a:pt x="4431" y="2172"/>
                    </a:lnTo>
                    <a:lnTo>
                      <a:pt x="4431" y="2173"/>
                    </a:lnTo>
                    <a:lnTo>
                      <a:pt x="4426" y="2173"/>
                    </a:lnTo>
                    <a:lnTo>
                      <a:pt x="4426" y="2175"/>
                    </a:lnTo>
                    <a:lnTo>
                      <a:pt x="4423" y="2175"/>
                    </a:lnTo>
                    <a:lnTo>
                      <a:pt x="4423" y="2177"/>
                    </a:lnTo>
                    <a:lnTo>
                      <a:pt x="4418" y="2177"/>
                    </a:lnTo>
                    <a:lnTo>
                      <a:pt x="4418" y="2178"/>
                    </a:lnTo>
                    <a:lnTo>
                      <a:pt x="4415" y="2178"/>
                    </a:lnTo>
                    <a:lnTo>
                      <a:pt x="4415" y="2180"/>
                    </a:lnTo>
                    <a:lnTo>
                      <a:pt x="4410" y="2180"/>
                    </a:lnTo>
                    <a:lnTo>
                      <a:pt x="4410" y="2182"/>
                    </a:lnTo>
                    <a:lnTo>
                      <a:pt x="4406" y="2182"/>
                    </a:lnTo>
                    <a:lnTo>
                      <a:pt x="4406" y="2183"/>
                    </a:lnTo>
                    <a:lnTo>
                      <a:pt x="4401" y="2183"/>
                    </a:lnTo>
                    <a:lnTo>
                      <a:pt x="4401" y="2185"/>
                    </a:lnTo>
                    <a:lnTo>
                      <a:pt x="4398" y="2185"/>
                    </a:lnTo>
                    <a:lnTo>
                      <a:pt x="4398" y="2187"/>
                    </a:lnTo>
                    <a:lnTo>
                      <a:pt x="4395" y="2187"/>
                    </a:lnTo>
                    <a:lnTo>
                      <a:pt x="4395" y="2188"/>
                    </a:lnTo>
                    <a:lnTo>
                      <a:pt x="4390" y="2188"/>
                    </a:lnTo>
                    <a:lnTo>
                      <a:pt x="4390" y="2190"/>
                    </a:lnTo>
                    <a:lnTo>
                      <a:pt x="4386" y="2190"/>
                    </a:lnTo>
                    <a:lnTo>
                      <a:pt x="4386" y="2192"/>
                    </a:lnTo>
                    <a:lnTo>
                      <a:pt x="4383" y="2192"/>
                    </a:lnTo>
                    <a:lnTo>
                      <a:pt x="4383" y="2193"/>
                    </a:lnTo>
                    <a:lnTo>
                      <a:pt x="4378" y="2193"/>
                    </a:lnTo>
                    <a:lnTo>
                      <a:pt x="4378" y="2195"/>
                    </a:lnTo>
                    <a:lnTo>
                      <a:pt x="4375" y="2195"/>
                    </a:lnTo>
                    <a:lnTo>
                      <a:pt x="4375" y="2197"/>
                    </a:lnTo>
                    <a:lnTo>
                      <a:pt x="4370" y="2197"/>
                    </a:lnTo>
                    <a:lnTo>
                      <a:pt x="4370" y="2198"/>
                    </a:lnTo>
                    <a:lnTo>
                      <a:pt x="4366" y="2198"/>
                    </a:lnTo>
                    <a:lnTo>
                      <a:pt x="4366" y="2200"/>
                    </a:lnTo>
                    <a:lnTo>
                      <a:pt x="4363" y="2200"/>
                    </a:lnTo>
                    <a:lnTo>
                      <a:pt x="4363" y="2202"/>
                    </a:lnTo>
                    <a:lnTo>
                      <a:pt x="4358" y="2202"/>
                    </a:lnTo>
                    <a:lnTo>
                      <a:pt x="4358" y="2203"/>
                    </a:lnTo>
                    <a:lnTo>
                      <a:pt x="4355" y="2203"/>
                    </a:lnTo>
                    <a:lnTo>
                      <a:pt x="4355" y="2205"/>
                    </a:lnTo>
                    <a:lnTo>
                      <a:pt x="4351" y="2205"/>
                    </a:lnTo>
                    <a:lnTo>
                      <a:pt x="4351" y="2207"/>
                    </a:lnTo>
                    <a:lnTo>
                      <a:pt x="4346" y="2207"/>
                    </a:lnTo>
                    <a:lnTo>
                      <a:pt x="4346" y="2208"/>
                    </a:lnTo>
                    <a:lnTo>
                      <a:pt x="4343" y="2208"/>
                    </a:lnTo>
                    <a:lnTo>
                      <a:pt x="4343" y="2210"/>
                    </a:lnTo>
                    <a:lnTo>
                      <a:pt x="4340" y="2210"/>
                    </a:lnTo>
                    <a:lnTo>
                      <a:pt x="4340" y="2212"/>
                    </a:lnTo>
                    <a:lnTo>
                      <a:pt x="4335" y="2212"/>
                    </a:lnTo>
                    <a:lnTo>
                      <a:pt x="4335" y="2213"/>
                    </a:lnTo>
                    <a:lnTo>
                      <a:pt x="4331" y="2213"/>
                    </a:lnTo>
                    <a:lnTo>
                      <a:pt x="4331" y="2215"/>
                    </a:lnTo>
                    <a:lnTo>
                      <a:pt x="4328" y="2215"/>
                    </a:lnTo>
                    <a:lnTo>
                      <a:pt x="4328" y="2217"/>
                    </a:lnTo>
                    <a:lnTo>
                      <a:pt x="4323" y="2217"/>
                    </a:lnTo>
                    <a:lnTo>
                      <a:pt x="4323" y="2218"/>
                    </a:lnTo>
                    <a:lnTo>
                      <a:pt x="4320" y="2218"/>
                    </a:lnTo>
                    <a:lnTo>
                      <a:pt x="4320" y="2220"/>
                    </a:lnTo>
                    <a:lnTo>
                      <a:pt x="4316" y="2220"/>
                    </a:lnTo>
                    <a:lnTo>
                      <a:pt x="4316" y="2222"/>
                    </a:lnTo>
                    <a:lnTo>
                      <a:pt x="4313" y="2222"/>
                    </a:lnTo>
                    <a:lnTo>
                      <a:pt x="4313" y="2223"/>
                    </a:lnTo>
                    <a:lnTo>
                      <a:pt x="4308" y="2223"/>
                    </a:lnTo>
                    <a:lnTo>
                      <a:pt x="4308" y="2225"/>
                    </a:lnTo>
                    <a:lnTo>
                      <a:pt x="4305" y="2225"/>
                    </a:lnTo>
                    <a:lnTo>
                      <a:pt x="4305" y="2227"/>
                    </a:lnTo>
                    <a:lnTo>
                      <a:pt x="4301" y="2227"/>
                    </a:lnTo>
                    <a:lnTo>
                      <a:pt x="4301" y="2228"/>
                    </a:lnTo>
                    <a:lnTo>
                      <a:pt x="4298" y="2228"/>
                    </a:lnTo>
                    <a:lnTo>
                      <a:pt x="4298" y="2230"/>
                    </a:lnTo>
                    <a:lnTo>
                      <a:pt x="4293" y="2230"/>
                    </a:lnTo>
                    <a:lnTo>
                      <a:pt x="4293" y="2232"/>
                    </a:lnTo>
                    <a:lnTo>
                      <a:pt x="4290" y="2232"/>
                    </a:lnTo>
                    <a:lnTo>
                      <a:pt x="4290" y="2233"/>
                    </a:lnTo>
                    <a:lnTo>
                      <a:pt x="4286" y="2233"/>
                    </a:lnTo>
                    <a:lnTo>
                      <a:pt x="4286" y="2235"/>
                    </a:lnTo>
                    <a:lnTo>
                      <a:pt x="4283" y="2235"/>
                    </a:lnTo>
                    <a:lnTo>
                      <a:pt x="4283" y="2237"/>
                    </a:lnTo>
                    <a:lnTo>
                      <a:pt x="4280" y="2237"/>
                    </a:lnTo>
                    <a:lnTo>
                      <a:pt x="4280" y="2238"/>
                    </a:lnTo>
                    <a:lnTo>
                      <a:pt x="4275" y="2238"/>
                    </a:lnTo>
                    <a:lnTo>
                      <a:pt x="4275" y="2240"/>
                    </a:lnTo>
                    <a:lnTo>
                      <a:pt x="4271" y="2240"/>
                    </a:lnTo>
                    <a:lnTo>
                      <a:pt x="4271" y="2242"/>
                    </a:lnTo>
                    <a:lnTo>
                      <a:pt x="4268" y="2242"/>
                    </a:lnTo>
                    <a:lnTo>
                      <a:pt x="4268" y="2243"/>
                    </a:lnTo>
                    <a:lnTo>
                      <a:pt x="4265" y="2243"/>
                    </a:lnTo>
                    <a:lnTo>
                      <a:pt x="4265" y="2245"/>
                    </a:lnTo>
                    <a:lnTo>
                      <a:pt x="4260" y="2245"/>
                    </a:lnTo>
                    <a:lnTo>
                      <a:pt x="4260" y="2247"/>
                    </a:lnTo>
                    <a:lnTo>
                      <a:pt x="4256" y="2247"/>
                    </a:lnTo>
                    <a:lnTo>
                      <a:pt x="4256" y="2248"/>
                    </a:lnTo>
                    <a:lnTo>
                      <a:pt x="4253" y="2248"/>
                    </a:lnTo>
                    <a:lnTo>
                      <a:pt x="4253" y="2250"/>
                    </a:lnTo>
                    <a:lnTo>
                      <a:pt x="4250" y="2250"/>
                    </a:lnTo>
                    <a:lnTo>
                      <a:pt x="4250" y="2252"/>
                    </a:lnTo>
                    <a:lnTo>
                      <a:pt x="4246" y="2252"/>
                    </a:lnTo>
                    <a:lnTo>
                      <a:pt x="4246" y="2253"/>
                    </a:lnTo>
                    <a:lnTo>
                      <a:pt x="4241" y="2253"/>
                    </a:lnTo>
                    <a:lnTo>
                      <a:pt x="4241" y="2255"/>
                    </a:lnTo>
                    <a:lnTo>
                      <a:pt x="4238" y="2255"/>
                    </a:lnTo>
                    <a:lnTo>
                      <a:pt x="4238" y="2257"/>
                    </a:lnTo>
                    <a:lnTo>
                      <a:pt x="4235" y="2257"/>
                    </a:lnTo>
                    <a:lnTo>
                      <a:pt x="4235" y="2258"/>
                    </a:lnTo>
                    <a:lnTo>
                      <a:pt x="4231" y="2258"/>
                    </a:lnTo>
                    <a:lnTo>
                      <a:pt x="4231" y="2260"/>
                    </a:lnTo>
                    <a:lnTo>
                      <a:pt x="4228" y="2260"/>
                    </a:lnTo>
                    <a:lnTo>
                      <a:pt x="4228" y="2262"/>
                    </a:lnTo>
                    <a:lnTo>
                      <a:pt x="4225" y="2262"/>
                    </a:lnTo>
                    <a:lnTo>
                      <a:pt x="4225" y="2263"/>
                    </a:lnTo>
                    <a:lnTo>
                      <a:pt x="4221" y="2263"/>
                    </a:lnTo>
                    <a:lnTo>
                      <a:pt x="4221" y="2265"/>
                    </a:lnTo>
                    <a:lnTo>
                      <a:pt x="4218" y="2265"/>
                    </a:lnTo>
                    <a:lnTo>
                      <a:pt x="4218" y="2267"/>
                    </a:lnTo>
                    <a:lnTo>
                      <a:pt x="4213" y="2267"/>
                    </a:lnTo>
                    <a:lnTo>
                      <a:pt x="4213" y="2268"/>
                    </a:lnTo>
                    <a:lnTo>
                      <a:pt x="4210" y="2268"/>
                    </a:lnTo>
                    <a:lnTo>
                      <a:pt x="4210" y="2270"/>
                    </a:lnTo>
                    <a:lnTo>
                      <a:pt x="4206" y="2270"/>
                    </a:lnTo>
                    <a:lnTo>
                      <a:pt x="4206" y="2272"/>
                    </a:lnTo>
                    <a:lnTo>
                      <a:pt x="4203" y="2272"/>
                    </a:lnTo>
                    <a:lnTo>
                      <a:pt x="4203" y="2273"/>
                    </a:lnTo>
                    <a:lnTo>
                      <a:pt x="4200" y="2273"/>
                    </a:lnTo>
                    <a:lnTo>
                      <a:pt x="4200" y="2275"/>
                    </a:lnTo>
                    <a:lnTo>
                      <a:pt x="4196" y="2275"/>
                    </a:lnTo>
                    <a:lnTo>
                      <a:pt x="4196" y="2277"/>
                    </a:lnTo>
                    <a:lnTo>
                      <a:pt x="4193" y="2277"/>
                    </a:lnTo>
                    <a:lnTo>
                      <a:pt x="4193" y="2278"/>
                    </a:lnTo>
                    <a:lnTo>
                      <a:pt x="4190" y="2278"/>
                    </a:lnTo>
                    <a:lnTo>
                      <a:pt x="4190" y="2280"/>
                    </a:lnTo>
                    <a:lnTo>
                      <a:pt x="4186" y="2280"/>
                    </a:lnTo>
                    <a:lnTo>
                      <a:pt x="4186" y="2282"/>
                    </a:lnTo>
                    <a:lnTo>
                      <a:pt x="4181" y="2282"/>
                    </a:lnTo>
                    <a:lnTo>
                      <a:pt x="4181" y="2283"/>
                    </a:lnTo>
                    <a:lnTo>
                      <a:pt x="4178" y="2283"/>
                    </a:lnTo>
                    <a:lnTo>
                      <a:pt x="4178" y="2285"/>
                    </a:lnTo>
                    <a:lnTo>
                      <a:pt x="4175" y="2285"/>
                    </a:lnTo>
                    <a:lnTo>
                      <a:pt x="4175" y="2287"/>
                    </a:lnTo>
                    <a:lnTo>
                      <a:pt x="4171" y="2287"/>
                    </a:lnTo>
                    <a:lnTo>
                      <a:pt x="4171" y="2288"/>
                    </a:lnTo>
                    <a:lnTo>
                      <a:pt x="4168" y="2288"/>
                    </a:lnTo>
                    <a:lnTo>
                      <a:pt x="4168" y="2290"/>
                    </a:lnTo>
                    <a:lnTo>
                      <a:pt x="4165" y="2290"/>
                    </a:lnTo>
                    <a:lnTo>
                      <a:pt x="4165" y="2292"/>
                    </a:lnTo>
                    <a:lnTo>
                      <a:pt x="4161" y="2292"/>
                    </a:lnTo>
                    <a:lnTo>
                      <a:pt x="4161" y="2293"/>
                    </a:lnTo>
                    <a:lnTo>
                      <a:pt x="4158" y="2293"/>
                    </a:lnTo>
                    <a:lnTo>
                      <a:pt x="4158" y="2295"/>
                    </a:lnTo>
                    <a:lnTo>
                      <a:pt x="4155" y="2295"/>
                    </a:lnTo>
                    <a:lnTo>
                      <a:pt x="4155" y="2297"/>
                    </a:lnTo>
                    <a:lnTo>
                      <a:pt x="4151" y="2297"/>
                    </a:lnTo>
                    <a:lnTo>
                      <a:pt x="4151" y="2298"/>
                    </a:lnTo>
                    <a:lnTo>
                      <a:pt x="4148" y="2298"/>
                    </a:lnTo>
                    <a:lnTo>
                      <a:pt x="4148" y="2300"/>
                    </a:lnTo>
                    <a:lnTo>
                      <a:pt x="4145" y="2300"/>
                    </a:lnTo>
                    <a:lnTo>
                      <a:pt x="4145" y="2302"/>
                    </a:lnTo>
                    <a:lnTo>
                      <a:pt x="4141" y="2302"/>
                    </a:lnTo>
                    <a:lnTo>
                      <a:pt x="4141" y="2303"/>
                    </a:lnTo>
                    <a:lnTo>
                      <a:pt x="4138" y="2303"/>
                    </a:lnTo>
                    <a:lnTo>
                      <a:pt x="4138" y="2305"/>
                    </a:lnTo>
                    <a:lnTo>
                      <a:pt x="4135" y="2305"/>
                    </a:lnTo>
                    <a:lnTo>
                      <a:pt x="4135" y="2307"/>
                    </a:lnTo>
                    <a:lnTo>
                      <a:pt x="4131" y="2307"/>
                    </a:lnTo>
                    <a:lnTo>
                      <a:pt x="4131" y="2308"/>
                    </a:lnTo>
                    <a:lnTo>
                      <a:pt x="4128" y="2308"/>
                    </a:lnTo>
                    <a:lnTo>
                      <a:pt x="4128" y="2310"/>
                    </a:lnTo>
                    <a:lnTo>
                      <a:pt x="4125" y="2310"/>
                    </a:lnTo>
                    <a:lnTo>
                      <a:pt x="4125" y="2312"/>
                    </a:lnTo>
                    <a:lnTo>
                      <a:pt x="4121" y="2312"/>
                    </a:lnTo>
                    <a:lnTo>
                      <a:pt x="4121" y="2313"/>
                    </a:lnTo>
                    <a:lnTo>
                      <a:pt x="4118" y="2313"/>
                    </a:lnTo>
                    <a:lnTo>
                      <a:pt x="4118" y="2315"/>
                    </a:lnTo>
                    <a:lnTo>
                      <a:pt x="4115" y="2315"/>
                    </a:lnTo>
                    <a:lnTo>
                      <a:pt x="4115" y="2317"/>
                    </a:lnTo>
                    <a:lnTo>
                      <a:pt x="4111" y="2317"/>
                    </a:lnTo>
                    <a:lnTo>
                      <a:pt x="4111" y="2318"/>
                    </a:lnTo>
                    <a:lnTo>
                      <a:pt x="4108" y="2318"/>
                    </a:lnTo>
                    <a:lnTo>
                      <a:pt x="4108" y="2320"/>
                    </a:lnTo>
                    <a:lnTo>
                      <a:pt x="4105" y="2320"/>
                    </a:lnTo>
                    <a:lnTo>
                      <a:pt x="4105" y="2322"/>
                    </a:lnTo>
                    <a:lnTo>
                      <a:pt x="4101" y="2322"/>
                    </a:lnTo>
                    <a:lnTo>
                      <a:pt x="4101" y="2323"/>
                    </a:lnTo>
                    <a:lnTo>
                      <a:pt x="4098" y="2323"/>
                    </a:lnTo>
                    <a:lnTo>
                      <a:pt x="4098" y="2325"/>
                    </a:lnTo>
                    <a:lnTo>
                      <a:pt x="4095" y="2325"/>
                    </a:lnTo>
                    <a:lnTo>
                      <a:pt x="4095" y="2327"/>
                    </a:lnTo>
                    <a:lnTo>
                      <a:pt x="4091" y="2327"/>
                    </a:lnTo>
                    <a:lnTo>
                      <a:pt x="4091" y="2328"/>
                    </a:lnTo>
                    <a:lnTo>
                      <a:pt x="4088" y="2328"/>
                    </a:lnTo>
                    <a:lnTo>
                      <a:pt x="4088" y="2330"/>
                    </a:lnTo>
                    <a:lnTo>
                      <a:pt x="4085" y="2330"/>
                    </a:lnTo>
                    <a:lnTo>
                      <a:pt x="4085" y="2332"/>
                    </a:lnTo>
                    <a:lnTo>
                      <a:pt x="4081" y="2332"/>
                    </a:lnTo>
                    <a:lnTo>
                      <a:pt x="4081" y="2333"/>
                    </a:lnTo>
                    <a:lnTo>
                      <a:pt x="4078" y="2333"/>
                    </a:lnTo>
                    <a:lnTo>
                      <a:pt x="4078" y="2335"/>
                    </a:lnTo>
                    <a:lnTo>
                      <a:pt x="4075" y="2335"/>
                    </a:lnTo>
                    <a:lnTo>
                      <a:pt x="4075" y="2337"/>
                    </a:lnTo>
                    <a:lnTo>
                      <a:pt x="4071" y="2337"/>
                    </a:lnTo>
                    <a:lnTo>
                      <a:pt x="4071" y="2338"/>
                    </a:lnTo>
                    <a:lnTo>
                      <a:pt x="4068" y="2338"/>
                    </a:lnTo>
                    <a:lnTo>
                      <a:pt x="4068" y="2340"/>
                    </a:lnTo>
                    <a:lnTo>
                      <a:pt x="4065" y="2340"/>
                    </a:lnTo>
                    <a:lnTo>
                      <a:pt x="4065" y="2342"/>
                    </a:lnTo>
                    <a:lnTo>
                      <a:pt x="4061" y="2342"/>
                    </a:lnTo>
                    <a:lnTo>
                      <a:pt x="4061" y="2343"/>
                    </a:lnTo>
                    <a:lnTo>
                      <a:pt x="4058" y="2343"/>
                    </a:lnTo>
                    <a:lnTo>
                      <a:pt x="4058" y="2345"/>
                    </a:lnTo>
                    <a:lnTo>
                      <a:pt x="4055" y="2345"/>
                    </a:lnTo>
                    <a:lnTo>
                      <a:pt x="4055" y="2347"/>
                    </a:lnTo>
                    <a:lnTo>
                      <a:pt x="4051" y="2347"/>
                    </a:lnTo>
                    <a:lnTo>
                      <a:pt x="4051" y="2348"/>
                    </a:lnTo>
                    <a:lnTo>
                      <a:pt x="4048" y="2348"/>
                    </a:lnTo>
                    <a:lnTo>
                      <a:pt x="4048" y="2350"/>
                    </a:lnTo>
                    <a:lnTo>
                      <a:pt x="4046" y="2350"/>
                    </a:lnTo>
                    <a:lnTo>
                      <a:pt x="4046" y="2352"/>
                    </a:lnTo>
                    <a:lnTo>
                      <a:pt x="4043" y="2352"/>
                    </a:lnTo>
                    <a:lnTo>
                      <a:pt x="4043" y="2353"/>
                    </a:lnTo>
                    <a:lnTo>
                      <a:pt x="4040" y="2353"/>
                    </a:lnTo>
                    <a:lnTo>
                      <a:pt x="4040" y="2355"/>
                    </a:lnTo>
                    <a:lnTo>
                      <a:pt x="4036" y="2355"/>
                    </a:lnTo>
                    <a:lnTo>
                      <a:pt x="4036" y="2357"/>
                    </a:lnTo>
                    <a:lnTo>
                      <a:pt x="4033" y="2357"/>
                    </a:lnTo>
                    <a:lnTo>
                      <a:pt x="4033" y="2358"/>
                    </a:lnTo>
                    <a:lnTo>
                      <a:pt x="4030" y="2358"/>
                    </a:lnTo>
                    <a:lnTo>
                      <a:pt x="4030" y="2360"/>
                    </a:lnTo>
                    <a:lnTo>
                      <a:pt x="4026" y="2360"/>
                    </a:lnTo>
                    <a:lnTo>
                      <a:pt x="4026" y="2362"/>
                    </a:lnTo>
                    <a:lnTo>
                      <a:pt x="4023" y="2362"/>
                    </a:lnTo>
                    <a:lnTo>
                      <a:pt x="4023" y="2363"/>
                    </a:lnTo>
                    <a:lnTo>
                      <a:pt x="4020" y="2363"/>
                    </a:lnTo>
                    <a:lnTo>
                      <a:pt x="4020" y="2365"/>
                    </a:lnTo>
                    <a:lnTo>
                      <a:pt x="4016" y="2365"/>
                    </a:lnTo>
                    <a:lnTo>
                      <a:pt x="4016" y="2367"/>
                    </a:lnTo>
                    <a:lnTo>
                      <a:pt x="4013" y="2367"/>
                    </a:lnTo>
                    <a:lnTo>
                      <a:pt x="4013" y="2368"/>
                    </a:lnTo>
                    <a:lnTo>
                      <a:pt x="4011" y="2368"/>
                    </a:lnTo>
                    <a:lnTo>
                      <a:pt x="4011" y="2370"/>
                    </a:lnTo>
                    <a:lnTo>
                      <a:pt x="4008" y="2370"/>
                    </a:lnTo>
                    <a:lnTo>
                      <a:pt x="4008" y="2372"/>
                    </a:lnTo>
                    <a:lnTo>
                      <a:pt x="4005" y="2372"/>
                    </a:lnTo>
                    <a:lnTo>
                      <a:pt x="4005" y="2373"/>
                    </a:lnTo>
                    <a:lnTo>
                      <a:pt x="4001" y="2373"/>
                    </a:lnTo>
                    <a:lnTo>
                      <a:pt x="4001" y="2375"/>
                    </a:lnTo>
                    <a:lnTo>
                      <a:pt x="3998" y="2375"/>
                    </a:lnTo>
                    <a:lnTo>
                      <a:pt x="3998" y="2377"/>
                    </a:lnTo>
                    <a:lnTo>
                      <a:pt x="3995" y="2377"/>
                    </a:lnTo>
                    <a:lnTo>
                      <a:pt x="3995" y="2378"/>
                    </a:lnTo>
                    <a:lnTo>
                      <a:pt x="3991" y="2378"/>
                    </a:lnTo>
                    <a:lnTo>
                      <a:pt x="3991" y="2380"/>
                    </a:lnTo>
                    <a:lnTo>
                      <a:pt x="3990" y="2380"/>
                    </a:lnTo>
                    <a:lnTo>
                      <a:pt x="3990" y="2382"/>
                    </a:lnTo>
                    <a:lnTo>
                      <a:pt x="3986" y="2382"/>
                    </a:lnTo>
                    <a:lnTo>
                      <a:pt x="3986" y="2383"/>
                    </a:lnTo>
                    <a:lnTo>
                      <a:pt x="3983" y="2383"/>
                    </a:lnTo>
                    <a:lnTo>
                      <a:pt x="3983" y="2385"/>
                    </a:lnTo>
                    <a:lnTo>
                      <a:pt x="3980" y="2385"/>
                    </a:lnTo>
                    <a:lnTo>
                      <a:pt x="3980" y="2387"/>
                    </a:lnTo>
                    <a:lnTo>
                      <a:pt x="3976" y="2387"/>
                    </a:lnTo>
                    <a:lnTo>
                      <a:pt x="3976" y="2388"/>
                    </a:lnTo>
                    <a:lnTo>
                      <a:pt x="3973" y="2388"/>
                    </a:lnTo>
                    <a:lnTo>
                      <a:pt x="3973" y="2390"/>
                    </a:lnTo>
                    <a:lnTo>
                      <a:pt x="3970" y="2390"/>
                    </a:lnTo>
                    <a:lnTo>
                      <a:pt x="3970" y="2392"/>
                    </a:lnTo>
                    <a:lnTo>
                      <a:pt x="3968" y="2392"/>
                    </a:lnTo>
                    <a:lnTo>
                      <a:pt x="3968" y="2393"/>
                    </a:lnTo>
                    <a:lnTo>
                      <a:pt x="3965" y="2393"/>
                    </a:lnTo>
                    <a:lnTo>
                      <a:pt x="3965" y="2395"/>
                    </a:lnTo>
                    <a:lnTo>
                      <a:pt x="3961" y="2395"/>
                    </a:lnTo>
                    <a:lnTo>
                      <a:pt x="3961" y="2397"/>
                    </a:lnTo>
                    <a:lnTo>
                      <a:pt x="3958" y="2397"/>
                    </a:lnTo>
                    <a:lnTo>
                      <a:pt x="3958" y="2398"/>
                    </a:lnTo>
                    <a:lnTo>
                      <a:pt x="3955" y="2398"/>
                    </a:lnTo>
                    <a:lnTo>
                      <a:pt x="3955" y="2400"/>
                    </a:lnTo>
                    <a:lnTo>
                      <a:pt x="3951" y="2400"/>
                    </a:lnTo>
                    <a:lnTo>
                      <a:pt x="3951" y="2402"/>
                    </a:lnTo>
                    <a:lnTo>
                      <a:pt x="3948" y="2402"/>
                    </a:lnTo>
                    <a:lnTo>
                      <a:pt x="3948" y="2403"/>
                    </a:lnTo>
                    <a:lnTo>
                      <a:pt x="3946" y="2403"/>
                    </a:lnTo>
                    <a:lnTo>
                      <a:pt x="3946" y="2405"/>
                    </a:lnTo>
                    <a:lnTo>
                      <a:pt x="3943" y="2405"/>
                    </a:lnTo>
                    <a:lnTo>
                      <a:pt x="3943" y="2407"/>
                    </a:lnTo>
                    <a:lnTo>
                      <a:pt x="3940" y="2407"/>
                    </a:lnTo>
                    <a:lnTo>
                      <a:pt x="3940" y="2408"/>
                    </a:lnTo>
                    <a:lnTo>
                      <a:pt x="3936" y="2408"/>
                    </a:lnTo>
                    <a:lnTo>
                      <a:pt x="3936" y="2410"/>
                    </a:lnTo>
                    <a:lnTo>
                      <a:pt x="3933" y="2410"/>
                    </a:lnTo>
                    <a:lnTo>
                      <a:pt x="3933" y="2412"/>
                    </a:lnTo>
                    <a:lnTo>
                      <a:pt x="3931" y="2412"/>
                    </a:lnTo>
                    <a:lnTo>
                      <a:pt x="3931" y="2413"/>
                    </a:lnTo>
                    <a:lnTo>
                      <a:pt x="3928" y="2413"/>
                    </a:lnTo>
                    <a:lnTo>
                      <a:pt x="3928" y="2415"/>
                    </a:lnTo>
                    <a:lnTo>
                      <a:pt x="3925" y="2415"/>
                    </a:lnTo>
                    <a:lnTo>
                      <a:pt x="3925" y="2417"/>
                    </a:lnTo>
                    <a:lnTo>
                      <a:pt x="3921" y="2417"/>
                    </a:lnTo>
                    <a:lnTo>
                      <a:pt x="3921" y="2418"/>
                    </a:lnTo>
                    <a:lnTo>
                      <a:pt x="3920" y="2418"/>
                    </a:lnTo>
                    <a:lnTo>
                      <a:pt x="3920" y="2420"/>
                    </a:lnTo>
                    <a:lnTo>
                      <a:pt x="3916" y="2420"/>
                    </a:lnTo>
                    <a:lnTo>
                      <a:pt x="3916" y="2422"/>
                    </a:lnTo>
                    <a:lnTo>
                      <a:pt x="3913" y="2422"/>
                    </a:lnTo>
                    <a:lnTo>
                      <a:pt x="3913" y="2423"/>
                    </a:lnTo>
                    <a:lnTo>
                      <a:pt x="3910" y="2423"/>
                    </a:lnTo>
                    <a:lnTo>
                      <a:pt x="3910" y="2425"/>
                    </a:lnTo>
                    <a:lnTo>
                      <a:pt x="3906" y="2425"/>
                    </a:lnTo>
                    <a:lnTo>
                      <a:pt x="3906" y="2427"/>
                    </a:lnTo>
                    <a:lnTo>
                      <a:pt x="3905" y="2427"/>
                    </a:lnTo>
                    <a:lnTo>
                      <a:pt x="3905" y="2428"/>
                    </a:lnTo>
                    <a:lnTo>
                      <a:pt x="3901" y="2428"/>
                    </a:lnTo>
                    <a:lnTo>
                      <a:pt x="3901" y="2430"/>
                    </a:lnTo>
                    <a:lnTo>
                      <a:pt x="3898" y="2430"/>
                    </a:lnTo>
                    <a:lnTo>
                      <a:pt x="3898" y="2432"/>
                    </a:lnTo>
                    <a:lnTo>
                      <a:pt x="3895" y="2432"/>
                    </a:lnTo>
                    <a:lnTo>
                      <a:pt x="3895" y="2433"/>
                    </a:lnTo>
                    <a:lnTo>
                      <a:pt x="3893" y="2433"/>
                    </a:lnTo>
                    <a:lnTo>
                      <a:pt x="3893" y="2435"/>
                    </a:lnTo>
                    <a:lnTo>
                      <a:pt x="3890" y="2435"/>
                    </a:lnTo>
                    <a:lnTo>
                      <a:pt x="3890" y="2437"/>
                    </a:lnTo>
                    <a:lnTo>
                      <a:pt x="3886" y="2437"/>
                    </a:lnTo>
                    <a:lnTo>
                      <a:pt x="3886" y="2438"/>
                    </a:lnTo>
                    <a:lnTo>
                      <a:pt x="3883" y="2438"/>
                    </a:lnTo>
                    <a:lnTo>
                      <a:pt x="3883" y="2440"/>
                    </a:lnTo>
                    <a:lnTo>
                      <a:pt x="3880" y="2440"/>
                    </a:lnTo>
                    <a:lnTo>
                      <a:pt x="3880" y="2442"/>
                    </a:lnTo>
                    <a:lnTo>
                      <a:pt x="3878" y="2442"/>
                    </a:lnTo>
                    <a:lnTo>
                      <a:pt x="3878" y="2443"/>
                    </a:lnTo>
                    <a:lnTo>
                      <a:pt x="3875" y="2443"/>
                    </a:lnTo>
                    <a:lnTo>
                      <a:pt x="3875" y="2445"/>
                    </a:lnTo>
                    <a:lnTo>
                      <a:pt x="3871" y="2445"/>
                    </a:lnTo>
                    <a:lnTo>
                      <a:pt x="3871" y="2447"/>
                    </a:lnTo>
                    <a:lnTo>
                      <a:pt x="3868" y="2447"/>
                    </a:lnTo>
                    <a:lnTo>
                      <a:pt x="3868" y="2448"/>
                    </a:lnTo>
                    <a:lnTo>
                      <a:pt x="3866" y="2448"/>
                    </a:lnTo>
                    <a:lnTo>
                      <a:pt x="3866" y="2450"/>
                    </a:lnTo>
                    <a:lnTo>
                      <a:pt x="3863" y="2450"/>
                    </a:lnTo>
                    <a:lnTo>
                      <a:pt x="3863" y="2452"/>
                    </a:lnTo>
                    <a:lnTo>
                      <a:pt x="3860" y="2452"/>
                    </a:lnTo>
                    <a:lnTo>
                      <a:pt x="3860" y="2453"/>
                    </a:lnTo>
                    <a:lnTo>
                      <a:pt x="3856" y="2453"/>
                    </a:lnTo>
                    <a:lnTo>
                      <a:pt x="3856" y="2455"/>
                    </a:lnTo>
                    <a:lnTo>
                      <a:pt x="3855" y="2455"/>
                    </a:lnTo>
                    <a:lnTo>
                      <a:pt x="3855" y="2457"/>
                    </a:lnTo>
                    <a:lnTo>
                      <a:pt x="3851" y="2457"/>
                    </a:lnTo>
                    <a:lnTo>
                      <a:pt x="3851" y="2458"/>
                    </a:lnTo>
                    <a:lnTo>
                      <a:pt x="3848" y="2458"/>
                    </a:lnTo>
                    <a:lnTo>
                      <a:pt x="3848" y="2460"/>
                    </a:lnTo>
                    <a:lnTo>
                      <a:pt x="3846" y="2460"/>
                    </a:lnTo>
                    <a:lnTo>
                      <a:pt x="3846" y="2462"/>
                    </a:lnTo>
                    <a:lnTo>
                      <a:pt x="3843" y="2462"/>
                    </a:lnTo>
                    <a:lnTo>
                      <a:pt x="3843" y="2463"/>
                    </a:lnTo>
                    <a:lnTo>
                      <a:pt x="3840" y="2463"/>
                    </a:lnTo>
                    <a:lnTo>
                      <a:pt x="3840" y="2465"/>
                    </a:lnTo>
                    <a:lnTo>
                      <a:pt x="3836" y="2465"/>
                    </a:lnTo>
                    <a:lnTo>
                      <a:pt x="3836" y="2467"/>
                    </a:lnTo>
                    <a:lnTo>
                      <a:pt x="3835" y="2467"/>
                    </a:lnTo>
                    <a:lnTo>
                      <a:pt x="3835" y="2468"/>
                    </a:lnTo>
                    <a:lnTo>
                      <a:pt x="3831" y="2468"/>
                    </a:lnTo>
                    <a:lnTo>
                      <a:pt x="3831" y="2470"/>
                    </a:lnTo>
                    <a:lnTo>
                      <a:pt x="3828" y="2470"/>
                    </a:lnTo>
                    <a:lnTo>
                      <a:pt x="3828" y="2472"/>
                    </a:lnTo>
                    <a:lnTo>
                      <a:pt x="3826" y="2472"/>
                    </a:lnTo>
                    <a:lnTo>
                      <a:pt x="3826" y="2473"/>
                    </a:lnTo>
                    <a:lnTo>
                      <a:pt x="3823" y="2473"/>
                    </a:lnTo>
                    <a:lnTo>
                      <a:pt x="3823" y="2475"/>
                    </a:lnTo>
                    <a:lnTo>
                      <a:pt x="3820" y="2475"/>
                    </a:lnTo>
                    <a:lnTo>
                      <a:pt x="3820" y="2477"/>
                    </a:lnTo>
                    <a:lnTo>
                      <a:pt x="3816" y="2477"/>
                    </a:lnTo>
                    <a:lnTo>
                      <a:pt x="3816" y="2478"/>
                    </a:lnTo>
                    <a:lnTo>
                      <a:pt x="3815" y="2478"/>
                    </a:lnTo>
                    <a:lnTo>
                      <a:pt x="3815" y="2480"/>
                    </a:lnTo>
                    <a:lnTo>
                      <a:pt x="3811" y="2480"/>
                    </a:lnTo>
                    <a:lnTo>
                      <a:pt x="3811" y="2482"/>
                    </a:lnTo>
                    <a:lnTo>
                      <a:pt x="3808" y="2482"/>
                    </a:lnTo>
                    <a:lnTo>
                      <a:pt x="3808" y="2483"/>
                    </a:lnTo>
                    <a:lnTo>
                      <a:pt x="3806" y="2483"/>
                    </a:lnTo>
                    <a:lnTo>
                      <a:pt x="3806" y="2485"/>
                    </a:lnTo>
                    <a:lnTo>
                      <a:pt x="3803" y="2485"/>
                    </a:lnTo>
                    <a:lnTo>
                      <a:pt x="3803" y="2487"/>
                    </a:lnTo>
                    <a:lnTo>
                      <a:pt x="3800" y="2487"/>
                    </a:lnTo>
                    <a:lnTo>
                      <a:pt x="3800" y="2488"/>
                    </a:lnTo>
                    <a:lnTo>
                      <a:pt x="3796" y="2488"/>
                    </a:lnTo>
                    <a:lnTo>
                      <a:pt x="3796" y="2490"/>
                    </a:lnTo>
                    <a:lnTo>
                      <a:pt x="3795" y="2490"/>
                    </a:lnTo>
                    <a:lnTo>
                      <a:pt x="3795" y="2492"/>
                    </a:lnTo>
                    <a:lnTo>
                      <a:pt x="3791" y="2492"/>
                    </a:lnTo>
                    <a:lnTo>
                      <a:pt x="3791" y="2493"/>
                    </a:lnTo>
                    <a:lnTo>
                      <a:pt x="3790" y="2493"/>
                    </a:lnTo>
                    <a:lnTo>
                      <a:pt x="3790" y="2495"/>
                    </a:lnTo>
                    <a:lnTo>
                      <a:pt x="3786" y="2495"/>
                    </a:lnTo>
                    <a:lnTo>
                      <a:pt x="3786" y="2497"/>
                    </a:lnTo>
                    <a:lnTo>
                      <a:pt x="3783" y="2497"/>
                    </a:lnTo>
                    <a:lnTo>
                      <a:pt x="3783" y="2498"/>
                    </a:lnTo>
                    <a:lnTo>
                      <a:pt x="3781" y="2498"/>
                    </a:lnTo>
                    <a:lnTo>
                      <a:pt x="3781" y="2500"/>
                    </a:lnTo>
                    <a:lnTo>
                      <a:pt x="3778" y="2500"/>
                    </a:lnTo>
                    <a:lnTo>
                      <a:pt x="3778" y="2502"/>
                    </a:lnTo>
                    <a:lnTo>
                      <a:pt x="3775" y="2502"/>
                    </a:lnTo>
                    <a:lnTo>
                      <a:pt x="3775" y="2503"/>
                    </a:lnTo>
                    <a:lnTo>
                      <a:pt x="3773" y="2503"/>
                    </a:lnTo>
                    <a:lnTo>
                      <a:pt x="3773" y="2505"/>
                    </a:lnTo>
                    <a:lnTo>
                      <a:pt x="3770" y="2505"/>
                    </a:lnTo>
                    <a:lnTo>
                      <a:pt x="3770" y="2507"/>
                    </a:lnTo>
                    <a:lnTo>
                      <a:pt x="3766" y="2507"/>
                    </a:lnTo>
                    <a:lnTo>
                      <a:pt x="3766" y="2508"/>
                    </a:lnTo>
                    <a:lnTo>
                      <a:pt x="3765" y="2508"/>
                    </a:lnTo>
                    <a:lnTo>
                      <a:pt x="3765" y="2510"/>
                    </a:lnTo>
                    <a:lnTo>
                      <a:pt x="3761" y="2510"/>
                    </a:lnTo>
                    <a:lnTo>
                      <a:pt x="3761" y="2512"/>
                    </a:lnTo>
                    <a:lnTo>
                      <a:pt x="3758" y="2512"/>
                    </a:lnTo>
                    <a:lnTo>
                      <a:pt x="3758" y="2513"/>
                    </a:lnTo>
                    <a:lnTo>
                      <a:pt x="3756" y="2513"/>
                    </a:lnTo>
                    <a:lnTo>
                      <a:pt x="3756" y="2515"/>
                    </a:lnTo>
                    <a:lnTo>
                      <a:pt x="3753" y="2515"/>
                    </a:lnTo>
                    <a:lnTo>
                      <a:pt x="3753" y="2517"/>
                    </a:lnTo>
                    <a:lnTo>
                      <a:pt x="3750" y="2517"/>
                    </a:lnTo>
                    <a:lnTo>
                      <a:pt x="3750" y="2518"/>
                    </a:lnTo>
                    <a:lnTo>
                      <a:pt x="3748" y="2518"/>
                    </a:lnTo>
                    <a:lnTo>
                      <a:pt x="3748" y="2520"/>
                    </a:lnTo>
                    <a:lnTo>
                      <a:pt x="3745" y="2520"/>
                    </a:lnTo>
                    <a:lnTo>
                      <a:pt x="3745" y="2522"/>
                    </a:lnTo>
                    <a:lnTo>
                      <a:pt x="3741" y="2522"/>
                    </a:lnTo>
                    <a:lnTo>
                      <a:pt x="3741" y="2523"/>
                    </a:lnTo>
                    <a:lnTo>
                      <a:pt x="3740" y="2523"/>
                    </a:lnTo>
                    <a:lnTo>
                      <a:pt x="3740" y="2525"/>
                    </a:lnTo>
                    <a:lnTo>
                      <a:pt x="3736" y="2525"/>
                    </a:lnTo>
                    <a:lnTo>
                      <a:pt x="3736" y="2527"/>
                    </a:lnTo>
                    <a:lnTo>
                      <a:pt x="3733" y="2527"/>
                    </a:lnTo>
                    <a:lnTo>
                      <a:pt x="3733" y="2528"/>
                    </a:lnTo>
                    <a:lnTo>
                      <a:pt x="3731" y="2528"/>
                    </a:lnTo>
                    <a:lnTo>
                      <a:pt x="3731" y="2530"/>
                    </a:lnTo>
                    <a:lnTo>
                      <a:pt x="3728" y="2530"/>
                    </a:lnTo>
                    <a:lnTo>
                      <a:pt x="3728" y="2532"/>
                    </a:lnTo>
                    <a:lnTo>
                      <a:pt x="3725" y="2532"/>
                    </a:lnTo>
                    <a:lnTo>
                      <a:pt x="3725" y="2533"/>
                    </a:lnTo>
                    <a:lnTo>
                      <a:pt x="3723" y="2533"/>
                    </a:lnTo>
                    <a:lnTo>
                      <a:pt x="3723" y="2535"/>
                    </a:lnTo>
                    <a:lnTo>
                      <a:pt x="3720" y="2535"/>
                    </a:lnTo>
                    <a:lnTo>
                      <a:pt x="3720" y="2537"/>
                    </a:lnTo>
                    <a:lnTo>
                      <a:pt x="3718" y="2537"/>
                    </a:lnTo>
                    <a:lnTo>
                      <a:pt x="3718" y="2538"/>
                    </a:lnTo>
                    <a:lnTo>
                      <a:pt x="3715" y="2538"/>
                    </a:lnTo>
                    <a:lnTo>
                      <a:pt x="3715" y="2540"/>
                    </a:lnTo>
                    <a:lnTo>
                      <a:pt x="3711" y="2540"/>
                    </a:lnTo>
                    <a:lnTo>
                      <a:pt x="3711" y="2542"/>
                    </a:lnTo>
                    <a:lnTo>
                      <a:pt x="3710" y="2542"/>
                    </a:lnTo>
                    <a:lnTo>
                      <a:pt x="3710" y="2543"/>
                    </a:lnTo>
                    <a:lnTo>
                      <a:pt x="3706" y="2543"/>
                    </a:lnTo>
                    <a:lnTo>
                      <a:pt x="3706" y="2545"/>
                    </a:lnTo>
                    <a:lnTo>
                      <a:pt x="3705" y="2545"/>
                    </a:lnTo>
                    <a:lnTo>
                      <a:pt x="3705" y="2547"/>
                    </a:lnTo>
                    <a:lnTo>
                      <a:pt x="3701" y="2547"/>
                    </a:lnTo>
                    <a:lnTo>
                      <a:pt x="3701" y="2548"/>
                    </a:lnTo>
                    <a:lnTo>
                      <a:pt x="3698" y="2548"/>
                    </a:lnTo>
                    <a:lnTo>
                      <a:pt x="3698" y="2550"/>
                    </a:lnTo>
                    <a:lnTo>
                      <a:pt x="3696" y="2550"/>
                    </a:lnTo>
                    <a:lnTo>
                      <a:pt x="3696" y="2552"/>
                    </a:lnTo>
                    <a:lnTo>
                      <a:pt x="3693" y="2552"/>
                    </a:lnTo>
                    <a:lnTo>
                      <a:pt x="3693" y="2553"/>
                    </a:lnTo>
                    <a:lnTo>
                      <a:pt x="3691" y="2553"/>
                    </a:lnTo>
                    <a:lnTo>
                      <a:pt x="3691" y="2555"/>
                    </a:lnTo>
                    <a:lnTo>
                      <a:pt x="3688" y="2555"/>
                    </a:lnTo>
                    <a:lnTo>
                      <a:pt x="3688" y="2557"/>
                    </a:lnTo>
                    <a:lnTo>
                      <a:pt x="3685" y="2557"/>
                    </a:lnTo>
                    <a:lnTo>
                      <a:pt x="3685" y="2558"/>
                    </a:lnTo>
                    <a:lnTo>
                      <a:pt x="3683" y="2558"/>
                    </a:lnTo>
                    <a:lnTo>
                      <a:pt x="3683" y="2560"/>
                    </a:lnTo>
                    <a:lnTo>
                      <a:pt x="3680" y="2560"/>
                    </a:lnTo>
                    <a:lnTo>
                      <a:pt x="3680" y="2562"/>
                    </a:lnTo>
                    <a:lnTo>
                      <a:pt x="3678" y="2562"/>
                    </a:lnTo>
                    <a:lnTo>
                      <a:pt x="3678" y="2563"/>
                    </a:lnTo>
                    <a:lnTo>
                      <a:pt x="3675" y="2563"/>
                    </a:lnTo>
                    <a:lnTo>
                      <a:pt x="3675" y="2565"/>
                    </a:lnTo>
                    <a:lnTo>
                      <a:pt x="3671" y="2565"/>
                    </a:lnTo>
                    <a:lnTo>
                      <a:pt x="3671" y="2567"/>
                    </a:lnTo>
                    <a:lnTo>
                      <a:pt x="3670" y="2567"/>
                    </a:lnTo>
                    <a:lnTo>
                      <a:pt x="3670" y="2568"/>
                    </a:lnTo>
                    <a:lnTo>
                      <a:pt x="3666" y="2568"/>
                    </a:lnTo>
                    <a:lnTo>
                      <a:pt x="3666" y="2570"/>
                    </a:lnTo>
                    <a:lnTo>
                      <a:pt x="3665" y="2570"/>
                    </a:lnTo>
                    <a:lnTo>
                      <a:pt x="3665" y="2572"/>
                    </a:lnTo>
                    <a:lnTo>
                      <a:pt x="3661" y="2572"/>
                    </a:lnTo>
                    <a:lnTo>
                      <a:pt x="3661" y="2573"/>
                    </a:lnTo>
                    <a:lnTo>
                      <a:pt x="3658" y="2573"/>
                    </a:lnTo>
                    <a:lnTo>
                      <a:pt x="3658" y="2575"/>
                    </a:lnTo>
                    <a:lnTo>
                      <a:pt x="3656" y="2575"/>
                    </a:lnTo>
                    <a:lnTo>
                      <a:pt x="3656" y="2577"/>
                    </a:lnTo>
                    <a:lnTo>
                      <a:pt x="3653" y="2577"/>
                    </a:lnTo>
                    <a:lnTo>
                      <a:pt x="3653" y="2578"/>
                    </a:lnTo>
                    <a:lnTo>
                      <a:pt x="3651" y="2578"/>
                    </a:lnTo>
                    <a:lnTo>
                      <a:pt x="3651" y="2580"/>
                    </a:lnTo>
                    <a:lnTo>
                      <a:pt x="3648" y="2580"/>
                    </a:lnTo>
                    <a:lnTo>
                      <a:pt x="3648" y="2582"/>
                    </a:lnTo>
                    <a:lnTo>
                      <a:pt x="3646" y="2582"/>
                    </a:lnTo>
                    <a:lnTo>
                      <a:pt x="3646" y="2583"/>
                    </a:lnTo>
                    <a:lnTo>
                      <a:pt x="3643" y="2583"/>
                    </a:lnTo>
                    <a:lnTo>
                      <a:pt x="3643" y="2585"/>
                    </a:lnTo>
                    <a:lnTo>
                      <a:pt x="3641" y="2585"/>
                    </a:lnTo>
                    <a:lnTo>
                      <a:pt x="3641" y="2587"/>
                    </a:lnTo>
                    <a:lnTo>
                      <a:pt x="3638" y="2587"/>
                    </a:lnTo>
                    <a:lnTo>
                      <a:pt x="3638" y="2588"/>
                    </a:lnTo>
                    <a:lnTo>
                      <a:pt x="3635" y="2588"/>
                    </a:lnTo>
                    <a:lnTo>
                      <a:pt x="3635" y="2590"/>
                    </a:lnTo>
                    <a:lnTo>
                      <a:pt x="3633" y="2590"/>
                    </a:lnTo>
                    <a:lnTo>
                      <a:pt x="3633" y="2592"/>
                    </a:lnTo>
                    <a:lnTo>
                      <a:pt x="3630" y="2592"/>
                    </a:lnTo>
                    <a:lnTo>
                      <a:pt x="3630" y="2593"/>
                    </a:lnTo>
                    <a:lnTo>
                      <a:pt x="3628" y="2593"/>
                    </a:lnTo>
                    <a:lnTo>
                      <a:pt x="3628" y="2595"/>
                    </a:lnTo>
                    <a:lnTo>
                      <a:pt x="3625" y="2595"/>
                    </a:lnTo>
                    <a:lnTo>
                      <a:pt x="3625" y="2597"/>
                    </a:lnTo>
                    <a:lnTo>
                      <a:pt x="3623" y="2597"/>
                    </a:lnTo>
                    <a:lnTo>
                      <a:pt x="3623" y="2598"/>
                    </a:lnTo>
                    <a:lnTo>
                      <a:pt x="3620" y="2598"/>
                    </a:lnTo>
                    <a:lnTo>
                      <a:pt x="3620" y="2600"/>
                    </a:lnTo>
                    <a:lnTo>
                      <a:pt x="3618" y="2600"/>
                    </a:lnTo>
                    <a:lnTo>
                      <a:pt x="3618" y="2602"/>
                    </a:lnTo>
                    <a:lnTo>
                      <a:pt x="3615" y="2602"/>
                    </a:lnTo>
                    <a:lnTo>
                      <a:pt x="3615" y="2603"/>
                    </a:lnTo>
                    <a:lnTo>
                      <a:pt x="3611" y="2603"/>
                    </a:lnTo>
                    <a:lnTo>
                      <a:pt x="3611" y="2605"/>
                    </a:lnTo>
                    <a:lnTo>
                      <a:pt x="3610" y="2605"/>
                    </a:lnTo>
                    <a:lnTo>
                      <a:pt x="3610" y="2607"/>
                    </a:lnTo>
                    <a:lnTo>
                      <a:pt x="3606" y="2607"/>
                    </a:lnTo>
                    <a:lnTo>
                      <a:pt x="3606" y="2608"/>
                    </a:lnTo>
                    <a:lnTo>
                      <a:pt x="3605" y="2608"/>
                    </a:lnTo>
                    <a:lnTo>
                      <a:pt x="3605" y="2610"/>
                    </a:lnTo>
                    <a:lnTo>
                      <a:pt x="3601" y="2610"/>
                    </a:lnTo>
                    <a:lnTo>
                      <a:pt x="3601" y="2612"/>
                    </a:lnTo>
                    <a:lnTo>
                      <a:pt x="3600" y="2612"/>
                    </a:lnTo>
                    <a:lnTo>
                      <a:pt x="3600" y="2613"/>
                    </a:lnTo>
                    <a:lnTo>
                      <a:pt x="3596" y="2613"/>
                    </a:lnTo>
                    <a:lnTo>
                      <a:pt x="3596" y="2615"/>
                    </a:lnTo>
                    <a:lnTo>
                      <a:pt x="3595" y="2615"/>
                    </a:lnTo>
                    <a:lnTo>
                      <a:pt x="3595" y="2617"/>
                    </a:lnTo>
                    <a:lnTo>
                      <a:pt x="3591" y="2617"/>
                    </a:lnTo>
                    <a:lnTo>
                      <a:pt x="3591" y="2618"/>
                    </a:lnTo>
                    <a:lnTo>
                      <a:pt x="3590" y="2618"/>
                    </a:lnTo>
                    <a:lnTo>
                      <a:pt x="3590" y="2620"/>
                    </a:lnTo>
                    <a:lnTo>
                      <a:pt x="3586" y="2620"/>
                    </a:lnTo>
                    <a:lnTo>
                      <a:pt x="3586" y="2622"/>
                    </a:lnTo>
                    <a:lnTo>
                      <a:pt x="3583" y="2622"/>
                    </a:lnTo>
                    <a:lnTo>
                      <a:pt x="3583" y="2623"/>
                    </a:lnTo>
                    <a:lnTo>
                      <a:pt x="3581" y="2623"/>
                    </a:lnTo>
                    <a:lnTo>
                      <a:pt x="3581" y="2625"/>
                    </a:lnTo>
                    <a:lnTo>
                      <a:pt x="3578" y="2625"/>
                    </a:lnTo>
                    <a:lnTo>
                      <a:pt x="3578" y="2627"/>
                    </a:lnTo>
                    <a:lnTo>
                      <a:pt x="3576" y="2627"/>
                    </a:lnTo>
                    <a:lnTo>
                      <a:pt x="3576" y="2628"/>
                    </a:lnTo>
                    <a:lnTo>
                      <a:pt x="3573" y="2628"/>
                    </a:lnTo>
                    <a:lnTo>
                      <a:pt x="3573" y="2630"/>
                    </a:lnTo>
                    <a:lnTo>
                      <a:pt x="3571" y="2630"/>
                    </a:lnTo>
                    <a:lnTo>
                      <a:pt x="3571" y="2632"/>
                    </a:lnTo>
                    <a:lnTo>
                      <a:pt x="3568" y="2632"/>
                    </a:lnTo>
                    <a:lnTo>
                      <a:pt x="3568" y="2633"/>
                    </a:lnTo>
                    <a:lnTo>
                      <a:pt x="3566" y="2633"/>
                    </a:lnTo>
                    <a:lnTo>
                      <a:pt x="3566" y="2635"/>
                    </a:lnTo>
                    <a:lnTo>
                      <a:pt x="3563" y="2635"/>
                    </a:lnTo>
                    <a:lnTo>
                      <a:pt x="3563" y="2637"/>
                    </a:lnTo>
                    <a:lnTo>
                      <a:pt x="3561" y="2637"/>
                    </a:lnTo>
                    <a:lnTo>
                      <a:pt x="3561" y="2638"/>
                    </a:lnTo>
                    <a:lnTo>
                      <a:pt x="3558" y="2638"/>
                    </a:lnTo>
                    <a:lnTo>
                      <a:pt x="3558" y="2640"/>
                    </a:lnTo>
                    <a:lnTo>
                      <a:pt x="3556" y="2640"/>
                    </a:lnTo>
                    <a:lnTo>
                      <a:pt x="3556" y="2642"/>
                    </a:lnTo>
                    <a:lnTo>
                      <a:pt x="3553" y="2642"/>
                    </a:lnTo>
                    <a:lnTo>
                      <a:pt x="3553" y="2643"/>
                    </a:lnTo>
                    <a:lnTo>
                      <a:pt x="3551" y="2643"/>
                    </a:lnTo>
                    <a:lnTo>
                      <a:pt x="3551" y="2645"/>
                    </a:lnTo>
                    <a:lnTo>
                      <a:pt x="3548" y="2645"/>
                    </a:lnTo>
                    <a:lnTo>
                      <a:pt x="3548" y="2647"/>
                    </a:lnTo>
                    <a:lnTo>
                      <a:pt x="3546" y="2647"/>
                    </a:lnTo>
                    <a:lnTo>
                      <a:pt x="3546" y="2648"/>
                    </a:lnTo>
                    <a:lnTo>
                      <a:pt x="3543" y="2648"/>
                    </a:lnTo>
                    <a:lnTo>
                      <a:pt x="3543" y="2650"/>
                    </a:lnTo>
                    <a:lnTo>
                      <a:pt x="3541" y="2650"/>
                    </a:lnTo>
                    <a:lnTo>
                      <a:pt x="3541" y="2652"/>
                    </a:lnTo>
                    <a:lnTo>
                      <a:pt x="3538" y="2652"/>
                    </a:lnTo>
                    <a:lnTo>
                      <a:pt x="3538" y="2653"/>
                    </a:lnTo>
                    <a:lnTo>
                      <a:pt x="3536" y="2653"/>
                    </a:lnTo>
                    <a:lnTo>
                      <a:pt x="3536" y="2655"/>
                    </a:lnTo>
                    <a:lnTo>
                      <a:pt x="3533" y="2655"/>
                    </a:lnTo>
                    <a:lnTo>
                      <a:pt x="3533" y="2657"/>
                    </a:lnTo>
                    <a:lnTo>
                      <a:pt x="3531" y="2657"/>
                    </a:lnTo>
                    <a:lnTo>
                      <a:pt x="3531" y="2658"/>
                    </a:lnTo>
                    <a:lnTo>
                      <a:pt x="3528" y="2658"/>
                    </a:lnTo>
                    <a:lnTo>
                      <a:pt x="3528" y="2660"/>
                    </a:lnTo>
                    <a:lnTo>
                      <a:pt x="3526" y="2660"/>
                    </a:lnTo>
                    <a:lnTo>
                      <a:pt x="3526" y="2662"/>
                    </a:lnTo>
                    <a:lnTo>
                      <a:pt x="3523" y="2662"/>
                    </a:lnTo>
                    <a:lnTo>
                      <a:pt x="3523" y="2663"/>
                    </a:lnTo>
                    <a:lnTo>
                      <a:pt x="3521" y="2663"/>
                    </a:lnTo>
                    <a:lnTo>
                      <a:pt x="3521" y="2665"/>
                    </a:lnTo>
                    <a:lnTo>
                      <a:pt x="3518" y="2665"/>
                    </a:lnTo>
                    <a:lnTo>
                      <a:pt x="3518" y="2667"/>
                    </a:lnTo>
                    <a:lnTo>
                      <a:pt x="3516" y="2667"/>
                    </a:lnTo>
                    <a:lnTo>
                      <a:pt x="3516" y="2668"/>
                    </a:lnTo>
                    <a:lnTo>
                      <a:pt x="3513" y="2668"/>
                    </a:lnTo>
                    <a:lnTo>
                      <a:pt x="3513" y="2670"/>
                    </a:lnTo>
                    <a:lnTo>
                      <a:pt x="3511" y="2670"/>
                    </a:lnTo>
                    <a:lnTo>
                      <a:pt x="3511" y="2672"/>
                    </a:lnTo>
                    <a:lnTo>
                      <a:pt x="3510" y="2672"/>
                    </a:lnTo>
                    <a:lnTo>
                      <a:pt x="3510" y="2673"/>
                    </a:lnTo>
                    <a:lnTo>
                      <a:pt x="3506" y="2673"/>
                    </a:lnTo>
                    <a:lnTo>
                      <a:pt x="3506" y="2675"/>
                    </a:lnTo>
                    <a:lnTo>
                      <a:pt x="3505" y="2675"/>
                    </a:lnTo>
                    <a:lnTo>
                      <a:pt x="3505" y="2677"/>
                    </a:lnTo>
                    <a:lnTo>
                      <a:pt x="3501" y="2677"/>
                    </a:lnTo>
                    <a:lnTo>
                      <a:pt x="3501" y="2678"/>
                    </a:lnTo>
                    <a:lnTo>
                      <a:pt x="3500" y="2678"/>
                    </a:lnTo>
                    <a:lnTo>
                      <a:pt x="3500" y="2680"/>
                    </a:lnTo>
                    <a:lnTo>
                      <a:pt x="3496" y="2680"/>
                    </a:lnTo>
                    <a:lnTo>
                      <a:pt x="3496" y="2682"/>
                    </a:lnTo>
                    <a:lnTo>
                      <a:pt x="3495" y="2682"/>
                    </a:lnTo>
                    <a:lnTo>
                      <a:pt x="3495" y="2683"/>
                    </a:lnTo>
                    <a:lnTo>
                      <a:pt x="3491" y="2683"/>
                    </a:lnTo>
                    <a:lnTo>
                      <a:pt x="3491" y="2685"/>
                    </a:lnTo>
                    <a:lnTo>
                      <a:pt x="3490" y="2685"/>
                    </a:lnTo>
                    <a:lnTo>
                      <a:pt x="3490" y="2687"/>
                    </a:lnTo>
                    <a:lnTo>
                      <a:pt x="3486" y="2687"/>
                    </a:lnTo>
                    <a:lnTo>
                      <a:pt x="3486" y="2688"/>
                    </a:lnTo>
                    <a:lnTo>
                      <a:pt x="3485" y="2688"/>
                    </a:lnTo>
                    <a:lnTo>
                      <a:pt x="3485" y="2690"/>
                    </a:lnTo>
                    <a:lnTo>
                      <a:pt x="3481" y="2690"/>
                    </a:lnTo>
                    <a:lnTo>
                      <a:pt x="3481" y="2692"/>
                    </a:lnTo>
                    <a:lnTo>
                      <a:pt x="3480" y="2692"/>
                    </a:lnTo>
                    <a:lnTo>
                      <a:pt x="3480" y="2693"/>
                    </a:lnTo>
                    <a:lnTo>
                      <a:pt x="3478" y="2693"/>
                    </a:lnTo>
                    <a:lnTo>
                      <a:pt x="3478" y="2695"/>
                    </a:lnTo>
                    <a:lnTo>
                      <a:pt x="3475" y="2695"/>
                    </a:lnTo>
                    <a:lnTo>
                      <a:pt x="3475" y="2697"/>
                    </a:lnTo>
                    <a:lnTo>
                      <a:pt x="3473" y="2697"/>
                    </a:lnTo>
                    <a:lnTo>
                      <a:pt x="3473" y="2698"/>
                    </a:lnTo>
                    <a:lnTo>
                      <a:pt x="3470" y="2698"/>
                    </a:lnTo>
                    <a:lnTo>
                      <a:pt x="3470" y="2700"/>
                    </a:lnTo>
                    <a:lnTo>
                      <a:pt x="3468" y="2700"/>
                    </a:lnTo>
                    <a:lnTo>
                      <a:pt x="3468" y="2702"/>
                    </a:lnTo>
                    <a:lnTo>
                      <a:pt x="3465" y="2702"/>
                    </a:lnTo>
                    <a:lnTo>
                      <a:pt x="3465" y="2703"/>
                    </a:lnTo>
                    <a:lnTo>
                      <a:pt x="3463" y="2703"/>
                    </a:lnTo>
                    <a:lnTo>
                      <a:pt x="3463" y="2705"/>
                    </a:lnTo>
                    <a:lnTo>
                      <a:pt x="3460" y="2705"/>
                    </a:lnTo>
                    <a:lnTo>
                      <a:pt x="3460" y="2707"/>
                    </a:lnTo>
                    <a:lnTo>
                      <a:pt x="3458" y="2707"/>
                    </a:lnTo>
                    <a:lnTo>
                      <a:pt x="3458" y="2708"/>
                    </a:lnTo>
                    <a:lnTo>
                      <a:pt x="3455" y="2708"/>
                    </a:lnTo>
                    <a:lnTo>
                      <a:pt x="3455" y="2710"/>
                    </a:lnTo>
                    <a:lnTo>
                      <a:pt x="3453" y="2710"/>
                    </a:lnTo>
                    <a:lnTo>
                      <a:pt x="3453" y="2712"/>
                    </a:lnTo>
                    <a:lnTo>
                      <a:pt x="3450" y="2712"/>
                    </a:lnTo>
                    <a:lnTo>
                      <a:pt x="3450" y="2713"/>
                    </a:lnTo>
                    <a:lnTo>
                      <a:pt x="3448" y="2713"/>
                    </a:lnTo>
                    <a:lnTo>
                      <a:pt x="3448" y="2715"/>
                    </a:lnTo>
                    <a:lnTo>
                      <a:pt x="3446" y="2715"/>
                    </a:lnTo>
                    <a:lnTo>
                      <a:pt x="3446" y="2717"/>
                    </a:lnTo>
                    <a:lnTo>
                      <a:pt x="3443" y="2717"/>
                    </a:lnTo>
                    <a:lnTo>
                      <a:pt x="3443" y="2718"/>
                    </a:lnTo>
                    <a:lnTo>
                      <a:pt x="3441" y="2718"/>
                    </a:lnTo>
                    <a:lnTo>
                      <a:pt x="3441" y="2720"/>
                    </a:lnTo>
                    <a:lnTo>
                      <a:pt x="3438" y="2720"/>
                    </a:lnTo>
                    <a:lnTo>
                      <a:pt x="3438" y="2722"/>
                    </a:lnTo>
                    <a:lnTo>
                      <a:pt x="3436" y="2722"/>
                    </a:lnTo>
                    <a:lnTo>
                      <a:pt x="3436" y="2723"/>
                    </a:lnTo>
                    <a:lnTo>
                      <a:pt x="3435" y="2723"/>
                    </a:lnTo>
                    <a:lnTo>
                      <a:pt x="3435" y="2725"/>
                    </a:lnTo>
                    <a:lnTo>
                      <a:pt x="3431" y="2725"/>
                    </a:lnTo>
                    <a:lnTo>
                      <a:pt x="3431" y="2727"/>
                    </a:lnTo>
                    <a:lnTo>
                      <a:pt x="3430" y="2727"/>
                    </a:lnTo>
                    <a:lnTo>
                      <a:pt x="3430" y="2728"/>
                    </a:lnTo>
                    <a:lnTo>
                      <a:pt x="3426" y="2728"/>
                    </a:lnTo>
                    <a:lnTo>
                      <a:pt x="3426" y="2730"/>
                    </a:lnTo>
                    <a:lnTo>
                      <a:pt x="3425" y="2730"/>
                    </a:lnTo>
                    <a:lnTo>
                      <a:pt x="3425" y="2732"/>
                    </a:lnTo>
                    <a:lnTo>
                      <a:pt x="3421" y="2732"/>
                    </a:lnTo>
                    <a:lnTo>
                      <a:pt x="3421" y="2733"/>
                    </a:lnTo>
                    <a:lnTo>
                      <a:pt x="3420" y="2733"/>
                    </a:lnTo>
                    <a:lnTo>
                      <a:pt x="3420" y="2735"/>
                    </a:lnTo>
                    <a:lnTo>
                      <a:pt x="3418" y="2735"/>
                    </a:lnTo>
                    <a:lnTo>
                      <a:pt x="3418" y="2737"/>
                    </a:lnTo>
                    <a:lnTo>
                      <a:pt x="3415" y="2737"/>
                    </a:lnTo>
                    <a:lnTo>
                      <a:pt x="3415" y="2738"/>
                    </a:lnTo>
                    <a:lnTo>
                      <a:pt x="3413" y="2738"/>
                    </a:lnTo>
                    <a:lnTo>
                      <a:pt x="3413" y="2740"/>
                    </a:lnTo>
                    <a:lnTo>
                      <a:pt x="3410" y="2740"/>
                    </a:lnTo>
                    <a:lnTo>
                      <a:pt x="3410" y="2742"/>
                    </a:lnTo>
                    <a:lnTo>
                      <a:pt x="3408" y="2742"/>
                    </a:lnTo>
                    <a:lnTo>
                      <a:pt x="3408" y="2743"/>
                    </a:lnTo>
                    <a:lnTo>
                      <a:pt x="3406" y="2743"/>
                    </a:lnTo>
                    <a:lnTo>
                      <a:pt x="3406" y="2745"/>
                    </a:lnTo>
                    <a:lnTo>
                      <a:pt x="3403" y="2745"/>
                    </a:lnTo>
                    <a:lnTo>
                      <a:pt x="3403" y="2747"/>
                    </a:lnTo>
                    <a:lnTo>
                      <a:pt x="3401" y="2747"/>
                    </a:lnTo>
                    <a:lnTo>
                      <a:pt x="3401" y="2748"/>
                    </a:lnTo>
                    <a:lnTo>
                      <a:pt x="3398" y="2748"/>
                    </a:lnTo>
                    <a:lnTo>
                      <a:pt x="3398" y="2750"/>
                    </a:lnTo>
                    <a:lnTo>
                      <a:pt x="3396" y="2750"/>
                    </a:lnTo>
                    <a:lnTo>
                      <a:pt x="3396" y="2752"/>
                    </a:lnTo>
                    <a:lnTo>
                      <a:pt x="3393" y="2752"/>
                    </a:lnTo>
                    <a:lnTo>
                      <a:pt x="3393" y="2753"/>
                    </a:lnTo>
                    <a:lnTo>
                      <a:pt x="3391" y="2753"/>
                    </a:lnTo>
                    <a:lnTo>
                      <a:pt x="3391" y="2755"/>
                    </a:lnTo>
                    <a:lnTo>
                      <a:pt x="3390" y="2755"/>
                    </a:lnTo>
                    <a:lnTo>
                      <a:pt x="3390" y="2757"/>
                    </a:lnTo>
                    <a:lnTo>
                      <a:pt x="3386" y="2757"/>
                    </a:lnTo>
                    <a:lnTo>
                      <a:pt x="3386" y="2758"/>
                    </a:lnTo>
                    <a:lnTo>
                      <a:pt x="3385" y="2758"/>
                    </a:lnTo>
                    <a:lnTo>
                      <a:pt x="3385" y="2760"/>
                    </a:lnTo>
                    <a:lnTo>
                      <a:pt x="3381" y="2760"/>
                    </a:lnTo>
                    <a:lnTo>
                      <a:pt x="3381" y="2762"/>
                    </a:lnTo>
                    <a:lnTo>
                      <a:pt x="3380" y="2762"/>
                    </a:lnTo>
                    <a:lnTo>
                      <a:pt x="3380" y="2763"/>
                    </a:lnTo>
                    <a:lnTo>
                      <a:pt x="3378" y="2763"/>
                    </a:lnTo>
                    <a:lnTo>
                      <a:pt x="3378" y="2765"/>
                    </a:lnTo>
                    <a:lnTo>
                      <a:pt x="3375" y="2765"/>
                    </a:lnTo>
                    <a:lnTo>
                      <a:pt x="3375" y="2767"/>
                    </a:lnTo>
                    <a:lnTo>
                      <a:pt x="3373" y="2767"/>
                    </a:lnTo>
                    <a:lnTo>
                      <a:pt x="3373" y="2768"/>
                    </a:lnTo>
                    <a:lnTo>
                      <a:pt x="3370" y="2768"/>
                    </a:lnTo>
                    <a:lnTo>
                      <a:pt x="3370" y="2770"/>
                    </a:lnTo>
                    <a:lnTo>
                      <a:pt x="3368" y="2770"/>
                    </a:lnTo>
                    <a:lnTo>
                      <a:pt x="3368" y="2772"/>
                    </a:lnTo>
                    <a:lnTo>
                      <a:pt x="3366" y="2772"/>
                    </a:lnTo>
                    <a:lnTo>
                      <a:pt x="3366" y="2773"/>
                    </a:lnTo>
                    <a:lnTo>
                      <a:pt x="3363" y="2773"/>
                    </a:lnTo>
                    <a:lnTo>
                      <a:pt x="3363" y="2775"/>
                    </a:lnTo>
                    <a:lnTo>
                      <a:pt x="3361" y="2775"/>
                    </a:lnTo>
                    <a:lnTo>
                      <a:pt x="3361" y="2777"/>
                    </a:lnTo>
                    <a:lnTo>
                      <a:pt x="3358" y="2777"/>
                    </a:lnTo>
                    <a:lnTo>
                      <a:pt x="3358" y="2778"/>
                    </a:lnTo>
                    <a:lnTo>
                      <a:pt x="3356" y="2778"/>
                    </a:lnTo>
                    <a:lnTo>
                      <a:pt x="3356" y="2780"/>
                    </a:lnTo>
                    <a:lnTo>
                      <a:pt x="3355" y="2780"/>
                    </a:lnTo>
                    <a:lnTo>
                      <a:pt x="3355" y="2782"/>
                    </a:lnTo>
                    <a:lnTo>
                      <a:pt x="3351" y="2782"/>
                    </a:lnTo>
                    <a:lnTo>
                      <a:pt x="3351" y="2783"/>
                    </a:lnTo>
                    <a:lnTo>
                      <a:pt x="3350" y="2783"/>
                    </a:lnTo>
                    <a:lnTo>
                      <a:pt x="3350" y="2785"/>
                    </a:lnTo>
                    <a:lnTo>
                      <a:pt x="3348" y="2785"/>
                    </a:lnTo>
                    <a:lnTo>
                      <a:pt x="3348" y="2787"/>
                    </a:lnTo>
                    <a:lnTo>
                      <a:pt x="3345" y="2787"/>
                    </a:lnTo>
                    <a:lnTo>
                      <a:pt x="3345" y="2788"/>
                    </a:lnTo>
                    <a:lnTo>
                      <a:pt x="3343" y="2788"/>
                    </a:lnTo>
                    <a:lnTo>
                      <a:pt x="3343" y="2790"/>
                    </a:lnTo>
                    <a:lnTo>
                      <a:pt x="3340" y="2790"/>
                    </a:lnTo>
                    <a:lnTo>
                      <a:pt x="3340" y="2792"/>
                    </a:lnTo>
                    <a:lnTo>
                      <a:pt x="3338" y="2792"/>
                    </a:lnTo>
                    <a:lnTo>
                      <a:pt x="3338" y="2793"/>
                    </a:lnTo>
                    <a:lnTo>
                      <a:pt x="3336" y="2793"/>
                    </a:lnTo>
                    <a:lnTo>
                      <a:pt x="3336" y="2795"/>
                    </a:lnTo>
                    <a:lnTo>
                      <a:pt x="3333" y="2795"/>
                    </a:lnTo>
                    <a:lnTo>
                      <a:pt x="3333" y="2797"/>
                    </a:lnTo>
                    <a:lnTo>
                      <a:pt x="3331" y="2797"/>
                    </a:lnTo>
                    <a:lnTo>
                      <a:pt x="3331" y="2798"/>
                    </a:lnTo>
                    <a:lnTo>
                      <a:pt x="3330" y="2798"/>
                    </a:lnTo>
                    <a:lnTo>
                      <a:pt x="3330" y="2800"/>
                    </a:lnTo>
                    <a:lnTo>
                      <a:pt x="3326" y="2800"/>
                    </a:lnTo>
                    <a:lnTo>
                      <a:pt x="3326" y="2802"/>
                    </a:lnTo>
                    <a:lnTo>
                      <a:pt x="3325" y="2802"/>
                    </a:lnTo>
                    <a:lnTo>
                      <a:pt x="3325" y="2803"/>
                    </a:lnTo>
                    <a:lnTo>
                      <a:pt x="3321" y="2803"/>
                    </a:lnTo>
                    <a:lnTo>
                      <a:pt x="3321" y="2805"/>
                    </a:lnTo>
                    <a:lnTo>
                      <a:pt x="3320" y="2805"/>
                    </a:lnTo>
                    <a:lnTo>
                      <a:pt x="3320" y="2807"/>
                    </a:lnTo>
                    <a:lnTo>
                      <a:pt x="3318" y="2807"/>
                    </a:lnTo>
                    <a:lnTo>
                      <a:pt x="3318" y="2808"/>
                    </a:lnTo>
                    <a:lnTo>
                      <a:pt x="3315" y="2808"/>
                    </a:lnTo>
                    <a:lnTo>
                      <a:pt x="3315" y="2810"/>
                    </a:lnTo>
                    <a:lnTo>
                      <a:pt x="3313" y="2810"/>
                    </a:lnTo>
                    <a:lnTo>
                      <a:pt x="3313" y="2812"/>
                    </a:lnTo>
                    <a:lnTo>
                      <a:pt x="3311" y="2812"/>
                    </a:lnTo>
                    <a:lnTo>
                      <a:pt x="3311" y="2813"/>
                    </a:lnTo>
                    <a:lnTo>
                      <a:pt x="3308" y="2813"/>
                    </a:lnTo>
                    <a:lnTo>
                      <a:pt x="3308" y="2815"/>
                    </a:lnTo>
                    <a:lnTo>
                      <a:pt x="3306" y="2815"/>
                    </a:lnTo>
                    <a:lnTo>
                      <a:pt x="3306" y="2817"/>
                    </a:lnTo>
                    <a:lnTo>
                      <a:pt x="3303" y="2817"/>
                    </a:lnTo>
                    <a:lnTo>
                      <a:pt x="3303" y="2818"/>
                    </a:lnTo>
                    <a:lnTo>
                      <a:pt x="3301" y="2818"/>
                    </a:lnTo>
                    <a:lnTo>
                      <a:pt x="3301" y="2820"/>
                    </a:lnTo>
                    <a:lnTo>
                      <a:pt x="3300" y="2820"/>
                    </a:lnTo>
                    <a:lnTo>
                      <a:pt x="3300" y="2822"/>
                    </a:lnTo>
                    <a:lnTo>
                      <a:pt x="3296" y="2822"/>
                    </a:lnTo>
                    <a:lnTo>
                      <a:pt x="3296" y="2823"/>
                    </a:lnTo>
                    <a:lnTo>
                      <a:pt x="3295" y="2823"/>
                    </a:lnTo>
                    <a:lnTo>
                      <a:pt x="3295" y="2825"/>
                    </a:lnTo>
                    <a:lnTo>
                      <a:pt x="3293" y="2825"/>
                    </a:lnTo>
                    <a:lnTo>
                      <a:pt x="3293" y="2827"/>
                    </a:lnTo>
                    <a:lnTo>
                      <a:pt x="3290" y="2827"/>
                    </a:lnTo>
                    <a:lnTo>
                      <a:pt x="3290" y="2828"/>
                    </a:lnTo>
                    <a:lnTo>
                      <a:pt x="3288" y="2828"/>
                    </a:lnTo>
                    <a:lnTo>
                      <a:pt x="3288" y="2830"/>
                    </a:lnTo>
                    <a:lnTo>
                      <a:pt x="3286" y="2830"/>
                    </a:lnTo>
                    <a:lnTo>
                      <a:pt x="3286" y="2832"/>
                    </a:lnTo>
                    <a:lnTo>
                      <a:pt x="3283" y="2832"/>
                    </a:lnTo>
                    <a:lnTo>
                      <a:pt x="3283" y="2833"/>
                    </a:lnTo>
                    <a:lnTo>
                      <a:pt x="3281" y="2833"/>
                    </a:lnTo>
                    <a:lnTo>
                      <a:pt x="3281" y="2835"/>
                    </a:lnTo>
                    <a:lnTo>
                      <a:pt x="3280" y="2835"/>
                    </a:lnTo>
                    <a:lnTo>
                      <a:pt x="3280" y="2837"/>
                    </a:lnTo>
                    <a:lnTo>
                      <a:pt x="3276" y="2837"/>
                    </a:lnTo>
                    <a:lnTo>
                      <a:pt x="3276" y="2838"/>
                    </a:lnTo>
                    <a:lnTo>
                      <a:pt x="3275" y="2838"/>
                    </a:lnTo>
                    <a:lnTo>
                      <a:pt x="3275" y="2840"/>
                    </a:lnTo>
                    <a:lnTo>
                      <a:pt x="3273" y="2840"/>
                    </a:lnTo>
                    <a:lnTo>
                      <a:pt x="3273" y="2842"/>
                    </a:lnTo>
                    <a:lnTo>
                      <a:pt x="3270" y="2842"/>
                    </a:lnTo>
                    <a:lnTo>
                      <a:pt x="3270" y="2843"/>
                    </a:lnTo>
                    <a:lnTo>
                      <a:pt x="3268" y="2843"/>
                    </a:lnTo>
                    <a:lnTo>
                      <a:pt x="3268" y="2845"/>
                    </a:lnTo>
                    <a:lnTo>
                      <a:pt x="3266" y="2845"/>
                    </a:lnTo>
                    <a:lnTo>
                      <a:pt x="3266" y="2847"/>
                    </a:lnTo>
                    <a:lnTo>
                      <a:pt x="3263" y="2847"/>
                    </a:lnTo>
                    <a:lnTo>
                      <a:pt x="3263" y="2848"/>
                    </a:lnTo>
                    <a:lnTo>
                      <a:pt x="3261" y="2848"/>
                    </a:lnTo>
                    <a:lnTo>
                      <a:pt x="3261" y="2850"/>
                    </a:lnTo>
                    <a:lnTo>
                      <a:pt x="3260" y="2850"/>
                    </a:lnTo>
                    <a:lnTo>
                      <a:pt x="3260" y="2852"/>
                    </a:lnTo>
                    <a:lnTo>
                      <a:pt x="3256" y="2852"/>
                    </a:lnTo>
                    <a:lnTo>
                      <a:pt x="3256" y="2853"/>
                    </a:lnTo>
                    <a:lnTo>
                      <a:pt x="3255" y="2853"/>
                    </a:lnTo>
                    <a:lnTo>
                      <a:pt x="3255" y="2855"/>
                    </a:lnTo>
                    <a:lnTo>
                      <a:pt x="3253" y="2855"/>
                    </a:lnTo>
                    <a:lnTo>
                      <a:pt x="3253" y="2857"/>
                    </a:lnTo>
                    <a:lnTo>
                      <a:pt x="3250" y="2857"/>
                    </a:lnTo>
                    <a:lnTo>
                      <a:pt x="3250" y="2858"/>
                    </a:lnTo>
                    <a:lnTo>
                      <a:pt x="3248" y="2858"/>
                    </a:lnTo>
                    <a:lnTo>
                      <a:pt x="3248" y="2860"/>
                    </a:lnTo>
                    <a:lnTo>
                      <a:pt x="3246" y="2860"/>
                    </a:lnTo>
                    <a:lnTo>
                      <a:pt x="3246" y="2862"/>
                    </a:lnTo>
                    <a:lnTo>
                      <a:pt x="3243" y="2862"/>
                    </a:lnTo>
                    <a:lnTo>
                      <a:pt x="3243" y="2863"/>
                    </a:lnTo>
                    <a:lnTo>
                      <a:pt x="3241" y="2863"/>
                    </a:lnTo>
                    <a:lnTo>
                      <a:pt x="3241" y="2865"/>
                    </a:lnTo>
                    <a:lnTo>
                      <a:pt x="3240" y="2865"/>
                    </a:lnTo>
                    <a:lnTo>
                      <a:pt x="3240" y="2867"/>
                    </a:lnTo>
                    <a:lnTo>
                      <a:pt x="3236" y="2867"/>
                    </a:lnTo>
                    <a:lnTo>
                      <a:pt x="3236" y="2868"/>
                    </a:lnTo>
                    <a:lnTo>
                      <a:pt x="3235" y="2868"/>
                    </a:lnTo>
                    <a:lnTo>
                      <a:pt x="3235" y="2870"/>
                    </a:lnTo>
                    <a:lnTo>
                      <a:pt x="3233" y="2870"/>
                    </a:lnTo>
                    <a:lnTo>
                      <a:pt x="3233" y="2872"/>
                    </a:lnTo>
                    <a:lnTo>
                      <a:pt x="3230" y="2872"/>
                    </a:lnTo>
                    <a:lnTo>
                      <a:pt x="3230" y="2873"/>
                    </a:lnTo>
                    <a:lnTo>
                      <a:pt x="3228" y="2873"/>
                    </a:lnTo>
                    <a:lnTo>
                      <a:pt x="3228" y="2875"/>
                    </a:lnTo>
                    <a:lnTo>
                      <a:pt x="3226" y="2875"/>
                    </a:lnTo>
                    <a:lnTo>
                      <a:pt x="3226" y="2877"/>
                    </a:lnTo>
                    <a:lnTo>
                      <a:pt x="3223" y="2877"/>
                    </a:lnTo>
                    <a:lnTo>
                      <a:pt x="3223" y="2878"/>
                    </a:lnTo>
                    <a:lnTo>
                      <a:pt x="3221" y="2878"/>
                    </a:lnTo>
                    <a:lnTo>
                      <a:pt x="3221" y="2880"/>
                    </a:lnTo>
                    <a:lnTo>
                      <a:pt x="3220" y="2880"/>
                    </a:lnTo>
                    <a:lnTo>
                      <a:pt x="3220" y="2882"/>
                    </a:lnTo>
                    <a:lnTo>
                      <a:pt x="3216" y="2882"/>
                    </a:lnTo>
                    <a:lnTo>
                      <a:pt x="3216" y="2883"/>
                    </a:lnTo>
                    <a:lnTo>
                      <a:pt x="3215" y="2883"/>
                    </a:lnTo>
                    <a:lnTo>
                      <a:pt x="3215" y="2885"/>
                    </a:lnTo>
                    <a:lnTo>
                      <a:pt x="3213" y="2885"/>
                    </a:lnTo>
                    <a:lnTo>
                      <a:pt x="3213" y="2887"/>
                    </a:lnTo>
                    <a:lnTo>
                      <a:pt x="3211" y="2887"/>
                    </a:lnTo>
                    <a:lnTo>
                      <a:pt x="3211" y="2888"/>
                    </a:lnTo>
                    <a:lnTo>
                      <a:pt x="3208" y="2888"/>
                    </a:lnTo>
                    <a:lnTo>
                      <a:pt x="3208" y="2890"/>
                    </a:lnTo>
                    <a:lnTo>
                      <a:pt x="3206" y="2890"/>
                    </a:lnTo>
                    <a:lnTo>
                      <a:pt x="3206" y="2892"/>
                    </a:lnTo>
                    <a:lnTo>
                      <a:pt x="3205" y="2892"/>
                    </a:lnTo>
                    <a:lnTo>
                      <a:pt x="3205" y="2893"/>
                    </a:lnTo>
                    <a:lnTo>
                      <a:pt x="3201" y="2893"/>
                    </a:lnTo>
                    <a:lnTo>
                      <a:pt x="3201" y="2895"/>
                    </a:lnTo>
                    <a:lnTo>
                      <a:pt x="3200" y="2895"/>
                    </a:lnTo>
                    <a:lnTo>
                      <a:pt x="3200" y="2897"/>
                    </a:lnTo>
                    <a:lnTo>
                      <a:pt x="3198" y="2897"/>
                    </a:lnTo>
                    <a:lnTo>
                      <a:pt x="3198" y="2898"/>
                    </a:lnTo>
                    <a:lnTo>
                      <a:pt x="3195" y="2898"/>
                    </a:lnTo>
                    <a:lnTo>
                      <a:pt x="3195" y="2900"/>
                    </a:lnTo>
                    <a:lnTo>
                      <a:pt x="3193" y="2900"/>
                    </a:lnTo>
                    <a:lnTo>
                      <a:pt x="3193" y="2902"/>
                    </a:lnTo>
                    <a:lnTo>
                      <a:pt x="3191" y="2902"/>
                    </a:lnTo>
                    <a:lnTo>
                      <a:pt x="3191" y="2903"/>
                    </a:lnTo>
                    <a:lnTo>
                      <a:pt x="3188" y="2903"/>
                    </a:lnTo>
                    <a:lnTo>
                      <a:pt x="3188" y="2905"/>
                    </a:lnTo>
                    <a:lnTo>
                      <a:pt x="3186" y="2905"/>
                    </a:lnTo>
                    <a:lnTo>
                      <a:pt x="3186" y="2907"/>
                    </a:lnTo>
                    <a:lnTo>
                      <a:pt x="3185" y="2907"/>
                    </a:lnTo>
                    <a:lnTo>
                      <a:pt x="3185" y="2908"/>
                    </a:lnTo>
                    <a:lnTo>
                      <a:pt x="3183" y="2908"/>
                    </a:lnTo>
                    <a:lnTo>
                      <a:pt x="3183" y="2910"/>
                    </a:lnTo>
                    <a:lnTo>
                      <a:pt x="3180" y="2910"/>
                    </a:lnTo>
                    <a:lnTo>
                      <a:pt x="3180" y="2912"/>
                    </a:lnTo>
                    <a:lnTo>
                      <a:pt x="3178" y="2912"/>
                    </a:lnTo>
                    <a:lnTo>
                      <a:pt x="3178" y="2913"/>
                    </a:lnTo>
                    <a:lnTo>
                      <a:pt x="3176" y="2913"/>
                    </a:lnTo>
                    <a:lnTo>
                      <a:pt x="3176" y="2915"/>
                    </a:lnTo>
                    <a:lnTo>
                      <a:pt x="3173" y="2915"/>
                    </a:lnTo>
                    <a:lnTo>
                      <a:pt x="3173" y="2917"/>
                    </a:lnTo>
                    <a:lnTo>
                      <a:pt x="3171" y="2917"/>
                    </a:lnTo>
                    <a:lnTo>
                      <a:pt x="3171" y="2918"/>
                    </a:lnTo>
                    <a:lnTo>
                      <a:pt x="3170" y="2918"/>
                    </a:lnTo>
                    <a:lnTo>
                      <a:pt x="3170" y="2920"/>
                    </a:lnTo>
                    <a:lnTo>
                      <a:pt x="3168" y="2920"/>
                    </a:lnTo>
                    <a:lnTo>
                      <a:pt x="3168" y="2922"/>
                    </a:lnTo>
                    <a:lnTo>
                      <a:pt x="3165" y="2922"/>
                    </a:lnTo>
                    <a:lnTo>
                      <a:pt x="3165" y="2923"/>
                    </a:lnTo>
                    <a:lnTo>
                      <a:pt x="3163" y="2923"/>
                    </a:lnTo>
                    <a:lnTo>
                      <a:pt x="3163" y="2925"/>
                    </a:lnTo>
                    <a:lnTo>
                      <a:pt x="3161" y="2925"/>
                    </a:lnTo>
                    <a:lnTo>
                      <a:pt x="3161" y="2927"/>
                    </a:lnTo>
                    <a:lnTo>
                      <a:pt x="3158" y="2927"/>
                    </a:lnTo>
                    <a:lnTo>
                      <a:pt x="3158" y="2928"/>
                    </a:lnTo>
                    <a:lnTo>
                      <a:pt x="3156" y="2928"/>
                    </a:lnTo>
                    <a:lnTo>
                      <a:pt x="3156" y="2930"/>
                    </a:lnTo>
                    <a:lnTo>
                      <a:pt x="3155" y="2930"/>
                    </a:lnTo>
                    <a:lnTo>
                      <a:pt x="3155" y="2932"/>
                    </a:lnTo>
                    <a:lnTo>
                      <a:pt x="3153" y="2932"/>
                    </a:lnTo>
                    <a:lnTo>
                      <a:pt x="3153" y="2933"/>
                    </a:lnTo>
                    <a:lnTo>
                      <a:pt x="3150" y="2933"/>
                    </a:lnTo>
                    <a:lnTo>
                      <a:pt x="3150" y="2935"/>
                    </a:lnTo>
                    <a:lnTo>
                      <a:pt x="3148" y="2935"/>
                    </a:lnTo>
                    <a:lnTo>
                      <a:pt x="3148" y="2937"/>
                    </a:lnTo>
                    <a:lnTo>
                      <a:pt x="3146" y="2937"/>
                    </a:lnTo>
                    <a:lnTo>
                      <a:pt x="3146" y="2938"/>
                    </a:lnTo>
                    <a:lnTo>
                      <a:pt x="3143" y="2938"/>
                    </a:lnTo>
                    <a:lnTo>
                      <a:pt x="3143" y="2940"/>
                    </a:lnTo>
                    <a:lnTo>
                      <a:pt x="3141" y="2940"/>
                    </a:lnTo>
                    <a:lnTo>
                      <a:pt x="3141" y="2942"/>
                    </a:lnTo>
                    <a:lnTo>
                      <a:pt x="3140" y="2942"/>
                    </a:lnTo>
                    <a:lnTo>
                      <a:pt x="3140" y="2943"/>
                    </a:lnTo>
                    <a:lnTo>
                      <a:pt x="3138" y="2943"/>
                    </a:lnTo>
                    <a:lnTo>
                      <a:pt x="3138" y="2945"/>
                    </a:lnTo>
                    <a:lnTo>
                      <a:pt x="3135" y="2945"/>
                    </a:lnTo>
                    <a:lnTo>
                      <a:pt x="3135" y="2947"/>
                    </a:lnTo>
                    <a:lnTo>
                      <a:pt x="3133" y="2947"/>
                    </a:lnTo>
                    <a:lnTo>
                      <a:pt x="3133" y="2948"/>
                    </a:lnTo>
                    <a:lnTo>
                      <a:pt x="3131" y="2948"/>
                    </a:lnTo>
                    <a:lnTo>
                      <a:pt x="3131" y="2950"/>
                    </a:lnTo>
                    <a:lnTo>
                      <a:pt x="3128" y="2950"/>
                    </a:lnTo>
                    <a:lnTo>
                      <a:pt x="3128" y="2952"/>
                    </a:lnTo>
                    <a:lnTo>
                      <a:pt x="3126" y="2952"/>
                    </a:lnTo>
                    <a:lnTo>
                      <a:pt x="3126" y="2953"/>
                    </a:lnTo>
                    <a:lnTo>
                      <a:pt x="3125" y="2953"/>
                    </a:lnTo>
                    <a:lnTo>
                      <a:pt x="3125" y="2955"/>
                    </a:lnTo>
                    <a:lnTo>
                      <a:pt x="3123" y="2955"/>
                    </a:lnTo>
                    <a:lnTo>
                      <a:pt x="3123" y="2957"/>
                    </a:lnTo>
                    <a:lnTo>
                      <a:pt x="3120" y="2957"/>
                    </a:lnTo>
                    <a:lnTo>
                      <a:pt x="3120" y="2958"/>
                    </a:lnTo>
                    <a:lnTo>
                      <a:pt x="3118" y="2958"/>
                    </a:lnTo>
                    <a:lnTo>
                      <a:pt x="3118" y="2960"/>
                    </a:lnTo>
                    <a:lnTo>
                      <a:pt x="3116" y="2960"/>
                    </a:lnTo>
                    <a:lnTo>
                      <a:pt x="3116" y="2962"/>
                    </a:lnTo>
                    <a:lnTo>
                      <a:pt x="3115" y="2962"/>
                    </a:lnTo>
                    <a:lnTo>
                      <a:pt x="3115" y="2963"/>
                    </a:lnTo>
                    <a:lnTo>
                      <a:pt x="3111" y="2963"/>
                    </a:lnTo>
                    <a:lnTo>
                      <a:pt x="3111" y="2965"/>
                    </a:lnTo>
                    <a:lnTo>
                      <a:pt x="3110" y="2965"/>
                    </a:lnTo>
                    <a:lnTo>
                      <a:pt x="3110" y="2967"/>
                    </a:lnTo>
                    <a:lnTo>
                      <a:pt x="3108" y="2967"/>
                    </a:lnTo>
                    <a:lnTo>
                      <a:pt x="3108" y="2968"/>
                    </a:lnTo>
                    <a:lnTo>
                      <a:pt x="3106" y="2968"/>
                    </a:lnTo>
                    <a:lnTo>
                      <a:pt x="3106" y="2970"/>
                    </a:lnTo>
                    <a:lnTo>
                      <a:pt x="3103" y="2970"/>
                    </a:lnTo>
                    <a:lnTo>
                      <a:pt x="3103" y="2972"/>
                    </a:lnTo>
                    <a:lnTo>
                      <a:pt x="3101" y="2972"/>
                    </a:lnTo>
                    <a:lnTo>
                      <a:pt x="3101" y="2973"/>
                    </a:lnTo>
                    <a:lnTo>
                      <a:pt x="3100" y="2973"/>
                    </a:lnTo>
                    <a:lnTo>
                      <a:pt x="3100" y="2975"/>
                    </a:lnTo>
                    <a:lnTo>
                      <a:pt x="3098" y="2975"/>
                    </a:lnTo>
                    <a:lnTo>
                      <a:pt x="3098" y="2977"/>
                    </a:lnTo>
                    <a:lnTo>
                      <a:pt x="3095" y="2977"/>
                    </a:lnTo>
                    <a:lnTo>
                      <a:pt x="3095" y="2978"/>
                    </a:lnTo>
                    <a:lnTo>
                      <a:pt x="3093" y="2978"/>
                    </a:lnTo>
                    <a:lnTo>
                      <a:pt x="3093" y="2980"/>
                    </a:lnTo>
                    <a:lnTo>
                      <a:pt x="3091" y="2980"/>
                    </a:lnTo>
                    <a:lnTo>
                      <a:pt x="3091" y="2982"/>
                    </a:lnTo>
                    <a:lnTo>
                      <a:pt x="3090" y="2982"/>
                    </a:lnTo>
                    <a:lnTo>
                      <a:pt x="3090" y="2983"/>
                    </a:lnTo>
                    <a:lnTo>
                      <a:pt x="3086" y="2983"/>
                    </a:lnTo>
                    <a:lnTo>
                      <a:pt x="3086" y="2985"/>
                    </a:lnTo>
                    <a:lnTo>
                      <a:pt x="3085" y="2985"/>
                    </a:lnTo>
                    <a:lnTo>
                      <a:pt x="3085" y="2987"/>
                    </a:lnTo>
                    <a:lnTo>
                      <a:pt x="3083" y="2987"/>
                    </a:lnTo>
                    <a:lnTo>
                      <a:pt x="3083" y="2988"/>
                    </a:lnTo>
                    <a:lnTo>
                      <a:pt x="3081" y="2988"/>
                    </a:lnTo>
                    <a:lnTo>
                      <a:pt x="3081" y="2990"/>
                    </a:lnTo>
                    <a:lnTo>
                      <a:pt x="3078" y="2990"/>
                    </a:lnTo>
                    <a:lnTo>
                      <a:pt x="3078" y="2992"/>
                    </a:lnTo>
                    <a:lnTo>
                      <a:pt x="3076" y="2992"/>
                    </a:lnTo>
                    <a:lnTo>
                      <a:pt x="3076" y="2993"/>
                    </a:lnTo>
                    <a:lnTo>
                      <a:pt x="3075" y="2993"/>
                    </a:lnTo>
                    <a:lnTo>
                      <a:pt x="3075" y="2995"/>
                    </a:lnTo>
                    <a:lnTo>
                      <a:pt x="3073" y="2995"/>
                    </a:lnTo>
                    <a:lnTo>
                      <a:pt x="3073" y="2997"/>
                    </a:lnTo>
                    <a:lnTo>
                      <a:pt x="3070" y="2997"/>
                    </a:lnTo>
                    <a:lnTo>
                      <a:pt x="3070" y="2998"/>
                    </a:lnTo>
                    <a:lnTo>
                      <a:pt x="3068" y="2998"/>
                    </a:lnTo>
                    <a:lnTo>
                      <a:pt x="3068" y="3000"/>
                    </a:lnTo>
                    <a:lnTo>
                      <a:pt x="3066" y="3000"/>
                    </a:lnTo>
                    <a:lnTo>
                      <a:pt x="3066" y="3002"/>
                    </a:lnTo>
                    <a:lnTo>
                      <a:pt x="3065" y="3002"/>
                    </a:lnTo>
                    <a:lnTo>
                      <a:pt x="3065" y="3003"/>
                    </a:lnTo>
                    <a:lnTo>
                      <a:pt x="3061" y="3003"/>
                    </a:lnTo>
                    <a:lnTo>
                      <a:pt x="3061" y="3005"/>
                    </a:lnTo>
                    <a:lnTo>
                      <a:pt x="3060" y="3005"/>
                    </a:lnTo>
                    <a:lnTo>
                      <a:pt x="3060" y="3007"/>
                    </a:lnTo>
                    <a:lnTo>
                      <a:pt x="3058" y="3007"/>
                    </a:lnTo>
                    <a:lnTo>
                      <a:pt x="3058" y="3008"/>
                    </a:lnTo>
                    <a:lnTo>
                      <a:pt x="3056" y="3008"/>
                    </a:lnTo>
                    <a:lnTo>
                      <a:pt x="3056" y="3010"/>
                    </a:lnTo>
                    <a:lnTo>
                      <a:pt x="3053" y="3010"/>
                    </a:lnTo>
                    <a:lnTo>
                      <a:pt x="3053" y="3012"/>
                    </a:lnTo>
                    <a:lnTo>
                      <a:pt x="3051" y="3012"/>
                    </a:lnTo>
                    <a:lnTo>
                      <a:pt x="3051" y="3013"/>
                    </a:lnTo>
                    <a:lnTo>
                      <a:pt x="3050" y="3013"/>
                    </a:lnTo>
                    <a:lnTo>
                      <a:pt x="3050" y="3015"/>
                    </a:lnTo>
                    <a:lnTo>
                      <a:pt x="3048" y="3015"/>
                    </a:lnTo>
                    <a:lnTo>
                      <a:pt x="3048" y="3017"/>
                    </a:lnTo>
                    <a:lnTo>
                      <a:pt x="3045" y="3017"/>
                    </a:lnTo>
                    <a:lnTo>
                      <a:pt x="3045" y="3018"/>
                    </a:lnTo>
                    <a:lnTo>
                      <a:pt x="3043" y="3018"/>
                    </a:lnTo>
                    <a:lnTo>
                      <a:pt x="3043" y="3020"/>
                    </a:lnTo>
                    <a:lnTo>
                      <a:pt x="3041" y="3020"/>
                    </a:lnTo>
                    <a:lnTo>
                      <a:pt x="3041" y="3022"/>
                    </a:lnTo>
                    <a:lnTo>
                      <a:pt x="3040" y="3022"/>
                    </a:lnTo>
                    <a:lnTo>
                      <a:pt x="3040" y="3023"/>
                    </a:lnTo>
                    <a:lnTo>
                      <a:pt x="3036" y="3023"/>
                    </a:lnTo>
                    <a:lnTo>
                      <a:pt x="3036" y="3025"/>
                    </a:lnTo>
                    <a:lnTo>
                      <a:pt x="3035" y="3025"/>
                    </a:lnTo>
                    <a:lnTo>
                      <a:pt x="3035" y="3027"/>
                    </a:lnTo>
                    <a:lnTo>
                      <a:pt x="3033" y="3027"/>
                    </a:lnTo>
                    <a:lnTo>
                      <a:pt x="3033" y="3028"/>
                    </a:lnTo>
                    <a:lnTo>
                      <a:pt x="3031" y="3028"/>
                    </a:lnTo>
                    <a:lnTo>
                      <a:pt x="3031" y="3030"/>
                    </a:lnTo>
                    <a:lnTo>
                      <a:pt x="3030" y="3030"/>
                    </a:lnTo>
                    <a:lnTo>
                      <a:pt x="3030" y="3032"/>
                    </a:lnTo>
                    <a:lnTo>
                      <a:pt x="3026" y="3032"/>
                    </a:lnTo>
                    <a:lnTo>
                      <a:pt x="3026" y="3033"/>
                    </a:lnTo>
                    <a:lnTo>
                      <a:pt x="3025" y="3033"/>
                    </a:lnTo>
                    <a:lnTo>
                      <a:pt x="3025" y="3035"/>
                    </a:lnTo>
                    <a:lnTo>
                      <a:pt x="3023" y="3035"/>
                    </a:lnTo>
                    <a:lnTo>
                      <a:pt x="3023" y="3037"/>
                    </a:lnTo>
                    <a:lnTo>
                      <a:pt x="3021" y="3037"/>
                    </a:lnTo>
                    <a:lnTo>
                      <a:pt x="3021" y="3038"/>
                    </a:lnTo>
                    <a:lnTo>
                      <a:pt x="3018" y="3038"/>
                    </a:lnTo>
                    <a:lnTo>
                      <a:pt x="3018" y="3040"/>
                    </a:lnTo>
                    <a:lnTo>
                      <a:pt x="3016" y="3040"/>
                    </a:lnTo>
                    <a:lnTo>
                      <a:pt x="3016" y="3042"/>
                    </a:lnTo>
                    <a:lnTo>
                      <a:pt x="3015" y="3042"/>
                    </a:lnTo>
                    <a:lnTo>
                      <a:pt x="3015" y="3043"/>
                    </a:lnTo>
                    <a:lnTo>
                      <a:pt x="3013" y="3043"/>
                    </a:lnTo>
                    <a:lnTo>
                      <a:pt x="3013" y="3045"/>
                    </a:lnTo>
                    <a:lnTo>
                      <a:pt x="3011" y="3045"/>
                    </a:lnTo>
                    <a:lnTo>
                      <a:pt x="3011" y="3047"/>
                    </a:lnTo>
                    <a:lnTo>
                      <a:pt x="3008" y="3047"/>
                    </a:lnTo>
                    <a:lnTo>
                      <a:pt x="3008" y="3048"/>
                    </a:lnTo>
                    <a:lnTo>
                      <a:pt x="3006" y="3048"/>
                    </a:lnTo>
                    <a:lnTo>
                      <a:pt x="3006" y="3050"/>
                    </a:lnTo>
                    <a:lnTo>
                      <a:pt x="3005" y="3050"/>
                    </a:lnTo>
                    <a:lnTo>
                      <a:pt x="3005" y="3052"/>
                    </a:lnTo>
                    <a:lnTo>
                      <a:pt x="3003" y="3052"/>
                    </a:lnTo>
                    <a:lnTo>
                      <a:pt x="3003" y="3053"/>
                    </a:lnTo>
                    <a:lnTo>
                      <a:pt x="3000" y="3053"/>
                    </a:lnTo>
                    <a:lnTo>
                      <a:pt x="3000" y="3055"/>
                    </a:lnTo>
                    <a:lnTo>
                      <a:pt x="2998" y="3055"/>
                    </a:lnTo>
                    <a:lnTo>
                      <a:pt x="2998" y="3057"/>
                    </a:lnTo>
                    <a:lnTo>
                      <a:pt x="2996" y="3057"/>
                    </a:lnTo>
                    <a:lnTo>
                      <a:pt x="2996" y="3058"/>
                    </a:lnTo>
                    <a:lnTo>
                      <a:pt x="2995" y="3058"/>
                    </a:lnTo>
                    <a:lnTo>
                      <a:pt x="2995" y="3060"/>
                    </a:lnTo>
                    <a:lnTo>
                      <a:pt x="2993" y="3060"/>
                    </a:lnTo>
                    <a:lnTo>
                      <a:pt x="2993" y="3062"/>
                    </a:lnTo>
                    <a:lnTo>
                      <a:pt x="2990" y="3062"/>
                    </a:lnTo>
                    <a:lnTo>
                      <a:pt x="2990" y="3063"/>
                    </a:lnTo>
                    <a:lnTo>
                      <a:pt x="2988" y="3063"/>
                    </a:lnTo>
                    <a:lnTo>
                      <a:pt x="2988" y="3065"/>
                    </a:lnTo>
                    <a:lnTo>
                      <a:pt x="2986" y="3065"/>
                    </a:lnTo>
                    <a:lnTo>
                      <a:pt x="2986" y="3067"/>
                    </a:lnTo>
                    <a:lnTo>
                      <a:pt x="2985" y="3067"/>
                    </a:lnTo>
                    <a:lnTo>
                      <a:pt x="2985" y="3068"/>
                    </a:lnTo>
                    <a:lnTo>
                      <a:pt x="2983" y="3068"/>
                    </a:lnTo>
                    <a:lnTo>
                      <a:pt x="2983" y="3070"/>
                    </a:lnTo>
                    <a:lnTo>
                      <a:pt x="2980" y="3070"/>
                    </a:lnTo>
                    <a:lnTo>
                      <a:pt x="2980" y="3072"/>
                    </a:lnTo>
                    <a:lnTo>
                      <a:pt x="2978" y="3072"/>
                    </a:lnTo>
                    <a:lnTo>
                      <a:pt x="2978" y="3073"/>
                    </a:lnTo>
                    <a:lnTo>
                      <a:pt x="2976" y="3073"/>
                    </a:lnTo>
                    <a:lnTo>
                      <a:pt x="2976" y="3075"/>
                    </a:lnTo>
                    <a:lnTo>
                      <a:pt x="2975" y="3075"/>
                    </a:lnTo>
                    <a:lnTo>
                      <a:pt x="2975" y="3077"/>
                    </a:lnTo>
                    <a:lnTo>
                      <a:pt x="2973" y="3077"/>
                    </a:lnTo>
                    <a:lnTo>
                      <a:pt x="2973" y="3078"/>
                    </a:lnTo>
                    <a:lnTo>
                      <a:pt x="2970" y="3078"/>
                    </a:lnTo>
                    <a:lnTo>
                      <a:pt x="2970" y="3080"/>
                    </a:lnTo>
                    <a:lnTo>
                      <a:pt x="2968" y="3080"/>
                    </a:lnTo>
                    <a:lnTo>
                      <a:pt x="2968" y="3082"/>
                    </a:lnTo>
                    <a:lnTo>
                      <a:pt x="2966" y="3082"/>
                    </a:lnTo>
                    <a:lnTo>
                      <a:pt x="2966" y="3083"/>
                    </a:lnTo>
                    <a:lnTo>
                      <a:pt x="2965" y="3083"/>
                    </a:lnTo>
                    <a:lnTo>
                      <a:pt x="2965" y="3085"/>
                    </a:lnTo>
                    <a:lnTo>
                      <a:pt x="2963" y="3085"/>
                    </a:lnTo>
                    <a:lnTo>
                      <a:pt x="2963" y="3087"/>
                    </a:lnTo>
                    <a:lnTo>
                      <a:pt x="2960" y="3087"/>
                    </a:lnTo>
                    <a:lnTo>
                      <a:pt x="2960" y="3088"/>
                    </a:lnTo>
                    <a:lnTo>
                      <a:pt x="2958" y="3088"/>
                    </a:lnTo>
                    <a:lnTo>
                      <a:pt x="2958" y="3090"/>
                    </a:lnTo>
                    <a:lnTo>
                      <a:pt x="2956" y="3090"/>
                    </a:lnTo>
                    <a:lnTo>
                      <a:pt x="2956" y="3092"/>
                    </a:lnTo>
                    <a:lnTo>
                      <a:pt x="2955" y="3092"/>
                    </a:lnTo>
                    <a:lnTo>
                      <a:pt x="2955" y="3093"/>
                    </a:lnTo>
                    <a:lnTo>
                      <a:pt x="2953" y="3093"/>
                    </a:lnTo>
                    <a:lnTo>
                      <a:pt x="2953" y="3095"/>
                    </a:lnTo>
                    <a:lnTo>
                      <a:pt x="2950" y="3095"/>
                    </a:lnTo>
                    <a:lnTo>
                      <a:pt x="2950" y="3097"/>
                    </a:lnTo>
                    <a:lnTo>
                      <a:pt x="2948" y="3097"/>
                    </a:lnTo>
                    <a:lnTo>
                      <a:pt x="2948" y="3098"/>
                    </a:lnTo>
                    <a:lnTo>
                      <a:pt x="2946" y="3098"/>
                    </a:lnTo>
                    <a:lnTo>
                      <a:pt x="2946" y="3100"/>
                    </a:lnTo>
                    <a:lnTo>
                      <a:pt x="2945" y="3100"/>
                    </a:lnTo>
                    <a:lnTo>
                      <a:pt x="2945" y="3102"/>
                    </a:lnTo>
                    <a:lnTo>
                      <a:pt x="2943" y="3102"/>
                    </a:lnTo>
                    <a:lnTo>
                      <a:pt x="2943" y="3103"/>
                    </a:lnTo>
                    <a:lnTo>
                      <a:pt x="2940" y="3103"/>
                    </a:lnTo>
                    <a:lnTo>
                      <a:pt x="2940" y="3105"/>
                    </a:lnTo>
                    <a:lnTo>
                      <a:pt x="2938" y="3105"/>
                    </a:lnTo>
                    <a:lnTo>
                      <a:pt x="2938" y="3107"/>
                    </a:lnTo>
                    <a:lnTo>
                      <a:pt x="2936" y="3107"/>
                    </a:lnTo>
                    <a:lnTo>
                      <a:pt x="2936" y="3108"/>
                    </a:lnTo>
                    <a:lnTo>
                      <a:pt x="2935" y="3108"/>
                    </a:lnTo>
                    <a:lnTo>
                      <a:pt x="2935" y="3110"/>
                    </a:lnTo>
                    <a:lnTo>
                      <a:pt x="2933" y="3110"/>
                    </a:lnTo>
                    <a:lnTo>
                      <a:pt x="2933" y="3112"/>
                    </a:lnTo>
                    <a:lnTo>
                      <a:pt x="2930" y="3112"/>
                    </a:lnTo>
                    <a:lnTo>
                      <a:pt x="2930" y="3113"/>
                    </a:lnTo>
                    <a:lnTo>
                      <a:pt x="2928" y="3113"/>
                    </a:lnTo>
                    <a:lnTo>
                      <a:pt x="2928" y="3115"/>
                    </a:lnTo>
                    <a:lnTo>
                      <a:pt x="2926" y="3115"/>
                    </a:lnTo>
                    <a:lnTo>
                      <a:pt x="2926" y="3117"/>
                    </a:lnTo>
                    <a:lnTo>
                      <a:pt x="2925" y="3117"/>
                    </a:lnTo>
                    <a:lnTo>
                      <a:pt x="2925" y="3118"/>
                    </a:lnTo>
                    <a:lnTo>
                      <a:pt x="2923" y="3118"/>
                    </a:lnTo>
                    <a:lnTo>
                      <a:pt x="2923" y="3120"/>
                    </a:lnTo>
                    <a:lnTo>
                      <a:pt x="2921" y="3120"/>
                    </a:lnTo>
                    <a:lnTo>
                      <a:pt x="2921" y="3122"/>
                    </a:lnTo>
                    <a:lnTo>
                      <a:pt x="2918" y="3122"/>
                    </a:lnTo>
                    <a:lnTo>
                      <a:pt x="2918" y="3123"/>
                    </a:lnTo>
                    <a:lnTo>
                      <a:pt x="2916" y="3123"/>
                    </a:lnTo>
                    <a:lnTo>
                      <a:pt x="2916" y="3125"/>
                    </a:lnTo>
                    <a:lnTo>
                      <a:pt x="2915" y="3125"/>
                    </a:lnTo>
                    <a:lnTo>
                      <a:pt x="2915" y="3127"/>
                    </a:lnTo>
                    <a:lnTo>
                      <a:pt x="2913" y="3127"/>
                    </a:lnTo>
                    <a:lnTo>
                      <a:pt x="2913" y="3128"/>
                    </a:lnTo>
                    <a:lnTo>
                      <a:pt x="2911" y="3128"/>
                    </a:lnTo>
                    <a:lnTo>
                      <a:pt x="2911" y="3130"/>
                    </a:lnTo>
                    <a:lnTo>
                      <a:pt x="2908" y="3130"/>
                    </a:lnTo>
                    <a:lnTo>
                      <a:pt x="2908" y="3132"/>
                    </a:lnTo>
                    <a:lnTo>
                      <a:pt x="2906" y="3132"/>
                    </a:lnTo>
                    <a:lnTo>
                      <a:pt x="2906" y="3133"/>
                    </a:lnTo>
                    <a:lnTo>
                      <a:pt x="2905" y="3133"/>
                    </a:lnTo>
                    <a:lnTo>
                      <a:pt x="2905" y="3135"/>
                    </a:lnTo>
                    <a:lnTo>
                      <a:pt x="2903" y="3135"/>
                    </a:lnTo>
                    <a:lnTo>
                      <a:pt x="2903" y="3137"/>
                    </a:lnTo>
                    <a:lnTo>
                      <a:pt x="2901" y="3137"/>
                    </a:lnTo>
                    <a:lnTo>
                      <a:pt x="2901" y="3138"/>
                    </a:lnTo>
                    <a:lnTo>
                      <a:pt x="2900" y="3138"/>
                    </a:lnTo>
                    <a:lnTo>
                      <a:pt x="2900" y="3140"/>
                    </a:lnTo>
                    <a:lnTo>
                      <a:pt x="2896" y="3140"/>
                    </a:lnTo>
                    <a:lnTo>
                      <a:pt x="2896" y="3142"/>
                    </a:lnTo>
                    <a:lnTo>
                      <a:pt x="2895" y="3142"/>
                    </a:lnTo>
                    <a:lnTo>
                      <a:pt x="2895" y="3143"/>
                    </a:lnTo>
                    <a:lnTo>
                      <a:pt x="2893" y="3143"/>
                    </a:lnTo>
                    <a:lnTo>
                      <a:pt x="2893" y="3145"/>
                    </a:lnTo>
                    <a:lnTo>
                      <a:pt x="2891" y="3145"/>
                    </a:lnTo>
                    <a:lnTo>
                      <a:pt x="2891" y="3147"/>
                    </a:lnTo>
                    <a:lnTo>
                      <a:pt x="2890" y="3147"/>
                    </a:lnTo>
                    <a:lnTo>
                      <a:pt x="2890" y="3148"/>
                    </a:lnTo>
                    <a:lnTo>
                      <a:pt x="2888" y="3148"/>
                    </a:lnTo>
                    <a:lnTo>
                      <a:pt x="2888" y="3150"/>
                    </a:lnTo>
                    <a:lnTo>
                      <a:pt x="2885" y="3150"/>
                    </a:lnTo>
                    <a:lnTo>
                      <a:pt x="2885" y="3152"/>
                    </a:lnTo>
                    <a:lnTo>
                      <a:pt x="2883" y="3152"/>
                    </a:lnTo>
                    <a:lnTo>
                      <a:pt x="2883" y="3153"/>
                    </a:lnTo>
                    <a:lnTo>
                      <a:pt x="2881" y="3153"/>
                    </a:lnTo>
                    <a:lnTo>
                      <a:pt x="2881" y="3155"/>
                    </a:lnTo>
                    <a:lnTo>
                      <a:pt x="2880" y="3155"/>
                    </a:lnTo>
                    <a:lnTo>
                      <a:pt x="2880" y="3157"/>
                    </a:lnTo>
                    <a:lnTo>
                      <a:pt x="2878" y="3157"/>
                    </a:lnTo>
                    <a:lnTo>
                      <a:pt x="2878" y="3158"/>
                    </a:lnTo>
                    <a:lnTo>
                      <a:pt x="2876" y="3158"/>
                    </a:lnTo>
                    <a:lnTo>
                      <a:pt x="2876" y="3160"/>
                    </a:lnTo>
                    <a:lnTo>
                      <a:pt x="2873" y="3160"/>
                    </a:lnTo>
                    <a:lnTo>
                      <a:pt x="2873" y="3162"/>
                    </a:lnTo>
                    <a:lnTo>
                      <a:pt x="2871" y="3162"/>
                    </a:lnTo>
                    <a:lnTo>
                      <a:pt x="2871" y="3163"/>
                    </a:lnTo>
                    <a:lnTo>
                      <a:pt x="2870" y="3163"/>
                    </a:lnTo>
                    <a:lnTo>
                      <a:pt x="2870" y="3165"/>
                    </a:lnTo>
                    <a:lnTo>
                      <a:pt x="2868" y="3165"/>
                    </a:lnTo>
                    <a:lnTo>
                      <a:pt x="2868" y="3167"/>
                    </a:lnTo>
                    <a:lnTo>
                      <a:pt x="2866" y="3167"/>
                    </a:lnTo>
                    <a:lnTo>
                      <a:pt x="2866" y="3168"/>
                    </a:lnTo>
                    <a:lnTo>
                      <a:pt x="2865" y="3168"/>
                    </a:lnTo>
                    <a:lnTo>
                      <a:pt x="2865" y="3170"/>
                    </a:lnTo>
                    <a:lnTo>
                      <a:pt x="2861" y="3170"/>
                    </a:lnTo>
                    <a:lnTo>
                      <a:pt x="2861" y="3172"/>
                    </a:lnTo>
                    <a:lnTo>
                      <a:pt x="2860" y="3172"/>
                    </a:lnTo>
                    <a:lnTo>
                      <a:pt x="2860" y="3173"/>
                    </a:lnTo>
                    <a:lnTo>
                      <a:pt x="2858" y="3173"/>
                    </a:lnTo>
                    <a:lnTo>
                      <a:pt x="2858" y="3175"/>
                    </a:lnTo>
                    <a:lnTo>
                      <a:pt x="2856" y="3175"/>
                    </a:lnTo>
                    <a:lnTo>
                      <a:pt x="2856" y="3177"/>
                    </a:lnTo>
                    <a:lnTo>
                      <a:pt x="2855" y="3177"/>
                    </a:lnTo>
                    <a:lnTo>
                      <a:pt x="2855" y="3178"/>
                    </a:lnTo>
                    <a:lnTo>
                      <a:pt x="2853" y="3178"/>
                    </a:lnTo>
                    <a:lnTo>
                      <a:pt x="2853" y="3180"/>
                    </a:lnTo>
                    <a:lnTo>
                      <a:pt x="2850" y="3180"/>
                    </a:lnTo>
                    <a:lnTo>
                      <a:pt x="2850" y="3182"/>
                    </a:lnTo>
                    <a:lnTo>
                      <a:pt x="2848" y="3182"/>
                    </a:lnTo>
                    <a:lnTo>
                      <a:pt x="2848" y="3183"/>
                    </a:lnTo>
                    <a:lnTo>
                      <a:pt x="2846" y="3183"/>
                    </a:lnTo>
                    <a:lnTo>
                      <a:pt x="2846" y="3185"/>
                    </a:lnTo>
                    <a:lnTo>
                      <a:pt x="2845" y="3185"/>
                    </a:lnTo>
                    <a:lnTo>
                      <a:pt x="2845" y="3187"/>
                    </a:lnTo>
                    <a:lnTo>
                      <a:pt x="2843" y="3187"/>
                    </a:lnTo>
                    <a:lnTo>
                      <a:pt x="2843" y="3188"/>
                    </a:lnTo>
                    <a:lnTo>
                      <a:pt x="2841" y="3188"/>
                    </a:lnTo>
                    <a:lnTo>
                      <a:pt x="2841" y="3190"/>
                    </a:lnTo>
                    <a:lnTo>
                      <a:pt x="2840" y="3190"/>
                    </a:lnTo>
                    <a:lnTo>
                      <a:pt x="2840" y="3192"/>
                    </a:lnTo>
                    <a:lnTo>
                      <a:pt x="2836" y="3192"/>
                    </a:lnTo>
                    <a:lnTo>
                      <a:pt x="2836" y="3193"/>
                    </a:lnTo>
                    <a:lnTo>
                      <a:pt x="2835" y="3193"/>
                    </a:lnTo>
                    <a:lnTo>
                      <a:pt x="2835" y="3195"/>
                    </a:lnTo>
                    <a:lnTo>
                      <a:pt x="2833" y="3195"/>
                    </a:lnTo>
                    <a:lnTo>
                      <a:pt x="2833" y="3197"/>
                    </a:lnTo>
                    <a:lnTo>
                      <a:pt x="2831" y="3197"/>
                    </a:lnTo>
                    <a:lnTo>
                      <a:pt x="2831" y="3198"/>
                    </a:lnTo>
                    <a:lnTo>
                      <a:pt x="2830" y="3198"/>
                    </a:lnTo>
                    <a:lnTo>
                      <a:pt x="2830" y="3200"/>
                    </a:lnTo>
                    <a:lnTo>
                      <a:pt x="2828" y="3200"/>
                    </a:lnTo>
                    <a:lnTo>
                      <a:pt x="2828" y="3202"/>
                    </a:lnTo>
                    <a:lnTo>
                      <a:pt x="2826" y="3202"/>
                    </a:lnTo>
                    <a:lnTo>
                      <a:pt x="2826" y="3203"/>
                    </a:lnTo>
                    <a:lnTo>
                      <a:pt x="2823" y="3203"/>
                    </a:lnTo>
                    <a:lnTo>
                      <a:pt x="2823" y="3205"/>
                    </a:lnTo>
                    <a:lnTo>
                      <a:pt x="2821" y="3205"/>
                    </a:lnTo>
                    <a:lnTo>
                      <a:pt x="2821" y="3207"/>
                    </a:lnTo>
                    <a:lnTo>
                      <a:pt x="2820" y="3207"/>
                    </a:lnTo>
                    <a:lnTo>
                      <a:pt x="2820" y="3208"/>
                    </a:lnTo>
                    <a:lnTo>
                      <a:pt x="2818" y="3208"/>
                    </a:lnTo>
                    <a:lnTo>
                      <a:pt x="2818" y="3210"/>
                    </a:lnTo>
                    <a:lnTo>
                      <a:pt x="2816" y="3210"/>
                    </a:lnTo>
                    <a:lnTo>
                      <a:pt x="2816" y="3212"/>
                    </a:lnTo>
                    <a:lnTo>
                      <a:pt x="2815" y="3212"/>
                    </a:lnTo>
                    <a:lnTo>
                      <a:pt x="2815" y="3213"/>
                    </a:lnTo>
                    <a:lnTo>
                      <a:pt x="2813" y="3213"/>
                    </a:lnTo>
                    <a:lnTo>
                      <a:pt x="2813" y="3215"/>
                    </a:lnTo>
                    <a:lnTo>
                      <a:pt x="2810" y="3215"/>
                    </a:lnTo>
                    <a:lnTo>
                      <a:pt x="2810" y="3217"/>
                    </a:lnTo>
                    <a:lnTo>
                      <a:pt x="2808" y="3217"/>
                    </a:lnTo>
                    <a:lnTo>
                      <a:pt x="2808" y="3218"/>
                    </a:lnTo>
                    <a:lnTo>
                      <a:pt x="2806" y="3218"/>
                    </a:lnTo>
                    <a:lnTo>
                      <a:pt x="2806" y="3220"/>
                    </a:lnTo>
                    <a:lnTo>
                      <a:pt x="2805" y="3220"/>
                    </a:lnTo>
                    <a:lnTo>
                      <a:pt x="2805" y="3222"/>
                    </a:lnTo>
                    <a:lnTo>
                      <a:pt x="2803" y="3222"/>
                    </a:lnTo>
                    <a:lnTo>
                      <a:pt x="2803" y="3223"/>
                    </a:lnTo>
                    <a:lnTo>
                      <a:pt x="2801" y="3223"/>
                    </a:lnTo>
                    <a:lnTo>
                      <a:pt x="2801" y="3225"/>
                    </a:lnTo>
                    <a:lnTo>
                      <a:pt x="2800" y="3225"/>
                    </a:lnTo>
                    <a:lnTo>
                      <a:pt x="2800" y="3227"/>
                    </a:lnTo>
                    <a:lnTo>
                      <a:pt x="2796" y="3227"/>
                    </a:lnTo>
                    <a:lnTo>
                      <a:pt x="2796" y="3228"/>
                    </a:lnTo>
                    <a:lnTo>
                      <a:pt x="2795" y="3228"/>
                    </a:lnTo>
                    <a:lnTo>
                      <a:pt x="2795" y="3230"/>
                    </a:lnTo>
                    <a:lnTo>
                      <a:pt x="2793" y="3230"/>
                    </a:lnTo>
                    <a:lnTo>
                      <a:pt x="2793" y="3232"/>
                    </a:lnTo>
                    <a:lnTo>
                      <a:pt x="2791" y="3232"/>
                    </a:lnTo>
                    <a:lnTo>
                      <a:pt x="2791" y="3233"/>
                    </a:lnTo>
                    <a:lnTo>
                      <a:pt x="2790" y="3233"/>
                    </a:lnTo>
                    <a:lnTo>
                      <a:pt x="2790" y="3235"/>
                    </a:lnTo>
                    <a:lnTo>
                      <a:pt x="2788" y="3235"/>
                    </a:lnTo>
                    <a:lnTo>
                      <a:pt x="2788" y="3237"/>
                    </a:lnTo>
                    <a:lnTo>
                      <a:pt x="2786" y="3237"/>
                    </a:lnTo>
                    <a:lnTo>
                      <a:pt x="2786" y="3238"/>
                    </a:lnTo>
                    <a:lnTo>
                      <a:pt x="2785" y="3238"/>
                    </a:lnTo>
                    <a:lnTo>
                      <a:pt x="2785" y="3240"/>
                    </a:lnTo>
                    <a:lnTo>
                      <a:pt x="2781" y="3240"/>
                    </a:lnTo>
                    <a:lnTo>
                      <a:pt x="2781" y="3242"/>
                    </a:lnTo>
                    <a:lnTo>
                      <a:pt x="2780" y="3242"/>
                    </a:lnTo>
                    <a:lnTo>
                      <a:pt x="2780" y="3243"/>
                    </a:lnTo>
                    <a:lnTo>
                      <a:pt x="2778" y="3243"/>
                    </a:lnTo>
                    <a:lnTo>
                      <a:pt x="2778" y="3245"/>
                    </a:lnTo>
                    <a:lnTo>
                      <a:pt x="2776" y="3245"/>
                    </a:lnTo>
                    <a:lnTo>
                      <a:pt x="2776" y="3247"/>
                    </a:lnTo>
                    <a:lnTo>
                      <a:pt x="2775" y="3247"/>
                    </a:lnTo>
                    <a:lnTo>
                      <a:pt x="2775" y="3248"/>
                    </a:lnTo>
                    <a:lnTo>
                      <a:pt x="2773" y="3248"/>
                    </a:lnTo>
                    <a:lnTo>
                      <a:pt x="2773" y="3250"/>
                    </a:lnTo>
                    <a:lnTo>
                      <a:pt x="2771" y="3250"/>
                    </a:lnTo>
                    <a:lnTo>
                      <a:pt x="2771" y="3252"/>
                    </a:lnTo>
                    <a:lnTo>
                      <a:pt x="2770" y="3252"/>
                    </a:lnTo>
                    <a:lnTo>
                      <a:pt x="2770" y="3253"/>
                    </a:lnTo>
                    <a:lnTo>
                      <a:pt x="2766" y="3253"/>
                    </a:lnTo>
                    <a:lnTo>
                      <a:pt x="2766" y="3255"/>
                    </a:lnTo>
                    <a:lnTo>
                      <a:pt x="2765" y="3255"/>
                    </a:lnTo>
                    <a:lnTo>
                      <a:pt x="2765" y="3257"/>
                    </a:lnTo>
                    <a:lnTo>
                      <a:pt x="2763" y="3257"/>
                    </a:lnTo>
                    <a:lnTo>
                      <a:pt x="2763" y="3258"/>
                    </a:lnTo>
                    <a:lnTo>
                      <a:pt x="2761" y="3258"/>
                    </a:lnTo>
                    <a:lnTo>
                      <a:pt x="2761" y="3260"/>
                    </a:lnTo>
                    <a:lnTo>
                      <a:pt x="2760" y="3260"/>
                    </a:lnTo>
                    <a:lnTo>
                      <a:pt x="2760" y="3262"/>
                    </a:lnTo>
                    <a:lnTo>
                      <a:pt x="2758" y="3262"/>
                    </a:lnTo>
                    <a:lnTo>
                      <a:pt x="2758" y="3263"/>
                    </a:lnTo>
                    <a:lnTo>
                      <a:pt x="2756" y="3263"/>
                    </a:lnTo>
                    <a:lnTo>
                      <a:pt x="2756" y="3265"/>
                    </a:lnTo>
                    <a:lnTo>
                      <a:pt x="2755" y="3265"/>
                    </a:lnTo>
                    <a:lnTo>
                      <a:pt x="2755" y="3267"/>
                    </a:lnTo>
                    <a:lnTo>
                      <a:pt x="2753" y="3267"/>
                    </a:lnTo>
                    <a:lnTo>
                      <a:pt x="2753" y="3268"/>
                    </a:lnTo>
                    <a:lnTo>
                      <a:pt x="2750" y="3268"/>
                    </a:lnTo>
                    <a:lnTo>
                      <a:pt x="2750" y="3270"/>
                    </a:lnTo>
                    <a:lnTo>
                      <a:pt x="2748" y="3270"/>
                    </a:lnTo>
                    <a:lnTo>
                      <a:pt x="2748" y="3272"/>
                    </a:lnTo>
                    <a:lnTo>
                      <a:pt x="2746" y="3272"/>
                    </a:lnTo>
                    <a:lnTo>
                      <a:pt x="2746" y="3273"/>
                    </a:lnTo>
                    <a:lnTo>
                      <a:pt x="2745" y="3273"/>
                    </a:lnTo>
                    <a:lnTo>
                      <a:pt x="2745" y="3275"/>
                    </a:lnTo>
                    <a:lnTo>
                      <a:pt x="2743" y="3275"/>
                    </a:lnTo>
                    <a:lnTo>
                      <a:pt x="2743" y="3277"/>
                    </a:lnTo>
                    <a:lnTo>
                      <a:pt x="2741" y="3277"/>
                    </a:lnTo>
                    <a:lnTo>
                      <a:pt x="2741" y="3278"/>
                    </a:lnTo>
                    <a:lnTo>
                      <a:pt x="2740" y="3278"/>
                    </a:lnTo>
                    <a:lnTo>
                      <a:pt x="2740" y="3280"/>
                    </a:lnTo>
                    <a:lnTo>
                      <a:pt x="2738" y="3280"/>
                    </a:lnTo>
                    <a:lnTo>
                      <a:pt x="2738" y="3282"/>
                    </a:lnTo>
                    <a:lnTo>
                      <a:pt x="2735" y="3282"/>
                    </a:lnTo>
                    <a:lnTo>
                      <a:pt x="2735" y="3283"/>
                    </a:lnTo>
                    <a:lnTo>
                      <a:pt x="2733" y="3283"/>
                    </a:lnTo>
                    <a:lnTo>
                      <a:pt x="2733" y="3285"/>
                    </a:lnTo>
                    <a:lnTo>
                      <a:pt x="2731" y="3285"/>
                    </a:lnTo>
                    <a:lnTo>
                      <a:pt x="2731" y="3287"/>
                    </a:lnTo>
                    <a:lnTo>
                      <a:pt x="2730" y="3287"/>
                    </a:lnTo>
                    <a:lnTo>
                      <a:pt x="2730" y="3288"/>
                    </a:lnTo>
                    <a:lnTo>
                      <a:pt x="2728" y="3288"/>
                    </a:lnTo>
                    <a:lnTo>
                      <a:pt x="2728" y="3290"/>
                    </a:lnTo>
                    <a:lnTo>
                      <a:pt x="2726" y="3290"/>
                    </a:lnTo>
                    <a:lnTo>
                      <a:pt x="2726" y="3292"/>
                    </a:lnTo>
                    <a:lnTo>
                      <a:pt x="2725" y="3292"/>
                    </a:lnTo>
                    <a:lnTo>
                      <a:pt x="2725" y="3293"/>
                    </a:lnTo>
                    <a:lnTo>
                      <a:pt x="2723" y="3293"/>
                    </a:lnTo>
                    <a:lnTo>
                      <a:pt x="2723" y="3295"/>
                    </a:lnTo>
                    <a:lnTo>
                      <a:pt x="2721" y="3295"/>
                    </a:lnTo>
                    <a:lnTo>
                      <a:pt x="2721" y="3297"/>
                    </a:lnTo>
                    <a:lnTo>
                      <a:pt x="2718" y="3297"/>
                    </a:lnTo>
                    <a:lnTo>
                      <a:pt x="2718" y="3298"/>
                    </a:lnTo>
                    <a:lnTo>
                      <a:pt x="2716" y="3298"/>
                    </a:lnTo>
                    <a:lnTo>
                      <a:pt x="2716" y="3300"/>
                    </a:lnTo>
                    <a:lnTo>
                      <a:pt x="2715" y="3300"/>
                    </a:lnTo>
                    <a:lnTo>
                      <a:pt x="2715" y="3302"/>
                    </a:lnTo>
                    <a:lnTo>
                      <a:pt x="2713" y="3302"/>
                    </a:lnTo>
                    <a:lnTo>
                      <a:pt x="2713" y="3303"/>
                    </a:lnTo>
                    <a:lnTo>
                      <a:pt x="2711" y="3303"/>
                    </a:lnTo>
                    <a:lnTo>
                      <a:pt x="2711" y="3305"/>
                    </a:lnTo>
                    <a:lnTo>
                      <a:pt x="2710" y="3305"/>
                    </a:lnTo>
                    <a:lnTo>
                      <a:pt x="2710" y="3307"/>
                    </a:lnTo>
                    <a:lnTo>
                      <a:pt x="2708" y="3307"/>
                    </a:lnTo>
                    <a:lnTo>
                      <a:pt x="2708" y="3308"/>
                    </a:lnTo>
                    <a:lnTo>
                      <a:pt x="2706" y="3308"/>
                    </a:lnTo>
                    <a:lnTo>
                      <a:pt x="2706" y="3310"/>
                    </a:lnTo>
                    <a:lnTo>
                      <a:pt x="2705" y="3310"/>
                    </a:lnTo>
                    <a:lnTo>
                      <a:pt x="2705" y="3312"/>
                    </a:lnTo>
                    <a:lnTo>
                      <a:pt x="2703" y="3312"/>
                    </a:lnTo>
                    <a:lnTo>
                      <a:pt x="2703" y="3313"/>
                    </a:lnTo>
                    <a:lnTo>
                      <a:pt x="2700" y="3313"/>
                    </a:lnTo>
                    <a:lnTo>
                      <a:pt x="2700" y="3315"/>
                    </a:lnTo>
                    <a:lnTo>
                      <a:pt x="2698" y="3315"/>
                    </a:lnTo>
                    <a:lnTo>
                      <a:pt x="2698" y="3317"/>
                    </a:lnTo>
                    <a:lnTo>
                      <a:pt x="2696" y="3317"/>
                    </a:lnTo>
                    <a:lnTo>
                      <a:pt x="2696" y="3318"/>
                    </a:lnTo>
                    <a:lnTo>
                      <a:pt x="2695" y="3318"/>
                    </a:lnTo>
                    <a:lnTo>
                      <a:pt x="2695" y="3320"/>
                    </a:lnTo>
                    <a:lnTo>
                      <a:pt x="2693" y="3320"/>
                    </a:lnTo>
                    <a:lnTo>
                      <a:pt x="2693" y="3322"/>
                    </a:lnTo>
                    <a:lnTo>
                      <a:pt x="2691" y="3322"/>
                    </a:lnTo>
                    <a:lnTo>
                      <a:pt x="2691" y="3323"/>
                    </a:lnTo>
                    <a:lnTo>
                      <a:pt x="2690" y="3323"/>
                    </a:lnTo>
                    <a:lnTo>
                      <a:pt x="2690" y="3325"/>
                    </a:lnTo>
                    <a:lnTo>
                      <a:pt x="2688" y="3325"/>
                    </a:lnTo>
                    <a:lnTo>
                      <a:pt x="2688" y="3327"/>
                    </a:lnTo>
                    <a:lnTo>
                      <a:pt x="2686" y="3327"/>
                    </a:lnTo>
                    <a:lnTo>
                      <a:pt x="2686" y="3328"/>
                    </a:lnTo>
                    <a:lnTo>
                      <a:pt x="2685" y="3328"/>
                    </a:lnTo>
                    <a:lnTo>
                      <a:pt x="2685" y="3330"/>
                    </a:lnTo>
                    <a:lnTo>
                      <a:pt x="2681" y="3330"/>
                    </a:lnTo>
                    <a:lnTo>
                      <a:pt x="2681" y="3332"/>
                    </a:lnTo>
                    <a:lnTo>
                      <a:pt x="2680" y="3332"/>
                    </a:lnTo>
                    <a:lnTo>
                      <a:pt x="2680" y="3333"/>
                    </a:lnTo>
                    <a:lnTo>
                      <a:pt x="2678" y="3333"/>
                    </a:lnTo>
                    <a:lnTo>
                      <a:pt x="2678" y="3335"/>
                    </a:lnTo>
                    <a:lnTo>
                      <a:pt x="2676" y="3335"/>
                    </a:lnTo>
                    <a:lnTo>
                      <a:pt x="2676" y="3337"/>
                    </a:lnTo>
                    <a:lnTo>
                      <a:pt x="2675" y="3337"/>
                    </a:lnTo>
                    <a:lnTo>
                      <a:pt x="2675" y="3338"/>
                    </a:lnTo>
                    <a:lnTo>
                      <a:pt x="2673" y="3338"/>
                    </a:lnTo>
                    <a:lnTo>
                      <a:pt x="2673" y="3340"/>
                    </a:lnTo>
                    <a:lnTo>
                      <a:pt x="2671" y="3340"/>
                    </a:lnTo>
                    <a:lnTo>
                      <a:pt x="2671" y="3342"/>
                    </a:lnTo>
                    <a:lnTo>
                      <a:pt x="2670" y="3342"/>
                    </a:lnTo>
                    <a:lnTo>
                      <a:pt x="2670" y="3343"/>
                    </a:lnTo>
                    <a:lnTo>
                      <a:pt x="2668" y="3343"/>
                    </a:lnTo>
                    <a:lnTo>
                      <a:pt x="2668" y="3345"/>
                    </a:lnTo>
                    <a:lnTo>
                      <a:pt x="2666" y="3345"/>
                    </a:lnTo>
                    <a:lnTo>
                      <a:pt x="2666" y="3347"/>
                    </a:lnTo>
                    <a:lnTo>
                      <a:pt x="2665" y="3347"/>
                    </a:lnTo>
                    <a:lnTo>
                      <a:pt x="2665" y="3348"/>
                    </a:lnTo>
                    <a:lnTo>
                      <a:pt x="2661" y="3348"/>
                    </a:lnTo>
                    <a:lnTo>
                      <a:pt x="2661" y="3350"/>
                    </a:lnTo>
                    <a:lnTo>
                      <a:pt x="2660" y="3350"/>
                    </a:lnTo>
                    <a:lnTo>
                      <a:pt x="2660" y="3352"/>
                    </a:lnTo>
                    <a:lnTo>
                      <a:pt x="2658" y="3352"/>
                    </a:lnTo>
                    <a:lnTo>
                      <a:pt x="2658" y="3353"/>
                    </a:lnTo>
                    <a:lnTo>
                      <a:pt x="2656" y="3353"/>
                    </a:lnTo>
                    <a:lnTo>
                      <a:pt x="2656" y="3355"/>
                    </a:lnTo>
                    <a:lnTo>
                      <a:pt x="2655" y="3355"/>
                    </a:lnTo>
                    <a:lnTo>
                      <a:pt x="2655" y="3357"/>
                    </a:lnTo>
                    <a:lnTo>
                      <a:pt x="2653" y="3357"/>
                    </a:lnTo>
                    <a:lnTo>
                      <a:pt x="2653" y="3358"/>
                    </a:lnTo>
                    <a:lnTo>
                      <a:pt x="2651" y="3358"/>
                    </a:lnTo>
                    <a:lnTo>
                      <a:pt x="2651" y="3360"/>
                    </a:lnTo>
                    <a:lnTo>
                      <a:pt x="2650" y="3360"/>
                    </a:lnTo>
                    <a:lnTo>
                      <a:pt x="2650" y="3362"/>
                    </a:lnTo>
                    <a:lnTo>
                      <a:pt x="2648" y="3362"/>
                    </a:lnTo>
                    <a:lnTo>
                      <a:pt x="2648" y="3363"/>
                    </a:lnTo>
                    <a:lnTo>
                      <a:pt x="2646" y="3363"/>
                    </a:lnTo>
                    <a:lnTo>
                      <a:pt x="2646" y="3365"/>
                    </a:lnTo>
                    <a:lnTo>
                      <a:pt x="2645" y="3365"/>
                    </a:lnTo>
                    <a:lnTo>
                      <a:pt x="2645" y="3367"/>
                    </a:lnTo>
                    <a:lnTo>
                      <a:pt x="2643" y="3367"/>
                    </a:lnTo>
                    <a:lnTo>
                      <a:pt x="2643" y="3368"/>
                    </a:lnTo>
                    <a:lnTo>
                      <a:pt x="2641" y="3368"/>
                    </a:lnTo>
                    <a:lnTo>
                      <a:pt x="2641" y="3370"/>
                    </a:lnTo>
                    <a:lnTo>
                      <a:pt x="2638" y="3370"/>
                    </a:lnTo>
                    <a:lnTo>
                      <a:pt x="2638" y="3372"/>
                    </a:lnTo>
                    <a:lnTo>
                      <a:pt x="2636" y="3372"/>
                    </a:lnTo>
                    <a:lnTo>
                      <a:pt x="2636" y="3373"/>
                    </a:lnTo>
                    <a:lnTo>
                      <a:pt x="2635" y="3373"/>
                    </a:lnTo>
                    <a:lnTo>
                      <a:pt x="2635" y="3375"/>
                    </a:lnTo>
                    <a:lnTo>
                      <a:pt x="2633" y="3375"/>
                    </a:lnTo>
                    <a:lnTo>
                      <a:pt x="2633" y="3377"/>
                    </a:lnTo>
                    <a:lnTo>
                      <a:pt x="2631" y="3377"/>
                    </a:lnTo>
                    <a:lnTo>
                      <a:pt x="2631" y="3378"/>
                    </a:lnTo>
                    <a:lnTo>
                      <a:pt x="2630" y="3378"/>
                    </a:lnTo>
                    <a:lnTo>
                      <a:pt x="2630" y="3380"/>
                    </a:lnTo>
                    <a:lnTo>
                      <a:pt x="2628" y="3380"/>
                    </a:lnTo>
                    <a:lnTo>
                      <a:pt x="2628" y="3382"/>
                    </a:lnTo>
                    <a:lnTo>
                      <a:pt x="2626" y="3382"/>
                    </a:lnTo>
                    <a:lnTo>
                      <a:pt x="2626" y="3383"/>
                    </a:lnTo>
                    <a:lnTo>
                      <a:pt x="2625" y="3383"/>
                    </a:lnTo>
                    <a:lnTo>
                      <a:pt x="2625" y="3385"/>
                    </a:lnTo>
                    <a:lnTo>
                      <a:pt x="2623" y="3385"/>
                    </a:lnTo>
                    <a:lnTo>
                      <a:pt x="2623" y="3387"/>
                    </a:lnTo>
                    <a:lnTo>
                      <a:pt x="2621" y="3387"/>
                    </a:lnTo>
                    <a:lnTo>
                      <a:pt x="2621" y="3388"/>
                    </a:lnTo>
                    <a:lnTo>
                      <a:pt x="2620" y="3388"/>
                    </a:lnTo>
                    <a:lnTo>
                      <a:pt x="2620" y="3390"/>
                    </a:lnTo>
                    <a:lnTo>
                      <a:pt x="2618" y="3390"/>
                    </a:lnTo>
                    <a:lnTo>
                      <a:pt x="2618" y="3392"/>
                    </a:lnTo>
                    <a:lnTo>
                      <a:pt x="2615" y="3392"/>
                    </a:lnTo>
                    <a:lnTo>
                      <a:pt x="2615" y="3393"/>
                    </a:lnTo>
                    <a:lnTo>
                      <a:pt x="2613" y="3393"/>
                    </a:lnTo>
                    <a:lnTo>
                      <a:pt x="2613" y="3395"/>
                    </a:lnTo>
                    <a:lnTo>
                      <a:pt x="2611" y="3395"/>
                    </a:lnTo>
                    <a:lnTo>
                      <a:pt x="2611" y="3397"/>
                    </a:lnTo>
                    <a:lnTo>
                      <a:pt x="2610" y="3397"/>
                    </a:lnTo>
                    <a:lnTo>
                      <a:pt x="2610" y="3398"/>
                    </a:lnTo>
                    <a:lnTo>
                      <a:pt x="2608" y="3398"/>
                    </a:lnTo>
                    <a:lnTo>
                      <a:pt x="2608" y="3400"/>
                    </a:lnTo>
                    <a:lnTo>
                      <a:pt x="2606" y="3400"/>
                    </a:lnTo>
                    <a:lnTo>
                      <a:pt x="2606" y="3402"/>
                    </a:lnTo>
                    <a:lnTo>
                      <a:pt x="2605" y="3402"/>
                    </a:lnTo>
                    <a:lnTo>
                      <a:pt x="2605" y="3403"/>
                    </a:lnTo>
                    <a:lnTo>
                      <a:pt x="2603" y="3403"/>
                    </a:lnTo>
                    <a:lnTo>
                      <a:pt x="2603" y="3405"/>
                    </a:lnTo>
                    <a:lnTo>
                      <a:pt x="2601" y="3405"/>
                    </a:lnTo>
                    <a:lnTo>
                      <a:pt x="2601" y="3407"/>
                    </a:lnTo>
                    <a:lnTo>
                      <a:pt x="2600" y="3407"/>
                    </a:lnTo>
                    <a:lnTo>
                      <a:pt x="2600" y="3408"/>
                    </a:lnTo>
                    <a:lnTo>
                      <a:pt x="2598" y="3408"/>
                    </a:lnTo>
                    <a:lnTo>
                      <a:pt x="2598" y="3410"/>
                    </a:lnTo>
                    <a:lnTo>
                      <a:pt x="2596" y="3410"/>
                    </a:lnTo>
                    <a:lnTo>
                      <a:pt x="2596" y="3412"/>
                    </a:lnTo>
                    <a:lnTo>
                      <a:pt x="2595" y="3412"/>
                    </a:lnTo>
                    <a:lnTo>
                      <a:pt x="2595" y="3413"/>
                    </a:lnTo>
                    <a:lnTo>
                      <a:pt x="2593" y="3413"/>
                    </a:lnTo>
                    <a:lnTo>
                      <a:pt x="2593" y="3415"/>
                    </a:lnTo>
                    <a:lnTo>
                      <a:pt x="2591" y="3415"/>
                    </a:lnTo>
                    <a:lnTo>
                      <a:pt x="2591" y="3417"/>
                    </a:lnTo>
                    <a:lnTo>
                      <a:pt x="2588" y="3417"/>
                    </a:lnTo>
                    <a:lnTo>
                      <a:pt x="2588" y="3418"/>
                    </a:lnTo>
                    <a:lnTo>
                      <a:pt x="2586" y="3418"/>
                    </a:lnTo>
                    <a:lnTo>
                      <a:pt x="2586" y="3420"/>
                    </a:lnTo>
                    <a:lnTo>
                      <a:pt x="2585" y="3420"/>
                    </a:lnTo>
                    <a:lnTo>
                      <a:pt x="2585" y="3422"/>
                    </a:lnTo>
                    <a:lnTo>
                      <a:pt x="2583" y="3422"/>
                    </a:lnTo>
                    <a:lnTo>
                      <a:pt x="2583" y="3423"/>
                    </a:lnTo>
                    <a:lnTo>
                      <a:pt x="2581" y="3423"/>
                    </a:lnTo>
                    <a:lnTo>
                      <a:pt x="2581" y="3425"/>
                    </a:lnTo>
                    <a:lnTo>
                      <a:pt x="2580" y="3425"/>
                    </a:lnTo>
                    <a:lnTo>
                      <a:pt x="2580" y="3427"/>
                    </a:lnTo>
                    <a:lnTo>
                      <a:pt x="2578" y="3427"/>
                    </a:lnTo>
                    <a:lnTo>
                      <a:pt x="2578" y="3428"/>
                    </a:lnTo>
                    <a:lnTo>
                      <a:pt x="2576" y="3428"/>
                    </a:lnTo>
                    <a:lnTo>
                      <a:pt x="2576" y="3430"/>
                    </a:lnTo>
                    <a:lnTo>
                      <a:pt x="2575" y="3430"/>
                    </a:lnTo>
                    <a:lnTo>
                      <a:pt x="2575" y="3432"/>
                    </a:lnTo>
                    <a:lnTo>
                      <a:pt x="2573" y="3432"/>
                    </a:lnTo>
                    <a:lnTo>
                      <a:pt x="2573" y="3433"/>
                    </a:lnTo>
                    <a:lnTo>
                      <a:pt x="2571" y="3433"/>
                    </a:lnTo>
                    <a:lnTo>
                      <a:pt x="2571" y="3435"/>
                    </a:lnTo>
                    <a:lnTo>
                      <a:pt x="2570" y="3435"/>
                    </a:lnTo>
                    <a:lnTo>
                      <a:pt x="2570" y="3437"/>
                    </a:lnTo>
                    <a:lnTo>
                      <a:pt x="2568" y="3437"/>
                    </a:lnTo>
                    <a:lnTo>
                      <a:pt x="2568" y="3438"/>
                    </a:lnTo>
                    <a:lnTo>
                      <a:pt x="2566" y="3438"/>
                    </a:lnTo>
                    <a:lnTo>
                      <a:pt x="2566" y="3440"/>
                    </a:lnTo>
                    <a:lnTo>
                      <a:pt x="2565" y="3440"/>
                    </a:lnTo>
                    <a:lnTo>
                      <a:pt x="2565" y="3442"/>
                    </a:lnTo>
                    <a:lnTo>
                      <a:pt x="2563" y="3442"/>
                    </a:lnTo>
                    <a:lnTo>
                      <a:pt x="2563" y="3443"/>
                    </a:lnTo>
                    <a:lnTo>
                      <a:pt x="2561" y="3443"/>
                    </a:lnTo>
                    <a:lnTo>
                      <a:pt x="2561" y="3445"/>
                    </a:lnTo>
                    <a:lnTo>
                      <a:pt x="2558" y="3445"/>
                    </a:lnTo>
                    <a:lnTo>
                      <a:pt x="2558" y="3447"/>
                    </a:lnTo>
                    <a:lnTo>
                      <a:pt x="2556" y="3447"/>
                    </a:lnTo>
                    <a:lnTo>
                      <a:pt x="2556" y="3448"/>
                    </a:lnTo>
                    <a:lnTo>
                      <a:pt x="2555" y="3448"/>
                    </a:lnTo>
                    <a:lnTo>
                      <a:pt x="2555" y="3450"/>
                    </a:lnTo>
                    <a:lnTo>
                      <a:pt x="2553" y="3450"/>
                    </a:lnTo>
                    <a:lnTo>
                      <a:pt x="2553" y="3452"/>
                    </a:lnTo>
                    <a:lnTo>
                      <a:pt x="2551" y="3452"/>
                    </a:lnTo>
                    <a:lnTo>
                      <a:pt x="2551" y="3453"/>
                    </a:lnTo>
                    <a:lnTo>
                      <a:pt x="2550" y="3453"/>
                    </a:lnTo>
                    <a:lnTo>
                      <a:pt x="2550" y="3455"/>
                    </a:lnTo>
                    <a:lnTo>
                      <a:pt x="2548" y="3455"/>
                    </a:lnTo>
                    <a:lnTo>
                      <a:pt x="2548" y="3457"/>
                    </a:lnTo>
                    <a:lnTo>
                      <a:pt x="2546" y="3457"/>
                    </a:lnTo>
                    <a:lnTo>
                      <a:pt x="2546" y="3458"/>
                    </a:lnTo>
                    <a:lnTo>
                      <a:pt x="2545" y="3458"/>
                    </a:lnTo>
                    <a:lnTo>
                      <a:pt x="2545" y="3460"/>
                    </a:lnTo>
                    <a:lnTo>
                      <a:pt x="2543" y="3460"/>
                    </a:lnTo>
                    <a:lnTo>
                      <a:pt x="2543" y="3462"/>
                    </a:lnTo>
                    <a:lnTo>
                      <a:pt x="2541" y="3462"/>
                    </a:lnTo>
                    <a:lnTo>
                      <a:pt x="2541" y="3463"/>
                    </a:lnTo>
                    <a:lnTo>
                      <a:pt x="2540" y="3463"/>
                    </a:lnTo>
                    <a:lnTo>
                      <a:pt x="2540" y="3465"/>
                    </a:lnTo>
                    <a:lnTo>
                      <a:pt x="2538" y="3465"/>
                    </a:lnTo>
                    <a:lnTo>
                      <a:pt x="2538" y="3467"/>
                    </a:lnTo>
                    <a:lnTo>
                      <a:pt x="2536" y="3467"/>
                    </a:lnTo>
                    <a:lnTo>
                      <a:pt x="2536" y="3468"/>
                    </a:lnTo>
                    <a:lnTo>
                      <a:pt x="2535" y="3468"/>
                    </a:lnTo>
                    <a:lnTo>
                      <a:pt x="2535" y="3470"/>
                    </a:lnTo>
                    <a:lnTo>
                      <a:pt x="2533" y="3470"/>
                    </a:lnTo>
                    <a:lnTo>
                      <a:pt x="2533" y="3472"/>
                    </a:lnTo>
                    <a:lnTo>
                      <a:pt x="2531" y="3472"/>
                    </a:lnTo>
                    <a:lnTo>
                      <a:pt x="2531" y="3473"/>
                    </a:lnTo>
                    <a:lnTo>
                      <a:pt x="2530" y="3473"/>
                    </a:lnTo>
                    <a:lnTo>
                      <a:pt x="2530" y="3475"/>
                    </a:lnTo>
                    <a:lnTo>
                      <a:pt x="2528" y="3475"/>
                    </a:lnTo>
                    <a:lnTo>
                      <a:pt x="2528" y="3477"/>
                    </a:lnTo>
                    <a:lnTo>
                      <a:pt x="2526" y="3477"/>
                    </a:lnTo>
                    <a:lnTo>
                      <a:pt x="2526" y="3478"/>
                    </a:lnTo>
                    <a:lnTo>
                      <a:pt x="2525" y="3478"/>
                    </a:lnTo>
                    <a:lnTo>
                      <a:pt x="2525" y="3480"/>
                    </a:lnTo>
                    <a:lnTo>
                      <a:pt x="2523" y="3480"/>
                    </a:lnTo>
                    <a:lnTo>
                      <a:pt x="2523" y="3482"/>
                    </a:lnTo>
                    <a:lnTo>
                      <a:pt x="2521" y="3482"/>
                    </a:lnTo>
                    <a:lnTo>
                      <a:pt x="2521" y="3483"/>
                    </a:lnTo>
                    <a:lnTo>
                      <a:pt x="2518" y="3483"/>
                    </a:lnTo>
                    <a:lnTo>
                      <a:pt x="2518" y="3485"/>
                    </a:lnTo>
                    <a:lnTo>
                      <a:pt x="2516" y="3485"/>
                    </a:lnTo>
                    <a:lnTo>
                      <a:pt x="2516" y="3487"/>
                    </a:lnTo>
                    <a:lnTo>
                      <a:pt x="2515" y="3487"/>
                    </a:lnTo>
                    <a:lnTo>
                      <a:pt x="2515" y="3488"/>
                    </a:lnTo>
                    <a:lnTo>
                      <a:pt x="2513" y="3488"/>
                    </a:lnTo>
                    <a:lnTo>
                      <a:pt x="2513" y="3490"/>
                    </a:lnTo>
                    <a:lnTo>
                      <a:pt x="2511" y="3490"/>
                    </a:lnTo>
                    <a:lnTo>
                      <a:pt x="2511" y="3492"/>
                    </a:lnTo>
                    <a:lnTo>
                      <a:pt x="2510" y="3492"/>
                    </a:lnTo>
                    <a:lnTo>
                      <a:pt x="2510" y="3493"/>
                    </a:lnTo>
                    <a:lnTo>
                      <a:pt x="2508" y="3493"/>
                    </a:lnTo>
                    <a:lnTo>
                      <a:pt x="2508" y="3495"/>
                    </a:lnTo>
                    <a:lnTo>
                      <a:pt x="2506" y="3495"/>
                    </a:lnTo>
                    <a:lnTo>
                      <a:pt x="2506" y="3497"/>
                    </a:lnTo>
                    <a:lnTo>
                      <a:pt x="2505" y="3497"/>
                    </a:lnTo>
                    <a:lnTo>
                      <a:pt x="2505" y="3498"/>
                    </a:lnTo>
                    <a:lnTo>
                      <a:pt x="2503" y="3498"/>
                    </a:lnTo>
                    <a:lnTo>
                      <a:pt x="2503" y="3500"/>
                    </a:lnTo>
                    <a:lnTo>
                      <a:pt x="2501" y="3500"/>
                    </a:lnTo>
                    <a:lnTo>
                      <a:pt x="2501" y="3502"/>
                    </a:lnTo>
                    <a:lnTo>
                      <a:pt x="2500" y="3502"/>
                    </a:lnTo>
                    <a:lnTo>
                      <a:pt x="2500" y="3503"/>
                    </a:lnTo>
                    <a:lnTo>
                      <a:pt x="2498" y="3503"/>
                    </a:lnTo>
                    <a:lnTo>
                      <a:pt x="2498" y="3505"/>
                    </a:lnTo>
                    <a:lnTo>
                      <a:pt x="2496" y="3505"/>
                    </a:lnTo>
                    <a:lnTo>
                      <a:pt x="2496" y="3507"/>
                    </a:lnTo>
                    <a:lnTo>
                      <a:pt x="2495" y="3507"/>
                    </a:lnTo>
                    <a:lnTo>
                      <a:pt x="2495" y="3508"/>
                    </a:lnTo>
                    <a:lnTo>
                      <a:pt x="2493" y="3508"/>
                    </a:lnTo>
                    <a:lnTo>
                      <a:pt x="2493" y="3510"/>
                    </a:lnTo>
                    <a:lnTo>
                      <a:pt x="2491" y="3510"/>
                    </a:lnTo>
                    <a:lnTo>
                      <a:pt x="2491" y="3512"/>
                    </a:lnTo>
                    <a:lnTo>
                      <a:pt x="2490" y="3512"/>
                    </a:lnTo>
                    <a:lnTo>
                      <a:pt x="2490" y="3513"/>
                    </a:lnTo>
                    <a:lnTo>
                      <a:pt x="2488" y="3513"/>
                    </a:lnTo>
                    <a:lnTo>
                      <a:pt x="2488" y="3515"/>
                    </a:lnTo>
                    <a:lnTo>
                      <a:pt x="2486" y="3515"/>
                    </a:lnTo>
                    <a:lnTo>
                      <a:pt x="2486" y="3517"/>
                    </a:lnTo>
                    <a:lnTo>
                      <a:pt x="2485" y="3517"/>
                    </a:lnTo>
                    <a:lnTo>
                      <a:pt x="2485" y="3518"/>
                    </a:lnTo>
                    <a:lnTo>
                      <a:pt x="2483" y="3518"/>
                    </a:lnTo>
                    <a:lnTo>
                      <a:pt x="2483" y="3520"/>
                    </a:lnTo>
                    <a:lnTo>
                      <a:pt x="2481" y="3520"/>
                    </a:lnTo>
                    <a:lnTo>
                      <a:pt x="2481" y="3522"/>
                    </a:lnTo>
                    <a:lnTo>
                      <a:pt x="2480" y="3522"/>
                    </a:lnTo>
                    <a:lnTo>
                      <a:pt x="2480" y="3523"/>
                    </a:lnTo>
                    <a:lnTo>
                      <a:pt x="2478" y="3523"/>
                    </a:lnTo>
                    <a:lnTo>
                      <a:pt x="2478" y="3525"/>
                    </a:lnTo>
                    <a:lnTo>
                      <a:pt x="2476" y="3525"/>
                    </a:lnTo>
                    <a:lnTo>
                      <a:pt x="2476" y="3527"/>
                    </a:lnTo>
                    <a:lnTo>
                      <a:pt x="2475" y="3527"/>
                    </a:lnTo>
                    <a:lnTo>
                      <a:pt x="2475" y="3528"/>
                    </a:lnTo>
                    <a:lnTo>
                      <a:pt x="2473" y="3528"/>
                    </a:lnTo>
                    <a:lnTo>
                      <a:pt x="2473" y="3530"/>
                    </a:lnTo>
                    <a:lnTo>
                      <a:pt x="2471" y="3530"/>
                    </a:lnTo>
                    <a:lnTo>
                      <a:pt x="2471" y="3532"/>
                    </a:lnTo>
                    <a:lnTo>
                      <a:pt x="2470" y="3532"/>
                    </a:lnTo>
                    <a:lnTo>
                      <a:pt x="2470" y="3533"/>
                    </a:lnTo>
                    <a:lnTo>
                      <a:pt x="2468" y="3533"/>
                    </a:lnTo>
                    <a:lnTo>
                      <a:pt x="2468" y="3535"/>
                    </a:lnTo>
                    <a:lnTo>
                      <a:pt x="2466" y="3535"/>
                    </a:lnTo>
                    <a:lnTo>
                      <a:pt x="2466" y="3537"/>
                    </a:lnTo>
                    <a:lnTo>
                      <a:pt x="2465" y="3537"/>
                    </a:lnTo>
                    <a:lnTo>
                      <a:pt x="2465" y="3538"/>
                    </a:lnTo>
                    <a:lnTo>
                      <a:pt x="2461" y="3538"/>
                    </a:lnTo>
                    <a:lnTo>
                      <a:pt x="2461" y="3540"/>
                    </a:lnTo>
                    <a:lnTo>
                      <a:pt x="2460" y="3540"/>
                    </a:lnTo>
                    <a:lnTo>
                      <a:pt x="2460" y="3542"/>
                    </a:lnTo>
                    <a:lnTo>
                      <a:pt x="2458" y="3542"/>
                    </a:lnTo>
                    <a:lnTo>
                      <a:pt x="2458" y="3543"/>
                    </a:lnTo>
                    <a:lnTo>
                      <a:pt x="2456" y="3543"/>
                    </a:lnTo>
                    <a:lnTo>
                      <a:pt x="2456" y="3545"/>
                    </a:lnTo>
                    <a:lnTo>
                      <a:pt x="2455" y="3545"/>
                    </a:lnTo>
                    <a:lnTo>
                      <a:pt x="2455" y="3547"/>
                    </a:lnTo>
                    <a:lnTo>
                      <a:pt x="2453" y="3547"/>
                    </a:lnTo>
                    <a:lnTo>
                      <a:pt x="2453" y="3548"/>
                    </a:lnTo>
                    <a:lnTo>
                      <a:pt x="2451" y="3548"/>
                    </a:lnTo>
                    <a:lnTo>
                      <a:pt x="2451" y="3550"/>
                    </a:lnTo>
                    <a:lnTo>
                      <a:pt x="2450" y="3550"/>
                    </a:lnTo>
                    <a:lnTo>
                      <a:pt x="2450" y="3552"/>
                    </a:lnTo>
                    <a:lnTo>
                      <a:pt x="2448" y="3552"/>
                    </a:lnTo>
                    <a:lnTo>
                      <a:pt x="2448" y="3553"/>
                    </a:lnTo>
                    <a:lnTo>
                      <a:pt x="2446" y="3553"/>
                    </a:lnTo>
                    <a:lnTo>
                      <a:pt x="2446" y="3555"/>
                    </a:lnTo>
                    <a:lnTo>
                      <a:pt x="2445" y="3555"/>
                    </a:lnTo>
                    <a:lnTo>
                      <a:pt x="2445" y="3557"/>
                    </a:lnTo>
                    <a:lnTo>
                      <a:pt x="2443" y="3557"/>
                    </a:lnTo>
                    <a:lnTo>
                      <a:pt x="2443" y="3558"/>
                    </a:lnTo>
                    <a:lnTo>
                      <a:pt x="2441" y="3558"/>
                    </a:lnTo>
                    <a:lnTo>
                      <a:pt x="2441" y="3560"/>
                    </a:lnTo>
                    <a:lnTo>
                      <a:pt x="2440" y="3560"/>
                    </a:lnTo>
                    <a:lnTo>
                      <a:pt x="2440" y="3562"/>
                    </a:lnTo>
                    <a:lnTo>
                      <a:pt x="2438" y="3562"/>
                    </a:lnTo>
                    <a:lnTo>
                      <a:pt x="2438" y="3563"/>
                    </a:lnTo>
                    <a:lnTo>
                      <a:pt x="2436" y="3563"/>
                    </a:lnTo>
                    <a:lnTo>
                      <a:pt x="2436" y="3565"/>
                    </a:lnTo>
                    <a:lnTo>
                      <a:pt x="2435" y="3565"/>
                    </a:lnTo>
                    <a:lnTo>
                      <a:pt x="2435" y="3567"/>
                    </a:lnTo>
                    <a:lnTo>
                      <a:pt x="2433" y="3567"/>
                    </a:lnTo>
                    <a:lnTo>
                      <a:pt x="2433" y="3568"/>
                    </a:lnTo>
                    <a:lnTo>
                      <a:pt x="2431" y="3568"/>
                    </a:lnTo>
                    <a:lnTo>
                      <a:pt x="2431" y="3570"/>
                    </a:lnTo>
                    <a:lnTo>
                      <a:pt x="2430" y="3570"/>
                    </a:lnTo>
                    <a:lnTo>
                      <a:pt x="2430" y="3572"/>
                    </a:lnTo>
                    <a:lnTo>
                      <a:pt x="2428" y="3572"/>
                    </a:lnTo>
                    <a:lnTo>
                      <a:pt x="2428" y="3573"/>
                    </a:lnTo>
                    <a:lnTo>
                      <a:pt x="2426" y="3573"/>
                    </a:lnTo>
                    <a:lnTo>
                      <a:pt x="2426" y="3575"/>
                    </a:lnTo>
                    <a:lnTo>
                      <a:pt x="2425" y="3575"/>
                    </a:lnTo>
                    <a:lnTo>
                      <a:pt x="2425" y="3577"/>
                    </a:lnTo>
                    <a:lnTo>
                      <a:pt x="2423" y="3577"/>
                    </a:lnTo>
                    <a:lnTo>
                      <a:pt x="2423" y="3578"/>
                    </a:lnTo>
                    <a:lnTo>
                      <a:pt x="2421" y="3578"/>
                    </a:lnTo>
                    <a:lnTo>
                      <a:pt x="2421" y="3580"/>
                    </a:lnTo>
                    <a:lnTo>
                      <a:pt x="2420" y="3580"/>
                    </a:lnTo>
                    <a:lnTo>
                      <a:pt x="2420" y="3582"/>
                    </a:lnTo>
                    <a:lnTo>
                      <a:pt x="2418" y="3582"/>
                    </a:lnTo>
                    <a:lnTo>
                      <a:pt x="2418" y="3583"/>
                    </a:lnTo>
                    <a:lnTo>
                      <a:pt x="2416" y="3583"/>
                    </a:lnTo>
                    <a:lnTo>
                      <a:pt x="2416" y="3585"/>
                    </a:lnTo>
                    <a:lnTo>
                      <a:pt x="2415" y="3585"/>
                    </a:lnTo>
                    <a:lnTo>
                      <a:pt x="2415" y="3587"/>
                    </a:lnTo>
                    <a:lnTo>
                      <a:pt x="2413" y="3587"/>
                    </a:lnTo>
                    <a:lnTo>
                      <a:pt x="2413" y="3588"/>
                    </a:lnTo>
                    <a:lnTo>
                      <a:pt x="2411" y="3588"/>
                    </a:lnTo>
                    <a:lnTo>
                      <a:pt x="2411" y="3590"/>
                    </a:lnTo>
                    <a:lnTo>
                      <a:pt x="2410" y="3590"/>
                    </a:lnTo>
                    <a:lnTo>
                      <a:pt x="2410" y="3592"/>
                    </a:lnTo>
                    <a:lnTo>
                      <a:pt x="2408" y="3592"/>
                    </a:lnTo>
                    <a:lnTo>
                      <a:pt x="2408" y="3593"/>
                    </a:lnTo>
                    <a:lnTo>
                      <a:pt x="2406" y="3593"/>
                    </a:lnTo>
                    <a:lnTo>
                      <a:pt x="2406" y="3595"/>
                    </a:lnTo>
                    <a:lnTo>
                      <a:pt x="2405" y="3595"/>
                    </a:lnTo>
                    <a:lnTo>
                      <a:pt x="2405" y="3597"/>
                    </a:lnTo>
                    <a:lnTo>
                      <a:pt x="2403" y="3597"/>
                    </a:lnTo>
                    <a:lnTo>
                      <a:pt x="2403" y="3598"/>
                    </a:lnTo>
                    <a:lnTo>
                      <a:pt x="2401" y="3598"/>
                    </a:lnTo>
                    <a:lnTo>
                      <a:pt x="2401" y="3600"/>
                    </a:lnTo>
                    <a:lnTo>
                      <a:pt x="2400" y="3600"/>
                    </a:lnTo>
                    <a:lnTo>
                      <a:pt x="2400" y="3602"/>
                    </a:lnTo>
                    <a:lnTo>
                      <a:pt x="2398" y="3602"/>
                    </a:lnTo>
                    <a:lnTo>
                      <a:pt x="2398" y="3603"/>
                    </a:lnTo>
                    <a:lnTo>
                      <a:pt x="2396" y="3603"/>
                    </a:lnTo>
                    <a:lnTo>
                      <a:pt x="2396" y="3605"/>
                    </a:lnTo>
                    <a:lnTo>
                      <a:pt x="2395" y="3605"/>
                    </a:lnTo>
                    <a:lnTo>
                      <a:pt x="2395" y="3607"/>
                    </a:lnTo>
                    <a:lnTo>
                      <a:pt x="2393" y="3607"/>
                    </a:lnTo>
                    <a:lnTo>
                      <a:pt x="2393" y="3608"/>
                    </a:lnTo>
                    <a:lnTo>
                      <a:pt x="2391" y="3608"/>
                    </a:lnTo>
                    <a:lnTo>
                      <a:pt x="2391" y="3610"/>
                    </a:lnTo>
                    <a:lnTo>
                      <a:pt x="2390" y="3610"/>
                    </a:lnTo>
                    <a:lnTo>
                      <a:pt x="2390" y="3612"/>
                    </a:lnTo>
                    <a:lnTo>
                      <a:pt x="2388" y="3612"/>
                    </a:lnTo>
                    <a:lnTo>
                      <a:pt x="2388" y="3613"/>
                    </a:lnTo>
                    <a:lnTo>
                      <a:pt x="2386" y="3613"/>
                    </a:lnTo>
                    <a:lnTo>
                      <a:pt x="2386" y="3615"/>
                    </a:lnTo>
                    <a:lnTo>
                      <a:pt x="2385" y="3615"/>
                    </a:lnTo>
                    <a:lnTo>
                      <a:pt x="2385" y="3617"/>
                    </a:lnTo>
                    <a:lnTo>
                      <a:pt x="2383" y="3617"/>
                    </a:lnTo>
                    <a:lnTo>
                      <a:pt x="2383" y="3618"/>
                    </a:lnTo>
                    <a:lnTo>
                      <a:pt x="2381" y="3618"/>
                    </a:lnTo>
                    <a:lnTo>
                      <a:pt x="2381" y="3620"/>
                    </a:lnTo>
                    <a:lnTo>
                      <a:pt x="2380" y="3620"/>
                    </a:lnTo>
                    <a:lnTo>
                      <a:pt x="2380" y="3622"/>
                    </a:lnTo>
                    <a:lnTo>
                      <a:pt x="2378" y="3622"/>
                    </a:lnTo>
                    <a:lnTo>
                      <a:pt x="2378" y="3623"/>
                    </a:lnTo>
                    <a:lnTo>
                      <a:pt x="2376" y="3623"/>
                    </a:lnTo>
                    <a:lnTo>
                      <a:pt x="2376" y="3625"/>
                    </a:lnTo>
                    <a:lnTo>
                      <a:pt x="2375" y="3625"/>
                    </a:lnTo>
                    <a:lnTo>
                      <a:pt x="2375" y="3627"/>
                    </a:lnTo>
                    <a:lnTo>
                      <a:pt x="2373" y="3627"/>
                    </a:lnTo>
                    <a:lnTo>
                      <a:pt x="2373" y="3628"/>
                    </a:lnTo>
                    <a:lnTo>
                      <a:pt x="2371" y="3628"/>
                    </a:lnTo>
                    <a:lnTo>
                      <a:pt x="2371" y="3630"/>
                    </a:lnTo>
                    <a:lnTo>
                      <a:pt x="2370" y="3630"/>
                    </a:lnTo>
                    <a:lnTo>
                      <a:pt x="2370" y="3632"/>
                    </a:lnTo>
                    <a:lnTo>
                      <a:pt x="2368" y="3632"/>
                    </a:lnTo>
                    <a:lnTo>
                      <a:pt x="2368" y="3633"/>
                    </a:lnTo>
                    <a:lnTo>
                      <a:pt x="2366" y="3633"/>
                    </a:lnTo>
                    <a:lnTo>
                      <a:pt x="2366" y="3635"/>
                    </a:lnTo>
                    <a:lnTo>
                      <a:pt x="2365" y="3635"/>
                    </a:lnTo>
                    <a:lnTo>
                      <a:pt x="2365" y="3637"/>
                    </a:lnTo>
                    <a:lnTo>
                      <a:pt x="2363" y="3637"/>
                    </a:lnTo>
                    <a:lnTo>
                      <a:pt x="2363" y="3638"/>
                    </a:lnTo>
                    <a:lnTo>
                      <a:pt x="2361" y="3638"/>
                    </a:lnTo>
                    <a:lnTo>
                      <a:pt x="2361" y="3640"/>
                    </a:lnTo>
                    <a:lnTo>
                      <a:pt x="2360" y="3640"/>
                    </a:lnTo>
                    <a:lnTo>
                      <a:pt x="2360" y="3642"/>
                    </a:lnTo>
                    <a:lnTo>
                      <a:pt x="2358" y="3642"/>
                    </a:lnTo>
                    <a:lnTo>
                      <a:pt x="2358" y="3643"/>
                    </a:lnTo>
                    <a:lnTo>
                      <a:pt x="2356" y="3643"/>
                    </a:lnTo>
                    <a:lnTo>
                      <a:pt x="2356" y="3645"/>
                    </a:lnTo>
                    <a:lnTo>
                      <a:pt x="2355" y="3645"/>
                    </a:lnTo>
                    <a:lnTo>
                      <a:pt x="2355" y="3647"/>
                    </a:lnTo>
                    <a:lnTo>
                      <a:pt x="2353" y="3647"/>
                    </a:lnTo>
                    <a:lnTo>
                      <a:pt x="2353" y="3648"/>
                    </a:lnTo>
                    <a:lnTo>
                      <a:pt x="2351" y="3648"/>
                    </a:lnTo>
                    <a:lnTo>
                      <a:pt x="2351" y="3650"/>
                    </a:lnTo>
                    <a:lnTo>
                      <a:pt x="2350" y="3650"/>
                    </a:lnTo>
                    <a:lnTo>
                      <a:pt x="2350" y="3652"/>
                    </a:lnTo>
                    <a:lnTo>
                      <a:pt x="2348" y="3652"/>
                    </a:lnTo>
                    <a:lnTo>
                      <a:pt x="2348" y="3653"/>
                    </a:lnTo>
                    <a:lnTo>
                      <a:pt x="2346" y="3653"/>
                    </a:lnTo>
                    <a:lnTo>
                      <a:pt x="2346" y="3655"/>
                    </a:lnTo>
                    <a:lnTo>
                      <a:pt x="2345" y="3655"/>
                    </a:lnTo>
                    <a:lnTo>
                      <a:pt x="2345" y="3657"/>
                    </a:lnTo>
                    <a:lnTo>
                      <a:pt x="2343" y="3657"/>
                    </a:lnTo>
                    <a:lnTo>
                      <a:pt x="2343" y="3658"/>
                    </a:lnTo>
                    <a:lnTo>
                      <a:pt x="2341" y="3658"/>
                    </a:lnTo>
                    <a:lnTo>
                      <a:pt x="2341" y="3660"/>
                    </a:lnTo>
                    <a:lnTo>
                      <a:pt x="2340" y="3660"/>
                    </a:lnTo>
                    <a:lnTo>
                      <a:pt x="2340" y="3662"/>
                    </a:lnTo>
                    <a:lnTo>
                      <a:pt x="2338" y="3662"/>
                    </a:lnTo>
                    <a:lnTo>
                      <a:pt x="2338" y="3663"/>
                    </a:lnTo>
                    <a:lnTo>
                      <a:pt x="2336" y="3663"/>
                    </a:lnTo>
                    <a:lnTo>
                      <a:pt x="2336" y="3665"/>
                    </a:lnTo>
                    <a:lnTo>
                      <a:pt x="2335" y="3665"/>
                    </a:lnTo>
                    <a:lnTo>
                      <a:pt x="2335" y="3667"/>
                    </a:lnTo>
                    <a:lnTo>
                      <a:pt x="2333" y="3667"/>
                    </a:lnTo>
                    <a:lnTo>
                      <a:pt x="2333" y="3668"/>
                    </a:lnTo>
                    <a:lnTo>
                      <a:pt x="2331" y="3668"/>
                    </a:lnTo>
                    <a:lnTo>
                      <a:pt x="2331" y="3670"/>
                    </a:lnTo>
                    <a:lnTo>
                      <a:pt x="2330" y="3670"/>
                    </a:lnTo>
                    <a:lnTo>
                      <a:pt x="2330" y="3672"/>
                    </a:lnTo>
                    <a:lnTo>
                      <a:pt x="2328" y="3672"/>
                    </a:lnTo>
                    <a:lnTo>
                      <a:pt x="2328" y="3673"/>
                    </a:lnTo>
                    <a:lnTo>
                      <a:pt x="2326" y="3673"/>
                    </a:lnTo>
                    <a:lnTo>
                      <a:pt x="2326" y="3675"/>
                    </a:lnTo>
                    <a:lnTo>
                      <a:pt x="2325" y="3675"/>
                    </a:lnTo>
                    <a:lnTo>
                      <a:pt x="2325" y="3677"/>
                    </a:lnTo>
                    <a:lnTo>
                      <a:pt x="2323" y="3677"/>
                    </a:lnTo>
                    <a:lnTo>
                      <a:pt x="2323" y="3678"/>
                    </a:lnTo>
                    <a:lnTo>
                      <a:pt x="2321" y="3678"/>
                    </a:lnTo>
                    <a:lnTo>
                      <a:pt x="2321" y="3680"/>
                    </a:lnTo>
                    <a:lnTo>
                      <a:pt x="2320" y="3680"/>
                    </a:lnTo>
                    <a:lnTo>
                      <a:pt x="2320" y="3682"/>
                    </a:lnTo>
                    <a:lnTo>
                      <a:pt x="2318" y="3682"/>
                    </a:lnTo>
                    <a:lnTo>
                      <a:pt x="2318" y="3683"/>
                    </a:lnTo>
                    <a:lnTo>
                      <a:pt x="2316" y="3683"/>
                    </a:lnTo>
                    <a:lnTo>
                      <a:pt x="2316" y="3685"/>
                    </a:lnTo>
                    <a:lnTo>
                      <a:pt x="2315" y="3685"/>
                    </a:lnTo>
                    <a:lnTo>
                      <a:pt x="2315" y="3688"/>
                    </a:lnTo>
                    <a:lnTo>
                      <a:pt x="2313" y="3688"/>
                    </a:lnTo>
                    <a:lnTo>
                      <a:pt x="2313" y="3690"/>
                    </a:lnTo>
                    <a:lnTo>
                      <a:pt x="2311" y="3690"/>
                    </a:lnTo>
                    <a:lnTo>
                      <a:pt x="2311" y="3692"/>
                    </a:lnTo>
                    <a:lnTo>
                      <a:pt x="2310" y="3692"/>
                    </a:lnTo>
                    <a:lnTo>
                      <a:pt x="2310" y="3693"/>
                    </a:lnTo>
                    <a:lnTo>
                      <a:pt x="2308" y="3693"/>
                    </a:lnTo>
                    <a:lnTo>
                      <a:pt x="2308" y="3695"/>
                    </a:lnTo>
                    <a:lnTo>
                      <a:pt x="2306" y="3695"/>
                    </a:lnTo>
                    <a:lnTo>
                      <a:pt x="2306" y="3697"/>
                    </a:lnTo>
                    <a:lnTo>
                      <a:pt x="2305" y="3697"/>
                    </a:lnTo>
                    <a:lnTo>
                      <a:pt x="2305" y="3698"/>
                    </a:lnTo>
                    <a:lnTo>
                      <a:pt x="2303" y="3698"/>
                    </a:lnTo>
                    <a:lnTo>
                      <a:pt x="2303" y="3700"/>
                    </a:lnTo>
                    <a:lnTo>
                      <a:pt x="2301" y="3700"/>
                    </a:lnTo>
                    <a:lnTo>
                      <a:pt x="2301" y="3702"/>
                    </a:lnTo>
                    <a:lnTo>
                      <a:pt x="2300" y="3702"/>
                    </a:lnTo>
                    <a:lnTo>
                      <a:pt x="2300" y="3703"/>
                    </a:lnTo>
                    <a:lnTo>
                      <a:pt x="2298" y="3703"/>
                    </a:lnTo>
                    <a:lnTo>
                      <a:pt x="2298" y="3705"/>
                    </a:lnTo>
                    <a:lnTo>
                      <a:pt x="2296" y="3705"/>
                    </a:lnTo>
                    <a:lnTo>
                      <a:pt x="2296" y="3707"/>
                    </a:lnTo>
                    <a:lnTo>
                      <a:pt x="2295" y="3707"/>
                    </a:lnTo>
                    <a:lnTo>
                      <a:pt x="2295" y="3708"/>
                    </a:lnTo>
                    <a:lnTo>
                      <a:pt x="2293" y="3708"/>
                    </a:lnTo>
                    <a:lnTo>
                      <a:pt x="2293" y="3710"/>
                    </a:lnTo>
                    <a:lnTo>
                      <a:pt x="2291" y="3710"/>
                    </a:lnTo>
                    <a:lnTo>
                      <a:pt x="2291" y="3712"/>
                    </a:lnTo>
                    <a:lnTo>
                      <a:pt x="2290" y="3712"/>
                    </a:lnTo>
                    <a:lnTo>
                      <a:pt x="2290" y="3713"/>
                    </a:lnTo>
                    <a:lnTo>
                      <a:pt x="2288" y="3713"/>
                    </a:lnTo>
                    <a:lnTo>
                      <a:pt x="2288" y="3715"/>
                    </a:lnTo>
                    <a:lnTo>
                      <a:pt x="2286" y="3715"/>
                    </a:lnTo>
                    <a:lnTo>
                      <a:pt x="2286" y="3717"/>
                    </a:lnTo>
                    <a:lnTo>
                      <a:pt x="2285" y="3717"/>
                    </a:lnTo>
                    <a:lnTo>
                      <a:pt x="2285" y="3718"/>
                    </a:lnTo>
                    <a:lnTo>
                      <a:pt x="2283" y="3718"/>
                    </a:lnTo>
                    <a:lnTo>
                      <a:pt x="2283" y="3720"/>
                    </a:lnTo>
                    <a:lnTo>
                      <a:pt x="2281" y="3720"/>
                    </a:lnTo>
                    <a:lnTo>
                      <a:pt x="2281" y="3722"/>
                    </a:lnTo>
                    <a:lnTo>
                      <a:pt x="2280" y="3722"/>
                    </a:lnTo>
                    <a:lnTo>
                      <a:pt x="2280" y="3723"/>
                    </a:lnTo>
                    <a:lnTo>
                      <a:pt x="2278" y="3723"/>
                    </a:lnTo>
                    <a:lnTo>
                      <a:pt x="2278" y="3725"/>
                    </a:lnTo>
                    <a:lnTo>
                      <a:pt x="2276" y="3725"/>
                    </a:lnTo>
                    <a:lnTo>
                      <a:pt x="2276" y="3727"/>
                    </a:lnTo>
                    <a:lnTo>
                      <a:pt x="2275" y="3727"/>
                    </a:lnTo>
                    <a:lnTo>
                      <a:pt x="2275" y="3728"/>
                    </a:lnTo>
                    <a:lnTo>
                      <a:pt x="2273" y="3728"/>
                    </a:lnTo>
                    <a:lnTo>
                      <a:pt x="2273" y="3730"/>
                    </a:lnTo>
                    <a:lnTo>
                      <a:pt x="2271" y="3730"/>
                    </a:lnTo>
                    <a:lnTo>
                      <a:pt x="2271" y="3732"/>
                    </a:lnTo>
                    <a:lnTo>
                      <a:pt x="2270" y="3732"/>
                    </a:lnTo>
                    <a:lnTo>
                      <a:pt x="2270" y="3733"/>
                    </a:lnTo>
                    <a:lnTo>
                      <a:pt x="2268" y="3733"/>
                    </a:lnTo>
                    <a:lnTo>
                      <a:pt x="2268" y="3735"/>
                    </a:lnTo>
                    <a:lnTo>
                      <a:pt x="2266" y="3735"/>
                    </a:lnTo>
                    <a:lnTo>
                      <a:pt x="2266" y="3737"/>
                    </a:lnTo>
                    <a:lnTo>
                      <a:pt x="2265" y="3737"/>
                    </a:lnTo>
                    <a:lnTo>
                      <a:pt x="2265" y="3738"/>
                    </a:lnTo>
                    <a:lnTo>
                      <a:pt x="2263" y="3738"/>
                    </a:lnTo>
                    <a:lnTo>
                      <a:pt x="2263" y="3740"/>
                    </a:lnTo>
                    <a:lnTo>
                      <a:pt x="2261" y="3740"/>
                    </a:lnTo>
                    <a:lnTo>
                      <a:pt x="2261" y="3742"/>
                    </a:lnTo>
                    <a:lnTo>
                      <a:pt x="2260" y="3742"/>
                    </a:lnTo>
                    <a:lnTo>
                      <a:pt x="2260" y="3745"/>
                    </a:lnTo>
                    <a:lnTo>
                      <a:pt x="2258" y="3745"/>
                    </a:lnTo>
                    <a:lnTo>
                      <a:pt x="2258" y="3747"/>
                    </a:lnTo>
                    <a:lnTo>
                      <a:pt x="2256" y="3747"/>
                    </a:lnTo>
                    <a:lnTo>
                      <a:pt x="2256" y="3748"/>
                    </a:lnTo>
                    <a:lnTo>
                      <a:pt x="2255" y="3748"/>
                    </a:lnTo>
                    <a:lnTo>
                      <a:pt x="2255" y="3750"/>
                    </a:lnTo>
                    <a:lnTo>
                      <a:pt x="2253" y="3750"/>
                    </a:lnTo>
                    <a:lnTo>
                      <a:pt x="2253" y="3752"/>
                    </a:lnTo>
                    <a:lnTo>
                      <a:pt x="2251" y="3752"/>
                    </a:lnTo>
                    <a:lnTo>
                      <a:pt x="2251" y="3753"/>
                    </a:lnTo>
                    <a:lnTo>
                      <a:pt x="2250" y="3753"/>
                    </a:lnTo>
                    <a:lnTo>
                      <a:pt x="2250" y="3755"/>
                    </a:lnTo>
                    <a:lnTo>
                      <a:pt x="2248" y="3755"/>
                    </a:lnTo>
                    <a:lnTo>
                      <a:pt x="2248" y="3757"/>
                    </a:lnTo>
                    <a:lnTo>
                      <a:pt x="2246" y="3757"/>
                    </a:lnTo>
                    <a:lnTo>
                      <a:pt x="2246" y="3758"/>
                    </a:lnTo>
                    <a:lnTo>
                      <a:pt x="2245" y="3758"/>
                    </a:lnTo>
                    <a:lnTo>
                      <a:pt x="2245" y="3760"/>
                    </a:lnTo>
                    <a:lnTo>
                      <a:pt x="2243" y="3760"/>
                    </a:lnTo>
                    <a:lnTo>
                      <a:pt x="2243" y="3762"/>
                    </a:lnTo>
                    <a:lnTo>
                      <a:pt x="2241" y="3762"/>
                    </a:lnTo>
                    <a:lnTo>
                      <a:pt x="2241" y="3763"/>
                    </a:lnTo>
                    <a:lnTo>
                      <a:pt x="2240" y="3763"/>
                    </a:lnTo>
                    <a:lnTo>
                      <a:pt x="2240" y="3765"/>
                    </a:lnTo>
                    <a:lnTo>
                      <a:pt x="2238" y="3765"/>
                    </a:lnTo>
                    <a:lnTo>
                      <a:pt x="2238" y="3767"/>
                    </a:lnTo>
                    <a:lnTo>
                      <a:pt x="2236" y="3767"/>
                    </a:lnTo>
                    <a:lnTo>
                      <a:pt x="2236" y="3768"/>
                    </a:lnTo>
                    <a:lnTo>
                      <a:pt x="2235" y="3768"/>
                    </a:lnTo>
                    <a:lnTo>
                      <a:pt x="2235" y="3770"/>
                    </a:lnTo>
                    <a:lnTo>
                      <a:pt x="2233" y="3770"/>
                    </a:lnTo>
                    <a:lnTo>
                      <a:pt x="2233" y="3772"/>
                    </a:lnTo>
                    <a:lnTo>
                      <a:pt x="2231" y="3772"/>
                    </a:lnTo>
                    <a:lnTo>
                      <a:pt x="2231" y="3773"/>
                    </a:lnTo>
                    <a:lnTo>
                      <a:pt x="2230" y="3773"/>
                    </a:lnTo>
                    <a:lnTo>
                      <a:pt x="2230" y="3775"/>
                    </a:lnTo>
                    <a:lnTo>
                      <a:pt x="2228" y="3775"/>
                    </a:lnTo>
                    <a:lnTo>
                      <a:pt x="2228" y="3777"/>
                    </a:lnTo>
                    <a:lnTo>
                      <a:pt x="2226" y="3777"/>
                    </a:lnTo>
                    <a:lnTo>
                      <a:pt x="2226" y="3778"/>
                    </a:lnTo>
                    <a:lnTo>
                      <a:pt x="2225" y="3778"/>
                    </a:lnTo>
                    <a:lnTo>
                      <a:pt x="2225" y="3780"/>
                    </a:lnTo>
                    <a:lnTo>
                      <a:pt x="2223" y="3780"/>
                    </a:lnTo>
                    <a:lnTo>
                      <a:pt x="2223" y="3782"/>
                    </a:lnTo>
                    <a:lnTo>
                      <a:pt x="2221" y="3782"/>
                    </a:lnTo>
                    <a:lnTo>
                      <a:pt x="2221" y="3785"/>
                    </a:lnTo>
                    <a:lnTo>
                      <a:pt x="2220" y="3785"/>
                    </a:lnTo>
                    <a:lnTo>
                      <a:pt x="2220" y="3787"/>
                    </a:lnTo>
                    <a:lnTo>
                      <a:pt x="2218" y="3787"/>
                    </a:lnTo>
                    <a:lnTo>
                      <a:pt x="2218" y="3788"/>
                    </a:lnTo>
                    <a:lnTo>
                      <a:pt x="2216" y="3788"/>
                    </a:lnTo>
                    <a:lnTo>
                      <a:pt x="2216" y="3790"/>
                    </a:lnTo>
                    <a:lnTo>
                      <a:pt x="2215" y="3790"/>
                    </a:lnTo>
                    <a:lnTo>
                      <a:pt x="2215" y="3792"/>
                    </a:lnTo>
                    <a:lnTo>
                      <a:pt x="2213" y="3792"/>
                    </a:lnTo>
                    <a:lnTo>
                      <a:pt x="2213" y="3793"/>
                    </a:lnTo>
                    <a:lnTo>
                      <a:pt x="2211" y="3793"/>
                    </a:lnTo>
                    <a:lnTo>
                      <a:pt x="2211" y="3795"/>
                    </a:lnTo>
                    <a:lnTo>
                      <a:pt x="2210" y="3795"/>
                    </a:lnTo>
                    <a:lnTo>
                      <a:pt x="2210" y="3797"/>
                    </a:lnTo>
                    <a:lnTo>
                      <a:pt x="2208" y="3797"/>
                    </a:lnTo>
                    <a:lnTo>
                      <a:pt x="2208" y="3798"/>
                    </a:lnTo>
                    <a:lnTo>
                      <a:pt x="2206" y="3798"/>
                    </a:lnTo>
                    <a:lnTo>
                      <a:pt x="2206" y="3800"/>
                    </a:lnTo>
                    <a:lnTo>
                      <a:pt x="2205" y="3800"/>
                    </a:lnTo>
                    <a:lnTo>
                      <a:pt x="2205" y="3802"/>
                    </a:lnTo>
                    <a:lnTo>
                      <a:pt x="2203" y="3802"/>
                    </a:lnTo>
                    <a:lnTo>
                      <a:pt x="2203" y="3803"/>
                    </a:lnTo>
                    <a:lnTo>
                      <a:pt x="2201" y="3803"/>
                    </a:lnTo>
                    <a:lnTo>
                      <a:pt x="2201" y="3805"/>
                    </a:lnTo>
                    <a:lnTo>
                      <a:pt x="2200" y="3805"/>
                    </a:lnTo>
                    <a:lnTo>
                      <a:pt x="2200" y="3807"/>
                    </a:lnTo>
                    <a:lnTo>
                      <a:pt x="2198" y="3807"/>
                    </a:lnTo>
                    <a:lnTo>
                      <a:pt x="2198" y="3808"/>
                    </a:lnTo>
                    <a:lnTo>
                      <a:pt x="2196" y="3808"/>
                    </a:lnTo>
                    <a:lnTo>
                      <a:pt x="2196" y="3810"/>
                    </a:lnTo>
                    <a:lnTo>
                      <a:pt x="2195" y="3810"/>
                    </a:lnTo>
                    <a:lnTo>
                      <a:pt x="2195" y="3812"/>
                    </a:lnTo>
                    <a:lnTo>
                      <a:pt x="2193" y="3812"/>
                    </a:lnTo>
                    <a:lnTo>
                      <a:pt x="2193" y="3813"/>
                    </a:lnTo>
                    <a:lnTo>
                      <a:pt x="2191" y="3813"/>
                    </a:lnTo>
                    <a:lnTo>
                      <a:pt x="2191" y="3817"/>
                    </a:lnTo>
                    <a:lnTo>
                      <a:pt x="2190" y="3817"/>
                    </a:lnTo>
                    <a:lnTo>
                      <a:pt x="2190" y="3818"/>
                    </a:lnTo>
                    <a:lnTo>
                      <a:pt x="2188" y="3818"/>
                    </a:lnTo>
                    <a:lnTo>
                      <a:pt x="2188" y="3820"/>
                    </a:lnTo>
                    <a:lnTo>
                      <a:pt x="2186" y="3820"/>
                    </a:lnTo>
                    <a:lnTo>
                      <a:pt x="2186" y="3822"/>
                    </a:lnTo>
                    <a:lnTo>
                      <a:pt x="2185" y="3822"/>
                    </a:lnTo>
                    <a:lnTo>
                      <a:pt x="2185" y="3823"/>
                    </a:lnTo>
                    <a:lnTo>
                      <a:pt x="2183" y="3823"/>
                    </a:lnTo>
                    <a:lnTo>
                      <a:pt x="2183" y="3825"/>
                    </a:lnTo>
                    <a:lnTo>
                      <a:pt x="2181" y="3825"/>
                    </a:lnTo>
                    <a:lnTo>
                      <a:pt x="2181" y="3827"/>
                    </a:lnTo>
                    <a:lnTo>
                      <a:pt x="2180" y="3827"/>
                    </a:lnTo>
                    <a:lnTo>
                      <a:pt x="2180" y="3828"/>
                    </a:lnTo>
                    <a:lnTo>
                      <a:pt x="2178" y="3828"/>
                    </a:lnTo>
                    <a:lnTo>
                      <a:pt x="2178" y="3830"/>
                    </a:lnTo>
                    <a:lnTo>
                      <a:pt x="2176" y="3830"/>
                    </a:lnTo>
                    <a:lnTo>
                      <a:pt x="2176" y="3832"/>
                    </a:lnTo>
                    <a:lnTo>
                      <a:pt x="2175" y="3832"/>
                    </a:lnTo>
                    <a:lnTo>
                      <a:pt x="2175" y="3833"/>
                    </a:lnTo>
                    <a:lnTo>
                      <a:pt x="2173" y="3833"/>
                    </a:lnTo>
                    <a:lnTo>
                      <a:pt x="2173" y="3835"/>
                    </a:lnTo>
                    <a:lnTo>
                      <a:pt x="2171" y="3835"/>
                    </a:lnTo>
                    <a:lnTo>
                      <a:pt x="2171" y="3837"/>
                    </a:lnTo>
                    <a:lnTo>
                      <a:pt x="2170" y="3837"/>
                    </a:lnTo>
                    <a:lnTo>
                      <a:pt x="2170" y="3838"/>
                    </a:lnTo>
                    <a:lnTo>
                      <a:pt x="2168" y="3838"/>
                    </a:lnTo>
                    <a:lnTo>
                      <a:pt x="2168" y="3840"/>
                    </a:lnTo>
                    <a:lnTo>
                      <a:pt x="2166" y="3840"/>
                    </a:lnTo>
                    <a:lnTo>
                      <a:pt x="2166" y="3842"/>
                    </a:lnTo>
                    <a:lnTo>
                      <a:pt x="2165" y="3842"/>
                    </a:lnTo>
                    <a:lnTo>
                      <a:pt x="2165" y="3845"/>
                    </a:lnTo>
                    <a:lnTo>
                      <a:pt x="2163" y="3845"/>
                    </a:lnTo>
                    <a:lnTo>
                      <a:pt x="2163" y="3847"/>
                    </a:lnTo>
                    <a:lnTo>
                      <a:pt x="2161" y="3847"/>
                    </a:lnTo>
                    <a:lnTo>
                      <a:pt x="2161" y="3848"/>
                    </a:lnTo>
                    <a:lnTo>
                      <a:pt x="2160" y="3848"/>
                    </a:lnTo>
                    <a:lnTo>
                      <a:pt x="2160" y="3850"/>
                    </a:lnTo>
                    <a:lnTo>
                      <a:pt x="2158" y="3850"/>
                    </a:lnTo>
                    <a:lnTo>
                      <a:pt x="2158" y="3852"/>
                    </a:lnTo>
                    <a:lnTo>
                      <a:pt x="2156" y="3852"/>
                    </a:lnTo>
                    <a:lnTo>
                      <a:pt x="2156" y="3853"/>
                    </a:lnTo>
                    <a:lnTo>
                      <a:pt x="2155" y="3853"/>
                    </a:lnTo>
                    <a:lnTo>
                      <a:pt x="2155" y="3855"/>
                    </a:lnTo>
                    <a:lnTo>
                      <a:pt x="2153" y="3855"/>
                    </a:lnTo>
                    <a:lnTo>
                      <a:pt x="2153" y="3857"/>
                    </a:lnTo>
                    <a:lnTo>
                      <a:pt x="2151" y="3857"/>
                    </a:lnTo>
                    <a:lnTo>
                      <a:pt x="2151" y="3858"/>
                    </a:lnTo>
                    <a:lnTo>
                      <a:pt x="2150" y="3858"/>
                    </a:lnTo>
                    <a:lnTo>
                      <a:pt x="2150" y="3860"/>
                    </a:lnTo>
                    <a:lnTo>
                      <a:pt x="2148" y="3860"/>
                    </a:lnTo>
                    <a:lnTo>
                      <a:pt x="2148" y="3862"/>
                    </a:lnTo>
                    <a:lnTo>
                      <a:pt x="2146" y="3862"/>
                    </a:lnTo>
                    <a:lnTo>
                      <a:pt x="2146" y="3863"/>
                    </a:lnTo>
                    <a:lnTo>
                      <a:pt x="2145" y="3863"/>
                    </a:lnTo>
                    <a:lnTo>
                      <a:pt x="2145" y="3865"/>
                    </a:lnTo>
                    <a:lnTo>
                      <a:pt x="2143" y="3865"/>
                    </a:lnTo>
                    <a:lnTo>
                      <a:pt x="2143" y="3867"/>
                    </a:lnTo>
                    <a:lnTo>
                      <a:pt x="2141" y="3867"/>
                    </a:lnTo>
                    <a:lnTo>
                      <a:pt x="2141" y="3870"/>
                    </a:lnTo>
                    <a:lnTo>
                      <a:pt x="2140" y="3870"/>
                    </a:lnTo>
                    <a:lnTo>
                      <a:pt x="2140" y="3872"/>
                    </a:lnTo>
                    <a:lnTo>
                      <a:pt x="2138" y="3872"/>
                    </a:lnTo>
                    <a:lnTo>
                      <a:pt x="2138" y="3873"/>
                    </a:lnTo>
                    <a:lnTo>
                      <a:pt x="2136" y="3873"/>
                    </a:lnTo>
                    <a:lnTo>
                      <a:pt x="2136" y="3875"/>
                    </a:lnTo>
                    <a:lnTo>
                      <a:pt x="2135" y="3875"/>
                    </a:lnTo>
                    <a:lnTo>
                      <a:pt x="2135" y="3877"/>
                    </a:lnTo>
                    <a:lnTo>
                      <a:pt x="2133" y="3877"/>
                    </a:lnTo>
                    <a:lnTo>
                      <a:pt x="2133" y="3878"/>
                    </a:lnTo>
                    <a:lnTo>
                      <a:pt x="2131" y="3878"/>
                    </a:lnTo>
                    <a:lnTo>
                      <a:pt x="2131" y="3880"/>
                    </a:lnTo>
                    <a:lnTo>
                      <a:pt x="2130" y="3880"/>
                    </a:lnTo>
                    <a:lnTo>
                      <a:pt x="2130" y="3882"/>
                    </a:lnTo>
                    <a:lnTo>
                      <a:pt x="2128" y="3882"/>
                    </a:lnTo>
                    <a:lnTo>
                      <a:pt x="2128" y="3883"/>
                    </a:lnTo>
                    <a:lnTo>
                      <a:pt x="2126" y="3883"/>
                    </a:lnTo>
                    <a:lnTo>
                      <a:pt x="2126" y="3885"/>
                    </a:lnTo>
                    <a:lnTo>
                      <a:pt x="2125" y="3885"/>
                    </a:lnTo>
                    <a:lnTo>
                      <a:pt x="2125" y="3887"/>
                    </a:lnTo>
                    <a:lnTo>
                      <a:pt x="2123" y="3887"/>
                    </a:lnTo>
                    <a:lnTo>
                      <a:pt x="2123" y="3888"/>
                    </a:lnTo>
                    <a:lnTo>
                      <a:pt x="2121" y="3888"/>
                    </a:lnTo>
                    <a:lnTo>
                      <a:pt x="2121" y="3890"/>
                    </a:lnTo>
                    <a:lnTo>
                      <a:pt x="2120" y="3890"/>
                    </a:lnTo>
                    <a:lnTo>
                      <a:pt x="2120" y="3893"/>
                    </a:lnTo>
                    <a:lnTo>
                      <a:pt x="2118" y="3893"/>
                    </a:lnTo>
                    <a:lnTo>
                      <a:pt x="2118" y="3895"/>
                    </a:lnTo>
                    <a:lnTo>
                      <a:pt x="2116" y="3895"/>
                    </a:lnTo>
                    <a:lnTo>
                      <a:pt x="2116" y="3897"/>
                    </a:lnTo>
                    <a:lnTo>
                      <a:pt x="2115" y="3897"/>
                    </a:lnTo>
                    <a:lnTo>
                      <a:pt x="2115" y="3898"/>
                    </a:lnTo>
                    <a:lnTo>
                      <a:pt x="2113" y="3898"/>
                    </a:lnTo>
                    <a:lnTo>
                      <a:pt x="2113" y="3900"/>
                    </a:lnTo>
                    <a:lnTo>
                      <a:pt x="2111" y="3900"/>
                    </a:lnTo>
                    <a:lnTo>
                      <a:pt x="2111" y="3902"/>
                    </a:lnTo>
                    <a:lnTo>
                      <a:pt x="2110" y="3902"/>
                    </a:lnTo>
                    <a:lnTo>
                      <a:pt x="2110" y="3903"/>
                    </a:lnTo>
                    <a:lnTo>
                      <a:pt x="2108" y="3903"/>
                    </a:lnTo>
                    <a:lnTo>
                      <a:pt x="2108" y="3905"/>
                    </a:lnTo>
                    <a:lnTo>
                      <a:pt x="2106" y="3905"/>
                    </a:lnTo>
                    <a:lnTo>
                      <a:pt x="2106" y="3907"/>
                    </a:lnTo>
                    <a:lnTo>
                      <a:pt x="2105" y="3907"/>
                    </a:lnTo>
                    <a:lnTo>
                      <a:pt x="2105" y="3908"/>
                    </a:lnTo>
                    <a:lnTo>
                      <a:pt x="2103" y="3908"/>
                    </a:lnTo>
                    <a:lnTo>
                      <a:pt x="2103" y="3910"/>
                    </a:lnTo>
                    <a:lnTo>
                      <a:pt x="2101" y="3910"/>
                    </a:lnTo>
                    <a:lnTo>
                      <a:pt x="2101" y="3912"/>
                    </a:lnTo>
                    <a:lnTo>
                      <a:pt x="2100" y="3912"/>
                    </a:lnTo>
                    <a:lnTo>
                      <a:pt x="2100" y="3915"/>
                    </a:lnTo>
                    <a:lnTo>
                      <a:pt x="2098" y="3915"/>
                    </a:lnTo>
                    <a:lnTo>
                      <a:pt x="2098" y="3917"/>
                    </a:lnTo>
                    <a:lnTo>
                      <a:pt x="2096" y="3917"/>
                    </a:lnTo>
                    <a:lnTo>
                      <a:pt x="2096" y="3918"/>
                    </a:lnTo>
                    <a:lnTo>
                      <a:pt x="2095" y="3918"/>
                    </a:lnTo>
                    <a:lnTo>
                      <a:pt x="2095" y="3920"/>
                    </a:lnTo>
                    <a:lnTo>
                      <a:pt x="2093" y="3920"/>
                    </a:lnTo>
                    <a:lnTo>
                      <a:pt x="2093" y="3922"/>
                    </a:lnTo>
                    <a:lnTo>
                      <a:pt x="2091" y="3922"/>
                    </a:lnTo>
                    <a:lnTo>
                      <a:pt x="2091" y="3923"/>
                    </a:lnTo>
                    <a:lnTo>
                      <a:pt x="2090" y="3923"/>
                    </a:lnTo>
                    <a:lnTo>
                      <a:pt x="2090" y="3925"/>
                    </a:lnTo>
                    <a:lnTo>
                      <a:pt x="2088" y="3925"/>
                    </a:lnTo>
                    <a:lnTo>
                      <a:pt x="2088" y="3927"/>
                    </a:lnTo>
                    <a:lnTo>
                      <a:pt x="2086" y="3927"/>
                    </a:lnTo>
                    <a:lnTo>
                      <a:pt x="2086" y="3928"/>
                    </a:lnTo>
                    <a:lnTo>
                      <a:pt x="2085" y="3928"/>
                    </a:lnTo>
                    <a:lnTo>
                      <a:pt x="2085" y="3930"/>
                    </a:lnTo>
                    <a:lnTo>
                      <a:pt x="2083" y="3930"/>
                    </a:lnTo>
                    <a:lnTo>
                      <a:pt x="2083" y="3932"/>
                    </a:lnTo>
                    <a:lnTo>
                      <a:pt x="2081" y="3932"/>
                    </a:lnTo>
                    <a:lnTo>
                      <a:pt x="2081" y="3935"/>
                    </a:lnTo>
                    <a:lnTo>
                      <a:pt x="2080" y="3935"/>
                    </a:lnTo>
                    <a:lnTo>
                      <a:pt x="2080" y="3937"/>
                    </a:lnTo>
                    <a:lnTo>
                      <a:pt x="2078" y="3937"/>
                    </a:lnTo>
                    <a:lnTo>
                      <a:pt x="2078" y="3938"/>
                    </a:lnTo>
                    <a:lnTo>
                      <a:pt x="2076" y="3938"/>
                    </a:lnTo>
                    <a:lnTo>
                      <a:pt x="2076" y="3940"/>
                    </a:lnTo>
                    <a:lnTo>
                      <a:pt x="2075" y="3940"/>
                    </a:lnTo>
                    <a:lnTo>
                      <a:pt x="2075" y="3942"/>
                    </a:lnTo>
                    <a:lnTo>
                      <a:pt x="2073" y="3942"/>
                    </a:lnTo>
                    <a:lnTo>
                      <a:pt x="2073" y="3943"/>
                    </a:lnTo>
                    <a:lnTo>
                      <a:pt x="2071" y="3943"/>
                    </a:lnTo>
                    <a:lnTo>
                      <a:pt x="2071" y="3945"/>
                    </a:lnTo>
                    <a:lnTo>
                      <a:pt x="2070" y="3945"/>
                    </a:lnTo>
                    <a:lnTo>
                      <a:pt x="2070" y="3947"/>
                    </a:lnTo>
                    <a:lnTo>
                      <a:pt x="2068" y="3947"/>
                    </a:lnTo>
                    <a:lnTo>
                      <a:pt x="2068" y="3948"/>
                    </a:lnTo>
                    <a:lnTo>
                      <a:pt x="2066" y="3948"/>
                    </a:lnTo>
                    <a:lnTo>
                      <a:pt x="2066" y="3950"/>
                    </a:lnTo>
                    <a:lnTo>
                      <a:pt x="2065" y="3950"/>
                    </a:lnTo>
                    <a:lnTo>
                      <a:pt x="2065" y="3952"/>
                    </a:lnTo>
                    <a:lnTo>
                      <a:pt x="2063" y="3952"/>
                    </a:lnTo>
                    <a:lnTo>
                      <a:pt x="2063" y="3955"/>
                    </a:lnTo>
                    <a:lnTo>
                      <a:pt x="2061" y="3955"/>
                    </a:lnTo>
                    <a:lnTo>
                      <a:pt x="2061" y="3957"/>
                    </a:lnTo>
                    <a:lnTo>
                      <a:pt x="2060" y="3957"/>
                    </a:lnTo>
                    <a:lnTo>
                      <a:pt x="2060" y="3958"/>
                    </a:lnTo>
                    <a:lnTo>
                      <a:pt x="2058" y="3958"/>
                    </a:lnTo>
                    <a:lnTo>
                      <a:pt x="2058" y="3960"/>
                    </a:lnTo>
                    <a:lnTo>
                      <a:pt x="2056" y="3960"/>
                    </a:lnTo>
                    <a:lnTo>
                      <a:pt x="2056" y="3962"/>
                    </a:lnTo>
                    <a:lnTo>
                      <a:pt x="2055" y="3962"/>
                    </a:lnTo>
                    <a:lnTo>
                      <a:pt x="2055" y="3963"/>
                    </a:lnTo>
                    <a:lnTo>
                      <a:pt x="2053" y="3963"/>
                    </a:lnTo>
                    <a:lnTo>
                      <a:pt x="2053" y="3965"/>
                    </a:lnTo>
                    <a:lnTo>
                      <a:pt x="2051" y="3965"/>
                    </a:lnTo>
                    <a:lnTo>
                      <a:pt x="2051" y="3967"/>
                    </a:lnTo>
                    <a:lnTo>
                      <a:pt x="2050" y="3967"/>
                    </a:lnTo>
                    <a:lnTo>
                      <a:pt x="2050" y="3968"/>
                    </a:lnTo>
                    <a:lnTo>
                      <a:pt x="2048" y="3968"/>
                    </a:lnTo>
                    <a:lnTo>
                      <a:pt x="2048" y="3972"/>
                    </a:lnTo>
                    <a:lnTo>
                      <a:pt x="2046" y="3972"/>
                    </a:lnTo>
                    <a:lnTo>
                      <a:pt x="2046" y="3973"/>
                    </a:lnTo>
                    <a:lnTo>
                      <a:pt x="2045" y="3973"/>
                    </a:lnTo>
                    <a:lnTo>
                      <a:pt x="2045" y="3975"/>
                    </a:lnTo>
                    <a:lnTo>
                      <a:pt x="2043" y="3975"/>
                    </a:lnTo>
                    <a:lnTo>
                      <a:pt x="2043" y="3977"/>
                    </a:lnTo>
                    <a:lnTo>
                      <a:pt x="2041" y="3977"/>
                    </a:lnTo>
                    <a:lnTo>
                      <a:pt x="2041" y="3978"/>
                    </a:lnTo>
                    <a:lnTo>
                      <a:pt x="2040" y="3978"/>
                    </a:lnTo>
                    <a:lnTo>
                      <a:pt x="2040" y="3980"/>
                    </a:lnTo>
                    <a:lnTo>
                      <a:pt x="2038" y="3980"/>
                    </a:lnTo>
                    <a:lnTo>
                      <a:pt x="2038" y="3982"/>
                    </a:lnTo>
                    <a:lnTo>
                      <a:pt x="2036" y="3982"/>
                    </a:lnTo>
                    <a:lnTo>
                      <a:pt x="2036" y="3983"/>
                    </a:lnTo>
                    <a:lnTo>
                      <a:pt x="2035" y="3983"/>
                    </a:lnTo>
                    <a:lnTo>
                      <a:pt x="2035" y="3985"/>
                    </a:lnTo>
                    <a:lnTo>
                      <a:pt x="2033" y="3985"/>
                    </a:lnTo>
                    <a:lnTo>
                      <a:pt x="2033" y="3987"/>
                    </a:lnTo>
                    <a:lnTo>
                      <a:pt x="2031" y="3987"/>
                    </a:lnTo>
                    <a:lnTo>
                      <a:pt x="2031" y="3990"/>
                    </a:lnTo>
                    <a:lnTo>
                      <a:pt x="2030" y="3990"/>
                    </a:lnTo>
                    <a:lnTo>
                      <a:pt x="2030" y="3992"/>
                    </a:lnTo>
                    <a:lnTo>
                      <a:pt x="2028" y="3992"/>
                    </a:lnTo>
                    <a:lnTo>
                      <a:pt x="2028" y="3993"/>
                    </a:lnTo>
                    <a:lnTo>
                      <a:pt x="2026" y="3993"/>
                    </a:lnTo>
                    <a:lnTo>
                      <a:pt x="2026" y="3995"/>
                    </a:lnTo>
                    <a:lnTo>
                      <a:pt x="2025" y="3995"/>
                    </a:lnTo>
                    <a:lnTo>
                      <a:pt x="2025" y="3997"/>
                    </a:lnTo>
                    <a:lnTo>
                      <a:pt x="2023" y="3997"/>
                    </a:lnTo>
                    <a:lnTo>
                      <a:pt x="2023" y="3998"/>
                    </a:lnTo>
                    <a:lnTo>
                      <a:pt x="2021" y="3998"/>
                    </a:lnTo>
                    <a:lnTo>
                      <a:pt x="2021" y="4000"/>
                    </a:lnTo>
                    <a:lnTo>
                      <a:pt x="2020" y="4000"/>
                    </a:lnTo>
                    <a:lnTo>
                      <a:pt x="2020" y="4002"/>
                    </a:lnTo>
                    <a:lnTo>
                      <a:pt x="2018" y="4002"/>
                    </a:lnTo>
                    <a:lnTo>
                      <a:pt x="2018" y="4003"/>
                    </a:lnTo>
                    <a:lnTo>
                      <a:pt x="2016" y="4003"/>
                    </a:lnTo>
                    <a:lnTo>
                      <a:pt x="2016" y="4007"/>
                    </a:lnTo>
                    <a:lnTo>
                      <a:pt x="2015" y="4007"/>
                    </a:lnTo>
                    <a:lnTo>
                      <a:pt x="2015" y="4008"/>
                    </a:lnTo>
                    <a:lnTo>
                      <a:pt x="2013" y="4008"/>
                    </a:lnTo>
                    <a:lnTo>
                      <a:pt x="2013" y="4010"/>
                    </a:lnTo>
                    <a:lnTo>
                      <a:pt x="2011" y="4010"/>
                    </a:lnTo>
                    <a:lnTo>
                      <a:pt x="2011" y="4012"/>
                    </a:lnTo>
                    <a:lnTo>
                      <a:pt x="2010" y="4012"/>
                    </a:lnTo>
                    <a:lnTo>
                      <a:pt x="2010" y="4013"/>
                    </a:lnTo>
                    <a:lnTo>
                      <a:pt x="2008" y="4013"/>
                    </a:lnTo>
                    <a:lnTo>
                      <a:pt x="2008" y="4015"/>
                    </a:lnTo>
                    <a:lnTo>
                      <a:pt x="2006" y="4015"/>
                    </a:lnTo>
                    <a:lnTo>
                      <a:pt x="2006" y="4017"/>
                    </a:lnTo>
                    <a:lnTo>
                      <a:pt x="2005" y="4017"/>
                    </a:lnTo>
                    <a:lnTo>
                      <a:pt x="2005" y="4018"/>
                    </a:lnTo>
                    <a:lnTo>
                      <a:pt x="2003" y="4018"/>
                    </a:lnTo>
                    <a:lnTo>
                      <a:pt x="2003" y="4020"/>
                    </a:lnTo>
                    <a:lnTo>
                      <a:pt x="2001" y="4020"/>
                    </a:lnTo>
                    <a:lnTo>
                      <a:pt x="2001" y="4023"/>
                    </a:lnTo>
                    <a:lnTo>
                      <a:pt x="2000" y="4023"/>
                    </a:lnTo>
                    <a:lnTo>
                      <a:pt x="2000" y="4025"/>
                    </a:lnTo>
                    <a:lnTo>
                      <a:pt x="1998" y="4025"/>
                    </a:lnTo>
                    <a:lnTo>
                      <a:pt x="1998" y="4027"/>
                    </a:lnTo>
                    <a:lnTo>
                      <a:pt x="1996" y="4027"/>
                    </a:lnTo>
                    <a:lnTo>
                      <a:pt x="1996" y="4028"/>
                    </a:lnTo>
                    <a:lnTo>
                      <a:pt x="1995" y="4028"/>
                    </a:lnTo>
                    <a:lnTo>
                      <a:pt x="1995" y="4030"/>
                    </a:lnTo>
                    <a:lnTo>
                      <a:pt x="1993" y="4030"/>
                    </a:lnTo>
                    <a:lnTo>
                      <a:pt x="1993" y="4032"/>
                    </a:lnTo>
                    <a:lnTo>
                      <a:pt x="1991" y="4032"/>
                    </a:lnTo>
                    <a:lnTo>
                      <a:pt x="1991" y="4033"/>
                    </a:lnTo>
                    <a:lnTo>
                      <a:pt x="1990" y="4033"/>
                    </a:lnTo>
                    <a:lnTo>
                      <a:pt x="1990" y="4035"/>
                    </a:lnTo>
                    <a:lnTo>
                      <a:pt x="1988" y="4035"/>
                    </a:lnTo>
                    <a:lnTo>
                      <a:pt x="1988" y="4038"/>
                    </a:lnTo>
                    <a:lnTo>
                      <a:pt x="1986" y="4038"/>
                    </a:lnTo>
                    <a:lnTo>
                      <a:pt x="1986" y="4040"/>
                    </a:lnTo>
                    <a:lnTo>
                      <a:pt x="1985" y="4040"/>
                    </a:lnTo>
                    <a:lnTo>
                      <a:pt x="1985" y="4042"/>
                    </a:lnTo>
                    <a:lnTo>
                      <a:pt x="1983" y="4042"/>
                    </a:lnTo>
                    <a:lnTo>
                      <a:pt x="1983" y="4043"/>
                    </a:lnTo>
                    <a:lnTo>
                      <a:pt x="1981" y="4043"/>
                    </a:lnTo>
                    <a:lnTo>
                      <a:pt x="1981" y="4045"/>
                    </a:lnTo>
                    <a:lnTo>
                      <a:pt x="1980" y="4045"/>
                    </a:lnTo>
                    <a:lnTo>
                      <a:pt x="1980" y="4047"/>
                    </a:lnTo>
                    <a:lnTo>
                      <a:pt x="1978" y="4047"/>
                    </a:lnTo>
                    <a:lnTo>
                      <a:pt x="1978" y="4048"/>
                    </a:lnTo>
                    <a:lnTo>
                      <a:pt x="1976" y="4048"/>
                    </a:lnTo>
                    <a:lnTo>
                      <a:pt x="1976" y="4050"/>
                    </a:lnTo>
                    <a:lnTo>
                      <a:pt x="1975" y="4050"/>
                    </a:lnTo>
                    <a:lnTo>
                      <a:pt x="1975" y="4053"/>
                    </a:lnTo>
                    <a:lnTo>
                      <a:pt x="1973" y="4053"/>
                    </a:lnTo>
                    <a:lnTo>
                      <a:pt x="1973" y="4055"/>
                    </a:lnTo>
                    <a:lnTo>
                      <a:pt x="1971" y="4055"/>
                    </a:lnTo>
                    <a:lnTo>
                      <a:pt x="1971" y="4057"/>
                    </a:lnTo>
                    <a:lnTo>
                      <a:pt x="1970" y="4057"/>
                    </a:lnTo>
                    <a:lnTo>
                      <a:pt x="1970" y="4058"/>
                    </a:lnTo>
                    <a:lnTo>
                      <a:pt x="1968" y="4058"/>
                    </a:lnTo>
                    <a:lnTo>
                      <a:pt x="1968" y="4060"/>
                    </a:lnTo>
                    <a:lnTo>
                      <a:pt x="1966" y="4060"/>
                    </a:lnTo>
                    <a:lnTo>
                      <a:pt x="1966" y="4062"/>
                    </a:lnTo>
                    <a:lnTo>
                      <a:pt x="1965" y="4062"/>
                    </a:lnTo>
                    <a:lnTo>
                      <a:pt x="1965" y="4063"/>
                    </a:lnTo>
                    <a:lnTo>
                      <a:pt x="1963" y="4063"/>
                    </a:lnTo>
                    <a:lnTo>
                      <a:pt x="1963" y="4065"/>
                    </a:lnTo>
                    <a:lnTo>
                      <a:pt x="1961" y="4065"/>
                    </a:lnTo>
                    <a:lnTo>
                      <a:pt x="1961" y="4068"/>
                    </a:lnTo>
                    <a:lnTo>
                      <a:pt x="1960" y="4068"/>
                    </a:lnTo>
                    <a:lnTo>
                      <a:pt x="1960" y="4070"/>
                    </a:lnTo>
                    <a:lnTo>
                      <a:pt x="1958" y="4070"/>
                    </a:lnTo>
                    <a:lnTo>
                      <a:pt x="1958" y="4072"/>
                    </a:lnTo>
                    <a:lnTo>
                      <a:pt x="1956" y="4072"/>
                    </a:lnTo>
                    <a:lnTo>
                      <a:pt x="1956" y="4073"/>
                    </a:lnTo>
                    <a:lnTo>
                      <a:pt x="1955" y="4073"/>
                    </a:lnTo>
                    <a:lnTo>
                      <a:pt x="1955" y="4075"/>
                    </a:lnTo>
                    <a:lnTo>
                      <a:pt x="1953" y="4075"/>
                    </a:lnTo>
                    <a:lnTo>
                      <a:pt x="1953" y="4077"/>
                    </a:lnTo>
                    <a:lnTo>
                      <a:pt x="1951" y="4077"/>
                    </a:lnTo>
                    <a:lnTo>
                      <a:pt x="1951" y="4078"/>
                    </a:lnTo>
                    <a:lnTo>
                      <a:pt x="1950" y="4078"/>
                    </a:lnTo>
                    <a:lnTo>
                      <a:pt x="1950" y="4080"/>
                    </a:lnTo>
                    <a:lnTo>
                      <a:pt x="1948" y="4080"/>
                    </a:lnTo>
                    <a:lnTo>
                      <a:pt x="1948" y="4083"/>
                    </a:lnTo>
                    <a:lnTo>
                      <a:pt x="1946" y="4083"/>
                    </a:lnTo>
                    <a:lnTo>
                      <a:pt x="1946" y="4085"/>
                    </a:lnTo>
                    <a:lnTo>
                      <a:pt x="1945" y="4085"/>
                    </a:lnTo>
                    <a:lnTo>
                      <a:pt x="1945" y="4087"/>
                    </a:lnTo>
                    <a:lnTo>
                      <a:pt x="1943" y="4087"/>
                    </a:lnTo>
                    <a:lnTo>
                      <a:pt x="1943" y="4088"/>
                    </a:lnTo>
                    <a:lnTo>
                      <a:pt x="1941" y="4088"/>
                    </a:lnTo>
                    <a:lnTo>
                      <a:pt x="1941" y="4090"/>
                    </a:lnTo>
                    <a:lnTo>
                      <a:pt x="1940" y="4090"/>
                    </a:lnTo>
                    <a:lnTo>
                      <a:pt x="1940" y="4092"/>
                    </a:lnTo>
                    <a:lnTo>
                      <a:pt x="1938" y="4092"/>
                    </a:lnTo>
                    <a:lnTo>
                      <a:pt x="1938" y="4093"/>
                    </a:lnTo>
                    <a:lnTo>
                      <a:pt x="1936" y="4093"/>
                    </a:lnTo>
                    <a:lnTo>
                      <a:pt x="1936" y="4097"/>
                    </a:lnTo>
                    <a:lnTo>
                      <a:pt x="1935" y="4097"/>
                    </a:lnTo>
                    <a:lnTo>
                      <a:pt x="1935" y="4098"/>
                    </a:lnTo>
                    <a:lnTo>
                      <a:pt x="1933" y="4098"/>
                    </a:lnTo>
                    <a:lnTo>
                      <a:pt x="1933" y="4100"/>
                    </a:lnTo>
                    <a:lnTo>
                      <a:pt x="1931" y="4100"/>
                    </a:lnTo>
                    <a:lnTo>
                      <a:pt x="1931" y="4102"/>
                    </a:lnTo>
                    <a:lnTo>
                      <a:pt x="1930" y="4102"/>
                    </a:lnTo>
                    <a:lnTo>
                      <a:pt x="1930" y="4103"/>
                    </a:lnTo>
                    <a:lnTo>
                      <a:pt x="1928" y="4103"/>
                    </a:lnTo>
                    <a:lnTo>
                      <a:pt x="1928" y="4105"/>
                    </a:lnTo>
                    <a:lnTo>
                      <a:pt x="1926" y="4105"/>
                    </a:lnTo>
                    <a:lnTo>
                      <a:pt x="1926" y="4107"/>
                    </a:lnTo>
                    <a:lnTo>
                      <a:pt x="1925" y="4107"/>
                    </a:lnTo>
                    <a:lnTo>
                      <a:pt x="1925" y="4110"/>
                    </a:lnTo>
                    <a:lnTo>
                      <a:pt x="1923" y="4110"/>
                    </a:lnTo>
                    <a:lnTo>
                      <a:pt x="1923" y="4112"/>
                    </a:lnTo>
                    <a:lnTo>
                      <a:pt x="1921" y="4112"/>
                    </a:lnTo>
                    <a:lnTo>
                      <a:pt x="1921" y="4113"/>
                    </a:lnTo>
                    <a:lnTo>
                      <a:pt x="1920" y="4113"/>
                    </a:lnTo>
                    <a:lnTo>
                      <a:pt x="1920" y="4115"/>
                    </a:lnTo>
                    <a:lnTo>
                      <a:pt x="1918" y="4115"/>
                    </a:lnTo>
                    <a:lnTo>
                      <a:pt x="1918" y="4117"/>
                    </a:lnTo>
                    <a:lnTo>
                      <a:pt x="1916" y="4117"/>
                    </a:lnTo>
                    <a:lnTo>
                      <a:pt x="1916" y="4118"/>
                    </a:lnTo>
                    <a:lnTo>
                      <a:pt x="1915" y="4118"/>
                    </a:lnTo>
                    <a:lnTo>
                      <a:pt x="1915" y="4120"/>
                    </a:lnTo>
                    <a:lnTo>
                      <a:pt x="1913" y="4120"/>
                    </a:lnTo>
                    <a:lnTo>
                      <a:pt x="1913" y="4123"/>
                    </a:lnTo>
                    <a:lnTo>
                      <a:pt x="1911" y="4123"/>
                    </a:lnTo>
                    <a:lnTo>
                      <a:pt x="1911" y="4125"/>
                    </a:lnTo>
                    <a:lnTo>
                      <a:pt x="1910" y="4125"/>
                    </a:lnTo>
                    <a:lnTo>
                      <a:pt x="1910" y="4127"/>
                    </a:lnTo>
                    <a:lnTo>
                      <a:pt x="1908" y="4127"/>
                    </a:lnTo>
                    <a:lnTo>
                      <a:pt x="1908" y="4128"/>
                    </a:lnTo>
                    <a:lnTo>
                      <a:pt x="1906" y="4128"/>
                    </a:lnTo>
                    <a:lnTo>
                      <a:pt x="1906" y="4130"/>
                    </a:lnTo>
                    <a:lnTo>
                      <a:pt x="1905" y="4130"/>
                    </a:lnTo>
                    <a:lnTo>
                      <a:pt x="1905" y="4132"/>
                    </a:lnTo>
                    <a:lnTo>
                      <a:pt x="1903" y="4132"/>
                    </a:lnTo>
                    <a:lnTo>
                      <a:pt x="1903" y="4133"/>
                    </a:lnTo>
                    <a:lnTo>
                      <a:pt x="1901" y="4133"/>
                    </a:lnTo>
                    <a:lnTo>
                      <a:pt x="1901" y="4137"/>
                    </a:lnTo>
                    <a:lnTo>
                      <a:pt x="1900" y="4137"/>
                    </a:lnTo>
                    <a:lnTo>
                      <a:pt x="1900" y="4138"/>
                    </a:lnTo>
                    <a:lnTo>
                      <a:pt x="1898" y="4138"/>
                    </a:lnTo>
                    <a:lnTo>
                      <a:pt x="1898" y="4140"/>
                    </a:lnTo>
                    <a:lnTo>
                      <a:pt x="1896" y="4140"/>
                    </a:lnTo>
                    <a:lnTo>
                      <a:pt x="1896" y="4142"/>
                    </a:lnTo>
                    <a:lnTo>
                      <a:pt x="1895" y="4142"/>
                    </a:lnTo>
                    <a:lnTo>
                      <a:pt x="1895" y="4143"/>
                    </a:lnTo>
                    <a:lnTo>
                      <a:pt x="1893" y="4143"/>
                    </a:lnTo>
                    <a:lnTo>
                      <a:pt x="1893" y="4145"/>
                    </a:lnTo>
                    <a:lnTo>
                      <a:pt x="1891" y="4145"/>
                    </a:lnTo>
                    <a:lnTo>
                      <a:pt x="1891" y="4147"/>
                    </a:lnTo>
                    <a:lnTo>
                      <a:pt x="1890" y="4147"/>
                    </a:lnTo>
                    <a:lnTo>
                      <a:pt x="1890" y="4150"/>
                    </a:lnTo>
                    <a:lnTo>
                      <a:pt x="1888" y="4150"/>
                    </a:lnTo>
                    <a:lnTo>
                      <a:pt x="1888" y="4152"/>
                    </a:lnTo>
                    <a:lnTo>
                      <a:pt x="1886" y="4152"/>
                    </a:lnTo>
                    <a:lnTo>
                      <a:pt x="1886" y="4153"/>
                    </a:lnTo>
                    <a:lnTo>
                      <a:pt x="1885" y="4153"/>
                    </a:lnTo>
                    <a:lnTo>
                      <a:pt x="1885" y="4155"/>
                    </a:lnTo>
                    <a:lnTo>
                      <a:pt x="1883" y="4155"/>
                    </a:lnTo>
                    <a:lnTo>
                      <a:pt x="1883" y="4157"/>
                    </a:lnTo>
                    <a:lnTo>
                      <a:pt x="1881" y="4157"/>
                    </a:lnTo>
                    <a:lnTo>
                      <a:pt x="1881" y="4158"/>
                    </a:lnTo>
                    <a:lnTo>
                      <a:pt x="1880" y="4158"/>
                    </a:lnTo>
                    <a:lnTo>
                      <a:pt x="1880" y="4162"/>
                    </a:lnTo>
                    <a:lnTo>
                      <a:pt x="1878" y="4162"/>
                    </a:lnTo>
                    <a:lnTo>
                      <a:pt x="1878" y="4163"/>
                    </a:lnTo>
                    <a:lnTo>
                      <a:pt x="1876" y="4163"/>
                    </a:lnTo>
                    <a:lnTo>
                      <a:pt x="1876" y="4165"/>
                    </a:lnTo>
                    <a:lnTo>
                      <a:pt x="1875" y="4165"/>
                    </a:lnTo>
                    <a:lnTo>
                      <a:pt x="1875" y="4167"/>
                    </a:lnTo>
                    <a:lnTo>
                      <a:pt x="1873" y="4167"/>
                    </a:lnTo>
                    <a:lnTo>
                      <a:pt x="1873" y="4168"/>
                    </a:lnTo>
                    <a:lnTo>
                      <a:pt x="1871" y="4168"/>
                    </a:lnTo>
                    <a:lnTo>
                      <a:pt x="1871" y="4170"/>
                    </a:lnTo>
                    <a:lnTo>
                      <a:pt x="1870" y="4170"/>
                    </a:lnTo>
                    <a:lnTo>
                      <a:pt x="1870" y="4172"/>
                    </a:lnTo>
                    <a:lnTo>
                      <a:pt x="1868" y="4172"/>
                    </a:lnTo>
                    <a:lnTo>
                      <a:pt x="1868" y="4175"/>
                    </a:lnTo>
                    <a:lnTo>
                      <a:pt x="1866" y="4175"/>
                    </a:lnTo>
                    <a:lnTo>
                      <a:pt x="1866" y="4177"/>
                    </a:lnTo>
                    <a:lnTo>
                      <a:pt x="1865" y="4177"/>
                    </a:lnTo>
                    <a:lnTo>
                      <a:pt x="1865" y="4178"/>
                    </a:lnTo>
                    <a:lnTo>
                      <a:pt x="1863" y="4178"/>
                    </a:lnTo>
                    <a:lnTo>
                      <a:pt x="1863" y="4180"/>
                    </a:lnTo>
                    <a:lnTo>
                      <a:pt x="1861" y="4180"/>
                    </a:lnTo>
                    <a:lnTo>
                      <a:pt x="1861" y="4182"/>
                    </a:lnTo>
                    <a:lnTo>
                      <a:pt x="1860" y="4182"/>
                    </a:lnTo>
                    <a:lnTo>
                      <a:pt x="1860" y="4183"/>
                    </a:lnTo>
                    <a:lnTo>
                      <a:pt x="1858" y="4183"/>
                    </a:lnTo>
                    <a:lnTo>
                      <a:pt x="1858" y="4187"/>
                    </a:lnTo>
                    <a:lnTo>
                      <a:pt x="1856" y="4187"/>
                    </a:lnTo>
                    <a:lnTo>
                      <a:pt x="1856" y="4188"/>
                    </a:lnTo>
                    <a:lnTo>
                      <a:pt x="1855" y="4188"/>
                    </a:lnTo>
                    <a:lnTo>
                      <a:pt x="1855" y="4190"/>
                    </a:lnTo>
                    <a:lnTo>
                      <a:pt x="1853" y="4190"/>
                    </a:lnTo>
                    <a:lnTo>
                      <a:pt x="1853" y="4192"/>
                    </a:lnTo>
                    <a:lnTo>
                      <a:pt x="1851" y="4192"/>
                    </a:lnTo>
                    <a:lnTo>
                      <a:pt x="1851" y="4193"/>
                    </a:lnTo>
                    <a:lnTo>
                      <a:pt x="1850" y="4193"/>
                    </a:lnTo>
                    <a:lnTo>
                      <a:pt x="1850" y="4195"/>
                    </a:lnTo>
                    <a:lnTo>
                      <a:pt x="1848" y="4195"/>
                    </a:lnTo>
                    <a:lnTo>
                      <a:pt x="1848" y="4198"/>
                    </a:lnTo>
                    <a:lnTo>
                      <a:pt x="1846" y="4198"/>
                    </a:lnTo>
                    <a:lnTo>
                      <a:pt x="1846" y="4200"/>
                    </a:lnTo>
                    <a:lnTo>
                      <a:pt x="1845" y="4200"/>
                    </a:lnTo>
                    <a:lnTo>
                      <a:pt x="1845" y="4202"/>
                    </a:lnTo>
                    <a:lnTo>
                      <a:pt x="1843" y="4202"/>
                    </a:lnTo>
                    <a:lnTo>
                      <a:pt x="1843" y="4203"/>
                    </a:lnTo>
                    <a:lnTo>
                      <a:pt x="1841" y="4203"/>
                    </a:lnTo>
                    <a:lnTo>
                      <a:pt x="1841" y="4205"/>
                    </a:lnTo>
                    <a:lnTo>
                      <a:pt x="1840" y="4205"/>
                    </a:lnTo>
                    <a:lnTo>
                      <a:pt x="1840" y="4207"/>
                    </a:lnTo>
                    <a:lnTo>
                      <a:pt x="1838" y="4207"/>
                    </a:lnTo>
                    <a:lnTo>
                      <a:pt x="1838" y="4210"/>
                    </a:lnTo>
                    <a:lnTo>
                      <a:pt x="1836" y="4210"/>
                    </a:lnTo>
                    <a:lnTo>
                      <a:pt x="1836" y="4212"/>
                    </a:lnTo>
                    <a:lnTo>
                      <a:pt x="1835" y="4212"/>
                    </a:lnTo>
                    <a:lnTo>
                      <a:pt x="1835" y="4213"/>
                    </a:lnTo>
                    <a:lnTo>
                      <a:pt x="1833" y="4213"/>
                    </a:lnTo>
                    <a:lnTo>
                      <a:pt x="1833" y="4215"/>
                    </a:lnTo>
                    <a:lnTo>
                      <a:pt x="1831" y="4215"/>
                    </a:lnTo>
                    <a:lnTo>
                      <a:pt x="1831" y="4217"/>
                    </a:lnTo>
                    <a:lnTo>
                      <a:pt x="1830" y="4217"/>
                    </a:lnTo>
                    <a:lnTo>
                      <a:pt x="1830" y="4218"/>
                    </a:lnTo>
                    <a:lnTo>
                      <a:pt x="1828" y="4218"/>
                    </a:lnTo>
                    <a:lnTo>
                      <a:pt x="1828" y="4222"/>
                    </a:lnTo>
                    <a:lnTo>
                      <a:pt x="1826" y="4222"/>
                    </a:lnTo>
                    <a:lnTo>
                      <a:pt x="1826" y="4223"/>
                    </a:lnTo>
                    <a:lnTo>
                      <a:pt x="1825" y="4223"/>
                    </a:lnTo>
                    <a:lnTo>
                      <a:pt x="1825" y="4225"/>
                    </a:lnTo>
                    <a:lnTo>
                      <a:pt x="1823" y="4225"/>
                    </a:lnTo>
                    <a:lnTo>
                      <a:pt x="1823" y="4227"/>
                    </a:lnTo>
                    <a:lnTo>
                      <a:pt x="1821" y="4227"/>
                    </a:lnTo>
                    <a:lnTo>
                      <a:pt x="1821" y="4228"/>
                    </a:lnTo>
                    <a:lnTo>
                      <a:pt x="1820" y="4228"/>
                    </a:lnTo>
                    <a:lnTo>
                      <a:pt x="1820" y="4230"/>
                    </a:lnTo>
                    <a:lnTo>
                      <a:pt x="1818" y="4230"/>
                    </a:lnTo>
                    <a:lnTo>
                      <a:pt x="1818" y="4233"/>
                    </a:lnTo>
                    <a:lnTo>
                      <a:pt x="1816" y="4233"/>
                    </a:lnTo>
                    <a:lnTo>
                      <a:pt x="1816" y="4235"/>
                    </a:lnTo>
                    <a:lnTo>
                      <a:pt x="1815" y="4235"/>
                    </a:lnTo>
                    <a:lnTo>
                      <a:pt x="1815" y="4237"/>
                    </a:lnTo>
                    <a:lnTo>
                      <a:pt x="1813" y="4237"/>
                    </a:lnTo>
                    <a:lnTo>
                      <a:pt x="1813" y="4238"/>
                    </a:lnTo>
                    <a:lnTo>
                      <a:pt x="1811" y="4238"/>
                    </a:lnTo>
                    <a:lnTo>
                      <a:pt x="1811" y="4240"/>
                    </a:lnTo>
                    <a:lnTo>
                      <a:pt x="1810" y="4240"/>
                    </a:lnTo>
                    <a:lnTo>
                      <a:pt x="1810" y="4243"/>
                    </a:lnTo>
                    <a:lnTo>
                      <a:pt x="1808" y="4243"/>
                    </a:lnTo>
                    <a:lnTo>
                      <a:pt x="1808" y="4245"/>
                    </a:lnTo>
                    <a:lnTo>
                      <a:pt x="1806" y="4245"/>
                    </a:lnTo>
                    <a:lnTo>
                      <a:pt x="1806" y="4247"/>
                    </a:lnTo>
                    <a:lnTo>
                      <a:pt x="1805" y="4247"/>
                    </a:lnTo>
                    <a:lnTo>
                      <a:pt x="1805" y="4248"/>
                    </a:lnTo>
                    <a:lnTo>
                      <a:pt x="1803" y="4248"/>
                    </a:lnTo>
                    <a:lnTo>
                      <a:pt x="1803" y="4250"/>
                    </a:lnTo>
                    <a:lnTo>
                      <a:pt x="1801" y="4250"/>
                    </a:lnTo>
                    <a:lnTo>
                      <a:pt x="1801" y="4252"/>
                    </a:lnTo>
                    <a:lnTo>
                      <a:pt x="1800" y="4252"/>
                    </a:lnTo>
                    <a:lnTo>
                      <a:pt x="1800" y="4255"/>
                    </a:lnTo>
                    <a:lnTo>
                      <a:pt x="1798" y="4255"/>
                    </a:lnTo>
                    <a:lnTo>
                      <a:pt x="1798" y="4257"/>
                    </a:lnTo>
                    <a:lnTo>
                      <a:pt x="1796" y="4257"/>
                    </a:lnTo>
                    <a:lnTo>
                      <a:pt x="1796" y="4258"/>
                    </a:lnTo>
                    <a:lnTo>
                      <a:pt x="1795" y="4258"/>
                    </a:lnTo>
                    <a:lnTo>
                      <a:pt x="1795" y="4260"/>
                    </a:lnTo>
                    <a:lnTo>
                      <a:pt x="1793" y="4260"/>
                    </a:lnTo>
                    <a:lnTo>
                      <a:pt x="1793" y="4262"/>
                    </a:lnTo>
                    <a:lnTo>
                      <a:pt x="1791" y="4262"/>
                    </a:lnTo>
                    <a:lnTo>
                      <a:pt x="1791" y="4265"/>
                    </a:lnTo>
                    <a:lnTo>
                      <a:pt x="1790" y="4265"/>
                    </a:lnTo>
                    <a:lnTo>
                      <a:pt x="1790" y="4267"/>
                    </a:lnTo>
                    <a:lnTo>
                      <a:pt x="1788" y="4267"/>
                    </a:lnTo>
                    <a:lnTo>
                      <a:pt x="1788" y="4268"/>
                    </a:lnTo>
                    <a:lnTo>
                      <a:pt x="1786" y="4268"/>
                    </a:lnTo>
                    <a:lnTo>
                      <a:pt x="1786" y="4270"/>
                    </a:lnTo>
                    <a:lnTo>
                      <a:pt x="1785" y="4270"/>
                    </a:lnTo>
                    <a:lnTo>
                      <a:pt x="1785" y="4272"/>
                    </a:lnTo>
                    <a:lnTo>
                      <a:pt x="1783" y="4272"/>
                    </a:lnTo>
                    <a:lnTo>
                      <a:pt x="1783" y="4273"/>
                    </a:lnTo>
                    <a:lnTo>
                      <a:pt x="1781" y="4273"/>
                    </a:lnTo>
                    <a:lnTo>
                      <a:pt x="1781" y="4277"/>
                    </a:lnTo>
                    <a:lnTo>
                      <a:pt x="1780" y="4277"/>
                    </a:lnTo>
                    <a:lnTo>
                      <a:pt x="1780" y="4278"/>
                    </a:lnTo>
                    <a:lnTo>
                      <a:pt x="1778" y="4278"/>
                    </a:lnTo>
                    <a:lnTo>
                      <a:pt x="1778" y="4280"/>
                    </a:lnTo>
                    <a:lnTo>
                      <a:pt x="1776" y="4280"/>
                    </a:lnTo>
                    <a:lnTo>
                      <a:pt x="1776" y="4282"/>
                    </a:lnTo>
                    <a:lnTo>
                      <a:pt x="1775" y="4282"/>
                    </a:lnTo>
                    <a:lnTo>
                      <a:pt x="1775" y="4283"/>
                    </a:lnTo>
                    <a:lnTo>
                      <a:pt x="1773" y="4283"/>
                    </a:lnTo>
                    <a:lnTo>
                      <a:pt x="1773" y="4287"/>
                    </a:lnTo>
                    <a:lnTo>
                      <a:pt x="1771" y="4287"/>
                    </a:lnTo>
                    <a:lnTo>
                      <a:pt x="1771" y="4288"/>
                    </a:lnTo>
                    <a:lnTo>
                      <a:pt x="1770" y="4288"/>
                    </a:lnTo>
                    <a:lnTo>
                      <a:pt x="1770" y="4290"/>
                    </a:lnTo>
                    <a:lnTo>
                      <a:pt x="1768" y="4290"/>
                    </a:lnTo>
                    <a:lnTo>
                      <a:pt x="1768" y="4292"/>
                    </a:lnTo>
                    <a:lnTo>
                      <a:pt x="1766" y="4292"/>
                    </a:lnTo>
                    <a:lnTo>
                      <a:pt x="1766" y="4293"/>
                    </a:lnTo>
                    <a:lnTo>
                      <a:pt x="1765" y="4293"/>
                    </a:lnTo>
                    <a:lnTo>
                      <a:pt x="1765" y="4297"/>
                    </a:lnTo>
                    <a:lnTo>
                      <a:pt x="1763" y="4297"/>
                    </a:lnTo>
                    <a:lnTo>
                      <a:pt x="1763" y="4298"/>
                    </a:lnTo>
                    <a:lnTo>
                      <a:pt x="1761" y="4298"/>
                    </a:lnTo>
                    <a:lnTo>
                      <a:pt x="1761" y="4300"/>
                    </a:lnTo>
                    <a:lnTo>
                      <a:pt x="1760" y="4300"/>
                    </a:lnTo>
                    <a:lnTo>
                      <a:pt x="1760" y="4302"/>
                    </a:lnTo>
                    <a:lnTo>
                      <a:pt x="1758" y="4302"/>
                    </a:lnTo>
                    <a:lnTo>
                      <a:pt x="1758" y="4303"/>
                    </a:lnTo>
                    <a:lnTo>
                      <a:pt x="1756" y="4303"/>
                    </a:lnTo>
                    <a:lnTo>
                      <a:pt x="1756" y="4307"/>
                    </a:lnTo>
                    <a:lnTo>
                      <a:pt x="1755" y="4307"/>
                    </a:lnTo>
                    <a:lnTo>
                      <a:pt x="1755" y="4308"/>
                    </a:lnTo>
                    <a:lnTo>
                      <a:pt x="1753" y="4308"/>
                    </a:lnTo>
                    <a:lnTo>
                      <a:pt x="1753" y="4310"/>
                    </a:lnTo>
                    <a:lnTo>
                      <a:pt x="1751" y="4310"/>
                    </a:lnTo>
                    <a:lnTo>
                      <a:pt x="1751" y="4312"/>
                    </a:lnTo>
                    <a:lnTo>
                      <a:pt x="1750" y="4312"/>
                    </a:lnTo>
                    <a:lnTo>
                      <a:pt x="1750" y="4313"/>
                    </a:lnTo>
                    <a:lnTo>
                      <a:pt x="1748" y="4313"/>
                    </a:lnTo>
                    <a:lnTo>
                      <a:pt x="1748" y="4317"/>
                    </a:lnTo>
                    <a:lnTo>
                      <a:pt x="1746" y="4317"/>
                    </a:lnTo>
                    <a:lnTo>
                      <a:pt x="1746" y="4318"/>
                    </a:lnTo>
                    <a:lnTo>
                      <a:pt x="1745" y="4318"/>
                    </a:lnTo>
                    <a:lnTo>
                      <a:pt x="1745" y="4320"/>
                    </a:lnTo>
                    <a:lnTo>
                      <a:pt x="1743" y="4320"/>
                    </a:lnTo>
                    <a:lnTo>
                      <a:pt x="1743" y="4322"/>
                    </a:lnTo>
                    <a:lnTo>
                      <a:pt x="1741" y="4322"/>
                    </a:lnTo>
                    <a:lnTo>
                      <a:pt x="1741" y="4323"/>
                    </a:lnTo>
                    <a:lnTo>
                      <a:pt x="1740" y="4323"/>
                    </a:lnTo>
                    <a:lnTo>
                      <a:pt x="1740" y="4327"/>
                    </a:lnTo>
                    <a:lnTo>
                      <a:pt x="1738" y="4327"/>
                    </a:lnTo>
                    <a:lnTo>
                      <a:pt x="1738" y="4328"/>
                    </a:lnTo>
                    <a:lnTo>
                      <a:pt x="1736" y="4328"/>
                    </a:lnTo>
                    <a:lnTo>
                      <a:pt x="1736" y="4330"/>
                    </a:lnTo>
                    <a:lnTo>
                      <a:pt x="1735" y="4330"/>
                    </a:lnTo>
                    <a:lnTo>
                      <a:pt x="1735" y="4332"/>
                    </a:lnTo>
                    <a:lnTo>
                      <a:pt x="1733" y="4332"/>
                    </a:lnTo>
                    <a:lnTo>
                      <a:pt x="1733" y="4333"/>
                    </a:lnTo>
                    <a:lnTo>
                      <a:pt x="1731" y="4333"/>
                    </a:lnTo>
                    <a:lnTo>
                      <a:pt x="1731" y="4337"/>
                    </a:lnTo>
                    <a:lnTo>
                      <a:pt x="1730" y="4337"/>
                    </a:lnTo>
                    <a:lnTo>
                      <a:pt x="1730" y="4338"/>
                    </a:lnTo>
                    <a:lnTo>
                      <a:pt x="1728" y="4338"/>
                    </a:lnTo>
                    <a:lnTo>
                      <a:pt x="1728" y="4340"/>
                    </a:lnTo>
                    <a:lnTo>
                      <a:pt x="1726" y="4340"/>
                    </a:lnTo>
                    <a:lnTo>
                      <a:pt x="1726" y="4342"/>
                    </a:lnTo>
                    <a:lnTo>
                      <a:pt x="1725" y="4342"/>
                    </a:lnTo>
                    <a:lnTo>
                      <a:pt x="1725" y="4343"/>
                    </a:lnTo>
                    <a:lnTo>
                      <a:pt x="1723" y="4343"/>
                    </a:lnTo>
                    <a:lnTo>
                      <a:pt x="1723" y="4347"/>
                    </a:lnTo>
                    <a:lnTo>
                      <a:pt x="1721" y="4347"/>
                    </a:lnTo>
                    <a:lnTo>
                      <a:pt x="1721" y="4348"/>
                    </a:lnTo>
                    <a:lnTo>
                      <a:pt x="1720" y="4348"/>
                    </a:lnTo>
                    <a:lnTo>
                      <a:pt x="1720" y="4350"/>
                    </a:lnTo>
                    <a:lnTo>
                      <a:pt x="1718" y="4350"/>
                    </a:lnTo>
                    <a:lnTo>
                      <a:pt x="1718" y="4352"/>
                    </a:lnTo>
                    <a:lnTo>
                      <a:pt x="1716" y="4352"/>
                    </a:lnTo>
                    <a:lnTo>
                      <a:pt x="1716" y="4353"/>
                    </a:lnTo>
                    <a:lnTo>
                      <a:pt x="1715" y="4353"/>
                    </a:lnTo>
                    <a:lnTo>
                      <a:pt x="1715" y="4357"/>
                    </a:lnTo>
                    <a:lnTo>
                      <a:pt x="1713" y="4357"/>
                    </a:lnTo>
                    <a:lnTo>
                      <a:pt x="1713" y="4358"/>
                    </a:lnTo>
                    <a:lnTo>
                      <a:pt x="1711" y="4358"/>
                    </a:lnTo>
                    <a:lnTo>
                      <a:pt x="1711" y="4360"/>
                    </a:lnTo>
                    <a:lnTo>
                      <a:pt x="1710" y="4360"/>
                    </a:lnTo>
                    <a:lnTo>
                      <a:pt x="1710" y="4362"/>
                    </a:lnTo>
                    <a:lnTo>
                      <a:pt x="1708" y="4362"/>
                    </a:lnTo>
                    <a:lnTo>
                      <a:pt x="1708" y="4363"/>
                    </a:lnTo>
                    <a:lnTo>
                      <a:pt x="1706" y="4363"/>
                    </a:lnTo>
                    <a:lnTo>
                      <a:pt x="1706" y="4367"/>
                    </a:lnTo>
                    <a:lnTo>
                      <a:pt x="1705" y="4367"/>
                    </a:lnTo>
                    <a:lnTo>
                      <a:pt x="1705" y="4368"/>
                    </a:lnTo>
                    <a:lnTo>
                      <a:pt x="1703" y="4368"/>
                    </a:lnTo>
                    <a:lnTo>
                      <a:pt x="1703" y="4370"/>
                    </a:lnTo>
                    <a:lnTo>
                      <a:pt x="1701" y="4370"/>
                    </a:lnTo>
                    <a:lnTo>
                      <a:pt x="1701" y="4372"/>
                    </a:lnTo>
                    <a:lnTo>
                      <a:pt x="1700" y="4372"/>
                    </a:lnTo>
                    <a:lnTo>
                      <a:pt x="1700" y="4375"/>
                    </a:lnTo>
                    <a:lnTo>
                      <a:pt x="1698" y="4375"/>
                    </a:lnTo>
                    <a:lnTo>
                      <a:pt x="1698" y="4377"/>
                    </a:lnTo>
                    <a:lnTo>
                      <a:pt x="1696" y="4377"/>
                    </a:lnTo>
                    <a:lnTo>
                      <a:pt x="1696" y="4378"/>
                    </a:lnTo>
                    <a:lnTo>
                      <a:pt x="1695" y="4378"/>
                    </a:lnTo>
                    <a:lnTo>
                      <a:pt x="1695" y="4380"/>
                    </a:lnTo>
                    <a:lnTo>
                      <a:pt x="1693" y="4380"/>
                    </a:lnTo>
                    <a:lnTo>
                      <a:pt x="1693" y="4382"/>
                    </a:lnTo>
                    <a:lnTo>
                      <a:pt x="1691" y="4382"/>
                    </a:lnTo>
                    <a:lnTo>
                      <a:pt x="1691" y="4385"/>
                    </a:lnTo>
                    <a:lnTo>
                      <a:pt x="1690" y="4385"/>
                    </a:lnTo>
                    <a:lnTo>
                      <a:pt x="1690" y="4387"/>
                    </a:lnTo>
                    <a:lnTo>
                      <a:pt x="1688" y="4387"/>
                    </a:lnTo>
                    <a:lnTo>
                      <a:pt x="1688" y="4388"/>
                    </a:lnTo>
                    <a:lnTo>
                      <a:pt x="1686" y="4388"/>
                    </a:lnTo>
                    <a:lnTo>
                      <a:pt x="1686" y="4390"/>
                    </a:lnTo>
                    <a:lnTo>
                      <a:pt x="1685" y="4390"/>
                    </a:lnTo>
                    <a:lnTo>
                      <a:pt x="1685" y="4392"/>
                    </a:lnTo>
                    <a:lnTo>
                      <a:pt x="1683" y="4392"/>
                    </a:lnTo>
                    <a:lnTo>
                      <a:pt x="1683" y="4395"/>
                    </a:lnTo>
                    <a:lnTo>
                      <a:pt x="1681" y="4395"/>
                    </a:lnTo>
                    <a:lnTo>
                      <a:pt x="1681" y="4397"/>
                    </a:lnTo>
                    <a:lnTo>
                      <a:pt x="1680" y="4397"/>
                    </a:lnTo>
                    <a:lnTo>
                      <a:pt x="1680" y="4398"/>
                    </a:lnTo>
                    <a:lnTo>
                      <a:pt x="1678" y="4398"/>
                    </a:lnTo>
                    <a:lnTo>
                      <a:pt x="1678" y="4400"/>
                    </a:lnTo>
                    <a:lnTo>
                      <a:pt x="1676" y="4400"/>
                    </a:lnTo>
                    <a:lnTo>
                      <a:pt x="1676" y="4403"/>
                    </a:lnTo>
                    <a:lnTo>
                      <a:pt x="1675" y="4403"/>
                    </a:lnTo>
                    <a:lnTo>
                      <a:pt x="1675" y="4405"/>
                    </a:lnTo>
                    <a:lnTo>
                      <a:pt x="1673" y="4405"/>
                    </a:lnTo>
                    <a:lnTo>
                      <a:pt x="1673" y="4407"/>
                    </a:lnTo>
                    <a:lnTo>
                      <a:pt x="1671" y="4407"/>
                    </a:lnTo>
                    <a:lnTo>
                      <a:pt x="1671" y="4408"/>
                    </a:lnTo>
                    <a:lnTo>
                      <a:pt x="1670" y="4408"/>
                    </a:lnTo>
                    <a:lnTo>
                      <a:pt x="1670" y="4410"/>
                    </a:lnTo>
                    <a:lnTo>
                      <a:pt x="1668" y="4410"/>
                    </a:lnTo>
                    <a:lnTo>
                      <a:pt x="1668" y="4413"/>
                    </a:lnTo>
                    <a:lnTo>
                      <a:pt x="1666" y="4413"/>
                    </a:lnTo>
                    <a:lnTo>
                      <a:pt x="1666" y="4415"/>
                    </a:lnTo>
                    <a:lnTo>
                      <a:pt x="1665" y="4415"/>
                    </a:lnTo>
                    <a:lnTo>
                      <a:pt x="1665" y="4417"/>
                    </a:lnTo>
                    <a:lnTo>
                      <a:pt x="1663" y="4417"/>
                    </a:lnTo>
                    <a:lnTo>
                      <a:pt x="1663" y="4418"/>
                    </a:lnTo>
                    <a:lnTo>
                      <a:pt x="1661" y="4418"/>
                    </a:lnTo>
                    <a:lnTo>
                      <a:pt x="1661" y="4422"/>
                    </a:lnTo>
                    <a:lnTo>
                      <a:pt x="1660" y="4422"/>
                    </a:lnTo>
                    <a:lnTo>
                      <a:pt x="1660" y="4423"/>
                    </a:lnTo>
                    <a:lnTo>
                      <a:pt x="1658" y="4423"/>
                    </a:lnTo>
                    <a:lnTo>
                      <a:pt x="1658" y="4425"/>
                    </a:lnTo>
                    <a:lnTo>
                      <a:pt x="1656" y="4425"/>
                    </a:lnTo>
                    <a:lnTo>
                      <a:pt x="1656" y="4427"/>
                    </a:lnTo>
                    <a:lnTo>
                      <a:pt x="1655" y="4427"/>
                    </a:lnTo>
                    <a:lnTo>
                      <a:pt x="1655" y="4430"/>
                    </a:lnTo>
                    <a:lnTo>
                      <a:pt x="1653" y="4430"/>
                    </a:lnTo>
                    <a:lnTo>
                      <a:pt x="1653" y="4432"/>
                    </a:lnTo>
                    <a:lnTo>
                      <a:pt x="1651" y="4432"/>
                    </a:lnTo>
                    <a:lnTo>
                      <a:pt x="1651" y="4433"/>
                    </a:lnTo>
                    <a:lnTo>
                      <a:pt x="1650" y="4433"/>
                    </a:lnTo>
                    <a:lnTo>
                      <a:pt x="1650" y="4435"/>
                    </a:lnTo>
                    <a:lnTo>
                      <a:pt x="1648" y="4435"/>
                    </a:lnTo>
                    <a:lnTo>
                      <a:pt x="1648" y="4437"/>
                    </a:lnTo>
                    <a:lnTo>
                      <a:pt x="1646" y="4437"/>
                    </a:lnTo>
                    <a:lnTo>
                      <a:pt x="1646" y="4440"/>
                    </a:lnTo>
                    <a:lnTo>
                      <a:pt x="1645" y="4440"/>
                    </a:lnTo>
                    <a:lnTo>
                      <a:pt x="1645" y="4442"/>
                    </a:lnTo>
                    <a:lnTo>
                      <a:pt x="1643" y="4442"/>
                    </a:lnTo>
                    <a:lnTo>
                      <a:pt x="1643" y="4443"/>
                    </a:lnTo>
                    <a:lnTo>
                      <a:pt x="1641" y="4443"/>
                    </a:lnTo>
                    <a:lnTo>
                      <a:pt x="1641" y="4445"/>
                    </a:lnTo>
                    <a:lnTo>
                      <a:pt x="1640" y="4445"/>
                    </a:lnTo>
                    <a:lnTo>
                      <a:pt x="1640" y="4448"/>
                    </a:lnTo>
                    <a:lnTo>
                      <a:pt x="1638" y="4448"/>
                    </a:lnTo>
                    <a:lnTo>
                      <a:pt x="1638" y="4450"/>
                    </a:lnTo>
                    <a:lnTo>
                      <a:pt x="1636" y="4450"/>
                    </a:lnTo>
                    <a:lnTo>
                      <a:pt x="1636" y="4452"/>
                    </a:lnTo>
                    <a:lnTo>
                      <a:pt x="1635" y="4452"/>
                    </a:lnTo>
                    <a:lnTo>
                      <a:pt x="1635" y="4453"/>
                    </a:lnTo>
                    <a:lnTo>
                      <a:pt x="1633" y="4453"/>
                    </a:lnTo>
                    <a:lnTo>
                      <a:pt x="1633" y="4457"/>
                    </a:lnTo>
                    <a:lnTo>
                      <a:pt x="1631" y="4457"/>
                    </a:lnTo>
                    <a:lnTo>
                      <a:pt x="1631" y="4458"/>
                    </a:lnTo>
                    <a:lnTo>
                      <a:pt x="1630" y="4458"/>
                    </a:lnTo>
                    <a:lnTo>
                      <a:pt x="1630" y="4460"/>
                    </a:lnTo>
                    <a:lnTo>
                      <a:pt x="1628" y="4460"/>
                    </a:lnTo>
                    <a:lnTo>
                      <a:pt x="1628" y="4462"/>
                    </a:lnTo>
                    <a:lnTo>
                      <a:pt x="1626" y="4462"/>
                    </a:lnTo>
                    <a:lnTo>
                      <a:pt x="1626" y="4465"/>
                    </a:lnTo>
                    <a:lnTo>
                      <a:pt x="1625" y="4465"/>
                    </a:lnTo>
                    <a:lnTo>
                      <a:pt x="1625" y="4467"/>
                    </a:lnTo>
                    <a:lnTo>
                      <a:pt x="1623" y="4467"/>
                    </a:lnTo>
                    <a:lnTo>
                      <a:pt x="1623" y="4468"/>
                    </a:lnTo>
                    <a:lnTo>
                      <a:pt x="1621" y="4468"/>
                    </a:lnTo>
                    <a:lnTo>
                      <a:pt x="1621" y="4470"/>
                    </a:lnTo>
                    <a:lnTo>
                      <a:pt x="1620" y="4470"/>
                    </a:lnTo>
                    <a:lnTo>
                      <a:pt x="1620" y="4472"/>
                    </a:lnTo>
                    <a:lnTo>
                      <a:pt x="1618" y="4472"/>
                    </a:lnTo>
                    <a:lnTo>
                      <a:pt x="1618" y="4475"/>
                    </a:lnTo>
                    <a:lnTo>
                      <a:pt x="1616" y="4475"/>
                    </a:lnTo>
                    <a:lnTo>
                      <a:pt x="1616" y="4477"/>
                    </a:lnTo>
                    <a:lnTo>
                      <a:pt x="1615" y="4477"/>
                    </a:lnTo>
                    <a:lnTo>
                      <a:pt x="1615" y="4478"/>
                    </a:lnTo>
                    <a:lnTo>
                      <a:pt x="1613" y="4478"/>
                    </a:lnTo>
                    <a:lnTo>
                      <a:pt x="1613" y="4480"/>
                    </a:lnTo>
                    <a:lnTo>
                      <a:pt x="1611" y="4480"/>
                    </a:lnTo>
                    <a:lnTo>
                      <a:pt x="1611" y="4483"/>
                    </a:lnTo>
                    <a:lnTo>
                      <a:pt x="1610" y="4483"/>
                    </a:lnTo>
                    <a:lnTo>
                      <a:pt x="1610" y="4485"/>
                    </a:lnTo>
                    <a:lnTo>
                      <a:pt x="1608" y="4485"/>
                    </a:lnTo>
                    <a:lnTo>
                      <a:pt x="1608" y="4487"/>
                    </a:lnTo>
                    <a:lnTo>
                      <a:pt x="1606" y="4487"/>
                    </a:lnTo>
                    <a:lnTo>
                      <a:pt x="1606" y="4488"/>
                    </a:lnTo>
                    <a:lnTo>
                      <a:pt x="1605" y="4488"/>
                    </a:lnTo>
                    <a:lnTo>
                      <a:pt x="1605" y="4492"/>
                    </a:lnTo>
                    <a:lnTo>
                      <a:pt x="1603" y="4492"/>
                    </a:lnTo>
                    <a:lnTo>
                      <a:pt x="1603" y="4493"/>
                    </a:lnTo>
                    <a:lnTo>
                      <a:pt x="1601" y="4493"/>
                    </a:lnTo>
                    <a:lnTo>
                      <a:pt x="1601" y="4495"/>
                    </a:lnTo>
                    <a:lnTo>
                      <a:pt x="1600" y="4495"/>
                    </a:lnTo>
                    <a:lnTo>
                      <a:pt x="1600" y="4497"/>
                    </a:lnTo>
                    <a:lnTo>
                      <a:pt x="1598" y="4497"/>
                    </a:lnTo>
                    <a:lnTo>
                      <a:pt x="1598" y="4500"/>
                    </a:lnTo>
                    <a:lnTo>
                      <a:pt x="1596" y="4500"/>
                    </a:lnTo>
                    <a:lnTo>
                      <a:pt x="1596" y="4502"/>
                    </a:lnTo>
                    <a:lnTo>
                      <a:pt x="1595" y="4502"/>
                    </a:lnTo>
                    <a:lnTo>
                      <a:pt x="1595" y="4503"/>
                    </a:lnTo>
                    <a:lnTo>
                      <a:pt x="1593" y="4503"/>
                    </a:lnTo>
                    <a:lnTo>
                      <a:pt x="1593" y="4505"/>
                    </a:lnTo>
                    <a:lnTo>
                      <a:pt x="1591" y="4505"/>
                    </a:lnTo>
                    <a:lnTo>
                      <a:pt x="1591" y="4508"/>
                    </a:lnTo>
                    <a:lnTo>
                      <a:pt x="1590" y="4508"/>
                    </a:lnTo>
                    <a:lnTo>
                      <a:pt x="1590" y="4510"/>
                    </a:lnTo>
                    <a:lnTo>
                      <a:pt x="1588" y="4510"/>
                    </a:lnTo>
                    <a:lnTo>
                      <a:pt x="1588" y="4512"/>
                    </a:lnTo>
                    <a:lnTo>
                      <a:pt x="1586" y="4512"/>
                    </a:lnTo>
                    <a:lnTo>
                      <a:pt x="1586" y="4513"/>
                    </a:lnTo>
                    <a:lnTo>
                      <a:pt x="1585" y="4513"/>
                    </a:lnTo>
                    <a:lnTo>
                      <a:pt x="1585" y="4517"/>
                    </a:lnTo>
                    <a:lnTo>
                      <a:pt x="1583" y="4517"/>
                    </a:lnTo>
                    <a:lnTo>
                      <a:pt x="1583" y="4518"/>
                    </a:lnTo>
                    <a:lnTo>
                      <a:pt x="1581" y="4518"/>
                    </a:lnTo>
                    <a:lnTo>
                      <a:pt x="1581" y="4520"/>
                    </a:lnTo>
                    <a:lnTo>
                      <a:pt x="1580" y="4520"/>
                    </a:lnTo>
                    <a:lnTo>
                      <a:pt x="1580" y="4522"/>
                    </a:lnTo>
                    <a:lnTo>
                      <a:pt x="1578" y="4522"/>
                    </a:lnTo>
                    <a:lnTo>
                      <a:pt x="1578" y="4525"/>
                    </a:lnTo>
                    <a:lnTo>
                      <a:pt x="1576" y="4525"/>
                    </a:lnTo>
                    <a:lnTo>
                      <a:pt x="1576" y="4527"/>
                    </a:lnTo>
                    <a:lnTo>
                      <a:pt x="1575" y="4527"/>
                    </a:lnTo>
                    <a:lnTo>
                      <a:pt x="1575" y="4528"/>
                    </a:lnTo>
                    <a:lnTo>
                      <a:pt x="1573" y="4528"/>
                    </a:lnTo>
                    <a:lnTo>
                      <a:pt x="1573" y="4530"/>
                    </a:lnTo>
                    <a:lnTo>
                      <a:pt x="1571" y="4530"/>
                    </a:lnTo>
                    <a:lnTo>
                      <a:pt x="1571" y="4533"/>
                    </a:lnTo>
                    <a:lnTo>
                      <a:pt x="1570" y="4533"/>
                    </a:lnTo>
                    <a:lnTo>
                      <a:pt x="1570" y="4535"/>
                    </a:lnTo>
                    <a:lnTo>
                      <a:pt x="1568" y="4535"/>
                    </a:lnTo>
                    <a:lnTo>
                      <a:pt x="1568" y="4537"/>
                    </a:lnTo>
                    <a:lnTo>
                      <a:pt x="1566" y="4537"/>
                    </a:lnTo>
                    <a:lnTo>
                      <a:pt x="1566" y="4540"/>
                    </a:lnTo>
                    <a:lnTo>
                      <a:pt x="1565" y="4540"/>
                    </a:lnTo>
                    <a:lnTo>
                      <a:pt x="1565" y="4542"/>
                    </a:lnTo>
                    <a:lnTo>
                      <a:pt x="1563" y="4542"/>
                    </a:lnTo>
                    <a:lnTo>
                      <a:pt x="1563" y="4543"/>
                    </a:lnTo>
                    <a:lnTo>
                      <a:pt x="1561" y="4543"/>
                    </a:lnTo>
                    <a:lnTo>
                      <a:pt x="1561" y="4545"/>
                    </a:lnTo>
                    <a:lnTo>
                      <a:pt x="1560" y="4545"/>
                    </a:lnTo>
                    <a:lnTo>
                      <a:pt x="1560" y="4548"/>
                    </a:lnTo>
                    <a:lnTo>
                      <a:pt x="1558" y="4548"/>
                    </a:lnTo>
                    <a:lnTo>
                      <a:pt x="1558" y="4550"/>
                    </a:lnTo>
                    <a:lnTo>
                      <a:pt x="1556" y="4550"/>
                    </a:lnTo>
                    <a:lnTo>
                      <a:pt x="1556" y="4552"/>
                    </a:lnTo>
                    <a:lnTo>
                      <a:pt x="1555" y="4552"/>
                    </a:lnTo>
                    <a:lnTo>
                      <a:pt x="1555" y="4553"/>
                    </a:lnTo>
                    <a:lnTo>
                      <a:pt x="1553" y="4553"/>
                    </a:lnTo>
                    <a:lnTo>
                      <a:pt x="1553" y="4557"/>
                    </a:lnTo>
                    <a:lnTo>
                      <a:pt x="1551" y="4557"/>
                    </a:lnTo>
                    <a:lnTo>
                      <a:pt x="1551" y="4558"/>
                    </a:lnTo>
                    <a:lnTo>
                      <a:pt x="1550" y="4558"/>
                    </a:lnTo>
                    <a:lnTo>
                      <a:pt x="1550" y="4560"/>
                    </a:lnTo>
                    <a:lnTo>
                      <a:pt x="1548" y="4560"/>
                    </a:lnTo>
                    <a:lnTo>
                      <a:pt x="1548" y="4562"/>
                    </a:lnTo>
                    <a:lnTo>
                      <a:pt x="1546" y="4562"/>
                    </a:lnTo>
                    <a:lnTo>
                      <a:pt x="1546" y="4565"/>
                    </a:lnTo>
                    <a:lnTo>
                      <a:pt x="1545" y="4565"/>
                    </a:lnTo>
                    <a:lnTo>
                      <a:pt x="1545" y="4567"/>
                    </a:lnTo>
                    <a:lnTo>
                      <a:pt x="1543" y="4567"/>
                    </a:lnTo>
                    <a:lnTo>
                      <a:pt x="1543" y="4568"/>
                    </a:lnTo>
                    <a:lnTo>
                      <a:pt x="1541" y="4568"/>
                    </a:lnTo>
                    <a:lnTo>
                      <a:pt x="1541" y="4572"/>
                    </a:lnTo>
                    <a:lnTo>
                      <a:pt x="1540" y="4572"/>
                    </a:lnTo>
                    <a:lnTo>
                      <a:pt x="1540" y="4573"/>
                    </a:lnTo>
                    <a:lnTo>
                      <a:pt x="1538" y="4573"/>
                    </a:lnTo>
                    <a:lnTo>
                      <a:pt x="1538" y="4575"/>
                    </a:lnTo>
                    <a:lnTo>
                      <a:pt x="1536" y="4575"/>
                    </a:lnTo>
                    <a:lnTo>
                      <a:pt x="1536" y="4577"/>
                    </a:lnTo>
                    <a:lnTo>
                      <a:pt x="1535" y="4577"/>
                    </a:lnTo>
                    <a:lnTo>
                      <a:pt x="1535" y="4580"/>
                    </a:lnTo>
                    <a:lnTo>
                      <a:pt x="1533" y="4580"/>
                    </a:lnTo>
                    <a:lnTo>
                      <a:pt x="1533" y="4582"/>
                    </a:lnTo>
                    <a:lnTo>
                      <a:pt x="1531" y="4582"/>
                    </a:lnTo>
                    <a:lnTo>
                      <a:pt x="1531" y="4583"/>
                    </a:lnTo>
                    <a:lnTo>
                      <a:pt x="1530" y="4583"/>
                    </a:lnTo>
                    <a:lnTo>
                      <a:pt x="1530" y="4585"/>
                    </a:lnTo>
                    <a:lnTo>
                      <a:pt x="1528" y="4585"/>
                    </a:lnTo>
                    <a:lnTo>
                      <a:pt x="1528" y="4588"/>
                    </a:lnTo>
                    <a:lnTo>
                      <a:pt x="1526" y="4588"/>
                    </a:lnTo>
                    <a:lnTo>
                      <a:pt x="1526" y="4590"/>
                    </a:lnTo>
                    <a:lnTo>
                      <a:pt x="1525" y="4590"/>
                    </a:lnTo>
                    <a:lnTo>
                      <a:pt x="1525" y="4592"/>
                    </a:lnTo>
                    <a:lnTo>
                      <a:pt x="1523" y="4592"/>
                    </a:lnTo>
                    <a:lnTo>
                      <a:pt x="1523" y="4595"/>
                    </a:lnTo>
                    <a:lnTo>
                      <a:pt x="1521" y="4595"/>
                    </a:lnTo>
                    <a:lnTo>
                      <a:pt x="1521" y="4597"/>
                    </a:lnTo>
                    <a:lnTo>
                      <a:pt x="1520" y="4597"/>
                    </a:lnTo>
                    <a:lnTo>
                      <a:pt x="1520" y="4598"/>
                    </a:lnTo>
                    <a:lnTo>
                      <a:pt x="1518" y="4598"/>
                    </a:lnTo>
                    <a:lnTo>
                      <a:pt x="1518" y="4600"/>
                    </a:lnTo>
                    <a:lnTo>
                      <a:pt x="1516" y="4600"/>
                    </a:lnTo>
                    <a:lnTo>
                      <a:pt x="1516" y="4603"/>
                    </a:lnTo>
                    <a:lnTo>
                      <a:pt x="1515" y="4603"/>
                    </a:lnTo>
                    <a:lnTo>
                      <a:pt x="1515" y="4605"/>
                    </a:lnTo>
                    <a:lnTo>
                      <a:pt x="1513" y="4605"/>
                    </a:lnTo>
                    <a:lnTo>
                      <a:pt x="1513" y="4607"/>
                    </a:lnTo>
                    <a:lnTo>
                      <a:pt x="1511" y="4607"/>
                    </a:lnTo>
                    <a:lnTo>
                      <a:pt x="1511" y="4608"/>
                    </a:lnTo>
                    <a:lnTo>
                      <a:pt x="1510" y="4608"/>
                    </a:lnTo>
                    <a:lnTo>
                      <a:pt x="1510" y="4612"/>
                    </a:lnTo>
                    <a:lnTo>
                      <a:pt x="1508" y="4612"/>
                    </a:lnTo>
                    <a:lnTo>
                      <a:pt x="1508" y="4613"/>
                    </a:lnTo>
                    <a:lnTo>
                      <a:pt x="1506" y="4613"/>
                    </a:lnTo>
                    <a:lnTo>
                      <a:pt x="1506" y="4615"/>
                    </a:lnTo>
                    <a:lnTo>
                      <a:pt x="1505" y="4615"/>
                    </a:lnTo>
                    <a:lnTo>
                      <a:pt x="1505" y="4618"/>
                    </a:lnTo>
                    <a:lnTo>
                      <a:pt x="1503" y="4618"/>
                    </a:lnTo>
                    <a:lnTo>
                      <a:pt x="1503" y="4620"/>
                    </a:lnTo>
                    <a:lnTo>
                      <a:pt x="1501" y="4620"/>
                    </a:lnTo>
                    <a:lnTo>
                      <a:pt x="1501" y="4622"/>
                    </a:lnTo>
                    <a:lnTo>
                      <a:pt x="1500" y="4622"/>
                    </a:lnTo>
                    <a:lnTo>
                      <a:pt x="1500" y="4623"/>
                    </a:lnTo>
                    <a:lnTo>
                      <a:pt x="1498" y="4623"/>
                    </a:lnTo>
                    <a:lnTo>
                      <a:pt x="1498" y="4627"/>
                    </a:lnTo>
                    <a:lnTo>
                      <a:pt x="1496" y="4627"/>
                    </a:lnTo>
                    <a:lnTo>
                      <a:pt x="1496" y="4628"/>
                    </a:lnTo>
                    <a:lnTo>
                      <a:pt x="1495" y="4628"/>
                    </a:lnTo>
                    <a:lnTo>
                      <a:pt x="1495" y="4630"/>
                    </a:lnTo>
                    <a:lnTo>
                      <a:pt x="1493" y="4630"/>
                    </a:lnTo>
                    <a:lnTo>
                      <a:pt x="1493" y="4633"/>
                    </a:lnTo>
                    <a:lnTo>
                      <a:pt x="1491" y="4633"/>
                    </a:lnTo>
                    <a:lnTo>
                      <a:pt x="1491" y="4635"/>
                    </a:lnTo>
                    <a:lnTo>
                      <a:pt x="1490" y="4635"/>
                    </a:lnTo>
                    <a:lnTo>
                      <a:pt x="1490" y="4637"/>
                    </a:lnTo>
                    <a:lnTo>
                      <a:pt x="1488" y="4637"/>
                    </a:lnTo>
                    <a:lnTo>
                      <a:pt x="1488" y="4638"/>
                    </a:lnTo>
                    <a:lnTo>
                      <a:pt x="1486" y="4638"/>
                    </a:lnTo>
                    <a:lnTo>
                      <a:pt x="1486" y="4642"/>
                    </a:lnTo>
                    <a:lnTo>
                      <a:pt x="1485" y="4642"/>
                    </a:lnTo>
                    <a:lnTo>
                      <a:pt x="1485" y="4643"/>
                    </a:lnTo>
                    <a:lnTo>
                      <a:pt x="1483" y="4643"/>
                    </a:lnTo>
                    <a:lnTo>
                      <a:pt x="1483" y="4645"/>
                    </a:lnTo>
                    <a:lnTo>
                      <a:pt x="1481" y="4645"/>
                    </a:lnTo>
                    <a:lnTo>
                      <a:pt x="1481" y="4648"/>
                    </a:lnTo>
                    <a:lnTo>
                      <a:pt x="1480" y="4648"/>
                    </a:lnTo>
                    <a:lnTo>
                      <a:pt x="1480" y="4650"/>
                    </a:lnTo>
                    <a:lnTo>
                      <a:pt x="1478" y="4650"/>
                    </a:lnTo>
                    <a:lnTo>
                      <a:pt x="1478" y="4652"/>
                    </a:lnTo>
                    <a:lnTo>
                      <a:pt x="1476" y="4652"/>
                    </a:lnTo>
                    <a:lnTo>
                      <a:pt x="1476" y="4655"/>
                    </a:lnTo>
                    <a:lnTo>
                      <a:pt x="1475" y="4655"/>
                    </a:lnTo>
                    <a:lnTo>
                      <a:pt x="1475" y="4657"/>
                    </a:lnTo>
                    <a:lnTo>
                      <a:pt x="1473" y="4657"/>
                    </a:lnTo>
                    <a:lnTo>
                      <a:pt x="1473" y="4658"/>
                    </a:lnTo>
                    <a:lnTo>
                      <a:pt x="1471" y="4658"/>
                    </a:lnTo>
                    <a:lnTo>
                      <a:pt x="1471" y="4660"/>
                    </a:lnTo>
                    <a:lnTo>
                      <a:pt x="1470" y="4660"/>
                    </a:lnTo>
                    <a:lnTo>
                      <a:pt x="1470" y="4663"/>
                    </a:lnTo>
                    <a:lnTo>
                      <a:pt x="1468" y="4663"/>
                    </a:lnTo>
                    <a:lnTo>
                      <a:pt x="1468" y="4665"/>
                    </a:lnTo>
                    <a:lnTo>
                      <a:pt x="1466" y="4665"/>
                    </a:lnTo>
                    <a:lnTo>
                      <a:pt x="1466" y="4667"/>
                    </a:lnTo>
                    <a:lnTo>
                      <a:pt x="1465" y="4667"/>
                    </a:lnTo>
                    <a:lnTo>
                      <a:pt x="1465" y="4670"/>
                    </a:lnTo>
                    <a:lnTo>
                      <a:pt x="1463" y="4670"/>
                    </a:lnTo>
                    <a:lnTo>
                      <a:pt x="1463" y="4672"/>
                    </a:lnTo>
                    <a:lnTo>
                      <a:pt x="1461" y="4672"/>
                    </a:lnTo>
                    <a:lnTo>
                      <a:pt x="1461" y="4673"/>
                    </a:lnTo>
                    <a:lnTo>
                      <a:pt x="1460" y="4673"/>
                    </a:lnTo>
                    <a:lnTo>
                      <a:pt x="1460" y="4675"/>
                    </a:lnTo>
                    <a:lnTo>
                      <a:pt x="1458" y="4675"/>
                    </a:lnTo>
                    <a:lnTo>
                      <a:pt x="1458" y="4678"/>
                    </a:lnTo>
                    <a:lnTo>
                      <a:pt x="1456" y="4678"/>
                    </a:lnTo>
                    <a:lnTo>
                      <a:pt x="1456" y="4680"/>
                    </a:lnTo>
                    <a:lnTo>
                      <a:pt x="1455" y="4680"/>
                    </a:lnTo>
                    <a:lnTo>
                      <a:pt x="1455" y="4682"/>
                    </a:lnTo>
                    <a:lnTo>
                      <a:pt x="1453" y="4682"/>
                    </a:lnTo>
                    <a:lnTo>
                      <a:pt x="1453" y="4685"/>
                    </a:lnTo>
                    <a:lnTo>
                      <a:pt x="1451" y="4685"/>
                    </a:lnTo>
                    <a:lnTo>
                      <a:pt x="1451" y="4687"/>
                    </a:lnTo>
                    <a:lnTo>
                      <a:pt x="1450" y="4687"/>
                    </a:lnTo>
                    <a:lnTo>
                      <a:pt x="1450" y="4688"/>
                    </a:lnTo>
                    <a:lnTo>
                      <a:pt x="1448" y="4688"/>
                    </a:lnTo>
                    <a:lnTo>
                      <a:pt x="1448" y="4692"/>
                    </a:lnTo>
                    <a:lnTo>
                      <a:pt x="1446" y="4692"/>
                    </a:lnTo>
                    <a:lnTo>
                      <a:pt x="1446" y="4693"/>
                    </a:lnTo>
                    <a:lnTo>
                      <a:pt x="1445" y="4693"/>
                    </a:lnTo>
                    <a:lnTo>
                      <a:pt x="1445" y="4695"/>
                    </a:lnTo>
                    <a:lnTo>
                      <a:pt x="1443" y="4695"/>
                    </a:lnTo>
                    <a:lnTo>
                      <a:pt x="1443" y="4698"/>
                    </a:lnTo>
                    <a:lnTo>
                      <a:pt x="1441" y="4698"/>
                    </a:lnTo>
                    <a:lnTo>
                      <a:pt x="1441" y="4700"/>
                    </a:lnTo>
                    <a:lnTo>
                      <a:pt x="1440" y="4700"/>
                    </a:lnTo>
                    <a:lnTo>
                      <a:pt x="1440" y="4702"/>
                    </a:lnTo>
                    <a:lnTo>
                      <a:pt x="1438" y="4702"/>
                    </a:lnTo>
                    <a:lnTo>
                      <a:pt x="1438" y="4703"/>
                    </a:lnTo>
                    <a:lnTo>
                      <a:pt x="1436" y="4703"/>
                    </a:lnTo>
                    <a:lnTo>
                      <a:pt x="1436" y="4707"/>
                    </a:lnTo>
                    <a:lnTo>
                      <a:pt x="1435" y="4707"/>
                    </a:lnTo>
                    <a:lnTo>
                      <a:pt x="1435" y="4708"/>
                    </a:lnTo>
                    <a:lnTo>
                      <a:pt x="1433" y="4708"/>
                    </a:lnTo>
                    <a:lnTo>
                      <a:pt x="1433" y="4710"/>
                    </a:lnTo>
                    <a:lnTo>
                      <a:pt x="1431" y="4710"/>
                    </a:lnTo>
                    <a:lnTo>
                      <a:pt x="1431" y="4713"/>
                    </a:lnTo>
                    <a:lnTo>
                      <a:pt x="1430" y="4713"/>
                    </a:lnTo>
                    <a:lnTo>
                      <a:pt x="1430" y="4715"/>
                    </a:lnTo>
                    <a:lnTo>
                      <a:pt x="1428" y="4715"/>
                    </a:lnTo>
                    <a:lnTo>
                      <a:pt x="1428" y="4717"/>
                    </a:lnTo>
                    <a:lnTo>
                      <a:pt x="1426" y="4717"/>
                    </a:lnTo>
                    <a:lnTo>
                      <a:pt x="1426" y="4720"/>
                    </a:lnTo>
                    <a:lnTo>
                      <a:pt x="1425" y="4720"/>
                    </a:lnTo>
                    <a:lnTo>
                      <a:pt x="1425" y="4722"/>
                    </a:lnTo>
                    <a:lnTo>
                      <a:pt x="1423" y="4722"/>
                    </a:lnTo>
                    <a:lnTo>
                      <a:pt x="1423" y="4723"/>
                    </a:lnTo>
                    <a:lnTo>
                      <a:pt x="1421" y="4723"/>
                    </a:lnTo>
                    <a:lnTo>
                      <a:pt x="1421" y="4727"/>
                    </a:lnTo>
                    <a:lnTo>
                      <a:pt x="1420" y="4727"/>
                    </a:lnTo>
                    <a:lnTo>
                      <a:pt x="1420" y="4728"/>
                    </a:lnTo>
                    <a:lnTo>
                      <a:pt x="1418" y="4728"/>
                    </a:lnTo>
                    <a:lnTo>
                      <a:pt x="1418" y="4730"/>
                    </a:lnTo>
                    <a:lnTo>
                      <a:pt x="1416" y="4730"/>
                    </a:lnTo>
                    <a:lnTo>
                      <a:pt x="1416" y="4733"/>
                    </a:lnTo>
                    <a:lnTo>
                      <a:pt x="1415" y="4733"/>
                    </a:lnTo>
                    <a:lnTo>
                      <a:pt x="1415" y="4735"/>
                    </a:lnTo>
                    <a:lnTo>
                      <a:pt x="1413" y="4735"/>
                    </a:lnTo>
                    <a:lnTo>
                      <a:pt x="1413" y="4737"/>
                    </a:lnTo>
                    <a:lnTo>
                      <a:pt x="1411" y="4737"/>
                    </a:lnTo>
                    <a:lnTo>
                      <a:pt x="1411" y="4738"/>
                    </a:lnTo>
                    <a:lnTo>
                      <a:pt x="1410" y="4738"/>
                    </a:lnTo>
                    <a:lnTo>
                      <a:pt x="1410" y="4742"/>
                    </a:lnTo>
                    <a:lnTo>
                      <a:pt x="1408" y="4742"/>
                    </a:lnTo>
                    <a:lnTo>
                      <a:pt x="1408" y="4743"/>
                    </a:lnTo>
                    <a:lnTo>
                      <a:pt x="1406" y="4743"/>
                    </a:lnTo>
                    <a:lnTo>
                      <a:pt x="1406" y="4745"/>
                    </a:lnTo>
                    <a:lnTo>
                      <a:pt x="1405" y="4745"/>
                    </a:lnTo>
                    <a:lnTo>
                      <a:pt x="1405" y="4748"/>
                    </a:lnTo>
                    <a:lnTo>
                      <a:pt x="1403" y="4748"/>
                    </a:lnTo>
                    <a:lnTo>
                      <a:pt x="1403" y="4750"/>
                    </a:lnTo>
                    <a:lnTo>
                      <a:pt x="1401" y="4750"/>
                    </a:lnTo>
                    <a:lnTo>
                      <a:pt x="1401" y="4752"/>
                    </a:lnTo>
                    <a:lnTo>
                      <a:pt x="1400" y="4752"/>
                    </a:lnTo>
                    <a:lnTo>
                      <a:pt x="1400" y="4755"/>
                    </a:lnTo>
                    <a:lnTo>
                      <a:pt x="1398" y="4755"/>
                    </a:lnTo>
                    <a:lnTo>
                      <a:pt x="1398" y="4757"/>
                    </a:lnTo>
                    <a:lnTo>
                      <a:pt x="1396" y="4757"/>
                    </a:lnTo>
                    <a:lnTo>
                      <a:pt x="1396" y="4758"/>
                    </a:lnTo>
                    <a:lnTo>
                      <a:pt x="1395" y="4758"/>
                    </a:lnTo>
                    <a:lnTo>
                      <a:pt x="1395" y="4760"/>
                    </a:lnTo>
                    <a:lnTo>
                      <a:pt x="1400" y="4760"/>
                    </a:lnTo>
                    <a:lnTo>
                      <a:pt x="1400" y="4762"/>
                    </a:lnTo>
                    <a:lnTo>
                      <a:pt x="1403" y="4762"/>
                    </a:lnTo>
                    <a:lnTo>
                      <a:pt x="1403" y="4763"/>
                    </a:lnTo>
                    <a:lnTo>
                      <a:pt x="1408" y="4763"/>
                    </a:lnTo>
                    <a:lnTo>
                      <a:pt x="1408" y="4765"/>
                    </a:lnTo>
                    <a:lnTo>
                      <a:pt x="1411" y="4765"/>
                    </a:lnTo>
                    <a:lnTo>
                      <a:pt x="1411" y="4767"/>
                    </a:lnTo>
                    <a:lnTo>
                      <a:pt x="1416" y="4767"/>
                    </a:lnTo>
                    <a:lnTo>
                      <a:pt x="1416" y="4768"/>
                    </a:lnTo>
                    <a:lnTo>
                      <a:pt x="1421" y="4768"/>
                    </a:lnTo>
                    <a:lnTo>
                      <a:pt x="1421" y="4770"/>
                    </a:lnTo>
                    <a:lnTo>
                      <a:pt x="1426" y="4770"/>
                    </a:lnTo>
                    <a:lnTo>
                      <a:pt x="1426" y="4772"/>
                    </a:lnTo>
                    <a:lnTo>
                      <a:pt x="1430" y="4772"/>
                    </a:lnTo>
                    <a:lnTo>
                      <a:pt x="1430" y="4773"/>
                    </a:lnTo>
                    <a:lnTo>
                      <a:pt x="1435" y="4773"/>
                    </a:lnTo>
                    <a:lnTo>
                      <a:pt x="1435" y="4775"/>
                    </a:lnTo>
                    <a:lnTo>
                      <a:pt x="1440" y="4775"/>
                    </a:lnTo>
                    <a:lnTo>
                      <a:pt x="1440" y="4777"/>
                    </a:lnTo>
                    <a:lnTo>
                      <a:pt x="1445" y="4777"/>
                    </a:lnTo>
                    <a:lnTo>
                      <a:pt x="1445" y="4778"/>
                    </a:lnTo>
                    <a:lnTo>
                      <a:pt x="1448" y="4778"/>
                    </a:lnTo>
                    <a:lnTo>
                      <a:pt x="1448" y="4780"/>
                    </a:lnTo>
                    <a:lnTo>
                      <a:pt x="1453" y="4780"/>
                    </a:lnTo>
                    <a:lnTo>
                      <a:pt x="1453" y="4782"/>
                    </a:lnTo>
                    <a:lnTo>
                      <a:pt x="1458" y="4782"/>
                    </a:lnTo>
                    <a:lnTo>
                      <a:pt x="1458" y="4783"/>
                    </a:lnTo>
                    <a:lnTo>
                      <a:pt x="1461" y="4783"/>
                    </a:lnTo>
                    <a:lnTo>
                      <a:pt x="1461" y="4785"/>
                    </a:lnTo>
                    <a:lnTo>
                      <a:pt x="1466" y="4785"/>
                    </a:lnTo>
                    <a:lnTo>
                      <a:pt x="1466" y="4787"/>
                    </a:lnTo>
                    <a:lnTo>
                      <a:pt x="1471" y="4787"/>
                    </a:lnTo>
                    <a:lnTo>
                      <a:pt x="1471" y="4788"/>
                    </a:lnTo>
                    <a:lnTo>
                      <a:pt x="1476" y="4788"/>
                    </a:lnTo>
                    <a:lnTo>
                      <a:pt x="1476" y="4790"/>
                    </a:lnTo>
                    <a:lnTo>
                      <a:pt x="1480" y="4790"/>
                    </a:lnTo>
                    <a:lnTo>
                      <a:pt x="1480" y="4792"/>
                    </a:lnTo>
                    <a:lnTo>
                      <a:pt x="1485" y="4792"/>
                    </a:lnTo>
                    <a:lnTo>
                      <a:pt x="1485" y="4793"/>
                    </a:lnTo>
                    <a:lnTo>
                      <a:pt x="1490" y="4793"/>
                    </a:lnTo>
                    <a:lnTo>
                      <a:pt x="1490" y="4795"/>
                    </a:lnTo>
                    <a:lnTo>
                      <a:pt x="1495" y="4795"/>
                    </a:lnTo>
                    <a:lnTo>
                      <a:pt x="1495" y="4797"/>
                    </a:lnTo>
                    <a:lnTo>
                      <a:pt x="1500" y="4797"/>
                    </a:lnTo>
                    <a:lnTo>
                      <a:pt x="1500" y="4798"/>
                    </a:lnTo>
                    <a:lnTo>
                      <a:pt x="1505" y="4798"/>
                    </a:lnTo>
                    <a:lnTo>
                      <a:pt x="1505" y="4800"/>
                    </a:lnTo>
                    <a:lnTo>
                      <a:pt x="1498" y="4800"/>
                    </a:lnTo>
                    <a:close/>
                    <a:moveTo>
                      <a:pt x="68" y="3093"/>
                    </a:moveTo>
                    <a:lnTo>
                      <a:pt x="68" y="3092"/>
                    </a:lnTo>
                    <a:lnTo>
                      <a:pt x="66" y="3092"/>
                    </a:lnTo>
                    <a:lnTo>
                      <a:pt x="66" y="3080"/>
                    </a:lnTo>
                    <a:lnTo>
                      <a:pt x="68" y="3080"/>
                    </a:lnTo>
                    <a:lnTo>
                      <a:pt x="68" y="3090"/>
                    </a:lnTo>
                    <a:lnTo>
                      <a:pt x="70" y="3090"/>
                    </a:lnTo>
                    <a:lnTo>
                      <a:pt x="70" y="3093"/>
                    </a:lnTo>
                    <a:lnTo>
                      <a:pt x="68" y="3093"/>
                    </a:lnTo>
                    <a:close/>
                    <a:moveTo>
                      <a:pt x="65" y="3080"/>
                    </a:moveTo>
                    <a:lnTo>
                      <a:pt x="65" y="3068"/>
                    </a:lnTo>
                    <a:lnTo>
                      <a:pt x="63" y="3068"/>
                    </a:lnTo>
                    <a:lnTo>
                      <a:pt x="63" y="3055"/>
                    </a:lnTo>
                    <a:lnTo>
                      <a:pt x="65" y="3055"/>
                    </a:lnTo>
                    <a:lnTo>
                      <a:pt x="65" y="3067"/>
                    </a:lnTo>
                    <a:lnTo>
                      <a:pt x="66" y="3067"/>
                    </a:lnTo>
                    <a:lnTo>
                      <a:pt x="66" y="3080"/>
                    </a:lnTo>
                    <a:lnTo>
                      <a:pt x="65" y="3080"/>
                    </a:lnTo>
                    <a:close/>
                    <a:moveTo>
                      <a:pt x="61" y="3055"/>
                    </a:moveTo>
                    <a:lnTo>
                      <a:pt x="61" y="3043"/>
                    </a:lnTo>
                    <a:lnTo>
                      <a:pt x="60" y="3043"/>
                    </a:lnTo>
                    <a:lnTo>
                      <a:pt x="60" y="3030"/>
                    </a:lnTo>
                    <a:lnTo>
                      <a:pt x="58" y="3030"/>
                    </a:lnTo>
                    <a:lnTo>
                      <a:pt x="58" y="3017"/>
                    </a:lnTo>
                    <a:lnTo>
                      <a:pt x="56" y="3017"/>
                    </a:lnTo>
                    <a:lnTo>
                      <a:pt x="56" y="3002"/>
                    </a:lnTo>
                    <a:lnTo>
                      <a:pt x="58" y="3002"/>
                    </a:lnTo>
                    <a:lnTo>
                      <a:pt x="58" y="3015"/>
                    </a:lnTo>
                    <a:lnTo>
                      <a:pt x="60" y="3015"/>
                    </a:lnTo>
                    <a:lnTo>
                      <a:pt x="60" y="3028"/>
                    </a:lnTo>
                    <a:lnTo>
                      <a:pt x="61" y="3028"/>
                    </a:lnTo>
                    <a:lnTo>
                      <a:pt x="61" y="3042"/>
                    </a:lnTo>
                    <a:lnTo>
                      <a:pt x="63" y="3042"/>
                    </a:lnTo>
                    <a:lnTo>
                      <a:pt x="63" y="3055"/>
                    </a:lnTo>
                    <a:lnTo>
                      <a:pt x="61" y="3055"/>
                    </a:lnTo>
                    <a:close/>
                    <a:moveTo>
                      <a:pt x="55" y="3002"/>
                    </a:moveTo>
                    <a:lnTo>
                      <a:pt x="55" y="2985"/>
                    </a:lnTo>
                    <a:lnTo>
                      <a:pt x="53" y="2985"/>
                    </a:lnTo>
                    <a:lnTo>
                      <a:pt x="53" y="2967"/>
                    </a:lnTo>
                    <a:lnTo>
                      <a:pt x="55" y="2967"/>
                    </a:lnTo>
                    <a:lnTo>
                      <a:pt x="55" y="2983"/>
                    </a:lnTo>
                    <a:lnTo>
                      <a:pt x="56" y="2983"/>
                    </a:lnTo>
                    <a:lnTo>
                      <a:pt x="56" y="3002"/>
                    </a:lnTo>
                    <a:lnTo>
                      <a:pt x="55" y="3002"/>
                    </a:lnTo>
                    <a:close/>
                    <a:moveTo>
                      <a:pt x="51" y="2967"/>
                    </a:moveTo>
                    <a:lnTo>
                      <a:pt x="51" y="2950"/>
                    </a:lnTo>
                    <a:lnTo>
                      <a:pt x="50" y="2950"/>
                    </a:lnTo>
                    <a:lnTo>
                      <a:pt x="50" y="2932"/>
                    </a:lnTo>
                    <a:lnTo>
                      <a:pt x="48" y="2932"/>
                    </a:lnTo>
                    <a:lnTo>
                      <a:pt x="48" y="2908"/>
                    </a:lnTo>
                    <a:lnTo>
                      <a:pt x="46" y="2908"/>
                    </a:lnTo>
                    <a:lnTo>
                      <a:pt x="46" y="2885"/>
                    </a:lnTo>
                    <a:lnTo>
                      <a:pt x="45" y="2885"/>
                    </a:lnTo>
                    <a:lnTo>
                      <a:pt x="45" y="2860"/>
                    </a:lnTo>
                    <a:lnTo>
                      <a:pt x="43" y="2860"/>
                    </a:lnTo>
                    <a:lnTo>
                      <a:pt x="43" y="2835"/>
                    </a:lnTo>
                    <a:lnTo>
                      <a:pt x="41" y="2835"/>
                    </a:lnTo>
                    <a:lnTo>
                      <a:pt x="41" y="2810"/>
                    </a:lnTo>
                    <a:lnTo>
                      <a:pt x="40" y="2810"/>
                    </a:lnTo>
                    <a:lnTo>
                      <a:pt x="40" y="2785"/>
                    </a:lnTo>
                    <a:lnTo>
                      <a:pt x="38" y="2785"/>
                    </a:lnTo>
                    <a:lnTo>
                      <a:pt x="38" y="2762"/>
                    </a:lnTo>
                    <a:lnTo>
                      <a:pt x="36" y="2762"/>
                    </a:lnTo>
                    <a:lnTo>
                      <a:pt x="36" y="2737"/>
                    </a:lnTo>
                    <a:lnTo>
                      <a:pt x="35" y="2737"/>
                    </a:lnTo>
                    <a:lnTo>
                      <a:pt x="35" y="2712"/>
                    </a:lnTo>
                    <a:lnTo>
                      <a:pt x="33" y="2712"/>
                    </a:lnTo>
                    <a:lnTo>
                      <a:pt x="33" y="2687"/>
                    </a:lnTo>
                    <a:lnTo>
                      <a:pt x="31" y="2687"/>
                    </a:lnTo>
                    <a:lnTo>
                      <a:pt x="31" y="2662"/>
                    </a:lnTo>
                    <a:lnTo>
                      <a:pt x="30" y="2662"/>
                    </a:lnTo>
                    <a:lnTo>
                      <a:pt x="30" y="2638"/>
                    </a:lnTo>
                    <a:lnTo>
                      <a:pt x="28" y="2638"/>
                    </a:lnTo>
                    <a:lnTo>
                      <a:pt x="28" y="2613"/>
                    </a:lnTo>
                    <a:lnTo>
                      <a:pt x="26" y="2613"/>
                    </a:lnTo>
                    <a:lnTo>
                      <a:pt x="26" y="2588"/>
                    </a:lnTo>
                    <a:lnTo>
                      <a:pt x="25" y="2588"/>
                    </a:lnTo>
                    <a:lnTo>
                      <a:pt x="25" y="2563"/>
                    </a:lnTo>
                    <a:lnTo>
                      <a:pt x="23" y="2563"/>
                    </a:lnTo>
                    <a:lnTo>
                      <a:pt x="23" y="2538"/>
                    </a:lnTo>
                    <a:lnTo>
                      <a:pt x="21" y="2538"/>
                    </a:lnTo>
                    <a:lnTo>
                      <a:pt x="21" y="2515"/>
                    </a:lnTo>
                    <a:lnTo>
                      <a:pt x="20" y="2515"/>
                    </a:lnTo>
                    <a:lnTo>
                      <a:pt x="20" y="2490"/>
                    </a:lnTo>
                    <a:lnTo>
                      <a:pt x="18" y="2490"/>
                    </a:lnTo>
                    <a:lnTo>
                      <a:pt x="18" y="2465"/>
                    </a:lnTo>
                    <a:lnTo>
                      <a:pt x="16" y="2465"/>
                    </a:lnTo>
                    <a:lnTo>
                      <a:pt x="16" y="2440"/>
                    </a:lnTo>
                    <a:lnTo>
                      <a:pt x="15" y="2440"/>
                    </a:lnTo>
                    <a:lnTo>
                      <a:pt x="15" y="2415"/>
                    </a:lnTo>
                    <a:lnTo>
                      <a:pt x="13" y="2415"/>
                    </a:lnTo>
                    <a:lnTo>
                      <a:pt x="13" y="2392"/>
                    </a:lnTo>
                    <a:lnTo>
                      <a:pt x="11" y="2392"/>
                    </a:lnTo>
                    <a:lnTo>
                      <a:pt x="11" y="2367"/>
                    </a:lnTo>
                    <a:lnTo>
                      <a:pt x="10" y="2367"/>
                    </a:lnTo>
                    <a:lnTo>
                      <a:pt x="10" y="2342"/>
                    </a:lnTo>
                    <a:lnTo>
                      <a:pt x="8" y="2342"/>
                    </a:lnTo>
                    <a:lnTo>
                      <a:pt x="8" y="2317"/>
                    </a:lnTo>
                    <a:lnTo>
                      <a:pt x="6" y="2317"/>
                    </a:lnTo>
                    <a:lnTo>
                      <a:pt x="6" y="2292"/>
                    </a:lnTo>
                    <a:lnTo>
                      <a:pt x="5" y="2292"/>
                    </a:lnTo>
                    <a:lnTo>
                      <a:pt x="5" y="2267"/>
                    </a:lnTo>
                    <a:lnTo>
                      <a:pt x="3" y="2267"/>
                    </a:lnTo>
                    <a:lnTo>
                      <a:pt x="3" y="2225"/>
                    </a:lnTo>
                    <a:lnTo>
                      <a:pt x="1" y="2225"/>
                    </a:lnTo>
                    <a:lnTo>
                      <a:pt x="1" y="2172"/>
                    </a:lnTo>
                    <a:lnTo>
                      <a:pt x="0" y="2172"/>
                    </a:lnTo>
                    <a:lnTo>
                      <a:pt x="0" y="2165"/>
                    </a:lnTo>
                    <a:lnTo>
                      <a:pt x="1" y="2165"/>
                    </a:lnTo>
                    <a:lnTo>
                      <a:pt x="1" y="2132"/>
                    </a:lnTo>
                    <a:lnTo>
                      <a:pt x="3" y="2132"/>
                    </a:lnTo>
                    <a:lnTo>
                      <a:pt x="3" y="2215"/>
                    </a:lnTo>
                    <a:lnTo>
                      <a:pt x="5" y="2215"/>
                    </a:lnTo>
                    <a:lnTo>
                      <a:pt x="5" y="2258"/>
                    </a:lnTo>
                    <a:lnTo>
                      <a:pt x="6" y="2258"/>
                    </a:lnTo>
                    <a:lnTo>
                      <a:pt x="6" y="2290"/>
                    </a:lnTo>
                    <a:lnTo>
                      <a:pt x="8" y="2290"/>
                    </a:lnTo>
                    <a:lnTo>
                      <a:pt x="8" y="2315"/>
                    </a:lnTo>
                    <a:lnTo>
                      <a:pt x="10" y="2315"/>
                    </a:lnTo>
                    <a:lnTo>
                      <a:pt x="10" y="2340"/>
                    </a:lnTo>
                    <a:lnTo>
                      <a:pt x="11" y="2340"/>
                    </a:lnTo>
                    <a:lnTo>
                      <a:pt x="11" y="2365"/>
                    </a:lnTo>
                    <a:lnTo>
                      <a:pt x="13" y="2365"/>
                    </a:lnTo>
                    <a:lnTo>
                      <a:pt x="13" y="2390"/>
                    </a:lnTo>
                    <a:lnTo>
                      <a:pt x="15" y="2390"/>
                    </a:lnTo>
                    <a:lnTo>
                      <a:pt x="15" y="2413"/>
                    </a:lnTo>
                    <a:lnTo>
                      <a:pt x="16" y="2413"/>
                    </a:lnTo>
                    <a:lnTo>
                      <a:pt x="16" y="2438"/>
                    </a:lnTo>
                    <a:lnTo>
                      <a:pt x="18" y="2438"/>
                    </a:lnTo>
                    <a:lnTo>
                      <a:pt x="18" y="2463"/>
                    </a:lnTo>
                    <a:lnTo>
                      <a:pt x="20" y="2463"/>
                    </a:lnTo>
                    <a:lnTo>
                      <a:pt x="20" y="2488"/>
                    </a:lnTo>
                    <a:lnTo>
                      <a:pt x="21" y="2488"/>
                    </a:lnTo>
                    <a:lnTo>
                      <a:pt x="21" y="2513"/>
                    </a:lnTo>
                    <a:lnTo>
                      <a:pt x="23" y="2513"/>
                    </a:lnTo>
                    <a:lnTo>
                      <a:pt x="23" y="2537"/>
                    </a:lnTo>
                    <a:lnTo>
                      <a:pt x="25" y="2537"/>
                    </a:lnTo>
                    <a:lnTo>
                      <a:pt x="25" y="2562"/>
                    </a:lnTo>
                    <a:lnTo>
                      <a:pt x="26" y="2562"/>
                    </a:lnTo>
                    <a:lnTo>
                      <a:pt x="26" y="2587"/>
                    </a:lnTo>
                    <a:lnTo>
                      <a:pt x="28" y="2587"/>
                    </a:lnTo>
                    <a:lnTo>
                      <a:pt x="28" y="2612"/>
                    </a:lnTo>
                    <a:lnTo>
                      <a:pt x="30" y="2612"/>
                    </a:lnTo>
                    <a:lnTo>
                      <a:pt x="30" y="2637"/>
                    </a:lnTo>
                    <a:lnTo>
                      <a:pt x="31" y="2637"/>
                    </a:lnTo>
                    <a:lnTo>
                      <a:pt x="31" y="2660"/>
                    </a:lnTo>
                    <a:lnTo>
                      <a:pt x="33" y="2660"/>
                    </a:lnTo>
                    <a:lnTo>
                      <a:pt x="33" y="2685"/>
                    </a:lnTo>
                    <a:lnTo>
                      <a:pt x="35" y="2685"/>
                    </a:lnTo>
                    <a:lnTo>
                      <a:pt x="35" y="2710"/>
                    </a:lnTo>
                    <a:lnTo>
                      <a:pt x="36" y="2710"/>
                    </a:lnTo>
                    <a:lnTo>
                      <a:pt x="36" y="2735"/>
                    </a:lnTo>
                    <a:lnTo>
                      <a:pt x="38" y="2735"/>
                    </a:lnTo>
                    <a:lnTo>
                      <a:pt x="38" y="2760"/>
                    </a:lnTo>
                    <a:lnTo>
                      <a:pt x="40" y="2760"/>
                    </a:lnTo>
                    <a:lnTo>
                      <a:pt x="40" y="2783"/>
                    </a:lnTo>
                    <a:lnTo>
                      <a:pt x="41" y="2783"/>
                    </a:lnTo>
                    <a:lnTo>
                      <a:pt x="41" y="2808"/>
                    </a:lnTo>
                    <a:lnTo>
                      <a:pt x="43" y="2808"/>
                    </a:lnTo>
                    <a:lnTo>
                      <a:pt x="43" y="2833"/>
                    </a:lnTo>
                    <a:lnTo>
                      <a:pt x="45" y="2833"/>
                    </a:lnTo>
                    <a:lnTo>
                      <a:pt x="45" y="2858"/>
                    </a:lnTo>
                    <a:lnTo>
                      <a:pt x="46" y="2858"/>
                    </a:lnTo>
                    <a:lnTo>
                      <a:pt x="46" y="2883"/>
                    </a:lnTo>
                    <a:lnTo>
                      <a:pt x="48" y="2883"/>
                    </a:lnTo>
                    <a:lnTo>
                      <a:pt x="48" y="2907"/>
                    </a:lnTo>
                    <a:lnTo>
                      <a:pt x="50" y="2907"/>
                    </a:lnTo>
                    <a:lnTo>
                      <a:pt x="50" y="2930"/>
                    </a:lnTo>
                    <a:lnTo>
                      <a:pt x="51" y="2930"/>
                    </a:lnTo>
                    <a:lnTo>
                      <a:pt x="51" y="2948"/>
                    </a:lnTo>
                    <a:lnTo>
                      <a:pt x="53" y="2948"/>
                    </a:lnTo>
                    <a:lnTo>
                      <a:pt x="53" y="2967"/>
                    </a:lnTo>
                    <a:lnTo>
                      <a:pt x="51" y="2967"/>
                    </a:lnTo>
                    <a:close/>
                    <a:moveTo>
                      <a:pt x="5363" y="2152"/>
                    </a:moveTo>
                    <a:lnTo>
                      <a:pt x="5363" y="2130"/>
                    </a:lnTo>
                    <a:lnTo>
                      <a:pt x="5365" y="2130"/>
                    </a:lnTo>
                    <a:lnTo>
                      <a:pt x="5365" y="2152"/>
                    </a:lnTo>
                    <a:lnTo>
                      <a:pt x="5363" y="2152"/>
                    </a:lnTo>
                    <a:close/>
                    <a:moveTo>
                      <a:pt x="1" y="2110"/>
                    </a:moveTo>
                    <a:lnTo>
                      <a:pt x="1" y="2050"/>
                    </a:lnTo>
                    <a:lnTo>
                      <a:pt x="3" y="2050"/>
                    </a:lnTo>
                    <a:lnTo>
                      <a:pt x="3" y="2025"/>
                    </a:lnTo>
                    <a:lnTo>
                      <a:pt x="5" y="2025"/>
                    </a:lnTo>
                    <a:lnTo>
                      <a:pt x="5" y="2058"/>
                    </a:lnTo>
                    <a:lnTo>
                      <a:pt x="3" y="2058"/>
                    </a:lnTo>
                    <a:lnTo>
                      <a:pt x="3" y="2110"/>
                    </a:lnTo>
                    <a:lnTo>
                      <a:pt x="1" y="2110"/>
                    </a:lnTo>
                    <a:close/>
                    <a:moveTo>
                      <a:pt x="5" y="2022"/>
                    </a:moveTo>
                    <a:lnTo>
                      <a:pt x="5" y="1998"/>
                    </a:lnTo>
                    <a:lnTo>
                      <a:pt x="6" y="1998"/>
                    </a:lnTo>
                    <a:lnTo>
                      <a:pt x="6" y="2022"/>
                    </a:lnTo>
                    <a:lnTo>
                      <a:pt x="5" y="2022"/>
                    </a:lnTo>
                    <a:close/>
                    <a:moveTo>
                      <a:pt x="6" y="1995"/>
                    </a:moveTo>
                    <a:lnTo>
                      <a:pt x="6" y="1973"/>
                    </a:lnTo>
                    <a:lnTo>
                      <a:pt x="8" y="1973"/>
                    </a:lnTo>
                    <a:lnTo>
                      <a:pt x="8" y="1995"/>
                    </a:lnTo>
                    <a:lnTo>
                      <a:pt x="6" y="1995"/>
                    </a:lnTo>
                    <a:close/>
                    <a:moveTo>
                      <a:pt x="8" y="1972"/>
                    </a:moveTo>
                    <a:lnTo>
                      <a:pt x="8" y="1947"/>
                    </a:lnTo>
                    <a:lnTo>
                      <a:pt x="10" y="1947"/>
                    </a:lnTo>
                    <a:lnTo>
                      <a:pt x="10" y="1932"/>
                    </a:lnTo>
                    <a:lnTo>
                      <a:pt x="11" y="1932"/>
                    </a:lnTo>
                    <a:lnTo>
                      <a:pt x="11" y="1917"/>
                    </a:lnTo>
                    <a:lnTo>
                      <a:pt x="13" y="1917"/>
                    </a:lnTo>
                    <a:lnTo>
                      <a:pt x="13" y="1903"/>
                    </a:lnTo>
                    <a:lnTo>
                      <a:pt x="15" y="1903"/>
                    </a:lnTo>
                    <a:lnTo>
                      <a:pt x="15" y="1918"/>
                    </a:lnTo>
                    <a:lnTo>
                      <a:pt x="13" y="1918"/>
                    </a:lnTo>
                    <a:lnTo>
                      <a:pt x="13" y="1933"/>
                    </a:lnTo>
                    <a:lnTo>
                      <a:pt x="11" y="1933"/>
                    </a:lnTo>
                    <a:lnTo>
                      <a:pt x="11" y="1952"/>
                    </a:lnTo>
                    <a:lnTo>
                      <a:pt x="10" y="1952"/>
                    </a:lnTo>
                    <a:lnTo>
                      <a:pt x="10" y="1972"/>
                    </a:lnTo>
                    <a:lnTo>
                      <a:pt x="8" y="1972"/>
                    </a:lnTo>
                    <a:close/>
                    <a:moveTo>
                      <a:pt x="15" y="1903"/>
                    </a:moveTo>
                    <a:lnTo>
                      <a:pt x="15" y="1888"/>
                    </a:lnTo>
                    <a:lnTo>
                      <a:pt x="16" y="1888"/>
                    </a:lnTo>
                    <a:lnTo>
                      <a:pt x="16" y="1903"/>
                    </a:lnTo>
                    <a:lnTo>
                      <a:pt x="15" y="1903"/>
                    </a:lnTo>
                    <a:close/>
                    <a:moveTo>
                      <a:pt x="16" y="1888"/>
                    </a:moveTo>
                    <a:lnTo>
                      <a:pt x="16" y="1875"/>
                    </a:lnTo>
                    <a:lnTo>
                      <a:pt x="18" y="1875"/>
                    </a:lnTo>
                    <a:lnTo>
                      <a:pt x="18" y="1888"/>
                    </a:lnTo>
                    <a:lnTo>
                      <a:pt x="16" y="1888"/>
                    </a:lnTo>
                    <a:close/>
                    <a:moveTo>
                      <a:pt x="18" y="1873"/>
                    </a:moveTo>
                    <a:lnTo>
                      <a:pt x="18" y="1860"/>
                    </a:lnTo>
                    <a:lnTo>
                      <a:pt x="20" y="1860"/>
                    </a:lnTo>
                    <a:lnTo>
                      <a:pt x="20" y="1873"/>
                    </a:lnTo>
                    <a:lnTo>
                      <a:pt x="18" y="1873"/>
                    </a:lnTo>
                    <a:close/>
                    <a:moveTo>
                      <a:pt x="20" y="1860"/>
                    </a:moveTo>
                    <a:lnTo>
                      <a:pt x="20" y="1847"/>
                    </a:lnTo>
                    <a:lnTo>
                      <a:pt x="21" y="1847"/>
                    </a:lnTo>
                    <a:lnTo>
                      <a:pt x="21" y="1833"/>
                    </a:lnTo>
                    <a:lnTo>
                      <a:pt x="23" y="1833"/>
                    </a:lnTo>
                    <a:lnTo>
                      <a:pt x="23" y="1823"/>
                    </a:lnTo>
                    <a:lnTo>
                      <a:pt x="25" y="1823"/>
                    </a:lnTo>
                    <a:lnTo>
                      <a:pt x="25" y="1813"/>
                    </a:lnTo>
                    <a:lnTo>
                      <a:pt x="26" y="1813"/>
                    </a:lnTo>
                    <a:lnTo>
                      <a:pt x="26" y="1803"/>
                    </a:lnTo>
                    <a:lnTo>
                      <a:pt x="28" y="1803"/>
                    </a:lnTo>
                    <a:lnTo>
                      <a:pt x="28" y="1815"/>
                    </a:lnTo>
                    <a:lnTo>
                      <a:pt x="26" y="1815"/>
                    </a:lnTo>
                    <a:lnTo>
                      <a:pt x="26" y="1825"/>
                    </a:lnTo>
                    <a:lnTo>
                      <a:pt x="25" y="1825"/>
                    </a:lnTo>
                    <a:lnTo>
                      <a:pt x="25" y="1837"/>
                    </a:lnTo>
                    <a:lnTo>
                      <a:pt x="23" y="1837"/>
                    </a:lnTo>
                    <a:lnTo>
                      <a:pt x="23" y="1848"/>
                    </a:lnTo>
                    <a:lnTo>
                      <a:pt x="21" y="1848"/>
                    </a:lnTo>
                    <a:lnTo>
                      <a:pt x="21" y="1860"/>
                    </a:lnTo>
                    <a:lnTo>
                      <a:pt x="20" y="1860"/>
                    </a:lnTo>
                    <a:close/>
                    <a:moveTo>
                      <a:pt x="28" y="1803"/>
                    </a:moveTo>
                    <a:lnTo>
                      <a:pt x="28" y="1793"/>
                    </a:lnTo>
                    <a:lnTo>
                      <a:pt x="30" y="1793"/>
                    </a:lnTo>
                    <a:lnTo>
                      <a:pt x="30" y="1803"/>
                    </a:lnTo>
                    <a:lnTo>
                      <a:pt x="28" y="1803"/>
                    </a:lnTo>
                    <a:close/>
                    <a:moveTo>
                      <a:pt x="30" y="1793"/>
                    </a:moveTo>
                    <a:lnTo>
                      <a:pt x="30" y="1783"/>
                    </a:lnTo>
                    <a:lnTo>
                      <a:pt x="31" y="1783"/>
                    </a:lnTo>
                    <a:lnTo>
                      <a:pt x="31" y="1793"/>
                    </a:lnTo>
                    <a:lnTo>
                      <a:pt x="30" y="1793"/>
                    </a:lnTo>
                    <a:close/>
                    <a:moveTo>
                      <a:pt x="31" y="1783"/>
                    </a:moveTo>
                    <a:lnTo>
                      <a:pt x="31" y="1773"/>
                    </a:lnTo>
                    <a:lnTo>
                      <a:pt x="33" y="1773"/>
                    </a:lnTo>
                    <a:lnTo>
                      <a:pt x="33" y="1783"/>
                    </a:lnTo>
                    <a:lnTo>
                      <a:pt x="31" y="1783"/>
                    </a:lnTo>
                    <a:close/>
                    <a:moveTo>
                      <a:pt x="33" y="1773"/>
                    </a:moveTo>
                    <a:lnTo>
                      <a:pt x="33" y="1765"/>
                    </a:lnTo>
                    <a:lnTo>
                      <a:pt x="35" y="1765"/>
                    </a:lnTo>
                    <a:lnTo>
                      <a:pt x="35" y="1773"/>
                    </a:lnTo>
                    <a:lnTo>
                      <a:pt x="33" y="1773"/>
                    </a:lnTo>
                    <a:close/>
                    <a:moveTo>
                      <a:pt x="35" y="1763"/>
                    </a:moveTo>
                    <a:lnTo>
                      <a:pt x="35" y="1755"/>
                    </a:lnTo>
                    <a:lnTo>
                      <a:pt x="36" y="1755"/>
                    </a:lnTo>
                    <a:lnTo>
                      <a:pt x="36" y="1763"/>
                    </a:lnTo>
                    <a:lnTo>
                      <a:pt x="35" y="1763"/>
                    </a:lnTo>
                    <a:close/>
                    <a:moveTo>
                      <a:pt x="36" y="1755"/>
                    </a:moveTo>
                    <a:lnTo>
                      <a:pt x="36" y="1745"/>
                    </a:lnTo>
                    <a:lnTo>
                      <a:pt x="38" y="1745"/>
                    </a:lnTo>
                    <a:lnTo>
                      <a:pt x="38" y="1735"/>
                    </a:lnTo>
                    <a:lnTo>
                      <a:pt x="40" y="1735"/>
                    </a:lnTo>
                    <a:lnTo>
                      <a:pt x="40" y="1727"/>
                    </a:lnTo>
                    <a:lnTo>
                      <a:pt x="41" y="1727"/>
                    </a:lnTo>
                    <a:lnTo>
                      <a:pt x="41" y="1718"/>
                    </a:lnTo>
                    <a:lnTo>
                      <a:pt x="43" y="1718"/>
                    </a:lnTo>
                    <a:lnTo>
                      <a:pt x="43" y="1710"/>
                    </a:lnTo>
                    <a:lnTo>
                      <a:pt x="45" y="1710"/>
                    </a:lnTo>
                    <a:lnTo>
                      <a:pt x="45" y="1703"/>
                    </a:lnTo>
                    <a:lnTo>
                      <a:pt x="46" y="1703"/>
                    </a:lnTo>
                    <a:lnTo>
                      <a:pt x="46" y="1712"/>
                    </a:lnTo>
                    <a:lnTo>
                      <a:pt x="45" y="1712"/>
                    </a:lnTo>
                    <a:lnTo>
                      <a:pt x="45" y="1720"/>
                    </a:lnTo>
                    <a:lnTo>
                      <a:pt x="43" y="1720"/>
                    </a:lnTo>
                    <a:lnTo>
                      <a:pt x="43" y="1728"/>
                    </a:lnTo>
                    <a:lnTo>
                      <a:pt x="41" y="1728"/>
                    </a:lnTo>
                    <a:lnTo>
                      <a:pt x="41" y="1737"/>
                    </a:lnTo>
                    <a:lnTo>
                      <a:pt x="40" y="1737"/>
                    </a:lnTo>
                    <a:lnTo>
                      <a:pt x="40" y="1747"/>
                    </a:lnTo>
                    <a:lnTo>
                      <a:pt x="38" y="1747"/>
                    </a:lnTo>
                    <a:lnTo>
                      <a:pt x="38" y="1755"/>
                    </a:lnTo>
                    <a:lnTo>
                      <a:pt x="36" y="1755"/>
                    </a:lnTo>
                    <a:close/>
                    <a:moveTo>
                      <a:pt x="46" y="1703"/>
                    </a:moveTo>
                    <a:lnTo>
                      <a:pt x="46" y="1695"/>
                    </a:lnTo>
                    <a:lnTo>
                      <a:pt x="48" y="1695"/>
                    </a:lnTo>
                    <a:lnTo>
                      <a:pt x="48" y="1703"/>
                    </a:lnTo>
                    <a:lnTo>
                      <a:pt x="46" y="1703"/>
                    </a:lnTo>
                    <a:close/>
                    <a:moveTo>
                      <a:pt x="48" y="1695"/>
                    </a:moveTo>
                    <a:lnTo>
                      <a:pt x="48" y="1688"/>
                    </a:lnTo>
                    <a:lnTo>
                      <a:pt x="50" y="1688"/>
                    </a:lnTo>
                    <a:lnTo>
                      <a:pt x="50" y="1695"/>
                    </a:lnTo>
                    <a:lnTo>
                      <a:pt x="48" y="1695"/>
                    </a:lnTo>
                    <a:close/>
                    <a:moveTo>
                      <a:pt x="50" y="1687"/>
                    </a:moveTo>
                    <a:lnTo>
                      <a:pt x="50" y="1680"/>
                    </a:lnTo>
                    <a:lnTo>
                      <a:pt x="51" y="1680"/>
                    </a:lnTo>
                    <a:lnTo>
                      <a:pt x="51" y="1687"/>
                    </a:lnTo>
                    <a:lnTo>
                      <a:pt x="50" y="1687"/>
                    </a:lnTo>
                    <a:close/>
                    <a:moveTo>
                      <a:pt x="51" y="1680"/>
                    </a:moveTo>
                    <a:lnTo>
                      <a:pt x="51" y="1673"/>
                    </a:lnTo>
                    <a:lnTo>
                      <a:pt x="53" y="1673"/>
                    </a:lnTo>
                    <a:lnTo>
                      <a:pt x="53" y="1680"/>
                    </a:lnTo>
                    <a:lnTo>
                      <a:pt x="51" y="1680"/>
                    </a:lnTo>
                    <a:close/>
                    <a:moveTo>
                      <a:pt x="53" y="1673"/>
                    </a:moveTo>
                    <a:lnTo>
                      <a:pt x="53" y="1665"/>
                    </a:lnTo>
                    <a:lnTo>
                      <a:pt x="55" y="1665"/>
                    </a:lnTo>
                    <a:lnTo>
                      <a:pt x="55" y="1658"/>
                    </a:lnTo>
                    <a:lnTo>
                      <a:pt x="56" y="1658"/>
                    </a:lnTo>
                    <a:lnTo>
                      <a:pt x="56" y="1667"/>
                    </a:lnTo>
                    <a:lnTo>
                      <a:pt x="55" y="1667"/>
                    </a:lnTo>
                    <a:lnTo>
                      <a:pt x="55" y="1673"/>
                    </a:lnTo>
                    <a:lnTo>
                      <a:pt x="53" y="1673"/>
                    </a:lnTo>
                    <a:close/>
                    <a:moveTo>
                      <a:pt x="56" y="1658"/>
                    </a:moveTo>
                    <a:lnTo>
                      <a:pt x="56" y="1650"/>
                    </a:lnTo>
                    <a:lnTo>
                      <a:pt x="58" y="1650"/>
                    </a:lnTo>
                    <a:lnTo>
                      <a:pt x="58" y="1643"/>
                    </a:lnTo>
                    <a:lnTo>
                      <a:pt x="60" y="1643"/>
                    </a:lnTo>
                    <a:lnTo>
                      <a:pt x="60" y="1637"/>
                    </a:lnTo>
                    <a:lnTo>
                      <a:pt x="61" y="1637"/>
                    </a:lnTo>
                    <a:lnTo>
                      <a:pt x="61" y="1645"/>
                    </a:lnTo>
                    <a:lnTo>
                      <a:pt x="60" y="1645"/>
                    </a:lnTo>
                    <a:lnTo>
                      <a:pt x="60" y="1652"/>
                    </a:lnTo>
                    <a:lnTo>
                      <a:pt x="58" y="1652"/>
                    </a:lnTo>
                    <a:lnTo>
                      <a:pt x="58" y="1658"/>
                    </a:lnTo>
                    <a:lnTo>
                      <a:pt x="56" y="1658"/>
                    </a:lnTo>
                    <a:close/>
                    <a:moveTo>
                      <a:pt x="61" y="1637"/>
                    </a:moveTo>
                    <a:lnTo>
                      <a:pt x="61" y="1628"/>
                    </a:lnTo>
                    <a:lnTo>
                      <a:pt x="63" y="1628"/>
                    </a:lnTo>
                    <a:lnTo>
                      <a:pt x="63" y="1622"/>
                    </a:lnTo>
                    <a:lnTo>
                      <a:pt x="65" y="1622"/>
                    </a:lnTo>
                    <a:lnTo>
                      <a:pt x="65" y="1615"/>
                    </a:lnTo>
                    <a:lnTo>
                      <a:pt x="66" y="1615"/>
                    </a:lnTo>
                    <a:lnTo>
                      <a:pt x="66" y="1608"/>
                    </a:lnTo>
                    <a:lnTo>
                      <a:pt x="68" y="1608"/>
                    </a:lnTo>
                    <a:lnTo>
                      <a:pt x="68" y="1602"/>
                    </a:lnTo>
                    <a:lnTo>
                      <a:pt x="70" y="1602"/>
                    </a:lnTo>
                    <a:lnTo>
                      <a:pt x="70" y="1597"/>
                    </a:lnTo>
                    <a:lnTo>
                      <a:pt x="71" y="1597"/>
                    </a:lnTo>
                    <a:lnTo>
                      <a:pt x="71" y="1590"/>
                    </a:lnTo>
                    <a:lnTo>
                      <a:pt x="73" y="1590"/>
                    </a:lnTo>
                    <a:lnTo>
                      <a:pt x="73" y="1585"/>
                    </a:lnTo>
                    <a:lnTo>
                      <a:pt x="75" y="1585"/>
                    </a:lnTo>
                    <a:lnTo>
                      <a:pt x="75" y="1592"/>
                    </a:lnTo>
                    <a:lnTo>
                      <a:pt x="73" y="1592"/>
                    </a:lnTo>
                    <a:lnTo>
                      <a:pt x="73" y="1598"/>
                    </a:lnTo>
                    <a:lnTo>
                      <a:pt x="71" y="1598"/>
                    </a:lnTo>
                    <a:lnTo>
                      <a:pt x="71" y="1603"/>
                    </a:lnTo>
                    <a:lnTo>
                      <a:pt x="70" y="1603"/>
                    </a:lnTo>
                    <a:lnTo>
                      <a:pt x="70" y="1610"/>
                    </a:lnTo>
                    <a:lnTo>
                      <a:pt x="68" y="1610"/>
                    </a:lnTo>
                    <a:lnTo>
                      <a:pt x="68" y="1617"/>
                    </a:lnTo>
                    <a:lnTo>
                      <a:pt x="66" y="1617"/>
                    </a:lnTo>
                    <a:lnTo>
                      <a:pt x="66" y="1623"/>
                    </a:lnTo>
                    <a:lnTo>
                      <a:pt x="65" y="1623"/>
                    </a:lnTo>
                    <a:lnTo>
                      <a:pt x="65" y="1630"/>
                    </a:lnTo>
                    <a:lnTo>
                      <a:pt x="63" y="1630"/>
                    </a:lnTo>
                    <a:lnTo>
                      <a:pt x="63" y="1637"/>
                    </a:lnTo>
                    <a:lnTo>
                      <a:pt x="61" y="1637"/>
                    </a:lnTo>
                    <a:close/>
                    <a:moveTo>
                      <a:pt x="75" y="1585"/>
                    </a:moveTo>
                    <a:lnTo>
                      <a:pt x="75" y="1578"/>
                    </a:lnTo>
                    <a:lnTo>
                      <a:pt x="76" y="1578"/>
                    </a:lnTo>
                    <a:lnTo>
                      <a:pt x="76" y="1572"/>
                    </a:lnTo>
                    <a:lnTo>
                      <a:pt x="78" y="1572"/>
                    </a:lnTo>
                    <a:lnTo>
                      <a:pt x="78" y="1567"/>
                    </a:lnTo>
                    <a:lnTo>
                      <a:pt x="80" y="1567"/>
                    </a:lnTo>
                    <a:lnTo>
                      <a:pt x="80" y="1573"/>
                    </a:lnTo>
                    <a:lnTo>
                      <a:pt x="78" y="1573"/>
                    </a:lnTo>
                    <a:lnTo>
                      <a:pt x="78" y="1580"/>
                    </a:lnTo>
                    <a:lnTo>
                      <a:pt x="76" y="1580"/>
                    </a:lnTo>
                    <a:lnTo>
                      <a:pt x="76" y="1585"/>
                    </a:lnTo>
                    <a:lnTo>
                      <a:pt x="75" y="1585"/>
                    </a:lnTo>
                    <a:close/>
                    <a:moveTo>
                      <a:pt x="80" y="1567"/>
                    </a:moveTo>
                    <a:lnTo>
                      <a:pt x="80" y="1560"/>
                    </a:lnTo>
                    <a:lnTo>
                      <a:pt x="81" y="1560"/>
                    </a:lnTo>
                    <a:lnTo>
                      <a:pt x="81" y="1555"/>
                    </a:lnTo>
                    <a:lnTo>
                      <a:pt x="83" y="1555"/>
                    </a:lnTo>
                    <a:lnTo>
                      <a:pt x="83" y="1562"/>
                    </a:lnTo>
                    <a:lnTo>
                      <a:pt x="81" y="1562"/>
                    </a:lnTo>
                    <a:lnTo>
                      <a:pt x="81" y="1567"/>
                    </a:lnTo>
                    <a:lnTo>
                      <a:pt x="80" y="1567"/>
                    </a:lnTo>
                    <a:close/>
                    <a:moveTo>
                      <a:pt x="83" y="1555"/>
                    </a:moveTo>
                    <a:lnTo>
                      <a:pt x="83" y="1548"/>
                    </a:lnTo>
                    <a:lnTo>
                      <a:pt x="85" y="1548"/>
                    </a:lnTo>
                    <a:lnTo>
                      <a:pt x="85" y="1555"/>
                    </a:lnTo>
                    <a:lnTo>
                      <a:pt x="83" y="1555"/>
                    </a:lnTo>
                    <a:close/>
                    <a:moveTo>
                      <a:pt x="85" y="1548"/>
                    </a:moveTo>
                    <a:lnTo>
                      <a:pt x="85" y="1543"/>
                    </a:lnTo>
                    <a:lnTo>
                      <a:pt x="86" y="1543"/>
                    </a:lnTo>
                    <a:lnTo>
                      <a:pt x="86" y="1548"/>
                    </a:lnTo>
                    <a:lnTo>
                      <a:pt x="85" y="1548"/>
                    </a:lnTo>
                    <a:close/>
                    <a:moveTo>
                      <a:pt x="86" y="1543"/>
                    </a:moveTo>
                    <a:lnTo>
                      <a:pt x="86" y="1537"/>
                    </a:lnTo>
                    <a:lnTo>
                      <a:pt x="88" y="1537"/>
                    </a:lnTo>
                    <a:lnTo>
                      <a:pt x="88" y="1543"/>
                    </a:lnTo>
                    <a:lnTo>
                      <a:pt x="86" y="1543"/>
                    </a:lnTo>
                    <a:close/>
                    <a:moveTo>
                      <a:pt x="88" y="1537"/>
                    </a:moveTo>
                    <a:lnTo>
                      <a:pt x="88" y="1532"/>
                    </a:lnTo>
                    <a:lnTo>
                      <a:pt x="90" y="1532"/>
                    </a:lnTo>
                    <a:lnTo>
                      <a:pt x="90" y="1537"/>
                    </a:lnTo>
                    <a:lnTo>
                      <a:pt x="88" y="1537"/>
                    </a:lnTo>
                    <a:close/>
                    <a:moveTo>
                      <a:pt x="90" y="1532"/>
                    </a:moveTo>
                    <a:lnTo>
                      <a:pt x="90" y="1525"/>
                    </a:lnTo>
                    <a:lnTo>
                      <a:pt x="91" y="1525"/>
                    </a:lnTo>
                    <a:lnTo>
                      <a:pt x="91" y="1520"/>
                    </a:lnTo>
                    <a:lnTo>
                      <a:pt x="93" y="1520"/>
                    </a:lnTo>
                    <a:lnTo>
                      <a:pt x="93" y="1513"/>
                    </a:lnTo>
                    <a:lnTo>
                      <a:pt x="95" y="1513"/>
                    </a:lnTo>
                    <a:lnTo>
                      <a:pt x="95" y="1508"/>
                    </a:lnTo>
                    <a:lnTo>
                      <a:pt x="96" y="1508"/>
                    </a:lnTo>
                    <a:lnTo>
                      <a:pt x="96" y="1503"/>
                    </a:lnTo>
                    <a:lnTo>
                      <a:pt x="98" y="1503"/>
                    </a:lnTo>
                    <a:lnTo>
                      <a:pt x="98" y="1498"/>
                    </a:lnTo>
                    <a:lnTo>
                      <a:pt x="100" y="1498"/>
                    </a:lnTo>
                    <a:lnTo>
                      <a:pt x="100" y="1493"/>
                    </a:lnTo>
                    <a:lnTo>
                      <a:pt x="101" y="1493"/>
                    </a:lnTo>
                    <a:lnTo>
                      <a:pt x="101" y="1488"/>
                    </a:lnTo>
                    <a:lnTo>
                      <a:pt x="103" y="1488"/>
                    </a:lnTo>
                    <a:lnTo>
                      <a:pt x="103" y="1483"/>
                    </a:lnTo>
                    <a:lnTo>
                      <a:pt x="105" y="1483"/>
                    </a:lnTo>
                    <a:lnTo>
                      <a:pt x="105" y="1490"/>
                    </a:lnTo>
                    <a:lnTo>
                      <a:pt x="103" y="1490"/>
                    </a:lnTo>
                    <a:lnTo>
                      <a:pt x="103" y="1495"/>
                    </a:lnTo>
                    <a:lnTo>
                      <a:pt x="101" y="1495"/>
                    </a:lnTo>
                    <a:lnTo>
                      <a:pt x="101" y="1500"/>
                    </a:lnTo>
                    <a:lnTo>
                      <a:pt x="100" y="1500"/>
                    </a:lnTo>
                    <a:lnTo>
                      <a:pt x="100" y="1505"/>
                    </a:lnTo>
                    <a:lnTo>
                      <a:pt x="98" y="1505"/>
                    </a:lnTo>
                    <a:lnTo>
                      <a:pt x="98" y="1510"/>
                    </a:lnTo>
                    <a:lnTo>
                      <a:pt x="96" y="1510"/>
                    </a:lnTo>
                    <a:lnTo>
                      <a:pt x="96" y="1515"/>
                    </a:lnTo>
                    <a:lnTo>
                      <a:pt x="95" y="1515"/>
                    </a:lnTo>
                    <a:lnTo>
                      <a:pt x="95" y="1522"/>
                    </a:lnTo>
                    <a:lnTo>
                      <a:pt x="93" y="1522"/>
                    </a:lnTo>
                    <a:lnTo>
                      <a:pt x="93" y="1527"/>
                    </a:lnTo>
                    <a:lnTo>
                      <a:pt x="91" y="1527"/>
                    </a:lnTo>
                    <a:lnTo>
                      <a:pt x="91" y="1532"/>
                    </a:lnTo>
                    <a:lnTo>
                      <a:pt x="90" y="1532"/>
                    </a:lnTo>
                    <a:close/>
                    <a:moveTo>
                      <a:pt x="105" y="1483"/>
                    </a:moveTo>
                    <a:lnTo>
                      <a:pt x="105" y="1478"/>
                    </a:lnTo>
                    <a:lnTo>
                      <a:pt x="106" y="1478"/>
                    </a:lnTo>
                    <a:lnTo>
                      <a:pt x="106" y="1483"/>
                    </a:lnTo>
                    <a:lnTo>
                      <a:pt x="105" y="1483"/>
                    </a:lnTo>
                    <a:close/>
                    <a:moveTo>
                      <a:pt x="106" y="1478"/>
                    </a:moveTo>
                    <a:lnTo>
                      <a:pt x="106" y="1473"/>
                    </a:lnTo>
                    <a:lnTo>
                      <a:pt x="108" y="1473"/>
                    </a:lnTo>
                    <a:lnTo>
                      <a:pt x="108" y="1478"/>
                    </a:lnTo>
                    <a:lnTo>
                      <a:pt x="106" y="1478"/>
                    </a:lnTo>
                    <a:close/>
                    <a:moveTo>
                      <a:pt x="108" y="1473"/>
                    </a:moveTo>
                    <a:lnTo>
                      <a:pt x="108" y="1468"/>
                    </a:lnTo>
                    <a:lnTo>
                      <a:pt x="110" y="1468"/>
                    </a:lnTo>
                    <a:lnTo>
                      <a:pt x="110" y="1473"/>
                    </a:lnTo>
                    <a:lnTo>
                      <a:pt x="108" y="1473"/>
                    </a:lnTo>
                    <a:close/>
                    <a:moveTo>
                      <a:pt x="110" y="1468"/>
                    </a:moveTo>
                    <a:lnTo>
                      <a:pt x="110" y="1463"/>
                    </a:lnTo>
                    <a:lnTo>
                      <a:pt x="111" y="1463"/>
                    </a:lnTo>
                    <a:lnTo>
                      <a:pt x="111" y="1468"/>
                    </a:lnTo>
                    <a:lnTo>
                      <a:pt x="110" y="1468"/>
                    </a:lnTo>
                    <a:close/>
                    <a:moveTo>
                      <a:pt x="111" y="1463"/>
                    </a:moveTo>
                    <a:lnTo>
                      <a:pt x="111" y="1458"/>
                    </a:lnTo>
                    <a:lnTo>
                      <a:pt x="113" y="1458"/>
                    </a:lnTo>
                    <a:lnTo>
                      <a:pt x="113" y="1463"/>
                    </a:lnTo>
                    <a:lnTo>
                      <a:pt x="111" y="1463"/>
                    </a:lnTo>
                    <a:close/>
                    <a:moveTo>
                      <a:pt x="113" y="1458"/>
                    </a:moveTo>
                    <a:lnTo>
                      <a:pt x="113" y="1453"/>
                    </a:lnTo>
                    <a:lnTo>
                      <a:pt x="115" y="1453"/>
                    </a:lnTo>
                    <a:lnTo>
                      <a:pt x="115" y="1458"/>
                    </a:lnTo>
                    <a:lnTo>
                      <a:pt x="113" y="1458"/>
                    </a:lnTo>
                    <a:close/>
                    <a:moveTo>
                      <a:pt x="115" y="1453"/>
                    </a:moveTo>
                    <a:lnTo>
                      <a:pt x="115" y="1448"/>
                    </a:lnTo>
                    <a:lnTo>
                      <a:pt x="116" y="1448"/>
                    </a:lnTo>
                    <a:lnTo>
                      <a:pt x="116" y="1453"/>
                    </a:lnTo>
                    <a:lnTo>
                      <a:pt x="115" y="1453"/>
                    </a:lnTo>
                    <a:close/>
                    <a:moveTo>
                      <a:pt x="116" y="1448"/>
                    </a:moveTo>
                    <a:lnTo>
                      <a:pt x="116" y="1443"/>
                    </a:lnTo>
                    <a:lnTo>
                      <a:pt x="118" y="1443"/>
                    </a:lnTo>
                    <a:lnTo>
                      <a:pt x="118" y="1448"/>
                    </a:lnTo>
                    <a:lnTo>
                      <a:pt x="116" y="1448"/>
                    </a:lnTo>
                    <a:close/>
                    <a:moveTo>
                      <a:pt x="118" y="1443"/>
                    </a:moveTo>
                    <a:lnTo>
                      <a:pt x="118" y="1438"/>
                    </a:lnTo>
                    <a:lnTo>
                      <a:pt x="120" y="1438"/>
                    </a:lnTo>
                    <a:lnTo>
                      <a:pt x="120" y="1433"/>
                    </a:lnTo>
                    <a:lnTo>
                      <a:pt x="121" y="1433"/>
                    </a:lnTo>
                    <a:lnTo>
                      <a:pt x="121" y="1428"/>
                    </a:lnTo>
                    <a:lnTo>
                      <a:pt x="123" y="1428"/>
                    </a:lnTo>
                    <a:lnTo>
                      <a:pt x="123" y="1423"/>
                    </a:lnTo>
                    <a:lnTo>
                      <a:pt x="125" y="1423"/>
                    </a:lnTo>
                    <a:lnTo>
                      <a:pt x="125" y="1418"/>
                    </a:lnTo>
                    <a:lnTo>
                      <a:pt x="126" y="1418"/>
                    </a:lnTo>
                    <a:lnTo>
                      <a:pt x="126" y="1413"/>
                    </a:lnTo>
                    <a:lnTo>
                      <a:pt x="128" y="1413"/>
                    </a:lnTo>
                    <a:lnTo>
                      <a:pt x="128" y="1408"/>
                    </a:lnTo>
                    <a:lnTo>
                      <a:pt x="130" y="1408"/>
                    </a:lnTo>
                    <a:lnTo>
                      <a:pt x="130" y="1405"/>
                    </a:lnTo>
                    <a:lnTo>
                      <a:pt x="131" y="1405"/>
                    </a:lnTo>
                    <a:lnTo>
                      <a:pt x="131" y="1400"/>
                    </a:lnTo>
                    <a:lnTo>
                      <a:pt x="133" y="1400"/>
                    </a:lnTo>
                    <a:lnTo>
                      <a:pt x="133" y="1395"/>
                    </a:lnTo>
                    <a:lnTo>
                      <a:pt x="135" y="1395"/>
                    </a:lnTo>
                    <a:lnTo>
                      <a:pt x="135" y="1392"/>
                    </a:lnTo>
                    <a:lnTo>
                      <a:pt x="136" y="1392"/>
                    </a:lnTo>
                    <a:lnTo>
                      <a:pt x="136" y="1387"/>
                    </a:lnTo>
                    <a:lnTo>
                      <a:pt x="138" y="1387"/>
                    </a:lnTo>
                    <a:lnTo>
                      <a:pt x="138" y="1383"/>
                    </a:lnTo>
                    <a:lnTo>
                      <a:pt x="140" y="1383"/>
                    </a:lnTo>
                    <a:lnTo>
                      <a:pt x="140" y="1378"/>
                    </a:lnTo>
                    <a:lnTo>
                      <a:pt x="141" y="1378"/>
                    </a:lnTo>
                    <a:lnTo>
                      <a:pt x="141" y="1375"/>
                    </a:lnTo>
                    <a:lnTo>
                      <a:pt x="143" y="1375"/>
                    </a:lnTo>
                    <a:lnTo>
                      <a:pt x="143" y="1380"/>
                    </a:lnTo>
                    <a:lnTo>
                      <a:pt x="141" y="1380"/>
                    </a:lnTo>
                    <a:lnTo>
                      <a:pt x="141" y="1385"/>
                    </a:lnTo>
                    <a:lnTo>
                      <a:pt x="140" y="1385"/>
                    </a:lnTo>
                    <a:lnTo>
                      <a:pt x="140" y="1388"/>
                    </a:lnTo>
                    <a:lnTo>
                      <a:pt x="138" y="1388"/>
                    </a:lnTo>
                    <a:lnTo>
                      <a:pt x="138" y="1393"/>
                    </a:lnTo>
                    <a:lnTo>
                      <a:pt x="136" y="1393"/>
                    </a:lnTo>
                    <a:lnTo>
                      <a:pt x="136" y="1397"/>
                    </a:lnTo>
                    <a:lnTo>
                      <a:pt x="135" y="1397"/>
                    </a:lnTo>
                    <a:lnTo>
                      <a:pt x="135" y="1402"/>
                    </a:lnTo>
                    <a:lnTo>
                      <a:pt x="133" y="1402"/>
                    </a:lnTo>
                    <a:lnTo>
                      <a:pt x="133" y="1407"/>
                    </a:lnTo>
                    <a:lnTo>
                      <a:pt x="131" y="1407"/>
                    </a:lnTo>
                    <a:lnTo>
                      <a:pt x="131" y="1412"/>
                    </a:lnTo>
                    <a:lnTo>
                      <a:pt x="130" y="1412"/>
                    </a:lnTo>
                    <a:lnTo>
                      <a:pt x="130" y="1417"/>
                    </a:lnTo>
                    <a:lnTo>
                      <a:pt x="128" y="1417"/>
                    </a:lnTo>
                    <a:lnTo>
                      <a:pt x="128" y="1420"/>
                    </a:lnTo>
                    <a:lnTo>
                      <a:pt x="126" y="1420"/>
                    </a:lnTo>
                    <a:lnTo>
                      <a:pt x="126" y="1425"/>
                    </a:lnTo>
                    <a:lnTo>
                      <a:pt x="125" y="1425"/>
                    </a:lnTo>
                    <a:lnTo>
                      <a:pt x="125" y="1430"/>
                    </a:lnTo>
                    <a:lnTo>
                      <a:pt x="123" y="1430"/>
                    </a:lnTo>
                    <a:lnTo>
                      <a:pt x="123" y="1435"/>
                    </a:lnTo>
                    <a:lnTo>
                      <a:pt x="121" y="1435"/>
                    </a:lnTo>
                    <a:lnTo>
                      <a:pt x="121" y="1440"/>
                    </a:lnTo>
                    <a:lnTo>
                      <a:pt x="120" y="1440"/>
                    </a:lnTo>
                    <a:lnTo>
                      <a:pt x="120" y="1443"/>
                    </a:lnTo>
                    <a:lnTo>
                      <a:pt x="118" y="1443"/>
                    </a:lnTo>
                    <a:close/>
                    <a:moveTo>
                      <a:pt x="143" y="1375"/>
                    </a:moveTo>
                    <a:lnTo>
                      <a:pt x="143" y="1370"/>
                    </a:lnTo>
                    <a:lnTo>
                      <a:pt x="145" y="1370"/>
                    </a:lnTo>
                    <a:lnTo>
                      <a:pt x="145" y="1367"/>
                    </a:lnTo>
                    <a:lnTo>
                      <a:pt x="146" y="1367"/>
                    </a:lnTo>
                    <a:lnTo>
                      <a:pt x="146" y="1372"/>
                    </a:lnTo>
                    <a:lnTo>
                      <a:pt x="145" y="1372"/>
                    </a:lnTo>
                    <a:lnTo>
                      <a:pt x="145" y="1375"/>
                    </a:lnTo>
                    <a:lnTo>
                      <a:pt x="143" y="1375"/>
                    </a:lnTo>
                    <a:close/>
                    <a:moveTo>
                      <a:pt x="146" y="1367"/>
                    </a:moveTo>
                    <a:lnTo>
                      <a:pt x="146" y="1362"/>
                    </a:lnTo>
                    <a:lnTo>
                      <a:pt x="148" y="1362"/>
                    </a:lnTo>
                    <a:lnTo>
                      <a:pt x="148" y="1358"/>
                    </a:lnTo>
                    <a:lnTo>
                      <a:pt x="150" y="1358"/>
                    </a:lnTo>
                    <a:lnTo>
                      <a:pt x="150" y="1363"/>
                    </a:lnTo>
                    <a:lnTo>
                      <a:pt x="148" y="1363"/>
                    </a:lnTo>
                    <a:lnTo>
                      <a:pt x="148" y="1367"/>
                    </a:lnTo>
                    <a:lnTo>
                      <a:pt x="146" y="1367"/>
                    </a:lnTo>
                    <a:close/>
                    <a:moveTo>
                      <a:pt x="150" y="1358"/>
                    </a:moveTo>
                    <a:lnTo>
                      <a:pt x="150" y="1353"/>
                    </a:lnTo>
                    <a:lnTo>
                      <a:pt x="151" y="1353"/>
                    </a:lnTo>
                    <a:lnTo>
                      <a:pt x="151" y="1350"/>
                    </a:lnTo>
                    <a:lnTo>
                      <a:pt x="153" y="1350"/>
                    </a:lnTo>
                    <a:lnTo>
                      <a:pt x="153" y="1355"/>
                    </a:lnTo>
                    <a:lnTo>
                      <a:pt x="151" y="1355"/>
                    </a:lnTo>
                    <a:lnTo>
                      <a:pt x="151" y="1358"/>
                    </a:lnTo>
                    <a:lnTo>
                      <a:pt x="150" y="1358"/>
                    </a:lnTo>
                    <a:close/>
                    <a:moveTo>
                      <a:pt x="153" y="1350"/>
                    </a:moveTo>
                    <a:lnTo>
                      <a:pt x="153" y="1345"/>
                    </a:lnTo>
                    <a:lnTo>
                      <a:pt x="155" y="1345"/>
                    </a:lnTo>
                    <a:lnTo>
                      <a:pt x="155" y="1340"/>
                    </a:lnTo>
                    <a:lnTo>
                      <a:pt x="156" y="1340"/>
                    </a:lnTo>
                    <a:lnTo>
                      <a:pt x="156" y="1337"/>
                    </a:lnTo>
                    <a:lnTo>
                      <a:pt x="158" y="1337"/>
                    </a:lnTo>
                    <a:lnTo>
                      <a:pt x="158" y="1332"/>
                    </a:lnTo>
                    <a:lnTo>
                      <a:pt x="160" y="1332"/>
                    </a:lnTo>
                    <a:lnTo>
                      <a:pt x="160" y="1328"/>
                    </a:lnTo>
                    <a:lnTo>
                      <a:pt x="161" y="1328"/>
                    </a:lnTo>
                    <a:lnTo>
                      <a:pt x="161" y="1323"/>
                    </a:lnTo>
                    <a:lnTo>
                      <a:pt x="163" y="1323"/>
                    </a:lnTo>
                    <a:lnTo>
                      <a:pt x="163" y="1320"/>
                    </a:lnTo>
                    <a:lnTo>
                      <a:pt x="165" y="1320"/>
                    </a:lnTo>
                    <a:lnTo>
                      <a:pt x="165" y="1315"/>
                    </a:lnTo>
                    <a:lnTo>
                      <a:pt x="166" y="1315"/>
                    </a:lnTo>
                    <a:lnTo>
                      <a:pt x="166" y="1312"/>
                    </a:lnTo>
                    <a:lnTo>
                      <a:pt x="168" y="1312"/>
                    </a:lnTo>
                    <a:lnTo>
                      <a:pt x="168" y="1307"/>
                    </a:lnTo>
                    <a:lnTo>
                      <a:pt x="170" y="1307"/>
                    </a:lnTo>
                    <a:lnTo>
                      <a:pt x="170" y="1303"/>
                    </a:lnTo>
                    <a:lnTo>
                      <a:pt x="171" y="1303"/>
                    </a:lnTo>
                    <a:lnTo>
                      <a:pt x="171" y="1300"/>
                    </a:lnTo>
                    <a:lnTo>
                      <a:pt x="173" y="1300"/>
                    </a:lnTo>
                    <a:lnTo>
                      <a:pt x="173" y="1297"/>
                    </a:lnTo>
                    <a:lnTo>
                      <a:pt x="175" y="1297"/>
                    </a:lnTo>
                    <a:lnTo>
                      <a:pt x="175" y="1292"/>
                    </a:lnTo>
                    <a:lnTo>
                      <a:pt x="176" y="1292"/>
                    </a:lnTo>
                    <a:lnTo>
                      <a:pt x="176" y="1288"/>
                    </a:lnTo>
                    <a:lnTo>
                      <a:pt x="178" y="1288"/>
                    </a:lnTo>
                    <a:lnTo>
                      <a:pt x="178" y="1285"/>
                    </a:lnTo>
                    <a:lnTo>
                      <a:pt x="180" y="1285"/>
                    </a:lnTo>
                    <a:lnTo>
                      <a:pt x="180" y="1282"/>
                    </a:lnTo>
                    <a:lnTo>
                      <a:pt x="181" y="1282"/>
                    </a:lnTo>
                    <a:lnTo>
                      <a:pt x="181" y="1278"/>
                    </a:lnTo>
                    <a:lnTo>
                      <a:pt x="183" y="1278"/>
                    </a:lnTo>
                    <a:lnTo>
                      <a:pt x="183" y="1283"/>
                    </a:lnTo>
                    <a:lnTo>
                      <a:pt x="181" y="1283"/>
                    </a:lnTo>
                    <a:lnTo>
                      <a:pt x="181" y="1287"/>
                    </a:lnTo>
                    <a:lnTo>
                      <a:pt x="180" y="1287"/>
                    </a:lnTo>
                    <a:lnTo>
                      <a:pt x="180" y="1290"/>
                    </a:lnTo>
                    <a:lnTo>
                      <a:pt x="178" y="1290"/>
                    </a:lnTo>
                    <a:lnTo>
                      <a:pt x="178" y="1293"/>
                    </a:lnTo>
                    <a:lnTo>
                      <a:pt x="176" y="1293"/>
                    </a:lnTo>
                    <a:lnTo>
                      <a:pt x="176" y="1298"/>
                    </a:lnTo>
                    <a:lnTo>
                      <a:pt x="175" y="1298"/>
                    </a:lnTo>
                    <a:lnTo>
                      <a:pt x="175" y="1302"/>
                    </a:lnTo>
                    <a:lnTo>
                      <a:pt x="173" y="1302"/>
                    </a:lnTo>
                    <a:lnTo>
                      <a:pt x="173" y="1305"/>
                    </a:lnTo>
                    <a:lnTo>
                      <a:pt x="171" y="1305"/>
                    </a:lnTo>
                    <a:lnTo>
                      <a:pt x="171" y="1310"/>
                    </a:lnTo>
                    <a:lnTo>
                      <a:pt x="170" y="1310"/>
                    </a:lnTo>
                    <a:lnTo>
                      <a:pt x="170" y="1313"/>
                    </a:lnTo>
                    <a:lnTo>
                      <a:pt x="168" y="1313"/>
                    </a:lnTo>
                    <a:lnTo>
                      <a:pt x="168" y="1317"/>
                    </a:lnTo>
                    <a:lnTo>
                      <a:pt x="166" y="1317"/>
                    </a:lnTo>
                    <a:lnTo>
                      <a:pt x="166" y="1322"/>
                    </a:lnTo>
                    <a:lnTo>
                      <a:pt x="165" y="1322"/>
                    </a:lnTo>
                    <a:lnTo>
                      <a:pt x="165" y="1325"/>
                    </a:lnTo>
                    <a:lnTo>
                      <a:pt x="163" y="1325"/>
                    </a:lnTo>
                    <a:lnTo>
                      <a:pt x="163" y="1330"/>
                    </a:lnTo>
                    <a:lnTo>
                      <a:pt x="161" y="1330"/>
                    </a:lnTo>
                    <a:lnTo>
                      <a:pt x="161" y="1333"/>
                    </a:lnTo>
                    <a:lnTo>
                      <a:pt x="160" y="1333"/>
                    </a:lnTo>
                    <a:lnTo>
                      <a:pt x="160" y="1338"/>
                    </a:lnTo>
                    <a:lnTo>
                      <a:pt x="158" y="1338"/>
                    </a:lnTo>
                    <a:lnTo>
                      <a:pt x="158" y="1342"/>
                    </a:lnTo>
                    <a:lnTo>
                      <a:pt x="156" y="1342"/>
                    </a:lnTo>
                    <a:lnTo>
                      <a:pt x="156" y="1347"/>
                    </a:lnTo>
                    <a:lnTo>
                      <a:pt x="155" y="1347"/>
                    </a:lnTo>
                    <a:lnTo>
                      <a:pt x="155" y="1350"/>
                    </a:lnTo>
                    <a:lnTo>
                      <a:pt x="153" y="1350"/>
                    </a:lnTo>
                    <a:close/>
                    <a:moveTo>
                      <a:pt x="183" y="1278"/>
                    </a:moveTo>
                    <a:lnTo>
                      <a:pt x="183" y="1273"/>
                    </a:lnTo>
                    <a:lnTo>
                      <a:pt x="185" y="1273"/>
                    </a:lnTo>
                    <a:lnTo>
                      <a:pt x="185" y="1270"/>
                    </a:lnTo>
                    <a:lnTo>
                      <a:pt x="186" y="1270"/>
                    </a:lnTo>
                    <a:lnTo>
                      <a:pt x="186" y="1267"/>
                    </a:lnTo>
                    <a:lnTo>
                      <a:pt x="188" y="1267"/>
                    </a:lnTo>
                    <a:lnTo>
                      <a:pt x="188" y="1263"/>
                    </a:lnTo>
                    <a:lnTo>
                      <a:pt x="190" y="1263"/>
                    </a:lnTo>
                    <a:lnTo>
                      <a:pt x="190" y="1268"/>
                    </a:lnTo>
                    <a:lnTo>
                      <a:pt x="188" y="1268"/>
                    </a:lnTo>
                    <a:lnTo>
                      <a:pt x="188" y="1272"/>
                    </a:lnTo>
                    <a:lnTo>
                      <a:pt x="186" y="1272"/>
                    </a:lnTo>
                    <a:lnTo>
                      <a:pt x="186" y="1275"/>
                    </a:lnTo>
                    <a:lnTo>
                      <a:pt x="185" y="1275"/>
                    </a:lnTo>
                    <a:lnTo>
                      <a:pt x="185" y="1278"/>
                    </a:lnTo>
                    <a:lnTo>
                      <a:pt x="183" y="1278"/>
                    </a:lnTo>
                    <a:close/>
                    <a:moveTo>
                      <a:pt x="190" y="1263"/>
                    </a:moveTo>
                    <a:lnTo>
                      <a:pt x="190" y="1260"/>
                    </a:lnTo>
                    <a:lnTo>
                      <a:pt x="191" y="1260"/>
                    </a:lnTo>
                    <a:lnTo>
                      <a:pt x="191" y="1263"/>
                    </a:lnTo>
                    <a:lnTo>
                      <a:pt x="190" y="1263"/>
                    </a:lnTo>
                    <a:close/>
                    <a:moveTo>
                      <a:pt x="191" y="1260"/>
                    </a:moveTo>
                    <a:lnTo>
                      <a:pt x="191" y="1255"/>
                    </a:lnTo>
                    <a:lnTo>
                      <a:pt x="193" y="1255"/>
                    </a:lnTo>
                    <a:lnTo>
                      <a:pt x="193" y="1252"/>
                    </a:lnTo>
                    <a:lnTo>
                      <a:pt x="195" y="1252"/>
                    </a:lnTo>
                    <a:lnTo>
                      <a:pt x="195" y="1248"/>
                    </a:lnTo>
                    <a:lnTo>
                      <a:pt x="196" y="1248"/>
                    </a:lnTo>
                    <a:lnTo>
                      <a:pt x="196" y="1245"/>
                    </a:lnTo>
                    <a:lnTo>
                      <a:pt x="198" y="1245"/>
                    </a:lnTo>
                    <a:lnTo>
                      <a:pt x="198" y="1250"/>
                    </a:lnTo>
                    <a:lnTo>
                      <a:pt x="196" y="1250"/>
                    </a:lnTo>
                    <a:lnTo>
                      <a:pt x="196" y="1253"/>
                    </a:lnTo>
                    <a:lnTo>
                      <a:pt x="195" y="1253"/>
                    </a:lnTo>
                    <a:lnTo>
                      <a:pt x="195" y="1257"/>
                    </a:lnTo>
                    <a:lnTo>
                      <a:pt x="193" y="1257"/>
                    </a:lnTo>
                    <a:lnTo>
                      <a:pt x="193" y="1260"/>
                    </a:lnTo>
                    <a:lnTo>
                      <a:pt x="191" y="1260"/>
                    </a:lnTo>
                    <a:close/>
                    <a:moveTo>
                      <a:pt x="198" y="1245"/>
                    </a:moveTo>
                    <a:lnTo>
                      <a:pt x="198" y="1242"/>
                    </a:lnTo>
                    <a:lnTo>
                      <a:pt x="200" y="1242"/>
                    </a:lnTo>
                    <a:lnTo>
                      <a:pt x="200" y="1245"/>
                    </a:lnTo>
                    <a:lnTo>
                      <a:pt x="198" y="1245"/>
                    </a:lnTo>
                    <a:close/>
                    <a:moveTo>
                      <a:pt x="200" y="1242"/>
                    </a:moveTo>
                    <a:lnTo>
                      <a:pt x="200" y="1237"/>
                    </a:lnTo>
                    <a:lnTo>
                      <a:pt x="201" y="1237"/>
                    </a:lnTo>
                    <a:lnTo>
                      <a:pt x="201" y="1233"/>
                    </a:lnTo>
                    <a:lnTo>
                      <a:pt x="203" y="1233"/>
                    </a:lnTo>
                    <a:lnTo>
                      <a:pt x="203" y="1230"/>
                    </a:lnTo>
                    <a:lnTo>
                      <a:pt x="205" y="1230"/>
                    </a:lnTo>
                    <a:lnTo>
                      <a:pt x="205" y="1227"/>
                    </a:lnTo>
                    <a:lnTo>
                      <a:pt x="206" y="1227"/>
                    </a:lnTo>
                    <a:lnTo>
                      <a:pt x="206" y="1232"/>
                    </a:lnTo>
                    <a:lnTo>
                      <a:pt x="205" y="1232"/>
                    </a:lnTo>
                    <a:lnTo>
                      <a:pt x="205" y="1235"/>
                    </a:lnTo>
                    <a:lnTo>
                      <a:pt x="203" y="1235"/>
                    </a:lnTo>
                    <a:lnTo>
                      <a:pt x="203" y="1238"/>
                    </a:lnTo>
                    <a:lnTo>
                      <a:pt x="201" y="1238"/>
                    </a:lnTo>
                    <a:lnTo>
                      <a:pt x="201" y="1242"/>
                    </a:lnTo>
                    <a:lnTo>
                      <a:pt x="200" y="1242"/>
                    </a:lnTo>
                    <a:close/>
                    <a:moveTo>
                      <a:pt x="206" y="1227"/>
                    </a:moveTo>
                    <a:lnTo>
                      <a:pt x="206" y="1223"/>
                    </a:lnTo>
                    <a:lnTo>
                      <a:pt x="208" y="1223"/>
                    </a:lnTo>
                    <a:lnTo>
                      <a:pt x="208" y="1227"/>
                    </a:lnTo>
                    <a:lnTo>
                      <a:pt x="206" y="1227"/>
                    </a:lnTo>
                    <a:close/>
                    <a:moveTo>
                      <a:pt x="208" y="1223"/>
                    </a:moveTo>
                    <a:lnTo>
                      <a:pt x="208" y="1218"/>
                    </a:lnTo>
                    <a:lnTo>
                      <a:pt x="210" y="1218"/>
                    </a:lnTo>
                    <a:lnTo>
                      <a:pt x="210" y="1215"/>
                    </a:lnTo>
                    <a:lnTo>
                      <a:pt x="211" y="1215"/>
                    </a:lnTo>
                    <a:lnTo>
                      <a:pt x="211" y="1212"/>
                    </a:lnTo>
                    <a:lnTo>
                      <a:pt x="213" y="1212"/>
                    </a:lnTo>
                    <a:lnTo>
                      <a:pt x="213" y="1208"/>
                    </a:lnTo>
                    <a:lnTo>
                      <a:pt x="215" y="1208"/>
                    </a:lnTo>
                    <a:lnTo>
                      <a:pt x="215" y="1205"/>
                    </a:lnTo>
                    <a:lnTo>
                      <a:pt x="216" y="1205"/>
                    </a:lnTo>
                    <a:lnTo>
                      <a:pt x="216" y="1202"/>
                    </a:lnTo>
                    <a:lnTo>
                      <a:pt x="218" y="1202"/>
                    </a:lnTo>
                    <a:lnTo>
                      <a:pt x="218" y="1198"/>
                    </a:lnTo>
                    <a:lnTo>
                      <a:pt x="220" y="1198"/>
                    </a:lnTo>
                    <a:lnTo>
                      <a:pt x="220" y="1195"/>
                    </a:lnTo>
                    <a:lnTo>
                      <a:pt x="221" y="1195"/>
                    </a:lnTo>
                    <a:lnTo>
                      <a:pt x="221" y="1192"/>
                    </a:lnTo>
                    <a:lnTo>
                      <a:pt x="223" y="1192"/>
                    </a:lnTo>
                    <a:lnTo>
                      <a:pt x="223" y="1188"/>
                    </a:lnTo>
                    <a:lnTo>
                      <a:pt x="225" y="1188"/>
                    </a:lnTo>
                    <a:lnTo>
                      <a:pt x="225" y="1185"/>
                    </a:lnTo>
                    <a:lnTo>
                      <a:pt x="226" y="1185"/>
                    </a:lnTo>
                    <a:lnTo>
                      <a:pt x="226" y="1182"/>
                    </a:lnTo>
                    <a:lnTo>
                      <a:pt x="228" y="1182"/>
                    </a:lnTo>
                    <a:lnTo>
                      <a:pt x="228" y="1178"/>
                    </a:lnTo>
                    <a:lnTo>
                      <a:pt x="230" y="1178"/>
                    </a:lnTo>
                    <a:lnTo>
                      <a:pt x="230" y="1175"/>
                    </a:lnTo>
                    <a:lnTo>
                      <a:pt x="231" y="1175"/>
                    </a:lnTo>
                    <a:lnTo>
                      <a:pt x="231" y="1172"/>
                    </a:lnTo>
                    <a:lnTo>
                      <a:pt x="233" y="1172"/>
                    </a:lnTo>
                    <a:lnTo>
                      <a:pt x="233" y="1170"/>
                    </a:lnTo>
                    <a:lnTo>
                      <a:pt x="235" y="1170"/>
                    </a:lnTo>
                    <a:lnTo>
                      <a:pt x="235" y="1173"/>
                    </a:lnTo>
                    <a:lnTo>
                      <a:pt x="233" y="1173"/>
                    </a:lnTo>
                    <a:lnTo>
                      <a:pt x="233" y="1177"/>
                    </a:lnTo>
                    <a:lnTo>
                      <a:pt x="231" y="1177"/>
                    </a:lnTo>
                    <a:lnTo>
                      <a:pt x="231" y="1180"/>
                    </a:lnTo>
                    <a:lnTo>
                      <a:pt x="230" y="1180"/>
                    </a:lnTo>
                    <a:lnTo>
                      <a:pt x="230" y="1183"/>
                    </a:lnTo>
                    <a:lnTo>
                      <a:pt x="228" y="1183"/>
                    </a:lnTo>
                    <a:lnTo>
                      <a:pt x="228" y="1187"/>
                    </a:lnTo>
                    <a:lnTo>
                      <a:pt x="226" y="1187"/>
                    </a:lnTo>
                    <a:lnTo>
                      <a:pt x="226" y="1190"/>
                    </a:lnTo>
                    <a:lnTo>
                      <a:pt x="225" y="1190"/>
                    </a:lnTo>
                    <a:lnTo>
                      <a:pt x="225" y="1193"/>
                    </a:lnTo>
                    <a:lnTo>
                      <a:pt x="223" y="1193"/>
                    </a:lnTo>
                    <a:lnTo>
                      <a:pt x="223" y="1197"/>
                    </a:lnTo>
                    <a:lnTo>
                      <a:pt x="221" y="1197"/>
                    </a:lnTo>
                    <a:lnTo>
                      <a:pt x="221" y="1200"/>
                    </a:lnTo>
                    <a:lnTo>
                      <a:pt x="220" y="1200"/>
                    </a:lnTo>
                    <a:lnTo>
                      <a:pt x="220" y="1203"/>
                    </a:lnTo>
                    <a:lnTo>
                      <a:pt x="218" y="1203"/>
                    </a:lnTo>
                    <a:lnTo>
                      <a:pt x="218" y="1207"/>
                    </a:lnTo>
                    <a:lnTo>
                      <a:pt x="216" y="1207"/>
                    </a:lnTo>
                    <a:lnTo>
                      <a:pt x="216" y="1210"/>
                    </a:lnTo>
                    <a:lnTo>
                      <a:pt x="215" y="1210"/>
                    </a:lnTo>
                    <a:lnTo>
                      <a:pt x="215" y="1213"/>
                    </a:lnTo>
                    <a:lnTo>
                      <a:pt x="213" y="1213"/>
                    </a:lnTo>
                    <a:lnTo>
                      <a:pt x="213" y="1217"/>
                    </a:lnTo>
                    <a:lnTo>
                      <a:pt x="211" y="1217"/>
                    </a:lnTo>
                    <a:lnTo>
                      <a:pt x="211" y="1220"/>
                    </a:lnTo>
                    <a:lnTo>
                      <a:pt x="210" y="1220"/>
                    </a:lnTo>
                    <a:lnTo>
                      <a:pt x="210" y="1223"/>
                    </a:lnTo>
                    <a:lnTo>
                      <a:pt x="208" y="1223"/>
                    </a:lnTo>
                    <a:close/>
                    <a:moveTo>
                      <a:pt x="235" y="1170"/>
                    </a:moveTo>
                    <a:lnTo>
                      <a:pt x="235" y="1167"/>
                    </a:lnTo>
                    <a:lnTo>
                      <a:pt x="236" y="1167"/>
                    </a:lnTo>
                    <a:lnTo>
                      <a:pt x="236" y="1170"/>
                    </a:lnTo>
                    <a:lnTo>
                      <a:pt x="235" y="1170"/>
                    </a:lnTo>
                    <a:close/>
                    <a:moveTo>
                      <a:pt x="236" y="1167"/>
                    </a:moveTo>
                    <a:lnTo>
                      <a:pt x="236" y="1163"/>
                    </a:lnTo>
                    <a:lnTo>
                      <a:pt x="238" y="1163"/>
                    </a:lnTo>
                    <a:lnTo>
                      <a:pt x="238" y="1167"/>
                    </a:lnTo>
                    <a:lnTo>
                      <a:pt x="236" y="1167"/>
                    </a:lnTo>
                    <a:close/>
                    <a:moveTo>
                      <a:pt x="238" y="1163"/>
                    </a:moveTo>
                    <a:lnTo>
                      <a:pt x="238" y="1160"/>
                    </a:lnTo>
                    <a:lnTo>
                      <a:pt x="240" y="1160"/>
                    </a:lnTo>
                    <a:lnTo>
                      <a:pt x="240" y="1163"/>
                    </a:lnTo>
                    <a:lnTo>
                      <a:pt x="238" y="1163"/>
                    </a:lnTo>
                    <a:close/>
                    <a:moveTo>
                      <a:pt x="240" y="1160"/>
                    </a:moveTo>
                    <a:lnTo>
                      <a:pt x="240" y="1157"/>
                    </a:lnTo>
                    <a:lnTo>
                      <a:pt x="241" y="1157"/>
                    </a:lnTo>
                    <a:lnTo>
                      <a:pt x="241" y="1160"/>
                    </a:lnTo>
                    <a:lnTo>
                      <a:pt x="240" y="1160"/>
                    </a:lnTo>
                    <a:close/>
                    <a:moveTo>
                      <a:pt x="241" y="1157"/>
                    </a:moveTo>
                    <a:lnTo>
                      <a:pt x="241" y="1153"/>
                    </a:lnTo>
                    <a:lnTo>
                      <a:pt x="243" y="1153"/>
                    </a:lnTo>
                    <a:lnTo>
                      <a:pt x="243" y="1157"/>
                    </a:lnTo>
                    <a:lnTo>
                      <a:pt x="241" y="1157"/>
                    </a:lnTo>
                    <a:close/>
                    <a:moveTo>
                      <a:pt x="243" y="1153"/>
                    </a:moveTo>
                    <a:lnTo>
                      <a:pt x="243" y="1150"/>
                    </a:lnTo>
                    <a:lnTo>
                      <a:pt x="245" y="1150"/>
                    </a:lnTo>
                    <a:lnTo>
                      <a:pt x="245" y="1153"/>
                    </a:lnTo>
                    <a:lnTo>
                      <a:pt x="243" y="1153"/>
                    </a:lnTo>
                    <a:close/>
                    <a:moveTo>
                      <a:pt x="245" y="1150"/>
                    </a:moveTo>
                    <a:lnTo>
                      <a:pt x="245" y="1147"/>
                    </a:lnTo>
                    <a:lnTo>
                      <a:pt x="246" y="1147"/>
                    </a:lnTo>
                    <a:lnTo>
                      <a:pt x="246" y="1143"/>
                    </a:lnTo>
                    <a:lnTo>
                      <a:pt x="248" y="1143"/>
                    </a:lnTo>
                    <a:lnTo>
                      <a:pt x="248" y="1140"/>
                    </a:lnTo>
                    <a:lnTo>
                      <a:pt x="250" y="1140"/>
                    </a:lnTo>
                    <a:lnTo>
                      <a:pt x="250" y="1137"/>
                    </a:lnTo>
                    <a:lnTo>
                      <a:pt x="251" y="1137"/>
                    </a:lnTo>
                    <a:lnTo>
                      <a:pt x="251" y="1133"/>
                    </a:lnTo>
                    <a:lnTo>
                      <a:pt x="253" y="1133"/>
                    </a:lnTo>
                    <a:lnTo>
                      <a:pt x="253" y="1130"/>
                    </a:lnTo>
                    <a:lnTo>
                      <a:pt x="255" y="1130"/>
                    </a:lnTo>
                    <a:lnTo>
                      <a:pt x="255" y="1127"/>
                    </a:lnTo>
                    <a:lnTo>
                      <a:pt x="256" y="1127"/>
                    </a:lnTo>
                    <a:lnTo>
                      <a:pt x="256" y="1125"/>
                    </a:lnTo>
                    <a:lnTo>
                      <a:pt x="258" y="1125"/>
                    </a:lnTo>
                    <a:lnTo>
                      <a:pt x="258" y="1122"/>
                    </a:lnTo>
                    <a:lnTo>
                      <a:pt x="260" y="1122"/>
                    </a:lnTo>
                    <a:lnTo>
                      <a:pt x="260" y="1118"/>
                    </a:lnTo>
                    <a:lnTo>
                      <a:pt x="261" y="1118"/>
                    </a:lnTo>
                    <a:lnTo>
                      <a:pt x="261" y="1115"/>
                    </a:lnTo>
                    <a:lnTo>
                      <a:pt x="263" y="1115"/>
                    </a:lnTo>
                    <a:lnTo>
                      <a:pt x="263" y="1112"/>
                    </a:lnTo>
                    <a:lnTo>
                      <a:pt x="265" y="1112"/>
                    </a:lnTo>
                    <a:lnTo>
                      <a:pt x="265" y="1108"/>
                    </a:lnTo>
                    <a:lnTo>
                      <a:pt x="266" y="1108"/>
                    </a:lnTo>
                    <a:lnTo>
                      <a:pt x="266" y="1105"/>
                    </a:lnTo>
                    <a:lnTo>
                      <a:pt x="268" y="1105"/>
                    </a:lnTo>
                    <a:lnTo>
                      <a:pt x="268" y="1103"/>
                    </a:lnTo>
                    <a:lnTo>
                      <a:pt x="270" y="1103"/>
                    </a:lnTo>
                    <a:lnTo>
                      <a:pt x="270" y="1100"/>
                    </a:lnTo>
                    <a:lnTo>
                      <a:pt x="271" y="1100"/>
                    </a:lnTo>
                    <a:lnTo>
                      <a:pt x="271" y="1097"/>
                    </a:lnTo>
                    <a:lnTo>
                      <a:pt x="273" y="1097"/>
                    </a:lnTo>
                    <a:lnTo>
                      <a:pt x="273" y="1093"/>
                    </a:lnTo>
                    <a:lnTo>
                      <a:pt x="275" y="1093"/>
                    </a:lnTo>
                    <a:lnTo>
                      <a:pt x="275" y="1092"/>
                    </a:lnTo>
                    <a:lnTo>
                      <a:pt x="276" y="1092"/>
                    </a:lnTo>
                    <a:lnTo>
                      <a:pt x="276" y="1095"/>
                    </a:lnTo>
                    <a:lnTo>
                      <a:pt x="275" y="1095"/>
                    </a:lnTo>
                    <a:lnTo>
                      <a:pt x="275" y="1098"/>
                    </a:lnTo>
                    <a:lnTo>
                      <a:pt x="273" y="1098"/>
                    </a:lnTo>
                    <a:lnTo>
                      <a:pt x="273" y="1102"/>
                    </a:lnTo>
                    <a:lnTo>
                      <a:pt x="271" y="1102"/>
                    </a:lnTo>
                    <a:lnTo>
                      <a:pt x="271" y="1105"/>
                    </a:lnTo>
                    <a:lnTo>
                      <a:pt x="270" y="1105"/>
                    </a:lnTo>
                    <a:lnTo>
                      <a:pt x="270" y="1108"/>
                    </a:lnTo>
                    <a:lnTo>
                      <a:pt x="268" y="1108"/>
                    </a:lnTo>
                    <a:lnTo>
                      <a:pt x="268" y="1110"/>
                    </a:lnTo>
                    <a:lnTo>
                      <a:pt x="266" y="1110"/>
                    </a:lnTo>
                    <a:lnTo>
                      <a:pt x="266" y="1113"/>
                    </a:lnTo>
                    <a:lnTo>
                      <a:pt x="265" y="1113"/>
                    </a:lnTo>
                    <a:lnTo>
                      <a:pt x="265" y="1117"/>
                    </a:lnTo>
                    <a:lnTo>
                      <a:pt x="263" y="1117"/>
                    </a:lnTo>
                    <a:lnTo>
                      <a:pt x="263" y="1120"/>
                    </a:lnTo>
                    <a:lnTo>
                      <a:pt x="261" y="1120"/>
                    </a:lnTo>
                    <a:lnTo>
                      <a:pt x="261" y="1123"/>
                    </a:lnTo>
                    <a:lnTo>
                      <a:pt x="260" y="1123"/>
                    </a:lnTo>
                    <a:lnTo>
                      <a:pt x="260" y="1127"/>
                    </a:lnTo>
                    <a:lnTo>
                      <a:pt x="258" y="1127"/>
                    </a:lnTo>
                    <a:lnTo>
                      <a:pt x="258" y="1128"/>
                    </a:lnTo>
                    <a:lnTo>
                      <a:pt x="256" y="1128"/>
                    </a:lnTo>
                    <a:lnTo>
                      <a:pt x="256" y="1132"/>
                    </a:lnTo>
                    <a:lnTo>
                      <a:pt x="255" y="1132"/>
                    </a:lnTo>
                    <a:lnTo>
                      <a:pt x="255" y="1135"/>
                    </a:lnTo>
                    <a:lnTo>
                      <a:pt x="253" y="1135"/>
                    </a:lnTo>
                    <a:lnTo>
                      <a:pt x="253" y="1138"/>
                    </a:lnTo>
                    <a:lnTo>
                      <a:pt x="251" y="1138"/>
                    </a:lnTo>
                    <a:lnTo>
                      <a:pt x="251" y="1142"/>
                    </a:lnTo>
                    <a:lnTo>
                      <a:pt x="250" y="1142"/>
                    </a:lnTo>
                    <a:lnTo>
                      <a:pt x="250" y="1145"/>
                    </a:lnTo>
                    <a:lnTo>
                      <a:pt x="248" y="1145"/>
                    </a:lnTo>
                    <a:lnTo>
                      <a:pt x="248" y="1148"/>
                    </a:lnTo>
                    <a:lnTo>
                      <a:pt x="246" y="1148"/>
                    </a:lnTo>
                    <a:lnTo>
                      <a:pt x="246" y="1150"/>
                    </a:lnTo>
                    <a:lnTo>
                      <a:pt x="245" y="1150"/>
                    </a:lnTo>
                    <a:close/>
                    <a:moveTo>
                      <a:pt x="276" y="1092"/>
                    </a:moveTo>
                    <a:lnTo>
                      <a:pt x="276" y="1088"/>
                    </a:lnTo>
                    <a:lnTo>
                      <a:pt x="278" y="1088"/>
                    </a:lnTo>
                    <a:lnTo>
                      <a:pt x="278" y="1085"/>
                    </a:lnTo>
                    <a:lnTo>
                      <a:pt x="280" y="1085"/>
                    </a:lnTo>
                    <a:lnTo>
                      <a:pt x="280" y="1083"/>
                    </a:lnTo>
                    <a:lnTo>
                      <a:pt x="281" y="1083"/>
                    </a:lnTo>
                    <a:lnTo>
                      <a:pt x="281" y="1087"/>
                    </a:lnTo>
                    <a:lnTo>
                      <a:pt x="280" y="1087"/>
                    </a:lnTo>
                    <a:lnTo>
                      <a:pt x="280" y="1090"/>
                    </a:lnTo>
                    <a:lnTo>
                      <a:pt x="278" y="1090"/>
                    </a:lnTo>
                    <a:lnTo>
                      <a:pt x="278" y="1092"/>
                    </a:lnTo>
                    <a:lnTo>
                      <a:pt x="276" y="1092"/>
                    </a:lnTo>
                    <a:close/>
                    <a:moveTo>
                      <a:pt x="281" y="1083"/>
                    </a:moveTo>
                    <a:lnTo>
                      <a:pt x="281" y="1080"/>
                    </a:lnTo>
                    <a:lnTo>
                      <a:pt x="283" y="1080"/>
                    </a:lnTo>
                    <a:lnTo>
                      <a:pt x="283" y="1083"/>
                    </a:lnTo>
                    <a:lnTo>
                      <a:pt x="281" y="1083"/>
                    </a:lnTo>
                    <a:close/>
                    <a:moveTo>
                      <a:pt x="283" y="1080"/>
                    </a:moveTo>
                    <a:lnTo>
                      <a:pt x="283" y="1077"/>
                    </a:lnTo>
                    <a:lnTo>
                      <a:pt x="285" y="1077"/>
                    </a:lnTo>
                    <a:lnTo>
                      <a:pt x="285" y="1073"/>
                    </a:lnTo>
                    <a:lnTo>
                      <a:pt x="286" y="1073"/>
                    </a:lnTo>
                    <a:lnTo>
                      <a:pt x="286" y="1072"/>
                    </a:lnTo>
                    <a:lnTo>
                      <a:pt x="288" y="1072"/>
                    </a:lnTo>
                    <a:lnTo>
                      <a:pt x="288" y="1075"/>
                    </a:lnTo>
                    <a:lnTo>
                      <a:pt x="286" y="1075"/>
                    </a:lnTo>
                    <a:lnTo>
                      <a:pt x="286" y="1078"/>
                    </a:lnTo>
                    <a:lnTo>
                      <a:pt x="285" y="1078"/>
                    </a:lnTo>
                    <a:lnTo>
                      <a:pt x="285" y="1080"/>
                    </a:lnTo>
                    <a:lnTo>
                      <a:pt x="283" y="1080"/>
                    </a:lnTo>
                    <a:close/>
                    <a:moveTo>
                      <a:pt x="288" y="1072"/>
                    </a:moveTo>
                    <a:lnTo>
                      <a:pt x="288" y="1068"/>
                    </a:lnTo>
                    <a:lnTo>
                      <a:pt x="290" y="1068"/>
                    </a:lnTo>
                    <a:lnTo>
                      <a:pt x="290" y="1065"/>
                    </a:lnTo>
                    <a:lnTo>
                      <a:pt x="291" y="1065"/>
                    </a:lnTo>
                    <a:lnTo>
                      <a:pt x="291" y="1063"/>
                    </a:lnTo>
                    <a:lnTo>
                      <a:pt x="293" y="1063"/>
                    </a:lnTo>
                    <a:lnTo>
                      <a:pt x="293" y="1067"/>
                    </a:lnTo>
                    <a:lnTo>
                      <a:pt x="291" y="1067"/>
                    </a:lnTo>
                    <a:lnTo>
                      <a:pt x="291" y="1070"/>
                    </a:lnTo>
                    <a:lnTo>
                      <a:pt x="290" y="1070"/>
                    </a:lnTo>
                    <a:lnTo>
                      <a:pt x="290" y="1072"/>
                    </a:lnTo>
                    <a:lnTo>
                      <a:pt x="288" y="1072"/>
                    </a:lnTo>
                    <a:close/>
                    <a:moveTo>
                      <a:pt x="293" y="1063"/>
                    </a:moveTo>
                    <a:lnTo>
                      <a:pt x="293" y="1060"/>
                    </a:lnTo>
                    <a:lnTo>
                      <a:pt x="295" y="1060"/>
                    </a:lnTo>
                    <a:lnTo>
                      <a:pt x="295" y="1057"/>
                    </a:lnTo>
                    <a:lnTo>
                      <a:pt x="296" y="1057"/>
                    </a:lnTo>
                    <a:lnTo>
                      <a:pt x="296" y="1053"/>
                    </a:lnTo>
                    <a:lnTo>
                      <a:pt x="298" y="1053"/>
                    </a:lnTo>
                    <a:lnTo>
                      <a:pt x="298" y="1052"/>
                    </a:lnTo>
                    <a:lnTo>
                      <a:pt x="300" y="1052"/>
                    </a:lnTo>
                    <a:lnTo>
                      <a:pt x="300" y="1055"/>
                    </a:lnTo>
                    <a:lnTo>
                      <a:pt x="298" y="1055"/>
                    </a:lnTo>
                    <a:lnTo>
                      <a:pt x="298" y="1058"/>
                    </a:lnTo>
                    <a:lnTo>
                      <a:pt x="296" y="1058"/>
                    </a:lnTo>
                    <a:lnTo>
                      <a:pt x="296" y="1062"/>
                    </a:lnTo>
                    <a:lnTo>
                      <a:pt x="295" y="1062"/>
                    </a:lnTo>
                    <a:lnTo>
                      <a:pt x="295" y="1063"/>
                    </a:lnTo>
                    <a:lnTo>
                      <a:pt x="293" y="1063"/>
                    </a:lnTo>
                    <a:close/>
                    <a:moveTo>
                      <a:pt x="300" y="1052"/>
                    </a:moveTo>
                    <a:lnTo>
                      <a:pt x="300" y="1048"/>
                    </a:lnTo>
                    <a:lnTo>
                      <a:pt x="301" y="1048"/>
                    </a:lnTo>
                    <a:lnTo>
                      <a:pt x="301" y="1045"/>
                    </a:lnTo>
                    <a:lnTo>
                      <a:pt x="303" y="1045"/>
                    </a:lnTo>
                    <a:lnTo>
                      <a:pt x="303" y="1043"/>
                    </a:lnTo>
                    <a:lnTo>
                      <a:pt x="305" y="1043"/>
                    </a:lnTo>
                    <a:lnTo>
                      <a:pt x="305" y="1047"/>
                    </a:lnTo>
                    <a:lnTo>
                      <a:pt x="303" y="1047"/>
                    </a:lnTo>
                    <a:lnTo>
                      <a:pt x="303" y="1050"/>
                    </a:lnTo>
                    <a:lnTo>
                      <a:pt x="301" y="1050"/>
                    </a:lnTo>
                    <a:lnTo>
                      <a:pt x="301" y="1052"/>
                    </a:lnTo>
                    <a:lnTo>
                      <a:pt x="300" y="1052"/>
                    </a:lnTo>
                    <a:close/>
                    <a:moveTo>
                      <a:pt x="305" y="1043"/>
                    </a:moveTo>
                    <a:lnTo>
                      <a:pt x="305" y="1040"/>
                    </a:lnTo>
                    <a:lnTo>
                      <a:pt x="306" y="1040"/>
                    </a:lnTo>
                    <a:lnTo>
                      <a:pt x="306" y="1037"/>
                    </a:lnTo>
                    <a:lnTo>
                      <a:pt x="308" y="1037"/>
                    </a:lnTo>
                    <a:lnTo>
                      <a:pt x="308" y="1033"/>
                    </a:lnTo>
                    <a:lnTo>
                      <a:pt x="310" y="1033"/>
                    </a:lnTo>
                    <a:lnTo>
                      <a:pt x="310" y="1032"/>
                    </a:lnTo>
                    <a:lnTo>
                      <a:pt x="311" y="1032"/>
                    </a:lnTo>
                    <a:lnTo>
                      <a:pt x="311" y="1035"/>
                    </a:lnTo>
                    <a:lnTo>
                      <a:pt x="310" y="1035"/>
                    </a:lnTo>
                    <a:lnTo>
                      <a:pt x="310" y="1038"/>
                    </a:lnTo>
                    <a:lnTo>
                      <a:pt x="308" y="1038"/>
                    </a:lnTo>
                    <a:lnTo>
                      <a:pt x="308" y="1042"/>
                    </a:lnTo>
                    <a:lnTo>
                      <a:pt x="306" y="1042"/>
                    </a:lnTo>
                    <a:lnTo>
                      <a:pt x="306" y="1043"/>
                    </a:lnTo>
                    <a:lnTo>
                      <a:pt x="305" y="1043"/>
                    </a:lnTo>
                    <a:close/>
                    <a:moveTo>
                      <a:pt x="311" y="1032"/>
                    </a:moveTo>
                    <a:lnTo>
                      <a:pt x="311" y="1028"/>
                    </a:lnTo>
                    <a:lnTo>
                      <a:pt x="313" y="1028"/>
                    </a:lnTo>
                    <a:lnTo>
                      <a:pt x="313" y="1025"/>
                    </a:lnTo>
                    <a:lnTo>
                      <a:pt x="315" y="1025"/>
                    </a:lnTo>
                    <a:lnTo>
                      <a:pt x="315" y="1023"/>
                    </a:lnTo>
                    <a:lnTo>
                      <a:pt x="316" y="1023"/>
                    </a:lnTo>
                    <a:lnTo>
                      <a:pt x="316" y="1020"/>
                    </a:lnTo>
                    <a:lnTo>
                      <a:pt x="318" y="1020"/>
                    </a:lnTo>
                    <a:lnTo>
                      <a:pt x="318" y="1017"/>
                    </a:lnTo>
                    <a:lnTo>
                      <a:pt x="320" y="1017"/>
                    </a:lnTo>
                    <a:lnTo>
                      <a:pt x="320" y="1015"/>
                    </a:lnTo>
                    <a:lnTo>
                      <a:pt x="321" y="1015"/>
                    </a:lnTo>
                    <a:lnTo>
                      <a:pt x="321" y="1012"/>
                    </a:lnTo>
                    <a:lnTo>
                      <a:pt x="323" y="1012"/>
                    </a:lnTo>
                    <a:lnTo>
                      <a:pt x="323" y="1010"/>
                    </a:lnTo>
                    <a:lnTo>
                      <a:pt x="325" y="1010"/>
                    </a:lnTo>
                    <a:lnTo>
                      <a:pt x="325" y="1007"/>
                    </a:lnTo>
                    <a:lnTo>
                      <a:pt x="326" y="1007"/>
                    </a:lnTo>
                    <a:lnTo>
                      <a:pt x="326" y="1005"/>
                    </a:lnTo>
                    <a:lnTo>
                      <a:pt x="328" y="1005"/>
                    </a:lnTo>
                    <a:lnTo>
                      <a:pt x="328" y="1002"/>
                    </a:lnTo>
                    <a:lnTo>
                      <a:pt x="330" y="1002"/>
                    </a:lnTo>
                    <a:lnTo>
                      <a:pt x="330" y="1000"/>
                    </a:lnTo>
                    <a:lnTo>
                      <a:pt x="331" y="1000"/>
                    </a:lnTo>
                    <a:lnTo>
                      <a:pt x="331" y="1003"/>
                    </a:lnTo>
                    <a:lnTo>
                      <a:pt x="330" y="1003"/>
                    </a:lnTo>
                    <a:lnTo>
                      <a:pt x="330" y="1007"/>
                    </a:lnTo>
                    <a:lnTo>
                      <a:pt x="328" y="1007"/>
                    </a:lnTo>
                    <a:lnTo>
                      <a:pt x="328" y="1008"/>
                    </a:lnTo>
                    <a:lnTo>
                      <a:pt x="326" y="1008"/>
                    </a:lnTo>
                    <a:lnTo>
                      <a:pt x="326" y="1012"/>
                    </a:lnTo>
                    <a:lnTo>
                      <a:pt x="325" y="1012"/>
                    </a:lnTo>
                    <a:lnTo>
                      <a:pt x="325" y="1013"/>
                    </a:lnTo>
                    <a:lnTo>
                      <a:pt x="323" y="1013"/>
                    </a:lnTo>
                    <a:lnTo>
                      <a:pt x="323" y="1017"/>
                    </a:lnTo>
                    <a:lnTo>
                      <a:pt x="321" y="1017"/>
                    </a:lnTo>
                    <a:lnTo>
                      <a:pt x="321" y="1020"/>
                    </a:lnTo>
                    <a:lnTo>
                      <a:pt x="320" y="1020"/>
                    </a:lnTo>
                    <a:lnTo>
                      <a:pt x="320" y="1022"/>
                    </a:lnTo>
                    <a:lnTo>
                      <a:pt x="318" y="1022"/>
                    </a:lnTo>
                    <a:lnTo>
                      <a:pt x="318" y="1025"/>
                    </a:lnTo>
                    <a:lnTo>
                      <a:pt x="316" y="1025"/>
                    </a:lnTo>
                    <a:lnTo>
                      <a:pt x="316" y="1027"/>
                    </a:lnTo>
                    <a:lnTo>
                      <a:pt x="315" y="1027"/>
                    </a:lnTo>
                    <a:lnTo>
                      <a:pt x="315" y="1030"/>
                    </a:lnTo>
                    <a:lnTo>
                      <a:pt x="313" y="1030"/>
                    </a:lnTo>
                    <a:lnTo>
                      <a:pt x="313" y="1032"/>
                    </a:lnTo>
                    <a:lnTo>
                      <a:pt x="311" y="1032"/>
                    </a:lnTo>
                    <a:close/>
                    <a:moveTo>
                      <a:pt x="331" y="1000"/>
                    </a:moveTo>
                    <a:lnTo>
                      <a:pt x="331" y="997"/>
                    </a:lnTo>
                    <a:lnTo>
                      <a:pt x="333" y="997"/>
                    </a:lnTo>
                    <a:lnTo>
                      <a:pt x="333" y="993"/>
                    </a:lnTo>
                    <a:lnTo>
                      <a:pt x="335" y="993"/>
                    </a:lnTo>
                    <a:lnTo>
                      <a:pt x="335" y="992"/>
                    </a:lnTo>
                    <a:lnTo>
                      <a:pt x="336" y="992"/>
                    </a:lnTo>
                    <a:lnTo>
                      <a:pt x="336" y="988"/>
                    </a:lnTo>
                    <a:lnTo>
                      <a:pt x="338" y="988"/>
                    </a:lnTo>
                    <a:lnTo>
                      <a:pt x="338" y="987"/>
                    </a:lnTo>
                    <a:lnTo>
                      <a:pt x="340" y="987"/>
                    </a:lnTo>
                    <a:lnTo>
                      <a:pt x="340" y="990"/>
                    </a:lnTo>
                    <a:lnTo>
                      <a:pt x="338" y="990"/>
                    </a:lnTo>
                    <a:lnTo>
                      <a:pt x="338" y="993"/>
                    </a:lnTo>
                    <a:lnTo>
                      <a:pt x="336" y="993"/>
                    </a:lnTo>
                    <a:lnTo>
                      <a:pt x="336" y="995"/>
                    </a:lnTo>
                    <a:lnTo>
                      <a:pt x="335" y="995"/>
                    </a:lnTo>
                    <a:lnTo>
                      <a:pt x="335" y="998"/>
                    </a:lnTo>
                    <a:lnTo>
                      <a:pt x="333" y="998"/>
                    </a:lnTo>
                    <a:lnTo>
                      <a:pt x="333" y="1000"/>
                    </a:lnTo>
                    <a:lnTo>
                      <a:pt x="331" y="1000"/>
                    </a:lnTo>
                    <a:close/>
                    <a:moveTo>
                      <a:pt x="340" y="987"/>
                    </a:moveTo>
                    <a:lnTo>
                      <a:pt x="340" y="983"/>
                    </a:lnTo>
                    <a:lnTo>
                      <a:pt x="341" y="983"/>
                    </a:lnTo>
                    <a:lnTo>
                      <a:pt x="341" y="982"/>
                    </a:lnTo>
                    <a:lnTo>
                      <a:pt x="343" y="982"/>
                    </a:lnTo>
                    <a:lnTo>
                      <a:pt x="343" y="985"/>
                    </a:lnTo>
                    <a:lnTo>
                      <a:pt x="341" y="985"/>
                    </a:lnTo>
                    <a:lnTo>
                      <a:pt x="341" y="987"/>
                    </a:lnTo>
                    <a:lnTo>
                      <a:pt x="340" y="987"/>
                    </a:lnTo>
                    <a:close/>
                    <a:moveTo>
                      <a:pt x="343" y="982"/>
                    </a:moveTo>
                    <a:lnTo>
                      <a:pt x="343" y="978"/>
                    </a:lnTo>
                    <a:lnTo>
                      <a:pt x="345" y="978"/>
                    </a:lnTo>
                    <a:lnTo>
                      <a:pt x="345" y="977"/>
                    </a:lnTo>
                    <a:lnTo>
                      <a:pt x="346" y="977"/>
                    </a:lnTo>
                    <a:lnTo>
                      <a:pt x="346" y="980"/>
                    </a:lnTo>
                    <a:lnTo>
                      <a:pt x="345" y="980"/>
                    </a:lnTo>
                    <a:lnTo>
                      <a:pt x="345" y="982"/>
                    </a:lnTo>
                    <a:lnTo>
                      <a:pt x="343" y="982"/>
                    </a:lnTo>
                    <a:close/>
                    <a:moveTo>
                      <a:pt x="346" y="977"/>
                    </a:moveTo>
                    <a:lnTo>
                      <a:pt x="346" y="973"/>
                    </a:lnTo>
                    <a:lnTo>
                      <a:pt x="348" y="973"/>
                    </a:lnTo>
                    <a:lnTo>
                      <a:pt x="348" y="972"/>
                    </a:lnTo>
                    <a:lnTo>
                      <a:pt x="350" y="972"/>
                    </a:lnTo>
                    <a:lnTo>
                      <a:pt x="350" y="975"/>
                    </a:lnTo>
                    <a:lnTo>
                      <a:pt x="348" y="975"/>
                    </a:lnTo>
                    <a:lnTo>
                      <a:pt x="348" y="977"/>
                    </a:lnTo>
                    <a:lnTo>
                      <a:pt x="346" y="977"/>
                    </a:lnTo>
                    <a:close/>
                    <a:moveTo>
                      <a:pt x="350" y="972"/>
                    </a:moveTo>
                    <a:lnTo>
                      <a:pt x="350" y="968"/>
                    </a:lnTo>
                    <a:lnTo>
                      <a:pt x="351" y="968"/>
                    </a:lnTo>
                    <a:lnTo>
                      <a:pt x="351" y="967"/>
                    </a:lnTo>
                    <a:lnTo>
                      <a:pt x="353" y="967"/>
                    </a:lnTo>
                    <a:lnTo>
                      <a:pt x="353" y="970"/>
                    </a:lnTo>
                    <a:lnTo>
                      <a:pt x="351" y="970"/>
                    </a:lnTo>
                    <a:lnTo>
                      <a:pt x="351" y="972"/>
                    </a:lnTo>
                    <a:lnTo>
                      <a:pt x="350" y="972"/>
                    </a:lnTo>
                    <a:close/>
                    <a:moveTo>
                      <a:pt x="353" y="967"/>
                    </a:moveTo>
                    <a:lnTo>
                      <a:pt x="353" y="963"/>
                    </a:lnTo>
                    <a:lnTo>
                      <a:pt x="355" y="963"/>
                    </a:lnTo>
                    <a:lnTo>
                      <a:pt x="355" y="960"/>
                    </a:lnTo>
                    <a:lnTo>
                      <a:pt x="356" y="960"/>
                    </a:lnTo>
                    <a:lnTo>
                      <a:pt x="356" y="958"/>
                    </a:lnTo>
                    <a:lnTo>
                      <a:pt x="358" y="958"/>
                    </a:lnTo>
                    <a:lnTo>
                      <a:pt x="358" y="955"/>
                    </a:lnTo>
                    <a:lnTo>
                      <a:pt x="360" y="955"/>
                    </a:lnTo>
                    <a:lnTo>
                      <a:pt x="360" y="953"/>
                    </a:lnTo>
                    <a:lnTo>
                      <a:pt x="361" y="953"/>
                    </a:lnTo>
                    <a:lnTo>
                      <a:pt x="361" y="950"/>
                    </a:lnTo>
                    <a:lnTo>
                      <a:pt x="363" y="950"/>
                    </a:lnTo>
                    <a:lnTo>
                      <a:pt x="363" y="948"/>
                    </a:lnTo>
                    <a:lnTo>
                      <a:pt x="365" y="948"/>
                    </a:lnTo>
                    <a:lnTo>
                      <a:pt x="365" y="945"/>
                    </a:lnTo>
                    <a:lnTo>
                      <a:pt x="366" y="945"/>
                    </a:lnTo>
                    <a:lnTo>
                      <a:pt x="366" y="943"/>
                    </a:lnTo>
                    <a:lnTo>
                      <a:pt x="368" y="943"/>
                    </a:lnTo>
                    <a:lnTo>
                      <a:pt x="368" y="940"/>
                    </a:lnTo>
                    <a:lnTo>
                      <a:pt x="370" y="940"/>
                    </a:lnTo>
                    <a:lnTo>
                      <a:pt x="370" y="938"/>
                    </a:lnTo>
                    <a:lnTo>
                      <a:pt x="371" y="938"/>
                    </a:lnTo>
                    <a:lnTo>
                      <a:pt x="371" y="935"/>
                    </a:lnTo>
                    <a:lnTo>
                      <a:pt x="373" y="935"/>
                    </a:lnTo>
                    <a:lnTo>
                      <a:pt x="373" y="933"/>
                    </a:lnTo>
                    <a:lnTo>
                      <a:pt x="375" y="933"/>
                    </a:lnTo>
                    <a:lnTo>
                      <a:pt x="375" y="930"/>
                    </a:lnTo>
                    <a:lnTo>
                      <a:pt x="376" y="930"/>
                    </a:lnTo>
                    <a:lnTo>
                      <a:pt x="376" y="928"/>
                    </a:lnTo>
                    <a:lnTo>
                      <a:pt x="378" y="928"/>
                    </a:lnTo>
                    <a:lnTo>
                      <a:pt x="378" y="925"/>
                    </a:lnTo>
                    <a:lnTo>
                      <a:pt x="380" y="925"/>
                    </a:lnTo>
                    <a:lnTo>
                      <a:pt x="380" y="923"/>
                    </a:lnTo>
                    <a:lnTo>
                      <a:pt x="381" y="923"/>
                    </a:lnTo>
                    <a:lnTo>
                      <a:pt x="381" y="920"/>
                    </a:lnTo>
                    <a:lnTo>
                      <a:pt x="383" y="920"/>
                    </a:lnTo>
                    <a:lnTo>
                      <a:pt x="383" y="918"/>
                    </a:lnTo>
                    <a:lnTo>
                      <a:pt x="385" y="918"/>
                    </a:lnTo>
                    <a:lnTo>
                      <a:pt x="385" y="917"/>
                    </a:lnTo>
                    <a:lnTo>
                      <a:pt x="386" y="917"/>
                    </a:lnTo>
                    <a:lnTo>
                      <a:pt x="386" y="913"/>
                    </a:lnTo>
                    <a:lnTo>
                      <a:pt x="388" y="913"/>
                    </a:lnTo>
                    <a:lnTo>
                      <a:pt x="388" y="912"/>
                    </a:lnTo>
                    <a:lnTo>
                      <a:pt x="390" y="912"/>
                    </a:lnTo>
                    <a:lnTo>
                      <a:pt x="390" y="910"/>
                    </a:lnTo>
                    <a:lnTo>
                      <a:pt x="391" y="910"/>
                    </a:lnTo>
                    <a:lnTo>
                      <a:pt x="391" y="913"/>
                    </a:lnTo>
                    <a:lnTo>
                      <a:pt x="390" y="913"/>
                    </a:lnTo>
                    <a:lnTo>
                      <a:pt x="390" y="915"/>
                    </a:lnTo>
                    <a:lnTo>
                      <a:pt x="388" y="915"/>
                    </a:lnTo>
                    <a:lnTo>
                      <a:pt x="388" y="918"/>
                    </a:lnTo>
                    <a:lnTo>
                      <a:pt x="386" y="918"/>
                    </a:lnTo>
                    <a:lnTo>
                      <a:pt x="386" y="920"/>
                    </a:lnTo>
                    <a:lnTo>
                      <a:pt x="385" y="920"/>
                    </a:lnTo>
                    <a:lnTo>
                      <a:pt x="385" y="923"/>
                    </a:lnTo>
                    <a:lnTo>
                      <a:pt x="383" y="923"/>
                    </a:lnTo>
                    <a:lnTo>
                      <a:pt x="383" y="925"/>
                    </a:lnTo>
                    <a:lnTo>
                      <a:pt x="381" y="925"/>
                    </a:lnTo>
                    <a:lnTo>
                      <a:pt x="381" y="928"/>
                    </a:lnTo>
                    <a:lnTo>
                      <a:pt x="380" y="928"/>
                    </a:lnTo>
                    <a:lnTo>
                      <a:pt x="380" y="930"/>
                    </a:lnTo>
                    <a:lnTo>
                      <a:pt x="378" y="930"/>
                    </a:lnTo>
                    <a:lnTo>
                      <a:pt x="378" y="932"/>
                    </a:lnTo>
                    <a:lnTo>
                      <a:pt x="376" y="932"/>
                    </a:lnTo>
                    <a:lnTo>
                      <a:pt x="376" y="935"/>
                    </a:lnTo>
                    <a:lnTo>
                      <a:pt x="375" y="935"/>
                    </a:lnTo>
                    <a:lnTo>
                      <a:pt x="375" y="937"/>
                    </a:lnTo>
                    <a:lnTo>
                      <a:pt x="373" y="937"/>
                    </a:lnTo>
                    <a:lnTo>
                      <a:pt x="373" y="940"/>
                    </a:lnTo>
                    <a:lnTo>
                      <a:pt x="371" y="940"/>
                    </a:lnTo>
                    <a:lnTo>
                      <a:pt x="371" y="942"/>
                    </a:lnTo>
                    <a:lnTo>
                      <a:pt x="370" y="942"/>
                    </a:lnTo>
                    <a:lnTo>
                      <a:pt x="370" y="945"/>
                    </a:lnTo>
                    <a:lnTo>
                      <a:pt x="368" y="945"/>
                    </a:lnTo>
                    <a:lnTo>
                      <a:pt x="368" y="947"/>
                    </a:lnTo>
                    <a:lnTo>
                      <a:pt x="366" y="947"/>
                    </a:lnTo>
                    <a:lnTo>
                      <a:pt x="366" y="950"/>
                    </a:lnTo>
                    <a:lnTo>
                      <a:pt x="365" y="950"/>
                    </a:lnTo>
                    <a:lnTo>
                      <a:pt x="365" y="952"/>
                    </a:lnTo>
                    <a:lnTo>
                      <a:pt x="363" y="952"/>
                    </a:lnTo>
                    <a:lnTo>
                      <a:pt x="363" y="955"/>
                    </a:lnTo>
                    <a:lnTo>
                      <a:pt x="361" y="955"/>
                    </a:lnTo>
                    <a:lnTo>
                      <a:pt x="361" y="957"/>
                    </a:lnTo>
                    <a:lnTo>
                      <a:pt x="360" y="957"/>
                    </a:lnTo>
                    <a:lnTo>
                      <a:pt x="360" y="960"/>
                    </a:lnTo>
                    <a:lnTo>
                      <a:pt x="358" y="960"/>
                    </a:lnTo>
                    <a:lnTo>
                      <a:pt x="358" y="962"/>
                    </a:lnTo>
                    <a:lnTo>
                      <a:pt x="356" y="962"/>
                    </a:lnTo>
                    <a:lnTo>
                      <a:pt x="356" y="965"/>
                    </a:lnTo>
                    <a:lnTo>
                      <a:pt x="355" y="965"/>
                    </a:lnTo>
                    <a:lnTo>
                      <a:pt x="355" y="967"/>
                    </a:lnTo>
                    <a:lnTo>
                      <a:pt x="353" y="967"/>
                    </a:lnTo>
                    <a:close/>
                    <a:moveTo>
                      <a:pt x="391" y="910"/>
                    </a:moveTo>
                    <a:lnTo>
                      <a:pt x="391" y="907"/>
                    </a:lnTo>
                    <a:lnTo>
                      <a:pt x="393" y="907"/>
                    </a:lnTo>
                    <a:lnTo>
                      <a:pt x="393" y="905"/>
                    </a:lnTo>
                    <a:lnTo>
                      <a:pt x="395" y="905"/>
                    </a:lnTo>
                    <a:lnTo>
                      <a:pt x="395" y="902"/>
                    </a:lnTo>
                    <a:lnTo>
                      <a:pt x="396" y="902"/>
                    </a:lnTo>
                    <a:lnTo>
                      <a:pt x="396" y="900"/>
                    </a:lnTo>
                    <a:lnTo>
                      <a:pt x="398" y="900"/>
                    </a:lnTo>
                    <a:lnTo>
                      <a:pt x="398" y="898"/>
                    </a:lnTo>
                    <a:lnTo>
                      <a:pt x="400" y="898"/>
                    </a:lnTo>
                    <a:lnTo>
                      <a:pt x="400" y="902"/>
                    </a:lnTo>
                    <a:lnTo>
                      <a:pt x="398" y="902"/>
                    </a:lnTo>
                    <a:lnTo>
                      <a:pt x="398" y="903"/>
                    </a:lnTo>
                    <a:lnTo>
                      <a:pt x="396" y="903"/>
                    </a:lnTo>
                    <a:lnTo>
                      <a:pt x="396" y="907"/>
                    </a:lnTo>
                    <a:lnTo>
                      <a:pt x="395" y="907"/>
                    </a:lnTo>
                    <a:lnTo>
                      <a:pt x="395" y="908"/>
                    </a:lnTo>
                    <a:lnTo>
                      <a:pt x="393" y="908"/>
                    </a:lnTo>
                    <a:lnTo>
                      <a:pt x="393" y="910"/>
                    </a:lnTo>
                    <a:lnTo>
                      <a:pt x="391" y="910"/>
                    </a:lnTo>
                    <a:close/>
                    <a:moveTo>
                      <a:pt x="400" y="898"/>
                    </a:moveTo>
                    <a:lnTo>
                      <a:pt x="400" y="895"/>
                    </a:lnTo>
                    <a:lnTo>
                      <a:pt x="401" y="895"/>
                    </a:lnTo>
                    <a:lnTo>
                      <a:pt x="401" y="893"/>
                    </a:lnTo>
                    <a:lnTo>
                      <a:pt x="403" y="893"/>
                    </a:lnTo>
                    <a:lnTo>
                      <a:pt x="403" y="892"/>
                    </a:lnTo>
                    <a:lnTo>
                      <a:pt x="405" y="892"/>
                    </a:lnTo>
                    <a:lnTo>
                      <a:pt x="405" y="895"/>
                    </a:lnTo>
                    <a:lnTo>
                      <a:pt x="403" y="895"/>
                    </a:lnTo>
                    <a:lnTo>
                      <a:pt x="403" y="897"/>
                    </a:lnTo>
                    <a:lnTo>
                      <a:pt x="401" y="897"/>
                    </a:lnTo>
                    <a:lnTo>
                      <a:pt x="401" y="898"/>
                    </a:lnTo>
                    <a:lnTo>
                      <a:pt x="400" y="898"/>
                    </a:lnTo>
                    <a:close/>
                    <a:moveTo>
                      <a:pt x="405" y="892"/>
                    </a:moveTo>
                    <a:lnTo>
                      <a:pt x="405" y="888"/>
                    </a:lnTo>
                    <a:lnTo>
                      <a:pt x="406" y="888"/>
                    </a:lnTo>
                    <a:lnTo>
                      <a:pt x="406" y="887"/>
                    </a:lnTo>
                    <a:lnTo>
                      <a:pt x="408" y="887"/>
                    </a:lnTo>
                    <a:lnTo>
                      <a:pt x="408" y="883"/>
                    </a:lnTo>
                    <a:lnTo>
                      <a:pt x="410" y="883"/>
                    </a:lnTo>
                    <a:lnTo>
                      <a:pt x="410" y="882"/>
                    </a:lnTo>
                    <a:lnTo>
                      <a:pt x="411" y="882"/>
                    </a:lnTo>
                    <a:lnTo>
                      <a:pt x="411" y="880"/>
                    </a:lnTo>
                    <a:lnTo>
                      <a:pt x="413" y="880"/>
                    </a:lnTo>
                    <a:lnTo>
                      <a:pt x="413" y="877"/>
                    </a:lnTo>
                    <a:lnTo>
                      <a:pt x="415" y="877"/>
                    </a:lnTo>
                    <a:lnTo>
                      <a:pt x="415" y="875"/>
                    </a:lnTo>
                    <a:lnTo>
                      <a:pt x="416" y="875"/>
                    </a:lnTo>
                    <a:lnTo>
                      <a:pt x="416" y="873"/>
                    </a:lnTo>
                    <a:lnTo>
                      <a:pt x="418" y="873"/>
                    </a:lnTo>
                    <a:lnTo>
                      <a:pt x="418" y="870"/>
                    </a:lnTo>
                    <a:lnTo>
                      <a:pt x="420" y="870"/>
                    </a:lnTo>
                    <a:lnTo>
                      <a:pt x="420" y="868"/>
                    </a:lnTo>
                    <a:lnTo>
                      <a:pt x="421" y="868"/>
                    </a:lnTo>
                    <a:lnTo>
                      <a:pt x="421" y="865"/>
                    </a:lnTo>
                    <a:lnTo>
                      <a:pt x="423" y="865"/>
                    </a:lnTo>
                    <a:lnTo>
                      <a:pt x="423" y="863"/>
                    </a:lnTo>
                    <a:lnTo>
                      <a:pt x="425" y="863"/>
                    </a:lnTo>
                    <a:lnTo>
                      <a:pt x="425" y="862"/>
                    </a:lnTo>
                    <a:lnTo>
                      <a:pt x="426" y="862"/>
                    </a:lnTo>
                    <a:lnTo>
                      <a:pt x="426" y="858"/>
                    </a:lnTo>
                    <a:lnTo>
                      <a:pt x="428" y="858"/>
                    </a:lnTo>
                    <a:lnTo>
                      <a:pt x="428" y="857"/>
                    </a:lnTo>
                    <a:lnTo>
                      <a:pt x="430" y="857"/>
                    </a:lnTo>
                    <a:lnTo>
                      <a:pt x="430" y="855"/>
                    </a:lnTo>
                    <a:lnTo>
                      <a:pt x="431" y="855"/>
                    </a:lnTo>
                    <a:lnTo>
                      <a:pt x="431" y="852"/>
                    </a:lnTo>
                    <a:lnTo>
                      <a:pt x="433" y="852"/>
                    </a:lnTo>
                    <a:lnTo>
                      <a:pt x="433" y="850"/>
                    </a:lnTo>
                    <a:lnTo>
                      <a:pt x="435" y="850"/>
                    </a:lnTo>
                    <a:lnTo>
                      <a:pt x="435" y="847"/>
                    </a:lnTo>
                    <a:lnTo>
                      <a:pt x="436" y="847"/>
                    </a:lnTo>
                    <a:lnTo>
                      <a:pt x="436" y="845"/>
                    </a:lnTo>
                    <a:lnTo>
                      <a:pt x="438" y="845"/>
                    </a:lnTo>
                    <a:lnTo>
                      <a:pt x="438" y="843"/>
                    </a:lnTo>
                    <a:lnTo>
                      <a:pt x="440" y="843"/>
                    </a:lnTo>
                    <a:lnTo>
                      <a:pt x="440" y="842"/>
                    </a:lnTo>
                    <a:lnTo>
                      <a:pt x="441" y="842"/>
                    </a:lnTo>
                    <a:lnTo>
                      <a:pt x="441" y="838"/>
                    </a:lnTo>
                    <a:lnTo>
                      <a:pt x="443" y="838"/>
                    </a:lnTo>
                    <a:lnTo>
                      <a:pt x="443" y="837"/>
                    </a:lnTo>
                    <a:lnTo>
                      <a:pt x="445" y="837"/>
                    </a:lnTo>
                    <a:lnTo>
                      <a:pt x="445" y="835"/>
                    </a:lnTo>
                    <a:lnTo>
                      <a:pt x="446" y="835"/>
                    </a:lnTo>
                    <a:lnTo>
                      <a:pt x="446" y="832"/>
                    </a:lnTo>
                    <a:lnTo>
                      <a:pt x="448" y="832"/>
                    </a:lnTo>
                    <a:lnTo>
                      <a:pt x="448" y="830"/>
                    </a:lnTo>
                    <a:lnTo>
                      <a:pt x="450" y="830"/>
                    </a:lnTo>
                    <a:lnTo>
                      <a:pt x="450" y="828"/>
                    </a:lnTo>
                    <a:lnTo>
                      <a:pt x="451" y="828"/>
                    </a:lnTo>
                    <a:lnTo>
                      <a:pt x="451" y="827"/>
                    </a:lnTo>
                    <a:lnTo>
                      <a:pt x="453" y="827"/>
                    </a:lnTo>
                    <a:lnTo>
                      <a:pt x="453" y="823"/>
                    </a:lnTo>
                    <a:lnTo>
                      <a:pt x="455" y="823"/>
                    </a:lnTo>
                    <a:lnTo>
                      <a:pt x="455" y="822"/>
                    </a:lnTo>
                    <a:lnTo>
                      <a:pt x="456" y="822"/>
                    </a:lnTo>
                    <a:lnTo>
                      <a:pt x="456" y="820"/>
                    </a:lnTo>
                    <a:lnTo>
                      <a:pt x="458" y="820"/>
                    </a:lnTo>
                    <a:lnTo>
                      <a:pt x="458" y="818"/>
                    </a:lnTo>
                    <a:lnTo>
                      <a:pt x="460" y="818"/>
                    </a:lnTo>
                    <a:lnTo>
                      <a:pt x="460" y="815"/>
                    </a:lnTo>
                    <a:lnTo>
                      <a:pt x="461" y="815"/>
                    </a:lnTo>
                    <a:lnTo>
                      <a:pt x="461" y="813"/>
                    </a:lnTo>
                    <a:lnTo>
                      <a:pt x="463" y="813"/>
                    </a:lnTo>
                    <a:lnTo>
                      <a:pt x="463" y="812"/>
                    </a:lnTo>
                    <a:lnTo>
                      <a:pt x="465" y="812"/>
                    </a:lnTo>
                    <a:lnTo>
                      <a:pt x="465" y="810"/>
                    </a:lnTo>
                    <a:lnTo>
                      <a:pt x="466" y="810"/>
                    </a:lnTo>
                    <a:lnTo>
                      <a:pt x="466" y="813"/>
                    </a:lnTo>
                    <a:lnTo>
                      <a:pt x="465" y="813"/>
                    </a:lnTo>
                    <a:lnTo>
                      <a:pt x="465" y="815"/>
                    </a:lnTo>
                    <a:lnTo>
                      <a:pt x="463" y="815"/>
                    </a:lnTo>
                    <a:lnTo>
                      <a:pt x="463" y="817"/>
                    </a:lnTo>
                    <a:lnTo>
                      <a:pt x="461" y="817"/>
                    </a:lnTo>
                    <a:lnTo>
                      <a:pt x="461" y="820"/>
                    </a:lnTo>
                    <a:lnTo>
                      <a:pt x="460" y="820"/>
                    </a:lnTo>
                    <a:lnTo>
                      <a:pt x="460" y="822"/>
                    </a:lnTo>
                    <a:lnTo>
                      <a:pt x="458" y="822"/>
                    </a:lnTo>
                    <a:lnTo>
                      <a:pt x="458" y="823"/>
                    </a:lnTo>
                    <a:lnTo>
                      <a:pt x="456" y="823"/>
                    </a:lnTo>
                    <a:lnTo>
                      <a:pt x="456" y="827"/>
                    </a:lnTo>
                    <a:lnTo>
                      <a:pt x="455" y="827"/>
                    </a:lnTo>
                    <a:lnTo>
                      <a:pt x="455" y="828"/>
                    </a:lnTo>
                    <a:lnTo>
                      <a:pt x="453" y="828"/>
                    </a:lnTo>
                    <a:lnTo>
                      <a:pt x="453" y="830"/>
                    </a:lnTo>
                    <a:lnTo>
                      <a:pt x="451" y="830"/>
                    </a:lnTo>
                    <a:lnTo>
                      <a:pt x="451" y="833"/>
                    </a:lnTo>
                    <a:lnTo>
                      <a:pt x="450" y="833"/>
                    </a:lnTo>
                    <a:lnTo>
                      <a:pt x="450" y="835"/>
                    </a:lnTo>
                    <a:lnTo>
                      <a:pt x="448" y="835"/>
                    </a:lnTo>
                    <a:lnTo>
                      <a:pt x="448" y="837"/>
                    </a:lnTo>
                    <a:lnTo>
                      <a:pt x="446" y="837"/>
                    </a:lnTo>
                    <a:lnTo>
                      <a:pt x="446" y="840"/>
                    </a:lnTo>
                    <a:lnTo>
                      <a:pt x="445" y="840"/>
                    </a:lnTo>
                    <a:lnTo>
                      <a:pt x="445" y="842"/>
                    </a:lnTo>
                    <a:lnTo>
                      <a:pt x="443" y="842"/>
                    </a:lnTo>
                    <a:lnTo>
                      <a:pt x="443" y="843"/>
                    </a:lnTo>
                    <a:lnTo>
                      <a:pt x="441" y="843"/>
                    </a:lnTo>
                    <a:lnTo>
                      <a:pt x="441" y="847"/>
                    </a:lnTo>
                    <a:lnTo>
                      <a:pt x="440" y="847"/>
                    </a:lnTo>
                    <a:lnTo>
                      <a:pt x="440" y="848"/>
                    </a:lnTo>
                    <a:lnTo>
                      <a:pt x="438" y="848"/>
                    </a:lnTo>
                    <a:lnTo>
                      <a:pt x="438" y="850"/>
                    </a:lnTo>
                    <a:lnTo>
                      <a:pt x="436" y="850"/>
                    </a:lnTo>
                    <a:lnTo>
                      <a:pt x="436" y="853"/>
                    </a:lnTo>
                    <a:lnTo>
                      <a:pt x="435" y="853"/>
                    </a:lnTo>
                    <a:lnTo>
                      <a:pt x="435" y="855"/>
                    </a:lnTo>
                    <a:lnTo>
                      <a:pt x="433" y="855"/>
                    </a:lnTo>
                    <a:lnTo>
                      <a:pt x="433" y="857"/>
                    </a:lnTo>
                    <a:lnTo>
                      <a:pt x="431" y="857"/>
                    </a:lnTo>
                    <a:lnTo>
                      <a:pt x="431" y="860"/>
                    </a:lnTo>
                    <a:lnTo>
                      <a:pt x="430" y="860"/>
                    </a:lnTo>
                    <a:lnTo>
                      <a:pt x="430" y="862"/>
                    </a:lnTo>
                    <a:lnTo>
                      <a:pt x="428" y="862"/>
                    </a:lnTo>
                    <a:lnTo>
                      <a:pt x="428" y="863"/>
                    </a:lnTo>
                    <a:lnTo>
                      <a:pt x="426" y="863"/>
                    </a:lnTo>
                    <a:lnTo>
                      <a:pt x="426" y="867"/>
                    </a:lnTo>
                    <a:lnTo>
                      <a:pt x="425" y="867"/>
                    </a:lnTo>
                    <a:lnTo>
                      <a:pt x="425" y="868"/>
                    </a:lnTo>
                    <a:lnTo>
                      <a:pt x="423" y="868"/>
                    </a:lnTo>
                    <a:lnTo>
                      <a:pt x="423" y="870"/>
                    </a:lnTo>
                    <a:lnTo>
                      <a:pt x="421" y="870"/>
                    </a:lnTo>
                    <a:lnTo>
                      <a:pt x="421" y="873"/>
                    </a:lnTo>
                    <a:lnTo>
                      <a:pt x="420" y="873"/>
                    </a:lnTo>
                    <a:lnTo>
                      <a:pt x="420" y="875"/>
                    </a:lnTo>
                    <a:lnTo>
                      <a:pt x="418" y="875"/>
                    </a:lnTo>
                    <a:lnTo>
                      <a:pt x="418" y="877"/>
                    </a:lnTo>
                    <a:lnTo>
                      <a:pt x="416" y="877"/>
                    </a:lnTo>
                    <a:lnTo>
                      <a:pt x="416" y="880"/>
                    </a:lnTo>
                    <a:lnTo>
                      <a:pt x="415" y="880"/>
                    </a:lnTo>
                    <a:lnTo>
                      <a:pt x="415" y="882"/>
                    </a:lnTo>
                    <a:lnTo>
                      <a:pt x="413" y="882"/>
                    </a:lnTo>
                    <a:lnTo>
                      <a:pt x="413" y="883"/>
                    </a:lnTo>
                    <a:lnTo>
                      <a:pt x="411" y="883"/>
                    </a:lnTo>
                    <a:lnTo>
                      <a:pt x="411" y="887"/>
                    </a:lnTo>
                    <a:lnTo>
                      <a:pt x="410" y="887"/>
                    </a:lnTo>
                    <a:lnTo>
                      <a:pt x="410" y="888"/>
                    </a:lnTo>
                    <a:lnTo>
                      <a:pt x="408" y="888"/>
                    </a:lnTo>
                    <a:lnTo>
                      <a:pt x="408" y="890"/>
                    </a:lnTo>
                    <a:lnTo>
                      <a:pt x="406" y="890"/>
                    </a:lnTo>
                    <a:lnTo>
                      <a:pt x="406" y="892"/>
                    </a:lnTo>
                    <a:lnTo>
                      <a:pt x="405" y="892"/>
                    </a:lnTo>
                    <a:close/>
                    <a:moveTo>
                      <a:pt x="466" y="810"/>
                    </a:moveTo>
                    <a:lnTo>
                      <a:pt x="466" y="807"/>
                    </a:lnTo>
                    <a:lnTo>
                      <a:pt x="468" y="807"/>
                    </a:lnTo>
                    <a:lnTo>
                      <a:pt x="468" y="805"/>
                    </a:lnTo>
                    <a:lnTo>
                      <a:pt x="470" y="805"/>
                    </a:lnTo>
                    <a:lnTo>
                      <a:pt x="470" y="803"/>
                    </a:lnTo>
                    <a:lnTo>
                      <a:pt x="471" y="803"/>
                    </a:lnTo>
                    <a:lnTo>
                      <a:pt x="471" y="807"/>
                    </a:lnTo>
                    <a:lnTo>
                      <a:pt x="470" y="807"/>
                    </a:lnTo>
                    <a:lnTo>
                      <a:pt x="470" y="808"/>
                    </a:lnTo>
                    <a:lnTo>
                      <a:pt x="468" y="808"/>
                    </a:lnTo>
                    <a:lnTo>
                      <a:pt x="468" y="810"/>
                    </a:lnTo>
                    <a:lnTo>
                      <a:pt x="466" y="810"/>
                    </a:lnTo>
                    <a:close/>
                    <a:moveTo>
                      <a:pt x="471" y="803"/>
                    </a:moveTo>
                    <a:lnTo>
                      <a:pt x="471" y="802"/>
                    </a:lnTo>
                    <a:lnTo>
                      <a:pt x="473" y="802"/>
                    </a:lnTo>
                    <a:lnTo>
                      <a:pt x="473" y="803"/>
                    </a:lnTo>
                    <a:lnTo>
                      <a:pt x="471" y="803"/>
                    </a:lnTo>
                    <a:close/>
                    <a:moveTo>
                      <a:pt x="473" y="802"/>
                    </a:moveTo>
                    <a:lnTo>
                      <a:pt x="473" y="798"/>
                    </a:lnTo>
                    <a:lnTo>
                      <a:pt x="475" y="798"/>
                    </a:lnTo>
                    <a:lnTo>
                      <a:pt x="475" y="797"/>
                    </a:lnTo>
                    <a:lnTo>
                      <a:pt x="476" y="797"/>
                    </a:lnTo>
                    <a:lnTo>
                      <a:pt x="476" y="795"/>
                    </a:lnTo>
                    <a:lnTo>
                      <a:pt x="478" y="795"/>
                    </a:lnTo>
                    <a:lnTo>
                      <a:pt x="478" y="793"/>
                    </a:lnTo>
                    <a:lnTo>
                      <a:pt x="480" y="793"/>
                    </a:lnTo>
                    <a:lnTo>
                      <a:pt x="480" y="792"/>
                    </a:lnTo>
                    <a:lnTo>
                      <a:pt x="481" y="792"/>
                    </a:lnTo>
                    <a:lnTo>
                      <a:pt x="481" y="795"/>
                    </a:lnTo>
                    <a:lnTo>
                      <a:pt x="480" y="795"/>
                    </a:lnTo>
                    <a:lnTo>
                      <a:pt x="480" y="797"/>
                    </a:lnTo>
                    <a:lnTo>
                      <a:pt x="478" y="797"/>
                    </a:lnTo>
                    <a:lnTo>
                      <a:pt x="478" y="798"/>
                    </a:lnTo>
                    <a:lnTo>
                      <a:pt x="476" y="798"/>
                    </a:lnTo>
                    <a:lnTo>
                      <a:pt x="476" y="800"/>
                    </a:lnTo>
                    <a:lnTo>
                      <a:pt x="475" y="800"/>
                    </a:lnTo>
                    <a:lnTo>
                      <a:pt x="475" y="802"/>
                    </a:lnTo>
                    <a:lnTo>
                      <a:pt x="473" y="802"/>
                    </a:lnTo>
                    <a:close/>
                    <a:moveTo>
                      <a:pt x="481" y="792"/>
                    </a:moveTo>
                    <a:lnTo>
                      <a:pt x="481" y="788"/>
                    </a:lnTo>
                    <a:lnTo>
                      <a:pt x="483" y="788"/>
                    </a:lnTo>
                    <a:lnTo>
                      <a:pt x="483" y="787"/>
                    </a:lnTo>
                    <a:lnTo>
                      <a:pt x="485" y="787"/>
                    </a:lnTo>
                    <a:lnTo>
                      <a:pt x="485" y="785"/>
                    </a:lnTo>
                    <a:lnTo>
                      <a:pt x="486" y="785"/>
                    </a:lnTo>
                    <a:lnTo>
                      <a:pt x="486" y="783"/>
                    </a:lnTo>
                    <a:lnTo>
                      <a:pt x="488" y="783"/>
                    </a:lnTo>
                    <a:lnTo>
                      <a:pt x="488" y="780"/>
                    </a:lnTo>
                    <a:lnTo>
                      <a:pt x="490" y="780"/>
                    </a:lnTo>
                    <a:lnTo>
                      <a:pt x="490" y="778"/>
                    </a:lnTo>
                    <a:lnTo>
                      <a:pt x="491" y="778"/>
                    </a:lnTo>
                    <a:lnTo>
                      <a:pt x="491" y="777"/>
                    </a:lnTo>
                    <a:lnTo>
                      <a:pt x="493" y="777"/>
                    </a:lnTo>
                    <a:lnTo>
                      <a:pt x="493" y="775"/>
                    </a:lnTo>
                    <a:lnTo>
                      <a:pt x="495" y="775"/>
                    </a:lnTo>
                    <a:lnTo>
                      <a:pt x="495" y="772"/>
                    </a:lnTo>
                    <a:lnTo>
                      <a:pt x="496" y="772"/>
                    </a:lnTo>
                    <a:lnTo>
                      <a:pt x="496" y="770"/>
                    </a:lnTo>
                    <a:lnTo>
                      <a:pt x="498" y="770"/>
                    </a:lnTo>
                    <a:lnTo>
                      <a:pt x="498" y="768"/>
                    </a:lnTo>
                    <a:lnTo>
                      <a:pt x="500" y="768"/>
                    </a:lnTo>
                    <a:lnTo>
                      <a:pt x="500" y="767"/>
                    </a:lnTo>
                    <a:lnTo>
                      <a:pt x="501" y="767"/>
                    </a:lnTo>
                    <a:lnTo>
                      <a:pt x="501" y="763"/>
                    </a:lnTo>
                    <a:lnTo>
                      <a:pt x="503" y="763"/>
                    </a:lnTo>
                    <a:lnTo>
                      <a:pt x="503" y="762"/>
                    </a:lnTo>
                    <a:lnTo>
                      <a:pt x="505" y="762"/>
                    </a:lnTo>
                    <a:lnTo>
                      <a:pt x="505" y="760"/>
                    </a:lnTo>
                    <a:lnTo>
                      <a:pt x="506" y="760"/>
                    </a:lnTo>
                    <a:lnTo>
                      <a:pt x="506" y="758"/>
                    </a:lnTo>
                    <a:lnTo>
                      <a:pt x="508" y="758"/>
                    </a:lnTo>
                    <a:lnTo>
                      <a:pt x="508" y="757"/>
                    </a:lnTo>
                    <a:lnTo>
                      <a:pt x="510" y="757"/>
                    </a:lnTo>
                    <a:lnTo>
                      <a:pt x="510" y="753"/>
                    </a:lnTo>
                    <a:lnTo>
                      <a:pt x="511" y="753"/>
                    </a:lnTo>
                    <a:lnTo>
                      <a:pt x="511" y="752"/>
                    </a:lnTo>
                    <a:lnTo>
                      <a:pt x="513" y="752"/>
                    </a:lnTo>
                    <a:lnTo>
                      <a:pt x="513" y="750"/>
                    </a:lnTo>
                    <a:lnTo>
                      <a:pt x="515" y="750"/>
                    </a:lnTo>
                    <a:lnTo>
                      <a:pt x="515" y="748"/>
                    </a:lnTo>
                    <a:lnTo>
                      <a:pt x="516" y="748"/>
                    </a:lnTo>
                    <a:lnTo>
                      <a:pt x="516" y="747"/>
                    </a:lnTo>
                    <a:lnTo>
                      <a:pt x="518" y="747"/>
                    </a:lnTo>
                    <a:lnTo>
                      <a:pt x="518" y="745"/>
                    </a:lnTo>
                    <a:lnTo>
                      <a:pt x="520" y="745"/>
                    </a:lnTo>
                    <a:lnTo>
                      <a:pt x="520" y="743"/>
                    </a:lnTo>
                    <a:lnTo>
                      <a:pt x="521" y="743"/>
                    </a:lnTo>
                    <a:lnTo>
                      <a:pt x="521" y="742"/>
                    </a:lnTo>
                    <a:lnTo>
                      <a:pt x="523" y="742"/>
                    </a:lnTo>
                    <a:lnTo>
                      <a:pt x="523" y="738"/>
                    </a:lnTo>
                    <a:lnTo>
                      <a:pt x="525" y="738"/>
                    </a:lnTo>
                    <a:lnTo>
                      <a:pt x="525" y="737"/>
                    </a:lnTo>
                    <a:lnTo>
                      <a:pt x="526" y="737"/>
                    </a:lnTo>
                    <a:lnTo>
                      <a:pt x="526" y="735"/>
                    </a:lnTo>
                    <a:lnTo>
                      <a:pt x="528" y="735"/>
                    </a:lnTo>
                    <a:lnTo>
                      <a:pt x="528" y="733"/>
                    </a:lnTo>
                    <a:lnTo>
                      <a:pt x="530" y="733"/>
                    </a:lnTo>
                    <a:lnTo>
                      <a:pt x="530" y="732"/>
                    </a:lnTo>
                    <a:lnTo>
                      <a:pt x="531" y="732"/>
                    </a:lnTo>
                    <a:lnTo>
                      <a:pt x="531" y="730"/>
                    </a:lnTo>
                    <a:lnTo>
                      <a:pt x="533" y="730"/>
                    </a:lnTo>
                    <a:lnTo>
                      <a:pt x="533" y="728"/>
                    </a:lnTo>
                    <a:lnTo>
                      <a:pt x="535" y="728"/>
                    </a:lnTo>
                    <a:lnTo>
                      <a:pt x="535" y="727"/>
                    </a:lnTo>
                    <a:lnTo>
                      <a:pt x="536" y="727"/>
                    </a:lnTo>
                    <a:lnTo>
                      <a:pt x="536" y="723"/>
                    </a:lnTo>
                    <a:lnTo>
                      <a:pt x="538" y="723"/>
                    </a:lnTo>
                    <a:lnTo>
                      <a:pt x="538" y="722"/>
                    </a:lnTo>
                    <a:lnTo>
                      <a:pt x="540" y="722"/>
                    </a:lnTo>
                    <a:lnTo>
                      <a:pt x="540" y="720"/>
                    </a:lnTo>
                    <a:lnTo>
                      <a:pt x="541" y="720"/>
                    </a:lnTo>
                    <a:lnTo>
                      <a:pt x="541" y="718"/>
                    </a:lnTo>
                    <a:lnTo>
                      <a:pt x="543" y="718"/>
                    </a:lnTo>
                    <a:lnTo>
                      <a:pt x="543" y="717"/>
                    </a:lnTo>
                    <a:lnTo>
                      <a:pt x="545" y="717"/>
                    </a:lnTo>
                    <a:lnTo>
                      <a:pt x="545" y="715"/>
                    </a:lnTo>
                    <a:lnTo>
                      <a:pt x="546" y="715"/>
                    </a:lnTo>
                    <a:lnTo>
                      <a:pt x="546" y="713"/>
                    </a:lnTo>
                    <a:lnTo>
                      <a:pt x="548" y="713"/>
                    </a:lnTo>
                    <a:lnTo>
                      <a:pt x="548" y="717"/>
                    </a:lnTo>
                    <a:lnTo>
                      <a:pt x="546" y="717"/>
                    </a:lnTo>
                    <a:lnTo>
                      <a:pt x="546" y="718"/>
                    </a:lnTo>
                    <a:lnTo>
                      <a:pt x="545" y="718"/>
                    </a:lnTo>
                    <a:lnTo>
                      <a:pt x="545" y="720"/>
                    </a:lnTo>
                    <a:lnTo>
                      <a:pt x="543" y="720"/>
                    </a:lnTo>
                    <a:lnTo>
                      <a:pt x="543" y="722"/>
                    </a:lnTo>
                    <a:lnTo>
                      <a:pt x="541" y="722"/>
                    </a:lnTo>
                    <a:lnTo>
                      <a:pt x="541" y="723"/>
                    </a:lnTo>
                    <a:lnTo>
                      <a:pt x="540" y="723"/>
                    </a:lnTo>
                    <a:lnTo>
                      <a:pt x="540" y="725"/>
                    </a:lnTo>
                    <a:lnTo>
                      <a:pt x="538" y="725"/>
                    </a:lnTo>
                    <a:lnTo>
                      <a:pt x="538" y="728"/>
                    </a:lnTo>
                    <a:lnTo>
                      <a:pt x="536" y="728"/>
                    </a:lnTo>
                    <a:lnTo>
                      <a:pt x="536" y="730"/>
                    </a:lnTo>
                    <a:lnTo>
                      <a:pt x="535" y="730"/>
                    </a:lnTo>
                    <a:lnTo>
                      <a:pt x="535" y="732"/>
                    </a:lnTo>
                    <a:lnTo>
                      <a:pt x="533" y="732"/>
                    </a:lnTo>
                    <a:lnTo>
                      <a:pt x="533" y="733"/>
                    </a:lnTo>
                    <a:lnTo>
                      <a:pt x="531" y="733"/>
                    </a:lnTo>
                    <a:lnTo>
                      <a:pt x="531" y="735"/>
                    </a:lnTo>
                    <a:lnTo>
                      <a:pt x="530" y="735"/>
                    </a:lnTo>
                    <a:lnTo>
                      <a:pt x="530" y="737"/>
                    </a:lnTo>
                    <a:lnTo>
                      <a:pt x="528" y="737"/>
                    </a:lnTo>
                    <a:lnTo>
                      <a:pt x="528" y="740"/>
                    </a:lnTo>
                    <a:lnTo>
                      <a:pt x="526" y="740"/>
                    </a:lnTo>
                    <a:lnTo>
                      <a:pt x="526" y="742"/>
                    </a:lnTo>
                    <a:lnTo>
                      <a:pt x="525" y="742"/>
                    </a:lnTo>
                    <a:lnTo>
                      <a:pt x="525" y="743"/>
                    </a:lnTo>
                    <a:lnTo>
                      <a:pt x="523" y="743"/>
                    </a:lnTo>
                    <a:lnTo>
                      <a:pt x="523" y="745"/>
                    </a:lnTo>
                    <a:lnTo>
                      <a:pt x="521" y="745"/>
                    </a:lnTo>
                    <a:lnTo>
                      <a:pt x="521" y="747"/>
                    </a:lnTo>
                    <a:lnTo>
                      <a:pt x="520" y="747"/>
                    </a:lnTo>
                    <a:lnTo>
                      <a:pt x="520" y="750"/>
                    </a:lnTo>
                    <a:lnTo>
                      <a:pt x="518" y="750"/>
                    </a:lnTo>
                    <a:lnTo>
                      <a:pt x="518" y="752"/>
                    </a:lnTo>
                    <a:lnTo>
                      <a:pt x="516" y="752"/>
                    </a:lnTo>
                    <a:lnTo>
                      <a:pt x="516" y="753"/>
                    </a:lnTo>
                    <a:lnTo>
                      <a:pt x="515" y="753"/>
                    </a:lnTo>
                    <a:lnTo>
                      <a:pt x="515" y="755"/>
                    </a:lnTo>
                    <a:lnTo>
                      <a:pt x="513" y="755"/>
                    </a:lnTo>
                    <a:lnTo>
                      <a:pt x="513" y="757"/>
                    </a:lnTo>
                    <a:lnTo>
                      <a:pt x="511" y="757"/>
                    </a:lnTo>
                    <a:lnTo>
                      <a:pt x="511" y="758"/>
                    </a:lnTo>
                    <a:lnTo>
                      <a:pt x="510" y="758"/>
                    </a:lnTo>
                    <a:lnTo>
                      <a:pt x="510" y="762"/>
                    </a:lnTo>
                    <a:lnTo>
                      <a:pt x="508" y="762"/>
                    </a:lnTo>
                    <a:lnTo>
                      <a:pt x="508" y="763"/>
                    </a:lnTo>
                    <a:lnTo>
                      <a:pt x="506" y="763"/>
                    </a:lnTo>
                    <a:lnTo>
                      <a:pt x="506" y="765"/>
                    </a:lnTo>
                    <a:lnTo>
                      <a:pt x="505" y="765"/>
                    </a:lnTo>
                    <a:lnTo>
                      <a:pt x="505" y="767"/>
                    </a:lnTo>
                    <a:lnTo>
                      <a:pt x="503" y="767"/>
                    </a:lnTo>
                    <a:lnTo>
                      <a:pt x="503" y="768"/>
                    </a:lnTo>
                    <a:lnTo>
                      <a:pt x="501" y="768"/>
                    </a:lnTo>
                    <a:lnTo>
                      <a:pt x="501" y="770"/>
                    </a:lnTo>
                    <a:lnTo>
                      <a:pt x="500" y="770"/>
                    </a:lnTo>
                    <a:lnTo>
                      <a:pt x="500" y="773"/>
                    </a:lnTo>
                    <a:lnTo>
                      <a:pt x="498" y="773"/>
                    </a:lnTo>
                    <a:lnTo>
                      <a:pt x="498" y="775"/>
                    </a:lnTo>
                    <a:lnTo>
                      <a:pt x="496" y="775"/>
                    </a:lnTo>
                    <a:lnTo>
                      <a:pt x="496" y="777"/>
                    </a:lnTo>
                    <a:lnTo>
                      <a:pt x="495" y="777"/>
                    </a:lnTo>
                    <a:lnTo>
                      <a:pt x="495" y="778"/>
                    </a:lnTo>
                    <a:lnTo>
                      <a:pt x="493" y="778"/>
                    </a:lnTo>
                    <a:lnTo>
                      <a:pt x="493" y="780"/>
                    </a:lnTo>
                    <a:lnTo>
                      <a:pt x="491" y="780"/>
                    </a:lnTo>
                    <a:lnTo>
                      <a:pt x="491" y="782"/>
                    </a:lnTo>
                    <a:lnTo>
                      <a:pt x="490" y="782"/>
                    </a:lnTo>
                    <a:lnTo>
                      <a:pt x="490" y="785"/>
                    </a:lnTo>
                    <a:lnTo>
                      <a:pt x="488" y="785"/>
                    </a:lnTo>
                    <a:lnTo>
                      <a:pt x="488" y="787"/>
                    </a:lnTo>
                    <a:lnTo>
                      <a:pt x="486" y="787"/>
                    </a:lnTo>
                    <a:lnTo>
                      <a:pt x="486" y="788"/>
                    </a:lnTo>
                    <a:lnTo>
                      <a:pt x="485" y="788"/>
                    </a:lnTo>
                    <a:lnTo>
                      <a:pt x="485" y="790"/>
                    </a:lnTo>
                    <a:lnTo>
                      <a:pt x="483" y="790"/>
                    </a:lnTo>
                    <a:lnTo>
                      <a:pt x="483" y="792"/>
                    </a:lnTo>
                    <a:lnTo>
                      <a:pt x="481" y="792"/>
                    </a:lnTo>
                    <a:close/>
                    <a:moveTo>
                      <a:pt x="548" y="713"/>
                    </a:moveTo>
                    <a:lnTo>
                      <a:pt x="548" y="712"/>
                    </a:lnTo>
                    <a:lnTo>
                      <a:pt x="550" y="712"/>
                    </a:lnTo>
                    <a:lnTo>
                      <a:pt x="550" y="713"/>
                    </a:lnTo>
                    <a:lnTo>
                      <a:pt x="548" y="713"/>
                    </a:lnTo>
                    <a:close/>
                    <a:moveTo>
                      <a:pt x="550" y="712"/>
                    </a:moveTo>
                    <a:lnTo>
                      <a:pt x="550" y="708"/>
                    </a:lnTo>
                    <a:lnTo>
                      <a:pt x="551" y="708"/>
                    </a:lnTo>
                    <a:lnTo>
                      <a:pt x="551" y="707"/>
                    </a:lnTo>
                    <a:lnTo>
                      <a:pt x="553" y="707"/>
                    </a:lnTo>
                    <a:lnTo>
                      <a:pt x="553" y="705"/>
                    </a:lnTo>
                    <a:lnTo>
                      <a:pt x="555" y="705"/>
                    </a:lnTo>
                    <a:lnTo>
                      <a:pt x="555" y="703"/>
                    </a:lnTo>
                    <a:lnTo>
                      <a:pt x="556" y="703"/>
                    </a:lnTo>
                    <a:lnTo>
                      <a:pt x="556" y="702"/>
                    </a:lnTo>
                    <a:lnTo>
                      <a:pt x="558" y="702"/>
                    </a:lnTo>
                    <a:lnTo>
                      <a:pt x="558" y="700"/>
                    </a:lnTo>
                    <a:lnTo>
                      <a:pt x="560" y="700"/>
                    </a:lnTo>
                    <a:lnTo>
                      <a:pt x="560" y="703"/>
                    </a:lnTo>
                    <a:lnTo>
                      <a:pt x="558" y="703"/>
                    </a:lnTo>
                    <a:lnTo>
                      <a:pt x="558" y="705"/>
                    </a:lnTo>
                    <a:lnTo>
                      <a:pt x="556" y="705"/>
                    </a:lnTo>
                    <a:lnTo>
                      <a:pt x="556" y="707"/>
                    </a:lnTo>
                    <a:lnTo>
                      <a:pt x="555" y="707"/>
                    </a:lnTo>
                    <a:lnTo>
                      <a:pt x="555" y="708"/>
                    </a:lnTo>
                    <a:lnTo>
                      <a:pt x="553" y="708"/>
                    </a:lnTo>
                    <a:lnTo>
                      <a:pt x="553" y="710"/>
                    </a:lnTo>
                    <a:lnTo>
                      <a:pt x="551" y="710"/>
                    </a:lnTo>
                    <a:lnTo>
                      <a:pt x="551" y="712"/>
                    </a:lnTo>
                    <a:lnTo>
                      <a:pt x="550" y="712"/>
                    </a:lnTo>
                    <a:close/>
                    <a:moveTo>
                      <a:pt x="560" y="700"/>
                    </a:moveTo>
                    <a:lnTo>
                      <a:pt x="560" y="698"/>
                    </a:lnTo>
                    <a:lnTo>
                      <a:pt x="561" y="698"/>
                    </a:lnTo>
                    <a:lnTo>
                      <a:pt x="561" y="700"/>
                    </a:lnTo>
                    <a:lnTo>
                      <a:pt x="560" y="700"/>
                    </a:lnTo>
                    <a:close/>
                    <a:moveTo>
                      <a:pt x="561" y="698"/>
                    </a:moveTo>
                    <a:lnTo>
                      <a:pt x="561" y="697"/>
                    </a:lnTo>
                    <a:lnTo>
                      <a:pt x="563" y="697"/>
                    </a:lnTo>
                    <a:lnTo>
                      <a:pt x="563" y="698"/>
                    </a:lnTo>
                    <a:lnTo>
                      <a:pt x="561" y="698"/>
                    </a:lnTo>
                    <a:close/>
                    <a:moveTo>
                      <a:pt x="563" y="697"/>
                    </a:moveTo>
                    <a:lnTo>
                      <a:pt x="563" y="693"/>
                    </a:lnTo>
                    <a:lnTo>
                      <a:pt x="565" y="693"/>
                    </a:lnTo>
                    <a:lnTo>
                      <a:pt x="565" y="692"/>
                    </a:lnTo>
                    <a:lnTo>
                      <a:pt x="566" y="692"/>
                    </a:lnTo>
                    <a:lnTo>
                      <a:pt x="566" y="690"/>
                    </a:lnTo>
                    <a:lnTo>
                      <a:pt x="568" y="690"/>
                    </a:lnTo>
                    <a:lnTo>
                      <a:pt x="568" y="688"/>
                    </a:lnTo>
                    <a:lnTo>
                      <a:pt x="570" y="688"/>
                    </a:lnTo>
                    <a:lnTo>
                      <a:pt x="570" y="687"/>
                    </a:lnTo>
                    <a:lnTo>
                      <a:pt x="571" y="687"/>
                    </a:lnTo>
                    <a:lnTo>
                      <a:pt x="571" y="685"/>
                    </a:lnTo>
                    <a:lnTo>
                      <a:pt x="573" y="685"/>
                    </a:lnTo>
                    <a:lnTo>
                      <a:pt x="573" y="683"/>
                    </a:lnTo>
                    <a:lnTo>
                      <a:pt x="575" y="683"/>
                    </a:lnTo>
                    <a:lnTo>
                      <a:pt x="575" y="682"/>
                    </a:lnTo>
                    <a:lnTo>
                      <a:pt x="576" y="682"/>
                    </a:lnTo>
                    <a:lnTo>
                      <a:pt x="576" y="680"/>
                    </a:lnTo>
                    <a:lnTo>
                      <a:pt x="578" y="680"/>
                    </a:lnTo>
                    <a:lnTo>
                      <a:pt x="578" y="678"/>
                    </a:lnTo>
                    <a:lnTo>
                      <a:pt x="580" y="678"/>
                    </a:lnTo>
                    <a:lnTo>
                      <a:pt x="580" y="677"/>
                    </a:lnTo>
                    <a:lnTo>
                      <a:pt x="581" y="677"/>
                    </a:lnTo>
                    <a:lnTo>
                      <a:pt x="581" y="675"/>
                    </a:lnTo>
                    <a:lnTo>
                      <a:pt x="583" y="675"/>
                    </a:lnTo>
                    <a:lnTo>
                      <a:pt x="583" y="672"/>
                    </a:lnTo>
                    <a:lnTo>
                      <a:pt x="585" y="672"/>
                    </a:lnTo>
                    <a:lnTo>
                      <a:pt x="585" y="670"/>
                    </a:lnTo>
                    <a:lnTo>
                      <a:pt x="586" y="670"/>
                    </a:lnTo>
                    <a:lnTo>
                      <a:pt x="586" y="668"/>
                    </a:lnTo>
                    <a:lnTo>
                      <a:pt x="588" y="668"/>
                    </a:lnTo>
                    <a:lnTo>
                      <a:pt x="588" y="667"/>
                    </a:lnTo>
                    <a:lnTo>
                      <a:pt x="590" y="667"/>
                    </a:lnTo>
                    <a:lnTo>
                      <a:pt x="590" y="665"/>
                    </a:lnTo>
                    <a:lnTo>
                      <a:pt x="591" y="665"/>
                    </a:lnTo>
                    <a:lnTo>
                      <a:pt x="591" y="663"/>
                    </a:lnTo>
                    <a:lnTo>
                      <a:pt x="593" y="663"/>
                    </a:lnTo>
                    <a:lnTo>
                      <a:pt x="593" y="662"/>
                    </a:lnTo>
                    <a:lnTo>
                      <a:pt x="595" y="662"/>
                    </a:lnTo>
                    <a:lnTo>
                      <a:pt x="595" y="660"/>
                    </a:lnTo>
                    <a:lnTo>
                      <a:pt x="596" y="660"/>
                    </a:lnTo>
                    <a:lnTo>
                      <a:pt x="596" y="658"/>
                    </a:lnTo>
                    <a:lnTo>
                      <a:pt x="598" y="658"/>
                    </a:lnTo>
                    <a:lnTo>
                      <a:pt x="598" y="657"/>
                    </a:lnTo>
                    <a:lnTo>
                      <a:pt x="600" y="657"/>
                    </a:lnTo>
                    <a:lnTo>
                      <a:pt x="600" y="655"/>
                    </a:lnTo>
                    <a:lnTo>
                      <a:pt x="601" y="655"/>
                    </a:lnTo>
                    <a:lnTo>
                      <a:pt x="601" y="653"/>
                    </a:lnTo>
                    <a:lnTo>
                      <a:pt x="603" y="653"/>
                    </a:lnTo>
                    <a:lnTo>
                      <a:pt x="603" y="652"/>
                    </a:lnTo>
                    <a:lnTo>
                      <a:pt x="605" y="652"/>
                    </a:lnTo>
                    <a:lnTo>
                      <a:pt x="605" y="650"/>
                    </a:lnTo>
                    <a:lnTo>
                      <a:pt x="606" y="650"/>
                    </a:lnTo>
                    <a:lnTo>
                      <a:pt x="606" y="648"/>
                    </a:lnTo>
                    <a:lnTo>
                      <a:pt x="608" y="648"/>
                    </a:lnTo>
                    <a:lnTo>
                      <a:pt x="608" y="647"/>
                    </a:lnTo>
                    <a:lnTo>
                      <a:pt x="610" y="647"/>
                    </a:lnTo>
                    <a:lnTo>
                      <a:pt x="610" y="645"/>
                    </a:lnTo>
                    <a:lnTo>
                      <a:pt x="611" y="645"/>
                    </a:lnTo>
                    <a:lnTo>
                      <a:pt x="611" y="643"/>
                    </a:lnTo>
                    <a:lnTo>
                      <a:pt x="613" y="643"/>
                    </a:lnTo>
                    <a:lnTo>
                      <a:pt x="613" y="642"/>
                    </a:lnTo>
                    <a:lnTo>
                      <a:pt x="615" y="642"/>
                    </a:lnTo>
                    <a:lnTo>
                      <a:pt x="615" y="640"/>
                    </a:lnTo>
                    <a:lnTo>
                      <a:pt x="616" y="640"/>
                    </a:lnTo>
                    <a:lnTo>
                      <a:pt x="616" y="638"/>
                    </a:lnTo>
                    <a:lnTo>
                      <a:pt x="618" y="638"/>
                    </a:lnTo>
                    <a:lnTo>
                      <a:pt x="618" y="637"/>
                    </a:lnTo>
                    <a:lnTo>
                      <a:pt x="620" y="637"/>
                    </a:lnTo>
                    <a:lnTo>
                      <a:pt x="620" y="635"/>
                    </a:lnTo>
                    <a:lnTo>
                      <a:pt x="621" y="635"/>
                    </a:lnTo>
                    <a:lnTo>
                      <a:pt x="621" y="633"/>
                    </a:lnTo>
                    <a:lnTo>
                      <a:pt x="623" y="633"/>
                    </a:lnTo>
                    <a:lnTo>
                      <a:pt x="623" y="632"/>
                    </a:lnTo>
                    <a:lnTo>
                      <a:pt x="625" y="632"/>
                    </a:lnTo>
                    <a:lnTo>
                      <a:pt x="625" y="630"/>
                    </a:lnTo>
                    <a:lnTo>
                      <a:pt x="626" y="630"/>
                    </a:lnTo>
                    <a:lnTo>
                      <a:pt x="626" y="628"/>
                    </a:lnTo>
                    <a:lnTo>
                      <a:pt x="628" y="628"/>
                    </a:lnTo>
                    <a:lnTo>
                      <a:pt x="628" y="627"/>
                    </a:lnTo>
                    <a:lnTo>
                      <a:pt x="630" y="627"/>
                    </a:lnTo>
                    <a:lnTo>
                      <a:pt x="630" y="625"/>
                    </a:lnTo>
                    <a:lnTo>
                      <a:pt x="631" y="625"/>
                    </a:lnTo>
                    <a:lnTo>
                      <a:pt x="631" y="623"/>
                    </a:lnTo>
                    <a:lnTo>
                      <a:pt x="633" y="623"/>
                    </a:lnTo>
                    <a:lnTo>
                      <a:pt x="633" y="622"/>
                    </a:lnTo>
                    <a:lnTo>
                      <a:pt x="635" y="622"/>
                    </a:lnTo>
                    <a:lnTo>
                      <a:pt x="635" y="620"/>
                    </a:lnTo>
                    <a:lnTo>
                      <a:pt x="636" y="620"/>
                    </a:lnTo>
                    <a:lnTo>
                      <a:pt x="636" y="618"/>
                    </a:lnTo>
                    <a:lnTo>
                      <a:pt x="638" y="618"/>
                    </a:lnTo>
                    <a:lnTo>
                      <a:pt x="638" y="617"/>
                    </a:lnTo>
                    <a:lnTo>
                      <a:pt x="640" y="617"/>
                    </a:lnTo>
                    <a:lnTo>
                      <a:pt x="640" y="615"/>
                    </a:lnTo>
                    <a:lnTo>
                      <a:pt x="641" y="615"/>
                    </a:lnTo>
                    <a:lnTo>
                      <a:pt x="641" y="613"/>
                    </a:lnTo>
                    <a:lnTo>
                      <a:pt x="643" y="613"/>
                    </a:lnTo>
                    <a:lnTo>
                      <a:pt x="643" y="612"/>
                    </a:lnTo>
                    <a:lnTo>
                      <a:pt x="645" y="612"/>
                    </a:lnTo>
                    <a:lnTo>
                      <a:pt x="645" y="610"/>
                    </a:lnTo>
                    <a:lnTo>
                      <a:pt x="646" y="610"/>
                    </a:lnTo>
                    <a:lnTo>
                      <a:pt x="646" y="608"/>
                    </a:lnTo>
                    <a:lnTo>
                      <a:pt x="648" y="608"/>
                    </a:lnTo>
                    <a:lnTo>
                      <a:pt x="648" y="607"/>
                    </a:lnTo>
                    <a:lnTo>
                      <a:pt x="650" y="607"/>
                    </a:lnTo>
                    <a:lnTo>
                      <a:pt x="650" y="605"/>
                    </a:lnTo>
                    <a:lnTo>
                      <a:pt x="651" y="605"/>
                    </a:lnTo>
                    <a:lnTo>
                      <a:pt x="651" y="603"/>
                    </a:lnTo>
                    <a:lnTo>
                      <a:pt x="653" y="603"/>
                    </a:lnTo>
                    <a:lnTo>
                      <a:pt x="653" y="602"/>
                    </a:lnTo>
                    <a:lnTo>
                      <a:pt x="655" y="602"/>
                    </a:lnTo>
                    <a:lnTo>
                      <a:pt x="655" y="600"/>
                    </a:lnTo>
                    <a:lnTo>
                      <a:pt x="656" y="600"/>
                    </a:lnTo>
                    <a:lnTo>
                      <a:pt x="656" y="598"/>
                    </a:lnTo>
                    <a:lnTo>
                      <a:pt x="658" y="598"/>
                    </a:lnTo>
                    <a:lnTo>
                      <a:pt x="658" y="597"/>
                    </a:lnTo>
                    <a:lnTo>
                      <a:pt x="660" y="597"/>
                    </a:lnTo>
                    <a:lnTo>
                      <a:pt x="660" y="595"/>
                    </a:lnTo>
                    <a:lnTo>
                      <a:pt x="661" y="595"/>
                    </a:lnTo>
                    <a:lnTo>
                      <a:pt x="661" y="593"/>
                    </a:lnTo>
                    <a:lnTo>
                      <a:pt x="663" y="593"/>
                    </a:lnTo>
                    <a:lnTo>
                      <a:pt x="663" y="592"/>
                    </a:lnTo>
                    <a:lnTo>
                      <a:pt x="665" y="592"/>
                    </a:lnTo>
                    <a:lnTo>
                      <a:pt x="665" y="590"/>
                    </a:lnTo>
                    <a:lnTo>
                      <a:pt x="666" y="590"/>
                    </a:lnTo>
                    <a:lnTo>
                      <a:pt x="666" y="588"/>
                    </a:lnTo>
                    <a:lnTo>
                      <a:pt x="668" y="588"/>
                    </a:lnTo>
                    <a:lnTo>
                      <a:pt x="668" y="587"/>
                    </a:lnTo>
                    <a:lnTo>
                      <a:pt x="670" y="587"/>
                    </a:lnTo>
                    <a:lnTo>
                      <a:pt x="670" y="585"/>
                    </a:lnTo>
                    <a:lnTo>
                      <a:pt x="673" y="585"/>
                    </a:lnTo>
                    <a:lnTo>
                      <a:pt x="673" y="587"/>
                    </a:lnTo>
                    <a:lnTo>
                      <a:pt x="671" y="587"/>
                    </a:lnTo>
                    <a:lnTo>
                      <a:pt x="671" y="588"/>
                    </a:lnTo>
                    <a:lnTo>
                      <a:pt x="670" y="588"/>
                    </a:lnTo>
                    <a:lnTo>
                      <a:pt x="670" y="590"/>
                    </a:lnTo>
                    <a:lnTo>
                      <a:pt x="668" y="590"/>
                    </a:lnTo>
                    <a:lnTo>
                      <a:pt x="668" y="592"/>
                    </a:lnTo>
                    <a:lnTo>
                      <a:pt x="666" y="592"/>
                    </a:lnTo>
                    <a:lnTo>
                      <a:pt x="666" y="593"/>
                    </a:lnTo>
                    <a:lnTo>
                      <a:pt x="665" y="593"/>
                    </a:lnTo>
                    <a:lnTo>
                      <a:pt x="665" y="595"/>
                    </a:lnTo>
                    <a:lnTo>
                      <a:pt x="663" y="595"/>
                    </a:lnTo>
                    <a:lnTo>
                      <a:pt x="663" y="597"/>
                    </a:lnTo>
                    <a:lnTo>
                      <a:pt x="661" y="597"/>
                    </a:lnTo>
                    <a:lnTo>
                      <a:pt x="661" y="598"/>
                    </a:lnTo>
                    <a:lnTo>
                      <a:pt x="660" y="598"/>
                    </a:lnTo>
                    <a:lnTo>
                      <a:pt x="660" y="600"/>
                    </a:lnTo>
                    <a:lnTo>
                      <a:pt x="658" y="600"/>
                    </a:lnTo>
                    <a:lnTo>
                      <a:pt x="658" y="602"/>
                    </a:lnTo>
                    <a:lnTo>
                      <a:pt x="656" y="602"/>
                    </a:lnTo>
                    <a:lnTo>
                      <a:pt x="656" y="603"/>
                    </a:lnTo>
                    <a:lnTo>
                      <a:pt x="655" y="603"/>
                    </a:lnTo>
                    <a:lnTo>
                      <a:pt x="655" y="605"/>
                    </a:lnTo>
                    <a:lnTo>
                      <a:pt x="653" y="605"/>
                    </a:lnTo>
                    <a:lnTo>
                      <a:pt x="653" y="607"/>
                    </a:lnTo>
                    <a:lnTo>
                      <a:pt x="651" y="607"/>
                    </a:lnTo>
                    <a:lnTo>
                      <a:pt x="651" y="608"/>
                    </a:lnTo>
                    <a:lnTo>
                      <a:pt x="650" y="608"/>
                    </a:lnTo>
                    <a:lnTo>
                      <a:pt x="650" y="610"/>
                    </a:lnTo>
                    <a:lnTo>
                      <a:pt x="648" y="610"/>
                    </a:lnTo>
                    <a:lnTo>
                      <a:pt x="648" y="612"/>
                    </a:lnTo>
                    <a:lnTo>
                      <a:pt x="646" y="612"/>
                    </a:lnTo>
                    <a:lnTo>
                      <a:pt x="646" y="613"/>
                    </a:lnTo>
                    <a:lnTo>
                      <a:pt x="645" y="613"/>
                    </a:lnTo>
                    <a:lnTo>
                      <a:pt x="645" y="615"/>
                    </a:lnTo>
                    <a:lnTo>
                      <a:pt x="643" y="615"/>
                    </a:lnTo>
                    <a:lnTo>
                      <a:pt x="643" y="617"/>
                    </a:lnTo>
                    <a:lnTo>
                      <a:pt x="641" y="617"/>
                    </a:lnTo>
                    <a:lnTo>
                      <a:pt x="641" y="618"/>
                    </a:lnTo>
                    <a:lnTo>
                      <a:pt x="640" y="618"/>
                    </a:lnTo>
                    <a:lnTo>
                      <a:pt x="640" y="620"/>
                    </a:lnTo>
                    <a:lnTo>
                      <a:pt x="638" y="620"/>
                    </a:lnTo>
                    <a:lnTo>
                      <a:pt x="638" y="622"/>
                    </a:lnTo>
                    <a:lnTo>
                      <a:pt x="636" y="622"/>
                    </a:lnTo>
                    <a:lnTo>
                      <a:pt x="636" y="623"/>
                    </a:lnTo>
                    <a:lnTo>
                      <a:pt x="635" y="623"/>
                    </a:lnTo>
                    <a:lnTo>
                      <a:pt x="635" y="625"/>
                    </a:lnTo>
                    <a:lnTo>
                      <a:pt x="633" y="625"/>
                    </a:lnTo>
                    <a:lnTo>
                      <a:pt x="633" y="627"/>
                    </a:lnTo>
                    <a:lnTo>
                      <a:pt x="631" y="627"/>
                    </a:lnTo>
                    <a:lnTo>
                      <a:pt x="631" y="628"/>
                    </a:lnTo>
                    <a:lnTo>
                      <a:pt x="630" y="628"/>
                    </a:lnTo>
                    <a:lnTo>
                      <a:pt x="630" y="630"/>
                    </a:lnTo>
                    <a:lnTo>
                      <a:pt x="628" y="630"/>
                    </a:lnTo>
                    <a:lnTo>
                      <a:pt x="628" y="632"/>
                    </a:lnTo>
                    <a:lnTo>
                      <a:pt x="626" y="632"/>
                    </a:lnTo>
                    <a:lnTo>
                      <a:pt x="626" y="633"/>
                    </a:lnTo>
                    <a:lnTo>
                      <a:pt x="625" y="633"/>
                    </a:lnTo>
                    <a:lnTo>
                      <a:pt x="625" y="635"/>
                    </a:lnTo>
                    <a:lnTo>
                      <a:pt x="623" y="635"/>
                    </a:lnTo>
                    <a:lnTo>
                      <a:pt x="623" y="637"/>
                    </a:lnTo>
                    <a:lnTo>
                      <a:pt x="621" y="637"/>
                    </a:lnTo>
                    <a:lnTo>
                      <a:pt x="621" y="638"/>
                    </a:lnTo>
                    <a:lnTo>
                      <a:pt x="620" y="638"/>
                    </a:lnTo>
                    <a:lnTo>
                      <a:pt x="620" y="640"/>
                    </a:lnTo>
                    <a:lnTo>
                      <a:pt x="618" y="640"/>
                    </a:lnTo>
                    <a:lnTo>
                      <a:pt x="618" y="642"/>
                    </a:lnTo>
                    <a:lnTo>
                      <a:pt x="616" y="642"/>
                    </a:lnTo>
                    <a:lnTo>
                      <a:pt x="616" y="643"/>
                    </a:lnTo>
                    <a:lnTo>
                      <a:pt x="615" y="643"/>
                    </a:lnTo>
                    <a:lnTo>
                      <a:pt x="615" y="645"/>
                    </a:lnTo>
                    <a:lnTo>
                      <a:pt x="613" y="645"/>
                    </a:lnTo>
                    <a:lnTo>
                      <a:pt x="613" y="647"/>
                    </a:lnTo>
                    <a:lnTo>
                      <a:pt x="611" y="647"/>
                    </a:lnTo>
                    <a:lnTo>
                      <a:pt x="611" y="648"/>
                    </a:lnTo>
                    <a:lnTo>
                      <a:pt x="610" y="648"/>
                    </a:lnTo>
                    <a:lnTo>
                      <a:pt x="610" y="650"/>
                    </a:lnTo>
                    <a:lnTo>
                      <a:pt x="608" y="650"/>
                    </a:lnTo>
                    <a:lnTo>
                      <a:pt x="608" y="652"/>
                    </a:lnTo>
                    <a:lnTo>
                      <a:pt x="606" y="652"/>
                    </a:lnTo>
                    <a:lnTo>
                      <a:pt x="606" y="653"/>
                    </a:lnTo>
                    <a:lnTo>
                      <a:pt x="605" y="653"/>
                    </a:lnTo>
                    <a:lnTo>
                      <a:pt x="605" y="655"/>
                    </a:lnTo>
                    <a:lnTo>
                      <a:pt x="603" y="655"/>
                    </a:lnTo>
                    <a:lnTo>
                      <a:pt x="603" y="657"/>
                    </a:lnTo>
                    <a:lnTo>
                      <a:pt x="601" y="657"/>
                    </a:lnTo>
                    <a:lnTo>
                      <a:pt x="601" y="658"/>
                    </a:lnTo>
                    <a:lnTo>
                      <a:pt x="600" y="658"/>
                    </a:lnTo>
                    <a:lnTo>
                      <a:pt x="600" y="660"/>
                    </a:lnTo>
                    <a:lnTo>
                      <a:pt x="598" y="660"/>
                    </a:lnTo>
                    <a:lnTo>
                      <a:pt x="598" y="662"/>
                    </a:lnTo>
                    <a:lnTo>
                      <a:pt x="596" y="662"/>
                    </a:lnTo>
                    <a:lnTo>
                      <a:pt x="596" y="663"/>
                    </a:lnTo>
                    <a:lnTo>
                      <a:pt x="595" y="663"/>
                    </a:lnTo>
                    <a:lnTo>
                      <a:pt x="595" y="665"/>
                    </a:lnTo>
                    <a:lnTo>
                      <a:pt x="593" y="665"/>
                    </a:lnTo>
                    <a:lnTo>
                      <a:pt x="593" y="667"/>
                    </a:lnTo>
                    <a:lnTo>
                      <a:pt x="591" y="667"/>
                    </a:lnTo>
                    <a:lnTo>
                      <a:pt x="591" y="668"/>
                    </a:lnTo>
                    <a:lnTo>
                      <a:pt x="590" y="668"/>
                    </a:lnTo>
                    <a:lnTo>
                      <a:pt x="590" y="670"/>
                    </a:lnTo>
                    <a:lnTo>
                      <a:pt x="588" y="670"/>
                    </a:lnTo>
                    <a:lnTo>
                      <a:pt x="588" y="672"/>
                    </a:lnTo>
                    <a:lnTo>
                      <a:pt x="586" y="672"/>
                    </a:lnTo>
                    <a:lnTo>
                      <a:pt x="586" y="675"/>
                    </a:lnTo>
                    <a:lnTo>
                      <a:pt x="585" y="675"/>
                    </a:lnTo>
                    <a:lnTo>
                      <a:pt x="585" y="677"/>
                    </a:lnTo>
                    <a:lnTo>
                      <a:pt x="583" y="677"/>
                    </a:lnTo>
                    <a:lnTo>
                      <a:pt x="583" y="678"/>
                    </a:lnTo>
                    <a:lnTo>
                      <a:pt x="581" y="678"/>
                    </a:lnTo>
                    <a:lnTo>
                      <a:pt x="581" y="680"/>
                    </a:lnTo>
                    <a:lnTo>
                      <a:pt x="580" y="680"/>
                    </a:lnTo>
                    <a:lnTo>
                      <a:pt x="580" y="682"/>
                    </a:lnTo>
                    <a:lnTo>
                      <a:pt x="578" y="682"/>
                    </a:lnTo>
                    <a:lnTo>
                      <a:pt x="578" y="683"/>
                    </a:lnTo>
                    <a:lnTo>
                      <a:pt x="576" y="683"/>
                    </a:lnTo>
                    <a:lnTo>
                      <a:pt x="576" y="685"/>
                    </a:lnTo>
                    <a:lnTo>
                      <a:pt x="575" y="685"/>
                    </a:lnTo>
                    <a:lnTo>
                      <a:pt x="575" y="687"/>
                    </a:lnTo>
                    <a:lnTo>
                      <a:pt x="573" y="687"/>
                    </a:lnTo>
                    <a:lnTo>
                      <a:pt x="573" y="688"/>
                    </a:lnTo>
                    <a:lnTo>
                      <a:pt x="571" y="688"/>
                    </a:lnTo>
                    <a:lnTo>
                      <a:pt x="571" y="690"/>
                    </a:lnTo>
                    <a:lnTo>
                      <a:pt x="570" y="690"/>
                    </a:lnTo>
                    <a:lnTo>
                      <a:pt x="570" y="692"/>
                    </a:lnTo>
                    <a:lnTo>
                      <a:pt x="568" y="692"/>
                    </a:lnTo>
                    <a:lnTo>
                      <a:pt x="568" y="693"/>
                    </a:lnTo>
                    <a:lnTo>
                      <a:pt x="566" y="693"/>
                    </a:lnTo>
                    <a:lnTo>
                      <a:pt x="566" y="695"/>
                    </a:lnTo>
                    <a:lnTo>
                      <a:pt x="565" y="695"/>
                    </a:lnTo>
                    <a:lnTo>
                      <a:pt x="565" y="697"/>
                    </a:lnTo>
                    <a:lnTo>
                      <a:pt x="563" y="697"/>
                    </a:lnTo>
                    <a:close/>
                    <a:moveTo>
                      <a:pt x="673" y="585"/>
                    </a:moveTo>
                    <a:lnTo>
                      <a:pt x="673" y="583"/>
                    </a:lnTo>
                    <a:lnTo>
                      <a:pt x="675" y="583"/>
                    </a:lnTo>
                    <a:lnTo>
                      <a:pt x="675" y="585"/>
                    </a:lnTo>
                    <a:lnTo>
                      <a:pt x="673" y="585"/>
                    </a:lnTo>
                    <a:close/>
                    <a:moveTo>
                      <a:pt x="675" y="583"/>
                    </a:moveTo>
                    <a:lnTo>
                      <a:pt x="675" y="582"/>
                    </a:lnTo>
                    <a:lnTo>
                      <a:pt x="676" y="582"/>
                    </a:lnTo>
                    <a:lnTo>
                      <a:pt x="676" y="580"/>
                    </a:lnTo>
                    <a:lnTo>
                      <a:pt x="678" y="580"/>
                    </a:lnTo>
                    <a:lnTo>
                      <a:pt x="678" y="578"/>
                    </a:lnTo>
                    <a:lnTo>
                      <a:pt x="680" y="578"/>
                    </a:lnTo>
                    <a:lnTo>
                      <a:pt x="680" y="577"/>
                    </a:lnTo>
                    <a:lnTo>
                      <a:pt x="681" y="577"/>
                    </a:lnTo>
                    <a:lnTo>
                      <a:pt x="681" y="575"/>
                    </a:lnTo>
                    <a:lnTo>
                      <a:pt x="683" y="575"/>
                    </a:lnTo>
                    <a:lnTo>
                      <a:pt x="683" y="573"/>
                    </a:lnTo>
                    <a:lnTo>
                      <a:pt x="685" y="573"/>
                    </a:lnTo>
                    <a:lnTo>
                      <a:pt x="685" y="572"/>
                    </a:lnTo>
                    <a:lnTo>
                      <a:pt x="686" y="572"/>
                    </a:lnTo>
                    <a:lnTo>
                      <a:pt x="686" y="570"/>
                    </a:lnTo>
                    <a:lnTo>
                      <a:pt x="688" y="570"/>
                    </a:lnTo>
                    <a:lnTo>
                      <a:pt x="688" y="568"/>
                    </a:lnTo>
                    <a:lnTo>
                      <a:pt x="690" y="568"/>
                    </a:lnTo>
                    <a:lnTo>
                      <a:pt x="690" y="567"/>
                    </a:lnTo>
                    <a:lnTo>
                      <a:pt x="691" y="567"/>
                    </a:lnTo>
                    <a:lnTo>
                      <a:pt x="691" y="565"/>
                    </a:lnTo>
                    <a:lnTo>
                      <a:pt x="695" y="565"/>
                    </a:lnTo>
                    <a:lnTo>
                      <a:pt x="695" y="567"/>
                    </a:lnTo>
                    <a:lnTo>
                      <a:pt x="693" y="567"/>
                    </a:lnTo>
                    <a:lnTo>
                      <a:pt x="693" y="568"/>
                    </a:lnTo>
                    <a:lnTo>
                      <a:pt x="691" y="568"/>
                    </a:lnTo>
                    <a:lnTo>
                      <a:pt x="691" y="570"/>
                    </a:lnTo>
                    <a:lnTo>
                      <a:pt x="690" y="570"/>
                    </a:lnTo>
                    <a:lnTo>
                      <a:pt x="690" y="572"/>
                    </a:lnTo>
                    <a:lnTo>
                      <a:pt x="688" y="572"/>
                    </a:lnTo>
                    <a:lnTo>
                      <a:pt x="688" y="573"/>
                    </a:lnTo>
                    <a:lnTo>
                      <a:pt x="686" y="573"/>
                    </a:lnTo>
                    <a:lnTo>
                      <a:pt x="686" y="575"/>
                    </a:lnTo>
                    <a:lnTo>
                      <a:pt x="685" y="575"/>
                    </a:lnTo>
                    <a:lnTo>
                      <a:pt x="685" y="577"/>
                    </a:lnTo>
                    <a:lnTo>
                      <a:pt x="683" y="577"/>
                    </a:lnTo>
                    <a:lnTo>
                      <a:pt x="683" y="578"/>
                    </a:lnTo>
                    <a:lnTo>
                      <a:pt x="681" y="578"/>
                    </a:lnTo>
                    <a:lnTo>
                      <a:pt x="681" y="580"/>
                    </a:lnTo>
                    <a:lnTo>
                      <a:pt x="680" y="580"/>
                    </a:lnTo>
                    <a:lnTo>
                      <a:pt x="680" y="582"/>
                    </a:lnTo>
                    <a:lnTo>
                      <a:pt x="678" y="582"/>
                    </a:lnTo>
                    <a:lnTo>
                      <a:pt x="678" y="583"/>
                    </a:lnTo>
                    <a:lnTo>
                      <a:pt x="675" y="583"/>
                    </a:lnTo>
                    <a:close/>
                    <a:moveTo>
                      <a:pt x="695" y="565"/>
                    </a:moveTo>
                    <a:lnTo>
                      <a:pt x="695" y="563"/>
                    </a:lnTo>
                    <a:lnTo>
                      <a:pt x="696" y="563"/>
                    </a:lnTo>
                    <a:lnTo>
                      <a:pt x="696" y="565"/>
                    </a:lnTo>
                    <a:lnTo>
                      <a:pt x="695" y="565"/>
                    </a:lnTo>
                    <a:close/>
                    <a:moveTo>
                      <a:pt x="696" y="563"/>
                    </a:moveTo>
                    <a:lnTo>
                      <a:pt x="696" y="562"/>
                    </a:lnTo>
                    <a:lnTo>
                      <a:pt x="698" y="562"/>
                    </a:lnTo>
                    <a:lnTo>
                      <a:pt x="698" y="563"/>
                    </a:lnTo>
                    <a:lnTo>
                      <a:pt x="696" y="563"/>
                    </a:lnTo>
                    <a:close/>
                    <a:moveTo>
                      <a:pt x="698" y="562"/>
                    </a:moveTo>
                    <a:lnTo>
                      <a:pt x="698" y="560"/>
                    </a:lnTo>
                    <a:lnTo>
                      <a:pt x="700" y="560"/>
                    </a:lnTo>
                    <a:lnTo>
                      <a:pt x="700" y="562"/>
                    </a:lnTo>
                    <a:lnTo>
                      <a:pt x="698" y="562"/>
                    </a:lnTo>
                    <a:close/>
                    <a:moveTo>
                      <a:pt x="700" y="560"/>
                    </a:moveTo>
                    <a:lnTo>
                      <a:pt x="700" y="558"/>
                    </a:lnTo>
                    <a:lnTo>
                      <a:pt x="701" y="558"/>
                    </a:lnTo>
                    <a:lnTo>
                      <a:pt x="701" y="557"/>
                    </a:lnTo>
                    <a:lnTo>
                      <a:pt x="703" y="557"/>
                    </a:lnTo>
                    <a:lnTo>
                      <a:pt x="703" y="555"/>
                    </a:lnTo>
                    <a:lnTo>
                      <a:pt x="705" y="555"/>
                    </a:lnTo>
                    <a:lnTo>
                      <a:pt x="705" y="553"/>
                    </a:lnTo>
                    <a:lnTo>
                      <a:pt x="706" y="553"/>
                    </a:lnTo>
                    <a:lnTo>
                      <a:pt x="706" y="552"/>
                    </a:lnTo>
                    <a:lnTo>
                      <a:pt x="708" y="552"/>
                    </a:lnTo>
                    <a:lnTo>
                      <a:pt x="708" y="550"/>
                    </a:lnTo>
                    <a:lnTo>
                      <a:pt x="710" y="550"/>
                    </a:lnTo>
                    <a:lnTo>
                      <a:pt x="710" y="548"/>
                    </a:lnTo>
                    <a:lnTo>
                      <a:pt x="711" y="548"/>
                    </a:lnTo>
                    <a:lnTo>
                      <a:pt x="711" y="547"/>
                    </a:lnTo>
                    <a:lnTo>
                      <a:pt x="713" y="547"/>
                    </a:lnTo>
                    <a:lnTo>
                      <a:pt x="713" y="545"/>
                    </a:lnTo>
                    <a:lnTo>
                      <a:pt x="716" y="545"/>
                    </a:lnTo>
                    <a:lnTo>
                      <a:pt x="716" y="547"/>
                    </a:lnTo>
                    <a:lnTo>
                      <a:pt x="715" y="547"/>
                    </a:lnTo>
                    <a:lnTo>
                      <a:pt x="715" y="548"/>
                    </a:lnTo>
                    <a:lnTo>
                      <a:pt x="713" y="548"/>
                    </a:lnTo>
                    <a:lnTo>
                      <a:pt x="713" y="550"/>
                    </a:lnTo>
                    <a:lnTo>
                      <a:pt x="711" y="550"/>
                    </a:lnTo>
                    <a:lnTo>
                      <a:pt x="711" y="552"/>
                    </a:lnTo>
                    <a:lnTo>
                      <a:pt x="710" y="552"/>
                    </a:lnTo>
                    <a:lnTo>
                      <a:pt x="710" y="553"/>
                    </a:lnTo>
                    <a:lnTo>
                      <a:pt x="708" y="553"/>
                    </a:lnTo>
                    <a:lnTo>
                      <a:pt x="708" y="555"/>
                    </a:lnTo>
                    <a:lnTo>
                      <a:pt x="706" y="555"/>
                    </a:lnTo>
                    <a:lnTo>
                      <a:pt x="706" y="557"/>
                    </a:lnTo>
                    <a:lnTo>
                      <a:pt x="705" y="557"/>
                    </a:lnTo>
                    <a:lnTo>
                      <a:pt x="705" y="558"/>
                    </a:lnTo>
                    <a:lnTo>
                      <a:pt x="703" y="558"/>
                    </a:lnTo>
                    <a:lnTo>
                      <a:pt x="703" y="560"/>
                    </a:lnTo>
                    <a:lnTo>
                      <a:pt x="700" y="560"/>
                    </a:lnTo>
                    <a:close/>
                    <a:moveTo>
                      <a:pt x="716" y="545"/>
                    </a:moveTo>
                    <a:lnTo>
                      <a:pt x="716" y="543"/>
                    </a:lnTo>
                    <a:lnTo>
                      <a:pt x="718" y="543"/>
                    </a:lnTo>
                    <a:lnTo>
                      <a:pt x="718" y="542"/>
                    </a:lnTo>
                    <a:lnTo>
                      <a:pt x="720" y="542"/>
                    </a:lnTo>
                    <a:lnTo>
                      <a:pt x="720" y="540"/>
                    </a:lnTo>
                    <a:lnTo>
                      <a:pt x="721" y="540"/>
                    </a:lnTo>
                    <a:lnTo>
                      <a:pt x="721" y="538"/>
                    </a:lnTo>
                    <a:lnTo>
                      <a:pt x="723" y="538"/>
                    </a:lnTo>
                    <a:lnTo>
                      <a:pt x="723" y="537"/>
                    </a:lnTo>
                    <a:lnTo>
                      <a:pt x="725" y="537"/>
                    </a:lnTo>
                    <a:lnTo>
                      <a:pt x="725" y="535"/>
                    </a:lnTo>
                    <a:lnTo>
                      <a:pt x="726" y="535"/>
                    </a:lnTo>
                    <a:lnTo>
                      <a:pt x="726" y="533"/>
                    </a:lnTo>
                    <a:lnTo>
                      <a:pt x="728" y="533"/>
                    </a:lnTo>
                    <a:lnTo>
                      <a:pt x="728" y="532"/>
                    </a:lnTo>
                    <a:lnTo>
                      <a:pt x="731" y="532"/>
                    </a:lnTo>
                    <a:lnTo>
                      <a:pt x="731" y="530"/>
                    </a:lnTo>
                    <a:lnTo>
                      <a:pt x="733" y="530"/>
                    </a:lnTo>
                    <a:lnTo>
                      <a:pt x="733" y="528"/>
                    </a:lnTo>
                    <a:lnTo>
                      <a:pt x="735" y="528"/>
                    </a:lnTo>
                    <a:lnTo>
                      <a:pt x="735" y="527"/>
                    </a:lnTo>
                    <a:lnTo>
                      <a:pt x="736" y="527"/>
                    </a:lnTo>
                    <a:lnTo>
                      <a:pt x="736" y="525"/>
                    </a:lnTo>
                    <a:lnTo>
                      <a:pt x="738" y="525"/>
                    </a:lnTo>
                    <a:lnTo>
                      <a:pt x="738" y="523"/>
                    </a:lnTo>
                    <a:lnTo>
                      <a:pt x="740" y="523"/>
                    </a:lnTo>
                    <a:lnTo>
                      <a:pt x="740" y="522"/>
                    </a:lnTo>
                    <a:lnTo>
                      <a:pt x="741" y="522"/>
                    </a:lnTo>
                    <a:lnTo>
                      <a:pt x="741" y="520"/>
                    </a:lnTo>
                    <a:lnTo>
                      <a:pt x="745" y="520"/>
                    </a:lnTo>
                    <a:lnTo>
                      <a:pt x="745" y="518"/>
                    </a:lnTo>
                    <a:lnTo>
                      <a:pt x="746" y="518"/>
                    </a:lnTo>
                    <a:lnTo>
                      <a:pt x="746" y="517"/>
                    </a:lnTo>
                    <a:lnTo>
                      <a:pt x="748" y="517"/>
                    </a:lnTo>
                    <a:lnTo>
                      <a:pt x="748" y="515"/>
                    </a:lnTo>
                    <a:lnTo>
                      <a:pt x="750" y="515"/>
                    </a:lnTo>
                    <a:lnTo>
                      <a:pt x="750" y="513"/>
                    </a:lnTo>
                    <a:lnTo>
                      <a:pt x="751" y="513"/>
                    </a:lnTo>
                    <a:lnTo>
                      <a:pt x="751" y="512"/>
                    </a:lnTo>
                    <a:lnTo>
                      <a:pt x="755" y="512"/>
                    </a:lnTo>
                    <a:lnTo>
                      <a:pt x="755" y="513"/>
                    </a:lnTo>
                    <a:lnTo>
                      <a:pt x="753" y="513"/>
                    </a:lnTo>
                    <a:lnTo>
                      <a:pt x="753" y="515"/>
                    </a:lnTo>
                    <a:lnTo>
                      <a:pt x="751" y="515"/>
                    </a:lnTo>
                    <a:lnTo>
                      <a:pt x="751" y="517"/>
                    </a:lnTo>
                    <a:lnTo>
                      <a:pt x="750" y="517"/>
                    </a:lnTo>
                    <a:lnTo>
                      <a:pt x="750" y="518"/>
                    </a:lnTo>
                    <a:lnTo>
                      <a:pt x="748" y="518"/>
                    </a:lnTo>
                    <a:lnTo>
                      <a:pt x="748" y="520"/>
                    </a:lnTo>
                    <a:lnTo>
                      <a:pt x="746" y="520"/>
                    </a:lnTo>
                    <a:lnTo>
                      <a:pt x="746" y="522"/>
                    </a:lnTo>
                    <a:lnTo>
                      <a:pt x="743" y="522"/>
                    </a:lnTo>
                    <a:lnTo>
                      <a:pt x="743" y="523"/>
                    </a:lnTo>
                    <a:lnTo>
                      <a:pt x="741" y="523"/>
                    </a:lnTo>
                    <a:lnTo>
                      <a:pt x="741" y="525"/>
                    </a:lnTo>
                    <a:lnTo>
                      <a:pt x="740" y="525"/>
                    </a:lnTo>
                    <a:lnTo>
                      <a:pt x="740" y="527"/>
                    </a:lnTo>
                    <a:lnTo>
                      <a:pt x="738" y="527"/>
                    </a:lnTo>
                    <a:lnTo>
                      <a:pt x="738" y="528"/>
                    </a:lnTo>
                    <a:lnTo>
                      <a:pt x="736" y="528"/>
                    </a:lnTo>
                    <a:lnTo>
                      <a:pt x="736" y="530"/>
                    </a:lnTo>
                    <a:lnTo>
                      <a:pt x="735" y="530"/>
                    </a:lnTo>
                    <a:lnTo>
                      <a:pt x="735" y="532"/>
                    </a:lnTo>
                    <a:lnTo>
                      <a:pt x="733" y="532"/>
                    </a:lnTo>
                    <a:lnTo>
                      <a:pt x="733" y="533"/>
                    </a:lnTo>
                    <a:lnTo>
                      <a:pt x="730" y="533"/>
                    </a:lnTo>
                    <a:lnTo>
                      <a:pt x="730" y="535"/>
                    </a:lnTo>
                    <a:lnTo>
                      <a:pt x="728" y="535"/>
                    </a:lnTo>
                    <a:lnTo>
                      <a:pt x="728" y="537"/>
                    </a:lnTo>
                    <a:lnTo>
                      <a:pt x="726" y="537"/>
                    </a:lnTo>
                    <a:lnTo>
                      <a:pt x="726" y="538"/>
                    </a:lnTo>
                    <a:lnTo>
                      <a:pt x="725" y="538"/>
                    </a:lnTo>
                    <a:lnTo>
                      <a:pt x="725" y="540"/>
                    </a:lnTo>
                    <a:lnTo>
                      <a:pt x="723" y="540"/>
                    </a:lnTo>
                    <a:lnTo>
                      <a:pt x="723" y="542"/>
                    </a:lnTo>
                    <a:lnTo>
                      <a:pt x="721" y="542"/>
                    </a:lnTo>
                    <a:lnTo>
                      <a:pt x="721" y="543"/>
                    </a:lnTo>
                    <a:lnTo>
                      <a:pt x="720" y="543"/>
                    </a:lnTo>
                    <a:lnTo>
                      <a:pt x="720" y="545"/>
                    </a:lnTo>
                    <a:lnTo>
                      <a:pt x="716" y="545"/>
                    </a:lnTo>
                    <a:close/>
                    <a:moveTo>
                      <a:pt x="755" y="512"/>
                    </a:moveTo>
                    <a:lnTo>
                      <a:pt x="755" y="510"/>
                    </a:lnTo>
                    <a:lnTo>
                      <a:pt x="756" y="510"/>
                    </a:lnTo>
                    <a:lnTo>
                      <a:pt x="756" y="512"/>
                    </a:lnTo>
                    <a:lnTo>
                      <a:pt x="755" y="512"/>
                    </a:lnTo>
                    <a:close/>
                    <a:moveTo>
                      <a:pt x="756" y="510"/>
                    </a:moveTo>
                    <a:lnTo>
                      <a:pt x="756" y="508"/>
                    </a:lnTo>
                    <a:lnTo>
                      <a:pt x="758" y="508"/>
                    </a:lnTo>
                    <a:lnTo>
                      <a:pt x="758" y="507"/>
                    </a:lnTo>
                    <a:lnTo>
                      <a:pt x="760" y="507"/>
                    </a:lnTo>
                    <a:lnTo>
                      <a:pt x="760" y="505"/>
                    </a:lnTo>
                    <a:lnTo>
                      <a:pt x="761" y="505"/>
                    </a:lnTo>
                    <a:lnTo>
                      <a:pt x="761" y="503"/>
                    </a:lnTo>
                    <a:lnTo>
                      <a:pt x="765" y="503"/>
                    </a:lnTo>
                    <a:lnTo>
                      <a:pt x="765" y="505"/>
                    </a:lnTo>
                    <a:lnTo>
                      <a:pt x="763" y="505"/>
                    </a:lnTo>
                    <a:lnTo>
                      <a:pt x="763" y="507"/>
                    </a:lnTo>
                    <a:lnTo>
                      <a:pt x="761" y="507"/>
                    </a:lnTo>
                    <a:lnTo>
                      <a:pt x="761" y="508"/>
                    </a:lnTo>
                    <a:lnTo>
                      <a:pt x="760" y="508"/>
                    </a:lnTo>
                    <a:lnTo>
                      <a:pt x="760" y="510"/>
                    </a:lnTo>
                    <a:lnTo>
                      <a:pt x="756" y="510"/>
                    </a:lnTo>
                    <a:close/>
                    <a:moveTo>
                      <a:pt x="765" y="503"/>
                    </a:moveTo>
                    <a:lnTo>
                      <a:pt x="765" y="502"/>
                    </a:lnTo>
                    <a:lnTo>
                      <a:pt x="766" y="502"/>
                    </a:lnTo>
                    <a:lnTo>
                      <a:pt x="766" y="503"/>
                    </a:lnTo>
                    <a:lnTo>
                      <a:pt x="765" y="503"/>
                    </a:lnTo>
                    <a:close/>
                    <a:moveTo>
                      <a:pt x="766" y="502"/>
                    </a:moveTo>
                    <a:lnTo>
                      <a:pt x="766" y="500"/>
                    </a:lnTo>
                    <a:lnTo>
                      <a:pt x="768" y="500"/>
                    </a:lnTo>
                    <a:lnTo>
                      <a:pt x="768" y="498"/>
                    </a:lnTo>
                    <a:lnTo>
                      <a:pt x="770" y="498"/>
                    </a:lnTo>
                    <a:lnTo>
                      <a:pt x="770" y="497"/>
                    </a:lnTo>
                    <a:lnTo>
                      <a:pt x="771" y="497"/>
                    </a:lnTo>
                    <a:lnTo>
                      <a:pt x="771" y="495"/>
                    </a:lnTo>
                    <a:lnTo>
                      <a:pt x="775" y="495"/>
                    </a:lnTo>
                    <a:lnTo>
                      <a:pt x="775" y="497"/>
                    </a:lnTo>
                    <a:lnTo>
                      <a:pt x="773" y="497"/>
                    </a:lnTo>
                    <a:lnTo>
                      <a:pt x="773" y="498"/>
                    </a:lnTo>
                    <a:lnTo>
                      <a:pt x="771" y="498"/>
                    </a:lnTo>
                    <a:lnTo>
                      <a:pt x="771" y="500"/>
                    </a:lnTo>
                    <a:lnTo>
                      <a:pt x="770" y="500"/>
                    </a:lnTo>
                    <a:lnTo>
                      <a:pt x="770" y="502"/>
                    </a:lnTo>
                    <a:lnTo>
                      <a:pt x="766" y="502"/>
                    </a:lnTo>
                    <a:close/>
                    <a:moveTo>
                      <a:pt x="775" y="495"/>
                    </a:moveTo>
                    <a:lnTo>
                      <a:pt x="775" y="493"/>
                    </a:lnTo>
                    <a:lnTo>
                      <a:pt x="776" y="493"/>
                    </a:lnTo>
                    <a:lnTo>
                      <a:pt x="776" y="495"/>
                    </a:lnTo>
                    <a:lnTo>
                      <a:pt x="775" y="495"/>
                    </a:lnTo>
                    <a:close/>
                    <a:moveTo>
                      <a:pt x="776" y="493"/>
                    </a:moveTo>
                    <a:lnTo>
                      <a:pt x="776" y="492"/>
                    </a:lnTo>
                    <a:lnTo>
                      <a:pt x="778" y="492"/>
                    </a:lnTo>
                    <a:lnTo>
                      <a:pt x="778" y="490"/>
                    </a:lnTo>
                    <a:lnTo>
                      <a:pt x="780" y="490"/>
                    </a:lnTo>
                    <a:lnTo>
                      <a:pt x="780" y="488"/>
                    </a:lnTo>
                    <a:lnTo>
                      <a:pt x="781" y="488"/>
                    </a:lnTo>
                    <a:lnTo>
                      <a:pt x="781" y="487"/>
                    </a:lnTo>
                    <a:lnTo>
                      <a:pt x="785" y="487"/>
                    </a:lnTo>
                    <a:lnTo>
                      <a:pt x="785" y="488"/>
                    </a:lnTo>
                    <a:lnTo>
                      <a:pt x="783" y="488"/>
                    </a:lnTo>
                    <a:lnTo>
                      <a:pt x="783" y="490"/>
                    </a:lnTo>
                    <a:lnTo>
                      <a:pt x="781" y="490"/>
                    </a:lnTo>
                    <a:lnTo>
                      <a:pt x="781" y="492"/>
                    </a:lnTo>
                    <a:lnTo>
                      <a:pt x="780" y="492"/>
                    </a:lnTo>
                    <a:lnTo>
                      <a:pt x="780" y="493"/>
                    </a:lnTo>
                    <a:lnTo>
                      <a:pt x="776" y="493"/>
                    </a:lnTo>
                    <a:close/>
                    <a:moveTo>
                      <a:pt x="785" y="487"/>
                    </a:moveTo>
                    <a:lnTo>
                      <a:pt x="785" y="485"/>
                    </a:lnTo>
                    <a:lnTo>
                      <a:pt x="786" y="485"/>
                    </a:lnTo>
                    <a:lnTo>
                      <a:pt x="786" y="483"/>
                    </a:lnTo>
                    <a:lnTo>
                      <a:pt x="788" y="483"/>
                    </a:lnTo>
                    <a:lnTo>
                      <a:pt x="788" y="482"/>
                    </a:lnTo>
                    <a:lnTo>
                      <a:pt x="790" y="482"/>
                    </a:lnTo>
                    <a:lnTo>
                      <a:pt x="790" y="480"/>
                    </a:lnTo>
                    <a:lnTo>
                      <a:pt x="791" y="480"/>
                    </a:lnTo>
                    <a:lnTo>
                      <a:pt x="791" y="478"/>
                    </a:lnTo>
                    <a:lnTo>
                      <a:pt x="795" y="478"/>
                    </a:lnTo>
                    <a:lnTo>
                      <a:pt x="795" y="480"/>
                    </a:lnTo>
                    <a:lnTo>
                      <a:pt x="793" y="480"/>
                    </a:lnTo>
                    <a:lnTo>
                      <a:pt x="793" y="482"/>
                    </a:lnTo>
                    <a:lnTo>
                      <a:pt x="791" y="482"/>
                    </a:lnTo>
                    <a:lnTo>
                      <a:pt x="791" y="483"/>
                    </a:lnTo>
                    <a:lnTo>
                      <a:pt x="790" y="483"/>
                    </a:lnTo>
                    <a:lnTo>
                      <a:pt x="790" y="485"/>
                    </a:lnTo>
                    <a:lnTo>
                      <a:pt x="788" y="485"/>
                    </a:lnTo>
                    <a:lnTo>
                      <a:pt x="788" y="487"/>
                    </a:lnTo>
                    <a:lnTo>
                      <a:pt x="785" y="487"/>
                    </a:lnTo>
                    <a:close/>
                    <a:moveTo>
                      <a:pt x="795" y="478"/>
                    </a:moveTo>
                    <a:lnTo>
                      <a:pt x="795" y="477"/>
                    </a:lnTo>
                    <a:lnTo>
                      <a:pt x="796" y="477"/>
                    </a:lnTo>
                    <a:lnTo>
                      <a:pt x="796" y="475"/>
                    </a:lnTo>
                    <a:lnTo>
                      <a:pt x="798" y="475"/>
                    </a:lnTo>
                    <a:lnTo>
                      <a:pt x="798" y="473"/>
                    </a:lnTo>
                    <a:lnTo>
                      <a:pt x="800" y="473"/>
                    </a:lnTo>
                    <a:lnTo>
                      <a:pt x="800" y="472"/>
                    </a:lnTo>
                    <a:lnTo>
                      <a:pt x="801" y="472"/>
                    </a:lnTo>
                    <a:lnTo>
                      <a:pt x="801" y="470"/>
                    </a:lnTo>
                    <a:lnTo>
                      <a:pt x="805" y="470"/>
                    </a:lnTo>
                    <a:lnTo>
                      <a:pt x="805" y="468"/>
                    </a:lnTo>
                    <a:lnTo>
                      <a:pt x="806" y="468"/>
                    </a:lnTo>
                    <a:lnTo>
                      <a:pt x="806" y="467"/>
                    </a:lnTo>
                    <a:lnTo>
                      <a:pt x="808" y="467"/>
                    </a:lnTo>
                    <a:lnTo>
                      <a:pt x="808" y="465"/>
                    </a:lnTo>
                    <a:lnTo>
                      <a:pt x="810" y="465"/>
                    </a:lnTo>
                    <a:lnTo>
                      <a:pt x="810" y="463"/>
                    </a:lnTo>
                    <a:lnTo>
                      <a:pt x="811" y="463"/>
                    </a:lnTo>
                    <a:lnTo>
                      <a:pt x="811" y="462"/>
                    </a:lnTo>
                    <a:lnTo>
                      <a:pt x="815" y="462"/>
                    </a:lnTo>
                    <a:lnTo>
                      <a:pt x="815" y="460"/>
                    </a:lnTo>
                    <a:lnTo>
                      <a:pt x="816" y="460"/>
                    </a:lnTo>
                    <a:lnTo>
                      <a:pt x="816" y="458"/>
                    </a:lnTo>
                    <a:lnTo>
                      <a:pt x="818" y="458"/>
                    </a:lnTo>
                    <a:lnTo>
                      <a:pt x="818" y="457"/>
                    </a:lnTo>
                    <a:lnTo>
                      <a:pt x="821" y="457"/>
                    </a:lnTo>
                    <a:lnTo>
                      <a:pt x="821" y="455"/>
                    </a:lnTo>
                    <a:lnTo>
                      <a:pt x="823" y="455"/>
                    </a:lnTo>
                    <a:lnTo>
                      <a:pt x="823" y="453"/>
                    </a:lnTo>
                    <a:lnTo>
                      <a:pt x="825" y="453"/>
                    </a:lnTo>
                    <a:lnTo>
                      <a:pt x="825" y="452"/>
                    </a:lnTo>
                    <a:lnTo>
                      <a:pt x="828" y="452"/>
                    </a:lnTo>
                    <a:lnTo>
                      <a:pt x="828" y="450"/>
                    </a:lnTo>
                    <a:lnTo>
                      <a:pt x="830" y="450"/>
                    </a:lnTo>
                    <a:lnTo>
                      <a:pt x="830" y="448"/>
                    </a:lnTo>
                    <a:lnTo>
                      <a:pt x="831" y="448"/>
                    </a:lnTo>
                    <a:lnTo>
                      <a:pt x="831" y="447"/>
                    </a:lnTo>
                    <a:lnTo>
                      <a:pt x="835" y="447"/>
                    </a:lnTo>
                    <a:lnTo>
                      <a:pt x="835" y="448"/>
                    </a:lnTo>
                    <a:lnTo>
                      <a:pt x="833" y="448"/>
                    </a:lnTo>
                    <a:lnTo>
                      <a:pt x="833" y="450"/>
                    </a:lnTo>
                    <a:lnTo>
                      <a:pt x="831" y="450"/>
                    </a:lnTo>
                    <a:lnTo>
                      <a:pt x="831" y="452"/>
                    </a:lnTo>
                    <a:lnTo>
                      <a:pt x="830" y="452"/>
                    </a:lnTo>
                    <a:lnTo>
                      <a:pt x="830" y="453"/>
                    </a:lnTo>
                    <a:lnTo>
                      <a:pt x="826" y="453"/>
                    </a:lnTo>
                    <a:lnTo>
                      <a:pt x="826" y="455"/>
                    </a:lnTo>
                    <a:lnTo>
                      <a:pt x="825" y="455"/>
                    </a:lnTo>
                    <a:lnTo>
                      <a:pt x="825" y="457"/>
                    </a:lnTo>
                    <a:lnTo>
                      <a:pt x="823" y="457"/>
                    </a:lnTo>
                    <a:lnTo>
                      <a:pt x="823" y="458"/>
                    </a:lnTo>
                    <a:lnTo>
                      <a:pt x="820" y="458"/>
                    </a:lnTo>
                    <a:lnTo>
                      <a:pt x="820" y="460"/>
                    </a:lnTo>
                    <a:lnTo>
                      <a:pt x="818" y="460"/>
                    </a:lnTo>
                    <a:lnTo>
                      <a:pt x="818" y="462"/>
                    </a:lnTo>
                    <a:lnTo>
                      <a:pt x="816" y="462"/>
                    </a:lnTo>
                    <a:lnTo>
                      <a:pt x="816" y="463"/>
                    </a:lnTo>
                    <a:lnTo>
                      <a:pt x="813" y="463"/>
                    </a:lnTo>
                    <a:lnTo>
                      <a:pt x="813" y="465"/>
                    </a:lnTo>
                    <a:lnTo>
                      <a:pt x="811" y="465"/>
                    </a:lnTo>
                    <a:lnTo>
                      <a:pt x="811" y="467"/>
                    </a:lnTo>
                    <a:lnTo>
                      <a:pt x="810" y="467"/>
                    </a:lnTo>
                    <a:lnTo>
                      <a:pt x="810" y="468"/>
                    </a:lnTo>
                    <a:lnTo>
                      <a:pt x="808" y="468"/>
                    </a:lnTo>
                    <a:lnTo>
                      <a:pt x="808" y="470"/>
                    </a:lnTo>
                    <a:lnTo>
                      <a:pt x="806" y="470"/>
                    </a:lnTo>
                    <a:lnTo>
                      <a:pt x="806" y="472"/>
                    </a:lnTo>
                    <a:lnTo>
                      <a:pt x="803" y="472"/>
                    </a:lnTo>
                    <a:lnTo>
                      <a:pt x="803" y="473"/>
                    </a:lnTo>
                    <a:lnTo>
                      <a:pt x="801" y="473"/>
                    </a:lnTo>
                    <a:lnTo>
                      <a:pt x="801" y="475"/>
                    </a:lnTo>
                    <a:lnTo>
                      <a:pt x="800" y="475"/>
                    </a:lnTo>
                    <a:lnTo>
                      <a:pt x="800" y="477"/>
                    </a:lnTo>
                    <a:lnTo>
                      <a:pt x="798" y="477"/>
                    </a:lnTo>
                    <a:lnTo>
                      <a:pt x="798" y="478"/>
                    </a:lnTo>
                    <a:lnTo>
                      <a:pt x="795" y="478"/>
                    </a:lnTo>
                    <a:close/>
                    <a:moveTo>
                      <a:pt x="835" y="447"/>
                    </a:moveTo>
                    <a:lnTo>
                      <a:pt x="835" y="445"/>
                    </a:lnTo>
                    <a:lnTo>
                      <a:pt x="836" y="445"/>
                    </a:lnTo>
                    <a:lnTo>
                      <a:pt x="836" y="443"/>
                    </a:lnTo>
                    <a:lnTo>
                      <a:pt x="838" y="443"/>
                    </a:lnTo>
                    <a:lnTo>
                      <a:pt x="838" y="442"/>
                    </a:lnTo>
                    <a:lnTo>
                      <a:pt x="841" y="442"/>
                    </a:lnTo>
                    <a:lnTo>
                      <a:pt x="841" y="443"/>
                    </a:lnTo>
                    <a:lnTo>
                      <a:pt x="840" y="443"/>
                    </a:lnTo>
                    <a:lnTo>
                      <a:pt x="840" y="445"/>
                    </a:lnTo>
                    <a:lnTo>
                      <a:pt x="838" y="445"/>
                    </a:lnTo>
                    <a:lnTo>
                      <a:pt x="838" y="447"/>
                    </a:lnTo>
                    <a:lnTo>
                      <a:pt x="835" y="447"/>
                    </a:lnTo>
                    <a:close/>
                    <a:moveTo>
                      <a:pt x="841" y="442"/>
                    </a:moveTo>
                    <a:lnTo>
                      <a:pt x="841" y="440"/>
                    </a:lnTo>
                    <a:lnTo>
                      <a:pt x="843" y="440"/>
                    </a:lnTo>
                    <a:lnTo>
                      <a:pt x="843" y="438"/>
                    </a:lnTo>
                    <a:lnTo>
                      <a:pt x="845" y="438"/>
                    </a:lnTo>
                    <a:lnTo>
                      <a:pt x="845" y="437"/>
                    </a:lnTo>
                    <a:lnTo>
                      <a:pt x="848" y="437"/>
                    </a:lnTo>
                    <a:lnTo>
                      <a:pt x="848" y="438"/>
                    </a:lnTo>
                    <a:lnTo>
                      <a:pt x="846" y="438"/>
                    </a:lnTo>
                    <a:lnTo>
                      <a:pt x="846" y="440"/>
                    </a:lnTo>
                    <a:lnTo>
                      <a:pt x="845" y="440"/>
                    </a:lnTo>
                    <a:lnTo>
                      <a:pt x="845" y="442"/>
                    </a:lnTo>
                    <a:lnTo>
                      <a:pt x="841" y="442"/>
                    </a:lnTo>
                    <a:close/>
                    <a:moveTo>
                      <a:pt x="848" y="437"/>
                    </a:moveTo>
                    <a:lnTo>
                      <a:pt x="848" y="435"/>
                    </a:lnTo>
                    <a:lnTo>
                      <a:pt x="850" y="435"/>
                    </a:lnTo>
                    <a:lnTo>
                      <a:pt x="850" y="433"/>
                    </a:lnTo>
                    <a:lnTo>
                      <a:pt x="851" y="433"/>
                    </a:lnTo>
                    <a:lnTo>
                      <a:pt x="851" y="432"/>
                    </a:lnTo>
                    <a:lnTo>
                      <a:pt x="855" y="432"/>
                    </a:lnTo>
                    <a:lnTo>
                      <a:pt x="855" y="433"/>
                    </a:lnTo>
                    <a:lnTo>
                      <a:pt x="853" y="433"/>
                    </a:lnTo>
                    <a:lnTo>
                      <a:pt x="853" y="435"/>
                    </a:lnTo>
                    <a:lnTo>
                      <a:pt x="851" y="435"/>
                    </a:lnTo>
                    <a:lnTo>
                      <a:pt x="851" y="437"/>
                    </a:lnTo>
                    <a:lnTo>
                      <a:pt x="848" y="437"/>
                    </a:lnTo>
                    <a:close/>
                    <a:moveTo>
                      <a:pt x="855" y="432"/>
                    </a:moveTo>
                    <a:lnTo>
                      <a:pt x="855" y="430"/>
                    </a:lnTo>
                    <a:lnTo>
                      <a:pt x="856" y="430"/>
                    </a:lnTo>
                    <a:lnTo>
                      <a:pt x="856" y="432"/>
                    </a:lnTo>
                    <a:lnTo>
                      <a:pt x="855" y="432"/>
                    </a:lnTo>
                    <a:close/>
                    <a:moveTo>
                      <a:pt x="856" y="430"/>
                    </a:moveTo>
                    <a:lnTo>
                      <a:pt x="856" y="428"/>
                    </a:lnTo>
                    <a:lnTo>
                      <a:pt x="858" y="428"/>
                    </a:lnTo>
                    <a:lnTo>
                      <a:pt x="858" y="427"/>
                    </a:lnTo>
                    <a:lnTo>
                      <a:pt x="860" y="427"/>
                    </a:lnTo>
                    <a:lnTo>
                      <a:pt x="860" y="425"/>
                    </a:lnTo>
                    <a:lnTo>
                      <a:pt x="863" y="425"/>
                    </a:lnTo>
                    <a:lnTo>
                      <a:pt x="863" y="427"/>
                    </a:lnTo>
                    <a:lnTo>
                      <a:pt x="861" y="427"/>
                    </a:lnTo>
                    <a:lnTo>
                      <a:pt x="861" y="428"/>
                    </a:lnTo>
                    <a:lnTo>
                      <a:pt x="860" y="428"/>
                    </a:lnTo>
                    <a:lnTo>
                      <a:pt x="860" y="430"/>
                    </a:lnTo>
                    <a:lnTo>
                      <a:pt x="856" y="430"/>
                    </a:lnTo>
                    <a:close/>
                    <a:moveTo>
                      <a:pt x="863" y="425"/>
                    </a:moveTo>
                    <a:lnTo>
                      <a:pt x="863" y="423"/>
                    </a:lnTo>
                    <a:lnTo>
                      <a:pt x="865" y="423"/>
                    </a:lnTo>
                    <a:lnTo>
                      <a:pt x="865" y="422"/>
                    </a:lnTo>
                    <a:lnTo>
                      <a:pt x="866" y="422"/>
                    </a:lnTo>
                    <a:lnTo>
                      <a:pt x="866" y="420"/>
                    </a:lnTo>
                    <a:lnTo>
                      <a:pt x="870" y="420"/>
                    </a:lnTo>
                    <a:lnTo>
                      <a:pt x="870" y="422"/>
                    </a:lnTo>
                    <a:lnTo>
                      <a:pt x="868" y="422"/>
                    </a:lnTo>
                    <a:lnTo>
                      <a:pt x="868" y="423"/>
                    </a:lnTo>
                    <a:lnTo>
                      <a:pt x="866" y="423"/>
                    </a:lnTo>
                    <a:lnTo>
                      <a:pt x="866" y="425"/>
                    </a:lnTo>
                    <a:lnTo>
                      <a:pt x="863" y="425"/>
                    </a:lnTo>
                    <a:close/>
                    <a:moveTo>
                      <a:pt x="870" y="420"/>
                    </a:moveTo>
                    <a:lnTo>
                      <a:pt x="870" y="418"/>
                    </a:lnTo>
                    <a:lnTo>
                      <a:pt x="871" y="418"/>
                    </a:lnTo>
                    <a:lnTo>
                      <a:pt x="871" y="417"/>
                    </a:lnTo>
                    <a:lnTo>
                      <a:pt x="873" y="417"/>
                    </a:lnTo>
                    <a:lnTo>
                      <a:pt x="873" y="415"/>
                    </a:lnTo>
                    <a:lnTo>
                      <a:pt x="876" y="415"/>
                    </a:lnTo>
                    <a:lnTo>
                      <a:pt x="876" y="417"/>
                    </a:lnTo>
                    <a:lnTo>
                      <a:pt x="875" y="417"/>
                    </a:lnTo>
                    <a:lnTo>
                      <a:pt x="875" y="418"/>
                    </a:lnTo>
                    <a:lnTo>
                      <a:pt x="873" y="418"/>
                    </a:lnTo>
                    <a:lnTo>
                      <a:pt x="873" y="420"/>
                    </a:lnTo>
                    <a:lnTo>
                      <a:pt x="870" y="420"/>
                    </a:lnTo>
                    <a:close/>
                    <a:moveTo>
                      <a:pt x="876" y="415"/>
                    </a:moveTo>
                    <a:lnTo>
                      <a:pt x="876" y="413"/>
                    </a:lnTo>
                    <a:lnTo>
                      <a:pt x="878" y="413"/>
                    </a:lnTo>
                    <a:lnTo>
                      <a:pt x="878" y="412"/>
                    </a:lnTo>
                    <a:lnTo>
                      <a:pt x="880" y="412"/>
                    </a:lnTo>
                    <a:lnTo>
                      <a:pt x="880" y="410"/>
                    </a:lnTo>
                    <a:lnTo>
                      <a:pt x="883" y="410"/>
                    </a:lnTo>
                    <a:lnTo>
                      <a:pt x="883" y="408"/>
                    </a:lnTo>
                    <a:lnTo>
                      <a:pt x="885" y="408"/>
                    </a:lnTo>
                    <a:lnTo>
                      <a:pt x="885" y="407"/>
                    </a:lnTo>
                    <a:lnTo>
                      <a:pt x="886" y="407"/>
                    </a:lnTo>
                    <a:lnTo>
                      <a:pt x="886" y="405"/>
                    </a:lnTo>
                    <a:lnTo>
                      <a:pt x="890" y="405"/>
                    </a:lnTo>
                    <a:lnTo>
                      <a:pt x="890" y="403"/>
                    </a:lnTo>
                    <a:lnTo>
                      <a:pt x="891" y="403"/>
                    </a:lnTo>
                    <a:lnTo>
                      <a:pt x="891" y="402"/>
                    </a:lnTo>
                    <a:lnTo>
                      <a:pt x="895" y="402"/>
                    </a:lnTo>
                    <a:lnTo>
                      <a:pt x="895" y="400"/>
                    </a:lnTo>
                    <a:lnTo>
                      <a:pt x="896" y="400"/>
                    </a:lnTo>
                    <a:lnTo>
                      <a:pt x="896" y="398"/>
                    </a:lnTo>
                    <a:lnTo>
                      <a:pt x="898" y="398"/>
                    </a:lnTo>
                    <a:lnTo>
                      <a:pt x="898" y="397"/>
                    </a:lnTo>
                    <a:lnTo>
                      <a:pt x="901" y="397"/>
                    </a:lnTo>
                    <a:lnTo>
                      <a:pt x="901" y="395"/>
                    </a:lnTo>
                    <a:lnTo>
                      <a:pt x="903" y="395"/>
                    </a:lnTo>
                    <a:lnTo>
                      <a:pt x="903" y="393"/>
                    </a:lnTo>
                    <a:lnTo>
                      <a:pt x="906" y="393"/>
                    </a:lnTo>
                    <a:lnTo>
                      <a:pt x="906" y="392"/>
                    </a:lnTo>
                    <a:lnTo>
                      <a:pt x="908" y="392"/>
                    </a:lnTo>
                    <a:lnTo>
                      <a:pt x="908" y="390"/>
                    </a:lnTo>
                    <a:lnTo>
                      <a:pt x="910" y="390"/>
                    </a:lnTo>
                    <a:lnTo>
                      <a:pt x="910" y="388"/>
                    </a:lnTo>
                    <a:lnTo>
                      <a:pt x="913" y="388"/>
                    </a:lnTo>
                    <a:lnTo>
                      <a:pt x="913" y="387"/>
                    </a:lnTo>
                    <a:lnTo>
                      <a:pt x="915" y="387"/>
                    </a:lnTo>
                    <a:lnTo>
                      <a:pt x="915" y="385"/>
                    </a:lnTo>
                    <a:lnTo>
                      <a:pt x="918" y="385"/>
                    </a:lnTo>
                    <a:lnTo>
                      <a:pt x="918" y="383"/>
                    </a:lnTo>
                    <a:lnTo>
                      <a:pt x="920" y="383"/>
                    </a:lnTo>
                    <a:lnTo>
                      <a:pt x="920" y="382"/>
                    </a:lnTo>
                    <a:lnTo>
                      <a:pt x="923" y="382"/>
                    </a:lnTo>
                    <a:lnTo>
                      <a:pt x="923" y="383"/>
                    </a:lnTo>
                    <a:lnTo>
                      <a:pt x="921" y="383"/>
                    </a:lnTo>
                    <a:lnTo>
                      <a:pt x="921" y="385"/>
                    </a:lnTo>
                    <a:lnTo>
                      <a:pt x="920" y="385"/>
                    </a:lnTo>
                    <a:lnTo>
                      <a:pt x="920" y="387"/>
                    </a:lnTo>
                    <a:lnTo>
                      <a:pt x="916" y="387"/>
                    </a:lnTo>
                    <a:lnTo>
                      <a:pt x="916" y="388"/>
                    </a:lnTo>
                    <a:lnTo>
                      <a:pt x="915" y="388"/>
                    </a:lnTo>
                    <a:lnTo>
                      <a:pt x="915" y="390"/>
                    </a:lnTo>
                    <a:lnTo>
                      <a:pt x="911" y="390"/>
                    </a:lnTo>
                    <a:lnTo>
                      <a:pt x="911" y="392"/>
                    </a:lnTo>
                    <a:lnTo>
                      <a:pt x="910" y="392"/>
                    </a:lnTo>
                    <a:lnTo>
                      <a:pt x="910" y="393"/>
                    </a:lnTo>
                    <a:lnTo>
                      <a:pt x="908" y="393"/>
                    </a:lnTo>
                    <a:lnTo>
                      <a:pt x="908" y="395"/>
                    </a:lnTo>
                    <a:lnTo>
                      <a:pt x="905" y="395"/>
                    </a:lnTo>
                    <a:lnTo>
                      <a:pt x="905" y="397"/>
                    </a:lnTo>
                    <a:lnTo>
                      <a:pt x="903" y="397"/>
                    </a:lnTo>
                    <a:lnTo>
                      <a:pt x="903" y="398"/>
                    </a:lnTo>
                    <a:lnTo>
                      <a:pt x="900" y="398"/>
                    </a:lnTo>
                    <a:lnTo>
                      <a:pt x="900" y="400"/>
                    </a:lnTo>
                    <a:lnTo>
                      <a:pt x="898" y="400"/>
                    </a:lnTo>
                    <a:lnTo>
                      <a:pt x="898" y="402"/>
                    </a:lnTo>
                    <a:lnTo>
                      <a:pt x="896" y="402"/>
                    </a:lnTo>
                    <a:lnTo>
                      <a:pt x="896" y="403"/>
                    </a:lnTo>
                    <a:lnTo>
                      <a:pt x="893" y="403"/>
                    </a:lnTo>
                    <a:lnTo>
                      <a:pt x="893" y="405"/>
                    </a:lnTo>
                    <a:lnTo>
                      <a:pt x="891" y="405"/>
                    </a:lnTo>
                    <a:lnTo>
                      <a:pt x="891" y="407"/>
                    </a:lnTo>
                    <a:lnTo>
                      <a:pt x="888" y="407"/>
                    </a:lnTo>
                    <a:lnTo>
                      <a:pt x="888" y="408"/>
                    </a:lnTo>
                    <a:lnTo>
                      <a:pt x="886" y="408"/>
                    </a:lnTo>
                    <a:lnTo>
                      <a:pt x="886" y="410"/>
                    </a:lnTo>
                    <a:lnTo>
                      <a:pt x="885" y="410"/>
                    </a:lnTo>
                    <a:lnTo>
                      <a:pt x="885" y="412"/>
                    </a:lnTo>
                    <a:lnTo>
                      <a:pt x="881" y="412"/>
                    </a:lnTo>
                    <a:lnTo>
                      <a:pt x="881" y="413"/>
                    </a:lnTo>
                    <a:lnTo>
                      <a:pt x="880" y="413"/>
                    </a:lnTo>
                    <a:lnTo>
                      <a:pt x="880" y="415"/>
                    </a:lnTo>
                    <a:lnTo>
                      <a:pt x="876" y="415"/>
                    </a:lnTo>
                    <a:close/>
                    <a:moveTo>
                      <a:pt x="923" y="382"/>
                    </a:moveTo>
                    <a:lnTo>
                      <a:pt x="923" y="380"/>
                    </a:lnTo>
                    <a:lnTo>
                      <a:pt x="925" y="380"/>
                    </a:lnTo>
                    <a:lnTo>
                      <a:pt x="925" y="378"/>
                    </a:lnTo>
                    <a:lnTo>
                      <a:pt x="928" y="378"/>
                    </a:lnTo>
                    <a:lnTo>
                      <a:pt x="928" y="380"/>
                    </a:lnTo>
                    <a:lnTo>
                      <a:pt x="926" y="380"/>
                    </a:lnTo>
                    <a:lnTo>
                      <a:pt x="926" y="382"/>
                    </a:lnTo>
                    <a:lnTo>
                      <a:pt x="923" y="382"/>
                    </a:lnTo>
                    <a:close/>
                    <a:moveTo>
                      <a:pt x="928" y="378"/>
                    </a:moveTo>
                    <a:lnTo>
                      <a:pt x="928" y="377"/>
                    </a:lnTo>
                    <a:lnTo>
                      <a:pt x="930" y="377"/>
                    </a:lnTo>
                    <a:lnTo>
                      <a:pt x="930" y="375"/>
                    </a:lnTo>
                    <a:lnTo>
                      <a:pt x="933" y="375"/>
                    </a:lnTo>
                    <a:lnTo>
                      <a:pt x="933" y="377"/>
                    </a:lnTo>
                    <a:lnTo>
                      <a:pt x="931" y="377"/>
                    </a:lnTo>
                    <a:lnTo>
                      <a:pt x="931" y="378"/>
                    </a:lnTo>
                    <a:lnTo>
                      <a:pt x="928" y="378"/>
                    </a:lnTo>
                    <a:close/>
                    <a:moveTo>
                      <a:pt x="933" y="375"/>
                    </a:moveTo>
                    <a:lnTo>
                      <a:pt x="933" y="373"/>
                    </a:lnTo>
                    <a:lnTo>
                      <a:pt x="935" y="373"/>
                    </a:lnTo>
                    <a:lnTo>
                      <a:pt x="935" y="372"/>
                    </a:lnTo>
                    <a:lnTo>
                      <a:pt x="938" y="372"/>
                    </a:lnTo>
                    <a:lnTo>
                      <a:pt x="938" y="373"/>
                    </a:lnTo>
                    <a:lnTo>
                      <a:pt x="936" y="373"/>
                    </a:lnTo>
                    <a:lnTo>
                      <a:pt x="936" y="375"/>
                    </a:lnTo>
                    <a:lnTo>
                      <a:pt x="933" y="375"/>
                    </a:lnTo>
                    <a:close/>
                    <a:moveTo>
                      <a:pt x="938" y="372"/>
                    </a:moveTo>
                    <a:lnTo>
                      <a:pt x="938" y="370"/>
                    </a:lnTo>
                    <a:lnTo>
                      <a:pt x="940" y="370"/>
                    </a:lnTo>
                    <a:lnTo>
                      <a:pt x="940" y="368"/>
                    </a:lnTo>
                    <a:lnTo>
                      <a:pt x="943" y="368"/>
                    </a:lnTo>
                    <a:lnTo>
                      <a:pt x="943" y="370"/>
                    </a:lnTo>
                    <a:lnTo>
                      <a:pt x="941" y="370"/>
                    </a:lnTo>
                    <a:lnTo>
                      <a:pt x="941" y="372"/>
                    </a:lnTo>
                    <a:lnTo>
                      <a:pt x="938" y="372"/>
                    </a:lnTo>
                    <a:close/>
                    <a:moveTo>
                      <a:pt x="943" y="368"/>
                    </a:moveTo>
                    <a:lnTo>
                      <a:pt x="943" y="367"/>
                    </a:lnTo>
                    <a:lnTo>
                      <a:pt x="945" y="367"/>
                    </a:lnTo>
                    <a:lnTo>
                      <a:pt x="945" y="365"/>
                    </a:lnTo>
                    <a:lnTo>
                      <a:pt x="948" y="365"/>
                    </a:lnTo>
                    <a:lnTo>
                      <a:pt x="948" y="367"/>
                    </a:lnTo>
                    <a:lnTo>
                      <a:pt x="946" y="367"/>
                    </a:lnTo>
                    <a:lnTo>
                      <a:pt x="946" y="368"/>
                    </a:lnTo>
                    <a:lnTo>
                      <a:pt x="943" y="368"/>
                    </a:lnTo>
                    <a:close/>
                    <a:moveTo>
                      <a:pt x="948" y="365"/>
                    </a:moveTo>
                    <a:lnTo>
                      <a:pt x="948" y="363"/>
                    </a:lnTo>
                    <a:lnTo>
                      <a:pt x="950" y="363"/>
                    </a:lnTo>
                    <a:lnTo>
                      <a:pt x="950" y="362"/>
                    </a:lnTo>
                    <a:lnTo>
                      <a:pt x="953" y="362"/>
                    </a:lnTo>
                    <a:lnTo>
                      <a:pt x="953" y="363"/>
                    </a:lnTo>
                    <a:lnTo>
                      <a:pt x="951" y="363"/>
                    </a:lnTo>
                    <a:lnTo>
                      <a:pt x="951" y="365"/>
                    </a:lnTo>
                    <a:lnTo>
                      <a:pt x="948" y="365"/>
                    </a:lnTo>
                    <a:close/>
                    <a:moveTo>
                      <a:pt x="953" y="362"/>
                    </a:moveTo>
                    <a:lnTo>
                      <a:pt x="953" y="360"/>
                    </a:lnTo>
                    <a:lnTo>
                      <a:pt x="955" y="360"/>
                    </a:lnTo>
                    <a:lnTo>
                      <a:pt x="955" y="358"/>
                    </a:lnTo>
                    <a:lnTo>
                      <a:pt x="956" y="358"/>
                    </a:lnTo>
                    <a:lnTo>
                      <a:pt x="956" y="357"/>
                    </a:lnTo>
                    <a:lnTo>
                      <a:pt x="960" y="357"/>
                    </a:lnTo>
                    <a:lnTo>
                      <a:pt x="960" y="355"/>
                    </a:lnTo>
                    <a:lnTo>
                      <a:pt x="961" y="355"/>
                    </a:lnTo>
                    <a:lnTo>
                      <a:pt x="961" y="353"/>
                    </a:lnTo>
                    <a:lnTo>
                      <a:pt x="965" y="353"/>
                    </a:lnTo>
                    <a:lnTo>
                      <a:pt x="965" y="352"/>
                    </a:lnTo>
                    <a:lnTo>
                      <a:pt x="966" y="352"/>
                    </a:lnTo>
                    <a:lnTo>
                      <a:pt x="966" y="350"/>
                    </a:lnTo>
                    <a:lnTo>
                      <a:pt x="970" y="350"/>
                    </a:lnTo>
                    <a:lnTo>
                      <a:pt x="970" y="348"/>
                    </a:lnTo>
                    <a:lnTo>
                      <a:pt x="971" y="348"/>
                    </a:lnTo>
                    <a:lnTo>
                      <a:pt x="971" y="347"/>
                    </a:lnTo>
                    <a:lnTo>
                      <a:pt x="975" y="347"/>
                    </a:lnTo>
                    <a:lnTo>
                      <a:pt x="975" y="345"/>
                    </a:lnTo>
                    <a:lnTo>
                      <a:pt x="976" y="345"/>
                    </a:lnTo>
                    <a:lnTo>
                      <a:pt x="976" y="343"/>
                    </a:lnTo>
                    <a:lnTo>
                      <a:pt x="980" y="343"/>
                    </a:lnTo>
                    <a:lnTo>
                      <a:pt x="980" y="342"/>
                    </a:lnTo>
                    <a:lnTo>
                      <a:pt x="981" y="342"/>
                    </a:lnTo>
                    <a:lnTo>
                      <a:pt x="981" y="340"/>
                    </a:lnTo>
                    <a:lnTo>
                      <a:pt x="985" y="340"/>
                    </a:lnTo>
                    <a:lnTo>
                      <a:pt x="985" y="338"/>
                    </a:lnTo>
                    <a:lnTo>
                      <a:pt x="986" y="338"/>
                    </a:lnTo>
                    <a:lnTo>
                      <a:pt x="986" y="337"/>
                    </a:lnTo>
                    <a:lnTo>
                      <a:pt x="990" y="337"/>
                    </a:lnTo>
                    <a:lnTo>
                      <a:pt x="990" y="335"/>
                    </a:lnTo>
                    <a:lnTo>
                      <a:pt x="991" y="335"/>
                    </a:lnTo>
                    <a:lnTo>
                      <a:pt x="991" y="333"/>
                    </a:lnTo>
                    <a:lnTo>
                      <a:pt x="995" y="333"/>
                    </a:lnTo>
                    <a:lnTo>
                      <a:pt x="995" y="332"/>
                    </a:lnTo>
                    <a:lnTo>
                      <a:pt x="998" y="332"/>
                    </a:lnTo>
                    <a:lnTo>
                      <a:pt x="998" y="330"/>
                    </a:lnTo>
                    <a:lnTo>
                      <a:pt x="1000" y="330"/>
                    </a:lnTo>
                    <a:lnTo>
                      <a:pt x="1000" y="328"/>
                    </a:lnTo>
                    <a:lnTo>
                      <a:pt x="1003" y="328"/>
                    </a:lnTo>
                    <a:lnTo>
                      <a:pt x="1003" y="327"/>
                    </a:lnTo>
                    <a:lnTo>
                      <a:pt x="1006" y="327"/>
                    </a:lnTo>
                    <a:lnTo>
                      <a:pt x="1006" y="325"/>
                    </a:lnTo>
                    <a:lnTo>
                      <a:pt x="1008" y="325"/>
                    </a:lnTo>
                    <a:lnTo>
                      <a:pt x="1008" y="323"/>
                    </a:lnTo>
                    <a:lnTo>
                      <a:pt x="1011" y="323"/>
                    </a:lnTo>
                    <a:lnTo>
                      <a:pt x="1011" y="322"/>
                    </a:lnTo>
                    <a:lnTo>
                      <a:pt x="1015" y="322"/>
                    </a:lnTo>
                    <a:lnTo>
                      <a:pt x="1015" y="323"/>
                    </a:lnTo>
                    <a:lnTo>
                      <a:pt x="1013" y="323"/>
                    </a:lnTo>
                    <a:lnTo>
                      <a:pt x="1013" y="325"/>
                    </a:lnTo>
                    <a:lnTo>
                      <a:pt x="1010" y="325"/>
                    </a:lnTo>
                    <a:lnTo>
                      <a:pt x="1010" y="327"/>
                    </a:lnTo>
                    <a:lnTo>
                      <a:pt x="1008" y="327"/>
                    </a:lnTo>
                    <a:lnTo>
                      <a:pt x="1008" y="328"/>
                    </a:lnTo>
                    <a:lnTo>
                      <a:pt x="1005" y="328"/>
                    </a:lnTo>
                    <a:lnTo>
                      <a:pt x="1005" y="330"/>
                    </a:lnTo>
                    <a:lnTo>
                      <a:pt x="1001" y="330"/>
                    </a:lnTo>
                    <a:lnTo>
                      <a:pt x="1001" y="332"/>
                    </a:lnTo>
                    <a:lnTo>
                      <a:pt x="1000" y="332"/>
                    </a:lnTo>
                    <a:lnTo>
                      <a:pt x="1000" y="333"/>
                    </a:lnTo>
                    <a:lnTo>
                      <a:pt x="996" y="333"/>
                    </a:lnTo>
                    <a:lnTo>
                      <a:pt x="996" y="335"/>
                    </a:lnTo>
                    <a:lnTo>
                      <a:pt x="993" y="335"/>
                    </a:lnTo>
                    <a:lnTo>
                      <a:pt x="993" y="337"/>
                    </a:lnTo>
                    <a:lnTo>
                      <a:pt x="991" y="337"/>
                    </a:lnTo>
                    <a:lnTo>
                      <a:pt x="991" y="338"/>
                    </a:lnTo>
                    <a:lnTo>
                      <a:pt x="988" y="338"/>
                    </a:lnTo>
                    <a:lnTo>
                      <a:pt x="988" y="340"/>
                    </a:lnTo>
                    <a:lnTo>
                      <a:pt x="986" y="340"/>
                    </a:lnTo>
                    <a:lnTo>
                      <a:pt x="986" y="342"/>
                    </a:lnTo>
                    <a:lnTo>
                      <a:pt x="983" y="342"/>
                    </a:lnTo>
                    <a:lnTo>
                      <a:pt x="983" y="343"/>
                    </a:lnTo>
                    <a:lnTo>
                      <a:pt x="981" y="343"/>
                    </a:lnTo>
                    <a:lnTo>
                      <a:pt x="981" y="345"/>
                    </a:lnTo>
                    <a:lnTo>
                      <a:pt x="978" y="345"/>
                    </a:lnTo>
                    <a:lnTo>
                      <a:pt x="978" y="347"/>
                    </a:lnTo>
                    <a:lnTo>
                      <a:pt x="976" y="347"/>
                    </a:lnTo>
                    <a:lnTo>
                      <a:pt x="976" y="348"/>
                    </a:lnTo>
                    <a:lnTo>
                      <a:pt x="973" y="348"/>
                    </a:lnTo>
                    <a:lnTo>
                      <a:pt x="973" y="350"/>
                    </a:lnTo>
                    <a:lnTo>
                      <a:pt x="971" y="350"/>
                    </a:lnTo>
                    <a:lnTo>
                      <a:pt x="971" y="352"/>
                    </a:lnTo>
                    <a:lnTo>
                      <a:pt x="968" y="352"/>
                    </a:lnTo>
                    <a:lnTo>
                      <a:pt x="968" y="353"/>
                    </a:lnTo>
                    <a:lnTo>
                      <a:pt x="966" y="353"/>
                    </a:lnTo>
                    <a:lnTo>
                      <a:pt x="966" y="355"/>
                    </a:lnTo>
                    <a:lnTo>
                      <a:pt x="963" y="355"/>
                    </a:lnTo>
                    <a:lnTo>
                      <a:pt x="963" y="357"/>
                    </a:lnTo>
                    <a:lnTo>
                      <a:pt x="961" y="357"/>
                    </a:lnTo>
                    <a:lnTo>
                      <a:pt x="961" y="358"/>
                    </a:lnTo>
                    <a:lnTo>
                      <a:pt x="958" y="358"/>
                    </a:lnTo>
                    <a:lnTo>
                      <a:pt x="958" y="360"/>
                    </a:lnTo>
                    <a:lnTo>
                      <a:pt x="956" y="360"/>
                    </a:lnTo>
                    <a:lnTo>
                      <a:pt x="956" y="362"/>
                    </a:lnTo>
                    <a:lnTo>
                      <a:pt x="953" y="362"/>
                    </a:lnTo>
                    <a:close/>
                    <a:moveTo>
                      <a:pt x="1015" y="322"/>
                    </a:moveTo>
                    <a:lnTo>
                      <a:pt x="1015" y="320"/>
                    </a:lnTo>
                    <a:lnTo>
                      <a:pt x="1016" y="320"/>
                    </a:lnTo>
                    <a:lnTo>
                      <a:pt x="1016" y="318"/>
                    </a:lnTo>
                    <a:lnTo>
                      <a:pt x="1020" y="318"/>
                    </a:lnTo>
                    <a:lnTo>
                      <a:pt x="1020" y="317"/>
                    </a:lnTo>
                    <a:lnTo>
                      <a:pt x="1023" y="317"/>
                    </a:lnTo>
                    <a:lnTo>
                      <a:pt x="1023" y="318"/>
                    </a:lnTo>
                    <a:lnTo>
                      <a:pt x="1021" y="318"/>
                    </a:lnTo>
                    <a:lnTo>
                      <a:pt x="1021" y="320"/>
                    </a:lnTo>
                    <a:lnTo>
                      <a:pt x="1018" y="320"/>
                    </a:lnTo>
                    <a:lnTo>
                      <a:pt x="1018" y="322"/>
                    </a:lnTo>
                    <a:lnTo>
                      <a:pt x="1015" y="322"/>
                    </a:lnTo>
                    <a:close/>
                    <a:moveTo>
                      <a:pt x="1023" y="317"/>
                    </a:moveTo>
                    <a:lnTo>
                      <a:pt x="1023" y="315"/>
                    </a:lnTo>
                    <a:lnTo>
                      <a:pt x="1025" y="315"/>
                    </a:lnTo>
                    <a:lnTo>
                      <a:pt x="1025" y="313"/>
                    </a:lnTo>
                    <a:lnTo>
                      <a:pt x="1028" y="313"/>
                    </a:lnTo>
                    <a:lnTo>
                      <a:pt x="1028" y="315"/>
                    </a:lnTo>
                    <a:lnTo>
                      <a:pt x="1026" y="315"/>
                    </a:lnTo>
                    <a:lnTo>
                      <a:pt x="1026" y="317"/>
                    </a:lnTo>
                    <a:lnTo>
                      <a:pt x="1023" y="317"/>
                    </a:lnTo>
                    <a:close/>
                    <a:moveTo>
                      <a:pt x="1028" y="313"/>
                    </a:moveTo>
                    <a:lnTo>
                      <a:pt x="1028" y="312"/>
                    </a:lnTo>
                    <a:lnTo>
                      <a:pt x="1030" y="312"/>
                    </a:lnTo>
                    <a:lnTo>
                      <a:pt x="1030" y="310"/>
                    </a:lnTo>
                    <a:lnTo>
                      <a:pt x="1033" y="310"/>
                    </a:lnTo>
                    <a:lnTo>
                      <a:pt x="1033" y="308"/>
                    </a:lnTo>
                    <a:lnTo>
                      <a:pt x="1036" y="308"/>
                    </a:lnTo>
                    <a:lnTo>
                      <a:pt x="1036" y="310"/>
                    </a:lnTo>
                    <a:lnTo>
                      <a:pt x="1035" y="310"/>
                    </a:lnTo>
                    <a:lnTo>
                      <a:pt x="1035" y="312"/>
                    </a:lnTo>
                    <a:lnTo>
                      <a:pt x="1031" y="312"/>
                    </a:lnTo>
                    <a:lnTo>
                      <a:pt x="1031" y="313"/>
                    </a:lnTo>
                    <a:lnTo>
                      <a:pt x="1028" y="313"/>
                    </a:lnTo>
                    <a:close/>
                    <a:moveTo>
                      <a:pt x="1036" y="308"/>
                    </a:moveTo>
                    <a:lnTo>
                      <a:pt x="1036" y="307"/>
                    </a:lnTo>
                    <a:lnTo>
                      <a:pt x="1038" y="307"/>
                    </a:lnTo>
                    <a:lnTo>
                      <a:pt x="1038" y="305"/>
                    </a:lnTo>
                    <a:lnTo>
                      <a:pt x="1041" y="305"/>
                    </a:lnTo>
                    <a:lnTo>
                      <a:pt x="1041" y="303"/>
                    </a:lnTo>
                    <a:lnTo>
                      <a:pt x="1045" y="303"/>
                    </a:lnTo>
                    <a:lnTo>
                      <a:pt x="1045" y="305"/>
                    </a:lnTo>
                    <a:lnTo>
                      <a:pt x="1043" y="305"/>
                    </a:lnTo>
                    <a:lnTo>
                      <a:pt x="1043" y="307"/>
                    </a:lnTo>
                    <a:lnTo>
                      <a:pt x="1040" y="307"/>
                    </a:lnTo>
                    <a:lnTo>
                      <a:pt x="1040" y="308"/>
                    </a:lnTo>
                    <a:lnTo>
                      <a:pt x="1036" y="308"/>
                    </a:lnTo>
                    <a:close/>
                    <a:moveTo>
                      <a:pt x="1045" y="303"/>
                    </a:moveTo>
                    <a:lnTo>
                      <a:pt x="1045" y="302"/>
                    </a:lnTo>
                    <a:lnTo>
                      <a:pt x="1046" y="302"/>
                    </a:lnTo>
                    <a:lnTo>
                      <a:pt x="1046" y="300"/>
                    </a:lnTo>
                    <a:lnTo>
                      <a:pt x="1050" y="300"/>
                    </a:lnTo>
                    <a:lnTo>
                      <a:pt x="1050" y="302"/>
                    </a:lnTo>
                    <a:lnTo>
                      <a:pt x="1048" y="302"/>
                    </a:lnTo>
                    <a:lnTo>
                      <a:pt x="1048" y="303"/>
                    </a:lnTo>
                    <a:lnTo>
                      <a:pt x="1045" y="303"/>
                    </a:lnTo>
                    <a:close/>
                    <a:moveTo>
                      <a:pt x="1050" y="300"/>
                    </a:moveTo>
                    <a:lnTo>
                      <a:pt x="1050" y="298"/>
                    </a:lnTo>
                    <a:lnTo>
                      <a:pt x="1053" y="298"/>
                    </a:lnTo>
                    <a:lnTo>
                      <a:pt x="1053" y="300"/>
                    </a:lnTo>
                    <a:lnTo>
                      <a:pt x="1050" y="300"/>
                    </a:lnTo>
                    <a:close/>
                    <a:moveTo>
                      <a:pt x="1053" y="298"/>
                    </a:moveTo>
                    <a:lnTo>
                      <a:pt x="1053" y="297"/>
                    </a:lnTo>
                    <a:lnTo>
                      <a:pt x="1055" y="297"/>
                    </a:lnTo>
                    <a:lnTo>
                      <a:pt x="1055" y="295"/>
                    </a:lnTo>
                    <a:lnTo>
                      <a:pt x="1058" y="295"/>
                    </a:lnTo>
                    <a:lnTo>
                      <a:pt x="1058" y="293"/>
                    </a:lnTo>
                    <a:lnTo>
                      <a:pt x="1061" y="293"/>
                    </a:lnTo>
                    <a:lnTo>
                      <a:pt x="1061" y="295"/>
                    </a:lnTo>
                    <a:lnTo>
                      <a:pt x="1060" y="295"/>
                    </a:lnTo>
                    <a:lnTo>
                      <a:pt x="1060" y="297"/>
                    </a:lnTo>
                    <a:lnTo>
                      <a:pt x="1056" y="297"/>
                    </a:lnTo>
                    <a:lnTo>
                      <a:pt x="1056" y="298"/>
                    </a:lnTo>
                    <a:lnTo>
                      <a:pt x="1053" y="298"/>
                    </a:lnTo>
                    <a:close/>
                    <a:moveTo>
                      <a:pt x="1061" y="293"/>
                    </a:moveTo>
                    <a:lnTo>
                      <a:pt x="1061" y="292"/>
                    </a:lnTo>
                    <a:lnTo>
                      <a:pt x="1063" y="292"/>
                    </a:lnTo>
                    <a:lnTo>
                      <a:pt x="1063" y="290"/>
                    </a:lnTo>
                    <a:lnTo>
                      <a:pt x="1066" y="290"/>
                    </a:lnTo>
                    <a:lnTo>
                      <a:pt x="1066" y="288"/>
                    </a:lnTo>
                    <a:lnTo>
                      <a:pt x="1070" y="288"/>
                    </a:lnTo>
                    <a:lnTo>
                      <a:pt x="1070" y="290"/>
                    </a:lnTo>
                    <a:lnTo>
                      <a:pt x="1068" y="290"/>
                    </a:lnTo>
                    <a:lnTo>
                      <a:pt x="1068" y="292"/>
                    </a:lnTo>
                    <a:lnTo>
                      <a:pt x="1065" y="292"/>
                    </a:lnTo>
                    <a:lnTo>
                      <a:pt x="1065" y="293"/>
                    </a:lnTo>
                    <a:lnTo>
                      <a:pt x="1061" y="293"/>
                    </a:lnTo>
                    <a:close/>
                    <a:moveTo>
                      <a:pt x="1070" y="288"/>
                    </a:moveTo>
                    <a:lnTo>
                      <a:pt x="1070" y="287"/>
                    </a:lnTo>
                    <a:lnTo>
                      <a:pt x="1071" y="287"/>
                    </a:lnTo>
                    <a:lnTo>
                      <a:pt x="1071" y="285"/>
                    </a:lnTo>
                    <a:lnTo>
                      <a:pt x="1075" y="285"/>
                    </a:lnTo>
                    <a:lnTo>
                      <a:pt x="1075" y="283"/>
                    </a:lnTo>
                    <a:lnTo>
                      <a:pt x="1078" y="283"/>
                    </a:lnTo>
                    <a:lnTo>
                      <a:pt x="1078" y="282"/>
                    </a:lnTo>
                    <a:lnTo>
                      <a:pt x="1080" y="282"/>
                    </a:lnTo>
                    <a:lnTo>
                      <a:pt x="1080" y="280"/>
                    </a:lnTo>
                    <a:lnTo>
                      <a:pt x="1083" y="280"/>
                    </a:lnTo>
                    <a:lnTo>
                      <a:pt x="1083" y="278"/>
                    </a:lnTo>
                    <a:lnTo>
                      <a:pt x="1086" y="278"/>
                    </a:lnTo>
                    <a:lnTo>
                      <a:pt x="1086" y="277"/>
                    </a:lnTo>
                    <a:lnTo>
                      <a:pt x="1090" y="277"/>
                    </a:lnTo>
                    <a:lnTo>
                      <a:pt x="1090" y="278"/>
                    </a:lnTo>
                    <a:lnTo>
                      <a:pt x="1088" y="278"/>
                    </a:lnTo>
                    <a:lnTo>
                      <a:pt x="1088" y="280"/>
                    </a:lnTo>
                    <a:lnTo>
                      <a:pt x="1085" y="280"/>
                    </a:lnTo>
                    <a:lnTo>
                      <a:pt x="1085" y="282"/>
                    </a:lnTo>
                    <a:lnTo>
                      <a:pt x="1081" y="282"/>
                    </a:lnTo>
                    <a:lnTo>
                      <a:pt x="1081" y="283"/>
                    </a:lnTo>
                    <a:lnTo>
                      <a:pt x="1080" y="283"/>
                    </a:lnTo>
                    <a:lnTo>
                      <a:pt x="1080" y="285"/>
                    </a:lnTo>
                    <a:lnTo>
                      <a:pt x="1076" y="285"/>
                    </a:lnTo>
                    <a:lnTo>
                      <a:pt x="1076" y="287"/>
                    </a:lnTo>
                    <a:lnTo>
                      <a:pt x="1073" y="287"/>
                    </a:lnTo>
                    <a:lnTo>
                      <a:pt x="1073" y="288"/>
                    </a:lnTo>
                    <a:lnTo>
                      <a:pt x="1070" y="288"/>
                    </a:lnTo>
                    <a:close/>
                    <a:moveTo>
                      <a:pt x="1090" y="277"/>
                    </a:moveTo>
                    <a:lnTo>
                      <a:pt x="1090" y="275"/>
                    </a:lnTo>
                    <a:lnTo>
                      <a:pt x="1093" y="275"/>
                    </a:lnTo>
                    <a:lnTo>
                      <a:pt x="1093" y="277"/>
                    </a:lnTo>
                    <a:lnTo>
                      <a:pt x="1090" y="277"/>
                    </a:lnTo>
                    <a:close/>
                    <a:moveTo>
                      <a:pt x="1093" y="275"/>
                    </a:moveTo>
                    <a:lnTo>
                      <a:pt x="1093" y="273"/>
                    </a:lnTo>
                    <a:lnTo>
                      <a:pt x="1095" y="273"/>
                    </a:lnTo>
                    <a:lnTo>
                      <a:pt x="1095" y="272"/>
                    </a:lnTo>
                    <a:lnTo>
                      <a:pt x="1098" y="272"/>
                    </a:lnTo>
                    <a:lnTo>
                      <a:pt x="1098" y="270"/>
                    </a:lnTo>
                    <a:lnTo>
                      <a:pt x="1101" y="270"/>
                    </a:lnTo>
                    <a:lnTo>
                      <a:pt x="1101" y="268"/>
                    </a:lnTo>
                    <a:lnTo>
                      <a:pt x="1105" y="268"/>
                    </a:lnTo>
                    <a:lnTo>
                      <a:pt x="1105" y="270"/>
                    </a:lnTo>
                    <a:lnTo>
                      <a:pt x="1103" y="270"/>
                    </a:lnTo>
                    <a:lnTo>
                      <a:pt x="1103" y="272"/>
                    </a:lnTo>
                    <a:lnTo>
                      <a:pt x="1100" y="272"/>
                    </a:lnTo>
                    <a:lnTo>
                      <a:pt x="1100" y="273"/>
                    </a:lnTo>
                    <a:lnTo>
                      <a:pt x="1096" y="273"/>
                    </a:lnTo>
                    <a:lnTo>
                      <a:pt x="1096" y="275"/>
                    </a:lnTo>
                    <a:lnTo>
                      <a:pt x="1093" y="275"/>
                    </a:lnTo>
                    <a:close/>
                    <a:moveTo>
                      <a:pt x="1105" y="268"/>
                    </a:moveTo>
                    <a:lnTo>
                      <a:pt x="1105" y="267"/>
                    </a:lnTo>
                    <a:lnTo>
                      <a:pt x="1108" y="267"/>
                    </a:lnTo>
                    <a:lnTo>
                      <a:pt x="1108" y="268"/>
                    </a:lnTo>
                    <a:lnTo>
                      <a:pt x="1105" y="268"/>
                    </a:lnTo>
                    <a:close/>
                    <a:moveTo>
                      <a:pt x="1108" y="267"/>
                    </a:moveTo>
                    <a:lnTo>
                      <a:pt x="1108" y="265"/>
                    </a:lnTo>
                    <a:lnTo>
                      <a:pt x="1110" y="265"/>
                    </a:lnTo>
                    <a:lnTo>
                      <a:pt x="1110" y="267"/>
                    </a:lnTo>
                    <a:lnTo>
                      <a:pt x="1108" y="267"/>
                    </a:lnTo>
                    <a:close/>
                    <a:moveTo>
                      <a:pt x="1123" y="258"/>
                    </a:moveTo>
                    <a:lnTo>
                      <a:pt x="1123" y="257"/>
                    </a:lnTo>
                    <a:lnTo>
                      <a:pt x="1126" y="257"/>
                    </a:lnTo>
                    <a:lnTo>
                      <a:pt x="1126" y="258"/>
                    </a:lnTo>
                    <a:lnTo>
                      <a:pt x="1123" y="258"/>
                    </a:lnTo>
                    <a:close/>
                    <a:moveTo>
                      <a:pt x="1126" y="257"/>
                    </a:moveTo>
                    <a:lnTo>
                      <a:pt x="1126" y="255"/>
                    </a:lnTo>
                    <a:lnTo>
                      <a:pt x="1130" y="255"/>
                    </a:lnTo>
                    <a:lnTo>
                      <a:pt x="1130" y="257"/>
                    </a:lnTo>
                    <a:lnTo>
                      <a:pt x="1126" y="257"/>
                    </a:lnTo>
                    <a:close/>
                    <a:moveTo>
                      <a:pt x="1130" y="255"/>
                    </a:moveTo>
                    <a:lnTo>
                      <a:pt x="1130" y="253"/>
                    </a:lnTo>
                    <a:lnTo>
                      <a:pt x="1133" y="253"/>
                    </a:lnTo>
                    <a:lnTo>
                      <a:pt x="1133" y="255"/>
                    </a:lnTo>
                    <a:lnTo>
                      <a:pt x="1130" y="255"/>
                    </a:lnTo>
                    <a:close/>
                    <a:moveTo>
                      <a:pt x="1133" y="253"/>
                    </a:moveTo>
                    <a:lnTo>
                      <a:pt x="1133" y="252"/>
                    </a:lnTo>
                    <a:lnTo>
                      <a:pt x="1136" y="252"/>
                    </a:lnTo>
                    <a:lnTo>
                      <a:pt x="1136" y="253"/>
                    </a:lnTo>
                    <a:lnTo>
                      <a:pt x="1133" y="253"/>
                    </a:lnTo>
                    <a:close/>
                    <a:moveTo>
                      <a:pt x="1136" y="252"/>
                    </a:moveTo>
                    <a:lnTo>
                      <a:pt x="1136" y="250"/>
                    </a:lnTo>
                    <a:lnTo>
                      <a:pt x="1138" y="250"/>
                    </a:lnTo>
                    <a:lnTo>
                      <a:pt x="1138" y="248"/>
                    </a:lnTo>
                    <a:lnTo>
                      <a:pt x="1141" y="248"/>
                    </a:lnTo>
                    <a:lnTo>
                      <a:pt x="1141" y="247"/>
                    </a:lnTo>
                    <a:lnTo>
                      <a:pt x="1145" y="247"/>
                    </a:lnTo>
                    <a:lnTo>
                      <a:pt x="1145" y="245"/>
                    </a:lnTo>
                    <a:lnTo>
                      <a:pt x="1148" y="245"/>
                    </a:lnTo>
                    <a:lnTo>
                      <a:pt x="1148" y="247"/>
                    </a:lnTo>
                    <a:lnTo>
                      <a:pt x="1146" y="247"/>
                    </a:lnTo>
                    <a:lnTo>
                      <a:pt x="1146" y="248"/>
                    </a:lnTo>
                    <a:lnTo>
                      <a:pt x="1143" y="248"/>
                    </a:lnTo>
                    <a:lnTo>
                      <a:pt x="1143" y="250"/>
                    </a:lnTo>
                    <a:lnTo>
                      <a:pt x="1140" y="250"/>
                    </a:lnTo>
                    <a:lnTo>
                      <a:pt x="1140" y="252"/>
                    </a:lnTo>
                    <a:lnTo>
                      <a:pt x="1136" y="252"/>
                    </a:lnTo>
                    <a:close/>
                    <a:moveTo>
                      <a:pt x="1148" y="245"/>
                    </a:moveTo>
                    <a:lnTo>
                      <a:pt x="1148" y="243"/>
                    </a:lnTo>
                    <a:lnTo>
                      <a:pt x="1151" y="243"/>
                    </a:lnTo>
                    <a:lnTo>
                      <a:pt x="1151" y="245"/>
                    </a:lnTo>
                    <a:lnTo>
                      <a:pt x="1148" y="245"/>
                    </a:lnTo>
                    <a:close/>
                    <a:moveTo>
                      <a:pt x="1151" y="243"/>
                    </a:moveTo>
                    <a:lnTo>
                      <a:pt x="1151" y="242"/>
                    </a:lnTo>
                    <a:lnTo>
                      <a:pt x="1155" y="242"/>
                    </a:lnTo>
                    <a:lnTo>
                      <a:pt x="1155" y="243"/>
                    </a:lnTo>
                    <a:lnTo>
                      <a:pt x="1151" y="243"/>
                    </a:lnTo>
                    <a:close/>
                    <a:moveTo>
                      <a:pt x="1155" y="242"/>
                    </a:moveTo>
                    <a:lnTo>
                      <a:pt x="1155" y="240"/>
                    </a:lnTo>
                    <a:lnTo>
                      <a:pt x="1158" y="240"/>
                    </a:lnTo>
                    <a:lnTo>
                      <a:pt x="1158" y="242"/>
                    </a:lnTo>
                    <a:lnTo>
                      <a:pt x="1155" y="242"/>
                    </a:lnTo>
                    <a:close/>
                    <a:moveTo>
                      <a:pt x="1158" y="240"/>
                    </a:moveTo>
                    <a:lnTo>
                      <a:pt x="1158" y="238"/>
                    </a:lnTo>
                    <a:lnTo>
                      <a:pt x="1160" y="238"/>
                    </a:lnTo>
                    <a:lnTo>
                      <a:pt x="1160" y="240"/>
                    </a:lnTo>
                    <a:lnTo>
                      <a:pt x="1158" y="240"/>
                    </a:lnTo>
                    <a:close/>
                    <a:moveTo>
                      <a:pt x="1243" y="198"/>
                    </a:moveTo>
                    <a:lnTo>
                      <a:pt x="1243" y="197"/>
                    </a:lnTo>
                    <a:lnTo>
                      <a:pt x="1246" y="197"/>
                    </a:lnTo>
                    <a:lnTo>
                      <a:pt x="1246" y="198"/>
                    </a:lnTo>
                    <a:lnTo>
                      <a:pt x="1243" y="198"/>
                    </a:lnTo>
                    <a:close/>
                    <a:moveTo>
                      <a:pt x="1246" y="197"/>
                    </a:moveTo>
                    <a:lnTo>
                      <a:pt x="1246" y="195"/>
                    </a:lnTo>
                    <a:lnTo>
                      <a:pt x="1250" y="195"/>
                    </a:lnTo>
                    <a:lnTo>
                      <a:pt x="1250" y="197"/>
                    </a:lnTo>
                    <a:lnTo>
                      <a:pt x="1246" y="197"/>
                    </a:lnTo>
                    <a:close/>
                    <a:moveTo>
                      <a:pt x="1250" y="195"/>
                    </a:moveTo>
                    <a:lnTo>
                      <a:pt x="1250" y="193"/>
                    </a:lnTo>
                    <a:lnTo>
                      <a:pt x="1253" y="193"/>
                    </a:lnTo>
                    <a:lnTo>
                      <a:pt x="1253" y="195"/>
                    </a:lnTo>
                    <a:lnTo>
                      <a:pt x="1250" y="195"/>
                    </a:lnTo>
                    <a:close/>
                    <a:moveTo>
                      <a:pt x="1253" y="193"/>
                    </a:moveTo>
                    <a:lnTo>
                      <a:pt x="1253" y="192"/>
                    </a:lnTo>
                    <a:lnTo>
                      <a:pt x="1256" y="192"/>
                    </a:lnTo>
                    <a:lnTo>
                      <a:pt x="1256" y="190"/>
                    </a:lnTo>
                    <a:lnTo>
                      <a:pt x="1260" y="190"/>
                    </a:lnTo>
                    <a:lnTo>
                      <a:pt x="1260" y="188"/>
                    </a:lnTo>
                    <a:lnTo>
                      <a:pt x="1263" y="188"/>
                    </a:lnTo>
                    <a:lnTo>
                      <a:pt x="1263" y="187"/>
                    </a:lnTo>
                    <a:lnTo>
                      <a:pt x="1266" y="187"/>
                    </a:lnTo>
                    <a:lnTo>
                      <a:pt x="1266" y="185"/>
                    </a:lnTo>
                    <a:lnTo>
                      <a:pt x="1271" y="185"/>
                    </a:lnTo>
                    <a:lnTo>
                      <a:pt x="1271" y="187"/>
                    </a:lnTo>
                    <a:lnTo>
                      <a:pt x="1268" y="187"/>
                    </a:lnTo>
                    <a:lnTo>
                      <a:pt x="1268" y="188"/>
                    </a:lnTo>
                    <a:lnTo>
                      <a:pt x="1265" y="188"/>
                    </a:lnTo>
                    <a:lnTo>
                      <a:pt x="1265" y="190"/>
                    </a:lnTo>
                    <a:lnTo>
                      <a:pt x="1261" y="190"/>
                    </a:lnTo>
                    <a:lnTo>
                      <a:pt x="1261" y="192"/>
                    </a:lnTo>
                    <a:lnTo>
                      <a:pt x="1258" y="192"/>
                    </a:lnTo>
                    <a:lnTo>
                      <a:pt x="1258" y="193"/>
                    </a:lnTo>
                    <a:lnTo>
                      <a:pt x="1253" y="193"/>
                    </a:lnTo>
                    <a:close/>
                    <a:moveTo>
                      <a:pt x="1286" y="178"/>
                    </a:moveTo>
                    <a:lnTo>
                      <a:pt x="1286" y="177"/>
                    </a:lnTo>
                    <a:lnTo>
                      <a:pt x="1290" y="177"/>
                    </a:lnTo>
                    <a:lnTo>
                      <a:pt x="1290" y="175"/>
                    </a:lnTo>
                    <a:lnTo>
                      <a:pt x="1295" y="175"/>
                    </a:lnTo>
                    <a:lnTo>
                      <a:pt x="1295" y="177"/>
                    </a:lnTo>
                    <a:lnTo>
                      <a:pt x="1291" y="177"/>
                    </a:lnTo>
                    <a:lnTo>
                      <a:pt x="1291" y="178"/>
                    </a:lnTo>
                    <a:lnTo>
                      <a:pt x="1286" y="178"/>
                    </a:lnTo>
                    <a:close/>
                    <a:moveTo>
                      <a:pt x="1295" y="175"/>
                    </a:moveTo>
                    <a:lnTo>
                      <a:pt x="1295" y="173"/>
                    </a:lnTo>
                    <a:lnTo>
                      <a:pt x="1298" y="173"/>
                    </a:lnTo>
                    <a:lnTo>
                      <a:pt x="1298" y="175"/>
                    </a:lnTo>
                    <a:lnTo>
                      <a:pt x="1295" y="175"/>
                    </a:lnTo>
                    <a:close/>
                    <a:moveTo>
                      <a:pt x="1298" y="173"/>
                    </a:moveTo>
                    <a:lnTo>
                      <a:pt x="1298" y="172"/>
                    </a:lnTo>
                    <a:lnTo>
                      <a:pt x="1300" y="172"/>
                    </a:lnTo>
                    <a:lnTo>
                      <a:pt x="1300" y="173"/>
                    </a:lnTo>
                    <a:lnTo>
                      <a:pt x="1298" y="173"/>
                    </a:lnTo>
                    <a:close/>
                    <a:moveTo>
                      <a:pt x="1465" y="110"/>
                    </a:moveTo>
                    <a:lnTo>
                      <a:pt x="1465" y="108"/>
                    </a:lnTo>
                    <a:lnTo>
                      <a:pt x="1470" y="108"/>
                    </a:lnTo>
                    <a:lnTo>
                      <a:pt x="1470" y="110"/>
                    </a:lnTo>
                    <a:lnTo>
                      <a:pt x="1465" y="110"/>
                    </a:lnTo>
                    <a:close/>
                    <a:moveTo>
                      <a:pt x="1470" y="108"/>
                    </a:moveTo>
                    <a:lnTo>
                      <a:pt x="1470" y="107"/>
                    </a:lnTo>
                    <a:lnTo>
                      <a:pt x="1473" y="107"/>
                    </a:lnTo>
                    <a:lnTo>
                      <a:pt x="1473" y="105"/>
                    </a:lnTo>
                    <a:lnTo>
                      <a:pt x="1478" y="105"/>
                    </a:lnTo>
                    <a:lnTo>
                      <a:pt x="1478" y="103"/>
                    </a:lnTo>
                    <a:lnTo>
                      <a:pt x="1485" y="103"/>
                    </a:lnTo>
                    <a:lnTo>
                      <a:pt x="1485" y="105"/>
                    </a:lnTo>
                    <a:lnTo>
                      <a:pt x="1480" y="105"/>
                    </a:lnTo>
                    <a:lnTo>
                      <a:pt x="1480" y="107"/>
                    </a:lnTo>
                    <a:lnTo>
                      <a:pt x="1475" y="107"/>
                    </a:lnTo>
                    <a:lnTo>
                      <a:pt x="1475" y="108"/>
                    </a:lnTo>
                    <a:lnTo>
                      <a:pt x="1470" y="108"/>
                    </a:lnTo>
                    <a:close/>
                    <a:moveTo>
                      <a:pt x="1485" y="103"/>
                    </a:moveTo>
                    <a:lnTo>
                      <a:pt x="1485" y="102"/>
                    </a:lnTo>
                    <a:lnTo>
                      <a:pt x="1490" y="102"/>
                    </a:lnTo>
                    <a:lnTo>
                      <a:pt x="1490" y="103"/>
                    </a:lnTo>
                    <a:lnTo>
                      <a:pt x="1485" y="103"/>
                    </a:lnTo>
                    <a:close/>
                    <a:moveTo>
                      <a:pt x="1490" y="102"/>
                    </a:moveTo>
                    <a:lnTo>
                      <a:pt x="1490" y="100"/>
                    </a:lnTo>
                    <a:lnTo>
                      <a:pt x="1495" y="100"/>
                    </a:lnTo>
                    <a:lnTo>
                      <a:pt x="1495" y="98"/>
                    </a:lnTo>
                    <a:lnTo>
                      <a:pt x="1501" y="98"/>
                    </a:lnTo>
                    <a:lnTo>
                      <a:pt x="1501" y="100"/>
                    </a:lnTo>
                    <a:lnTo>
                      <a:pt x="1496" y="100"/>
                    </a:lnTo>
                    <a:lnTo>
                      <a:pt x="1496" y="102"/>
                    </a:lnTo>
                    <a:lnTo>
                      <a:pt x="1490" y="102"/>
                    </a:lnTo>
                    <a:close/>
                    <a:moveTo>
                      <a:pt x="1501" y="98"/>
                    </a:moveTo>
                    <a:lnTo>
                      <a:pt x="1501" y="97"/>
                    </a:lnTo>
                    <a:lnTo>
                      <a:pt x="1506" y="97"/>
                    </a:lnTo>
                    <a:lnTo>
                      <a:pt x="1506" y="98"/>
                    </a:lnTo>
                    <a:lnTo>
                      <a:pt x="1501" y="98"/>
                    </a:lnTo>
                    <a:close/>
                    <a:moveTo>
                      <a:pt x="1506" y="97"/>
                    </a:moveTo>
                    <a:lnTo>
                      <a:pt x="1506" y="95"/>
                    </a:lnTo>
                    <a:lnTo>
                      <a:pt x="1511" y="95"/>
                    </a:lnTo>
                    <a:lnTo>
                      <a:pt x="1511" y="93"/>
                    </a:lnTo>
                    <a:lnTo>
                      <a:pt x="1518" y="93"/>
                    </a:lnTo>
                    <a:lnTo>
                      <a:pt x="1518" y="95"/>
                    </a:lnTo>
                    <a:lnTo>
                      <a:pt x="1513" y="95"/>
                    </a:lnTo>
                    <a:lnTo>
                      <a:pt x="1513" y="97"/>
                    </a:lnTo>
                    <a:lnTo>
                      <a:pt x="1506" y="97"/>
                    </a:lnTo>
                    <a:close/>
                    <a:moveTo>
                      <a:pt x="1518" y="93"/>
                    </a:moveTo>
                    <a:lnTo>
                      <a:pt x="1518" y="92"/>
                    </a:lnTo>
                    <a:lnTo>
                      <a:pt x="1523" y="92"/>
                    </a:lnTo>
                    <a:lnTo>
                      <a:pt x="1523" y="93"/>
                    </a:lnTo>
                    <a:lnTo>
                      <a:pt x="1518" y="93"/>
                    </a:lnTo>
                    <a:close/>
                    <a:moveTo>
                      <a:pt x="1523" y="92"/>
                    </a:moveTo>
                    <a:lnTo>
                      <a:pt x="1523" y="90"/>
                    </a:lnTo>
                    <a:lnTo>
                      <a:pt x="1528" y="90"/>
                    </a:lnTo>
                    <a:lnTo>
                      <a:pt x="1528" y="92"/>
                    </a:lnTo>
                    <a:lnTo>
                      <a:pt x="1523" y="92"/>
                    </a:lnTo>
                    <a:close/>
                    <a:moveTo>
                      <a:pt x="1530" y="90"/>
                    </a:moveTo>
                    <a:lnTo>
                      <a:pt x="1530" y="88"/>
                    </a:lnTo>
                    <a:lnTo>
                      <a:pt x="1535" y="88"/>
                    </a:lnTo>
                    <a:lnTo>
                      <a:pt x="1535" y="90"/>
                    </a:lnTo>
                    <a:lnTo>
                      <a:pt x="1530" y="90"/>
                    </a:lnTo>
                    <a:close/>
                    <a:moveTo>
                      <a:pt x="1535" y="88"/>
                    </a:moveTo>
                    <a:lnTo>
                      <a:pt x="1535" y="87"/>
                    </a:lnTo>
                    <a:lnTo>
                      <a:pt x="1540" y="87"/>
                    </a:lnTo>
                    <a:lnTo>
                      <a:pt x="1540" y="88"/>
                    </a:lnTo>
                    <a:lnTo>
                      <a:pt x="1535" y="88"/>
                    </a:lnTo>
                    <a:close/>
                    <a:moveTo>
                      <a:pt x="1540" y="87"/>
                    </a:moveTo>
                    <a:lnTo>
                      <a:pt x="1540" y="85"/>
                    </a:lnTo>
                    <a:lnTo>
                      <a:pt x="1545" y="85"/>
                    </a:lnTo>
                    <a:lnTo>
                      <a:pt x="1545" y="87"/>
                    </a:lnTo>
                    <a:lnTo>
                      <a:pt x="1540" y="87"/>
                    </a:lnTo>
                    <a:close/>
                    <a:moveTo>
                      <a:pt x="1546" y="85"/>
                    </a:moveTo>
                    <a:lnTo>
                      <a:pt x="1546" y="83"/>
                    </a:lnTo>
                    <a:lnTo>
                      <a:pt x="1551" y="83"/>
                    </a:lnTo>
                    <a:lnTo>
                      <a:pt x="1551" y="85"/>
                    </a:lnTo>
                    <a:lnTo>
                      <a:pt x="1546" y="85"/>
                    </a:lnTo>
                    <a:close/>
                    <a:moveTo>
                      <a:pt x="1551" y="83"/>
                    </a:moveTo>
                    <a:lnTo>
                      <a:pt x="1551" y="82"/>
                    </a:lnTo>
                    <a:lnTo>
                      <a:pt x="1556" y="82"/>
                    </a:lnTo>
                    <a:lnTo>
                      <a:pt x="1556" y="80"/>
                    </a:lnTo>
                    <a:lnTo>
                      <a:pt x="1563" y="80"/>
                    </a:lnTo>
                    <a:lnTo>
                      <a:pt x="1563" y="78"/>
                    </a:lnTo>
                    <a:lnTo>
                      <a:pt x="1568" y="78"/>
                    </a:lnTo>
                    <a:lnTo>
                      <a:pt x="1568" y="77"/>
                    </a:lnTo>
                    <a:lnTo>
                      <a:pt x="1575" y="77"/>
                    </a:lnTo>
                    <a:lnTo>
                      <a:pt x="1575" y="75"/>
                    </a:lnTo>
                    <a:lnTo>
                      <a:pt x="1581" y="75"/>
                    </a:lnTo>
                    <a:lnTo>
                      <a:pt x="1581" y="73"/>
                    </a:lnTo>
                    <a:lnTo>
                      <a:pt x="1586" y="73"/>
                    </a:lnTo>
                    <a:lnTo>
                      <a:pt x="1586" y="72"/>
                    </a:lnTo>
                    <a:lnTo>
                      <a:pt x="1593" y="72"/>
                    </a:lnTo>
                    <a:lnTo>
                      <a:pt x="1593" y="70"/>
                    </a:lnTo>
                    <a:lnTo>
                      <a:pt x="1600" y="70"/>
                    </a:lnTo>
                    <a:lnTo>
                      <a:pt x="1600" y="68"/>
                    </a:lnTo>
                    <a:lnTo>
                      <a:pt x="1606" y="68"/>
                    </a:lnTo>
                    <a:lnTo>
                      <a:pt x="1606" y="67"/>
                    </a:lnTo>
                    <a:lnTo>
                      <a:pt x="1613" y="67"/>
                    </a:lnTo>
                    <a:lnTo>
                      <a:pt x="1613" y="68"/>
                    </a:lnTo>
                    <a:lnTo>
                      <a:pt x="1608" y="68"/>
                    </a:lnTo>
                    <a:lnTo>
                      <a:pt x="1608" y="70"/>
                    </a:lnTo>
                    <a:lnTo>
                      <a:pt x="1601" y="70"/>
                    </a:lnTo>
                    <a:lnTo>
                      <a:pt x="1601" y="72"/>
                    </a:lnTo>
                    <a:lnTo>
                      <a:pt x="1595" y="72"/>
                    </a:lnTo>
                    <a:lnTo>
                      <a:pt x="1595" y="73"/>
                    </a:lnTo>
                    <a:lnTo>
                      <a:pt x="1588" y="73"/>
                    </a:lnTo>
                    <a:lnTo>
                      <a:pt x="1588" y="75"/>
                    </a:lnTo>
                    <a:lnTo>
                      <a:pt x="1583" y="75"/>
                    </a:lnTo>
                    <a:lnTo>
                      <a:pt x="1583" y="77"/>
                    </a:lnTo>
                    <a:lnTo>
                      <a:pt x="1576" y="77"/>
                    </a:lnTo>
                    <a:lnTo>
                      <a:pt x="1576" y="78"/>
                    </a:lnTo>
                    <a:lnTo>
                      <a:pt x="1570" y="78"/>
                    </a:lnTo>
                    <a:lnTo>
                      <a:pt x="1570" y="80"/>
                    </a:lnTo>
                    <a:lnTo>
                      <a:pt x="1565" y="80"/>
                    </a:lnTo>
                    <a:lnTo>
                      <a:pt x="1565" y="82"/>
                    </a:lnTo>
                    <a:lnTo>
                      <a:pt x="1558" y="82"/>
                    </a:lnTo>
                    <a:lnTo>
                      <a:pt x="1558" y="83"/>
                    </a:lnTo>
                    <a:lnTo>
                      <a:pt x="1551" y="83"/>
                    </a:lnTo>
                    <a:close/>
                    <a:moveTo>
                      <a:pt x="1613" y="67"/>
                    </a:moveTo>
                    <a:lnTo>
                      <a:pt x="1613" y="65"/>
                    </a:lnTo>
                    <a:lnTo>
                      <a:pt x="1620" y="65"/>
                    </a:lnTo>
                    <a:lnTo>
                      <a:pt x="1620" y="67"/>
                    </a:lnTo>
                    <a:lnTo>
                      <a:pt x="1613" y="67"/>
                    </a:lnTo>
                    <a:close/>
                    <a:moveTo>
                      <a:pt x="1620" y="65"/>
                    </a:moveTo>
                    <a:lnTo>
                      <a:pt x="1620" y="63"/>
                    </a:lnTo>
                    <a:lnTo>
                      <a:pt x="1626" y="63"/>
                    </a:lnTo>
                    <a:lnTo>
                      <a:pt x="1626" y="65"/>
                    </a:lnTo>
                    <a:lnTo>
                      <a:pt x="1620" y="65"/>
                    </a:lnTo>
                    <a:close/>
                    <a:moveTo>
                      <a:pt x="1626" y="63"/>
                    </a:moveTo>
                    <a:lnTo>
                      <a:pt x="1626" y="62"/>
                    </a:lnTo>
                    <a:lnTo>
                      <a:pt x="1633" y="62"/>
                    </a:lnTo>
                    <a:lnTo>
                      <a:pt x="1633" y="63"/>
                    </a:lnTo>
                    <a:lnTo>
                      <a:pt x="1626" y="63"/>
                    </a:lnTo>
                    <a:close/>
                    <a:moveTo>
                      <a:pt x="1633" y="62"/>
                    </a:moveTo>
                    <a:lnTo>
                      <a:pt x="1633" y="60"/>
                    </a:lnTo>
                    <a:lnTo>
                      <a:pt x="1640" y="60"/>
                    </a:lnTo>
                    <a:lnTo>
                      <a:pt x="1640" y="62"/>
                    </a:lnTo>
                    <a:lnTo>
                      <a:pt x="1633" y="62"/>
                    </a:lnTo>
                    <a:close/>
                    <a:moveTo>
                      <a:pt x="1641" y="60"/>
                    </a:moveTo>
                    <a:lnTo>
                      <a:pt x="1641" y="58"/>
                    </a:lnTo>
                    <a:lnTo>
                      <a:pt x="1648" y="58"/>
                    </a:lnTo>
                    <a:lnTo>
                      <a:pt x="1648" y="60"/>
                    </a:lnTo>
                    <a:lnTo>
                      <a:pt x="1641" y="60"/>
                    </a:lnTo>
                    <a:close/>
                    <a:moveTo>
                      <a:pt x="1648" y="58"/>
                    </a:moveTo>
                    <a:lnTo>
                      <a:pt x="1648" y="57"/>
                    </a:lnTo>
                    <a:lnTo>
                      <a:pt x="1655" y="57"/>
                    </a:lnTo>
                    <a:lnTo>
                      <a:pt x="1655" y="58"/>
                    </a:lnTo>
                    <a:lnTo>
                      <a:pt x="1648" y="58"/>
                    </a:lnTo>
                    <a:close/>
                    <a:moveTo>
                      <a:pt x="1655" y="57"/>
                    </a:moveTo>
                    <a:lnTo>
                      <a:pt x="1655" y="55"/>
                    </a:lnTo>
                    <a:lnTo>
                      <a:pt x="1661" y="55"/>
                    </a:lnTo>
                    <a:lnTo>
                      <a:pt x="1661" y="53"/>
                    </a:lnTo>
                    <a:lnTo>
                      <a:pt x="1668" y="53"/>
                    </a:lnTo>
                    <a:lnTo>
                      <a:pt x="1668" y="52"/>
                    </a:lnTo>
                    <a:lnTo>
                      <a:pt x="1676" y="52"/>
                    </a:lnTo>
                    <a:lnTo>
                      <a:pt x="1676" y="50"/>
                    </a:lnTo>
                    <a:lnTo>
                      <a:pt x="1683" y="50"/>
                    </a:lnTo>
                    <a:lnTo>
                      <a:pt x="1683" y="48"/>
                    </a:lnTo>
                    <a:lnTo>
                      <a:pt x="1690" y="48"/>
                    </a:lnTo>
                    <a:lnTo>
                      <a:pt x="1690" y="47"/>
                    </a:lnTo>
                    <a:lnTo>
                      <a:pt x="1698" y="47"/>
                    </a:lnTo>
                    <a:lnTo>
                      <a:pt x="1698" y="45"/>
                    </a:lnTo>
                    <a:lnTo>
                      <a:pt x="1706" y="45"/>
                    </a:lnTo>
                    <a:lnTo>
                      <a:pt x="1706" y="47"/>
                    </a:lnTo>
                    <a:lnTo>
                      <a:pt x="1700" y="47"/>
                    </a:lnTo>
                    <a:lnTo>
                      <a:pt x="1700" y="48"/>
                    </a:lnTo>
                    <a:lnTo>
                      <a:pt x="1691" y="48"/>
                    </a:lnTo>
                    <a:lnTo>
                      <a:pt x="1691" y="50"/>
                    </a:lnTo>
                    <a:lnTo>
                      <a:pt x="1685" y="50"/>
                    </a:lnTo>
                    <a:lnTo>
                      <a:pt x="1685" y="52"/>
                    </a:lnTo>
                    <a:lnTo>
                      <a:pt x="1678" y="52"/>
                    </a:lnTo>
                    <a:lnTo>
                      <a:pt x="1678" y="53"/>
                    </a:lnTo>
                    <a:lnTo>
                      <a:pt x="1670" y="53"/>
                    </a:lnTo>
                    <a:lnTo>
                      <a:pt x="1670" y="55"/>
                    </a:lnTo>
                    <a:lnTo>
                      <a:pt x="1663" y="55"/>
                    </a:lnTo>
                    <a:lnTo>
                      <a:pt x="1663" y="57"/>
                    </a:lnTo>
                    <a:lnTo>
                      <a:pt x="1655" y="57"/>
                    </a:lnTo>
                    <a:close/>
                    <a:moveTo>
                      <a:pt x="1706" y="45"/>
                    </a:moveTo>
                    <a:lnTo>
                      <a:pt x="1706" y="43"/>
                    </a:lnTo>
                    <a:lnTo>
                      <a:pt x="1715" y="43"/>
                    </a:lnTo>
                    <a:lnTo>
                      <a:pt x="1715" y="45"/>
                    </a:lnTo>
                    <a:lnTo>
                      <a:pt x="1706" y="45"/>
                    </a:lnTo>
                    <a:close/>
                    <a:moveTo>
                      <a:pt x="1715" y="43"/>
                    </a:moveTo>
                    <a:lnTo>
                      <a:pt x="1715" y="42"/>
                    </a:lnTo>
                    <a:lnTo>
                      <a:pt x="1725" y="42"/>
                    </a:lnTo>
                    <a:lnTo>
                      <a:pt x="1725" y="43"/>
                    </a:lnTo>
                    <a:lnTo>
                      <a:pt x="1715" y="43"/>
                    </a:lnTo>
                    <a:close/>
                    <a:moveTo>
                      <a:pt x="1725" y="42"/>
                    </a:moveTo>
                    <a:lnTo>
                      <a:pt x="1725" y="40"/>
                    </a:lnTo>
                    <a:lnTo>
                      <a:pt x="1733" y="40"/>
                    </a:lnTo>
                    <a:lnTo>
                      <a:pt x="1733" y="42"/>
                    </a:lnTo>
                    <a:lnTo>
                      <a:pt x="1725" y="42"/>
                    </a:lnTo>
                    <a:close/>
                    <a:moveTo>
                      <a:pt x="1733" y="40"/>
                    </a:moveTo>
                    <a:lnTo>
                      <a:pt x="1733" y="38"/>
                    </a:lnTo>
                    <a:lnTo>
                      <a:pt x="1741" y="38"/>
                    </a:lnTo>
                    <a:lnTo>
                      <a:pt x="1741" y="40"/>
                    </a:lnTo>
                    <a:lnTo>
                      <a:pt x="1733" y="40"/>
                    </a:lnTo>
                    <a:close/>
                    <a:moveTo>
                      <a:pt x="1741" y="38"/>
                    </a:moveTo>
                    <a:lnTo>
                      <a:pt x="1741" y="37"/>
                    </a:lnTo>
                    <a:lnTo>
                      <a:pt x="1751" y="37"/>
                    </a:lnTo>
                    <a:lnTo>
                      <a:pt x="1751" y="38"/>
                    </a:lnTo>
                    <a:lnTo>
                      <a:pt x="1741" y="38"/>
                    </a:lnTo>
                    <a:close/>
                    <a:moveTo>
                      <a:pt x="1751" y="37"/>
                    </a:moveTo>
                    <a:lnTo>
                      <a:pt x="1751" y="35"/>
                    </a:lnTo>
                    <a:lnTo>
                      <a:pt x="1760" y="35"/>
                    </a:lnTo>
                    <a:lnTo>
                      <a:pt x="1760" y="37"/>
                    </a:lnTo>
                    <a:lnTo>
                      <a:pt x="1751" y="37"/>
                    </a:lnTo>
                    <a:close/>
                    <a:moveTo>
                      <a:pt x="1760" y="35"/>
                    </a:moveTo>
                    <a:lnTo>
                      <a:pt x="1760" y="33"/>
                    </a:lnTo>
                    <a:lnTo>
                      <a:pt x="1768" y="33"/>
                    </a:lnTo>
                    <a:lnTo>
                      <a:pt x="1768" y="32"/>
                    </a:lnTo>
                    <a:lnTo>
                      <a:pt x="1778" y="32"/>
                    </a:lnTo>
                    <a:lnTo>
                      <a:pt x="1778" y="33"/>
                    </a:lnTo>
                    <a:lnTo>
                      <a:pt x="1770" y="33"/>
                    </a:lnTo>
                    <a:lnTo>
                      <a:pt x="1770" y="35"/>
                    </a:lnTo>
                    <a:lnTo>
                      <a:pt x="1760" y="35"/>
                    </a:lnTo>
                    <a:close/>
                    <a:moveTo>
                      <a:pt x="1778" y="32"/>
                    </a:moveTo>
                    <a:lnTo>
                      <a:pt x="1778" y="30"/>
                    </a:lnTo>
                    <a:lnTo>
                      <a:pt x="1786" y="30"/>
                    </a:lnTo>
                    <a:lnTo>
                      <a:pt x="1786" y="28"/>
                    </a:lnTo>
                    <a:lnTo>
                      <a:pt x="1795" y="28"/>
                    </a:lnTo>
                    <a:lnTo>
                      <a:pt x="1795" y="27"/>
                    </a:lnTo>
                    <a:lnTo>
                      <a:pt x="1806" y="27"/>
                    </a:lnTo>
                    <a:lnTo>
                      <a:pt x="1806" y="25"/>
                    </a:lnTo>
                    <a:lnTo>
                      <a:pt x="1818" y="25"/>
                    </a:lnTo>
                    <a:lnTo>
                      <a:pt x="1818" y="23"/>
                    </a:lnTo>
                    <a:lnTo>
                      <a:pt x="1831" y="23"/>
                    </a:lnTo>
                    <a:lnTo>
                      <a:pt x="1831" y="25"/>
                    </a:lnTo>
                    <a:lnTo>
                      <a:pt x="1820" y="25"/>
                    </a:lnTo>
                    <a:lnTo>
                      <a:pt x="1820" y="27"/>
                    </a:lnTo>
                    <a:lnTo>
                      <a:pt x="1808" y="27"/>
                    </a:lnTo>
                    <a:lnTo>
                      <a:pt x="1808" y="28"/>
                    </a:lnTo>
                    <a:lnTo>
                      <a:pt x="1796" y="28"/>
                    </a:lnTo>
                    <a:lnTo>
                      <a:pt x="1796" y="30"/>
                    </a:lnTo>
                    <a:lnTo>
                      <a:pt x="1788" y="30"/>
                    </a:lnTo>
                    <a:lnTo>
                      <a:pt x="1788" y="32"/>
                    </a:lnTo>
                    <a:lnTo>
                      <a:pt x="1778" y="32"/>
                    </a:lnTo>
                    <a:close/>
                    <a:moveTo>
                      <a:pt x="1831" y="23"/>
                    </a:moveTo>
                    <a:lnTo>
                      <a:pt x="1831" y="22"/>
                    </a:lnTo>
                    <a:lnTo>
                      <a:pt x="1843" y="22"/>
                    </a:lnTo>
                    <a:lnTo>
                      <a:pt x="1843" y="23"/>
                    </a:lnTo>
                    <a:lnTo>
                      <a:pt x="1831" y="23"/>
                    </a:lnTo>
                    <a:close/>
                    <a:moveTo>
                      <a:pt x="1843" y="22"/>
                    </a:moveTo>
                    <a:lnTo>
                      <a:pt x="1843" y="20"/>
                    </a:lnTo>
                    <a:lnTo>
                      <a:pt x="1855" y="20"/>
                    </a:lnTo>
                    <a:lnTo>
                      <a:pt x="1855" y="22"/>
                    </a:lnTo>
                    <a:lnTo>
                      <a:pt x="1843" y="22"/>
                    </a:lnTo>
                    <a:close/>
                    <a:moveTo>
                      <a:pt x="1856" y="20"/>
                    </a:moveTo>
                    <a:lnTo>
                      <a:pt x="1856" y="18"/>
                    </a:lnTo>
                    <a:lnTo>
                      <a:pt x="1866" y="18"/>
                    </a:lnTo>
                    <a:lnTo>
                      <a:pt x="1866" y="20"/>
                    </a:lnTo>
                    <a:lnTo>
                      <a:pt x="1856" y="20"/>
                    </a:lnTo>
                    <a:close/>
                    <a:moveTo>
                      <a:pt x="1868" y="18"/>
                    </a:moveTo>
                    <a:lnTo>
                      <a:pt x="1868" y="17"/>
                    </a:lnTo>
                    <a:lnTo>
                      <a:pt x="1878" y="17"/>
                    </a:lnTo>
                    <a:lnTo>
                      <a:pt x="1878" y="18"/>
                    </a:lnTo>
                    <a:lnTo>
                      <a:pt x="1868" y="18"/>
                    </a:lnTo>
                    <a:close/>
                    <a:moveTo>
                      <a:pt x="1881" y="17"/>
                    </a:moveTo>
                    <a:lnTo>
                      <a:pt x="1881" y="15"/>
                    </a:lnTo>
                    <a:lnTo>
                      <a:pt x="1893" y="15"/>
                    </a:lnTo>
                    <a:lnTo>
                      <a:pt x="1893" y="17"/>
                    </a:lnTo>
                    <a:lnTo>
                      <a:pt x="1881" y="17"/>
                    </a:lnTo>
                    <a:close/>
                    <a:moveTo>
                      <a:pt x="1893" y="15"/>
                    </a:moveTo>
                    <a:lnTo>
                      <a:pt x="1893" y="13"/>
                    </a:lnTo>
                    <a:lnTo>
                      <a:pt x="1908" y="13"/>
                    </a:lnTo>
                    <a:lnTo>
                      <a:pt x="1908" y="12"/>
                    </a:lnTo>
                    <a:lnTo>
                      <a:pt x="1925" y="12"/>
                    </a:lnTo>
                    <a:lnTo>
                      <a:pt x="1925" y="10"/>
                    </a:lnTo>
                    <a:lnTo>
                      <a:pt x="1943" y="10"/>
                    </a:lnTo>
                    <a:lnTo>
                      <a:pt x="1943" y="12"/>
                    </a:lnTo>
                    <a:lnTo>
                      <a:pt x="1926" y="12"/>
                    </a:lnTo>
                    <a:lnTo>
                      <a:pt x="1926" y="13"/>
                    </a:lnTo>
                    <a:lnTo>
                      <a:pt x="1910" y="13"/>
                    </a:lnTo>
                    <a:lnTo>
                      <a:pt x="1910" y="15"/>
                    </a:lnTo>
                    <a:lnTo>
                      <a:pt x="1893" y="15"/>
                    </a:lnTo>
                    <a:close/>
                    <a:moveTo>
                      <a:pt x="1943" y="10"/>
                    </a:moveTo>
                    <a:lnTo>
                      <a:pt x="1943" y="8"/>
                    </a:lnTo>
                    <a:lnTo>
                      <a:pt x="1960" y="8"/>
                    </a:lnTo>
                    <a:lnTo>
                      <a:pt x="1960" y="10"/>
                    </a:lnTo>
                    <a:lnTo>
                      <a:pt x="1943" y="10"/>
                    </a:lnTo>
                    <a:close/>
                    <a:moveTo>
                      <a:pt x="1965" y="8"/>
                    </a:moveTo>
                    <a:lnTo>
                      <a:pt x="1965" y="7"/>
                    </a:lnTo>
                    <a:lnTo>
                      <a:pt x="1981" y="7"/>
                    </a:lnTo>
                    <a:lnTo>
                      <a:pt x="1981" y="8"/>
                    </a:lnTo>
                    <a:lnTo>
                      <a:pt x="1965" y="8"/>
                    </a:lnTo>
                    <a:close/>
                    <a:moveTo>
                      <a:pt x="1985" y="7"/>
                    </a:moveTo>
                    <a:lnTo>
                      <a:pt x="1985" y="5"/>
                    </a:lnTo>
                    <a:lnTo>
                      <a:pt x="2006" y="5"/>
                    </a:lnTo>
                    <a:lnTo>
                      <a:pt x="2006" y="3"/>
                    </a:lnTo>
                    <a:lnTo>
                      <a:pt x="2035" y="3"/>
                    </a:lnTo>
                    <a:lnTo>
                      <a:pt x="2035" y="2"/>
                    </a:lnTo>
                    <a:lnTo>
                      <a:pt x="2073" y="2"/>
                    </a:lnTo>
                    <a:lnTo>
                      <a:pt x="2073" y="3"/>
                    </a:lnTo>
                    <a:lnTo>
                      <a:pt x="2036" y="3"/>
                    </a:lnTo>
                    <a:lnTo>
                      <a:pt x="2036" y="5"/>
                    </a:lnTo>
                    <a:lnTo>
                      <a:pt x="2008" y="5"/>
                    </a:lnTo>
                    <a:lnTo>
                      <a:pt x="2008" y="7"/>
                    </a:lnTo>
                    <a:lnTo>
                      <a:pt x="1985" y="7"/>
                    </a:lnTo>
                    <a:close/>
                    <a:moveTo>
                      <a:pt x="2075" y="2"/>
                    </a:moveTo>
                    <a:lnTo>
                      <a:pt x="2075" y="0"/>
                    </a:lnTo>
                    <a:lnTo>
                      <a:pt x="3223" y="0"/>
                    </a:lnTo>
                    <a:lnTo>
                      <a:pt x="3223" y="2"/>
                    </a:lnTo>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22" name="Freeform 324"/>
              <p:cNvSpPr>
                <a:spLocks noEditPoints="1"/>
              </p:cNvSpPr>
              <p:nvPr/>
            </p:nvSpPr>
            <p:spPr bwMode="auto">
              <a:xfrm>
                <a:off x="7916863" y="4003675"/>
                <a:ext cx="650875" cy="57150"/>
              </a:xfrm>
              <a:custGeom>
                <a:avLst/>
                <a:gdLst>
                  <a:gd name="T0" fmla="*/ 3167 w 3167"/>
                  <a:gd name="T1" fmla="*/ 277 h 277"/>
                  <a:gd name="T2" fmla="*/ 2113 w 3167"/>
                  <a:gd name="T3" fmla="*/ 0 h 277"/>
                  <a:gd name="T4" fmla="*/ 2113 w 3167"/>
                  <a:gd name="T5" fmla="*/ 0 h 277"/>
                  <a:gd name="T6" fmla="*/ 3167 w 3167"/>
                  <a:gd name="T7" fmla="*/ 277 h 277"/>
                  <a:gd name="T8" fmla="*/ 3167 w 3167"/>
                  <a:gd name="T9" fmla="*/ 277 h 277"/>
                  <a:gd name="T10" fmla="*/ 0 w 3167"/>
                  <a:gd name="T11" fmla="*/ 266 h 277"/>
                  <a:gd name="T12" fmla="*/ 15 w 3167"/>
                  <a:gd name="T13" fmla="*/ 258 h 277"/>
                  <a:gd name="T14" fmla="*/ 0 w 3167"/>
                  <a:gd name="T15" fmla="*/ 266 h 277"/>
                  <a:gd name="T16" fmla="*/ 51 w 3167"/>
                  <a:gd name="T17" fmla="*/ 239 h 277"/>
                  <a:gd name="T18" fmla="*/ 134 w 3167"/>
                  <a:gd name="T19" fmla="*/ 198 h 277"/>
                  <a:gd name="T20" fmla="*/ 51 w 3167"/>
                  <a:gd name="T21" fmla="*/ 239 h 277"/>
                  <a:gd name="T22" fmla="*/ 162 w 3167"/>
                  <a:gd name="T23" fmla="*/ 185 h 277"/>
                  <a:gd name="T24" fmla="*/ 178 w 3167"/>
                  <a:gd name="T25" fmla="*/ 178 h 277"/>
                  <a:gd name="T26" fmla="*/ 162 w 3167"/>
                  <a:gd name="T27" fmla="*/ 185 h 277"/>
                  <a:gd name="T28" fmla="*/ 190 w 3167"/>
                  <a:gd name="T29" fmla="*/ 173 h 277"/>
                  <a:gd name="T30" fmla="*/ 355 w 3167"/>
                  <a:gd name="T31" fmla="*/ 110 h 277"/>
                  <a:gd name="T32" fmla="*/ 190 w 3167"/>
                  <a:gd name="T33" fmla="*/ 17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7" h="277">
                    <a:moveTo>
                      <a:pt x="3167" y="277"/>
                    </a:moveTo>
                    <a:cubicBezTo>
                      <a:pt x="2856" y="101"/>
                      <a:pt x="2497" y="0"/>
                      <a:pt x="2113" y="0"/>
                    </a:cubicBezTo>
                    <a:lnTo>
                      <a:pt x="2113" y="0"/>
                    </a:lnTo>
                    <a:cubicBezTo>
                      <a:pt x="2497" y="0"/>
                      <a:pt x="2856" y="101"/>
                      <a:pt x="3167" y="277"/>
                    </a:cubicBezTo>
                    <a:lnTo>
                      <a:pt x="3167" y="277"/>
                    </a:lnTo>
                    <a:close/>
                    <a:moveTo>
                      <a:pt x="0" y="266"/>
                    </a:moveTo>
                    <a:cubicBezTo>
                      <a:pt x="5" y="263"/>
                      <a:pt x="10" y="261"/>
                      <a:pt x="15" y="258"/>
                    </a:cubicBezTo>
                    <a:cubicBezTo>
                      <a:pt x="10" y="261"/>
                      <a:pt x="5" y="263"/>
                      <a:pt x="0" y="266"/>
                    </a:cubicBezTo>
                    <a:close/>
                    <a:moveTo>
                      <a:pt x="51" y="239"/>
                    </a:moveTo>
                    <a:cubicBezTo>
                      <a:pt x="78" y="225"/>
                      <a:pt x="106" y="211"/>
                      <a:pt x="134" y="198"/>
                    </a:cubicBezTo>
                    <a:cubicBezTo>
                      <a:pt x="106" y="211"/>
                      <a:pt x="78" y="225"/>
                      <a:pt x="51" y="239"/>
                    </a:cubicBezTo>
                    <a:close/>
                    <a:moveTo>
                      <a:pt x="162" y="185"/>
                    </a:moveTo>
                    <a:cubicBezTo>
                      <a:pt x="168" y="183"/>
                      <a:pt x="172" y="181"/>
                      <a:pt x="178" y="178"/>
                    </a:cubicBezTo>
                    <a:cubicBezTo>
                      <a:pt x="172" y="181"/>
                      <a:pt x="168" y="183"/>
                      <a:pt x="162" y="185"/>
                    </a:cubicBezTo>
                    <a:close/>
                    <a:moveTo>
                      <a:pt x="190" y="173"/>
                    </a:moveTo>
                    <a:cubicBezTo>
                      <a:pt x="244" y="150"/>
                      <a:pt x="299" y="129"/>
                      <a:pt x="355" y="110"/>
                    </a:cubicBezTo>
                    <a:cubicBezTo>
                      <a:pt x="299" y="129"/>
                      <a:pt x="244" y="150"/>
                      <a:pt x="190" y="173"/>
                    </a:cubicBez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23" name="Freeform 325"/>
              <p:cNvSpPr/>
              <p:nvPr/>
            </p:nvSpPr>
            <p:spPr bwMode="auto">
              <a:xfrm>
                <a:off x="7688263" y="4003675"/>
                <a:ext cx="879475" cy="641350"/>
              </a:xfrm>
              <a:custGeom>
                <a:avLst/>
                <a:gdLst>
                  <a:gd name="T0" fmla="*/ 71 w 4275"/>
                  <a:gd name="T1" fmla="*/ 3114 h 3114"/>
                  <a:gd name="T2" fmla="*/ 71 w 4275"/>
                  <a:gd name="T3" fmla="*/ 3114 h 3114"/>
                  <a:gd name="T4" fmla="*/ 71 w 4275"/>
                  <a:gd name="T5" fmla="*/ 3114 h 3114"/>
                  <a:gd name="T6" fmla="*/ 67 w 4275"/>
                  <a:gd name="T7" fmla="*/ 3092 h 3114"/>
                  <a:gd name="T8" fmla="*/ 47 w 4275"/>
                  <a:gd name="T9" fmla="*/ 2913 h 3114"/>
                  <a:gd name="T10" fmla="*/ 5 w 4275"/>
                  <a:gd name="T11" fmla="*/ 2286 h 3114"/>
                  <a:gd name="T12" fmla="*/ 0 w 4275"/>
                  <a:gd name="T13" fmla="*/ 2158 h 3114"/>
                  <a:gd name="T14" fmla="*/ 0 w 4275"/>
                  <a:gd name="T15" fmla="*/ 2121 h 3114"/>
                  <a:gd name="T16" fmla="*/ 1108 w 4275"/>
                  <a:gd name="T17" fmla="*/ 266 h 3114"/>
                  <a:gd name="T18" fmla="*/ 1123 w 4275"/>
                  <a:gd name="T19" fmla="*/ 258 h 3114"/>
                  <a:gd name="T20" fmla="*/ 1159 w 4275"/>
                  <a:gd name="T21" fmla="*/ 239 h 3114"/>
                  <a:gd name="T22" fmla="*/ 1242 w 4275"/>
                  <a:gd name="T23" fmla="*/ 198 h 3114"/>
                  <a:gd name="T24" fmla="*/ 1270 w 4275"/>
                  <a:gd name="T25" fmla="*/ 185 h 3114"/>
                  <a:gd name="T26" fmla="*/ 1286 w 4275"/>
                  <a:gd name="T27" fmla="*/ 178 h 3114"/>
                  <a:gd name="T28" fmla="*/ 1298 w 4275"/>
                  <a:gd name="T29" fmla="*/ 173 h 3114"/>
                  <a:gd name="T30" fmla="*/ 1463 w 4275"/>
                  <a:gd name="T31" fmla="*/ 110 h 3114"/>
                  <a:gd name="T32" fmla="*/ 2142 w 4275"/>
                  <a:gd name="T33" fmla="*/ 0 h 3114"/>
                  <a:gd name="T34" fmla="*/ 3221 w 4275"/>
                  <a:gd name="T35" fmla="*/ 0 h 3114"/>
                  <a:gd name="T36" fmla="*/ 4275 w 4275"/>
                  <a:gd name="T37" fmla="*/ 277 h 3114"/>
                  <a:gd name="T38" fmla="*/ 4275 w 4275"/>
                  <a:gd name="T39" fmla="*/ 277 h 3114"/>
                  <a:gd name="T40" fmla="*/ 71 w 4275"/>
                  <a:gd name="T41" fmla="*/ 3114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75" h="3114">
                    <a:moveTo>
                      <a:pt x="71" y="3114"/>
                    </a:moveTo>
                    <a:lnTo>
                      <a:pt x="71" y="3114"/>
                    </a:lnTo>
                    <a:lnTo>
                      <a:pt x="71" y="3114"/>
                    </a:lnTo>
                    <a:cubicBezTo>
                      <a:pt x="69" y="3107"/>
                      <a:pt x="68" y="3099"/>
                      <a:pt x="67" y="3092"/>
                    </a:cubicBezTo>
                    <a:cubicBezTo>
                      <a:pt x="58" y="3033"/>
                      <a:pt x="52" y="2974"/>
                      <a:pt x="47" y="2913"/>
                    </a:cubicBezTo>
                    <a:lnTo>
                      <a:pt x="5" y="2286"/>
                    </a:lnTo>
                    <a:cubicBezTo>
                      <a:pt x="2" y="2243"/>
                      <a:pt x="1" y="2201"/>
                      <a:pt x="0" y="2158"/>
                    </a:cubicBezTo>
                    <a:lnTo>
                      <a:pt x="0" y="2121"/>
                    </a:lnTo>
                    <a:cubicBezTo>
                      <a:pt x="7" y="1327"/>
                      <a:pt x="451" y="629"/>
                      <a:pt x="1108" y="266"/>
                    </a:cubicBezTo>
                    <a:cubicBezTo>
                      <a:pt x="1113" y="263"/>
                      <a:pt x="1118" y="261"/>
                      <a:pt x="1123" y="258"/>
                    </a:cubicBezTo>
                    <a:cubicBezTo>
                      <a:pt x="1135" y="251"/>
                      <a:pt x="1147" y="245"/>
                      <a:pt x="1159" y="239"/>
                    </a:cubicBezTo>
                    <a:cubicBezTo>
                      <a:pt x="1186" y="225"/>
                      <a:pt x="1214" y="211"/>
                      <a:pt x="1242" y="198"/>
                    </a:cubicBezTo>
                    <a:cubicBezTo>
                      <a:pt x="1251" y="193"/>
                      <a:pt x="1261" y="189"/>
                      <a:pt x="1270" y="185"/>
                    </a:cubicBezTo>
                    <a:cubicBezTo>
                      <a:pt x="1276" y="183"/>
                      <a:pt x="1280" y="181"/>
                      <a:pt x="1286" y="178"/>
                    </a:cubicBezTo>
                    <a:cubicBezTo>
                      <a:pt x="1290" y="176"/>
                      <a:pt x="1294" y="174"/>
                      <a:pt x="1298" y="173"/>
                    </a:cubicBezTo>
                    <a:cubicBezTo>
                      <a:pt x="1352" y="150"/>
                      <a:pt x="1407" y="129"/>
                      <a:pt x="1463" y="110"/>
                    </a:cubicBezTo>
                    <a:cubicBezTo>
                      <a:pt x="1676" y="39"/>
                      <a:pt x="1904" y="0"/>
                      <a:pt x="2142" y="0"/>
                    </a:cubicBezTo>
                    <a:lnTo>
                      <a:pt x="3221" y="0"/>
                    </a:lnTo>
                    <a:cubicBezTo>
                      <a:pt x="3605" y="0"/>
                      <a:pt x="3964" y="101"/>
                      <a:pt x="4275" y="277"/>
                    </a:cubicBezTo>
                    <a:lnTo>
                      <a:pt x="4275" y="277"/>
                    </a:lnTo>
                    <a:cubicBezTo>
                      <a:pt x="3497" y="1440"/>
                      <a:pt x="2041" y="3103"/>
                      <a:pt x="71" y="3114"/>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24" name="Freeform 326"/>
              <p:cNvSpPr/>
              <p:nvPr/>
            </p:nvSpPr>
            <p:spPr bwMode="auto">
              <a:xfrm>
                <a:off x="8559800" y="4446588"/>
                <a:ext cx="231775" cy="511175"/>
              </a:xfrm>
              <a:custGeom>
                <a:avLst/>
                <a:gdLst>
                  <a:gd name="T0" fmla="*/ 0 w 1126"/>
                  <a:gd name="T1" fmla="*/ 2485 h 2485"/>
                  <a:gd name="T2" fmla="*/ 0 w 1126"/>
                  <a:gd name="T3" fmla="*/ 2485 h 2485"/>
                  <a:gd name="T4" fmla="*/ 1088 w 1126"/>
                  <a:gd name="T5" fmla="*/ 736 h 2485"/>
                  <a:gd name="T6" fmla="*/ 1123 w 1126"/>
                  <a:gd name="T7" fmla="*/ 109 h 2485"/>
                  <a:gd name="T8" fmla="*/ 1126 w 1126"/>
                  <a:gd name="T9" fmla="*/ 0 h 2485"/>
                  <a:gd name="T10" fmla="*/ 1126 w 1126"/>
                  <a:gd name="T11" fmla="*/ 0 h 2485"/>
                  <a:gd name="T12" fmla="*/ 1123 w 1126"/>
                  <a:gd name="T13" fmla="*/ 109 h 2485"/>
                  <a:gd name="T14" fmla="*/ 1088 w 1126"/>
                  <a:gd name="T15" fmla="*/ 736 h 2485"/>
                  <a:gd name="T16" fmla="*/ 0 w 1126"/>
                  <a:gd name="T17" fmla="*/ 2485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6" h="2485">
                    <a:moveTo>
                      <a:pt x="0" y="2485"/>
                    </a:moveTo>
                    <a:lnTo>
                      <a:pt x="0" y="2485"/>
                    </a:lnTo>
                    <a:cubicBezTo>
                      <a:pt x="617" y="2137"/>
                      <a:pt x="1046" y="1491"/>
                      <a:pt x="1088" y="736"/>
                    </a:cubicBezTo>
                    <a:lnTo>
                      <a:pt x="1123" y="109"/>
                    </a:lnTo>
                    <a:cubicBezTo>
                      <a:pt x="1125" y="73"/>
                      <a:pt x="1126" y="36"/>
                      <a:pt x="1126" y="0"/>
                    </a:cubicBezTo>
                    <a:lnTo>
                      <a:pt x="1126" y="0"/>
                    </a:lnTo>
                    <a:cubicBezTo>
                      <a:pt x="1126" y="37"/>
                      <a:pt x="1125" y="73"/>
                      <a:pt x="1123" y="109"/>
                    </a:cubicBezTo>
                    <a:lnTo>
                      <a:pt x="1088" y="736"/>
                    </a:lnTo>
                    <a:cubicBezTo>
                      <a:pt x="1046" y="1491"/>
                      <a:pt x="617" y="2137"/>
                      <a:pt x="0" y="2485"/>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25" name="Freeform 327"/>
              <p:cNvSpPr/>
              <p:nvPr/>
            </p:nvSpPr>
            <p:spPr bwMode="auto">
              <a:xfrm>
                <a:off x="8013700" y="4957763"/>
                <a:ext cx="546100" cy="57150"/>
              </a:xfrm>
              <a:custGeom>
                <a:avLst/>
                <a:gdLst>
                  <a:gd name="T0" fmla="*/ 1606 w 2656"/>
                  <a:gd name="T1" fmla="*/ 275 h 275"/>
                  <a:gd name="T2" fmla="*/ 603 w 2656"/>
                  <a:gd name="T3" fmla="*/ 275 h 275"/>
                  <a:gd name="T4" fmla="*/ 0 w 2656"/>
                  <a:gd name="T5" fmla="*/ 188 h 275"/>
                  <a:gd name="T6" fmla="*/ 603 w 2656"/>
                  <a:gd name="T7" fmla="*/ 275 h 275"/>
                  <a:gd name="T8" fmla="*/ 1606 w 2656"/>
                  <a:gd name="T9" fmla="*/ 275 h 275"/>
                  <a:gd name="T10" fmla="*/ 2656 w 2656"/>
                  <a:gd name="T11" fmla="*/ 0 h 275"/>
                  <a:gd name="T12" fmla="*/ 2656 w 2656"/>
                  <a:gd name="T13" fmla="*/ 0 h 275"/>
                  <a:gd name="T14" fmla="*/ 1606 w 265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56" h="275">
                    <a:moveTo>
                      <a:pt x="1606" y="275"/>
                    </a:moveTo>
                    <a:lnTo>
                      <a:pt x="603" y="275"/>
                    </a:lnTo>
                    <a:cubicBezTo>
                      <a:pt x="394" y="275"/>
                      <a:pt x="192" y="245"/>
                      <a:pt x="0" y="188"/>
                    </a:cubicBezTo>
                    <a:cubicBezTo>
                      <a:pt x="192" y="245"/>
                      <a:pt x="394" y="275"/>
                      <a:pt x="603" y="275"/>
                    </a:cubicBezTo>
                    <a:lnTo>
                      <a:pt x="1606" y="275"/>
                    </a:lnTo>
                    <a:cubicBezTo>
                      <a:pt x="1987" y="275"/>
                      <a:pt x="2345" y="175"/>
                      <a:pt x="2656" y="0"/>
                    </a:cubicBezTo>
                    <a:lnTo>
                      <a:pt x="2656" y="0"/>
                    </a:lnTo>
                    <a:cubicBezTo>
                      <a:pt x="2345" y="175"/>
                      <a:pt x="1987" y="275"/>
                      <a:pt x="1606" y="275"/>
                    </a:cubicBez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26" name="Freeform 328"/>
              <p:cNvSpPr/>
              <p:nvPr/>
            </p:nvSpPr>
            <p:spPr bwMode="auto">
              <a:xfrm>
                <a:off x="8789988" y="4402138"/>
                <a:ext cx="1588" cy="39688"/>
              </a:xfrm>
              <a:custGeom>
                <a:avLst/>
                <a:gdLst>
                  <a:gd name="T0" fmla="*/ 10 w 10"/>
                  <a:gd name="T1" fmla="*/ 199 h 199"/>
                  <a:gd name="T2" fmla="*/ 0 w 10"/>
                  <a:gd name="T3" fmla="*/ 0 h 199"/>
                  <a:gd name="T4" fmla="*/ 10 w 10"/>
                  <a:gd name="T5" fmla="*/ 198 h 199"/>
                  <a:gd name="T6" fmla="*/ 10 w 10"/>
                  <a:gd name="T7" fmla="*/ 199 h 199"/>
                </a:gdLst>
                <a:ahLst/>
                <a:cxnLst>
                  <a:cxn ang="0">
                    <a:pos x="T0" y="T1"/>
                  </a:cxn>
                  <a:cxn ang="0">
                    <a:pos x="T2" y="T3"/>
                  </a:cxn>
                  <a:cxn ang="0">
                    <a:pos x="T4" y="T5"/>
                  </a:cxn>
                  <a:cxn ang="0">
                    <a:pos x="T6" y="T7"/>
                  </a:cxn>
                </a:cxnLst>
                <a:rect l="0" t="0" r="r" b="b"/>
                <a:pathLst>
                  <a:path w="10" h="199">
                    <a:moveTo>
                      <a:pt x="10" y="199"/>
                    </a:moveTo>
                    <a:cubicBezTo>
                      <a:pt x="10" y="132"/>
                      <a:pt x="6" y="65"/>
                      <a:pt x="0" y="0"/>
                    </a:cubicBezTo>
                    <a:cubicBezTo>
                      <a:pt x="6" y="65"/>
                      <a:pt x="10" y="131"/>
                      <a:pt x="10" y="198"/>
                    </a:cubicBezTo>
                    <a:lnTo>
                      <a:pt x="10" y="199"/>
                    </a:ln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27" name="Freeform 329"/>
              <p:cNvSpPr/>
              <p:nvPr/>
            </p:nvSpPr>
            <p:spPr bwMode="auto">
              <a:xfrm>
                <a:off x="7975600" y="4402138"/>
                <a:ext cx="815975" cy="612775"/>
              </a:xfrm>
              <a:custGeom>
                <a:avLst/>
                <a:gdLst>
                  <a:gd name="T0" fmla="*/ 1793 w 3970"/>
                  <a:gd name="T1" fmla="*/ 2979 h 2979"/>
                  <a:gd name="T2" fmla="*/ 791 w 3970"/>
                  <a:gd name="T3" fmla="*/ 2979 h 2979"/>
                  <a:gd name="T4" fmla="*/ 188 w 3970"/>
                  <a:gd name="T5" fmla="*/ 2892 h 2979"/>
                  <a:gd name="T6" fmla="*/ 0 w 3970"/>
                  <a:gd name="T7" fmla="*/ 2828 h 2979"/>
                  <a:gd name="T8" fmla="*/ 3960 w 3970"/>
                  <a:gd name="T9" fmla="*/ 0 h 2979"/>
                  <a:gd name="T10" fmla="*/ 3960 w 3970"/>
                  <a:gd name="T11" fmla="*/ 0 h 2979"/>
                  <a:gd name="T12" fmla="*/ 3970 w 3970"/>
                  <a:gd name="T13" fmla="*/ 199 h 2979"/>
                  <a:gd name="T14" fmla="*/ 3970 w 3970"/>
                  <a:gd name="T15" fmla="*/ 219 h 2979"/>
                  <a:gd name="T16" fmla="*/ 3967 w 3970"/>
                  <a:gd name="T17" fmla="*/ 328 h 2979"/>
                  <a:gd name="T18" fmla="*/ 3932 w 3970"/>
                  <a:gd name="T19" fmla="*/ 955 h 2979"/>
                  <a:gd name="T20" fmla="*/ 2844 w 3970"/>
                  <a:gd name="T21" fmla="*/ 2704 h 2979"/>
                  <a:gd name="T22" fmla="*/ 1793 w 3970"/>
                  <a:gd name="T23"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70" h="2979">
                    <a:moveTo>
                      <a:pt x="1793" y="2979"/>
                    </a:moveTo>
                    <a:lnTo>
                      <a:pt x="791" y="2979"/>
                    </a:lnTo>
                    <a:cubicBezTo>
                      <a:pt x="582" y="2979"/>
                      <a:pt x="379" y="2949"/>
                      <a:pt x="188" y="2892"/>
                    </a:cubicBezTo>
                    <a:cubicBezTo>
                      <a:pt x="124" y="2874"/>
                      <a:pt x="61" y="2852"/>
                      <a:pt x="0" y="2828"/>
                    </a:cubicBezTo>
                    <a:cubicBezTo>
                      <a:pt x="699" y="1900"/>
                      <a:pt x="2210" y="191"/>
                      <a:pt x="3960" y="0"/>
                    </a:cubicBezTo>
                    <a:lnTo>
                      <a:pt x="3960" y="0"/>
                    </a:lnTo>
                    <a:cubicBezTo>
                      <a:pt x="3966" y="65"/>
                      <a:pt x="3970" y="132"/>
                      <a:pt x="3970" y="199"/>
                    </a:cubicBezTo>
                    <a:lnTo>
                      <a:pt x="3970" y="219"/>
                    </a:lnTo>
                    <a:cubicBezTo>
                      <a:pt x="3970" y="255"/>
                      <a:pt x="3969" y="292"/>
                      <a:pt x="3967" y="328"/>
                    </a:cubicBezTo>
                    <a:lnTo>
                      <a:pt x="3932" y="955"/>
                    </a:lnTo>
                    <a:cubicBezTo>
                      <a:pt x="3890" y="1710"/>
                      <a:pt x="3461" y="2356"/>
                      <a:pt x="2844" y="2704"/>
                    </a:cubicBezTo>
                    <a:cubicBezTo>
                      <a:pt x="2533" y="2879"/>
                      <a:pt x="2175" y="2979"/>
                      <a:pt x="1793" y="2979"/>
                    </a:cubicBezTo>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28" name="Freeform 330"/>
              <p:cNvSpPr/>
              <p:nvPr/>
            </p:nvSpPr>
            <p:spPr bwMode="auto">
              <a:xfrm>
                <a:off x="7810500" y="4130675"/>
                <a:ext cx="865188" cy="779463"/>
              </a:xfrm>
              <a:custGeom>
                <a:avLst/>
                <a:gdLst>
                  <a:gd name="T0" fmla="*/ 4152 w 4204"/>
                  <a:gd name="T1" fmla="*/ 1742 h 3785"/>
                  <a:gd name="T2" fmla="*/ 4125 w 4204"/>
                  <a:gd name="T3" fmla="*/ 2225 h 3785"/>
                  <a:gd name="T4" fmla="*/ 3786 w 4204"/>
                  <a:gd name="T5" fmla="*/ 3139 h 3785"/>
                  <a:gd name="T6" fmla="*/ 2477 w 4204"/>
                  <a:gd name="T7" fmla="*/ 3785 h 3785"/>
                  <a:gd name="T8" fmla="*/ 1704 w 4204"/>
                  <a:gd name="T9" fmla="*/ 3785 h 3785"/>
                  <a:gd name="T10" fmla="*/ 57 w 4204"/>
                  <a:gd name="T11" fmla="*/ 2245 h 3785"/>
                  <a:gd name="T12" fmla="*/ 25 w 4204"/>
                  <a:gd name="T13" fmla="*/ 1762 h 3785"/>
                  <a:gd name="T14" fmla="*/ 267 w 4204"/>
                  <a:gd name="T15" fmla="*/ 783 h 3785"/>
                  <a:gd name="T16" fmla="*/ 1672 w 4204"/>
                  <a:gd name="T17" fmla="*/ 0 h 3785"/>
                  <a:gd name="T18" fmla="*/ 2503 w 4204"/>
                  <a:gd name="T19" fmla="*/ 0 h 3785"/>
                  <a:gd name="T20" fmla="*/ 4152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2" y="1742"/>
                    </a:moveTo>
                    <a:lnTo>
                      <a:pt x="4125" y="2225"/>
                    </a:lnTo>
                    <a:cubicBezTo>
                      <a:pt x="4106" y="2569"/>
                      <a:pt x="3982" y="2884"/>
                      <a:pt x="3786" y="3139"/>
                    </a:cubicBezTo>
                    <a:cubicBezTo>
                      <a:pt x="3484" y="3533"/>
                      <a:pt x="3008" y="3785"/>
                      <a:pt x="2477" y="3785"/>
                    </a:cubicBezTo>
                    <a:lnTo>
                      <a:pt x="1704" y="3785"/>
                    </a:lnTo>
                    <a:cubicBezTo>
                      <a:pt x="836" y="3785"/>
                      <a:pt x="116" y="3112"/>
                      <a:pt x="57" y="2245"/>
                    </a:cubicBezTo>
                    <a:lnTo>
                      <a:pt x="25" y="1762"/>
                    </a:lnTo>
                    <a:cubicBezTo>
                      <a:pt x="0" y="1403"/>
                      <a:pt x="92" y="1065"/>
                      <a:pt x="267" y="783"/>
                    </a:cubicBezTo>
                    <a:cubicBezTo>
                      <a:pt x="557" y="315"/>
                      <a:pt x="1076" y="0"/>
                      <a:pt x="1672" y="0"/>
                    </a:cubicBezTo>
                    <a:lnTo>
                      <a:pt x="2503" y="0"/>
                    </a:lnTo>
                    <a:cubicBezTo>
                      <a:pt x="3451" y="0"/>
                      <a:pt x="4204" y="796"/>
                      <a:pt x="4152" y="1742"/>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29" name="Freeform 331"/>
              <p:cNvSpPr/>
              <p:nvPr/>
            </p:nvSpPr>
            <p:spPr bwMode="auto">
              <a:xfrm>
                <a:off x="7810500" y="4159250"/>
                <a:ext cx="839788" cy="750888"/>
              </a:xfrm>
              <a:custGeom>
                <a:avLst/>
                <a:gdLst>
                  <a:gd name="T0" fmla="*/ 4056 w 4084"/>
                  <a:gd name="T1" fmla="*/ 1742 h 3647"/>
                  <a:gd name="T2" fmla="*/ 4030 w 4084"/>
                  <a:gd name="T3" fmla="*/ 2225 h 3647"/>
                  <a:gd name="T4" fmla="*/ 3786 w 4084"/>
                  <a:gd name="T5" fmla="*/ 3001 h 3647"/>
                  <a:gd name="T6" fmla="*/ 3556 w 4084"/>
                  <a:gd name="T7" fmla="*/ 3245 h 3647"/>
                  <a:gd name="T8" fmla="*/ 3298 w 4084"/>
                  <a:gd name="T9" fmla="*/ 3429 h 3647"/>
                  <a:gd name="T10" fmla="*/ 2476 w 4084"/>
                  <a:gd name="T11" fmla="*/ 3647 h 3647"/>
                  <a:gd name="T12" fmla="*/ 1704 w 4084"/>
                  <a:gd name="T13" fmla="*/ 3647 h 3647"/>
                  <a:gd name="T14" fmla="*/ 946 w 4084"/>
                  <a:gd name="T15" fmla="*/ 3463 h 3647"/>
                  <a:gd name="T16" fmla="*/ 751 w 4084"/>
                  <a:gd name="T17" fmla="*/ 3344 h 3647"/>
                  <a:gd name="T18" fmla="*/ 57 w 4084"/>
                  <a:gd name="T19" fmla="*/ 2107 h 3647"/>
                  <a:gd name="T20" fmla="*/ 24 w 4084"/>
                  <a:gd name="T21" fmla="*/ 1624 h 3647"/>
                  <a:gd name="T22" fmla="*/ 267 w 4084"/>
                  <a:gd name="T23" fmla="*/ 645 h 3647"/>
                  <a:gd name="T24" fmla="*/ 764 w 4084"/>
                  <a:gd name="T25" fmla="*/ 213 h 3647"/>
                  <a:gd name="T26" fmla="*/ 1029 w 4084"/>
                  <a:gd name="T27" fmla="*/ 93 h 3647"/>
                  <a:gd name="T28" fmla="*/ 1576 w 4084"/>
                  <a:gd name="T29" fmla="*/ 0 h 3647"/>
                  <a:gd name="T30" fmla="*/ 2408 w 4084"/>
                  <a:gd name="T31" fmla="*/ 0 h 3647"/>
                  <a:gd name="T32" fmla="*/ 3384 w 4084"/>
                  <a:gd name="T33" fmla="*/ 319 h 3647"/>
                  <a:gd name="T34" fmla="*/ 3549 w 4084"/>
                  <a:gd name="T35" fmla="*/ 458 h 3647"/>
                  <a:gd name="T36" fmla="*/ 4056 w 4084"/>
                  <a:gd name="T37" fmla="*/ 1742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7">
                    <a:moveTo>
                      <a:pt x="4056" y="1742"/>
                    </a:moveTo>
                    <a:lnTo>
                      <a:pt x="4030" y="2225"/>
                    </a:lnTo>
                    <a:cubicBezTo>
                      <a:pt x="4014" y="2509"/>
                      <a:pt x="3927" y="2774"/>
                      <a:pt x="3786" y="3001"/>
                    </a:cubicBezTo>
                    <a:cubicBezTo>
                      <a:pt x="3718" y="3090"/>
                      <a:pt x="3641" y="3172"/>
                      <a:pt x="3556" y="3245"/>
                    </a:cubicBezTo>
                    <a:cubicBezTo>
                      <a:pt x="3476" y="3314"/>
                      <a:pt x="3390" y="3376"/>
                      <a:pt x="3298" y="3429"/>
                    </a:cubicBezTo>
                    <a:cubicBezTo>
                      <a:pt x="3056" y="3568"/>
                      <a:pt x="2775" y="3647"/>
                      <a:pt x="2476" y="3647"/>
                    </a:cubicBezTo>
                    <a:lnTo>
                      <a:pt x="1704" y="3647"/>
                    </a:lnTo>
                    <a:cubicBezTo>
                      <a:pt x="1431" y="3647"/>
                      <a:pt x="1173" y="3581"/>
                      <a:pt x="946" y="3463"/>
                    </a:cubicBezTo>
                    <a:cubicBezTo>
                      <a:pt x="878" y="3428"/>
                      <a:pt x="813" y="3388"/>
                      <a:pt x="751" y="3344"/>
                    </a:cubicBezTo>
                    <a:cubicBezTo>
                      <a:pt x="359" y="3066"/>
                      <a:pt x="92" y="2621"/>
                      <a:pt x="57" y="2107"/>
                    </a:cubicBezTo>
                    <a:lnTo>
                      <a:pt x="24" y="1624"/>
                    </a:lnTo>
                    <a:cubicBezTo>
                      <a:pt x="0" y="1266"/>
                      <a:pt x="92" y="927"/>
                      <a:pt x="267" y="645"/>
                    </a:cubicBezTo>
                    <a:cubicBezTo>
                      <a:pt x="402" y="470"/>
                      <a:pt x="571" y="323"/>
                      <a:pt x="764" y="213"/>
                    </a:cubicBezTo>
                    <a:cubicBezTo>
                      <a:pt x="848" y="165"/>
                      <a:pt x="936" y="125"/>
                      <a:pt x="1029" y="93"/>
                    </a:cubicBezTo>
                    <a:cubicBezTo>
                      <a:pt x="1200" y="33"/>
                      <a:pt x="1384" y="0"/>
                      <a:pt x="1576" y="0"/>
                    </a:cubicBezTo>
                    <a:lnTo>
                      <a:pt x="2408" y="0"/>
                    </a:lnTo>
                    <a:cubicBezTo>
                      <a:pt x="2774" y="0"/>
                      <a:pt x="3111" y="119"/>
                      <a:pt x="3384" y="319"/>
                    </a:cubicBezTo>
                    <a:cubicBezTo>
                      <a:pt x="3442" y="362"/>
                      <a:pt x="3497" y="408"/>
                      <a:pt x="3549" y="458"/>
                    </a:cubicBezTo>
                    <a:cubicBezTo>
                      <a:pt x="3885" y="779"/>
                      <a:pt x="4084" y="1239"/>
                      <a:pt x="4056"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30" name="Freeform 332"/>
              <p:cNvSpPr/>
              <p:nvPr/>
            </p:nvSpPr>
            <p:spPr bwMode="auto">
              <a:xfrm>
                <a:off x="7942263" y="4178300"/>
                <a:ext cx="79375" cy="693738"/>
              </a:xfrm>
              <a:custGeom>
                <a:avLst/>
                <a:gdLst>
                  <a:gd name="T0" fmla="*/ 142 w 393"/>
                  <a:gd name="T1" fmla="*/ 1228 h 3370"/>
                  <a:gd name="T2" fmla="*/ 196 w 393"/>
                  <a:gd name="T3" fmla="*/ 1873 h 3370"/>
                  <a:gd name="T4" fmla="*/ 307 w 393"/>
                  <a:gd name="T5" fmla="*/ 3164 h 3370"/>
                  <a:gd name="T6" fmla="*/ 310 w 393"/>
                  <a:gd name="T7" fmla="*/ 3370 h 3370"/>
                  <a:gd name="T8" fmla="*/ 115 w 393"/>
                  <a:gd name="T9" fmla="*/ 3251 h 3370"/>
                  <a:gd name="T10" fmla="*/ 146 w 393"/>
                  <a:gd name="T11" fmla="*/ 2923 h 3370"/>
                  <a:gd name="T12" fmla="*/ 116 w 393"/>
                  <a:gd name="T13" fmla="*/ 897 h 3370"/>
                  <a:gd name="T14" fmla="*/ 128 w 393"/>
                  <a:gd name="T15" fmla="*/ 120 h 3370"/>
                  <a:gd name="T16" fmla="*/ 393 w 393"/>
                  <a:gd name="T17" fmla="*/ 0 h 3370"/>
                  <a:gd name="T18" fmla="*/ 311 w 393"/>
                  <a:gd name="T19" fmla="*/ 334 h 3370"/>
                  <a:gd name="T20" fmla="*/ 142 w 393"/>
                  <a:gd name="T21" fmla="*/ 1228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3370">
                    <a:moveTo>
                      <a:pt x="142" y="1228"/>
                    </a:moveTo>
                    <a:cubicBezTo>
                      <a:pt x="139" y="1426"/>
                      <a:pt x="118" y="1495"/>
                      <a:pt x="196" y="1873"/>
                    </a:cubicBezTo>
                    <a:cubicBezTo>
                      <a:pt x="273" y="2252"/>
                      <a:pt x="299" y="2493"/>
                      <a:pt x="307" y="3164"/>
                    </a:cubicBezTo>
                    <a:cubicBezTo>
                      <a:pt x="308" y="3244"/>
                      <a:pt x="309" y="3312"/>
                      <a:pt x="310" y="3370"/>
                    </a:cubicBezTo>
                    <a:cubicBezTo>
                      <a:pt x="242" y="3335"/>
                      <a:pt x="177" y="3295"/>
                      <a:pt x="115" y="3251"/>
                    </a:cubicBezTo>
                    <a:cubicBezTo>
                      <a:pt x="125" y="3155"/>
                      <a:pt x="135" y="3046"/>
                      <a:pt x="146" y="2923"/>
                    </a:cubicBezTo>
                    <a:cubicBezTo>
                      <a:pt x="192" y="2400"/>
                      <a:pt x="0" y="1768"/>
                      <a:pt x="116" y="897"/>
                    </a:cubicBezTo>
                    <a:cubicBezTo>
                      <a:pt x="156" y="598"/>
                      <a:pt x="151" y="336"/>
                      <a:pt x="128" y="120"/>
                    </a:cubicBezTo>
                    <a:cubicBezTo>
                      <a:pt x="212" y="72"/>
                      <a:pt x="300" y="32"/>
                      <a:pt x="393" y="0"/>
                    </a:cubicBezTo>
                    <a:cubicBezTo>
                      <a:pt x="382" y="119"/>
                      <a:pt x="358" y="238"/>
                      <a:pt x="311" y="334"/>
                    </a:cubicBezTo>
                    <a:cubicBezTo>
                      <a:pt x="160" y="643"/>
                      <a:pt x="144" y="1030"/>
                      <a:pt x="142" y="122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31" name="Freeform 333"/>
              <p:cNvSpPr/>
              <p:nvPr/>
            </p:nvSpPr>
            <p:spPr bwMode="auto">
              <a:xfrm>
                <a:off x="8194675" y="4159250"/>
                <a:ext cx="84138" cy="750888"/>
              </a:xfrm>
              <a:custGeom>
                <a:avLst/>
                <a:gdLst>
                  <a:gd name="T0" fmla="*/ 367 w 408"/>
                  <a:gd name="T1" fmla="*/ 3647 h 3647"/>
                  <a:gd name="T2" fmla="*/ 12 w 408"/>
                  <a:gd name="T3" fmla="*/ 3647 h 3647"/>
                  <a:gd name="T4" fmla="*/ 96 w 408"/>
                  <a:gd name="T5" fmla="*/ 2975 h 3647"/>
                  <a:gd name="T6" fmla="*/ 266 w 408"/>
                  <a:gd name="T7" fmla="*/ 2080 h 3647"/>
                  <a:gd name="T8" fmla="*/ 212 w 408"/>
                  <a:gd name="T9" fmla="*/ 1435 h 3647"/>
                  <a:gd name="T10" fmla="*/ 100 w 408"/>
                  <a:gd name="T11" fmla="*/ 145 h 3647"/>
                  <a:gd name="T12" fmla="*/ 98 w 408"/>
                  <a:gd name="T13" fmla="*/ 0 h 3647"/>
                  <a:gd name="T14" fmla="*/ 298 w 408"/>
                  <a:gd name="T15" fmla="*/ 0 h 3647"/>
                  <a:gd name="T16" fmla="*/ 262 w 408"/>
                  <a:gd name="T17" fmla="*/ 386 h 3647"/>
                  <a:gd name="T18" fmla="*/ 292 w 408"/>
                  <a:gd name="T19" fmla="*/ 2411 h 3647"/>
                  <a:gd name="T20" fmla="*/ 367 w 408"/>
                  <a:gd name="T21" fmla="*/ 3647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3647">
                    <a:moveTo>
                      <a:pt x="367" y="3647"/>
                    </a:moveTo>
                    <a:lnTo>
                      <a:pt x="12" y="3647"/>
                    </a:lnTo>
                    <a:cubicBezTo>
                      <a:pt x="0" y="3456"/>
                      <a:pt x="3" y="3167"/>
                      <a:pt x="96" y="2975"/>
                    </a:cubicBezTo>
                    <a:cubicBezTo>
                      <a:pt x="247" y="2665"/>
                      <a:pt x="264" y="2278"/>
                      <a:pt x="266" y="2080"/>
                    </a:cubicBezTo>
                    <a:cubicBezTo>
                      <a:pt x="269" y="1882"/>
                      <a:pt x="289" y="1814"/>
                      <a:pt x="212" y="1435"/>
                    </a:cubicBezTo>
                    <a:cubicBezTo>
                      <a:pt x="135" y="1056"/>
                      <a:pt x="109" y="816"/>
                      <a:pt x="100" y="145"/>
                    </a:cubicBezTo>
                    <a:cubicBezTo>
                      <a:pt x="100" y="91"/>
                      <a:pt x="99" y="43"/>
                      <a:pt x="98" y="0"/>
                    </a:cubicBezTo>
                    <a:lnTo>
                      <a:pt x="298" y="0"/>
                    </a:lnTo>
                    <a:cubicBezTo>
                      <a:pt x="287" y="108"/>
                      <a:pt x="275" y="237"/>
                      <a:pt x="262" y="386"/>
                    </a:cubicBezTo>
                    <a:cubicBezTo>
                      <a:pt x="215" y="909"/>
                      <a:pt x="408" y="1540"/>
                      <a:pt x="292" y="2411"/>
                    </a:cubicBezTo>
                    <a:cubicBezTo>
                      <a:pt x="216" y="2977"/>
                      <a:pt x="299" y="3412"/>
                      <a:pt x="367" y="364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32" name="Freeform 334"/>
              <p:cNvSpPr/>
              <p:nvPr/>
            </p:nvSpPr>
            <p:spPr bwMode="auto">
              <a:xfrm>
                <a:off x="8488363" y="4225925"/>
                <a:ext cx="80963" cy="638175"/>
              </a:xfrm>
              <a:custGeom>
                <a:avLst/>
                <a:gdLst>
                  <a:gd name="T0" fmla="*/ 277 w 393"/>
                  <a:gd name="T1" fmla="*/ 2215 h 3109"/>
                  <a:gd name="T2" fmla="*/ 258 w 393"/>
                  <a:gd name="T3" fmla="*/ 2926 h 3109"/>
                  <a:gd name="T4" fmla="*/ 0 w 393"/>
                  <a:gd name="T5" fmla="*/ 3109 h 3109"/>
                  <a:gd name="T6" fmla="*/ 81 w 393"/>
                  <a:gd name="T7" fmla="*/ 2778 h 3109"/>
                  <a:gd name="T8" fmla="*/ 251 w 393"/>
                  <a:gd name="T9" fmla="*/ 1884 h 3109"/>
                  <a:gd name="T10" fmla="*/ 197 w 393"/>
                  <a:gd name="T11" fmla="*/ 1239 h 3109"/>
                  <a:gd name="T12" fmla="*/ 86 w 393"/>
                  <a:gd name="T13" fmla="*/ 0 h 3109"/>
                  <a:gd name="T14" fmla="*/ 252 w 393"/>
                  <a:gd name="T15" fmla="*/ 139 h 3109"/>
                  <a:gd name="T16" fmla="*/ 247 w 393"/>
                  <a:gd name="T17" fmla="*/ 189 h 3109"/>
                  <a:gd name="T18" fmla="*/ 277 w 393"/>
                  <a:gd name="T19" fmla="*/ 2215 h 3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3" h="3109">
                    <a:moveTo>
                      <a:pt x="277" y="2215"/>
                    </a:moveTo>
                    <a:cubicBezTo>
                      <a:pt x="241" y="2484"/>
                      <a:pt x="241" y="2724"/>
                      <a:pt x="258" y="2926"/>
                    </a:cubicBezTo>
                    <a:cubicBezTo>
                      <a:pt x="178" y="2995"/>
                      <a:pt x="92" y="3057"/>
                      <a:pt x="0" y="3109"/>
                    </a:cubicBezTo>
                    <a:cubicBezTo>
                      <a:pt x="11" y="2991"/>
                      <a:pt x="35" y="2873"/>
                      <a:pt x="81" y="2778"/>
                    </a:cubicBezTo>
                    <a:cubicBezTo>
                      <a:pt x="233" y="2469"/>
                      <a:pt x="249" y="2082"/>
                      <a:pt x="251" y="1884"/>
                    </a:cubicBezTo>
                    <a:cubicBezTo>
                      <a:pt x="254" y="1686"/>
                      <a:pt x="275" y="1617"/>
                      <a:pt x="197" y="1239"/>
                    </a:cubicBezTo>
                    <a:cubicBezTo>
                      <a:pt x="122" y="870"/>
                      <a:pt x="95" y="632"/>
                      <a:pt x="86" y="0"/>
                    </a:cubicBezTo>
                    <a:cubicBezTo>
                      <a:pt x="144" y="42"/>
                      <a:pt x="199" y="89"/>
                      <a:pt x="252" y="139"/>
                    </a:cubicBezTo>
                    <a:cubicBezTo>
                      <a:pt x="250" y="155"/>
                      <a:pt x="249" y="172"/>
                      <a:pt x="247" y="189"/>
                    </a:cubicBezTo>
                    <a:cubicBezTo>
                      <a:pt x="201" y="712"/>
                      <a:pt x="393" y="1344"/>
                      <a:pt x="277" y="2215"/>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33" name="Freeform 335"/>
              <p:cNvSpPr/>
              <p:nvPr/>
            </p:nvSpPr>
            <p:spPr bwMode="auto">
              <a:xfrm>
                <a:off x="8062913" y="4356100"/>
                <a:ext cx="385763" cy="373063"/>
              </a:xfrm>
              <a:custGeom>
                <a:avLst/>
                <a:gdLst>
                  <a:gd name="T0" fmla="*/ 94 w 1881"/>
                  <a:gd name="T1" fmla="*/ 543 h 1818"/>
                  <a:gd name="T2" fmla="*/ 418 w 1881"/>
                  <a:gd name="T3" fmla="*/ 1482 h 1818"/>
                  <a:gd name="T4" fmla="*/ 1041 w 1881"/>
                  <a:gd name="T5" fmla="*/ 1609 h 1818"/>
                  <a:gd name="T6" fmla="*/ 1692 w 1881"/>
                  <a:gd name="T7" fmla="*/ 885 h 1818"/>
                  <a:gd name="T8" fmla="*/ 1497 w 1881"/>
                  <a:gd name="T9" fmla="*/ 278 h 1818"/>
                  <a:gd name="T10" fmla="*/ 523 w 1881"/>
                  <a:gd name="T11" fmla="*/ 62 h 1818"/>
                  <a:gd name="T12" fmla="*/ 94 w 1881"/>
                  <a:gd name="T13" fmla="*/ 543 h 1818"/>
                </a:gdLst>
                <a:ahLst/>
                <a:cxnLst>
                  <a:cxn ang="0">
                    <a:pos x="T0" y="T1"/>
                  </a:cxn>
                  <a:cxn ang="0">
                    <a:pos x="T2" y="T3"/>
                  </a:cxn>
                  <a:cxn ang="0">
                    <a:pos x="T4" y="T5"/>
                  </a:cxn>
                  <a:cxn ang="0">
                    <a:pos x="T6" y="T7"/>
                  </a:cxn>
                  <a:cxn ang="0">
                    <a:pos x="T8" y="T9"/>
                  </a:cxn>
                  <a:cxn ang="0">
                    <a:pos x="T10" y="T11"/>
                  </a:cxn>
                  <a:cxn ang="0">
                    <a:pos x="T12" y="T13"/>
                  </a:cxn>
                </a:cxnLst>
                <a:rect l="0" t="0" r="r" b="b"/>
                <a:pathLst>
                  <a:path w="1881" h="1818">
                    <a:moveTo>
                      <a:pt x="94" y="543"/>
                    </a:moveTo>
                    <a:lnTo>
                      <a:pt x="418" y="1482"/>
                    </a:lnTo>
                    <a:cubicBezTo>
                      <a:pt x="510" y="1748"/>
                      <a:pt x="853" y="1818"/>
                      <a:pt x="1041" y="1609"/>
                    </a:cubicBezTo>
                    <a:lnTo>
                      <a:pt x="1692" y="885"/>
                    </a:lnTo>
                    <a:cubicBezTo>
                      <a:pt x="1881" y="675"/>
                      <a:pt x="1773" y="339"/>
                      <a:pt x="1497" y="278"/>
                    </a:cubicBezTo>
                    <a:lnTo>
                      <a:pt x="523" y="62"/>
                    </a:lnTo>
                    <a:cubicBezTo>
                      <a:pt x="241" y="0"/>
                      <a:pt x="0" y="270"/>
                      <a:pt x="94" y="543"/>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34" name="Freeform 336"/>
              <p:cNvSpPr/>
              <p:nvPr/>
            </p:nvSpPr>
            <p:spPr bwMode="auto">
              <a:xfrm>
                <a:off x="8048625" y="4325938"/>
                <a:ext cx="387350" cy="374650"/>
              </a:xfrm>
              <a:custGeom>
                <a:avLst/>
                <a:gdLst>
                  <a:gd name="T0" fmla="*/ 94 w 1880"/>
                  <a:gd name="T1" fmla="*/ 542 h 1818"/>
                  <a:gd name="T2" fmla="*/ 418 w 1880"/>
                  <a:gd name="T3" fmla="*/ 1482 h 1818"/>
                  <a:gd name="T4" fmla="*/ 1040 w 1880"/>
                  <a:gd name="T5" fmla="*/ 1609 h 1818"/>
                  <a:gd name="T6" fmla="*/ 1691 w 1880"/>
                  <a:gd name="T7" fmla="*/ 885 h 1818"/>
                  <a:gd name="T8" fmla="*/ 1497 w 1880"/>
                  <a:gd name="T9" fmla="*/ 278 h 1818"/>
                  <a:gd name="T10" fmla="*/ 522 w 1880"/>
                  <a:gd name="T11" fmla="*/ 62 h 1818"/>
                  <a:gd name="T12" fmla="*/ 94 w 1880"/>
                  <a:gd name="T13" fmla="*/ 542 h 1818"/>
                </a:gdLst>
                <a:ahLst/>
                <a:cxnLst>
                  <a:cxn ang="0">
                    <a:pos x="T0" y="T1"/>
                  </a:cxn>
                  <a:cxn ang="0">
                    <a:pos x="T2" y="T3"/>
                  </a:cxn>
                  <a:cxn ang="0">
                    <a:pos x="T4" y="T5"/>
                  </a:cxn>
                  <a:cxn ang="0">
                    <a:pos x="T6" y="T7"/>
                  </a:cxn>
                  <a:cxn ang="0">
                    <a:pos x="T8" y="T9"/>
                  </a:cxn>
                  <a:cxn ang="0">
                    <a:pos x="T10" y="T11"/>
                  </a:cxn>
                  <a:cxn ang="0">
                    <a:pos x="T12" y="T13"/>
                  </a:cxn>
                </a:cxnLst>
                <a:rect l="0" t="0" r="r" b="b"/>
                <a:pathLst>
                  <a:path w="1880" h="1818">
                    <a:moveTo>
                      <a:pt x="94" y="542"/>
                    </a:moveTo>
                    <a:lnTo>
                      <a:pt x="418" y="1482"/>
                    </a:lnTo>
                    <a:cubicBezTo>
                      <a:pt x="509" y="1748"/>
                      <a:pt x="853" y="1818"/>
                      <a:pt x="1040" y="1609"/>
                    </a:cubicBezTo>
                    <a:lnTo>
                      <a:pt x="1691" y="885"/>
                    </a:lnTo>
                    <a:cubicBezTo>
                      <a:pt x="1880" y="675"/>
                      <a:pt x="1772" y="339"/>
                      <a:pt x="1497" y="278"/>
                    </a:cubicBezTo>
                    <a:lnTo>
                      <a:pt x="522" y="62"/>
                    </a:lnTo>
                    <a:cubicBezTo>
                      <a:pt x="241" y="0"/>
                      <a:pt x="0" y="270"/>
                      <a:pt x="94" y="542"/>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535" name="Group 534"/>
            <p:cNvGrpSpPr/>
            <p:nvPr/>
          </p:nvGrpSpPr>
          <p:grpSpPr>
            <a:xfrm>
              <a:off x="9738622" y="846053"/>
              <a:ext cx="1101725" cy="1009650"/>
              <a:chOff x="6389688" y="5235575"/>
              <a:chExt cx="1101725" cy="1009650"/>
            </a:xfrm>
          </p:grpSpPr>
          <p:sp>
            <p:nvSpPr>
              <p:cNvPr id="536" name="Freeform 337"/>
              <p:cNvSpPr>
                <a:spLocks noEditPoints="1"/>
              </p:cNvSpPr>
              <p:nvPr/>
            </p:nvSpPr>
            <p:spPr bwMode="auto">
              <a:xfrm>
                <a:off x="6403975" y="5235575"/>
                <a:ext cx="1087438" cy="1009650"/>
              </a:xfrm>
              <a:custGeom>
                <a:avLst/>
                <a:gdLst>
                  <a:gd name="T0" fmla="*/ 3474 w 5292"/>
                  <a:gd name="T1" fmla="*/ 4880 h 4908"/>
                  <a:gd name="T2" fmla="*/ 1570 w 5292"/>
                  <a:gd name="T3" fmla="*/ 4837 h 4908"/>
                  <a:gd name="T4" fmla="*/ 3860 w 5292"/>
                  <a:gd name="T5" fmla="*/ 4775 h 4908"/>
                  <a:gd name="T6" fmla="*/ 1079 w 5292"/>
                  <a:gd name="T7" fmla="*/ 4643 h 4908"/>
                  <a:gd name="T8" fmla="*/ 839 w 5292"/>
                  <a:gd name="T9" fmla="*/ 4487 h 4908"/>
                  <a:gd name="T10" fmla="*/ 650 w 5292"/>
                  <a:gd name="T11" fmla="*/ 4332 h 4908"/>
                  <a:gd name="T12" fmla="*/ 494 w 5292"/>
                  <a:gd name="T13" fmla="*/ 4167 h 4908"/>
                  <a:gd name="T14" fmla="*/ 337 w 5292"/>
                  <a:gd name="T15" fmla="*/ 3963 h 4908"/>
                  <a:gd name="T16" fmla="*/ 182 w 5292"/>
                  <a:gd name="T17" fmla="*/ 3690 h 4908"/>
                  <a:gd name="T18" fmla="*/ 25 w 5292"/>
                  <a:gd name="T19" fmla="*/ 3245 h 4908"/>
                  <a:gd name="T20" fmla="*/ 927 w 5292"/>
                  <a:gd name="T21" fmla="*/ 2980 h 4908"/>
                  <a:gd name="T22" fmla="*/ 1384 w 5292"/>
                  <a:gd name="T23" fmla="*/ 2825 h 4908"/>
                  <a:gd name="T24" fmla="*/ 1715 w 5292"/>
                  <a:gd name="T25" fmla="*/ 2668 h 4908"/>
                  <a:gd name="T26" fmla="*/ 1994 w 5292"/>
                  <a:gd name="T27" fmla="*/ 2513 h 4908"/>
                  <a:gd name="T28" fmla="*/ 2234 w 5292"/>
                  <a:gd name="T29" fmla="*/ 2357 h 4908"/>
                  <a:gd name="T30" fmla="*/ 2450 w 5292"/>
                  <a:gd name="T31" fmla="*/ 2202 h 4908"/>
                  <a:gd name="T32" fmla="*/ 2645 w 5292"/>
                  <a:gd name="T33" fmla="*/ 2045 h 4908"/>
                  <a:gd name="T34" fmla="*/ 2827 w 5292"/>
                  <a:gd name="T35" fmla="*/ 1890 h 4908"/>
                  <a:gd name="T36" fmla="*/ 2995 w 5292"/>
                  <a:gd name="T37" fmla="*/ 1733 h 4908"/>
                  <a:gd name="T38" fmla="*/ 3154 w 5292"/>
                  <a:gd name="T39" fmla="*/ 1578 h 4908"/>
                  <a:gd name="T40" fmla="*/ 3309 w 5292"/>
                  <a:gd name="T41" fmla="*/ 1413 h 4908"/>
                  <a:gd name="T42" fmla="*/ 3465 w 5292"/>
                  <a:gd name="T43" fmla="*/ 1242 h 4908"/>
                  <a:gd name="T44" fmla="*/ 3620 w 5292"/>
                  <a:gd name="T45" fmla="*/ 1058 h 4908"/>
                  <a:gd name="T46" fmla="*/ 3777 w 5292"/>
                  <a:gd name="T47" fmla="*/ 865 h 4908"/>
                  <a:gd name="T48" fmla="*/ 3932 w 5292"/>
                  <a:gd name="T49" fmla="*/ 660 h 4908"/>
                  <a:gd name="T50" fmla="*/ 4089 w 5292"/>
                  <a:gd name="T51" fmla="*/ 443 h 4908"/>
                  <a:gd name="T52" fmla="*/ 4222 w 5292"/>
                  <a:gd name="T53" fmla="*/ 283 h 4908"/>
                  <a:gd name="T54" fmla="*/ 4455 w 5292"/>
                  <a:gd name="T55" fmla="*/ 438 h 4908"/>
                  <a:gd name="T56" fmla="*/ 4635 w 5292"/>
                  <a:gd name="T57" fmla="*/ 595 h 4908"/>
                  <a:gd name="T58" fmla="*/ 4794 w 5292"/>
                  <a:gd name="T59" fmla="*/ 763 h 4908"/>
                  <a:gd name="T60" fmla="*/ 4949 w 5292"/>
                  <a:gd name="T61" fmla="*/ 975 h 4908"/>
                  <a:gd name="T62" fmla="*/ 5105 w 5292"/>
                  <a:gd name="T63" fmla="*/ 1258 h 4908"/>
                  <a:gd name="T64" fmla="*/ 5260 w 5292"/>
                  <a:gd name="T65" fmla="*/ 1762 h 4908"/>
                  <a:gd name="T66" fmla="*/ 4660 w 5292"/>
                  <a:gd name="T67" fmla="*/ 2062 h 4908"/>
                  <a:gd name="T68" fmla="*/ 4247 w 5292"/>
                  <a:gd name="T69" fmla="*/ 2218 h 4908"/>
                  <a:gd name="T70" fmla="*/ 3925 w 5292"/>
                  <a:gd name="T71" fmla="*/ 2373 h 4908"/>
                  <a:gd name="T72" fmla="*/ 3657 w 5292"/>
                  <a:gd name="T73" fmla="*/ 2530 h 4908"/>
                  <a:gd name="T74" fmla="*/ 3415 w 5292"/>
                  <a:gd name="T75" fmla="*/ 2685 h 4908"/>
                  <a:gd name="T76" fmla="*/ 3199 w 5292"/>
                  <a:gd name="T77" fmla="*/ 2842 h 4908"/>
                  <a:gd name="T78" fmla="*/ 2997 w 5292"/>
                  <a:gd name="T79" fmla="*/ 2997 h 4908"/>
                  <a:gd name="T80" fmla="*/ 2810 w 5292"/>
                  <a:gd name="T81" fmla="*/ 3153 h 4908"/>
                  <a:gd name="T82" fmla="*/ 2632 w 5292"/>
                  <a:gd name="T83" fmla="*/ 3308 h 4908"/>
                  <a:gd name="T84" fmla="*/ 2467 w 5292"/>
                  <a:gd name="T85" fmla="*/ 3465 h 4908"/>
                  <a:gd name="T86" fmla="*/ 2307 w 5292"/>
                  <a:gd name="T87" fmla="*/ 3620 h 4908"/>
                  <a:gd name="T88" fmla="*/ 2152 w 5292"/>
                  <a:gd name="T89" fmla="*/ 3780 h 4908"/>
                  <a:gd name="T90" fmla="*/ 1995 w 5292"/>
                  <a:gd name="T91" fmla="*/ 3947 h 4908"/>
                  <a:gd name="T92" fmla="*/ 1840 w 5292"/>
                  <a:gd name="T93" fmla="*/ 4123 h 4908"/>
                  <a:gd name="T94" fmla="*/ 1684 w 5292"/>
                  <a:gd name="T95" fmla="*/ 4303 h 4908"/>
                  <a:gd name="T96" fmla="*/ 1529 w 5292"/>
                  <a:gd name="T97" fmla="*/ 4495 h 4908"/>
                  <a:gd name="T98" fmla="*/ 1372 w 5292"/>
                  <a:gd name="T99" fmla="*/ 4693 h 4908"/>
                  <a:gd name="T100" fmla="*/ 4024 w 5292"/>
                  <a:gd name="T101" fmla="*/ 4705 h 4908"/>
                  <a:gd name="T102" fmla="*/ 4162 w 5292"/>
                  <a:gd name="T103" fmla="*/ 4637 h 4908"/>
                  <a:gd name="T104" fmla="*/ 4262 w 5292"/>
                  <a:gd name="T105" fmla="*/ 4577 h 4908"/>
                  <a:gd name="T106" fmla="*/ 4387 w 5292"/>
                  <a:gd name="T107" fmla="*/ 4490 h 4908"/>
                  <a:gd name="T108" fmla="*/ 4482 w 5292"/>
                  <a:gd name="T109" fmla="*/ 4417 h 4908"/>
                  <a:gd name="T110" fmla="*/ 4564 w 5292"/>
                  <a:gd name="T111" fmla="*/ 4345 h 4908"/>
                  <a:gd name="T112" fmla="*/ 4637 w 5292"/>
                  <a:gd name="T113" fmla="*/ 4277 h 4908"/>
                  <a:gd name="T114" fmla="*/ 4710 w 5292"/>
                  <a:gd name="T115" fmla="*/ 4195 h 4908"/>
                  <a:gd name="T116" fmla="*/ 4787 w 5292"/>
                  <a:gd name="T117" fmla="*/ 4105 h 4908"/>
                  <a:gd name="T118" fmla="*/ 4855 w 5292"/>
                  <a:gd name="T119" fmla="*/ 4022 h 4908"/>
                  <a:gd name="T120" fmla="*/ 4027 w 5292"/>
                  <a:gd name="T121" fmla="*/ 187 h 4908"/>
                  <a:gd name="T122" fmla="*/ 3914 w 5292"/>
                  <a:gd name="T123" fmla="*/ 138 h 4908"/>
                  <a:gd name="T124" fmla="*/ 3645 w 5292"/>
                  <a:gd name="T125" fmla="*/ 55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92" h="4908">
                    <a:moveTo>
                      <a:pt x="2040" y="4908"/>
                    </a:moveTo>
                    <a:lnTo>
                      <a:pt x="2040" y="4907"/>
                    </a:lnTo>
                    <a:lnTo>
                      <a:pt x="2004" y="4907"/>
                    </a:lnTo>
                    <a:lnTo>
                      <a:pt x="2004" y="4905"/>
                    </a:lnTo>
                    <a:lnTo>
                      <a:pt x="1975" y="4905"/>
                    </a:lnTo>
                    <a:lnTo>
                      <a:pt x="1975" y="4903"/>
                    </a:lnTo>
                    <a:lnTo>
                      <a:pt x="2005" y="4903"/>
                    </a:lnTo>
                    <a:lnTo>
                      <a:pt x="2005" y="4905"/>
                    </a:lnTo>
                    <a:lnTo>
                      <a:pt x="2042" y="4905"/>
                    </a:lnTo>
                    <a:lnTo>
                      <a:pt x="2042" y="4907"/>
                    </a:lnTo>
                    <a:lnTo>
                      <a:pt x="3195" y="4907"/>
                    </a:lnTo>
                    <a:lnTo>
                      <a:pt x="3195" y="4908"/>
                    </a:lnTo>
                    <a:lnTo>
                      <a:pt x="2040" y="4908"/>
                    </a:lnTo>
                    <a:close/>
                    <a:moveTo>
                      <a:pt x="3197" y="4907"/>
                    </a:moveTo>
                    <a:lnTo>
                      <a:pt x="3197" y="4905"/>
                    </a:lnTo>
                    <a:lnTo>
                      <a:pt x="3232" y="4905"/>
                    </a:lnTo>
                    <a:lnTo>
                      <a:pt x="3232" y="4903"/>
                    </a:lnTo>
                    <a:lnTo>
                      <a:pt x="3257" y="4903"/>
                    </a:lnTo>
                    <a:lnTo>
                      <a:pt x="3257" y="4905"/>
                    </a:lnTo>
                    <a:lnTo>
                      <a:pt x="3234" y="4905"/>
                    </a:lnTo>
                    <a:lnTo>
                      <a:pt x="3234" y="4907"/>
                    </a:lnTo>
                    <a:lnTo>
                      <a:pt x="3197" y="4907"/>
                    </a:lnTo>
                    <a:close/>
                    <a:moveTo>
                      <a:pt x="1952" y="4902"/>
                    </a:moveTo>
                    <a:lnTo>
                      <a:pt x="1969" y="4902"/>
                    </a:lnTo>
                    <a:lnTo>
                      <a:pt x="1969" y="4903"/>
                    </a:lnTo>
                    <a:lnTo>
                      <a:pt x="1952" y="4903"/>
                    </a:lnTo>
                    <a:lnTo>
                      <a:pt x="1952" y="4902"/>
                    </a:lnTo>
                    <a:close/>
                    <a:moveTo>
                      <a:pt x="3262" y="4902"/>
                    </a:moveTo>
                    <a:lnTo>
                      <a:pt x="3280" y="4902"/>
                    </a:lnTo>
                    <a:lnTo>
                      <a:pt x="3280" y="4903"/>
                    </a:lnTo>
                    <a:lnTo>
                      <a:pt x="3262" y="4903"/>
                    </a:lnTo>
                    <a:lnTo>
                      <a:pt x="3262" y="4902"/>
                    </a:lnTo>
                    <a:close/>
                    <a:moveTo>
                      <a:pt x="1935" y="4902"/>
                    </a:moveTo>
                    <a:lnTo>
                      <a:pt x="1935" y="4900"/>
                    </a:lnTo>
                    <a:lnTo>
                      <a:pt x="1919" y="4900"/>
                    </a:lnTo>
                    <a:lnTo>
                      <a:pt x="1919" y="4898"/>
                    </a:lnTo>
                    <a:lnTo>
                      <a:pt x="1902" y="4898"/>
                    </a:lnTo>
                    <a:lnTo>
                      <a:pt x="1902" y="4897"/>
                    </a:lnTo>
                    <a:lnTo>
                      <a:pt x="1885" y="4897"/>
                    </a:lnTo>
                    <a:lnTo>
                      <a:pt x="1885" y="4895"/>
                    </a:lnTo>
                    <a:lnTo>
                      <a:pt x="1869" y="4895"/>
                    </a:lnTo>
                    <a:lnTo>
                      <a:pt x="1869" y="4893"/>
                    </a:lnTo>
                    <a:lnTo>
                      <a:pt x="1852" y="4893"/>
                    </a:lnTo>
                    <a:lnTo>
                      <a:pt x="1852" y="4892"/>
                    </a:lnTo>
                    <a:lnTo>
                      <a:pt x="1837" y="4892"/>
                    </a:lnTo>
                    <a:lnTo>
                      <a:pt x="1837" y="4890"/>
                    </a:lnTo>
                    <a:lnTo>
                      <a:pt x="1854" y="4890"/>
                    </a:lnTo>
                    <a:lnTo>
                      <a:pt x="1854" y="4892"/>
                    </a:lnTo>
                    <a:lnTo>
                      <a:pt x="1870" y="4892"/>
                    </a:lnTo>
                    <a:lnTo>
                      <a:pt x="1870" y="4893"/>
                    </a:lnTo>
                    <a:lnTo>
                      <a:pt x="1887" y="4893"/>
                    </a:lnTo>
                    <a:lnTo>
                      <a:pt x="1887" y="4895"/>
                    </a:lnTo>
                    <a:lnTo>
                      <a:pt x="1904" y="4895"/>
                    </a:lnTo>
                    <a:lnTo>
                      <a:pt x="1904" y="4897"/>
                    </a:lnTo>
                    <a:lnTo>
                      <a:pt x="1920" y="4897"/>
                    </a:lnTo>
                    <a:lnTo>
                      <a:pt x="1920" y="4898"/>
                    </a:lnTo>
                    <a:lnTo>
                      <a:pt x="1937" y="4898"/>
                    </a:lnTo>
                    <a:lnTo>
                      <a:pt x="1937" y="4900"/>
                    </a:lnTo>
                    <a:lnTo>
                      <a:pt x="1952" y="4900"/>
                    </a:lnTo>
                    <a:lnTo>
                      <a:pt x="1952" y="4902"/>
                    </a:lnTo>
                    <a:lnTo>
                      <a:pt x="1935" y="4902"/>
                    </a:lnTo>
                    <a:close/>
                    <a:moveTo>
                      <a:pt x="3284" y="4900"/>
                    </a:moveTo>
                    <a:lnTo>
                      <a:pt x="3302" y="4900"/>
                    </a:lnTo>
                    <a:lnTo>
                      <a:pt x="3302" y="4902"/>
                    </a:lnTo>
                    <a:lnTo>
                      <a:pt x="3284" y="4902"/>
                    </a:lnTo>
                    <a:lnTo>
                      <a:pt x="3284" y="4900"/>
                    </a:lnTo>
                    <a:close/>
                    <a:moveTo>
                      <a:pt x="3304" y="4900"/>
                    </a:moveTo>
                    <a:lnTo>
                      <a:pt x="3304" y="4898"/>
                    </a:lnTo>
                    <a:lnTo>
                      <a:pt x="3324" y="4898"/>
                    </a:lnTo>
                    <a:lnTo>
                      <a:pt x="3324" y="4897"/>
                    </a:lnTo>
                    <a:lnTo>
                      <a:pt x="3339" y="4897"/>
                    </a:lnTo>
                    <a:lnTo>
                      <a:pt x="3339" y="4895"/>
                    </a:lnTo>
                    <a:lnTo>
                      <a:pt x="3354" y="4895"/>
                    </a:lnTo>
                    <a:lnTo>
                      <a:pt x="3354" y="4897"/>
                    </a:lnTo>
                    <a:lnTo>
                      <a:pt x="3340" y="4897"/>
                    </a:lnTo>
                    <a:lnTo>
                      <a:pt x="3340" y="4898"/>
                    </a:lnTo>
                    <a:lnTo>
                      <a:pt x="3325" y="4898"/>
                    </a:lnTo>
                    <a:lnTo>
                      <a:pt x="3325" y="4900"/>
                    </a:lnTo>
                    <a:lnTo>
                      <a:pt x="3304" y="4900"/>
                    </a:lnTo>
                    <a:close/>
                    <a:moveTo>
                      <a:pt x="3354" y="4893"/>
                    </a:moveTo>
                    <a:lnTo>
                      <a:pt x="3367" y="4893"/>
                    </a:lnTo>
                    <a:lnTo>
                      <a:pt x="3367" y="4895"/>
                    </a:lnTo>
                    <a:lnTo>
                      <a:pt x="3354" y="4895"/>
                    </a:lnTo>
                    <a:lnTo>
                      <a:pt x="3354" y="4893"/>
                    </a:lnTo>
                    <a:close/>
                    <a:moveTo>
                      <a:pt x="3369" y="4892"/>
                    </a:moveTo>
                    <a:lnTo>
                      <a:pt x="3380" y="4892"/>
                    </a:lnTo>
                    <a:lnTo>
                      <a:pt x="3380" y="4893"/>
                    </a:lnTo>
                    <a:lnTo>
                      <a:pt x="3369" y="4893"/>
                    </a:lnTo>
                    <a:lnTo>
                      <a:pt x="3369" y="4892"/>
                    </a:lnTo>
                    <a:close/>
                    <a:moveTo>
                      <a:pt x="3384" y="4890"/>
                    </a:moveTo>
                    <a:lnTo>
                      <a:pt x="3395" y="4890"/>
                    </a:lnTo>
                    <a:lnTo>
                      <a:pt x="3395" y="4892"/>
                    </a:lnTo>
                    <a:lnTo>
                      <a:pt x="3384" y="4892"/>
                    </a:lnTo>
                    <a:lnTo>
                      <a:pt x="3384" y="4890"/>
                    </a:lnTo>
                    <a:close/>
                    <a:moveTo>
                      <a:pt x="1824" y="4888"/>
                    </a:moveTo>
                    <a:lnTo>
                      <a:pt x="1837" y="4888"/>
                    </a:lnTo>
                    <a:lnTo>
                      <a:pt x="1837" y="4890"/>
                    </a:lnTo>
                    <a:lnTo>
                      <a:pt x="1824" y="4890"/>
                    </a:lnTo>
                    <a:lnTo>
                      <a:pt x="1824" y="4888"/>
                    </a:lnTo>
                    <a:close/>
                    <a:moveTo>
                      <a:pt x="3397" y="4888"/>
                    </a:moveTo>
                    <a:lnTo>
                      <a:pt x="3409" y="4888"/>
                    </a:lnTo>
                    <a:lnTo>
                      <a:pt x="3409" y="4890"/>
                    </a:lnTo>
                    <a:lnTo>
                      <a:pt x="3397" y="4890"/>
                    </a:lnTo>
                    <a:lnTo>
                      <a:pt x="3397" y="4888"/>
                    </a:lnTo>
                    <a:close/>
                    <a:moveTo>
                      <a:pt x="1812" y="4888"/>
                    </a:moveTo>
                    <a:lnTo>
                      <a:pt x="1812" y="4887"/>
                    </a:lnTo>
                    <a:lnTo>
                      <a:pt x="1802" y="4887"/>
                    </a:lnTo>
                    <a:lnTo>
                      <a:pt x="1802" y="4885"/>
                    </a:lnTo>
                    <a:lnTo>
                      <a:pt x="1792" y="4885"/>
                    </a:lnTo>
                    <a:lnTo>
                      <a:pt x="1792" y="4883"/>
                    </a:lnTo>
                    <a:lnTo>
                      <a:pt x="1782" y="4883"/>
                    </a:lnTo>
                    <a:lnTo>
                      <a:pt x="1782" y="4882"/>
                    </a:lnTo>
                    <a:lnTo>
                      <a:pt x="1772" y="4882"/>
                    </a:lnTo>
                    <a:lnTo>
                      <a:pt x="1772" y="4880"/>
                    </a:lnTo>
                    <a:lnTo>
                      <a:pt x="1762" y="4880"/>
                    </a:lnTo>
                    <a:lnTo>
                      <a:pt x="1762" y="4878"/>
                    </a:lnTo>
                    <a:lnTo>
                      <a:pt x="1752" y="4878"/>
                    </a:lnTo>
                    <a:lnTo>
                      <a:pt x="1752" y="4877"/>
                    </a:lnTo>
                    <a:lnTo>
                      <a:pt x="1744" y="4877"/>
                    </a:lnTo>
                    <a:lnTo>
                      <a:pt x="1744" y="4875"/>
                    </a:lnTo>
                    <a:lnTo>
                      <a:pt x="1734" y="4875"/>
                    </a:lnTo>
                    <a:lnTo>
                      <a:pt x="1734" y="4873"/>
                    </a:lnTo>
                    <a:lnTo>
                      <a:pt x="1724" y="4873"/>
                    </a:lnTo>
                    <a:lnTo>
                      <a:pt x="1724" y="4872"/>
                    </a:lnTo>
                    <a:lnTo>
                      <a:pt x="1714" y="4872"/>
                    </a:lnTo>
                    <a:lnTo>
                      <a:pt x="1714" y="4870"/>
                    </a:lnTo>
                    <a:lnTo>
                      <a:pt x="1704" y="4870"/>
                    </a:lnTo>
                    <a:lnTo>
                      <a:pt x="1704" y="4868"/>
                    </a:lnTo>
                    <a:lnTo>
                      <a:pt x="1694" y="4868"/>
                    </a:lnTo>
                    <a:lnTo>
                      <a:pt x="1694" y="4867"/>
                    </a:lnTo>
                    <a:lnTo>
                      <a:pt x="1685" y="4867"/>
                    </a:lnTo>
                    <a:lnTo>
                      <a:pt x="1685" y="4865"/>
                    </a:lnTo>
                    <a:lnTo>
                      <a:pt x="1695" y="4865"/>
                    </a:lnTo>
                    <a:lnTo>
                      <a:pt x="1695" y="4867"/>
                    </a:lnTo>
                    <a:lnTo>
                      <a:pt x="1705" y="4867"/>
                    </a:lnTo>
                    <a:lnTo>
                      <a:pt x="1705" y="4868"/>
                    </a:lnTo>
                    <a:lnTo>
                      <a:pt x="1715" y="4868"/>
                    </a:lnTo>
                    <a:lnTo>
                      <a:pt x="1715" y="4870"/>
                    </a:lnTo>
                    <a:lnTo>
                      <a:pt x="1725" y="4870"/>
                    </a:lnTo>
                    <a:lnTo>
                      <a:pt x="1725" y="4872"/>
                    </a:lnTo>
                    <a:lnTo>
                      <a:pt x="1735" y="4872"/>
                    </a:lnTo>
                    <a:lnTo>
                      <a:pt x="1735" y="4873"/>
                    </a:lnTo>
                    <a:lnTo>
                      <a:pt x="1745" y="4873"/>
                    </a:lnTo>
                    <a:lnTo>
                      <a:pt x="1745" y="4875"/>
                    </a:lnTo>
                    <a:lnTo>
                      <a:pt x="1754" y="4875"/>
                    </a:lnTo>
                    <a:lnTo>
                      <a:pt x="1754" y="4877"/>
                    </a:lnTo>
                    <a:lnTo>
                      <a:pt x="1764" y="4877"/>
                    </a:lnTo>
                    <a:lnTo>
                      <a:pt x="1764" y="4878"/>
                    </a:lnTo>
                    <a:lnTo>
                      <a:pt x="1774" y="4878"/>
                    </a:lnTo>
                    <a:lnTo>
                      <a:pt x="1774" y="4880"/>
                    </a:lnTo>
                    <a:lnTo>
                      <a:pt x="1784" y="4880"/>
                    </a:lnTo>
                    <a:lnTo>
                      <a:pt x="1784" y="4882"/>
                    </a:lnTo>
                    <a:lnTo>
                      <a:pt x="1794" y="4882"/>
                    </a:lnTo>
                    <a:lnTo>
                      <a:pt x="1794" y="4883"/>
                    </a:lnTo>
                    <a:lnTo>
                      <a:pt x="1804" y="4883"/>
                    </a:lnTo>
                    <a:lnTo>
                      <a:pt x="1804" y="4885"/>
                    </a:lnTo>
                    <a:lnTo>
                      <a:pt x="1814" y="4885"/>
                    </a:lnTo>
                    <a:lnTo>
                      <a:pt x="1814" y="4887"/>
                    </a:lnTo>
                    <a:lnTo>
                      <a:pt x="1824" y="4887"/>
                    </a:lnTo>
                    <a:lnTo>
                      <a:pt x="1824" y="4888"/>
                    </a:lnTo>
                    <a:lnTo>
                      <a:pt x="1812" y="4888"/>
                    </a:lnTo>
                    <a:close/>
                    <a:moveTo>
                      <a:pt x="3409" y="4888"/>
                    </a:moveTo>
                    <a:lnTo>
                      <a:pt x="3409" y="4887"/>
                    </a:lnTo>
                    <a:lnTo>
                      <a:pt x="3420" y="4887"/>
                    </a:lnTo>
                    <a:lnTo>
                      <a:pt x="3420" y="4885"/>
                    </a:lnTo>
                    <a:lnTo>
                      <a:pt x="3432" y="4885"/>
                    </a:lnTo>
                    <a:lnTo>
                      <a:pt x="3432" y="4883"/>
                    </a:lnTo>
                    <a:lnTo>
                      <a:pt x="3444" y="4883"/>
                    </a:lnTo>
                    <a:lnTo>
                      <a:pt x="3444" y="4885"/>
                    </a:lnTo>
                    <a:lnTo>
                      <a:pt x="3434" y="4885"/>
                    </a:lnTo>
                    <a:lnTo>
                      <a:pt x="3434" y="4887"/>
                    </a:lnTo>
                    <a:lnTo>
                      <a:pt x="3422" y="4887"/>
                    </a:lnTo>
                    <a:lnTo>
                      <a:pt x="3422" y="4888"/>
                    </a:lnTo>
                    <a:lnTo>
                      <a:pt x="3409" y="4888"/>
                    </a:lnTo>
                    <a:close/>
                    <a:moveTo>
                      <a:pt x="3444" y="4882"/>
                    </a:moveTo>
                    <a:lnTo>
                      <a:pt x="3454" y="4882"/>
                    </a:lnTo>
                    <a:lnTo>
                      <a:pt x="3454" y="4883"/>
                    </a:lnTo>
                    <a:lnTo>
                      <a:pt x="3444" y="4883"/>
                    </a:lnTo>
                    <a:lnTo>
                      <a:pt x="3444" y="4882"/>
                    </a:lnTo>
                    <a:close/>
                    <a:moveTo>
                      <a:pt x="3455" y="4880"/>
                    </a:moveTo>
                    <a:lnTo>
                      <a:pt x="3464" y="4880"/>
                    </a:lnTo>
                    <a:lnTo>
                      <a:pt x="3464" y="4882"/>
                    </a:lnTo>
                    <a:lnTo>
                      <a:pt x="3455" y="4882"/>
                    </a:lnTo>
                    <a:lnTo>
                      <a:pt x="3455" y="4880"/>
                    </a:lnTo>
                    <a:close/>
                    <a:moveTo>
                      <a:pt x="3464" y="4878"/>
                    </a:moveTo>
                    <a:lnTo>
                      <a:pt x="3474" y="4878"/>
                    </a:lnTo>
                    <a:lnTo>
                      <a:pt x="3474" y="4880"/>
                    </a:lnTo>
                    <a:lnTo>
                      <a:pt x="3464" y="4880"/>
                    </a:lnTo>
                    <a:lnTo>
                      <a:pt x="3464" y="4878"/>
                    </a:lnTo>
                    <a:close/>
                    <a:moveTo>
                      <a:pt x="3474" y="4877"/>
                    </a:moveTo>
                    <a:lnTo>
                      <a:pt x="3484" y="4877"/>
                    </a:lnTo>
                    <a:lnTo>
                      <a:pt x="3484" y="4878"/>
                    </a:lnTo>
                    <a:lnTo>
                      <a:pt x="3474" y="4878"/>
                    </a:lnTo>
                    <a:lnTo>
                      <a:pt x="3474" y="4877"/>
                    </a:lnTo>
                    <a:close/>
                    <a:moveTo>
                      <a:pt x="3484" y="4875"/>
                    </a:moveTo>
                    <a:lnTo>
                      <a:pt x="3492" y="4875"/>
                    </a:lnTo>
                    <a:lnTo>
                      <a:pt x="3492" y="4877"/>
                    </a:lnTo>
                    <a:lnTo>
                      <a:pt x="3484" y="4877"/>
                    </a:lnTo>
                    <a:lnTo>
                      <a:pt x="3484" y="4875"/>
                    </a:lnTo>
                    <a:close/>
                    <a:moveTo>
                      <a:pt x="3494" y="4873"/>
                    </a:moveTo>
                    <a:lnTo>
                      <a:pt x="3502" y="4873"/>
                    </a:lnTo>
                    <a:lnTo>
                      <a:pt x="3502" y="4875"/>
                    </a:lnTo>
                    <a:lnTo>
                      <a:pt x="3494" y="4875"/>
                    </a:lnTo>
                    <a:lnTo>
                      <a:pt x="3494" y="4873"/>
                    </a:lnTo>
                    <a:close/>
                    <a:moveTo>
                      <a:pt x="3502" y="4872"/>
                    </a:moveTo>
                    <a:lnTo>
                      <a:pt x="3512" y="4872"/>
                    </a:lnTo>
                    <a:lnTo>
                      <a:pt x="3512" y="4873"/>
                    </a:lnTo>
                    <a:lnTo>
                      <a:pt x="3502" y="4873"/>
                    </a:lnTo>
                    <a:lnTo>
                      <a:pt x="3502" y="4872"/>
                    </a:lnTo>
                    <a:close/>
                    <a:moveTo>
                      <a:pt x="3512" y="4872"/>
                    </a:moveTo>
                    <a:lnTo>
                      <a:pt x="3512" y="4870"/>
                    </a:lnTo>
                    <a:lnTo>
                      <a:pt x="3520" y="4870"/>
                    </a:lnTo>
                    <a:lnTo>
                      <a:pt x="3520" y="4868"/>
                    </a:lnTo>
                    <a:lnTo>
                      <a:pt x="3529" y="4868"/>
                    </a:lnTo>
                    <a:lnTo>
                      <a:pt x="3529" y="4867"/>
                    </a:lnTo>
                    <a:lnTo>
                      <a:pt x="3537" y="4867"/>
                    </a:lnTo>
                    <a:lnTo>
                      <a:pt x="3537" y="4865"/>
                    </a:lnTo>
                    <a:lnTo>
                      <a:pt x="3545" y="4865"/>
                    </a:lnTo>
                    <a:lnTo>
                      <a:pt x="3545" y="4863"/>
                    </a:lnTo>
                    <a:lnTo>
                      <a:pt x="3554" y="4863"/>
                    </a:lnTo>
                    <a:lnTo>
                      <a:pt x="3554" y="4865"/>
                    </a:lnTo>
                    <a:lnTo>
                      <a:pt x="3547" y="4865"/>
                    </a:lnTo>
                    <a:lnTo>
                      <a:pt x="3547" y="4867"/>
                    </a:lnTo>
                    <a:lnTo>
                      <a:pt x="3539" y="4867"/>
                    </a:lnTo>
                    <a:lnTo>
                      <a:pt x="3539" y="4868"/>
                    </a:lnTo>
                    <a:lnTo>
                      <a:pt x="3530" y="4868"/>
                    </a:lnTo>
                    <a:lnTo>
                      <a:pt x="3530" y="4870"/>
                    </a:lnTo>
                    <a:lnTo>
                      <a:pt x="3522" y="4870"/>
                    </a:lnTo>
                    <a:lnTo>
                      <a:pt x="3522" y="4872"/>
                    </a:lnTo>
                    <a:lnTo>
                      <a:pt x="3512" y="4872"/>
                    </a:lnTo>
                    <a:close/>
                    <a:moveTo>
                      <a:pt x="1679" y="4863"/>
                    </a:moveTo>
                    <a:lnTo>
                      <a:pt x="1685" y="4863"/>
                    </a:lnTo>
                    <a:lnTo>
                      <a:pt x="1685" y="4865"/>
                    </a:lnTo>
                    <a:lnTo>
                      <a:pt x="1679" y="4865"/>
                    </a:lnTo>
                    <a:lnTo>
                      <a:pt x="1679" y="4863"/>
                    </a:lnTo>
                    <a:close/>
                    <a:moveTo>
                      <a:pt x="1670" y="4863"/>
                    </a:moveTo>
                    <a:lnTo>
                      <a:pt x="1670" y="4862"/>
                    </a:lnTo>
                    <a:lnTo>
                      <a:pt x="1664" y="4862"/>
                    </a:lnTo>
                    <a:lnTo>
                      <a:pt x="1664" y="4860"/>
                    </a:lnTo>
                    <a:lnTo>
                      <a:pt x="1672" y="4860"/>
                    </a:lnTo>
                    <a:lnTo>
                      <a:pt x="1672" y="4862"/>
                    </a:lnTo>
                    <a:lnTo>
                      <a:pt x="1679" y="4862"/>
                    </a:lnTo>
                    <a:lnTo>
                      <a:pt x="1679" y="4863"/>
                    </a:lnTo>
                    <a:lnTo>
                      <a:pt x="1670" y="4863"/>
                    </a:lnTo>
                    <a:close/>
                    <a:moveTo>
                      <a:pt x="3554" y="4862"/>
                    </a:moveTo>
                    <a:lnTo>
                      <a:pt x="3562" y="4862"/>
                    </a:lnTo>
                    <a:lnTo>
                      <a:pt x="3562" y="4863"/>
                    </a:lnTo>
                    <a:lnTo>
                      <a:pt x="3554" y="4863"/>
                    </a:lnTo>
                    <a:lnTo>
                      <a:pt x="3554" y="4862"/>
                    </a:lnTo>
                    <a:close/>
                    <a:moveTo>
                      <a:pt x="3562" y="4860"/>
                    </a:moveTo>
                    <a:lnTo>
                      <a:pt x="3569" y="4860"/>
                    </a:lnTo>
                    <a:lnTo>
                      <a:pt x="3569" y="4862"/>
                    </a:lnTo>
                    <a:lnTo>
                      <a:pt x="3562" y="4862"/>
                    </a:lnTo>
                    <a:lnTo>
                      <a:pt x="3562" y="4860"/>
                    </a:lnTo>
                    <a:close/>
                    <a:moveTo>
                      <a:pt x="1655" y="4860"/>
                    </a:moveTo>
                    <a:lnTo>
                      <a:pt x="1655" y="4858"/>
                    </a:lnTo>
                    <a:lnTo>
                      <a:pt x="1647" y="4858"/>
                    </a:lnTo>
                    <a:lnTo>
                      <a:pt x="1647" y="4857"/>
                    </a:lnTo>
                    <a:lnTo>
                      <a:pt x="1640" y="4857"/>
                    </a:lnTo>
                    <a:lnTo>
                      <a:pt x="1640" y="4855"/>
                    </a:lnTo>
                    <a:lnTo>
                      <a:pt x="1632" y="4855"/>
                    </a:lnTo>
                    <a:lnTo>
                      <a:pt x="1632" y="4853"/>
                    </a:lnTo>
                    <a:lnTo>
                      <a:pt x="1625" y="4853"/>
                    </a:lnTo>
                    <a:lnTo>
                      <a:pt x="1625" y="4852"/>
                    </a:lnTo>
                    <a:lnTo>
                      <a:pt x="1619" y="4852"/>
                    </a:lnTo>
                    <a:lnTo>
                      <a:pt x="1619" y="4850"/>
                    </a:lnTo>
                    <a:lnTo>
                      <a:pt x="1610" y="4850"/>
                    </a:lnTo>
                    <a:lnTo>
                      <a:pt x="1610" y="4848"/>
                    </a:lnTo>
                    <a:lnTo>
                      <a:pt x="1604" y="4848"/>
                    </a:lnTo>
                    <a:lnTo>
                      <a:pt x="1604" y="4847"/>
                    </a:lnTo>
                    <a:lnTo>
                      <a:pt x="1597" y="4847"/>
                    </a:lnTo>
                    <a:lnTo>
                      <a:pt x="1597" y="4845"/>
                    </a:lnTo>
                    <a:lnTo>
                      <a:pt x="1605" y="4845"/>
                    </a:lnTo>
                    <a:lnTo>
                      <a:pt x="1605" y="4847"/>
                    </a:lnTo>
                    <a:lnTo>
                      <a:pt x="1612" y="4847"/>
                    </a:lnTo>
                    <a:lnTo>
                      <a:pt x="1612" y="4848"/>
                    </a:lnTo>
                    <a:lnTo>
                      <a:pt x="1620" y="4848"/>
                    </a:lnTo>
                    <a:lnTo>
                      <a:pt x="1620" y="4850"/>
                    </a:lnTo>
                    <a:lnTo>
                      <a:pt x="1627" y="4850"/>
                    </a:lnTo>
                    <a:lnTo>
                      <a:pt x="1627" y="4852"/>
                    </a:lnTo>
                    <a:lnTo>
                      <a:pt x="1634" y="4852"/>
                    </a:lnTo>
                    <a:lnTo>
                      <a:pt x="1634" y="4853"/>
                    </a:lnTo>
                    <a:lnTo>
                      <a:pt x="1642" y="4853"/>
                    </a:lnTo>
                    <a:lnTo>
                      <a:pt x="1642" y="4855"/>
                    </a:lnTo>
                    <a:lnTo>
                      <a:pt x="1649" y="4855"/>
                    </a:lnTo>
                    <a:lnTo>
                      <a:pt x="1649" y="4857"/>
                    </a:lnTo>
                    <a:lnTo>
                      <a:pt x="1657" y="4857"/>
                    </a:lnTo>
                    <a:lnTo>
                      <a:pt x="1657" y="4858"/>
                    </a:lnTo>
                    <a:lnTo>
                      <a:pt x="1664" y="4858"/>
                    </a:lnTo>
                    <a:lnTo>
                      <a:pt x="1664" y="4860"/>
                    </a:lnTo>
                    <a:lnTo>
                      <a:pt x="1655" y="4860"/>
                    </a:lnTo>
                    <a:close/>
                    <a:moveTo>
                      <a:pt x="3570" y="4858"/>
                    </a:moveTo>
                    <a:lnTo>
                      <a:pt x="3577" y="4858"/>
                    </a:lnTo>
                    <a:lnTo>
                      <a:pt x="3577" y="4860"/>
                    </a:lnTo>
                    <a:lnTo>
                      <a:pt x="3570" y="4860"/>
                    </a:lnTo>
                    <a:lnTo>
                      <a:pt x="3570" y="4858"/>
                    </a:lnTo>
                    <a:close/>
                    <a:moveTo>
                      <a:pt x="3577" y="4857"/>
                    </a:moveTo>
                    <a:lnTo>
                      <a:pt x="3584" y="4857"/>
                    </a:lnTo>
                    <a:lnTo>
                      <a:pt x="3584" y="4858"/>
                    </a:lnTo>
                    <a:lnTo>
                      <a:pt x="3577" y="4858"/>
                    </a:lnTo>
                    <a:lnTo>
                      <a:pt x="3577" y="4857"/>
                    </a:lnTo>
                    <a:close/>
                    <a:moveTo>
                      <a:pt x="3585" y="4855"/>
                    </a:moveTo>
                    <a:lnTo>
                      <a:pt x="3592" y="4855"/>
                    </a:lnTo>
                    <a:lnTo>
                      <a:pt x="3592" y="4857"/>
                    </a:lnTo>
                    <a:lnTo>
                      <a:pt x="3585" y="4857"/>
                    </a:lnTo>
                    <a:lnTo>
                      <a:pt x="3585" y="4855"/>
                    </a:lnTo>
                    <a:close/>
                    <a:moveTo>
                      <a:pt x="3592" y="4853"/>
                    </a:moveTo>
                    <a:lnTo>
                      <a:pt x="3599" y="4853"/>
                    </a:lnTo>
                    <a:lnTo>
                      <a:pt x="3599" y="4855"/>
                    </a:lnTo>
                    <a:lnTo>
                      <a:pt x="3592" y="4855"/>
                    </a:lnTo>
                    <a:lnTo>
                      <a:pt x="3592" y="4853"/>
                    </a:lnTo>
                    <a:close/>
                    <a:moveTo>
                      <a:pt x="3599" y="4852"/>
                    </a:moveTo>
                    <a:lnTo>
                      <a:pt x="3607" y="4852"/>
                    </a:lnTo>
                    <a:lnTo>
                      <a:pt x="3607" y="4853"/>
                    </a:lnTo>
                    <a:lnTo>
                      <a:pt x="3599" y="4853"/>
                    </a:lnTo>
                    <a:lnTo>
                      <a:pt x="3599" y="4852"/>
                    </a:lnTo>
                    <a:close/>
                    <a:moveTo>
                      <a:pt x="3607" y="4850"/>
                    </a:moveTo>
                    <a:lnTo>
                      <a:pt x="3614" y="4850"/>
                    </a:lnTo>
                    <a:lnTo>
                      <a:pt x="3614" y="4852"/>
                    </a:lnTo>
                    <a:lnTo>
                      <a:pt x="3607" y="4852"/>
                    </a:lnTo>
                    <a:lnTo>
                      <a:pt x="3607" y="4850"/>
                    </a:lnTo>
                    <a:close/>
                    <a:moveTo>
                      <a:pt x="3614" y="4850"/>
                    </a:moveTo>
                    <a:lnTo>
                      <a:pt x="3614" y="4848"/>
                    </a:lnTo>
                    <a:lnTo>
                      <a:pt x="3620" y="4848"/>
                    </a:lnTo>
                    <a:lnTo>
                      <a:pt x="3620" y="4847"/>
                    </a:lnTo>
                    <a:lnTo>
                      <a:pt x="3627" y="4847"/>
                    </a:lnTo>
                    <a:lnTo>
                      <a:pt x="3627" y="4845"/>
                    </a:lnTo>
                    <a:lnTo>
                      <a:pt x="3634" y="4845"/>
                    </a:lnTo>
                    <a:lnTo>
                      <a:pt x="3634" y="4843"/>
                    </a:lnTo>
                    <a:lnTo>
                      <a:pt x="3642" y="4843"/>
                    </a:lnTo>
                    <a:lnTo>
                      <a:pt x="3642" y="4845"/>
                    </a:lnTo>
                    <a:lnTo>
                      <a:pt x="3635" y="4845"/>
                    </a:lnTo>
                    <a:lnTo>
                      <a:pt x="3635" y="4847"/>
                    </a:lnTo>
                    <a:lnTo>
                      <a:pt x="3629" y="4847"/>
                    </a:lnTo>
                    <a:lnTo>
                      <a:pt x="3629" y="4848"/>
                    </a:lnTo>
                    <a:lnTo>
                      <a:pt x="3622" y="4848"/>
                    </a:lnTo>
                    <a:lnTo>
                      <a:pt x="3622" y="4850"/>
                    </a:lnTo>
                    <a:lnTo>
                      <a:pt x="3614" y="4850"/>
                    </a:lnTo>
                    <a:close/>
                    <a:moveTo>
                      <a:pt x="1590" y="4843"/>
                    </a:moveTo>
                    <a:lnTo>
                      <a:pt x="1597" y="4843"/>
                    </a:lnTo>
                    <a:lnTo>
                      <a:pt x="1597" y="4845"/>
                    </a:lnTo>
                    <a:lnTo>
                      <a:pt x="1590" y="4845"/>
                    </a:lnTo>
                    <a:lnTo>
                      <a:pt x="1590" y="4843"/>
                    </a:lnTo>
                    <a:close/>
                    <a:moveTo>
                      <a:pt x="1584" y="4842"/>
                    </a:moveTo>
                    <a:lnTo>
                      <a:pt x="1590" y="4842"/>
                    </a:lnTo>
                    <a:lnTo>
                      <a:pt x="1590" y="4843"/>
                    </a:lnTo>
                    <a:lnTo>
                      <a:pt x="1584" y="4843"/>
                    </a:lnTo>
                    <a:lnTo>
                      <a:pt x="1584" y="4842"/>
                    </a:lnTo>
                    <a:close/>
                    <a:moveTo>
                      <a:pt x="3642" y="4842"/>
                    </a:moveTo>
                    <a:lnTo>
                      <a:pt x="3649" y="4842"/>
                    </a:lnTo>
                    <a:lnTo>
                      <a:pt x="3649" y="4843"/>
                    </a:lnTo>
                    <a:lnTo>
                      <a:pt x="3642" y="4843"/>
                    </a:lnTo>
                    <a:lnTo>
                      <a:pt x="3642" y="4842"/>
                    </a:lnTo>
                    <a:close/>
                    <a:moveTo>
                      <a:pt x="1579" y="4840"/>
                    </a:moveTo>
                    <a:lnTo>
                      <a:pt x="1584" y="4840"/>
                    </a:lnTo>
                    <a:lnTo>
                      <a:pt x="1584" y="4842"/>
                    </a:lnTo>
                    <a:lnTo>
                      <a:pt x="1579" y="4842"/>
                    </a:lnTo>
                    <a:lnTo>
                      <a:pt x="1579" y="4840"/>
                    </a:lnTo>
                    <a:close/>
                    <a:moveTo>
                      <a:pt x="3649" y="4842"/>
                    </a:moveTo>
                    <a:lnTo>
                      <a:pt x="3649" y="4840"/>
                    </a:lnTo>
                    <a:lnTo>
                      <a:pt x="3654" y="4840"/>
                    </a:lnTo>
                    <a:lnTo>
                      <a:pt x="3654" y="4838"/>
                    </a:lnTo>
                    <a:lnTo>
                      <a:pt x="3660" y="4838"/>
                    </a:lnTo>
                    <a:lnTo>
                      <a:pt x="3660" y="4840"/>
                    </a:lnTo>
                    <a:lnTo>
                      <a:pt x="3655" y="4840"/>
                    </a:lnTo>
                    <a:lnTo>
                      <a:pt x="3655" y="4842"/>
                    </a:lnTo>
                    <a:lnTo>
                      <a:pt x="3649" y="4842"/>
                    </a:lnTo>
                    <a:close/>
                    <a:moveTo>
                      <a:pt x="1572" y="4838"/>
                    </a:moveTo>
                    <a:lnTo>
                      <a:pt x="1577" y="4838"/>
                    </a:lnTo>
                    <a:lnTo>
                      <a:pt x="1577" y="4840"/>
                    </a:lnTo>
                    <a:lnTo>
                      <a:pt x="1572" y="4840"/>
                    </a:lnTo>
                    <a:lnTo>
                      <a:pt x="1572" y="4838"/>
                    </a:lnTo>
                    <a:close/>
                    <a:moveTo>
                      <a:pt x="1565" y="4837"/>
                    </a:moveTo>
                    <a:lnTo>
                      <a:pt x="1570" y="4837"/>
                    </a:lnTo>
                    <a:lnTo>
                      <a:pt x="1570" y="4838"/>
                    </a:lnTo>
                    <a:lnTo>
                      <a:pt x="1565" y="4838"/>
                    </a:lnTo>
                    <a:lnTo>
                      <a:pt x="1565" y="4837"/>
                    </a:lnTo>
                    <a:close/>
                    <a:moveTo>
                      <a:pt x="3660" y="4837"/>
                    </a:moveTo>
                    <a:lnTo>
                      <a:pt x="3667" y="4837"/>
                    </a:lnTo>
                    <a:lnTo>
                      <a:pt x="3667" y="4838"/>
                    </a:lnTo>
                    <a:lnTo>
                      <a:pt x="3660" y="4838"/>
                    </a:lnTo>
                    <a:lnTo>
                      <a:pt x="3660" y="4837"/>
                    </a:lnTo>
                    <a:close/>
                    <a:moveTo>
                      <a:pt x="1559" y="4835"/>
                    </a:moveTo>
                    <a:lnTo>
                      <a:pt x="1565" y="4835"/>
                    </a:lnTo>
                    <a:lnTo>
                      <a:pt x="1565" y="4837"/>
                    </a:lnTo>
                    <a:lnTo>
                      <a:pt x="1559" y="4837"/>
                    </a:lnTo>
                    <a:lnTo>
                      <a:pt x="1559" y="4835"/>
                    </a:lnTo>
                    <a:close/>
                    <a:moveTo>
                      <a:pt x="3667" y="4837"/>
                    </a:moveTo>
                    <a:lnTo>
                      <a:pt x="3667" y="4835"/>
                    </a:lnTo>
                    <a:lnTo>
                      <a:pt x="3672" y="4835"/>
                    </a:lnTo>
                    <a:lnTo>
                      <a:pt x="3672" y="4833"/>
                    </a:lnTo>
                    <a:lnTo>
                      <a:pt x="3679" y="4833"/>
                    </a:lnTo>
                    <a:lnTo>
                      <a:pt x="3679" y="4835"/>
                    </a:lnTo>
                    <a:lnTo>
                      <a:pt x="3674" y="4835"/>
                    </a:lnTo>
                    <a:lnTo>
                      <a:pt x="3674" y="4837"/>
                    </a:lnTo>
                    <a:lnTo>
                      <a:pt x="3667" y="4837"/>
                    </a:lnTo>
                    <a:close/>
                    <a:moveTo>
                      <a:pt x="1554" y="4833"/>
                    </a:moveTo>
                    <a:lnTo>
                      <a:pt x="1559" y="4833"/>
                    </a:lnTo>
                    <a:lnTo>
                      <a:pt x="1559" y="4835"/>
                    </a:lnTo>
                    <a:lnTo>
                      <a:pt x="1554" y="4835"/>
                    </a:lnTo>
                    <a:lnTo>
                      <a:pt x="1554" y="4833"/>
                    </a:lnTo>
                    <a:close/>
                    <a:moveTo>
                      <a:pt x="1549" y="4832"/>
                    </a:moveTo>
                    <a:lnTo>
                      <a:pt x="1552" y="4832"/>
                    </a:lnTo>
                    <a:lnTo>
                      <a:pt x="1552" y="4833"/>
                    </a:lnTo>
                    <a:lnTo>
                      <a:pt x="1549" y="4833"/>
                    </a:lnTo>
                    <a:lnTo>
                      <a:pt x="1549" y="4832"/>
                    </a:lnTo>
                    <a:close/>
                    <a:moveTo>
                      <a:pt x="3679" y="4832"/>
                    </a:moveTo>
                    <a:lnTo>
                      <a:pt x="3685" y="4832"/>
                    </a:lnTo>
                    <a:lnTo>
                      <a:pt x="3685" y="4833"/>
                    </a:lnTo>
                    <a:lnTo>
                      <a:pt x="3679" y="4833"/>
                    </a:lnTo>
                    <a:lnTo>
                      <a:pt x="3679" y="4832"/>
                    </a:lnTo>
                    <a:close/>
                    <a:moveTo>
                      <a:pt x="3685" y="4832"/>
                    </a:moveTo>
                    <a:lnTo>
                      <a:pt x="3685" y="4830"/>
                    </a:lnTo>
                    <a:lnTo>
                      <a:pt x="3690" y="4830"/>
                    </a:lnTo>
                    <a:lnTo>
                      <a:pt x="3690" y="4828"/>
                    </a:lnTo>
                    <a:lnTo>
                      <a:pt x="3697" y="4828"/>
                    </a:lnTo>
                    <a:lnTo>
                      <a:pt x="3697" y="4830"/>
                    </a:lnTo>
                    <a:lnTo>
                      <a:pt x="3692" y="4830"/>
                    </a:lnTo>
                    <a:lnTo>
                      <a:pt x="3692" y="4832"/>
                    </a:lnTo>
                    <a:lnTo>
                      <a:pt x="3685" y="4832"/>
                    </a:lnTo>
                    <a:close/>
                    <a:moveTo>
                      <a:pt x="3697" y="4827"/>
                    </a:moveTo>
                    <a:lnTo>
                      <a:pt x="3704" y="4827"/>
                    </a:lnTo>
                    <a:lnTo>
                      <a:pt x="3704" y="4828"/>
                    </a:lnTo>
                    <a:lnTo>
                      <a:pt x="3697" y="4828"/>
                    </a:lnTo>
                    <a:lnTo>
                      <a:pt x="3697" y="4827"/>
                    </a:lnTo>
                    <a:close/>
                    <a:moveTo>
                      <a:pt x="3704" y="4827"/>
                    </a:moveTo>
                    <a:lnTo>
                      <a:pt x="3704" y="4825"/>
                    </a:lnTo>
                    <a:lnTo>
                      <a:pt x="3709" y="4825"/>
                    </a:lnTo>
                    <a:lnTo>
                      <a:pt x="3709" y="4823"/>
                    </a:lnTo>
                    <a:lnTo>
                      <a:pt x="3715" y="4823"/>
                    </a:lnTo>
                    <a:lnTo>
                      <a:pt x="3715" y="4825"/>
                    </a:lnTo>
                    <a:lnTo>
                      <a:pt x="3710" y="4825"/>
                    </a:lnTo>
                    <a:lnTo>
                      <a:pt x="3710" y="4827"/>
                    </a:lnTo>
                    <a:lnTo>
                      <a:pt x="3704" y="4827"/>
                    </a:lnTo>
                    <a:close/>
                    <a:moveTo>
                      <a:pt x="3715" y="4823"/>
                    </a:moveTo>
                    <a:lnTo>
                      <a:pt x="3715" y="4822"/>
                    </a:lnTo>
                    <a:lnTo>
                      <a:pt x="3720" y="4822"/>
                    </a:lnTo>
                    <a:lnTo>
                      <a:pt x="3720" y="4820"/>
                    </a:lnTo>
                    <a:lnTo>
                      <a:pt x="3725" y="4820"/>
                    </a:lnTo>
                    <a:lnTo>
                      <a:pt x="3725" y="4818"/>
                    </a:lnTo>
                    <a:lnTo>
                      <a:pt x="3732" y="4818"/>
                    </a:lnTo>
                    <a:lnTo>
                      <a:pt x="3732" y="4817"/>
                    </a:lnTo>
                    <a:lnTo>
                      <a:pt x="3737" y="4817"/>
                    </a:lnTo>
                    <a:lnTo>
                      <a:pt x="3737" y="4815"/>
                    </a:lnTo>
                    <a:lnTo>
                      <a:pt x="3742" y="4815"/>
                    </a:lnTo>
                    <a:lnTo>
                      <a:pt x="3742" y="4813"/>
                    </a:lnTo>
                    <a:lnTo>
                      <a:pt x="3747" y="4813"/>
                    </a:lnTo>
                    <a:lnTo>
                      <a:pt x="3747" y="4812"/>
                    </a:lnTo>
                    <a:lnTo>
                      <a:pt x="3754" y="4812"/>
                    </a:lnTo>
                    <a:lnTo>
                      <a:pt x="3754" y="4813"/>
                    </a:lnTo>
                    <a:lnTo>
                      <a:pt x="3749" y="4813"/>
                    </a:lnTo>
                    <a:lnTo>
                      <a:pt x="3749" y="4815"/>
                    </a:lnTo>
                    <a:lnTo>
                      <a:pt x="3744" y="4815"/>
                    </a:lnTo>
                    <a:lnTo>
                      <a:pt x="3744" y="4817"/>
                    </a:lnTo>
                    <a:lnTo>
                      <a:pt x="3739" y="4817"/>
                    </a:lnTo>
                    <a:lnTo>
                      <a:pt x="3739" y="4818"/>
                    </a:lnTo>
                    <a:lnTo>
                      <a:pt x="3734" y="4818"/>
                    </a:lnTo>
                    <a:lnTo>
                      <a:pt x="3734" y="4820"/>
                    </a:lnTo>
                    <a:lnTo>
                      <a:pt x="3727" y="4820"/>
                    </a:lnTo>
                    <a:lnTo>
                      <a:pt x="3727" y="4822"/>
                    </a:lnTo>
                    <a:lnTo>
                      <a:pt x="3722" y="4822"/>
                    </a:lnTo>
                    <a:lnTo>
                      <a:pt x="3722" y="4823"/>
                    </a:lnTo>
                    <a:lnTo>
                      <a:pt x="3715" y="4823"/>
                    </a:lnTo>
                    <a:close/>
                    <a:moveTo>
                      <a:pt x="3754" y="4810"/>
                    </a:moveTo>
                    <a:lnTo>
                      <a:pt x="3759" y="4810"/>
                    </a:lnTo>
                    <a:lnTo>
                      <a:pt x="3759" y="4812"/>
                    </a:lnTo>
                    <a:lnTo>
                      <a:pt x="3754" y="4812"/>
                    </a:lnTo>
                    <a:lnTo>
                      <a:pt x="3754" y="4810"/>
                    </a:lnTo>
                    <a:close/>
                    <a:moveTo>
                      <a:pt x="3759" y="4808"/>
                    </a:moveTo>
                    <a:lnTo>
                      <a:pt x="3764" y="4808"/>
                    </a:lnTo>
                    <a:lnTo>
                      <a:pt x="3764" y="4810"/>
                    </a:lnTo>
                    <a:lnTo>
                      <a:pt x="3759" y="4810"/>
                    </a:lnTo>
                    <a:lnTo>
                      <a:pt x="3759" y="4808"/>
                    </a:lnTo>
                    <a:close/>
                    <a:moveTo>
                      <a:pt x="3764" y="4807"/>
                    </a:moveTo>
                    <a:lnTo>
                      <a:pt x="3770" y="4807"/>
                    </a:lnTo>
                    <a:lnTo>
                      <a:pt x="3770" y="4808"/>
                    </a:lnTo>
                    <a:lnTo>
                      <a:pt x="3764" y="4808"/>
                    </a:lnTo>
                    <a:lnTo>
                      <a:pt x="3764" y="4807"/>
                    </a:lnTo>
                    <a:close/>
                    <a:moveTo>
                      <a:pt x="3770" y="4805"/>
                    </a:moveTo>
                    <a:lnTo>
                      <a:pt x="3775" y="4805"/>
                    </a:lnTo>
                    <a:lnTo>
                      <a:pt x="3775" y="4807"/>
                    </a:lnTo>
                    <a:lnTo>
                      <a:pt x="3770" y="4807"/>
                    </a:lnTo>
                    <a:lnTo>
                      <a:pt x="3770" y="4805"/>
                    </a:lnTo>
                    <a:close/>
                    <a:moveTo>
                      <a:pt x="3775" y="4803"/>
                    </a:moveTo>
                    <a:lnTo>
                      <a:pt x="3780" y="4803"/>
                    </a:lnTo>
                    <a:lnTo>
                      <a:pt x="3780" y="4805"/>
                    </a:lnTo>
                    <a:lnTo>
                      <a:pt x="3775" y="4805"/>
                    </a:lnTo>
                    <a:lnTo>
                      <a:pt x="3775" y="4803"/>
                    </a:lnTo>
                    <a:close/>
                    <a:moveTo>
                      <a:pt x="3780" y="4802"/>
                    </a:moveTo>
                    <a:lnTo>
                      <a:pt x="3785" y="4802"/>
                    </a:lnTo>
                    <a:lnTo>
                      <a:pt x="3785" y="4803"/>
                    </a:lnTo>
                    <a:lnTo>
                      <a:pt x="3780" y="4803"/>
                    </a:lnTo>
                    <a:lnTo>
                      <a:pt x="3780" y="4802"/>
                    </a:lnTo>
                    <a:close/>
                    <a:moveTo>
                      <a:pt x="3785" y="4800"/>
                    </a:moveTo>
                    <a:lnTo>
                      <a:pt x="3790" y="4800"/>
                    </a:lnTo>
                    <a:lnTo>
                      <a:pt x="3790" y="4802"/>
                    </a:lnTo>
                    <a:lnTo>
                      <a:pt x="3785" y="4802"/>
                    </a:lnTo>
                    <a:lnTo>
                      <a:pt x="3785" y="4800"/>
                    </a:lnTo>
                    <a:close/>
                    <a:moveTo>
                      <a:pt x="3790" y="4798"/>
                    </a:moveTo>
                    <a:lnTo>
                      <a:pt x="3795" y="4798"/>
                    </a:lnTo>
                    <a:lnTo>
                      <a:pt x="3795" y="4800"/>
                    </a:lnTo>
                    <a:lnTo>
                      <a:pt x="3790" y="4800"/>
                    </a:lnTo>
                    <a:lnTo>
                      <a:pt x="3790" y="4798"/>
                    </a:lnTo>
                    <a:close/>
                    <a:moveTo>
                      <a:pt x="3795" y="4798"/>
                    </a:moveTo>
                    <a:lnTo>
                      <a:pt x="3795" y="4797"/>
                    </a:lnTo>
                    <a:lnTo>
                      <a:pt x="3799" y="4797"/>
                    </a:lnTo>
                    <a:lnTo>
                      <a:pt x="3799" y="4795"/>
                    </a:lnTo>
                    <a:lnTo>
                      <a:pt x="3804" y="4795"/>
                    </a:lnTo>
                    <a:lnTo>
                      <a:pt x="3804" y="4793"/>
                    </a:lnTo>
                    <a:lnTo>
                      <a:pt x="3809" y="4793"/>
                    </a:lnTo>
                    <a:lnTo>
                      <a:pt x="3809" y="4792"/>
                    </a:lnTo>
                    <a:lnTo>
                      <a:pt x="3814" y="4792"/>
                    </a:lnTo>
                    <a:lnTo>
                      <a:pt x="3814" y="4790"/>
                    </a:lnTo>
                    <a:lnTo>
                      <a:pt x="3819" y="4790"/>
                    </a:lnTo>
                    <a:lnTo>
                      <a:pt x="3819" y="4788"/>
                    </a:lnTo>
                    <a:lnTo>
                      <a:pt x="3824" y="4788"/>
                    </a:lnTo>
                    <a:lnTo>
                      <a:pt x="3824" y="4787"/>
                    </a:lnTo>
                    <a:lnTo>
                      <a:pt x="3829" y="4787"/>
                    </a:lnTo>
                    <a:lnTo>
                      <a:pt x="3829" y="4785"/>
                    </a:lnTo>
                    <a:lnTo>
                      <a:pt x="3834" y="4785"/>
                    </a:lnTo>
                    <a:lnTo>
                      <a:pt x="3834" y="4783"/>
                    </a:lnTo>
                    <a:lnTo>
                      <a:pt x="3839" y="4783"/>
                    </a:lnTo>
                    <a:lnTo>
                      <a:pt x="3839" y="4782"/>
                    </a:lnTo>
                    <a:lnTo>
                      <a:pt x="3844" y="4782"/>
                    </a:lnTo>
                    <a:lnTo>
                      <a:pt x="3844" y="4783"/>
                    </a:lnTo>
                    <a:lnTo>
                      <a:pt x="3840" y="4783"/>
                    </a:lnTo>
                    <a:lnTo>
                      <a:pt x="3840" y="4785"/>
                    </a:lnTo>
                    <a:lnTo>
                      <a:pt x="3835" y="4785"/>
                    </a:lnTo>
                    <a:lnTo>
                      <a:pt x="3835" y="4787"/>
                    </a:lnTo>
                    <a:lnTo>
                      <a:pt x="3830" y="4787"/>
                    </a:lnTo>
                    <a:lnTo>
                      <a:pt x="3830" y="4788"/>
                    </a:lnTo>
                    <a:lnTo>
                      <a:pt x="3825" y="4788"/>
                    </a:lnTo>
                    <a:lnTo>
                      <a:pt x="3825" y="4790"/>
                    </a:lnTo>
                    <a:lnTo>
                      <a:pt x="3820" y="4790"/>
                    </a:lnTo>
                    <a:lnTo>
                      <a:pt x="3820" y="4792"/>
                    </a:lnTo>
                    <a:lnTo>
                      <a:pt x="3815" y="4792"/>
                    </a:lnTo>
                    <a:lnTo>
                      <a:pt x="3815" y="4793"/>
                    </a:lnTo>
                    <a:lnTo>
                      <a:pt x="3810" y="4793"/>
                    </a:lnTo>
                    <a:lnTo>
                      <a:pt x="3810" y="4795"/>
                    </a:lnTo>
                    <a:lnTo>
                      <a:pt x="3805" y="4795"/>
                    </a:lnTo>
                    <a:lnTo>
                      <a:pt x="3805" y="4797"/>
                    </a:lnTo>
                    <a:lnTo>
                      <a:pt x="3800" y="4797"/>
                    </a:lnTo>
                    <a:lnTo>
                      <a:pt x="3800" y="4798"/>
                    </a:lnTo>
                    <a:lnTo>
                      <a:pt x="3795" y="4798"/>
                    </a:lnTo>
                    <a:close/>
                    <a:moveTo>
                      <a:pt x="3844" y="4782"/>
                    </a:moveTo>
                    <a:lnTo>
                      <a:pt x="3844" y="4780"/>
                    </a:lnTo>
                    <a:lnTo>
                      <a:pt x="3847" y="4780"/>
                    </a:lnTo>
                    <a:lnTo>
                      <a:pt x="3847" y="4778"/>
                    </a:lnTo>
                    <a:lnTo>
                      <a:pt x="3852" y="4778"/>
                    </a:lnTo>
                    <a:lnTo>
                      <a:pt x="3852" y="4780"/>
                    </a:lnTo>
                    <a:lnTo>
                      <a:pt x="3849" y="4780"/>
                    </a:lnTo>
                    <a:lnTo>
                      <a:pt x="3849" y="4782"/>
                    </a:lnTo>
                    <a:lnTo>
                      <a:pt x="3844" y="4782"/>
                    </a:lnTo>
                    <a:close/>
                    <a:moveTo>
                      <a:pt x="3852" y="4777"/>
                    </a:moveTo>
                    <a:lnTo>
                      <a:pt x="3857" y="4777"/>
                    </a:lnTo>
                    <a:lnTo>
                      <a:pt x="3857" y="4778"/>
                    </a:lnTo>
                    <a:lnTo>
                      <a:pt x="3852" y="4778"/>
                    </a:lnTo>
                    <a:lnTo>
                      <a:pt x="3852" y="4777"/>
                    </a:lnTo>
                    <a:close/>
                    <a:moveTo>
                      <a:pt x="3857" y="4777"/>
                    </a:moveTo>
                    <a:lnTo>
                      <a:pt x="3857" y="4775"/>
                    </a:lnTo>
                    <a:lnTo>
                      <a:pt x="3860" y="4775"/>
                    </a:lnTo>
                    <a:lnTo>
                      <a:pt x="3860" y="4773"/>
                    </a:lnTo>
                    <a:lnTo>
                      <a:pt x="3865" y="4773"/>
                    </a:lnTo>
                    <a:lnTo>
                      <a:pt x="3865" y="4775"/>
                    </a:lnTo>
                    <a:lnTo>
                      <a:pt x="3862" y="4775"/>
                    </a:lnTo>
                    <a:lnTo>
                      <a:pt x="3862" y="4777"/>
                    </a:lnTo>
                    <a:lnTo>
                      <a:pt x="3857" y="4777"/>
                    </a:lnTo>
                    <a:close/>
                    <a:moveTo>
                      <a:pt x="3865" y="4772"/>
                    </a:moveTo>
                    <a:lnTo>
                      <a:pt x="3870" y="4772"/>
                    </a:lnTo>
                    <a:lnTo>
                      <a:pt x="3870" y="4773"/>
                    </a:lnTo>
                    <a:lnTo>
                      <a:pt x="3865" y="4773"/>
                    </a:lnTo>
                    <a:lnTo>
                      <a:pt x="3865" y="4772"/>
                    </a:lnTo>
                    <a:close/>
                    <a:moveTo>
                      <a:pt x="3870" y="4772"/>
                    </a:moveTo>
                    <a:lnTo>
                      <a:pt x="3870" y="4770"/>
                    </a:lnTo>
                    <a:lnTo>
                      <a:pt x="3874" y="4770"/>
                    </a:lnTo>
                    <a:lnTo>
                      <a:pt x="3874" y="4768"/>
                    </a:lnTo>
                    <a:lnTo>
                      <a:pt x="3879" y="4768"/>
                    </a:lnTo>
                    <a:lnTo>
                      <a:pt x="3879" y="4770"/>
                    </a:lnTo>
                    <a:lnTo>
                      <a:pt x="3875" y="4770"/>
                    </a:lnTo>
                    <a:lnTo>
                      <a:pt x="3875" y="4772"/>
                    </a:lnTo>
                    <a:lnTo>
                      <a:pt x="3870" y="4772"/>
                    </a:lnTo>
                    <a:close/>
                    <a:moveTo>
                      <a:pt x="3879" y="4767"/>
                    </a:moveTo>
                    <a:lnTo>
                      <a:pt x="3884" y="4767"/>
                    </a:lnTo>
                    <a:lnTo>
                      <a:pt x="3884" y="4768"/>
                    </a:lnTo>
                    <a:lnTo>
                      <a:pt x="3879" y="4768"/>
                    </a:lnTo>
                    <a:lnTo>
                      <a:pt x="3879" y="4767"/>
                    </a:lnTo>
                    <a:close/>
                    <a:moveTo>
                      <a:pt x="3884" y="4767"/>
                    </a:moveTo>
                    <a:lnTo>
                      <a:pt x="3884" y="4765"/>
                    </a:lnTo>
                    <a:lnTo>
                      <a:pt x="3887" y="4765"/>
                    </a:lnTo>
                    <a:lnTo>
                      <a:pt x="3887" y="4763"/>
                    </a:lnTo>
                    <a:lnTo>
                      <a:pt x="3892" y="4763"/>
                    </a:lnTo>
                    <a:lnTo>
                      <a:pt x="3892" y="4765"/>
                    </a:lnTo>
                    <a:lnTo>
                      <a:pt x="3889" y="4765"/>
                    </a:lnTo>
                    <a:lnTo>
                      <a:pt x="3889" y="4767"/>
                    </a:lnTo>
                    <a:lnTo>
                      <a:pt x="3884" y="4767"/>
                    </a:lnTo>
                    <a:close/>
                    <a:moveTo>
                      <a:pt x="3892" y="4762"/>
                    </a:moveTo>
                    <a:lnTo>
                      <a:pt x="3897" y="4762"/>
                    </a:lnTo>
                    <a:lnTo>
                      <a:pt x="3897" y="4763"/>
                    </a:lnTo>
                    <a:lnTo>
                      <a:pt x="3892" y="4763"/>
                    </a:lnTo>
                    <a:lnTo>
                      <a:pt x="3892" y="4762"/>
                    </a:lnTo>
                    <a:close/>
                    <a:moveTo>
                      <a:pt x="3897" y="4762"/>
                    </a:moveTo>
                    <a:lnTo>
                      <a:pt x="3897" y="4760"/>
                    </a:lnTo>
                    <a:lnTo>
                      <a:pt x="3900" y="4760"/>
                    </a:lnTo>
                    <a:lnTo>
                      <a:pt x="3900" y="4758"/>
                    </a:lnTo>
                    <a:lnTo>
                      <a:pt x="3905" y="4758"/>
                    </a:lnTo>
                    <a:lnTo>
                      <a:pt x="3905" y="4760"/>
                    </a:lnTo>
                    <a:lnTo>
                      <a:pt x="3902" y="4760"/>
                    </a:lnTo>
                    <a:lnTo>
                      <a:pt x="3902" y="4762"/>
                    </a:lnTo>
                    <a:lnTo>
                      <a:pt x="3897" y="4762"/>
                    </a:lnTo>
                    <a:close/>
                    <a:moveTo>
                      <a:pt x="1322" y="4758"/>
                    </a:moveTo>
                    <a:lnTo>
                      <a:pt x="1322" y="4757"/>
                    </a:lnTo>
                    <a:lnTo>
                      <a:pt x="1317" y="4757"/>
                    </a:lnTo>
                    <a:lnTo>
                      <a:pt x="1317" y="4755"/>
                    </a:lnTo>
                    <a:lnTo>
                      <a:pt x="1314" y="4755"/>
                    </a:lnTo>
                    <a:lnTo>
                      <a:pt x="1314" y="4753"/>
                    </a:lnTo>
                    <a:lnTo>
                      <a:pt x="1309" y="4753"/>
                    </a:lnTo>
                    <a:lnTo>
                      <a:pt x="1309" y="4752"/>
                    </a:lnTo>
                    <a:lnTo>
                      <a:pt x="1305" y="4752"/>
                    </a:lnTo>
                    <a:lnTo>
                      <a:pt x="1305" y="4750"/>
                    </a:lnTo>
                    <a:lnTo>
                      <a:pt x="1300" y="4750"/>
                    </a:lnTo>
                    <a:lnTo>
                      <a:pt x="1300" y="4748"/>
                    </a:lnTo>
                    <a:lnTo>
                      <a:pt x="1297" y="4748"/>
                    </a:lnTo>
                    <a:lnTo>
                      <a:pt x="1297" y="4747"/>
                    </a:lnTo>
                    <a:lnTo>
                      <a:pt x="1294" y="4747"/>
                    </a:lnTo>
                    <a:lnTo>
                      <a:pt x="1294" y="4745"/>
                    </a:lnTo>
                    <a:lnTo>
                      <a:pt x="1289" y="4745"/>
                    </a:lnTo>
                    <a:lnTo>
                      <a:pt x="1289" y="4743"/>
                    </a:lnTo>
                    <a:lnTo>
                      <a:pt x="1285" y="4743"/>
                    </a:lnTo>
                    <a:lnTo>
                      <a:pt x="1285" y="4742"/>
                    </a:lnTo>
                    <a:lnTo>
                      <a:pt x="1282" y="4742"/>
                    </a:lnTo>
                    <a:lnTo>
                      <a:pt x="1282" y="4740"/>
                    </a:lnTo>
                    <a:lnTo>
                      <a:pt x="1277" y="4740"/>
                    </a:lnTo>
                    <a:lnTo>
                      <a:pt x="1277" y="4738"/>
                    </a:lnTo>
                    <a:lnTo>
                      <a:pt x="1274" y="4738"/>
                    </a:lnTo>
                    <a:lnTo>
                      <a:pt x="1274" y="4737"/>
                    </a:lnTo>
                    <a:lnTo>
                      <a:pt x="1269" y="4737"/>
                    </a:lnTo>
                    <a:lnTo>
                      <a:pt x="1269" y="4735"/>
                    </a:lnTo>
                    <a:lnTo>
                      <a:pt x="1265" y="4735"/>
                    </a:lnTo>
                    <a:lnTo>
                      <a:pt x="1265" y="4733"/>
                    </a:lnTo>
                    <a:lnTo>
                      <a:pt x="1262" y="4733"/>
                    </a:lnTo>
                    <a:lnTo>
                      <a:pt x="1262" y="4732"/>
                    </a:lnTo>
                    <a:lnTo>
                      <a:pt x="1257" y="4732"/>
                    </a:lnTo>
                    <a:lnTo>
                      <a:pt x="1257" y="4730"/>
                    </a:lnTo>
                    <a:lnTo>
                      <a:pt x="1254" y="4730"/>
                    </a:lnTo>
                    <a:lnTo>
                      <a:pt x="1254" y="4728"/>
                    </a:lnTo>
                    <a:lnTo>
                      <a:pt x="1250" y="4728"/>
                    </a:lnTo>
                    <a:lnTo>
                      <a:pt x="1250" y="4727"/>
                    </a:lnTo>
                    <a:lnTo>
                      <a:pt x="1247" y="4727"/>
                    </a:lnTo>
                    <a:lnTo>
                      <a:pt x="1247" y="4725"/>
                    </a:lnTo>
                    <a:lnTo>
                      <a:pt x="1244" y="4725"/>
                    </a:lnTo>
                    <a:lnTo>
                      <a:pt x="1244" y="4723"/>
                    </a:lnTo>
                    <a:lnTo>
                      <a:pt x="1239" y="4723"/>
                    </a:lnTo>
                    <a:lnTo>
                      <a:pt x="1239" y="4722"/>
                    </a:lnTo>
                    <a:lnTo>
                      <a:pt x="1235" y="4722"/>
                    </a:lnTo>
                    <a:lnTo>
                      <a:pt x="1235" y="4720"/>
                    </a:lnTo>
                    <a:lnTo>
                      <a:pt x="1232" y="4720"/>
                    </a:lnTo>
                    <a:lnTo>
                      <a:pt x="1232" y="4718"/>
                    </a:lnTo>
                    <a:lnTo>
                      <a:pt x="1229" y="4718"/>
                    </a:lnTo>
                    <a:lnTo>
                      <a:pt x="1229" y="4717"/>
                    </a:lnTo>
                    <a:lnTo>
                      <a:pt x="1225" y="4717"/>
                    </a:lnTo>
                    <a:lnTo>
                      <a:pt x="1225" y="4715"/>
                    </a:lnTo>
                    <a:lnTo>
                      <a:pt x="1220" y="4715"/>
                    </a:lnTo>
                    <a:lnTo>
                      <a:pt x="1220" y="4713"/>
                    </a:lnTo>
                    <a:lnTo>
                      <a:pt x="1217" y="4713"/>
                    </a:lnTo>
                    <a:lnTo>
                      <a:pt x="1217" y="4712"/>
                    </a:lnTo>
                    <a:lnTo>
                      <a:pt x="1214" y="4712"/>
                    </a:lnTo>
                    <a:lnTo>
                      <a:pt x="1214" y="4710"/>
                    </a:lnTo>
                    <a:lnTo>
                      <a:pt x="1210" y="4710"/>
                    </a:lnTo>
                    <a:lnTo>
                      <a:pt x="1210" y="4708"/>
                    </a:lnTo>
                    <a:lnTo>
                      <a:pt x="1207" y="4708"/>
                    </a:lnTo>
                    <a:lnTo>
                      <a:pt x="1207" y="4707"/>
                    </a:lnTo>
                    <a:lnTo>
                      <a:pt x="1204" y="4707"/>
                    </a:lnTo>
                    <a:lnTo>
                      <a:pt x="1204" y="4705"/>
                    </a:lnTo>
                    <a:lnTo>
                      <a:pt x="1199" y="4705"/>
                    </a:lnTo>
                    <a:lnTo>
                      <a:pt x="1199" y="4703"/>
                    </a:lnTo>
                    <a:lnTo>
                      <a:pt x="1195" y="4703"/>
                    </a:lnTo>
                    <a:lnTo>
                      <a:pt x="1195" y="4702"/>
                    </a:lnTo>
                    <a:lnTo>
                      <a:pt x="1192" y="4702"/>
                    </a:lnTo>
                    <a:lnTo>
                      <a:pt x="1192" y="4700"/>
                    </a:lnTo>
                    <a:lnTo>
                      <a:pt x="1189" y="4700"/>
                    </a:lnTo>
                    <a:lnTo>
                      <a:pt x="1189" y="4698"/>
                    </a:lnTo>
                    <a:lnTo>
                      <a:pt x="1185" y="4698"/>
                    </a:lnTo>
                    <a:lnTo>
                      <a:pt x="1185" y="4697"/>
                    </a:lnTo>
                    <a:lnTo>
                      <a:pt x="1182" y="4697"/>
                    </a:lnTo>
                    <a:lnTo>
                      <a:pt x="1182" y="4695"/>
                    </a:lnTo>
                    <a:lnTo>
                      <a:pt x="1179" y="4695"/>
                    </a:lnTo>
                    <a:lnTo>
                      <a:pt x="1179" y="4693"/>
                    </a:lnTo>
                    <a:lnTo>
                      <a:pt x="1175" y="4693"/>
                    </a:lnTo>
                    <a:lnTo>
                      <a:pt x="1175" y="4692"/>
                    </a:lnTo>
                    <a:lnTo>
                      <a:pt x="1172" y="4692"/>
                    </a:lnTo>
                    <a:lnTo>
                      <a:pt x="1172" y="4690"/>
                    </a:lnTo>
                    <a:lnTo>
                      <a:pt x="1169" y="4690"/>
                    </a:lnTo>
                    <a:lnTo>
                      <a:pt x="1169" y="4688"/>
                    </a:lnTo>
                    <a:lnTo>
                      <a:pt x="1165" y="4688"/>
                    </a:lnTo>
                    <a:lnTo>
                      <a:pt x="1165" y="4687"/>
                    </a:lnTo>
                    <a:lnTo>
                      <a:pt x="1162" y="4687"/>
                    </a:lnTo>
                    <a:lnTo>
                      <a:pt x="1162" y="4685"/>
                    </a:lnTo>
                    <a:lnTo>
                      <a:pt x="1159" y="4685"/>
                    </a:lnTo>
                    <a:lnTo>
                      <a:pt x="1159" y="4683"/>
                    </a:lnTo>
                    <a:lnTo>
                      <a:pt x="1155" y="4683"/>
                    </a:lnTo>
                    <a:lnTo>
                      <a:pt x="1155" y="4682"/>
                    </a:lnTo>
                    <a:lnTo>
                      <a:pt x="1152" y="4682"/>
                    </a:lnTo>
                    <a:lnTo>
                      <a:pt x="1152" y="4680"/>
                    </a:lnTo>
                    <a:lnTo>
                      <a:pt x="1149" y="4680"/>
                    </a:lnTo>
                    <a:lnTo>
                      <a:pt x="1149" y="4678"/>
                    </a:lnTo>
                    <a:lnTo>
                      <a:pt x="1145" y="4678"/>
                    </a:lnTo>
                    <a:lnTo>
                      <a:pt x="1145" y="4677"/>
                    </a:lnTo>
                    <a:lnTo>
                      <a:pt x="1142" y="4677"/>
                    </a:lnTo>
                    <a:lnTo>
                      <a:pt x="1142" y="4675"/>
                    </a:lnTo>
                    <a:lnTo>
                      <a:pt x="1139" y="4675"/>
                    </a:lnTo>
                    <a:lnTo>
                      <a:pt x="1139" y="4673"/>
                    </a:lnTo>
                    <a:lnTo>
                      <a:pt x="1135" y="4673"/>
                    </a:lnTo>
                    <a:lnTo>
                      <a:pt x="1135" y="4672"/>
                    </a:lnTo>
                    <a:lnTo>
                      <a:pt x="1132" y="4672"/>
                    </a:lnTo>
                    <a:lnTo>
                      <a:pt x="1132" y="4670"/>
                    </a:lnTo>
                    <a:lnTo>
                      <a:pt x="1129" y="4670"/>
                    </a:lnTo>
                    <a:lnTo>
                      <a:pt x="1129" y="4668"/>
                    </a:lnTo>
                    <a:lnTo>
                      <a:pt x="1125" y="4668"/>
                    </a:lnTo>
                    <a:lnTo>
                      <a:pt x="1125" y="4667"/>
                    </a:lnTo>
                    <a:lnTo>
                      <a:pt x="1122" y="4667"/>
                    </a:lnTo>
                    <a:lnTo>
                      <a:pt x="1122" y="4665"/>
                    </a:lnTo>
                    <a:lnTo>
                      <a:pt x="1119" y="4665"/>
                    </a:lnTo>
                    <a:lnTo>
                      <a:pt x="1119" y="4663"/>
                    </a:lnTo>
                    <a:lnTo>
                      <a:pt x="1117" y="4663"/>
                    </a:lnTo>
                    <a:lnTo>
                      <a:pt x="1117" y="4662"/>
                    </a:lnTo>
                    <a:lnTo>
                      <a:pt x="1114" y="4662"/>
                    </a:lnTo>
                    <a:lnTo>
                      <a:pt x="1114" y="4660"/>
                    </a:lnTo>
                    <a:lnTo>
                      <a:pt x="1110" y="4660"/>
                    </a:lnTo>
                    <a:lnTo>
                      <a:pt x="1110" y="4658"/>
                    </a:lnTo>
                    <a:lnTo>
                      <a:pt x="1107" y="4658"/>
                    </a:lnTo>
                    <a:lnTo>
                      <a:pt x="1107" y="4657"/>
                    </a:lnTo>
                    <a:lnTo>
                      <a:pt x="1104" y="4657"/>
                    </a:lnTo>
                    <a:lnTo>
                      <a:pt x="1104" y="4655"/>
                    </a:lnTo>
                    <a:lnTo>
                      <a:pt x="1100" y="4655"/>
                    </a:lnTo>
                    <a:lnTo>
                      <a:pt x="1100" y="4653"/>
                    </a:lnTo>
                    <a:lnTo>
                      <a:pt x="1097" y="4653"/>
                    </a:lnTo>
                    <a:lnTo>
                      <a:pt x="1097" y="4652"/>
                    </a:lnTo>
                    <a:lnTo>
                      <a:pt x="1094" y="4652"/>
                    </a:lnTo>
                    <a:lnTo>
                      <a:pt x="1094" y="4650"/>
                    </a:lnTo>
                    <a:lnTo>
                      <a:pt x="1092" y="4650"/>
                    </a:lnTo>
                    <a:lnTo>
                      <a:pt x="1092" y="4648"/>
                    </a:lnTo>
                    <a:lnTo>
                      <a:pt x="1089" y="4648"/>
                    </a:lnTo>
                    <a:lnTo>
                      <a:pt x="1089" y="4647"/>
                    </a:lnTo>
                    <a:lnTo>
                      <a:pt x="1085" y="4647"/>
                    </a:lnTo>
                    <a:lnTo>
                      <a:pt x="1085" y="4645"/>
                    </a:lnTo>
                    <a:lnTo>
                      <a:pt x="1082" y="4645"/>
                    </a:lnTo>
                    <a:lnTo>
                      <a:pt x="1082" y="4643"/>
                    </a:lnTo>
                    <a:lnTo>
                      <a:pt x="1079" y="4643"/>
                    </a:lnTo>
                    <a:lnTo>
                      <a:pt x="1079" y="4642"/>
                    </a:lnTo>
                    <a:lnTo>
                      <a:pt x="1075" y="4642"/>
                    </a:lnTo>
                    <a:lnTo>
                      <a:pt x="1075" y="4640"/>
                    </a:lnTo>
                    <a:lnTo>
                      <a:pt x="1072" y="4640"/>
                    </a:lnTo>
                    <a:lnTo>
                      <a:pt x="1072" y="4638"/>
                    </a:lnTo>
                    <a:lnTo>
                      <a:pt x="1070" y="4638"/>
                    </a:lnTo>
                    <a:lnTo>
                      <a:pt x="1070" y="4637"/>
                    </a:lnTo>
                    <a:lnTo>
                      <a:pt x="1067" y="4637"/>
                    </a:lnTo>
                    <a:lnTo>
                      <a:pt x="1067" y="4635"/>
                    </a:lnTo>
                    <a:lnTo>
                      <a:pt x="1064" y="4635"/>
                    </a:lnTo>
                    <a:lnTo>
                      <a:pt x="1064" y="4633"/>
                    </a:lnTo>
                    <a:lnTo>
                      <a:pt x="1062" y="4633"/>
                    </a:lnTo>
                    <a:lnTo>
                      <a:pt x="1062" y="4632"/>
                    </a:lnTo>
                    <a:lnTo>
                      <a:pt x="1059" y="4632"/>
                    </a:lnTo>
                    <a:lnTo>
                      <a:pt x="1059" y="4630"/>
                    </a:lnTo>
                    <a:lnTo>
                      <a:pt x="1055" y="4630"/>
                    </a:lnTo>
                    <a:lnTo>
                      <a:pt x="1055" y="4628"/>
                    </a:lnTo>
                    <a:lnTo>
                      <a:pt x="1052" y="4628"/>
                    </a:lnTo>
                    <a:lnTo>
                      <a:pt x="1052" y="4627"/>
                    </a:lnTo>
                    <a:lnTo>
                      <a:pt x="1050" y="4627"/>
                    </a:lnTo>
                    <a:lnTo>
                      <a:pt x="1050" y="4625"/>
                    </a:lnTo>
                    <a:lnTo>
                      <a:pt x="1047" y="4625"/>
                    </a:lnTo>
                    <a:lnTo>
                      <a:pt x="1047" y="4623"/>
                    </a:lnTo>
                    <a:lnTo>
                      <a:pt x="1044" y="4623"/>
                    </a:lnTo>
                    <a:lnTo>
                      <a:pt x="1044" y="4622"/>
                    </a:lnTo>
                    <a:lnTo>
                      <a:pt x="1040" y="4622"/>
                    </a:lnTo>
                    <a:lnTo>
                      <a:pt x="1040" y="4620"/>
                    </a:lnTo>
                    <a:lnTo>
                      <a:pt x="1039" y="4620"/>
                    </a:lnTo>
                    <a:lnTo>
                      <a:pt x="1039" y="4618"/>
                    </a:lnTo>
                    <a:lnTo>
                      <a:pt x="1035" y="4618"/>
                    </a:lnTo>
                    <a:lnTo>
                      <a:pt x="1035" y="4617"/>
                    </a:lnTo>
                    <a:lnTo>
                      <a:pt x="1032" y="4617"/>
                    </a:lnTo>
                    <a:lnTo>
                      <a:pt x="1032" y="4615"/>
                    </a:lnTo>
                    <a:lnTo>
                      <a:pt x="1030" y="4615"/>
                    </a:lnTo>
                    <a:lnTo>
                      <a:pt x="1030" y="4613"/>
                    </a:lnTo>
                    <a:lnTo>
                      <a:pt x="1027" y="4613"/>
                    </a:lnTo>
                    <a:lnTo>
                      <a:pt x="1027" y="4612"/>
                    </a:lnTo>
                    <a:lnTo>
                      <a:pt x="1024" y="4612"/>
                    </a:lnTo>
                    <a:lnTo>
                      <a:pt x="1024" y="4610"/>
                    </a:lnTo>
                    <a:lnTo>
                      <a:pt x="1020" y="4610"/>
                    </a:lnTo>
                    <a:lnTo>
                      <a:pt x="1020" y="4608"/>
                    </a:lnTo>
                    <a:lnTo>
                      <a:pt x="1019" y="4608"/>
                    </a:lnTo>
                    <a:lnTo>
                      <a:pt x="1019" y="4607"/>
                    </a:lnTo>
                    <a:lnTo>
                      <a:pt x="1015" y="4607"/>
                    </a:lnTo>
                    <a:lnTo>
                      <a:pt x="1015" y="4605"/>
                    </a:lnTo>
                    <a:lnTo>
                      <a:pt x="1012" y="4605"/>
                    </a:lnTo>
                    <a:lnTo>
                      <a:pt x="1012" y="4603"/>
                    </a:lnTo>
                    <a:lnTo>
                      <a:pt x="1010" y="4603"/>
                    </a:lnTo>
                    <a:lnTo>
                      <a:pt x="1010" y="4602"/>
                    </a:lnTo>
                    <a:lnTo>
                      <a:pt x="1007" y="4602"/>
                    </a:lnTo>
                    <a:lnTo>
                      <a:pt x="1007" y="4600"/>
                    </a:lnTo>
                    <a:lnTo>
                      <a:pt x="1004" y="4600"/>
                    </a:lnTo>
                    <a:lnTo>
                      <a:pt x="1004" y="4598"/>
                    </a:lnTo>
                    <a:lnTo>
                      <a:pt x="1002" y="4598"/>
                    </a:lnTo>
                    <a:lnTo>
                      <a:pt x="1002" y="4597"/>
                    </a:lnTo>
                    <a:lnTo>
                      <a:pt x="999" y="4597"/>
                    </a:lnTo>
                    <a:lnTo>
                      <a:pt x="999" y="4595"/>
                    </a:lnTo>
                    <a:lnTo>
                      <a:pt x="997" y="4595"/>
                    </a:lnTo>
                    <a:lnTo>
                      <a:pt x="997" y="4593"/>
                    </a:lnTo>
                    <a:lnTo>
                      <a:pt x="994" y="4593"/>
                    </a:lnTo>
                    <a:lnTo>
                      <a:pt x="994" y="4592"/>
                    </a:lnTo>
                    <a:lnTo>
                      <a:pt x="990" y="4592"/>
                    </a:lnTo>
                    <a:lnTo>
                      <a:pt x="990" y="4590"/>
                    </a:lnTo>
                    <a:lnTo>
                      <a:pt x="989" y="4590"/>
                    </a:lnTo>
                    <a:lnTo>
                      <a:pt x="989" y="4588"/>
                    </a:lnTo>
                    <a:lnTo>
                      <a:pt x="985" y="4588"/>
                    </a:lnTo>
                    <a:lnTo>
                      <a:pt x="985" y="4587"/>
                    </a:lnTo>
                    <a:lnTo>
                      <a:pt x="984" y="4587"/>
                    </a:lnTo>
                    <a:lnTo>
                      <a:pt x="984" y="4585"/>
                    </a:lnTo>
                    <a:lnTo>
                      <a:pt x="980" y="4585"/>
                    </a:lnTo>
                    <a:lnTo>
                      <a:pt x="980" y="4583"/>
                    </a:lnTo>
                    <a:lnTo>
                      <a:pt x="977" y="4583"/>
                    </a:lnTo>
                    <a:lnTo>
                      <a:pt x="977" y="4582"/>
                    </a:lnTo>
                    <a:lnTo>
                      <a:pt x="975" y="4582"/>
                    </a:lnTo>
                    <a:lnTo>
                      <a:pt x="975" y="4580"/>
                    </a:lnTo>
                    <a:lnTo>
                      <a:pt x="972" y="4580"/>
                    </a:lnTo>
                    <a:lnTo>
                      <a:pt x="972" y="4578"/>
                    </a:lnTo>
                    <a:lnTo>
                      <a:pt x="969" y="4578"/>
                    </a:lnTo>
                    <a:lnTo>
                      <a:pt x="969" y="4577"/>
                    </a:lnTo>
                    <a:lnTo>
                      <a:pt x="967" y="4577"/>
                    </a:lnTo>
                    <a:lnTo>
                      <a:pt x="967" y="4575"/>
                    </a:lnTo>
                    <a:lnTo>
                      <a:pt x="964" y="4575"/>
                    </a:lnTo>
                    <a:lnTo>
                      <a:pt x="964" y="4573"/>
                    </a:lnTo>
                    <a:lnTo>
                      <a:pt x="962" y="4573"/>
                    </a:lnTo>
                    <a:lnTo>
                      <a:pt x="962" y="4572"/>
                    </a:lnTo>
                    <a:lnTo>
                      <a:pt x="959" y="4572"/>
                    </a:lnTo>
                    <a:lnTo>
                      <a:pt x="959" y="4570"/>
                    </a:lnTo>
                    <a:lnTo>
                      <a:pt x="955" y="4570"/>
                    </a:lnTo>
                    <a:lnTo>
                      <a:pt x="955" y="4568"/>
                    </a:lnTo>
                    <a:lnTo>
                      <a:pt x="954" y="4568"/>
                    </a:lnTo>
                    <a:lnTo>
                      <a:pt x="954" y="4567"/>
                    </a:lnTo>
                    <a:lnTo>
                      <a:pt x="950" y="4567"/>
                    </a:lnTo>
                    <a:lnTo>
                      <a:pt x="950" y="4565"/>
                    </a:lnTo>
                    <a:lnTo>
                      <a:pt x="949" y="4565"/>
                    </a:lnTo>
                    <a:lnTo>
                      <a:pt x="949" y="4563"/>
                    </a:lnTo>
                    <a:lnTo>
                      <a:pt x="945" y="4563"/>
                    </a:lnTo>
                    <a:lnTo>
                      <a:pt x="945" y="4562"/>
                    </a:lnTo>
                    <a:lnTo>
                      <a:pt x="944" y="4562"/>
                    </a:lnTo>
                    <a:lnTo>
                      <a:pt x="944" y="4560"/>
                    </a:lnTo>
                    <a:lnTo>
                      <a:pt x="940" y="4560"/>
                    </a:lnTo>
                    <a:lnTo>
                      <a:pt x="940" y="4558"/>
                    </a:lnTo>
                    <a:lnTo>
                      <a:pt x="939" y="4558"/>
                    </a:lnTo>
                    <a:lnTo>
                      <a:pt x="939" y="4557"/>
                    </a:lnTo>
                    <a:lnTo>
                      <a:pt x="935" y="4557"/>
                    </a:lnTo>
                    <a:lnTo>
                      <a:pt x="935" y="4555"/>
                    </a:lnTo>
                    <a:lnTo>
                      <a:pt x="934" y="4555"/>
                    </a:lnTo>
                    <a:lnTo>
                      <a:pt x="934" y="4553"/>
                    </a:lnTo>
                    <a:lnTo>
                      <a:pt x="930" y="4553"/>
                    </a:lnTo>
                    <a:lnTo>
                      <a:pt x="930" y="4552"/>
                    </a:lnTo>
                    <a:lnTo>
                      <a:pt x="929" y="4552"/>
                    </a:lnTo>
                    <a:lnTo>
                      <a:pt x="929" y="4550"/>
                    </a:lnTo>
                    <a:lnTo>
                      <a:pt x="925" y="4550"/>
                    </a:lnTo>
                    <a:lnTo>
                      <a:pt x="925" y="4548"/>
                    </a:lnTo>
                    <a:lnTo>
                      <a:pt x="924" y="4548"/>
                    </a:lnTo>
                    <a:lnTo>
                      <a:pt x="924" y="4547"/>
                    </a:lnTo>
                    <a:lnTo>
                      <a:pt x="920" y="4547"/>
                    </a:lnTo>
                    <a:lnTo>
                      <a:pt x="920" y="4545"/>
                    </a:lnTo>
                    <a:lnTo>
                      <a:pt x="919" y="4545"/>
                    </a:lnTo>
                    <a:lnTo>
                      <a:pt x="919" y="4543"/>
                    </a:lnTo>
                    <a:lnTo>
                      <a:pt x="915" y="4543"/>
                    </a:lnTo>
                    <a:lnTo>
                      <a:pt x="915" y="4542"/>
                    </a:lnTo>
                    <a:lnTo>
                      <a:pt x="914" y="4542"/>
                    </a:lnTo>
                    <a:lnTo>
                      <a:pt x="914" y="4540"/>
                    </a:lnTo>
                    <a:lnTo>
                      <a:pt x="910" y="4540"/>
                    </a:lnTo>
                    <a:lnTo>
                      <a:pt x="910" y="4538"/>
                    </a:lnTo>
                    <a:lnTo>
                      <a:pt x="909" y="4538"/>
                    </a:lnTo>
                    <a:lnTo>
                      <a:pt x="909" y="4537"/>
                    </a:lnTo>
                    <a:lnTo>
                      <a:pt x="905" y="4537"/>
                    </a:lnTo>
                    <a:lnTo>
                      <a:pt x="905" y="4535"/>
                    </a:lnTo>
                    <a:lnTo>
                      <a:pt x="904" y="4535"/>
                    </a:lnTo>
                    <a:lnTo>
                      <a:pt x="904" y="4533"/>
                    </a:lnTo>
                    <a:lnTo>
                      <a:pt x="900" y="4533"/>
                    </a:lnTo>
                    <a:lnTo>
                      <a:pt x="900" y="4532"/>
                    </a:lnTo>
                    <a:lnTo>
                      <a:pt x="899" y="4532"/>
                    </a:lnTo>
                    <a:lnTo>
                      <a:pt x="899" y="4530"/>
                    </a:lnTo>
                    <a:lnTo>
                      <a:pt x="897" y="4530"/>
                    </a:lnTo>
                    <a:lnTo>
                      <a:pt x="897" y="4528"/>
                    </a:lnTo>
                    <a:lnTo>
                      <a:pt x="894" y="4528"/>
                    </a:lnTo>
                    <a:lnTo>
                      <a:pt x="894" y="4527"/>
                    </a:lnTo>
                    <a:lnTo>
                      <a:pt x="892" y="4527"/>
                    </a:lnTo>
                    <a:lnTo>
                      <a:pt x="892" y="4525"/>
                    </a:lnTo>
                    <a:lnTo>
                      <a:pt x="889" y="4525"/>
                    </a:lnTo>
                    <a:lnTo>
                      <a:pt x="889" y="4523"/>
                    </a:lnTo>
                    <a:lnTo>
                      <a:pt x="887" y="4523"/>
                    </a:lnTo>
                    <a:lnTo>
                      <a:pt x="887" y="4522"/>
                    </a:lnTo>
                    <a:lnTo>
                      <a:pt x="885" y="4522"/>
                    </a:lnTo>
                    <a:lnTo>
                      <a:pt x="885" y="4520"/>
                    </a:lnTo>
                    <a:lnTo>
                      <a:pt x="882" y="4520"/>
                    </a:lnTo>
                    <a:lnTo>
                      <a:pt x="882" y="4518"/>
                    </a:lnTo>
                    <a:lnTo>
                      <a:pt x="880" y="4518"/>
                    </a:lnTo>
                    <a:lnTo>
                      <a:pt x="880" y="4517"/>
                    </a:lnTo>
                    <a:lnTo>
                      <a:pt x="877" y="4517"/>
                    </a:lnTo>
                    <a:lnTo>
                      <a:pt x="877" y="4515"/>
                    </a:lnTo>
                    <a:lnTo>
                      <a:pt x="875" y="4515"/>
                    </a:lnTo>
                    <a:lnTo>
                      <a:pt x="875" y="4513"/>
                    </a:lnTo>
                    <a:lnTo>
                      <a:pt x="874" y="4513"/>
                    </a:lnTo>
                    <a:lnTo>
                      <a:pt x="874" y="4512"/>
                    </a:lnTo>
                    <a:lnTo>
                      <a:pt x="870" y="4512"/>
                    </a:lnTo>
                    <a:lnTo>
                      <a:pt x="870" y="4510"/>
                    </a:lnTo>
                    <a:lnTo>
                      <a:pt x="869" y="4510"/>
                    </a:lnTo>
                    <a:lnTo>
                      <a:pt x="869" y="4508"/>
                    </a:lnTo>
                    <a:lnTo>
                      <a:pt x="865" y="4508"/>
                    </a:lnTo>
                    <a:lnTo>
                      <a:pt x="865" y="4507"/>
                    </a:lnTo>
                    <a:lnTo>
                      <a:pt x="864" y="4507"/>
                    </a:lnTo>
                    <a:lnTo>
                      <a:pt x="864" y="4505"/>
                    </a:lnTo>
                    <a:lnTo>
                      <a:pt x="862" y="4505"/>
                    </a:lnTo>
                    <a:lnTo>
                      <a:pt x="862" y="4503"/>
                    </a:lnTo>
                    <a:lnTo>
                      <a:pt x="859" y="4503"/>
                    </a:lnTo>
                    <a:lnTo>
                      <a:pt x="859" y="4502"/>
                    </a:lnTo>
                    <a:lnTo>
                      <a:pt x="857" y="4502"/>
                    </a:lnTo>
                    <a:lnTo>
                      <a:pt x="857" y="4500"/>
                    </a:lnTo>
                    <a:lnTo>
                      <a:pt x="854" y="4500"/>
                    </a:lnTo>
                    <a:lnTo>
                      <a:pt x="854" y="4498"/>
                    </a:lnTo>
                    <a:lnTo>
                      <a:pt x="852" y="4498"/>
                    </a:lnTo>
                    <a:lnTo>
                      <a:pt x="852" y="4497"/>
                    </a:lnTo>
                    <a:lnTo>
                      <a:pt x="849" y="4497"/>
                    </a:lnTo>
                    <a:lnTo>
                      <a:pt x="849" y="4495"/>
                    </a:lnTo>
                    <a:lnTo>
                      <a:pt x="847" y="4495"/>
                    </a:lnTo>
                    <a:lnTo>
                      <a:pt x="847" y="4493"/>
                    </a:lnTo>
                    <a:lnTo>
                      <a:pt x="845" y="4493"/>
                    </a:lnTo>
                    <a:lnTo>
                      <a:pt x="845" y="4492"/>
                    </a:lnTo>
                    <a:lnTo>
                      <a:pt x="842" y="4492"/>
                    </a:lnTo>
                    <a:lnTo>
                      <a:pt x="842" y="4490"/>
                    </a:lnTo>
                    <a:lnTo>
                      <a:pt x="840" y="4490"/>
                    </a:lnTo>
                    <a:lnTo>
                      <a:pt x="840" y="4488"/>
                    </a:lnTo>
                    <a:lnTo>
                      <a:pt x="839" y="4488"/>
                    </a:lnTo>
                    <a:lnTo>
                      <a:pt x="839" y="4487"/>
                    </a:lnTo>
                    <a:lnTo>
                      <a:pt x="835" y="4487"/>
                    </a:lnTo>
                    <a:lnTo>
                      <a:pt x="835" y="4485"/>
                    </a:lnTo>
                    <a:lnTo>
                      <a:pt x="834" y="4485"/>
                    </a:lnTo>
                    <a:lnTo>
                      <a:pt x="834" y="4483"/>
                    </a:lnTo>
                    <a:lnTo>
                      <a:pt x="832" y="4483"/>
                    </a:lnTo>
                    <a:lnTo>
                      <a:pt x="832" y="4482"/>
                    </a:lnTo>
                    <a:lnTo>
                      <a:pt x="829" y="4482"/>
                    </a:lnTo>
                    <a:lnTo>
                      <a:pt x="829" y="4480"/>
                    </a:lnTo>
                    <a:lnTo>
                      <a:pt x="827" y="4480"/>
                    </a:lnTo>
                    <a:lnTo>
                      <a:pt x="827" y="4478"/>
                    </a:lnTo>
                    <a:lnTo>
                      <a:pt x="825" y="4478"/>
                    </a:lnTo>
                    <a:lnTo>
                      <a:pt x="825" y="4477"/>
                    </a:lnTo>
                    <a:lnTo>
                      <a:pt x="824" y="4477"/>
                    </a:lnTo>
                    <a:lnTo>
                      <a:pt x="824" y="4475"/>
                    </a:lnTo>
                    <a:lnTo>
                      <a:pt x="820" y="4475"/>
                    </a:lnTo>
                    <a:lnTo>
                      <a:pt x="820" y="4473"/>
                    </a:lnTo>
                    <a:lnTo>
                      <a:pt x="819" y="4473"/>
                    </a:lnTo>
                    <a:lnTo>
                      <a:pt x="819" y="4472"/>
                    </a:lnTo>
                    <a:lnTo>
                      <a:pt x="817" y="4472"/>
                    </a:lnTo>
                    <a:lnTo>
                      <a:pt x="817" y="4470"/>
                    </a:lnTo>
                    <a:lnTo>
                      <a:pt x="814" y="4470"/>
                    </a:lnTo>
                    <a:lnTo>
                      <a:pt x="814" y="4468"/>
                    </a:lnTo>
                    <a:lnTo>
                      <a:pt x="812" y="4468"/>
                    </a:lnTo>
                    <a:lnTo>
                      <a:pt x="812" y="4467"/>
                    </a:lnTo>
                    <a:lnTo>
                      <a:pt x="810" y="4467"/>
                    </a:lnTo>
                    <a:lnTo>
                      <a:pt x="810" y="4465"/>
                    </a:lnTo>
                    <a:lnTo>
                      <a:pt x="807" y="4465"/>
                    </a:lnTo>
                    <a:lnTo>
                      <a:pt x="807" y="4463"/>
                    </a:lnTo>
                    <a:lnTo>
                      <a:pt x="805" y="4463"/>
                    </a:lnTo>
                    <a:lnTo>
                      <a:pt x="805" y="4462"/>
                    </a:lnTo>
                    <a:lnTo>
                      <a:pt x="804" y="4462"/>
                    </a:lnTo>
                    <a:lnTo>
                      <a:pt x="804" y="4460"/>
                    </a:lnTo>
                    <a:lnTo>
                      <a:pt x="800" y="4460"/>
                    </a:lnTo>
                    <a:lnTo>
                      <a:pt x="800" y="4458"/>
                    </a:lnTo>
                    <a:lnTo>
                      <a:pt x="799" y="4458"/>
                    </a:lnTo>
                    <a:lnTo>
                      <a:pt x="799" y="4457"/>
                    </a:lnTo>
                    <a:lnTo>
                      <a:pt x="797" y="4457"/>
                    </a:lnTo>
                    <a:lnTo>
                      <a:pt x="797" y="4455"/>
                    </a:lnTo>
                    <a:lnTo>
                      <a:pt x="794" y="4455"/>
                    </a:lnTo>
                    <a:lnTo>
                      <a:pt x="794" y="4453"/>
                    </a:lnTo>
                    <a:lnTo>
                      <a:pt x="792" y="4453"/>
                    </a:lnTo>
                    <a:lnTo>
                      <a:pt x="792" y="4452"/>
                    </a:lnTo>
                    <a:lnTo>
                      <a:pt x="790" y="4452"/>
                    </a:lnTo>
                    <a:lnTo>
                      <a:pt x="790" y="4450"/>
                    </a:lnTo>
                    <a:lnTo>
                      <a:pt x="789" y="4450"/>
                    </a:lnTo>
                    <a:lnTo>
                      <a:pt x="789" y="4448"/>
                    </a:lnTo>
                    <a:lnTo>
                      <a:pt x="785" y="4448"/>
                    </a:lnTo>
                    <a:lnTo>
                      <a:pt x="785" y="4447"/>
                    </a:lnTo>
                    <a:lnTo>
                      <a:pt x="784" y="4447"/>
                    </a:lnTo>
                    <a:lnTo>
                      <a:pt x="784" y="4445"/>
                    </a:lnTo>
                    <a:lnTo>
                      <a:pt x="782" y="4445"/>
                    </a:lnTo>
                    <a:lnTo>
                      <a:pt x="782" y="4443"/>
                    </a:lnTo>
                    <a:lnTo>
                      <a:pt x="780" y="4443"/>
                    </a:lnTo>
                    <a:lnTo>
                      <a:pt x="780" y="4442"/>
                    </a:lnTo>
                    <a:lnTo>
                      <a:pt x="777" y="4442"/>
                    </a:lnTo>
                    <a:lnTo>
                      <a:pt x="777" y="4440"/>
                    </a:lnTo>
                    <a:lnTo>
                      <a:pt x="775" y="4440"/>
                    </a:lnTo>
                    <a:lnTo>
                      <a:pt x="775" y="4438"/>
                    </a:lnTo>
                    <a:lnTo>
                      <a:pt x="774" y="4438"/>
                    </a:lnTo>
                    <a:lnTo>
                      <a:pt x="774" y="4437"/>
                    </a:lnTo>
                    <a:lnTo>
                      <a:pt x="772" y="4437"/>
                    </a:lnTo>
                    <a:lnTo>
                      <a:pt x="772" y="4435"/>
                    </a:lnTo>
                    <a:lnTo>
                      <a:pt x="770" y="4435"/>
                    </a:lnTo>
                    <a:lnTo>
                      <a:pt x="770" y="4433"/>
                    </a:lnTo>
                    <a:lnTo>
                      <a:pt x="767" y="4433"/>
                    </a:lnTo>
                    <a:lnTo>
                      <a:pt x="767" y="4432"/>
                    </a:lnTo>
                    <a:lnTo>
                      <a:pt x="765" y="4432"/>
                    </a:lnTo>
                    <a:lnTo>
                      <a:pt x="765" y="4430"/>
                    </a:lnTo>
                    <a:lnTo>
                      <a:pt x="764" y="4430"/>
                    </a:lnTo>
                    <a:lnTo>
                      <a:pt x="764" y="4428"/>
                    </a:lnTo>
                    <a:lnTo>
                      <a:pt x="762" y="4428"/>
                    </a:lnTo>
                    <a:lnTo>
                      <a:pt x="762" y="4427"/>
                    </a:lnTo>
                    <a:lnTo>
                      <a:pt x="759" y="4427"/>
                    </a:lnTo>
                    <a:lnTo>
                      <a:pt x="759" y="4425"/>
                    </a:lnTo>
                    <a:lnTo>
                      <a:pt x="757" y="4425"/>
                    </a:lnTo>
                    <a:lnTo>
                      <a:pt x="757" y="4423"/>
                    </a:lnTo>
                    <a:lnTo>
                      <a:pt x="755" y="4423"/>
                    </a:lnTo>
                    <a:lnTo>
                      <a:pt x="755" y="4422"/>
                    </a:lnTo>
                    <a:lnTo>
                      <a:pt x="754" y="4422"/>
                    </a:lnTo>
                    <a:lnTo>
                      <a:pt x="754" y="4420"/>
                    </a:lnTo>
                    <a:lnTo>
                      <a:pt x="750" y="4420"/>
                    </a:lnTo>
                    <a:lnTo>
                      <a:pt x="750" y="4418"/>
                    </a:lnTo>
                    <a:lnTo>
                      <a:pt x="749" y="4418"/>
                    </a:lnTo>
                    <a:lnTo>
                      <a:pt x="749" y="4417"/>
                    </a:lnTo>
                    <a:lnTo>
                      <a:pt x="747" y="4417"/>
                    </a:lnTo>
                    <a:lnTo>
                      <a:pt x="747" y="4415"/>
                    </a:lnTo>
                    <a:lnTo>
                      <a:pt x="745" y="4415"/>
                    </a:lnTo>
                    <a:lnTo>
                      <a:pt x="745" y="4413"/>
                    </a:lnTo>
                    <a:lnTo>
                      <a:pt x="744" y="4413"/>
                    </a:lnTo>
                    <a:lnTo>
                      <a:pt x="744" y="4412"/>
                    </a:lnTo>
                    <a:lnTo>
                      <a:pt x="740" y="4412"/>
                    </a:lnTo>
                    <a:lnTo>
                      <a:pt x="740" y="4410"/>
                    </a:lnTo>
                    <a:lnTo>
                      <a:pt x="739" y="4410"/>
                    </a:lnTo>
                    <a:lnTo>
                      <a:pt x="739" y="4408"/>
                    </a:lnTo>
                    <a:lnTo>
                      <a:pt x="737" y="4408"/>
                    </a:lnTo>
                    <a:lnTo>
                      <a:pt x="737" y="4407"/>
                    </a:lnTo>
                    <a:lnTo>
                      <a:pt x="735" y="4407"/>
                    </a:lnTo>
                    <a:lnTo>
                      <a:pt x="735" y="4405"/>
                    </a:lnTo>
                    <a:lnTo>
                      <a:pt x="734" y="4405"/>
                    </a:lnTo>
                    <a:lnTo>
                      <a:pt x="734" y="4403"/>
                    </a:lnTo>
                    <a:lnTo>
                      <a:pt x="730" y="4403"/>
                    </a:lnTo>
                    <a:lnTo>
                      <a:pt x="730" y="4402"/>
                    </a:lnTo>
                    <a:lnTo>
                      <a:pt x="729" y="4402"/>
                    </a:lnTo>
                    <a:lnTo>
                      <a:pt x="729" y="4400"/>
                    </a:lnTo>
                    <a:lnTo>
                      <a:pt x="727" y="4400"/>
                    </a:lnTo>
                    <a:lnTo>
                      <a:pt x="727" y="4398"/>
                    </a:lnTo>
                    <a:lnTo>
                      <a:pt x="725" y="4398"/>
                    </a:lnTo>
                    <a:lnTo>
                      <a:pt x="725" y="4397"/>
                    </a:lnTo>
                    <a:lnTo>
                      <a:pt x="724" y="4397"/>
                    </a:lnTo>
                    <a:lnTo>
                      <a:pt x="724" y="4395"/>
                    </a:lnTo>
                    <a:lnTo>
                      <a:pt x="722" y="4395"/>
                    </a:lnTo>
                    <a:lnTo>
                      <a:pt x="722" y="4393"/>
                    </a:lnTo>
                    <a:lnTo>
                      <a:pt x="720" y="4393"/>
                    </a:lnTo>
                    <a:lnTo>
                      <a:pt x="720" y="4392"/>
                    </a:lnTo>
                    <a:lnTo>
                      <a:pt x="717" y="4392"/>
                    </a:lnTo>
                    <a:lnTo>
                      <a:pt x="717" y="4390"/>
                    </a:lnTo>
                    <a:lnTo>
                      <a:pt x="715" y="4390"/>
                    </a:lnTo>
                    <a:lnTo>
                      <a:pt x="715" y="4388"/>
                    </a:lnTo>
                    <a:lnTo>
                      <a:pt x="714" y="4388"/>
                    </a:lnTo>
                    <a:lnTo>
                      <a:pt x="714" y="4387"/>
                    </a:lnTo>
                    <a:lnTo>
                      <a:pt x="712" y="4387"/>
                    </a:lnTo>
                    <a:lnTo>
                      <a:pt x="712" y="4385"/>
                    </a:lnTo>
                    <a:lnTo>
                      <a:pt x="710" y="4385"/>
                    </a:lnTo>
                    <a:lnTo>
                      <a:pt x="710" y="4383"/>
                    </a:lnTo>
                    <a:lnTo>
                      <a:pt x="709" y="4383"/>
                    </a:lnTo>
                    <a:lnTo>
                      <a:pt x="709" y="4382"/>
                    </a:lnTo>
                    <a:lnTo>
                      <a:pt x="705" y="4382"/>
                    </a:lnTo>
                    <a:lnTo>
                      <a:pt x="705" y="4380"/>
                    </a:lnTo>
                    <a:lnTo>
                      <a:pt x="704" y="4380"/>
                    </a:lnTo>
                    <a:lnTo>
                      <a:pt x="704" y="4378"/>
                    </a:lnTo>
                    <a:lnTo>
                      <a:pt x="702" y="4378"/>
                    </a:lnTo>
                    <a:lnTo>
                      <a:pt x="702" y="4377"/>
                    </a:lnTo>
                    <a:lnTo>
                      <a:pt x="700" y="4377"/>
                    </a:lnTo>
                    <a:lnTo>
                      <a:pt x="700" y="4375"/>
                    </a:lnTo>
                    <a:lnTo>
                      <a:pt x="699" y="4375"/>
                    </a:lnTo>
                    <a:lnTo>
                      <a:pt x="699" y="4373"/>
                    </a:lnTo>
                    <a:lnTo>
                      <a:pt x="697" y="4373"/>
                    </a:lnTo>
                    <a:lnTo>
                      <a:pt x="697" y="4372"/>
                    </a:lnTo>
                    <a:lnTo>
                      <a:pt x="695" y="4372"/>
                    </a:lnTo>
                    <a:lnTo>
                      <a:pt x="695" y="4370"/>
                    </a:lnTo>
                    <a:lnTo>
                      <a:pt x="692" y="4370"/>
                    </a:lnTo>
                    <a:lnTo>
                      <a:pt x="692" y="4368"/>
                    </a:lnTo>
                    <a:lnTo>
                      <a:pt x="690" y="4368"/>
                    </a:lnTo>
                    <a:lnTo>
                      <a:pt x="690" y="4367"/>
                    </a:lnTo>
                    <a:lnTo>
                      <a:pt x="689" y="4367"/>
                    </a:lnTo>
                    <a:lnTo>
                      <a:pt x="689" y="4365"/>
                    </a:lnTo>
                    <a:lnTo>
                      <a:pt x="687" y="4365"/>
                    </a:lnTo>
                    <a:lnTo>
                      <a:pt x="687" y="4363"/>
                    </a:lnTo>
                    <a:lnTo>
                      <a:pt x="685" y="4363"/>
                    </a:lnTo>
                    <a:lnTo>
                      <a:pt x="685" y="4362"/>
                    </a:lnTo>
                    <a:lnTo>
                      <a:pt x="684" y="4362"/>
                    </a:lnTo>
                    <a:lnTo>
                      <a:pt x="684" y="4360"/>
                    </a:lnTo>
                    <a:lnTo>
                      <a:pt x="682" y="4360"/>
                    </a:lnTo>
                    <a:lnTo>
                      <a:pt x="682" y="4358"/>
                    </a:lnTo>
                    <a:lnTo>
                      <a:pt x="680" y="4358"/>
                    </a:lnTo>
                    <a:lnTo>
                      <a:pt x="680" y="4357"/>
                    </a:lnTo>
                    <a:lnTo>
                      <a:pt x="677" y="4357"/>
                    </a:lnTo>
                    <a:lnTo>
                      <a:pt x="677" y="4355"/>
                    </a:lnTo>
                    <a:lnTo>
                      <a:pt x="675" y="4355"/>
                    </a:lnTo>
                    <a:lnTo>
                      <a:pt x="675" y="4353"/>
                    </a:lnTo>
                    <a:lnTo>
                      <a:pt x="674" y="4353"/>
                    </a:lnTo>
                    <a:lnTo>
                      <a:pt x="674" y="4352"/>
                    </a:lnTo>
                    <a:lnTo>
                      <a:pt x="672" y="4352"/>
                    </a:lnTo>
                    <a:lnTo>
                      <a:pt x="672" y="4350"/>
                    </a:lnTo>
                    <a:lnTo>
                      <a:pt x="670" y="4350"/>
                    </a:lnTo>
                    <a:lnTo>
                      <a:pt x="670" y="4348"/>
                    </a:lnTo>
                    <a:lnTo>
                      <a:pt x="669" y="4348"/>
                    </a:lnTo>
                    <a:lnTo>
                      <a:pt x="669" y="4347"/>
                    </a:lnTo>
                    <a:lnTo>
                      <a:pt x="667" y="4347"/>
                    </a:lnTo>
                    <a:lnTo>
                      <a:pt x="667" y="4345"/>
                    </a:lnTo>
                    <a:lnTo>
                      <a:pt x="665" y="4345"/>
                    </a:lnTo>
                    <a:lnTo>
                      <a:pt x="665" y="4343"/>
                    </a:lnTo>
                    <a:lnTo>
                      <a:pt x="664" y="4343"/>
                    </a:lnTo>
                    <a:lnTo>
                      <a:pt x="664" y="4342"/>
                    </a:lnTo>
                    <a:lnTo>
                      <a:pt x="662" y="4342"/>
                    </a:lnTo>
                    <a:lnTo>
                      <a:pt x="662" y="4340"/>
                    </a:lnTo>
                    <a:lnTo>
                      <a:pt x="660" y="4340"/>
                    </a:lnTo>
                    <a:lnTo>
                      <a:pt x="660" y="4338"/>
                    </a:lnTo>
                    <a:lnTo>
                      <a:pt x="659" y="4338"/>
                    </a:lnTo>
                    <a:lnTo>
                      <a:pt x="659" y="4337"/>
                    </a:lnTo>
                    <a:lnTo>
                      <a:pt x="655" y="4337"/>
                    </a:lnTo>
                    <a:lnTo>
                      <a:pt x="655" y="4335"/>
                    </a:lnTo>
                    <a:lnTo>
                      <a:pt x="654" y="4335"/>
                    </a:lnTo>
                    <a:lnTo>
                      <a:pt x="654" y="4333"/>
                    </a:lnTo>
                    <a:lnTo>
                      <a:pt x="652" y="4333"/>
                    </a:lnTo>
                    <a:lnTo>
                      <a:pt x="652" y="4332"/>
                    </a:lnTo>
                    <a:lnTo>
                      <a:pt x="650" y="4332"/>
                    </a:lnTo>
                    <a:lnTo>
                      <a:pt x="650" y="4330"/>
                    </a:lnTo>
                    <a:lnTo>
                      <a:pt x="649" y="4330"/>
                    </a:lnTo>
                    <a:lnTo>
                      <a:pt x="649" y="4328"/>
                    </a:lnTo>
                    <a:lnTo>
                      <a:pt x="647" y="4328"/>
                    </a:lnTo>
                    <a:lnTo>
                      <a:pt x="647" y="4327"/>
                    </a:lnTo>
                    <a:lnTo>
                      <a:pt x="645" y="4327"/>
                    </a:lnTo>
                    <a:lnTo>
                      <a:pt x="645" y="4325"/>
                    </a:lnTo>
                    <a:lnTo>
                      <a:pt x="644" y="4325"/>
                    </a:lnTo>
                    <a:lnTo>
                      <a:pt x="644" y="4323"/>
                    </a:lnTo>
                    <a:lnTo>
                      <a:pt x="642" y="4323"/>
                    </a:lnTo>
                    <a:lnTo>
                      <a:pt x="642" y="4322"/>
                    </a:lnTo>
                    <a:lnTo>
                      <a:pt x="640" y="4322"/>
                    </a:lnTo>
                    <a:lnTo>
                      <a:pt x="640" y="4320"/>
                    </a:lnTo>
                    <a:lnTo>
                      <a:pt x="639" y="4320"/>
                    </a:lnTo>
                    <a:lnTo>
                      <a:pt x="639" y="4318"/>
                    </a:lnTo>
                    <a:lnTo>
                      <a:pt x="637" y="4318"/>
                    </a:lnTo>
                    <a:lnTo>
                      <a:pt x="637" y="4317"/>
                    </a:lnTo>
                    <a:lnTo>
                      <a:pt x="635" y="4317"/>
                    </a:lnTo>
                    <a:lnTo>
                      <a:pt x="635" y="4315"/>
                    </a:lnTo>
                    <a:lnTo>
                      <a:pt x="634" y="4315"/>
                    </a:lnTo>
                    <a:lnTo>
                      <a:pt x="634" y="4313"/>
                    </a:lnTo>
                    <a:lnTo>
                      <a:pt x="630" y="4313"/>
                    </a:lnTo>
                    <a:lnTo>
                      <a:pt x="630" y="4312"/>
                    </a:lnTo>
                    <a:lnTo>
                      <a:pt x="629" y="4312"/>
                    </a:lnTo>
                    <a:lnTo>
                      <a:pt x="629" y="4310"/>
                    </a:lnTo>
                    <a:lnTo>
                      <a:pt x="627" y="4310"/>
                    </a:lnTo>
                    <a:lnTo>
                      <a:pt x="627" y="4308"/>
                    </a:lnTo>
                    <a:lnTo>
                      <a:pt x="625" y="4308"/>
                    </a:lnTo>
                    <a:lnTo>
                      <a:pt x="625" y="4307"/>
                    </a:lnTo>
                    <a:lnTo>
                      <a:pt x="624" y="4307"/>
                    </a:lnTo>
                    <a:lnTo>
                      <a:pt x="624" y="4305"/>
                    </a:lnTo>
                    <a:lnTo>
                      <a:pt x="622" y="4305"/>
                    </a:lnTo>
                    <a:lnTo>
                      <a:pt x="622" y="4303"/>
                    </a:lnTo>
                    <a:lnTo>
                      <a:pt x="620" y="4303"/>
                    </a:lnTo>
                    <a:lnTo>
                      <a:pt x="620" y="4302"/>
                    </a:lnTo>
                    <a:lnTo>
                      <a:pt x="619" y="4302"/>
                    </a:lnTo>
                    <a:lnTo>
                      <a:pt x="619" y="4300"/>
                    </a:lnTo>
                    <a:lnTo>
                      <a:pt x="617" y="4300"/>
                    </a:lnTo>
                    <a:lnTo>
                      <a:pt x="617" y="4298"/>
                    </a:lnTo>
                    <a:lnTo>
                      <a:pt x="615" y="4298"/>
                    </a:lnTo>
                    <a:lnTo>
                      <a:pt x="615" y="4297"/>
                    </a:lnTo>
                    <a:lnTo>
                      <a:pt x="614" y="4297"/>
                    </a:lnTo>
                    <a:lnTo>
                      <a:pt x="614" y="4295"/>
                    </a:lnTo>
                    <a:lnTo>
                      <a:pt x="612" y="4295"/>
                    </a:lnTo>
                    <a:lnTo>
                      <a:pt x="612" y="4293"/>
                    </a:lnTo>
                    <a:lnTo>
                      <a:pt x="610" y="4293"/>
                    </a:lnTo>
                    <a:lnTo>
                      <a:pt x="610" y="4292"/>
                    </a:lnTo>
                    <a:lnTo>
                      <a:pt x="609" y="4292"/>
                    </a:lnTo>
                    <a:lnTo>
                      <a:pt x="609" y="4290"/>
                    </a:lnTo>
                    <a:lnTo>
                      <a:pt x="607" y="4290"/>
                    </a:lnTo>
                    <a:lnTo>
                      <a:pt x="607" y="4288"/>
                    </a:lnTo>
                    <a:lnTo>
                      <a:pt x="605" y="4288"/>
                    </a:lnTo>
                    <a:lnTo>
                      <a:pt x="605" y="4287"/>
                    </a:lnTo>
                    <a:lnTo>
                      <a:pt x="604" y="4287"/>
                    </a:lnTo>
                    <a:lnTo>
                      <a:pt x="604" y="4285"/>
                    </a:lnTo>
                    <a:lnTo>
                      <a:pt x="602" y="4285"/>
                    </a:lnTo>
                    <a:lnTo>
                      <a:pt x="602" y="4283"/>
                    </a:lnTo>
                    <a:lnTo>
                      <a:pt x="600" y="4283"/>
                    </a:lnTo>
                    <a:lnTo>
                      <a:pt x="600" y="4282"/>
                    </a:lnTo>
                    <a:lnTo>
                      <a:pt x="599" y="4282"/>
                    </a:lnTo>
                    <a:lnTo>
                      <a:pt x="599" y="4280"/>
                    </a:lnTo>
                    <a:lnTo>
                      <a:pt x="597" y="4280"/>
                    </a:lnTo>
                    <a:lnTo>
                      <a:pt x="597" y="4278"/>
                    </a:lnTo>
                    <a:lnTo>
                      <a:pt x="595" y="4278"/>
                    </a:lnTo>
                    <a:lnTo>
                      <a:pt x="595" y="4277"/>
                    </a:lnTo>
                    <a:lnTo>
                      <a:pt x="594" y="4277"/>
                    </a:lnTo>
                    <a:lnTo>
                      <a:pt x="594" y="4275"/>
                    </a:lnTo>
                    <a:lnTo>
                      <a:pt x="592" y="4275"/>
                    </a:lnTo>
                    <a:lnTo>
                      <a:pt x="592" y="4273"/>
                    </a:lnTo>
                    <a:lnTo>
                      <a:pt x="590" y="4273"/>
                    </a:lnTo>
                    <a:lnTo>
                      <a:pt x="590" y="4272"/>
                    </a:lnTo>
                    <a:lnTo>
                      <a:pt x="589" y="4272"/>
                    </a:lnTo>
                    <a:lnTo>
                      <a:pt x="589" y="4270"/>
                    </a:lnTo>
                    <a:lnTo>
                      <a:pt x="587" y="4270"/>
                    </a:lnTo>
                    <a:lnTo>
                      <a:pt x="587" y="4268"/>
                    </a:lnTo>
                    <a:lnTo>
                      <a:pt x="585" y="4268"/>
                    </a:lnTo>
                    <a:lnTo>
                      <a:pt x="585" y="4267"/>
                    </a:lnTo>
                    <a:lnTo>
                      <a:pt x="584" y="4267"/>
                    </a:lnTo>
                    <a:lnTo>
                      <a:pt x="584" y="4265"/>
                    </a:lnTo>
                    <a:lnTo>
                      <a:pt x="582" y="4265"/>
                    </a:lnTo>
                    <a:lnTo>
                      <a:pt x="582" y="4263"/>
                    </a:lnTo>
                    <a:lnTo>
                      <a:pt x="580" y="4263"/>
                    </a:lnTo>
                    <a:lnTo>
                      <a:pt x="580" y="4262"/>
                    </a:lnTo>
                    <a:lnTo>
                      <a:pt x="579" y="4262"/>
                    </a:lnTo>
                    <a:lnTo>
                      <a:pt x="579" y="4260"/>
                    </a:lnTo>
                    <a:lnTo>
                      <a:pt x="577" y="4260"/>
                    </a:lnTo>
                    <a:lnTo>
                      <a:pt x="577" y="4258"/>
                    </a:lnTo>
                    <a:lnTo>
                      <a:pt x="575" y="4258"/>
                    </a:lnTo>
                    <a:lnTo>
                      <a:pt x="575" y="4257"/>
                    </a:lnTo>
                    <a:lnTo>
                      <a:pt x="574" y="4257"/>
                    </a:lnTo>
                    <a:lnTo>
                      <a:pt x="574" y="4253"/>
                    </a:lnTo>
                    <a:lnTo>
                      <a:pt x="572" y="4253"/>
                    </a:lnTo>
                    <a:lnTo>
                      <a:pt x="572" y="4252"/>
                    </a:lnTo>
                    <a:lnTo>
                      <a:pt x="570" y="4252"/>
                    </a:lnTo>
                    <a:lnTo>
                      <a:pt x="570" y="4250"/>
                    </a:lnTo>
                    <a:lnTo>
                      <a:pt x="569" y="4250"/>
                    </a:lnTo>
                    <a:lnTo>
                      <a:pt x="569" y="4248"/>
                    </a:lnTo>
                    <a:lnTo>
                      <a:pt x="567" y="4248"/>
                    </a:lnTo>
                    <a:lnTo>
                      <a:pt x="567" y="4247"/>
                    </a:lnTo>
                    <a:lnTo>
                      <a:pt x="565" y="4247"/>
                    </a:lnTo>
                    <a:lnTo>
                      <a:pt x="565" y="4245"/>
                    </a:lnTo>
                    <a:lnTo>
                      <a:pt x="564" y="4245"/>
                    </a:lnTo>
                    <a:lnTo>
                      <a:pt x="564" y="4243"/>
                    </a:lnTo>
                    <a:lnTo>
                      <a:pt x="562" y="4243"/>
                    </a:lnTo>
                    <a:lnTo>
                      <a:pt x="562" y="4242"/>
                    </a:lnTo>
                    <a:lnTo>
                      <a:pt x="560" y="4242"/>
                    </a:lnTo>
                    <a:lnTo>
                      <a:pt x="560" y="4240"/>
                    </a:lnTo>
                    <a:lnTo>
                      <a:pt x="559" y="4240"/>
                    </a:lnTo>
                    <a:lnTo>
                      <a:pt x="559" y="4238"/>
                    </a:lnTo>
                    <a:lnTo>
                      <a:pt x="557" y="4238"/>
                    </a:lnTo>
                    <a:lnTo>
                      <a:pt x="557" y="4237"/>
                    </a:lnTo>
                    <a:lnTo>
                      <a:pt x="555" y="4237"/>
                    </a:lnTo>
                    <a:lnTo>
                      <a:pt x="555" y="4235"/>
                    </a:lnTo>
                    <a:lnTo>
                      <a:pt x="554" y="4235"/>
                    </a:lnTo>
                    <a:lnTo>
                      <a:pt x="554" y="4233"/>
                    </a:lnTo>
                    <a:lnTo>
                      <a:pt x="552" y="4233"/>
                    </a:lnTo>
                    <a:lnTo>
                      <a:pt x="552" y="4232"/>
                    </a:lnTo>
                    <a:lnTo>
                      <a:pt x="550" y="4232"/>
                    </a:lnTo>
                    <a:lnTo>
                      <a:pt x="550" y="4230"/>
                    </a:lnTo>
                    <a:lnTo>
                      <a:pt x="549" y="4230"/>
                    </a:lnTo>
                    <a:lnTo>
                      <a:pt x="549" y="4228"/>
                    </a:lnTo>
                    <a:lnTo>
                      <a:pt x="547" y="4228"/>
                    </a:lnTo>
                    <a:lnTo>
                      <a:pt x="547" y="4227"/>
                    </a:lnTo>
                    <a:lnTo>
                      <a:pt x="545" y="4227"/>
                    </a:lnTo>
                    <a:lnTo>
                      <a:pt x="545" y="4225"/>
                    </a:lnTo>
                    <a:lnTo>
                      <a:pt x="544" y="4225"/>
                    </a:lnTo>
                    <a:lnTo>
                      <a:pt x="544" y="4223"/>
                    </a:lnTo>
                    <a:lnTo>
                      <a:pt x="542" y="4223"/>
                    </a:lnTo>
                    <a:lnTo>
                      <a:pt x="542" y="4222"/>
                    </a:lnTo>
                    <a:lnTo>
                      <a:pt x="540" y="4222"/>
                    </a:lnTo>
                    <a:lnTo>
                      <a:pt x="540" y="4218"/>
                    </a:lnTo>
                    <a:lnTo>
                      <a:pt x="539" y="4218"/>
                    </a:lnTo>
                    <a:lnTo>
                      <a:pt x="539" y="4217"/>
                    </a:lnTo>
                    <a:lnTo>
                      <a:pt x="537" y="4217"/>
                    </a:lnTo>
                    <a:lnTo>
                      <a:pt x="537" y="4215"/>
                    </a:lnTo>
                    <a:lnTo>
                      <a:pt x="535" y="4215"/>
                    </a:lnTo>
                    <a:lnTo>
                      <a:pt x="535" y="4213"/>
                    </a:lnTo>
                    <a:lnTo>
                      <a:pt x="534" y="4213"/>
                    </a:lnTo>
                    <a:lnTo>
                      <a:pt x="534" y="4212"/>
                    </a:lnTo>
                    <a:lnTo>
                      <a:pt x="532" y="4212"/>
                    </a:lnTo>
                    <a:lnTo>
                      <a:pt x="532" y="4210"/>
                    </a:lnTo>
                    <a:lnTo>
                      <a:pt x="530" y="4210"/>
                    </a:lnTo>
                    <a:lnTo>
                      <a:pt x="530" y="4208"/>
                    </a:lnTo>
                    <a:lnTo>
                      <a:pt x="529" y="4208"/>
                    </a:lnTo>
                    <a:lnTo>
                      <a:pt x="529" y="4207"/>
                    </a:lnTo>
                    <a:lnTo>
                      <a:pt x="527" y="4207"/>
                    </a:lnTo>
                    <a:lnTo>
                      <a:pt x="527" y="4205"/>
                    </a:lnTo>
                    <a:lnTo>
                      <a:pt x="525" y="4205"/>
                    </a:lnTo>
                    <a:lnTo>
                      <a:pt x="525" y="4202"/>
                    </a:lnTo>
                    <a:lnTo>
                      <a:pt x="524" y="4202"/>
                    </a:lnTo>
                    <a:lnTo>
                      <a:pt x="524" y="4200"/>
                    </a:lnTo>
                    <a:lnTo>
                      <a:pt x="522" y="4200"/>
                    </a:lnTo>
                    <a:lnTo>
                      <a:pt x="522" y="4198"/>
                    </a:lnTo>
                    <a:lnTo>
                      <a:pt x="520" y="4198"/>
                    </a:lnTo>
                    <a:lnTo>
                      <a:pt x="520" y="4197"/>
                    </a:lnTo>
                    <a:lnTo>
                      <a:pt x="519" y="4197"/>
                    </a:lnTo>
                    <a:lnTo>
                      <a:pt x="519" y="4195"/>
                    </a:lnTo>
                    <a:lnTo>
                      <a:pt x="517" y="4195"/>
                    </a:lnTo>
                    <a:lnTo>
                      <a:pt x="517" y="4193"/>
                    </a:lnTo>
                    <a:lnTo>
                      <a:pt x="515" y="4193"/>
                    </a:lnTo>
                    <a:lnTo>
                      <a:pt x="515" y="4192"/>
                    </a:lnTo>
                    <a:lnTo>
                      <a:pt x="514" y="4192"/>
                    </a:lnTo>
                    <a:lnTo>
                      <a:pt x="514" y="4190"/>
                    </a:lnTo>
                    <a:lnTo>
                      <a:pt x="512" y="4190"/>
                    </a:lnTo>
                    <a:lnTo>
                      <a:pt x="512" y="4187"/>
                    </a:lnTo>
                    <a:lnTo>
                      <a:pt x="510" y="4187"/>
                    </a:lnTo>
                    <a:lnTo>
                      <a:pt x="510" y="4185"/>
                    </a:lnTo>
                    <a:lnTo>
                      <a:pt x="509" y="4185"/>
                    </a:lnTo>
                    <a:lnTo>
                      <a:pt x="509" y="4183"/>
                    </a:lnTo>
                    <a:lnTo>
                      <a:pt x="507" y="4183"/>
                    </a:lnTo>
                    <a:lnTo>
                      <a:pt x="507" y="4182"/>
                    </a:lnTo>
                    <a:lnTo>
                      <a:pt x="505" y="4182"/>
                    </a:lnTo>
                    <a:lnTo>
                      <a:pt x="505" y="4180"/>
                    </a:lnTo>
                    <a:lnTo>
                      <a:pt x="504" y="4180"/>
                    </a:lnTo>
                    <a:lnTo>
                      <a:pt x="504" y="4178"/>
                    </a:lnTo>
                    <a:lnTo>
                      <a:pt x="502" y="4178"/>
                    </a:lnTo>
                    <a:lnTo>
                      <a:pt x="502" y="4177"/>
                    </a:lnTo>
                    <a:lnTo>
                      <a:pt x="500" y="4177"/>
                    </a:lnTo>
                    <a:lnTo>
                      <a:pt x="500" y="4175"/>
                    </a:lnTo>
                    <a:lnTo>
                      <a:pt x="499" y="4175"/>
                    </a:lnTo>
                    <a:lnTo>
                      <a:pt x="499" y="4173"/>
                    </a:lnTo>
                    <a:lnTo>
                      <a:pt x="497" y="4173"/>
                    </a:lnTo>
                    <a:lnTo>
                      <a:pt x="497" y="4170"/>
                    </a:lnTo>
                    <a:lnTo>
                      <a:pt x="495" y="4170"/>
                    </a:lnTo>
                    <a:lnTo>
                      <a:pt x="495" y="4168"/>
                    </a:lnTo>
                    <a:lnTo>
                      <a:pt x="494" y="4168"/>
                    </a:lnTo>
                    <a:lnTo>
                      <a:pt x="494" y="4167"/>
                    </a:lnTo>
                    <a:lnTo>
                      <a:pt x="492" y="4167"/>
                    </a:lnTo>
                    <a:lnTo>
                      <a:pt x="492" y="4165"/>
                    </a:lnTo>
                    <a:lnTo>
                      <a:pt x="490" y="4165"/>
                    </a:lnTo>
                    <a:lnTo>
                      <a:pt x="490" y="4163"/>
                    </a:lnTo>
                    <a:lnTo>
                      <a:pt x="489" y="4163"/>
                    </a:lnTo>
                    <a:lnTo>
                      <a:pt x="489" y="4162"/>
                    </a:lnTo>
                    <a:lnTo>
                      <a:pt x="487" y="4162"/>
                    </a:lnTo>
                    <a:lnTo>
                      <a:pt x="487" y="4158"/>
                    </a:lnTo>
                    <a:lnTo>
                      <a:pt x="485" y="4158"/>
                    </a:lnTo>
                    <a:lnTo>
                      <a:pt x="485" y="4157"/>
                    </a:lnTo>
                    <a:lnTo>
                      <a:pt x="484" y="4157"/>
                    </a:lnTo>
                    <a:lnTo>
                      <a:pt x="484" y="4155"/>
                    </a:lnTo>
                    <a:lnTo>
                      <a:pt x="482" y="4155"/>
                    </a:lnTo>
                    <a:lnTo>
                      <a:pt x="482" y="4153"/>
                    </a:lnTo>
                    <a:lnTo>
                      <a:pt x="480" y="4153"/>
                    </a:lnTo>
                    <a:lnTo>
                      <a:pt x="480" y="4152"/>
                    </a:lnTo>
                    <a:lnTo>
                      <a:pt x="479" y="4152"/>
                    </a:lnTo>
                    <a:lnTo>
                      <a:pt x="479" y="4148"/>
                    </a:lnTo>
                    <a:lnTo>
                      <a:pt x="477" y="4148"/>
                    </a:lnTo>
                    <a:lnTo>
                      <a:pt x="477" y="4147"/>
                    </a:lnTo>
                    <a:lnTo>
                      <a:pt x="475" y="4147"/>
                    </a:lnTo>
                    <a:lnTo>
                      <a:pt x="475" y="4145"/>
                    </a:lnTo>
                    <a:lnTo>
                      <a:pt x="474" y="4145"/>
                    </a:lnTo>
                    <a:lnTo>
                      <a:pt x="474" y="4143"/>
                    </a:lnTo>
                    <a:lnTo>
                      <a:pt x="472" y="4143"/>
                    </a:lnTo>
                    <a:lnTo>
                      <a:pt x="472" y="4142"/>
                    </a:lnTo>
                    <a:lnTo>
                      <a:pt x="470" y="4142"/>
                    </a:lnTo>
                    <a:lnTo>
                      <a:pt x="470" y="4138"/>
                    </a:lnTo>
                    <a:lnTo>
                      <a:pt x="469" y="4138"/>
                    </a:lnTo>
                    <a:lnTo>
                      <a:pt x="469" y="4137"/>
                    </a:lnTo>
                    <a:lnTo>
                      <a:pt x="467" y="4137"/>
                    </a:lnTo>
                    <a:lnTo>
                      <a:pt x="467" y="4135"/>
                    </a:lnTo>
                    <a:lnTo>
                      <a:pt x="465" y="4135"/>
                    </a:lnTo>
                    <a:lnTo>
                      <a:pt x="465" y="4133"/>
                    </a:lnTo>
                    <a:lnTo>
                      <a:pt x="464" y="4133"/>
                    </a:lnTo>
                    <a:lnTo>
                      <a:pt x="464" y="4132"/>
                    </a:lnTo>
                    <a:lnTo>
                      <a:pt x="462" y="4132"/>
                    </a:lnTo>
                    <a:lnTo>
                      <a:pt x="462" y="4128"/>
                    </a:lnTo>
                    <a:lnTo>
                      <a:pt x="460" y="4128"/>
                    </a:lnTo>
                    <a:lnTo>
                      <a:pt x="460" y="4127"/>
                    </a:lnTo>
                    <a:lnTo>
                      <a:pt x="459" y="4127"/>
                    </a:lnTo>
                    <a:lnTo>
                      <a:pt x="459" y="4125"/>
                    </a:lnTo>
                    <a:lnTo>
                      <a:pt x="457" y="4125"/>
                    </a:lnTo>
                    <a:lnTo>
                      <a:pt x="457" y="4123"/>
                    </a:lnTo>
                    <a:lnTo>
                      <a:pt x="455" y="4123"/>
                    </a:lnTo>
                    <a:lnTo>
                      <a:pt x="455" y="4122"/>
                    </a:lnTo>
                    <a:lnTo>
                      <a:pt x="454" y="4122"/>
                    </a:lnTo>
                    <a:lnTo>
                      <a:pt x="454" y="4118"/>
                    </a:lnTo>
                    <a:lnTo>
                      <a:pt x="452" y="4118"/>
                    </a:lnTo>
                    <a:lnTo>
                      <a:pt x="452" y="4117"/>
                    </a:lnTo>
                    <a:lnTo>
                      <a:pt x="450" y="4117"/>
                    </a:lnTo>
                    <a:lnTo>
                      <a:pt x="450" y="4115"/>
                    </a:lnTo>
                    <a:lnTo>
                      <a:pt x="449" y="4115"/>
                    </a:lnTo>
                    <a:lnTo>
                      <a:pt x="449" y="4113"/>
                    </a:lnTo>
                    <a:lnTo>
                      <a:pt x="447" y="4113"/>
                    </a:lnTo>
                    <a:lnTo>
                      <a:pt x="447" y="4112"/>
                    </a:lnTo>
                    <a:lnTo>
                      <a:pt x="445" y="4112"/>
                    </a:lnTo>
                    <a:lnTo>
                      <a:pt x="445" y="4108"/>
                    </a:lnTo>
                    <a:lnTo>
                      <a:pt x="444" y="4108"/>
                    </a:lnTo>
                    <a:lnTo>
                      <a:pt x="444" y="4107"/>
                    </a:lnTo>
                    <a:lnTo>
                      <a:pt x="442" y="4107"/>
                    </a:lnTo>
                    <a:lnTo>
                      <a:pt x="442" y="4105"/>
                    </a:lnTo>
                    <a:lnTo>
                      <a:pt x="440" y="4105"/>
                    </a:lnTo>
                    <a:lnTo>
                      <a:pt x="440" y="4102"/>
                    </a:lnTo>
                    <a:lnTo>
                      <a:pt x="439" y="4102"/>
                    </a:lnTo>
                    <a:lnTo>
                      <a:pt x="439" y="4100"/>
                    </a:lnTo>
                    <a:lnTo>
                      <a:pt x="437" y="4100"/>
                    </a:lnTo>
                    <a:lnTo>
                      <a:pt x="437" y="4098"/>
                    </a:lnTo>
                    <a:lnTo>
                      <a:pt x="435" y="4098"/>
                    </a:lnTo>
                    <a:lnTo>
                      <a:pt x="435" y="4097"/>
                    </a:lnTo>
                    <a:lnTo>
                      <a:pt x="434" y="4097"/>
                    </a:lnTo>
                    <a:lnTo>
                      <a:pt x="434" y="4093"/>
                    </a:lnTo>
                    <a:lnTo>
                      <a:pt x="432" y="4093"/>
                    </a:lnTo>
                    <a:lnTo>
                      <a:pt x="432" y="4092"/>
                    </a:lnTo>
                    <a:lnTo>
                      <a:pt x="430" y="4092"/>
                    </a:lnTo>
                    <a:lnTo>
                      <a:pt x="430" y="4090"/>
                    </a:lnTo>
                    <a:lnTo>
                      <a:pt x="429" y="4090"/>
                    </a:lnTo>
                    <a:lnTo>
                      <a:pt x="429" y="4087"/>
                    </a:lnTo>
                    <a:lnTo>
                      <a:pt x="427" y="4087"/>
                    </a:lnTo>
                    <a:lnTo>
                      <a:pt x="427" y="4085"/>
                    </a:lnTo>
                    <a:lnTo>
                      <a:pt x="425" y="4085"/>
                    </a:lnTo>
                    <a:lnTo>
                      <a:pt x="425" y="4083"/>
                    </a:lnTo>
                    <a:lnTo>
                      <a:pt x="424" y="4083"/>
                    </a:lnTo>
                    <a:lnTo>
                      <a:pt x="424" y="4082"/>
                    </a:lnTo>
                    <a:lnTo>
                      <a:pt x="422" y="4082"/>
                    </a:lnTo>
                    <a:lnTo>
                      <a:pt x="422" y="4078"/>
                    </a:lnTo>
                    <a:lnTo>
                      <a:pt x="420" y="4078"/>
                    </a:lnTo>
                    <a:lnTo>
                      <a:pt x="420" y="4077"/>
                    </a:lnTo>
                    <a:lnTo>
                      <a:pt x="419" y="4077"/>
                    </a:lnTo>
                    <a:lnTo>
                      <a:pt x="419" y="4075"/>
                    </a:lnTo>
                    <a:lnTo>
                      <a:pt x="417" y="4075"/>
                    </a:lnTo>
                    <a:lnTo>
                      <a:pt x="417" y="4073"/>
                    </a:lnTo>
                    <a:lnTo>
                      <a:pt x="415" y="4073"/>
                    </a:lnTo>
                    <a:lnTo>
                      <a:pt x="415" y="4070"/>
                    </a:lnTo>
                    <a:lnTo>
                      <a:pt x="414" y="4070"/>
                    </a:lnTo>
                    <a:lnTo>
                      <a:pt x="414" y="4068"/>
                    </a:lnTo>
                    <a:lnTo>
                      <a:pt x="412" y="4068"/>
                    </a:lnTo>
                    <a:lnTo>
                      <a:pt x="412" y="4067"/>
                    </a:lnTo>
                    <a:lnTo>
                      <a:pt x="410" y="4067"/>
                    </a:lnTo>
                    <a:lnTo>
                      <a:pt x="410" y="4063"/>
                    </a:lnTo>
                    <a:lnTo>
                      <a:pt x="409" y="4063"/>
                    </a:lnTo>
                    <a:lnTo>
                      <a:pt x="409" y="4062"/>
                    </a:lnTo>
                    <a:lnTo>
                      <a:pt x="407" y="4062"/>
                    </a:lnTo>
                    <a:lnTo>
                      <a:pt x="407" y="4060"/>
                    </a:lnTo>
                    <a:lnTo>
                      <a:pt x="405" y="4060"/>
                    </a:lnTo>
                    <a:lnTo>
                      <a:pt x="405" y="4057"/>
                    </a:lnTo>
                    <a:lnTo>
                      <a:pt x="404" y="4057"/>
                    </a:lnTo>
                    <a:lnTo>
                      <a:pt x="404" y="4055"/>
                    </a:lnTo>
                    <a:lnTo>
                      <a:pt x="402" y="4055"/>
                    </a:lnTo>
                    <a:lnTo>
                      <a:pt x="402" y="4053"/>
                    </a:lnTo>
                    <a:lnTo>
                      <a:pt x="400" y="4053"/>
                    </a:lnTo>
                    <a:lnTo>
                      <a:pt x="400" y="4050"/>
                    </a:lnTo>
                    <a:lnTo>
                      <a:pt x="399" y="4050"/>
                    </a:lnTo>
                    <a:lnTo>
                      <a:pt x="399" y="4048"/>
                    </a:lnTo>
                    <a:lnTo>
                      <a:pt x="397" y="4048"/>
                    </a:lnTo>
                    <a:lnTo>
                      <a:pt x="397" y="4047"/>
                    </a:lnTo>
                    <a:lnTo>
                      <a:pt x="395" y="4047"/>
                    </a:lnTo>
                    <a:lnTo>
                      <a:pt x="395" y="4043"/>
                    </a:lnTo>
                    <a:lnTo>
                      <a:pt x="394" y="4043"/>
                    </a:lnTo>
                    <a:lnTo>
                      <a:pt x="394" y="4042"/>
                    </a:lnTo>
                    <a:lnTo>
                      <a:pt x="392" y="4042"/>
                    </a:lnTo>
                    <a:lnTo>
                      <a:pt x="392" y="4040"/>
                    </a:lnTo>
                    <a:lnTo>
                      <a:pt x="390" y="4040"/>
                    </a:lnTo>
                    <a:lnTo>
                      <a:pt x="390" y="4037"/>
                    </a:lnTo>
                    <a:lnTo>
                      <a:pt x="389" y="4037"/>
                    </a:lnTo>
                    <a:lnTo>
                      <a:pt x="389" y="4035"/>
                    </a:lnTo>
                    <a:lnTo>
                      <a:pt x="387" y="4035"/>
                    </a:lnTo>
                    <a:lnTo>
                      <a:pt x="387" y="4033"/>
                    </a:lnTo>
                    <a:lnTo>
                      <a:pt x="385" y="4033"/>
                    </a:lnTo>
                    <a:lnTo>
                      <a:pt x="385" y="4030"/>
                    </a:lnTo>
                    <a:lnTo>
                      <a:pt x="384" y="4030"/>
                    </a:lnTo>
                    <a:lnTo>
                      <a:pt x="384" y="4028"/>
                    </a:lnTo>
                    <a:lnTo>
                      <a:pt x="382" y="4028"/>
                    </a:lnTo>
                    <a:lnTo>
                      <a:pt x="382" y="4025"/>
                    </a:lnTo>
                    <a:lnTo>
                      <a:pt x="380" y="4025"/>
                    </a:lnTo>
                    <a:lnTo>
                      <a:pt x="380" y="4023"/>
                    </a:lnTo>
                    <a:lnTo>
                      <a:pt x="379" y="4023"/>
                    </a:lnTo>
                    <a:lnTo>
                      <a:pt x="379" y="4022"/>
                    </a:lnTo>
                    <a:lnTo>
                      <a:pt x="377" y="4022"/>
                    </a:lnTo>
                    <a:lnTo>
                      <a:pt x="377" y="4018"/>
                    </a:lnTo>
                    <a:lnTo>
                      <a:pt x="375" y="4018"/>
                    </a:lnTo>
                    <a:lnTo>
                      <a:pt x="375" y="4017"/>
                    </a:lnTo>
                    <a:lnTo>
                      <a:pt x="374" y="4017"/>
                    </a:lnTo>
                    <a:lnTo>
                      <a:pt x="374" y="4015"/>
                    </a:lnTo>
                    <a:lnTo>
                      <a:pt x="372" y="4015"/>
                    </a:lnTo>
                    <a:lnTo>
                      <a:pt x="372" y="4012"/>
                    </a:lnTo>
                    <a:lnTo>
                      <a:pt x="370" y="4012"/>
                    </a:lnTo>
                    <a:lnTo>
                      <a:pt x="370" y="4010"/>
                    </a:lnTo>
                    <a:lnTo>
                      <a:pt x="369" y="4010"/>
                    </a:lnTo>
                    <a:lnTo>
                      <a:pt x="369" y="4008"/>
                    </a:lnTo>
                    <a:lnTo>
                      <a:pt x="367" y="4008"/>
                    </a:lnTo>
                    <a:lnTo>
                      <a:pt x="367" y="4005"/>
                    </a:lnTo>
                    <a:lnTo>
                      <a:pt x="365" y="4005"/>
                    </a:lnTo>
                    <a:lnTo>
                      <a:pt x="365" y="4003"/>
                    </a:lnTo>
                    <a:lnTo>
                      <a:pt x="364" y="4003"/>
                    </a:lnTo>
                    <a:lnTo>
                      <a:pt x="364" y="4000"/>
                    </a:lnTo>
                    <a:lnTo>
                      <a:pt x="362" y="4000"/>
                    </a:lnTo>
                    <a:lnTo>
                      <a:pt x="362" y="3998"/>
                    </a:lnTo>
                    <a:lnTo>
                      <a:pt x="360" y="3998"/>
                    </a:lnTo>
                    <a:lnTo>
                      <a:pt x="360" y="3995"/>
                    </a:lnTo>
                    <a:lnTo>
                      <a:pt x="359" y="3995"/>
                    </a:lnTo>
                    <a:lnTo>
                      <a:pt x="359" y="3993"/>
                    </a:lnTo>
                    <a:lnTo>
                      <a:pt x="357" y="3993"/>
                    </a:lnTo>
                    <a:lnTo>
                      <a:pt x="357" y="3990"/>
                    </a:lnTo>
                    <a:lnTo>
                      <a:pt x="355" y="3990"/>
                    </a:lnTo>
                    <a:lnTo>
                      <a:pt x="355" y="3988"/>
                    </a:lnTo>
                    <a:lnTo>
                      <a:pt x="354" y="3988"/>
                    </a:lnTo>
                    <a:lnTo>
                      <a:pt x="354" y="3985"/>
                    </a:lnTo>
                    <a:lnTo>
                      <a:pt x="352" y="3985"/>
                    </a:lnTo>
                    <a:lnTo>
                      <a:pt x="352" y="3983"/>
                    </a:lnTo>
                    <a:lnTo>
                      <a:pt x="350" y="3983"/>
                    </a:lnTo>
                    <a:lnTo>
                      <a:pt x="350" y="3982"/>
                    </a:lnTo>
                    <a:lnTo>
                      <a:pt x="349" y="3982"/>
                    </a:lnTo>
                    <a:lnTo>
                      <a:pt x="349" y="3978"/>
                    </a:lnTo>
                    <a:lnTo>
                      <a:pt x="347" y="3978"/>
                    </a:lnTo>
                    <a:lnTo>
                      <a:pt x="347" y="3977"/>
                    </a:lnTo>
                    <a:lnTo>
                      <a:pt x="345" y="3977"/>
                    </a:lnTo>
                    <a:lnTo>
                      <a:pt x="345" y="3973"/>
                    </a:lnTo>
                    <a:lnTo>
                      <a:pt x="344" y="3973"/>
                    </a:lnTo>
                    <a:lnTo>
                      <a:pt x="344" y="3972"/>
                    </a:lnTo>
                    <a:lnTo>
                      <a:pt x="342" y="3972"/>
                    </a:lnTo>
                    <a:lnTo>
                      <a:pt x="342" y="3968"/>
                    </a:lnTo>
                    <a:lnTo>
                      <a:pt x="340" y="3968"/>
                    </a:lnTo>
                    <a:lnTo>
                      <a:pt x="340" y="3967"/>
                    </a:lnTo>
                    <a:lnTo>
                      <a:pt x="339" y="3967"/>
                    </a:lnTo>
                    <a:lnTo>
                      <a:pt x="339" y="3963"/>
                    </a:lnTo>
                    <a:lnTo>
                      <a:pt x="337" y="3963"/>
                    </a:lnTo>
                    <a:lnTo>
                      <a:pt x="337" y="3962"/>
                    </a:lnTo>
                    <a:lnTo>
                      <a:pt x="335" y="3962"/>
                    </a:lnTo>
                    <a:lnTo>
                      <a:pt x="335" y="3958"/>
                    </a:lnTo>
                    <a:lnTo>
                      <a:pt x="334" y="3958"/>
                    </a:lnTo>
                    <a:lnTo>
                      <a:pt x="334" y="3957"/>
                    </a:lnTo>
                    <a:lnTo>
                      <a:pt x="332" y="3957"/>
                    </a:lnTo>
                    <a:lnTo>
                      <a:pt x="332" y="3955"/>
                    </a:lnTo>
                    <a:lnTo>
                      <a:pt x="330" y="3955"/>
                    </a:lnTo>
                    <a:lnTo>
                      <a:pt x="330" y="3952"/>
                    </a:lnTo>
                    <a:lnTo>
                      <a:pt x="329" y="3952"/>
                    </a:lnTo>
                    <a:lnTo>
                      <a:pt x="329" y="3950"/>
                    </a:lnTo>
                    <a:lnTo>
                      <a:pt x="327" y="3950"/>
                    </a:lnTo>
                    <a:lnTo>
                      <a:pt x="327" y="3947"/>
                    </a:lnTo>
                    <a:lnTo>
                      <a:pt x="325" y="3947"/>
                    </a:lnTo>
                    <a:lnTo>
                      <a:pt x="325" y="3943"/>
                    </a:lnTo>
                    <a:lnTo>
                      <a:pt x="324" y="3943"/>
                    </a:lnTo>
                    <a:lnTo>
                      <a:pt x="324" y="3942"/>
                    </a:lnTo>
                    <a:lnTo>
                      <a:pt x="322" y="3942"/>
                    </a:lnTo>
                    <a:lnTo>
                      <a:pt x="322" y="3938"/>
                    </a:lnTo>
                    <a:lnTo>
                      <a:pt x="320" y="3938"/>
                    </a:lnTo>
                    <a:lnTo>
                      <a:pt x="320" y="3937"/>
                    </a:lnTo>
                    <a:lnTo>
                      <a:pt x="319" y="3937"/>
                    </a:lnTo>
                    <a:lnTo>
                      <a:pt x="319" y="3933"/>
                    </a:lnTo>
                    <a:lnTo>
                      <a:pt x="317" y="3933"/>
                    </a:lnTo>
                    <a:lnTo>
                      <a:pt x="317" y="3932"/>
                    </a:lnTo>
                    <a:lnTo>
                      <a:pt x="315" y="3932"/>
                    </a:lnTo>
                    <a:lnTo>
                      <a:pt x="315" y="3928"/>
                    </a:lnTo>
                    <a:lnTo>
                      <a:pt x="314" y="3928"/>
                    </a:lnTo>
                    <a:lnTo>
                      <a:pt x="314" y="3927"/>
                    </a:lnTo>
                    <a:lnTo>
                      <a:pt x="312" y="3927"/>
                    </a:lnTo>
                    <a:lnTo>
                      <a:pt x="312" y="3923"/>
                    </a:lnTo>
                    <a:lnTo>
                      <a:pt x="310" y="3923"/>
                    </a:lnTo>
                    <a:lnTo>
                      <a:pt x="310" y="3920"/>
                    </a:lnTo>
                    <a:lnTo>
                      <a:pt x="309" y="3920"/>
                    </a:lnTo>
                    <a:lnTo>
                      <a:pt x="309" y="3918"/>
                    </a:lnTo>
                    <a:lnTo>
                      <a:pt x="307" y="3918"/>
                    </a:lnTo>
                    <a:lnTo>
                      <a:pt x="307" y="3915"/>
                    </a:lnTo>
                    <a:lnTo>
                      <a:pt x="305" y="3915"/>
                    </a:lnTo>
                    <a:lnTo>
                      <a:pt x="305" y="3913"/>
                    </a:lnTo>
                    <a:lnTo>
                      <a:pt x="304" y="3913"/>
                    </a:lnTo>
                    <a:lnTo>
                      <a:pt x="304" y="3910"/>
                    </a:lnTo>
                    <a:lnTo>
                      <a:pt x="302" y="3910"/>
                    </a:lnTo>
                    <a:lnTo>
                      <a:pt x="302" y="3908"/>
                    </a:lnTo>
                    <a:lnTo>
                      <a:pt x="300" y="3908"/>
                    </a:lnTo>
                    <a:lnTo>
                      <a:pt x="300" y="3905"/>
                    </a:lnTo>
                    <a:lnTo>
                      <a:pt x="299" y="3905"/>
                    </a:lnTo>
                    <a:lnTo>
                      <a:pt x="299" y="3903"/>
                    </a:lnTo>
                    <a:lnTo>
                      <a:pt x="297" y="3903"/>
                    </a:lnTo>
                    <a:lnTo>
                      <a:pt x="297" y="3900"/>
                    </a:lnTo>
                    <a:lnTo>
                      <a:pt x="295" y="3900"/>
                    </a:lnTo>
                    <a:lnTo>
                      <a:pt x="295" y="3897"/>
                    </a:lnTo>
                    <a:lnTo>
                      <a:pt x="294" y="3897"/>
                    </a:lnTo>
                    <a:lnTo>
                      <a:pt x="294" y="3895"/>
                    </a:lnTo>
                    <a:lnTo>
                      <a:pt x="292" y="3895"/>
                    </a:lnTo>
                    <a:lnTo>
                      <a:pt x="292" y="3892"/>
                    </a:lnTo>
                    <a:lnTo>
                      <a:pt x="290" y="3892"/>
                    </a:lnTo>
                    <a:lnTo>
                      <a:pt x="290" y="3890"/>
                    </a:lnTo>
                    <a:lnTo>
                      <a:pt x="289" y="3890"/>
                    </a:lnTo>
                    <a:lnTo>
                      <a:pt x="289" y="3887"/>
                    </a:lnTo>
                    <a:lnTo>
                      <a:pt x="287" y="3887"/>
                    </a:lnTo>
                    <a:lnTo>
                      <a:pt x="287" y="3883"/>
                    </a:lnTo>
                    <a:lnTo>
                      <a:pt x="285" y="3883"/>
                    </a:lnTo>
                    <a:lnTo>
                      <a:pt x="285" y="3882"/>
                    </a:lnTo>
                    <a:lnTo>
                      <a:pt x="284" y="3882"/>
                    </a:lnTo>
                    <a:lnTo>
                      <a:pt x="284" y="3878"/>
                    </a:lnTo>
                    <a:lnTo>
                      <a:pt x="282" y="3878"/>
                    </a:lnTo>
                    <a:lnTo>
                      <a:pt x="282" y="3875"/>
                    </a:lnTo>
                    <a:lnTo>
                      <a:pt x="280" y="3875"/>
                    </a:lnTo>
                    <a:lnTo>
                      <a:pt x="280" y="3872"/>
                    </a:lnTo>
                    <a:lnTo>
                      <a:pt x="279" y="3872"/>
                    </a:lnTo>
                    <a:lnTo>
                      <a:pt x="279" y="3870"/>
                    </a:lnTo>
                    <a:lnTo>
                      <a:pt x="277" y="3870"/>
                    </a:lnTo>
                    <a:lnTo>
                      <a:pt x="277" y="3867"/>
                    </a:lnTo>
                    <a:lnTo>
                      <a:pt x="275" y="3867"/>
                    </a:lnTo>
                    <a:lnTo>
                      <a:pt x="275" y="3863"/>
                    </a:lnTo>
                    <a:lnTo>
                      <a:pt x="274" y="3863"/>
                    </a:lnTo>
                    <a:lnTo>
                      <a:pt x="274" y="3862"/>
                    </a:lnTo>
                    <a:lnTo>
                      <a:pt x="272" y="3862"/>
                    </a:lnTo>
                    <a:lnTo>
                      <a:pt x="272" y="3858"/>
                    </a:lnTo>
                    <a:lnTo>
                      <a:pt x="270" y="3858"/>
                    </a:lnTo>
                    <a:lnTo>
                      <a:pt x="270" y="3855"/>
                    </a:lnTo>
                    <a:lnTo>
                      <a:pt x="269" y="3855"/>
                    </a:lnTo>
                    <a:lnTo>
                      <a:pt x="269" y="3853"/>
                    </a:lnTo>
                    <a:lnTo>
                      <a:pt x="267" y="3853"/>
                    </a:lnTo>
                    <a:lnTo>
                      <a:pt x="267" y="3850"/>
                    </a:lnTo>
                    <a:lnTo>
                      <a:pt x="265" y="3850"/>
                    </a:lnTo>
                    <a:lnTo>
                      <a:pt x="265" y="3847"/>
                    </a:lnTo>
                    <a:lnTo>
                      <a:pt x="264" y="3847"/>
                    </a:lnTo>
                    <a:lnTo>
                      <a:pt x="264" y="3845"/>
                    </a:lnTo>
                    <a:lnTo>
                      <a:pt x="262" y="3845"/>
                    </a:lnTo>
                    <a:lnTo>
                      <a:pt x="262" y="3842"/>
                    </a:lnTo>
                    <a:lnTo>
                      <a:pt x="260" y="3842"/>
                    </a:lnTo>
                    <a:lnTo>
                      <a:pt x="260" y="3838"/>
                    </a:lnTo>
                    <a:lnTo>
                      <a:pt x="259" y="3838"/>
                    </a:lnTo>
                    <a:lnTo>
                      <a:pt x="259" y="3837"/>
                    </a:lnTo>
                    <a:lnTo>
                      <a:pt x="257" y="3837"/>
                    </a:lnTo>
                    <a:lnTo>
                      <a:pt x="257" y="3833"/>
                    </a:lnTo>
                    <a:lnTo>
                      <a:pt x="255" y="3833"/>
                    </a:lnTo>
                    <a:lnTo>
                      <a:pt x="255" y="3830"/>
                    </a:lnTo>
                    <a:lnTo>
                      <a:pt x="254" y="3830"/>
                    </a:lnTo>
                    <a:lnTo>
                      <a:pt x="254" y="3827"/>
                    </a:lnTo>
                    <a:lnTo>
                      <a:pt x="252" y="3827"/>
                    </a:lnTo>
                    <a:lnTo>
                      <a:pt x="252" y="3825"/>
                    </a:lnTo>
                    <a:lnTo>
                      <a:pt x="250" y="3825"/>
                    </a:lnTo>
                    <a:lnTo>
                      <a:pt x="250" y="3822"/>
                    </a:lnTo>
                    <a:lnTo>
                      <a:pt x="249" y="3822"/>
                    </a:lnTo>
                    <a:lnTo>
                      <a:pt x="249" y="3818"/>
                    </a:lnTo>
                    <a:lnTo>
                      <a:pt x="247" y="3818"/>
                    </a:lnTo>
                    <a:lnTo>
                      <a:pt x="247" y="3815"/>
                    </a:lnTo>
                    <a:lnTo>
                      <a:pt x="245" y="3815"/>
                    </a:lnTo>
                    <a:lnTo>
                      <a:pt x="245" y="3812"/>
                    </a:lnTo>
                    <a:lnTo>
                      <a:pt x="244" y="3812"/>
                    </a:lnTo>
                    <a:lnTo>
                      <a:pt x="244" y="3810"/>
                    </a:lnTo>
                    <a:lnTo>
                      <a:pt x="242" y="3810"/>
                    </a:lnTo>
                    <a:lnTo>
                      <a:pt x="242" y="3807"/>
                    </a:lnTo>
                    <a:lnTo>
                      <a:pt x="240" y="3807"/>
                    </a:lnTo>
                    <a:lnTo>
                      <a:pt x="240" y="3803"/>
                    </a:lnTo>
                    <a:lnTo>
                      <a:pt x="239" y="3803"/>
                    </a:lnTo>
                    <a:lnTo>
                      <a:pt x="239" y="3800"/>
                    </a:lnTo>
                    <a:lnTo>
                      <a:pt x="237" y="3800"/>
                    </a:lnTo>
                    <a:lnTo>
                      <a:pt x="237" y="3797"/>
                    </a:lnTo>
                    <a:lnTo>
                      <a:pt x="235" y="3797"/>
                    </a:lnTo>
                    <a:lnTo>
                      <a:pt x="235" y="3795"/>
                    </a:lnTo>
                    <a:lnTo>
                      <a:pt x="234" y="3795"/>
                    </a:lnTo>
                    <a:lnTo>
                      <a:pt x="234" y="3792"/>
                    </a:lnTo>
                    <a:lnTo>
                      <a:pt x="232" y="3792"/>
                    </a:lnTo>
                    <a:lnTo>
                      <a:pt x="232" y="3788"/>
                    </a:lnTo>
                    <a:lnTo>
                      <a:pt x="230" y="3788"/>
                    </a:lnTo>
                    <a:lnTo>
                      <a:pt x="230" y="3785"/>
                    </a:lnTo>
                    <a:lnTo>
                      <a:pt x="229" y="3785"/>
                    </a:lnTo>
                    <a:lnTo>
                      <a:pt x="229" y="3782"/>
                    </a:lnTo>
                    <a:lnTo>
                      <a:pt x="227" y="3782"/>
                    </a:lnTo>
                    <a:lnTo>
                      <a:pt x="227" y="3778"/>
                    </a:lnTo>
                    <a:lnTo>
                      <a:pt x="225" y="3778"/>
                    </a:lnTo>
                    <a:lnTo>
                      <a:pt x="225" y="3777"/>
                    </a:lnTo>
                    <a:lnTo>
                      <a:pt x="224" y="3777"/>
                    </a:lnTo>
                    <a:lnTo>
                      <a:pt x="224" y="3773"/>
                    </a:lnTo>
                    <a:lnTo>
                      <a:pt x="222" y="3773"/>
                    </a:lnTo>
                    <a:lnTo>
                      <a:pt x="222" y="3770"/>
                    </a:lnTo>
                    <a:lnTo>
                      <a:pt x="220" y="3770"/>
                    </a:lnTo>
                    <a:lnTo>
                      <a:pt x="220" y="3767"/>
                    </a:lnTo>
                    <a:lnTo>
                      <a:pt x="219" y="3767"/>
                    </a:lnTo>
                    <a:lnTo>
                      <a:pt x="219" y="3763"/>
                    </a:lnTo>
                    <a:lnTo>
                      <a:pt x="217" y="3763"/>
                    </a:lnTo>
                    <a:lnTo>
                      <a:pt x="217" y="3760"/>
                    </a:lnTo>
                    <a:lnTo>
                      <a:pt x="215" y="3760"/>
                    </a:lnTo>
                    <a:lnTo>
                      <a:pt x="215" y="3757"/>
                    </a:lnTo>
                    <a:lnTo>
                      <a:pt x="214" y="3757"/>
                    </a:lnTo>
                    <a:lnTo>
                      <a:pt x="214" y="3753"/>
                    </a:lnTo>
                    <a:lnTo>
                      <a:pt x="212" y="3753"/>
                    </a:lnTo>
                    <a:lnTo>
                      <a:pt x="212" y="3750"/>
                    </a:lnTo>
                    <a:lnTo>
                      <a:pt x="210" y="3750"/>
                    </a:lnTo>
                    <a:lnTo>
                      <a:pt x="210" y="3747"/>
                    </a:lnTo>
                    <a:lnTo>
                      <a:pt x="209" y="3747"/>
                    </a:lnTo>
                    <a:lnTo>
                      <a:pt x="209" y="3743"/>
                    </a:lnTo>
                    <a:lnTo>
                      <a:pt x="207" y="3743"/>
                    </a:lnTo>
                    <a:lnTo>
                      <a:pt x="207" y="3740"/>
                    </a:lnTo>
                    <a:lnTo>
                      <a:pt x="205" y="3740"/>
                    </a:lnTo>
                    <a:lnTo>
                      <a:pt x="205" y="3737"/>
                    </a:lnTo>
                    <a:lnTo>
                      <a:pt x="204" y="3737"/>
                    </a:lnTo>
                    <a:lnTo>
                      <a:pt x="204" y="3733"/>
                    </a:lnTo>
                    <a:lnTo>
                      <a:pt x="202" y="3733"/>
                    </a:lnTo>
                    <a:lnTo>
                      <a:pt x="202" y="3730"/>
                    </a:lnTo>
                    <a:lnTo>
                      <a:pt x="200" y="3730"/>
                    </a:lnTo>
                    <a:lnTo>
                      <a:pt x="200" y="3728"/>
                    </a:lnTo>
                    <a:lnTo>
                      <a:pt x="199" y="3728"/>
                    </a:lnTo>
                    <a:lnTo>
                      <a:pt x="199" y="3725"/>
                    </a:lnTo>
                    <a:lnTo>
                      <a:pt x="197" y="3725"/>
                    </a:lnTo>
                    <a:lnTo>
                      <a:pt x="197" y="3722"/>
                    </a:lnTo>
                    <a:lnTo>
                      <a:pt x="195" y="3722"/>
                    </a:lnTo>
                    <a:lnTo>
                      <a:pt x="195" y="3718"/>
                    </a:lnTo>
                    <a:lnTo>
                      <a:pt x="194" y="3718"/>
                    </a:lnTo>
                    <a:lnTo>
                      <a:pt x="194" y="3715"/>
                    </a:lnTo>
                    <a:lnTo>
                      <a:pt x="192" y="3715"/>
                    </a:lnTo>
                    <a:lnTo>
                      <a:pt x="192" y="3712"/>
                    </a:lnTo>
                    <a:lnTo>
                      <a:pt x="190" y="3712"/>
                    </a:lnTo>
                    <a:lnTo>
                      <a:pt x="190" y="3708"/>
                    </a:lnTo>
                    <a:lnTo>
                      <a:pt x="189" y="3708"/>
                    </a:lnTo>
                    <a:lnTo>
                      <a:pt x="189" y="3703"/>
                    </a:lnTo>
                    <a:lnTo>
                      <a:pt x="187" y="3703"/>
                    </a:lnTo>
                    <a:lnTo>
                      <a:pt x="187" y="3700"/>
                    </a:lnTo>
                    <a:lnTo>
                      <a:pt x="185" y="3700"/>
                    </a:lnTo>
                    <a:lnTo>
                      <a:pt x="185" y="3697"/>
                    </a:lnTo>
                    <a:lnTo>
                      <a:pt x="184" y="3697"/>
                    </a:lnTo>
                    <a:lnTo>
                      <a:pt x="184" y="3693"/>
                    </a:lnTo>
                    <a:lnTo>
                      <a:pt x="182" y="3693"/>
                    </a:lnTo>
                    <a:lnTo>
                      <a:pt x="182" y="3690"/>
                    </a:lnTo>
                    <a:lnTo>
                      <a:pt x="180" y="3690"/>
                    </a:lnTo>
                    <a:lnTo>
                      <a:pt x="180" y="3687"/>
                    </a:lnTo>
                    <a:lnTo>
                      <a:pt x="179" y="3687"/>
                    </a:lnTo>
                    <a:lnTo>
                      <a:pt x="179" y="3683"/>
                    </a:lnTo>
                    <a:lnTo>
                      <a:pt x="177" y="3683"/>
                    </a:lnTo>
                    <a:lnTo>
                      <a:pt x="177" y="3680"/>
                    </a:lnTo>
                    <a:lnTo>
                      <a:pt x="175" y="3680"/>
                    </a:lnTo>
                    <a:lnTo>
                      <a:pt x="175" y="3675"/>
                    </a:lnTo>
                    <a:lnTo>
                      <a:pt x="174" y="3675"/>
                    </a:lnTo>
                    <a:lnTo>
                      <a:pt x="174" y="3672"/>
                    </a:lnTo>
                    <a:lnTo>
                      <a:pt x="172" y="3672"/>
                    </a:lnTo>
                    <a:lnTo>
                      <a:pt x="172" y="3668"/>
                    </a:lnTo>
                    <a:lnTo>
                      <a:pt x="170" y="3668"/>
                    </a:lnTo>
                    <a:lnTo>
                      <a:pt x="170" y="3665"/>
                    </a:lnTo>
                    <a:lnTo>
                      <a:pt x="169" y="3665"/>
                    </a:lnTo>
                    <a:lnTo>
                      <a:pt x="169" y="3662"/>
                    </a:lnTo>
                    <a:lnTo>
                      <a:pt x="167" y="3662"/>
                    </a:lnTo>
                    <a:lnTo>
                      <a:pt x="167" y="3658"/>
                    </a:lnTo>
                    <a:lnTo>
                      <a:pt x="165" y="3658"/>
                    </a:lnTo>
                    <a:lnTo>
                      <a:pt x="165" y="3655"/>
                    </a:lnTo>
                    <a:lnTo>
                      <a:pt x="164" y="3655"/>
                    </a:lnTo>
                    <a:lnTo>
                      <a:pt x="164" y="3652"/>
                    </a:lnTo>
                    <a:lnTo>
                      <a:pt x="162" y="3652"/>
                    </a:lnTo>
                    <a:lnTo>
                      <a:pt x="162" y="3647"/>
                    </a:lnTo>
                    <a:lnTo>
                      <a:pt x="160" y="3647"/>
                    </a:lnTo>
                    <a:lnTo>
                      <a:pt x="160" y="3643"/>
                    </a:lnTo>
                    <a:lnTo>
                      <a:pt x="159" y="3643"/>
                    </a:lnTo>
                    <a:lnTo>
                      <a:pt x="159" y="3640"/>
                    </a:lnTo>
                    <a:lnTo>
                      <a:pt x="157" y="3640"/>
                    </a:lnTo>
                    <a:lnTo>
                      <a:pt x="157" y="3635"/>
                    </a:lnTo>
                    <a:lnTo>
                      <a:pt x="155" y="3635"/>
                    </a:lnTo>
                    <a:lnTo>
                      <a:pt x="155" y="3632"/>
                    </a:lnTo>
                    <a:lnTo>
                      <a:pt x="154" y="3632"/>
                    </a:lnTo>
                    <a:lnTo>
                      <a:pt x="154" y="3628"/>
                    </a:lnTo>
                    <a:lnTo>
                      <a:pt x="152" y="3628"/>
                    </a:lnTo>
                    <a:lnTo>
                      <a:pt x="152" y="3625"/>
                    </a:lnTo>
                    <a:lnTo>
                      <a:pt x="150" y="3625"/>
                    </a:lnTo>
                    <a:lnTo>
                      <a:pt x="150" y="3620"/>
                    </a:lnTo>
                    <a:lnTo>
                      <a:pt x="149" y="3620"/>
                    </a:lnTo>
                    <a:lnTo>
                      <a:pt x="149" y="3617"/>
                    </a:lnTo>
                    <a:lnTo>
                      <a:pt x="147" y="3617"/>
                    </a:lnTo>
                    <a:lnTo>
                      <a:pt x="147" y="3613"/>
                    </a:lnTo>
                    <a:lnTo>
                      <a:pt x="145" y="3613"/>
                    </a:lnTo>
                    <a:lnTo>
                      <a:pt x="145" y="3608"/>
                    </a:lnTo>
                    <a:lnTo>
                      <a:pt x="144" y="3608"/>
                    </a:lnTo>
                    <a:lnTo>
                      <a:pt x="144" y="3605"/>
                    </a:lnTo>
                    <a:lnTo>
                      <a:pt x="142" y="3605"/>
                    </a:lnTo>
                    <a:lnTo>
                      <a:pt x="142" y="3602"/>
                    </a:lnTo>
                    <a:lnTo>
                      <a:pt x="140" y="3602"/>
                    </a:lnTo>
                    <a:lnTo>
                      <a:pt x="140" y="3597"/>
                    </a:lnTo>
                    <a:lnTo>
                      <a:pt x="139" y="3597"/>
                    </a:lnTo>
                    <a:lnTo>
                      <a:pt x="139" y="3593"/>
                    </a:lnTo>
                    <a:lnTo>
                      <a:pt x="137" y="3593"/>
                    </a:lnTo>
                    <a:lnTo>
                      <a:pt x="137" y="3590"/>
                    </a:lnTo>
                    <a:lnTo>
                      <a:pt x="135" y="3590"/>
                    </a:lnTo>
                    <a:lnTo>
                      <a:pt x="135" y="3585"/>
                    </a:lnTo>
                    <a:lnTo>
                      <a:pt x="134" y="3585"/>
                    </a:lnTo>
                    <a:lnTo>
                      <a:pt x="134" y="3582"/>
                    </a:lnTo>
                    <a:lnTo>
                      <a:pt x="132" y="3582"/>
                    </a:lnTo>
                    <a:lnTo>
                      <a:pt x="132" y="3577"/>
                    </a:lnTo>
                    <a:lnTo>
                      <a:pt x="130" y="3577"/>
                    </a:lnTo>
                    <a:lnTo>
                      <a:pt x="130" y="3573"/>
                    </a:lnTo>
                    <a:lnTo>
                      <a:pt x="129" y="3573"/>
                    </a:lnTo>
                    <a:lnTo>
                      <a:pt x="129" y="3568"/>
                    </a:lnTo>
                    <a:lnTo>
                      <a:pt x="127" y="3568"/>
                    </a:lnTo>
                    <a:lnTo>
                      <a:pt x="127" y="3565"/>
                    </a:lnTo>
                    <a:lnTo>
                      <a:pt x="125" y="3565"/>
                    </a:lnTo>
                    <a:lnTo>
                      <a:pt x="125" y="3560"/>
                    </a:lnTo>
                    <a:lnTo>
                      <a:pt x="124" y="3560"/>
                    </a:lnTo>
                    <a:lnTo>
                      <a:pt x="124" y="3557"/>
                    </a:lnTo>
                    <a:lnTo>
                      <a:pt x="122" y="3557"/>
                    </a:lnTo>
                    <a:lnTo>
                      <a:pt x="122" y="3552"/>
                    </a:lnTo>
                    <a:lnTo>
                      <a:pt x="120" y="3552"/>
                    </a:lnTo>
                    <a:lnTo>
                      <a:pt x="120" y="3548"/>
                    </a:lnTo>
                    <a:lnTo>
                      <a:pt x="119" y="3548"/>
                    </a:lnTo>
                    <a:lnTo>
                      <a:pt x="119" y="3543"/>
                    </a:lnTo>
                    <a:lnTo>
                      <a:pt x="117" y="3543"/>
                    </a:lnTo>
                    <a:lnTo>
                      <a:pt x="117" y="3540"/>
                    </a:lnTo>
                    <a:lnTo>
                      <a:pt x="115" y="3540"/>
                    </a:lnTo>
                    <a:lnTo>
                      <a:pt x="115" y="3535"/>
                    </a:lnTo>
                    <a:lnTo>
                      <a:pt x="114" y="3535"/>
                    </a:lnTo>
                    <a:lnTo>
                      <a:pt x="114" y="3530"/>
                    </a:lnTo>
                    <a:lnTo>
                      <a:pt x="112" y="3530"/>
                    </a:lnTo>
                    <a:lnTo>
                      <a:pt x="112" y="3527"/>
                    </a:lnTo>
                    <a:lnTo>
                      <a:pt x="110" y="3527"/>
                    </a:lnTo>
                    <a:lnTo>
                      <a:pt x="110" y="3522"/>
                    </a:lnTo>
                    <a:lnTo>
                      <a:pt x="109" y="3522"/>
                    </a:lnTo>
                    <a:lnTo>
                      <a:pt x="109" y="3518"/>
                    </a:lnTo>
                    <a:lnTo>
                      <a:pt x="107" y="3518"/>
                    </a:lnTo>
                    <a:lnTo>
                      <a:pt x="107" y="3513"/>
                    </a:lnTo>
                    <a:lnTo>
                      <a:pt x="105" y="3513"/>
                    </a:lnTo>
                    <a:lnTo>
                      <a:pt x="105" y="3508"/>
                    </a:lnTo>
                    <a:lnTo>
                      <a:pt x="104" y="3508"/>
                    </a:lnTo>
                    <a:lnTo>
                      <a:pt x="104" y="3503"/>
                    </a:lnTo>
                    <a:lnTo>
                      <a:pt x="102" y="3503"/>
                    </a:lnTo>
                    <a:lnTo>
                      <a:pt x="102" y="3498"/>
                    </a:lnTo>
                    <a:lnTo>
                      <a:pt x="100" y="3498"/>
                    </a:lnTo>
                    <a:lnTo>
                      <a:pt x="100" y="3495"/>
                    </a:lnTo>
                    <a:lnTo>
                      <a:pt x="99" y="3495"/>
                    </a:lnTo>
                    <a:lnTo>
                      <a:pt x="99" y="3490"/>
                    </a:lnTo>
                    <a:lnTo>
                      <a:pt x="97" y="3490"/>
                    </a:lnTo>
                    <a:lnTo>
                      <a:pt x="97" y="3485"/>
                    </a:lnTo>
                    <a:lnTo>
                      <a:pt x="95" y="3485"/>
                    </a:lnTo>
                    <a:lnTo>
                      <a:pt x="95" y="3480"/>
                    </a:lnTo>
                    <a:lnTo>
                      <a:pt x="94" y="3480"/>
                    </a:lnTo>
                    <a:lnTo>
                      <a:pt x="94" y="3475"/>
                    </a:lnTo>
                    <a:lnTo>
                      <a:pt x="92" y="3475"/>
                    </a:lnTo>
                    <a:lnTo>
                      <a:pt x="92" y="3472"/>
                    </a:lnTo>
                    <a:lnTo>
                      <a:pt x="90" y="3472"/>
                    </a:lnTo>
                    <a:lnTo>
                      <a:pt x="90" y="3467"/>
                    </a:lnTo>
                    <a:lnTo>
                      <a:pt x="89" y="3467"/>
                    </a:lnTo>
                    <a:lnTo>
                      <a:pt x="89" y="3462"/>
                    </a:lnTo>
                    <a:lnTo>
                      <a:pt x="87" y="3462"/>
                    </a:lnTo>
                    <a:lnTo>
                      <a:pt x="87" y="3457"/>
                    </a:lnTo>
                    <a:lnTo>
                      <a:pt x="85" y="3457"/>
                    </a:lnTo>
                    <a:lnTo>
                      <a:pt x="85" y="3452"/>
                    </a:lnTo>
                    <a:lnTo>
                      <a:pt x="84" y="3452"/>
                    </a:lnTo>
                    <a:lnTo>
                      <a:pt x="84" y="3447"/>
                    </a:lnTo>
                    <a:lnTo>
                      <a:pt x="82" y="3447"/>
                    </a:lnTo>
                    <a:lnTo>
                      <a:pt x="82" y="3442"/>
                    </a:lnTo>
                    <a:lnTo>
                      <a:pt x="80" y="3442"/>
                    </a:lnTo>
                    <a:lnTo>
                      <a:pt x="80" y="3437"/>
                    </a:lnTo>
                    <a:lnTo>
                      <a:pt x="79" y="3437"/>
                    </a:lnTo>
                    <a:lnTo>
                      <a:pt x="79" y="3432"/>
                    </a:lnTo>
                    <a:lnTo>
                      <a:pt x="77" y="3432"/>
                    </a:lnTo>
                    <a:lnTo>
                      <a:pt x="77" y="3427"/>
                    </a:lnTo>
                    <a:lnTo>
                      <a:pt x="75" y="3427"/>
                    </a:lnTo>
                    <a:lnTo>
                      <a:pt x="75" y="3420"/>
                    </a:lnTo>
                    <a:lnTo>
                      <a:pt x="74" y="3420"/>
                    </a:lnTo>
                    <a:lnTo>
                      <a:pt x="74" y="3415"/>
                    </a:lnTo>
                    <a:lnTo>
                      <a:pt x="72" y="3415"/>
                    </a:lnTo>
                    <a:lnTo>
                      <a:pt x="72" y="3410"/>
                    </a:lnTo>
                    <a:lnTo>
                      <a:pt x="70" y="3410"/>
                    </a:lnTo>
                    <a:lnTo>
                      <a:pt x="70" y="3405"/>
                    </a:lnTo>
                    <a:lnTo>
                      <a:pt x="69" y="3405"/>
                    </a:lnTo>
                    <a:lnTo>
                      <a:pt x="69" y="3400"/>
                    </a:lnTo>
                    <a:lnTo>
                      <a:pt x="67" y="3400"/>
                    </a:lnTo>
                    <a:lnTo>
                      <a:pt x="67" y="3395"/>
                    </a:lnTo>
                    <a:lnTo>
                      <a:pt x="65" y="3395"/>
                    </a:lnTo>
                    <a:lnTo>
                      <a:pt x="65" y="3390"/>
                    </a:lnTo>
                    <a:lnTo>
                      <a:pt x="64" y="3390"/>
                    </a:lnTo>
                    <a:lnTo>
                      <a:pt x="64" y="3383"/>
                    </a:lnTo>
                    <a:lnTo>
                      <a:pt x="62" y="3383"/>
                    </a:lnTo>
                    <a:lnTo>
                      <a:pt x="62" y="3378"/>
                    </a:lnTo>
                    <a:lnTo>
                      <a:pt x="60" y="3378"/>
                    </a:lnTo>
                    <a:lnTo>
                      <a:pt x="60" y="3372"/>
                    </a:lnTo>
                    <a:lnTo>
                      <a:pt x="59" y="3372"/>
                    </a:lnTo>
                    <a:lnTo>
                      <a:pt x="59" y="3367"/>
                    </a:lnTo>
                    <a:lnTo>
                      <a:pt x="57" y="3367"/>
                    </a:lnTo>
                    <a:lnTo>
                      <a:pt x="57" y="3360"/>
                    </a:lnTo>
                    <a:lnTo>
                      <a:pt x="55" y="3360"/>
                    </a:lnTo>
                    <a:lnTo>
                      <a:pt x="55" y="3355"/>
                    </a:lnTo>
                    <a:lnTo>
                      <a:pt x="54" y="3355"/>
                    </a:lnTo>
                    <a:lnTo>
                      <a:pt x="54" y="3348"/>
                    </a:lnTo>
                    <a:lnTo>
                      <a:pt x="52" y="3348"/>
                    </a:lnTo>
                    <a:lnTo>
                      <a:pt x="52" y="3343"/>
                    </a:lnTo>
                    <a:lnTo>
                      <a:pt x="50" y="3343"/>
                    </a:lnTo>
                    <a:lnTo>
                      <a:pt x="50" y="3337"/>
                    </a:lnTo>
                    <a:lnTo>
                      <a:pt x="49" y="3337"/>
                    </a:lnTo>
                    <a:lnTo>
                      <a:pt x="49" y="3332"/>
                    </a:lnTo>
                    <a:lnTo>
                      <a:pt x="47" y="3332"/>
                    </a:lnTo>
                    <a:lnTo>
                      <a:pt x="47" y="3325"/>
                    </a:lnTo>
                    <a:lnTo>
                      <a:pt x="45" y="3325"/>
                    </a:lnTo>
                    <a:lnTo>
                      <a:pt x="45" y="3318"/>
                    </a:lnTo>
                    <a:lnTo>
                      <a:pt x="44" y="3318"/>
                    </a:lnTo>
                    <a:lnTo>
                      <a:pt x="44" y="3312"/>
                    </a:lnTo>
                    <a:lnTo>
                      <a:pt x="42" y="3312"/>
                    </a:lnTo>
                    <a:lnTo>
                      <a:pt x="42" y="3305"/>
                    </a:lnTo>
                    <a:lnTo>
                      <a:pt x="40" y="3305"/>
                    </a:lnTo>
                    <a:lnTo>
                      <a:pt x="40" y="3298"/>
                    </a:lnTo>
                    <a:lnTo>
                      <a:pt x="39" y="3298"/>
                    </a:lnTo>
                    <a:lnTo>
                      <a:pt x="39" y="3292"/>
                    </a:lnTo>
                    <a:lnTo>
                      <a:pt x="37" y="3292"/>
                    </a:lnTo>
                    <a:lnTo>
                      <a:pt x="37" y="3285"/>
                    </a:lnTo>
                    <a:lnTo>
                      <a:pt x="35" y="3285"/>
                    </a:lnTo>
                    <a:lnTo>
                      <a:pt x="35" y="3278"/>
                    </a:lnTo>
                    <a:lnTo>
                      <a:pt x="34" y="3278"/>
                    </a:lnTo>
                    <a:lnTo>
                      <a:pt x="34" y="3272"/>
                    </a:lnTo>
                    <a:lnTo>
                      <a:pt x="32" y="3272"/>
                    </a:lnTo>
                    <a:lnTo>
                      <a:pt x="32" y="3265"/>
                    </a:lnTo>
                    <a:lnTo>
                      <a:pt x="30" y="3265"/>
                    </a:lnTo>
                    <a:lnTo>
                      <a:pt x="30" y="3258"/>
                    </a:lnTo>
                    <a:lnTo>
                      <a:pt x="29" y="3258"/>
                    </a:lnTo>
                    <a:lnTo>
                      <a:pt x="29" y="3252"/>
                    </a:lnTo>
                    <a:lnTo>
                      <a:pt x="27" y="3252"/>
                    </a:lnTo>
                    <a:lnTo>
                      <a:pt x="27" y="3245"/>
                    </a:lnTo>
                    <a:lnTo>
                      <a:pt x="25" y="3245"/>
                    </a:lnTo>
                    <a:lnTo>
                      <a:pt x="25" y="3237"/>
                    </a:lnTo>
                    <a:lnTo>
                      <a:pt x="24" y="3237"/>
                    </a:lnTo>
                    <a:lnTo>
                      <a:pt x="24" y="3228"/>
                    </a:lnTo>
                    <a:lnTo>
                      <a:pt x="22" y="3228"/>
                    </a:lnTo>
                    <a:lnTo>
                      <a:pt x="22" y="3222"/>
                    </a:lnTo>
                    <a:lnTo>
                      <a:pt x="20" y="3222"/>
                    </a:lnTo>
                    <a:lnTo>
                      <a:pt x="20" y="3213"/>
                    </a:lnTo>
                    <a:lnTo>
                      <a:pt x="19" y="3213"/>
                    </a:lnTo>
                    <a:lnTo>
                      <a:pt x="19" y="3205"/>
                    </a:lnTo>
                    <a:lnTo>
                      <a:pt x="17" y="3205"/>
                    </a:lnTo>
                    <a:lnTo>
                      <a:pt x="17" y="3198"/>
                    </a:lnTo>
                    <a:lnTo>
                      <a:pt x="15" y="3198"/>
                    </a:lnTo>
                    <a:lnTo>
                      <a:pt x="15" y="3190"/>
                    </a:lnTo>
                    <a:lnTo>
                      <a:pt x="14" y="3190"/>
                    </a:lnTo>
                    <a:lnTo>
                      <a:pt x="14" y="3182"/>
                    </a:lnTo>
                    <a:lnTo>
                      <a:pt x="12" y="3182"/>
                    </a:lnTo>
                    <a:lnTo>
                      <a:pt x="12" y="3173"/>
                    </a:lnTo>
                    <a:lnTo>
                      <a:pt x="10" y="3173"/>
                    </a:lnTo>
                    <a:lnTo>
                      <a:pt x="10" y="3163"/>
                    </a:lnTo>
                    <a:lnTo>
                      <a:pt x="9" y="3163"/>
                    </a:lnTo>
                    <a:lnTo>
                      <a:pt x="9" y="3155"/>
                    </a:lnTo>
                    <a:lnTo>
                      <a:pt x="7" y="3155"/>
                    </a:lnTo>
                    <a:lnTo>
                      <a:pt x="7" y="3145"/>
                    </a:lnTo>
                    <a:lnTo>
                      <a:pt x="5" y="3145"/>
                    </a:lnTo>
                    <a:lnTo>
                      <a:pt x="5" y="3137"/>
                    </a:lnTo>
                    <a:lnTo>
                      <a:pt x="4" y="3137"/>
                    </a:lnTo>
                    <a:lnTo>
                      <a:pt x="4" y="3127"/>
                    </a:lnTo>
                    <a:lnTo>
                      <a:pt x="2" y="3127"/>
                    </a:lnTo>
                    <a:lnTo>
                      <a:pt x="2" y="3117"/>
                    </a:lnTo>
                    <a:lnTo>
                      <a:pt x="0" y="3117"/>
                    </a:lnTo>
                    <a:lnTo>
                      <a:pt x="0" y="3110"/>
                    </a:lnTo>
                    <a:lnTo>
                      <a:pt x="69" y="3110"/>
                    </a:lnTo>
                    <a:lnTo>
                      <a:pt x="69" y="3108"/>
                    </a:lnTo>
                    <a:lnTo>
                      <a:pt x="117" y="3108"/>
                    </a:lnTo>
                    <a:lnTo>
                      <a:pt x="117" y="3107"/>
                    </a:lnTo>
                    <a:lnTo>
                      <a:pt x="154" y="3107"/>
                    </a:lnTo>
                    <a:lnTo>
                      <a:pt x="154" y="3105"/>
                    </a:lnTo>
                    <a:lnTo>
                      <a:pt x="189" y="3105"/>
                    </a:lnTo>
                    <a:lnTo>
                      <a:pt x="189" y="3103"/>
                    </a:lnTo>
                    <a:lnTo>
                      <a:pt x="212" y="3103"/>
                    </a:lnTo>
                    <a:lnTo>
                      <a:pt x="212" y="3102"/>
                    </a:lnTo>
                    <a:lnTo>
                      <a:pt x="235" y="3102"/>
                    </a:lnTo>
                    <a:lnTo>
                      <a:pt x="235" y="3100"/>
                    </a:lnTo>
                    <a:lnTo>
                      <a:pt x="259" y="3100"/>
                    </a:lnTo>
                    <a:lnTo>
                      <a:pt x="259" y="3098"/>
                    </a:lnTo>
                    <a:lnTo>
                      <a:pt x="280" y="3098"/>
                    </a:lnTo>
                    <a:lnTo>
                      <a:pt x="280" y="3097"/>
                    </a:lnTo>
                    <a:lnTo>
                      <a:pt x="297" y="3097"/>
                    </a:lnTo>
                    <a:lnTo>
                      <a:pt x="297" y="3095"/>
                    </a:lnTo>
                    <a:lnTo>
                      <a:pt x="315" y="3095"/>
                    </a:lnTo>
                    <a:lnTo>
                      <a:pt x="315" y="3093"/>
                    </a:lnTo>
                    <a:lnTo>
                      <a:pt x="332" y="3093"/>
                    </a:lnTo>
                    <a:lnTo>
                      <a:pt x="332" y="3092"/>
                    </a:lnTo>
                    <a:lnTo>
                      <a:pt x="349" y="3092"/>
                    </a:lnTo>
                    <a:lnTo>
                      <a:pt x="349" y="3090"/>
                    </a:lnTo>
                    <a:lnTo>
                      <a:pt x="365" y="3090"/>
                    </a:lnTo>
                    <a:lnTo>
                      <a:pt x="365" y="3088"/>
                    </a:lnTo>
                    <a:lnTo>
                      <a:pt x="379" y="3088"/>
                    </a:lnTo>
                    <a:lnTo>
                      <a:pt x="379" y="3087"/>
                    </a:lnTo>
                    <a:lnTo>
                      <a:pt x="394" y="3087"/>
                    </a:lnTo>
                    <a:lnTo>
                      <a:pt x="394" y="3085"/>
                    </a:lnTo>
                    <a:lnTo>
                      <a:pt x="407" y="3085"/>
                    </a:lnTo>
                    <a:lnTo>
                      <a:pt x="407" y="3083"/>
                    </a:lnTo>
                    <a:lnTo>
                      <a:pt x="420" y="3083"/>
                    </a:lnTo>
                    <a:lnTo>
                      <a:pt x="420" y="3082"/>
                    </a:lnTo>
                    <a:lnTo>
                      <a:pt x="434" y="3082"/>
                    </a:lnTo>
                    <a:lnTo>
                      <a:pt x="434" y="3080"/>
                    </a:lnTo>
                    <a:lnTo>
                      <a:pt x="447" y="3080"/>
                    </a:lnTo>
                    <a:lnTo>
                      <a:pt x="447" y="3078"/>
                    </a:lnTo>
                    <a:lnTo>
                      <a:pt x="459" y="3078"/>
                    </a:lnTo>
                    <a:lnTo>
                      <a:pt x="459" y="3077"/>
                    </a:lnTo>
                    <a:lnTo>
                      <a:pt x="470" y="3077"/>
                    </a:lnTo>
                    <a:lnTo>
                      <a:pt x="470" y="3075"/>
                    </a:lnTo>
                    <a:lnTo>
                      <a:pt x="482" y="3075"/>
                    </a:lnTo>
                    <a:lnTo>
                      <a:pt x="482" y="3073"/>
                    </a:lnTo>
                    <a:lnTo>
                      <a:pt x="494" y="3073"/>
                    </a:lnTo>
                    <a:lnTo>
                      <a:pt x="494" y="3072"/>
                    </a:lnTo>
                    <a:lnTo>
                      <a:pt x="504" y="3072"/>
                    </a:lnTo>
                    <a:lnTo>
                      <a:pt x="504" y="3070"/>
                    </a:lnTo>
                    <a:lnTo>
                      <a:pt x="515" y="3070"/>
                    </a:lnTo>
                    <a:lnTo>
                      <a:pt x="515" y="3068"/>
                    </a:lnTo>
                    <a:lnTo>
                      <a:pt x="527" y="3068"/>
                    </a:lnTo>
                    <a:lnTo>
                      <a:pt x="527" y="3067"/>
                    </a:lnTo>
                    <a:lnTo>
                      <a:pt x="539" y="3067"/>
                    </a:lnTo>
                    <a:lnTo>
                      <a:pt x="539" y="3065"/>
                    </a:lnTo>
                    <a:lnTo>
                      <a:pt x="549" y="3065"/>
                    </a:lnTo>
                    <a:lnTo>
                      <a:pt x="549" y="3063"/>
                    </a:lnTo>
                    <a:lnTo>
                      <a:pt x="557" y="3063"/>
                    </a:lnTo>
                    <a:lnTo>
                      <a:pt x="557" y="3062"/>
                    </a:lnTo>
                    <a:lnTo>
                      <a:pt x="567" y="3062"/>
                    </a:lnTo>
                    <a:lnTo>
                      <a:pt x="567" y="3060"/>
                    </a:lnTo>
                    <a:lnTo>
                      <a:pt x="577" y="3060"/>
                    </a:lnTo>
                    <a:lnTo>
                      <a:pt x="577" y="3058"/>
                    </a:lnTo>
                    <a:lnTo>
                      <a:pt x="587" y="3058"/>
                    </a:lnTo>
                    <a:lnTo>
                      <a:pt x="587" y="3057"/>
                    </a:lnTo>
                    <a:lnTo>
                      <a:pt x="595" y="3057"/>
                    </a:lnTo>
                    <a:lnTo>
                      <a:pt x="595" y="3055"/>
                    </a:lnTo>
                    <a:lnTo>
                      <a:pt x="605" y="3055"/>
                    </a:lnTo>
                    <a:lnTo>
                      <a:pt x="605" y="3053"/>
                    </a:lnTo>
                    <a:lnTo>
                      <a:pt x="615" y="3053"/>
                    </a:lnTo>
                    <a:lnTo>
                      <a:pt x="615" y="3052"/>
                    </a:lnTo>
                    <a:lnTo>
                      <a:pt x="625" y="3052"/>
                    </a:lnTo>
                    <a:lnTo>
                      <a:pt x="625" y="3050"/>
                    </a:lnTo>
                    <a:lnTo>
                      <a:pt x="634" y="3050"/>
                    </a:lnTo>
                    <a:lnTo>
                      <a:pt x="634" y="3048"/>
                    </a:lnTo>
                    <a:lnTo>
                      <a:pt x="642" y="3048"/>
                    </a:lnTo>
                    <a:lnTo>
                      <a:pt x="642" y="3047"/>
                    </a:lnTo>
                    <a:lnTo>
                      <a:pt x="650" y="3047"/>
                    </a:lnTo>
                    <a:lnTo>
                      <a:pt x="650" y="3045"/>
                    </a:lnTo>
                    <a:lnTo>
                      <a:pt x="659" y="3045"/>
                    </a:lnTo>
                    <a:lnTo>
                      <a:pt x="659" y="3043"/>
                    </a:lnTo>
                    <a:lnTo>
                      <a:pt x="667" y="3043"/>
                    </a:lnTo>
                    <a:lnTo>
                      <a:pt x="667" y="3042"/>
                    </a:lnTo>
                    <a:lnTo>
                      <a:pt x="675" y="3042"/>
                    </a:lnTo>
                    <a:lnTo>
                      <a:pt x="675" y="3040"/>
                    </a:lnTo>
                    <a:lnTo>
                      <a:pt x="684" y="3040"/>
                    </a:lnTo>
                    <a:lnTo>
                      <a:pt x="684" y="3038"/>
                    </a:lnTo>
                    <a:lnTo>
                      <a:pt x="692" y="3038"/>
                    </a:lnTo>
                    <a:lnTo>
                      <a:pt x="692" y="3037"/>
                    </a:lnTo>
                    <a:lnTo>
                      <a:pt x="700" y="3037"/>
                    </a:lnTo>
                    <a:lnTo>
                      <a:pt x="700" y="3035"/>
                    </a:lnTo>
                    <a:lnTo>
                      <a:pt x="709" y="3035"/>
                    </a:lnTo>
                    <a:lnTo>
                      <a:pt x="709" y="3033"/>
                    </a:lnTo>
                    <a:lnTo>
                      <a:pt x="717" y="3033"/>
                    </a:lnTo>
                    <a:lnTo>
                      <a:pt x="717" y="3032"/>
                    </a:lnTo>
                    <a:lnTo>
                      <a:pt x="724" y="3032"/>
                    </a:lnTo>
                    <a:lnTo>
                      <a:pt x="724" y="3030"/>
                    </a:lnTo>
                    <a:lnTo>
                      <a:pt x="732" y="3030"/>
                    </a:lnTo>
                    <a:lnTo>
                      <a:pt x="732" y="3028"/>
                    </a:lnTo>
                    <a:lnTo>
                      <a:pt x="739" y="3028"/>
                    </a:lnTo>
                    <a:lnTo>
                      <a:pt x="739" y="3027"/>
                    </a:lnTo>
                    <a:lnTo>
                      <a:pt x="747" y="3027"/>
                    </a:lnTo>
                    <a:lnTo>
                      <a:pt x="747" y="3025"/>
                    </a:lnTo>
                    <a:lnTo>
                      <a:pt x="754" y="3025"/>
                    </a:lnTo>
                    <a:lnTo>
                      <a:pt x="754" y="3023"/>
                    </a:lnTo>
                    <a:lnTo>
                      <a:pt x="760" y="3023"/>
                    </a:lnTo>
                    <a:lnTo>
                      <a:pt x="760" y="3022"/>
                    </a:lnTo>
                    <a:lnTo>
                      <a:pt x="769" y="3022"/>
                    </a:lnTo>
                    <a:lnTo>
                      <a:pt x="769" y="3020"/>
                    </a:lnTo>
                    <a:lnTo>
                      <a:pt x="775" y="3020"/>
                    </a:lnTo>
                    <a:lnTo>
                      <a:pt x="775" y="3018"/>
                    </a:lnTo>
                    <a:lnTo>
                      <a:pt x="784" y="3018"/>
                    </a:lnTo>
                    <a:lnTo>
                      <a:pt x="784" y="3017"/>
                    </a:lnTo>
                    <a:lnTo>
                      <a:pt x="790" y="3017"/>
                    </a:lnTo>
                    <a:lnTo>
                      <a:pt x="790" y="3015"/>
                    </a:lnTo>
                    <a:lnTo>
                      <a:pt x="799" y="3015"/>
                    </a:lnTo>
                    <a:lnTo>
                      <a:pt x="799" y="3013"/>
                    </a:lnTo>
                    <a:lnTo>
                      <a:pt x="805" y="3013"/>
                    </a:lnTo>
                    <a:lnTo>
                      <a:pt x="805" y="3012"/>
                    </a:lnTo>
                    <a:lnTo>
                      <a:pt x="812" y="3012"/>
                    </a:lnTo>
                    <a:lnTo>
                      <a:pt x="812" y="3010"/>
                    </a:lnTo>
                    <a:lnTo>
                      <a:pt x="819" y="3010"/>
                    </a:lnTo>
                    <a:lnTo>
                      <a:pt x="819" y="3008"/>
                    </a:lnTo>
                    <a:lnTo>
                      <a:pt x="825" y="3008"/>
                    </a:lnTo>
                    <a:lnTo>
                      <a:pt x="825" y="3007"/>
                    </a:lnTo>
                    <a:lnTo>
                      <a:pt x="832" y="3007"/>
                    </a:lnTo>
                    <a:lnTo>
                      <a:pt x="832" y="3005"/>
                    </a:lnTo>
                    <a:lnTo>
                      <a:pt x="839" y="3005"/>
                    </a:lnTo>
                    <a:lnTo>
                      <a:pt x="839" y="3003"/>
                    </a:lnTo>
                    <a:lnTo>
                      <a:pt x="845" y="3003"/>
                    </a:lnTo>
                    <a:lnTo>
                      <a:pt x="845" y="3002"/>
                    </a:lnTo>
                    <a:lnTo>
                      <a:pt x="852" y="3002"/>
                    </a:lnTo>
                    <a:lnTo>
                      <a:pt x="852" y="3000"/>
                    </a:lnTo>
                    <a:lnTo>
                      <a:pt x="859" y="3000"/>
                    </a:lnTo>
                    <a:lnTo>
                      <a:pt x="859" y="2998"/>
                    </a:lnTo>
                    <a:lnTo>
                      <a:pt x="865" y="2998"/>
                    </a:lnTo>
                    <a:lnTo>
                      <a:pt x="865" y="2997"/>
                    </a:lnTo>
                    <a:lnTo>
                      <a:pt x="872" y="2997"/>
                    </a:lnTo>
                    <a:lnTo>
                      <a:pt x="872" y="2995"/>
                    </a:lnTo>
                    <a:lnTo>
                      <a:pt x="879" y="2995"/>
                    </a:lnTo>
                    <a:lnTo>
                      <a:pt x="879" y="2993"/>
                    </a:lnTo>
                    <a:lnTo>
                      <a:pt x="885" y="2993"/>
                    </a:lnTo>
                    <a:lnTo>
                      <a:pt x="885" y="2992"/>
                    </a:lnTo>
                    <a:lnTo>
                      <a:pt x="890" y="2992"/>
                    </a:lnTo>
                    <a:lnTo>
                      <a:pt x="890" y="2990"/>
                    </a:lnTo>
                    <a:lnTo>
                      <a:pt x="897" y="2990"/>
                    </a:lnTo>
                    <a:lnTo>
                      <a:pt x="897" y="2988"/>
                    </a:lnTo>
                    <a:lnTo>
                      <a:pt x="904" y="2988"/>
                    </a:lnTo>
                    <a:lnTo>
                      <a:pt x="904" y="2987"/>
                    </a:lnTo>
                    <a:lnTo>
                      <a:pt x="909" y="2987"/>
                    </a:lnTo>
                    <a:lnTo>
                      <a:pt x="909" y="2985"/>
                    </a:lnTo>
                    <a:lnTo>
                      <a:pt x="915" y="2985"/>
                    </a:lnTo>
                    <a:lnTo>
                      <a:pt x="915" y="2983"/>
                    </a:lnTo>
                    <a:lnTo>
                      <a:pt x="922" y="2983"/>
                    </a:lnTo>
                    <a:lnTo>
                      <a:pt x="922" y="2982"/>
                    </a:lnTo>
                    <a:lnTo>
                      <a:pt x="927" y="2982"/>
                    </a:lnTo>
                    <a:lnTo>
                      <a:pt x="927" y="2980"/>
                    </a:lnTo>
                    <a:lnTo>
                      <a:pt x="934" y="2980"/>
                    </a:lnTo>
                    <a:lnTo>
                      <a:pt x="934" y="2978"/>
                    </a:lnTo>
                    <a:lnTo>
                      <a:pt x="939" y="2978"/>
                    </a:lnTo>
                    <a:lnTo>
                      <a:pt x="939" y="2977"/>
                    </a:lnTo>
                    <a:lnTo>
                      <a:pt x="945" y="2977"/>
                    </a:lnTo>
                    <a:lnTo>
                      <a:pt x="945" y="2975"/>
                    </a:lnTo>
                    <a:lnTo>
                      <a:pt x="952" y="2975"/>
                    </a:lnTo>
                    <a:lnTo>
                      <a:pt x="952" y="2973"/>
                    </a:lnTo>
                    <a:lnTo>
                      <a:pt x="957" y="2973"/>
                    </a:lnTo>
                    <a:lnTo>
                      <a:pt x="957" y="2972"/>
                    </a:lnTo>
                    <a:lnTo>
                      <a:pt x="964" y="2972"/>
                    </a:lnTo>
                    <a:lnTo>
                      <a:pt x="964" y="2970"/>
                    </a:lnTo>
                    <a:lnTo>
                      <a:pt x="970" y="2970"/>
                    </a:lnTo>
                    <a:lnTo>
                      <a:pt x="970" y="2968"/>
                    </a:lnTo>
                    <a:lnTo>
                      <a:pt x="975" y="2968"/>
                    </a:lnTo>
                    <a:lnTo>
                      <a:pt x="975" y="2967"/>
                    </a:lnTo>
                    <a:lnTo>
                      <a:pt x="980" y="2967"/>
                    </a:lnTo>
                    <a:lnTo>
                      <a:pt x="980" y="2965"/>
                    </a:lnTo>
                    <a:lnTo>
                      <a:pt x="987" y="2965"/>
                    </a:lnTo>
                    <a:lnTo>
                      <a:pt x="987" y="2963"/>
                    </a:lnTo>
                    <a:lnTo>
                      <a:pt x="992" y="2963"/>
                    </a:lnTo>
                    <a:lnTo>
                      <a:pt x="992" y="2962"/>
                    </a:lnTo>
                    <a:lnTo>
                      <a:pt x="997" y="2962"/>
                    </a:lnTo>
                    <a:lnTo>
                      <a:pt x="997" y="2960"/>
                    </a:lnTo>
                    <a:lnTo>
                      <a:pt x="1004" y="2960"/>
                    </a:lnTo>
                    <a:lnTo>
                      <a:pt x="1004" y="2958"/>
                    </a:lnTo>
                    <a:lnTo>
                      <a:pt x="1009" y="2958"/>
                    </a:lnTo>
                    <a:lnTo>
                      <a:pt x="1009" y="2957"/>
                    </a:lnTo>
                    <a:lnTo>
                      <a:pt x="1014" y="2957"/>
                    </a:lnTo>
                    <a:lnTo>
                      <a:pt x="1014" y="2955"/>
                    </a:lnTo>
                    <a:lnTo>
                      <a:pt x="1020" y="2955"/>
                    </a:lnTo>
                    <a:lnTo>
                      <a:pt x="1020" y="2953"/>
                    </a:lnTo>
                    <a:lnTo>
                      <a:pt x="1025" y="2953"/>
                    </a:lnTo>
                    <a:lnTo>
                      <a:pt x="1025" y="2952"/>
                    </a:lnTo>
                    <a:lnTo>
                      <a:pt x="1030" y="2952"/>
                    </a:lnTo>
                    <a:lnTo>
                      <a:pt x="1030" y="2950"/>
                    </a:lnTo>
                    <a:lnTo>
                      <a:pt x="1035" y="2950"/>
                    </a:lnTo>
                    <a:lnTo>
                      <a:pt x="1035" y="2948"/>
                    </a:lnTo>
                    <a:lnTo>
                      <a:pt x="1042" y="2948"/>
                    </a:lnTo>
                    <a:lnTo>
                      <a:pt x="1042" y="2947"/>
                    </a:lnTo>
                    <a:lnTo>
                      <a:pt x="1047" y="2947"/>
                    </a:lnTo>
                    <a:lnTo>
                      <a:pt x="1047" y="2945"/>
                    </a:lnTo>
                    <a:lnTo>
                      <a:pt x="1052" y="2945"/>
                    </a:lnTo>
                    <a:lnTo>
                      <a:pt x="1052" y="2943"/>
                    </a:lnTo>
                    <a:lnTo>
                      <a:pt x="1059" y="2943"/>
                    </a:lnTo>
                    <a:lnTo>
                      <a:pt x="1059" y="2942"/>
                    </a:lnTo>
                    <a:lnTo>
                      <a:pt x="1064" y="2942"/>
                    </a:lnTo>
                    <a:lnTo>
                      <a:pt x="1064" y="2940"/>
                    </a:lnTo>
                    <a:lnTo>
                      <a:pt x="1069" y="2940"/>
                    </a:lnTo>
                    <a:lnTo>
                      <a:pt x="1069" y="2938"/>
                    </a:lnTo>
                    <a:lnTo>
                      <a:pt x="1074" y="2938"/>
                    </a:lnTo>
                    <a:lnTo>
                      <a:pt x="1074" y="2937"/>
                    </a:lnTo>
                    <a:lnTo>
                      <a:pt x="1079" y="2937"/>
                    </a:lnTo>
                    <a:lnTo>
                      <a:pt x="1079" y="2935"/>
                    </a:lnTo>
                    <a:lnTo>
                      <a:pt x="1084" y="2935"/>
                    </a:lnTo>
                    <a:lnTo>
                      <a:pt x="1084" y="2933"/>
                    </a:lnTo>
                    <a:lnTo>
                      <a:pt x="1089" y="2933"/>
                    </a:lnTo>
                    <a:lnTo>
                      <a:pt x="1089" y="2932"/>
                    </a:lnTo>
                    <a:lnTo>
                      <a:pt x="1094" y="2932"/>
                    </a:lnTo>
                    <a:lnTo>
                      <a:pt x="1094" y="2930"/>
                    </a:lnTo>
                    <a:lnTo>
                      <a:pt x="1099" y="2930"/>
                    </a:lnTo>
                    <a:lnTo>
                      <a:pt x="1099" y="2928"/>
                    </a:lnTo>
                    <a:lnTo>
                      <a:pt x="1104" y="2928"/>
                    </a:lnTo>
                    <a:lnTo>
                      <a:pt x="1104" y="2927"/>
                    </a:lnTo>
                    <a:lnTo>
                      <a:pt x="1109" y="2927"/>
                    </a:lnTo>
                    <a:lnTo>
                      <a:pt x="1109" y="2925"/>
                    </a:lnTo>
                    <a:lnTo>
                      <a:pt x="1114" y="2925"/>
                    </a:lnTo>
                    <a:lnTo>
                      <a:pt x="1114" y="2923"/>
                    </a:lnTo>
                    <a:lnTo>
                      <a:pt x="1119" y="2923"/>
                    </a:lnTo>
                    <a:lnTo>
                      <a:pt x="1119" y="2922"/>
                    </a:lnTo>
                    <a:lnTo>
                      <a:pt x="1124" y="2922"/>
                    </a:lnTo>
                    <a:lnTo>
                      <a:pt x="1124" y="2920"/>
                    </a:lnTo>
                    <a:lnTo>
                      <a:pt x="1130" y="2920"/>
                    </a:lnTo>
                    <a:lnTo>
                      <a:pt x="1130" y="2918"/>
                    </a:lnTo>
                    <a:lnTo>
                      <a:pt x="1135" y="2918"/>
                    </a:lnTo>
                    <a:lnTo>
                      <a:pt x="1135" y="2917"/>
                    </a:lnTo>
                    <a:lnTo>
                      <a:pt x="1140" y="2917"/>
                    </a:lnTo>
                    <a:lnTo>
                      <a:pt x="1140" y="2915"/>
                    </a:lnTo>
                    <a:lnTo>
                      <a:pt x="1144" y="2915"/>
                    </a:lnTo>
                    <a:lnTo>
                      <a:pt x="1144" y="2913"/>
                    </a:lnTo>
                    <a:lnTo>
                      <a:pt x="1149" y="2913"/>
                    </a:lnTo>
                    <a:lnTo>
                      <a:pt x="1149" y="2912"/>
                    </a:lnTo>
                    <a:lnTo>
                      <a:pt x="1154" y="2912"/>
                    </a:lnTo>
                    <a:lnTo>
                      <a:pt x="1154" y="2910"/>
                    </a:lnTo>
                    <a:lnTo>
                      <a:pt x="1159" y="2910"/>
                    </a:lnTo>
                    <a:lnTo>
                      <a:pt x="1159" y="2908"/>
                    </a:lnTo>
                    <a:lnTo>
                      <a:pt x="1164" y="2908"/>
                    </a:lnTo>
                    <a:lnTo>
                      <a:pt x="1164" y="2907"/>
                    </a:lnTo>
                    <a:lnTo>
                      <a:pt x="1169" y="2907"/>
                    </a:lnTo>
                    <a:lnTo>
                      <a:pt x="1169" y="2905"/>
                    </a:lnTo>
                    <a:lnTo>
                      <a:pt x="1172" y="2905"/>
                    </a:lnTo>
                    <a:lnTo>
                      <a:pt x="1172" y="2903"/>
                    </a:lnTo>
                    <a:lnTo>
                      <a:pt x="1177" y="2903"/>
                    </a:lnTo>
                    <a:lnTo>
                      <a:pt x="1177" y="2902"/>
                    </a:lnTo>
                    <a:lnTo>
                      <a:pt x="1182" y="2902"/>
                    </a:lnTo>
                    <a:lnTo>
                      <a:pt x="1182" y="2900"/>
                    </a:lnTo>
                    <a:lnTo>
                      <a:pt x="1187" y="2900"/>
                    </a:lnTo>
                    <a:lnTo>
                      <a:pt x="1187" y="2898"/>
                    </a:lnTo>
                    <a:lnTo>
                      <a:pt x="1192" y="2898"/>
                    </a:lnTo>
                    <a:lnTo>
                      <a:pt x="1192" y="2897"/>
                    </a:lnTo>
                    <a:lnTo>
                      <a:pt x="1197" y="2897"/>
                    </a:lnTo>
                    <a:lnTo>
                      <a:pt x="1197" y="2895"/>
                    </a:lnTo>
                    <a:lnTo>
                      <a:pt x="1202" y="2895"/>
                    </a:lnTo>
                    <a:lnTo>
                      <a:pt x="1202" y="2893"/>
                    </a:lnTo>
                    <a:lnTo>
                      <a:pt x="1205" y="2893"/>
                    </a:lnTo>
                    <a:lnTo>
                      <a:pt x="1205" y="2892"/>
                    </a:lnTo>
                    <a:lnTo>
                      <a:pt x="1210" y="2892"/>
                    </a:lnTo>
                    <a:lnTo>
                      <a:pt x="1210" y="2890"/>
                    </a:lnTo>
                    <a:lnTo>
                      <a:pt x="1215" y="2890"/>
                    </a:lnTo>
                    <a:lnTo>
                      <a:pt x="1215" y="2888"/>
                    </a:lnTo>
                    <a:lnTo>
                      <a:pt x="1220" y="2888"/>
                    </a:lnTo>
                    <a:lnTo>
                      <a:pt x="1220" y="2887"/>
                    </a:lnTo>
                    <a:lnTo>
                      <a:pt x="1225" y="2887"/>
                    </a:lnTo>
                    <a:lnTo>
                      <a:pt x="1225" y="2885"/>
                    </a:lnTo>
                    <a:lnTo>
                      <a:pt x="1229" y="2885"/>
                    </a:lnTo>
                    <a:lnTo>
                      <a:pt x="1229" y="2883"/>
                    </a:lnTo>
                    <a:lnTo>
                      <a:pt x="1234" y="2883"/>
                    </a:lnTo>
                    <a:lnTo>
                      <a:pt x="1234" y="2882"/>
                    </a:lnTo>
                    <a:lnTo>
                      <a:pt x="1239" y="2882"/>
                    </a:lnTo>
                    <a:lnTo>
                      <a:pt x="1239" y="2880"/>
                    </a:lnTo>
                    <a:lnTo>
                      <a:pt x="1242" y="2880"/>
                    </a:lnTo>
                    <a:lnTo>
                      <a:pt x="1242" y="2878"/>
                    </a:lnTo>
                    <a:lnTo>
                      <a:pt x="1247" y="2878"/>
                    </a:lnTo>
                    <a:lnTo>
                      <a:pt x="1247" y="2877"/>
                    </a:lnTo>
                    <a:lnTo>
                      <a:pt x="1252" y="2877"/>
                    </a:lnTo>
                    <a:lnTo>
                      <a:pt x="1252" y="2875"/>
                    </a:lnTo>
                    <a:lnTo>
                      <a:pt x="1255" y="2875"/>
                    </a:lnTo>
                    <a:lnTo>
                      <a:pt x="1255" y="2873"/>
                    </a:lnTo>
                    <a:lnTo>
                      <a:pt x="1260" y="2873"/>
                    </a:lnTo>
                    <a:lnTo>
                      <a:pt x="1260" y="2872"/>
                    </a:lnTo>
                    <a:lnTo>
                      <a:pt x="1265" y="2872"/>
                    </a:lnTo>
                    <a:lnTo>
                      <a:pt x="1265" y="2870"/>
                    </a:lnTo>
                    <a:lnTo>
                      <a:pt x="1269" y="2870"/>
                    </a:lnTo>
                    <a:lnTo>
                      <a:pt x="1269" y="2868"/>
                    </a:lnTo>
                    <a:lnTo>
                      <a:pt x="1274" y="2868"/>
                    </a:lnTo>
                    <a:lnTo>
                      <a:pt x="1274" y="2867"/>
                    </a:lnTo>
                    <a:lnTo>
                      <a:pt x="1279" y="2867"/>
                    </a:lnTo>
                    <a:lnTo>
                      <a:pt x="1279" y="2865"/>
                    </a:lnTo>
                    <a:lnTo>
                      <a:pt x="1282" y="2865"/>
                    </a:lnTo>
                    <a:lnTo>
                      <a:pt x="1282" y="2863"/>
                    </a:lnTo>
                    <a:lnTo>
                      <a:pt x="1287" y="2863"/>
                    </a:lnTo>
                    <a:lnTo>
                      <a:pt x="1287" y="2862"/>
                    </a:lnTo>
                    <a:lnTo>
                      <a:pt x="1292" y="2862"/>
                    </a:lnTo>
                    <a:lnTo>
                      <a:pt x="1292" y="2860"/>
                    </a:lnTo>
                    <a:lnTo>
                      <a:pt x="1295" y="2860"/>
                    </a:lnTo>
                    <a:lnTo>
                      <a:pt x="1295" y="2858"/>
                    </a:lnTo>
                    <a:lnTo>
                      <a:pt x="1300" y="2858"/>
                    </a:lnTo>
                    <a:lnTo>
                      <a:pt x="1300" y="2857"/>
                    </a:lnTo>
                    <a:lnTo>
                      <a:pt x="1304" y="2857"/>
                    </a:lnTo>
                    <a:lnTo>
                      <a:pt x="1304" y="2855"/>
                    </a:lnTo>
                    <a:lnTo>
                      <a:pt x="1309" y="2855"/>
                    </a:lnTo>
                    <a:lnTo>
                      <a:pt x="1309" y="2853"/>
                    </a:lnTo>
                    <a:lnTo>
                      <a:pt x="1312" y="2853"/>
                    </a:lnTo>
                    <a:lnTo>
                      <a:pt x="1312" y="2852"/>
                    </a:lnTo>
                    <a:lnTo>
                      <a:pt x="1317" y="2852"/>
                    </a:lnTo>
                    <a:lnTo>
                      <a:pt x="1317" y="2850"/>
                    </a:lnTo>
                    <a:lnTo>
                      <a:pt x="1320" y="2850"/>
                    </a:lnTo>
                    <a:lnTo>
                      <a:pt x="1320" y="2848"/>
                    </a:lnTo>
                    <a:lnTo>
                      <a:pt x="1325" y="2848"/>
                    </a:lnTo>
                    <a:lnTo>
                      <a:pt x="1325" y="2847"/>
                    </a:lnTo>
                    <a:lnTo>
                      <a:pt x="1329" y="2847"/>
                    </a:lnTo>
                    <a:lnTo>
                      <a:pt x="1329" y="2845"/>
                    </a:lnTo>
                    <a:lnTo>
                      <a:pt x="1334" y="2845"/>
                    </a:lnTo>
                    <a:lnTo>
                      <a:pt x="1334" y="2843"/>
                    </a:lnTo>
                    <a:lnTo>
                      <a:pt x="1337" y="2843"/>
                    </a:lnTo>
                    <a:lnTo>
                      <a:pt x="1337" y="2842"/>
                    </a:lnTo>
                    <a:lnTo>
                      <a:pt x="1342" y="2842"/>
                    </a:lnTo>
                    <a:lnTo>
                      <a:pt x="1342" y="2840"/>
                    </a:lnTo>
                    <a:lnTo>
                      <a:pt x="1345" y="2840"/>
                    </a:lnTo>
                    <a:lnTo>
                      <a:pt x="1345" y="2838"/>
                    </a:lnTo>
                    <a:lnTo>
                      <a:pt x="1350" y="2838"/>
                    </a:lnTo>
                    <a:lnTo>
                      <a:pt x="1350" y="2837"/>
                    </a:lnTo>
                    <a:lnTo>
                      <a:pt x="1354" y="2837"/>
                    </a:lnTo>
                    <a:lnTo>
                      <a:pt x="1354" y="2835"/>
                    </a:lnTo>
                    <a:lnTo>
                      <a:pt x="1359" y="2835"/>
                    </a:lnTo>
                    <a:lnTo>
                      <a:pt x="1359" y="2833"/>
                    </a:lnTo>
                    <a:lnTo>
                      <a:pt x="1362" y="2833"/>
                    </a:lnTo>
                    <a:lnTo>
                      <a:pt x="1362" y="2832"/>
                    </a:lnTo>
                    <a:lnTo>
                      <a:pt x="1367" y="2832"/>
                    </a:lnTo>
                    <a:lnTo>
                      <a:pt x="1367" y="2830"/>
                    </a:lnTo>
                    <a:lnTo>
                      <a:pt x="1370" y="2830"/>
                    </a:lnTo>
                    <a:lnTo>
                      <a:pt x="1370" y="2828"/>
                    </a:lnTo>
                    <a:lnTo>
                      <a:pt x="1375" y="2828"/>
                    </a:lnTo>
                    <a:lnTo>
                      <a:pt x="1375" y="2827"/>
                    </a:lnTo>
                    <a:lnTo>
                      <a:pt x="1379" y="2827"/>
                    </a:lnTo>
                    <a:lnTo>
                      <a:pt x="1379" y="2825"/>
                    </a:lnTo>
                    <a:lnTo>
                      <a:pt x="1384" y="2825"/>
                    </a:lnTo>
                    <a:lnTo>
                      <a:pt x="1384" y="2823"/>
                    </a:lnTo>
                    <a:lnTo>
                      <a:pt x="1387" y="2823"/>
                    </a:lnTo>
                    <a:lnTo>
                      <a:pt x="1387" y="2822"/>
                    </a:lnTo>
                    <a:lnTo>
                      <a:pt x="1390" y="2822"/>
                    </a:lnTo>
                    <a:lnTo>
                      <a:pt x="1390" y="2820"/>
                    </a:lnTo>
                    <a:lnTo>
                      <a:pt x="1395" y="2820"/>
                    </a:lnTo>
                    <a:lnTo>
                      <a:pt x="1395" y="2818"/>
                    </a:lnTo>
                    <a:lnTo>
                      <a:pt x="1399" y="2818"/>
                    </a:lnTo>
                    <a:lnTo>
                      <a:pt x="1399" y="2817"/>
                    </a:lnTo>
                    <a:lnTo>
                      <a:pt x="1402" y="2817"/>
                    </a:lnTo>
                    <a:lnTo>
                      <a:pt x="1402" y="2815"/>
                    </a:lnTo>
                    <a:lnTo>
                      <a:pt x="1407" y="2815"/>
                    </a:lnTo>
                    <a:lnTo>
                      <a:pt x="1407" y="2813"/>
                    </a:lnTo>
                    <a:lnTo>
                      <a:pt x="1410" y="2813"/>
                    </a:lnTo>
                    <a:lnTo>
                      <a:pt x="1410" y="2812"/>
                    </a:lnTo>
                    <a:lnTo>
                      <a:pt x="1414" y="2812"/>
                    </a:lnTo>
                    <a:lnTo>
                      <a:pt x="1414" y="2810"/>
                    </a:lnTo>
                    <a:lnTo>
                      <a:pt x="1419" y="2810"/>
                    </a:lnTo>
                    <a:lnTo>
                      <a:pt x="1419" y="2808"/>
                    </a:lnTo>
                    <a:lnTo>
                      <a:pt x="1422" y="2808"/>
                    </a:lnTo>
                    <a:lnTo>
                      <a:pt x="1422" y="2807"/>
                    </a:lnTo>
                    <a:lnTo>
                      <a:pt x="1427" y="2807"/>
                    </a:lnTo>
                    <a:lnTo>
                      <a:pt x="1427" y="2805"/>
                    </a:lnTo>
                    <a:lnTo>
                      <a:pt x="1430" y="2805"/>
                    </a:lnTo>
                    <a:lnTo>
                      <a:pt x="1430" y="2803"/>
                    </a:lnTo>
                    <a:lnTo>
                      <a:pt x="1434" y="2803"/>
                    </a:lnTo>
                    <a:lnTo>
                      <a:pt x="1434" y="2802"/>
                    </a:lnTo>
                    <a:lnTo>
                      <a:pt x="1439" y="2802"/>
                    </a:lnTo>
                    <a:lnTo>
                      <a:pt x="1439" y="2800"/>
                    </a:lnTo>
                    <a:lnTo>
                      <a:pt x="1442" y="2800"/>
                    </a:lnTo>
                    <a:lnTo>
                      <a:pt x="1442" y="2798"/>
                    </a:lnTo>
                    <a:lnTo>
                      <a:pt x="1445" y="2798"/>
                    </a:lnTo>
                    <a:lnTo>
                      <a:pt x="1445" y="2797"/>
                    </a:lnTo>
                    <a:lnTo>
                      <a:pt x="1450" y="2797"/>
                    </a:lnTo>
                    <a:lnTo>
                      <a:pt x="1450" y="2795"/>
                    </a:lnTo>
                    <a:lnTo>
                      <a:pt x="1454" y="2795"/>
                    </a:lnTo>
                    <a:lnTo>
                      <a:pt x="1454" y="2793"/>
                    </a:lnTo>
                    <a:lnTo>
                      <a:pt x="1457" y="2793"/>
                    </a:lnTo>
                    <a:lnTo>
                      <a:pt x="1457" y="2792"/>
                    </a:lnTo>
                    <a:lnTo>
                      <a:pt x="1462" y="2792"/>
                    </a:lnTo>
                    <a:lnTo>
                      <a:pt x="1462" y="2790"/>
                    </a:lnTo>
                    <a:lnTo>
                      <a:pt x="1465" y="2790"/>
                    </a:lnTo>
                    <a:lnTo>
                      <a:pt x="1465" y="2788"/>
                    </a:lnTo>
                    <a:lnTo>
                      <a:pt x="1469" y="2788"/>
                    </a:lnTo>
                    <a:lnTo>
                      <a:pt x="1469" y="2787"/>
                    </a:lnTo>
                    <a:lnTo>
                      <a:pt x="1472" y="2787"/>
                    </a:lnTo>
                    <a:lnTo>
                      <a:pt x="1472" y="2785"/>
                    </a:lnTo>
                    <a:lnTo>
                      <a:pt x="1475" y="2785"/>
                    </a:lnTo>
                    <a:lnTo>
                      <a:pt x="1475" y="2783"/>
                    </a:lnTo>
                    <a:lnTo>
                      <a:pt x="1480" y="2783"/>
                    </a:lnTo>
                    <a:lnTo>
                      <a:pt x="1480" y="2782"/>
                    </a:lnTo>
                    <a:lnTo>
                      <a:pt x="1484" y="2782"/>
                    </a:lnTo>
                    <a:lnTo>
                      <a:pt x="1484" y="2780"/>
                    </a:lnTo>
                    <a:lnTo>
                      <a:pt x="1487" y="2780"/>
                    </a:lnTo>
                    <a:lnTo>
                      <a:pt x="1487" y="2778"/>
                    </a:lnTo>
                    <a:lnTo>
                      <a:pt x="1490" y="2778"/>
                    </a:lnTo>
                    <a:lnTo>
                      <a:pt x="1490" y="2777"/>
                    </a:lnTo>
                    <a:lnTo>
                      <a:pt x="1495" y="2777"/>
                    </a:lnTo>
                    <a:lnTo>
                      <a:pt x="1495" y="2775"/>
                    </a:lnTo>
                    <a:lnTo>
                      <a:pt x="1499" y="2775"/>
                    </a:lnTo>
                    <a:lnTo>
                      <a:pt x="1499" y="2773"/>
                    </a:lnTo>
                    <a:lnTo>
                      <a:pt x="1502" y="2773"/>
                    </a:lnTo>
                    <a:lnTo>
                      <a:pt x="1502" y="2772"/>
                    </a:lnTo>
                    <a:lnTo>
                      <a:pt x="1505" y="2772"/>
                    </a:lnTo>
                    <a:lnTo>
                      <a:pt x="1505" y="2770"/>
                    </a:lnTo>
                    <a:lnTo>
                      <a:pt x="1510" y="2770"/>
                    </a:lnTo>
                    <a:lnTo>
                      <a:pt x="1510" y="2768"/>
                    </a:lnTo>
                    <a:lnTo>
                      <a:pt x="1514" y="2768"/>
                    </a:lnTo>
                    <a:lnTo>
                      <a:pt x="1514" y="2767"/>
                    </a:lnTo>
                    <a:lnTo>
                      <a:pt x="1517" y="2767"/>
                    </a:lnTo>
                    <a:lnTo>
                      <a:pt x="1517" y="2765"/>
                    </a:lnTo>
                    <a:lnTo>
                      <a:pt x="1520" y="2765"/>
                    </a:lnTo>
                    <a:lnTo>
                      <a:pt x="1520" y="2763"/>
                    </a:lnTo>
                    <a:lnTo>
                      <a:pt x="1524" y="2763"/>
                    </a:lnTo>
                    <a:lnTo>
                      <a:pt x="1524" y="2762"/>
                    </a:lnTo>
                    <a:lnTo>
                      <a:pt x="1529" y="2762"/>
                    </a:lnTo>
                    <a:lnTo>
                      <a:pt x="1529" y="2760"/>
                    </a:lnTo>
                    <a:lnTo>
                      <a:pt x="1532" y="2760"/>
                    </a:lnTo>
                    <a:lnTo>
                      <a:pt x="1532" y="2758"/>
                    </a:lnTo>
                    <a:lnTo>
                      <a:pt x="1535" y="2758"/>
                    </a:lnTo>
                    <a:lnTo>
                      <a:pt x="1535" y="2757"/>
                    </a:lnTo>
                    <a:lnTo>
                      <a:pt x="1539" y="2757"/>
                    </a:lnTo>
                    <a:lnTo>
                      <a:pt x="1539" y="2755"/>
                    </a:lnTo>
                    <a:lnTo>
                      <a:pt x="1542" y="2755"/>
                    </a:lnTo>
                    <a:lnTo>
                      <a:pt x="1542" y="2753"/>
                    </a:lnTo>
                    <a:lnTo>
                      <a:pt x="1545" y="2753"/>
                    </a:lnTo>
                    <a:lnTo>
                      <a:pt x="1545" y="2752"/>
                    </a:lnTo>
                    <a:lnTo>
                      <a:pt x="1550" y="2752"/>
                    </a:lnTo>
                    <a:lnTo>
                      <a:pt x="1550" y="2750"/>
                    </a:lnTo>
                    <a:lnTo>
                      <a:pt x="1554" y="2750"/>
                    </a:lnTo>
                    <a:lnTo>
                      <a:pt x="1554" y="2748"/>
                    </a:lnTo>
                    <a:lnTo>
                      <a:pt x="1557" y="2748"/>
                    </a:lnTo>
                    <a:lnTo>
                      <a:pt x="1557" y="2747"/>
                    </a:lnTo>
                    <a:lnTo>
                      <a:pt x="1560" y="2747"/>
                    </a:lnTo>
                    <a:lnTo>
                      <a:pt x="1560" y="2745"/>
                    </a:lnTo>
                    <a:lnTo>
                      <a:pt x="1564" y="2745"/>
                    </a:lnTo>
                    <a:lnTo>
                      <a:pt x="1564" y="2743"/>
                    </a:lnTo>
                    <a:lnTo>
                      <a:pt x="1567" y="2743"/>
                    </a:lnTo>
                    <a:lnTo>
                      <a:pt x="1567" y="2742"/>
                    </a:lnTo>
                    <a:lnTo>
                      <a:pt x="1570" y="2742"/>
                    </a:lnTo>
                    <a:lnTo>
                      <a:pt x="1570" y="2740"/>
                    </a:lnTo>
                    <a:lnTo>
                      <a:pt x="1574" y="2740"/>
                    </a:lnTo>
                    <a:lnTo>
                      <a:pt x="1574" y="2738"/>
                    </a:lnTo>
                    <a:lnTo>
                      <a:pt x="1577" y="2738"/>
                    </a:lnTo>
                    <a:lnTo>
                      <a:pt x="1577" y="2737"/>
                    </a:lnTo>
                    <a:lnTo>
                      <a:pt x="1582" y="2737"/>
                    </a:lnTo>
                    <a:lnTo>
                      <a:pt x="1582" y="2735"/>
                    </a:lnTo>
                    <a:lnTo>
                      <a:pt x="1585" y="2735"/>
                    </a:lnTo>
                    <a:lnTo>
                      <a:pt x="1585" y="2733"/>
                    </a:lnTo>
                    <a:lnTo>
                      <a:pt x="1589" y="2733"/>
                    </a:lnTo>
                    <a:lnTo>
                      <a:pt x="1589" y="2732"/>
                    </a:lnTo>
                    <a:lnTo>
                      <a:pt x="1592" y="2732"/>
                    </a:lnTo>
                    <a:lnTo>
                      <a:pt x="1592" y="2730"/>
                    </a:lnTo>
                    <a:lnTo>
                      <a:pt x="1595" y="2730"/>
                    </a:lnTo>
                    <a:lnTo>
                      <a:pt x="1595" y="2728"/>
                    </a:lnTo>
                    <a:lnTo>
                      <a:pt x="1599" y="2728"/>
                    </a:lnTo>
                    <a:lnTo>
                      <a:pt x="1599" y="2727"/>
                    </a:lnTo>
                    <a:lnTo>
                      <a:pt x="1602" y="2727"/>
                    </a:lnTo>
                    <a:lnTo>
                      <a:pt x="1602" y="2725"/>
                    </a:lnTo>
                    <a:lnTo>
                      <a:pt x="1605" y="2725"/>
                    </a:lnTo>
                    <a:lnTo>
                      <a:pt x="1605" y="2723"/>
                    </a:lnTo>
                    <a:lnTo>
                      <a:pt x="1609" y="2723"/>
                    </a:lnTo>
                    <a:lnTo>
                      <a:pt x="1609" y="2722"/>
                    </a:lnTo>
                    <a:lnTo>
                      <a:pt x="1614" y="2722"/>
                    </a:lnTo>
                    <a:lnTo>
                      <a:pt x="1614" y="2720"/>
                    </a:lnTo>
                    <a:lnTo>
                      <a:pt x="1617" y="2720"/>
                    </a:lnTo>
                    <a:lnTo>
                      <a:pt x="1617" y="2718"/>
                    </a:lnTo>
                    <a:lnTo>
                      <a:pt x="1620" y="2718"/>
                    </a:lnTo>
                    <a:lnTo>
                      <a:pt x="1620" y="2717"/>
                    </a:lnTo>
                    <a:lnTo>
                      <a:pt x="1624" y="2717"/>
                    </a:lnTo>
                    <a:lnTo>
                      <a:pt x="1624" y="2715"/>
                    </a:lnTo>
                    <a:lnTo>
                      <a:pt x="1627" y="2715"/>
                    </a:lnTo>
                    <a:lnTo>
                      <a:pt x="1627" y="2713"/>
                    </a:lnTo>
                    <a:lnTo>
                      <a:pt x="1630" y="2713"/>
                    </a:lnTo>
                    <a:lnTo>
                      <a:pt x="1630" y="2712"/>
                    </a:lnTo>
                    <a:lnTo>
                      <a:pt x="1634" y="2712"/>
                    </a:lnTo>
                    <a:lnTo>
                      <a:pt x="1634" y="2710"/>
                    </a:lnTo>
                    <a:lnTo>
                      <a:pt x="1637" y="2710"/>
                    </a:lnTo>
                    <a:lnTo>
                      <a:pt x="1637" y="2708"/>
                    </a:lnTo>
                    <a:lnTo>
                      <a:pt x="1640" y="2708"/>
                    </a:lnTo>
                    <a:lnTo>
                      <a:pt x="1640" y="2707"/>
                    </a:lnTo>
                    <a:lnTo>
                      <a:pt x="1644" y="2707"/>
                    </a:lnTo>
                    <a:lnTo>
                      <a:pt x="1644" y="2705"/>
                    </a:lnTo>
                    <a:lnTo>
                      <a:pt x="1647" y="2705"/>
                    </a:lnTo>
                    <a:lnTo>
                      <a:pt x="1647" y="2703"/>
                    </a:lnTo>
                    <a:lnTo>
                      <a:pt x="1650" y="2703"/>
                    </a:lnTo>
                    <a:lnTo>
                      <a:pt x="1650" y="2702"/>
                    </a:lnTo>
                    <a:lnTo>
                      <a:pt x="1654" y="2702"/>
                    </a:lnTo>
                    <a:lnTo>
                      <a:pt x="1654" y="2700"/>
                    </a:lnTo>
                    <a:lnTo>
                      <a:pt x="1657" y="2700"/>
                    </a:lnTo>
                    <a:lnTo>
                      <a:pt x="1657" y="2698"/>
                    </a:lnTo>
                    <a:lnTo>
                      <a:pt x="1660" y="2698"/>
                    </a:lnTo>
                    <a:lnTo>
                      <a:pt x="1660" y="2697"/>
                    </a:lnTo>
                    <a:lnTo>
                      <a:pt x="1664" y="2697"/>
                    </a:lnTo>
                    <a:lnTo>
                      <a:pt x="1664" y="2695"/>
                    </a:lnTo>
                    <a:lnTo>
                      <a:pt x="1667" y="2695"/>
                    </a:lnTo>
                    <a:lnTo>
                      <a:pt x="1667" y="2693"/>
                    </a:lnTo>
                    <a:lnTo>
                      <a:pt x="1670" y="2693"/>
                    </a:lnTo>
                    <a:lnTo>
                      <a:pt x="1670" y="2692"/>
                    </a:lnTo>
                    <a:lnTo>
                      <a:pt x="1674" y="2692"/>
                    </a:lnTo>
                    <a:lnTo>
                      <a:pt x="1674" y="2690"/>
                    </a:lnTo>
                    <a:lnTo>
                      <a:pt x="1677" y="2690"/>
                    </a:lnTo>
                    <a:lnTo>
                      <a:pt x="1677" y="2688"/>
                    </a:lnTo>
                    <a:lnTo>
                      <a:pt x="1680" y="2688"/>
                    </a:lnTo>
                    <a:lnTo>
                      <a:pt x="1680" y="2687"/>
                    </a:lnTo>
                    <a:lnTo>
                      <a:pt x="1684" y="2687"/>
                    </a:lnTo>
                    <a:lnTo>
                      <a:pt x="1684" y="2685"/>
                    </a:lnTo>
                    <a:lnTo>
                      <a:pt x="1687" y="2685"/>
                    </a:lnTo>
                    <a:lnTo>
                      <a:pt x="1687" y="2683"/>
                    </a:lnTo>
                    <a:lnTo>
                      <a:pt x="1690" y="2683"/>
                    </a:lnTo>
                    <a:lnTo>
                      <a:pt x="1690" y="2682"/>
                    </a:lnTo>
                    <a:lnTo>
                      <a:pt x="1694" y="2682"/>
                    </a:lnTo>
                    <a:lnTo>
                      <a:pt x="1694" y="2680"/>
                    </a:lnTo>
                    <a:lnTo>
                      <a:pt x="1697" y="2680"/>
                    </a:lnTo>
                    <a:lnTo>
                      <a:pt x="1697" y="2678"/>
                    </a:lnTo>
                    <a:lnTo>
                      <a:pt x="1700" y="2678"/>
                    </a:lnTo>
                    <a:lnTo>
                      <a:pt x="1700" y="2677"/>
                    </a:lnTo>
                    <a:lnTo>
                      <a:pt x="1702" y="2677"/>
                    </a:lnTo>
                    <a:lnTo>
                      <a:pt x="1702" y="2675"/>
                    </a:lnTo>
                    <a:lnTo>
                      <a:pt x="1705" y="2675"/>
                    </a:lnTo>
                    <a:lnTo>
                      <a:pt x="1705" y="2673"/>
                    </a:lnTo>
                    <a:lnTo>
                      <a:pt x="1709" y="2673"/>
                    </a:lnTo>
                    <a:lnTo>
                      <a:pt x="1709" y="2672"/>
                    </a:lnTo>
                    <a:lnTo>
                      <a:pt x="1712" y="2672"/>
                    </a:lnTo>
                    <a:lnTo>
                      <a:pt x="1712" y="2670"/>
                    </a:lnTo>
                    <a:lnTo>
                      <a:pt x="1715" y="2670"/>
                    </a:lnTo>
                    <a:lnTo>
                      <a:pt x="1715" y="2668"/>
                    </a:lnTo>
                    <a:lnTo>
                      <a:pt x="1719" y="2668"/>
                    </a:lnTo>
                    <a:lnTo>
                      <a:pt x="1719" y="2667"/>
                    </a:lnTo>
                    <a:lnTo>
                      <a:pt x="1722" y="2667"/>
                    </a:lnTo>
                    <a:lnTo>
                      <a:pt x="1722" y="2665"/>
                    </a:lnTo>
                    <a:lnTo>
                      <a:pt x="1725" y="2665"/>
                    </a:lnTo>
                    <a:lnTo>
                      <a:pt x="1725" y="2663"/>
                    </a:lnTo>
                    <a:lnTo>
                      <a:pt x="1729" y="2663"/>
                    </a:lnTo>
                    <a:lnTo>
                      <a:pt x="1729" y="2662"/>
                    </a:lnTo>
                    <a:lnTo>
                      <a:pt x="1732" y="2662"/>
                    </a:lnTo>
                    <a:lnTo>
                      <a:pt x="1732" y="2660"/>
                    </a:lnTo>
                    <a:lnTo>
                      <a:pt x="1735" y="2660"/>
                    </a:lnTo>
                    <a:lnTo>
                      <a:pt x="1735" y="2658"/>
                    </a:lnTo>
                    <a:lnTo>
                      <a:pt x="1739" y="2658"/>
                    </a:lnTo>
                    <a:lnTo>
                      <a:pt x="1739" y="2657"/>
                    </a:lnTo>
                    <a:lnTo>
                      <a:pt x="1740" y="2657"/>
                    </a:lnTo>
                    <a:lnTo>
                      <a:pt x="1740" y="2655"/>
                    </a:lnTo>
                    <a:lnTo>
                      <a:pt x="1744" y="2655"/>
                    </a:lnTo>
                    <a:lnTo>
                      <a:pt x="1744" y="2653"/>
                    </a:lnTo>
                    <a:lnTo>
                      <a:pt x="1747" y="2653"/>
                    </a:lnTo>
                    <a:lnTo>
                      <a:pt x="1747" y="2652"/>
                    </a:lnTo>
                    <a:lnTo>
                      <a:pt x="1750" y="2652"/>
                    </a:lnTo>
                    <a:lnTo>
                      <a:pt x="1750" y="2650"/>
                    </a:lnTo>
                    <a:lnTo>
                      <a:pt x="1754" y="2650"/>
                    </a:lnTo>
                    <a:lnTo>
                      <a:pt x="1754" y="2648"/>
                    </a:lnTo>
                    <a:lnTo>
                      <a:pt x="1757" y="2648"/>
                    </a:lnTo>
                    <a:lnTo>
                      <a:pt x="1757" y="2647"/>
                    </a:lnTo>
                    <a:lnTo>
                      <a:pt x="1760" y="2647"/>
                    </a:lnTo>
                    <a:lnTo>
                      <a:pt x="1760" y="2645"/>
                    </a:lnTo>
                    <a:lnTo>
                      <a:pt x="1764" y="2645"/>
                    </a:lnTo>
                    <a:lnTo>
                      <a:pt x="1764" y="2643"/>
                    </a:lnTo>
                    <a:lnTo>
                      <a:pt x="1767" y="2643"/>
                    </a:lnTo>
                    <a:lnTo>
                      <a:pt x="1767" y="2642"/>
                    </a:lnTo>
                    <a:lnTo>
                      <a:pt x="1770" y="2642"/>
                    </a:lnTo>
                    <a:lnTo>
                      <a:pt x="1770" y="2640"/>
                    </a:lnTo>
                    <a:lnTo>
                      <a:pt x="1772" y="2640"/>
                    </a:lnTo>
                    <a:lnTo>
                      <a:pt x="1772" y="2638"/>
                    </a:lnTo>
                    <a:lnTo>
                      <a:pt x="1775" y="2638"/>
                    </a:lnTo>
                    <a:lnTo>
                      <a:pt x="1775" y="2637"/>
                    </a:lnTo>
                    <a:lnTo>
                      <a:pt x="1779" y="2637"/>
                    </a:lnTo>
                    <a:lnTo>
                      <a:pt x="1779" y="2635"/>
                    </a:lnTo>
                    <a:lnTo>
                      <a:pt x="1782" y="2635"/>
                    </a:lnTo>
                    <a:lnTo>
                      <a:pt x="1782" y="2633"/>
                    </a:lnTo>
                    <a:lnTo>
                      <a:pt x="1785" y="2633"/>
                    </a:lnTo>
                    <a:lnTo>
                      <a:pt x="1785" y="2632"/>
                    </a:lnTo>
                    <a:lnTo>
                      <a:pt x="1789" y="2632"/>
                    </a:lnTo>
                    <a:lnTo>
                      <a:pt x="1789" y="2630"/>
                    </a:lnTo>
                    <a:lnTo>
                      <a:pt x="1790" y="2630"/>
                    </a:lnTo>
                    <a:lnTo>
                      <a:pt x="1790" y="2628"/>
                    </a:lnTo>
                    <a:lnTo>
                      <a:pt x="1794" y="2628"/>
                    </a:lnTo>
                    <a:lnTo>
                      <a:pt x="1794" y="2627"/>
                    </a:lnTo>
                    <a:lnTo>
                      <a:pt x="1797" y="2627"/>
                    </a:lnTo>
                    <a:lnTo>
                      <a:pt x="1797" y="2625"/>
                    </a:lnTo>
                    <a:lnTo>
                      <a:pt x="1800" y="2625"/>
                    </a:lnTo>
                    <a:lnTo>
                      <a:pt x="1800" y="2623"/>
                    </a:lnTo>
                    <a:lnTo>
                      <a:pt x="1804" y="2623"/>
                    </a:lnTo>
                    <a:lnTo>
                      <a:pt x="1804" y="2622"/>
                    </a:lnTo>
                    <a:lnTo>
                      <a:pt x="1807" y="2622"/>
                    </a:lnTo>
                    <a:lnTo>
                      <a:pt x="1807" y="2620"/>
                    </a:lnTo>
                    <a:lnTo>
                      <a:pt x="1809" y="2620"/>
                    </a:lnTo>
                    <a:lnTo>
                      <a:pt x="1809" y="2618"/>
                    </a:lnTo>
                    <a:lnTo>
                      <a:pt x="1812" y="2618"/>
                    </a:lnTo>
                    <a:lnTo>
                      <a:pt x="1812" y="2617"/>
                    </a:lnTo>
                    <a:lnTo>
                      <a:pt x="1815" y="2617"/>
                    </a:lnTo>
                    <a:lnTo>
                      <a:pt x="1815" y="2615"/>
                    </a:lnTo>
                    <a:lnTo>
                      <a:pt x="1819" y="2615"/>
                    </a:lnTo>
                    <a:lnTo>
                      <a:pt x="1819" y="2613"/>
                    </a:lnTo>
                    <a:lnTo>
                      <a:pt x="1822" y="2613"/>
                    </a:lnTo>
                    <a:lnTo>
                      <a:pt x="1822" y="2612"/>
                    </a:lnTo>
                    <a:lnTo>
                      <a:pt x="1825" y="2612"/>
                    </a:lnTo>
                    <a:lnTo>
                      <a:pt x="1825" y="2610"/>
                    </a:lnTo>
                    <a:lnTo>
                      <a:pt x="1827" y="2610"/>
                    </a:lnTo>
                    <a:lnTo>
                      <a:pt x="1827" y="2608"/>
                    </a:lnTo>
                    <a:lnTo>
                      <a:pt x="1830" y="2608"/>
                    </a:lnTo>
                    <a:lnTo>
                      <a:pt x="1830" y="2607"/>
                    </a:lnTo>
                    <a:lnTo>
                      <a:pt x="1834" y="2607"/>
                    </a:lnTo>
                    <a:lnTo>
                      <a:pt x="1834" y="2605"/>
                    </a:lnTo>
                    <a:lnTo>
                      <a:pt x="1837" y="2605"/>
                    </a:lnTo>
                    <a:lnTo>
                      <a:pt x="1837" y="2603"/>
                    </a:lnTo>
                    <a:lnTo>
                      <a:pt x="1840" y="2603"/>
                    </a:lnTo>
                    <a:lnTo>
                      <a:pt x="1840" y="2602"/>
                    </a:lnTo>
                    <a:lnTo>
                      <a:pt x="1844" y="2602"/>
                    </a:lnTo>
                    <a:lnTo>
                      <a:pt x="1844" y="2600"/>
                    </a:lnTo>
                    <a:lnTo>
                      <a:pt x="1845" y="2600"/>
                    </a:lnTo>
                    <a:lnTo>
                      <a:pt x="1845" y="2598"/>
                    </a:lnTo>
                    <a:lnTo>
                      <a:pt x="1849" y="2598"/>
                    </a:lnTo>
                    <a:lnTo>
                      <a:pt x="1849" y="2597"/>
                    </a:lnTo>
                    <a:lnTo>
                      <a:pt x="1852" y="2597"/>
                    </a:lnTo>
                    <a:lnTo>
                      <a:pt x="1852" y="2595"/>
                    </a:lnTo>
                    <a:lnTo>
                      <a:pt x="1855" y="2595"/>
                    </a:lnTo>
                    <a:lnTo>
                      <a:pt x="1855" y="2593"/>
                    </a:lnTo>
                    <a:lnTo>
                      <a:pt x="1857" y="2593"/>
                    </a:lnTo>
                    <a:lnTo>
                      <a:pt x="1857" y="2592"/>
                    </a:lnTo>
                    <a:lnTo>
                      <a:pt x="1860" y="2592"/>
                    </a:lnTo>
                    <a:lnTo>
                      <a:pt x="1860" y="2590"/>
                    </a:lnTo>
                    <a:lnTo>
                      <a:pt x="1864" y="2590"/>
                    </a:lnTo>
                    <a:lnTo>
                      <a:pt x="1864" y="2588"/>
                    </a:lnTo>
                    <a:lnTo>
                      <a:pt x="1867" y="2588"/>
                    </a:lnTo>
                    <a:lnTo>
                      <a:pt x="1867" y="2587"/>
                    </a:lnTo>
                    <a:lnTo>
                      <a:pt x="1869" y="2587"/>
                    </a:lnTo>
                    <a:lnTo>
                      <a:pt x="1869" y="2585"/>
                    </a:lnTo>
                    <a:lnTo>
                      <a:pt x="1872" y="2585"/>
                    </a:lnTo>
                    <a:lnTo>
                      <a:pt x="1872" y="2583"/>
                    </a:lnTo>
                    <a:lnTo>
                      <a:pt x="1875" y="2583"/>
                    </a:lnTo>
                    <a:lnTo>
                      <a:pt x="1875" y="2582"/>
                    </a:lnTo>
                    <a:lnTo>
                      <a:pt x="1879" y="2582"/>
                    </a:lnTo>
                    <a:lnTo>
                      <a:pt x="1879" y="2580"/>
                    </a:lnTo>
                    <a:lnTo>
                      <a:pt x="1880" y="2580"/>
                    </a:lnTo>
                    <a:lnTo>
                      <a:pt x="1880" y="2578"/>
                    </a:lnTo>
                    <a:lnTo>
                      <a:pt x="1884" y="2578"/>
                    </a:lnTo>
                    <a:lnTo>
                      <a:pt x="1884" y="2577"/>
                    </a:lnTo>
                    <a:lnTo>
                      <a:pt x="1887" y="2577"/>
                    </a:lnTo>
                    <a:lnTo>
                      <a:pt x="1887" y="2575"/>
                    </a:lnTo>
                    <a:lnTo>
                      <a:pt x="1890" y="2575"/>
                    </a:lnTo>
                    <a:lnTo>
                      <a:pt x="1890" y="2573"/>
                    </a:lnTo>
                    <a:lnTo>
                      <a:pt x="1892" y="2573"/>
                    </a:lnTo>
                    <a:lnTo>
                      <a:pt x="1892" y="2572"/>
                    </a:lnTo>
                    <a:lnTo>
                      <a:pt x="1895" y="2572"/>
                    </a:lnTo>
                    <a:lnTo>
                      <a:pt x="1895" y="2570"/>
                    </a:lnTo>
                    <a:lnTo>
                      <a:pt x="1899" y="2570"/>
                    </a:lnTo>
                    <a:lnTo>
                      <a:pt x="1899" y="2568"/>
                    </a:lnTo>
                    <a:lnTo>
                      <a:pt x="1902" y="2568"/>
                    </a:lnTo>
                    <a:lnTo>
                      <a:pt x="1902" y="2567"/>
                    </a:lnTo>
                    <a:lnTo>
                      <a:pt x="1904" y="2567"/>
                    </a:lnTo>
                    <a:lnTo>
                      <a:pt x="1904" y="2565"/>
                    </a:lnTo>
                    <a:lnTo>
                      <a:pt x="1907" y="2565"/>
                    </a:lnTo>
                    <a:lnTo>
                      <a:pt x="1907" y="2563"/>
                    </a:lnTo>
                    <a:lnTo>
                      <a:pt x="1910" y="2563"/>
                    </a:lnTo>
                    <a:lnTo>
                      <a:pt x="1910" y="2562"/>
                    </a:lnTo>
                    <a:lnTo>
                      <a:pt x="1914" y="2562"/>
                    </a:lnTo>
                    <a:lnTo>
                      <a:pt x="1914" y="2560"/>
                    </a:lnTo>
                    <a:lnTo>
                      <a:pt x="1915" y="2560"/>
                    </a:lnTo>
                    <a:lnTo>
                      <a:pt x="1915" y="2558"/>
                    </a:lnTo>
                    <a:lnTo>
                      <a:pt x="1919" y="2558"/>
                    </a:lnTo>
                    <a:lnTo>
                      <a:pt x="1919" y="2557"/>
                    </a:lnTo>
                    <a:lnTo>
                      <a:pt x="1922" y="2557"/>
                    </a:lnTo>
                    <a:lnTo>
                      <a:pt x="1922" y="2555"/>
                    </a:lnTo>
                    <a:lnTo>
                      <a:pt x="1924" y="2555"/>
                    </a:lnTo>
                    <a:lnTo>
                      <a:pt x="1924" y="2553"/>
                    </a:lnTo>
                    <a:lnTo>
                      <a:pt x="1927" y="2553"/>
                    </a:lnTo>
                    <a:lnTo>
                      <a:pt x="1927" y="2552"/>
                    </a:lnTo>
                    <a:lnTo>
                      <a:pt x="1930" y="2552"/>
                    </a:lnTo>
                    <a:lnTo>
                      <a:pt x="1930" y="2550"/>
                    </a:lnTo>
                    <a:lnTo>
                      <a:pt x="1932" y="2550"/>
                    </a:lnTo>
                    <a:lnTo>
                      <a:pt x="1932" y="2548"/>
                    </a:lnTo>
                    <a:lnTo>
                      <a:pt x="1935" y="2548"/>
                    </a:lnTo>
                    <a:lnTo>
                      <a:pt x="1935" y="2547"/>
                    </a:lnTo>
                    <a:lnTo>
                      <a:pt x="1939" y="2547"/>
                    </a:lnTo>
                    <a:lnTo>
                      <a:pt x="1939" y="2545"/>
                    </a:lnTo>
                    <a:lnTo>
                      <a:pt x="1942" y="2545"/>
                    </a:lnTo>
                    <a:lnTo>
                      <a:pt x="1942" y="2543"/>
                    </a:lnTo>
                    <a:lnTo>
                      <a:pt x="1944" y="2543"/>
                    </a:lnTo>
                    <a:lnTo>
                      <a:pt x="1944" y="2542"/>
                    </a:lnTo>
                    <a:lnTo>
                      <a:pt x="1947" y="2542"/>
                    </a:lnTo>
                    <a:lnTo>
                      <a:pt x="1947" y="2540"/>
                    </a:lnTo>
                    <a:lnTo>
                      <a:pt x="1950" y="2540"/>
                    </a:lnTo>
                    <a:lnTo>
                      <a:pt x="1950" y="2538"/>
                    </a:lnTo>
                    <a:lnTo>
                      <a:pt x="1952" y="2538"/>
                    </a:lnTo>
                    <a:lnTo>
                      <a:pt x="1952" y="2537"/>
                    </a:lnTo>
                    <a:lnTo>
                      <a:pt x="1955" y="2537"/>
                    </a:lnTo>
                    <a:lnTo>
                      <a:pt x="1955" y="2535"/>
                    </a:lnTo>
                    <a:lnTo>
                      <a:pt x="1959" y="2535"/>
                    </a:lnTo>
                    <a:lnTo>
                      <a:pt x="1959" y="2533"/>
                    </a:lnTo>
                    <a:lnTo>
                      <a:pt x="1960" y="2533"/>
                    </a:lnTo>
                    <a:lnTo>
                      <a:pt x="1960" y="2532"/>
                    </a:lnTo>
                    <a:lnTo>
                      <a:pt x="1964" y="2532"/>
                    </a:lnTo>
                    <a:lnTo>
                      <a:pt x="1964" y="2530"/>
                    </a:lnTo>
                    <a:lnTo>
                      <a:pt x="1967" y="2530"/>
                    </a:lnTo>
                    <a:lnTo>
                      <a:pt x="1967" y="2528"/>
                    </a:lnTo>
                    <a:lnTo>
                      <a:pt x="1969" y="2528"/>
                    </a:lnTo>
                    <a:lnTo>
                      <a:pt x="1969" y="2527"/>
                    </a:lnTo>
                    <a:lnTo>
                      <a:pt x="1972" y="2527"/>
                    </a:lnTo>
                    <a:lnTo>
                      <a:pt x="1972" y="2525"/>
                    </a:lnTo>
                    <a:lnTo>
                      <a:pt x="1975" y="2525"/>
                    </a:lnTo>
                    <a:lnTo>
                      <a:pt x="1975" y="2523"/>
                    </a:lnTo>
                    <a:lnTo>
                      <a:pt x="1977" y="2523"/>
                    </a:lnTo>
                    <a:lnTo>
                      <a:pt x="1977" y="2522"/>
                    </a:lnTo>
                    <a:lnTo>
                      <a:pt x="1980" y="2522"/>
                    </a:lnTo>
                    <a:lnTo>
                      <a:pt x="1980" y="2520"/>
                    </a:lnTo>
                    <a:lnTo>
                      <a:pt x="1984" y="2520"/>
                    </a:lnTo>
                    <a:lnTo>
                      <a:pt x="1984" y="2518"/>
                    </a:lnTo>
                    <a:lnTo>
                      <a:pt x="1985" y="2518"/>
                    </a:lnTo>
                    <a:lnTo>
                      <a:pt x="1985" y="2517"/>
                    </a:lnTo>
                    <a:lnTo>
                      <a:pt x="1989" y="2517"/>
                    </a:lnTo>
                    <a:lnTo>
                      <a:pt x="1989" y="2515"/>
                    </a:lnTo>
                    <a:lnTo>
                      <a:pt x="1992" y="2515"/>
                    </a:lnTo>
                    <a:lnTo>
                      <a:pt x="1992" y="2513"/>
                    </a:lnTo>
                    <a:lnTo>
                      <a:pt x="1994" y="2513"/>
                    </a:lnTo>
                    <a:lnTo>
                      <a:pt x="1994" y="2512"/>
                    </a:lnTo>
                    <a:lnTo>
                      <a:pt x="1997" y="2512"/>
                    </a:lnTo>
                    <a:lnTo>
                      <a:pt x="1997" y="2510"/>
                    </a:lnTo>
                    <a:lnTo>
                      <a:pt x="2000" y="2510"/>
                    </a:lnTo>
                    <a:lnTo>
                      <a:pt x="2000" y="2508"/>
                    </a:lnTo>
                    <a:lnTo>
                      <a:pt x="2002" y="2508"/>
                    </a:lnTo>
                    <a:lnTo>
                      <a:pt x="2002" y="2507"/>
                    </a:lnTo>
                    <a:lnTo>
                      <a:pt x="2005" y="2507"/>
                    </a:lnTo>
                    <a:lnTo>
                      <a:pt x="2005" y="2505"/>
                    </a:lnTo>
                    <a:lnTo>
                      <a:pt x="2007" y="2505"/>
                    </a:lnTo>
                    <a:lnTo>
                      <a:pt x="2007" y="2503"/>
                    </a:lnTo>
                    <a:lnTo>
                      <a:pt x="2010" y="2503"/>
                    </a:lnTo>
                    <a:lnTo>
                      <a:pt x="2010" y="2502"/>
                    </a:lnTo>
                    <a:lnTo>
                      <a:pt x="2014" y="2502"/>
                    </a:lnTo>
                    <a:lnTo>
                      <a:pt x="2014" y="2500"/>
                    </a:lnTo>
                    <a:lnTo>
                      <a:pt x="2015" y="2500"/>
                    </a:lnTo>
                    <a:lnTo>
                      <a:pt x="2015" y="2498"/>
                    </a:lnTo>
                    <a:lnTo>
                      <a:pt x="2019" y="2498"/>
                    </a:lnTo>
                    <a:lnTo>
                      <a:pt x="2019" y="2497"/>
                    </a:lnTo>
                    <a:lnTo>
                      <a:pt x="2022" y="2497"/>
                    </a:lnTo>
                    <a:lnTo>
                      <a:pt x="2022" y="2495"/>
                    </a:lnTo>
                    <a:lnTo>
                      <a:pt x="2024" y="2495"/>
                    </a:lnTo>
                    <a:lnTo>
                      <a:pt x="2024" y="2493"/>
                    </a:lnTo>
                    <a:lnTo>
                      <a:pt x="2027" y="2493"/>
                    </a:lnTo>
                    <a:lnTo>
                      <a:pt x="2027" y="2492"/>
                    </a:lnTo>
                    <a:lnTo>
                      <a:pt x="2029" y="2492"/>
                    </a:lnTo>
                    <a:lnTo>
                      <a:pt x="2029" y="2490"/>
                    </a:lnTo>
                    <a:lnTo>
                      <a:pt x="2032" y="2490"/>
                    </a:lnTo>
                    <a:lnTo>
                      <a:pt x="2032" y="2488"/>
                    </a:lnTo>
                    <a:lnTo>
                      <a:pt x="2035" y="2488"/>
                    </a:lnTo>
                    <a:lnTo>
                      <a:pt x="2035" y="2487"/>
                    </a:lnTo>
                    <a:lnTo>
                      <a:pt x="2037" y="2487"/>
                    </a:lnTo>
                    <a:lnTo>
                      <a:pt x="2037" y="2485"/>
                    </a:lnTo>
                    <a:lnTo>
                      <a:pt x="2040" y="2485"/>
                    </a:lnTo>
                    <a:lnTo>
                      <a:pt x="2040" y="2483"/>
                    </a:lnTo>
                    <a:lnTo>
                      <a:pt x="2042" y="2483"/>
                    </a:lnTo>
                    <a:lnTo>
                      <a:pt x="2042" y="2482"/>
                    </a:lnTo>
                    <a:lnTo>
                      <a:pt x="2045" y="2482"/>
                    </a:lnTo>
                    <a:lnTo>
                      <a:pt x="2045" y="2480"/>
                    </a:lnTo>
                    <a:lnTo>
                      <a:pt x="2049" y="2480"/>
                    </a:lnTo>
                    <a:lnTo>
                      <a:pt x="2049" y="2478"/>
                    </a:lnTo>
                    <a:lnTo>
                      <a:pt x="2050" y="2478"/>
                    </a:lnTo>
                    <a:lnTo>
                      <a:pt x="2050" y="2477"/>
                    </a:lnTo>
                    <a:lnTo>
                      <a:pt x="2054" y="2477"/>
                    </a:lnTo>
                    <a:lnTo>
                      <a:pt x="2054" y="2475"/>
                    </a:lnTo>
                    <a:lnTo>
                      <a:pt x="2057" y="2475"/>
                    </a:lnTo>
                    <a:lnTo>
                      <a:pt x="2057" y="2473"/>
                    </a:lnTo>
                    <a:lnTo>
                      <a:pt x="2059" y="2473"/>
                    </a:lnTo>
                    <a:lnTo>
                      <a:pt x="2059" y="2472"/>
                    </a:lnTo>
                    <a:lnTo>
                      <a:pt x="2062" y="2472"/>
                    </a:lnTo>
                    <a:lnTo>
                      <a:pt x="2062" y="2470"/>
                    </a:lnTo>
                    <a:lnTo>
                      <a:pt x="2064" y="2470"/>
                    </a:lnTo>
                    <a:lnTo>
                      <a:pt x="2064" y="2468"/>
                    </a:lnTo>
                    <a:lnTo>
                      <a:pt x="2067" y="2468"/>
                    </a:lnTo>
                    <a:lnTo>
                      <a:pt x="2067" y="2467"/>
                    </a:lnTo>
                    <a:lnTo>
                      <a:pt x="2070" y="2467"/>
                    </a:lnTo>
                    <a:lnTo>
                      <a:pt x="2070" y="2465"/>
                    </a:lnTo>
                    <a:lnTo>
                      <a:pt x="2072" y="2465"/>
                    </a:lnTo>
                    <a:lnTo>
                      <a:pt x="2072" y="2463"/>
                    </a:lnTo>
                    <a:lnTo>
                      <a:pt x="2075" y="2463"/>
                    </a:lnTo>
                    <a:lnTo>
                      <a:pt x="2075" y="2462"/>
                    </a:lnTo>
                    <a:lnTo>
                      <a:pt x="2077" y="2462"/>
                    </a:lnTo>
                    <a:lnTo>
                      <a:pt x="2077" y="2460"/>
                    </a:lnTo>
                    <a:lnTo>
                      <a:pt x="2080" y="2460"/>
                    </a:lnTo>
                    <a:lnTo>
                      <a:pt x="2080" y="2458"/>
                    </a:lnTo>
                    <a:lnTo>
                      <a:pt x="2082" y="2458"/>
                    </a:lnTo>
                    <a:lnTo>
                      <a:pt x="2082" y="2457"/>
                    </a:lnTo>
                    <a:lnTo>
                      <a:pt x="2085" y="2457"/>
                    </a:lnTo>
                    <a:lnTo>
                      <a:pt x="2085" y="2455"/>
                    </a:lnTo>
                    <a:lnTo>
                      <a:pt x="2087" y="2455"/>
                    </a:lnTo>
                    <a:lnTo>
                      <a:pt x="2087" y="2453"/>
                    </a:lnTo>
                    <a:lnTo>
                      <a:pt x="2090" y="2453"/>
                    </a:lnTo>
                    <a:lnTo>
                      <a:pt x="2090" y="2452"/>
                    </a:lnTo>
                    <a:lnTo>
                      <a:pt x="2094" y="2452"/>
                    </a:lnTo>
                    <a:lnTo>
                      <a:pt x="2094" y="2450"/>
                    </a:lnTo>
                    <a:lnTo>
                      <a:pt x="2095" y="2450"/>
                    </a:lnTo>
                    <a:lnTo>
                      <a:pt x="2095" y="2448"/>
                    </a:lnTo>
                    <a:lnTo>
                      <a:pt x="2099" y="2448"/>
                    </a:lnTo>
                    <a:lnTo>
                      <a:pt x="2099" y="2447"/>
                    </a:lnTo>
                    <a:lnTo>
                      <a:pt x="2100" y="2447"/>
                    </a:lnTo>
                    <a:lnTo>
                      <a:pt x="2100" y="2445"/>
                    </a:lnTo>
                    <a:lnTo>
                      <a:pt x="2104" y="2445"/>
                    </a:lnTo>
                    <a:lnTo>
                      <a:pt x="2104" y="2443"/>
                    </a:lnTo>
                    <a:lnTo>
                      <a:pt x="2105" y="2443"/>
                    </a:lnTo>
                    <a:lnTo>
                      <a:pt x="2105" y="2442"/>
                    </a:lnTo>
                    <a:lnTo>
                      <a:pt x="2109" y="2442"/>
                    </a:lnTo>
                    <a:lnTo>
                      <a:pt x="2109" y="2440"/>
                    </a:lnTo>
                    <a:lnTo>
                      <a:pt x="2110" y="2440"/>
                    </a:lnTo>
                    <a:lnTo>
                      <a:pt x="2110" y="2438"/>
                    </a:lnTo>
                    <a:lnTo>
                      <a:pt x="2114" y="2438"/>
                    </a:lnTo>
                    <a:lnTo>
                      <a:pt x="2114" y="2437"/>
                    </a:lnTo>
                    <a:lnTo>
                      <a:pt x="2117" y="2437"/>
                    </a:lnTo>
                    <a:lnTo>
                      <a:pt x="2117" y="2435"/>
                    </a:lnTo>
                    <a:lnTo>
                      <a:pt x="2119" y="2435"/>
                    </a:lnTo>
                    <a:lnTo>
                      <a:pt x="2119" y="2433"/>
                    </a:lnTo>
                    <a:lnTo>
                      <a:pt x="2122" y="2433"/>
                    </a:lnTo>
                    <a:lnTo>
                      <a:pt x="2122" y="2432"/>
                    </a:lnTo>
                    <a:lnTo>
                      <a:pt x="2124" y="2432"/>
                    </a:lnTo>
                    <a:lnTo>
                      <a:pt x="2124" y="2430"/>
                    </a:lnTo>
                    <a:lnTo>
                      <a:pt x="2127" y="2430"/>
                    </a:lnTo>
                    <a:lnTo>
                      <a:pt x="2127" y="2428"/>
                    </a:lnTo>
                    <a:lnTo>
                      <a:pt x="2129" y="2428"/>
                    </a:lnTo>
                    <a:lnTo>
                      <a:pt x="2129" y="2427"/>
                    </a:lnTo>
                    <a:lnTo>
                      <a:pt x="2132" y="2427"/>
                    </a:lnTo>
                    <a:lnTo>
                      <a:pt x="2132" y="2425"/>
                    </a:lnTo>
                    <a:lnTo>
                      <a:pt x="2134" y="2425"/>
                    </a:lnTo>
                    <a:lnTo>
                      <a:pt x="2134" y="2423"/>
                    </a:lnTo>
                    <a:lnTo>
                      <a:pt x="2137" y="2423"/>
                    </a:lnTo>
                    <a:lnTo>
                      <a:pt x="2137" y="2422"/>
                    </a:lnTo>
                    <a:lnTo>
                      <a:pt x="2139" y="2422"/>
                    </a:lnTo>
                    <a:lnTo>
                      <a:pt x="2139" y="2420"/>
                    </a:lnTo>
                    <a:lnTo>
                      <a:pt x="2142" y="2420"/>
                    </a:lnTo>
                    <a:lnTo>
                      <a:pt x="2142" y="2418"/>
                    </a:lnTo>
                    <a:lnTo>
                      <a:pt x="2144" y="2418"/>
                    </a:lnTo>
                    <a:lnTo>
                      <a:pt x="2144" y="2417"/>
                    </a:lnTo>
                    <a:lnTo>
                      <a:pt x="2147" y="2417"/>
                    </a:lnTo>
                    <a:lnTo>
                      <a:pt x="2147" y="2415"/>
                    </a:lnTo>
                    <a:lnTo>
                      <a:pt x="2149" y="2415"/>
                    </a:lnTo>
                    <a:lnTo>
                      <a:pt x="2149" y="2413"/>
                    </a:lnTo>
                    <a:lnTo>
                      <a:pt x="2152" y="2413"/>
                    </a:lnTo>
                    <a:lnTo>
                      <a:pt x="2152" y="2412"/>
                    </a:lnTo>
                    <a:lnTo>
                      <a:pt x="2154" y="2412"/>
                    </a:lnTo>
                    <a:lnTo>
                      <a:pt x="2154" y="2410"/>
                    </a:lnTo>
                    <a:lnTo>
                      <a:pt x="2157" y="2410"/>
                    </a:lnTo>
                    <a:lnTo>
                      <a:pt x="2157" y="2408"/>
                    </a:lnTo>
                    <a:lnTo>
                      <a:pt x="2159" y="2408"/>
                    </a:lnTo>
                    <a:lnTo>
                      <a:pt x="2159" y="2407"/>
                    </a:lnTo>
                    <a:lnTo>
                      <a:pt x="2162" y="2407"/>
                    </a:lnTo>
                    <a:lnTo>
                      <a:pt x="2162" y="2405"/>
                    </a:lnTo>
                    <a:lnTo>
                      <a:pt x="2164" y="2405"/>
                    </a:lnTo>
                    <a:lnTo>
                      <a:pt x="2164" y="2403"/>
                    </a:lnTo>
                    <a:lnTo>
                      <a:pt x="2167" y="2403"/>
                    </a:lnTo>
                    <a:lnTo>
                      <a:pt x="2167" y="2402"/>
                    </a:lnTo>
                    <a:lnTo>
                      <a:pt x="2169" y="2402"/>
                    </a:lnTo>
                    <a:lnTo>
                      <a:pt x="2169" y="2400"/>
                    </a:lnTo>
                    <a:lnTo>
                      <a:pt x="2172" y="2400"/>
                    </a:lnTo>
                    <a:lnTo>
                      <a:pt x="2172" y="2398"/>
                    </a:lnTo>
                    <a:lnTo>
                      <a:pt x="2174" y="2398"/>
                    </a:lnTo>
                    <a:lnTo>
                      <a:pt x="2174" y="2397"/>
                    </a:lnTo>
                    <a:lnTo>
                      <a:pt x="2177" y="2397"/>
                    </a:lnTo>
                    <a:lnTo>
                      <a:pt x="2177" y="2395"/>
                    </a:lnTo>
                    <a:lnTo>
                      <a:pt x="2179" y="2395"/>
                    </a:lnTo>
                    <a:lnTo>
                      <a:pt x="2179" y="2393"/>
                    </a:lnTo>
                    <a:lnTo>
                      <a:pt x="2182" y="2393"/>
                    </a:lnTo>
                    <a:lnTo>
                      <a:pt x="2182" y="2392"/>
                    </a:lnTo>
                    <a:lnTo>
                      <a:pt x="2184" y="2392"/>
                    </a:lnTo>
                    <a:lnTo>
                      <a:pt x="2184" y="2390"/>
                    </a:lnTo>
                    <a:lnTo>
                      <a:pt x="2187" y="2390"/>
                    </a:lnTo>
                    <a:lnTo>
                      <a:pt x="2187" y="2388"/>
                    </a:lnTo>
                    <a:lnTo>
                      <a:pt x="2189" y="2388"/>
                    </a:lnTo>
                    <a:lnTo>
                      <a:pt x="2189" y="2387"/>
                    </a:lnTo>
                    <a:lnTo>
                      <a:pt x="2192" y="2387"/>
                    </a:lnTo>
                    <a:lnTo>
                      <a:pt x="2192" y="2385"/>
                    </a:lnTo>
                    <a:lnTo>
                      <a:pt x="2194" y="2385"/>
                    </a:lnTo>
                    <a:lnTo>
                      <a:pt x="2194" y="2383"/>
                    </a:lnTo>
                    <a:lnTo>
                      <a:pt x="2197" y="2383"/>
                    </a:lnTo>
                    <a:lnTo>
                      <a:pt x="2197" y="2382"/>
                    </a:lnTo>
                    <a:lnTo>
                      <a:pt x="2199" y="2382"/>
                    </a:lnTo>
                    <a:lnTo>
                      <a:pt x="2199" y="2380"/>
                    </a:lnTo>
                    <a:lnTo>
                      <a:pt x="2202" y="2380"/>
                    </a:lnTo>
                    <a:lnTo>
                      <a:pt x="2202" y="2378"/>
                    </a:lnTo>
                    <a:lnTo>
                      <a:pt x="2204" y="2378"/>
                    </a:lnTo>
                    <a:lnTo>
                      <a:pt x="2204" y="2377"/>
                    </a:lnTo>
                    <a:lnTo>
                      <a:pt x="2207" y="2377"/>
                    </a:lnTo>
                    <a:lnTo>
                      <a:pt x="2207" y="2375"/>
                    </a:lnTo>
                    <a:lnTo>
                      <a:pt x="2209" y="2375"/>
                    </a:lnTo>
                    <a:lnTo>
                      <a:pt x="2209" y="2373"/>
                    </a:lnTo>
                    <a:lnTo>
                      <a:pt x="2212" y="2373"/>
                    </a:lnTo>
                    <a:lnTo>
                      <a:pt x="2212" y="2372"/>
                    </a:lnTo>
                    <a:lnTo>
                      <a:pt x="2214" y="2372"/>
                    </a:lnTo>
                    <a:lnTo>
                      <a:pt x="2214" y="2370"/>
                    </a:lnTo>
                    <a:lnTo>
                      <a:pt x="2217" y="2370"/>
                    </a:lnTo>
                    <a:lnTo>
                      <a:pt x="2217" y="2368"/>
                    </a:lnTo>
                    <a:lnTo>
                      <a:pt x="2219" y="2368"/>
                    </a:lnTo>
                    <a:lnTo>
                      <a:pt x="2219" y="2367"/>
                    </a:lnTo>
                    <a:lnTo>
                      <a:pt x="2222" y="2367"/>
                    </a:lnTo>
                    <a:lnTo>
                      <a:pt x="2222" y="2365"/>
                    </a:lnTo>
                    <a:lnTo>
                      <a:pt x="2224" y="2365"/>
                    </a:lnTo>
                    <a:lnTo>
                      <a:pt x="2224" y="2363"/>
                    </a:lnTo>
                    <a:lnTo>
                      <a:pt x="2227" y="2363"/>
                    </a:lnTo>
                    <a:lnTo>
                      <a:pt x="2227" y="2362"/>
                    </a:lnTo>
                    <a:lnTo>
                      <a:pt x="2229" y="2362"/>
                    </a:lnTo>
                    <a:lnTo>
                      <a:pt x="2229" y="2360"/>
                    </a:lnTo>
                    <a:lnTo>
                      <a:pt x="2230" y="2360"/>
                    </a:lnTo>
                    <a:lnTo>
                      <a:pt x="2230" y="2358"/>
                    </a:lnTo>
                    <a:lnTo>
                      <a:pt x="2234" y="2358"/>
                    </a:lnTo>
                    <a:lnTo>
                      <a:pt x="2234" y="2357"/>
                    </a:lnTo>
                    <a:lnTo>
                      <a:pt x="2235" y="2357"/>
                    </a:lnTo>
                    <a:lnTo>
                      <a:pt x="2235" y="2355"/>
                    </a:lnTo>
                    <a:lnTo>
                      <a:pt x="2239" y="2355"/>
                    </a:lnTo>
                    <a:lnTo>
                      <a:pt x="2239" y="2353"/>
                    </a:lnTo>
                    <a:lnTo>
                      <a:pt x="2240" y="2353"/>
                    </a:lnTo>
                    <a:lnTo>
                      <a:pt x="2240" y="2352"/>
                    </a:lnTo>
                    <a:lnTo>
                      <a:pt x="2244" y="2352"/>
                    </a:lnTo>
                    <a:lnTo>
                      <a:pt x="2244" y="2350"/>
                    </a:lnTo>
                    <a:lnTo>
                      <a:pt x="2245" y="2350"/>
                    </a:lnTo>
                    <a:lnTo>
                      <a:pt x="2245" y="2348"/>
                    </a:lnTo>
                    <a:lnTo>
                      <a:pt x="2249" y="2348"/>
                    </a:lnTo>
                    <a:lnTo>
                      <a:pt x="2249" y="2347"/>
                    </a:lnTo>
                    <a:lnTo>
                      <a:pt x="2250" y="2347"/>
                    </a:lnTo>
                    <a:lnTo>
                      <a:pt x="2250" y="2345"/>
                    </a:lnTo>
                    <a:lnTo>
                      <a:pt x="2254" y="2345"/>
                    </a:lnTo>
                    <a:lnTo>
                      <a:pt x="2254" y="2343"/>
                    </a:lnTo>
                    <a:lnTo>
                      <a:pt x="2255" y="2343"/>
                    </a:lnTo>
                    <a:lnTo>
                      <a:pt x="2255" y="2342"/>
                    </a:lnTo>
                    <a:lnTo>
                      <a:pt x="2257" y="2342"/>
                    </a:lnTo>
                    <a:lnTo>
                      <a:pt x="2257" y="2340"/>
                    </a:lnTo>
                    <a:lnTo>
                      <a:pt x="2260" y="2340"/>
                    </a:lnTo>
                    <a:lnTo>
                      <a:pt x="2260" y="2338"/>
                    </a:lnTo>
                    <a:lnTo>
                      <a:pt x="2262" y="2338"/>
                    </a:lnTo>
                    <a:lnTo>
                      <a:pt x="2262" y="2337"/>
                    </a:lnTo>
                    <a:lnTo>
                      <a:pt x="2265" y="2337"/>
                    </a:lnTo>
                    <a:lnTo>
                      <a:pt x="2265" y="2335"/>
                    </a:lnTo>
                    <a:lnTo>
                      <a:pt x="2267" y="2335"/>
                    </a:lnTo>
                    <a:lnTo>
                      <a:pt x="2267" y="2333"/>
                    </a:lnTo>
                    <a:lnTo>
                      <a:pt x="2270" y="2333"/>
                    </a:lnTo>
                    <a:lnTo>
                      <a:pt x="2270" y="2332"/>
                    </a:lnTo>
                    <a:lnTo>
                      <a:pt x="2272" y="2332"/>
                    </a:lnTo>
                    <a:lnTo>
                      <a:pt x="2272" y="2330"/>
                    </a:lnTo>
                    <a:lnTo>
                      <a:pt x="2275" y="2330"/>
                    </a:lnTo>
                    <a:lnTo>
                      <a:pt x="2275" y="2328"/>
                    </a:lnTo>
                    <a:lnTo>
                      <a:pt x="2277" y="2328"/>
                    </a:lnTo>
                    <a:lnTo>
                      <a:pt x="2277" y="2327"/>
                    </a:lnTo>
                    <a:lnTo>
                      <a:pt x="2279" y="2327"/>
                    </a:lnTo>
                    <a:lnTo>
                      <a:pt x="2279" y="2325"/>
                    </a:lnTo>
                    <a:lnTo>
                      <a:pt x="2282" y="2325"/>
                    </a:lnTo>
                    <a:lnTo>
                      <a:pt x="2282" y="2323"/>
                    </a:lnTo>
                    <a:lnTo>
                      <a:pt x="2284" y="2323"/>
                    </a:lnTo>
                    <a:lnTo>
                      <a:pt x="2284" y="2322"/>
                    </a:lnTo>
                    <a:lnTo>
                      <a:pt x="2287" y="2322"/>
                    </a:lnTo>
                    <a:lnTo>
                      <a:pt x="2287" y="2320"/>
                    </a:lnTo>
                    <a:lnTo>
                      <a:pt x="2289" y="2320"/>
                    </a:lnTo>
                    <a:lnTo>
                      <a:pt x="2289" y="2318"/>
                    </a:lnTo>
                    <a:lnTo>
                      <a:pt x="2290" y="2318"/>
                    </a:lnTo>
                    <a:lnTo>
                      <a:pt x="2290" y="2317"/>
                    </a:lnTo>
                    <a:lnTo>
                      <a:pt x="2294" y="2317"/>
                    </a:lnTo>
                    <a:lnTo>
                      <a:pt x="2294" y="2315"/>
                    </a:lnTo>
                    <a:lnTo>
                      <a:pt x="2295" y="2315"/>
                    </a:lnTo>
                    <a:lnTo>
                      <a:pt x="2295" y="2313"/>
                    </a:lnTo>
                    <a:lnTo>
                      <a:pt x="2299" y="2313"/>
                    </a:lnTo>
                    <a:lnTo>
                      <a:pt x="2299" y="2312"/>
                    </a:lnTo>
                    <a:lnTo>
                      <a:pt x="2300" y="2312"/>
                    </a:lnTo>
                    <a:lnTo>
                      <a:pt x="2300" y="2310"/>
                    </a:lnTo>
                    <a:lnTo>
                      <a:pt x="2302" y="2310"/>
                    </a:lnTo>
                    <a:lnTo>
                      <a:pt x="2302" y="2308"/>
                    </a:lnTo>
                    <a:lnTo>
                      <a:pt x="2305" y="2308"/>
                    </a:lnTo>
                    <a:lnTo>
                      <a:pt x="2305" y="2307"/>
                    </a:lnTo>
                    <a:lnTo>
                      <a:pt x="2307" y="2307"/>
                    </a:lnTo>
                    <a:lnTo>
                      <a:pt x="2307" y="2305"/>
                    </a:lnTo>
                    <a:lnTo>
                      <a:pt x="2310" y="2305"/>
                    </a:lnTo>
                    <a:lnTo>
                      <a:pt x="2310" y="2303"/>
                    </a:lnTo>
                    <a:lnTo>
                      <a:pt x="2312" y="2303"/>
                    </a:lnTo>
                    <a:lnTo>
                      <a:pt x="2312" y="2302"/>
                    </a:lnTo>
                    <a:lnTo>
                      <a:pt x="2314" y="2302"/>
                    </a:lnTo>
                    <a:lnTo>
                      <a:pt x="2314" y="2300"/>
                    </a:lnTo>
                    <a:lnTo>
                      <a:pt x="2317" y="2300"/>
                    </a:lnTo>
                    <a:lnTo>
                      <a:pt x="2317" y="2298"/>
                    </a:lnTo>
                    <a:lnTo>
                      <a:pt x="2319" y="2298"/>
                    </a:lnTo>
                    <a:lnTo>
                      <a:pt x="2319" y="2297"/>
                    </a:lnTo>
                    <a:lnTo>
                      <a:pt x="2322" y="2297"/>
                    </a:lnTo>
                    <a:lnTo>
                      <a:pt x="2322" y="2295"/>
                    </a:lnTo>
                    <a:lnTo>
                      <a:pt x="2324" y="2295"/>
                    </a:lnTo>
                    <a:lnTo>
                      <a:pt x="2324" y="2293"/>
                    </a:lnTo>
                    <a:lnTo>
                      <a:pt x="2325" y="2293"/>
                    </a:lnTo>
                    <a:lnTo>
                      <a:pt x="2325" y="2292"/>
                    </a:lnTo>
                    <a:lnTo>
                      <a:pt x="2329" y="2292"/>
                    </a:lnTo>
                    <a:lnTo>
                      <a:pt x="2329" y="2290"/>
                    </a:lnTo>
                    <a:lnTo>
                      <a:pt x="2330" y="2290"/>
                    </a:lnTo>
                    <a:lnTo>
                      <a:pt x="2330" y="2288"/>
                    </a:lnTo>
                    <a:lnTo>
                      <a:pt x="2334" y="2288"/>
                    </a:lnTo>
                    <a:lnTo>
                      <a:pt x="2334" y="2287"/>
                    </a:lnTo>
                    <a:lnTo>
                      <a:pt x="2335" y="2287"/>
                    </a:lnTo>
                    <a:lnTo>
                      <a:pt x="2335" y="2285"/>
                    </a:lnTo>
                    <a:lnTo>
                      <a:pt x="2337" y="2285"/>
                    </a:lnTo>
                    <a:lnTo>
                      <a:pt x="2337" y="2283"/>
                    </a:lnTo>
                    <a:lnTo>
                      <a:pt x="2340" y="2283"/>
                    </a:lnTo>
                    <a:lnTo>
                      <a:pt x="2340" y="2282"/>
                    </a:lnTo>
                    <a:lnTo>
                      <a:pt x="2342" y="2282"/>
                    </a:lnTo>
                    <a:lnTo>
                      <a:pt x="2342" y="2280"/>
                    </a:lnTo>
                    <a:lnTo>
                      <a:pt x="2345" y="2280"/>
                    </a:lnTo>
                    <a:lnTo>
                      <a:pt x="2345" y="2278"/>
                    </a:lnTo>
                    <a:lnTo>
                      <a:pt x="2347" y="2278"/>
                    </a:lnTo>
                    <a:lnTo>
                      <a:pt x="2347" y="2277"/>
                    </a:lnTo>
                    <a:lnTo>
                      <a:pt x="2349" y="2277"/>
                    </a:lnTo>
                    <a:lnTo>
                      <a:pt x="2349" y="2275"/>
                    </a:lnTo>
                    <a:lnTo>
                      <a:pt x="2352" y="2275"/>
                    </a:lnTo>
                    <a:lnTo>
                      <a:pt x="2352" y="2273"/>
                    </a:lnTo>
                    <a:lnTo>
                      <a:pt x="2354" y="2273"/>
                    </a:lnTo>
                    <a:lnTo>
                      <a:pt x="2354" y="2272"/>
                    </a:lnTo>
                    <a:lnTo>
                      <a:pt x="2357" y="2272"/>
                    </a:lnTo>
                    <a:lnTo>
                      <a:pt x="2357" y="2270"/>
                    </a:lnTo>
                    <a:lnTo>
                      <a:pt x="2359" y="2270"/>
                    </a:lnTo>
                    <a:lnTo>
                      <a:pt x="2359" y="2268"/>
                    </a:lnTo>
                    <a:lnTo>
                      <a:pt x="2360" y="2268"/>
                    </a:lnTo>
                    <a:lnTo>
                      <a:pt x="2360" y="2267"/>
                    </a:lnTo>
                    <a:lnTo>
                      <a:pt x="2364" y="2267"/>
                    </a:lnTo>
                    <a:lnTo>
                      <a:pt x="2364" y="2265"/>
                    </a:lnTo>
                    <a:lnTo>
                      <a:pt x="2365" y="2265"/>
                    </a:lnTo>
                    <a:lnTo>
                      <a:pt x="2365" y="2263"/>
                    </a:lnTo>
                    <a:lnTo>
                      <a:pt x="2367" y="2263"/>
                    </a:lnTo>
                    <a:lnTo>
                      <a:pt x="2367" y="2262"/>
                    </a:lnTo>
                    <a:lnTo>
                      <a:pt x="2370" y="2262"/>
                    </a:lnTo>
                    <a:lnTo>
                      <a:pt x="2370" y="2260"/>
                    </a:lnTo>
                    <a:lnTo>
                      <a:pt x="2372" y="2260"/>
                    </a:lnTo>
                    <a:lnTo>
                      <a:pt x="2372" y="2258"/>
                    </a:lnTo>
                    <a:lnTo>
                      <a:pt x="2374" y="2258"/>
                    </a:lnTo>
                    <a:lnTo>
                      <a:pt x="2374" y="2257"/>
                    </a:lnTo>
                    <a:lnTo>
                      <a:pt x="2377" y="2257"/>
                    </a:lnTo>
                    <a:lnTo>
                      <a:pt x="2377" y="2255"/>
                    </a:lnTo>
                    <a:lnTo>
                      <a:pt x="2379" y="2255"/>
                    </a:lnTo>
                    <a:lnTo>
                      <a:pt x="2379" y="2253"/>
                    </a:lnTo>
                    <a:lnTo>
                      <a:pt x="2380" y="2253"/>
                    </a:lnTo>
                    <a:lnTo>
                      <a:pt x="2380" y="2252"/>
                    </a:lnTo>
                    <a:lnTo>
                      <a:pt x="2384" y="2252"/>
                    </a:lnTo>
                    <a:lnTo>
                      <a:pt x="2384" y="2250"/>
                    </a:lnTo>
                    <a:lnTo>
                      <a:pt x="2385" y="2250"/>
                    </a:lnTo>
                    <a:lnTo>
                      <a:pt x="2385" y="2248"/>
                    </a:lnTo>
                    <a:lnTo>
                      <a:pt x="2389" y="2248"/>
                    </a:lnTo>
                    <a:lnTo>
                      <a:pt x="2389" y="2247"/>
                    </a:lnTo>
                    <a:lnTo>
                      <a:pt x="2390" y="2247"/>
                    </a:lnTo>
                    <a:lnTo>
                      <a:pt x="2390" y="2245"/>
                    </a:lnTo>
                    <a:lnTo>
                      <a:pt x="2392" y="2245"/>
                    </a:lnTo>
                    <a:lnTo>
                      <a:pt x="2392" y="2243"/>
                    </a:lnTo>
                    <a:lnTo>
                      <a:pt x="2395" y="2243"/>
                    </a:lnTo>
                    <a:lnTo>
                      <a:pt x="2395" y="2242"/>
                    </a:lnTo>
                    <a:lnTo>
                      <a:pt x="2397" y="2242"/>
                    </a:lnTo>
                    <a:lnTo>
                      <a:pt x="2397" y="2240"/>
                    </a:lnTo>
                    <a:lnTo>
                      <a:pt x="2399" y="2240"/>
                    </a:lnTo>
                    <a:lnTo>
                      <a:pt x="2399" y="2238"/>
                    </a:lnTo>
                    <a:lnTo>
                      <a:pt x="2402" y="2238"/>
                    </a:lnTo>
                    <a:lnTo>
                      <a:pt x="2402" y="2237"/>
                    </a:lnTo>
                    <a:lnTo>
                      <a:pt x="2404" y="2237"/>
                    </a:lnTo>
                    <a:lnTo>
                      <a:pt x="2404" y="2235"/>
                    </a:lnTo>
                    <a:lnTo>
                      <a:pt x="2405" y="2235"/>
                    </a:lnTo>
                    <a:lnTo>
                      <a:pt x="2405" y="2233"/>
                    </a:lnTo>
                    <a:lnTo>
                      <a:pt x="2409" y="2233"/>
                    </a:lnTo>
                    <a:lnTo>
                      <a:pt x="2409" y="2232"/>
                    </a:lnTo>
                    <a:lnTo>
                      <a:pt x="2410" y="2232"/>
                    </a:lnTo>
                    <a:lnTo>
                      <a:pt x="2410" y="2230"/>
                    </a:lnTo>
                    <a:lnTo>
                      <a:pt x="2412" y="2230"/>
                    </a:lnTo>
                    <a:lnTo>
                      <a:pt x="2412" y="2228"/>
                    </a:lnTo>
                    <a:lnTo>
                      <a:pt x="2415" y="2228"/>
                    </a:lnTo>
                    <a:lnTo>
                      <a:pt x="2415" y="2227"/>
                    </a:lnTo>
                    <a:lnTo>
                      <a:pt x="2417" y="2227"/>
                    </a:lnTo>
                    <a:lnTo>
                      <a:pt x="2417" y="2225"/>
                    </a:lnTo>
                    <a:lnTo>
                      <a:pt x="2419" y="2225"/>
                    </a:lnTo>
                    <a:lnTo>
                      <a:pt x="2419" y="2223"/>
                    </a:lnTo>
                    <a:lnTo>
                      <a:pt x="2422" y="2223"/>
                    </a:lnTo>
                    <a:lnTo>
                      <a:pt x="2422" y="2222"/>
                    </a:lnTo>
                    <a:lnTo>
                      <a:pt x="2424" y="2222"/>
                    </a:lnTo>
                    <a:lnTo>
                      <a:pt x="2424" y="2220"/>
                    </a:lnTo>
                    <a:lnTo>
                      <a:pt x="2425" y="2220"/>
                    </a:lnTo>
                    <a:lnTo>
                      <a:pt x="2425" y="2218"/>
                    </a:lnTo>
                    <a:lnTo>
                      <a:pt x="2429" y="2218"/>
                    </a:lnTo>
                    <a:lnTo>
                      <a:pt x="2429" y="2217"/>
                    </a:lnTo>
                    <a:lnTo>
                      <a:pt x="2430" y="2217"/>
                    </a:lnTo>
                    <a:lnTo>
                      <a:pt x="2430" y="2215"/>
                    </a:lnTo>
                    <a:lnTo>
                      <a:pt x="2432" y="2215"/>
                    </a:lnTo>
                    <a:lnTo>
                      <a:pt x="2432" y="2213"/>
                    </a:lnTo>
                    <a:lnTo>
                      <a:pt x="2435" y="2213"/>
                    </a:lnTo>
                    <a:lnTo>
                      <a:pt x="2435" y="2212"/>
                    </a:lnTo>
                    <a:lnTo>
                      <a:pt x="2437" y="2212"/>
                    </a:lnTo>
                    <a:lnTo>
                      <a:pt x="2437" y="2210"/>
                    </a:lnTo>
                    <a:lnTo>
                      <a:pt x="2439" y="2210"/>
                    </a:lnTo>
                    <a:lnTo>
                      <a:pt x="2439" y="2208"/>
                    </a:lnTo>
                    <a:lnTo>
                      <a:pt x="2442" y="2208"/>
                    </a:lnTo>
                    <a:lnTo>
                      <a:pt x="2442" y="2207"/>
                    </a:lnTo>
                    <a:lnTo>
                      <a:pt x="2444" y="2207"/>
                    </a:lnTo>
                    <a:lnTo>
                      <a:pt x="2444" y="2205"/>
                    </a:lnTo>
                    <a:lnTo>
                      <a:pt x="2445" y="2205"/>
                    </a:lnTo>
                    <a:lnTo>
                      <a:pt x="2445" y="2203"/>
                    </a:lnTo>
                    <a:lnTo>
                      <a:pt x="2449" y="2203"/>
                    </a:lnTo>
                    <a:lnTo>
                      <a:pt x="2449" y="2202"/>
                    </a:lnTo>
                    <a:lnTo>
                      <a:pt x="2450" y="2202"/>
                    </a:lnTo>
                    <a:lnTo>
                      <a:pt x="2450" y="2200"/>
                    </a:lnTo>
                    <a:lnTo>
                      <a:pt x="2452" y="2200"/>
                    </a:lnTo>
                    <a:lnTo>
                      <a:pt x="2452" y="2198"/>
                    </a:lnTo>
                    <a:lnTo>
                      <a:pt x="2454" y="2198"/>
                    </a:lnTo>
                    <a:lnTo>
                      <a:pt x="2454" y="2197"/>
                    </a:lnTo>
                    <a:lnTo>
                      <a:pt x="2457" y="2197"/>
                    </a:lnTo>
                    <a:lnTo>
                      <a:pt x="2457" y="2195"/>
                    </a:lnTo>
                    <a:lnTo>
                      <a:pt x="2459" y="2195"/>
                    </a:lnTo>
                    <a:lnTo>
                      <a:pt x="2459" y="2193"/>
                    </a:lnTo>
                    <a:lnTo>
                      <a:pt x="2460" y="2193"/>
                    </a:lnTo>
                    <a:lnTo>
                      <a:pt x="2460" y="2192"/>
                    </a:lnTo>
                    <a:lnTo>
                      <a:pt x="2464" y="2192"/>
                    </a:lnTo>
                    <a:lnTo>
                      <a:pt x="2464" y="2190"/>
                    </a:lnTo>
                    <a:lnTo>
                      <a:pt x="2465" y="2190"/>
                    </a:lnTo>
                    <a:lnTo>
                      <a:pt x="2465" y="2188"/>
                    </a:lnTo>
                    <a:lnTo>
                      <a:pt x="2467" y="2188"/>
                    </a:lnTo>
                    <a:lnTo>
                      <a:pt x="2467" y="2187"/>
                    </a:lnTo>
                    <a:lnTo>
                      <a:pt x="2470" y="2187"/>
                    </a:lnTo>
                    <a:lnTo>
                      <a:pt x="2470" y="2185"/>
                    </a:lnTo>
                    <a:lnTo>
                      <a:pt x="2472" y="2185"/>
                    </a:lnTo>
                    <a:lnTo>
                      <a:pt x="2472" y="2183"/>
                    </a:lnTo>
                    <a:lnTo>
                      <a:pt x="2474" y="2183"/>
                    </a:lnTo>
                    <a:lnTo>
                      <a:pt x="2474" y="2182"/>
                    </a:lnTo>
                    <a:lnTo>
                      <a:pt x="2477" y="2182"/>
                    </a:lnTo>
                    <a:lnTo>
                      <a:pt x="2477" y="2180"/>
                    </a:lnTo>
                    <a:lnTo>
                      <a:pt x="2479" y="2180"/>
                    </a:lnTo>
                    <a:lnTo>
                      <a:pt x="2479" y="2178"/>
                    </a:lnTo>
                    <a:lnTo>
                      <a:pt x="2480" y="2178"/>
                    </a:lnTo>
                    <a:lnTo>
                      <a:pt x="2480" y="2177"/>
                    </a:lnTo>
                    <a:lnTo>
                      <a:pt x="2484" y="2177"/>
                    </a:lnTo>
                    <a:lnTo>
                      <a:pt x="2484" y="2175"/>
                    </a:lnTo>
                    <a:lnTo>
                      <a:pt x="2485" y="2175"/>
                    </a:lnTo>
                    <a:lnTo>
                      <a:pt x="2485" y="2173"/>
                    </a:lnTo>
                    <a:lnTo>
                      <a:pt x="2487" y="2173"/>
                    </a:lnTo>
                    <a:lnTo>
                      <a:pt x="2487" y="2172"/>
                    </a:lnTo>
                    <a:lnTo>
                      <a:pt x="2489" y="2172"/>
                    </a:lnTo>
                    <a:lnTo>
                      <a:pt x="2489" y="2170"/>
                    </a:lnTo>
                    <a:lnTo>
                      <a:pt x="2492" y="2170"/>
                    </a:lnTo>
                    <a:lnTo>
                      <a:pt x="2492" y="2168"/>
                    </a:lnTo>
                    <a:lnTo>
                      <a:pt x="2494" y="2168"/>
                    </a:lnTo>
                    <a:lnTo>
                      <a:pt x="2494" y="2167"/>
                    </a:lnTo>
                    <a:lnTo>
                      <a:pt x="2495" y="2167"/>
                    </a:lnTo>
                    <a:lnTo>
                      <a:pt x="2495" y="2165"/>
                    </a:lnTo>
                    <a:lnTo>
                      <a:pt x="2499" y="2165"/>
                    </a:lnTo>
                    <a:lnTo>
                      <a:pt x="2499" y="2163"/>
                    </a:lnTo>
                    <a:lnTo>
                      <a:pt x="2500" y="2163"/>
                    </a:lnTo>
                    <a:lnTo>
                      <a:pt x="2500" y="2162"/>
                    </a:lnTo>
                    <a:lnTo>
                      <a:pt x="2502" y="2162"/>
                    </a:lnTo>
                    <a:lnTo>
                      <a:pt x="2502" y="2160"/>
                    </a:lnTo>
                    <a:lnTo>
                      <a:pt x="2504" y="2160"/>
                    </a:lnTo>
                    <a:lnTo>
                      <a:pt x="2504" y="2158"/>
                    </a:lnTo>
                    <a:lnTo>
                      <a:pt x="2507" y="2158"/>
                    </a:lnTo>
                    <a:lnTo>
                      <a:pt x="2507" y="2157"/>
                    </a:lnTo>
                    <a:lnTo>
                      <a:pt x="2509" y="2157"/>
                    </a:lnTo>
                    <a:lnTo>
                      <a:pt x="2509" y="2155"/>
                    </a:lnTo>
                    <a:lnTo>
                      <a:pt x="2510" y="2155"/>
                    </a:lnTo>
                    <a:lnTo>
                      <a:pt x="2510" y="2153"/>
                    </a:lnTo>
                    <a:lnTo>
                      <a:pt x="2512" y="2153"/>
                    </a:lnTo>
                    <a:lnTo>
                      <a:pt x="2512" y="2152"/>
                    </a:lnTo>
                    <a:lnTo>
                      <a:pt x="2515" y="2152"/>
                    </a:lnTo>
                    <a:lnTo>
                      <a:pt x="2515" y="2150"/>
                    </a:lnTo>
                    <a:lnTo>
                      <a:pt x="2517" y="2150"/>
                    </a:lnTo>
                    <a:lnTo>
                      <a:pt x="2517" y="2148"/>
                    </a:lnTo>
                    <a:lnTo>
                      <a:pt x="2519" y="2148"/>
                    </a:lnTo>
                    <a:lnTo>
                      <a:pt x="2519" y="2147"/>
                    </a:lnTo>
                    <a:lnTo>
                      <a:pt x="2522" y="2147"/>
                    </a:lnTo>
                    <a:lnTo>
                      <a:pt x="2522" y="2145"/>
                    </a:lnTo>
                    <a:lnTo>
                      <a:pt x="2524" y="2145"/>
                    </a:lnTo>
                    <a:lnTo>
                      <a:pt x="2524" y="2143"/>
                    </a:lnTo>
                    <a:lnTo>
                      <a:pt x="2525" y="2143"/>
                    </a:lnTo>
                    <a:lnTo>
                      <a:pt x="2525" y="2142"/>
                    </a:lnTo>
                    <a:lnTo>
                      <a:pt x="2527" y="2142"/>
                    </a:lnTo>
                    <a:lnTo>
                      <a:pt x="2527" y="2140"/>
                    </a:lnTo>
                    <a:lnTo>
                      <a:pt x="2530" y="2140"/>
                    </a:lnTo>
                    <a:lnTo>
                      <a:pt x="2530" y="2138"/>
                    </a:lnTo>
                    <a:lnTo>
                      <a:pt x="2532" y="2138"/>
                    </a:lnTo>
                    <a:lnTo>
                      <a:pt x="2532" y="2137"/>
                    </a:lnTo>
                    <a:lnTo>
                      <a:pt x="2534" y="2137"/>
                    </a:lnTo>
                    <a:lnTo>
                      <a:pt x="2534" y="2135"/>
                    </a:lnTo>
                    <a:lnTo>
                      <a:pt x="2535" y="2135"/>
                    </a:lnTo>
                    <a:lnTo>
                      <a:pt x="2535" y="2133"/>
                    </a:lnTo>
                    <a:lnTo>
                      <a:pt x="2539" y="2133"/>
                    </a:lnTo>
                    <a:lnTo>
                      <a:pt x="2539" y="2132"/>
                    </a:lnTo>
                    <a:lnTo>
                      <a:pt x="2540" y="2132"/>
                    </a:lnTo>
                    <a:lnTo>
                      <a:pt x="2540" y="2130"/>
                    </a:lnTo>
                    <a:lnTo>
                      <a:pt x="2542" y="2130"/>
                    </a:lnTo>
                    <a:lnTo>
                      <a:pt x="2542" y="2128"/>
                    </a:lnTo>
                    <a:lnTo>
                      <a:pt x="2545" y="2128"/>
                    </a:lnTo>
                    <a:lnTo>
                      <a:pt x="2545" y="2127"/>
                    </a:lnTo>
                    <a:lnTo>
                      <a:pt x="2547" y="2127"/>
                    </a:lnTo>
                    <a:lnTo>
                      <a:pt x="2547" y="2125"/>
                    </a:lnTo>
                    <a:lnTo>
                      <a:pt x="2549" y="2125"/>
                    </a:lnTo>
                    <a:lnTo>
                      <a:pt x="2549" y="2123"/>
                    </a:lnTo>
                    <a:lnTo>
                      <a:pt x="2550" y="2123"/>
                    </a:lnTo>
                    <a:lnTo>
                      <a:pt x="2550" y="2122"/>
                    </a:lnTo>
                    <a:lnTo>
                      <a:pt x="2554" y="2122"/>
                    </a:lnTo>
                    <a:lnTo>
                      <a:pt x="2554" y="2120"/>
                    </a:lnTo>
                    <a:lnTo>
                      <a:pt x="2555" y="2120"/>
                    </a:lnTo>
                    <a:lnTo>
                      <a:pt x="2555" y="2118"/>
                    </a:lnTo>
                    <a:lnTo>
                      <a:pt x="2557" y="2118"/>
                    </a:lnTo>
                    <a:lnTo>
                      <a:pt x="2557" y="2117"/>
                    </a:lnTo>
                    <a:lnTo>
                      <a:pt x="2559" y="2117"/>
                    </a:lnTo>
                    <a:lnTo>
                      <a:pt x="2559" y="2115"/>
                    </a:lnTo>
                    <a:lnTo>
                      <a:pt x="2562" y="2115"/>
                    </a:lnTo>
                    <a:lnTo>
                      <a:pt x="2562" y="2113"/>
                    </a:lnTo>
                    <a:lnTo>
                      <a:pt x="2564" y="2113"/>
                    </a:lnTo>
                    <a:lnTo>
                      <a:pt x="2564" y="2112"/>
                    </a:lnTo>
                    <a:lnTo>
                      <a:pt x="2565" y="2112"/>
                    </a:lnTo>
                    <a:lnTo>
                      <a:pt x="2565" y="2110"/>
                    </a:lnTo>
                    <a:lnTo>
                      <a:pt x="2567" y="2110"/>
                    </a:lnTo>
                    <a:lnTo>
                      <a:pt x="2567" y="2108"/>
                    </a:lnTo>
                    <a:lnTo>
                      <a:pt x="2570" y="2108"/>
                    </a:lnTo>
                    <a:lnTo>
                      <a:pt x="2570" y="2107"/>
                    </a:lnTo>
                    <a:lnTo>
                      <a:pt x="2572" y="2107"/>
                    </a:lnTo>
                    <a:lnTo>
                      <a:pt x="2572" y="2105"/>
                    </a:lnTo>
                    <a:lnTo>
                      <a:pt x="2574" y="2105"/>
                    </a:lnTo>
                    <a:lnTo>
                      <a:pt x="2574" y="2103"/>
                    </a:lnTo>
                    <a:lnTo>
                      <a:pt x="2575" y="2103"/>
                    </a:lnTo>
                    <a:lnTo>
                      <a:pt x="2575" y="2102"/>
                    </a:lnTo>
                    <a:lnTo>
                      <a:pt x="2579" y="2102"/>
                    </a:lnTo>
                    <a:lnTo>
                      <a:pt x="2579" y="2100"/>
                    </a:lnTo>
                    <a:lnTo>
                      <a:pt x="2580" y="2100"/>
                    </a:lnTo>
                    <a:lnTo>
                      <a:pt x="2580" y="2098"/>
                    </a:lnTo>
                    <a:lnTo>
                      <a:pt x="2582" y="2098"/>
                    </a:lnTo>
                    <a:lnTo>
                      <a:pt x="2582" y="2097"/>
                    </a:lnTo>
                    <a:lnTo>
                      <a:pt x="2584" y="2097"/>
                    </a:lnTo>
                    <a:lnTo>
                      <a:pt x="2584" y="2095"/>
                    </a:lnTo>
                    <a:lnTo>
                      <a:pt x="2585" y="2095"/>
                    </a:lnTo>
                    <a:lnTo>
                      <a:pt x="2585" y="2093"/>
                    </a:lnTo>
                    <a:lnTo>
                      <a:pt x="2589" y="2093"/>
                    </a:lnTo>
                    <a:lnTo>
                      <a:pt x="2589" y="2092"/>
                    </a:lnTo>
                    <a:lnTo>
                      <a:pt x="2590" y="2092"/>
                    </a:lnTo>
                    <a:lnTo>
                      <a:pt x="2590" y="2090"/>
                    </a:lnTo>
                    <a:lnTo>
                      <a:pt x="2592" y="2090"/>
                    </a:lnTo>
                    <a:lnTo>
                      <a:pt x="2592" y="2088"/>
                    </a:lnTo>
                    <a:lnTo>
                      <a:pt x="2594" y="2088"/>
                    </a:lnTo>
                    <a:lnTo>
                      <a:pt x="2594" y="2087"/>
                    </a:lnTo>
                    <a:lnTo>
                      <a:pt x="2597" y="2087"/>
                    </a:lnTo>
                    <a:lnTo>
                      <a:pt x="2597" y="2085"/>
                    </a:lnTo>
                    <a:lnTo>
                      <a:pt x="2599" y="2085"/>
                    </a:lnTo>
                    <a:lnTo>
                      <a:pt x="2599" y="2083"/>
                    </a:lnTo>
                    <a:lnTo>
                      <a:pt x="2600" y="2083"/>
                    </a:lnTo>
                    <a:lnTo>
                      <a:pt x="2600" y="2082"/>
                    </a:lnTo>
                    <a:lnTo>
                      <a:pt x="2602" y="2082"/>
                    </a:lnTo>
                    <a:lnTo>
                      <a:pt x="2602" y="2080"/>
                    </a:lnTo>
                    <a:lnTo>
                      <a:pt x="2605" y="2080"/>
                    </a:lnTo>
                    <a:lnTo>
                      <a:pt x="2605" y="2078"/>
                    </a:lnTo>
                    <a:lnTo>
                      <a:pt x="2607" y="2078"/>
                    </a:lnTo>
                    <a:lnTo>
                      <a:pt x="2607" y="2077"/>
                    </a:lnTo>
                    <a:lnTo>
                      <a:pt x="2609" y="2077"/>
                    </a:lnTo>
                    <a:lnTo>
                      <a:pt x="2609" y="2075"/>
                    </a:lnTo>
                    <a:lnTo>
                      <a:pt x="2610" y="2075"/>
                    </a:lnTo>
                    <a:lnTo>
                      <a:pt x="2610" y="2073"/>
                    </a:lnTo>
                    <a:lnTo>
                      <a:pt x="2614" y="2073"/>
                    </a:lnTo>
                    <a:lnTo>
                      <a:pt x="2614" y="2072"/>
                    </a:lnTo>
                    <a:lnTo>
                      <a:pt x="2615" y="2072"/>
                    </a:lnTo>
                    <a:lnTo>
                      <a:pt x="2615" y="2070"/>
                    </a:lnTo>
                    <a:lnTo>
                      <a:pt x="2617" y="2070"/>
                    </a:lnTo>
                    <a:lnTo>
                      <a:pt x="2617" y="2068"/>
                    </a:lnTo>
                    <a:lnTo>
                      <a:pt x="2619" y="2068"/>
                    </a:lnTo>
                    <a:lnTo>
                      <a:pt x="2619" y="2067"/>
                    </a:lnTo>
                    <a:lnTo>
                      <a:pt x="2620" y="2067"/>
                    </a:lnTo>
                    <a:lnTo>
                      <a:pt x="2620" y="2065"/>
                    </a:lnTo>
                    <a:lnTo>
                      <a:pt x="2624" y="2065"/>
                    </a:lnTo>
                    <a:lnTo>
                      <a:pt x="2624" y="2063"/>
                    </a:lnTo>
                    <a:lnTo>
                      <a:pt x="2625" y="2063"/>
                    </a:lnTo>
                    <a:lnTo>
                      <a:pt x="2625" y="2062"/>
                    </a:lnTo>
                    <a:lnTo>
                      <a:pt x="2627" y="2062"/>
                    </a:lnTo>
                    <a:lnTo>
                      <a:pt x="2627" y="2060"/>
                    </a:lnTo>
                    <a:lnTo>
                      <a:pt x="2629" y="2060"/>
                    </a:lnTo>
                    <a:lnTo>
                      <a:pt x="2629" y="2058"/>
                    </a:lnTo>
                    <a:lnTo>
                      <a:pt x="2630" y="2058"/>
                    </a:lnTo>
                    <a:lnTo>
                      <a:pt x="2630" y="2057"/>
                    </a:lnTo>
                    <a:lnTo>
                      <a:pt x="2634" y="2057"/>
                    </a:lnTo>
                    <a:lnTo>
                      <a:pt x="2634" y="2055"/>
                    </a:lnTo>
                    <a:lnTo>
                      <a:pt x="2635" y="2055"/>
                    </a:lnTo>
                    <a:lnTo>
                      <a:pt x="2635" y="2053"/>
                    </a:lnTo>
                    <a:lnTo>
                      <a:pt x="2637" y="2053"/>
                    </a:lnTo>
                    <a:lnTo>
                      <a:pt x="2637" y="2052"/>
                    </a:lnTo>
                    <a:lnTo>
                      <a:pt x="2639" y="2052"/>
                    </a:lnTo>
                    <a:lnTo>
                      <a:pt x="2639" y="2050"/>
                    </a:lnTo>
                    <a:lnTo>
                      <a:pt x="2640" y="2050"/>
                    </a:lnTo>
                    <a:lnTo>
                      <a:pt x="2640" y="2048"/>
                    </a:lnTo>
                    <a:lnTo>
                      <a:pt x="2644" y="2048"/>
                    </a:lnTo>
                    <a:lnTo>
                      <a:pt x="2644" y="2047"/>
                    </a:lnTo>
                    <a:lnTo>
                      <a:pt x="2645" y="2047"/>
                    </a:lnTo>
                    <a:lnTo>
                      <a:pt x="2645" y="2045"/>
                    </a:lnTo>
                    <a:lnTo>
                      <a:pt x="2647" y="2045"/>
                    </a:lnTo>
                    <a:lnTo>
                      <a:pt x="2647" y="2043"/>
                    </a:lnTo>
                    <a:lnTo>
                      <a:pt x="2649" y="2043"/>
                    </a:lnTo>
                    <a:lnTo>
                      <a:pt x="2649" y="2042"/>
                    </a:lnTo>
                    <a:lnTo>
                      <a:pt x="2652" y="2042"/>
                    </a:lnTo>
                    <a:lnTo>
                      <a:pt x="2652" y="2040"/>
                    </a:lnTo>
                    <a:lnTo>
                      <a:pt x="2654" y="2040"/>
                    </a:lnTo>
                    <a:lnTo>
                      <a:pt x="2654" y="2038"/>
                    </a:lnTo>
                    <a:lnTo>
                      <a:pt x="2655" y="2038"/>
                    </a:lnTo>
                    <a:lnTo>
                      <a:pt x="2655" y="2037"/>
                    </a:lnTo>
                    <a:lnTo>
                      <a:pt x="2657" y="2037"/>
                    </a:lnTo>
                    <a:lnTo>
                      <a:pt x="2657" y="2035"/>
                    </a:lnTo>
                    <a:lnTo>
                      <a:pt x="2659" y="2035"/>
                    </a:lnTo>
                    <a:lnTo>
                      <a:pt x="2659" y="2033"/>
                    </a:lnTo>
                    <a:lnTo>
                      <a:pt x="2662" y="2033"/>
                    </a:lnTo>
                    <a:lnTo>
                      <a:pt x="2662" y="2032"/>
                    </a:lnTo>
                    <a:lnTo>
                      <a:pt x="2664" y="2032"/>
                    </a:lnTo>
                    <a:lnTo>
                      <a:pt x="2664" y="2030"/>
                    </a:lnTo>
                    <a:lnTo>
                      <a:pt x="2665" y="2030"/>
                    </a:lnTo>
                    <a:lnTo>
                      <a:pt x="2665" y="2028"/>
                    </a:lnTo>
                    <a:lnTo>
                      <a:pt x="2667" y="2028"/>
                    </a:lnTo>
                    <a:lnTo>
                      <a:pt x="2667" y="2027"/>
                    </a:lnTo>
                    <a:lnTo>
                      <a:pt x="2669" y="2027"/>
                    </a:lnTo>
                    <a:lnTo>
                      <a:pt x="2669" y="2025"/>
                    </a:lnTo>
                    <a:lnTo>
                      <a:pt x="2672" y="2025"/>
                    </a:lnTo>
                    <a:lnTo>
                      <a:pt x="2672" y="2023"/>
                    </a:lnTo>
                    <a:lnTo>
                      <a:pt x="2674" y="2023"/>
                    </a:lnTo>
                    <a:lnTo>
                      <a:pt x="2674" y="2022"/>
                    </a:lnTo>
                    <a:lnTo>
                      <a:pt x="2675" y="2022"/>
                    </a:lnTo>
                    <a:lnTo>
                      <a:pt x="2675" y="2020"/>
                    </a:lnTo>
                    <a:lnTo>
                      <a:pt x="2677" y="2020"/>
                    </a:lnTo>
                    <a:lnTo>
                      <a:pt x="2677" y="2018"/>
                    </a:lnTo>
                    <a:lnTo>
                      <a:pt x="2679" y="2018"/>
                    </a:lnTo>
                    <a:lnTo>
                      <a:pt x="2679" y="2017"/>
                    </a:lnTo>
                    <a:lnTo>
                      <a:pt x="2682" y="2017"/>
                    </a:lnTo>
                    <a:lnTo>
                      <a:pt x="2682" y="2015"/>
                    </a:lnTo>
                    <a:lnTo>
                      <a:pt x="2684" y="2015"/>
                    </a:lnTo>
                    <a:lnTo>
                      <a:pt x="2684" y="2013"/>
                    </a:lnTo>
                    <a:lnTo>
                      <a:pt x="2685" y="2013"/>
                    </a:lnTo>
                    <a:lnTo>
                      <a:pt x="2685" y="2012"/>
                    </a:lnTo>
                    <a:lnTo>
                      <a:pt x="2687" y="2012"/>
                    </a:lnTo>
                    <a:lnTo>
                      <a:pt x="2687" y="2010"/>
                    </a:lnTo>
                    <a:lnTo>
                      <a:pt x="2689" y="2010"/>
                    </a:lnTo>
                    <a:lnTo>
                      <a:pt x="2689" y="2008"/>
                    </a:lnTo>
                    <a:lnTo>
                      <a:pt x="2690" y="2008"/>
                    </a:lnTo>
                    <a:lnTo>
                      <a:pt x="2690" y="2007"/>
                    </a:lnTo>
                    <a:lnTo>
                      <a:pt x="2694" y="2007"/>
                    </a:lnTo>
                    <a:lnTo>
                      <a:pt x="2694" y="2005"/>
                    </a:lnTo>
                    <a:lnTo>
                      <a:pt x="2695" y="2005"/>
                    </a:lnTo>
                    <a:lnTo>
                      <a:pt x="2695" y="2003"/>
                    </a:lnTo>
                    <a:lnTo>
                      <a:pt x="2697" y="2003"/>
                    </a:lnTo>
                    <a:lnTo>
                      <a:pt x="2697" y="2002"/>
                    </a:lnTo>
                    <a:lnTo>
                      <a:pt x="2699" y="2002"/>
                    </a:lnTo>
                    <a:lnTo>
                      <a:pt x="2699" y="2000"/>
                    </a:lnTo>
                    <a:lnTo>
                      <a:pt x="2700" y="2000"/>
                    </a:lnTo>
                    <a:lnTo>
                      <a:pt x="2700" y="1998"/>
                    </a:lnTo>
                    <a:lnTo>
                      <a:pt x="2702" y="1998"/>
                    </a:lnTo>
                    <a:lnTo>
                      <a:pt x="2702" y="1997"/>
                    </a:lnTo>
                    <a:lnTo>
                      <a:pt x="2705" y="1997"/>
                    </a:lnTo>
                    <a:lnTo>
                      <a:pt x="2705" y="1995"/>
                    </a:lnTo>
                    <a:lnTo>
                      <a:pt x="2707" y="1995"/>
                    </a:lnTo>
                    <a:lnTo>
                      <a:pt x="2707" y="1993"/>
                    </a:lnTo>
                    <a:lnTo>
                      <a:pt x="2709" y="1993"/>
                    </a:lnTo>
                    <a:lnTo>
                      <a:pt x="2709" y="1992"/>
                    </a:lnTo>
                    <a:lnTo>
                      <a:pt x="2710" y="1992"/>
                    </a:lnTo>
                    <a:lnTo>
                      <a:pt x="2710" y="1990"/>
                    </a:lnTo>
                    <a:lnTo>
                      <a:pt x="2712" y="1990"/>
                    </a:lnTo>
                    <a:lnTo>
                      <a:pt x="2712" y="1988"/>
                    </a:lnTo>
                    <a:lnTo>
                      <a:pt x="2715" y="1988"/>
                    </a:lnTo>
                    <a:lnTo>
                      <a:pt x="2715" y="1987"/>
                    </a:lnTo>
                    <a:lnTo>
                      <a:pt x="2717" y="1987"/>
                    </a:lnTo>
                    <a:lnTo>
                      <a:pt x="2717" y="1985"/>
                    </a:lnTo>
                    <a:lnTo>
                      <a:pt x="2719" y="1985"/>
                    </a:lnTo>
                    <a:lnTo>
                      <a:pt x="2719" y="1983"/>
                    </a:lnTo>
                    <a:lnTo>
                      <a:pt x="2720" y="1983"/>
                    </a:lnTo>
                    <a:lnTo>
                      <a:pt x="2720" y="1982"/>
                    </a:lnTo>
                    <a:lnTo>
                      <a:pt x="2722" y="1982"/>
                    </a:lnTo>
                    <a:lnTo>
                      <a:pt x="2722" y="1980"/>
                    </a:lnTo>
                    <a:lnTo>
                      <a:pt x="2724" y="1980"/>
                    </a:lnTo>
                    <a:lnTo>
                      <a:pt x="2724" y="1978"/>
                    </a:lnTo>
                    <a:lnTo>
                      <a:pt x="2727" y="1978"/>
                    </a:lnTo>
                    <a:lnTo>
                      <a:pt x="2727" y="1977"/>
                    </a:lnTo>
                    <a:lnTo>
                      <a:pt x="2729" y="1977"/>
                    </a:lnTo>
                    <a:lnTo>
                      <a:pt x="2729" y="1975"/>
                    </a:lnTo>
                    <a:lnTo>
                      <a:pt x="2730" y="1975"/>
                    </a:lnTo>
                    <a:lnTo>
                      <a:pt x="2730" y="1973"/>
                    </a:lnTo>
                    <a:lnTo>
                      <a:pt x="2732" y="1973"/>
                    </a:lnTo>
                    <a:lnTo>
                      <a:pt x="2732" y="1972"/>
                    </a:lnTo>
                    <a:lnTo>
                      <a:pt x="2734" y="1972"/>
                    </a:lnTo>
                    <a:lnTo>
                      <a:pt x="2734" y="1970"/>
                    </a:lnTo>
                    <a:lnTo>
                      <a:pt x="2735" y="1970"/>
                    </a:lnTo>
                    <a:lnTo>
                      <a:pt x="2735" y="1968"/>
                    </a:lnTo>
                    <a:lnTo>
                      <a:pt x="2739" y="1968"/>
                    </a:lnTo>
                    <a:lnTo>
                      <a:pt x="2739" y="1967"/>
                    </a:lnTo>
                    <a:lnTo>
                      <a:pt x="2740" y="1967"/>
                    </a:lnTo>
                    <a:lnTo>
                      <a:pt x="2740" y="1965"/>
                    </a:lnTo>
                    <a:lnTo>
                      <a:pt x="2742" y="1965"/>
                    </a:lnTo>
                    <a:lnTo>
                      <a:pt x="2742" y="1963"/>
                    </a:lnTo>
                    <a:lnTo>
                      <a:pt x="2744" y="1963"/>
                    </a:lnTo>
                    <a:lnTo>
                      <a:pt x="2744" y="1962"/>
                    </a:lnTo>
                    <a:lnTo>
                      <a:pt x="2745" y="1962"/>
                    </a:lnTo>
                    <a:lnTo>
                      <a:pt x="2745" y="1960"/>
                    </a:lnTo>
                    <a:lnTo>
                      <a:pt x="2747" y="1960"/>
                    </a:lnTo>
                    <a:lnTo>
                      <a:pt x="2747" y="1958"/>
                    </a:lnTo>
                    <a:lnTo>
                      <a:pt x="2750" y="1958"/>
                    </a:lnTo>
                    <a:lnTo>
                      <a:pt x="2750" y="1957"/>
                    </a:lnTo>
                    <a:lnTo>
                      <a:pt x="2752" y="1957"/>
                    </a:lnTo>
                    <a:lnTo>
                      <a:pt x="2752" y="1955"/>
                    </a:lnTo>
                    <a:lnTo>
                      <a:pt x="2754" y="1955"/>
                    </a:lnTo>
                    <a:lnTo>
                      <a:pt x="2754" y="1953"/>
                    </a:lnTo>
                    <a:lnTo>
                      <a:pt x="2755" y="1953"/>
                    </a:lnTo>
                    <a:lnTo>
                      <a:pt x="2755" y="1952"/>
                    </a:lnTo>
                    <a:lnTo>
                      <a:pt x="2757" y="1952"/>
                    </a:lnTo>
                    <a:lnTo>
                      <a:pt x="2757" y="1950"/>
                    </a:lnTo>
                    <a:lnTo>
                      <a:pt x="2759" y="1950"/>
                    </a:lnTo>
                    <a:lnTo>
                      <a:pt x="2759" y="1948"/>
                    </a:lnTo>
                    <a:lnTo>
                      <a:pt x="2760" y="1948"/>
                    </a:lnTo>
                    <a:lnTo>
                      <a:pt x="2760" y="1947"/>
                    </a:lnTo>
                    <a:lnTo>
                      <a:pt x="2764" y="1947"/>
                    </a:lnTo>
                    <a:lnTo>
                      <a:pt x="2764" y="1945"/>
                    </a:lnTo>
                    <a:lnTo>
                      <a:pt x="2765" y="1945"/>
                    </a:lnTo>
                    <a:lnTo>
                      <a:pt x="2765" y="1943"/>
                    </a:lnTo>
                    <a:lnTo>
                      <a:pt x="2767" y="1943"/>
                    </a:lnTo>
                    <a:lnTo>
                      <a:pt x="2767" y="1942"/>
                    </a:lnTo>
                    <a:lnTo>
                      <a:pt x="2769" y="1942"/>
                    </a:lnTo>
                    <a:lnTo>
                      <a:pt x="2769" y="1940"/>
                    </a:lnTo>
                    <a:lnTo>
                      <a:pt x="2770" y="1940"/>
                    </a:lnTo>
                    <a:lnTo>
                      <a:pt x="2770" y="1938"/>
                    </a:lnTo>
                    <a:lnTo>
                      <a:pt x="2772" y="1938"/>
                    </a:lnTo>
                    <a:lnTo>
                      <a:pt x="2772" y="1937"/>
                    </a:lnTo>
                    <a:lnTo>
                      <a:pt x="2774" y="1937"/>
                    </a:lnTo>
                    <a:lnTo>
                      <a:pt x="2774" y="1935"/>
                    </a:lnTo>
                    <a:lnTo>
                      <a:pt x="2777" y="1935"/>
                    </a:lnTo>
                    <a:lnTo>
                      <a:pt x="2777" y="1933"/>
                    </a:lnTo>
                    <a:lnTo>
                      <a:pt x="2779" y="1933"/>
                    </a:lnTo>
                    <a:lnTo>
                      <a:pt x="2779" y="1932"/>
                    </a:lnTo>
                    <a:lnTo>
                      <a:pt x="2780" y="1932"/>
                    </a:lnTo>
                    <a:lnTo>
                      <a:pt x="2780" y="1930"/>
                    </a:lnTo>
                    <a:lnTo>
                      <a:pt x="2782" y="1930"/>
                    </a:lnTo>
                    <a:lnTo>
                      <a:pt x="2782" y="1928"/>
                    </a:lnTo>
                    <a:lnTo>
                      <a:pt x="2784" y="1928"/>
                    </a:lnTo>
                    <a:lnTo>
                      <a:pt x="2784" y="1927"/>
                    </a:lnTo>
                    <a:lnTo>
                      <a:pt x="2785" y="1927"/>
                    </a:lnTo>
                    <a:lnTo>
                      <a:pt x="2785" y="1925"/>
                    </a:lnTo>
                    <a:lnTo>
                      <a:pt x="2787" y="1925"/>
                    </a:lnTo>
                    <a:lnTo>
                      <a:pt x="2787" y="1923"/>
                    </a:lnTo>
                    <a:lnTo>
                      <a:pt x="2790" y="1923"/>
                    </a:lnTo>
                    <a:lnTo>
                      <a:pt x="2790" y="1922"/>
                    </a:lnTo>
                    <a:lnTo>
                      <a:pt x="2792" y="1922"/>
                    </a:lnTo>
                    <a:lnTo>
                      <a:pt x="2792" y="1920"/>
                    </a:lnTo>
                    <a:lnTo>
                      <a:pt x="2794" y="1920"/>
                    </a:lnTo>
                    <a:lnTo>
                      <a:pt x="2794" y="1918"/>
                    </a:lnTo>
                    <a:lnTo>
                      <a:pt x="2795" y="1918"/>
                    </a:lnTo>
                    <a:lnTo>
                      <a:pt x="2795" y="1917"/>
                    </a:lnTo>
                    <a:lnTo>
                      <a:pt x="2797" y="1917"/>
                    </a:lnTo>
                    <a:lnTo>
                      <a:pt x="2797" y="1915"/>
                    </a:lnTo>
                    <a:lnTo>
                      <a:pt x="2799" y="1915"/>
                    </a:lnTo>
                    <a:lnTo>
                      <a:pt x="2799" y="1913"/>
                    </a:lnTo>
                    <a:lnTo>
                      <a:pt x="2800" y="1913"/>
                    </a:lnTo>
                    <a:lnTo>
                      <a:pt x="2800" y="1912"/>
                    </a:lnTo>
                    <a:lnTo>
                      <a:pt x="2804" y="1912"/>
                    </a:lnTo>
                    <a:lnTo>
                      <a:pt x="2804" y="1910"/>
                    </a:lnTo>
                    <a:lnTo>
                      <a:pt x="2805" y="1910"/>
                    </a:lnTo>
                    <a:lnTo>
                      <a:pt x="2805" y="1908"/>
                    </a:lnTo>
                    <a:lnTo>
                      <a:pt x="2807" y="1908"/>
                    </a:lnTo>
                    <a:lnTo>
                      <a:pt x="2807" y="1907"/>
                    </a:lnTo>
                    <a:lnTo>
                      <a:pt x="2809" y="1907"/>
                    </a:lnTo>
                    <a:lnTo>
                      <a:pt x="2809" y="1905"/>
                    </a:lnTo>
                    <a:lnTo>
                      <a:pt x="2810" y="1905"/>
                    </a:lnTo>
                    <a:lnTo>
                      <a:pt x="2810" y="1903"/>
                    </a:lnTo>
                    <a:lnTo>
                      <a:pt x="2812" y="1903"/>
                    </a:lnTo>
                    <a:lnTo>
                      <a:pt x="2812" y="1902"/>
                    </a:lnTo>
                    <a:lnTo>
                      <a:pt x="2814" y="1902"/>
                    </a:lnTo>
                    <a:lnTo>
                      <a:pt x="2814" y="1900"/>
                    </a:lnTo>
                    <a:lnTo>
                      <a:pt x="2815" y="1900"/>
                    </a:lnTo>
                    <a:lnTo>
                      <a:pt x="2815" y="1898"/>
                    </a:lnTo>
                    <a:lnTo>
                      <a:pt x="2817" y="1898"/>
                    </a:lnTo>
                    <a:lnTo>
                      <a:pt x="2817" y="1897"/>
                    </a:lnTo>
                    <a:lnTo>
                      <a:pt x="2820" y="1897"/>
                    </a:lnTo>
                    <a:lnTo>
                      <a:pt x="2820" y="1895"/>
                    </a:lnTo>
                    <a:lnTo>
                      <a:pt x="2822" y="1895"/>
                    </a:lnTo>
                    <a:lnTo>
                      <a:pt x="2822" y="1893"/>
                    </a:lnTo>
                    <a:lnTo>
                      <a:pt x="2824" y="1893"/>
                    </a:lnTo>
                    <a:lnTo>
                      <a:pt x="2824" y="1892"/>
                    </a:lnTo>
                    <a:lnTo>
                      <a:pt x="2825" y="1892"/>
                    </a:lnTo>
                    <a:lnTo>
                      <a:pt x="2825" y="1890"/>
                    </a:lnTo>
                    <a:lnTo>
                      <a:pt x="2827" y="1890"/>
                    </a:lnTo>
                    <a:lnTo>
                      <a:pt x="2827" y="1888"/>
                    </a:lnTo>
                    <a:lnTo>
                      <a:pt x="2829" y="1888"/>
                    </a:lnTo>
                    <a:lnTo>
                      <a:pt x="2829" y="1887"/>
                    </a:lnTo>
                    <a:lnTo>
                      <a:pt x="2830" y="1887"/>
                    </a:lnTo>
                    <a:lnTo>
                      <a:pt x="2830" y="1885"/>
                    </a:lnTo>
                    <a:lnTo>
                      <a:pt x="2832" y="1885"/>
                    </a:lnTo>
                    <a:lnTo>
                      <a:pt x="2832" y="1883"/>
                    </a:lnTo>
                    <a:lnTo>
                      <a:pt x="2835" y="1883"/>
                    </a:lnTo>
                    <a:lnTo>
                      <a:pt x="2835" y="1882"/>
                    </a:lnTo>
                    <a:lnTo>
                      <a:pt x="2837" y="1882"/>
                    </a:lnTo>
                    <a:lnTo>
                      <a:pt x="2837" y="1880"/>
                    </a:lnTo>
                    <a:lnTo>
                      <a:pt x="2839" y="1880"/>
                    </a:lnTo>
                    <a:lnTo>
                      <a:pt x="2839" y="1878"/>
                    </a:lnTo>
                    <a:lnTo>
                      <a:pt x="2840" y="1878"/>
                    </a:lnTo>
                    <a:lnTo>
                      <a:pt x="2840" y="1877"/>
                    </a:lnTo>
                    <a:lnTo>
                      <a:pt x="2842" y="1877"/>
                    </a:lnTo>
                    <a:lnTo>
                      <a:pt x="2842" y="1875"/>
                    </a:lnTo>
                    <a:lnTo>
                      <a:pt x="2844" y="1875"/>
                    </a:lnTo>
                    <a:lnTo>
                      <a:pt x="2844" y="1873"/>
                    </a:lnTo>
                    <a:lnTo>
                      <a:pt x="2845" y="1873"/>
                    </a:lnTo>
                    <a:lnTo>
                      <a:pt x="2845" y="1872"/>
                    </a:lnTo>
                    <a:lnTo>
                      <a:pt x="2847" y="1872"/>
                    </a:lnTo>
                    <a:lnTo>
                      <a:pt x="2847" y="1870"/>
                    </a:lnTo>
                    <a:lnTo>
                      <a:pt x="2849" y="1870"/>
                    </a:lnTo>
                    <a:lnTo>
                      <a:pt x="2849" y="1868"/>
                    </a:lnTo>
                    <a:lnTo>
                      <a:pt x="2852" y="1868"/>
                    </a:lnTo>
                    <a:lnTo>
                      <a:pt x="2852" y="1867"/>
                    </a:lnTo>
                    <a:lnTo>
                      <a:pt x="2854" y="1867"/>
                    </a:lnTo>
                    <a:lnTo>
                      <a:pt x="2854" y="1865"/>
                    </a:lnTo>
                    <a:lnTo>
                      <a:pt x="2855" y="1865"/>
                    </a:lnTo>
                    <a:lnTo>
                      <a:pt x="2855" y="1863"/>
                    </a:lnTo>
                    <a:lnTo>
                      <a:pt x="2857" y="1863"/>
                    </a:lnTo>
                    <a:lnTo>
                      <a:pt x="2857" y="1862"/>
                    </a:lnTo>
                    <a:lnTo>
                      <a:pt x="2859" y="1862"/>
                    </a:lnTo>
                    <a:lnTo>
                      <a:pt x="2859" y="1860"/>
                    </a:lnTo>
                    <a:lnTo>
                      <a:pt x="2860" y="1860"/>
                    </a:lnTo>
                    <a:lnTo>
                      <a:pt x="2860" y="1858"/>
                    </a:lnTo>
                    <a:lnTo>
                      <a:pt x="2862" y="1858"/>
                    </a:lnTo>
                    <a:lnTo>
                      <a:pt x="2862" y="1857"/>
                    </a:lnTo>
                    <a:lnTo>
                      <a:pt x="2864" y="1857"/>
                    </a:lnTo>
                    <a:lnTo>
                      <a:pt x="2864" y="1855"/>
                    </a:lnTo>
                    <a:lnTo>
                      <a:pt x="2865" y="1855"/>
                    </a:lnTo>
                    <a:lnTo>
                      <a:pt x="2865" y="1853"/>
                    </a:lnTo>
                    <a:lnTo>
                      <a:pt x="2869" y="1853"/>
                    </a:lnTo>
                    <a:lnTo>
                      <a:pt x="2869" y="1852"/>
                    </a:lnTo>
                    <a:lnTo>
                      <a:pt x="2870" y="1852"/>
                    </a:lnTo>
                    <a:lnTo>
                      <a:pt x="2870" y="1850"/>
                    </a:lnTo>
                    <a:lnTo>
                      <a:pt x="2872" y="1850"/>
                    </a:lnTo>
                    <a:lnTo>
                      <a:pt x="2872" y="1848"/>
                    </a:lnTo>
                    <a:lnTo>
                      <a:pt x="2874" y="1848"/>
                    </a:lnTo>
                    <a:lnTo>
                      <a:pt x="2874" y="1847"/>
                    </a:lnTo>
                    <a:lnTo>
                      <a:pt x="2875" y="1847"/>
                    </a:lnTo>
                    <a:lnTo>
                      <a:pt x="2875" y="1845"/>
                    </a:lnTo>
                    <a:lnTo>
                      <a:pt x="2877" y="1845"/>
                    </a:lnTo>
                    <a:lnTo>
                      <a:pt x="2877" y="1843"/>
                    </a:lnTo>
                    <a:lnTo>
                      <a:pt x="2879" y="1843"/>
                    </a:lnTo>
                    <a:lnTo>
                      <a:pt x="2879" y="1842"/>
                    </a:lnTo>
                    <a:lnTo>
                      <a:pt x="2880" y="1842"/>
                    </a:lnTo>
                    <a:lnTo>
                      <a:pt x="2880" y="1840"/>
                    </a:lnTo>
                    <a:lnTo>
                      <a:pt x="2882" y="1840"/>
                    </a:lnTo>
                    <a:lnTo>
                      <a:pt x="2882" y="1838"/>
                    </a:lnTo>
                    <a:lnTo>
                      <a:pt x="2884" y="1838"/>
                    </a:lnTo>
                    <a:lnTo>
                      <a:pt x="2884" y="1837"/>
                    </a:lnTo>
                    <a:lnTo>
                      <a:pt x="2885" y="1837"/>
                    </a:lnTo>
                    <a:lnTo>
                      <a:pt x="2885" y="1835"/>
                    </a:lnTo>
                    <a:lnTo>
                      <a:pt x="2889" y="1835"/>
                    </a:lnTo>
                    <a:lnTo>
                      <a:pt x="2889" y="1833"/>
                    </a:lnTo>
                    <a:lnTo>
                      <a:pt x="2890" y="1833"/>
                    </a:lnTo>
                    <a:lnTo>
                      <a:pt x="2890" y="1832"/>
                    </a:lnTo>
                    <a:lnTo>
                      <a:pt x="2892" y="1832"/>
                    </a:lnTo>
                    <a:lnTo>
                      <a:pt x="2892" y="1830"/>
                    </a:lnTo>
                    <a:lnTo>
                      <a:pt x="2894" y="1830"/>
                    </a:lnTo>
                    <a:lnTo>
                      <a:pt x="2894" y="1828"/>
                    </a:lnTo>
                    <a:lnTo>
                      <a:pt x="2895" y="1828"/>
                    </a:lnTo>
                    <a:lnTo>
                      <a:pt x="2895" y="1827"/>
                    </a:lnTo>
                    <a:lnTo>
                      <a:pt x="2897" y="1827"/>
                    </a:lnTo>
                    <a:lnTo>
                      <a:pt x="2897" y="1825"/>
                    </a:lnTo>
                    <a:lnTo>
                      <a:pt x="2899" y="1825"/>
                    </a:lnTo>
                    <a:lnTo>
                      <a:pt x="2899" y="1823"/>
                    </a:lnTo>
                    <a:lnTo>
                      <a:pt x="2900" y="1823"/>
                    </a:lnTo>
                    <a:lnTo>
                      <a:pt x="2900" y="1822"/>
                    </a:lnTo>
                    <a:lnTo>
                      <a:pt x="2902" y="1822"/>
                    </a:lnTo>
                    <a:lnTo>
                      <a:pt x="2902" y="1820"/>
                    </a:lnTo>
                    <a:lnTo>
                      <a:pt x="2904" y="1820"/>
                    </a:lnTo>
                    <a:lnTo>
                      <a:pt x="2904" y="1818"/>
                    </a:lnTo>
                    <a:lnTo>
                      <a:pt x="2905" y="1818"/>
                    </a:lnTo>
                    <a:lnTo>
                      <a:pt x="2905" y="1817"/>
                    </a:lnTo>
                    <a:lnTo>
                      <a:pt x="2907" y="1817"/>
                    </a:lnTo>
                    <a:lnTo>
                      <a:pt x="2907" y="1815"/>
                    </a:lnTo>
                    <a:lnTo>
                      <a:pt x="2910" y="1815"/>
                    </a:lnTo>
                    <a:lnTo>
                      <a:pt x="2910" y="1813"/>
                    </a:lnTo>
                    <a:lnTo>
                      <a:pt x="2912" y="1813"/>
                    </a:lnTo>
                    <a:lnTo>
                      <a:pt x="2912" y="1812"/>
                    </a:lnTo>
                    <a:lnTo>
                      <a:pt x="2914" y="1812"/>
                    </a:lnTo>
                    <a:lnTo>
                      <a:pt x="2914" y="1810"/>
                    </a:lnTo>
                    <a:lnTo>
                      <a:pt x="2915" y="1810"/>
                    </a:lnTo>
                    <a:lnTo>
                      <a:pt x="2915" y="1808"/>
                    </a:lnTo>
                    <a:lnTo>
                      <a:pt x="2917" y="1808"/>
                    </a:lnTo>
                    <a:lnTo>
                      <a:pt x="2917" y="1807"/>
                    </a:lnTo>
                    <a:lnTo>
                      <a:pt x="2919" y="1807"/>
                    </a:lnTo>
                    <a:lnTo>
                      <a:pt x="2919" y="1805"/>
                    </a:lnTo>
                    <a:lnTo>
                      <a:pt x="2920" y="1805"/>
                    </a:lnTo>
                    <a:lnTo>
                      <a:pt x="2920" y="1803"/>
                    </a:lnTo>
                    <a:lnTo>
                      <a:pt x="2922" y="1803"/>
                    </a:lnTo>
                    <a:lnTo>
                      <a:pt x="2922" y="1802"/>
                    </a:lnTo>
                    <a:lnTo>
                      <a:pt x="2924" y="1802"/>
                    </a:lnTo>
                    <a:lnTo>
                      <a:pt x="2924" y="1800"/>
                    </a:lnTo>
                    <a:lnTo>
                      <a:pt x="2925" y="1800"/>
                    </a:lnTo>
                    <a:lnTo>
                      <a:pt x="2925" y="1798"/>
                    </a:lnTo>
                    <a:lnTo>
                      <a:pt x="2927" y="1798"/>
                    </a:lnTo>
                    <a:lnTo>
                      <a:pt x="2927" y="1797"/>
                    </a:lnTo>
                    <a:lnTo>
                      <a:pt x="2929" y="1797"/>
                    </a:lnTo>
                    <a:lnTo>
                      <a:pt x="2929" y="1795"/>
                    </a:lnTo>
                    <a:lnTo>
                      <a:pt x="2932" y="1795"/>
                    </a:lnTo>
                    <a:lnTo>
                      <a:pt x="2932" y="1793"/>
                    </a:lnTo>
                    <a:lnTo>
                      <a:pt x="2934" y="1793"/>
                    </a:lnTo>
                    <a:lnTo>
                      <a:pt x="2934" y="1792"/>
                    </a:lnTo>
                    <a:lnTo>
                      <a:pt x="2935" y="1792"/>
                    </a:lnTo>
                    <a:lnTo>
                      <a:pt x="2935" y="1790"/>
                    </a:lnTo>
                    <a:lnTo>
                      <a:pt x="2937" y="1790"/>
                    </a:lnTo>
                    <a:lnTo>
                      <a:pt x="2937" y="1788"/>
                    </a:lnTo>
                    <a:lnTo>
                      <a:pt x="2939" y="1788"/>
                    </a:lnTo>
                    <a:lnTo>
                      <a:pt x="2939" y="1787"/>
                    </a:lnTo>
                    <a:lnTo>
                      <a:pt x="2940" y="1787"/>
                    </a:lnTo>
                    <a:lnTo>
                      <a:pt x="2940" y="1785"/>
                    </a:lnTo>
                    <a:lnTo>
                      <a:pt x="2942" y="1785"/>
                    </a:lnTo>
                    <a:lnTo>
                      <a:pt x="2942" y="1783"/>
                    </a:lnTo>
                    <a:lnTo>
                      <a:pt x="2944" y="1783"/>
                    </a:lnTo>
                    <a:lnTo>
                      <a:pt x="2944" y="1782"/>
                    </a:lnTo>
                    <a:lnTo>
                      <a:pt x="2945" y="1782"/>
                    </a:lnTo>
                    <a:lnTo>
                      <a:pt x="2945" y="1780"/>
                    </a:lnTo>
                    <a:lnTo>
                      <a:pt x="2947" y="1780"/>
                    </a:lnTo>
                    <a:lnTo>
                      <a:pt x="2947" y="1778"/>
                    </a:lnTo>
                    <a:lnTo>
                      <a:pt x="2949" y="1778"/>
                    </a:lnTo>
                    <a:lnTo>
                      <a:pt x="2949" y="1777"/>
                    </a:lnTo>
                    <a:lnTo>
                      <a:pt x="2950" y="1777"/>
                    </a:lnTo>
                    <a:lnTo>
                      <a:pt x="2950" y="1775"/>
                    </a:lnTo>
                    <a:lnTo>
                      <a:pt x="2952" y="1775"/>
                    </a:lnTo>
                    <a:lnTo>
                      <a:pt x="2952" y="1773"/>
                    </a:lnTo>
                    <a:lnTo>
                      <a:pt x="2954" y="1773"/>
                    </a:lnTo>
                    <a:lnTo>
                      <a:pt x="2954" y="1772"/>
                    </a:lnTo>
                    <a:lnTo>
                      <a:pt x="2955" y="1772"/>
                    </a:lnTo>
                    <a:lnTo>
                      <a:pt x="2955" y="1770"/>
                    </a:lnTo>
                    <a:lnTo>
                      <a:pt x="2957" y="1770"/>
                    </a:lnTo>
                    <a:lnTo>
                      <a:pt x="2957" y="1768"/>
                    </a:lnTo>
                    <a:lnTo>
                      <a:pt x="2960" y="1768"/>
                    </a:lnTo>
                    <a:lnTo>
                      <a:pt x="2960" y="1767"/>
                    </a:lnTo>
                    <a:lnTo>
                      <a:pt x="2962" y="1767"/>
                    </a:lnTo>
                    <a:lnTo>
                      <a:pt x="2962" y="1765"/>
                    </a:lnTo>
                    <a:lnTo>
                      <a:pt x="2964" y="1765"/>
                    </a:lnTo>
                    <a:lnTo>
                      <a:pt x="2964" y="1763"/>
                    </a:lnTo>
                    <a:lnTo>
                      <a:pt x="2965" y="1763"/>
                    </a:lnTo>
                    <a:lnTo>
                      <a:pt x="2965" y="1762"/>
                    </a:lnTo>
                    <a:lnTo>
                      <a:pt x="2967" y="1762"/>
                    </a:lnTo>
                    <a:lnTo>
                      <a:pt x="2967" y="1760"/>
                    </a:lnTo>
                    <a:lnTo>
                      <a:pt x="2969" y="1760"/>
                    </a:lnTo>
                    <a:lnTo>
                      <a:pt x="2969" y="1758"/>
                    </a:lnTo>
                    <a:lnTo>
                      <a:pt x="2970" y="1758"/>
                    </a:lnTo>
                    <a:lnTo>
                      <a:pt x="2970" y="1757"/>
                    </a:lnTo>
                    <a:lnTo>
                      <a:pt x="2972" y="1757"/>
                    </a:lnTo>
                    <a:lnTo>
                      <a:pt x="2972" y="1755"/>
                    </a:lnTo>
                    <a:lnTo>
                      <a:pt x="2974" y="1755"/>
                    </a:lnTo>
                    <a:lnTo>
                      <a:pt x="2974" y="1753"/>
                    </a:lnTo>
                    <a:lnTo>
                      <a:pt x="2975" y="1753"/>
                    </a:lnTo>
                    <a:lnTo>
                      <a:pt x="2975" y="1752"/>
                    </a:lnTo>
                    <a:lnTo>
                      <a:pt x="2977" y="1752"/>
                    </a:lnTo>
                    <a:lnTo>
                      <a:pt x="2977" y="1750"/>
                    </a:lnTo>
                    <a:lnTo>
                      <a:pt x="2979" y="1750"/>
                    </a:lnTo>
                    <a:lnTo>
                      <a:pt x="2979" y="1748"/>
                    </a:lnTo>
                    <a:lnTo>
                      <a:pt x="2980" y="1748"/>
                    </a:lnTo>
                    <a:lnTo>
                      <a:pt x="2980" y="1747"/>
                    </a:lnTo>
                    <a:lnTo>
                      <a:pt x="2982" y="1747"/>
                    </a:lnTo>
                    <a:lnTo>
                      <a:pt x="2982" y="1745"/>
                    </a:lnTo>
                    <a:lnTo>
                      <a:pt x="2984" y="1745"/>
                    </a:lnTo>
                    <a:lnTo>
                      <a:pt x="2984" y="1743"/>
                    </a:lnTo>
                    <a:lnTo>
                      <a:pt x="2985" y="1743"/>
                    </a:lnTo>
                    <a:lnTo>
                      <a:pt x="2985" y="1742"/>
                    </a:lnTo>
                    <a:lnTo>
                      <a:pt x="2987" y="1742"/>
                    </a:lnTo>
                    <a:lnTo>
                      <a:pt x="2987" y="1740"/>
                    </a:lnTo>
                    <a:lnTo>
                      <a:pt x="2990" y="1740"/>
                    </a:lnTo>
                    <a:lnTo>
                      <a:pt x="2990" y="1738"/>
                    </a:lnTo>
                    <a:lnTo>
                      <a:pt x="2992" y="1738"/>
                    </a:lnTo>
                    <a:lnTo>
                      <a:pt x="2992" y="1737"/>
                    </a:lnTo>
                    <a:lnTo>
                      <a:pt x="2994" y="1737"/>
                    </a:lnTo>
                    <a:lnTo>
                      <a:pt x="2994" y="1735"/>
                    </a:lnTo>
                    <a:lnTo>
                      <a:pt x="2995" y="1735"/>
                    </a:lnTo>
                    <a:lnTo>
                      <a:pt x="2995" y="1733"/>
                    </a:lnTo>
                    <a:lnTo>
                      <a:pt x="2997" y="1733"/>
                    </a:lnTo>
                    <a:lnTo>
                      <a:pt x="2997" y="1732"/>
                    </a:lnTo>
                    <a:lnTo>
                      <a:pt x="2999" y="1732"/>
                    </a:lnTo>
                    <a:lnTo>
                      <a:pt x="2999" y="1730"/>
                    </a:lnTo>
                    <a:lnTo>
                      <a:pt x="3000" y="1730"/>
                    </a:lnTo>
                    <a:lnTo>
                      <a:pt x="3000" y="1728"/>
                    </a:lnTo>
                    <a:lnTo>
                      <a:pt x="3002" y="1728"/>
                    </a:lnTo>
                    <a:lnTo>
                      <a:pt x="3002" y="1727"/>
                    </a:lnTo>
                    <a:lnTo>
                      <a:pt x="3004" y="1727"/>
                    </a:lnTo>
                    <a:lnTo>
                      <a:pt x="3004" y="1725"/>
                    </a:lnTo>
                    <a:lnTo>
                      <a:pt x="3005" y="1725"/>
                    </a:lnTo>
                    <a:lnTo>
                      <a:pt x="3005" y="1723"/>
                    </a:lnTo>
                    <a:lnTo>
                      <a:pt x="3007" y="1723"/>
                    </a:lnTo>
                    <a:lnTo>
                      <a:pt x="3007" y="1722"/>
                    </a:lnTo>
                    <a:lnTo>
                      <a:pt x="3009" y="1722"/>
                    </a:lnTo>
                    <a:lnTo>
                      <a:pt x="3009" y="1720"/>
                    </a:lnTo>
                    <a:lnTo>
                      <a:pt x="3010" y="1720"/>
                    </a:lnTo>
                    <a:lnTo>
                      <a:pt x="3010" y="1718"/>
                    </a:lnTo>
                    <a:lnTo>
                      <a:pt x="3012" y="1718"/>
                    </a:lnTo>
                    <a:lnTo>
                      <a:pt x="3012" y="1717"/>
                    </a:lnTo>
                    <a:lnTo>
                      <a:pt x="3014" y="1717"/>
                    </a:lnTo>
                    <a:lnTo>
                      <a:pt x="3014" y="1715"/>
                    </a:lnTo>
                    <a:lnTo>
                      <a:pt x="3015" y="1715"/>
                    </a:lnTo>
                    <a:lnTo>
                      <a:pt x="3015" y="1713"/>
                    </a:lnTo>
                    <a:lnTo>
                      <a:pt x="3017" y="1713"/>
                    </a:lnTo>
                    <a:lnTo>
                      <a:pt x="3017" y="1712"/>
                    </a:lnTo>
                    <a:lnTo>
                      <a:pt x="3019" y="1712"/>
                    </a:lnTo>
                    <a:lnTo>
                      <a:pt x="3019" y="1710"/>
                    </a:lnTo>
                    <a:lnTo>
                      <a:pt x="3020" y="1710"/>
                    </a:lnTo>
                    <a:lnTo>
                      <a:pt x="3020" y="1708"/>
                    </a:lnTo>
                    <a:lnTo>
                      <a:pt x="3022" y="1708"/>
                    </a:lnTo>
                    <a:lnTo>
                      <a:pt x="3022" y="1707"/>
                    </a:lnTo>
                    <a:lnTo>
                      <a:pt x="3024" y="1707"/>
                    </a:lnTo>
                    <a:lnTo>
                      <a:pt x="3024" y="1705"/>
                    </a:lnTo>
                    <a:lnTo>
                      <a:pt x="3025" y="1705"/>
                    </a:lnTo>
                    <a:lnTo>
                      <a:pt x="3025" y="1703"/>
                    </a:lnTo>
                    <a:lnTo>
                      <a:pt x="3027" y="1703"/>
                    </a:lnTo>
                    <a:lnTo>
                      <a:pt x="3027" y="1702"/>
                    </a:lnTo>
                    <a:lnTo>
                      <a:pt x="3029" y="1702"/>
                    </a:lnTo>
                    <a:lnTo>
                      <a:pt x="3029" y="1700"/>
                    </a:lnTo>
                    <a:lnTo>
                      <a:pt x="3030" y="1700"/>
                    </a:lnTo>
                    <a:lnTo>
                      <a:pt x="3030" y="1698"/>
                    </a:lnTo>
                    <a:lnTo>
                      <a:pt x="3032" y="1698"/>
                    </a:lnTo>
                    <a:lnTo>
                      <a:pt x="3032" y="1697"/>
                    </a:lnTo>
                    <a:lnTo>
                      <a:pt x="3034" y="1697"/>
                    </a:lnTo>
                    <a:lnTo>
                      <a:pt x="3034" y="1695"/>
                    </a:lnTo>
                    <a:lnTo>
                      <a:pt x="3037" y="1695"/>
                    </a:lnTo>
                    <a:lnTo>
                      <a:pt x="3037" y="1693"/>
                    </a:lnTo>
                    <a:lnTo>
                      <a:pt x="3039" y="1693"/>
                    </a:lnTo>
                    <a:lnTo>
                      <a:pt x="3039" y="1692"/>
                    </a:lnTo>
                    <a:lnTo>
                      <a:pt x="3040" y="1692"/>
                    </a:lnTo>
                    <a:lnTo>
                      <a:pt x="3040" y="1690"/>
                    </a:lnTo>
                    <a:lnTo>
                      <a:pt x="3042" y="1690"/>
                    </a:lnTo>
                    <a:lnTo>
                      <a:pt x="3042" y="1688"/>
                    </a:lnTo>
                    <a:lnTo>
                      <a:pt x="3044" y="1688"/>
                    </a:lnTo>
                    <a:lnTo>
                      <a:pt x="3044" y="1687"/>
                    </a:lnTo>
                    <a:lnTo>
                      <a:pt x="3045" y="1687"/>
                    </a:lnTo>
                    <a:lnTo>
                      <a:pt x="3045" y="1685"/>
                    </a:lnTo>
                    <a:lnTo>
                      <a:pt x="3047" y="1685"/>
                    </a:lnTo>
                    <a:lnTo>
                      <a:pt x="3047" y="1683"/>
                    </a:lnTo>
                    <a:lnTo>
                      <a:pt x="3049" y="1683"/>
                    </a:lnTo>
                    <a:lnTo>
                      <a:pt x="3049" y="1682"/>
                    </a:lnTo>
                    <a:lnTo>
                      <a:pt x="3050" y="1682"/>
                    </a:lnTo>
                    <a:lnTo>
                      <a:pt x="3050" y="1680"/>
                    </a:lnTo>
                    <a:lnTo>
                      <a:pt x="3052" y="1680"/>
                    </a:lnTo>
                    <a:lnTo>
                      <a:pt x="3052" y="1678"/>
                    </a:lnTo>
                    <a:lnTo>
                      <a:pt x="3054" y="1678"/>
                    </a:lnTo>
                    <a:lnTo>
                      <a:pt x="3054" y="1677"/>
                    </a:lnTo>
                    <a:lnTo>
                      <a:pt x="3055" y="1677"/>
                    </a:lnTo>
                    <a:lnTo>
                      <a:pt x="3055" y="1675"/>
                    </a:lnTo>
                    <a:lnTo>
                      <a:pt x="3057" y="1675"/>
                    </a:lnTo>
                    <a:lnTo>
                      <a:pt x="3057" y="1673"/>
                    </a:lnTo>
                    <a:lnTo>
                      <a:pt x="3059" y="1673"/>
                    </a:lnTo>
                    <a:lnTo>
                      <a:pt x="3059" y="1672"/>
                    </a:lnTo>
                    <a:lnTo>
                      <a:pt x="3060" y="1672"/>
                    </a:lnTo>
                    <a:lnTo>
                      <a:pt x="3060" y="1670"/>
                    </a:lnTo>
                    <a:lnTo>
                      <a:pt x="3062" y="1670"/>
                    </a:lnTo>
                    <a:lnTo>
                      <a:pt x="3062" y="1668"/>
                    </a:lnTo>
                    <a:lnTo>
                      <a:pt x="3064" y="1668"/>
                    </a:lnTo>
                    <a:lnTo>
                      <a:pt x="3064" y="1667"/>
                    </a:lnTo>
                    <a:lnTo>
                      <a:pt x="3065" y="1667"/>
                    </a:lnTo>
                    <a:lnTo>
                      <a:pt x="3065" y="1665"/>
                    </a:lnTo>
                    <a:lnTo>
                      <a:pt x="3067" y="1665"/>
                    </a:lnTo>
                    <a:lnTo>
                      <a:pt x="3067" y="1663"/>
                    </a:lnTo>
                    <a:lnTo>
                      <a:pt x="3069" y="1663"/>
                    </a:lnTo>
                    <a:lnTo>
                      <a:pt x="3069" y="1662"/>
                    </a:lnTo>
                    <a:lnTo>
                      <a:pt x="3070" y="1662"/>
                    </a:lnTo>
                    <a:lnTo>
                      <a:pt x="3070" y="1660"/>
                    </a:lnTo>
                    <a:lnTo>
                      <a:pt x="3072" y="1660"/>
                    </a:lnTo>
                    <a:lnTo>
                      <a:pt x="3072" y="1658"/>
                    </a:lnTo>
                    <a:lnTo>
                      <a:pt x="3074" y="1658"/>
                    </a:lnTo>
                    <a:lnTo>
                      <a:pt x="3074" y="1657"/>
                    </a:lnTo>
                    <a:lnTo>
                      <a:pt x="3075" y="1657"/>
                    </a:lnTo>
                    <a:lnTo>
                      <a:pt x="3075" y="1655"/>
                    </a:lnTo>
                    <a:lnTo>
                      <a:pt x="3077" y="1655"/>
                    </a:lnTo>
                    <a:lnTo>
                      <a:pt x="3077" y="1653"/>
                    </a:lnTo>
                    <a:lnTo>
                      <a:pt x="3079" y="1653"/>
                    </a:lnTo>
                    <a:lnTo>
                      <a:pt x="3079" y="1652"/>
                    </a:lnTo>
                    <a:lnTo>
                      <a:pt x="3080" y="1652"/>
                    </a:lnTo>
                    <a:lnTo>
                      <a:pt x="3080" y="1650"/>
                    </a:lnTo>
                    <a:lnTo>
                      <a:pt x="3082" y="1650"/>
                    </a:lnTo>
                    <a:lnTo>
                      <a:pt x="3082" y="1648"/>
                    </a:lnTo>
                    <a:lnTo>
                      <a:pt x="3084" y="1648"/>
                    </a:lnTo>
                    <a:lnTo>
                      <a:pt x="3084" y="1647"/>
                    </a:lnTo>
                    <a:lnTo>
                      <a:pt x="3085" y="1647"/>
                    </a:lnTo>
                    <a:lnTo>
                      <a:pt x="3085" y="1645"/>
                    </a:lnTo>
                    <a:lnTo>
                      <a:pt x="3087" y="1645"/>
                    </a:lnTo>
                    <a:lnTo>
                      <a:pt x="3087" y="1643"/>
                    </a:lnTo>
                    <a:lnTo>
                      <a:pt x="3089" y="1643"/>
                    </a:lnTo>
                    <a:lnTo>
                      <a:pt x="3089" y="1642"/>
                    </a:lnTo>
                    <a:lnTo>
                      <a:pt x="3090" y="1642"/>
                    </a:lnTo>
                    <a:lnTo>
                      <a:pt x="3090" y="1640"/>
                    </a:lnTo>
                    <a:lnTo>
                      <a:pt x="3092" y="1640"/>
                    </a:lnTo>
                    <a:lnTo>
                      <a:pt x="3092" y="1638"/>
                    </a:lnTo>
                    <a:lnTo>
                      <a:pt x="3094" y="1638"/>
                    </a:lnTo>
                    <a:lnTo>
                      <a:pt x="3094" y="1637"/>
                    </a:lnTo>
                    <a:lnTo>
                      <a:pt x="3095" y="1637"/>
                    </a:lnTo>
                    <a:lnTo>
                      <a:pt x="3095" y="1635"/>
                    </a:lnTo>
                    <a:lnTo>
                      <a:pt x="3097" y="1635"/>
                    </a:lnTo>
                    <a:lnTo>
                      <a:pt x="3097" y="1633"/>
                    </a:lnTo>
                    <a:lnTo>
                      <a:pt x="3099" y="1633"/>
                    </a:lnTo>
                    <a:lnTo>
                      <a:pt x="3099" y="1632"/>
                    </a:lnTo>
                    <a:lnTo>
                      <a:pt x="3100" y="1632"/>
                    </a:lnTo>
                    <a:lnTo>
                      <a:pt x="3100" y="1630"/>
                    </a:lnTo>
                    <a:lnTo>
                      <a:pt x="3102" y="1630"/>
                    </a:lnTo>
                    <a:lnTo>
                      <a:pt x="3102" y="1628"/>
                    </a:lnTo>
                    <a:lnTo>
                      <a:pt x="3104" y="1628"/>
                    </a:lnTo>
                    <a:lnTo>
                      <a:pt x="3104" y="1627"/>
                    </a:lnTo>
                    <a:lnTo>
                      <a:pt x="3105" y="1627"/>
                    </a:lnTo>
                    <a:lnTo>
                      <a:pt x="3105" y="1625"/>
                    </a:lnTo>
                    <a:lnTo>
                      <a:pt x="3107" y="1625"/>
                    </a:lnTo>
                    <a:lnTo>
                      <a:pt x="3107" y="1623"/>
                    </a:lnTo>
                    <a:lnTo>
                      <a:pt x="3109" y="1623"/>
                    </a:lnTo>
                    <a:lnTo>
                      <a:pt x="3109" y="1622"/>
                    </a:lnTo>
                    <a:lnTo>
                      <a:pt x="3110" y="1622"/>
                    </a:lnTo>
                    <a:lnTo>
                      <a:pt x="3110" y="1620"/>
                    </a:lnTo>
                    <a:lnTo>
                      <a:pt x="3112" y="1620"/>
                    </a:lnTo>
                    <a:lnTo>
                      <a:pt x="3112" y="1618"/>
                    </a:lnTo>
                    <a:lnTo>
                      <a:pt x="3114" y="1618"/>
                    </a:lnTo>
                    <a:lnTo>
                      <a:pt x="3114" y="1617"/>
                    </a:lnTo>
                    <a:lnTo>
                      <a:pt x="3115" y="1617"/>
                    </a:lnTo>
                    <a:lnTo>
                      <a:pt x="3115" y="1615"/>
                    </a:lnTo>
                    <a:lnTo>
                      <a:pt x="3117" y="1615"/>
                    </a:lnTo>
                    <a:lnTo>
                      <a:pt x="3117" y="1613"/>
                    </a:lnTo>
                    <a:lnTo>
                      <a:pt x="3119" y="1613"/>
                    </a:lnTo>
                    <a:lnTo>
                      <a:pt x="3119" y="1612"/>
                    </a:lnTo>
                    <a:lnTo>
                      <a:pt x="3120" y="1612"/>
                    </a:lnTo>
                    <a:lnTo>
                      <a:pt x="3120" y="1610"/>
                    </a:lnTo>
                    <a:lnTo>
                      <a:pt x="3122" y="1610"/>
                    </a:lnTo>
                    <a:lnTo>
                      <a:pt x="3122" y="1608"/>
                    </a:lnTo>
                    <a:lnTo>
                      <a:pt x="3124" y="1608"/>
                    </a:lnTo>
                    <a:lnTo>
                      <a:pt x="3124" y="1607"/>
                    </a:lnTo>
                    <a:lnTo>
                      <a:pt x="3125" y="1607"/>
                    </a:lnTo>
                    <a:lnTo>
                      <a:pt x="3125" y="1605"/>
                    </a:lnTo>
                    <a:lnTo>
                      <a:pt x="3127" y="1605"/>
                    </a:lnTo>
                    <a:lnTo>
                      <a:pt x="3127" y="1603"/>
                    </a:lnTo>
                    <a:lnTo>
                      <a:pt x="3129" y="1603"/>
                    </a:lnTo>
                    <a:lnTo>
                      <a:pt x="3129" y="1602"/>
                    </a:lnTo>
                    <a:lnTo>
                      <a:pt x="3130" y="1602"/>
                    </a:lnTo>
                    <a:lnTo>
                      <a:pt x="3130" y="1600"/>
                    </a:lnTo>
                    <a:lnTo>
                      <a:pt x="3132" y="1600"/>
                    </a:lnTo>
                    <a:lnTo>
                      <a:pt x="3132" y="1598"/>
                    </a:lnTo>
                    <a:lnTo>
                      <a:pt x="3134" y="1598"/>
                    </a:lnTo>
                    <a:lnTo>
                      <a:pt x="3134" y="1597"/>
                    </a:lnTo>
                    <a:lnTo>
                      <a:pt x="3135" y="1597"/>
                    </a:lnTo>
                    <a:lnTo>
                      <a:pt x="3135" y="1595"/>
                    </a:lnTo>
                    <a:lnTo>
                      <a:pt x="3137" y="1595"/>
                    </a:lnTo>
                    <a:lnTo>
                      <a:pt x="3137" y="1593"/>
                    </a:lnTo>
                    <a:lnTo>
                      <a:pt x="3139" y="1593"/>
                    </a:lnTo>
                    <a:lnTo>
                      <a:pt x="3139" y="1592"/>
                    </a:lnTo>
                    <a:lnTo>
                      <a:pt x="3140" y="1592"/>
                    </a:lnTo>
                    <a:lnTo>
                      <a:pt x="3140" y="1590"/>
                    </a:lnTo>
                    <a:lnTo>
                      <a:pt x="3142" y="1590"/>
                    </a:lnTo>
                    <a:lnTo>
                      <a:pt x="3142" y="1588"/>
                    </a:lnTo>
                    <a:lnTo>
                      <a:pt x="3144" y="1588"/>
                    </a:lnTo>
                    <a:lnTo>
                      <a:pt x="3144" y="1587"/>
                    </a:lnTo>
                    <a:lnTo>
                      <a:pt x="3145" y="1587"/>
                    </a:lnTo>
                    <a:lnTo>
                      <a:pt x="3145" y="1585"/>
                    </a:lnTo>
                    <a:lnTo>
                      <a:pt x="3147" y="1585"/>
                    </a:lnTo>
                    <a:lnTo>
                      <a:pt x="3147" y="1583"/>
                    </a:lnTo>
                    <a:lnTo>
                      <a:pt x="3149" y="1583"/>
                    </a:lnTo>
                    <a:lnTo>
                      <a:pt x="3149" y="1582"/>
                    </a:lnTo>
                    <a:lnTo>
                      <a:pt x="3150" y="1582"/>
                    </a:lnTo>
                    <a:lnTo>
                      <a:pt x="3150" y="1580"/>
                    </a:lnTo>
                    <a:lnTo>
                      <a:pt x="3152" y="1580"/>
                    </a:lnTo>
                    <a:lnTo>
                      <a:pt x="3152" y="1578"/>
                    </a:lnTo>
                    <a:lnTo>
                      <a:pt x="3154" y="1578"/>
                    </a:lnTo>
                    <a:lnTo>
                      <a:pt x="3154" y="1577"/>
                    </a:lnTo>
                    <a:lnTo>
                      <a:pt x="3155" y="1577"/>
                    </a:lnTo>
                    <a:lnTo>
                      <a:pt x="3155" y="1575"/>
                    </a:lnTo>
                    <a:lnTo>
                      <a:pt x="3157" y="1575"/>
                    </a:lnTo>
                    <a:lnTo>
                      <a:pt x="3157" y="1573"/>
                    </a:lnTo>
                    <a:lnTo>
                      <a:pt x="3159" y="1573"/>
                    </a:lnTo>
                    <a:lnTo>
                      <a:pt x="3159" y="1572"/>
                    </a:lnTo>
                    <a:lnTo>
                      <a:pt x="3160" y="1572"/>
                    </a:lnTo>
                    <a:lnTo>
                      <a:pt x="3160" y="1570"/>
                    </a:lnTo>
                    <a:lnTo>
                      <a:pt x="3162" y="1570"/>
                    </a:lnTo>
                    <a:lnTo>
                      <a:pt x="3162" y="1568"/>
                    </a:lnTo>
                    <a:lnTo>
                      <a:pt x="3164" y="1568"/>
                    </a:lnTo>
                    <a:lnTo>
                      <a:pt x="3164" y="1567"/>
                    </a:lnTo>
                    <a:lnTo>
                      <a:pt x="3165" y="1567"/>
                    </a:lnTo>
                    <a:lnTo>
                      <a:pt x="3165" y="1565"/>
                    </a:lnTo>
                    <a:lnTo>
                      <a:pt x="3167" y="1565"/>
                    </a:lnTo>
                    <a:lnTo>
                      <a:pt x="3167" y="1563"/>
                    </a:lnTo>
                    <a:lnTo>
                      <a:pt x="3169" y="1563"/>
                    </a:lnTo>
                    <a:lnTo>
                      <a:pt x="3169" y="1562"/>
                    </a:lnTo>
                    <a:lnTo>
                      <a:pt x="3170" y="1562"/>
                    </a:lnTo>
                    <a:lnTo>
                      <a:pt x="3170" y="1560"/>
                    </a:lnTo>
                    <a:lnTo>
                      <a:pt x="3172" y="1560"/>
                    </a:lnTo>
                    <a:lnTo>
                      <a:pt x="3172" y="1558"/>
                    </a:lnTo>
                    <a:lnTo>
                      <a:pt x="3174" y="1558"/>
                    </a:lnTo>
                    <a:lnTo>
                      <a:pt x="3174" y="1557"/>
                    </a:lnTo>
                    <a:lnTo>
                      <a:pt x="3175" y="1557"/>
                    </a:lnTo>
                    <a:lnTo>
                      <a:pt x="3175" y="1555"/>
                    </a:lnTo>
                    <a:lnTo>
                      <a:pt x="3177" y="1555"/>
                    </a:lnTo>
                    <a:lnTo>
                      <a:pt x="3177" y="1553"/>
                    </a:lnTo>
                    <a:lnTo>
                      <a:pt x="3179" y="1553"/>
                    </a:lnTo>
                    <a:lnTo>
                      <a:pt x="3179" y="1552"/>
                    </a:lnTo>
                    <a:lnTo>
                      <a:pt x="3180" y="1552"/>
                    </a:lnTo>
                    <a:lnTo>
                      <a:pt x="3180" y="1550"/>
                    </a:lnTo>
                    <a:lnTo>
                      <a:pt x="3182" y="1550"/>
                    </a:lnTo>
                    <a:lnTo>
                      <a:pt x="3182" y="1548"/>
                    </a:lnTo>
                    <a:lnTo>
                      <a:pt x="3184" y="1548"/>
                    </a:lnTo>
                    <a:lnTo>
                      <a:pt x="3184" y="1545"/>
                    </a:lnTo>
                    <a:lnTo>
                      <a:pt x="3185" y="1545"/>
                    </a:lnTo>
                    <a:lnTo>
                      <a:pt x="3185" y="1543"/>
                    </a:lnTo>
                    <a:lnTo>
                      <a:pt x="3187" y="1543"/>
                    </a:lnTo>
                    <a:lnTo>
                      <a:pt x="3187" y="1542"/>
                    </a:lnTo>
                    <a:lnTo>
                      <a:pt x="3189" y="1542"/>
                    </a:lnTo>
                    <a:lnTo>
                      <a:pt x="3189" y="1540"/>
                    </a:lnTo>
                    <a:lnTo>
                      <a:pt x="3190" y="1540"/>
                    </a:lnTo>
                    <a:lnTo>
                      <a:pt x="3190" y="1538"/>
                    </a:lnTo>
                    <a:lnTo>
                      <a:pt x="3192" y="1538"/>
                    </a:lnTo>
                    <a:lnTo>
                      <a:pt x="3192" y="1537"/>
                    </a:lnTo>
                    <a:lnTo>
                      <a:pt x="3194" y="1537"/>
                    </a:lnTo>
                    <a:lnTo>
                      <a:pt x="3194" y="1535"/>
                    </a:lnTo>
                    <a:lnTo>
                      <a:pt x="3195" y="1535"/>
                    </a:lnTo>
                    <a:lnTo>
                      <a:pt x="3195" y="1533"/>
                    </a:lnTo>
                    <a:lnTo>
                      <a:pt x="3197" y="1533"/>
                    </a:lnTo>
                    <a:lnTo>
                      <a:pt x="3197" y="1532"/>
                    </a:lnTo>
                    <a:lnTo>
                      <a:pt x="3199" y="1532"/>
                    </a:lnTo>
                    <a:lnTo>
                      <a:pt x="3199" y="1530"/>
                    </a:lnTo>
                    <a:lnTo>
                      <a:pt x="3200" y="1530"/>
                    </a:lnTo>
                    <a:lnTo>
                      <a:pt x="3200" y="1528"/>
                    </a:lnTo>
                    <a:lnTo>
                      <a:pt x="3202" y="1528"/>
                    </a:lnTo>
                    <a:lnTo>
                      <a:pt x="3202" y="1527"/>
                    </a:lnTo>
                    <a:lnTo>
                      <a:pt x="3204" y="1527"/>
                    </a:lnTo>
                    <a:lnTo>
                      <a:pt x="3204" y="1525"/>
                    </a:lnTo>
                    <a:lnTo>
                      <a:pt x="3205" y="1525"/>
                    </a:lnTo>
                    <a:lnTo>
                      <a:pt x="3205" y="1523"/>
                    </a:lnTo>
                    <a:lnTo>
                      <a:pt x="3207" y="1523"/>
                    </a:lnTo>
                    <a:lnTo>
                      <a:pt x="3207" y="1522"/>
                    </a:lnTo>
                    <a:lnTo>
                      <a:pt x="3209" y="1522"/>
                    </a:lnTo>
                    <a:lnTo>
                      <a:pt x="3209" y="1520"/>
                    </a:lnTo>
                    <a:lnTo>
                      <a:pt x="3210" y="1520"/>
                    </a:lnTo>
                    <a:lnTo>
                      <a:pt x="3210" y="1518"/>
                    </a:lnTo>
                    <a:lnTo>
                      <a:pt x="3212" y="1518"/>
                    </a:lnTo>
                    <a:lnTo>
                      <a:pt x="3212" y="1517"/>
                    </a:lnTo>
                    <a:lnTo>
                      <a:pt x="3214" y="1517"/>
                    </a:lnTo>
                    <a:lnTo>
                      <a:pt x="3214" y="1515"/>
                    </a:lnTo>
                    <a:lnTo>
                      <a:pt x="3215" y="1515"/>
                    </a:lnTo>
                    <a:lnTo>
                      <a:pt x="3215" y="1513"/>
                    </a:lnTo>
                    <a:lnTo>
                      <a:pt x="3217" y="1513"/>
                    </a:lnTo>
                    <a:lnTo>
                      <a:pt x="3217" y="1512"/>
                    </a:lnTo>
                    <a:lnTo>
                      <a:pt x="3219" y="1512"/>
                    </a:lnTo>
                    <a:lnTo>
                      <a:pt x="3219" y="1510"/>
                    </a:lnTo>
                    <a:lnTo>
                      <a:pt x="3220" y="1510"/>
                    </a:lnTo>
                    <a:lnTo>
                      <a:pt x="3220" y="1508"/>
                    </a:lnTo>
                    <a:lnTo>
                      <a:pt x="3222" y="1508"/>
                    </a:lnTo>
                    <a:lnTo>
                      <a:pt x="3222" y="1507"/>
                    </a:lnTo>
                    <a:lnTo>
                      <a:pt x="3224" y="1507"/>
                    </a:lnTo>
                    <a:lnTo>
                      <a:pt x="3224" y="1505"/>
                    </a:lnTo>
                    <a:lnTo>
                      <a:pt x="3225" y="1505"/>
                    </a:lnTo>
                    <a:lnTo>
                      <a:pt x="3225" y="1503"/>
                    </a:lnTo>
                    <a:lnTo>
                      <a:pt x="3227" y="1503"/>
                    </a:lnTo>
                    <a:lnTo>
                      <a:pt x="3227" y="1502"/>
                    </a:lnTo>
                    <a:lnTo>
                      <a:pt x="3229" y="1502"/>
                    </a:lnTo>
                    <a:lnTo>
                      <a:pt x="3229" y="1500"/>
                    </a:lnTo>
                    <a:lnTo>
                      <a:pt x="3230" y="1500"/>
                    </a:lnTo>
                    <a:lnTo>
                      <a:pt x="3230" y="1497"/>
                    </a:lnTo>
                    <a:lnTo>
                      <a:pt x="3232" y="1497"/>
                    </a:lnTo>
                    <a:lnTo>
                      <a:pt x="3232" y="1495"/>
                    </a:lnTo>
                    <a:lnTo>
                      <a:pt x="3234" y="1495"/>
                    </a:lnTo>
                    <a:lnTo>
                      <a:pt x="3234" y="1493"/>
                    </a:lnTo>
                    <a:lnTo>
                      <a:pt x="3235" y="1493"/>
                    </a:lnTo>
                    <a:lnTo>
                      <a:pt x="3235" y="1492"/>
                    </a:lnTo>
                    <a:lnTo>
                      <a:pt x="3237" y="1492"/>
                    </a:lnTo>
                    <a:lnTo>
                      <a:pt x="3237" y="1490"/>
                    </a:lnTo>
                    <a:lnTo>
                      <a:pt x="3239" y="1490"/>
                    </a:lnTo>
                    <a:lnTo>
                      <a:pt x="3239" y="1488"/>
                    </a:lnTo>
                    <a:lnTo>
                      <a:pt x="3240" y="1488"/>
                    </a:lnTo>
                    <a:lnTo>
                      <a:pt x="3240" y="1487"/>
                    </a:lnTo>
                    <a:lnTo>
                      <a:pt x="3242" y="1487"/>
                    </a:lnTo>
                    <a:lnTo>
                      <a:pt x="3242" y="1485"/>
                    </a:lnTo>
                    <a:lnTo>
                      <a:pt x="3244" y="1485"/>
                    </a:lnTo>
                    <a:lnTo>
                      <a:pt x="3244" y="1483"/>
                    </a:lnTo>
                    <a:lnTo>
                      <a:pt x="3245" y="1483"/>
                    </a:lnTo>
                    <a:lnTo>
                      <a:pt x="3245" y="1482"/>
                    </a:lnTo>
                    <a:lnTo>
                      <a:pt x="3247" y="1482"/>
                    </a:lnTo>
                    <a:lnTo>
                      <a:pt x="3247" y="1480"/>
                    </a:lnTo>
                    <a:lnTo>
                      <a:pt x="3249" y="1480"/>
                    </a:lnTo>
                    <a:lnTo>
                      <a:pt x="3249" y="1478"/>
                    </a:lnTo>
                    <a:lnTo>
                      <a:pt x="3250" y="1478"/>
                    </a:lnTo>
                    <a:lnTo>
                      <a:pt x="3250" y="1477"/>
                    </a:lnTo>
                    <a:lnTo>
                      <a:pt x="3252" y="1477"/>
                    </a:lnTo>
                    <a:lnTo>
                      <a:pt x="3252" y="1475"/>
                    </a:lnTo>
                    <a:lnTo>
                      <a:pt x="3254" y="1475"/>
                    </a:lnTo>
                    <a:lnTo>
                      <a:pt x="3254" y="1473"/>
                    </a:lnTo>
                    <a:lnTo>
                      <a:pt x="3255" y="1473"/>
                    </a:lnTo>
                    <a:lnTo>
                      <a:pt x="3255" y="1472"/>
                    </a:lnTo>
                    <a:lnTo>
                      <a:pt x="3257" y="1472"/>
                    </a:lnTo>
                    <a:lnTo>
                      <a:pt x="3257" y="1470"/>
                    </a:lnTo>
                    <a:lnTo>
                      <a:pt x="3259" y="1470"/>
                    </a:lnTo>
                    <a:lnTo>
                      <a:pt x="3259" y="1468"/>
                    </a:lnTo>
                    <a:lnTo>
                      <a:pt x="3260" y="1468"/>
                    </a:lnTo>
                    <a:lnTo>
                      <a:pt x="3260" y="1465"/>
                    </a:lnTo>
                    <a:lnTo>
                      <a:pt x="3262" y="1465"/>
                    </a:lnTo>
                    <a:lnTo>
                      <a:pt x="3262" y="1463"/>
                    </a:lnTo>
                    <a:lnTo>
                      <a:pt x="3264" y="1463"/>
                    </a:lnTo>
                    <a:lnTo>
                      <a:pt x="3264" y="1462"/>
                    </a:lnTo>
                    <a:lnTo>
                      <a:pt x="3265" y="1462"/>
                    </a:lnTo>
                    <a:lnTo>
                      <a:pt x="3265" y="1460"/>
                    </a:lnTo>
                    <a:lnTo>
                      <a:pt x="3267" y="1460"/>
                    </a:lnTo>
                    <a:lnTo>
                      <a:pt x="3267" y="1458"/>
                    </a:lnTo>
                    <a:lnTo>
                      <a:pt x="3269" y="1458"/>
                    </a:lnTo>
                    <a:lnTo>
                      <a:pt x="3269" y="1457"/>
                    </a:lnTo>
                    <a:lnTo>
                      <a:pt x="3270" y="1457"/>
                    </a:lnTo>
                    <a:lnTo>
                      <a:pt x="3270" y="1455"/>
                    </a:lnTo>
                    <a:lnTo>
                      <a:pt x="3272" y="1455"/>
                    </a:lnTo>
                    <a:lnTo>
                      <a:pt x="3272" y="1453"/>
                    </a:lnTo>
                    <a:lnTo>
                      <a:pt x="3274" y="1453"/>
                    </a:lnTo>
                    <a:lnTo>
                      <a:pt x="3274" y="1452"/>
                    </a:lnTo>
                    <a:lnTo>
                      <a:pt x="3275" y="1452"/>
                    </a:lnTo>
                    <a:lnTo>
                      <a:pt x="3275" y="1450"/>
                    </a:lnTo>
                    <a:lnTo>
                      <a:pt x="3277" y="1450"/>
                    </a:lnTo>
                    <a:lnTo>
                      <a:pt x="3277" y="1448"/>
                    </a:lnTo>
                    <a:lnTo>
                      <a:pt x="3279" y="1448"/>
                    </a:lnTo>
                    <a:lnTo>
                      <a:pt x="3279" y="1447"/>
                    </a:lnTo>
                    <a:lnTo>
                      <a:pt x="3280" y="1447"/>
                    </a:lnTo>
                    <a:lnTo>
                      <a:pt x="3280" y="1445"/>
                    </a:lnTo>
                    <a:lnTo>
                      <a:pt x="3282" y="1445"/>
                    </a:lnTo>
                    <a:lnTo>
                      <a:pt x="3282" y="1443"/>
                    </a:lnTo>
                    <a:lnTo>
                      <a:pt x="3284" y="1443"/>
                    </a:lnTo>
                    <a:lnTo>
                      <a:pt x="3284" y="1442"/>
                    </a:lnTo>
                    <a:lnTo>
                      <a:pt x="3285" y="1442"/>
                    </a:lnTo>
                    <a:lnTo>
                      <a:pt x="3285" y="1440"/>
                    </a:lnTo>
                    <a:lnTo>
                      <a:pt x="3287" y="1440"/>
                    </a:lnTo>
                    <a:lnTo>
                      <a:pt x="3287" y="1437"/>
                    </a:lnTo>
                    <a:lnTo>
                      <a:pt x="3289" y="1437"/>
                    </a:lnTo>
                    <a:lnTo>
                      <a:pt x="3289" y="1435"/>
                    </a:lnTo>
                    <a:lnTo>
                      <a:pt x="3290" y="1435"/>
                    </a:lnTo>
                    <a:lnTo>
                      <a:pt x="3290" y="1433"/>
                    </a:lnTo>
                    <a:lnTo>
                      <a:pt x="3292" y="1433"/>
                    </a:lnTo>
                    <a:lnTo>
                      <a:pt x="3292" y="1432"/>
                    </a:lnTo>
                    <a:lnTo>
                      <a:pt x="3294" y="1432"/>
                    </a:lnTo>
                    <a:lnTo>
                      <a:pt x="3294" y="1430"/>
                    </a:lnTo>
                    <a:lnTo>
                      <a:pt x="3295" y="1430"/>
                    </a:lnTo>
                    <a:lnTo>
                      <a:pt x="3295" y="1428"/>
                    </a:lnTo>
                    <a:lnTo>
                      <a:pt x="3297" y="1428"/>
                    </a:lnTo>
                    <a:lnTo>
                      <a:pt x="3297" y="1427"/>
                    </a:lnTo>
                    <a:lnTo>
                      <a:pt x="3299" y="1427"/>
                    </a:lnTo>
                    <a:lnTo>
                      <a:pt x="3299" y="1425"/>
                    </a:lnTo>
                    <a:lnTo>
                      <a:pt x="3300" y="1425"/>
                    </a:lnTo>
                    <a:lnTo>
                      <a:pt x="3300" y="1423"/>
                    </a:lnTo>
                    <a:lnTo>
                      <a:pt x="3302" y="1423"/>
                    </a:lnTo>
                    <a:lnTo>
                      <a:pt x="3302" y="1422"/>
                    </a:lnTo>
                    <a:lnTo>
                      <a:pt x="3304" y="1422"/>
                    </a:lnTo>
                    <a:lnTo>
                      <a:pt x="3304" y="1420"/>
                    </a:lnTo>
                    <a:lnTo>
                      <a:pt x="3305" y="1420"/>
                    </a:lnTo>
                    <a:lnTo>
                      <a:pt x="3305" y="1418"/>
                    </a:lnTo>
                    <a:lnTo>
                      <a:pt x="3307" y="1418"/>
                    </a:lnTo>
                    <a:lnTo>
                      <a:pt x="3307" y="1417"/>
                    </a:lnTo>
                    <a:lnTo>
                      <a:pt x="3309" y="1417"/>
                    </a:lnTo>
                    <a:lnTo>
                      <a:pt x="3309" y="1413"/>
                    </a:lnTo>
                    <a:lnTo>
                      <a:pt x="3310" y="1413"/>
                    </a:lnTo>
                    <a:lnTo>
                      <a:pt x="3310" y="1412"/>
                    </a:lnTo>
                    <a:lnTo>
                      <a:pt x="3312" y="1412"/>
                    </a:lnTo>
                    <a:lnTo>
                      <a:pt x="3312" y="1410"/>
                    </a:lnTo>
                    <a:lnTo>
                      <a:pt x="3314" y="1410"/>
                    </a:lnTo>
                    <a:lnTo>
                      <a:pt x="3314" y="1408"/>
                    </a:lnTo>
                    <a:lnTo>
                      <a:pt x="3315" y="1408"/>
                    </a:lnTo>
                    <a:lnTo>
                      <a:pt x="3315" y="1407"/>
                    </a:lnTo>
                    <a:lnTo>
                      <a:pt x="3317" y="1407"/>
                    </a:lnTo>
                    <a:lnTo>
                      <a:pt x="3317" y="1405"/>
                    </a:lnTo>
                    <a:lnTo>
                      <a:pt x="3319" y="1405"/>
                    </a:lnTo>
                    <a:lnTo>
                      <a:pt x="3319" y="1403"/>
                    </a:lnTo>
                    <a:lnTo>
                      <a:pt x="3320" y="1403"/>
                    </a:lnTo>
                    <a:lnTo>
                      <a:pt x="3320" y="1402"/>
                    </a:lnTo>
                    <a:lnTo>
                      <a:pt x="3322" y="1402"/>
                    </a:lnTo>
                    <a:lnTo>
                      <a:pt x="3322" y="1400"/>
                    </a:lnTo>
                    <a:lnTo>
                      <a:pt x="3324" y="1400"/>
                    </a:lnTo>
                    <a:lnTo>
                      <a:pt x="3324" y="1398"/>
                    </a:lnTo>
                    <a:lnTo>
                      <a:pt x="3325" y="1398"/>
                    </a:lnTo>
                    <a:lnTo>
                      <a:pt x="3325" y="1397"/>
                    </a:lnTo>
                    <a:lnTo>
                      <a:pt x="3327" y="1397"/>
                    </a:lnTo>
                    <a:lnTo>
                      <a:pt x="3327" y="1395"/>
                    </a:lnTo>
                    <a:lnTo>
                      <a:pt x="3329" y="1395"/>
                    </a:lnTo>
                    <a:lnTo>
                      <a:pt x="3329" y="1393"/>
                    </a:lnTo>
                    <a:lnTo>
                      <a:pt x="3330" y="1393"/>
                    </a:lnTo>
                    <a:lnTo>
                      <a:pt x="3330" y="1390"/>
                    </a:lnTo>
                    <a:lnTo>
                      <a:pt x="3332" y="1390"/>
                    </a:lnTo>
                    <a:lnTo>
                      <a:pt x="3332" y="1388"/>
                    </a:lnTo>
                    <a:lnTo>
                      <a:pt x="3334" y="1388"/>
                    </a:lnTo>
                    <a:lnTo>
                      <a:pt x="3334" y="1387"/>
                    </a:lnTo>
                    <a:lnTo>
                      <a:pt x="3335" y="1387"/>
                    </a:lnTo>
                    <a:lnTo>
                      <a:pt x="3335" y="1385"/>
                    </a:lnTo>
                    <a:lnTo>
                      <a:pt x="3337" y="1385"/>
                    </a:lnTo>
                    <a:lnTo>
                      <a:pt x="3337" y="1383"/>
                    </a:lnTo>
                    <a:lnTo>
                      <a:pt x="3339" y="1383"/>
                    </a:lnTo>
                    <a:lnTo>
                      <a:pt x="3339" y="1382"/>
                    </a:lnTo>
                    <a:lnTo>
                      <a:pt x="3340" y="1382"/>
                    </a:lnTo>
                    <a:lnTo>
                      <a:pt x="3340" y="1380"/>
                    </a:lnTo>
                    <a:lnTo>
                      <a:pt x="3342" y="1380"/>
                    </a:lnTo>
                    <a:lnTo>
                      <a:pt x="3342" y="1378"/>
                    </a:lnTo>
                    <a:lnTo>
                      <a:pt x="3344" y="1378"/>
                    </a:lnTo>
                    <a:lnTo>
                      <a:pt x="3344" y="1377"/>
                    </a:lnTo>
                    <a:lnTo>
                      <a:pt x="3345" y="1377"/>
                    </a:lnTo>
                    <a:lnTo>
                      <a:pt x="3345" y="1375"/>
                    </a:lnTo>
                    <a:lnTo>
                      <a:pt x="3347" y="1375"/>
                    </a:lnTo>
                    <a:lnTo>
                      <a:pt x="3347" y="1373"/>
                    </a:lnTo>
                    <a:lnTo>
                      <a:pt x="3349" y="1373"/>
                    </a:lnTo>
                    <a:lnTo>
                      <a:pt x="3349" y="1370"/>
                    </a:lnTo>
                    <a:lnTo>
                      <a:pt x="3350" y="1370"/>
                    </a:lnTo>
                    <a:lnTo>
                      <a:pt x="3350" y="1368"/>
                    </a:lnTo>
                    <a:lnTo>
                      <a:pt x="3352" y="1368"/>
                    </a:lnTo>
                    <a:lnTo>
                      <a:pt x="3352" y="1367"/>
                    </a:lnTo>
                    <a:lnTo>
                      <a:pt x="3354" y="1367"/>
                    </a:lnTo>
                    <a:lnTo>
                      <a:pt x="3354" y="1365"/>
                    </a:lnTo>
                    <a:lnTo>
                      <a:pt x="3355" y="1365"/>
                    </a:lnTo>
                    <a:lnTo>
                      <a:pt x="3355" y="1363"/>
                    </a:lnTo>
                    <a:lnTo>
                      <a:pt x="3357" y="1363"/>
                    </a:lnTo>
                    <a:lnTo>
                      <a:pt x="3357" y="1362"/>
                    </a:lnTo>
                    <a:lnTo>
                      <a:pt x="3359" y="1362"/>
                    </a:lnTo>
                    <a:lnTo>
                      <a:pt x="3359" y="1360"/>
                    </a:lnTo>
                    <a:lnTo>
                      <a:pt x="3360" y="1360"/>
                    </a:lnTo>
                    <a:lnTo>
                      <a:pt x="3360" y="1358"/>
                    </a:lnTo>
                    <a:lnTo>
                      <a:pt x="3362" y="1358"/>
                    </a:lnTo>
                    <a:lnTo>
                      <a:pt x="3362" y="1357"/>
                    </a:lnTo>
                    <a:lnTo>
                      <a:pt x="3364" y="1357"/>
                    </a:lnTo>
                    <a:lnTo>
                      <a:pt x="3364" y="1355"/>
                    </a:lnTo>
                    <a:lnTo>
                      <a:pt x="3365" y="1355"/>
                    </a:lnTo>
                    <a:lnTo>
                      <a:pt x="3365" y="1352"/>
                    </a:lnTo>
                    <a:lnTo>
                      <a:pt x="3367" y="1352"/>
                    </a:lnTo>
                    <a:lnTo>
                      <a:pt x="3367" y="1350"/>
                    </a:lnTo>
                    <a:lnTo>
                      <a:pt x="3369" y="1350"/>
                    </a:lnTo>
                    <a:lnTo>
                      <a:pt x="3369" y="1348"/>
                    </a:lnTo>
                    <a:lnTo>
                      <a:pt x="3370" y="1348"/>
                    </a:lnTo>
                    <a:lnTo>
                      <a:pt x="3370" y="1347"/>
                    </a:lnTo>
                    <a:lnTo>
                      <a:pt x="3372" y="1347"/>
                    </a:lnTo>
                    <a:lnTo>
                      <a:pt x="3372" y="1345"/>
                    </a:lnTo>
                    <a:lnTo>
                      <a:pt x="3374" y="1345"/>
                    </a:lnTo>
                    <a:lnTo>
                      <a:pt x="3374" y="1343"/>
                    </a:lnTo>
                    <a:lnTo>
                      <a:pt x="3375" y="1343"/>
                    </a:lnTo>
                    <a:lnTo>
                      <a:pt x="3375" y="1342"/>
                    </a:lnTo>
                    <a:lnTo>
                      <a:pt x="3377" y="1342"/>
                    </a:lnTo>
                    <a:lnTo>
                      <a:pt x="3377" y="1340"/>
                    </a:lnTo>
                    <a:lnTo>
                      <a:pt x="3379" y="1340"/>
                    </a:lnTo>
                    <a:lnTo>
                      <a:pt x="3379" y="1338"/>
                    </a:lnTo>
                    <a:lnTo>
                      <a:pt x="3380" y="1338"/>
                    </a:lnTo>
                    <a:lnTo>
                      <a:pt x="3380" y="1337"/>
                    </a:lnTo>
                    <a:lnTo>
                      <a:pt x="3382" y="1337"/>
                    </a:lnTo>
                    <a:lnTo>
                      <a:pt x="3382" y="1333"/>
                    </a:lnTo>
                    <a:lnTo>
                      <a:pt x="3384" y="1333"/>
                    </a:lnTo>
                    <a:lnTo>
                      <a:pt x="3384" y="1332"/>
                    </a:lnTo>
                    <a:lnTo>
                      <a:pt x="3385" y="1332"/>
                    </a:lnTo>
                    <a:lnTo>
                      <a:pt x="3385" y="1330"/>
                    </a:lnTo>
                    <a:lnTo>
                      <a:pt x="3387" y="1330"/>
                    </a:lnTo>
                    <a:lnTo>
                      <a:pt x="3387" y="1328"/>
                    </a:lnTo>
                    <a:lnTo>
                      <a:pt x="3389" y="1328"/>
                    </a:lnTo>
                    <a:lnTo>
                      <a:pt x="3389" y="1327"/>
                    </a:lnTo>
                    <a:lnTo>
                      <a:pt x="3390" y="1327"/>
                    </a:lnTo>
                    <a:lnTo>
                      <a:pt x="3390" y="1325"/>
                    </a:lnTo>
                    <a:lnTo>
                      <a:pt x="3392" y="1325"/>
                    </a:lnTo>
                    <a:lnTo>
                      <a:pt x="3392" y="1323"/>
                    </a:lnTo>
                    <a:lnTo>
                      <a:pt x="3394" y="1323"/>
                    </a:lnTo>
                    <a:lnTo>
                      <a:pt x="3394" y="1322"/>
                    </a:lnTo>
                    <a:lnTo>
                      <a:pt x="3395" y="1322"/>
                    </a:lnTo>
                    <a:lnTo>
                      <a:pt x="3395" y="1320"/>
                    </a:lnTo>
                    <a:lnTo>
                      <a:pt x="3397" y="1320"/>
                    </a:lnTo>
                    <a:lnTo>
                      <a:pt x="3397" y="1317"/>
                    </a:lnTo>
                    <a:lnTo>
                      <a:pt x="3399" y="1317"/>
                    </a:lnTo>
                    <a:lnTo>
                      <a:pt x="3399" y="1315"/>
                    </a:lnTo>
                    <a:lnTo>
                      <a:pt x="3400" y="1315"/>
                    </a:lnTo>
                    <a:lnTo>
                      <a:pt x="3400" y="1313"/>
                    </a:lnTo>
                    <a:lnTo>
                      <a:pt x="3402" y="1313"/>
                    </a:lnTo>
                    <a:lnTo>
                      <a:pt x="3402" y="1312"/>
                    </a:lnTo>
                    <a:lnTo>
                      <a:pt x="3404" y="1312"/>
                    </a:lnTo>
                    <a:lnTo>
                      <a:pt x="3404" y="1310"/>
                    </a:lnTo>
                    <a:lnTo>
                      <a:pt x="3405" y="1310"/>
                    </a:lnTo>
                    <a:lnTo>
                      <a:pt x="3405" y="1308"/>
                    </a:lnTo>
                    <a:lnTo>
                      <a:pt x="3407" y="1308"/>
                    </a:lnTo>
                    <a:lnTo>
                      <a:pt x="3407" y="1307"/>
                    </a:lnTo>
                    <a:lnTo>
                      <a:pt x="3409" y="1307"/>
                    </a:lnTo>
                    <a:lnTo>
                      <a:pt x="3409" y="1305"/>
                    </a:lnTo>
                    <a:lnTo>
                      <a:pt x="3410" y="1305"/>
                    </a:lnTo>
                    <a:lnTo>
                      <a:pt x="3410" y="1302"/>
                    </a:lnTo>
                    <a:lnTo>
                      <a:pt x="3412" y="1302"/>
                    </a:lnTo>
                    <a:lnTo>
                      <a:pt x="3412" y="1300"/>
                    </a:lnTo>
                    <a:lnTo>
                      <a:pt x="3414" y="1300"/>
                    </a:lnTo>
                    <a:lnTo>
                      <a:pt x="3414" y="1298"/>
                    </a:lnTo>
                    <a:lnTo>
                      <a:pt x="3415" y="1298"/>
                    </a:lnTo>
                    <a:lnTo>
                      <a:pt x="3415" y="1297"/>
                    </a:lnTo>
                    <a:lnTo>
                      <a:pt x="3417" y="1297"/>
                    </a:lnTo>
                    <a:lnTo>
                      <a:pt x="3417" y="1295"/>
                    </a:lnTo>
                    <a:lnTo>
                      <a:pt x="3419" y="1295"/>
                    </a:lnTo>
                    <a:lnTo>
                      <a:pt x="3419" y="1293"/>
                    </a:lnTo>
                    <a:lnTo>
                      <a:pt x="3420" y="1293"/>
                    </a:lnTo>
                    <a:lnTo>
                      <a:pt x="3420" y="1292"/>
                    </a:lnTo>
                    <a:lnTo>
                      <a:pt x="3422" y="1292"/>
                    </a:lnTo>
                    <a:lnTo>
                      <a:pt x="3422" y="1290"/>
                    </a:lnTo>
                    <a:lnTo>
                      <a:pt x="3424" y="1290"/>
                    </a:lnTo>
                    <a:lnTo>
                      <a:pt x="3424" y="1287"/>
                    </a:lnTo>
                    <a:lnTo>
                      <a:pt x="3425" y="1287"/>
                    </a:lnTo>
                    <a:lnTo>
                      <a:pt x="3425" y="1285"/>
                    </a:lnTo>
                    <a:lnTo>
                      <a:pt x="3427" y="1285"/>
                    </a:lnTo>
                    <a:lnTo>
                      <a:pt x="3427" y="1283"/>
                    </a:lnTo>
                    <a:lnTo>
                      <a:pt x="3429" y="1283"/>
                    </a:lnTo>
                    <a:lnTo>
                      <a:pt x="3429" y="1282"/>
                    </a:lnTo>
                    <a:lnTo>
                      <a:pt x="3430" y="1282"/>
                    </a:lnTo>
                    <a:lnTo>
                      <a:pt x="3430" y="1280"/>
                    </a:lnTo>
                    <a:lnTo>
                      <a:pt x="3432" y="1280"/>
                    </a:lnTo>
                    <a:lnTo>
                      <a:pt x="3432" y="1278"/>
                    </a:lnTo>
                    <a:lnTo>
                      <a:pt x="3434" y="1278"/>
                    </a:lnTo>
                    <a:lnTo>
                      <a:pt x="3434" y="1277"/>
                    </a:lnTo>
                    <a:lnTo>
                      <a:pt x="3435" y="1277"/>
                    </a:lnTo>
                    <a:lnTo>
                      <a:pt x="3435" y="1275"/>
                    </a:lnTo>
                    <a:lnTo>
                      <a:pt x="3437" y="1275"/>
                    </a:lnTo>
                    <a:lnTo>
                      <a:pt x="3437" y="1272"/>
                    </a:lnTo>
                    <a:lnTo>
                      <a:pt x="3439" y="1272"/>
                    </a:lnTo>
                    <a:lnTo>
                      <a:pt x="3439" y="1270"/>
                    </a:lnTo>
                    <a:lnTo>
                      <a:pt x="3440" y="1270"/>
                    </a:lnTo>
                    <a:lnTo>
                      <a:pt x="3440" y="1268"/>
                    </a:lnTo>
                    <a:lnTo>
                      <a:pt x="3442" y="1268"/>
                    </a:lnTo>
                    <a:lnTo>
                      <a:pt x="3442" y="1267"/>
                    </a:lnTo>
                    <a:lnTo>
                      <a:pt x="3444" y="1267"/>
                    </a:lnTo>
                    <a:lnTo>
                      <a:pt x="3444" y="1265"/>
                    </a:lnTo>
                    <a:lnTo>
                      <a:pt x="3445" y="1265"/>
                    </a:lnTo>
                    <a:lnTo>
                      <a:pt x="3445" y="1263"/>
                    </a:lnTo>
                    <a:lnTo>
                      <a:pt x="3447" y="1263"/>
                    </a:lnTo>
                    <a:lnTo>
                      <a:pt x="3447" y="1262"/>
                    </a:lnTo>
                    <a:lnTo>
                      <a:pt x="3449" y="1262"/>
                    </a:lnTo>
                    <a:lnTo>
                      <a:pt x="3449" y="1260"/>
                    </a:lnTo>
                    <a:lnTo>
                      <a:pt x="3450" y="1260"/>
                    </a:lnTo>
                    <a:lnTo>
                      <a:pt x="3450" y="1257"/>
                    </a:lnTo>
                    <a:lnTo>
                      <a:pt x="3452" y="1257"/>
                    </a:lnTo>
                    <a:lnTo>
                      <a:pt x="3452" y="1255"/>
                    </a:lnTo>
                    <a:lnTo>
                      <a:pt x="3454" y="1255"/>
                    </a:lnTo>
                    <a:lnTo>
                      <a:pt x="3454" y="1253"/>
                    </a:lnTo>
                    <a:lnTo>
                      <a:pt x="3455" y="1253"/>
                    </a:lnTo>
                    <a:lnTo>
                      <a:pt x="3455" y="1252"/>
                    </a:lnTo>
                    <a:lnTo>
                      <a:pt x="3457" y="1252"/>
                    </a:lnTo>
                    <a:lnTo>
                      <a:pt x="3457" y="1250"/>
                    </a:lnTo>
                    <a:lnTo>
                      <a:pt x="3459" y="1250"/>
                    </a:lnTo>
                    <a:lnTo>
                      <a:pt x="3459" y="1248"/>
                    </a:lnTo>
                    <a:lnTo>
                      <a:pt x="3460" y="1248"/>
                    </a:lnTo>
                    <a:lnTo>
                      <a:pt x="3460" y="1247"/>
                    </a:lnTo>
                    <a:lnTo>
                      <a:pt x="3462" y="1247"/>
                    </a:lnTo>
                    <a:lnTo>
                      <a:pt x="3462" y="1243"/>
                    </a:lnTo>
                    <a:lnTo>
                      <a:pt x="3464" y="1243"/>
                    </a:lnTo>
                    <a:lnTo>
                      <a:pt x="3464" y="1242"/>
                    </a:lnTo>
                    <a:lnTo>
                      <a:pt x="3465" y="1242"/>
                    </a:lnTo>
                    <a:lnTo>
                      <a:pt x="3465" y="1240"/>
                    </a:lnTo>
                    <a:lnTo>
                      <a:pt x="3467" y="1240"/>
                    </a:lnTo>
                    <a:lnTo>
                      <a:pt x="3467" y="1238"/>
                    </a:lnTo>
                    <a:lnTo>
                      <a:pt x="3469" y="1238"/>
                    </a:lnTo>
                    <a:lnTo>
                      <a:pt x="3469" y="1237"/>
                    </a:lnTo>
                    <a:lnTo>
                      <a:pt x="3470" y="1237"/>
                    </a:lnTo>
                    <a:lnTo>
                      <a:pt x="3470" y="1235"/>
                    </a:lnTo>
                    <a:lnTo>
                      <a:pt x="3472" y="1235"/>
                    </a:lnTo>
                    <a:lnTo>
                      <a:pt x="3472" y="1233"/>
                    </a:lnTo>
                    <a:lnTo>
                      <a:pt x="3474" y="1233"/>
                    </a:lnTo>
                    <a:lnTo>
                      <a:pt x="3474" y="1230"/>
                    </a:lnTo>
                    <a:lnTo>
                      <a:pt x="3475" y="1230"/>
                    </a:lnTo>
                    <a:lnTo>
                      <a:pt x="3475" y="1228"/>
                    </a:lnTo>
                    <a:lnTo>
                      <a:pt x="3477" y="1228"/>
                    </a:lnTo>
                    <a:lnTo>
                      <a:pt x="3477" y="1227"/>
                    </a:lnTo>
                    <a:lnTo>
                      <a:pt x="3479" y="1227"/>
                    </a:lnTo>
                    <a:lnTo>
                      <a:pt x="3479" y="1225"/>
                    </a:lnTo>
                    <a:lnTo>
                      <a:pt x="3480" y="1225"/>
                    </a:lnTo>
                    <a:lnTo>
                      <a:pt x="3480" y="1223"/>
                    </a:lnTo>
                    <a:lnTo>
                      <a:pt x="3482" y="1223"/>
                    </a:lnTo>
                    <a:lnTo>
                      <a:pt x="3482" y="1222"/>
                    </a:lnTo>
                    <a:lnTo>
                      <a:pt x="3484" y="1222"/>
                    </a:lnTo>
                    <a:lnTo>
                      <a:pt x="3484" y="1220"/>
                    </a:lnTo>
                    <a:lnTo>
                      <a:pt x="3485" y="1220"/>
                    </a:lnTo>
                    <a:lnTo>
                      <a:pt x="3485" y="1217"/>
                    </a:lnTo>
                    <a:lnTo>
                      <a:pt x="3487" y="1217"/>
                    </a:lnTo>
                    <a:lnTo>
                      <a:pt x="3487" y="1215"/>
                    </a:lnTo>
                    <a:lnTo>
                      <a:pt x="3489" y="1215"/>
                    </a:lnTo>
                    <a:lnTo>
                      <a:pt x="3489" y="1213"/>
                    </a:lnTo>
                    <a:lnTo>
                      <a:pt x="3490" y="1213"/>
                    </a:lnTo>
                    <a:lnTo>
                      <a:pt x="3490" y="1212"/>
                    </a:lnTo>
                    <a:lnTo>
                      <a:pt x="3492" y="1212"/>
                    </a:lnTo>
                    <a:lnTo>
                      <a:pt x="3492" y="1210"/>
                    </a:lnTo>
                    <a:lnTo>
                      <a:pt x="3494" y="1210"/>
                    </a:lnTo>
                    <a:lnTo>
                      <a:pt x="3494" y="1208"/>
                    </a:lnTo>
                    <a:lnTo>
                      <a:pt x="3495" y="1208"/>
                    </a:lnTo>
                    <a:lnTo>
                      <a:pt x="3495" y="1207"/>
                    </a:lnTo>
                    <a:lnTo>
                      <a:pt x="3497" y="1207"/>
                    </a:lnTo>
                    <a:lnTo>
                      <a:pt x="3497" y="1203"/>
                    </a:lnTo>
                    <a:lnTo>
                      <a:pt x="3499" y="1203"/>
                    </a:lnTo>
                    <a:lnTo>
                      <a:pt x="3499" y="1202"/>
                    </a:lnTo>
                    <a:lnTo>
                      <a:pt x="3500" y="1202"/>
                    </a:lnTo>
                    <a:lnTo>
                      <a:pt x="3500" y="1200"/>
                    </a:lnTo>
                    <a:lnTo>
                      <a:pt x="3502" y="1200"/>
                    </a:lnTo>
                    <a:lnTo>
                      <a:pt x="3502" y="1198"/>
                    </a:lnTo>
                    <a:lnTo>
                      <a:pt x="3504" y="1198"/>
                    </a:lnTo>
                    <a:lnTo>
                      <a:pt x="3504" y="1197"/>
                    </a:lnTo>
                    <a:lnTo>
                      <a:pt x="3505" y="1197"/>
                    </a:lnTo>
                    <a:lnTo>
                      <a:pt x="3505" y="1195"/>
                    </a:lnTo>
                    <a:lnTo>
                      <a:pt x="3507" y="1195"/>
                    </a:lnTo>
                    <a:lnTo>
                      <a:pt x="3507" y="1192"/>
                    </a:lnTo>
                    <a:lnTo>
                      <a:pt x="3509" y="1192"/>
                    </a:lnTo>
                    <a:lnTo>
                      <a:pt x="3509" y="1190"/>
                    </a:lnTo>
                    <a:lnTo>
                      <a:pt x="3510" y="1190"/>
                    </a:lnTo>
                    <a:lnTo>
                      <a:pt x="3510" y="1188"/>
                    </a:lnTo>
                    <a:lnTo>
                      <a:pt x="3512" y="1188"/>
                    </a:lnTo>
                    <a:lnTo>
                      <a:pt x="3512" y="1187"/>
                    </a:lnTo>
                    <a:lnTo>
                      <a:pt x="3514" y="1187"/>
                    </a:lnTo>
                    <a:lnTo>
                      <a:pt x="3514" y="1185"/>
                    </a:lnTo>
                    <a:lnTo>
                      <a:pt x="3515" y="1185"/>
                    </a:lnTo>
                    <a:lnTo>
                      <a:pt x="3515" y="1183"/>
                    </a:lnTo>
                    <a:lnTo>
                      <a:pt x="3517" y="1183"/>
                    </a:lnTo>
                    <a:lnTo>
                      <a:pt x="3517" y="1180"/>
                    </a:lnTo>
                    <a:lnTo>
                      <a:pt x="3519" y="1180"/>
                    </a:lnTo>
                    <a:lnTo>
                      <a:pt x="3519" y="1178"/>
                    </a:lnTo>
                    <a:lnTo>
                      <a:pt x="3520" y="1178"/>
                    </a:lnTo>
                    <a:lnTo>
                      <a:pt x="3520" y="1177"/>
                    </a:lnTo>
                    <a:lnTo>
                      <a:pt x="3522" y="1177"/>
                    </a:lnTo>
                    <a:lnTo>
                      <a:pt x="3522" y="1175"/>
                    </a:lnTo>
                    <a:lnTo>
                      <a:pt x="3524" y="1175"/>
                    </a:lnTo>
                    <a:lnTo>
                      <a:pt x="3524" y="1173"/>
                    </a:lnTo>
                    <a:lnTo>
                      <a:pt x="3525" y="1173"/>
                    </a:lnTo>
                    <a:lnTo>
                      <a:pt x="3525" y="1172"/>
                    </a:lnTo>
                    <a:lnTo>
                      <a:pt x="3527" y="1172"/>
                    </a:lnTo>
                    <a:lnTo>
                      <a:pt x="3527" y="1168"/>
                    </a:lnTo>
                    <a:lnTo>
                      <a:pt x="3529" y="1168"/>
                    </a:lnTo>
                    <a:lnTo>
                      <a:pt x="3529" y="1167"/>
                    </a:lnTo>
                    <a:lnTo>
                      <a:pt x="3530" y="1167"/>
                    </a:lnTo>
                    <a:lnTo>
                      <a:pt x="3530" y="1165"/>
                    </a:lnTo>
                    <a:lnTo>
                      <a:pt x="3532" y="1165"/>
                    </a:lnTo>
                    <a:lnTo>
                      <a:pt x="3532" y="1163"/>
                    </a:lnTo>
                    <a:lnTo>
                      <a:pt x="3534" y="1163"/>
                    </a:lnTo>
                    <a:lnTo>
                      <a:pt x="3534" y="1162"/>
                    </a:lnTo>
                    <a:lnTo>
                      <a:pt x="3535" y="1162"/>
                    </a:lnTo>
                    <a:lnTo>
                      <a:pt x="3535" y="1160"/>
                    </a:lnTo>
                    <a:lnTo>
                      <a:pt x="3537" y="1160"/>
                    </a:lnTo>
                    <a:lnTo>
                      <a:pt x="3537" y="1157"/>
                    </a:lnTo>
                    <a:lnTo>
                      <a:pt x="3539" y="1157"/>
                    </a:lnTo>
                    <a:lnTo>
                      <a:pt x="3539" y="1155"/>
                    </a:lnTo>
                    <a:lnTo>
                      <a:pt x="3540" y="1155"/>
                    </a:lnTo>
                    <a:lnTo>
                      <a:pt x="3540" y="1153"/>
                    </a:lnTo>
                    <a:lnTo>
                      <a:pt x="3542" y="1153"/>
                    </a:lnTo>
                    <a:lnTo>
                      <a:pt x="3542" y="1152"/>
                    </a:lnTo>
                    <a:lnTo>
                      <a:pt x="3544" y="1152"/>
                    </a:lnTo>
                    <a:lnTo>
                      <a:pt x="3544" y="1150"/>
                    </a:lnTo>
                    <a:lnTo>
                      <a:pt x="3545" y="1150"/>
                    </a:lnTo>
                    <a:lnTo>
                      <a:pt x="3545" y="1148"/>
                    </a:lnTo>
                    <a:lnTo>
                      <a:pt x="3547" y="1148"/>
                    </a:lnTo>
                    <a:lnTo>
                      <a:pt x="3547" y="1145"/>
                    </a:lnTo>
                    <a:lnTo>
                      <a:pt x="3549" y="1145"/>
                    </a:lnTo>
                    <a:lnTo>
                      <a:pt x="3549" y="1143"/>
                    </a:lnTo>
                    <a:lnTo>
                      <a:pt x="3550" y="1143"/>
                    </a:lnTo>
                    <a:lnTo>
                      <a:pt x="3550" y="1142"/>
                    </a:lnTo>
                    <a:lnTo>
                      <a:pt x="3552" y="1142"/>
                    </a:lnTo>
                    <a:lnTo>
                      <a:pt x="3552" y="1140"/>
                    </a:lnTo>
                    <a:lnTo>
                      <a:pt x="3554" y="1140"/>
                    </a:lnTo>
                    <a:lnTo>
                      <a:pt x="3554" y="1138"/>
                    </a:lnTo>
                    <a:lnTo>
                      <a:pt x="3555" y="1138"/>
                    </a:lnTo>
                    <a:lnTo>
                      <a:pt x="3555" y="1135"/>
                    </a:lnTo>
                    <a:lnTo>
                      <a:pt x="3557" y="1135"/>
                    </a:lnTo>
                    <a:lnTo>
                      <a:pt x="3557" y="1133"/>
                    </a:lnTo>
                    <a:lnTo>
                      <a:pt x="3559" y="1133"/>
                    </a:lnTo>
                    <a:lnTo>
                      <a:pt x="3559" y="1132"/>
                    </a:lnTo>
                    <a:lnTo>
                      <a:pt x="3560" y="1132"/>
                    </a:lnTo>
                    <a:lnTo>
                      <a:pt x="3560" y="1130"/>
                    </a:lnTo>
                    <a:lnTo>
                      <a:pt x="3562" y="1130"/>
                    </a:lnTo>
                    <a:lnTo>
                      <a:pt x="3562" y="1128"/>
                    </a:lnTo>
                    <a:lnTo>
                      <a:pt x="3564" y="1128"/>
                    </a:lnTo>
                    <a:lnTo>
                      <a:pt x="3564" y="1125"/>
                    </a:lnTo>
                    <a:lnTo>
                      <a:pt x="3565" y="1125"/>
                    </a:lnTo>
                    <a:lnTo>
                      <a:pt x="3565" y="1123"/>
                    </a:lnTo>
                    <a:lnTo>
                      <a:pt x="3567" y="1123"/>
                    </a:lnTo>
                    <a:lnTo>
                      <a:pt x="3567" y="1122"/>
                    </a:lnTo>
                    <a:lnTo>
                      <a:pt x="3569" y="1122"/>
                    </a:lnTo>
                    <a:lnTo>
                      <a:pt x="3569" y="1120"/>
                    </a:lnTo>
                    <a:lnTo>
                      <a:pt x="3570" y="1120"/>
                    </a:lnTo>
                    <a:lnTo>
                      <a:pt x="3570" y="1118"/>
                    </a:lnTo>
                    <a:lnTo>
                      <a:pt x="3572" y="1118"/>
                    </a:lnTo>
                    <a:lnTo>
                      <a:pt x="3572" y="1117"/>
                    </a:lnTo>
                    <a:lnTo>
                      <a:pt x="3574" y="1117"/>
                    </a:lnTo>
                    <a:lnTo>
                      <a:pt x="3574" y="1113"/>
                    </a:lnTo>
                    <a:lnTo>
                      <a:pt x="3575" y="1113"/>
                    </a:lnTo>
                    <a:lnTo>
                      <a:pt x="3575" y="1112"/>
                    </a:lnTo>
                    <a:lnTo>
                      <a:pt x="3577" y="1112"/>
                    </a:lnTo>
                    <a:lnTo>
                      <a:pt x="3577" y="1110"/>
                    </a:lnTo>
                    <a:lnTo>
                      <a:pt x="3579" y="1110"/>
                    </a:lnTo>
                    <a:lnTo>
                      <a:pt x="3579" y="1108"/>
                    </a:lnTo>
                    <a:lnTo>
                      <a:pt x="3580" y="1108"/>
                    </a:lnTo>
                    <a:lnTo>
                      <a:pt x="3580" y="1107"/>
                    </a:lnTo>
                    <a:lnTo>
                      <a:pt x="3582" y="1107"/>
                    </a:lnTo>
                    <a:lnTo>
                      <a:pt x="3582" y="1103"/>
                    </a:lnTo>
                    <a:lnTo>
                      <a:pt x="3584" y="1103"/>
                    </a:lnTo>
                    <a:lnTo>
                      <a:pt x="3584" y="1102"/>
                    </a:lnTo>
                    <a:lnTo>
                      <a:pt x="3585" y="1102"/>
                    </a:lnTo>
                    <a:lnTo>
                      <a:pt x="3585" y="1100"/>
                    </a:lnTo>
                    <a:lnTo>
                      <a:pt x="3587" y="1100"/>
                    </a:lnTo>
                    <a:lnTo>
                      <a:pt x="3587" y="1098"/>
                    </a:lnTo>
                    <a:lnTo>
                      <a:pt x="3589" y="1098"/>
                    </a:lnTo>
                    <a:lnTo>
                      <a:pt x="3589" y="1097"/>
                    </a:lnTo>
                    <a:lnTo>
                      <a:pt x="3590" y="1097"/>
                    </a:lnTo>
                    <a:lnTo>
                      <a:pt x="3590" y="1093"/>
                    </a:lnTo>
                    <a:lnTo>
                      <a:pt x="3592" y="1093"/>
                    </a:lnTo>
                    <a:lnTo>
                      <a:pt x="3592" y="1092"/>
                    </a:lnTo>
                    <a:lnTo>
                      <a:pt x="3594" y="1092"/>
                    </a:lnTo>
                    <a:lnTo>
                      <a:pt x="3594" y="1090"/>
                    </a:lnTo>
                    <a:lnTo>
                      <a:pt x="3595" y="1090"/>
                    </a:lnTo>
                    <a:lnTo>
                      <a:pt x="3595" y="1088"/>
                    </a:lnTo>
                    <a:lnTo>
                      <a:pt x="3597" y="1088"/>
                    </a:lnTo>
                    <a:lnTo>
                      <a:pt x="3597" y="1087"/>
                    </a:lnTo>
                    <a:lnTo>
                      <a:pt x="3599" y="1087"/>
                    </a:lnTo>
                    <a:lnTo>
                      <a:pt x="3599" y="1085"/>
                    </a:lnTo>
                    <a:lnTo>
                      <a:pt x="3600" y="1085"/>
                    </a:lnTo>
                    <a:lnTo>
                      <a:pt x="3600" y="1082"/>
                    </a:lnTo>
                    <a:lnTo>
                      <a:pt x="3602" y="1082"/>
                    </a:lnTo>
                    <a:lnTo>
                      <a:pt x="3602" y="1080"/>
                    </a:lnTo>
                    <a:lnTo>
                      <a:pt x="3604" y="1080"/>
                    </a:lnTo>
                    <a:lnTo>
                      <a:pt x="3604" y="1078"/>
                    </a:lnTo>
                    <a:lnTo>
                      <a:pt x="3605" y="1078"/>
                    </a:lnTo>
                    <a:lnTo>
                      <a:pt x="3605" y="1077"/>
                    </a:lnTo>
                    <a:lnTo>
                      <a:pt x="3607" y="1077"/>
                    </a:lnTo>
                    <a:lnTo>
                      <a:pt x="3607" y="1073"/>
                    </a:lnTo>
                    <a:lnTo>
                      <a:pt x="3609" y="1073"/>
                    </a:lnTo>
                    <a:lnTo>
                      <a:pt x="3609" y="1072"/>
                    </a:lnTo>
                    <a:lnTo>
                      <a:pt x="3610" y="1072"/>
                    </a:lnTo>
                    <a:lnTo>
                      <a:pt x="3610" y="1070"/>
                    </a:lnTo>
                    <a:lnTo>
                      <a:pt x="3612" y="1070"/>
                    </a:lnTo>
                    <a:lnTo>
                      <a:pt x="3612" y="1068"/>
                    </a:lnTo>
                    <a:lnTo>
                      <a:pt x="3614" y="1068"/>
                    </a:lnTo>
                    <a:lnTo>
                      <a:pt x="3614" y="1067"/>
                    </a:lnTo>
                    <a:lnTo>
                      <a:pt x="3615" y="1067"/>
                    </a:lnTo>
                    <a:lnTo>
                      <a:pt x="3615" y="1063"/>
                    </a:lnTo>
                    <a:lnTo>
                      <a:pt x="3617" y="1063"/>
                    </a:lnTo>
                    <a:lnTo>
                      <a:pt x="3617" y="1062"/>
                    </a:lnTo>
                    <a:lnTo>
                      <a:pt x="3619" y="1062"/>
                    </a:lnTo>
                    <a:lnTo>
                      <a:pt x="3619" y="1060"/>
                    </a:lnTo>
                    <a:lnTo>
                      <a:pt x="3620" y="1060"/>
                    </a:lnTo>
                    <a:lnTo>
                      <a:pt x="3620" y="1058"/>
                    </a:lnTo>
                    <a:lnTo>
                      <a:pt x="3622" y="1058"/>
                    </a:lnTo>
                    <a:lnTo>
                      <a:pt x="3622" y="1057"/>
                    </a:lnTo>
                    <a:lnTo>
                      <a:pt x="3624" y="1057"/>
                    </a:lnTo>
                    <a:lnTo>
                      <a:pt x="3624" y="1053"/>
                    </a:lnTo>
                    <a:lnTo>
                      <a:pt x="3625" y="1053"/>
                    </a:lnTo>
                    <a:lnTo>
                      <a:pt x="3625" y="1052"/>
                    </a:lnTo>
                    <a:lnTo>
                      <a:pt x="3627" y="1052"/>
                    </a:lnTo>
                    <a:lnTo>
                      <a:pt x="3627" y="1050"/>
                    </a:lnTo>
                    <a:lnTo>
                      <a:pt x="3629" y="1050"/>
                    </a:lnTo>
                    <a:lnTo>
                      <a:pt x="3629" y="1048"/>
                    </a:lnTo>
                    <a:lnTo>
                      <a:pt x="3630" y="1048"/>
                    </a:lnTo>
                    <a:lnTo>
                      <a:pt x="3630" y="1047"/>
                    </a:lnTo>
                    <a:lnTo>
                      <a:pt x="3632" y="1047"/>
                    </a:lnTo>
                    <a:lnTo>
                      <a:pt x="3632" y="1043"/>
                    </a:lnTo>
                    <a:lnTo>
                      <a:pt x="3634" y="1043"/>
                    </a:lnTo>
                    <a:lnTo>
                      <a:pt x="3634" y="1042"/>
                    </a:lnTo>
                    <a:lnTo>
                      <a:pt x="3635" y="1042"/>
                    </a:lnTo>
                    <a:lnTo>
                      <a:pt x="3635" y="1040"/>
                    </a:lnTo>
                    <a:lnTo>
                      <a:pt x="3637" y="1040"/>
                    </a:lnTo>
                    <a:lnTo>
                      <a:pt x="3637" y="1038"/>
                    </a:lnTo>
                    <a:lnTo>
                      <a:pt x="3639" y="1038"/>
                    </a:lnTo>
                    <a:lnTo>
                      <a:pt x="3639" y="1035"/>
                    </a:lnTo>
                    <a:lnTo>
                      <a:pt x="3640" y="1035"/>
                    </a:lnTo>
                    <a:lnTo>
                      <a:pt x="3640" y="1033"/>
                    </a:lnTo>
                    <a:lnTo>
                      <a:pt x="3642" y="1033"/>
                    </a:lnTo>
                    <a:lnTo>
                      <a:pt x="3642" y="1032"/>
                    </a:lnTo>
                    <a:lnTo>
                      <a:pt x="3644" y="1032"/>
                    </a:lnTo>
                    <a:lnTo>
                      <a:pt x="3644" y="1030"/>
                    </a:lnTo>
                    <a:lnTo>
                      <a:pt x="3645" y="1030"/>
                    </a:lnTo>
                    <a:lnTo>
                      <a:pt x="3645" y="1028"/>
                    </a:lnTo>
                    <a:lnTo>
                      <a:pt x="3647" y="1028"/>
                    </a:lnTo>
                    <a:lnTo>
                      <a:pt x="3647" y="1025"/>
                    </a:lnTo>
                    <a:lnTo>
                      <a:pt x="3649" y="1025"/>
                    </a:lnTo>
                    <a:lnTo>
                      <a:pt x="3649" y="1023"/>
                    </a:lnTo>
                    <a:lnTo>
                      <a:pt x="3650" y="1023"/>
                    </a:lnTo>
                    <a:lnTo>
                      <a:pt x="3650" y="1022"/>
                    </a:lnTo>
                    <a:lnTo>
                      <a:pt x="3652" y="1022"/>
                    </a:lnTo>
                    <a:lnTo>
                      <a:pt x="3652" y="1020"/>
                    </a:lnTo>
                    <a:lnTo>
                      <a:pt x="3654" y="1020"/>
                    </a:lnTo>
                    <a:lnTo>
                      <a:pt x="3654" y="1018"/>
                    </a:lnTo>
                    <a:lnTo>
                      <a:pt x="3655" y="1018"/>
                    </a:lnTo>
                    <a:lnTo>
                      <a:pt x="3655" y="1015"/>
                    </a:lnTo>
                    <a:lnTo>
                      <a:pt x="3657" y="1015"/>
                    </a:lnTo>
                    <a:lnTo>
                      <a:pt x="3657" y="1013"/>
                    </a:lnTo>
                    <a:lnTo>
                      <a:pt x="3659" y="1013"/>
                    </a:lnTo>
                    <a:lnTo>
                      <a:pt x="3659" y="1012"/>
                    </a:lnTo>
                    <a:lnTo>
                      <a:pt x="3660" y="1012"/>
                    </a:lnTo>
                    <a:lnTo>
                      <a:pt x="3660" y="1010"/>
                    </a:lnTo>
                    <a:lnTo>
                      <a:pt x="3662" y="1010"/>
                    </a:lnTo>
                    <a:lnTo>
                      <a:pt x="3662" y="1007"/>
                    </a:lnTo>
                    <a:lnTo>
                      <a:pt x="3664" y="1007"/>
                    </a:lnTo>
                    <a:lnTo>
                      <a:pt x="3664" y="1005"/>
                    </a:lnTo>
                    <a:lnTo>
                      <a:pt x="3665" y="1005"/>
                    </a:lnTo>
                    <a:lnTo>
                      <a:pt x="3665" y="1003"/>
                    </a:lnTo>
                    <a:lnTo>
                      <a:pt x="3667" y="1003"/>
                    </a:lnTo>
                    <a:lnTo>
                      <a:pt x="3667" y="1002"/>
                    </a:lnTo>
                    <a:lnTo>
                      <a:pt x="3669" y="1002"/>
                    </a:lnTo>
                    <a:lnTo>
                      <a:pt x="3669" y="998"/>
                    </a:lnTo>
                    <a:lnTo>
                      <a:pt x="3670" y="998"/>
                    </a:lnTo>
                    <a:lnTo>
                      <a:pt x="3670" y="997"/>
                    </a:lnTo>
                    <a:lnTo>
                      <a:pt x="3672" y="997"/>
                    </a:lnTo>
                    <a:lnTo>
                      <a:pt x="3672" y="995"/>
                    </a:lnTo>
                    <a:lnTo>
                      <a:pt x="3674" y="995"/>
                    </a:lnTo>
                    <a:lnTo>
                      <a:pt x="3674" y="993"/>
                    </a:lnTo>
                    <a:lnTo>
                      <a:pt x="3675" y="993"/>
                    </a:lnTo>
                    <a:lnTo>
                      <a:pt x="3675" y="992"/>
                    </a:lnTo>
                    <a:lnTo>
                      <a:pt x="3677" y="992"/>
                    </a:lnTo>
                    <a:lnTo>
                      <a:pt x="3677" y="988"/>
                    </a:lnTo>
                    <a:lnTo>
                      <a:pt x="3679" y="988"/>
                    </a:lnTo>
                    <a:lnTo>
                      <a:pt x="3679" y="987"/>
                    </a:lnTo>
                    <a:lnTo>
                      <a:pt x="3680" y="987"/>
                    </a:lnTo>
                    <a:lnTo>
                      <a:pt x="3680" y="985"/>
                    </a:lnTo>
                    <a:lnTo>
                      <a:pt x="3682" y="985"/>
                    </a:lnTo>
                    <a:lnTo>
                      <a:pt x="3682" y="983"/>
                    </a:lnTo>
                    <a:lnTo>
                      <a:pt x="3684" y="983"/>
                    </a:lnTo>
                    <a:lnTo>
                      <a:pt x="3684" y="980"/>
                    </a:lnTo>
                    <a:lnTo>
                      <a:pt x="3685" y="980"/>
                    </a:lnTo>
                    <a:lnTo>
                      <a:pt x="3685" y="978"/>
                    </a:lnTo>
                    <a:lnTo>
                      <a:pt x="3687" y="978"/>
                    </a:lnTo>
                    <a:lnTo>
                      <a:pt x="3687" y="977"/>
                    </a:lnTo>
                    <a:lnTo>
                      <a:pt x="3689" y="977"/>
                    </a:lnTo>
                    <a:lnTo>
                      <a:pt x="3689" y="975"/>
                    </a:lnTo>
                    <a:lnTo>
                      <a:pt x="3690" y="975"/>
                    </a:lnTo>
                    <a:lnTo>
                      <a:pt x="3690" y="972"/>
                    </a:lnTo>
                    <a:lnTo>
                      <a:pt x="3692" y="972"/>
                    </a:lnTo>
                    <a:lnTo>
                      <a:pt x="3692" y="970"/>
                    </a:lnTo>
                    <a:lnTo>
                      <a:pt x="3694" y="970"/>
                    </a:lnTo>
                    <a:lnTo>
                      <a:pt x="3694" y="968"/>
                    </a:lnTo>
                    <a:lnTo>
                      <a:pt x="3695" y="968"/>
                    </a:lnTo>
                    <a:lnTo>
                      <a:pt x="3695" y="967"/>
                    </a:lnTo>
                    <a:lnTo>
                      <a:pt x="3697" y="967"/>
                    </a:lnTo>
                    <a:lnTo>
                      <a:pt x="3697" y="963"/>
                    </a:lnTo>
                    <a:lnTo>
                      <a:pt x="3699" y="963"/>
                    </a:lnTo>
                    <a:lnTo>
                      <a:pt x="3699" y="962"/>
                    </a:lnTo>
                    <a:lnTo>
                      <a:pt x="3700" y="962"/>
                    </a:lnTo>
                    <a:lnTo>
                      <a:pt x="3700" y="960"/>
                    </a:lnTo>
                    <a:lnTo>
                      <a:pt x="3702" y="960"/>
                    </a:lnTo>
                    <a:lnTo>
                      <a:pt x="3702" y="958"/>
                    </a:lnTo>
                    <a:lnTo>
                      <a:pt x="3704" y="958"/>
                    </a:lnTo>
                    <a:lnTo>
                      <a:pt x="3704" y="955"/>
                    </a:lnTo>
                    <a:lnTo>
                      <a:pt x="3705" y="955"/>
                    </a:lnTo>
                    <a:lnTo>
                      <a:pt x="3705" y="953"/>
                    </a:lnTo>
                    <a:lnTo>
                      <a:pt x="3707" y="953"/>
                    </a:lnTo>
                    <a:lnTo>
                      <a:pt x="3707" y="952"/>
                    </a:lnTo>
                    <a:lnTo>
                      <a:pt x="3709" y="952"/>
                    </a:lnTo>
                    <a:lnTo>
                      <a:pt x="3709" y="950"/>
                    </a:lnTo>
                    <a:lnTo>
                      <a:pt x="3710" y="950"/>
                    </a:lnTo>
                    <a:lnTo>
                      <a:pt x="3710" y="947"/>
                    </a:lnTo>
                    <a:lnTo>
                      <a:pt x="3712" y="947"/>
                    </a:lnTo>
                    <a:lnTo>
                      <a:pt x="3712" y="945"/>
                    </a:lnTo>
                    <a:lnTo>
                      <a:pt x="3714" y="945"/>
                    </a:lnTo>
                    <a:lnTo>
                      <a:pt x="3714" y="943"/>
                    </a:lnTo>
                    <a:lnTo>
                      <a:pt x="3715" y="943"/>
                    </a:lnTo>
                    <a:lnTo>
                      <a:pt x="3715" y="942"/>
                    </a:lnTo>
                    <a:lnTo>
                      <a:pt x="3717" y="942"/>
                    </a:lnTo>
                    <a:lnTo>
                      <a:pt x="3717" y="938"/>
                    </a:lnTo>
                    <a:lnTo>
                      <a:pt x="3719" y="938"/>
                    </a:lnTo>
                    <a:lnTo>
                      <a:pt x="3719" y="937"/>
                    </a:lnTo>
                    <a:lnTo>
                      <a:pt x="3720" y="937"/>
                    </a:lnTo>
                    <a:lnTo>
                      <a:pt x="3720" y="935"/>
                    </a:lnTo>
                    <a:lnTo>
                      <a:pt x="3722" y="935"/>
                    </a:lnTo>
                    <a:lnTo>
                      <a:pt x="3722" y="933"/>
                    </a:lnTo>
                    <a:lnTo>
                      <a:pt x="3724" y="933"/>
                    </a:lnTo>
                    <a:lnTo>
                      <a:pt x="3724" y="930"/>
                    </a:lnTo>
                    <a:lnTo>
                      <a:pt x="3725" y="930"/>
                    </a:lnTo>
                    <a:lnTo>
                      <a:pt x="3725" y="928"/>
                    </a:lnTo>
                    <a:lnTo>
                      <a:pt x="3727" y="928"/>
                    </a:lnTo>
                    <a:lnTo>
                      <a:pt x="3727" y="927"/>
                    </a:lnTo>
                    <a:lnTo>
                      <a:pt x="3729" y="927"/>
                    </a:lnTo>
                    <a:lnTo>
                      <a:pt x="3729" y="925"/>
                    </a:lnTo>
                    <a:lnTo>
                      <a:pt x="3730" y="925"/>
                    </a:lnTo>
                    <a:lnTo>
                      <a:pt x="3730" y="922"/>
                    </a:lnTo>
                    <a:lnTo>
                      <a:pt x="3732" y="922"/>
                    </a:lnTo>
                    <a:lnTo>
                      <a:pt x="3732" y="920"/>
                    </a:lnTo>
                    <a:lnTo>
                      <a:pt x="3734" y="920"/>
                    </a:lnTo>
                    <a:lnTo>
                      <a:pt x="3734" y="918"/>
                    </a:lnTo>
                    <a:lnTo>
                      <a:pt x="3735" y="918"/>
                    </a:lnTo>
                    <a:lnTo>
                      <a:pt x="3735" y="917"/>
                    </a:lnTo>
                    <a:lnTo>
                      <a:pt x="3737" y="917"/>
                    </a:lnTo>
                    <a:lnTo>
                      <a:pt x="3737" y="913"/>
                    </a:lnTo>
                    <a:lnTo>
                      <a:pt x="3739" y="913"/>
                    </a:lnTo>
                    <a:lnTo>
                      <a:pt x="3739" y="912"/>
                    </a:lnTo>
                    <a:lnTo>
                      <a:pt x="3740" y="912"/>
                    </a:lnTo>
                    <a:lnTo>
                      <a:pt x="3740" y="910"/>
                    </a:lnTo>
                    <a:lnTo>
                      <a:pt x="3742" y="910"/>
                    </a:lnTo>
                    <a:lnTo>
                      <a:pt x="3742" y="908"/>
                    </a:lnTo>
                    <a:lnTo>
                      <a:pt x="3744" y="908"/>
                    </a:lnTo>
                    <a:lnTo>
                      <a:pt x="3744" y="905"/>
                    </a:lnTo>
                    <a:lnTo>
                      <a:pt x="3745" y="905"/>
                    </a:lnTo>
                    <a:lnTo>
                      <a:pt x="3745" y="903"/>
                    </a:lnTo>
                    <a:lnTo>
                      <a:pt x="3747" y="903"/>
                    </a:lnTo>
                    <a:lnTo>
                      <a:pt x="3747" y="902"/>
                    </a:lnTo>
                    <a:lnTo>
                      <a:pt x="3749" y="902"/>
                    </a:lnTo>
                    <a:lnTo>
                      <a:pt x="3749" y="900"/>
                    </a:lnTo>
                    <a:lnTo>
                      <a:pt x="3750" y="900"/>
                    </a:lnTo>
                    <a:lnTo>
                      <a:pt x="3750" y="897"/>
                    </a:lnTo>
                    <a:lnTo>
                      <a:pt x="3752" y="897"/>
                    </a:lnTo>
                    <a:lnTo>
                      <a:pt x="3752" y="895"/>
                    </a:lnTo>
                    <a:lnTo>
                      <a:pt x="3754" y="895"/>
                    </a:lnTo>
                    <a:lnTo>
                      <a:pt x="3754" y="893"/>
                    </a:lnTo>
                    <a:lnTo>
                      <a:pt x="3755" y="893"/>
                    </a:lnTo>
                    <a:lnTo>
                      <a:pt x="3755" y="890"/>
                    </a:lnTo>
                    <a:lnTo>
                      <a:pt x="3757" y="890"/>
                    </a:lnTo>
                    <a:lnTo>
                      <a:pt x="3757" y="888"/>
                    </a:lnTo>
                    <a:lnTo>
                      <a:pt x="3759" y="888"/>
                    </a:lnTo>
                    <a:lnTo>
                      <a:pt x="3759" y="887"/>
                    </a:lnTo>
                    <a:lnTo>
                      <a:pt x="3760" y="887"/>
                    </a:lnTo>
                    <a:lnTo>
                      <a:pt x="3760" y="885"/>
                    </a:lnTo>
                    <a:lnTo>
                      <a:pt x="3762" y="885"/>
                    </a:lnTo>
                    <a:lnTo>
                      <a:pt x="3762" y="882"/>
                    </a:lnTo>
                    <a:lnTo>
                      <a:pt x="3764" y="882"/>
                    </a:lnTo>
                    <a:lnTo>
                      <a:pt x="3764" y="880"/>
                    </a:lnTo>
                    <a:lnTo>
                      <a:pt x="3765" y="880"/>
                    </a:lnTo>
                    <a:lnTo>
                      <a:pt x="3765" y="878"/>
                    </a:lnTo>
                    <a:lnTo>
                      <a:pt x="3767" y="878"/>
                    </a:lnTo>
                    <a:lnTo>
                      <a:pt x="3767" y="877"/>
                    </a:lnTo>
                    <a:lnTo>
                      <a:pt x="3769" y="877"/>
                    </a:lnTo>
                    <a:lnTo>
                      <a:pt x="3769" y="873"/>
                    </a:lnTo>
                    <a:lnTo>
                      <a:pt x="3770" y="873"/>
                    </a:lnTo>
                    <a:lnTo>
                      <a:pt x="3770" y="872"/>
                    </a:lnTo>
                    <a:lnTo>
                      <a:pt x="3772" y="872"/>
                    </a:lnTo>
                    <a:lnTo>
                      <a:pt x="3772" y="870"/>
                    </a:lnTo>
                    <a:lnTo>
                      <a:pt x="3774" y="870"/>
                    </a:lnTo>
                    <a:lnTo>
                      <a:pt x="3774" y="867"/>
                    </a:lnTo>
                    <a:lnTo>
                      <a:pt x="3775" y="867"/>
                    </a:lnTo>
                    <a:lnTo>
                      <a:pt x="3775" y="865"/>
                    </a:lnTo>
                    <a:lnTo>
                      <a:pt x="3777" y="865"/>
                    </a:lnTo>
                    <a:lnTo>
                      <a:pt x="3777" y="863"/>
                    </a:lnTo>
                    <a:lnTo>
                      <a:pt x="3779" y="863"/>
                    </a:lnTo>
                    <a:lnTo>
                      <a:pt x="3779" y="862"/>
                    </a:lnTo>
                    <a:lnTo>
                      <a:pt x="3780" y="862"/>
                    </a:lnTo>
                    <a:lnTo>
                      <a:pt x="3780" y="858"/>
                    </a:lnTo>
                    <a:lnTo>
                      <a:pt x="3782" y="858"/>
                    </a:lnTo>
                    <a:lnTo>
                      <a:pt x="3782" y="857"/>
                    </a:lnTo>
                    <a:lnTo>
                      <a:pt x="3784" y="857"/>
                    </a:lnTo>
                    <a:lnTo>
                      <a:pt x="3784" y="855"/>
                    </a:lnTo>
                    <a:lnTo>
                      <a:pt x="3785" y="855"/>
                    </a:lnTo>
                    <a:lnTo>
                      <a:pt x="3785" y="853"/>
                    </a:lnTo>
                    <a:lnTo>
                      <a:pt x="3787" y="853"/>
                    </a:lnTo>
                    <a:lnTo>
                      <a:pt x="3787" y="850"/>
                    </a:lnTo>
                    <a:lnTo>
                      <a:pt x="3789" y="850"/>
                    </a:lnTo>
                    <a:lnTo>
                      <a:pt x="3789" y="848"/>
                    </a:lnTo>
                    <a:lnTo>
                      <a:pt x="3790" y="848"/>
                    </a:lnTo>
                    <a:lnTo>
                      <a:pt x="3790" y="847"/>
                    </a:lnTo>
                    <a:lnTo>
                      <a:pt x="3792" y="847"/>
                    </a:lnTo>
                    <a:lnTo>
                      <a:pt x="3792" y="843"/>
                    </a:lnTo>
                    <a:lnTo>
                      <a:pt x="3794" y="843"/>
                    </a:lnTo>
                    <a:lnTo>
                      <a:pt x="3794" y="842"/>
                    </a:lnTo>
                    <a:lnTo>
                      <a:pt x="3795" y="842"/>
                    </a:lnTo>
                    <a:lnTo>
                      <a:pt x="3795" y="840"/>
                    </a:lnTo>
                    <a:lnTo>
                      <a:pt x="3797" y="840"/>
                    </a:lnTo>
                    <a:lnTo>
                      <a:pt x="3797" y="838"/>
                    </a:lnTo>
                    <a:lnTo>
                      <a:pt x="3799" y="838"/>
                    </a:lnTo>
                    <a:lnTo>
                      <a:pt x="3799" y="835"/>
                    </a:lnTo>
                    <a:lnTo>
                      <a:pt x="3800" y="835"/>
                    </a:lnTo>
                    <a:lnTo>
                      <a:pt x="3800" y="833"/>
                    </a:lnTo>
                    <a:lnTo>
                      <a:pt x="3802" y="833"/>
                    </a:lnTo>
                    <a:lnTo>
                      <a:pt x="3802" y="832"/>
                    </a:lnTo>
                    <a:lnTo>
                      <a:pt x="3804" y="832"/>
                    </a:lnTo>
                    <a:lnTo>
                      <a:pt x="3804" y="828"/>
                    </a:lnTo>
                    <a:lnTo>
                      <a:pt x="3805" y="828"/>
                    </a:lnTo>
                    <a:lnTo>
                      <a:pt x="3805" y="827"/>
                    </a:lnTo>
                    <a:lnTo>
                      <a:pt x="3807" y="827"/>
                    </a:lnTo>
                    <a:lnTo>
                      <a:pt x="3807" y="825"/>
                    </a:lnTo>
                    <a:lnTo>
                      <a:pt x="3809" y="825"/>
                    </a:lnTo>
                    <a:lnTo>
                      <a:pt x="3809" y="822"/>
                    </a:lnTo>
                    <a:lnTo>
                      <a:pt x="3810" y="822"/>
                    </a:lnTo>
                    <a:lnTo>
                      <a:pt x="3810" y="820"/>
                    </a:lnTo>
                    <a:lnTo>
                      <a:pt x="3812" y="820"/>
                    </a:lnTo>
                    <a:lnTo>
                      <a:pt x="3812" y="818"/>
                    </a:lnTo>
                    <a:lnTo>
                      <a:pt x="3814" y="818"/>
                    </a:lnTo>
                    <a:lnTo>
                      <a:pt x="3814" y="817"/>
                    </a:lnTo>
                    <a:lnTo>
                      <a:pt x="3815" y="817"/>
                    </a:lnTo>
                    <a:lnTo>
                      <a:pt x="3815" y="813"/>
                    </a:lnTo>
                    <a:lnTo>
                      <a:pt x="3817" y="813"/>
                    </a:lnTo>
                    <a:lnTo>
                      <a:pt x="3817" y="812"/>
                    </a:lnTo>
                    <a:lnTo>
                      <a:pt x="3819" y="812"/>
                    </a:lnTo>
                    <a:lnTo>
                      <a:pt x="3819" y="810"/>
                    </a:lnTo>
                    <a:lnTo>
                      <a:pt x="3820" y="810"/>
                    </a:lnTo>
                    <a:lnTo>
                      <a:pt x="3820" y="807"/>
                    </a:lnTo>
                    <a:lnTo>
                      <a:pt x="3822" y="807"/>
                    </a:lnTo>
                    <a:lnTo>
                      <a:pt x="3822" y="805"/>
                    </a:lnTo>
                    <a:lnTo>
                      <a:pt x="3824" y="805"/>
                    </a:lnTo>
                    <a:lnTo>
                      <a:pt x="3824" y="803"/>
                    </a:lnTo>
                    <a:lnTo>
                      <a:pt x="3825" y="803"/>
                    </a:lnTo>
                    <a:lnTo>
                      <a:pt x="3825" y="802"/>
                    </a:lnTo>
                    <a:lnTo>
                      <a:pt x="3827" y="802"/>
                    </a:lnTo>
                    <a:lnTo>
                      <a:pt x="3827" y="798"/>
                    </a:lnTo>
                    <a:lnTo>
                      <a:pt x="3829" y="798"/>
                    </a:lnTo>
                    <a:lnTo>
                      <a:pt x="3829" y="797"/>
                    </a:lnTo>
                    <a:lnTo>
                      <a:pt x="3830" y="797"/>
                    </a:lnTo>
                    <a:lnTo>
                      <a:pt x="3830" y="795"/>
                    </a:lnTo>
                    <a:lnTo>
                      <a:pt x="3832" y="795"/>
                    </a:lnTo>
                    <a:lnTo>
                      <a:pt x="3832" y="792"/>
                    </a:lnTo>
                    <a:lnTo>
                      <a:pt x="3834" y="792"/>
                    </a:lnTo>
                    <a:lnTo>
                      <a:pt x="3834" y="790"/>
                    </a:lnTo>
                    <a:lnTo>
                      <a:pt x="3835" y="790"/>
                    </a:lnTo>
                    <a:lnTo>
                      <a:pt x="3835" y="788"/>
                    </a:lnTo>
                    <a:lnTo>
                      <a:pt x="3837" y="788"/>
                    </a:lnTo>
                    <a:lnTo>
                      <a:pt x="3837" y="785"/>
                    </a:lnTo>
                    <a:lnTo>
                      <a:pt x="3839" y="785"/>
                    </a:lnTo>
                    <a:lnTo>
                      <a:pt x="3839" y="783"/>
                    </a:lnTo>
                    <a:lnTo>
                      <a:pt x="3840" y="783"/>
                    </a:lnTo>
                    <a:lnTo>
                      <a:pt x="3840" y="782"/>
                    </a:lnTo>
                    <a:lnTo>
                      <a:pt x="3842" y="782"/>
                    </a:lnTo>
                    <a:lnTo>
                      <a:pt x="3842" y="778"/>
                    </a:lnTo>
                    <a:lnTo>
                      <a:pt x="3844" y="778"/>
                    </a:lnTo>
                    <a:lnTo>
                      <a:pt x="3844" y="777"/>
                    </a:lnTo>
                    <a:lnTo>
                      <a:pt x="3845" y="777"/>
                    </a:lnTo>
                    <a:lnTo>
                      <a:pt x="3845" y="775"/>
                    </a:lnTo>
                    <a:lnTo>
                      <a:pt x="3847" y="775"/>
                    </a:lnTo>
                    <a:lnTo>
                      <a:pt x="3847" y="773"/>
                    </a:lnTo>
                    <a:lnTo>
                      <a:pt x="3849" y="773"/>
                    </a:lnTo>
                    <a:lnTo>
                      <a:pt x="3849" y="770"/>
                    </a:lnTo>
                    <a:lnTo>
                      <a:pt x="3850" y="770"/>
                    </a:lnTo>
                    <a:lnTo>
                      <a:pt x="3850" y="768"/>
                    </a:lnTo>
                    <a:lnTo>
                      <a:pt x="3852" y="768"/>
                    </a:lnTo>
                    <a:lnTo>
                      <a:pt x="3852" y="767"/>
                    </a:lnTo>
                    <a:lnTo>
                      <a:pt x="3854" y="767"/>
                    </a:lnTo>
                    <a:lnTo>
                      <a:pt x="3854" y="763"/>
                    </a:lnTo>
                    <a:lnTo>
                      <a:pt x="3855" y="763"/>
                    </a:lnTo>
                    <a:lnTo>
                      <a:pt x="3855" y="762"/>
                    </a:lnTo>
                    <a:lnTo>
                      <a:pt x="3857" y="762"/>
                    </a:lnTo>
                    <a:lnTo>
                      <a:pt x="3857" y="760"/>
                    </a:lnTo>
                    <a:lnTo>
                      <a:pt x="3859" y="760"/>
                    </a:lnTo>
                    <a:lnTo>
                      <a:pt x="3859" y="757"/>
                    </a:lnTo>
                    <a:lnTo>
                      <a:pt x="3860" y="757"/>
                    </a:lnTo>
                    <a:lnTo>
                      <a:pt x="3860" y="755"/>
                    </a:lnTo>
                    <a:lnTo>
                      <a:pt x="3862" y="755"/>
                    </a:lnTo>
                    <a:lnTo>
                      <a:pt x="3862" y="753"/>
                    </a:lnTo>
                    <a:lnTo>
                      <a:pt x="3864" y="753"/>
                    </a:lnTo>
                    <a:lnTo>
                      <a:pt x="3864" y="750"/>
                    </a:lnTo>
                    <a:lnTo>
                      <a:pt x="3865" y="750"/>
                    </a:lnTo>
                    <a:lnTo>
                      <a:pt x="3865" y="748"/>
                    </a:lnTo>
                    <a:lnTo>
                      <a:pt x="3867" y="748"/>
                    </a:lnTo>
                    <a:lnTo>
                      <a:pt x="3867" y="747"/>
                    </a:lnTo>
                    <a:lnTo>
                      <a:pt x="3869" y="747"/>
                    </a:lnTo>
                    <a:lnTo>
                      <a:pt x="3869" y="743"/>
                    </a:lnTo>
                    <a:lnTo>
                      <a:pt x="3870" y="743"/>
                    </a:lnTo>
                    <a:lnTo>
                      <a:pt x="3870" y="742"/>
                    </a:lnTo>
                    <a:lnTo>
                      <a:pt x="3872" y="742"/>
                    </a:lnTo>
                    <a:lnTo>
                      <a:pt x="3872" y="740"/>
                    </a:lnTo>
                    <a:lnTo>
                      <a:pt x="3874" y="740"/>
                    </a:lnTo>
                    <a:lnTo>
                      <a:pt x="3874" y="737"/>
                    </a:lnTo>
                    <a:lnTo>
                      <a:pt x="3875" y="737"/>
                    </a:lnTo>
                    <a:lnTo>
                      <a:pt x="3875" y="735"/>
                    </a:lnTo>
                    <a:lnTo>
                      <a:pt x="3877" y="735"/>
                    </a:lnTo>
                    <a:lnTo>
                      <a:pt x="3877" y="733"/>
                    </a:lnTo>
                    <a:lnTo>
                      <a:pt x="3879" y="733"/>
                    </a:lnTo>
                    <a:lnTo>
                      <a:pt x="3879" y="732"/>
                    </a:lnTo>
                    <a:lnTo>
                      <a:pt x="3880" y="732"/>
                    </a:lnTo>
                    <a:lnTo>
                      <a:pt x="3880" y="728"/>
                    </a:lnTo>
                    <a:lnTo>
                      <a:pt x="3882" y="728"/>
                    </a:lnTo>
                    <a:lnTo>
                      <a:pt x="3882" y="727"/>
                    </a:lnTo>
                    <a:lnTo>
                      <a:pt x="3884" y="727"/>
                    </a:lnTo>
                    <a:lnTo>
                      <a:pt x="3884" y="725"/>
                    </a:lnTo>
                    <a:lnTo>
                      <a:pt x="3885" y="725"/>
                    </a:lnTo>
                    <a:lnTo>
                      <a:pt x="3885" y="722"/>
                    </a:lnTo>
                    <a:lnTo>
                      <a:pt x="3887" y="722"/>
                    </a:lnTo>
                    <a:lnTo>
                      <a:pt x="3887" y="720"/>
                    </a:lnTo>
                    <a:lnTo>
                      <a:pt x="3889" y="720"/>
                    </a:lnTo>
                    <a:lnTo>
                      <a:pt x="3889" y="717"/>
                    </a:lnTo>
                    <a:lnTo>
                      <a:pt x="3890" y="717"/>
                    </a:lnTo>
                    <a:lnTo>
                      <a:pt x="3890" y="715"/>
                    </a:lnTo>
                    <a:lnTo>
                      <a:pt x="3892" y="715"/>
                    </a:lnTo>
                    <a:lnTo>
                      <a:pt x="3892" y="713"/>
                    </a:lnTo>
                    <a:lnTo>
                      <a:pt x="3894" y="713"/>
                    </a:lnTo>
                    <a:lnTo>
                      <a:pt x="3894" y="710"/>
                    </a:lnTo>
                    <a:lnTo>
                      <a:pt x="3895" y="710"/>
                    </a:lnTo>
                    <a:lnTo>
                      <a:pt x="3895" y="708"/>
                    </a:lnTo>
                    <a:lnTo>
                      <a:pt x="3897" y="708"/>
                    </a:lnTo>
                    <a:lnTo>
                      <a:pt x="3897" y="707"/>
                    </a:lnTo>
                    <a:lnTo>
                      <a:pt x="3899" y="707"/>
                    </a:lnTo>
                    <a:lnTo>
                      <a:pt x="3899" y="703"/>
                    </a:lnTo>
                    <a:lnTo>
                      <a:pt x="3900" y="703"/>
                    </a:lnTo>
                    <a:lnTo>
                      <a:pt x="3900" y="702"/>
                    </a:lnTo>
                    <a:lnTo>
                      <a:pt x="3902" y="702"/>
                    </a:lnTo>
                    <a:lnTo>
                      <a:pt x="3902" y="700"/>
                    </a:lnTo>
                    <a:lnTo>
                      <a:pt x="3904" y="700"/>
                    </a:lnTo>
                    <a:lnTo>
                      <a:pt x="3904" y="697"/>
                    </a:lnTo>
                    <a:lnTo>
                      <a:pt x="3905" y="697"/>
                    </a:lnTo>
                    <a:lnTo>
                      <a:pt x="3905" y="695"/>
                    </a:lnTo>
                    <a:lnTo>
                      <a:pt x="3907" y="695"/>
                    </a:lnTo>
                    <a:lnTo>
                      <a:pt x="3907" y="693"/>
                    </a:lnTo>
                    <a:lnTo>
                      <a:pt x="3909" y="693"/>
                    </a:lnTo>
                    <a:lnTo>
                      <a:pt x="3909" y="690"/>
                    </a:lnTo>
                    <a:lnTo>
                      <a:pt x="3910" y="690"/>
                    </a:lnTo>
                    <a:lnTo>
                      <a:pt x="3910" y="688"/>
                    </a:lnTo>
                    <a:lnTo>
                      <a:pt x="3912" y="688"/>
                    </a:lnTo>
                    <a:lnTo>
                      <a:pt x="3912" y="687"/>
                    </a:lnTo>
                    <a:lnTo>
                      <a:pt x="3914" y="687"/>
                    </a:lnTo>
                    <a:lnTo>
                      <a:pt x="3914" y="683"/>
                    </a:lnTo>
                    <a:lnTo>
                      <a:pt x="3915" y="683"/>
                    </a:lnTo>
                    <a:lnTo>
                      <a:pt x="3915" y="682"/>
                    </a:lnTo>
                    <a:lnTo>
                      <a:pt x="3917" y="682"/>
                    </a:lnTo>
                    <a:lnTo>
                      <a:pt x="3917" y="680"/>
                    </a:lnTo>
                    <a:lnTo>
                      <a:pt x="3919" y="680"/>
                    </a:lnTo>
                    <a:lnTo>
                      <a:pt x="3919" y="677"/>
                    </a:lnTo>
                    <a:lnTo>
                      <a:pt x="3920" y="677"/>
                    </a:lnTo>
                    <a:lnTo>
                      <a:pt x="3920" y="675"/>
                    </a:lnTo>
                    <a:lnTo>
                      <a:pt x="3922" y="675"/>
                    </a:lnTo>
                    <a:lnTo>
                      <a:pt x="3922" y="673"/>
                    </a:lnTo>
                    <a:lnTo>
                      <a:pt x="3924" y="673"/>
                    </a:lnTo>
                    <a:lnTo>
                      <a:pt x="3924" y="670"/>
                    </a:lnTo>
                    <a:lnTo>
                      <a:pt x="3925" y="670"/>
                    </a:lnTo>
                    <a:lnTo>
                      <a:pt x="3925" y="668"/>
                    </a:lnTo>
                    <a:lnTo>
                      <a:pt x="3927" y="668"/>
                    </a:lnTo>
                    <a:lnTo>
                      <a:pt x="3927" y="667"/>
                    </a:lnTo>
                    <a:lnTo>
                      <a:pt x="3929" y="667"/>
                    </a:lnTo>
                    <a:lnTo>
                      <a:pt x="3929" y="663"/>
                    </a:lnTo>
                    <a:lnTo>
                      <a:pt x="3930" y="663"/>
                    </a:lnTo>
                    <a:lnTo>
                      <a:pt x="3930" y="662"/>
                    </a:lnTo>
                    <a:lnTo>
                      <a:pt x="3932" y="662"/>
                    </a:lnTo>
                    <a:lnTo>
                      <a:pt x="3932" y="660"/>
                    </a:lnTo>
                    <a:lnTo>
                      <a:pt x="3934" y="660"/>
                    </a:lnTo>
                    <a:lnTo>
                      <a:pt x="3934" y="657"/>
                    </a:lnTo>
                    <a:lnTo>
                      <a:pt x="3935" y="657"/>
                    </a:lnTo>
                    <a:lnTo>
                      <a:pt x="3935" y="655"/>
                    </a:lnTo>
                    <a:lnTo>
                      <a:pt x="3937" y="655"/>
                    </a:lnTo>
                    <a:lnTo>
                      <a:pt x="3937" y="653"/>
                    </a:lnTo>
                    <a:lnTo>
                      <a:pt x="3939" y="653"/>
                    </a:lnTo>
                    <a:lnTo>
                      <a:pt x="3939" y="650"/>
                    </a:lnTo>
                    <a:lnTo>
                      <a:pt x="3940" y="650"/>
                    </a:lnTo>
                    <a:lnTo>
                      <a:pt x="3940" y="648"/>
                    </a:lnTo>
                    <a:lnTo>
                      <a:pt x="3942" y="648"/>
                    </a:lnTo>
                    <a:lnTo>
                      <a:pt x="3942" y="645"/>
                    </a:lnTo>
                    <a:lnTo>
                      <a:pt x="3944" y="645"/>
                    </a:lnTo>
                    <a:lnTo>
                      <a:pt x="3944" y="643"/>
                    </a:lnTo>
                    <a:lnTo>
                      <a:pt x="3945" y="643"/>
                    </a:lnTo>
                    <a:lnTo>
                      <a:pt x="3945" y="642"/>
                    </a:lnTo>
                    <a:lnTo>
                      <a:pt x="3947" y="642"/>
                    </a:lnTo>
                    <a:lnTo>
                      <a:pt x="3947" y="638"/>
                    </a:lnTo>
                    <a:lnTo>
                      <a:pt x="3949" y="638"/>
                    </a:lnTo>
                    <a:lnTo>
                      <a:pt x="3949" y="637"/>
                    </a:lnTo>
                    <a:lnTo>
                      <a:pt x="3950" y="637"/>
                    </a:lnTo>
                    <a:lnTo>
                      <a:pt x="3950" y="635"/>
                    </a:lnTo>
                    <a:lnTo>
                      <a:pt x="3952" y="635"/>
                    </a:lnTo>
                    <a:lnTo>
                      <a:pt x="3952" y="632"/>
                    </a:lnTo>
                    <a:lnTo>
                      <a:pt x="3954" y="632"/>
                    </a:lnTo>
                    <a:lnTo>
                      <a:pt x="3954" y="630"/>
                    </a:lnTo>
                    <a:lnTo>
                      <a:pt x="3955" y="630"/>
                    </a:lnTo>
                    <a:lnTo>
                      <a:pt x="3955" y="628"/>
                    </a:lnTo>
                    <a:lnTo>
                      <a:pt x="3957" y="628"/>
                    </a:lnTo>
                    <a:lnTo>
                      <a:pt x="3957" y="625"/>
                    </a:lnTo>
                    <a:lnTo>
                      <a:pt x="3959" y="625"/>
                    </a:lnTo>
                    <a:lnTo>
                      <a:pt x="3959" y="623"/>
                    </a:lnTo>
                    <a:lnTo>
                      <a:pt x="3960" y="623"/>
                    </a:lnTo>
                    <a:lnTo>
                      <a:pt x="3960" y="622"/>
                    </a:lnTo>
                    <a:lnTo>
                      <a:pt x="3962" y="622"/>
                    </a:lnTo>
                    <a:lnTo>
                      <a:pt x="3962" y="618"/>
                    </a:lnTo>
                    <a:lnTo>
                      <a:pt x="3964" y="618"/>
                    </a:lnTo>
                    <a:lnTo>
                      <a:pt x="3964" y="617"/>
                    </a:lnTo>
                    <a:lnTo>
                      <a:pt x="3965" y="617"/>
                    </a:lnTo>
                    <a:lnTo>
                      <a:pt x="3965" y="613"/>
                    </a:lnTo>
                    <a:lnTo>
                      <a:pt x="3967" y="613"/>
                    </a:lnTo>
                    <a:lnTo>
                      <a:pt x="3967" y="612"/>
                    </a:lnTo>
                    <a:lnTo>
                      <a:pt x="3969" y="612"/>
                    </a:lnTo>
                    <a:lnTo>
                      <a:pt x="3969" y="610"/>
                    </a:lnTo>
                    <a:lnTo>
                      <a:pt x="3970" y="610"/>
                    </a:lnTo>
                    <a:lnTo>
                      <a:pt x="3970" y="607"/>
                    </a:lnTo>
                    <a:lnTo>
                      <a:pt x="3972" y="607"/>
                    </a:lnTo>
                    <a:lnTo>
                      <a:pt x="3972" y="605"/>
                    </a:lnTo>
                    <a:lnTo>
                      <a:pt x="3974" y="605"/>
                    </a:lnTo>
                    <a:lnTo>
                      <a:pt x="3974" y="603"/>
                    </a:lnTo>
                    <a:lnTo>
                      <a:pt x="3975" y="603"/>
                    </a:lnTo>
                    <a:lnTo>
                      <a:pt x="3975" y="600"/>
                    </a:lnTo>
                    <a:lnTo>
                      <a:pt x="3977" y="600"/>
                    </a:lnTo>
                    <a:lnTo>
                      <a:pt x="3977" y="598"/>
                    </a:lnTo>
                    <a:lnTo>
                      <a:pt x="3979" y="598"/>
                    </a:lnTo>
                    <a:lnTo>
                      <a:pt x="3979" y="595"/>
                    </a:lnTo>
                    <a:lnTo>
                      <a:pt x="3980" y="595"/>
                    </a:lnTo>
                    <a:lnTo>
                      <a:pt x="3980" y="593"/>
                    </a:lnTo>
                    <a:lnTo>
                      <a:pt x="3982" y="593"/>
                    </a:lnTo>
                    <a:lnTo>
                      <a:pt x="3982" y="592"/>
                    </a:lnTo>
                    <a:lnTo>
                      <a:pt x="3984" y="592"/>
                    </a:lnTo>
                    <a:lnTo>
                      <a:pt x="3984" y="588"/>
                    </a:lnTo>
                    <a:lnTo>
                      <a:pt x="3985" y="588"/>
                    </a:lnTo>
                    <a:lnTo>
                      <a:pt x="3985" y="587"/>
                    </a:lnTo>
                    <a:lnTo>
                      <a:pt x="3987" y="587"/>
                    </a:lnTo>
                    <a:lnTo>
                      <a:pt x="3987" y="583"/>
                    </a:lnTo>
                    <a:lnTo>
                      <a:pt x="3989" y="583"/>
                    </a:lnTo>
                    <a:lnTo>
                      <a:pt x="3989" y="582"/>
                    </a:lnTo>
                    <a:lnTo>
                      <a:pt x="3990" y="582"/>
                    </a:lnTo>
                    <a:lnTo>
                      <a:pt x="3990" y="580"/>
                    </a:lnTo>
                    <a:lnTo>
                      <a:pt x="3992" y="580"/>
                    </a:lnTo>
                    <a:lnTo>
                      <a:pt x="3992" y="577"/>
                    </a:lnTo>
                    <a:lnTo>
                      <a:pt x="3994" y="577"/>
                    </a:lnTo>
                    <a:lnTo>
                      <a:pt x="3994" y="575"/>
                    </a:lnTo>
                    <a:lnTo>
                      <a:pt x="3995" y="575"/>
                    </a:lnTo>
                    <a:lnTo>
                      <a:pt x="3995" y="573"/>
                    </a:lnTo>
                    <a:lnTo>
                      <a:pt x="3997" y="573"/>
                    </a:lnTo>
                    <a:lnTo>
                      <a:pt x="3997" y="570"/>
                    </a:lnTo>
                    <a:lnTo>
                      <a:pt x="3999" y="570"/>
                    </a:lnTo>
                    <a:lnTo>
                      <a:pt x="3999" y="568"/>
                    </a:lnTo>
                    <a:lnTo>
                      <a:pt x="4000" y="568"/>
                    </a:lnTo>
                    <a:lnTo>
                      <a:pt x="4000" y="565"/>
                    </a:lnTo>
                    <a:lnTo>
                      <a:pt x="4002" y="565"/>
                    </a:lnTo>
                    <a:lnTo>
                      <a:pt x="4002" y="563"/>
                    </a:lnTo>
                    <a:lnTo>
                      <a:pt x="4004" y="563"/>
                    </a:lnTo>
                    <a:lnTo>
                      <a:pt x="4004" y="562"/>
                    </a:lnTo>
                    <a:lnTo>
                      <a:pt x="4005" y="562"/>
                    </a:lnTo>
                    <a:lnTo>
                      <a:pt x="4005" y="558"/>
                    </a:lnTo>
                    <a:lnTo>
                      <a:pt x="4007" y="558"/>
                    </a:lnTo>
                    <a:lnTo>
                      <a:pt x="4007" y="557"/>
                    </a:lnTo>
                    <a:lnTo>
                      <a:pt x="4009" y="557"/>
                    </a:lnTo>
                    <a:lnTo>
                      <a:pt x="4009" y="555"/>
                    </a:lnTo>
                    <a:lnTo>
                      <a:pt x="4010" y="555"/>
                    </a:lnTo>
                    <a:lnTo>
                      <a:pt x="4010" y="552"/>
                    </a:lnTo>
                    <a:lnTo>
                      <a:pt x="4012" y="552"/>
                    </a:lnTo>
                    <a:lnTo>
                      <a:pt x="4012" y="550"/>
                    </a:lnTo>
                    <a:lnTo>
                      <a:pt x="4014" y="550"/>
                    </a:lnTo>
                    <a:lnTo>
                      <a:pt x="4014" y="547"/>
                    </a:lnTo>
                    <a:lnTo>
                      <a:pt x="4015" y="547"/>
                    </a:lnTo>
                    <a:lnTo>
                      <a:pt x="4015" y="545"/>
                    </a:lnTo>
                    <a:lnTo>
                      <a:pt x="4017" y="545"/>
                    </a:lnTo>
                    <a:lnTo>
                      <a:pt x="4017" y="543"/>
                    </a:lnTo>
                    <a:lnTo>
                      <a:pt x="4019" y="543"/>
                    </a:lnTo>
                    <a:lnTo>
                      <a:pt x="4019" y="540"/>
                    </a:lnTo>
                    <a:lnTo>
                      <a:pt x="4020" y="540"/>
                    </a:lnTo>
                    <a:lnTo>
                      <a:pt x="4020" y="538"/>
                    </a:lnTo>
                    <a:lnTo>
                      <a:pt x="4022" y="538"/>
                    </a:lnTo>
                    <a:lnTo>
                      <a:pt x="4022" y="535"/>
                    </a:lnTo>
                    <a:lnTo>
                      <a:pt x="4024" y="535"/>
                    </a:lnTo>
                    <a:lnTo>
                      <a:pt x="4024" y="533"/>
                    </a:lnTo>
                    <a:lnTo>
                      <a:pt x="4025" y="533"/>
                    </a:lnTo>
                    <a:lnTo>
                      <a:pt x="4025" y="532"/>
                    </a:lnTo>
                    <a:lnTo>
                      <a:pt x="4027" y="532"/>
                    </a:lnTo>
                    <a:lnTo>
                      <a:pt x="4027" y="528"/>
                    </a:lnTo>
                    <a:lnTo>
                      <a:pt x="4029" y="528"/>
                    </a:lnTo>
                    <a:lnTo>
                      <a:pt x="4029" y="527"/>
                    </a:lnTo>
                    <a:lnTo>
                      <a:pt x="4030" y="527"/>
                    </a:lnTo>
                    <a:lnTo>
                      <a:pt x="4030" y="523"/>
                    </a:lnTo>
                    <a:lnTo>
                      <a:pt x="4032" y="523"/>
                    </a:lnTo>
                    <a:lnTo>
                      <a:pt x="4032" y="522"/>
                    </a:lnTo>
                    <a:lnTo>
                      <a:pt x="4034" y="522"/>
                    </a:lnTo>
                    <a:lnTo>
                      <a:pt x="4034" y="520"/>
                    </a:lnTo>
                    <a:lnTo>
                      <a:pt x="4035" y="520"/>
                    </a:lnTo>
                    <a:lnTo>
                      <a:pt x="4035" y="517"/>
                    </a:lnTo>
                    <a:lnTo>
                      <a:pt x="4037" y="517"/>
                    </a:lnTo>
                    <a:lnTo>
                      <a:pt x="4037" y="515"/>
                    </a:lnTo>
                    <a:lnTo>
                      <a:pt x="4039" y="515"/>
                    </a:lnTo>
                    <a:lnTo>
                      <a:pt x="4039" y="512"/>
                    </a:lnTo>
                    <a:lnTo>
                      <a:pt x="4040" y="512"/>
                    </a:lnTo>
                    <a:lnTo>
                      <a:pt x="4040" y="510"/>
                    </a:lnTo>
                    <a:lnTo>
                      <a:pt x="4042" y="510"/>
                    </a:lnTo>
                    <a:lnTo>
                      <a:pt x="4042" y="508"/>
                    </a:lnTo>
                    <a:lnTo>
                      <a:pt x="4044" y="508"/>
                    </a:lnTo>
                    <a:lnTo>
                      <a:pt x="4044" y="505"/>
                    </a:lnTo>
                    <a:lnTo>
                      <a:pt x="4045" y="505"/>
                    </a:lnTo>
                    <a:lnTo>
                      <a:pt x="4045" y="503"/>
                    </a:lnTo>
                    <a:lnTo>
                      <a:pt x="4047" y="503"/>
                    </a:lnTo>
                    <a:lnTo>
                      <a:pt x="4047" y="500"/>
                    </a:lnTo>
                    <a:lnTo>
                      <a:pt x="4049" y="500"/>
                    </a:lnTo>
                    <a:lnTo>
                      <a:pt x="4049" y="498"/>
                    </a:lnTo>
                    <a:lnTo>
                      <a:pt x="4050" y="498"/>
                    </a:lnTo>
                    <a:lnTo>
                      <a:pt x="4050" y="497"/>
                    </a:lnTo>
                    <a:lnTo>
                      <a:pt x="4052" y="497"/>
                    </a:lnTo>
                    <a:lnTo>
                      <a:pt x="4052" y="493"/>
                    </a:lnTo>
                    <a:lnTo>
                      <a:pt x="4054" y="493"/>
                    </a:lnTo>
                    <a:lnTo>
                      <a:pt x="4054" y="492"/>
                    </a:lnTo>
                    <a:lnTo>
                      <a:pt x="4055" y="492"/>
                    </a:lnTo>
                    <a:lnTo>
                      <a:pt x="4055" y="488"/>
                    </a:lnTo>
                    <a:lnTo>
                      <a:pt x="4057" y="488"/>
                    </a:lnTo>
                    <a:lnTo>
                      <a:pt x="4057" y="487"/>
                    </a:lnTo>
                    <a:lnTo>
                      <a:pt x="4059" y="487"/>
                    </a:lnTo>
                    <a:lnTo>
                      <a:pt x="4059" y="483"/>
                    </a:lnTo>
                    <a:lnTo>
                      <a:pt x="4060" y="483"/>
                    </a:lnTo>
                    <a:lnTo>
                      <a:pt x="4060" y="482"/>
                    </a:lnTo>
                    <a:lnTo>
                      <a:pt x="4062" y="482"/>
                    </a:lnTo>
                    <a:lnTo>
                      <a:pt x="4062" y="480"/>
                    </a:lnTo>
                    <a:lnTo>
                      <a:pt x="4064" y="480"/>
                    </a:lnTo>
                    <a:lnTo>
                      <a:pt x="4064" y="477"/>
                    </a:lnTo>
                    <a:lnTo>
                      <a:pt x="4065" y="477"/>
                    </a:lnTo>
                    <a:lnTo>
                      <a:pt x="4065" y="475"/>
                    </a:lnTo>
                    <a:lnTo>
                      <a:pt x="4067" y="475"/>
                    </a:lnTo>
                    <a:lnTo>
                      <a:pt x="4067" y="472"/>
                    </a:lnTo>
                    <a:lnTo>
                      <a:pt x="4069" y="472"/>
                    </a:lnTo>
                    <a:lnTo>
                      <a:pt x="4069" y="470"/>
                    </a:lnTo>
                    <a:lnTo>
                      <a:pt x="4070" y="470"/>
                    </a:lnTo>
                    <a:lnTo>
                      <a:pt x="4070" y="467"/>
                    </a:lnTo>
                    <a:lnTo>
                      <a:pt x="4072" y="467"/>
                    </a:lnTo>
                    <a:lnTo>
                      <a:pt x="4072" y="465"/>
                    </a:lnTo>
                    <a:lnTo>
                      <a:pt x="4074" y="465"/>
                    </a:lnTo>
                    <a:lnTo>
                      <a:pt x="4074" y="463"/>
                    </a:lnTo>
                    <a:lnTo>
                      <a:pt x="4075" y="463"/>
                    </a:lnTo>
                    <a:lnTo>
                      <a:pt x="4075" y="460"/>
                    </a:lnTo>
                    <a:lnTo>
                      <a:pt x="4077" y="460"/>
                    </a:lnTo>
                    <a:lnTo>
                      <a:pt x="4077" y="458"/>
                    </a:lnTo>
                    <a:lnTo>
                      <a:pt x="4079" y="458"/>
                    </a:lnTo>
                    <a:lnTo>
                      <a:pt x="4079" y="455"/>
                    </a:lnTo>
                    <a:lnTo>
                      <a:pt x="4080" y="455"/>
                    </a:lnTo>
                    <a:lnTo>
                      <a:pt x="4080" y="453"/>
                    </a:lnTo>
                    <a:lnTo>
                      <a:pt x="4082" y="453"/>
                    </a:lnTo>
                    <a:lnTo>
                      <a:pt x="4082" y="450"/>
                    </a:lnTo>
                    <a:lnTo>
                      <a:pt x="4084" y="450"/>
                    </a:lnTo>
                    <a:lnTo>
                      <a:pt x="4084" y="448"/>
                    </a:lnTo>
                    <a:lnTo>
                      <a:pt x="4085" y="448"/>
                    </a:lnTo>
                    <a:lnTo>
                      <a:pt x="4085" y="447"/>
                    </a:lnTo>
                    <a:lnTo>
                      <a:pt x="4087" y="447"/>
                    </a:lnTo>
                    <a:lnTo>
                      <a:pt x="4087" y="443"/>
                    </a:lnTo>
                    <a:lnTo>
                      <a:pt x="4089" y="443"/>
                    </a:lnTo>
                    <a:lnTo>
                      <a:pt x="4089" y="442"/>
                    </a:lnTo>
                    <a:lnTo>
                      <a:pt x="4090" y="442"/>
                    </a:lnTo>
                    <a:lnTo>
                      <a:pt x="4090" y="438"/>
                    </a:lnTo>
                    <a:lnTo>
                      <a:pt x="4092" y="438"/>
                    </a:lnTo>
                    <a:lnTo>
                      <a:pt x="4092" y="437"/>
                    </a:lnTo>
                    <a:lnTo>
                      <a:pt x="4094" y="437"/>
                    </a:lnTo>
                    <a:lnTo>
                      <a:pt x="4094" y="433"/>
                    </a:lnTo>
                    <a:lnTo>
                      <a:pt x="4095" y="433"/>
                    </a:lnTo>
                    <a:lnTo>
                      <a:pt x="4095" y="432"/>
                    </a:lnTo>
                    <a:lnTo>
                      <a:pt x="4097" y="432"/>
                    </a:lnTo>
                    <a:lnTo>
                      <a:pt x="4097" y="430"/>
                    </a:lnTo>
                    <a:lnTo>
                      <a:pt x="4099" y="430"/>
                    </a:lnTo>
                    <a:lnTo>
                      <a:pt x="4099" y="427"/>
                    </a:lnTo>
                    <a:lnTo>
                      <a:pt x="4100" y="427"/>
                    </a:lnTo>
                    <a:lnTo>
                      <a:pt x="4100" y="425"/>
                    </a:lnTo>
                    <a:lnTo>
                      <a:pt x="4102" y="425"/>
                    </a:lnTo>
                    <a:lnTo>
                      <a:pt x="4102" y="422"/>
                    </a:lnTo>
                    <a:lnTo>
                      <a:pt x="4104" y="422"/>
                    </a:lnTo>
                    <a:lnTo>
                      <a:pt x="4104" y="420"/>
                    </a:lnTo>
                    <a:lnTo>
                      <a:pt x="4105" y="420"/>
                    </a:lnTo>
                    <a:lnTo>
                      <a:pt x="4105" y="417"/>
                    </a:lnTo>
                    <a:lnTo>
                      <a:pt x="4107" y="417"/>
                    </a:lnTo>
                    <a:lnTo>
                      <a:pt x="4107" y="415"/>
                    </a:lnTo>
                    <a:lnTo>
                      <a:pt x="4109" y="415"/>
                    </a:lnTo>
                    <a:lnTo>
                      <a:pt x="4109" y="413"/>
                    </a:lnTo>
                    <a:lnTo>
                      <a:pt x="4110" y="413"/>
                    </a:lnTo>
                    <a:lnTo>
                      <a:pt x="4110" y="410"/>
                    </a:lnTo>
                    <a:lnTo>
                      <a:pt x="4112" y="410"/>
                    </a:lnTo>
                    <a:lnTo>
                      <a:pt x="4112" y="408"/>
                    </a:lnTo>
                    <a:lnTo>
                      <a:pt x="4114" y="408"/>
                    </a:lnTo>
                    <a:lnTo>
                      <a:pt x="4114" y="405"/>
                    </a:lnTo>
                    <a:lnTo>
                      <a:pt x="4115" y="405"/>
                    </a:lnTo>
                    <a:lnTo>
                      <a:pt x="4115" y="403"/>
                    </a:lnTo>
                    <a:lnTo>
                      <a:pt x="4117" y="403"/>
                    </a:lnTo>
                    <a:lnTo>
                      <a:pt x="4117" y="400"/>
                    </a:lnTo>
                    <a:lnTo>
                      <a:pt x="4119" y="400"/>
                    </a:lnTo>
                    <a:lnTo>
                      <a:pt x="4119" y="398"/>
                    </a:lnTo>
                    <a:lnTo>
                      <a:pt x="4120" y="398"/>
                    </a:lnTo>
                    <a:lnTo>
                      <a:pt x="4120" y="395"/>
                    </a:lnTo>
                    <a:lnTo>
                      <a:pt x="4122" y="395"/>
                    </a:lnTo>
                    <a:lnTo>
                      <a:pt x="4122" y="393"/>
                    </a:lnTo>
                    <a:lnTo>
                      <a:pt x="4124" y="393"/>
                    </a:lnTo>
                    <a:lnTo>
                      <a:pt x="4124" y="392"/>
                    </a:lnTo>
                    <a:lnTo>
                      <a:pt x="4125" y="392"/>
                    </a:lnTo>
                    <a:lnTo>
                      <a:pt x="4125" y="388"/>
                    </a:lnTo>
                    <a:lnTo>
                      <a:pt x="4127" y="388"/>
                    </a:lnTo>
                    <a:lnTo>
                      <a:pt x="4127" y="387"/>
                    </a:lnTo>
                    <a:lnTo>
                      <a:pt x="4129" y="387"/>
                    </a:lnTo>
                    <a:lnTo>
                      <a:pt x="4129" y="383"/>
                    </a:lnTo>
                    <a:lnTo>
                      <a:pt x="4130" y="383"/>
                    </a:lnTo>
                    <a:lnTo>
                      <a:pt x="4130" y="382"/>
                    </a:lnTo>
                    <a:lnTo>
                      <a:pt x="4132" y="382"/>
                    </a:lnTo>
                    <a:lnTo>
                      <a:pt x="4132" y="378"/>
                    </a:lnTo>
                    <a:lnTo>
                      <a:pt x="4134" y="378"/>
                    </a:lnTo>
                    <a:lnTo>
                      <a:pt x="4134" y="377"/>
                    </a:lnTo>
                    <a:lnTo>
                      <a:pt x="4135" y="377"/>
                    </a:lnTo>
                    <a:lnTo>
                      <a:pt x="4135" y="373"/>
                    </a:lnTo>
                    <a:lnTo>
                      <a:pt x="4137" y="373"/>
                    </a:lnTo>
                    <a:lnTo>
                      <a:pt x="4137" y="372"/>
                    </a:lnTo>
                    <a:lnTo>
                      <a:pt x="4139" y="372"/>
                    </a:lnTo>
                    <a:lnTo>
                      <a:pt x="4139" y="368"/>
                    </a:lnTo>
                    <a:lnTo>
                      <a:pt x="4140" y="368"/>
                    </a:lnTo>
                    <a:lnTo>
                      <a:pt x="4140" y="367"/>
                    </a:lnTo>
                    <a:lnTo>
                      <a:pt x="4142" y="367"/>
                    </a:lnTo>
                    <a:lnTo>
                      <a:pt x="4142" y="363"/>
                    </a:lnTo>
                    <a:lnTo>
                      <a:pt x="4144" y="363"/>
                    </a:lnTo>
                    <a:lnTo>
                      <a:pt x="4144" y="362"/>
                    </a:lnTo>
                    <a:lnTo>
                      <a:pt x="4145" y="362"/>
                    </a:lnTo>
                    <a:lnTo>
                      <a:pt x="4145" y="360"/>
                    </a:lnTo>
                    <a:lnTo>
                      <a:pt x="4147" y="360"/>
                    </a:lnTo>
                    <a:lnTo>
                      <a:pt x="4147" y="357"/>
                    </a:lnTo>
                    <a:lnTo>
                      <a:pt x="4149" y="357"/>
                    </a:lnTo>
                    <a:lnTo>
                      <a:pt x="4149" y="355"/>
                    </a:lnTo>
                    <a:lnTo>
                      <a:pt x="4150" y="355"/>
                    </a:lnTo>
                    <a:lnTo>
                      <a:pt x="4150" y="352"/>
                    </a:lnTo>
                    <a:lnTo>
                      <a:pt x="4152" y="352"/>
                    </a:lnTo>
                    <a:lnTo>
                      <a:pt x="4152" y="350"/>
                    </a:lnTo>
                    <a:lnTo>
                      <a:pt x="4154" y="350"/>
                    </a:lnTo>
                    <a:lnTo>
                      <a:pt x="4154" y="347"/>
                    </a:lnTo>
                    <a:lnTo>
                      <a:pt x="4155" y="347"/>
                    </a:lnTo>
                    <a:lnTo>
                      <a:pt x="4155" y="345"/>
                    </a:lnTo>
                    <a:lnTo>
                      <a:pt x="4157" y="345"/>
                    </a:lnTo>
                    <a:lnTo>
                      <a:pt x="4157" y="342"/>
                    </a:lnTo>
                    <a:lnTo>
                      <a:pt x="4159" y="342"/>
                    </a:lnTo>
                    <a:lnTo>
                      <a:pt x="4159" y="340"/>
                    </a:lnTo>
                    <a:lnTo>
                      <a:pt x="4160" y="340"/>
                    </a:lnTo>
                    <a:lnTo>
                      <a:pt x="4160" y="337"/>
                    </a:lnTo>
                    <a:lnTo>
                      <a:pt x="4162" y="337"/>
                    </a:lnTo>
                    <a:lnTo>
                      <a:pt x="4162" y="335"/>
                    </a:lnTo>
                    <a:lnTo>
                      <a:pt x="4164" y="335"/>
                    </a:lnTo>
                    <a:lnTo>
                      <a:pt x="4164" y="332"/>
                    </a:lnTo>
                    <a:lnTo>
                      <a:pt x="4165" y="332"/>
                    </a:lnTo>
                    <a:lnTo>
                      <a:pt x="4165" y="330"/>
                    </a:lnTo>
                    <a:lnTo>
                      <a:pt x="4167" y="330"/>
                    </a:lnTo>
                    <a:lnTo>
                      <a:pt x="4167" y="328"/>
                    </a:lnTo>
                    <a:lnTo>
                      <a:pt x="4169" y="328"/>
                    </a:lnTo>
                    <a:lnTo>
                      <a:pt x="4169" y="325"/>
                    </a:lnTo>
                    <a:lnTo>
                      <a:pt x="4170" y="325"/>
                    </a:lnTo>
                    <a:lnTo>
                      <a:pt x="4170" y="323"/>
                    </a:lnTo>
                    <a:lnTo>
                      <a:pt x="4172" y="323"/>
                    </a:lnTo>
                    <a:lnTo>
                      <a:pt x="4172" y="320"/>
                    </a:lnTo>
                    <a:lnTo>
                      <a:pt x="4174" y="320"/>
                    </a:lnTo>
                    <a:lnTo>
                      <a:pt x="4174" y="318"/>
                    </a:lnTo>
                    <a:lnTo>
                      <a:pt x="4175" y="318"/>
                    </a:lnTo>
                    <a:lnTo>
                      <a:pt x="4175" y="315"/>
                    </a:lnTo>
                    <a:lnTo>
                      <a:pt x="4177" y="315"/>
                    </a:lnTo>
                    <a:lnTo>
                      <a:pt x="4177" y="313"/>
                    </a:lnTo>
                    <a:lnTo>
                      <a:pt x="4179" y="313"/>
                    </a:lnTo>
                    <a:lnTo>
                      <a:pt x="4179" y="310"/>
                    </a:lnTo>
                    <a:lnTo>
                      <a:pt x="4180" y="310"/>
                    </a:lnTo>
                    <a:lnTo>
                      <a:pt x="4180" y="308"/>
                    </a:lnTo>
                    <a:lnTo>
                      <a:pt x="4182" y="308"/>
                    </a:lnTo>
                    <a:lnTo>
                      <a:pt x="4182" y="305"/>
                    </a:lnTo>
                    <a:lnTo>
                      <a:pt x="4184" y="305"/>
                    </a:lnTo>
                    <a:lnTo>
                      <a:pt x="4184" y="303"/>
                    </a:lnTo>
                    <a:lnTo>
                      <a:pt x="4185" y="303"/>
                    </a:lnTo>
                    <a:lnTo>
                      <a:pt x="4185" y="300"/>
                    </a:lnTo>
                    <a:lnTo>
                      <a:pt x="4187" y="300"/>
                    </a:lnTo>
                    <a:lnTo>
                      <a:pt x="4187" y="298"/>
                    </a:lnTo>
                    <a:lnTo>
                      <a:pt x="4189" y="298"/>
                    </a:lnTo>
                    <a:lnTo>
                      <a:pt x="4189" y="295"/>
                    </a:lnTo>
                    <a:lnTo>
                      <a:pt x="4190" y="295"/>
                    </a:lnTo>
                    <a:lnTo>
                      <a:pt x="4190" y="293"/>
                    </a:lnTo>
                    <a:lnTo>
                      <a:pt x="4192" y="293"/>
                    </a:lnTo>
                    <a:lnTo>
                      <a:pt x="4192" y="290"/>
                    </a:lnTo>
                    <a:lnTo>
                      <a:pt x="4194" y="290"/>
                    </a:lnTo>
                    <a:lnTo>
                      <a:pt x="4194" y="288"/>
                    </a:lnTo>
                    <a:lnTo>
                      <a:pt x="4195" y="288"/>
                    </a:lnTo>
                    <a:lnTo>
                      <a:pt x="4195" y="285"/>
                    </a:lnTo>
                    <a:lnTo>
                      <a:pt x="4197" y="285"/>
                    </a:lnTo>
                    <a:lnTo>
                      <a:pt x="4197" y="283"/>
                    </a:lnTo>
                    <a:lnTo>
                      <a:pt x="4199" y="283"/>
                    </a:lnTo>
                    <a:lnTo>
                      <a:pt x="4199" y="280"/>
                    </a:lnTo>
                    <a:lnTo>
                      <a:pt x="4200" y="280"/>
                    </a:lnTo>
                    <a:lnTo>
                      <a:pt x="4200" y="278"/>
                    </a:lnTo>
                    <a:lnTo>
                      <a:pt x="4202" y="278"/>
                    </a:lnTo>
                    <a:lnTo>
                      <a:pt x="4202" y="275"/>
                    </a:lnTo>
                    <a:lnTo>
                      <a:pt x="4204" y="275"/>
                    </a:lnTo>
                    <a:lnTo>
                      <a:pt x="4204" y="273"/>
                    </a:lnTo>
                    <a:lnTo>
                      <a:pt x="4200" y="273"/>
                    </a:lnTo>
                    <a:lnTo>
                      <a:pt x="4200" y="272"/>
                    </a:lnTo>
                    <a:lnTo>
                      <a:pt x="4197" y="272"/>
                    </a:lnTo>
                    <a:lnTo>
                      <a:pt x="4197" y="270"/>
                    </a:lnTo>
                    <a:lnTo>
                      <a:pt x="4194" y="270"/>
                    </a:lnTo>
                    <a:lnTo>
                      <a:pt x="4194" y="268"/>
                    </a:lnTo>
                    <a:lnTo>
                      <a:pt x="4190" y="268"/>
                    </a:lnTo>
                    <a:lnTo>
                      <a:pt x="4190" y="267"/>
                    </a:lnTo>
                    <a:lnTo>
                      <a:pt x="4189" y="267"/>
                    </a:lnTo>
                    <a:lnTo>
                      <a:pt x="4189" y="265"/>
                    </a:lnTo>
                    <a:lnTo>
                      <a:pt x="4185" y="265"/>
                    </a:lnTo>
                    <a:lnTo>
                      <a:pt x="4185" y="263"/>
                    </a:lnTo>
                    <a:lnTo>
                      <a:pt x="4182" y="263"/>
                    </a:lnTo>
                    <a:lnTo>
                      <a:pt x="4182" y="262"/>
                    </a:lnTo>
                    <a:lnTo>
                      <a:pt x="4179" y="262"/>
                    </a:lnTo>
                    <a:lnTo>
                      <a:pt x="4179" y="260"/>
                    </a:lnTo>
                    <a:lnTo>
                      <a:pt x="4177" y="260"/>
                    </a:lnTo>
                    <a:lnTo>
                      <a:pt x="4177" y="258"/>
                    </a:lnTo>
                    <a:lnTo>
                      <a:pt x="4180" y="258"/>
                    </a:lnTo>
                    <a:lnTo>
                      <a:pt x="4180" y="260"/>
                    </a:lnTo>
                    <a:lnTo>
                      <a:pt x="4184" y="260"/>
                    </a:lnTo>
                    <a:lnTo>
                      <a:pt x="4184" y="262"/>
                    </a:lnTo>
                    <a:lnTo>
                      <a:pt x="4187" y="262"/>
                    </a:lnTo>
                    <a:lnTo>
                      <a:pt x="4187" y="263"/>
                    </a:lnTo>
                    <a:lnTo>
                      <a:pt x="4190" y="263"/>
                    </a:lnTo>
                    <a:lnTo>
                      <a:pt x="4190" y="265"/>
                    </a:lnTo>
                    <a:lnTo>
                      <a:pt x="4192" y="265"/>
                    </a:lnTo>
                    <a:lnTo>
                      <a:pt x="4192" y="267"/>
                    </a:lnTo>
                    <a:lnTo>
                      <a:pt x="4195" y="267"/>
                    </a:lnTo>
                    <a:lnTo>
                      <a:pt x="4195" y="268"/>
                    </a:lnTo>
                    <a:lnTo>
                      <a:pt x="4199" y="268"/>
                    </a:lnTo>
                    <a:lnTo>
                      <a:pt x="4199" y="270"/>
                    </a:lnTo>
                    <a:lnTo>
                      <a:pt x="4202" y="270"/>
                    </a:lnTo>
                    <a:lnTo>
                      <a:pt x="4202" y="272"/>
                    </a:lnTo>
                    <a:lnTo>
                      <a:pt x="4205" y="272"/>
                    </a:lnTo>
                    <a:lnTo>
                      <a:pt x="4205" y="273"/>
                    </a:lnTo>
                    <a:lnTo>
                      <a:pt x="4207" y="273"/>
                    </a:lnTo>
                    <a:lnTo>
                      <a:pt x="4207" y="275"/>
                    </a:lnTo>
                    <a:lnTo>
                      <a:pt x="4210" y="275"/>
                    </a:lnTo>
                    <a:lnTo>
                      <a:pt x="4210" y="277"/>
                    </a:lnTo>
                    <a:lnTo>
                      <a:pt x="4214" y="277"/>
                    </a:lnTo>
                    <a:lnTo>
                      <a:pt x="4214" y="278"/>
                    </a:lnTo>
                    <a:lnTo>
                      <a:pt x="4217" y="278"/>
                    </a:lnTo>
                    <a:lnTo>
                      <a:pt x="4217" y="280"/>
                    </a:lnTo>
                    <a:lnTo>
                      <a:pt x="4219" y="280"/>
                    </a:lnTo>
                    <a:lnTo>
                      <a:pt x="4219" y="282"/>
                    </a:lnTo>
                    <a:lnTo>
                      <a:pt x="4222" y="282"/>
                    </a:lnTo>
                    <a:lnTo>
                      <a:pt x="4222" y="283"/>
                    </a:lnTo>
                    <a:lnTo>
                      <a:pt x="4225" y="283"/>
                    </a:lnTo>
                    <a:lnTo>
                      <a:pt x="4225" y="285"/>
                    </a:lnTo>
                    <a:lnTo>
                      <a:pt x="4227" y="285"/>
                    </a:lnTo>
                    <a:lnTo>
                      <a:pt x="4227" y="287"/>
                    </a:lnTo>
                    <a:lnTo>
                      <a:pt x="4230" y="287"/>
                    </a:lnTo>
                    <a:lnTo>
                      <a:pt x="4230" y="288"/>
                    </a:lnTo>
                    <a:lnTo>
                      <a:pt x="4234" y="288"/>
                    </a:lnTo>
                    <a:lnTo>
                      <a:pt x="4234" y="290"/>
                    </a:lnTo>
                    <a:lnTo>
                      <a:pt x="4235" y="290"/>
                    </a:lnTo>
                    <a:lnTo>
                      <a:pt x="4235" y="292"/>
                    </a:lnTo>
                    <a:lnTo>
                      <a:pt x="4239" y="292"/>
                    </a:lnTo>
                    <a:lnTo>
                      <a:pt x="4239" y="293"/>
                    </a:lnTo>
                    <a:lnTo>
                      <a:pt x="4242" y="293"/>
                    </a:lnTo>
                    <a:lnTo>
                      <a:pt x="4242" y="295"/>
                    </a:lnTo>
                    <a:lnTo>
                      <a:pt x="4245" y="295"/>
                    </a:lnTo>
                    <a:lnTo>
                      <a:pt x="4245" y="297"/>
                    </a:lnTo>
                    <a:lnTo>
                      <a:pt x="4247" y="297"/>
                    </a:lnTo>
                    <a:lnTo>
                      <a:pt x="4247" y="298"/>
                    </a:lnTo>
                    <a:lnTo>
                      <a:pt x="4250" y="298"/>
                    </a:lnTo>
                    <a:lnTo>
                      <a:pt x="4250" y="300"/>
                    </a:lnTo>
                    <a:lnTo>
                      <a:pt x="4252" y="300"/>
                    </a:lnTo>
                    <a:lnTo>
                      <a:pt x="4252" y="302"/>
                    </a:lnTo>
                    <a:lnTo>
                      <a:pt x="4255" y="302"/>
                    </a:lnTo>
                    <a:lnTo>
                      <a:pt x="4255" y="303"/>
                    </a:lnTo>
                    <a:lnTo>
                      <a:pt x="4259" y="303"/>
                    </a:lnTo>
                    <a:lnTo>
                      <a:pt x="4259" y="305"/>
                    </a:lnTo>
                    <a:lnTo>
                      <a:pt x="4260" y="305"/>
                    </a:lnTo>
                    <a:lnTo>
                      <a:pt x="4260" y="307"/>
                    </a:lnTo>
                    <a:lnTo>
                      <a:pt x="4264" y="307"/>
                    </a:lnTo>
                    <a:lnTo>
                      <a:pt x="4264" y="308"/>
                    </a:lnTo>
                    <a:lnTo>
                      <a:pt x="4267" y="308"/>
                    </a:lnTo>
                    <a:lnTo>
                      <a:pt x="4267" y="310"/>
                    </a:lnTo>
                    <a:lnTo>
                      <a:pt x="4269" y="310"/>
                    </a:lnTo>
                    <a:lnTo>
                      <a:pt x="4269" y="312"/>
                    </a:lnTo>
                    <a:lnTo>
                      <a:pt x="4272" y="312"/>
                    </a:lnTo>
                    <a:lnTo>
                      <a:pt x="4272" y="313"/>
                    </a:lnTo>
                    <a:lnTo>
                      <a:pt x="4274" y="313"/>
                    </a:lnTo>
                    <a:lnTo>
                      <a:pt x="4274" y="315"/>
                    </a:lnTo>
                    <a:lnTo>
                      <a:pt x="4277" y="315"/>
                    </a:lnTo>
                    <a:lnTo>
                      <a:pt x="4277" y="317"/>
                    </a:lnTo>
                    <a:lnTo>
                      <a:pt x="4280" y="317"/>
                    </a:lnTo>
                    <a:lnTo>
                      <a:pt x="4280" y="318"/>
                    </a:lnTo>
                    <a:lnTo>
                      <a:pt x="4282" y="318"/>
                    </a:lnTo>
                    <a:lnTo>
                      <a:pt x="4282" y="320"/>
                    </a:lnTo>
                    <a:lnTo>
                      <a:pt x="4285" y="320"/>
                    </a:lnTo>
                    <a:lnTo>
                      <a:pt x="4285" y="322"/>
                    </a:lnTo>
                    <a:lnTo>
                      <a:pt x="4289" y="322"/>
                    </a:lnTo>
                    <a:lnTo>
                      <a:pt x="4289" y="323"/>
                    </a:lnTo>
                    <a:lnTo>
                      <a:pt x="4290" y="323"/>
                    </a:lnTo>
                    <a:lnTo>
                      <a:pt x="4290" y="325"/>
                    </a:lnTo>
                    <a:lnTo>
                      <a:pt x="4294" y="325"/>
                    </a:lnTo>
                    <a:lnTo>
                      <a:pt x="4294" y="327"/>
                    </a:lnTo>
                    <a:lnTo>
                      <a:pt x="4295" y="327"/>
                    </a:lnTo>
                    <a:lnTo>
                      <a:pt x="4295" y="328"/>
                    </a:lnTo>
                    <a:lnTo>
                      <a:pt x="4299" y="328"/>
                    </a:lnTo>
                    <a:lnTo>
                      <a:pt x="4299" y="330"/>
                    </a:lnTo>
                    <a:lnTo>
                      <a:pt x="4302" y="330"/>
                    </a:lnTo>
                    <a:lnTo>
                      <a:pt x="4302" y="332"/>
                    </a:lnTo>
                    <a:lnTo>
                      <a:pt x="4304" y="332"/>
                    </a:lnTo>
                    <a:lnTo>
                      <a:pt x="4304" y="333"/>
                    </a:lnTo>
                    <a:lnTo>
                      <a:pt x="4307" y="333"/>
                    </a:lnTo>
                    <a:lnTo>
                      <a:pt x="4307" y="335"/>
                    </a:lnTo>
                    <a:lnTo>
                      <a:pt x="4309" y="335"/>
                    </a:lnTo>
                    <a:lnTo>
                      <a:pt x="4309" y="337"/>
                    </a:lnTo>
                    <a:lnTo>
                      <a:pt x="4312" y="337"/>
                    </a:lnTo>
                    <a:lnTo>
                      <a:pt x="4312" y="338"/>
                    </a:lnTo>
                    <a:lnTo>
                      <a:pt x="4314" y="338"/>
                    </a:lnTo>
                    <a:lnTo>
                      <a:pt x="4314" y="340"/>
                    </a:lnTo>
                    <a:lnTo>
                      <a:pt x="4317" y="340"/>
                    </a:lnTo>
                    <a:lnTo>
                      <a:pt x="4317" y="342"/>
                    </a:lnTo>
                    <a:lnTo>
                      <a:pt x="4319" y="342"/>
                    </a:lnTo>
                    <a:lnTo>
                      <a:pt x="4319" y="343"/>
                    </a:lnTo>
                    <a:lnTo>
                      <a:pt x="4322" y="343"/>
                    </a:lnTo>
                    <a:lnTo>
                      <a:pt x="4322" y="345"/>
                    </a:lnTo>
                    <a:lnTo>
                      <a:pt x="4324" y="345"/>
                    </a:lnTo>
                    <a:lnTo>
                      <a:pt x="4324" y="347"/>
                    </a:lnTo>
                    <a:lnTo>
                      <a:pt x="4327" y="347"/>
                    </a:lnTo>
                    <a:lnTo>
                      <a:pt x="4327" y="348"/>
                    </a:lnTo>
                    <a:lnTo>
                      <a:pt x="4329" y="348"/>
                    </a:lnTo>
                    <a:lnTo>
                      <a:pt x="4329" y="350"/>
                    </a:lnTo>
                    <a:lnTo>
                      <a:pt x="4332" y="350"/>
                    </a:lnTo>
                    <a:lnTo>
                      <a:pt x="4332" y="352"/>
                    </a:lnTo>
                    <a:lnTo>
                      <a:pt x="4334" y="352"/>
                    </a:lnTo>
                    <a:lnTo>
                      <a:pt x="4334" y="353"/>
                    </a:lnTo>
                    <a:lnTo>
                      <a:pt x="4337" y="353"/>
                    </a:lnTo>
                    <a:lnTo>
                      <a:pt x="4337" y="355"/>
                    </a:lnTo>
                    <a:lnTo>
                      <a:pt x="4339" y="355"/>
                    </a:lnTo>
                    <a:lnTo>
                      <a:pt x="4339" y="357"/>
                    </a:lnTo>
                    <a:lnTo>
                      <a:pt x="4340" y="357"/>
                    </a:lnTo>
                    <a:lnTo>
                      <a:pt x="4340" y="358"/>
                    </a:lnTo>
                    <a:lnTo>
                      <a:pt x="4344" y="358"/>
                    </a:lnTo>
                    <a:lnTo>
                      <a:pt x="4344" y="360"/>
                    </a:lnTo>
                    <a:lnTo>
                      <a:pt x="4345" y="360"/>
                    </a:lnTo>
                    <a:lnTo>
                      <a:pt x="4345" y="362"/>
                    </a:lnTo>
                    <a:lnTo>
                      <a:pt x="4349" y="362"/>
                    </a:lnTo>
                    <a:lnTo>
                      <a:pt x="4349" y="363"/>
                    </a:lnTo>
                    <a:lnTo>
                      <a:pt x="4350" y="363"/>
                    </a:lnTo>
                    <a:lnTo>
                      <a:pt x="4350" y="365"/>
                    </a:lnTo>
                    <a:lnTo>
                      <a:pt x="4354" y="365"/>
                    </a:lnTo>
                    <a:lnTo>
                      <a:pt x="4354" y="367"/>
                    </a:lnTo>
                    <a:lnTo>
                      <a:pt x="4355" y="367"/>
                    </a:lnTo>
                    <a:lnTo>
                      <a:pt x="4355" y="368"/>
                    </a:lnTo>
                    <a:lnTo>
                      <a:pt x="4359" y="368"/>
                    </a:lnTo>
                    <a:lnTo>
                      <a:pt x="4359" y="370"/>
                    </a:lnTo>
                    <a:lnTo>
                      <a:pt x="4360" y="370"/>
                    </a:lnTo>
                    <a:lnTo>
                      <a:pt x="4360" y="372"/>
                    </a:lnTo>
                    <a:lnTo>
                      <a:pt x="4364" y="372"/>
                    </a:lnTo>
                    <a:lnTo>
                      <a:pt x="4364" y="373"/>
                    </a:lnTo>
                    <a:lnTo>
                      <a:pt x="4365" y="373"/>
                    </a:lnTo>
                    <a:lnTo>
                      <a:pt x="4365" y="375"/>
                    </a:lnTo>
                    <a:lnTo>
                      <a:pt x="4369" y="375"/>
                    </a:lnTo>
                    <a:lnTo>
                      <a:pt x="4369" y="377"/>
                    </a:lnTo>
                    <a:lnTo>
                      <a:pt x="4370" y="377"/>
                    </a:lnTo>
                    <a:lnTo>
                      <a:pt x="4370" y="378"/>
                    </a:lnTo>
                    <a:lnTo>
                      <a:pt x="4374" y="378"/>
                    </a:lnTo>
                    <a:lnTo>
                      <a:pt x="4374" y="380"/>
                    </a:lnTo>
                    <a:lnTo>
                      <a:pt x="4375" y="380"/>
                    </a:lnTo>
                    <a:lnTo>
                      <a:pt x="4375" y="382"/>
                    </a:lnTo>
                    <a:lnTo>
                      <a:pt x="4377" y="382"/>
                    </a:lnTo>
                    <a:lnTo>
                      <a:pt x="4377" y="383"/>
                    </a:lnTo>
                    <a:lnTo>
                      <a:pt x="4380" y="383"/>
                    </a:lnTo>
                    <a:lnTo>
                      <a:pt x="4380" y="385"/>
                    </a:lnTo>
                    <a:lnTo>
                      <a:pt x="4382" y="385"/>
                    </a:lnTo>
                    <a:lnTo>
                      <a:pt x="4382" y="387"/>
                    </a:lnTo>
                    <a:lnTo>
                      <a:pt x="4385" y="387"/>
                    </a:lnTo>
                    <a:lnTo>
                      <a:pt x="4385" y="388"/>
                    </a:lnTo>
                    <a:lnTo>
                      <a:pt x="4387" y="388"/>
                    </a:lnTo>
                    <a:lnTo>
                      <a:pt x="4387" y="390"/>
                    </a:lnTo>
                    <a:lnTo>
                      <a:pt x="4390" y="390"/>
                    </a:lnTo>
                    <a:lnTo>
                      <a:pt x="4390" y="392"/>
                    </a:lnTo>
                    <a:lnTo>
                      <a:pt x="4392" y="392"/>
                    </a:lnTo>
                    <a:lnTo>
                      <a:pt x="4392" y="393"/>
                    </a:lnTo>
                    <a:lnTo>
                      <a:pt x="4395" y="393"/>
                    </a:lnTo>
                    <a:lnTo>
                      <a:pt x="4395" y="395"/>
                    </a:lnTo>
                    <a:lnTo>
                      <a:pt x="4397" y="395"/>
                    </a:lnTo>
                    <a:lnTo>
                      <a:pt x="4397" y="397"/>
                    </a:lnTo>
                    <a:lnTo>
                      <a:pt x="4400" y="397"/>
                    </a:lnTo>
                    <a:lnTo>
                      <a:pt x="4400" y="398"/>
                    </a:lnTo>
                    <a:lnTo>
                      <a:pt x="4402" y="398"/>
                    </a:lnTo>
                    <a:lnTo>
                      <a:pt x="4402" y="400"/>
                    </a:lnTo>
                    <a:lnTo>
                      <a:pt x="4404" y="400"/>
                    </a:lnTo>
                    <a:lnTo>
                      <a:pt x="4404" y="402"/>
                    </a:lnTo>
                    <a:lnTo>
                      <a:pt x="4407" y="402"/>
                    </a:lnTo>
                    <a:lnTo>
                      <a:pt x="4407" y="403"/>
                    </a:lnTo>
                    <a:lnTo>
                      <a:pt x="4409" y="403"/>
                    </a:lnTo>
                    <a:lnTo>
                      <a:pt x="4409" y="405"/>
                    </a:lnTo>
                    <a:lnTo>
                      <a:pt x="4412" y="405"/>
                    </a:lnTo>
                    <a:lnTo>
                      <a:pt x="4412" y="407"/>
                    </a:lnTo>
                    <a:lnTo>
                      <a:pt x="4414" y="407"/>
                    </a:lnTo>
                    <a:lnTo>
                      <a:pt x="4414" y="408"/>
                    </a:lnTo>
                    <a:lnTo>
                      <a:pt x="4415" y="408"/>
                    </a:lnTo>
                    <a:lnTo>
                      <a:pt x="4415" y="410"/>
                    </a:lnTo>
                    <a:lnTo>
                      <a:pt x="4419" y="410"/>
                    </a:lnTo>
                    <a:lnTo>
                      <a:pt x="4419" y="412"/>
                    </a:lnTo>
                    <a:lnTo>
                      <a:pt x="4420" y="412"/>
                    </a:lnTo>
                    <a:lnTo>
                      <a:pt x="4420" y="413"/>
                    </a:lnTo>
                    <a:lnTo>
                      <a:pt x="4422" y="413"/>
                    </a:lnTo>
                    <a:lnTo>
                      <a:pt x="4422" y="415"/>
                    </a:lnTo>
                    <a:lnTo>
                      <a:pt x="4424" y="415"/>
                    </a:lnTo>
                    <a:lnTo>
                      <a:pt x="4424" y="417"/>
                    </a:lnTo>
                    <a:lnTo>
                      <a:pt x="4427" y="417"/>
                    </a:lnTo>
                    <a:lnTo>
                      <a:pt x="4427" y="418"/>
                    </a:lnTo>
                    <a:lnTo>
                      <a:pt x="4429" y="418"/>
                    </a:lnTo>
                    <a:lnTo>
                      <a:pt x="4429" y="420"/>
                    </a:lnTo>
                    <a:lnTo>
                      <a:pt x="4430" y="420"/>
                    </a:lnTo>
                    <a:lnTo>
                      <a:pt x="4430" y="422"/>
                    </a:lnTo>
                    <a:lnTo>
                      <a:pt x="4434" y="422"/>
                    </a:lnTo>
                    <a:lnTo>
                      <a:pt x="4434" y="423"/>
                    </a:lnTo>
                    <a:lnTo>
                      <a:pt x="4435" y="423"/>
                    </a:lnTo>
                    <a:lnTo>
                      <a:pt x="4435" y="425"/>
                    </a:lnTo>
                    <a:lnTo>
                      <a:pt x="4437" y="425"/>
                    </a:lnTo>
                    <a:lnTo>
                      <a:pt x="4437" y="427"/>
                    </a:lnTo>
                    <a:lnTo>
                      <a:pt x="4440" y="427"/>
                    </a:lnTo>
                    <a:lnTo>
                      <a:pt x="4440" y="428"/>
                    </a:lnTo>
                    <a:lnTo>
                      <a:pt x="4442" y="428"/>
                    </a:lnTo>
                    <a:lnTo>
                      <a:pt x="4442" y="430"/>
                    </a:lnTo>
                    <a:lnTo>
                      <a:pt x="4444" y="430"/>
                    </a:lnTo>
                    <a:lnTo>
                      <a:pt x="4444" y="432"/>
                    </a:lnTo>
                    <a:lnTo>
                      <a:pt x="4445" y="432"/>
                    </a:lnTo>
                    <a:lnTo>
                      <a:pt x="4445" y="433"/>
                    </a:lnTo>
                    <a:lnTo>
                      <a:pt x="4449" y="433"/>
                    </a:lnTo>
                    <a:lnTo>
                      <a:pt x="4449" y="435"/>
                    </a:lnTo>
                    <a:lnTo>
                      <a:pt x="4450" y="435"/>
                    </a:lnTo>
                    <a:lnTo>
                      <a:pt x="4450" y="437"/>
                    </a:lnTo>
                    <a:lnTo>
                      <a:pt x="4452" y="437"/>
                    </a:lnTo>
                    <a:lnTo>
                      <a:pt x="4452" y="438"/>
                    </a:lnTo>
                    <a:lnTo>
                      <a:pt x="4455" y="438"/>
                    </a:lnTo>
                    <a:lnTo>
                      <a:pt x="4455" y="440"/>
                    </a:lnTo>
                    <a:lnTo>
                      <a:pt x="4457" y="440"/>
                    </a:lnTo>
                    <a:lnTo>
                      <a:pt x="4457" y="442"/>
                    </a:lnTo>
                    <a:lnTo>
                      <a:pt x="4459" y="442"/>
                    </a:lnTo>
                    <a:lnTo>
                      <a:pt x="4459" y="443"/>
                    </a:lnTo>
                    <a:lnTo>
                      <a:pt x="4462" y="443"/>
                    </a:lnTo>
                    <a:lnTo>
                      <a:pt x="4462" y="445"/>
                    </a:lnTo>
                    <a:lnTo>
                      <a:pt x="4464" y="445"/>
                    </a:lnTo>
                    <a:lnTo>
                      <a:pt x="4464" y="447"/>
                    </a:lnTo>
                    <a:lnTo>
                      <a:pt x="4465" y="447"/>
                    </a:lnTo>
                    <a:lnTo>
                      <a:pt x="4465" y="448"/>
                    </a:lnTo>
                    <a:lnTo>
                      <a:pt x="4469" y="448"/>
                    </a:lnTo>
                    <a:lnTo>
                      <a:pt x="4469" y="450"/>
                    </a:lnTo>
                    <a:lnTo>
                      <a:pt x="4470" y="450"/>
                    </a:lnTo>
                    <a:lnTo>
                      <a:pt x="4470" y="452"/>
                    </a:lnTo>
                    <a:lnTo>
                      <a:pt x="4472" y="452"/>
                    </a:lnTo>
                    <a:lnTo>
                      <a:pt x="4472" y="453"/>
                    </a:lnTo>
                    <a:lnTo>
                      <a:pt x="4474" y="453"/>
                    </a:lnTo>
                    <a:lnTo>
                      <a:pt x="4474" y="455"/>
                    </a:lnTo>
                    <a:lnTo>
                      <a:pt x="4477" y="455"/>
                    </a:lnTo>
                    <a:lnTo>
                      <a:pt x="4477" y="457"/>
                    </a:lnTo>
                    <a:lnTo>
                      <a:pt x="4479" y="457"/>
                    </a:lnTo>
                    <a:lnTo>
                      <a:pt x="4479" y="458"/>
                    </a:lnTo>
                    <a:lnTo>
                      <a:pt x="4480" y="458"/>
                    </a:lnTo>
                    <a:lnTo>
                      <a:pt x="4480" y="460"/>
                    </a:lnTo>
                    <a:lnTo>
                      <a:pt x="4484" y="460"/>
                    </a:lnTo>
                    <a:lnTo>
                      <a:pt x="4484" y="462"/>
                    </a:lnTo>
                    <a:lnTo>
                      <a:pt x="4485" y="462"/>
                    </a:lnTo>
                    <a:lnTo>
                      <a:pt x="4485" y="463"/>
                    </a:lnTo>
                    <a:lnTo>
                      <a:pt x="4487" y="463"/>
                    </a:lnTo>
                    <a:lnTo>
                      <a:pt x="4487" y="465"/>
                    </a:lnTo>
                    <a:lnTo>
                      <a:pt x="4490" y="465"/>
                    </a:lnTo>
                    <a:lnTo>
                      <a:pt x="4490" y="467"/>
                    </a:lnTo>
                    <a:lnTo>
                      <a:pt x="4492" y="467"/>
                    </a:lnTo>
                    <a:lnTo>
                      <a:pt x="4492" y="468"/>
                    </a:lnTo>
                    <a:lnTo>
                      <a:pt x="4494" y="468"/>
                    </a:lnTo>
                    <a:lnTo>
                      <a:pt x="4494" y="470"/>
                    </a:lnTo>
                    <a:lnTo>
                      <a:pt x="4495" y="470"/>
                    </a:lnTo>
                    <a:lnTo>
                      <a:pt x="4495" y="472"/>
                    </a:lnTo>
                    <a:lnTo>
                      <a:pt x="4499" y="472"/>
                    </a:lnTo>
                    <a:lnTo>
                      <a:pt x="4499" y="473"/>
                    </a:lnTo>
                    <a:lnTo>
                      <a:pt x="4500" y="473"/>
                    </a:lnTo>
                    <a:lnTo>
                      <a:pt x="4500" y="475"/>
                    </a:lnTo>
                    <a:lnTo>
                      <a:pt x="4502" y="475"/>
                    </a:lnTo>
                    <a:lnTo>
                      <a:pt x="4502" y="477"/>
                    </a:lnTo>
                    <a:lnTo>
                      <a:pt x="4504" y="477"/>
                    </a:lnTo>
                    <a:lnTo>
                      <a:pt x="4504" y="478"/>
                    </a:lnTo>
                    <a:lnTo>
                      <a:pt x="4507" y="478"/>
                    </a:lnTo>
                    <a:lnTo>
                      <a:pt x="4507" y="480"/>
                    </a:lnTo>
                    <a:lnTo>
                      <a:pt x="4509" y="480"/>
                    </a:lnTo>
                    <a:lnTo>
                      <a:pt x="4509" y="482"/>
                    </a:lnTo>
                    <a:lnTo>
                      <a:pt x="4510" y="482"/>
                    </a:lnTo>
                    <a:lnTo>
                      <a:pt x="4510" y="483"/>
                    </a:lnTo>
                    <a:lnTo>
                      <a:pt x="4512" y="483"/>
                    </a:lnTo>
                    <a:lnTo>
                      <a:pt x="4512" y="485"/>
                    </a:lnTo>
                    <a:lnTo>
                      <a:pt x="4514" y="485"/>
                    </a:lnTo>
                    <a:lnTo>
                      <a:pt x="4514" y="487"/>
                    </a:lnTo>
                    <a:lnTo>
                      <a:pt x="4515" y="487"/>
                    </a:lnTo>
                    <a:lnTo>
                      <a:pt x="4515" y="488"/>
                    </a:lnTo>
                    <a:lnTo>
                      <a:pt x="4519" y="488"/>
                    </a:lnTo>
                    <a:lnTo>
                      <a:pt x="4519" y="490"/>
                    </a:lnTo>
                    <a:lnTo>
                      <a:pt x="4520" y="490"/>
                    </a:lnTo>
                    <a:lnTo>
                      <a:pt x="4520" y="492"/>
                    </a:lnTo>
                    <a:lnTo>
                      <a:pt x="4522" y="492"/>
                    </a:lnTo>
                    <a:lnTo>
                      <a:pt x="4522" y="493"/>
                    </a:lnTo>
                    <a:lnTo>
                      <a:pt x="4524" y="493"/>
                    </a:lnTo>
                    <a:lnTo>
                      <a:pt x="4524" y="495"/>
                    </a:lnTo>
                    <a:lnTo>
                      <a:pt x="4525" y="495"/>
                    </a:lnTo>
                    <a:lnTo>
                      <a:pt x="4525" y="497"/>
                    </a:lnTo>
                    <a:lnTo>
                      <a:pt x="4527" y="497"/>
                    </a:lnTo>
                    <a:lnTo>
                      <a:pt x="4527" y="498"/>
                    </a:lnTo>
                    <a:lnTo>
                      <a:pt x="4530" y="498"/>
                    </a:lnTo>
                    <a:lnTo>
                      <a:pt x="4530" y="500"/>
                    </a:lnTo>
                    <a:lnTo>
                      <a:pt x="4532" y="500"/>
                    </a:lnTo>
                    <a:lnTo>
                      <a:pt x="4532" y="502"/>
                    </a:lnTo>
                    <a:lnTo>
                      <a:pt x="4534" y="502"/>
                    </a:lnTo>
                    <a:lnTo>
                      <a:pt x="4534" y="503"/>
                    </a:lnTo>
                    <a:lnTo>
                      <a:pt x="4535" y="503"/>
                    </a:lnTo>
                    <a:lnTo>
                      <a:pt x="4535" y="505"/>
                    </a:lnTo>
                    <a:lnTo>
                      <a:pt x="4537" y="505"/>
                    </a:lnTo>
                    <a:lnTo>
                      <a:pt x="4537" y="507"/>
                    </a:lnTo>
                    <a:lnTo>
                      <a:pt x="4539" y="507"/>
                    </a:lnTo>
                    <a:lnTo>
                      <a:pt x="4539" y="508"/>
                    </a:lnTo>
                    <a:lnTo>
                      <a:pt x="4542" y="508"/>
                    </a:lnTo>
                    <a:lnTo>
                      <a:pt x="4542" y="510"/>
                    </a:lnTo>
                    <a:lnTo>
                      <a:pt x="4544" y="510"/>
                    </a:lnTo>
                    <a:lnTo>
                      <a:pt x="4544" y="512"/>
                    </a:lnTo>
                    <a:lnTo>
                      <a:pt x="4545" y="512"/>
                    </a:lnTo>
                    <a:lnTo>
                      <a:pt x="4545" y="513"/>
                    </a:lnTo>
                    <a:lnTo>
                      <a:pt x="4547" y="513"/>
                    </a:lnTo>
                    <a:lnTo>
                      <a:pt x="4547" y="515"/>
                    </a:lnTo>
                    <a:lnTo>
                      <a:pt x="4549" y="515"/>
                    </a:lnTo>
                    <a:lnTo>
                      <a:pt x="4549" y="517"/>
                    </a:lnTo>
                    <a:lnTo>
                      <a:pt x="4550" y="517"/>
                    </a:lnTo>
                    <a:lnTo>
                      <a:pt x="4550" y="518"/>
                    </a:lnTo>
                    <a:lnTo>
                      <a:pt x="4554" y="518"/>
                    </a:lnTo>
                    <a:lnTo>
                      <a:pt x="4554" y="520"/>
                    </a:lnTo>
                    <a:lnTo>
                      <a:pt x="4555" y="520"/>
                    </a:lnTo>
                    <a:lnTo>
                      <a:pt x="4555" y="522"/>
                    </a:lnTo>
                    <a:lnTo>
                      <a:pt x="4557" y="522"/>
                    </a:lnTo>
                    <a:lnTo>
                      <a:pt x="4557" y="523"/>
                    </a:lnTo>
                    <a:lnTo>
                      <a:pt x="4559" y="523"/>
                    </a:lnTo>
                    <a:lnTo>
                      <a:pt x="4559" y="525"/>
                    </a:lnTo>
                    <a:lnTo>
                      <a:pt x="4560" y="525"/>
                    </a:lnTo>
                    <a:lnTo>
                      <a:pt x="4560" y="527"/>
                    </a:lnTo>
                    <a:lnTo>
                      <a:pt x="4562" y="527"/>
                    </a:lnTo>
                    <a:lnTo>
                      <a:pt x="4562" y="528"/>
                    </a:lnTo>
                    <a:lnTo>
                      <a:pt x="4565" y="528"/>
                    </a:lnTo>
                    <a:lnTo>
                      <a:pt x="4565" y="530"/>
                    </a:lnTo>
                    <a:lnTo>
                      <a:pt x="4567" y="530"/>
                    </a:lnTo>
                    <a:lnTo>
                      <a:pt x="4567" y="532"/>
                    </a:lnTo>
                    <a:lnTo>
                      <a:pt x="4569" y="532"/>
                    </a:lnTo>
                    <a:lnTo>
                      <a:pt x="4569" y="533"/>
                    </a:lnTo>
                    <a:lnTo>
                      <a:pt x="4570" y="533"/>
                    </a:lnTo>
                    <a:lnTo>
                      <a:pt x="4570" y="535"/>
                    </a:lnTo>
                    <a:lnTo>
                      <a:pt x="4572" y="535"/>
                    </a:lnTo>
                    <a:lnTo>
                      <a:pt x="4572" y="537"/>
                    </a:lnTo>
                    <a:lnTo>
                      <a:pt x="4574" y="537"/>
                    </a:lnTo>
                    <a:lnTo>
                      <a:pt x="4574" y="538"/>
                    </a:lnTo>
                    <a:lnTo>
                      <a:pt x="4577" y="538"/>
                    </a:lnTo>
                    <a:lnTo>
                      <a:pt x="4577" y="540"/>
                    </a:lnTo>
                    <a:lnTo>
                      <a:pt x="4579" y="540"/>
                    </a:lnTo>
                    <a:lnTo>
                      <a:pt x="4579" y="542"/>
                    </a:lnTo>
                    <a:lnTo>
                      <a:pt x="4580" y="542"/>
                    </a:lnTo>
                    <a:lnTo>
                      <a:pt x="4580" y="543"/>
                    </a:lnTo>
                    <a:lnTo>
                      <a:pt x="4582" y="543"/>
                    </a:lnTo>
                    <a:lnTo>
                      <a:pt x="4582" y="545"/>
                    </a:lnTo>
                    <a:lnTo>
                      <a:pt x="4584" y="545"/>
                    </a:lnTo>
                    <a:lnTo>
                      <a:pt x="4584" y="547"/>
                    </a:lnTo>
                    <a:lnTo>
                      <a:pt x="4585" y="547"/>
                    </a:lnTo>
                    <a:lnTo>
                      <a:pt x="4585" y="548"/>
                    </a:lnTo>
                    <a:lnTo>
                      <a:pt x="4587" y="548"/>
                    </a:lnTo>
                    <a:lnTo>
                      <a:pt x="4587" y="550"/>
                    </a:lnTo>
                    <a:lnTo>
                      <a:pt x="4590" y="550"/>
                    </a:lnTo>
                    <a:lnTo>
                      <a:pt x="4590" y="552"/>
                    </a:lnTo>
                    <a:lnTo>
                      <a:pt x="4592" y="552"/>
                    </a:lnTo>
                    <a:lnTo>
                      <a:pt x="4592" y="553"/>
                    </a:lnTo>
                    <a:lnTo>
                      <a:pt x="4594" y="553"/>
                    </a:lnTo>
                    <a:lnTo>
                      <a:pt x="4594" y="555"/>
                    </a:lnTo>
                    <a:lnTo>
                      <a:pt x="4595" y="555"/>
                    </a:lnTo>
                    <a:lnTo>
                      <a:pt x="4595" y="557"/>
                    </a:lnTo>
                    <a:lnTo>
                      <a:pt x="4597" y="557"/>
                    </a:lnTo>
                    <a:lnTo>
                      <a:pt x="4597" y="558"/>
                    </a:lnTo>
                    <a:lnTo>
                      <a:pt x="4599" y="558"/>
                    </a:lnTo>
                    <a:lnTo>
                      <a:pt x="4599" y="560"/>
                    </a:lnTo>
                    <a:lnTo>
                      <a:pt x="4600" y="560"/>
                    </a:lnTo>
                    <a:lnTo>
                      <a:pt x="4600" y="562"/>
                    </a:lnTo>
                    <a:lnTo>
                      <a:pt x="4602" y="562"/>
                    </a:lnTo>
                    <a:lnTo>
                      <a:pt x="4602" y="563"/>
                    </a:lnTo>
                    <a:lnTo>
                      <a:pt x="4604" y="563"/>
                    </a:lnTo>
                    <a:lnTo>
                      <a:pt x="4604" y="565"/>
                    </a:lnTo>
                    <a:lnTo>
                      <a:pt x="4605" y="565"/>
                    </a:lnTo>
                    <a:lnTo>
                      <a:pt x="4605" y="567"/>
                    </a:lnTo>
                    <a:lnTo>
                      <a:pt x="4607" y="567"/>
                    </a:lnTo>
                    <a:lnTo>
                      <a:pt x="4607" y="568"/>
                    </a:lnTo>
                    <a:lnTo>
                      <a:pt x="4609" y="568"/>
                    </a:lnTo>
                    <a:lnTo>
                      <a:pt x="4609" y="570"/>
                    </a:lnTo>
                    <a:lnTo>
                      <a:pt x="4610" y="570"/>
                    </a:lnTo>
                    <a:lnTo>
                      <a:pt x="4610" y="572"/>
                    </a:lnTo>
                    <a:lnTo>
                      <a:pt x="4612" y="572"/>
                    </a:lnTo>
                    <a:lnTo>
                      <a:pt x="4612" y="573"/>
                    </a:lnTo>
                    <a:lnTo>
                      <a:pt x="4614" y="573"/>
                    </a:lnTo>
                    <a:lnTo>
                      <a:pt x="4614" y="575"/>
                    </a:lnTo>
                    <a:lnTo>
                      <a:pt x="4615" y="575"/>
                    </a:lnTo>
                    <a:lnTo>
                      <a:pt x="4615" y="577"/>
                    </a:lnTo>
                    <a:lnTo>
                      <a:pt x="4617" y="577"/>
                    </a:lnTo>
                    <a:lnTo>
                      <a:pt x="4617" y="578"/>
                    </a:lnTo>
                    <a:lnTo>
                      <a:pt x="4620" y="578"/>
                    </a:lnTo>
                    <a:lnTo>
                      <a:pt x="4620" y="580"/>
                    </a:lnTo>
                    <a:lnTo>
                      <a:pt x="4622" y="580"/>
                    </a:lnTo>
                    <a:lnTo>
                      <a:pt x="4622" y="582"/>
                    </a:lnTo>
                    <a:lnTo>
                      <a:pt x="4624" y="582"/>
                    </a:lnTo>
                    <a:lnTo>
                      <a:pt x="4624" y="583"/>
                    </a:lnTo>
                    <a:lnTo>
                      <a:pt x="4625" y="583"/>
                    </a:lnTo>
                    <a:lnTo>
                      <a:pt x="4625" y="585"/>
                    </a:lnTo>
                    <a:lnTo>
                      <a:pt x="4627" y="585"/>
                    </a:lnTo>
                    <a:lnTo>
                      <a:pt x="4627" y="587"/>
                    </a:lnTo>
                    <a:lnTo>
                      <a:pt x="4629" y="587"/>
                    </a:lnTo>
                    <a:lnTo>
                      <a:pt x="4629" y="588"/>
                    </a:lnTo>
                    <a:lnTo>
                      <a:pt x="4630" y="588"/>
                    </a:lnTo>
                    <a:lnTo>
                      <a:pt x="4630" y="590"/>
                    </a:lnTo>
                    <a:lnTo>
                      <a:pt x="4632" y="590"/>
                    </a:lnTo>
                    <a:lnTo>
                      <a:pt x="4632" y="592"/>
                    </a:lnTo>
                    <a:lnTo>
                      <a:pt x="4634" y="592"/>
                    </a:lnTo>
                    <a:lnTo>
                      <a:pt x="4634" y="593"/>
                    </a:lnTo>
                    <a:lnTo>
                      <a:pt x="4635" y="593"/>
                    </a:lnTo>
                    <a:lnTo>
                      <a:pt x="4635" y="595"/>
                    </a:lnTo>
                    <a:lnTo>
                      <a:pt x="4637" y="595"/>
                    </a:lnTo>
                    <a:lnTo>
                      <a:pt x="4637" y="597"/>
                    </a:lnTo>
                    <a:lnTo>
                      <a:pt x="4639" y="597"/>
                    </a:lnTo>
                    <a:lnTo>
                      <a:pt x="4639" y="598"/>
                    </a:lnTo>
                    <a:lnTo>
                      <a:pt x="4640" y="598"/>
                    </a:lnTo>
                    <a:lnTo>
                      <a:pt x="4640" y="600"/>
                    </a:lnTo>
                    <a:lnTo>
                      <a:pt x="4642" y="600"/>
                    </a:lnTo>
                    <a:lnTo>
                      <a:pt x="4642" y="602"/>
                    </a:lnTo>
                    <a:lnTo>
                      <a:pt x="4644" y="602"/>
                    </a:lnTo>
                    <a:lnTo>
                      <a:pt x="4644" y="603"/>
                    </a:lnTo>
                    <a:lnTo>
                      <a:pt x="4645" y="603"/>
                    </a:lnTo>
                    <a:lnTo>
                      <a:pt x="4645" y="605"/>
                    </a:lnTo>
                    <a:lnTo>
                      <a:pt x="4647" y="605"/>
                    </a:lnTo>
                    <a:lnTo>
                      <a:pt x="4647" y="607"/>
                    </a:lnTo>
                    <a:lnTo>
                      <a:pt x="4649" y="607"/>
                    </a:lnTo>
                    <a:lnTo>
                      <a:pt x="4649" y="608"/>
                    </a:lnTo>
                    <a:lnTo>
                      <a:pt x="4650" y="608"/>
                    </a:lnTo>
                    <a:lnTo>
                      <a:pt x="4650" y="610"/>
                    </a:lnTo>
                    <a:lnTo>
                      <a:pt x="4652" y="610"/>
                    </a:lnTo>
                    <a:lnTo>
                      <a:pt x="4652" y="612"/>
                    </a:lnTo>
                    <a:lnTo>
                      <a:pt x="4654" y="612"/>
                    </a:lnTo>
                    <a:lnTo>
                      <a:pt x="4654" y="613"/>
                    </a:lnTo>
                    <a:lnTo>
                      <a:pt x="4655" y="613"/>
                    </a:lnTo>
                    <a:lnTo>
                      <a:pt x="4655" y="615"/>
                    </a:lnTo>
                    <a:lnTo>
                      <a:pt x="4657" y="615"/>
                    </a:lnTo>
                    <a:lnTo>
                      <a:pt x="4657" y="617"/>
                    </a:lnTo>
                    <a:lnTo>
                      <a:pt x="4659" y="617"/>
                    </a:lnTo>
                    <a:lnTo>
                      <a:pt x="4659" y="618"/>
                    </a:lnTo>
                    <a:lnTo>
                      <a:pt x="4660" y="618"/>
                    </a:lnTo>
                    <a:lnTo>
                      <a:pt x="4660" y="620"/>
                    </a:lnTo>
                    <a:lnTo>
                      <a:pt x="4664" y="620"/>
                    </a:lnTo>
                    <a:lnTo>
                      <a:pt x="4664" y="622"/>
                    </a:lnTo>
                    <a:lnTo>
                      <a:pt x="4665" y="622"/>
                    </a:lnTo>
                    <a:lnTo>
                      <a:pt x="4665" y="623"/>
                    </a:lnTo>
                    <a:lnTo>
                      <a:pt x="4667" y="623"/>
                    </a:lnTo>
                    <a:lnTo>
                      <a:pt x="4667" y="625"/>
                    </a:lnTo>
                    <a:lnTo>
                      <a:pt x="4669" y="625"/>
                    </a:lnTo>
                    <a:lnTo>
                      <a:pt x="4669" y="627"/>
                    </a:lnTo>
                    <a:lnTo>
                      <a:pt x="4670" y="627"/>
                    </a:lnTo>
                    <a:lnTo>
                      <a:pt x="4670" y="628"/>
                    </a:lnTo>
                    <a:lnTo>
                      <a:pt x="4672" y="628"/>
                    </a:lnTo>
                    <a:lnTo>
                      <a:pt x="4672" y="630"/>
                    </a:lnTo>
                    <a:lnTo>
                      <a:pt x="4674" y="630"/>
                    </a:lnTo>
                    <a:lnTo>
                      <a:pt x="4674" y="632"/>
                    </a:lnTo>
                    <a:lnTo>
                      <a:pt x="4675" y="632"/>
                    </a:lnTo>
                    <a:lnTo>
                      <a:pt x="4675" y="633"/>
                    </a:lnTo>
                    <a:lnTo>
                      <a:pt x="4677" y="633"/>
                    </a:lnTo>
                    <a:lnTo>
                      <a:pt x="4677" y="635"/>
                    </a:lnTo>
                    <a:lnTo>
                      <a:pt x="4679" y="635"/>
                    </a:lnTo>
                    <a:lnTo>
                      <a:pt x="4679" y="637"/>
                    </a:lnTo>
                    <a:lnTo>
                      <a:pt x="4680" y="637"/>
                    </a:lnTo>
                    <a:lnTo>
                      <a:pt x="4680" y="638"/>
                    </a:lnTo>
                    <a:lnTo>
                      <a:pt x="4682" y="638"/>
                    </a:lnTo>
                    <a:lnTo>
                      <a:pt x="4682" y="640"/>
                    </a:lnTo>
                    <a:lnTo>
                      <a:pt x="4684" y="640"/>
                    </a:lnTo>
                    <a:lnTo>
                      <a:pt x="4684" y="642"/>
                    </a:lnTo>
                    <a:lnTo>
                      <a:pt x="4685" y="642"/>
                    </a:lnTo>
                    <a:lnTo>
                      <a:pt x="4685" y="643"/>
                    </a:lnTo>
                    <a:lnTo>
                      <a:pt x="4687" y="643"/>
                    </a:lnTo>
                    <a:lnTo>
                      <a:pt x="4687" y="647"/>
                    </a:lnTo>
                    <a:lnTo>
                      <a:pt x="4689" y="647"/>
                    </a:lnTo>
                    <a:lnTo>
                      <a:pt x="4689" y="648"/>
                    </a:lnTo>
                    <a:lnTo>
                      <a:pt x="4690" y="648"/>
                    </a:lnTo>
                    <a:lnTo>
                      <a:pt x="4690" y="650"/>
                    </a:lnTo>
                    <a:lnTo>
                      <a:pt x="4692" y="650"/>
                    </a:lnTo>
                    <a:lnTo>
                      <a:pt x="4692" y="652"/>
                    </a:lnTo>
                    <a:lnTo>
                      <a:pt x="4694" y="652"/>
                    </a:lnTo>
                    <a:lnTo>
                      <a:pt x="4694" y="653"/>
                    </a:lnTo>
                    <a:lnTo>
                      <a:pt x="4695" y="653"/>
                    </a:lnTo>
                    <a:lnTo>
                      <a:pt x="4695" y="655"/>
                    </a:lnTo>
                    <a:lnTo>
                      <a:pt x="4697" y="655"/>
                    </a:lnTo>
                    <a:lnTo>
                      <a:pt x="4697" y="657"/>
                    </a:lnTo>
                    <a:lnTo>
                      <a:pt x="4699" y="657"/>
                    </a:lnTo>
                    <a:lnTo>
                      <a:pt x="4699" y="658"/>
                    </a:lnTo>
                    <a:lnTo>
                      <a:pt x="4700" y="658"/>
                    </a:lnTo>
                    <a:lnTo>
                      <a:pt x="4700" y="660"/>
                    </a:lnTo>
                    <a:lnTo>
                      <a:pt x="4702" y="660"/>
                    </a:lnTo>
                    <a:lnTo>
                      <a:pt x="4702" y="662"/>
                    </a:lnTo>
                    <a:lnTo>
                      <a:pt x="4704" y="662"/>
                    </a:lnTo>
                    <a:lnTo>
                      <a:pt x="4704" y="663"/>
                    </a:lnTo>
                    <a:lnTo>
                      <a:pt x="4705" y="663"/>
                    </a:lnTo>
                    <a:lnTo>
                      <a:pt x="4705" y="665"/>
                    </a:lnTo>
                    <a:lnTo>
                      <a:pt x="4707" y="665"/>
                    </a:lnTo>
                    <a:lnTo>
                      <a:pt x="4707" y="667"/>
                    </a:lnTo>
                    <a:lnTo>
                      <a:pt x="4709" y="667"/>
                    </a:lnTo>
                    <a:lnTo>
                      <a:pt x="4709" y="668"/>
                    </a:lnTo>
                    <a:lnTo>
                      <a:pt x="4710" y="668"/>
                    </a:lnTo>
                    <a:lnTo>
                      <a:pt x="4710" y="672"/>
                    </a:lnTo>
                    <a:lnTo>
                      <a:pt x="4712" y="672"/>
                    </a:lnTo>
                    <a:lnTo>
                      <a:pt x="4712" y="673"/>
                    </a:lnTo>
                    <a:lnTo>
                      <a:pt x="4714" y="673"/>
                    </a:lnTo>
                    <a:lnTo>
                      <a:pt x="4714" y="675"/>
                    </a:lnTo>
                    <a:lnTo>
                      <a:pt x="4715" y="675"/>
                    </a:lnTo>
                    <a:lnTo>
                      <a:pt x="4715" y="677"/>
                    </a:lnTo>
                    <a:lnTo>
                      <a:pt x="4717" y="677"/>
                    </a:lnTo>
                    <a:lnTo>
                      <a:pt x="4717" y="678"/>
                    </a:lnTo>
                    <a:lnTo>
                      <a:pt x="4719" y="678"/>
                    </a:lnTo>
                    <a:lnTo>
                      <a:pt x="4719" y="680"/>
                    </a:lnTo>
                    <a:lnTo>
                      <a:pt x="4720" y="680"/>
                    </a:lnTo>
                    <a:lnTo>
                      <a:pt x="4720" y="682"/>
                    </a:lnTo>
                    <a:lnTo>
                      <a:pt x="4722" y="682"/>
                    </a:lnTo>
                    <a:lnTo>
                      <a:pt x="4722" y="683"/>
                    </a:lnTo>
                    <a:lnTo>
                      <a:pt x="4724" y="683"/>
                    </a:lnTo>
                    <a:lnTo>
                      <a:pt x="4724" y="685"/>
                    </a:lnTo>
                    <a:lnTo>
                      <a:pt x="4725" y="685"/>
                    </a:lnTo>
                    <a:lnTo>
                      <a:pt x="4725" y="687"/>
                    </a:lnTo>
                    <a:lnTo>
                      <a:pt x="4727" y="687"/>
                    </a:lnTo>
                    <a:lnTo>
                      <a:pt x="4727" y="688"/>
                    </a:lnTo>
                    <a:lnTo>
                      <a:pt x="4729" y="688"/>
                    </a:lnTo>
                    <a:lnTo>
                      <a:pt x="4729" y="690"/>
                    </a:lnTo>
                    <a:lnTo>
                      <a:pt x="4730" y="690"/>
                    </a:lnTo>
                    <a:lnTo>
                      <a:pt x="4730" y="692"/>
                    </a:lnTo>
                    <a:lnTo>
                      <a:pt x="4732" y="692"/>
                    </a:lnTo>
                    <a:lnTo>
                      <a:pt x="4732" y="693"/>
                    </a:lnTo>
                    <a:lnTo>
                      <a:pt x="4734" y="693"/>
                    </a:lnTo>
                    <a:lnTo>
                      <a:pt x="4734" y="697"/>
                    </a:lnTo>
                    <a:lnTo>
                      <a:pt x="4735" y="697"/>
                    </a:lnTo>
                    <a:lnTo>
                      <a:pt x="4735" y="698"/>
                    </a:lnTo>
                    <a:lnTo>
                      <a:pt x="4737" y="698"/>
                    </a:lnTo>
                    <a:lnTo>
                      <a:pt x="4737" y="700"/>
                    </a:lnTo>
                    <a:lnTo>
                      <a:pt x="4739" y="700"/>
                    </a:lnTo>
                    <a:lnTo>
                      <a:pt x="4739" y="702"/>
                    </a:lnTo>
                    <a:lnTo>
                      <a:pt x="4740" y="702"/>
                    </a:lnTo>
                    <a:lnTo>
                      <a:pt x="4740" y="703"/>
                    </a:lnTo>
                    <a:lnTo>
                      <a:pt x="4742" y="703"/>
                    </a:lnTo>
                    <a:lnTo>
                      <a:pt x="4742" y="705"/>
                    </a:lnTo>
                    <a:lnTo>
                      <a:pt x="4744" y="705"/>
                    </a:lnTo>
                    <a:lnTo>
                      <a:pt x="4744" y="707"/>
                    </a:lnTo>
                    <a:lnTo>
                      <a:pt x="4745" y="707"/>
                    </a:lnTo>
                    <a:lnTo>
                      <a:pt x="4745" y="708"/>
                    </a:lnTo>
                    <a:lnTo>
                      <a:pt x="4747" y="708"/>
                    </a:lnTo>
                    <a:lnTo>
                      <a:pt x="4747" y="710"/>
                    </a:lnTo>
                    <a:lnTo>
                      <a:pt x="4749" y="710"/>
                    </a:lnTo>
                    <a:lnTo>
                      <a:pt x="4749" y="712"/>
                    </a:lnTo>
                    <a:lnTo>
                      <a:pt x="4750" y="712"/>
                    </a:lnTo>
                    <a:lnTo>
                      <a:pt x="4750" y="713"/>
                    </a:lnTo>
                    <a:lnTo>
                      <a:pt x="4752" y="713"/>
                    </a:lnTo>
                    <a:lnTo>
                      <a:pt x="4752" y="715"/>
                    </a:lnTo>
                    <a:lnTo>
                      <a:pt x="4754" y="715"/>
                    </a:lnTo>
                    <a:lnTo>
                      <a:pt x="4754" y="717"/>
                    </a:lnTo>
                    <a:lnTo>
                      <a:pt x="4755" y="717"/>
                    </a:lnTo>
                    <a:lnTo>
                      <a:pt x="4755" y="720"/>
                    </a:lnTo>
                    <a:lnTo>
                      <a:pt x="4757" y="720"/>
                    </a:lnTo>
                    <a:lnTo>
                      <a:pt x="4757" y="722"/>
                    </a:lnTo>
                    <a:lnTo>
                      <a:pt x="4759" y="722"/>
                    </a:lnTo>
                    <a:lnTo>
                      <a:pt x="4759" y="723"/>
                    </a:lnTo>
                    <a:lnTo>
                      <a:pt x="4760" y="723"/>
                    </a:lnTo>
                    <a:lnTo>
                      <a:pt x="4760" y="725"/>
                    </a:lnTo>
                    <a:lnTo>
                      <a:pt x="4762" y="725"/>
                    </a:lnTo>
                    <a:lnTo>
                      <a:pt x="4762" y="727"/>
                    </a:lnTo>
                    <a:lnTo>
                      <a:pt x="4764" y="727"/>
                    </a:lnTo>
                    <a:lnTo>
                      <a:pt x="4764" y="728"/>
                    </a:lnTo>
                    <a:lnTo>
                      <a:pt x="4765" y="728"/>
                    </a:lnTo>
                    <a:lnTo>
                      <a:pt x="4765" y="730"/>
                    </a:lnTo>
                    <a:lnTo>
                      <a:pt x="4767" y="730"/>
                    </a:lnTo>
                    <a:lnTo>
                      <a:pt x="4767" y="733"/>
                    </a:lnTo>
                    <a:lnTo>
                      <a:pt x="4769" y="733"/>
                    </a:lnTo>
                    <a:lnTo>
                      <a:pt x="4769" y="735"/>
                    </a:lnTo>
                    <a:lnTo>
                      <a:pt x="4770" y="735"/>
                    </a:lnTo>
                    <a:lnTo>
                      <a:pt x="4770" y="737"/>
                    </a:lnTo>
                    <a:lnTo>
                      <a:pt x="4772" y="737"/>
                    </a:lnTo>
                    <a:lnTo>
                      <a:pt x="4772" y="738"/>
                    </a:lnTo>
                    <a:lnTo>
                      <a:pt x="4774" y="738"/>
                    </a:lnTo>
                    <a:lnTo>
                      <a:pt x="4774" y="740"/>
                    </a:lnTo>
                    <a:lnTo>
                      <a:pt x="4775" y="740"/>
                    </a:lnTo>
                    <a:lnTo>
                      <a:pt x="4775" y="743"/>
                    </a:lnTo>
                    <a:lnTo>
                      <a:pt x="4777" y="743"/>
                    </a:lnTo>
                    <a:lnTo>
                      <a:pt x="4777" y="745"/>
                    </a:lnTo>
                    <a:lnTo>
                      <a:pt x="4779" y="745"/>
                    </a:lnTo>
                    <a:lnTo>
                      <a:pt x="4779" y="747"/>
                    </a:lnTo>
                    <a:lnTo>
                      <a:pt x="4780" y="747"/>
                    </a:lnTo>
                    <a:lnTo>
                      <a:pt x="4780" y="748"/>
                    </a:lnTo>
                    <a:lnTo>
                      <a:pt x="4782" y="748"/>
                    </a:lnTo>
                    <a:lnTo>
                      <a:pt x="4782" y="750"/>
                    </a:lnTo>
                    <a:lnTo>
                      <a:pt x="4784" y="750"/>
                    </a:lnTo>
                    <a:lnTo>
                      <a:pt x="4784" y="753"/>
                    </a:lnTo>
                    <a:lnTo>
                      <a:pt x="4785" y="753"/>
                    </a:lnTo>
                    <a:lnTo>
                      <a:pt x="4785" y="755"/>
                    </a:lnTo>
                    <a:lnTo>
                      <a:pt x="4787" y="755"/>
                    </a:lnTo>
                    <a:lnTo>
                      <a:pt x="4787" y="757"/>
                    </a:lnTo>
                    <a:lnTo>
                      <a:pt x="4789" y="757"/>
                    </a:lnTo>
                    <a:lnTo>
                      <a:pt x="4789" y="758"/>
                    </a:lnTo>
                    <a:lnTo>
                      <a:pt x="4790" y="758"/>
                    </a:lnTo>
                    <a:lnTo>
                      <a:pt x="4790" y="760"/>
                    </a:lnTo>
                    <a:lnTo>
                      <a:pt x="4792" y="760"/>
                    </a:lnTo>
                    <a:lnTo>
                      <a:pt x="4792" y="763"/>
                    </a:lnTo>
                    <a:lnTo>
                      <a:pt x="4794" y="763"/>
                    </a:lnTo>
                    <a:lnTo>
                      <a:pt x="4794" y="765"/>
                    </a:lnTo>
                    <a:lnTo>
                      <a:pt x="4795" y="765"/>
                    </a:lnTo>
                    <a:lnTo>
                      <a:pt x="4795" y="767"/>
                    </a:lnTo>
                    <a:lnTo>
                      <a:pt x="4797" y="767"/>
                    </a:lnTo>
                    <a:lnTo>
                      <a:pt x="4797" y="768"/>
                    </a:lnTo>
                    <a:lnTo>
                      <a:pt x="4799" y="768"/>
                    </a:lnTo>
                    <a:lnTo>
                      <a:pt x="4799" y="770"/>
                    </a:lnTo>
                    <a:lnTo>
                      <a:pt x="4800" y="770"/>
                    </a:lnTo>
                    <a:lnTo>
                      <a:pt x="4800" y="773"/>
                    </a:lnTo>
                    <a:lnTo>
                      <a:pt x="4802" y="773"/>
                    </a:lnTo>
                    <a:lnTo>
                      <a:pt x="4802" y="775"/>
                    </a:lnTo>
                    <a:lnTo>
                      <a:pt x="4804" y="775"/>
                    </a:lnTo>
                    <a:lnTo>
                      <a:pt x="4804" y="777"/>
                    </a:lnTo>
                    <a:lnTo>
                      <a:pt x="4805" y="777"/>
                    </a:lnTo>
                    <a:lnTo>
                      <a:pt x="4805" y="778"/>
                    </a:lnTo>
                    <a:lnTo>
                      <a:pt x="4807" y="778"/>
                    </a:lnTo>
                    <a:lnTo>
                      <a:pt x="4807" y="780"/>
                    </a:lnTo>
                    <a:lnTo>
                      <a:pt x="4809" y="780"/>
                    </a:lnTo>
                    <a:lnTo>
                      <a:pt x="4809" y="783"/>
                    </a:lnTo>
                    <a:lnTo>
                      <a:pt x="4810" y="783"/>
                    </a:lnTo>
                    <a:lnTo>
                      <a:pt x="4810" y="785"/>
                    </a:lnTo>
                    <a:lnTo>
                      <a:pt x="4812" y="785"/>
                    </a:lnTo>
                    <a:lnTo>
                      <a:pt x="4812" y="787"/>
                    </a:lnTo>
                    <a:lnTo>
                      <a:pt x="4814" y="787"/>
                    </a:lnTo>
                    <a:lnTo>
                      <a:pt x="4814" y="788"/>
                    </a:lnTo>
                    <a:lnTo>
                      <a:pt x="4815" y="788"/>
                    </a:lnTo>
                    <a:lnTo>
                      <a:pt x="4815" y="790"/>
                    </a:lnTo>
                    <a:lnTo>
                      <a:pt x="4817" y="790"/>
                    </a:lnTo>
                    <a:lnTo>
                      <a:pt x="4817" y="793"/>
                    </a:lnTo>
                    <a:lnTo>
                      <a:pt x="4819" y="793"/>
                    </a:lnTo>
                    <a:lnTo>
                      <a:pt x="4819" y="795"/>
                    </a:lnTo>
                    <a:lnTo>
                      <a:pt x="4820" y="795"/>
                    </a:lnTo>
                    <a:lnTo>
                      <a:pt x="4820" y="797"/>
                    </a:lnTo>
                    <a:lnTo>
                      <a:pt x="4822" y="797"/>
                    </a:lnTo>
                    <a:lnTo>
                      <a:pt x="4822" y="798"/>
                    </a:lnTo>
                    <a:lnTo>
                      <a:pt x="4824" y="798"/>
                    </a:lnTo>
                    <a:lnTo>
                      <a:pt x="4824" y="800"/>
                    </a:lnTo>
                    <a:lnTo>
                      <a:pt x="4825" y="800"/>
                    </a:lnTo>
                    <a:lnTo>
                      <a:pt x="4825" y="803"/>
                    </a:lnTo>
                    <a:lnTo>
                      <a:pt x="4827" y="803"/>
                    </a:lnTo>
                    <a:lnTo>
                      <a:pt x="4827" y="805"/>
                    </a:lnTo>
                    <a:lnTo>
                      <a:pt x="4829" y="805"/>
                    </a:lnTo>
                    <a:lnTo>
                      <a:pt x="4829" y="807"/>
                    </a:lnTo>
                    <a:lnTo>
                      <a:pt x="4830" y="807"/>
                    </a:lnTo>
                    <a:lnTo>
                      <a:pt x="4830" y="808"/>
                    </a:lnTo>
                    <a:lnTo>
                      <a:pt x="4832" y="808"/>
                    </a:lnTo>
                    <a:lnTo>
                      <a:pt x="4832" y="810"/>
                    </a:lnTo>
                    <a:lnTo>
                      <a:pt x="4834" y="810"/>
                    </a:lnTo>
                    <a:lnTo>
                      <a:pt x="4834" y="813"/>
                    </a:lnTo>
                    <a:lnTo>
                      <a:pt x="4835" y="813"/>
                    </a:lnTo>
                    <a:lnTo>
                      <a:pt x="4835" y="815"/>
                    </a:lnTo>
                    <a:lnTo>
                      <a:pt x="4837" y="815"/>
                    </a:lnTo>
                    <a:lnTo>
                      <a:pt x="4837" y="817"/>
                    </a:lnTo>
                    <a:lnTo>
                      <a:pt x="4839" y="817"/>
                    </a:lnTo>
                    <a:lnTo>
                      <a:pt x="4839" y="820"/>
                    </a:lnTo>
                    <a:lnTo>
                      <a:pt x="4840" y="820"/>
                    </a:lnTo>
                    <a:lnTo>
                      <a:pt x="4840" y="822"/>
                    </a:lnTo>
                    <a:lnTo>
                      <a:pt x="4842" y="822"/>
                    </a:lnTo>
                    <a:lnTo>
                      <a:pt x="4842" y="823"/>
                    </a:lnTo>
                    <a:lnTo>
                      <a:pt x="4844" y="823"/>
                    </a:lnTo>
                    <a:lnTo>
                      <a:pt x="4844" y="827"/>
                    </a:lnTo>
                    <a:lnTo>
                      <a:pt x="4845" y="827"/>
                    </a:lnTo>
                    <a:lnTo>
                      <a:pt x="4845" y="828"/>
                    </a:lnTo>
                    <a:lnTo>
                      <a:pt x="4847" y="828"/>
                    </a:lnTo>
                    <a:lnTo>
                      <a:pt x="4847" y="830"/>
                    </a:lnTo>
                    <a:lnTo>
                      <a:pt x="4849" y="830"/>
                    </a:lnTo>
                    <a:lnTo>
                      <a:pt x="4849" y="833"/>
                    </a:lnTo>
                    <a:lnTo>
                      <a:pt x="4850" y="833"/>
                    </a:lnTo>
                    <a:lnTo>
                      <a:pt x="4850" y="835"/>
                    </a:lnTo>
                    <a:lnTo>
                      <a:pt x="4852" y="835"/>
                    </a:lnTo>
                    <a:lnTo>
                      <a:pt x="4852" y="837"/>
                    </a:lnTo>
                    <a:lnTo>
                      <a:pt x="4854" y="837"/>
                    </a:lnTo>
                    <a:lnTo>
                      <a:pt x="4854" y="840"/>
                    </a:lnTo>
                    <a:lnTo>
                      <a:pt x="4855" y="840"/>
                    </a:lnTo>
                    <a:lnTo>
                      <a:pt x="4855" y="842"/>
                    </a:lnTo>
                    <a:lnTo>
                      <a:pt x="4857" y="842"/>
                    </a:lnTo>
                    <a:lnTo>
                      <a:pt x="4857" y="843"/>
                    </a:lnTo>
                    <a:lnTo>
                      <a:pt x="4859" y="843"/>
                    </a:lnTo>
                    <a:lnTo>
                      <a:pt x="4859" y="847"/>
                    </a:lnTo>
                    <a:lnTo>
                      <a:pt x="4860" y="847"/>
                    </a:lnTo>
                    <a:lnTo>
                      <a:pt x="4860" y="848"/>
                    </a:lnTo>
                    <a:lnTo>
                      <a:pt x="4862" y="848"/>
                    </a:lnTo>
                    <a:lnTo>
                      <a:pt x="4862" y="850"/>
                    </a:lnTo>
                    <a:lnTo>
                      <a:pt x="4864" y="850"/>
                    </a:lnTo>
                    <a:lnTo>
                      <a:pt x="4864" y="853"/>
                    </a:lnTo>
                    <a:lnTo>
                      <a:pt x="4865" y="853"/>
                    </a:lnTo>
                    <a:lnTo>
                      <a:pt x="4865" y="855"/>
                    </a:lnTo>
                    <a:lnTo>
                      <a:pt x="4867" y="855"/>
                    </a:lnTo>
                    <a:lnTo>
                      <a:pt x="4867" y="857"/>
                    </a:lnTo>
                    <a:lnTo>
                      <a:pt x="4869" y="857"/>
                    </a:lnTo>
                    <a:lnTo>
                      <a:pt x="4869" y="860"/>
                    </a:lnTo>
                    <a:lnTo>
                      <a:pt x="4870" y="860"/>
                    </a:lnTo>
                    <a:lnTo>
                      <a:pt x="4870" y="862"/>
                    </a:lnTo>
                    <a:lnTo>
                      <a:pt x="4872" y="862"/>
                    </a:lnTo>
                    <a:lnTo>
                      <a:pt x="4872" y="863"/>
                    </a:lnTo>
                    <a:lnTo>
                      <a:pt x="4874" y="863"/>
                    </a:lnTo>
                    <a:lnTo>
                      <a:pt x="4874" y="867"/>
                    </a:lnTo>
                    <a:lnTo>
                      <a:pt x="4875" y="867"/>
                    </a:lnTo>
                    <a:lnTo>
                      <a:pt x="4875" y="868"/>
                    </a:lnTo>
                    <a:lnTo>
                      <a:pt x="4877" y="868"/>
                    </a:lnTo>
                    <a:lnTo>
                      <a:pt x="4877" y="870"/>
                    </a:lnTo>
                    <a:lnTo>
                      <a:pt x="4879" y="870"/>
                    </a:lnTo>
                    <a:lnTo>
                      <a:pt x="4879" y="873"/>
                    </a:lnTo>
                    <a:lnTo>
                      <a:pt x="4880" y="873"/>
                    </a:lnTo>
                    <a:lnTo>
                      <a:pt x="4880" y="875"/>
                    </a:lnTo>
                    <a:lnTo>
                      <a:pt x="4882" y="875"/>
                    </a:lnTo>
                    <a:lnTo>
                      <a:pt x="4882" y="877"/>
                    </a:lnTo>
                    <a:lnTo>
                      <a:pt x="4884" y="877"/>
                    </a:lnTo>
                    <a:lnTo>
                      <a:pt x="4884" y="880"/>
                    </a:lnTo>
                    <a:lnTo>
                      <a:pt x="4885" y="880"/>
                    </a:lnTo>
                    <a:lnTo>
                      <a:pt x="4885" y="882"/>
                    </a:lnTo>
                    <a:lnTo>
                      <a:pt x="4887" y="882"/>
                    </a:lnTo>
                    <a:lnTo>
                      <a:pt x="4887" y="885"/>
                    </a:lnTo>
                    <a:lnTo>
                      <a:pt x="4889" y="885"/>
                    </a:lnTo>
                    <a:lnTo>
                      <a:pt x="4889" y="887"/>
                    </a:lnTo>
                    <a:lnTo>
                      <a:pt x="4890" y="887"/>
                    </a:lnTo>
                    <a:lnTo>
                      <a:pt x="4890" y="888"/>
                    </a:lnTo>
                    <a:lnTo>
                      <a:pt x="4892" y="888"/>
                    </a:lnTo>
                    <a:lnTo>
                      <a:pt x="4892" y="892"/>
                    </a:lnTo>
                    <a:lnTo>
                      <a:pt x="4894" y="892"/>
                    </a:lnTo>
                    <a:lnTo>
                      <a:pt x="4894" y="893"/>
                    </a:lnTo>
                    <a:lnTo>
                      <a:pt x="4895" y="893"/>
                    </a:lnTo>
                    <a:lnTo>
                      <a:pt x="4895" y="895"/>
                    </a:lnTo>
                    <a:lnTo>
                      <a:pt x="4897" y="895"/>
                    </a:lnTo>
                    <a:lnTo>
                      <a:pt x="4897" y="898"/>
                    </a:lnTo>
                    <a:lnTo>
                      <a:pt x="4899" y="898"/>
                    </a:lnTo>
                    <a:lnTo>
                      <a:pt x="4899" y="900"/>
                    </a:lnTo>
                    <a:lnTo>
                      <a:pt x="4900" y="900"/>
                    </a:lnTo>
                    <a:lnTo>
                      <a:pt x="4900" y="902"/>
                    </a:lnTo>
                    <a:lnTo>
                      <a:pt x="4902" y="902"/>
                    </a:lnTo>
                    <a:lnTo>
                      <a:pt x="4902" y="905"/>
                    </a:lnTo>
                    <a:lnTo>
                      <a:pt x="4904" y="905"/>
                    </a:lnTo>
                    <a:lnTo>
                      <a:pt x="4904" y="907"/>
                    </a:lnTo>
                    <a:lnTo>
                      <a:pt x="4905" y="907"/>
                    </a:lnTo>
                    <a:lnTo>
                      <a:pt x="4905" y="908"/>
                    </a:lnTo>
                    <a:lnTo>
                      <a:pt x="4907" y="908"/>
                    </a:lnTo>
                    <a:lnTo>
                      <a:pt x="4907" y="912"/>
                    </a:lnTo>
                    <a:lnTo>
                      <a:pt x="4909" y="912"/>
                    </a:lnTo>
                    <a:lnTo>
                      <a:pt x="4909" y="913"/>
                    </a:lnTo>
                    <a:lnTo>
                      <a:pt x="4910" y="913"/>
                    </a:lnTo>
                    <a:lnTo>
                      <a:pt x="4910" y="917"/>
                    </a:lnTo>
                    <a:lnTo>
                      <a:pt x="4912" y="917"/>
                    </a:lnTo>
                    <a:lnTo>
                      <a:pt x="4912" y="918"/>
                    </a:lnTo>
                    <a:lnTo>
                      <a:pt x="4914" y="918"/>
                    </a:lnTo>
                    <a:lnTo>
                      <a:pt x="4914" y="922"/>
                    </a:lnTo>
                    <a:lnTo>
                      <a:pt x="4915" y="922"/>
                    </a:lnTo>
                    <a:lnTo>
                      <a:pt x="4915" y="923"/>
                    </a:lnTo>
                    <a:lnTo>
                      <a:pt x="4917" y="923"/>
                    </a:lnTo>
                    <a:lnTo>
                      <a:pt x="4917" y="927"/>
                    </a:lnTo>
                    <a:lnTo>
                      <a:pt x="4919" y="927"/>
                    </a:lnTo>
                    <a:lnTo>
                      <a:pt x="4919" y="928"/>
                    </a:lnTo>
                    <a:lnTo>
                      <a:pt x="4920" y="928"/>
                    </a:lnTo>
                    <a:lnTo>
                      <a:pt x="4920" y="932"/>
                    </a:lnTo>
                    <a:lnTo>
                      <a:pt x="4922" y="932"/>
                    </a:lnTo>
                    <a:lnTo>
                      <a:pt x="4922" y="933"/>
                    </a:lnTo>
                    <a:lnTo>
                      <a:pt x="4924" y="933"/>
                    </a:lnTo>
                    <a:lnTo>
                      <a:pt x="4924" y="937"/>
                    </a:lnTo>
                    <a:lnTo>
                      <a:pt x="4925" y="937"/>
                    </a:lnTo>
                    <a:lnTo>
                      <a:pt x="4925" y="938"/>
                    </a:lnTo>
                    <a:lnTo>
                      <a:pt x="4927" y="938"/>
                    </a:lnTo>
                    <a:lnTo>
                      <a:pt x="4927" y="942"/>
                    </a:lnTo>
                    <a:lnTo>
                      <a:pt x="4929" y="942"/>
                    </a:lnTo>
                    <a:lnTo>
                      <a:pt x="4929" y="943"/>
                    </a:lnTo>
                    <a:lnTo>
                      <a:pt x="4930" y="943"/>
                    </a:lnTo>
                    <a:lnTo>
                      <a:pt x="4930" y="947"/>
                    </a:lnTo>
                    <a:lnTo>
                      <a:pt x="4932" y="947"/>
                    </a:lnTo>
                    <a:lnTo>
                      <a:pt x="4932" y="948"/>
                    </a:lnTo>
                    <a:lnTo>
                      <a:pt x="4934" y="948"/>
                    </a:lnTo>
                    <a:lnTo>
                      <a:pt x="4934" y="952"/>
                    </a:lnTo>
                    <a:lnTo>
                      <a:pt x="4935" y="952"/>
                    </a:lnTo>
                    <a:lnTo>
                      <a:pt x="4935" y="953"/>
                    </a:lnTo>
                    <a:lnTo>
                      <a:pt x="4937" y="953"/>
                    </a:lnTo>
                    <a:lnTo>
                      <a:pt x="4937" y="957"/>
                    </a:lnTo>
                    <a:lnTo>
                      <a:pt x="4939" y="957"/>
                    </a:lnTo>
                    <a:lnTo>
                      <a:pt x="4939" y="958"/>
                    </a:lnTo>
                    <a:lnTo>
                      <a:pt x="4940" y="958"/>
                    </a:lnTo>
                    <a:lnTo>
                      <a:pt x="4940" y="962"/>
                    </a:lnTo>
                    <a:lnTo>
                      <a:pt x="4942" y="962"/>
                    </a:lnTo>
                    <a:lnTo>
                      <a:pt x="4942" y="965"/>
                    </a:lnTo>
                    <a:lnTo>
                      <a:pt x="4944" y="965"/>
                    </a:lnTo>
                    <a:lnTo>
                      <a:pt x="4944" y="967"/>
                    </a:lnTo>
                    <a:lnTo>
                      <a:pt x="4945" y="967"/>
                    </a:lnTo>
                    <a:lnTo>
                      <a:pt x="4945" y="970"/>
                    </a:lnTo>
                    <a:lnTo>
                      <a:pt x="4947" y="970"/>
                    </a:lnTo>
                    <a:lnTo>
                      <a:pt x="4947" y="972"/>
                    </a:lnTo>
                    <a:lnTo>
                      <a:pt x="4949" y="972"/>
                    </a:lnTo>
                    <a:lnTo>
                      <a:pt x="4949" y="975"/>
                    </a:lnTo>
                    <a:lnTo>
                      <a:pt x="4950" y="975"/>
                    </a:lnTo>
                    <a:lnTo>
                      <a:pt x="4950" y="977"/>
                    </a:lnTo>
                    <a:lnTo>
                      <a:pt x="4952" y="977"/>
                    </a:lnTo>
                    <a:lnTo>
                      <a:pt x="4952" y="980"/>
                    </a:lnTo>
                    <a:lnTo>
                      <a:pt x="4954" y="980"/>
                    </a:lnTo>
                    <a:lnTo>
                      <a:pt x="4954" y="982"/>
                    </a:lnTo>
                    <a:lnTo>
                      <a:pt x="4955" y="982"/>
                    </a:lnTo>
                    <a:lnTo>
                      <a:pt x="4955" y="985"/>
                    </a:lnTo>
                    <a:lnTo>
                      <a:pt x="4957" y="985"/>
                    </a:lnTo>
                    <a:lnTo>
                      <a:pt x="4957" y="987"/>
                    </a:lnTo>
                    <a:lnTo>
                      <a:pt x="4959" y="987"/>
                    </a:lnTo>
                    <a:lnTo>
                      <a:pt x="4959" y="990"/>
                    </a:lnTo>
                    <a:lnTo>
                      <a:pt x="4960" y="990"/>
                    </a:lnTo>
                    <a:lnTo>
                      <a:pt x="4960" y="992"/>
                    </a:lnTo>
                    <a:lnTo>
                      <a:pt x="4962" y="992"/>
                    </a:lnTo>
                    <a:lnTo>
                      <a:pt x="4962" y="995"/>
                    </a:lnTo>
                    <a:lnTo>
                      <a:pt x="4964" y="995"/>
                    </a:lnTo>
                    <a:lnTo>
                      <a:pt x="4964" y="997"/>
                    </a:lnTo>
                    <a:lnTo>
                      <a:pt x="4965" y="997"/>
                    </a:lnTo>
                    <a:lnTo>
                      <a:pt x="4965" y="1000"/>
                    </a:lnTo>
                    <a:lnTo>
                      <a:pt x="4967" y="1000"/>
                    </a:lnTo>
                    <a:lnTo>
                      <a:pt x="4967" y="1002"/>
                    </a:lnTo>
                    <a:lnTo>
                      <a:pt x="4969" y="1002"/>
                    </a:lnTo>
                    <a:lnTo>
                      <a:pt x="4969" y="1005"/>
                    </a:lnTo>
                    <a:lnTo>
                      <a:pt x="4970" y="1005"/>
                    </a:lnTo>
                    <a:lnTo>
                      <a:pt x="4970" y="1007"/>
                    </a:lnTo>
                    <a:lnTo>
                      <a:pt x="4972" y="1007"/>
                    </a:lnTo>
                    <a:lnTo>
                      <a:pt x="4972" y="1010"/>
                    </a:lnTo>
                    <a:lnTo>
                      <a:pt x="4974" y="1010"/>
                    </a:lnTo>
                    <a:lnTo>
                      <a:pt x="4974" y="1012"/>
                    </a:lnTo>
                    <a:lnTo>
                      <a:pt x="4975" y="1012"/>
                    </a:lnTo>
                    <a:lnTo>
                      <a:pt x="4975" y="1015"/>
                    </a:lnTo>
                    <a:lnTo>
                      <a:pt x="4977" y="1015"/>
                    </a:lnTo>
                    <a:lnTo>
                      <a:pt x="4977" y="1018"/>
                    </a:lnTo>
                    <a:lnTo>
                      <a:pt x="4979" y="1018"/>
                    </a:lnTo>
                    <a:lnTo>
                      <a:pt x="4979" y="1022"/>
                    </a:lnTo>
                    <a:lnTo>
                      <a:pt x="4980" y="1022"/>
                    </a:lnTo>
                    <a:lnTo>
                      <a:pt x="4980" y="1023"/>
                    </a:lnTo>
                    <a:lnTo>
                      <a:pt x="4982" y="1023"/>
                    </a:lnTo>
                    <a:lnTo>
                      <a:pt x="4982" y="1027"/>
                    </a:lnTo>
                    <a:lnTo>
                      <a:pt x="4984" y="1027"/>
                    </a:lnTo>
                    <a:lnTo>
                      <a:pt x="4984" y="1030"/>
                    </a:lnTo>
                    <a:lnTo>
                      <a:pt x="4985" y="1030"/>
                    </a:lnTo>
                    <a:lnTo>
                      <a:pt x="4985" y="1032"/>
                    </a:lnTo>
                    <a:lnTo>
                      <a:pt x="4987" y="1032"/>
                    </a:lnTo>
                    <a:lnTo>
                      <a:pt x="4987" y="1035"/>
                    </a:lnTo>
                    <a:lnTo>
                      <a:pt x="4989" y="1035"/>
                    </a:lnTo>
                    <a:lnTo>
                      <a:pt x="4989" y="1038"/>
                    </a:lnTo>
                    <a:lnTo>
                      <a:pt x="4990" y="1038"/>
                    </a:lnTo>
                    <a:lnTo>
                      <a:pt x="4990" y="1042"/>
                    </a:lnTo>
                    <a:lnTo>
                      <a:pt x="4992" y="1042"/>
                    </a:lnTo>
                    <a:lnTo>
                      <a:pt x="4992" y="1043"/>
                    </a:lnTo>
                    <a:lnTo>
                      <a:pt x="4994" y="1043"/>
                    </a:lnTo>
                    <a:lnTo>
                      <a:pt x="4994" y="1047"/>
                    </a:lnTo>
                    <a:lnTo>
                      <a:pt x="4995" y="1047"/>
                    </a:lnTo>
                    <a:lnTo>
                      <a:pt x="4995" y="1050"/>
                    </a:lnTo>
                    <a:lnTo>
                      <a:pt x="4997" y="1050"/>
                    </a:lnTo>
                    <a:lnTo>
                      <a:pt x="4997" y="1052"/>
                    </a:lnTo>
                    <a:lnTo>
                      <a:pt x="4999" y="1052"/>
                    </a:lnTo>
                    <a:lnTo>
                      <a:pt x="4999" y="1055"/>
                    </a:lnTo>
                    <a:lnTo>
                      <a:pt x="5000" y="1055"/>
                    </a:lnTo>
                    <a:lnTo>
                      <a:pt x="5000" y="1058"/>
                    </a:lnTo>
                    <a:lnTo>
                      <a:pt x="5002" y="1058"/>
                    </a:lnTo>
                    <a:lnTo>
                      <a:pt x="5002" y="1062"/>
                    </a:lnTo>
                    <a:lnTo>
                      <a:pt x="5004" y="1062"/>
                    </a:lnTo>
                    <a:lnTo>
                      <a:pt x="5004" y="1063"/>
                    </a:lnTo>
                    <a:lnTo>
                      <a:pt x="5005" y="1063"/>
                    </a:lnTo>
                    <a:lnTo>
                      <a:pt x="5005" y="1067"/>
                    </a:lnTo>
                    <a:lnTo>
                      <a:pt x="5007" y="1067"/>
                    </a:lnTo>
                    <a:lnTo>
                      <a:pt x="5007" y="1070"/>
                    </a:lnTo>
                    <a:lnTo>
                      <a:pt x="5009" y="1070"/>
                    </a:lnTo>
                    <a:lnTo>
                      <a:pt x="5009" y="1072"/>
                    </a:lnTo>
                    <a:lnTo>
                      <a:pt x="5010" y="1072"/>
                    </a:lnTo>
                    <a:lnTo>
                      <a:pt x="5010" y="1075"/>
                    </a:lnTo>
                    <a:lnTo>
                      <a:pt x="5012" y="1075"/>
                    </a:lnTo>
                    <a:lnTo>
                      <a:pt x="5012" y="1078"/>
                    </a:lnTo>
                    <a:lnTo>
                      <a:pt x="5014" y="1078"/>
                    </a:lnTo>
                    <a:lnTo>
                      <a:pt x="5014" y="1082"/>
                    </a:lnTo>
                    <a:lnTo>
                      <a:pt x="5015" y="1082"/>
                    </a:lnTo>
                    <a:lnTo>
                      <a:pt x="5015" y="1083"/>
                    </a:lnTo>
                    <a:lnTo>
                      <a:pt x="5017" y="1083"/>
                    </a:lnTo>
                    <a:lnTo>
                      <a:pt x="5017" y="1087"/>
                    </a:lnTo>
                    <a:lnTo>
                      <a:pt x="5019" y="1087"/>
                    </a:lnTo>
                    <a:lnTo>
                      <a:pt x="5019" y="1090"/>
                    </a:lnTo>
                    <a:lnTo>
                      <a:pt x="5020" y="1090"/>
                    </a:lnTo>
                    <a:lnTo>
                      <a:pt x="5020" y="1092"/>
                    </a:lnTo>
                    <a:lnTo>
                      <a:pt x="5022" y="1092"/>
                    </a:lnTo>
                    <a:lnTo>
                      <a:pt x="5022" y="1095"/>
                    </a:lnTo>
                    <a:lnTo>
                      <a:pt x="5024" y="1095"/>
                    </a:lnTo>
                    <a:lnTo>
                      <a:pt x="5024" y="1098"/>
                    </a:lnTo>
                    <a:lnTo>
                      <a:pt x="5025" y="1098"/>
                    </a:lnTo>
                    <a:lnTo>
                      <a:pt x="5025" y="1102"/>
                    </a:lnTo>
                    <a:lnTo>
                      <a:pt x="5027" y="1102"/>
                    </a:lnTo>
                    <a:lnTo>
                      <a:pt x="5027" y="1103"/>
                    </a:lnTo>
                    <a:lnTo>
                      <a:pt x="5029" y="1103"/>
                    </a:lnTo>
                    <a:lnTo>
                      <a:pt x="5029" y="1107"/>
                    </a:lnTo>
                    <a:lnTo>
                      <a:pt x="5030" y="1107"/>
                    </a:lnTo>
                    <a:lnTo>
                      <a:pt x="5030" y="1110"/>
                    </a:lnTo>
                    <a:lnTo>
                      <a:pt x="5032" y="1110"/>
                    </a:lnTo>
                    <a:lnTo>
                      <a:pt x="5032" y="1113"/>
                    </a:lnTo>
                    <a:lnTo>
                      <a:pt x="5034" y="1113"/>
                    </a:lnTo>
                    <a:lnTo>
                      <a:pt x="5034" y="1115"/>
                    </a:lnTo>
                    <a:lnTo>
                      <a:pt x="5035" y="1115"/>
                    </a:lnTo>
                    <a:lnTo>
                      <a:pt x="5035" y="1118"/>
                    </a:lnTo>
                    <a:lnTo>
                      <a:pt x="5037" y="1118"/>
                    </a:lnTo>
                    <a:lnTo>
                      <a:pt x="5037" y="1122"/>
                    </a:lnTo>
                    <a:lnTo>
                      <a:pt x="5039" y="1122"/>
                    </a:lnTo>
                    <a:lnTo>
                      <a:pt x="5039" y="1125"/>
                    </a:lnTo>
                    <a:lnTo>
                      <a:pt x="5040" y="1125"/>
                    </a:lnTo>
                    <a:lnTo>
                      <a:pt x="5040" y="1128"/>
                    </a:lnTo>
                    <a:lnTo>
                      <a:pt x="5042" y="1128"/>
                    </a:lnTo>
                    <a:lnTo>
                      <a:pt x="5042" y="1132"/>
                    </a:lnTo>
                    <a:lnTo>
                      <a:pt x="5044" y="1132"/>
                    </a:lnTo>
                    <a:lnTo>
                      <a:pt x="5044" y="1135"/>
                    </a:lnTo>
                    <a:lnTo>
                      <a:pt x="5045" y="1135"/>
                    </a:lnTo>
                    <a:lnTo>
                      <a:pt x="5045" y="1138"/>
                    </a:lnTo>
                    <a:lnTo>
                      <a:pt x="5047" y="1138"/>
                    </a:lnTo>
                    <a:lnTo>
                      <a:pt x="5047" y="1142"/>
                    </a:lnTo>
                    <a:lnTo>
                      <a:pt x="5049" y="1142"/>
                    </a:lnTo>
                    <a:lnTo>
                      <a:pt x="5049" y="1145"/>
                    </a:lnTo>
                    <a:lnTo>
                      <a:pt x="5050" y="1145"/>
                    </a:lnTo>
                    <a:lnTo>
                      <a:pt x="5050" y="1148"/>
                    </a:lnTo>
                    <a:lnTo>
                      <a:pt x="5052" y="1148"/>
                    </a:lnTo>
                    <a:lnTo>
                      <a:pt x="5052" y="1152"/>
                    </a:lnTo>
                    <a:lnTo>
                      <a:pt x="5054" y="1152"/>
                    </a:lnTo>
                    <a:lnTo>
                      <a:pt x="5054" y="1155"/>
                    </a:lnTo>
                    <a:lnTo>
                      <a:pt x="5055" y="1155"/>
                    </a:lnTo>
                    <a:lnTo>
                      <a:pt x="5055" y="1158"/>
                    </a:lnTo>
                    <a:lnTo>
                      <a:pt x="5057" y="1158"/>
                    </a:lnTo>
                    <a:lnTo>
                      <a:pt x="5057" y="1162"/>
                    </a:lnTo>
                    <a:lnTo>
                      <a:pt x="5059" y="1162"/>
                    </a:lnTo>
                    <a:lnTo>
                      <a:pt x="5059" y="1165"/>
                    </a:lnTo>
                    <a:lnTo>
                      <a:pt x="5060" y="1165"/>
                    </a:lnTo>
                    <a:lnTo>
                      <a:pt x="5060" y="1168"/>
                    </a:lnTo>
                    <a:lnTo>
                      <a:pt x="5062" y="1168"/>
                    </a:lnTo>
                    <a:lnTo>
                      <a:pt x="5062" y="1172"/>
                    </a:lnTo>
                    <a:lnTo>
                      <a:pt x="5064" y="1172"/>
                    </a:lnTo>
                    <a:lnTo>
                      <a:pt x="5064" y="1175"/>
                    </a:lnTo>
                    <a:lnTo>
                      <a:pt x="5065" y="1175"/>
                    </a:lnTo>
                    <a:lnTo>
                      <a:pt x="5065" y="1177"/>
                    </a:lnTo>
                    <a:lnTo>
                      <a:pt x="5067" y="1177"/>
                    </a:lnTo>
                    <a:lnTo>
                      <a:pt x="5067" y="1180"/>
                    </a:lnTo>
                    <a:lnTo>
                      <a:pt x="5069" y="1180"/>
                    </a:lnTo>
                    <a:lnTo>
                      <a:pt x="5069" y="1183"/>
                    </a:lnTo>
                    <a:lnTo>
                      <a:pt x="5070" y="1183"/>
                    </a:lnTo>
                    <a:lnTo>
                      <a:pt x="5070" y="1187"/>
                    </a:lnTo>
                    <a:lnTo>
                      <a:pt x="5072" y="1187"/>
                    </a:lnTo>
                    <a:lnTo>
                      <a:pt x="5072" y="1190"/>
                    </a:lnTo>
                    <a:lnTo>
                      <a:pt x="5074" y="1190"/>
                    </a:lnTo>
                    <a:lnTo>
                      <a:pt x="5074" y="1193"/>
                    </a:lnTo>
                    <a:lnTo>
                      <a:pt x="5075" y="1193"/>
                    </a:lnTo>
                    <a:lnTo>
                      <a:pt x="5075" y="1197"/>
                    </a:lnTo>
                    <a:lnTo>
                      <a:pt x="5077" y="1197"/>
                    </a:lnTo>
                    <a:lnTo>
                      <a:pt x="5077" y="1200"/>
                    </a:lnTo>
                    <a:lnTo>
                      <a:pt x="5079" y="1200"/>
                    </a:lnTo>
                    <a:lnTo>
                      <a:pt x="5079" y="1203"/>
                    </a:lnTo>
                    <a:lnTo>
                      <a:pt x="5080" y="1203"/>
                    </a:lnTo>
                    <a:lnTo>
                      <a:pt x="5080" y="1207"/>
                    </a:lnTo>
                    <a:lnTo>
                      <a:pt x="5082" y="1207"/>
                    </a:lnTo>
                    <a:lnTo>
                      <a:pt x="5082" y="1210"/>
                    </a:lnTo>
                    <a:lnTo>
                      <a:pt x="5084" y="1210"/>
                    </a:lnTo>
                    <a:lnTo>
                      <a:pt x="5084" y="1213"/>
                    </a:lnTo>
                    <a:lnTo>
                      <a:pt x="5085" y="1213"/>
                    </a:lnTo>
                    <a:lnTo>
                      <a:pt x="5085" y="1217"/>
                    </a:lnTo>
                    <a:lnTo>
                      <a:pt x="5087" y="1217"/>
                    </a:lnTo>
                    <a:lnTo>
                      <a:pt x="5087" y="1220"/>
                    </a:lnTo>
                    <a:lnTo>
                      <a:pt x="5089" y="1220"/>
                    </a:lnTo>
                    <a:lnTo>
                      <a:pt x="5089" y="1223"/>
                    </a:lnTo>
                    <a:lnTo>
                      <a:pt x="5090" y="1223"/>
                    </a:lnTo>
                    <a:lnTo>
                      <a:pt x="5090" y="1227"/>
                    </a:lnTo>
                    <a:lnTo>
                      <a:pt x="5092" y="1227"/>
                    </a:lnTo>
                    <a:lnTo>
                      <a:pt x="5092" y="1232"/>
                    </a:lnTo>
                    <a:lnTo>
                      <a:pt x="5094" y="1232"/>
                    </a:lnTo>
                    <a:lnTo>
                      <a:pt x="5094" y="1235"/>
                    </a:lnTo>
                    <a:lnTo>
                      <a:pt x="5095" y="1235"/>
                    </a:lnTo>
                    <a:lnTo>
                      <a:pt x="5095" y="1238"/>
                    </a:lnTo>
                    <a:lnTo>
                      <a:pt x="5097" y="1238"/>
                    </a:lnTo>
                    <a:lnTo>
                      <a:pt x="5097" y="1242"/>
                    </a:lnTo>
                    <a:lnTo>
                      <a:pt x="5099" y="1242"/>
                    </a:lnTo>
                    <a:lnTo>
                      <a:pt x="5099" y="1247"/>
                    </a:lnTo>
                    <a:lnTo>
                      <a:pt x="5100" y="1247"/>
                    </a:lnTo>
                    <a:lnTo>
                      <a:pt x="5100" y="1250"/>
                    </a:lnTo>
                    <a:lnTo>
                      <a:pt x="5102" y="1250"/>
                    </a:lnTo>
                    <a:lnTo>
                      <a:pt x="5102" y="1253"/>
                    </a:lnTo>
                    <a:lnTo>
                      <a:pt x="5104" y="1253"/>
                    </a:lnTo>
                    <a:lnTo>
                      <a:pt x="5104" y="1258"/>
                    </a:lnTo>
                    <a:lnTo>
                      <a:pt x="5105" y="1258"/>
                    </a:lnTo>
                    <a:lnTo>
                      <a:pt x="5105" y="1262"/>
                    </a:lnTo>
                    <a:lnTo>
                      <a:pt x="5107" y="1262"/>
                    </a:lnTo>
                    <a:lnTo>
                      <a:pt x="5107" y="1265"/>
                    </a:lnTo>
                    <a:lnTo>
                      <a:pt x="5109" y="1265"/>
                    </a:lnTo>
                    <a:lnTo>
                      <a:pt x="5109" y="1268"/>
                    </a:lnTo>
                    <a:lnTo>
                      <a:pt x="5110" y="1268"/>
                    </a:lnTo>
                    <a:lnTo>
                      <a:pt x="5110" y="1273"/>
                    </a:lnTo>
                    <a:lnTo>
                      <a:pt x="5112" y="1273"/>
                    </a:lnTo>
                    <a:lnTo>
                      <a:pt x="5112" y="1277"/>
                    </a:lnTo>
                    <a:lnTo>
                      <a:pt x="5114" y="1277"/>
                    </a:lnTo>
                    <a:lnTo>
                      <a:pt x="5114" y="1280"/>
                    </a:lnTo>
                    <a:lnTo>
                      <a:pt x="5115" y="1280"/>
                    </a:lnTo>
                    <a:lnTo>
                      <a:pt x="5115" y="1283"/>
                    </a:lnTo>
                    <a:lnTo>
                      <a:pt x="5117" y="1283"/>
                    </a:lnTo>
                    <a:lnTo>
                      <a:pt x="5117" y="1288"/>
                    </a:lnTo>
                    <a:lnTo>
                      <a:pt x="5119" y="1288"/>
                    </a:lnTo>
                    <a:lnTo>
                      <a:pt x="5119" y="1292"/>
                    </a:lnTo>
                    <a:lnTo>
                      <a:pt x="5120" y="1292"/>
                    </a:lnTo>
                    <a:lnTo>
                      <a:pt x="5120" y="1295"/>
                    </a:lnTo>
                    <a:lnTo>
                      <a:pt x="5122" y="1295"/>
                    </a:lnTo>
                    <a:lnTo>
                      <a:pt x="5122" y="1298"/>
                    </a:lnTo>
                    <a:lnTo>
                      <a:pt x="5124" y="1298"/>
                    </a:lnTo>
                    <a:lnTo>
                      <a:pt x="5124" y="1303"/>
                    </a:lnTo>
                    <a:lnTo>
                      <a:pt x="5125" y="1303"/>
                    </a:lnTo>
                    <a:lnTo>
                      <a:pt x="5125" y="1307"/>
                    </a:lnTo>
                    <a:lnTo>
                      <a:pt x="5127" y="1307"/>
                    </a:lnTo>
                    <a:lnTo>
                      <a:pt x="5127" y="1310"/>
                    </a:lnTo>
                    <a:lnTo>
                      <a:pt x="5129" y="1310"/>
                    </a:lnTo>
                    <a:lnTo>
                      <a:pt x="5129" y="1315"/>
                    </a:lnTo>
                    <a:lnTo>
                      <a:pt x="5130" y="1315"/>
                    </a:lnTo>
                    <a:lnTo>
                      <a:pt x="5130" y="1318"/>
                    </a:lnTo>
                    <a:lnTo>
                      <a:pt x="5132" y="1318"/>
                    </a:lnTo>
                    <a:lnTo>
                      <a:pt x="5132" y="1322"/>
                    </a:lnTo>
                    <a:lnTo>
                      <a:pt x="5134" y="1322"/>
                    </a:lnTo>
                    <a:lnTo>
                      <a:pt x="5134" y="1325"/>
                    </a:lnTo>
                    <a:lnTo>
                      <a:pt x="5135" y="1325"/>
                    </a:lnTo>
                    <a:lnTo>
                      <a:pt x="5135" y="1330"/>
                    </a:lnTo>
                    <a:lnTo>
                      <a:pt x="5137" y="1330"/>
                    </a:lnTo>
                    <a:lnTo>
                      <a:pt x="5137" y="1333"/>
                    </a:lnTo>
                    <a:lnTo>
                      <a:pt x="5139" y="1333"/>
                    </a:lnTo>
                    <a:lnTo>
                      <a:pt x="5139" y="1338"/>
                    </a:lnTo>
                    <a:lnTo>
                      <a:pt x="5140" y="1338"/>
                    </a:lnTo>
                    <a:lnTo>
                      <a:pt x="5140" y="1342"/>
                    </a:lnTo>
                    <a:lnTo>
                      <a:pt x="5142" y="1342"/>
                    </a:lnTo>
                    <a:lnTo>
                      <a:pt x="5142" y="1347"/>
                    </a:lnTo>
                    <a:lnTo>
                      <a:pt x="5144" y="1347"/>
                    </a:lnTo>
                    <a:lnTo>
                      <a:pt x="5144" y="1352"/>
                    </a:lnTo>
                    <a:lnTo>
                      <a:pt x="5145" y="1352"/>
                    </a:lnTo>
                    <a:lnTo>
                      <a:pt x="5145" y="1355"/>
                    </a:lnTo>
                    <a:lnTo>
                      <a:pt x="5147" y="1355"/>
                    </a:lnTo>
                    <a:lnTo>
                      <a:pt x="5147" y="1360"/>
                    </a:lnTo>
                    <a:lnTo>
                      <a:pt x="5149" y="1360"/>
                    </a:lnTo>
                    <a:lnTo>
                      <a:pt x="5149" y="1365"/>
                    </a:lnTo>
                    <a:lnTo>
                      <a:pt x="5150" y="1365"/>
                    </a:lnTo>
                    <a:lnTo>
                      <a:pt x="5150" y="1368"/>
                    </a:lnTo>
                    <a:lnTo>
                      <a:pt x="5152" y="1368"/>
                    </a:lnTo>
                    <a:lnTo>
                      <a:pt x="5152" y="1373"/>
                    </a:lnTo>
                    <a:lnTo>
                      <a:pt x="5154" y="1373"/>
                    </a:lnTo>
                    <a:lnTo>
                      <a:pt x="5154" y="1378"/>
                    </a:lnTo>
                    <a:lnTo>
                      <a:pt x="5155" y="1378"/>
                    </a:lnTo>
                    <a:lnTo>
                      <a:pt x="5155" y="1382"/>
                    </a:lnTo>
                    <a:lnTo>
                      <a:pt x="5157" y="1382"/>
                    </a:lnTo>
                    <a:lnTo>
                      <a:pt x="5157" y="1387"/>
                    </a:lnTo>
                    <a:lnTo>
                      <a:pt x="5159" y="1387"/>
                    </a:lnTo>
                    <a:lnTo>
                      <a:pt x="5159" y="1392"/>
                    </a:lnTo>
                    <a:lnTo>
                      <a:pt x="5160" y="1392"/>
                    </a:lnTo>
                    <a:lnTo>
                      <a:pt x="5160" y="1395"/>
                    </a:lnTo>
                    <a:lnTo>
                      <a:pt x="5162" y="1395"/>
                    </a:lnTo>
                    <a:lnTo>
                      <a:pt x="5162" y="1400"/>
                    </a:lnTo>
                    <a:lnTo>
                      <a:pt x="5164" y="1400"/>
                    </a:lnTo>
                    <a:lnTo>
                      <a:pt x="5164" y="1405"/>
                    </a:lnTo>
                    <a:lnTo>
                      <a:pt x="5165" y="1405"/>
                    </a:lnTo>
                    <a:lnTo>
                      <a:pt x="5165" y="1408"/>
                    </a:lnTo>
                    <a:lnTo>
                      <a:pt x="5167" y="1408"/>
                    </a:lnTo>
                    <a:lnTo>
                      <a:pt x="5167" y="1413"/>
                    </a:lnTo>
                    <a:lnTo>
                      <a:pt x="5169" y="1413"/>
                    </a:lnTo>
                    <a:lnTo>
                      <a:pt x="5169" y="1418"/>
                    </a:lnTo>
                    <a:lnTo>
                      <a:pt x="5170" y="1418"/>
                    </a:lnTo>
                    <a:lnTo>
                      <a:pt x="5170" y="1422"/>
                    </a:lnTo>
                    <a:lnTo>
                      <a:pt x="5172" y="1422"/>
                    </a:lnTo>
                    <a:lnTo>
                      <a:pt x="5172" y="1427"/>
                    </a:lnTo>
                    <a:lnTo>
                      <a:pt x="5174" y="1427"/>
                    </a:lnTo>
                    <a:lnTo>
                      <a:pt x="5174" y="1432"/>
                    </a:lnTo>
                    <a:lnTo>
                      <a:pt x="5175" y="1432"/>
                    </a:lnTo>
                    <a:lnTo>
                      <a:pt x="5175" y="1435"/>
                    </a:lnTo>
                    <a:lnTo>
                      <a:pt x="5177" y="1435"/>
                    </a:lnTo>
                    <a:lnTo>
                      <a:pt x="5177" y="1440"/>
                    </a:lnTo>
                    <a:lnTo>
                      <a:pt x="5179" y="1440"/>
                    </a:lnTo>
                    <a:lnTo>
                      <a:pt x="5179" y="1445"/>
                    </a:lnTo>
                    <a:lnTo>
                      <a:pt x="5180" y="1445"/>
                    </a:lnTo>
                    <a:lnTo>
                      <a:pt x="5180" y="1450"/>
                    </a:lnTo>
                    <a:lnTo>
                      <a:pt x="5182" y="1450"/>
                    </a:lnTo>
                    <a:lnTo>
                      <a:pt x="5182" y="1455"/>
                    </a:lnTo>
                    <a:lnTo>
                      <a:pt x="5184" y="1455"/>
                    </a:lnTo>
                    <a:lnTo>
                      <a:pt x="5184" y="1460"/>
                    </a:lnTo>
                    <a:lnTo>
                      <a:pt x="5185" y="1460"/>
                    </a:lnTo>
                    <a:lnTo>
                      <a:pt x="5185" y="1467"/>
                    </a:lnTo>
                    <a:lnTo>
                      <a:pt x="5187" y="1467"/>
                    </a:lnTo>
                    <a:lnTo>
                      <a:pt x="5187" y="1472"/>
                    </a:lnTo>
                    <a:lnTo>
                      <a:pt x="5189" y="1472"/>
                    </a:lnTo>
                    <a:lnTo>
                      <a:pt x="5189" y="1477"/>
                    </a:lnTo>
                    <a:lnTo>
                      <a:pt x="5190" y="1477"/>
                    </a:lnTo>
                    <a:lnTo>
                      <a:pt x="5190" y="1482"/>
                    </a:lnTo>
                    <a:lnTo>
                      <a:pt x="5192" y="1482"/>
                    </a:lnTo>
                    <a:lnTo>
                      <a:pt x="5192" y="1488"/>
                    </a:lnTo>
                    <a:lnTo>
                      <a:pt x="5194" y="1488"/>
                    </a:lnTo>
                    <a:lnTo>
                      <a:pt x="5194" y="1493"/>
                    </a:lnTo>
                    <a:lnTo>
                      <a:pt x="5195" y="1493"/>
                    </a:lnTo>
                    <a:lnTo>
                      <a:pt x="5195" y="1498"/>
                    </a:lnTo>
                    <a:lnTo>
                      <a:pt x="5197" y="1498"/>
                    </a:lnTo>
                    <a:lnTo>
                      <a:pt x="5197" y="1503"/>
                    </a:lnTo>
                    <a:lnTo>
                      <a:pt x="5199" y="1503"/>
                    </a:lnTo>
                    <a:lnTo>
                      <a:pt x="5199" y="1508"/>
                    </a:lnTo>
                    <a:lnTo>
                      <a:pt x="5200" y="1508"/>
                    </a:lnTo>
                    <a:lnTo>
                      <a:pt x="5200" y="1515"/>
                    </a:lnTo>
                    <a:lnTo>
                      <a:pt x="5202" y="1515"/>
                    </a:lnTo>
                    <a:lnTo>
                      <a:pt x="5202" y="1520"/>
                    </a:lnTo>
                    <a:lnTo>
                      <a:pt x="5204" y="1520"/>
                    </a:lnTo>
                    <a:lnTo>
                      <a:pt x="5204" y="1525"/>
                    </a:lnTo>
                    <a:lnTo>
                      <a:pt x="5205" y="1525"/>
                    </a:lnTo>
                    <a:lnTo>
                      <a:pt x="5205" y="1530"/>
                    </a:lnTo>
                    <a:lnTo>
                      <a:pt x="5207" y="1530"/>
                    </a:lnTo>
                    <a:lnTo>
                      <a:pt x="5207" y="1535"/>
                    </a:lnTo>
                    <a:lnTo>
                      <a:pt x="5209" y="1535"/>
                    </a:lnTo>
                    <a:lnTo>
                      <a:pt x="5209" y="1542"/>
                    </a:lnTo>
                    <a:lnTo>
                      <a:pt x="5210" y="1542"/>
                    </a:lnTo>
                    <a:lnTo>
                      <a:pt x="5210" y="1547"/>
                    </a:lnTo>
                    <a:lnTo>
                      <a:pt x="5212" y="1547"/>
                    </a:lnTo>
                    <a:lnTo>
                      <a:pt x="5212" y="1552"/>
                    </a:lnTo>
                    <a:lnTo>
                      <a:pt x="5214" y="1552"/>
                    </a:lnTo>
                    <a:lnTo>
                      <a:pt x="5214" y="1557"/>
                    </a:lnTo>
                    <a:lnTo>
                      <a:pt x="5215" y="1557"/>
                    </a:lnTo>
                    <a:lnTo>
                      <a:pt x="5215" y="1563"/>
                    </a:lnTo>
                    <a:lnTo>
                      <a:pt x="5217" y="1563"/>
                    </a:lnTo>
                    <a:lnTo>
                      <a:pt x="5217" y="1570"/>
                    </a:lnTo>
                    <a:lnTo>
                      <a:pt x="5219" y="1570"/>
                    </a:lnTo>
                    <a:lnTo>
                      <a:pt x="5219" y="1577"/>
                    </a:lnTo>
                    <a:lnTo>
                      <a:pt x="5220" y="1577"/>
                    </a:lnTo>
                    <a:lnTo>
                      <a:pt x="5220" y="1583"/>
                    </a:lnTo>
                    <a:lnTo>
                      <a:pt x="5222" y="1583"/>
                    </a:lnTo>
                    <a:lnTo>
                      <a:pt x="5222" y="1590"/>
                    </a:lnTo>
                    <a:lnTo>
                      <a:pt x="5224" y="1590"/>
                    </a:lnTo>
                    <a:lnTo>
                      <a:pt x="5224" y="1597"/>
                    </a:lnTo>
                    <a:lnTo>
                      <a:pt x="5225" y="1597"/>
                    </a:lnTo>
                    <a:lnTo>
                      <a:pt x="5225" y="1603"/>
                    </a:lnTo>
                    <a:lnTo>
                      <a:pt x="5227" y="1603"/>
                    </a:lnTo>
                    <a:lnTo>
                      <a:pt x="5227" y="1610"/>
                    </a:lnTo>
                    <a:lnTo>
                      <a:pt x="5229" y="1610"/>
                    </a:lnTo>
                    <a:lnTo>
                      <a:pt x="5229" y="1617"/>
                    </a:lnTo>
                    <a:lnTo>
                      <a:pt x="5230" y="1617"/>
                    </a:lnTo>
                    <a:lnTo>
                      <a:pt x="5230" y="1623"/>
                    </a:lnTo>
                    <a:lnTo>
                      <a:pt x="5232" y="1623"/>
                    </a:lnTo>
                    <a:lnTo>
                      <a:pt x="5232" y="1630"/>
                    </a:lnTo>
                    <a:lnTo>
                      <a:pt x="5234" y="1630"/>
                    </a:lnTo>
                    <a:lnTo>
                      <a:pt x="5234" y="1637"/>
                    </a:lnTo>
                    <a:lnTo>
                      <a:pt x="5235" y="1637"/>
                    </a:lnTo>
                    <a:lnTo>
                      <a:pt x="5235" y="1643"/>
                    </a:lnTo>
                    <a:lnTo>
                      <a:pt x="5237" y="1643"/>
                    </a:lnTo>
                    <a:lnTo>
                      <a:pt x="5237" y="1650"/>
                    </a:lnTo>
                    <a:lnTo>
                      <a:pt x="5239" y="1650"/>
                    </a:lnTo>
                    <a:lnTo>
                      <a:pt x="5239" y="1657"/>
                    </a:lnTo>
                    <a:lnTo>
                      <a:pt x="5240" y="1657"/>
                    </a:lnTo>
                    <a:lnTo>
                      <a:pt x="5240" y="1663"/>
                    </a:lnTo>
                    <a:lnTo>
                      <a:pt x="5242" y="1663"/>
                    </a:lnTo>
                    <a:lnTo>
                      <a:pt x="5242" y="1670"/>
                    </a:lnTo>
                    <a:lnTo>
                      <a:pt x="5244" y="1670"/>
                    </a:lnTo>
                    <a:lnTo>
                      <a:pt x="5244" y="1677"/>
                    </a:lnTo>
                    <a:lnTo>
                      <a:pt x="5245" y="1677"/>
                    </a:lnTo>
                    <a:lnTo>
                      <a:pt x="5245" y="1685"/>
                    </a:lnTo>
                    <a:lnTo>
                      <a:pt x="5247" y="1685"/>
                    </a:lnTo>
                    <a:lnTo>
                      <a:pt x="5247" y="1693"/>
                    </a:lnTo>
                    <a:lnTo>
                      <a:pt x="5249" y="1693"/>
                    </a:lnTo>
                    <a:lnTo>
                      <a:pt x="5249" y="1702"/>
                    </a:lnTo>
                    <a:lnTo>
                      <a:pt x="5250" y="1702"/>
                    </a:lnTo>
                    <a:lnTo>
                      <a:pt x="5250" y="1710"/>
                    </a:lnTo>
                    <a:lnTo>
                      <a:pt x="5252" y="1710"/>
                    </a:lnTo>
                    <a:lnTo>
                      <a:pt x="5252" y="1718"/>
                    </a:lnTo>
                    <a:lnTo>
                      <a:pt x="5254" y="1718"/>
                    </a:lnTo>
                    <a:lnTo>
                      <a:pt x="5254" y="1727"/>
                    </a:lnTo>
                    <a:lnTo>
                      <a:pt x="5255" y="1727"/>
                    </a:lnTo>
                    <a:lnTo>
                      <a:pt x="5255" y="1735"/>
                    </a:lnTo>
                    <a:lnTo>
                      <a:pt x="5257" y="1735"/>
                    </a:lnTo>
                    <a:lnTo>
                      <a:pt x="5257" y="1743"/>
                    </a:lnTo>
                    <a:lnTo>
                      <a:pt x="5259" y="1743"/>
                    </a:lnTo>
                    <a:lnTo>
                      <a:pt x="5259" y="1752"/>
                    </a:lnTo>
                    <a:lnTo>
                      <a:pt x="5260" y="1752"/>
                    </a:lnTo>
                    <a:lnTo>
                      <a:pt x="5260" y="1762"/>
                    </a:lnTo>
                    <a:lnTo>
                      <a:pt x="5262" y="1762"/>
                    </a:lnTo>
                    <a:lnTo>
                      <a:pt x="5262" y="1770"/>
                    </a:lnTo>
                    <a:lnTo>
                      <a:pt x="5264" y="1770"/>
                    </a:lnTo>
                    <a:lnTo>
                      <a:pt x="5264" y="1780"/>
                    </a:lnTo>
                    <a:lnTo>
                      <a:pt x="5265" y="1780"/>
                    </a:lnTo>
                    <a:lnTo>
                      <a:pt x="5265" y="1790"/>
                    </a:lnTo>
                    <a:lnTo>
                      <a:pt x="5267" y="1790"/>
                    </a:lnTo>
                    <a:lnTo>
                      <a:pt x="5267" y="1800"/>
                    </a:lnTo>
                    <a:lnTo>
                      <a:pt x="5269" y="1800"/>
                    </a:lnTo>
                    <a:lnTo>
                      <a:pt x="5269" y="1812"/>
                    </a:lnTo>
                    <a:lnTo>
                      <a:pt x="5270" y="1812"/>
                    </a:lnTo>
                    <a:lnTo>
                      <a:pt x="5270" y="1823"/>
                    </a:lnTo>
                    <a:lnTo>
                      <a:pt x="5272" y="1823"/>
                    </a:lnTo>
                    <a:lnTo>
                      <a:pt x="5272" y="1837"/>
                    </a:lnTo>
                    <a:lnTo>
                      <a:pt x="5274" y="1837"/>
                    </a:lnTo>
                    <a:lnTo>
                      <a:pt x="5274" y="1848"/>
                    </a:lnTo>
                    <a:lnTo>
                      <a:pt x="5275" y="1848"/>
                    </a:lnTo>
                    <a:lnTo>
                      <a:pt x="5275" y="1862"/>
                    </a:lnTo>
                    <a:lnTo>
                      <a:pt x="5277" y="1862"/>
                    </a:lnTo>
                    <a:lnTo>
                      <a:pt x="5277" y="1875"/>
                    </a:lnTo>
                    <a:lnTo>
                      <a:pt x="5279" y="1875"/>
                    </a:lnTo>
                    <a:lnTo>
                      <a:pt x="5279" y="1888"/>
                    </a:lnTo>
                    <a:lnTo>
                      <a:pt x="5280" y="1888"/>
                    </a:lnTo>
                    <a:lnTo>
                      <a:pt x="5280" y="1902"/>
                    </a:lnTo>
                    <a:lnTo>
                      <a:pt x="5282" y="1902"/>
                    </a:lnTo>
                    <a:lnTo>
                      <a:pt x="5282" y="1913"/>
                    </a:lnTo>
                    <a:lnTo>
                      <a:pt x="5284" y="1913"/>
                    </a:lnTo>
                    <a:lnTo>
                      <a:pt x="5284" y="1930"/>
                    </a:lnTo>
                    <a:lnTo>
                      <a:pt x="5277" y="1930"/>
                    </a:lnTo>
                    <a:lnTo>
                      <a:pt x="5277" y="1932"/>
                    </a:lnTo>
                    <a:lnTo>
                      <a:pt x="5262" y="1932"/>
                    </a:lnTo>
                    <a:lnTo>
                      <a:pt x="5262" y="1933"/>
                    </a:lnTo>
                    <a:lnTo>
                      <a:pt x="5249" y="1933"/>
                    </a:lnTo>
                    <a:lnTo>
                      <a:pt x="5249" y="1935"/>
                    </a:lnTo>
                    <a:lnTo>
                      <a:pt x="5235" y="1935"/>
                    </a:lnTo>
                    <a:lnTo>
                      <a:pt x="5235" y="1937"/>
                    </a:lnTo>
                    <a:lnTo>
                      <a:pt x="5222" y="1937"/>
                    </a:lnTo>
                    <a:lnTo>
                      <a:pt x="5222" y="1938"/>
                    </a:lnTo>
                    <a:lnTo>
                      <a:pt x="5210" y="1938"/>
                    </a:lnTo>
                    <a:lnTo>
                      <a:pt x="5210" y="1940"/>
                    </a:lnTo>
                    <a:lnTo>
                      <a:pt x="5197" y="1940"/>
                    </a:lnTo>
                    <a:lnTo>
                      <a:pt x="5197" y="1942"/>
                    </a:lnTo>
                    <a:lnTo>
                      <a:pt x="5187" y="1942"/>
                    </a:lnTo>
                    <a:lnTo>
                      <a:pt x="5187" y="1943"/>
                    </a:lnTo>
                    <a:lnTo>
                      <a:pt x="5175" y="1943"/>
                    </a:lnTo>
                    <a:lnTo>
                      <a:pt x="5175" y="1945"/>
                    </a:lnTo>
                    <a:lnTo>
                      <a:pt x="5164" y="1945"/>
                    </a:lnTo>
                    <a:lnTo>
                      <a:pt x="5164" y="1947"/>
                    </a:lnTo>
                    <a:lnTo>
                      <a:pt x="5154" y="1947"/>
                    </a:lnTo>
                    <a:lnTo>
                      <a:pt x="5154" y="1948"/>
                    </a:lnTo>
                    <a:lnTo>
                      <a:pt x="5142" y="1948"/>
                    </a:lnTo>
                    <a:lnTo>
                      <a:pt x="5142" y="1950"/>
                    </a:lnTo>
                    <a:lnTo>
                      <a:pt x="5130" y="1950"/>
                    </a:lnTo>
                    <a:lnTo>
                      <a:pt x="5130" y="1952"/>
                    </a:lnTo>
                    <a:lnTo>
                      <a:pt x="5120" y="1952"/>
                    </a:lnTo>
                    <a:lnTo>
                      <a:pt x="5120" y="1953"/>
                    </a:lnTo>
                    <a:lnTo>
                      <a:pt x="5110" y="1953"/>
                    </a:lnTo>
                    <a:lnTo>
                      <a:pt x="5110" y="1955"/>
                    </a:lnTo>
                    <a:lnTo>
                      <a:pt x="5100" y="1955"/>
                    </a:lnTo>
                    <a:lnTo>
                      <a:pt x="5100" y="1957"/>
                    </a:lnTo>
                    <a:lnTo>
                      <a:pt x="5092" y="1957"/>
                    </a:lnTo>
                    <a:lnTo>
                      <a:pt x="5092" y="1958"/>
                    </a:lnTo>
                    <a:lnTo>
                      <a:pt x="5082" y="1958"/>
                    </a:lnTo>
                    <a:lnTo>
                      <a:pt x="5082" y="1960"/>
                    </a:lnTo>
                    <a:lnTo>
                      <a:pt x="5074" y="1960"/>
                    </a:lnTo>
                    <a:lnTo>
                      <a:pt x="5074" y="1962"/>
                    </a:lnTo>
                    <a:lnTo>
                      <a:pt x="5064" y="1962"/>
                    </a:lnTo>
                    <a:lnTo>
                      <a:pt x="5064" y="1963"/>
                    </a:lnTo>
                    <a:lnTo>
                      <a:pt x="5054" y="1963"/>
                    </a:lnTo>
                    <a:lnTo>
                      <a:pt x="5054" y="1965"/>
                    </a:lnTo>
                    <a:lnTo>
                      <a:pt x="5045" y="1965"/>
                    </a:lnTo>
                    <a:lnTo>
                      <a:pt x="5045" y="1967"/>
                    </a:lnTo>
                    <a:lnTo>
                      <a:pt x="5035" y="1967"/>
                    </a:lnTo>
                    <a:lnTo>
                      <a:pt x="5035" y="1968"/>
                    </a:lnTo>
                    <a:lnTo>
                      <a:pt x="5027" y="1968"/>
                    </a:lnTo>
                    <a:lnTo>
                      <a:pt x="5027" y="1970"/>
                    </a:lnTo>
                    <a:lnTo>
                      <a:pt x="5019" y="1970"/>
                    </a:lnTo>
                    <a:lnTo>
                      <a:pt x="5019" y="1972"/>
                    </a:lnTo>
                    <a:lnTo>
                      <a:pt x="5012" y="1972"/>
                    </a:lnTo>
                    <a:lnTo>
                      <a:pt x="5012" y="1973"/>
                    </a:lnTo>
                    <a:lnTo>
                      <a:pt x="5004" y="1973"/>
                    </a:lnTo>
                    <a:lnTo>
                      <a:pt x="5004" y="1975"/>
                    </a:lnTo>
                    <a:lnTo>
                      <a:pt x="4995" y="1975"/>
                    </a:lnTo>
                    <a:lnTo>
                      <a:pt x="4995" y="1977"/>
                    </a:lnTo>
                    <a:lnTo>
                      <a:pt x="4987" y="1977"/>
                    </a:lnTo>
                    <a:lnTo>
                      <a:pt x="4987" y="1978"/>
                    </a:lnTo>
                    <a:lnTo>
                      <a:pt x="4979" y="1978"/>
                    </a:lnTo>
                    <a:lnTo>
                      <a:pt x="4979" y="1980"/>
                    </a:lnTo>
                    <a:lnTo>
                      <a:pt x="4970" y="1980"/>
                    </a:lnTo>
                    <a:lnTo>
                      <a:pt x="4970" y="1982"/>
                    </a:lnTo>
                    <a:lnTo>
                      <a:pt x="4962" y="1982"/>
                    </a:lnTo>
                    <a:lnTo>
                      <a:pt x="4962" y="1983"/>
                    </a:lnTo>
                    <a:lnTo>
                      <a:pt x="4955" y="1983"/>
                    </a:lnTo>
                    <a:lnTo>
                      <a:pt x="4955" y="1985"/>
                    </a:lnTo>
                    <a:lnTo>
                      <a:pt x="4947" y="1985"/>
                    </a:lnTo>
                    <a:lnTo>
                      <a:pt x="4947" y="1987"/>
                    </a:lnTo>
                    <a:lnTo>
                      <a:pt x="4940" y="1987"/>
                    </a:lnTo>
                    <a:lnTo>
                      <a:pt x="4940" y="1988"/>
                    </a:lnTo>
                    <a:lnTo>
                      <a:pt x="4932" y="1988"/>
                    </a:lnTo>
                    <a:lnTo>
                      <a:pt x="4932" y="1990"/>
                    </a:lnTo>
                    <a:lnTo>
                      <a:pt x="4925" y="1990"/>
                    </a:lnTo>
                    <a:lnTo>
                      <a:pt x="4925" y="1992"/>
                    </a:lnTo>
                    <a:lnTo>
                      <a:pt x="4919" y="1992"/>
                    </a:lnTo>
                    <a:lnTo>
                      <a:pt x="4919" y="1993"/>
                    </a:lnTo>
                    <a:lnTo>
                      <a:pt x="4910" y="1993"/>
                    </a:lnTo>
                    <a:lnTo>
                      <a:pt x="4910" y="1995"/>
                    </a:lnTo>
                    <a:lnTo>
                      <a:pt x="4904" y="1995"/>
                    </a:lnTo>
                    <a:lnTo>
                      <a:pt x="4904" y="1997"/>
                    </a:lnTo>
                    <a:lnTo>
                      <a:pt x="4897" y="1997"/>
                    </a:lnTo>
                    <a:lnTo>
                      <a:pt x="4897" y="1998"/>
                    </a:lnTo>
                    <a:lnTo>
                      <a:pt x="4889" y="1998"/>
                    </a:lnTo>
                    <a:lnTo>
                      <a:pt x="4889" y="2000"/>
                    </a:lnTo>
                    <a:lnTo>
                      <a:pt x="4882" y="2000"/>
                    </a:lnTo>
                    <a:lnTo>
                      <a:pt x="4882" y="2002"/>
                    </a:lnTo>
                    <a:lnTo>
                      <a:pt x="4875" y="2002"/>
                    </a:lnTo>
                    <a:lnTo>
                      <a:pt x="4875" y="2003"/>
                    </a:lnTo>
                    <a:lnTo>
                      <a:pt x="4869" y="2003"/>
                    </a:lnTo>
                    <a:lnTo>
                      <a:pt x="4869" y="2005"/>
                    </a:lnTo>
                    <a:lnTo>
                      <a:pt x="4862" y="2005"/>
                    </a:lnTo>
                    <a:lnTo>
                      <a:pt x="4862" y="2007"/>
                    </a:lnTo>
                    <a:lnTo>
                      <a:pt x="4855" y="2007"/>
                    </a:lnTo>
                    <a:lnTo>
                      <a:pt x="4855" y="2008"/>
                    </a:lnTo>
                    <a:lnTo>
                      <a:pt x="4849" y="2008"/>
                    </a:lnTo>
                    <a:lnTo>
                      <a:pt x="4849" y="2010"/>
                    </a:lnTo>
                    <a:lnTo>
                      <a:pt x="4842" y="2010"/>
                    </a:lnTo>
                    <a:lnTo>
                      <a:pt x="4842" y="2012"/>
                    </a:lnTo>
                    <a:lnTo>
                      <a:pt x="4835" y="2012"/>
                    </a:lnTo>
                    <a:lnTo>
                      <a:pt x="4835" y="2013"/>
                    </a:lnTo>
                    <a:lnTo>
                      <a:pt x="4829" y="2013"/>
                    </a:lnTo>
                    <a:lnTo>
                      <a:pt x="4829" y="2015"/>
                    </a:lnTo>
                    <a:lnTo>
                      <a:pt x="4824" y="2015"/>
                    </a:lnTo>
                    <a:lnTo>
                      <a:pt x="4824" y="2017"/>
                    </a:lnTo>
                    <a:lnTo>
                      <a:pt x="4817" y="2017"/>
                    </a:lnTo>
                    <a:lnTo>
                      <a:pt x="4817" y="2018"/>
                    </a:lnTo>
                    <a:lnTo>
                      <a:pt x="4810" y="2018"/>
                    </a:lnTo>
                    <a:lnTo>
                      <a:pt x="4810" y="2020"/>
                    </a:lnTo>
                    <a:lnTo>
                      <a:pt x="4804" y="2020"/>
                    </a:lnTo>
                    <a:lnTo>
                      <a:pt x="4804" y="2022"/>
                    </a:lnTo>
                    <a:lnTo>
                      <a:pt x="4797" y="2022"/>
                    </a:lnTo>
                    <a:lnTo>
                      <a:pt x="4797" y="2023"/>
                    </a:lnTo>
                    <a:lnTo>
                      <a:pt x="4790" y="2023"/>
                    </a:lnTo>
                    <a:lnTo>
                      <a:pt x="4790" y="2025"/>
                    </a:lnTo>
                    <a:lnTo>
                      <a:pt x="4785" y="2025"/>
                    </a:lnTo>
                    <a:lnTo>
                      <a:pt x="4785" y="2027"/>
                    </a:lnTo>
                    <a:lnTo>
                      <a:pt x="4779" y="2027"/>
                    </a:lnTo>
                    <a:lnTo>
                      <a:pt x="4779" y="2028"/>
                    </a:lnTo>
                    <a:lnTo>
                      <a:pt x="4774" y="2028"/>
                    </a:lnTo>
                    <a:lnTo>
                      <a:pt x="4774" y="2030"/>
                    </a:lnTo>
                    <a:lnTo>
                      <a:pt x="4767" y="2030"/>
                    </a:lnTo>
                    <a:lnTo>
                      <a:pt x="4767" y="2032"/>
                    </a:lnTo>
                    <a:lnTo>
                      <a:pt x="4762" y="2032"/>
                    </a:lnTo>
                    <a:lnTo>
                      <a:pt x="4762" y="2033"/>
                    </a:lnTo>
                    <a:lnTo>
                      <a:pt x="4755" y="2033"/>
                    </a:lnTo>
                    <a:lnTo>
                      <a:pt x="4755" y="2035"/>
                    </a:lnTo>
                    <a:lnTo>
                      <a:pt x="4749" y="2035"/>
                    </a:lnTo>
                    <a:lnTo>
                      <a:pt x="4749" y="2037"/>
                    </a:lnTo>
                    <a:lnTo>
                      <a:pt x="4744" y="2037"/>
                    </a:lnTo>
                    <a:lnTo>
                      <a:pt x="4744" y="2038"/>
                    </a:lnTo>
                    <a:lnTo>
                      <a:pt x="4737" y="2038"/>
                    </a:lnTo>
                    <a:lnTo>
                      <a:pt x="4737" y="2040"/>
                    </a:lnTo>
                    <a:lnTo>
                      <a:pt x="4732" y="2040"/>
                    </a:lnTo>
                    <a:lnTo>
                      <a:pt x="4732" y="2042"/>
                    </a:lnTo>
                    <a:lnTo>
                      <a:pt x="4725" y="2042"/>
                    </a:lnTo>
                    <a:lnTo>
                      <a:pt x="4725" y="2043"/>
                    </a:lnTo>
                    <a:lnTo>
                      <a:pt x="4720" y="2043"/>
                    </a:lnTo>
                    <a:lnTo>
                      <a:pt x="4720" y="2045"/>
                    </a:lnTo>
                    <a:lnTo>
                      <a:pt x="4714" y="2045"/>
                    </a:lnTo>
                    <a:lnTo>
                      <a:pt x="4714" y="2047"/>
                    </a:lnTo>
                    <a:lnTo>
                      <a:pt x="4709" y="2047"/>
                    </a:lnTo>
                    <a:lnTo>
                      <a:pt x="4709" y="2048"/>
                    </a:lnTo>
                    <a:lnTo>
                      <a:pt x="4704" y="2048"/>
                    </a:lnTo>
                    <a:lnTo>
                      <a:pt x="4704" y="2050"/>
                    </a:lnTo>
                    <a:lnTo>
                      <a:pt x="4699" y="2050"/>
                    </a:lnTo>
                    <a:lnTo>
                      <a:pt x="4699" y="2052"/>
                    </a:lnTo>
                    <a:lnTo>
                      <a:pt x="4692" y="2052"/>
                    </a:lnTo>
                    <a:lnTo>
                      <a:pt x="4692" y="2053"/>
                    </a:lnTo>
                    <a:lnTo>
                      <a:pt x="4687" y="2053"/>
                    </a:lnTo>
                    <a:lnTo>
                      <a:pt x="4687" y="2055"/>
                    </a:lnTo>
                    <a:lnTo>
                      <a:pt x="4682" y="2055"/>
                    </a:lnTo>
                    <a:lnTo>
                      <a:pt x="4682" y="2057"/>
                    </a:lnTo>
                    <a:lnTo>
                      <a:pt x="4675" y="2057"/>
                    </a:lnTo>
                    <a:lnTo>
                      <a:pt x="4675" y="2058"/>
                    </a:lnTo>
                    <a:lnTo>
                      <a:pt x="4670" y="2058"/>
                    </a:lnTo>
                    <a:lnTo>
                      <a:pt x="4670" y="2060"/>
                    </a:lnTo>
                    <a:lnTo>
                      <a:pt x="4665" y="2060"/>
                    </a:lnTo>
                    <a:lnTo>
                      <a:pt x="4665" y="2062"/>
                    </a:lnTo>
                    <a:lnTo>
                      <a:pt x="4660" y="2062"/>
                    </a:lnTo>
                    <a:lnTo>
                      <a:pt x="4660" y="2063"/>
                    </a:lnTo>
                    <a:lnTo>
                      <a:pt x="4654" y="2063"/>
                    </a:lnTo>
                    <a:lnTo>
                      <a:pt x="4654" y="2065"/>
                    </a:lnTo>
                    <a:lnTo>
                      <a:pt x="4649" y="2065"/>
                    </a:lnTo>
                    <a:lnTo>
                      <a:pt x="4649" y="2067"/>
                    </a:lnTo>
                    <a:lnTo>
                      <a:pt x="4644" y="2067"/>
                    </a:lnTo>
                    <a:lnTo>
                      <a:pt x="4644" y="2068"/>
                    </a:lnTo>
                    <a:lnTo>
                      <a:pt x="4639" y="2068"/>
                    </a:lnTo>
                    <a:lnTo>
                      <a:pt x="4639" y="2070"/>
                    </a:lnTo>
                    <a:lnTo>
                      <a:pt x="4634" y="2070"/>
                    </a:lnTo>
                    <a:lnTo>
                      <a:pt x="4634" y="2072"/>
                    </a:lnTo>
                    <a:lnTo>
                      <a:pt x="4629" y="2072"/>
                    </a:lnTo>
                    <a:lnTo>
                      <a:pt x="4629" y="2073"/>
                    </a:lnTo>
                    <a:lnTo>
                      <a:pt x="4624" y="2073"/>
                    </a:lnTo>
                    <a:lnTo>
                      <a:pt x="4624" y="2075"/>
                    </a:lnTo>
                    <a:lnTo>
                      <a:pt x="4619" y="2075"/>
                    </a:lnTo>
                    <a:lnTo>
                      <a:pt x="4619" y="2077"/>
                    </a:lnTo>
                    <a:lnTo>
                      <a:pt x="4614" y="2077"/>
                    </a:lnTo>
                    <a:lnTo>
                      <a:pt x="4614" y="2078"/>
                    </a:lnTo>
                    <a:lnTo>
                      <a:pt x="4609" y="2078"/>
                    </a:lnTo>
                    <a:lnTo>
                      <a:pt x="4609" y="2080"/>
                    </a:lnTo>
                    <a:lnTo>
                      <a:pt x="4604" y="2080"/>
                    </a:lnTo>
                    <a:lnTo>
                      <a:pt x="4604" y="2082"/>
                    </a:lnTo>
                    <a:lnTo>
                      <a:pt x="4597" y="2082"/>
                    </a:lnTo>
                    <a:lnTo>
                      <a:pt x="4597" y="2083"/>
                    </a:lnTo>
                    <a:lnTo>
                      <a:pt x="4592" y="2083"/>
                    </a:lnTo>
                    <a:lnTo>
                      <a:pt x="4592" y="2085"/>
                    </a:lnTo>
                    <a:lnTo>
                      <a:pt x="4587" y="2085"/>
                    </a:lnTo>
                    <a:lnTo>
                      <a:pt x="4587" y="2087"/>
                    </a:lnTo>
                    <a:lnTo>
                      <a:pt x="4582" y="2087"/>
                    </a:lnTo>
                    <a:lnTo>
                      <a:pt x="4582" y="2088"/>
                    </a:lnTo>
                    <a:lnTo>
                      <a:pt x="4577" y="2088"/>
                    </a:lnTo>
                    <a:lnTo>
                      <a:pt x="4577" y="2090"/>
                    </a:lnTo>
                    <a:lnTo>
                      <a:pt x="4572" y="2090"/>
                    </a:lnTo>
                    <a:lnTo>
                      <a:pt x="4572" y="2092"/>
                    </a:lnTo>
                    <a:lnTo>
                      <a:pt x="4567" y="2092"/>
                    </a:lnTo>
                    <a:lnTo>
                      <a:pt x="4567" y="2093"/>
                    </a:lnTo>
                    <a:lnTo>
                      <a:pt x="4562" y="2093"/>
                    </a:lnTo>
                    <a:lnTo>
                      <a:pt x="4562" y="2095"/>
                    </a:lnTo>
                    <a:lnTo>
                      <a:pt x="4557" y="2095"/>
                    </a:lnTo>
                    <a:lnTo>
                      <a:pt x="4557" y="2097"/>
                    </a:lnTo>
                    <a:lnTo>
                      <a:pt x="4554" y="2097"/>
                    </a:lnTo>
                    <a:lnTo>
                      <a:pt x="4554" y="2098"/>
                    </a:lnTo>
                    <a:lnTo>
                      <a:pt x="4549" y="2098"/>
                    </a:lnTo>
                    <a:lnTo>
                      <a:pt x="4549" y="2100"/>
                    </a:lnTo>
                    <a:lnTo>
                      <a:pt x="4544" y="2100"/>
                    </a:lnTo>
                    <a:lnTo>
                      <a:pt x="4544" y="2102"/>
                    </a:lnTo>
                    <a:lnTo>
                      <a:pt x="4539" y="2102"/>
                    </a:lnTo>
                    <a:lnTo>
                      <a:pt x="4539" y="2103"/>
                    </a:lnTo>
                    <a:lnTo>
                      <a:pt x="4534" y="2103"/>
                    </a:lnTo>
                    <a:lnTo>
                      <a:pt x="4534" y="2105"/>
                    </a:lnTo>
                    <a:lnTo>
                      <a:pt x="4530" y="2105"/>
                    </a:lnTo>
                    <a:lnTo>
                      <a:pt x="4530" y="2107"/>
                    </a:lnTo>
                    <a:lnTo>
                      <a:pt x="4525" y="2107"/>
                    </a:lnTo>
                    <a:lnTo>
                      <a:pt x="4525" y="2108"/>
                    </a:lnTo>
                    <a:lnTo>
                      <a:pt x="4520" y="2108"/>
                    </a:lnTo>
                    <a:lnTo>
                      <a:pt x="4520" y="2110"/>
                    </a:lnTo>
                    <a:lnTo>
                      <a:pt x="4515" y="2110"/>
                    </a:lnTo>
                    <a:lnTo>
                      <a:pt x="4515" y="2112"/>
                    </a:lnTo>
                    <a:lnTo>
                      <a:pt x="4510" y="2112"/>
                    </a:lnTo>
                    <a:lnTo>
                      <a:pt x="4510" y="2113"/>
                    </a:lnTo>
                    <a:lnTo>
                      <a:pt x="4505" y="2113"/>
                    </a:lnTo>
                    <a:lnTo>
                      <a:pt x="4505" y="2115"/>
                    </a:lnTo>
                    <a:lnTo>
                      <a:pt x="4502" y="2115"/>
                    </a:lnTo>
                    <a:lnTo>
                      <a:pt x="4502" y="2117"/>
                    </a:lnTo>
                    <a:lnTo>
                      <a:pt x="4497" y="2117"/>
                    </a:lnTo>
                    <a:lnTo>
                      <a:pt x="4497" y="2118"/>
                    </a:lnTo>
                    <a:lnTo>
                      <a:pt x="4492" y="2118"/>
                    </a:lnTo>
                    <a:lnTo>
                      <a:pt x="4492" y="2120"/>
                    </a:lnTo>
                    <a:lnTo>
                      <a:pt x="4487" y="2120"/>
                    </a:lnTo>
                    <a:lnTo>
                      <a:pt x="4487" y="2122"/>
                    </a:lnTo>
                    <a:lnTo>
                      <a:pt x="4482" y="2122"/>
                    </a:lnTo>
                    <a:lnTo>
                      <a:pt x="4482" y="2123"/>
                    </a:lnTo>
                    <a:lnTo>
                      <a:pt x="4479" y="2123"/>
                    </a:lnTo>
                    <a:lnTo>
                      <a:pt x="4479" y="2125"/>
                    </a:lnTo>
                    <a:lnTo>
                      <a:pt x="4474" y="2125"/>
                    </a:lnTo>
                    <a:lnTo>
                      <a:pt x="4474" y="2127"/>
                    </a:lnTo>
                    <a:lnTo>
                      <a:pt x="4469" y="2127"/>
                    </a:lnTo>
                    <a:lnTo>
                      <a:pt x="4469" y="2128"/>
                    </a:lnTo>
                    <a:lnTo>
                      <a:pt x="4465" y="2128"/>
                    </a:lnTo>
                    <a:lnTo>
                      <a:pt x="4465" y="2130"/>
                    </a:lnTo>
                    <a:lnTo>
                      <a:pt x="4460" y="2130"/>
                    </a:lnTo>
                    <a:lnTo>
                      <a:pt x="4460" y="2132"/>
                    </a:lnTo>
                    <a:lnTo>
                      <a:pt x="4457" y="2132"/>
                    </a:lnTo>
                    <a:lnTo>
                      <a:pt x="4457" y="2133"/>
                    </a:lnTo>
                    <a:lnTo>
                      <a:pt x="4452" y="2133"/>
                    </a:lnTo>
                    <a:lnTo>
                      <a:pt x="4452" y="2135"/>
                    </a:lnTo>
                    <a:lnTo>
                      <a:pt x="4447" y="2135"/>
                    </a:lnTo>
                    <a:lnTo>
                      <a:pt x="4447" y="2137"/>
                    </a:lnTo>
                    <a:lnTo>
                      <a:pt x="4444" y="2137"/>
                    </a:lnTo>
                    <a:lnTo>
                      <a:pt x="4444" y="2138"/>
                    </a:lnTo>
                    <a:lnTo>
                      <a:pt x="4439" y="2138"/>
                    </a:lnTo>
                    <a:lnTo>
                      <a:pt x="4439" y="2140"/>
                    </a:lnTo>
                    <a:lnTo>
                      <a:pt x="4434" y="2140"/>
                    </a:lnTo>
                    <a:lnTo>
                      <a:pt x="4434" y="2142"/>
                    </a:lnTo>
                    <a:lnTo>
                      <a:pt x="4430" y="2142"/>
                    </a:lnTo>
                    <a:lnTo>
                      <a:pt x="4430" y="2143"/>
                    </a:lnTo>
                    <a:lnTo>
                      <a:pt x="4425" y="2143"/>
                    </a:lnTo>
                    <a:lnTo>
                      <a:pt x="4425" y="2145"/>
                    </a:lnTo>
                    <a:lnTo>
                      <a:pt x="4420" y="2145"/>
                    </a:lnTo>
                    <a:lnTo>
                      <a:pt x="4420" y="2147"/>
                    </a:lnTo>
                    <a:lnTo>
                      <a:pt x="4417" y="2147"/>
                    </a:lnTo>
                    <a:lnTo>
                      <a:pt x="4417" y="2148"/>
                    </a:lnTo>
                    <a:lnTo>
                      <a:pt x="4412" y="2148"/>
                    </a:lnTo>
                    <a:lnTo>
                      <a:pt x="4412" y="2150"/>
                    </a:lnTo>
                    <a:lnTo>
                      <a:pt x="4409" y="2150"/>
                    </a:lnTo>
                    <a:lnTo>
                      <a:pt x="4409" y="2152"/>
                    </a:lnTo>
                    <a:lnTo>
                      <a:pt x="4404" y="2152"/>
                    </a:lnTo>
                    <a:lnTo>
                      <a:pt x="4404" y="2153"/>
                    </a:lnTo>
                    <a:lnTo>
                      <a:pt x="4400" y="2153"/>
                    </a:lnTo>
                    <a:lnTo>
                      <a:pt x="4400" y="2155"/>
                    </a:lnTo>
                    <a:lnTo>
                      <a:pt x="4395" y="2155"/>
                    </a:lnTo>
                    <a:lnTo>
                      <a:pt x="4395" y="2157"/>
                    </a:lnTo>
                    <a:lnTo>
                      <a:pt x="4392" y="2157"/>
                    </a:lnTo>
                    <a:lnTo>
                      <a:pt x="4392" y="2158"/>
                    </a:lnTo>
                    <a:lnTo>
                      <a:pt x="4387" y="2158"/>
                    </a:lnTo>
                    <a:lnTo>
                      <a:pt x="4387" y="2160"/>
                    </a:lnTo>
                    <a:lnTo>
                      <a:pt x="4384" y="2160"/>
                    </a:lnTo>
                    <a:lnTo>
                      <a:pt x="4384" y="2162"/>
                    </a:lnTo>
                    <a:lnTo>
                      <a:pt x="4379" y="2162"/>
                    </a:lnTo>
                    <a:lnTo>
                      <a:pt x="4379" y="2163"/>
                    </a:lnTo>
                    <a:lnTo>
                      <a:pt x="4375" y="2163"/>
                    </a:lnTo>
                    <a:lnTo>
                      <a:pt x="4375" y="2165"/>
                    </a:lnTo>
                    <a:lnTo>
                      <a:pt x="4370" y="2165"/>
                    </a:lnTo>
                    <a:lnTo>
                      <a:pt x="4370" y="2167"/>
                    </a:lnTo>
                    <a:lnTo>
                      <a:pt x="4367" y="2167"/>
                    </a:lnTo>
                    <a:lnTo>
                      <a:pt x="4367" y="2168"/>
                    </a:lnTo>
                    <a:lnTo>
                      <a:pt x="4362" y="2168"/>
                    </a:lnTo>
                    <a:lnTo>
                      <a:pt x="4362" y="2170"/>
                    </a:lnTo>
                    <a:lnTo>
                      <a:pt x="4359" y="2170"/>
                    </a:lnTo>
                    <a:lnTo>
                      <a:pt x="4359" y="2172"/>
                    </a:lnTo>
                    <a:lnTo>
                      <a:pt x="4354" y="2172"/>
                    </a:lnTo>
                    <a:lnTo>
                      <a:pt x="4354" y="2173"/>
                    </a:lnTo>
                    <a:lnTo>
                      <a:pt x="4350" y="2173"/>
                    </a:lnTo>
                    <a:lnTo>
                      <a:pt x="4350" y="2175"/>
                    </a:lnTo>
                    <a:lnTo>
                      <a:pt x="4345" y="2175"/>
                    </a:lnTo>
                    <a:lnTo>
                      <a:pt x="4345" y="2177"/>
                    </a:lnTo>
                    <a:lnTo>
                      <a:pt x="4342" y="2177"/>
                    </a:lnTo>
                    <a:lnTo>
                      <a:pt x="4342" y="2178"/>
                    </a:lnTo>
                    <a:lnTo>
                      <a:pt x="4337" y="2178"/>
                    </a:lnTo>
                    <a:lnTo>
                      <a:pt x="4337" y="2180"/>
                    </a:lnTo>
                    <a:lnTo>
                      <a:pt x="4334" y="2180"/>
                    </a:lnTo>
                    <a:lnTo>
                      <a:pt x="4334" y="2182"/>
                    </a:lnTo>
                    <a:lnTo>
                      <a:pt x="4329" y="2182"/>
                    </a:lnTo>
                    <a:lnTo>
                      <a:pt x="4329" y="2183"/>
                    </a:lnTo>
                    <a:lnTo>
                      <a:pt x="4325" y="2183"/>
                    </a:lnTo>
                    <a:lnTo>
                      <a:pt x="4325" y="2185"/>
                    </a:lnTo>
                    <a:lnTo>
                      <a:pt x="4322" y="2185"/>
                    </a:lnTo>
                    <a:lnTo>
                      <a:pt x="4322" y="2187"/>
                    </a:lnTo>
                    <a:lnTo>
                      <a:pt x="4317" y="2187"/>
                    </a:lnTo>
                    <a:lnTo>
                      <a:pt x="4317" y="2188"/>
                    </a:lnTo>
                    <a:lnTo>
                      <a:pt x="4314" y="2188"/>
                    </a:lnTo>
                    <a:lnTo>
                      <a:pt x="4314" y="2190"/>
                    </a:lnTo>
                    <a:lnTo>
                      <a:pt x="4310" y="2190"/>
                    </a:lnTo>
                    <a:lnTo>
                      <a:pt x="4310" y="2192"/>
                    </a:lnTo>
                    <a:lnTo>
                      <a:pt x="4305" y="2192"/>
                    </a:lnTo>
                    <a:lnTo>
                      <a:pt x="4305" y="2193"/>
                    </a:lnTo>
                    <a:lnTo>
                      <a:pt x="4302" y="2193"/>
                    </a:lnTo>
                    <a:lnTo>
                      <a:pt x="4302" y="2195"/>
                    </a:lnTo>
                    <a:lnTo>
                      <a:pt x="4299" y="2195"/>
                    </a:lnTo>
                    <a:lnTo>
                      <a:pt x="4299" y="2197"/>
                    </a:lnTo>
                    <a:lnTo>
                      <a:pt x="4294" y="2197"/>
                    </a:lnTo>
                    <a:lnTo>
                      <a:pt x="4294" y="2198"/>
                    </a:lnTo>
                    <a:lnTo>
                      <a:pt x="4290" y="2198"/>
                    </a:lnTo>
                    <a:lnTo>
                      <a:pt x="4290" y="2200"/>
                    </a:lnTo>
                    <a:lnTo>
                      <a:pt x="4285" y="2200"/>
                    </a:lnTo>
                    <a:lnTo>
                      <a:pt x="4285" y="2202"/>
                    </a:lnTo>
                    <a:lnTo>
                      <a:pt x="4282" y="2202"/>
                    </a:lnTo>
                    <a:lnTo>
                      <a:pt x="4282" y="2203"/>
                    </a:lnTo>
                    <a:lnTo>
                      <a:pt x="4279" y="2203"/>
                    </a:lnTo>
                    <a:lnTo>
                      <a:pt x="4279" y="2205"/>
                    </a:lnTo>
                    <a:lnTo>
                      <a:pt x="4274" y="2205"/>
                    </a:lnTo>
                    <a:lnTo>
                      <a:pt x="4274" y="2207"/>
                    </a:lnTo>
                    <a:lnTo>
                      <a:pt x="4270" y="2207"/>
                    </a:lnTo>
                    <a:lnTo>
                      <a:pt x="4270" y="2208"/>
                    </a:lnTo>
                    <a:lnTo>
                      <a:pt x="4267" y="2208"/>
                    </a:lnTo>
                    <a:lnTo>
                      <a:pt x="4267" y="2210"/>
                    </a:lnTo>
                    <a:lnTo>
                      <a:pt x="4262" y="2210"/>
                    </a:lnTo>
                    <a:lnTo>
                      <a:pt x="4262" y="2212"/>
                    </a:lnTo>
                    <a:lnTo>
                      <a:pt x="4259" y="2212"/>
                    </a:lnTo>
                    <a:lnTo>
                      <a:pt x="4259" y="2213"/>
                    </a:lnTo>
                    <a:lnTo>
                      <a:pt x="4255" y="2213"/>
                    </a:lnTo>
                    <a:lnTo>
                      <a:pt x="4255" y="2215"/>
                    </a:lnTo>
                    <a:lnTo>
                      <a:pt x="4250" y="2215"/>
                    </a:lnTo>
                    <a:lnTo>
                      <a:pt x="4250" y="2217"/>
                    </a:lnTo>
                    <a:lnTo>
                      <a:pt x="4247" y="2217"/>
                    </a:lnTo>
                    <a:lnTo>
                      <a:pt x="4247" y="2218"/>
                    </a:lnTo>
                    <a:lnTo>
                      <a:pt x="4244" y="2218"/>
                    </a:lnTo>
                    <a:lnTo>
                      <a:pt x="4244" y="2220"/>
                    </a:lnTo>
                    <a:lnTo>
                      <a:pt x="4240" y="2220"/>
                    </a:lnTo>
                    <a:lnTo>
                      <a:pt x="4240" y="2222"/>
                    </a:lnTo>
                    <a:lnTo>
                      <a:pt x="4235" y="2222"/>
                    </a:lnTo>
                    <a:lnTo>
                      <a:pt x="4235" y="2223"/>
                    </a:lnTo>
                    <a:lnTo>
                      <a:pt x="4232" y="2223"/>
                    </a:lnTo>
                    <a:lnTo>
                      <a:pt x="4232" y="2225"/>
                    </a:lnTo>
                    <a:lnTo>
                      <a:pt x="4229" y="2225"/>
                    </a:lnTo>
                    <a:lnTo>
                      <a:pt x="4229" y="2227"/>
                    </a:lnTo>
                    <a:lnTo>
                      <a:pt x="4225" y="2227"/>
                    </a:lnTo>
                    <a:lnTo>
                      <a:pt x="4225" y="2228"/>
                    </a:lnTo>
                    <a:lnTo>
                      <a:pt x="4222" y="2228"/>
                    </a:lnTo>
                    <a:lnTo>
                      <a:pt x="4222" y="2230"/>
                    </a:lnTo>
                    <a:lnTo>
                      <a:pt x="4217" y="2230"/>
                    </a:lnTo>
                    <a:lnTo>
                      <a:pt x="4217" y="2232"/>
                    </a:lnTo>
                    <a:lnTo>
                      <a:pt x="4214" y="2232"/>
                    </a:lnTo>
                    <a:lnTo>
                      <a:pt x="4214" y="2233"/>
                    </a:lnTo>
                    <a:lnTo>
                      <a:pt x="4210" y="2233"/>
                    </a:lnTo>
                    <a:lnTo>
                      <a:pt x="4210" y="2235"/>
                    </a:lnTo>
                    <a:lnTo>
                      <a:pt x="4207" y="2235"/>
                    </a:lnTo>
                    <a:lnTo>
                      <a:pt x="4207" y="2237"/>
                    </a:lnTo>
                    <a:lnTo>
                      <a:pt x="4202" y="2237"/>
                    </a:lnTo>
                    <a:lnTo>
                      <a:pt x="4202" y="2238"/>
                    </a:lnTo>
                    <a:lnTo>
                      <a:pt x="4199" y="2238"/>
                    </a:lnTo>
                    <a:lnTo>
                      <a:pt x="4199" y="2240"/>
                    </a:lnTo>
                    <a:lnTo>
                      <a:pt x="4195" y="2240"/>
                    </a:lnTo>
                    <a:lnTo>
                      <a:pt x="4195" y="2242"/>
                    </a:lnTo>
                    <a:lnTo>
                      <a:pt x="4192" y="2242"/>
                    </a:lnTo>
                    <a:lnTo>
                      <a:pt x="4192" y="2243"/>
                    </a:lnTo>
                    <a:lnTo>
                      <a:pt x="4189" y="2243"/>
                    </a:lnTo>
                    <a:lnTo>
                      <a:pt x="4189" y="2245"/>
                    </a:lnTo>
                    <a:lnTo>
                      <a:pt x="4184" y="2245"/>
                    </a:lnTo>
                    <a:lnTo>
                      <a:pt x="4184" y="2247"/>
                    </a:lnTo>
                    <a:lnTo>
                      <a:pt x="4180" y="2247"/>
                    </a:lnTo>
                    <a:lnTo>
                      <a:pt x="4180" y="2248"/>
                    </a:lnTo>
                    <a:lnTo>
                      <a:pt x="4177" y="2248"/>
                    </a:lnTo>
                    <a:lnTo>
                      <a:pt x="4177" y="2250"/>
                    </a:lnTo>
                    <a:lnTo>
                      <a:pt x="4174" y="2250"/>
                    </a:lnTo>
                    <a:lnTo>
                      <a:pt x="4174" y="2252"/>
                    </a:lnTo>
                    <a:lnTo>
                      <a:pt x="4170" y="2252"/>
                    </a:lnTo>
                    <a:lnTo>
                      <a:pt x="4170" y="2253"/>
                    </a:lnTo>
                    <a:lnTo>
                      <a:pt x="4165" y="2253"/>
                    </a:lnTo>
                    <a:lnTo>
                      <a:pt x="4165" y="2255"/>
                    </a:lnTo>
                    <a:lnTo>
                      <a:pt x="4162" y="2255"/>
                    </a:lnTo>
                    <a:lnTo>
                      <a:pt x="4162" y="2257"/>
                    </a:lnTo>
                    <a:lnTo>
                      <a:pt x="4159" y="2257"/>
                    </a:lnTo>
                    <a:lnTo>
                      <a:pt x="4159" y="2258"/>
                    </a:lnTo>
                    <a:lnTo>
                      <a:pt x="4155" y="2258"/>
                    </a:lnTo>
                    <a:lnTo>
                      <a:pt x="4155" y="2260"/>
                    </a:lnTo>
                    <a:lnTo>
                      <a:pt x="4152" y="2260"/>
                    </a:lnTo>
                    <a:lnTo>
                      <a:pt x="4152" y="2262"/>
                    </a:lnTo>
                    <a:lnTo>
                      <a:pt x="4149" y="2262"/>
                    </a:lnTo>
                    <a:lnTo>
                      <a:pt x="4149" y="2263"/>
                    </a:lnTo>
                    <a:lnTo>
                      <a:pt x="4145" y="2263"/>
                    </a:lnTo>
                    <a:lnTo>
                      <a:pt x="4145" y="2265"/>
                    </a:lnTo>
                    <a:lnTo>
                      <a:pt x="4142" y="2265"/>
                    </a:lnTo>
                    <a:lnTo>
                      <a:pt x="4142" y="2267"/>
                    </a:lnTo>
                    <a:lnTo>
                      <a:pt x="4139" y="2267"/>
                    </a:lnTo>
                    <a:lnTo>
                      <a:pt x="4139" y="2268"/>
                    </a:lnTo>
                    <a:lnTo>
                      <a:pt x="4134" y="2268"/>
                    </a:lnTo>
                    <a:lnTo>
                      <a:pt x="4134" y="2270"/>
                    </a:lnTo>
                    <a:lnTo>
                      <a:pt x="4130" y="2270"/>
                    </a:lnTo>
                    <a:lnTo>
                      <a:pt x="4130" y="2272"/>
                    </a:lnTo>
                    <a:lnTo>
                      <a:pt x="4127" y="2272"/>
                    </a:lnTo>
                    <a:lnTo>
                      <a:pt x="4127" y="2273"/>
                    </a:lnTo>
                    <a:lnTo>
                      <a:pt x="4124" y="2273"/>
                    </a:lnTo>
                    <a:lnTo>
                      <a:pt x="4124" y="2275"/>
                    </a:lnTo>
                    <a:lnTo>
                      <a:pt x="4120" y="2275"/>
                    </a:lnTo>
                    <a:lnTo>
                      <a:pt x="4120" y="2277"/>
                    </a:lnTo>
                    <a:lnTo>
                      <a:pt x="4117" y="2277"/>
                    </a:lnTo>
                    <a:lnTo>
                      <a:pt x="4117" y="2278"/>
                    </a:lnTo>
                    <a:lnTo>
                      <a:pt x="4114" y="2278"/>
                    </a:lnTo>
                    <a:lnTo>
                      <a:pt x="4114" y="2280"/>
                    </a:lnTo>
                    <a:lnTo>
                      <a:pt x="4110" y="2280"/>
                    </a:lnTo>
                    <a:lnTo>
                      <a:pt x="4110" y="2282"/>
                    </a:lnTo>
                    <a:lnTo>
                      <a:pt x="4105" y="2282"/>
                    </a:lnTo>
                    <a:lnTo>
                      <a:pt x="4105" y="2283"/>
                    </a:lnTo>
                    <a:lnTo>
                      <a:pt x="4102" y="2283"/>
                    </a:lnTo>
                    <a:lnTo>
                      <a:pt x="4102" y="2285"/>
                    </a:lnTo>
                    <a:lnTo>
                      <a:pt x="4099" y="2285"/>
                    </a:lnTo>
                    <a:lnTo>
                      <a:pt x="4099" y="2287"/>
                    </a:lnTo>
                    <a:lnTo>
                      <a:pt x="4095" y="2287"/>
                    </a:lnTo>
                    <a:lnTo>
                      <a:pt x="4095" y="2288"/>
                    </a:lnTo>
                    <a:lnTo>
                      <a:pt x="4092" y="2288"/>
                    </a:lnTo>
                    <a:lnTo>
                      <a:pt x="4092" y="2290"/>
                    </a:lnTo>
                    <a:lnTo>
                      <a:pt x="4089" y="2290"/>
                    </a:lnTo>
                    <a:lnTo>
                      <a:pt x="4089" y="2292"/>
                    </a:lnTo>
                    <a:lnTo>
                      <a:pt x="4085" y="2292"/>
                    </a:lnTo>
                    <a:lnTo>
                      <a:pt x="4085" y="2293"/>
                    </a:lnTo>
                    <a:lnTo>
                      <a:pt x="4082" y="2293"/>
                    </a:lnTo>
                    <a:lnTo>
                      <a:pt x="4082" y="2295"/>
                    </a:lnTo>
                    <a:lnTo>
                      <a:pt x="4079" y="2295"/>
                    </a:lnTo>
                    <a:lnTo>
                      <a:pt x="4079" y="2297"/>
                    </a:lnTo>
                    <a:lnTo>
                      <a:pt x="4075" y="2297"/>
                    </a:lnTo>
                    <a:lnTo>
                      <a:pt x="4075" y="2298"/>
                    </a:lnTo>
                    <a:lnTo>
                      <a:pt x="4072" y="2298"/>
                    </a:lnTo>
                    <a:lnTo>
                      <a:pt x="4072" y="2300"/>
                    </a:lnTo>
                    <a:lnTo>
                      <a:pt x="4069" y="2300"/>
                    </a:lnTo>
                    <a:lnTo>
                      <a:pt x="4069" y="2302"/>
                    </a:lnTo>
                    <a:lnTo>
                      <a:pt x="4065" y="2302"/>
                    </a:lnTo>
                    <a:lnTo>
                      <a:pt x="4065" y="2303"/>
                    </a:lnTo>
                    <a:lnTo>
                      <a:pt x="4062" y="2303"/>
                    </a:lnTo>
                    <a:lnTo>
                      <a:pt x="4062" y="2305"/>
                    </a:lnTo>
                    <a:lnTo>
                      <a:pt x="4059" y="2305"/>
                    </a:lnTo>
                    <a:lnTo>
                      <a:pt x="4059" y="2307"/>
                    </a:lnTo>
                    <a:lnTo>
                      <a:pt x="4055" y="2307"/>
                    </a:lnTo>
                    <a:lnTo>
                      <a:pt x="4055" y="2308"/>
                    </a:lnTo>
                    <a:lnTo>
                      <a:pt x="4052" y="2308"/>
                    </a:lnTo>
                    <a:lnTo>
                      <a:pt x="4052" y="2310"/>
                    </a:lnTo>
                    <a:lnTo>
                      <a:pt x="4049" y="2310"/>
                    </a:lnTo>
                    <a:lnTo>
                      <a:pt x="4049" y="2312"/>
                    </a:lnTo>
                    <a:lnTo>
                      <a:pt x="4045" y="2312"/>
                    </a:lnTo>
                    <a:lnTo>
                      <a:pt x="4045" y="2313"/>
                    </a:lnTo>
                    <a:lnTo>
                      <a:pt x="4042" y="2313"/>
                    </a:lnTo>
                    <a:lnTo>
                      <a:pt x="4042" y="2315"/>
                    </a:lnTo>
                    <a:lnTo>
                      <a:pt x="4039" y="2315"/>
                    </a:lnTo>
                    <a:lnTo>
                      <a:pt x="4039" y="2317"/>
                    </a:lnTo>
                    <a:lnTo>
                      <a:pt x="4035" y="2317"/>
                    </a:lnTo>
                    <a:lnTo>
                      <a:pt x="4035" y="2318"/>
                    </a:lnTo>
                    <a:lnTo>
                      <a:pt x="4032" y="2318"/>
                    </a:lnTo>
                    <a:lnTo>
                      <a:pt x="4032" y="2320"/>
                    </a:lnTo>
                    <a:lnTo>
                      <a:pt x="4029" y="2320"/>
                    </a:lnTo>
                    <a:lnTo>
                      <a:pt x="4029" y="2322"/>
                    </a:lnTo>
                    <a:lnTo>
                      <a:pt x="4025" y="2322"/>
                    </a:lnTo>
                    <a:lnTo>
                      <a:pt x="4025" y="2323"/>
                    </a:lnTo>
                    <a:lnTo>
                      <a:pt x="4022" y="2323"/>
                    </a:lnTo>
                    <a:lnTo>
                      <a:pt x="4022" y="2325"/>
                    </a:lnTo>
                    <a:lnTo>
                      <a:pt x="4019" y="2325"/>
                    </a:lnTo>
                    <a:lnTo>
                      <a:pt x="4019" y="2327"/>
                    </a:lnTo>
                    <a:lnTo>
                      <a:pt x="4015" y="2327"/>
                    </a:lnTo>
                    <a:lnTo>
                      <a:pt x="4015" y="2328"/>
                    </a:lnTo>
                    <a:lnTo>
                      <a:pt x="4012" y="2328"/>
                    </a:lnTo>
                    <a:lnTo>
                      <a:pt x="4012" y="2330"/>
                    </a:lnTo>
                    <a:lnTo>
                      <a:pt x="4009" y="2330"/>
                    </a:lnTo>
                    <a:lnTo>
                      <a:pt x="4009" y="2332"/>
                    </a:lnTo>
                    <a:lnTo>
                      <a:pt x="4005" y="2332"/>
                    </a:lnTo>
                    <a:lnTo>
                      <a:pt x="4005" y="2333"/>
                    </a:lnTo>
                    <a:lnTo>
                      <a:pt x="4002" y="2333"/>
                    </a:lnTo>
                    <a:lnTo>
                      <a:pt x="4002" y="2335"/>
                    </a:lnTo>
                    <a:lnTo>
                      <a:pt x="3999" y="2335"/>
                    </a:lnTo>
                    <a:lnTo>
                      <a:pt x="3999" y="2337"/>
                    </a:lnTo>
                    <a:lnTo>
                      <a:pt x="3995" y="2337"/>
                    </a:lnTo>
                    <a:lnTo>
                      <a:pt x="3995" y="2338"/>
                    </a:lnTo>
                    <a:lnTo>
                      <a:pt x="3992" y="2338"/>
                    </a:lnTo>
                    <a:lnTo>
                      <a:pt x="3992" y="2340"/>
                    </a:lnTo>
                    <a:lnTo>
                      <a:pt x="3990" y="2340"/>
                    </a:lnTo>
                    <a:lnTo>
                      <a:pt x="3990" y="2342"/>
                    </a:lnTo>
                    <a:lnTo>
                      <a:pt x="3987" y="2342"/>
                    </a:lnTo>
                    <a:lnTo>
                      <a:pt x="3987" y="2343"/>
                    </a:lnTo>
                    <a:lnTo>
                      <a:pt x="3984" y="2343"/>
                    </a:lnTo>
                    <a:lnTo>
                      <a:pt x="3984" y="2345"/>
                    </a:lnTo>
                    <a:lnTo>
                      <a:pt x="3980" y="2345"/>
                    </a:lnTo>
                    <a:lnTo>
                      <a:pt x="3980" y="2347"/>
                    </a:lnTo>
                    <a:lnTo>
                      <a:pt x="3977" y="2347"/>
                    </a:lnTo>
                    <a:lnTo>
                      <a:pt x="3977" y="2348"/>
                    </a:lnTo>
                    <a:lnTo>
                      <a:pt x="3974" y="2348"/>
                    </a:lnTo>
                    <a:lnTo>
                      <a:pt x="3974" y="2350"/>
                    </a:lnTo>
                    <a:lnTo>
                      <a:pt x="3970" y="2350"/>
                    </a:lnTo>
                    <a:lnTo>
                      <a:pt x="3970" y="2352"/>
                    </a:lnTo>
                    <a:lnTo>
                      <a:pt x="3967" y="2352"/>
                    </a:lnTo>
                    <a:lnTo>
                      <a:pt x="3967" y="2353"/>
                    </a:lnTo>
                    <a:lnTo>
                      <a:pt x="3964" y="2353"/>
                    </a:lnTo>
                    <a:lnTo>
                      <a:pt x="3964" y="2355"/>
                    </a:lnTo>
                    <a:lnTo>
                      <a:pt x="3960" y="2355"/>
                    </a:lnTo>
                    <a:lnTo>
                      <a:pt x="3960" y="2357"/>
                    </a:lnTo>
                    <a:lnTo>
                      <a:pt x="3957" y="2357"/>
                    </a:lnTo>
                    <a:lnTo>
                      <a:pt x="3957" y="2358"/>
                    </a:lnTo>
                    <a:lnTo>
                      <a:pt x="3954" y="2358"/>
                    </a:lnTo>
                    <a:lnTo>
                      <a:pt x="3954" y="2360"/>
                    </a:lnTo>
                    <a:lnTo>
                      <a:pt x="3950" y="2360"/>
                    </a:lnTo>
                    <a:lnTo>
                      <a:pt x="3950" y="2362"/>
                    </a:lnTo>
                    <a:lnTo>
                      <a:pt x="3947" y="2362"/>
                    </a:lnTo>
                    <a:lnTo>
                      <a:pt x="3947" y="2363"/>
                    </a:lnTo>
                    <a:lnTo>
                      <a:pt x="3945" y="2363"/>
                    </a:lnTo>
                    <a:lnTo>
                      <a:pt x="3945" y="2365"/>
                    </a:lnTo>
                    <a:lnTo>
                      <a:pt x="3942" y="2365"/>
                    </a:lnTo>
                    <a:lnTo>
                      <a:pt x="3942" y="2367"/>
                    </a:lnTo>
                    <a:lnTo>
                      <a:pt x="3939" y="2367"/>
                    </a:lnTo>
                    <a:lnTo>
                      <a:pt x="3939" y="2368"/>
                    </a:lnTo>
                    <a:lnTo>
                      <a:pt x="3935" y="2368"/>
                    </a:lnTo>
                    <a:lnTo>
                      <a:pt x="3935" y="2370"/>
                    </a:lnTo>
                    <a:lnTo>
                      <a:pt x="3932" y="2370"/>
                    </a:lnTo>
                    <a:lnTo>
                      <a:pt x="3932" y="2372"/>
                    </a:lnTo>
                    <a:lnTo>
                      <a:pt x="3929" y="2372"/>
                    </a:lnTo>
                    <a:lnTo>
                      <a:pt x="3929" y="2373"/>
                    </a:lnTo>
                    <a:lnTo>
                      <a:pt x="3925" y="2373"/>
                    </a:lnTo>
                    <a:lnTo>
                      <a:pt x="3925" y="2375"/>
                    </a:lnTo>
                    <a:lnTo>
                      <a:pt x="3924" y="2375"/>
                    </a:lnTo>
                    <a:lnTo>
                      <a:pt x="3924" y="2377"/>
                    </a:lnTo>
                    <a:lnTo>
                      <a:pt x="3920" y="2377"/>
                    </a:lnTo>
                    <a:lnTo>
                      <a:pt x="3920" y="2378"/>
                    </a:lnTo>
                    <a:lnTo>
                      <a:pt x="3917" y="2378"/>
                    </a:lnTo>
                    <a:lnTo>
                      <a:pt x="3917" y="2380"/>
                    </a:lnTo>
                    <a:lnTo>
                      <a:pt x="3914" y="2380"/>
                    </a:lnTo>
                    <a:lnTo>
                      <a:pt x="3914" y="2382"/>
                    </a:lnTo>
                    <a:lnTo>
                      <a:pt x="3910" y="2382"/>
                    </a:lnTo>
                    <a:lnTo>
                      <a:pt x="3910" y="2383"/>
                    </a:lnTo>
                    <a:lnTo>
                      <a:pt x="3907" y="2383"/>
                    </a:lnTo>
                    <a:lnTo>
                      <a:pt x="3907" y="2385"/>
                    </a:lnTo>
                    <a:lnTo>
                      <a:pt x="3904" y="2385"/>
                    </a:lnTo>
                    <a:lnTo>
                      <a:pt x="3904" y="2387"/>
                    </a:lnTo>
                    <a:lnTo>
                      <a:pt x="3902" y="2387"/>
                    </a:lnTo>
                    <a:lnTo>
                      <a:pt x="3902" y="2388"/>
                    </a:lnTo>
                    <a:lnTo>
                      <a:pt x="3899" y="2388"/>
                    </a:lnTo>
                    <a:lnTo>
                      <a:pt x="3899" y="2390"/>
                    </a:lnTo>
                    <a:lnTo>
                      <a:pt x="3895" y="2390"/>
                    </a:lnTo>
                    <a:lnTo>
                      <a:pt x="3895" y="2392"/>
                    </a:lnTo>
                    <a:lnTo>
                      <a:pt x="3892" y="2392"/>
                    </a:lnTo>
                    <a:lnTo>
                      <a:pt x="3892" y="2393"/>
                    </a:lnTo>
                    <a:lnTo>
                      <a:pt x="3889" y="2393"/>
                    </a:lnTo>
                    <a:lnTo>
                      <a:pt x="3889" y="2395"/>
                    </a:lnTo>
                    <a:lnTo>
                      <a:pt x="3885" y="2395"/>
                    </a:lnTo>
                    <a:lnTo>
                      <a:pt x="3885" y="2397"/>
                    </a:lnTo>
                    <a:lnTo>
                      <a:pt x="3882" y="2397"/>
                    </a:lnTo>
                    <a:lnTo>
                      <a:pt x="3882" y="2398"/>
                    </a:lnTo>
                    <a:lnTo>
                      <a:pt x="3880" y="2398"/>
                    </a:lnTo>
                    <a:lnTo>
                      <a:pt x="3880" y="2400"/>
                    </a:lnTo>
                    <a:lnTo>
                      <a:pt x="3877" y="2400"/>
                    </a:lnTo>
                    <a:lnTo>
                      <a:pt x="3877" y="2402"/>
                    </a:lnTo>
                    <a:lnTo>
                      <a:pt x="3874" y="2402"/>
                    </a:lnTo>
                    <a:lnTo>
                      <a:pt x="3874" y="2403"/>
                    </a:lnTo>
                    <a:lnTo>
                      <a:pt x="3870" y="2403"/>
                    </a:lnTo>
                    <a:lnTo>
                      <a:pt x="3870" y="2405"/>
                    </a:lnTo>
                    <a:lnTo>
                      <a:pt x="3867" y="2405"/>
                    </a:lnTo>
                    <a:lnTo>
                      <a:pt x="3867" y="2407"/>
                    </a:lnTo>
                    <a:lnTo>
                      <a:pt x="3865" y="2407"/>
                    </a:lnTo>
                    <a:lnTo>
                      <a:pt x="3865" y="2408"/>
                    </a:lnTo>
                    <a:lnTo>
                      <a:pt x="3862" y="2408"/>
                    </a:lnTo>
                    <a:lnTo>
                      <a:pt x="3862" y="2410"/>
                    </a:lnTo>
                    <a:lnTo>
                      <a:pt x="3859" y="2410"/>
                    </a:lnTo>
                    <a:lnTo>
                      <a:pt x="3859" y="2412"/>
                    </a:lnTo>
                    <a:lnTo>
                      <a:pt x="3855" y="2412"/>
                    </a:lnTo>
                    <a:lnTo>
                      <a:pt x="3855" y="2413"/>
                    </a:lnTo>
                    <a:lnTo>
                      <a:pt x="3852" y="2413"/>
                    </a:lnTo>
                    <a:lnTo>
                      <a:pt x="3852" y="2415"/>
                    </a:lnTo>
                    <a:lnTo>
                      <a:pt x="3850" y="2415"/>
                    </a:lnTo>
                    <a:lnTo>
                      <a:pt x="3850" y="2417"/>
                    </a:lnTo>
                    <a:lnTo>
                      <a:pt x="3847" y="2417"/>
                    </a:lnTo>
                    <a:lnTo>
                      <a:pt x="3847" y="2418"/>
                    </a:lnTo>
                    <a:lnTo>
                      <a:pt x="3844" y="2418"/>
                    </a:lnTo>
                    <a:lnTo>
                      <a:pt x="3844" y="2420"/>
                    </a:lnTo>
                    <a:lnTo>
                      <a:pt x="3840" y="2420"/>
                    </a:lnTo>
                    <a:lnTo>
                      <a:pt x="3840" y="2422"/>
                    </a:lnTo>
                    <a:lnTo>
                      <a:pt x="3839" y="2422"/>
                    </a:lnTo>
                    <a:lnTo>
                      <a:pt x="3839" y="2423"/>
                    </a:lnTo>
                    <a:lnTo>
                      <a:pt x="3835" y="2423"/>
                    </a:lnTo>
                    <a:lnTo>
                      <a:pt x="3835" y="2425"/>
                    </a:lnTo>
                    <a:lnTo>
                      <a:pt x="3832" y="2425"/>
                    </a:lnTo>
                    <a:lnTo>
                      <a:pt x="3832" y="2427"/>
                    </a:lnTo>
                    <a:lnTo>
                      <a:pt x="3829" y="2427"/>
                    </a:lnTo>
                    <a:lnTo>
                      <a:pt x="3829" y="2428"/>
                    </a:lnTo>
                    <a:lnTo>
                      <a:pt x="3825" y="2428"/>
                    </a:lnTo>
                    <a:lnTo>
                      <a:pt x="3825" y="2430"/>
                    </a:lnTo>
                    <a:lnTo>
                      <a:pt x="3824" y="2430"/>
                    </a:lnTo>
                    <a:lnTo>
                      <a:pt x="3824" y="2432"/>
                    </a:lnTo>
                    <a:lnTo>
                      <a:pt x="3820" y="2432"/>
                    </a:lnTo>
                    <a:lnTo>
                      <a:pt x="3820" y="2433"/>
                    </a:lnTo>
                    <a:lnTo>
                      <a:pt x="3817" y="2433"/>
                    </a:lnTo>
                    <a:lnTo>
                      <a:pt x="3817" y="2435"/>
                    </a:lnTo>
                    <a:lnTo>
                      <a:pt x="3814" y="2435"/>
                    </a:lnTo>
                    <a:lnTo>
                      <a:pt x="3814" y="2437"/>
                    </a:lnTo>
                    <a:lnTo>
                      <a:pt x="3812" y="2437"/>
                    </a:lnTo>
                    <a:lnTo>
                      <a:pt x="3812" y="2438"/>
                    </a:lnTo>
                    <a:lnTo>
                      <a:pt x="3809" y="2438"/>
                    </a:lnTo>
                    <a:lnTo>
                      <a:pt x="3809" y="2440"/>
                    </a:lnTo>
                    <a:lnTo>
                      <a:pt x="3805" y="2440"/>
                    </a:lnTo>
                    <a:lnTo>
                      <a:pt x="3805" y="2442"/>
                    </a:lnTo>
                    <a:lnTo>
                      <a:pt x="3802" y="2442"/>
                    </a:lnTo>
                    <a:lnTo>
                      <a:pt x="3802" y="2443"/>
                    </a:lnTo>
                    <a:lnTo>
                      <a:pt x="3799" y="2443"/>
                    </a:lnTo>
                    <a:lnTo>
                      <a:pt x="3799" y="2445"/>
                    </a:lnTo>
                    <a:lnTo>
                      <a:pt x="3797" y="2445"/>
                    </a:lnTo>
                    <a:lnTo>
                      <a:pt x="3797" y="2447"/>
                    </a:lnTo>
                    <a:lnTo>
                      <a:pt x="3794" y="2447"/>
                    </a:lnTo>
                    <a:lnTo>
                      <a:pt x="3794" y="2448"/>
                    </a:lnTo>
                    <a:lnTo>
                      <a:pt x="3790" y="2448"/>
                    </a:lnTo>
                    <a:lnTo>
                      <a:pt x="3790" y="2450"/>
                    </a:lnTo>
                    <a:lnTo>
                      <a:pt x="3789" y="2450"/>
                    </a:lnTo>
                    <a:lnTo>
                      <a:pt x="3789" y="2452"/>
                    </a:lnTo>
                    <a:lnTo>
                      <a:pt x="3785" y="2452"/>
                    </a:lnTo>
                    <a:lnTo>
                      <a:pt x="3785" y="2453"/>
                    </a:lnTo>
                    <a:lnTo>
                      <a:pt x="3782" y="2453"/>
                    </a:lnTo>
                    <a:lnTo>
                      <a:pt x="3782" y="2455"/>
                    </a:lnTo>
                    <a:lnTo>
                      <a:pt x="3779" y="2455"/>
                    </a:lnTo>
                    <a:lnTo>
                      <a:pt x="3779" y="2457"/>
                    </a:lnTo>
                    <a:lnTo>
                      <a:pt x="3777" y="2457"/>
                    </a:lnTo>
                    <a:lnTo>
                      <a:pt x="3777" y="2458"/>
                    </a:lnTo>
                    <a:lnTo>
                      <a:pt x="3774" y="2458"/>
                    </a:lnTo>
                    <a:lnTo>
                      <a:pt x="3774" y="2460"/>
                    </a:lnTo>
                    <a:lnTo>
                      <a:pt x="3770" y="2460"/>
                    </a:lnTo>
                    <a:lnTo>
                      <a:pt x="3770" y="2462"/>
                    </a:lnTo>
                    <a:lnTo>
                      <a:pt x="3769" y="2462"/>
                    </a:lnTo>
                    <a:lnTo>
                      <a:pt x="3769" y="2463"/>
                    </a:lnTo>
                    <a:lnTo>
                      <a:pt x="3765" y="2463"/>
                    </a:lnTo>
                    <a:lnTo>
                      <a:pt x="3765" y="2465"/>
                    </a:lnTo>
                    <a:lnTo>
                      <a:pt x="3762" y="2465"/>
                    </a:lnTo>
                    <a:lnTo>
                      <a:pt x="3762" y="2467"/>
                    </a:lnTo>
                    <a:lnTo>
                      <a:pt x="3759" y="2467"/>
                    </a:lnTo>
                    <a:lnTo>
                      <a:pt x="3759" y="2468"/>
                    </a:lnTo>
                    <a:lnTo>
                      <a:pt x="3757" y="2468"/>
                    </a:lnTo>
                    <a:lnTo>
                      <a:pt x="3757" y="2470"/>
                    </a:lnTo>
                    <a:lnTo>
                      <a:pt x="3754" y="2470"/>
                    </a:lnTo>
                    <a:lnTo>
                      <a:pt x="3754" y="2472"/>
                    </a:lnTo>
                    <a:lnTo>
                      <a:pt x="3750" y="2472"/>
                    </a:lnTo>
                    <a:lnTo>
                      <a:pt x="3750" y="2473"/>
                    </a:lnTo>
                    <a:lnTo>
                      <a:pt x="3749" y="2473"/>
                    </a:lnTo>
                    <a:lnTo>
                      <a:pt x="3749" y="2475"/>
                    </a:lnTo>
                    <a:lnTo>
                      <a:pt x="3745" y="2475"/>
                    </a:lnTo>
                    <a:lnTo>
                      <a:pt x="3745" y="2477"/>
                    </a:lnTo>
                    <a:lnTo>
                      <a:pt x="3742" y="2477"/>
                    </a:lnTo>
                    <a:lnTo>
                      <a:pt x="3742" y="2478"/>
                    </a:lnTo>
                    <a:lnTo>
                      <a:pt x="3739" y="2478"/>
                    </a:lnTo>
                    <a:lnTo>
                      <a:pt x="3739" y="2480"/>
                    </a:lnTo>
                    <a:lnTo>
                      <a:pt x="3737" y="2480"/>
                    </a:lnTo>
                    <a:lnTo>
                      <a:pt x="3737" y="2482"/>
                    </a:lnTo>
                    <a:lnTo>
                      <a:pt x="3734" y="2482"/>
                    </a:lnTo>
                    <a:lnTo>
                      <a:pt x="3734" y="2483"/>
                    </a:lnTo>
                    <a:lnTo>
                      <a:pt x="3730" y="2483"/>
                    </a:lnTo>
                    <a:lnTo>
                      <a:pt x="3730" y="2485"/>
                    </a:lnTo>
                    <a:lnTo>
                      <a:pt x="3729" y="2485"/>
                    </a:lnTo>
                    <a:lnTo>
                      <a:pt x="3729" y="2487"/>
                    </a:lnTo>
                    <a:lnTo>
                      <a:pt x="3725" y="2487"/>
                    </a:lnTo>
                    <a:lnTo>
                      <a:pt x="3725" y="2488"/>
                    </a:lnTo>
                    <a:lnTo>
                      <a:pt x="3722" y="2488"/>
                    </a:lnTo>
                    <a:lnTo>
                      <a:pt x="3722" y="2490"/>
                    </a:lnTo>
                    <a:lnTo>
                      <a:pt x="3720" y="2490"/>
                    </a:lnTo>
                    <a:lnTo>
                      <a:pt x="3720" y="2492"/>
                    </a:lnTo>
                    <a:lnTo>
                      <a:pt x="3717" y="2492"/>
                    </a:lnTo>
                    <a:lnTo>
                      <a:pt x="3717" y="2493"/>
                    </a:lnTo>
                    <a:lnTo>
                      <a:pt x="3714" y="2493"/>
                    </a:lnTo>
                    <a:lnTo>
                      <a:pt x="3714" y="2495"/>
                    </a:lnTo>
                    <a:lnTo>
                      <a:pt x="3712" y="2495"/>
                    </a:lnTo>
                    <a:lnTo>
                      <a:pt x="3712" y="2497"/>
                    </a:lnTo>
                    <a:lnTo>
                      <a:pt x="3709" y="2497"/>
                    </a:lnTo>
                    <a:lnTo>
                      <a:pt x="3709" y="2498"/>
                    </a:lnTo>
                    <a:lnTo>
                      <a:pt x="3705" y="2498"/>
                    </a:lnTo>
                    <a:lnTo>
                      <a:pt x="3705" y="2500"/>
                    </a:lnTo>
                    <a:lnTo>
                      <a:pt x="3704" y="2500"/>
                    </a:lnTo>
                    <a:lnTo>
                      <a:pt x="3704" y="2502"/>
                    </a:lnTo>
                    <a:lnTo>
                      <a:pt x="3700" y="2502"/>
                    </a:lnTo>
                    <a:lnTo>
                      <a:pt x="3700" y="2503"/>
                    </a:lnTo>
                    <a:lnTo>
                      <a:pt x="3697" y="2503"/>
                    </a:lnTo>
                    <a:lnTo>
                      <a:pt x="3697" y="2505"/>
                    </a:lnTo>
                    <a:lnTo>
                      <a:pt x="3695" y="2505"/>
                    </a:lnTo>
                    <a:lnTo>
                      <a:pt x="3695" y="2507"/>
                    </a:lnTo>
                    <a:lnTo>
                      <a:pt x="3692" y="2507"/>
                    </a:lnTo>
                    <a:lnTo>
                      <a:pt x="3692" y="2508"/>
                    </a:lnTo>
                    <a:lnTo>
                      <a:pt x="3689" y="2508"/>
                    </a:lnTo>
                    <a:lnTo>
                      <a:pt x="3689" y="2510"/>
                    </a:lnTo>
                    <a:lnTo>
                      <a:pt x="3687" y="2510"/>
                    </a:lnTo>
                    <a:lnTo>
                      <a:pt x="3687" y="2512"/>
                    </a:lnTo>
                    <a:lnTo>
                      <a:pt x="3684" y="2512"/>
                    </a:lnTo>
                    <a:lnTo>
                      <a:pt x="3684" y="2513"/>
                    </a:lnTo>
                    <a:lnTo>
                      <a:pt x="3680" y="2513"/>
                    </a:lnTo>
                    <a:lnTo>
                      <a:pt x="3680" y="2515"/>
                    </a:lnTo>
                    <a:lnTo>
                      <a:pt x="3679" y="2515"/>
                    </a:lnTo>
                    <a:lnTo>
                      <a:pt x="3679" y="2517"/>
                    </a:lnTo>
                    <a:lnTo>
                      <a:pt x="3675" y="2517"/>
                    </a:lnTo>
                    <a:lnTo>
                      <a:pt x="3675" y="2518"/>
                    </a:lnTo>
                    <a:lnTo>
                      <a:pt x="3672" y="2518"/>
                    </a:lnTo>
                    <a:lnTo>
                      <a:pt x="3672" y="2520"/>
                    </a:lnTo>
                    <a:lnTo>
                      <a:pt x="3670" y="2520"/>
                    </a:lnTo>
                    <a:lnTo>
                      <a:pt x="3670" y="2522"/>
                    </a:lnTo>
                    <a:lnTo>
                      <a:pt x="3667" y="2522"/>
                    </a:lnTo>
                    <a:lnTo>
                      <a:pt x="3667" y="2523"/>
                    </a:lnTo>
                    <a:lnTo>
                      <a:pt x="3664" y="2523"/>
                    </a:lnTo>
                    <a:lnTo>
                      <a:pt x="3664" y="2525"/>
                    </a:lnTo>
                    <a:lnTo>
                      <a:pt x="3662" y="2525"/>
                    </a:lnTo>
                    <a:lnTo>
                      <a:pt x="3662" y="2527"/>
                    </a:lnTo>
                    <a:lnTo>
                      <a:pt x="3659" y="2527"/>
                    </a:lnTo>
                    <a:lnTo>
                      <a:pt x="3659" y="2528"/>
                    </a:lnTo>
                    <a:lnTo>
                      <a:pt x="3657" y="2528"/>
                    </a:lnTo>
                    <a:lnTo>
                      <a:pt x="3657" y="2530"/>
                    </a:lnTo>
                    <a:lnTo>
                      <a:pt x="3654" y="2530"/>
                    </a:lnTo>
                    <a:lnTo>
                      <a:pt x="3654" y="2532"/>
                    </a:lnTo>
                    <a:lnTo>
                      <a:pt x="3650" y="2532"/>
                    </a:lnTo>
                    <a:lnTo>
                      <a:pt x="3650" y="2533"/>
                    </a:lnTo>
                    <a:lnTo>
                      <a:pt x="3649" y="2533"/>
                    </a:lnTo>
                    <a:lnTo>
                      <a:pt x="3649" y="2535"/>
                    </a:lnTo>
                    <a:lnTo>
                      <a:pt x="3645" y="2535"/>
                    </a:lnTo>
                    <a:lnTo>
                      <a:pt x="3645" y="2537"/>
                    </a:lnTo>
                    <a:lnTo>
                      <a:pt x="3644" y="2537"/>
                    </a:lnTo>
                    <a:lnTo>
                      <a:pt x="3644" y="2538"/>
                    </a:lnTo>
                    <a:lnTo>
                      <a:pt x="3640" y="2538"/>
                    </a:lnTo>
                    <a:lnTo>
                      <a:pt x="3640" y="2540"/>
                    </a:lnTo>
                    <a:lnTo>
                      <a:pt x="3637" y="2540"/>
                    </a:lnTo>
                    <a:lnTo>
                      <a:pt x="3637" y="2542"/>
                    </a:lnTo>
                    <a:lnTo>
                      <a:pt x="3635" y="2542"/>
                    </a:lnTo>
                    <a:lnTo>
                      <a:pt x="3635" y="2543"/>
                    </a:lnTo>
                    <a:lnTo>
                      <a:pt x="3632" y="2543"/>
                    </a:lnTo>
                    <a:lnTo>
                      <a:pt x="3632" y="2545"/>
                    </a:lnTo>
                    <a:lnTo>
                      <a:pt x="3630" y="2545"/>
                    </a:lnTo>
                    <a:lnTo>
                      <a:pt x="3630" y="2547"/>
                    </a:lnTo>
                    <a:lnTo>
                      <a:pt x="3627" y="2547"/>
                    </a:lnTo>
                    <a:lnTo>
                      <a:pt x="3627" y="2548"/>
                    </a:lnTo>
                    <a:lnTo>
                      <a:pt x="3624" y="2548"/>
                    </a:lnTo>
                    <a:lnTo>
                      <a:pt x="3624" y="2550"/>
                    </a:lnTo>
                    <a:lnTo>
                      <a:pt x="3622" y="2550"/>
                    </a:lnTo>
                    <a:lnTo>
                      <a:pt x="3622" y="2552"/>
                    </a:lnTo>
                    <a:lnTo>
                      <a:pt x="3619" y="2552"/>
                    </a:lnTo>
                    <a:lnTo>
                      <a:pt x="3619" y="2553"/>
                    </a:lnTo>
                    <a:lnTo>
                      <a:pt x="3617" y="2553"/>
                    </a:lnTo>
                    <a:lnTo>
                      <a:pt x="3617" y="2555"/>
                    </a:lnTo>
                    <a:lnTo>
                      <a:pt x="3614" y="2555"/>
                    </a:lnTo>
                    <a:lnTo>
                      <a:pt x="3614" y="2557"/>
                    </a:lnTo>
                    <a:lnTo>
                      <a:pt x="3610" y="2557"/>
                    </a:lnTo>
                    <a:lnTo>
                      <a:pt x="3610" y="2558"/>
                    </a:lnTo>
                    <a:lnTo>
                      <a:pt x="3609" y="2558"/>
                    </a:lnTo>
                    <a:lnTo>
                      <a:pt x="3609" y="2560"/>
                    </a:lnTo>
                    <a:lnTo>
                      <a:pt x="3605" y="2560"/>
                    </a:lnTo>
                    <a:lnTo>
                      <a:pt x="3605" y="2562"/>
                    </a:lnTo>
                    <a:lnTo>
                      <a:pt x="3604" y="2562"/>
                    </a:lnTo>
                    <a:lnTo>
                      <a:pt x="3604" y="2563"/>
                    </a:lnTo>
                    <a:lnTo>
                      <a:pt x="3600" y="2563"/>
                    </a:lnTo>
                    <a:lnTo>
                      <a:pt x="3600" y="2565"/>
                    </a:lnTo>
                    <a:lnTo>
                      <a:pt x="3597" y="2565"/>
                    </a:lnTo>
                    <a:lnTo>
                      <a:pt x="3597" y="2567"/>
                    </a:lnTo>
                    <a:lnTo>
                      <a:pt x="3595" y="2567"/>
                    </a:lnTo>
                    <a:lnTo>
                      <a:pt x="3595" y="2568"/>
                    </a:lnTo>
                    <a:lnTo>
                      <a:pt x="3592" y="2568"/>
                    </a:lnTo>
                    <a:lnTo>
                      <a:pt x="3592" y="2570"/>
                    </a:lnTo>
                    <a:lnTo>
                      <a:pt x="3589" y="2570"/>
                    </a:lnTo>
                    <a:lnTo>
                      <a:pt x="3589" y="2572"/>
                    </a:lnTo>
                    <a:lnTo>
                      <a:pt x="3587" y="2572"/>
                    </a:lnTo>
                    <a:lnTo>
                      <a:pt x="3587" y="2573"/>
                    </a:lnTo>
                    <a:lnTo>
                      <a:pt x="3584" y="2573"/>
                    </a:lnTo>
                    <a:lnTo>
                      <a:pt x="3584" y="2575"/>
                    </a:lnTo>
                    <a:lnTo>
                      <a:pt x="3582" y="2575"/>
                    </a:lnTo>
                    <a:lnTo>
                      <a:pt x="3582" y="2577"/>
                    </a:lnTo>
                    <a:lnTo>
                      <a:pt x="3579" y="2577"/>
                    </a:lnTo>
                    <a:lnTo>
                      <a:pt x="3579" y="2578"/>
                    </a:lnTo>
                    <a:lnTo>
                      <a:pt x="3577" y="2578"/>
                    </a:lnTo>
                    <a:lnTo>
                      <a:pt x="3577" y="2580"/>
                    </a:lnTo>
                    <a:lnTo>
                      <a:pt x="3574" y="2580"/>
                    </a:lnTo>
                    <a:lnTo>
                      <a:pt x="3574" y="2582"/>
                    </a:lnTo>
                    <a:lnTo>
                      <a:pt x="3572" y="2582"/>
                    </a:lnTo>
                    <a:lnTo>
                      <a:pt x="3572" y="2583"/>
                    </a:lnTo>
                    <a:lnTo>
                      <a:pt x="3569" y="2583"/>
                    </a:lnTo>
                    <a:lnTo>
                      <a:pt x="3569" y="2585"/>
                    </a:lnTo>
                    <a:lnTo>
                      <a:pt x="3565" y="2585"/>
                    </a:lnTo>
                    <a:lnTo>
                      <a:pt x="3565" y="2587"/>
                    </a:lnTo>
                    <a:lnTo>
                      <a:pt x="3564" y="2587"/>
                    </a:lnTo>
                    <a:lnTo>
                      <a:pt x="3564" y="2588"/>
                    </a:lnTo>
                    <a:lnTo>
                      <a:pt x="3560" y="2588"/>
                    </a:lnTo>
                    <a:lnTo>
                      <a:pt x="3560" y="2590"/>
                    </a:lnTo>
                    <a:lnTo>
                      <a:pt x="3559" y="2590"/>
                    </a:lnTo>
                    <a:lnTo>
                      <a:pt x="3559" y="2592"/>
                    </a:lnTo>
                    <a:lnTo>
                      <a:pt x="3555" y="2592"/>
                    </a:lnTo>
                    <a:lnTo>
                      <a:pt x="3555" y="2593"/>
                    </a:lnTo>
                    <a:lnTo>
                      <a:pt x="3554" y="2593"/>
                    </a:lnTo>
                    <a:lnTo>
                      <a:pt x="3554" y="2595"/>
                    </a:lnTo>
                    <a:lnTo>
                      <a:pt x="3550" y="2595"/>
                    </a:lnTo>
                    <a:lnTo>
                      <a:pt x="3550" y="2597"/>
                    </a:lnTo>
                    <a:lnTo>
                      <a:pt x="3549" y="2597"/>
                    </a:lnTo>
                    <a:lnTo>
                      <a:pt x="3549" y="2598"/>
                    </a:lnTo>
                    <a:lnTo>
                      <a:pt x="3545" y="2598"/>
                    </a:lnTo>
                    <a:lnTo>
                      <a:pt x="3545" y="2600"/>
                    </a:lnTo>
                    <a:lnTo>
                      <a:pt x="3544" y="2600"/>
                    </a:lnTo>
                    <a:lnTo>
                      <a:pt x="3544" y="2602"/>
                    </a:lnTo>
                    <a:lnTo>
                      <a:pt x="3540" y="2602"/>
                    </a:lnTo>
                    <a:lnTo>
                      <a:pt x="3540" y="2603"/>
                    </a:lnTo>
                    <a:lnTo>
                      <a:pt x="3537" y="2603"/>
                    </a:lnTo>
                    <a:lnTo>
                      <a:pt x="3537" y="2605"/>
                    </a:lnTo>
                    <a:lnTo>
                      <a:pt x="3535" y="2605"/>
                    </a:lnTo>
                    <a:lnTo>
                      <a:pt x="3535" y="2607"/>
                    </a:lnTo>
                    <a:lnTo>
                      <a:pt x="3532" y="2607"/>
                    </a:lnTo>
                    <a:lnTo>
                      <a:pt x="3532" y="2608"/>
                    </a:lnTo>
                    <a:lnTo>
                      <a:pt x="3530" y="2608"/>
                    </a:lnTo>
                    <a:lnTo>
                      <a:pt x="3530" y="2610"/>
                    </a:lnTo>
                    <a:lnTo>
                      <a:pt x="3527" y="2610"/>
                    </a:lnTo>
                    <a:lnTo>
                      <a:pt x="3527" y="2612"/>
                    </a:lnTo>
                    <a:lnTo>
                      <a:pt x="3525" y="2612"/>
                    </a:lnTo>
                    <a:lnTo>
                      <a:pt x="3525" y="2613"/>
                    </a:lnTo>
                    <a:lnTo>
                      <a:pt x="3522" y="2613"/>
                    </a:lnTo>
                    <a:lnTo>
                      <a:pt x="3522" y="2615"/>
                    </a:lnTo>
                    <a:lnTo>
                      <a:pt x="3520" y="2615"/>
                    </a:lnTo>
                    <a:lnTo>
                      <a:pt x="3520" y="2617"/>
                    </a:lnTo>
                    <a:lnTo>
                      <a:pt x="3517" y="2617"/>
                    </a:lnTo>
                    <a:lnTo>
                      <a:pt x="3517" y="2618"/>
                    </a:lnTo>
                    <a:lnTo>
                      <a:pt x="3515" y="2618"/>
                    </a:lnTo>
                    <a:lnTo>
                      <a:pt x="3515" y="2620"/>
                    </a:lnTo>
                    <a:lnTo>
                      <a:pt x="3512" y="2620"/>
                    </a:lnTo>
                    <a:lnTo>
                      <a:pt x="3512" y="2622"/>
                    </a:lnTo>
                    <a:lnTo>
                      <a:pt x="3510" y="2622"/>
                    </a:lnTo>
                    <a:lnTo>
                      <a:pt x="3510" y="2623"/>
                    </a:lnTo>
                    <a:lnTo>
                      <a:pt x="3507" y="2623"/>
                    </a:lnTo>
                    <a:lnTo>
                      <a:pt x="3507" y="2625"/>
                    </a:lnTo>
                    <a:lnTo>
                      <a:pt x="3504" y="2625"/>
                    </a:lnTo>
                    <a:lnTo>
                      <a:pt x="3504" y="2627"/>
                    </a:lnTo>
                    <a:lnTo>
                      <a:pt x="3502" y="2627"/>
                    </a:lnTo>
                    <a:lnTo>
                      <a:pt x="3502" y="2628"/>
                    </a:lnTo>
                    <a:lnTo>
                      <a:pt x="3499" y="2628"/>
                    </a:lnTo>
                    <a:lnTo>
                      <a:pt x="3499" y="2630"/>
                    </a:lnTo>
                    <a:lnTo>
                      <a:pt x="3497" y="2630"/>
                    </a:lnTo>
                    <a:lnTo>
                      <a:pt x="3497" y="2632"/>
                    </a:lnTo>
                    <a:lnTo>
                      <a:pt x="3494" y="2632"/>
                    </a:lnTo>
                    <a:lnTo>
                      <a:pt x="3494" y="2633"/>
                    </a:lnTo>
                    <a:lnTo>
                      <a:pt x="3492" y="2633"/>
                    </a:lnTo>
                    <a:lnTo>
                      <a:pt x="3492" y="2635"/>
                    </a:lnTo>
                    <a:lnTo>
                      <a:pt x="3489" y="2635"/>
                    </a:lnTo>
                    <a:lnTo>
                      <a:pt x="3489" y="2637"/>
                    </a:lnTo>
                    <a:lnTo>
                      <a:pt x="3487" y="2637"/>
                    </a:lnTo>
                    <a:lnTo>
                      <a:pt x="3487" y="2638"/>
                    </a:lnTo>
                    <a:lnTo>
                      <a:pt x="3484" y="2638"/>
                    </a:lnTo>
                    <a:lnTo>
                      <a:pt x="3484" y="2640"/>
                    </a:lnTo>
                    <a:lnTo>
                      <a:pt x="3482" y="2640"/>
                    </a:lnTo>
                    <a:lnTo>
                      <a:pt x="3482" y="2642"/>
                    </a:lnTo>
                    <a:lnTo>
                      <a:pt x="3479" y="2642"/>
                    </a:lnTo>
                    <a:lnTo>
                      <a:pt x="3479" y="2643"/>
                    </a:lnTo>
                    <a:lnTo>
                      <a:pt x="3477" y="2643"/>
                    </a:lnTo>
                    <a:lnTo>
                      <a:pt x="3477" y="2645"/>
                    </a:lnTo>
                    <a:lnTo>
                      <a:pt x="3474" y="2645"/>
                    </a:lnTo>
                    <a:lnTo>
                      <a:pt x="3474" y="2647"/>
                    </a:lnTo>
                    <a:lnTo>
                      <a:pt x="3472" y="2647"/>
                    </a:lnTo>
                    <a:lnTo>
                      <a:pt x="3472" y="2648"/>
                    </a:lnTo>
                    <a:lnTo>
                      <a:pt x="3469" y="2648"/>
                    </a:lnTo>
                    <a:lnTo>
                      <a:pt x="3469" y="2650"/>
                    </a:lnTo>
                    <a:lnTo>
                      <a:pt x="3467" y="2650"/>
                    </a:lnTo>
                    <a:lnTo>
                      <a:pt x="3467" y="2652"/>
                    </a:lnTo>
                    <a:lnTo>
                      <a:pt x="3464" y="2652"/>
                    </a:lnTo>
                    <a:lnTo>
                      <a:pt x="3464" y="2653"/>
                    </a:lnTo>
                    <a:lnTo>
                      <a:pt x="3462" y="2653"/>
                    </a:lnTo>
                    <a:lnTo>
                      <a:pt x="3462" y="2655"/>
                    </a:lnTo>
                    <a:lnTo>
                      <a:pt x="3459" y="2655"/>
                    </a:lnTo>
                    <a:lnTo>
                      <a:pt x="3459" y="2657"/>
                    </a:lnTo>
                    <a:lnTo>
                      <a:pt x="3457" y="2657"/>
                    </a:lnTo>
                    <a:lnTo>
                      <a:pt x="3457" y="2658"/>
                    </a:lnTo>
                    <a:lnTo>
                      <a:pt x="3454" y="2658"/>
                    </a:lnTo>
                    <a:lnTo>
                      <a:pt x="3454" y="2660"/>
                    </a:lnTo>
                    <a:lnTo>
                      <a:pt x="3452" y="2660"/>
                    </a:lnTo>
                    <a:lnTo>
                      <a:pt x="3452" y="2662"/>
                    </a:lnTo>
                    <a:lnTo>
                      <a:pt x="3449" y="2662"/>
                    </a:lnTo>
                    <a:lnTo>
                      <a:pt x="3449" y="2663"/>
                    </a:lnTo>
                    <a:lnTo>
                      <a:pt x="3447" y="2663"/>
                    </a:lnTo>
                    <a:lnTo>
                      <a:pt x="3447" y="2665"/>
                    </a:lnTo>
                    <a:lnTo>
                      <a:pt x="3444" y="2665"/>
                    </a:lnTo>
                    <a:lnTo>
                      <a:pt x="3444" y="2667"/>
                    </a:lnTo>
                    <a:lnTo>
                      <a:pt x="3442" y="2667"/>
                    </a:lnTo>
                    <a:lnTo>
                      <a:pt x="3442" y="2668"/>
                    </a:lnTo>
                    <a:lnTo>
                      <a:pt x="3440" y="2668"/>
                    </a:lnTo>
                    <a:lnTo>
                      <a:pt x="3440" y="2670"/>
                    </a:lnTo>
                    <a:lnTo>
                      <a:pt x="3437" y="2670"/>
                    </a:lnTo>
                    <a:lnTo>
                      <a:pt x="3437" y="2672"/>
                    </a:lnTo>
                    <a:lnTo>
                      <a:pt x="3435" y="2672"/>
                    </a:lnTo>
                    <a:lnTo>
                      <a:pt x="3435" y="2673"/>
                    </a:lnTo>
                    <a:lnTo>
                      <a:pt x="3432" y="2673"/>
                    </a:lnTo>
                    <a:lnTo>
                      <a:pt x="3432" y="2675"/>
                    </a:lnTo>
                    <a:lnTo>
                      <a:pt x="3430" y="2675"/>
                    </a:lnTo>
                    <a:lnTo>
                      <a:pt x="3430" y="2677"/>
                    </a:lnTo>
                    <a:lnTo>
                      <a:pt x="3427" y="2677"/>
                    </a:lnTo>
                    <a:lnTo>
                      <a:pt x="3427" y="2678"/>
                    </a:lnTo>
                    <a:lnTo>
                      <a:pt x="3425" y="2678"/>
                    </a:lnTo>
                    <a:lnTo>
                      <a:pt x="3425" y="2680"/>
                    </a:lnTo>
                    <a:lnTo>
                      <a:pt x="3422" y="2680"/>
                    </a:lnTo>
                    <a:lnTo>
                      <a:pt x="3422" y="2682"/>
                    </a:lnTo>
                    <a:lnTo>
                      <a:pt x="3420" y="2682"/>
                    </a:lnTo>
                    <a:lnTo>
                      <a:pt x="3420" y="2683"/>
                    </a:lnTo>
                    <a:lnTo>
                      <a:pt x="3417" y="2683"/>
                    </a:lnTo>
                    <a:lnTo>
                      <a:pt x="3417" y="2685"/>
                    </a:lnTo>
                    <a:lnTo>
                      <a:pt x="3415" y="2685"/>
                    </a:lnTo>
                    <a:lnTo>
                      <a:pt x="3415" y="2687"/>
                    </a:lnTo>
                    <a:lnTo>
                      <a:pt x="3412" y="2687"/>
                    </a:lnTo>
                    <a:lnTo>
                      <a:pt x="3412" y="2688"/>
                    </a:lnTo>
                    <a:lnTo>
                      <a:pt x="3410" y="2688"/>
                    </a:lnTo>
                    <a:lnTo>
                      <a:pt x="3410" y="2690"/>
                    </a:lnTo>
                    <a:lnTo>
                      <a:pt x="3409" y="2690"/>
                    </a:lnTo>
                    <a:lnTo>
                      <a:pt x="3409" y="2692"/>
                    </a:lnTo>
                    <a:lnTo>
                      <a:pt x="3405" y="2692"/>
                    </a:lnTo>
                    <a:lnTo>
                      <a:pt x="3405" y="2693"/>
                    </a:lnTo>
                    <a:lnTo>
                      <a:pt x="3404" y="2693"/>
                    </a:lnTo>
                    <a:lnTo>
                      <a:pt x="3404" y="2695"/>
                    </a:lnTo>
                    <a:lnTo>
                      <a:pt x="3400" y="2695"/>
                    </a:lnTo>
                    <a:lnTo>
                      <a:pt x="3400" y="2697"/>
                    </a:lnTo>
                    <a:lnTo>
                      <a:pt x="3399" y="2697"/>
                    </a:lnTo>
                    <a:lnTo>
                      <a:pt x="3399" y="2698"/>
                    </a:lnTo>
                    <a:lnTo>
                      <a:pt x="3395" y="2698"/>
                    </a:lnTo>
                    <a:lnTo>
                      <a:pt x="3395" y="2700"/>
                    </a:lnTo>
                    <a:lnTo>
                      <a:pt x="3394" y="2700"/>
                    </a:lnTo>
                    <a:lnTo>
                      <a:pt x="3394" y="2702"/>
                    </a:lnTo>
                    <a:lnTo>
                      <a:pt x="3390" y="2702"/>
                    </a:lnTo>
                    <a:lnTo>
                      <a:pt x="3390" y="2703"/>
                    </a:lnTo>
                    <a:lnTo>
                      <a:pt x="3389" y="2703"/>
                    </a:lnTo>
                    <a:lnTo>
                      <a:pt x="3389" y="2705"/>
                    </a:lnTo>
                    <a:lnTo>
                      <a:pt x="3385" y="2705"/>
                    </a:lnTo>
                    <a:lnTo>
                      <a:pt x="3385" y="2707"/>
                    </a:lnTo>
                    <a:lnTo>
                      <a:pt x="3384" y="2707"/>
                    </a:lnTo>
                    <a:lnTo>
                      <a:pt x="3384" y="2708"/>
                    </a:lnTo>
                    <a:lnTo>
                      <a:pt x="3382" y="2708"/>
                    </a:lnTo>
                    <a:lnTo>
                      <a:pt x="3382" y="2710"/>
                    </a:lnTo>
                    <a:lnTo>
                      <a:pt x="3379" y="2710"/>
                    </a:lnTo>
                    <a:lnTo>
                      <a:pt x="3379" y="2712"/>
                    </a:lnTo>
                    <a:lnTo>
                      <a:pt x="3377" y="2712"/>
                    </a:lnTo>
                    <a:lnTo>
                      <a:pt x="3377" y="2713"/>
                    </a:lnTo>
                    <a:lnTo>
                      <a:pt x="3374" y="2713"/>
                    </a:lnTo>
                    <a:lnTo>
                      <a:pt x="3374" y="2715"/>
                    </a:lnTo>
                    <a:lnTo>
                      <a:pt x="3372" y="2715"/>
                    </a:lnTo>
                    <a:lnTo>
                      <a:pt x="3372" y="2717"/>
                    </a:lnTo>
                    <a:lnTo>
                      <a:pt x="3369" y="2717"/>
                    </a:lnTo>
                    <a:lnTo>
                      <a:pt x="3369" y="2718"/>
                    </a:lnTo>
                    <a:lnTo>
                      <a:pt x="3367" y="2718"/>
                    </a:lnTo>
                    <a:lnTo>
                      <a:pt x="3367" y="2720"/>
                    </a:lnTo>
                    <a:lnTo>
                      <a:pt x="3365" y="2720"/>
                    </a:lnTo>
                    <a:lnTo>
                      <a:pt x="3365" y="2722"/>
                    </a:lnTo>
                    <a:lnTo>
                      <a:pt x="3362" y="2722"/>
                    </a:lnTo>
                    <a:lnTo>
                      <a:pt x="3362" y="2723"/>
                    </a:lnTo>
                    <a:lnTo>
                      <a:pt x="3360" y="2723"/>
                    </a:lnTo>
                    <a:lnTo>
                      <a:pt x="3360" y="2725"/>
                    </a:lnTo>
                    <a:lnTo>
                      <a:pt x="3357" y="2725"/>
                    </a:lnTo>
                    <a:lnTo>
                      <a:pt x="3357" y="2727"/>
                    </a:lnTo>
                    <a:lnTo>
                      <a:pt x="3355" y="2727"/>
                    </a:lnTo>
                    <a:lnTo>
                      <a:pt x="3355" y="2728"/>
                    </a:lnTo>
                    <a:lnTo>
                      <a:pt x="3352" y="2728"/>
                    </a:lnTo>
                    <a:lnTo>
                      <a:pt x="3352" y="2730"/>
                    </a:lnTo>
                    <a:lnTo>
                      <a:pt x="3350" y="2730"/>
                    </a:lnTo>
                    <a:lnTo>
                      <a:pt x="3350" y="2732"/>
                    </a:lnTo>
                    <a:lnTo>
                      <a:pt x="3349" y="2732"/>
                    </a:lnTo>
                    <a:lnTo>
                      <a:pt x="3349" y="2733"/>
                    </a:lnTo>
                    <a:lnTo>
                      <a:pt x="3345" y="2733"/>
                    </a:lnTo>
                    <a:lnTo>
                      <a:pt x="3345" y="2735"/>
                    </a:lnTo>
                    <a:lnTo>
                      <a:pt x="3344" y="2735"/>
                    </a:lnTo>
                    <a:lnTo>
                      <a:pt x="3344" y="2737"/>
                    </a:lnTo>
                    <a:lnTo>
                      <a:pt x="3340" y="2737"/>
                    </a:lnTo>
                    <a:lnTo>
                      <a:pt x="3340" y="2738"/>
                    </a:lnTo>
                    <a:lnTo>
                      <a:pt x="3339" y="2738"/>
                    </a:lnTo>
                    <a:lnTo>
                      <a:pt x="3339" y="2740"/>
                    </a:lnTo>
                    <a:lnTo>
                      <a:pt x="3337" y="2740"/>
                    </a:lnTo>
                    <a:lnTo>
                      <a:pt x="3337" y="2742"/>
                    </a:lnTo>
                    <a:lnTo>
                      <a:pt x="3334" y="2742"/>
                    </a:lnTo>
                    <a:lnTo>
                      <a:pt x="3334" y="2743"/>
                    </a:lnTo>
                    <a:lnTo>
                      <a:pt x="3332" y="2743"/>
                    </a:lnTo>
                    <a:lnTo>
                      <a:pt x="3332" y="2745"/>
                    </a:lnTo>
                    <a:lnTo>
                      <a:pt x="3329" y="2745"/>
                    </a:lnTo>
                    <a:lnTo>
                      <a:pt x="3329" y="2747"/>
                    </a:lnTo>
                    <a:lnTo>
                      <a:pt x="3327" y="2747"/>
                    </a:lnTo>
                    <a:lnTo>
                      <a:pt x="3327" y="2748"/>
                    </a:lnTo>
                    <a:lnTo>
                      <a:pt x="3324" y="2748"/>
                    </a:lnTo>
                    <a:lnTo>
                      <a:pt x="3324" y="2750"/>
                    </a:lnTo>
                    <a:lnTo>
                      <a:pt x="3322" y="2750"/>
                    </a:lnTo>
                    <a:lnTo>
                      <a:pt x="3322" y="2752"/>
                    </a:lnTo>
                    <a:lnTo>
                      <a:pt x="3320" y="2752"/>
                    </a:lnTo>
                    <a:lnTo>
                      <a:pt x="3320" y="2753"/>
                    </a:lnTo>
                    <a:lnTo>
                      <a:pt x="3317" y="2753"/>
                    </a:lnTo>
                    <a:lnTo>
                      <a:pt x="3317" y="2755"/>
                    </a:lnTo>
                    <a:lnTo>
                      <a:pt x="3315" y="2755"/>
                    </a:lnTo>
                    <a:lnTo>
                      <a:pt x="3315" y="2757"/>
                    </a:lnTo>
                    <a:lnTo>
                      <a:pt x="3312" y="2757"/>
                    </a:lnTo>
                    <a:lnTo>
                      <a:pt x="3312" y="2758"/>
                    </a:lnTo>
                    <a:lnTo>
                      <a:pt x="3310" y="2758"/>
                    </a:lnTo>
                    <a:lnTo>
                      <a:pt x="3310" y="2760"/>
                    </a:lnTo>
                    <a:lnTo>
                      <a:pt x="3309" y="2760"/>
                    </a:lnTo>
                    <a:lnTo>
                      <a:pt x="3309" y="2762"/>
                    </a:lnTo>
                    <a:lnTo>
                      <a:pt x="3305" y="2762"/>
                    </a:lnTo>
                    <a:lnTo>
                      <a:pt x="3305" y="2763"/>
                    </a:lnTo>
                    <a:lnTo>
                      <a:pt x="3304" y="2763"/>
                    </a:lnTo>
                    <a:lnTo>
                      <a:pt x="3304" y="2765"/>
                    </a:lnTo>
                    <a:lnTo>
                      <a:pt x="3300" y="2765"/>
                    </a:lnTo>
                    <a:lnTo>
                      <a:pt x="3300" y="2767"/>
                    </a:lnTo>
                    <a:lnTo>
                      <a:pt x="3299" y="2767"/>
                    </a:lnTo>
                    <a:lnTo>
                      <a:pt x="3299" y="2768"/>
                    </a:lnTo>
                    <a:lnTo>
                      <a:pt x="3297" y="2768"/>
                    </a:lnTo>
                    <a:lnTo>
                      <a:pt x="3297" y="2770"/>
                    </a:lnTo>
                    <a:lnTo>
                      <a:pt x="3294" y="2770"/>
                    </a:lnTo>
                    <a:lnTo>
                      <a:pt x="3294" y="2772"/>
                    </a:lnTo>
                    <a:lnTo>
                      <a:pt x="3292" y="2772"/>
                    </a:lnTo>
                    <a:lnTo>
                      <a:pt x="3292" y="2773"/>
                    </a:lnTo>
                    <a:lnTo>
                      <a:pt x="3289" y="2773"/>
                    </a:lnTo>
                    <a:lnTo>
                      <a:pt x="3289" y="2775"/>
                    </a:lnTo>
                    <a:lnTo>
                      <a:pt x="3287" y="2775"/>
                    </a:lnTo>
                    <a:lnTo>
                      <a:pt x="3287" y="2777"/>
                    </a:lnTo>
                    <a:lnTo>
                      <a:pt x="3285" y="2777"/>
                    </a:lnTo>
                    <a:lnTo>
                      <a:pt x="3285" y="2778"/>
                    </a:lnTo>
                    <a:lnTo>
                      <a:pt x="3282" y="2778"/>
                    </a:lnTo>
                    <a:lnTo>
                      <a:pt x="3282" y="2780"/>
                    </a:lnTo>
                    <a:lnTo>
                      <a:pt x="3280" y="2780"/>
                    </a:lnTo>
                    <a:lnTo>
                      <a:pt x="3280" y="2782"/>
                    </a:lnTo>
                    <a:lnTo>
                      <a:pt x="3279" y="2782"/>
                    </a:lnTo>
                    <a:lnTo>
                      <a:pt x="3279" y="2783"/>
                    </a:lnTo>
                    <a:lnTo>
                      <a:pt x="3275" y="2783"/>
                    </a:lnTo>
                    <a:lnTo>
                      <a:pt x="3275" y="2785"/>
                    </a:lnTo>
                    <a:lnTo>
                      <a:pt x="3274" y="2785"/>
                    </a:lnTo>
                    <a:lnTo>
                      <a:pt x="3274" y="2787"/>
                    </a:lnTo>
                    <a:lnTo>
                      <a:pt x="3270" y="2787"/>
                    </a:lnTo>
                    <a:lnTo>
                      <a:pt x="3270" y="2788"/>
                    </a:lnTo>
                    <a:lnTo>
                      <a:pt x="3269" y="2788"/>
                    </a:lnTo>
                    <a:lnTo>
                      <a:pt x="3269" y="2790"/>
                    </a:lnTo>
                    <a:lnTo>
                      <a:pt x="3267" y="2790"/>
                    </a:lnTo>
                    <a:lnTo>
                      <a:pt x="3267" y="2792"/>
                    </a:lnTo>
                    <a:lnTo>
                      <a:pt x="3264" y="2792"/>
                    </a:lnTo>
                    <a:lnTo>
                      <a:pt x="3264" y="2793"/>
                    </a:lnTo>
                    <a:lnTo>
                      <a:pt x="3262" y="2793"/>
                    </a:lnTo>
                    <a:lnTo>
                      <a:pt x="3262" y="2795"/>
                    </a:lnTo>
                    <a:lnTo>
                      <a:pt x="3260" y="2795"/>
                    </a:lnTo>
                    <a:lnTo>
                      <a:pt x="3260" y="2797"/>
                    </a:lnTo>
                    <a:lnTo>
                      <a:pt x="3257" y="2797"/>
                    </a:lnTo>
                    <a:lnTo>
                      <a:pt x="3257" y="2798"/>
                    </a:lnTo>
                    <a:lnTo>
                      <a:pt x="3255" y="2798"/>
                    </a:lnTo>
                    <a:lnTo>
                      <a:pt x="3255" y="2800"/>
                    </a:lnTo>
                    <a:lnTo>
                      <a:pt x="3252" y="2800"/>
                    </a:lnTo>
                    <a:lnTo>
                      <a:pt x="3252" y="2802"/>
                    </a:lnTo>
                    <a:lnTo>
                      <a:pt x="3250" y="2802"/>
                    </a:lnTo>
                    <a:lnTo>
                      <a:pt x="3250" y="2803"/>
                    </a:lnTo>
                    <a:lnTo>
                      <a:pt x="3249" y="2803"/>
                    </a:lnTo>
                    <a:lnTo>
                      <a:pt x="3249" y="2805"/>
                    </a:lnTo>
                    <a:lnTo>
                      <a:pt x="3245" y="2805"/>
                    </a:lnTo>
                    <a:lnTo>
                      <a:pt x="3245" y="2807"/>
                    </a:lnTo>
                    <a:lnTo>
                      <a:pt x="3244" y="2807"/>
                    </a:lnTo>
                    <a:lnTo>
                      <a:pt x="3244" y="2808"/>
                    </a:lnTo>
                    <a:lnTo>
                      <a:pt x="3240" y="2808"/>
                    </a:lnTo>
                    <a:lnTo>
                      <a:pt x="3240" y="2810"/>
                    </a:lnTo>
                    <a:lnTo>
                      <a:pt x="3239" y="2810"/>
                    </a:lnTo>
                    <a:lnTo>
                      <a:pt x="3239" y="2812"/>
                    </a:lnTo>
                    <a:lnTo>
                      <a:pt x="3237" y="2812"/>
                    </a:lnTo>
                    <a:lnTo>
                      <a:pt x="3237" y="2813"/>
                    </a:lnTo>
                    <a:lnTo>
                      <a:pt x="3234" y="2813"/>
                    </a:lnTo>
                    <a:lnTo>
                      <a:pt x="3234" y="2815"/>
                    </a:lnTo>
                    <a:lnTo>
                      <a:pt x="3232" y="2815"/>
                    </a:lnTo>
                    <a:lnTo>
                      <a:pt x="3232" y="2817"/>
                    </a:lnTo>
                    <a:lnTo>
                      <a:pt x="3230" y="2817"/>
                    </a:lnTo>
                    <a:lnTo>
                      <a:pt x="3230" y="2818"/>
                    </a:lnTo>
                    <a:lnTo>
                      <a:pt x="3227" y="2818"/>
                    </a:lnTo>
                    <a:lnTo>
                      <a:pt x="3227" y="2820"/>
                    </a:lnTo>
                    <a:lnTo>
                      <a:pt x="3225" y="2820"/>
                    </a:lnTo>
                    <a:lnTo>
                      <a:pt x="3225" y="2822"/>
                    </a:lnTo>
                    <a:lnTo>
                      <a:pt x="3224" y="2822"/>
                    </a:lnTo>
                    <a:lnTo>
                      <a:pt x="3224" y="2823"/>
                    </a:lnTo>
                    <a:lnTo>
                      <a:pt x="3220" y="2823"/>
                    </a:lnTo>
                    <a:lnTo>
                      <a:pt x="3220" y="2825"/>
                    </a:lnTo>
                    <a:lnTo>
                      <a:pt x="3219" y="2825"/>
                    </a:lnTo>
                    <a:lnTo>
                      <a:pt x="3219" y="2827"/>
                    </a:lnTo>
                    <a:lnTo>
                      <a:pt x="3217" y="2827"/>
                    </a:lnTo>
                    <a:lnTo>
                      <a:pt x="3217" y="2828"/>
                    </a:lnTo>
                    <a:lnTo>
                      <a:pt x="3214" y="2828"/>
                    </a:lnTo>
                    <a:lnTo>
                      <a:pt x="3214" y="2830"/>
                    </a:lnTo>
                    <a:lnTo>
                      <a:pt x="3212" y="2830"/>
                    </a:lnTo>
                    <a:lnTo>
                      <a:pt x="3212" y="2832"/>
                    </a:lnTo>
                    <a:lnTo>
                      <a:pt x="3210" y="2832"/>
                    </a:lnTo>
                    <a:lnTo>
                      <a:pt x="3210" y="2833"/>
                    </a:lnTo>
                    <a:lnTo>
                      <a:pt x="3207" y="2833"/>
                    </a:lnTo>
                    <a:lnTo>
                      <a:pt x="3207" y="2835"/>
                    </a:lnTo>
                    <a:lnTo>
                      <a:pt x="3205" y="2835"/>
                    </a:lnTo>
                    <a:lnTo>
                      <a:pt x="3205" y="2837"/>
                    </a:lnTo>
                    <a:lnTo>
                      <a:pt x="3204" y="2837"/>
                    </a:lnTo>
                    <a:lnTo>
                      <a:pt x="3204" y="2838"/>
                    </a:lnTo>
                    <a:lnTo>
                      <a:pt x="3200" y="2838"/>
                    </a:lnTo>
                    <a:lnTo>
                      <a:pt x="3200" y="2840"/>
                    </a:lnTo>
                    <a:lnTo>
                      <a:pt x="3199" y="2840"/>
                    </a:lnTo>
                    <a:lnTo>
                      <a:pt x="3199" y="2842"/>
                    </a:lnTo>
                    <a:lnTo>
                      <a:pt x="3197" y="2842"/>
                    </a:lnTo>
                    <a:lnTo>
                      <a:pt x="3197" y="2843"/>
                    </a:lnTo>
                    <a:lnTo>
                      <a:pt x="3194" y="2843"/>
                    </a:lnTo>
                    <a:lnTo>
                      <a:pt x="3194" y="2845"/>
                    </a:lnTo>
                    <a:lnTo>
                      <a:pt x="3192" y="2845"/>
                    </a:lnTo>
                    <a:lnTo>
                      <a:pt x="3192" y="2847"/>
                    </a:lnTo>
                    <a:lnTo>
                      <a:pt x="3190" y="2847"/>
                    </a:lnTo>
                    <a:lnTo>
                      <a:pt x="3190" y="2848"/>
                    </a:lnTo>
                    <a:lnTo>
                      <a:pt x="3187" y="2848"/>
                    </a:lnTo>
                    <a:lnTo>
                      <a:pt x="3187" y="2850"/>
                    </a:lnTo>
                    <a:lnTo>
                      <a:pt x="3185" y="2850"/>
                    </a:lnTo>
                    <a:lnTo>
                      <a:pt x="3185" y="2852"/>
                    </a:lnTo>
                    <a:lnTo>
                      <a:pt x="3184" y="2852"/>
                    </a:lnTo>
                    <a:lnTo>
                      <a:pt x="3184" y="2853"/>
                    </a:lnTo>
                    <a:lnTo>
                      <a:pt x="3180" y="2853"/>
                    </a:lnTo>
                    <a:lnTo>
                      <a:pt x="3180" y="2855"/>
                    </a:lnTo>
                    <a:lnTo>
                      <a:pt x="3179" y="2855"/>
                    </a:lnTo>
                    <a:lnTo>
                      <a:pt x="3179" y="2857"/>
                    </a:lnTo>
                    <a:lnTo>
                      <a:pt x="3177" y="2857"/>
                    </a:lnTo>
                    <a:lnTo>
                      <a:pt x="3177" y="2858"/>
                    </a:lnTo>
                    <a:lnTo>
                      <a:pt x="3174" y="2858"/>
                    </a:lnTo>
                    <a:lnTo>
                      <a:pt x="3174" y="2860"/>
                    </a:lnTo>
                    <a:lnTo>
                      <a:pt x="3172" y="2860"/>
                    </a:lnTo>
                    <a:lnTo>
                      <a:pt x="3172" y="2862"/>
                    </a:lnTo>
                    <a:lnTo>
                      <a:pt x="3170" y="2862"/>
                    </a:lnTo>
                    <a:lnTo>
                      <a:pt x="3170" y="2863"/>
                    </a:lnTo>
                    <a:lnTo>
                      <a:pt x="3167" y="2863"/>
                    </a:lnTo>
                    <a:lnTo>
                      <a:pt x="3167" y="2865"/>
                    </a:lnTo>
                    <a:lnTo>
                      <a:pt x="3165" y="2865"/>
                    </a:lnTo>
                    <a:lnTo>
                      <a:pt x="3165" y="2867"/>
                    </a:lnTo>
                    <a:lnTo>
                      <a:pt x="3164" y="2867"/>
                    </a:lnTo>
                    <a:lnTo>
                      <a:pt x="3164" y="2868"/>
                    </a:lnTo>
                    <a:lnTo>
                      <a:pt x="3160" y="2868"/>
                    </a:lnTo>
                    <a:lnTo>
                      <a:pt x="3160" y="2870"/>
                    </a:lnTo>
                    <a:lnTo>
                      <a:pt x="3159" y="2870"/>
                    </a:lnTo>
                    <a:lnTo>
                      <a:pt x="3159" y="2872"/>
                    </a:lnTo>
                    <a:lnTo>
                      <a:pt x="3157" y="2872"/>
                    </a:lnTo>
                    <a:lnTo>
                      <a:pt x="3157" y="2873"/>
                    </a:lnTo>
                    <a:lnTo>
                      <a:pt x="3154" y="2873"/>
                    </a:lnTo>
                    <a:lnTo>
                      <a:pt x="3154" y="2875"/>
                    </a:lnTo>
                    <a:lnTo>
                      <a:pt x="3152" y="2875"/>
                    </a:lnTo>
                    <a:lnTo>
                      <a:pt x="3152" y="2877"/>
                    </a:lnTo>
                    <a:lnTo>
                      <a:pt x="3150" y="2877"/>
                    </a:lnTo>
                    <a:lnTo>
                      <a:pt x="3150" y="2878"/>
                    </a:lnTo>
                    <a:lnTo>
                      <a:pt x="3147" y="2878"/>
                    </a:lnTo>
                    <a:lnTo>
                      <a:pt x="3147" y="2880"/>
                    </a:lnTo>
                    <a:lnTo>
                      <a:pt x="3145" y="2880"/>
                    </a:lnTo>
                    <a:lnTo>
                      <a:pt x="3145" y="2882"/>
                    </a:lnTo>
                    <a:lnTo>
                      <a:pt x="3144" y="2882"/>
                    </a:lnTo>
                    <a:lnTo>
                      <a:pt x="3144" y="2883"/>
                    </a:lnTo>
                    <a:lnTo>
                      <a:pt x="3142" y="2883"/>
                    </a:lnTo>
                    <a:lnTo>
                      <a:pt x="3142" y="2885"/>
                    </a:lnTo>
                    <a:lnTo>
                      <a:pt x="3139" y="2885"/>
                    </a:lnTo>
                    <a:lnTo>
                      <a:pt x="3139" y="2887"/>
                    </a:lnTo>
                    <a:lnTo>
                      <a:pt x="3137" y="2887"/>
                    </a:lnTo>
                    <a:lnTo>
                      <a:pt x="3137" y="2888"/>
                    </a:lnTo>
                    <a:lnTo>
                      <a:pt x="3135" y="2888"/>
                    </a:lnTo>
                    <a:lnTo>
                      <a:pt x="3135" y="2890"/>
                    </a:lnTo>
                    <a:lnTo>
                      <a:pt x="3132" y="2890"/>
                    </a:lnTo>
                    <a:lnTo>
                      <a:pt x="3132" y="2892"/>
                    </a:lnTo>
                    <a:lnTo>
                      <a:pt x="3130" y="2892"/>
                    </a:lnTo>
                    <a:lnTo>
                      <a:pt x="3130" y="2893"/>
                    </a:lnTo>
                    <a:lnTo>
                      <a:pt x="3129" y="2893"/>
                    </a:lnTo>
                    <a:lnTo>
                      <a:pt x="3129" y="2895"/>
                    </a:lnTo>
                    <a:lnTo>
                      <a:pt x="3125" y="2895"/>
                    </a:lnTo>
                    <a:lnTo>
                      <a:pt x="3125" y="2897"/>
                    </a:lnTo>
                    <a:lnTo>
                      <a:pt x="3124" y="2897"/>
                    </a:lnTo>
                    <a:lnTo>
                      <a:pt x="3124" y="2898"/>
                    </a:lnTo>
                    <a:lnTo>
                      <a:pt x="3122" y="2898"/>
                    </a:lnTo>
                    <a:lnTo>
                      <a:pt x="3122" y="2900"/>
                    </a:lnTo>
                    <a:lnTo>
                      <a:pt x="3119" y="2900"/>
                    </a:lnTo>
                    <a:lnTo>
                      <a:pt x="3119" y="2902"/>
                    </a:lnTo>
                    <a:lnTo>
                      <a:pt x="3117" y="2902"/>
                    </a:lnTo>
                    <a:lnTo>
                      <a:pt x="3117" y="2903"/>
                    </a:lnTo>
                    <a:lnTo>
                      <a:pt x="3115" y="2903"/>
                    </a:lnTo>
                    <a:lnTo>
                      <a:pt x="3115" y="2905"/>
                    </a:lnTo>
                    <a:lnTo>
                      <a:pt x="3112" y="2905"/>
                    </a:lnTo>
                    <a:lnTo>
                      <a:pt x="3112" y="2907"/>
                    </a:lnTo>
                    <a:lnTo>
                      <a:pt x="3110" y="2907"/>
                    </a:lnTo>
                    <a:lnTo>
                      <a:pt x="3110" y="2908"/>
                    </a:lnTo>
                    <a:lnTo>
                      <a:pt x="3109" y="2908"/>
                    </a:lnTo>
                    <a:lnTo>
                      <a:pt x="3109" y="2910"/>
                    </a:lnTo>
                    <a:lnTo>
                      <a:pt x="3107" y="2910"/>
                    </a:lnTo>
                    <a:lnTo>
                      <a:pt x="3107" y="2912"/>
                    </a:lnTo>
                    <a:lnTo>
                      <a:pt x="3104" y="2912"/>
                    </a:lnTo>
                    <a:lnTo>
                      <a:pt x="3104" y="2913"/>
                    </a:lnTo>
                    <a:lnTo>
                      <a:pt x="3102" y="2913"/>
                    </a:lnTo>
                    <a:lnTo>
                      <a:pt x="3102" y="2915"/>
                    </a:lnTo>
                    <a:lnTo>
                      <a:pt x="3100" y="2915"/>
                    </a:lnTo>
                    <a:lnTo>
                      <a:pt x="3100" y="2917"/>
                    </a:lnTo>
                    <a:lnTo>
                      <a:pt x="3097" y="2917"/>
                    </a:lnTo>
                    <a:lnTo>
                      <a:pt x="3097" y="2918"/>
                    </a:lnTo>
                    <a:lnTo>
                      <a:pt x="3095" y="2918"/>
                    </a:lnTo>
                    <a:lnTo>
                      <a:pt x="3095" y="2920"/>
                    </a:lnTo>
                    <a:lnTo>
                      <a:pt x="3094" y="2920"/>
                    </a:lnTo>
                    <a:lnTo>
                      <a:pt x="3094" y="2922"/>
                    </a:lnTo>
                    <a:lnTo>
                      <a:pt x="3092" y="2922"/>
                    </a:lnTo>
                    <a:lnTo>
                      <a:pt x="3092" y="2923"/>
                    </a:lnTo>
                    <a:lnTo>
                      <a:pt x="3089" y="2923"/>
                    </a:lnTo>
                    <a:lnTo>
                      <a:pt x="3089" y="2925"/>
                    </a:lnTo>
                    <a:lnTo>
                      <a:pt x="3087" y="2925"/>
                    </a:lnTo>
                    <a:lnTo>
                      <a:pt x="3087" y="2927"/>
                    </a:lnTo>
                    <a:lnTo>
                      <a:pt x="3085" y="2927"/>
                    </a:lnTo>
                    <a:lnTo>
                      <a:pt x="3085" y="2928"/>
                    </a:lnTo>
                    <a:lnTo>
                      <a:pt x="3082" y="2928"/>
                    </a:lnTo>
                    <a:lnTo>
                      <a:pt x="3082" y="2930"/>
                    </a:lnTo>
                    <a:lnTo>
                      <a:pt x="3080" y="2930"/>
                    </a:lnTo>
                    <a:lnTo>
                      <a:pt x="3080" y="2932"/>
                    </a:lnTo>
                    <a:lnTo>
                      <a:pt x="3079" y="2932"/>
                    </a:lnTo>
                    <a:lnTo>
                      <a:pt x="3079" y="2933"/>
                    </a:lnTo>
                    <a:lnTo>
                      <a:pt x="3077" y="2933"/>
                    </a:lnTo>
                    <a:lnTo>
                      <a:pt x="3077" y="2935"/>
                    </a:lnTo>
                    <a:lnTo>
                      <a:pt x="3074" y="2935"/>
                    </a:lnTo>
                    <a:lnTo>
                      <a:pt x="3074" y="2937"/>
                    </a:lnTo>
                    <a:lnTo>
                      <a:pt x="3072" y="2937"/>
                    </a:lnTo>
                    <a:lnTo>
                      <a:pt x="3072" y="2938"/>
                    </a:lnTo>
                    <a:lnTo>
                      <a:pt x="3070" y="2938"/>
                    </a:lnTo>
                    <a:lnTo>
                      <a:pt x="3070" y="2940"/>
                    </a:lnTo>
                    <a:lnTo>
                      <a:pt x="3069" y="2940"/>
                    </a:lnTo>
                    <a:lnTo>
                      <a:pt x="3069" y="2942"/>
                    </a:lnTo>
                    <a:lnTo>
                      <a:pt x="3065" y="2942"/>
                    </a:lnTo>
                    <a:lnTo>
                      <a:pt x="3065" y="2943"/>
                    </a:lnTo>
                    <a:lnTo>
                      <a:pt x="3064" y="2943"/>
                    </a:lnTo>
                    <a:lnTo>
                      <a:pt x="3064" y="2945"/>
                    </a:lnTo>
                    <a:lnTo>
                      <a:pt x="3062" y="2945"/>
                    </a:lnTo>
                    <a:lnTo>
                      <a:pt x="3062" y="2947"/>
                    </a:lnTo>
                    <a:lnTo>
                      <a:pt x="3059" y="2947"/>
                    </a:lnTo>
                    <a:lnTo>
                      <a:pt x="3059" y="2948"/>
                    </a:lnTo>
                    <a:lnTo>
                      <a:pt x="3057" y="2948"/>
                    </a:lnTo>
                    <a:lnTo>
                      <a:pt x="3057" y="2950"/>
                    </a:lnTo>
                    <a:lnTo>
                      <a:pt x="3055" y="2950"/>
                    </a:lnTo>
                    <a:lnTo>
                      <a:pt x="3055" y="2952"/>
                    </a:lnTo>
                    <a:lnTo>
                      <a:pt x="3054" y="2952"/>
                    </a:lnTo>
                    <a:lnTo>
                      <a:pt x="3054" y="2953"/>
                    </a:lnTo>
                    <a:lnTo>
                      <a:pt x="3050" y="2953"/>
                    </a:lnTo>
                    <a:lnTo>
                      <a:pt x="3050" y="2955"/>
                    </a:lnTo>
                    <a:lnTo>
                      <a:pt x="3049" y="2955"/>
                    </a:lnTo>
                    <a:lnTo>
                      <a:pt x="3049" y="2957"/>
                    </a:lnTo>
                    <a:lnTo>
                      <a:pt x="3047" y="2957"/>
                    </a:lnTo>
                    <a:lnTo>
                      <a:pt x="3047" y="2958"/>
                    </a:lnTo>
                    <a:lnTo>
                      <a:pt x="3045" y="2958"/>
                    </a:lnTo>
                    <a:lnTo>
                      <a:pt x="3045" y="2960"/>
                    </a:lnTo>
                    <a:lnTo>
                      <a:pt x="3042" y="2960"/>
                    </a:lnTo>
                    <a:lnTo>
                      <a:pt x="3042" y="2962"/>
                    </a:lnTo>
                    <a:lnTo>
                      <a:pt x="3040" y="2962"/>
                    </a:lnTo>
                    <a:lnTo>
                      <a:pt x="3040" y="2963"/>
                    </a:lnTo>
                    <a:lnTo>
                      <a:pt x="3039" y="2963"/>
                    </a:lnTo>
                    <a:lnTo>
                      <a:pt x="3039" y="2965"/>
                    </a:lnTo>
                    <a:lnTo>
                      <a:pt x="3035" y="2965"/>
                    </a:lnTo>
                    <a:lnTo>
                      <a:pt x="3035" y="2967"/>
                    </a:lnTo>
                    <a:lnTo>
                      <a:pt x="3034" y="2967"/>
                    </a:lnTo>
                    <a:lnTo>
                      <a:pt x="3034" y="2968"/>
                    </a:lnTo>
                    <a:lnTo>
                      <a:pt x="3032" y="2968"/>
                    </a:lnTo>
                    <a:lnTo>
                      <a:pt x="3032" y="2970"/>
                    </a:lnTo>
                    <a:lnTo>
                      <a:pt x="3030" y="2970"/>
                    </a:lnTo>
                    <a:lnTo>
                      <a:pt x="3030" y="2972"/>
                    </a:lnTo>
                    <a:lnTo>
                      <a:pt x="3027" y="2972"/>
                    </a:lnTo>
                    <a:lnTo>
                      <a:pt x="3027" y="2973"/>
                    </a:lnTo>
                    <a:lnTo>
                      <a:pt x="3025" y="2973"/>
                    </a:lnTo>
                    <a:lnTo>
                      <a:pt x="3025" y="2975"/>
                    </a:lnTo>
                    <a:lnTo>
                      <a:pt x="3024" y="2975"/>
                    </a:lnTo>
                    <a:lnTo>
                      <a:pt x="3024" y="2977"/>
                    </a:lnTo>
                    <a:lnTo>
                      <a:pt x="3022" y="2977"/>
                    </a:lnTo>
                    <a:lnTo>
                      <a:pt x="3022" y="2978"/>
                    </a:lnTo>
                    <a:lnTo>
                      <a:pt x="3019" y="2978"/>
                    </a:lnTo>
                    <a:lnTo>
                      <a:pt x="3019" y="2980"/>
                    </a:lnTo>
                    <a:lnTo>
                      <a:pt x="3017" y="2980"/>
                    </a:lnTo>
                    <a:lnTo>
                      <a:pt x="3017" y="2982"/>
                    </a:lnTo>
                    <a:lnTo>
                      <a:pt x="3015" y="2982"/>
                    </a:lnTo>
                    <a:lnTo>
                      <a:pt x="3015" y="2983"/>
                    </a:lnTo>
                    <a:lnTo>
                      <a:pt x="3014" y="2983"/>
                    </a:lnTo>
                    <a:lnTo>
                      <a:pt x="3014" y="2985"/>
                    </a:lnTo>
                    <a:lnTo>
                      <a:pt x="3010" y="2985"/>
                    </a:lnTo>
                    <a:lnTo>
                      <a:pt x="3010" y="2987"/>
                    </a:lnTo>
                    <a:lnTo>
                      <a:pt x="3009" y="2987"/>
                    </a:lnTo>
                    <a:lnTo>
                      <a:pt x="3009" y="2988"/>
                    </a:lnTo>
                    <a:lnTo>
                      <a:pt x="3007" y="2988"/>
                    </a:lnTo>
                    <a:lnTo>
                      <a:pt x="3007" y="2990"/>
                    </a:lnTo>
                    <a:lnTo>
                      <a:pt x="3005" y="2990"/>
                    </a:lnTo>
                    <a:lnTo>
                      <a:pt x="3005" y="2992"/>
                    </a:lnTo>
                    <a:lnTo>
                      <a:pt x="3002" y="2992"/>
                    </a:lnTo>
                    <a:lnTo>
                      <a:pt x="3002" y="2993"/>
                    </a:lnTo>
                    <a:lnTo>
                      <a:pt x="3000" y="2993"/>
                    </a:lnTo>
                    <a:lnTo>
                      <a:pt x="3000" y="2995"/>
                    </a:lnTo>
                    <a:lnTo>
                      <a:pt x="2999" y="2995"/>
                    </a:lnTo>
                    <a:lnTo>
                      <a:pt x="2999" y="2997"/>
                    </a:lnTo>
                    <a:lnTo>
                      <a:pt x="2997" y="2997"/>
                    </a:lnTo>
                    <a:lnTo>
                      <a:pt x="2997" y="2998"/>
                    </a:lnTo>
                    <a:lnTo>
                      <a:pt x="2994" y="2998"/>
                    </a:lnTo>
                    <a:lnTo>
                      <a:pt x="2994" y="3000"/>
                    </a:lnTo>
                    <a:lnTo>
                      <a:pt x="2992" y="3000"/>
                    </a:lnTo>
                    <a:lnTo>
                      <a:pt x="2992" y="3002"/>
                    </a:lnTo>
                    <a:lnTo>
                      <a:pt x="2990" y="3002"/>
                    </a:lnTo>
                    <a:lnTo>
                      <a:pt x="2990" y="3003"/>
                    </a:lnTo>
                    <a:lnTo>
                      <a:pt x="2989" y="3003"/>
                    </a:lnTo>
                    <a:lnTo>
                      <a:pt x="2989" y="3005"/>
                    </a:lnTo>
                    <a:lnTo>
                      <a:pt x="2985" y="3005"/>
                    </a:lnTo>
                    <a:lnTo>
                      <a:pt x="2985" y="3007"/>
                    </a:lnTo>
                    <a:lnTo>
                      <a:pt x="2984" y="3007"/>
                    </a:lnTo>
                    <a:lnTo>
                      <a:pt x="2984" y="3008"/>
                    </a:lnTo>
                    <a:lnTo>
                      <a:pt x="2982" y="3008"/>
                    </a:lnTo>
                    <a:lnTo>
                      <a:pt x="2982" y="3010"/>
                    </a:lnTo>
                    <a:lnTo>
                      <a:pt x="2980" y="3010"/>
                    </a:lnTo>
                    <a:lnTo>
                      <a:pt x="2980" y="3012"/>
                    </a:lnTo>
                    <a:lnTo>
                      <a:pt x="2979" y="3012"/>
                    </a:lnTo>
                    <a:lnTo>
                      <a:pt x="2979" y="3013"/>
                    </a:lnTo>
                    <a:lnTo>
                      <a:pt x="2975" y="3013"/>
                    </a:lnTo>
                    <a:lnTo>
                      <a:pt x="2975" y="3015"/>
                    </a:lnTo>
                    <a:lnTo>
                      <a:pt x="2974" y="3015"/>
                    </a:lnTo>
                    <a:lnTo>
                      <a:pt x="2974" y="3017"/>
                    </a:lnTo>
                    <a:lnTo>
                      <a:pt x="2972" y="3017"/>
                    </a:lnTo>
                    <a:lnTo>
                      <a:pt x="2972" y="3018"/>
                    </a:lnTo>
                    <a:lnTo>
                      <a:pt x="2970" y="3018"/>
                    </a:lnTo>
                    <a:lnTo>
                      <a:pt x="2970" y="3020"/>
                    </a:lnTo>
                    <a:lnTo>
                      <a:pt x="2967" y="3020"/>
                    </a:lnTo>
                    <a:lnTo>
                      <a:pt x="2967" y="3022"/>
                    </a:lnTo>
                    <a:lnTo>
                      <a:pt x="2965" y="3022"/>
                    </a:lnTo>
                    <a:lnTo>
                      <a:pt x="2965" y="3023"/>
                    </a:lnTo>
                    <a:lnTo>
                      <a:pt x="2964" y="3023"/>
                    </a:lnTo>
                    <a:lnTo>
                      <a:pt x="2964" y="3025"/>
                    </a:lnTo>
                    <a:lnTo>
                      <a:pt x="2962" y="3025"/>
                    </a:lnTo>
                    <a:lnTo>
                      <a:pt x="2962" y="3027"/>
                    </a:lnTo>
                    <a:lnTo>
                      <a:pt x="2959" y="3027"/>
                    </a:lnTo>
                    <a:lnTo>
                      <a:pt x="2959" y="3028"/>
                    </a:lnTo>
                    <a:lnTo>
                      <a:pt x="2957" y="3028"/>
                    </a:lnTo>
                    <a:lnTo>
                      <a:pt x="2957" y="3030"/>
                    </a:lnTo>
                    <a:lnTo>
                      <a:pt x="2955" y="3030"/>
                    </a:lnTo>
                    <a:lnTo>
                      <a:pt x="2955" y="3032"/>
                    </a:lnTo>
                    <a:lnTo>
                      <a:pt x="2954" y="3032"/>
                    </a:lnTo>
                    <a:lnTo>
                      <a:pt x="2954" y="3033"/>
                    </a:lnTo>
                    <a:lnTo>
                      <a:pt x="2952" y="3033"/>
                    </a:lnTo>
                    <a:lnTo>
                      <a:pt x="2952" y="3035"/>
                    </a:lnTo>
                    <a:lnTo>
                      <a:pt x="2949" y="3035"/>
                    </a:lnTo>
                    <a:lnTo>
                      <a:pt x="2949" y="3037"/>
                    </a:lnTo>
                    <a:lnTo>
                      <a:pt x="2947" y="3037"/>
                    </a:lnTo>
                    <a:lnTo>
                      <a:pt x="2947" y="3038"/>
                    </a:lnTo>
                    <a:lnTo>
                      <a:pt x="2945" y="3038"/>
                    </a:lnTo>
                    <a:lnTo>
                      <a:pt x="2945" y="3040"/>
                    </a:lnTo>
                    <a:lnTo>
                      <a:pt x="2944" y="3040"/>
                    </a:lnTo>
                    <a:lnTo>
                      <a:pt x="2944" y="3042"/>
                    </a:lnTo>
                    <a:lnTo>
                      <a:pt x="2942" y="3042"/>
                    </a:lnTo>
                    <a:lnTo>
                      <a:pt x="2942" y="3043"/>
                    </a:lnTo>
                    <a:lnTo>
                      <a:pt x="2939" y="3043"/>
                    </a:lnTo>
                    <a:lnTo>
                      <a:pt x="2939" y="3045"/>
                    </a:lnTo>
                    <a:lnTo>
                      <a:pt x="2937" y="3045"/>
                    </a:lnTo>
                    <a:lnTo>
                      <a:pt x="2937" y="3047"/>
                    </a:lnTo>
                    <a:lnTo>
                      <a:pt x="2935" y="3047"/>
                    </a:lnTo>
                    <a:lnTo>
                      <a:pt x="2935" y="3048"/>
                    </a:lnTo>
                    <a:lnTo>
                      <a:pt x="2934" y="3048"/>
                    </a:lnTo>
                    <a:lnTo>
                      <a:pt x="2934" y="3050"/>
                    </a:lnTo>
                    <a:lnTo>
                      <a:pt x="2930" y="3050"/>
                    </a:lnTo>
                    <a:lnTo>
                      <a:pt x="2930" y="3052"/>
                    </a:lnTo>
                    <a:lnTo>
                      <a:pt x="2929" y="3052"/>
                    </a:lnTo>
                    <a:lnTo>
                      <a:pt x="2929" y="3053"/>
                    </a:lnTo>
                    <a:lnTo>
                      <a:pt x="2927" y="3053"/>
                    </a:lnTo>
                    <a:lnTo>
                      <a:pt x="2927" y="3055"/>
                    </a:lnTo>
                    <a:lnTo>
                      <a:pt x="2925" y="3055"/>
                    </a:lnTo>
                    <a:lnTo>
                      <a:pt x="2925" y="3057"/>
                    </a:lnTo>
                    <a:lnTo>
                      <a:pt x="2924" y="3057"/>
                    </a:lnTo>
                    <a:lnTo>
                      <a:pt x="2924" y="3058"/>
                    </a:lnTo>
                    <a:lnTo>
                      <a:pt x="2920" y="3058"/>
                    </a:lnTo>
                    <a:lnTo>
                      <a:pt x="2920" y="3060"/>
                    </a:lnTo>
                    <a:lnTo>
                      <a:pt x="2919" y="3060"/>
                    </a:lnTo>
                    <a:lnTo>
                      <a:pt x="2919" y="3062"/>
                    </a:lnTo>
                    <a:lnTo>
                      <a:pt x="2917" y="3062"/>
                    </a:lnTo>
                    <a:lnTo>
                      <a:pt x="2917" y="3063"/>
                    </a:lnTo>
                    <a:lnTo>
                      <a:pt x="2915" y="3063"/>
                    </a:lnTo>
                    <a:lnTo>
                      <a:pt x="2915" y="3065"/>
                    </a:lnTo>
                    <a:lnTo>
                      <a:pt x="2912" y="3065"/>
                    </a:lnTo>
                    <a:lnTo>
                      <a:pt x="2912" y="3067"/>
                    </a:lnTo>
                    <a:lnTo>
                      <a:pt x="2910" y="3067"/>
                    </a:lnTo>
                    <a:lnTo>
                      <a:pt x="2910" y="3068"/>
                    </a:lnTo>
                    <a:lnTo>
                      <a:pt x="2909" y="3068"/>
                    </a:lnTo>
                    <a:lnTo>
                      <a:pt x="2909" y="3070"/>
                    </a:lnTo>
                    <a:lnTo>
                      <a:pt x="2907" y="3070"/>
                    </a:lnTo>
                    <a:lnTo>
                      <a:pt x="2907" y="3072"/>
                    </a:lnTo>
                    <a:lnTo>
                      <a:pt x="2905" y="3072"/>
                    </a:lnTo>
                    <a:lnTo>
                      <a:pt x="2905" y="3073"/>
                    </a:lnTo>
                    <a:lnTo>
                      <a:pt x="2902" y="3073"/>
                    </a:lnTo>
                    <a:lnTo>
                      <a:pt x="2902" y="3075"/>
                    </a:lnTo>
                    <a:lnTo>
                      <a:pt x="2900" y="3075"/>
                    </a:lnTo>
                    <a:lnTo>
                      <a:pt x="2900" y="3077"/>
                    </a:lnTo>
                    <a:lnTo>
                      <a:pt x="2899" y="3077"/>
                    </a:lnTo>
                    <a:lnTo>
                      <a:pt x="2899" y="3078"/>
                    </a:lnTo>
                    <a:lnTo>
                      <a:pt x="2897" y="3078"/>
                    </a:lnTo>
                    <a:lnTo>
                      <a:pt x="2897" y="3080"/>
                    </a:lnTo>
                    <a:lnTo>
                      <a:pt x="2895" y="3080"/>
                    </a:lnTo>
                    <a:lnTo>
                      <a:pt x="2895" y="3082"/>
                    </a:lnTo>
                    <a:lnTo>
                      <a:pt x="2892" y="3082"/>
                    </a:lnTo>
                    <a:lnTo>
                      <a:pt x="2892" y="3083"/>
                    </a:lnTo>
                    <a:lnTo>
                      <a:pt x="2890" y="3083"/>
                    </a:lnTo>
                    <a:lnTo>
                      <a:pt x="2890" y="3085"/>
                    </a:lnTo>
                    <a:lnTo>
                      <a:pt x="2889" y="3085"/>
                    </a:lnTo>
                    <a:lnTo>
                      <a:pt x="2889" y="3087"/>
                    </a:lnTo>
                    <a:lnTo>
                      <a:pt x="2887" y="3087"/>
                    </a:lnTo>
                    <a:lnTo>
                      <a:pt x="2887" y="3088"/>
                    </a:lnTo>
                    <a:lnTo>
                      <a:pt x="2885" y="3088"/>
                    </a:lnTo>
                    <a:lnTo>
                      <a:pt x="2885" y="3090"/>
                    </a:lnTo>
                    <a:lnTo>
                      <a:pt x="2884" y="3090"/>
                    </a:lnTo>
                    <a:lnTo>
                      <a:pt x="2884" y="3092"/>
                    </a:lnTo>
                    <a:lnTo>
                      <a:pt x="2880" y="3092"/>
                    </a:lnTo>
                    <a:lnTo>
                      <a:pt x="2880" y="3093"/>
                    </a:lnTo>
                    <a:lnTo>
                      <a:pt x="2879" y="3093"/>
                    </a:lnTo>
                    <a:lnTo>
                      <a:pt x="2879" y="3095"/>
                    </a:lnTo>
                    <a:lnTo>
                      <a:pt x="2877" y="3095"/>
                    </a:lnTo>
                    <a:lnTo>
                      <a:pt x="2877" y="3097"/>
                    </a:lnTo>
                    <a:lnTo>
                      <a:pt x="2875" y="3097"/>
                    </a:lnTo>
                    <a:lnTo>
                      <a:pt x="2875" y="3098"/>
                    </a:lnTo>
                    <a:lnTo>
                      <a:pt x="2874" y="3098"/>
                    </a:lnTo>
                    <a:lnTo>
                      <a:pt x="2874" y="3100"/>
                    </a:lnTo>
                    <a:lnTo>
                      <a:pt x="2870" y="3100"/>
                    </a:lnTo>
                    <a:lnTo>
                      <a:pt x="2870" y="3102"/>
                    </a:lnTo>
                    <a:lnTo>
                      <a:pt x="2869" y="3102"/>
                    </a:lnTo>
                    <a:lnTo>
                      <a:pt x="2869" y="3103"/>
                    </a:lnTo>
                    <a:lnTo>
                      <a:pt x="2867" y="3103"/>
                    </a:lnTo>
                    <a:lnTo>
                      <a:pt x="2867" y="3105"/>
                    </a:lnTo>
                    <a:lnTo>
                      <a:pt x="2865" y="3105"/>
                    </a:lnTo>
                    <a:lnTo>
                      <a:pt x="2865" y="3107"/>
                    </a:lnTo>
                    <a:lnTo>
                      <a:pt x="2864" y="3107"/>
                    </a:lnTo>
                    <a:lnTo>
                      <a:pt x="2864" y="3108"/>
                    </a:lnTo>
                    <a:lnTo>
                      <a:pt x="2860" y="3108"/>
                    </a:lnTo>
                    <a:lnTo>
                      <a:pt x="2860" y="3110"/>
                    </a:lnTo>
                    <a:lnTo>
                      <a:pt x="2859" y="3110"/>
                    </a:lnTo>
                    <a:lnTo>
                      <a:pt x="2859" y="3112"/>
                    </a:lnTo>
                    <a:lnTo>
                      <a:pt x="2857" y="3112"/>
                    </a:lnTo>
                    <a:lnTo>
                      <a:pt x="2857" y="3113"/>
                    </a:lnTo>
                    <a:lnTo>
                      <a:pt x="2855" y="3113"/>
                    </a:lnTo>
                    <a:lnTo>
                      <a:pt x="2855" y="3115"/>
                    </a:lnTo>
                    <a:lnTo>
                      <a:pt x="2854" y="3115"/>
                    </a:lnTo>
                    <a:lnTo>
                      <a:pt x="2854" y="3117"/>
                    </a:lnTo>
                    <a:lnTo>
                      <a:pt x="2850" y="3117"/>
                    </a:lnTo>
                    <a:lnTo>
                      <a:pt x="2850" y="3118"/>
                    </a:lnTo>
                    <a:lnTo>
                      <a:pt x="2849" y="3118"/>
                    </a:lnTo>
                    <a:lnTo>
                      <a:pt x="2849" y="3120"/>
                    </a:lnTo>
                    <a:lnTo>
                      <a:pt x="2847" y="3120"/>
                    </a:lnTo>
                    <a:lnTo>
                      <a:pt x="2847" y="3122"/>
                    </a:lnTo>
                    <a:lnTo>
                      <a:pt x="2845" y="3122"/>
                    </a:lnTo>
                    <a:lnTo>
                      <a:pt x="2845" y="3123"/>
                    </a:lnTo>
                    <a:lnTo>
                      <a:pt x="2844" y="3123"/>
                    </a:lnTo>
                    <a:lnTo>
                      <a:pt x="2844" y="3125"/>
                    </a:lnTo>
                    <a:lnTo>
                      <a:pt x="2842" y="3125"/>
                    </a:lnTo>
                    <a:lnTo>
                      <a:pt x="2842" y="3127"/>
                    </a:lnTo>
                    <a:lnTo>
                      <a:pt x="2839" y="3127"/>
                    </a:lnTo>
                    <a:lnTo>
                      <a:pt x="2839" y="3128"/>
                    </a:lnTo>
                    <a:lnTo>
                      <a:pt x="2837" y="3128"/>
                    </a:lnTo>
                    <a:lnTo>
                      <a:pt x="2837" y="3130"/>
                    </a:lnTo>
                    <a:lnTo>
                      <a:pt x="2835" y="3130"/>
                    </a:lnTo>
                    <a:lnTo>
                      <a:pt x="2835" y="3132"/>
                    </a:lnTo>
                    <a:lnTo>
                      <a:pt x="2834" y="3132"/>
                    </a:lnTo>
                    <a:lnTo>
                      <a:pt x="2834" y="3133"/>
                    </a:lnTo>
                    <a:lnTo>
                      <a:pt x="2832" y="3133"/>
                    </a:lnTo>
                    <a:lnTo>
                      <a:pt x="2832" y="3135"/>
                    </a:lnTo>
                    <a:lnTo>
                      <a:pt x="2830" y="3135"/>
                    </a:lnTo>
                    <a:lnTo>
                      <a:pt x="2830" y="3137"/>
                    </a:lnTo>
                    <a:lnTo>
                      <a:pt x="2827" y="3137"/>
                    </a:lnTo>
                    <a:lnTo>
                      <a:pt x="2827" y="3138"/>
                    </a:lnTo>
                    <a:lnTo>
                      <a:pt x="2825" y="3138"/>
                    </a:lnTo>
                    <a:lnTo>
                      <a:pt x="2825" y="3140"/>
                    </a:lnTo>
                    <a:lnTo>
                      <a:pt x="2824" y="3140"/>
                    </a:lnTo>
                    <a:lnTo>
                      <a:pt x="2824" y="3142"/>
                    </a:lnTo>
                    <a:lnTo>
                      <a:pt x="2822" y="3142"/>
                    </a:lnTo>
                    <a:lnTo>
                      <a:pt x="2822" y="3143"/>
                    </a:lnTo>
                    <a:lnTo>
                      <a:pt x="2820" y="3143"/>
                    </a:lnTo>
                    <a:lnTo>
                      <a:pt x="2820" y="3145"/>
                    </a:lnTo>
                    <a:lnTo>
                      <a:pt x="2819" y="3145"/>
                    </a:lnTo>
                    <a:lnTo>
                      <a:pt x="2819" y="3147"/>
                    </a:lnTo>
                    <a:lnTo>
                      <a:pt x="2815" y="3147"/>
                    </a:lnTo>
                    <a:lnTo>
                      <a:pt x="2815" y="3148"/>
                    </a:lnTo>
                    <a:lnTo>
                      <a:pt x="2814" y="3148"/>
                    </a:lnTo>
                    <a:lnTo>
                      <a:pt x="2814" y="3150"/>
                    </a:lnTo>
                    <a:lnTo>
                      <a:pt x="2812" y="3150"/>
                    </a:lnTo>
                    <a:lnTo>
                      <a:pt x="2812" y="3152"/>
                    </a:lnTo>
                    <a:lnTo>
                      <a:pt x="2810" y="3152"/>
                    </a:lnTo>
                    <a:lnTo>
                      <a:pt x="2810" y="3153"/>
                    </a:lnTo>
                    <a:lnTo>
                      <a:pt x="2809" y="3153"/>
                    </a:lnTo>
                    <a:lnTo>
                      <a:pt x="2809" y="3155"/>
                    </a:lnTo>
                    <a:lnTo>
                      <a:pt x="2807" y="3155"/>
                    </a:lnTo>
                    <a:lnTo>
                      <a:pt x="2807" y="3157"/>
                    </a:lnTo>
                    <a:lnTo>
                      <a:pt x="2804" y="3157"/>
                    </a:lnTo>
                    <a:lnTo>
                      <a:pt x="2804" y="3158"/>
                    </a:lnTo>
                    <a:lnTo>
                      <a:pt x="2802" y="3158"/>
                    </a:lnTo>
                    <a:lnTo>
                      <a:pt x="2802" y="3160"/>
                    </a:lnTo>
                    <a:lnTo>
                      <a:pt x="2800" y="3160"/>
                    </a:lnTo>
                    <a:lnTo>
                      <a:pt x="2800" y="3162"/>
                    </a:lnTo>
                    <a:lnTo>
                      <a:pt x="2799" y="3162"/>
                    </a:lnTo>
                    <a:lnTo>
                      <a:pt x="2799" y="3163"/>
                    </a:lnTo>
                    <a:lnTo>
                      <a:pt x="2797" y="3163"/>
                    </a:lnTo>
                    <a:lnTo>
                      <a:pt x="2797" y="3165"/>
                    </a:lnTo>
                    <a:lnTo>
                      <a:pt x="2795" y="3165"/>
                    </a:lnTo>
                    <a:lnTo>
                      <a:pt x="2795" y="3167"/>
                    </a:lnTo>
                    <a:lnTo>
                      <a:pt x="2792" y="3167"/>
                    </a:lnTo>
                    <a:lnTo>
                      <a:pt x="2792" y="3168"/>
                    </a:lnTo>
                    <a:lnTo>
                      <a:pt x="2790" y="3168"/>
                    </a:lnTo>
                    <a:lnTo>
                      <a:pt x="2790" y="3170"/>
                    </a:lnTo>
                    <a:lnTo>
                      <a:pt x="2789" y="3170"/>
                    </a:lnTo>
                    <a:lnTo>
                      <a:pt x="2789" y="3172"/>
                    </a:lnTo>
                    <a:lnTo>
                      <a:pt x="2787" y="3172"/>
                    </a:lnTo>
                    <a:lnTo>
                      <a:pt x="2787" y="3173"/>
                    </a:lnTo>
                    <a:lnTo>
                      <a:pt x="2785" y="3173"/>
                    </a:lnTo>
                    <a:lnTo>
                      <a:pt x="2785" y="3175"/>
                    </a:lnTo>
                    <a:lnTo>
                      <a:pt x="2784" y="3175"/>
                    </a:lnTo>
                    <a:lnTo>
                      <a:pt x="2784" y="3177"/>
                    </a:lnTo>
                    <a:lnTo>
                      <a:pt x="2780" y="3177"/>
                    </a:lnTo>
                    <a:lnTo>
                      <a:pt x="2780" y="3178"/>
                    </a:lnTo>
                    <a:lnTo>
                      <a:pt x="2779" y="3178"/>
                    </a:lnTo>
                    <a:lnTo>
                      <a:pt x="2779" y="3180"/>
                    </a:lnTo>
                    <a:lnTo>
                      <a:pt x="2777" y="3180"/>
                    </a:lnTo>
                    <a:lnTo>
                      <a:pt x="2777" y="3182"/>
                    </a:lnTo>
                    <a:lnTo>
                      <a:pt x="2775" y="3182"/>
                    </a:lnTo>
                    <a:lnTo>
                      <a:pt x="2775" y="3183"/>
                    </a:lnTo>
                    <a:lnTo>
                      <a:pt x="2774" y="3183"/>
                    </a:lnTo>
                    <a:lnTo>
                      <a:pt x="2774" y="3185"/>
                    </a:lnTo>
                    <a:lnTo>
                      <a:pt x="2772" y="3185"/>
                    </a:lnTo>
                    <a:lnTo>
                      <a:pt x="2772" y="3187"/>
                    </a:lnTo>
                    <a:lnTo>
                      <a:pt x="2770" y="3187"/>
                    </a:lnTo>
                    <a:lnTo>
                      <a:pt x="2770" y="3188"/>
                    </a:lnTo>
                    <a:lnTo>
                      <a:pt x="2767" y="3188"/>
                    </a:lnTo>
                    <a:lnTo>
                      <a:pt x="2767" y="3190"/>
                    </a:lnTo>
                    <a:lnTo>
                      <a:pt x="2765" y="3190"/>
                    </a:lnTo>
                    <a:lnTo>
                      <a:pt x="2765" y="3192"/>
                    </a:lnTo>
                    <a:lnTo>
                      <a:pt x="2764" y="3192"/>
                    </a:lnTo>
                    <a:lnTo>
                      <a:pt x="2764" y="3193"/>
                    </a:lnTo>
                    <a:lnTo>
                      <a:pt x="2762" y="3193"/>
                    </a:lnTo>
                    <a:lnTo>
                      <a:pt x="2762" y="3195"/>
                    </a:lnTo>
                    <a:lnTo>
                      <a:pt x="2760" y="3195"/>
                    </a:lnTo>
                    <a:lnTo>
                      <a:pt x="2760" y="3197"/>
                    </a:lnTo>
                    <a:lnTo>
                      <a:pt x="2759" y="3197"/>
                    </a:lnTo>
                    <a:lnTo>
                      <a:pt x="2759" y="3198"/>
                    </a:lnTo>
                    <a:lnTo>
                      <a:pt x="2757" y="3198"/>
                    </a:lnTo>
                    <a:lnTo>
                      <a:pt x="2757" y="3200"/>
                    </a:lnTo>
                    <a:lnTo>
                      <a:pt x="2754" y="3200"/>
                    </a:lnTo>
                    <a:lnTo>
                      <a:pt x="2754" y="3202"/>
                    </a:lnTo>
                    <a:lnTo>
                      <a:pt x="2752" y="3202"/>
                    </a:lnTo>
                    <a:lnTo>
                      <a:pt x="2752" y="3203"/>
                    </a:lnTo>
                    <a:lnTo>
                      <a:pt x="2750" y="3203"/>
                    </a:lnTo>
                    <a:lnTo>
                      <a:pt x="2750" y="3205"/>
                    </a:lnTo>
                    <a:lnTo>
                      <a:pt x="2749" y="3205"/>
                    </a:lnTo>
                    <a:lnTo>
                      <a:pt x="2749" y="3207"/>
                    </a:lnTo>
                    <a:lnTo>
                      <a:pt x="2747" y="3207"/>
                    </a:lnTo>
                    <a:lnTo>
                      <a:pt x="2747" y="3208"/>
                    </a:lnTo>
                    <a:lnTo>
                      <a:pt x="2745" y="3208"/>
                    </a:lnTo>
                    <a:lnTo>
                      <a:pt x="2745" y="3210"/>
                    </a:lnTo>
                    <a:lnTo>
                      <a:pt x="2744" y="3210"/>
                    </a:lnTo>
                    <a:lnTo>
                      <a:pt x="2744" y="3212"/>
                    </a:lnTo>
                    <a:lnTo>
                      <a:pt x="2740" y="3212"/>
                    </a:lnTo>
                    <a:lnTo>
                      <a:pt x="2740" y="3213"/>
                    </a:lnTo>
                    <a:lnTo>
                      <a:pt x="2739" y="3213"/>
                    </a:lnTo>
                    <a:lnTo>
                      <a:pt x="2739" y="3215"/>
                    </a:lnTo>
                    <a:lnTo>
                      <a:pt x="2737" y="3215"/>
                    </a:lnTo>
                    <a:lnTo>
                      <a:pt x="2737" y="3217"/>
                    </a:lnTo>
                    <a:lnTo>
                      <a:pt x="2735" y="3217"/>
                    </a:lnTo>
                    <a:lnTo>
                      <a:pt x="2735" y="3218"/>
                    </a:lnTo>
                    <a:lnTo>
                      <a:pt x="2734" y="3218"/>
                    </a:lnTo>
                    <a:lnTo>
                      <a:pt x="2734" y="3220"/>
                    </a:lnTo>
                    <a:lnTo>
                      <a:pt x="2732" y="3220"/>
                    </a:lnTo>
                    <a:lnTo>
                      <a:pt x="2732" y="3222"/>
                    </a:lnTo>
                    <a:lnTo>
                      <a:pt x="2729" y="3222"/>
                    </a:lnTo>
                    <a:lnTo>
                      <a:pt x="2729" y="3223"/>
                    </a:lnTo>
                    <a:lnTo>
                      <a:pt x="2727" y="3223"/>
                    </a:lnTo>
                    <a:lnTo>
                      <a:pt x="2727" y="3225"/>
                    </a:lnTo>
                    <a:lnTo>
                      <a:pt x="2725" y="3225"/>
                    </a:lnTo>
                    <a:lnTo>
                      <a:pt x="2725" y="3227"/>
                    </a:lnTo>
                    <a:lnTo>
                      <a:pt x="2724" y="3227"/>
                    </a:lnTo>
                    <a:lnTo>
                      <a:pt x="2724" y="3228"/>
                    </a:lnTo>
                    <a:lnTo>
                      <a:pt x="2722" y="3228"/>
                    </a:lnTo>
                    <a:lnTo>
                      <a:pt x="2722" y="3230"/>
                    </a:lnTo>
                    <a:lnTo>
                      <a:pt x="2720" y="3230"/>
                    </a:lnTo>
                    <a:lnTo>
                      <a:pt x="2720" y="3232"/>
                    </a:lnTo>
                    <a:lnTo>
                      <a:pt x="2719" y="3232"/>
                    </a:lnTo>
                    <a:lnTo>
                      <a:pt x="2719" y="3233"/>
                    </a:lnTo>
                    <a:lnTo>
                      <a:pt x="2717" y="3233"/>
                    </a:lnTo>
                    <a:lnTo>
                      <a:pt x="2717" y="3235"/>
                    </a:lnTo>
                    <a:lnTo>
                      <a:pt x="2714" y="3235"/>
                    </a:lnTo>
                    <a:lnTo>
                      <a:pt x="2714" y="3237"/>
                    </a:lnTo>
                    <a:lnTo>
                      <a:pt x="2712" y="3237"/>
                    </a:lnTo>
                    <a:lnTo>
                      <a:pt x="2712" y="3238"/>
                    </a:lnTo>
                    <a:lnTo>
                      <a:pt x="2710" y="3238"/>
                    </a:lnTo>
                    <a:lnTo>
                      <a:pt x="2710" y="3240"/>
                    </a:lnTo>
                    <a:lnTo>
                      <a:pt x="2709" y="3240"/>
                    </a:lnTo>
                    <a:lnTo>
                      <a:pt x="2709" y="3242"/>
                    </a:lnTo>
                    <a:lnTo>
                      <a:pt x="2707" y="3242"/>
                    </a:lnTo>
                    <a:lnTo>
                      <a:pt x="2707" y="3243"/>
                    </a:lnTo>
                    <a:lnTo>
                      <a:pt x="2705" y="3243"/>
                    </a:lnTo>
                    <a:lnTo>
                      <a:pt x="2705" y="3245"/>
                    </a:lnTo>
                    <a:lnTo>
                      <a:pt x="2704" y="3245"/>
                    </a:lnTo>
                    <a:lnTo>
                      <a:pt x="2704" y="3247"/>
                    </a:lnTo>
                    <a:lnTo>
                      <a:pt x="2702" y="3247"/>
                    </a:lnTo>
                    <a:lnTo>
                      <a:pt x="2702" y="3248"/>
                    </a:lnTo>
                    <a:lnTo>
                      <a:pt x="2699" y="3248"/>
                    </a:lnTo>
                    <a:lnTo>
                      <a:pt x="2699" y="3250"/>
                    </a:lnTo>
                    <a:lnTo>
                      <a:pt x="2697" y="3250"/>
                    </a:lnTo>
                    <a:lnTo>
                      <a:pt x="2697" y="3252"/>
                    </a:lnTo>
                    <a:lnTo>
                      <a:pt x="2695" y="3252"/>
                    </a:lnTo>
                    <a:lnTo>
                      <a:pt x="2695" y="3253"/>
                    </a:lnTo>
                    <a:lnTo>
                      <a:pt x="2694" y="3253"/>
                    </a:lnTo>
                    <a:lnTo>
                      <a:pt x="2694" y="3255"/>
                    </a:lnTo>
                    <a:lnTo>
                      <a:pt x="2692" y="3255"/>
                    </a:lnTo>
                    <a:lnTo>
                      <a:pt x="2692" y="3257"/>
                    </a:lnTo>
                    <a:lnTo>
                      <a:pt x="2690" y="3257"/>
                    </a:lnTo>
                    <a:lnTo>
                      <a:pt x="2690" y="3258"/>
                    </a:lnTo>
                    <a:lnTo>
                      <a:pt x="2689" y="3258"/>
                    </a:lnTo>
                    <a:lnTo>
                      <a:pt x="2689" y="3260"/>
                    </a:lnTo>
                    <a:lnTo>
                      <a:pt x="2687" y="3260"/>
                    </a:lnTo>
                    <a:lnTo>
                      <a:pt x="2687" y="3262"/>
                    </a:lnTo>
                    <a:lnTo>
                      <a:pt x="2684" y="3262"/>
                    </a:lnTo>
                    <a:lnTo>
                      <a:pt x="2684" y="3263"/>
                    </a:lnTo>
                    <a:lnTo>
                      <a:pt x="2682" y="3263"/>
                    </a:lnTo>
                    <a:lnTo>
                      <a:pt x="2682" y="3265"/>
                    </a:lnTo>
                    <a:lnTo>
                      <a:pt x="2680" y="3265"/>
                    </a:lnTo>
                    <a:lnTo>
                      <a:pt x="2680" y="3267"/>
                    </a:lnTo>
                    <a:lnTo>
                      <a:pt x="2679" y="3267"/>
                    </a:lnTo>
                    <a:lnTo>
                      <a:pt x="2679" y="3268"/>
                    </a:lnTo>
                    <a:lnTo>
                      <a:pt x="2677" y="3268"/>
                    </a:lnTo>
                    <a:lnTo>
                      <a:pt x="2677" y="3270"/>
                    </a:lnTo>
                    <a:lnTo>
                      <a:pt x="2675" y="3270"/>
                    </a:lnTo>
                    <a:lnTo>
                      <a:pt x="2675" y="3272"/>
                    </a:lnTo>
                    <a:lnTo>
                      <a:pt x="2674" y="3272"/>
                    </a:lnTo>
                    <a:lnTo>
                      <a:pt x="2674" y="3273"/>
                    </a:lnTo>
                    <a:lnTo>
                      <a:pt x="2672" y="3273"/>
                    </a:lnTo>
                    <a:lnTo>
                      <a:pt x="2672" y="3275"/>
                    </a:lnTo>
                    <a:lnTo>
                      <a:pt x="2670" y="3275"/>
                    </a:lnTo>
                    <a:lnTo>
                      <a:pt x="2670" y="3277"/>
                    </a:lnTo>
                    <a:lnTo>
                      <a:pt x="2667" y="3277"/>
                    </a:lnTo>
                    <a:lnTo>
                      <a:pt x="2667" y="3278"/>
                    </a:lnTo>
                    <a:lnTo>
                      <a:pt x="2665" y="3278"/>
                    </a:lnTo>
                    <a:lnTo>
                      <a:pt x="2665" y="3280"/>
                    </a:lnTo>
                    <a:lnTo>
                      <a:pt x="2664" y="3280"/>
                    </a:lnTo>
                    <a:lnTo>
                      <a:pt x="2664" y="3282"/>
                    </a:lnTo>
                    <a:lnTo>
                      <a:pt x="2662" y="3282"/>
                    </a:lnTo>
                    <a:lnTo>
                      <a:pt x="2662" y="3283"/>
                    </a:lnTo>
                    <a:lnTo>
                      <a:pt x="2660" y="3283"/>
                    </a:lnTo>
                    <a:lnTo>
                      <a:pt x="2660" y="3285"/>
                    </a:lnTo>
                    <a:lnTo>
                      <a:pt x="2659" y="3285"/>
                    </a:lnTo>
                    <a:lnTo>
                      <a:pt x="2659" y="3287"/>
                    </a:lnTo>
                    <a:lnTo>
                      <a:pt x="2657" y="3287"/>
                    </a:lnTo>
                    <a:lnTo>
                      <a:pt x="2657" y="3288"/>
                    </a:lnTo>
                    <a:lnTo>
                      <a:pt x="2655" y="3288"/>
                    </a:lnTo>
                    <a:lnTo>
                      <a:pt x="2655" y="3290"/>
                    </a:lnTo>
                    <a:lnTo>
                      <a:pt x="2654" y="3290"/>
                    </a:lnTo>
                    <a:lnTo>
                      <a:pt x="2654" y="3292"/>
                    </a:lnTo>
                    <a:lnTo>
                      <a:pt x="2650" y="3292"/>
                    </a:lnTo>
                    <a:lnTo>
                      <a:pt x="2650" y="3293"/>
                    </a:lnTo>
                    <a:lnTo>
                      <a:pt x="2649" y="3293"/>
                    </a:lnTo>
                    <a:lnTo>
                      <a:pt x="2649" y="3295"/>
                    </a:lnTo>
                    <a:lnTo>
                      <a:pt x="2647" y="3295"/>
                    </a:lnTo>
                    <a:lnTo>
                      <a:pt x="2647" y="3297"/>
                    </a:lnTo>
                    <a:lnTo>
                      <a:pt x="2645" y="3297"/>
                    </a:lnTo>
                    <a:lnTo>
                      <a:pt x="2645" y="3298"/>
                    </a:lnTo>
                    <a:lnTo>
                      <a:pt x="2644" y="3298"/>
                    </a:lnTo>
                    <a:lnTo>
                      <a:pt x="2644" y="3300"/>
                    </a:lnTo>
                    <a:lnTo>
                      <a:pt x="2642" y="3300"/>
                    </a:lnTo>
                    <a:lnTo>
                      <a:pt x="2642" y="3302"/>
                    </a:lnTo>
                    <a:lnTo>
                      <a:pt x="2640" y="3302"/>
                    </a:lnTo>
                    <a:lnTo>
                      <a:pt x="2640" y="3303"/>
                    </a:lnTo>
                    <a:lnTo>
                      <a:pt x="2639" y="3303"/>
                    </a:lnTo>
                    <a:lnTo>
                      <a:pt x="2639" y="3305"/>
                    </a:lnTo>
                    <a:lnTo>
                      <a:pt x="2637" y="3305"/>
                    </a:lnTo>
                    <a:lnTo>
                      <a:pt x="2637" y="3307"/>
                    </a:lnTo>
                    <a:lnTo>
                      <a:pt x="2635" y="3307"/>
                    </a:lnTo>
                    <a:lnTo>
                      <a:pt x="2635" y="3308"/>
                    </a:lnTo>
                    <a:lnTo>
                      <a:pt x="2632" y="3308"/>
                    </a:lnTo>
                    <a:lnTo>
                      <a:pt x="2632" y="3310"/>
                    </a:lnTo>
                    <a:lnTo>
                      <a:pt x="2630" y="3310"/>
                    </a:lnTo>
                    <a:lnTo>
                      <a:pt x="2630" y="3312"/>
                    </a:lnTo>
                    <a:lnTo>
                      <a:pt x="2629" y="3312"/>
                    </a:lnTo>
                    <a:lnTo>
                      <a:pt x="2629" y="3313"/>
                    </a:lnTo>
                    <a:lnTo>
                      <a:pt x="2627" y="3313"/>
                    </a:lnTo>
                    <a:lnTo>
                      <a:pt x="2627" y="3315"/>
                    </a:lnTo>
                    <a:lnTo>
                      <a:pt x="2625" y="3315"/>
                    </a:lnTo>
                    <a:lnTo>
                      <a:pt x="2625" y="3317"/>
                    </a:lnTo>
                    <a:lnTo>
                      <a:pt x="2624" y="3317"/>
                    </a:lnTo>
                    <a:lnTo>
                      <a:pt x="2624" y="3318"/>
                    </a:lnTo>
                    <a:lnTo>
                      <a:pt x="2622" y="3318"/>
                    </a:lnTo>
                    <a:lnTo>
                      <a:pt x="2622" y="3320"/>
                    </a:lnTo>
                    <a:lnTo>
                      <a:pt x="2620" y="3320"/>
                    </a:lnTo>
                    <a:lnTo>
                      <a:pt x="2620" y="3322"/>
                    </a:lnTo>
                    <a:lnTo>
                      <a:pt x="2619" y="3322"/>
                    </a:lnTo>
                    <a:lnTo>
                      <a:pt x="2619" y="3323"/>
                    </a:lnTo>
                    <a:lnTo>
                      <a:pt x="2617" y="3323"/>
                    </a:lnTo>
                    <a:lnTo>
                      <a:pt x="2617" y="3325"/>
                    </a:lnTo>
                    <a:lnTo>
                      <a:pt x="2614" y="3325"/>
                    </a:lnTo>
                    <a:lnTo>
                      <a:pt x="2614" y="3327"/>
                    </a:lnTo>
                    <a:lnTo>
                      <a:pt x="2612" y="3327"/>
                    </a:lnTo>
                    <a:lnTo>
                      <a:pt x="2612" y="3328"/>
                    </a:lnTo>
                    <a:lnTo>
                      <a:pt x="2610" y="3328"/>
                    </a:lnTo>
                    <a:lnTo>
                      <a:pt x="2610" y="3330"/>
                    </a:lnTo>
                    <a:lnTo>
                      <a:pt x="2609" y="3330"/>
                    </a:lnTo>
                    <a:lnTo>
                      <a:pt x="2609" y="3332"/>
                    </a:lnTo>
                    <a:lnTo>
                      <a:pt x="2607" y="3332"/>
                    </a:lnTo>
                    <a:lnTo>
                      <a:pt x="2607" y="3333"/>
                    </a:lnTo>
                    <a:lnTo>
                      <a:pt x="2605" y="3333"/>
                    </a:lnTo>
                    <a:lnTo>
                      <a:pt x="2605" y="3335"/>
                    </a:lnTo>
                    <a:lnTo>
                      <a:pt x="2604" y="3335"/>
                    </a:lnTo>
                    <a:lnTo>
                      <a:pt x="2604" y="3337"/>
                    </a:lnTo>
                    <a:lnTo>
                      <a:pt x="2602" y="3337"/>
                    </a:lnTo>
                    <a:lnTo>
                      <a:pt x="2602" y="3338"/>
                    </a:lnTo>
                    <a:lnTo>
                      <a:pt x="2600" y="3338"/>
                    </a:lnTo>
                    <a:lnTo>
                      <a:pt x="2600" y="3340"/>
                    </a:lnTo>
                    <a:lnTo>
                      <a:pt x="2599" y="3340"/>
                    </a:lnTo>
                    <a:lnTo>
                      <a:pt x="2599" y="3342"/>
                    </a:lnTo>
                    <a:lnTo>
                      <a:pt x="2595" y="3342"/>
                    </a:lnTo>
                    <a:lnTo>
                      <a:pt x="2595" y="3343"/>
                    </a:lnTo>
                    <a:lnTo>
                      <a:pt x="2594" y="3343"/>
                    </a:lnTo>
                    <a:lnTo>
                      <a:pt x="2594" y="3345"/>
                    </a:lnTo>
                    <a:lnTo>
                      <a:pt x="2592" y="3345"/>
                    </a:lnTo>
                    <a:lnTo>
                      <a:pt x="2592" y="3347"/>
                    </a:lnTo>
                    <a:lnTo>
                      <a:pt x="2590" y="3347"/>
                    </a:lnTo>
                    <a:lnTo>
                      <a:pt x="2590" y="3348"/>
                    </a:lnTo>
                    <a:lnTo>
                      <a:pt x="2589" y="3348"/>
                    </a:lnTo>
                    <a:lnTo>
                      <a:pt x="2589" y="3350"/>
                    </a:lnTo>
                    <a:lnTo>
                      <a:pt x="2587" y="3350"/>
                    </a:lnTo>
                    <a:lnTo>
                      <a:pt x="2587" y="3352"/>
                    </a:lnTo>
                    <a:lnTo>
                      <a:pt x="2585" y="3352"/>
                    </a:lnTo>
                    <a:lnTo>
                      <a:pt x="2585" y="3353"/>
                    </a:lnTo>
                    <a:lnTo>
                      <a:pt x="2584" y="3353"/>
                    </a:lnTo>
                    <a:lnTo>
                      <a:pt x="2584" y="3355"/>
                    </a:lnTo>
                    <a:lnTo>
                      <a:pt x="2582" y="3355"/>
                    </a:lnTo>
                    <a:lnTo>
                      <a:pt x="2582" y="3357"/>
                    </a:lnTo>
                    <a:lnTo>
                      <a:pt x="2580" y="3357"/>
                    </a:lnTo>
                    <a:lnTo>
                      <a:pt x="2580" y="3358"/>
                    </a:lnTo>
                    <a:lnTo>
                      <a:pt x="2579" y="3358"/>
                    </a:lnTo>
                    <a:lnTo>
                      <a:pt x="2579" y="3360"/>
                    </a:lnTo>
                    <a:lnTo>
                      <a:pt x="2577" y="3360"/>
                    </a:lnTo>
                    <a:lnTo>
                      <a:pt x="2577" y="3362"/>
                    </a:lnTo>
                    <a:lnTo>
                      <a:pt x="2575" y="3362"/>
                    </a:lnTo>
                    <a:lnTo>
                      <a:pt x="2575" y="3363"/>
                    </a:lnTo>
                    <a:lnTo>
                      <a:pt x="2572" y="3363"/>
                    </a:lnTo>
                    <a:lnTo>
                      <a:pt x="2572" y="3365"/>
                    </a:lnTo>
                    <a:lnTo>
                      <a:pt x="2570" y="3365"/>
                    </a:lnTo>
                    <a:lnTo>
                      <a:pt x="2570" y="3367"/>
                    </a:lnTo>
                    <a:lnTo>
                      <a:pt x="2569" y="3367"/>
                    </a:lnTo>
                    <a:lnTo>
                      <a:pt x="2569" y="3368"/>
                    </a:lnTo>
                    <a:lnTo>
                      <a:pt x="2567" y="3368"/>
                    </a:lnTo>
                    <a:lnTo>
                      <a:pt x="2567" y="3370"/>
                    </a:lnTo>
                    <a:lnTo>
                      <a:pt x="2565" y="3370"/>
                    </a:lnTo>
                    <a:lnTo>
                      <a:pt x="2565" y="3372"/>
                    </a:lnTo>
                    <a:lnTo>
                      <a:pt x="2564" y="3372"/>
                    </a:lnTo>
                    <a:lnTo>
                      <a:pt x="2564" y="3373"/>
                    </a:lnTo>
                    <a:lnTo>
                      <a:pt x="2562" y="3373"/>
                    </a:lnTo>
                    <a:lnTo>
                      <a:pt x="2562" y="3375"/>
                    </a:lnTo>
                    <a:lnTo>
                      <a:pt x="2560" y="3375"/>
                    </a:lnTo>
                    <a:lnTo>
                      <a:pt x="2560" y="3377"/>
                    </a:lnTo>
                    <a:lnTo>
                      <a:pt x="2559" y="3377"/>
                    </a:lnTo>
                    <a:lnTo>
                      <a:pt x="2559" y="3378"/>
                    </a:lnTo>
                    <a:lnTo>
                      <a:pt x="2557" y="3378"/>
                    </a:lnTo>
                    <a:lnTo>
                      <a:pt x="2557" y="3380"/>
                    </a:lnTo>
                    <a:lnTo>
                      <a:pt x="2555" y="3380"/>
                    </a:lnTo>
                    <a:lnTo>
                      <a:pt x="2555" y="3382"/>
                    </a:lnTo>
                    <a:lnTo>
                      <a:pt x="2554" y="3382"/>
                    </a:lnTo>
                    <a:lnTo>
                      <a:pt x="2554" y="3383"/>
                    </a:lnTo>
                    <a:lnTo>
                      <a:pt x="2552" y="3383"/>
                    </a:lnTo>
                    <a:lnTo>
                      <a:pt x="2552" y="3385"/>
                    </a:lnTo>
                    <a:lnTo>
                      <a:pt x="2549" y="3385"/>
                    </a:lnTo>
                    <a:lnTo>
                      <a:pt x="2549" y="3387"/>
                    </a:lnTo>
                    <a:lnTo>
                      <a:pt x="2547" y="3387"/>
                    </a:lnTo>
                    <a:lnTo>
                      <a:pt x="2547" y="3388"/>
                    </a:lnTo>
                    <a:lnTo>
                      <a:pt x="2545" y="3388"/>
                    </a:lnTo>
                    <a:lnTo>
                      <a:pt x="2545" y="3390"/>
                    </a:lnTo>
                    <a:lnTo>
                      <a:pt x="2544" y="3390"/>
                    </a:lnTo>
                    <a:lnTo>
                      <a:pt x="2544" y="3392"/>
                    </a:lnTo>
                    <a:lnTo>
                      <a:pt x="2542" y="3392"/>
                    </a:lnTo>
                    <a:lnTo>
                      <a:pt x="2542" y="3393"/>
                    </a:lnTo>
                    <a:lnTo>
                      <a:pt x="2540" y="3393"/>
                    </a:lnTo>
                    <a:lnTo>
                      <a:pt x="2540" y="3395"/>
                    </a:lnTo>
                    <a:lnTo>
                      <a:pt x="2539" y="3395"/>
                    </a:lnTo>
                    <a:lnTo>
                      <a:pt x="2539" y="3397"/>
                    </a:lnTo>
                    <a:lnTo>
                      <a:pt x="2537" y="3397"/>
                    </a:lnTo>
                    <a:lnTo>
                      <a:pt x="2537" y="3398"/>
                    </a:lnTo>
                    <a:lnTo>
                      <a:pt x="2535" y="3398"/>
                    </a:lnTo>
                    <a:lnTo>
                      <a:pt x="2535" y="3400"/>
                    </a:lnTo>
                    <a:lnTo>
                      <a:pt x="2534" y="3400"/>
                    </a:lnTo>
                    <a:lnTo>
                      <a:pt x="2534" y="3402"/>
                    </a:lnTo>
                    <a:lnTo>
                      <a:pt x="2532" y="3402"/>
                    </a:lnTo>
                    <a:lnTo>
                      <a:pt x="2532" y="3403"/>
                    </a:lnTo>
                    <a:lnTo>
                      <a:pt x="2530" y="3403"/>
                    </a:lnTo>
                    <a:lnTo>
                      <a:pt x="2530" y="3405"/>
                    </a:lnTo>
                    <a:lnTo>
                      <a:pt x="2529" y="3405"/>
                    </a:lnTo>
                    <a:lnTo>
                      <a:pt x="2529" y="3407"/>
                    </a:lnTo>
                    <a:lnTo>
                      <a:pt x="2527" y="3407"/>
                    </a:lnTo>
                    <a:lnTo>
                      <a:pt x="2527" y="3408"/>
                    </a:lnTo>
                    <a:lnTo>
                      <a:pt x="2525" y="3408"/>
                    </a:lnTo>
                    <a:lnTo>
                      <a:pt x="2525" y="3410"/>
                    </a:lnTo>
                    <a:lnTo>
                      <a:pt x="2522" y="3410"/>
                    </a:lnTo>
                    <a:lnTo>
                      <a:pt x="2522" y="3412"/>
                    </a:lnTo>
                    <a:lnTo>
                      <a:pt x="2520" y="3412"/>
                    </a:lnTo>
                    <a:lnTo>
                      <a:pt x="2520" y="3413"/>
                    </a:lnTo>
                    <a:lnTo>
                      <a:pt x="2519" y="3413"/>
                    </a:lnTo>
                    <a:lnTo>
                      <a:pt x="2519" y="3415"/>
                    </a:lnTo>
                    <a:lnTo>
                      <a:pt x="2517" y="3415"/>
                    </a:lnTo>
                    <a:lnTo>
                      <a:pt x="2517" y="3417"/>
                    </a:lnTo>
                    <a:lnTo>
                      <a:pt x="2515" y="3417"/>
                    </a:lnTo>
                    <a:lnTo>
                      <a:pt x="2515" y="3418"/>
                    </a:lnTo>
                    <a:lnTo>
                      <a:pt x="2514" y="3418"/>
                    </a:lnTo>
                    <a:lnTo>
                      <a:pt x="2514" y="3420"/>
                    </a:lnTo>
                    <a:lnTo>
                      <a:pt x="2512" y="3420"/>
                    </a:lnTo>
                    <a:lnTo>
                      <a:pt x="2512" y="3422"/>
                    </a:lnTo>
                    <a:lnTo>
                      <a:pt x="2510" y="3422"/>
                    </a:lnTo>
                    <a:lnTo>
                      <a:pt x="2510" y="3423"/>
                    </a:lnTo>
                    <a:lnTo>
                      <a:pt x="2509" y="3423"/>
                    </a:lnTo>
                    <a:lnTo>
                      <a:pt x="2509" y="3425"/>
                    </a:lnTo>
                    <a:lnTo>
                      <a:pt x="2507" y="3425"/>
                    </a:lnTo>
                    <a:lnTo>
                      <a:pt x="2507" y="3427"/>
                    </a:lnTo>
                    <a:lnTo>
                      <a:pt x="2505" y="3427"/>
                    </a:lnTo>
                    <a:lnTo>
                      <a:pt x="2505" y="3428"/>
                    </a:lnTo>
                    <a:lnTo>
                      <a:pt x="2504" y="3428"/>
                    </a:lnTo>
                    <a:lnTo>
                      <a:pt x="2504" y="3430"/>
                    </a:lnTo>
                    <a:lnTo>
                      <a:pt x="2502" y="3430"/>
                    </a:lnTo>
                    <a:lnTo>
                      <a:pt x="2502" y="3432"/>
                    </a:lnTo>
                    <a:lnTo>
                      <a:pt x="2500" y="3432"/>
                    </a:lnTo>
                    <a:lnTo>
                      <a:pt x="2500" y="3433"/>
                    </a:lnTo>
                    <a:lnTo>
                      <a:pt x="2499" y="3433"/>
                    </a:lnTo>
                    <a:lnTo>
                      <a:pt x="2499" y="3435"/>
                    </a:lnTo>
                    <a:lnTo>
                      <a:pt x="2497" y="3435"/>
                    </a:lnTo>
                    <a:lnTo>
                      <a:pt x="2497" y="3437"/>
                    </a:lnTo>
                    <a:lnTo>
                      <a:pt x="2495" y="3437"/>
                    </a:lnTo>
                    <a:lnTo>
                      <a:pt x="2495" y="3438"/>
                    </a:lnTo>
                    <a:lnTo>
                      <a:pt x="2492" y="3438"/>
                    </a:lnTo>
                    <a:lnTo>
                      <a:pt x="2492" y="3440"/>
                    </a:lnTo>
                    <a:lnTo>
                      <a:pt x="2490" y="3440"/>
                    </a:lnTo>
                    <a:lnTo>
                      <a:pt x="2490" y="3442"/>
                    </a:lnTo>
                    <a:lnTo>
                      <a:pt x="2489" y="3442"/>
                    </a:lnTo>
                    <a:lnTo>
                      <a:pt x="2489" y="3443"/>
                    </a:lnTo>
                    <a:lnTo>
                      <a:pt x="2487" y="3443"/>
                    </a:lnTo>
                    <a:lnTo>
                      <a:pt x="2487" y="3445"/>
                    </a:lnTo>
                    <a:lnTo>
                      <a:pt x="2485" y="3445"/>
                    </a:lnTo>
                    <a:lnTo>
                      <a:pt x="2485" y="3447"/>
                    </a:lnTo>
                    <a:lnTo>
                      <a:pt x="2484" y="3447"/>
                    </a:lnTo>
                    <a:lnTo>
                      <a:pt x="2484" y="3448"/>
                    </a:lnTo>
                    <a:lnTo>
                      <a:pt x="2482" y="3448"/>
                    </a:lnTo>
                    <a:lnTo>
                      <a:pt x="2482" y="3450"/>
                    </a:lnTo>
                    <a:lnTo>
                      <a:pt x="2480" y="3450"/>
                    </a:lnTo>
                    <a:lnTo>
                      <a:pt x="2480" y="3452"/>
                    </a:lnTo>
                    <a:lnTo>
                      <a:pt x="2479" y="3452"/>
                    </a:lnTo>
                    <a:lnTo>
                      <a:pt x="2479" y="3453"/>
                    </a:lnTo>
                    <a:lnTo>
                      <a:pt x="2477" y="3453"/>
                    </a:lnTo>
                    <a:lnTo>
                      <a:pt x="2477" y="3455"/>
                    </a:lnTo>
                    <a:lnTo>
                      <a:pt x="2475" y="3455"/>
                    </a:lnTo>
                    <a:lnTo>
                      <a:pt x="2475" y="3457"/>
                    </a:lnTo>
                    <a:lnTo>
                      <a:pt x="2474" y="3457"/>
                    </a:lnTo>
                    <a:lnTo>
                      <a:pt x="2474" y="3458"/>
                    </a:lnTo>
                    <a:lnTo>
                      <a:pt x="2472" y="3458"/>
                    </a:lnTo>
                    <a:lnTo>
                      <a:pt x="2472" y="3460"/>
                    </a:lnTo>
                    <a:lnTo>
                      <a:pt x="2470" y="3460"/>
                    </a:lnTo>
                    <a:lnTo>
                      <a:pt x="2470" y="3462"/>
                    </a:lnTo>
                    <a:lnTo>
                      <a:pt x="2469" y="3462"/>
                    </a:lnTo>
                    <a:lnTo>
                      <a:pt x="2469" y="3463"/>
                    </a:lnTo>
                    <a:lnTo>
                      <a:pt x="2467" y="3463"/>
                    </a:lnTo>
                    <a:lnTo>
                      <a:pt x="2467" y="3465"/>
                    </a:lnTo>
                    <a:lnTo>
                      <a:pt x="2465" y="3465"/>
                    </a:lnTo>
                    <a:lnTo>
                      <a:pt x="2465" y="3467"/>
                    </a:lnTo>
                    <a:lnTo>
                      <a:pt x="2464" y="3467"/>
                    </a:lnTo>
                    <a:lnTo>
                      <a:pt x="2464" y="3468"/>
                    </a:lnTo>
                    <a:lnTo>
                      <a:pt x="2462" y="3468"/>
                    </a:lnTo>
                    <a:lnTo>
                      <a:pt x="2462" y="3470"/>
                    </a:lnTo>
                    <a:lnTo>
                      <a:pt x="2460" y="3470"/>
                    </a:lnTo>
                    <a:lnTo>
                      <a:pt x="2460" y="3472"/>
                    </a:lnTo>
                    <a:lnTo>
                      <a:pt x="2459" y="3472"/>
                    </a:lnTo>
                    <a:lnTo>
                      <a:pt x="2459" y="3473"/>
                    </a:lnTo>
                    <a:lnTo>
                      <a:pt x="2455" y="3473"/>
                    </a:lnTo>
                    <a:lnTo>
                      <a:pt x="2455" y="3475"/>
                    </a:lnTo>
                    <a:lnTo>
                      <a:pt x="2454" y="3475"/>
                    </a:lnTo>
                    <a:lnTo>
                      <a:pt x="2454" y="3477"/>
                    </a:lnTo>
                    <a:lnTo>
                      <a:pt x="2452" y="3477"/>
                    </a:lnTo>
                    <a:lnTo>
                      <a:pt x="2452" y="3478"/>
                    </a:lnTo>
                    <a:lnTo>
                      <a:pt x="2450" y="3478"/>
                    </a:lnTo>
                    <a:lnTo>
                      <a:pt x="2450" y="3480"/>
                    </a:lnTo>
                    <a:lnTo>
                      <a:pt x="2449" y="3480"/>
                    </a:lnTo>
                    <a:lnTo>
                      <a:pt x="2449" y="3482"/>
                    </a:lnTo>
                    <a:lnTo>
                      <a:pt x="2447" y="3482"/>
                    </a:lnTo>
                    <a:lnTo>
                      <a:pt x="2447" y="3483"/>
                    </a:lnTo>
                    <a:lnTo>
                      <a:pt x="2445" y="3483"/>
                    </a:lnTo>
                    <a:lnTo>
                      <a:pt x="2445" y="3485"/>
                    </a:lnTo>
                    <a:lnTo>
                      <a:pt x="2444" y="3485"/>
                    </a:lnTo>
                    <a:lnTo>
                      <a:pt x="2444" y="3487"/>
                    </a:lnTo>
                    <a:lnTo>
                      <a:pt x="2442" y="3487"/>
                    </a:lnTo>
                    <a:lnTo>
                      <a:pt x="2442" y="3488"/>
                    </a:lnTo>
                    <a:lnTo>
                      <a:pt x="2440" y="3488"/>
                    </a:lnTo>
                    <a:lnTo>
                      <a:pt x="2440" y="3490"/>
                    </a:lnTo>
                    <a:lnTo>
                      <a:pt x="2439" y="3490"/>
                    </a:lnTo>
                    <a:lnTo>
                      <a:pt x="2439" y="3492"/>
                    </a:lnTo>
                    <a:lnTo>
                      <a:pt x="2437" y="3492"/>
                    </a:lnTo>
                    <a:lnTo>
                      <a:pt x="2437" y="3493"/>
                    </a:lnTo>
                    <a:lnTo>
                      <a:pt x="2435" y="3493"/>
                    </a:lnTo>
                    <a:lnTo>
                      <a:pt x="2435" y="3495"/>
                    </a:lnTo>
                    <a:lnTo>
                      <a:pt x="2434" y="3495"/>
                    </a:lnTo>
                    <a:lnTo>
                      <a:pt x="2434" y="3497"/>
                    </a:lnTo>
                    <a:lnTo>
                      <a:pt x="2432" y="3497"/>
                    </a:lnTo>
                    <a:lnTo>
                      <a:pt x="2432" y="3498"/>
                    </a:lnTo>
                    <a:lnTo>
                      <a:pt x="2430" y="3498"/>
                    </a:lnTo>
                    <a:lnTo>
                      <a:pt x="2430" y="3500"/>
                    </a:lnTo>
                    <a:lnTo>
                      <a:pt x="2429" y="3500"/>
                    </a:lnTo>
                    <a:lnTo>
                      <a:pt x="2429" y="3502"/>
                    </a:lnTo>
                    <a:lnTo>
                      <a:pt x="2427" y="3502"/>
                    </a:lnTo>
                    <a:lnTo>
                      <a:pt x="2427" y="3503"/>
                    </a:lnTo>
                    <a:lnTo>
                      <a:pt x="2425" y="3503"/>
                    </a:lnTo>
                    <a:lnTo>
                      <a:pt x="2425" y="3505"/>
                    </a:lnTo>
                    <a:lnTo>
                      <a:pt x="2424" y="3505"/>
                    </a:lnTo>
                    <a:lnTo>
                      <a:pt x="2424" y="3507"/>
                    </a:lnTo>
                    <a:lnTo>
                      <a:pt x="2422" y="3507"/>
                    </a:lnTo>
                    <a:lnTo>
                      <a:pt x="2422" y="3508"/>
                    </a:lnTo>
                    <a:lnTo>
                      <a:pt x="2420" y="3508"/>
                    </a:lnTo>
                    <a:lnTo>
                      <a:pt x="2420" y="3510"/>
                    </a:lnTo>
                    <a:lnTo>
                      <a:pt x="2419" y="3510"/>
                    </a:lnTo>
                    <a:lnTo>
                      <a:pt x="2419" y="3512"/>
                    </a:lnTo>
                    <a:lnTo>
                      <a:pt x="2417" y="3512"/>
                    </a:lnTo>
                    <a:lnTo>
                      <a:pt x="2417" y="3513"/>
                    </a:lnTo>
                    <a:lnTo>
                      <a:pt x="2415" y="3513"/>
                    </a:lnTo>
                    <a:lnTo>
                      <a:pt x="2415" y="3515"/>
                    </a:lnTo>
                    <a:lnTo>
                      <a:pt x="2414" y="3515"/>
                    </a:lnTo>
                    <a:lnTo>
                      <a:pt x="2414" y="3517"/>
                    </a:lnTo>
                    <a:lnTo>
                      <a:pt x="2412" y="3517"/>
                    </a:lnTo>
                    <a:lnTo>
                      <a:pt x="2412" y="3518"/>
                    </a:lnTo>
                    <a:lnTo>
                      <a:pt x="2410" y="3518"/>
                    </a:lnTo>
                    <a:lnTo>
                      <a:pt x="2410" y="3520"/>
                    </a:lnTo>
                    <a:lnTo>
                      <a:pt x="2409" y="3520"/>
                    </a:lnTo>
                    <a:lnTo>
                      <a:pt x="2409" y="3522"/>
                    </a:lnTo>
                    <a:lnTo>
                      <a:pt x="2405" y="3522"/>
                    </a:lnTo>
                    <a:lnTo>
                      <a:pt x="2405" y="3523"/>
                    </a:lnTo>
                    <a:lnTo>
                      <a:pt x="2404" y="3523"/>
                    </a:lnTo>
                    <a:lnTo>
                      <a:pt x="2404" y="3525"/>
                    </a:lnTo>
                    <a:lnTo>
                      <a:pt x="2402" y="3525"/>
                    </a:lnTo>
                    <a:lnTo>
                      <a:pt x="2402" y="3527"/>
                    </a:lnTo>
                    <a:lnTo>
                      <a:pt x="2400" y="3527"/>
                    </a:lnTo>
                    <a:lnTo>
                      <a:pt x="2400" y="3528"/>
                    </a:lnTo>
                    <a:lnTo>
                      <a:pt x="2399" y="3528"/>
                    </a:lnTo>
                    <a:lnTo>
                      <a:pt x="2399" y="3530"/>
                    </a:lnTo>
                    <a:lnTo>
                      <a:pt x="2397" y="3530"/>
                    </a:lnTo>
                    <a:lnTo>
                      <a:pt x="2397" y="3532"/>
                    </a:lnTo>
                    <a:lnTo>
                      <a:pt x="2395" y="3532"/>
                    </a:lnTo>
                    <a:lnTo>
                      <a:pt x="2395" y="3533"/>
                    </a:lnTo>
                    <a:lnTo>
                      <a:pt x="2394" y="3533"/>
                    </a:lnTo>
                    <a:lnTo>
                      <a:pt x="2394" y="3535"/>
                    </a:lnTo>
                    <a:lnTo>
                      <a:pt x="2392" y="3535"/>
                    </a:lnTo>
                    <a:lnTo>
                      <a:pt x="2392" y="3537"/>
                    </a:lnTo>
                    <a:lnTo>
                      <a:pt x="2390" y="3537"/>
                    </a:lnTo>
                    <a:lnTo>
                      <a:pt x="2390" y="3538"/>
                    </a:lnTo>
                    <a:lnTo>
                      <a:pt x="2389" y="3538"/>
                    </a:lnTo>
                    <a:lnTo>
                      <a:pt x="2389" y="3540"/>
                    </a:lnTo>
                    <a:lnTo>
                      <a:pt x="2387" y="3540"/>
                    </a:lnTo>
                    <a:lnTo>
                      <a:pt x="2387" y="3542"/>
                    </a:lnTo>
                    <a:lnTo>
                      <a:pt x="2385" y="3542"/>
                    </a:lnTo>
                    <a:lnTo>
                      <a:pt x="2385" y="3543"/>
                    </a:lnTo>
                    <a:lnTo>
                      <a:pt x="2384" y="3543"/>
                    </a:lnTo>
                    <a:lnTo>
                      <a:pt x="2384" y="3545"/>
                    </a:lnTo>
                    <a:lnTo>
                      <a:pt x="2382" y="3545"/>
                    </a:lnTo>
                    <a:lnTo>
                      <a:pt x="2382" y="3547"/>
                    </a:lnTo>
                    <a:lnTo>
                      <a:pt x="2380" y="3547"/>
                    </a:lnTo>
                    <a:lnTo>
                      <a:pt x="2380" y="3548"/>
                    </a:lnTo>
                    <a:lnTo>
                      <a:pt x="2379" y="3548"/>
                    </a:lnTo>
                    <a:lnTo>
                      <a:pt x="2379" y="3550"/>
                    </a:lnTo>
                    <a:lnTo>
                      <a:pt x="2377" y="3550"/>
                    </a:lnTo>
                    <a:lnTo>
                      <a:pt x="2377" y="3552"/>
                    </a:lnTo>
                    <a:lnTo>
                      <a:pt x="2375" y="3552"/>
                    </a:lnTo>
                    <a:lnTo>
                      <a:pt x="2375" y="3553"/>
                    </a:lnTo>
                    <a:lnTo>
                      <a:pt x="2374" y="3553"/>
                    </a:lnTo>
                    <a:lnTo>
                      <a:pt x="2374" y="3555"/>
                    </a:lnTo>
                    <a:lnTo>
                      <a:pt x="2372" y="3555"/>
                    </a:lnTo>
                    <a:lnTo>
                      <a:pt x="2372" y="3557"/>
                    </a:lnTo>
                    <a:lnTo>
                      <a:pt x="2370" y="3557"/>
                    </a:lnTo>
                    <a:lnTo>
                      <a:pt x="2370" y="3558"/>
                    </a:lnTo>
                    <a:lnTo>
                      <a:pt x="2369" y="3558"/>
                    </a:lnTo>
                    <a:lnTo>
                      <a:pt x="2369" y="3560"/>
                    </a:lnTo>
                    <a:lnTo>
                      <a:pt x="2367" y="3560"/>
                    </a:lnTo>
                    <a:lnTo>
                      <a:pt x="2367" y="3562"/>
                    </a:lnTo>
                    <a:lnTo>
                      <a:pt x="2365" y="3562"/>
                    </a:lnTo>
                    <a:lnTo>
                      <a:pt x="2365" y="3563"/>
                    </a:lnTo>
                    <a:lnTo>
                      <a:pt x="2364" y="3563"/>
                    </a:lnTo>
                    <a:lnTo>
                      <a:pt x="2364" y="3565"/>
                    </a:lnTo>
                    <a:lnTo>
                      <a:pt x="2362" y="3565"/>
                    </a:lnTo>
                    <a:lnTo>
                      <a:pt x="2362" y="3567"/>
                    </a:lnTo>
                    <a:lnTo>
                      <a:pt x="2360" y="3567"/>
                    </a:lnTo>
                    <a:lnTo>
                      <a:pt x="2360" y="3568"/>
                    </a:lnTo>
                    <a:lnTo>
                      <a:pt x="2359" y="3568"/>
                    </a:lnTo>
                    <a:lnTo>
                      <a:pt x="2359" y="3570"/>
                    </a:lnTo>
                    <a:lnTo>
                      <a:pt x="2357" y="3570"/>
                    </a:lnTo>
                    <a:lnTo>
                      <a:pt x="2357" y="3572"/>
                    </a:lnTo>
                    <a:lnTo>
                      <a:pt x="2355" y="3572"/>
                    </a:lnTo>
                    <a:lnTo>
                      <a:pt x="2355" y="3573"/>
                    </a:lnTo>
                    <a:lnTo>
                      <a:pt x="2354" y="3573"/>
                    </a:lnTo>
                    <a:lnTo>
                      <a:pt x="2354" y="3575"/>
                    </a:lnTo>
                    <a:lnTo>
                      <a:pt x="2352" y="3575"/>
                    </a:lnTo>
                    <a:lnTo>
                      <a:pt x="2352" y="3577"/>
                    </a:lnTo>
                    <a:lnTo>
                      <a:pt x="2350" y="3577"/>
                    </a:lnTo>
                    <a:lnTo>
                      <a:pt x="2350" y="3578"/>
                    </a:lnTo>
                    <a:lnTo>
                      <a:pt x="2349" y="3578"/>
                    </a:lnTo>
                    <a:lnTo>
                      <a:pt x="2349" y="3580"/>
                    </a:lnTo>
                    <a:lnTo>
                      <a:pt x="2347" y="3580"/>
                    </a:lnTo>
                    <a:lnTo>
                      <a:pt x="2347" y="3582"/>
                    </a:lnTo>
                    <a:lnTo>
                      <a:pt x="2345" y="3582"/>
                    </a:lnTo>
                    <a:lnTo>
                      <a:pt x="2345" y="3583"/>
                    </a:lnTo>
                    <a:lnTo>
                      <a:pt x="2344" y="3583"/>
                    </a:lnTo>
                    <a:lnTo>
                      <a:pt x="2344" y="3585"/>
                    </a:lnTo>
                    <a:lnTo>
                      <a:pt x="2342" y="3585"/>
                    </a:lnTo>
                    <a:lnTo>
                      <a:pt x="2342" y="3587"/>
                    </a:lnTo>
                    <a:lnTo>
                      <a:pt x="2340" y="3587"/>
                    </a:lnTo>
                    <a:lnTo>
                      <a:pt x="2340" y="3588"/>
                    </a:lnTo>
                    <a:lnTo>
                      <a:pt x="2339" y="3588"/>
                    </a:lnTo>
                    <a:lnTo>
                      <a:pt x="2339" y="3590"/>
                    </a:lnTo>
                    <a:lnTo>
                      <a:pt x="2337" y="3590"/>
                    </a:lnTo>
                    <a:lnTo>
                      <a:pt x="2337" y="3592"/>
                    </a:lnTo>
                    <a:lnTo>
                      <a:pt x="2335" y="3592"/>
                    </a:lnTo>
                    <a:lnTo>
                      <a:pt x="2335" y="3593"/>
                    </a:lnTo>
                    <a:lnTo>
                      <a:pt x="2334" y="3593"/>
                    </a:lnTo>
                    <a:lnTo>
                      <a:pt x="2334" y="3595"/>
                    </a:lnTo>
                    <a:lnTo>
                      <a:pt x="2332" y="3595"/>
                    </a:lnTo>
                    <a:lnTo>
                      <a:pt x="2332" y="3597"/>
                    </a:lnTo>
                    <a:lnTo>
                      <a:pt x="2330" y="3597"/>
                    </a:lnTo>
                    <a:lnTo>
                      <a:pt x="2330" y="3598"/>
                    </a:lnTo>
                    <a:lnTo>
                      <a:pt x="2329" y="3598"/>
                    </a:lnTo>
                    <a:lnTo>
                      <a:pt x="2329" y="3600"/>
                    </a:lnTo>
                    <a:lnTo>
                      <a:pt x="2327" y="3600"/>
                    </a:lnTo>
                    <a:lnTo>
                      <a:pt x="2327" y="3602"/>
                    </a:lnTo>
                    <a:lnTo>
                      <a:pt x="2325" y="3602"/>
                    </a:lnTo>
                    <a:lnTo>
                      <a:pt x="2325" y="3603"/>
                    </a:lnTo>
                    <a:lnTo>
                      <a:pt x="2324" y="3603"/>
                    </a:lnTo>
                    <a:lnTo>
                      <a:pt x="2324" y="3605"/>
                    </a:lnTo>
                    <a:lnTo>
                      <a:pt x="2322" y="3605"/>
                    </a:lnTo>
                    <a:lnTo>
                      <a:pt x="2322" y="3607"/>
                    </a:lnTo>
                    <a:lnTo>
                      <a:pt x="2320" y="3607"/>
                    </a:lnTo>
                    <a:lnTo>
                      <a:pt x="2320" y="3608"/>
                    </a:lnTo>
                    <a:lnTo>
                      <a:pt x="2319" y="3608"/>
                    </a:lnTo>
                    <a:lnTo>
                      <a:pt x="2319" y="3610"/>
                    </a:lnTo>
                    <a:lnTo>
                      <a:pt x="2317" y="3610"/>
                    </a:lnTo>
                    <a:lnTo>
                      <a:pt x="2317" y="3612"/>
                    </a:lnTo>
                    <a:lnTo>
                      <a:pt x="2315" y="3612"/>
                    </a:lnTo>
                    <a:lnTo>
                      <a:pt x="2315" y="3613"/>
                    </a:lnTo>
                    <a:lnTo>
                      <a:pt x="2314" y="3613"/>
                    </a:lnTo>
                    <a:lnTo>
                      <a:pt x="2314" y="3615"/>
                    </a:lnTo>
                    <a:lnTo>
                      <a:pt x="2312" y="3615"/>
                    </a:lnTo>
                    <a:lnTo>
                      <a:pt x="2312" y="3617"/>
                    </a:lnTo>
                    <a:lnTo>
                      <a:pt x="2310" y="3617"/>
                    </a:lnTo>
                    <a:lnTo>
                      <a:pt x="2310" y="3618"/>
                    </a:lnTo>
                    <a:lnTo>
                      <a:pt x="2309" y="3618"/>
                    </a:lnTo>
                    <a:lnTo>
                      <a:pt x="2309" y="3620"/>
                    </a:lnTo>
                    <a:lnTo>
                      <a:pt x="2307" y="3620"/>
                    </a:lnTo>
                    <a:lnTo>
                      <a:pt x="2307" y="3622"/>
                    </a:lnTo>
                    <a:lnTo>
                      <a:pt x="2305" y="3622"/>
                    </a:lnTo>
                    <a:lnTo>
                      <a:pt x="2305" y="3623"/>
                    </a:lnTo>
                    <a:lnTo>
                      <a:pt x="2304" y="3623"/>
                    </a:lnTo>
                    <a:lnTo>
                      <a:pt x="2304" y="3625"/>
                    </a:lnTo>
                    <a:lnTo>
                      <a:pt x="2302" y="3625"/>
                    </a:lnTo>
                    <a:lnTo>
                      <a:pt x="2302" y="3627"/>
                    </a:lnTo>
                    <a:lnTo>
                      <a:pt x="2300" y="3627"/>
                    </a:lnTo>
                    <a:lnTo>
                      <a:pt x="2300" y="3628"/>
                    </a:lnTo>
                    <a:lnTo>
                      <a:pt x="2299" y="3628"/>
                    </a:lnTo>
                    <a:lnTo>
                      <a:pt x="2299" y="3630"/>
                    </a:lnTo>
                    <a:lnTo>
                      <a:pt x="2297" y="3630"/>
                    </a:lnTo>
                    <a:lnTo>
                      <a:pt x="2297" y="3632"/>
                    </a:lnTo>
                    <a:lnTo>
                      <a:pt x="2295" y="3632"/>
                    </a:lnTo>
                    <a:lnTo>
                      <a:pt x="2295" y="3633"/>
                    </a:lnTo>
                    <a:lnTo>
                      <a:pt x="2294" y="3633"/>
                    </a:lnTo>
                    <a:lnTo>
                      <a:pt x="2294" y="3635"/>
                    </a:lnTo>
                    <a:lnTo>
                      <a:pt x="2292" y="3635"/>
                    </a:lnTo>
                    <a:lnTo>
                      <a:pt x="2292" y="3637"/>
                    </a:lnTo>
                    <a:lnTo>
                      <a:pt x="2290" y="3637"/>
                    </a:lnTo>
                    <a:lnTo>
                      <a:pt x="2290" y="3638"/>
                    </a:lnTo>
                    <a:lnTo>
                      <a:pt x="2289" y="3638"/>
                    </a:lnTo>
                    <a:lnTo>
                      <a:pt x="2289" y="3640"/>
                    </a:lnTo>
                    <a:lnTo>
                      <a:pt x="2287" y="3640"/>
                    </a:lnTo>
                    <a:lnTo>
                      <a:pt x="2287" y="3642"/>
                    </a:lnTo>
                    <a:lnTo>
                      <a:pt x="2285" y="3642"/>
                    </a:lnTo>
                    <a:lnTo>
                      <a:pt x="2285" y="3643"/>
                    </a:lnTo>
                    <a:lnTo>
                      <a:pt x="2284" y="3643"/>
                    </a:lnTo>
                    <a:lnTo>
                      <a:pt x="2284" y="3645"/>
                    </a:lnTo>
                    <a:lnTo>
                      <a:pt x="2282" y="3645"/>
                    </a:lnTo>
                    <a:lnTo>
                      <a:pt x="2282" y="3647"/>
                    </a:lnTo>
                    <a:lnTo>
                      <a:pt x="2280" y="3647"/>
                    </a:lnTo>
                    <a:lnTo>
                      <a:pt x="2280" y="3648"/>
                    </a:lnTo>
                    <a:lnTo>
                      <a:pt x="2279" y="3648"/>
                    </a:lnTo>
                    <a:lnTo>
                      <a:pt x="2279" y="3650"/>
                    </a:lnTo>
                    <a:lnTo>
                      <a:pt x="2277" y="3650"/>
                    </a:lnTo>
                    <a:lnTo>
                      <a:pt x="2277" y="3652"/>
                    </a:lnTo>
                    <a:lnTo>
                      <a:pt x="2275" y="3652"/>
                    </a:lnTo>
                    <a:lnTo>
                      <a:pt x="2275" y="3653"/>
                    </a:lnTo>
                    <a:lnTo>
                      <a:pt x="2274" y="3653"/>
                    </a:lnTo>
                    <a:lnTo>
                      <a:pt x="2274" y="3655"/>
                    </a:lnTo>
                    <a:lnTo>
                      <a:pt x="2272" y="3655"/>
                    </a:lnTo>
                    <a:lnTo>
                      <a:pt x="2272" y="3657"/>
                    </a:lnTo>
                    <a:lnTo>
                      <a:pt x="2270" y="3657"/>
                    </a:lnTo>
                    <a:lnTo>
                      <a:pt x="2270" y="3658"/>
                    </a:lnTo>
                    <a:lnTo>
                      <a:pt x="2269" y="3658"/>
                    </a:lnTo>
                    <a:lnTo>
                      <a:pt x="2269" y="3660"/>
                    </a:lnTo>
                    <a:lnTo>
                      <a:pt x="2267" y="3660"/>
                    </a:lnTo>
                    <a:lnTo>
                      <a:pt x="2267" y="3662"/>
                    </a:lnTo>
                    <a:lnTo>
                      <a:pt x="2265" y="3662"/>
                    </a:lnTo>
                    <a:lnTo>
                      <a:pt x="2265" y="3663"/>
                    </a:lnTo>
                    <a:lnTo>
                      <a:pt x="2264" y="3663"/>
                    </a:lnTo>
                    <a:lnTo>
                      <a:pt x="2264" y="3665"/>
                    </a:lnTo>
                    <a:lnTo>
                      <a:pt x="2262" y="3665"/>
                    </a:lnTo>
                    <a:lnTo>
                      <a:pt x="2262" y="3667"/>
                    </a:lnTo>
                    <a:lnTo>
                      <a:pt x="2260" y="3667"/>
                    </a:lnTo>
                    <a:lnTo>
                      <a:pt x="2260" y="3668"/>
                    </a:lnTo>
                    <a:lnTo>
                      <a:pt x="2259" y="3668"/>
                    </a:lnTo>
                    <a:lnTo>
                      <a:pt x="2259" y="3670"/>
                    </a:lnTo>
                    <a:lnTo>
                      <a:pt x="2257" y="3670"/>
                    </a:lnTo>
                    <a:lnTo>
                      <a:pt x="2257" y="3672"/>
                    </a:lnTo>
                    <a:lnTo>
                      <a:pt x="2255" y="3672"/>
                    </a:lnTo>
                    <a:lnTo>
                      <a:pt x="2255" y="3673"/>
                    </a:lnTo>
                    <a:lnTo>
                      <a:pt x="2254" y="3673"/>
                    </a:lnTo>
                    <a:lnTo>
                      <a:pt x="2254" y="3675"/>
                    </a:lnTo>
                    <a:lnTo>
                      <a:pt x="2252" y="3675"/>
                    </a:lnTo>
                    <a:lnTo>
                      <a:pt x="2252" y="3677"/>
                    </a:lnTo>
                    <a:lnTo>
                      <a:pt x="2250" y="3677"/>
                    </a:lnTo>
                    <a:lnTo>
                      <a:pt x="2250" y="3678"/>
                    </a:lnTo>
                    <a:lnTo>
                      <a:pt x="2249" y="3678"/>
                    </a:lnTo>
                    <a:lnTo>
                      <a:pt x="2249" y="3680"/>
                    </a:lnTo>
                    <a:lnTo>
                      <a:pt x="2247" y="3680"/>
                    </a:lnTo>
                    <a:lnTo>
                      <a:pt x="2247" y="3682"/>
                    </a:lnTo>
                    <a:lnTo>
                      <a:pt x="2245" y="3682"/>
                    </a:lnTo>
                    <a:lnTo>
                      <a:pt x="2245" y="3683"/>
                    </a:lnTo>
                    <a:lnTo>
                      <a:pt x="2244" y="3683"/>
                    </a:lnTo>
                    <a:lnTo>
                      <a:pt x="2244" y="3685"/>
                    </a:lnTo>
                    <a:lnTo>
                      <a:pt x="2242" y="3685"/>
                    </a:lnTo>
                    <a:lnTo>
                      <a:pt x="2242" y="3687"/>
                    </a:lnTo>
                    <a:lnTo>
                      <a:pt x="2240" y="3687"/>
                    </a:lnTo>
                    <a:lnTo>
                      <a:pt x="2240" y="3688"/>
                    </a:lnTo>
                    <a:lnTo>
                      <a:pt x="2239" y="3688"/>
                    </a:lnTo>
                    <a:lnTo>
                      <a:pt x="2239" y="3690"/>
                    </a:lnTo>
                    <a:lnTo>
                      <a:pt x="2237" y="3690"/>
                    </a:lnTo>
                    <a:lnTo>
                      <a:pt x="2237" y="3692"/>
                    </a:lnTo>
                    <a:lnTo>
                      <a:pt x="2235" y="3692"/>
                    </a:lnTo>
                    <a:lnTo>
                      <a:pt x="2235" y="3693"/>
                    </a:lnTo>
                    <a:lnTo>
                      <a:pt x="2234" y="3693"/>
                    </a:lnTo>
                    <a:lnTo>
                      <a:pt x="2234" y="3695"/>
                    </a:lnTo>
                    <a:lnTo>
                      <a:pt x="2232" y="3695"/>
                    </a:lnTo>
                    <a:lnTo>
                      <a:pt x="2232" y="3698"/>
                    </a:lnTo>
                    <a:lnTo>
                      <a:pt x="2230" y="3698"/>
                    </a:lnTo>
                    <a:lnTo>
                      <a:pt x="2230" y="3700"/>
                    </a:lnTo>
                    <a:lnTo>
                      <a:pt x="2229" y="3700"/>
                    </a:lnTo>
                    <a:lnTo>
                      <a:pt x="2229" y="3702"/>
                    </a:lnTo>
                    <a:lnTo>
                      <a:pt x="2227" y="3702"/>
                    </a:lnTo>
                    <a:lnTo>
                      <a:pt x="2227" y="3703"/>
                    </a:lnTo>
                    <a:lnTo>
                      <a:pt x="2225" y="3703"/>
                    </a:lnTo>
                    <a:lnTo>
                      <a:pt x="2225" y="3705"/>
                    </a:lnTo>
                    <a:lnTo>
                      <a:pt x="2224" y="3705"/>
                    </a:lnTo>
                    <a:lnTo>
                      <a:pt x="2224" y="3707"/>
                    </a:lnTo>
                    <a:lnTo>
                      <a:pt x="2222" y="3707"/>
                    </a:lnTo>
                    <a:lnTo>
                      <a:pt x="2222" y="3708"/>
                    </a:lnTo>
                    <a:lnTo>
                      <a:pt x="2220" y="3708"/>
                    </a:lnTo>
                    <a:lnTo>
                      <a:pt x="2220" y="3710"/>
                    </a:lnTo>
                    <a:lnTo>
                      <a:pt x="2219" y="3710"/>
                    </a:lnTo>
                    <a:lnTo>
                      <a:pt x="2219" y="3712"/>
                    </a:lnTo>
                    <a:lnTo>
                      <a:pt x="2217" y="3712"/>
                    </a:lnTo>
                    <a:lnTo>
                      <a:pt x="2217" y="3713"/>
                    </a:lnTo>
                    <a:lnTo>
                      <a:pt x="2215" y="3713"/>
                    </a:lnTo>
                    <a:lnTo>
                      <a:pt x="2215" y="3715"/>
                    </a:lnTo>
                    <a:lnTo>
                      <a:pt x="2214" y="3715"/>
                    </a:lnTo>
                    <a:lnTo>
                      <a:pt x="2214" y="3717"/>
                    </a:lnTo>
                    <a:lnTo>
                      <a:pt x="2212" y="3717"/>
                    </a:lnTo>
                    <a:lnTo>
                      <a:pt x="2212" y="3718"/>
                    </a:lnTo>
                    <a:lnTo>
                      <a:pt x="2210" y="3718"/>
                    </a:lnTo>
                    <a:lnTo>
                      <a:pt x="2210" y="3720"/>
                    </a:lnTo>
                    <a:lnTo>
                      <a:pt x="2209" y="3720"/>
                    </a:lnTo>
                    <a:lnTo>
                      <a:pt x="2209" y="3722"/>
                    </a:lnTo>
                    <a:lnTo>
                      <a:pt x="2207" y="3722"/>
                    </a:lnTo>
                    <a:lnTo>
                      <a:pt x="2207" y="3723"/>
                    </a:lnTo>
                    <a:lnTo>
                      <a:pt x="2205" y="3723"/>
                    </a:lnTo>
                    <a:lnTo>
                      <a:pt x="2205" y="3725"/>
                    </a:lnTo>
                    <a:lnTo>
                      <a:pt x="2204" y="3725"/>
                    </a:lnTo>
                    <a:lnTo>
                      <a:pt x="2204" y="3727"/>
                    </a:lnTo>
                    <a:lnTo>
                      <a:pt x="2202" y="3727"/>
                    </a:lnTo>
                    <a:lnTo>
                      <a:pt x="2202" y="3728"/>
                    </a:lnTo>
                    <a:lnTo>
                      <a:pt x="2200" y="3728"/>
                    </a:lnTo>
                    <a:lnTo>
                      <a:pt x="2200" y="3730"/>
                    </a:lnTo>
                    <a:lnTo>
                      <a:pt x="2199" y="3730"/>
                    </a:lnTo>
                    <a:lnTo>
                      <a:pt x="2199" y="3732"/>
                    </a:lnTo>
                    <a:lnTo>
                      <a:pt x="2197" y="3732"/>
                    </a:lnTo>
                    <a:lnTo>
                      <a:pt x="2197" y="3733"/>
                    </a:lnTo>
                    <a:lnTo>
                      <a:pt x="2195" y="3733"/>
                    </a:lnTo>
                    <a:lnTo>
                      <a:pt x="2195" y="3735"/>
                    </a:lnTo>
                    <a:lnTo>
                      <a:pt x="2194" y="3735"/>
                    </a:lnTo>
                    <a:lnTo>
                      <a:pt x="2194" y="3737"/>
                    </a:lnTo>
                    <a:lnTo>
                      <a:pt x="2192" y="3737"/>
                    </a:lnTo>
                    <a:lnTo>
                      <a:pt x="2192" y="3738"/>
                    </a:lnTo>
                    <a:lnTo>
                      <a:pt x="2190" y="3738"/>
                    </a:lnTo>
                    <a:lnTo>
                      <a:pt x="2190" y="3740"/>
                    </a:lnTo>
                    <a:lnTo>
                      <a:pt x="2189" y="3740"/>
                    </a:lnTo>
                    <a:lnTo>
                      <a:pt x="2189" y="3742"/>
                    </a:lnTo>
                    <a:lnTo>
                      <a:pt x="2187" y="3742"/>
                    </a:lnTo>
                    <a:lnTo>
                      <a:pt x="2187" y="3743"/>
                    </a:lnTo>
                    <a:lnTo>
                      <a:pt x="2185" y="3743"/>
                    </a:lnTo>
                    <a:lnTo>
                      <a:pt x="2185" y="3745"/>
                    </a:lnTo>
                    <a:lnTo>
                      <a:pt x="2184" y="3745"/>
                    </a:lnTo>
                    <a:lnTo>
                      <a:pt x="2184" y="3747"/>
                    </a:lnTo>
                    <a:lnTo>
                      <a:pt x="2182" y="3747"/>
                    </a:lnTo>
                    <a:lnTo>
                      <a:pt x="2182" y="3750"/>
                    </a:lnTo>
                    <a:lnTo>
                      <a:pt x="2180" y="3750"/>
                    </a:lnTo>
                    <a:lnTo>
                      <a:pt x="2180" y="3752"/>
                    </a:lnTo>
                    <a:lnTo>
                      <a:pt x="2179" y="3752"/>
                    </a:lnTo>
                    <a:lnTo>
                      <a:pt x="2179" y="3753"/>
                    </a:lnTo>
                    <a:lnTo>
                      <a:pt x="2177" y="3753"/>
                    </a:lnTo>
                    <a:lnTo>
                      <a:pt x="2177" y="3755"/>
                    </a:lnTo>
                    <a:lnTo>
                      <a:pt x="2175" y="3755"/>
                    </a:lnTo>
                    <a:lnTo>
                      <a:pt x="2175" y="3757"/>
                    </a:lnTo>
                    <a:lnTo>
                      <a:pt x="2174" y="3757"/>
                    </a:lnTo>
                    <a:lnTo>
                      <a:pt x="2174" y="3758"/>
                    </a:lnTo>
                    <a:lnTo>
                      <a:pt x="2172" y="3758"/>
                    </a:lnTo>
                    <a:lnTo>
                      <a:pt x="2172" y="3760"/>
                    </a:lnTo>
                    <a:lnTo>
                      <a:pt x="2170" y="3760"/>
                    </a:lnTo>
                    <a:lnTo>
                      <a:pt x="2170" y="3762"/>
                    </a:lnTo>
                    <a:lnTo>
                      <a:pt x="2169" y="3762"/>
                    </a:lnTo>
                    <a:lnTo>
                      <a:pt x="2169" y="3763"/>
                    </a:lnTo>
                    <a:lnTo>
                      <a:pt x="2167" y="3763"/>
                    </a:lnTo>
                    <a:lnTo>
                      <a:pt x="2167" y="3765"/>
                    </a:lnTo>
                    <a:lnTo>
                      <a:pt x="2165" y="3765"/>
                    </a:lnTo>
                    <a:lnTo>
                      <a:pt x="2165" y="3767"/>
                    </a:lnTo>
                    <a:lnTo>
                      <a:pt x="2164" y="3767"/>
                    </a:lnTo>
                    <a:lnTo>
                      <a:pt x="2164" y="3768"/>
                    </a:lnTo>
                    <a:lnTo>
                      <a:pt x="2162" y="3768"/>
                    </a:lnTo>
                    <a:lnTo>
                      <a:pt x="2162" y="3770"/>
                    </a:lnTo>
                    <a:lnTo>
                      <a:pt x="2160" y="3770"/>
                    </a:lnTo>
                    <a:lnTo>
                      <a:pt x="2160" y="3772"/>
                    </a:lnTo>
                    <a:lnTo>
                      <a:pt x="2159" y="3772"/>
                    </a:lnTo>
                    <a:lnTo>
                      <a:pt x="2159" y="3773"/>
                    </a:lnTo>
                    <a:lnTo>
                      <a:pt x="2157" y="3773"/>
                    </a:lnTo>
                    <a:lnTo>
                      <a:pt x="2157" y="3775"/>
                    </a:lnTo>
                    <a:lnTo>
                      <a:pt x="2155" y="3775"/>
                    </a:lnTo>
                    <a:lnTo>
                      <a:pt x="2155" y="3777"/>
                    </a:lnTo>
                    <a:lnTo>
                      <a:pt x="2154" y="3777"/>
                    </a:lnTo>
                    <a:lnTo>
                      <a:pt x="2154" y="3778"/>
                    </a:lnTo>
                    <a:lnTo>
                      <a:pt x="2152" y="3778"/>
                    </a:lnTo>
                    <a:lnTo>
                      <a:pt x="2152" y="3780"/>
                    </a:lnTo>
                    <a:lnTo>
                      <a:pt x="2150" y="3780"/>
                    </a:lnTo>
                    <a:lnTo>
                      <a:pt x="2150" y="3782"/>
                    </a:lnTo>
                    <a:lnTo>
                      <a:pt x="2149" y="3782"/>
                    </a:lnTo>
                    <a:lnTo>
                      <a:pt x="2149" y="3783"/>
                    </a:lnTo>
                    <a:lnTo>
                      <a:pt x="2147" y="3783"/>
                    </a:lnTo>
                    <a:lnTo>
                      <a:pt x="2147" y="3785"/>
                    </a:lnTo>
                    <a:lnTo>
                      <a:pt x="2145" y="3785"/>
                    </a:lnTo>
                    <a:lnTo>
                      <a:pt x="2145" y="3787"/>
                    </a:lnTo>
                    <a:lnTo>
                      <a:pt x="2144" y="3787"/>
                    </a:lnTo>
                    <a:lnTo>
                      <a:pt x="2144" y="3790"/>
                    </a:lnTo>
                    <a:lnTo>
                      <a:pt x="2142" y="3790"/>
                    </a:lnTo>
                    <a:lnTo>
                      <a:pt x="2142" y="3792"/>
                    </a:lnTo>
                    <a:lnTo>
                      <a:pt x="2140" y="3792"/>
                    </a:lnTo>
                    <a:lnTo>
                      <a:pt x="2140" y="3793"/>
                    </a:lnTo>
                    <a:lnTo>
                      <a:pt x="2139" y="3793"/>
                    </a:lnTo>
                    <a:lnTo>
                      <a:pt x="2139" y="3795"/>
                    </a:lnTo>
                    <a:lnTo>
                      <a:pt x="2137" y="3795"/>
                    </a:lnTo>
                    <a:lnTo>
                      <a:pt x="2137" y="3797"/>
                    </a:lnTo>
                    <a:lnTo>
                      <a:pt x="2135" y="3797"/>
                    </a:lnTo>
                    <a:lnTo>
                      <a:pt x="2135" y="3798"/>
                    </a:lnTo>
                    <a:lnTo>
                      <a:pt x="2134" y="3798"/>
                    </a:lnTo>
                    <a:lnTo>
                      <a:pt x="2134" y="3800"/>
                    </a:lnTo>
                    <a:lnTo>
                      <a:pt x="2132" y="3800"/>
                    </a:lnTo>
                    <a:lnTo>
                      <a:pt x="2132" y="3802"/>
                    </a:lnTo>
                    <a:lnTo>
                      <a:pt x="2130" y="3802"/>
                    </a:lnTo>
                    <a:lnTo>
                      <a:pt x="2130" y="3803"/>
                    </a:lnTo>
                    <a:lnTo>
                      <a:pt x="2129" y="3803"/>
                    </a:lnTo>
                    <a:lnTo>
                      <a:pt x="2129" y="3805"/>
                    </a:lnTo>
                    <a:lnTo>
                      <a:pt x="2127" y="3805"/>
                    </a:lnTo>
                    <a:lnTo>
                      <a:pt x="2127" y="3807"/>
                    </a:lnTo>
                    <a:lnTo>
                      <a:pt x="2125" y="3807"/>
                    </a:lnTo>
                    <a:lnTo>
                      <a:pt x="2125" y="3808"/>
                    </a:lnTo>
                    <a:lnTo>
                      <a:pt x="2124" y="3808"/>
                    </a:lnTo>
                    <a:lnTo>
                      <a:pt x="2124" y="3810"/>
                    </a:lnTo>
                    <a:lnTo>
                      <a:pt x="2122" y="3810"/>
                    </a:lnTo>
                    <a:lnTo>
                      <a:pt x="2122" y="3812"/>
                    </a:lnTo>
                    <a:lnTo>
                      <a:pt x="2120" y="3812"/>
                    </a:lnTo>
                    <a:lnTo>
                      <a:pt x="2120" y="3813"/>
                    </a:lnTo>
                    <a:lnTo>
                      <a:pt x="2119" y="3813"/>
                    </a:lnTo>
                    <a:lnTo>
                      <a:pt x="2119" y="3815"/>
                    </a:lnTo>
                    <a:lnTo>
                      <a:pt x="2117" y="3815"/>
                    </a:lnTo>
                    <a:lnTo>
                      <a:pt x="2117" y="3818"/>
                    </a:lnTo>
                    <a:lnTo>
                      <a:pt x="2115" y="3818"/>
                    </a:lnTo>
                    <a:lnTo>
                      <a:pt x="2115" y="3820"/>
                    </a:lnTo>
                    <a:lnTo>
                      <a:pt x="2114" y="3820"/>
                    </a:lnTo>
                    <a:lnTo>
                      <a:pt x="2114" y="3822"/>
                    </a:lnTo>
                    <a:lnTo>
                      <a:pt x="2112" y="3822"/>
                    </a:lnTo>
                    <a:lnTo>
                      <a:pt x="2112" y="3823"/>
                    </a:lnTo>
                    <a:lnTo>
                      <a:pt x="2110" y="3823"/>
                    </a:lnTo>
                    <a:lnTo>
                      <a:pt x="2110" y="3825"/>
                    </a:lnTo>
                    <a:lnTo>
                      <a:pt x="2109" y="3825"/>
                    </a:lnTo>
                    <a:lnTo>
                      <a:pt x="2109" y="3827"/>
                    </a:lnTo>
                    <a:lnTo>
                      <a:pt x="2107" y="3827"/>
                    </a:lnTo>
                    <a:lnTo>
                      <a:pt x="2107" y="3828"/>
                    </a:lnTo>
                    <a:lnTo>
                      <a:pt x="2105" y="3828"/>
                    </a:lnTo>
                    <a:lnTo>
                      <a:pt x="2105" y="3830"/>
                    </a:lnTo>
                    <a:lnTo>
                      <a:pt x="2104" y="3830"/>
                    </a:lnTo>
                    <a:lnTo>
                      <a:pt x="2104" y="3832"/>
                    </a:lnTo>
                    <a:lnTo>
                      <a:pt x="2102" y="3832"/>
                    </a:lnTo>
                    <a:lnTo>
                      <a:pt x="2102" y="3833"/>
                    </a:lnTo>
                    <a:lnTo>
                      <a:pt x="2100" y="3833"/>
                    </a:lnTo>
                    <a:lnTo>
                      <a:pt x="2100" y="3835"/>
                    </a:lnTo>
                    <a:lnTo>
                      <a:pt x="2099" y="3835"/>
                    </a:lnTo>
                    <a:lnTo>
                      <a:pt x="2099" y="3837"/>
                    </a:lnTo>
                    <a:lnTo>
                      <a:pt x="2097" y="3837"/>
                    </a:lnTo>
                    <a:lnTo>
                      <a:pt x="2097" y="3838"/>
                    </a:lnTo>
                    <a:lnTo>
                      <a:pt x="2095" y="3838"/>
                    </a:lnTo>
                    <a:lnTo>
                      <a:pt x="2095" y="3840"/>
                    </a:lnTo>
                    <a:lnTo>
                      <a:pt x="2094" y="3840"/>
                    </a:lnTo>
                    <a:lnTo>
                      <a:pt x="2094" y="3842"/>
                    </a:lnTo>
                    <a:lnTo>
                      <a:pt x="2092" y="3842"/>
                    </a:lnTo>
                    <a:lnTo>
                      <a:pt x="2092" y="3843"/>
                    </a:lnTo>
                    <a:lnTo>
                      <a:pt x="2090" y="3843"/>
                    </a:lnTo>
                    <a:lnTo>
                      <a:pt x="2090" y="3845"/>
                    </a:lnTo>
                    <a:lnTo>
                      <a:pt x="2089" y="3845"/>
                    </a:lnTo>
                    <a:lnTo>
                      <a:pt x="2089" y="3848"/>
                    </a:lnTo>
                    <a:lnTo>
                      <a:pt x="2087" y="3848"/>
                    </a:lnTo>
                    <a:lnTo>
                      <a:pt x="2087" y="3850"/>
                    </a:lnTo>
                    <a:lnTo>
                      <a:pt x="2085" y="3850"/>
                    </a:lnTo>
                    <a:lnTo>
                      <a:pt x="2085" y="3852"/>
                    </a:lnTo>
                    <a:lnTo>
                      <a:pt x="2084" y="3852"/>
                    </a:lnTo>
                    <a:lnTo>
                      <a:pt x="2084" y="3853"/>
                    </a:lnTo>
                    <a:lnTo>
                      <a:pt x="2082" y="3853"/>
                    </a:lnTo>
                    <a:lnTo>
                      <a:pt x="2082" y="3855"/>
                    </a:lnTo>
                    <a:lnTo>
                      <a:pt x="2080" y="3855"/>
                    </a:lnTo>
                    <a:lnTo>
                      <a:pt x="2080" y="3857"/>
                    </a:lnTo>
                    <a:lnTo>
                      <a:pt x="2079" y="3857"/>
                    </a:lnTo>
                    <a:lnTo>
                      <a:pt x="2079" y="3858"/>
                    </a:lnTo>
                    <a:lnTo>
                      <a:pt x="2077" y="3858"/>
                    </a:lnTo>
                    <a:lnTo>
                      <a:pt x="2077" y="3860"/>
                    </a:lnTo>
                    <a:lnTo>
                      <a:pt x="2075" y="3860"/>
                    </a:lnTo>
                    <a:lnTo>
                      <a:pt x="2075" y="3862"/>
                    </a:lnTo>
                    <a:lnTo>
                      <a:pt x="2074" y="3862"/>
                    </a:lnTo>
                    <a:lnTo>
                      <a:pt x="2074" y="3863"/>
                    </a:lnTo>
                    <a:lnTo>
                      <a:pt x="2072" y="3863"/>
                    </a:lnTo>
                    <a:lnTo>
                      <a:pt x="2072" y="3865"/>
                    </a:lnTo>
                    <a:lnTo>
                      <a:pt x="2070" y="3865"/>
                    </a:lnTo>
                    <a:lnTo>
                      <a:pt x="2070" y="3867"/>
                    </a:lnTo>
                    <a:lnTo>
                      <a:pt x="2069" y="3867"/>
                    </a:lnTo>
                    <a:lnTo>
                      <a:pt x="2069" y="3868"/>
                    </a:lnTo>
                    <a:lnTo>
                      <a:pt x="2067" y="3868"/>
                    </a:lnTo>
                    <a:lnTo>
                      <a:pt x="2067" y="3872"/>
                    </a:lnTo>
                    <a:lnTo>
                      <a:pt x="2065" y="3872"/>
                    </a:lnTo>
                    <a:lnTo>
                      <a:pt x="2065" y="3873"/>
                    </a:lnTo>
                    <a:lnTo>
                      <a:pt x="2064" y="3873"/>
                    </a:lnTo>
                    <a:lnTo>
                      <a:pt x="2064" y="3875"/>
                    </a:lnTo>
                    <a:lnTo>
                      <a:pt x="2062" y="3875"/>
                    </a:lnTo>
                    <a:lnTo>
                      <a:pt x="2062" y="3877"/>
                    </a:lnTo>
                    <a:lnTo>
                      <a:pt x="2060" y="3877"/>
                    </a:lnTo>
                    <a:lnTo>
                      <a:pt x="2060" y="3878"/>
                    </a:lnTo>
                    <a:lnTo>
                      <a:pt x="2059" y="3878"/>
                    </a:lnTo>
                    <a:lnTo>
                      <a:pt x="2059" y="3880"/>
                    </a:lnTo>
                    <a:lnTo>
                      <a:pt x="2057" y="3880"/>
                    </a:lnTo>
                    <a:lnTo>
                      <a:pt x="2057" y="3882"/>
                    </a:lnTo>
                    <a:lnTo>
                      <a:pt x="2055" y="3882"/>
                    </a:lnTo>
                    <a:lnTo>
                      <a:pt x="2055" y="3883"/>
                    </a:lnTo>
                    <a:lnTo>
                      <a:pt x="2054" y="3883"/>
                    </a:lnTo>
                    <a:lnTo>
                      <a:pt x="2054" y="3885"/>
                    </a:lnTo>
                    <a:lnTo>
                      <a:pt x="2052" y="3885"/>
                    </a:lnTo>
                    <a:lnTo>
                      <a:pt x="2052" y="3887"/>
                    </a:lnTo>
                    <a:lnTo>
                      <a:pt x="2050" y="3887"/>
                    </a:lnTo>
                    <a:lnTo>
                      <a:pt x="2050" y="3888"/>
                    </a:lnTo>
                    <a:lnTo>
                      <a:pt x="2049" y="3888"/>
                    </a:lnTo>
                    <a:lnTo>
                      <a:pt x="2049" y="3890"/>
                    </a:lnTo>
                    <a:lnTo>
                      <a:pt x="2047" y="3890"/>
                    </a:lnTo>
                    <a:lnTo>
                      <a:pt x="2047" y="3892"/>
                    </a:lnTo>
                    <a:lnTo>
                      <a:pt x="2045" y="3892"/>
                    </a:lnTo>
                    <a:lnTo>
                      <a:pt x="2045" y="3895"/>
                    </a:lnTo>
                    <a:lnTo>
                      <a:pt x="2044" y="3895"/>
                    </a:lnTo>
                    <a:lnTo>
                      <a:pt x="2044" y="3897"/>
                    </a:lnTo>
                    <a:lnTo>
                      <a:pt x="2042" y="3897"/>
                    </a:lnTo>
                    <a:lnTo>
                      <a:pt x="2042" y="3898"/>
                    </a:lnTo>
                    <a:lnTo>
                      <a:pt x="2040" y="3898"/>
                    </a:lnTo>
                    <a:lnTo>
                      <a:pt x="2040" y="3900"/>
                    </a:lnTo>
                    <a:lnTo>
                      <a:pt x="2039" y="3900"/>
                    </a:lnTo>
                    <a:lnTo>
                      <a:pt x="2039" y="3902"/>
                    </a:lnTo>
                    <a:lnTo>
                      <a:pt x="2037" y="3902"/>
                    </a:lnTo>
                    <a:lnTo>
                      <a:pt x="2037" y="3903"/>
                    </a:lnTo>
                    <a:lnTo>
                      <a:pt x="2035" y="3903"/>
                    </a:lnTo>
                    <a:lnTo>
                      <a:pt x="2035" y="3905"/>
                    </a:lnTo>
                    <a:lnTo>
                      <a:pt x="2034" y="3905"/>
                    </a:lnTo>
                    <a:lnTo>
                      <a:pt x="2034" y="3907"/>
                    </a:lnTo>
                    <a:lnTo>
                      <a:pt x="2032" y="3907"/>
                    </a:lnTo>
                    <a:lnTo>
                      <a:pt x="2032" y="3908"/>
                    </a:lnTo>
                    <a:lnTo>
                      <a:pt x="2030" y="3908"/>
                    </a:lnTo>
                    <a:lnTo>
                      <a:pt x="2030" y="3910"/>
                    </a:lnTo>
                    <a:lnTo>
                      <a:pt x="2029" y="3910"/>
                    </a:lnTo>
                    <a:lnTo>
                      <a:pt x="2029" y="3912"/>
                    </a:lnTo>
                    <a:lnTo>
                      <a:pt x="2027" y="3912"/>
                    </a:lnTo>
                    <a:lnTo>
                      <a:pt x="2027" y="3913"/>
                    </a:lnTo>
                    <a:lnTo>
                      <a:pt x="2025" y="3913"/>
                    </a:lnTo>
                    <a:lnTo>
                      <a:pt x="2025" y="3917"/>
                    </a:lnTo>
                    <a:lnTo>
                      <a:pt x="2024" y="3917"/>
                    </a:lnTo>
                    <a:lnTo>
                      <a:pt x="2024" y="3918"/>
                    </a:lnTo>
                    <a:lnTo>
                      <a:pt x="2022" y="3918"/>
                    </a:lnTo>
                    <a:lnTo>
                      <a:pt x="2022" y="3920"/>
                    </a:lnTo>
                    <a:lnTo>
                      <a:pt x="2020" y="3920"/>
                    </a:lnTo>
                    <a:lnTo>
                      <a:pt x="2020" y="3922"/>
                    </a:lnTo>
                    <a:lnTo>
                      <a:pt x="2019" y="3922"/>
                    </a:lnTo>
                    <a:lnTo>
                      <a:pt x="2019" y="3923"/>
                    </a:lnTo>
                    <a:lnTo>
                      <a:pt x="2017" y="3923"/>
                    </a:lnTo>
                    <a:lnTo>
                      <a:pt x="2017" y="3925"/>
                    </a:lnTo>
                    <a:lnTo>
                      <a:pt x="2015" y="3925"/>
                    </a:lnTo>
                    <a:lnTo>
                      <a:pt x="2015" y="3927"/>
                    </a:lnTo>
                    <a:lnTo>
                      <a:pt x="2014" y="3927"/>
                    </a:lnTo>
                    <a:lnTo>
                      <a:pt x="2014" y="3928"/>
                    </a:lnTo>
                    <a:lnTo>
                      <a:pt x="2012" y="3928"/>
                    </a:lnTo>
                    <a:lnTo>
                      <a:pt x="2012" y="3930"/>
                    </a:lnTo>
                    <a:lnTo>
                      <a:pt x="2010" y="3930"/>
                    </a:lnTo>
                    <a:lnTo>
                      <a:pt x="2010" y="3932"/>
                    </a:lnTo>
                    <a:lnTo>
                      <a:pt x="2009" y="3932"/>
                    </a:lnTo>
                    <a:lnTo>
                      <a:pt x="2009" y="3933"/>
                    </a:lnTo>
                    <a:lnTo>
                      <a:pt x="2007" y="3933"/>
                    </a:lnTo>
                    <a:lnTo>
                      <a:pt x="2007" y="3937"/>
                    </a:lnTo>
                    <a:lnTo>
                      <a:pt x="2005" y="3937"/>
                    </a:lnTo>
                    <a:lnTo>
                      <a:pt x="2005" y="3938"/>
                    </a:lnTo>
                    <a:lnTo>
                      <a:pt x="2004" y="3938"/>
                    </a:lnTo>
                    <a:lnTo>
                      <a:pt x="2004" y="3940"/>
                    </a:lnTo>
                    <a:lnTo>
                      <a:pt x="2002" y="3940"/>
                    </a:lnTo>
                    <a:lnTo>
                      <a:pt x="2002" y="3942"/>
                    </a:lnTo>
                    <a:lnTo>
                      <a:pt x="2000" y="3942"/>
                    </a:lnTo>
                    <a:lnTo>
                      <a:pt x="2000" y="3943"/>
                    </a:lnTo>
                    <a:lnTo>
                      <a:pt x="1999" y="3943"/>
                    </a:lnTo>
                    <a:lnTo>
                      <a:pt x="1999" y="3945"/>
                    </a:lnTo>
                    <a:lnTo>
                      <a:pt x="1997" y="3945"/>
                    </a:lnTo>
                    <a:lnTo>
                      <a:pt x="1997" y="3947"/>
                    </a:lnTo>
                    <a:lnTo>
                      <a:pt x="1995" y="3947"/>
                    </a:lnTo>
                    <a:lnTo>
                      <a:pt x="1995" y="3948"/>
                    </a:lnTo>
                    <a:lnTo>
                      <a:pt x="1994" y="3948"/>
                    </a:lnTo>
                    <a:lnTo>
                      <a:pt x="1994" y="3950"/>
                    </a:lnTo>
                    <a:lnTo>
                      <a:pt x="1992" y="3950"/>
                    </a:lnTo>
                    <a:lnTo>
                      <a:pt x="1992" y="3952"/>
                    </a:lnTo>
                    <a:lnTo>
                      <a:pt x="1990" y="3952"/>
                    </a:lnTo>
                    <a:lnTo>
                      <a:pt x="1990" y="3955"/>
                    </a:lnTo>
                    <a:lnTo>
                      <a:pt x="1989" y="3955"/>
                    </a:lnTo>
                    <a:lnTo>
                      <a:pt x="1989" y="3957"/>
                    </a:lnTo>
                    <a:lnTo>
                      <a:pt x="1987" y="3957"/>
                    </a:lnTo>
                    <a:lnTo>
                      <a:pt x="1987" y="3958"/>
                    </a:lnTo>
                    <a:lnTo>
                      <a:pt x="1985" y="3958"/>
                    </a:lnTo>
                    <a:lnTo>
                      <a:pt x="1985" y="3960"/>
                    </a:lnTo>
                    <a:lnTo>
                      <a:pt x="1984" y="3960"/>
                    </a:lnTo>
                    <a:lnTo>
                      <a:pt x="1984" y="3962"/>
                    </a:lnTo>
                    <a:lnTo>
                      <a:pt x="1982" y="3962"/>
                    </a:lnTo>
                    <a:lnTo>
                      <a:pt x="1982" y="3963"/>
                    </a:lnTo>
                    <a:lnTo>
                      <a:pt x="1980" y="3963"/>
                    </a:lnTo>
                    <a:lnTo>
                      <a:pt x="1980" y="3965"/>
                    </a:lnTo>
                    <a:lnTo>
                      <a:pt x="1979" y="3965"/>
                    </a:lnTo>
                    <a:lnTo>
                      <a:pt x="1979" y="3967"/>
                    </a:lnTo>
                    <a:lnTo>
                      <a:pt x="1977" y="3967"/>
                    </a:lnTo>
                    <a:lnTo>
                      <a:pt x="1977" y="3968"/>
                    </a:lnTo>
                    <a:lnTo>
                      <a:pt x="1975" y="3968"/>
                    </a:lnTo>
                    <a:lnTo>
                      <a:pt x="1975" y="3970"/>
                    </a:lnTo>
                    <a:lnTo>
                      <a:pt x="1974" y="3970"/>
                    </a:lnTo>
                    <a:lnTo>
                      <a:pt x="1974" y="3973"/>
                    </a:lnTo>
                    <a:lnTo>
                      <a:pt x="1972" y="3973"/>
                    </a:lnTo>
                    <a:lnTo>
                      <a:pt x="1972" y="3975"/>
                    </a:lnTo>
                    <a:lnTo>
                      <a:pt x="1970" y="3975"/>
                    </a:lnTo>
                    <a:lnTo>
                      <a:pt x="1970" y="3977"/>
                    </a:lnTo>
                    <a:lnTo>
                      <a:pt x="1969" y="3977"/>
                    </a:lnTo>
                    <a:lnTo>
                      <a:pt x="1969" y="3978"/>
                    </a:lnTo>
                    <a:lnTo>
                      <a:pt x="1967" y="3978"/>
                    </a:lnTo>
                    <a:lnTo>
                      <a:pt x="1967" y="3980"/>
                    </a:lnTo>
                    <a:lnTo>
                      <a:pt x="1965" y="3980"/>
                    </a:lnTo>
                    <a:lnTo>
                      <a:pt x="1965" y="3982"/>
                    </a:lnTo>
                    <a:lnTo>
                      <a:pt x="1964" y="3982"/>
                    </a:lnTo>
                    <a:lnTo>
                      <a:pt x="1964" y="3983"/>
                    </a:lnTo>
                    <a:lnTo>
                      <a:pt x="1962" y="3983"/>
                    </a:lnTo>
                    <a:lnTo>
                      <a:pt x="1962" y="3985"/>
                    </a:lnTo>
                    <a:lnTo>
                      <a:pt x="1960" y="3985"/>
                    </a:lnTo>
                    <a:lnTo>
                      <a:pt x="1960" y="3987"/>
                    </a:lnTo>
                    <a:lnTo>
                      <a:pt x="1959" y="3987"/>
                    </a:lnTo>
                    <a:lnTo>
                      <a:pt x="1959" y="3990"/>
                    </a:lnTo>
                    <a:lnTo>
                      <a:pt x="1957" y="3990"/>
                    </a:lnTo>
                    <a:lnTo>
                      <a:pt x="1957" y="3992"/>
                    </a:lnTo>
                    <a:lnTo>
                      <a:pt x="1955" y="3992"/>
                    </a:lnTo>
                    <a:lnTo>
                      <a:pt x="1955" y="3993"/>
                    </a:lnTo>
                    <a:lnTo>
                      <a:pt x="1954" y="3993"/>
                    </a:lnTo>
                    <a:lnTo>
                      <a:pt x="1954" y="3995"/>
                    </a:lnTo>
                    <a:lnTo>
                      <a:pt x="1952" y="3995"/>
                    </a:lnTo>
                    <a:lnTo>
                      <a:pt x="1952" y="3997"/>
                    </a:lnTo>
                    <a:lnTo>
                      <a:pt x="1950" y="3997"/>
                    </a:lnTo>
                    <a:lnTo>
                      <a:pt x="1950" y="3998"/>
                    </a:lnTo>
                    <a:lnTo>
                      <a:pt x="1949" y="3998"/>
                    </a:lnTo>
                    <a:lnTo>
                      <a:pt x="1949" y="4000"/>
                    </a:lnTo>
                    <a:lnTo>
                      <a:pt x="1947" y="4000"/>
                    </a:lnTo>
                    <a:lnTo>
                      <a:pt x="1947" y="4002"/>
                    </a:lnTo>
                    <a:lnTo>
                      <a:pt x="1945" y="4002"/>
                    </a:lnTo>
                    <a:lnTo>
                      <a:pt x="1945" y="4003"/>
                    </a:lnTo>
                    <a:lnTo>
                      <a:pt x="1944" y="4003"/>
                    </a:lnTo>
                    <a:lnTo>
                      <a:pt x="1944" y="4005"/>
                    </a:lnTo>
                    <a:lnTo>
                      <a:pt x="1942" y="4005"/>
                    </a:lnTo>
                    <a:lnTo>
                      <a:pt x="1942" y="4008"/>
                    </a:lnTo>
                    <a:lnTo>
                      <a:pt x="1940" y="4008"/>
                    </a:lnTo>
                    <a:lnTo>
                      <a:pt x="1940" y="4010"/>
                    </a:lnTo>
                    <a:lnTo>
                      <a:pt x="1939" y="4010"/>
                    </a:lnTo>
                    <a:lnTo>
                      <a:pt x="1939" y="4012"/>
                    </a:lnTo>
                    <a:lnTo>
                      <a:pt x="1937" y="4012"/>
                    </a:lnTo>
                    <a:lnTo>
                      <a:pt x="1937" y="4013"/>
                    </a:lnTo>
                    <a:lnTo>
                      <a:pt x="1935" y="4013"/>
                    </a:lnTo>
                    <a:lnTo>
                      <a:pt x="1935" y="4015"/>
                    </a:lnTo>
                    <a:lnTo>
                      <a:pt x="1934" y="4015"/>
                    </a:lnTo>
                    <a:lnTo>
                      <a:pt x="1934" y="4017"/>
                    </a:lnTo>
                    <a:lnTo>
                      <a:pt x="1932" y="4017"/>
                    </a:lnTo>
                    <a:lnTo>
                      <a:pt x="1932" y="4018"/>
                    </a:lnTo>
                    <a:lnTo>
                      <a:pt x="1930" y="4018"/>
                    </a:lnTo>
                    <a:lnTo>
                      <a:pt x="1930" y="4020"/>
                    </a:lnTo>
                    <a:lnTo>
                      <a:pt x="1929" y="4020"/>
                    </a:lnTo>
                    <a:lnTo>
                      <a:pt x="1929" y="4023"/>
                    </a:lnTo>
                    <a:lnTo>
                      <a:pt x="1927" y="4023"/>
                    </a:lnTo>
                    <a:lnTo>
                      <a:pt x="1927" y="4025"/>
                    </a:lnTo>
                    <a:lnTo>
                      <a:pt x="1925" y="4025"/>
                    </a:lnTo>
                    <a:lnTo>
                      <a:pt x="1925" y="4027"/>
                    </a:lnTo>
                    <a:lnTo>
                      <a:pt x="1924" y="4027"/>
                    </a:lnTo>
                    <a:lnTo>
                      <a:pt x="1924" y="4028"/>
                    </a:lnTo>
                    <a:lnTo>
                      <a:pt x="1922" y="4028"/>
                    </a:lnTo>
                    <a:lnTo>
                      <a:pt x="1922" y="4030"/>
                    </a:lnTo>
                    <a:lnTo>
                      <a:pt x="1920" y="4030"/>
                    </a:lnTo>
                    <a:lnTo>
                      <a:pt x="1920" y="4032"/>
                    </a:lnTo>
                    <a:lnTo>
                      <a:pt x="1919" y="4032"/>
                    </a:lnTo>
                    <a:lnTo>
                      <a:pt x="1919" y="4033"/>
                    </a:lnTo>
                    <a:lnTo>
                      <a:pt x="1917" y="4033"/>
                    </a:lnTo>
                    <a:lnTo>
                      <a:pt x="1917" y="4035"/>
                    </a:lnTo>
                    <a:lnTo>
                      <a:pt x="1915" y="4035"/>
                    </a:lnTo>
                    <a:lnTo>
                      <a:pt x="1915" y="4038"/>
                    </a:lnTo>
                    <a:lnTo>
                      <a:pt x="1914" y="4038"/>
                    </a:lnTo>
                    <a:lnTo>
                      <a:pt x="1914" y="4040"/>
                    </a:lnTo>
                    <a:lnTo>
                      <a:pt x="1912" y="4040"/>
                    </a:lnTo>
                    <a:lnTo>
                      <a:pt x="1912" y="4042"/>
                    </a:lnTo>
                    <a:lnTo>
                      <a:pt x="1910" y="4042"/>
                    </a:lnTo>
                    <a:lnTo>
                      <a:pt x="1910" y="4043"/>
                    </a:lnTo>
                    <a:lnTo>
                      <a:pt x="1909" y="4043"/>
                    </a:lnTo>
                    <a:lnTo>
                      <a:pt x="1909" y="4045"/>
                    </a:lnTo>
                    <a:lnTo>
                      <a:pt x="1907" y="4045"/>
                    </a:lnTo>
                    <a:lnTo>
                      <a:pt x="1907" y="4047"/>
                    </a:lnTo>
                    <a:lnTo>
                      <a:pt x="1905" y="4047"/>
                    </a:lnTo>
                    <a:lnTo>
                      <a:pt x="1905" y="4048"/>
                    </a:lnTo>
                    <a:lnTo>
                      <a:pt x="1904" y="4048"/>
                    </a:lnTo>
                    <a:lnTo>
                      <a:pt x="1904" y="4050"/>
                    </a:lnTo>
                    <a:lnTo>
                      <a:pt x="1902" y="4050"/>
                    </a:lnTo>
                    <a:lnTo>
                      <a:pt x="1902" y="4053"/>
                    </a:lnTo>
                    <a:lnTo>
                      <a:pt x="1900" y="4053"/>
                    </a:lnTo>
                    <a:lnTo>
                      <a:pt x="1900" y="4055"/>
                    </a:lnTo>
                    <a:lnTo>
                      <a:pt x="1899" y="4055"/>
                    </a:lnTo>
                    <a:lnTo>
                      <a:pt x="1899" y="4057"/>
                    </a:lnTo>
                    <a:lnTo>
                      <a:pt x="1897" y="4057"/>
                    </a:lnTo>
                    <a:lnTo>
                      <a:pt x="1897" y="4058"/>
                    </a:lnTo>
                    <a:lnTo>
                      <a:pt x="1895" y="4058"/>
                    </a:lnTo>
                    <a:lnTo>
                      <a:pt x="1895" y="4060"/>
                    </a:lnTo>
                    <a:lnTo>
                      <a:pt x="1894" y="4060"/>
                    </a:lnTo>
                    <a:lnTo>
                      <a:pt x="1894" y="4062"/>
                    </a:lnTo>
                    <a:lnTo>
                      <a:pt x="1892" y="4062"/>
                    </a:lnTo>
                    <a:lnTo>
                      <a:pt x="1892" y="4063"/>
                    </a:lnTo>
                    <a:lnTo>
                      <a:pt x="1890" y="4063"/>
                    </a:lnTo>
                    <a:lnTo>
                      <a:pt x="1890" y="4065"/>
                    </a:lnTo>
                    <a:lnTo>
                      <a:pt x="1889" y="4065"/>
                    </a:lnTo>
                    <a:lnTo>
                      <a:pt x="1889" y="4068"/>
                    </a:lnTo>
                    <a:lnTo>
                      <a:pt x="1887" y="4068"/>
                    </a:lnTo>
                    <a:lnTo>
                      <a:pt x="1887" y="4070"/>
                    </a:lnTo>
                    <a:lnTo>
                      <a:pt x="1885" y="4070"/>
                    </a:lnTo>
                    <a:lnTo>
                      <a:pt x="1885" y="4072"/>
                    </a:lnTo>
                    <a:lnTo>
                      <a:pt x="1884" y="4072"/>
                    </a:lnTo>
                    <a:lnTo>
                      <a:pt x="1884" y="4073"/>
                    </a:lnTo>
                    <a:lnTo>
                      <a:pt x="1882" y="4073"/>
                    </a:lnTo>
                    <a:lnTo>
                      <a:pt x="1882" y="4075"/>
                    </a:lnTo>
                    <a:lnTo>
                      <a:pt x="1880" y="4075"/>
                    </a:lnTo>
                    <a:lnTo>
                      <a:pt x="1880" y="4077"/>
                    </a:lnTo>
                    <a:lnTo>
                      <a:pt x="1879" y="4077"/>
                    </a:lnTo>
                    <a:lnTo>
                      <a:pt x="1879" y="4078"/>
                    </a:lnTo>
                    <a:lnTo>
                      <a:pt x="1877" y="4078"/>
                    </a:lnTo>
                    <a:lnTo>
                      <a:pt x="1877" y="4080"/>
                    </a:lnTo>
                    <a:lnTo>
                      <a:pt x="1875" y="4080"/>
                    </a:lnTo>
                    <a:lnTo>
                      <a:pt x="1875" y="4083"/>
                    </a:lnTo>
                    <a:lnTo>
                      <a:pt x="1874" y="4083"/>
                    </a:lnTo>
                    <a:lnTo>
                      <a:pt x="1874" y="4085"/>
                    </a:lnTo>
                    <a:lnTo>
                      <a:pt x="1872" y="4085"/>
                    </a:lnTo>
                    <a:lnTo>
                      <a:pt x="1872" y="4087"/>
                    </a:lnTo>
                    <a:lnTo>
                      <a:pt x="1870" y="4087"/>
                    </a:lnTo>
                    <a:lnTo>
                      <a:pt x="1870" y="4088"/>
                    </a:lnTo>
                    <a:lnTo>
                      <a:pt x="1869" y="4088"/>
                    </a:lnTo>
                    <a:lnTo>
                      <a:pt x="1869" y="4090"/>
                    </a:lnTo>
                    <a:lnTo>
                      <a:pt x="1867" y="4090"/>
                    </a:lnTo>
                    <a:lnTo>
                      <a:pt x="1867" y="4092"/>
                    </a:lnTo>
                    <a:lnTo>
                      <a:pt x="1865" y="4092"/>
                    </a:lnTo>
                    <a:lnTo>
                      <a:pt x="1865" y="4093"/>
                    </a:lnTo>
                    <a:lnTo>
                      <a:pt x="1864" y="4093"/>
                    </a:lnTo>
                    <a:lnTo>
                      <a:pt x="1864" y="4097"/>
                    </a:lnTo>
                    <a:lnTo>
                      <a:pt x="1862" y="4097"/>
                    </a:lnTo>
                    <a:lnTo>
                      <a:pt x="1862" y="4098"/>
                    </a:lnTo>
                    <a:lnTo>
                      <a:pt x="1860" y="4098"/>
                    </a:lnTo>
                    <a:lnTo>
                      <a:pt x="1860" y="4100"/>
                    </a:lnTo>
                    <a:lnTo>
                      <a:pt x="1859" y="4100"/>
                    </a:lnTo>
                    <a:lnTo>
                      <a:pt x="1859" y="4102"/>
                    </a:lnTo>
                    <a:lnTo>
                      <a:pt x="1857" y="4102"/>
                    </a:lnTo>
                    <a:lnTo>
                      <a:pt x="1857" y="4103"/>
                    </a:lnTo>
                    <a:lnTo>
                      <a:pt x="1855" y="4103"/>
                    </a:lnTo>
                    <a:lnTo>
                      <a:pt x="1855" y="4105"/>
                    </a:lnTo>
                    <a:lnTo>
                      <a:pt x="1854" y="4105"/>
                    </a:lnTo>
                    <a:lnTo>
                      <a:pt x="1854" y="4107"/>
                    </a:lnTo>
                    <a:lnTo>
                      <a:pt x="1852" y="4107"/>
                    </a:lnTo>
                    <a:lnTo>
                      <a:pt x="1852" y="4110"/>
                    </a:lnTo>
                    <a:lnTo>
                      <a:pt x="1850" y="4110"/>
                    </a:lnTo>
                    <a:lnTo>
                      <a:pt x="1850" y="4112"/>
                    </a:lnTo>
                    <a:lnTo>
                      <a:pt x="1849" y="4112"/>
                    </a:lnTo>
                    <a:lnTo>
                      <a:pt x="1849" y="4113"/>
                    </a:lnTo>
                    <a:lnTo>
                      <a:pt x="1847" y="4113"/>
                    </a:lnTo>
                    <a:lnTo>
                      <a:pt x="1847" y="4115"/>
                    </a:lnTo>
                    <a:lnTo>
                      <a:pt x="1845" y="4115"/>
                    </a:lnTo>
                    <a:lnTo>
                      <a:pt x="1845" y="4117"/>
                    </a:lnTo>
                    <a:lnTo>
                      <a:pt x="1844" y="4117"/>
                    </a:lnTo>
                    <a:lnTo>
                      <a:pt x="1844" y="4118"/>
                    </a:lnTo>
                    <a:lnTo>
                      <a:pt x="1842" y="4118"/>
                    </a:lnTo>
                    <a:lnTo>
                      <a:pt x="1842" y="4120"/>
                    </a:lnTo>
                    <a:lnTo>
                      <a:pt x="1840" y="4120"/>
                    </a:lnTo>
                    <a:lnTo>
                      <a:pt x="1840" y="4123"/>
                    </a:lnTo>
                    <a:lnTo>
                      <a:pt x="1839" y="4123"/>
                    </a:lnTo>
                    <a:lnTo>
                      <a:pt x="1839" y="4125"/>
                    </a:lnTo>
                    <a:lnTo>
                      <a:pt x="1837" y="4125"/>
                    </a:lnTo>
                    <a:lnTo>
                      <a:pt x="1837" y="4127"/>
                    </a:lnTo>
                    <a:lnTo>
                      <a:pt x="1835" y="4127"/>
                    </a:lnTo>
                    <a:lnTo>
                      <a:pt x="1835" y="4128"/>
                    </a:lnTo>
                    <a:lnTo>
                      <a:pt x="1834" y="4128"/>
                    </a:lnTo>
                    <a:lnTo>
                      <a:pt x="1834" y="4130"/>
                    </a:lnTo>
                    <a:lnTo>
                      <a:pt x="1832" y="4130"/>
                    </a:lnTo>
                    <a:lnTo>
                      <a:pt x="1832" y="4132"/>
                    </a:lnTo>
                    <a:lnTo>
                      <a:pt x="1830" y="4132"/>
                    </a:lnTo>
                    <a:lnTo>
                      <a:pt x="1830" y="4133"/>
                    </a:lnTo>
                    <a:lnTo>
                      <a:pt x="1829" y="4133"/>
                    </a:lnTo>
                    <a:lnTo>
                      <a:pt x="1829" y="4137"/>
                    </a:lnTo>
                    <a:lnTo>
                      <a:pt x="1827" y="4137"/>
                    </a:lnTo>
                    <a:lnTo>
                      <a:pt x="1827" y="4138"/>
                    </a:lnTo>
                    <a:lnTo>
                      <a:pt x="1825" y="4138"/>
                    </a:lnTo>
                    <a:lnTo>
                      <a:pt x="1825" y="4140"/>
                    </a:lnTo>
                    <a:lnTo>
                      <a:pt x="1824" y="4140"/>
                    </a:lnTo>
                    <a:lnTo>
                      <a:pt x="1824" y="4142"/>
                    </a:lnTo>
                    <a:lnTo>
                      <a:pt x="1822" y="4142"/>
                    </a:lnTo>
                    <a:lnTo>
                      <a:pt x="1822" y="4143"/>
                    </a:lnTo>
                    <a:lnTo>
                      <a:pt x="1820" y="4143"/>
                    </a:lnTo>
                    <a:lnTo>
                      <a:pt x="1820" y="4145"/>
                    </a:lnTo>
                    <a:lnTo>
                      <a:pt x="1819" y="4145"/>
                    </a:lnTo>
                    <a:lnTo>
                      <a:pt x="1819" y="4147"/>
                    </a:lnTo>
                    <a:lnTo>
                      <a:pt x="1817" y="4147"/>
                    </a:lnTo>
                    <a:lnTo>
                      <a:pt x="1817" y="4150"/>
                    </a:lnTo>
                    <a:lnTo>
                      <a:pt x="1815" y="4150"/>
                    </a:lnTo>
                    <a:lnTo>
                      <a:pt x="1815" y="4152"/>
                    </a:lnTo>
                    <a:lnTo>
                      <a:pt x="1814" y="4152"/>
                    </a:lnTo>
                    <a:lnTo>
                      <a:pt x="1814" y="4153"/>
                    </a:lnTo>
                    <a:lnTo>
                      <a:pt x="1812" y="4153"/>
                    </a:lnTo>
                    <a:lnTo>
                      <a:pt x="1812" y="4155"/>
                    </a:lnTo>
                    <a:lnTo>
                      <a:pt x="1810" y="4155"/>
                    </a:lnTo>
                    <a:lnTo>
                      <a:pt x="1810" y="4157"/>
                    </a:lnTo>
                    <a:lnTo>
                      <a:pt x="1809" y="4157"/>
                    </a:lnTo>
                    <a:lnTo>
                      <a:pt x="1809" y="4158"/>
                    </a:lnTo>
                    <a:lnTo>
                      <a:pt x="1807" y="4158"/>
                    </a:lnTo>
                    <a:lnTo>
                      <a:pt x="1807" y="4162"/>
                    </a:lnTo>
                    <a:lnTo>
                      <a:pt x="1805" y="4162"/>
                    </a:lnTo>
                    <a:lnTo>
                      <a:pt x="1805" y="4163"/>
                    </a:lnTo>
                    <a:lnTo>
                      <a:pt x="1804" y="4163"/>
                    </a:lnTo>
                    <a:lnTo>
                      <a:pt x="1804" y="4165"/>
                    </a:lnTo>
                    <a:lnTo>
                      <a:pt x="1802" y="4165"/>
                    </a:lnTo>
                    <a:lnTo>
                      <a:pt x="1802" y="4167"/>
                    </a:lnTo>
                    <a:lnTo>
                      <a:pt x="1800" y="4167"/>
                    </a:lnTo>
                    <a:lnTo>
                      <a:pt x="1800" y="4168"/>
                    </a:lnTo>
                    <a:lnTo>
                      <a:pt x="1799" y="4168"/>
                    </a:lnTo>
                    <a:lnTo>
                      <a:pt x="1799" y="4170"/>
                    </a:lnTo>
                    <a:lnTo>
                      <a:pt x="1797" y="4170"/>
                    </a:lnTo>
                    <a:lnTo>
                      <a:pt x="1797" y="4172"/>
                    </a:lnTo>
                    <a:lnTo>
                      <a:pt x="1795" y="4172"/>
                    </a:lnTo>
                    <a:lnTo>
                      <a:pt x="1795" y="4175"/>
                    </a:lnTo>
                    <a:lnTo>
                      <a:pt x="1794" y="4175"/>
                    </a:lnTo>
                    <a:lnTo>
                      <a:pt x="1794" y="4177"/>
                    </a:lnTo>
                    <a:lnTo>
                      <a:pt x="1792" y="4177"/>
                    </a:lnTo>
                    <a:lnTo>
                      <a:pt x="1792" y="4178"/>
                    </a:lnTo>
                    <a:lnTo>
                      <a:pt x="1790" y="4178"/>
                    </a:lnTo>
                    <a:lnTo>
                      <a:pt x="1790" y="4180"/>
                    </a:lnTo>
                    <a:lnTo>
                      <a:pt x="1789" y="4180"/>
                    </a:lnTo>
                    <a:lnTo>
                      <a:pt x="1789" y="4182"/>
                    </a:lnTo>
                    <a:lnTo>
                      <a:pt x="1787" y="4182"/>
                    </a:lnTo>
                    <a:lnTo>
                      <a:pt x="1787" y="4183"/>
                    </a:lnTo>
                    <a:lnTo>
                      <a:pt x="1785" y="4183"/>
                    </a:lnTo>
                    <a:lnTo>
                      <a:pt x="1785" y="4187"/>
                    </a:lnTo>
                    <a:lnTo>
                      <a:pt x="1784" y="4187"/>
                    </a:lnTo>
                    <a:lnTo>
                      <a:pt x="1784" y="4188"/>
                    </a:lnTo>
                    <a:lnTo>
                      <a:pt x="1782" y="4188"/>
                    </a:lnTo>
                    <a:lnTo>
                      <a:pt x="1782" y="4190"/>
                    </a:lnTo>
                    <a:lnTo>
                      <a:pt x="1780" y="4190"/>
                    </a:lnTo>
                    <a:lnTo>
                      <a:pt x="1780" y="4192"/>
                    </a:lnTo>
                    <a:lnTo>
                      <a:pt x="1779" y="4192"/>
                    </a:lnTo>
                    <a:lnTo>
                      <a:pt x="1779" y="4193"/>
                    </a:lnTo>
                    <a:lnTo>
                      <a:pt x="1777" y="4193"/>
                    </a:lnTo>
                    <a:lnTo>
                      <a:pt x="1777" y="4195"/>
                    </a:lnTo>
                    <a:lnTo>
                      <a:pt x="1775" y="4195"/>
                    </a:lnTo>
                    <a:lnTo>
                      <a:pt x="1775" y="4198"/>
                    </a:lnTo>
                    <a:lnTo>
                      <a:pt x="1774" y="4198"/>
                    </a:lnTo>
                    <a:lnTo>
                      <a:pt x="1774" y="4200"/>
                    </a:lnTo>
                    <a:lnTo>
                      <a:pt x="1772" y="4200"/>
                    </a:lnTo>
                    <a:lnTo>
                      <a:pt x="1772" y="4202"/>
                    </a:lnTo>
                    <a:lnTo>
                      <a:pt x="1770" y="4202"/>
                    </a:lnTo>
                    <a:lnTo>
                      <a:pt x="1770" y="4203"/>
                    </a:lnTo>
                    <a:lnTo>
                      <a:pt x="1769" y="4203"/>
                    </a:lnTo>
                    <a:lnTo>
                      <a:pt x="1769" y="4205"/>
                    </a:lnTo>
                    <a:lnTo>
                      <a:pt x="1767" y="4205"/>
                    </a:lnTo>
                    <a:lnTo>
                      <a:pt x="1767" y="4207"/>
                    </a:lnTo>
                    <a:lnTo>
                      <a:pt x="1765" y="4207"/>
                    </a:lnTo>
                    <a:lnTo>
                      <a:pt x="1765" y="4210"/>
                    </a:lnTo>
                    <a:lnTo>
                      <a:pt x="1764" y="4210"/>
                    </a:lnTo>
                    <a:lnTo>
                      <a:pt x="1764" y="4212"/>
                    </a:lnTo>
                    <a:lnTo>
                      <a:pt x="1762" y="4212"/>
                    </a:lnTo>
                    <a:lnTo>
                      <a:pt x="1762" y="4213"/>
                    </a:lnTo>
                    <a:lnTo>
                      <a:pt x="1760" y="4213"/>
                    </a:lnTo>
                    <a:lnTo>
                      <a:pt x="1760" y="4215"/>
                    </a:lnTo>
                    <a:lnTo>
                      <a:pt x="1759" y="4215"/>
                    </a:lnTo>
                    <a:lnTo>
                      <a:pt x="1759" y="4217"/>
                    </a:lnTo>
                    <a:lnTo>
                      <a:pt x="1757" y="4217"/>
                    </a:lnTo>
                    <a:lnTo>
                      <a:pt x="1757" y="4218"/>
                    </a:lnTo>
                    <a:lnTo>
                      <a:pt x="1755" y="4218"/>
                    </a:lnTo>
                    <a:lnTo>
                      <a:pt x="1755" y="4222"/>
                    </a:lnTo>
                    <a:lnTo>
                      <a:pt x="1754" y="4222"/>
                    </a:lnTo>
                    <a:lnTo>
                      <a:pt x="1754" y="4223"/>
                    </a:lnTo>
                    <a:lnTo>
                      <a:pt x="1752" y="4223"/>
                    </a:lnTo>
                    <a:lnTo>
                      <a:pt x="1752" y="4225"/>
                    </a:lnTo>
                    <a:lnTo>
                      <a:pt x="1750" y="4225"/>
                    </a:lnTo>
                    <a:lnTo>
                      <a:pt x="1750" y="4227"/>
                    </a:lnTo>
                    <a:lnTo>
                      <a:pt x="1749" y="4227"/>
                    </a:lnTo>
                    <a:lnTo>
                      <a:pt x="1749" y="4228"/>
                    </a:lnTo>
                    <a:lnTo>
                      <a:pt x="1747" y="4228"/>
                    </a:lnTo>
                    <a:lnTo>
                      <a:pt x="1747" y="4232"/>
                    </a:lnTo>
                    <a:lnTo>
                      <a:pt x="1745" y="4232"/>
                    </a:lnTo>
                    <a:lnTo>
                      <a:pt x="1745" y="4233"/>
                    </a:lnTo>
                    <a:lnTo>
                      <a:pt x="1744" y="4233"/>
                    </a:lnTo>
                    <a:lnTo>
                      <a:pt x="1744" y="4235"/>
                    </a:lnTo>
                    <a:lnTo>
                      <a:pt x="1742" y="4235"/>
                    </a:lnTo>
                    <a:lnTo>
                      <a:pt x="1742" y="4237"/>
                    </a:lnTo>
                    <a:lnTo>
                      <a:pt x="1740" y="4237"/>
                    </a:lnTo>
                    <a:lnTo>
                      <a:pt x="1740" y="4238"/>
                    </a:lnTo>
                    <a:lnTo>
                      <a:pt x="1739" y="4238"/>
                    </a:lnTo>
                    <a:lnTo>
                      <a:pt x="1739" y="4240"/>
                    </a:lnTo>
                    <a:lnTo>
                      <a:pt x="1737" y="4240"/>
                    </a:lnTo>
                    <a:lnTo>
                      <a:pt x="1737" y="4243"/>
                    </a:lnTo>
                    <a:lnTo>
                      <a:pt x="1735" y="4243"/>
                    </a:lnTo>
                    <a:lnTo>
                      <a:pt x="1735" y="4245"/>
                    </a:lnTo>
                    <a:lnTo>
                      <a:pt x="1734" y="4245"/>
                    </a:lnTo>
                    <a:lnTo>
                      <a:pt x="1734" y="4247"/>
                    </a:lnTo>
                    <a:lnTo>
                      <a:pt x="1732" y="4247"/>
                    </a:lnTo>
                    <a:lnTo>
                      <a:pt x="1732" y="4248"/>
                    </a:lnTo>
                    <a:lnTo>
                      <a:pt x="1730" y="4248"/>
                    </a:lnTo>
                    <a:lnTo>
                      <a:pt x="1730" y="4250"/>
                    </a:lnTo>
                    <a:lnTo>
                      <a:pt x="1729" y="4250"/>
                    </a:lnTo>
                    <a:lnTo>
                      <a:pt x="1729" y="4253"/>
                    </a:lnTo>
                    <a:lnTo>
                      <a:pt x="1727" y="4253"/>
                    </a:lnTo>
                    <a:lnTo>
                      <a:pt x="1727" y="4255"/>
                    </a:lnTo>
                    <a:lnTo>
                      <a:pt x="1725" y="4255"/>
                    </a:lnTo>
                    <a:lnTo>
                      <a:pt x="1725" y="4257"/>
                    </a:lnTo>
                    <a:lnTo>
                      <a:pt x="1724" y="4257"/>
                    </a:lnTo>
                    <a:lnTo>
                      <a:pt x="1724" y="4258"/>
                    </a:lnTo>
                    <a:lnTo>
                      <a:pt x="1722" y="4258"/>
                    </a:lnTo>
                    <a:lnTo>
                      <a:pt x="1722" y="4260"/>
                    </a:lnTo>
                    <a:lnTo>
                      <a:pt x="1720" y="4260"/>
                    </a:lnTo>
                    <a:lnTo>
                      <a:pt x="1720" y="4262"/>
                    </a:lnTo>
                    <a:lnTo>
                      <a:pt x="1719" y="4262"/>
                    </a:lnTo>
                    <a:lnTo>
                      <a:pt x="1719" y="4265"/>
                    </a:lnTo>
                    <a:lnTo>
                      <a:pt x="1717" y="4265"/>
                    </a:lnTo>
                    <a:lnTo>
                      <a:pt x="1717" y="4267"/>
                    </a:lnTo>
                    <a:lnTo>
                      <a:pt x="1715" y="4267"/>
                    </a:lnTo>
                    <a:lnTo>
                      <a:pt x="1715" y="4268"/>
                    </a:lnTo>
                    <a:lnTo>
                      <a:pt x="1714" y="4268"/>
                    </a:lnTo>
                    <a:lnTo>
                      <a:pt x="1714" y="4270"/>
                    </a:lnTo>
                    <a:lnTo>
                      <a:pt x="1712" y="4270"/>
                    </a:lnTo>
                    <a:lnTo>
                      <a:pt x="1712" y="4272"/>
                    </a:lnTo>
                    <a:lnTo>
                      <a:pt x="1710" y="4272"/>
                    </a:lnTo>
                    <a:lnTo>
                      <a:pt x="1710" y="4275"/>
                    </a:lnTo>
                    <a:lnTo>
                      <a:pt x="1709" y="4275"/>
                    </a:lnTo>
                    <a:lnTo>
                      <a:pt x="1709" y="4277"/>
                    </a:lnTo>
                    <a:lnTo>
                      <a:pt x="1707" y="4277"/>
                    </a:lnTo>
                    <a:lnTo>
                      <a:pt x="1707" y="4278"/>
                    </a:lnTo>
                    <a:lnTo>
                      <a:pt x="1705" y="4278"/>
                    </a:lnTo>
                    <a:lnTo>
                      <a:pt x="1705" y="4280"/>
                    </a:lnTo>
                    <a:lnTo>
                      <a:pt x="1704" y="4280"/>
                    </a:lnTo>
                    <a:lnTo>
                      <a:pt x="1704" y="4282"/>
                    </a:lnTo>
                    <a:lnTo>
                      <a:pt x="1702" y="4282"/>
                    </a:lnTo>
                    <a:lnTo>
                      <a:pt x="1702" y="4283"/>
                    </a:lnTo>
                    <a:lnTo>
                      <a:pt x="1700" y="4283"/>
                    </a:lnTo>
                    <a:lnTo>
                      <a:pt x="1700" y="4287"/>
                    </a:lnTo>
                    <a:lnTo>
                      <a:pt x="1699" y="4287"/>
                    </a:lnTo>
                    <a:lnTo>
                      <a:pt x="1699" y="4288"/>
                    </a:lnTo>
                    <a:lnTo>
                      <a:pt x="1697" y="4288"/>
                    </a:lnTo>
                    <a:lnTo>
                      <a:pt x="1697" y="4290"/>
                    </a:lnTo>
                    <a:lnTo>
                      <a:pt x="1695" y="4290"/>
                    </a:lnTo>
                    <a:lnTo>
                      <a:pt x="1695" y="4292"/>
                    </a:lnTo>
                    <a:lnTo>
                      <a:pt x="1694" y="4292"/>
                    </a:lnTo>
                    <a:lnTo>
                      <a:pt x="1694" y="4293"/>
                    </a:lnTo>
                    <a:lnTo>
                      <a:pt x="1692" y="4293"/>
                    </a:lnTo>
                    <a:lnTo>
                      <a:pt x="1692" y="4297"/>
                    </a:lnTo>
                    <a:lnTo>
                      <a:pt x="1690" y="4297"/>
                    </a:lnTo>
                    <a:lnTo>
                      <a:pt x="1690" y="4298"/>
                    </a:lnTo>
                    <a:lnTo>
                      <a:pt x="1689" y="4298"/>
                    </a:lnTo>
                    <a:lnTo>
                      <a:pt x="1689" y="4300"/>
                    </a:lnTo>
                    <a:lnTo>
                      <a:pt x="1687" y="4300"/>
                    </a:lnTo>
                    <a:lnTo>
                      <a:pt x="1687" y="4302"/>
                    </a:lnTo>
                    <a:lnTo>
                      <a:pt x="1685" y="4302"/>
                    </a:lnTo>
                    <a:lnTo>
                      <a:pt x="1685" y="4303"/>
                    </a:lnTo>
                    <a:lnTo>
                      <a:pt x="1684" y="4303"/>
                    </a:lnTo>
                    <a:lnTo>
                      <a:pt x="1684" y="4307"/>
                    </a:lnTo>
                    <a:lnTo>
                      <a:pt x="1682" y="4307"/>
                    </a:lnTo>
                    <a:lnTo>
                      <a:pt x="1682" y="4308"/>
                    </a:lnTo>
                    <a:lnTo>
                      <a:pt x="1680" y="4308"/>
                    </a:lnTo>
                    <a:lnTo>
                      <a:pt x="1680" y="4310"/>
                    </a:lnTo>
                    <a:lnTo>
                      <a:pt x="1679" y="4310"/>
                    </a:lnTo>
                    <a:lnTo>
                      <a:pt x="1679" y="4312"/>
                    </a:lnTo>
                    <a:lnTo>
                      <a:pt x="1677" y="4312"/>
                    </a:lnTo>
                    <a:lnTo>
                      <a:pt x="1677" y="4313"/>
                    </a:lnTo>
                    <a:lnTo>
                      <a:pt x="1675" y="4313"/>
                    </a:lnTo>
                    <a:lnTo>
                      <a:pt x="1675" y="4317"/>
                    </a:lnTo>
                    <a:lnTo>
                      <a:pt x="1674" y="4317"/>
                    </a:lnTo>
                    <a:lnTo>
                      <a:pt x="1674" y="4318"/>
                    </a:lnTo>
                    <a:lnTo>
                      <a:pt x="1672" y="4318"/>
                    </a:lnTo>
                    <a:lnTo>
                      <a:pt x="1672" y="4320"/>
                    </a:lnTo>
                    <a:lnTo>
                      <a:pt x="1670" y="4320"/>
                    </a:lnTo>
                    <a:lnTo>
                      <a:pt x="1670" y="4322"/>
                    </a:lnTo>
                    <a:lnTo>
                      <a:pt x="1669" y="4322"/>
                    </a:lnTo>
                    <a:lnTo>
                      <a:pt x="1669" y="4323"/>
                    </a:lnTo>
                    <a:lnTo>
                      <a:pt x="1667" y="4323"/>
                    </a:lnTo>
                    <a:lnTo>
                      <a:pt x="1667" y="4327"/>
                    </a:lnTo>
                    <a:lnTo>
                      <a:pt x="1665" y="4327"/>
                    </a:lnTo>
                    <a:lnTo>
                      <a:pt x="1665" y="4328"/>
                    </a:lnTo>
                    <a:lnTo>
                      <a:pt x="1664" y="4328"/>
                    </a:lnTo>
                    <a:lnTo>
                      <a:pt x="1664" y="4330"/>
                    </a:lnTo>
                    <a:lnTo>
                      <a:pt x="1662" y="4330"/>
                    </a:lnTo>
                    <a:lnTo>
                      <a:pt x="1662" y="4332"/>
                    </a:lnTo>
                    <a:lnTo>
                      <a:pt x="1660" y="4332"/>
                    </a:lnTo>
                    <a:lnTo>
                      <a:pt x="1660" y="4333"/>
                    </a:lnTo>
                    <a:lnTo>
                      <a:pt x="1659" y="4333"/>
                    </a:lnTo>
                    <a:lnTo>
                      <a:pt x="1659" y="4337"/>
                    </a:lnTo>
                    <a:lnTo>
                      <a:pt x="1657" y="4337"/>
                    </a:lnTo>
                    <a:lnTo>
                      <a:pt x="1657" y="4338"/>
                    </a:lnTo>
                    <a:lnTo>
                      <a:pt x="1655" y="4338"/>
                    </a:lnTo>
                    <a:lnTo>
                      <a:pt x="1655" y="4340"/>
                    </a:lnTo>
                    <a:lnTo>
                      <a:pt x="1654" y="4340"/>
                    </a:lnTo>
                    <a:lnTo>
                      <a:pt x="1654" y="4342"/>
                    </a:lnTo>
                    <a:lnTo>
                      <a:pt x="1652" y="4342"/>
                    </a:lnTo>
                    <a:lnTo>
                      <a:pt x="1652" y="4343"/>
                    </a:lnTo>
                    <a:lnTo>
                      <a:pt x="1650" y="4343"/>
                    </a:lnTo>
                    <a:lnTo>
                      <a:pt x="1650" y="4347"/>
                    </a:lnTo>
                    <a:lnTo>
                      <a:pt x="1649" y="4347"/>
                    </a:lnTo>
                    <a:lnTo>
                      <a:pt x="1649" y="4348"/>
                    </a:lnTo>
                    <a:lnTo>
                      <a:pt x="1647" y="4348"/>
                    </a:lnTo>
                    <a:lnTo>
                      <a:pt x="1647" y="4350"/>
                    </a:lnTo>
                    <a:lnTo>
                      <a:pt x="1645" y="4350"/>
                    </a:lnTo>
                    <a:lnTo>
                      <a:pt x="1645" y="4352"/>
                    </a:lnTo>
                    <a:lnTo>
                      <a:pt x="1644" y="4352"/>
                    </a:lnTo>
                    <a:lnTo>
                      <a:pt x="1644" y="4355"/>
                    </a:lnTo>
                    <a:lnTo>
                      <a:pt x="1642" y="4355"/>
                    </a:lnTo>
                    <a:lnTo>
                      <a:pt x="1642" y="4357"/>
                    </a:lnTo>
                    <a:lnTo>
                      <a:pt x="1640" y="4357"/>
                    </a:lnTo>
                    <a:lnTo>
                      <a:pt x="1640" y="4358"/>
                    </a:lnTo>
                    <a:lnTo>
                      <a:pt x="1639" y="4358"/>
                    </a:lnTo>
                    <a:lnTo>
                      <a:pt x="1639" y="4360"/>
                    </a:lnTo>
                    <a:lnTo>
                      <a:pt x="1637" y="4360"/>
                    </a:lnTo>
                    <a:lnTo>
                      <a:pt x="1637" y="4362"/>
                    </a:lnTo>
                    <a:lnTo>
                      <a:pt x="1635" y="4362"/>
                    </a:lnTo>
                    <a:lnTo>
                      <a:pt x="1635" y="4365"/>
                    </a:lnTo>
                    <a:lnTo>
                      <a:pt x="1634" y="4365"/>
                    </a:lnTo>
                    <a:lnTo>
                      <a:pt x="1634" y="4367"/>
                    </a:lnTo>
                    <a:lnTo>
                      <a:pt x="1632" y="4367"/>
                    </a:lnTo>
                    <a:lnTo>
                      <a:pt x="1632" y="4368"/>
                    </a:lnTo>
                    <a:lnTo>
                      <a:pt x="1630" y="4368"/>
                    </a:lnTo>
                    <a:lnTo>
                      <a:pt x="1630" y="4370"/>
                    </a:lnTo>
                    <a:lnTo>
                      <a:pt x="1629" y="4370"/>
                    </a:lnTo>
                    <a:lnTo>
                      <a:pt x="1629" y="4372"/>
                    </a:lnTo>
                    <a:lnTo>
                      <a:pt x="1627" y="4372"/>
                    </a:lnTo>
                    <a:lnTo>
                      <a:pt x="1627" y="4375"/>
                    </a:lnTo>
                    <a:lnTo>
                      <a:pt x="1625" y="4375"/>
                    </a:lnTo>
                    <a:lnTo>
                      <a:pt x="1625" y="4377"/>
                    </a:lnTo>
                    <a:lnTo>
                      <a:pt x="1624" y="4377"/>
                    </a:lnTo>
                    <a:lnTo>
                      <a:pt x="1624" y="4378"/>
                    </a:lnTo>
                    <a:lnTo>
                      <a:pt x="1622" y="4378"/>
                    </a:lnTo>
                    <a:lnTo>
                      <a:pt x="1622" y="4380"/>
                    </a:lnTo>
                    <a:lnTo>
                      <a:pt x="1620" y="4380"/>
                    </a:lnTo>
                    <a:lnTo>
                      <a:pt x="1620" y="4382"/>
                    </a:lnTo>
                    <a:lnTo>
                      <a:pt x="1619" y="4382"/>
                    </a:lnTo>
                    <a:lnTo>
                      <a:pt x="1619" y="4385"/>
                    </a:lnTo>
                    <a:lnTo>
                      <a:pt x="1617" y="4385"/>
                    </a:lnTo>
                    <a:lnTo>
                      <a:pt x="1617" y="4387"/>
                    </a:lnTo>
                    <a:lnTo>
                      <a:pt x="1615" y="4387"/>
                    </a:lnTo>
                    <a:lnTo>
                      <a:pt x="1615" y="4388"/>
                    </a:lnTo>
                    <a:lnTo>
                      <a:pt x="1614" y="4388"/>
                    </a:lnTo>
                    <a:lnTo>
                      <a:pt x="1614" y="4390"/>
                    </a:lnTo>
                    <a:lnTo>
                      <a:pt x="1612" y="4390"/>
                    </a:lnTo>
                    <a:lnTo>
                      <a:pt x="1612" y="4393"/>
                    </a:lnTo>
                    <a:lnTo>
                      <a:pt x="1610" y="4393"/>
                    </a:lnTo>
                    <a:lnTo>
                      <a:pt x="1610" y="4395"/>
                    </a:lnTo>
                    <a:lnTo>
                      <a:pt x="1609" y="4395"/>
                    </a:lnTo>
                    <a:lnTo>
                      <a:pt x="1609" y="4397"/>
                    </a:lnTo>
                    <a:lnTo>
                      <a:pt x="1607" y="4397"/>
                    </a:lnTo>
                    <a:lnTo>
                      <a:pt x="1607" y="4398"/>
                    </a:lnTo>
                    <a:lnTo>
                      <a:pt x="1605" y="4398"/>
                    </a:lnTo>
                    <a:lnTo>
                      <a:pt x="1605" y="4400"/>
                    </a:lnTo>
                    <a:lnTo>
                      <a:pt x="1604" y="4400"/>
                    </a:lnTo>
                    <a:lnTo>
                      <a:pt x="1604" y="4403"/>
                    </a:lnTo>
                    <a:lnTo>
                      <a:pt x="1602" y="4403"/>
                    </a:lnTo>
                    <a:lnTo>
                      <a:pt x="1602" y="4405"/>
                    </a:lnTo>
                    <a:lnTo>
                      <a:pt x="1600" y="4405"/>
                    </a:lnTo>
                    <a:lnTo>
                      <a:pt x="1600" y="4407"/>
                    </a:lnTo>
                    <a:lnTo>
                      <a:pt x="1599" y="4407"/>
                    </a:lnTo>
                    <a:lnTo>
                      <a:pt x="1599" y="4408"/>
                    </a:lnTo>
                    <a:lnTo>
                      <a:pt x="1597" y="4408"/>
                    </a:lnTo>
                    <a:lnTo>
                      <a:pt x="1597" y="4412"/>
                    </a:lnTo>
                    <a:lnTo>
                      <a:pt x="1595" y="4412"/>
                    </a:lnTo>
                    <a:lnTo>
                      <a:pt x="1595" y="4413"/>
                    </a:lnTo>
                    <a:lnTo>
                      <a:pt x="1594" y="4413"/>
                    </a:lnTo>
                    <a:lnTo>
                      <a:pt x="1594" y="4415"/>
                    </a:lnTo>
                    <a:lnTo>
                      <a:pt x="1592" y="4415"/>
                    </a:lnTo>
                    <a:lnTo>
                      <a:pt x="1592" y="4417"/>
                    </a:lnTo>
                    <a:lnTo>
                      <a:pt x="1590" y="4417"/>
                    </a:lnTo>
                    <a:lnTo>
                      <a:pt x="1590" y="4418"/>
                    </a:lnTo>
                    <a:lnTo>
                      <a:pt x="1589" y="4418"/>
                    </a:lnTo>
                    <a:lnTo>
                      <a:pt x="1589" y="4422"/>
                    </a:lnTo>
                    <a:lnTo>
                      <a:pt x="1587" y="4422"/>
                    </a:lnTo>
                    <a:lnTo>
                      <a:pt x="1587" y="4423"/>
                    </a:lnTo>
                    <a:lnTo>
                      <a:pt x="1585" y="4423"/>
                    </a:lnTo>
                    <a:lnTo>
                      <a:pt x="1585" y="4425"/>
                    </a:lnTo>
                    <a:lnTo>
                      <a:pt x="1584" y="4425"/>
                    </a:lnTo>
                    <a:lnTo>
                      <a:pt x="1584" y="4427"/>
                    </a:lnTo>
                    <a:lnTo>
                      <a:pt x="1582" y="4427"/>
                    </a:lnTo>
                    <a:lnTo>
                      <a:pt x="1582" y="4430"/>
                    </a:lnTo>
                    <a:lnTo>
                      <a:pt x="1580" y="4430"/>
                    </a:lnTo>
                    <a:lnTo>
                      <a:pt x="1580" y="4432"/>
                    </a:lnTo>
                    <a:lnTo>
                      <a:pt x="1579" y="4432"/>
                    </a:lnTo>
                    <a:lnTo>
                      <a:pt x="1579" y="4433"/>
                    </a:lnTo>
                    <a:lnTo>
                      <a:pt x="1577" y="4433"/>
                    </a:lnTo>
                    <a:lnTo>
                      <a:pt x="1577" y="4435"/>
                    </a:lnTo>
                    <a:lnTo>
                      <a:pt x="1575" y="4435"/>
                    </a:lnTo>
                    <a:lnTo>
                      <a:pt x="1575" y="4438"/>
                    </a:lnTo>
                    <a:lnTo>
                      <a:pt x="1574" y="4438"/>
                    </a:lnTo>
                    <a:lnTo>
                      <a:pt x="1574" y="4440"/>
                    </a:lnTo>
                    <a:lnTo>
                      <a:pt x="1572" y="4440"/>
                    </a:lnTo>
                    <a:lnTo>
                      <a:pt x="1572" y="4442"/>
                    </a:lnTo>
                    <a:lnTo>
                      <a:pt x="1570" y="4442"/>
                    </a:lnTo>
                    <a:lnTo>
                      <a:pt x="1570" y="4443"/>
                    </a:lnTo>
                    <a:lnTo>
                      <a:pt x="1569" y="4443"/>
                    </a:lnTo>
                    <a:lnTo>
                      <a:pt x="1569" y="4447"/>
                    </a:lnTo>
                    <a:lnTo>
                      <a:pt x="1567" y="4447"/>
                    </a:lnTo>
                    <a:lnTo>
                      <a:pt x="1567" y="4448"/>
                    </a:lnTo>
                    <a:lnTo>
                      <a:pt x="1565" y="4448"/>
                    </a:lnTo>
                    <a:lnTo>
                      <a:pt x="1565" y="4450"/>
                    </a:lnTo>
                    <a:lnTo>
                      <a:pt x="1564" y="4450"/>
                    </a:lnTo>
                    <a:lnTo>
                      <a:pt x="1564" y="4452"/>
                    </a:lnTo>
                    <a:lnTo>
                      <a:pt x="1562" y="4452"/>
                    </a:lnTo>
                    <a:lnTo>
                      <a:pt x="1562" y="4453"/>
                    </a:lnTo>
                    <a:lnTo>
                      <a:pt x="1560" y="4453"/>
                    </a:lnTo>
                    <a:lnTo>
                      <a:pt x="1560" y="4457"/>
                    </a:lnTo>
                    <a:lnTo>
                      <a:pt x="1559" y="4457"/>
                    </a:lnTo>
                    <a:lnTo>
                      <a:pt x="1559" y="4458"/>
                    </a:lnTo>
                    <a:lnTo>
                      <a:pt x="1557" y="4458"/>
                    </a:lnTo>
                    <a:lnTo>
                      <a:pt x="1557" y="4460"/>
                    </a:lnTo>
                    <a:lnTo>
                      <a:pt x="1555" y="4460"/>
                    </a:lnTo>
                    <a:lnTo>
                      <a:pt x="1555" y="4462"/>
                    </a:lnTo>
                    <a:lnTo>
                      <a:pt x="1554" y="4462"/>
                    </a:lnTo>
                    <a:lnTo>
                      <a:pt x="1554" y="4465"/>
                    </a:lnTo>
                    <a:lnTo>
                      <a:pt x="1552" y="4465"/>
                    </a:lnTo>
                    <a:lnTo>
                      <a:pt x="1552" y="4467"/>
                    </a:lnTo>
                    <a:lnTo>
                      <a:pt x="1550" y="4467"/>
                    </a:lnTo>
                    <a:lnTo>
                      <a:pt x="1550" y="4468"/>
                    </a:lnTo>
                    <a:lnTo>
                      <a:pt x="1549" y="4468"/>
                    </a:lnTo>
                    <a:lnTo>
                      <a:pt x="1549" y="4470"/>
                    </a:lnTo>
                    <a:lnTo>
                      <a:pt x="1547" y="4470"/>
                    </a:lnTo>
                    <a:lnTo>
                      <a:pt x="1547" y="4473"/>
                    </a:lnTo>
                    <a:lnTo>
                      <a:pt x="1545" y="4473"/>
                    </a:lnTo>
                    <a:lnTo>
                      <a:pt x="1545" y="4475"/>
                    </a:lnTo>
                    <a:lnTo>
                      <a:pt x="1544" y="4475"/>
                    </a:lnTo>
                    <a:lnTo>
                      <a:pt x="1544" y="4477"/>
                    </a:lnTo>
                    <a:lnTo>
                      <a:pt x="1542" y="4477"/>
                    </a:lnTo>
                    <a:lnTo>
                      <a:pt x="1542" y="4478"/>
                    </a:lnTo>
                    <a:lnTo>
                      <a:pt x="1540" y="4478"/>
                    </a:lnTo>
                    <a:lnTo>
                      <a:pt x="1540" y="4482"/>
                    </a:lnTo>
                    <a:lnTo>
                      <a:pt x="1539" y="4482"/>
                    </a:lnTo>
                    <a:lnTo>
                      <a:pt x="1539" y="4483"/>
                    </a:lnTo>
                    <a:lnTo>
                      <a:pt x="1537" y="4483"/>
                    </a:lnTo>
                    <a:lnTo>
                      <a:pt x="1537" y="4485"/>
                    </a:lnTo>
                    <a:lnTo>
                      <a:pt x="1535" y="4485"/>
                    </a:lnTo>
                    <a:lnTo>
                      <a:pt x="1535" y="4487"/>
                    </a:lnTo>
                    <a:lnTo>
                      <a:pt x="1534" y="4487"/>
                    </a:lnTo>
                    <a:lnTo>
                      <a:pt x="1534" y="4490"/>
                    </a:lnTo>
                    <a:lnTo>
                      <a:pt x="1532" y="4490"/>
                    </a:lnTo>
                    <a:lnTo>
                      <a:pt x="1532" y="4492"/>
                    </a:lnTo>
                    <a:lnTo>
                      <a:pt x="1530" y="4492"/>
                    </a:lnTo>
                    <a:lnTo>
                      <a:pt x="1530" y="4493"/>
                    </a:lnTo>
                    <a:lnTo>
                      <a:pt x="1529" y="4493"/>
                    </a:lnTo>
                    <a:lnTo>
                      <a:pt x="1529" y="4495"/>
                    </a:lnTo>
                    <a:lnTo>
                      <a:pt x="1527" y="4495"/>
                    </a:lnTo>
                    <a:lnTo>
                      <a:pt x="1527" y="4498"/>
                    </a:lnTo>
                    <a:lnTo>
                      <a:pt x="1525" y="4498"/>
                    </a:lnTo>
                    <a:lnTo>
                      <a:pt x="1525" y="4500"/>
                    </a:lnTo>
                    <a:lnTo>
                      <a:pt x="1524" y="4500"/>
                    </a:lnTo>
                    <a:lnTo>
                      <a:pt x="1524" y="4502"/>
                    </a:lnTo>
                    <a:lnTo>
                      <a:pt x="1522" y="4502"/>
                    </a:lnTo>
                    <a:lnTo>
                      <a:pt x="1522" y="4503"/>
                    </a:lnTo>
                    <a:lnTo>
                      <a:pt x="1520" y="4503"/>
                    </a:lnTo>
                    <a:lnTo>
                      <a:pt x="1520" y="4507"/>
                    </a:lnTo>
                    <a:lnTo>
                      <a:pt x="1519" y="4507"/>
                    </a:lnTo>
                    <a:lnTo>
                      <a:pt x="1519" y="4508"/>
                    </a:lnTo>
                    <a:lnTo>
                      <a:pt x="1517" y="4508"/>
                    </a:lnTo>
                    <a:lnTo>
                      <a:pt x="1517" y="4510"/>
                    </a:lnTo>
                    <a:lnTo>
                      <a:pt x="1515" y="4510"/>
                    </a:lnTo>
                    <a:lnTo>
                      <a:pt x="1515" y="4512"/>
                    </a:lnTo>
                    <a:lnTo>
                      <a:pt x="1514" y="4512"/>
                    </a:lnTo>
                    <a:lnTo>
                      <a:pt x="1514" y="4515"/>
                    </a:lnTo>
                    <a:lnTo>
                      <a:pt x="1512" y="4515"/>
                    </a:lnTo>
                    <a:lnTo>
                      <a:pt x="1512" y="4517"/>
                    </a:lnTo>
                    <a:lnTo>
                      <a:pt x="1510" y="4517"/>
                    </a:lnTo>
                    <a:lnTo>
                      <a:pt x="1510" y="4518"/>
                    </a:lnTo>
                    <a:lnTo>
                      <a:pt x="1509" y="4518"/>
                    </a:lnTo>
                    <a:lnTo>
                      <a:pt x="1509" y="4520"/>
                    </a:lnTo>
                    <a:lnTo>
                      <a:pt x="1507" y="4520"/>
                    </a:lnTo>
                    <a:lnTo>
                      <a:pt x="1507" y="4523"/>
                    </a:lnTo>
                    <a:lnTo>
                      <a:pt x="1505" y="4523"/>
                    </a:lnTo>
                    <a:lnTo>
                      <a:pt x="1505" y="4525"/>
                    </a:lnTo>
                    <a:lnTo>
                      <a:pt x="1504" y="4525"/>
                    </a:lnTo>
                    <a:lnTo>
                      <a:pt x="1504" y="4527"/>
                    </a:lnTo>
                    <a:lnTo>
                      <a:pt x="1502" y="4527"/>
                    </a:lnTo>
                    <a:lnTo>
                      <a:pt x="1502" y="4528"/>
                    </a:lnTo>
                    <a:lnTo>
                      <a:pt x="1500" y="4528"/>
                    </a:lnTo>
                    <a:lnTo>
                      <a:pt x="1500" y="4532"/>
                    </a:lnTo>
                    <a:lnTo>
                      <a:pt x="1499" y="4532"/>
                    </a:lnTo>
                    <a:lnTo>
                      <a:pt x="1499" y="4533"/>
                    </a:lnTo>
                    <a:lnTo>
                      <a:pt x="1497" y="4533"/>
                    </a:lnTo>
                    <a:lnTo>
                      <a:pt x="1497" y="4535"/>
                    </a:lnTo>
                    <a:lnTo>
                      <a:pt x="1495" y="4535"/>
                    </a:lnTo>
                    <a:lnTo>
                      <a:pt x="1495" y="4537"/>
                    </a:lnTo>
                    <a:lnTo>
                      <a:pt x="1494" y="4537"/>
                    </a:lnTo>
                    <a:lnTo>
                      <a:pt x="1494" y="4540"/>
                    </a:lnTo>
                    <a:lnTo>
                      <a:pt x="1492" y="4540"/>
                    </a:lnTo>
                    <a:lnTo>
                      <a:pt x="1492" y="4542"/>
                    </a:lnTo>
                    <a:lnTo>
                      <a:pt x="1490" y="4542"/>
                    </a:lnTo>
                    <a:lnTo>
                      <a:pt x="1490" y="4543"/>
                    </a:lnTo>
                    <a:lnTo>
                      <a:pt x="1489" y="4543"/>
                    </a:lnTo>
                    <a:lnTo>
                      <a:pt x="1489" y="4547"/>
                    </a:lnTo>
                    <a:lnTo>
                      <a:pt x="1487" y="4547"/>
                    </a:lnTo>
                    <a:lnTo>
                      <a:pt x="1487" y="4548"/>
                    </a:lnTo>
                    <a:lnTo>
                      <a:pt x="1485" y="4548"/>
                    </a:lnTo>
                    <a:lnTo>
                      <a:pt x="1485" y="4550"/>
                    </a:lnTo>
                    <a:lnTo>
                      <a:pt x="1484" y="4550"/>
                    </a:lnTo>
                    <a:lnTo>
                      <a:pt x="1484" y="4552"/>
                    </a:lnTo>
                    <a:lnTo>
                      <a:pt x="1482" y="4552"/>
                    </a:lnTo>
                    <a:lnTo>
                      <a:pt x="1482" y="4555"/>
                    </a:lnTo>
                    <a:lnTo>
                      <a:pt x="1480" y="4555"/>
                    </a:lnTo>
                    <a:lnTo>
                      <a:pt x="1480" y="4557"/>
                    </a:lnTo>
                    <a:lnTo>
                      <a:pt x="1479" y="4557"/>
                    </a:lnTo>
                    <a:lnTo>
                      <a:pt x="1479" y="4558"/>
                    </a:lnTo>
                    <a:lnTo>
                      <a:pt x="1477" y="4558"/>
                    </a:lnTo>
                    <a:lnTo>
                      <a:pt x="1477" y="4560"/>
                    </a:lnTo>
                    <a:lnTo>
                      <a:pt x="1475" y="4560"/>
                    </a:lnTo>
                    <a:lnTo>
                      <a:pt x="1475" y="4563"/>
                    </a:lnTo>
                    <a:lnTo>
                      <a:pt x="1474" y="4563"/>
                    </a:lnTo>
                    <a:lnTo>
                      <a:pt x="1474" y="4565"/>
                    </a:lnTo>
                    <a:lnTo>
                      <a:pt x="1472" y="4565"/>
                    </a:lnTo>
                    <a:lnTo>
                      <a:pt x="1472" y="4567"/>
                    </a:lnTo>
                    <a:lnTo>
                      <a:pt x="1470" y="4567"/>
                    </a:lnTo>
                    <a:lnTo>
                      <a:pt x="1470" y="4568"/>
                    </a:lnTo>
                    <a:lnTo>
                      <a:pt x="1469" y="4568"/>
                    </a:lnTo>
                    <a:lnTo>
                      <a:pt x="1469" y="4572"/>
                    </a:lnTo>
                    <a:lnTo>
                      <a:pt x="1467" y="4572"/>
                    </a:lnTo>
                    <a:lnTo>
                      <a:pt x="1467" y="4573"/>
                    </a:lnTo>
                    <a:lnTo>
                      <a:pt x="1465" y="4573"/>
                    </a:lnTo>
                    <a:lnTo>
                      <a:pt x="1465" y="4575"/>
                    </a:lnTo>
                    <a:lnTo>
                      <a:pt x="1464" y="4575"/>
                    </a:lnTo>
                    <a:lnTo>
                      <a:pt x="1464" y="4578"/>
                    </a:lnTo>
                    <a:lnTo>
                      <a:pt x="1462" y="4578"/>
                    </a:lnTo>
                    <a:lnTo>
                      <a:pt x="1462" y="4580"/>
                    </a:lnTo>
                    <a:lnTo>
                      <a:pt x="1460" y="4580"/>
                    </a:lnTo>
                    <a:lnTo>
                      <a:pt x="1460" y="4582"/>
                    </a:lnTo>
                    <a:lnTo>
                      <a:pt x="1459" y="4582"/>
                    </a:lnTo>
                    <a:lnTo>
                      <a:pt x="1459" y="4583"/>
                    </a:lnTo>
                    <a:lnTo>
                      <a:pt x="1457" y="4583"/>
                    </a:lnTo>
                    <a:lnTo>
                      <a:pt x="1457" y="4587"/>
                    </a:lnTo>
                    <a:lnTo>
                      <a:pt x="1455" y="4587"/>
                    </a:lnTo>
                    <a:lnTo>
                      <a:pt x="1455" y="4588"/>
                    </a:lnTo>
                    <a:lnTo>
                      <a:pt x="1454" y="4588"/>
                    </a:lnTo>
                    <a:lnTo>
                      <a:pt x="1454" y="4590"/>
                    </a:lnTo>
                    <a:lnTo>
                      <a:pt x="1452" y="4590"/>
                    </a:lnTo>
                    <a:lnTo>
                      <a:pt x="1452" y="4592"/>
                    </a:lnTo>
                    <a:lnTo>
                      <a:pt x="1450" y="4592"/>
                    </a:lnTo>
                    <a:lnTo>
                      <a:pt x="1450" y="4595"/>
                    </a:lnTo>
                    <a:lnTo>
                      <a:pt x="1449" y="4595"/>
                    </a:lnTo>
                    <a:lnTo>
                      <a:pt x="1449" y="4597"/>
                    </a:lnTo>
                    <a:lnTo>
                      <a:pt x="1447" y="4597"/>
                    </a:lnTo>
                    <a:lnTo>
                      <a:pt x="1447" y="4598"/>
                    </a:lnTo>
                    <a:lnTo>
                      <a:pt x="1445" y="4598"/>
                    </a:lnTo>
                    <a:lnTo>
                      <a:pt x="1445" y="4602"/>
                    </a:lnTo>
                    <a:lnTo>
                      <a:pt x="1444" y="4602"/>
                    </a:lnTo>
                    <a:lnTo>
                      <a:pt x="1444" y="4603"/>
                    </a:lnTo>
                    <a:lnTo>
                      <a:pt x="1442" y="4603"/>
                    </a:lnTo>
                    <a:lnTo>
                      <a:pt x="1442" y="4605"/>
                    </a:lnTo>
                    <a:lnTo>
                      <a:pt x="1440" y="4605"/>
                    </a:lnTo>
                    <a:lnTo>
                      <a:pt x="1440" y="4607"/>
                    </a:lnTo>
                    <a:lnTo>
                      <a:pt x="1439" y="4607"/>
                    </a:lnTo>
                    <a:lnTo>
                      <a:pt x="1439" y="4610"/>
                    </a:lnTo>
                    <a:lnTo>
                      <a:pt x="1437" y="4610"/>
                    </a:lnTo>
                    <a:lnTo>
                      <a:pt x="1437" y="4612"/>
                    </a:lnTo>
                    <a:lnTo>
                      <a:pt x="1435" y="4612"/>
                    </a:lnTo>
                    <a:lnTo>
                      <a:pt x="1435" y="4613"/>
                    </a:lnTo>
                    <a:lnTo>
                      <a:pt x="1434" y="4613"/>
                    </a:lnTo>
                    <a:lnTo>
                      <a:pt x="1434" y="4617"/>
                    </a:lnTo>
                    <a:lnTo>
                      <a:pt x="1432" y="4617"/>
                    </a:lnTo>
                    <a:lnTo>
                      <a:pt x="1432" y="4618"/>
                    </a:lnTo>
                    <a:lnTo>
                      <a:pt x="1430" y="4618"/>
                    </a:lnTo>
                    <a:lnTo>
                      <a:pt x="1430" y="4620"/>
                    </a:lnTo>
                    <a:lnTo>
                      <a:pt x="1429" y="4620"/>
                    </a:lnTo>
                    <a:lnTo>
                      <a:pt x="1429" y="4622"/>
                    </a:lnTo>
                    <a:lnTo>
                      <a:pt x="1427" y="4622"/>
                    </a:lnTo>
                    <a:lnTo>
                      <a:pt x="1427" y="4625"/>
                    </a:lnTo>
                    <a:lnTo>
                      <a:pt x="1425" y="4625"/>
                    </a:lnTo>
                    <a:lnTo>
                      <a:pt x="1425" y="4627"/>
                    </a:lnTo>
                    <a:lnTo>
                      <a:pt x="1424" y="4627"/>
                    </a:lnTo>
                    <a:lnTo>
                      <a:pt x="1424" y="4628"/>
                    </a:lnTo>
                    <a:lnTo>
                      <a:pt x="1422" y="4628"/>
                    </a:lnTo>
                    <a:lnTo>
                      <a:pt x="1422" y="4632"/>
                    </a:lnTo>
                    <a:lnTo>
                      <a:pt x="1420" y="4632"/>
                    </a:lnTo>
                    <a:lnTo>
                      <a:pt x="1420" y="4633"/>
                    </a:lnTo>
                    <a:lnTo>
                      <a:pt x="1419" y="4633"/>
                    </a:lnTo>
                    <a:lnTo>
                      <a:pt x="1419" y="4635"/>
                    </a:lnTo>
                    <a:lnTo>
                      <a:pt x="1417" y="4635"/>
                    </a:lnTo>
                    <a:lnTo>
                      <a:pt x="1417" y="4637"/>
                    </a:lnTo>
                    <a:lnTo>
                      <a:pt x="1415" y="4637"/>
                    </a:lnTo>
                    <a:lnTo>
                      <a:pt x="1415" y="4640"/>
                    </a:lnTo>
                    <a:lnTo>
                      <a:pt x="1414" y="4640"/>
                    </a:lnTo>
                    <a:lnTo>
                      <a:pt x="1414" y="4642"/>
                    </a:lnTo>
                    <a:lnTo>
                      <a:pt x="1412" y="4642"/>
                    </a:lnTo>
                    <a:lnTo>
                      <a:pt x="1412" y="4643"/>
                    </a:lnTo>
                    <a:lnTo>
                      <a:pt x="1410" y="4643"/>
                    </a:lnTo>
                    <a:lnTo>
                      <a:pt x="1410" y="4647"/>
                    </a:lnTo>
                    <a:lnTo>
                      <a:pt x="1409" y="4647"/>
                    </a:lnTo>
                    <a:lnTo>
                      <a:pt x="1409" y="4648"/>
                    </a:lnTo>
                    <a:lnTo>
                      <a:pt x="1407" y="4648"/>
                    </a:lnTo>
                    <a:lnTo>
                      <a:pt x="1407" y="4650"/>
                    </a:lnTo>
                    <a:lnTo>
                      <a:pt x="1405" y="4650"/>
                    </a:lnTo>
                    <a:lnTo>
                      <a:pt x="1405" y="4652"/>
                    </a:lnTo>
                    <a:lnTo>
                      <a:pt x="1404" y="4652"/>
                    </a:lnTo>
                    <a:lnTo>
                      <a:pt x="1404" y="4655"/>
                    </a:lnTo>
                    <a:lnTo>
                      <a:pt x="1402" y="4655"/>
                    </a:lnTo>
                    <a:lnTo>
                      <a:pt x="1402" y="4657"/>
                    </a:lnTo>
                    <a:lnTo>
                      <a:pt x="1400" y="4657"/>
                    </a:lnTo>
                    <a:lnTo>
                      <a:pt x="1400" y="4658"/>
                    </a:lnTo>
                    <a:lnTo>
                      <a:pt x="1399" y="4658"/>
                    </a:lnTo>
                    <a:lnTo>
                      <a:pt x="1399" y="4662"/>
                    </a:lnTo>
                    <a:lnTo>
                      <a:pt x="1397" y="4662"/>
                    </a:lnTo>
                    <a:lnTo>
                      <a:pt x="1397" y="4663"/>
                    </a:lnTo>
                    <a:lnTo>
                      <a:pt x="1395" y="4663"/>
                    </a:lnTo>
                    <a:lnTo>
                      <a:pt x="1395" y="4665"/>
                    </a:lnTo>
                    <a:lnTo>
                      <a:pt x="1394" y="4665"/>
                    </a:lnTo>
                    <a:lnTo>
                      <a:pt x="1394" y="4668"/>
                    </a:lnTo>
                    <a:lnTo>
                      <a:pt x="1392" y="4668"/>
                    </a:lnTo>
                    <a:lnTo>
                      <a:pt x="1392" y="4670"/>
                    </a:lnTo>
                    <a:lnTo>
                      <a:pt x="1390" y="4670"/>
                    </a:lnTo>
                    <a:lnTo>
                      <a:pt x="1390" y="4672"/>
                    </a:lnTo>
                    <a:lnTo>
                      <a:pt x="1389" y="4672"/>
                    </a:lnTo>
                    <a:lnTo>
                      <a:pt x="1389" y="4673"/>
                    </a:lnTo>
                    <a:lnTo>
                      <a:pt x="1387" y="4673"/>
                    </a:lnTo>
                    <a:lnTo>
                      <a:pt x="1387" y="4677"/>
                    </a:lnTo>
                    <a:lnTo>
                      <a:pt x="1385" y="4677"/>
                    </a:lnTo>
                    <a:lnTo>
                      <a:pt x="1385" y="4678"/>
                    </a:lnTo>
                    <a:lnTo>
                      <a:pt x="1384" y="4678"/>
                    </a:lnTo>
                    <a:lnTo>
                      <a:pt x="1384" y="4680"/>
                    </a:lnTo>
                    <a:lnTo>
                      <a:pt x="1382" y="4680"/>
                    </a:lnTo>
                    <a:lnTo>
                      <a:pt x="1382" y="4683"/>
                    </a:lnTo>
                    <a:lnTo>
                      <a:pt x="1380" y="4683"/>
                    </a:lnTo>
                    <a:lnTo>
                      <a:pt x="1380" y="4685"/>
                    </a:lnTo>
                    <a:lnTo>
                      <a:pt x="1379" y="4685"/>
                    </a:lnTo>
                    <a:lnTo>
                      <a:pt x="1379" y="4687"/>
                    </a:lnTo>
                    <a:lnTo>
                      <a:pt x="1377" y="4687"/>
                    </a:lnTo>
                    <a:lnTo>
                      <a:pt x="1377" y="4690"/>
                    </a:lnTo>
                    <a:lnTo>
                      <a:pt x="1375" y="4690"/>
                    </a:lnTo>
                    <a:lnTo>
                      <a:pt x="1375" y="4692"/>
                    </a:lnTo>
                    <a:lnTo>
                      <a:pt x="1374" y="4692"/>
                    </a:lnTo>
                    <a:lnTo>
                      <a:pt x="1374" y="4693"/>
                    </a:lnTo>
                    <a:lnTo>
                      <a:pt x="1372" y="4693"/>
                    </a:lnTo>
                    <a:lnTo>
                      <a:pt x="1372" y="4695"/>
                    </a:lnTo>
                    <a:lnTo>
                      <a:pt x="1370" y="4695"/>
                    </a:lnTo>
                    <a:lnTo>
                      <a:pt x="1370" y="4698"/>
                    </a:lnTo>
                    <a:lnTo>
                      <a:pt x="1369" y="4698"/>
                    </a:lnTo>
                    <a:lnTo>
                      <a:pt x="1369" y="4700"/>
                    </a:lnTo>
                    <a:lnTo>
                      <a:pt x="1367" y="4700"/>
                    </a:lnTo>
                    <a:lnTo>
                      <a:pt x="1367" y="4702"/>
                    </a:lnTo>
                    <a:lnTo>
                      <a:pt x="1365" y="4702"/>
                    </a:lnTo>
                    <a:lnTo>
                      <a:pt x="1365" y="4705"/>
                    </a:lnTo>
                    <a:lnTo>
                      <a:pt x="1364" y="4705"/>
                    </a:lnTo>
                    <a:lnTo>
                      <a:pt x="1364" y="4707"/>
                    </a:lnTo>
                    <a:lnTo>
                      <a:pt x="1362" y="4707"/>
                    </a:lnTo>
                    <a:lnTo>
                      <a:pt x="1362" y="4708"/>
                    </a:lnTo>
                    <a:lnTo>
                      <a:pt x="1360" y="4708"/>
                    </a:lnTo>
                    <a:lnTo>
                      <a:pt x="1360" y="4712"/>
                    </a:lnTo>
                    <a:lnTo>
                      <a:pt x="1359" y="4712"/>
                    </a:lnTo>
                    <a:lnTo>
                      <a:pt x="1359" y="4713"/>
                    </a:lnTo>
                    <a:lnTo>
                      <a:pt x="1357" y="4713"/>
                    </a:lnTo>
                    <a:lnTo>
                      <a:pt x="1357" y="4715"/>
                    </a:lnTo>
                    <a:lnTo>
                      <a:pt x="1355" y="4715"/>
                    </a:lnTo>
                    <a:lnTo>
                      <a:pt x="1355" y="4718"/>
                    </a:lnTo>
                    <a:lnTo>
                      <a:pt x="1354" y="4718"/>
                    </a:lnTo>
                    <a:lnTo>
                      <a:pt x="1354" y="4720"/>
                    </a:lnTo>
                    <a:lnTo>
                      <a:pt x="1352" y="4720"/>
                    </a:lnTo>
                    <a:lnTo>
                      <a:pt x="1352" y="4722"/>
                    </a:lnTo>
                    <a:lnTo>
                      <a:pt x="1350" y="4722"/>
                    </a:lnTo>
                    <a:lnTo>
                      <a:pt x="1350" y="4725"/>
                    </a:lnTo>
                    <a:lnTo>
                      <a:pt x="1349" y="4725"/>
                    </a:lnTo>
                    <a:lnTo>
                      <a:pt x="1349" y="4727"/>
                    </a:lnTo>
                    <a:lnTo>
                      <a:pt x="1347" y="4727"/>
                    </a:lnTo>
                    <a:lnTo>
                      <a:pt x="1347" y="4728"/>
                    </a:lnTo>
                    <a:lnTo>
                      <a:pt x="1345" y="4728"/>
                    </a:lnTo>
                    <a:lnTo>
                      <a:pt x="1345" y="4730"/>
                    </a:lnTo>
                    <a:lnTo>
                      <a:pt x="1344" y="4730"/>
                    </a:lnTo>
                    <a:lnTo>
                      <a:pt x="1344" y="4733"/>
                    </a:lnTo>
                    <a:lnTo>
                      <a:pt x="1342" y="4733"/>
                    </a:lnTo>
                    <a:lnTo>
                      <a:pt x="1342" y="4735"/>
                    </a:lnTo>
                    <a:lnTo>
                      <a:pt x="1340" y="4735"/>
                    </a:lnTo>
                    <a:lnTo>
                      <a:pt x="1340" y="4737"/>
                    </a:lnTo>
                    <a:lnTo>
                      <a:pt x="1339" y="4737"/>
                    </a:lnTo>
                    <a:lnTo>
                      <a:pt x="1339" y="4740"/>
                    </a:lnTo>
                    <a:lnTo>
                      <a:pt x="1337" y="4740"/>
                    </a:lnTo>
                    <a:lnTo>
                      <a:pt x="1337" y="4742"/>
                    </a:lnTo>
                    <a:lnTo>
                      <a:pt x="1335" y="4742"/>
                    </a:lnTo>
                    <a:lnTo>
                      <a:pt x="1335" y="4743"/>
                    </a:lnTo>
                    <a:lnTo>
                      <a:pt x="1334" y="4743"/>
                    </a:lnTo>
                    <a:lnTo>
                      <a:pt x="1334" y="4747"/>
                    </a:lnTo>
                    <a:lnTo>
                      <a:pt x="1332" y="4747"/>
                    </a:lnTo>
                    <a:lnTo>
                      <a:pt x="1332" y="4748"/>
                    </a:lnTo>
                    <a:lnTo>
                      <a:pt x="1330" y="4748"/>
                    </a:lnTo>
                    <a:lnTo>
                      <a:pt x="1330" y="4750"/>
                    </a:lnTo>
                    <a:lnTo>
                      <a:pt x="1329" y="4750"/>
                    </a:lnTo>
                    <a:lnTo>
                      <a:pt x="1329" y="4753"/>
                    </a:lnTo>
                    <a:lnTo>
                      <a:pt x="1327" y="4753"/>
                    </a:lnTo>
                    <a:lnTo>
                      <a:pt x="1327" y="4755"/>
                    </a:lnTo>
                    <a:lnTo>
                      <a:pt x="1325" y="4755"/>
                    </a:lnTo>
                    <a:lnTo>
                      <a:pt x="1325" y="4757"/>
                    </a:lnTo>
                    <a:lnTo>
                      <a:pt x="1324" y="4757"/>
                    </a:lnTo>
                    <a:lnTo>
                      <a:pt x="1324" y="4758"/>
                    </a:lnTo>
                    <a:lnTo>
                      <a:pt x="1322" y="4758"/>
                    </a:lnTo>
                    <a:close/>
                    <a:moveTo>
                      <a:pt x="3905" y="4758"/>
                    </a:moveTo>
                    <a:lnTo>
                      <a:pt x="3905" y="4757"/>
                    </a:lnTo>
                    <a:lnTo>
                      <a:pt x="3909" y="4757"/>
                    </a:lnTo>
                    <a:lnTo>
                      <a:pt x="3909" y="4755"/>
                    </a:lnTo>
                    <a:lnTo>
                      <a:pt x="3912" y="4755"/>
                    </a:lnTo>
                    <a:lnTo>
                      <a:pt x="3912" y="4753"/>
                    </a:lnTo>
                    <a:lnTo>
                      <a:pt x="3917" y="4753"/>
                    </a:lnTo>
                    <a:lnTo>
                      <a:pt x="3917" y="4752"/>
                    </a:lnTo>
                    <a:lnTo>
                      <a:pt x="3920" y="4752"/>
                    </a:lnTo>
                    <a:lnTo>
                      <a:pt x="3920" y="4750"/>
                    </a:lnTo>
                    <a:lnTo>
                      <a:pt x="3925" y="4750"/>
                    </a:lnTo>
                    <a:lnTo>
                      <a:pt x="3925" y="4748"/>
                    </a:lnTo>
                    <a:lnTo>
                      <a:pt x="3929" y="4748"/>
                    </a:lnTo>
                    <a:lnTo>
                      <a:pt x="3929" y="4747"/>
                    </a:lnTo>
                    <a:lnTo>
                      <a:pt x="3934" y="4747"/>
                    </a:lnTo>
                    <a:lnTo>
                      <a:pt x="3934" y="4745"/>
                    </a:lnTo>
                    <a:lnTo>
                      <a:pt x="3937" y="4745"/>
                    </a:lnTo>
                    <a:lnTo>
                      <a:pt x="3937" y="4743"/>
                    </a:lnTo>
                    <a:lnTo>
                      <a:pt x="3942" y="4743"/>
                    </a:lnTo>
                    <a:lnTo>
                      <a:pt x="3942" y="4745"/>
                    </a:lnTo>
                    <a:lnTo>
                      <a:pt x="3939" y="4745"/>
                    </a:lnTo>
                    <a:lnTo>
                      <a:pt x="3939" y="4747"/>
                    </a:lnTo>
                    <a:lnTo>
                      <a:pt x="3935" y="4747"/>
                    </a:lnTo>
                    <a:lnTo>
                      <a:pt x="3935" y="4748"/>
                    </a:lnTo>
                    <a:lnTo>
                      <a:pt x="3930" y="4748"/>
                    </a:lnTo>
                    <a:lnTo>
                      <a:pt x="3930" y="4750"/>
                    </a:lnTo>
                    <a:lnTo>
                      <a:pt x="3927" y="4750"/>
                    </a:lnTo>
                    <a:lnTo>
                      <a:pt x="3927" y="4752"/>
                    </a:lnTo>
                    <a:lnTo>
                      <a:pt x="3922" y="4752"/>
                    </a:lnTo>
                    <a:lnTo>
                      <a:pt x="3922" y="4753"/>
                    </a:lnTo>
                    <a:lnTo>
                      <a:pt x="3919" y="4753"/>
                    </a:lnTo>
                    <a:lnTo>
                      <a:pt x="3919" y="4755"/>
                    </a:lnTo>
                    <a:lnTo>
                      <a:pt x="3914" y="4755"/>
                    </a:lnTo>
                    <a:lnTo>
                      <a:pt x="3914" y="4757"/>
                    </a:lnTo>
                    <a:lnTo>
                      <a:pt x="3910" y="4757"/>
                    </a:lnTo>
                    <a:lnTo>
                      <a:pt x="3910" y="4758"/>
                    </a:lnTo>
                    <a:lnTo>
                      <a:pt x="3905" y="4758"/>
                    </a:lnTo>
                    <a:close/>
                    <a:moveTo>
                      <a:pt x="3942" y="4743"/>
                    </a:moveTo>
                    <a:lnTo>
                      <a:pt x="3942" y="4742"/>
                    </a:lnTo>
                    <a:lnTo>
                      <a:pt x="3945" y="4742"/>
                    </a:lnTo>
                    <a:lnTo>
                      <a:pt x="3945" y="4740"/>
                    </a:lnTo>
                    <a:lnTo>
                      <a:pt x="3949" y="4740"/>
                    </a:lnTo>
                    <a:lnTo>
                      <a:pt x="3949" y="4738"/>
                    </a:lnTo>
                    <a:lnTo>
                      <a:pt x="3954" y="4738"/>
                    </a:lnTo>
                    <a:lnTo>
                      <a:pt x="3954" y="4740"/>
                    </a:lnTo>
                    <a:lnTo>
                      <a:pt x="3950" y="4740"/>
                    </a:lnTo>
                    <a:lnTo>
                      <a:pt x="3950" y="4742"/>
                    </a:lnTo>
                    <a:lnTo>
                      <a:pt x="3947" y="4742"/>
                    </a:lnTo>
                    <a:lnTo>
                      <a:pt x="3947" y="4743"/>
                    </a:lnTo>
                    <a:lnTo>
                      <a:pt x="3942" y="4743"/>
                    </a:lnTo>
                    <a:close/>
                    <a:moveTo>
                      <a:pt x="3954" y="4737"/>
                    </a:moveTo>
                    <a:lnTo>
                      <a:pt x="3957" y="4737"/>
                    </a:lnTo>
                    <a:lnTo>
                      <a:pt x="3957" y="4738"/>
                    </a:lnTo>
                    <a:lnTo>
                      <a:pt x="3954" y="4738"/>
                    </a:lnTo>
                    <a:lnTo>
                      <a:pt x="3954" y="4737"/>
                    </a:lnTo>
                    <a:close/>
                    <a:moveTo>
                      <a:pt x="3957" y="4735"/>
                    </a:moveTo>
                    <a:lnTo>
                      <a:pt x="3962" y="4735"/>
                    </a:lnTo>
                    <a:lnTo>
                      <a:pt x="3962" y="4737"/>
                    </a:lnTo>
                    <a:lnTo>
                      <a:pt x="3957" y="4737"/>
                    </a:lnTo>
                    <a:lnTo>
                      <a:pt x="3957" y="4735"/>
                    </a:lnTo>
                    <a:close/>
                    <a:moveTo>
                      <a:pt x="3962" y="4733"/>
                    </a:moveTo>
                    <a:lnTo>
                      <a:pt x="3965" y="4733"/>
                    </a:lnTo>
                    <a:lnTo>
                      <a:pt x="3965" y="4735"/>
                    </a:lnTo>
                    <a:lnTo>
                      <a:pt x="3962" y="4735"/>
                    </a:lnTo>
                    <a:lnTo>
                      <a:pt x="3962" y="4733"/>
                    </a:lnTo>
                    <a:close/>
                    <a:moveTo>
                      <a:pt x="3965" y="4732"/>
                    </a:moveTo>
                    <a:lnTo>
                      <a:pt x="3969" y="4732"/>
                    </a:lnTo>
                    <a:lnTo>
                      <a:pt x="3969" y="4733"/>
                    </a:lnTo>
                    <a:lnTo>
                      <a:pt x="3965" y="4733"/>
                    </a:lnTo>
                    <a:lnTo>
                      <a:pt x="3965" y="4732"/>
                    </a:lnTo>
                    <a:close/>
                    <a:moveTo>
                      <a:pt x="3969" y="4732"/>
                    </a:moveTo>
                    <a:lnTo>
                      <a:pt x="3969" y="4730"/>
                    </a:lnTo>
                    <a:lnTo>
                      <a:pt x="3972" y="4730"/>
                    </a:lnTo>
                    <a:lnTo>
                      <a:pt x="3972" y="4728"/>
                    </a:lnTo>
                    <a:lnTo>
                      <a:pt x="3977" y="4728"/>
                    </a:lnTo>
                    <a:lnTo>
                      <a:pt x="3977" y="4730"/>
                    </a:lnTo>
                    <a:lnTo>
                      <a:pt x="3974" y="4730"/>
                    </a:lnTo>
                    <a:lnTo>
                      <a:pt x="3974" y="4732"/>
                    </a:lnTo>
                    <a:lnTo>
                      <a:pt x="3969" y="4732"/>
                    </a:lnTo>
                    <a:close/>
                    <a:moveTo>
                      <a:pt x="3977" y="4727"/>
                    </a:moveTo>
                    <a:lnTo>
                      <a:pt x="3980" y="4727"/>
                    </a:lnTo>
                    <a:lnTo>
                      <a:pt x="3980" y="4728"/>
                    </a:lnTo>
                    <a:lnTo>
                      <a:pt x="3977" y="4728"/>
                    </a:lnTo>
                    <a:lnTo>
                      <a:pt x="3977" y="4727"/>
                    </a:lnTo>
                    <a:close/>
                    <a:moveTo>
                      <a:pt x="3980" y="4727"/>
                    </a:moveTo>
                    <a:lnTo>
                      <a:pt x="3980" y="4725"/>
                    </a:lnTo>
                    <a:lnTo>
                      <a:pt x="3984" y="4725"/>
                    </a:lnTo>
                    <a:lnTo>
                      <a:pt x="3984" y="4723"/>
                    </a:lnTo>
                    <a:lnTo>
                      <a:pt x="3987" y="4723"/>
                    </a:lnTo>
                    <a:lnTo>
                      <a:pt x="3987" y="4722"/>
                    </a:lnTo>
                    <a:lnTo>
                      <a:pt x="3992" y="4722"/>
                    </a:lnTo>
                    <a:lnTo>
                      <a:pt x="3992" y="4723"/>
                    </a:lnTo>
                    <a:lnTo>
                      <a:pt x="3989" y="4723"/>
                    </a:lnTo>
                    <a:lnTo>
                      <a:pt x="3989" y="4725"/>
                    </a:lnTo>
                    <a:lnTo>
                      <a:pt x="3985" y="4725"/>
                    </a:lnTo>
                    <a:lnTo>
                      <a:pt x="3985" y="4727"/>
                    </a:lnTo>
                    <a:lnTo>
                      <a:pt x="3980" y="4727"/>
                    </a:lnTo>
                    <a:close/>
                    <a:moveTo>
                      <a:pt x="3992" y="4720"/>
                    </a:moveTo>
                    <a:lnTo>
                      <a:pt x="3995" y="4720"/>
                    </a:lnTo>
                    <a:lnTo>
                      <a:pt x="3995" y="4722"/>
                    </a:lnTo>
                    <a:lnTo>
                      <a:pt x="3992" y="4722"/>
                    </a:lnTo>
                    <a:lnTo>
                      <a:pt x="3992" y="4720"/>
                    </a:lnTo>
                    <a:close/>
                    <a:moveTo>
                      <a:pt x="3995" y="4720"/>
                    </a:moveTo>
                    <a:lnTo>
                      <a:pt x="3995" y="4718"/>
                    </a:lnTo>
                    <a:lnTo>
                      <a:pt x="3999" y="4718"/>
                    </a:lnTo>
                    <a:lnTo>
                      <a:pt x="3999" y="4717"/>
                    </a:lnTo>
                    <a:lnTo>
                      <a:pt x="4002" y="4717"/>
                    </a:lnTo>
                    <a:lnTo>
                      <a:pt x="4002" y="4715"/>
                    </a:lnTo>
                    <a:lnTo>
                      <a:pt x="4007" y="4715"/>
                    </a:lnTo>
                    <a:lnTo>
                      <a:pt x="4007" y="4717"/>
                    </a:lnTo>
                    <a:lnTo>
                      <a:pt x="4004" y="4717"/>
                    </a:lnTo>
                    <a:lnTo>
                      <a:pt x="4004" y="4718"/>
                    </a:lnTo>
                    <a:lnTo>
                      <a:pt x="4000" y="4718"/>
                    </a:lnTo>
                    <a:lnTo>
                      <a:pt x="4000" y="4720"/>
                    </a:lnTo>
                    <a:lnTo>
                      <a:pt x="3995" y="4720"/>
                    </a:lnTo>
                    <a:close/>
                    <a:moveTo>
                      <a:pt x="4007" y="4715"/>
                    </a:moveTo>
                    <a:lnTo>
                      <a:pt x="4007" y="4713"/>
                    </a:lnTo>
                    <a:lnTo>
                      <a:pt x="4010" y="4713"/>
                    </a:lnTo>
                    <a:lnTo>
                      <a:pt x="4010" y="4712"/>
                    </a:lnTo>
                    <a:lnTo>
                      <a:pt x="4014" y="4712"/>
                    </a:lnTo>
                    <a:lnTo>
                      <a:pt x="4014" y="4710"/>
                    </a:lnTo>
                    <a:lnTo>
                      <a:pt x="4017" y="4710"/>
                    </a:lnTo>
                    <a:lnTo>
                      <a:pt x="4017" y="4708"/>
                    </a:lnTo>
                    <a:lnTo>
                      <a:pt x="4020" y="4708"/>
                    </a:lnTo>
                    <a:lnTo>
                      <a:pt x="4020" y="4707"/>
                    </a:lnTo>
                    <a:lnTo>
                      <a:pt x="4024" y="4707"/>
                    </a:lnTo>
                    <a:lnTo>
                      <a:pt x="4024" y="4705"/>
                    </a:lnTo>
                    <a:lnTo>
                      <a:pt x="4027" y="4705"/>
                    </a:lnTo>
                    <a:lnTo>
                      <a:pt x="4027" y="4703"/>
                    </a:lnTo>
                    <a:lnTo>
                      <a:pt x="4030" y="4703"/>
                    </a:lnTo>
                    <a:lnTo>
                      <a:pt x="4030" y="4702"/>
                    </a:lnTo>
                    <a:lnTo>
                      <a:pt x="4035" y="4702"/>
                    </a:lnTo>
                    <a:lnTo>
                      <a:pt x="4035" y="4703"/>
                    </a:lnTo>
                    <a:lnTo>
                      <a:pt x="4032" y="4703"/>
                    </a:lnTo>
                    <a:lnTo>
                      <a:pt x="4032" y="4705"/>
                    </a:lnTo>
                    <a:lnTo>
                      <a:pt x="4029" y="4705"/>
                    </a:lnTo>
                    <a:lnTo>
                      <a:pt x="4029" y="4707"/>
                    </a:lnTo>
                    <a:lnTo>
                      <a:pt x="4025" y="4707"/>
                    </a:lnTo>
                    <a:lnTo>
                      <a:pt x="4025" y="4708"/>
                    </a:lnTo>
                    <a:lnTo>
                      <a:pt x="4022" y="4708"/>
                    </a:lnTo>
                    <a:lnTo>
                      <a:pt x="4022" y="4710"/>
                    </a:lnTo>
                    <a:lnTo>
                      <a:pt x="4019" y="4710"/>
                    </a:lnTo>
                    <a:lnTo>
                      <a:pt x="4019" y="4712"/>
                    </a:lnTo>
                    <a:lnTo>
                      <a:pt x="4015" y="4712"/>
                    </a:lnTo>
                    <a:lnTo>
                      <a:pt x="4015" y="4713"/>
                    </a:lnTo>
                    <a:lnTo>
                      <a:pt x="4012" y="4713"/>
                    </a:lnTo>
                    <a:lnTo>
                      <a:pt x="4012" y="4715"/>
                    </a:lnTo>
                    <a:lnTo>
                      <a:pt x="4007" y="4715"/>
                    </a:lnTo>
                    <a:close/>
                    <a:moveTo>
                      <a:pt x="4035" y="4700"/>
                    </a:moveTo>
                    <a:lnTo>
                      <a:pt x="4039" y="4700"/>
                    </a:lnTo>
                    <a:lnTo>
                      <a:pt x="4039" y="4702"/>
                    </a:lnTo>
                    <a:lnTo>
                      <a:pt x="4035" y="4702"/>
                    </a:lnTo>
                    <a:lnTo>
                      <a:pt x="4035" y="4700"/>
                    </a:lnTo>
                    <a:close/>
                    <a:moveTo>
                      <a:pt x="4039" y="4698"/>
                    </a:moveTo>
                    <a:lnTo>
                      <a:pt x="4042" y="4698"/>
                    </a:lnTo>
                    <a:lnTo>
                      <a:pt x="4042" y="4700"/>
                    </a:lnTo>
                    <a:lnTo>
                      <a:pt x="4039" y="4700"/>
                    </a:lnTo>
                    <a:lnTo>
                      <a:pt x="4039" y="4698"/>
                    </a:lnTo>
                    <a:close/>
                    <a:moveTo>
                      <a:pt x="4042" y="4697"/>
                    </a:moveTo>
                    <a:lnTo>
                      <a:pt x="4045" y="4697"/>
                    </a:lnTo>
                    <a:lnTo>
                      <a:pt x="4045" y="4698"/>
                    </a:lnTo>
                    <a:lnTo>
                      <a:pt x="4042" y="4698"/>
                    </a:lnTo>
                    <a:lnTo>
                      <a:pt x="4042" y="4697"/>
                    </a:lnTo>
                    <a:close/>
                    <a:moveTo>
                      <a:pt x="4045" y="4695"/>
                    </a:moveTo>
                    <a:lnTo>
                      <a:pt x="4049" y="4695"/>
                    </a:lnTo>
                    <a:lnTo>
                      <a:pt x="4049" y="4697"/>
                    </a:lnTo>
                    <a:lnTo>
                      <a:pt x="4045" y="4697"/>
                    </a:lnTo>
                    <a:lnTo>
                      <a:pt x="4045" y="4695"/>
                    </a:lnTo>
                    <a:close/>
                    <a:moveTo>
                      <a:pt x="4049" y="4693"/>
                    </a:moveTo>
                    <a:lnTo>
                      <a:pt x="4052" y="4693"/>
                    </a:lnTo>
                    <a:lnTo>
                      <a:pt x="4052" y="4695"/>
                    </a:lnTo>
                    <a:lnTo>
                      <a:pt x="4049" y="4695"/>
                    </a:lnTo>
                    <a:lnTo>
                      <a:pt x="4049" y="4693"/>
                    </a:lnTo>
                    <a:close/>
                    <a:moveTo>
                      <a:pt x="4052" y="4692"/>
                    </a:moveTo>
                    <a:lnTo>
                      <a:pt x="4055" y="4692"/>
                    </a:lnTo>
                    <a:lnTo>
                      <a:pt x="4055" y="4693"/>
                    </a:lnTo>
                    <a:lnTo>
                      <a:pt x="4052" y="4693"/>
                    </a:lnTo>
                    <a:lnTo>
                      <a:pt x="4052" y="4692"/>
                    </a:lnTo>
                    <a:close/>
                    <a:moveTo>
                      <a:pt x="4055" y="4692"/>
                    </a:moveTo>
                    <a:lnTo>
                      <a:pt x="4055" y="4690"/>
                    </a:lnTo>
                    <a:lnTo>
                      <a:pt x="4059" y="4690"/>
                    </a:lnTo>
                    <a:lnTo>
                      <a:pt x="4059" y="4688"/>
                    </a:lnTo>
                    <a:lnTo>
                      <a:pt x="4062" y="4688"/>
                    </a:lnTo>
                    <a:lnTo>
                      <a:pt x="4062" y="4687"/>
                    </a:lnTo>
                    <a:lnTo>
                      <a:pt x="4065" y="4687"/>
                    </a:lnTo>
                    <a:lnTo>
                      <a:pt x="4065" y="4685"/>
                    </a:lnTo>
                    <a:lnTo>
                      <a:pt x="4069" y="4685"/>
                    </a:lnTo>
                    <a:lnTo>
                      <a:pt x="4069" y="4683"/>
                    </a:lnTo>
                    <a:lnTo>
                      <a:pt x="4072" y="4683"/>
                    </a:lnTo>
                    <a:lnTo>
                      <a:pt x="4072" y="4682"/>
                    </a:lnTo>
                    <a:lnTo>
                      <a:pt x="4075" y="4682"/>
                    </a:lnTo>
                    <a:lnTo>
                      <a:pt x="4075" y="4680"/>
                    </a:lnTo>
                    <a:lnTo>
                      <a:pt x="4079" y="4680"/>
                    </a:lnTo>
                    <a:lnTo>
                      <a:pt x="4079" y="4678"/>
                    </a:lnTo>
                    <a:lnTo>
                      <a:pt x="4082" y="4678"/>
                    </a:lnTo>
                    <a:lnTo>
                      <a:pt x="4082" y="4677"/>
                    </a:lnTo>
                    <a:lnTo>
                      <a:pt x="4085" y="4677"/>
                    </a:lnTo>
                    <a:lnTo>
                      <a:pt x="4085" y="4675"/>
                    </a:lnTo>
                    <a:lnTo>
                      <a:pt x="4089" y="4675"/>
                    </a:lnTo>
                    <a:lnTo>
                      <a:pt x="4089" y="4673"/>
                    </a:lnTo>
                    <a:lnTo>
                      <a:pt x="4092" y="4673"/>
                    </a:lnTo>
                    <a:lnTo>
                      <a:pt x="4092" y="4672"/>
                    </a:lnTo>
                    <a:lnTo>
                      <a:pt x="4095" y="4672"/>
                    </a:lnTo>
                    <a:lnTo>
                      <a:pt x="4095" y="4670"/>
                    </a:lnTo>
                    <a:lnTo>
                      <a:pt x="4099" y="4670"/>
                    </a:lnTo>
                    <a:lnTo>
                      <a:pt x="4099" y="4668"/>
                    </a:lnTo>
                    <a:lnTo>
                      <a:pt x="4102" y="4668"/>
                    </a:lnTo>
                    <a:lnTo>
                      <a:pt x="4102" y="4667"/>
                    </a:lnTo>
                    <a:lnTo>
                      <a:pt x="4105" y="4667"/>
                    </a:lnTo>
                    <a:lnTo>
                      <a:pt x="4105" y="4665"/>
                    </a:lnTo>
                    <a:lnTo>
                      <a:pt x="4109" y="4665"/>
                    </a:lnTo>
                    <a:lnTo>
                      <a:pt x="4109" y="4663"/>
                    </a:lnTo>
                    <a:lnTo>
                      <a:pt x="4112" y="4663"/>
                    </a:lnTo>
                    <a:lnTo>
                      <a:pt x="4112" y="4662"/>
                    </a:lnTo>
                    <a:lnTo>
                      <a:pt x="4114" y="4662"/>
                    </a:lnTo>
                    <a:lnTo>
                      <a:pt x="4114" y="4660"/>
                    </a:lnTo>
                    <a:lnTo>
                      <a:pt x="4117" y="4660"/>
                    </a:lnTo>
                    <a:lnTo>
                      <a:pt x="4117" y="4658"/>
                    </a:lnTo>
                    <a:lnTo>
                      <a:pt x="4120" y="4658"/>
                    </a:lnTo>
                    <a:lnTo>
                      <a:pt x="4120" y="4657"/>
                    </a:lnTo>
                    <a:lnTo>
                      <a:pt x="4124" y="4657"/>
                    </a:lnTo>
                    <a:lnTo>
                      <a:pt x="4124" y="4655"/>
                    </a:lnTo>
                    <a:lnTo>
                      <a:pt x="4127" y="4655"/>
                    </a:lnTo>
                    <a:lnTo>
                      <a:pt x="4127" y="4653"/>
                    </a:lnTo>
                    <a:lnTo>
                      <a:pt x="4130" y="4653"/>
                    </a:lnTo>
                    <a:lnTo>
                      <a:pt x="4130" y="4655"/>
                    </a:lnTo>
                    <a:lnTo>
                      <a:pt x="4129" y="4655"/>
                    </a:lnTo>
                    <a:lnTo>
                      <a:pt x="4129" y="4657"/>
                    </a:lnTo>
                    <a:lnTo>
                      <a:pt x="4125" y="4657"/>
                    </a:lnTo>
                    <a:lnTo>
                      <a:pt x="4125" y="4658"/>
                    </a:lnTo>
                    <a:lnTo>
                      <a:pt x="4122" y="4658"/>
                    </a:lnTo>
                    <a:lnTo>
                      <a:pt x="4122" y="4660"/>
                    </a:lnTo>
                    <a:lnTo>
                      <a:pt x="4119" y="4660"/>
                    </a:lnTo>
                    <a:lnTo>
                      <a:pt x="4119" y="4662"/>
                    </a:lnTo>
                    <a:lnTo>
                      <a:pt x="4115" y="4662"/>
                    </a:lnTo>
                    <a:lnTo>
                      <a:pt x="4115" y="4663"/>
                    </a:lnTo>
                    <a:lnTo>
                      <a:pt x="4114" y="4663"/>
                    </a:lnTo>
                    <a:lnTo>
                      <a:pt x="4114" y="4665"/>
                    </a:lnTo>
                    <a:lnTo>
                      <a:pt x="4110" y="4665"/>
                    </a:lnTo>
                    <a:lnTo>
                      <a:pt x="4110" y="4667"/>
                    </a:lnTo>
                    <a:lnTo>
                      <a:pt x="4107" y="4667"/>
                    </a:lnTo>
                    <a:lnTo>
                      <a:pt x="4107" y="4668"/>
                    </a:lnTo>
                    <a:lnTo>
                      <a:pt x="4104" y="4668"/>
                    </a:lnTo>
                    <a:lnTo>
                      <a:pt x="4104" y="4670"/>
                    </a:lnTo>
                    <a:lnTo>
                      <a:pt x="4100" y="4670"/>
                    </a:lnTo>
                    <a:lnTo>
                      <a:pt x="4100" y="4672"/>
                    </a:lnTo>
                    <a:lnTo>
                      <a:pt x="4097" y="4672"/>
                    </a:lnTo>
                    <a:lnTo>
                      <a:pt x="4097" y="4673"/>
                    </a:lnTo>
                    <a:lnTo>
                      <a:pt x="4094" y="4673"/>
                    </a:lnTo>
                    <a:lnTo>
                      <a:pt x="4094" y="4675"/>
                    </a:lnTo>
                    <a:lnTo>
                      <a:pt x="4090" y="4675"/>
                    </a:lnTo>
                    <a:lnTo>
                      <a:pt x="4090" y="4677"/>
                    </a:lnTo>
                    <a:lnTo>
                      <a:pt x="4087" y="4677"/>
                    </a:lnTo>
                    <a:lnTo>
                      <a:pt x="4087" y="4678"/>
                    </a:lnTo>
                    <a:lnTo>
                      <a:pt x="4084" y="4678"/>
                    </a:lnTo>
                    <a:lnTo>
                      <a:pt x="4084" y="4680"/>
                    </a:lnTo>
                    <a:lnTo>
                      <a:pt x="4080" y="4680"/>
                    </a:lnTo>
                    <a:lnTo>
                      <a:pt x="4080" y="4682"/>
                    </a:lnTo>
                    <a:lnTo>
                      <a:pt x="4077" y="4682"/>
                    </a:lnTo>
                    <a:lnTo>
                      <a:pt x="4077" y="4683"/>
                    </a:lnTo>
                    <a:lnTo>
                      <a:pt x="4074" y="4683"/>
                    </a:lnTo>
                    <a:lnTo>
                      <a:pt x="4074" y="4685"/>
                    </a:lnTo>
                    <a:lnTo>
                      <a:pt x="4070" y="4685"/>
                    </a:lnTo>
                    <a:lnTo>
                      <a:pt x="4070" y="4687"/>
                    </a:lnTo>
                    <a:lnTo>
                      <a:pt x="4067" y="4687"/>
                    </a:lnTo>
                    <a:lnTo>
                      <a:pt x="4067" y="4688"/>
                    </a:lnTo>
                    <a:lnTo>
                      <a:pt x="4064" y="4688"/>
                    </a:lnTo>
                    <a:lnTo>
                      <a:pt x="4064" y="4690"/>
                    </a:lnTo>
                    <a:lnTo>
                      <a:pt x="4060" y="4690"/>
                    </a:lnTo>
                    <a:lnTo>
                      <a:pt x="4060" y="4692"/>
                    </a:lnTo>
                    <a:lnTo>
                      <a:pt x="4055" y="4692"/>
                    </a:lnTo>
                    <a:close/>
                    <a:moveTo>
                      <a:pt x="4130" y="4652"/>
                    </a:moveTo>
                    <a:lnTo>
                      <a:pt x="4134" y="4652"/>
                    </a:lnTo>
                    <a:lnTo>
                      <a:pt x="4134" y="4653"/>
                    </a:lnTo>
                    <a:lnTo>
                      <a:pt x="4130" y="4653"/>
                    </a:lnTo>
                    <a:lnTo>
                      <a:pt x="4130" y="4652"/>
                    </a:lnTo>
                    <a:close/>
                    <a:moveTo>
                      <a:pt x="4134" y="4650"/>
                    </a:moveTo>
                    <a:lnTo>
                      <a:pt x="4137" y="4650"/>
                    </a:lnTo>
                    <a:lnTo>
                      <a:pt x="4137" y="4652"/>
                    </a:lnTo>
                    <a:lnTo>
                      <a:pt x="4134" y="4652"/>
                    </a:lnTo>
                    <a:lnTo>
                      <a:pt x="4134" y="4650"/>
                    </a:lnTo>
                    <a:close/>
                    <a:moveTo>
                      <a:pt x="4137" y="4650"/>
                    </a:moveTo>
                    <a:lnTo>
                      <a:pt x="4137" y="4648"/>
                    </a:lnTo>
                    <a:lnTo>
                      <a:pt x="4139" y="4648"/>
                    </a:lnTo>
                    <a:lnTo>
                      <a:pt x="4139" y="4647"/>
                    </a:lnTo>
                    <a:lnTo>
                      <a:pt x="4142" y="4647"/>
                    </a:lnTo>
                    <a:lnTo>
                      <a:pt x="4142" y="4645"/>
                    </a:lnTo>
                    <a:lnTo>
                      <a:pt x="4145" y="4645"/>
                    </a:lnTo>
                    <a:lnTo>
                      <a:pt x="4145" y="4643"/>
                    </a:lnTo>
                    <a:lnTo>
                      <a:pt x="4149" y="4643"/>
                    </a:lnTo>
                    <a:lnTo>
                      <a:pt x="4149" y="4645"/>
                    </a:lnTo>
                    <a:lnTo>
                      <a:pt x="4147" y="4645"/>
                    </a:lnTo>
                    <a:lnTo>
                      <a:pt x="4147" y="4647"/>
                    </a:lnTo>
                    <a:lnTo>
                      <a:pt x="4144" y="4647"/>
                    </a:lnTo>
                    <a:lnTo>
                      <a:pt x="4144" y="4648"/>
                    </a:lnTo>
                    <a:lnTo>
                      <a:pt x="4140" y="4648"/>
                    </a:lnTo>
                    <a:lnTo>
                      <a:pt x="4140" y="4650"/>
                    </a:lnTo>
                    <a:lnTo>
                      <a:pt x="4137" y="4650"/>
                    </a:lnTo>
                    <a:close/>
                    <a:moveTo>
                      <a:pt x="4149" y="4642"/>
                    </a:moveTo>
                    <a:lnTo>
                      <a:pt x="4152" y="4642"/>
                    </a:lnTo>
                    <a:lnTo>
                      <a:pt x="4152" y="4643"/>
                    </a:lnTo>
                    <a:lnTo>
                      <a:pt x="4149" y="4643"/>
                    </a:lnTo>
                    <a:lnTo>
                      <a:pt x="4149" y="4642"/>
                    </a:lnTo>
                    <a:close/>
                    <a:moveTo>
                      <a:pt x="4152" y="4642"/>
                    </a:moveTo>
                    <a:lnTo>
                      <a:pt x="4152" y="4640"/>
                    </a:lnTo>
                    <a:lnTo>
                      <a:pt x="4154" y="4640"/>
                    </a:lnTo>
                    <a:lnTo>
                      <a:pt x="4154" y="4638"/>
                    </a:lnTo>
                    <a:lnTo>
                      <a:pt x="4157" y="4638"/>
                    </a:lnTo>
                    <a:lnTo>
                      <a:pt x="4157" y="4637"/>
                    </a:lnTo>
                    <a:lnTo>
                      <a:pt x="4160" y="4637"/>
                    </a:lnTo>
                    <a:lnTo>
                      <a:pt x="4160" y="4635"/>
                    </a:lnTo>
                    <a:lnTo>
                      <a:pt x="4164" y="4635"/>
                    </a:lnTo>
                    <a:lnTo>
                      <a:pt x="4164" y="4637"/>
                    </a:lnTo>
                    <a:lnTo>
                      <a:pt x="4162" y="4637"/>
                    </a:lnTo>
                    <a:lnTo>
                      <a:pt x="4162" y="4638"/>
                    </a:lnTo>
                    <a:lnTo>
                      <a:pt x="4159" y="4638"/>
                    </a:lnTo>
                    <a:lnTo>
                      <a:pt x="4159" y="4640"/>
                    </a:lnTo>
                    <a:lnTo>
                      <a:pt x="4155" y="4640"/>
                    </a:lnTo>
                    <a:lnTo>
                      <a:pt x="4155" y="4642"/>
                    </a:lnTo>
                    <a:lnTo>
                      <a:pt x="4152" y="4642"/>
                    </a:lnTo>
                    <a:close/>
                    <a:moveTo>
                      <a:pt x="4164" y="4633"/>
                    </a:moveTo>
                    <a:lnTo>
                      <a:pt x="4167" y="4633"/>
                    </a:lnTo>
                    <a:lnTo>
                      <a:pt x="4167" y="4635"/>
                    </a:lnTo>
                    <a:lnTo>
                      <a:pt x="4164" y="4635"/>
                    </a:lnTo>
                    <a:lnTo>
                      <a:pt x="4164" y="4633"/>
                    </a:lnTo>
                    <a:close/>
                    <a:moveTo>
                      <a:pt x="4167" y="4633"/>
                    </a:moveTo>
                    <a:lnTo>
                      <a:pt x="4167" y="4632"/>
                    </a:lnTo>
                    <a:lnTo>
                      <a:pt x="4169" y="4632"/>
                    </a:lnTo>
                    <a:lnTo>
                      <a:pt x="4169" y="4630"/>
                    </a:lnTo>
                    <a:lnTo>
                      <a:pt x="4172" y="4630"/>
                    </a:lnTo>
                    <a:lnTo>
                      <a:pt x="4172" y="4628"/>
                    </a:lnTo>
                    <a:lnTo>
                      <a:pt x="4175" y="4628"/>
                    </a:lnTo>
                    <a:lnTo>
                      <a:pt x="4175" y="4627"/>
                    </a:lnTo>
                    <a:lnTo>
                      <a:pt x="4179" y="4627"/>
                    </a:lnTo>
                    <a:lnTo>
                      <a:pt x="4179" y="4625"/>
                    </a:lnTo>
                    <a:lnTo>
                      <a:pt x="4182" y="4625"/>
                    </a:lnTo>
                    <a:lnTo>
                      <a:pt x="4182" y="4627"/>
                    </a:lnTo>
                    <a:lnTo>
                      <a:pt x="4180" y="4627"/>
                    </a:lnTo>
                    <a:lnTo>
                      <a:pt x="4180" y="4628"/>
                    </a:lnTo>
                    <a:lnTo>
                      <a:pt x="4177" y="4628"/>
                    </a:lnTo>
                    <a:lnTo>
                      <a:pt x="4177" y="4630"/>
                    </a:lnTo>
                    <a:lnTo>
                      <a:pt x="4174" y="4630"/>
                    </a:lnTo>
                    <a:lnTo>
                      <a:pt x="4174" y="4632"/>
                    </a:lnTo>
                    <a:lnTo>
                      <a:pt x="4170" y="4632"/>
                    </a:lnTo>
                    <a:lnTo>
                      <a:pt x="4170" y="4633"/>
                    </a:lnTo>
                    <a:lnTo>
                      <a:pt x="4167" y="4633"/>
                    </a:lnTo>
                    <a:close/>
                    <a:moveTo>
                      <a:pt x="4182" y="4625"/>
                    </a:moveTo>
                    <a:lnTo>
                      <a:pt x="4182" y="4623"/>
                    </a:lnTo>
                    <a:lnTo>
                      <a:pt x="4184" y="4623"/>
                    </a:lnTo>
                    <a:lnTo>
                      <a:pt x="4184" y="4622"/>
                    </a:lnTo>
                    <a:lnTo>
                      <a:pt x="4187" y="4622"/>
                    </a:lnTo>
                    <a:lnTo>
                      <a:pt x="4187" y="4620"/>
                    </a:lnTo>
                    <a:lnTo>
                      <a:pt x="4190" y="4620"/>
                    </a:lnTo>
                    <a:lnTo>
                      <a:pt x="4190" y="4618"/>
                    </a:lnTo>
                    <a:lnTo>
                      <a:pt x="4192" y="4618"/>
                    </a:lnTo>
                    <a:lnTo>
                      <a:pt x="4192" y="4617"/>
                    </a:lnTo>
                    <a:lnTo>
                      <a:pt x="4195" y="4617"/>
                    </a:lnTo>
                    <a:lnTo>
                      <a:pt x="4195" y="4615"/>
                    </a:lnTo>
                    <a:lnTo>
                      <a:pt x="4199" y="4615"/>
                    </a:lnTo>
                    <a:lnTo>
                      <a:pt x="4199" y="4613"/>
                    </a:lnTo>
                    <a:lnTo>
                      <a:pt x="4200" y="4613"/>
                    </a:lnTo>
                    <a:lnTo>
                      <a:pt x="4200" y="4612"/>
                    </a:lnTo>
                    <a:lnTo>
                      <a:pt x="4204" y="4612"/>
                    </a:lnTo>
                    <a:lnTo>
                      <a:pt x="4204" y="4610"/>
                    </a:lnTo>
                    <a:lnTo>
                      <a:pt x="4207" y="4610"/>
                    </a:lnTo>
                    <a:lnTo>
                      <a:pt x="4207" y="4608"/>
                    </a:lnTo>
                    <a:lnTo>
                      <a:pt x="4209" y="4608"/>
                    </a:lnTo>
                    <a:lnTo>
                      <a:pt x="4209" y="4607"/>
                    </a:lnTo>
                    <a:lnTo>
                      <a:pt x="4212" y="4607"/>
                    </a:lnTo>
                    <a:lnTo>
                      <a:pt x="4212" y="4605"/>
                    </a:lnTo>
                    <a:lnTo>
                      <a:pt x="4215" y="4605"/>
                    </a:lnTo>
                    <a:lnTo>
                      <a:pt x="4215" y="4603"/>
                    </a:lnTo>
                    <a:lnTo>
                      <a:pt x="4217" y="4603"/>
                    </a:lnTo>
                    <a:lnTo>
                      <a:pt x="4217" y="4602"/>
                    </a:lnTo>
                    <a:lnTo>
                      <a:pt x="4220" y="4602"/>
                    </a:lnTo>
                    <a:lnTo>
                      <a:pt x="4220" y="4600"/>
                    </a:lnTo>
                    <a:lnTo>
                      <a:pt x="4224" y="4600"/>
                    </a:lnTo>
                    <a:lnTo>
                      <a:pt x="4224" y="4602"/>
                    </a:lnTo>
                    <a:lnTo>
                      <a:pt x="4222" y="4602"/>
                    </a:lnTo>
                    <a:lnTo>
                      <a:pt x="4222" y="4603"/>
                    </a:lnTo>
                    <a:lnTo>
                      <a:pt x="4219" y="4603"/>
                    </a:lnTo>
                    <a:lnTo>
                      <a:pt x="4219" y="4605"/>
                    </a:lnTo>
                    <a:lnTo>
                      <a:pt x="4217" y="4605"/>
                    </a:lnTo>
                    <a:lnTo>
                      <a:pt x="4217" y="4607"/>
                    </a:lnTo>
                    <a:lnTo>
                      <a:pt x="4214" y="4607"/>
                    </a:lnTo>
                    <a:lnTo>
                      <a:pt x="4214" y="4608"/>
                    </a:lnTo>
                    <a:lnTo>
                      <a:pt x="4210" y="4608"/>
                    </a:lnTo>
                    <a:lnTo>
                      <a:pt x="4210" y="4610"/>
                    </a:lnTo>
                    <a:lnTo>
                      <a:pt x="4209" y="4610"/>
                    </a:lnTo>
                    <a:lnTo>
                      <a:pt x="4209" y="4612"/>
                    </a:lnTo>
                    <a:lnTo>
                      <a:pt x="4205" y="4612"/>
                    </a:lnTo>
                    <a:lnTo>
                      <a:pt x="4205" y="4613"/>
                    </a:lnTo>
                    <a:lnTo>
                      <a:pt x="4202" y="4613"/>
                    </a:lnTo>
                    <a:lnTo>
                      <a:pt x="4202" y="4615"/>
                    </a:lnTo>
                    <a:lnTo>
                      <a:pt x="4200" y="4615"/>
                    </a:lnTo>
                    <a:lnTo>
                      <a:pt x="4200" y="4617"/>
                    </a:lnTo>
                    <a:lnTo>
                      <a:pt x="4197" y="4617"/>
                    </a:lnTo>
                    <a:lnTo>
                      <a:pt x="4197" y="4618"/>
                    </a:lnTo>
                    <a:lnTo>
                      <a:pt x="4194" y="4618"/>
                    </a:lnTo>
                    <a:lnTo>
                      <a:pt x="4194" y="4620"/>
                    </a:lnTo>
                    <a:lnTo>
                      <a:pt x="4192" y="4620"/>
                    </a:lnTo>
                    <a:lnTo>
                      <a:pt x="4192" y="4622"/>
                    </a:lnTo>
                    <a:lnTo>
                      <a:pt x="4189" y="4622"/>
                    </a:lnTo>
                    <a:lnTo>
                      <a:pt x="4189" y="4623"/>
                    </a:lnTo>
                    <a:lnTo>
                      <a:pt x="4185" y="4623"/>
                    </a:lnTo>
                    <a:lnTo>
                      <a:pt x="4185" y="4625"/>
                    </a:lnTo>
                    <a:lnTo>
                      <a:pt x="4182" y="4625"/>
                    </a:lnTo>
                    <a:close/>
                    <a:moveTo>
                      <a:pt x="4224" y="4598"/>
                    </a:moveTo>
                    <a:lnTo>
                      <a:pt x="4227" y="4598"/>
                    </a:lnTo>
                    <a:lnTo>
                      <a:pt x="4227" y="4600"/>
                    </a:lnTo>
                    <a:lnTo>
                      <a:pt x="4224" y="4600"/>
                    </a:lnTo>
                    <a:lnTo>
                      <a:pt x="4224" y="4598"/>
                    </a:lnTo>
                    <a:close/>
                    <a:moveTo>
                      <a:pt x="4227" y="4598"/>
                    </a:moveTo>
                    <a:lnTo>
                      <a:pt x="4227" y="4597"/>
                    </a:lnTo>
                    <a:lnTo>
                      <a:pt x="4229" y="4597"/>
                    </a:lnTo>
                    <a:lnTo>
                      <a:pt x="4229" y="4595"/>
                    </a:lnTo>
                    <a:lnTo>
                      <a:pt x="4232" y="4595"/>
                    </a:lnTo>
                    <a:lnTo>
                      <a:pt x="4232" y="4597"/>
                    </a:lnTo>
                    <a:lnTo>
                      <a:pt x="4230" y="4597"/>
                    </a:lnTo>
                    <a:lnTo>
                      <a:pt x="4230" y="4598"/>
                    </a:lnTo>
                    <a:lnTo>
                      <a:pt x="4227" y="4598"/>
                    </a:lnTo>
                    <a:close/>
                    <a:moveTo>
                      <a:pt x="4232" y="4593"/>
                    </a:moveTo>
                    <a:lnTo>
                      <a:pt x="4235" y="4593"/>
                    </a:lnTo>
                    <a:lnTo>
                      <a:pt x="4235" y="4595"/>
                    </a:lnTo>
                    <a:lnTo>
                      <a:pt x="4232" y="4595"/>
                    </a:lnTo>
                    <a:lnTo>
                      <a:pt x="4232" y="4593"/>
                    </a:lnTo>
                    <a:close/>
                    <a:moveTo>
                      <a:pt x="4235" y="4593"/>
                    </a:moveTo>
                    <a:lnTo>
                      <a:pt x="4235" y="4592"/>
                    </a:lnTo>
                    <a:lnTo>
                      <a:pt x="4237" y="4592"/>
                    </a:lnTo>
                    <a:lnTo>
                      <a:pt x="4237" y="4590"/>
                    </a:lnTo>
                    <a:lnTo>
                      <a:pt x="4240" y="4590"/>
                    </a:lnTo>
                    <a:lnTo>
                      <a:pt x="4240" y="4592"/>
                    </a:lnTo>
                    <a:lnTo>
                      <a:pt x="4239" y="4592"/>
                    </a:lnTo>
                    <a:lnTo>
                      <a:pt x="4239" y="4593"/>
                    </a:lnTo>
                    <a:lnTo>
                      <a:pt x="4235" y="4593"/>
                    </a:lnTo>
                    <a:close/>
                    <a:moveTo>
                      <a:pt x="4240" y="4590"/>
                    </a:moveTo>
                    <a:lnTo>
                      <a:pt x="4240" y="4588"/>
                    </a:lnTo>
                    <a:lnTo>
                      <a:pt x="4242" y="4588"/>
                    </a:lnTo>
                    <a:lnTo>
                      <a:pt x="4242" y="4587"/>
                    </a:lnTo>
                    <a:lnTo>
                      <a:pt x="4245" y="4587"/>
                    </a:lnTo>
                    <a:lnTo>
                      <a:pt x="4245" y="4588"/>
                    </a:lnTo>
                    <a:lnTo>
                      <a:pt x="4244" y="4588"/>
                    </a:lnTo>
                    <a:lnTo>
                      <a:pt x="4244" y="4590"/>
                    </a:lnTo>
                    <a:lnTo>
                      <a:pt x="4240" y="4590"/>
                    </a:lnTo>
                    <a:close/>
                    <a:moveTo>
                      <a:pt x="4245" y="4585"/>
                    </a:moveTo>
                    <a:lnTo>
                      <a:pt x="4249" y="4585"/>
                    </a:lnTo>
                    <a:lnTo>
                      <a:pt x="4249" y="4587"/>
                    </a:lnTo>
                    <a:lnTo>
                      <a:pt x="4245" y="4587"/>
                    </a:lnTo>
                    <a:lnTo>
                      <a:pt x="4245" y="4585"/>
                    </a:lnTo>
                    <a:close/>
                    <a:moveTo>
                      <a:pt x="4249" y="4585"/>
                    </a:moveTo>
                    <a:lnTo>
                      <a:pt x="4249" y="4583"/>
                    </a:lnTo>
                    <a:lnTo>
                      <a:pt x="4250" y="4583"/>
                    </a:lnTo>
                    <a:lnTo>
                      <a:pt x="4250" y="4582"/>
                    </a:lnTo>
                    <a:lnTo>
                      <a:pt x="4254" y="4582"/>
                    </a:lnTo>
                    <a:lnTo>
                      <a:pt x="4254" y="4583"/>
                    </a:lnTo>
                    <a:lnTo>
                      <a:pt x="4252" y="4583"/>
                    </a:lnTo>
                    <a:lnTo>
                      <a:pt x="4252" y="4585"/>
                    </a:lnTo>
                    <a:lnTo>
                      <a:pt x="4249" y="4585"/>
                    </a:lnTo>
                    <a:close/>
                    <a:moveTo>
                      <a:pt x="4254" y="4582"/>
                    </a:moveTo>
                    <a:lnTo>
                      <a:pt x="4254" y="4580"/>
                    </a:lnTo>
                    <a:lnTo>
                      <a:pt x="4255" y="4580"/>
                    </a:lnTo>
                    <a:lnTo>
                      <a:pt x="4255" y="4578"/>
                    </a:lnTo>
                    <a:lnTo>
                      <a:pt x="4259" y="4578"/>
                    </a:lnTo>
                    <a:lnTo>
                      <a:pt x="4259" y="4577"/>
                    </a:lnTo>
                    <a:lnTo>
                      <a:pt x="4260" y="4577"/>
                    </a:lnTo>
                    <a:lnTo>
                      <a:pt x="4260" y="4575"/>
                    </a:lnTo>
                    <a:lnTo>
                      <a:pt x="4264" y="4575"/>
                    </a:lnTo>
                    <a:lnTo>
                      <a:pt x="4264" y="4573"/>
                    </a:lnTo>
                    <a:lnTo>
                      <a:pt x="4267" y="4573"/>
                    </a:lnTo>
                    <a:lnTo>
                      <a:pt x="4267" y="4572"/>
                    </a:lnTo>
                    <a:lnTo>
                      <a:pt x="4269" y="4572"/>
                    </a:lnTo>
                    <a:lnTo>
                      <a:pt x="4269" y="4570"/>
                    </a:lnTo>
                    <a:lnTo>
                      <a:pt x="4272" y="4570"/>
                    </a:lnTo>
                    <a:lnTo>
                      <a:pt x="4272" y="4568"/>
                    </a:lnTo>
                    <a:lnTo>
                      <a:pt x="4274" y="4568"/>
                    </a:lnTo>
                    <a:lnTo>
                      <a:pt x="4274" y="4567"/>
                    </a:lnTo>
                    <a:lnTo>
                      <a:pt x="4277" y="4567"/>
                    </a:lnTo>
                    <a:lnTo>
                      <a:pt x="4277" y="4565"/>
                    </a:lnTo>
                    <a:lnTo>
                      <a:pt x="4279" y="4565"/>
                    </a:lnTo>
                    <a:lnTo>
                      <a:pt x="4279" y="4563"/>
                    </a:lnTo>
                    <a:lnTo>
                      <a:pt x="4282" y="4563"/>
                    </a:lnTo>
                    <a:lnTo>
                      <a:pt x="4282" y="4562"/>
                    </a:lnTo>
                    <a:lnTo>
                      <a:pt x="4285" y="4562"/>
                    </a:lnTo>
                    <a:lnTo>
                      <a:pt x="4285" y="4563"/>
                    </a:lnTo>
                    <a:lnTo>
                      <a:pt x="4284" y="4563"/>
                    </a:lnTo>
                    <a:lnTo>
                      <a:pt x="4284" y="4565"/>
                    </a:lnTo>
                    <a:lnTo>
                      <a:pt x="4280" y="4565"/>
                    </a:lnTo>
                    <a:lnTo>
                      <a:pt x="4280" y="4567"/>
                    </a:lnTo>
                    <a:lnTo>
                      <a:pt x="4279" y="4567"/>
                    </a:lnTo>
                    <a:lnTo>
                      <a:pt x="4279" y="4568"/>
                    </a:lnTo>
                    <a:lnTo>
                      <a:pt x="4275" y="4568"/>
                    </a:lnTo>
                    <a:lnTo>
                      <a:pt x="4275" y="4570"/>
                    </a:lnTo>
                    <a:lnTo>
                      <a:pt x="4274" y="4570"/>
                    </a:lnTo>
                    <a:lnTo>
                      <a:pt x="4274" y="4572"/>
                    </a:lnTo>
                    <a:lnTo>
                      <a:pt x="4270" y="4572"/>
                    </a:lnTo>
                    <a:lnTo>
                      <a:pt x="4270" y="4573"/>
                    </a:lnTo>
                    <a:lnTo>
                      <a:pt x="4269" y="4573"/>
                    </a:lnTo>
                    <a:lnTo>
                      <a:pt x="4269" y="4575"/>
                    </a:lnTo>
                    <a:lnTo>
                      <a:pt x="4265" y="4575"/>
                    </a:lnTo>
                    <a:lnTo>
                      <a:pt x="4265" y="4577"/>
                    </a:lnTo>
                    <a:lnTo>
                      <a:pt x="4262" y="4577"/>
                    </a:lnTo>
                    <a:lnTo>
                      <a:pt x="4262" y="4578"/>
                    </a:lnTo>
                    <a:lnTo>
                      <a:pt x="4260" y="4578"/>
                    </a:lnTo>
                    <a:lnTo>
                      <a:pt x="4260" y="4580"/>
                    </a:lnTo>
                    <a:lnTo>
                      <a:pt x="4257" y="4580"/>
                    </a:lnTo>
                    <a:lnTo>
                      <a:pt x="4257" y="4582"/>
                    </a:lnTo>
                    <a:lnTo>
                      <a:pt x="4254" y="4582"/>
                    </a:lnTo>
                    <a:close/>
                    <a:moveTo>
                      <a:pt x="4285" y="4562"/>
                    </a:moveTo>
                    <a:lnTo>
                      <a:pt x="4285" y="4560"/>
                    </a:lnTo>
                    <a:lnTo>
                      <a:pt x="4287" y="4560"/>
                    </a:lnTo>
                    <a:lnTo>
                      <a:pt x="4287" y="4558"/>
                    </a:lnTo>
                    <a:lnTo>
                      <a:pt x="4290" y="4558"/>
                    </a:lnTo>
                    <a:lnTo>
                      <a:pt x="4290" y="4560"/>
                    </a:lnTo>
                    <a:lnTo>
                      <a:pt x="4289" y="4560"/>
                    </a:lnTo>
                    <a:lnTo>
                      <a:pt x="4289" y="4562"/>
                    </a:lnTo>
                    <a:lnTo>
                      <a:pt x="4285" y="4562"/>
                    </a:lnTo>
                    <a:close/>
                    <a:moveTo>
                      <a:pt x="4290" y="4558"/>
                    </a:moveTo>
                    <a:lnTo>
                      <a:pt x="4290" y="4557"/>
                    </a:lnTo>
                    <a:lnTo>
                      <a:pt x="4292" y="4557"/>
                    </a:lnTo>
                    <a:lnTo>
                      <a:pt x="4292" y="4555"/>
                    </a:lnTo>
                    <a:lnTo>
                      <a:pt x="4295" y="4555"/>
                    </a:lnTo>
                    <a:lnTo>
                      <a:pt x="4295" y="4557"/>
                    </a:lnTo>
                    <a:lnTo>
                      <a:pt x="4294" y="4557"/>
                    </a:lnTo>
                    <a:lnTo>
                      <a:pt x="4294" y="4558"/>
                    </a:lnTo>
                    <a:lnTo>
                      <a:pt x="4290" y="4558"/>
                    </a:lnTo>
                    <a:close/>
                    <a:moveTo>
                      <a:pt x="4295" y="4555"/>
                    </a:moveTo>
                    <a:lnTo>
                      <a:pt x="4295" y="4553"/>
                    </a:lnTo>
                    <a:lnTo>
                      <a:pt x="4297" y="4553"/>
                    </a:lnTo>
                    <a:lnTo>
                      <a:pt x="4297" y="4552"/>
                    </a:lnTo>
                    <a:lnTo>
                      <a:pt x="4300" y="4552"/>
                    </a:lnTo>
                    <a:lnTo>
                      <a:pt x="4300" y="4553"/>
                    </a:lnTo>
                    <a:lnTo>
                      <a:pt x="4299" y="4553"/>
                    </a:lnTo>
                    <a:lnTo>
                      <a:pt x="4299" y="4555"/>
                    </a:lnTo>
                    <a:lnTo>
                      <a:pt x="4295" y="4555"/>
                    </a:lnTo>
                    <a:close/>
                    <a:moveTo>
                      <a:pt x="4300" y="4552"/>
                    </a:moveTo>
                    <a:lnTo>
                      <a:pt x="4300" y="4550"/>
                    </a:lnTo>
                    <a:lnTo>
                      <a:pt x="4302" y="4550"/>
                    </a:lnTo>
                    <a:lnTo>
                      <a:pt x="4302" y="4548"/>
                    </a:lnTo>
                    <a:lnTo>
                      <a:pt x="4305" y="4548"/>
                    </a:lnTo>
                    <a:lnTo>
                      <a:pt x="4305" y="4550"/>
                    </a:lnTo>
                    <a:lnTo>
                      <a:pt x="4304" y="4550"/>
                    </a:lnTo>
                    <a:lnTo>
                      <a:pt x="4304" y="4552"/>
                    </a:lnTo>
                    <a:lnTo>
                      <a:pt x="4300" y="4552"/>
                    </a:lnTo>
                    <a:close/>
                    <a:moveTo>
                      <a:pt x="4305" y="4548"/>
                    </a:moveTo>
                    <a:lnTo>
                      <a:pt x="4305" y="4547"/>
                    </a:lnTo>
                    <a:lnTo>
                      <a:pt x="4307" y="4547"/>
                    </a:lnTo>
                    <a:lnTo>
                      <a:pt x="4307" y="4545"/>
                    </a:lnTo>
                    <a:lnTo>
                      <a:pt x="4310" y="4545"/>
                    </a:lnTo>
                    <a:lnTo>
                      <a:pt x="4310" y="4547"/>
                    </a:lnTo>
                    <a:lnTo>
                      <a:pt x="4309" y="4547"/>
                    </a:lnTo>
                    <a:lnTo>
                      <a:pt x="4309" y="4548"/>
                    </a:lnTo>
                    <a:lnTo>
                      <a:pt x="4305" y="4548"/>
                    </a:lnTo>
                    <a:close/>
                    <a:moveTo>
                      <a:pt x="4310" y="4545"/>
                    </a:moveTo>
                    <a:lnTo>
                      <a:pt x="4310" y="4543"/>
                    </a:lnTo>
                    <a:lnTo>
                      <a:pt x="4312" y="4543"/>
                    </a:lnTo>
                    <a:lnTo>
                      <a:pt x="4312" y="4542"/>
                    </a:lnTo>
                    <a:lnTo>
                      <a:pt x="4315" y="4542"/>
                    </a:lnTo>
                    <a:lnTo>
                      <a:pt x="4315" y="4543"/>
                    </a:lnTo>
                    <a:lnTo>
                      <a:pt x="4314" y="4543"/>
                    </a:lnTo>
                    <a:lnTo>
                      <a:pt x="4314" y="4545"/>
                    </a:lnTo>
                    <a:lnTo>
                      <a:pt x="4310" y="4545"/>
                    </a:lnTo>
                    <a:close/>
                    <a:moveTo>
                      <a:pt x="4315" y="4542"/>
                    </a:moveTo>
                    <a:lnTo>
                      <a:pt x="4315" y="4540"/>
                    </a:lnTo>
                    <a:lnTo>
                      <a:pt x="4317" y="4540"/>
                    </a:lnTo>
                    <a:lnTo>
                      <a:pt x="4317" y="4538"/>
                    </a:lnTo>
                    <a:lnTo>
                      <a:pt x="4319" y="4538"/>
                    </a:lnTo>
                    <a:lnTo>
                      <a:pt x="4319" y="4537"/>
                    </a:lnTo>
                    <a:lnTo>
                      <a:pt x="4322" y="4537"/>
                    </a:lnTo>
                    <a:lnTo>
                      <a:pt x="4322" y="4535"/>
                    </a:lnTo>
                    <a:lnTo>
                      <a:pt x="4324" y="4535"/>
                    </a:lnTo>
                    <a:lnTo>
                      <a:pt x="4324" y="4533"/>
                    </a:lnTo>
                    <a:lnTo>
                      <a:pt x="4327" y="4533"/>
                    </a:lnTo>
                    <a:lnTo>
                      <a:pt x="4327" y="4532"/>
                    </a:lnTo>
                    <a:lnTo>
                      <a:pt x="4329" y="4532"/>
                    </a:lnTo>
                    <a:lnTo>
                      <a:pt x="4329" y="4530"/>
                    </a:lnTo>
                    <a:lnTo>
                      <a:pt x="4332" y="4530"/>
                    </a:lnTo>
                    <a:lnTo>
                      <a:pt x="4332" y="4532"/>
                    </a:lnTo>
                    <a:lnTo>
                      <a:pt x="4330" y="4532"/>
                    </a:lnTo>
                    <a:lnTo>
                      <a:pt x="4330" y="4533"/>
                    </a:lnTo>
                    <a:lnTo>
                      <a:pt x="4329" y="4533"/>
                    </a:lnTo>
                    <a:lnTo>
                      <a:pt x="4329" y="4535"/>
                    </a:lnTo>
                    <a:lnTo>
                      <a:pt x="4325" y="4535"/>
                    </a:lnTo>
                    <a:lnTo>
                      <a:pt x="4325" y="4537"/>
                    </a:lnTo>
                    <a:lnTo>
                      <a:pt x="4324" y="4537"/>
                    </a:lnTo>
                    <a:lnTo>
                      <a:pt x="4324" y="4538"/>
                    </a:lnTo>
                    <a:lnTo>
                      <a:pt x="4320" y="4538"/>
                    </a:lnTo>
                    <a:lnTo>
                      <a:pt x="4320" y="4540"/>
                    </a:lnTo>
                    <a:lnTo>
                      <a:pt x="4319" y="4540"/>
                    </a:lnTo>
                    <a:lnTo>
                      <a:pt x="4319" y="4542"/>
                    </a:lnTo>
                    <a:lnTo>
                      <a:pt x="4315" y="4542"/>
                    </a:lnTo>
                    <a:close/>
                    <a:moveTo>
                      <a:pt x="4332" y="4530"/>
                    </a:moveTo>
                    <a:lnTo>
                      <a:pt x="4332" y="4528"/>
                    </a:lnTo>
                    <a:lnTo>
                      <a:pt x="4334" y="4528"/>
                    </a:lnTo>
                    <a:lnTo>
                      <a:pt x="4334" y="4527"/>
                    </a:lnTo>
                    <a:lnTo>
                      <a:pt x="4337" y="4527"/>
                    </a:lnTo>
                    <a:lnTo>
                      <a:pt x="4337" y="4528"/>
                    </a:lnTo>
                    <a:lnTo>
                      <a:pt x="4335" y="4528"/>
                    </a:lnTo>
                    <a:lnTo>
                      <a:pt x="4335" y="4530"/>
                    </a:lnTo>
                    <a:lnTo>
                      <a:pt x="4332" y="4530"/>
                    </a:lnTo>
                    <a:close/>
                    <a:moveTo>
                      <a:pt x="4337" y="4527"/>
                    </a:moveTo>
                    <a:lnTo>
                      <a:pt x="4337" y="4525"/>
                    </a:lnTo>
                    <a:lnTo>
                      <a:pt x="4339" y="4525"/>
                    </a:lnTo>
                    <a:lnTo>
                      <a:pt x="4339" y="4523"/>
                    </a:lnTo>
                    <a:lnTo>
                      <a:pt x="4342" y="4523"/>
                    </a:lnTo>
                    <a:lnTo>
                      <a:pt x="4342" y="4525"/>
                    </a:lnTo>
                    <a:lnTo>
                      <a:pt x="4340" y="4525"/>
                    </a:lnTo>
                    <a:lnTo>
                      <a:pt x="4340" y="4527"/>
                    </a:lnTo>
                    <a:lnTo>
                      <a:pt x="4337" y="4527"/>
                    </a:lnTo>
                    <a:close/>
                    <a:moveTo>
                      <a:pt x="4342" y="4523"/>
                    </a:moveTo>
                    <a:lnTo>
                      <a:pt x="4342" y="4522"/>
                    </a:lnTo>
                    <a:lnTo>
                      <a:pt x="4344" y="4522"/>
                    </a:lnTo>
                    <a:lnTo>
                      <a:pt x="4344" y="4520"/>
                    </a:lnTo>
                    <a:lnTo>
                      <a:pt x="4347" y="4520"/>
                    </a:lnTo>
                    <a:lnTo>
                      <a:pt x="4347" y="4522"/>
                    </a:lnTo>
                    <a:lnTo>
                      <a:pt x="4345" y="4522"/>
                    </a:lnTo>
                    <a:lnTo>
                      <a:pt x="4345" y="4523"/>
                    </a:lnTo>
                    <a:lnTo>
                      <a:pt x="4342" y="4523"/>
                    </a:lnTo>
                    <a:close/>
                    <a:moveTo>
                      <a:pt x="4347" y="4520"/>
                    </a:moveTo>
                    <a:lnTo>
                      <a:pt x="4347" y="4518"/>
                    </a:lnTo>
                    <a:lnTo>
                      <a:pt x="4349" y="4518"/>
                    </a:lnTo>
                    <a:lnTo>
                      <a:pt x="4349" y="4517"/>
                    </a:lnTo>
                    <a:lnTo>
                      <a:pt x="4350" y="4517"/>
                    </a:lnTo>
                    <a:lnTo>
                      <a:pt x="4350" y="4515"/>
                    </a:lnTo>
                    <a:lnTo>
                      <a:pt x="4354" y="4515"/>
                    </a:lnTo>
                    <a:lnTo>
                      <a:pt x="4354" y="4513"/>
                    </a:lnTo>
                    <a:lnTo>
                      <a:pt x="4355" y="4513"/>
                    </a:lnTo>
                    <a:lnTo>
                      <a:pt x="4355" y="4512"/>
                    </a:lnTo>
                    <a:lnTo>
                      <a:pt x="4359" y="4512"/>
                    </a:lnTo>
                    <a:lnTo>
                      <a:pt x="4359" y="4510"/>
                    </a:lnTo>
                    <a:lnTo>
                      <a:pt x="4360" y="4510"/>
                    </a:lnTo>
                    <a:lnTo>
                      <a:pt x="4360" y="4508"/>
                    </a:lnTo>
                    <a:lnTo>
                      <a:pt x="4362" y="4508"/>
                    </a:lnTo>
                    <a:lnTo>
                      <a:pt x="4362" y="4507"/>
                    </a:lnTo>
                    <a:lnTo>
                      <a:pt x="4365" y="4507"/>
                    </a:lnTo>
                    <a:lnTo>
                      <a:pt x="4365" y="4505"/>
                    </a:lnTo>
                    <a:lnTo>
                      <a:pt x="4367" y="4505"/>
                    </a:lnTo>
                    <a:lnTo>
                      <a:pt x="4367" y="4503"/>
                    </a:lnTo>
                    <a:lnTo>
                      <a:pt x="4369" y="4503"/>
                    </a:lnTo>
                    <a:lnTo>
                      <a:pt x="4369" y="4502"/>
                    </a:lnTo>
                    <a:lnTo>
                      <a:pt x="4372" y="4502"/>
                    </a:lnTo>
                    <a:lnTo>
                      <a:pt x="4372" y="4500"/>
                    </a:lnTo>
                    <a:lnTo>
                      <a:pt x="4374" y="4500"/>
                    </a:lnTo>
                    <a:lnTo>
                      <a:pt x="4374" y="4498"/>
                    </a:lnTo>
                    <a:lnTo>
                      <a:pt x="4377" y="4498"/>
                    </a:lnTo>
                    <a:lnTo>
                      <a:pt x="4377" y="4500"/>
                    </a:lnTo>
                    <a:lnTo>
                      <a:pt x="4375" y="4500"/>
                    </a:lnTo>
                    <a:lnTo>
                      <a:pt x="4375" y="4502"/>
                    </a:lnTo>
                    <a:lnTo>
                      <a:pt x="4374" y="4502"/>
                    </a:lnTo>
                    <a:lnTo>
                      <a:pt x="4374" y="4503"/>
                    </a:lnTo>
                    <a:lnTo>
                      <a:pt x="4370" y="4503"/>
                    </a:lnTo>
                    <a:lnTo>
                      <a:pt x="4370" y="4505"/>
                    </a:lnTo>
                    <a:lnTo>
                      <a:pt x="4369" y="4505"/>
                    </a:lnTo>
                    <a:lnTo>
                      <a:pt x="4369" y="4507"/>
                    </a:lnTo>
                    <a:lnTo>
                      <a:pt x="4367" y="4507"/>
                    </a:lnTo>
                    <a:lnTo>
                      <a:pt x="4367" y="4508"/>
                    </a:lnTo>
                    <a:lnTo>
                      <a:pt x="4364" y="4508"/>
                    </a:lnTo>
                    <a:lnTo>
                      <a:pt x="4364" y="4510"/>
                    </a:lnTo>
                    <a:lnTo>
                      <a:pt x="4362" y="4510"/>
                    </a:lnTo>
                    <a:lnTo>
                      <a:pt x="4362" y="4512"/>
                    </a:lnTo>
                    <a:lnTo>
                      <a:pt x="4360" y="4512"/>
                    </a:lnTo>
                    <a:lnTo>
                      <a:pt x="4360" y="4513"/>
                    </a:lnTo>
                    <a:lnTo>
                      <a:pt x="4357" y="4513"/>
                    </a:lnTo>
                    <a:lnTo>
                      <a:pt x="4357" y="4515"/>
                    </a:lnTo>
                    <a:lnTo>
                      <a:pt x="4355" y="4515"/>
                    </a:lnTo>
                    <a:lnTo>
                      <a:pt x="4355" y="4517"/>
                    </a:lnTo>
                    <a:lnTo>
                      <a:pt x="4352" y="4517"/>
                    </a:lnTo>
                    <a:lnTo>
                      <a:pt x="4352" y="4518"/>
                    </a:lnTo>
                    <a:lnTo>
                      <a:pt x="4350" y="4518"/>
                    </a:lnTo>
                    <a:lnTo>
                      <a:pt x="4350" y="4520"/>
                    </a:lnTo>
                    <a:lnTo>
                      <a:pt x="4347" y="4520"/>
                    </a:lnTo>
                    <a:close/>
                    <a:moveTo>
                      <a:pt x="4377" y="4498"/>
                    </a:moveTo>
                    <a:lnTo>
                      <a:pt x="4377" y="4497"/>
                    </a:lnTo>
                    <a:lnTo>
                      <a:pt x="4379" y="4497"/>
                    </a:lnTo>
                    <a:lnTo>
                      <a:pt x="4379" y="4495"/>
                    </a:lnTo>
                    <a:lnTo>
                      <a:pt x="4380" y="4495"/>
                    </a:lnTo>
                    <a:lnTo>
                      <a:pt x="4380" y="4493"/>
                    </a:lnTo>
                    <a:lnTo>
                      <a:pt x="4384" y="4493"/>
                    </a:lnTo>
                    <a:lnTo>
                      <a:pt x="4384" y="4495"/>
                    </a:lnTo>
                    <a:lnTo>
                      <a:pt x="4382" y="4495"/>
                    </a:lnTo>
                    <a:lnTo>
                      <a:pt x="4382" y="4497"/>
                    </a:lnTo>
                    <a:lnTo>
                      <a:pt x="4380" y="4497"/>
                    </a:lnTo>
                    <a:lnTo>
                      <a:pt x="4380" y="4498"/>
                    </a:lnTo>
                    <a:lnTo>
                      <a:pt x="4377" y="4498"/>
                    </a:lnTo>
                    <a:close/>
                    <a:moveTo>
                      <a:pt x="4384" y="4493"/>
                    </a:moveTo>
                    <a:lnTo>
                      <a:pt x="4384" y="4492"/>
                    </a:lnTo>
                    <a:lnTo>
                      <a:pt x="4385" y="4492"/>
                    </a:lnTo>
                    <a:lnTo>
                      <a:pt x="4385" y="4490"/>
                    </a:lnTo>
                    <a:lnTo>
                      <a:pt x="4387" y="4490"/>
                    </a:lnTo>
                    <a:lnTo>
                      <a:pt x="4387" y="4488"/>
                    </a:lnTo>
                    <a:lnTo>
                      <a:pt x="4390" y="4488"/>
                    </a:lnTo>
                    <a:lnTo>
                      <a:pt x="4390" y="4490"/>
                    </a:lnTo>
                    <a:lnTo>
                      <a:pt x="4389" y="4490"/>
                    </a:lnTo>
                    <a:lnTo>
                      <a:pt x="4389" y="4492"/>
                    </a:lnTo>
                    <a:lnTo>
                      <a:pt x="4387" y="4492"/>
                    </a:lnTo>
                    <a:lnTo>
                      <a:pt x="4387" y="4493"/>
                    </a:lnTo>
                    <a:lnTo>
                      <a:pt x="4384" y="4493"/>
                    </a:lnTo>
                    <a:close/>
                    <a:moveTo>
                      <a:pt x="4390" y="4488"/>
                    </a:moveTo>
                    <a:lnTo>
                      <a:pt x="4390" y="4487"/>
                    </a:lnTo>
                    <a:lnTo>
                      <a:pt x="4392" y="4487"/>
                    </a:lnTo>
                    <a:lnTo>
                      <a:pt x="4392" y="4485"/>
                    </a:lnTo>
                    <a:lnTo>
                      <a:pt x="4395" y="4485"/>
                    </a:lnTo>
                    <a:lnTo>
                      <a:pt x="4395" y="4487"/>
                    </a:lnTo>
                    <a:lnTo>
                      <a:pt x="4394" y="4487"/>
                    </a:lnTo>
                    <a:lnTo>
                      <a:pt x="4394" y="4488"/>
                    </a:lnTo>
                    <a:lnTo>
                      <a:pt x="4390" y="4488"/>
                    </a:lnTo>
                    <a:close/>
                    <a:moveTo>
                      <a:pt x="4395" y="4483"/>
                    </a:moveTo>
                    <a:lnTo>
                      <a:pt x="4397" y="4483"/>
                    </a:lnTo>
                    <a:lnTo>
                      <a:pt x="4397" y="4485"/>
                    </a:lnTo>
                    <a:lnTo>
                      <a:pt x="4395" y="4485"/>
                    </a:lnTo>
                    <a:lnTo>
                      <a:pt x="4395" y="4483"/>
                    </a:lnTo>
                    <a:close/>
                    <a:moveTo>
                      <a:pt x="4397" y="4483"/>
                    </a:moveTo>
                    <a:lnTo>
                      <a:pt x="4397" y="4482"/>
                    </a:lnTo>
                    <a:lnTo>
                      <a:pt x="4399" y="4482"/>
                    </a:lnTo>
                    <a:lnTo>
                      <a:pt x="4399" y="4480"/>
                    </a:lnTo>
                    <a:lnTo>
                      <a:pt x="4402" y="4480"/>
                    </a:lnTo>
                    <a:lnTo>
                      <a:pt x="4402" y="4482"/>
                    </a:lnTo>
                    <a:lnTo>
                      <a:pt x="4400" y="4482"/>
                    </a:lnTo>
                    <a:lnTo>
                      <a:pt x="4400" y="4483"/>
                    </a:lnTo>
                    <a:lnTo>
                      <a:pt x="4397" y="4483"/>
                    </a:lnTo>
                    <a:close/>
                    <a:moveTo>
                      <a:pt x="4402" y="4478"/>
                    </a:moveTo>
                    <a:lnTo>
                      <a:pt x="4404" y="4478"/>
                    </a:lnTo>
                    <a:lnTo>
                      <a:pt x="4404" y="4480"/>
                    </a:lnTo>
                    <a:lnTo>
                      <a:pt x="4402" y="4480"/>
                    </a:lnTo>
                    <a:lnTo>
                      <a:pt x="4402" y="4478"/>
                    </a:lnTo>
                    <a:close/>
                    <a:moveTo>
                      <a:pt x="4404" y="4478"/>
                    </a:moveTo>
                    <a:lnTo>
                      <a:pt x="4404" y="4477"/>
                    </a:lnTo>
                    <a:lnTo>
                      <a:pt x="4405" y="4477"/>
                    </a:lnTo>
                    <a:lnTo>
                      <a:pt x="4405" y="4475"/>
                    </a:lnTo>
                    <a:lnTo>
                      <a:pt x="4409" y="4475"/>
                    </a:lnTo>
                    <a:lnTo>
                      <a:pt x="4409" y="4477"/>
                    </a:lnTo>
                    <a:lnTo>
                      <a:pt x="4407" y="4477"/>
                    </a:lnTo>
                    <a:lnTo>
                      <a:pt x="4407" y="4478"/>
                    </a:lnTo>
                    <a:lnTo>
                      <a:pt x="4404" y="4478"/>
                    </a:lnTo>
                    <a:close/>
                    <a:moveTo>
                      <a:pt x="4409" y="4473"/>
                    </a:moveTo>
                    <a:lnTo>
                      <a:pt x="4410" y="4473"/>
                    </a:lnTo>
                    <a:lnTo>
                      <a:pt x="4410" y="4475"/>
                    </a:lnTo>
                    <a:lnTo>
                      <a:pt x="4409" y="4475"/>
                    </a:lnTo>
                    <a:lnTo>
                      <a:pt x="4409" y="4473"/>
                    </a:lnTo>
                    <a:close/>
                    <a:moveTo>
                      <a:pt x="4410" y="4473"/>
                    </a:moveTo>
                    <a:lnTo>
                      <a:pt x="4410" y="4472"/>
                    </a:lnTo>
                    <a:lnTo>
                      <a:pt x="4412" y="4472"/>
                    </a:lnTo>
                    <a:lnTo>
                      <a:pt x="4412" y="4470"/>
                    </a:lnTo>
                    <a:lnTo>
                      <a:pt x="4414" y="4470"/>
                    </a:lnTo>
                    <a:lnTo>
                      <a:pt x="4414" y="4468"/>
                    </a:lnTo>
                    <a:lnTo>
                      <a:pt x="4417" y="4468"/>
                    </a:lnTo>
                    <a:lnTo>
                      <a:pt x="4417" y="4470"/>
                    </a:lnTo>
                    <a:lnTo>
                      <a:pt x="4415" y="4470"/>
                    </a:lnTo>
                    <a:lnTo>
                      <a:pt x="4415" y="4472"/>
                    </a:lnTo>
                    <a:lnTo>
                      <a:pt x="4414" y="4472"/>
                    </a:lnTo>
                    <a:lnTo>
                      <a:pt x="4414" y="4473"/>
                    </a:lnTo>
                    <a:lnTo>
                      <a:pt x="4410" y="4473"/>
                    </a:lnTo>
                    <a:close/>
                    <a:moveTo>
                      <a:pt x="4417" y="4468"/>
                    </a:moveTo>
                    <a:lnTo>
                      <a:pt x="4417" y="4467"/>
                    </a:lnTo>
                    <a:lnTo>
                      <a:pt x="4419" y="4467"/>
                    </a:lnTo>
                    <a:lnTo>
                      <a:pt x="4419" y="4465"/>
                    </a:lnTo>
                    <a:lnTo>
                      <a:pt x="4420" y="4465"/>
                    </a:lnTo>
                    <a:lnTo>
                      <a:pt x="4420" y="4463"/>
                    </a:lnTo>
                    <a:lnTo>
                      <a:pt x="4424" y="4463"/>
                    </a:lnTo>
                    <a:lnTo>
                      <a:pt x="4424" y="4465"/>
                    </a:lnTo>
                    <a:lnTo>
                      <a:pt x="4422" y="4465"/>
                    </a:lnTo>
                    <a:lnTo>
                      <a:pt x="4422" y="4467"/>
                    </a:lnTo>
                    <a:lnTo>
                      <a:pt x="4420" y="4467"/>
                    </a:lnTo>
                    <a:lnTo>
                      <a:pt x="4420" y="4468"/>
                    </a:lnTo>
                    <a:lnTo>
                      <a:pt x="4417" y="4468"/>
                    </a:lnTo>
                    <a:close/>
                    <a:moveTo>
                      <a:pt x="4424" y="4463"/>
                    </a:moveTo>
                    <a:lnTo>
                      <a:pt x="4424" y="4462"/>
                    </a:lnTo>
                    <a:lnTo>
                      <a:pt x="4425" y="4462"/>
                    </a:lnTo>
                    <a:lnTo>
                      <a:pt x="4425" y="4460"/>
                    </a:lnTo>
                    <a:lnTo>
                      <a:pt x="4427" y="4460"/>
                    </a:lnTo>
                    <a:lnTo>
                      <a:pt x="4427" y="4458"/>
                    </a:lnTo>
                    <a:lnTo>
                      <a:pt x="4429" y="4458"/>
                    </a:lnTo>
                    <a:lnTo>
                      <a:pt x="4429" y="4457"/>
                    </a:lnTo>
                    <a:lnTo>
                      <a:pt x="4432" y="4457"/>
                    </a:lnTo>
                    <a:lnTo>
                      <a:pt x="4432" y="4455"/>
                    </a:lnTo>
                    <a:lnTo>
                      <a:pt x="4434" y="4455"/>
                    </a:lnTo>
                    <a:lnTo>
                      <a:pt x="4434" y="4453"/>
                    </a:lnTo>
                    <a:lnTo>
                      <a:pt x="4435" y="4453"/>
                    </a:lnTo>
                    <a:lnTo>
                      <a:pt x="4435" y="4452"/>
                    </a:lnTo>
                    <a:lnTo>
                      <a:pt x="4439" y="4452"/>
                    </a:lnTo>
                    <a:lnTo>
                      <a:pt x="4439" y="4450"/>
                    </a:lnTo>
                    <a:lnTo>
                      <a:pt x="4440" y="4450"/>
                    </a:lnTo>
                    <a:lnTo>
                      <a:pt x="4440" y="4448"/>
                    </a:lnTo>
                    <a:lnTo>
                      <a:pt x="4442" y="4448"/>
                    </a:lnTo>
                    <a:lnTo>
                      <a:pt x="4442" y="4447"/>
                    </a:lnTo>
                    <a:lnTo>
                      <a:pt x="4445" y="4447"/>
                    </a:lnTo>
                    <a:lnTo>
                      <a:pt x="4445" y="4448"/>
                    </a:lnTo>
                    <a:lnTo>
                      <a:pt x="4444" y="4448"/>
                    </a:lnTo>
                    <a:lnTo>
                      <a:pt x="4444" y="4450"/>
                    </a:lnTo>
                    <a:lnTo>
                      <a:pt x="4442" y="4450"/>
                    </a:lnTo>
                    <a:lnTo>
                      <a:pt x="4442" y="4452"/>
                    </a:lnTo>
                    <a:lnTo>
                      <a:pt x="4440" y="4452"/>
                    </a:lnTo>
                    <a:lnTo>
                      <a:pt x="4440" y="4453"/>
                    </a:lnTo>
                    <a:lnTo>
                      <a:pt x="4437" y="4453"/>
                    </a:lnTo>
                    <a:lnTo>
                      <a:pt x="4437" y="4455"/>
                    </a:lnTo>
                    <a:lnTo>
                      <a:pt x="4435" y="4455"/>
                    </a:lnTo>
                    <a:lnTo>
                      <a:pt x="4435" y="4457"/>
                    </a:lnTo>
                    <a:lnTo>
                      <a:pt x="4434" y="4457"/>
                    </a:lnTo>
                    <a:lnTo>
                      <a:pt x="4434" y="4458"/>
                    </a:lnTo>
                    <a:lnTo>
                      <a:pt x="4430" y="4458"/>
                    </a:lnTo>
                    <a:lnTo>
                      <a:pt x="4430" y="4460"/>
                    </a:lnTo>
                    <a:lnTo>
                      <a:pt x="4429" y="4460"/>
                    </a:lnTo>
                    <a:lnTo>
                      <a:pt x="4429" y="4462"/>
                    </a:lnTo>
                    <a:lnTo>
                      <a:pt x="4427" y="4462"/>
                    </a:lnTo>
                    <a:lnTo>
                      <a:pt x="4427" y="4463"/>
                    </a:lnTo>
                    <a:lnTo>
                      <a:pt x="4424" y="4463"/>
                    </a:lnTo>
                    <a:close/>
                    <a:moveTo>
                      <a:pt x="4445" y="4447"/>
                    </a:moveTo>
                    <a:lnTo>
                      <a:pt x="4445" y="4445"/>
                    </a:lnTo>
                    <a:lnTo>
                      <a:pt x="4447" y="4445"/>
                    </a:lnTo>
                    <a:lnTo>
                      <a:pt x="4447" y="4443"/>
                    </a:lnTo>
                    <a:lnTo>
                      <a:pt x="4449" y="4443"/>
                    </a:lnTo>
                    <a:lnTo>
                      <a:pt x="4449" y="4442"/>
                    </a:lnTo>
                    <a:lnTo>
                      <a:pt x="4450" y="4442"/>
                    </a:lnTo>
                    <a:lnTo>
                      <a:pt x="4450" y="4440"/>
                    </a:lnTo>
                    <a:lnTo>
                      <a:pt x="4454" y="4440"/>
                    </a:lnTo>
                    <a:lnTo>
                      <a:pt x="4454" y="4442"/>
                    </a:lnTo>
                    <a:lnTo>
                      <a:pt x="4452" y="4442"/>
                    </a:lnTo>
                    <a:lnTo>
                      <a:pt x="4452" y="4443"/>
                    </a:lnTo>
                    <a:lnTo>
                      <a:pt x="4450" y="4443"/>
                    </a:lnTo>
                    <a:lnTo>
                      <a:pt x="4450" y="4445"/>
                    </a:lnTo>
                    <a:lnTo>
                      <a:pt x="4449" y="4445"/>
                    </a:lnTo>
                    <a:lnTo>
                      <a:pt x="4449" y="4447"/>
                    </a:lnTo>
                    <a:lnTo>
                      <a:pt x="4445" y="4447"/>
                    </a:lnTo>
                    <a:close/>
                    <a:moveTo>
                      <a:pt x="4454" y="4438"/>
                    </a:moveTo>
                    <a:lnTo>
                      <a:pt x="4455" y="4438"/>
                    </a:lnTo>
                    <a:lnTo>
                      <a:pt x="4455" y="4440"/>
                    </a:lnTo>
                    <a:lnTo>
                      <a:pt x="4454" y="4440"/>
                    </a:lnTo>
                    <a:lnTo>
                      <a:pt x="4454" y="4438"/>
                    </a:lnTo>
                    <a:close/>
                    <a:moveTo>
                      <a:pt x="4455" y="4438"/>
                    </a:moveTo>
                    <a:lnTo>
                      <a:pt x="4455" y="4437"/>
                    </a:lnTo>
                    <a:lnTo>
                      <a:pt x="4457" y="4437"/>
                    </a:lnTo>
                    <a:lnTo>
                      <a:pt x="4457" y="4435"/>
                    </a:lnTo>
                    <a:lnTo>
                      <a:pt x="4459" y="4435"/>
                    </a:lnTo>
                    <a:lnTo>
                      <a:pt x="4459" y="4433"/>
                    </a:lnTo>
                    <a:lnTo>
                      <a:pt x="4460" y="4433"/>
                    </a:lnTo>
                    <a:lnTo>
                      <a:pt x="4460" y="4432"/>
                    </a:lnTo>
                    <a:lnTo>
                      <a:pt x="4464" y="4432"/>
                    </a:lnTo>
                    <a:lnTo>
                      <a:pt x="4464" y="4433"/>
                    </a:lnTo>
                    <a:lnTo>
                      <a:pt x="4462" y="4433"/>
                    </a:lnTo>
                    <a:lnTo>
                      <a:pt x="4462" y="4435"/>
                    </a:lnTo>
                    <a:lnTo>
                      <a:pt x="4460" y="4435"/>
                    </a:lnTo>
                    <a:lnTo>
                      <a:pt x="4460" y="4437"/>
                    </a:lnTo>
                    <a:lnTo>
                      <a:pt x="4459" y="4437"/>
                    </a:lnTo>
                    <a:lnTo>
                      <a:pt x="4459" y="4438"/>
                    </a:lnTo>
                    <a:lnTo>
                      <a:pt x="4455" y="4438"/>
                    </a:lnTo>
                    <a:close/>
                    <a:moveTo>
                      <a:pt x="4464" y="4432"/>
                    </a:moveTo>
                    <a:lnTo>
                      <a:pt x="4464" y="4430"/>
                    </a:lnTo>
                    <a:lnTo>
                      <a:pt x="4465" y="4430"/>
                    </a:lnTo>
                    <a:lnTo>
                      <a:pt x="4465" y="4428"/>
                    </a:lnTo>
                    <a:lnTo>
                      <a:pt x="4467" y="4428"/>
                    </a:lnTo>
                    <a:lnTo>
                      <a:pt x="4467" y="4427"/>
                    </a:lnTo>
                    <a:lnTo>
                      <a:pt x="4469" y="4427"/>
                    </a:lnTo>
                    <a:lnTo>
                      <a:pt x="4469" y="4425"/>
                    </a:lnTo>
                    <a:lnTo>
                      <a:pt x="4472" y="4425"/>
                    </a:lnTo>
                    <a:lnTo>
                      <a:pt x="4472" y="4427"/>
                    </a:lnTo>
                    <a:lnTo>
                      <a:pt x="4470" y="4427"/>
                    </a:lnTo>
                    <a:lnTo>
                      <a:pt x="4470" y="4428"/>
                    </a:lnTo>
                    <a:lnTo>
                      <a:pt x="4469" y="4428"/>
                    </a:lnTo>
                    <a:lnTo>
                      <a:pt x="4469" y="4430"/>
                    </a:lnTo>
                    <a:lnTo>
                      <a:pt x="4467" y="4430"/>
                    </a:lnTo>
                    <a:lnTo>
                      <a:pt x="4467" y="4432"/>
                    </a:lnTo>
                    <a:lnTo>
                      <a:pt x="4464" y="4432"/>
                    </a:lnTo>
                    <a:close/>
                    <a:moveTo>
                      <a:pt x="4472" y="4423"/>
                    </a:moveTo>
                    <a:lnTo>
                      <a:pt x="4474" y="4423"/>
                    </a:lnTo>
                    <a:lnTo>
                      <a:pt x="4474" y="4425"/>
                    </a:lnTo>
                    <a:lnTo>
                      <a:pt x="4472" y="4425"/>
                    </a:lnTo>
                    <a:lnTo>
                      <a:pt x="4472" y="4423"/>
                    </a:lnTo>
                    <a:close/>
                    <a:moveTo>
                      <a:pt x="4474" y="4423"/>
                    </a:moveTo>
                    <a:lnTo>
                      <a:pt x="4474" y="4422"/>
                    </a:lnTo>
                    <a:lnTo>
                      <a:pt x="4475" y="4422"/>
                    </a:lnTo>
                    <a:lnTo>
                      <a:pt x="4475" y="4420"/>
                    </a:lnTo>
                    <a:lnTo>
                      <a:pt x="4477" y="4420"/>
                    </a:lnTo>
                    <a:lnTo>
                      <a:pt x="4477" y="4418"/>
                    </a:lnTo>
                    <a:lnTo>
                      <a:pt x="4479" y="4418"/>
                    </a:lnTo>
                    <a:lnTo>
                      <a:pt x="4479" y="4417"/>
                    </a:lnTo>
                    <a:lnTo>
                      <a:pt x="4482" y="4417"/>
                    </a:lnTo>
                    <a:lnTo>
                      <a:pt x="4482" y="4418"/>
                    </a:lnTo>
                    <a:lnTo>
                      <a:pt x="4480" y="4418"/>
                    </a:lnTo>
                    <a:lnTo>
                      <a:pt x="4480" y="4420"/>
                    </a:lnTo>
                    <a:lnTo>
                      <a:pt x="4479" y="4420"/>
                    </a:lnTo>
                    <a:lnTo>
                      <a:pt x="4479" y="4422"/>
                    </a:lnTo>
                    <a:lnTo>
                      <a:pt x="4477" y="4422"/>
                    </a:lnTo>
                    <a:lnTo>
                      <a:pt x="4477" y="4423"/>
                    </a:lnTo>
                    <a:lnTo>
                      <a:pt x="4474" y="4423"/>
                    </a:lnTo>
                    <a:close/>
                    <a:moveTo>
                      <a:pt x="4482" y="4417"/>
                    </a:moveTo>
                    <a:lnTo>
                      <a:pt x="4482" y="4415"/>
                    </a:lnTo>
                    <a:lnTo>
                      <a:pt x="4484" y="4415"/>
                    </a:lnTo>
                    <a:lnTo>
                      <a:pt x="4484" y="4413"/>
                    </a:lnTo>
                    <a:lnTo>
                      <a:pt x="4485" y="4413"/>
                    </a:lnTo>
                    <a:lnTo>
                      <a:pt x="4485" y="4412"/>
                    </a:lnTo>
                    <a:lnTo>
                      <a:pt x="4487" y="4412"/>
                    </a:lnTo>
                    <a:lnTo>
                      <a:pt x="4487" y="4410"/>
                    </a:lnTo>
                    <a:lnTo>
                      <a:pt x="4489" y="4410"/>
                    </a:lnTo>
                    <a:lnTo>
                      <a:pt x="4489" y="4408"/>
                    </a:lnTo>
                    <a:lnTo>
                      <a:pt x="4492" y="4408"/>
                    </a:lnTo>
                    <a:lnTo>
                      <a:pt x="4492" y="4410"/>
                    </a:lnTo>
                    <a:lnTo>
                      <a:pt x="4490" y="4410"/>
                    </a:lnTo>
                    <a:lnTo>
                      <a:pt x="4490" y="4412"/>
                    </a:lnTo>
                    <a:lnTo>
                      <a:pt x="4489" y="4412"/>
                    </a:lnTo>
                    <a:lnTo>
                      <a:pt x="4489" y="4413"/>
                    </a:lnTo>
                    <a:lnTo>
                      <a:pt x="4487" y="4413"/>
                    </a:lnTo>
                    <a:lnTo>
                      <a:pt x="4487" y="4415"/>
                    </a:lnTo>
                    <a:lnTo>
                      <a:pt x="4485" y="4415"/>
                    </a:lnTo>
                    <a:lnTo>
                      <a:pt x="4485" y="4417"/>
                    </a:lnTo>
                    <a:lnTo>
                      <a:pt x="4482" y="4417"/>
                    </a:lnTo>
                    <a:close/>
                    <a:moveTo>
                      <a:pt x="4492" y="4408"/>
                    </a:moveTo>
                    <a:lnTo>
                      <a:pt x="4492" y="4407"/>
                    </a:lnTo>
                    <a:lnTo>
                      <a:pt x="4494" y="4407"/>
                    </a:lnTo>
                    <a:lnTo>
                      <a:pt x="4494" y="4405"/>
                    </a:lnTo>
                    <a:lnTo>
                      <a:pt x="4495" y="4405"/>
                    </a:lnTo>
                    <a:lnTo>
                      <a:pt x="4495" y="4403"/>
                    </a:lnTo>
                    <a:lnTo>
                      <a:pt x="4497" y="4403"/>
                    </a:lnTo>
                    <a:lnTo>
                      <a:pt x="4497" y="4402"/>
                    </a:lnTo>
                    <a:lnTo>
                      <a:pt x="4500" y="4402"/>
                    </a:lnTo>
                    <a:lnTo>
                      <a:pt x="4500" y="4403"/>
                    </a:lnTo>
                    <a:lnTo>
                      <a:pt x="4499" y="4403"/>
                    </a:lnTo>
                    <a:lnTo>
                      <a:pt x="4499" y="4405"/>
                    </a:lnTo>
                    <a:lnTo>
                      <a:pt x="4497" y="4405"/>
                    </a:lnTo>
                    <a:lnTo>
                      <a:pt x="4497" y="4407"/>
                    </a:lnTo>
                    <a:lnTo>
                      <a:pt x="4495" y="4407"/>
                    </a:lnTo>
                    <a:lnTo>
                      <a:pt x="4495" y="4408"/>
                    </a:lnTo>
                    <a:lnTo>
                      <a:pt x="4492" y="4408"/>
                    </a:lnTo>
                    <a:close/>
                    <a:moveTo>
                      <a:pt x="4500" y="4400"/>
                    </a:moveTo>
                    <a:lnTo>
                      <a:pt x="4502" y="4400"/>
                    </a:lnTo>
                    <a:lnTo>
                      <a:pt x="4502" y="4402"/>
                    </a:lnTo>
                    <a:lnTo>
                      <a:pt x="4500" y="4402"/>
                    </a:lnTo>
                    <a:lnTo>
                      <a:pt x="4500" y="4400"/>
                    </a:lnTo>
                    <a:close/>
                    <a:moveTo>
                      <a:pt x="4502" y="4400"/>
                    </a:moveTo>
                    <a:lnTo>
                      <a:pt x="4502" y="4398"/>
                    </a:lnTo>
                    <a:lnTo>
                      <a:pt x="4504" y="4398"/>
                    </a:lnTo>
                    <a:lnTo>
                      <a:pt x="4504" y="4397"/>
                    </a:lnTo>
                    <a:lnTo>
                      <a:pt x="4505" y="4397"/>
                    </a:lnTo>
                    <a:lnTo>
                      <a:pt x="4505" y="4395"/>
                    </a:lnTo>
                    <a:lnTo>
                      <a:pt x="4507" y="4395"/>
                    </a:lnTo>
                    <a:lnTo>
                      <a:pt x="4507" y="4393"/>
                    </a:lnTo>
                    <a:lnTo>
                      <a:pt x="4509" y="4393"/>
                    </a:lnTo>
                    <a:lnTo>
                      <a:pt x="4509" y="4392"/>
                    </a:lnTo>
                    <a:lnTo>
                      <a:pt x="4510" y="4392"/>
                    </a:lnTo>
                    <a:lnTo>
                      <a:pt x="4510" y="4390"/>
                    </a:lnTo>
                    <a:lnTo>
                      <a:pt x="4514" y="4390"/>
                    </a:lnTo>
                    <a:lnTo>
                      <a:pt x="4514" y="4388"/>
                    </a:lnTo>
                    <a:lnTo>
                      <a:pt x="4515" y="4388"/>
                    </a:lnTo>
                    <a:lnTo>
                      <a:pt x="4515" y="4387"/>
                    </a:lnTo>
                    <a:lnTo>
                      <a:pt x="4517" y="4387"/>
                    </a:lnTo>
                    <a:lnTo>
                      <a:pt x="4517" y="4385"/>
                    </a:lnTo>
                    <a:lnTo>
                      <a:pt x="4519" y="4385"/>
                    </a:lnTo>
                    <a:lnTo>
                      <a:pt x="4519" y="4383"/>
                    </a:lnTo>
                    <a:lnTo>
                      <a:pt x="4520" y="4383"/>
                    </a:lnTo>
                    <a:lnTo>
                      <a:pt x="4520" y="4382"/>
                    </a:lnTo>
                    <a:lnTo>
                      <a:pt x="4522" y="4382"/>
                    </a:lnTo>
                    <a:lnTo>
                      <a:pt x="4522" y="4380"/>
                    </a:lnTo>
                    <a:lnTo>
                      <a:pt x="4524" y="4380"/>
                    </a:lnTo>
                    <a:lnTo>
                      <a:pt x="4524" y="4378"/>
                    </a:lnTo>
                    <a:lnTo>
                      <a:pt x="4527" y="4378"/>
                    </a:lnTo>
                    <a:lnTo>
                      <a:pt x="4527" y="4377"/>
                    </a:lnTo>
                    <a:lnTo>
                      <a:pt x="4529" y="4377"/>
                    </a:lnTo>
                    <a:lnTo>
                      <a:pt x="4529" y="4375"/>
                    </a:lnTo>
                    <a:lnTo>
                      <a:pt x="4530" y="4375"/>
                    </a:lnTo>
                    <a:lnTo>
                      <a:pt x="4530" y="4373"/>
                    </a:lnTo>
                    <a:lnTo>
                      <a:pt x="4532" y="4373"/>
                    </a:lnTo>
                    <a:lnTo>
                      <a:pt x="4532" y="4372"/>
                    </a:lnTo>
                    <a:lnTo>
                      <a:pt x="4534" y="4372"/>
                    </a:lnTo>
                    <a:lnTo>
                      <a:pt x="4534" y="4370"/>
                    </a:lnTo>
                    <a:lnTo>
                      <a:pt x="4535" y="4370"/>
                    </a:lnTo>
                    <a:lnTo>
                      <a:pt x="4535" y="4368"/>
                    </a:lnTo>
                    <a:lnTo>
                      <a:pt x="4539" y="4368"/>
                    </a:lnTo>
                    <a:lnTo>
                      <a:pt x="4539" y="4370"/>
                    </a:lnTo>
                    <a:lnTo>
                      <a:pt x="4537" y="4370"/>
                    </a:lnTo>
                    <a:lnTo>
                      <a:pt x="4537" y="4372"/>
                    </a:lnTo>
                    <a:lnTo>
                      <a:pt x="4535" y="4372"/>
                    </a:lnTo>
                    <a:lnTo>
                      <a:pt x="4535" y="4373"/>
                    </a:lnTo>
                    <a:lnTo>
                      <a:pt x="4534" y="4373"/>
                    </a:lnTo>
                    <a:lnTo>
                      <a:pt x="4534" y="4375"/>
                    </a:lnTo>
                    <a:lnTo>
                      <a:pt x="4532" y="4375"/>
                    </a:lnTo>
                    <a:lnTo>
                      <a:pt x="4532" y="4377"/>
                    </a:lnTo>
                    <a:lnTo>
                      <a:pt x="4530" y="4377"/>
                    </a:lnTo>
                    <a:lnTo>
                      <a:pt x="4530" y="4378"/>
                    </a:lnTo>
                    <a:lnTo>
                      <a:pt x="4529" y="4378"/>
                    </a:lnTo>
                    <a:lnTo>
                      <a:pt x="4529" y="4380"/>
                    </a:lnTo>
                    <a:lnTo>
                      <a:pt x="4525" y="4380"/>
                    </a:lnTo>
                    <a:lnTo>
                      <a:pt x="4525" y="4382"/>
                    </a:lnTo>
                    <a:lnTo>
                      <a:pt x="4524" y="4382"/>
                    </a:lnTo>
                    <a:lnTo>
                      <a:pt x="4524" y="4383"/>
                    </a:lnTo>
                    <a:lnTo>
                      <a:pt x="4522" y="4383"/>
                    </a:lnTo>
                    <a:lnTo>
                      <a:pt x="4522" y="4385"/>
                    </a:lnTo>
                    <a:lnTo>
                      <a:pt x="4520" y="4385"/>
                    </a:lnTo>
                    <a:lnTo>
                      <a:pt x="4520" y="4387"/>
                    </a:lnTo>
                    <a:lnTo>
                      <a:pt x="4519" y="4387"/>
                    </a:lnTo>
                    <a:lnTo>
                      <a:pt x="4519" y="4388"/>
                    </a:lnTo>
                    <a:lnTo>
                      <a:pt x="4517" y="4388"/>
                    </a:lnTo>
                    <a:lnTo>
                      <a:pt x="4517" y="4390"/>
                    </a:lnTo>
                    <a:lnTo>
                      <a:pt x="4515" y="4390"/>
                    </a:lnTo>
                    <a:lnTo>
                      <a:pt x="4515" y="4392"/>
                    </a:lnTo>
                    <a:lnTo>
                      <a:pt x="4512" y="4392"/>
                    </a:lnTo>
                    <a:lnTo>
                      <a:pt x="4512" y="4393"/>
                    </a:lnTo>
                    <a:lnTo>
                      <a:pt x="4510" y="4393"/>
                    </a:lnTo>
                    <a:lnTo>
                      <a:pt x="4510" y="4395"/>
                    </a:lnTo>
                    <a:lnTo>
                      <a:pt x="4509" y="4395"/>
                    </a:lnTo>
                    <a:lnTo>
                      <a:pt x="4509" y="4397"/>
                    </a:lnTo>
                    <a:lnTo>
                      <a:pt x="4507" y="4397"/>
                    </a:lnTo>
                    <a:lnTo>
                      <a:pt x="4507" y="4398"/>
                    </a:lnTo>
                    <a:lnTo>
                      <a:pt x="4505" y="4398"/>
                    </a:lnTo>
                    <a:lnTo>
                      <a:pt x="4505" y="4400"/>
                    </a:lnTo>
                    <a:lnTo>
                      <a:pt x="4502" y="4400"/>
                    </a:lnTo>
                    <a:close/>
                    <a:moveTo>
                      <a:pt x="4539" y="4367"/>
                    </a:moveTo>
                    <a:lnTo>
                      <a:pt x="4540" y="4367"/>
                    </a:lnTo>
                    <a:lnTo>
                      <a:pt x="4540" y="4368"/>
                    </a:lnTo>
                    <a:lnTo>
                      <a:pt x="4539" y="4368"/>
                    </a:lnTo>
                    <a:lnTo>
                      <a:pt x="4539" y="4367"/>
                    </a:lnTo>
                    <a:close/>
                    <a:moveTo>
                      <a:pt x="4540" y="4365"/>
                    </a:moveTo>
                    <a:lnTo>
                      <a:pt x="4542" y="4365"/>
                    </a:lnTo>
                    <a:lnTo>
                      <a:pt x="4542" y="4367"/>
                    </a:lnTo>
                    <a:lnTo>
                      <a:pt x="4540" y="4367"/>
                    </a:lnTo>
                    <a:lnTo>
                      <a:pt x="4540" y="4365"/>
                    </a:lnTo>
                    <a:close/>
                    <a:moveTo>
                      <a:pt x="4542" y="4365"/>
                    </a:moveTo>
                    <a:lnTo>
                      <a:pt x="4542" y="4363"/>
                    </a:lnTo>
                    <a:lnTo>
                      <a:pt x="4544" y="4363"/>
                    </a:lnTo>
                    <a:lnTo>
                      <a:pt x="4544" y="4362"/>
                    </a:lnTo>
                    <a:lnTo>
                      <a:pt x="4545" y="4362"/>
                    </a:lnTo>
                    <a:lnTo>
                      <a:pt x="4545" y="4360"/>
                    </a:lnTo>
                    <a:lnTo>
                      <a:pt x="4547" y="4360"/>
                    </a:lnTo>
                    <a:lnTo>
                      <a:pt x="4547" y="4358"/>
                    </a:lnTo>
                    <a:lnTo>
                      <a:pt x="4549" y="4358"/>
                    </a:lnTo>
                    <a:lnTo>
                      <a:pt x="4549" y="4357"/>
                    </a:lnTo>
                    <a:lnTo>
                      <a:pt x="4550" y="4357"/>
                    </a:lnTo>
                    <a:lnTo>
                      <a:pt x="4550" y="4355"/>
                    </a:lnTo>
                    <a:lnTo>
                      <a:pt x="4552" y="4355"/>
                    </a:lnTo>
                    <a:lnTo>
                      <a:pt x="4552" y="4353"/>
                    </a:lnTo>
                    <a:lnTo>
                      <a:pt x="4555" y="4353"/>
                    </a:lnTo>
                    <a:lnTo>
                      <a:pt x="4555" y="4355"/>
                    </a:lnTo>
                    <a:lnTo>
                      <a:pt x="4554" y="4355"/>
                    </a:lnTo>
                    <a:lnTo>
                      <a:pt x="4554" y="4357"/>
                    </a:lnTo>
                    <a:lnTo>
                      <a:pt x="4552" y="4357"/>
                    </a:lnTo>
                    <a:lnTo>
                      <a:pt x="4552" y="4358"/>
                    </a:lnTo>
                    <a:lnTo>
                      <a:pt x="4550" y="4358"/>
                    </a:lnTo>
                    <a:lnTo>
                      <a:pt x="4550" y="4360"/>
                    </a:lnTo>
                    <a:lnTo>
                      <a:pt x="4549" y="4360"/>
                    </a:lnTo>
                    <a:lnTo>
                      <a:pt x="4549" y="4362"/>
                    </a:lnTo>
                    <a:lnTo>
                      <a:pt x="4547" y="4362"/>
                    </a:lnTo>
                    <a:lnTo>
                      <a:pt x="4547" y="4363"/>
                    </a:lnTo>
                    <a:lnTo>
                      <a:pt x="4545" y="4363"/>
                    </a:lnTo>
                    <a:lnTo>
                      <a:pt x="4545" y="4365"/>
                    </a:lnTo>
                    <a:lnTo>
                      <a:pt x="4542" y="4365"/>
                    </a:lnTo>
                    <a:close/>
                    <a:moveTo>
                      <a:pt x="4555" y="4352"/>
                    </a:moveTo>
                    <a:lnTo>
                      <a:pt x="4557" y="4352"/>
                    </a:lnTo>
                    <a:lnTo>
                      <a:pt x="4557" y="4353"/>
                    </a:lnTo>
                    <a:lnTo>
                      <a:pt x="4555" y="4353"/>
                    </a:lnTo>
                    <a:lnTo>
                      <a:pt x="4555" y="4352"/>
                    </a:lnTo>
                    <a:close/>
                    <a:moveTo>
                      <a:pt x="4557" y="4350"/>
                    </a:moveTo>
                    <a:lnTo>
                      <a:pt x="4559" y="4350"/>
                    </a:lnTo>
                    <a:lnTo>
                      <a:pt x="4559" y="4352"/>
                    </a:lnTo>
                    <a:lnTo>
                      <a:pt x="4557" y="4352"/>
                    </a:lnTo>
                    <a:lnTo>
                      <a:pt x="4557" y="4350"/>
                    </a:lnTo>
                    <a:close/>
                    <a:moveTo>
                      <a:pt x="4559" y="4348"/>
                    </a:moveTo>
                    <a:lnTo>
                      <a:pt x="4560" y="4348"/>
                    </a:lnTo>
                    <a:lnTo>
                      <a:pt x="4560" y="4350"/>
                    </a:lnTo>
                    <a:lnTo>
                      <a:pt x="4559" y="4350"/>
                    </a:lnTo>
                    <a:lnTo>
                      <a:pt x="4559" y="4348"/>
                    </a:lnTo>
                    <a:close/>
                    <a:moveTo>
                      <a:pt x="4560" y="4348"/>
                    </a:moveTo>
                    <a:lnTo>
                      <a:pt x="4560" y="4347"/>
                    </a:lnTo>
                    <a:lnTo>
                      <a:pt x="4562" y="4347"/>
                    </a:lnTo>
                    <a:lnTo>
                      <a:pt x="4562" y="4345"/>
                    </a:lnTo>
                    <a:lnTo>
                      <a:pt x="4564" y="4345"/>
                    </a:lnTo>
                    <a:lnTo>
                      <a:pt x="4564" y="4343"/>
                    </a:lnTo>
                    <a:lnTo>
                      <a:pt x="4565" y="4343"/>
                    </a:lnTo>
                    <a:lnTo>
                      <a:pt x="4565" y="4342"/>
                    </a:lnTo>
                    <a:lnTo>
                      <a:pt x="4567" y="4342"/>
                    </a:lnTo>
                    <a:lnTo>
                      <a:pt x="4567" y="4340"/>
                    </a:lnTo>
                    <a:lnTo>
                      <a:pt x="4569" y="4340"/>
                    </a:lnTo>
                    <a:lnTo>
                      <a:pt x="4569" y="4338"/>
                    </a:lnTo>
                    <a:lnTo>
                      <a:pt x="4570" y="4338"/>
                    </a:lnTo>
                    <a:lnTo>
                      <a:pt x="4570" y="4337"/>
                    </a:lnTo>
                    <a:lnTo>
                      <a:pt x="4572" y="4337"/>
                    </a:lnTo>
                    <a:lnTo>
                      <a:pt x="4572" y="4335"/>
                    </a:lnTo>
                    <a:lnTo>
                      <a:pt x="4574" y="4335"/>
                    </a:lnTo>
                    <a:lnTo>
                      <a:pt x="4574" y="4333"/>
                    </a:lnTo>
                    <a:lnTo>
                      <a:pt x="4577" y="4333"/>
                    </a:lnTo>
                    <a:lnTo>
                      <a:pt x="4577" y="4335"/>
                    </a:lnTo>
                    <a:lnTo>
                      <a:pt x="4575" y="4335"/>
                    </a:lnTo>
                    <a:lnTo>
                      <a:pt x="4575" y="4337"/>
                    </a:lnTo>
                    <a:lnTo>
                      <a:pt x="4574" y="4337"/>
                    </a:lnTo>
                    <a:lnTo>
                      <a:pt x="4574" y="4338"/>
                    </a:lnTo>
                    <a:lnTo>
                      <a:pt x="4572" y="4338"/>
                    </a:lnTo>
                    <a:lnTo>
                      <a:pt x="4572" y="4340"/>
                    </a:lnTo>
                    <a:lnTo>
                      <a:pt x="4570" y="4340"/>
                    </a:lnTo>
                    <a:lnTo>
                      <a:pt x="4570" y="4342"/>
                    </a:lnTo>
                    <a:lnTo>
                      <a:pt x="4569" y="4342"/>
                    </a:lnTo>
                    <a:lnTo>
                      <a:pt x="4569" y="4343"/>
                    </a:lnTo>
                    <a:lnTo>
                      <a:pt x="4567" y="4343"/>
                    </a:lnTo>
                    <a:lnTo>
                      <a:pt x="4567" y="4345"/>
                    </a:lnTo>
                    <a:lnTo>
                      <a:pt x="4565" y="4345"/>
                    </a:lnTo>
                    <a:lnTo>
                      <a:pt x="4565" y="4347"/>
                    </a:lnTo>
                    <a:lnTo>
                      <a:pt x="4564" y="4347"/>
                    </a:lnTo>
                    <a:lnTo>
                      <a:pt x="4564" y="4348"/>
                    </a:lnTo>
                    <a:lnTo>
                      <a:pt x="4560" y="4348"/>
                    </a:lnTo>
                    <a:close/>
                    <a:moveTo>
                      <a:pt x="4577" y="4333"/>
                    </a:moveTo>
                    <a:lnTo>
                      <a:pt x="4577" y="4332"/>
                    </a:lnTo>
                    <a:lnTo>
                      <a:pt x="4579" y="4332"/>
                    </a:lnTo>
                    <a:lnTo>
                      <a:pt x="4579" y="4330"/>
                    </a:lnTo>
                    <a:lnTo>
                      <a:pt x="4580" y="4330"/>
                    </a:lnTo>
                    <a:lnTo>
                      <a:pt x="4580" y="4328"/>
                    </a:lnTo>
                    <a:lnTo>
                      <a:pt x="4582" y="4328"/>
                    </a:lnTo>
                    <a:lnTo>
                      <a:pt x="4582" y="4327"/>
                    </a:lnTo>
                    <a:lnTo>
                      <a:pt x="4584" y="4327"/>
                    </a:lnTo>
                    <a:lnTo>
                      <a:pt x="4584" y="4325"/>
                    </a:lnTo>
                    <a:lnTo>
                      <a:pt x="4585" y="4325"/>
                    </a:lnTo>
                    <a:lnTo>
                      <a:pt x="4585" y="4323"/>
                    </a:lnTo>
                    <a:lnTo>
                      <a:pt x="4587" y="4323"/>
                    </a:lnTo>
                    <a:lnTo>
                      <a:pt x="4587" y="4322"/>
                    </a:lnTo>
                    <a:lnTo>
                      <a:pt x="4589" y="4322"/>
                    </a:lnTo>
                    <a:lnTo>
                      <a:pt x="4589" y="4320"/>
                    </a:lnTo>
                    <a:lnTo>
                      <a:pt x="4590" y="4320"/>
                    </a:lnTo>
                    <a:lnTo>
                      <a:pt x="4590" y="4318"/>
                    </a:lnTo>
                    <a:lnTo>
                      <a:pt x="4592" y="4318"/>
                    </a:lnTo>
                    <a:lnTo>
                      <a:pt x="4592" y="4317"/>
                    </a:lnTo>
                    <a:lnTo>
                      <a:pt x="4594" y="4317"/>
                    </a:lnTo>
                    <a:lnTo>
                      <a:pt x="4594" y="4315"/>
                    </a:lnTo>
                    <a:lnTo>
                      <a:pt x="4595" y="4315"/>
                    </a:lnTo>
                    <a:lnTo>
                      <a:pt x="4595" y="4313"/>
                    </a:lnTo>
                    <a:lnTo>
                      <a:pt x="4597" y="4313"/>
                    </a:lnTo>
                    <a:lnTo>
                      <a:pt x="4597" y="4312"/>
                    </a:lnTo>
                    <a:lnTo>
                      <a:pt x="4599" y="4312"/>
                    </a:lnTo>
                    <a:lnTo>
                      <a:pt x="4599" y="4310"/>
                    </a:lnTo>
                    <a:lnTo>
                      <a:pt x="4600" y="4310"/>
                    </a:lnTo>
                    <a:lnTo>
                      <a:pt x="4600" y="4308"/>
                    </a:lnTo>
                    <a:lnTo>
                      <a:pt x="4602" y="4308"/>
                    </a:lnTo>
                    <a:lnTo>
                      <a:pt x="4602" y="4307"/>
                    </a:lnTo>
                    <a:lnTo>
                      <a:pt x="4604" y="4307"/>
                    </a:lnTo>
                    <a:lnTo>
                      <a:pt x="4604" y="4305"/>
                    </a:lnTo>
                    <a:lnTo>
                      <a:pt x="4605" y="4305"/>
                    </a:lnTo>
                    <a:lnTo>
                      <a:pt x="4605" y="4303"/>
                    </a:lnTo>
                    <a:lnTo>
                      <a:pt x="4607" y="4303"/>
                    </a:lnTo>
                    <a:lnTo>
                      <a:pt x="4607" y="4302"/>
                    </a:lnTo>
                    <a:lnTo>
                      <a:pt x="4610" y="4302"/>
                    </a:lnTo>
                    <a:lnTo>
                      <a:pt x="4610" y="4303"/>
                    </a:lnTo>
                    <a:lnTo>
                      <a:pt x="4609" y="4303"/>
                    </a:lnTo>
                    <a:lnTo>
                      <a:pt x="4609" y="4305"/>
                    </a:lnTo>
                    <a:lnTo>
                      <a:pt x="4607" y="4305"/>
                    </a:lnTo>
                    <a:lnTo>
                      <a:pt x="4607" y="4307"/>
                    </a:lnTo>
                    <a:lnTo>
                      <a:pt x="4605" y="4307"/>
                    </a:lnTo>
                    <a:lnTo>
                      <a:pt x="4605" y="4308"/>
                    </a:lnTo>
                    <a:lnTo>
                      <a:pt x="4604" y="4308"/>
                    </a:lnTo>
                    <a:lnTo>
                      <a:pt x="4604" y="4310"/>
                    </a:lnTo>
                    <a:lnTo>
                      <a:pt x="4602" y="4310"/>
                    </a:lnTo>
                    <a:lnTo>
                      <a:pt x="4602" y="4312"/>
                    </a:lnTo>
                    <a:lnTo>
                      <a:pt x="4600" y="4312"/>
                    </a:lnTo>
                    <a:lnTo>
                      <a:pt x="4600" y="4313"/>
                    </a:lnTo>
                    <a:lnTo>
                      <a:pt x="4599" y="4313"/>
                    </a:lnTo>
                    <a:lnTo>
                      <a:pt x="4599" y="4315"/>
                    </a:lnTo>
                    <a:lnTo>
                      <a:pt x="4597" y="4315"/>
                    </a:lnTo>
                    <a:lnTo>
                      <a:pt x="4597" y="4317"/>
                    </a:lnTo>
                    <a:lnTo>
                      <a:pt x="4595" y="4317"/>
                    </a:lnTo>
                    <a:lnTo>
                      <a:pt x="4595" y="4318"/>
                    </a:lnTo>
                    <a:lnTo>
                      <a:pt x="4594" y="4318"/>
                    </a:lnTo>
                    <a:lnTo>
                      <a:pt x="4594" y="4320"/>
                    </a:lnTo>
                    <a:lnTo>
                      <a:pt x="4592" y="4320"/>
                    </a:lnTo>
                    <a:lnTo>
                      <a:pt x="4592" y="4322"/>
                    </a:lnTo>
                    <a:lnTo>
                      <a:pt x="4590" y="4322"/>
                    </a:lnTo>
                    <a:lnTo>
                      <a:pt x="4590" y="4323"/>
                    </a:lnTo>
                    <a:lnTo>
                      <a:pt x="4589" y="4323"/>
                    </a:lnTo>
                    <a:lnTo>
                      <a:pt x="4589" y="4325"/>
                    </a:lnTo>
                    <a:lnTo>
                      <a:pt x="4587" y="4325"/>
                    </a:lnTo>
                    <a:lnTo>
                      <a:pt x="4587" y="4327"/>
                    </a:lnTo>
                    <a:lnTo>
                      <a:pt x="4585" y="4327"/>
                    </a:lnTo>
                    <a:lnTo>
                      <a:pt x="4585" y="4328"/>
                    </a:lnTo>
                    <a:lnTo>
                      <a:pt x="4584" y="4328"/>
                    </a:lnTo>
                    <a:lnTo>
                      <a:pt x="4584" y="4330"/>
                    </a:lnTo>
                    <a:lnTo>
                      <a:pt x="4582" y="4330"/>
                    </a:lnTo>
                    <a:lnTo>
                      <a:pt x="4582" y="4332"/>
                    </a:lnTo>
                    <a:lnTo>
                      <a:pt x="4580" y="4332"/>
                    </a:lnTo>
                    <a:lnTo>
                      <a:pt x="4580" y="4333"/>
                    </a:lnTo>
                    <a:lnTo>
                      <a:pt x="4577" y="4333"/>
                    </a:lnTo>
                    <a:close/>
                    <a:moveTo>
                      <a:pt x="4610" y="4300"/>
                    </a:moveTo>
                    <a:lnTo>
                      <a:pt x="4612" y="4300"/>
                    </a:lnTo>
                    <a:lnTo>
                      <a:pt x="4612" y="4302"/>
                    </a:lnTo>
                    <a:lnTo>
                      <a:pt x="4610" y="4302"/>
                    </a:lnTo>
                    <a:lnTo>
                      <a:pt x="4610" y="4300"/>
                    </a:lnTo>
                    <a:close/>
                    <a:moveTo>
                      <a:pt x="4612" y="4298"/>
                    </a:moveTo>
                    <a:lnTo>
                      <a:pt x="4614" y="4298"/>
                    </a:lnTo>
                    <a:lnTo>
                      <a:pt x="4614" y="4300"/>
                    </a:lnTo>
                    <a:lnTo>
                      <a:pt x="4612" y="4300"/>
                    </a:lnTo>
                    <a:lnTo>
                      <a:pt x="4612" y="4298"/>
                    </a:lnTo>
                    <a:close/>
                    <a:moveTo>
                      <a:pt x="4614" y="4297"/>
                    </a:moveTo>
                    <a:lnTo>
                      <a:pt x="4615" y="4297"/>
                    </a:lnTo>
                    <a:lnTo>
                      <a:pt x="4615" y="4298"/>
                    </a:lnTo>
                    <a:lnTo>
                      <a:pt x="4614" y="4298"/>
                    </a:lnTo>
                    <a:lnTo>
                      <a:pt x="4614" y="4297"/>
                    </a:lnTo>
                    <a:close/>
                    <a:moveTo>
                      <a:pt x="4615" y="4295"/>
                    </a:moveTo>
                    <a:lnTo>
                      <a:pt x="4617" y="4295"/>
                    </a:lnTo>
                    <a:lnTo>
                      <a:pt x="4617" y="4297"/>
                    </a:lnTo>
                    <a:lnTo>
                      <a:pt x="4615" y="4297"/>
                    </a:lnTo>
                    <a:lnTo>
                      <a:pt x="4615" y="4295"/>
                    </a:lnTo>
                    <a:close/>
                    <a:moveTo>
                      <a:pt x="4617" y="4293"/>
                    </a:moveTo>
                    <a:lnTo>
                      <a:pt x="4619" y="4293"/>
                    </a:lnTo>
                    <a:lnTo>
                      <a:pt x="4619" y="4295"/>
                    </a:lnTo>
                    <a:lnTo>
                      <a:pt x="4617" y="4295"/>
                    </a:lnTo>
                    <a:lnTo>
                      <a:pt x="4617" y="4293"/>
                    </a:lnTo>
                    <a:close/>
                    <a:moveTo>
                      <a:pt x="4619" y="4292"/>
                    </a:moveTo>
                    <a:lnTo>
                      <a:pt x="4620" y="4292"/>
                    </a:lnTo>
                    <a:lnTo>
                      <a:pt x="4620" y="4293"/>
                    </a:lnTo>
                    <a:lnTo>
                      <a:pt x="4619" y="4293"/>
                    </a:lnTo>
                    <a:lnTo>
                      <a:pt x="4619" y="4292"/>
                    </a:lnTo>
                    <a:close/>
                    <a:moveTo>
                      <a:pt x="4620" y="4290"/>
                    </a:moveTo>
                    <a:lnTo>
                      <a:pt x="4622" y="4290"/>
                    </a:lnTo>
                    <a:lnTo>
                      <a:pt x="4622" y="4292"/>
                    </a:lnTo>
                    <a:lnTo>
                      <a:pt x="4620" y="4292"/>
                    </a:lnTo>
                    <a:lnTo>
                      <a:pt x="4620" y="4290"/>
                    </a:lnTo>
                    <a:close/>
                    <a:moveTo>
                      <a:pt x="4622" y="4288"/>
                    </a:moveTo>
                    <a:lnTo>
                      <a:pt x="4624" y="4288"/>
                    </a:lnTo>
                    <a:lnTo>
                      <a:pt x="4624" y="4290"/>
                    </a:lnTo>
                    <a:lnTo>
                      <a:pt x="4622" y="4290"/>
                    </a:lnTo>
                    <a:lnTo>
                      <a:pt x="4622" y="4288"/>
                    </a:lnTo>
                    <a:close/>
                    <a:moveTo>
                      <a:pt x="4624" y="4287"/>
                    </a:moveTo>
                    <a:lnTo>
                      <a:pt x="4625" y="4287"/>
                    </a:lnTo>
                    <a:lnTo>
                      <a:pt x="4625" y="4288"/>
                    </a:lnTo>
                    <a:lnTo>
                      <a:pt x="4624" y="4288"/>
                    </a:lnTo>
                    <a:lnTo>
                      <a:pt x="4624" y="4287"/>
                    </a:lnTo>
                    <a:close/>
                    <a:moveTo>
                      <a:pt x="4625" y="4285"/>
                    </a:moveTo>
                    <a:lnTo>
                      <a:pt x="4627" y="4285"/>
                    </a:lnTo>
                    <a:lnTo>
                      <a:pt x="4627" y="4287"/>
                    </a:lnTo>
                    <a:lnTo>
                      <a:pt x="4625" y="4287"/>
                    </a:lnTo>
                    <a:lnTo>
                      <a:pt x="4625" y="4285"/>
                    </a:lnTo>
                    <a:close/>
                    <a:moveTo>
                      <a:pt x="4627" y="4283"/>
                    </a:moveTo>
                    <a:lnTo>
                      <a:pt x="4629" y="4283"/>
                    </a:lnTo>
                    <a:lnTo>
                      <a:pt x="4629" y="4285"/>
                    </a:lnTo>
                    <a:lnTo>
                      <a:pt x="4627" y="4285"/>
                    </a:lnTo>
                    <a:lnTo>
                      <a:pt x="4627" y="4283"/>
                    </a:lnTo>
                    <a:close/>
                    <a:moveTo>
                      <a:pt x="4629" y="4282"/>
                    </a:moveTo>
                    <a:lnTo>
                      <a:pt x="4630" y="4282"/>
                    </a:lnTo>
                    <a:lnTo>
                      <a:pt x="4630" y="4283"/>
                    </a:lnTo>
                    <a:lnTo>
                      <a:pt x="4629" y="4283"/>
                    </a:lnTo>
                    <a:lnTo>
                      <a:pt x="4629" y="4282"/>
                    </a:lnTo>
                    <a:close/>
                    <a:moveTo>
                      <a:pt x="4630" y="4280"/>
                    </a:moveTo>
                    <a:lnTo>
                      <a:pt x="4632" y="4280"/>
                    </a:lnTo>
                    <a:lnTo>
                      <a:pt x="4632" y="4282"/>
                    </a:lnTo>
                    <a:lnTo>
                      <a:pt x="4630" y="4282"/>
                    </a:lnTo>
                    <a:lnTo>
                      <a:pt x="4630" y="4280"/>
                    </a:lnTo>
                    <a:close/>
                    <a:moveTo>
                      <a:pt x="4632" y="4278"/>
                    </a:moveTo>
                    <a:lnTo>
                      <a:pt x="4634" y="4278"/>
                    </a:lnTo>
                    <a:lnTo>
                      <a:pt x="4634" y="4280"/>
                    </a:lnTo>
                    <a:lnTo>
                      <a:pt x="4632" y="4280"/>
                    </a:lnTo>
                    <a:lnTo>
                      <a:pt x="4632" y="4278"/>
                    </a:lnTo>
                    <a:close/>
                    <a:moveTo>
                      <a:pt x="4634" y="4277"/>
                    </a:moveTo>
                    <a:lnTo>
                      <a:pt x="4635" y="4277"/>
                    </a:lnTo>
                    <a:lnTo>
                      <a:pt x="4635" y="4278"/>
                    </a:lnTo>
                    <a:lnTo>
                      <a:pt x="4634" y="4278"/>
                    </a:lnTo>
                    <a:lnTo>
                      <a:pt x="4634" y="4277"/>
                    </a:lnTo>
                    <a:close/>
                    <a:moveTo>
                      <a:pt x="4635" y="4275"/>
                    </a:moveTo>
                    <a:lnTo>
                      <a:pt x="4637" y="4275"/>
                    </a:lnTo>
                    <a:lnTo>
                      <a:pt x="4637" y="4277"/>
                    </a:lnTo>
                    <a:lnTo>
                      <a:pt x="4635" y="4277"/>
                    </a:lnTo>
                    <a:lnTo>
                      <a:pt x="4635" y="4275"/>
                    </a:lnTo>
                    <a:close/>
                    <a:moveTo>
                      <a:pt x="4637" y="4273"/>
                    </a:moveTo>
                    <a:lnTo>
                      <a:pt x="4639" y="4273"/>
                    </a:lnTo>
                    <a:lnTo>
                      <a:pt x="4639" y="4275"/>
                    </a:lnTo>
                    <a:lnTo>
                      <a:pt x="4637" y="4275"/>
                    </a:lnTo>
                    <a:lnTo>
                      <a:pt x="4637" y="4273"/>
                    </a:lnTo>
                    <a:close/>
                    <a:moveTo>
                      <a:pt x="4639" y="4272"/>
                    </a:moveTo>
                    <a:lnTo>
                      <a:pt x="4640" y="4272"/>
                    </a:lnTo>
                    <a:lnTo>
                      <a:pt x="4640" y="4273"/>
                    </a:lnTo>
                    <a:lnTo>
                      <a:pt x="4639" y="4273"/>
                    </a:lnTo>
                    <a:lnTo>
                      <a:pt x="4639" y="4272"/>
                    </a:lnTo>
                    <a:close/>
                    <a:moveTo>
                      <a:pt x="4640" y="4270"/>
                    </a:moveTo>
                    <a:lnTo>
                      <a:pt x="4642" y="4270"/>
                    </a:lnTo>
                    <a:lnTo>
                      <a:pt x="4642" y="4272"/>
                    </a:lnTo>
                    <a:lnTo>
                      <a:pt x="4640" y="4272"/>
                    </a:lnTo>
                    <a:lnTo>
                      <a:pt x="4640" y="4270"/>
                    </a:lnTo>
                    <a:close/>
                    <a:moveTo>
                      <a:pt x="4642" y="4268"/>
                    </a:moveTo>
                    <a:lnTo>
                      <a:pt x="4644" y="4268"/>
                    </a:lnTo>
                    <a:lnTo>
                      <a:pt x="4644" y="4270"/>
                    </a:lnTo>
                    <a:lnTo>
                      <a:pt x="4642" y="4270"/>
                    </a:lnTo>
                    <a:lnTo>
                      <a:pt x="4642" y="4268"/>
                    </a:lnTo>
                    <a:close/>
                    <a:moveTo>
                      <a:pt x="4644" y="4267"/>
                    </a:moveTo>
                    <a:lnTo>
                      <a:pt x="4645" y="4267"/>
                    </a:lnTo>
                    <a:lnTo>
                      <a:pt x="4645" y="4268"/>
                    </a:lnTo>
                    <a:lnTo>
                      <a:pt x="4644" y="4268"/>
                    </a:lnTo>
                    <a:lnTo>
                      <a:pt x="4644" y="4267"/>
                    </a:lnTo>
                    <a:close/>
                    <a:moveTo>
                      <a:pt x="4645" y="4265"/>
                    </a:moveTo>
                    <a:lnTo>
                      <a:pt x="4647" y="4265"/>
                    </a:lnTo>
                    <a:lnTo>
                      <a:pt x="4647" y="4267"/>
                    </a:lnTo>
                    <a:lnTo>
                      <a:pt x="4645" y="4267"/>
                    </a:lnTo>
                    <a:lnTo>
                      <a:pt x="4645" y="4265"/>
                    </a:lnTo>
                    <a:close/>
                    <a:moveTo>
                      <a:pt x="4647" y="4263"/>
                    </a:moveTo>
                    <a:lnTo>
                      <a:pt x="4649" y="4263"/>
                    </a:lnTo>
                    <a:lnTo>
                      <a:pt x="4649" y="4265"/>
                    </a:lnTo>
                    <a:lnTo>
                      <a:pt x="4647" y="4265"/>
                    </a:lnTo>
                    <a:lnTo>
                      <a:pt x="4647" y="4263"/>
                    </a:lnTo>
                    <a:close/>
                    <a:moveTo>
                      <a:pt x="4649" y="4262"/>
                    </a:moveTo>
                    <a:lnTo>
                      <a:pt x="4650" y="4262"/>
                    </a:lnTo>
                    <a:lnTo>
                      <a:pt x="4650" y="4263"/>
                    </a:lnTo>
                    <a:lnTo>
                      <a:pt x="4649" y="4263"/>
                    </a:lnTo>
                    <a:lnTo>
                      <a:pt x="4649" y="4262"/>
                    </a:lnTo>
                    <a:close/>
                    <a:moveTo>
                      <a:pt x="4650" y="4260"/>
                    </a:moveTo>
                    <a:lnTo>
                      <a:pt x="4652" y="4260"/>
                    </a:lnTo>
                    <a:lnTo>
                      <a:pt x="4652" y="4262"/>
                    </a:lnTo>
                    <a:lnTo>
                      <a:pt x="4650" y="4262"/>
                    </a:lnTo>
                    <a:lnTo>
                      <a:pt x="4650" y="4260"/>
                    </a:lnTo>
                    <a:close/>
                    <a:moveTo>
                      <a:pt x="4652" y="4260"/>
                    </a:moveTo>
                    <a:lnTo>
                      <a:pt x="4652" y="4258"/>
                    </a:lnTo>
                    <a:lnTo>
                      <a:pt x="4654" y="4258"/>
                    </a:lnTo>
                    <a:lnTo>
                      <a:pt x="4654" y="4255"/>
                    </a:lnTo>
                    <a:lnTo>
                      <a:pt x="4655" y="4255"/>
                    </a:lnTo>
                    <a:lnTo>
                      <a:pt x="4655" y="4253"/>
                    </a:lnTo>
                    <a:lnTo>
                      <a:pt x="4657" y="4253"/>
                    </a:lnTo>
                    <a:lnTo>
                      <a:pt x="4657" y="4252"/>
                    </a:lnTo>
                    <a:lnTo>
                      <a:pt x="4659" y="4252"/>
                    </a:lnTo>
                    <a:lnTo>
                      <a:pt x="4659" y="4250"/>
                    </a:lnTo>
                    <a:lnTo>
                      <a:pt x="4660" y="4250"/>
                    </a:lnTo>
                    <a:lnTo>
                      <a:pt x="4660" y="4248"/>
                    </a:lnTo>
                    <a:lnTo>
                      <a:pt x="4662" y="4248"/>
                    </a:lnTo>
                    <a:lnTo>
                      <a:pt x="4662" y="4247"/>
                    </a:lnTo>
                    <a:lnTo>
                      <a:pt x="4664" y="4247"/>
                    </a:lnTo>
                    <a:lnTo>
                      <a:pt x="4664" y="4245"/>
                    </a:lnTo>
                    <a:lnTo>
                      <a:pt x="4665" y="4245"/>
                    </a:lnTo>
                    <a:lnTo>
                      <a:pt x="4665" y="4243"/>
                    </a:lnTo>
                    <a:lnTo>
                      <a:pt x="4667" y="4243"/>
                    </a:lnTo>
                    <a:lnTo>
                      <a:pt x="4667" y="4242"/>
                    </a:lnTo>
                    <a:lnTo>
                      <a:pt x="4669" y="4242"/>
                    </a:lnTo>
                    <a:lnTo>
                      <a:pt x="4669" y="4240"/>
                    </a:lnTo>
                    <a:lnTo>
                      <a:pt x="4670" y="4240"/>
                    </a:lnTo>
                    <a:lnTo>
                      <a:pt x="4670" y="4238"/>
                    </a:lnTo>
                    <a:lnTo>
                      <a:pt x="4672" y="4238"/>
                    </a:lnTo>
                    <a:lnTo>
                      <a:pt x="4672" y="4237"/>
                    </a:lnTo>
                    <a:lnTo>
                      <a:pt x="4674" y="4237"/>
                    </a:lnTo>
                    <a:lnTo>
                      <a:pt x="4674" y="4235"/>
                    </a:lnTo>
                    <a:lnTo>
                      <a:pt x="4675" y="4235"/>
                    </a:lnTo>
                    <a:lnTo>
                      <a:pt x="4675" y="4233"/>
                    </a:lnTo>
                    <a:lnTo>
                      <a:pt x="4677" y="4233"/>
                    </a:lnTo>
                    <a:lnTo>
                      <a:pt x="4677" y="4232"/>
                    </a:lnTo>
                    <a:lnTo>
                      <a:pt x="4679" y="4232"/>
                    </a:lnTo>
                    <a:lnTo>
                      <a:pt x="4679" y="4230"/>
                    </a:lnTo>
                    <a:lnTo>
                      <a:pt x="4680" y="4230"/>
                    </a:lnTo>
                    <a:lnTo>
                      <a:pt x="4680" y="4233"/>
                    </a:lnTo>
                    <a:lnTo>
                      <a:pt x="4679" y="4233"/>
                    </a:lnTo>
                    <a:lnTo>
                      <a:pt x="4679" y="4235"/>
                    </a:lnTo>
                    <a:lnTo>
                      <a:pt x="4677" y="4235"/>
                    </a:lnTo>
                    <a:lnTo>
                      <a:pt x="4677" y="4237"/>
                    </a:lnTo>
                    <a:lnTo>
                      <a:pt x="4675" y="4237"/>
                    </a:lnTo>
                    <a:lnTo>
                      <a:pt x="4675" y="4238"/>
                    </a:lnTo>
                    <a:lnTo>
                      <a:pt x="4674" y="4238"/>
                    </a:lnTo>
                    <a:lnTo>
                      <a:pt x="4674" y="4240"/>
                    </a:lnTo>
                    <a:lnTo>
                      <a:pt x="4672" y="4240"/>
                    </a:lnTo>
                    <a:lnTo>
                      <a:pt x="4672" y="4242"/>
                    </a:lnTo>
                    <a:lnTo>
                      <a:pt x="4670" y="4242"/>
                    </a:lnTo>
                    <a:lnTo>
                      <a:pt x="4670" y="4243"/>
                    </a:lnTo>
                    <a:lnTo>
                      <a:pt x="4669" y="4243"/>
                    </a:lnTo>
                    <a:lnTo>
                      <a:pt x="4669" y="4245"/>
                    </a:lnTo>
                    <a:lnTo>
                      <a:pt x="4667" y="4245"/>
                    </a:lnTo>
                    <a:lnTo>
                      <a:pt x="4667" y="4247"/>
                    </a:lnTo>
                    <a:lnTo>
                      <a:pt x="4665" y="4247"/>
                    </a:lnTo>
                    <a:lnTo>
                      <a:pt x="4665" y="4248"/>
                    </a:lnTo>
                    <a:lnTo>
                      <a:pt x="4664" y="4248"/>
                    </a:lnTo>
                    <a:lnTo>
                      <a:pt x="4664" y="4250"/>
                    </a:lnTo>
                    <a:lnTo>
                      <a:pt x="4662" y="4250"/>
                    </a:lnTo>
                    <a:lnTo>
                      <a:pt x="4662" y="4252"/>
                    </a:lnTo>
                    <a:lnTo>
                      <a:pt x="4660" y="4252"/>
                    </a:lnTo>
                    <a:lnTo>
                      <a:pt x="4660" y="4253"/>
                    </a:lnTo>
                    <a:lnTo>
                      <a:pt x="4659" y="4253"/>
                    </a:lnTo>
                    <a:lnTo>
                      <a:pt x="4659" y="4255"/>
                    </a:lnTo>
                    <a:lnTo>
                      <a:pt x="4657" y="4255"/>
                    </a:lnTo>
                    <a:lnTo>
                      <a:pt x="4657" y="4257"/>
                    </a:lnTo>
                    <a:lnTo>
                      <a:pt x="4655" y="4257"/>
                    </a:lnTo>
                    <a:lnTo>
                      <a:pt x="4655" y="4260"/>
                    </a:lnTo>
                    <a:lnTo>
                      <a:pt x="4652" y="4260"/>
                    </a:lnTo>
                    <a:close/>
                    <a:moveTo>
                      <a:pt x="4680" y="4228"/>
                    </a:moveTo>
                    <a:lnTo>
                      <a:pt x="4682" y="4228"/>
                    </a:lnTo>
                    <a:lnTo>
                      <a:pt x="4682" y="4230"/>
                    </a:lnTo>
                    <a:lnTo>
                      <a:pt x="4680" y="4230"/>
                    </a:lnTo>
                    <a:lnTo>
                      <a:pt x="4680" y="4228"/>
                    </a:lnTo>
                    <a:close/>
                    <a:moveTo>
                      <a:pt x="4682" y="4227"/>
                    </a:moveTo>
                    <a:lnTo>
                      <a:pt x="4684" y="4227"/>
                    </a:lnTo>
                    <a:lnTo>
                      <a:pt x="4684" y="4228"/>
                    </a:lnTo>
                    <a:lnTo>
                      <a:pt x="4682" y="4228"/>
                    </a:lnTo>
                    <a:lnTo>
                      <a:pt x="4682" y="4227"/>
                    </a:lnTo>
                    <a:close/>
                    <a:moveTo>
                      <a:pt x="4684" y="4225"/>
                    </a:moveTo>
                    <a:lnTo>
                      <a:pt x="4685" y="4225"/>
                    </a:lnTo>
                    <a:lnTo>
                      <a:pt x="4685" y="4227"/>
                    </a:lnTo>
                    <a:lnTo>
                      <a:pt x="4684" y="4227"/>
                    </a:lnTo>
                    <a:lnTo>
                      <a:pt x="4684" y="4225"/>
                    </a:lnTo>
                    <a:close/>
                    <a:moveTo>
                      <a:pt x="4685" y="4223"/>
                    </a:moveTo>
                    <a:lnTo>
                      <a:pt x="4687" y="4223"/>
                    </a:lnTo>
                    <a:lnTo>
                      <a:pt x="4687" y="4225"/>
                    </a:lnTo>
                    <a:lnTo>
                      <a:pt x="4685" y="4225"/>
                    </a:lnTo>
                    <a:lnTo>
                      <a:pt x="4685" y="4223"/>
                    </a:lnTo>
                    <a:close/>
                    <a:moveTo>
                      <a:pt x="4687" y="4223"/>
                    </a:moveTo>
                    <a:lnTo>
                      <a:pt x="4687" y="4220"/>
                    </a:lnTo>
                    <a:lnTo>
                      <a:pt x="4689" y="4220"/>
                    </a:lnTo>
                    <a:lnTo>
                      <a:pt x="4689" y="4218"/>
                    </a:lnTo>
                    <a:lnTo>
                      <a:pt x="4690" y="4218"/>
                    </a:lnTo>
                    <a:lnTo>
                      <a:pt x="4690" y="4217"/>
                    </a:lnTo>
                    <a:lnTo>
                      <a:pt x="4692" y="4217"/>
                    </a:lnTo>
                    <a:lnTo>
                      <a:pt x="4692" y="4215"/>
                    </a:lnTo>
                    <a:lnTo>
                      <a:pt x="4694" y="4215"/>
                    </a:lnTo>
                    <a:lnTo>
                      <a:pt x="4694" y="4213"/>
                    </a:lnTo>
                    <a:lnTo>
                      <a:pt x="4695" y="4213"/>
                    </a:lnTo>
                    <a:lnTo>
                      <a:pt x="4695" y="4212"/>
                    </a:lnTo>
                    <a:lnTo>
                      <a:pt x="4697" y="4212"/>
                    </a:lnTo>
                    <a:lnTo>
                      <a:pt x="4697" y="4210"/>
                    </a:lnTo>
                    <a:lnTo>
                      <a:pt x="4699" y="4210"/>
                    </a:lnTo>
                    <a:lnTo>
                      <a:pt x="4699" y="4208"/>
                    </a:lnTo>
                    <a:lnTo>
                      <a:pt x="4700" y="4208"/>
                    </a:lnTo>
                    <a:lnTo>
                      <a:pt x="4700" y="4212"/>
                    </a:lnTo>
                    <a:lnTo>
                      <a:pt x="4699" y="4212"/>
                    </a:lnTo>
                    <a:lnTo>
                      <a:pt x="4699" y="4213"/>
                    </a:lnTo>
                    <a:lnTo>
                      <a:pt x="4697" y="4213"/>
                    </a:lnTo>
                    <a:lnTo>
                      <a:pt x="4697" y="4215"/>
                    </a:lnTo>
                    <a:lnTo>
                      <a:pt x="4695" y="4215"/>
                    </a:lnTo>
                    <a:lnTo>
                      <a:pt x="4695" y="4217"/>
                    </a:lnTo>
                    <a:lnTo>
                      <a:pt x="4694" y="4217"/>
                    </a:lnTo>
                    <a:lnTo>
                      <a:pt x="4694" y="4218"/>
                    </a:lnTo>
                    <a:lnTo>
                      <a:pt x="4692" y="4218"/>
                    </a:lnTo>
                    <a:lnTo>
                      <a:pt x="4692" y="4220"/>
                    </a:lnTo>
                    <a:lnTo>
                      <a:pt x="4690" y="4220"/>
                    </a:lnTo>
                    <a:lnTo>
                      <a:pt x="4690" y="4222"/>
                    </a:lnTo>
                    <a:lnTo>
                      <a:pt x="4689" y="4222"/>
                    </a:lnTo>
                    <a:lnTo>
                      <a:pt x="4689" y="4223"/>
                    </a:lnTo>
                    <a:lnTo>
                      <a:pt x="4687" y="4223"/>
                    </a:lnTo>
                    <a:close/>
                    <a:moveTo>
                      <a:pt x="4700" y="4207"/>
                    </a:moveTo>
                    <a:lnTo>
                      <a:pt x="4702" y="4207"/>
                    </a:lnTo>
                    <a:lnTo>
                      <a:pt x="4702" y="4208"/>
                    </a:lnTo>
                    <a:lnTo>
                      <a:pt x="4700" y="4208"/>
                    </a:lnTo>
                    <a:lnTo>
                      <a:pt x="4700" y="4207"/>
                    </a:lnTo>
                    <a:close/>
                    <a:moveTo>
                      <a:pt x="4702" y="4205"/>
                    </a:moveTo>
                    <a:lnTo>
                      <a:pt x="4704" y="4205"/>
                    </a:lnTo>
                    <a:lnTo>
                      <a:pt x="4704" y="4207"/>
                    </a:lnTo>
                    <a:lnTo>
                      <a:pt x="4702" y="4207"/>
                    </a:lnTo>
                    <a:lnTo>
                      <a:pt x="4702" y="4205"/>
                    </a:lnTo>
                    <a:close/>
                    <a:moveTo>
                      <a:pt x="4704" y="4205"/>
                    </a:moveTo>
                    <a:lnTo>
                      <a:pt x="4704" y="4202"/>
                    </a:lnTo>
                    <a:lnTo>
                      <a:pt x="4705" y="4202"/>
                    </a:lnTo>
                    <a:lnTo>
                      <a:pt x="4705" y="4200"/>
                    </a:lnTo>
                    <a:lnTo>
                      <a:pt x="4707" y="4200"/>
                    </a:lnTo>
                    <a:lnTo>
                      <a:pt x="4707" y="4198"/>
                    </a:lnTo>
                    <a:lnTo>
                      <a:pt x="4709" y="4198"/>
                    </a:lnTo>
                    <a:lnTo>
                      <a:pt x="4709" y="4197"/>
                    </a:lnTo>
                    <a:lnTo>
                      <a:pt x="4710" y="4197"/>
                    </a:lnTo>
                    <a:lnTo>
                      <a:pt x="4710" y="4195"/>
                    </a:lnTo>
                    <a:lnTo>
                      <a:pt x="4712" y="4195"/>
                    </a:lnTo>
                    <a:lnTo>
                      <a:pt x="4712" y="4193"/>
                    </a:lnTo>
                    <a:lnTo>
                      <a:pt x="4714" y="4193"/>
                    </a:lnTo>
                    <a:lnTo>
                      <a:pt x="4714" y="4192"/>
                    </a:lnTo>
                    <a:lnTo>
                      <a:pt x="4715" y="4192"/>
                    </a:lnTo>
                    <a:lnTo>
                      <a:pt x="4715" y="4190"/>
                    </a:lnTo>
                    <a:lnTo>
                      <a:pt x="4717" y="4190"/>
                    </a:lnTo>
                    <a:lnTo>
                      <a:pt x="4717" y="4188"/>
                    </a:lnTo>
                    <a:lnTo>
                      <a:pt x="4719" y="4188"/>
                    </a:lnTo>
                    <a:lnTo>
                      <a:pt x="4719" y="4192"/>
                    </a:lnTo>
                    <a:lnTo>
                      <a:pt x="4717" y="4192"/>
                    </a:lnTo>
                    <a:lnTo>
                      <a:pt x="4717" y="4193"/>
                    </a:lnTo>
                    <a:lnTo>
                      <a:pt x="4715" y="4193"/>
                    </a:lnTo>
                    <a:lnTo>
                      <a:pt x="4715" y="4195"/>
                    </a:lnTo>
                    <a:lnTo>
                      <a:pt x="4714" y="4195"/>
                    </a:lnTo>
                    <a:lnTo>
                      <a:pt x="4714" y="4197"/>
                    </a:lnTo>
                    <a:lnTo>
                      <a:pt x="4712" y="4197"/>
                    </a:lnTo>
                    <a:lnTo>
                      <a:pt x="4712" y="4198"/>
                    </a:lnTo>
                    <a:lnTo>
                      <a:pt x="4710" y="4198"/>
                    </a:lnTo>
                    <a:lnTo>
                      <a:pt x="4710" y="4200"/>
                    </a:lnTo>
                    <a:lnTo>
                      <a:pt x="4709" y="4200"/>
                    </a:lnTo>
                    <a:lnTo>
                      <a:pt x="4709" y="4202"/>
                    </a:lnTo>
                    <a:lnTo>
                      <a:pt x="4707" y="4202"/>
                    </a:lnTo>
                    <a:lnTo>
                      <a:pt x="4707" y="4203"/>
                    </a:lnTo>
                    <a:lnTo>
                      <a:pt x="4705" y="4203"/>
                    </a:lnTo>
                    <a:lnTo>
                      <a:pt x="4705" y="4205"/>
                    </a:lnTo>
                    <a:lnTo>
                      <a:pt x="4704" y="4205"/>
                    </a:lnTo>
                    <a:close/>
                    <a:moveTo>
                      <a:pt x="4719" y="4188"/>
                    </a:moveTo>
                    <a:lnTo>
                      <a:pt x="4719" y="4185"/>
                    </a:lnTo>
                    <a:lnTo>
                      <a:pt x="4720" y="4185"/>
                    </a:lnTo>
                    <a:lnTo>
                      <a:pt x="4720" y="4183"/>
                    </a:lnTo>
                    <a:lnTo>
                      <a:pt x="4722" y="4183"/>
                    </a:lnTo>
                    <a:lnTo>
                      <a:pt x="4722" y="4182"/>
                    </a:lnTo>
                    <a:lnTo>
                      <a:pt x="4724" y="4182"/>
                    </a:lnTo>
                    <a:lnTo>
                      <a:pt x="4724" y="4180"/>
                    </a:lnTo>
                    <a:lnTo>
                      <a:pt x="4725" y="4180"/>
                    </a:lnTo>
                    <a:lnTo>
                      <a:pt x="4725" y="4178"/>
                    </a:lnTo>
                    <a:lnTo>
                      <a:pt x="4727" y="4178"/>
                    </a:lnTo>
                    <a:lnTo>
                      <a:pt x="4727" y="4177"/>
                    </a:lnTo>
                    <a:lnTo>
                      <a:pt x="4729" y="4177"/>
                    </a:lnTo>
                    <a:lnTo>
                      <a:pt x="4729" y="4175"/>
                    </a:lnTo>
                    <a:lnTo>
                      <a:pt x="4730" y="4175"/>
                    </a:lnTo>
                    <a:lnTo>
                      <a:pt x="4730" y="4173"/>
                    </a:lnTo>
                    <a:lnTo>
                      <a:pt x="4732" y="4173"/>
                    </a:lnTo>
                    <a:lnTo>
                      <a:pt x="4732" y="4177"/>
                    </a:lnTo>
                    <a:lnTo>
                      <a:pt x="4730" y="4177"/>
                    </a:lnTo>
                    <a:lnTo>
                      <a:pt x="4730" y="4178"/>
                    </a:lnTo>
                    <a:lnTo>
                      <a:pt x="4729" y="4178"/>
                    </a:lnTo>
                    <a:lnTo>
                      <a:pt x="4729" y="4180"/>
                    </a:lnTo>
                    <a:lnTo>
                      <a:pt x="4727" y="4180"/>
                    </a:lnTo>
                    <a:lnTo>
                      <a:pt x="4727" y="4182"/>
                    </a:lnTo>
                    <a:lnTo>
                      <a:pt x="4725" y="4182"/>
                    </a:lnTo>
                    <a:lnTo>
                      <a:pt x="4725" y="4183"/>
                    </a:lnTo>
                    <a:lnTo>
                      <a:pt x="4724" y="4183"/>
                    </a:lnTo>
                    <a:lnTo>
                      <a:pt x="4724" y="4185"/>
                    </a:lnTo>
                    <a:lnTo>
                      <a:pt x="4722" y="4185"/>
                    </a:lnTo>
                    <a:lnTo>
                      <a:pt x="4722" y="4187"/>
                    </a:lnTo>
                    <a:lnTo>
                      <a:pt x="4720" y="4187"/>
                    </a:lnTo>
                    <a:lnTo>
                      <a:pt x="4720" y="4188"/>
                    </a:lnTo>
                    <a:lnTo>
                      <a:pt x="4719" y="4188"/>
                    </a:lnTo>
                    <a:close/>
                    <a:moveTo>
                      <a:pt x="4732" y="4173"/>
                    </a:moveTo>
                    <a:lnTo>
                      <a:pt x="4732" y="4170"/>
                    </a:lnTo>
                    <a:lnTo>
                      <a:pt x="4734" y="4170"/>
                    </a:lnTo>
                    <a:lnTo>
                      <a:pt x="4734" y="4168"/>
                    </a:lnTo>
                    <a:lnTo>
                      <a:pt x="4735" y="4168"/>
                    </a:lnTo>
                    <a:lnTo>
                      <a:pt x="4735" y="4167"/>
                    </a:lnTo>
                    <a:lnTo>
                      <a:pt x="4737" y="4167"/>
                    </a:lnTo>
                    <a:lnTo>
                      <a:pt x="4737" y="4165"/>
                    </a:lnTo>
                    <a:lnTo>
                      <a:pt x="4739" y="4165"/>
                    </a:lnTo>
                    <a:lnTo>
                      <a:pt x="4739" y="4163"/>
                    </a:lnTo>
                    <a:lnTo>
                      <a:pt x="4740" y="4163"/>
                    </a:lnTo>
                    <a:lnTo>
                      <a:pt x="4740" y="4167"/>
                    </a:lnTo>
                    <a:lnTo>
                      <a:pt x="4739" y="4167"/>
                    </a:lnTo>
                    <a:lnTo>
                      <a:pt x="4739" y="4168"/>
                    </a:lnTo>
                    <a:lnTo>
                      <a:pt x="4737" y="4168"/>
                    </a:lnTo>
                    <a:lnTo>
                      <a:pt x="4737" y="4170"/>
                    </a:lnTo>
                    <a:lnTo>
                      <a:pt x="4735" y="4170"/>
                    </a:lnTo>
                    <a:lnTo>
                      <a:pt x="4735" y="4172"/>
                    </a:lnTo>
                    <a:lnTo>
                      <a:pt x="4734" y="4172"/>
                    </a:lnTo>
                    <a:lnTo>
                      <a:pt x="4734" y="4173"/>
                    </a:lnTo>
                    <a:lnTo>
                      <a:pt x="4732" y="4173"/>
                    </a:lnTo>
                    <a:close/>
                    <a:moveTo>
                      <a:pt x="4740" y="4163"/>
                    </a:moveTo>
                    <a:lnTo>
                      <a:pt x="4740" y="4160"/>
                    </a:lnTo>
                    <a:lnTo>
                      <a:pt x="4742" y="4160"/>
                    </a:lnTo>
                    <a:lnTo>
                      <a:pt x="4742" y="4158"/>
                    </a:lnTo>
                    <a:lnTo>
                      <a:pt x="4744" y="4158"/>
                    </a:lnTo>
                    <a:lnTo>
                      <a:pt x="4744" y="4157"/>
                    </a:lnTo>
                    <a:lnTo>
                      <a:pt x="4745" y="4157"/>
                    </a:lnTo>
                    <a:lnTo>
                      <a:pt x="4745" y="4155"/>
                    </a:lnTo>
                    <a:lnTo>
                      <a:pt x="4747" y="4155"/>
                    </a:lnTo>
                    <a:lnTo>
                      <a:pt x="4747" y="4153"/>
                    </a:lnTo>
                    <a:lnTo>
                      <a:pt x="4749" y="4153"/>
                    </a:lnTo>
                    <a:lnTo>
                      <a:pt x="4749" y="4152"/>
                    </a:lnTo>
                    <a:lnTo>
                      <a:pt x="4750" y="4152"/>
                    </a:lnTo>
                    <a:lnTo>
                      <a:pt x="4750" y="4155"/>
                    </a:lnTo>
                    <a:lnTo>
                      <a:pt x="4749" y="4155"/>
                    </a:lnTo>
                    <a:lnTo>
                      <a:pt x="4749" y="4157"/>
                    </a:lnTo>
                    <a:lnTo>
                      <a:pt x="4747" y="4157"/>
                    </a:lnTo>
                    <a:lnTo>
                      <a:pt x="4747" y="4158"/>
                    </a:lnTo>
                    <a:lnTo>
                      <a:pt x="4745" y="4158"/>
                    </a:lnTo>
                    <a:lnTo>
                      <a:pt x="4745" y="4160"/>
                    </a:lnTo>
                    <a:lnTo>
                      <a:pt x="4744" y="4160"/>
                    </a:lnTo>
                    <a:lnTo>
                      <a:pt x="4744" y="4162"/>
                    </a:lnTo>
                    <a:lnTo>
                      <a:pt x="4742" y="4162"/>
                    </a:lnTo>
                    <a:lnTo>
                      <a:pt x="4742" y="4163"/>
                    </a:lnTo>
                    <a:lnTo>
                      <a:pt x="4740" y="4163"/>
                    </a:lnTo>
                    <a:close/>
                    <a:moveTo>
                      <a:pt x="4750" y="4152"/>
                    </a:moveTo>
                    <a:lnTo>
                      <a:pt x="4750" y="4148"/>
                    </a:lnTo>
                    <a:lnTo>
                      <a:pt x="4752" y="4148"/>
                    </a:lnTo>
                    <a:lnTo>
                      <a:pt x="4752" y="4147"/>
                    </a:lnTo>
                    <a:lnTo>
                      <a:pt x="4754" y="4147"/>
                    </a:lnTo>
                    <a:lnTo>
                      <a:pt x="4754" y="4145"/>
                    </a:lnTo>
                    <a:lnTo>
                      <a:pt x="4755" y="4145"/>
                    </a:lnTo>
                    <a:lnTo>
                      <a:pt x="4755" y="4143"/>
                    </a:lnTo>
                    <a:lnTo>
                      <a:pt x="4757" y="4143"/>
                    </a:lnTo>
                    <a:lnTo>
                      <a:pt x="4757" y="4142"/>
                    </a:lnTo>
                    <a:lnTo>
                      <a:pt x="4759" y="4142"/>
                    </a:lnTo>
                    <a:lnTo>
                      <a:pt x="4759" y="4145"/>
                    </a:lnTo>
                    <a:lnTo>
                      <a:pt x="4757" y="4145"/>
                    </a:lnTo>
                    <a:lnTo>
                      <a:pt x="4757" y="4147"/>
                    </a:lnTo>
                    <a:lnTo>
                      <a:pt x="4755" y="4147"/>
                    </a:lnTo>
                    <a:lnTo>
                      <a:pt x="4755" y="4148"/>
                    </a:lnTo>
                    <a:lnTo>
                      <a:pt x="4754" y="4148"/>
                    </a:lnTo>
                    <a:lnTo>
                      <a:pt x="4754" y="4150"/>
                    </a:lnTo>
                    <a:lnTo>
                      <a:pt x="4752" y="4150"/>
                    </a:lnTo>
                    <a:lnTo>
                      <a:pt x="4752" y="4152"/>
                    </a:lnTo>
                    <a:lnTo>
                      <a:pt x="4750" y="4152"/>
                    </a:lnTo>
                    <a:close/>
                    <a:moveTo>
                      <a:pt x="4759" y="4140"/>
                    </a:moveTo>
                    <a:lnTo>
                      <a:pt x="4760" y="4140"/>
                    </a:lnTo>
                    <a:lnTo>
                      <a:pt x="4760" y="4142"/>
                    </a:lnTo>
                    <a:lnTo>
                      <a:pt x="4759" y="4142"/>
                    </a:lnTo>
                    <a:lnTo>
                      <a:pt x="4759" y="4140"/>
                    </a:lnTo>
                    <a:close/>
                    <a:moveTo>
                      <a:pt x="4760" y="4140"/>
                    </a:moveTo>
                    <a:lnTo>
                      <a:pt x="4760" y="4137"/>
                    </a:lnTo>
                    <a:lnTo>
                      <a:pt x="4762" y="4137"/>
                    </a:lnTo>
                    <a:lnTo>
                      <a:pt x="4762" y="4135"/>
                    </a:lnTo>
                    <a:lnTo>
                      <a:pt x="4764" y="4135"/>
                    </a:lnTo>
                    <a:lnTo>
                      <a:pt x="4764" y="4133"/>
                    </a:lnTo>
                    <a:lnTo>
                      <a:pt x="4765" y="4133"/>
                    </a:lnTo>
                    <a:lnTo>
                      <a:pt x="4765" y="4132"/>
                    </a:lnTo>
                    <a:lnTo>
                      <a:pt x="4767" y="4132"/>
                    </a:lnTo>
                    <a:lnTo>
                      <a:pt x="4767" y="4135"/>
                    </a:lnTo>
                    <a:lnTo>
                      <a:pt x="4765" y="4135"/>
                    </a:lnTo>
                    <a:lnTo>
                      <a:pt x="4765" y="4137"/>
                    </a:lnTo>
                    <a:lnTo>
                      <a:pt x="4764" y="4137"/>
                    </a:lnTo>
                    <a:lnTo>
                      <a:pt x="4764" y="4138"/>
                    </a:lnTo>
                    <a:lnTo>
                      <a:pt x="4762" y="4138"/>
                    </a:lnTo>
                    <a:lnTo>
                      <a:pt x="4762" y="4140"/>
                    </a:lnTo>
                    <a:lnTo>
                      <a:pt x="4760" y="4140"/>
                    </a:lnTo>
                    <a:close/>
                    <a:moveTo>
                      <a:pt x="4767" y="4130"/>
                    </a:moveTo>
                    <a:lnTo>
                      <a:pt x="4769" y="4130"/>
                    </a:lnTo>
                    <a:lnTo>
                      <a:pt x="4769" y="4132"/>
                    </a:lnTo>
                    <a:lnTo>
                      <a:pt x="4767" y="4132"/>
                    </a:lnTo>
                    <a:lnTo>
                      <a:pt x="4767" y="4130"/>
                    </a:lnTo>
                    <a:close/>
                    <a:moveTo>
                      <a:pt x="4769" y="4130"/>
                    </a:moveTo>
                    <a:lnTo>
                      <a:pt x="4769" y="4127"/>
                    </a:lnTo>
                    <a:lnTo>
                      <a:pt x="4770" y="4127"/>
                    </a:lnTo>
                    <a:lnTo>
                      <a:pt x="4770" y="4125"/>
                    </a:lnTo>
                    <a:lnTo>
                      <a:pt x="4772" y="4125"/>
                    </a:lnTo>
                    <a:lnTo>
                      <a:pt x="4772" y="4123"/>
                    </a:lnTo>
                    <a:lnTo>
                      <a:pt x="4774" y="4123"/>
                    </a:lnTo>
                    <a:lnTo>
                      <a:pt x="4774" y="4122"/>
                    </a:lnTo>
                    <a:lnTo>
                      <a:pt x="4775" y="4122"/>
                    </a:lnTo>
                    <a:lnTo>
                      <a:pt x="4775" y="4125"/>
                    </a:lnTo>
                    <a:lnTo>
                      <a:pt x="4774" y="4125"/>
                    </a:lnTo>
                    <a:lnTo>
                      <a:pt x="4774" y="4127"/>
                    </a:lnTo>
                    <a:lnTo>
                      <a:pt x="4772" y="4127"/>
                    </a:lnTo>
                    <a:lnTo>
                      <a:pt x="4772" y="4128"/>
                    </a:lnTo>
                    <a:lnTo>
                      <a:pt x="4770" y="4128"/>
                    </a:lnTo>
                    <a:lnTo>
                      <a:pt x="4770" y="4130"/>
                    </a:lnTo>
                    <a:lnTo>
                      <a:pt x="4769" y="4130"/>
                    </a:lnTo>
                    <a:close/>
                    <a:moveTo>
                      <a:pt x="4775" y="4122"/>
                    </a:moveTo>
                    <a:lnTo>
                      <a:pt x="4775" y="4118"/>
                    </a:lnTo>
                    <a:lnTo>
                      <a:pt x="4777" y="4118"/>
                    </a:lnTo>
                    <a:lnTo>
                      <a:pt x="4777" y="4117"/>
                    </a:lnTo>
                    <a:lnTo>
                      <a:pt x="4779" y="4117"/>
                    </a:lnTo>
                    <a:lnTo>
                      <a:pt x="4779" y="4115"/>
                    </a:lnTo>
                    <a:lnTo>
                      <a:pt x="4780" y="4115"/>
                    </a:lnTo>
                    <a:lnTo>
                      <a:pt x="4780" y="4113"/>
                    </a:lnTo>
                    <a:lnTo>
                      <a:pt x="4782" y="4113"/>
                    </a:lnTo>
                    <a:lnTo>
                      <a:pt x="4782" y="4110"/>
                    </a:lnTo>
                    <a:lnTo>
                      <a:pt x="4784" y="4110"/>
                    </a:lnTo>
                    <a:lnTo>
                      <a:pt x="4784" y="4108"/>
                    </a:lnTo>
                    <a:lnTo>
                      <a:pt x="4785" y="4108"/>
                    </a:lnTo>
                    <a:lnTo>
                      <a:pt x="4785" y="4107"/>
                    </a:lnTo>
                    <a:lnTo>
                      <a:pt x="4787" y="4107"/>
                    </a:lnTo>
                    <a:lnTo>
                      <a:pt x="4787" y="4105"/>
                    </a:lnTo>
                    <a:lnTo>
                      <a:pt x="4789" y="4105"/>
                    </a:lnTo>
                    <a:lnTo>
                      <a:pt x="4789" y="4103"/>
                    </a:lnTo>
                    <a:lnTo>
                      <a:pt x="4790" y="4103"/>
                    </a:lnTo>
                    <a:lnTo>
                      <a:pt x="4790" y="4107"/>
                    </a:lnTo>
                    <a:lnTo>
                      <a:pt x="4789" y="4107"/>
                    </a:lnTo>
                    <a:lnTo>
                      <a:pt x="4789" y="4108"/>
                    </a:lnTo>
                    <a:lnTo>
                      <a:pt x="4787" y="4108"/>
                    </a:lnTo>
                    <a:lnTo>
                      <a:pt x="4787" y="4110"/>
                    </a:lnTo>
                    <a:lnTo>
                      <a:pt x="4785" y="4110"/>
                    </a:lnTo>
                    <a:lnTo>
                      <a:pt x="4785" y="4112"/>
                    </a:lnTo>
                    <a:lnTo>
                      <a:pt x="4784" y="4112"/>
                    </a:lnTo>
                    <a:lnTo>
                      <a:pt x="4784" y="4115"/>
                    </a:lnTo>
                    <a:lnTo>
                      <a:pt x="4782" y="4115"/>
                    </a:lnTo>
                    <a:lnTo>
                      <a:pt x="4782" y="4117"/>
                    </a:lnTo>
                    <a:lnTo>
                      <a:pt x="4780" y="4117"/>
                    </a:lnTo>
                    <a:lnTo>
                      <a:pt x="4780" y="4118"/>
                    </a:lnTo>
                    <a:lnTo>
                      <a:pt x="4779" y="4118"/>
                    </a:lnTo>
                    <a:lnTo>
                      <a:pt x="4779" y="4120"/>
                    </a:lnTo>
                    <a:lnTo>
                      <a:pt x="4777" y="4120"/>
                    </a:lnTo>
                    <a:lnTo>
                      <a:pt x="4777" y="4122"/>
                    </a:lnTo>
                    <a:lnTo>
                      <a:pt x="4775" y="4122"/>
                    </a:lnTo>
                    <a:close/>
                    <a:moveTo>
                      <a:pt x="4790" y="4103"/>
                    </a:moveTo>
                    <a:lnTo>
                      <a:pt x="4790" y="4100"/>
                    </a:lnTo>
                    <a:lnTo>
                      <a:pt x="4792" y="4100"/>
                    </a:lnTo>
                    <a:lnTo>
                      <a:pt x="4792" y="4098"/>
                    </a:lnTo>
                    <a:lnTo>
                      <a:pt x="4794" y="4098"/>
                    </a:lnTo>
                    <a:lnTo>
                      <a:pt x="4794" y="4097"/>
                    </a:lnTo>
                    <a:lnTo>
                      <a:pt x="4795" y="4097"/>
                    </a:lnTo>
                    <a:lnTo>
                      <a:pt x="4795" y="4095"/>
                    </a:lnTo>
                    <a:lnTo>
                      <a:pt x="4797" y="4095"/>
                    </a:lnTo>
                    <a:lnTo>
                      <a:pt x="4797" y="4098"/>
                    </a:lnTo>
                    <a:lnTo>
                      <a:pt x="4795" y="4098"/>
                    </a:lnTo>
                    <a:lnTo>
                      <a:pt x="4795" y="4100"/>
                    </a:lnTo>
                    <a:lnTo>
                      <a:pt x="4794" y="4100"/>
                    </a:lnTo>
                    <a:lnTo>
                      <a:pt x="4794" y="4102"/>
                    </a:lnTo>
                    <a:lnTo>
                      <a:pt x="4792" y="4102"/>
                    </a:lnTo>
                    <a:lnTo>
                      <a:pt x="4792" y="4103"/>
                    </a:lnTo>
                    <a:lnTo>
                      <a:pt x="4790" y="4103"/>
                    </a:lnTo>
                    <a:close/>
                    <a:moveTo>
                      <a:pt x="4797" y="4095"/>
                    </a:moveTo>
                    <a:lnTo>
                      <a:pt x="4797" y="4092"/>
                    </a:lnTo>
                    <a:lnTo>
                      <a:pt x="4799" y="4092"/>
                    </a:lnTo>
                    <a:lnTo>
                      <a:pt x="4799" y="4090"/>
                    </a:lnTo>
                    <a:lnTo>
                      <a:pt x="4800" y="4090"/>
                    </a:lnTo>
                    <a:lnTo>
                      <a:pt x="4800" y="4088"/>
                    </a:lnTo>
                    <a:lnTo>
                      <a:pt x="4802" y="4088"/>
                    </a:lnTo>
                    <a:lnTo>
                      <a:pt x="4802" y="4087"/>
                    </a:lnTo>
                    <a:lnTo>
                      <a:pt x="4804" y="4087"/>
                    </a:lnTo>
                    <a:lnTo>
                      <a:pt x="4804" y="4090"/>
                    </a:lnTo>
                    <a:lnTo>
                      <a:pt x="4802" y="4090"/>
                    </a:lnTo>
                    <a:lnTo>
                      <a:pt x="4802" y="4092"/>
                    </a:lnTo>
                    <a:lnTo>
                      <a:pt x="4800" y="4092"/>
                    </a:lnTo>
                    <a:lnTo>
                      <a:pt x="4800" y="4093"/>
                    </a:lnTo>
                    <a:lnTo>
                      <a:pt x="4799" y="4093"/>
                    </a:lnTo>
                    <a:lnTo>
                      <a:pt x="4799" y="4095"/>
                    </a:lnTo>
                    <a:lnTo>
                      <a:pt x="4797" y="4095"/>
                    </a:lnTo>
                    <a:close/>
                    <a:moveTo>
                      <a:pt x="4804" y="4087"/>
                    </a:moveTo>
                    <a:lnTo>
                      <a:pt x="4804" y="4083"/>
                    </a:lnTo>
                    <a:lnTo>
                      <a:pt x="4805" y="4083"/>
                    </a:lnTo>
                    <a:lnTo>
                      <a:pt x="4805" y="4082"/>
                    </a:lnTo>
                    <a:lnTo>
                      <a:pt x="4807" y="4082"/>
                    </a:lnTo>
                    <a:lnTo>
                      <a:pt x="4807" y="4080"/>
                    </a:lnTo>
                    <a:lnTo>
                      <a:pt x="4809" y="4080"/>
                    </a:lnTo>
                    <a:lnTo>
                      <a:pt x="4809" y="4083"/>
                    </a:lnTo>
                    <a:lnTo>
                      <a:pt x="4807" y="4083"/>
                    </a:lnTo>
                    <a:lnTo>
                      <a:pt x="4807" y="4085"/>
                    </a:lnTo>
                    <a:lnTo>
                      <a:pt x="4805" y="4085"/>
                    </a:lnTo>
                    <a:lnTo>
                      <a:pt x="4805" y="4087"/>
                    </a:lnTo>
                    <a:lnTo>
                      <a:pt x="4804" y="4087"/>
                    </a:lnTo>
                    <a:close/>
                    <a:moveTo>
                      <a:pt x="4809" y="4080"/>
                    </a:moveTo>
                    <a:lnTo>
                      <a:pt x="4809" y="4077"/>
                    </a:lnTo>
                    <a:lnTo>
                      <a:pt x="4810" y="4077"/>
                    </a:lnTo>
                    <a:lnTo>
                      <a:pt x="4810" y="4075"/>
                    </a:lnTo>
                    <a:lnTo>
                      <a:pt x="4812" y="4075"/>
                    </a:lnTo>
                    <a:lnTo>
                      <a:pt x="4812" y="4073"/>
                    </a:lnTo>
                    <a:lnTo>
                      <a:pt x="4814" y="4073"/>
                    </a:lnTo>
                    <a:lnTo>
                      <a:pt x="4814" y="4077"/>
                    </a:lnTo>
                    <a:lnTo>
                      <a:pt x="4812" y="4077"/>
                    </a:lnTo>
                    <a:lnTo>
                      <a:pt x="4812" y="4078"/>
                    </a:lnTo>
                    <a:lnTo>
                      <a:pt x="4810" y="4078"/>
                    </a:lnTo>
                    <a:lnTo>
                      <a:pt x="4810" y="4080"/>
                    </a:lnTo>
                    <a:lnTo>
                      <a:pt x="4809" y="4080"/>
                    </a:lnTo>
                    <a:close/>
                    <a:moveTo>
                      <a:pt x="4814" y="4072"/>
                    </a:moveTo>
                    <a:lnTo>
                      <a:pt x="4815" y="4072"/>
                    </a:lnTo>
                    <a:lnTo>
                      <a:pt x="4815" y="4073"/>
                    </a:lnTo>
                    <a:lnTo>
                      <a:pt x="4814" y="4073"/>
                    </a:lnTo>
                    <a:lnTo>
                      <a:pt x="4814" y="4072"/>
                    </a:lnTo>
                    <a:close/>
                    <a:moveTo>
                      <a:pt x="4815" y="4072"/>
                    </a:moveTo>
                    <a:lnTo>
                      <a:pt x="4815" y="4068"/>
                    </a:lnTo>
                    <a:lnTo>
                      <a:pt x="4817" y="4068"/>
                    </a:lnTo>
                    <a:lnTo>
                      <a:pt x="4817" y="4067"/>
                    </a:lnTo>
                    <a:lnTo>
                      <a:pt x="4819" y="4067"/>
                    </a:lnTo>
                    <a:lnTo>
                      <a:pt x="4819" y="4070"/>
                    </a:lnTo>
                    <a:lnTo>
                      <a:pt x="4817" y="4070"/>
                    </a:lnTo>
                    <a:lnTo>
                      <a:pt x="4817" y="4072"/>
                    </a:lnTo>
                    <a:lnTo>
                      <a:pt x="4815" y="4072"/>
                    </a:lnTo>
                    <a:close/>
                    <a:moveTo>
                      <a:pt x="4819" y="4065"/>
                    </a:moveTo>
                    <a:lnTo>
                      <a:pt x="4820" y="4065"/>
                    </a:lnTo>
                    <a:lnTo>
                      <a:pt x="4820" y="4067"/>
                    </a:lnTo>
                    <a:lnTo>
                      <a:pt x="4819" y="4067"/>
                    </a:lnTo>
                    <a:lnTo>
                      <a:pt x="4819" y="4065"/>
                    </a:lnTo>
                    <a:close/>
                    <a:moveTo>
                      <a:pt x="4820" y="4065"/>
                    </a:moveTo>
                    <a:lnTo>
                      <a:pt x="4820" y="4062"/>
                    </a:lnTo>
                    <a:lnTo>
                      <a:pt x="4822" y="4062"/>
                    </a:lnTo>
                    <a:lnTo>
                      <a:pt x="4822" y="4060"/>
                    </a:lnTo>
                    <a:lnTo>
                      <a:pt x="4824" y="4060"/>
                    </a:lnTo>
                    <a:lnTo>
                      <a:pt x="4824" y="4058"/>
                    </a:lnTo>
                    <a:lnTo>
                      <a:pt x="4825" y="4058"/>
                    </a:lnTo>
                    <a:lnTo>
                      <a:pt x="4825" y="4062"/>
                    </a:lnTo>
                    <a:lnTo>
                      <a:pt x="4824" y="4062"/>
                    </a:lnTo>
                    <a:lnTo>
                      <a:pt x="4824" y="4063"/>
                    </a:lnTo>
                    <a:lnTo>
                      <a:pt x="4822" y="4063"/>
                    </a:lnTo>
                    <a:lnTo>
                      <a:pt x="4822" y="4065"/>
                    </a:lnTo>
                    <a:lnTo>
                      <a:pt x="4820" y="4065"/>
                    </a:lnTo>
                    <a:close/>
                    <a:moveTo>
                      <a:pt x="4825" y="4058"/>
                    </a:moveTo>
                    <a:lnTo>
                      <a:pt x="4825" y="4055"/>
                    </a:lnTo>
                    <a:lnTo>
                      <a:pt x="4827" y="4055"/>
                    </a:lnTo>
                    <a:lnTo>
                      <a:pt x="4827" y="4053"/>
                    </a:lnTo>
                    <a:lnTo>
                      <a:pt x="4829" y="4053"/>
                    </a:lnTo>
                    <a:lnTo>
                      <a:pt x="4829" y="4052"/>
                    </a:lnTo>
                    <a:lnTo>
                      <a:pt x="4830" y="4052"/>
                    </a:lnTo>
                    <a:lnTo>
                      <a:pt x="4830" y="4055"/>
                    </a:lnTo>
                    <a:lnTo>
                      <a:pt x="4829" y="4055"/>
                    </a:lnTo>
                    <a:lnTo>
                      <a:pt x="4829" y="4057"/>
                    </a:lnTo>
                    <a:lnTo>
                      <a:pt x="4827" y="4057"/>
                    </a:lnTo>
                    <a:lnTo>
                      <a:pt x="4827" y="4058"/>
                    </a:lnTo>
                    <a:lnTo>
                      <a:pt x="4825" y="4058"/>
                    </a:lnTo>
                    <a:close/>
                    <a:moveTo>
                      <a:pt x="4830" y="4052"/>
                    </a:moveTo>
                    <a:lnTo>
                      <a:pt x="4830" y="4048"/>
                    </a:lnTo>
                    <a:lnTo>
                      <a:pt x="4832" y="4048"/>
                    </a:lnTo>
                    <a:lnTo>
                      <a:pt x="4832" y="4047"/>
                    </a:lnTo>
                    <a:lnTo>
                      <a:pt x="4834" y="4047"/>
                    </a:lnTo>
                    <a:lnTo>
                      <a:pt x="4834" y="4045"/>
                    </a:lnTo>
                    <a:lnTo>
                      <a:pt x="4835" y="4045"/>
                    </a:lnTo>
                    <a:lnTo>
                      <a:pt x="4835" y="4048"/>
                    </a:lnTo>
                    <a:lnTo>
                      <a:pt x="4834" y="4048"/>
                    </a:lnTo>
                    <a:lnTo>
                      <a:pt x="4834" y="4050"/>
                    </a:lnTo>
                    <a:lnTo>
                      <a:pt x="4832" y="4050"/>
                    </a:lnTo>
                    <a:lnTo>
                      <a:pt x="4832" y="4052"/>
                    </a:lnTo>
                    <a:lnTo>
                      <a:pt x="4830" y="4052"/>
                    </a:lnTo>
                    <a:close/>
                    <a:moveTo>
                      <a:pt x="4835" y="4045"/>
                    </a:moveTo>
                    <a:lnTo>
                      <a:pt x="4835" y="4042"/>
                    </a:lnTo>
                    <a:lnTo>
                      <a:pt x="4837" y="4042"/>
                    </a:lnTo>
                    <a:lnTo>
                      <a:pt x="4837" y="4040"/>
                    </a:lnTo>
                    <a:lnTo>
                      <a:pt x="4839" y="4040"/>
                    </a:lnTo>
                    <a:lnTo>
                      <a:pt x="4839" y="4038"/>
                    </a:lnTo>
                    <a:lnTo>
                      <a:pt x="4840" y="4038"/>
                    </a:lnTo>
                    <a:lnTo>
                      <a:pt x="4840" y="4042"/>
                    </a:lnTo>
                    <a:lnTo>
                      <a:pt x="4839" y="4042"/>
                    </a:lnTo>
                    <a:lnTo>
                      <a:pt x="4839" y="4043"/>
                    </a:lnTo>
                    <a:lnTo>
                      <a:pt x="4837" y="4043"/>
                    </a:lnTo>
                    <a:lnTo>
                      <a:pt x="4837" y="4045"/>
                    </a:lnTo>
                    <a:lnTo>
                      <a:pt x="4835" y="4045"/>
                    </a:lnTo>
                    <a:close/>
                    <a:moveTo>
                      <a:pt x="4840" y="4038"/>
                    </a:moveTo>
                    <a:lnTo>
                      <a:pt x="4840" y="4035"/>
                    </a:lnTo>
                    <a:lnTo>
                      <a:pt x="4842" y="4035"/>
                    </a:lnTo>
                    <a:lnTo>
                      <a:pt x="4842" y="4033"/>
                    </a:lnTo>
                    <a:lnTo>
                      <a:pt x="4844" y="4033"/>
                    </a:lnTo>
                    <a:lnTo>
                      <a:pt x="4844" y="4032"/>
                    </a:lnTo>
                    <a:lnTo>
                      <a:pt x="4845" y="4032"/>
                    </a:lnTo>
                    <a:lnTo>
                      <a:pt x="4845" y="4035"/>
                    </a:lnTo>
                    <a:lnTo>
                      <a:pt x="4844" y="4035"/>
                    </a:lnTo>
                    <a:lnTo>
                      <a:pt x="4844" y="4037"/>
                    </a:lnTo>
                    <a:lnTo>
                      <a:pt x="4842" y="4037"/>
                    </a:lnTo>
                    <a:lnTo>
                      <a:pt x="4842" y="4038"/>
                    </a:lnTo>
                    <a:lnTo>
                      <a:pt x="4840" y="4038"/>
                    </a:lnTo>
                    <a:close/>
                    <a:moveTo>
                      <a:pt x="4845" y="4032"/>
                    </a:moveTo>
                    <a:lnTo>
                      <a:pt x="4845" y="4028"/>
                    </a:lnTo>
                    <a:lnTo>
                      <a:pt x="4847" y="4028"/>
                    </a:lnTo>
                    <a:lnTo>
                      <a:pt x="4847" y="4027"/>
                    </a:lnTo>
                    <a:lnTo>
                      <a:pt x="4849" y="4027"/>
                    </a:lnTo>
                    <a:lnTo>
                      <a:pt x="4849" y="4025"/>
                    </a:lnTo>
                    <a:lnTo>
                      <a:pt x="4850" y="4025"/>
                    </a:lnTo>
                    <a:lnTo>
                      <a:pt x="4850" y="4022"/>
                    </a:lnTo>
                    <a:lnTo>
                      <a:pt x="4852" y="4022"/>
                    </a:lnTo>
                    <a:lnTo>
                      <a:pt x="4852" y="4020"/>
                    </a:lnTo>
                    <a:lnTo>
                      <a:pt x="4854" y="4020"/>
                    </a:lnTo>
                    <a:lnTo>
                      <a:pt x="4854" y="4017"/>
                    </a:lnTo>
                    <a:lnTo>
                      <a:pt x="4855" y="4017"/>
                    </a:lnTo>
                    <a:lnTo>
                      <a:pt x="4855" y="4015"/>
                    </a:lnTo>
                    <a:lnTo>
                      <a:pt x="4857" y="4015"/>
                    </a:lnTo>
                    <a:lnTo>
                      <a:pt x="4857" y="4013"/>
                    </a:lnTo>
                    <a:lnTo>
                      <a:pt x="4859" y="4013"/>
                    </a:lnTo>
                    <a:lnTo>
                      <a:pt x="4859" y="4017"/>
                    </a:lnTo>
                    <a:lnTo>
                      <a:pt x="4857" y="4017"/>
                    </a:lnTo>
                    <a:lnTo>
                      <a:pt x="4857" y="4018"/>
                    </a:lnTo>
                    <a:lnTo>
                      <a:pt x="4855" y="4018"/>
                    </a:lnTo>
                    <a:lnTo>
                      <a:pt x="4855" y="4022"/>
                    </a:lnTo>
                    <a:lnTo>
                      <a:pt x="4854" y="4022"/>
                    </a:lnTo>
                    <a:lnTo>
                      <a:pt x="4854" y="4023"/>
                    </a:lnTo>
                    <a:lnTo>
                      <a:pt x="4852" y="4023"/>
                    </a:lnTo>
                    <a:lnTo>
                      <a:pt x="4852" y="4027"/>
                    </a:lnTo>
                    <a:lnTo>
                      <a:pt x="4850" y="4027"/>
                    </a:lnTo>
                    <a:lnTo>
                      <a:pt x="4850" y="4028"/>
                    </a:lnTo>
                    <a:lnTo>
                      <a:pt x="4849" y="4028"/>
                    </a:lnTo>
                    <a:lnTo>
                      <a:pt x="4849" y="4030"/>
                    </a:lnTo>
                    <a:lnTo>
                      <a:pt x="4847" y="4030"/>
                    </a:lnTo>
                    <a:lnTo>
                      <a:pt x="4847" y="4032"/>
                    </a:lnTo>
                    <a:lnTo>
                      <a:pt x="4845" y="4032"/>
                    </a:lnTo>
                    <a:close/>
                    <a:moveTo>
                      <a:pt x="4859" y="4013"/>
                    </a:moveTo>
                    <a:lnTo>
                      <a:pt x="4859" y="4010"/>
                    </a:lnTo>
                    <a:lnTo>
                      <a:pt x="4860" y="4010"/>
                    </a:lnTo>
                    <a:lnTo>
                      <a:pt x="4860" y="4008"/>
                    </a:lnTo>
                    <a:lnTo>
                      <a:pt x="4862" y="4008"/>
                    </a:lnTo>
                    <a:lnTo>
                      <a:pt x="4862" y="4012"/>
                    </a:lnTo>
                    <a:lnTo>
                      <a:pt x="4860" y="4012"/>
                    </a:lnTo>
                    <a:lnTo>
                      <a:pt x="4860" y="4013"/>
                    </a:lnTo>
                    <a:lnTo>
                      <a:pt x="4859" y="4013"/>
                    </a:lnTo>
                    <a:close/>
                    <a:moveTo>
                      <a:pt x="4862" y="4008"/>
                    </a:moveTo>
                    <a:lnTo>
                      <a:pt x="4862" y="4005"/>
                    </a:lnTo>
                    <a:lnTo>
                      <a:pt x="4864" y="4005"/>
                    </a:lnTo>
                    <a:lnTo>
                      <a:pt x="4864" y="4003"/>
                    </a:lnTo>
                    <a:lnTo>
                      <a:pt x="4865" y="4003"/>
                    </a:lnTo>
                    <a:lnTo>
                      <a:pt x="4865" y="4002"/>
                    </a:lnTo>
                    <a:lnTo>
                      <a:pt x="4867" y="4002"/>
                    </a:lnTo>
                    <a:lnTo>
                      <a:pt x="4867" y="4005"/>
                    </a:lnTo>
                    <a:lnTo>
                      <a:pt x="4865" y="4005"/>
                    </a:lnTo>
                    <a:lnTo>
                      <a:pt x="4865" y="4007"/>
                    </a:lnTo>
                    <a:lnTo>
                      <a:pt x="4864" y="4007"/>
                    </a:lnTo>
                    <a:lnTo>
                      <a:pt x="4864" y="4008"/>
                    </a:lnTo>
                    <a:lnTo>
                      <a:pt x="4862" y="4008"/>
                    </a:lnTo>
                    <a:close/>
                    <a:moveTo>
                      <a:pt x="4867" y="4002"/>
                    </a:moveTo>
                    <a:lnTo>
                      <a:pt x="4867" y="3998"/>
                    </a:lnTo>
                    <a:lnTo>
                      <a:pt x="4869" y="3998"/>
                    </a:lnTo>
                    <a:lnTo>
                      <a:pt x="4869" y="3997"/>
                    </a:lnTo>
                    <a:lnTo>
                      <a:pt x="4870" y="3997"/>
                    </a:lnTo>
                    <a:lnTo>
                      <a:pt x="4870" y="4000"/>
                    </a:lnTo>
                    <a:lnTo>
                      <a:pt x="4869" y="4000"/>
                    </a:lnTo>
                    <a:lnTo>
                      <a:pt x="4869" y="4002"/>
                    </a:lnTo>
                    <a:lnTo>
                      <a:pt x="4867" y="4002"/>
                    </a:lnTo>
                    <a:close/>
                    <a:moveTo>
                      <a:pt x="4870" y="3997"/>
                    </a:moveTo>
                    <a:lnTo>
                      <a:pt x="4870" y="3993"/>
                    </a:lnTo>
                    <a:lnTo>
                      <a:pt x="4872" y="3993"/>
                    </a:lnTo>
                    <a:lnTo>
                      <a:pt x="4872" y="3992"/>
                    </a:lnTo>
                    <a:lnTo>
                      <a:pt x="4874" y="3992"/>
                    </a:lnTo>
                    <a:lnTo>
                      <a:pt x="4874" y="3995"/>
                    </a:lnTo>
                    <a:lnTo>
                      <a:pt x="4872" y="3995"/>
                    </a:lnTo>
                    <a:lnTo>
                      <a:pt x="4872" y="3997"/>
                    </a:lnTo>
                    <a:lnTo>
                      <a:pt x="4870" y="3997"/>
                    </a:lnTo>
                    <a:close/>
                    <a:moveTo>
                      <a:pt x="4874" y="3990"/>
                    </a:moveTo>
                    <a:lnTo>
                      <a:pt x="4875" y="3990"/>
                    </a:lnTo>
                    <a:lnTo>
                      <a:pt x="4875" y="3992"/>
                    </a:lnTo>
                    <a:lnTo>
                      <a:pt x="4874" y="3992"/>
                    </a:lnTo>
                    <a:lnTo>
                      <a:pt x="4874" y="3990"/>
                    </a:lnTo>
                    <a:close/>
                    <a:moveTo>
                      <a:pt x="4875" y="3987"/>
                    </a:moveTo>
                    <a:lnTo>
                      <a:pt x="4877" y="3987"/>
                    </a:lnTo>
                    <a:lnTo>
                      <a:pt x="4877" y="3990"/>
                    </a:lnTo>
                    <a:lnTo>
                      <a:pt x="4875" y="3990"/>
                    </a:lnTo>
                    <a:lnTo>
                      <a:pt x="4875" y="3987"/>
                    </a:lnTo>
                    <a:close/>
                    <a:moveTo>
                      <a:pt x="4877" y="3985"/>
                    </a:moveTo>
                    <a:lnTo>
                      <a:pt x="4879" y="3985"/>
                    </a:lnTo>
                    <a:lnTo>
                      <a:pt x="4879" y="3987"/>
                    </a:lnTo>
                    <a:lnTo>
                      <a:pt x="4877" y="3987"/>
                    </a:lnTo>
                    <a:lnTo>
                      <a:pt x="4877" y="3985"/>
                    </a:lnTo>
                    <a:close/>
                    <a:moveTo>
                      <a:pt x="4879" y="3985"/>
                    </a:moveTo>
                    <a:lnTo>
                      <a:pt x="4879" y="3982"/>
                    </a:lnTo>
                    <a:lnTo>
                      <a:pt x="4880" y="3982"/>
                    </a:lnTo>
                    <a:lnTo>
                      <a:pt x="4880" y="3980"/>
                    </a:lnTo>
                    <a:lnTo>
                      <a:pt x="4882" y="3980"/>
                    </a:lnTo>
                    <a:lnTo>
                      <a:pt x="4882" y="3983"/>
                    </a:lnTo>
                    <a:lnTo>
                      <a:pt x="4880" y="3983"/>
                    </a:lnTo>
                    <a:lnTo>
                      <a:pt x="4880" y="3985"/>
                    </a:lnTo>
                    <a:lnTo>
                      <a:pt x="4879" y="3985"/>
                    </a:lnTo>
                    <a:close/>
                    <a:moveTo>
                      <a:pt x="4882" y="3980"/>
                    </a:moveTo>
                    <a:lnTo>
                      <a:pt x="4882" y="3977"/>
                    </a:lnTo>
                    <a:lnTo>
                      <a:pt x="4884" y="3977"/>
                    </a:lnTo>
                    <a:lnTo>
                      <a:pt x="4884" y="3975"/>
                    </a:lnTo>
                    <a:lnTo>
                      <a:pt x="4885" y="3975"/>
                    </a:lnTo>
                    <a:lnTo>
                      <a:pt x="4885" y="3978"/>
                    </a:lnTo>
                    <a:lnTo>
                      <a:pt x="4884" y="3978"/>
                    </a:lnTo>
                    <a:lnTo>
                      <a:pt x="4884" y="3980"/>
                    </a:lnTo>
                    <a:lnTo>
                      <a:pt x="4882" y="3980"/>
                    </a:lnTo>
                    <a:close/>
                    <a:moveTo>
                      <a:pt x="5249" y="2958"/>
                    </a:moveTo>
                    <a:lnTo>
                      <a:pt x="5250" y="2958"/>
                    </a:lnTo>
                    <a:lnTo>
                      <a:pt x="5250" y="2975"/>
                    </a:lnTo>
                    <a:lnTo>
                      <a:pt x="5249" y="2975"/>
                    </a:lnTo>
                    <a:lnTo>
                      <a:pt x="5249" y="2958"/>
                    </a:lnTo>
                    <a:close/>
                    <a:moveTo>
                      <a:pt x="5290" y="2242"/>
                    </a:moveTo>
                    <a:lnTo>
                      <a:pt x="5292" y="2242"/>
                    </a:lnTo>
                    <a:lnTo>
                      <a:pt x="5292" y="2258"/>
                    </a:lnTo>
                    <a:lnTo>
                      <a:pt x="5290" y="2258"/>
                    </a:lnTo>
                    <a:lnTo>
                      <a:pt x="5290" y="2242"/>
                    </a:lnTo>
                    <a:close/>
                    <a:moveTo>
                      <a:pt x="4174" y="257"/>
                    </a:moveTo>
                    <a:lnTo>
                      <a:pt x="4177" y="257"/>
                    </a:lnTo>
                    <a:lnTo>
                      <a:pt x="4177" y="258"/>
                    </a:lnTo>
                    <a:lnTo>
                      <a:pt x="4174" y="258"/>
                    </a:lnTo>
                    <a:lnTo>
                      <a:pt x="4174" y="257"/>
                    </a:lnTo>
                    <a:close/>
                    <a:moveTo>
                      <a:pt x="4170" y="255"/>
                    </a:moveTo>
                    <a:lnTo>
                      <a:pt x="4174" y="255"/>
                    </a:lnTo>
                    <a:lnTo>
                      <a:pt x="4174" y="257"/>
                    </a:lnTo>
                    <a:lnTo>
                      <a:pt x="4170" y="257"/>
                    </a:lnTo>
                    <a:lnTo>
                      <a:pt x="4170" y="255"/>
                    </a:lnTo>
                    <a:close/>
                    <a:moveTo>
                      <a:pt x="4167" y="255"/>
                    </a:moveTo>
                    <a:lnTo>
                      <a:pt x="4167" y="253"/>
                    </a:lnTo>
                    <a:lnTo>
                      <a:pt x="4164" y="253"/>
                    </a:lnTo>
                    <a:lnTo>
                      <a:pt x="4164" y="252"/>
                    </a:lnTo>
                    <a:lnTo>
                      <a:pt x="4160" y="252"/>
                    </a:lnTo>
                    <a:lnTo>
                      <a:pt x="4160" y="250"/>
                    </a:lnTo>
                    <a:lnTo>
                      <a:pt x="4157" y="250"/>
                    </a:lnTo>
                    <a:lnTo>
                      <a:pt x="4157" y="248"/>
                    </a:lnTo>
                    <a:lnTo>
                      <a:pt x="4154" y="248"/>
                    </a:lnTo>
                    <a:lnTo>
                      <a:pt x="4154" y="247"/>
                    </a:lnTo>
                    <a:lnTo>
                      <a:pt x="4150" y="247"/>
                    </a:lnTo>
                    <a:lnTo>
                      <a:pt x="4150" y="245"/>
                    </a:lnTo>
                    <a:lnTo>
                      <a:pt x="4147" y="245"/>
                    </a:lnTo>
                    <a:lnTo>
                      <a:pt x="4147" y="243"/>
                    </a:lnTo>
                    <a:lnTo>
                      <a:pt x="4144" y="243"/>
                    </a:lnTo>
                    <a:lnTo>
                      <a:pt x="4144" y="242"/>
                    </a:lnTo>
                    <a:lnTo>
                      <a:pt x="4140" y="242"/>
                    </a:lnTo>
                    <a:lnTo>
                      <a:pt x="4140" y="240"/>
                    </a:lnTo>
                    <a:lnTo>
                      <a:pt x="4137" y="240"/>
                    </a:lnTo>
                    <a:lnTo>
                      <a:pt x="4137" y="238"/>
                    </a:lnTo>
                    <a:lnTo>
                      <a:pt x="4134" y="238"/>
                    </a:lnTo>
                    <a:lnTo>
                      <a:pt x="4134" y="237"/>
                    </a:lnTo>
                    <a:lnTo>
                      <a:pt x="4130" y="237"/>
                    </a:lnTo>
                    <a:lnTo>
                      <a:pt x="4130" y="235"/>
                    </a:lnTo>
                    <a:lnTo>
                      <a:pt x="4129" y="235"/>
                    </a:lnTo>
                    <a:lnTo>
                      <a:pt x="4129" y="233"/>
                    </a:lnTo>
                    <a:lnTo>
                      <a:pt x="4125" y="233"/>
                    </a:lnTo>
                    <a:lnTo>
                      <a:pt x="4125" y="232"/>
                    </a:lnTo>
                    <a:lnTo>
                      <a:pt x="4122" y="232"/>
                    </a:lnTo>
                    <a:lnTo>
                      <a:pt x="4122" y="230"/>
                    </a:lnTo>
                    <a:lnTo>
                      <a:pt x="4119" y="230"/>
                    </a:lnTo>
                    <a:lnTo>
                      <a:pt x="4119" y="228"/>
                    </a:lnTo>
                    <a:lnTo>
                      <a:pt x="4115" y="228"/>
                    </a:lnTo>
                    <a:lnTo>
                      <a:pt x="4115" y="227"/>
                    </a:lnTo>
                    <a:lnTo>
                      <a:pt x="4112" y="227"/>
                    </a:lnTo>
                    <a:lnTo>
                      <a:pt x="4112" y="225"/>
                    </a:lnTo>
                    <a:lnTo>
                      <a:pt x="4109" y="225"/>
                    </a:lnTo>
                    <a:lnTo>
                      <a:pt x="4109" y="223"/>
                    </a:lnTo>
                    <a:lnTo>
                      <a:pt x="4105" y="223"/>
                    </a:lnTo>
                    <a:lnTo>
                      <a:pt x="4105" y="222"/>
                    </a:lnTo>
                    <a:lnTo>
                      <a:pt x="4102" y="222"/>
                    </a:lnTo>
                    <a:lnTo>
                      <a:pt x="4102" y="220"/>
                    </a:lnTo>
                    <a:lnTo>
                      <a:pt x="4099" y="220"/>
                    </a:lnTo>
                    <a:lnTo>
                      <a:pt x="4099" y="218"/>
                    </a:lnTo>
                    <a:lnTo>
                      <a:pt x="4095" y="218"/>
                    </a:lnTo>
                    <a:lnTo>
                      <a:pt x="4095" y="217"/>
                    </a:lnTo>
                    <a:lnTo>
                      <a:pt x="4092" y="217"/>
                    </a:lnTo>
                    <a:lnTo>
                      <a:pt x="4092" y="215"/>
                    </a:lnTo>
                    <a:lnTo>
                      <a:pt x="4089" y="215"/>
                    </a:lnTo>
                    <a:lnTo>
                      <a:pt x="4089" y="213"/>
                    </a:lnTo>
                    <a:lnTo>
                      <a:pt x="4085" y="213"/>
                    </a:lnTo>
                    <a:lnTo>
                      <a:pt x="4085" y="212"/>
                    </a:lnTo>
                    <a:lnTo>
                      <a:pt x="4080" y="212"/>
                    </a:lnTo>
                    <a:lnTo>
                      <a:pt x="4080" y="210"/>
                    </a:lnTo>
                    <a:lnTo>
                      <a:pt x="4077" y="210"/>
                    </a:lnTo>
                    <a:lnTo>
                      <a:pt x="4077" y="208"/>
                    </a:lnTo>
                    <a:lnTo>
                      <a:pt x="4074" y="208"/>
                    </a:lnTo>
                    <a:lnTo>
                      <a:pt x="4074" y="207"/>
                    </a:lnTo>
                    <a:lnTo>
                      <a:pt x="4070" y="207"/>
                    </a:lnTo>
                    <a:lnTo>
                      <a:pt x="4070" y="205"/>
                    </a:lnTo>
                    <a:lnTo>
                      <a:pt x="4067" y="205"/>
                    </a:lnTo>
                    <a:lnTo>
                      <a:pt x="4067" y="203"/>
                    </a:lnTo>
                    <a:lnTo>
                      <a:pt x="4062" y="203"/>
                    </a:lnTo>
                    <a:lnTo>
                      <a:pt x="4062" y="202"/>
                    </a:lnTo>
                    <a:lnTo>
                      <a:pt x="4059" y="202"/>
                    </a:lnTo>
                    <a:lnTo>
                      <a:pt x="4059" y="200"/>
                    </a:lnTo>
                    <a:lnTo>
                      <a:pt x="4055" y="200"/>
                    </a:lnTo>
                    <a:lnTo>
                      <a:pt x="4055" y="198"/>
                    </a:lnTo>
                    <a:lnTo>
                      <a:pt x="4052" y="198"/>
                    </a:lnTo>
                    <a:lnTo>
                      <a:pt x="4052" y="197"/>
                    </a:lnTo>
                    <a:lnTo>
                      <a:pt x="4049" y="197"/>
                    </a:lnTo>
                    <a:lnTo>
                      <a:pt x="4049" y="195"/>
                    </a:lnTo>
                    <a:lnTo>
                      <a:pt x="4045" y="195"/>
                    </a:lnTo>
                    <a:lnTo>
                      <a:pt x="4045" y="193"/>
                    </a:lnTo>
                    <a:lnTo>
                      <a:pt x="4040" y="193"/>
                    </a:lnTo>
                    <a:lnTo>
                      <a:pt x="4040" y="192"/>
                    </a:lnTo>
                    <a:lnTo>
                      <a:pt x="4037" y="192"/>
                    </a:lnTo>
                    <a:lnTo>
                      <a:pt x="4037" y="190"/>
                    </a:lnTo>
                    <a:lnTo>
                      <a:pt x="4034" y="190"/>
                    </a:lnTo>
                    <a:lnTo>
                      <a:pt x="4034" y="188"/>
                    </a:lnTo>
                    <a:lnTo>
                      <a:pt x="4030" y="188"/>
                    </a:lnTo>
                    <a:lnTo>
                      <a:pt x="4030" y="187"/>
                    </a:lnTo>
                    <a:lnTo>
                      <a:pt x="4027" y="187"/>
                    </a:lnTo>
                    <a:lnTo>
                      <a:pt x="4027" y="185"/>
                    </a:lnTo>
                    <a:lnTo>
                      <a:pt x="4022" y="185"/>
                    </a:lnTo>
                    <a:lnTo>
                      <a:pt x="4022" y="183"/>
                    </a:lnTo>
                    <a:lnTo>
                      <a:pt x="4019" y="183"/>
                    </a:lnTo>
                    <a:lnTo>
                      <a:pt x="4019" y="182"/>
                    </a:lnTo>
                    <a:lnTo>
                      <a:pt x="4015" y="182"/>
                    </a:lnTo>
                    <a:lnTo>
                      <a:pt x="4015" y="180"/>
                    </a:lnTo>
                    <a:lnTo>
                      <a:pt x="4012" y="180"/>
                    </a:lnTo>
                    <a:lnTo>
                      <a:pt x="4012" y="178"/>
                    </a:lnTo>
                    <a:lnTo>
                      <a:pt x="4009" y="178"/>
                    </a:lnTo>
                    <a:lnTo>
                      <a:pt x="4009" y="177"/>
                    </a:lnTo>
                    <a:lnTo>
                      <a:pt x="4005" y="177"/>
                    </a:lnTo>
                    <a:lnTo>
                      <a:pt x="4005" y="175"/>
                    </a:lnTo>
                    <a:lnTo>
                      <a:pt x="4000" y="175"/>
                    </a:lnTo>
                    <a:lnTo>
                      <a:pt x="4000" y="173"/>
                    </a:lnTo>
                    <a:lnTo>
                      <a:pt x="3997" y="173"/>
                    </a:lnTo>
                    <a:lnTo>
                      <a:pt x="3997" y="172"/>
                    </a:lnTo>
                    <a:lnTo>
                      <a:pt x="3994" y="172"/>
                    </a:lnTo>
                    <a:lnTo>
                      <a:pt x="3994" y="170"/>
                    </a:lnTo>
                    <a:lnTo>
                      <a:pt x="3990" y="170"/>
                    </a:lnTo>
                    <a:lnTo>
                      <a:pt x="3990" y="168"/>
                    </a:lnTo>
                    <a:lnTo>
                      <a:pt x="3987" y="168"/>
                    </a:lnTo>
                    <a:lnTo>
                      <a:pt x="3987" y="167"/>
                    </a:lnTo>
                    <a:lnTo>
                      <a:pt x="3992" y="167"/>
                    </a:lnTo>
                    <a:lnTo>
                      <a:pt x="3992" y="168"/>
                    </a:lnTo>
                    <a:lnTo>
                      <a:pt x="3995" y="168"/>
                    </a:lnTo>
                    <a:lnTo>
                      <a:pt x="3995" y="170"/>
                    </a:lnTo>
                    <a:lnTo>
                      <a:pt x="3999" y="170"/>
                    </a:lnTo>
                    <a:lnTo>
                      <a:pt x="3999" y="172"/>
                    </a:lnTo>
                    <a:lnTo>
                      <a:pt x="4002" y="172"/>
                    </a:lnTo>
                    <a:lnTo>
                      <a:pt x="4002" y="173"/>
                    </a:lnTo>
                    <a:lnTo>
                      <a:pt x="4007" y="173"/>
                    </a:lnTo>
                    <a:lnTo>
                      <a:pt x="4007" y="175"/>
                    </a:lnTo>
                    <a:lnTo>
                      <a:pt x="4010" y="175"/>
                    </a:lnTo>
                    <a:lnTo>
                      <a:pt x="4010" y="177"/>
                    </a:lnTo>
                    <a:lnTo>
                      <a:pt x="4014" y="177"/>
                    </a:lnTo>
                    <a:lnTo>
                      <a:pt x="4014" y="178"/>
                    </a:lnTo>
                    <a:lnTo>
                      <a:pt x="4017" y="178"/>
                    </a:lnTo>
                    <a:lnTo>
                      <a:pt x="4017" y="180"/>
                    </a:lnTo>
                    <a:lnTo>
                      <a:pt x="4020" y="180"/>
                    </a:lnTo>
                    <a:lnTo>
                      <a:pt x="4020" y="182"/>
                    </a:lnTo>
                    <a:lnTo>
                      <a:pt x="4024" y="182"/>
                    </a:lnTo>
                    <a:lnTo>
                      <a:pt x="4024" y="183"/>
                    </a:lnTo>
                    <a:lnTo>
                      <a:pt x="4029" y="183"/>
                    </a:lnTo>
                    <a:lnTo>
                      <a:pt x="4029" y="185"/>
                    </a:lnTo>
                    <a:lnTo>
                      <a:pt x="4032" y="185"/>
                    </a:lnTo>
                    <a:lnTo>
                      <a:pt x="4032" y="187"/>
                    </a:lnTo>
                    <a:lnTo>
                      <a:pt x="4035" y="187"/>
                    </a:lnTo>
                    <a:lnTo>
                      <a:pt x="4035" y="188"/>
                    </a:lnTo>
                    <a:lnTo>
                      <a:pt x="4039" y="188"/>
                    </a:lnTo>
                    <a:lnTo>
                      <a:pt x="4039" y="190"/>
                    </a:lnTo>
                    <a:lnTo>
                      <a:pt x="4042" y="190"/>
                    </a:lnTo>
                    <a:lnTo>
                      <a:pt x="4042" y="192"/>
                    </a:lnTo>
                    <a:lnTo>
                      <a:pt x="4047" y="192"/>
                    </a:lnTo>
                    <a:lnTo>
                      <a:pt x="4047" y="193"/>
                    </a:lnTo>
                    <a:lnTo>
                      <a:pt x="4050" y="193"/>
                    </a:lnTo>
                    <a:lnTo>
                      <a:pt x="4050" y="195"/>
                    </a:lnTo>
                    <a:lnTo>
                      <a:pt x="4054" y="195"/>
                    </a:lnTo>
                    <a:lnTo>
                      <a:pt x="4054" y="197"/>
                    </a:lnTo>
                    <a:lnTo>
                      <a:pt x="4057" y="197"/>
                    </a:lnTo>
                    <a:lnTo>
                      <a:pt x="4057" y="198"/>
                    </a:lnTo>
                    <a:lnTo>
                      <a:pt x="4060" y="198"/>
                    </a:lnTo>
                    <a:lnTo>
                      <a:pt x="4060" y="200"/>
                    </a:lnTo>
                    <a:lnTo>
                      <a:pt x="4064" y="200"/>
                    </a:lnTo>
                    <a:lnTo>
                      <a:pt x="4064" y="202"/>
                    </a:lnTo>
                    <a:lnTo>
                      <a:pt x="4069" y="202"/>
                    </a:lnTo>
                    <a:lnTo>
                      <a:pt x="4069" y="203"/>
                    </a:lnTo>
                    <a:lnTo>
                      <a:pt x="4072" y="203"/>
                    </a:lnTo>
                    <a:lnTo>
                      <a:pt x="4072" y="205"/>
                    </a:lnTo>
                    <a:lnTo>
                      <a:pt x="4075" y="205"/>
                    </a:lnTo>
                    <a:lnTo>
                      <a:pt x="4075" y="207"/>
                    </a:lnTo>
                    <a:lnTo>
                      <a:pt x="4079" y="207"/>
                    </a:lnTo>
                    <a:lnTo>
                      <a:pt x="4079" y="208"/>
                    </a:lnTo>
                    <a:lnTo>
                      <a:pt x="4082" y="208"/>
                    </a:lnTo>
                    <a:lnTo>
                      <a:pt x="4082" y="210"/>
                    </a:lnTo>
                    <a:lnTo>
                      <a:pt x="4087" y="210"/>
                    </a:lnTo>
                    <a:lnTo>
                      <a:pt x="4087" y="212"/>
                    </a:lnTo>
                    <a:lnTo>
                      <a:pt x="4090" y="212"/>
                    </a:lnTo>
                    <a:lnTo>
                      <a:pt x="4090" y="213"/>
                    </a:lnTo>
                    <a:lnTo>
                      <a:pt x="4094" y="213"/>
                    </a:lnTo>
                    <a:lnTo>
                      <a:pt x="4094" y="215"/>
                    </a:lnTo>
                    <a:lnTo>
                      <a:pt x="4097" y="215"/>
                    </a:lnTo>
                    <a:lnTo>
                      <a:pt x="4097" y="217"/>
                    </a:lnTo>
                    <a:lnTo>
                      <a:pt x="4100" y="217"/>
                    </a:lnTo>
                    <a:lnTo>
                      <a:pt x="4100" y="218"/>
                    </a:lnTo>
                    <a:lnTo>
                      <a:pt x="4104" y="218"/>
                    </a:lnTo>
                    <a:lnTo>
                      <a:pt x="4104" y="220"/>
                    </a:lnTo>
                    <a:lnTo>
                      <a:pt x="4107" y="220"/>
                    </a:lnTo>
                    <a:lnTo>
                      <a:pt x="4107" y="222"/>
                    </a:lnTo>
                    <a:lnTo>
                      <a:pt x="4110" y="222"/>
                    </a:lnTo>
                    <a:lnTo>
                      <a:pt x="4110" y="223"/>
                    </a:lnTo>
                    <a:lnTo>
                      <a:pt x="4114" y="223"/>
                    </a:lnTo>
                    <a:lnTo>
                      <a:pt x="4114" y="225"/>
                    </a:lnTo>
                    <a:lnTo>
                      <a:pt x="4117" y="225"/>
                    </a:lnTo>
                    <a:lnTo>
                      <a:pt x="4117" y="227"/>
                    </a:lnTo>
                    <a:lnTo>
                      <a:pt x="4120" y="227"/>
                    </a:lnTo>
                    <a:lnTo>
                      <a:pt x="4120" y="228"/>
                    </a:lnTo>
                    <a:lnTo>
                      <a:pt x="4124" y="228"/>
                    </a:lnTo>
                    <a:lnTo>
                      <a:pt x="4124" y="230"/>
                    </a:lnTo>
                    <a:lnTo>
                      <a:pt x="4127" y="230"/>
                    </a:lnTo>
                    <a:lnTo>
                      <a:pt x="4127" y="232"/>
                    </a:lnTo>
                    <a:lnTo>
                      <a:pt x="4130" y="232"/>
                    </a:lnTo>
                    <a:lnTo>
                      <a:pt x="4130" y="233"/>
                    </a:lnTo>
                    <a:lnTo>
                      <a:pt x="4132" y="233"/>
                    </a:lnTo>
                    <a:lnTo>
                      <a:pt x="4132" y="235"/>
                    </a:lnTo>
                    <a:lnTo>
                      <a:pt x="4135" y="235"/>
                    </a:lnTo>
                    <a:lnTo>
                      <a:pt x="4135" y="237"/>
                    </a:lnTo>
                    <a:lnTo>
                      <a:pt x="4139" y="237"/>
                    </a:lnTo>
                    <a:lnTo>
                      <a:pt x="4139" y="238"/>
                    </a:lnTo>
                    <a:lnTo>
                      <a:pt x="4142" y="238"/>
                    </a:lnTo>
                    <a:lnTo>
                      <a:pt x="4142" y="240"/>
                    </a:lnTo>
                    <a:lnTo>
                      <a:pt x="4145" y="240"/>
                    </a:lnTo>
                    <a:lnTo>
                      <a:pt x="4145" y="242"/>
                    </a:lnTo>
                    <a:lnTo>
                      <a:pt x="4149" y="242"/>
                    </a:lnTo>
                    <a:lnTo>
                      <a:pt x="4149" y="243"/>
                    </a:lnTo>
                    <a:lnTo>
                      <a:pt x="4152" y="243"/>
                    </a:lnTo>
                    <a:lnTo>
                      <a:pt x="4152" y="245"/>
                    </a:lnTo>
                    <a:lnTo>
                      <a:pt x="4155" y="245"/>
                    </a:lnTo>
                    <a:lnTo>
                      <a:pt x="4155" y="247"/>
                    </a:lnTo>
                    <a:lnTo>
                      <a:pt x="4159" y="247"/>
                    </a:lnTo>
                    <a:lnTo>
                      <a:pt x="4159" y="248"/>
                    </a:lnTo>
                    <a:lnTo>
                      <a:pt x="4162" y="248"/>
                    </a:lnTo>
                    <a:lnTo>
                      <a:pt x="4162" y="250"/>
                    </a:lnTo>
                    <a:lnTo>
                      <a:pt x="4165" y="250"/>
                    </a:lnTo>
                    <a:lnTo>
                      <a:pt x="4165" y="252"/>
                    </a:lnTo>
                    <a:lnTo>
                      <a:pt x="4169" y="252"/>
                    </a:lnTo>
                    <a:lnTo>
                      <a:pt x="4169" y="253"/>
                    </a:lnTo>
                    <a:lnTo>
                      <a:pt x="4170" y="253"/>
                    </a:lnTo>
                    <a:lnTo>
                      <a:pt x="4170" y="255"/>
                    </a:lnTo>
                    <a:lnTo>
                      <a:pt x="4167" y="255"/>
                    </a:lnTo>
                    <a:close/>
                    <a:moveTo>
                      <a:pt x="3982" y="167"/>
                    </a:moveTo>
                    <a:lnTo>
                      <a:pt x="3982" y="165"/>
                    </a:lnTo>
                    <a:lnTo>
                      <a:pt x="3979" y="165"/>
                    </a:lnTo>
                    <a:lnTo>
                      <a:pt x="3979" y="163"/>
                    </a:lnTo>
                    <a:lnTo>
                      <a:pt x="3974" y="163"/>
                    </a:lnTo>
                    <a:lnTo>
                      <a:pt x="3974" y="162"/>
                    </a:lnTo>
                    <a:lnTo>
                      <a:pt x="3969" y="162"/>
                    </a:lnTo>
                    <a:lnTo>
                      <a:pt x="3969" y="160"/>
                    </a:lnTo>
                    <a:lnTo>
                      <a:pt x="3965" y="160"/>
                    </a:lnTo>
                    <a:lnTo>
                      <a:pt x="3965" y="158"/>
                    </a:lnTo>
                    <a:lnTo>
                      <a:pt x="3960" y="158"/>
                    </a:lnTo>
                    <a:lnTo>
                      <a:pt x="3960" y="157"/>
                    </a:lnTo>
                    <a:lnTo>
                      <a:pt x="3957" y="157"/>
                    </a:lnTo>
                    <a:lnTo>
                      <a:pt x="3957" y="155"/>
                    </a:lnTo>
                    <a:lnTo>
                      <a:pt x="3952" y="155"/>
                    </a:lnTo>
                    <a:lnTo>
                      <a:pt x="3952" y="153"/>
                    </a:lnTo>
                    <a:lnTo>
                      <a:pt x="3949" y="153"/>
                    </a:lnTo>
                    <a:lnTo>
                      <a:pt x="3949" y="152"/>
                    </a:lnTo>
                    <a:lnTo>
                      <a:pt x="3944" y="152"/>
                    </a:lnTo>
                    <a:lnTo>
                      <a:pt x="3944" y="150"/>
                    </a:lnTo>
                    <a:lnTo>
                      <a:pt x="3940" y="150"/>
                    </a:lnTo>
                    <a:lnTo>
                      <a:pt x="3940" y="148"/>
                    </a:lnTo>
                    <a:lnTo>
                      <a:pt x="3945" y="148"/>
                    </a:lnTo>
                    <a:lnTo>
                      <a:pt x="3945" y="150"/>
                    </a:lnTo>
                    <a:lnTo>
                      <a:pt x="3950" y="150"/>
                    </a:lnTo>
                    <a:lnTo>
                      <a:pt x="3950" y="152"/>
                    </a:lnTo>
                    <a:lnTo>
                      <a:pt x="3954" y="152"/>
                    </a:lnTo>
                    <a:lnTo>
                      <a:pt x="3954" y="153"/>
                    </a:lnTo>
                    <a:lnTo>
                      <a:pt x="3959" y="153"/>
                    </a:lnTo>
                    <a:lnTo>
                      <a:pt x="3959" y="155"/>
                    </a:lnTo>
                    <a:lnTo>
                      <a:pt x="3962" y="155"/>
                    </a:lnTo>
                    <a:lnTo>
                      <a:pt x="3962" y="157"/>
                    </a:lnTo>
                    <a:lnTo>
                      <a:pt x="3967" y="157"/>
                    </a:lnTo>
                    <a:lnTo>
                      <a:pt x="3967" y="158"/>
                    </a:lnTo>
                    <a:lnTo>
                      <a:pt x="3970" y="158"/>
                    </a:lnTo>
                    <a:lnTo>
                      <a:pt x="3970" y="160"/>
                    </a:lnTo>
                    <a:lnTo>
                      <a:pt x="3975" y="160"/>
                    </a:lnTo>
                    <a:lnTo>
                      <a:pt x="3975" y="162"/>
                    </a:lnTo>
                    <a:lnTo>
                      <a:pt x="3980" y="162"/>
                    </a:lnTo>
                    <a:lnTo>
                      <a:pt x="3980" y="163"/>
                    </a:lnTo>
                    <a:lnTo>
                      <a:pt x="3984" y="163"/>
                    </a:lnTo>
                    <a:lnTo>
                      <a:pt x="3984" y="165"/>
                    </a:lnTo>
                    <a:lnTo>
                      <a:pt x="3987" y="165"/>
                    </a:lnTo>
                    <a:lnTo>
                      <a:pt x="3987" y="167"/>
                    </a:lnTo>
                    <a:lnTo>
                      <a:pt x="3982" y="167"/>
                    </a:lnTo>
                    <a:close/>
                    <a:moveTo>
                      <a:pt x="3935" y="148"/>
                    </a:moveTo>
                    <a:lnTo>
                      <a:pt x="3935" y="147"/>
                    </a:lnTo>
                    <a:lnTo>
                      <a:pt x="3930" y="147"/>
                    </a:lnTo>
                    <a:lnTo>
                      <a:pt x="3930" y="145"/>
                    </a:lnTo>
                    <a:lnTo>
                      <a:pt x="3927" y="145"/>
                    </a:lnTo>
                    <a:lnTo>
                      <a:pt x="3927" y="143"/>
                    </a:lnTo>
                    <a:lnTo>
                      <a:pt x="3922" y="143"/>
                    </a:lnTo>
                    <a:lnTo>
                      <a:pt x="3922" y="142"/>
                    </a:lnTo>
                    <a:lnTo>
                      <a:pt x="3919" y="142"/>
                    </a:lnTo>
                    <a:lnTo>
                      <a:pt x="3919" y="140"/>
                    </a:lnTo>
                    <a:lnTo>
                      <a:pt x="3914" y="140"/>
                    </a:lnTo>
                    <a:lnTo>
                      <a:pt x="3914" y="138"/>
                    </a:lnTo>
                    <a:lnTo>
                      <a:pt x="3910" y="138"/>
                    </a:lnTo>
                    <a:lnTo>
                      <a:pt x="3910" y="137"/>
                    </a:lnTo>
                    <a:lnTo>
                      <a:pt x="3905" y="137"/>
                    </a:lnTo>
                    <a:lnTo>
                      <a:pt x="3905" y="135"/>
                    </a:lnTo>
                    <a:lnTo>
                      <a:pt x="3900" y="135"/>
                    </a:lnTo>
                    <a:lnTo>
                      <a:pt x="3900" y="133"/>
                    </a:lnTo>
                    <a:lnTo>
                      <a:pt x="3897" y="133"/>
                    </a:lnTo>
                    <a:lnTo>
                      <a:pt x="3897" y="132"/>
                    </a:lnTo>
                    <a:lnTo>
                      <a:pt x="3892" y="132"/>
                    </a:lnTo>
                    <a:lnTo>
                      <a:pt x="3892" y="130"/>
                    </a:lnTo>
                    <a:lnTo>
                      <a:pt x="3889" y="130"/>
                    </a:lnTo>
                    <a:lnTo>
                      <a:pt x="3889" y="128"/>
                    </a:lnTo>
                    <a:lnTo>
                      <a:pt x="3884" y="128"/>
                    </a:lnTo>
                    <a:lnTo>
                      <a:pt x="3884" y="127"/>
                    </a:lnTo>
                    <a:lnTo>
                      <a:pt x="3880" y="127"/>
                    </a:lnTo>
                    <a:lnTo>
                      <a:pt x="3880" y="125"/>
                    </a:lnTo>
                    <a:lnTo>
                      <a:pt x="3875" y="125"/>
                    </a:lnTo>
                    <a:lnTo>
                      <a:pt x="3875" y="123"/>
                    </a:lnTo>
                    <a:lnTo>
                      <a:pt x="3870" y="123"/>
                    </a:lnTo>
                    <a:lnTo>
                      <a:pt x="3870" y="122"/>
                    </a:lnTo>
                    <a:lnTo>
                      <a:pt x="3865" y="122"/>
                    </a:lnTo>
                    <a:lnTo>
                      <a:pt x="3865" y="120"/>
                    </a:lnTo>
                    <a:lnTo>
                      <a:pt x="3860" y="120"/>
                    </a:lnTo>
                    <a:lnTo>
                      <a:pt x="3860" y="118"/>
                    </a:lnTo>
                    <a:lnTo>
                      <a:pt x="3855" y="118"/>
                    </a:lnTo>
                    <a:lnTo>
                      <a:pt x="3855" y="117"/>
                    </a:lnTo>
                    <a:lnTo>
                      <a:pt x="3850" y="117"/>
                    </a:lnTo>
                    <a:lnTo>
                      <a:pt x="3850" y="115"/>
                    </a:lnTo>
                    <a:lnTo>
                      <a:pt x="3845" y="115"/>
                    </a:lnTo>
                    <a:lnTo>
                      <a:pt x="3845" y="113"/>
                    </a:lnTo>
                    <a:lnTo>
                      <a:pt x="3840" y="113"/>
                    </a:lnTo>
                    <a:lnTo>
                      <a:pt x="3840" y="112"/>
                    </a:lnTo>
                    <a:lnTo>
                      <a:pt x="3835" y="112"/>
                    </a:lnTo>
                    <a:lnTo>
                      <a:pt x="3835" y="110"/>
                    </a:lnTo>
                    <a:lnTo>
                      <a:pt x="3830" y="110"/>
                    </a:lnTo>
                    <a:lnTo>
                      <a:pt x="3830" y="108"/>
                    </a:lnTo>
                    <a:lnTo>
                      <a:pt x="3825" y="108"/>
                    </a:lnTo>
                    <a:lnTo>
                      <a:pt x="3825" y="107"/>
                    </a:lnTo>
                    <a:lnTo>
                      <a:pt x="3820" y="107"/>
                    </a:lnTo>
                    <a:lnTo>
                      <a:pt x="3820" y="105"/>
                    </a:lnTo>
                    <a:lnTo>
                      <a:pt x="3815" y="105"/>
                    </a:lnTo>
                    <a:lnTo>
                      <a:pt x="3815" y="103"/>
                    </a:lnTo>
                    <a:lnTo>
                      <a:pt x="3809" y="103"/>
                    </a:lnTo>
                    <a:lnTo>
                      <a:pt x="3809" y="102"/>
                    </a:lnTo>
                    <a:lnTo>
                      <a:pt x="3804" y="102"/>
                    </a:lnTo>
                    <a:lnTo>
                      <a:pt x="3804" y="100"/>
                    </a:lnTo>
                    <a:lnTo>
                      <a:pt x="3799" y="100"/>
                    </a:lnTo>
                    <a:lnTo>
                      <a:pt x="3799" y="98"/>
                    </a:lnTo>
                    <a:lnTo>
                      <a:pt x="3794" y="98"/>
                    </a:lnTo>
                    <a:lnTo>
                      <a:pt x="3794" y="97"/>
                    </a:lnTo>
                    <a:lnTo>
                      <a:pt x="3789" y="97"/>
                    </a:lnTo>
                    <a:lnTo>
                      <a:pt x="3789" y="95"/>
                    </a:lnTo>
                    <a:lnTo>
                      <a:pt x="3784" y="95"/>
                    </a:lnTo>
                    <a:lnTo>
                      <a:pt x="3784" y="93"/>
                    </a:lnTo>
                    <a:lnTo>
                      <a:pt x="3779" y="93"/>
                    </a:lnTo>
                    <a:lnTo>
                      <a:pt x="3779" y="92"/>
                    </a:lnTo>
                    <a:lnTo>
                      <a:pt x="3774" y="92"/>
                    </a:lnTo>
                    <a:lnTo>
                      <a:pt x="3774" y="90"/>
                    </a:lnTo>
                    <a:lnTo>
                      <a:pt x="3769" y="90"/>
                    </a:lnTo>
                    <a:lnTo>
                      <a:pt x="3769" y="88"/>
                    </a:lnTo>
                    <a:lnTo>
                      <a:pt x="3764" y="88"/>
                    </a:lnTo>
                    <a:lnTo>
                      <a:pt x="3764" y="87"/>
                    </a:lnTo>
                    <a:lnTo>
                      <a:pt x="3759" y="87"/>
                    </a:lnTo>
                    <a:lnTo>
                      <a:pt x="3759" y="85"/>
                    </a:lnTo>
                    <a:lnTo>
                      <a:pt x="3754" y="85"/>
                    </a:lnTo>
                    <a:lnTo>
                      <a:pt x="3754" y="83"/>
                    </a:lnTo>
                    <a:lnTo>
                      <a:pt x="3760" y="83"/>
                    </a:lnTo>
                    <a:lnTo>
                      <a:pt x="3760" y="85"/>
                    </a:lnTo>
                    <a:lnTo>
                      <a:pt x="3765" y="85"/>
                    </a:lnTo>
                    <a:lnTo>
                      <a:pt x="3765" y="87"/>
                    </a:lnTo>
                    <a:lnTo>
                      <a:pt x="3770" y="87"/>
                    </a:lnTo>
                    <a:lnTo>
                      <a:pt x="3770" y="88"/>
                    </a:lnTo>
                    <a:lnTo>
                      <a:pt x="3775" y="88"/>
                    </a:lnTo>
                    <a:lnTo>
                      <a:pt x="3775" y="90"/>
                    </a:lnTo>
                    <a:lnTo>
                      <a:pt x="3780" y="90"/>
                    </a:lnTo>
                    <a:lnTo>
                      <a:pt x="3780" y="92"/>
                    </a:lnTo>
                    <a:lnTo>
                      <a:pt x="3785" y="92"/>
                    </a:lnTo>
                    <a:lnTo>
                      <a:pt x="3785" y="93"/>
                    </a:lnTo>
                    <a:lnTo>
                      <a:pt x="3790" y="93"/>
                    </a:lnTo>
                    <a:lnTo>
                      <a:pt x="3790" y="95"/>
                    </a:lnTo>
                    <a:lnTo>
                      <a:pt x="3795" y="95"/>
                    </a:lnTo>
                    <a:lnTo>
                      <a:pt x="3795" y="97"/>
                    </a:lnTo>
                    <a:lnTo>
                      <a:pt x="3800" y="97"/>
                    </a:lnTo>
                    <a:lnTo>
                      <a:pt x="3800" y="98"/>
                    </a:lnTo>
                    <a:lnTo>
                      <a:pt x="3805" y="98"/>
                    </a:lnTo>
                    <a:lnTo>
                      <a:pt x="3805" y="100"/>
                    </a:lnTo>
                    <a:lnTo>
                      <a:pt x="3810" y="100"/>
                    </a:lnTo>
                    <a:lnTo>
                      <a:pt x="3810" y="102"/>
                    </a:lnTo>
                    <a:lnTo>
                      <a:pt x="3817" y="102"/>
                    </a:lnTo>
                    <a:lnTo>
                      <a:pt x="3817" y="103"/>
                    </a:lnTo>
                    <a:lnTo>
                      <a:pt x="3822" y="103"/>
                    </a:lnTo>
                    <a:lnTo>
                      <a:pt x="3822" y="105"/>
                    </a:lnTo>
                    <a:lnTo>
                      <a:pt x="3827" y="105"/>
                    </a:lnTo>
                    <a:lnTo>
                      <a:pt x="3827" y="107"/>
                    </a:lnTo>
                    <a:lnTo>
                      <a:pt x="3832" y="107"/>
                    </a:lnTo>
                    <a:lnTo>
                      <a:pt x="3832" y="108"/>
                    </a:lnTo>
                    <a:lnTo>
                      <a:pt x="3837" y="108"/>
                    </a:lnTo>
                    <a:lnTo>
                      <a:pt x="3837" y="110"/>
                    </a:lnTo>
                    <a:lnTo>
                      <a:pt x="3842" y="110"/>
                    </a:lnTo>
                    <a:lnTo>
                      <a:pt x="3842" y="112"/>
                    </a:lnTo>
                    <a:lnTo>
                      <a:pt x="3847" y="112"/>
                    </a:lnTo>
                    <a:lnTo>
                      <a:pt x="3847" y="113"/>
                    </a:lnTo>
                    <a:lnTo>
                      <a:pt x="3852" y="113"/>
                    </a:lnTo>
                    <a:lnTo>
                      <a:pt x="3852" y="115"/>
                    </a:lnTo>
                    <a:lnTo>
                      <a:pt x="3857" y="115"/>
                    </a:lnTo>
                    <a:lnTo>
                      <a:pt x="3857" y="117"/>
                    </a:lnTo>
                    <a:lnTo>
                      <a:pt x="3862" y="117"/>
                    </a:lnTo>
                    <a:lnTo>
                      <a:pt x="3862" y="118"/>
                    </a:lnTo>
                    <a:lnTo>
                      <a:pt x="3867" y="118"/>
                    </a:lnTo>
                    <a:lnTo>
                      <a:pt x="3867" y="120"/>
                    </a:lnTo>
                    <a:lnTo>
                      <a:pt x="3872" y="120"/>
                    </a:lnTo>
                    <a:lnTo>
                      <a:pt x="3872" y="122"/>
                    </a:lnTo>
                    <a:lnTo>
                      <a:pt x="3877" y="122"/>
                    </a:lnTo>
                    <a:lnTo>
                      <a:pt x="3877" y="123"/>
                    </a:lnTo>
                    <a:lnTo>
                      <a:pt x="3882" y="123"/>
                    </a:lnTo>
                    <a:lnTo>
                      <a:pt x="3882" y="125"/>
                    </a:lnTo>
                    <a:lnTo>
                      <a:pt x="3885" y="125"/>
                    </a:lnTo>
                    <a:lnTo>
                      <a:pt x="3885" y="127"/>
                    </a:lnTo>
                    <a:lnTo>
                      <a:pt x="3890" y="127"/>
                    </a:lnTo>
                    <a:lnTo>
                      <a:pt x="3890" y="128"/>
                    </a:lnTo>
                    <a:lnTo>
                      <a:pt x="3894" y="128"/>
                    </a:lnTo>
                    <a:lnTo>
                      <a:pt x="3894" y="130"/>
                    </a:lnTo>
                    <a:lnTo>
                      <a:pt x="3899" y="130"/>
                    </a:lnTo>
                    <a:lnTo>
                      <a:pt x="3899" y="132"/>
                    </a:lnTo>
                    <a:lnTo>
                      <a:pt x="3902" y="132"/>
                    </a:lnTo>
                    <a:lnTo>
                      <a:pt x="3902" y="133"/>
                    </a:lnTo>
                    <a:lnTo>
                      <a:pt x="3907" y="133"/>
                    </a:lnTo>
                    <a:lnTo>
                      <a:pt x="3907" y="135"/>
                    </a:lnTo>
                    <a:lnTo>
                      <a:pt x="3912" y="135"/>
                    </a:lnTo>
                    <a:lnTo>
                      <a:pt x="3912" y="137"/>
                    </a:lnTo>
                    <a:lnTo>
                      <a:pt x="3915" y="137"/>
                    </a:lnTo>
                    <a:lnTo>
                      <a:pt x="3915" y="138"/>
                    </a:lnTo>
                    <a:lnTo>
                      <a:pt x="3920" y="138"/>
                    </a:lnTo>
                    <a:lnTo>
                      <a:pt x="3920" y="140"/>
                    </a:lnTo>
                    <a:lnTo>
                      <a:pt x="3924" y="140"/>
                    </a:lnTo>
                    <a:lnTo>
                      <a:pt x="3924" y="142"/>
                    </a:lnTo>
                    <a:lnTo>
                      <a:pt x="3929" y="142"/>
                    </a:lnTo>
                    <a:lnTo>
                      <a:pt x="3929" y="143"/>
                    </a:lnTo>
                    <a:lnTo>
                      <a:pt x="3932" y="143"/>
                    </a:lnTo>
                    <a:lnTo>
                      <a:pt x="3932" y="145"/>
                    </a:lnTo>
                    <a:lnTo>
                      <a:pt x="3937" y="145"/>
                    </a:lnTo>
                    <a:lnTo>
                      <a:pt x="3937" y="147"/>
                    </a:lnTo>
                    <a:lnTo>
                      <a:pt x="3940" y="147"/>
                    </a:lnTo>
                    <a:lnTo>
                      <a:pt x="3940" y="148"/>
                    </a:lnTo>
                    <a:lnTo>
                      <a:pt x="3935" y="148"/>
                    </a:lnTo>
                    <a:close/>
                    <a:moveTo>
                      <a:pt x="3747" y="83"/>
                    </a:moveTo>
                    <a:lnTo>
                      <a:pt x="3747" y="82"/>
                    </a:lnTo>
                    <a:lnTo>
                      <a:pt x="3740" y="82"/>
                    </a:lnTo>
                    <a:lnTo>
                      <a:pt x="3740" y="80"/>
                    </a:lnTo>
                    <a:lnTo>
                      <a:pt x="3734" y="80"/>
                    </a:lnTo>
                    <a:lnTo>
                      <a:pt x="3734" y="78"/>
                    </a:lnTo>
                    <a:lnTo>
                      <a:pt x="3727" y="78"/>
                    </a:lnTo>
                    <a:lnTo>
                      <a:pt x="3727" y="77"/>
                    </a:lnTo>
                    <a:lnTo>
                      <a:pt x="3720" y="77"/>
                    </a:lnTo>
                    <a:lnTo>
                      <a:pt x="3720" y="75"/>
                    </a:lnTo>
                    <a:lnTo>
                      <a:pt x="3715" y="75"/>
                    </a:lnTo>
                    <a:lnTo>
                      <a:pt x="3715" y="73"/>
                    </a:lnTo>
                    <a:lnTo>
                      <a:pt x="3709" y="73"/>
                    </a:lnTo>
                    <a:lnTo>
                      <a:pt x="3709" y="72"/>
                    </a:lnTo>
                    <a:lnTo>
                      <a:pt x="3702" y="72"/>
                    </a:lnTo>
                    <a:lnTo>
                      <a:pt x="3702" y="70"/>
                    </a:lnTo>
                    <a:lnTo>
                      <a:pt x="3695" y="70"/>
                    </a:lnTo>
                    <a:lnTo>
                      <a:pt x="3695" y="68"/>
                    </a:lnTo>
                    <a:lnTo>
                      <a:pt x="3689" y="68"/>
                    </a:lnTo>
                    <a:lnTo>
                      <a:pt x="3689" y="67"/>
                    </a:lnTo>
                    <a:lnTo>
                      <a:pt x="3682" y="67"/>
                    </a:lnTo>
                    <a:lnTo>
                      <a:pt x="3682" y="65"/>
                    </a:lnTo>
                    <a:lnTo>
                      <a:pt x="3675" y="65"/>
                    </a:lnTo>
                    <a:lnTo>
                      <a:pt x="3675" y="63"/>
                    </a:lnTo>
                    <a:lnTo>
                      <a:pt x="3670" y="63"/>
                    </a:lnTo>
                    <a:lnTo>
                      <a:pt x="3670" y="62"/>
                    </a:lnTo>
                    <a:lnTo>
                      <a:pt x="3664" y="62"/>
                    </a:lnTo>
                    <a:lnTo>
                      <a:pt x="3664" y="60"/>
                    </a:lnTo>
                    <a:lnTo>
                      <a:pt x="3657" y="60"/>
                    </a:lnTo>
                    <a:lnTo>
                      <a:pt x="3657" y="58"/>
                    </a:lnTo>
                    <a:lnTo>
                      <a:pt x="3650" y="58"/>
                    </a:lnTo>
                    <a:lnTo>
                      <a:pt x="3650" y="57"/>
                    </a:lnTo>
                    <a:lnTo>
                      <a:pt x="3644" y="57"/>
                    </a:lnTo>
                    <a:lnTo>
                      <a:pt x="3644" y="55"/>
                    </a:lnTo>
                    <a:lnTo>
                      <a:pt x="3637" y="55"/>
                    </a:lnTo>
                    <a:lnTo>
                      <a:pt x="3637" y="53"/>
                    </a:lnTo>
                    <a:lnTo>
                      <a:pt x="3632" y="53"/>
                    </a:lnTo>
                    <a:lnTo>
                      <a:pt x="3632" y="52"/>
                    </a:lnTo>
                    <a:lnTo>
                      <a:pt x="3639" y="52"/>
                    </a:lnTo>
                    <a:lnTo>
                      <a:pt x="3639" y="53"/>
                    </a:lnTo>
                    <a:lnTo>
                      <a:pt x="3645" y="53"/>
                    </a:lnTo>
                    <a:lnTo>
                      <a:pt x="3645" y="55"/>
                    </a:lnTo>
                    <a:lnTo>
                      <a:pt x="3652" y="55"/>
                    </a:lnTo>
                    <a:lnTo>
                      <a:pt x="3652" y="57"/>
                    </a:lnTo>
                    <a:lnTo>
                      <a:pt x="3659" y="57"/>
                    </a:lnTo>
                    <a:lnTo>
                      <a:pt x="3659" y="58"/>
                    </a:lnTo>
                    <a:lnTo>
                      <a:pt x="3665" y="58"/>
                    </a:lnTo>
                    <a:lnTo>
                      <a:pt x="3665" y="60"/>
                    </a:lnTo>
                    <a:lnTo>
                      <a:pt x="3672" y="60"/>
                    </a:lnTo>
                    <a:lnTo>
                      <a:pt x="3672" y="62"/>
                    </a:lnTo>
                    <a:lnTo>
                      <a:pt x="3677" y="62"/>
                    </a:lnTo>
                    <a:lnTo>
                      <a:pt x="3677" y="63"/>
                    </a:lnTo>
                    <a:lnTo>
                      <a:pt x="3684" y="63"/>
                    </a:lnTo>
                    <a:lnTo>
                      <a:pt x="3684" y="65"/>
                    </a:lnTo>
                    <a:lnTo>
                      <a:pt x="3690" y="65"/>
                    </a:lnTo>
                    <a:lnTo>
                      <a:pt x="3690" y="67"/>
                    </a:lnTo>
                    <a:lnTo>
                      <a:pt x="3697" y="67"/>
                    </a:lnTo>
                    <a:lnTo>
                      <a:pt x="3697" y="68"/>
                    </a:lnTo>
                    <a:lnTo>
                      <a:pt x="3704" y="68"/>
                    </a:lnTo>
                    <a:lnTo>
                      <a:pt x="3704" y="70"/>
                    </a:lnTo>
                    <a:lnTo>
                      <a:pt x="3710" y="70"/>
                    </a:lnTo>
                    <a:lnTo>
                      <a:pt x="3710" y="72"/>
                    </a:lnTo>
                    <a:lnTo>
                      <a:pt x="3717" y="72"/>
                    </a:lnTo>
                    <a:lnTo>
                      <a:pt x="3717" y="73"/>
                    </a:lnTo>
                    <a:lnTo>
                      <a:pt x="3722" y="73"/>
                    </a:lnTo>
                    <a:lnTo>
                      <a:pt x="3722" y="75"/>
                    </a:lnTo>
                    <a:lnTo>
                      <a:pt x="3729" y="75"/>
                    </a:lnTo>
                    <a:lnTo>
                      <a:pt x="3729" y="77"/>
                    </a:lnTo>
                    <a:lnTo>
                      <a:pt x="3735" y="77"/>
                    </a:lnTo>
                    <a:lnTo>
                      <a:pt x="3735" y="78"/>
                    </a:lnTo>
                    <a:lnTo>
                      <a:pt x="3742" y="78"/>
                    </a:lnTo>
                    <a:lnTo>
                      <a:pt x="3742" y="80"/>
                    </a:lnTo>
                    <a:lnTo>
                      <a:pt x="3749" y="80"/>
                    </a:lnTo>
                    <a:lnTo>
                      <a:pt x="3749" y="82"/>
                    </a:lnTo>
                    <a:lnTo>
                      <a:pt x="3754" y="82"/>
                    </a:lnTo>
                    <a:lnTo>
                      <a:pt x="3754" y="83"/>
                    </a:lnTo>
                    <a:lnTo>
                      <a:pt x="3747" y="83"/>
                    </a:lnTo>
                    <a:close/>
                    <a:moveTo>
                      <a:pt x="3622" y="52"/>
                    </a:moveTo>
                    <a:lnTo>
                      <a:pt x="3622" y="50"/>
                    </a:lnTo>
                    <a:lnTo>
                      <a:pt x="3614" y="50"/>
                    </a:lnTo>
                    <a:lnTo>
                      <a:pt x="3614" y="48"/>
                    </a:lnTo>
                    <a:lnTo>
                      <a:pt x="3605" y="48"/>
                    </a:lnTo>
                    <a:lnTo>
                      <a:pt x="3605" y="47"/>
                    </a:lnTo>
                    <a:lnTo>
                      <a:pt x="3597" y="47"/>
                    </a:lnTo>
                    <a:lnTo>
                      <a:pt x="3597" y="45"/>
                    </a:lnTo>
                    <a:lnTo>
                      <a:pt x="3589" y="45"/>
                    </a:lnTo>
                    <a:lnTo>
                      <a:pt x="3589" y="43"/>
                    </a:lnTo>
                    <a:lnTo>
                      <a:pt x="3580" y="43"/>
                    </a:lnTo>
                    <a:lnTo>
                      <a:pt x="3580" y="42"/>
                    </a:lnTo>
                    <a:lnTo>
                      <a:pt x="3572" y="42"/>
                    </a:lnTo>
                    <a:lnTo>
                      <a:pt x="3572" y="40"/>
                    </a:lnTo>
                    <a:lnTo>
                      <a:pt x="3564" y="40"/>
                    </a:lnTo>
                    <a:lnTo>
                      <a:pt x="3564" y="38"/>
                    </a:lnTo>
                    <a:lnTo>
                      <a:pt x="3555" y="38"/>
                    </a:lnTo>
                    <a:lnTo>
                      <a:pt x="3555" y="37"/>
                    </a:lnTo>
                    <a:lnTo>
                      <a:pt x="3547" y="37"/>
                    </a:lnTo>
                    <a:lnTo>
                      <a:pt x="3547" y="35"/>
                    </a:lnTo>
                    <a:lnTo>
                      <a:pt x="3539" y="35"/>
                    </a:lnTo>
                    <a:lnTo>
                      <a:pt x="3539" y="33"/>
                    </a:lnTo>
                    <a:lnTo>
                      <a:pt x="3530" y="33"/>
                    </a:lnTo>
                    <a:lnTo>
                      <a:pt x="3530" y="32"/>
                    </a:lnTo>
                    <a:lnTo>
                      <a:pt x="3522" y="32"/>
                    </a:lnTo>
                    <a:lnTo>
                      <a:pt x="3522" y="30"/>
                    </a:lnTo>
                    <a:lnTo>
                      <a:pt x="3514" y="30"/>
                    </a:lnTo>
                    <a:lnTo>
                      <a:pt x="3514" y="28"/>
                    </a:lnTo>
                    <a:lnTo>
                      <a:pt x="3504" y="28"/>
                    </a:lnTo>
                    <a:lnTo>
                      <a:pt x="3504" y="27"/>
                    </a:lnTo>
                    <a:lnTo>
                      <a:pt x="3492" y="27"/>
                    </a:lnTo>
                    <a:lnTo>
                      <a:pt x="3492" y="25"/>
                    </a:lnTo>
                    <a:lnTo>
                      <a:pt x="3479" y="25"/>
                    </a:lnTo>
                    <a:lnTo>
                      <a:pt x="3479" y="23"/>
                    </a:lnTo>
                    <a:lnTo>
                      <a:pt x="3467" y="23"/>
                    </a:lnTo>
                    <a:lnTo>
                      <a:pt x="3467" y="22"/>
                    </a:lnTo>
                    <a:lnTo>
                      <a:pt x="3455" y="22"/>
                    </a:lnTo>
                    <a:lnTo>
                      <a:pt x="3455" y="20"/>
                    </a:lnTo>
                    <a:lnTo>
                      <a:pt x="3444" y="20"/>
                    </a:lnTo>
                    <a:lnTo>
                      <a:pt x="3444" y="18"/>
                    </a:lnTo>
                    <a:lnTo>
                      <a:pt x="3457" y="18"/>
                    </a:lnTo>
                    <a:lnTo>
                      <a:pt x="3457" y="20"/>
                    </a:lnTo>
                    <a:lnTo>
                      <a:pt x="3469" y="20"/>
                    </a:lnTo>
                    <a:lnTo>
                      <a:pt x="3469" y="22"/>
                    </a:lnTo>
                    <a:lnTo>
                      <a:pt x="3480" y="22"/>
                    </a:lnTo>
                    <a:lnTo>
                      <a:pt x="3480" y="23"/>
                    </a:lnTo>
                    <a:lnTo>
                      <a:pt x="3494" y="23"/>
                    </a:lnTo>
                    <a:lnTo>
                      <a:pt x="3494" y="25"/>
                    </a:lnTo>
                    <a:lnTo>
                      <a:pt x="3505" y="25"/>
                    </a:lnTo>
                    <a:lnTo>
                      <a:pt x="3505" y="27"/>
                    </a:lnTo>
                    <a:lnTo>
                      <a:pt x="3515" y="27"/>
                    </a:lnTo>
                    <a:lnTo>
                      <a:pt x="3515" y="28"/>
                    </a:lnTo>
                    <a:lnTo>
                      <a:pt x="3524" y="28"/>
                    </a:lnTo>
                    <a:lnTo>
                      <a:pt x="3524" y="30"/>
                    </a:lnTo>
                    <a:lnTo>
                      <a:pt x="3532" y="30"/>
                    </a:lnTo>
                    <a:lnTo>
                      <a:pt x="3532" y="32"/>
                    </a:lnTo>
                    <a:lnTo>
                      <a:pt x="3540" y="32"/>
                    </a:lnTo>
                    <a:lnTo>
                      <a:pt x="3540" y="33"/>
                    </a:lnTo>
                    <a:lnTo>
                      <a:pt x="3549" y="33"/>
                    </a:lnTo>
                    <a:lnTo>
                      <a:pt x="3549" y="35"/>
                    </a:lnTo>
                    <a:lnTo>
                      <a:pt x="3557" y="35"/>
                    </a:lnTo>
                    <a:lnTo>
                      <a:pt x="3557" y="37"/>
                    </a:lnTo>
                    <a:lnTo>
                      <a:pt x="3565" y="37"/>
                    </a:lnTo>
                    <a:lnTo>
                      <a:pt x="3565" y="38"/>
                    </a:lnTo>
                    <a:lnTo>
                      <a:pt x="3574" y="38"/>
                    </a:lnTo>
                    <a:lnTo>
                      <a:pt x="3574" y="40"/>
                    </a:lnTo>
                    <a:lnTo>
                      <a:pt x="3582" y="40"/>
                    </a:lnTo>
                    <a:lnTo>
                      <a:pt x="3582" y="42"/>
                    </a:lnTo>
                    <a:lnTo>
                      <a:pt x="3590" y="42"/>
                    </a:lnTo>
                    <a:lnTo>
                      <a:pt x="3590" y="43"/>
                    </a:lnTo>
                    <a:lnTo>
                      <a:pt x="3599" y="43"/>
                    </a:lnTo>
                    <a:lnTo>
                      <a:pt x="3599" y="45"/>
                    </a:lnTo>
                    <a:lnTo>
                      <a:pt x="3607" y="45"/>
                    </a:lnTo>
                    <a:lnTo>
                      <a:pt x="3607" y="47"/>
                    </a:lnTo>
                    <a:lnTo>
                      <a:pt x="3615" y="47"/>
                    </a:lnTo>
                    <a:lnTo>
                      <a:pt x="3615" y="48"/>
                    </a:lnTo>
                    <a:lnTo>
                      <a:pt x="3624" y="48"/>
                    </a:lnTo>
                    <a:lnTo>
                      <a:pt x="3624" y="50"/>
                    </a:lnTo>
                    <a:lnTo>
                      <a:pt x="3632" y="50"/>
                    </a:lnTo>
                    <a:lnTo>
                      <a:pt x="3632" y="52"/>
                    </a:lnTo>
                    <a:lnTo>
                      <a:pt x="3622" y="52"/>
                    </a:lnTo>
                    <a:close/>
                    <a:moveTo>
                      <a:pt x="3430" y="18"/>
                    </a:moveTo>
                    <a:lnTo>
                      <a:pt x="3430" y="17"/>
                    </a:lnTo>
                    <a:lnTo>
                      <a:pt x="3419" y="17"/>
                    </a:lnTo>
                    <a:lnTo>
                      <a:pt x="3419" y="15"/>
                    </a:lnTo>
                    <a:lnTo>
                      <a:pt x="3407" y="15"/>
                    </a:lnTo>
                    <a:lnTo>
                      <a:pt x="3407" y="13"/>
                    </a:lnTo>
                    <a:lnTo>
                      <a:pt x="3394" y="13"/>
                    </a:lnTo>
                    <a:lnTo>
                      <a:pt x="3394" y="12"/>
                    </a:lnTo>
                    <a:lnTo>
                      <a:pt x="3382" y="12"/>
                    </a:lnTo>
                    <a:lnTo>
                      <a:pt x="3382" y="10"/>
                    </a:lnTo>
                    <a:lnTo>
                      <a:pt x="3395" y="10"/>
                    </a:lnTo>
                    <a:lnTo>
                      <a:pt x="3395" y="12"/>
                    </a:lnTo>
                    <a:lnTo>
                      <a:pt x="3409" y="12"/>
                    </a:lnTo>
                    <a:lnTo>
                      <a:pt x="3409" y="13"/>
                    </a:lnTo>
                    <a:lnTo>
                      <a:pt x="3420" y="13"/>
                    </a:lnTo>
                    <a:lnTo>
                      <a:pt x="3420" y="15"/>
                    </a:lnTo>
                    <a:lnTo>
                      <a:pt x="3432" y="15"/>
                    </a:lnTo>
                    <a:lnTo>
                      <a:pt x="3432" y="17"/>
                    </a:lnTo>
                    <a:lnTo>
                      <a:pt x="3444" y="17"/>
                    </a:lnTo>
                    <a:lnTo>
                      <a:pt x="3444" y="18"/>
                    </a:lnTo>
                    <a:lnTo>
                      <a:pt x="3430" y="18"/>
                    </a:lnTo>
                    <a:close/>
                    <a:moveTo>
                      <a:pt x="3362" y="10"/>
                    </a:moveTo>
                    <a:lnTo>
                      <a:pt x="3362" y="8"/>
                    </a:lnTo>
                    <a:lnTo>
                      <a:pt x="3344" y="8"/>
                    </a:lnTo>
                    <a:lnTo>
                      <a:pt x="3344" y="7"/>
                    </a:lnTo>
                    <a:lnTo>
                      <a:pt x="3324" y="7"/>
                    </a:lnTo>
                    <a:lnTo>
                      <a:pt x="3324" y="5"/>
                    </a:lnTo>
                    <a:lnTo>
                      <a:pt x="3305" y="5"/>
                    </a:lnTo>
                    <a:lnTo>
                      <a:pt x="3305" y="3"/>
                    </a:lnTo>
                    <a:lnTo>
                      <a:pt x="3285" y="3"/>
                    </a:lnTo>
                    <a:lnTo>
                      <a:pt x="3285" y="2"/>
                    </a:lnTo>
                    <a:lnTo>
                      <a:pt x="3307" y="2"/>
                    </a:lnTo>
                    <a:lnTo>
                      <a:pt x="3307" y="3"/>
                    </a:lnTo>
                    <a:lnTo>
                      <a:pt x="3325" y="3"/>
                    </a:lnTo>
                    <a:lnTo>
                      <a:pt x="3325" y="5"/>
                    </a:lnTo>
                    <a:lnTo>
                      <a:pt x="3345" y="5"/>
                    </a:lnTo>
                    <a:lnTo>
                      <a:pt x="3345" y="7"/>
                    </a:lnTo>
                    <a:lnTo>
                      <a:pt x="3364" y="7"/>
                    </a:lnTo>
                    <a:lnTo>
                      <a:pt x="3364" y="8"/>
                    </a:lnTo>
                    <a:lnTo>
                      <a:pt x="3382" y="8"/>
                    </a:lnTo>
                    <a:lnTo>
                      <a:pt x="3382" y="10"/>
                    </a:lnTo>
                    <a:lnTo>
                      <a:pt x="3362" y="10"/>
                    </a:lnTo>
                    <a:close/>
                    <a:moveTo>
                      <a:pt x="3254" y="0"/>
                    </a:moveTo>
                    <a:lnTo>
                      <a:pt x="3282" y="0"/>
                    </a:lnTo>
                    <a:lnTo>
                      <a:pt x="3282" y="2"/>
                    </a:lnTo>
                    <a:lnTo>
                      <a:pt x="3254" y="2"/>
                    </a:lnTo>
                    <a:lnTo>
                      <a:pt x="3254" y="0"/>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37" name="Freeform 338"/>
              <p:cNvSpPr>
                <a:spLocks noEditPoints="1"/>
              </p:cNvSpPr>
              <p:nvPr/>
            </p:nvSpPr>
            <p:spPr bwMode="auto">
              <a:xfrm>
                <a:off x="6389688" y="5235575"/>
                <a:ext cx="439738" cy="639763"/>
              </a:xfrm>
              <a:custGeom>
                <a:avLst/>
                <a:gdLst>
                  <a:gd name="T0" fmla="*/ 70 w 2142"/>
                  <a:gd name="T1" fmla="*/ 3113 h 3113"/>
                  <a:gd name="T2" fmla="*/ 70 w 2142"/>
                  <a:gd name="T3" fmla="*/ 3113 h 3113"/>
                  <a:gd name="T4" fmla="*/ 47 w 2142"/>
                  <a:gd name="T5" fmla="*/ 2913 h 3113"/>
                  <a:gd name="T6" fmla="*/ 5 w 2142"/>
                  <a:gd name="T7" fmla="*/ 2286 h 3113"/>
                  <a:gd name="T8" fmla="*/ 0 w 2142"/>
                  <a:gd name="T9" fmla="*/ 2154 h 3113"/>
                  <a:gd name="T10" fmla="*/ 0 w 2142"/>
                  <a:gd name="T11" fmla="*/ 2154 h 3113"/>
                  <a:gd name="T12" fmla="*/ 5 w 2142"/>
                  <a:gd name="T13" fmla="*/ 2286 h 3113"/>
                  <a:gd name="T14" fmla="*/ 47 w 2142"/>
                  <a:gd name="T15" fmla="*/ 2913 h 3113"/>
                  <a:gd name="T16" fmla="*/ 70 w 2142"/>
                  <a:gd name="T17" fmla="*/ 3113 h 3113"/>
                  <a:gd name="T18" fmla="*/ 70 w 2142"/>
                  <a:gd name="T19" fmla="*/ 3113 h 3113"/>
                  <a:gd name="T20" fmla="*/ 70 w 2142"/>
                  <a:gd name="T21" fmla="*/ 3113 h 3113"/>
                  <a:gd name="T22" fmla="*/ 26 w 2142"/>
                  <a:gd name="T23" fmla="*/ 1804 h 3113"/>
                  <a:gd name="T24" fmla="*/ 26 w 2142"/>
                  <a:gd name="T25" fmla="*/ 1804 h 3113"/>
                  <a:gd name="T26" fmla="*/ 2142 w 2142"/>
                  <a:gd name="T27" fmla="*/ 0 h 3113"/>
                  <a:gd name="T28" fmla="*/ 2142 w 2142"/>
                  <a:gd name="T29" fmla="*/ 0 h 3113"/>
                  <a:gd name="T30" fmla="*/ 26 w 2142"/>
                  <a:gd name="T31" fmla="*/ 1804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42" h="3113">
                    <a:moveTo>
                      <a:pt x="70" y="3113"/>
                    </a:moveTo>
                    <a:lnTo>
                      <a:pt x="70" y="3113"/>
                    </a:lnTo>
                    <a:cubicBezTo>
                      <a:pt x="59" y="3047"/>
                      <a:pt x="52" y="2980"/>
                      <a:pt x="47" y="2913"/>
                    </a:cubicBezTo>
                    <a:lnTo>
                      <a:pt x="5" y="2286"/>
                    </a:lnTo>
                    <a:cubicBezTo>
                      <a:pt x="2" y="2242"/>
                      <a:pt x="0" y="2198"/>
                      <a:pt x="0" y="2154"/>
                    </a:cubicBezTo>
                    <a:lnTo>
                      <a:pt x="0" y="2154"/>
                    </a:lnTo>
                    <a:cubicBezTo>
                      <a:pt x="0" y="2198"/>
                      <a:pt x="2" y="2242"/>
                      <a:pt x="5" y="2286"/>
                    </a:cubicBezTo>
                    <a:lnTo>
                      <a:pt x="47" y="2913"/>
                    </a:lnTo>
                    <a:cubicBezTo>
                      <a:pt x="52" y="2980"/>
                      <a:pt x="59" y="3047"/>
                      <a:pt x="70" y="3113"/>
                    </a:cubicBezTo>
                    <a:lnTo>
                      <a:pt x="70" y="3113"/>
                    </a:lnTo>
                    <a:lnTo>
                      <a:pt x="70" y="3113"/>
                    </a:lnTo>
                    <a:close/>
                    <a:moveTo>
                      <a:pt x="26" y="1804"/>
                    </a:moveTo>
                    <a:lnTo>
                      <a:pt x="26" y="1804"/>
                    </a:lnTo>
                    <a:cubicBezTo>
                      <a:pt x="187" y="788"/>
                      <a:pt x="1067" y="0"/>
                      <a:pt x="2142" y="0"/>
                    </a:cubicBezTo>
                    <a:lnTo>
                      <a:pt x="2142" y="0"/>
                    </a:lnTo>
                    <a:cubicBezTo>
                      <a:pt x="1067" y="0"/>
                      <a:pt x="187" y="788"/>
                      <a:pt x="26" y="1804"/>
                    </a:cubicBezTo>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38" name="Freeform 339"/>
              <p:cNvSpPr/>
              <p:nvPr/>
            </p:nvSpPr>
            <p:spPr bwMode="auto">
              <a:xfrm>
                <a:off x="6389688" y="5607050"/>
                <a:ext cx="4763" cy="71438"/>
              </a:xfrm>
              <a:custGeom>
                <a:avLst/>
                <a:gdLst>
                  <a:gd name="T0" fmla="*/ 1 w 27"/>
                  <a:gd name="T1" fmla="*/ 350 h 350"/>
                  <a:gd name="T2" fmla="*/ 1 w 27"/>
                  <a:gd name="T3" fmla="*/ 350 h 350"/>
                  <a:gd name="T4" fmla="*/ 27 w 27"/>
                  <a:gd name="T5" fmla="*/ 0 h 350"/>
                  <a:gd name="T6" fmla="*/ 27 w 27"/>
                  <a:gd name="T7" fmla="*/ 0 h 350"/>
                  <a:gd name="T8" fmla="*/ 1 w 27"/>
                  <a:gd name="T9" fmla="*/ 350 h 350"/>
                </a:gdLst>
                <a:ahLst/>
                <a:cxnLst>
                  <a:cxn ang="0">
                    <a:pos x="T0" y="T1"/>
                  </a:cxn>
                  <a:cxn ang="0">
                    <a:pos x="T2" y="T3"/>
                  </a:cxn>
                  <a:cxn ang="0">
                    <a:pos x="T4" y="T5"/>
                  </a:cxn>
                  <a:cxn ang="0">
                    <a:pos x="T6" y="T7"/>
                  </a:cxn>
                  <a:cxn ang="0">
                    <a:pos x="T8" y="T9"/>
                  </a:cxn>
                </a:cxnLst>
                <a:rect l="0" t="0" r="r" b="b"/>
                <a:pathLst>
                  <a:path w="27" h="350">
                    <a:moveTo>
                      <a:pt x="1" y="350"/>
                    </a:moveTo>
                    <a:lnTo>
                      <a:pt x="1" y="350"/>
                    </a:lnTo>
                    <a:cubicBezTo>
                      <a:pt x="0" y="231"/>
                      <a:pt x="9" y="114"/>
                      <a:pt x="27" y="0"/>
                    </a:cubicBezTo>
                    <a:lnTo>
                      <a:pt x="27" y="0"/>
                    </a:lnTo>
                    <a:cubicBezTo>
                      <a:pt x="9" y="114"/>
                      <a:pt x="0" y="231"/>
                      <a:pt x="1" y="350"/>
                    </a:cubicBezTo>
                    <a:close/>
                  </a:path>
                </a:pathLst>
              </a:custGeom>
              <a:solidFill>
                <a:srgbClr val="F3E5C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39" name="Freeform 340"/>
              <p:cNvSpPr/>
              <p:nvPr/>
            </p:nvSpPr>
            <p:spPr bwMode="auto">
              <a:xfrm>
                <a:off x="6389688" y="5235575"/>
                <a:ext cx="877888" cy="639763"/>
              </a:xfrm>
              <a:custGeom>
                <a:avLst/>
                <a:gdLst>
                  <a:gd name="T0" fmla="*/ 71 w 4275"/>
                  <a:gd name="T1" fmla="*/ 3113 h 3113"/>
                  <a:gd name="T2" fmla="*/ 71 w 4275"/>
                  <a:gd name="T3" fmla="*/ 3113 h 3113"/>
                  <a:gd name="T4" fmla="*/ 48 w 4275"/>
                  <a:gd name="T5" fmla="*/ 2913 h 3113"/>
                  <a:gd name="T6" fmla="*/ 6 w 4275"/>
                  <a:gd name="T7" fmla="*/ 2286 h 3113"/>
                  <a:gd name="T8" fmla="*/ 1 w 4275"/>
                  <a:gd name="T9" fmla="*/ 2154 h 3113"/>
                  <a:gd name="T10" fmla="*/ 27 w 4275"/>
                  <a:gd name="T11" fmla="*/ 1804 h 3113"/>
                  <a:gd name="T12" fmla="*/ 2143 w 4275"/>
                  <a:gd name="T13" fmla="*/ 0 h 3113"/>
                  <a:gd name="T14" fmla="*/ 3222 w 4275"/>
                  <a:gd name="T15" fmla="*/ 0 h 3113"/>
                  <a:gd name="T16" fmla="*/ 3302 w 4275"/>
                  <a:gd name="T17" fmla="*/ 1 h 3113"/>
                  <a:gd name="T18" fmla="*/ 3325 w 4275"/>
                  <a:gd name="T19" fmla="*/ 2 h 3113"/>
                  <a:gd name="T20" fmla="*/ 4275 w 4275"/>
                  <a:gd name="T21" fmla="*/ 276 h 3113"/>
                  <a:gd name="T22" fmla="*/ 4275 w 4275"/>
                  <a:gd name="T23" fmla="*/ 276 h 3113"/>
                  <a:gd name="T24" fmla="*/ 71 w 4275"/>
                  <a:gd name="T25" fmla="*/ 3113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75" h="3113">
                    <a:moveTo>
                      <a:pt x="71" y="3113"/>
                    </a:moveTo>
                    <a:lnTo>
                      <a:pt x="71" y="3113"/>
                    </a:lnTo>
                    <a:cubicBezTo>
                      <a:pt x="60" y="3047"/>
                      <a:pt x="53" y="2980"/>
                      <a:pt x="48" y="2913"/>
                    </a:cubicBezTo>
                    <a:lnTo>
                      <a:pt x="6" y="2286"/>
                    </a:lnTo>
                    <a:cubicBezTo>
                      <a:pt x="3" y="2242"/>
                      <a:pt x="1" y="2198"/>
                      <a:pt x="1" y="2154"/>
                    </a:cubicBezTo>
                    <a:cubicBezTo>
                      <a:pt x="0" y="2035"/>
                      <a:pt x="9" y="1918"/>
                      <a:pt x="27" y="1804"/>
                    </a:cubicBezTo>
                    <a:cubicBezTo>
                      <a:pt x="188" y="788"/>
                      <a:pt x="1068" y="0"/>
                      <a:pt x="2143" y="0"/>
                    </a:cubicBezTo>
                    <a:lnTo>
                      <a:pt x="3222" y="0"/>
                    </a:lnTo>
                    <a:cubicBezTo>
                      <a:pt x="3249" y="0"/>
                      <a:pt x="3275" y="0"/>
                      <a:pt x="3302" y="1"/>
                    </a:cubicBezTo>
                    <a:cubicBezTo>
                      <a:pt x="3310" y="2"/>
                      <a:pt x="3317" y="2"/>
                      <a:pt x="3325" y="2"/>
                    </a:cubicBezTo>
                    <a:cubicBezTo>
                      <a:pt x="3670" y="18"/>
                      <a:pt x="3993" y="116"/>
                      <a:pt x="4275" y="276"/>
                    </a:cubicBezTo>
                    <a:lnTo>
                      <a:pt x="4275" y="276"/>
                    </a:lnTo>
                    <a:cubicBezTo>
                      <a:pt x="3497" y="1439"/>
                      <a:pt x="2041" y="3102"/>
                      <a:pt x="71" y="3113"/>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0" name="Freeform 341"/>
              <p:cNvSpPr>
                <a:spLocks noEditPoints="1"/>
              </p:cNvSpPr>
              <p:nvPr/>
            </p:nvSpPr>
            <p:spPr bwMode="auto">
              <a:xfrm>
                <a:off x="6675438" y="5678488"/>
                <a:ext cx="815975" cy="550863"/>
              </a:xfrm>
              <a:custGeom>
                <a:avLst/>
                <a:gdLst>
                  <a:gd name="T0" fmla="*/ 227 w 3971"/>
                  <a:gd name="T1" fmla="*/ 2681 h 2681"/>
                  <a:gd name="T2" fmla="*/ 0 w 3971"/>
                  <a:gd name="T3" fmla="*/ 2605 h 2681"/>
                  <a:gd name="T4" fmla="*/ 0 w 3971"/>
                  <a:gd name="T5" fmla="*/ 2605 h 2681"/>
                  <a:gd name="T6" fmla="*/ 0 w 3971"/>
                  <a:gd name="T7" fmla="*/ 2605 h 2681"/>
                  <a:gd name="T8" fmla="*/ 227 w 3971"/>
                  <a:gd name="T9" fmla="*/ 2681 h 2681"/>
                  <a:gd name="T10" fmla="*/ 3562 w 3971"/>
                  <a:gd name="T11" fmla="*/ 1824 h 2681"/>
                  <a:gd name="T12" fmla="*/ 3926 w 3971"/>
                  <a:gd name="T13" fmla="*/ 822 h 2681"/>
                  <a:gd name="T14" fmla="*/ 3562 w 3971"/>
                  <a:gd name="T15" fmla="*/ 1824 h 2681"/>
                  <a:gd name="T16" fmla="*/ 3968 w 3971"/>
                  <a:gd name="T17" fmla="*/ 91 h 2681"/>
                  <a:gd name="T18" fmla="*/ 3971 w 3971"/>
                  <a:gd name="T19" fmla="*/ 0 h 2681"/>
                  <a:gd name="T20" fmla="*/ 3971 w 3971"/>
                  <a:gd name="T21" fmla="*/ 0 h 2681"/>
                  <a:gd name="T22" fmla="*/ 3968 w 3971"/>
                  <a:gd name="T23" fmla="*/ 9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71" h="2681">
                    <a:moveTo>
                      <a:pt x="227" y="2681"/>
                    </a:moveTo>
                    <a:cubicBezTo>
                      <a:pt x="149" y="2660"/>
                      <a:pt x="74" y="2634"/>
                      <a:pt x="0" y="2605"/>
                    </a:cubicBezTo>
                    <a:lnTo>
                      <a:pt x="0" y="2605"/>
                    </a:lnTo>
                    <a:lnTo>
                      <a:pt x="0" y="2605"/>
                    </a:lnTo>
                    <a:cubicBezTo>
                      <a:pt x="74" y="2634"/>
                      <a:pt x="149" y="2660"/>
                      <a:pt x="227" y="2681"/>
                    </a:cubicBezTo>
                    <a:close/>
                    <a:moveTo>
                      <a:pt x="3562" y="1824"/>
                    </a:moveTo>
                    <a:cubicBezTo>
                      <a:pt x="3761" y="1534"/>
                      <a:pt x="3890" y="1192"/>
                      <a:pt x="3926" y="822"/>
                    </a:cubicBezTo>
                    <a:cubicBezTo>
                      <a:pt x="3890" y="1192"/>
                      <a:pt x="3761" y="1534"/>
                      <a:pt x="3562" y="1824"/>
                    </a:cubicBezTo>
                    <a:close/>
                    <a:moveTo>
                      <a:pt x="3968" y="91"/>
                    </a:moveTo>
                    <a:cubicBezTo>
                      <a:pt x="3970" y="61"/>
                      <a:pt x="3970" y="30"/>
                      <a:pt x="3971" y="0"/>
                    </a:cubicBezTo>
                    <a:lnTo>
                      <a:pt x="3971" y="0"/>
                    </a:lnTo>
                    <a:cubicBezTo>
                      <a:pt x="3970" y="30"/>
                      <a:pt x="3970" y="61"/>
                      <a:pt x="3968" y="91"/>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1" name="Freeform 342"/>
              <p:cNvSpPr>
                <a:spLocks noEditPoints="1"/>
              </p:cNvSpPr>
              <p:nvPr/>
            </p:nvSpPr>
            <p:spPr bwMode="auto">
              <a:xfrm>
                <a:off x="7489825" y="5632450"/>
                <a:ext cx="1588" cy="46038"/>
              </a:xfrm>
              <a:custGeom>
                <a:avLst/>
                <a:gdLst>
                  <a:gd name="T0" fmla="*/ 11 w 11"/>
                  <a:gd name="T1" fmla="*/ 223 h 223"/>
                  <a:gd name="T2" fmla="*/ 11 w 11"/>
                  <a:gd name="T3" fmla="*/ 223 h 223"/>
                  <a:gd name="T4" fmla="*/ 11 w 11"/>
                  <a:gd name="T5" fmla="*/ 210 h 223"/>
                  <a:gd name="T6" fmla="*/ 11 w 11"/>
                  <a:gd name="T7" fmla="*/ 213 h 223"/>
                  <a:gd name="T8" fmla="*/ 11 w 11"/>
                  <a:gd name="T9" fmla="*/ 223 h 223"/>
                  <a:gd name="T10" fmla="*/ 11 w 11"/>
                  <a:gd name="T11" fmla="*/ 209 h 223"/>
                  <a:gd name="T12" fmla="*/ 0 w 11"/>
                  <a:gd name="T13" fmla="*/ 0 h 223"/>
                  <a:gd name="T14" fmla="*/ 0 w 11"/>
                  <a:gd name="T15" fmla="*/ 0 h 223"/>
                  <a:gd name="T16" fmla="*/ 11 w 11"/>
                  <a:gd name="T17" fmla="*/ 205 h 223"/>
                  <a:gd name="T18" fmla="*/ 11 w 11"/>
                  <a:gd name="T19" fmla="*/ 2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3">
                    <a:moveTo>
                      <a:pt x="11" y="223"/>
                    </a:moveTo>
                    <a:lnTo>
                      <a:pt x="11" y="223"/>
                    </a:lnTo>
                    <a:lnTo>
                      <a:pt x="11" y="210"/>
                    </a:lnTo>
                    <a:lnTo>
                      <a:pt x="11" y="213"/>
                    </a:lnTo>
                    <a:lnTo>
                      <a:pt x="11" y="223"/>
                    </a:lnTo>
                    <a:close/>
                    <a:moveTo>
                      <a:pt x="11" y="209"/>
                    </a:moveTo>
                    <a:cubicBezTo>
                      <a:pt x="11" y="138"/>
                      <a:pt x="7" y="69"/>
                      <a:pt x="0" y="0"/>
                    </a:cubicBezTo>
                    <a:lnTo>
                      <a:pt x="0" y="0"/>
                    </a:lnTo>
                    <a:cubicBezTo>
                      <a:pt x="7" y="68"/>
                      <a:pt x="10" y="136"/>
                      <a:pt x="11" y="205"/>
                    </a:cubicBezTo>
                    <a:lnTo>
                      <a:pt x="11" y="209"/>
                    </a:ln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2" name="Freeform 343"/>
              <p:cNvSpPr/>
              <p:nvPr/>
            </p:nvSpPr>
            <p:spPr bwMode="auto">
              <a:xfrm>
                <a:off x="6675438" y="5632450"/>
                <a:ext cx="815975" cy="612775"/>
              </a:xfrm>
              <a:custGeom>
                <a:avLst/>
                <a:gdLst>
                  <a:gd name="T0" fmla="*/ 1794 w 3971"/>
                  <a:gd name="T1" fmla="*/ 2979 h 2979"/>
                  <a:gd name="T2" fmla="*/ 792 w 3971"/>
                  <a:gd name="T3" fmla="*/ 2979 h 2979"/>
                  <a:gd name="T4" fmla="*/ 227 w 3971"/>
                  <a:gd name="T5" fmla="*/ 2904 h 2979"/>
                  <a:gd name="T6" fmla="*/ 0 w 3971"/>
                  <a:gd name="T7" fmla="*/ 2828 h 2979"/>
                  <a:gd name="T8" fmla="*/ 0 w 3971"/>
                  <a:gd name="T9" fmla="*/ 2828 h 2979"/>
                  <a:gd name="T10" fmla="*/ 3960 w 3971"/>
                  <a:gd name="T11" fmla="*/ 0 h 2979"/>
                  <a:gd name="T12" fmla="*/ 3960 w 3971"/>
                  <a:gd name="T13" fmla="*/ 0 h 2979"/>
                  <a:gd name="T14" fmla="*/ 3971 w 3971"/>
                  <a:gd name="T15" fmla="*/ 209 h 2979"/>
                  <a:gd name="T16" fmla="*/ 3971 w 3971"/>
                  <a:gd name="T17" fmla="*/ 210 h 2979"/>
                  <a:gd name="T18" fmla="*/ 3971 w 3971"/>
                  <a:gd name="T19" fmla="*/ 223 h 2979"/>
                  <a:gd name="T20" fmla="*/ 3968 w 3971"/>
                  <a:gd name="T21" fmla="*/ 314 h 2979"/>
                  <a:gd name="T22" fmla="*/ 3967 w 3971"/>
                  <a:gd name="T23" fmla="*/ 329 h 2979"/>
                  <a:gd name="T24" fmla="*/ 3967 w 3971"/>
                  <a:gd name="T25" fmla="*/ 329 h 2979"/>
                  <a:gd name="T26" fmla="*/ 3933 w 3971"/>
                  <a:gd name="T27" fmla="*/ 956 h 2979"/>
                  <a:gd name="T28" fmla="*/ 3927 w 3971"/>
                  <a:gd name="T29" fmla="*/ 1028 h 2979"/>
                  <a:gd name="T30" fmla="*/ 3926 w 3971"/>
                  <a:gd name="T31" fmla="*/ 1045 h 2979"/>
                  <a:gd name="T32" fmla="*/ 3562 w 3971"/>
                  <a:gd name="T33" fmla="*/ 2047 h 2979"/>
                  <a:gd name="T34" fmla="*/ 1794 w 3971"/>
                  <a:gd name="T35"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71" h="2979">
                    <a:moveTo>
                      <a:pt x="1794" y="2979"/>
                    </a:moveTo>
                    <a:lnTo>
                      <a:pt x="792" y="2979"/>
                    </a:lnTo>
                    <a:cubicBezTo>
                      <a:pt x="597" y="2979"/>
                      <a:pt x="407" y="2953"/>
                      <a:pt x="227" y="2904"/>
                    </a:cubicBezTo>
                    <a:cubicBezTo>
                      <a:pt x="149" y="2883"/>
                      <a:pt x="74" y="2857"/>
                      <a:pt x="0" y="2828"/>
                    </a:cubicBezTo>
                    <a:lnTo>
                      <a:pt x="0" y="2828"/>
                    </a:lnTo>
                    <a:cubicBezTo>
                      <a:pt x="700" y="1900"/>
                      <a:pt x="2210" y="192"/>
                      <a:pt x="3960" y="0"/>
                    </a:cubicBezTo>
                    <a:lnTo>
                      <a:pt x="3960" y="0"/>
                    </a:lnTo>
                    <a:cubicBezTo>
                      <a:pt x="3967" y="69"/>
                      <a:pt x="3971" y="138"/>
                      <a:pt x="3971" y="209"/>
                    </a:cubicBezTo>
                    <a:lnTo>
                      <a:pt x="3971" y="210"/>
                    </a:lnTo>
                    <a:lnTo>
                      <a:pt x="3971" y="223"/>
                    </a:lnTo>
                    <a:cubicBezTo>
                      <a:pt x="3970" y="253"/>
                      <a:pt x="3970" y="284"/>
                      <a:pt x="3968" y="314"/>
                    </a:cubicBezTo>
                    <a:cubicBezTo>
                      <a:pt x="3968" y="319"/>
                      <a:pt x="3968" y="324"/>
                      <a:pt x="3967" y="329"/>
                    </a:cubicBezTo>
                    <a:lnTo>
                      <a:pt x="3967" y="329"/>
                    </a:lnTo>
                    <a:lnTo>
                      <a:pt x="3933" y="956"/>
                    </a:lnTo>
                    <a:cubicBezTo>
                      <a:pt x="3931" y="980"/>
                      <a:pt x="3929" y="1004"/>
                      <a:pt x="3927" y="1028"/>
                    </a:cubicBezTo>
                    <a:cubicBezTo>
                      <a:pt x="3927" y="1034"/>
                      <a:pt x="3926" y="1040"/>
                      <a:pt x="3926" y="1045"/>
                    </a:cubicBezTo>
                    <a:cubicBezTo>
                      <a:pt x="3890" y="1415"/>
                      <a:pt x="3761" y="1757"/>
                      <a:pt x="3562" y="2047"/>
                    </a:cubicBezTo>
                    <a:cubicBezTo>
                      <a:pt x="3175" y="2611"/>
                      <a:pt x="2526" y="2979"/>
                      <a:pt x="1794" y="2979"/>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3" name="Freeform 344"/>
              <p:cNvSpPr/>
              <p:nvPr/>
            </p:nvSpPr>
            <p:spPr bwMode="auto">
              <a:xfrm>
                <a:off x="6511925" y="5362575"/>
                <a:ext cx="863600" cy="777875"/>
              </a:xfrm>
              <a:custGeom>
                <a:avLst/>
                <a:gdLst>
                  <a:gd name="T0" fmla="*/ 4151 w 4204"/>
                  <a:gd name="T1" fmla="*/ 1742 h 3785"/>
                  <a:gd name="T2" fmla="*/ 4125 w 4204"/>
                  <a:gd name="T3" fmla="*/ 2225 h 3785"/>
                  <a:gd name="T4" fmla="*/ 3786 w 4204"/>
                  <a:gd name="T5" fmla="*/ 3139 h 3785"/>
                  <a:gd name="T6" fmla="*/ 2476 w 4204"/>
                  <a:gd name="T7" fmla="*/ 3785 h 3785"/>
                  <a:gd name="T8" fmla="*/ 1704 w 4204"/>
                  <a:gd name="T9" fmla="*/ 3785 h 3785"/>
                  <a:gd name="T10" fmla="*/ 57 w 4204"/>
                  <a:gd name="T11" fmla="*/ 2245 h 3785"/>
                  <a:gd name="T12" fmla="*/ 24 w 4204"/>
                  <a:gd name="T13" fmla="*/ 1762 h 3785"/>
                  <a:gd name="T14" fmla="*/ 267 w 4204"/>
                  <a:gd name="T15" fmla="*/ 782 h 3785"/>
                  <a:gd name="T16" fmla="*/ 1671 w 4204"/>
                  <a:gd name="T17" fmla="*/ 0 h 3785"/>
                  <a:gd name="T18" fmla="*/ 2503 w 4204"/>
                  <a:gd name="T19" fmla="*/ 0 h 3785"/>
                  <a:gd name="T20" fmla="*/ 4151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1" y="1742"/>
                    </a:moveTo>
                    <a:lnTo>
                      <a:pt x="4125" y="2225"/>
                    </a:lnTo>
                    <a:cubicBezTo>
                      <a:pt x="4106" y="2569"/>
                      <a:pt x="3982" y="2883"/>
                      <a:pt x="3786" y="3139"/>
                    </a:cubicBezTo>
                    <a:cubicBezTo>
                      <a:pt x="3483" y="3533"/>
                      <a:pt x="3008" y="3785"/>
                      <a:pt x="2476" y="3785"/>
                    </a:cubicBezTo>
                    <a:lnTo>
                      <a:pt x="1704" y="3785"/>
                    </a:lnTo>
                    <a:cubicBezTo>
                      <a:pt x="835" y="3785"/>
                      <a:pt x="115" y="3111"/>
                      <a:pt x="57" y="2245"/>
                    </a:cubicBezTo>
                    <a:lnTo>
                      <a:pt x="24" y="1762"/>
                    </a:lnTo>
                    <a:cubicBezTo>
                      <a:pt x="0" y="1403"/>
                      <a:pt x="92" y="1065"/>
                      <a:pt x="267" y="782"/>
                    </a:cubicBezTo>
                    <a:cubicBezTo>
                      <a:pt x="557" y="314"/>
                      <a:pt x="1075" y="0"/>
                      <a:pt x="1671" y="0"/>
                    </a:cubicBezTo>
                    <a:lnTo>
                      <a:pt x="2503" y="0"/>
                    </a:lnTo>
                    <a:cubicBezTo>
                      <a:pt x="3450" y="0"/>
                      <a:pt x="4204" y="795"/>
                      <a:pt x="4151" y="1742"/>
                    </a:cubicBezTo>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4" name="Freeform 345"/>
              <p:cNvSpPr/>
              <p:nvPr/>
            </p:nvSpPr>
            <p:spPr bwMode="auto">
              <a:xfrm>
                <a:off x="6511925" y="5391150"/>
                <a:ext cx="839788" cy="749300"/>
              </a:xfrm>
              <a:custGeom>
                <a:avLst/>
                <a:gdLst>
                  <a:gd name="T0" fmla="*/ 4056 w 4084"/>
                  <a:gd name="T1" fmla="*/ 1742 h 3648"/>
                  <a:gd name="T2" fmla="*/ 4029 w 4084"/>
                  <a:gd name="T3" fmla="*/ 2225 h 3648"/>
                  <a:gd name="T4" fmla="*/ 3786 w 4084"/>
                  <a:gd name="T5" fmla="*/ 3002 h 3648"/>
                  <a:gd name="T6" fmla="*/ 3556 w 4084"/>
                  <a:gd name="T7" fmla="*/ 3246 h 3648"/>
                  <a:gd name="T8" fmla="*/ 3298 w 4084"/>
                  <a:gd name="T9" fmla="*/ 3429 h 3648"/>
                  <a:gd name="T10" fmla="*/ 2476 w 4084"/>
                  <a:gd name="T11" fmla="*/ 3648 h 3648"/>
                  <a:gd name="T12" fmla="*/ 1704 w 4084"/>
                  <a:gd name="T13" fmla="*/ 3648 h 3648"/>
                  <a:gd name="T14" fmla="*/ 945 w 4084"/>
                  <a:gd name="T15" fmla="*/ 3463 h 3648"/>
                  <a:gd name="T16" fmla="*/ 751 w 4084"/>
                  <a:gd name="T17" fmla="*/ 3345 h 3648"/>
                  <a:gd name="T18" fmla="*/ 57 w 4084"/>
                  <a:gd name="T19" fmla="*/ 2108 h 3648"/>
                  <a:gd name="T20" fmla="*/ 24 w 4084"/>
                  <a:gd name="T21" fmla="*/ 1625 h 3648"/>
                  <a:gd name="T22" fmla="*/ 267 w 4084"/>
                  <a:gd name="T23" fmla="*/ 645 h 3648"/>
                  <a:gd name="T24" fmla="*/ 764 w 4084"/>
                  <a:gd name="T25" fmla="*/ 213 h 3648"/>
                  <a:gd name="T26" fmla="*/ 1028 w 4084"/>
                  <a:gd name="T27" fmla="*/ 93 h 3648"/>
                  <a:gd name="T28" fmla="*/ 1576 w 4084"/>
                  <a:gd name="T29" fmla="*/ 0 h 3648"/>
                  <a:gd name="T30" fmla="*/ 2408 w 4084"/>
                  <a:gd name="T31" fmla="*/ 0 h 3648"/>
                  <a:gd name="T32" fmla="*/ 3384 w 4084"/>
                  <a:gd name="T33" fmla="*/ 319 h 3648"/>
                  <a:gd name="T34" fmla="*/ 3549 w 4084"/>
                  <a:gd name="T35" fmla="*/ 458 h 3648"/>
                  <a:gd name="T36" fmla="*/ 4056 w 4084"/>
                  <a:gd name="T37" fmla="*/ 1742 h 3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8">
                    <a:moveTo>
                      <a:pt x="4056" y="1742"/>
                    </a:moveTo>
                    <a:lnTo>
                      <a:pt x="4029" y="2225"/>
                    </a:lnTo>
                    <a:cubicBezTo>
                      <a:pt x="4014" y="2510"/>
                      <a:pt x="3927" y="2774"/>
                      <a:pt x="3786" y="3002"/>
                    </a:cubicBezTo>
                    <a:cubicBezTo>
                      <a:pt x="3718" y="3091"/>
                      <a:pt x="3640" y="3172"/>
                      <a:pt x="3556" y="3246"/>
                    </a:cubicBezTo>
                    <a:cubicBezTo>
                      <a:pt x="3476" y="3315"/>
                      <a:pt x="3390" y="3376"/>
                      <a:pt x="3298" y="3429"/>
                    </a:cubicBezTo>
                    <a:cubicBezTo>
                      <a:pt x="3055" y="3568"/>
                      <a:pt x="2775" y="3648"/>
                      <a:pt x="2476" y="3648"/>
                    </a:cubicBezTo>
                    <a:lnTo>
                      <a:pt x="1704" y="3648"/>
                    </a:lnTo>
                    <a:cubicBezTo>
                      <a:pt x="1431" y="3648"/>
                      <a:pt x="1173" y="3581"/>
                      <a:pt x="945" y="3463"/>
                    </a:cubicBezTo>
                    <a:cubicBezTo>
                      <a:pt x="878" y="3428"/>
                      <a:pt x="813" y="3389"/>
                      <a:pt x="751" y="3345"/>
                    </a:cubicBezTo>
                    <a:cubicBezTo>
                      <a:pt x="358" y="3067"/>
                      <a:pt x="91" y="2621"/>
                      <a:pt x="57" y="2108"/>
                    </a:cubicBezTo>
                    <a:lnTo>
                      <a:pt x="24" y="1625"/>
                    </a:lnTo>
                    <a:cubicBezTo>
                      <a:pt x="0" y="1266"/>
                      <a:pt x="92" y="928"/>
                      <a:pt x="267" y="645"/>
                    </a:cubicBezTo>
                    <a:cubicBezTo>
                      <a:pt x="401" y="470"/>
                      <a:pt x="570" y="323"/>
                      <a:pt x="764" y="213"/>
                    </a:cubicBezTo>
                    <a:cubicBezTo>
                      <a:pt x="848" y="166"/>
                      <a:pt x="936" y="125"/>
                      <a:pt x="1028" y="93"/>
                    </a:cubicBezTo>
                    <a:cubicBezTo>
                      <a:pt x="1199" y="33"/>
                      <a:pt x="1384" y="0"/>
                      <a:pt x="1576" y="0"/>
                    </a:cubicBezTo>
                    <a:lnTo>
                      <a:pt x="2408" y="0"/>
                    </a:lnTo>
                    <a:cubicBezTo>
                      <a:pt x="2774" y="0"/>
                      <a:pt x="3111" y="119"/>
                      <a:pt x="3384" y="319"/>
                    </a:cubicBezTo>
                    <a:cubicBezTo>
                      <a:pt x="3442" y="362"/>
                      <a:pt x="3497" y="408"/>
                      <a:pt x="3549" y="458"/>
                    </a:cubicBezTo>
                    <a:cubicBezTo>
                      <a:pt x="3884" y="779"/>
                      <a:pt x="4084" y="1239"/>
                      <a:pt x="4056"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5" name="Freeform 346"/>
              <p:cNvSpPr/>
              <p:nvPr/>
            </p:nvSpPr>
            <p:spPr bwMode="auto">
              <a:xfrm>
                <a:off x="6642100" y="5410200"/>
                <a:ext cx="80963" cy="692150"/>
              </a:xfrm>
              <a:custGeom>
                <a:avLst/>
                <a:gdLst>
                  <a:gd name="T0" fmla="*/ 141 w 392"/>
                  <a:gd name="T1" fmla="*/ 1229 h 3370"/>
                  <a:gd name="T2" fmla="*/ 195 w 392"/>
                  <a:gd name="T3" fmla="*/ 1874 h 3370"/>
                  <a:gd name="T4" fmla="*/ 307 w 392"/>
                  <a:gd name="T5" fmla="*/ 3164 h 3370"/>
                  <a:gd name="T6" fmla="*/ 309 w 392"/>
                  <a:gd name="T7" fmla="*/ 3370 h 3370"/>
                  <a:gd name="T8" fmla="*/ 115 w 392"/>
                  <a:gd name="T9" fmla="*/ 3252 h 3370"/>
                  <a:gd name="T10" fmla="*/ 146 w 392"/>
                  <a:gd name="T11" fmla="*/ 2923 h 3370"/>
                  <a:gd name="T12" fmla="*/ 116 w 392"/>
                  <a:gd name="T13" fmla="*/ 897 h 3370"/>
                  <a:gd name="T14" fmla="*/ 128 w 392"/>
                  <a:gd name="T15" fmla="*/ 120 h 3370"/>
                  <a:gd name="T16" fmla="*/ 392 w 392"/>
                  <a:gd name="T17" fmla="*/ 0 h 3370"/>
                  <a:gd name="T18" fmla="*/ 311 w 392"/>
                  <a:gd name="T19" fmla="*/ 334 h 3370"/>
                  <a:gd name="T20" fmla="*/ 141 w 392"/>
                  <a:gd name="T21" fmla="*/ 1229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370">
                    <a:moveTo>
                      <a:pt x="141" y="1229"/>
                    </a:moveTo>
                    <a:cubicBezTo>
                      <a:pt x="139" y="1426"/>
                      <a:pt x="118" y="1495"/>
                      <a:pt x="195" y="1874"/>
                    </a:cubicBezTo>
                    <a:cubicBezTo>
                      <a:pt x="273" y="2252"/>
                      <a:pt x="298" y="2493"/>
                      <a:pt x="307" y="3164"/>
                    </a:cubicBezTo>
                    <a:cubicBezTo>
                      <a:pt x="308" y="3244"/>
                      <a:pt x="309" y="3312"/>
                      <a:pt x="309" y="3370"/>
                    </a:cubicBezTo>
                    <a:cubicBezTo>
                      <a:pt x="242" y="3335"/>
                      <a:pt x="177" y="3296"/>
                      <a:pt x="115" y="3252"/>
                    </a:cubicBezTo>
                    <a:cubicBezTo>
                      <a:pt x="124" y="3156"/>
                      <a:pt x="135" y="3046"/>
                      <a:pt x="146" y="2923"/>
                    </a:cubicBezTo>
                    <a:cubicBezTo>
                      <a:pt x="192" y="2400"/>
                      <a:pt x="0" y="1768"/>
                      <a:pt x="116" y="897"/>
                    </a:cubicBezTo>
                    <a:cubicBezTo>
                      <a:pt x="156" y="599"/>
                      <a:pt x="151" y="336"/>
                      <a:pt x="128" y="120"/>
                    </a:cubicBezTo>
                    <a:cubicBezTo>
                      <a:pt x="212" y="73"/>
                      <a:pt x="300" y="32"/>
                      <a:pt x="392" y="0"/>
                    </a:cubicBezTo>
                    <a:cubicBezTo>
                      <a:pt x="382" y="119"/>
                      <a:pt x="358" y="238"/>
                      <a:pt x="311" y="334"/>
                    </a:cubicBezTo>
                    <a:cubicBezTo>
                      <a:pt x="160" y="644"/>
                      <a:pt x="144" y="1031"/>
                      <a:pt x="141" y="1229"/>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6" name="Freeform 347"/>
              <p:cNvSpPr/>
              <p:nvPr/>
            </p:nvSpPr>
            <p:spPr bwMode="auto">
              <a:xfrm>
                <a:off x="6894513" y="5391150"/>
                <a:ext cx="84138" cy="749300"/>
              </a:xfrm>
              <a:custGeom>
                <a:avLst/>
                <a:gdLst>
                  <a:gd name="T0" fmla="*/ 367 w 407"/>
                  <a:gd name="T1" fmla="*/ 3648 h 3648"/>
                  <a:gd name="T2" fmla="*/ 12 w 407"/>
                  <a:gd name="T3" fmla="*/ 3648 h 3648"/>
                  <a:gd name="T4" fmla="*/ 96 w 407"/>
                  <a:gd name="T5" fmla="*/ 2975 h 3648"/>
                  <a:gd name="T6" fmla="*/ 266 w 407"/>
                  <a:gd name="T7" fmla="*/ 2081 h 3648"/>
                  <a:gd name="T8" fmla="*/ 212 w 407"/>
                  <a:gd name="T9" fmla="*/ 1435 h 3648"/>
                  <a:gd name="T10" fmla="*/ 100 w 407"/>
                  <a:gd name="T11" fmla="*/ 145 h 3648"/>
                  <a:gd name="T12" fmla="*/ 98 w 407"/>
                  <a:gd name="T13" fmla="*/ 0 h 3648"/>
                  <a:gd name="T14" fmla="*/ 298 w 407"/>
                  <a:gd name="T15" fmla="*/ 0 h 3648"/>
                  <a:gd name="T16" fmla="*/ 261 w 407"/>
                  <a:gd name="T17" fmla="*/ 386 h 3648"/>
                  <a:gd name="T18" fmla="*/ 291 w 407"/>
                  <a:gd name="T19" fmla="*/ 2412 h 3648"/>
                  <a:gd name="T20" fmla="*/ 367 w 407"/>
                  <a:gd name="T21" fmla="*/ 3648 h 3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3648">
                    <a:moveTo>
                      <a:pt x="367" y="3648"/>
                    </a:moveTo>
                    <a:lnTo>
                      <a:pt x="12" y="3648"/>
                    </a:lnTo>
                    <a:cubicBezTo>
                      <a:pt x="0" y="3457"/>
                      <a:pt x="2" y="3168"/>
                      <a:pt x="96" y="2975"/>
                    </a:cubicBezTo>
                    <a:cubicBezTo>
                      <a:pt x="247" y="2666"/>
                      <a:pt x="263" y="2278"/>
                      <a:pt x="266" y="2081"/>
                    </a:cubicBezTo>
                    <a:cubicBezTo>
                      <a:pt x="268" y="1883"/>
                      <a:pt x="289" y="1814"/>
                      <a:pt x="212" y="1435"/>
                    </a:cubicBezTo>
                    <a:cubicBezTo>
                      <a:pt x="134" y="1057"/>
                      <a:pt x="108" y="816"/>
                      <a:pt x="100" y="145"/>
                    </a:cubicBezTo>
                    <a:cubicBezTo>
                      <a:pt x="99" y="92"/>
                      <a:pt x="99" y="44"/>
                      <a:pt x="98" y="0"/>
                    </a:cubicBezTo>
                    <a:lnTo>
                      <a:pt x="298" y="0"/>
                    </a:lnTo>
                    <a:cubicBezTo>
                      <a:pt x="287" y="109"/>
                      <a:pt x="275" y="238"/>
                      <a:pt x="261" y="386"/>
                    </a:cubicBezTo>
                    <a:cubicBezTo>
                      <a:pt x="215" y="909"/>
                      <a:pt x="407" y="1541"/>
                      <a:pt x="291" y="2412"/>
                    </a:cubicBezTo>
                    <a:cubicBezTo>
                      <a:pt x="216" y="2977"/>
                      <a:pt x="299" y="3412"/>
                      <a:pt x="367" y="364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7" name="Freeform 348"/>
              <p:cNvSpPr/>
              <p:nvPr/>
            </p:nvSpPr>
            <p:spPr bwMode="auto">
              <a:xfrm>
                <a:off x="7189788" y="5456238"/>
                <a:ext cx="80963" cy="639763"/>
              </a:xfrm>
              <a:custGeom>
                <a:avLst/>
                <a:gdLst>
                  <a:gd name="T0" fmla="*/ 276 w 392"/>
                  <a:gd name="T1" fmla="*/ 2216 h 3110"/>
                  <a:gd name="T2" fmla="*/ 258 w 392"/>
                  <a:gd name="T3" fmla="*/ 2927 h 3110"/>
                  <a:gd name="T4" fmla="*/ 0 w 392"/>
                  <a:gd name="T5" fmla="*/ 3110 h 3110"/>
                  <a:gd name="T6" fmla="*/ 81 w 392"/>
                  <a:gd name="T7" fmla="*/ 2779 h 3110"/>
                  <a:gd name="T8" fmla="*/ 251 w 392"/>
                  <a:gd name="T9" fmla="*/ 1884 h 3110"/>
                  <a:gd name="T10" fmla="*/ 197 w 392"/>
                  <a:gd name="T11" fmla="*/ 1239 h 3110"/>
                  <a:gd name="T12" fmla="*/ 86 w 392"/>
                  <a:gd name="T13" fmla="*/ 0 h 3110"/>
                  <a:gd name="T14" fmla="*/ 251 w 392"/>
                  <a:gd name="T15" fmla="*/ 139 h 3110"/>
                  <a:gd name="T16" fmla="*/ 247 w 392"/>
                  <a:gd name="T17" fmla="*/ 190 h 3110"/>
                  <a:gd name="T18" fmla="*/ 276 w 392"/>
                  <a:gd name="T19" fmla="*/ 2216 h 3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3110">
                    <a:moveTo>
                      <a:pt x="276" y="2216"/>
                    </a:moveTo>
                    <a:cubicBezTo>
                      <a:pt x="241" y="2485"/>
                      <a:pt x="241" y="2724"/>
                      <a:pt x="258" y="2927"/>
                    </a:cubicBezTo>
                    <a:cubicBezTo>
                      <a:pt x="178" y="2996"/>
                      <a:pt x="92" y="3057"/>
                      <a:pt x="0" y="3110"/>
                    </a:cubicBezTo>
                    <a:cubicBezTo>
                      <a:pt x="11" y="2992"/>
                      <a:pt x="35" y="2874"/>
                      <a:pt x="81" y="2779"/>
                    </a:cubicBezTo>
                    <a:cubicBezTo>
                      <a:pt x="232" y="2469"/>
                      <a:pt x="248" y="2082"/>
                      <a:pt x="251" y="1884"/>
                    </a:cubicBezTo>
                    <a:cubicBezTo>
                      <a:pt x="253" y="1687"/>
                      <a:pt x="274" y="1618"/>
                      <a:pt x="197" y="1239"/>
                    </a:cubicBezTo>
                    <a:cubicBezTo>
                      <a:pt x="121" y="871"/>
                      <a:pt x="95" y="633"/>
                      <a:pt x="86" y="0"/>
                    </a:cubicBezTo>
                    <a:cubicBezTo>
                      <a:pt x="144" y="43"/>
                      <a:pt x="199" y="89"/>
                      <a:pt x="251" y="139"/>
                    </a:cubicBezTo>
                    <a:cubicBezTo>
                      <a:pt x="250" y="156"/>
                      <a:pt x="248" y="173"/>
                      <a:pt x="247" y="190"/>
                    </a:cubicBezTo>
                    <a:cubicBezTo>
                      <a:pt x="200" y="713"/>
                      <a:pt x="392" y="1345"/>
                      <a:pt x="276" y="221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8" name="Freeform 349"/>
              <p:cNvSpPr/>
              <p:nvPr/>
            </p:nvSpPr>
            <p:spPr bwMode="auto">
              <a:xfrm>
                <a:off x="6858000" y="5591175"/>
                <a:ext cx="255588"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49" name="Freeform 350"/>
              <p:cNvSpPr/>
              <p:nvPr/>
            </p:nvSpPr>
            <p:spPr bwMode="auto">
              <a:xfrm>
                <a:off x="6757988" y="5591175"/>
                <a:ext cx="87313"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0" name="Freeform 351"/>
              <p:cNvSpPr/>
              <p:nvPr/>
            </p:nvSpPr>
            <p:spPr bwMode="auto">
              <a:xfrm>
                <a:off x="6862763" y="5710238"/>
                <a:ext cx="254000" cy="87313"/>
              </a:xfrm>
              <a:custGeom>
                <a:avLst/>
                <a:gdLst>
                  <a:gd name="T0" fmla="*/ 1038 w 1238"/>
                  <a:gd name="T1" fmla="*/ 420 h 420"/>
                  <a:gd name="T2" fmla="*/ 200 w 1238"/>
                  <a:gd name="T3" fmla="*/ 420 h 420"/>
                  <a:gd name="T4" fmla="*/ 0 w 1238"/>
                  <a:gd name="T5" fmla="*/ 220 h 420"/>
                  <a:gd name="T6" fmla="*/ 0 w 1238"/>
                  <a:gd name="T7" fmla="*/ 200 h 420"/>
                  <a:gd name="T8" fmla="*/ 200 w 1238"/>
                  <a:gd name="T9" fmla="*/ 0 h 420"/>
                  <a:gd name="T10" fmla="*/ 1038 w 1238"/>
                  <a:gd name="T11" fmla="*/ 0 h 420"/>
                  <a:gd name="T12" fmla="*/ 1238 w 1238"/>
                  <a:gd name="T13" fmla="*/ 200 h 420"/>
                  <a:gd name="T14" fmla="*/ 1238 w 1238"/>
                  <a:gd name="T15" fmla="*/ 220 h 420"/>
                  <a:gd name="T16" fmla="*/ 1038 w 1238"/>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8" h="420">
                    <a:moveTo>
                      <a:pt x="1038" y="420"/>
                    </a:moveTo>
                    <a:lnTo>
                      <a:pt x="200" y="420"/>
                    </a:lnTo>
                    <a:cubicBezTo>
                      <a:pt x="90" y="420"/>
                      <a:pt x="0" y="330"/>
                      <a:pt x="0" y="220"/>
                    </a:cubicBezTo>
                    <a:lnTo>
                      <a:pt x="0" y="200"/>
                    </a:lnTo>
                    <a:cubicBezTo>
                      <a:pt x="0" y="90"/>
                      <a:pt x="90" y="0"/>
                      <a:pt x="200" y="0"/>
                    </a:cubicBezTo>
                    <a:lnTo>
                      <a:pt x="1038" y="0"/>
                    </a:lnTo>
                    <a:cubicBezTo>
                      <a:pt x="1148" y="0"/>
                      <a:pt x="1238" y="90"/>
                      <a:pt x="1238" y="200"/>
                    </a:cubicBezTo>
                    <a:lnTo>
                      <a:pt x="1238" y="220"/>
                    </a:lnTo>
                    <a:cubicBezTo>
                      <a:pt x="1238" y="330"/>
                      <a:pt x="1148" y="420"/>
                      <a:pt x="1038"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1" name="Freeform 352"/>
              <p:cNvSpPr/>
              <p:nvPr/>
            </p:nvSpPr>
            <p:spPr bwMode="auto">
              <a:xfrm>
                <a:off x="6762750" y="5710238"/>
                <a:ext cx="85725"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2" name="Freeform 353"/>
              <p:cNvSpPr/>
              <p:nvPr/>
            </p:nvSpPr>
            <p:spPr bwMode="auto">
              <a:xfrm>
                <a:off x="6858000" y="5826125"/>
                <a:ext cx="255588"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3" name="Freeform 354"/>
              <p:cNvSpPr/>
              <p:nvPr/>
            </p:nvSpPr>
            <p:spPr bwMode="auto">
              <a:xfrm>
                <a:off x="6757988" y="5826125"/>
                <a:ext cx="87313"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4" name="Freeform 355"/>
              <p:cNvSpPr/>
              <p:nvPr/>
            </p:nvSpPr>
            <p:spPr bwMode="auto">
              <a:xfrm>
                <a:off x="6877050" y="5567363"/>
                <a:ext cx="254000"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5" name="Freeform 356"/>
              <p:cNvSpPr/>
              <p:nvPr/>
            </p:nvSpPr>
            <p:spPr bwMode="auto">
              <a:xfrm>
                <a:off x="6777038" y="5567363"/>
                <a:ext cx="85725"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6" name="Freeform 357"/>
              <p:cNvSpPr/>
              <p:nvPr/>
            </p:nvSpPr>
            <p:spPr bwMode="auto">
              <a:xfrm>
                <a:off x="6880225" y="5686425"/>
                <a:ext cx="255588"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7" name="Freeform 358"/>
              <p:cNvSpPr/>
              <p:nvPr/>
            </p:nvSpPr>
            <p:spPr bwMode="auto">
              <a:xfrm>
                <a:off x="6780213" y="5686425"/>
                <a:ext cx="87313"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8" name="Freeform 359"/>
              <p:cNvSpPr/>
              <p:nvPr/>
            </p:nvSpPr>
            <p:spPr bwMode="auto">
              <a:xfrm>
                <a:off x="6877050" y="5803900"/>
                <a:ext cx="254000" cy="85725"/>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59" name="Freeform 360"/>
              <p:cNvSpPr/>
              <p:nvPr/>
            </p:nvSpPr>
            <p:spPr bwMode="auto">
              <a:xfrm>
                <a:off x="6777038" y="5803900"/>
                <a:ext cx="85725" cy="85725"/>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560" name="Group 559"/>
            <p:cNvGrpSpPr/>
            <p:nvPr/>
          </p:nvGrpSpPr>
          <p:grpSpPr>
            <a:xfrm>
              <a:off x="9721160" y="4693999"/>
              <a:ext cx="1119187" cy="1009651"/>
              <a:chOff x="7656513" y="5235575"/>
              <a:chExt cx="1119187" cy="1009651"/>
            </a:xfrm>
          </p:grpSpPr>
          <p:sp>
            <p:nvSpPr>
              <p:cNvPr id="561" name="Freeform 361"/>
              <p:cNvSpPr>
                <a:spLocks noEditPoints="1"/>
              </p:cNvSpPr>
              <p:nvPr/>
            </p:nvSpPr>
            <p:spPr bwMode="auto">
              <a:xfrm>
                <a:off x="7672388" y="5235575"/>
                <a:ext cx="1101725" cy="984250"/>
              </a:xfrm>
              <a:custGeom>
                <a:avLst/>
                <a:gdLst>
                  <a:gd name="T0" fmla="*/ 1080 w 5355"/>
                  <a:gd name="T1" fmla="*/ 4605 h 4790"/>
                  <a:gd name="T2" fmla="*/ 813 w 5355"/>
                  <a:gd name="T3" fmla="*/ 4416 h 4790"/>
                  <a:gd name="T4" fmla="*/ 612 w 5355"/>
                  <a:gd name="T5" fmla="*/ 4223 h 4790"/>
                  <a:gd name="T6" fmla="*/ 422 w 5355"/>
                  <a:gd name="T7" fmla="*/ 3988 h 4790"/>
                  <a:gd name="T8" fmla="*/ 233 w 5355"/>
                  <a:gd name="T9" fmla="*/ 3653 h 4790"/>
                  <a:gd name="T10" fmla="*/ 402 w 5355"/>
                  <a:gd name="T11" fmla="*/ 3096 h 4790"/>
                  <a:gd name="T12" fmla="*/ 1243 w 5355"/>
                  <a:gd name="T13" fmla="*/ 2906 h 4790"/>
                  <a:gd name="T14" fmla="*/ 1697 w 5355"/>
                  <a:gd name="T15" fmla="*/ 2718 h 4790"/>
                  <a:gd name="T16" fmla="*/ 2042 w 5355"/>
                  <a:gd name="T17" fmla="*/ 2528 h 4790"/>
                  <a:gd name="T18" fmla="*/ 2335 w 5355"/>
                  <a:gd name="T19" fmla="*/ 2340 h 4790"/>
                  <a:gd name="T20" fmla="*/ 2588 w 5355"/>
                  <a:gd name="T21" fmla="*/ 2150 h 4790"/>
                  <a:gd name="T22" fmla="*/ 2820 w 5355"/>
                  <a:gd name="T23" fmla="*/ 1961 h 4790"/>
                  <a:gd name="T24" fmla="*/ 3028 w 5355"/>
                  <a:gd name="T25" fmla="*/ 1771 h 4790"/>
                  <a:gd name="T26" fmla="*/ 3222 w 5355"/>
                  <a:gd name="T27" fmla="*/ 1583 h 4790"/>
                  <a:gd name="T28" fmla="*/ 3410 w 5355"/>
                  <a:gd name="T29" fmla="*/ 1383 h 4790"/>
                  <a:gd name="T30" fmla="*/ 3600 w 5355"/>
                  <a:gd name="T31" fmla="*/ 1170 h 4790"/>
                  <a:gd name="T32" fmla="*/ 3788 w 5355"/>
                  <a:gd name="T33" fmla="*/ 940 h 4790"/>
                  <a:gd name="T34" fmla="*/ 3978 w 5355"/>
                  <a:gd name="T35" fmla="*/ 696 h 4790"/>
                  <a:gd name="T36" fmla="*/ 4167 w 5355"/>
                  <a:gd name="T37" fmla="*/ 433 h 4790"/>
                  <a:gd name="T38" fmla="*/ 4408 w 5355"/>
                  <a:gd name="T39" fmla="*/ 358 h 4790"/>
                  <a:gd name="T40" fmla="*/ 4652 w 5355"/>
                  <a:gd name="T41" fmla="*/ 548 h 4790"/>
                  <a:gd name="T42" fmla="*/ 4847 w 5355"/>
                  <a:gd name="T43" fmla="*/ 745 h 4790"/>
                  <a:gd name="T44" fmla="*/ 5035 w 5355"/>
                  <a:gd name="T45" fmla="*/ 1001 h 4790"/>
                  <a:gd name="T46" fmla="*/ 5225 w 5355"/>
                  <a:gd name="T47" fmla="*/ 1380 h 4790"/>
                  <a:gd name="T48" fmla="*/ 5010 w 5355"/>
                  <a:gd name="T49" fmla="*/ 1991 h 4790"/>
                  <a:gd name="T50" fmla="*/ 4412 w 5355"/>
                  <a:gd name="T51" fmla="*/ 2180 h 4790"/>
                  <a:gd name="T52" fmla="*/ 4012 w 5355"/>
                  <a:gd name="T53" fmla="*/ 2370 h 4790"/>
                  <a:gd name="T54" fmla="*/ 3683 w 5355"/>
                  <a:gd name="T55" fmla="*/ 2558 h 4790"/>
                  <a:gd name="T56" fmla="*/ 3402 w 5355"/>
                  <a:gd name="T57" fmla="*/ 2748 h 4790"/>
                  <a:gd name="T58" fmla="*/ 3147 w 5355"/>
                  <a:gd name="T59" fmla="*/ 2936 h 4790"/>
                  <a:gd name="T60" fmla="*/ 2915 w 5355"/>
                  <a:gd name="T61" fmla="*/ 3126 h 4790"/>
                  <a:gd name="T62" fmla="*/ 2698 w 5355"/>
                  <a:gd name="T63" fmla="*/ 3315 h 4790"/>
                  <a:gd name="T64" fmla="*/ 2498 w 5355"/>
                  <a:gd name="T65" fmla="*/ 3505 h 4790"/>
                  <a:gd name="T66" fmla="*/ 2307 w 5355"/>
                  <a:gd name="T67" fmla="*/ 3695 h 4790"/>
                  <a:gd name="T68" fmla="*/ 2118 w 5355"/>
                  <a:gd name="T69" fmla="*/ 3895 h 4790"/>
                  <a:gd name="T70" fmla="*/ 1928 w 5355"/>
                  <a:gd name="T71" fmla="*/ 4103 h 4790"/>
                  <a:gd name="T72" fmla="*/ 1740 w 5355"/>
                  <a:gd name="T73" fmla="*/ 4325 h 4790"/>
                  <a:gd name="T74" fmla="*/ 1550 w 5355"/>
                  <a:gd name="T75" fmla="*/ 4558 h 4790"/>
                  <a:gd name="T76" fmla="*/ 4243 w 5355"/>
                  <a:gd name="T77" fmla="*/ 4631 h 4790"/>
                  <a:gd name="T78" fmla="*/ 4387 w 5355"/>
                  <a:gd name="T79" fmla="*/ 4543 h 4790"/>
                  <a:gd name="T80" fmla="*/ 4513 w 5355"/>
                  <a:gd name="T81" fmla="*/ 4451 h 4790"/>
                  <a:gd name="T82" fmla="*/ 4618 w 5355"/>
                  <a:gd name="T83" fmla="*/ 4365 h 4790"/>
                  <a:gd name="T84" fmla="*/ 4732 w 5355"/>
                  <a:gd name="T85" fmla="*/ 4251 h 4790"/>
                  <a:gd name="T86" fmla="*/ 4803 w 5355"/>
                  <a:gd name="T87" fmla="*/ 4178 h 4790"/>
                  <a:gd name="T88" fmla="*/ 4890 w 5355"/>
                  <a:gd name="T89" fmla="*/ 4068 h 4790"/>
                  <a:gd name="T90" fmla="*/ 4990 w 5355"/>
                  <a:gd name="T91" fmla="*/ 3923 h 4790"/>
                  <a:gd name="T92" fmla="*/ 5070 w 5355"/>
                  <a:gd name="T93" fmla="*/ 3786 h 4790"/>
                  <a:gd name="T94" fmla="*/ 5157 w 5355"/>
                  <a:gd name="T95" fmla="*/ 3611 h 4790"/>
                  <a:gd name="T96" fmla="*/ 5245 w 5355"/>
                  <a:gd name="T97" fmla="*/ 3363 h 4790"/>
                  <a:gd name="T98" fmla="*/ 52 w 5355"/>
                  <a:gd name="T99" fmla="*/ 2956 h 4790"/>
                  <a:gd name="T100" fmla="*/ 45 w 5355"/>
                  <a:gd name="T101" fmla="*/ 1710 h 4790"/>
                  <a:gd name="T102" fmla="*/ 207 w 5355"/>
                  <a:gd name="T103" fmla="*/ 1225 h 4790"/>
                  <a:gd name="T104" fmla="*/ 248 w 5355"/>
                  <a:gd name="T105" fmla="*/ 1148 h 4790"/>
                  <a:gd name="T106" fmla="*/ 58 w 5355"/>
                  <a:gd name="T107" fmla="*/ 1650 h 4790"/>
                  <a:gd name="T108" fmla="*/ 345 w 5355"/>
                  <a:gd name="T109" fmla="*/ 980 h 4790"/>
                  <a:gd name="T110" fmla="*/ 482 w 5355"/>
                  <a:gd name="T111" fmla="*/ 791 h 4790"/>
                  <a:gd name="T112" fmla="*/ 655 w 5355"/>
                  <a:gd name="T113" fmla="*/ 600 h 4790"/>
                  <a:gd name="T114" fmla="*/ 705 w 5355"/>
                  <a:gd name="T115" fmla="*/ 553 h 4790"/>
                  <a:gd name="T116" fmla="*/ 897 w 5355"/>
                  <a:gd name="T117" fmla="*/ 401 h 4790"/>
                  <a:gd name="T118" fmla="*/ 955 w 5355"/>
                  <a:gd name="T119" fmla="*/ 360 h 4790"/>
                  <a:gd name="T120" fmla="*/ 1167 w 5355"/>
                  <a:gd name="T121" fmla="*/ 235 h 4790"/>
                  <a:gd name="T122" fmla="*/ 1402 w 5355"/>
                  <a:gd name="T123" fmla="*/ 135 h 4790"/>
                  <a:gd name="T124" fmla="*/ 1537 w 5355"/>
                  <a:gd name="T125" fmla="*/ 86 h 4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5" h="4790">
                    <a:moveTo>
                      <a:pt x="1467" y="4790"/>
                    </a:moveTo>
                    <a:lnTo>
                      <a:pt x="1467" y="4788"/>
                    </a:lnTo>
                    <a:lnTo>
                      <a:pt x="1463" y="4788"/>
                    </a:lnTo>
                    <a:lnTo>
                      <a:pt x="1463" y="4786"/>
                    </a:lnTo>
                    <a:lnTo>
                      <a:pt x="1468" y="4786"/>
                    </a:lnTo>
                    <a:lnTo>
                      <a:pt x="1468" y="4788"/>
                    </a:lnTo>
                    <a:lnTo>
                      <a:pt x="1472" y="4788"/>
                    </a:lnTo>
                    <a:lnTo>
                      <a:pt x="1472" y="4790"/>
                    </a:lnTo>
                    <a:lnTo>
                      <a:pt x="1467" y="4790"/>
                    </a:lnTo>
                    <a:close/>
                    <a:moveTo>
                      <a:pt x="1458" y="4786"/>
                    </a:moveTo>
                    <a:lnTo>
                      <a:pt x="1458" y="4785"/>
                    </a:lnTo>
                    <a:lnTo>
                      <a:pt x="1453" y="4785"/>
                    </a:lnTo>
                    <a:lnTo>
                      <a:pt x="1453" y="4783"/>
                    </a:lnTo>
                    <a:lnTo>
                      <a:pt x="1448" y="4783"/>
                    </a:lnTo>
                    <a:lnTo>
                      <a:pt x="1448" y="4781"/>
                    </a:lnTo>
                    <a:lnTo>
                      <a:pt x="1445" y="4781"/>
                    </a:lnTo>
                    <a:lnTo>
                      <a:pt x="1445" y="4780"/>
                    </a:lnTo>
                    <a:lnTo>
                      <a:pt x="1440" y="4780"/>
                    </a:lnTo>
                    <a:lnTo>
                      <a:pt x="1440" y="4778"/>
                    </a:lnTo>
                    <a:lnTo>
                      <a:pt x="1435" y="4778"/>
                    </a:lnTo>
                    <a:lnTo>
                      <a:pt x="1435" y="4776"/>
                    </a:lnTo>
                    <a:lnTo>
                      <a:pt x="1432" y="4776"/>
                    </a:lnTo>
                    <a:lnTo>
                      <a:pt x="1432" y="4775"/>
                    </a:lnTo>
                    <a:lnTo>
                      <a:pt x="1427" y="4775"/>
                    </a:lnTo>
                    <a:lnTo>
                      <a:pt x="1427" y="4773"/>
                    </a:lnTo>
                    <a:lnTo>
                      <a:pt x="1422" y="4773"/>
                    </a:lnTo>
                    <a:lnTo>
                      <a:pt x="1422" y="4771"/>
                    </a:lnTo>
                    <a:lnTo>
                      <a:pt x="1418" y="4771"/>
                    </a:lnTo>
                    <a:lnTo>
                      <a:pt x="1418" y="4770"/>
                    </a:lnTo>
                    <a:lnTo>
                      <a:pt x="1413" y="4770"/>
                    </a:lnTo>
                    <a:lnTo>
                      <a:pt x="1413" y="4768"/>
                    </a:lnTo>
                    <a:lnTo>
                      <a:pt x="1408" y="4768"/>
                    </a:lnTo>
                    <a:lnTo>
                      <a:pt x="1408" y="4766"/>
                    </a:lnTo>
                    <a:lnTo>
                      <a:pt x="1405" y="4766"/>
                    </a:lnTo>
                    <a:lnTo>
                      <a:pt x="1405" y="4765"/>
                    </a:lnTo>
                    <a:lnTo>
                      <a:pt x="1400" y="4765"/>
                    </a:lnTo>
                    <a:lnTo>
                      <a:pt x="1400" y="4763"/>
                    </a:lnTo>
                    <a:lnTo>
                      <a:pt x="1395" y="4763"/>
                    </a:lnTo>
                    <a:lnTo>
                      <a:pt x="1395" y="4761"/>
                    </a:lnTo>
                    <a:lnTo>
                      <a:pt x="1392" y="4761"/>
                    </a:lnTo>
                    <a:lnTo>
                      <a:pt x="1392" y="4760"/>
                    </a:lnTo>
                    <a:lnTo>
                      <a:pt x="1387" y="4760"/>
                    </a:lnTo>
                    <a:lnTo>
                      <a:pt x="1387" y="4758"/>
                    </a:lnTo>
                    <a:lnTo>
                      <a:pt x="1383" y="4758"/>
                    </a:lnTo>
                    <a:lnTo>
                      <a:pt x="1383" y="4756"/>
                    </a:lnTo>
                    <a:lnTo>
                      <a:pt x="1378" y="4756"/>
                    </a:lnTo>
                    <a:lnTo>
                      <a:pt x="1378" y="4755"/>
                    </a:lnTo>
                    <a:lnTo>
                      <a:pt x="1375" y="4755"/>
                    </a:lnTo>
                    <a:lnTo>
                      <a:pt x="1375" y="4753"/>
                    </a:lnTo>
                    <a:lnTo>
                      <a:pt x="1372" y="4753"/>
                    </a:lnTo>
                    <a:lnTo>
                      <a:pt x="1372" y="4751"/>
                    </a:lnTo>
                    <a:lnTo>
                      <a:pt x="1367" y="4751"/>
                    </a:lnTo>
                    <a:lnTo>
                      <a:pt x="1367" y="4750"/>
                    </a:lnTo>
                    <a:lnTo>
                      <a:pt x="1363" y="4750"/>
                    </a:lnTo>
                    <a:lnTo>
                      <a:pt x="1363" y="4748"/>
                    </a:lnTo>
                    <a:lnTo>
                      <a:pt x="1358" y="4748"/>
                    </a:lnTo>
                    <a:lnTo>
                      <a:pt x="1358" y="4746"/>
                    </a:lnTo>
                    <a:lnTo>
                      <a:pt x="1355" y="4746"/>
                    </a:lnTo>
                    <a:lnTo>
                      <a:pt x="1355" y="4745"/>
                    </a:lnTo>
                    <a:lnTo>
                      <a:pt x="1352" y="4745"/>
                    </a:lnTo>
                    <a:lnTo>
                      <a:pt x="1352" y="4743"/>
                    </a:lnTo>
                    <a:lnTo>
                      <a:pt x="1347" y="4743"/>
                    </a:lnTo>
                    <a:lnTo>
                      <a:pt x="1347" y="4741"/>
                    </a:lnTo>
                    <a:lnTo>
                      <a:pt x="1343" y="4741"/>
                    </a:lnTo>
                    <a:lnTo>
                      <a:pt x="1343" y="4740"/>
                    </a:lnTo>
                    <a:lnTo>
                      <a:pt x="1340" y="4740"/>
                    </a:lnTo>
                    <a:lnTo>
                      <a:pt x="1340" y="4738"/>
                    </a:lnTo>
                    <a:lnTo>
                      <a:pt x="1335" y="4738"/>
                    </a:lnTo>
                    <a:lnTo>
                      <a:pt x="1335" y="4736"/>
                    </a:lnTo>
                    <a:lnTo>
                      <a:pt x="1332" y="4736"/>
                    </a:lnTo>
                    <a:lnTo>
                      <a:pt x="1332" y="4735"/>
                    </a:lnTo>
                    <a:lnTo>
                      <a:pt x="1328" y="4735"/>
                    </a:lnTo>
                    <a:lnTo>
                      <a:pt x="1328" y="4733"/>
                    </a:lnTo>
                    <a:lnTo>
                      <a:pt x="1323" y="4733"/>
                    </a:lnTo>
                    <a:lnTo>
                      <a:pt x="1323" y="4731"/>
                    </a:lnTo>
                    <a:lnTo>
                      <a:pt x="1320" y="4731"/>
                    </a:lnTo>
                    <a:lnTo>
                      <a:pt x="1320" y="4730"/>
                    </a:lnTo>
                    <a:lnTo>
                      <a:pt x="1317" y="4730"/>
                    </a:lnTo>
                    <a:lnTo>
                      <a:pt x="1317" y="4728"/>
                    </a:lnTo>
                    <a:lnTo>
                      <a:pt x="1313" y="4728"/>
                    </a:lnTo>
                    <a:lnTo>
                      <a:pt x="1313" y="4726"/>
                    </a:lnTo>
                    <a:lnTo>
                      <a:pt x="1310" y="4726"/>
                    </a:lnTo>
                    <a:lnTo>
                      <a:pt x="1310" y="4725"/>
                    </a:lnTo>
                    <a:lnTo>
                      <a:pt x="1305" y="4725"/>
                    </a:lnTo>
                    <a:lnTo>
                      <a:pt x="1305" y="4723"/>
                    </a:lnTo>
                    <a:lnTo>
                      <a:pt x="1302" y="4723"/>
                    </a:lnTo>
                    <a:lnTo>
                      <a:pt x="1302" y="4721"/>
                    </a:lnTo>
                    <a:lnTo>
                      <a:pt x="1298" y="4721"/>
                    </a:lnTo>
                    <a:lnTo>
                      <a:pt x="1298" y="4720"/>
                    </a:lnTo>
                    <a:lnTo>
                      <a:pt x="1295" y="4720"/>
                    </a:lnTo>
                    <a:lnTo>
                      <a:pt x="1295" y="4718"/>
                    </a:lnTo>
                    <a:lnTo>
                      <a:pt x="1292" y="4718"/>
                    </a:lnTo>
                    <a:lnTo>
                      <a:pt x="1292" y="4716"/>
                    </a:lnTo>
                    <a:lnTo>
                      <a:pt x="1287" y="4716"/>
                    </a:lnTo>
                    <a:lnTo>
                      <a:pt x="1287" y="4715"/>
                    </a:lnTo>
                    <a:lnTo>
                      <a:pt x="1283" y="4715"/>
                    </a:lnTo>
                    <a:lnTo>
                      <a:pt x="1283" y="4713"/>
                    </a:lnTo>
                    <a:lnTo>
                      <a:pt x="1280" y="4713"/>
                    </a:lnTo>
                    <a:lnTo>
                      <a:pt x="1280" y="4711"/>
                    </a:lnTo>
                    <a:lnTo>
                      <a:pt x="1277" y="4711"/>
                    </a:lnTo>
                    <a:lnTo>
                      <a:pt x="1277" y="4710"/>
                    </a:lnTo>
                    <a:lnTo>
                      <a:pt x="1273" y="4710"/>
                    </a:lnTo>
                    <a:lnTo>
                      <a:pt x="1273" y="4708"/>
                    </a:lnTo>
                    <a:lnTo>
                      <a:pt x="1270" y="4708"/>
                    </a:lnTo>
                    <a:lnTo>
                      <a:pt x="1270" y="4706"/>
                    </a:lnTo>
                    <a:lnTo>
                      <a:pt x="1265" y="4706"/>
                    </a:lnTo>
                    <a:lnTo>
                      <a:pt x="1265" y="4705"/>
                    </a:lnTo>
                    <a:lnTo>
                      <a:pt x="1262" y="4705"/>
                    </a:lnTo>
                    <a:lnTo>
                      <a:pt x="1262" y="4703"/>
                    </a:lnTo>
                    <a:lnTo>
                      <a:pt x="1258" y="4703"/>
                    </a:lnTo>
                    <a:lnTo>
                      <a:pt x="1258" y="4701"/>
                    </a:lnTo>
                    <a:lnTo>
                      <a:pt x="1255" y="4701"/>
                    </a:lnTo>
                    <a:lnTo>
                      <a:pt x="1255" y="4700"/>
                    </a:lnTo>
                    <a:lnTo>
                      <a:pt x="1252" y="4700"/>
                    </a:lnTo>
                    <a:lnTo>
                      <a:pt x="1252" y="4698"/>
                    </a:lnTo>
                    <a:lnTo>
                      <a:pt x="1248" y="4698"/>
                    </a:lnTo>
                    <a:lnTo>
                      <a:pt x="1248" y="4696"/>
                    </a:lnTo>
                    <a:lnTo>
                      <a:pt x="1245" y="4696"/>
                    </a:lnTo>
                    <a:lnTo>
                      <a:pt x="1245" y="4695"/>
                    </a:lnTo>
                    <a:lnTo>
                      <a:pt x="1242" y="4695"/>
                    </a:lnTo>
                    <a:lnTo>
                      <a:pt x="1242" y="4693"/>
                    </a:lnTo>
                    <a:lnTo>
                      <a:pt x="1238" y="4693"/>
                    </a:lnTo>
                    <a:lnTo>
                      <a:pt x="1238" y="4691"/>
                    </a:lnTo>
                    <a:lnTo>
                      <a:pt x="1235" y="4691"/>
                    </a:lnTo>
                    <a:lnTo>
                      <a:pt x="1235" y="4690"/>
                    </a:lnTo>
                    <a:lnTo>
                      <a:pt x="1232" y="4690"/>
                    </a:lnTo>
                    <a:lnTo>
                      <a:pt x="1232" y="4688"/>
                    </a:lnTo>
                    <a:lnTo>
                      <a:pt x="1228" y="4688"/>
                    </a:lnTo>
                    <a:lnTo>
                      <a:pt x="1228" y="4686"/>
                    </a:lnTo>
                    <a:lnTo>
                      <a:pt x="1225" y="4686"/>
                    </a:lnTo>
                    <a:lnTo>
                      <a:pt x="1225" y="4685"/>
                    </a:lnTo>
                    <a:lnTo>
                      <a:pt x="1222" y="4685"/>
                    </a:lnTo>
                    <a:lnTo>
                      <a:pt x="1222" y="4683"/>
                    </a:lnTo>
                    <a:lnTo>
                      <a:pt x="1218" y="4683"/>
                    </a:lnTo>
                    <a:lnTo>
                      <a:pt x="1218" y="4681"/>
                    </a:lnTo>
                    <a:lnTo>
                      <a:pt x="1215" y="4681"/>
                    </a:lnTo>
                    <a:lnTo>
                      <a:pt x="1215" y="4680"/>
                    </a:lnTo>
                    <a:lnTo>
                      <a:pt x="1212" y="4680"/>
                    </a:lnTo>
                    <a:lnTo>
                      <a:pt x="1212" y="4678"/>
                    </a:lnTo>
                    <a:lnTo>
                      <a:pt x="1208" y="4678"/>
                    </a:lnTo>
                    <a:lnTo>
                      <a:pt x="1208" y="4676"/>
                    </a:lnTo>
                    <a:lnTo>
                      <a:pt x="1205" y="4676"/>
                    </a:lnTo>
                    <a:lnTo>
                      <a:pt x="1205" y="4675"/>
                    </a:lnTo>
                    <a:lnTo>
                      <a:pt x="1202" y="4675"/>
                    </a:lnTo>
                    <a:lnTo>
                      <a:pt x="1202" y="4673"/>
                    </a:lnTo>
                    <a:lnTo>
                      <a:pt x="1198" y="4673"/>
                    </a:lnTo>
                    <a:lnTo>
                      <a:pt x="1198" y="4671"/>
                    </a:lnTo>
                    <a:lnTo>
                      <a:pt x="1195" y="4671"/>
                    </a:lnTo>
                    <a:lnTo>
                      <a:pt x="1195" y="4670"/>
                    </a:lnTo>
                    <a:lnTo>
                      <a:pt x="1192" y="4670"/>
                    </a:lnTo>
                    <a:lnTo>
                      <a:pt x="1192" y="4668"/>
                    </a:lnTo>
                    <a:lnTo>
                      <a:pt x="1190" y="4668"/>
                    </a:lnTo>
                    <a:lnTo>
                      <a:pt x="1190" y="4666"/>
                    </a:lnTo>
                    <a:lnTo>
                      <a:pt x="1187" y="4666"/>
                    </a:lnTo>
                    <a:lnTo>
                      <a:pt x="1187" y="4665"/>
                    </a:lnTo>
                    <a:lnTo>
                      <a:pt x="1183" y="4665"/>
                    </a:lnTo>
                    <a:lnTo>
                      <a:pt x="1183" y="4663"/>
                    </a:lnTo>
                    <a:lnTo>
                      <a:pt x="1180" y="4663"/>
                    </a:lnTo>
                    <a:lnTo>
                      <a:pt x="1180" y="4661"/>
                    </a:lnTo>
                    <a:lnTo>
                      <a:pt x="1177" y="4661"/>
                    </a:lnTo>
                    <a:lnTo>
                      <a:pt x="1177" y="4660"/>
                    </a:lnTo>
                    <a:lnTo>
                      <a:pt x="1173" y="4660"/>
                    </a:lnTo>
                    <a:lnTo>
                      <a:pt x="1173" y="4658"/>
                    </a:lnTo>
                    <a:lnTo>
                      <a:pt x="1170" y="4658"/>
                    </a:lnTo>
                    <a:lnTo>
                      <a:pt x="1170" y="4656"/>
                    </a:lnTo>
                    <a:lnTo>
                      <a:pt x="1168" y="4656"/>
                    </a:lnTo>
                    <a:lnTo>
                      <a:pt x="1168" y="4655"/>
                    </a:lnTo>
                    <a:lnTo>
                      <a:pt x="1165" y="4655"/>
                    </a:lnTo>
                    <a:lnTo>
                      <a:pt x="1165" y="4653"/>
                    </a:lnTo>
                    <a:lnTo>
                      <a:pt x="1162" y="4653"/>
                    </a:lnTo>
                    <a:lnTo>
                      <a:pt x="1162" y="4651"/>
                    </a:lnTo>
                    <a:lnTo>
                      <a:pt x="1158" y="4651"/>
                    </a:lnTo>
                    <a:lnTo>
                      <a:pt x="1158" y="4650"/>
                    </a:lnTo>
                    <a:lnTo>
                      <a:pt x="1155" y="4650"/>
                    </a:lnTo>
                    <a:lnTo>
                      <a:pt x="1155" y="4648"/>
                    </a:lnTo>
                    <a:lnTo>
                      <a:pt x="1152" y="4648"/>
                    </a:lnTo>
                    <a:lnTo>
                      <a:pt x="1152" y="4646"/>
                    </a:lnTo>
                    <a:lnTo>
                      <a:pt x="1148" y="4646"/>
                    </a:lnTo>
                    <a:lnTo>
                      <a:pt x="1148" y="4645"/>
                    </a:lnTo>
                    <a:lnTo>
                      <a:pt x="1145" y="4645"/>
                    </a:lnTo>
                    <a:lnTo>
                      <a:pt x="1145" y="4643"/>
                    </a:lnTo>
                    <a:lnTo>
                      <a:pt x="1143" y="4643"/>
                    </a:lnTo>
                    <a:lnTo>
                      <a:pt x="1143" y="4641"/>
                    </a:lnTo>
                    <a:lnTo>
                      <a:pt x="1140" y="4641"/>
                    </a:lnTo>
                    <a:lnTo>
                      <a:pt x="1140" y="4640"/>
                    </a:lnTo>
                    <a:lnTo>
                      <a:pt x="1137" y="4640"/>
                    </a:lnTo>
                    <a:lnTo>
                      <a:pt x="1137" y="4638"/>
                    </a:lnTo>
                    <a:lnTo>
                      <a:pt x="1133" y="4638"/>
                    </a:lnTo>
                    <a:lnTo>
                      <a:pt x="1133" y="4636"/>
                    </a:lnTo>
                    <a:lnTo>
                      <a:pt x="1132" y="4636"/>
                    </a:lnTo>
                    <a:lnTo>
                      <a:pt x="1132" y="4635"/>
                    </a:lnTo>
                    <a:lnTo>
                      <a:pt x="1128" y="4635"/>
                    </a:lnTo>
                    <a:lnTo>
                      <a:pt x="1128" y="4633"/>
                    </a:lnTo>
                    <a:lnTo>
                      <a:pt x="1125" y="4633"/>
                    </a:lnTo>
                    <a:lnTo>
                      <a:pt x="1125" y="4631"/>
                    </a:lnTo>
                    <a:lnTo>
                      <a:pt x="1123" y="4631"/>
                    </a:lnTo>
                    <a:lnTo>
                      <a:pt x="1123" y="4630"/>
                    </a:lnTo>
                    <a:lnTo>
                      <a:pt x="1120" y="4630"/>
                    </a:lnTo>
                    <a:lnTo>
                      <a:pt x="1120" y="4628"/>
                    </a:lnTo>
                    <a:lnTo>
                      <a:pt x="1117" y="4628"/>
                    </a:lnTo>
                    <a:lnTo>
                      <a:pt x="1117" y="4626"/>
                    </a:lnTo>
                    <a:lnTo>
                      <a:pt x="1113" y="4626"/>
                    </a:lnTo>
                    <a:lnTo>
                      <a:pt x="1113" y="4625"/>
                    </a:lnTo>
                    <a:lnTo>
                      <a:pt x="1112" y="4625"/>
                    </a:lnTo>
                    <a:lnTo>
                      <a:pt x="1112" y="4623"/>
                    </a:lnTo>
                    <a:lnTo>
                      <a:pt x="1108" y="4623"/>
                    </a:lnTo>
                    <a:lnTo>
                      <a:pt x="1108" y="4621"/>
                    </a:lnTo>
                    <a:lnTo>
                      <a:pt x="1105" y="4621"/>
                    </a:lnTo>
                    <a:lnTo>
                      <a:pt x="1105" y="4620"/>
                    </a:lnTo>
                    <a:lnTo>
                      <a:pt x="1102" y="4620"/>
                    </a:lnTo>
                    <a:lnTo>
                      <a:pt x="1102" y="4618"/>
                    </a:lnTo>
                    <a:lnTo>
                      <a:pt x="1100" y="4618"/>
                    </a:lnTo>
                    <a:lnTo>
                      <a:pt x="1100" y="4616"/>
                    </a:lnTo>
                    <a:lnTo>
                      <a:pt x="1097" y="4616"/>
                    </a:lnTo>
                    <a:lnTo>
                      <a:pt x="1097" y="4615"/>
                    </a:lnTo>
                    <a:lnTo>
                      <a:pt x="1093" y="4615"/>
                    </a:lnTo>
                    <a:lnTo>
                      <a:pt x="1093" y="4613"/>
                    </a:lnTo>
                    <a:lnTo>
                      <a:pt x="1092" y="4613"/>
                    </a:lnTo>
                    <a:lnTo>
                      <a:pt x="1092" y="4611"/>
                    </a:lnTo>
                    <a:lnTo>
                      <a:pt x="1088" y="4611"/>
                    </a:lnTo>
                    <a:lnTo>
                      <a:pt x="1088" y="4610"/>
                    </a:lnTo>
                    <a:lnTo>
                      <a:pt x="1085" y="4610"/>
                    </a:lnTo>
                    <a:lnTo>
                      <a:pt x="1085" y="4608"/>
                    </a:lnTo>
                    <a:lnTo>
                      <a:pt x="1082" y="4608"/>
                    </a:lnTo>
                    <a:lnTo>
                      <a:pt x="1082" y="4606"/>
                    </a:lnTo>
                    <a:lnTo>
                      <a:pt x="1080" y="4606"/>
                    </a:lnTo>
                    <a:lnTo>
                      <a:pt x="1080" y="4605"/>
                    </a:lnTo>
                    <a:lnTo>
                      <a:pt x="1077" y="4605"/>
                    </a:lnTo>
                    <a:lnTo>
                      <a:pt x="1077" y="4603"/>
                    </a:lnTo>
                    <a:lnTo>
                      <a:pt x="1075" y="4603"/>
                    </a:lnTo>
                    <a:lnTo>
                      <a:pt x="1075" y="4601"/>
                    </a:lnTo>
                    <a:lnTo>
                      <a:pt x="1072" y="4601"/>
                    </a:lnTo>
                    <a:lnTo>
                      <a:pt x="1072" y="4600"/>
                    </a:lnTo>
                    <a:lnTo>
                      <a:pt x="1068" y="4600"/>
                    </a:lnTo>
                    <a:lnTo>
                      <a:pt x="1068" y="4598"/>
                    </a:lnTo>
                    <a:lnTo>
                      <a:pt x="1067" y="4598"/>
                    </a:lnTo>
                    <a:lnTo>
                      <a:pt x="1067" y="4596"/>
                    </a:lnTo>
                    <a:lnTo>
                      <a:pt x="1063" y="4596"/>
                    </a:lnTo>
                    <a:lnTo>
                      <a:pt x="1063" y="4595"/>
                    </a:lnTo>
                    <a:lnTo>
                      <a:pt x="1062" y="4595"/>
                    </a:lnTo>
                    <a:lnTo>
                      <a:pt x="1062" y="4593"/>
                    </a:lnTo>
                    <a:lnTo>
                      <a:pt x="1058" y="4593"/>
                    </a:lnTo>
                    <a:lnTo>
                      <a:pt x="1058" y="4591"/>
                    </a:lnTo>
                    <a:lnTo>
                      <a:pt x="1055" y="4591"/>
                    </a:lnTo>
                    <a:lnTo>
                      <a:pt x="1055" y="4590"/>
                    </a:lnTo>
                    <a:lnTo>
                      <a:pt x="1053" y="4590"/>
                    </a:lnTo>
                    <a:lnTo>
                      <a:pt x="1053" y="4588"/>
                    </a:lnTo>
                    <a:lnTo>
                      <a:pt x="1050" y="4588"/>
                    </a:lnTo>
                    <a:lnTo>
                      <a:pt x="1050" y="4586"/>
                    </a:lnTo>
                    <a:lnTo>
                      <a:pt x="1047" y="4586"/>
                    </a:lnTo>
                    <a:lnTo>
                      <a:pt x="1047" y="4585"/>
                    </a:lnTo>
                    <a:lnTo>
                      <a:pt x="1045" y="4585"/>
                    </a:lnTo>
                    <a:lnTo>
                      <a:pt x="1045" y="4583"/>
                    </a:lnTo>
                    <a:lnTo>
                      <a:pt x="1042" y="4583"/>
                    </a:lnTo>
                    <a:lnTo>
                      <a:pt x="1042" y="4581"/>
                    </a:lnTo>
                    <a:lnTo>
                      <a:pt x="1040" y="4581"/>
                    </a:lnTo>
                    <a:lnTo>
                      <a:pt x="1040" y="4580"/>
                    </a:lnTo>
                    <a:lnTo>
                      <a:pt x="1037" y="4580"/>
                    </a:lnTo>
                    <a:lnTo>
                      <a:pt x="1037" y="4578"/>
                    </a:lnTo>
                    <a:lnTo>
                      <a:pt x="1033" y="4578"/>
                    </a:lnTo>
                    <a:lnTo>
                      <a:pt x="1033" y="4576"/>
                    </a:lnTo>
                    <a:lnTo>
                      <a:pt x="1032" y="4576"/>
                    </a:lnTo>
                    <a:lnTo>
                      <a:pt x="1032" y="4575"/>
                    </a:lnTo>
                    <a:lnTo>
                      <a:pt x="1028" y="4575"/>
                    </a:lnTo>
                    <a:lnTo>
                      <a:pt x="1028" y="4573"/>
                    </a:lnTo>
                    <a:lnTo>
                      <a:pt x="1027" y="4573"/>
                    </a:lnTo>
                    <a:lnTo>
                      <a:pt x="1027" y="4571"/>
                    </a:lnTo>
                    <a:lnTo>
                      <a:pt x="1023" y="4571"/>
                    </a:lnTo>
                    <a:lnTo>
                      <a:pt x="1023" y="4570"/>
                    </a:lnTo>
                    <a:lnTo>
                      <a:pt x="1022" y="4570"/>
                    </a:lnTo>
                    <a:lnTo>
                      <a:pt x="1022" y="4568"/>
                    </a:lnTo>
                    <a:lnTo>
                      <a:pt x="1018" y="4568"/>
                    </a:lnTo>
                    <a:lnTo>
                      <a:pt x="1018" y="4566"/>
                    </a:lnTo>
                    <a:lnTo>
                      <a:pt x="1017" y="4566"/>
                    </a:lnTo>
                    <a:lnTo>
                      <a:pt x="1017" y="4565"/>
                    </a:lnTo>
                    <a:lnTo>
                      <a:pt x="1013" y="4565"/>
                    </a:lnTo>
                    <a:lnTo>
                      <a:pt x="1013" y="4563"/>
                    </a:lnTo>
                    <a:lnTo>
                      <a:pt x="1012" y="4563"/>
                    </a:lnTo>
                    <a:lnTo>
                      <a:pt x="1012" y="4561"/>
                    </a:lnTo>
                    <a:lnTo>
                      <a:pt x="1008" y="4561"/>
                    </a:lnTo>
                    <a:lnTo>
                      <a:pt x="1008" y="4560"/>
                    </a:lnTo>
                    <a:lnTo>
                      <a:pt x="1007" y="4560"/>
                    </a:lnTo>
                    <a:lnTo>
                      <a:pt x="1007" y="4558"/>
                    </a:lnTo>
                    <a:lnTo>
                      <a:pt x="1003" y="4558"/>
                    </a:lnTo>
                    <a:lnTo>
                      <a:pt x="1003" y="4556"/>
                    </a:lnTo>
                    <a:lnTo>
                      <a:pt x="1002" y="4556"/>
                    </a:lnTo>
                    <a:lnTo>
                      <a:pt x="1002" y="4555"/>
                    </a:lnTo>
                    <a:lnTo>
                      <a:pt x="998" y="4555"/>
                    </a:lnTo>
                    <a:lnTo>
                      <a:pt x="998" y="4553"/>
                    </a:lnTo>
                    <a:lnTo>
                      <a:pt x="997" y="4553"/>
                    </a:lnTo>
                    <a:lnTo>
                      <a:pt x="997" y="4551"/>
                    </a:lnTo>
                    <a:lnTo>
                      <a:pt x="993" y="4551"/>
                    </a:lnTo>
                    <a:lnTo>
                      <a:pt x="993" y="4550"/>
                    </a:lnTo>
                    <a:lnTo>
                      <a:pt x="992" y="4550"/>
                    </a:lnTo>
                    <a:lnTo>
                      <a:pt x="992" y="4548"/>
                    </a:lnTo>
                    <a:lnTo>
                      <a:pt x="988" y="4548"/>
                    </a:lnTo>
                    <a:lnTo>
                      <a:pt x="988" y="4546"/>
                    </a:lnTo>
                    <a:lnTo>
                      <a:pt x="987" y="4546"/>
                    </a:lnTo>
                    <a:lnTo>
                      <a:pt x="987" y="4545"/>
                    </a:lnTo>
                    <a:lnTo>
                      <a:pt x="983" y="4545"/>
                    </a:lnTo>
                    <a:lnTo>
                      <a:pt x="983" y="4543"/>
                    </a:lnTo>
                    <a:lnTo>
                      <a:pt x="982" y="4543"/>
                    </a:lnTo>
                    <a:lnTo>
                      <a:pt x="982" y="4541"/>
                    </a:lnTo>
                    <a:lnTo>
                      <a:pt x="978" y="4541"/>
                    </a:lnTo>
                    <a:lnTo>
                      <a:pt x="978" y="4540"/>
                    </a:lnTo>
                    <a:lnTo>
                      <a:pt x="977" y="4540"/>
                    </a:lnTo>
                    <a:lnTo>
                      <a:pt x="977" y="4538"/>
                    </a:lnTo>
                    <a:lnTo>
                      <a:pt x="973" y="4538"/>
                    </a:lnTo>
                    <a:lnTo>
                      <a:pt x="973" y="4536"/>
                    </a:lnTo>
                    <a:lnTo>
                      <a:pt x="972" y="4536"/>
                    </a:lnTo>
                    <a:lnTo>
                      <a:pt x="972" y="4535"/>
                    </a:lnTo>
                    <a:lnTo>
                      <a:pt x="968" y="4535"/>
                    </a:lnTo>
                    <a:lnTo>
                      <a:pt x="968" y="4533"/>
                    </a:lnTo>
                    <a:lnTo>
                      <a:pt x="967" y="4533"/>
                    </a:lnTo>
                    <a:lnTo>
                      <a:pt x="967" y="4531"/>
                    </a:lnTo>
                    <a:lnTo>
                      <a:pt x="963" y="4531"/>
                    </a:lnTo>
                    <a:lnTo>
                      <a:pt x="963" y="4530"/>
                    </a:lnTo>
                    <a:lnTo>
                      <a:pt x="962" y="4530"/>
                    </a:lnTo>
                    <a:lnTo>
                      <a:pt x="962" y="4528"/>
                    </a:lnTo>
                    <a:lnTo>
                      <a:pt x="960" y="4528"/>
                    </a:lnTo>
                    <a:lnTo>
                      <a:pt x="960" y="4526"/>
                    </a:lnTo>
                    <a:lnTo>
                      <a:pt x="957" y="4526"/>
                    </a:lnTo>
                    <a:lnTo>
                      <a:pt x="957" y="4525"/>
                    </a:lnTo>
                    <a:lnTo>
                      <a:pt x="955" y="4525"/>
                    </a:lnTo>
                    <a:lnTo>
                      <a:pt x="955" y="4523"/>
                    </a:lnTo>
                    <a:lnTo>
                      <a:pt x="952" y="4523"/>
                    </a:lnTo>
                    <a:lnTo>
                      <a:pt x="952" y="4521"/>
                    </a:lnTo>
                    <a:lnTo>
                      <a:pt x="950" y="4521"/>
                    </a:lnTo>
                    <a:lnTo>
                      <a:pt x="950" y="4520"/>
                    </a:lnTo>
                    <a:lnTo>
                      <a:pt x="948" y="4520"/>
                    </a:lnTo>
                    <a:lnTo>
                      <a:pt x="948" y="4518"/>
                    </a:lnTo>
                    <a:lnTo>
                      <a:pt x="945" y="4518"/>
                    </a:lnTo>
                    <a:lnTo>
                      <a:pt x="945" y="4516"/>
                    </a:lnTo>
                    <a:lnTo>
                      <a:pt x="943" y="4516"/>
                    </a:lnTo>
                    <a:lnTo>
                      <a:pt x="943" y="4515"/>
                    </a:lnTo>
                    <a:lnTo>
                      <a:pt x="940" y="4515"/>
                    </a:lnTo>
                    <a:lnTo>
                      <a:pt x="940" y="4513"/>
                    </a:lnTo>
                    <a:lnTo>
                      <a:pt x="938" y="4513"/>
                    </a:lnTo>
                    <a:lnTo>
                      <a:pt x="938" y="4511"/>
                    </a:lnTo>
                    <a:lnTo>
                      <a:pt x="937" y="4511"/>
                    </a:lnTo>
                    <a:lnTo>
                      <a:pt x="937" y="4510"/>
                    </a:lnTo>
                    <a:lnTo>
                      <a:pt x="933" y="4510"/>
                    </a:lnTo>
                    <a:lnTo>
                      <a:pt x="933" y="4508"/>
                    </a:lnTo>
                    <a:lnTo>
                      <a:pt x="932" y="4508"/>
                    </a:lnTo>
                    <a:lnTo>
                      <a:pt x="932" y="4506"/>
                    </a:lnTo>
                    <a:lnTo>
                      <a:pt x="928" y="4506"/>
                    </a:lnTo>
                    <a:lnTo>
                      <a:pt x="928" y="4505"/>
                    </a:lnTo>
                    <a:lnTo>
                      <a:pt x="927" y="4505"/>
                    </a:lnTo>
                    <a:lnTo>
                      <a:pt x="927" y="4503"/>
                    </a:lnTo>
                    <a:lnTo>
                      <a:pt x="925" y="4503"/>
                    </a:lnTo>
                    <a:lnTo>
                      <a:pt x="925" y="4501"/>
                    </a:lnTo>
                    <a:lnTo>
                      <a:pt x="922" y="4501"/>
                    </a:lnTo>
                    <a:lnTo>
                      <a:pt x="922" y="4500"/>
                    </a:lnTo>
                    <a:lnTo>
                      <a:pt x="920" y="4500"/>
                    </a:lnTo>
                    <a:lnTo>
                      <a:pt x="920" y="4498"/>
                    </a:lnTo>
                    <a:lnTo>
                      <a:pt x="917" y="4498"/>
                    </a:lnTo>
                    <a:lnTo>
                      <a:pt x="917" y="4496"/>
                    </a:lnTo>
                    <a:lnTo>
                      <a:pt x="915" y="4496"/>
                    </a:lnTo>
                    <a:lnTo>
                      <a:pt x="915" y="4495"/>
                    </a:lnTo>
                    <a:lnTo>
                      <a:pt x="913" y="4495"/>
                    </a:lnTo>
                    <a:lnTo>
                      <a:pt x="913" y="4493"/>
                    </a:lnTo>
                    <a:lnTo>
                      <a:pt x="910" y="4493"/>
                    </a:lnTo>
                    <a:lnTo>
                      <a:pt x="910" y="4491"/>
                    </a:lnTo>
                    <a:lnTo>
                      <a:pt x="908" y="4491"/>
                    </a:lnTo>
                    <a:lnTo>
                      <a:pt x="908" y="4490"/>
                    </a:lnTo>
                    <a:lnTo>
                      <a:pt x="907" y="4490"/>
                    </a:lnTo>
                    <a:lnTo>
                      <a:pt x="907" y="4488"/>
                    </a:lnTo>
                    <a:lnTo>
                      <a:pt x="903" y="4488"/>
                    </a:lnTo>
                    <a:lnTo>
                      <a:pt x="903" y="4486"/>
                    </a:lnTo>
                    <a:lnTo>
                      <a:pt x="902" y="4486"/>
                    </a:lnTo>
                    <a:lnTo>
                      <a:pt x="902" y="4485"/>
                    </a:lnTo>
                    <a:lnTo>
                      <a:pt x="900" y="4485"/>
                    </a:lnTo>
                    <a:lnTo>
                      <a:pt x="900" y="4483"/>
                    </a:lnTo>
                    <a:lnTo>
                      <a:pt x="897" y="4483"/>
                    </a:lnTo>
                    <a:lnTo>
                      <a:pt x="897" y="4481"/>
                    </a:lnTo>
                    <a:lnTo>
                      <a:pt x="895" y="4481"/>
                    </a:lnTo>
                    <a:lnTo>
                      <a:pt x="895" y="4480"/>
                    </a:lnTo>
                    <a:lnTo>
                      <a:pt x="893" y="4480"/>
                    </a:lnTo>
                    <a:lnTo>
                      <a:pt x="893" y="4478"/>
                    </a:lnTo>
                    <a:lnTo>
                      <a:pt x="890" y="4478"/>
                    </a:lnTo>
                    <a:lnTo>
                      <a:pt x="890" y="4476"/>
                    </a:lnTo>
                    <a:lnTo>
                      <a:pt x="888" y="4476"/>
                    </a:lnTo>
                    <a:lnTo>
                      <a:pt x="888" y="4475"/>
                    </a:lnTo>
                    <a:lnTo>
                      <a:pt x="887" y="4475"/>
                    </a:lnTo>
                    <a:lnTo>
                      <a:pt x="887" y="4473"/>
                    </a:lnTo>
                    <a:lnTo>
                      <a:pt x="883" y="4473"/>
                    </a:lnTo>
                    <a:lnTo>
                      <a:pt x="883" y="4471"/>
                    </a:lnTo>
                    <a:lnTo>
                      <a:pt x="882" y="4471"/>
                    </a:lnTo>
                    <a:lnTo>
                      <a:pt x="882" y="4470"/>
                    </a:lnTo>
                    <a:lnTo>
                      <a:pt x="880" y="4470"/>
                    </a:lnTo>
                    <a:lnTo>
                      <a:pt x="880" y="4468"/>
                    </a:lnTo>
                    <a:lnTo>
                      <a:pt x="878" y="4468"/>
                    </a:lnTo>
                    <a:lnTo>
                      <a:pt x="878" y="4466"/>
                    </a:lnTo>
                    <a:lnTo>
                      <a:pt x="875" y="4466"/>
                    </a:lnTo>
                    <a:lnTo>
                      <a:pt x="875" y="4465"/>
                    </a:lnTo>
                    <a:lnTo>
                      <a:pt x="873" y="4465"/>
                    </a:lnTo>
                    <a:lnTo>
                      <a:pt x="873" y="4463"/>
                    </a:lnTo>
                    <a:lnTo>
                      <a:pt x="872" y="4463"/>
                    </a:lnTo>
                    <a:lnTo>
                      <a:pt x="872" y="4461"/>
                    </a:lnTo>
                    <a:lnTo>
                      <a:pt x="868" y="4461"/>
                    </a:lnTo>
                    <a:lnTo>
                      <a:pt x="868" y="4460"/>
                    </a:lnTo>
                    <a:lnTo>
                      <a:pt x="867" y="4460"/>
                    </a:lnTo>
                    <a:lnTo>
                      <a:pt x="867" y="4458"/>
                    </a:lnTo>
                    <a:lnTo>
                      <a:pt x="865" y="4458"/>
                    </a:lnTo>
                    <a:lnTo>
                      <a:pt x="865" y="4456"/>
                    </a:lnTo>
                    <a:lnTo>
                      <a:pt x="862" y="4456"/>
                    </a:lnTo>
                    <a:lnTo>
                      <a:pt x="862" y="4455"/>
                    </a:lnTo>
                    <a:lnTo>
                      <a:pt x="860" y="4455"/>
                    </a:lnTo>
                    <a:lnTo>
                      <a:pt x="860" y="4453"/>
                    </a:lnTo>
                    <a:lnTo>
                      <a:pt x="858" y="4453"/>
                    </a:lnTo>
                    <a:lnTo>
                      <a:pt x="858" y="4451"/>
                    </a:lnTo>
                    <a:lnTo>
                      <a:pt x="857" y="4451"/>
                    </a:lnTo>
                    <a:lnTo>
                      <a:pt x="857" y="4450"/>
                    </a:lnTo>
                    <a:lnTo>
                      <a:pt x="853" y="4450"/>
                    </a:lnTo>
                    <a:lnTo>
                      <a:pt x="853" y="4448"/>
                    </a:lnTo>
                    <a:lnTo>
                      <a:pt x="852" y="4448"/>
                    </a:lnTo>
                    <a:lnTo>
                      <a:pt x="852" y="4446"/>
                    </a:lnTo>
                    <a:lnTo>
                      <a:pt x="850" y="4446"/>
                    </a:lnTo>
                    <a:lnTo>
                      <a:pt x="850" y="4445"/>
                    </a:lnTo>
                    <a:lnTo>
                      <a:pt x="848" y="4445"/>
                    </a:lnTo>
                    <a:lnTo>
                      <a:pt x="848" y="4443"/>
                    </a:lnTo>
                    <a:lnTo>
                      <a:pt x="845" y="4443"/>
                    </a:lnTo>
                    <a:lnTo>
                      <a:pt x="845" y="4441"/>
                    </a:lnTo>
                    <a:lnTo>
                      <a:pt x="843" y="4441"/>
                    </a:lnTo>
                    <a:lnTo>
                      <a:pt x="843" y="4440"/>
                    </a:lnTo>
                    <a:lnTo>
                      <a:pt x="842" y="4440"/>
                    </a:lnTo>
                    <a:lnTo>
                      <a:pt x="842" y="4438"/>
                    </a:lnTo>
                    <a:lnTo>
                      <a:pt x="840" y="4438"/>
                    </a:lnTo>
                    <a:lnTo>
                      <a:pt x="840" y="4436"/>
                    </a:lnTo>
                    <a:lnTo>
                      <a:pt x="838" y="4436"/>
                    </a:lnTo>
                    <a:lnTo>
                      <a:pt x="838" y="4435"/>
                    </a:lnTo>
                    <a:lnTo>
                      <a:pt x="835" y="4435"/>
                    </a:lnTo>
                    <a:lnTo>
                      <a:pt x="835" y="4433"/>
                    </a:lnTo>
                    <a:lnTo>
                      <a:pt x="833" y="4433"/>
                    </a:lnTo>
                    <a:lnTo>
                      <a:pt x="833" y="4431"/>
                    </a:lnTo>
                    <a:lnTo>
                      <a:pt x="832" y="4431"/>
                    </a:lnTo>
                    <a:lnTo>
                      <a:pt x="832" y="4430"/>
                    </a:lnTo>
                    <a:lnTo>
                      <a:pt x="830" y="4430"/>
                    </a:lnTo>
                    <a:lnTo>
                      <a:pt x="830" y="4428"/>
                    </a:lnTo>
                    <a:lnTo>
                      <a:pt x="827" y="4428"/>
                    </a:lnTo>
                    <a:lnTo>
                      <a:pt x="827" y="4426"/>
                    </a:lnTo>
                    <a:lnTo>
                      <a:pt x="825" y="4426"/>
                    </a:lnTo>
                    <a:lnTo>
                      <a:pt x="825" y="4425"/>
                    </a:lnTo>
                    <a:lnTo>
                      <a:pt x="823" y="4425"/>
                    </a:lnTo>
                    <a:lnTo>
                      <a:pt x="823" y="4423"/>
                    </a:lnTo>
                    <a:lnTo>
                      <a:pt x="822" y="4423"/>
                    </a:lnTo>
                    <a:lnTo>
                      <a:pt x="822" y="4421"/>
                    </a:lnTo>
                    <a:lnTo>
                      <a:pt x="818" y="4421"/>
                    </a:lnTo>
                    <a:lnTo>
                      <a:pt x="818" y="4420"/>
                    </a:lnTo>
                    <a:lnTo>
                      <a:pt x="817" y="4420"/>
                    </a:lnTo>
                    <a:lnTo>
                      <a:pt x="817" y="4418"/>
                    </a:lnTo>
                    <a:lnTo>
                      <a:pt x="815" y="4418"/>
                    </a:lnTo>
                    <a:lnTo>
                      <a:pt x="815" y="4416"/>
                    </a:lnTo>
                    <a:lnTo>
                      <a:pt x="813" y="4416"/>
                    </a:lnTo>
                    <a:lnTo>
                      <a:pt x="813" y="4415"/>
                    </a:lnTo>
                    <a:lnTo>
                      <a:pt x="812" y="4415"/>
                    </a:lnTo>
                    <a:lnTo>
                      <a:pt x="812" y="4413"/>
                    </a:lnTo>
                    <a:lnTo>
                      <a:pt x="808" y="4413"/>
                    </a:lnTo>
                    <a:lnTo>
                      <a:pt x="808" y="4411"/>
                    </a:lnTo>
                    <a:lnTo>
                      <a:pt x="807" y="4411"/>
                    </a:lnTo>
                    <a:lnTo>
                      <a:pt x="807" y="4410"/>
                    </a:lnTo>
                    <a:lnTo>
                      <a:pt x="805" y="4410"/>
                    </a:lnTo>
                    <a:lnTo>
                      <a:pt x="805" y="4408"/>
                    </a:lnTo>
                    <a:lnTo>
                      <a:pt x="803" y="4408"/>
                    </a:lnTo>
                    <a:lnTo>
                      <a:pt x="803" y="4406"/>
                    </a:lnTo>
                    <a:lnTo>
                      <a:pt x="802" y="4406"/>
                    </a:lnTo>
                    <a:lnTo>
                      <a:pt x="802" y="4405"/>
                    </a:lnTo>
                    <a:lnTo>
                      <a:pt x="798" y="4405"/>
                    </a:lnTo>
                    <a:lnTo>
                      <a:pt x="798" y="4403"/>
                    </a:lnTo>
                    <a:lnTo>
                      <a:pt x="797" y="4403"/>
                    </a:lnTo>
                    <a:lnTo>
                      <a:pt x="797" y="4401"/>
                    </a:lnTo>
                    <a:lnTo>
                      <a:pt x="795" y="4401"/>
                    </a:lnTo>
                    <a:lnTo>
                      <a:pt x="795" y="4400"/>
                    </a:lnTo>
                    <a:lnTo>
                      <a:pt x="793" y="4400"/>
                    </a:lnTo>
                    <a:lnTo>
                      <a:pt x="793" y="4398"/>
                    </a:lnTo>
                    <a:lnTo>
                      <a:pt x="792" y="4398"/>
                    </a:lnTo>
                    <a:lnTo>
                      <a:pt x="792" y="4396"/>
                    </a:lnTo>
                    <a:lnTo>
                      <a:pt x="790" y="4396"/>
                    </a:lnTo>
                    <a:lnTo>
                      <a:pt x="790" y="4395"/>
                    </a:lnTo>
                    <a:lnTo>
                      <a:pt x="788" y="4395"/>
                    </a:lnTo>
                    <a:lnTo>
                      <a:pt x="788" y="4393"/>
                    </a:lnTo>
                    <a:lnTo>
                      <a:pt x="785" y="4393"/>
                    </a:lnTo>
                    <a:lnTo>
                      <a:pt x="785" y="4391"/>
                    </a:lnTo>
                    <a:lnTo>
                      <a:pt x="783" y="4391"/>
                    </a:lnTo>
                    <a:lnTo>
                      <a:pt x="783" y="4390"/>
                    </a:lnTo>
                    <a:lnTo>
                      <a:pt x="782" y="4390"/>
                    </a:lnTo>
                    <a:lnTo>
                      <a:pt x="782" y="4388"/>
                    </a:lnTo>
                    <a:lnTo>
                      <a:pt x="780" y="4388"/>
                    </a:lnTo>
                    <a:lnTo>
                      <a:pt x="780" y="4386"/>
                    </a:lnTo>
                    <a:lnTo>
                      <a:pt x="778" y="4386"/>
                    </a:lnTo>
                    <a:lnTo>
                      <a:pt x="778" y="4385"/>
                    </a:lnTo>
                    <a:lnTo>
                      <a:pt x="777" y="4385"/>
                    </a:lnTo>
                    <a:lnTo>
                      <a:pt x="777" y="4383"/>
                    </a:lnTo>
                    <a:lnTo>
                      <a:pt x="773" y="4383"/>
                    </a:lnTo>
                    <a:lnTo>
                      <a:pt x="773" y="4381"/>
                    </a:lnTo>
                    <a:lnTo>
                      <a:pt x="772" y="4381"/>
                    </a:lnTo>
                    <a:lnTo>
                      <a:pt x="772" y="4380"/>
                    </a:lnTo>
                    <a:lnTo>
                      <a:pt x="770" y="4380"/>
                    </a:lnTo>
                    <a:lnTo>
                      <a:pt x="770" y="4378"/>
                    </a:lnTo>
                    <a:lnTo>
                      <a:pt x="768" y="4378"/>
                    </a:lnTo>
                    <a:lnTo>
                      <a:pt x="768" y="4376"/>
                    </a:lnTo>
                    <a:lnTo>
                      <a:pt x="767" y="4376"/>
                    </a:lnTo>
                    <a:lnTo>
                      <a:pt x="767" y="4375"/>
                    </a:lnTo>
                    <a:lnTo>
                      <a:pt x="765" y="4375"/>
                    </a:lnTo>
                    <a:lnTo>
                      <a:pt x="765" y="4373"/>
                    </a:lnTo>
                    <a:lnTo>
                      <a:pt x="763" y="4373"/>
                    </a:lnTo>
                    <a:lnTo>
                      <a:pt x="763" y="4371"/>
                    </a:lnTo>
                    <a:lnTo>
                      <a:pt x="760" y="4371"/>
                    </a:lnTo>
                    <a:lnTo>
                      <a:pt x="760" y="4370"/>
                    </a:lnTo>
                    <a:lnTo>
                      <a:pt x="758" y="4370"/>
                    </a:lnTo>
                    <a:lnTo>
                      <a:pt x="758" y="4368"/>
                    </a:lnTo>
                    <a:lnTo>
                      <a:pt x="757" y="4368"/>
                    </a:lnTo>
                    <a:lnTo>
                      <a:pt x="757" y="4366"/>
                    </a:lnTo>
                    <a:lnTo>
                      <a:pt x="755" y="4366"/>
                    </a:lnTo>
                    <a:lnTo>
                      <a:pt x="755" y="4365"/>
                    </a:lnTo>
                    <a:lnTo>
                      <a:pt x="753" y="4365"/>
                    </a:lnTo>
                    <a:lnTo>
                      <a:pt x="753" y="4363"/>
                    </a:lnTo>
                    <a:lnTo>
                      <a:pt x="752" y="4363"/>
                    </a:lnTo>
                    <a:lnTo>
                      <a:pt x="752" y="4361"/>
                    </a:lnTo>
                    <a:lnTo>
                      <a:pt x="750" y="4361"/>
                    </a:lnTo>
                    <a:lnTo>
                      <a:pt x="750" y="4360"/>
                    </a:lnTo>
                    <a:lnTo>
                      <a:pt x="748" y="4360"/>
                    </a:lnTo>
                    <a:lnTo>
                      <a:pt x="748" y="4358"/>
                    </a:lnTo>
                    <a:lnTo>
                      <a:pt x="747" y="4358"/>
                    </a:lnTo>
                    <a:lnTo>
                      <a:pt x="747" y="4356"/>
                    </a:lnTo>
                    <a:lnTo>
                      <a:pt x="743" y="4356"/>
                    </a:lnTo>
                    <a:lnTo>
                      <a:pt x="743" y="4355"/>
                    </a:lnTo>
                    <a:lnTo>
                      <a:pt x="742" y="4355"/>
                    </a:lnTo>
                    <a:lnTo>
                      <a:pt x="742" y="4353"/>
                    </a:lnTo>
                    <a:lnTo>
                      <a:pt x="740" y="4353"/>
                    </a:lnTo>
                    <a:lnTo>
                      <a:pt x="740" y="4351"/>
                    </a:lnTo>
                    <a:lnTo>
                      <a:pt x="738" y="4351"/>
                    </a:lnTo>
                    <a:lnTo>
                      <a:pt x="738" y="4350"/>
                    </a:lnTo>
                    <a:lnTo>
                      <a:pt x="737" y="4350"/>
                    </a:lnTo>
                    <a:lnTo>
                      <a:pt x="737" y="4348"/>
                    </a:lnTo>
                    <a:lnTo>
                      <a:pt x="735" y="4348"/>
                    </a:lnTo>
                    <a:lnTo>
                      <a:pt x="735" y="4346"/>
                    </a:lnTo>
                    <a:lnTo>
                      <a:pt x="733" y="4346"/>
                    </a:lnTo>
                    <a:lnTo>
                      <a:pt x="733" y="4345"/>
                    </a:lnTo>
                    <a:lnTo>
                      <a:pt x="732" y="4345"/>
                    </a:lnTo>
                    <a:lnTo>
                      <a:pt x="732" y="4343"/>
                    </a:lnTo>
                    <a:lnTo>
                      <a:pt x="730" y="4343"/>
                    </a:lnTo>
                    <a:lnTo>
                      <a:pt x="730" y="4341"/>
                    </a:lnTo>
                    <a:lnTo>
                      <a:pt x="728" y="4341"/>
                    </a:lnTo>
                    <a:lnTo>
                      <a:pt x="728" y="4340"/>
                    </a:lnTo>
                    <a:lnTo>
                      <a:pt x="727" y="4340"/>
                    </a:lnTo>
                    <a:lnTo>
                      <a:pt x="727" y="4338"/>
                    </a:lnTo>
                    <a:lnTo>
                      <a:pt x="725" y="4338"/>
                    </a:lnTo>
                    <a:lnTo>
                      <a:pt x="725" y="4336"/>
                    </a:lnTo>
                    <a:lnTo>
                      <a:pt x="723" y="4336"/>
                    </a:lnTo>
                    <a:lnTo>
                      <a:pt x="723" y="4335"/>
                    </a:lnTo>
                    <a:lnTo>
                      <a:pt x="720" y="4335"/>
                    </a:lnTo>
                    <a:lnTo>
                      <a:pt x="720" y="4333"/>
                    </a:lnTo>
                    <a:lnTo>
                      <a:pt x="718" y="4333"/>
                    </a:lnTo>
                    <a:lnTo>
                      <a:pt x="718" y="4331"/>
                    </a:lnTo>
                    <a:lnTo>
                      <a:pt x="717" y="4331"/>
                    </a:lnTo>
                    <a:lnTo>
                      <a:pt x="717" y="4330"/>
                    </a:lnTo>
                    <a:lnTo>
                      <a:pt x="715" y="4330"/>
                    </a:lnTo>
                    <a:lnTo>
                      <a:pt x="715" y="4328"/>
                    </a:lnTo>
                    <a:lnTo>
                      <a:pt x="713" y="4328"/>
                    </a:lnTo>
                    <a:lnTo>
                      <a:pt x="713" y="4326"/>
                    </a:lnTo>
                    <a:lnTo>
                      <a:pt x="712" y="4326"/>
                    </a:lnTo>
                    <a:lnTo>
                      <a:pt x="712" y="4325"/>
                    </a:lnTo>
                    <a:lnTo>
                      <a:pt x="710" y="4325"/>
                    </a:lnTo>
                    <a:lnTo>
                      <a:pt x="710" y="4323"/>
                    </a:lnTo>
                    <a:lnTo>
                      <a:pt x="708" y="4323"/>
                    </a:lnTo>
                    <a:lnTo>
                      <a:pt x="708" y="4321"/>
                    </a:lnTo>
                    <a:lnTo>
                      <a:pt x="707" y="4321"/>
                    </a:lnTo>
                    <a:lnTo>
                      <a:pt x="707" y="4320"/>
                    </a:lnTo>
                    <a:lnTo>
                      <a:pt x="705" y="4320"/>
                    </a:lnTo>
                    <a:lnTo>
                      <a:pt x="705" y="4318"/>
                    </a:lnTo>
                    <a:lnTo>
                      <a:pt x="703" y="4318"/>
                    </a:lnTo>
                    <a:lnTo>
                      <a:pt x="703" y="4316"/>
                    </a:lnTo>
                    <a:lnTo>
                      <a:pt x="702" y="4316"/>
                    </a:lnTo>
                    <a:lnTo>
                      <a:pt x="702" y="4315"/>
                    </a:lnTo>
                    <a:lnTo>
                      <a:pt x="700" y="4315"/>
                    </a:lnTo>
                    <a:lnTo>
                      <a:pt x="700" y="4313"/>
                    </a:lnTo>
                    <a:lnTo>
                      <a:pt x="698" y="4313"/>
                    </a:lnTo>
                    <a:lnTo>
                      <a:pt x="698" y="4311"/>
                    </a:lnTo>
                    <a:lnTo>
                      <a:pt x="697" y="4311"/>
                    </a:lnTo>
                    <a:lnTo>
                      <a:pt x="697" y="4310"/>
                    </a:lnTo>
                    <a:lnTo>
                      <a:pt x="695" y="4310"/>
                    </a:lnTo>
                    <a:lnTo>
                      <a:pt x="695" y="4308"/>
                    </a:lnTo>
                    <a:lnTo>
                      <a:pt x="693" y="4308"/>
                    </a:lnTo>
                    <a:lnTo>
                      <a:pt x="693" y="4306"/>
                    </a:lnTo>
                    <a:lnTo>
                      <a:pt x="692" y="4306"/>
                    </a:lnTo>
                    <a:lnTo>
                      <a:pt x="692" y="4305"/>
                    </a:lnTo>
                    <a:lnTo>
                      <a:pt x="690" y="4305"/>
                    </a:lnTo>
                    <a:lnTo>
                      <a:pt x="690" y="4303"/>
                    </a:lnTo>
                    <a:lnTo>
                      <a:pt x="688" y="4303"/>
                    </a:lnTo>
                    <a:lnTo>
                      <a:pt x="688" y="4301"/>
                    </a:lnTo>
                    <a:lnTo>
                      <a:pt x="687" y="4301"/>
                    </a:lnTo>
                    <a:lnTo>
                      <a:pt x="687" y="4300"/>
                    </a:lnTo>
                    <a:lnTo>
                      <a:pt x="685" y="4300"/>
                    </a:lnTo>
                    <a:lnTo>
                      <a:pt x="685" y="4298"/>
                    </a:lnTo>
                    <a:lnTo>
                      <a:pt x="683" y="4298"/>
                    </a:lnTo>
                    <a:lnTo>
                      <a:pt x="683" y="4296"/>
                    </a:lnTo>
                    <a:lnTo>
                      <a:pt x="682" y="4296"/>
                    </a:lnTo>
                    <a:lnTo>
                      <a:pt x="682" y="4295"/>
                    </a:lnTo>
                    <a:lnTo>
                      <a:pt x="678" y="4295"/>
                    </a:lnTo>
                    <a:lnTo>
                      <a:pt x="678" y="4293"/>
                    </a:lnTo>
                    <a:lnTo>
                      <a:pt x="677" y="4293"/>
                    </a:lnTo>
                    <a:lnTo>
                      <a:pt x="677" y="4291"/>
                    </a:lnTo>
                    <a:lnTo>
                      <a:pt x="675" y="4291"/>
                    </a:lnTo>
                    <a:lnTo>
                      <a:pt x="675" y="4290"/>
                    </a:lnTo>
                    <a:lnTo>
                      <a:pt x="673" y="4290"/>
                    </a:lnTo>
                    <a:lnTo>
                      <a:pt x="673" y="4288"/>
                    </a:lnTo>
                    <a:lnTo>
                      <a:pt x="672" y="4288"/>
                    </a:lnTo>
                    <a:lnTo>
                      <a:pt x="672" y="4286"/>
                    </a:lnTo>
                    <a:lnTo>
                      <a:pt x="670" y="4286"/>
                    </a:lnTo>
                    <a:lnTo>
                      <a:pt x="670" y="4285"/>
                    </a:lnTo>
                    <a:lnTo>
                      <a:pt x="668" y="4285"/>
                    </a:lnTo>
                    <a:lnTo>
                      <a:pt x="668" y="4283"/>
                    </a:lnTo>
                    <a:lnTo>
                      <a:pt x="667" y="4283"/>
                    </a:lnTo>
                    <a:lnTo>
                      <a:pt x="667" y="4281"/>
                    </a:lnTo>
                    <a:lnTo>
                      <a:pt x="665" y="4281"/>
                    </a:lnTo>
                    <a:lnTo>
                      <a:pt x="665" y="4280"/>
                    </a:lnTo>
                    <a:lnTo>
                      <a:pt x="663" y="4280"/>
                    </a:lnTo>
                    <a:lnTo>
                      <a:pt x="663" y="4278"/>
                    </a:lnTo>
                    <a:lnTo>
                      <a:pt x="662" y="4278"/>
                    </a:lnTo>
                    <a:lnTo>
                      <a:pt x="662" y="4276"/>
                    </a:lnTo>
                    <a:lnTo>
                      <a:pt x="660" y="4276"/>
                    </a:lnTo>
                    <a:lnTo>
                      <a:pt x="660" y="4275"/>
                    </a:lnTo>
                    <a:lnTo>
                      <a:pt x="658" y="4275"/>
                    </a:lnTo>
                    <a:lnTo>
                      <a:pt x="658" y="4273"/>
                    </a:lnTo>
                    <a:lnTo>
                      <a:pt x="657" y="4273"/>
                    </a:lnTo>
                    <a:lnTo>
                      <a:pt x="657" y="4271"/>
                    </a:lnTo>
                    <a:lnTo>
                      <a:pt x="655" y="4271"/>
                    </a:lnTo>
                    <a:lnTo>
                      <a:pt x="655" y="4270"/>
                    </a:lnTo>
                    <a:lnTo>
                      <a:pt x="653" y="4270"/>
                    </a:lnTo>
                    <a:lnTo>
                      <a:pt x="653" y="4268"/>
                    </a:lnTo>
                    <a:lnTo>
                      <a:pt x="652" y="4268"/>
                    </a:lnTo>
                    <a:lnTo>
                      <a:pt x="652" y="4266"/>
                    </a:lnTo>
                    <a:lnTo>
                      <a:pt x="650" y="4266"/>
                    </a:lnTo>
                    <a:lnTo>
                      <a:pt x="650" y="4263"/>
                    </a:lnTo>
                    <a:lnTo>
                      <a:pt x="648" y="4263"/>
                    </a:lnTo>
                    <a:lnTo>
                      <a:pt x="648" y="4261"/>
                    </a:lnTo>
                    <a:lnTo>
                      <a:pt x="647" y="4261"/>
                    </a:lnTo>
                    <a:lnTo>
                      <a:pt x="647" y="4260"/>
                    </a:lnTo>
                    <a:lnTo>
                      <a:pt x="645" y="4260"/>
                    </a:lnTo>
                    <a:lnTo>
                      <a:pt x="645" y="4258"/>
                    </a:lnTo>
                    <a:lnTo>
                      <a:pt x="643" y="4258"/>
                    </a:lnTo>
                    <a:lnTo>
                      <a:pt x="643" y="4256"/>
                    </a:lnTo>
                    <a:lnTo>
                      <a:pt x="642" y="4256"/>
                    </a:lnTo>
                    <a:lnTo>
                      <a:pt x="642" y="4255"/>
                    </a:lnTo>
                    <a:lnTo>
                      <a:pt x="640" y="4255"/>
                    </a:lnTo>
                    <a:lnTo>
                      <a:pt x="640" y="4253"/>
                    </a:lnTo>
                    <a:lnTo>
                      <a:pt x="638" y="4253"/>
                    </a:lnTo>
                    <a:lnTo>
                      <a:pt x="638" y="4251"/>
                    </a:lnTo>
                    <a:lnTo>
                      <a:pt x="637" y="4251"/>
                    </a:lnTo>
                    <a:lnTo>
                      <a:pt x="637" y="4250"/>
                    </a:lnTo>
                    <a:lnTo>
                      <a:pt x="635" y="4250"/>
                    </a:lnTo>
                    <a:lnTo>
                      <a:pt x="635" y="4248"/>
                    </a:lnTo>
                    <a:lnTo>
                      <a:pt x="633" y="4248"/>
                    </a:lnTo>
                    <a:lnTo>
                      <a:pt x="633" y="4246"/>
                    </a:lnTo>
                    <a:lnTo>
                      <a:pt x="632" y="4246"/>
                    </a:lnTo>
                    <a:lnTo>
                      <a:pt x="632" y="4245"/>
                    </a:lnTo>
                    <a:lnTo>
                      <a:pt x="630" y="4245"/>
                    </a:lnTo>
                    <a:lnTo>
                      <a:pt x="630" y="4243"/>
                    </a:lnTo>
                    <a:lnTo>
                      <a:pt x="628" y="4243"/>
                    </a:lnTo>
                    <a:lnTo>
                      <a:pt x="628" y="4241"/>
                    </a:lnTo>
                    <a:lnTo>
                      <a:pt x="627" y="4241"/>
                    </a:lnTo>
                    <a:lnTo>
                      <a:pt x="627" y="4240"/>
                    </a:lnTo>
                    <a:lnTo>
                      <a:pt x="625" y="4240"/>
                    </a:lnTo>
                    <a:lnTo>
                      <a:pt x="625" y="4238"/>
                    </a:lnTo>
                    <a:lnTo>
                      <a:pt x="623" y="4238"/>
                    </a:lnTo>
                    <a:lnTo>
                      <a:pt x="623" y="4236"/>
                    </a:lnTo>
                    <a:lnTo>
                      <a:pt x="622" y="4236"/>
                    </a:lnTo>
                    <a:lnTo>
                      <a:pt x="622" y="4235"/>
                    </a:lnTo>
                    <a:lnTo>
                      <a:pt x="620" y="4235"/>
                    </a:lnTo>
                    <a:lnTo>
                      <a:pt x="620" y="4233"/>
                    </a:lnTo>
                    <a:lnTo>
                      <a:pt x="618" y="4233"/>
                    </a:lnTo>
                    <a:lnTo>
                      <a:pt x="618" y="4231"/>
                    </a:lnTo>
                    <a:lnTo>
                      <a:pt x="617" y="4231"/>
                    </a:lnTo>
                    <a:lnTo>
                      <a:pt x="617" y="4228"/>
                    </a:lnTo>
                    <a:lnTo>
                      <a:pt x="615" y="4228"/>
                    </a:lnTo>
                    <a:lnTo>
                      <a:pt x="615" y="4226"/>
                    </a:lnTo>
                    <a:lnTo>
                      <a:pt x="613" y="4226"/>
                    </a:lnTo>
                    <a:lnTo>
                      <a:pt x="613" y="4225"/>
                    </a:lnTo>
                    <a:lnTo>
                      <a:pt x="612" y="4225"/>
                    </a:lnTo>
                    <a:lnTo>
                      <a:pt x="612" y="4223"/>
                    </a:lnTo>
                    <a:lnTo>
                      <a:pt x="610" y="4223"/>
                    </a:lnTo>
                    <a:lnTo>
                      <a:pt x="610" y="4221"/>
                    </a:lnTo>
                    <a:lnTo>
                      <a:pt x="608" y="4221"/>
                    </a:lnTo>
                    <a:lnTo>
                      <a:pt x="608" y="4220"/>
                    </a:lnTo>
                    <a:lnTo>
                      <a:pt x="607" y="4220"/>
                    </a:lnTo>
                    <a:lnTo>
                      <a:pt x="607" y="4218"/>
                    </a:lnTo>
                    <a:lnTo>
                      <a:pt x="605" y="4218"/>
                    </a:lnTo>
                    <a:lnTo>
                      <a:pt x="605" y="4216"/>
                    </a:lnTo>
                    <a:lnTo>
                      <a:pt x="603" y="4216"/>
                    </a:lnTo>
                    <a:lnTo>
                      <a:pt x="603" y="4215"/>
                    </a:lnTo>
                    <a:lnTo>
                      <a:pt x="602" y="4215"/>
                    </a:lnTo>
                    <a:lnTo>
                      <a:pt x="602" y="4213"/>
                    </a:lnTo>
                    <a:lnTo>
                      <a:pt x="600" y="4213"/>
                    </a:lnTo>
                    <a:lnTo>
                      <a:pt x="600" y="4211"/>
                    </a:lnTo>
                    <a:lnTo>
                      <a:pt x="598" y="4211"/>
                    </a:lnTo>
                    <a:lnTo>
                      <a:pt x="598" y="4208"/>
                    </a:lnTo>
                    <a:lnTo>
                      <a:pt x="597" y="4208"/>
                    </a:lnTo>
                    <a:lnTo>
                      <a:pt x="597" y="4206"/>
                    </a:lnTo>
                    <a:lnTo>
                      <a:pt x="595" y="4206"/>
                    </a:lnTo>
                    <a:lnTo>
                      <a:pt x="595" y="4205"/>
                    </a:lnTo>
                    <a:lnTo>
                      <a:pt x="593" y="4205"/>
                    </a:lnTo>
                    <a:lnTo>
                      <a:pt x="593" y="4203"/>
                    </a:lnTo>
                    <a:lnTo>
                      <a:pt x="592" y="4203"/>
                    </a:lnTo>
                    <a:lnTo>
                      <a:pt x="592" y="4201"/>
                    </a:lnTo>
                    <a:lnTo>
                      <a:pt x="590" y="4201"/>
                    </a:lnTo>
                    <a:lnTo>
                      <a:pt x="590" y="4200"/>
                    </a:lnTo>
                    <a:lnTo>
                      <a:pt x="588" y="4200"/>
                    </a:lnTo>
                    <a:lnTo>
                      <a:pt x="588" y="4198"/>
                    </a:lnTo>
                    <a:lnTo>
                      <a:pt x="587" y="4198"/>
                    </a:lnTo>
                    <a:lnTo>
                      <a:pt x="587" y="4196"/>
                    </a:lnTo>
                    <a:lnTo>
                      <a:pt x="585" y="4196"/>
                    </a:lnTo>
                    <a:lnTo>
                      <a:pt x="585" y="4193"/>
                    </a:lnTo>
                    <a:lnTo>
                      <a:pt x="583" y="4193"/>
                    </a:lnTo>
                    <a:lnTo>
                      <a:pt x="583" y="4191"/>
                    </a:lnTo>
                    <a:lnTo>
                      <a:pt x="582" y="4191"/>
                    </a:lnTo>
                    <a:lnTo>
                      <a:pt x="582" y="4190"/>
                    </a:lnTo>
                    <a:lnTo>
                      <a:pt x="580" y="4190"/>
                    </a:lnTo>
                    <a:lnTo>
                      <a:pt x="580" y="4188"/>
                    </a:lnTo>
                    <a:lnTo>
                      <a:pt x="578" y="4188"/>
                    </a:lnTo>
                    <a:lnTo>
                      <a:pt x="578" y="4186"/>
                    </a:lnTo>
                    <a:lnTo>
                      <a:pt x="577" y="4186"/>
                    </a:lnTo>
                    <a:lnTo>
                      <a:pt x="577" y="4185"/>
                    </a:lnTo>
                    <a:lnTo>
                      <a:pt x="575" y="4185"/>
                    </a:lnTo>
                    <a:lnTo>
                      <a:pt x="575" y="4183"/>
                    </a:lnTo>
                    <a:lnTo>
                      <a:pt x="573" y="4183"/>
                    </a:lnTo>
                    <a:lnTo>
                      <a:pt x="573" y="4181"/>
                    </a:lnTo>
                    <a:lnTo>
                      <a:pt x="572" y="4181"/>
                    </a:lnTo>
                    <a:lnTo>
                      <a:pt x="572" y="4180"/>
                    </a:lnTo>
                    <a:lnTo>
                      <a:pt x="570" y="4180"/>
                    </a:lnTo>
                    <a:lnTo>
                      <a:pt x="570" y="4176"/>
                    </a:lnTo>
                    <a:lnTo>
                      <a:pt x="568" y="4176"/>
                    </a:lnTo>
                    <a:lnTo>
                      <a:pt x="568" y="4175"/>
                    </a:lnTo>
                    <a:lnTo>
                      <a:pt x="567" y="4175"/>
                    </a:lnTo>
                    <a:lnTo>
                      <a:pt x="567" y="4173"/>
                    </a:lnTo>
                    <a:lnTo>
                      <a:pt x="565" y="4173"/>
                    </a:lnTo>
                    <a:lnTo>
                      <a:pt x="565" y="4171"/>
                    </a:lnTo>
                    <a:lnTo>
                      <a:pt x="563" y="4171"/>
                    </a:lnTo>
                    <a:lnTo>
                      <a:pt x="563" y="4170"/>
                    </a:lnTo>
                    <a:lnTo>
                      <a:pt x="562" y="4170"/>
                    </a:lnTo>
                    <a:lnTo>
                      <a:pt x="562" y="4168"/>
                    </a:lnTo>
                    <a:lnTo>
                      <a:pt x="560" y="4168"/>
                    </a:lnTo>
                    <a:lnTo>
                      <a:pt x="560" y="4165"/>
                    </a:lnTo>
                    <a:lnTo>
                      <a:pt x="558" y="4165"/>
                    </a:lnTo>
                    <a:lnTo>
                      <a:pt x="558" y="4163"/>
                    </a:lnTo>
                    <a:lnTo>
                      <a:pt x="557" y="4163"/>
                    </a:lnTo>
                    <a:lnTo>
                      <a:pt x="557" y="4161"/>
                    </a:lnTo>
                    <a:lnTo>
                      <a:pt x="555" y="4161"/>
                    </a:lnTo>
                    <a:lnTo>
                      <a:pt x="555" y="4160"/>
                    </a:lnTo>
                    <a:lnTo>
                      <a:pt x="553" y="4160"/>
                    </a:lnTo>
                    <a:lnTo>
                      <a:pt x="553" y="4158"/>
                    </a:lnTo>
                    <a:lnTo>
                      <a:pt x="552" y="4158"/>
                    </a:lnTo>
                    <a:lnTo>
                      <a:pt x="552" y="4156"/>
                    </a:lnTo>
                    <a:lnTo>
                      <a:pt x="550" y="4156"/>
                    </a:lnTo>
                    <a:lnTo>
                      <a:pt x="550" y="4153"/>
                    </a:lnTo>
                    <a:lnTo>
                      <a:pt x="548" y="4153"/>
                    </a:lnTo>
                    <a:lnTo>
                      <a:pt x="548" y="4151"/>
                    </a:lnTo>
                    <a:lnTo>
                      <a:pt x="547" y="4151"/>
                    </a:lnTo>
                    <a:lnTo>
                      <a:pt x="547" y="4150"/>
                    </a:lnTo>
                    <a:lnTo>
                      <a:pt x="545" y="4150"/>
                    </a:lnTo>
                    <a:lnTo>
                      <a:pt x="545" y="4148"/>
                    </a:lnTo>
                    <a:lnTo>
                      <a:pt x="543" y="4148"/>
                    </a:lnTo>
                    <a:lnTo>
                      <a:pt x="543" y="4146"/>
                    </a:lnTo>
                    <a:lnTo>
                      <a:pt x="542" y="4146"/>
                    </a:lnTo>
                    <a:lnTo>
                      <a:pt x="542" y="4143"/>
                    </a:lnTo>
                    <a:lnTo>
                      <a:pt x="540" y="4143"/>
                    </a:lnTo>
                    <a:lnTo>
                      <a:pt x="540" y="4141"/>
                    </a:lnTo>
                    <a:lnTo>
                      <a:pt x="538" y="4141"/>
                    </a:lnTo>
                    <a:lnTo>
                      <a:pt x="538" y="4140"/>
                    </a:lnTo>
                    <a:lnTo>
                      <a:pt x="537" y="4140"/>
                    </a:lnTo>
                    <a:lnTo>
                      <a:pt x="537" y="4138"/>
                    </a:lnTo>
                    <a:lnTo>
                      <a:pt x="535" y="4138"/>
                    </a:lnTo>
                    <a:lnTo>
                      <a:pt x="535" y="4136"/>
                    </a:lnTo>
                    <a:lnTo>
                      <a:pt x="533" y="4136"/>
                    </a:lnTo>
                    <a:lnTo>
                      <a:pt x="533" y="4133"/>
                    </a:lnTo>
                    <a:lnTo>
                      <a:pt x="532" y="4133"/>
                    </a:lnTo>
                    <a:lnTo>
                      <a:pt x="532" y="4131"/>
                    </a:lnTo>
                    <a:lnTo>
                      <a:pt x="530" y="4131"/>
                    </a:lnTo>
                    <a:lnTo>
                      <a:pt x="530" y="4130"/>
                    </a:lnTo>
                    <a:lnTo>
                      <a:pt x="528" y="4130"/>
                    </a:lnTo>
                    <a:lnTo>
                      <a:pt x="528" y="4128"/>
                    </a:lnTo>
                    <a:lnTo>
                      <a:pt x="527" y="4128"/>
                    </a:lnTo>
                    <a:lnTo>
                      <a:pt x="527" y="4126"/>
                    </a:lnTo>
                    <a:lnTo>
                      <a:pt x="525" y="4126"/>
                    </a:lnTo>
                    <a:lnTo>
                      <a:pt x="525" y="4123"/>
                    </a:lnTo>
                    <a:lnTo>
                      <a:pt x="523" y="4123"/>
                    </a:lnTo>
                    <a:lnTo>
                      <a:pt x="523" y="4121"/>
                    </a:lnTo>
                    <a:lnTo>
                      <a:pt x="522" y="4121"/>
                    </a:lnTo>
                    <a:lnTo>
                      <a:pt x="522" y="4120"/>
                    </a:lnTo>
                    <a:lnTo>
                      <a:pt x="520" y="4120"/>
                    </a:lnTo>
                    <a:lnTo>
                      <a:pt x="520" y="4118"/>
                    </a:lnTo>
                    <a:lnTo>
                      <a:pt x="518" y="4118"/>
                    </a:lnTo>
                    <a:lnTo>
                      <a:pt x="518" y="4116"/>
                    </a:lnTo>
                    <a:lnTo>
                      <a:pt x="517" y="4116"/>
                    </a:lnTo>
                    <a:lnTo>
                      <a:pt x="517" y="4113"/>
                    </a:lnTo>
                    <a:lnTo>
                      <a:pt x="515" y="4113"/>
                    </a:lnTo>
                    <a:lnTo>
                      <a:pt x="515" y="4111"/>
                    </a:lnTo>
                    <a:lnTo>
                      <a:pt x="513" y="4111"/>
                    </a:lnTo>
                    <a:lnTo>
                      <a:pt x="513" y="4110"/>
                    </a:lnTo>
                    <a:lnTo>
                      <a:pt x="512" y="4110"/>
                    </a:lnTo>
                    <a:lnTo>
                      <a:pt x="512" y="4106"/>
                    </a:lnTo>
                    <a:lnTo>
                      <a:pt x="510" y="4106"/>
                    </a:lnTo>
                    <a:lnTo>
                      <a:pt x="510" y="4105"/>
                    </a:lnTo>
                    <a:lnTo>
                      <a:pt x="508" y="4105"/>
                    </a:lnTo>
                    <a:lnTo>
                      <a:pt x="508" y="4103"/>
                    </a:lnTo>
                    <a:lnTo>
                      <a:pt x="507" y="4103"/>
                    </a:lnTo>
                    <a:lnTo>
                      <a:pt x="507" y="4101"/>
                    </a:lnTo>
                    <a:lnTo>
                      <a:pt x="505" y="4101"/>
                    </a:lnTo>
                    <a:lnTo>
                      <a:pt x="505" y="4098"/>
                    </a:lnTo>
                    <a:lnTo>
                      <a:pt x="503" y="4098"/>
                    </a:lnTo>
                    <a:lnTo>
                      <a:pt x="503" y="4096"/>
                    </a:lnTo>
                    <a:lnTo>
                      <a:pt x="502" y="4096"/>
                    </a:lnTo>
                    <a:lnTo>
                      <a:pt x="502" y="4095"/>
                    </a:lnTo>
                    <a:lnTo>
                      <a:pt x="500" y="4095"/>
                    </a:lnTo>
                    <a:lnTo>
                      <a:pt x="500" y="4093"/>
                    </a:lnTo>
                    <a:lnTo>
                      <a:pt x="498" y="4093"/>
                    </a:lnTo>
                    <a:lnTo>
                      <a:pt x="498" y="4090"/>
                    </a:lnTo>
                    <a:lnTo>
                      <a:pt x="497" y="4090"/>
                    </a:lnTo>
                    <a:lnTo>
                      <a:pt x="497" y="4088"/>
                    </a:lnTo>
                    <a:lnTo>
                      <a:pt x="495" y="4088"/>
                    </a:lnTo>
                    <a:lnTo>
                      <a:pt x="495" y="4086"/>
                    </a:lnTo>
                    <a:lnTo>
                      <a:pt x="493" y="4086"/>
                    </a:lnTo>
                    <a:lnTo>
                      <a:pt x="493" y="4083"/>
                    </a:lnTo>
                    <a:lnTo>
                      <a:pt x="492" y="4083"/>
                    </a:lnTo>
                    <a:lnTo>
                      <a:pt x="492" y="4081"/>
                    </a:lnTo>
                    <a:lnTo>
                      <a:pt x="490" y="4081"/>
                    </a:lnTo>
                    <a:lnTo>
                      <a:pt x="490" y="4080"/>
                    </a:lnTo>
                    <a:lnTo>
                      <a:pt x="488" y="4080"/>
                    </a:lnTo>
                    <a:lnTo>
                      <a:pt x="488" y="4078"/>
                    </a:lnTo>
                    <a:lnTo>
                      <a:pt x="487" y="4078"/>
                    </a:lnTo>
                    <a:lnTo>
                      <a:pt x="487" y="4075"/>
                    </a:lnTo>
                    <a:lnTo>
                      <a:pt x="485" y="4075"/>
                    </a:lnTo>
                    <a:lnTo>
                      <a:pt x="485" y="4073"/>
                    </a:lnTo>
                    <a:lnTo>
                      <a:pt x="483" y="4073"/>
                    </a:lnTo>
                    <a:lnTo>
                      <a:pt x="483" y="4071"/>
                    </a:lnTo>
                    <a:lnTo>
                      <a:pt x="482" y="4071"/>
                    </a:lnTo>
                    <a:lnTo>
                      <a:pt x="482" y="4070"/>
                    </a:lnTo>
                    <a:lnTo>
                      <a:pt x="480" y="4070"/>
                    </a:lnTo>
                    <a:lnTo>
                      <a:pt x="480" y="4066"/>
                    </a:lnTo>
                    <a:lnTo>
                      <a:pt x="478" y="4066"/>
                    </a:lnTo>
                    <a:lnTo>
                      <a:pt x="478" y="4065"/>
                    </a:lnTo>
                    <a:lnTo>
                      <a:pt x="477" y="4065"/>
                    </a:lnTo>
                    <a:lnTo>
                      <a:pt x="477" y="4063"/>
                    </a:lnTo>
                    <a:lnTo>
                      <a:pt x="475" y="4063"/>
                    </a:lnTo>
                    <a:lnTo>
                      <a:pt x="475" y="4060"/>
                    </a:lnTo>
                    <a:lnTo>
                      <a:pt x="473" y="4060"/>
                    </a:lnTo>
                    <a:lnTo>
                      <a:pt x="473" y="4058"/>
                    </a:lnTo>
                    <a:lnTo>
                      <a:pt x="472" y="4058"/>
                    </a:lnTo>
                    <a:lnTo>
                      <a:pt x="472" y="4055"/>
                    </a:lnTo>
                    <a:lnTo>
                      <a:pt x="470" y="4055"/>
                    </a:lnTo>
                    <a:lnTo>
                      <a:pt x="470" y="4053"/>
                    </a:lnTo>
                    <a:lnTo>
                      <a:pt x="468" y="4053"/>
                    </a:lnTo>
                    <a:lnTo>
                      <a:pt x="468" y="4051"/>
                    </a:lnTo>
                    <a:lnTo>
                      <a:pt x="467" y="4051"/>
                    </a:lnTo>
                    <a:lnTo>
                      <a:pt x="467" y="4048"/>
                    </a:lnTo>
                    <a:lnTo>
                      <a:pt x="465" y="4048"/>
                    </a:lnTo>
                    <a:lnTo>
                      <a:pt x="465" y="4046"/>
                    </a:lnTo>
                    <a:lnTo>
                      <a:pt x="463" y="4046"/>
                    </a:lnTo>
                    <a:lnTo>
                      <a:pt x="463" y="4045"/>
                    </a:lnTo>
                    <a:lnTo>
                      <a:pt x="462" y="4045"/>
                    </a:lnTo>
                    <a:lnTo>
                      <a:pt x="462" y="4041"/>
                    </a:lnTo>
                    <a:lnTo>
                      <a:pt x="460" y="4041"/>
                    </a:lnTo>
                    <a:lnTo>
                      <a:pt x="460" y="4040"/>
                    </a:lnTo>
                    <a:lnTo>
                      <a:pt x="458" y="4040"/>
                    </a:lnTo>
                    <a:lnTo>
                      <a:pt x="458" y="4038"/>
                    </a:lnTo>
                    <a:lnTo>
                      <a:pt x="457" y="4038"/>
                    </a:lnTo>
                    <a:lnTo>
                      <a:pt x="457" y="4035"/>
                    </a:lnTo>
                    <a:lnTo>
                      <a:pt x="455" y="4035"/>
                    </a:lnTo>
                    <a:lnTo>
                      <a:pt x="455" y="4033"/>
                    </a:lnTo>
                    <a:lnTo>
                      <a:pt x="453" y="4033"/>
                    </a:lnTo>
                    <a:lnTo>
                      <a:pt x="453" y="4031"/>
                    </a:lnTo>
                    <a:lnTo>
                      <a:pt x="452" y="4031"/>
                    </a:lnTo>
                    <a:lnTo>
                      <a:pt x="452" y="4028"/>
                    </a:lnTo>
                    <a:lnTo>
                      <a:pt x="450" y="4028"/>
                    </a:lnTo>
                    <a:lnTo>
                      <a:pt x="450" y="4026"/>
                    </a:lnTo>
                    <a:lnTo>
                      <a:pt x="448" y="4026"/>
                    </a:lnTo>
                    <a:lnTo>
                      <a:pt x="448" y="4023"/>
                    </a:lnTo>
                    <a:lnTo>
                      <a:pt x="447" y="4023"/>
                    </a:lnTo>
                    <a:lnTo>
                      <a:pt x="447" y="4021"/>
                    </a:lnTo>
                    <a:lnTo>
                      <a:pt x="445" y="4021"/>
                    </a:lnTo>
                    <a:lnTo>
                      <a:pt x="445" y="4020"/>
                    </a:lnTo>
                    <a:lnTo>
                      <a:pt x="443" y="4020"/>
                    </a:lnTo>
                    <a:lnTo>
                      <a:pt x="443" y="4016"/>
                    </a:lnTo>
                    <a:lnTo>
                      <a:pt x="442" y="4016"/>
                    </a:lnTo>
                    <a:lnTo>
                      <a:pt x="442" y="4015"/>
                    </a:lnTo>
                    <a:lnTo>
                      <a:pt x="440" y="4015"/>
                    </a:lnTo>
                    <a:lnTo>
                      <a:pt x="440" y="4013"/>
                    </a:lnTo>
                    <a:lnTo>
                      <a:pt x="438" y="4013"/>
                    </a:lnTo>
                    <a:lnTo>
                      <a:pt x="438" y="4010"/>
                    </a:lnTo>
                    <a:lnTo>
                      <a:pt x="437" y="4010"/>
                    </a:lnTo>
                    <a:lnTo>
                      <a:pt x="437" y="4008"/>
                    </a:lnTo>
                    <a:lnTo>
                      <a:pt x="435" y="4008"/>
                    </a:lnTo>
                    <a:lnTo>
                      <a:pt x="435" y="4005"/>
                    </a:lnTo>
                    <a:lnTo>
                      <a:pt x="433" y="4005"/>
                    </a:lnTo>
                    <a:lnTo>
                      <a:pt x="433" y="4003"/>
                    </a:lnTo>
                    <a:lnTo>
                      <a:pt x="432" y="4003"/>
                    </a:lnTo>
                    <a:lnTo>
                      <a:pt x="432" y="4000"/>
                    </a:lnTo>
                    <a:lnTo>
                      <a:pt x="430" y="4000"/>
                    </a:lnTo>
                    <a:lnTo>
                      <a:pt x="430" y="3998"/>
                    </a:lnTo>
                    <a:lnTo>
                      <a:pt x="428" y="3998"/>
                    </a:lnTo>
                    <a:lnTo>
                      <a:pt x="428" y="3996"/>
                    </a:lnTo>
                    <a:lnTo>
                      <a:pt x="427" y="3996"/>
                    </a:lnTo>
                    <a:lnTo>
                      <a:pt x="427" y="3993"/>
                    </a:lnTo>
                    <a:lnTo>
                      <a:pt x="425" y="3993"/>
                    </a:lnTo>
                    <a:lnTo>
                      <a:pt x="425" y="3991"/>
                    </a:lnTo>
                    <a:lnTo>
                      <a:pt x="423" y="3991"/>
                    </a:lnTo>
                    <a:lnTo>
                      <a:pt x="423" y="3988"/>
                    </a:lnTo>
                    <a:lnTo>
                      <a:pt x="422" y="3988"/>
                    </a:lnTo>
                    <a:lnTo>
                      <a:pt x="422" y="3986"/>
                    </a:lnTo>
                    <a:lnTo>
                      <a:pt x="420" y="3986"/>
                    </a:lnTo>
                    <a:lnTo>
                      <a:pt x="420" y="3983"/>
                    </a:lnTo>
                    <a:lnTo>
                      <a:pt x="418" y="3983"/>
                    </a:lnTo>
                    <a:lnTo>
                      <a:pt x="418" y="3981"/>
                    </a:lnTo>
                    <a:lnTo>
                      <a:pt x="417" y="3981"/>
                    </a:lnTo>
                    <a:lnTo>
                      <a:pt x="417" y="3978"/>
                    </a:lnTo>
                    <a:lnTo>
                      <a:pt x="415" y="3978"/>
                    </a:lnTo>
                    <a:lnTo>
                      <a:pt x="415" y="3976"/>
                    </a:lnTo>
                    <a:lnTo>
                      <a:pt x="413" y="3976"/>
                    </a:lnTo>
                    <a:lnTo>
                      <a:pt x="413" y="3973"/>
                    </a:lnTo>
                    <a:lnTo>
                      <a:pt x="412" y="3973"/>
                    </a:lnTo>
                    <a:lnTo>
                      <a:pt x="412" y="3971"/>
                    </a:lnTo>
                    <a:lnTo>
                      <a:pt x="410" y="3971"/>
                    </a:lnTo>
                    <a:lnTo>
                      <a:pt x="410" y="3970"/>
                    </a:lnTo>
                    <a:lnTo>
                      <a:pt x="408" y="3970"/>
                    </a:lnTo>
                    <a:lnTo>
                      <a:pt x="408" y="3966"/>
                    </a:lnTo>
                    <a:lnTo>
                      <a:pt x="407" y="3966"/>
                    </a:lnTo>
                    <a:lnTo>
                      <a:pt x="407" y="3965"/>
                    </a:lnTo>
                    <a:lnTo>
                      <a:pt x="405" y="3965"/>
                    </a:lnTo>
                    <a:lnTo>
                      <a:pt x="405" y="3961"/>
                    </a:lnTo>
                    <a:lnTo>
                      <a:pt x="403" y="3961"/>
                    </a:lnTo>
                    <a:lnTo>
                      <a:pt x="403" y="3960"/>
                    </a:lnTo>
                    <a:lnTo>
                      <a:pt x="402" y="3960"/>
                    </a:lnTo>
                    <a:lnTo>
                      <a:pt x="402" y="3956"/>
                    </a:lnTo>
                    <a:lnTo>
                      <a:pt x="400" y="3956"/>
                    </a:lnTo>
                    <a:lnTo>
                      <a:pt x="400" y="3955"/>
                    </a:lnTo>
                    <a:lnTo>
                      <a:pt x="398" y="3955"/>
                    </a:lnTo>
                    <a:lnTo>
                      <a:pt x="398" y="3951"/>
                    </a:lnTo>
                    <a:lnTo>
                      <a:pt x="397" y="3951"/>
                    </a:lnTo>
                    <a:lnTo>
                      <a:pt x="397" y="3950"/>
                    </a:lnTo>
                    <a:lnTo>
                      <a:pt x="395" y="3950"/>
                    </a:lnTo>
                    <a:lnTo>
                      <a:pt x="395" y="3946"/>
                    </a:lnTo>
                    <a:lnTo>
                      <a:pt x="393" y="3946"/>
                    </a:lnTo>
                    <a:lnTo>
                      <a:pt x="393" y="3945"/>
                    </a:lnTo>
                    <a:lnTo>
                      <a:pt x="392" y="3945"/>
                    </a:lnTo>
                    <a:lnTo>
                      <a:pt x="392" y="3941"/>
                    </a:lnTo>
                    <a:lnTo>
                      <a:pt x="390" y="3941"/>
                    </a:lnTo>
                    <a:lnTo>
                      <a:pt x="390" y="3938"/>
                    </a:lnTo>
                    <a:lnTo>
                      <a:pt x="388" y="3938"/>
                    </a:lnTo>
                    <a:lnTo>
                      <a:pt x="388" y="3936"/>
                    </a:lnTo>
                    <a:lnTo>
                      <a:pt x="387" y="3936"/>
                    </a:lnTo>
                    <a:lnTo>
                      <a:pt x="387" y="3933"/>
                    </a:lnTo>
                    <a:lnTo>
                      <a:pt x="385" y="3933"/>
                    </a:lnTo>
                    <a:lnTo>
                      <a:pt x="385" y="3931"/>
                    </a:lnTo>
                    <a:lnTo>
                      <a:pt x="383" y="3931"/>
                    </a:lnTo>
                    <a:lnTo>
                      <a:pt x="383" y="3928"/>
                    </a:lnTo>
                    <a:lnTo>
                      <a:pt x="382" y="3928"/>
                    </a:lnTo>
                    <a:lnTo>
                      <a:pt x="382" y="3926"/>
                    </a:lnTo>
                    <a:lnTo>
                      <a:pt x="380" y="3926"/>
                    </a:lnTo>
                    <a:lnTo>
                      <a:pt x="380" y="3923"/>
                    </a:lnTo>
                    <a:lnTo>
                      <a:pt x="378" y="3923"/>
                    </a:lnTo>
                    <a:lnTo>
                      <a:pt x="378" y="3921"/>
                    </a:lnTo>
                    <a:lnTo>
                      <a:pt x="377" y="3921"/>
                    </a:lnTo>
                    <a:lnTo>
                      <a:pt x="377" y="3918"/>
                    </a:lnTo>
                    <a:lnTo>
                      <a:pt x="375" y="3918"/>
                    </a:lnTo>
                    <a:lnTo>
                      <a:pt x="375" y="3915"/>
                    </a:lnTo>
                    <a:lnTo>
                      <a:pt x="373" y="3915"/>
                    </a:lnTo>
                    <a:lnTo>
                      <a:pt x="373" y="3913"/>
                    </a:lnTo>
                    <a:lnTo>
                      <a:pt x="372" y="3913"/>
                    </a:lnTo>
                    <a:lnTo>
                      <a:pt x="372" y="3910"/>
                    </a:lnTo>
                    <a:lnTo>
                      <a:pt x="370" y="3910"/>
                    </a:lnTo>
                    <a:lnTo>
                      <a:pt x="370" y="3908"/>
                    </a:lnTo>
                    <a:lnTo>
                      <a:pt x="368" y="3908"/>
                    </a:lnTo>
                    <a:lnTo>
                      <a:pt x="368" y="3905"/>
                    </a:lnTo>
                    <a:lnTo>
                      <a:pt x="367" y="3905"/>
                    </a:lnTo>
                    <a:lnTo>
                      <a:pt x="367" y="3903"/>
                    </a:lnTo>
                    <a:lnTo>
                      <a:pt x="365" y="3903"/>
                    </a:lnTo>
                    <a:lnTo>
                      <a:pt x="365" y="3900"/>
                    </a:lnTo>
                    <a:lnTo>
                      <a:pt x="363" y="3900"/>
                    </a:lnTo>
                    <a:lnTo>
                      <a:pt x="363" y="3898"/>
                    </a:lnTo>
                    <a:lnTo>
                      <a:pt x="362" y="3898"/>
                    </a:lnTo>
                    <a:lnTo>
                      <a:pt x="362" y="3895"/>
                    </a:lnTo>
                    <a:lnTo>
                      <a:pt x="360" y="3895"/>
                    </a:lnTo>
                    <a:lnTo>
                      <a:pt x="360" y="3891"/>
                    </a:lnTo>
                    <a:lnTo>
                      <a:pt x="358" y="3891"/>
                    </a:lnTo>
                    <a:lnTo>
                      <a:pt x="358" y="3890"/>
                    </a:lnTo>
                    <a:lnTo>
                      <a:pt x="357" y="3890"/>
                    </a:lnTo>
                    <a:lnTo>
                      <a:pt x="357" y="3886"/>
                    </a:lnTo>
                    <a:lnTo>
                      <a:pt x="355" y="3886"/>
                    </a:lnTo>
                    <a:lnTo>
                      <a:pt x="355" y="3883"/>
                    </a:lnTo>
                    <a:lnTo>
                      <a:pt x="353" y="3883"/>
                    </a:lnTo>
                    <a:lnTo>
                      <a:pt x="353" y="3881"/>
                    </a:lnTo>
                    <a:lnTo>
                      <a:pt x="352" y="3881"/>
                    </a:lnTo>
                    <a:lnTo>
                      <a:pt x="352" y="3878"/>
                    </a:lnTo>
                    <a:lnTo>
                      <a:pt x="350" y="3878"/>
                    </a:lnTo>
                    <a:lnTo>
                      <a:pt x="350" y="3875"/>
                    </a:lnTo>
                    <a:lnTo>
                      <a:pt x="348" y="3875"/>
                    </a:lnTo>
                    <a:lnTo>
                      <a:pt x="348" y="3871"/>
                    </a:lnTo>
                    <a:lnTo>
                      <a:pt x="347" y="3871"/>
                    </a:lnTo>
                    <a:lnTo>
                      <a:pt x="347" y="3870"/>
                    </a:lnTo>
                    <a:lnTo>
                      <a:pt x="345" y="3870"/>
                    </a:lnTo>
                    <a:lnTo>
                      <a:pt x="345" y="3866"/>
                    </a:lnTo>
                    <a:lnTo>
                      <a:pt x="343" y="3866"/>
                    </a:lnTo>
                    <a:lnTo>
                      <a:pt x="343" y="3863"/>
                    </a:lnTo>
                    <a:lnTo>
                      <a:pt x="342" y="3863"/>
                    </a:lnTo>
                    <a:lnTo>
                      <a:pt x="342" y="3861"/>
                    </a:lnTo>
                    <a:lnTo>
                      <a:pt x="340" y="3861"/>
                    </a:lnTo>
                    <a:lnTo>
                      <a:pt x="340" y="3858"/>
                    </a:lnTo>
                    <a:lnTo>
                      <a:pt x="338" y="3858"/>
                    </a:lnTo>
                    <a:lnTo>
                      <a:pt x="338" y="3855"/>
                    </a:lnTo>
                    <a:lnTo>
                      <a:pt x="337" y="3855"/>
                    </a:lnTo>
                    <a:lnTo>
                      <a:pt x="337" y="3853"/>
                    </a:lnTo>
                    <a:lnTo>
                      <a:pt x="335" y="3853"/>
                    </a:lnTo>
                    <a:lnTo>
                      <a:pt x="335" y="3850"/>
                    </a:lnTo>
                    <a:lnTo>
                      <a:pt x="333" y="3850"/>
                    </a:lnTo>
                    <a:lnTo>
                      <a:pt x="333" y="3846"/>
                    </a:lnTo>
                    <a:lnTo>
                      <a:pt x="332" y="3846"/>
                    </a:lnTo>
                    <a:lnTo>
                      <a:pt x="332" y="3845"/>
                    </a:lnTo>
                    <a:lnTo>
                      <a:pt x="330" y="3845"/>
                    </a:lnTo>
                    <a:lnTo>
                      <a:pt x="330" y="3841"/>
                    </a:lnTo>
                    <a:lnTo>
                      <a:pt x="328" y="3841"/>
                    </a:lnTo>
                    <a:lnTo>
                      <a:pt x="328" y="3838"/>
                    </a:lnTo>
                    <a:lnTo>
                      <a:pt x="327" y="3838"/>
                    </a:lnTo>
                    <a:lnTo>
                      <a:pt x="327" y="3836"/>
                    </a:lnTo>
                    <a:lnTo>
                      <a:pt x="325" y="3836"/>
                    </a:lnTo>
                    <a:lnTo>
                      <a:pt x="325" y="3833"/>
                    </a:lnTo>
                    <a:lnTo>
                      <a:pt x="323" y="3833"/>
                    </a:lnTo>
                    <a:lnTo>
                      <a:pt x="323" y="3830"/>
                    </a:lnTo>
                    <a:lnTo>
                      <a:pt x="322" y="3830"/>
                    </a:lnTo>
                    <a:lnTo>
                      <a:pt x="322" y="3826"/>
                    </a:lnTo>
                    <a:lnTo>
                      <a:pt x="320" y="3826"/>
                    </a:lnTo>
                    <a:lnTo>
                      <a:pt x="320" y="3823"/>
                    </a:lnTo>
                    <a:lnTo>
                      <a:pt x="318" y="3823"/>
                    </a:lnTo>
                    <a:lnTo>
                      <a:pt x="318" y="3821"/>
                    </a:lnTo>
                    <a:lnTo>
                      <a:pt x="317" y="3821"/>
                    </a:lnTo>
                    <a:lnTo>
                      <a:pt x="317" y="3818"/>
                    </a:lnTo>
                    <a:lnTo>
                      <a:pt x="315" y="3818"/>
                    </a:lnTo>
                    <a:lnTo>
                      <a:pt x="315" y="3815"/>
                    </a:lnTo>
                    <a:lnTo>
                      <a:pt x="313" y="3815"/>
                    </a:lnTo>
                    <a:lnTo>
                      <a:pt x="313" y="3811"/>
                    </a:lnTo>
                    <a:lnTo>
                      <a:pt x="312" y="3811"/>
                    </a:lnTo>
                    <a:lnTo>
                      <a:pt x="312" y="3808"/>
                    </a:lnTo>
                    <a:lnTo>
                      <a:pt x="310" y="3808"/>
                    </a:lnTo>
                    <a:lnTo>
                      <a:pt x="310" y="3806"/>
                    </a:lnTo>
                    <a:lnTo>
                      <a:pt x="308" y="3806"/>
                    </a:lnTo>
                    <a:lnTo>
                      <a:pt x="308" y="3803"/>
                    </a:lnTo>
                    <a:lnTo>
                      <a:pt x="307" y="3803"/>
                    </a:lnTo>
                    <a:lnTo>
                      <a:pt x="307" y="3800"/>
                    </a:lnTo>
                    <a:lnTo>
                      <a:pt x="305" y="3800"/>
                    </a:lnTo>
                    <a:lnTo>
                      <a:pt x="305" y="3796"/>
                    </a:lnTo>
                    <a:lnTo>
                      <a:pt x="303" y="3796"/>
                    </a:lnTo>
                    <a:lnTo>
                      <a:pt x="303" y="3793"/>
                    </a:lnTo>
                    <a:lnTo>
                      <a:pt x="302" y="3793"/>
                    </a:lnTo>
                    <a:lnTo>
                      <a:pt x="302" y="3791"/>
                    </a:lnTo>
                    <a:lnTo>
                      <a:pt x="300" y="3791"/>
                    </a:lnTo>
                    <a:lnTo>
                      <a:pt x="300" y="3788"/>
                    </a:lnTo>
                    <a:lnTo>
                      <a:pt x="298" y="3788"/>
                    </a:lnTo>
                    <a:lnTo>
                      <a:pt x="298" y="3785"/>
                    </a:lnTo>
                    <a:lnTo>
                      <a:pt x="297" y="3785"/>
                    </a:lnTo>
                    <a:lnTo>
                      <a:pt x="297" y="3781"/>
                    </a:lnTo>
                    <a:lnTo>
                      <a:pt x="295" y="3781"/>
                    </a:lnTo>
                    <a:lnTo>
                      <a:pt x="295" y="3778"/>
                    </a:lnTo>
                    <a:lnTo>
                      <a:pt x="293" y="3778"/>
                    </a:lnTo>
                    <a:lnTo>
                      <a:pt x="293" y="3775"/>
                    </a:lnTo>
                    <a:lnTo>
                      <a:pt x="292" y="3775"/>
                    </a:lnTo>
                    <a:lnTo>
                      <a:pt x="292" y="3773"/>
                    </a:lnTo>
                    <a:lnTo>
                      <a:pt x="290" y="3773"/>
                    </a:lnTo>
                    <a:lnTo>
                      <a:pt x="290" y="3770"/>
                    </a:lnTo>
                    <a:lnTo>
                      <a:pt x="288" y="3770"/>
                    </a:lnTo>
                    <a:lnTo>
                      <a:pt x="288" y="3766"/>
                    </a:lnTo>
                    <a:lnTo>
                      <a:pt x="287" y="3766"/>
                    </a:lnTo>
                    <a:lnTo>
                      <a:pt x="287" y="3763"/>
                    </a:lnTo>
                    <a:lnTo>
                      <a:pt x="285" y="3763"/>
                    </a:lnTo>
                    <a:lnTo>
                      <a:pt x="285" y="3760"/>
                    </a:lnTo>
                    <a:lnTo>
                      <a:pt x="283" y="3760"/>
                    </a:lnTo>
                    <a:lnTo>
                      <a:pt x="283" y="3756"/>
                    </a:lnTo>
                    <a:lnTo>
                      <a:pt x="282" y="3756"/>
                    </a:lnTo>
                    <a:lnTo>
                      <a:pt x="282" y="3753"/>
                    </a:lnTo>
                    <a:lnTo>
                      <a:pt x="280" y="3753"/>
                    </a:lnTo>
                    <a:lnTo>
                      <a:pt x="280" y="3750"/>
                    </a:lnTo>
                    <a:lnTo>
                      <a:pt x="278" y="3750"/>
                    </a:lnTo>
                    <a:lnTo>
                      <a:pt x="278" y="3746"/>
                    </a:lnTo>
                    <a:lnTo>
                      <a:pt x="277" y="3746"/>
                    </a:lnTo>
                    <a:lnTo>
                      <a:pt x="277" y="3743"/>
                    </a:lnTo>
                    <a:lnTo>
                      <a:pt x="275" y="3743"/>
                    </a:lnTo>
                    <a:lnTo>
                      <a:pt x="275" y="3740"/>
                    </a:lnTo>
                    <a:lnTo>
                      <a:pt x="273" y="3740"/>
                    </a:lnTo>
                    <a:lnTo>
                      <a:pt x="273" y="3736"/>
                    </a:lnTo>
                    <a:lnTo>
                      <a:pt x="272" y="3736"/>
                    </a:lnTo>
                    <a:lnTo>
                      <a:pt x="272" y="3733"/>
                    </a:lnTo>
                    <a:lnTo>
                      <a:pt x="270" y="3733"/>
                    </a:lnTo>
                    <a:lnTo>
                      <a:pt x="270" y="3730"/>
                    </a:lnTo>
                    <a:lnTo>
                      <a:pt x="268" y="3730"/>
                    </a:lnTo>
                    <a:lnTo>
                      <a:pt x="268" y="3726"/>
                    </a:lnTo>
                    <a:lnTo>
                      <a:pt x="267" y="3726"/>
                    </a:lnTo>
                    <a:lnTo>
                      <a:pt x="267" y="3723"/>
                    </a:lnTo>
                    <a:lnTo>
                      <a:pt x="265" y="3723"/>
                    </a:lnTo>
                    <a:lnTo>
                      <a:pt x="265" y="3720"/>
                    </a:lnTo>
                    <a:lnTo>
                      <a:pt x="263" y="3720"/>
                    </a:lnTo>
                    <a:lnTo>
                      <a:pt x="263" y="3716"/>
                    </a:lnTo>
                    <a:lnTo>
                      <a:pt x="262" y="3716"/>
                    </a:lnTo>
                    <a:lnTo>
                      <a:pt x="262" y="3713"/>
                    </a:lnTo>
                    <a:lnTo>
                      <a:pt x="260" y="3713"/>
                    </a:lnTo>
                    <a:lnTo>
                      <a:pt x="260" y="3710"/>
                    </a:lnTo>
                    <a:lnTo>
                      <a:pt x="258" y="3710"/>
                    </a:lnTo>
                    <a:lnTo>
                      <a:pt x="258" y="3706"/>
                    </a:lnTo>
                    <a:lnTo>
                      <a:pt x="257" y="3706"/>
                    </a:lnTo>
                    <a:lnTo>
                      <a:pt x="257" y="3703"/>
                    </a:lnTo>
                    <a:lnTo>
                      <a:pt x="255" y="3703"/>
                    </a:lnTo>
                    <a:lnTo>
                      <a:pt x="255" y="3700"/>
                    </a:lnTo>
                    <a:lnTo>
                      <a:pt x="253" y="3700"/>
                    </a:lnTo>
                    <a:lnTo>
                      <a:pt x="253" y="3696"/>
                    </a:lnTo>
                    <a:lnTo>
                      <a:pt x="252" y="3696"/>
                    </a:lnTo>
                    <a:lnTo>
                      <a:pt x="252" y="3693"/>
                    </a:lnTo>
                    <a:lnTo>
                      <a:pt x="250" y="3693"/>
                    </a:lnTo>
                    <a:lnTo>
                      <a:pt x="250" y="3688"/>
                    </a:lnTo>
                    <a:lnTo>
                      <a:pt x="248" y="3688"/>
                    </a:lnTo>
                    <a:lnTo>
                      <a:pt x="248" y="3685"/>
                    </a:lnTo>
                    <a:lnTo>
                      <a:pt x="247" y="3685"/>
                    </a:lnTo>
                    <a:lnTo>
                      <a:pt x="247" y="3681"/>
                    </a:lnTo>
                    <a:lnTo>
                      <a:pt x="245" y="3681"/>
                    </a:lnTo>
                    <a:lnTo>
                      <a:pt x="245" y="3678"/>
                    </a:lnTo>
                    <a:lnTo>
                      <a:pt x="243" y="3678"/>
                    </a:lnTo>
                    <a:lnTo>
                      <a:pt x="243" y="3675"/>
                    </a:lnTo>
                    <a:lnTo>
                      <a:pt x="242" y="3675"/>
                    </a:lnTo>
                    <a:lnTo>
                      <a:pt x="242" y="3671"/>
                    </a:lnTo>
                    <a:lnTo>
                      <a:pt x="240" y="3671"/>
                    </a:lnTo>
                    <a:lnTo>
                      <a:pt x="240" y="3668"/>
                    </a:lnTo>
                    <a:lnTo>
                      <a:pt x="238" y="3668"/>
                    </a:lnTo>
                    <a:lnTo>
                      <a:pt x="238" y="3665"/>
                    </a:lnTo>
                    <a:lnTo>
                      <a:pt x="237" y="3665"/>
                    </a:lnTo>
                    <a:lnTo>
                      <a:pt x="237" y="3660"/>
                    </a:lnTo>
                    <a:lnTo>
                      <a:pt x="235" y="3660"/>
                    </a:lnTo>
                    <a:lnTo>
                      <a:pt x="235" y="3656"/>
                    </a:lnTo>
                    <a:lnTo>
                      <a:pt x="233" y="3656"/>
                    </a:lnTo>
                    <a:lnTo>
                      <a:pt x="233" y="3653"/>
                    </a:lnTo>
                    <a:lnTo>
                      <a:pt x="232" y="3653"/>
                    </a:lnTo>
                    <a:lnTo>
                      <a:pt x="232" y="3650"/>
                    </a:lnTo>
                    <a:lnTo>
                      <a:pt x="230" y="3650"/>
                    </a:lnTo>
                    <a:lnTo>
                      <a:pt x="230" y="3646"/>
                    </a:lnTo>
                    <a:lnTo>
                      <a:pt x="228" y="3646"/>
                    </a:lnTo>
                    <a:lnTo>
                      <a:pt x="228" y="3641"/>
                    </a:lnTo>
                    <a:lnTo>
                      <a:pt x="227" y="3641"/>
                    </a:lnTo>
                    <a:lnTo>
                      <a:pt x="227" y="3638"/>
                    </a:lnTo>
                    <a:lnTo>
                      <a:pt x="225" y="3638"/>
                    </a:lnTo>
                    <a:lnTo>
                      <a:pt x="225" y="3635"/>
                    </a:lnTo>
                    <a:lnTo>
                      <a:pt x="223" y="3635"/>
                    </a:lnTo>
                    <a:lnTo>
                      <a:pt x="223" y="3630"/>
                    </a:lnTo>
                    <a:lnTo>
                      <a:pt x="222" y="3630"/>
                    </a:lnTo>
                    <a:lnTo>
                      <a:pt x="222" y="3626"/>
                    </a:lnTo>
                    <a:lnTo>
                      <a:pt x="220" y="3626"/>
                    </a:lnTo>
                    <a:lnTo>
                      <a:pt x="220" y="3623"/>
                    </a:lnTo>
                    <a:lnTo>
                      <a:pt x="218" y="3623"/>
                    </a:lnTo>
                    <a:lnTo>
                      <a:pt x="218" y="3618"/>
                    </a:lnTo>
                    <a:lnTo>
                      <a:pt x="217" y="3618"/>
                    </a:lnTo>
                    <a:lnTo>
                      <a:pt x="217" y="3615"/>
                    </a:lnTo>
                    <a:lnTo>
                      <a:pt x="215" y="3615"/>
                    </a:lnTo>
                    <a:lnTo>
                      <a:pt x="215" y="3611"/>
                    </a:lnTo>
                    <a:lnTo>
                      <a:pt x="213" y="3611"/>
                    </a:lnTo>
                    <a:lnTo>
                      <a:pt x="213" y="3608"/>
                    </a:lnTo>
                    <a:lnTo>
                      <a:pt x="212" y="3608"/>
                    </a:lnTo>
                    <a:lnTo>
                      <a:pt x="212" y="3603"/>
                    </a:lnTo>
                    <a:lnTo>
                      <a:pt x="210" y="3603"/>
                    </a:lnTo>
                    <a:lnTo>
                      <a:pt x="210" y="3600"/>
                    </a:lnTo>
                    <a:lnTo>
                      <a:pt x="208" y="3600"/>
                    </a:lnTo>
                    <a:lnTo>
                      <a:pt x="208" y="3596"/>
                    </a:lnTo>
                    <a:lnTo>
                      <a:pt x="207" y="3596"/>
                    </a:lnTo>
                    <a:lnTo>
                      <a:pt x="207" y="3591"/>
                    </a:lnTo>
                    <a:lnTo>
                      <a:pt x="205" y="3591"/>
                    </a:lnTo>
                    <a:lnTo>
                      <a:pt x="205" y="3588"/>
                    </a:lnTo>
                    <a:lnTo>
                      <a:pt x="203" y="3588"/>
                    </a:lnTo>
                    <a:lnTo>
                      <a:pt x="203" y="3583"/>
                    </a:lnTo>
                    <a:lnTo>
                      <a:pt x="202" y="3583"/>
                    </a:lnTo>
                    <a:lnTo>
                      <a:pt x="202" y="3580"/>
                    </a:lnTo>
                    <a:lnTo>
                      <a:pt x="200" y="3580"/>
                    </a:lnTo>
                    <a:lnTo>
                      <a:pt x="200" y="3575"/>
                    </a:lnTo>
                    <a:lnTo>
                      <a:pt x="198" y="3575"/>
                    </a:lnTo>
                    <a:lnTo>
                      <a:pt x="198" y="3571"/>
                    </a:lnTo>
                    <a:lnTo>
                      <a:pt x="197" y="3571"/>
                    </a:lnTo>
                    <a:lnTo>
                      <a:pt x="197" y="3566"/>
                    </a:lnTo>
                    <a:lnTo>
                      <a:pt x="195" y="3566"/>
                    </a:lnTo>
                    <a:lnTo>
                      <a:pt x="195" y="3563"/>
                    </a:lnTo>
                    <a:lnTo>
                      <a:pt x="193" y="3563"/>
                    </a:lnTo>
                    <a:lnTo>
                      <a:pt x="193" y="3558"/>
                    </a:lnTo>
                    <a:lnTo>
                      <a:pt x="192" y="3558"/>
                    </a:lnTo>
                    <a:lnTo>
                      <a:pt x="192" y="3555"/>
                    </a:lnTo>
                    <a:lnTo>
                      <a:pt x="190" y="3555"/>
                    </a:lnTo>
                    <a:lnTo>
                      <a:pt x="190" y="3550"/>
                    </a:lnTo>
                    <a:lnTo>
                      <a:pt x="188" y="3550"/>
                    </a:lnTo>
                    <a:lnTo>
                      <a:pt x="188" y="3546"/>
                    </a:lnTo>
                    <a:lnTo>
                      <a:pt x="187" y="3546"/>
                    </a:lnTo>
                    <a:lnTo>
                      <a:pt x="187" y="3541"/>
                    </a:lnTo>
                    <a:lnTo>
                      <a:pt x="185" y="3541"/>
                    </a:lnTo>
                    <a:lnTo>
                      <a:pt x="185" y="3536"/>
                    </a:lnTo>
                    <a:lnTo>
                      <a:pt x="183" y="3536"/>
                    </a:lnTo>
                    <a:lnTo>
                      <a:pt x="183" y="3533"/>
                    </a:lnTo>
                    <a:lnTo>
                      <a:pt x="182" y="3533"/>
                    </a:lnTo>
                    <a:lnTo>
                      <a:pt x="182" y="3528"/>
                    </a:lnTo>
                    <a:lnTo>
                      <a:pt x="180" y="3528"/>
                    </a:lnTo>
                    <a:lnTo>
                      <a:pt x="180" y="3525"/>
                    </a:lnTo>
                    <a:lnTo>
                      <a:pt x="178" y="3525"/>
                    </a:lnTo>
                    <a:lnTo>
                      <a:pt x="178" y="3520"/>
                    </a:lnTo>
                    <a:lnTo>
                      <a:pt x="177" y="3520"/>
                    </a:lnTo>
                    <a:lnTo>
                      <a:pt x="177" y="3515"/>
                    </a:lnTo>
                    <a:lnTo>
                      <a:pt x="175" y="3515"/>
                    </a:lnTo>
                    <a:lnTo>
                      <a:pt x="175" y="3510"/>
                    </a:lnTo>
                    <a:lnTo>
                      <a:pt x="173" y="3510"/>
                    </a:lnTo>
                    <a:lnTo>
                      <a:pt x="173" y="3506"/>
                    </a:lnTo>
                    <a:lnTo>
                      <a:pt x="172" y="3506"/>
                    </a:lnTo>
                    <a:lnTo>
                      <a:pt x="172" y="3501"/>
                    </a:lnTo>
                    <a:lnTo>
                      <a:pt x="170" y="3501"/>
                    </a:lnTo>
                    <a:lnTo>
                      <a:pt x="170" y="3496"/>
                    </a:lnTo>
                    <a:lnTo>
                      <a:pt x="168" y="3496"/>
                    </a:lnTo>
                    <a:lnTo>
                      <a:pt x="168" y="3491"/>
                    </a:lnTo>
                    <a:lnTo>
                      <a:pt x="167" y="3491"/>
                    </a:lnTo>
                    <a:lnTo>
                      <a:pt x="167" y="3486"/>
                    </a:lnTo>
                    <a:lnTo>
                      <a:pt x="165" y="3486"/>
                    </a:lnTo>
                    <a:lnTo>
                      <a:pt x="165" y="3483"/>
                    </a:lnTo>
                    <a:lnTo>
                      <a:pt x="163" y="3483"/>
                    </a:lnTo>
                    <a:lnTo>
                      <a:pt x="163" y="3478"/>
                    </a:lnTo>
                    <a:lnTo>
                      <a:pt x="162" y="3478"/>
                    </a:lnTo>
                    <a:lnTo>
                      <a:pt x="162" y="3473"/>
                    </a:lnTo>
                    <a:lnTo>
                      <a:pt x="160" y="3473"/>
                    </a:lnTo>
                    <a:lnTo>
                      <a:pt x="160" y="3468"/>
                    </a:lnTo>
                    <a:lnTo>
                      <a:pt x="158" y="3468"/>
                    </a:lnTo>
                    <a:lnTo>
                      <a:pt x="158" y="3463"/>
                    </a:lnTo>
                    <a:lnTo>
                      <a:pt x="157" y="3463"/>
                    </a:lnTo>
                    <a:lnTo>
                      <a:pt x="157" y="3460"/>
                    </a:lnTo>
                    <a:lnTo>
                      <a:pt x="155" y="3460"/>
                    </a:lnTo>
                    <a:lnTo>
                      <a:pt x="155" y="3455"/>
                    </a:lnTo>
                    <a:lnTo>
                      <a:pt x="153" y="3455"/>
                    </a:lnTo>
                    <a:lnTo>
                      <a:pt x="153" y="3448"/>
                    </a:lnTo>
                    <a:lnTo>
                      <a:pt x="152" y="3448"/>
                    </a:lnTo>
                    <a:lnTo>
                      <a:pt x="152" y="3443"/>
                    </a:lnTo>
                    <a:lnTo>
                      <a:pt x="150" y="3443"/>
                    </a:lnTo>
                    <a:lnTo>
                      <a:pt x="150" y="3438"/>
                    </a:lnTo>
                    <a:lnTo>
                      <a:pt x="148" y="3438"/>
                    </a:lnTo>
                    <a:lnTo>
                      <a:pt x="148" y="3433"/>
                    </a:lnTo>
                    <a:lnTo>
                      <a:pt x="147" y="3433"/>
                    </a:lnTo>
                    <a:lnTo>
                      <a:pt x="147" y="3428"/>
                    </a:lnTo>
                    <a:lnTo>
                      <a:pt x="145" y="3428"/>
                    </a:lnTo>
                    <a:lnTo>
                      <a:pt x="145" y="3423"/>
                    </a:lnTo>
                    <a:lnTo>
                      <a:pt x="143" y="3423"/>
                    </a:lnTo>
                    <a:lnTo>
                      <a:pt x="143" y="3418"/>
                    </a:lnTo>
                    <a:lnTo>
                      <a:pt x="142" y="3418"/>
                    </a:lnTo>
                    <a:lnTo>
                      <a:pt x="142" y="3413"/>
                    </a:lnTo>
                    <a:lnTo>
                      <a:pt x="140" y="3413"/>
                    </a:lnTo>
                    <a:lnTo>
                      <a:pt x="140" y="3406"/>
                    </a:lnTo>
                    <a:lnTo>
                      <a:pt x="138" y="3406"/>
                    </a:lnTo>
                    <a:lnTo>
                      <a:pt x="138" y="3401"/>
                    </a:lnTo>
                    <a:lnTo>
                      <a:pt x="137" y="3401"/>
                    </a:lnTo>
                    <a:lnTo>
                      <a:pt x="137" y="3396"/>
                    </a:lnTo>
                    <a:lnTo>
                      <a:pt x="135" y="3396"/>
                    </a:lnTo>
                    <a:lnTo>
                      <a:pt x="135" y="3391"/>
                    </a:lnTo>
                    <a:lnTo>
                      <a:pt x="133" y="3391"/>
                    </a:lnTo>
                    <a:lnTo>
                      <a:pt x="133" y="3386"/>
                    </a:lnTo>
                    <a:lnTo>
                      <a:pt x="132" y="3386"/>
                    </a:lnTo>
                    <a:lnTo>
                      <a:pt x="132" y="3380"/>
                    </a:lnTo>
                    <a:lnTo>
                      <a:pt x="130" y="3380"/>
                    </a:lnTo>
                    <a:lnTo>
                      <a:pt x="130" y="3375"/>
                    </a:lnTo>
                    <a:lnTo>
                      <a:pt x="128" y="3375"/>
                    </a:lnTo>
                    <a:lnTo>
                      <a:pt x="128" y="3368"/>
                    </a:lnTo>
                    <a:lnTo>
                      <a:pt x="127" y="3368"/>
                    </a:lnTo>
                    <a:lnTo>
                      <a:pt x="127" y="3363"/>
                    </a:lnTo>
                    <a:lnTo>
                      <a:pt x="125" y="3363"/>
                    </a:lnTo>
                    <a:lnTo>
                      <a:pt x="125" y="3356"/>
                    </a:lnTo>
                    <a:lnTo>
                      <a:pt x="123" y="3356"/>
                    </a:lnTo>
                    <a:lnTo>
                      <a:pt x="123" y="3350"/>
                    </a:lnTo>
                    <a:lnTo>
                      <a:pt x="122" y="3350"/>
                    </a:lnTo>
                    <a:lnTo>
                      <a:pt x="122" y="3345"/>
                    </a:lnTo>
                    <a:lnTo>
                      <a:pt x="120" y="3345"/>
                    </a:lnTo>
                    <a:lnTo>
                      <a:pt x="120" y="3338"/>
                    </a:lnTo>
                    <a:lnTo>
                      <a:pt x="118" y="3338"/>
                    </a:lnTo>
                    <a:lnTo>
                      <a:pt x="118" y="3333"/>
                    </a:lnTo>
                    <a:lnTo>
                      <a:pt x="117" y="3333"/>
                    </a:lnTo>
                    <a:lnTo>
                      <a:pt x="117" y="3326"/>
                    </a:lnTo>
                    <a:lnTo>
                      <a:pt x="115" y="3326"/>
                    </a:lnTo>
                    <a:lnTo>
                      <a:pt x="115" y="3321"/>
                    </a:lnTo>
                    <a:lnTo>
                      <a:pt x="113" y="3321"/>
                    </a:lnTo>
                    <a:lnTo>
                      <a:pt x="113" y="3315"/>
                    </a:lnTo>
                    <a:lnTo>
                      <a:pt x="112" y="3315"/>
                    </a:lnTo>
                    <a:lnTo>
                      <a:pt x="112" y="3308"/>
                    </a:lnTo>
                    <a:lnTo>
                      <a:pt x="110" y="3308"/>
                    </a:lnTo>
                    <a:lnTo>
                      <a:pt x="110" y="3301"/>
                    </a:lnTo>
                    <a:lnTo>
                      <a:pt x="108" y="3301"/>
                    </a:lnTo>
                    <a:lnTo>
                      <a:pt x="108" y="3295"/>
                    </a:lnTo>
                    <a:lnTo>
                      <a:pt x="107" y="3295"/>
                    </a:lnTo>
                    <a:lnTo>
                      <a:pt x="107" y="3288"/>
                    </a:lnTo>
                    <a:lnTo>
                      <a:pt x="105" y="3288"/>
                    </a:lnTo>
                    <a:lnTo>
                      <a:pt x="105" y="3281"/>
                    </a:lnTo>
                    <a:lnTo>
                      <a:pt x="103" y="3281"/>
                    </a:lnTo>
                    <a:lnTo>
                      <a:pt x="103" y="3275"/>
                    </a:lnTo>
                    <a:lnTo>
                      <a:pt x="102" y="3275"/>
                    </a:lnTo>
                    <a:lnTo>
                      <a:pt x="102" y="3266"/>
                    </a:lnTo>
                    <a:lnTo>
                      <a:pt x="100" y="3266"/>
                    </a:lnTo>
                    <a:lnTo>
                      <a:pt x="100" y="3260"/>
                    </a:lnTo>
                    <a:lnTo>
                      <a:pt x="98" y="3260"/>
                    </a:lnTo>
                    <a:lnTo>
                      <a:pt x="98" y="3253"/>
                    </a:lnTo>
                    <a:lnTo>
                      <a:pt x="97" y="3253"/>
                    </a:lnTo>
                    <a:lnTo>
                      <a:pt x="97" y="3246"/>
                    </a:lnTo>
                    <a:lnTo>
                      <a:pt x="95" y="3246"/>
                    </a:lnTo>
                    <a:lnTo>
                      <a:pt x="95" y="3238"/>
                    </a:lnTo>
                    <a:lnTo>
                      <a:pt x="93" y="3238"/>
                    </a:lnTo>
                    <a:lnTo>
                      <a:pt x="93" y="3230"/>
                    </a:lnTo>
                    <a:lnTo>
                      <a:pt x="92" y="3230"/>
                    </a:lnTo>
                    <a:lnTo>
                      <a:pt x="92" y="3223"/>
                    </a:lnTo>
                    <a:lnTo>
                      <a:pt x="90" y="3223"/>
                    </a:lnTo>
                    <a:lnTo>
                      <a:pt x="90" y="3215"/>
                    </a:lnTo>
                    <a:lnTo>
                      <a:pt x="88" y="3215"/>
                    </a:lnTo>
                    <a:lnTo>
                      <a:pt x="88" y="3206"/>
                    </a:lnTo>
                    <a:lnTo>
                      <a:pt x="87" y="3206"/>
                    </a:lnTo>
                    <a:lnTo>
                      <a:pt x="87" y="3200"/>
                    </a:lnTo>
                    <a:lnTo>
                      <a:pt x="85" y="3200"/>
                    </a:lnTo>
                    <a:lnTo>
                      <a:pt x="85" y="3191"/>
                    </a:lnTo>
                    <a:lnTo>
                      <a:pt x="83" y="3191"/>
                    </a:lnTo>
                    <a:lnTo>
                      <a:pt x="83" y="3183"/>
                    </a:lnTo>
                    <a:lnTo>
                      <a:pt x="82" y="3183"/>
                    </a:lnTo>
                    <a:lnTo>
                      <a:pt x="82" y="3175"/>
                    </a:lnTo>
                    <a:lnTo>
                      <a:pt x="80" y="3175"/>
                    </a:lnTo>
                    <a:lnTo>
                      <a:pt x="80" y="3165"/>
                    </a:lnTo>
                    <a:lnTo>
                      <a:pt x="78" y="3165"/>
                    </a:lnTo>
                    <a:lnTo>
                      <a:pt x="78" y="3156"/>
                    </a:lnTo>
                    <a:lnTo>
                      <a:pt x="77" y="3156"/>
                    </a:lnTo>
                    <a:lnTo>
                      <a:pt x="77" y="3146"/>
                    </a:lnTo>
                    <a:lnTo>
                      <a:pt x="75" y="3146"/>
                    </a:lnTo>
                    <a:lnTo>
                      <a:pt x="75" y="3138"/>
                    </a:lnTo>
                    <a:lnTo>
                      <a:pt x="73" y="3138"/>
                    </a:lnTo>
                    <a:lnTo>
                      <a:pt x="73" y="3128"/>
                    </a:lnTo>
                    <a:lnTo>
                      <a:pt x="72" y="3128"/>
                    </a:lnTo>
                    <a:lnTo>
                      <a:pt x="72" y="3118"/>
                    </a:lnTo>
                    <a:lnTo>
                      <a:pt x="70" y="3118"/>
                    </a:lnTo>
                    <a:lnTo>
                      <a:pt x="70" y="3108"/>
                    </a:lnTo>
                    <a:lnTo>
                      <a:pt x="68" y="3108"/>
                    </a:lnTo>
                    <a:lnTo>
                      <a:pt x="68" y="3098"/>
                    </a:lnTo>
                    <a:lnTo>
                      <a:pt x="67" y="3098"/>
                    </a:lnTo>
                    <a:lnTo>
                      <a:pt x="67" y="3085"/>
                    </a:lnTo>
                    <a:lnTo>
                      <a:pt x="68" y="3085"/>
                    </a:lnTo>
                    <a:lnTo>
                      <a:pt x="68" y="3096"/>
                    </a:lnTo>
                    <a:lnTo>
                      <a:pt x="70" y="3096"/>
                    </a:lnTo>
                    <a:lnTo>
                      <a:pt x="70" y="3106"/>
                    </a:lnTo>
                    <a:lnTo>
                      <a:pt x="72" y="3106"/>
                    </a:lnTo>
                    <a:lnTo>
                      <a:pt x="72" y="3113"/>
                    </a:lnTo>
                    <a:lnTo>
                      <a:pt x="138" y="3113"/>
                    </a:lnTo>
                    <a:lnTo>
                      <a:pt x="138" y="3111"/>
                    </a:lnTo>
                    <a:lnTo>
                      <a:pt x="187" y="3111"/>
                    </a:lnTo>
                    <a:lnTo>
                      <a:pt x="187" y="3110"/>
                    </a:lnTo>
                    <a:lnTo>
                      <a:pt x="225" y="3110"/>
                    </a:lnTo>
                    <a:lnTo>
                      <a:pt x="225" y="3108"/>
                    </a:lnTo>
                    <a:lnTo>
                      <a:pt x="258" y="3108"/>
                    </a:lnTo>
                    <a:lnTo>
                      <a:pt x="258" y="3106"/>
                    </a:lnTo>
                    <a:lnTo>
                      <a:pt x="282" y="3106"/>
                    </a:lnTo>
                    <a:lnTo>
                      <a:pt x="282" y="3105"/>
                    </a:lnTo>
                    <a:lnTo>
                      <a:pt x="305" y="3105"/>
                    </a:lnTo>
                    <a:lnTo>
                      <a:pt x="305" y="3103"/>
                    </a:lnTo>
                    <a:lnTo>
                      <a:pt x="328" y="3103"/>
                    </a:lnTo>
                    <a:lnTo>
                      <a:pt x="328" y="3101"/>
                    </a:lnTo>
                    <a:lnTo>
                      <a:pt x="350" y="3101"/>
                    </a:lnTo>
                    <a:lnTo>
                      <a:pt x="350" y="3100"/>
                    </a:lnTo>
                    <a:lnTo>
                      <a:pt x="367" y="3100"/>
                    </a:lnTo>
                    <a:lnTo>
                      <a:pt x="367" y="3098"/>
                    </a:lnTo>
                    <a:lnTo>
                      <a:pt x="385" y="3098"/>
                    </a:lnTo>
                    <a:lnTo>
                      <a:pt x="385" y="3096"/>
                    </a:lnTo>
                    <a:lnTo>
                      <a:pt x="402" y="3096"/>
                    </a:lnTo>
                    <a:lnTo>
                      <a:pt x="402" y="3095"/>
                    </a:lnTo>
                    <a:lnTo>
                      <a:pt x="418" y="3095"/>
                    </a:lnTo>
                    <a:lnTo>
                      <a:pt x="418" y="3093"/>
                    </a:lnTo>
                    <a:lnTo>
                      <a:pt x="435" y="3093"/>
                    </a:lnTo>
                    <a:lnTo>
                      <a:pt x="435" y="3091"/>
                    </a:lnTo>
                    <a:lnTo>
                      <a:pt x="450" y="3091"/>
                    </a:lnTo>
                    <a:lnTo>
                      <a:pt x="450" y="3090"/>
                    </a:lnTo>
                    <a:lnTo>
                      <a:pt x="463" y="3090"/>
                    </a:lnTo>
                    <a:lnTo>
                      <a:pt x="463" y="3088"/>
                    </a:lnTo>
                    <a:lnTo>
                      <a:pt x="477" y="3088"/>
                    </a:lnTo>
                    <a:lnTo>
                      <a:pt x="477" y="3086"/>
                    </a:lnTo>
                    <a:lnTo>
                      <a:pt x="490" y="3086"/>
                    </a:lnTo>
                    <a:lnTo>
                      <a:pt x="490" y="3085"/>
                    </a:lnTo>
                    <a:lnTo>
                      <a:pt x="503" y="3085"/>
                    </a:lnTo>
                    <a:lnTo>
                      <a:pt x="503" y="3083"/>
                    </a:lnTo>
                    <a:lnTo>
                      <a:pt x="517" y="3083"/>
                    </a:lnTo>
                    <a:lnTo>
                      <a:pt x="517" y="3081"/>
                    </a:lnTo>
                    <a:lnTo>
                      <a:pt x="530" y="3081"/>
                    </a:lnTo>
                    <a:lnTo>
                      <a:pt x="530" y="3080"/>
                    </a:lnTo>
                    <a:lnTo>
                      <a:pt x="540" y="3080"/>
                    </a:lnTo>
                    <a:lnTo>
                      <a:pt x="540" y="3078"/>
                    </a:lnTo>
                    <a:lnTo>
                      <a:pt x="552" y="3078"/>
                    </a:lnTo>
                    <a:lnTo>
                      <a:pt x="552" y="3076"/>
                    </a:lnTo>
                    <a:lnTo>
                      <a:pt x="563" y="3076"/>
                    </a:lnTo>
                    <a:lnTo>
                      <a:pt x="563" y="3075"/>
                    </a:lnTo>
                    <a:lnTo>
                      <a:pt x="575" y="3075"/>
                    </a:lnTo>
                    <a:lnTo>
                      <a:pt x="575" y="3073"/>
                    </a:lnTo>
                    <a:lnTo>
                      <a:pt x="585" y="3073"/>
                    </a:lnTo>
                    <a:lnTo>
                      <a:pt x="585" y="3071"/>
                    </a:lnTo>
                    <a:lnTo>
                      <a:pt x="597" y="3071"/>
                    </a:lnTo>
                    <a:lnTo>
                      <a:pt x="597" y="3070"/>
                    </a:lnTo>
                    <a:lnTo>
                      <a:pt x="608" y="3070"/>
                    </a:lnTo>
                    <a:lnTo>
                      <a:pt x="608" y="3068"/>
                    </a:lnTo>
                    <a:lnTo>
                      <a:pt x="618" y="3068"/>
                    </a:lnTo>
                    <a:lnTo>
                      <a:pt x="618" y="3066"/>
                    </a:lnTo>
                    <a:lnTo>
                      <a:pt x="628" y="3066"/>
                    </a:lnTo>
                    <a:lnTo>
                      <a:pt x="628" y="3065"/>
                    </a:lnTo>
                    <a:lnTo>
                      <a:pt x="637" y="3065"/>
                    </a:lnTo>
                    <a:lnTo>
                      <a:pt x="637" y="3063"/>
                    </a:lnTo>
                    <a:lnTo>
                      <a:pt x="647" y="3063"/>
                    </a:lnTo>
                    <a:lnTo>
                      <a:pt x="647" y="3061"/>
                    </a:lnTo>
                    <a:lnTo>
                      <a:pt x="657" y="3061"/>
                    </a:lnTo>
                    <a:lnTo>
                      <a:pt x="657" y="3060"/>
                    </a:lnTo>
                    <a:lnTo>
                      <a:pt x="665" y="3060"/>
                    </a:lnTo>
                    <a:lnTo>
                      <a:pt x="665" y="3058"/>
                    </a:lnTo>
                    <a:lnTo>
                      <a:pt x="675" y="3058"/>
                    </a:lnTo>
                    <a:lnTo>
                      <a:pt x="675" y="3056"/>
                    </a:lnTo>
                    <a:lnTo>
                      <a:pt x="685" y="3056"/>
                    </a:lnTo>
                    <a:lnTo>
                      <a:pt x="685" y="3055"/>
                    </a:lnTo>
                    <a:lnTo>
                      <a:pt x="695" y="3055"/>
                    </a:lnTo>
                    <a:lnTo>
                      <a:pt x="695" y="3053"/>
                    </a:lnTo>
                    <a:lnTo>
                      <a:pt x="703" y="3053"/>
                    </a:lnTo>
                    <a:lnTo>
                      <a:pt x="703" y="3051"/>
                    </a:lnTo>
                    <a:lnTo>
                      <a:pt x="712" y="3051"/>
                    </a:lnTo>
                    <a:lnTo>
                      <a:pt x="712" y="3050"/>
                    </a:lnTo>
                    <a:lnTo>
                      <a:pt x="720" y="3050"/>
                    </a:lnTo>
                    <a:lnTo>
                      <a:pt x="720" y="3048"/>
                    </a:lnTo>
                    <a:lnTo>
                      <a:pt x="728" y="3048"/>
                    </a:lnTo>
                    <a:lnTo>
                      <a:pt x="728" y="3046"/>
                    </a:lnTo>
                    <a:lnTo>
                      <a:pt x="737" y="3046"/>
                    </a:lnTo>
                    <a:lnTo>
                      <a:pt x="737" y="3045"/>
                    </a:lnTo>
                    <a:lnTo>
                      <a:pt x="745" y="3045"/>
                    </a:lnTo>
                    <a:lnTo>
                      <a:pt x="745" y="3043"/>
                    </a:lnTo>
                    <a:lnTo>
                      <a:pt x="753" y="3043"/>
                    </a:lnTo>
                    <a:lnTo>
                      <a:pt x="753" y="3041"/>
                    </a:lnTo>
                    <a:lnTo>
                      <a:pt x="762" y="3041"/>
                    </a:lnTo>
                    <a:lnTo>
                      <a:pt x="762" y="3040"/>
                    </a:lnTo>
                    <a:lnTo>
                      <a:pt x="770" y="3040"/>
                    </a:lnTo>
                    <a:lnTo>
                      <a:pt x="770" y="3038"/>
                    </a:lnTo>
                    <a:lnTo>
                      <a:pt x="778" y="3038"/>
                    </a:lnTo>
                    <a:lnTo>
                      <a:pt x="778" y="3036"/>
                    </a:lnTo>
                    <a:lnTo>
                      <a:pt x="787" y="3036"/>
                    </a:lnTo>
                    <a:lnTo>
                      <a:pt x="787" y="3035"/>
                    </a:lnTo>
                    <a:lnTo>
                      <a:pt x="793" y="3035"/>
                    </a:lnTo>
                    <a:lnTo>
                      <a:pt x="793" y="3033"/>
                    </a:lnTo>
                    <a:lnTo>
                      <a:pt x="802" y="3033"/>
                    </a:lnTo>
                    <a:lnTo>
                      <a:pt x="802" y="3031"/>
                    </a:lnTo>
                    <a:lnTo>
                      <a:pt x="808" y="3031"/>
                    </a:lnTo>
                    <a:lnTo>
                      <a:pt x="808" y="3030"/>
                    </a:lnTo>
                    <a:lnTo>
                      <a:pt x="817" y="3030"/>
                    </a:lnTo>
                    <a:lnTo>
                      <a:pt x="817" y="3028"/>
                    </a:lnTo>
                    <a:lnTo>
                      <a:pt x="823" y="3028"/>
                    </a:lnTo>
                    <a:lnTo>
                      <a:pt x="823" y="3026"/>
                    </a:lnTo>
                    <a:lnTo>
                      <a:pt x="832" y="3026"/>
                    </a:lnTo>
                    <a:lnTo>
                      <a:pt x="832" y="3025"/>
                    </a:lnTo>
                    <a:lnTo>
                      <a:pt x="838" y="3025"/>
                    </a:lnTo>
                    <a:lnTo>
                      <a:pt x="838" y="3023"/>
                    </a:lnTo>
                    <a:lnTo>
                      <a:pt x="847" y="3023"/>
                    </a:lnTo>
                    <a:lnTo>
                      <a:pt x="847" y="3021"/>
                    </a:lnTo>
                    <a:lnTo>
                      <a:pt x="853" y="3021"/>
                    </a:lnTo>
                    <a:lnTo>
                      <a:pt x="853" y="3020"/>
                    </a:lnTo>
                    <a:lnTo>
                      <a:pt x="860" y="3020"/>
                    </a:lnTo>
                    <a:lnTo>
                      <a:pt x="860" y="3018"/>
                    </a:lnTo>
                    <a:lnTo>
                      <a:pt x="868" y="3018"/>
                    </a:lnTo>
                    <a:lnTo>
                      <a:pt x="868" y="3016"/>
                    </a:lnTo>
                    <a:lnTo>
                      <a:pt x="875" y="3016"/>
                    </a:lnTo>
                    <a:lnTo>
                      <a:pt x="875" y="3015"/>
                    </a:lnTo>
                    <a:lnTo>
                      <a:pt x="882" y="3015"/>
                    </a:lnTo>
                    <a:lnTo>
                      <a:pt x="882" y="3013"/>
                    </a:lnTo>
                    <a:lnTo>
                      <a:pt x="888" y="3013"/>
                    </a:lnTo>
                    <a:lnTo>
                      <a:pt x="888" y="3011"/>
                    </a:lnTo>
                    <a:lnTo>
                      <a:pt x="895" y="3011"/>
                    </a:lnTo>
                    <a:lnTo>
                      <a:pt x="895" y="3010"/>
                    </a:lnTo>
                    <a:lnTo>
                      <a:pt x="902" y="3010"/>
                    </a:lnTo>
                    <a:lnTo>
                      <a:pt x="902" y="3008"/>
                    </a:lnTo>
                    <a:lnTo>
                      <a:pt x="908" y="3008"/>
                    </a:lnTo>
                    <a:lnTo>
                      <a:pt x="908" y="3006"/>
                    </a:lnTo>
                    <a:lnTo>
                      <a:pt x="915" y="3006"/>
                    </a:lnTo>
                    <a:lnTo>
                      <a:pt x="915" y="3005"/>
                    </a:lnTo>
                    <a:lnTo>
                      <a:pt x="922" y="3005"/>
                    </a:lnTo>
                    <a:lnTo>
                      <a:pt x="922" y="3003"/>
                    </a:lnTo>
                    <a:lnTo>
                      <a:pt x="928" y="3003"/>
                    </a:lnTo>
                    <a:lnTo>
                      <a:pt x="928" y="3001"/>
                    </a:lnTo>
                    <a:lnTo>
                      <a:pt x="935" y="3001"/>
                    </a:lnTo>
                    <a:lnTo>
                      <a:pt x="935" y="3000"/>
                    </a:lnTo>
                    <a:lnTo>
                      <a:pt x="942" y="3000"/>
                    </a:lnTo>
                    <a:lnTo>
                      <a:pt x="942" y="2998"/>
                    </a:lnTo>
                    <a:lnTo>
                      <a:pt x="948" y="2998"/>
                    </a:lnTo>
                    <a:lnTo>
                      <a:pt x="948" y="2996"/>
                    </a:lnTo>
                    <a:lnTo>
                      <a:pt x="955" y="2996"/>
                    </a:lnTo>
                    <a:lnTo>
                      <a:pt x="955" y="2995"/>
                    </a:lnTo>
                    <a:lnTo>
                      <a:pt x="962" y="2995"/>
                    </a:lnTo>
                    <a:lnTo>
                      <a:pt x="962" y="2993"/>
                    </a:lnTo>
                    <a:lnTo>
                      <a:pt x="967" y="2993"/>
                    </a:lnTo>
                    <a:lnTo>
                      <a:pt x="967" y="2991"/>
                    </a:lnTo>
                    <a:lnTo>
                      <a:pt x="973" y="2991"/>
                    </a:lnTo>
                    <a:lnTo>
                      <a:pt x="973" y="2990"/>
                    </a:lnTo>
                    <a:lnTo>
                      <a:pt x="978" y="2990"/>
                    </a:lnTo>
                    <a:lnTo>
                      <a:pt x="978" y="2988"/>
                    </a:lnTo>
                    <a:lnTo>
                      <a:pt x="985" y="2988"/>
                    </a:lnTo>
                    <a:lnTo>
                      <a:pt x="985" y="2986"/>
                    </a:lnTo>
                    <a:lnTo>
                      <a:pt x="992" y="2986"/>
                    </a:lnTo>
                    <a:lnTo>
                      <a:pt x="992" y="2985"/>
                    </a:lnTo>
                    <a:lnTo>
                      <a:pt x="997" y="2985"/>
                    </a:lnTo>
                    <a:lnTo>
                      <a:pt x="997" y="2983"/>
                    </a:lnTo>
                    <a:lnTo>
                      <a:pt x="1003" y="2983"/>
                    </a:lnTo>
                    <a:lnTo>
                      <a:pt x="1003" y="2981"/>
                    </a:lnTo>
                    <a:lnTo>
                      <a:pt x="1010" y="2981"/>
                    </a:lnTo>
                    <a:lnTo>
                      <a:pt x="1010" y="2980"/>
                    </a:lnTo>
                    <a:lnTo>
                      <a:pt x="1015" y="2980"/>
                    </a:lnTo>
                    <a:lnTo>
                      <a:pt x="1015" y="2978"/>
                    </a:lnTo>
                    <a:lnTo>
                      <a:pt x="1022" y="2978"/>
                    </a:lnTo>
                    <a:lnTo>
                      <a:pt x="1022" y="2976"/>
                    </a:lnTo>
                    <a:lnTo>
                      <a:pt x="1028" y="2976"/>
                    </a:lnTo>
                    <a:lnTo>
                      <a:pt x="1028" y="2975"/>
                    </a:lnTo>
                    <a:lnTo>
                      <a:pt x="1033" y="2975"/>
                    </a:lnTo>
                    <a:lnTo>
                      <a:pt x="1033" y="2973"/>
                    </a:lnTo>
                    <a:lnTo>
                      <a:pt x="1040" y="2973"/>
                    </a:lnTo>
                    <a:lnTo>
                      <a:pt x="1040" y="2971"/>
                    </a:lnTo>
                    <a:lnTo>
                      <a:pt x="1045" y="2971"/>
                    </a:lnTo>
                    <a:lnTo>
                      <a:pt x="1045" y="2970"/>
                    </a:lnTo>
                    <a:lnTo>
                      <a:pt x="1050" y="2970"/>
                    </a:lnTo>
                    <a:lnTo>
                      <a:pt x="1050" y="2968"/>
                    </a:lnTo>
                    <a:lnTo>
                      <a:pt x="1057" y="2968"/>
                    </a:lnTo>
                    <a:lnTo>
                      <a:pt x="1057" y="2966"/>
                    </a:lnTo>
                    <a:lnTo>
                      <a:pt x="1062" y="2966"/>
                    </a:lnTo>
                    <a:lnTo>
                      <a:pt x="1062" y="2965"/>
                    </a:lnTo>
                    <a:lnTo>
                      <a:pt x="1067" y="2965"/>
                    </a:lnTo>
                    <a:lnTo>
                      <a:pt x="1067" y="2963"/>
                    </a:lnTo>
                    <a:lnTo>
                      <a:pt x="1073" y="2963"/>
                    </a:lnTo>
                    <a:lnTo>
                      <a:pt x="1073" y="2961"/>
                    </a:lnTo>
                    <a:lnTo>
                      <a:pt x="1078" y="2961"/>
                    </a:lnTo>
                    <a:lnTo>
                      <a:pt x="1078" y="2960"/>
                    </a:lnTo>
                    <a:lnTo>
                      <a:pt x="1083" y="2960"/>
                    </a:lnTo>
                    <a:lnTo>
                      <a:pt x="1083" y="2958"/>
                    </a:lnTo>
                    <a:lnTo>
                      <a:pt x="1090" y="2958"/>
                    </a:lnTo>
                    <a:lnTo>
                      <a:pt x="1090" y="2956"/>
                    </a:lnTo>
                    <a:lnTo>
                      <a:pt x="1095" y="2956"/>
                    </a:lnTo>
                    <a:lnTo>
                      <a:pt x="1095" y="2955"/>
                    </a:lnTo>
                    <a:lnTo>
                      <a:pt x="1100" y="2955"/>
                    </a:lnTo>
                    <a:lnTo>
                      <a:pt x="1100" y="2953"/>
                    </a:lnTo>
                    <a:lnTo>
                      <a:pt x="1107" y="2953"/>
                    </a:lnTo>
                    <a:lnTo>
                      <a:pt x="1107" y="2951"/>
                    </a:lnTo>
                    <a:lnTo>
                      <a:pt x="1112" y="2951"/>
                    </a:lnTo>
                    <a:lnTo>
                      <a:pt x="1112" y="2950"/>
                    </a:lnTo>
                    <a:lnTo>
                      <a:pt x="1117" y="2950"/>
                    </a:lnTo>
                    <a:lnTo>
                      <a:pt x="1117" y="2948"/>
                    </a:lnTo>
                    <a:lnTo>
                      <a:pt x="1123" y="2948"/>
                    </a:lnTo>
                    <a:lnTo>
                      <a:pt x="1123" y="2946"/>
                    </a:lnTo>
                    <a:lnTo>
                      <a:pt x="1128" y="2946"/>
                    </a:lnTo>
                    <a:lnTo>
                      <a:pt x="1128" y="2945"/>
                    </a:lnTo>
                    <a:lnTo>
                      <a:pt x="1133" y="2945"/>
                    </a:lnTo>
                    <a:lnTo>
                      <a:pt x="1133" y="2943"/>
                    </a:lnTo>
                    <a:lnTo>
                      <a:pt x="1138" y="2943"/>
                    </a:lnTo>
                    <a:lnTo>
                      <a:pt x="1138" y="2941"/>
                    </a:lnTo>
                    <a:lnTo>
                      <a:pt x="1143" y="2941"/>
                    </a:lnTo>
                    <a:lnTo>
                      <a:pt x="1143" y="2940"/>
                    </a:lnTo>
                    <a:lnTo>
                      <a:pt x="1148" y="2940"/>
                    </a:lnTo>
                    <a:lnTo>
                      <a:pt x="1148" y="2938"/>
                    </a:lnTo>
                    <a:lnTo>
                      <a:pt x="1153" y="2938"/>
                    </a:lnTo>
                    <a:lnTo>
                      <a:pt x="1153" y="2936"/>
                    </a:lnTo>
                    <a:lnTo>
                      <a:pt x="1158" y="2936"/>
                    </a:lnTo>
                    <a:lnTo>
                      <a:pt x="1158" y="2935"/>
                    </a:lnTo>
                    <a:lnTo>
                      <a:pt x="1163" y="2935"/>
                    </a:lnTo>
                    <a:lnTo>
                      <a:pt x="1163" y="2933"/>
                    </a:lnTo>
                    <a:lnTo>
                      <a:pt x="1168" y="2933"/>
                    </a:lnTo>
                    <a:lnTo>
                      <a:pt x="1168" y="2931"/>
                    </a:lnTo>
                    <a:lnTo>
                      <a:pt x="1173" y="2931"/>
                    </a:lnTo>
                    <a:lnTo>
                      <a:pt x="1173" y="2930"/>
                    </a:lnTo>
                    <a:lnTo>
                      <a:pt x="1178" y="2930"/>
                    </a:lnTo>
                    <a:lnTo>
                      <a:pt x="1178" y="2928"/>
                    </a:lnTo>
                    <a:lnTo>
                      <a:pt x="1185" y="2928"/>
                    </a:lnTo>
                    <a:lnTo>
                      <a:pt x="1185" y="2926"/>
                    </a:lnTo>
                    <a:lnTo>
                      <a:pt x="1190" y="2926"/>
                    </a:lnTo>
                    <a:lnTo>
                      <a:pt x="1190" y="2925"/>
                    </a:lnTo>
                    <a:lnTo>
                      <a:pt x="1195" y="2925"/>
                    </a:lnTo>
                    <a:lnTo>
                      <a:pt x="1195" y="2923"/>
                    </a:lnTo>
                    <a:lnTo>
                      <a:pt x="1200" y="2923"/>
                    </a:lnTo>
                    <a:lnTo>
                      <a:pt x="1200" y="2921"/>
                    </a:lnTo>
                    <a:lnTo>
                      <a:pt x="1205" y="2921"/>
                    </a:lnTo>
                    <a:lnTo>
                      <a:pt x="1205" y="2920"/>
                    </a:lnTo>
                    <a:lnTo>
                      <a:pt x="1210" y="2920"/>
                    </a:lnTo>
                    <a:lnTo>
                      <a:pt x="1210" y="2918"/>
                    </a:lnTo>
                    <a:lnTo>
                      <a:pt x="1215" y="2918"/>
                    </a:lnTo>
                    <a:lnTo>
                      <a:pt x="1215" y="2916"/>
                    </a:lnTo>
                    <a:lnTo>
                      <a:pt x="1218" y="2916"/>
                    </a:lnTo>
                    <a:lnTo>
                      <a:pt x="1218" y="2915"/>
                    </a:lnTo>
                    <a:lnTo>
                      <a:pt x="1223" y="2915"/>
                    </a:lnTo>
                    <a:lnTo>
                      <a:pt x="1223" y="2913"/>
                    </a:lnTo>
                    <a:lnTo>
                      <a:pt x="1228" y="2913"/>
                    </a:lnTo>
                    <a:lnTo>
                      <a:pt x="1228" y="2911"/>
                    </a:lnTo>
                    <a:lnTo>
                      <a:pt x="1233" y="2911"/>
                    </a:lnTo>
                    <a:lnTo>
                      <a:pt x="1233" y="2910"/>
                    </a:lnTo>
                    <a:lnTo>
                      <a:pt x="1238" y="2910"/>
                    </a:lnTo>
                    <a:lnTo>
                      <a:pt x="1238" y="2908"/>
                    </a:lnTo>
                    <a:lnTo>
                      <a:pt x="1243" y="2908"/>
                    </a:lnTo>
                    <a:lnTo>
                      <a:pt x="1243" y="2906"/>
                    </a:lnTo>
                    <a:lnTo>
                      <a:pt x="1248" y="2906"/>
                    </a:lnTo>
                    <a:lnTo>
                      <a:pt x="1248" y="2905"/>
                    </a:lnTo>
                    <a:lnTo>
                      <a:pt x="1252" y="2905"/>
                    </a:lnTo>
                    <a:lnTo>
                      <a:pt x="1252" y="2903"/>
                    </a:lnTo>
                    <a:lnTo>
                      <a:pt x="1257" y="2903"/>
                    </a:lnTo>
                    <a:lnTo>
                      <a:pt x="1257" y="2901"/>
                    </a:lnTo>
                    <a:lnTo>
                      <a:pt x="1262" y="2901"/>
                    </a:lnTo>
                    <a:lnTo>
                      <a:pt x="1262" y="2900"/>
                    </a:lnTo>
                    <a:lnTo>
                      <a:pt x="1267" y="2900"/>
                    </a:lnTo>
                    <a:lnTo>
                      <a:pt x="1267" y="2898"/>
                    </a:lnTo>
                    <a:lnTo>
                      <a:pt x="1272" y="2898"/>
                    </a:lnTo>
                    <a:lnTo>
                      <a:pt x="1272" y="2896"/>
                    </a:lnTo>
                    <a:lnTo>
                      <a:pt x="1277" y="2896"/>
                    </a:lnTo>
                    <a:lnTo>
                      <a:pt x="1277" y="2895"/>
                    </a:lnTo>
                    <a:lnTo>
                      <a:pt x="1282" y="2895"/>
                    </a:lnTo>
                    <a:lnTo>
                      <a:pt x="1282" y="2893"/>
                    </a:lnTo>
                    <a:lnTo>
                      <a:pt x="1285" y="2893"/>
                    </a:lnTo>
                    <a:lnTo>
                      <a:pt x="1285" y="2891"/>
                    </a:lnTo>
                    <a:lnTo>
                      <a:pt x="1290" y="2891"/>
                    </a:lnTo>
                    <a:lnTo>
                      <a:pt x="1290" y="2890"/>
                    </a:lnTo>
                    <a:lnTo>
                      <a:pt x="1295" y="2890"/>
                    </a:lnTo>
                    <a:lnTo>
                      <a:pt x="1295" y="2888"/>
                    </a:lnTo>
                    <a:lnTo>
                      <a:pt x="1298" y="2888"/>
                    </a:lnTo>
                    <a:lnTo>
                      <a:pt x="1298" y="2886"/>
                    </a:lnTo>
                    <a:lnTo>
                      <a:pt x="1303" y="2886"/>
                    </a:lnTo>
                    <a:lnTo>
                      <a:pt x="1303" y="2885"/>
                    </a:lnTo>
                    <a:lnTo>
                      <a:pt x="1308" y="2885"/>
                    </a:lnTo>
                    <a:lnTo>
                      <a:pt x="1308" y="2883"/>
                    </a:lnTo>
                    <a:lnTo>
                      <a:pt x="1312" y="2883"/>
                    </a:lnTo>
                    <a:lnTo>
                      <a:pt x="1312" y="2881"/>
                    </a:lnTo>
                    <a:lnTo>
                      <a:pt x="1317" y="2881"/>
                    </a:lnTo>
                    <a:lnTo>
                      <a:pt x="1317" y="2880"/>
                    </a:lnTo>
                    <a:lnTo>
                      <a:pt x="1322" y="2880"/>
                    </a:lnTo>
                    <a:lnTo>
                      <a:pt x="1322" y="2878"/>
                    </a:lnTo>
                    <a:lnTo>
                      <a:pt x="1325" y="2878"/>
                    </a:lnTo>
                    <a:lnTo>
                      <a:pt x="1325" y="2876"/>
                    </a:lnTo>
                    <a:lnTo>
                      <a:pt x="1330" y="2876"/>
                    </a:lnTo>
                    <a:lnTo>
                      <a:pt x="1330" y="2875"/>
                    </a:lnTo>
                    <a:lnTo>
                      <a:pt x="1335" y="2875"/>
                    </a:lnTo>
                    <a:lnTo>
                      <a:pt x="1335" y="2873"/>
                    </a:lnTo>
                    <a:lnTo>
                      <a:pt x="1338" y="2873"/>
                    </a:lnTo>
                    <a:lnTo>
                      <a:pt x="1338" y="2871"/>
                    </a:lnTo>
                    <a:lnTo>
                      <a:pt x="1343" y="2871"/>
                    </a:lnTo>
                    <a:lnTo>
                      <a:pt x="1343" y="2870"/>
                    </a:lnTo>
                    <a:lnTo>
                      <a:pt x="1348" y="2870"/>
                    </a:lnTo>
                    <a:lnTo>
                      <a:pt x="1348" y="2868"/>
                    </a:lnTo>
                    <a:lnTo>
                      <a:pt x="1352" y="2868"/>
                    </a:lnTo>
                    <a:lnTo>
                      <a:pt x="1352" y="2866"/>
                    </a:lnTo>
                    <a:lnTo>
                      <a:pt x="1357" y="2866"/>
                    </a:lnTo>
                    <a:lnTo>
                      <a:pt x="1357" y="2865"/>
                    </a:lnTo>
                    <a:lnTo>
                      <a:pt x="1362" y="2865"/>
                    </a:lnTo>
                    <a:lnTo>
                      <a:pt x="1362" y="2863"/>
                    </a:lnTo>
                    <a:lnTo>
                      <a:pt x="1365" y="2863"/>
                    </a:lnTo>
                    <a:lnTo>
                      <a:pt x="1365" y="2861"/>
                    </a:lnTo>
                    <a:lnTo>
                      <a:pt x="1370" y="2861"/>
                    </a:lnTo>
                    <a:lnTo>
                      <a:pt x="1370" y="2860"/>
                    </a:lnTo>
                    <a:lnTo>
                      <a:pt x="1373" y="2860"/>
                    </a:lnTo>
                    <a:lnTo>
                      <a:pt x="1373" y="2858"/>
                    </a:lnTo>
                    <a:lnTo>
                      <a:pt x="1378" y="2858"/>
                    </a:lnTo>
                    <a:lnTo>
                      <a:pt x="1378" y="2856"/>
                    </a:lnTo>
                    <a:lnTo>
                      <a:pt x="1382" y="2856"/>
                    </a:lnTo>
                    <a:lnTo>
                      <a:pt x="1382" y="2855"/>
                    </a:lnTo>
                    <a:lnTo>
                      <a:pt x="1387" y="2855"/>
                    </a:lnTo>
                    <a:lnTo>
                      <a:pt x="1387" y="2853"/>
                    </a:lnTo>
                    <a:lnTo>
                      <a:pt x="1390" y="2853"/>
                    </a:lnTo>
                    <a:lnTo>
                      <a:pt x="1390" y="2851"/>
                    </a:lnTo>
                    <a:lnTo>
                      <a:pt x="1395" y="2851"/>
                    </a:lnTo>
                    <a:lnTo>
                      <a:pt x="1395" y="2850"/>
                    </a:lnTo>
                    <a:lnTo>
                      <a:pt x="1398" y="2850"/>
                    </a:lnTo>
                    <a:lnTo>
                      <a:pt x="1398" y="2848"/>
                    </a:lnTo>
                    <a:lnTo>
                      <a:pt x="1403" y="2848"/>
                    </a:lnTo>
                    <a:lnTo>
                      <a:pt x="1403" y="2846"/>
                    </a:lnTo>
                    <a:lnTo>
                      <a:pt x="1407" y="2846"/>
                    </a:lnTo>
                    <a:lnTo>
                      <a:pt x="1407" y="2845"/>
                    </a:lnTo>
                    <a:lnTo>
                      <a:pt x="1412" y="2845"/>
                    </a:lnTo>
                    <a:lnTo>
                      <a:pt x="1412" y="2843"/>
                    </a:lnTo>
                    <a:lnTo>
                      <a:pt x="1415" y="2843"/>
                    </a:lnTo>
                    <a:lnTo>
                      <a:pt x="1415" y="2841"/>
                    </a:lnTo>
                    <a:lnTo>
                      <a:pt x="1420" y="2841"/>
                    </a:lnTo>
                    <a:lnTo>
                      <a:pt x="1420" y="2840"/>
                    </a:lnTo>
                    <a:lnTo>
                      <a:pt x="1423" y="2840"/>
                    </a:lnTo>
                    <a:lnTo>
                      <a:pt x="1423" y="2838"/>
                    </a:lnTo>
                    <a:lnTo>
                      <a:pt x="1428" y="2838"/>
                    </a:lnTo>
                    <a:lnTo>
                      <a:pt x="1428" y="2836"/>
                    </a:lnTo>
                    <a:lnTo>
                      <a:pt x="1432" y="2836"/>
                    </a:lnTo>
                    <a:lnTo>
                      <a:pt x="1432" y="2835"/>
                    </a:lnTo>
                    <a:lnTo>
                      <a:pt x="1437" y="2835"/>
                    </a:lnTo>
                    <a:lnTo>
                      <a:pt x="1437" y="2833"/>
                    </a:lnTo>
                    <a:lnTo>
                      <a:pt x="1440" y="2833"/>
                    </a:lnTo>
                    <a:lnTo>
                      <a:pt x="1440" y="2831"/>
                    </a:lnTo>
                    <a:lnTo>
                      <a:pt x="1445" y="2831"/>
                    </a:lnTo>
                    <a:lnTo>
                      <a:pt x="1445" y="2830"/>
                    </a:lnTo>
                    <a:lnTo>
                      <a:pt x="1448" y="2830"/>
                    </a:lnTo>
                    <a:lnTo>
                      <a:pt x="1448" y="2828"/>
                    </a:lnTo>
                    <a:lnTo>
                      <a:pt x="1453" y="2828"/>
                    </a:lnTo>
                    <a:lnTo>
                      <a:pt x="1453" y="2826"/>
                    </a:lnTo>
                    <a:lnTo>
                      <a:pt x="1457" y="2826"/>
                    </a:lnTo>
                    <a:lnTo>
                      <a:pt x="1457" y="2825"/>
                    </a:lnTo>
                    <a:lnTo>
                      <a:pt x="1462" y="2825"/>
                    </a:lnTo>
                    <a:lnTo>
                      <a:pt x="1462" y="2823"/>
                    </a:lnTo>
                    <a:lnTo>
                      <a:pt x="1465" y="2823"/>
                    </a:lnTo>
                    <a:lnTo>
                      <a:pt x="1465" y="2821"/>
                    </a:lnTo>
                    <a:lnTo>
                      <a:pt x="1468" y="2821"/>
                    </a:lnTo>
                    <a:lnTo>
                      <a:pt x="1468" y="2820"/>
                    </a:lnTo>
                    <a:lnTo>
                      <a:pt x="1473" y="2820"/>
                    </a:lnTo>
                    <a:lnTo>
                      <a:pt x="1473" y="2818"/>
                    </a:lnTo>
                    <a:lnTo>
                      <a:pt x="1477" y="2818"/>
                    </a:lnTo>
                    <a:lnTo>
                      <a:pt x="1477" y="2816"/>
                    </a:lnTo>
                    <a:lnTo>
                      <a:pt x="1480" y="2816"/>
                    </a:lnTo>
                    <a:lnTo>
                      <a:pt x="1480" y="2815"/>
                    </a:lnTo>
                    <a:lnTo>
                      <a:pt x="1485" y="2815"/>
                    </a:lnTo>
                    <a:lnTo>
                      <a:pt x="1485" y="2813"/>
                    </a:lnTo>
                    <a:lnTo>
                      <a:pt x="1488" y="2813"/>
                    </a:lnTo>
                    <a:lnTo>
                      <a:pt x="1488" y="2811"/>
                    </a:lnTo>
                    <a:lnTo>
                      <a:pt x="1492" y="2811"/>
                    </a:lnTo>
                    <a:lnTo>
                      <a:pt x="1492" y="2810"/>
                    </a:lnTo>
                    <a:lnTo>
                      <a:pt x="1497" y="2810"/>
                    </a:lnTo>
                    <a:lnTo>
                      <a:pt x="1497" y="2808"/>
                    </a:lnTo>
                    <a:lnTo>
                      <a:pt x="1500" y="2808"/>
                    </a:lnTo>
                    <a:lnTo>
                      <a:pt x="1500" y="2806"/>
                    </a:lnTo>
                    <a:lnTo>
                      <a:pt x="1503" y="2806"/>
                    </a:lnTo>
                    <a:lnTo>
                      <a:pt x="1503" y="2805"/>
                    </a:lnTo>
                    <a:lnTo>
                      <a:pt x="1508" y="2805"/>
                    </a:lnTo>
                    <a:lnTo>
                      <a:pt x="1508" y="2803"/>
                    </a:lnTo>
                    <a:lnTo>
                      <a:pt x="1512" y="2803"/>
                    </a:lnTo>
                    <a:lnTo>
                      <a:pt x="1512" y="2801"/>
                    </a:lnTo>
                    <a:lnTo>
                      <a:pt x="1515" y="2801"/>
                    </a:lnTo>
                    <a:lnTo>
                      <a:pt x="1515" y="2800"/>
                    </a:lnTo>
                    <a:lnTo>
                      <a:pt x="1520" y="2800"/>
                    </a:lnTo>
                    <a:lnTo>
                      <a:pt x="1520" y="2798"/>
                    </a:lnTo>
                    <a:lnTo>
                      <a:pt x="1523" y="2798"/>
                    </a:lnTo>
                    <a:lnTo>
                      <a:pt x="1523" y="2796"/>
                    </a:lnTo>
                    <a:lnTo>
                      <a:pt x="1528" y="2796"/>
                    </a:lnTo>
                    <a:lnTo>
                      <a:pt x="1528" y="2795"/>
                    </a:lnTo>
                    <a:lnTo>
                      <a:pt x="1532" y="2795"/>
                    </a:lnTo>
                    <a:lnTo>
                      <a:pt x="1532" y="2793"/>
                    </a:lnTo>
                    <a:lnTo>
                      <a:pt x="1535" y="2793"/>
                    </a:lnTo>
                    <a:lnTo>
                      <a:pt x="1535" y="2791"/>
                    </a:lnTo>
                    <a:lnTo>
                      <a:pt x="1538" y="2791"/>
                    </a:lnTo>
                    <a:lnTo>
                      <a:pt x="1538" y="2790"/>
                    </a:lnTo>
                    <a:lnTo>
                      <a:pt x="1542" y="2790"/>
                    </a:lnTo>
                    <a:lnTo>
                      <a:pt x="1542" y="2788"/>
                    </a:lnTo>
                    <a:lnTo>
                      <a:pt x="1547" y="2788"/>
                    </a:lnTo>
                    <a:lnTo>
                      <a:pt x="1547" y="2786"/>
                    </a:lnTo>
                    <a:lnTo>
                      <a:pt x="1550" y="2786"/>
                    </a:lnTo>
                    <a:lnTo>
                      <a:pt x="1550" y="2785"/>
                    </a:lnTo>
                    <a:lnTo>
                      <a:pt x="1553" y="2785"/>
                    </a:lnTo>
                    <a:lnTo>
                      <a:pt x="1553" y="2783"/>
                    </a:lnTo>
                    <a:lnTo>
                      <a:pt x="1557" y="2783"/>
                    </a:lnTo>
                    <a:lnTo>
                      <a:pt x="1557" y="2781"/>
                    </a:lnTo>
                    <a:lnTo>
                      <a:pt x="1562" y="2781"/>
                    </a:lnTo>
                    <a:lnTo>
                      <a:pt x="1562" y="2780"/>
                    </a:lnTo>
                    <a:lnTo>
                      <a:pt x="1565" y="2780"/>
                    </a:lnTo>
                    <a:lnTo>
                      <a:pt x="1565" y="2778"/>
                    </a:lnTo>
                    <a:lnTo>
                      <a:pt x="1568" y="2778"/>
                    </a:lnTo>
                    <a:lnTo>
                      <a:pt x="1568" y="2776"/>
                    </a:lnTo>
                    <a:lnTo>
                      <a:pt x="1572" y="2776"/>
                    </a:lnTo>
                    <a:lnTo>
                      <a:pt x="1572" y="2775"/>
                    </a:lnTo>
                    <a:lnTo>
                      <a:pt x="1575" y="2775"/>
                    </a:lnTo>
                    <a:lnTo>
                      <a:pt x="1575" y="2773"/>
                    </a:lnTo>
                    <a:lnTo>
                      <a:pt x="1580" y="2773"/>
                    </a:lnTo>
                    <a:lnTo>
                      <a:pt x="1580" y="2771"/>
                    </a:lnTo>
                    <a:lnTo>
                      <a:pt x="1583" y="2771"/>
                    </a:lnTo>
                    <a:lnTo>
                      <a:pt x="1583" y="2770"/>
                    </a:lnTo>
                    <a:lnTo>
                      <a:pt x="1587" y="2770"/>
                    </a:lnTo>
                    <a:lnTo>
                      <a:pt x="1587" y="2768"/>
                    </a:lnTo>
                    <a:lnTo>
                      <a:pt x="1590" y="2768"/>
                    </a:lnTo>
                    <a:lnTo>
                      <a:pt x="1590" y="2766"/>
                    </a:lnTo>
                    <a:lnTo>
                      <a:pt x="1595" y="2766"/>
                    </a:lnTo>
                    <a:lnTo>
                      <a:pt x="1595" y="2765"/>
                    </a:lnTo>
                    <a:lnTo>
                      <a:pt x="1598" y="2765"/>
                    </a:lnTo>
                    <a:lnTo>
                      <a:pt x="1598" y="2763"/>
                    </a:lnTo>
                    <a:lnTo>
                      <a:pt x="1602" y="2763"/>
                    </a:lnTo>
                    <a:lnTo>
                      <a:pt x="1602" y="2761"/>
                    </a:lnTo>
                    <a:lnTo>
                      <a:pt x="1605" y="2761"/>
                    </a:lnTo>
                    <a:lnTo>
                      <a:pt x="1605" y="2760"/>
                    </a:lnTo>
                    <a:lnTo>
                      <a:pt x="1608" y="2760"/>
                    </a:lnTo>
                    <a:lnTo>
                      <a:pt x="1608" y="2758"/>
                    </a:lnTo>
                    <a:lnTo>
                      <a:pt x="1613" y="2758"/>
                    </a:lnTo>
                    <a:lnTo>
                      <a:pt x="1613" y="2756"/>
                    </a:lnTo>
                    <a:lnTo>
                      <a:pt x="1617" y="2756"/>
                    </a:lnTo>
                    <a:lnTo>
                      <a:pt x="1617" y="2755"/>
                    </a:lnTo>
                    <a:lnTo>
                      <a:pt x="1620" y="2755"/>
                    </a:lnTo>
                    <a:lnTo>
                      <a:pt x="1620" y="2753"/>
                    </a:lnTo>
                    <a:lnTo>
                      <a:pt x="1623" y="2753"/>
                    </a:lnTo>
                    <a:lnTo>
                      <a:pt x="1623" y="2751"/>
                    </a:lnTo>
                    <a:lnTo>
                      <a:pt x="1627" y="2751"/>
                    </a:lnTo>
                    <a:lnTo>
                      <a:pt x="1627" y="2750"/>
                    </a:lnTo>
                    <a:lnTo>
                      <a:pt x="1630" y="2750"/>
                    </a:lnTo>
                    <a:lnTo>
                      <a:pt x="1630" y="2748"/>
                    </a:lnTo>
                    <a:lnTo>
                      <a:pt x="1633" y="2748"/>
                    </a:lnTo>
                    <a:lnTo>
                      <a:pt x="1633" y="2746"/>
                    </a:lnTo>
                    <a:lnTo>
                      <a:pt x="1637" y="2746"/>
                    </a:lnTo>
                    <a:lnTo>
                      <a:pt x="1637" y="2745"/>
                    </a:lnTo>
                    <a:lnTo>
                      <a:pt x="1640" y="2745"/>
                    </a:lnTo>
                    <a:lnTo>
                      <a:pt x="1640" y="2743"/>
                    </a:lnTo>
                    <a:lnTo>
                      <a:pt x="1645" y="2743"/>
                    </a:lnTo>
                    <a:lnTo>
                      <a:pt x="1645" y="2741"/>
                    </a:lnTo>
                    <a:lnTo>
                      <a:pt x="1648" y="2741"/>
                    </a:lnTo>
                    <a:lnTo>
                      <a:pt x="1648" y="2740"/>
                    </a:lnTo>
                    <a:lnTo>
                      <a:pt x="1652" y="2740"/>
                    </a:lnTo>
                    <a:lnTo>
                      <a:pt x="1652" y="2738"/>
                    </a:lnTo>
                    <a:lnTo>
                      <a:pt x="1655" y="2738"/>
                    </a:lnTo>
                    <a:lnTo>
                      <a:pt x="1655" y="2736"/>
                    </a:lnTo>
                    <a:lnTo>
                      <a:pt x="1658" y="2736"/>
                    </a:lnTo>
                    <a:lnTo>
                      <a:pt x="1658" y="2735"/>
                    </a:lnTo>
                    <a:lnTo>
                      <a:pt x="1662" y="2735"/>
                    </a:lnTo>
                    <a:lnTo>
                      <a:pt x="1662" y="2733"/>
                    </a:lnTo>
                    <a:lnTo>
                      <a:pt x="1665" y="2733"/>
                    </a:lnTo>
                    <a:lnTo>
                      <a:pt x="1665" y="2731"/>
                    </a:lnTo>
                    <a:lnTo>
                      <a:pt x="1668" y="2731"/>
                    </a:lnTo>
                    <a:lnTo>
                      <a:pt x="1668" y="2730"/>
                    </a:lnTo>
                    <a:lnTo>
                      <a:pt x="1672" y="2730"/>
                    </a:lnTo>
                    <a:lnTo>
                      <a:pt x="1672" y="2728"/>
                    </a:lnTo>
                    <a:lnTo>
                      <a:pt x="1677" y="2728"/>
                    </a:lnTo>
                    <a:lnTo>
                      <a:pt x="1677" y="2726"/>
                    </a:lnTo>
                    <a:lnTo>
                      <a:pt x="1680" y="2726"/>
                    </a:lnTo>
                    <a:lnTo>
                      <a:pt x="1680" y="2725"/>
                    </a:lnTo>
                    <a:lnTo>
                      <a:pt x="1683" y="2725"/>
                    </a:lnTo>
                    <a:lnTo>
                      <a:pt x="1683" y="2723"/>
                    </a:lnTo>
                    <a:lnTo>
                      <a:pt x="1687" y="2723"/>
                    </a:lnTo>
                    <a:lnTo>
                      <a:pt x="1687" y="2721"/>
                    </a:lnTo>
                    <a:lnTo>
                      <a:pt x="1690" y="2721"/>
                    </a:lnTo>
                    <a:lnTo>
                      <a:pt x="1690" y="2720"/>
                    </a:lnTo>
                    <a:lnTo>
                      <a:pt x="1693" y="2720"/>
                    </a:lnTo>
                    <a:lnTo>
                      <a:pt x="1693" y="2718"/>
                    </a:lnTo>
                    <a:lnTo>
                      <a:pt x="1697" y="2718"/>
                    </a:lnTo>
                    <a:lnTo>
                      <a:pt x="1697" y="2716"/>
                    </a:lnTo>
                    <a:lnTo>
                      <a:pt x="1700" y="2716"/>
                    </a:lnTo>
                    <a:lnTo>
                      <a:pt x="1700" y="2715"/>
                    </a:lnTo>
                    <a:lnTo>
                      <a:pt x="1703" y="2715"/>
                    </a:lnTo>
                    <a:lnTo>
                      <a:pt x="1703" y="2713"/>
                    </a:lnTo>
                    <a:lnTo>
                      <a:pt x="1707" y="2713"/>
                    </a:lnTo>
                    <a:lnTo>
                      <a:pt x="1707" y="2711"/>
                    </a:lnTo>
                    <a:lnTo>
                      <a:pt x="1710" y="2711"/>
                    </a:lnTo>
                    <a:lnTo>
                      <a:pt x="1710" y="2710"/>
                    </a:lnTo>
                    <a:lnTo>
                      <a:pt x="1713" y="2710"/>
                    </a:lnTo>
                    <a:lnTo>
                      <a:pt x="1713" y="2708"/>
                    </a:lnTo>
                    <a:lnTo>
                      <a:pt x="1717" y="2708"/>
                    </a:lnTo>
                    <a:lnTo>
                      <a:pt x="1717" y="2706"/>
                    </a:lnTo>
                    <a:lnTo>
                      <a:pt x="1720" y="2706"/>
                    </a:lnTo>
                    <a:lnTo>
                      <a:pt x="1720" y="2705"/>
                    </a:lnTo>
                    <a:lnTo>
                      <a:pt x="1723" y="2705"/>
                    </a:lnTo>
                    <a:lnTo>
                      <a:pt x="1723" y="2703"/>
                    </a:lnTo>
                    <a:lnTo>
                      <a:pt x="1727" y="2703"/>
                    </a:lnTo>
                    <a:lnTo>
                      <a:pt x="1727" y="2701"/>
                    </a:lnTo>
                    <a:lnTo>
                      <a:pt x="1730" y="2701"/>
                    </a:lnTo>
                    <a:lnTo>
                      <a:pt x="1730" y="2700"/>
                    </a:lnTo>
                    <a:lnTo>
                      <a:pt x="1733" y="2700"/>
                    </a:lnTo>
                    <a:lnTo>
                      <a:pt x="1733" y="2698"/>
                    </a:lnTo>
                    <a:lnTo>
                      <a:pt x="1737" y="2698"/>
                    </a:lnTo>
                    <a:lnTo>
                      <a:pt x="1737" y="2696"/>
                    </a:lnTo>
                    <a:lnTo>
                      <a:pt x="1740" y="2696"/>
                    </a:lnTo>
                    <a:lnTo>
                      <a:pt x="1740" y="2695"/>
                    </a:lnTo>
                    <a:lnTo>
                      <a:pt x="1743" y="2695"/>
                    </a:lnTo>
                    <a:lnTo>
                      <a:pt x="1743" y="2693"/>
                    </a:lnTo>
                    <a:lnTo>
                      <a:pt x="1747" y="2693"/>
                    </a:lnTo>
                    <a:lnTo>
                      <a:pt x="1747" y="2691"/>
                    </a:lnTo>
                    <a:lnTo>
                      <a:pt x="1750" y="2691"/>
                    </a:lnTo>
                    <a:lnTo>
                      <a:pt x="1750" y="2690"/>
                    </a:lnTo>
                    <a:lnTo>
                      <a:pt x="1753" y="2690"/>
                    </a:lnTo>
                    <a:lnTo>
                      <a:pt x="1753" y="2688"/>
                    </a:lnTo>
                    <a:lnTo>
                      <a:pt x="1757" y="2688"/>
                    </a:lnTo>
                    <a:lnTo>
                      <a:pt x="1757" y="2686"/>
                    </a:lnTo>
                    <a:lnTo>
                      <a:pt x="1760" y="2686"/>
                    </a:lnTo>
                    <a:lnTo>
                      <a:pt x="1760" y="2685"/>
                    </a:lnTo>
                    <a:lnTo>
                      <a:pt x="1763" y="2685"/>
                    </a:lnTo>
                    <a:lnTo>
                      <a:pt x="1763" y="2683"/>
                    </a:lnTo>
                    <a:lnTo>
                      <a:pt x="1767" y="2683"/>
                    </a:lnTo>
                    <a:lnTo>
                      <a:pt x="1767" y="2681"/>
                    </a:lnTo>
                    <a:lnTo>
                      <a:pt x="1770" y="2681"/>
                    </a:lnTo>
                    <a:lnTo>
                      <a:pt x="1770" y="2680"/>
                    </a:lnTo>
                    <a:lnTo>
                      <a:pt x="1773" y="2680"/>
                    </a:lnTo>
                    <a:lnTo>
                      <a:pt x="1773" y="2678"/>
                    </a:lnTo>
                    <a:lnTo>
                      <a:pt x="1777" y="2678"/>
                    </a:lnTo>
                    <a:lnTo>
                      <a:pt x="1777" y="2676"/>
                    </a:lnTo>
                    <a:lnTo>
                      <a:pt x="1780" y="2676"/>
                    </a:lnTo>
                    <a:lnTo>
                      <a:pt x="1780" y="2675"/>
                    </a:lnTo>
                    <a:lnTo>
                      <a:pt x="1782" y="2675"/>
                    </a:lnTo>
                    <a:lnTo>
                      <a:pt x="1782" y="2673"/>
                    </a:lnTo>
                    <a:lnTo>
                      <a:pt x="1785" y="2673"/>
                    </a:lnTo>
                    <a:lnTo>
                      <a:pt x="1785" y="2671"/>
                    </a:lnTo>
                    <a:lnTo>
                      <a:pt x="1788" y="2671"/>
                    </a:lnTo>
                    <a:lnTo>
                      <a:pt x="1788" y="2670"/>
                    </a:lnTo>
                    <a:lnTo>
                      <a:pt x="1792" y="2670"/>
                    </a:lnTo>
                    <a:lnTo>
                      <a:pt x="1792" y="2668"/>
                    </a:lnTo>
                    <a:lnTo>
                      <a:pt x="1795" y="2668"/>
                    </a:lnTo>
                    <a:lnTo>
                      <a:pt x="1795" y="2666"/>
                    </a:lnTo>
                    <a:lnTo>
                      <a:pt x="1798" y="2666"/>
                    </a:lnTo>
                    <a:lnTo>
                      <a:pt x="1798" y="2665"/>
                    </a:lnTo>
                    <a:lnTo>
                      <a:pt x="1802" y="2665"/>
                    </a:lnTo>
                    <a:lnTo>
                      <a:pt x="1802" y="2663"/>
                    </a:lnTo>
                    <a:lnTo>
                      <a:pt x="1805" y="2663"/>
                    </a:lnTo>
                    <a:lnTo>
                      <a:pt x="1805" y="2661"/>
                    </a:lnTo>
                    <a:lnTo>
                      <a:pt x="1808" y="2661"/>
                    </a:lnTo>
                    <a:lnTo>
                      <a:pt x="1808" y="2660"/>
                    </a:lnTo>
                    <a:lnTo>
                      <a:pt x="1812" y="2660"/>
                    </a:lnTo>
                    <a:lnTo>
                      <a:pt x="1812" y="2658"/>
                    </a:lnTo>
                    <a:lnTo>
                      <a:pt x="1815" y="2658"/>
                    </a:lnTo>
                    <a:lnTo>
                      <a:pt x="1815" y="2656"/>
                    </a:lnTo>
                    <a:lnTo>
                      <a:pt x="1817" y="2656"/>
                    </a:lnTo>
                    <a:lnTo>
                      <a:pt x="1817" y="2655"/>
                    </a:lnTo>
                    <a:lnTo>
                      <a:pt x="1820" y="2655"/>
                    </a:lnTo>
                    <a:lnTo>
                      <a:pt x="1820" y="2653"/>
                    </a:lnTo>
                    <a:lnTo>
                      <a:pt x="1823" y="2653"/>
                    </a:lnTo>
                    <a:lnTo>
                      <a:pt x="1823" y="2651"/>
                    </a:lnTo>
                    <a:lnTo>
                      <a:pt x="1827" y="2651"/>
                    </a:lnTo>
                    <a:lnTo>
                      <a:pt x="1827" y="2650"/>
                    </a:lnTo>
                    <a:lnTo>
                      <a:pt x="1830" y="2650"/>
                    </a:lnTo>
                    <a:lnTo>
                      <a:pt x="1830" y="2648"/>
                    </a:lnTo>
                    <a:lnTo>
                      <a:pt x="1833" y="2648"/>
                    </a:lnTo>
                    <a:lnTo>
                      <a:pt x="1833" y="2646"/>
                    </a:lnTo>
                    <a:lnTo>
                      <a:pt x="1837" y="2646"/>
                    </a:lnTo>
                    <a:lnTo>
                      <a:pt x="1837" y="2645"/>
                    </a:lnTo>
                    <a:lnTo>
                      <a:pt x="1840" y="2645"/>
                    </a:lnTo>
                    <a:lnTo>
                      <a:pt x="1840" y="2643"/>
                    </a:lnTo>
                    <a:lnTo>
                      <a:pt x="1843" y="2643"/>
                    </a:lnTo>
                    <a:lnTo>
                      <a:pt x="1843" y="2641"/>
                    </a:lnTo>
                    <a:lnTo>
                      <a:pt x="1845" y="2641"/>
                    </a:lnTo>
                    <a:lnTo>
                      <a:pt x="1845" y="2640"/>
                    </a:lnTo>
                    <a:lnTo>
                      <a:pt x="1848" y="2640"/>
                    </a:lnTo>
                    <a:lnTo>
                      <a:pt x="1848" y="2638"/>
                    </a:lnTo>
                    <a:lnTo>
                      <a:pt x="1852" y="2638"/>
                    </a:lnTo>
                    <a:lnTo>
                      <a:pt x="1852" y="2636"/>
                    </a:lnTo>
                    <a:lnTo>
                      <a:pt x="1855" y="2636"/>
                    </a:lnTo>
                    <a:lnTo>
                      <a:pt x="1855" y="2635"/>
                    </a:lnTo>
                    <a:lnTo>
                      <a:pt x="1858" y="2635"/>
                    </a:lnTo>
                    <a:lnTo>
                      <a:pt x="1858" y="2633"/>
                    </a:lnTo>
                    <a:lnTo>
                      <a:pt x="1862" y="2633"/>
                    </a:lnTo>
                    <a:lnTo>
                      <a:pt x="1862" y="2631"/>
                    </a:lnTo>
                    <a:lnTo>
                      <a:pt x="1863" y="2631"/>
                    </a:lnTo>
                    <a:lnTo>
                      <a:pt x="1863" y="2630"/>
                    </a:lnTo>
                    <a:lnTo>
                      <a:pt x="1867" y="2630"/>
                    </a:lnTo>
                    <a:lnTo>
                      <a:pt x="1867" y="2628"/>
                    </a:lnTo>
                    <a:lnTo>
                      <a:pt x="1870" y="2628"/>
                    </a:lnTo>
                    <a:lnTo>
                      <a:pt x="1870" y="2626"/>
                    </a:lnTo>
                    <a:lnTo>
                      <a:pt x="1873" y="2626"/>
                    </a:lnTo>
                    <a:lnTo>
                      <a:pt x="1873" y="2625"/>
                    </a:lnTo>
                    <a:lnTo>
                      <a:pt x="1877" y="2625"/>
                    </a:lnTo>
                    <a:lnTo>
                      <a:pt x="1877" y="2623"/>
                    </a:lnTo>
                    <a:lnTo>
                      <a:pt x="1880" y="2623"/>
                    </a:lnTo>
                    <a:lnTo>
                      <a:pt x="1880" y="2621"/>
                    </a:lnTo>
                    <a:lnTo>
                      <a:pt x="1882" y="2621"/>
                    </a:lnTo>
                    <a:lnTo>
                      <a:pt x="1882" y="2620"/>
                    </a:lnTo>
                    <a:lnTo>
                      <a:pt x="1885" y="2620"/>
                    </a:lnTo>
                    <a:lnTo>
                      <a:pt x="1885" y="2618"/>
                    </a:lnTo>
                    <a:lnTo>
                      <a:pt x="1888" y="2618"/>
                    </a:lnTo>
                    <a:lnTo>
                      <a:pt x="1888" y="2616"/>
                    </a:lnTo>
                    <a:lnTo>
                      <a:pt x="1892" y="2616"/>
                    </a:lnTo>
                    <a:lnTo>
                      <a:pt x="1892" y="2615"/>
                    </a:lnTo>
                    <a:lnTo>
                      <a:pt x="1895" y="2615"/>
                    </a:lnTo>
                    <a:lnTo>
                      <a:pt x="1895" y="2613"/>
                    </a:lnTo>
                    <a:lnTo>
                      <a:pt x="1898" y="2613"/>
                    </a:lnTo>
                    <a:lnTo>
                      <a:pt x="1898" y="2611"/>
                    </a:lnTo>
                    <a:lnTo>
                      <a:pt x="1900" y="2611"/>
                    </a:lnTo>
                    <a:lnTo>
                      <a:pt x="1900" y="2610"/>
                    </a:lnTo>
                    <a:lnTo>
                      <a:pt x="1903" y="2610"/>
                    </a:lnTo>
                    <a:lnTo>
                      <a:pt x="1903" y="2608"/>
                    </a:lnTo>
                    <a:lnTo>
                      <a:pt x="1907" y="2608"/>
                    </a:lnTo>
                    <a:lnTo>
                      <a:pt x="1907" y="2606"/>
                    </a:lnTo>
                    <a:lnTo>
                      <a:pt x="1910" y="2606"/>
                    </a:lnTo>
                    <a:lnTo>
                      <a:pt x="1910" y="2605"/>
                    </a:lnTo>
                    <a:lnTo>
                      <a:pt x="1913" y="2605"/>
                    </a:lnTo>
                    <a:lnTo>
                      <a:pt x="1913" y="2603"/>
                    </a:lnTo>
                    <a:lnTo>
                      <a:pt x="1915" y="2603"/>
                    </a:lnTo>
                    <a:lnTo>
                      <a:pt x="1915" y="2601"/>
                    </a:lnTo>
                    <a:lnTo>
                      <a:pt x="1918" y="2601"/>
                    </a:lnTo>
                    <a:lnTo>
                      <a:pt x="1918" y="2600"/>
                    </a:lnTo>
                    <a:lnTo>
                      <a:pt x="1922" y="2600"/>
                    </a:lnTo>
                    <a:lnTo>
                      <a:pt x="1922" y="2598"/>
                    </a:lnTo>
                    <a:lnTo>
                      <a:pt x="1925" y="2598"/>
                    </a:lnTo>
                    <a:lnTo>
                      <a:pt x="1925" y="2596"/>
                    </a:lnTo>
                    <a:lnTo>
                      <a:pt x="1927" y="2596"/>
                    </a:lnTo>
                    <a:lnTo>
                      <a:pt x="1927" y="2595"/>
                    </a:lnTo>
                    <a:lnTo>
                      <a:pt x="1930" y="2595"/>
                    </a:lnTo>
                    <a:lnTo>
                      <a:pt x="1930" y="2593"/>
                    </a:lnTo>
                    <a:lnTo>
                      <a:pt x="1933" y="2593"/>
                    </a:lnTo>
                    <a:lnTo>
                      <a:pt x="1933" y="2591"/>
                    </a:lnTo>
                    <a:lnTo>
                      <a:pt x="1937" y="2591"/>
                    </a:lnTo>
                    <a:lnTo>
                      <a:pt x="1937" y="2590"/>
                    </a:lnTo>
                    <a:lnTo>
                      <a:pt x="1940" y="2590"/>
                    </a:lnTo>
                    <a:lnTo>
                      <a:pt x="1940" y="2588"/>
                    </a:lnTo>
                    <a:lnTo>
                      <a:pt x="1942" y="2588"/>
                    </a:lnTo>
                    <a:lnTo>
                      <a:pt x="1942" y="2586"/>
                    </a:lnTo>
                    <a:lnTo>
                      <a:pt x="1945" y="2586"/>
                    </a:lnTo>
                    <a:lnTo>
                      <a:pt x="1945" y="2585"/>
                    </a:lnTo>
                    <a:lnTo>
                      <a:pt x="1948" y="2585"/>
                    </a:lnTo>
                    <a:lnTo>
                      <a:pt x="1948" y="2583"/>
                    </a:lnTo>
                    <a:lnTo>
                      <a:pt x="1952" y="2583"/>
                    </a:lnTo>
                    <a:lnTo>
                      <a:pt x="1952" y="2581"/>
                    </a:lnTo>
                    <a:lnTo>
                      <a:pt x="1953" y="2581"/>
                    </a:lnTo>
                    <a:lnTo>
                      <a:pt x="1953" y="2580"/>
                    </a:lnTo>
                    <a:lnTo>
                      <a:pt x="1957" y="2580"/>
                    </a:lnTo>
                    <a:lnTo>
                      <a:pt x="1957" y="2578"/>
                    </a:lnTo>
                    <a:lnTo>
                      <a:pt x="1960" y="2578"/>
                    </a:lnTo>
                    <a:lnTo>
                      <a:pt x="1960" y="2576"/>
                    </a:lnTo>
                    <a:lnTo>
                      <a:pt x="1963" y="2576"/>
                    </a:lnTo>
                    <a:lnTo>
                      <a:pt x="1963" y="2575"/>
                    </a:lnTo>
                    <a:lnTo>
                      <a:pt x="1965" y="2575"/>
                    </a:lnTo>
                    <a:lnTo>
                      <a:pt x="1965" y="2573"/>
                    </a:lnTo>
                    <a:lnTo>
                      <a:pt x="1968" y="2573"/>
                    </a:lnTo>
                    <a:lnTo>
                      <a:pt x="1968" y="2571"/>
                    </a:lnTo>
                    <a:lnTo>
                      <a:pt x="1972" y="2571"/>
                    </a:lnTo>
                    <a:lnTo>
                      <a:pt x="1972" y="2570"/>
                    </a:lnTo>
                    <a:lnTo>
                      <a:pt x="1975" y="2570"/>
                    </a:lnTo>
                    <a:lnTo>
                      <a:pt x="1975" y="2568"/>
                    </a:lnTo>
                    <a:lnTo>
                      <a:pt x="1977" y="2568"/>
                    </a:lnTo>
                    <a:lnTo>
                      <a:pt x="1977" y="2566"/>
                    </a:lnTo>
                    <a:lnTo>
                      <a:pt x="1980" y="2566"/>
                    </a:lnTo>
                    <a:lnTo>
                      <a:pt x="1980" y="2565"/>
                    </a:lnTo>
                    <a:lnTo>
                      <a:pt x="1983" y="2565"/>
                    </a:lnTo>
                    <a:lnTo>
                      <a:pt x="1983" y="2563"/>
                    </a:lnTo>
                    <a:lnTo>
                      <a:pt x="1987" y="2563"/>
                    </a:lnTo>
                    <a:lnTo>
                      <a:pt x="1987" y="2561"/>
                    </a:lnTo>
                    <a:lnTo>
                      <a:pt x="1988" y="2561"/>
                    </a:lnTo>
                    <a:lnTo>
                      <a:pt x="1988" y="2560"/>
                    </a:lnTo>
                    <a:lnTo>
                      <a:pt x="1992" y="2560"/>
                    </a:lnTo>
                    <a:lnTo>
                      <a:pt x="1992" y="2558"/>
                    </a:lnTo>
                    <a:lnTo>
                      <a:pt x="1995" y="2558"/>
                    </a:lnTo>
                    <a:lnTo>
                      <a:pt x="1995" y="2556"/>
                    </a:lnTo>
                    <a:lnTo>
                      <a:pt x="1997" y="2556"/>
                    </a:lnTo>
                    <a:lnTo>
                      <a:pt x="1997" y="2555"/>
                    </a:lnTo>
                    <a:lnTo>
                      <a:pt x="2000" y="2555"/>
                    </a:lnTo>
                    <a:lnTo>
                      <a:pt x="2000" y="2553"/>
                    </a:lnTo>
                    <a:lnTo>
                      <a:pt x="2003" y="2553"/>
                    </a:lnTo>
                    <a:lnTo>
                      <a:pt x="2003" y="2551"/>
                    </a:lnTo>
                    <a:lnTo>
                      <a:pt x="2005" y="2551"/>
                    </a:lnTo>
                    <a:lnTo>
                      <a:pt x="2005" y="2550"/>
                    </a:lnTo>
                    <a:lnTo>
                      <a:pt x="2008" y="2550"/>
                    </a:lnTo>
                    <a:lnTo>
                      <a:pt x="2008" y="2548"/>
                    </a:lnTo>
                    <a:lnTo>
                      <a:pt x="2012" y="2548"/>
                    </a:lnTo>
                    <a:lnTo>
                      <a:pt x="2012" y="2546"/>
                    </a:lnTo>
                    <a:lnTo>
                      <a:pt x="2013" y="2546"/>
                    </a:lnTo>
                    <a:lnTo>
                      <a:pt x="2013" y="2545"/>
                    </a:lnTo>
                    <a:lnTo>
                      <a:pt x="2017" y="2545"/>
                    </a:lnTo>
                    <a:lnTo>
                      <a:pt x="2017" y="2543"/>
                    </a:lnTo>
                    <a:lnTo>
                      <a:pt x="2020" y="2543"/>
                    </a:lnTo>
                    <a:lnTo>
                      <a:pt x="2020" y="2541"/>
                    </a:lnTo>
                    <a:lnTo>
                      <a:pt x="2022" y="2541"/>
                    </a:lnTo>
                    <a:lnTo>
                      <a:pt x="2022" y="2540"/>
                    </a:lnTo>
                    <a:lnTo>
                      <a:pt x="2025" y="2540"/>
                    </a:lnTo>
                    <a:lnTo>
                      <a:pt x="2025" y="2538"/>
                    </a:lnTo>
                    <a:lnTo>
                      <a:pt x="2028" y="2538"/>
                    </a:lnTo>
                    <a:lnTo>
                      <a:pt x="2028" y="2536"/>
                    </a:lnTo>
                    <a:lnTo>
                      <a:pt x="2030" y="2536"/>
                    </a:lnTo>
                    <a:lnTo>
                      <a:pt x="2030" y="2535"/>
                    </a:lnTo>
                    <a:lnTo>
                      <a:pt x="2033" y="2535"/>
                    </a:lnTo>
                    <a:lnTo>
                      <a:pt x="2033" y="2533"/>
                    </a:lnTo>
                    <a:lnTo>
                      <a:pt x="2037" y="2533"/>
                    </a:lnTo>
                    <a:lnTo>
                      <a:pt x="2037" y="2531"/>
                    </a:lnTo>
                    <a:lnTo>
                      <a:pt x="2040" y="2531"/>
                    </a:lnTo>
                    <a:lnTo>
                      <a:pt x="2040" y="2530"/>
                    </a:lnTo>
                    <a:lnTo>
                      <a:pt x="2042" y="2530"/>
                    </a:lnTo>
                    <a:lnTo>
                      <a:pt x="2042" y="2528"/>
                    </a:lnTo>
                    <a:lnTo>
                      <a:pt x="2045" y="2528"/>
                    </a:lnTo>
                    <a:lnTo>
                      <a:pt x="2045" y="2526"/>
                    </a:lnTo>
                    <a:lnTo>
                      <a:pt x="2048" y="2526"/>
                    </a:lnTo>
                    <a:lnTo>
                      <a:pt x="2048" y="2525"/>
                    </a:lnTo>
                    <a:lnTo>
                      <a:pt x="2050" y="2525"/>
                    </a:lnTo>
                    <a:lnTo>
                      <a:pt x="2050" y="2523"/>
                    </a:lnTo>
                    <a:lnTo>
                      <a:pt x="2053" y="2523"/>
                    </a:lnTo>
                    <a:lnTo>
                      <a:pt x="2053" y="2521"/>
                    </a:lnTo>
                    <a:lnTo>
                      <a:pt x="2057" y="2521"/>
                    </a:lnTo>
                    <a:lnTo>
                      <a:pt x="2057" y="2520"/>
                    </a:lnTo>
                    <a:lnTo>
                      <a:pt x="2058" y="2520"/>
                    </a:lnTo>
                    <a:lnTo>
                      <a:pt x="2058" y="2518"/>
                    </a:lnTo>
                    <a:lnTo>
                      <a:pt x="2062" y="2518"/>
                    </a:lnTo>
                    <a:lnTo>
                      <a:pt x="2062" y="2516"/>
                    </a:lnTo>
                    <a:lnTo>
                      <a:pt x="2065" y="2516"/>
                    </a:lnTo>
                    <a:lnTo>
                      <a:pt x="2065" y="2515"/>
                    </a:lnTo>
                    <a:lnTo>
                      <a:pt x="2067" y="2515"/>
                    </a:lnTo>
                    <a:lnTo>
                      <a:pt x="2067" y="2513"/>
                    </a:lnTo>
                    <a:lnTo>
                      <a:pt x="2070" y="2513"/>
                    </a:lnTo>
                    <a:lnTo>
                      <a:pt x="2070" y="2511"/>
                    </a:lnTo>
                    <a:lnTo>
                      <a:pt x="2072" y="2511"/>
                    </a:lnTo>
                    <a:lnTo>
                      <a:pt x="2072" y="2510"/>
                    </a:lnTo>
                    <a:lnTo>
                      <a:pt x="2075" y="2510"/>
                    </a:lnTo>
                    <a:lnTo>
                      <a:pt x="2075" y="2508"/>
                    </a:lnTo>
                    <a:lnTo>
                      <a:pt x="2078" y="2508"/>
                    </a:lnTo>
                    <a:lnTo>
                      <a:pt x="2078" y="2506"/>
                    </a:lnTo>
                    <a:lnTo>
                      <a:pt x="2080" y="2506"/>
                    </a:lnTo>
                    <a:lnTo>
                      <a:pt x="2080" y="2505"/>
                    </a:lnTo>
                    <a:lnTo>
                      <a:pt x="2083" y="2505"/>
                    </a:lnTo>
                    <a:lnTo>
                      <a:pt x="2083" y="2503"/>
                    </a:lnTo>
                    <a:lnTo>
                      <a:pt x="2087" y="2503"/>
                    </a:lnTo>
                    <a:lnTo>
                      <a:pt x="2087" y="2501"/>
                    </a:lnTo>
                    <a:lnTo>
                      <a:pt x="2088" y="2501"/>
                    </a:lnTo>
                    <a:lnTo>
                      <a:pt x="2088" y="2500"/>
                    </a:lnTo>
                    <a:lnTo>
                      <a:pt x="2092" y="2500"/>
                    </a:lnTo>
                    <a:lnTo>
                      <a:pt x="2092" y="2498"/>
                    </a:lnTo>
                    <a:lnTo>
                      <a:pt x="2093" y="2498"/>
                    </a:lnTo>
                    <a:lnTo>
                      <a:pt x="2093" y="2496"/>
                    </a:lnTo>
                    <a:lnTo>
                      <a:pt x="2097" y="2496"/>
                    </a:lnTo>
                    <a:lnTo>
                      <a:pt x="2097" y="2495"/>
                    </a:lnTo>
                    <a:lnTo>
                      <a:pt x="2100" y="2495"/>
                    </a:lnTo>
                    <a:lnTo>
                      <a:pt x="2100" y="2493"/>
                    </a:lnTo>
                    <a:lnTo>
                      <a:pt x="2102" y="2493"/>
                    </a:lnTo>
                    <a:lnTo>
                      <a:pt x="2102" y="2491"/>
                    </a:lnTo>
                    <a:lnTo>
                      <a:pt x="2105" y="2491"/>
                    </a:lnTo>
                    <a:lnTo>
                      <a:pt x="2105" y="2490"/>
                    </a:lnTo>
                    <a:lnTo>
                      <a:pt x="2107" y="2490"/>
                    </a:lnTo>
                    <a:lnTo>
                      <a:pt x="2107" y="2488"/>
                    </a:lnTo>
                    <a:lnTo>
                      <a:pt x="2110" y="2488"/>
                    </a:lnTo>
                    <a:lnTo>
                      <a:pt x="2110" y="2486"/>
                    </a:lnTo>
                    <a:lnTo>
                      <a:pt x="2113" y="2486"/>
                    </a:lnTo>
                    <a:lnTo>
                      <a:pt x="2113" y="2485"/>
                    </a:lnTo>
                    <a:lnTo>
                      <a:pt x="2115" y="2485"/>
                    </a:lnTo>
                    <a:lnTo>
                      <a:pt x="2115" y="2483"/>
                    </a:lnTo>
                    <a:lnTo>
                      <a:pt x="2118" y="2483"/>
                    </a:lnTo>
                    <a:lnTo>
                      <a:pt x="2118" y="2481"/>
                    </a:lnTo>
                    <a:lnTo>
                      <a:pt x="2122" y="2481"/>
                    </a:lnTo>
                    <a:lnTo>
                      <a:pt x="2122" y="2480"/>
                    </a:lnTo>
                    <a:lnTo>
                      <a:pt x="2123" y="2480"/>
                    </a:lnTo>
                    <a:lnTo>
                      <a:pt x="2123" y="2478"/>
                    </a:lnTo>
                    <a:lnTo>
                      <a:pt x="2127" y="2478"/>
                    </a:lnTo>
                    <a:lnTo>
                      <a:pt x="2127" y="2476"/>
                    </a:lnTo>
                    <a:lnTo>
                      <a:pt x="2128" y="2476"/>
                    </a:lnTo>
                    <a:lnTo>
                      <a:pt x="2128" y="2475"/>
                    </a:lnTo>
                    <a:lnTo>
                      <a:pt x="2132" y="2475"/>
                    </a:lnTo>
                    <a:lnTo>
                      <a:pt x="2132" y="2473"/>
                    </a:lnTo>
                    <a:lnTo>
                      <a:pt x="2135" y="2473"/>
                    </a:lnTo>
                    <a:lnTo>
                      <a:pt x="2135" y="2471"/>
                    </a:lnTo>
                    <a:lnTo>
                      <a:pt x="2137" y="2471"/>
                    </a:lnTo>
                    <a:lnTo>
                      <a:pt x="2137" y="2470"/>
                    </a:lnTo>
                    <a:lnTo>
                      <a:pt x="2140" y="2470"/>
                    </a:lnTo>
                    <a:lnTo>
                      <a:pt x="2140" y="2468"/>
                    </a:lnTo>
                    <a:lnTo>
                      <a:pt x="2142" y="2468"/>
                    </a:lnTo>
                    <a:lnTo>
                      <a:pt x="2142" y="2466"/>
                    </a:lnTo>
                    <a:lnTo>
                      <a:pt x="2145" y="2466"/>
                    </a:lnTo>
                    <a:lnTo>
                      <a:pt x="2145" y="2465"/>
                    </a:lnTo>
                    <a:lnTo>
                      <a:pt x="2147" y="2465"/>
                    </a:lnTo>
                    <a:lnTo>
                      <a:pt x="2147" y="2463"/>
                    </a:lnTo>
                    <a:lnTo>
                      <a:pt x="2150" y="2463"/>
                    </a:lnTo>
                    <a:lnTo>
                      <a:pt x="2150" y="2461"/>
                    </a:lnTo>
                    <a:lnTo>
                      <a:pt x="2152" y="2461"/>
                    </a:lnTo>
                    <a:lnTo>
                      <a:pt x="2152" y="2460"/>
                    </a:lnTo>
                    <a:lnTo>
                      <a:pt x="2155" y="2460"/>
                    </a:lnTo>
                    <a:lnTo>
                      <a:pt x="2155" y="2458"/>
                    </a:lnTo>
                    <a:lnTo>
                      <a:pt x="2158" y="2458"/>
                    </a:lnTo>
                    <a:lnTo>
                      <a:pt x="2158" y="2456"/>
                    </a:lnTo>
                    <a:lnTo>
                      <a:pt x="2160" y="2456"/>
                    </a:lnTo>
                    <a:lnTo>
                      <a:pt x="2160" y="2455"/>
                    </a:lnTo>
                    <a:lnTo>
                      <a:pt x="2163" y="2455"/>
                    </a:lnTo>
                    <a:lnTo>
                      <a:pt x="2163" y="2453"/>
                    </a:lnTo>
                    <a:lnTo>
                      <a:pt x="2165" y="2453"/>
                    </a:lnTo>
                    <a:lnTo>
                      <a:pt x="2165" y="2451"/>
                    </a:lnTo>
                    <a:lnTo>
                      <a:pt x="2168" y="2451"/>
                    </a:lnTo>
                    <a:lnTo>
                      <a:pt x="2168" y="2450"/>
                    </a:lnTo>
                    <a:lnTo>
                      <a:pt x="2170" y="2450"/>
                    </a:lnTo>
                    <a:lnTo>
                      <a:pt x="2170" y="2448"/>
                    </a:lnTo>
                    <a:lnTo>
                      <a:pt x="2173" y="2448"/>
                    </a:lnTo>
                    <a:lnTo>
                      <a:pt x="2173" y="2446"/>
                    </a:lnTo>
                    <a:lnTo>
                      <a:pt x="2175" y="2446"/>
                    </a:lnTo>
                    <a:lnTo>
                      <a:pt x="2175" y="2445"/>
                    </a:lnTo>
                    <a:lnTo>
                      <a:pt x="2178" y="2445"/>
                    </a:lnTo>
                    <a:lnTo>
                      <a:pt x="2178" y="2443"/>
                    </a:lnTo>
                    <a:lnTo>
                      <a:pt x="2182" y="2443"/>
                    </a:lnTo>
                    <a:lnTo>
                      <a:pt x="2182" y="2441"/>
                    </a:lnTo>
                    <a:lnTo>
                      <a:pt x="2183" y="2441"/>
                    </a:lnTo>
                    <a:lnTo>
                      <a:pt x="2183" y="2440"/>
                    </a:lnTo>
                    <a:lnTo>
                      <a:pt x="2187" y="2440"/>
                    </a:lnTo>
                    <a:lnTo>
                      <a:pt x="2187" y="2438"/>
                    </a:lnTo>
                    <a:lnTo>
                      <a:pt x="2188" y="2438"/>
                    </a:lnTo>
                    <a:lnTo>
                      <a:pt x="2188" y="2436"/>
                    </a:lnTo>
                    <a:lnTo>
                      <a:pt x="2192" y="2436"/>
                    </a:lnTo>
                    <a:lnTo>
                      <a:pt x="2192" y="2435"/>
                    </a:lnTo>
                    <a:lnTo>
                      <a:pt x="2193" y="2435"/>
                    </a:lnTo>
                    <a:lnTo>
                      <a:pt x="2193" y="2433"/>
                    </a:lnTo>
                    <a:lnTo>
                      <a:pt x="2197" y="2433"/>
                    </a:lnTo>
                    <a:lnTo>
                      <a:pt x="2197" y="2431"/>
                    </a:lnTo>
                    <a:lnTo>
                      <a:pt x="2200" y="2431"/>
                    </a:lnTo>
                    <a:lnTo>
                      <a:pt x="2200" y="2430"/>
                    </a:lnTo>
                    <a:lnTo>
                      <a:pt x="2202" y="2430"/>
                    </a:lnTo>
                    <a:lnTo>
                      <a:pt x="2202" y="2428"/>
                    </a:lnTo>
                    <a:lnTo>
                      <a:pt x="2205" y="2428"/>
                    </a:lnTo>
                    <a:lnTo>
                      <a:pt x="2205" y="2426"/>
                    </a:lnTo>
                    <a:lnTo>
                      <a:pt x="2207" y="2426"/>
                    </a:lnTo>
                    <a:lnTo>
                      <a:pt x="2207" y="2425"/>
                    </a:lnTo>
                    <a:lnTo>
                      <a:pt x="2210" y="2425"/>
                    </a:lnTo>
                    <a:lnTo>
                      <a:pt x="2210" y="2423"/>
                    </a:lnTo>
                    <a:lnTo>
                      <a:pt x="2212" y="2423"/>
                    </a:lnTo>
                    <a:lnTo>
                      <a:pt x="2212" y="2421"/>
                    </a:lnTo>
                    <a:lnTo>
                      <a:pt x="2215" y="2421"/>
                    </a:lnTo>
                    <a:lnTo>
                      <a:pt x="2215" y="2420"/>
                    </a:lnTo>
                    <a:lnTo>
                      <a:pt x="2217" y="2420"/>
                    </a:lnTo>
                    <a:lnTo>
                      <a:pt x="2217" y="2418"/>
                    </a:lnTo>
                    <a:lnTo>
                      <a:pt x="2220" y="2418"/>
                    </a:lnTo>
                    <a:lnTo>
                      <a:pt x="2220" y="2416"/>
                    </a:lnTo>
                    <a:lnTo>
                      <a:pt x="2222" y="2416"/>
                    </a:lnTo>
                    <a:lnTo>
                      <a:pt x="2222" y="2415"/>
                    </a:lnTo>
                    <a:lnTo>
                      <a:pt x="2225" y="2415"/>
                    </a:lnTo>
                    <a:lnTo>
                      <a:pt x="2225" y="2413"/>
                    </a:lnTo>
                    <a:lnTo>
                      <a:pt x="2227" y="2413"/>
                    </a:lnTo>
                    <a:lnTo>
                      <a:pt x="2227" y="2411"/>
                    </a:lnTo>
                    <a:lnTo>
                      <a:pt x="2230" y="2411"/>
                    </a:lnTo>
                    <a:lnTo>
                      <a:pt x="2230" y="2410"/>
                    </a:lnTo>
                    <a:lnTo>
                      <a:pt x="2232" y="2410"/>
                    </a:lnTo>
                    <a:lnTo>
                      <a:pt x="2232" y="2408"/>
                    </a:lnTo>
                    <a:lnTo>
                      <a:pt x="2235" y="2408"/>
                    </a:lnTo>
                    <a:lnTo>
                      <a:pt x="2235" y="2406"/>
                    </a:lnTo>
                    <a:lnTo>
                      <a:pt x="2237" y="2406"/>
                    </a:lnTo>
                    <a:lnTo>
                      <a:pt x="2237" y="2405"/>
                    </a:lnTo>
                    <a:lnTo>
                      <a:pt x="2240" y="2405"/>
                    </a:lnTo>
                    <a:lnTo>
                      <a:pt x="2240" y="2403"/>
                    </a:lnTo>
                    <a:lnTo>
                      <a:pt x="2242" y="2403"/>
                    </a:lnTo>
                    <a:lnTo>
                      <a:pt x="2242" y="2401"/>
                    </a:lnTo>
                    <a:lnTo>
                      <a:pt x="2245" y="2401"/>
                    </a:lnTo>
                    <a:lnTo>
                      <a:pt x="2245" y="2400"/>
                    </a:lnTo>
                    <a:lnTo>
                      <a:pt x="2247" y="2400"/>
                    </a:lnTo>
                    <a:lnTo>
                      <a:pt x="2247" y="2398"/>
                    </a:lnTo>
                    <a:lnTo>
                      <a:pt x="2250" y="2398"/>
                    </a:lnTo>
                    <a:lnTo>
                      <a:pt x="2250" y="2396"/>
                    </a:lnTo>
                    <a:lnTo>
                      <a:pt x="2252" y="2396"/>
                    </a:lnTo>
                    <a:lnTo>
                      <a:pt x="2252" y="2395"/>
                    </a:lnTo>
                    <a:lnTo>
                      <a:pt x="2255" y="2395"/>
                    </a:lnTo>
                    <a:lnTo>
                      <a:pt x="2255" y="2393"/>
                    </a:lnTo>
                    <a:lnTo>
                      <a:pt x="2257" y="2393"/>
                    </a:lnTo>
                    <a:lnTo>
                      <a:pt x="2257" y="2391"/>
                    </a:lnTo>
                    <a:lnTo>
                      <a:pt x="2260" y="2391"/>
                    </a:lnTo>
                    <a:lnTo>
                      <a:pt x="2260" y="2390"/>
                    </a:lnTo>
                    <a:lnTo>
                      <a:pt x="2262" y="2390"/>
                    </a:lnTo>
                    <a:lnTo>
                      <a:pt x="2262" y="2388"/>
                    </a:lnTo>
                    <a:lnTo>
                      <a:pt x="2265" y="2388"/>
                    </a:lnTo>
                    <a:lnTo>
                      <a:pt x="2265" y="2386"/>
                    </a:lnTo>
                    <a:lnTo>
                      <a:pt x="2267" y="2386"/>
                    </a:lnTo>
                    <a:lnTo>
                      <a:pt x="2267" y="2385"/>
                    </a:lnTo>
                    <a:lnTo>
                      <a:pt x="2270" y="2385"/>
                    </a:lnTo>
                    <a:lnTo>
                      <a:pt x="2270" y="2383"/>
                    </a:lnTo>
                    <a:lnTo>
                      <a:pt x="2272" y="2383"/>
                    </a:lnTo>
                    <a:lnTo>
                      <a:pt x="2272" y="2381"/>
                    </a:lnTo>
                    <a:lnTo>
                      <a:pt x="2275" y="2381"/>
                    </a:lnTo>
                    <a:lnTo>
                      <a:pt x="2275" y="2380"/>
                    </a:lnTo>
                    <a:lnTo>
                      <a:pt x="2277" y="2380"/>
                    </a:lnTo>
                    <a:lnTo>
                      <a:pt x="2277" y="2378"/>
                    </a:lnTo>
                    <a:lnTo>
                      <a:pt x="2280" y="2378"/>
                    </a:lnTo>
                    <a:lnTo>
                      <a:pt x="2280" y="2376"/>
                    </a:lnTo>
                    <a:lnTo>
                      <a:pt x="2282" y="2376"/>
                    </a:lnTo>
                    <a:lnTo>
                      <a:pt x="2282" y="2375"/>
                    </a:lnTo>
                    <a:lnTo>
                      <a:pt x="2285" y="2375"/>
                    </a:lnTo>
                    <a:lnTo>
                      <a:pt x="2285" y="2373"/>
                    </a:lnTo>
                    <a:lnTo>
                      <a:pt x="2287" y="2373"/>
                    </a:lnTo>
                    <a:lnTo>
                      <a:pt x="2287" y="2371"/>
                    </a:lnTo>
                    <a:lnTo>
                      <a:pt x="2288" y="2371"/>
                    </a:lnTo>
                    <a:lnTo>
                      <a:pt x="2288" y="2370"/>
                    </a:lnTo>
                    <a:lnTo>
                      <a:pt x="2292" y="2370"/>
                    </a:lnTo>
                    <a:lnTo>
                      <a:pt x="2292" y="2368"/>
                    </a:lnTo>
                    <a:lnTo>
                      <a:pt x="2293" y="2368"/>
                    </a:lnTo>
                    <a:lnTo>
                      <a:pt x="2293" y="2366"/>
                    </a:lnTo>
                    <a:lnTo>
                      <a:pt x="2297" y="2366"/>
                    </a:lnTo>
                    <a:lnTo>
                      <a:pt x="2297" y="2365"/>
                    </a:lnTo>
                    <a:lnTo>
                      <a:pt x="2298" y="2365"/>
                    </a:lnTo>
                    <a:lnTo>
                      <a:pt x="2298" y="2363"/>
                    </a:lnTo>
                    <a:lnTo>
                      <a:pt x="2302" y="2363"/>
                    </a:lnTo>
                    <a:lnTo>
                      <a:pt x="2302" y="2361"/>
                    </a:lnTo>
                    <a:lnTo>
                      <a:pt x="2303" y="2361"/>
                    </a:lnTo>
                    <a:lnTo>
                      <a:pt x="2303" y="2360"/>
                    </a:lnTo>
                    <a:lnTo>
                      <a:pt x="2307" y="2360"/>
                    </a:lnTo>
                    <a:lnTo>
                      <a:pt x="2307" y="2358"/>
                    </a:lnTo>
                    <a:lnTo>
                      <a:pt x="2308" y="2358"/>
                    </a:lnTo>
                    <a:lnTo>
                      <a:pt x="2308" y="2356"/>
                    </a:lnTo>
                    <a:lnTo>
                      <a:pt x="2310" y="2356"/>
                    </a:lnTo>
                    <a:lnTo>
                      <a:pt x="2310" y="2355"/>
                    </a:lnTo>
                    <a:lnTo>
                      <a:pt x="2313" y="2355"/>
                    </a:lnTo>
                    <a:lnTo>
                      <a:pt x="2313" y="2353"/>
                    </a:lnTo>
                    <a:lnTo>
                      <a:pt x="2315" y="2353"/>
                    </a:lnTo>
                    <a:lnTo>
                      <a:pt x="2315" y="2351"/>
                    </a:lnTo>
                    <a:lnTo>
                      <a:pt x="2318" y="2351"/>
                    </a:lnTo>
                    <a:lnTo>
                      <a:pt x="2318" y="2350"/>
                    </a:lnTo>
                    <a:lnTo>
                      <a:pt x="2320" y="2350"/>
                    </a:lnTo>
                    <a:lnTo>
                      <a:pt x="2320" y="2348"/>
                    </a:lnTo>
                    <a:lnTo>
                      <a:pt x="2323" y="2348"/>
                    </a:lnTo>
                    <a:lnTo>
                      <a:pt x="2323" y="2346"/>
                    </a:lnTo>
                    <a:lnTo>
                      <a:pt x="2325" y="2346"/>
                    </a:lnTo>
                    <a:lnTo>
                      <a:pt x="2325" y="2345"/>
                    </a:lnTo>
                    <a:lnTo>
                      <a:pt x="2328" y="2345"/>
                    </a:lnTo>
                    <a:lnTo>
                      <a:pt x="2328" y="2343"/>
                    </a:lnTo>
                    <a:lnTo>
                      <a:pt x="2330" y="2343"/>
                    </a:lnTo>
                    <a:lnTo>
                      <a:pt x="2330" y="2341"/>
                    </a:lnTo>
                    <a:lnTo>
                      <a:pt x="2333" y="2341"/>
                    </a:lnTo>
                    <a:lnTo>
                      <a:pt x="2333" y="2340"/>
                    </a:lnTo>
                    <a:lnTo>
                      <a:pt x="2335" y="2340"/>
                    </a:lnTo>
                    <a:lnTo>
                      <a:pt x="2335" y="2338"/>
                    </a:lnTo>
                    <a:lnTo>
                      <a:pt x="2337" y="2338"/>
                    </a:lnTo>
                    <a:lnTo>
                      <a:pt x="2337" y="2336"/>
                    </a:lnTo>
                    <a:lnTo>
                      <a:pt x="2340" y="2336"/>
                    </a:lnTo>
                    <a:lnTo>
                      <a:pt x="2340" y="2335"/>
                    </a:lnTo>
                    <a:lnTo>
                      <a:pt x="2342" y="2335"/>
                    </a:lnTo>
                    <a:lnTo>
                      <a:pt x="2342" y="2333"/>
                    </a:lnTo>
                    <a:lnTo>
                      <a:pt x="2345" y="2333"/>
                    </a:lnTo>
                    <a:lnTo>
                      <a:pt x="2345" y="2331"/>
                    </a:lnTo>
                    <a:lnTo>
                      <a:pt x="2347" y="2331"/>
                    </a:lnTo>
                    <a:lnTo>
                      <a:pt x="2347" y="2330"/>
                    </a:lnTo>
                    <a:lnTo>
                      <a:pt x="2350" y="2330"/>
                    </a:lnTo>
                    <a:lnTo>
                      <a:pt x="2350" y="2328"/>
                    </a:lnTo>
                    <a:lnTo>
                      <a:pt x="2352" y="2328"/>
                    </a:lnTo>
                    <a:lnTo>
                      <a:pt x="2352" y="2326"/>
                    </a:lnTo>
                    <a:lnTo>
                      <a:pt x="2353" y="2326"/>
                    </a:lnTo>
                    <a:lnTo>
                      <a:pt x="2353" y="2325"/>
                    </a:lnTo>
                    <a:lnTo>
                      <a:pt x="2357" y="2325"/>
                    </a:lnTo>
                    <a:lnTo>
                      <a:pt x="2357" y="2323"/>
                    </a:lnTo>
                    <a:lnTo>
                      <a:pt x="2358" y="2323"/>
                    </a:lnTo>
                    <a:lnTo>
                      <a:pt x="2358" y="2321"/>
                    </a:lnTo>
                    <a:lnTo>
                      <a:pt x="2362" y="2321"/>
                    </a:lnTo>
                    <a:lnTo>
                      <a:pt x="2362" y="2320"/>
                    </a:lnTo>
                    <a:lnTo>
                      <a:pt x="2363" y="2320"/>
                    </a:lnTo>
                    <a:lnTo>
                      <a:pt x="2363" y="2318"/>
                    </a:lnTo>
                    <a:lnTo>
                      <a:pt x="2365" y="2318"/>
                    </a:lnTo>
                    <a:lnTo>
                      <a:pt x="2365" y="2316"/>
                    </a:lnTo>
                    <a:lnTo>
                      <a:pt x="2368" y="2316"/>
                    </a:lnTo>
                    <a:lnTo>
                      <a:pt x="2368" y="2315"/>
                    </a:lnTo>
                    <a:lnTo>
                      <a:pt x="2370" y="2315"/>
                    </a:lnTo>
                    <a:lnTo>
                      <a:pt x="2370" y="2313"/>
                    </a:lnTo>
                    <a:lnTo>
                      <a:pt x="2373" y="2313"/>
                    </a:lnTo>
                    <a:lnTo>
                      <a:pt x="2373" y="2311"/>
                    </a:lnTo>
                    <a:lnTo>
                      <a:pt x="2375" y="2311"/>
                    </a:lnTo>
                    <a:lnTo>
                      <a:pt x="2375" y="2310"/>
                    </a:lnTo>
                    <a:lnTo>
                      <a:pt x="2377" y="2310"/>
                    </a:lnTo>
                    <a:lnTo>
                      <a:pt x="2377" y="2308"/>
                    </a:lnTo>
                    <a:lnTo>
                      <a:pt x="2380" y="2308"/>
                    </a:lnTo>
                    <a:lnTo>
                      <a:pt x="2380" y="2306"/>
                    </a:lnTo>
                    <a:lnTo>
                      <a:pt x="2382" y="2306"/>
                    </a:lnTo>
                    <a:lnTo>
                      <a:pt x="2382" y="2305"/>
                    </a:lnTo>
                    <a:lnTo>
                      <a:pt x="2385" y="2305"/>
                    </a:lnTo>
                    <a:lnTo>
                      <a:pt x="2385" y="2303"/>
                    </a:lnTo>
                    <a:lnTo>
                      <a:pt x="2387" y="2303"/>
                    </a:lnTo>
                    <a:lnTo>
                      <a:pt x="2387" y="2301"/>
                    </a:lnTo>
                    <a:lnTo>
                      <a:pt x="2388" y="2301"/>
                    </a:lnTo>
                    <a:lnTo>
                      <a:pt x="2388" y="2300"/>
                    </a:lnTo>
                    <a:lnTo>
                      <a:pt x="2392" y="2300"/>
                    </a:lnTo>
                    <a:lnTo>
                      <a:pt x="2392" y="2298"/>
                    </a:lnTo>
                    <a:lnTo>
                      <a:pt x="2393" y="2298"/>
                    </a:lnTo>
                    <a:lnTo>
                      <a:pt x="2393" y="2296"/>
                    </a:lnTo>
                    <a:lnTo>
                      <a:pt x="2397" y="2296"/>
                    </a:lnTo>
                    <a:lnTo>
                      <a:pt x="2397" y="2295"/>
                    </a:lnTo>
                    <a:lnTo>
                      <a:pt x="2398" y="2295"/>
                    </a:lnTo>
                    <a:lnTo>
                      <a:pt x="2398" y="2293"/>
                    </a:lnTo>
                    <a:lnTo>
                      <a:pt x="2400" y="2293"/>
                    </a:lnTo>
                    <a:lnTo>
                      <a:pt x="2400" y="2291"/>
                    </a:lnTo>
                    <a:lnTo>
                      <a:pt x="2403" y="2291"/>
                    </a:lnTo>
                    <a:lnTo>
                      <a:pt x="2403" y="2290"/>
                    </a:lnTo>
                    <a:lnTo>
                      <a:pt x="2405" y="2290"/>
                    </a:lnTo>
                    <a:lnTo>
                      <a:pt x="2405" y="2288"/>
                    </a:lnTo>
                    <a:lnTo>
                      <a:pt x="2408" y="2288"/>
                    </a:lnTo>
                    <a:lnTo>
                      <a:pt x="2408" y="2286"/>
                    </a:lnTo>
                    <a:lnTo>
                      <a:pt x="2410" y="2286"/>
                    </a:lnTo>
                    <a:lnTo>
                      <a:pt x="2410" y="2285"/>
                    </a:lnTo>
                    <a:lnTo>
                      <a:pt x="2412" y="2285"/>
                    </a:lnTo>
                    <a:lnTo>
                      <a:pt x="2412" y="2283"/>
                    </a:lnTo>
                    <a:lnTo>
                      <a:pt x="2415" y="2283"/>
                    </a:lnTo>
                    <a:lnTo>
                      <a:pt x="2415" y="2281"/>
                    </a:lnTo>
                    <a:lnTo>
                      <a:pt x="2417" y="2281"/>
                    </a:lnTo>
                    <a:lnTo>
                      <a:pt x="2417" y="2280"/>
                    </a:lnTo>
                    <a:lnTo>
                      <a:pt x="2420" y="2280"/>
                    </a:lnTo>
                    <a:lnTo>
                      <a:pt x="2420" y="2278"/>
                    </a:lnTo>
                    <a:lnTo>
                      <a:pt x="2422" y="2278"/>
                    </a:lnTo>
                    <a:lnTo>
                      <a:pt x="2422" y="2276"/>
                    </a:lnTo>
                    <a:lnTo>
                      <a:pt x="2423" y="2276"/>
                    </a:lnTo>
                    <a:lnTo>
                      <a:pt x="2423" y="2275"/>
                    </a:lnTo>
                    <a:lnTo>
                      <a:pt x="2427" y="2275"/>
                    </a:lnTo>
                    <a:lnTo>
                      <a:pt x="2427" y="2273"/>
                    </a:lnTo>
                    <a:lnTo>
                      <a:pt x="2428" y="2273"/>
                    </a:lnTo>
                    <a:lnTo>
                      <a:pt x="2428" y="2271"/>
                    </a:lnTo>
                    <a:lnTo>
                      <a:pt x="2430" y="2271"/>
                    </a:lnTo>
                    <a:lnTo>
                      <a:pt x="2430" y="2270"/>
                    </a:lnTo>
                    <a:lnTo>
                      <a:pt x="2433" y="2270"/>
                    </a:lnTo>
                    <a:lnTo>
                      <a:pt x="2433" y="2268"/>
                    </a:lnTo>
                    <a:lnTo>
                      <a:pt x="2435" y="2268"/>
                    </a:lnTo>
                    <a:lnTo>
                      <a:pt x="2435" y="2266"/>
                    </a:lnTo>
                    <a:lnTo>
                      <a:pt x="2437" y="2266"/>
                    </a:lnTo>
                    <a:lnTo>
                      <a:pt x="2437" y="2265"/>
                    </a:lnTo>
                    <a:lnTo>
                      <a:pt x="2440" y="2265"/>
                    </a:lnTo>
                    <a:lnTo>
                      <a:pt x="2440" y="2263"/>
                    </a:lnTo>
                    <a:lnTo>
                      <a:pt x="2442" y="2263"/>
                    </a:lnTo>
                    <a:lnTo>
                      <a:pt x="2442" y="2261"/>
                    </a:lnTo>
                    <a:lnTo>
                      <a:pt x="2445" y="2261"/>
                    </a:lnTo>
                    <a:lnTo>
                      <a:pt x="2445" y="2260"/>
                    </a:lnTo>
                    <a:lnTo>
                      <a:pt x="2447" y="2260"/>
                    </a:lnTo>
                    <a:lnTo>
                      <a:pt x="2447" y="2258"/>
                    </a:lnTo>
                    <a:lnTo>
                      <a:pt x="2448" y="2258"/>
                    </a:lnTo>
                    <a:lnTo>
                      <a:pt x="2448" y="2256"/>
                    </a:lnTo>
                    <a:lnTo>
                      <a:pt x="2452" y="2256"/>
                    </a:lnTo>
                    <a:lnTo>
                      <a:pt x="2452" y="2255"/>
                    </a:lnTo>
                    <a:lnTo>
                      <a:pt x="2453" y="2255"/>
                    </a:lnTo>
                    <a:lnTo>
                      <a:pt x="2453" y="2253"/>
                    </a:lnTo>
                    <a:lnTo>
                      <a:pt x="2455" y="2253"/>
                    </a:lnTo>
                    <a:lnTo>
                      <a:pt x="2455" y="2251"/>
                    </a:lnTo>
                    <a:lnTo>
                      <a:pt x="2458" y="2251"/>
                    </a:lnTo>
                    <a:lnTo>
                      <a:pt x="2458" y="2250"/>
                    </a:lnTo>
                    <a:lnTo>
                      <a:pt x="2460" y="2250"/>
                    </a:lnTo>
                    <a:lnTo>
                      <a:pt x="2460" y="2248"/>
                    </a:lnTo>
                    <a:lnTo>
                      <a:pt x="2462" y="2248"/>
                    </a:lnTo>
                    <a:lnTo>
                      <a:pt x="2462" y="2246"/>
                    </a:lnTo>
                    <a:lnTo>
                      <a:pt x="2465" y="2246"/>
                    </a:lnTo>
                    <a:lnTo>
                      <a:pt x="2465" y="2245"/>
                    </a:lnTo>
                    <a:lnTo>
                      <a:pt x="2467" y="2245"/>
                    </a:lnTo>
                    <a:lnTo>
                      <a:pt x="2467" y="2243"/>
                    </a:lnTo>
                    <a:lnTo>
                      <a:pt x="2468" y="2243"/>
                    </a:lnTo>
                    <a:lnTo>
                      <a:pt x="2468" y="2241"/>
                    </a:lnTo>
                    <a:lnTo>
                      <a:pt x="2472" y="2241"/>
                    </a:lnTo>
                    <a:lnTo>
                      <a:pt x="2472" y="2240"/>
                    </a:lnTo>
                    <a:lnTo>
                      <a:pt x="2473" y="2240"/>
                    </a:lnTo>
                    <a:lnTo>
                      <a:pt x="2473" y="2238"/>
                    </a:lnTo>
                    <a:lnTo>
                      <a:pt x="2477" y="2238"/>
                    </a:lnTo>
                    <a:lnTo>
                      <a:pt x="2477" y="2236"/>
                    </a:lnTo>
                    <a:lnTo>
                      <a:pt x="2478" y="2236"/>
                    </a:lnTo>
                    <a:lnTo>
                      <a:pt x="2478" y="2235"/>
                    </a:lnTo>
                    <a:lnTo>
                      <a:pt x="2480" y="2235"/>
                    </a:lnTo>
                    <a:lnTo>
                      <a:pt x="2480" y="2233"/>
                    </a:lnTo>
                    <a:lnTo>
                      <a:pt x="2483" y="2233"/>
                    </a:lnTo>
                    <a:lnTo>
                      <a:pt x="2483" y="2231"/>
                    </a:lnTo>
                    <a:lnTo>
                      <a:pt x="2485" y="2231"/>
                    </a:lnTo>
                    <a:lnTo>
                      <a:pt x="2485" y="2230"/>
                    </a:lnTo>
                    <a:lnTo>
                      <a:pt x="2487" y="2230"/>
                    </a:lnTo>
                    <a:lnTo>
                      <a:pt x="2487" y="2228"/>
                    </a:lnTo>
                    <a:lnTo>
                      <a:pt x="2490" y="2228"/>
                    </a:lnTo>
                    <a:lnTo>
                      <a:pt x="2490" y="2226"/>
                    </a:lnTo>
                    <a:lnTo>
                      <a:pt x="2492" y="2226"/>
                    </a:lnTo>
                    <a:lnTo>
                      <a:pt x="2492" y="2225"/>
                    </a:lnTo>
                    <a:lnTo>
                      <a:pt x="2493" y="2225"/>
                    </a:lnTo>
                    <a:lnTo>
                      <a:pt x="2493" y="2223"/>
                    </a:lnTo>
                    <a:lnTo>
                      <a:pt x="2497" y="2223"/>
                    </a:lnTo>
                    <a:lnTo>
                      <a:pt x="2497" y="2221"/>
                    </a:lnTo>
                    <a:lnTo>
                      <a:pt x="2498" y="2221"/>
                    </a:lnTo>
                    <a:lnTo>
                      <a:pt x="2498" y="2220"/>
                    </a:lnTo>
                    <a:lnTo>
                      <a:pt x="2500" y="2220"/>
                    </a:lnTo>
                    <a:lnTo>
                      <a:pt x="2500" y="2218"/>
                    </a:lnTo>
                    <a:lnTo>
                      <a:pt x="2503" y="2218"/>
                    </a:lnTo>
                    <a:lnTo>
                      <a:pt x="2503" y="2216"/>
                    </a:lnTo>
                    <a:lnTo>
                      <a:pt x="2505" y="2216"/>
                    </a:lnTo>
                    <a:lnTo>
                      <a:pt x="2505" y="2215"/>
                    </a:lnTo>
                    <a:lnTo>
                      <a:pt x="2507" y="2215"/>
                    </a:lnTo>
                    <a:lnTo>
                      <a:pt x="2507" y="2213"/>
                    </a:lnTo>
                    <a:lnTo>
                      <a:pt x="2508" y="2213"/>
                    </a:lnTo>
                    <a:lnTo>
                      <a:pt x="2508" y="2211"/>
                    </a:lnTo>
                    <a:lnTo>
                      <a:pt x="2512" y="2211"/>
                    </a:lnTo>
                    <a:lnTo>
                      <a:pt x="2512" y="2210"/>
                    </a:lnTo>
                    <a:lnTo>
                      <a:pt x="2513" y="2210"/>
                    </a:lnTo>
                    <a:lnTo>
                      <a:pt x="2513" y="2208"/>
                    </a:lnTo>
                    <a:lnTo>
                      <a:pt x="2515" y="2208"/>
                    </a:lnTo>
                    <a:lnTo>
                      <a:pt x="2515" y="2206"/>
                    </a:lnTo>
                    <a:lnTo>
                      <a:pt x="2518" y="2206"/>
                    </a:lnTo>
                    <a:lnTo>
                      <a:pt x="2518" y="2205"/>
                    </a:lnTo>
                    <a:lnTo>
                      <a:pt x="2520" y="2205"/>
                    </a:lnTo>
                    <a:lnTo>
                      <a:pt x="2520" y="2203"/>
                    </a:lnTo>
                    <a:lnTo>
                      <a:pt x="2522" y="2203"/>
                    </a:lnTo>
                    <a:lnTo>
                      <a:pt x="2522" y="2201"/>
                    </a:lnTo>
                    <a:lnTo>
                      <a:pt x="2525" y="2201"/>
                    </a:lnTo>
                    <a:lnTo>
                      <a:pt x="2525" y="2200"/>
                    </a:lnTo>
                    <a:lnTo>
                      <a:pt x="2527" y="2200"/>
                    </a:lnTo>
                    <a:lnTo>
                      <a:pt x="2527" y="2198"/>
                    </a:lnTo>
                    <a:lnTo>
                      <a:pt x="2528" y="2198"/>
                    </a:lnTo>
                    <a:lnTo>
                      <a:pt x="2528" y="2196"/>
                    </a:lnTo>
                    <a:lnTo>
                      <a:pt x="2532" y="2196"/>
                    </a:lnTo>
                    <a:lnTo>
                      <a:pt x="2532" y="2195"/>
                    </a:lnTo>
                    <a:lnTo>
                      <a:pt x="2533" y="2195"/>
                    </a:lnTo>
                    <a:lnTo>
                      <a:pt x="2533" y="2193"/>
                    </a:lnTo>
                    <a:lnTo>
                      <a:pt x="2535" y="2193"/>
                    </a:lnTo>
                    <a:lnTo>
                      <a:pt x="2535" y="2191"/>
                    </a:lnTo>
                    <a:lnTo>
                      <a:pt x="2538" y="2191"/>
                    </a:lnTo>
                    <a:lnTo>
                      <a:pt x="2538" y="2190"/>
                    </a:lnTo>
                    <a:lnTo>
                      <a:pt x="2540" y="2190"/>
                    </a:lnTo>
                    <a:lnTo>
                      <a:pt x="2540" y="2188"/>
                    </a:lnTo>
                    <a:lnTo>
                      <a:pt x="2542" y="2188"/>
                    </a:lnTo>
                    <a:lnTo>
                      <a:pt x="2542" y="2186"/>
                    </a:lnTo>
                    <a:lnTo>
                      <a:pt x="2545" y="2186"/>
                    </a:lnTo>
                    <a:lnTo>
                      <a:pt x="2545" y="2185"/>
                    </a:lnTo>
                    <a:lnTo>
                      <a:pt x="2547" y="2185"/>
                    </a:lnTo>
                    <a:lnTo>
                      <a:pt x="2547" y="2183"/>
                    </a:lnTo>
                    <a:lnTo>
                      <a:pt x="2548" y="2183"/>
                    </a:lnTo>
                    <a:lnTo>
                      <a:pt x="2548" y="2181"/>
                    </a:lnTo>
                    <a:lnTo>
                      <a:pt x="2550" y="2181"/>
                    </a:lnTo>
                    <a:lnTo>
                      <a:pt x="2550" y="2180"/>
                    </a:lnTo>
                    <a:lnTo>
                      <a:pt x="2553" y="2180"/>
                    </a:lnTo>
                    <a:lnTo>
                      <a:pt x="2553" y="2178"/>
                    </a:lnTo>
                    <a:lnTo>
                      <a:pt x="2555" y="2178"/>
                    </a:lnTo>
                    <a:lnTo>
                      <a:pt x="2555" y="2176"/>
                    </a:lnTo>
                    <a:lnTo>
                      <a:pt x="2557" y="2176"/>
                    </a:lnTo>
                    <a:lnTo>
                      <a:pt x="2557" y="2175"/>
                    </a:lnTo>
                    <a:lnTo>
                      <a:pt x="2560" y="2175"/>
                    </a:lnTo>
                    <a:lnTo>
                      <a:pt x="2560" y="2173"/>
                    </a:lnTo>
                    <a:lnTo>
                      <a:pt x="2562" y="2173"/>
                    </a:lnTo>
                    <a:lnTo>
                      <a:pt x="2562" y="2171"/>
                    </a:lnTo>
                    <a:lnTo>
                      <a:pt x="2563" y="2171"/>
                    </a:lnTo>
                    <a:lnTo>
                      <a:pt x="2563" y="2170"/>
                    </a:lnTo>
                    <a:lnTo>
                      <a:pt x="2565" y="2170"/>
                    </a:lnTo>
                    <a:lnTo>
                      <a:pt x="2565" y="2168"/>
                    </a:lnTo>
                    <a:lnTo>
                      <a:pt x="2568" y="2168"/>
                    </a:lnTo>
                    <a:lnTo>
                      <a:pt x="2568" y="2166"/>
                    </a:lnTo>
                    <a:lnTo>
                      <a:pt x="2570" y="2166"/>
                    </a:lnTo>
                    <a:lnTo>
                      <a:pt x="2570" y="2165"/>
                    </a:lnTo>
                    <a:lnTo>
                      <a:pt x="2572" y="2165"/>
                    </a:lnTo>
                    <a:lnTo>
                      <a:pt x="2572" y="2163"/>
                    </a:lnTo>
                    <a:lnTo>
                      <a:pt x="2575" y="2163"/>
                    </a:lnTo>
                    <a:lnTo>
                      <a:pt x="2575" y="2161"/>
                    </a:lnTo>
                    <a:lnTo>
                      <a:pt x="2577" y="2161"/>
                    </a:lnTo>
                    <a:lnTo>
                      <a:pt x="2577" y="2160"/>
                    </a:lnTo>
                    <a:lnTo>
                      <a:pt x="2578" y="2160"/>
                    </a:lnTo>
                    <a:lnTo>
                      <a:pt x="2578" y="2158"/>
                    </a:lnTo>
                    <a:lnTo>
                      <a:pt x="2580" y="2158"/>
                    </a:lnTo>
                    <a:lnTo>
                      <a:pt x="2580" y="2156"/>
                    </a:lnTo>
                    <a:lnTo>
                      <a:pt x="2583" y="2156"/>
                    </a:lnTo>
                    <a:lnTo>
                      <a:pt x="2583" y="2155"/>
                    </a:lnTo>
                    <a:lnTo>
                      <a:pt x="2585" y="2155"/>
                    </a:lnTo>
                    <a:lnTo>
                      <a:pt x="2585" y="2153"/>
                    </a:lnTo>
                    <a:lnTo>
                      <a:pt x="2587" y="2153"/>
                    </a:lnTo>
                    <a:lnTo>
                      <a:pt x="2587" y="2151"/>
                    </a:lnTo>
                    <a:lnTo>
                      <a:pt x="2588" y="2151"/>
                    </a:lnTo>
                    <a:lnTo>
                      <a:pt x="2588" y="2150"/>
                    </a:lnTo>
                    <a:lnTo>
                      <a:pt x="2592" y="2150"/>
                    </a:lnTo>
                    <a:lnTo>
                      <a:pt x="2592" y="2148"/>
                    </a:lnTo>
                    <a:lnTo>
                      <a:pt x="2593" y="2148"/>
                    </a:lnTo>
                    <a:lnTo>
                      <a:pt x="2593" y="2146"/>
                    </a:lnTo>
                    <a:lnTo>
                      <a:pt x="2595" y="2146"/>
                    </a:lnTo>
                    <a:lnTo>
                      <a:pt x="2595" y="2145"/>
                    </a:lnTo>
                    <a:lnTo>
                      <a:pt x="2598" y="2145"/>
                    </a:lnTo>
                    <a:lnTo>
                      <a:pt x="2598" y="2143"/>
                    </a:lnTo>
                    <a:lnTo>
                      <a:pt x="2600" y="2143"/>
                    </a:lnTo>
                    <a:lnTo>
                      <a:pt x="2600" y="2141"/>
                    </a:lnTo>
                    <a:lnTo>
                      <a:pt x="2602" y="2141"/>
                    </a:lnTo>
                    <a:lnTo>
                      <a:pt x="2602" y="2140"/>
                    </a:lnTo>
                    <a:lnTo>
                      <a:pt x="2603" y="2140"/>
                    </a:lnTo>
                    <a:lnTo>
                      <a:pt x="2603" y="2138"/>
                    </a:lnTo>
                    <a:lnTo>
                      <a:pt x="2607" y="2138"/>
                    </a:lnTo>
                    <a:lnTo>
                      <a:pt x="2607" y="2136"/>
                    </a:lnTo>
                    <a:lnTo>
                      <a:pt x="2608" y="2136"/>
                    </a:lnTo>
                    <a:lnTo>
                      <a:pt x="2608" y="2135"/>
                    </a:lnTo>
                    <a:lnTo>
                      <a:pt x="2610" y="2135"/>
                    </a:lnTo>
                    <a:lnTo>
                      <a:pt x="2610" y="2133"/>
                    </a:lnTo>
                    <a:lnTo>
                      <a:pt x="2613" y="2133"/>
                    </a:lnTo>
                    <a:lnTo>
                      <a:pt x="2613" y="2131"/>
                    </a:lnTo>
                    <a:lnTo>
                      <a:pt x="2615" y="2131"/>
                    </a:lnTo>
                    <a:lnTo>
                      <a:pt x="2615" y="2130"/>
                    </a:lnTo>
                    <a:lnTo>
                      <a:pt x="2617" y="2130"/>
                    </a:lnTo>
                    <a:lnTo>
                      <a:pt x="2617" y="2128"/>
                    </a:lnTo>
                    <a:lnTo>
                      <a:pt x="2618" y="2128"/>
                    </a:lnTo>
                    <a:lnTo>
                      <a:pt x="2618" y="2126"/>
                    </a:lnTo>
                    <a:lnTo>
                      <a:pt x="2622" y="2126"/>
                    </a:lnTo>
                    <a:lnTo>
                      <a:pt x="2622" y="2125"/>
                    </a:lnTo>
                    <a:lnTo>
                      <a:pt x="2623" y="2125"/>
                    </a:lnTo>
                    <a:lnTo>
                      <a:pt x="2623" y="2123"/>
                    </a:lnTo>
                    <a:lnTo>
                      <a:pt x="2625" y="2123"/>
                    </a:lnTo>
                    <a:lnTo>
                      <a:pt x="2625" y="2121"/>
                    </a:lnTo>
                    <a:lnTo>
                      <a:pt x="2627" y="2121"/>
                    </a:lnTo>
                    <a:lnTo>
                      <a:pt x="2627" y="2120"/>
                    </a:lnTo>
                    <a:lnTo>
                      <a:pt x="2630" y="2120"/>
                    </a:lnTo>
                    <a:lnTo>
                      <a:pt x="2630" y="2118"/>
                    </a:lnTo>
                    <a:lnTo>
                      <a:pt x="2632" y="2118"/>
                    </a:lnTo>
                    <a:lnTo>
                      <a:pt x="2632" y="2116"/>
                    </a:lnTo>
                    <a:lnTo>
                      <a:pt x="2633" y="2116"/>
                    </a:lnTo>
                    <a:lnTo>
                      <a:pt x="2633" y="2115"/>
                    </a:lnTo>
                    <a:lnTo>
                      <a:pt x="2635" y="2115"/>
                    </a:lnTo>
                    <a:lnTo>
                      <a:pt x="2635" y="2113"/>
                    </a:lnTo>
                    <a:lnTo>
                      <a:pt x="2638" y="2113"/>
                    </a:lnTo>
                    <a:lnTo>
                      <a:pt x="2638" y="2111"/>
                    </a:lnTo>
                    <a:lnTo>
                      <a:pt x="2640" y="2111"/>
                    </a:lnTo>
                    <a:lnTo>
                      <a:pt x="2640" y="2110"/>
                    </a:lnTo>
                    <a:lnTo>
                      <a:pt x="2642" y="2110"/>
                    </a:lnTo>
                    <a:lnTo>
                      <a:pt x="2642" y="2108"/>
                    </a:lnTo>
                    <a:lnTo>
                      <a:pt x="2643" y="2108"/>
                    </a:lnTo>
                    <a:lnTo>
                      <a:pt x="2643" y="2106"/>
                    </a:lnTo>
                    <a:lnTo>
                      <a:pt x="2645" y="2106"/>
                    </a:lnTo>
                    <a:lnTo>
                      <a:pt x="2645" y="2105"/>
                    </a:lnTo>
                    <a:lnTo>
                      <a:pt x="2648" y="2105"/>
                    </a:lnTo>
                    <a:lnTo>
                      <a:pt x="2648" y="2103"/>
                    </a:lnTo>
                    <a:lnTo>
                      <a:pt x="2650" y="2103"/>
                    </a:lnTo>
                    <a:lnTo>
                      <a:pt x="2650" y="2101"/>
                    </a:lnTo>
                    <a:lnTo>
                      <a:pt x="2652" y="2101"/>
                    </a:lnTo>
                    <a:lnTo>
                      <a:pt x="2652" y="2100"/>
                    </a:lnTo>
                    <a:lnTo>
                      <a:pt x="2653" y="2100"/>
                    </a:lnTo>
                    <a:lnTo>
                      <a:pt x="2653" y="2098"/>
                    </a:lnTo>
                    <a:lnTo>
                      <a:pt x="2657" y="2098"/>
                    </a:lnTo>
                    <a:lnTo>
                      <a:pt x="2657" y="2096"/>
                    </a:lnTo>
                    <a:lnTo>
                      <a:pt x="2658" y="2096"/>
                    </a:lnTo>
                    <a:lnTo>
                      <a:pt x="2658" y="2095"/>
                    </a:lnTo>
                    <a:lnTo>
                      <a:pt x="2660" y="2095"/>
                    </a:lnTo>
                    <a:lnTo>
                      <a:pt x="2660" y="2093"/>
                    </a:lnTo>
                    <a:lnTo>
                      <a:pt x="2662" y="2093"/>
                    </a:lnTo>
                    <a:lnTo>
                      <a:pt x="2662" y="2091"/>
                    </a:lnTo>
                    <a:lnTo>
                      <a:pt x="2665" y="2091"/>
                    </a:lnTo>
                    <a:lnTo>
                      <a:pt x="2665" y="2090"/>
                    </a:lnTo>
                    <a:lnTo>
                      <a:pt x="2667" y="2090"/>
                    </a:lnTo>
                    <a:lnTo>
                      <a:pt x="2667" y="2088"/>
                    </a:lnTo>
                    <a:lnTo>
                      <a:pt x="2668" y="2088"/>
                    </a:lnTo>
                    <a:lnTo>
                      <a:pt x="2668" y="2086"/>
                    </a:lnTo>
                    <a:lnTo>
                      <a:pt x="2670" y="2086"/>
                    </a:lnTo>
                    <a:lnTo>
                      <a:pt x="2670" y="2085"/>
                    </a:lnTo>
                    <a:lnTo>
                      <a:pt x="2673" y="2085"/>
                    </a:lnTo>
                    <a:lnTo>
                      <a:pt x="2673" y="2083"/>
                    </a:lnTo>
                    <a:lnTo>
                      <a:pt x="2675" y="2083"/>
                    </a:lnTo>
                    <a:lnTo>
                      <a:pt x="2675" y="2081"/>
                    </a:lnTo>
                    <a:lnTo>
                      <a:pt x="2677" y="2081"/>
                    </a:lnTo>
                    <a:lnTo>
                      <a:pt x="2677" y="2080"/>
                    </a:lnTo>
                    <a:lnTo>
                      <a:pt x="2678" y="2080"/>
                    </a:lnTo>
                    <a:lnTo>
                      <a:pt x="2678" y="2078"/>
                    </a:lnTo>
                    <a:lnTo>
                      <a:pt x="2682" y="2078"/>
                    </a:lnTo>
                    <a:lnTo>
                      <a:pt x="2682" y="2076"/>
                    </a:lnTo>
                    <a:lnTo>
                      <a:pt x="2683" y="2076"/>
                    </a:lnTo>
                    <a:lnTo>
                      <a:pt x="2683" y="2075"/>
                    </a:lnTo>
                    <a:lnTo>
                      <a:pt x="2685" y="2075"/>
                    </a:lnTo>
                    <a:lnTo>
                      <a:pt x="2685" y="2073"/>
                    </a:lnTo>
                    <a:lnTo>
                      <a:pt x="2687" y="2073"/>
                    </a:lnTo>
                    <a:lnTo>
                      <a:pt x="2687" y="2071"/>
                    </a:lnTo>
                    <a:lnTo>
                      <a:pt x="2688" y="2071"/>
                    </a:lnTo>
                    <a:lnTo>
                      <a:pt x="2688" y="2070"/>
                    </a:lnTo>
                    <a:lnTo>
                      <a:pt x="2692" y="2070"/>
                    </a:lnTo>
                    <a:lnTo>
                      <a:pt x="2692" y="2068"/>
                    </a:lnTo>
                    <a:lnTo>
                      <a:pt x="2693" y="2068"/>
                    </a:lnTo>
                    <a:lnTo>
                      <a:pt x="2693" y="2066"/>
                    </a:lnTo>
                    <a:lnTo>
                      <a:pt x="2695" y="2066"/>
                    </a:lnTo>
                    <a:lnTo>
                      <a:pt x="2695" y="2065"/>
                    </a:lnTo>
                    <a:lnTo>
                      <a:pt x="2697" y="2065"/>
                    </a:lnTo>
                    <a:lnTo>
                      <a:pt x="2697" y="2063"/>
                    </a:lnTo>
                    <a:lnTo>
                      <a:pt x="2698" y="2063"/>
                    </a:lnTo>
                    <a:lnTo>
                      <a:pt x="2698" y="2061"/>
                    </a:lnTo>
                    <a:lnTo>
                      <a:pt x="2702" y="2061"/>
                    </a:lnTo>
                    <a:lnTo>
                      <a:pt x="2702" y="2060"/>
                    </a:lnTo>
                    <a:lnTo>
                      <a:pt x="2703" y="2060"/>
                    </a:lnTo>
                    <a:lnTo>
                      <a:pt x="2703" y="2058"/>
                    </a:lnTo>
                    <a:lnTo>
                      <a:pt x="2705" y="2058"/>
                    </a:lnTo>
                    <a:lnTo>
                      <a:pt x="2705" y="2056"/>
                    </a:lnTo>
                    <a:lnTo>
                      <a:pt x="2707" y="2056"/>
                    </a:lnTo>
                    <a:lnTo>
                      <a:pt x="2707" y="2055"/>
                    </a:lnTo>
                    <a:lnTo>
                      <a:pt x="2708" y="2055"/>
                    </a:lnTo>
                    <a:lnTo>
                      <a:pt x="2708" y="2053"/>
                    </a:lnTo>
                    <a:lnTo>
                      <a:pt x="2712" y="2053"/>
                    </a:lnTo>
                    <a:lnTo>
                      <a:pt x="2712" y="2051"/>
                    </a:lnTo>
                    <a:lnTo>
                      <a:pt x="2713" y="2051"/>
                    </a:lnTo>
                    <a:lnTo>
                      <a:pt x="2713" y="2050"/>
                    </a:lnTo>
                    <a:lnTo>
                      <a:pt x="2715" y="2050"/>
                    </a:lnTo>
                    <a:lnTo>
                      <a:pt x="2715" y="2048"/>
                    </a:lnTo>
                    <a:lnTo>
                      <a:pt x="2717" y="2048"/>
                    </a:lnTo>
                    <a:lnTo>
                      <a:pt x="2717" y="2046"/>
                    </a:lnTo>
                    <a:lnTo>
                      <a:pt x="2720" y="2046"/>
                    </a:lnTo>
                    <a:lnTo>
                      <a:pt x="2720" y="2045"/>
                    </a:lnTo>
                    <a:lnTo>
                      <a:pt x="2722" y="2045"/>
                    </a:lnTo>
                    <a:lnTo>
                      <a:pt x="2722" y="2043"/>
                    </a:lnTo>
                    <a:lnTo>
                      <a:pt x="2723" y="2043"/>
                    </a:lnTo>
                    <a:lnTo>
                      <a:pt x="2723" y="2041"/>
                    </a:lnTo>
                    <a:lnTo>
                      <a:pt x="2725" y="2041"/>
                    </a:lnTo>
                    <a:lnTo>
                      <a:pt x="2725" y="2040"/>
                    </a:lnTo>
                    <a:lnTo>
                      <a:pt x="2727" y="2040"/>
                    </a:lnTo>
                    <a:lnTo>
                      <a:pt x="2727" y="2038"/>
                    </a:lnTo>
                    <a:lnTo>
                      <a:pt x="2730" y="2038"/>
                    </a:lnTo>
                    <a:lnTo>
                      <a:pt x="2730" y="2036"/>
                    </a:lnTo>
                    <a:lnTo>
                      <a:pt x="2732" y="2036"/>
                    </a:lnTo>
                    <a:lnTo>
                      <a:pt x="2732" y="2035"/>
                    </a:lnTo>
                    <a:lnTo>
                      <a:pt x="2733" y="2035"/>
                    </a:lnTo>
                    <a:lnTo>
                      <a:pt x="2733" y="2033"/>
                    </a:lnTo>
                    <a:lnTo>
                      <a:pt x="2735" y="2033"/>
                    </a:lnTo>
                    <a:lnTo>
                      <a:pt x="2735" y="2031"/>
                    </a:lnTo>
                    <a:lnTo>
                      <a:pt x="2737" y="2031"/>
                    </a:lnTo>
                    <a:lnTo>
                      <a:pt x="2737" y="2030"/>
                    </a:lnTo>
                    <a:lnTo>
                      <a:pt x="2740" y="2030"/>
                    </a:lnTo>
                    <a:lnTo>
                      <a:pt x="2740" y="2028"/>
                    </a:lnTo>
                    <a:lnTo>
                      <a:pt x="2742" y="2028"/>
                    </a:lnTo>
                    <a:lnTo>
                      <a:pt x="2742" y="2026"/>
                    </a:lnTo>
                    <a:lnTo>
                      <a:pt x="2743" y="2026"/>
                    </a:lnTo>
                    <a:lnTo>
                      <a:pt x="2743" y="2025"/>
                    </a:lnTo>
                    <a:lnTo>
                      <a:pt x="2745" y="2025"/>
                    </a:lnTo>
                    <a:lnTo>
                      <a:pt x="2745" y="2023"/>
                    </a:lnTo>
                    <a:lnTo>
                      <a:pt x="2747" y="2023"/>
                    </a:lnTo>
                    <a:lnTo>
                      <a:pt x="2747" y="2021"/>
                    </a:lnTo>
                    <a:lnTo>
                      <a:pt x="2750" y="2021"/>
                    </a:lnTo>
                    <a:lnTo>
                      <a:pt x="2750" y="2020"/>
                    </a:lnTo>
                    <a:lnTo>
                      <a:pt x="2752" y="2020"/>
                    </a:lnTo>
                    <a:lnTo>
                      <a:pt x="2752" y="2018"/>
                    </a:lnTo>
                    <a:lnTo>
                      <a:pt x="2753" y="2018"/>
                    </a:lnTo>
                    <a:lnTo>
                      <a:pt x="2753" y="2016"/>
                    </a:lnTo>
                    <a:lnTo>
                      <a:pt x="2755" y="2016"/>
                    </a:lnTo>
                    <a:lnTo>
                      <a:pt x="2755" y="2015"/>
                    </a:lnTo>
                    <a:lnTo>
                      <a:pt x="2757" y="2015"/>
                    </a:lnTo>
                    <a:lnTo>
                      <a:pt x="2757" y="2013"/>
                    </a:lnTo>
                    <a:lnTo>
                      <a:pt x="2758" y="2013"/>
                    </a:lnTo>
                    <a:lnTo>
                      <a:pt x="2758" y="2011"/>
                    </a:lnTo>
                    <a:lnTo>
                      <a:pt x="2762" y="2011"/>
                    </a:lnTo>
                    <a:lnTo>
                      <a:pt x="2762" y="2010"/>
                    </a:lnTo>
                    <a:lnTo>
                      <a:pt x="2763" y="2010"/>
                    </a:lnTo>
                    <a:lnTo>
                      <a:pt x="2763" y="2008"/>
                    </a:lnTo>
                    <a:lnTo>
                      <a:pt x="2765" y="2008"/>
                    </a:lnTo>
                    <a:lnTo>
                      <a:pt x="2765" y="2006"/>
                    </a:lnTo>
                    <a:lnTo>
                      <a:pt x="2767" y="2006"/>
                    </a:lnTo>
                    <a:lnTo>
                      <a:pt x="2767" y="2005"/>
                    </a:lnTo>
                    <a:lnTo>
                      <a:pt x="2768" y="2005"/>
                    </a:lnTo>
                    <a:lnTo>
                      <a:pt x="2768" y="2003"/>
                    </a:lnTo>
                    <a:lnTo>
                      <a:pt x="2772" y="2003"/>
                    </a:lnTo>
                    <a:lnTo>
                      <a:pt x="2772" y="2001"/>
                    </a:lnTo>
                    <a:lnTo>
                      <a:pt x="2773" y="2001"/>
                    </a:lnTo>
                    <a:lnTo>
                      <a:pt x="2773" y="2000"/>
                    </a:lnTo>
                    <a:lnTo>
                      <a:pt x="2775" y="2000"/>
                    </a:lnTo>
                    <a:lnTo>
                      <a:pt x="2775" y="1998"/>
                    </a:lnTo>
                    <a:lnTo>
                      <a:pt x="2777" y="1998"/>
                    </a:lnTo>
                    <a:lnTo>
                      <a:pt x="2777" y="1996"/>
                    </a:lnTo>
                    <a:lnTo>
                      <a:pt x="2778" y="1996"/>
                    </a:lnTo>
                    <a:lnTo>
                      <a:pt x="2778" y="1995"/>
                    </a:lnTo>
                    <a:lnTo>
                      <a:pt x="2780" y="1995"/>
                    </a:lnTo>
                    <a:lnTo>
                      <a:pt x="2780" y="1993"/>
                    </a:lnTo>
                    <a:lnTo>
                      <a:pt x="2783" y="1993"/>
                    </a:lnTo>
                    <a:lnTo>
                      <a:pt x="2783" y="1991"/>
                    </a:lnTo>
                    <a:lnTo>
                      <a:pt x="2785" y="1991"/>
                    </a:lnTo>
                    <a:lnTo>
                      <a:pt x="2785" y="1990"/>
                    </a:lnTo>
                    <a:lnTo>
                      <a:pt x="2787" y="1990"/>
                    </a:lnTo>
                    <a:lnTo>
                      <a:pt x="2787" y="1988"/>
                    </a:lnTo>
                    <a:lnTo>
                      <a:pt x="2788" y="1988"/>
                    </a:lnTo>
                    <a:lnTo>
                      <a:pt x="2788" y="1986"/>
                    </a:lnTo>
                    <a:lnTo>
                      <a:pt x="2790" y="1986"/>
                    </a:lnTo>
                    <a:lnTo>
                      <a:pt x="2790" y="1985"/>
                    </a:lnTo>
                    <a:lnTo>
                      <a:pt x="2792" y="1985"/>
                    </a:lnTo>
                    <a:lnTo>
                      <a:pt x="2792" y="1983"/>
                    </a:lnTo>
                    <a:lnTo>
                      <a:pt x="2795" y="1983"/>
                    </a:lnTo>
                    <a:lnTo>
                      <a:pt x="2795" y="1981"/>
                    </a:lnTo>
                    <a:lnTo>
                      <a:pt x="2797" y="1981"/>
                    </a:lnTo>
                    <a:lnTo>
                      <a:pt x="2797" y="1980"/>
                    </a:lnTo>
                    <a:lnTo>
                      <a:pt x="2798" y="1980"/>
                    </a:lnTo>
                    <a:lnTo>
                      <a:pt x="2798" y="1978"/>
                    </a:lnTo>
                    <a:lnTo>
                      <a:pt x="2800" y="1978"/>
                    </a:lnTo>
                    <a:lnTo>
                      <a:pt x="2800" y="1976"/>
                    </a:lnTo>
                    <a:lnTo>
                      <a:pt x="2802" y="1976"/>
                    </a:lnTo>
                    <a:lnTo>
                      <a:pt x="2802" y="1975"/>
                    </a:lnTo>
                    <a:lnTo>
                      <a:pt x="2803" y="1975"/>
                    </a:lnTo>
                    <a:lnTo>
                      <a:pt x="2803" y="1973"/>
                    </a:lnTo>
                    <a:lnTo>
                      <a:pt x="2807" y="1973"/>
                    </a:lnTo>
                    <a:lnTo>
                      <a:pt x="2807" y="1971"/>
                    </a:lnTo>
                    <a:lnTo>
                      <a:pt x="2808" y="1971"/>
                    </a:lnTo>
                    <a:lnTo>
                      <a:pt x="2808" y="1970"/>
                    </a:lnTo>
                    <a:lnTo>
                      <a:pt x="2810" y="1970"/>
                    </a:lnTo>
                    <a:lnTo>
                      <a:pt x="2810" y="1968"/>
                    </a:lnTo>
                    <a:lnTo>
                      <a:pt x="2812" y="1968"/>
                    </a:lnTo>
                    <a:lnTo>
                      <a:pt x="2812" y="1966"/>
                    </a:lnTo>
                    <a:lnTo>
                      <a:pt x="2813" y="1966"/>
                    </a:lnTo>
                    <a:lnTo>
                      <a:pt x="2813" y="1965"/>
                    </a:lnTo>
                    <a:lnTo>
                      <a:pt x="2815" y="1965"/>
                    </a:lnTo>
                    <a:lnTo>
                      <a:pt x="2815" y="1963"/>
                    </a:lnTo>
                    <a:lnTo>
                      <a:pt x="2818" y="1963"/>
                    </a:lnTo>
                    <a:lnTo>
                      <a:pt x="2818" y="1961"/>
                    </a:lnTo>
                    <a:lnTo>
                      <a:pt x="2820" y="1961"/>
                    </a:lnTo>
                    <a:lnTo>
                      <a:pt x="2820" y="1960"/>
                    </a:lnTo>
                    <a:lnTo>
                      <a:pt x="2822" y="1960"/>
                    </a:lnTo>
                    <a:lnTo>
                      <a:pt x="2822" y="1958"/>
                    </a:lnTo>
                    <a:lnTo>
                      <a:pt x="2823" y="1958"/>
                    </a:lnTo>
                    <a:lnTo>
                      <a:pt x="2823" y="1956"/>
                    </a:lnTo>
                    <a:lnTo>
                      <a:pt x="2825" y="1956"/>
                    </a:lnTo>
                    <a:lnTo>
                      <a:pt x="2825" y="1955"/>
                    </a:lnTo>
                    <a:lnTo>
                      <a:pt x="2827" y="1955"/>
                    </a:lnTo>
                    <a:lnTo>
                      <a:pt x="2827" y="1953"/>
                    </a:lnTo>
                    <a:lnTo>
                      <a:pt x="2828" y="1953"/>
                    </a:lnTo>
                    <a:lnTo>
                      <a:pt x="2828" y="1951"/>
                    </a:lnTo>
                    <a:lnTo>
                      <a:pt x="2832" y="1951"/>
                    </a:lnTo>
                    <a:lnTo>
                      <a:pt x="2832" y="1950"/>
                    </a:lnTo>
                    <a:lnTo>
                      <a:pt x="2833" y="1950"/>
                    </a:lnTo>
                    <a:lnTo>
                      <a:pt x="2833" y="1948"/>
                    </a:lnTo>
                    <a:lnTo>
                      <a:pt x="2835" y="1948"/>
                    </a:lnTo>
                    <a:lnTo>
                      <a:pt x="2835" y="1946"/>
                    </a:lnTo>
                    <a:lnTo>
                      <a:pt x="2837" y="1946"/>
                    </a:lnTo>
                    <a:lnTo>
                      <a:pt x="2837" y="1945"/>
                    </a:lnTo>
                    <a:lnTo>
                      <a:pt x="2838" y="1945"/>
                    </a:lnTo>
                    <a:lnTo>
                      <a:pt x="2838" y="1943"/>
                    </a:lnTo>
                    <a:lnTo>
                      <a:pt x="2840" y="1943"/>
                    </a:lnTo>
                    <a:lnTo>
                      <a:pt x="2840" y="1941"/>
                    </a:lnTo>
                    <a:lnTo>
                      <a:pt x="2842" y="1941"/>
                    </a:lnTo>
                    <a:lnTo>
                      <a:pt x="2842" y="1940"/>
                    </a:lnTo>
                    <a:lnTo>
                      <a:pt x="2845" y="1940"/>
                    </a:lnTo>
                    <a:lnTo>
                      <a:pt x="2845" y="1938"/>
                    </a:lnTo>
                    <a:lnTo>
                      <a:pt x="2847" y="1938"/>
                    </a:lnTo>
                    <a:lnTo>
                      <a:pt x="2847" y="1936"/>
                    </a:lnTo>
                    <a:lnTo>
                      <a:pt x="2848" y="1936"/>
                    </a:lnTo>
                    <a:lnTo>
                      <a:pt x="2848" y="1935"/>
                    </a:lnTo>
                    <a:lnTo>
                      <a:pt x="2850" y="1935"/>
                    </a:lnTo>
                    <a:lnTo>
                      <a:pt x="2850" y="1933"/>
                    </a:lnTo>
                    <a:lnTo>
                      <a:pt x="2852" y="1933"/>
                    </a:lnTo>
                    <a:lnTo>
                      <a:pt x="2852" y="1931"/>
                    </a:lnTo>
                    <a:lnTo>
                      <a:pt x="2853" y="1931"/>
                    </a:lnTo>
                    <a:lnTo>
                      <a:pt x="2853" y="1930"/>
                    </a:lnTo>
                    <a:lnTo>
                      <a:pt x="2855" y="1930"/>
                    </a:lnTo>
                    <a:lnTo>
                      <a:pt x="2855" y="1928"/>
                    </a:lnTo>
                    <a:lnTo>
                      <a:pt x="2858" y="1928"/>
                    </a:lnTo>
                    <a:lnTo>
                      <a:pt x="2858" y="1926"/>
                    </a:lnTo>
                    <a:lnTo>
                      <a:pt x="2860" y="1926"/>
                    </a:lnTo>
                    <a:lnTo>
                      <a:pt x="2860" y="1925"/>
                    </a:lnTo>
                    <a:lnTo>
                      <a:pt x="2862" y="1925"/>
                    </a:lnTo>
                    <a:lnTo>
                      <a:pt x="2862" y="1923"/>
                    </a:lnTo>
                    <a:lnTo>
                      <a:pt x="2863" y="1923"/>
                    </a:lnTo>
                    <a:lnTo>
                      <a:pt x="2863" y="1921"/>
                    </a:lnTo>
                    <a:lnTo>
                      <a:pt x="2865" y="1921"/>
                    </a:lnTo>
                    <a:lnTo>
                      <a:pt x="2865" y="1920"/>
                    </a:lnTo>
                    <a:lnTo>
                      <a:pt x="2867" y="1920"/>
                    </a:lnTo>
                    <a:lnTo>
                      <a:pt x="2867" y="1918"/>
                    </a:lnTo>
                    <a:lnTo>
                      <a:pt x="2868" y="1918"/>
                    </a:lnTo>
                    <a:lnTo>
                      <a:pt x="2868" y="1916"/>
                    </a:lnTo>
                    <a:lnTo>
                      <a:pt x="2872" y="1916"/>
                    </a:lnTo>
                    <a:lnTo>
                      <a:pt x="2872" y="1915"/>
                    </a:lnTo>
                    <a:lnTo>
                      <a:pt x="2873" y="1915"/>
                    </a:lnTo>
                    <a:lnTo>
                      <a:pt x="2873" y="1913"/>
                    </a:lnTo>
                    <a:lnTo>
                      <a:pt x="2875" y="1913"/>
                    </a:lnTo>
                    <a:lnTo>
                      <a:pt x="2875" y="1911"/>
                    </a:lnTo>
                    <a:lnTo>
                      <a:pt x="2877" y="1911"/>
                    </a:lnTo>
                    <a:lnTo>
                      <a:pt x="2877" y="1910"/>
                    </a:lnTo>
                    <a:lnTo>
                      <a:pt x="2878" y="1910"/>
                    </a:lnTo>
                    <a:lnTo>
                      <a:pt x="2878" y="1908"/>
                    </a:lnTo>
                    <a:lnTo>
                      <a:pt x="2880" y="1908"/>
                    </a:lnTo>
                    <a:lnTo>
                      <a:pt x="2880" y="1906"/>
                    </a:lnTo>
                    <a:lnTo>
                      <a:pt x="2882" y="1906"/>
                    </a:lnTo>
                    <a:lnTo>
                      <a:pt x="2882" y="1905"/>
                    </a:lnTo>
                    <a:lnTo>
                      <a:pt x="2883" y="1905"/>
                    </a:lnTo>
                    <a:lnTo>
                      <a:pt x="2883" y="1903"/>
                    </a:lnTo>
                    <a:lnTo>
                      <a:pt x="2887" y="1903"/>
                    </a:lnTo>
                    <a:lnTo>
                      <a:pt x="2887" y="1901"/>
                    </a:lnTo>
                    <a:lnTo>
                      <a:pt x="2888" y="1901"/>
                    </a:lnTo>
                    <a:lnTo>
                      <a:pt x="2888" y="1900"/>
                    </a:lnTo>
                    <a:lnTo>
                      <a:pt x="2890" y="1900"/>
                    </a:lnTo>
                    <a:lnTo>
                      <a:pt x="2890" y="1898"/>
                    </a:lnTo>
                    <a:lnTo>
                      <a:pt x="2892" y="1898"/>
                    </a:lnTo>
                    <a:lnTo>
                      <a:pt x="2892" y="1896"/>
                    </a:lnTo>
                    <a:lnTo>
                      <a:pt x="2893" y="1896"/>
                    </a:lnTo>
                    <a:lnTo>
                      <a:pt x="2893" y="1895"/>
                    </a:lnTo>
                    <a:lnTo>
                      <a:pt x="2895" y="1895"/>
                    </a:lnTo>
                    <a:lnTo>
                      <a:pt x="2895" y="1893"/>
                    </a:lnTo>
                    <a:lnTo>
                      <a:pt x="2897" y="1893"/>
                    </a:lnTo>
                    <a:lnTo>
                      <a:pt x="2897" y="1891"/>
                    </a:lnTo>
                    <a:lnTo>
                      <a:pt x="2898" y="1891"/>
                    </a:lnTo>
                    <a:lnTo>
                      <a:pt x="2898" y="1890"/>
                    </a:lnTo>
                    <a:lnTo>
                      <a:pt x="2900" y="1890"/>
                    </a:lnTo>
                    <a:lnTo>
                      <a:pt x="2900" y="1888"/>
                    </a:lnTo>
                    <a:lnTo>
                      <a:pt x="2903" y="1888"/>
                    </a:lnTo>
                    <a:lnTo>
                      <a:pt x="2903" y="1886"/>
                    </a:lnTo>
                    <a:lnTo>
                      <a:pt x="2905" y="1886"/>
                    </a:lnTo>
                    <a:lnTo>
                      <a:pt x="2905" y="1885"/>
                    </a:lnTo>
                    <a:lnTo>
                      <a:pt x="2907" y="1885"/>
                    </a:lnTo>
                    <a:lnTo>
                      <a:pt x="2907" y="1883"/>
                    </a:lnTo>
                    <a:lnTo>
                      <a:pt x="2908" y="1883"/>
                    </a:lnTo>
                    <a:lnTo>
                      <a:pt x="2908" y="1881"/>
                    </a:lnTo>
                    <a:lnTo>
                      <a:pt x="2910" y="1881"/>
                    </a:lnTo>
                    <a:lnTo>
                      <a:pt x="2910" y="1880"/>
                    </a:lnTo>
                    <a:lnTo>
                      <a:pt x="2912" y="1880"/>
                    </a:lnTo>
                    <a:lnTo>
                      <a:pt x="2912" y="1878"/>
                    </a:lnTo>
                    <a:lnTo>
                      <a:pt x="2913" y="1878"/>
                    </a:lnTo>
                    <a:lnTo>
                      <a:pt x="2913" y="1876"/>
                    </a:lnTo>
                    <a:lnTo>
                      <a:pt x="2915" y="1876"/>
                    </a:lnTo>
                    <a:lnTo>
                      <a:pt x="2915" y="1875"/>
                    </a:lnTo>
                    <a:lnTo>
                      <a:pt x="2918" y="1875"/>
                    </a:lnTo>
                    <a:lnTo>
                      <a:pt x="2918" y="1873"/>
                    </a:lnTo>
                    <a:lnTo>
                      <a:pt x="2920" y="1873"/>
                    </a:lnTo>
                    <a:lnTo>
                      <a:pt x="2920" y="1871"/>
                    </a:lnTo>
                    <a:lnTo>
                      <a:pt x="2922" y="1871"/>
                    </a:lnTo>
                    <a:lnTo>
                      <a:pt x="2922" y="1870"/>
                    </a:lnTo>
                    <a:lnTo>
                      <a:pt x="2923" y="1870"/>
                    </a:lnTo>
                    <a:lnTo>
                      <a:pt x="2923" y="1868"/>
                    </a:lnTo>
                    <a:lnTo>
                      <a:pt x="2925" y="1868"/>
                    </a:lnTo>
                    <a:lnTo>
                      <a:pt x="2925" y="1866"/>
                    </a:lnTo>
                    <a:lnTo>
                      <a:pt x="2927" y="1866"/>
                    </a:lnTo>
                    <a:lnTo>
                      <a:pt x="2927" y="1865"/>
                    </a:lnTo>
                    <a:lnTo>
                      <a:pt x="2928" y="1865"/>
                    </a:lnTo>
                    <a:lnTo>
                      <a:pt x="2928" y="1863"/>
                    </a:lnTo>
                    <a:lnTo>
                      <a:pt x="2930" y="1863"/>
                    </a:lnTo>
                    <a:lnTo>
                      <a:pt x="2930" y="1861"/>
                    </a:lnTo>
                    <a:lnTo>
                      <a:pt x="2932" y="1861"/>
                    </a:lnTo>
                    <a:lnTo>
                      <a:pt x="2932" y="1860"/>
                    </a:lnTo>
                    <a:lnTo>
                      <a:pt x="2935" y="1860"/>
                    </a:lnTo>
                    <a:lnTo>
                      <a:pt x="2935" y="1858"/>
                    </a:lnTo>
                    <a:lnTo>
                      <a:pt x="2937" y="1858"/>
                    </a:lnTo>
                    <a:lnTo>
                      <a:pt x="2937" y="1856"/>
                    </a:lnTo>
                    <a:lnTo>
                      <a:pt x="2938" y="1856"/>
                    </a:lnTo>
                    <a:lnTo>
                      <a:pt x="2938" y="1855"/>
                    </a:lnTo>
                    <a:lnTo>
                      <a:pt x="2940" y="1855"/>
                    </a:lnTo>
                    <a:lnTo>
                      <a:pt x="2940" y="1853"/>
                    </a:lnTo>
                    <a:lnTo>
                      <a:pt x="2942" y="1853"/>
                    </a:lnTo>
                    <a:lnTo>
                      <a:pt x="2942" y="1851"/>
                    </a:lnTo>
                    <a:lnTo>
                      <a:pt x="2943" y="1851"/>
                    </a:lnTo>
                    <a:lnTo>
                      <a:pt x="2943" y="1850"/>
                    </a:lnTo>
                    <a:lnTo>
                      <a:pt x="2945" y="1850"/>
                    </a:lnTo>
                    <a:lnTo>
                      <a:pt x="2945" y="1848"/>
                    </a:lnTo>
                    <a:lnTo>
                      <a:pt x="2947" y="1848"/>
                    </a:lnTo>
                    <a:lnTo>
                      <a:pt x="2947" y="1846"/>
                    </a:lnTo>
                    <a:lnTo>
                      <a:pt x="2948" y="1846"/>
                    </a:lnTo>
                    <a:lnTo>
                      <a:pt x="2948" y="1845"/>
                    </a:lnTo>
                    <a:lnTo>
                      <a:pt x="2950" y="1845"/>
                    </a:lnTo>
                    <a:lnTo>
                      <a:pt x="2950" y="1843"/>
                    </a:lnTo>
                    <a:lnTo>
                      <a:pt x="2952" y="1843"/>
                    </a:lnTo>
                    <a:lnTo>
                      <a:pt x="2952" y="1841"/>
                    </a:lnTo>
                    <a:lnTo>
                      <a:pt x="2955" y="1841"/>
                    </a:lnTo>
                    <a:lnTo>
                      <a:pt x="2955" y="1840"/>
                    </a:lnTo>
                    <a:lnTo>
                      <a:pt x="2957" y="1840"/>
                    </a:lnTo>
                    <a:lnTo>
                      <a:pt x="2957" y="1838"/>
                    </a:lnTo>
                    <a:lnTo>
                      <a:pt x="2958" y="1838"/>
                    </a:lnTo>
                    <a:lnTo>
                      <a:pt x="2958" y="1836"/>
                    </a:lnTo>
                    <a:lnTo>
                      <a:pt x="2960" y="1836"/>
                    </a:lnTo>
                    <a:lnTo>
                      <a:pt x="2960" y="1835"/>
                    </a:lnTo>
                    <a:lnTo>
                      <a:pt x="2962" y="1835"/>
                    </a:lnTo>
                    <a:lnTo>
                      <a:pt x="2962" y="1833"/>
                    </a:lnTo>
                    <a:lnTo>
                      <a:pt x="2963" y="1833"/>
                    </a:lnTo>
                    <a:lnTo>
                      <a:pt x="2963" y="1831"/>
                    </a:lnTo>
                    <a:lnTo>
                      <a:pt x="2965" y="1831"/>
                    </a:lnTo>
                    <a:lnTo>
                      <a:pt x="2965" y="1830"/>
                    </a:lnTo>
                    <a:lnTo>
                      <a:pt x="2967" y="1830"/>
                    </a:lnTo>
                    <a:lnTo>
                      <a:pt x="2967" y="1828"/>
                    </a:lnTo>
                    <a:lnTo>
                      <a:pt x="2968" y="1828"/>
                    </a:lnTo>
                    <a:lnTo>
                      <a:pt x="2968" y="1826"/>
                    </a:lnTo>
                    <a:lnTo>
                      <a:pt x="2970" y="1826"/>
                    </a:lnTo>
                    <a:lnTo>
                      <a:pt x="2970" y="1825"/>
                    </a:lnTo>
                    <a:lnTo>
                      <a:pt x="2972" y="1825"/>
                    </a:lnTo>
                    <a:lnTo>
                      <a:pt x="2972" y="1823"/>
                    </a:lnTo>
                    <a:lnTo>
                      <a:pt x="2973" y="1823"/>
                    </a:lnTo>
                    <a:lnTo>
                      <a:pt x="2973" y="1821"/>
                    </a:lnTo>
                    <a:lnTo>
                      <a:pt x="2977" y="1821"/>
                    </a:lnTo>
                    <a:lnTo>
                      <a:pt x="2977" y="1820"/>
                    </a:lnTo>
                    <a:lnTo>
                      <a:pt x="2978" y="1820"/>
                    </a:lnTo>
                    <a:lnTo>
                      <a:pt x="2978" y="1818"/>
                    </a:lnTo>
                    <a:lnTo>
                      <a:pt x="2980" y="1818"/>
                    </a:lnTo>
                    <a:lnTo>
                      <a:pt x="2980" y="1816"/>
                    </a:lnTo>
                    <a:lnTo>
                      <a:pt x="2982" y="1816"/>
                    </a:lnTo>
                    <a:lnTo>
                      <a:pt x="2982" y="1815"/>
                    </a:lnTo>
                    <a:lnTo>
                      <a:pt x="2983" y="1815"/>
                    </a:lnTo>
                    <a:lnTo>
                      <a:pt x="2983" y="1813"/>
                    </a:lnTo>
                    <a:lnTo>
                      <a:pt x="2985" y="1813"/>
                    </a:lnTo>
                    <a:lnTo>
                      <a:pt x="2985" y="1811"/>
                    </a:lnTo>
                    <a:lnTo>
                      <a:pt x="2987" y="1811"/>
                    </a:lnTo>
                    <a:lnTo>
                      <a:pt x="2987" y="1810"/>
                    </a:lnTo>
                    <a:lnTo>
                      <a:pt x="2988" y="1810"/>
                    </a:lnTo>
                    <a:lnTo>
                      <a:pt x="2988" y="1808"/>
                    </a:lnTo>
                    <a:lnTo>
                      <a:pt x="2990" y="1808"/>
                    </a:lnTo>
                    <a:lnTo>
                      <a:pt x="2990" y="1806"/>
                    </a:lnTo>
                    <a:lnTo>
                      <a:pt x="2992" y="1806"/>
                    </a:lnTo>
                    <a:lnTo>
                      <a:pt x="2992" y="1805"/>
                    </a:lnTo>
                    <a:lnTo>
                      <a:pt x="2993" y="1805"/>
                    </a:lnTo>
                    <a:lnTo>
                      <a:pt x="2993" y="1803"/>
                    </a:lnTo>
                    <a:lnTo>
                      <a:pt x="2997" y="1803"/>
                    </a:lnTo>
                    <a:lnTo>
                      <a:pt x="2997" y="1801"/>
                    </a:lnTo>
                    <a:lnTo>
                      <a:pt x="2998" y="1801"/>
                    </a:lnTo>
                    <a:lnTo>
                      <a:pt x="2998" y="1800"/>
                    </a:lnTo>
                    <a:lnTo>
                      <a:pt x="3000" y="1800"/>
                    </a:lnTo>
                    <a:lnTo>
                      <a:pt x="3000" y="1798"/>
                    </a:lnTo>
                    <a:lnTo>
                      <a:pt x="3002" y="1798"/>
                    </a:lnTo>
                    <a:lnTo>
                      <a:pt x="3002" y="1796"/>
                    </a:lnTo>
                    <a:lnTo>
                      <a:pt x="3003" y="1796"/>
                    </a:lnTo>
                    <a:lnTo>
                      <a:pt x="3003" y="1795"/>
                    </a:lnTo>
                    <a:lnTo>
                      <a:pt x="3005" y="1795"/>
                    </a:lnTo>
                    <a:lnTo>
                      <a:pt x="3005" y="1793"/>
                    </a:lnTo>
                    <a:lnTo>
                      <a:pt x="3007" y="1793"/>
                    </a:lnTo>
                    <a:lnTo>
                      <a:pt x="3007" y="1791"/>
                    </a:lnTo>
                    <a:lnTo>
                      <a:pt x="3008" y="1791"/>
                    </a:lnTo>
                    <a:lnTo>
                      <a:pt x="3008" y="1790"/>
                    </a:lnTo>
                    <a:lnTo>
                      <a:pt x="3010" y="1790"/>
                    </a:lnTo>
                    <a:lnTo>
                      <a:pt x="3010" y="1788"/>
                    </a:lnTo>
                    <a:lnTo>
                      <a:pt x="3012" y="1788"/>
                    </a:lnTo>
                    <a:lnTo>
                      <a:pt x="3012" y="1786"/>
                    </a:lnTo>
                    <a:lnTo>
                      <a:pt x="3013" y="1786"/>
                    </a:lnTo>
                    <a:lnTo>
                      <a:pt x="3013" y="1785"/>
                    </a:lnTo>
                    <a:lnTo>
                      <a:pt x="3015" y="1785"/>
                    </a:lnTo>
                    <a:lnTo>
                      <a:pt x="3015" y="1783"/>
                    </a:lnTo>
                    <a:lnTo>
                      <a:pt x="3017" y="1783"/>
                    </a:lnTo>
                    <a:lnTo>
                      <a:pt x="3017" y="1781"/>
                    </a:lnTo>
                    <a:lnTo>
                      <a:pt x="3018" y="1781"/>
                    </a:lnTo>
                    <a:lnTo>
                      <a:pt x="3018" y="1780"/>
                    </a:lnTo>
                    <a:lnTo>
                      <a:pt x="3020" y="1780"/>
                    </a:lnTo>
                    <a:lnTo>
                      <a:pt x="3020" y="1778"/>
                    </a:lnTo>
                    <a:lnTo>
                      <a:pt x="3022" y="1778"/>
                    </a:lnTo>
                    <a:lnTo>
                      <a:pt x="3022" y="1776"/>
                    </a:lnTo>
                    <a:lnTo>
                      <a:pt x="3025" y="1776"/>
                    </a:lnTo>
                    <a:lnTo>
                      <a:pt x="3025" y="1775"/>
                    </a:lnTo>
                    <a:lnTo>
                      <a:pt x="3027" y="1775"/>
                    </a:lnTo>
                    <a:lnTo>
                      <a:pt x="3027" y="1773"/>
                    </a:lnTo>
                    <a:lnTo>
                      <a:pt x="3028" y="1773"/>
                    </a:lnTo>
                    <a:lnTo>
                      <a:pt x="3028" y="1771"/>
                    </a:lnTo>
                    <a:lnTo>
                      <a:pt x="3030" y="1771"/>
                    </a:lnTo>
                    <a:lnTo>
                      <a:pt x="3030" y="1770"/>
                    </a:lnTo>
                    <a:lnTo>
                      <a:pt x="3032" y="1770"/>
                    </a:lnTo>
                    <a:lnTo>
                      <a:pt x="3032" y="1768"/>
                    </a:lnTo>
                    <a:lnTo>
                      <a:pt x="3033" y="1768"/>
                    </a:lnTo>
                    <a:lnTo>
                      <a:pt x="3033" y="1766"/>
                    </a:lnTo>
                    <a:lnTo>
                      <a:pt x="3035" y="1766"/>
                    </a:lnTo>
                    <a:lnTo>
                      <a:pt x="3035" y="1765"/>
                    </a:lnTo>
                    <a:lnTo>
                      <a:pt x="3037" y="1765"/>
                    </a:lnTo>
                    <a:lnTo>
                      <a:pt x="3037" y="1763"/>
                    </a:lnTo>
                    <a:lnTo>
                      <a:pt x="3038" y="1763"/>
                    </a:lnTo>
                    <a:lnTo>
                      <a:pt x="3038" y="1761"/>
                    </a:lnTo>
                    <a:lnTo>
                      <a:pt x="3040" y="1761"/>
                    </a:lnTo>
                    <a:lnTo>
                      <a:pt x="3040" y="1760"/>
                    </a:lnTo>
                    <a:lnTo>
                      <a:pt x="3042" y="1760"/>
                    </a:lnTo>
                    <a:lnTo>
                      <a:pt x="3042" y="1758"/>
                    </a:lnTo>
                    <a:lnTo>
                      <a:pt x="3043" y="1758"/>
                    </a:lnTo>
                    <a:lnTo>
                      <a:pt x="3043" y="1756"/>
                    </a:lnTo>
                    <a:lnTo>
                      <a:pt x="3045" y="1756"/>
                    </a:lnTo>
                    <a:lnTo>
                      <a:pt x="3045" y="1755"/>
                    </a:lnTo>
                    <a:lnTo>
                      <a:pt x="3047" y="1755"/>
                    </a:lnTo>
                    <a:lnTo>
                      <a:pt x="3047" y="1753"/>
                    </a:lnTo>
                    <a:lnTo>
                      <a:pt x="3048" y="1753"/>
                    </a:lnTo>
                    <a:lnTo>
                      <a:pt x="3048" y="1751"/>
                    </a:lnTo>
                    <a:lnTo>
                      <a:pt x="3050" y="1751"/>
                    </a:lnTo>
                    <a:lnTo>
                      <a:pt x="3050" y="1750"/>
                    </a:lnTo>
                    <a:lnTo>
                      <a:pt x="3053" y="1750"/>
                    </a:lnTo>
                    <a:lnTo>
                      <a:pt x="3053" y="1748"/>
                    </a:lnTo>
                    <a:lnTo>
                      <a:pt x="3055" y="1748"/>
                    </a:lnTo>
                    <a:lnTo>
                      <a:pt x="3055" y="1746"/>
                    </a:lnTo>
                    <a:lnTo>
                      <a:pt x="3057" y="1746"/>
                    </a:lnTo>
                    <a:lnTo>
                      <a:pt x="3057" y="1745"/>
                    </a:lnTo>
                    <a:lnTo>
                      <a:pt x="3058" y="1745"/>
                    </a:lnTo>
                    <a:lnTo>
                      <a:pt x="3058" y="1743"/>
                    </a:lnTo>
                    <a:lnTo>
                      <a:pt x="3060" y="1743"/>
                    </a:lnTo>
                    <a:lnTo>
                      <a:pt x="3060" y="1741"/>
                    </a:lnTo>
                    <a:lnTo>
                      <a:pt x="3062" y="1741"/>
                    </a:lnTo>
                    <a:lnTo>
                      <a:pt x="3062" y="1740"/>
                    </a:lnTo>
                    <a:lnTo>
                      <a:pt x="3063" y="1740"/>
                    </a:lnTo>
                    <a:lnTo>
                      <a:pt x="3063" y="1738"/>
                    </a:lnTo>
                    <a:lnTo>
                      <a:pt x="3065" y="1738"/>
                    </a:lnTo>
                    <a:lnTo>
                      <a:pt x="3065" y="1736"/>
                    </a:lnTo>
                    <a:lnTo>
                      <a:pt x="3067" y="1736"/>
                    </a:lnTo>
                    <a:lnTo>
                      <a:pt x="3067" y="1735"/>
                    </a:lnTo>
                    <a:lnTo>
                      <a:pt x="3068" y="1735"/>
                    </a:lnTo>
                    <a:lnTo>
                      <a:pt x="3068" y="1733"/>
                    </a:lnTo>
                    <a:lnTo>
                      <a:pt x="3070" y="1733"/>
                    </a:lnTo>
                    <a:lnTo>
                      <a:pt x="3070" y="1731"/>
                    </a:lnTo>
                    <a:lnTo>
                      <a:pt x="3072" y="1731"/>
                    </a:lnTo>
                    <a:lnTo>
                      <a:pt x="3072" y="1730"/>
                    </a:lnTo>
                    <a:lnTo>
                      <a:pt x="3073" y="1730"/>
                    </a:lnTo>
                    <a:lnTo>
                      <a:pt x="3073" y="1728"/>
                    </a:lnTo>
                    <a:lnTo>
                      <a:pt x="3075" y="1728"/>
                    </a:lnTo>
                    <a:lnTo>
                      <a:pt x="3075" y="1726"/>
                    </a:lnTo>
                    <a:lnTo>
                      <a:pt x="3077" y="1726"/>
                    </a:lnTo>
                    <a:lnTo>
                      <a:pt x="3077" y="1725"/>
                    </a:lnTo>
                    <a:lnTo>
                      <a:pt x="3078" y="1725"/>
                    </a:lnTo>
                    <a:lnTo>
                      <a:pt x="3078" y="1723"/>
                    </a:lnTo>
                    <a:lnTo>
                      <a:pt x="3080" y="1723"/>
                    </a:lnTo>
                    <a:lnTo>
                      <a:pt x="3080" y="1721"/>
                    </a:lnTo>
                    <a:lnTo>
                      <a:pt x="3082" y="1721"/>
                    </a:lnTo>
                    <a:lnTo>
                      <a:pt x="3082" y="1720"/>
                    </a:lnTo>
                    <a:lnTo>
                      <a:pt x="3083" y="1720"/>
                    </a:lnTo>
                    <a:lnTo>
                      <a:pt x="3083" y="1718"/>
                    </a:lnTo>
                    <a:lnTo>
                      <a:pt x="3085" y="1718"/>
                    </a:lnTo>
                    <a:lnTo>
                      <a:pt x="3085" y="1716"/>
                    </a:lnTo>
                    <a:lnTo>
                      <a:pt x="3087" y="1716"/>
                    </a:lnTo>
                    <a:lnTo>
                      <a:pt x="3087" y="1715"/>
                    </a:lnTo>
                    <a:lnTo>
                      <a:pt x="3088" y="1715"/>
                    </a:lnTo>
                    <a:lnTo>
                      <a:pt x="3088" y="1713"/>
                    </a:lnTo>
                    <a:lnTo>
                      <a:pt x="3090" y="1713"/>
                    </a:lnTo>
                    <a:lnTo>
                      <a:pt x="3090" y="1711"/>
                    </a:lnTo>
                    <a:lnTo>
                      <a:pt x="3092" y="1711"/>
                    </a:lnTo>
                    <a:lnTo>
                      <a:pt x="3092" y="1710"/>
                    </a:lnTo>
                    <a:lnTo>
                      <a:pt x="3093" y="1710"/>
                    </a:lnTo>
                    <a:lnTo>
                      <a:pt x="3093" y="1708"/>
                    </a:lnTo>
                    <a:lnTo>
                      <a:pt x="3097" y="1708"/>
                    </a:lnTo>
                    <a:lnTo>
                      <a:pt x="3097" y="1706"/>
                    </a:lnTo>
                    <a:lnTo>
                      <a:pt x="3098" y="1706"/>
                    </a:lnTo>
                    <a:lnTo>
                      <a:pt x="3098" y="1705"/>
                    </a:lnTo>
                    <a:lnTo>
                      <a:pt x="3100" y="1705"/>
                    </a:lnTo>
                    <a:lnTo>
                      <a:pt x="3100" y="1703"/>
                    </a:lnTo>
                    <a:lnTo>
                      <a:pt x="3102" y="1703"/>
                    </a:lnTo>
                    <a:lnTo>
                      <a:pt x="3102" y="1701"/>
                    </a:lnTo>
                    <a:lnTo>
                      <a:pt x="3103" y="1701"/>
                    </a:lnTo>
                    <a:lnTo>
                      <a:pt x="3103" y="1700"/>
                    </a:lnTo>
                    <a:lnTo>
                      <a:pt x="3105" y="1700"/>
                    </a:lnTo>
                    <a:lnTo>
                      <a:pt x="3105" y="1698"/>
                    </a:lnTo>
                    <a:lnTo>
                      <a:pt x="3107" y="1698"/>
                    </a:lnTo>
                    <a:lnTo>
                      <a:pt x="3107" y="1696"/>
                    </a:lnTo>
                    <a:lnTo>
                      <a:pt x="3108" y="1696"/>
                    </a:lnTo>
                    <a:lnTo>
                      <a:pt x="3108" y="1695"/>
                    </a:lnTo>
                    <a:lnTo>
                      <a:pt x="3110" y="1695"/>
                    </a:lnTo>
                    <a:lnTo>
                      <a:pt x="3110" y="1693"/>
                    </a:lnTo>
                    <a:lnTo>
                      <a:pt x="3112" y="1693"/>
                    </a:lnTo>
                    <a:lnTo>
                      <a:pt x="3112" y="1691"/>
                    </a:lnTo>
                    <a:lnTo>
                      <a:pt x="3113" y="1691"/>
                    </a:lnTo>
                    <a:lnTo>
                      <a:pt x="3113" y="1690"/>
                    </a:lnTo>
                    <a:lnTo>
                      <a:pt x="3115" y="1690"/>
                    </a:lnTo>
                    <a:lnTo>
                      <a:pt x="3115" y="1688"/>
                    </a:lnTo>
                    <a:lnTo>
                      <a:pt x="3117" y="1688"/>
                    </a:lnTo>
                    <a:lnTo>
                      <a:pt x="3117" y="1686"/>
                    </a:lnTo>
                    <a:lnTo>
                      <a:pt x="3118" y="1686"/>
                    </a:lnTo>
                    <a:lnTo>
                      <a:pt x="3118" y="1685"/>
                    </a:lnTo>
                    <a:lnTo>
                      <a:pt x="3120" y="1685"/>
                    </a:lnTo>
                    <a:lnTo>
                      <a:pt x="3120" y="1683"/>
                    </a:lnTo>
                    <a:lnTo>
                      <a:pt x="3122" y="1683"/>
                    </a:lnTo>
                    <a:lnTo>
                      <a:pt x="3122" y="1681"/>
                    </a:lnTo>
                    <a:lnTo>
                      <a:pt x="3123" y="1681"/>
                    </a:lnTo>
                    <a:lnTo>
                      <a:pt x="3123" y="1680"/>
                    </a:lnTo>
                    <a:lnTo>
                      <a:pt x="3125" y="1680"/>
                    </a:lnTo>
                    <a:lnTo>
                      <a:pt x="3125" y="1678"/>
                    </a:lnTo>
                    <a:lnTo>
                      <a:pt x="3127" y="1678"/>
                    </a:lnTo>
                    <a:lnTo>
                      <a:pt x="3127" y="1676"/>
                    </a:lnTo>
                    <a:lnTo>
                      <a:pt x="3128" y="1676"/>
                    </a:lnTo>
                    <a:lnTo>
                      <a:pt x="3128" y="1675"/>
                    </a:lnTo>
                    <a:lnTo>
                      <a:pt x="3130" y="1675"/>
                    </a:lnTo>
                    <a:lnTo>
                      <a:pt x="3130" y="1673"/>
                    </a:lnTo>
                    <a:lnTo>
                      <a:pt x="3132" y="1673"/>
                    </a:lnTo>
                    <a:lnTo>
                      <a:pt x="3132" y="1671"/>
                    </a:lnTo>
                    <a:lnTo>
                      <a:pt x="3133" y="1671"/>
                    </a:lnTo>
                    <a:lnTo>
                      <a:pt x="3133" y="1670"/>
                    </a:lnTo>
                    <a:lnTo>
                      <a:pt x="3135" y="1670"/>
                    </a:lnTo>
                    <a:lnTo>
                      <a:pt x="3135" y="1668"/>
                    </a:lnTo>
                    <a:lnTo>
                      <a:pt x="3137" y="1668"/>
                    </a:lnTo>
                    <a:lnTo>
                      <a:pt x="3137" y="1666"/>
                    </a:lnTo>
                    <a:lnTo>
                      <a:pt x="3138" y="1666"/>
                    </a:lnTo>
                    <a:lnTo>
                      <a:pt x="3138" y="1665"/>
                    </a:lnTo>
                    <a:lnTo>
                      <a:pt x="3140" y="1665"/>
                    </a:lnTo>
                    <a:lnTo>
                      <a:pt x="3140" y="1663"/>
                    </a:lnTo>
                    <a:lnTo>
                      <a:pt x="3142" y="1663"/>
                    </a:lnTo>
                    <a:lnTo>
                      <a:pt x="3142" y="1661"/>
                    </a:lnTo>
                    <a:lnTo>
                      <a:pt x="3143" y="1661"/>
                    </a:lnTo>
                    <a:lnTo>
                      <a:pt x="3143" y="1660"/>
                    </a:lnTo>
                    <a:lnTo>
                      <a:pt x="3145" y="1660"/>
                    </a:lnTo>
                    <a:lnTo>
                      <a:pt x="3145" y="1658"/>
                    </a:lnTo>
                    <a:lnTo>
                      <a:pt x="3147" y="1658"/>
                    </a:lnTo>
                    <a:lnTo>
                      <a:pt x="3147" y="1656"/>
                    </a:lnTo>
                    <a:lnTo>
                      <a:pt x="3148" y="1656"/>
                    </a:lnTo>
                    <a:lnTo>
                      <a:pt x="3148" y="1655"/>
                    </a:lnTo>
                    <a:lnTo>
                      <a:pt x="3150" y="1655"/>
                    </a:lnTo>
                    <a:lnTo>
                      <a:pt x="3150" y="1653"/>
                    </a:lnTo>
                    <a:lnTo>
                      <a:pt x="3152" y="1653"/>
                    </a:lnTo>
                    <a:lnTo>
                      <a:pt x="3152" y="1651"/>
                    </a:lnTo>
                    <a:lnTo>
                      <a:pt x="3153" y="1651"/>
                    </a:lnTo>
                    <a:lnTo>
                      <a:pt x="3153" y="1650"/>
                    </a:lnTo>
                    <a:lnTo>
                      <a:pt x="3155" y="1650"/>
                    </a:lnTo>
                    <a:lnTo>
                      <a:pt x="3155" y="1648"/>
                    </a:lnTo>
                    <a:lnTo>
                      <a:pt x="3157" y="1648"/>
                    </a:lnTo>
                    <a:lnTo>
                      <a:pt x="3157" y="1646"/>
                    </a:lnTo>
                    <a:lnTo>
                      <a:pt x="3158" y="1646"/>
                    </a:lnTo>
                    <a:lnTo>
                      <a:pt x="3158" y="1645"/>
                    </a:lnTo>
                    <a:lnTo>
                      <a:pt x="3160" y="1645"/>
                    </a:lnTo>
                    <a:lnTo>
                      <a:pt x="3160" y="1643"/>
                    </a:lnTo>
                    <a:lnTo>
                      <a:pt x="3162" y="1643"/>
                    </a:lnTo>
                    <a:lnTo>
                      <a:pt x="3162" y="1641"/>
                    </a:lnTo>
                    <a:lnTo>
                      <a:pt x="3163" y="1641"/>
                    </a:lnTo>
                    <a:lnTo>
                      <a:pt x="3163" y="1640"/>
                    </a:lnTo>
                    <a:lnTo>
                      <a:pt x="3165" y="1640"/>
                    </a:lnTo>
                    <a:lnTo>
                      <a:pt x="3165" y="1638"/>
                    </a:lnTo>
                    <a:lnTo>
                      <a:pt x="3167" y="1638"/>
                    </a:lnTo>
                    <a:lnTo>
                      <a:pt x="3167" y="1636"/>
                    </a:lnTo>
                    <a:lnTo>
                      <a:pt x="3168" y="1636"/>
                    </a:lnTo>
                    <a:lnTo>
                      <a:pt x="3168" y="1635"/>
                    </a:lnTo>
                    <a:lnTo>
                      <a:pt x="3170" y="1635"/>
                    </a:lnTo>
                    <a:lnTo>
                      <a:pt x="3170" y="1633"/>
                    </a:lnTo>
                    <a:lnTo>
                      <a:pt x="3172" y="1633"/>
                    </a:lnTo>
                    <a:lnTo>
                      <a:pt x="3172" y="1631"/>
                    </a:lnTo>
                    <a:lnTo>
                      <a:pt x="3173" y="1631"/>
                    </a:lnTo>
                    <a:lnTo>
                      <a:pt x="3173" y="1630"/>
                    </a:lnTo>
                    <a:lnTo>
                      <a:pt x="3175" y="1630"/>
                    </a:lnTo>
                    <a:lnTo>
                      <a:pt x="3175" y="1628"/>
                    </a:lnTo>
                    <a:lnTo>
                      <a:pt x="3177" y="1628"/>
                    </a:lnTo>
                    <a:lnTo>
                      <a:pt x="3177" y="1626"/>
                    </a:lnTo>
                    <a:lnTo>
                      <a:pt x="3178" y="1626"/>
                    </a:lnTo>
                    <a:lnTo>
                      <a:pt x="3178" y="1625"/>
                    </a:lnTo>
                    <a:lnTo>
                      <a:pt x="3180" y="1625"/>
                    </a:lnTo>
                    <a:lnTo>
                      <a:pt x="3180" y="1623"/>
                    </a:lnTo>
                    <a:lnTo>
                      <a:pt x="3182" y="1623"/>
                    </a:lnTo>
                    <a:lnTo>
                      <a:pt x="3182" y="1621"/>
                    </a:lnTo>
                    <a:lnTo>
                      <a:pt x="3183" y="1621"/>
                    </a:lnTo>
                    <a:lnTo>
                      <a:pt x="3183" y="1620"/>
                    </a:lnTo>
                    <a:lnTo>
                      <a:pt x="3185" y="1620"/>
                    </a:lnTo>
                    <a:lnTo>
                      <a:pt x="3185" y="1618"/>
                    </a:lnTo>
                    <a:lnTo>
                      <a:pt x="3187" y="1618"/>
                    </a:lnTo>
                    <a:lnTo>
                      <a:pt x="3187" y="1616"/>
                    </a:lnTo>
                    <a:lnTo>
                      <a:pt x="3188" y="1616"/>
                    </a:lnTo>
                    <a:lnTo>
                      <a:pt x="3188" y="1615"/>
                    </a:lnTo>
                    <a:lnTo>
                      <a:pt x="3190" y="1615"/>
                    </a:lnTo>
                    <a:lnTo>
                      <a:pt x="3190" y="1613"/>
                    </a:lnTo>
                    <a:lnTo>
                      <a:pt x="3192" y="1613"/>
                    </a:lnTo>
                    <a:lnTo>
                      <a:pt x="3192" y="1611"/>
                    </a:lnTo>
                    <a:lnTo>
                      <a:pt x="3193" y="1611"/>
                    </a:lnTo>
                    <a:lnTo>
                      <a:pt x="3193" y="1610"/>
                    </a:lnTo>
                    <a:lnTo>
                      <a:pt x="3195" y="1610"/>
                    </a:lnTo>
                    <a:lnTo>
                      <a:pt x="3195" y="1608"/>
                    </a:lnTo>
                    <a:lnTo>
                      <a:pt x="3197" y="1608"/>
                    </a:lnTo>
                    <a:lnTo>
                      <a:pt x="3197" y="1606"/>
                    </a:lnTo>
                    <a:lnTo>
                      <a:pt x="3198" y="1606"/>
                    </a:lnTo>
                    <a:lnTo>
                      <a:pt x="3198" y="1605"/>
                    </a:lnTo>
                    <a:lnTo>
                      <a:pt x="3200" y="1605"/>
                    </a:lnTo>
                    <a:lnTo>
                      <a:pt x="3200" y="1603"/>
                    </a:lnTo>
                    <a:lnTo>
                      <a:pt x="3202" y="1603"/>
                    </a:lnTo>
                    <a:lnTo>
                      <a:pt x="3202" y="1601"/>
                    </a:lnTo>
                    <a:lnTo>
                      <a:pt x="3203" y="1601"/>
                    </a:lnTo>
                    <a:lnTo>
                      <a:pt x="3203" y="1600"/>
                    </a:lnTo>
                    <a:lnTo>
                      <a:pt x="3205" y="1600"/>
                    </a:lnTo>
                    <a:lnTo>
                      <a:pt x="3205" y="1598"/>
                    </a:lnTo>
                    <a:lnTo>
                      <a:pt x="3207" y="1598"/>
                    </a:lnTo>
                    <a:lnTo>
                      <a:pt x="3207" y="1596"/>
                    </a:lnTo>
                    <a:lnTo>
                      <a:pt x="3208" y="1596"/>
                    </a:lnTo>
                    <a:lnTo>
                      <a:pt x="3208" y="1595"/>
                    </a:lnTo>
                    <a:lnTo>
                      <a:pt x="3210" y="1595"/>
                    </a:lnTo>
                    <a:lnTo>
                      <a:pt x="3210" y="1593"/>
                    </a:lnTo>
                    <a:lnTo>
                      <a:pt x="3212" y="1593"/>
                    </a:lnTo>
                    <a:lnTo>
                      <a:pt x="3212" y="1591"/>
                    </a:lnTo>
                    <a:lnTo>
                      <a:pt x="3213" y="1591"/>
                    </a:lnTo>
                    <a:lnTo>
                      <a:pt x="3213" y="1590"/>
                    </a:lnTo>
                    <a:lnTo>
                      <a:pt x="3215" y="1590"/>
                    </a:lnTo>
                    <a:lnTo>
                      <a:pt x="3215" y="1588"/>
                    </a:lnTo>
                    <a:lnTo>
                      <a:pt x="3217" y="1588"/>
                    </a:lnTo>
                    <a:lnTo>
                      <a:pt x="3217" y="1586"/>
                    </a:lnTo>
                    <a:lnTo>
                      <a:pt x="3218" y="1586"/>
                    </a:lnTo>
                    <a:lnTo>
                      <a:pt x="3218" y="1585"/>
                    </a:lnTo>
                    <a:lnTo>
                      <a:pt x="3220" y="1585"/>
                    </a:lnTo>
                    <a:lnTo>
                      <a:pt x="3220" y="1583"/>
                    </a:lnTo>
                    <a:lnTo>
                      <a:pt x="3222" y="1583"/>
                    </a:lnTo>
                    <a:lnTo>
                      <a:pt x="3222" y="1581"/>
                    </a:lnTo>
                    <a:lnTo>
                      <a:pt x="3223" y="1581"/>
                    </a:lnTo>
                    <a:lnTo>
                      <a:pt x="3223" y="1580"/>
                    </a:lnTo>
                    <a:lnTo>
                      <a:pt x="3225" y="1580"/>
                    </a:lnTo>
                    <a:lnTo>
                      <a:pt x="3225" y="1578"/>
                    </a:lnTo>
                    <a:lnTo>
                      <a:pt x="3227" y="1578"/>
                    </a:lnTo>
                    <a:lnTo>
                      <a:pt x="3227" y="1576"/>
                    </a:lnTo>
                    <a:lnTo>
                      <a:pt x="3228" y="1576"/>
                    </a:lnTo>
                    <a:lnTo>
                      <a:pt x="3228" y="1575"/>
                    </a:lnTo>
                    <a:lnTo>
                      <a:pt x="3230" y="1575"/>
                    </a:lnTo>
                    <a:lnTo>
                      <a:pt x="3230" y="1573"/>
                    </a:lnTo>
                    <a:lnTo>
                      <a:pt x="3232" y="1573"/>
                    </a:lnTo>
                    <a:lnTo>
                      <a:pt x="3232" y="1571"/>
                    </a:lnTo>
                    <a:lnTo>
                      <a:pt x="3233" y="1571"/>
                    </a:lnTo>
                    <a:lnTo>
                      <a:pt x="3233" y="1570"/>
                    </a:lnTo>
                    <a:lnTo>
                      <a:pt x="3235" y="1570"/>
                    </a:lnTo>
                    <a:lnTo>
                      <a:pt x="3235" y="1568"/>
                    </a:lnTo>
                    <a:lnTo>
                      <a:pt x="3237" y="1568"/>
                    </a:lnTo>
                    <a:lnTo>
                      <a:pt x="3237" y="1566"/>
                    </a:lnTo>
                    <a:lnTo>
                      <a:pt x="3238" y="1566"/>
                    </a:lnTo>
                    <a:lnTo>
                      <a:pt x="3238" y="1565"/>
                    </a:lnTo>
                    <a:lnTo>
                      <a:pt x="3240" y="1565"/>
                    </a:lnTo>
                    <a:lnTo>
                      <a:pt x="3240" y="1563"/>
                    </a:lnTo>
                    <a:lnTo>
                      <a:pt x="3242" y="1563"/>
                    </a:lnTo>
                    <a:lnTo>
                      <a:pt x="3242" y="1561"/>
                    </a:lnTo>
                    <a:lnTo>
                      <a:pt x="3243" y="1561"/>
                    </a:lnTo>
                    <a:lnTo>
                      <a:pt x="3243" y="1560"/>
                    </a:lnTo>
                    <a:lnTo>
                      <a:pt x="3245" y="1560"/>
                    </a:lnTo>
                    <a:lnTo>
                      <a:pt x="3245" y="1558"/>
                    </a:lnTo>
                    <a:lnTo>
                      <a:pt x="3247" y="1558"/>
                    </a:lnTo>
                    <a:lnTo>
                      <a:pt x="3247" y="1556"/>
                    </a:lnTo>
                    <a:lnTo>
                      <a:pt x="3248" y="1556"/>
                    </a:lnTo>
                    <a:lnTo>
                      <a:pt x="3248" y="1555"/>
                    </a:lnTo>
                    <a:lnTo>
                      <a:pt x="3250" y="1555"/>
                    </a:lnTo>
                    <a:lnTo>
                      <a:pt x="3250" y="1553"/>
                    </a:lnTo>
                    <a:lnTo>
                      <a:pt x="3252" y="1553"/>
                    </a:lnTo>
                    <a:lnTo>
                      <a:pt x="3252" y="1551"/>
                    </a:lnTo>
                    <a:lnTo>
                      <a:pt x="3253" y="1551"/>
                    </a:lnTo>
                    <a:lnTo>
                      <a:pt x="3253" y="1550"/>
                    </a:lnTo>
                    <a:lnTo>
                      <a:pt x="3255" y="1550"/>
                    </a:lnTo>
                    <a:lnTo>
                      <a:pt x="3255" y="1548"/>
                    </a:lnTo>
                    <a:lnTo>
                      <a:pt x="3257" y="1548"/>
                    </a:lnTo>
                    <a:lnTo>
                      <a:pt x="3257" y="1546"/>
                    </a:lnTo>
                    <a:lnTo>
                      <a:pt x="3258" y="1546"/>
                    </a:lnTo>
                    <a:lnTo>
                      <a:pt x="3258" y="1545"/>
                    </a:lnTo>
                    <a:lnTo>
                      <a:pt x="3260" y="1545"/>
                    </a:lnTo>
                    <a:lnTo>
                      <a:pt x="3260" y="1543"/>
                    </a:lnTo>
                    <a:lnTo>
                      <a:pt x="3262" y="1543"/>
                    </a:lnTo>
                    <a:lnTo>
                      <a:pt x="3262" y="1541"/>
                    </a:lnTo>
                    <a:lnTo>
                      <a:pt x="3263" y="1541"/>
                    </a:lnTo>
                    <a:lnTo>
                      <a:pt x="3263" y="1538"/>
                    </a:lnTo>
                    <a:lnTo>
                      <a:pt x="3265" y="1538"/>
                    </a:lnTo>
                    <a:lnTo>
                      <a:pt x="3265" y="1536"/>
                    </a:lnTo>
                    <a:lnTo>
                      <a:pt x="3267" y="1536"/>
                    </a:lnTo>
                    <a:lnTo>
                      <a:pt x="3267" y="1535"/>
                    </a:lnTo>
                    <a:lnTo>
                      <a:pt x="3268" y="1535"/>
                    </a:lnTo>
                    <a:lnTo>
                      <a:pt x="3268" y="1533"/>
                    </a:lnTo>
                    <a:lnTo>
                      <a:pt x="3270" y="1533"/>
                    </a:lnTo>
                    <a:lnTo>
                      <a:pt x="3270" y="1531"/>
                    </a:lnTo>
                    <a:lnTo>
                      <a:pt x="3272" y="1531"/>
                    </a:lnTo>
                    <a:lnTo>
                      <a:pt x="3272" y="1530"/>
                    </a:lnTo>
                    <a:lnTo>
                      <a:pt x="3273" y="1530"/>
                    </a:lnTo>
                    <a:lnTo>
                      <a:pt x="3273" y="1528"/>
                    </a:lnTo>
                    <a:lnTo>
                      <a:pt x="3275" y="1528"/>
                    </a:lnTo>
                    <a:lnTo>
                      <a:pt x="3275" y="1526"/>
                    </a:lnTo>
                    <a:lnTo>
                      <a:pt x="3277" y="1526"/>
                    </a:lnTo>
                    <a:lnTo>
                      <a:pt x="3277" y="1525"/>
                    </a:lnTo>
                    <a:lnTo>
                      <a:pt x="3278" y="1525"/>
                    </a:lnTo>
                    <a:lnTo>
                      <a:pt x="3278" y="1523"/>
                    </a:lnTo>
                    <a:lnTo>
                      <a:pt x="3280" y="1523"/>
                    </a:lnTo>
                    <a:lnTo>
                      <a:pt x="3280" y="1521"/>
                    </a:lnTo>
                    <a:lnTo>
                      <a:pt x="3282" y="1521"/>
                    </a:lnTo>
                    <a:lnTo>
                      <a:pt x="3282" y="1520"/>
                    </a:lnTo>
                    <a:lnTo>
                      <a:pt x="3283" y="1520"/>
                    </a:lnTo>
                    <a:lnTo>
                      <a:pt x="3283" y="1518"/>
                    </a:lnTo>
                    <a:lnTo>
                      <a:pt x="3285" y="1518"/>
                    </a:lnTo>
                    <a:lnTo>
                      <a:pt x="3285" y="1516"/>
                    </a:lnTo>
                    <a:lnTo>
                      <a:pt x="3287" y="1516"/>
                    </a:lnTo>
                    <a:lnTo>
                      <a:pt x="3287" y="1515"/>
                    </a:lnTo>
                    <a:lnTo>
                      <a:pt x="3288" y="1515"/>
                    </a:lnTo>
                    <a:lnTo>
                      <a:pt x="3288" y="1513"/>
                    </a:lnTo>
                    <a:lnTo>
                      <a:pt x="3290" y="1513"/>
                    </a:lnTo>
                    <a:lnTo>
                      <a:pt x="3290" y="1511"/>
                    </a:lnTo>
                    <a:lnTo>
                      <a:pt x="3292" y="1511"/>
                    </a:lnTo>
                    <a:lnTo>
                      <a:pt x="3292" y="1510"/>
                    </a:lnTo>
                    <a:lnTo>
                      <a:pt x="3293" y="1510"/>
                    </a:lnTo>
                    <a:lnTo>
                      <a:pt x="3293" y="1508"/>
                    </a:lnTo>
                    <a:lnTo>
                      <a:pt x="3295" y="1508"/>
                    </a:lnTo>
                    <a:lnTo>
                      <a:pt x="3295" y="1506"/>
                    </a:lnTo>
                    <a:lnTo>
                      <a:pt x="3297" y="1506"/>
                    </a:lnTo>
                    <a:lnTo>
                      <a:pt x="3297" y="1505"/>
                    </a:lnTo>
                    <a:lnTo>
                      <a:pt x="3298" y="1505"/>
                    </a:lnTo>
                    <a:lnTo>
                      <a:pt x="3298" y="1503"/>
                    </a:lnTo>
                    <a:lnTo>
                      <a:pt x="3300" y="1503"/>
                    </a:lnTo>
                    <a:lnTo>
                      <a:pt x="3300" y="1501"/>
                    </a:lnTo>
                    <a:lnTo>
                      <a:pt x="3302" y="1501"/>
                    </a:lnTo>
                    <a:lnTo>
                      <a:pt x="3302" y="1500"/>
                    </a:lnTo>
                    <a:lnTo>
                      <a:pt x="3303" y="1500"/>
                    </a:lnTo>
                    <a:lnTo>
                      <a:pt x="3303" y="1498"/>
                    </a:lnTo>
                    <a:lnTo>
                      <a:pt x="3305" y="1498"/>
                    </a:lnTo>
                    <a:lnTo>
                      <a:pt x="3305" y="1496"/>
                    </a:lnTo>
                    <a:lnTo>
                      <a:pt x="3307" y="1496"/>
                    </a:lnTo>
                    <a:lnTo>
                      <a:pt x="3307" y="1493"/>
                    </a:lnTo>
                    <a:lnTo>
                      <a:pt x="3308" y="1493"/>
                    </a:lnTo>
                    <a:lnTo>
                      <a:pt x="3308" y="1491"/>
                    </a:lnTo>
                    <a:lnTo>
                      <a:pt x="3310" y="1491"/>
                    </a:lnTo>
                    <a:lnTo>
                      <a:pt x="3310" y="1490"/>
                    </a:lnTo>
                    <a:lnTo>
                      <a:pt x="3312" y="1490"/>
                    </a:lnTo>
                    <a:lnTo>
                      <a:pt x="3312" y="1488"/>
                    </a:lnTo>
                    <a:lnTo>
                      <a:pt x="3313" y="1488"/>
                    </a:lnTo>
                    <a:lnTo>
                      <a:pt x="3313" y="1486"/>
                    </a:lnTo>
                    <a:lnTo>
                      <a:pt x="3315" y="1486"/>
                    </a:lnTo>
                    <a:lnTo>
                      <a:pt x="3315" y="1485"/>
                    </a:lnTo>
                    <a:lnTo>
                      <a:pt x="3317" y="1485"/>
                    </a:lnTo>
                    <a:lnTo>
                      <a:pt x="3317" y="1483"/>
                    </a:lnTo>
                    <a:lnTo>
                      <a:pt x="3318" y="1483"/>
                    </a:lnTo>
                    <a:lnTo>
                      <a:pt x="3318" y="1481"/>
                    </a:lnTo>
                    <a:lnTo>
                      <a:pt x="3320" y="1481"/>
                    </a:lnTo>
                    <a:lnTo>
                      <a:pt x="3320" y="1480"/>
                    </a:lnTo>
                    <a:lnTo>
                      <a:pt x="3322" y="1480"/>
                    </a:lnTo>
                    <a:lnTo>
                      <a:pt x="3322" y="1478"/>
                    </a:lnTo>
                    <a:lnTo>
                      <a:pt x="3323" y="1478"/>
                    </a:lnTo>
                    <a:lnTo>
                      <a:pt x="3323" y="1476"/>
                    </a:lnTo>
                    <a:lnTo>
                      <a:pt x="3325" y="1476"/>
                    </a:lnTo>
                    <a:lnTo>
                      <a:pt x="3325" y="1475"/>
                    </a:lnTo>
                    <a:lnTo>
                      <a:pt x="3327" y="1475"/>
                    </a:lnTo>
                    <a:lnTo>
                      <a:pt x="3327" y="1473"/>
                    </a:lnTo>
                    <a:lnTo>
                      <a:pt x="3328" y="1473"/>
                    </a:lnTo>
                    <a:lnTo>
                      <a:pt x="3328" y="1471"/>
                    </a:lnTo>
                    <a:lnTo>
                      <a:pt x="3330" y="1471"/>
                    </a:lnTo>
                    <a:lnTo>
                      <a:pt x="3330" y="1470"/>
                    </a:lnTo>
                    <a:lnTo>
                      <a:pt x="3332" y="1470"/>
                    </a:lnTo>
                    <a:lnTo>
                      <a:pt x="3332" y="1468"/>
                    </a:lnTo>
                    <a:lnTo>
                      <a:pt x="3333" y="1468"/>
                    </a:lnTo>
                    <a:lnTo>
                      <a:pt x="3333" y="1466"/>
                    </a:lnTo>
                    <a:lnTo>
                      <a:pt x="3335" y="1466"/>
                    </a:lnTo>
                    <a:lnTo>
                      <a:pt x="3335" y="1463"/>
                    </a:lnTo>
                    <a:lnTo>
                      <a:pt x="3337" y="1463"/>
                    </a:lnTo>
                    <a:lnTo>
                      <a:pt x="3337" y="1461"/>
                    </a:lnTo>
                    <a:lnTo>
                      <a:pt x="3338" y="1461"/>
                    </a:lnTo>
                    <a:lnTo>
                      <a:pt x="3338" y="1460"/>
                    </a:lnTo>
                    <a:lnTo>
                      <a:pt x="3340" y="1460"/>
                    </a:lnTo>
                    <a:lnTo>
                      <a:pt x="3340" y="1458"/>
                    </a:lnTo>
                    <a:lnTo>
                      <a:pt x="3342" y="1458"/>
                    </a:lnTo>
                    <a:lnTo>
                      <a:pt x="3342" y="1456"/>
                    </a:lnTo>
                    <a:lnTo>
                      <a:pt x="3343" y="1456"/>
                    </a:lnTo>
                    <a:lnTo>
                      <a:pt x="3343" y="1455"/>
                    </a:lnTo>
                    <a:lnTo>
                      <a:pt x="3345" y="1455"/>
                    </a:lnTo>
                    <a:lnTo>
                      <a:pt x="3345" y="1453"/>
                    </a:lnTo>
                    <a:lnTo>
                      <a:pt x="3347" y="1453"/>
                    </a:lnTo>
                    <a:lnTo>
                      <a:pt x="3347" y="1451"/>
                    </a:lnTo>
                    <a:lnTo>
                      <a:pt x="3348" y="1451"/>
                    </a:lnTo>
                    <a:lnTo>
                      <a:pt x="3348" y="1450"/>
                    </a:lnTo>
                    <a:lnTo>
                      <a:pt x="3350" y="1450"/>
                    </a:lnTo>
                    <a:lnTo>
                      <a:pt x="3350" y="1448"/>
                    </a:lnTo>
                    <a:lnTo>
                      <a:pt x="3352" y="1448"/>
                    </a:lnTo>
                    <a:lnTo>
                      <a:pt x="3352" y="1446"/>
                    </a:lnTo>
                    <a:lnTo>
                      <a:pt x="3353" y="1446"/>
                    </a:lnTo>
                    <a:lnTo>
                      <a:pt x="3353" y="1445"/>
                    </a:lnTo>
                    <a:lnTo>
                      <a:pt x="3355" y="1445"/>
                    </a:lnTo>
                    <a:lnTo>
                      <a:pt x="3355" y="1443"/>
                    </a:lnTo>
                    <a:lnTo>
                      <a:pt x="3357" y="1443"/>
                    </a:lnTo>
                    <a:lnTo>
                      <a:pt x="3357" y="1441"/>
                    </a:lnTo>
                    <a:lnTo>
                      <a:pt x="3358" y="1441"/>
                    </a:lnTo>
                    <a:lnTo>
                      <a:pt x="3358" y="1440"/>
                    </a:lnTo>
                    <a:lnTo>
                      <a:pt x="3360" y="1440"/>
                    </a:lnTo>
                    <a:lnTo>
                      <a:pt x="3360" y="1438"/>
                    </a:lnTo>
                    <a:lnTo>
                      <a:pt x="3362" y="1438"/>
                    </a:lnTo>
                    <a:lnTo>
                      <a:pt x="3362" y="1435"/>
                    </a:lnTo>
                    <a:lnTo>
                      <a:pt x="3363" y="1435"/>
                    </a:lnTo>
                    <a:lnTo>
                      <a:pt x="3363" y="1433"/>
                    </a:lnTo>
                    <a:lnTo>
                      <a:pt x="3365" y="1433"/>
                    </a:lnTo>
                    <a:lnTo>
                      <a:pt x="3365" y="1431"/>
                    </a:lnTo>
                    <a:lnTo>
                      <a:pt x="3367" y="1431"/>
                    </a:lnTo>
                    <a:lnTo>
                      <a:pt x="3367" y="1430"/>
                    </a:lnTo>
                    <a:lnTo>
                      <a:pt x="3368" y="1430"/>
                    </a:lnTo>
                    <a:lnTo>
                      <a:pt x="3368" y="1428"/>
                    </a:lnTo>
                    <a:lnTo>
                      <a:pt x="3370" y="1428"/>
                    </a:lnTo>
                    <a:lnTo>
                      <a:pt x="3370" y="1426"/>
                    </a:lnTo>
                    <a:lnTo>
                      <a:pt x="3372" y="1426"/>
                    </a:lnTo>
                    <a:lnTo>
                      <a:pt x="3372" y="1425"/>
                    </a:lnTo>
                    <a:lnTo>
                      <a:pt x="3373" y="1425"/>
                    </a:lnTo>
                    <a:lnTo>
                      <a:pt x="3373" y="1423"/>
                    </a:lnTo>
                    <a:lnTo>
                      <a:pt x="3375" y="1423"/>
                    </a:lnTo>
                    <a:lnTo>
                      <a:pt x="3375" y="1421"/>
                    </a:lnTo>
                    <a:lnTo>
                      <a:pt x="3377" y="1421"/>
                    </a:lnTo>
                    <a:lnTo>
                      <a:pt x="3377" y="1420"/>
                    </a:lnTo>
                    <a:lnTo>
                      <a:pt x="3378" y="1420"/>
                    </a:lnTo>
                    <a:lnTo>
                      <a:pt x="3378" y="1418"/>
                    </a:lnTo>
                    <a:lnTo>
                      <a:pt x="3380" y="1418"/>
                    </a:lnTo>
                    <a:lnTo>
                      <a:pt x="3380" y="1416"/>
                    </a:lnTo>
                    <a:lnTo>
                      <a:pt x="3382" y="1416"/>
                    </a:lnTo>
                    <a:lnTo>
                      <a:pt x="3382" y="1415"/>
                    </a:lnTo>
                    <a:lnTo>
                      <a:pt x="3383" y="1415"/>
                    </a:lnTo>
                    <a:lnTo>
                      <a:pt x="3383" y="1411"/>
                    </a:lnTo>
                    <a:lnTo>
                      <a:pt x="3385" y="1411"/>
                    </a:lnTo>
                    <a:lnTo>
                      <a:pt x="3385" y="1410"/>
                    </a:lnTo>
                    <a:lnTo>
                      <a:pt x="3387" y="1410"/>
                    </a:lnTo>
                    <a:lnTo>
                      <a:pt x="3387" y="1408"/>
                    </a:lnTo>
                    <a:lnTo>
                      <a:pt x="3388" y="1408"/>
                    </a:lnTo>
                    <a:lnTo>
                      <a:pt x="3388" y="1406"/>
                    </a:lnTo>
                    <a:lnTo>
                      <a:pt x="3390" y="1406"/>
                    </a:lnTo>
                    <a:lnTo>
                      <a:pt x="3390" y="1405"/>
                    </a:lnTo>
                    <a:lnTo>
                      <a:pt x="3392" y="1405"/>
                    </a:lnTo>
                    <a:lnTo>
                      <a:pt x="3392" y="1403"/>
                    </a:lnTo>
                    <a:lnTo>
                      <a:pt x="3393" y="1403"/>
                    </a:lnTo>
                    <a:lnTo>
                      <a:pt x="3393" y="1401"/>
                    </a:lnTo>
                    <a:lnTo>
                      <a:pt x="3395" y="1401"/>
                    </a:lnTo>
                    <a:lnTo>
                      <a:pt x="3395" y="1400"/>
                    </a:lnTo>
                    <a:lnTo>
                      <a:pt x="3397" y="1400"/>
                    </a:lnTo>
                    <a:lnTo>
                      <a:pt x="3397" y="1398"/>
                    </a:lnTo>
                    <a:lnTo>
                      <a:pt x="3398" y="1398"/>
                    </a:lnTo>
                    <a:lnTo>
                      <a:pt x="3398" y="1396"/>
                    </a:lnTo>
                    <a:lnTo>
                      <a:pt x="3400" y="1396"/>
                    </a:lnTo>
                    <a:lnTo>
                      <a:pt x="3400" y="1395"/>
                    </a:lnTo>
                    <a:lnTo>
                      <a:pt x="3402" y="1395"/>
                    </a:lnTo>
                    <a:lnTo>
                      <a:pt x="3402" y="1393"/>
                    </a:lnTo>
                    <a:lnTo>
                      <a:pt x="3403" y="1393"/>
                    </a:lnTo>
                    <a:lnTo>
                      <a:pt x="3403" y="1391"/>
                    </a:lnTo>
                    <a:lnTo>
                      <a:pt x="3405" y="1391"/>
                    </a:lnTo>
                    <a:lnTo>
                      <a:pt x="3405" y="1388"/>
                    </a:lnTo>
                    <a:lnTo>
                      <a:pt x="3407" y="1388"/>
                    </a:lnTo>
                    <a:lnTo>
                      <a:pt x="3407" y="1386"/>
                    </a:lnTo>
                    <a:lnTo>
                      <a:pt x="3408" y="1386"/>
                    </a:lnTo>
                    <a:lnTo>
                      <a:pt x="3408" y="1385"/>
                    </a:lnTo>
                    <a:lnTo>
                      <a:pt x="3410" y="1385"/>
                    </a:lnTo>
                    <a:lnTo>
                      <a:pt x="3410" y="1383"/>
                    </a:lnTo>
                    <a:lnTo>
                      <a:pt x="3412" y="1383"/>
                    </a:lnTo>
                    <a:lnTo>
                      <a:pt x="3412" y="1381"/>
                    </a:lnTo>
                    <a:lnTo>
                      <a:pt x="3413" y="1381"/>
                    </a:lnTo>
                    <a:lnTo>
                      <a:pt x="3413" y="1380"/>
                    </a:lnTo>
                    <a:lnTo>
                      <a:pt x="3415" y="1380"/>
                    </a:lnTo>
                    <a:lnTo>
                      <a:pt x="3415" y="1378"/>
                    </a:lnTo>
                    <a:lnTo>
                      <a:pt x="3417" y="1378"/>
                    </a:lnTo>
                    <a:lnTo>
                      <a:pt x="3417" y="1376"/>
                    </a:lnTo>
                    <a:lnTo>
                      <a:pt x="3418" y="1376"/>
                    </a:lnTo>
                    <a:lnTo>
                      <a:pt x="3418" y="1375"/>
                    </a:lnTo>
                    <a:lnTo>
                      <a:pt x="3420" y="1375"/>
                    </a:lnTo>
                    <a:lnTo>
                      <a:pt x="3420" y="1373"/>
                    </a:lnTo>
                    <a:lnTo>
                      <a:pt x="3422" y="1373"/>
                    </a:lnTo>
                    <a:lnTo>
                      <a:pt x="3422" y="1370"/>
                    </a:lnTo>
                    <a:lnTo>
                      <a:pt x="3423" y="1370"/>
                    </a:lnTo>
                    <a:lnTo>
                      <a:pt x="3423" y="1368"/>
                    </a:lnTo>
                    <a:lnTo>
                      <a:pt x="3425" y="1368"/>
                    </a:lnTo>
                    <a:lnTo>
                      <a:pt x="3425" y="1366"/>
                    </a:lnTo>
                    <a:lnTo>
                      <a:pt x="3427" y="1366"/>
                    </a:lnTo>
                    <a:lnTo>
                      <a:pt x="3427" y="1365"/>
                    </a:lnTo>
                    <a:lnTo>
                      <a:pt x="3428" y="1365"/>
                    </a:lnTo>
                    <a:lnTo>
                      <a:pt x="3428" y="1363"/>
                    </a:lnTo>
                    <a:lnTo>
                      <a:pt x="3430" y="1363"/>
                    </a:lnTo>
                    <a:lnTo>
                      <a:pt x="3430" y="1361"/>
                    </a:lnTo>
                    <a:lnTo>
                      <a:pt x="3432" y="1361"/>
                    </a:lnTo>
                    <a:lnTo>
                      <a:pt x="3432" y="1360"/>
                    </a:lnTo>
                    <a:lnTo>
                      <a:pt x="3433" y="1360"/>
                    </a:lnTo>
                    <a:lnTo>
                      <a:pt x="3433" y="1358"/>
                    </a:lnTo>
                    <a:lnTo>
                      <a:pt x="3435" y="1358"/>
                    </a:lnTo>
                    <a:lnTo>
                      <a:pt x="3435" y="1356"/>
                    </a:lnTo>
                    <a:lnTo>
                      <a:pt x="3437" y="1356"/>
                    </a:lnTo>
                    <a:lnTo>
                      <a:pt x="3437" y="1355"/>
                    </a:lnTo>
                    <a:lnTo>
                      <a:pt x="3438" y="1355"/>
                    </a:lnTo>
                    <a:lnTo>
                      <a:pt x="3438" y="1351"/>
                    </a:lnTo>
                    <a:lnTo>
                      <a:pt x="3440" y="1351"/>
                    </a:lnTo>
                    <a:lnTo>
                      <a:pt x="3440" y="1350"/>
                    </a:lnTo>
                    <a:lnTo>
                      <a:pt x="3442" y="1350"/>
                    </a:lnTo>
                    <a:lnTo>
                      <a:pt x="3442" y="1348"/>
                    </a:lnTo>
                    <a:lnTo>
                      <a:pt x="3443" y="1348"/>
                    </a:lnTo>
                    <a:lnTo>
                      <a:pt x="3443" y="1346"/>
                    </a:lnTo>
                    <a:lnTo>
                      <a:pt x="3445" y="1346"/>
                    </a:lnTo>
                    <a:lnTo>
                      <a:pt x="3445" y="1345"/>
                    </a:lnTo>
                    <a:lnTo>
                      <a:pt x="3447" y="1345"/>
                    </a:lnTo>
                    <a:lnTo>
                      <a:pt x="3447" y="1343"/>
                    </a:lnTo>
                    <a:lnTo>
                      <a:pt x="3448" y="1343"/>
                    </a:lnTo>
                    <a:lnTo>
                      <a:pt x="3448" y="1341"/>
                    </a:lnTo>
                    <a:lnTo>
                      <a:pt x="3450" y="1341"/>
                    </a:lnTo>
                    <a:lnTo>
                      <a:pt x="3450" y="1340"/>
                    </a:lnTo>
                    <a:lnTo>
                      <a:pt x="3452" y="1340"/>
                    </a:lnTo>
                    <a:lnTo>
                      <a:pt x="3452" y="1338"/>
                    </a:lnTo>
                    <a:lnTo>
                      <a:pt x="3453" y="1338"/>
                    </a:lnTo>
                    <a:lnTo>
                      <a:pt x="3453" y="1336"/>
                    </a:lnTo>
                    <a:lnTo>
                      <a:pt x="3455" y="1336"/>
                    </a:lnTo>
                    <a:lnTo>
                      <a:pt x="3455" y="1333"/>
                    </a:lnTo>
                    <a:lnTo>
                      <a:pt x="3457" y="1333"/>
                    </a:lnTo>
                    <a:lnTo>
                      <a:pt x="3457" y="1331"/>
                    </a:lnTo>
                    <a:lnTo>
                      <a:pt x="3458" y="1331"/>
                    </a:lnTo>
                    <a:lnTo>
                      <a:pt x="3458" y="1330"/>
                    </a:lnTo>
                    <a:lnTo>
                      <a:pt x="3460" y="1330"/>
                    </a:lnTo>
                    <a:lnTo>
                      <a:pt x="3460" y="1328"/>
                    </a:lnTo>
                    <a:lnTo>
                      <a:pt x="3462" y="1328"/>
                    </a:lnTo>
                    <a:lnTo>
                      <a:pt x="3462" y="1326"/>
                    </a:lnTo>
                    <a:lnTo>
                      <a:pt x="3463" y="1326"/>
                    </a:lnTo>
                    <a:lnTo>
                      <a:pt x="3463" y="1325"/>
                    </a:lnTo>
                    <a:lnTo>
                      <a:pt x="3465" y="1325"/>
                    </a:lnTo>
                    <a:lnTo>
                      <a:pt x="3465" y="1323"/>
                    </a:lnTo>
                    <a:lnTo>
                      <a:pt x="3467" y="1323"/>
                    </a:lnTo>
                    <a:lnTo>
                      <a:pt x="3467" y="1321"/>
                    </a:lnTo>
                    <a:lnTo>
                      <a:pt x="3468" y="1321"/>
                    </a:lnTo>
                    <a:lnTo>
                      <a:pt x="3468" y="1320"/>
                    </a:lnTo>
                    <a:lnTo>
                      <a:pt x="3470" y="1320"/>
                    </a:lnTo>
                    <a:lnTo>
                      <a:pt x="3470" y="1316"/>
                    </a:lnTo>
                    <a:lnTo>
                      <a:pt x="3472" y="1316"/>
                    </a:lnTo>
                    <a:lnTo>
                      <a:pt x="3472" y="1315"/>
                    </a:lnTo>
                    <a:lnTo>
                      <a:pt x="3473" y="1315"/>
                    </a:lnTo>
                    <a:lnTo>
                      <a:pt x="3473" y="1313"/>
                    </a:lnTo>
                    <a:lnTo>
                      <a:pt x="3475" y="1313"/>
                    </a:lnTo>
                    <a:lnTo>
                      <a:pt x="3475" y="1311"/>
                    </a:lnTo>
                    <a:lnTo>
                      <a:pt x="3477" y="1311"/>
                    </a:lnTo>
                    <a:lnTo>
                      <a:pt x="3477" y="1310"/>
                    </a:lnTo>
                    <a:lnTo>
                      <a:pt x="3478" y="1310"/>
                    </a:lnTo>
                    <a:lnTo>
                      <a:pt x="3478" y="1308"/>
                    </a:lnTo>
                    <a:lnTo>
                      <a:pt x="3480" y="1308"/>
                    </a:lnTo>
                    <a:lnTo>
                      <a:pt x="3480" y="1306"/>
                    </a:lnTo>
                    <a:lnTo>
                      <a:pt x="3482" y="1306"/>
                    </a:lnTo>
                    <a:lnTo>
                      <a:pt x="3482" y="1305"/>
                    </a:lnTo>
                    <a:lnTo>
                      <a:pt x="3483" y="1305"/>
                    </a:lnTo>
                    <a:lnTo>
                      <a:pt x="3483" y="1301"/>
                    </a:lnTo>
                    <a:lnTo>
                      <a:pt x="3485" y="1301"/>
                    </a:lnTo>
                    <a:lnTo>
                      <a:pt x="3485" y="1300"/>
                    </a:lnTo>
                    <a:lnTo>
                      <a:pt x="3487" y="1300"/>
                    </a:lnTo>
                    <a:lnTo>
                      <a:pt x="3487" y="1298"/>
                    </a:lnTo>
                    <a:lnTo>
                      <a:pt x="3488" y="1298"/>
                    </a:lnTo>
                    <a:lnTo>
                      <a:pt x="3488" y="1296"/>
                    </a:lnTo>
                    <a:lnTo>
                      <a:pt x="3490" y="1296"/>
                    </a:lnTo>
                    <a:lnTo>
                      <a:pt x="3490" y="1295"/>
                    </a:lnTo>
                    <a:lnTo>
                      <a:pt x="3492" y="1295"/>
                    </a:lnTo>
                    <a:lnTo>
                      <a:pt x="3492" y="1293"/>
                    </a:lnTo>
                    <a:lnTo>
                      <a:pt x="3493" y="1293"/>
                    </a:lnTo>
                    <a:lnTo>
                      <a:pt x="3493" y="1291"/>
                    </a:lnTo>
                    <a:lnTo>
                      <a:pt x="3495" y="1291"/>
                    </a:lnTo>
                    <a:lnTo>
                      <a:pt x="3495" y="1290"/>
                    </a:lnTo>
                    <a:lnTo>
                      <a:pt x="3497" y="1290"/>
                    </a:lnTo>
                    <a:lnTo>
                      <a:pt x="3497" y="1286"/>
                    </a:lnTo>
                    <a:lnTo>
                      <a:pt x="3498" y="1286"/>
                    </a:lnTo>
                    <a:lnTo>
                      <a:pt x="3498" y="1285"/>
                    </a:lnTo>
                    <a:lnTo>
                      <a:pt x="3500" y="1285"/>
                    </a:lnTo>
                    <a:lnTo>
                      <a:pt x="3500" y="1283"/>
                    </a:lnTo>
                    <a:lnTo>
                      <a:pt x="3502" y="1283"/>
                    </a:lnTo>
                    <a:lnTo>
                      <a:pt x="3502" y="1281"/>
                    </a:lnTo>
                    <a:lnTo>
                      <a:pt x="3503" y="1281"/>
                    </a:lnTo>
                    <a:lnTo>
                      <a:pt x="3503" y="1280"/>
                    </a:lnTo>
                    <a:lnTo>
                      <a:pt x="3505" y="1280"/>
                    </a:lnTo>
                    <a:lnTo>
                      <a:pt x="3505" y="1278"/>
                    </a:lnTo>
                    <a:lnTo>
                      <a:pt x="3507" y="1278"/>
                    </a:lnTo>
                    <a:lnTo>
                      <a:pt x="3507" y="1276"/>
                    </a:lnTo>
                    <a:lnTo>
                      <a:pt x="3508" y="1276"/>
                    </a:lnTo>
                    <a:lnTo>
                      <a:pt x="3508" y="1275"/>
                    </a:lnTo>
                    <a:lnTo>
                      <a:pt x="3510" y="1275"/>
                    </a:lnTo>
                    <a:lnTo>
                      <a:pt x="3510" y="1271"/>
                    </a:lnTo>
                    <a:lnTo>
                      <a:pt x="3512" y="1271"/>
                    </a:lnTo>
                    <a:lnTo>
                      <a:pt x="3512" y="1270"/>
                    </a:lnTo>
                    <a:lnTo>
                      <a:pt x="3513" y="1270"/>
                    </a:lnTo>
                    <a:lnTo>
                      <a:pt x="3513" y="1268"/>
                    </a:lnTo>
                    <a:lnTo>
                      <a:pt x="3515" y="1268"/>
                    </a:lnTo>
                    <a:lnTo>
                      <a:pt x="3515" y="1266"/>
                    </a:lnTo>
                    <a:lnTo>
                      <a:pt x="3517" y="1266"/>
                    </a:lnTo>
                    <a:lnTo>
                      <a:pt x="3517" y="1265"/>
                    </a:lnTo>
                    <a:lnTo>
                      <a:pt x="3518" y="1265"/>
                    </a:lnTo>
                    <a:lnTo>
                      <a:pt x="3518" y="1263"/>
                    </a:lnTo>
                    <a:lnTo>
                      <a:pt x="3520" y="1263"/>
                    </a:lnTo>
                    <a:lnTo>
                      <a:pt x="3520" y="1261"/>
                    </a:lnTo>
                    <a:lnTo>
                      <a:pt x="3522" y="1261"/>
                    </a:lnTo>
                    <a:lnTo>
                      <a:pt x="3522" y="1258"/>
                    </a:lnTo>
                    <a:lnTo>
                      <a:pt x="3523" y="1258"/>
                    </a:lnTo>
                    <a:lnTo>
                      <a:pt x="3523" y="1256"/>
                    </a:lnTo>
                    <a:lnTo>
                      <a:pt x="3525" y="1256"/>
                    </a:lnTo>
                    <a:lnTo>
                      <a:pt x="3525" y="1255"/>
                    </a:lnTo>
                    <a:lnTo>
                      <a:pt x="3527" y="1255"/>
                    </a:lnTo>
                    <a:lnTo>
                      <a:pt x="3527" y="1253"/>
                    </a:lnTo>
                    <a:lnTo>
                      <a:pt x="3528" y="1253"/>
                    </a:lnTo>
                    <a:lnTo>
                      <a:pt x="3528" y="1251"/>
                    </a:lnTo>
                    <a:lnTo>
                      <a:pt x="3530" y="1251"/>
                    </a:lnTo>
                    <a:lnTo>
                      <a:pt x="3530" y="1250"/>
                    </a:lnTo>
                    <a:lnTo>
                      <a:pt x="3532" y="1250"/>
                    </a:lnTo>
                    <a:lnTo>
                      <a:pt x="3532" y="1248"/>
                    </a:lnTo>
                    <a:lnTo>
                      <a:pt x="3533" y="1248"/>
                    </a:lnTo>
                    <a:lnTo>
                      <a:pt x="3533" y="1245"/>
                    </a:lnTo>
                    <a:lnTo>
                      <a:pt x="3535" y="1245"/>
                    </a:lnTo>
                    <a:lnTo>
                      <a:pt x="3535" y="1243"/>
                    </a:lnTo>
                    <a:lnTo>
                      <a:pt x="3537" y="1243"/>
                    </a:lnTo>
                    <a:lnTo>
                      <a:pt x="3537" y="1241"/>
                    </a:lnTo>
                    <a:lnTo>
                      <a:pt x="3538" y="1241"/>
                    </a:lnTo>
                    <a:lnTo>
                      <a:pt x="3538" y="1240"/>
                    </a:lnTo>
                    <a:lnTo>
                      <a:pt x="3540" y="1240"/>
                    </a:lnTo>
                    <a:lnTo>
                      <a:pt x="3540" y="1238"/>
                    </a:lnTo>
                    <a:lnTo>
                      <a:pt x="3542" y="1238"/>
                    </a:lnTo>
                    <a:lnTo>
                      <a:pt x="3542" y="1236"/>
                    </a:lnTo>
                    <a:lnTo>
                      <a:pt x="3543" y="1236"/>
                    </a:lnTo>
                    <a:lnTo>
                      <a:pt x="3543" y="1235"/>
                    </a:lnTo>
                    <a:lnTo>
                      <a:pt x="3545" y="1235"/>
                    </a:lnTo>
                    <a:lnTo>
                      <a:pt x="3545" y="1231"/>
                    </a:lnTo>
                    <a:lnTo>
                      <a:pt x="3547" y="1231"/>
                    </a:lnTo>
                    <a:lnTo>
                      <a:pt x="3547" y="1230"/>
                    </a:lnTo>
                    <a:lnTo>
                      <a:pt x="3548" y="1230"/>
                    </a:lnTo>
                    <a:lnTo>
                      <a:pt x="3548" y="1228"/>
                    </a:lnTo>
                    <a:lnTo>
                      <a:pt x="3550" y="1228"/>
                    </a:lnTo>
                    <a:lnTo>
                      <a:pt x="3550" y="1226"/>
                    </a:lnTo>
                    <a:lnTo>
                      <a:pt x="3552" y="1226"/>
                    </a:lnTo>
                    <a:lnTo>
                      <a:pt x="3552" y="1225"/>
                    </a:lnTo>
                    <a:lnTo>
                      <a:pt x="3553" y="1225"/>
                    </a:lnTo>
                    <a:lnTo>
                      <a:pt x="3553" y="1223"/>
                    </a:lnTo>
                    <a:lnTo>
                      <a:pt x="3555" y="1223"/>
                    </a:lnTo>
                    <a:lnTo>
                      <a:pt x="3555" y="1221"/>
                    </a:lnTo>
                    <a:lnTo>
                      <a:pt x="3557" y="1221"/>
                    </a:lnTo>
                    <a:lnTo>
                      <a:pt x="3557" y="1218"/>
                    </a:lnTo>
                    <a:lnTo>
                      <a:pt x="3558" y="1218"/>
                    </a:lnTo>
                    <a:lnTo>
                      <a:pt x="3558" y="1216"/>
                    </a:lnTo>
                    <a:lnTo>
                      <a:pt x="3560" y="1216"/>
                    </a:lnTo>
                    <a:lnTo>
                      <a:pt x="3560" y="1215"/>
                    </a:lnTo>
                    <a:lnTo>
                      <a:pt x="3562" y="1215"/>
                    </a:lnTo>
                    <a:lnTo>
                      <a:pt x="3562" y="1213"/>
                    </a:lnTo>
                    <a:lnTo>
                      <a:pt x="3563" y="1213"/>
                    </a:lnTo>
                    <a:lnTo>
                      <a:pt x="3563" y="1211"/>
                    </a:lnTo>
                    <a:lnTo>
                      <a:pt x="3565" y="1211"/>
                    </a:lnTo>
                    <a:lnTo>
                      <a:pt x="3565" y="1210"/>
                    </a:lnTo>
                    <a:lnTo>
                      <a:pt x="3567" y="1210"/>
                    </a:lnTo>
                    <a:lnTo>
                      <a:pt x="3567" y="1208"/>
                    </a:lnTo>
                    <a:lnTo>
                      <a:pt x="3568" y="1208"/>
                    </a:lnTo>
                    <a:lnTo>
                      <a:pt x="3568" y="1205"/>
                    </a:lnTo>
                    <a:lnTo>
                      <a:pt x="3570" y="1205"/>
                    </a:lnTo>
                    <a:lnTo>
                      <a:pt x="3570" y="1203"/>
                    </a:lnTo>
                    <a:lnTo>
                      <a:pt x="3572" y="1203"/>
                    </a:lnTo>
                    <a:lnTo>
                      <a:pt x="3572" y="1201"/>
                    </a:lnTo>
                    <a:lnTo>
                      <a:pt x="3573" y="1201"/>
                    </a:lnTo>
                    <a:lnTo>
                      <a:pt x="3573" y="1200"/>
                    </a:lnTo>
                    <a:lnTo>
                      <a:pt x="3575" y="1200"/>
                    </a:lnTo>
                    <a:lnTo>
                      <a:pt x="3575" y="1198"/>
                    </a:lnTo>
                    <a:lnTo>
                      <a:pt x="3577" y="1198"/>
                    </a:lnTo>
                    <a:lnTo>
                      <a:pt x="3577" y="1196"/>
                    </a:lnTo>
                    <a:lnTo>
                      <a:pt x="3578" y="1196"/>
                    </a:lnTo>
                    <a:lnTo>
                      <a:pt x="3578" y="1193"/>
                    </a:lnTo>
                    <a:lnTo>
                      <a:pt x="3580" y="1193"/>
                    </a:lnTo>
                    <a:lnTo>
                      <a:pt x="3580" y="1191"/>
                    </a:lnTo>
                    <a:lnTo>
                      <a:pt x="3582" y="1191"/>
                    </a:lnTo>
                    <a:lnTo>
                      <a:pt x="3582" y="1190"/>
                    </a:lnTo>
                    <a:lnTo>
                      <a:pt x="3583" y="1190"/>
                    </a:lnTo>
                    <a:lnTo>
                      <a:pt x="3583" y="1188"/>
                    </a:lnTo>
                    <a:lnTo>
                      <a:pt x="3585" y="1188"/>
                    </a:lnTo>
                    <a:lnTo>
                      <a:pt x="3585" y="1186"/>
                    </a:lnTo>
                    <a:lnTo>
                      <a:pt x="3587" y="1186"/>
                    </a:lnTo>
                    <a:lnTo>
                      <a:pt x="3587" y="1185"/>
                    </a:lnTo>
                    <a:lnTo>
                      <a:pt x="3588" y="1185"/>
                    </a:lnTo>
                    <a:lnTo>
                      <a:pt x="3588" y="1181"/>
                    </a:lnTo>
                    <a:lnTo>
                      <a:pt x="3590" y="1181"/>
                    </a:lnTo>
                    <a:lnTo>
                      <a:pt x="3590" y="1180"/>
                    </a:lnTo>
                    <a:lnTo>
                      <a:pt x="3592" y="1180"/>
                    </a:lnTo>
                    <a:lnTo>
                      <a:pt x="3592" y="1178"/>
                    </a:lnTo>
                    <a:lnTo>
                      <a:pt x="3593" y="1178"/>
                    </a:lnTo>
                    <a:lnTo>
                      <a:pt x="3593" y="1176"/>
                    </a:lnTo>
                    <a:lnTo>
                      <a:pt x="3595" y="1176"/>
                    </a:lnTo>
                    <a:lnTo>
                      <a:pt x="3595" y="1175"/>
                    </a:lnTo>
                    <a:lnTo>
                      <a:pt x="3597" y="1175"/>
                    </a:lnTo>
                    <a:lnTo>
                      <a:pt x="3597" y="1173"/>
                    </a:lnTo>
                    <a:lnTo>
                      <a:pt x="3598" y="1173"/>
                    </a:lnTo>
                    <a:lnTo>
                      <a:pt x="3598" y="1170"/>
                    </a:lnTo>
                    <a:lnTo>
                      <a:pt x="3600" y="1170"/>
                    </a:lnTo>
                    <a:lnTo>
                      <a:pt x="3600" y="1168"/>
                    </a:lnTo>
                    <a:lnTo>
                      <a:pt x="3602" y="1168"/>
                    </a:lnTo>
                    <a:lnTo>
                      <a:pt x="3602" y="1166"/>
                    </a:lnTo>
                    <a:lnTo>
                      <a:pt x="3603" y="1166"/>
                    </a:lnTo>
                    <a:lnTo>
                      <a:pt x="3603" y="1165"/>
                    </a:lnTo>
                    <a:lnTo>
                      <a:pt x="3605" y="1165"/>
                    </a:lnTo>
                    <a:lnTo>
                      <a:pt x="3605" y="1163"/>
                    </a:lnTo>
                    <a:lnTo>
                      <a:pt x="3607" y="1163"/>
                    </a:lnTo>
                    <a:lnTo>
                      <a:pt x="3607" y="1161"/>
                    </a:lnTo>
                    <a:lnTo>
                      <a:pt x="3608" y="1161"/>
                    </a:lnTo>
                    <a:lnTo>
                      <a:pt x="3608" y="1158"/>
                    </a:lnTo>
                    <a:lnTo>
                      <a:pt x="3610" y="1158"/>
                    </a:lnTo>
                    <a:lnTo>
                      <a:pt x="3610" y="1156"/>
                    </a:lnTo>
                    <a:lnTo>
                      <a:pt x="3612" y="1156"/>
                    </a:lnTo>
                    <a:lnTo>
                      <a:pt x="3612" y="1155"/>
                    </a:lnTo>
                    <a:lnTo>
                      <a:pt x="3613" y="1155"/>
                    </a:lnTo>
                    <a:lnTo>
                      <a:pt x="3613" y="1153"/>
                    </a:lnTo>
                    <a:lnTo>
                      <a:pt x="3615" y="1153"/>
                    </a:lnTo>
                    <a:lnTo>
                      <a:pt x="3615" y="1151"/>
                    </a:lnTo>
                    <a:lnTo>
                      <a:pt x="3617" y="1151"/>
                    </a:lnTo>
                    <a:lnTo>
                      <a:pt x="3617" y="1150"/>
                    </a:lnTo>
                    <a:lnTo>
                      <a:pt x="3618" y="1150"/>
                    </a:lnTo>
                    <a:lnTo>
                      <a:pt x="3618" y="1146"/>
                    </a:lnTo>
                    <a:lnTo>
                      <a:pt x="3620" y="1146"/>
                    </a:lnTo>
                    <a:lnTo>
                      <a:pt x="3620" y="1145"/>
                    </a:lnTo>
                    <a:lnTo>
                      <a:pt x="3622" y="1145"/>
                    </a:lnTo>
                    <a:lnTo>
                      <a:pt x="3622" y="1143"/>
                    </a:lnTo>
                    <a:lnTo>
                      <a:pt x="3623" y="1143"/>
                    </a:lnTo>
                    <a:lnTo>
                      <a:pt x="3623" y="1141"/>
                    </a:lnTo>
                    <a:lnTo>
                      <a:pt x="3625" y="1141"/>
                    </a:lnTo>
                    <a:lnTo>
                      <a:pt x="3625" y="1140"/>
                    </a:lnTo>
                    <a:lnTo>
                      <a:pt x="3627" y="1140"/>
                    </a:lnTo>
                    <a:lnTo>
                      <a:pt x="3627" y="1136"/>
                    </a:lnTo>
                    <a:lnTo>
                      <a:pt x="3628" y="1136"/>
                    </a:lnTo>
                    <a:lnTo>
                      <a:pt x="3628" y="1135"/>
                    </a:lnTo>
                    <a:lnTo>
                      <a:pt x="3630" y="1135"/>
                    </a:lnTo>
                    <a:lnTo>
                      <a:pt x="3630" y="1133"/>
                    </a:lnTo>
                    <a:lnTo>
                      <a:pt x="3632" y="1133"/>
                    </a:lnTo>
                    <a:lnTo>
                      <a:pt x="3632" y="1131"/>
                    </a:lnTo>
                    <a:lnTo>
                      <a:pt x="3633" y="1131"/>
                    </a:lnTo>
                    <a:lnTo>
                      <a:pt x="3633" y="1130"/>
                    </a:lnTo>
                    <a:lnTo>
                      <a:pt x="3635" y="1130"/>
                    </a:lnTo>
                    <a:lnTo>
                      <a:pt x="3635" y="1128"/>
                    </a:lnTo>
                    <a:lnTo>
                      <a:pt x="3637" y="1128"/>
                    </a:lnTo>
                    <a:lnTo>
                      <a:pt x="3637" y="1125"/>
                    </a:lnTo>
                    <a:lnTo>
                      <a:pt x="3638" y="1125"/>
                    </a:lnTo>
                    <a:lnTo>
                      <a:pt x="3638" y="1123"/>
                    </a:lnTo>
                    <a:lnTo>
                      <a:pt x="3640" y="1123"/>
                    </a:lnTo>
                    <a:lnTo>
                      <a:pt x="3640" y="1121"/>
                    </a:lnTo>
                    <a:lnTo>
                      <a:pt x="3642" y="1121"/>
                    </a:lnTo>
                    <a:lnTo>
                      <a:pt x="3642" y="1120"/>
                    </a:lnTo>
                    <a:lnTo>
                      <a:pt x="3643" y="1120"/>
                    </a:lnTo>
                    <a:lnTo>
                      <a:pt x="3643" y="1118"/>
                    </a:lnTo>
                    <a:lnTo>
                      <a:pt x="3645" y="1118"/>
                    </a:lnTo>
                    <a:lnTo>
                      <a:pt x="3645" y="1115"/>
                    </a:lnTo>
                    <a:lnTo>
                      <a:pt x="3647" y="1115"/>
                    </a:lnTo>
                    <a:lnTo>
                      <a:pt x="3647" y="1113"/>
                    </a:lnTo>
                    <a:lnTo>
                      <a:pt x="3648" y="1113"/>
                    </a:lnTo>
                    <a:lnTo>
                      <a:pt x="3648" y="1111"/>
                    </a:lnTo>
                    <a:lnTo>
                      <a:pt x="3650" y="1111"/>
                    </a:lnTo>
                    <a:lnTo>
                      <a:pt x="3650" y="1110"/>
                    </a:lnTo>
                    <a:lnTo>
                      <a:pt x="3652" y="1110"/>
                    </a:lnTo>
                    <a:lnTo>
                      <a:pt x="3652" y="1108"/>
                    </a:lnTo>
                    <a:lnTo>
                      <a:pt x="3653" y="1108"/>
                    </a:lnTo>
                    <a:lnTo>
                      <a:pt x="3653" y="1105"/>
                    </a:lnTo>
                    <a:lnTo>
                      <a:pt x="3655" y="1105"/>
                    </a:lnTo>
                    <a:lnTo>
                      <a:pt x="3655" y="1103"/>
                    </a:lnTo>
                    <a:lnTo>
                      <a:pt x="3657" y="1103"/>
                    </a:lnTo>
                    <a:lnTo>
                      <a:pt x="3657" y="1101"/>
                    </a:lnTo>
                    <a:lnTo>
                      <a:pt x="3658" y="1101"/>
                    </a:lnTo>
                    <a:lnTo>
                      <a:pt x="3658" y="1100"/>
                    </a:lnTo>
                    <a:lnTo>
                      <a:pt x="3660" y="1100"/>
                    </a:lnTo>
                    <a:lnTo>
                      <a:pt x="3660" y="1098"/>
                    </a:lnTo>
                    <a:lnTo>
                      <a:pt x="3662" y="1098"/>
                    </a:lnTo>
                    <a:lnTo>
                      <a:pt x="3662" y="1096"/>
                    </a:lnTo>
                    <a:lnTo>
                      <a:pt x="3663" y="1096"/>
                    </a:lnTo>
                    <a:lnTo>
                      <a:pt x="3663" y="1093"/>
                    </a:lnTo>
                    <a:lnTo>
                      <a:pt x="3665" y="1093"/>
                    </a:lnTo>
                    <a:lnTo>
                      <a:pt x="3665" y="1091"/>
                    </a:lnTo>
                    <a:lnTo>
                      <a:pt x="3667" y="1091"/>
                    </a:lnTo>
                    <a:lnTo>
                      <a:pt x="3667" y="1090"/>
                    </a:lnTo>
                    <a:lnTo>
                      <a:pt x="3668" y="1090"/>
                    </a:lnTo>
                    <a:lnTo>
                      <a:pt x="3668" y="1088"/>
                    </a:lnTo>
                    <a:lnTo>
                      <a:pt x="3670" y="1088"/>
                    </a:lnTo>
                    <a:lnTo>
                      <a:pt x="3670" y="1086"/>
                    </a:lnTo>
                    <a:lnTo>
                      <a:pt x="3672" y="1086"/>
                    </a:lnTo>
                    <a:lnTo>
                      <a:pt x="3672" y="1083"/>
                    </a:lnTo>
                    <a:lnTo>
                      <a:pt x="3673" y="1083"/>
                    </a:lnTo>
                    <a:lnTo>
                      <a:pt x="3673" y="1081"/>
                    </a:lnTo>
                    <a:lnTo>
                      <a:pt x="3675" y="1081"/>
                    </a:lnTo>
                    <a:lnTo>
                      <a:pt x="3675" y="1080"/>
                    </a:lnTo>
                    <a:lnTo>
                      <a:pt x="3677" y="1080"/>
                    </a:lnTo>
                    <a:lnTo>
                      <a:pt x="3677" y="1078"/>
                    </a:lnTo>
                    <a:lnTo>
                      <a:pt x="3678" y="1078"/>
                    </a:lnTo>
                    <a:lnTo>
                      <a:pt x="3678" y="1076"/>
                    </a:lnTo>
                    <a:lnTo>
                      <a:pt x="3680" y="1076"/>
                    </a:lnTo>
                    <a:lnTo>
                      <a:pt x="3680" y="1073"/>
                    </a:lnTo>
                    <a:lnTo>
                      <a:pt x="3682" y="1073"/>
                    </a:lnTo>
                    <a:lnTo>
                      <a:pt x="3682" y="1071"/>
                    </a:lnTo>
                    <a:lnTo>
                      <a:pt x="3683" y="1071"/>
                    </a:lnTo>
                    <a:lnTo>
                      <a:pt x="3683" y="1070"/>
                    </a:lnTo>
                    <a:lnTo>
                      <a:pt x="3685" y="1070"/>
                    </a:lnTo>
                    <a:lnTo>
                      <a:pt x="3685" y="1068"/>
                    </a:lnTo>
                    <a:lnTo>
                      <a:pt x="3687" y="1068"/>
                    </a:lnTo>
                    <a:lnTo>
                      <a:pt x="3687" y="1065"/>
                    </a:lnTo>
                    <a:lnTo>
                      <a:pt x="3688" y="1065"/>
                    </a:lnTo>
                    <a:lnTo>
                      <a:pt x="3688" y="1063"/>
                    </a:lnTo>
                    <a:lnTo>
                      <a:pt x="3690" y="1063"/>
                    </a:lnTo>
                    <a:lnTo>
                      <a:pt x="3690" y="1061"/>
                    </a:lnTo>
                    <a:lnTo>
                      <a:pt x="3692" y="1061"/>
                    </a:lnTo>
                    <a:lnTo>
                      <a:pt x="3692" y="1060"/>
                    </a:lnTo>
                    <a:lnTo>
                      <a:pt x="3693" y="1060"/>
                    </a:lnTo>
                    <a:lnTo>
                      <a:pt x="3693" y="1058"/>
                    </a:lnTo>
                    <a:lnTo>
                      <a:pt x="3695" y="1058"/>
                    </a:lnTo>
                    <a:lnTo>
                      <a:pt x="3695" y="1055"/>
                    </a:lnTo>
                    <a:lnTo>
                      <a:pt x="3697" y="1055"/>
                    </a:lnTo>
                    <a:lnTo>
                      <a:pt x="3697" y="1053"/>
                    </a:lnTo>
                    <a:lnTo>
                      <a:pt x="3698" y="1053"/>
                    </a:lnTo>
                    <a:lnTo>
                      <a:pt x="3698" y="1051"/>
                    </a:lnTo>
                    <a:lnTo>
                      <a:pt x="3700" y="1051"/>
                    </a:lnTo>
                    <a:lnTo>
                      <a:pt x="3700" y="1050"/>
                    </a:lnTo>
                    <a:lnTo>
                      <a:pt x="3702" y="1050"/>
                    </a:lnTo>
                    <a:lnTo>
                      <a:pt x="3702" y="1048"/>
                    </a:lnTo>
                    <a:lnTo>
                      <a:pt x="3703" y="1048"/>
                    </a:lnTo>
                    <a:lnTo>
                      <a:pt x="3703" y="1045"/>
                    </a:lnTo>
                    <a:lnTo>
                      <a:pt x="3705" y="1045"/>
                    </a:lnTo>
                    <a:lnTo>
                      <a:pt x="3705" y="1043"/>
                    </a:lnTo>
                    <a:lnTo>
                      <a:pt x="3707" y="1043"/>
                    </a:lnTo>
                    <a:lnTo>
                      <a:pt x="3707" y="1041"/>
                    </a:lnTo>
                    <a:lnTo>
                      <a:pt x="3708" y="1041"/>
                    </a:lnTo>
                    <a:lnTo>
                      <a:pt x="3708" y="1040"/>
                    </a:lnTo>
                    <a:lnTo>
                      <a:pt x="3710" y="1040"/>
                    </a:lnTo>
                    <a:lnTo>
                      <a:pt x="3710" y="1038"/>
                    </a:lnTo>
                    <a:lnTo>
                      <a:pt x="3712" y="1038"/>
                    </a:lnTo>
                    <a:lnTo>
                      <a:pt x="3712" y="1035"/>
                    </a:lnTo>
                    <a:lnTo>
                      <a:pt x="3713" y="1035"/>
                    </a:lnTo>
                    <a:lnTo>
                      <a:pt x="3713" y="1033"/>
                    </a:lnTo>
                    <a:lnTo>
                      <a:pt x="3715" y="1033"/>
                    </a:lnTo>
                    <a:lnTo>
                      <a:pt x="3715" y="1031"/>
                    </a:lnTo>
                    <a:lnTo>
                      <a:pt x="3717" y="1031"/>
                    </a:lnTo>
                    <a:lnTo>
                      <a:pt x="3717" y="1030"/>
                    </a:lnTo>
                    <a:lnTo>
                      <a:pt x="3718" y="1030"/>
                    </a:lnTo>
                    <a:lnTo>
                      <a:pt x="3718" y="1026"/>
                    </a:lnTo>
                    <a:lnTo>
                      <a:pt x="3720" y="1026"/>
                    </a:lnTo>
                    <a:lnTo>
                      <a:pt x="3720" y="1025"/>
                    </a:lnTo>
                    <a:lnTo>
                      <a:pt x="3722" y="1025"/>
                    </a:lnTo>
                    <a:lnTo>
                      <a:pt x="3722" y="1023"/>
                    </a:lnTo>
                    <a:lnTo>
                      <a:pt x="3723" y="1023"/>
                    </a:lnTo>
                    <a:lnTo>
                      <a:pt x="3723" y="1021"/>
                    </a:lnTo>
                    <a:lnTo>
                      <a:pt x="3725" y="1021"/>
                    </a:lnTo>
                    <a:lnTo>
                      <a:pt x="3725" y="1020"/>
                    </a:lnTo>
                    <a:lnTo>
                      <a:pt x="3727" y="1020"/>
                    </a:lnTo>
                    <a:lnTo>
                      <a:pt x="3727" y="1016"/>
                    </a:lnTo>
                    <a:lnTo>
                      <a:pt x="3728" y="1016"/>
                    </a:lnTo>
                    <a:lnTo>
                      <a:pt x="3728" y="1015"/>
                    </a:lnTo>
                    <a:lnTo>
                      <a:pt x="3730" y="1015"/>
                    </a:lnTo>
                    <a:lnTo>
                      <a:pt x="3730" y="1013"/>
                    </a:lnTo>
                    <a:lnTo>
                      <a:pt x="3732" y="1013"/>
                    </a:lnTo>
                    <a:lnTo>
                      <a:pt x="3732" y="1011"/>
                    </a:lnTo>
                    <a:lnTo>
                      <a:pt x="3733" y="1011"/>
                    </a:lnTo>
                    <a:lnTo>
                      <a:pt x="3733" y="1008"/>
                    </a:lnTo>
                    <a:lnTo>
                      <a:pt x="3735" y="1008"/>
                    </a:lnTo>
                    <a:lnTo>
                      <a:pt x="3735" y="1006"/>
                    </a:lnTo>
                    <a:lnTo>
                      <a:pt x="3737" y="1006"/>
                    </a:lnTo>
                    <a:lnTo>
                      <a:pt x="3737" y="1005"/>
                    </a:lnTo>
                    <a:lnTo>
                      <a:pt x="3738" y="1005"/>
                    </a:lnTo>
                    <a:lnTo>
                      <a:pt x="3738" y="1003"/>
                    </a:lnTo>
                    <a:lnTo>
                      <a:pt x="3740" y="1003"/>
                    </a:lnTo>
                    <a:lnTo>
                      <a:pt x="3740" y="1000"/>
                    </a:lnTo>
                    <a:lnTo>
                      <a:pt x="3742" y="1000"/>
                    </a:lnTo>
                    <a:lnTo>
                      <a:pt x="3742" y="998"/>
                    </a:lnTo>
                    <a:lnTo>
                      <a:pt x="3743" y="998"/>
                    </a:lnTo>
                    <a:lnTo>
                      <a:pt x="3743" y="996"/>
                    </a:lnTo>
                    <a:lnTo>
                      <a:pt x="3745" y="996"/>
                    </a:lnTo>
                    <a:lnTo>
                      <a:pt x="3745" y="995"/>
                    </a:lnTo>
                    <a:lnTo>
                      <a:pt x="3747" y="995"/>
                    </a:lnTo>
                    <a:lnTo>
                      <a:pt x="3747" y="993"/>
                    </a:lnTo>
                    <a:lnTo>
                      <a:pt x="3748" y="993"/>
                    </a:lnTo>
                    <a:lnTo>
                      <a:pt x="3748" y="990"/>
                    </a:lnTo>
                    <a:lnTo>
                      <a:pt x="3750" y="990"/>
                    </a:lnTo>
                    <a:lnTo>
                      <a:pt x="3750" y="988"/>
                    </a:lnTo>
                    <a:lnTo>
                      <a:pt x="3752" y="988"/>
                    </a:lnTo>
                    <a:lnTo>
                      <a:pt x="3752" y="986"/>
                    </a:lnTo>
                    <a:lnTo>
                      <a:pt x="3753" y="986"/>
                    </a:lnTo>
                    <a:lnTo>
                      <a:pt x="3753" y="985"/>
                    </a:lnTo>
                    <a:lnTo>
                      <a:pt x="3755" y="985"/>
                    </a:lnTo>
                    <a:lnTo>
                      <a:pt x="3755" y="981"/>
                    </a:lnTo>
                    <a:lnTo>
                      <a:pt x="3757" y="981"/>
                    </a:lnTo>
                    <a:lnTo>
                      <a:pt x="3757" y="980"/>
                    </a:lnTo>
                    <a:lnTo>
                      <a:pt x="3758" y="980"/>
                    </a:lnTo>
                    <a:lnTo>
                      <a:pt x="3758" y="978"/>
                    </a:lnTo>
                    <a:lnTo>
                      <a:pt x="3760" y="978"/>
                    </a:lnTo>
                    <a:lnTo>
                      <a:pt x="3760" y="976"/>
                    </a:lnTo>
                    <a:lnTo>
                      <a:pt x="3762" y="976"/>
                    </a:lnTo>
                    <a:lnTo>
                      <a:pt x="3762" y="973"/>
                    </a:lnTo>
                    <a:lnTo>
                      <a:pt x="3763" y="973"/>
                    </a:lnTo>
                    <a:lnTo>
                      <a:pt x="3763" y="971"/>
                    </a:lnTo>
                    <a:lnTo>
                      <a:pt x="3765" y="971"/>
                    </a:lnTo>
                    <a:lnTo>
                      <a:pt x="3765" y="970"/>
                    </a:lnTo>
                    <a:lnTo>
                      <a:pt x="3767" y="970"/>
                    </a:lnTo>
                    <a:lnTo>
                      <a:pt x="3767" y="968"/>
                    </a:lnTo>
                    <a:lnTo>
                      <a:pt x="3768" y="968"/>
                    </a:lnTo>
                    <a:lnTo>
                      <a:pt x="3768" y="965"/>
                    </a:lnTo>
                    <a:lnTo>
                      <a:pt x="3770" y="965"/>
                    </a:lnTo>
                    <a:lnTo>
                      <a:pt x="3770" y="963"/>
                    </a:lnTo>
                    <a:lnTo>
                      <a:pt x="3772" y="963"/>
                    </a:lnTo>
                    <a:lnTo>
                      <a:pt x="3772" y="961"/>
                    </a:lnTo>
                    <a:lnTo>
                      <a:pt x="3773" y="961"/>
                    </a:lnTo>
                    <a:lnTo>
                      <a:pt x="3773" y="960"/>
                    </a:lnTo>
                    <a:lnTo>
                      <a:pt x="3775" y="960"/>
                    </a:lnTo>
                    <a:lnTo>
                      <a:pt x="3775" y="956"/>
                    </a:lnTo>
                    <a:lnTo>
                      <a:pt x="3777" y="956"/>
                    </a:lnTo>
                    <a:lnTo>
                      <a:pt x="3777" y="955"/>
                    </a:lnTo>
                    <a:lnTo>
                      <a:pt x="3778" y="955"/>
                    </a:lnTo>
                    <a:lnTo>
                      <a:pt x="3778" y="953"/>
                    </a:lnTo>
                    <a:lnTo>
                      <a:pt x="3780" y="953"/>
                    </a:lnTo>
                    <a:lnTo>
                      <a:pt x="3780" y="951"/>
                    </a:lnTo>
                    <a:lnTo>
                      <a:pt x="3782" y="951"/>
                    </a:lnTo>
                    <a:lnTo>
                      <a:pt x="3782" y="948"/>
                    </a:lnTo>
                    <a:lnTo>
                      <a:pt x="3783" y="948"/>
                    </a:lnTo>
                    <a:lnTo>
                      <a:pt x="3783" y="946"/>
                    </a:lnTo>
                    <a:lnTo>
                      <a:pt x="3785" y="946"/>
                    </a:lnTo>
                    <a:lnTo>
                      <a:pt x="3785" y="945"/>
                    </a:lnTo>
                    <a:lnTo>
                      <a:pt x="3787" y="945"/>
                    </a:lnTo>
                    <a:lnTo>
                      <a:pt x="3787" y="943"/>
                    </a:lnTo>
                    <a:lnTo>
                      <a:pt x="3788" y="943"/>
                    </a:lnTo>
                    <a:lnTo>
                      <a:pt x="3788" y="940"/>
                    </a:lnTo>
                    <a:lnTo>
                      <a:pt x="3790" y="940"/>
                    </a:lnTo>
                    <a:lnTo>
                      <a:pt x="3790" y="938"/>
                    </a:lnTo>
                    <a:lnTo>
                      <a:pt x="3792" y="938"/>
                    </a:lnTo>
                    <a:lnTo>
                      <a:pt x="3792" y="936"/>
                    </a:lnTo>
                    <a:lnTo>
                      <a:pt x="3793" y="936"/>
                    </a:lnTo>
                    <a:lnTo>
                      <a:pt x="3793" y="935"/>
                    </a:lnTo>
                    <a:lnTo>
                      <a:pt x="3795" y="935"/>
                    </a:lnTo>
                    <a:lnTo>
                      <a:pt x="3795" y="931"/>
                    </a:lnTo>
                    <a:lnTo>
                      <a:pt x="3797" y="931"/>
                    </a:lnTo>
                    <a:lnTo>
                      <a:pt x="3797" y="930"/>
                    </a:lnTo>
                    <a:lnTo>
                      <a:pt x="3798" y="930"/>
                    </a:lnTo>
                    <a:lnTo>
                      <a:pt x="3798" y="928"/>
                    </a:lnTo>
                    <a:lnTo>
                      <a:pt x="3800" y="928"/>
                    </a:lnTo>
                    <a:lnTo>
                      <a:pt x="3800" y="926"/>
                    </a:lnTo>
                    <a:lnTo>
                      <a:pt x="3802" y="926"/>
                    </a:lnTo>
                    <a:lnTo>
                      <a:pt x="3802" y="923"/>
                    </a:lnTo>
                    <a:lnTo>
                      <a:pt x="3803" y="923"/>
                    </a:lnTo>
                    <a:lnTo>
                      <a:pt x="3803" y="921"/>
                    </a:lnTo>
                    <a:lnTo>
                      <a:pt x="3805" y="921"/>
                    </a:lnTo>
                    <a:lnTo>
                      <a:pt x="3805" y="920"/>
                    </a:lnTo>
                    <a:lnTo>
                      <a:pt x="3807" y="920"/>
                    </a:lnTo>
                    <a:lnTo>
                      <a:pt x="3807" y="918"/>
                    </a:lnTo>
                    <a:lnTo>
                      <a:pt x="3808" y="918"/>
                    </a:lnTo>
                    <a:lnTo>
                      <a:pt x="3808" y="915"/>
                    </a:lnTo>
                    <a:lnTo>
                      <a:pt x="3810" y="915"/>
                    </a:lnTo>
                    <a:lnTo>
                      <a:pt x="3810" y="913"/>
                    </a:lnTo>
                    <a:lnTo>
                      <a:pt x="3812" y="913"/>
                    </a:lnTo>
                    <a:lnTo>
                      <a:pt x="3812" y="911"/>
                    </a:lnTo>
                    <a:lnTo>
                      <a:pt x="3813" y="911"/>
                    </a:lnTo>
                    <a:lnTo>
                      <a:pt x="3813" y="910"/>
                    </a:lnTo>
                    <a:lnTo>
                      <a:pt x="3815" y="910"/>
                    </a:lnTo>
                    <a:lnTo>
                      <a:pt x="3815" y="906"/>
                    </a:lnTo>
                    <a:lnTo>
                      <a:pt x="3817" y="906"/>
                    </a:lnTo>
                    <a:lnTo>
                      <a:pt x="3817" y="905"/>
                    </a:lnTo>
                    <a:lnTo>
                      <a:pt x="3818" y="905"/>
                    </a:lnTo>
                    <a:lnTo>
                      <a:pt x="3818" y="903"/>
                    </a:lnTo>
                    <a:lnTo>
                      <a:pt x="3820" y="903"/>
                    </a:lnTo>
                    <a:lnTo>
                      <a:pt x="3820" y="901"/>
                    </a:lnTo>
                    <a:lnTo>
                      <a:pt x="3822" y="901"/>
                    </a:lnTo>
                    <a:lnTo>
                      <a:pt x="3822" y="898"/>
                    </a:lnTo>
                    <a:lnTo>
                      <a:pt x="3823" y="898"/>
                    </a:lnTo>
                    <a:lnTo>
                      <a:pt x="3823" y="896"/>
                    </a:lnTo>
                    <a:lnTo>
                      <a:pt x="3825" y="896"/>
                    </a:lnTo>
                    <a:lnTo>
                      <a:pt x="3825" y="895"/>
                    </a:lnTo>
                    <a:lnTo>
                      <a:pt x="3827" y="895"/>
                    </a:lnTo>
                    <a:lnTo>
                      <a:pt x="3827" y="891"/>
                    </a:lnTo>
                    <a:lnTo>
                      <a:pt x="3828" y="891"/>
                    </a:lnTo>
                    <a:lnTo>
                      <a:pt x="3828" y="890"/>
                    </a:lnTo>
                    <a:lnTo>
                      <a:pt x="3830" y="890"/>
                    </a:lnTo>
                    <a:lnTo>
                      <a:pt x="3830" y="888"/>
                    </a:lnTo>
                    <a:lnTo>
                      <a:pt x="3832" y="888"/>
                    </a:lnTo>
                    <a:lnTo>
                      <a:pt x="3832" y="886"/>
                    </a:lnTo>
                    <a:lnTo>
                      <a:pt x="3833" y="886"/>
                    </a:lnTo>
                    <a:lnTo>
                      <a:pt x="3833" y="883"/>
                    </a:lnTo>
                    <a:lnTo>
                      <a:pt x="3835" y="883"/>
                    </a:lnTo>
                    <a:lnTo>
                      <a:pt x="3835" y="881"/>
                    </a:lnTo>
                    <a:lnTo>
                      <a:pt x="3837" y="881"/>
                    </a:lnTo>
                    <a:lnTo>
                      <a:pt x="3837" y="880"/>
                    </a:lnTo>
                    <a:lnTo>
                      <a:pt x="3838" y="880"/>
                    </a:lnTo>
                    <a:lnTo>
                      <a:pt x="3838" y="878"/>
                    </a:lnTo>
                    <a:lnTo>
                      <a:pt x="3840" y="878"/>
                    </a:lnTo>
                    <a:lnTo>
                      <a:pt x="3840" y="875"/>
                    </a:lnTo>
                    <a:lnTo>
                      <a:pt x="3842" y="875"/>
                    </a:lnTo>
                    <a:lnTo>
                      <a:pt x="3842" y="873"/>
                    </a:lnTo>
                    <a:lnTo>
                      <a:pt x="3843" y="873"/>
                    </a:lnTo>
                    <a:lnTo>
                      <a:pt x="3843" y="871"/>
                    </a:lnTo>
                    <a:lnTo>
                      <a:pt x="3845" y="871"/>
                    </a:lnTo>
                    <a:lnTo>
                      <a:pt x="3845" y="868"/>
                    </a:lnTo>
                    <a:lnTo>
                      <a:pt x="3847" y="868"/>
                    </a:lnTo>
                    <a:lnTo>
                      <a:pt x="3847" y="866"/>
                    </a:lnTo>
                    <a:lnTo>
                      <a:pt x="3848" y="866"/>
                    </a:lnTo>
                    <a:lnTo>
                      <a:pt x="3848" y="865"/>
                    </a:lnTo>
                    <a:lnTo>
                      <a:pt x="3850" y="865"/>
                    </a:lnTo>
                    <a:lnTo>
                      <a:pt x="3850" y="863"/>
                    </a:lnTo>
                    <a:lnTo>
                      <a:pt x="3852" y="863"/>
                    </a:lnTo>
                    <a:lnTo>
                      <a:pt x="3852" y="860"/>
                    </a:lnTo>
                    <a:lnTo>
                      <a:pt x="3853" y="860"/>
                    </a:lnTo>
                    <a:lnTo>
                      <a:pt x="3853" y="858"/>
                    </a:lnTo>
                    <a:lnTo>
                      <a:pt x="3855" y="858"/>
                    </a:lnTo>
                    <a:lnTo>
                      <a:pt x="3855" y="856"/>
                    </a:lnTo>
                    <a:lnTo>
                      <a:pt x="3857" y="856"/>
                    </a:lnTo>
                    <a:lnTo>
                      <a:pt x="3857" y="855"/>
                    </a:lnTo>
                    <a:lnTo>
                      <a:pt x="3858" y="855"/>
                    </a:lnTo>
                    <a:lnTo>
                      <a:pt x="3858" y="851"/>
                    </a:lnTo>
                    <a:lnTo>
                      <a:pt x="3860" y="851"/>
                    </a:lnTo>
                    <a:lnTo>
                      <a:pt x="3860" y="850"/>
                    </a:lnTo>
                    <a:lnTo>
                      <a:pt x="3862" y="850"/>
                    </a:lnTo>
                    <a:lnTo>
                      <a:pt x="3862" y="848"/>
                    </a:lnTo>
                    <a:lnTo>
                      <a:pt x="3863" y="848"/>
                    </a:lnTo>
                    <a:lnTo>
                      <a:pt x="3863" y="845"/>
                    </a:lnTo>
                    <a:lnTo>
                      <a:pt x="3865" y="845"/>
                    </a:lnTo>
                    <a:lnTo>
                      <a:pt x="3865" y="843"/>
                    </a:lnTo>
                    <a:lnTo>
                      <a:pt x="3867" y="843"/>
                    </a:lnTo>
                    <a:lnTo>
                      <a:pt x="3867" y="841"/>
                    </a:lnTo>
                    <a:lnTo>
                      <a:pt x="3868" y="841"/>
                    </a:lnTo>
                    <a:lnTo>
                      <a:pt x="3868" y="840"/>
                    </a:lnTo>
                    <a:lnTo>
                      <a:pt x="3870" y="840"/>
                    </a:lnTo>
                    <a:lnTo>
                      <a:pt x="3870" y="836"/>
                    </a:lnTo>
                    <a:lnTo>
                      <a:pt x="3872" y="836"/>
                    </a:lnTo>
                    <a:lnTo>
                      <a:pt x="3872" y="835"/>
                    </a:lnTo>
                    <a:lnTo>
                      <a:pt x="3873" y="835"/>
                    </a:lnTo>
                    <a:lnTo>
                      <a:pt x="3873" y="833"/>
                    </a:lnTo>
                    <a:lnTo>
                      <a:pt x="3875" y="833"/>
                    </a:lnTo>
                    <a:lnTo>
                      <a:pt x="3875" y="830"/>
                    </a:lnTo>
                    <a:lnTo>
                      <a:pt x="3877" y="830"/>
                    </a:lnTo>
                    <a:lnTo>
                      <a:pt x="3877" y="828"/>
                    </a:lnTo>
                    <a:lnTo>
                      <a:pt x="3878" y="828"/>
                    </a:lnTo>
                    <a:lnTo>
                      <a:pt x="3878" y="826"/>
                    </a:lnTo>
                    <a:lnTo>
                      <a:pt x="3880" y="826"/>
                    </a:lnTo>
                    <a:lnTo>
                      <a:pt x="3880" y="823"/>
                    </a:lnTo>
                    <a:lnTo>
                      <a:pt x="3882" y="823"/>
                    </a:lnTo>
                    <a:lnTo>
                      <a:pt x="3882" y="821"/>
                    </a:lnTo>
                    <a:lnTo>
                      <a:pt x="3883" y="821"/>
                    </a:lnTo>
                    <a:lnTo>
                      <a:pt x="3883" y="820"/>
                    </a:lnTo>
                    <a:lnTo>
                      <a:pt x="3885" y="820"/>
                    </a:lnTo>
                    <a:lnTo>
                      <a:pt x="3885" y="818"/>
                    </a:lnTo>
                    <a:lnTo>
                      <a:pt x="3887" y="818"/>
                    </a:lnTo>
                    <a:lnTo>
                      <a:pt x="3887" y="815"/>
                    </a:lnTo>
                    <a:lnTo>
                      <a:pt x="3888" y="815"/>
                    </a:lnTo>
                    <a:lnTo>
                      <a:pt x="3888" y="813"/>
                    </a:lnTo>
                    <a:lnTo>
                      <a:pt x="3890" y="813"/>
                    </a:lnTo>
                    <a:lnTo>
                      <a:pt x="3890" y="811"/>
                    </a:lnTo>
                    <a:lnTo>
                      <a:pt x="3892" y="811"/>
                    </a:lnTo>
                    <a:lnTo>
                      <a:pt x="3892" y="808"/>
                    </a:lnTo>
                    <a:lnTo>
                      <a:pt x="3893" y="808"/>
                    </a:lnTo>
                    <a:lnTo>
                      <a:pt x="3893" y="806"/>
                    </a:lnTo>
                    <a:lnTo>
                      <a:pt x="3895" y="806"/>
                    </a:lnTo>
                    <a:lnTo>
                      <a:pt x="3895" y="805"/>
                    </a:lnTo>
                    <a:lnTo>
                      <a:pt x="3897" y="805"/>
                    </a:lnTo>
                    <a:lnTo>
                      <a:pt x="3897" y="801"/>
                    </a:lnTo>
                    <a:lnTo>
                      <a:pt x="3898" y="801"/>
                    </a:lnTo>
                    <a:lnTo>
                      <a:pt x="3898" y="800"/>
                    </a:lnTo>
                    <a:lnTo>
                      <a:pt x="3900" y="800"/>
                    </a:lnTo>
                    <a:lnTo>
                      <a:pt x="3900" y="798"/>
                    </a:lnTo>
                    <a:lnTo>
                      <a:pt x="3902" y="798"/>
                    </a:lnTo>
                    <a:lnTo>
                      <a:pt x="3902" y="796"/>
                    </a:lnTo>
                    <a:lnTo>
                      <a:pt x="3903" y="796"/>
                    </a:lnTo>
                    <a:lnTo>
                      <a:pt x="3903" y="793"/>
                    </a:lnTo>
                    <a:lnTo>
                      <a:pt x="3905" y="793"/>
                    </a:lnTo>
                    <a:lnTo>
                      <a:pt x="3905" y="791"/>
                    </a:lnTo>
                    <a:lnTo>
                      <a:pt x="3907" y="791"/>
                    </a:lnTo>
                    <a:lnTo>
                      <a:pt x="3907" y="790"/>
                    </a:lnTo>
                    <a:lnTo>
                      <a:pt x="3908" y="790"/>
                    </a:lnTo>
                    <a:lnTo>
                      <a:pt x="3908" y="786"/>
                    </a:lnTo>
                    <a:lnTo>
                      <a:pt x="3910" y="786"/>
                    </a:lnTo>
                    <a:lnTo>
                      <a:pt x="3910" y="785"/>
                    </a:lnTo>
                    <a:lnTo>
                      <a:pt x="3912" y="785"/>
                    </a:lnTo>
                    <a:lnTo>
                      <a:pt x="3912" y="783"/>
                    </a:lnTo>
                    <a:lnTo>
                      <a:pt x="3913" y="783"/>
                    </a:lnTo>
                    <a:lnTo>
                      <a:pt x="3913" y="780"/>
                    </a:lnTo>
                    <a:lnTo>
                      <a:pt x="3915" y="780"/>
                    </a:lnTo>
                    <a:lnTo>
                      <a:pt x="3915" y="778"/>
                    </a:lnTo>
                    <a:lnTo>
                      <a:pt x="3917" y="778"/>
                    </a:lnTo>
                    <a:lnTo>
                      <a:pt x="3917" y="776"/>
                    </a:lnTo>
                    <a:lnTo>
                      <a:pt x="3918" y="776"/>
                    </a:lnTo>
                    <a:lnTo>
                      <a:pt x="3918" y="773"/>
                    </a:lnTo>
                    <a:lnTo>
                      <a:pt x="3920" y="773"/>
                    </a:lnTo>
                    <a:lnTo>
                      <a:pt x="3920" y="771"/>
                    </a:lnTo>
                    <a:lnTo>
                      <a:pt x="3922" y="771"/>
                    </a:lnTo>
                    <a:lnTo>
                      <a:pt x="3922" y="770"/>
                    </a:lnTo>
                    <a:lnTo>
                      <a:pt x="3923" y="770"/>
                    </a:lnTo>
                    <a:lnTo>
                      <a:pt x="3923" y="768"/>
                    </a:lnTo>
                    <a:lnTo>
                      <a:pt x="3925" y="768"/>
                    </a:lnTo>
                    <a:lnTo>
                      <a:pt x="3925" y="765"/>
                    </a:lnTo>
                    <a:lnTo>
                      <a:pt x="3927" y="765"/>
                    </a:lnTo>
                    <a:lnTo>
                      <a:pt x="3927" y="763"/>
                    </a:lnTo>
                    <a:lnTo>
                      <a:pt x="3928" y="763"/>
                    </a:lnTo>
                    <a:lnTo>
                      <a:pt x="3928" y="761"/>
                    </a:lnTo>
                    <a:lnTo>
                      <a:pt x="3930" y="761"/>
                    </a:lnTo>
                    <a:lnTo>
                      <a:pt x="3930" y="758"/>
                    </a:lnTo>
                    <a:lnTo>
                      <a:pt x="3932" y="758"/>
                    </a:lnTo>
                    <a:lnTo>
                      <a:pt x="3932" y="756"/>
                    </a:lnTo>
                    <a:lnTo>
                      <a:pt x="3933" y="756"/>
                    </a:lnTo>
                    <a:lnTo>
                      <a:pt x="3933" y="755"/>
                    </a:lnTo>
                    <a:lnTo>
                      <a:pt x="3935" y="755"/>
                    </a:lnTo>
                    <a:lnTo>
                      <a:pt x="3935" y="751"/>
                    </a:lnTo>
                    <a:lnTo>
                      <a:pt x="3937" y="751"/>
                    </a:lnTo>
                    <a:lnTo>
                      <a:pt x="3937" y="750"/>
                    </a:lnTo>
                    <a:lnTo>
                      <a:pt x="3938" y="750"/>
                    </a:lnTo>
                    <a:lnTo>
                      <a:pt x="3938" y="748"/>
                    </a:lnTo>
                    <a:lnTo>
                      <a:pt x="3940" y="748"/>
                    </a:lnTo>
                    <a:lnTo>
                      <a:pt x="3940" y="745"/>
                    </a:lnTo>
                    <a:lnTo>
                      <a:pt x="3942" y="745"/>
                    </a:lnTo>
                    <a:lnTo>
                      <a:pt x="3942" y="743"/>
                    </a:lnTo>
                    <a:lnTo>
                      <a:pt x="3943" y="743"/>
                    </a:lnTo>
                    <a:lnTo>
                      <a:pt x="3943" y="741"/>
                    </a:lnTo>
                    <a:lnTo>
                      <a:pt x="3945" y="741"/>
                    </a:lnTo>
                    <a:lnTo>
                      <a:pt x="3945" y="738"/>
                    </a:lnTo>
                    <a:lnTo>
                      <a:pt x="3947" y="738"/>
                    </a:lnTo>
                    <a:lnTo>
                      <a:pt x="3947" y="736"/>
                    </a:lnTo>
                    <a:lnTo>
                      <a:pt x="3948" y="736"/>
                    </a:lnTo>
                    <a:lnTo>
                      <a:pt x="3948" y="735"/>
                    </a:lnTo>
                    <a:lnTo>
                      <a:pt x="3950" y="735"/>
                    </a:lnTo>
                    <a:lnTo>
                      <a:pt x="3950" y="731"/>
                    </a:lnTo>
                    <a:lnTo>
                      <a:pt x="3952" y="731"/>
                    </a:lnTo>
                    <a:lnTo>
                      <a:pt x="3952" y="730"/>
                    </a:lnTo>
                    <a:lnTo>
                      <a:pt x="3953" y="730"/>
                    </a:lnTo>
                    <a:lnTo>
                      <a:pt x="3953" y="728"/>
                    </a:lnTo>
                    <a:lnTo>
                      <a:pt x="3955" y="728"/>
                    </a:lnTo>
                    <a:lnTo>
                      <a:pt x="3955" y="725"/>
                    </a:lnTo>
                    <a:lnTo>
                      <a:pt x="3957" y="725"/>
                    </a:lnTo>
                    <a:lnTo>
                      <a:pt x="3957" y="723"/>
                    </a:lnTo>
                    <a:lnTo>
                      <a:pt x="3958" y="723"/>
                    </a:lnTo>
                    <a:lnTo>
                      <a:pt x="3958" y="721"/>
                    </a:lnTo>
                    <a:lnTo>
                      <a:pt x="3960" y="721"/>
                    </a:lnTo>
                    <a:lnTo>
                      <a:pt x="3960" y="718"/>
                    </a:lnTo>
                    <a:lnTo>
                      <a:pt x="3962" y="718"/>
                    </a:lnTo>
                    <a:lnTo>
                      <a:pt x="3962" y="716"/>
                    </a:lnTo>
                    <a:lnTo>
                      <a:pt x="3963" y="716"/>
                    </a:lnTo>
                    <a:lnTo>
                      <a:pt x="3963" y="715"/>
                    </a:lnTo>
                    <a:lnTo>
                      <a:pt x="3965" y="715"/>
                    </a:lnTo>
                    <a:lnTo>
                      <a:pt x="3965" y="711"/>
                    </a:lnTo>
                    <a:lnTo>
                      <a:pt x="3967" y="711"/>
                    </a:lnTo>
                    <a:lnTo>
                      <a:pt x="3967" y="710"/>
                    </a:lnTo>
                    <a:lnTo>
                      <a:pt x="3968" y="710"/>
                    </a:lnTo>
                    <a:lnTo>
                      <a:pt x="3968" y="708"/>
                    </a:lnTo>
                    <a:lnTo>
                      <a:pt x="3970" y="708"/>
                    </a:lnTo>
                    <a:lnTo>
                      <a:pt x="3970" y="705"/>
                    </a:lnTo>
                    <a:lnTo>
                      <a:pt x="3972" y="705"/>
                    </a:lnTo>
                    <a:lnTo>
                      <a:pt x="3972" y="703"/>
                    </a:lnTo>
                    <a:lnTo>
                      <a:pt x="3973" y="703"/>
                    </a:lnTo>
                    <a:lnTo>
                      <a:pt x="3973" y="701"/>
                    </a:lnTo>
                    <a:lnTo>
                      <a:pt x="3975" y="701"/>
                    </a:lnTo>
                    <a:lnTo>
                      <a:pt x="3975" y="698"/>
                    </a:lnTo>
                    <a:lnTo>
                      <a:pt x="3977" y="698"/>
                    </a:lnTo>
                    <a:lnTo>
                      <a:pt x="3977" y="696"/>
                    </a:lnTo>
                    <a:lnTo>
                      <a:pt x="3978" y="696"/>
                    </a:lnTo>
                    <a:lnTo>
                      <a:pt x="3978" y="695"/>
                    </a:lnTo>
                    <a:lnTo>
                      <a:pt x="3980" y="695"/>
                    </a:lnTo>
                    <a:lnTo>
                      <a:pt x="3980" y="691"/>
                    </a:lnTo>
                    <a:lnTo>
                      <a:pt x="3982" y="691"/>
                    </a:lnTo>
                    <a:lnTo>
                      <a:pt x="3982" y="690"/>
                    </a:lnTo>
                    <a:lnTo>
                      <a:pt x="3983" y="690"/>
                    </a:lnTo>
                    <a:lnTo>
                      <a:pt x="3983" y="688"/>
                    </a:lnTo>
                    <a:lnTo>
                      <a:pt x="3985" y="688"/>
                    </a:lnTo>
                    <a:lnTo>
                      <a:pt x="3985" y="685"/>
                    </a:lnTo>
                    <a:lnTo>
                      <a:pt x="3987" y="685"/>
                    </a:lnTo>
                    <a:lnTo>
                      <a:pt x="3987" y="683"/>
                    </a:lnTo>
                    <a:lnTo>
                      <a:pt x="3988" y="683"/>
                    </a:lnTo>
                    <a:lnTo>
                      <a:pt x="3988" y="681"/>
                    </a:lnTo>
                    <a:lnTo>
                      <a:pt x="3990" y="681"/>
                    </a:lnTo>
                    <a:lnTo>
                      <a:pt x="3990" y="678"/>
                    </a:lnTo>
                    <a:lnTo>
                      <a:pt x="3992" y="678"/>
                    </a:lnTo>
                    <a:lnTo>
                      <a:pt x="3992" y="676"/>
                    </a:lnTo>
                    <a:lnTo>
                      <a:pt x="3993" y="676"/>
                    </a:lnTo>
                    <a:lnTo>
                      <a:pt x="3993" y="675"/>
                    </a:lnTo>
                    <a:lnTo>
                      <a:pt x="3995" y="675"/>
                    </a:lnTo>
                    <a:lnTo>
                      <a:pt x="3995" y="671"/>
                    </a:lnTo>
                    <a:lnTo>
                      <a:pt x="3997" y="671"/>
                    </a:lnTo>
                    <a:lnTo>
                      <a:pt x="3997" y="670"/>
                    </a:lnTo>
                    <a:lnTo>
                      <a:pt x="3998" y="670"/>
                    </a:lnTo>
                    <a:lnTo>
                      <a:pt x="3998" y="668"/>
                    </a:lnTo>
                    <a:lnTo>
                      <a:pt x="4000" y="668"/>
                    </a:lnTo>
                    <a:lnTo>
                      <a:pt x="4000" y="665"/>
                    </a:lnTo>
                    <a:lnTo>
                      <a:pt x="4002" y="665"/>
                    </a:lnTo>
                    <a:lnTo>
                      <a:pt x="4002" y="663"/>
                    </a:lnTo>
                    <a:lnTo>
                      <a:pt x="4003" y="663"/>
                    </a:lnTo>
                    <a:lnTo>
                      <a:pt x="4003" y="661"/>
                    </a:lnTo>
                    <a:lnTo>
                      <a:pt x="4005" y="661"/>
                    </a:lnTo>
                    <a:lnTo>
                      <a:pt x="4005" y="658"/>
                    </a:lnTo>
                    <a:lnTo>
                      <a:pt x="4007" y="658"/>
                    </a:lnTo>
                    <a:lnTo>
                      <a:pt x="4007" y="656"/>
                    </a:lnTo>
                    <a:lnTo>
                      <a:pt x="4008" y="656"/>
                    </a:lnTo>
                    <a:lnTo>
                      <a:pt x="4008" y="653"/>
                    </a:lnTo>
                    <a:lnTo>
                      <a:pt x="4010" y="653"/>
                    </a:lnTo>
                    <a:lnTo>
                      <a:pt x="4010" y="651"/>
                    </a:lnTo>
                    <a:lnTo>
                      <a:pt x="4012" y="651"/>
                    </a:lnTo>
                    <a:lnTo>
                      <a:pt x="4012" y="650"/>
                    </a:lnTo>
                    <a:lnTo>
                      <a:pt x="4013" y="650"/>
                    </a:lnTo>
                    <a:lnTo>
                      <a:pt x="4013" y="646"/>
                    </a:lnTo>
                    <a:lnTo>
                      <a:pt x="4015" y="646"/>
                    </a:lnTo>
                    <a:lnTo>
                      <a:pt x="4015" y="645"/>
                    </a:lnTo>
                    <a:lnTo>
                      <a:pt x="4017" y="645"/>
                    </a:lnTo>
                    <a:lnTo>
                      <a:pt x="4017" y="643"/>
                    </a:lnTo>
                    <a:lnTo>
                      <a:pt x="4018" y="643"/>
                    </a:lnTo>
                    <a:lnTo>
                      <a:pt x="4018" y="640"/>
                    </a:lnTo>
                    <a:lnTo>
                      <a:pt x="4020" y="640"/>
                    </a:lnTo>
                    <a:lnTo>
                      <a:pt x="4020" y="638"/>
                    </a:lnTo>
                    <a:lnTo>
                      <a:pt x="4022" y="638"/>
                    </a:lnTo>
                    <a:lnTo>
                      <a:pt x="4022" y="636"/>
                    </a:lnTo>
                    <a:lnTo>
                      <a:pt x="4023" y="636"/>
                    </a:lnTo>
                    <a:lnTo>
                      <a:pt x="4023" y="633"/>
                    </a:lnTo>
                    <a:lnTo>
                      <a:pt x="4025" y="633"/>
                    </a:lnTo>
                    <a:lnTo>
                      <a:pt x="4025" y="631"/>
                    </a:lnTo>
                    <a:lnTo>
                      <a:pt x="4027" y="631"/>
                    </a:lnTo>
                    <a:lnTo>
                      <a:pt x="4027" y="628"/>
                    </a:lnTo>
                    <a:lnTo>
                      <a:pt x="4028" y="628"/>
                    </a:lnTo>
                    <a:lnTo>
                      <a:pt x="4028" y="626"/>
                    </a:lnTo>
                    <a:lnTo>
                      <a:pt x="4030" y="626"/>
                    </a:lnTo>
                    <a:lnTo>
                      <a:pt x="4030" y="625"/>
                    </a:lnTo>
                    <a:lnTo>
                      <a:pt x="4032" y="625"/>
                    </a:lnTo>
                    <a:lnTo>
                      <a:pt x="4032" y="621"/>
                    </a:lnTo>
                    <a:lnTo>
                      <a:pt x="4033" y="621"/>
                    </a:lnTo>
                    <a:lnTo>
                      <a:pt x="4033" y="620"/>
                    </a:lnTo>
                    <a:lnTo>
                      <a:pt x="4035" y="620"/>
                    </a:lnTo>
                    <a:lnTo>
                      <a:pt x="4035" y="618"/>
                    </a:lnTo>
                    <a:lnTo>
                      <a:pt x="4037" y="618"/>
                    </a:lnTo>
                    <a:lnTo>
                      <a:pt x="4037" y="615"/>
                    </a:lnTo>
                    <a:lnTo>
                      <a:pt x="4038" y="615"/>
                    </a:lnTo>
                    <a:lnTo>
                      <a:pt x="4038" y="613"/>
                    </a:lnTo>
                    <a:lnTo>
                      <a:pt x="4040" y="613"/>
                    </a:lnTo>
                    <a:lnTo>
                      <a:pt x="4040" y="611"/>
                    </a:lnTo>
                    <a:lnTo>
                      <a:pt x="4042" y="611"/>
                    </a:lnTo>
                    <a:lnTo>
                      <a:pt x="4042" y="608"/>
                    </a:lnTo>
                    <a:lnTo>
                      <a:pt x="4043" y="608"/>
                    </a:lnTo>
                    <a:lnTo>
                      <a:pt x="4043" y="606"/>
                    </a:lnTo>
                    <a:lnTo>
                      <a:pt x="4045" y="606"/>
                    </a:lnTo>
                    <a:lnTo>
                      <a:pt x="4045" y="603"/>
                    </a:lnTo>
                    <a:lnTo>
                      <a:pt x="4047" y="603"/>
                    </a:lnTo>
                    <a:lnTo>
                      <a:pt x="4047" y="601"/>
                    </a:lnTo>
                    <a:lnTo>
                      <a:pt x="4048" y="601"/>
                    </a:lnTo>
                    <a:lnTo>
                      <a:pt x="4048" y="600"/>
                    </a:lnTo>
                    <a:lnTo>
                      <a:pt x="4050" y="600"/>
                    </a:lnTo>
                    <a:lnTo>
                      <a:pt x="4050" y="596"/>
                    </a:lnTo>
                    <a:lnTo>
                      <a:pt x="4052" y="596"/>
                    </a:lnTo>
                    <a:lnTo>
                      <a:pt x="4052" y="595"/>
                    </a:lnTo>
                    <a:lnTo>
                      <a:pt x="4053" y="595"/>
                    </a:lnTo>
                    <a:lnTo>
                      <a:pt x="4053" y="593"/>
                    </a:lnTo>
                    <a:lnTo>
                      <a:pt x="4055" y="593"/>
                    </a:lnTo>
                    <a:lnTo>
                      <a:pt x="4055" y="590"/>
                    </a:lnTo>
                    <a:lnTo>
                      <a:pt x="4057" y="590"/>
                    </a:lnTo>
                    <a:lnTo>
                      <a:pt x="4057" y="588"/>
                    </a:lnTo>
                    <a:lnTo>
                      <a:pt x="4058" y="588"/>
                    </a:lnTo>
                    <a:lnTo>
                      <a:pt x="4058" y="585"/>
                    </a:lnTo>
                    <a:lnTo>
                      <a:pt x="4060" y="585"/>
                    </a:lnTo>
                    <a:lnTo>
                      <a:pt x="4060" y="583"/>
                    </a:lnTo>
                    <a:lnTo>
                      <a:pt x="4062" y="583"/>
                    </a:lnTo>
                    <a:lnTo>
                      <a:pt x="4062" y="581"/>
                    </a:lnTo>
                    <a:lnTo>
                      <a:pt x="4063" y="581"/>
                    </a:lnTo>
                    <a:lnTo>
                      <a:pt x="4063" y="578"/>
                    </a:lnTo>
                    <a:lnTo>
                      <a:pt x="4065" y="578"/>
                    </a:lnTo>
                    <a:lnTo>
                      <a:pt x="4065" y="576"/>
                    </a:lnTo>
                    <a:lnTo>
                      <a:pt x="4067" y="576"/>
                    </a:lnTo>
                    <a:lnTo>
                      <a:pt x="4067" y="573"/>
                    </a:lnTo>
                    <a:lnTo>
                      <a:pt x="4068" y="573"/>
                    </a:lnTo>
                    <a:lnTo>
                      <a:pt x="4068" y="571"/>
                    </a:lnTo>
                    <a:lnTo>
                      <a:pt x="4070" y="571"/>
                    </a:lnTo>
                    <a:lnTo>
                      <a:pt x="4070" y="570"/>
                    </a:lnTo>
                    <a:lnTo>
                      <a:pt x="4072" y="570"/>
                    </a:lnTo>
                    <a:lnTo>
                      <a:pt x="4072" y="566"/>
                    </a:lnTo>
                    <a:lnTo>
                      <a:pt x="4073" y="566"/>
                    </a:lnTo>
                    <a:lnTo>
                      <a:pt x="4073" y="565"/>
                    </a:lnTo>
                    <a:lnTo>
                      <a:pt x="4075" y="565"/>
                    </a:lnTo>
                    <a:lnTo>
                      <a:pt x="4075" y="563"/>
                    </a:lnTo>
                    <a:lnTo>
                      <a:pt x="4077" y="563"/>
                    </a:lnTo>
                    <a:lnTo>
                      <a:pt x="4077" y="560"/>
                    </a:lnTo>
                    <a:lnTo>
                      <a:pt x="4078" y="560"/>
                    </a:lnTo>
                    <a:lnTo>
                      <a:pt x="4078" y="558"/>
                    </a:lnTo>
                    <a:lnTo>
                      <a:pt x="4080" y="558"/>
                    </a:lnTo>
                    <a:lnTo>
                      <a:pt x="4080" y="555"/>
                    </a:lnTo>
                    <a:lnTo>
                      <a:pt x="4082" y="555"/>
                    </a:lnTo>
                    <a:lnTo>
                      <a:pt x="4082" y="553"/>
                    </a:lnTo>
                    <a:lnTo>
                      <a:pt x="4083" y="553"/>
                    </a:lnTo>
                    <a:lnTo>
                      <a:pt x="4083" y="551"/>
                    </a:lnTo>
                    <a:lnTo>
                      <a:pt x="4085" y="551"/>
                    </a:lnTo>
                    <a:lnTo>
                      <a:pt x="4085" y="548"/>
                    </a:lnTo>
                    <a:lnTo>
                      <a:pt x="4087" y="548"/>
                    </a:lnTo>
                    <a:lnTo>
                      <a:pt x="4087" y="546"/>
                    </a:lnTo>
                    <a:lnTo>
                      <a:pt x="4088" y="546"/>
                    </a:lnTo>
                    <a:lnTo>
                      <a:pt x="4088" y="543"/>
                    </a:lnTo>
                    <a:lnTo>
                      <a:pt x="4090" y="543"/>
                    </a:lnTo>
                    <a:lnTo>
                      <a:pt x="4090" y="541"/>
                    </a:lnTo>
                    <a:lnTo>
                      <a:pt x="4092" y="541"/>
                    </a:lnTo>
                    <a:lnTo>
                      <a:pt x="4092" y="540"/>
                    </a:lnTo>
                    <a:lnTo>
                      <a:pt x="4093" y="540"/>
                    </a:lnTo>
                    <a:lnTo>
                      <a:pt x="4093" y="536"/>
                    </a:lnTo>
                    <a:lnTo>
                      <a:pt x="4095" y="536"/>
                    </a:lnTo>
                    <a:lnTo>
                      <a:pt x="4095" y="535"/>
                    </a:lnTo>
                    <a:lnTo>
                      <a:pt x="4097" y="535"/>
                    </a:lnTo>
                    <a:lnTo>
                      <a:pt x="4097" y="531"/>
                    </a:lnTo>
                    <a:lnTo>
                      <a:pt x="4098" y="531"/>
                    </a:lnTo>
                    <a:lnTo>
                      <a:pt x="4098" y="530"/>
                    </a:lnTo>
                    <a:lnTo>
                      <a:pt x="4100" y="530"/>
                    </a:lnTo>
                    <a:lnTo>
                      <a:pt x="4100" y="528"/>
                    </a:lnTo>
                    <a:lnTo>
                      <a:pt x="4102" y="528"/>
                    </a:lnTo>
                    <a:lnTo>
                      <a:pt x="4102" y="525"/>
                    </a:lnTo>
                    <a:lnTo>
                      <a:pt x="4103" y="525"/>
                    </a:lnTo>
                    <a:lnTo>
                      <a:pt x="4103" y="523"/>
                    </a:lnTo>
                    <a:lnTo>
                      <a:pt x="4105" y="523"/>
                    </a:lnTo>
                    <a:lnTo>
                      <a:pt x="4105" y="520"/>
                    </a:lnTo>
                    <a:lnTo>
                      <a:pt x="4107" y="520"/>
                    </a:lnTo>
                    <a:lnTo>
                      <a:pt x="4107" y="518"/>
                    </a:lnTo>
                    <a:lnTo>
                      <a:pt x="4108" y="518"/>
                    </a:lnTo>
                    <a:lnTo>
                      <a:pt x="4108" y="516"/>
                    </a:lnTo>
                    <a:lnTo>
                      <a:pt x="4110" y="516"/>
                    </a:lnTo>
                    <a:lnTo>
                      <a:pt x="4110" y="513"/>
                    </a:lnTo>
                    <a:lnTo>
                      <a:pt x="4112" y="513"/>
                    </a:lnTo>
                    <a:lnTo>
                      <a:pt x="4112" y="511"/>
                    </a:lnTo>
                    <a:lnTo>
                      <a:pt x="4113" y="511"/>
                    </a:lnTo>
                    <a:lnTo>
                      <a:pt x="4113" y="508"/>
                    </a:lnTo>
                    <a:lnTo>
                      <a:pt x="4115" y="508"/>
                    </a:lnTo>
                    <a:lnTo>
                      <a:pt x="4115" y="506"/>
                    </a:lnTo>
                    <a:lnTo>
                      <a:pt x="4117" y="506"/>
                    </a:lnTo>
                    <a:lnTo>
                      <a:pt x="4117" y="505"/>
                    </a:lnTo>
                    <a:lnTo>
                      <a:pt x="4118" y="505"/>
                    </a:lnTo>
                    <a:lnTo>
                      <a:pt x="4118" y="501"/>
                    </a:lnTo>
                    <a:lnTo>
                      <a:pt x="4120" y="501"/>
                    </a:lnTo>
                    <a:lnTo>
                      <a:pt x="4120" y="500"/>
                    </a:lnTo>
                    <a:lnTo>
                      <a:pt x="4122" y="500"/>
                    </a:lnTo>
                    <a:lnTo>
                      <a:pt x="4122" y="496"/>
                    </a:lnTo>
                    <a:lnTo>
                      <a:pt x="4123" y="496"/>
                    </a:lnTo>
                    <a:lnTo>
                      <a:pt x="4123" y="495"/>
                    </a:lnTo>
                    <a:lnTo>
                      <a:pt x="4125" y="495"/>
                    </a:lnTo>
                    <a:lnTo>
                      <a:pt x="4125" y="493"/>
                    </a:lnTo>
                    <a:lnTo>
                      <a:pt x="4127" y="493"/>
                    </a:lnTo>
                    <a:lnTo>
                      <a:pt x="4127" y="490"/>
                    </a:lnTo>
                    <a:lnTo>
                      <a:pt x="4128" y="490"/>
                    </a:lnTo>
                    <a:lnTo>
                      <a:pt x="4128" y="488"/>
                    </a:lnTo>
                    <a:lnTo>
                      <a:pt x="4130" y="488"/>
                    </a:lnTo>
                    <a:lnTo>
                      <a:pt x="4130" y="485"/>
                    </a:lnTo>
                    <a:lnTo>
                      <a:pt x="4132" y="485"/>
                    </a:lnTo>
                    <a:lnTo>
                      <a:pt x="4132" y="483"/>
                    </a:lnTo>
                    <a:lnTo>
                      <a:pt x="4133" y="483"/>
                    </a:lnTo>
                    <a:lnTo>
                      <a:pt x="4133" y="480"/>
                    </a:lnTo>
                    <a:lnTo>
                      <a:pt x="4135" y="480"/>
                    </a:lnTo>
                    <a:lnTo>
                      <a:pt x="4135" y="478"/>
                    </a:lnTo>
                    <a:lnTo>
                      <a:pt x="4137" y="478"/>
                    </a:lnTo>
                    <a:lnTo>
                      <a:pt x="4137" y="476"/>
                    </a:lnTo>
                    <a:lnTo>
                      <a:pt x="4138" y="476"/>
                    </a:lnTo>
                    <a:lnTo>
                      <a:pt x="4138" y="473"/>
                    </a:lnTo>
                    <a:lnTo>
                      <a:pt x="4140" y="473"/>
                    </a:lnTo>
                    <a:lnTo>
                      <a:pt x="4140" y="471"/>
                    </a:lnTo>
                    <a:lnTo>
                      <a:pt x="4142" y="471"/>
                    </a:lnTo>
                    <a:lnTo>
                      <a:pt x="4142" y="468"/>
                    </a:lnTo>
                    <a:lnTo>
                      <a:pt x="4143" y="468"/>
                    </a:lnTo>
                    <a:lnTo>
                      <a:pt x="4143" y="466"/>
                    </a:lnTo>
                    <a:lnTo>
                      <a:pt x="4145" y="466"/>
                    </a:lnTo>
                    <a:lnTo>
                      <a:pt x="4145" y="463"/>
                    </a:lnTo>
                    <a:lnTo>
                      <a:pt x="4147" y="463"/>
                    </a:lnTo>
                    <a:lnTo>
                      <a:pt x="4147" y="461"/>
                    </a:lnTo>
                    <a:lnTo>
                      <a:pt x="4148" y="461"/>
                    </a:lnTo>
                    <a:lnTo>
                      <a:pt x="4148" y="460"/>
                    </a:lnTo>
                    <a:lnTo>
                      <a:pt x="4150" y="460"/>
                    </a:lnTo>
                    <a:lnTo>
                      <a:pt x="4150" y="456"/>
                    </a:lnTo>
                    <a:lnTo>
                      <a:pt x="4152" y="456"/>
                    </a:lnTo>
                    <a:lnTo>
                      <a:pt x="4152" y="455"/>
                    </a:lnTo>
                    <a:lnTo>
                      <a:pt x="4153" y="455"/>
                    </a:lnTo>
                    <a:lnTo>
                      <a:pt x="4153" y="451"/>
                    </a:lnTo>
                    <a:lnTo>
                      <a:pt x="4155" y="451"/>
                    </a:lnTo>
                    <a:lnTo>
                      <a:pt x="4155" y="450"/>
                    </a:lnTo>
                    <a:lnTo>
                      <a:pt x="4157" y="450"/>
                    </a:lnTo>
                    <a:lnTo>
                      <a:pt x="4157" y="448"/>
                    </a:lnTo>
                    <a:lnTo>
                      <a:pt x="4158" y="448"/>
                    </a:lnTo>
                    <a:lnTo>
                      <a:pt x="4158" y="445"/>
                    </a:lnTo>
                    <a:lnTo>
                      <a:pt x="4160" y="445"/>
                    </a:lnTo>
                    <a:lnTo>
                      <a:pt x="4160" y="443"/>
                    </a:lnTo>
                    <a:lnTo>
                      <a:pt x="4162" y="443"/>
                    </a:lnTo>
                    <a:lnTo>
                      <a:pt x="4162" y="440"/>
                    </a:lnTo>
                    <a:lnTo>
                      <a:pt x="4163" y="440"/>
                    </a:lnTo>
                    <a:lnTo>
                      <a:pt x="4163" y="438"/>
                    </a:lnTo>
                    <a:lnTo>
                      <a:pt x="4165" y="438"/>
                    </a:lnTo>
                    <a:lnTo>
                      <a:pt x="4165" y="435"/>
                    </a:lnTo>
                    <a:lnTo>
                      <a:pt x="4167" y="435"/>
                    </a:lnTo>
                    <a:lnTo>
                      <a:pt x="4167" y="433"/>
                    </a:lnTo>
                    <a:lnTo>
                      <a:pt x="4168" y="433"/>
                    </a:lnTo>
                    <a:lnTo>
                      <a:pt x="4168" y="430"/>
                    </a:lnTo>
                    <a:lnTo>
                      <a:pt x="4170" y="430"/>
                    </a:lnTo>
                    <a:lnTo>
                      <a:pt x="4170" y="428"/>
                    </a:lnTo>
                    <a:lnTo>
                      <a:pt x="4172" y="428"/>
                    </a:lnTo>
                    <a:lnTo>
                      <a:pt x="4172" y="426"/>
                    </a:lnTo>
                    <a:lnTo>
                      <a:pt x="4173" y="426"/>
                    </a:lnTo>
                    <a:lnTo>
                      <a:pt x="4173" y="423"/>
                    </a:lnTo>
                    <a:lnTo>
                      <a:pt x="4175" y="423"/>
                    </a:lnTo>
                    <a:lnTo>
                      <a:pt x="4175" y="421"/>
                    </a:lnTo>
                    <a:lnTo>
                      <a:pt x="4177" y="421"/>
                    </a:lnTo>
                    <a:lnTo>
                      <a:pt x="4177" y="418"/>
                    </a:lnTo>
                    <a:lnTo>
                      <a:pt x="4178" y="418"/>
                    </a:lnTo>
                    <a:lnTo>
                      <a:pt x="4178" y="416"/>
                    </a:lnTo>
                    <a:lnTo>
                      <a:pt x="4180" y="416"/>
                    </a:lnTo>
                    <a:lnTo>
                      <a:pt x="4180" y="413"/>
                    </a:lnTo>
                    <a:lnTo>
                      <a:pt x="4182" y="413"/>
                    </a:lnTo>
                    <a:lnTo>
                      <a:pt x="4182" y="411"/>
                    </a:lnTo>
                    <a:lnTo>
                      <a:pt x="4183" y="411"/>
                    </a:lnTo>
                    <a:lnTo>
                      <a:pt x="4183" y="408"/>
                    </a:lnTo>
                    <a:lnTo>
                      <a:pt x="4185" y="408"/>
                    </a:lnTo>
                    <a:lnTo>
                      <a:pt x="4185" y="406"/>
                    </a:lnTo>
                    <a:lnTo>
                      <a:pt x="4187" y="406"/>
                    </a:lnTo>
                    <a:lnTo>
                      <a:pt x="4187" y="405"/>
                    </a:lnTo>
                    <a:lnTo>
                      <a:pt x="4188" y="405"/>
                    </a:lnTo>
                    <a:lnTo>
                      <a:pt x="4188" y="401"/>
                    </a:lnTo>
                    <a:lnTo>
                      <a:pt x="4190" y="401"/>
                    </a:lnTo>
                    <a:lnTo>
                      <a:pt x="4190" y="400"/>
                    </a:lnTo>
                    <a:lnTo>
                      <a:pt x="4192" y="400"/>
                    </a:lnTo>
                    <a:lnTo>
                      <a:pt x="4192" y="396"/>
                    </a:lnTo>
                    <a:lnTo>
                      <a:pt x="4193" y="396"/>
                    </a:lnTo>
                    <a:lnTo>
                      <a:pt x="4193" y="395"/>
                    </a:lnTo>
                    <a:lnTo>
                      <a:pt x="4195" y="395"/>
                    </a:lnTo>
                    <a:lnTo>
                      <a:pt x="4195" y="391"/>
                    </a:lnTo>
                    <a:lnTo>
                      <a:pt x="4197" y="391"/>
                    </a:lnTo>
                    <a:lnTo>
                      <a:pt x="4197" y="390"/>
                    </a:lnTo>
                    <a:lnTo>
                      <a:pt x="4198" y="390"/>
                    </a:lnTo>
                    <a:lnTo>
                      <a:pt x="4198" y="386"/>
                    </a:lnTo>
                    <a:lnTo>
                      <a:pt x="4200" y="386"/>
                    </a:lnTo>
                    <a:lnTo>
                      <a:pt x="4200" y="385"/>
                    </a:lnTo>
                    <a:lnTo>
                      <a:pt x="4202" y="385"/>
                    </a:lnTo>
                    <a:lnTo>
                      <a:pt x="4202" y="383"/>
                    </a:lnTo>
                    <a:lnTo>
                      <a:pt x="4203" y="383"/>
                    </a:lnTo>
                    <a:lnTo>
                      <a:pt x="4203" y="380"/>
                    </a:lnTo>
                    <a:lnTo>
                      <a:pt x="4205" y="380"/>
                    </a:lnTo>
                    <a:lnTo>
                      <a:pt x="4205" y="378"/>
                    </a:lnTo>
                    <a:lnTo>
                      <a:pt x="4207" y="378"/>
                    </a:lnTo>
                    <a:lnTo>
                      <a:pt x="4207" y="375"/>
                    </a:lnTo>
                    <a:lnTo>
                      <a:pt x="4208" y="375"/>
                    </a:lnTo>
                    <a:lnTo>
                      <a:pt x="4208" y="373"/>
                    </a:lnTo>
                    <a:lnTo>
                      <a:pt x="4210" y="373"/>
                    </a:lnTo>
                    <a:lnTo>
                      <a:pt x="4210" y="370"/>
                    </a:lnTo>
                    <a:lnTo>
                      <a:pt x="4212" y="370"/>
                    </a:lnTo>
                    <a:lnTo>
                      <a:pt x="4212" y="368"/>
                    </a:lnTo>
                    <a:lnTo>
                      <a:pt x="4213" y="368"/>
                    </a:lnTo>
                    <a:lnTo>
                      <a:pt x="4213" y="365"/>
                    </a:lnTo>
                    <a:lnTo>
                      <a:pt x="4215" y="365"/>
                    </a:lnTo>
                    <a:lnTo>
                      <a:pt x="4215" y="363"/>
                    </a:lnTo>
                    <a:lnTo>
                      <a:pt x="4217" y="363"/>
                    </a:lnTo>
                    <a:lnTo>
                      <a:pt x="4217" y="360"/>
                    </a:lnTo>
                    <a:lnTo>
                      <a:pt x="4218" y="360"/>
                    </a:lnTo>
                    <a:lnTo>
                      <a:pt x="4218" y="358"/>
                    </a:lnTo>
                    <a:lnTo>
                      <a:pt x="4220" y="358"/>
                    </a:lnTo>
                    <a:lnTo>
                      <a:pt x="4220" y="355"/>
                    </a:lnTo>
                    <a:lnTo>
                      <a:pt x="4222" y="355"/>
                    </a:lnTo>
                    <a:lnTo>
                      <a:pt x="4222" y="353"/>
                    </a:lnTo>
                    <a:lnTo>
                      <a:pt x="4223" y="353"/>
                    </a:lnTo>
                    <a:lnTo>
                      <a:pt x="4223" y="351"/>
                    </a:lnTo>
                    <a:lnTo>
                      <a:pt x="4225" y="351"/>
                    </a:lnTo>
                    <a:lnTo>
                      <a:pt x="4225" y="348"/>
                    </a:lnTo>
                    <a:lnTo>
                      <a:pt x="4227" y="348"/>
                    </a:lnTo>
                    <a:lnTo>
                      <a:pt x="4227" y="346"/>
                    </a:lnTo>
                    <a:lnTo>
                      <a:pt x="4228" y="346"/>
                    </a:lnTo>
                    <a:lnTo>
                      <a:pt x="4228" y="343"/>
                    </a:lnTo>
                    <a:lnTo>
                      <a:pt x="4230" y="343"/>
                    </a:lnTo>
                    <a:lnTo>
                      <a:pt x="4230" y="341"/>
                    </a:lnTo>
                    <a:lnTo>
                      <a:pt x="4232" y="341"/>
                    </a:lnTo>
                    <a:lnTo>
                      <a:pt x="4232" y="338"/>
                    </a:lnTo>
                    <a:lnTo>
                      <a:pt x="4233" y="338"/>
                    </a:lnTo>
                    <a:lnTo>
                      <a:pt x="4233" y="336"/>
                    </a:lnTo>
                    <a:lnTo>
                      <a:pt x="4235" y="336"/>
                    </a:lnTo>
                    <a:lnTo>
                      <a:pt x="4235" y="333"/>
                    </a:lnTo>
                    <a:lnTo>
                      <a:pt x="4237" y="333"/>
                    </a:lnTo>
                    <a:lnTo>
                      <a:pt x="4237" y="331"/>
                    </a:lnTo>
                    <a:lnTo>
                      <a:pt x="4238" y="331"/>
                    </a:lnTo>
                    <a:lnTo>
                      <a:pt x="4238" y="328"/>
                    </a:lnTo>
                    <a:lnTo>
                      <a:pt x="4240" y="328"/>
                    </a:lnTo>
                    <a:lnTo>
                      <a:pt x="4240" y="326"/>
                    </a:lnTo>
                    <a:lnTo>
                      <a:pt x="4242" y="326"/>
                    </a:lnTo>
                    <a:lnTo>
                      <a:pt x="4242" y="323"/>
                    </a:lnTo>
                    <a:lnTo>
                      <a:pt x="4243" y="323"/>
                    </a:lnTo>
                    <a:lnTo>
                      <a:pt x="4243" y="321"/>
                    </a:lnTo>
                    <a:lnTo>
                      <a:pt x="4245" y="321"/>
                    </a:lnTo>
                    <a:lnTo>
                      <a:pt x="4245" y="318"/>
                    </a:lnTo>
                    <a:lnTo>
                      <a:pt x="4247" y="318"/>
                    </a:lnTo>
                    <a:lnTo>
                      <a:pt x="4247" y="316"/>
                    </a:lnTo>
                    <a:lnTo>
                      <a:pt x="4248" y="316"/>
                    </a:lnTo>
                    <a:lnTo>
                      <a:pt x="4248" y="313"/>
                    </a:lnTo>
                    <a:lnTo>
                      <a:pt x="4250" y="313"/>
                    </a:lnTo>
                    <a:lnTo>
                      <a:pt x="4250" y="311"/>
                    </a:lnTo>
                    <a:lnTo>
                      <a:pt x="4252" y="311"/>
                    </a:lnTo>
                    <a:lnTo>
                      <a:pt x="4252" y="308"/>
                    </a:lnTo>
                    <a:lnTo>
                      <a:pt x="4253" y="308"/>
                    </a:lnTo>
                    <a:lnTo>
                      <a:pt x="4253" y="306"/>
                    </a:lnTo>
                    <a:lnTo>
                      <a:pt x="4255" y="306"/>
                    </a:lnTo>
                    <a:lnTo>
                      <a:pt x="4255" y="305"/>
                    </a:lnTo>
                    <a:lnTo>
                      <a:pt x="4257" y="305"/>
                    </a:lnTo>
                    <a:lnTo>
                      <a:pt x="4257" y="301"/>
                    </a:lnTo>
                    <a:lnTo>
                      <a:pt x="4258" y="301"/>
                    </a:lnTo>
                    <a:lnTo>
                      <a:pt x="4258" y="300"/>
                    </a:lnTo>
                    <a:lnTo>
                      <a:pt x="4260" y="300"/>
                    </a:lnTo>
                    <a:lnTo>
                      <a:pt x="4260" y="296"/>
                    </a:lnTo>
                    <a:lnTo>
                      <a:pt x="4262" y="296"/>
                    </a:lnTo>
                    <a:lnTo>
                      <a:pt x="4262" y="295"/>
                    </a:lnTo>
                    <a:lnTo>
                      <a:pt x="4263" y="295"/>
                    </a:lnTo>
                    <a:lnTo>
                      <a:pt x="4263" y="291"/>
                    </a:lnTo>
                    <a:lnTo>
                      <a:pt x="4265" y="291"/>
                    </a:lnTo>
                    <a:lnTo>
                      <a:pt x="4265" y="290"/>
                    </a:lnTo>
                    <a:lnTo>
                      <a:pt x="4267" y="290"/>
                    </a:lnTo>
                    <a:lnTo>
                      <a:pt x="4267" y="286"/>
                    </a:lnTo>
                    <a:lnTo>
                      <a:pt x="4268" y="286"/>
                    </a:lnTo>
                    <a:lnTo>
                      <a:pt x="4268" y="285"/>
                    </a:lnTo>
                    <a:lnTo>
                      <a:pt x="4270" y="285"/>
                    </a:lnTo>
                    <a:lnTo>
                      <a:pt x="4270" y="281"/>
                    </a:lnTo>
                    <a:lnTo>
                      <a:pt x="4272" y="281"/>
                    </a:lnTo>
                    <a:lnTo>
                      <a:pt x="4272" y="280"/>
                    </a:lnTo>
                    <a:lnTo>
                      <a:pt x="4273" y="280"/>
                    </a:lnTo>
                    <a:lnTo>
                      <a:pt x="4273" y="276"/>
                    </a:lnTo>
                    <a:lnTo>
                      <a:pt x="4277" y="276"/>
                    </a:lnTo>
                    <a:lnTo>
                      <a:pt x="4277" y="278"/>
                    </a:lnTo>
                    <a:lnTo>
                      <a:pt x="4280" y="278"/>
                    </a:lnTo>
                    <a:lnTo>
                      <a:pt x="4280" y="280"/>
                    </a:lnTo>
                    <a:lnTo>
                      <a:pt x="4283" y="280"/>
                    </a:lnTo>
                    <a:lnTo>
                      <a:pt x="4283" y="281"/>
                    </a:lnTo>
                    <a:lnTo>
                      <a:pt x="4287" y="281"/>
                    </a:lnTo>
                    <a:lnTo>
                      <a:pt x="4287" y="283"/>
                    </a:lnTo>
                    <a:lnTo>
                      <a:pt x="4290" y="283"/>
                    </a:lnTo>
                    <a:lnTo>
                      <a:pt x="4290" y="285"/>
                    </a:lnTo>
                    <a:lnTo>
                      <a:pt x="4292" y="285"/>
                    </a:lnTo>
                    <a:lnTo>
                      <a:pt x="4292" y="286"/>
                    </a:lnTo>
                    <a:lnTo>
                      <a:pt x="4295" y="286"/>
                    </a:lnTo>
                    <a:lnTo>
                      <a:pt x="4295" y="288"/>
                    </a:lnTo>
                    <a:lnTo>
                      <a:pt x="4298" y="288"/>
                    </a:lnTo>
                    <a:lnTo>
                      <a:pt x="4298" y="290"/>
                    </a:lnTo>
                    <a:lnTo>
                      <a:pt x="4300" y="290"/>
                    </a:lnTo>
                    <a:lnTo>
                      <a:pt x="4300" y="291"/>
                    </a:lnTo>
                    <a:lnTo>
                      <a:pt x="4303" y="291"/>
                    </a:lnTo>
                    <a:lnTo>
                      <a:pt x="4303" y="293"/>
                    </a:lnTo>
                    <a:lnTo>
                      <a:pt x="4307" y="293"/>
                    </a:lnTo>
                    <a:lnTo>
                      <a:pt x="4307" y="295"/>
                    </a:lnTo>
                    <a:lnTo>
                      <a:pt x="4308" y="295"/>
                    </a:lnTo>
                    <a:lnTo>
                      <a:pt x="4308" y="296"/>
                    </a:lnTo>
                    <a:lnTo>
                      <a:pt x="4312" y="296"/>
                    </a:lnTo>
                    <a:lnTo>
                      <a:pt x="4312" y="298"/>
                    </a:lnTo>
                    <a:lnTo>
                      <a:pt x="4315" y="298"/>
                    </a:lnTo>
                    <a:lnTo>
                      <a:pt x="4315" y="300"/>
                    </a:lnTo>
                    <a:lnTo>
                      <a:pt x="4317" y="300"/>
                    </a:lnTo>
                    <a:lnTo>
                      <a:pt x="4317" y="301"/>
                    </a:lnTo>
                    <a:lnTo>
                      <a:pt x="4320" y="301"/>
                    </a:lnTo>
                    <a:lnTo>
                      <a:pt x="4320" y="303"/>
                    </a:lnTo>
                    <a:lnTo>
                      <a:pt x="4323" y="303"/>
                    </a:lnTo>
                    <a:lnTo>
                      <a:pt x="4323" y="305"/>
                    </a:lnTo>
                    <a:lnTo>
                      <a:pt x="4325" y="305"/>
                    </a:lnTo>
                    <a:lnTo>
                      <a:pt x="4325" y="306"/>
                    </a:lnTo>
                    <a:lnTo>
                      <a:pt x="4328" y="306"/>
                    </a:lnTo>
                    <a:lnTo>
                      <a:pt x="4328" y="308"/>
                    </a:lnTo>
                    <a:lnTo>
                      <a:pt x="4332" y="308"/>
                    </a:lnTo>
                    <a:lnTo>
                      <a:pt x="4332" y="310"/>
                    </a:lnTo>
                    <a:lnTo>
                      <a:pt x="4333" y="310"/>
                    </a:lnTo>
                    <a:lnTo>
                      <a:pt x="4333" y="311"/>
                    </a:lnTo>
                    <a:lnTo>
                      <a:pt x="4337" y="311"/>
                    </a:lnTo>
                    <a:lnTo>
                      <a:pt x="4337" y="313"/>
                    </a:lnTo>
                    <a:lnTo>
                      <a:pt x="4338" y="313"/>
                    </a:lnTo>
                    <a:lnTo>
                      <a:pt x="4338" y="315"/>
                    </a:lnTo>
                    <a:lnTo>
                      <a:pt x="4342" y="315"/>
                    </a:lnTo>
                    <a:lnTo>
                      <a:pt x="4342" y="316"/>
                    </a:lnTo>
                    <a:lnTo>
                      <a:pt x="4345" y="316"/>
                    </a:lnTo>
                    <a:lnTo>
                      <a:pt x="4345" y="318"/>
                    </a:lnTo>
                    <a:lnTo>
                      <a:pt x="4347" y="318"/>
                    </a:lnTo>
                    <a:lnTo>
                      <a:pt x="4347" y="320"/>
                    </a:lnTo>
                    <a:lnTo>
                      <a:pt x="4350" y="320"/>
                    </a:lnTo>
                    <a:lnTo>
                      <a:pt x="4350" y="321"/>
                    </a:lnTo>
                    <a:lnTo>
                      <a:pt x="4352" y="321"/>
                    </a:lnTo>
                    <a:lnTo>
                      <a:pt x="4352" y="323"/>
                    </a:lnTo>
                    <a:lnTo>
                      <a:pt x="4355" y="323"/>
                    </a:lnTo>
                    <a:lnTo>
                      <a:pt x="4355" y="325"/>
                    </a:lnTo>
                    <a:lnTo>
                      <a:pt x="4358" y="325"/>
                    </a:lnTo>
                    <a:lnTo>
                      <a:pt x="4358" y="326"/>
                    </a:lnTo>
                    <a:lnTo>
                      <a:pt x="4360" y="326"/>
                    </a:lnTo>
                    <a:lnTo>
                      <a:pt x="4360" y="328"/>
                    </a:lnTo>
                    <a:lnTo>
                      <a:pt x="4363" y="328"/>
                    </a:lnTo>
                    <a:lnTo>
                      <a:pt x="4363" y="330"/>
                    </a:lnTo>
                    <a:lnTo>
                      <a:pt x="4367" y="330"/>
                    </a:lnTo>
                    <a:lnTo>
                      <a:pt x="4367" y="331"/>
                    </a:lnTo>
                    <a:lnTo>
                      <a:pt x="4368" y="331"/>
                    </a:lnTo>
                    <a:lnTo>
                      <a:pt x="4368" y="333"/>
                    </a:lnTo>
                    <a:lnTo>
                      <a:pt x="4372" y="333"/>
                    </a:lnTo>
                    <a:lnTo>
                      <a:pt x="4372" y="335"/>
                    </a:lnTo>
                    <a:lnTo>
                      <a:pt x="4373" y="335"/>
                    </a:lnTo>
                    <a:lnTo>
                      <a:pt x="4373" y="336"/>
                    </a:lnTo>
                    <a:lnTo>
                      <a:pt x="4377" y="336"/>
                    </a:lnTo>
                    <a:lnTo>
                      <a:pt x="4377" y="338"/>
                    </a:lnTo>
                    <a:lnTo>
                      <a:pt x="4380" y="338"/>
                    </a:lnTo>
                    <a:lnTo>
                      <a:pt x="4380" y="340"/>
                    </a:lnTo>
                    <a:lnTo>
                      <a:pt x="4382" y="340"/>
                    </a:lnTo>
                    <a:lnTo>
                      <a:pt x="4382" y="341"/>
                    </a:lnTo>
                    <a:lnTo>
                      <a:pt x="4385" y="341"/>
                    </a:lnTo>
                    <a:lnTo>
                      <a:pt x="4385" y="343"/>
                    </a:lnTo>
                    <a:lnTo>
                      <a:pt x="4387" y="343"/>
                    </a:lnTo>
                    <a:lnTo>
                      <a:pt x="4387" y="345"/>
                    </a:lnTo>
                    <a:lnTo>
                      <a:pt x="4388" y="345"/>
                    </a:lnTo>
                    <a:lnTo>
                      <a:pt x="4388" y="346"/>
                    </a:lnTo>
                    <a:lnTo>
                      <a:pt x="4392" y="346"/>
                    </a:lnTo>
                    <a:lnTo>
                      <a:pt x="4392" y="348"/>
                    </a:lnTo>
                    <a:lnTo>
                      <a:pt x="4393" y="348"/>
                    </a:lnTo>
                    <a:lnTo>
                      <a:pt x="4393" y="350"/>
                    </a:lnTo>
                    <a:lnTo>
                      <a:pt x="4397" y="350"/>
                    </a:lnTo>
                    <a:lnTo>
                      <a:pt x="4397" y="351"/>
                    </a:lnTo>
                    <a:lnTo>
                      <a:pt x="4398" y="351"/>
                    </a:lnTo>
                    <a:lnTo>
                      <a:pt x="4398" y="353"/>
                    </a:lnTo>
                    <a:lnTo>
                      <a:pt x="4402" y="353"/>
                    </a:lnTo>
                    <a:lnTo>
                      <a:pt x="4402" y="355"/>
                    </a:lnTo>
                    <a:lnTo>
                      <a:pt x="4403" y="355"/>
                    </a:lnTo>
                    <a:lnTo>
                      <a:pt x="4403" y="356"/>
                    </a:lnTo>
                    <a:lnTo>
                      <a:pt x="4407" y="356"/>
                    </a:lnTo>
                    <a:lnTo>
                      <a:pt x="4407" y="358"/>
                    </a:lnTo>
                    <a:lnTo>
                      <a:pt x="4408" y="358"/>
                    </a:lnTo>
                    <a:lnTo>
                      <a:pt x="4408" y="360"/>
                    </a:lnTo>
                    <a:lnTo>
                      <a:pt x="4412" y="360"/>
                    </a:lnTo>
                    <a:lnTo>
                      <a:pt x="4412" y="361"/>
                    </a:lnTo>
                    <a:lnTo>
                      <a:pt x="4413" y="361"/>
                    </a:lnTo>
                    <a:lnTo>
                      <a:pt x="4413" y="363"/>
                    </a:lnTo>
                    <a:lnTo>
                      <a:pt x="4417" y="363"/>
                    </a:lnTo>
                    <a:lnTo>
                      <a:pt x="4417" y="365"/>
                    </a:lnTo>
                    <a:lnTo>
                      <a:pt x="4418" y="365"/>
                    </a:lnTo>
                    <a:lnTo>
                      <a:pt x="4418" y="366"/>
                    </a:lnTo>
                    <a:lnTo>
                      <a:pt x="4422" y="366"/>
                    </a:lnTo>
                    <a:lnTo>
                      <a:pt x="4422" y="368"/>
                    </a:lnTo>
                    <a:lnTo>
                      <a:pt x="4423" y="368"/>
                    </a:lnTo>
                    <a:lnTo>
                      <a:pt x="4423" y="370"/>
                    </a:lnTo>
                    <a:lnTo>
                      <a:pt x="4425" y="370"/>
                    </a:lnTo>
                    <a:lnTo>
                      <a:pt x="4425" y="371"/>
                    </a:lnTo>
                    <a:lnTo>
                      <a:pt x="4428" y="371"/>
                    </a:lnTo>
                    <a:lnTo>
                      <a:pt x="4428" y="373"/>
                    </a:lnTo>
                    <a:lnTo>
                      <a:pt x="4430" y="373"/>
                    </a:lnTo>
                    <a:lnTo>
                      <a:pt x="4430" y="375"/>
                    </a:lnTo>
                    <a:lnTo>
                      <a:pt x="4433" y="375"/>
                    </a:lnTo>
                    <a:lnTo>
                      <a:pt x="4433" y="376"/>
                    </a:lnTo>
                    <a:lnTo>
                      <a:pt x="4435" y="376"/>
                    </a:lnTo>
                    <a:lnTo>
                      <a:pt x="4435" y="378"/>
                    </a:lnTo>
                    <a:lnTo>
                      <a:pt x="4438" y="378"/>
                    </a:lnTo>
                    <a:lnTo>
                      <a:pt x="4438" y="380"/>
                    </a:lnTo>
                    <a:lnTo>
                      <a:pt x="4440" y="380"/>
                    </a:lnTo>
                    <a:lnTo>
                      <a:pt x="4440" y="381"/>
                    </a:lnTo>
                    <a:lnTo>
                      <a:pt x="4443" y="381"/>
                    </a:lnTo>
                    <a:lnTo>
                      <a:pt x="4443" y="383"/>
                    </a:lnTo>
                    <a:lnTo>
                      <a:pt x="4445" y="383"/>
                    </a:lnTo>
                    <a:lnTo>
                      <a:pt x="4445" y="385"/>
                    </a:lnTo>
                    <a:lnTo>
                      <a:pt x="4448" y="385"/>
                    </a:lnTo>
                    <a:lnTo>
                      <a:pt x="4448" y="386"/>
                    </a:lnTo>
                    <a:lnTo>
                      <a:pt x="4450" y="386"/>
                    </a:lnTo>
                    <a:lnTo>
                      <a:pt x="4450" y="388"/>
                    </a:lnTo>
                    <a:lnTo>
                      <a:pt x="4453" y="388"/>
                    </a:lnTo>
                    <a:lnTo>
                      <a:pt x="4453" y="390"/>
                    </a:lnTo>
                    <a:lnTo>
                      <a:pt x="4455" y="390"/>
                    </a:lnTo>
                    <a:lnTo>
                      <a:pt x="4455" y="391"/>
                    </a:lnTo>
                    <a:lnTo>
                      <a:pt x="4457" y="391"/>
                    </a:lnTo>
                    <a:lnTo>
                      <a:pt x="4457" y="393"/>
                    </a:lnTo>
                    <a:lnTo>
                      <a:pt x="4460" y="393"/>
                    </a:lnTo>
                    <a:lnTo>
                      <a:pt x="4460" y="395"/>
                    </a:lnTo>
                    <a:lnTo>
                      <a:pt x="4462" y="395"/>
                    </a:lnTo>
                    <a:lnTo>
                      <a:pt x="4462" y="396"/>
                    </a:lnTo>
                    <a:lnTo>
                      <a:pt x="4465" y="396"/>
                    </a:lnTo>
                    <a:lnTo>
                      <a:pt x="4465" y="398"/>
                    </a:lnTo>
                    <a:lnTo>
                      <a:pt x="4467" y="398"/>
                    </a:lnTo>
                    <a:lnTo>
                      <a:pt x="4467" y="400"/>
                    </a:lnTo>
                    <a:lnTo>
                      <a:pt x="4470" y="400"/>
                    </a:lnTo>
                    <a:lnTo>
                      <a:pt x="4470" y="401"/>
                    </a:lnTo>
                    <a:lnTo>
                      <a:pt x="4472" y="401"/>
                    </a:lnTo>
                    <a:lnTo>
                      <a:pt x="4472" y="403"/>
                    </a:lnTo>
                    <a:lnTo>
                      <a:pt x="4475" y="403"/>
                    </a:lnTo>
                    <a:lnTo>
                      <a:pt x="4475" y="405"/>
                    </a:lnTo>
                    <a:lnTo>
                      <a:pt x="4477" y="405"/>
                    </a:lnTo>
                    <a:lnTo>
                      <a:pt x="4477" y="406"/>
                    </a:lnTo>
                    <a:lnTo>
                      <a:pt x="4478" y="406"/>
                    </a:lnTo>
                    <a:lnTo>
                      <a:pt x="4478" y="408"/>
                    </a:lnTo>
                    <a:lnTo>
                      <a:pt x="4482" y="408"/>
                    </a:lnTo>
                    <a:lnTo>
                      <a:pt x="4482" y="410"/>
                    </a:lnTo>
                    <a:lnTo>
                      <a:pt x="4483" y="410"/>
                    </a:lnTo>
                    <a:lnTo>
                      <a:pt x="4483" y="411"/>
                    </a:lnTo>
                    <a:lnTo>
                      <a:pt x="4485" y="411"/>
                    </a:lnTo>
                    <a:lnTo>
                      <a:pt x="4485" y="413"/>
                    </a:lnTo>
                    <a:lnTo>
                      <a:pt x="4488" y="413"/>
                    </a:lnTo>
                    <a:lnTo>
                      <a:pt x="4488" y="415"/>
                    </a:lnTo>
                    <a:lnTo>
                      <a:pt x="4490" y="415"/>
                    </a:lnTo>
                    <a:lnTo>
                      <a:pt x="4490" y="416"/>
                    </a:lnTo>
                    <a:lnTo>
                      <a:pt x="4492" y="416"/>
                    </a:lnTo>
                    <a:lnTo>
                      <a:pt x="4492" y="418"/>
                    </a:lnTo>
                    <a:lnTo>
                      <a:pt x="4495" y="418"/>
                    </a:lnTo>
                    <a:lnTo>
                      <a:pt x="4495" y="420"/>
                    </a:lnTo>
                    <a:lnTo>
                      <a:pt x="4497" y="420"/>
                    </a:lnTo>
                    <a:lnTo>
                      <a:pt x="4497" y="421"/>
                    </a:lnTo>
                    <a:lnTo>
                      <a:pt x="4498" y="421"/>
                    </a:lnTo>
                    <a:lnTo>
                      <a:pt x="4498" y="423"/>
                    </a:lnTo>
                    <a:lnTo>
                      <a:pt x="4502" y="423"/>
                    </a:lnTo>
                    <a:lnTo>
                      <a:pt x="4502" y="425"/>
                    </a:lnTo>
                    <a:lnTo>
                      <a:pt x="4503" y="425"/>
                    </a:lnTo>
                    <a:lnTo>
                      <a:pt x="4503" y="426"/>
                    </a:lnTo>
                    <a:lnTo>
                      <a:pt x="4505" y="426"/>
                    </a:lnTo>
                    <a:lnTo>
                      <a:pt x="4505" y="428"/>
                    </a:lnTo>
                    <a:lnTo>
                      <a:pt x="4507" y="428"/>
                    </a:lnTo>
                    <a:lnTo>
                      <a:pt x="4507" y="430"/>
                    </a:lnTo>
                    <a:lnTo>
                      <a:pt x="4510" y="430"/>
                    </a:lnTo>
                    <a:lnTo>
                      <a:pt x="4510" y="431"/>
                    </a:lnTo>
                    <a:lnTo>
                      <a:pt x="4512" y="431"/>
                    </a:lnTo>
                    <a:lnTo>
                      <a:pt x="4512" y="433"/>
                    </a:lnTo>
                    <a:lnTo>
                      <a:pt x="4513" y="433"/>
                    </a:lnTo>
                    <a:lnTo>
                      <a:pt x="4513" y="435"/>
                    </a:lnTo>
                    <a:lnTo>
                      <a:pt x="4517" y="435"/>
                    </a:lnTo>
                    <a:lnTo>
                      <a:pt x="4517" y="436"/>
                    </a:lnTo>
                    <a:lnTo>
                      <a:pt x="4518" y="436"/>
                    </a:lnTo>
                    <a:lnTo>
                      <a:pt x="4518" y="438"/>
                    </a:lnTo>
                    <a:lnTo>
                      <a:pt x="4520" y="438"/>
                    </a:lnTo>
                    <a:lnTo>
                      <a:pt x="4520" y="440"/>
                    </a:lnTo>
                    <a:lnTo>
                      <a:pt x="4523" y="440"/>
                    </a:lnTo>
                    <a:lnTo>
                      <a:pt x="4523" y="441"/>
                    </a:lnTo>
                    <a:lnTo>
                      <a:pt x="4525" y="441"/>
                    </a:lnTo>
                    <a:lnTo>
                      <a:pt x="4525" y="443"/>
                    </a:lnTo>
                    <a:lnTo>
                      <a:pt x="4527" y="443"/>
                    </a:lnTo>
                    <a:lnTo>
                      <a:pt x="4527" y="445"/>
                    </a:lnTo>
                    <a:lnTo>
                      <a:pt x="4530" y="445"/>
                    </a:lnTo>
                    <a:lnTo>
                      <a:pt x="4530" y="446"/>
                    </a:lnTo>
                    <a:lnTo>
                      <a:pt x="4532" y="446"/>
                    </a:lnTo>
                    <a:lnTo>
                      <a:pt x="4532" y="448"/>
                    </a:lnTo>
                    <a:lnTo>
                      <a:pt x="4533" y="448"/>
                    </a:lnTo>
                    <a:lnTo>
                      <a:pt x="4533" y="450"/>
                    </a:lnTo>
                    <a:lnTo>
                      <a:pt x="4535" y="450"/>
                    </a:lnTo>
                    <a:lnTo>
                      <a:pt x="4535" y="451"/>
                    </a:lnTo>
                    <a:lnTo>
                      <a:pt x="4538" y="451"/>
                    </a:lnTo>
                    <a:lnTo>
                      <a:pt x="4538" y="453"/>
                    </a:lnTo>
                    <a:lnTo>
                      <a:pt x="4540" y="453"/>
                    </a:lnTo>
                    <a:lnTo>
                      <a:pt x="4540" y="455"/>
                    </a:lnTo>
                    <a:lnTo>
                      <a:pt x="4542" y="455"/>
                    </a:lnTo>
                    <a:lnTo>
                      <a:pt x="4542" y="456"/>
                    </a:lnTo>
                    <a:lnTo>
                      <a:pt x="4545" y="456"/>
                    </a:lnTo>
                    <a:lnTo>
                      <a:pt x="4545" y="458"/>
                    </a:lnTo>
                    <a:lnTo>
                      <a:pt x="4547" y="458"/>
                    </a:lnTo>
                    <a:lnTo>
                      <a:pt x="4547" y="460"/>
                    </a:lnTo>
                    <a:lnTo>
                      <a:pt x="4548" y="460"/>
                    </a:lnTo>
                    <a:lnTo>
                      <a:pt x="4548" y="461"/>
                    </a:lnTo>
                    <a:lnTo>
                      <a:pt x="4552" y="461"/>
                    </a:lnTo>
                    <a:lnTo>
                      <a:pt x="4552" y="463"/>
                    </a:lnTo>
                    <a:lnTo>
                      <a:pt x="4553" y="463"/>
                    </a:lnTo>
                    <a:lnTo>
                      <a:pt x="4553" y="465"/>
                    </a:lnTo>
                    <a:lnTo>
                      <a:pt x="4555" y="465"/>
                    </a:lnTo>
                    <a:lnTo>
                      <a:pt x="4555" y="466"/>
                    </a:lnTo>
                    <a:lnTo>
                      <a:pt x="4557" y="466"/>
                    </a:lnTo>
                    <a:lnTo>
                      <a:pt x="4557" y="468"/>
                    </a:lnTo>
                    <a:lnTo>
                      <a:pt x="4560" y="468"/>
                    </a:lnTo>
                    <a:lnTo>
                      <a:pt x="4560" y="470"/>
                    </a:lnTo>
                    <a:lnTo>
                      <a:pt x="4562" y="470"/>
                    </a:lnTo>
                    <a:lnTo>
                      <a:pt x="4562" y="471"/>
                    </a:lnTo>
                    <a:lnTo>
                      <a:pt x="4563" y="471"/>
                    </a:lnTo>
                    <a:lnTo>
                      <a:pt x="4563" y="473"/>
                    </a:lnTo>
                    <a:lnTo>
                      <a:pt x="4567" y="473"/>
                    </a:lnTo>
                    <a:lnTo>
                      <a:pt x="4567" y="475"/>
                    </a:lnTo>
                    <a:lnTo>
                      <a:pt x="4568" y="475"/>
                    </a:lnTo>
                    <a:lnTo>
                      <a:pt x="4568" y="476"/>
                    </a:lnTo>
                    <a:lnTo>
                      <a:pt x="4570" y="476"/>
                    </a:lnTo>
                    <a:lnTo>
                      <a:pt x="4570" y="478"/>
                    </a:lnTo>
                    <a:lnTo>
                      <a:pt x="4572" y="478"/>
                    </a:lnTo>
                    <a:lnTo>
                      <a:pt x="4572" y="480"/>
                    </a:lnTo>
                    <a:lnTo>
                      <a:pt x="4575" y="480"/>
                    </a:lnTo>
                    <a:lnTo>
                      <a:pt x="4575" y="481"/>
                    </a:lnTo>
                    <a:lnTo>
                      <a:pt x="4577" y="481"/>
                    </a:lnTo>
                    <a:lnTo>
                      <a:pt x="4577" y="483"/>
                    </a:lnTo>
                    <a:lnTo>
                      <a:pt x="4578" y="483"/>
                    </a:lnTo>
                    <a:lnTo>
                      <a:pt x="4578" y="485"/>
                    </a:lnTo>
                    <a:lnTo>
                      <a:pt x="4580" y="485"/>
                    </a:lnTo>
                    <a:lnTo>
                      <a:pt x="4580" y="486"/>
                    </a:lnTo>
                    <a:lnTo>
                      <a:pt x="4582" y="486"/>
                    </a:lnTo>
                    <a:lnTo>
                      <a:pt x="4582" y="488"/>
                    </a:lnTo>
                    <a:lnTo>
                      <a:pt x="4585" y="488"/>
                    </a:lnTo>
                    <a:lnTo>
                      <a:pt x="4585" y="490"/>
                    </a:lnTo>
                    <a:lnTo>
                      <a:pt x="4587" y="490"/>
                    </a:lnTo>
                    <a:lnTo>
                      <a:pt x="4587" y="491"/>
                    </a:lnTo>
                    <a:lnTo>
                      <a:pt x="4588" y="491"/>
                    </a:lnTo>
                    <a:lnTo>
                      <a:pt x="4588" y="493"/>
                    </a:lnTo>
                    <a:lnTo>
                      <a:pt x="4590" y="493"/>
                    </a:lnTo>
                    <a:lnTo>
                      <a:pt x="4590" y="495"/>
                    </a:lnTo>
                    <a:lnTo>
                      <a:pt x="4592" y="495"/>
                    </a:lnTo>
                    <a:lnTo>
                      <a:pt x="4592" y="496"/>
                    </a:lnTo>
                    <a:lnTo>
                      <a:pt x="4593" y="496"/>
                    </a:lnTo>
                    <a:lnTo>
                      <a:pt x="4593" y="498"/>
                    </a:lnTo>
                    <a:lnTo>
                      <a:pt x="4595" y="498"/>
                    </a:lnTo>
                    <a:lnTo>
                      <a:pt x="4595" y="500"/>
                    </a:lnTo>
                    <a:lnTo>
                      <a:pt x="4598" y="500"/>
                    </a:lnTo>
                    <a:lnTo>
                      <a:pt x="4598" y="501"/>
                    </a:lnTo>
                    <a:lnTo>
                      <a:pt x="4600" y="501"/>
                    </a:lnTo>
                    <a:lnTo>
                      <a:pt x="4600" y="503"/>
                    </a:lnTo>
                    <a:lnTo>
                      <a:pt x="4602" y="503"/>
                    </a:lnTo>
                    <a:lnTo>
                      <a:pt x="4602" y="505"/>
                    </a:lnTo>
                    <a:lnTo>
                      <a:pt x="4603" y="505"/>
                    </a:lnTo>
                    <a:lnTo>
                      <a:pt x="4603" y="506"/>
                    </a:lnTo>
                    <a:lnTo>
                      <a:pt x="4605" y="506"/>
                    </a:lnTo>
                    <a:lnTo>
                      <a:pt x="4605" y="508"/>
                    </a:lnTo>
                    <a:lnTo>
                      <a:pt x="4607" y="508"/>
                    </a:lnTo>
                    <a:lnTo>
                      <a:pt x="4607" y="510"/>
                    </a:lnTo>
                    <a:lnTo>
                      <a:pt x="4610" y="510"/>
                    </a:lnTo>
                    <a:lnTo>
                      <a:pt x="4610" y="511"/>
                    </a:lnTo>
                    <a:lnTo>
                      <a:pt x="4612" y="511"/>
                    </a:lnTo>
                    <a:lnTo>
                      <a:pt x="4612" y="513"/>
                    </a:lnTo>
                    <a:lnTo>
                      <a:pt x="4613" y="513"/>
                    </a:lnTo>
                    <a:lnTo>
                      <a:pt x="4613" y="515"/>
                    </a:lnTo>
                    <a:lnTo>
                      <a:pt x="4615" y="515"/>
                    </a:lnTo>
                    <a:lnTo>
                      <a:pt x="4615" y="516"/>
                    </a:lnTo>
                    <a:lnTo>
                      <a:pt x="4617" y="516"/>
                    </a:lnTo>
                    <a:lnTo>
                      <a:pt x="4617" y="518"/>
                    </a:lnTo>
                    <a:lnTo>
                      <a:pt x="4618" y="518"/>
                    </a:lnTo>
                    <a:lnTo>
                      <a:pt x="4618" y="520"/>
                    </a:lnTo>
                    <a:lnTo>
                      <a:pt x="4622" y="520"/>
                    </a:lnTo>
                    <a:lnTo>
                      <a:pt x="4622" y="521"/>
                    </a:lnTo>
                    <a:lnTo>
                      <a:pt x="4623" y="521"/>
                    </a:lnTo>
                    <a:lnTo>
                      <a:pt x="4623" y="523"/>
                    </a:lnTo>
                    <a:lnTo>
                      <a:pt x="4625" y="523"/>
                    </a:lnTo>
                    <a:lnTo>
                      <a:pt x="4625" y="525"/>
                    </a:lnTo>
                    <a:lnTo>
                      <a:pt x="4627" y="525"/>
                    </a:lnTo>
                    <a:lnTo>
                      <a:pt x="4627" y="526"/>
                    </a:lnTo>
                    <a:lnTo>
                      <a:pt x="4628" y="526"/>
                    </a:lnTo>
                    <a:lnTo>
                      <a:pt x="4628" y="528"/>
                    </a:lnTo>
                    <a:lnTo>
                      <a:pt x="4630" y="528"/>
                    </a:lnTo>
                    <a:lnTo>
                      <a:pt x="4630" y="530"/>
                    </a:lnTo>
                    <a:lnTo>
                      <a:pt x="4633" y="530"/>
                    </a:lnTo>
                    <a:lnTo>
                      <a:pt x="4633" y="531"/>
                    </a:lnTo>
                    <a:lnTo>
                      <a:pt x="4635" y="531"/>
                    </a:lnTo>
                    <a:lnTo>
                      <a:pt x="4635" y="533"/>
                    </a:lnTo>
                    <a:lnTo>
                      <a:pt x="4637" y="533"/>
                    </a:lnTo>
                    <a:lnTo>
                      <a:pt x="4637" y="535"/>
                    </a:lnTo>
                    <a:lnTo>
                      <a:pt x="4638" y="535"/>
                    </a:lnTo>
                    <a:lnTo>
                      <a:pt x="4638" y="536"/>
                    </a:lnTo>
                    <a:lnTo>
                      <a:pt x="4640" y="536"/>
                    </a:lnTo>
                    <a:lnTo>
                      <a:pt x="4640" y="538"/>
                    </a:lnTo>
                    <a:lnTo>
                      <a:pt x="4642" y="538"/>
                    </a:lnTo>
                    <a:lnTo>
                      <a:pt x="4642" y="540"/>
                    </a:lnTo>
                    <a:lnTo>
                      <a:pt x="4645" y="540"/>
                    </a:lnTo>
                    <a:lnTo>
                      <a:pt x="4645" y="541"/>
                    </a:lnTo>
                    <a:lnTo>
                      <a:pt x="4647" y="541"/>
                    </a:lnTo>
                    <a:lnTo>
                      <a:pt x="4647" y="543"/>
                    </a:lnTo>
                    <a:lnTo>
                      <a:pt x="4648" y="543"/>
                    </a:lnTo>
                    <a:lnTo>
                      <a:pt x="4648" y="545"/>
                    </a:lnTo>
                    <a:lnTo>
                      <a:pt x="4650" y="545"/>
                    </a:lnTo>
                    <a:lnTo>
                      <a:pt x="4650" y="546"/>
                    </a:lnTo>
                    <a:lnTo>
                      <a:pt x="4652" y="546"/>
                    </a:lnTo>
                    <a:lnTo>
                      <a:pt x="4652" y="548"/>
                    </a:lnTo>
                    <a:lnTo>
                      <a:pt x="4653" y="548"/>
                    </a:lnTo>
                    <a:lnTo>
                      <a:pt x="4653" y="550"/>
                    </a:lnTo>
                    <a:lnTo>
                      <a:pt x="4657" y="550"/>
                    </a:lnTo>
                    <a:lnTo>
                      <a:pt x="4657" y="551"/>
                    </a:lnTo>
                    <a:lnTo>
                      <a:pt x="4658" y="551"/>
                    </a:lnTo>
                    <a:lnTo>
                      <a:pt x="4658" y="553"/>
                    </a:lnTo>
                    <a:lnTo>
                      <a:pt x="4660" y="553"/>
                    </a:lnTo>
                    <a:lnTo>
                      <a:pt x="4660" y="555"/>
                    </a:lnTo>
                    <a:lnTo>
                      <a:pt x="4662" y="555"/>
                    </a:lnTo>
                    <a:lnTo>
                      <a:pt x="4662" y="556"/>
                    </a:lnTo>
                    <a:lnTo>
                      <a:pt x="4663" y="556"/>
                    </a:lnTo>
                    <a:lnTo>
                      <a:pt x="4663" y="558"/>
                    </a:lnTo>
                    <a:lnTo>
                      <a:pt x="4665" y="558"/>
                    </a:lnTo>
                    <a:lnTo>
                      <a:pt x="4665" y="560"/>
                    </a:lnTo>
                    <a:lnTo>
                      <a:pt x="4667" y="560"/>
                    </a:lnTo>
                    <a:lnTo>
                      <a:pt x="4667" y="561"/>
                    </a:lnTo>
                    <a:lnTo>
                      <a:pt x="4668" y="561"/>
                    </a:lnTo>
                    <a:lnTo>
                      <a:pt x="4668" y="563"/>
                    </a:lnTo>
                    <a:lnTo>
                      <a:pt x="4670" y="563"/>
                    </a:lnTo>
                    <a:lnTo>
                      <a:pt x="4670" y="565"/>
                    </a:lnTo>
                    <a:lnTo>
                      <a:pt x="4672" y="565"/>
                    </a:lnTo>
                    <a:lnTo>
                      <a:pt x="4672" y="566"/>
                    </a:lnTo>
                    <a:lnTo>
                      <a:pt x="4673" y="566"/>
                    </a:lnTo>
                    <a:lnTo>
                      <a:pt x="4673" y="568"/>
                    </a:lnTo>
                    <a:lnTo>
                      <a:pt x="4675" y="568"/>
                    </a:lnTo>
                    <a:lnTo>
                      <a:pt x="4675" y="570"/>
                    </a:lnTo>
                    <a:lnTo>
                      <a:pt x="4677" y="570"/>
                    </a:lnTo>
                    <a:lnTo>
                      <a:pt x="4677" y="571"/>
                    </a:lnTo>
                    <a:lnTo>
                      <a:pt x="4678" y="571"/>
                    </a:lnTo>
                    <a:lnTo>
                      <a:pt x="4678" y="573"/>
                    </a:lnTo>
                    <a:lnTo>
                      <a:pt x="4682" y="573"/>
                    </a:lnTo>
                    <a:lnTo>
                      <a:pt x="4682" y="575"/>
                    </a:lnTo>
                    <a:lnTo>
                      <a:pt x="4683" y="575"/>
                    </a:lnTo>
                    <a:lnTo>
                      <a:pt x="4683" y="576"/>
                    </a:lnTo>
                    <a:lnTo>
                      <a:pt x="4685" y="576"/>
                    </a:lnTo>
                    <a:lnTo>
                      <a:pt x="4685" y="578"/>
                    </a:lnTo>
                    <a:lnTo>
                      <a:pt x="4687" y="578"/>
                    </a:lnTo>
                    <a:lnTo>
                      <a:pt x="4687" y="580"/>
                    </a:lnTo>
                    <a:lnTo>
                      <a:pt x="4688" y="580"/>
                    </a:lnTo>
                    <a:lnTo>
                      <a:pt x="4688" y="581"/>
                    </a:lnTo>
                    <a:lnTo>
                      <a:pt x="4690" y="581"/>
                    </a:lnTo>
                    <a:lnTo>
                      <a:pt x="4690" y="583"/>
                    </a:lnTo>
                    <a:lnTo>
                      <a:pt x="4692" y="583"/>
                    </a:lnTo>
                    <a:lnTo>
                      <a:pt x="4692" y="585"/>
                    </a:lnTo>
                    <a:lnTo>
                      <a:pt x="4693" y="585"/>
                    </a:lnTo>
                    <a:lnTo>
                      <a:pt x="4693" y="586"/>
                    </a:lnTo>
                    <a:lnTo>
                      <a:pt x="4695" y="586"/>
                    </a:lnTo>
                    <a:lnTo>
                      <a:pt x="4695" y="588"/>
                    </a:lnTo>
                    <a:lnTo>
                      <a:pt x="4697" y="588"/>
                    </a:lnTo>
                    <a:lnTo>
                      <a:pt x="4697" y="590"/>
                    </a:lnTo>
                    <a:lnTo>
                      <a:pt x="4698" y="590"/>
                    </a:lnTo>
                    <a:lnTo>
                      <a:pt x="4698" y="591"/>
                    </a:lnTo>
                    <a:lnTo>
                      <a:pt x="4700" y="591"/>
                    </a:lnTo>
                    <a:lnTo>
                      <a:pt x="4700" y="593"/>
                    </a:lnTo>
                    <a:lnTo>
                      <a:pt x="4702" y="593"/>
                    </a:lnTo>
                    <a:lnTo>
                      <a:pt x="4702" y="595"/>
                    </a:lnTo>
                    <a:lnTo>
                      <a:pt x="4703" y="595"/>
                    </a:lnTo>
                    <a:lnTo>
                      <a:pt x="4703" y="596"/>
                    </a:lnTo>
                    <a:lnTo>
                      <a:pt x="4705" y="596"/>
                    </a:lnTo>
                    <a:lnTo>
                      <a:pt x="4705" y="598"/>
                    </a:lnTo>
                    <a:lnTo>
                      <a:pt x="4707" y="598"/>
                    </a:lnTo>
                    <a:lnTo>
                      <a:pt x="4707" y="600"/>
                    </a:lnTo>
                    <a:lnTo>
                      <a:pt x="4708" y="600"/>
                    </a:lnTo>
                    <a:lnTo>
                      <a:pt x="4708" y="601"/>
                    </a:lnTo>
                    <a:lnTo>
                      <a:pt x="4710" y="601"/>
                    </a:lnTo>
                    <a:lnTo>
                      <a:pt x="4710" y="603"/>
                    </a:lnTo>
                    <a:lnTo>
                      <a:pt x="4712" y="603"/>
                    </a:lnTo>
                    <a:lnTo>
                      <a:pt x="4712" y="605"/>
                    </a:lnTo>
                    <a:lnTo>
                      <a:pt x="4713" y="605"/>
                    </a:lnTo>
                    <a:lnTo>
                      <a:pt x="4713" y="606"/>
                    </a:lnTo>
                    <a:lnTo>
                      <a:pt x="4715" y="606"/>
                    </a:lnTo>
                    <a:lnTo>
                      <a:pt x="4715" y="608"/>
                    </a:lnTo>
                    <a:lnTo>
                      <a:pt x="4717" y="608"/>
                    </a:lnTo>
                    <a:lnTo>
                      <a:pt x="4717" y="610"/>
                    </a:lnTo>
                    <a:lnTo>
                      <a:pt x="4718" y="610"/>
                    </a:lnTo>
                    <a:lnTo>
                      <a:pt x="4718" y="611"/>
                    </a:lnTo>
                    <a:lnTo>
                      <a:pt x="4720" y="611"/>
                    </a:lnTo>
                    <a:lnTo>
                      <a:pt x="4720" y="613"/>
                    </a:lnTo>
                    <a:lnTo>
                      <a:pt x="4722" y="613"/>
                    </a:lnTo>
                    <a:lnTo>
                      <a:pt x="4722" y="615"/>
                    </a:lnTo>
                    <a:lnTo>
                      <a:pt x="4725" y="615"/>
                    </a:lnTo>
                    <a:lnTo>
                      <a:pt x="4725" y="616"/>
                    </a:lnTo>
                    <a:lnTo>
                      <a:pt x="4727" y="616"/>
                    </a:lnTo>
                    <a:lnTo>
                      <a:pt x="4727" y="618"/>
                    </a:lnTo>
                    <a:lnTo>
                      <a:pt x="4728" y="618"/>
                    </a:lnTo>
                    <a:lnTo>
                      <a:pt x="4728" y="620"/>
                    </a:lnTo>
                    <a:lnTo>
                      <a:pt x="4730" y="620"/>
                    </a:lnTo>
                    <a:lnTo>
                      <a:pt x="4730" y="621"/>
                    </a:lnTo>
                    <a:lnTo>
                      <a:pt x="4732" y="621"/>
                    </a:lnTo>
                    <a:lnTo>
                      <a:pt x="4732" y="623"/>
                    </a:lnTo>
                    <a:lnTo>
                      <a:pt x="4733" y="623"/>
                    </a:lnTo>
                    <a:lnTo>
                      <a:pt x="4733" y="625"/>
                    </a:lnTo>
                    <a:lnTo>
                      <a:pt x="4735" y="625"/>
                    </a:lnTo>
                    <a:lnTo>
                      <a:pt x="4735" y="626"/>
                    </a:lnTo>
                    <a:lnTo>
                      <a:pt x="4737" y="626"/>
                    </a:lnTo>
                    <a:lnTo>
                      <a:pt x="4737" y="628"/>
                    </a:lnTo>
                    <a:lnTo>
                      <a:pt x="4738" y="628"/>
                    </a:lnTo>
                    <a:lnTo>
                      <a:pt x="4738" y="630"/>
                    </a:lnTo>
                    <a:lnTo>
                      <a:pt x="4740" y="630"/>
                    </a:lnTo>
                    <a:lnTo>
                      <a:pt x="4740" y="631"/>
                    </a:lnTo>
                    <a:lnTo>
                      <a:pt x="4742" y="631"/>
                    </a:lnTo>
                    <a:lnTo>
                      <a:pt x="4742" y="633"/>
                    </a:lnTo>
                    <a:lnTo>
                      <a:pt x="4743" y="633"/>
                    </a:lnTo>
                    <a:lnTo>
                      <a:pt x="4743" y="635"/>
                    </a:lnTo>
                    <a:lnTo>
                      <a:pt x="4745" y="635"/>
                    </a:lnTo>
                    <a:lnTo>
                      <a:pt x="4745" y="636"/>
                    </a:lnTo>
                    <a:lnTo>
                      <a:pt x="4747" y="636"/>
                    </a:lnTo>
                    <a:lnTo>
                      <a:pt x="4747" y="638"/>
                    </a:lnTo>
                    <a:lnTo>
                      <a:pt x="4748" y="638"/>
                    </a:lnTo>
                    <a:lnTo>
                      <a:pt x="4748" y="640"/>
                    </a:lnTo>
                    <a:lnTo>
                      <a:pt x="4750" y="640"/>
                    </a:lnTo>
                    <a:lnTo>
                      <a:pt x="4750" y="641"/>
                    </a:lnTo>
                    <a:lnTo>
                      <a:pt x="4752" y="641"/>
                    </a:lnTo>
                    <a:lnTo>
                      <a:pt x="4752" y="643"/>
                    </a:lnTo>
                    <a:lnTo>
                      <a:pt x="4753" y="643"/>
                    </a:lnTo>
                    <a:lnTo>
                      <a:pt x="4753" y="645"/>
                    </a:lnTo>
                    <a:lnTo>
                      <a:pt x="4755" y="645"/>
                    </a:lnTo>
                    <a:lnTo>
                      <a:pt x="4755" y="646"/>
                    </a:lnTo>
                    <a:lnTo>
                      <a:pt x="4757" y="646"/>
                    </a:lnTo>
                    <a:lnTo>
                      <a:pt x="4757" y="648"/>
                    </a:lnTo>
                    <a:lnTo>
                      <a:pt x="4758" y="648"/>
                    </a:lnTo>
                    <a:lnTo>
                      <a:pt x="4758" y="650"/>
                    </a:lnTo>
                    <a:lnTo>
                      <a:pt x="4760" y="650"/>
                    </a:lnTo>
                    <a:lnTo>
                      <a:pt x="4760" y="651"/>
                    </a:lnTo>
                    <a:lnTo>
                      <a:pt x="4762" y="651"/>
                    </a:lnTo>
                    <a:lnTo>
                      <a:pt x="4762" y="655"/>
                    </a:lnTo>
                    <a:lnTo>
                      <a:pt x="4763" y="655"/>
                    </a:lnTo>
                    <a:lnTo>
                      <a:pt x="4763" y="656"/>
                    </a:lnTo>
                    <a:lnTo>
                      <a:pt x="4765" y="656"/>
                    </a:lnTo>
                    <a:lnTo>
                      <a:pt x="4765" y="658"/>
                    </a:lnTo>
                    <a:lnTo>
                      <a:pt x="4767" y="658"/>
                    </a:lnTo>
                    <a:lnTo>
                      <a:pt x="4767" y="660"/>
                    </a:lnTo>
                    <a:lnTo>
                      <a:pt x="4768" y="660"/>
                    </a:lnTo>
                    <a:lnTo>
                      <a:pt x="4768" y="661"/>
                    </a:lnTo>
                    <a:lnTo>
                      <a:pt x="4770" y="661"/>
                    </a:lnTo>
                    <a:lnTo>
                      <a:pt x="4770" y="663"/>
                    </a:lnTo>
                    <a:lnTo>
                      <a:pt x="4772" y="663"/>
                    </a:lnTo>
                    <a:lnTo>
                      <a:pt x="4772" y="665"/>
                    </a:lnTo>
                    <a:lnTo>
                      <a:pt x="4773" y="665"/>
                    </a:lnTo>
                    <a:lnTo>
                      <a:pt x="4773" y="666"/>
                    </a:lnTo>
                    <a:lnTo>
                      <a:pt x="4775" y="666"/>
                    </a:lnTo>
                    <a:lnTo>
                      <a:pt x="4775" y="668"/>
                    </a:lnTo>
                    <a:lnTo>
                      <a:pt x="4777" y="668"/>
                    </a:lnTo>
                    <a:lnTo>
                      <a:pt x="4777" y="670"/>
                    </a:lnTo>
                    <a:lnTo>
                      <a:pt x="4778" y="670"/>
                    </a:lnTo>
                    <a:lnTo>
                      <a:pt x="4778" y="671"/>
                    </a:lnTo>
                    <a:lnTo>
                      <a:pt x="4780" y="671"/>
                    </a:lnTo>
                    <a:lnTo>
                      <a:pt x="4780" y="673"/>
                    </a:lnTo>
                    <a:lnTo>
                      <a:pt x="4782" y="673"/>
                    </a:lnTo>
                    <a:lnTo>
                      <a:pt x="4782" y="675"/>
                    </a:lnTo>
                    <a:lnTo>
                      <a:pt x="4783" y="675"/>
                    </a:lnTo>
                    <a:lnTo>
                      <a:pt x="4783" y="676"/>
                    </a:lnTo>
                    <a:lnTo>
                      <a:pt x="4785" y="676"/>
                    </a:lnTo>
                    <a:lnTo>
                      <a:pt x="4785" y="680"/>
                    </a:lnTo>
                    <a:lnTo>
                      <a:pt x="4787" y="680"/>
                    </a:lnTo>
                    <a:lnTo>
                      <a:pt x="4787" y="681"/>
                    </a:lnTo>
                    <a:lnTo>
                      <a:pt x="4788" y="681"/>
                    </a:lnTo>
                    <a:lnTo>
                      <a:pt x="4788" y="683"/>
                    </a:lnTo>
                    <a:lnTo>
                      <a:pt x="4790" y="683"/>
                    </a:lnTo>
                    <a:lnTo>
                      <a:pt x="4790" y="685"/>
                    </a:lnTo>
                    <a:lnTo>
                      <a:pt x="4792" y="685"/>
                    </a:lnTo>
                    <a:lnTo>
                      <a:pt x="4792" y="686"/>
                    </a:lnTo>
                    <a:lnTo>
                      <a:pt x="4793" y="686"/>
                    </a:lnTo>
                    <a:lnTo>
                      <a:pt x="4793" y="688"/>
                    </a:lnTo>
                    <a:lnTo>
                      <a:pt x="4795" y="688"/>
                    </a:lnTo>
                    <a:lnTo>
                      <a:pt x="4795" y="690"/>
                    </a:lnTo>
                    <a:lnTo>
                      <a:pt x="4797" y="690"/>
                    </a:lnTo>
                    <a:lnTo>
                      <a:pt x="4797" y="691"/>
                    </a:lnTo>
                    <a:lnTo>
                      <a:pt x="4798" y="691"/>
                    </a:lnTo>
                    <a:lnTo>
                      <a:pt x="4798" y="693"/>
                    </a:lnTo>
                    <a:lnTo>
                      <a:pt x="4800" y="693"/>
                    </a:lnTo>
                    <a:lnTo>
                      <a:pt x="4800" y="695"/>
                    </a:lnTo>
                    <a:lnTo>
                      <a:pt x="4802" y="695"/>
                    </a:lnTo>
                    <a:lnTo>
                      <a:pt x="4802" y="696"/>
                    </a:lnTo>
                    <a:lnTo>
                      <a:pt x="4803" y="696"/>
                    </a:lnTo>
                    <a:lnTo>
                      <a:pt x="4803" y="698"/>
                    </a:lnTo>
                    <a:lnTo>
                      <a:pt x="4805" y="698"/>
                    </a:lnTo>
                    <a:lnTo>
                      <a:pt x="4805" y="700"/>
                    </a:lnTo>
                    <a:lnTo>
                      <a:pt x="4807" y="700"/>
                    </a:lnTo>
                    <a:lnTo>
                      <a:pt x="4807" y="701"/>
                    </a:lnTo>
                    <a:lnTo>
                      <a:pt x="4808" y="701"/>
                    </a:lnTo>
                    <a:lnTo>
                      <a:pt x="4808" y="705"/>
                    </a:lnTo>
                    <a:lnTo>
                      <a:pt x="4810" y="705"/>
                    </a:lnTo>
                    <a:lnTo>
                      <a:pt x="4810" y="706"/>
                    </a:lnTo>
                    <a:lnTo>
                      <a:pt x="4812" y="706"/>
                    </a:lnTo>
                    <a:lnTo>
                      <a:pt x="4812" y="708"/>
                    </a:lnTo>
                    <a:lnTo>
                      <a:pt x="4813" y="708"/>
                    </a:lnTo>
                    <a:lnTo>
                      <a:pt x="4813" y="710"/>
                    </a:lnTo>
                    <a:lnTo>
                      <a:pt x="4815" y="710"/>
                    </a:lnTo>
                    <a:lnTo>
                      <a:pt x="4815" y="711"/>
                    </a:lnTo>
                    <a:lnTo>
                      <a:pt x="4817" y="711"/>
                    </a:lnTo>
                    <a:lnTo>
                      <a:pt x="4817" y="713"/>
                    </a:lnTo>
                    <a:lnTo>
                      <a:pt x="4818" y="713"/>
                    </a:lnTo>
                    <a:lnTo>
                      <a:pt x="4818" y="715"/>
                    </a:lnTo>
                    <a:lnTo>
                      <a:pt x="4820" y="715"/>
                    </a:lnTo>
                    <a:lnTo>
                      <a:pt x="4820" y="716"/>
                    </a:lnTo>
                    <a:lnTo>
                      <a:pt x="4822" y="716"/>
                    </a:lnTo>
                    <a:lnTo>
                      <a:pt x="4822" y="718"/>
                    </a:lnTo>
                    <a:lnTo>
                      <a:pt x="4823" y="718"/>
                    </a:lnTo>
                    <a:lnTo>
                      <a:pt x="4823" y="720"/>
                    </a:lnTo>
                    <a:lnTo>
                      <a:pt x="4825" y="720"/>
                    </a:lnTo>
                    <a:lnTo>
                      <a:pt x="4825" y="721"/>
                    </a:lnTo>
                    <a:lnTo>
                      <a:pt x="4827" y="721"/>
                    </a:lnTo>
                    <a:lnTo>
                      <a:pt x="4827" y="723"/>
                    </a:lnTo>
                    <a:lnTo>
                      <a:pt x="4828" y="723"/>
                    </a:lnTo>
                    <a:lnTo>
                      <a:pt x="4828" y="726"/>
                    </a:lnTo>
                    <a:lnTo>
                      <a:pt x="4830" y="726"/>
                    </a:lnTo>
                    <a:lnTo>
                      <a:pt x="4830" y="728"/>
                    </a:lnTo>
                    <a:lnTo>
                      <a:pt x="4832" y="728"/>
                    </a:lnTo>
                    <a:lnTo>
                      <a:pt x="4832" y="730"/>
                    </a:lnTo>
                    <a:lnTo>
                      <a:pt x="4833" y="730"/>
                    </a:lnTo>
                    <a:lnTo>
                      <a:pt x="4833" y="731"/>
                    </a:lnTo>
                    <a:lnTo>
                      <a:pt x="4835" y="731"/>
                    </a:lnTo>
                    <a:lnTo>
                      <a:pt x="4835" y="733"/>
                    </a:lnTo>
                    <a:lnTo>
                      <a:pt x="4837" y="733"/>
                    </a:lnTo>
                    <a:lnTo>
                      <a:pt x="4837" y="735"/>
                    </a:lnTo>
                    <a:lnTo>
                      <a:pt x="4838" y="735"/>
                    </a:lnTo>
                    <a:lnTo>
                      <a:pt x="4838" y="738"/>
                    </a:lnTo>
                    <a:lnTo>
                      <a:pt x="4840" y="738"/>
                    </a:lnTo>
                    <a:lnTo>
                      <a:pt x="4840" y="740"/>
                    </a:lnTo>
                    <a:lnTo>
                      <a:pt x="4842" y="740"/>
                    </a:lnTo>
                    <a:lnTo>
                      <a:pt x="4842" y="741"/>
                    </a:lnTo>
                    <a:lnTo>
                      <a:pt x="4843" y="741"/>
                    </a:lnTo>
                    <a:lnTo>
                      <a:pt x="4843" y="743"/>
                    </a:lnTo>
                    <a:lnTo>
                      <a:pt x="4845" y="743"/>
                    </a:lnTo>
                    <a:lnTo>
                      <a:pt x="4845" y="745"/>
                    </a:lnTo>
                    <a:lnTo>
                      <a:pt x="4847" y="745"/>
                    </a:lnTo>
                    <a:lnTo>
                      <a:pt x="4847" y="748"/>
                    </a:lnTo>
                    <a:lnTo>
                      <a:pt x="4848" y="748"/>
                    </a:lnTo>
                    <a:lnTo>
                      <a:pt x="4848" y="750"/>
                    </a:lnTo>
                    <a:lnTo>
                      <a:pt x="4850" y="750"/>
                    </a:lnTo>
                    <a:lnTo>
                      <a:pt x="4850" y="751"/>
                    </a:lnTo>
                    <a:lnTo>
                      <a:pt x="4852" y="751"/>
                    </a:lnTo>
                    <a:lnTo>
                      <a:pt x="4852" y="753"/>
                    </a:lnTo>
                    <a:lnTo>
                      <a:pt x="4853" y="753"/>
                    </a:lnTo>
                    <a:lnTo>
                      <a:pt x="4853" y="755"/>
                    </a:lnTo>
                    <a:lnTo>
                      <a:pt x="4855" y="755"/>
                    </a:lnTo>
                    <a:lnTo>
                      <a:pt x="4855" y="758"/>
                    </a:lnTo>
                    <a:lnTo>
                      <a:pt x="4857" y="758"/>
                    </a:lnTo>
                    <a:lnTo>
                      <a:pt x="4857" y="760"/>
                    </a:lnTo>
                    <a:lnTo>
                      <a:pt x="4858" y="760"/>
                    </a:lnTo>
                    <a:lnTo>
                      <a:pt x="4858" y="761"/>
                    </a:lnTo>
                    <a:lnTo>
                      <a:pt x="4860" y="761"/>
                    </a:lnTo>
                    <a:lnTo>
                      <a:pt x="4860" y="763"/>
                    </a:lnTo>
                    <a:lnTo>
                      <a:pt x="4862" y="763"/>
                    </a:lnTo>
                    <a:lnTo>
                      <a:pt x="4862" y="765"/>
                    </a:lnTo>
                    <a:lnTo>
                      <a:pt x="4863" y="765"/>
                    </a:lnTo>
                    <a:lnTo>
                      <a:pt x="4863" y="768"/>
                    </a:lnTo>
                    <a:lnTo>
                      <a:pt x="4865" y="768"/>
                    </a:lnTo>
                    <a:lnTo>
                      <a:pt x="4865" y="770"/>
                    </a:lnTo>
                    <a:lnTo>
                      <a:pt x="4867" y="770"/>
                    </a:lnTo>
                    <a:lnTo>
                      <a:pt x="4867" y="771"/>
                    </a:lnTo>
                    <a:lnTo>
                      <a:pt x="4868" y="771"/>
                    </a:lnTo>
                    <a:lnTo>
                      <a:pt x="4868" y="773"/>
                    </a:lnTo>
                    <a:lnTo>
                      <a:pt x="4870" y="773"/>
                    </a:lnTo>
                    <a:lnTo>
                      <a:pt x="4870" y="775"/>
                    </a:lnTo>
                    <a:lnTo>
                      <a:pt x="4872" y="775"/>
                    </a:lnTo>
                    <a:lnTo>
                      <a:pt x="4872" y="778"/>
                    </a:lnTo>
                    <a:lnTo>
                      <a:pt x="4873" y="778"/>
                    </a:lnTo>
                    <a:lnTo>
                      <a:pt x="4873" y="780"/>
                    </a:lnTo>
                    <a:lnTo>
                      <a:pt x="4875" y="780"/>
                    </a:lnTo>
                    <a:lnTo>
                      <a:pt x="4875" y="781"/>
                    </a:lnTo>
                    <a:lnTo>
                      <a:pt x="4877" y="781"/>
                    </a:lnTo>
                    <a:lnTo>
                      <a:pt x="4877" y="783"/>
                    </a:lnTo>
                    <a:lnTo>
                      <a:pt x="4878" y="783"/>
                    </a:lnTo>
                    <a:lnTo>
                      <a:pt x="4878" y="785"/>
                    </a:lnTo>
                    <a:lnTo>
                      <a:pt x="4880" y="785"/>
                    </a:lnTo>
                    <a:lnTo>
                      <a:pt x="4880" y="788"/>
                    </a:lnTo>
                    <a:lnTo>
                      <a:pt x="4882" y="788"/>
                    </a:lnTo>
                    <a:lnTo>
                      <a:pt x="4882" y="790"/>
                    </a:lnTo>
                    <a:lnTo>
                      <a:pt x="4883" y="790"/>
                    </a:lnTo>
                    <a:lnTo>
                      <a:pt x="4883" y="791"/>
                    </a:lnTo>
                    <a:lnTo>
                      <a:pt x="4885" y="791"/>
                    </a:lnTo>
                    <a:lnTo>
                      <a:pt x="4885" y="793"/>
                    </a:lnTo>
                    <a:lnTo>
                      <a:pt x="4887" y="793"/>
                    </a:lnTo>
                    <a:lnTo>
                      <a:pt x="4887" y="795"/>
                    </a:lnTo>
                    <a:lnTo>
                      <a:pt x="4888" y="795"/>
                    </a:lnTo>
                    <a:lnTo>
                      <a:pt x="4888" y="798"/>
                    </a:lnTo>
                    <a:lnTo>
                      <a:pt x="4890" y="798"/>
                    </a:lnTo>
                    <a:lnTo>
                      <a:pt x="4890" y="800"/>
                    </a:lnTo>
                    <a:lnTo>
                      <a:pt x="4892" y="800"/>
                    </a:lnTo>
                    <a:lnTo>
                      <a:pt x="4892" y="801"/>
                    </a:lnTo>
                    <a:lnTo>
                      <a:pt x="4893" y="801"/>
                    </a:lnTo>
                    <a:lnTo>
                      <a:pt x="4893" y="803"/>
                    </a:lnTo>
                    <a:lnTo>
                      <a:pt x="4895" y="803"/>
                    </a:lnTo>
                    <a:lnTo>
                      <a:pt x="4895" y="805"/>
                    </a:lnTo>
                    <a:lnTo>
                      <a:pt x="4897" y="805"/>
                    </a:lnTo>
                    <a:lnTo>
                      <a:pt x="4897" y="808"/>
                    </a:lnTo>
                    <a:lnTo>
                      <a:pt x="4898" y="808"/>
                    </a:lnTo>
                    <a:lnTo>
                      <a:pt x="4898" y="810"/>
                    </a:lnTo>
                    <a:lnTo>
                      <a:pt x="4900" y="810"/>
                    </a:lnTo>
                    <a:lnTo>
                      <a:pt x="4900" y="811"/>
                    </a:lnTo>
                    <a:lnTo>
                      <a:pt x="4902" y="811"/>
                    </a:lnTo>
                    <a:lnTo>
                      <a:pt x="4902" y="813"/>
                    </a:lnTo>
                    <a:lnTo>
                      <a:pt x="4903" y="813"/>
                    </a:lnTo>
                    <a:lnTo>
                      <a:pt x="4903" y="815"/>
                    </a:lnTo>
                    <a:lnTo>
                      <a:pt x="4905" y="815"/>
                    </a:lnTo>
                    <a:lnTo>
                      <a:pt x="4905" y="818"/>
                    </a:lnTo>
                    <a:lnTo>
                      <a:pt x="4907" y="818"/>
                    </a:lnTo>
                    <a:lnTo>
                      <a:pt x="4907" y="820"/>
                    </a:lnTo>
                    <a:lnTo>
                      <a:pt x="4908" y="820"/>
                    </a:lnTo>
                    <a:lnTo>
                      <a:pt x="4908" y="821"/>
                    </a:lnTo>
                    <a:lnTo>
                      <a:pt x="4910" y="821"/>
                    </a:lnTo>
                    <a:lnTo>
                      <a:pt x="4910" y="825"/>
                    </a:lnTo>
                    <a:lnTo>
                      <a:pt x="4912" y="825"/>
                    </a:lnTo>
                    <a:lnTo>
                      <a:pt x="4912" y="826"/>
                    </a:lnTo>
                    <a:lnTo>
                      <a:pt x="4913" y="826"/>
                    </a:lnTo>
                    <a:lnTo>
                      <a:pt x="4913" y="828"/>
                    </a:lnTo>
                    <a:lnTo>
                      <a:pt x="4915" y="828"/>
                    </a:lnTo>
                    <a:lnTo>
                      <a:pt x="4915" y="831"/>
                    </a:lnTo>
                    <a:lnTo>
                      <a:pt x="4917" y="831"/>
                    </a:lnTo>
                    <a:lnTo>
                      <a:pt x="4917" y="833"/>
                    </a:lnTo>
                    <a:lnTo>
                      <a:pt x="4918" y="833"/>
                    </a:lnTo>
                    <a:lnTo>
                      <a:pt x="4918" y="835"/>
                    </a:lnTo>
                    <a:lnTo>
                      <a:pt x="4920" y="835"/>
                    </a:lnTo>
                    <a:lnTo>
                      <a:pt x="4920" y="838"/>
                    </a:lnTo>
                    <a:lnTo>
                      <a:pt x="4922" y="838"/>
                    </a:lnTo>
                    <a:lnTo>
                      <a:pt x="4922" y="840"/>
                    </a:lnTo>
                    <a:lnTo>
                      <a:pt x="4923" y="840"/>
                    </a:lnTo>
                    <a:lnTo>
                      <a:pt x="4923" y="841"/>
                    </a:lnTo>
                    <a:lnTo>
                      <a:pt x="4925" y="841"/>
                    </a:lnTo>
                    <a:lnTo>
                      <a:pt x="4925" y="845"/>
                    </a:lnTo>
                    <a:lnTo>
                      <a:pt x="4927" y="845"/>
                    </a:lnTo>
                    <a:lnTo>
                      <a:pt x="4927" y="846"/>
                    </a:lnTo>
                    <a:lnTo>
                      <a:pt x="4928" y="846"/>
                    </a:lnTo>
                    <a:lnTo>
                      <a:pt x="4928" y="848"/>
                    </a:lnTo>
                    <a:lnTo>
                      <a:pt x="4930" y="848"/>
                    </a:lnTo>
                    <a:lnTo>
                      <a:pt x="4930" y="851"/>
                    </a:lnTo>
                    <a:lnTo>
                      <a:pt x="4932" y="851"/>
                    </a:lnTo>
                    <a:lnTo>
                      <a:pt x="4932" y="853"/>
                    </a:lnTo>
                    <a:lnTo>
                      <a:pt x="4933" y="853"/>
                    </a:lnTo>
                    <a:lnTo>
                      <a:pt x="4933" y="855"/>
                    </a:lnTo>
                    <a:lnTo>
                      <a:pt x="4935" y="855"/>
                    </a:lnTo>
                    <a:lnTo>
                      <a:pt x="4935" y="858"/>
                    </a:lnTo>
                    <a:lnTo>
                      <a:pt x="4937" y="858"/>
                    </a:lnTo>
                    <a:lnTo>
                      <a:pt x="4937" y="860"/>
                    </a:lnTo>
                    <a:lnTo>
                      <a:pt x="4938" y="860"/>
                    </a:lnTo>
                    <a:lnTo>
                      <a:pt x="4938" y="861"/>
                    </a:lnTo>
                    <a:lnTo>
                      <a:pt x="4940" y="861"/>
                    </a:lnTo>
                    <a:lnTo>
                      <a:pt x="4940" y="865"/>
                    </a:lnTo>
                    <a:lnTo>
                      <a:pt x="4942" y="865"/>
                    </a:lnTo>
                    <a:lnTo>
                      <a:pt x="4942" y="866"/>
                    </a:lnTo>
                    <a:lnTo>
                      <a:pt x="4943" y="866"/>
                    </a:lnTo>
                    <a:lnTo>
                      <a:pt x="4943" y="870"/>
                    </a:lnTo>
                    <a:lnTo>
                      <a:pt x="4945" y="870"/>
                    </a:lnTo>
                    <a:lnTo>
                      <a:pt x="4945" y="871"/>
                    </a:lnTo>
                    <a:lnTo>
                      <a:pt x="4947" y="871"/>
                    </a:lnTo>
                    <a:lnTo>
                      <a:pt x="4947" y="873"/>
                    </a:lnTo>
                    <a:lnTo>
                      <a:pt x="4948" y="873"/>
                    </a:lnTo>
                    <a:lnTo>
                      <a:pt x="4948" y="876"/>
                    </a:lnTo>
                    <a:lnTo>
                      <a:pt x="4950" y="876"/>
                    </a:lnTo>
                    <a:lnTo>
                      <a:pt x="4950" y="878"/>
                    </a:lnTo>
                    <a:lnTo>
                      <a:pt x="4952" y="878"/>
                    </a:lnTo>
                    <a:lnTo>
                      <a:pt x="4952" y="880"/>
                    </a:lnTo>
                    <a:lnTo>
                      <a:pt x="4953" y="880"/>
                    </a:lnTo>
                    <a:lnTo>
                      <a:pt x="4953" y="883"/>
                    </a:lnTo>
                    <a:lnTo>
                      <a:pt x="4955" y="883"/>
                    </a:lnTo>
                    <a:lnTo>
                      <a:pt x="4955" y="885"/>
                    </a:lnTo>
                    <a:lnTo>
                      <a:pt x="4957" y="885"/>
                    </a:lnTo>
                    <a:lnTo>
                      <a:pt x="4957" y="886"/>
                    </a:lnTo>
                    <a:lnTo>
                      <a:pt x="4958" y="886"/>
                    </a:lnTo>
                    <a:lnTo>
                      <a:pt x="4958" y="890"/>
                    </a:lnTo>
                    <a:lnTo>
                      <a:pt x="4960" y="890"/>
                    </a:lnTo>
                    <a:lnTo>
                      <a:pt x="4960" y="891"/>
                    </a:lnTo>
                    <a:lnTo>
                      <a:pt x="4962" y="891"/>
                    </a:lnTo>
                    <a:lnTo>
                      <a:pt x="4962" y="893"/>
                    </a:lnTo>
                    <a:lnTo>
                      <a:pt x="4963" y="893"/>
                    </a:lnTo>
                    <a:lnTo>
                      <a:pt x="4963" y="896"/>
                    </a:lnTo>
                    <a:lnTo>
                      <a:pt x="4965" y="896"/>
                    </a:lnTo>
                    <a:lnTo>
                      <a:pt x="4965" y="898"/>
                    </a:lnTo>
                    <a:lnTo>
                      <a:pt x="4967" y="898"/>
                    </a:lnTo>
                    <a:lnTo>
                      <a:pt x="4967" y="900"/>
                    </a:lnTo>
                    <a:lnTo>
                      <a:pt x="4968" y="900"/>
                    </a:lnTo>
                    <a:lnTo>
                      <a:pt x="4968" y="903"/>
                    </a:lnTo>
                    <a:lnTo>
                      <a:pt x="4970" y="903"/>
                    </a:lnTo>
                    <a:lnTo>
                      <a:pt x="4970" y="905"/>
                    </a:lnTo>
                    <a:lnTo>
                      <a:pt x="4972" y="905"/>
                    </a:lnTo>
                    <a:lnTo>
                      <a:pt x="4972" y="906"/>
                    </a:lnTo>
                    <a:lnTo>
                      <a:pt x="4973" y="906"/>
                    </a:lnTo>
                    <a:lnTo>
                      <a:pt x="4973" y="910"/>
                    </a:lnTo>
                    <a:lnTo>
                      <a:pt x="4975" y="910"/>
                    </a:lnTo>
                    <a:lnTo>
                      <a:pt x="4975" y="911"/>
                    </a:lnTo>
                    <a:lnTo>
                      <a:pt x="4977" y="911"/>
                    </a:lnTo>
                    <a:lnTo>
                      <a:pt x="4977" y="913"/>
                    </a:lnTo>
                    <a:lnTo>
                      <a:pt x="4978" y="913"/>
                    </a:lnTo>
                    <a:lnTo>
                      <a:pt x="4978" y="916"/>
                    </a:lnTo>
                    <a:lnTo>
                      <a:pt x="4980" y="916"/>
                    </a:lnTo>
                    <a:lnTo>
                      <a:pt x="4980" y="918"/>
                    </a:lnTo>
                    <a:lnTo>
                      <a:pt x="4982" y="918"/>
                    </a:lnTo>
                    <a:lnTo>
                      <a:pt x="4982" y="921"/>
                    </a:lnTo>
                    <a:lnTo>
                      <a:pt x="4983" y="921"/>
                    </a:lnTo>
                    <a:lnTo>
                      <a:pt x="4983" y="923"/>
                    </a:lnTo>
                    <a:lnTo>
                      <a:pt x="4985" y="923"/>
                    </a:lnTo>
                    <a:lnTo>
                      <a:pt x="4985" y="926"/>
                    </a:lnTo>
                    <a:lnTo>
                      <a:pt x="4987" y="926"/>
                    </a:lnTo>
                    <a:lnTo>
                      <a:pt x="4987" y="928"/>
                    </a:lnTo>
                    <a:lnTo>
                      <a:pt x="4988" y="928"/>
                    </a:lnTo>
                    <a:lnTo>
                      <a:pt x="4988" y="931"/>
                    </a:lnTo>
                    <a:lnTo>
                      <a:pt x="4990" y="931"/>
                    </a:lnTo>
                    <a:lnTo>
                      <a:pt x="4990" y="935"/>
                    </a:lnTo>
                    <a:lnTo>
                      <a:pt x="4992" y="935"/>
                    </a:lnTo>
                    <a:lnTo>
                      <a:pt x="4992" y="936"/>
                    </a:lnTo>
                    <a:lnTo>
                      <a:pt x="4993" y="936"/>
                    </a:lnTo>
                    <a:lnTo>
                      <a:pt x="4993" y="940"/>
                    </a:lnTo>
                    <a:lnTo>
                      <a:pt x="4995" y="940"/>
                    </a:lnTo>
                    <a:lnTo>
                      <a:pt x="4995" y="941"/>
                    </a:lnTo>
                    <a:lnTo>
                      <a:pt x="4997" y="941"/>
                    </a:lnTo>
                    <a:lnTo>
                      <a:pt x="4997" y="945"/>
                    </a:lnTo>
                    <a:lnTo>
                      <a:pt x="4998" y="945"/>
                    </a:lnTo>
                    <a:lnTo>
                      <a:pt x="4998" y="946"/>
                    </a:lnTo>
                    <a:lnTo>
                      <a:pt x="5000" y="946"/>
                    </a:lnTo>
                    <a:lnTo>
                      <a:pt x="5000" y="950"/>
                    </a:lnTo>
                    <a:lnTo>
                      <a:pt x="5002" y="950"/>
                    </a:lnTo>
                    <a:lnTo>
                      <a:pt x="5002" y="951"/>
                    </a:lnTo>
                    <a:lnTo>
                      <a:pt x="5003" y="951"/>
                    </a:lnTo>
                    <a:lnTo>
                      <a:pt x="5003" y="955"/>
                    </a:lnTo>
                    <a:lnTo>
                      <a:pt x="5005" y="955"/>
                    </a:lnTo>
                    <a:lnTo>
                      <a:pt x="5005" y="956"/>
                    </a:lnTo>
                    <a:lnTo>
                      <a:pt x="5007" y="956"/>
                    </a:lnTo>
                    <a:lnTo>
                      <a:pt x="5007" y="960"/>
                    </a:lnTo>
                    <a:lnTo>
                      <a:pt x="5008" y="960"/>
                    </a:lnTo>
                    <a:lnTo>
                      <a:pt x="5008" y="961"/>
                    </a:lnTo>
                    <a:lnTo>
                      <a:pt x="5010" y="961"/>
                    </a:lnTo>
                    <a:lnTo>
                      <a:pt x="5010" y="965"/>
                    </a:lnTo>
                    <a:lnTo>
                      <a:pt x="5012" y="965"/>
                    </a:lnTo>
                    <a:lnTo>
                      <a:pt x="5012" y="966"/>
                    </a:lnTo>
                    <a:lnTo>
                      <a:pt x="5013" y="966"/>
                    </a:lnTo>
                    <a:lnTo>
                      <a:pt x="5013" y="970"/>
                    </a:lnTo>
                    <a:lnTo>
                      <a:pt x="5015" y="970"/>
                    </a:lnTo>
                    <a:lnTo>
                      <a:pt x="5015" y="971"/>
                    </a:lnTo>
                    <a:lnTo>
                      <a:pt x="5017" y="971"/>
                    </a:lnTo>
                    <a:lnTo>
                      <a:pt x="5017" y="975"/>
                    </a:lnTo>
                    <a:lnTo>
                      <a:pt x="5018" y="975"/>
                    </a:lnTo>
                    <a:lnTo>
                      <a:pt x="5018" y="976"/>
                    </a:lnTo>
                    <a:lnTo>
                      <a:pt x="5020" y="976"/>
                    </a:lnTo>
                    <a:lnTo>
                      <a:pt x="5020" y="980"/>
                    </a:lnTo>
                    <a:lnTo>
                      <a:pt x="5022" y="980"/>
                    </a:lnTo>
                    <a:lnTo>
                      <a:pt x="5022" y="981"/>
                    </a:lnTo>
                    <a:lnTo>
                      <a:pt x="5023" y="981"/>
                    </a:lnTo>
                    <a:lnTo>
                      <a:pt x="5023" y="985"/>
                    </a:lnTo>
                    <a:lnTo>
                      <a:pt x="5025" y="985"/>
                    </a:lnTo>
                    <a:lnTo>
                      <a:pt x="5025" y="986"/>
                    </a:lnTo>
                    <a:lnTo>
                      <a:pt x="5027" y="986"/>
                    </a:lnTo>
                    <a:lnTo>
                      <a:pt x="5027" y="990"/>
                    </a:lnTo>
                    <a:lnTo>
                      <a:pt x="5028" y="990"/>
                    </a:lnTo>
                    <a:lnTo>
                      <a:pt x="5028" y="991"/>
                    </a:lnTo>
                    <a:lnTo>
                      <a:pt x="5030" y="991"/>
                    </a:lnTo>
                    <a:lnTo>
                      <a:pt x="5030" y="995"/>
                    </a:lnTo>
                    <a:lnTo>
                      <a:pt x="5032" y="995"/>
                    </a:lnTo>
                    <a:lnTo>
                      <a:pt x="5032" y="996"/>
                    </a:lnTo>
                    <a:lnTo>
                      <a:pt x="5033" y="996"/>
                    </a:lnTo>
                    <a:lnTo>
                      <a:pt x="5033" y="1000"/>
                    </a:lnTo>
                    <a:lnTo>
                      <a:pt x="5035" y="1000"/>
                    </a:lnTo>
                    <a:lnTo>
                      <a:pt x="5035" y="1001"/>
                    </a:lnTo>
                    <a:lnTo>
                      <a:pt x="5037" y="1001"/>
                    </a:lnTo>
                    <a:lnTo>
                      <a:pt x="5037" y="1005"/>
                    </a:lnTo>
                    <a:lnTo>
                      <a:pt x="5038" y="1005"/>
                    </a:lnTo>
                    <a:lnTo>
                      <a:pt x="5038" y="1006"/>
                    </a:lnTo>
                    <a:lnTo>
                      <a:pt x="5040" y="1006"/>
                    </a:lnTo>
                    <a:lnTo>
                      <a:pt x="5040" y="1010"/>
                    </a:lnTo>
                    <a:lnTo>
                      <a:pt x="5042" y="1010"/>
                    </a:lnTo>
                    <a:lnTo>
                      <a:pt x="5042" y="1011"/>
                    </a:lnTo>
                    <a:lnTo>
                      <a:pt x="5043" y="1011"/>
                    </a:lnTo>
                    <a:lnTo>
                      <a:pt x="5043" y="1015"/>
                    </a:lnTo>
                    <a:lnTo>
                      <a:pt x="5045" y="1015"/>
                    </a:lnTo>
                    <a:lnTo>
                      <a:pt x="5045" y="1018"/>
                    </a:lnTo>
                    <a:lnTo>
                      <a:pt x="5047" y="1018"/>
                    </a:lnTo>
                    <a:lnTo>
                      <a:pt x="5047" y="1021"/>
                    </a:lnTo>
                    <a:lnTo>
                      <a:pt x="5048" y="1021"/>
                    </a:lnTo>
                    <a:lnTo>
                      <a:pt x="5048" y="1023"/>
                    </a:lnTo>
                    <a:lnTo>
                      <a:pt x="5050" y="1023"/>
                    </a:lnTo>
                    <a:lnTo>
                      <a:pt x="5050" y="1026"/>
                    </a:lnTo>
                    <a:lnTo>
                      <a:pt x="5052" y="1026"/>
                    </a:lnTo>
                    <a:lnTo>
                      <a:pt x="5052" y="1030"/>
                    </a:lnTo>
                    <a:lnTo>
                      <a:pt x="5053" y="1030"/>
                    </a:lnTo>
                    <a:lnTo>
                      <a:pt x="5053" y="1031"/>
                    </a:lnTo>
                    <a:lnTo>
                      <a:pt x="5055" y="1031"/>
                    </a:lnTo>
                    <a:lnTo>
                      <a:pt x="5055" y="1035"/>
                    </a:lnTo>
                    <a:lnTo>
                      <a:pt x="5057" y="1035"/>
                    </a:lnTo>
                    <a:lnTo>
                      <a:pt x="5057" y="1038"/>
                    </a:lnTo>
                    <a:lnTo>
                      <a:pt x="5058" y="1038"/>
                    </a:lnTo>
                    <a:lnTo>
                      <a:pt x="5058" y="1041"/>
                    </a:lnTo>
                    <a:lnTo>
                      <a:pt x="5060" y="1041"/>
                    </a:lnTo>
                    <a:lnTo>
                      <a:pt x="5060" y="1043"/>
                    </a:lnTo>
                    <a:lnTo>
                      <a:pt x="5062" y="1043"/>
                    </a:lnTo>
                    <a:lnTo>
                      <a:pt x="5062" y="1046"/>
                    </a:lnTo>
                    <a:lnTo>
                      <a:pt x="5063" y="1046"/>
                    </a:lnTo>
                    <a:lnTo>
                      <a:pt x="5063" y="1050"/>
                    </a:lnTo>
                    <a:lnTo>
                      <a:pt x="5065" y="1050"/>
                    </a:lnTo>
                    <a:lnTo>
                      <a:pt x="5065" y="1051"/>
                    </a:lnTo>
                    <a:lnTo>
                      <a:pt x="5067" y="1051"/>
                    </a:lnTo>
                    <a:lnTo>
                      <a:pt x="5067" y="1055"/>
                    </a:lnTo>
                    <a:lnTo>
                      <a:pt x="5068" y="1055"/>
                    </a:lnTo>
                    <a:lnTo>
                      <a:pt x="5068" y="1058"/>
                    </a:lnTo>
                    <a:lnTo>
                      <a:pt x="5070" y="1058"/>
                    </a:lnTo>
                    <a:lnTo>
                      <a:pt x="5070" y="1061"/>
                    </a:lnTo>
                    <a:lnTo>
                      <a:pt x="5072" y="1061"/>
                    </a:lnTo>
                    <a:lnTo>
                      <a:pt x="5072" y="1063"/>
                    </a:lnTo>
                    <a:lnTo>
                      <a:pt x="5073" y="1063"/>
                    </a:lnTo>
                    <a:lnTo>
                      <a:pt x="5073" y="1066"/>
                    </a:lnTo>
                    <a:lnTo>
                      <a:pt x="5075" y="1066"/>
                    </a:lnTo>
                    <a:lnTo>
                      <a:pt x="5075" y="1070"/>
                    </a:lnTo>
                    <a:lnTo>
                      <a:pt x="5077" y="1070"/>
                    </a:lnTo>
                    <a:lnTo>
                      <a:pt x="5077" y="1071"/>
                    </a:lnTo>
                    <a:lnTo>
                      <a:pt x="5078" y="1071"/>
                    </a:lnTo>
                    <a:lnTo>
                      <a:pt x="5078" y="1075"/>
                    </a:lnTo>
                    <a:lnTo>
                      <a:pt x="5080" y="1075"/>
                    </a:lnTo>
                    <a:lnTo>
                      <a:pt x="5080" y="1078"/>
                    </a:lnTo>
                    <a:lnTo>
                      <a:pt x="5082" y="1078"/>
                    </a:lnTo>
                    <a:lnTo>
                      <a:pt x="5082" y="1081"/>
                    </a:lnTo>
                    <a:lnTo>
                      <a:pt x="5083" y="1081"/>
                    </a:lnTo>
                    <a:lnTo>
                      <a:pt x="5083" y="1083"/>
                    </a:lnTo>
                    <a:lnTo>
                      <a:pt x="5085" y="1083"/>
                    </a:lnTo>
                    <a:lnTo>
                      <a:pt x="5085" y="1086"/>
                    </a:lnTo>
                    <a:lnTo>
                      <a:pt x="5087" y="1086"/>
                    </a:lnTo>
                    <a:lnTo>
                      <a:pt x="5087" y="1090"/>
                    </a:lnTo>
                    <a:lnTo>
                      <a:pt x="5088" y="1090"/>
                    </a:lnTo>
                    <a:lnTo>
                      <a:pt x="5088" y="1091"/>
                    </a:lnTo>
                    <a:lnTo>
                      <a:pt x="5090" y="1091"/>
                    </a:lnTo>
                    <a:lnTo>
                      <a:pt x="5090" y="1095"/>
                    </a:lnTo>
                    <a:lnTo>
                      <a:pt x="5092" y="1095"/>
                    </a:lnTo>
                    <a:lnTo>
                      <a:pt x="5092" y="1098"/>
                    </a:lnTo>
                    <a:lnTo>
                      <a:pt x="5093" y="1098"/>
                    </a:lnTo>
                    <a:lnTo>
                      <a:pt x="5093" y="1101"/>
                    </a:lnTo>
                    <a:lnTo>
                      <a:pt x="5095" y="1101"/>
                    </a:lnTo>
                    <a:lnTo>
                      <a:pt x="5095" y="1103"/>
                    </a:lnTo>
                    <a:lnTo>
                      <a:pt x="5097" y="1103"/>
                    </a:lnTo>
                    <a:lnTo>
                      <a:pt x="5097" y="1106"/>
                    </a:lnTo>
                    <a:lnTo>
                      <a:pt x="5098" y="1106"/>
                    </a:lnTo>
                    <a:lnTo>
                      <a:pt x="5098" y="1110"/>
                    </a:lnTo>
                    <a:lnTo>
                      <a:pt x="5100" y="1110"/>
                    </a:lnTo>
                    <a:lnTo>
                      <a:pt x="5100" y="1111"/>
                    </a:lnTo>
                    <a:lnTo>
                      <a:pt x="5102" y="1111"/>
                    </a:lnTo>
                    <a:lnTo>
                      <a:pt x="5102" y="1115"/>
                    </a:lnTo>
                    <a:lnTo>
                      <a:pt x="5103" y="1115"/>
                    </a:lnTo>
                    <a:lnTo>
                      <a:pt x="5103" y="1118"/>
                    </a:lnTo>
                    <a:lnTo>
                      <a:pt x="5105" y="1118"/>
                    </a:lnTo>
                    <a:lnTo>
                      <a:pt x="5105" y="1121"/>
                    </a:lnTo>
                    <a:lnTo>
                      <a:pt x="5107" y="1121"/>
                    </a:lnTo>
                    <a:lnTo>
                      <a:pt x="5107" y="1125"/>
                    </a:lnTo>
                    <a:lnTo>
                      <a:pt x="5108" y="1125"/>
                    </a:lnTo>
                    <a:lnTo>
                      <a:pt x="5108" y="1128"/>
                    </a:lnTo>
                    <a:lnTo>
                      <a:pt x="5110" y="1128"/>
                    </a:lnTo>
                    <a:lnTo>
                      <a:pt x="5110" y="1131"/>
                    </a:lnTo>
                    <a:lnTo>
                      <a:pt x="5112" y="1131"/>
                    </a:lnTo>
                    <a:lnTo>
                      <a:pt x="5112" y="1135"/>
                    </a:lnTo>
                    <a:lnTo>
                      <a:pt x="5113" y="1135"/>
                    </a:lnTo>
                    <a:lnTo>
                      <a:pt x="5113" y="1138"/>
                    </a:lnTo>
                    <a:lnTo>
                      <a:pt x="5115" y="1138"/>
                    </a:lnTo>
                    <a:lnTo>
                      <a:pt x="5115" y="1141"/>
                    </a:lnTo>
                    <a:lnTo>
                      <a:pt x="5117" y="1141"/>
                    </a:lnTo>
                    <a:lnTo>
                      <a:pt x="5117" y="1145"/>
                    </a:lnTo>
                    <a:lnTo>
                      <a:pt x="5118" y="1145"/>
                    </a:lnTo>
                    <a:lnTo>
                      <a:pt x="5118" y="1148"/>
                    </a:lnTo>
                    <a:lnTo>
                      <a:pt x="5120" y="1148"/>
                    </a:lnTo>
                    <a:lnTo>
                      <a:pt x="5120" y="1150"/>
                    </a:lnTo>
                    <a:lnTo>
                      <a:pt x="5122" y="1150"/>
                    </a:lnTo>
                    <a:lnTo>
                      <a:pt x="5122" y="1153"/>
                    </a:lnTo>
                    <a:lnTo>
                      <a:pt x="5123" y="1153"/>
                    </a:lnTo>
                    <a:lnTo>
                      <a:pt x="5123" y="1156"/>
                    </a:lnTo>
                    <a:lnTo>
                      <a:pt x="5125" y="1156"/>
                    </a:lnTo>
                    <a:lnTo>
                      <a:pt x="5125" y="1160"/>
                    </a:lnTo>
                    <a:lnTo>
                      <a:pt x="5127" y="1160"/>
                    </a:lnTo>
                    <a:lnTo>
                      <a:pt x="5127" y="1163"/>
                    </a:lnTo>
                    <a:lnTo>
                      <a:pt x="5128" y="1163"/>
                    </a:lnTo>
                    <a:lnTo>
                      <a:pt x="5128" y="1166"/>
                    </a:lnTo>
                    <a:lnTo>
                      <a:pt x="5130" y="1166"/>
                    </a:lnTo>
                    <a:lnTo>
                      <a:pt x="5130" y="1170"/>
                    </a:lnTo>
                    <a:lnTo>
                      <a:pt x="5132" y="1170"/>
                    </a:lnTo>
                    <a:lnTo>
                      <a:pt x="5132" y="1173"/>
                    </a:lnTo>
                    <a:lnTo>
                      <a:pt x="5133" y="1173"/>
                    </a:lnTo>
                    <a:lnTo>
                      <a:pt x="5133" y="1176"/>
                    </a:lnTo>
                    <a:lnTo>
                      <a:pt x="5135" y="1176"/>
                    </a:lnTo>
                    <a:lnTo>
                      <a:pt x="5135" y="1180"/>
                    </a:lnTo>
                    <a:lnTo>
                      <a:pt x="5137" y="1180"/>
                    </a:lnTo>
                    <a:lnTo>
                      <a:pt x="5137" y="1183"/>
                    </a:lnTo>
                    <a:lnTo>
                      <a:pt x="5138" y="1183"/>
                    </a:lnTo>
                    <a:lnTo>
                      <a:pt x="5138" y="1186"/>
                    </a:lnTo>
                    <a:lnTo>
                      <a:pt x="5140" y="1186"/>
                    </a:lnTo>
                    <a:lnTo>
                      <a:pt x="5140" y="1190"/>
                    </a:lnTo>
                    <a:lnTo>
                      <a:pt x="5142" y="1190"/>
                    </a:lnTo>
                    <a:lnTo>
                      <a:pt x="5142" y="1193"/>
                    </a:lnTo>
                    <a:lnTo>
                      <a:pt x="5143" y="1193"/>
                    </a:lnTo>
                    <a:lnTo>
                      <a:pt x="5143" y="1196"/>
                    </a:lnTo>
                    <a:lnTo>
                      <a:pt x="5145" y="1196"/>
                    </a:lnTo>
                    <a:lnTo>
                      <a:pt x="5145" y="1200"/>
                    </a:lnTo>
                    <a:lnTo>
                      <a:pt x="5147" y="1200"/>
                    </a:lnTo>
                    <a:lnTo>
                      <a:pt x="5147" y="1203"/>
                    </a:lnTo>
                    <a:lnTo>
                      <a:pt x="5148" y="1203"/>
                    </a:lnTo>
                    <a:lnTo>
                      <a:pt x="5148" y="1206"/>
                    </a:lnTo>
                    <a:lnTo>
                      <a:pt x="5150" y="1206"/>
                    </a:lnTo>
                    <a:lnTo>
                      <a:pt x="5150" y="1210"/>
                    </a:lnTo>
                    <a:lnTo>
                      <a:pt x="5152" y="1210"/>
                    </a:lnTo>
                    <a:lnTo>
                      <a:pt x="5152" y="1213"/>
                    </a:lnTo>
                    <a:lnTo>
                      <a:pt x="5153" y="1213"/>
                    </a:lnTo>
                    <a:lnTo>
                      <a:pt x="5153" y="1216"/>
                    </a:lnTo>
                    <a:lnTo>
                      <a:pt x="5155" y="1216"/>
                    </a:lnTo>
                    <a:lnTo>
                      <a:pt x="5155" y="1220"/>
                    </a:lnTo>
                    <a:lnTo>
                      <a:pt x="5157" y="1220"/>
                    </a:lnTo>
                    <a:lnTo>
                      <a:pt x="5157" y="1223"/>
                    </a:lnTo>
                    <a:lnTo>
                      <a:pt x="5158" y="1223"/>
                    </a:lnTo>
                    <a:lnTo>
                      <a:pt x="5158" y="1226"/>
                    </a:lnTo>
                    <a:lnTo>
                      <a:pt x="5160" y="1226"/>
                    </a:lnTo>
                    <a:lnTo>
                      <a:pt x="5160" y="1230"/>
                    </a:lnTo>
                    <a:lnTo>
                      <a:pt x="5162" y="1230"/>
                    </a:lnTo>
                    <a:lnTo>
                      <a:pt x="5162" y="1233"/>
                    </a:lnTo>
                    <a:lnTo>
                      <a:pt x="5163" y="1233"/>
                    </a:lnTo>
                    <a:lnTo>
                      <a:pt x="5163" y="1236"/>
                    </a:lnTo>
                    <a:lnTo>
                      <a:pt x="5165" y="1236"/>
                    </a:lnTo>
                    <a:lnTo>
                      <a:pt x="5165" y="1241"/>
                    </a:lnTo>
                    <a:lnTo>
                      <a:pt x="5167" y="1241"/>
                    </a:lnTo>
                    <a:lnTo>
                      <a:pt x="5167" y="1245"/>
                    </a:lnTo>
                    <a:lnTo>
                      <a:pt x="5168" y="1245"/>
                    </a:lnTo>
                    <a:lnTo>
                      <a:pt x="5168" y="1248"/>
                    </a:lnTo>
                    <a:lnTo>
                      <a:pt x="5170" y="1248"/>
                    </a:lnTo>
                    <a:lnTo>
                      <a:pt x="5170" y="1253"/>
                    </a:lnTo>
                    <a:lnTo>
                      <a:pt x="5172" y="1253"/>
                    </a:lnTo>
                    <a:lnTo>
                      <a:pt x="5172" y="1256"/>
                    </a:lnTo>
                    <a:lnTo>
                      <a:pt x="5173" y="1256"/>
                    </a:lnTo>
                    <a:lnTo>
                      <a:pt x="5173" y="1260"/>
                    </a:lnTo>
                    <a:lnTo>
                      <a:pt x="5175" y="1260"/>
                    </a:lnTo>
                    <a:lnTo>
                      <a:pt x="5175" y="1263"/>
                    </a:lnTo>
                    <a:lnTo>
                      <a:pt x="5177" y="1263"/>
                    </a:lnTo>
                    <a:lnTo>
                      <a:pt x="5177" y="1268"/>
                    </a:lnTo>
                    <a:lnTo>
                      <a:pt x="5178" y="1268"/>
                    </a:lnTo>
                    <a:lnTo>
                      <a:pt x="5178" y="1271"/>
                    </a:lnTo>
                    <a:lnTo>
                      <a:pt x="5180" y="1271"/>
                    </a:lnTo>
                    <a:lnTo>
                      <a:pt x="5180" y="1275"/>
                    </a:lnTo>
                    <a:lnTo>
                      <a:pt x="5182" y="1275"/>
                    </a:lnTo>
                    <a:lnTo>
                      <a:pt x="5182" y="1278"/>
                    </a:lnTo>
                    <a:lnTo>
                      <a:pt x="5183" y="1278"/>
                    </a:lnTo>
                    <a:lnTo>
                      <a:pt x="5183" y="1283"/>
                    </a:lnTo>
                    <a:lnTo>
                      <a:pt x="5185" y="1283"/>
                    </a:lnTo>
                    <a:lnTo>
                      <a:pt x="5185" y="1286"/>
                    </a:lnTo>
                    <a:lnTo>
                      <a:pt x="5187" y="1286"/>
                    </a:lnTo>
                    <a:lnTo>
                      <a:pt x="5187" y="1290"/>
                    </a:lnTo>
                    <a:lnTo>
                      <a:pt x="5188" y="1290"/>
                    </a:lnTo>
                    <a:lnTo>
                      <a:pt x="5188" y="1293"/>
                    </a:lnTo>
                    <a:lnTo>
                      <a:pt x="5190" y="1293"/>
                    </a:lnTo>
                    <a:lnTo>
                      <a:pt x="5190" y="1298"/>
                    </a:lnTo>
                    <a:lnTo>
                      <a:pt x="5192" y="1298"/>
                    </a:lnTo>
                    <a:lnTo>
                      <a:pt x="5192" y="1301"/>
                    </a:lnTo>
                    <a:lnTo>
                      <a:pt x="5193" y="1301"/>
                    </a:lnTo>
                    <a:lnTo>
                      <a:pt x="5193" y="1305"/>
                    </a:lnTo>
                    <a:lnTo>
                      <a:pt x="5195" y="1305"/>
                    </a:lnTo>
                    <a:lnTo>
                      <a:pt x="5195" y="1310"/>
                    </a:lnTo>
                    <a:lnTo>
                      <a:pt x="5197" y="1310"/>
                    </a:lnTo>
                    <a:lnTo>
                      <a:pt x="5197" y="1313"/>
                    </a:lnTo>
                    <a:lnTo>
                      <a:pt x="5198" y="1313"/>
                    </a:lnTo>
                    <a:lnTo>
                      <a:pt x="5198" y="1316"/>
                    </a:lnTo>
                    <a:lnTo>
                      <a:pt x="5200" y="1316"/>
                    </a:lnTo>
                    <a:lnTo>
                      <a:pt x="5200" y="1320"/>
                    </a:lnTo>
                    <a:lnTo>
                      <a:pt x="5202" y="1320"/>
                    </a:lnTo>
                    <a:lnTo>
                      <a:pt x="5202" y="1325"/>
                    </a:lnTo>
                    <a:lnTo>
                      <a:pt x="5203" y="1325"/>
                    </a:lnTo>
                    <a:lnTo>
                      <a:pt x="5203" y="1328"/>
                    </a:lnTo>
                    <a:lnTo>
                      <a:pt x="5205" y="1328"/>
                    </a:lnTo>
                    <a:lnTo>
                      <a:pt x="5205" y="1331"/>
                    </a:lnTo>
                    <a:lnTo>
                      <a:pt x="5207" y="1331"/>
                    </a:lnTo>
                    <a:lnTo>
                      <a:pt x="5207" y="1336"/>
                    </a:lnTo>
                    <a:lnTo>
                      <a:pt x="5208" y="1336"/>
                    </a:lnTo>
                    <a:lnTo>
                      <a:pt x="5208" y="1340"/>
                    </a:lnTo>
                    <a:lnTo>
                      <a:pt x="5210" y="1340"/>
                    </a:lnTo>
                    <a:lnTo>
                      <a:pt x="5210" y="1345"/>
                    </a:lnTo>
                    <a:lnTo>
                      <a:pt x="5212" y="1345"/>
                    </a:lnTo>
                    <a:lnTo>
                      <a:pt x="5212" y="1350"/>
                    </a:lnTo>
                    <a:lnTo>
                      <a:pt x="5213" y="1350"/>
                    </a:lnTo>
                    <a:lnTo>
                      <a:pt x="5213" y="1353"/>
                    </a:lnTo>
                    <a:lnTo>
                      <a:pt x="5215" y="1353"/>
                    </a:lnTo>
                    <a:lnTo>
                      <a:pt x="5215" y="1358"/>
                    </a:lnTo>
                    <a:lnTo>
                      <a:pt x="5217" y="1358"/>
                    </a:lnTo>
                    <a:lnTo>
                      <a:pt x="5217" y="1363"/>
                    </a:lnTo>
                    <a:lnTo>
                      <a:pt x="5218" y="1363"/>
                    </a:lnTo>
                    <a:lnTo>
                      <a:pt x="5218" y="1366"/>
                    </a:lnTo>
                    <a:lnTo>
                      <a:pt x="5220" y="1366"/>
                    </a:lnTo>
                    <a:lnTo>
                      <a:pt x="5220" y="1371"/>
                    </a:lnTo>
                    <a:lnTo>
                      <a:pt x="5222" y="1371"/>
                    </a:lnTo>
                    <a:lnTo>
                      <a:pt x="5222" y="1376"/>
                    </a:lnTo>
                    <a:lnTo>
                      <a:pt x="5223" y="1376"/>
                    </a:lnTo>
                    <a:lnTo>
                      <a:pt x="5223" y="1380"/>
                    </a:lnTo>
                    <a:lnTo>
                      <a:pt x="5225" y="1380"/>
                    </a:lnTo>
                    <a:lnTo>
                      <a:pt x="5225" y="1385"/>
                    </a:lnTo>
                    <a:lnTo>
                      <a:pt x="5227" y="1385"/>
                    </a:lnTo>
                    <a:lnTo>
                      <a:pt x="5227" y="1390"/>
                    </a:lnTo>
                    <a:lnTo>
                      <a:pt x="5228" y="1390"/>
                    </a:lnTo>
                    <a:lnTo>
                      <a:pt x="5228" y="1393"/>
                    </a:lnTo>
                    <a:lnTo>
                      <a:pt x="5230" y="1393"/>
                    </a:lnTo>
                    <a:lnTo>
                      <a:pt x="5230" y="1398"/>
                    </a:lnTo>
                    <a:lnTo>
                      <a:pt x="5232" y="1398"/>
                    </a:lnTo>
                    <a:lnTo>
                      <a:pt x="5232" y="1403"/>
                    </a:lnTo>
                    <a:lnTo>
                      <a:pt x="5233" y="1403"/>
                    </a:lnTo>
                    <a:lnTo>
                      <a:pt x="5233" y="1406"/>
                    </a:lnTo>
                    <a:lnTo>
                      <a:pt x="5235" y="1406"/>
                    </a:lnTo>
                    <a:lnTo>
                      <a:pt x="5235" y="1411"/>
                    </a:lnTo>
                    <a:lnTo>
                      <a:pt x="5237" y="1411"/>
                    </a:lnTo>
                    <a:lnTo>
                      <a:pt x="5237" y="1416"/>
                    </a:lnTo>
                    <a:lnTo>
                      <a:pt x="5238" y="1416"/>
                    </a:lnTo>
                    <a:lnTo>
                      <a:pt x="5238" y="1420"/>
                    </a:lnTo>
                    <a:lnTo>
                      <a:pt x="5240" y="1420"/>
                    </a:lnTo>
                    <a:lnTo>
                      <a:pt x="5240" y="1425"/>
                    </a:lnTo>
                    <a:lnTo>
                      <a:pt x="5242" y="1425"/>
                    </a:lnTo>
                    <a:lnTo>
                      <a:pt x="5242" y="1430"/>
                    </a:lnTo>
                    <a:lnTo>
                      <a:pt x="5243" y="1430"/>
                    </a:lnTo>
                    <a:lnTo>
                      <a:pt x="5243" y="1433"/>
                    </a:lnTo>
                    <a:lnTo>
                      <a:pt x="5245" y="1433"/>
                    </a:lnTo>
                    <a:lnTo>
                      <a:pt x="5245" y="1438"/>
                    </a:lnTo>
                    <a:lnTo>
                      <a:pt x="5247" y="1438"/>
                    </a:lnTo>
                    <a:lnTo>
                      <a:pt x="5247" y="1443"/>
                    </a:lnTo>
                    <a:lnTo>
                      <a:pt x="5248" y="1443"/>
                    </a:lnTo>
                    <a:lnTo>
                      <a:pt x="5248" y="1448"/>
                    </a:lnTo>
                    <a:lnTo>
                      <a:pt x="5250" y="1448"/>
                    </a:lnTo>
                    <a:lnTo>
                      <a:pt x="5250" y="1453"/>
                    </a:lnTo>
                    <a:lnTo>
                      <a:pt x="5252" y="1453"/>
                    </a:lnTo>
                    <a:lnTo>
                      <a:pt x="5252" y="1458"/>
                    </a:lnTo>
                    <a:lnTo>
                      <a:pt x="5253" y="1458"/>
                    </a:lnTo>
                    <a:lnTo>
                      <a:pt x="5253" y="1463"/>
                    </a:lnTo>
                    <a:lnTo>
                      <a:pt x="5255" y="1463"/>
                    </a:lnTo>
                    <a:lnTo>
                      <a:pt x="5255" y="1468"/>
                    </a:lnTo>
                    <a:lnTo>
                      <a:pt x="5257" y="1468"/>
                    </a:lnTo>
                    <a:lnTo>
                      <a:pt x="5257" y="1473"/>
                    </a:lnTo>
                    <a:lnTo>
                      <a:pt x="5258" y="1473"/>
                    </a:lnTo>
                    <a:lnTo>
                      <a:pt x="5258" y="1478"/>
                    </a:lnTo>
                    <a:lnTo>
                      <a:pt x="5260" y="1478"/>
                    </a:lnTo>
                    <a:lnTo>
                      <a:pt x="5260" y="1485"/>
                    </a:lnTo>
                    <a:lnTo>
                      <a:pt x="5262" y="1485"/>
                    </a:lnTo>
                    <a:lnTo>
                      <a:pt x="5262" y="1490"/>
                    </a:lnTo>
                    <a:lnTo>
                      <a:pt x="5263" y="1490"/>
                    </a:lnTo>
                    <a:lnTo>
                      <a:pt x="5263" y="1495"/>
                    </a:lnTo>
                    <a:lnTo>
                      <a:pt x="5265" y="1495"/>
                    </a:lnTo>
                    <a:lnTo>
                      <a:pt x="5265" y="1500"/>
                    </a:lnTo>
                    <a:lnTo>
                      <a:pt x="5267" y="1500"/>
                    </a:lnTo>
                    <a:lnTo>
                      <a:pt x="5267" y="1506"/>
                    </a:lnTo>
                    <a:lnTo>
                      <a:pt x="5268" y="1506"/>
                    </a:lnTo>
                    <a:lnTo>
                      <a:pt x="5268" y="1511"/>
                    </a:lnTo>
                    <a:lnTo>
                      <a:pt x="5270" y="1511"/>
                    </a:lnTo>
                    <a:lnTo>
                      <a:pt x="5270" y="1516"/>
                    </a:lnTo>
                    <a:lnTo>
                      <a:pt x="5272" y="1516"/>
                    </a:lnTo>
                    <a:lnTo>
                      <a:pt x="5272" y="1521"/>
                    </a:lnTo>
                    <a:lnTo>
                      <a:pt x="5273" y="1521"/>
                    </a:lnTo>
                    <a:lnTo>
                      <a:pt x="5273" y="1526"/>
                    </a:lnTo>
                    <a:lnTo>
                      <a:pt x="5275" y="1526"/>
                    </a:lnTo>
                    <a:lnTo>
                      <a:pt x="5275" y="1533"/>
                    </a:lnTo>
                    <a:lnTo>
                      <a:pt x="5277" y="1533"/>
                    </a:lnTo>
                    <a:lnTo>
                      <a:pt x="5277" y="1538"/>
                    </a:lnTo>
                    <a:lnTo>
                      <a:pt x="5278" y="1538"/>
                    </a:lnTo>
                    <a:lnTo>
                      <a:pt x="5278" y="1543"/>
                    </a:lnTo>
                    <a:lnTo>
                      <a:pt x="5280" y="1543"/>
                    </a:lnTo>
                    <a:lnTo>
                      <a:pt x="5280" y="1548"/>
                    </a:lnTo>
                    <a:lnTo>
                      <a:pt x="5282" y="1548"/>
                    </a:lnTo>
                    <a:lnTo>
                      <a:pt x="5282" y="1553"/>
                    </a:lnTo>
                    <a:lnTo>
                      <a:pt x="5283" y="1553"/>
                    </a:lnTo>
                    <a:lnTo>
                      <a:pt x="5283" y="1560"/>
                    </a:lnTo>
                    <a:lnTo>
                      <a:pt x="5285" y="1560"/>
                    </a:lnTo>
                    <a:lnTo>
                      <a:pt x="5285" y="1565"/>
                    </a:lnTo>
                    <a:lnTo>
                      <a:pt x="5287" y="1565"/>
                    </a:lnTo>
                    <a:lnTo>
                      <a:pt x="5287" y="1571"/>
                    </a:lnTo>
                    <a:lnTo>
                      <a:pt x="5288" y="1571"/>
                    </a:lnTo>
                    <a:lnTo>
                      <a:pt x="5288" y="1578"/>
                    </a:lnTo>
                    <a:lnTo>
                      <a:pt x="5290" y="1578"/>
                    </a:lnTo>
                    <a:lnTo>
                      <a:pt x="5290" y="1585"/>
                    </a:lnTo>
                    <a:lnTo>
                      <a:pt x="5292" y="1585"/>
                    </a:lnTo>
                    <a:lnTo>
                      <a:pt x="5292" y="1591"/>
                    </a:lnTo>
                    <a:lnTo>
                      <a:pt x="5293" y="1591"/>
                    </a:lnTo>
                    <a:lnTo>
                      <a:pt x="5293" y="1598"/>
                    </a:lnTo>
                    <a:lnTo>
                      <a:pt x="5295" y="1598"/>
                    </a:lnTo>
                    <a:lnTo>
                      <a:pt x="5295" y="1605"/>
                    </a:lnTo>
                    <a:lnTo>
                      <a:pt x="5297" y="1605"/>
                    </a:lnTo>
                    <a:lnTo>
                      <a:pt x="5297" y="1611"/>
                    </a:lnTo>
                    <a:lnTo>
                      <a:pt x="5298" y="1611"/>
                    </a:lnTo>
                    <a:lnTo>
                      <a:pt x="5298" y="1618"/>
                    </a:lnTo>
                    <a:lnTo>
                      <a:pt x="5300" y="1618"/>
                    </a:lnTo>
                    <a:lnTo>
                      <a:pt x="5300" y="1625"/>
                    </a:lnTo>
                    <a:lnTo>
                      <a:pt x="5302" y="1625"/>
                    </a:lnTo>
                    <a:lnTo>
                      <a:pt x="5302" y="1631"/>
                    </a:lnTo>
                    <a:lnTo>
                      <a:pt x="5303" y="1631"/>
                    </a:lnTo>
                    <a:lnTo>
                      <a:pt x="5303" y="1638"/>
                    </a:lnTo>
                    <a:lnTo>
                      <a:pt x="5305" y="1638"/>
                    </a:lnTo>
                    <a:lnTo>
                      <a:pt x="5305" y="1645"/>
                    </a:lnTo>
                    <a:lnTo>
                      <a:pt x="5307" y="1645"/>
                    </a:lnTo>
                    <a:lnTo>
                      <a:pt x="5307" y="1651"/>
                    </a:lnTo>
                    <a:lnTo>
                      <a:pt x="5308" y="1651"/>
                    </a:lnTo>
                    <a:lnTo>
                      <a:pt x="5308" y="1658"/>
                    </a:lnTo>
                    <a:lnTo>
                      <a:pt x="5310" y="1658"/>
                    </a:lnTo>
                    <a:lnTo>
                      <a:pt x="5310" y="1665"/>
                    </a:lnTo>
                    <a:lnTo>
                      <a:pt x="5312" y="1665"/>
                    </a:lnTo>
                    <a:lnTo>
                      <a:pt x="5312" y="1671"/>
                    </a:lnTo>
                    <a:lnTo>
                      <a:pt x="5313" y="1671"/>
                    </a:lnTo>
                    <a:lnTo>
                      <a:pt x="5313" y="1678"/>
                    </a:lnTo>
                    <a:lnTo>
                      <a:pt x="5315" y="1678"/>
                    </a:lnTo>
                    <a:lnTo>
                      <a:pt x="5315" y="1686"/>
                    </a:lnTo>
                    <a:lnTo>
                      <a:pt x="5317" y="1686"/>
                    </a:lnTo>
                    <a:lnTo>
                      <a:pt x="5317" y="1695"/>
                    </a:lnTo>
                    <a:lnTo>
                      <a:pt x="5318" y="1695"/>
                    </a:lnTo>
                    <a:lnTo>
                      <a:pt x="5318" y="1703"/>
                    </a:lnTo>
                    <a:lnTo>
                      <a:pt x="5320" y="1703"/>
                    </a:lnTo>
                    <a:lnTo>
                      <a:pt x="5320" y="1711"/>
                    </a:lnTo>
                    <a:lnTo>
                      <a:pt x="5322" y="1711"/>
                    </a:lnTo>
                    <a:lnTo>
                      <a:pt x="5322" y="1720"/>
                    </a:lnTo>
                    <a:lnTo>
                      <a:pt x="5323" y="1720"/>
                    </a:lnTo>
                    <a:lnTo>
                      <a:pt x="5323" y="1728"/>
                    </a:lnTo>
                    <a:lnTo>
                      <a:pt x="5325" y="1728"/>
                    </a:lnTo>
                    <a:lnTo>
                      <a:pt x="5325" y="1736"/>
                    </a:lnTo>
                    <a:lnTo>
                      <a:pt x="5327" y="1736"/>
                    </a:lnTo>
                    <a:lnTo>
                      <a:pt x="5327" y="1745"/>
                    </a:lnTo>
                    <a:lnTo>
                      <a:pt x="5328" y="1745"/>
                    </a:lnTo>
                    <a:lnTo>
                      <a:pt x="5328" y="1753"/>
                    </a:lnTo>
                    <a:lnTo>
                      <a:pt x="5330" y="1753"/>
                    </a:lnTo>
                    <a:lnTo>
                      <a:pt x="5330" y="1763"/>
                    </a:lnTo>
                    <a:lnTo>
                      <a:pt x="5332" y="1763"/>
                    </a:lnTo>
                    <a:lnTo>
                      <a:pt x="5332" y="1771"/>
                    </a:lnTo>
                    <a:lnTo>
                      <a:pt x="5333" y="1771"/>
                    </a:lnTo>
                    <a:lnTo>
                      <a:pt x="5333" y="1781"/>
                    </a:lnTo>
                    <a:lnTo>
                      <a:pt x="5335" y="1781"/>
                    </a:lnTo>
                    <a:lnTo>
                      <a:pt x="5335" y="1791"/>
                    </a:lnTo>
                    <a:lnTo>
                      <a:pt x="5337" y="1791"/>
                    </a:lnTo>
                    <a:lnTo>
                      <a:pt x="5337" y="1801"/>
                    </a:lnTo>
                    <a:lnTo>
                      <a:pt x="5338" y="1801"/>
                    </a:lnTo>
                    <a:lnTo>
                      <a:pt x="5338" y="1811"/>
                    </a:lnTo>
                    <a:lnTo>
                      <a:pt x="5340" y="1811"/>
                    </a:lnTo>
                    <a:lnTo>
                      <a:pt x="5340" y="1823"/>
                    </a:lnTo>
                    <a:lnTo>
                      <a:pt x="5342" y="1823"/>
                    </a:lnTo>
                    <a:lnTo>
                      <a:pt x="5342" y="1836"/>
                    </a:lnTo>
                    <a:lnTo>
                      <a:pt x="5343" y="1836"/>
                    </a:lnTo>
                    <a:lnTo>
                      <a:pt x="5343" y="1850"/>
                    </a:lnTo>
                    <a:lnTo>
                      <a:pt x="5345" y="1850"/>
                    </a:lnTo>
                    <a:lnTo>
                      <a:pt x="5345" y="1863"/>
                    </a:lnTo>
                    <a:lnTo>
                      <a:pt x="5347" y="1863"/>
                    </a:lnTo>
                    <a:lnTo>
                      <a:pt x="5347" y="1875"/>
                    </a:lnTo>
                    <a:lnTo>
                      <a:pt x="5348" y="1875"/>
                    </a:lnTo>
                    <a:lnTo>
                      <a:pt x="5348" y="1888"/>
                    </a:lnTo>
                    <a:lnTo>
                      <a:pt x="5350" y="1888"/>
                    </a:lnTo>
                    <a:lnTo>
                      <a:pt x="5350" y="1901"/>
                    </a:lnTo>
                    <a:lnTo>
                      <a:pt x="5352" y="1901"/>
                    </a:lnTo>
                    <a:lnTo>
                      <a:pt x="5352" y="1915"/>
                    </a:lnTo>
                    <a:lnTo>
                      <a:pt x="5353" y="1915"/>
                    </a:lnTo>
                    <a:lnTo>
                      <a:pt x="5353" y="1930"/>
                    </a:lnTo>
                    <a:lnTo>
                      <a:pt x="5355" y="1930"/>
                    </a:lnTo>
                    <a:lnTo>
                      <a:pt x="5355" y="1933"/>
                    </a:lnTo>
                    <a:lnTo>
                      <a:pt x="5347" y="1933"/>
                    </a:lnTo>
                    <a:lnTo>
                      <a:pt x="5347" y="1935"/>
                    </a:lnTo>
                    <a:lnTo>
                      <a:pt x="5332" y="1935"/>
                    </a:lnTo>
                    <a:lnTo>
                      <a:pt x="5332" y="1936"/>
                    </a:lnTo>
                    <a:lnTo>
                      <a:pt x="5318" y="1936"/>
                    </a:lnTo>
                    <a:lnTo>
                      <a:pt x="5318" y="1938"/>
                    </a:lnTo>
                    <a:lnTo>
                      <a:pt x="5305" y="1938"/>
                    </a:lnTo>
                    <a:lnTo>
                      <a:pt x="5305" y="1940"/>
                    </a:lnTo>
                    <a:lnTo>
                      <a:pt x="5293" y="1940"/>
                    </a:lnTo>
                    <a:lnTo>
                      <a:pt x="5293" y="1941"/>
                    </a:lnTo>
                    <a:lnTo>
                      <a:pt x="5280" y="1941"/>
                    </a:lnTo>
                    <a:lnTo>
                      <a:pt x="5280" y="1943"/>
                    </a:lnTo>
                    <a:lnTo>
                      <a:pt x="5267" y="1943"/>
                    </a:lnTo>
                    <a:lnTo>
                      <a:pt x="5267" y="1945"/>
                    </a:lnTo>
                    <a:lnTo>
                      <a:pt x="5257" y="1945"/>
                    </a:lnTo>
                    <a:lnTo>
                      <a:pt x="5257" y="1946"/>
                    </a:lnTo>
                    <a:lnTo>
                      <a:pt x="5245" y="1946"/>
                    </a:lnTo>
                    <a:lnTo>
                      <a:pt x="5245" y="1948"/>
                    </a:lnTo>
                    <a:lnTo>
                      <a:pt x="5233" y="1948"/>
                    </a:lnTo>
                    <a:lnTo>
                      <a:pt x="5233" y="1950"/>
                    </a:lnTo>
                    <a:lnTo>
                      <a:pt x="5223" y="1950"/>
                    </a:lnTo>
                    <a:lnTo>
                      <a:pt x="5223" y="1951"/>
                    </a:lnTo>
                    <a:lnTo>
                      <a:pt x="5212" y="1951"/>
                    </a:lnTo>
                    <a:lnTo>
                      <a:pt x="5212" y="1953"/>
                    </a:lnTo>
                    <a:lnTo>
                      <a:pt x="5202" y="1953"/>
                    </a:lnTo>
                    <a:lnTo>
                      <a:pt x="5202" y="1955"/>
                    </a:lnTo>
                    <a:lnTo>
                      <a:pt x="5190" y="1955"/>
                    </a:lnTo>
                    <a:lnTo>
                      <a:pt x="5190" y="1956"/>
                    </a:lnTo>
                    <a:lnTo>
                      <a:pt x="5180" y="1956"/>
                    </a:lnTo>
                    <a:lnTo>
                      <a:pt x="5180" y="1958"/>
                    </a:lnTo>
                    <a:lnTo>
                      <a:pt x="5172" y="1958"/>
                    </a:lnTo>
                    <a:lnTo>
                      <a:pt x="5172" y="1960"/>
                    </a:lnTo>
                    <a:lnTo>
                      <a:pt x="5162" y="1960"/>
                    </a:lnTo>
                    <a:lnTo>
                      <a:pt x="5162" y="1961"/>
                    </a:lnTo>
                    <a:lnTo>
                      <a:pt x="5152" y="1961"/>
                    </a:lnTo>
                    <a:lnTo>
                      <a:pt x="5152" y="1963"/>
                    </a:lnTo>
                    <a:lnTo>
                      <a:pt x="5143" y="1963"/>
                    </a:lnTo>
                    <a:lnTo>
                      <a:pt x="5143" y="1965"/>
                    </a:lnTo>
                    <a:lnTo>
                      <a:pt x="5133" y="1965"/>
                    </a:lnTo>
                    <a:lnTo>
                      <a:pt x="5133" y="1966"/>
                    </a:lnTo>
                    <a:lnTo>
                      <a:pt x="5123" y="1966"/>
                    </a:lnTo>
                    <a:lnTo>
                      <a:pt x="5123" y="1968"/>
                    </a:lnTo>
                    <a:lnTo>
                      <a:pt x="5115" y="1968"/>
                    </a:lnTo>
                    <a:lnTo>
                      <a:pt x="5115" y="1970"/>
                    </a:lnTo>
                    <a:lnTo>
                      <a:pt x="5107" y="1970"/>
                    </a:lnTo>
                    <a:lnTo>
                      <a:pt x="5107" y="1971"/>
                    </a:lnTo>
                    <a:lnTo>
                      <a:pt x="5098" y="1971"/>
                    </a:lnTo>
                    <a:lnTo>
                      <a:pt x="5098" y="1973"/>
                    </a:lnTo>
                    <a:lnTo>
                      <a:pt x="5090" y="1973"/>
                    </a:lnTo>
                    <a:lnTo>
                      <a:pt x="5090" y="1975"/>
                    </a:lnTo>
                    <a:lnTo>
                      <a:pt x="5082" y="1975"/>
                    </a:lnTo>
                    <a:lnTo>
                      <a:pt x="5082" y="1976"/>
                    </a:lnTo>
                    <a:lnTo>
                      <a:pt x="5073" y="1976"/>
                    </a:lnTo>
                    <a:lnTo>
                      <a:pt x="5073" y="1978"/>
                    </a:lnTo>
                    <a:lnTo>
                      <a:pt x="5065" y="1978"/>
                    </a:lnTo>
                    <a:lnTo>
                      <a:pt x="5065" y="1980"/>
                    </a:lnTo>
                    <a:lnTo>
                      <a:pt x="5057" y="1980"/>
                    </a:lnTo>
                    <a:lnTo>
                      <a:pt x="5057" y="1981"/>
                    </a:lnTo>
                    <a:lnTo>
                      <a:pt x="5048" y="1981"/>
                    </a:lnTo>
                    <a:lnTo>
                      <a:pt x="5048" y="1983"/>
                    </a:lnTo>
                    <a:lnTo>
                      <a:pt x="5040" y="1983"/>
                    </a:lnTo>
                    <a:lnTo>
                      <a:pt x="5040" y="1985"/>
                    </a:lnTo>
                    <a:lnTo>
                      <a:pt x="5032" y="1985"/>
                    </a:lnTo>
                    <a:lnTo>
                      <a:pt x="5032" y="1986"/>
                    </a:lnTo>
                    <a:lnTo>
                      <a:pt x="5025" y="1986"/>
                    </a:lnTo>
                    <a:lnTo>
                      <a:pt x="5025" y="1988"/>
                    </a:lnTo>
                    <a:lnTo>
                      <a:pt x="5017" y="1988"/>
                    </a:lnTo>
                    <a:lnTo>
                      <a:pt x="5017" y="1990"/>
                    </a:lnTo>
                    <a:lnTo>
                      <a:pt x="5010" y="1990"/>
                    </a:lnTo>
                    <a:lnTo>
                      <a:pt x="5010" y="1991"/>
                    </a:lnTo>
                    <a:lnTo>
                      <a:pt x="5003" y="1991"/>
                    </a:lnTo>
                    <a:lnTo>
                      <a:pt x="5003" y="1993"/>
                    </a:lnTo>
                    <a:lnTo>
                      <a:pt x="4995" y="1993"/>
                    </a:lnTo>
                    <a:lnTo>
                      <a:pt x="4995" y="1995"/>
                    </a:lnTo>
                    <a:lnTo>
                      <a:pt x="4988" y="1995"/>
                    </a:lnTo>
                    <a:lnTo>
                      <a:pt x="4988" y="1996"/>
                    </a:lnTo>
                    <a:lnTo>
                      <a:pt x="4982" y="1996"/>
                    </a:lnTo>
                    <a:lnTo>
                      <a:pt x="4982" y="1998"/>
                    </a:lnTo>
                    <a:lnTo>
                      <a:pt x="4973" y="1998"/>
                    </a:lnTo>
                    <a:lnTo>
                      <a:pt x="4973" y="2000"/>
                    </a:lnTo>
                    <a:lnTo>
                      <a:pt x="4967" y="2000"/>
                    </a:lnTo>
                    <a:lnTo>
                      <a:pt x="4967" y="2001"/>
                    </a:lnTo>
                    <a:lnTo>
                      <a:pt x="4960" y="2001"/>
                    </a:lnTo>
                    <a:lnTo>
                      <a:pt x="4960" y="2003"/>
                    </a:lnTo>
                    <a:lnTo>
                      <a:pt x="4952" y="2003"/>
                    </a:lnTo>
                    <a:lnTo>
                      <a:pt x="4952" y="2005"/>
                    </a:lnTo>
                    <a:lnTo>
                      <a:pt x="4945" y="2005"/>
                    </a:lnTo>
                    <a:lnTo>
                      <a:pt x="4945" y="2006"/>
                    </a:lnTo>
                    <a:lnTo>
                      <a:pt x="4938" y="2006"/>
                    </a:lnTo>
                    <a:lnTo>
                      <a:pt x="4938" y="2008"/>
                    </a:lnTo>
                    <a:lnTo>
                      <a:pt x="4932" y="2008"/>
                    </a:lnTo>
                    <a:lnTo>
                      <a:pt x="4932" y="2010"/>
                    </a:lnTo>
                    <a:lnTo>
                      <a:pt x="4925" y="2010"/>
                    </a:lnTo>
                    <a:lnTo>
                      <a:pt x="4925" y="2011"/>
                    </a:lnTo>
                    <a:lnTo>
                      <a:pt x="4918" y="2011"/>
                    </a:lnTo>
                    <a:lnTo>
                      <a:pt x="4918" y="2013"/>
                    </a:lnTo>
                    <a:lnTo>
                      <a:pt x="4912" y="2013"/>
                    </a:lnTo>
                    <a:lnTo>
                      <a:pt x="4912" y="2015"/>
                    </a:lnTo>
                    <a:lnTo>
                      <a:pt x="4907" y="2015"/>
                    </a:lnTo>
                    <a:lnTo>
                      <a:pt x="4907" y="2016"/>
                    </a:lnTo>
                    <a:lnTo>
                      <a:pt x="4900" y="2016"/>
                    </a:lnTo>
                    <a:lnTo>
                      <a:pt x="4900" y="2018"/>
                    </a:lnTo>
                    <a:lnTo>
                      <a:pt x="4893" y="2018"/>
                    </a:lnTo>
                    <a:lnTo>
                      <a:pt x="4893" y="2020"/>
                    </a:lnTo>
                    <a:lnTo>
                      <a:pt x="4887" y="2020"/>
                    </a:lnTo>
                    <a:lnTo>
                      <a:pt x="4887" y="2021"/>
                    </a:lnTo>
                    <a:lnTo>
                      <a:pt x="4880" y="2021"/>
                    </a:lnTo>
                    <a:lnTo>
                      <a:pt x="4880" y="2023"/>
                    </a:lnTo>
                    <a:lnTo>
                      <a:pt x="4873" y="2023"/>
                    </a:lnTo>
                    <a:lnTo>
                      <a:pt x="4873" y="2025"/>
                    </a:lnTo>
                    <a:lnTo>
                      <a:pt x="4867" y="2025"/>
                    </a:lnTo>
                    <a:lnTo>
                      <a:pt x="4867" y="2026"/>
                    </a:lnTo>
                    <a:lnTo>
                      <a:pt x="4862" y="2026"/>
                    </a:lnTo>
                    <a:lnTo>
                      <a:pt x="4862" y="2028"/>
                    </a:lnTo>
                    <a:lnTo>
                      <a:pt x="4855" y="2028"/>
                    </a:lnTo>
                    <a:lnTo>
                      <a:pt x="4855" y="2030"/>
                    </a:lnTo>
                    <a:lnTo>
                      <a:pt x="4848" y="2030"/>
                    </a:lnTo>
                    <a:lnTo>
                      <a:pt x="4848" y="2031"/>
                    </a:lnTo>
                    <a:lnTo>
                      <a:pt x="4843" y="2031"/>
                    </a:lnTo>
                    <a:lnTo>
                      <a:pt x="4843" y="2033"/>
                    </a:lnTo>
                    <a:lnTo>
                      <a:pt x="4837" y="2033"/>
                    </a:lnTo>
                    <a:lnTo>
                      <a:pt x="4837" y="2035"/>
                    </a:lnTo>
                    <a:lnTo>
                      <a:pt x="4832" y="2035"/>
                    </a:lnTo>
                    <a:lnTo>
                      <a:pt x="4832" y="2036"/>
                    </a:lnTo>
                    <a:lnTo>
                      <a:pt x="4825" y="2036"/>
                    </a:lnTo>
                    <a:lnTo>
                      <a:pt x="4825" y="2038"/>
                    </a:lnTo>
                    <a:lnTo>
                      <a:pt x="4820" y="2038"/>
                    </a:lnTo>
                    <a:lnTo>
                      <a:pt x="4820" y="2040"/>
                    </a:lnTo>
                    <a:lnTo>
                      <a:pt x="4813" y="2040"/>
                    </a:lnTo>
                    <a:lnTo>
                      <a:pt x="4813" y="2041"/>
                    </a:lnTo>
                    <a:lnTo>
                      <a:pt x="4808" y="2041"/>
                    </a:lnTo>
                    <a:lnTo>
                      <a:pt x="4808" y="2043"/>
                    </a:lnTo>
                    <a:lnTo>
                      <a:pt x="4802" y="2043"/>
                    </a:lnTo>
                    <a:lnTo>
                      <a:pt x="4802" y="2045"/>
                    </a:lnTo>
                    <a:lnTo>
                      <a:pt x="4795" y="2045"/>
                    </a:lnTo>
                    <a:lnTo>
                      <a:pt x="4795" y="2046"/>
                    </a:lnTo>
                    <a:lnTo>
                      <a:pt x="4790" y="2046"/>
                    </a:lnTo>
                    <a:lnTo>
                      <a:pt x="4790" y="2048"/>
                    </a:lnTo>
                    <a:lnTo>
                      <a:pt x="4785" y="2048"/>
                    </a:lnTo>
                    <a:lnTo>
                      <a:pt x="4785" y="2050"/>
                    </a:lnTo>
                    <a:lnTo>
                      <a:pt x="4778" y="2050"/>
                    </a:lnTo>
                    <a:lnTo>
                      <a:pt x="4778" y="2051"/>
                    </a:lnTo>
                    <a:lnTo>
                      <a:pt x="4773" y="2051"/>
                    </a:lnTo>
                    <a:lnTo>
                      <a:pt x="4773" y="2053"/>
                    </a:lnTo>
                    <a:lnTo>
                      <a:pt x="4768" y="2053"/>
                    </a:lnTo>
                    <a:lnTo>
                      <a:pt x="4768" y="2055"/>
                    </a:lnTo>
                    <a:lnTo>
                      <a:pt x="4763" y="2055"/>
                    </a:lnTo>
                    <a:lnTo>
                      <a:pt x="4763" y="2056"/>
                    </a:lnTo>
                    <a:lnTo>
                      <a:pt x="4757" y="2056"/>
                    </a:lnTo>
                    <a:lnTo>
                      <a:pt x="4757" y="2058"/>
                    </a:lnTo>
                    <a:lnTo>
                      <a:pt x="4752" y="2058"/>
                    </a:lnTo>
                    <a:lnTo>
                      <a:pt x="4752" y="2060"/>
                    </a:lnTo>
                    <a:lnTo>
                      <a:pt x="4747" y="2060"/>
                    </a:lnTo>
                    <a:lnTo>
                      <a:pt x="4747" y="2061"/>
                    </a:lnTo>
                    <a:lnTo>
                      <a:pt x="4740" y="2061"/>
                    </a:lnTo>
                    <a:lnTo>
                      <a:pt x="4740" y="2063"/>
                    </a:lnTo>
                    <a:lnTo>
                      <a:pt x="4735" y="2063"/>
                    </a:lnTo>
                    <a:lnTo>
                      <a:pt x="4735" y="2065"/>
                    </a:lnTo>
                    <a:lnTo>
                      <a:pt x="4730" y="2065"/>
                    </a:lnTo>
                    <a:lnTo>
                      <a:pt x="4730" y="2066"/>
                    </a:lnTo>
                    <a:lnTo>
                      <a:pt x="4725" y="2066"/>
                    </a:lnTo>
                    <a:lnTo>
                      <a:pt x="4725" y="2068"/>
                    </a:lnTo>
                    <a:lnTo>
                      <a:pt x="4718" y="2068"/>
                    </a:lnTo>
                    <a:lnTo>
                      <a:pt x="4718" y="2070"/>
                    </a:lnTo>
                    <a:lnTo>
                      <a:pt x="4713" y="2070"/>
                    </a:lnTo>
                    <a:lnTo>
                      <a:pt x="4713" y="2071"/>
                    </a:lnTo>
                    <a:lnTo>
                      <a:pt x="4708" y="2071"/>
                    </a:lnTo>
                    <a:lnTo>
                      <a:pt x="4708" y="2073"/>
                    </a:lnTo>
                    <a:lnTo>
                      <a:pt x="4703" y="2073"/>
                    </a:lnTo>
                    <a:lnTo>
                      <a:pt x="4703" y="2075"/>
                    </a:lnTo>
                    <a:lnTo>
                      <a:pt x="4698" y="2075"/>
                    </a:lnTo>
                    <a:lnTo>
                      <a:pt x="4698" y="2076"/>
                    </a:lnTo>
                    <a:lnTo>
                      <a:pt x="4693" y="2076"/>
                    </a:lnTo>
                    <a:lnTo>
                      <a:pt x="4693" y="2078"/>
                    </a:lnTo>
                    <a:lnTo>
                      <a:pt x="4688" y="2078"/>
                    </a:lnTo>
                    <a:lnTo>
                      <a:pt x="4688" y="2080"/>
                    </a:lnTo>
                    <a:lnTo>
                      <a:pt x="4683" y="2080"/>
                    </a:lnTo>
                    <a:lnTo>
                      <a:pt x="4683" y="2081"/>
                    </a:lnTo>
                    <a:lnTo>
                      <a:pt x="4678" y="2081"/>
                    </a:lnTo>
                    <a:lnTo>
                      <a:pt x="4678" y="2083"/>
                    </a:lnTo>
                    <a:lnTo>
                      <a:pt x="4673" y="2083"/>
                    </a:lnTo>
                    <a:lnTo>
                      <a:pt x="4673" y="2085"/>
                    </a:lnTo>
                    <a:lnTo>
                      <a:pt x="4668" y="2085"/>
                    </a:lnTo>
                    <a:lnTo>
                      <a:pt x="4668" y="2086"/>
                    </a:lnTo>
                    <a:lnTo>
                      <a:pt x="4663" y="2086"/>
                    </a:lnTo>
                    <a:lnTo>
                      <a:pt x="4663" y="2088"/>
                    </a:lnTo>
                    <a:lnTo>
                      <a:pt x="4658" y="2088"/>
                    </a:lnTo>
                    <a:lnTo>
                      <a:pt x="4658" y="2090"/>
                    </a:lnTo>
                    <a:lnTo>
                      <a:pt x="4653" y="2090"/>
                    </a:lnTo>
                    <a:lnTo>
                      <a:pt x="4653" y="2091"/>
                    </a:lnTo>
                    <a:lnTo>
                      <a:pt x="4648" y="2091"/>
                    </a:lnTo>
                    <a:lnTo>
                      <a:pt x="4648" y="2093"/>
                    </a:lnTo>
                    <a:lnTo>
                      <a:pt x="4643" y="2093"/>
                    </a:lnTo>
                    <a:lnTo>
                      <a:pt x="4643" y="2095"/>
                    </a:lnTo>
                    <a:lnTo>
                      <a:pt x="4638" y="2095"/>
                    </a:lnTo>
                    <a:lnTo>
                      <a:pt x="4638" y="2096"/>
                    </a:lnTo>
                    <a:lnTo>
                      <a:pt x="4633" y="2096"/>
                    </a:lnTo>
                    <a:lnTo>
                      <a:pt x="4633" y="2098"/>
                    </a:lnTo>
                    <a:lnTo>
                      <a:pt x="4628" y="2098"/>
                    </a:lnTo>
                    <a:lnTo>
                      <a:pt x="4628" y="2100"/>
                    </a:lnTo>
                    <a:lnTo>
                      <a:pt x="4623" y="2100"/>
                    </a:lnTo>
                    <a:lnTo>
                      <a:pt x="4623" y="2101"/>
                    </a:lnTo>
                    <a:lnTo>
                      <a:pt x="4618" y="2101"/>
                    </a:lnTo>
                    <a:lnTo>
                      <a:pt x="4618" y="2103"/>
                    </a:lnTo>
                    <a:lnTo>
                      <a:pt x="4613" y="2103"/>
                    </a:lnTo>
                    <a:lnTo>
                      <a:pt x="4613" y="2105"/>
                    </a:lnTo>
                    <a:lnTo>
                      <a:pt x="4608" y="2105"/>
                    </a:lnTo>
                    <a:lnTo>
                      <a:pt x="4608" y="2106"/>
                    </a:lnTo>
                    <a:lnTo>
                      <a:pt x="4605" y="2106"/>
                    </a:lnTo>
                    <a:lnTo>
                      <a:pt x="4605" y="2108"/>
                    </a:lnTo>
                    <a:lnTo>
                      <a:pt x="4600" y="2108"/>
                    </a:lnTo>
                    <a:lnTo>
                      <a:pt x="4600" y="2110"/>
                    </a:lnTo>
                    <a:lnTo>
                      <a:pt x="4595" y="2110"/>
                    </a:lnTo>
                    <a:lnTo>
                      <a:pt x="4595" y="2111"/>
                    </a:lnTo>
                    <a:lnTo>
                      <a:pt x="4590" y="2111"/>
                    </a:lnTo>
                    <a:lnTo>
                      <a:pt x="4590" y="2113"/>
                    </a:lnTo>
                    <a:lnTo>
                      <a:pt x="4585" y="2113"/>
                    </a:lnTo>
                    <a:lnTo>
                      <a:pt x="4585" y="2115"/>
                    </a:lnTo>
                    <a:lnTo>
                      <a:pt x="4580" y="2115"/>
                    </a:lnTo>
                    <a:lnTo>
                      <a:pt x="4580" y="2116"/>
                    </a:lnTo>
                    <a:lnTo>
                      <a:pt x="4577" y="2116"/>
                    </a:lnTo>
                    <a:lnTo>
                      <a:pt x="4577" y="2118"/>
                    </a:lnTo>
                    <a:lnTo>
                      <a:pt x="4572" y="2118"/>
                    </a:lnTo>
                    <a:lnTo>
                      <a:pt x="4572" y="2120"/>
                    </a:lnTo>
                    <a:lnTo>
                      <a:pt x="4567" y="2120"/>
                    </a:lnTo>
                    <a:lnTo>
                      <a:pt x="4567" y="2121"/>
                    </a:lnTo>
                    <a:lnTo>
                      <a:pt x="4562" y="2121"/>
                    </a:lnTo>
                    <a:lnTo>
                      <a:pt x="4562" y="2123"/>
                    </a:lnTo>
                    <a:lnTo>
                      <a:pt x="4557" y="2123"/>
                    </a:lnTo>
                    <a:lnTo>
                      <a:pt x="4557" y="2125"/>
                    </a:lnTo>
                    <a:lnTo>
                      <a:pt x="4553" y="2125"/>
                    </a:lnTo>
                    <a:lnTo>
                      <a:pt x="4553" y="2126"/>
                    </a:lnTo>
                    <a:lnTo>
                      <a:pt x="4548" y="2126"/>
                    </a:lnTo>
                    <a:lnTo>
                      <a:pt x="4548" y="2128"/>
                    </a:lnTo>
                    <a:lnTo>
                      <a:pt x="4543" y="2128"/>
                    </a:lnTo>
                    <a:lnTo>
                      <a:pt x="4543" y="2130"/>
                    </a:lnTo>
                    <a:lnTo>
                      <a:pt x="4540" y="2130"/>
                    </a:lnTo>
                    <a:lnTo>
                      <a:pt x="4540" y="2131"/>
                    </a:lnTo>
                    <a:lnTo>
                      <a:pt x="4535" y="2131"/>
                    </a:lnTo>
                    <a:lnTo>
                      <a:pt x="4535" y="2133"/>
                    </a:lnTo>
                    <a:lnTo>
                      <a:pt x="4530" y="2133"/>
                    </a:lnTo>
                    <a:lnTo>
                      <a:pt x="4530" y="2135"/>
                    </a:lnTo>
                    <a:lnTo>
                      <a:pt x="4527" y="2135"/>
                    </a:lnTo>
                    <a:lnTo>
                      <a:pt x="4527" y="2136"/>
                    </a:lnTo>
                    <a:lnTo>
                      <a:pt x="4522" y="2136"/>
                    </a:lnTo>
                    <a:lnTo>
                      <a:pt x="4522" y="2138"/>
                    </a:lnTo>
                    <a:lnTo>
                      <a:pt x="4517" y="2138"/>
                    </a:lnTo>
                    <a:lnTo>
                      <a:pt x="4517" y="2140"/>
                    </a:lnTo>
                    <a:lnTo>
                      <a:pt x="4513" y="2140"/>
                    </a:lnTo>
                    <a:lnTo>
                      <a:pt x="4513" y="2141"/>
                    </a:lnTo>
                    <a:lnTo>
                      <a:pt x="4508" y="2141"/>
                    </a:lnTo>
                    <a:lnTo>
                      <a:pt x="4508" y="2143"/>
                    </a:lnTo>
                    <a:lnTo>
                      <a:pt x="4505" y="2143"/>
                    </a:lnTo>
                    <a:lnTo>
                      <a:pt x="4505" y="2145"/>
                    </a:lnTo>
                    <a:lnTo>
                      <a:pt x="4500" y="2145"/>
                    </a:lnTo>
                    <a:lnTo>
                      <a:pt x="4500" y="2146"/>
                    </a:lnTo>
                    <a:lnTo>
                      <a:pt x="4495" y="2146"/>
                    </a:lnTo>
                    <a:lnTo>
                      <a:pt x="4495" y="2148"/>
                    </a:lnTo>
                    <a:lnTo>
                      <a:pt x="4492" y="2148"/>
                    </a:lnTo>
                    <a:lnTo>
                      <a:pt x="4492" y="2150"/>
                    </a:lnTo>
                    <a:lnTo>
                      <a:pt x="4487" y="2150"/>
                    </a:lnTo>
                    <a:lnTo>
                      <a:pt x="4487" y="2151"/>
                    </a:lnTo>
                    <a:lnTo>
                      <a:pt x="4482" y="2151"/>
                    </a:lnTo>
                    <a:lnTo>
                      <a:pt x="4482" y="2153"/>
                    </a:lnTo>
                    <a:lnTo>
                      <a:pt x="4478" y="2153"/>
                    </a:lnTo>
                    <a:lnTo>
                      <a:pt x="4478" y="2155"/>
                    </a:lnTo>
                    <a:lnTo>
                      <a:pt x="4473" y="2155"/>
                    </a:lnTo>
                    <a:lnTo>
                      <a:pt x="4473" y="2156"/>
                    </a:lnTo>
                    <a:lnTo>
                      <a:pt x="4470" y="2156"/>
                    </a:lnTo>
                    <a:lnTo>
                      <a:pt x="4470" y="2158"/>
                    </a:lnTo>
                    <a:lnTo>
                      <a:pt x="4465" y="2158"/>
                    </a:lnTo>
                    <a:lnTo>
                      <a:pt x="4465" y="2160"/>
                    </a:lnTo>
                    <a:lnTo>
                      <a:pt x="4462" y="2160"/>
                    </a:lnTo>
                    <a:lnTo>
                      <a:pt x="4462" y="2161"/>
                    </a:lnTo>
                    <a:lnTo>
                      <a:pt x="4457" y="2161"/>
                    </a:lnTo>
                    <a:lnTo>
                      <a:pt x="4457" y="2163"/>
                    </a:lnTo>
                    <a:lnTo>
                      <a:pt x="4453" y="2163"/>
                    </a:lnTo>
                    <a:lnTo>
                      <a:pt x="4453" y="2165"/>
                    </a:lnTo>
                    <a:lnTo>
                      <a:pt x="4448" y="2165"/>
                    </a:lnTo>
                    <a:lnTo>
                      <a:pt x="4448" y="2166"/>
                    </a:lnTo>
                    <a:lnTo>
                      <a:pt x="4445" y="2166"/>
                    </a:lnTo>
                    <a:lnTo>
                      <a:pt x="4445" y="2168"/>
                    </a:lnTo>
                    <a:lnTo>
                      <a:pt x="4440" y="2168"/>
                    </a:lnTo>
                    <a:lnTo>
                      <a:pt x="4440" y="2170"/>
                    </a:lnTo>
                    <a:lnTo>
                      <a:pt x="4437" y="2170"/>
                    </a:lnTo>
                    <a:lnTo>
                      <a:pt x="4437" y="2171"/>
                    </a:lnTo>
                    <a:lnTo>
                      <a:pt x="4432" y="2171"/>
                    </a:lnTo>
                    <a:lnTo>
                      <a:pt x="4432" y="2173"/>
                    </a:lnTo>
                    <a:lnTo>
                      <a:pt x="4428" y="2173"/>
                    </a:lnTo>
                    <a:lnTo>
                      <a:pt x="4428" y="2175"/>
                    </a:lnTo>
                    <a:lnTo>
                      <a:pt x="4423" y="2175"/>
                    </a:lnTo>
                    <a:lnTo>
                      <a:pt x="4423" y="2176"/>
                    </a:lnTo>
                    <a:lnTo>
                      <a:pt x="4420" y="2176"/>
                    </a:lnTo>
                    <a:lnTo>
                      <a:pt x="4420" y="2178"/>
                    </a:lnTo>
                    <a:lnTo>
                      <a:pt x="4415" y="2178"/>
                    </a:lnTo>
                    <a:lnTo>
                      <a:pt x="4415" y="2180"/>
                    </a:lnTo>
                    <a:lnTo>
                      <a:pt x="4412" y="2180"/>
                    </a:lnTo>
                    <a:lnTo>
                      <a:pt x="4412" y="2181"/>
                    </a:lnTo>
                    <a:lnTo>
                      <a:pt x="4407" y="2181"/>
                    </a:lnTo>
                    <a:lnTo>
                      <a:pt x="4407" y="2183"/>
                    </a:lnTo>
                    <a:lnTo>
                      <a:pt x="4403" y="2183"/>
                    </a:lnTo>
                    <a:lnTo>
                      <a:pt x="4403" y="2185"/>
                    </a:lnTo>
                    <a:lnTo>
                      <a:pt x="4398" y="2185"/>
                    </a:lnTo>
                    <a:lnTo>
                      <a:pt x="4398" y="2186"/>
                    </a:lnTo>
                    <a:lnTo>
                      <a:pt x="4395" y="2186"/>
                    </a:lnTo>
                    <a:lnTo>
                      <a:pt x="4395" y="2188"/>
                    </a:lnTo>
                    <a:lnTo>
                      <a:pt x="4392" y="2188"/>
                    </a:lnTo>
                    <a:lnTo>
                      <a:pt x="4392" y="2190"/>
                    </a:lnTo>
                    <a:lnTo>
                      <a:pt x="4387" y="2190"/>
                    </a:lnTo>
                    <a:lnTo>
                      <a:pt x="4387" y="2191"/>
                    </a:lnTo>
                    <a:lnTo>
                      <a:pt x="4383" y="2191"/>
                    </a:lnTo>
                    <a:lnTo>
                      <a:pt x="4383" y="2193"/>
                    </a:lnTo>
                    <a:lnTo>
                      <a:pt x="4380" y="2193"/>
                    </a:lnTo>
                    <a:lnTo>
                      <a:pt x="4380" y="2195"/>
                    </a:lnTo>
                    <a:lnTo>
                      <a:pt x="4375" y="2195"/>
                    </a:lnTo>
                    <a:lnTo>
                      <a:pt x="4375" y="2196"/>
                    </a:lnTo>
                    <a:lnTo>
                      <a:pt x="4372" y="2196"/>
                    </a:lnTo>
                    <a:lnTo>
                      <a:pt x="4372" y="2198"/>
                    </a:lnTo>
                    <a:lnTo>
                      <a:pt x="4368" y="2198"/>
                    </a:lnTo>
                    <a:lnTo>
                      <a:pt x="4368" y="2200"/>
                    </a:lnTo>
                    <a:lnTo>
                      <a:pt x="4363" y="2200"/>
                    </a:lnTo>
                    <a:lnTo>
                      <a:pt x="4363" y="2201"/>
                    </a:lnTo>
                    <a:lnTo>
                      <a:pt x="4360" y="2201"/>
                    </a:lnTo>
                    <a:lnTo>
                      <a:pt x="4360" y="2203"/>
                    </a:lnTo>
                    <a:lnTo>
                      <a:pt x="4357" y="2203"/>
                    </a:lnTo>
                    <a:lnTo>
                      <a:pt x="4357" y="2205"/>
                    </a:lnTo>
                    <a:lnTo>
                      <a:pt x="4352" y="2205"/>
                    </a:lnTo>
                    <a:lnTo>
                      <a:pt x="4352" y="2206"/>
                    </a:lnTo>
                    <a:lnTo>
                      <a:pt x="4348" y="2206"/>
                    </a:lnTo>
                    <a:lnTo>
                      <a:pt x="4348" y="2208"/>
                    </a:lnTo>
                    <a:lnTo>
                      <a:pt x="4345" y="2208"/>
                    </a:lnTo>
                    <a:lnTo>
                      <a:pt x="4345" y="2210"/>
                    </a:lnTo>
                    <a:lnTo>
                      <a:pt x="4340" y="2210"/>
                    </a:lnTo>
                    <a:lnTo>
                      <a:pt x="4340" y="2211"/>
                    </a:lnTo>
                    <a:lnTo>
                      <a:pt x="4337" y="2211"/>
                    </a:lnTo>
                    <a:lnTo>
                      <a:pt x="4337" y="2213"/>
                    </a:lnTo>
                    <a:lnTo>
                      <a:pt x="4333" y="2213"/>
                    </a:lnTo>
                    <a:lnTo>
                      <a:pt x="4333" y="2215"/>
                    </a:lnTo>
                    <a:lnTo>
                      <a:pt x="4328" y="2215"/>
                    </a:lnTo>
                    <a:lnTo>
                      <a:pt x="4328" y="2216"/>
                    </a:lnTo>
                    <a:lnTo>
                      <a:pt x="4325" y="2216"/>
                    </a:lnTo>
                    <a:lnTo>
                      <a:pt x="4325" y="2218"/>
                    </a:lnTo>
                    <a:lnTo>
                      <a:pt x="4322" y="2218"/>
                    </a:lnTo>
                    <a:lnTo>
                      <a:pt x="4322" y="2220"/>
                    </a:lnTo>
                    <a:lnTo>
                      <a:pt x="4317" y="2220"/>
                    </a:lnTo>
                    <a:lnTo>
                      <a:pt x="4317" y="2221"/>
                    </a:lnTo>
                    <a:lnTo>
                      <a:pt x="4313" y="2221"/>
                    </a:lnTo>
                    <a:lnTo>
                      <a:pt x="4313" y="2223"/>
                    </a:lnTo>
                    <a:lnTo>
                      <a:pt x="4310" y="2223"/>
                    </a:lnTo>
                    <a:lnTo>
                      <a:pt x="4310" y="2225"/>
                    </a:lnTo>
                    <a:lnTo>
                      <a:pt x="4307" y="2225"/>
                    </a:lnTo>
                    <a:lnTo>
                      <a:pt x="4307" y="2226"/>
                    </a:lnTo>
                    <a:lnTo>
                      <a:pt x="4302" y="2226"/>
                    </a:lnTo>
                    <a:lnTo>
                      <a:pt x="4302" y="2228"/>
                    </a:lnTo>
                    <a:lnTo>
                      <a:pt x="4298" y="2228"/>
                    </a:lnTo>
                    <a:lnTo>
                      <a:pt x="4298" y="2230"/>
                    </a:lnTo>
                    <a:lnTo>
                      <a:pt x="4295" y="2230"/>
                    </a:lnTo>
                    <a:lnTo>
                      <a:pt x="4295" y="2231"/>
                    </a:lnTo>
                    <a:lnTo>
                      <a:pt x="4292" y="2231"/>
                    </a:lnTo>
                    <a:lnTo>
                      <a:pt x="4292" y="2233"/>
                    </a:lnTo>
                    <a:lnTo>
                      <a:pt x="4288" y="2233"/>
                    </a:lnTo>
                    <a:lnTo>
                      <a:pt x="4288" y="2235"/>
                    </a:lnTo>
                    <a:lnTo>
                      <a:pt x="4283" y="2235"/>
                    </a:lnTo>
                    <a:lnTo>
                      <a:pt x="4283" y="2236"/>
                    </a:lnTo>
                    <a:lnTo>
                      <a:pt x="4280" y="2236"/>
                    </a:lnTo>
                    <a:lnTo>
                      <a:pt x="4280" y="2238"/>
                    </a:lnTo>
                    <a:lnTo>
                      <a:pt x="4277" y="2238"/>
                    </a:lnTo>
                    <a:lnTo>
                      <a:pt x="4277" y="2240"/>
                    </a:lnTo>
                    <a:lnTo>
                      <a:pt x="4273" y="2240"/>
                    </a:lnTo>
                    <a:lnTo>
                      <a:pt x="4273" y="2241"/>
                    </a:lnTo>
                    <a:lnTo>
                      <a:pt x="4268" y="2241"/>
                    </a:lnTo>
                    <a:lnTo>
                      <a:pt x="4268" y="2243"/>
                    </a:lnTo>
                    <a:lnTo>
                      <a:pt x="4265" y="2243"/>
                    </a:lnTo>
                    <a:lnTo>
                      <a:pt x="4265" y="2245"/>
                    </a:lnTo>
                    <a:lnTo>
                      <a:pt x="4262" y="2245"/>
                    </a:lnTo>
                    <a:lnTo>
                      <a:pt x="4262" y="2246"/>
                    </a:lnTo>
                    <a:lnTo>
                      <a:pt x="4258" y="2246"/>
                    </a:lnTo>
                    <a:lnTo>
                      <a:pt x="4258" y="2248"/>
                    </a:lnTo>
                    <a:lnTo>
                      <a:pt x="4253" y="2248"/>
                    </a:lnTo>
                    <a:lnTo>
                      <a:pt x="4253" y="2250"/>
                    </a:lnTo>
                    <a:lnTo>
                      <a:pt x="4250" y="2250"/>
                    </a:lnTo>
                    <a:lnTo>
                      <a:pt x="4250" y="2251"/>
                    </a:lnTo>
                    <a:lnTo>
                      <a:pt x="4247" y="2251"/>
                    </a:lnTo>
                    <a:lnTo>
                      <a:pt x="4247" y="2253"/>
                    </a:lnTo>
                    <a:lnTo>
                      <a:pt x="4243" y="2253"/>
                    </a:lnTo>
                    <a:lnTo>
                      <a:pt x="4243" y="2255"/>
                    </a:lnTo>
                    <a:lnTo>
                      <a:pt x="4240" y="2255"/>
                    </a:lnTo>
                    <a:lnTo>
                      <a:pt x="4240" y="2256"/>
                    </a:lnTo>
                    <a:lnTo>
                      <a:pt x="4237" y="2256"/>
                    </a:lnTo>
                    <a:lnTo>
                      <a:pt x="4237" y="2258"/>
                    </a:lnTo>
                    <a:lnTo>
                      <a:pt x="4233" y="2258"/>
                    </a:lnTo>
                    <a:lnTo>
                      <a:pt x="4233" y="2260"/>
                    </a:lnTo>
                    <a:lnTo>
                      <a:pt x="4228" y="2260"/>
                    </a:lnTo>
                    <a:lnTo>
                      <a:pt x="4228" y="2261"/>
                    </a:lnTo>
                    <a:lnTo>
                      <a:pt x="4225" y="2261"/>
                    </a:lnTo>
                    <a:lnTo>
                      <a:pt x="4225" y="2263"/>
                    </a:lnTo>
                    <a:lnTo>
                      <a:pt x="4222" y="2263"/>
                    </a:lnTo>
                    <a:lnTo>
                      <a:pt x="4222" y="2265"/>
                    </a:lnTo>
                    <a:lnTo>
                      <a:pt x="4218" y="2265"/>
                    </a:lnTo>
                    <a:lnTo>
                      <a:pt x="4218" y="2266"/>
                    </a:lnTo>
                    <a:lnTo>
                      <a:pt x="4215" y="2266"/>
                    </a:lnTo>
                    <a:lnTo>
                      <a:pt x="4215" y="2268"/>
                    </a:lnTo>
                    <a:lnTo>
                      <a:pt x="4212" y="2268"/>
                    </a:lnTo>
                    <a:lnTo>
                      <a:pt x="4212" y="2270"/>
                    </a:lnTo>
                    <a:lnTo>
                      <a:pt x="4208" y="2270"/>
                    </a:lnTo>
                    <a:lnTo>
                      <a:pt x="4208" y="2271"/>
                    </a:lnTo>
                    <a:lnTo>
                      <a:pt x="4205" y="2271"/>
                    </a:lnTo>
                    <a:lnTo>
                      <a:pt x="4205" y="2273"/>
                    </a:lnTo>
                    <a:lnTo>
                      <a:pt x="4200" y="2273"/>
                    </a:lnTo>
                    <a:lnTo>
                      <a:pt x="4200" y="2275"/>
                    </a:lnTo>
                    <a:lnTo>
                      <a:pt x="4197" y="2275"/>
                    </a:lnTo>
                    <a:lnTo>
                      <a:pt x="4197" y="2276"/>
                    </a:lnTo>
                    <a:lnTo>
                      <a:pt x="4193" y="2276"/>
                    </a:lnTo>
                    <a:lnTo>
                      <a:pt x="4193" y="2278"/>
                    </a:lnTo>
                    <a:lnTo>
                      <a:pt x="4190" y="2278"/>
                    </a:lnTo>
                    <a:lnTo>
                      <a:pt x="4190" y="2280"/>
                    </a:lnTo>
                    <a:lnTo>
                      <a:pt x="4187" y="2280"/>
                    </a:lnTo>
                    <a:lnTo>
                      <a:pt x="4187" y="2281"/>
                    </a:lnTo>
                    <a:lnTo>
                      <a:pt x="4183" y="2281"/>
                    </a:lnTo>
                    <a:lnTo>
                      <a:pt x="4183" y="2283"/>
                    </a:lnTo>
                    <a:lnTo>
                      <a:pt x="4180" y="2283"/>
                    </a:lnTo>
                    <a:lnTo>
                      <a:pt x="4180" y="2285"/>
                    </a:lnTo>
                    <a:lnTo>
                      <a:pt x="4177" y="2285"/>
                    </a:lnTo>
                    <a:lnTo>
                      <a:pt x="4177" y="2286"/>
                    </a:lnTo>
                    <a:lnTo>
                      <a:pt x="4173" y="2286"/>
                    </a:lnTo>
                    <a:lnTo>
                      <a:pt x="4173" y="2288"/>
                    </a:lnTo>
                    <a:lnTo>
                      <a:pt x="4168" y="2288"/>
                    </a:lnTo>
                    <a:lnTo>
                      <a:pt x="4168" y="2290"/>
                    </a:lnTo>
                    <a:lnTo>
                      <a:pt x="4165" y="2290"/>
                    </a:lnTo>
                    <a:lnTo>
                      <a:pt x="4165" y="2291"/>
                    </a:lnTo>
                    <a:lnTo>
                      <a:pt x="4162" y="2291"/>
                    </a:lnTo>
                    <a:lnTo>
                      <a:pt x="4162" y="2293"/>
                    </a:lnTo>
                    <a:lnTo>
                      <a:pt x="4158" y="2293"/>
                    </a:lnTo>
                    <a:lnTo>
                      <a:pt x="4158" y="2295"/>
                    </a:lnTo>
                    <a:lnTo>
                      <a:pt x="4155" y="2295"/>
                    </a:lnTo>
                    <a:lnTo>
                      <a:pt x="4155" y="2296"/>
                    </a:lnTo>
                    <a:lnTo>
                      <a:pt x="4152" y="2296"/>
                    </a:lnTo>
                    <a:lnTo>
                      <a:pt x="4152" y="2298"/>
                    </a:lnTo>
                    <a:lnTo>
                      <a:pt x="4148" y="2298"/>
                    </a:lnTo>
                    <a:lnTo>
                      <a:pt x="4148" y="2300"/>
                    </a:lnTo>
                    <a:lnTo>
                      <a:pt x="4145" y="2300"/>
                    </a:lnTo>
                    <a:lnTo>
                      <a:pt x="4145" y="2301"/>
                    </a:lnTo>
                    <a:lnTo>
                      <a:pt x="4142" y="2301"/>
                    </a:lnTo>
                    <a:lnTo>
                      <a:pt x="4142" y="2303"/>
                    </a:lnTo>
                    <a:lnTo>
                      <a:pt x="4138" y="2303"/>
                    </a:lnTo>
                    <a:lnTo>
                      <a:pt x="4138" y="2305"/>
                    </a:lnTo>
                    <a:lnTo>
                      <a:pt x="4135" y="2305"/>
                    </a:lnTo>
                    <a:lnTo>
                      <a:pt x="4135" y="2306"/>
                    </a:lnTo>
                    <a:lnTo>
                      <a:pt x="4132" y="2306"/>
                    </a:lnTo>
                    <a:lnTo>
                      <a:pt x="4132" y="2308"/>
                    </a:lnTo>
                    <a:lnTo>
                      <a:pt x="4128" y="2308"/>
                    </a:lnTo>
                    <a:lnTo>
                      <a:pt x="4128" y="2310"/>
                    </a:lnTo>
                    <a:lnTo>
                      <a:pt x="4125" y="2310"/>
                    </a:lnTo>
                    <a:lnTo>
                      <a:pt x="4125" y="2311"/>
                    </a:lnTo>
                    <a:lnTo>
                      <a:pt x="4122" y="2311"/>
                    </a:lnTo>
                    <a:lnTo>
                      <a:pt x="4122" y="2313"/>
                    </a:lnTo>
                    <a:lnTo>
                      <a:pt x="4118" y="2313"/>
                    </a:lnTo>
                    <a:lnTo>
                      <a:pt x="4118" y="2315"/>
                    </a:lnTo>
                    <a:lnTo>
                      <a:pt x="4115" y="2315"/>
                    </a:lnTo>
                    <a:lnTo>
                      <a:pt x="4115" y="2316"/>
                    </a:lnTo>
                    <a:lnTo>
                      <a:pt x="4112" y="2316"/>
                    </a:lnTo>
                    <a:lnTo>
                      <a:pt x="4112" y="2318"/>
                    </a:lnTo>
                    <a:lnTo>
                      <a:pt x="4108" y="2318"/>
                    </a:lnTo>
                    <a:lnTo>
                      <a:pt x="4108" y="2320"/>
                    </a:lnTo>
                    <a:lnTo>
                      <a:pt x="4105" y="2320"/>
                    </a:lnTo>
                    <a:lnTo>
                      <a:pt x="4105" y="2321"/>
                    </a:lnTo>
                    <a:lnTo>
                      <a:pt x="4102" y="2321"/>
                    </a:lnTo>
                    <a:lnTo>
                      <a:pt x="4102" y="2323"/>
                    </a:lnTo>
                    <a:lnTo>
                      <a:pt x="4098" y="2323"/>
                    </a:lnTo>
                    <a:lnTo>
                      <a:pt x="4098" y="2325"/>
                    </a:lnTo>
                    <a:lnTo>
                      <a:pt x="4095" y="2325"/>
                    </a:lnTo>
                    <a:lnTo>
                      <a:pt x="4095" y="2326"/>
                    </a:lnTo>
                    <a:lnTo>
                      <a:pt x="4092" y="2326"/>
                    </a:lnTo>
                    <a:lnTo>
                      <a:pt x="4092" y="2328"/>
                    </a:lnTo>
                    <a:lnTo>
                      <a:pt x="4088" y="2328"/>
                    </a:lnTo>
                    <a:lnTo>
                      <a:pt x="4088" y="2330"/>
                    </a:lnTo>
                    <a:lnTo>
                      <a:pt x="4085" y="2330"/>
                    </a:lnTo>
                    <a:lnTo>
                      <a:pt x="4085" y="2331"/>
                    </a:lnTo>
                    <a:lnTo>
                      <a:pt x="4082" y="2331"/>
                    </a:lnTo>
                    <a:lnTo>
                      <a:pt x="4082" y="2333"/>
                    </a:lnTo>
                    <a:lnTo>
                      <a:pt x="4078" y="2333"/>
                    </a:lnTo>
                    <a:lnTo>
                      <a:pt x="4078" y="2335"/>
                    </a:lnTo>
                    <a:lnTo>
                      <a:pt x="4075" y="2335"/>
                    </a:lnTo>
                    <a:lnTo>
                      <a:pt x="4075" y="2336"/>
                    </a:lnTo>
                    <a:lnTo>
                      <a:pt x="4072" y="2336"/>
                    </a:lnTo>
                    <a:lnTo>
                      <a:pt x="4072" y="2338"/>
                    </a:lnTo>
                    <a:lnTo>
                      <a:pt x="4070" y="2338"/>
                    </a:lnTo>
                    <a:lnTo>
                      <a:pt x="4070" y="2340"/>
                    </a:lnTo>
                    <a:lnTo>
                      <a:pt x="4067" y="2340"/>
                    </a:lnTo>
                    <a:lnTo>
                      <a:pt x="4067" y="2341"/>
                    </a:lnTo>
                    <a:lnTo>
                      <a:pt x="4063" y="2341"/>
                    </a:lnTo>
                    <a:lnTo>
                      <a:pt x="4063" y="2343"/>
                    </a:lnTo>
                    <a:lnTo>
                      <a:pt x="4060" y="2343"/>
                    </a:lnTo>
                    <a:lnTo>
                      <a:pt x="4060" y="2345"/>
                    </a:lnTo>
                    <a:lnTo>
                      <a:pt x="4057" y="2345"/>
                    </a:lnTo>
                    <a:lnTo>
                      <a:pt x="4057" y="2346"/>
                    </a:lnTo>
                    <a:lnTo>
                      <a:pt x="4053" y="2346"/>
                    </a:lnTo>
                    <a:lnTo>
                      <a:pt x="4053" y="2348"/>
                    </a:lnTo>
                    <a:lnTo>
                      <a:pt x="4050" y="2348"/>
                    </a:lnTo>
                    <a:lnTo>
                      <a:pt x="4050" y="2350"/>
                    </a:lnTo>
                    <a:lnTo>
                      <a:pt x="4047" y="2350"/>
                    </a:lnTo>
                    <a:lnTo>
                      <a:pt x="4047" y="2351"/>
                    </a:lnTo>
                    <a:lnTo>
                      <a:pt x="4043" y="2351"/>
                    </a:lnTo>
                    <a:lnTo>
                      <a:pt x="4043" y="2353"/>
                    </a:lnTo>
                    <a:lnTo>
                      <a:pt x="4040" y="2353"/>
                    </a:lnTo>
                    <a:lnTo>
                      <a:pt x="4040" y="2355"/>
                    </a:lnTo>
                    <a:lnTo>
                      <a:pt x="4037" y="2355"/>
                    </a:lnTo>
                    <a:lnTo>
                      <a:pt x="4037" y="2356"/>
                    </a:lnTo>
                    <a:lnTo>
                      <a:pt x="4033" y="2356"/>
                    </a:lnTo>
                    <a:lnTo>
                      <a:pt x="4033" y="2358"/>
                    </a:lnTo>
                    <a:lnTo>
                      <a:pt x="4030" y="2358"/>
                    </a:lnTo>
                    <a:lnTo>
                      <a:pt x="4030" y="2360"/>
                    </a:lnTo>
                    <a:lnTo>
                      <a:pt x="4027" y="2360"/>
                    </a:lnTo>
                    <a:lnTo>
                      <a:pt x="4027" y="2361"/>
                    </a:lnTo>
                    <a:lnTo>
                      <a:pt x="4023" y="2361"/>
                    </a:lnTo>
                    <a:lnTo>
                      <a:pt x="4023" y="2363"/>
                    </a:lnTo>
                    <a:lnTo>
                      <a:pt x="4020" y="2363"/>
                    </a:lnTo>
                    <a:lnTo>
                      <a:pt x="4020" y="2365"/>
                    </a:lnTo>
                    <a:lnTo>
                      <a:pt x="4018" y="2365"/>
                    </a:lnTo>
                    <a:lnTo>
                      <a:pt x="4018" y="2366"/>
                    </a:lnTo>
                    <a:lnTo>
                      <a:pt x="4015" y="2366"/>
                    </a:lnTo>
                    <a:lnTo>
                      <a:pt x="4015" y="2368"/>
                    </a:lnTo>
                    <a:lnTo>
                      <a:pt x="4012" y="2368"/>
                    </a:lnTo>
                    <a:lnTo>
                      <a:pt x="4012" y="2370"/>
                    </a:lnTo>
                    <a:lnTo>
                      <a:pt x="4008" y="2370"/>
                    </a:lnTo>
                    <a:lnTo>
                      <a:pt x="4008" y="2371"/>
                    </a:lnTo>
                    <a:lnTo>
                      <a:pt x="4005" y="2371"/>
                    </a:lnTo>
                    <a:lnTo>
                      <a:pt x="4005" y="2373"/>
                    </a:lnTo>
                    <a:lnTo>
                      <a:pt x="4002" y="2373"/>
                    </a:lnTo>
                    <a:lnTo>
                      <a:pt x="4002" y="2375"/>
                    </a:lnTo>
                    <a:lnTo>
                      <a:pt x="3998" y="2375"/>
                    </a:lnTo>
                    <a:lnTo>
                      <a:pt x="3998" y="2376"/>
                    </a:lnTo>
                    <a:lnTo>
                      <a:pt x="3997" y="2376"/>
                    </a:lnTo>
                    <a:lnTo>
                      <a:pt x="3997" y="2378"/>
                    </a:lnTo>
                    <a:lnTo>
                      <a:pt x="3993" y="2378"/>
                    </a:lnTo>
                    <a:lnTo>
                      <a:pt x="3993" y="2380"/>
                    </a:lnTo>
                    <a:lnTo>
                      <a:pt x="3990" y="2380"/>
                    </a:lnTo>
                    <a:lnTo>
                      <a:pt x="3990" y="2381"/>
                    </a:lnTo>
                    <a:lnTo>
                      <a:pt x="3987" y="2381"/>
                    </a:lnTo>
                    <a:lnTo>
                      <a:pt x="3987" y="2383"/>
                    </a:lnTo>
                    <a:lnTo>
                      <a:pt x="3983" y="2383"/>
                    </a:lnTo>
                    <a:lnTo>
                      <a:pt x="3983" y="2385"/>
                    </a:lnTo>
                    <a:lnTo>
                      <a:pt x="3980" y="2385"/>
                    </a:lnTo>
                    <a:lnTo>
                      <a:pt x="3980" y="2386"/>
                    </a:lnTo>
                    <a:lnTo>
                      <a:pt x="3978" y="2386"/>
                    </a:lnTo>
                    <a:lnTo>
                      <a:pt x="3978" y="2388"/>
                    </a:lnTo>
                    <a:lnTo>
                      <a:pt x="3975" y="2388"/>
                    </a:lnTo>
                    <a:lnTo>
                      <a:pt x="3975" y="2390"/>
                    </a:lnTo>
                    <a:lnTo>
                      <a:pt x="3972" y="2390"/>
                    </a:lnTo>
                    <a:lnTo>
                      <a:pt x="3972" y="2391"/>
                    </a:lnTo>
                    <a:lnTo>
                      <a:pt x="3968" y="2391"/>
                    </a:lnTo>
                    <a:lnTo>
                      <a:pt x="3968" y="2393"/>
                    </a:lnTo>
                    <a:lnTo>
                      <a:pt x="3965" y="2393"/>
                    </a:lnTo>
                    <a:lnTo>
                      <a:pt x="3965" y="2395"/>
                    </a:lnTo>
                    <a:lnTo>
                      <a:pt x="3962" y="2395"/>
                    </a:lnTo>
                    <a:lnTo>
                      <a:pt x="3962" y="2396"/>
                    </a:lnTo>
                    <a:lnTo>
                      <a:pt x="3958" y="2396"/>
                    </a:lnTo>
                    <a:lnTo>
                      <a:pt x="3958" y="2398"/>
                    </a:lnTo>
                    <a:lnTo>
                      <a:pt x="3957" y="2398"/>
                    </a:lnTo>
                    <a:lnTo>
                      <a:pt x="3957" y="2400"/>
                    </a:lnTo>
                    <a:lnTo>
                      <a:pt x="3953" y="2400"/>
                    </a:lnTo>
                    <a:lnTo>
                      <a:pt x="3953" y="2401"/>
                    </a:lnTo>
                    <a:lnTo>
                      <a:pt x="3950" y="2401"/>
                    </a:lnTo>
                    <a:lnTo>
                      <a:pt x="3950" y="2403"/>
                    </a:lnTo>
                    <a:lnTo>
                      <a:pt x="3947" y="2403"/>
                    </a:lnTo>
                    <a:lnTo>
                      <a:pt x="3947" y="2405"/>
                    </a:lnTo>
                    <a:lnTo>
                      <a:pt x="3943" y="2405"/>
                    </a:lnTo>
                    <a:lnTo>
                      <a:pt x="3943" y="2406"/>
                    </a:lnTo>
                    <a:lnTo>
                      <a:pt x="3940" y="2406"/>
                    </a:lnTo>
                    <a:lnTo>
                      <a:pt x="3940" y="2408"/>
                    </a:lnTo>
                    <a:lnTo>
                      <a:pt x="3938" y="2408"/>
                    </a:lnTo>
                    <a:lnTo>
                      <a:pt x="3938" y="2410"/>
                    </a:lnTo>
                    <a:lnTo>
                      <a:pt x="3935" y="2410"/>
                    </a:lnTo>
                    <a:lnTo>
                      <a:pt x="3935" y="2411"/>
                    </a:lnTo>
                    <a:lnTo>
                      <a:pt x="3932" y="2411"/>
                    </a:lnTo>
                    <a:lnTo>
                      <a:pt x="3932" y="2413"/>
                    </a:lnTo>
                    <a:lnTo>
                      <a:pt x="3928" y="2413"/>
                    </a:lnTo>
                    <a:lnTo>
                      <a:pt x="3928" y="2415"/>
                    </a:lnTo>
                    <a:lnTo>
                      <a:pt x="3925" y="2415"/>
                    </a:lnTo>
                    <a:lnTo>
                      <a:pt x="3925" y="2416"/>
                    </a:lnTo>
                    <a:lnTo>
                      <a:pt x="3923" y="2416"/>
                    </a:lnTo>
                    <a:lnTo>
                      <a:pt x="3923" y="2418"/>
                    </a:lnTo>
                    <a:lnTo>
                      <a:pt x="3920" y="2418"/>
                    </a:lnTo>
                    <a:lnTo>
                      <a:pt x="3920" y="2420"/>
                    </a:lnTo>
                    <a:lnTo>
                      <a:pt x="3917" y="2420"/>
                    </a:lnTo>
                    <a:lnTo>
                      <a:pt x="3917" y="2421"/>
                    </a:lnTo>
                    <a:lnTo>
                      <a:pt x="3913" y="2421"/>
                    </a:lnTo>
                    <a:lnTo>
                      <a:pt x="3913" y="2423"/>
                    </a:lnTo>
                    <a:lnTo>
                      <a:pt x="3912" y="2423"/>
                    </a:lnTo>
                    <a:lnTo>
                      <a:pt x="3912" y="2425"/>
                    </a:lnTo>
                    <a:lnTo>
                      <a:pt x="3908" y="2425"/>
                    </a:lnTo>
                    <a:lnTo>
                      <a:pt x="3908" y="2426"/>
                    </a:lnTo>
                    <a:lnTo>
                      <a:pt x="3905" y="2426"/>
                    </a:lnTo>
                    <a:lnTo>
                      <a:pt x="3905" y="2428"/>
                    </a:lnTo>
                    <a:lnTo>
                      <a:pt x="3902" y="2428"/>
                    </a:lnTo>
                    <a:lnTo>
                      <a:pt x="3902" y="2430"/>
                    </a:lnTo>
                    <a:lnTo>
                      <a:pt x="3898" y="2430"/>
                    </a:lnTo>
                    <a:lnTo>
                      <a:pt x="3898" y="2431"/>
                    </a:lnTo>
                    <a:lnTo>
                      <a:pt x="3897" y="2431"/>
                    </a:lnTo>
                    <a:lnTo>
                      <a:pt x="3897" y="2433"/>
                    </a:lnTo>
                    <a:lnTo>
                      <a:pt x="3893" y="2433"/>
                    </a:lnTo>
                    <a:lnTo>
                      <a:pt x="3893" y="2435"/>
                    </a:lnTo>
                    <a:lnTo>
                      <a:pt x="3890" y="2435"/>
                    </a:lnTo>
                    <a:lnTo>
                      <a:pt x="3890" y="2436"/>
                    </a:lnTo>
                    <a:lnTo>
                      <a:pt x="3887" y="2436"/>
                    </a:lnTo>
                    <a:lnTo>
                      <a:pt x="3887" y="2438"/>
                    </a:lnTo>
                    <a:lnTo>
                      <a:pt x="3883" y="2438"/>
                    </a:lnTo>
                    <a:lnTo>
                      <a:pt x="3883" y="2440"/>
                    </a:lnTo>
                    <a:lnTo>
                      <a:pt x="3882" y="2440"/>
                    </a:lnTo>
                    <a:lnTo>
                      <a:pt x="3882" y="2441"/>
                    </a:lnTo>
                    <a:lnTo>
                      <a:pt x="3878" y="2441"/>
                    </a:lnTo>
                    <a:lnTo>
                      <a:pt x="3878" y="2443"/>
                    </a:lnTo>
                    <a:lnTo>
                      <a:pt x="3875" y="2443"/>
                    </a:lnTo>
                    <a:lnTo>
                      <a:pt x="3875" y="2445"/>
                    </a:lnTo>
                    <a:lnTo>
                      <a:pt x="3872" y="2445"/>
                    </a:lnTo>
                    <a:lnTo>
                      <a:pt x="3872" y="2446"/>
                    </a:lnTo>
                    <a:lnTo>
                      <a:pt x="3870" y="2446"/>
                    </a:lnTo>
                    <a:lnTo>
                      <a:pt x="3870" y="2448"/>
                    </a:lnTo>
                    <a:lnTo>
                      <a:pt x="3867" y="2448"/>
                    </a:lnTo>
                    <a:lnTo>
                      <a:pt x="3867" y="2450"/>
                    </a:lnTo>
                    <a:lnTo>
                      <a:pt x="3863" y="2450"/>
                    </a:lnTo>
                    <a:lnTo>
                      <a:pt x="3863" y="2451"/>
                    </a:lnTo>
                    <a:lnTo>
                      <a:pt x="3862" y="2451"/>
                    </a:lnTo>
                    <a:lnTo>
                      <a:pt x="3862" y="2453"/>
                    </a:lnTo>
                    <a:lnTo>
                      <a:pt x="3858" y="2453"/>
                    </a:lnTo>
                    <a:lnTo>
                      <a:pt x="3858" y="2455"/>
                    </a:lnTo>
                    <a:lnTo>
                      <a:pt x="3855" y="2455"/>
                    </a:lnTo>
                    <a:lnTo>
                      <a:pt x="3855" y="2456"/>
                    </a:lnTo>
                    <a:lnTo>
                      <a:pt x="3852" y="2456"/>
                    </a:lnTo>
                    <a:lnTo>
                      <a:pt x="3852" y="2458"/>
                    </a:lnTo>
                    <a:lnTo>
                      <a:pt x="3850" y="2458"/>
                    </a:lnTo>
                    <a:lnTo>
                      <a:pt x="3850" y="2460"/>
                    </a:lnTo>
                    <a:lnTo>
                      <a:pt x="3847" y="2460"/>
                    </a:lnTo>
                    <a:lnTo>
                      <a:pt x="3847" y="2461"/>
                    </a:lnTo>
                    <a:lnTo>
                      <a:pt x="3843" y="2461"/>
                    </a:lnTo>
                    <a:lnTo>
                      <a:pt x="3843" y="2463"/>
                    </a:lnTo>
                    <a:lnTo>
                      <a:pt x="3840" y="2463"/>
                    </a:lnTo>
                    <a:lnTo>
                      <a:pt x="3840" y="2465"/>
                    </a:lnTo>
                    <a:lnTo>
                      <a:pt x="3838" y="2465"/>
                    </a:lnTo>
                    <a:lnTo>
                      <a:pt x="3838" y="2466"/>
                    </a:lnTo>
                    <a:lnTo>
                      <a:pt x="3835" y="2466"/>
                    </a:lnTo>
                    <a:lnTo>
                      <a:pt x="3835" y="2468"/>
                    </a:lnTo>
                    <a:lnTo>
                      <a:pt x="3832" y="2468"/>
                    </a:lnTo>
                    <a:lnTo>
                      <a:pt x="3832" y="2470"/>
                    </a:lnTo>
                    <a:lnTo>
                      <a:pt x="3830" y="2470"/>
                    </a:lnTo>
                    <a:lnTo>
                      <a:pt x="3830" y="2471"/>
                    </a:lnTo>
                    <a:lnTo>
                      <a:pt x="3827" y="2471"/>
                    </a:lnTo>
                    <a:lnTo>
                      <a:pt x="3827" y="2473"/>
                    </a:lnTo>
                    <a:lnTo>
                      <a:pt x="3823" y="2473"/>
                    </a:lnTo>
                    <a:lnTo>
                      <a:pt x="3823" y="2475"/>
                    </a:lnTo>
                    <a:lnTo>
                      <a:pt x="3820" y="2475"/>
                    </a:lnTo>
                    <a:lnTo>
                      <a:pt x="3820" y="2476"/>
                    </a:lnTo>
                    <a:lnTo>
                      <a:pt x="3818" y="2476"/>
                    </a:lnTo>
                    <a:lnTo>
                      <a:pt x="3818" y="2478"/>
                    </a:lnTo>
                    <a:lnTo>
                      <a:pt x="3815" y="2478"/>
                    </a:lnTo>
                    <a:lnTo>
                      <a:pt x="3815" y="2480"/>
                    </a:lnTo>
                    <a:lnTo>
                      <a:pt x="3812" y="2480"/>
                    </a:lnTo>
                    <a:lnTo>
                      <a:pt x="3812" y="2481"/>
                    </a:lnTo>
                    <a:lnTo>
                      <a:pt x="3810" y="2481"/>
                    </a:lnTo>
                    <a:lnTo>
                      <a:pt x="3810" y="2483"/>
                    </a:lnTo>
                    <a:lnTo>
                      <a:pt x="3807" y="2483"/>
                    </a:lnTo>
                    <a:lnTo>
                      <a:pt x="3807" y="2485"/>
                    </a:lnTo>
                    <a:lnTo>
                      <a:pt x="3803" y="2485"/>
                    </a:lnTo>
                    <a:lnTo>
                      <a:pt x="3803" y="2486"/>
                    </a:lnTo>
                    <a:lnTo>
                      <a:pt x="3800" y="2486"/>
                    </a:lnTo>
                    <a:lnTo>
                      <a:pt x="3800" y="2488"/>
                    </a:lnTo>
                    <a:lnTo>
                      <a:pt x="3798" y="2488"/>
                    </a:lnTo>
                    <a:lnTo>
                      <a:pt x="3798" y="2490"/>
                    </a:lnTo>
                    <a:lnTo>
                      <a:pt x="3795" y="2490"/>
                    </a:lnTo>
                    <a:lnTo>
                      <a:pt x="3795" y="2491"/>
                    </a:lnTo>
                    <a:lnTo>
                      <a:pt x="3792" y="2491"/>
                    </a:lnTo>
                    <a:lnTo>
                      <a:pt x="3792" y="2493"/>
                    </a:lnTo>
                    <a:lnTo>
                      <a:pt x="3790" y="2493"/>
                    </a:lnTo>
                    <a:lnTo>
                      <a:pt x="3790" y="2495"/>
                    </a:lnTo>
                    <a:lnTo>
                      <a:pt x="3787" y="2495"/>
                    </a:lnTo>
                    <a:lnTo>
                      <a:pt x="3787" y="2496"/>
                    </a:lnTo>
                    <a:lnTo>
                      <a:pt x="3783" y="2496"/>
                    </a:lnTo>
                    <a:lnTo>
                      <a:pt x="3783" y="2498"/>
                    </a:lnTo>
                    <a:lnTo>
                      <a:pt x="3782" y="2498"/>
                    </a:lnTo>
                    <a:lnTo>
                      <a:pt x="3782" y="2500"/>
                    </a:lnTo>
                    <a:lnTo>
                      <a:pt x="3778" y="2500"/>
                    </a:lnTo>
                    <a:lnTo>
                      <a:pt x="3778" y="2501"/>
                    </a:lnTo>
                    <a:lnTo>
                      <a:pt x="3777" y="2501"/>
                    </a:lnTo>
                    <a:lnTo>
                      <a:pt x="3777" y="2503"/>
                    </a:lnTo>
                    <a:lnTo>
                      <a:pt x="3773" y="2503"/>
                    </a:lnTo>
                    <a:lnTo>
                      <a:pt x="3773" y="2505"/>
                    </a:lnTo>
                    <a:lnTo>
                      <a:pt x="3770" y="2505"/>
                    </a:lnTo>
                    <a:lnTo>
                      <a:pt x="3770" y="2506"/>
                    </a:lnTo>
                    <a:lnTo>
                      <a:pt x="3768" y="2506"/>
                    </a:lnTo>
                    <a:lnTo>
                      <a:pt x="3768" y="2508"/>
                    </a:lnTo>
                    <a:lnTo>
                      <a:pt x="3765" y="2508"/>
                    </a:lnTo>
                    <a:lnTo>
                      <a:pt x="3765" y="2510"/>
                    </a:lnTo>
                    <a:lnTo>
                      <a:pt x="3762" y="2510"/>
                    </a:lnTo>
                    <a:lnTo>
                      <a:pt x="3762" y="2511"/>
                    </a:lnTo>
                    <a:lnTo>
                      <a:pt x="3760" y="2511"/>
                    </a:lnTo>
                    <a:lnTo>
                      <a:pt x="3760" y="2513"/>
                    </a:lnTo>
                    <a:lnTo>
                      <a:pt x="3757" y="2513"/>
                    </a:lnTo>
                    <a:lnTo>
                      <a:pt x="3757" y="2515"/>
                    </a:lnTo>
                    <a:lnTo>
                      <a:pt x="3753" y="2515"/>
                    </a:lnTo>
                    <a:lnTo>
                      <a:pt x="3753" y="2516"/>
                    </a:lnTo>
                    <a:lnTo>
                      <a:pt x="3752" y="2516"/>
                    </a:lnTo>
                    <a:lnTo>
                      <a:pt x="3752" y="2518"/>
                    </a:lnTo>
                    <a:lnTo>
                      <a:pt x="3748" y="2518"/>
                    </a:lnTo>
                    <a:lnTo>
                      <a:pt x="3748" y="2520"/>
                    </a:lnTo>
                    <a:lnTo>
                      <a:pt x="3745" y="2520"/>
                    </a:lnTo>
                    <a:lnTo>
                      <a:pt x="3745" y="2521"/>
                    </a:lnTo>
                    <a:lnTo>
                      <a:pt x="3743" y="2521"/>
                    </a:lnTo>
                    <a:lnTo>
                      <a:pt x="3743" y="2523"/>
                    </a:lnTo>
                    <a:lnTo>
                      <a:pt x="3740" y="2523"/>
                    </a:lnTo>
                    <a:lnTo>
                      <a:pt x="3740" y="2525"/>
                    </a:lnTo>
                    <a:lnTo>
                      <a:pt x="3737" y="2525"/>
                    </a:lnTo>
                    <a:lnTo>
                      <a:pt x="3737" y="2526"/>
                    </a:lnTo>
                    <a:lnTo>
                      <a:pt x="3735" y="2526"/>
                    </a:lnTo>
                    <a:lnTo>
                      <a:pt x="3735" y="2528"/>
                    </a:lnTo>
                    <a:lnTo>
                      <a:pt x="3732" y="2528"/>
                    </a:lnTo>
                    <a:lnTo>
                      <a:pt x="3732" y="2530"/>
                    </a:lnTo>
                    <a:lnTo>
                      <a:pt x="3728" y="2530"/>
                    </a:lnTo>
                    <a:lnTo>
                      <a:pt x="3728" y="2531"/>
                    </a:lnTo>
                    <a:lnTo>
                      <a:pt x="3727" y="2531"/>
                    </a:lnTo>
                    <a:lnTo>
                      <a:pt x="3727" y="2533"/>
                    </a:lnTo>
                    <a:lnTo>
                      <a:pt x="3723" y="2533"/>
                    </a:lnTo>
                    <a:lnTo>
                      <a:pt x="3723" y="2535"/>
                    </a:lnTo>
                    <a:lnTo>
                      <a:pt x="3722" y="2535"/>
                    </a:lnTo>
                    <a:lnTo>
                      <a:pt x="3722" y="2536"/>
                    </a:lnTo>
                    <a:lnTo>
                      <a:pt x="3718" y="2536"/>
                    </a:lnTo>
                    <a:lnTo>
                      <a:pt x="3718" y="2538"/>
                    </a:lnTo>
                    <a:lnTo>
                      <a:pt x="3715" y="2538"/>
                    </a:lnTo>
                    <a:lnTo>
                      <a:pt x="3715" y="2540"/>
                    </a:lnTo>
                    <a:lnTo>
                      <a:pt x="3713" y="2540"/>
                    </a:lnTo>
                    <a:lnTo>
                      <a:pt x="3713" y="2541"/>
                    </a:lnTo>
                    <a:lnTo>
                      <a:pt x="3710" y="2541"/>
                    </a:lnTo>
                    <a:lnTo>
                      <a:pt x="3710" y="2543"/>
                    </a:lnTo>
                    <a:lnTo>
                      <a:pt x="3708" y="2543"/>
                    </a:lnTo>
                    <a:lnTo>
                      <a:pt x="3708" y="2545"/>
                    </a:lnTo>
                    <a:lnTo>
                      <a:pt x="3705" y="2545"/>
                    </a:lnTo>
                    <a:lnTo>
                      <a:pt x="3705" y="2546"/>
                    </a:lnTo>
                    <a:lnTo>
                      <a:pt x="3702" y="2546"/>
                    </a:lnTo>
                    <a:lnTo>
                      <a:pt x="3702" y="2548"/>
                    </a:lnTo>
                    <a:lnTo>
                      <a:pt x="3700" y="2548"/>
                    </a:lnTo>
                    <a:lnTo>
                      <a:pt x="3700" y="2550"/>
                    </a:lnTo>
                    <a:lnTo>
                      <a:pt x="3697" y="2550"/>
                    </a:lnTo>
                    <a:lnTo>
                      <a:pt x="3697" y="2551"/>
                    </a:lnTo>
                    <a:lnTo>
                      <a:pt x="3693" y="2551"/>
                    </a:lnTo>
                    <a:lnTo>
                      <a:pt x="3693" y="2553"/>
                    </a:lnTo>
                    <a:lnTo>
                      <a:pt x="3692" y="2553"/>
                    </a:lnTo>
                    <a:lnTo>
                      <a:pt x="3692" y="2555"/>
                    </a:lnTo>
                    <a:lnTo>
                      <a:pt x="3688" y="2555"/>
                    </a:lnTo>
                    <a:lnTo>
                      <a:pt x="3688" y="2556"/>
                    </a:lnTo>
                    <a:lnTo>
                      <a:pt x="3687" y="2556"/>
                    </a:lnTo>
                    <a:lnTo>
                      <a:pt x="3687" y="2558"/>
                    </a:lnTo>
                    <a:lnTo>
                      <a:pt x="3683" y="2558"/>
                    </a:lnTo>
                    <a:lnTo>
                      <a:pt x="3683" y="2560"/>
                    </a:lnTo>
                    <a:lnTo>
                      <a:pt x="3680" y="2560"/>
                    </a:lnTo>
                    <a:lnTo>
                      <a:pt x="3680" y="2561"/>
                    </a:lnTo>
                    <a:lnTo>
                      <a:pt x="3678" y="2561"/>
                    </a:lnTo>
                    <a:lnTo>
                      <a:pt x="3678" y="2563"/>
                    </a:lnTo>
                    <a:lnTo>
                      <a:pt x="3675" y="2563"/>
                    </a:lnTo>
                    <a:lnTo>
                      <a:pt x="3675" y="2565"/>
                    </a:lnTo>
                    <a:lnTo>
                      <a:pt x="3673" y="2565"/>
                    </a:lnTo>
                    <a:lnTo>
                      <a:pt x="3673" y="2566"/>
                    </a:lnTo>
                    <a:lnTo>
                      <a:pt x="3670" y="2566"/>
                    </a:lnTo>
                    <a:lnTo>
                      <a:pt x="3670" y="2568"/>
                    </a:lnTo>
                    <a:lnTo>
                      <a:pt x="3667" y="2568"/>
                    </a:lnTo>
                    <a:lnTo>
                      <a:pt x="3667" y="2570"/>
                    </a:lnTo>
                    <a:lnTo>
                      <a:pt x="3665" y="2570"/>
                    </a:lnTo>
                    <a:lnTo>
                      <a:pt x="3665" y="2571"/>
                    </a:lnTo>
                    <a:lnTo>
                      <a:pt x="3662" y="2571"/>
                    </a:lnTo>
                    <a:lnTo>
                      <a:pt x="3662" y="2573"/>
                    </a:lnTo>
                    <a:lnTo>
                      <a:pt x="3660" y="2573"/>
                    </a:lnTo>
                    <a:lnTo>
                      <a:pt x="3660" y="2575"/>
                    </a:lnTo>
                    <a:lnTo>
                      <a:pt x="3657" y="2575"/>
                    </a:lnTo>
                    <a:lnTo>
                      <a:pt x="3657" y="2576"/>
                    </a:lnTo>
                    <a:lnTo>
                      <a:pt x="3655" y="2576"/>
                    </a:lnTo>
                    <a:lnTo>
                      <a:pt x="3655" y="2578"/>
                    </a:lnTo>
                    <a:lnTo>
                      <a:pt x="3652" y="2578"/>
                    </a:lnTo>
                    <a:lnTo>
                      <a:pt x="3652" y="2580"/>
                    </a:lnTo>
                    <a:lnTo>
                      <a:pt x="3648" y="2580"/>
                    </a:lnTo>
                    <a:lnTo>
                      <a:pt x="3648" y="2581"/>
                    </a:lnTo>
                    <a:lnTo>
                      <a:pt x="3647" y="2581"/>
                    </a:lnTo>
                    <a:lnTo>
                      <a:pt x="3647" y="2583"/>
                    </a:lnTo>
                    <a:lnTo>
                      <a:pt x="3643" y="2583"/>
                    </a:lnTo>
                    <a:lnTo>
                      <a:pt x="3643" y="2585"/>
                    </a:lnTo>
                    <a:lnTo>
                      <a:pt x="3642" y="2585"/>
                    </a:lnTo>
                    <a:lnTo>
                      <a:pt x="3642" y="2586"/>
                    </a:lnTo>
                    <a:lnTo>
                      <a:pt x="3638" y="2586"/>
                    </a:lnTo>
                    <a:lnTo>
                      <a:pt x="3638" y="2588"/>
                    </a:lnTo>
                    <a:lnTo>
                      <a:pt x="3637" y="2588"/>
                    </a:lnTo>
                    <a:lnTo>
                      <a:pt x="3637" y="2590"/>
                    </a:lnTo>
                    <a:lnTo>
                      <a:pt x="3633" y="2590"/>
                    </a:lnTo>
                    <a:lnTo>
                      <a:pt x="3633" y="2591"/>
                    </a:lnTo>
                    <a:lnTo>
                      <a:pt x="3632" y="2591"/>
                    </a:lnTo>
                    <a:lnTo>
                      <a:pt x="3632" y="2593"/>
                    </a:lnTo>
                    <a:lnTo>
                      <a:pt x="3628" y="2593"/>
                    </a:lnTo>
                    <a:lnTo>
                      <a:pt x="3628" y="2595"/>
                    </a:lnTo>
                    <a:lnTo>
                      <a:pt x="3625" y="2595"/>
                    </a:lnTo>
                    <a:lnTo>
                      <a:pt x="3625" y="2596"/>
                    </a:lnTo>
                    <a:lnTo>
                      <a:pt x="3623" y="2596"/>
                    </a:lnTo>
                    <a:lnTo>
                      <a:pt x="3623" y="2598"/>
                    </a:lnTo>
                    <a:lnTo>
                      <a:pt x="3620" y="2598"/>
                    </a:lnTo>
                    <a:lnTo>
                      <a:pt x="3620" y="2600"/>
                    </a:lnTo>
                    <a:lnTo>
                      <a:pt x="3618" y="2600"/>
                    </a:lnTo>
                    <a:lnTo>
                      <a:pt x="3618" y="2601"/>
                    </a:lnTo>
                    <a:lnTo>
                      <a:pt x="3615" y="2601"/>
                    </a:lnTo>
                    <a:lnTo>
                      <a:pt x="3615" y="2603"/>
                    </a:lnTo>
                    <a:lnTo>
                      <a:pt x="3613" y="2603"/>
                    </a:lnTo>
                    <a:lnTo>
                      <a:pt x="3613" y="2605"/>
                    </a:lnTo>
                    <a:lnTo>
                      <a:pt x="3610" y="2605"/>
                    </a:lnTo>
                    <a:lnTo>
                      <a:pt x="3610" y="2606"/>
                    </a:lnTo>
                    <a:lnTo>
                      <a:pt x="3608" y="2606"/>
                    </a:lnTo>
                    <a:lnTo>
                      <a:pt x="3608" y="2608"/>
                    </a:lnTo>
                    <a:lnTo>
                      <a:pt x="3605" y="2608"/>
                    </a:lnTo>
                    <a:lnTo>
                      <a:pt x="3605" y="2610"/>
                    </a:lnTo>
                    <a:lnTo>
                      <a:pt x="3603" y="2610"/>
                    </a:lnTo>
                    <a:lnTo>
                      <a:pt x="3603" y="2611"/>
                    </a:lnTo>
                    <a:lnTo>
                      <a:pt x="3600" y="2611"/>
                    </a:lnTo>
                    <a:lnTo>
                      <a:pt x="3600" y="2613"/>
                    </a:lnTo>
                    <a:lnTo>
                      <a:pt x="3597" y="2613"/>
                    </a:lnTo>
                    <a:lnTo>
                      <a:pt x="3597" y="2615"/>
                    </a:lnTo>
                    <a:lnTo>
                      <a:pt x="3595" y="2615"/>
                    </a:lnTo>
                    <a:lnTo>
                      <a:pt x="3595" y="2616"/>
                    </a:lnTo>
                    <a:lnTo>
                      <a:pt x="3592" y="2616"/>
                    </a:lnTo>
                    <a:lnTo>
                      <a:pt x="3592" y="2618"/>
                    </a:lnTo>
                    <a:lnTo>
                      <a:pt x="3590" y="2618"/>
                    </a:lnTo>
                    <a:lnTo>
                      <a:pt x="3590" y="2620"/>
                    </a:lnTo>
                    <a:lnTo>
                      <a:pt x="3587" y="2620"/>
                    </a:lnTo>
                    <a:lnTo>
                      <a:pt x="3587" y="2621"/>
                    </a:lnTo>
                    <a:lnTo>
                      <a:pt x="3585" y="2621"/>
                    </a:lnTo>
                    <a:lnTo>
                      <a:pt x="3585" y="2623"/>
                    </a:lnTo>
                    <a:lnTo>
                      <a:pt x="3582" y="2623"/>
                    </a:lnTo>
                    <a:lnTo>
                      <a:pt x="3582" y="2625"/>
                    </a:lnTo>
                    <a:lnTo>
                      <a:pt x="3580" y="2625"/>
                    </a:lnTo>
                    <a:lnTo>
                      <a:pt x="3580" y="2626"/>
                    </a:lnTo>
                    <a:lnTo>
                      <a:pt x="3577" y="2626"/>
                    </a:lnTo>
                    <a:lnTo>
                      <a:pt x="3577" y="2628"/>
                    </a:lnTo>
                    <a:lnTo>
                      <a:pt x="3575" y="2628"/>
                    </a:lnTo>
                    <a:lnTo>
                      <a:pt x="3575" y="2630"/>
                    </a:lnTo>
                    <a:lnTo>
                      <a:pt x="3572" y="2630"/>
                    </a:lnTo>
                    <a:lnTo>
                      <a:pt x="3572" y="2631"/>
                    </a:lnTo>
                    <a:lnTo>
                      <a:pt x="3570" y="2631"/>
                    </a:lnTo>
                    <a:lnTo>
                      <a:pt x="3570" y="2633"/>
                    </a:lnTo>
                    <a:lnTo>
                      <a:pt x="3567" y="2633"/>
                    </a:lnTo>
                    <a:lnTo>
                      <a:pt x="3567" y="2635"/>
                    </a:lnTo>
                    <a:lnTo>
                      <a:pt x="3565" y="2635"/>
                    </a:lnTo>
                    <a:lnTo>
                      <a:pt x="3565" y="2636"/>
                    </a:lnTo>
                    <a:lnTo>
                      <a:pt x="3562" y="2636"/>
                    </a:lnTo>
                    <a:lnTo>
                      <a:pt x="3562" y="2638"/>
                    </a:lnTo>
                    <a:lnTo>
                      <a:pt x="3560" y="2638"/>
                    </a:lnTo>
                    <a:lnTo>
                      <a:pt x="3560" y="2640"/>
                    </a:lnTo>
                    <a:lnTo>
                      <a:pt x="3557" y="2640"/>
                    </a:lnTo>
                    <a:lnTo>
                      <a:pt x="3557" y="2641"/>
                    </a:lnTo>
                    <a:lnTo>
                      <a:pt x="3555" y="2641"/>
                    </a:lnTo>
                    <a:lnTo>
                      <a:pt x="3555" y="2643"/>
                    </a:lnTo>
                    <a:lnTo>
                      <a:pt x="3552" y="2643"/>
                    </a:lnTo>
                    <a:lnTo>
                      <a:pt x="3552" y="2645"/>
                    </a:lnTo>
                    <a:lnTo>
                      <a:pt x="3550" y="2645"/>
                    </a:lnTo>
                    <a:lnTo>
                      <a:pt x="3550" y="2646"/>
                    </a:lnTo>
                    <a:lnTo>
                      <a:pt x="3547" y="2646"/>
                    </a:lnTo>
                    <a:lnTo>
                      <a:pt x="3547" y="2648"/>
                    </a:lnTo>
                    <a:lnTo>
                      <a:pt x="3545" y="2648"/>
                    </a:lnTo>
                    <a:lnTo>
                      <a:pt x="3545" y="2650"/>
                    </a:lnTo>
                    <a:lnTo>
                      <a:pt x="3542" y="2650"/>
                    </a:lnTo>
                    <a:lnTo>
                      <a:pt x="3542" y="2651"/>
                    </a:lnTo>
                    <a:lnTo>
                      <a:pt x="3540" y="2651"/>
                    </a:lnTo>
                    <a:lnTo>
                      <a:pt x="3540" y="2653"/>
                    </a:lnTo>
                    <a:lnTo>
                      <a:pt x="3537" y="2653"/>
                    </a:lnTo>
                    <a:lnTo>
                      <a:pt x="3537" y="2655"/>
                    </a:lnTo>
                    <a:lnTo>
                      <a:pt x="3535" y="2655"/>
                    </a:lnTo>
                    <a:lnTo>
                      <a:pt x="3535" y="2656"/>
                    </a:lnTo>
                    <a:lnTo>
                      <a:pt x="3532" y="2656"/>
                    </a:lnTo>
                    <a:lnTo>
                      <a:pt x="3532" y="2658"/>
                    </a:lnTo>
                    <a:lnTo>
                      <a:pt x="3530" y="2658"/>
                    </a:lnTo>
                    <a:lnTo>
                      <a:pt x="3530" y="2660"/>
                    </a:lnTo>
                    <a:lnTo>
                      <a:pt x="3527" y="2660"/>
                    </a:lnTo>
                    <a:lnTo>
                      <a:pt x="3527" y="2661"/>
                    </a:lnTo>
                    <a:lnTo>
                      <a:pt x="3525" y="2661"/>
                    </a:lnTo>
                    <a:lnTo>
                      <a:pt x="3525" y="2663"/>
                    </a:lnTo>
                    <a:lnTo>
                      <a:pt x="3522" y="2663"/>
                    </a:lnTo>
                    <a:lnTo>
                      <a:pt x="3522" y="2665"/>
                    </a:lnTo>
                    <a:lnTo>
                      <a:pt x="3520" y="2665"/>
                    </a:lnTo>
                    <a:lnTo>
                      <a:pt x="3520" y="2666"/>
                    </a:lnTo>
                    <a:lnTo>
                      <a:pt x="3517" y="2666"/>
                    </a:lnTo>
                    <a:lnTo>
                      <a:pt x="3517" y="2668"/>
                    </a:lnTo>
                    <a:lnTo>
                      <a:pt x="3515" y="2668"/>
                    </a:lnTo>
                    <a:lnTo>
                      <a:pt x="3515" y="2670"/>
                    </a:lnTo>
                    <a:lnTo>
                      <a:pt x="3512" y="2670"/>
                    </a:lnTo>
                    <a:lnTo>
                      <a:pt x="3512" y="2671"/>
                    </a:lnTo>
                    <a:lnTo>
                      <a:pt x="3510" y="2671"/>
                    </a:lnTo>
                    <a:lnTo>
                      <a:pt x="3510" y="2673"/>
                    </a:lnTo>
                    <a:lnTo>
                      <a:pt x="3507" y="2673"/>
                    </a:lnTo>
                    <a:lnTo>
                      <a:pt x="3507" y="2675"/>
                    </a:lnTo>
                    <a:lnTo>
                      <a:pt x="3505" y="2675"/>
                    </a:lnTo>
                    <a:lnTo>
                      <a:pt x="3505" y="2676"/>
                    </a:lnTo>
                    <a:lnTo>
                      <a:pt x="3502" y="2676"/>
                    </a:lnTo>
                    <a:lnTo>
                      <a:pt x="3502" y="2678"/>
                    </a:lnTo>
                    <a:lnTo>
                      <a:pt x="3500" y="2678"/>
                    </a:lnTo>
                    <a:lnTo>
                      <a:pt x="3500" y="2680"/>
                    </a:lnTo>
                    <a:lnTo>
                      <a:pt x="3497" y="2680"/>
                    </a:lnTo>
                    <a:lnTo>
                      <a:pt x="3497" y="2681"/>
                    </a:lnTo>
                    <a:lnTo>
                      <a:pt x="3495" y="2681"/>
                    </a:lnTo>
                    <a:lnTo>
                      <a:pt x="3495" y="2683"/>
                    </a:lnTo>
                    <a:lnTo>
                      <a:pt x="3492" y="2683"/>
                    </a:lnTo>
                    <a:lnTo>
                      <a:pt x="3492" y="2685"/>
                    </a:lnTo>
                    <a:lnTo>
                      <a:pt x="3490" y="2685"/>
                    </a:lnTo>
                    <a:lnTo>
                      <a:pt x="3490" y="2686"/>
                    </a:lnTo>
                    <a:lnTo>
                      <a:pt x="3488" y="2686"/>
                    </a:lnTo>
                    <a:lnTo>
                      <a:pt x="3488" y="2688"/>
                    </a:lnTo>
                    <a:lnTo>
                      <a:pt x="3485" y="2688"/>
                    </a:lnTo>
                    <a:lnTo>
                      <a:pt x="3485" y="2690"/>
                    </a:lnTo>
                    <a:lnTo>
                      <a:pt x="3483" y="2690"/>
                    </a:lnTo>
                    <a:lnTo>
                      <a:pt x="3483" y="2691"/>
                    </a:lnTo>
                    <a:lnTo>
                      <a:pt x="3480" y="2691"/>
                    </a:lnTo>
                    <a:lnTo>
                      <a:pt x="3480" y="2693"/>
                    </a:lnTo>
                    <a:lnTo>
                      <a:pt x="3478" y="2693"/>
                    </a:lnTo>
                    <a:lnTo>
                      <a:pt x="3478" y="2695"/>
                    </a:lnTo>
                    <a:lnTo>
                      <a:pt x="3475" y="2695"/>
                    </a:lnTo>
                    <a:lnTo>
                      <a:pt x="3475" y="2696"/>
                    </a:lnTo>
                    <a:lnTo>
                      <a:pt x="3473" y="2696"/>
                    </a:lnTo>
                    <a:lnTo>
                      <a:pt x="3473" y="2698"/>
                    </a:lnTo>
                    <a:lnTo>
                      <a:pt x="3470" y="2698"/>
                    </a:lnTo>
                    <a:lnTo>
                      <a:pt x="3470" y="2700"/>
                    </a:lnTo>
                    <a:lnTo>
                      <a:pt x="3468" y="2700"/>
                    </a:lnTo>
                    <a:lnTo>
                      <a:pt x="3468" y="2701"/>
                    </a:lnTo>
                    <a:lnTo>
                      <a:pt x="3465" y="2701"/>
                    </a:lnTo>
                    <a:lnTo>
                      <a:pt x="3465" y="2703"/>
                    </a:lnTo>
                    <a:lnTo>
                      <a:pt x="3463" y="2703"/>
                    </a:lnTo>
                    <a:lnTo>
                      <a:pt x="3463" y="2705"/>
                    </a:lnTo>
                    <a:lnTo>
                      <a:pt x="3462" y="2705"/>
                    </a:lnTo>
                    <a:lnTo>
                      <a:pt x="3462" y="2706"/>
                    </a:lnTo>
                    <a:lnTo>
                      <a:pt x="3458" y="2706"/>
                    </a:lnTo>
                    <a:lnTo>
                      <a:pt x="3458" y="2708"/>
                    </a:lnTo>
                    <a:lnTo>
                      <a:pt x="3457" y="2708"/>
                    </a:lnTo>
                    <a:lnTo>
                      <a:pt x="3457" y="2710"/>
                    </a:lnTo>
                    <a:lnTo>
                      <a:pt x="3453" y="2710"/>
                    </a:lnTo>
                    <a:lnTo>
                      <a:pt x="3453" y="2711"/>
                    </a:lnTo>
                    <a:lnTo>
                      <a:pt x="3452" y="2711"/>
                    </a:lnTo>
                    <a:lnTo>
                      <a:pt x="3452" y="2713"/>
                    </a:lnTo>
                    <a:lnTo>
                      <a:pt x="3448" y="2713"/>
                    </a:lnTo>
                    <a:lnTo>
                      <a:pt x="3448" y="2715"/>
                    </a:lnTo>
                    <a:lnTo>
                      <a:pt x="3447" y="2715"/>
                    </a:lnTo>
                    <a:lnTo>
                      <a:pt x="3447" y="2716"/>
                    </a:lnTo>
                    <a:lnTo>
                      <a:pt x="3443" y="2716"/>
                    </a:lnTo>
                    <a:lnTo>
                      <a:pt x="3443" y="2718"/>
                    </a:lnTo>
                    <a:lnTo>
                      <a:pt x="3442" y="2718"/>
                    </a:lnTo>
                    <a:lnTo>
                      <a:pt x="3442" y="2720"/>
                    </a:lnTo>
                    <a:lnTo>
                      <a:pt x="3440" y="2720"/>
                    </a:lnTo>
                    <a:lnTo>
                      <a:pt x="3440" y="2721"/>
                    </a:lnTo>
                    <a:lnTo>
                      <a:pt x="3437" y="2721"/>
                    </a:lnTo>
                    <a:lnTo>
                      <a:pt x="3437" y="2723"/>
                    </a:lnTo>
                    <a:lnTo>
                      <a:pt x="3435" y="2723"/>
                    </a:lnTo>
                    <a:lnTo>
                      <a:pt x="3435" y="2725"/>
                    </a:lnTo>
                    <a:lnTo>
                      <a:pt x="3432" y="2725"/>
                    </a:lnTo>
                    <a:lnTo>
                      <a:pt x="3432" y="2726"/>
                    </a:lnTo>
                    <a:lnTo>
                      <a:pt x="3430" y="2726"/>
                    </a:lnTo>
                    <a:lnTo>
                      <a:pt x="3430" y="2728"/>
                    </a:lnTo>
                    <a:lnTo>
                      <a:pt x="3427" y="2728"/>
                    </a:lnTo>
                    <a:lnTo>
                      <a:pt x="3427" y="2730"/>
                    </a:lnTo>
                    <a:lnTo>
                      <a:pt x="3425" y="2730"/>
                    </a:lnTo>
                    <a:lnTo>
                      <a:pt x="3425" y="2731"/>
                    </a:lnTo>
                    <a:lnTo>
                      <a:pt x="3423" y="2731"/>
                    </a:lnTo>
                    <a:lnTo>
                      <a:pt x="3423" y="2733"/>
                    </a:lnTo>
                    <a:lnTo>
                      <a:pt x="3420" y="2733"/>
                    </a:lnTo>
                    <a:lnTo>
                      <a:pt x="3420" y="2735"/>
                    </a:lnTo>
                    <a:lnTo>
                      <a:pt x="3418" y="2735"/>
                    </a:lnTo>
                    <a:lnTo>
                      <a:pt x="3418" y="2736"/>
                    </a:lnTo>
                    <a:lnTo>
                      <a:pt x="3415" y="2736"/>
                    </a:lnTo>
                    <a:lnTo>
                      <a:pt x="3415" y="2738"/>
                    </a:lnTo>
                    <a:lnTo>
                      <a:pt x="3413" y="2738"/>
                    </a:lnTo>
                    <a:lnTo>
                      <a:pt x="3413" y="2740"/>
                    </a:lnTo>
                    <a:lnTo>
                      <a:pt x="3412" y="2740"/>
                    </a:lnTo>
                    <a:lnTo>
                      <a:pt x="3412" y="2741"/>
                    </a:lnTo>
                    <a:lnTo>
                      <a:pt x="3408" y="2741"/>
                    </a:lnTo>
                    <a:lnTo>
                      <a:pt x="3408" y="2743"/>
                    </a:lnTo>
                    <a:lnTo>
                      <a:pt x="3407" y="2743"/>
                    </a:lnTo>
                    <a:lnTo>
                      <a:pt x="3407" y="2745"/>
                    </a:lnTo>
                    <a:lnTo>
                      <a:pt x="3403" y="2745"/>
                    </a:lnTo>
                    <a:lnTo>
                      <a:pt x="3403" y="2746"/>
                    </a:lnTo>
                    <a:lnTo>
                      <a:pt x="3402" y="2746"/>
                    </a:lnTo>
                    <a:lnTo>
                      <a:pt x="3402" y="2748"/>
                    </a:lnTo>
                    <a:lnTo>
                      <a:pt x="3398" y="2748"/>
                    </a:lnTo>
                    <a:lnTo>
                      <a:pt x="3398" y="2750"/>
                    </a:lnTo>
                    <a:lnTo>
                      <a:pt x="3397" y="2750"/>
                    </a:lnTo>
                    <a:lnTo>
                      <a:pt x="3397" y="2751"/>
                    </a:lnTo>
                    <a:lnTo>
                      <a:pt x="3395" y="2751"/>
                    </a:lnTo>
                    <a:lnTo>
                      <a:pt x="3395" y="2753"/>
                    </a:lnTo>
                    <a:lnTo>
                      <a:pt x="3392" y="2753"/>
                    </a:lnTo>
                    <a:lnTo>
                      <a:pt x="3392" y="2755"/>
                    </a:lnTo>
                    <a:lnTo>
                      <a:pt x="3390" y="2755"/>
                    </a:lnTo>
                    <a:lnTo>
                      <a:pt x="3390" y="2756"/>
                    </a:lnTo>
                    <a:lnTo>
                      <a:pt x="3387" y="2756"/>
                    </a:lnTo>
                    <a:lnTo>
                      <a:pt x="3387" y="2758"/>
                    </a:lnTo>
                    <a:lnTo>
                      <a:pt x="3385" y="2758"/>
                    </a:lnTo>
                    <a:lnTo>
                      <a:pt x="3385" y="2760"/>
                    </a:lnTo>
                    <a:lnTo>
                      <a:pt x="3382" y="2760"/>
                    </a:lnTo>
                    <a:lnTo>
                      <a:pt x="3382" y="2761"/>
                    </a:lnTo>
                    <a:lnTo>
                      <a:pt x="3380" y="2761"/>
                    </a:lnTo>
                    <a:lnTo>
                      <a:pt x="3380" y="2763"/>
                    </a:lnTo>
                    <a:lnTo>
                      <a:pt x="3378" y="2763"/>
                    </a:lnTo>
                    <a:lnTo>
                      <a:pt x="3378" y="2765"/>
                    </a:lnTo>
                    <a:lnTo>
                      <a:pt x="3375" y="2765"/>
                    </a:lnTo>
                    <a:lnTo>
                      <a:pt x="3375" y="2766"/>
                    </a:lnTo>
                    <a:lnTo>
                      <a:pt x="3373" y="2766"/>
                    </a:lnTo>
                    <a:lnTo>
                      <a:pt x="3373" y="2768"/>
                    </a:lnTo>
                    <a:lnTo>
                      <a:pt x="3372" y="2768"/>
                    </a:lnTo>
                    <a:lnTo>
                      <a:pt x="3372" y="2770"/>
                    </a:lnTo>
                    <a:lnTo>
                      <a:pt x="3368" y="2770"/>
                    </a:lnTo>
                    <a:lnTo>
                      <a:pt x="3368" y="2771"/>
                    </a:lnTo>
                    <a:lnTo>
                      <a:pt x="3367" y="2771"/>
                    </a:lnTo>
                    <a:lnTo>
                      <a:pt x="3367" y="2773"/>
                    </a:lnTo>
                    <a:lnTo>
                      <a:pt x="3363" y="2773"/>
                    </a:lnTo>
                    <a:lnTo>
                      <a:pt x="3363" y="2775"/>
                    </a:lnTo>
                    <a:lnTo>
                      <a:pt x="3362" y="2775"/>
                    </a:lnTo>
                    <a:lnTo>
                      <a:pt x="3362" y="2776"/>
                    </a:lnTo>
                    <a:lnTo>
                      <a:pt x="3360" y="2776"/>
                    </a:lnTo>
                    <a:lnTo>
                      <a:pt x="3360" y="2778"/>
                    </a:lnTo>
                    <a:lnTo>
                      <a:pt x="3357" y="2778"/>
                    </a:lnTo>
                    <a:lnTo>
                      <a:pt x="3357" y="2780"/>
                    </a:lnTo>
                    <a:lnTo>
                      <a:pt x="3355" y="2780"/>
                    </a:lnTo>
                    <a:lnTo>
                      <a:pt x="3355" y="2781"/>
                    </a:lnTo>
                    <a:lnTo>
                      <a:pt x="3352" y="2781"/>
                    </a:lnTo>
                    <a:lnTo>
                      <a:pt x="3352" y="2783"/>
                    </a:lnTo>
                    <a:lnTo>
                      <a:pt x="3350" y="2783"/>
                    </a:lnTo>
                    <a:lnTo>
                      <a:pt x="3350" y="2785"/>
                    </a:lnTo>
                    <a:lnTo>
                      <a:pt x="3348" y="2785"/>
                    </a:lnTo>
                    <a:lnTo>
                      <a:pt x="3348" y="2786"/>
                    </a:lnTo>
                    <a:lnTo>
                      <a:pt x="3345" y="2786"/>
                    </a:lnTo>
                    <a:lnTo>
                      <a:pt x="3345" y="2788"/>
                    </a:lnTo>
                    <a:lnTo>
                      <a:pt x="3343" y="2788"/>
                    </a:lnTo>
                    <a:lnTo>
                      <a:pt x="3343" y="2790"/>
                    </a:lnTo>
                    <a:lnTo>
                      <a:pt x="3342" y="2790"/>
                    </a:lnTo>
                    <a:lnTo>
                      <a:pt x="3342" y="2791"/>
                    </a:lnTo>
                    <a:lnTo>
                      <a:pt x="3338" y="2791"/>
                    </a:lnTo>
                    <a:lnTo>
                      <a:pt x="3338" y="2793"/>
                    </a:lnTo>
                    <a:lnTo>
                      <a:pt x="3337" y="2793"/>
                    </a:lnTo>
                    <a:lnTo>
                      <a:pt x="3337" y="2795"/>
                    </a:lnTo>
                    <a:lnTo>
                      <a:pt x="3333" y="2795"/>
                    </a:lnTo>
                    <a:lnTo>
                      <a:pt x="3333" y="2796"/>
                    </a:lnTo>
                    <a:lnTo>
                      <a:pt x="3332" y="2796"/>
                    </a:lnTo>
                    <a:lnTo>
                      <a:pt x="3332" y="2798"/>
                    </a:lnTo>
                    <a:lnTo>
                      <a:pt x="3330" y="2798"/>
                    </a:lnTo>
                    <a:lnTo>
                      <a:pt x="3330" y="2800"/>
                    </a:lnTo>
                    <a:lnTo>
                      <a:pt x="3327" y="2800"/>
                    </a:lnTo>
                    <a:lnTo>
                      <a:pt x="3327" y="2801"/>
                    </a:lnTo>
                    <a:lnTo>
                      <a:pt x="3325" y="2801"/>
                    </a:lnTo>
                    <a:lnTo>
                      <a:pt x="3325" y="2803"/>
                    </a:lnTo>
                    <a:lnTo>
                      <a:pt x="3323" y="2803"/>
                    </a:lnTo>
                    <a:lnTo>
                      <a:pt x="3323" y="2805"/>
                    </a:lnTo>
                    <a:lnTo>
                      <a:pt x="3320" y="2805"/>
                    </a:lnTo>
                    <a:lnTo>
                      <a:pt x="3320" y="2806"/>
                    </a:lnTo>
                    <a:lnTo>
                      <a:pt x="3318" y="2806"/>
                    </a:lnTo>
                    <a:lnTo>
                      <a:pt x="3318" y="2808"/>
                    </a:lnTo>
                    <a:lnTo>
                      <a:pt x="3315" y="2808"/>
                    </a:lnTo>
                    <a:lnTo>
                      <a:pt x="3315" y="2810"/>
                    </a:lnTo>
                    <a:lnTo>
                      <a:pt x="3313" y="2810"/>
                    </a:lnTo>
                    <a:lnTo>
                      <a:pt x="3313" y="2811"/>
                    </a:lnTo>
                    <a:lnTo>
                      <a:pt x="3312" y="2811"/>
                    </a:lnTo>
                    <a:lnTo>
                      <a:pt x="3312" y="2813"/>
                    </a:lnTo>
                    <a:lnTo>
                      <a:pt x="3308" y="2813"/>
                    </a:lnTo>
                    <a:lnTo>
                      <a:pt x="3308" y="2815"/>
                    </a:lnTo>
                    <a:lnTo>
                      <a:pt x="3307" y="2815"/>
                    </a:lnTo>
                    <a:lnTo>
                      <a:pt x="3307" y="2816"/>
                    </a:lnTo>
                    <a:lnTo>
                      <a:pt x="3305" y="2816"/>
                    </a:lnTo>
                    <a:lnTo>
                      <a:pt x="3305" y="2818"/>
                    </a:lnTo>
                    <a:lnTo>
                      <a:pt x="3302" y="2818"/>
                    </a:lnTo>
                    <a:lnTo>
                      <a:pt x="3302" y="2820"/>
                    </a:lnTo>
                    <a:lnTo>
                      <a:pt x="3300" y="2820"/>
                    </a:lnTo>
                    <a:lnTo>
                      <a:pt x="3300" y="2821"/>
                    </a:lnTo>
                    <a:lnTo>
                      <a:pt x="3298" y="2821"/>
                    </a:lnTo>
                    <a:lnTo>
                      <a:pt x="3298" y="2823"/>
                    </a:lnTo>
                    <a:lnTo>
                      <a:pt x="3295" y="2823"/>
                    </a:lnTo>
                    <a:lnTo>
                      <a:pt x="3295" y="2825"/>
                    </a:lnTo>
                    <a:lnTo>
                      <a:pt x="3293" y="2825"/>
                    </a:lnTo>
                    <a:lnTo>
                      <a:pt x="3293" y="2826"/>
                    </a:lnTo>
                    <a:lnTo>
                      <a:pt x="3292" y="2826"/>
                    </a:lnTo>
                    <a:lnTo>
                      <a:pt x="3292" y="2828"/>
                    </a:lnTo>
                    <a:lnTo>
                      <a:pt x="3288" y="2828"/>
                    </a:lnTo>
                    <a:lnTo>
                      <a:pt x="3288" y="2830"/>
                    </a:lnTo>
                    <a:lnTo>
                      <a:pt x="3287" y="2830"/>
                    </a:lnTo>
                    <a:lnTo>
                      <a:pt x="3287" y="2831"/>
                    </a:lnTo>
                    <a:lnTo>
                      <a:pt x="3285" y="2831"/>
                    </a:lnTo>
                    <a:lnTo>
                      <a:pt x="3285" y="2833"/>
                    </a:lnTo>
                    <a:lnTo>
                      <a:pt x="3282" y="2833"/>
                    </a:lnTo>
                    <a:lnTo>
                      <a:pt x="3282" y="2835"/>
                    </a:lnTo>
                    <a:lnTo>
                      <a:pt x="3280" y="2835"/>
                    </a:lnTo>
                    <a:lnTo>
                      <a:pt x="3280" y="2836"/>
                    </a:lnTo>
                    <a:lnTo>
                      <a:pt x="3277" y="2836"/>
                    </a:lnTo>
                    <a:lnTo>
                      <a:pt x="3277" y="2838"/>
                    </a:lnTo>
                    <a:lnTo>
                      <a:pt x="3275" y="2838"/>
                    </a:lnTo>
                    <a:lnTo>
                      <a:pt x="3275" y="2840"/>
                    </a:lnTo>
                    <a:lnTo>
                      <a:pt x="3273" y="2840"/>
                    </a:lnTo>
                    <a:lnTo>
                      <a:pt x="3273" y="2841"/>
                    </a:lnTo>
                    <a:lnTo>
                      <a:pt x="3270" y="2841"/>
                    </a:lnTo>
                    <a:lnTo>
                      <a:pt x="3270" y="2843"/>
                    </a:lnTo>
                    <a:lnTo>
                      <a:pt x="3268" y="2843"/>
                    </a:lnTo>
                    <a:lnTo>
                      <a:pt x="3268" y="2845"/>
                    </a:lnTo>
                    <a:lnTo>
                      <a:pt x="3267" y="2845"/>
                    </a:lnTo>
                    <a:lnTo>
                      <a:pt x="3267" y="2846"/>
                    </a:lnTo>
                    <a:lnTo>
                      <a:pt x="3263" y="2846"/>
                    </a:lnTo>
                    <a:lnTo>
                      <a:pt x="3263" y="2848"/>
                    </a:lnTo>
                    <a:lnTo>
                      <a:pt x="3262" y="2848"/>
                    </a:lnTo>
                    <a:lnTo>
                      <a:pt x="3262" y="2850"/>
                    </a:lnTo>
                    <a:lnTo>
                      <a:pt x="3260" y="2850"/>
                    </a:lnTo>
                    <a:lnTo>
                      <a:pt x="3260" y="2851"/>
                    </a:lnTo>
                    <a:lnTo>
                      <a:pt x="3257" y="2851"/>
                    </a:lnTo>
                    <a:lnTo>
                      <a:pt x="3257" y="2853"/>
                    </a:lnTo>
                    <a:lnTo>
                      <a:pt x="3255" y="2853"/>
                    </a:lnTo>
                    <a:lnTo>
                      <a:pt x="3255" y="2855"/>
                    </a:lnTo>
                    <a:lnTo>
                      <a:pt x="3253" y="2855"/>
                    </a:lnTo>
                    <a:lnTo>
                      <a:pt x="3253" y="2856"/>
                    </a:lnTo>
                    <a:lnTo>
                      <a:pt x="3250" y="2856"/>
                    </a:lnTo>
                    <a:lnTo>
                      <a:pt x="3250" y="2858"/>
                    </a:lnTo>
                    <a:lnTo>
                      <a:pt x="3248" y="2858"/>
                    </a:lnTo>
                    <a:lnTo>
                      <a:pt x="3248" y="2860"/>
                    </a:lnTo>
                    <a:lnTo>
                      <a:pt x="3247" y="2860"/>
                    </a:lnTo>
                    <a:lnTo>
                      <a:pt x="3247" y="2861"/>
                    </a:lnTo>
                    <a:lnTo>
                      <a:pt x="3243" y="2861"/>
                    </a:lnTo>
                    <a:lnTo>
                      <a:pt x="3243" y="2863"/>
                    </a:lnTo>
                    <a:lnTo>
                      <a:pt x="3242" y="2863"/>
                    </a:lnTo>
                    <a:lnTo>
                      <a:pt x="3242" y="2865"/>
                    </a:lnTo>
                    <a:lnTo>
                      <a:pt x="3240" y="2865"/>
                    </a:lnTo>
                    <a:lnTo>
                      <a:pt x="3240" y="2866"/>
                    </a:lnTo>
                    <a:lnTo>
                      <a:pt x="3237" y="2866"/>
                    </a:lnTo>
                    <a:lnTo>
                      <a:pt x="3237" y="2868"/>
                    </a:lnTo>
                    <a:lnTo>
                      <a:pt x="3235" y="2868"/>
                    </a:lnTo>
                    <a:lnTo>
                      <a:pt x="3235" y="2870"/>
                    </a:lnTo>
                    <a:lnTo>
                      <a:pt x="3233" y="2870"/>
                    </a:lnTo>
                    <a:lnTo>
                      <a:pt x="3233" y="2871"/>
                    </a:lnTo>
                    <a:lnTo>
                      <a:pt x="3230" y="2871"/>
                    </a:lnTo>
                    <a:lnTo>
                      <a:pt x="3230" y="2873"/>
                    </a:lnTo>
                    <a:lnTo>
                      <a:pt x="3228" y="2873"/>
                    </a:lnTo>
                    <a:lnTo>
                      <a:pt x="3228" y="2875"/>
                    </a:lnTo>
                    <a:lnTo>
                      <a:pt x="3227" y="2875"/>
                    </a:lnTo>
                    <a:lnTo>
                      <a:pt x="3227" y="2876"/>
                    </a:lnTo>
                    <a:lnTo>
                      <a:pt x="3225" y="2876"/>
                    </a:lnTo>
                    <a:lnTo>
                      <a:pt x="3225" y="2878"/>
                    </a:lnTo>
                    <a:lnTo>
                      <a:pt x="3222" y="2878"/>
                    </a:lnTo>
                    <a:lnTo>
                      <a:pt x="3222" y="2880"/>
                    </a:lnTo>
                    <a:lnTo>
                      <a:pt x="3220" y="2880"/>
                    </a:lnTo>
                    <a:lnTo>
                      <a:pt x="3220" y="2881"/>
                    </a:lnTo>
                    <a:lnTo>
                      <a:pt x="3218" y="2881"/>
                    </a:lnTo>
                    <a:lnTo>
                      <a:pt x="3218" y="2883"/>
                    </a:lnTo>
                    <a:lnTo>
                      <a:pt x="3215" y="2883"/>
                    </a:lnTo>
                    <a:lnTo>
                      <a:pt x="3215" y="2885"/>
                    </a:lnTo>
                    <a:lnTo>
                      <a:pt x="3213" y="2885"/>
                    </a:lnTo>
                    <a:lnTo>
                      <a:pt x="3213" y="2886"/>
                    </a:lnTo>
                    <a:lnTo>
                      <a:pt x="3212" y="2886"/>
                    </a:lnTo>
                    <a:lnTo>
                      <a:pt x="3212" y="2888"/>
                    </a:lnTo>
                    <a:lnTo>
                      <a:pt x="3208" y="2888"/>
                    </a:lnTo>
                    <a:lnTo>
                      <a:pt x="3208" y="2890"/>
                    </a:lnTo>
                    <a:lnTo>
                      <a:pt x="3207" y="2890"/>
                    </a:lnTo>
                    <a:lnTo>
                      <a:pt x="3207" y="2891"/>
                    </a:lnTo>
                    <a:lnTo>
                      <a:pt x="3205" y="2891"/>
                    </a:lnTo>
                    <a:lnTo>
                      <a:pt x="3205" y="2893"/>
                    </a:lnTo>
                    <a:lnTo>
                      <a:pt x="3202" y="2893"/>
                    </a:lnTo>
                    <a:lnTo>
                      <a:pt x="3202" y="2895"/>
                    </a:lnTo>
                    <a:lnTo>
                      <a:pt x="3200" y="2895"/>
                    </a:lnTo>
                    <a:lnTo>
                      <a:pt x="3200" y="2896"/>
                    </a:lnTo>
                    <a:lnTo>
                      <a:pt x="3198" y="2896"/>
                    </a:lnTo>
                    <a:lnTo>
                      <a:pt x="3198" y="2898"/>
                    </a:lnTo>
                    <a:lnTo>
                      <a:pt x="3197" y="2898"/>
                    </a:lnTo>
                    <a:lnTo>
                      <a:pt x="3197" y="2900"/>
                    </a:lnTo>
                    <a:lnTo>
                      <a:pt x="3193" y="2900"/>
                    </a:lnTo>
                    <a:lnTo>
                      <a:pt x="3193" y="2901"/>
                    </a:lnTo>
                    <a:lnTo>
                      <a:pt x="3192" y="2901"/>
                    </a:lnTo>
                    <a:lnTo>
                      <a:pt x="3192" y="2903"/>
                    </a:lnTo>
                    <a:lnTo>
                      <a:pt x="3190" y="2903"/>
                    </a:lnTo>
                    <a:lnTo>
                      <a:pt x="3190" y="2905"/>
                    </a:lnTo>
                    <a:lnTo>
                      <a:pt x="3187" y="2905"/>
                    </a:lnTo>
                    <a:lnTo>
                      <a:pt x="3187" y="2906"/>
                    </a:lnTo>
                    <a:lnTo>
                      <a:pt x="3185" y="2906"/>
                    </a:lnTo>
                    <a:lnTo>
                      <a:pt x="3185" y="2908"/>
                    </a:lnTo>
                    <a:lnTo>
                      <a:pt x="3183" y="2908"/>
                    </a:lnTo>
                    <a:lnTo>
                      <a:pt x="3183" y="2910"/>
                    </a:lnTo>
                    <a:lnTo>
                      <a:pt x="3180" y="2910"/>
                    </a:lnTo>
                    <a:lnTo>
                      <a:pt x="3180" y="2911"/>
                    </a:lnTo>
                    <a:lnTo>
                      <a:pt x="3178" y="2911"/>
                    </a:lnTo>
                    <a:lnTo>
                      <a:pt x="3178" y="2913"/>
                    </a:lnTo>
                    <a:lnTo>
                      <a:pt x="3177" y="2913"/>
                    </a:lnTo>
                    <a:lnTo>
                      <a:pt x="3177" y="2915"/>
                    </a:lnTo>
                    <a:lnTo>
                      <a:pt x="3173" y="2915"/>
                    </a:lnTo>
                    <a:lnTo>
                      <a:pt x="3173" y="2916"/>
                    </a:lnTo>
                    <a:lnTo>
                      <a:pt x="3172" y="2916"/>
                    </a:lnTo>
                    <a:lnTo>
                      <a:pt x="3172" y="2918"/>
                    </a:lnTo>
                    <a:lnTo>
                      <a:pt x="3170" y="2918"/>
                    </a:lnTo>
                    <a:lnTo>
                      <a:pt x="3170" y="2920"/>
                    </a:lnTo>
                    <a:lnTo>
                      <a:pt x="3168" y="2920"/>
                    </a:lnTo>
                    <a:lnTo>
                      <a:pt x="3168" y="2921"/>
                    </a:lnTo>
                    <a:lnTo>
                      <a:pt x="3165" y="2921"/>
                    </a:lnTo>
                    <a:lnTo>
                      <a:pt x="3165" y="2923"/>
                    </a:lnTo>
                    <a:lnTo>
                      <a:pt x="3163" y="2923"/>
                    </a:lnTo>
                    <a:lnTo>
                      <a:pt x="3163" y="2925"/>
                    </a:lnTo>
                    <a:lnTo>
                      <a:pt x="3162" y="2925"/>
                    </a:lnTo>
                    <a:lnTo>
                      <a:pt x="3162" y="2926"/>
                    </a:lnTo>
                    <a:lnTo>
                      <a:pt x="3158" y="2926"/>
                    </a:lnTo>
                    <a:lnTo>
                      <a:pt x="3158" y="2928"/>
                    </a:lnTo>
                    <a:lnTo>
                      <a:pt x="3157" y="2928"/>
                    </a:lnTo>
                    <a:lnTo>
                      <a:pt x="3157" y="2930"/>
                    </a:lnTo>
                    <a:lnTo>
                      <a:pt x="3155" y="2930"/>
                    </a:lnTo>
                    <a:lnTo>
                      <a:pt x="3155" y="2931"/>
                    </a:lnTo>
                    <a:lnTo>
                      <a:pt x="3153" y="2931"/>
                    </a:lnTo>
                    <a:lnTo>
                      <a:pt x="3153" y="2933"/>
                    </a:lnTo>
                    <a:lnTo>
                      <a:pt x="3150" y="2933"/>
                    </a:lnTo>
                    <a:lnTo>
                      <a:pt x="3150" y="2935"/>
                    </a:lnTo>
                    <a:lnTo>
                      <a:pt x="3148" y="2935"/>
                    </a:lnTo>
                    <a:lnTo>
                      <a:pt x="3148" y="2936"/>
                    </a:lnTo>
                    <a:lnTo>
                      <a:pt x="3147" y="2936"/>
                    </a:lnTo>
                    <a:lnTo>
                      <a:pt x="3147" y="2938"/>
                    </a:lnTo>
                    <a:lnTo>
                      <a:pt x="3145" y="2938"/>
                    </a:lnTo>
                    <a:lnTo>
                      <a:pt x="3145" y="2940"/>
                    </a:lnTo>
                    <a:lnTo>
                      <a:pt x="3142" y="2940"/>
                    </a:lnTo>
                    <a:lnTo>
                      <a:pt x="3142" y="2941"/>
                    </a:lnTo>
                    <a:lnTo>
                      <a:pt x="3140" y="2941"/>
                    </a:lnTo>
                    <a:lnTo>
                      <a:pt x="3140" y="2943"/>
                    </a:lnTo>
                    <a:lnTo>
                      <a:pt x="3138" y="2943"/>
                    </a:lnTo>
                    <a:lnTo>
                      <a:pt x="3138" y="2945"/>
                    </a:lnTo>
                    <a:lnTo>
                      <a:pt x="3135" y="2945"/>
                    </a:lnTo>
                    <a:lnTo>
                      <a:pt x="3135" y="2946"/>
                    </a:lnTo>
                    <a:lnTo>
                      <a:pt x="3133" y="2946"/>
                    </a:lnTo>
                    <a:lnTo>
                      <a:pt x="3133" y="2948"/>
                    </a:lnTo>
                    <a:lnTo>
                      <a:pt x="3132" y="2948"/>
                    </a:lnTo>
                    <a:lnTo>
                      <a:pt x="3132" y="2950"/>
                    </a:lnTo>
                    <a:lnTo>
                      <a:pt x="3130" y="2950"/>
                    </a:lnTo>
                    <a:lnTo>
                      <a:pt x="3130" y="2951"/>
                    </a:lnTo>
                    <a:lnTo>
                      <a:pt x="3127" y="2951"/>
                    </a:lnTo>
                    <a:lnTo>
                      <a:pt x="3127" y="2953"/>
                    </a:lnTo>
                    <a:lnTo>
                      <a:pt x="3125" y="2953"/>
                    </a:lnTo>
                    <a:lnTo>
                      <a:pt x="3125" y="2955"/>
                    </a:lnTo>
                    <a:lnTo>
                      <a:pt x="3123" y="2955"/>
                    </a:lnTo>
                    <a:lnTo>
                      <a:pt x="3123" y="2956"/>
                    </a:lnTo>
                    <a:lnTo>
                      <a:pt x="3122" y="2956"/>
                    </a:lnTo>
                    <a:lnTo>
                      <a:pt x="3122" y="2958"/>
                    </a:lnTo>
                    <a:lnTo>
                      <a:pt x="3118" y="2958"/>
                    </a:lnTo>
                    <a:lnTo>
                      <a:pt x="3118" y="2960"/>
                    </a:lnTo>
                    <a:lnTo>
                      <a:pt x="3117" y="2960"/>
                    </a:lnTo>
                    <a:lnTo>
                      <a:pt x="3117" y="2961"/>
                    </a:lnTo>
                    <a:lnTo>
                      <a:pt x="3115" y="2961"/>
                    </a:lnTo>
                    <a:lnTo>
                      <a:pt x="3115" y="2963"/>
                    </a:lnTo>
                    <a:lnTo>
                      <a:pt x="3112" y="2963"/>
                    </a:lnTo>
                    <a:lnTo>
                      <a:pt x="3112" y="2965"/>
                    </a:lnTo>
                    <a:lnTo>
                      <a:pt x="3110" y="2965"/>
                    </a:lnTo>
                    <a:lnTo>
                      <a:pt x="3110" y="2966"/>
                    </a:lnTo>
                    <a:lnTo>
                      <a:pt x="3108" y="2966"/>
                    </a:lnTo>
                    <a:lnTo>
                      <a:pt x="3108" y="2968"/>
                    </a:lnTo>
                    <a:lnTo>
                      <a:pt x="3107" y="2968"/>
                    </a:lnTo>
                    <a:lnTo>
                      <a:pt x="3107" y="2970"/>
                    </a:lnTo>
                    <a:lnTo>
                      <a:pt x="3103" y="2970"/>
                    </a:lnTo>
                    <a:lnTo>
                      <a:pt x="3103" y="2971"/>
                    </a:lnTo>
                    <a:lnTo>
                      <a:pt x="3102" y="2971"/>
                    </a:lnTo>
                    <a:lnTo>
                      <a:pt x="3102" y="2973"/>
                    </a:lnTo>
                    <a:lnTo>
                      <a:pt x="3100" y="2973"/>
                    </a:lnTo>
                    <a:lnTo>
                      <a:pt x="3100" y="2975"/>
                    </a:lnTo>
                    <a:lnTo>
                      <a:pt x="3098" y="2975"/>
                    </a:lnTo>
                    <a:lnTo>
                      <a:pt x="3098" y="2976"/>
                    </a:lnTo>
                    <a:lnTo>
                      <a:pt x="3095" y="2976"/>
                    </a:lnTo>
                    <a:lnTo>
                      <a:pt x="3095" y="2978"/>
                    </a:lnTo>
                    <a:lnTo>
                      <a:pt x="3093" y="2978"/>
                    </a:lnTo>
                    <a:lnTo>
                      <a:pt x="3093" y="2980"/>
                    </a:lnTo>
                    <a:lnTo>
                      <a:pt x="3092" y="2980"/>
                    </a:lnTo>
                    <a:lnTo>
                      <a:pt x="3092" y="2981"/>
                    </a:lnTo>
                    <a:lnTo>
                      <a:pt x="3090" y="2981"/>
                    </a:lnTo>
                    <a:lnTo>
                      <a:pt x="3090" y="2983"/>
                    </a:lnTo>
                    <a:lnTo>
                      <a:pt x="3087" y="2983"/>
                    </a:lnTo>
                    <a:lnTo>
                      <a:pt x="3087" y="2985"/>
                    </a:lnTo>
                    <a:lnTo>
                      <a:pt x="3085" y="2985"/>
                    </a:lnTo>
                    <a:lnTo>
                      <a:pt x="3085" y="2986"/>
                    </a:lnTo>
                    <a:lnTo>
                      <a:pt x="3083" y="2986"/>
                    </a:lnTo>
                    <a:lnTo>
                      <a:pt x="3083" y="2988"/>
                    </a:lnTo>
                    <a:lnTo>
                      <a:pt x="3082" y="2988"/>
                    </a:lnTo>
                    <a:lnTo>
                      <a:pt x="3082" y="2990"/>
                    </a:lnTo>
                    <a:lnTo>
                      <a:pt x="3078" y="2990"/>
                    </a:lnTo>
                    <a:lnTo>
                      <a:pt x="3078" y="2991"/>
                    </a:lnTo>
                    <a:lnTo>
                      <a:pt x="3077" y="2991"/>
                    </a:lnTo>
                    <a:lnTo>
                      <a:pt x="3077" y="2993"/>
                    </a:lnTo>
                    <a:lnTo>
                      <a:pt x="3075" y="2993"/>
                    </a:lnTo>
                    <a:lnTo>
                      <a:pt x="3075" y="2995"/>
                    </a:lnTo>
                    <a:lnTo>
                      <a:pt x="3073" y="2995"/>
                    </a:lnTo>
                    <a:lnTo>
                      <a:pt x="3073" y="2996"/>
                    </a:lnTo>
                    <a:lnTo>
                      <a:pt x="3070" y="2996"/>
                    </a:lnTo>
                    <a:lnTo>
                      <a:pt x="3070" y="2998"/>
                    </a:lnTo>
                    <a:lnTo>
                      <a:pt x="3068" y="2998"/>
                    </a:lnTo>
                    <a:lnTo>
                      <a:pt x="3068" y="3000"/>
                    </a:lnTo>
                    <a:lnTo>
                      <a:pt x="3067" y="3000"/>
                    </a:lnTo>
                    <a:lnTo>
                      <a:pt x="3067" y="3001"/>
                    </a:lnTo>
                    <a:lnTo>
                      <a:pt x="3065" y="3001"/>
                    </a:lnTo>
                    <a:lnTo>
                      <a:pt x="3065" y="3003"/>
                    </a:lnTo>
                    <a:lnTo>
                      <a:pt x="3062" y="3003"/>
                    </a:lnTo>
                    <a:lnTo>
                      <a:pt x="3062" y="3005"/>
                    </a:lnTo>
                    <a:lnTo>
                      <a:pt x="3060" y="3005"/>
                    </a:lnTo>
                    <a:lnTo>
                      <a:pt x="3060" y="3006"/>
                    </a:lnTo>
                    <a:lnTo>
                      <a:pt x="3058" y="3006"/>
                    </a:lnTo>
                    <a:lnTo>
                      <a:pt x="3058" y="3008"/>
                    </a:lnTo>
                    <a:lnTo>
                      <a:pt x="3057" y="3008"/>
                    </a:lnTo>
                    <a:lnTo>
                      <a:pt x="3057" y="3010"/>
                    </a:lnTo>
                    <a:lnTo>
                      <a:pt x="3053" y="3010"/>
                    </a:lnTo>
                    <a:lnTo>
                      <a:pt x="3053" y="3011"/>
                    </a:lnTo>
                    <a:lnTo>
                      <a:pt x="3052" y="3011"/>
                    </a:lnTo>
                    <a:lnTo>
                      <a:pt x="3052" y="3013"/>
                    </a:lnTo>
                    <a:lnTo>
                      <a:pt x="3050" y="3013"/>
                    </a:lnTo>
                    <a:lnTo>
                      <a:pt x="3050" y="3015"/>
                    </a:lnTo>
                    <a:lnTo>
                      <a:pt x="3048" y="3015"/>
                    </a:lnTo>
                    <a:lnTo>
                      <a:pt x="3048" y="3016"/>
                    </a:lnTo>
                    <a:lnTo>
                      <a:pt x="3045" y="3016"/>
                    </a:lnTo>
                    <a:lnTo>
                      <a:pt x="3045" y="3018"/>
                    </a:lnTo>
                    <a:lnTo>
                      <a:pt x="3043" y="3018"/>
                    </a:lnTo>
                    <a:lnTo>
                      <a:pt x="3043" y="3020"/>
                    </a:lnTo>
                    <a:lnTo>
                      <a:pt x="3042" y="3020"/>
                    </a:lnTo>
                    <a:lnTo>
                      <a:pt x="3042" y="3021"/>
                    </a:lnTo>
                    <a:lnTo>
                      <a:pt x="3040" y="3021"/>
                    </a:lnTo>
                    <a:lnTo>
                      <a:pt x="3040" y="3023"/>
                    </a:lnTo>
                    <a:lnTo>
                      <a:pt x="3038" y="3023"/>
                    </a:lnTo>
                    <a:lnTo>
                      <a:pt x="3038" y="3025"/>
                    </a:lnTo>
                    <a:lnTo>
                      <a:pt x="3035" y="3025"/>
                    </a:lnTo>
                    <a:lnTo>
                      <a:pt x="3035" y="3026"/>
                    </a:lnTo>
                    <a:lnTo>
                      <a:pt x="3033" y="3026"/>
                    </a:lnTo>
                    <a:lnTo>
                      <a:pt x="3033" y="3028"/>
                    </a:lnTo>
                    <a:lnTo>
                      <a:pt x="3032" y="3028"/>
                    </a:lnTo>
                    <a:lnTo>
                      <a:pt x="3032" y="3030"/>
                    </a:lnTo>
                    <a:lnTo>
                      <a:pt x="3030" y="3030"/>
                    </a:lnTo>
                    <a:lnTo>
                      <a:pt x="3030" y="3031"/>
                    </a:lnTo>
                    <a:lnTo>
                      <a:pt x="3027" y="3031"/>
                    </a:lnTo>
                    <a:lnTo>
                      <a:pt x="3027" y="3033"/>
                    </a:lnTo>
                    <a:lnTo>
                      <a:pt x="3025" y="3033"/>
                    </a:lnTo>
                    <a:lnTo>
                      <a:pt x="3025" y="3035"/>
                    </a:lnTo>
                    <a:lnTo>
                      <a:pt x="3023" y="3035"/>
                    </a:lnTo>
                    <a:lnTo>
                      <a:pt x="3023" y="3036"/>
                    </a:lnTo>
                    <a:lnTo>
                      <a:pt x="3022" y="3036"/>
                    </a:lnTo>
                    <a:lnTo>
                      <a:pt x="3022" y="3038"/>
                    </a:lnTo>
                    <a:lnTo>
                      <a:pt x="3020" y="3038"/>
                    </a:lnTo>
                    <a:lnTo>
                      <a:pt x="3020" y="3040"/>
                    </a:lnTo>
                    <a:lnTo>
                      <a:pt x="3017" y="3040"/>
                    </a:lnTo>
                    <a:lnTo>
                      <a:pt x="3017" y="3041"/>
                    </a:lnTo>
                    <a:lnTo>
                      <a:pt x="3015" y="3041"/>
                    </a:lnTo>
                    <a:lnTo>
                      <a:pt x="3015" y="3043"/>
                    </a:lnTo>
                    <a:lnTo>
                      <a:pt x="3013" y="3043"/>
                    </a:lnTo>
                    <a:lnTo>
                      <a:pt x="3013" y="3045"/>
                    </a:lnTo>
                    <a:lnTo>
                      <a:pt x="3012" y="3045"/>
                    </a:lnTo>
                    <a:lnTo>
                      <a:pt x="3012" y="3046"/>
                    </a:lnTo>
                    <a:lnTo>
                      <a:pt x="3008" y="3046"/>
                    </a:lnTo>
                    <a:lnTo>
                      <a:pt x="3008" y="3048"/>
                    </a:lnTo>
                    <a:lnTo>
                      <a:pt x="3007" y="3048"/>
                    </a:lnTo>
                    <a:lnTo>
                      <a:pt x="3007" y="3050"/>
                    </a:lnTo>
                    <a:lnTo>
                      <a:pt x="3005" y="3050"/>
                    </a:lnTo>
                    <a:lnTo>
                      <a:pt x="3005" y="3051"/>
                    </a:lnTo>
                    <a:lnTo>
                      <a:pt x="3003" y="3051"/>
                    </a:lnTo>
                    <a:lnTo>
                      <a:pt x="3003" y="3053"/>
                    </a:lnTo>
                    <a:lnTo>
                      <a:pt x="3002" y="3053"/>
                    </a:lnTo>
                    <a:lnTo>
                      <a:pt x="3002" y="3055"/>
                    </a:lnTo>
                    <a:lnTo>
                      <a:pt x="2998" y="3055"/>
                    </a:lnTo>
                    <a:lnTo>
                      <a:pt x="2998" y="3056"/>
                    </a:lnTo>
                    <a:lnTo>
                      <a:pt x="2997" y="3056"/>
                    </a:lnTo>
                    <a:lnTo>
                      <a:pt x="2997" y="3058"/>
                    </a:lnTo>
                    <a:lnTo>
                      <a:pt x="2995" y="3058"/>
                    </a:lnTo>
                    <a:lnTo>
                      <a:pt x="2995" y="3060"/>
                    </a:lnTo>
                    <a:lnTo>
                      <a:pt x="2993" y="3060"/>
                    </a:lnTo>
                    <a:lnTo>
                      <a:pt x="2993" y="3061"/>
                    </a:lnTo>
                    <a:lnTo>
                      <a:pt x="2990" y="3061"/>
                    </a:lnTo>
                    <a:lnTo>
                      <a:pt x="2990" y="3063"/>
                    </a:lnTo>
                    <a:lnTo>
                      <a:pt x="2988" y="3063"/>
                    </a:lnTo>
                    <a:lnTo>
                      <a:pt x="2988" y="3065"/>
                    </a:lnTo>
                    <a:lnTo>
                      <a:pt x="2987" y="3065"/>
                    </a:lnTo>
                    <a:lnTo>
                      <a:pt x="2987" y="3066"/>
                    </a:lnTo>
                    <a:lnTo>
                      <a:pt x="2985" y="3066"/>
                    </a:lnTo>
                    <a:lnTo>
                      <a:pt x="2985" y="3068"/>
                    </a:lnTo>
                    <a:lnTo>
                      <a:pt x="2983" y="3068"/>
                    </a:lnTo>
                    <a:lnTo>
                      <a:pt x="2983" y="3070"/>
                    </a:lnTo>
                    <a:lnTo>
                      <a:pt x="2980" y="3070"/>
                    </a:lnTo>
                    <a:lnTo>
                      <a:pt x="2980" y="3071"/>
                    </a:lnTo>
                    <a:lnTo>
                      <a:pt x="2978" y="3071"/>
                    </a:lnTo>
                    <a:lnTo>
                      <a:pt x="2978" y="3073"/>
                    </a:lnTo>
                    <a:lnTo>
                      <a:pt x="2977" y="3073"/>
                    </a:lnTo>
                    <a:lnTo>
                      <a:pt x="2977" y="3075"/>
                    </a:lnTo>
                    <a:lnTo>
                      <a:pt x="2975" y="3075"/>
                    </a:lnTo>
                    <a:lnTo>
                      <a:pt x="2975" y="3076"/>
                    </a:lnTo>
                    <a:lnTo>
                      <a:pt x="2973" y="3076"/>
                    </a:lnTo>
                    <a:lnTo>
                      <a:pt x="2973" y="3078"/>
                    </a:lnTo>
                    <a:lnTo>
                      <a:pt x="2970" y="3078"/>
                    </a:lnTo>
                    <a:lnTo>
                      <a:pt x="2970" y="3080"/>
                    </a:lnTo>
                    <a:lnTo>
                      <a:pt x="2968" y="3080"/>
                    </a:lnTo>
                    <a:lnTo>
                      <a:pt x="2968" y="3081"/>
                    </a:lnTo>
                    <a:lnTo>
                      <a:pt x="2967" y="3081"/>
                    </a:lnTo>
                    <a:lnTo>
                      <a:pt x="2967" y="3083"/>
                    </a:lnTo>
                    <a:lnTo>
                      <a:pt x="2965" y="3083"/>
                    </a:lnTo>
                    <a:lnTo>
                      <a:pt x="2965" y="3085"/>
                    </a:lnTo>
                    <a:lnTo>
                      <a:pt x="2963" y="3085"/>
                    </a:lnTo>
                    <a:lnTo>
                      <a:pt x="2963" y="3086"/>
                    </a:lnTo>
                    <a:lnTo>
                      <a:pt x="2960" y="3086"/>
                    </a:lnTo>
                    <a:lnTo>
                      <a:pt x="2960" y="3088"/>
                    </a:lnTo>
                    <a:lnTo>
                      <a:pt x="2958" y="3088"/>
                    </a:lnTo>
                    <a:lnTo>
                      <a:pt x="2958" y="3090"/>
                    </a:lnTo>
                    <a:lnTo>
                      <a:pt x="2957" y="3090"/>
                    </a:lnTo>
                    <a:lnTo>
                      <a:pt x="2957" y="3091"/>
                    </a:lnTo>
                    <a:lnTo>
                      <a:pt x="2955" y="3091"/>
                    </a:lnTo>
                    <a:lnTo>
                      <a:pt x="2955" y="3093"/>
                    </a:lnTo>
                    <a:lnTo>
                      <a:pt x="2953" y="3093"/>
                    </a:lnTo>
                    <a:lnTo>
                      <a:pt x="2953" y="3095"/>
                    </a:lnTo>
                    <a:lnTo>
                      <a:pt x="2950" y="3095"/>
                    </a:lnTo>
                    <a:lnTo>
                      <a:pt x="2950" y="3096"/>
                    </a:lnTo>
                    <a:lnTo>
                      <a:pt x="2948" y="3096"/>
                    </a:lnTo>
                    <a:lnTo>
                      <a:pt x="2948" y="3098"/>
                    </a:lnTo>
                    <a:lnTo>
                      <a:pt x="2947" y="3098"/>
                    </a:lnTo>
                    <a:lnTo>
                      <a:pt x="2947" y="3100"/>
                    </a:lnTo>
                    <a:lnTo>
                      <a:pt x="2945" y="3100"/>
                    </a:lnTo>
                    <a:lnTo>
                      <a:pt x="2945" y="3101"/>
                    </a:lnTo>
                    <a:lnTo>
                      <a:pt x="2943" y="3101"/>
                    </a:lnTo>
                    <a:lnTo>
                      <a:pt x="2943" y="3103"/>
                    </a:lnTo>
                    <a:lnTo>
                      <a:pt x="2942" y="3103"/>
                    </a:lnTo>
                    <a:lnTo>
                      <a:pt x="2942" y="3105"/>
                    </a:lnTo>
                    <a:lnTo>
                      <a:pt x="2938" y="3105"/>
                    </a:lnTo>
                    <a:lnTo>
                      <a:pt x="2938" y="3106"/>
                    </a:lnTo>
                    <a:lnTo>
                      <a:pt x="2937" y="3106"/>
                    </a:lnTo>
                    <a:lnTo>
                      <a:pt x="2937" y="3108"/>
                    </a:lnTo>
                    <a:lnTo>
                      <a:pt x="2935" y="3108"/>
                    </a:lnTo>
                    <a:lnTo>
                      <a:pt x="2935" y="3110"/>
                    </a:lnTo>
                    <a:lnTo>
                      <a:pt x="2933" y="3110"/>
                    </a:lnTo>
                    <a:lnTo>
                      <a:pt x="2933" y="3111"/>
                    </a:lnTo>
                    <a:lnTo>
                      <a:pt x="2932" y="3111"/>
                    </a:lnTo>
                    <a:lnTo>
                      <a:pt x="2932" y="3113"/>
                    </a:lnTo>
                    <a:lnTo>
                      <a:pt x="2928" y="3113"/>
                    </a:lnTo>
                    <a:lnTo>
                      <a:pt x="2928" y="3115"/>
                    </a:lnTo>
                    <a:lnTo>
                      <a:pt x="2927" y="3115"/>
                    </a:lnTo>
                    <a:lnTo>
                      <a:pt x="2927" y="3116"/>
                    </a:lnTo>
                    <a:lnTo>
                      <a:pt x="2925" y="3116"/>
                    </a:lnTo>
                    <a:lnTo>
                      <a:pt x="2925" y="3118"/>
                    </a:lnTo>
                    <a:lnTo>
                      <a:pt x="2923" y="3118"/>
                    </a:lnTo>
                    <a:lnTo>
                      <a:pt x="2923" y="3120"/>
                    </a:lnTo>
                    <a:lnTo>
                      <a:pt x="2922" y="3120"/>
                    </a:lnTo>
                    <a:lnTo>
                      <a:pt x="2922" y="3121"/>
                    </a:lnTo>
                    <a:lnTo>
                      <a:pt x="2918" y="3121"/>
                    </a:lnTo>
                    <a:lnTo>
                      <a:pt x="2918" y="3123"/>
                    </a:lnTo>
                    <a:lnTo>
                      <a:pt x="2917" y="3123"/>
                    </a:lnTo>
                    <a:lnTo>
                      <a:pt x="2917" y="3125"/>
                    </a:lnTo>
                    <a:lnTo>
                      <a:pt x="2915" y="3125"/>
                    </a:lnTo>
                    <a:lnTo>
                      <a:pt x="2915" y="3126"/>
                    </a:lnTo>
                    <a:lnTo>
                      <a:pt x="2913" y="3126"/>
                    </a:lnTo>
                    <a:lnTo>
                      <a:pt x="2913" y="3128"/>
                    </a:lnTo>
                    <a:lnTo>
                      <a:pt x="2912" y="3128"/>
                    </a:lnTo>
                    <a:lnTo>
                      <a:pt x="2912" y="3130"/>
                    </a:lnTo>
                    <a:lnTo>
                      <a:pt x="2910" y="3130"/>
                    </a:lnTo>
                    <a:lnTo>
                      <a:pt x="2910" y="3131"/>
                    </a:lnTo>
                    <a:lnTo>
                      <a:pt x="2907" y="3131"/>
                    </a:lnTo>
                    <a:lnTo>
                      <a:pt x="2907" y="3133"/>
                    </a:lnTo>
                    <a:lnTo>
                      <a:pt x="2905" y="3133"/>
                    </a:lnTo>
                    <a:lnTo>
                      <a:pt x="2905" y="3135"/>
                    </a:lnTo>
                    <a:lnTo>
                      <a:pt x="2903" y="3135"/>
                    </a:lnTo>
                    <a:lnTo>
                      <a:pt x="2903" y="3136"/>
                    </a:lnTo>
                    <a:lnTo>
                      <a:pt x="2902" y="3136"/>
                    </a:lnTo>
                    <a:lnTo>
                      <a:pt x="2902" y="3138"/>
                    </a:lnTo>
                    <a:lnTo>
                      <a:pt x="2900" y="3138"/>
                    </a:lnTo>
                    <a:lnTo>
                      <a:pt x="2900" y="3140"/>
                    </a:lnTo>
                    <a:lnTo>
                      <a:pt x="2898" y="3140"/>
                    </a:lnTo>
                    <a:lnTo>
                      <a:pt x="2898" y="3141"/>
                    </a:lnTo>
                    <a:lnTo>
                      <a:pt x="2895" y="3141"/>
                    </a:lnTo>
                    <a:lnTo>
                      <a:pt x="2895" y="3143"/>
                    </a:lnTo>
                    <a:lnTo>
                      <a:pt x="2893" y="3143"/>
                    </a:lnTo>
                    <a:lnTo>
                      <a:pt x="2893" y="3145"/>
                    </a:lnTo>
                    <a:lnTo>
                      <a:pt x="2892" y="3145"/>
                    </a:lnTo>
                    <a:lnTo>
                      <a:pt x="2892" y="3146"/>
                    </a:lnTo>
                    <a:lnTo>
                      <a:pt x="2890" y="3146"/>
                    </a:lnTo>
                    <a:lnTo>
                      <a:pt x="2890" y="3148"/>
                    </a:lnTo>
                    <a:lnTo>
                      <a:pt x="2888" y="3148"/>
                    </a:lnTo>
                    <a:lnTo>
                      <a:pt x="2888" y="3150"/>
                    </a:lnTo>
                    <a:lnTo>
                      <a:pt x="2887" y="3150"/>
                    </a:lnTo>
                    <a:lnTo>
                      <a:pt x="2887" y="3151"/>
                    </a:lnTo>
                    <a:lnTo>
                      <a:pt x="2883" y="3151"/>
                    </a:lnTo>
                    <a:lnTo>
                      <a:pt x="2883" y="3153"/>
                    </a:lnTo>
                    <a:lnTo>
                      <a:pt x="2882" y="3153"/>
                    </a:lnTo>
                    <a:lnTo>
                      <a:pt x="2882" y="3155"/>
                    </a:lnTo>
                    <a:lnTo>
                      <a:pt x="2880" y="3155"/>
                    </a:lnTo>
                    <a:lnTo>
                      <a:pt x="2880" y="3156"/>
                    </a:lnTo>
                    <a:lnTo>
                      <a:pt x="2878" y="3156"/>
                    </a:lnTo>
                    <a:lnTo>
                      <a:pt x="2878" y="3158"/>
                    </a:lnTo>
                    <a:lnTo>
                      <a:pt x="2877" y="3158"/>
                    </a:lnTo>
                    <a:lnTo>
                      <a:pt x="2877" y="3160"/>
                    </a:lnTo>
                    <a:lnTo>
                      <a:pt x="2875" y="3160"/>
                    </a:lnTo>
                    <a:lnTo>
                      <a:pt x="2875" y="3161"/>
                    </a:lnTo>
                    <a:lnTo>
                      <a:pt x="2872" y="3161"/>
                    </a:lnTo>
                    <a:lnTo>
                      <a:pt x="2872" y="3163"/>
                    </a:lnTo>
                    <a:lnTo>
                      <a:pt x="2870" y="3163"/>
                    </a:lnTo>
                    <a:lnTo>
                      <a:pt x="2870" y="3165"/>
                    </a:lnTo>
                    <a:lnTo>
                      <a:pt x="2868" y="3165"/>
                    </a:lnTo>
                    <a:lnTo>
                      <a:pt x="2868" y="3166"/>
                    </a:lnTo>
                    <a:lnTo>
                      <a:pt x="2867" y="3166"/>
                    </a:lnTo>
                    <a:lnTo>
                      <a:pt x="2867" y="3168"/>
                    </a:lnTo>
                    <a:lnTo>
                      <a:pt x="2865" y="3168"/>
                    </a:lnTo>
                    <a:lnTo>
                      <a:pt x="2865" y="3170"/>
                    </a:lnTo>
                    <a:lnTo>
                      <a:pt x="2863" y="3170"/>
                    </a:lnTo>
                    <a:lnTo>
                      <a:pt x="2863" y="3171"/>
                    </a:lnTo>
                    <a:lnTo>
                      <a:pt x="2860" y="3171"/>
                    </a:lnTo>
                    <a:lnTo>
                      <a:pt x="2860" y="3173"/>
                    </a:lnTo>
                    <a:lnTo>
                      <a:pt x="2858" y="3173"/>
                    </a:lnTo>
                    <a:lnTo>
                      <a:pt x="2858" y="3175"/>
                    </a:lnTo>
                    <a:lnTo>
                      <a:pt x="2857" y="3175"/>
                    </a:lnTo>
                    <a:lnTo>
                      <a:pt x="2857" y="3176"/>
                    </a:lnTo>
                    <a:lnTo>
                      <a:pt x="2855" y="3176"/>
                    </a:lnTo>
                    <a:lnTo>
                      <a:pt x="2855" y="3178"/>
                    </a:lnTo>
                    <a:lnTo>
                      <a:pt x="2853" y="3178"/>
                    </a:lnTo>
                    <a:lnTo>
                      <a:pt x="2853" y="3180"/>
                    </a:lnTo>
                    <a:lnTo>
                      <a:pt x="2852" y="3180"/>
                    </a:lnTo>
                    <a:lnTo>
                      <a:pt x="2852" y="3181"/>
                    </a:lnTo>
                    <a:lnTo>
                      <a:pt x="2848" y="3181"/>
                    </a:lnTo>
                    <a:lnTo>
                      <a:pt x="2848" y="3183"/>
                    </a:lnTo>
                    <a:lnTo>
                      <a:pt x="2847" y="3183"/>
                    </a:lnTo>
                    <a:lnTo>
                      <a:pt x="2847" y="3185"/>
                    </a:lnTo>
                    <a:lnTo>
                      <a:pt x="2845" y="3185"/>
                    </a:lnTo>
                    <a:lnTo>
                      <a:pt x="2845" y="3186"/>
                    </a:lnTo>
                    <a:lnTo>
                      <a:pt x="2843" y="3186"/>
                    </a:lnTo>
                    <a:lnTo>
                      <a:pt x="2843" y="3188"/>
                    </a:lnTo>
                    <a:lnTo>
                      <a:pt x="2842" y="3188"/>
                    </a:lnTo>
                    <a:lnTo>
                      <a:pt x="2842" y="3190"/>
                    </a:lnTo>
                    <a:lnTo>
                      <a:pt x="2840" y="3190"/>
                    </a:lnTo>
                    <a:lnTo>
                      <a:pt x="2840" y="3191"/>
                    </a:lnTo>
                    <a:lnTo>
                      <a:pt x="2838" y="3191"/>
                    </a:lnTo>
                    <a:lnTo>
                      <a:pt x="2838" y="3193"/>
                    </a:lnTo>
                    <a:lnTo>
                      <a:pt x="2835" y="3193"/>
                    </a:lnTo>
                    <a:lnTo>
                      <a:pt x="2835" y="3195"/>
                    </a:lnTo>
                    <a:lnTo>
                      <a:pt x="2833" y="3195"/>
                    </a:lnTo>
                    <a:lnTo>
                      <a:pt x="2833" y="3196"/>
                    </a:lnTo>
                    <a:lnTo>
                      <a:pt x="2832" y="3196"/>
                    </a:lnTo>
                    <a:lnTo>
                      <a:pt x="2832" y="3198"/>
                    </a:lnTo>
                    <a:lnTo>
                      <a:pt x="2830" y="3198"/>
                    </a:lnTo>
                    <a:lnTo>
                      <a:pt x="2830" y="3200"/>
                    </a:lnTo>
                    <a:lnTo>
                      <a:pt x="2828" y="3200"/>
                    </a:lnTo>
                    <a:lnTo>
                      <a:pt x="2828" y="3201"/>
                    </a:lnTo>
                    <a:lnTo>
                      <a:pt x="2827" y="3201"/>
                    </a:lnTo>
                    <a:lnTo>
                      <a:pt x="2827" y="3203"/>
                    </a:lnTo>
                    <a:lnTo>
                      <a:pt x="2825" y="3203"/>
                    </a:lnTo>
                    <a:lnTo>
                      <a:pt x="2825" y="3205"/>
                    </a:lnTo>
                    <a:lnTo>
                      <a:pt x="2822" y="3205"/>
                    </a:lnTo>
                    <a:lnTo>
                      <a:pt x="2822" y="3206"/>
                    </a:lnTo>
                    <a:lnTo>
                      <a:pt x="2820" y="3206"/>
                    </a:lnTo>
                    <a:lnTo>
                      <a:pt x="2820" y="3208"/>
                    </a:lnTo>
                    <a:lnTo>
                      <a:pt x="2818" y="3208"/>
                    </a:lnTo>
                    <a:lnTo>
                      <a:pt x="2818" y="3210"/>
                    </a:lnTo>
                    <a:lnTo>
                      <a:pt x="2817" y="3210"/>
                    </a:lnTo>
                    <a:lnTo>
                      <a:pt x="2817" y="3211"/>
                    </a:lnTo>
                    <a:lnTo>
                      <a:pt x="2815" y="3211"/>
                    </a:lnTo>
                    <a:lnTo>
                      <a:pt x="2815" y="3213"/>
                    </a:lnTo>
                    <a:lnTo>
                      <a:pt x="2813" y="3213"/>
                    </a:lnTo>
                    <a:lnTo>
                      <a:pt x="2813" y="3215"/>
                    </a:lnTo>
                    <a:lnTo>
                      <a:pt x="2812" y="3215"/>
                    </a:lnTo>
                    <a:lnTo>
                      <a:pt x="2812" y="3216"/>
                    </a:lnTo>
                    <a:lnTo>
                      <a:pt x="2808" y="3216"/>
                    </a:lnTo>
                    <a:lnTo>
                      <a:pt x="2808" y="3218"/>
                    </a:lnTo>
                    <a:lnTo>
                      <a:pt x="2807" y="3218"/>
                    </a:lnTo>
                    <a:lnTo>
                      <a:pt x="2807" y="3220"/>
                    </a:lnTo>
                    <a:lnTo>
                      <a:pt x="2805" y="3220"/>
                    </a:lnTo>
                    <a:lnTo>
                      <a:pt x="2805" y="3221"/>
                    </a:lnTo>
                    <a:lnTo>
                      <a:pt x="2803" y="3221"/>
                    </a:lnTo>
                    <a:lnTo>
                      <a:pt x="2803" y="3223"/>
                    </a:lnTo>
                    <a:lnTo>
                      <a:pt x="2802" y="3223"/>
                    </a:lnTo>
                    <a:lnTo>
                      <a:pt x="2802" y="3225"/>
                    </a:lnTo>
                    <a:lnTo>
                      <a:pt x="2800" y="3225"/>
                    </a:lnTo>
                    <a:lnTo>
                      <a:pt x="2800" y="3226"/>
                    </a:lnTo>
                    <a:lnTo>
                      <a:pt x="2798" y="3226"/>
                    </a:lnTo>
                    <a:lnTo>
                      <a:pt x="2798" y="3228"/>
                    </a:lnTo>
                    <a:lnTo>
                      <a:pt x="2795" y="3228"/>
                    </a:lnTo>
                    <a:lnTo>
                      <a:pt x="2795" y="3230"/>
                    </a:lnTo>
                    <a:lnTo>
                      <a:pt x="2793" y="3230"/>
                    </a:lnTo>
                    <a:lnTo>
                      <a:pt x="2793" y="3231"/>
                    </a:lnTo>
                    <a:lnTo>
                      <a:pt x="2792" y="3231"/>
                    </a:lnTo>
                    <a:lnTo>
                      <a:pt x="2792" y="3233"/>
                    </a:lnTo>
                    <a:lnTo>
                      <a:pt x="2790" y="3233"/>
                    </a:lnTo>
                    <a:lnTo>
                      <a:pt x="2790" y="3235"/>
                    </a:lnTo>
                    <a:lnTo>
                      <a:pt x="2788" y="3235"/>
                    </a:lnTo>
                    <a:lnTo>
                      <a:pt x="2788" y="3236"/>
                    </a:lnTo>
                    <a:lnTo>
                      <a:pt x="2787" y="3236"/>
                    </a:lnTo>
                    <a:lnTo>
                      <a:pt x="2787" y="3238"/>
                    </a:lnTo>
                    <a:lnTo>
                      <a:pt x="2785" y="3238"/>
                    </a:lnTo>
                    <a:lnTo>
                      <a:pt x="2785" y="3240"/>
                    </a:lnTo>
                    <a:lnTo>
                      <a:pt x="2782" y="3240"/>
                    </a:lnTo>
                    <a:lnTo>
                      <a:pt x="2782" y="3241"/>
                    </a:lnTo>
                    <a:lnTo>
                      <a:pt x="2780" y="3241"/>
                    </a:lnTo>
                    <a:lnTo>
                      <a:pt x="2780" y="3243"/>
                    </a:lnTo>
                    <a:lnTo>
                      <a:pt x="2778" y="3243"/>
                    </a:lnTo>
                    <a:lnTo>
                      <a:pt x="2778" y="3245"/>
                    </a:lnTo>
                    <a:lnTo>
                      <a:pt x="2777" y="3245"/>
                    </a:lnTo>
                    <a:lnTo>
                      <a:pt x="2777" y="3246"/>
                    </a:lnTo>
                    <a:lnTo>
                      <a:pt x="2775" y="3246"/>
                    </a:lnTo>
                    <a:lnTo>
                      <a:pt x="2775" y="3248"/>
                    </a:lnTo>
                    <a:lnTo>
                      <a:pt x="2773" y="3248"/>
                    </a:lnTo>
                    <a:lnTo>
                      <a:pt x="2773" y="3250"/>
                    </a:lnTo>
                    <a:lnTo>
                      <a:pt x="2772" y="3250"/>
                    </a:lnTo>
                    <a:lnTo>
                      <a:pt x="2772" y="3251"/>
                    </a:lnTo>
                    <a:lnTo>
                      <a:pt x="2770" y="3251"/>
                    </a:lnTo>
                    <a:lnTo>
                      <a:pt x="2770" y="3253"/>
                    </a:lnTo>
                    <a:lnTo>
                      <a:pt x="2768" y="3253"/>
                    </a:lnTo>
                    <a:lnTo>
                      <a:pt x="2768" y="3255"/>
                    </a:lnTo>
                    <a:lnTo>
                      <a:pt x="2765" y="3255"/>
                    </a:lnTo>
                    <a:lnTo>
                      <a:pt x="2765" y="3256"/>
                    </a:lnTo>
                    <a:lnTo>
                      <a:pt x="2763" y="3256"/>
                    </a:lnTo>
                    <a:lnTo>
                      <a:pt x="2763" y="3258"/>
                    </a:lnTo>
                    <a:lnTo>
                      <a:pt x="2762" y="3258"/>
                    </a:lnTo>
                    <a:lnTo>
                      <a:pt x="2762" y="3260"/>
                    </a:lnTo>
                    <a:lnTo>
                      <a:pt x="2760" y="3260"/>
                    </a:lnTo>
                    <a:lnTo>
                      <a:pt x="2760" y="3261"/>
                    </a:lnTo>
                    <a:lnTo>
                      <a:pt x="2758" y="3261"/>
                    </a:lnTo>
                    <a:lnTo>
                      <a:pt x="2758" y="3263"/>
                    </a:lnTo>
                    <a:lnTo>
                      <a:pt x="2757" y="3263"/>
                    </a:lnTo>
                    <a:lnTo>
                      <a:pt x="2757" y="3265"/>
                    </a:lnTo>
                    <a:lnTo>
                      <a:pt x="2755" y="3265"/>
                    </a:lnTo>
                    <a:lnTo>
                      <a:pt x="2755" y="3266"/>
                    </a:lnTo>
                    <a:lnTo>
                      <a:pt x="2753" y="3266"/>
                    </a:lnTo>
                    <a:lnTo>
                      <a:pt x="2753" y="3268"/>
                    </a:lnTo>
                    <a:lnTo>
                      <a:pt x="2750" y="3268"/>
                    </a:lnTo>
                    <a:lnTo>
                      <a:pt x="2750" y="3270"/>
                    </a:lnTo>
                    <a:lnTo>
                      <a:pt x="2748" y="3270"/>
                    </a:lnTo>
                    <a:lnTo>
                      <a:pt x="2748" y="3271"/>
                    </a:lnTo>
                    <a:lnTo>
                      <a:pt x="2747" y="3271"/>
                    </a:lnTo>
                    <a:lnTo>
                      <a:pt x="2747" y="3273"/>
                    </a:lnTo>
                    <a:lnTo>
                      <a:pt x="2745" y="3273"/>
                    </a:lnTo>
                    <a:lnTo>
                      <a:pt x="2745" y="3275"/>
                    </a:lnTo>
                    <a:lnTo>
                      <a:pt x="2743" y="3275"/>
                    </a:lnTo>
                    <a:lnTo>
                      <a:pt x="2743" y="3276"/>
                    </a:lnTo>
                    <a:lnTo>
                      <a:pt x="2742" y="3276"/>
                    </a:lnTo>
                    <a:lnTo>
                      <a:pt x="2742" y="3278"/>
                    </a:lnTo>
                    <a:lnTo>
                      <a:pt x="2740" y="3278"/>
                    </a:lnTo>
                    <a:lnTo>
                      <a:pt x="2740" y="3280"/>
                    </a:lnTo>
                    <a:lnTo>
                      <a:pt x="2738" y="3280"/>
                    </a:lnTo>
                    <a:lnTo>
                      <a:pt x="2738" y="3281"/>
                    </a:lnTo>
                    <a:lnTo>
                      <a:pt x="2735" y="3281"/>
                    </a:lnTo>
                    <a:lnTo>
                      <a:pt x="2735" y="3283"/>
                    </a:lnTo>
                    <a:lnTo>
                      <a:pt x="2733" y="3283"/>
                    </a:lnTo>
                    <a:lnTo>
                      <a:pt x="2733" y="3285"/>
                    </a:lnTo>
                    <a:lnTo>
                      <a:pt x="2732" y="3285"/>
                    </a:lnTo>
                    <a:lnTo>
                      <a:pt x="2732" y="3286"/>
                    </a:lnTo>
                    <a:lnTo>
                      <a:pt x="2730" y="3286"/>
                    </a:lnTo>
                    <a:lnTo>
                      <a:pt x="2730" y="3288"/>
                    </a:lnTo>
                    <a:lnTo>
                      <a:pt x="2728" y="3288"/>
                    </a:lnTo>
                    <a:lnTo>
                      <a:pt x="2728" y="3290"/>
                    </a:lnTo>
                    <a:lnTo>
                      <a:pt x="2727" y="3290"/>
                    </a:lnTo>
                    <a:lnTo>
                      <a:pt x="2727" y="3291"/>
                    </a:lnTo>
                    <a:lnTo>
                      <a:pt x="2725" y="3291"/>
                    </a:lnTo>
                    <a:lnTo>
                      <a:pt x="2725" y="3293"/>
                    </a:lnTo>
                    <a:lnTo>
                      <a:pt x="2723" y="3293"/>
                    </a:lnTo>
                    <a:lnTo>
                      <a:pt x="2723" y="3295"/>
                    </a:lnTo>
                    <a:lnTo>
                      <a:pt x="2722" y="3295"/>
                    </a:lnTo>
                    <a:lnTo>
                      <a:pt x="2722" y="3296"/>
                    </a:lnTo>
                    <a:lnTo>
                      <a:pt x="2718" y="3296"/>
                    </a:lnTo>
                    <a:lnTo>
                      <a:pt x="2718" y="3298"/>
                    </a:lnTo>
                    <a:lnTo>
                      <a:pt x="2717" y="3298"/>
                    </a:lnTo>
                    <a:lnTo>
                      <a:pt x="2717" y="3300"/>
                    </a:lnTo>
                    <a:lnTo>
                      <a:pt x="2715" y="3300"/>
                    </a:lnTo>
                    <a:lnTo>
                      <a:pt x="2715" y="3301"/>
                    </a:lnTo>
                    <a:lnTo>
                      <a:pt x="2713" y="3301"/>
                    </a:lnTo>
                    <a:lnTo>
                      <a:pt x="2713" y="3303"/>
                    </a:lnTo>
                    <a:lnTo>
                      <a:pt x="2712" y="3303"/>
                    </a:lnTo>
                    <a:lnTo>
                      <a:pt x="2712" y="3305"/>
                    </a:lnTo>
                    <a:lnTo>
                      <a:pt x="2710" y="3305"/>
                    </a:lnTo>
                    <a:lnTo>
                      <a:pt x="2710" y="3306"/>
                    </a:lnTo>
                    <a:lnTo>
                      <a:pt x="2708" y="3306"/>
                    </a:lnTo>
                    <a:lnTo>
                      <a:pt x="2708" y="3308"/>
                    </a:lnTo>
                    <a:lnTo>
                      <a:pt x="2707" y="3308"/>
                    </a:lnTo>
                    <a:lnTo>
                      <a:pt x="2707" y="3310"/>
                    </a:lnTo>
                    <a:lnTo>
                      <a:pt x="2705" y="3310"/>
                    </a:lnTo>
                    <a:lnTo>
                      <a:pt x="2705" y="3311"/>
                    </a:lnTo>
                    <a:lnTo>
                      <a:pt x="2703" y="3311"/>
                    </a:lnTo>
                    <a:lnTo>
                      <a:pt x="2703" y="3313"/>
                    </a:lnTo>
                    <a:lnTo>
                      <a:pt x="2700" y="3313"/>
                    </a:lnTo>
                    <a:lnTo>
                      <a:pt x="2700" y="3315"/>
                    </a:lnTo>
                    <a:lnTo>
                      <a:pt x="2698" y="3315"/>
                    </a:lnTo>
                    <a:lnTo>
                      <a:pt x="2698" y="3316"/>
                    </a:lnTo>
                    <a:lnTo>
                      <a:pt x="2697" y="3316"/>
                    </a:lnTo>
                    <a:lnTo>
                      <a:pt x="2697" y="3318"/>
                    </a:lnTo>
                    <a:lnTo>
                      <a:pt x="2695" y="3318"/>
                    </a:lnTo>
                    <a:lnTo>
                      <a:pt x="2695" y="3320"/>
                    </a:lnTo>
                    <a:lnTo>
                      <a:pt x="2693" y="3320"/>
                    </a:lnTo>
                    <a:lnTo>
                      <a:pt x="2693" y="3321"/>
                    </a:lnTo>
                    <a:lnTo>
                      <a:pt x="2692" y="3321"/>
                    </a:lnTo>
                    <a:lnTo>
                      <a:pt x="2692" y="3323"/>
                    </a:lnTo>
                    <a:lnTo>
                      <a:pt x="2690" y="3323"/>
                    </a:lnTo>
                    <a:lnTo>
                      <a:pt x="2690" y="3325"/>
                    </a:lnTo>
                    <a:lnTo>
                      <a:pt x="2688" y="3325"/>
                    </a:lnTo>
                    <a:lnTo>
                      <a:pt x="2688" y="3326"/>
                    </a:lnTo>
                    <a:lnTo>
                      <a:pt x="2687" y="3326"/>
                    </a:lnTo>
                    <a:lnTo>
                      <a:pt x="2687" y="3328"/>
                    </a:lnTo>
                    <a:lnTo>
                      <a:pt x="2685" y="3328"/>
                    </a:lnTo>
                    <a:lnTo>
                      <a:pt x="2685" y="3330"/>
                    </a:lnTo>
                    <a:lnTo>
                      <a:pt x="2682" y="3330"/>
                    </a:lnTo>
                    <a:lnTo>
                      <a:pt x="2682" y="3331"/>
                    </a:lnTo>
                    <a:lnTo>
                      <a:pt x="2680" y="3331"/>
                    </a:lnTo>
                    <a:lnTo>
                      <a:pt x="2680" y="3333"/>
                    </a:lnTo>
                    <a:lnTo>
                      <a:pt x="2678" y="3333"/>
                    </a:lnTo>
                    <a:lnTo>
                      <a:pt x="2678" y="3335"/>
                    </a:lnTo>
                    <a:lnTo>
                      <a:pt x="2677" y="3335"/>
                    </a:lnTo>
                    <a:lnTo>
                      <a:pt x="2677" y="3336"/>
                    </a:lnTo>
                    <a:lnTo>
                      <a:pt x="2675" y="3336"/>
                    </a:lnTo>
                    <a:lnTo>
                      <a:pt x="2675" y="3338"/>
                    </a:lnTo>
                    <a:lnTo>
                      <a:pt x="2673" y="3338"/>
                    </a:lnTo>
                    <a:lnTo>
                      <a:pt x="2673" y="3340"/>
                    </a:lnTo>
                    <a:lnTo>
                      <a:pt x="2672" y="3340"/>
                    </a:lnTo>
                    <a:lnTo>
                      <a:pt x="2672" y="3341"/>
                    </a:lnTo>
                    <a:lnTo>
                      <a:pt x="2670" y="3341"/>
                    </a:lnTo>
                    <a:lnTo>
                      <a:pt x="2670" y="3343"/>
                    </a:lnTo>
                    <a:lnTo>
                      <a:pt x="2668" y="3343"/>
                    </a:lnTo>
                    <a:lnTo>
                      <a:pt x="2668" y="3345"/>
                    </a:lnTo>
                    <a:lnTo>
                      <a:pt x="2667" y="3345"/>
                    </a:lnTo>
                    <a:lnTo>
                      <a:pt x="2667" y="3346"/>
                    </a:lnTo>
                    <a:lnTo>
                      <a:pt x="2665" y="3346"/>
                    </a:lnTo>
                    <a:lnTo>
                      <a:pt x="2665" y="3348"/>
                    </a:lnTo>
                    <a:lnTo>
                      <a:pt x="2662" y="3348"/>
                    </a:lnTo>
                    <a:lnTo>
                      <a:pt x="2662" y="3350"/>
                    </a:lnTo>
                    <a:lnTo>
                      <a:pt x="2660" y="3350"/>
                    </a:lnTo>
                    <a:lnTo>
                      <a:pt x="2660" y="3351"/>
                    </a:lnTo>
                    <a:lnTo>
                      <a:pt x="2658" y="3351"/>
                    </a:lnTo>
                    <a:lnTo>
                      <a:pt x="2658" y="3353"/>
                    </a:lnTo>
                    <a:lnTo>
                      <a:pt x="2657" y="3353"/>
                    </a:lnTo>
                    <a:lnTo>
                      <a:pt x="2657" y="3355"/>
                    </a:lnTo>
                    <a:lnTo>
                      <a:pt x="2655" y="3355"/>
                    </a:lnTo>
                    <a:lnTo>
                      <a:pt x="2655" y="3356"/>
                    </a:lnTo>
                    <a:lnTo>
                      <a:pt x="2653" y="3356"/>
                    </a:lnTo>
                    <a:lnTo>
                      <a:pt x="2653" y="3358"/>
                    </a:lnTo>
                    <a:lnTo>
                      <a:pt x="2652" y="3358"/>
                    </a:lnTo>
                    <a:lnTo>
                      <a:pt x="2652" y="3360"/>
                    </a:lnTo>
                    <a:lnTo>
                      <a:pt x="2650" y="3360"/>
                    </a:lnTo>
                    <a:lnTo>
                      <a:pt x="2650" y="3361"/>
                    </a:lnTo>
                    <a:lnTo>
                      <a:pt x="2648" y="3361"/>
                    </a:lnTo>
                    <a:lnTo>
                      <a:pt x="2648" y="3363"/>
                    </a:lnTo>
                    <a:lnTo>
                      <a:pt x="2647" y="3363"/>
                    </a:lnTo>
                    <a:lnTo>
                      <a:pt x="2647" y="3365"/>
                    </a:lnTo>
                    <a:lnTo>
                      <a:pt x="2645" y="3365"/>
                    </a:lnTo>
                    <a:lnTo>
                      <a:pt x="2645" y="3366"/>
                    </a:lnTo>
                    <a:lnTo>
                      <a:pt x="2643" y="3366"/>
                    </a:lnTo>
                    <a:lnTo>
                      <a:pt x="2643" y="3368"/>
                    </a:lnTo>
                    <a:lnTo>
                      <a:pt x="2642" y="3368"/>
                    </a:lnTo>
                    <a:lnTo>
                      <a:pt x="2642" y="3370"/>
                    </a:lnTo>
                    <a:lnTo>
                      <a:pt x="2638" y="3370"/>
                    </a:lnTo>
                    <a:lnTo>
                      <a:pt x="2638" y="3371"/>
                    </a:lnTo>
                    <a:lnTo>
                      <a:pt x="2637" y="3371"/>
                    </a:lnTo>
                    <a:lnTo>
                      <a:pt x="2637" y="3373"/>
                    </a:lnTo>
                    <a:lnTo>
                      <a:pt x="2635" y="3373"/>
                    </a:lnTo>
                    <a:lnTo>
                      <a:pt x="2635" y="3375"/>
                    </a:lnTo>
                    <a:lnTo>
                      <a:pt x="2633" y="3375"/>
                    </a:lnTo>
                    <a:lnTo>
                      <a:pt x="2633" y="3376"/>
                    </a:lnTo>
                    <a:lnTo>
                      <a:pt x="2632" y="3376"/>
                    </a:lnTo>
                    <a:lnTo>
                      <a:pt x="2632" y="3378"/>
                    </a:lnTo>
                    <a:lnTo>
                      <a:pt x="2630" y="3378"/>
                    </a:lnTo>
                    <a:lnTo>
                      <a:pt x="2630" y="3380"/>
                    </a:lnTo>
                    <a:lnTo>
                      <a:pt x="2628" y="3380"/>
                    </a:lnTo>
                    <a:lnTo>
                      <a:pt x="2628" y="3381"/>
                    </a:lnTo>
                    <a:lnTo>
                      <a:pt x="2627" y="3381"/>
                    </a:lnTo>
                    <a:lnTo>
                      <a:pt x="2627" y="3383"/>
                    </a:lnTo>
                    <a:lnTo>
                      <a:pt x="2625" y="3383"/>
                    </a:lnTo>
                    <a:lnTo>
                      <a:pt x="2625" y="3385"/>
                    </a:lnTo>
                    <a:lnTo>
                      <a:pt x="2623" y="3385"/>
                    </a:lnTo>
                    <a:lnTo>
                      <a:pt x="2623" y="3386"/>
                    </a:lnTo>
                    <a:lnTo>
                      <a:pt x="2622" y="3386"/>
                    </a:lnTo>
                    <a:lnTo>
                      <a:pt x="2622" y="3388"/>
                    </a:lnTo>
                    <a:lnTo>
                      <a:pt x="2620" y="3388"/>
                    </a:lnTo>
                    <a:lnTo>
                      <a:pt x="2620" y="3390"/>
                    </a:lnTo>
                    <a:lnTo>
                      <a:pt x="2618" y="3390"/>
                    </a:lnTo>
                    <a:lnTo>
                      <a:pt x="2618" y="3391"/>
                    </a:lnTo>
                    <a:lnTo>
                      <a:pt x="2615" y="3391"/>
                    </a:lnTo>
                    <a:lnTo>
                      <a:pt x="2615" y="3393"/>
                    </a:lnTo>
                    <a:lnTo>
                      <a:pt x="2613" y="3393"/>
                    </a:lnTo>
                    <a:lnTo>
                      <a:pt x="2613" y="3395"/>
                    </a:lnTo>
                    <a:lnTo>
                      <a:pt x="2612" y="3395"/>
                    </a:lnTo>
                    <a:lnTo>
                      <a:pt x="2612" y="3396"/>
                    </a:lnTo>
                    <a:lnTo>
                      <a:pt x="2610" y="3396"/>
                    </a:lnTo>
                    <a:lnTo>
                      <a:pt x="2610" y="3398"/>
                    </a:lnTo>
                    <a:lnTo>
                      <a:pt x="2608" y="3398"/>
                    </a:lnTo>
                    <a:lnTo>
                      <a:pt x="2608" y="3400"/>
                    </a:lnTo>
                    <a:lnTo>
                      <a:pt x="2607" y="3400"/>
                    </a:lnTo>
                    <a:lnTo>
                      <a:pt x="2607" y="3401"/>
                    </a:lnTo>
                    <a:lnTo>
                      <a:pt x="2605" y="3401"/>
                    </a:lnTo>
                    <a:lnTo>
                      <a:pt x="2605" y="3403"/>
                    </a:lnTo>
                    <a:lnTo>
                      <a:pt x="2603" y="3403"/>
                    </a:lnTo>
                    <a:lnTo>
                      <a:pt x="2603" y="3405"/>
                    </a:lnTo>
                    <a:lnTo>
                      <a:pt x="2602" y="3405"/>
                    </a:lnTo>
                    <a:lnTo>
                      <a:pt x="2602" y="3406"/>
                    </a:lnTo>
                    <a:lnTo>
                      <a:pt x="2600" y="3406"/>
                    </a:lnTo>
                    <a:lnTo>
                      <a:pt x="2600" y="3408"/>
                    </a:lnTo>
                    <a:lnTo>
                      <a:pt x="2598" y="3408"/>
                    </a:lnTo>
                    <a:lnTo>
                      <a:pt x="2598" y="3410"/>
                    </a:lnTo>
                    <a:lnTo>
                      <a:pt x="2597" y="3410"/>
                    </a:lnTo>
                    <a:lnTo>
                      <a:pt x="2597" y="3411"/>
                    </a:lnTo>
                    <a:lnTo>
                      <a:pt x="2595" y="3411"/>
                    </a:lnTo>
                    <a:lnTo>
                      <a:pt x="2595" y="3413"/>
                    </a:lnTo>
                    <a:lnTo>
                      <a:pt x="2593" y="3413"/>
                    </a:lnTo>
                    <a:lnTo>
                      <a:pt x="2593" y="3415"/>
                    </a:lnTo>
                    <a:lnTo>
                      <a:pt x="2592" y="3415"/>
                    </a:lnTo>
                    <a:lnTo>
                      <a:pt x="2592" y="3416"/>
                    </a:lnTo>
                    <a:lnTo>
                      <a:pt x="2588" y="3416"/>
                    </a:lnTo>
                    <a:lnTo>
                      <a:pt x="2588" y="3418"/>
                    </a:lnTo>
                    <a:lnTo>
                      <a:pt x="2587" y="3418"/>
                    </a:lnTo>
                    <a:lnTo>
                      <a:pt x="2587" y="3420"/>
                    </a:lnTo>
                    <a:lnTo>
                      <a:pt x="2585" y="3420"/>
                    </a:lnTo>
                    <a:lnTo>
                      <a:pt x="2585" y="3421"/>
                    </a:lnTo>
                    <a:lnTo>
                      <a:pt x="2583" y="3421"/>
                    </a:lnTo>
                    <a:lnTo>
                      <a:pt x="2583" y="3423"/>
                    </a:lnTo>
                    <a:lnTo>
                      <a:pt x="2582" y="3423"/>
                    </a:lnTo>
                    <a:lnTo>
                      <a:pt x="2582" y="3425"/>
                    </a:lnTo>
                    <a:lnTo>
                      <a:pt x="2580" y="3425"/>
                    </a:lnTo>
                    <a:lnTo>
                      <a:pt x="2580" y="3426"/>
                    </a:lnTo>
                    <a:lnTo>
                      <a:pt x="2578" y="3426"/>
                    </a:lnTo>
                    <a:lnTo>
                      <a:pt x="2578" y="3428"/>
                    </a:lnTo>
                    <a:lnTo>
                      <a:pt x="2577" y="3428"/>
                    </a:lnTo>
                    <a:lnTo>
                      <a:pt x="2577" y="3430"/>
                    </a:lnTo>
                    <a:lnTo>
                      <a:pt x="2575" y="3430"/>
                    </a:lnTo>
                    <a:lnTo>
                      <a:pt x="2575" y="3431"/>
                    </a:lnTo>
                    <a:lnTo>
                      <a:pt x="2573" y="3431"/>
                    </a:lnTo>
                    <a:lnTo>
                      <a:pt x="2573" y="3433"/>
                    </a:lnTo>
                    <a:lnTo>
                      <a:pt x="2572" y="3433"/>
                    </a:lnTo>
                    <a:lnTo>
                      <a:pt x="2572" y="3435"/>
                    </a:lnTo>
                    <a:lnTo>
                      <a:pt x="2570" y="3435"/>
                    </a:lnTo>
                    <a:lnTo>
                      <a:pt x="2570" y="3436"/>
                    </a:lnTo>
                    <a:lnTo>
                      <a:pt x="2568" y="3436"/>
                    </a:lnTo>
                    <a:lnTo>
                      <a:pt x="2568" y="3438"/>
                    </a:lnTo>
                    <a:lnTo>
                      <a:pt x="2567" y="3438"/>
                    </a:lnTo>
                    <a:lnTo>
                      <a:pt x="2567" y="3440"/>
                    </a:lnTo>
                    <a:lnTo>
                      <a:pt x="2565" y="3440"/>
                    </a:lnTo>
                    <a:lnTo>
                      <a:pt x="2565" y="3441"/>
                    </a:lnTo>
                    <a:lnTo>
                      <a:pt x="2563" y="3441"/>
                    </a:lnTo>
                    <a:lnTo>
                      <a:pt x="2563" y="3443"/>
                    </a:lnTo>
                    <a:lnTo>
                      <a:pt x="2562" y="3443"/>
                    </a:lnTo>
                    <a:lnTo>
                      <a:pt x="2562" y="3445"/>
                    </a:lnTo>
                    <a:lnTo>
                      <a:pt x="2558" y="3445"/>
                    </a:lnTo>
                    <a:lnTo>
                      <a:pt x="2558" y="3446"/>
                    </a:lnTo>
                    <a:lnTo>
                      <a:pt x="2557" y="3446"/>
                    </a:lnTo>
                    <a:lnTo>
                      <a:pt x="2557" y="3448"/>
                    </a:lnTo>
                    <a:lnTo>
                      <a:pt x="2555" y="3448"/>
                    </a:lnTo>
                    <a:lnTo>
                      <a:pt x="2555" y="3450"/>
                    </a:lnTo>
                    <a:lnTo>
                      <a:pt x="2553" y="3450"/>
                    </a:lnTo>
                    <a:lnTo>
                      <a:pt x="2553" y="3451"/>
                    </a:lnTo>
                    <a:lnTo>
                      <a:pt x="2552" y="3451"/>
                    </a:lnTo>
                    <a:lnTo>
                      <a:pt x="2552" y="3453"/>
                    </a:lnTo>
                    <a:lnTo>
                      <a:pt x="2550" y="3453"/>
                    </a:lnTo>
                    <a:lnTo>
                      <a:pt x="2550" y="3455"/>
                    </a:lnTo>
                    <a:lnTo>
                      <a:pt x="2548" y="3455"/>
                    </a:lnTo>
                    <a:lnTo>
                      <a:pt x="2548" y="3456"/>
                    </a:lnTo>
                    <a:lnTo>
                      <a:pt x="2547" y="3456"/>
                    </a:lnTo>
                    <a:lnTo>
                      <a:pt x="2547" y="3458"/>
                    </a:lnTo>
                    <a:lnTo>
                      <a:pt x="2545" y="3458"/>
                    </a:lnTo>
                    <a:lnTo>
                      <a:pt x="2545" y="3460"/>
                    </a:lnTo>
                    <a:lnTo>
                      <a:pt x="2543" y="3460"/>
                    </a:lnTo>
                    <a:lnTo>
                      <a:pt x="2543" y="3461"/>
                    </a:lnTo>
                    <a:lnTo>
                      <a:pt x="2542" y="3461"/>
                    </a:lnTo>
                    <a:lnTo>
                      <a:pt x="2542" y="3463"/>
                    </a:lnTo>
                    <a:lnTo>
                      <a:pt x="2540" y="3463"/>
                    </a:lnTo>
                    <a:lnTo>
                      <a:pt x="2540" y="3465"/>
                    </a:lnTo>
                    <a:lnTo>
                      <a:pt x="2538" y="3465"/>
                    </a:lnTo>
                    <a:lnTo>
                      <a:pt x="2538" y="3466"/>
                    </a:lnTo>
                    <a:lnTo>
                      <a:pt x="2537" y="3466"/>
                    </a:lnTo>
                    <a:lnTo>
                      <a:pt x="2537" y="3468"/>
                    </a:lnTo>
                    <a:lnTo>
                      <a:pt x="2535" y="3468"/>
                    </a:lnTo>
                    <a:lnTo>
                      <a:pt x="2535" y="3470"/>
                    </a:lnTo>
                    <a:lnTo>
                      <a:pt x="2533" y="3470"/>
                    </a:lnTo>
                    <a:lnTo>
                      <a:pt x="2533" y="3471"/>
                    </a:lnTo>
                    <a:lnTo>
                      <a:pt x="2532" y="3471"/>
                    </a:lnTo>
                    <a:lnTo>
                      <a:pt x="2532" y="3473"/>
                    </a:lnTo>
                    <a:lnTo>
                      <a:pt x="2530" y="3473"/>
                    </a:lnTo>
                    <a:lnTo>
                      <a:pt x="2530" y="3475"/>
                    </a:lnTo>
                    <a:lnTo>
                      <a:pt x="2528" y="3475"/>
                    </a:lnTo>
                    <a:lnTo>
                      <a:pt x="2528" y="3476"/>
                    </a:lnTo>
                    <a:lnTo>
                      <a:pt x="2527" y="3476"/>
                    </a:lnTo>
                    <a:lnTo>
                      <a:pt x="2527" y="3478"/>
                    </a:lnTo>
                    <a:lnTo>
                      <a:pt x="2525" y="3478"/>
                    </a:lnTo>
                    <a:lnTo>
                      <a:pt x="2525" y="3480"/>
                    </a:lnTo>
                    <a:lnTo>
                      <a:pt x="2523" y="3480"/>
                    </a:lnTo>
                    <a:lnTo>
                      <a:pt x="2523" y="3481"/>
                    </a:lnTo>
                    <a:lnTo>
                      <a:pt x="2522" y="3481"/>
                    </a:lnTo>
                    <a:lnTo>
                      <a:pt x="2522" y="3483"/>
                    </a:lnTo>
                    <a:lnTo>
                      <a:pt x="2518" y="3483"/>
                    </a:lnTo>
                    <a:lnTo>
                      <a:pt x="2518" y="3485"/>
                    </a:lnTo>
                    <a:lnTo>
                      <a:pt x="2517" y="3485"/>
                    </a:lnTo>
                    <a:lnTo>
                      <a:pt x="2517" y="3486"/>
                    </a:lnTo>
                    <a:lnTo>
                      <a:pt x="2515" y="3486"/>
                    </a:lnTo>
                    <a:lnTo>
                      <a:pt x="2515" y="3488"/>
                    </a:lnTo>
                    <a:lnTo>
                      <a:pt x="2513" y="3488"/>
                    </a:lnTo>
                    <a:lnTo>
                      <a:pt x="2513" y="3490"/>
                    </a:lnTo>
                    <a:lnTo>
                      <a:pt x="2512" y="3490"/>
                    </a:lnTo>
                    <a:lnTo>
                      <a:pt x="2512" y="3491"/>
                    </a:lnTo>
                    <a:lnTo>
                      <a:pt x="2510" y="3491"/>
                    </a:lnTo>
                    <a:lnTo>
                      <a:pt x="2510" y="3493"/>
                    </a:lnTo>
                    <a:lnTo>
                      <a:pt x="2508" y="3493"/>
                    </a:lnTo>
                    <a:lnTo>
                      <a:pt x="2508" y="3495"/>
                    </a:lnTo>
                    <a:lnTo>
                      <a:pt x="2507" y="3495"/>
                    </a:lnTo>
                    <a:lnTo>
                      <a:pt x="2507" y="3496"/>
                    </a:lnTo>
                    <a:lnTo>
                      <a:pt x="2505" y="3496"/>
                    </a:lnTo>
                    <a:lnTo>
                      <a:pt x="2505" y="3498"/>
                    </a:lnTo>
                    <a:lnTo>
                      <a:pt x="2503" y="3498"/>
                    </a:lnTo>
                    <a:lnTo>
                      <a:pt x="2503" y="3500"/>
                    </a:lnTo>
                    <a:lnTo>
                      <a:pt x="2502" y="3500"/>
                    </a:lnTo>
                    <a:lnTo>
                      <a:pt x="2502" y="3501"/>
                    </a:lnTo>
                    <a:lnTo>
                      <a:pt x="2500" y="3501"/>
                    </a:lnTo>
                    <a:lnTo>
                      <a:pt x="2500" y="3503"/>
                    </a:lnTo>
                    <a:lnTo>
                      <a:pt x="2498" y="3503"/>
                    </a:lnTo>
                    <a:lnTo>
                      <a:pt x="2498" y="3505"/>
                    </a:lnTo>
                    <a:lnTo>
                      <a:pt x="2497" y="3505"/>
                    </a:lnTo>
                    <a:lnTo>
                      <a:pt x="2497" y="3506"/>
                    </a:lnTo>
                    <a:lnTo>
                      <a:pt x="2495" y="3506"/>
                    </a:lnTo>
                    <a:lnTo>
                      <a:pt x="2495" y="3508"/>
                    </a:lnTo>
                    <a:lnTo>
                      <a:pt x="2493" y="3508"/>
                    </a:lnTo>
                    <a:lnTo>
                      <a:pt x="2493" y="3510"/>
                    </a:lnTo>
                    <a:lnTo>
                      <a:pt x="2492" y="3510"/>
                    </a:lnTo>
                    <a:lnTo>
                      <a:pt x="2492" y="3511"/>
                    </a:lnTo>
                    <a:lnTo>
                      <a:pt x="2490" y="3511"/>
                    </a:lnTo>
                    <a:lnTo>
                      <a:pt x="2490" y="3513"/>
                    </a:lnTo>
                    <a:lnTo>
                      <a:pt x="2488" y="3513"/>
                    </a:lnTo>
                    <a:lnTo>
                      <a:pt x="2488" y="3515"/>
                    </a:lnTo>
                    <a:lnTo>
                      <a:pt x="2487" y="3515"/>
                    </a:lnTo>
                    <a:lnTo>
                      <a:pt x="2487" y="3516"/>
                    </a:lnTo>
                    <a:lnTo>
                      <a:pt x="2485" y="3516"/>
                    </a:lnTo>
                    <a:lnTo>
                      <a:pt x="2485" y="3518"/>
                    </a:lnTo>
                    <a:lnTo>
                      <a:pt x="2483" y="3518"/>
                    </a:lnTo>
                    <a:lnTo>
                      <a:pt x="2483" y="3520"/>
                    </a:lnTo>
                    <a:lnTo>
                      <a:pt x="2482" y="3520"/>
                    </a:lnTo>
                    <a:lnTo>
                      <a:pt x="2482" y="3521"/>
                    </a:lnTo>
                    <a:lnTo>
                      <a:pt x="2480" y="3521"/>
                    </a:lnTo>
                    <a:lnTo>
                      <a:pt x="2480" y="3523"/>
                    </a:lnTo>
                    <a:lnTo>
                      <a:pt x="2478" y="3523"/>
                    </a:lnTo>
                    <a:lnTo>
                      <a:pt x="2478" y="3525"/>
                    </a:lnTo>
                    <a:lnTo>
                      <a:pt x="2477" y="3525"/>
                    </a:lnTo>
                    <a:lnTo>
                      <a:pt x="2477" y="3526"/>
                    </a:lnTo>
                    <a:lnTo>
                      <a:pt x="2475" y="3526"/>
                    </a:lnTo>
                    <a:lnTo>
                      <a:pt x="2475" y="3528"/>
                    </a:lnTo>
                    <a:lnTo>
                      <a:pt x="2473" y="3528"/>
                    </a:lnTo>
                    <a:lnTo>
                      <a:pt x="2473" y="3530"/>
                    </a:lnTo>
                    <a:lnTo>
                      <a:pt x="2472" y="3530"/>
                    </a:lnTo>
                    <a:lnTo>
                      <a:pt x="2472" y="3531"/>
                    </a:lnTo>
                    <a:lnTo>
                      <a:pt x="2470" y="3531"/>
                    </a:lnTo>
                    <a:lnTo>
                      <a:pt x="2470" y="3533"/>
                    </a:lnTo>
                    <a:lnTo>
                      <a:pt x="2468" y="3533"/>
                    </a:lnTo>
                    <a:lnTo>
                      <a:pt x="2468" y="3535"/>
                    </a:lnTo>
                    <a:lnTo>
                      <a:pt x="2467" y="3535"/>
                    </a:lnTo>
                    <a:lnTo>
                      <a:pt x="2467" y="3536"/>
                    </a:lnTo>
                    <a:lnTo>
                      <a:pt x="2463" y="3536"/>
                    </a:lnTo>
                    <a:lnTo>
                      <a:pt x="2463" y="3538"/>
                    </a:lnTo>
                    <a:lnTo>
                      <a:pt x="2462" y="3538"/>
                    </a:lnTo>
                    <a:lnTo>
                      <a:pt x="2462" y="3540"/>
                    </a:lnTo>
                    <a:lnTo>
                      <a:pt x="2460" y="3540"/>
                    </a:lnTo>
                    <a:lnTo>
                      <a:pt x="2460" y="3541"/>
                    </a:lnTo>
                    <a:lnTo>
                      <a:pt x="2458" y="3541"/>
                    </a:lnTo>
                    <a:lnTo>
                      <a:pt x="2458" y="3543"/>
                    </a:lnTo>
                    <a:lnTo>
                      <a:pt x="2457" y="3543"/>
                    </a:lnTo>
                    <a:lnTo>
                      <a:pt x="2457" y="3545"/>
                    </a:lnTo>
                    <a:lnTo>
                      <a:pt x="2455" y="3545"/>
                    </a:lnTo>
                    <a:lnTo>
                      <a:pt x="2455" y="3546"/>
                    </a:lnTo>
                    <a:lnTo>
                      <a:pt x="2453" y="3546"/>
                    </a:lnTo>
                    <a:lnTo>
                      <a:pt x="2453" y="3548"/>
                    </a:lnTo>
                    <a:lnTo>
                      <a:pt x="2452" y="3548"/>
                    </a:lnTo>
                    <a:lnTo>
                      <a:pt x="2452" y="3550"/>
                    </a:lnTo>
                    <a:lnTo>
                      <a:pt x="2450" y="3550"/>
                    </a:lnTo>
                    <a:lnTo>
                      <a:pt x="2450" y="3551"/>
                    </a:lnTo>
                    <a:lnTo>
                      <a:pt x="2448" y="3551"/>
                    </a:lnTo>
                    <a:lnTo>
                      <a:pt x="2448" y="3553"/>
                    </a:lnTo>
                    <a:lnTo>
                      <a:pt x="2447" y="3553"/>
                    </a:lnTo>
                    <a:lnTo>
                      <a:pt x="2447" y="3555"/>
                    </a:lnTo>
                    <a:lnTo>
                      <a:pt x="2445" y="3555"/>
                    </a:lnTo>
                    <a:lnTo>
                      <a:pt x="2445" y="3556"/>
                    </a:lnTo>
                    <a:lnTo>
                      <a:pt x="2443" y="3556"/>
                    </a:lnTo>
                    <a:lnTo>
                      <a:pt x="2443" y="3558"/>
                    </a:lnTo>
                    <a:lnTo>
                      <a:pt x="2442" y="3558"/>
                    </a:lnTo>
                    <a:lnTo>
                      <a:pt x="2442" y="3560"/>
                    </a:lnTo>
                    <a:lnTo>
                      <a:pt x="2440" y="3560"/>
                    </a:lnTo>
                    <a:lnTo>
                      <a:pt x="2440" y="3561"/>
                    </a:lnTo>
                    <a:lnTo>
                      <a:pt x="2438" y="3561"/>
                    </a:lnTo>
                    <a:lnTo>
                      <a:pt x="2438" y="3563"/>
                    </a:lnTo>
                    <a:lnTo>
                      <a:pt x="2437" y="3563"/>
                    </a:lnTo>
                    <a:lnTo>
                      <a:pt x="2437" y="3565"/>
                    </a:lnTo>
                    <a:lnTo>
                      <a:pt x="2435" y="3565"/>
                    </a:lnTo>
                    <a:lnTo>
                      <a:pt x="2435" y="3566"/>
                    </a:lnTo>
                    <a:lnTo>
                      <a:pt x="2433" y="3566"/>
                    </a:lnTo>
                    <a:lnTo>
                      <a:pt x="2433" y="3568"/>
                    </a:lnTo>
                    <a:lnTo>
                      <a:pt x="2432" y="3568"/>
                    </a:lnTo>
                    <a:lnTo>
                      <a:pt x="2432" y="3570"/>
                    </a:lnTo>
                    <a:lnTo>
                      <a:pt x="2430" y="3570"/>
                    </a:lnTo>
                    <a:lnTo>
                      <a:pt x="2430" y="3571"/>
                    </a:lnTo>
                    <a:lnTo>
                      <a:pt x="2428" y="3571"/>
                    </a:lnTo>
                    <a:lnTo>
                      <a:pt x="2428" y="3573"/>
                    </a:lnTo>
                    <a:lnTo>
                      <a:pt x="2427" y="3573"/>
                    </a:lnTo>
                    <a:lnTo>
                      <a:pt x="2427" y="3575"/>
                    </a:lnTo>
                    <a:lnTo>
                      <a:pt x="2425" y="3575"/>
                    </a:lnTo>
                    <a:lnTo>
                      <a:pt x="2425" y="3576"/>
                    </a:lnTo>
                    <a:lnTo>
                      <a:pt x="2423" y="3576"/>
                    </a:lnTo>
                    <a:lnTo>
                      <a:pt x="2423" y="3578"/>
                    </a:lnTo>
                    <a:lnTo>
                      <a:pt x="2422" y="3578"/>
                    </a:lnTo>
                    <a:lnTo>
                      <a:pt x="2422" y="3580"/>
                    </a:lnTo>
                    <a:lnTo>
                      <a:pt x="2420" y="3580"/>
                    </a:lnTo>
                    <a:lnTo>
                      <a:pt x="2420" y="3581"/>
                    </a:lnTo>
                    <a:lnTo>
                      <a:pt x="2418" y="3581"/>
                    </a:lnTo>
                    <a:lnTo>
                      <a:pt x="2418" y="3583"/>
                    </a:lnTo>
                    <a:lnTo>
                      <a:pt x="2417" y="3583"/>
                    </a:lnTo>
                    <a:lnTo>
                      <a:pt x="2417" y="3585"/>
                    </a:lnTo>
                    <a:lnTo>
                      <a:pt x="2415" y="3585"/>
                    </a:lnTo>
                    <a:lnTo>
                      <a:pt x="2415" y="3586"/>
                    </a:lnTo>
                    <a:lnTo>
                      <a:pt x="2413" y="3586"/>
                    </a:lnTo>
                    <a:lnTo>
                      <a:pt x="2413" y="3588"/>
                    </a:lnTo>
                    <a:lnTo>
                      <a:pt x="2412" y="3588"/>
                    </a:lnTo>
                    <a:lnTo>
                      <a:pt x="2412" y="3590"/>
                    </a:lnTo>
                    <a:lnTo>
                      <a:pt x="2410" y="3590"/>
                    </a:lnTo>
                    <a:lnTo>
                      <a:pt x="2410" y="3591"/>
                    </a:lnTo>
                    <a:lnTo>
                      <a:pt x="2408" y="3591"/>
                    </a:lnTo>
                    <a:lnTo>
                      <a:pt x="2408" y="3593"/>
                    </a:lnTo>
                    <a:lnTo>
                      <a:pt x="2407" y="3593"/>
                    </a:lnTo>
                    <a:lnTo>
                      <a:pt x="2407" y="3595"/>
                    </a:lnTo>
                    <a:lnTo>
                      <a:pt x="2405" y="3595"/>
                    </a:lnTo>
                    <a:lnTo>
                      <a:pt x="2405" y="3596"/>
                    </a:lnTo>
                    <a:lnTo>
                      <a:pt x="2403" y="3596"/>
                    </a:lnTo>
                    <a:lnTo>
                      <a:pt x="2403" y="3598"/>
                    </a:lnTo>
                    <a:lnTo>
                      <a:pt x="2402" y="3598"/>
                    </a:lnTo>
                    <a:lnTo>
                      <a:pt x="2402" y="3600"/>
                    </a:lnTo>
                    <a:lnTo>
                      <a:pt x="2400" y="3600"/>
                    </a:lnTo>
                    <a:lnTo>
                      <a:pt x="2400" y="3601"/>
                    </a:lnTo>
                    <a:lnTo>
                      <a:pt x="2398" y="3601"/>
                    </a:lnTo>
                    <a:lnTo>
                      <a:pt x="2398" y="3603"/>
                    </a:lnTo>
                    <a:lnTo>
                      <a:pt x="2397" y="3603"/>
                    </a:lnTo>
                    <a:lnTo>
                      <a:pt x="2397" y="3605"/>
                    </a:lnTo>
                    <a:lnTo>
                      <a:pt x="2395" y="3605"/>
                    </a:lnTo>
                    <a:lnTo>
                      <a:pt x="2395" y="3606"/>
                    </a:lnTo>
                    <a:lnTo>
                      <a:pt x="2393" y="3606"/>
                    </a:lnTo>
                    <a:lnTo>
                      <a:pt x="2393" y="3608"/>
                    </a:lnTo>
                    <a:lnTo>
                      <a:pt x="2392" y="3608"/>
                    </a:lnTo>
                    <a:lnTo>
                      <a:pt x="2392" y="3610"/>
                    </a:lnTo>
                    <a:lnTo>
                      <a:pt x="2390" y="3610"/>
                    </a:lnTo>
                    <a:lnTo>
                      <a:pt x="2390" y="3611"/>
                    </a:lnTo>
                    <a:lnTo>
                      <a:pt x="2388" y="3611"/>
                    </a:lnTo>
                    <a:lnTo>
                      <a:pt x="2388" y="3613"/>
                    </a:lnTo>
                    <a:lnTo>
                      <a:pt x="2387" y="3613"/>
                    </a:lnTo>
                    <a:lnTo>
                      <a:pt x="2387" y="3615"/>
                    </a:lnTo>
                    <a:lnTo>
                      <a:pt x="2385" y="3615"/>
                    </a:lnTo>
                    <a:lnTo>
                      <a:pt x="2385" y="3616"/>
                    </a:lnTo>
                    <a:lnTo>
                      <a:pt x="2383" y="3616"/>
                    </a:lnTo>
                    <a:lnTo>
                      <a:pt x="2383" y="3618"/>
                    </a:lnTo>
                    <a:lnTo>
                      <a:pt x="2382" y="3618"/>
                    </a:lnTo>
                    <a:lnTo>
                      <a:pt x="2382" y="3620"/>
                    </a:lnTo>
                    <a:lnTo>
                      <a:pt x="2380" y="3620"/>
                    </a:lnTo>
                    <a:lnTo>
                      <a:pt x="2380" y="3621"/>
                    </a:lnTo>
                    <a:lnTo>
                      <a:pt x="2378" y="3621"/>
                    </a:lnTo>
                    <a:lnTo>
                      <a:pt x="2378" y="3623"/>
                    </a:lnTo>
                    <a:lnTo>
                      <a:pt x="2377" y="3623"/>
                    </a:lnTo>
                    <a:lnTo>
                      <a:pt x="2377" y="3625"/>
                    </a:lnTo>
                    <a:lnTo>
                      <a:pt x="2375" y="3625"/>
                    </a:lnTo>
                    <a:lnTo>
                      <a:pt x="2375" y="3626"/>
                    </a:lnTo>
                    <a:lnTo>
                      <a:pt x="2373" y="3626"/>
                    </a:lnTo>
                    <a:lnTo>
                      <a:pt x="2373" y="3628"/>
                    </a:lnTo>
                    <a:lnTo>
                      <a:pt x="2372" y="3628"/>
                    </a:lnTo>
                    <a:lnTo>
                      <a:pt x="2372" y="3630"/>
                    </a:lnTo>
                    <a:lnTo>
                      <a:pt x="2370" y="3630"/>
                    </a:lnTo>
                    <a:lnTo>
                      <a:pt x="2370" y="3631"/>
                    </a:lnTo>
                    <a:lnTo>
                      <a:pt x="2368" y="3631"/>
                    </a:lnTo>
                    <a:lnTo>
                      <a:pt x="2368" y="3633"/>
                    </a:lnTo>
                    <a:lnTo>
                      <a:pt x="2367" y="3633"/>
                    </a:lnTo>
                    <a:lnTo>
                      <a:pt x="2367" y="3635"/>
                    </a:lnTo>
                    <a:lnTo>
                      <a:pt x="2365" y="3635"/>
                    </a:lnTo>
                    <a:lnTo>
                      <a:pt x="2365" y="3636"/>
                    </a:lnTo>
                    <a:lnTo>
                      <a:pt x="2363" y="3636"/>
                    </a:lnTo>
                    <a:lnTo>
                      <a:pt x="2363" y="3638"/>
                    </a:lnTo>
                    <a:lnTo>
                      <a:pt x="2362" y="3638"/>
                    </a:lnTo>
                    <a:lnTo>
                      <a:pt x="2362" y="3640"/>
                    </a:lnTo>
                    <a:lnTo>
                      <a:pt x="2360" y="3640"/>
                    </a:lnTo>
                    <a:lnTo>
                      <a:pt x="2360" y="3641"/>
                    </a:lnTo>
                    <a:lnTo>
                      <a:pt x="2358" y="3641"/>
                    </a:lnTo>
                    <a:lnTo>
                      <a:pt x="2358" y="3643"/>
                    </a:lnTo>
                    <a:lnTo>
                      <a:pt x="2357" y="3643"/>
                    </a:lnTo>
                    <a:lnTo>
                      <a:pt x="2357" y="3645"/>
                    </a:lnTo>
                    <a:lnTo>
                      <a:pt x="2355" y="3645"/>
                    </a:lnTo>
                    <a:lnTo>
                      <a:pt x="2355" y="3646"/>
                    </a:lnTo>
                    <a:lnTo>
                      <a:pt x="2353" y="3646"/>
                    </a:lnTo>
                    <a:lnTo>
                      <a:pt x="2353" y="3648"/>
                    </a:lnTo>
                    <a:lnTo>
                      <a:pt x="2352" y="3648"/>
                    </a:lnTo>
                    <a:lnTo>
                      <a:pt x="2352" y="3650"/>
                    </a:lnTo>
                    <a:lnTo>
                      <a:pt x="2350" y="3650"/>
                    </a:lnTo>
                    <a:lnTo>
                      <a:pt x="2350" y="3651"/>
                    </a:lnTo>
                    <a:lnTo>
                      <a:pt x="2348" y="3651"/>
                    </a:lnTo>
                    <a:lnTo>
                      <a:pt x="2348" y="3653"/>
                    </a:lnTo>
                    <a:lnTo>
                      <a:pt x="2347" y="3653"/>
                    </a:lnTo>
                    <a:lnTo>
                      <a:pt x="2347" y="3655"/>
                    </a:lnTo>
                    <a:lnTo>
                      <a:pt x="2345" y="3655"/>
                    </a:lnTo>
                    <a:lnTo>
                      <a:pt x="2345" y="3656"/>
                    </a:lnTo>
                    <a:lnTo>
                      <a:pt x="2343" y="3656"/>
                    </a:lnTo>
                    <a:lnTo>
                      <a:pt x="2343" y="3658"/>
                    </a:lnTo>
                    <a:lnTo>
                      <a:pt x="2342" y="3658"/>
                    </a:lnTo>
                    <a:lnTo>
                      <a:pt x="2342" y="3660"/>
                    </a:lnTo>
                    <a:lnTo>
                      <a:pt x="2340" y="3660"/>
                    </a:lnTo>
                    <a:lnTo>
                      <a:pt x="2340" y="3661"/>
                    </a:lnTo>
                    <a:lnTo>
                      <a:pt x="2338" y="3661"/>
                    </a:lnTo>
                    <a:lnTo>
                      <a:pt x="2338" y="3663"/>
                    </a:lnTo>
                    <a:lnTo>
                      <a:pt x="2337" y="3663"/>
                    </a:lnTo>
                    <a:lnTo>
                      <a:pt x="2337" y="3665"/>
                    </a:lnTo>
                    <a:lnTo>
                      <a:pt x="2335" y="3665"/>
                    </a:lnTo>
                    <a:lnTo>
                      <a:pt x="2335" y="3666"/>
                    </a:lnTo>
                    <a:lnTo>
                      <a:pt x="2333" y="3666"/>
                    </a:lnTo>
                    <a:lnTo>
                      <a:pt x="2333" y="3668"/>
                    </a:lnTo>
                    <a:lnTo>
                      <a:pt x="2332" y="3668"/>
                    </a:lnTo>
                    <a:lnTo>
                      <a:pt x="2332" y="3670"/>
                    </a:lnTo>
                    <a:lnTo>
                      <a:pt x="2330" y="3670"/>
                    </a:lnTo>
                    <a:lnTo>
                      <a:pt x="2330" y="3671"/>
                    </a:lnTo>
                    <a:lnTo>
                      <a:pt x="2328" y="3671"/>
                    </a:lnTo>
                    <a:lnTo>
                      <a:pt x="2328" y="3673"/>
                    </a:lnTo>
                    <a:lnTo>
                      <a:pt x="2327" y="3673"/>
                    </a:lnTo>
                    <a:lnTo>
                      <a:pt x="2327" y="3675"/>
                    </a:lnTo>
                    <a:lnTo>
                      <a:pt x="2325" y="3675"/>
                    </a:lnTo>
                    <a:lnTo>
                      <a:pt x="2325" y="3676"/>
                    </a:lnTo>
                    <a:lnTo>
                      <a:pt x="2323" y="3676"/>
                    </a:lnTo>
                    <a:lnTo>
                      <a:pt x="2323" y="3678"/>
                    </a:lnTo>
                    <a:lnTo>
                      <a:pt x="2322" y="3678"/>
                    </a:lnTo>
                    <a:lnTo>
                      <a:pt x="2322" y="3680"/>
                    </a:lnTo>
                    <a:lnTo>
                      <a:pt x="2320" y="3680"/>
                    </a:lnTo>
                    <a:lnTo>
                      <a:pt x="2320" y="3681"/>
                    </a:lnTo>
                    <a:lnTo>
                      <a:pt x="2318" y="3681"/>
                    </a:lnTo>
                    <a:lnTo>
                      <a:pt x="2318" y="3683"/>
                    </a:lnTo>
                    <a:lnTo>
                      <a:pt x="2317" y="3683"/>
                    </a:lnTo>
                    <a:lnTo>
                      <a:pt x="2317" y="3685"/>
                    </a:lnTo>
                    <a:lnTo>
                      <a:pt x="2315" y="3685"/>
                    </a:lnTo>
                    <a:lnTo>
                      <a:pt x="2315" y="3686"/>
                    </a:lnTo>
                    <a:lnTo>
                      <a:pt x="2313" y="3686"/>
                    </a:lnTo>
                    <a:lnTo>
                      <a:pt x="2313" y="3688"/>
                    </a:lnTo>
                    <a:lnTo>
                      <a:pt x="2312" y="3688"/>
                    </a:lnTo>
                    <a:lnTo>
                      <a:pt x="2312" y="3691"/>
                    </a:lnTo>
                    <a:lnTo>
                      <a:pt x="2310" y="3691"/>
                    </a:lnTo>
                    <a:lnTo>
                      <a:pt x="2310" y="3693"/>
                    </a:lnTo>
                    <a:lnTo>
                      <a:pt x="2308" y="3693"/>
                    </a:lnTo>
                    <a:lnTo>
                      <a:pt x="2308" y="3695"/>
                    </a:lnTo>
                    <a:lnTo>
                      <a:pt x="2307" y="3695"/>
                    </a:lnTo>
                    <a:lnTo>
                      <a:pt x="2307" y="3696"/>
                    </a:lnTo>
                    <a:lnTo>
                      <a:pt x="2305" y="3696"/>
                    </a:lnTo>
                    <a:lnTo>
                      <a:pt x="2305" y="3698"/>
                    </a:lnTo>
                    <a:lnTo>
                      <a:pt x="2303" y="3698"/>
                    </a:lnTo>
                    <a:lnTo>
                      <a:pt x="2303" y="3700"/>
                    </a:lnTo>
                    <a:lnTo>
                      <a:pt x="2302" y="3700"/>
                    </a:lnTo>
                    <a:lnTo>
                      <a:pt x="2302" y="3701"/>
                    </a:lnTo>
                    <a:lnTo>
                      <a:pt x="2300" y="3701"/>
                    </a:lnTo>
                    <a:lnTo>
                      <a:pt x="2300" y="3703"/>
                    </a:lnTo>
                    <a:lnTo>
                      <a:pt x="2298" y="3703"/>
                    </a:lnTo>
                    <a:lnTo>
                      <a:pt x="2298" y="3705"/>
                    </a:lnTo>
                    <a:lnTo>
                      <a:pt x="2297" y="3705"/>
                    </a:lnTo>
                    <a:lnTo>
                      <a:pt x="2297" y="3706"/>
                    </a:lnTo>
                    <a:lnTo>
                      <a:pt x="2295" y="3706"/>
                    </a:lnTo>
                    <a:lnTo>
                      <a:pt x="2295" y="3708"/>
                    </a:lnTo>
                    <a:lnTo>
                      <a:pt x="2293" y="3708"/>
                    </a:lnTo>
                    <a:lnTo>
                      <a:pt x="2293" y="3710"/>
                    </a:lnTo>
                    <a:lnTo>
                      <a:pt x="2292" y="3710"/>
                    </a:lnTo>
                    <a:lnTo>
                      <a:pt x="2292" y="3711"/>
                    </a:lnTo>
                    <a:lnTo>
                      <a:pt x="2290" y="3711"/>
                    </a:lnTo>
                    <a:lnTo>
                      <a:pt x="2290" y="3713"/>
                    </a:lnTo>
                    <a:lnTo>
                      <a:pt x="2288" y="3713"/>
                    </a:lnTo>
                    <a:lnTo>
                      <a:pt x="2288" y="3715"/>
                    </a:lnTo>
                    <a:lnTo>
                      <a:pt x="2287" y="3715"/>
                    </a:lnTo>
                    <a:lnTo>
                      <a:pt x="2287" y="3716"/>
                    </a:lnTo>
                    <a:lnTo>
                      <a:pt x="2285" y="3716"/>
                    </a:lnTo>
                    <a:lnTo>
                      <a:pt x="2285" y="3718"/>
                    </a:lnTo>
                    <a:lnTo>
                      <a:pt x="2283" y="3718"/>
                    </a:lnTo>
                    <a:lnTo>
                      <a:pt x="2283" y="3720"/>
                    </a:lnTo>
                    <a:lnTo>
                      <a:pt x="2282" y="3720"/>
                    </a:lnTo>
                    <a:lnTo>
                      <a:pt x="2282" y="3721"/>
                    </a:lnTo>
                    <a:lnTo>
                      <a:pt x="2280" y="3721"/>
                    </a:lnTo>
                    <a:lnTo>
                      <a:pt x="2280" y="3723"/>
                    </a:lnTo>
                    <a:lnTo>
                      <a:pt x="2278" y="3723"/>
                    </a:lnTo>
                    <a:lnTo>
                      <a:pt x="2278" y="3725"/>
                    </a:lnTo>
                    <a:lnTo>
                      <a:pt x="2277" y="3725"/>
                    </a:lnTo>
                    <a:lnTo>
                      <a:pt x="2277" y="3726"/>
                    </a:lnTo>
                    <a:lnTo>
                      <a:pt x="2275" y="3726"/>
                    </a:lnTo>
                    <a:lnTo>
                      <a:pt x="2275" y="3728"/>
                    </a:lnTo>
                    <a:lnTo>
                      <a:pt x="2273" y="3728"/>
                    </a:lnTo>
                    <a:lnTo>
                      <a:pt x="2273" y="3730"/>
                    </a:lnTo>
                    <a:lnTo>
                      <a:pt x="2272" y="3730"/>
                    </a:lnTo>
                    <a:lnTo>
                      <a:pt x="2272" y="3731"/>
                    </a:lnTo>
                    <a:lnTo>
                      <a:pt x="2270" y="3731"/>
                    </a:lnTo>
                    <a:lnTo>
                      <a:pt x="2270" y="3733"/>
                    </a:lnTo>
                    <a:lnTo>
                      <a:pt x="2268" y="3733"/>
                    </a:lnTo>
                    <a:lnTo>
                      <a:pt x="2268" y="3735"/>
                    </a:lnTo>
                    <a:lnTo>
                      <a:pt x="2267" y="3735"/>
                    </a:lnTo>
                    <a:lnTo>
                      <a:pt x="2267" y="3736"/>
                    </a:lnTo>
                    <a:lnTo>
                      <a:pt x="2265" y="3736"/>
                    </a:lnTo>
                    <a:lnTo>
                      <a:pt x="2265" y="3738"/>
                    </a:lnTo>
                    <a:lnTo>
                      <a:pt x="2263" y="3738"/>
                    </a:lnTo>
                    <a:lnTo>
                      <a:pt x="2263" y="3740"/>
                    </a:lnTo>
                    <a:lnTo>
                      <a:pt x="2262" y="3740"/>
                    </a:lnTo>
                    <a:lnTo>
                      <a:pt x="2262" y="3741"/>
                    </a:lnTo>
                    <a:lnTo>
                      <a:pt x="2260" y="3741"/>
                    </a:lnTo>
                    <a:lnTo>
                      <a:pt x="2260" y="3743"/>
                    </a:lnTo>
                    <a:lnTo>
                      <a:pt x="2258" y="3743"/>
                    </a:lnTo>
                    <a:lnTo>
                      <a:pt x="2258" y="3746"/>
                    </a:lnTo>
                    <a:lnTo>
                      <a:pt x="2257" y="3746"/>
                    </a:lnTo>
                    <a:lnTo>
                      <a:pt x="2257" y="3748"/>
                    </a:lnTo>
                    <a:lnTo>
                      <a:pt x="2255" y="3748"/>
                    </a:lnTo>
                    <a:lnTo>
                      <a:pt x="2255" y="3750"/>
                    </a:lnTo>
                    <a:lnTo>
                      <a:pt x="2253" y="3750"/>
                    </a:lnTo>
                    <a:lnTo>
                      <a:pt x="2253" y="3751"/>
                    </a:lnTo>
                    <a:lnTo>
                      <a:pt x="2252" y="3751"/>
                    </a:lnTo>
                    <a:lnTo>
                      <a:pt x="2252" y="3753"/>
                    </a:lnTo>
                    <a:lnTo>
                      <a:pt x="2250" y="3753"/>
                    </a:lnTo>
                    <a:lnTo>
                      <a:pt x="2250" y="3755"/>
                    </a:lnTo>
                    <a:lnTo>
                      <a:pt x="2248" y="3755"/>
                    </a:lnTo>
                    <a:lnTo>
                      <a:pt x="2248" y="3756"/>
                    </a:lnTo>
                    <a:lnTo>
                      <a:pt x="2247" y="3756"/>
                    </a:lnTo>
                    <a:lnTo>
                      <a:pt x="2247" y="3758"/>
                    </a:lnTo>
                    <a:lnTo>
                      <a:pt x="2245" y="3758"/>
                    </a:lnTo>
                    <a:lnTo>
                      <a:pt x="2245" y="3760"/>
                    </a:lnTo>
                    <a:lnTo>
                      <a:pt x="2243" y="3760"/>
                    </a:lnTo>
                    <a:lnTo>
                      <a:pt x="2243" y="3761"/>
                    </a:lnTo>
                    <a:lnTo>
                      <a:pt x="2242" y="3761"/>
                    </a:lnTo>
                    <a:lnTo>
                      <a:pt x="2242" y="3763"/>
                    </a:lnTo>
                    <a:lnTo>
                      <a:pt x="2240" y="3763"/>
                    </a:lnTo>
                    <a:lnTo>
                      <a:pt x="2240" y="3765"/>
                    </a:lnTo>
                    <a:lnTo>
                      <a:pt x="2238" y="3765"/>
                    </a:lnTo>
                    <a:lnTo>
                      <a:pt x="2238" y="3766"/>
                    </a:lnTo>
                    <a:lnTo>
                      <a:pt x="2237" y="3766"/>
                    </a:lnTo>
                    <a:lnTo>
                      <a:pt x="2237" y="3768"/>
                    </a:lnTo>
                    <a:lnTo>
                      <a:pt x="2235" y="3768"/>
                    </a:lnTo>
                    <a:lnTo>
                      <a:pt x="2235" y="3770"/>
                    </a:lnTo>
                    <a:lnTo>
                      <a:pt x="2233" y="3770"/>
                    </a:lnTo>
                    <a:lnTo>
                      <a:pt x="2233" y="3771"/>
                    </a:lnTo>
                    <a:lnTo>
                      <a:pt x="2232" y="3771"/>
                    </a:lnTo>
                    <a:lnTo>
                      <a:pt x="2232" y="3773"/>
                    </a:lnTo>
                    <a:lnTo>
                      <a:pt x="2230" y="3773"/>
                    </a:lnTo>
                    <a:lnTo>
                      <a:pt x="2230" y="3775"/>
                    </a:lnTo>
                    <a:lnTo>
                      <a:pt x="2228" y="3775"/>
                    </a:lnTo>
                    <a:lnTo>
                      <a:pt x="2228" y="3776"/>
                    </a:lnTo>
                    <a:lnTo>
                      <a:pt x="2227" y="3776"/>
                    </a:lnTo>
                    <a:lnTo>
                      <a:pt x="2227" y="3778"/>
                    </a:lnTo>
                    <a:lnTo>
                      <a:pt x="2225" y="3778"/>
                    </a:lnTo>
                    <a:lnTo>
                      <a:pt x="2225" y="3780"/>
                    </a:lnTo>
                    <a:lnTo>
                      <a:pt x="2223" y="3780"/>
                    </a:lnTo>
                    <a:lnTo>
                      <a:pt x="2223" y="3781"/>
                    </a:lnTo>
                    <a:lnTo>
                      <a:pt x="2222" y="3781"/>
                    </a:lnTo>
                    <a:lnTo>
                      <a:pt x="2222" y="3783"/>
                    </a:lnTo>
                    <a:lnTo>
                      <a:pt x="2220" y="3783"/>
                    </a:lnTo>
                    <a:lnTo>
                      <a:pt x="2220" y="3786"/>
                    </a:lnTo>
                    <a:lnTo>
                      <a:pt x="2218" y="3786"/>
                    </a:lnTo>
                    <a:lnTo>
                      <a:pt x="2218" y="3788"/>
                    </a:lnTo>
                    <a:lnTo>
                      <a:pt x="2217" y="3788"/>
                    </a:lnTo>
                    <a:lnTo>
                      <a:pt x="2217" y="3790"/>
                    </a:lnTo>
                    <a:lnTo>
                      <a:pt x="2215" y="3790"/>
                    </a:lnTo>
                    <a:lnTo>
                      <a:pt x="2215" y="3791"/>
                    </a:lnTo>
                    <a:lnTo>
                      <a:pt x="2213" y="3791"/>
                    </a:lnTo>
                    <a:lnTo>
                      <a:pt x="2213" y="3793"/>
                    </a:lnTo>
                    <a:lnTo>
                      <a:pt x="2212" y="3793"/>
                    </a:lnTo>
                    <a:lnTo>
                      <a:pt x="2212" y="3795"/>
                    </a:lnTo>
                    <a:lnTo>
                      <a:pt x="2210" y="3795"/>
                    </a:lnTo>
                    <a:lnTo>
                      <a:pt x="2210" y="3796"/>
                    </a:lnTo>
                    <a:lnTo>
                      <a:pt x="2208" y="3796"/>
                    </a:lnTo>
                    <a:lnTo>
                      <a:pt x="2208" y="3798"/>
                    </a:lnTo>
                    <a:lnTo>
                      <a:pt x="2207" y="3798"/>
                    </a:lnTo>
                    <a:lnTo>
                      <a:pt x="2207" y="3800"/>
                    </a:lnTo>
                    <a:lnTo>
                      <a:pt x="2205" y="3800"/>
                    </a:lnTo>
                    <a:lnTo>
                      <a:pt x="2205" y="3801"/>
                    </a:lnTo>
                    <a:lnTo>
                      <a:pt x="2203" y="3801"/>
                    </a:lnTo>
                    <a:lnTo>
                      <a:pt x="2203" y="3803"/>
                    </a:lnTo>
                    <a:lnTo>
                      <a:pt x="2202" y="3803"/>
                    </a:lnTo>
                    <a:lnTo>
                      <a:pt x="2202" y="3805"/>
                    </a:lnTo>
                    <a:lnTo>
                      <a:pt x="2200" y="3805"/>
                    </a:lnTo>
                    <a:lnTo>
                      <a:pt x="2200" y="3806"/>
                    </a:lnTo>
                    <a:lnTo>
                      <a:pt x="2198" y="3806"/>
                    </a:lnTo>
                    <a:lnTo>
                      <a:pt x="2198" y="3808"/>
                    </a:lnTo>
                    <a:lnTo>
                      <a:pt x="2197" y="3808"/>
                    </a:lnTo>
                    <a:lnTo>
                      <a:pt x="2197" y="3810"/>
                    </a:lnTo>
                    <a:lnTo>
                      <a:pt x="2195" y="3810"/>
                    </a:lnTo>
                    <a:lnTo>
                      <a:pt x="2195" y="3811"/>
                    </a:lnTo>
                    <a:lnTo>
                      <a:pt x="2193" y="3811"/>
                    </a:lnTo>
                    <a:lnTo>
                      <a:pt x="2193" y="3813"/>
                    </a:lnTo>
                    <a:lnTo>
                      <a:pt x="2192" y="3813"/>
                    </a:lnTo>
                    <a:lnTo>
                      <a:pt x="2192" y="3815"/>
                    </a:lnTo>
                    <a:lnTo>
                      <a:pt x="2190" y="3815"/>
                    </a:lnTo>
                    <a:lnTo>
                      <a:pt x="2190" y="3818"/>
                    </a:lnTo>
                    <a:lnTo>
                      <a:pt x="2188" y="3818"/>
                    </a:lnTo>
                    <a:lnTo>
                      <a:pt x="2188" y="3820"/>
                    </a:lnTo>
                    <a:lnTo>
                      <a:pt x="2187" y="3820"/>
                    </a:lnTo>
                    <a:lnTo>
                      <a:pt x="2187" y="3821"/>
                    </a:lnTo>
                    <a:lnTo>
                      <a:pt x="2185" y="3821"/>
                    </a:lnTo>
                    <a:lnTo>
                      <a:pt x="2185" y="3823"/>
                    </a:lnTo>
                    <a:lnTo>
                      <a:pt x="2183" y="3823"/>
                    </a:lnTo>
                    <a:lnTo>
                      <a:pt x="2183" y="3825"/>
                    </a:lnTo>
                    <a:lnTo>
                      <a:pt x="2182" y="3825"/>
                    </a:lnTo>
                    <a:lnTo>
                      <a:pt x="2182" y="3826"/>
                    </a:lnTo>
                    <a:lnTo>
                      <a:pt x="2180" y="3826"/>
                    </a:lnTo>
                    <a:lnTo>
                      <a:pt x="2180" y="3828"/>
                    </a:lnTo>
                    <a:lnTo>
                      <a:pt x="2178" y="3828"/>
                    </a:lnTo>
                    <a:lnTo>
                      <a:pt x="2178" y="3830"/>
                    </a:lnTo>
                    <a:lnTo>
                      <a:pt x="2177" y="3830"/>
                    </a:lnTo>
                    <a:lnTo>
                      <a:pt x="2177" y="3831"/>
                    </a:lnTo>
                    <a:lnTo>
                      <a:pt x="2175" y="3831"/>
                    </a:lnTo>
                    <a:lnTo>
                      <a:pt x="2175" y="3833"/>
                    </a:lnTo>
                    <a:lnTo>
                      <a:pt x="2173" y="3833"/>
                    </a:lnTo>
                    <a:lnTo>
                      <a:pt x="2173" y="3835"/>
                    </a:lnTo>
                    <a:lnTo>
                      <a:pt x="2172" y="3835"/>
                    </a:lnTo>
                    <a:lnTo>
                      <a:pt x="2172" y="3836"/>
                    </a:lnTo>
                    <a:lnTo>
                      <a:pt x="2170" y="3836"/>
                    </a:lnTo>
                    <a:lnTo>
                      <a:pt x="2170" y="3838"/>
                    </a:lnTo>
                    <a:lnTo>
                      <a:pt x="2168" y="3838"/>
                    </a:lnTo>
                    <a:lnTo>
                      <a:pt x="2168" y="3840"/>
                    </a:lnTo>
                    <a:lnTo>
                      <a:pt x="2167" y="3840"/>
                    </a:lnTo>
                    <a:lnTo>
                      <a:pt x="2167" y="3841"/>
                    </a:lnTo>
                    <a:lnTo>
                      <a:pt x="2165" y="3841"/>
                    </a:lnTo>
                    <a:lnTo>
                      <a:pt x="2165" y="3843"/>
                    </a:lnTo>
                    <a:lnTo>
                      <a:pt x="2163" y="3843"/>
                    </a:lnTo>
                    <a:lnTo>
                      <a:pt x="2163" y="3846"/>
                    </a:lnTo>
                    <a:lnTo>
                      <a:pt x="2162" y="3846"/>
                    </a:lnTo>
                    <a:lnTo>
                      <a:pt x="2162" y="3848"/>
                    </a:lnTo>
                    <a:lnTo>
                      <a:pt x="2160" y="3848"/>
                    </a:lnTo>
                    <a:lnTo>
                      <a:pt x="2160" y="3850"/>
                    </a:lnTo>
                    <a:lnTo>
                      <a:pt x="2158" y="3850"/>
                    </a:lnTo>
                    <a:lnTo>
                      <a:pt x="2158" y="3851"/>
                    </a:lnTo>
                    <a:lnTo>
                      <a:pt x="2157" y="3851"/>
                    </a:lnTo>
                    <a:lnTo>
                      <a:pt x="2157" y="3853"/>
                    </a:lnTo>
                    <a:lnTo>
                      <a:pt x="2155" y="3853"/>
                    </a:lnTo>
                    <a:lnTo>
                      <a:pt x="2155" y="3855"/>
                    </a:lnTo>
                    <a:lnTo>
                      <a:pt x="2153" y="3855"/>
                    </a:lnTo>
                    <a:lnTo>
                      <a:pt x="2153" y="3856"/>
                    </a:lnTo>
                    <a:lnTo>
                      <a:pt x="2152" y="3856"/>
                    </a:lnTo>
                    <a:lnTo>
                      <a:pt x="2152" y="3858"/>
                    </a:lnTo>
                    <a:lnTo>
                      <a:pt x="2150" y="3858"/>
                    </a:lnTo>
                    <a:lnTo>
                      <a:pt x="2150" y="3860"/>
                    </a:lnTo>
                    <a:lnTo>
                      <a:pt x="2148" y="3860"/>
                    </a:lnTo>
                    <a:lnTo>
                      <a:pt x="2148" y="3861"/>
                    </a:lnTo>
                    <a:lnTo>
                      <a:pt x="2147" y="3861"/>
                    </a:lnTo>
                    <a:lnTo>
                      <a:pt x="2147" y="3863"/>
                    </a:lnTo>
                    <a:lnTo>
                      <a:pt x="2145" y="3863"/>
                    </a:lnTo>
                    <a:lnTo>
                      <a:pt x="2145" y="3865"/>
                    </a:lnTo>
                    <a:lnTo>
                      <a:pt x="2143" y="3865"/>
                    </a:lnTo>
                    <a:lnTo>
                      <a:pt x="2143" y="3866"/>
                    </a:lnTo>
                    <a:lnTo>
                      <a:pt x="2142" y="3866"/>
                    </a:lnTo>
                    <a:lnTo>
                      <a:pt x="2142" y="3868"/>
                    </a:lnTo>
                    <a:lnTo>
                      <a:pt x="2140" y="3868"/>
                    </a:lnTo>
                    <a:lnTo>
                      <a:pt x="2140" y="3871"/>
                    </a:lnTo>
                    <a:lnTo>
                      <a:pt x="2138" y="3871"/>
                    </a:lnTo>
                    <a:lnTo>
                      <a:pt x="2138" y="3873"/>
                    </a:lnTo>
                    <a:lnTo>
                      <a:pt x="2137" y="3873"/>
                    </a:lnTo>
                    <a:lnTo>
                      <a:pt x="2137" y="3875"/>
                    </a:lnTo>
                    <a:lnTo>
                      <a:pt x="2135" y="3875"/>
                    </a:lnTo>
                    <a:lnTo>
                      <a:pt x="2135" y="3876"/>
                    </a:lnTo>
                    <a:lnTo>
                      <a:pt x="2133" y="3876"/>
                    </a:lnTo>
                    <a:lnTo>
                      <a:pt x="2133" y="3878"/>
                    </a:lnTo>
                    <a:lnTo>
                      <a:pt x="2132" y="3878"/>
                    </a:lnTo>
                    <a:lnTo>
                      <a:pt x="2132" y="3880"/>
                    </a:lnTo>
                    <a:lnTo>
                      <a:pt x="2130" y="3880"/>
                    </a:lnTo>
                    <a:lnTo>
                      <a:pt x="2130" y="3881"/>
                    </a:lnTo>
                    <a:lnTo>
                      <a:pt x="2128" y="3881"/>
                    </a:lnTo>
                    <a:lnTo>
                      <a:pt x="2128" y="3883"/>
                    </a:lnTo>
                    <a:lnTo>
                      <a:pt x="2127" y="3883"/>
                    </a:lnTo>
                    <a:lnTo>
                      <a:pt x="2127" y="3885"/>
                    </a:lnTo>
                    <a:lnTo>
                      <a:pt x="2125" y="3885"/>
                    </a:lnTo>
                    <a:lnTo>
                      <a:pt x="2125" y="3886"/>
                    </a:lnTo>
                    <a:lnTo>
                      <a:pt x="2123" y="3886"/>
                    </a:lnTo>
                    <a:lnTo>
                      <a:pt x="2123" y="3888"/>
                    </a:lnTo>
                    <a:lnTo>
                      <a:pt x="2122" y="3888"/>
                    </a:lnTo>
                    <a:lnTo>
                      <a:pt x="2122" y="3890"/>
                    </a:lnTo>
                    <a:lnTo>
                      <a:pt x="2120" y="3890"/>
                    </a:lnTo>
                    <a:lnTo>
                      <a:pt x="2120" y="3891"/>
                    </a:lnTo>
                    <a:lnTo>
                      <a:pt x="2118" y="3891"/>
                    </a:lnTo>
                    <a:lnTo>
                      <a:pt x="2118" y="3895"/>
                    </a:lnTo>
                    <a:lnTo>
                      <a:pt x="2117" y="3895"/>
                    </a:lnTo>
                    <a:lnTo>
                      <a:pt x="2117" y="3896"/>
                    </a:lnTo>
                    <a:lnTo>
                      <a:pt x="2115" y="3896"/>
                    </a:lnTo>
                    <a:lnTo>
                      <a:pt x="2115" y="3898"/>
                    </a:lnTo>
                    <a:lnTo>
                      <a:pt x="2113" y="3898"/>
                    </a:lnTo>
                    <a:lnTo>
                      <a:pt x="2113" y="3900"/>
                    </a:lnTo>
                    <a:lnTo>
                      <a:pt x="2112" y="3900"/>
                    </a:lnTo>
                    <a:lnTo>
                      <a:pt x="2112" y="3901"/>
                    </a:lnTo>
                    <a:lnTo>
                      <a:pt x="2110" y="3901"/>
                    </a:lnTo>
                    <a:lnTo>
                      <a:pt x="2110" y="3903"/>
                    </a:lnTo>
                    <a:lnTo>
                      <a:pt x="2108" y="3903"/>
                    </a:lnTo>
                    <a:lnTo>
                      <a:pt x="2108" y="3905"/>
                    </a:lnTo>
                    <a:lnTo>
                      <a:pt x="2107" y="3905"/>
                    </a:lnTo>
                    <a:lnTo>
                      <a:pt x="2107" y="3906"/>
                    </a:lnTo>
                    <a:lnTo>
                      <a:pt x="2105" y="3906"/>
                    </a:lnTo>
                    <a:lnTo>
                      <a:pt x="2105" y="3908"/>
                    </a:lnTo>
                    <a:lnTo>
                      <a:pt x="2103" y="3908"/>
                    </a:lnTo>
                    <a:lnTo>
                      <a:pt x="2103" y="3910"/>
                    </a:lnTo>
                    <a:lnTo>
                      <a:pt x="2102" y="3910"/>
                    </a:lnTo>
                    <a:lnTo>
                      <a:pt x="2102" y="3911"/>
                    </a:lnTo>
                    <a:lnTo>
                      <a:pt x="2100" y="3911"/>
                    </a:lnTo>
                    <a:lnTo>
                      <a:pt x="2100" y="3913"/>
                    </a:lnTo>
                    <a:lnTo>
                      <a:pt x="2098" y="3913"/>
                    </a:lnTo>
                    <a:lnTo>
                      <a:pt x="2098" y="3916"/>
                    </a:lnTo>
                    <a:lnTo>
                      <a:pt x="2097" y="3916"/>
                    </a:lnTo>
                    <a:lnTo>
                      <a:pt x="2097" y="3918"/>
                    </a:lnTo>
                    <a:lnTo>
                      <a:pt x="2095" y="3918"/>
                    </a:lnTo>
                    <a:lnTo>
                      <a:pt x="2095" y="3920"/>
                    </a:lnTo>
                    <a:lnTo>
                      <a:pt x="2093" y="3920"/>
                    </a:lnTo>
                    <a:lnTo>
                      <a:pt x="2093" y="3921"/>
                    </a:lnTo>
                    <a:lnTo>
                      <a:pt x="2092" y="3921"/>
                    </a:lnTo>
                    <a:lnTo>
                      <a:pt x="2092" y="3923"/>
                    </a:lnTo>
                    <a:lnTo>
                      <a:pt x="2090" y="3923"/>
                    </a:lnTo>
                    <a:lnTo>
                      <a:pt x="2090" y="3925"/>
                    </a:lnTo>
                    <a:lnTo>
                      <a:pt x="2088" y="3925"/>
                    </a:lnTo>
                    <a:lnTo>
                      <a:pt x="2088" y="3926"/>
                    </a:lnTo>
                    <a:lnTo>
                      <a:pt x="2087" y="3926"/>
                    </a:lnTo>
                    <a:lnTo>
                      <a:pt x="2087" y="3928"/>
                    </a:lnTo>
                    <a:lnTo>
                      <a:pt x="2085" y="3928"/>
                    </a:lnTo>
                    <a:lnTo>
                      <a:pt x="2085" y="3930"/>
                    </a:lnTo>
                    <a:lnTo>
                      <a:pt x="2083" y="3930"/>
                    </a:lnTo>
                    <a:lnTo>
                      <a:pt x="2083" y="3931"/>
                    </a:lnTo>
                    <a:lnTo>
                      <a:pt x="2082" y="3931"/>
                    </a:lnTo>
                    <a:lnTo>
                      <a:pt x="2082" y="3933"/>
                    </a:lnTo>
                    <a:lnTo>
                      <a:pt x="2080" y="3933"/>
                    </a:lnTo>
                    <a:lnTo>
                      <a:pt x="2080" y="3936"/>
                    </a:lnTo>
                    <a:lnTo>
                      <a:pt x="2078" y="3936"/>
                    </a:lnTo>
                    <a:lnTo>
                      <a:pt x="2078" y="3938"/>
                    </a:lnTo>
                    <a:lnTo>
                      <a:pt x="2077" y="3938"/>
                    </a:lnTo>
                    <a:lnTo>
                      <a:pt x="2077" y="3940"/>
                    </a:lnTo>
                    <a:lnTo>
                      <a:pt x="2075" y="3940"/>
                    </a:lnTo>
                    <a:lnTo>
                      <a:pt x="2075" y="3941"/>
                    </a:lnTo>
                    <a:lnTo>
                      <a:pt x="2073" y="3941"/>
                    </a:lnTo>
                    <a:lnTo>
                      <a:pt x="2073" y="3943"/>
                    </a:lnTo>
                    <a:lnTo>
                      <a:pt x="2072" y="3943"/>
                    </a:lnTo>
                    <a:lnTo>
                      <a:pt x="2072" y="3945"/>
                    </a:lnTo>
                    <a:lnTo>
                      <a:pt x="2070" y="3945"/>
                    </a:lnTo>
                    <a:lnTo>
                      <a:pt x="2070" y="3946"/>
                    </a:lnTo>
                    <a:lnTo>
                      <a:pt x="2068" y="3946"/>
                    </a:lnTo>
                    <a:lnTo>
                      <a:pt x="2068" y="3948"/>
                    </a:lnTo>
                    <a:lnTo>
                      <a:pt x="2067" y="3948"/>
                    </a:lnTo>
                    <a:lnTo>
                      <a:pt x="2067" y="3950"/>
                    </a:lnTo>
                    <a:lnTo>
                      <a:pt x="2065" y="3950"/>
                    </a:lnTo>
                    <a:lnTo>
                      <a:pt x="2065" y="3951"/>
                    </a:lnTo>
                    <a:lnTo>
                      <a:pt x="2063" y="3951"/>
                    </a:lnTo>
                    <a:lnTo>
                      <a:pt x="2063" y="3953"/>
                    </a:lnTo>
                    <a:lnTo>
                      <a:pt x="2062" y="3953"/>
                    </a:lnTo>
                    <a:lnTo>
                      <a:pt x="2062" y="3956"/>
                    </a:lnTo>
                    <a:lnTo>
                      <a:pt x="2060" y="3956"/>
                    </a:lnTo>
                    <a:lnTo>
                      <a:pt x="2060" y="3958"/>
                    </a:lnTo>
                    <a:lnTo>
                      <a:pt x="2058" y="3958"/>
                    </a:lnTo>
                    <a:lnTo>
                      <a:pt x="2058" y="3960"/>
                    </a:lnTo>
                    <a:lnTo>
                      <a:pt x="2057" y="3960"/>
                    </a:lnTo>
                    <a:lnTo>
                      <a:pt x="2057" y="3961"/>
                    </a:lnTo>
                    <a:lnTo>
                      <a:pt x="2055" y="3961"/>
                    </a:lnTo>
                    <a:lnTo>
                      <a:pt x="2055" y="3963"/>
                    </a:lnTo>
                    <a:lnTo>
                      <a:pt x="2053" y="3963"/>
                    </a:lnTo>
                    <a:lnTo>
                      <a:pt x="2053" y="3965"/>
                    </a:lnTo>
                    <a:lnTo>
                      <a:pt x="2052" y="3965"/>
                    </a:lnTo>
                    <a:lnTo>
                      <a:pt x="2052" y="3966"/>
                    </a:lnTo>
                    <a:lnTo>
                      <a:pt x="2050" y="3966"/>
                    </a:lnTo>
                    <a:lnTo>
                      <a:pt x="2050" y="3968"/>
                    </a:lnTo>
                    <a:lnTo>
                      <a:pt x="2048" y="3968"/>
                    </a:lnTo>
                    <a:lnTo>
                      <a:pt x="2048" y="3970"/>
                    </a:lnTo>
                    <a:lnTo>
                      <a:pt x="2047" y="3970"/>
                    </a:lnTo>
                    <a:lnTo>
                      <a:pt x="2047" y="3973"/>
                    </a:lnTo>
                    <a:lnTo>
                      <a:pt x="2045" y="3973"/>
                    </a:lnTo>
                    <a:lnTo>
                      <a:pt x="2045" y="3975"/>
                    </a:lnTo>
                    <a:lnTo>
                      <a:pt x="2043" y="3975"/>
                    </a:lnTo>
                    <a:lnTo>
                      <a:pt x="2043" y="3976"/>
                    </a:lnTo>
                    <a:lnTo>
                      <a:pt x="2042" y="3976"/>
                    </a:lnTo>
                    <a:lnTo>
                      <a:pt x="2042" y="3978"/>
                    </a:lnTo>
                    <a:lnTo>
                      <a:pt x="2040" y="3978"/>
                    </a:lnTo>
                    <a:lnTo>
                      <a:pt x="2040" y="3980"/>
                    </a:lnTo>
                    <a:lnTo>
                      <a:pt x="2038" y="3980"/>
                    </a:lnTo>
                    <a:lnTo>
                      <a:pt x="2038" y="3981"/>
                    </a:lnTo>
                    <a:lnTo>
                      <a:pt x="2037" y="3981"/>
                    </a:lnTo>
                    <a:lnTo>
                      <a:pt x="2037" y="3983"/>
                    </a:lnTo>
                    <a:lnTo>
                      <a:pt x="2035" y="3983"/>
                    </a:lnTo>
                    <a:lnTo>
                      <a:pt x="2035" y="3985"/>
                    </a:lnTo>
                    <a:lnTo>
                      <a:pt x="2033" y="3985"/>
                    </a:lnTo>
                    <a:lnTo>
                      <a:pt x="2033" y="3986"/>
                    </a:lnTo>
                    <a:lnTo>
                      <a:pt x="2032" y="3986"/>
                    </a:lnTo>
                    <a:lnTo>
                      <a:pt x="2032" y="3988"/>
                    </a:lnTo>
                    <a:lnTo>
                      <a:pt x="2030" y="3988"/>
                    </a:lnTo>
                    <a:lnTo>
                      <a:pt x="2030" y="3991"/>
                    </a:lnTo>
                    <a:lnTo>
                      <a:pt x="2028" y="3991"/>
                    </a:lnTo>
                    <a:lnTo>
                      <a:pt x="2028" y="3993"/>
                    </a:lnTo>
                    <a:lnTo>
                      <a:pt x="2027" y="3993"/>
                    </a:lnTo>
                    <a:lnTo>
                      <a:pt x="2027" y="3995"/>
                    </a:lnTo>
                    <a:lnTo>
                      <a:pt x="2025" y="3995"/>
                    </a:lnTo>
                    <a:lnTo>
                      <a:pt x="2025" y="3996"/>
                    </a:lnTo>
                    <a:lnTo>
                      <a:pt x="2023" y="3996"/>
                    </a:lnTo>
                    <a:lnTo>
                      <a:pt x="2023" y="3998"/>
                    </a:lnTo>
                    <a:lnTo>
                      <a:pt x="2022" y="3998"/>
                    </a:lnTo>
                    <a:lnTo>
                      <a:pt x="2022" y="4000"/>
                    </a:lnTo>
                    <a:lnTo>
                      <a:pt x="2020" y="4000"/>
                    </a:lnTo>
                    <a:lnTo>
                      <a:pt x="2020" y="4001"/>
                    </a:lnTo>
                    <a:lnTo>
                      <a:pt x="2018" y="4001"/>
                    </a:lnTo>
                    <a:lnTo>
                      <a:pt x="2018" y="4003"/>
                    </a:lnTo>
                    <a:lnTo>
                      <a:pt x="2017" y="4003"/>
                    </a:lnTo>
                    <a:lnTo>
                      <a:pt x="2017" y="4005"/>
                    </a:lnTo>
                    <a:lnTo>
                      <a:pt x="2015" y="4005"/>
                    </a:lnTo>
                    <a:lnTo>
                      <a:pt x="2015" y="4008"/>
                    </a:lnTo>
                    <a:lnTo>
                      <a:pt x="2013" y="4008"/>
                    </a:lnTo>
                    <a:lnTo>
                      <a:pt x="2013" y="4010"/>
                    </a:lnTo>
                    <a:lnTo>
                      <a:pt x="2012" y="4010"/>
                    </a:lnTo>
                    <a:lnTo>
                      <a:pt x="2012" y="4011"/>
                    </a:lnTo>
                    <a:lnTo>
                      <a:pt x="2010" y="4011"/>
                    </a:lnTo>
                    <a:lnTo>
                      <a:pt x="2010" y="4013"/>
                    </a:lnTo>
                    <a:lnTo>
                      <a:pt x="2008" y="4013"/>
                    </a:lnTo>
                    <a:lnTo>
                      <a:pt x="2008" y="4015"/>
                    </a:lnTo>
                    <a:lnTo>
                      <a:pt x="2007" y="4015"/>
                    </a:lnTo>
                    <a:lnTo>
                      <a:pt x="2007" y="4016"/>
                    </a:lnTo>
                    <a:lnTo>
                      <a:pt x="2005" y="4016"/>
                    </a:lnTo>
                    <a:lnTo>
                      <a:pt x="2005" y="4018"/>
                    </a:lnTo>
                    <a:lnTo>
                      <a:pt x="2003" y="4018"/>
                    </a:lnTo>
                    <a:lnTo>
                      <a:pt x="2003" y="4020"/>
                    </a:lnTo>
                    <a:lnTo>
                      <a:pt x="2002" y="4020"/>
                    </a:lnTo>
                    <a:lnTo>
                      <a:pt x="2002" y="4021"/>
                    </a:lnTo>
                    <a:lnTo>
                      <a:pt x="2000" y="4021"/>
                    </a:lnTo>
                    <a:lnTo>
                      <a:pt x="2000" y="4025"/>
                    </a:lnTo>
                    <a:lnTo>
                      <a:pt x="1998" y="4025"/>
                    </a:lnTo>
                    <a:lnTo>
                      <a:pt x="1998" y="4026"/>
                    </a:lnTo>
                    <a:lnTo>
                      <a:pt x="1997" y="4026"/>
                    </a:lnTo>
                    <a:lnTo>
                      <a:pt x="1997" y="4028"/>
                    </a:lnTo>
                    <a:lnTo>
                      <a:pt x="1995" y="4028"/>
                    </a:lnTo>
                    <a:lnTo>
                      <a:pt x="1995" y="4030"/>
                    </a:lnTo>
                    <a:lnTo>
                      <a:pt x="1993" y="4030"/>
                    </a:lnTo>
                    <a:lnTo>
                      <a:pt x="1993" y="4031"/>
                    </a:lnTo>
                    <a:lnTo>
                      <a:pt x="1992" y="4031"/>
                    </a:lnTo>
                    <a:lnTo>
                      <a:pt x="1992" y="4033"/>
                    </a:lnTo>
                    <a:lnTo>
                      <a:pt x="1990" y="4033"/>
                    </a:lnTo>
                    <a:lnTo>
                      <a:pt x="1990" y="4035"/>
                    </a:lnTo>
                    <a:lnTo>
                      <a:pt x="1988" y="4035"/>
                    </a:lnTo>
                    <a:lnTo>
                      <a:pt x="1988" y="4036"/>
                    </a:lnTo>
                    <a:lnTo>
                      <a:pt x="1987" y="4036"/>
                    </a:lnTo>
                    <a:lnTo>
                      <a:pt x="1987" y="4040"/>
                    </a:lnTo>
                    <a:lnTo>
                      <a:pt x="1985" y="4040"/>
                    </a:lnTo>
                    <a:lnTo>
                      <a:pt x="1985" y="4041"/>
                    </a:lnTo>
                    <a:lnTo>
                      <a:pt x="1983" y="4041"/>
                    </a:lnTo>
                    <a:lnTo>
                      <a:pt x="1983" y="4043"/>
                    </a:lnTo>
                    <a:lnTo>
                      <a:pt x="1982" y="4043"/>
                    </a:lnTo>
                    <a:lnTo>
                      <a:pt x="1982" y="4045"/>
                    </a:lnTo>
                    <a:lnTo>
                      <a:pt x="1980" y="4045"/>
                    </a:lnTo>
                    <a:lnTo>
                      <a:pt x="1980" y="4046"/>
                    </a:lnTo>
                    <a:lnTo>
                      <a:pt x="1978" y="4046"/>
                    </a:lnTo>
                    <a:lnTo>
                      <a:pt x="1978" y="4048"/>
                    </a:lnTo>
                    <a:lnTo>
                      <a:pt x="1977" y="4048"/>
                    </a:lnTo>
                    <a:lnTo>
                      <a:pt x="1977" y="4050"/>
                    </a:lnTo>
                    <a:lnTo>
                      <a:pt x="1975" y="4050"/>
                    </a:lnTo>
                    <a:lnTo>
                      <a:pt x="1975" y="4051"/>
                    </a:lnTo>
                    <a:lnTo>
                      <a:pt x="1973" y="4051"/>
                    </a:lnTo>
                    <a:lnTo>
                      <a:pt x="1973" y="4055"/>
                    </a:lnTo>
                    <a:lnTo>
                      <a:pt x="1972" y="4055"/>
                    </a:lnTo>
                    <a:lnTo>
                      <a:pt x="1972" y="4056"/>
                    </a:lnTo>
                    <a:lnTo>
                      <a:pt x="1970" y="4056"/>
                    </a:lnTo>
                    <a:lnTo>
                      <a:pt x="1970" y="4058"/>
                    </a:lnTo>
                    <a:lnTo>
                      <a:pt x="1968" y="4058"/>
                    </a:lnTo>
                    <a:lnTo>
                      <a:pt x="1968" y="4060"/>
                    </a:lnTo>
                    <a:lnTo>
                      <a:pt x="1967" y="4060"/>
                    </a:lnTo>
                    <a:lnTo>
                      <a:pt x="1967" y="4061"/>
                    </a:lnTo>
                    <a:lnTo>
                      <a:pt x="1965" y="4061"/>
                    </a:lnTo>
                    <a:lnTo>
                      <a:pt x="1965" y="4063"/>
                    </a:lnTo>
                    <a:lnTo>
                      <a:pt x="1963" y="4063"/>
                    </a:lnTo>
                    <a:lnTo>
                      <a:pt x="1963" y="4065"/>
                    </a:lnTo>
                    <a:lnTo>
                      <a:pt x="1962" y="4065"/>
                    </a:lnTo>
                    <a:lnTo>
                      <a:pt x="1962" y="4066"/>
                    </a:lnTo>
                    <a:lnTo>
                      <a:pt x="1960" y="4066"/>
                    </a:lnTo>
                    <a:lnTo>
                      <a:pt x="1960" y="4070"/>
                    </a:lnTo>
                    <a:lnTo>
                      <a:pt x="1958" y="4070"/>
                    </a:lnTo>
                    <a:lnTo>
                      <a:pt x="1958" y="4071"/>
                    </a:lnTo>
                    <a:lnTo>
                      <a:pt x="1957" y="4071"/>
                    </a:lnTo>
                    <a:lnTo>
                      <a:pt x="1957" y="4073"/>
                    </a:lnTo>
                    <a:lnTo>
                      <a:pt x="1955" y="4073"/>
                    </a:lnTo>
                    <a:lnTo>
                      <a:pt x="1955" y="4075"/>
                    </a:lnTo>
                    <a:lnTo>
                      <a:pt x="1953" y="4075"/>
                    </a:lnTo>
                    <a:lnTo>
                      <a:pt x="1953" y="4076"/>
                    </a:lnTo>
                    <a:lnTo>
                      <a:pt x="1952" y="4076"/>
                    </a:lnTo>
                    <a:lnTo>
                      <a:pt x="1952" y="4078"/>
                    </a:lnTo>
                    <a:lnTo>
                      <a:pt x="1950" y="4078"/>
                    </a:lnTo>
                    <a:lnTo>
                      <a:pt x="1950" y="4080"/>
                    </a:lnTo>
                    <a:lnTo>
                      <a:pt x="1948" y="4080"/>
                    </a:lnTo>
                    <a:lnTo>
                      <a:pt x="1948" y="4083"/>
                    </a:lnTo>
                    <a:lnTo>
                      <a:pt x="1947" y="4083"/>
                    </a:lnTo>
                    <a:lnTo>
                      <a:pt x="1947" y="4085"/>
                    </a:lnTo>
                    <a:lnTo>
                      <a:pt x="1945" y="4085"/>
                    </a:lnTo>
                    <a:lnTo>
                      <a:pt x="1945" y="4086"/>
                    </a:lnTo>
                    <a:lnTo>
                      <a:pt x="1943" y="4086"/>
                    </a:lnTo>
                    <a:lnTo>
                      <a:pt x="1943" y="4088"/>
                    </a:lnTo>
                    <a:lnTo>
                      <a:pt x="1942" y="4088"/>
                    </a:lnTo>
                    <a:lnTo>
                      <a:pt x="1942" y="4090"/>
                    </a:lnTo>
                    <a:lnTo>
                      <a:pt x="1940" y="4090"/>
                    </a:lnTo>
                    <a:lnTo>
                      <a:pt x="1940" y="4091"/>
                    </a:lnTo>
                    <a:lnTo>
                      <a:pt x="1938" y="4091"/>
                    </a:lnTo>
                    <a:lnTo>
                      <a:pt x="1938" y="4093"/>
                    </a:lnTo>
                    <a:lnTo>
                      <a:pt x="1937" y="4093"/>
                    </a:lnTo>
                    <a:lnTo>
                      <a:pt x="1937" y="4095"/>
                    </a:lnTo>
                    <a:lnTo>
                      <a:pt x="1935" y="4095"/>
                    </a:lnTo>
                    <a:lnTo>
                      <a:pt x="1935" y="4098"/>
                    </a:lnTo>
                    <a:lnTo>
                      <a:pt x="1933" y="4098"/>
                    </a:lnTo>
                    <a:lnTo>
                      <a:pt x="1933" y="4100"/>
                    </a:lnTo>
                    <a:lnTo>
                      <a:pt x="1932" y="4100"/>
                    </a:lnTo>
                    <a:lnTo>
                      <a:pt x="1932" y="4101"/>
                    </a:lnTo>
                    <a:lnTo>
                      <a:pt x="1930" y="4101"/>
                    </a:lnTo>
                    <a:lnTo>
                      <a:pt x="1930" y="4103"/>
                    </a:lnTo>
                    <a:lnTo>
                      <a:pt x="1928" y="4103"/>
                    </a:lnTo>
                    <a:lnTo>
                      <a:pt x="1928" y="4105"/>
                    </a:lnTo>
                    <a:lnTo>
                      <a:pt x="1927" y="4105"/>
                    </a:lnTo>
                    <a:lnTo>
                      <a:pt x="1927" y="4106"/>
                    </a:lnTo>
                    <a:lnTo>
                      <a:pt x="1925" y="4106"/>
                    </a:lnTo>
                    <a:lnTo>
                      <a:pt x="1925" y="4108"/>
                    </a:lnTo>
                    <a:lnTo>
                      <a:pt x="1923" y="4108"/>
                    </a:lnTo>
                    <a:lnTo>
                      <a:pt x="1923" y="4111"/>
                    </a:lnTo>
                    <a:lnTo>
                      <a:pt x="1922" y="4111"/>
                    </a:lnTo>
                    <a:lnTo>
                      <a:pt x="1922" y="4113"/>
                    </a:lnTo>
                    <a:lnTo>
                      <a:pt x="1920" y="4113"/>
                    </a:lnTo>
                    <a:lnTo>
                      <a:pt x="1920" y="4115"/>
                    </a:lnTo>
                    <a:lnTo>
                      <a:pt x="1918" y="4115"/>
                    </a:lnTo>
                    <a:lnTo>
                      <a:pt x="1918" y="4116"/>
                    </a:lnTo>
                    <a:lnTo>
                      <a:pt x="1917" y="4116"/>
                    </a:lnTo>
                    <a:lnTo>
                      <a:pt x="1917" y="4118"/>
                    </a:lnTo>
                    <a:lnTo>
                      <a:pt x="1915" y="4118"/>
                    </a:lnTo>
                    <a:lnTo>
                      <a:pt x="1915" y="4120"/>
                    </a:lnTo>
                    <a:lnTo>
                      <a:pt x="1913" y="4120"/>
                    </a:lnTo>
                    <a:lnTo>
                      <a:pt x="1913" y="4121"/>
                    </a:lnTo>
                    <a:lnTo>
                      <a:pt x="1912" y="4121"/>
                    </a:lnTo>
                    <a:lnTo>
                      <a:pt x="1912" y="4125"/>
                    </a:lnTo>
                    <a:lnTo>
                      <a:pt x="1910" y="4125"/>
                    </a:lnTo>
                    <a:lnTo>
                      <a:pt x="1910" y="4126"/>
                    </a:lnTo>
                    <a:lnTo>
                      <a:pt x="1908" y="4126"/>
                    </a:lnTo>
                    <a:lnTo>
                      <a:pt x="1908" y="4128"/>
                    </a:lnTo>
                    <a:lnTo>
                      <a:pt x="1907" y="4128"/>
                    </a:lnTo>
                    <a:lnTo>
                      <a:pt x="1907" y="4130"/>
                    </a:lnTo>
                    <a:lnTo>
                      <a:pt x="1905" y="4130"/>
                    </a:lnTo>
                    <a:lnTo>
                      <a:pt x="1905" y="4131"/>
                    </a:lnTo>
                    <a:lnTo>
                      <a:pt x="1903" y="4131"/>
                    </a:lnTo>
                    <a:lnTo>
                      <a:pt x="1903" y="4133"/>
                    </a:lnTo>
                    <a:lnTo>
                      <a:pt x="1902" y="4133"/>
                    </a:lnTo>
                    <a:lnTo>
                      <a:pt x="1902" y="4135"/>
                    </a:lnTo>
                    <a:lnTo>
                      <a:pt x="1900" y="4135"/>
                    </a:lnTo>
                    <a:lnTo>
                      <a:pt x="1900" y="4138"/>
                    </a:lnTo>
                    <a:lnTo>
                      <a:pt x="1898" y="4138"/>
                    </a:lnTo>
                    <a:lnTo>
                      <a:pt x="1898" y="4140"/>
                    </a:lnTo>
                    <a:lnTo>
                      <a:pt x="1897" y="4140"/>
                    </a:lnTo>
                    <a:lnTo>
                      <a:pt x="1897" y="4141"/>
                    </a:lnTo>
                    <a:lnTo>
                      <a:pt x="1895" y="4141"/>
                    </a:lnTo>
                    <a:lnTo>
                      <a:pt x="1895" y="4143"/>
                    </a:lnTo>
                    <a:lnTo>
                      <a:pt x="1893" y="4143"/>
                    </a:lnTo>
                    <a:lnTo>
                      <a:pt x="1893" y="4145"/>
                    </a:lnTo>
                    <a:lnTo>
                      <a:pt x="1892" y="4145"/>
                    </a:lnTo>
                    <a:lnTo>
                      <a:pt x="1892" y="4146"/>
                    </a:lnTo>
                    <a:lnTo>
                      <a:pt x="1890" y="4146"/>
                    </a:lnTo>
                    <a:lnTo>
                      <a:pt x="1890" y="4150"/>
                    </a:lnTo>
                    <a:lnTo>
                      <a:pt x="1888" y="4150"/>
                    </a:lnTo>
                    <a:lnTo>
                      <a:pt x="1888" y="4151"/>
                    </a:lnTo>
                    <a:lnTo>
                      <a:pt x="1887" y="4151"/>
                    </a:lnTo>
                    <a:lnTo>
                      <a:pt x="1887" y="4153"/>
                    </a:lnTo>
                    <a:lnTo>
                      <a:pt x="1885" y="4153"/>
                    </a:lnTo>
                    <a:lnTo>
                      <a:pt x="1885" y="4155"/>
                    </a:lnTo>
                    <a:lnTo>
                      <a:pt x="1883" y="4155"/>
                    </a:lnTo>
                    <a:lnTo>
                      <a:pt x="1883" y="4156"/>
                    </a:lnTo>
                    <a:lnTo>
                      <a:pt x="1882" y="4156"/>
                    </a:lnTo>
                    <a:lnTo>
                      <a:pt x="1882" y="4158"/>
                    </a:lnTo>
                    <a:lnTo>
                      <a:pt x="1880" y="4158"/>
                    </a:lnTo>
                    <a:lnTo>
                      <a:pt x="1880" y="4160"/>
                    </a:lnTo>
                    <a:lnTo>
                      <a:pt x="1878" y="4160"/>
                    </a:lnTo>
                    <a:lnTo>
                      <a:pt x="1878" y="4163"/>
                    </a:lnTo>
                    <a:lnTo>
                      <a:pt x="1877" y="4163"/>
                    </a:lnTo>
                    <a:lnTo>
                      <a:pt x="1877" y="4165"/>
                    </a:lnTo>
                    <a:lnTo>
                      <a:pt x="1875" y="4165"/>
                    </a:lnTo>
                    <a:lnTo>
                      <a:pt x="1875" y="4166"/>
                    </a:lnTo>
                    <a:lnTo>
                      <a:pt x="1873" y="4166"/>
                    </a:lnTo>
                    <a:lnTo>
                      <a:pt x="1873" y="4168"/>
                    </a:lnTo>
                    <a:lnTo>
                      <a:pt x="1872" y="4168"/>
                    </a:lnTo>
                    <a:lnTo>
                      <a:pt x="1872" y="4170"/>
                    </a:lnTo>
                    <a:lnTo>
                      <a:pt x="1870" y="4170"/>
                    </a:lnTo>
                    <a:lnTo>
                      <a:pt x="1870" y="4171"/>
                    </a:lnTo>
                    <a:lnTo>
                      <a:pt x="1868" y="4171"/>
                    </a:lnTo>
                    <a:lnTo>
                      <a:pt x="1868" y="4175"/>
                    </a:lnTo>
                    <a:lnTo>
                      <a:pt x="1867" y="4175"/>
                    </a:lnTo>
                    <a:lnTo>
                      <a:pt x="1867" y="4176"/>
                    </a:lnTo>
                    <a:lnTo>
                      <a:pt x="1865" y="4176"/>
                    </a:lnTo>
                    <a:lnTo>
                      <a:pt x="1865" y="4178"/>
                    </a:lnTo>
                    <a:lnTo>
                      <a:pt x="1863" y="4178"/>
                    </a:lnTo>
                    <a:lnTo>
                      <a:pt x="1863" y="4180"/>
                    </a:lnTo>
                    <a:lnTo>
                      <a:pt x="1862" y="4180"/>
                    </a:lnTo>
                    <a:lnTo>
                      <a:pt x="1862" y="4181"/>
                    </a:lnTo>
                    <a:lnTo>
                      <a:pt x="1860" y="4181"/>
                    </a:lnTo>
                    <a:lnTo>
                      <a:pt x="1860" y="4183"/>
                    </a:lnTo>
                    <a:lnTo>
                      <a:pt x="1858" y="4183"/>
                    </a:lnTo>
                    <a:lnTo>
                      <a:pt x="1858" y="4186"/>
                    </a:lnTo>
                    <a:lnTo>
                      <a:pt x="1857" y="4186"/>
                    </a:lnTo>
                    <a:lnTo>
                      <a:pt x="1857" y="4188"/>
                    </a:lnTo>
                    <a:lnTo>
                      <a:pt x="1855" y="4188"/>
                    </a:lnTo>
                    <a:lnTo>
                      <a:pt x="1855" y="4190"/>
                    </a:lnTo>
                    <a:lnTo>
                      <a:pt x="1853" y="4190"/>
                    </a:lnTo>
                    <a:lnTo>
                      <a:pt x="1853" y="4191"/>
                    </a:lnTo>
                    <a:lnTo>
                      <a:pt x="1852" y="4191"/>
                    </a:lnTo>
                    <a:lnTo>
                      <a:pt x="1852" y="4193"/>
                    </a:lnTo>
                    <a:lnTo>
                      <a:pt x="1850" y="4193"/>
                    </a:lnTo>
                    <a:lnTo>
                      <a:pt x="1850" y="4195"/>
                    </a:lnTo>
                    <a:lnTo>
                      <a:pt x="1848" y="4195"/>
                    </a:lnTo>
                    <a:lnTo>
                      <a:pt x="1848" y="4198"/>
                    </a:lnTo>
                    <a:lnTo>
                      <a:pt x="1847" y="4198"/>
                    </a:lnTo>
                    <a:lnTo>
                      <a:pt x="1847" y="4200"/>
                    </a:lnTo>
                    <a:lnTo>
                      <a:pt x="1845" y="4200"/>
                    </a:lnTo>
                    <a:lnTo>
                      <a:pt x="1845" y="4201"/>
                    </a:lnTo>
                    <a:lnTo>
                      <a:pt x="1843" y="4201"/>
                    </a:lnTo>
                    <a:lnTo>
                      <a:pt x="1843" y="4203"/>
                    </a:lnTo>
                    <a:lnTo>
                      <a:pt x="1842" y="4203"/>
                    </a:lnTo>
                    <a:lnTo>
                      <a:pt x="1842" y="4205"/>
                    </a:lnTo>
                    <a:lnTo>
                      <a:pt x="1840" y="4205"/>
                    </a:lnTo>
                    <a:lnTo>
                      <a:pt x="1840" y="4206"/>
                    </a:lnTo>
                    <a:lnTo>
                      <a:pt x="1838" y="4206"/>
                    </a:lnTo>
                    <a:lnTo>
                      <a:pt x="1838" y="4210"/>
                    </a:lnTo>
                    <a:lnTo>
                      <a:pt x="1837" y="4210"/>
                    </a:lnTo>
                    <a:lnTo>
                      <a:pt x="1837" y="4211"/>
                    </a:lnTo>
                    <a:lnTo>
                      <a:pt x="1835" y="4211"/>
                    </a:lnTo>
                    <a:lnTo>
                      <a:pt x="1835" y="4213"/>
                    </a:lnTo>
                    <a:lnTo>
                      <a:pt x="1833" y="4213"/>
                    </a:lnTo>
                    <a:lnTo>
                      <a:pt x="1833" y="4215"/>
                    </a:lnTo>
                    <a:lnTo>
                      <a:pt x="1832" y="4215"/>
                    </a:lnTo>
                    <a:lnTo>
                      <a:pt x="1832" y="4216"/>
                    </a:lnTo>
                    <a:lnTo>
                      <a:pt x="1830" y="4216"/>
                    </a:lnTo>
                    <a:lnTo>
                      <a:pt x="1830" y="4218"/>
                    </a:lnTo>
                    <a:lnTo>
                      <a:pt x="1828" y="4218"/>
                    </a:lnTo>
                    <a:lnTo>
                      <a:pt x="1828" y="4221"/>
                    </a:lnTo>
                    <a:lnTo>
                      <a:pt x="1827" y="4221"/>
                    </a:lnTo>
                    <a:lnTo>
                      <a:pt x="1827" y="4223"/>
                    </a:lnTo>
                    <a:lnTo>
                      <a:pt x="1825" y="4223"/>
                    </a:lnTo>
                    <a:lnTo>
                      <a:pt x="1825" y="4225"/>
                    </a:lnTo>
                    <a:lnTo>
                      <a:pt x="1823" y="4225"/>
                    </a:lnTo>
                    <a:lnTo>
                      <a:pt x="1823" y="4226"/>
                    </a:lnTo>
                    <a:lnTo>
                      <a:pt x="1822" y="4226"/>
                    </a:lnTo>
                    <a:lnTo>
                      <a:pt x="1822" y="4228"/>
                    </a:lnTo>
                    <a:lnTo>
                      <a:pt x="1820" y="4228"/>
                    </a:lnTo>
                    <a:lnTo>
                      <a:pt x="1820" y="4230"/>
                    </a:lnTo>
                    <a:lnTo>
                      <a:pt x="1818" y="4230"/>
                    </a:lnTo>
                    <a:lnTo>
                      <a:pt x="1818" y="4233"/>
                    </a:lnTo>
                    <a:lnTo>
                      <a:pt x="1817" y="4233"/>
                    </a:lnTo>
                    <a:lnTo>
                      <a:pt x="1817" y="4235"/>
                    </a:lnTo>
                    <a:lnTo>
                      <a:pt x="1815" y="4235"/>
                    </a:lnTo>
                    <a:lnTo>
                      <a:pt x="1815" y="4236"/>
                    </a:lnTo>
                    <a:lnTo>
                      <a:pt x="1813" y="4236"/>
                    </a:lnTo>
                    <a:lnTo>
                      <a:pt x="1813" y="4238"/>
                    </a:lnTo>
                    <a:lnTo>
                      <a:pt x="1812" y="4238"/>
                    </a:lnTo>
                    <a:lnTo>
                      <a:pt x="1812" y="4240"/>
                    </a:lnTo>
                    <a:lnTo>
                      <a:pt x="1810" y="4240"/>
                    </a:lnTo>
                    <a:lnTo>
                      <a:pt x="1810" y="4241"/>
                    </a:lnTo>
                    <a:lnTo>
                      <a:pt x="1808" y="4241"/>
                    </a:lnTo>
                    <a:lnTo>
                      <a:pt x="1808" y="4245"/>
                    </a:lnTo>
                    <a:lnTo>
                      <a:pt x="1807" y="4245"/>
                    </a:lnTo>
                    <a:lnTo>
                      <a:pt x="1807" y="4246"/>
                    </a:lnTo>
                    <a:lnTo>
                      <a:pt x="1805" y="4246"/>
                    </a:lnTo>
                    <a:lnTo>
                      <a:pt x="1805" y="4248"/>
                    </a:lnTo>
                    <a:lnTo>
                      <a:pt x="1803" y="4248"/>
                    </a:lnTo>
                    <a:lnTo>
                      <a:pt x="1803" y="4250"/>
                    </a:lnTo>
                    <a:lnTo>
                      <a:pt x="1802" y="4250"/>
                    </a:lnTo>
                    <a:lnTo>
                      <a:pt x="1802" y="4251"/>
                    </a:lnTo>
                    <a:lnTo>
                      <a:pt x="1800" y="4251"/>
                    </a:lnTo>
                    <a:lnTo>
                      <a:pt x="1800" y="4255"/>
                    </a:lnTo>
                    <a:lnTo>
                      <a:pt x="1798" y="4255"/>
                    </a:lnTo>
                    <a:lnTo>
                      <a:pt x="1798" y="4256"/>
                    </a:lnTo>
                    <a:lnTo>
                      <a:pt x="1797" y="4256"/>
                    </a:lnTo>
                    <a:lnTo>
                      <a:pt x="1797" y="4258"/>
                    </a:lnTo>
                    <a:lnTo>
                      <a:pt x="1795" y="4258"/>
                    </a:lnTo>
                    <a:lnTo>
                      <a:pt x="1795" y="4260"/>
                    </a:lnTo>
                    <a:lnTo>
                      <a:pt x="1793" y="4260"/>
                    </a:lnTo>
                    <a:lnTo>
                      <a:pt x="1793" y="4261"/>
                    </a:lnTo>
                    <a:lnTo>
                      <a:pt x="1792" y="4261"/>
                    </a:lnTo>
                    <a:lnTo>
                      <a:pt x="1792" y="4263"/>
                    </a:lnTo>
                    <a:lnTo>
                      <a:pt x="1790" y="4263"/>
                    </a:lnTo>
                    <a:lnTo>
                      <a:pt x="1790" y="4266"/>
                    </a:lnTo>
                    <a:lnTo>
                      <a:pt x="1788" y="4266"/>
                    </a:lnTo>
                    <a:lnTo>
                      <a:pt x="1788" y="4268"/>
                    </a:lnTo>
                    <a:lnTo>
                      <a:pt x="1787" y="4268"/>
                    </a:lnTo>
                    <a:lnTo>
                      <a:pt x="1787" y="4270"/>
                    </a:lnTo>
                    <a:lnTo>
                      <a:pt x="1785" y="4270"/>
                    </a:lnTo>
                    <a:lnTo>
                      <a:pt x="1785" y="4271"/>
                    </a:lnTo>
                    <a:lnTo>
                      <a:pt x="1783" y="4271"/>
                    </a:lnTo>
                    <a:lnTo>
                      <a:pt x="1783" y="4273"/>
                    </a:lnTo>
                    <a:lnTo>
                      <a:pt x="1782" y="4273"/>
                    </a:lnTo>
                    <a:lnTo>
                      <a:pt x="1782" y="4276"/>
                    </a:lnTo>
                    <a:lnTo>
                      <a:pt x="1780" y="4276"/>
                    </a:lnTo>
                    <a:lnTo>
                      <a:pt x="1780" y="4278"/>
                    </a:lnTo>
                    <a:lnTo>
                      <a:pt x="1778" y="4278"/>
                    </a:lnTo>
                    <a:lnTo>
                      <a:pt x="1778" y="4280"/>
                    </a:lnTo>
                    <a:lnTo>
                      <a:pt x="1777" y="4280"/>
                    </a:lnTo>
                    <a:lnTo>
                      <a:pt x="1777" y="4281"/>
                    </a:lnTo>
                    <a:lnTo>
                      <a:pt x="1775" y="4281"/>
                    </a:lnTo>
                    <a:lnTo>
                      <a:pt x="1775" y="4283"/>
                    </a:lnTo>
                    <a:lnTo>
                      <a:pt x="1773" y="4283"/>
                    </a:lnTo>
                    <a:lnTo>
                      <a:pt x="1773" y="4285"/>
                    </a:lnTo>
                    <a:lnTo>
                      <a:pt x="1772" y="4285"/>
                    </a:lnTo>
                    <a:lnTo>
                      <a:pt x="1772" y="4288"/>
                    </a:lnTo>
                    <a:lnTo>
                      <a:pt x="1770" y="4288"/>
                    </a:lnTo>
                    <a:lnTo>
                      <a:pt x="1770" y="4290"/>
                    </a:lnTo>
                    <a:lnTo>
                      <a:pt x="1768" y="4290"/>
                    </a:lnTo>
                    <a:lnTo>
                      <a:pt x="1768" y="4291"/>
                    </a:lnTo>
                    <a:lnTo>
                      <a:pt x="1767" y="4291"/>
                    </a:lnTo>
                    <a:lnTo>
                      <a:pt x="1767" y="4293"/>
                    </a:lnTo>
                    <a:lnTo>
                      <a:pt x="1765" y="4293"/>
                    </a:lnTo>
                    <a:lnTo>
                      <a:pt x="1765" y="4295"/>
                    </a:lnTo>
                    <a:lnTo>
                      <a:pt x="1763" y="4295"/>
                    </a:lnTo>
                    <a:lnTo>
                      <a:pt x="1763" y="4298"/>
                    </a:lnTo>
                    <a:lnTo>
                      <a:pt x="1762" y="4298"/>
                    </a:lnTo>
                    <a:lnTo>
                      <a:pt x="1762" y="4300"/>
                    </a:lnTo>
                    <a:lnTo>
                      <a:pt x="1760" y="4300"/>
                    </a:lnTo>
                    <a:lnTo>
                      <a:pt x="1760" y="4301"/>
                    </a:lnTo>
                    <a:lnTo>
                      <a:pt x="1758" y="4301"/>
                    </a:lnTo>
                    <a:lnTo>
                      <a:pt x="1758" y="4303"/>
                    </a:lnTo>
                    <a:lnTo>
                      <a:pt x="1757" y="4303"/>
                    </a:lnTo>
                    <a:lnTo>
                      <a:pt x="1757" y="4305"/>
                    </a:lnTo>
                    <a:lnTo>
                      <a:pt x="1755" y="4305"/>
                    </a:lnTo>
                    <a:lnTo>
                      <a:pt x="1755" y="4308"/>
                    </a:lnTo>
                    <a:lnTo>
                      <a:pt x="1753" y="4308"/>
                    </a:lnTo>
                    <a:lnTo>
                      <a:pt x="1753" y="4310"/>
                    </a:lnTo>
                    <a:lnTo>
                      <a:pt x="1752" y="4310"/>
                    </a:lnTo>
                    <a:lnTo>
                      <a:pt x="1752" y="4311"/>
                    </a:lnTo>
                    <a:lnTo>
                      <a:pt x="1750" y="4311"/>
                    </a:lnTo>
                    <a:lnTo>
                      <a:pt x="1750" y="4313"/>
                    </a:lnTo>
                    <a:lnTo>
                      <a:pt x="1748" y="4313"/>
                    </a:lnTo>
                    <a:lnTo>
                      <a:pt x="1748" y="4315"/>
                    </a:lnTo>
                    <a:lnTo>
                      <a:pt x="1747" y="4315"/>
                    </a:lnTo>
                    <a:lnTo>
                      <a:pt x="1747" y="4318"/>
                    </a:lnTo>
                    <a:lnTo>
                      <a:pt x="1745" y="4318"/>
                    </a:lnTo>
                    <a:lnTo>
                      <a:pt x="1745" y="4320"/>
                    </a:lnTo>
                    <a:lnTo>
                      <a:pt x="1743" y="4320"/>
                    </a:lnTo>
                    <a:lnTo>
                      <a:pt x="1743" y="4321"/>
                    </a:lnTo>
                    <a:lnTo>
                      <a:pt x="1742" y="4321"/>
                    </a:lnTo>
                    <a:lnTo>
                      <a:pt x="1742" y="4323"/>
                    </a:lnTo>
                    <a:lnTo>
                      <a:pt x="1740" y="4323"/>
                    </a:lnTo>
                    <a:lnTo>
                      <a:pt x="1740" y="4325"/>
                    </a:lnTo>
                    <a:lnTo>
                      <a:pt x="1738" y="4325"/>
                    </a:lnTo>
                    <a:lnTo>
                      <a:pt x="1738" y="4328"/>
                    </a:lnTo>
                    <a:lnTo>
                      <a:pt x="1737" y="4328"/>
                    </a:lnTo>
                    <a:lnTo>
                      <a:pt x="1737" y="4330"/>
                    </a:lnTo>
                    <a:lnTo>
                      <a:pt x="1735" y="4330"/>
                    </a:lnTo>
                    <a:lnTo>
                      <a:pt x="1735" y="4331"/>
                    </a:lnTo>
                    <a:lnTo>
                      <a:pt x="1733" y="4331"/>
                    </a:lnTo>
                    <a:lnTo>
                      <a:pt x="1733" y="4333"/>
                    </a:lnTo>
                    <a:lnTo>
                      <a:pt x="1732" y="4333"/>
                    </a:lnTo>
                    <a:lnTo>
                      <a:pt x="1732" y="4335"/>
                    </a:lnTo>
                    <a:lnTo>
                      <a:pt x="1730" y="4335"/>
                    </a:lnTo>
                    <a:lnTo>
                      <a:pt x="1730" y="4338"/>
                    </a:lnTo>
                    <a:lnTo>
                      <a:pt x="1728" y="4338"/>
                    </a:lnTo>
                    <a:lnTo>
                      <a:pt x="1728" y="4340"/>
                    </a:lnTo>
                    <a:lnTo>
                      <a:pt x="1727" y="4340"/>
                    </a:lnTo>
                    <a:lnTo>
                      <a:pt x="1727" y="4341"/>
                    </a:lnTo>
                    <a:lnTo>
                      <a:pt x="1725" y="4341"/>
                    </a:lnTo>
                    <a:lnTo>
                      <a:pt x="1725" y="4343"/>
                    </a:lnTo>
                    <a:lnTo>
                      <a:pt x="1723" y="4343"/>
                    </a:lnTo>
                    <a:lnTo>
                      <a:pt x="1723" y="4345"/>
                    </a:lnTo>
                    <a:lnTo>
                      <a:pt x="1722" y="4345"/>
                    </a:lnTo>
                    <a:lnTo>
                      <a:pt x="1722" y="4348"/>
                    </a:lnTo>
                    <a:lnTo>
                      <a:pt x="1720" y="4348"/>
                    </a:lnTo>
                    <a:lnTo>
                      <a:pt x="1720" y="4350"/>
                    </a:lnTo>
                    <a:lnTo>
                      <a:pt x="1718" y="4350"/>
                    </a:lnTo>
                    <a:lnTo>
                      <a:pt x="1718" y="4351"/>
                    </a:lnTo>
                    <a:lnTo>
                      <a:pt x="1717" y="4351"/>
                    </a:lnTo>
                    <a:lnTo>
                      <a:pt x="1717" y="4353"/>
                    </a:lnTo>
                    <a:lnTo>
                      <a:pt x="1715" y="4353"/>
                    </a:lnTo>
                    <a:lnTo>
                      <a:pt x="1715" y="4356"/>
                    </a:lnTo>
                    <a:lnTo>
                      <a:pt x="1713" y="4356"/>
                    </a:lnTo>
                    <a:lnTo>
                      <a:pt x="1713" y="4358"/>
                    </a:lnTo>
                    <a:lnTo>
                      <a:pt x="1712" y="4358"/>
                    </a:lnTo>
                    <a:lnTo>
                      <a:pt x="1712" y="4360"/>
                    </a:lnTo>
                    <a:lnTo>
                      <a:pt x="1710" y="4360"/>
                    </a:lnTo>
                    <a:lnTo>
                      <a:pt x="1710" y="4361"/>
                    </a:lnTo>
                    <a:lnTo>
                      <a:pt x="1708" y="4361"/>
                    </a:lnTo>
                    <a:lnTo>
                      <a:pt x="1708" y="4363"/>
                    </a:lnTo>
                    <a:lnTo>
                      <a:pt x="1707" y="4363"/>
                    </a:lnTo>
                    <a:lnTo>
                      <a:pt x="1707" y="4366"/>
                    </a:lnTo>
                    <a:lnTo>
                      <a:pt x="1705" y="4366"/>
                    </a:lnTo>
                    <a:lnTo>
                      <a:pt x="1705" y="4368"/>
                    </a:lnTo>
                    <a:lnTo>
                      <a:pt x="1703" y="4368"/>
                    </a:lnTo>
                    <a:lnTo>
                      <a:pt x="1703" y="4370"/>
                    </a:lnTo>
                    <a:lnTo>
                      <a:pt x="1702" y="4370"/>
                    </a:lnTo>
                    <a:lnTo>
                      <a:pt x="1702" y="4371"/>
                    </a:lnTo>
                    <a:lnTo>
                      <a:pt x="1700" y="4371"/>
                    </a:lnTo>
                    <a:lnTo>
                      <a:pt x="1700" y="4373"/>
                    </a:lnTo>
                    <a:lnTo>
                      <a:pt x="1698" y="4373"/>
                    </a:lnTo>
                    <a:lnTo>
                      <a:pt x="1698" y="4376"/>
                    </a:lnTo>
                    <a:lnTo>
                      <a:pt x="1697" y="4376"/>
                    </a:lnTo>
                    <a:lnTo>
                      <a:pt x="1697" y="4378"/>
                    </a:lnTo>
                    <a:lnTo>
                      <a:pt x="1695" y="4378"/>
                    </a:lnTo>
                    <a:lnTo>
                      <a:pt x="1695" y="4380"/>
                    </a:lnTo>
                    <a:lnTo>
                      <a:pt x="1693" y="4380"/>
                    </a:lnTo>
                    <a:lnTo>
                      <a:pt x="1693" y="4381"/>
                    </a:lnTo>
                    <a:lnTo>
                      <a:pt x="1692" y="4381"/>
                    </a:lnTo>
                    <a:lnTo>
                      <a:pt x="1692" y="4383"/>
                    </a:lnTo>
                    <a:lnTo>
                      <a:pt x="1690" y="4383"/>
                    </a:lnTo>
                    <a:lnTo>
                      <a:pt x="1690" y="4386"/>
                    </a:lnTo>
                    <a:lnTo>
                      <a:pt x="1688" y="4386"/>
                    </a:lnTo>
                    <a:lnTo>
                      <a:pt x="1688" y="4388"/>
                    </a:lnTo>
                    <a:lnTo>
                      <a:pt x="1687" y="4388"/>
                    </a:lnTo>
                    <a:lnTo>
                      <a:pt x="1687" y="4390"/>
                    </a:lnTo>
                    <a:lnTo>
                      <a:pt x="1685" y="4390"/>
                    </a:lnTo>
                    <a:lnTo>
                      <a:pt x="1685" y="4391"/>
                    </a:lnTo>
                    <a:lnTo>
                      <a:pt x="1683" y="4391"/>
                    </a:lnTo>
                    <a:lnTo>
                      <a:pt x="1683" y="4395"/>
                    </a:lnTo>
                    <a:lnTo>
                      <a:pt x="1682" y="4395"/>
                    </a:lnTo>
                    <a:lnTo>
                      <a:pt x="1682" y="4396"/>
                    </a:lnTo>
                    <a:lnTo>
                      <a:pt x="1680" y="4396"/>
                    </a:lnTo>
                    <a:lnTo>
                      <a:pt x="1680" y="4398"/>
                    </a:lnTo>
                    <a:lnTo>
                      <a:pt x="1678" y="4398"/>
                    </a:lnTo>
                    <a:lnTo>
                      <a:pt x="1678" y="4400"/>
                    </a:lnTo>
                    <a:lnTo>
                      <a:pt x="1677" y="4400"/>
                    </a:lnTo>
                    <a:lnTo>
                      <a:pt x="1677" y="4401"/>
                    </a:lnTo>
                    <a:lnTo>
                      <a:pt x="1675" y="4401"/>
                    </a:lnTo>
                    <a:lnTo>
                      <a:pt x="1675" y="4405"/>
                    </a:lnTo>
                    <a:lnTo>
                      <a:pt x="1673" y="4405"/>
                    </a:lnTo>
                    <a:lnTo>
                      <a:pt x="1673" y="4406"/>
                    </a:lnTo>
                    <a:lnTo>
                      <a:pt x="1672" y="4406"/>
                    </a:lnTo>
                    <a:lnTo>
                      <a:pt x="1672" y="4408"/>
                    </a:lnTo>
                    <a:lnTo>
                      <a:pt x="1670" y="4408"/>
                    </a:lnTo>
                    <a:lnTo>
                      <a:pt x="1670" y="4410"/>
                    </a:lnTo>
                    <a:lnTo>
                      <a:pt x="1668" y="4410"/>
                    </a:lnTo>
                    <a:lnTo>
                      <a:pt x="1668" y="4413"/>
                    </a:lnTo>
                    <a:lnTo>
                      <a:pt x="1667" y="4413"/>
                    </a:lnTo>
                    <a:lnTo>
                      <a:pt x="1667" y="4415"/>
                    </a:lnTo>
                    <a:lnTo>
                      <a:pt x="1665" y="4415"/>
                    </a:lnTo>
                    <a:lnTo>
                      <a:pt x="1665" y="4416"/>
                    </a:lnTo>
                    <a:lnTo>
                      <a:pt x="1663" y="4416"/>
                    </a:lnTo>
                    <a:lnTo>
                      <a:pt x="1663" y="4418"/>
                    </a:lnTo>
                    <a:lnTo>
                      <a:pt x="1662" y="4418"/>
                    </a:lnTo>
                    <a:lnTo>
                      <a:pt x="1662" y="4420"/>
                    </a:lnTo>
                    <a:lnTo>
                      <a:pt x="1660" y="4420"/>
                    </a:lnTo>
                    <a:lnTo>
                      <a:pt x="1660" y="4423"/>
                    </a:lnTo>
                    <a:lnTo>
                      <a:pt x="1658" y="4423"/>
                    </a:lnTo>
                    <a:lnTo>
                      <a:pt x="1658" y="4425"/>
                    </a:lnTo>
                    <a:lnTo>
                      <a:pt x="1657" y="4425"/>
                    </a:lnTo>
                    <a:lnTo>
                      <a:pt x="1657" y="4426"/>
                    </a:lnTo>
                    <a:lnTo>
                      <a:pt x="1655" y="4426"/>
                    </a:lnTo>
                    <a:lnTo>
                      <a:pt x="1655" y="4428"/>
                    </a:lnTo>
                    <a:lnTo>
                      <a:pt x="1653" y="4428"/>
                    </a:lnTo>
                    <a:lnTo>
                      <a:pt x="1653" y="4431"/>
                    </a:lnTo>
                    <a:lnTo>
                      <a:pt x="1652" y="4431"/>
                    </a:lnTo>
                    <a:lnTo>
                      <a:pt x="1652" y="4433"/>
                    </a:lnTo>
                    <a:lnTo>
                      <a:pt x="1650" y="4433"/>
                    </a:lnTo>
                    <a:lnTo>
                      <a:pt x="1650" y="4435"/>
                    </a:lnTo>
                    <a:lnTo>
                      <a:pt x="1648" y="4435"/>
                    </a:lnTo>
                    <a:lnTo>
                      <a:pt x="1648" y="4436"/>
                    </a:lnTo>
                    <a:lnTo>
                      <a:pt x="1647" y="4436"/>
                    </a:lnTo>
                    <a:lnTo>
                      <a:pt x="1647" y="4440"/>
                    </a:lnTo>
                    <a:lnTo>
                      <a:pt x="1645" y="4440"/>
                    </a:lnTo>
                    <a:lnTo>
                      <a:pt x="1645" y="4441"/>
                    </a:lnTo>
                    <a:lnTo>
                      <a:pt x="1643" y="4441"/>
                    </a:lnTo>
                    <a:lnTo>
                      <a:pt x="1643" y="4443"/>
                    </a:lnTo>
                    <a:lnTo>
                      <a:pt x="1642" y="4443"/>
                    </a:lnTo>
                    <a:lnTo>
                      <a:pt x="1642" y="4445"/>
                    </a:lnTo>
                    <a:lnTo>
                      <a:pt x="1640" y="4445"/>
                    </a:lnTo>
                    <a:lnTo>
                      <a:pt x="1640" y="4448"/>
                    </a:lnTo>
                    <a:lnTo>
                      <a:pt x="1638" y="4448"/>
                    </a:lnTo>
                    <a:lnTo>
                      <a:pt x="1638" y="4450"/>
                    </a:lnTo>
                    <a:lnTo>
                      <a:pt x="1637" y="4450"/>
                    </a:lnTo>
                    <a:lnTo>
                      <a:pt x="1637" y="4451"/>
                    </a:lnTo>
                    <a:lnTo>
                      <a:pt x="1635" y="4451"/>
                    </a:lnTo>
                    <a:lnTo>
                      <a:pt x="1635" y="4453"/>
                    </a:lnTo>
                    <a:lnTo>
                      <a:pt x="1633" y="4453"/>
                    </a:lnTo>
                    <a:lnTo>
                      <a:pt x="1633" y="4455"/>
                    </a:lnTo>
                    <a:lnTo>
                      <a:pt x="1632" y="4455"/>
                    </a:lnTo>
                    <a:lnTo>
                      <a:pt x="1632" y="4458"/>
                    </a:lnTo>
                    <a:lnTo>
                      <a:pt x="1630" y="4458"/>
                    </a:lnTo>
                    <a:lnTo>
                      <a:pt x="1630" y="4460"/>
                    </a:lnTo>
                    <a:lnTo>
                      <a:pt x="1628" y="4460"/>
                    </a:lnTo>
                    <a:lnTo>
                      <a:pt x="1628" y="4461"/>
                    </a:lnTo>
                    <a:lnTo>
                      <a:pt x="1627" y="4461"/>
                    </a:lnTo>
                    <a:lnTo>
                      <a:pt x="1627" y="4463"/>
                    </a:lnTo>
                    <a:lnTo>
                      <a:pt x="1625" y="4463"/>
                    </a:lnTo>
                    <a:lnTo>
                      <a:pt x="1625" y="4466"/>
                    </a:lnTo>
                    <a:lnTo>
                      <a:pt x="1623" y="4466"/>
                    </a:lnTo>
                    <a:lnTo>
                      <a:pt x="1623" y="4468"/>
                    </a:lnTo>
                    <a:lnTo>
                      <a:pt x="1622" y="4468"/>
                    </a:lnTo>
                    <a:lnTo>
                      <a:pt x="1622" y="4470"/>
                    </a:lnTo>
                    <a:lnTo>
                      <a:pt x="1620" y="4470"/>
                    </a:lnTo>
                    <a:lnTo>
                      <a:pt x="1620" y="4471"/>
                    </a:lnTo>
                    <a:lnTo>
                      <a:pt x="1618" y="4471"/>
                    </a:lnTo>
                    <a:lnTo>
                      <a:pt x="1618" y="4475"/>
                    </a:lnTo>
                    <a:lnTo>
                      <a:pt x="1617" y="4475"/>
                    </a:lnTo>
                    <a:lnTo>
                      <a:pt x="1617" y="4476"/>
                    </a:lnTo>
                    <a:lnTo>
                      <a:pt x="1615" y="4476"/>
                    </a:lnTo>
                    <a:lnTo>
                      <a:pt x="1615" y="4478"/>
                    </a:lnTo>
                    <a:lnTo>
                      <a:pt x="1613" y="4478"/>
                    </a:lnTo>
                    <a:lnTo>
                      <a:pt x="1613" y="4480"/>
                    </a:lnTo>
                    <a:lnTo>
                      <a:pt x="1612" y="4480"/>
                    </a:lnTo>
                    <a:lnTo>
                      <a:pt x="1612" y="4483"/>
                    </a:lnTo>
                    <a:lnTo>
                      <a:pt x="1610" y="4483"/>
                    </a:lnTo>
                    <a:lnTo>
                      <a:pt x="1610" y="4485"/>
                    </a:lnTo>
                    <a:lnTo>
                      <a:pt x="1608" y="4485"/>
                    </a:lnTo>
                    <a:lnTo>
                      <a:pt x="1608" y="4486"/>
                    </a:lnTo>
                    <a:lnTo>
                      <a:pt x="1607" y="4486"/>
                    </a:lnTo>
                    <a:lnTo>
                      <a:pt x="1607" y="4488"/>
                    </a:lnTo>
                    <a:lnTo>
                      <a:pt x="1605" y="4488"/>
                    </a:lnTo>
                    <a:lnTo>
                      <a:pt x="1605" y="4491"/>
                    </a:lnTo>
                    <a:lnTo>
                      <a:pt x="1603" y="4491"/>
                    </a:lnTo>
                    <a:lnTo>
                      <a:pt x="1603" y="4493"/>
                    </a:lnTo>
                    <a:lnTo>
                      <a:pt x="1602" y="4493"/>
                    </a:lnTo>
                    <a:lnTo>
                      <a:pt x="1602" y="4495"/>
                    </a:lnTo>
                    <a:lnTo>
                      <a:pt x="1600" y="4495"/>
                    </a:lnTo>
                    <a:lnTo>
                      <a:pt x="1600" y="4496"/>
                    </a:lnTo>
                    <a:lnTo>
                      <a:pt x="1598" y="4496"/>
                    </a:lnTo>
                    <a:lnTo>
                      <a:pt x="1598" y="4500"/>
                    </a:lnTo>
                    <a:lnTo>
                      <a:pt x="1597" y="4500"/>
                    </a:lnTo>
                    <a:lnTo>
                      <a:pt x="1597" y="4501"/>
                    </a:lnTo>
                    <a:lnTo>
                      <a:pt x="1595" y="4501"/>
                    </a:lnTo>
                    <a:lnTo>
                      <a:pt x="1595" y="4503"/>
                    </a:lnTo>
                    <a:lnTo>
                      <a:pt x="1593" y="4503"/>
                    </a:lnTo>
                    <a:lnTo>
                      <a:pt x="1593" y="4505"/>
                    </a:lnTo>
                    <a:lnTo>
                      <a:pt x="1592" y="4505"/>
                    </a:lnTo>
                    <a:lnTo>
                      <a:pt x="1592" y="4508"/>
                    </a:lnTo>
                    <a:lnTo>
                      <a:pt x="1590" y="4508"/>
                    </a:lnTo>
                    <a:lnTo>
                      <a:pt x="1590" y="4510"/>
                    </a:lnTo>
                    <a:lnTo>
                      <a:pt x="1588" y="4510"/>
                    </a:lnTo>
                    <a:lnTo>
                      <a:pt x="1588" y="4511"/>
                    </a:lnTo>
                    <a:lnTo>
                      <a:pt x="1587" y="4511"/>
                    </a:lnTo>
                    <a:lnTo>
                      <a:pt x="1587" y="4513"/>
                    </a:lnTo>
                    <a:lnTo>
                      <a:pt x="1585" y="4513"/>
                    </a:lnTo>
                    <a:lnTo>
                      <a:pt x="1585" y="4516"/>
                    </a:lnTo>
                    <a:lnTo>
                      <a:pt x="1583" y="4516"/>
                    </a:lnTo>
                    <a:lnTo>
                      <a:pt x="1583" y="4518"/>
                    </a:lnTo>
                    <a:lnTo>
                      <a:pt x="1582" y="4518"/>
                    </a:lnTo>
                    <a:lnTo>
                      <a:pt x="1582" y="4520"/>
                    </a:lnTo>
                    <a:lnTo>
                      <a:pt x="1580" y="4520"/>
                    </a:lnTo>
                    <a:lnTo>
                      <a:pt x="1580" y="4521"/>
                    </a:lnTo>
                    <a:lnTo>
                      <a:pt x="1578" y="4521"/>
                    </a:lnTo>
                    <a:lnTo>
                      <a:pt x="1578" y="4525"/>
                    </a:lnTo>
                    <a:lnTo>
                      <a:pt x="1577" y="4525"/>
                    </a:lnTo>
                    <a:lnTo>
                      <a:pt x="1577" y="4526"/>
                    </a:lnTo>
                    <a:lnTo>
                      <a:pt x="1575" y="4526"/>
                    </a:lnTo>
                    <a:lnTo>
                      <a:pt x="1575" y="4528"/>
                    </a:lnTo>
                    <a:lnTo>
                      <a:pt x="1573" y="4528"/>
                    </a:lnTo>
                    <a:lnTo>
                      <a:pt x="1573" y="4530"/>
                    </a:lnTo>
                    <a:lnTo>
                      <a:pt x="1572" y="4530"/>
                    </a:lnTo>
                    <a:lnTo>
                      <a:pt x="1572" y="4533"/>
                    </a:lnTo>
                    <a:lnTo>
                      <a:pt x="1570" y="4533"/>
                    </a:lnTo>
                    <a:lnTo>
                      <a:pt x="1570" y="4535"/>
                    </a:lnTo>
                    <a:lnTo>
                      <a:pt x="1568" y="4535"/>
                    </a:lnTo>
                    <a:lnTo>
                      <a:pt x="1568" y="4536"/>
                    </a:lnTo>
                    <a:lnTo>
                      <a:pt x="1567" y="4536"/>
                    </a:lnTo>
                    <a:lnTo>
                      <a:pt x="1567" y="4538"/>
                    </a:lnTo>
                    <a:lnTo>
                      <a:pt x="1565" y="4538"/>
                    </a:lnTo>
                    <a:lnTo>
                      <a:pt x="1565" y="4541"/>
                    </a:lnTo>
                    <a:lnTo>
                      <a:pt x="1563" y="4541"/>
                    </a:lnTo>
                    <a:lnTo>
                      <a:pt x="1563" y="4543"/>
                    </a:lnTo>
                    <a:lnTo>
                      <a:pt x="1562" y="4543"/>
                    </a:lnTo>
                    <a:lnTo>
                      <a:pt x="1562" y="4545"/>
                    </a:lnTo>
                    <a:lnTo>
                      <a:pt x="1560" y="4545"/>
                    </a:lnTo>
                    <a:lnTo>
                      <a:pt x="1560" y="4546"/>
                    </a:lnTo>
                    <a:lnTo>
                      <a:pt x="1558" y="4546"/>
                    </a:lnTo>
                    <a:lnTo>
                      <a:pt x="1558" y="4550"/>
                    </a:lnTo>
                    <a:lnTo>
                      <a:pt x="1557" y="4550"/>
                    </a:lnTo>
                    <a:lnTo>
                      <a:pt x="1557" y="4551"/>
                    </a:lnTo>
                    <a:lnTo>
                      <a:pt x="1555" y="4551"/>
                    </a:lnTo>
                    <a:lnTo>
                      <a:pt x="1555" y="4553"/>
                    </a:lnTo>
                    <a:lnTo>
                      <a:pt x="1553" y="4553"/>
                    </a:lnTo>
                    <a:lnTo>
                      <a:pt x="1553" y="4556"/>
                    </a:lnTo>
                    <a:lnTo>
                      <a:pt x="1552" y="4556"/>
                    </a:lnTo>
                    <a:lnTo>
                      <a:pt x="1552" y="4558"/>
                    </a:lnTo>
                    <a:lnTo>
                      <a:pt x="1550" y="4558"/>
                    </a:lnTo>
                    <a:lnTo>
                      <a:pt x="1550" y="4560"/>
                    </a:lnTo>
                    <a:lnTo>
                      <a:pt x="1548" y="4560"/>
                    </a:lnTo>
                    <a:lnTo>
                      <a:pt x="1548" y="4561"/>
                    </a:lnTo>
                    <a:lnTo>
                      <a:pt x="1547" y="4561"/>
                    </a:lnTo>
                    <a:lnTo>
                      <a:pt x="1547" y="4565"/>
                    </a:lnTo>
                    <a:lnTo>
                      <a:pt x="1545" y="4565"/>
                    </a:lnTo>
                    <a:lnTo>
                      <a:pt x="1545" y="4566"/>
                    </a:lnTo>
                    <a:lnTo>
                      <a:pt x="1543" y="4566"/>
                    </a:lnTo>
                    <a:lnTo>
                      <a:pt x="1543" y="4568"/>
                    </a:lnTo>
                    <a:lnTo>
                      <a:pt x="1542" y="4568"/>
                    </a:lnTo>
                    <a:lnTo>
                      <a:pt x="1542" y="4570"/>
                    </a:lnTo>
                    <a:lnTo>
                      <a:pt x="1540" y="4570"/>
                    </a:lnTo>
                    <a:lnTo>
                      <a:pt x="1540" y="4573"/>
                    </a:lnTo>
                    <a:lnTo>
                      <a:pt x="1538" y="4573"/>
                    </a:lnTo>
                    <a:lnTo>
                      <a:pt x="1538" y="4575"/>
                    </a:lnTo>
                    <a:lnTo>
                      <a:pt x="1537" y="4575"/>
                    </a:lnTo>
                    <a:lnTo>
                      <a:pt x="1537" y="4576"/>
                    </a:lnTo>
                    <a:lnTo>
                      <a:pt x="1535" y="4576"/>
                    </a:lnTo>
                    <a:lnTo>
                      <a:pt x="1535" y="4578"/>
                    </a:lnTo>
                    <a:lnTo>
                      <a:pt x="1533" y="4578"/>
                    </a:lnTo>
                    <a:lnTo>
                      <a:pt x="1533" y="4581"/>
                    </a:lnTo>
                    <a:lnTo>
                      <a:pt x="1532" y="4581"/>
                    </a:lnTo>
                    <a:lnTo>
                      <a:pt x="1532" y="4583"/>
                    </a:lnTo>
                    <a:lnTo>
                      <a:pt x="1530" y="4583"/>
                    </a:lnTo>
                    <a:lnTo>
                      <a:pt x="1530" y="4585"/>
                    </a:lnTo>
                    <a:lnTo>
                      <a:pt x="1528" y="4585"/>
                    </a:lnTo>
                    <a:lnTo>
                      <a:pt x="1528" y="4588"/>
                    </a:lnTo>
                    <a:lnTo>
                      <a:pt x="1527" y="4588"/>
                    </a:lnTo>
                    <a:lnTo>
                      <a:pt x="1527" y="4590"/>
                    </a:lnTo>
                    <a:lnTo>
                      <a:pt x="1525" y="4590"/>
                    </a:lnTo>
                    <a:lnTo>
                      <a:pt x="1525" y="4591"/>
                    </a:lnTo>
                    <a:lnTo>
                      <a:pt x="1523" y="4591"/>
                    </a:lnTo>
                    <a:lnTo>
                      <a:pt x="1523" y="4593"/>
                    </a:lnTo>
                    <a:lnTo>
                      <a:pt x="1522" y="4593"/>
                    </a:lnTo>
                    <a:lnTo>
                      <a:pt x="1522" y="4596"/>
                    </a:lnTo>
                    <a:lnTo>
                      <a:pt x="1520" y="4596"/>
                    </a:lnTo>
                    <a:lnTo>
                      <a:pt x="1520" y="4598"/>
                    </a:lnTo>
                    <a:lnTo>
                      <a:pt x="1518" y="4598"/>
                    </a:lnTo>
                    <a:lnTo>
                      <a:pt x="1518" y="4600"/>
                    </a:lnTo>
                    <a:lnTo>
                      <a:pt x="1517" y="4600"/>
                    </a:lnTo>
                    <a:lnTo>
                      <a:pt x="1517" y="4603"/>
                    </a:lnTo>
                    <a:lnTo>
                      <a:pt x="1515" y="4603"/>
                    </a:lnTo>
                    <a:lnTo>
                      <a:pt x="1515" y="4605"/>
                    </a:lnTo>
                    <a:lnTo>
                      <a:pt x="1513" y="4605"/>
                    </a:lnTo>
                    <a:lnTo>
                      <a:pt x="1513" y="4606"/>
                    </a:lnTo>
                    <a:lnTo>
                      <a:pt x="1512" y="4606"/>
                    </a:lnTo>
                    <a:lnTo>
                      <a:pt x="1512" y="4608"/>
                    </a:lnTo>
                    <a:lnTo>
                      <a:pt x="1510" y="4608"/>
                    </a:lnTo>
                    <a:lnTo>
                      <a:pt x="1510" y="4611"/>
                    </a:lnTo>
                    <a:lnTo>
                      <a:pt x="1508" y="4611"/>
                    </a:lnTo>
                    <a:lnTo>
                      <a:pt x="1508" y="4613"/>
                    </a:lnTo>
                    <a:lnTo>
                      <a:pt x="1507" y="4613"/>
                    </a:lnTo>
                    <a:lnTo>
                      <a:pt x="1507" y="4615"/>
                    </a:lnTo>
                    <a:lnTo>
                      <a:pt x="1505" y="4615"/>
                    </a:lnTo>
                    <a:lnTo>
                      <a:pt x="1505" y="4616"/>
                    </a:lnTo>
                    <a:lnTo>
                      <a:pt x="1503" y="4616"/>
                    </a:lnTo>
                    <a:lnTo>
                      <a:pt x="1503" y="4620"/>
                    </a:lnTo>
                    <a:lnTo>
                      <a:pt x="1502" y="4620"/>
                    </a:lnTo>
                    <a:lnTo>
                      <a:pt x="1502" y="4621"/>
                    </a:lnTo>
                    <a:lnTo>
                      <a:pt x="1500" y="4621"/>
                    </a:lnTo>
                    <a:lnTo>
                      <a:pt x="1500" y="4623"/>
                    </a:lnTo>
                    <a:lnTo>
                      <a:pt x="1498" y="4623"/>
                    </a:lnTo>
                    <a:lnTo>
                      <a:pt x="1498" y="4626"/>
                    </a:lnTo>
                    <a:lnTo>
                      <a:pt x="1497" y="4626"/>
                    </a:lnTo>
                    <a:lnTo>
                      <a:pt x="1497" y="4628"/>
                    </a:lnTo>
                    <a:lnTo>
                      <a:pt x="1495" y="4628"/>
                    </a:lnTo>
                    <a:lnTo>
                      <a:pt x="1495" y="4630"/>
                    </a:lnTo>
                    <a:lnTo>
                      <a:pt x="1493" y="4630"/>
                    </a:lnTo>
                    <a:lnTo>
                      <a:pt x="1493" y="4631"/>
                    </a:lnTo>
                    <a:lnTo>
                      <a:pt x="1492" y="4631"/>
                    </a:lnTo>
                    <a:lnTo>
                      <a:pt x="1492" y="4635"/>
                    </a:lnTo>
                    <a:lnTo>
                      <a:pt x="1490" y="4635"/>
                    </a:lnTo>
                    <a:lnTo>
                      <a:pt x="1490" y="4636"/>
                    </a:lnTo>
                    <a:lnTo>
                      <a:pt x="1488" y="4636"/>
                    </a:lnTo>
                    <a:lnTo>
                      <a:pt x="1488" y="4638"/>
                    </a:lnTo>
                    <a:lnTo>
                      <a:pt x="1487" y="4638"/>
                    </a:lnTo>
                    <a:lnTo>
                      <a:pt x="1487" y="4641"/>
                    </a:lnTo>
                    <a:lnTo>
                      <a:pt x="1485" y="4641"/>
                    </a:lnTo>
                    <a:lnTo>
                      <a:pt x="1485" y="4643"/>
                    </a:lnTo>
                    <a:lnTo>
                      <a:pt x="1483" y="4643"/>
                    </a:lnTo>
                    <a:lnTo>
                      <a:pt x="1483" y="4645"/>
                    </a:lnTo>
                    <a:lnTo>
                      <a:pt x="1482" y="4645"/>
                    </a:lnTo>
                    <a:lnTo>
                      <a:pt x="1482" y="4648"/>
                    </a:lnTo>
                    <a:lnTo>
                      <a:pt x="1480" y="4648"/>
                    </a:lnTo>
                    <a:lnTo>
                      <a:pt x="1480" y="4650"/>
                    </a:lnTo>
                    <a:lnTo>
                      <a:pt x="1478" y="4650"/>
                    </a:lnTo>
                    <a:lnTo>
                      <a:pt x="1478" y="4651"/>
                    </a:lnTo>
                    <a:lnTo>
                      <a:pt x="1477" y="4651"/>
                    </a:lnTo>
                    <a:lnTo>
                      <a:pt x="1477" y="4653"/>
                    </a:lnTo>
                    <a:lnTo>
                      <a:pt x="1475" y="4653"/>
                    </a:lnTo>
                    <a:lnTo>
                      <a:pt x="1475" y="4656"/>
                    </a:lnTo>
                    <a:lnTo>
                      <a:pt x="1473" y="4656"/>
                    </a:lnTo>
                    <a:lnTo>
                      <a:pt x="1473" y="4658"/>
                    </a:lnTo>
                    <a:lnTo>
                      <a:pt x="1472" y="4658"/>
                    </a:lnTo>
                    <a:lnTo>
                      <a:pt x="1472" y="4660"/>
                    </a:lnTo>
                    <a:lnTo>
                      <a:pt x="1470" y="4660"/>
                    </a:lnTo>
                    <a:lnTo>
                      <a:pt x="1470" y="4663"/>
                    </a:lnTo>
                    <a:lnTo>
                      <a:pt x="1468" y="4663"/>
                    </a:lnTo>
                    <a:lnTo>
                      <a:pt x="1468" y="4665"/>
                    </a:lnTo>
                    <a:lnTo>
                      <a:pt x="1467" y="4665"/>
                    </a:lnTo>
                    <a:lnTo>
                      <a:pt x="1467" y="4666"/>
                    </a:lnTo>
                    <a:lnTo>
                      <a:pt x="1465" y="4666"/>
                    </a:lnTo>
                    <a:lnTo>
                      <a:pt x="1465" y="4668"/>
                    </a:lnTo>
                    <a:lnTo>
                      <a:pt x="1463" y="4668"/>
                    </a:lnTo>
                    <a:lnTo>
                      <a:pt x="1463" y="4671"/>
                    </a:lnTo>
                    <a:lnTo>
                      <a:pt x="1462" y="4671"/>
                    </a:lnTo>
                    <a:lnTo>
                      <a:pt x="1462" y="4673"/>
                    </a:lnTo>
                    <a:lnTo>
                      <a:pt x="1460" y="4673"/>
                    </a:lnTo>
                    <a:lnTo>
                      <a:pt x="1460" y="4675"/>
                    </a:lnTo>
                    <a:lnTo>
                      <a:pt x="1458" y="4675"/>
                    </a:lnTo>
                    <a:lnTo>
                      <a:pt x="1458" y="4678"/>
                    </a:lnTo>
                    <a:lnTo>
                      <a:pt x="1457" y="4678"/>
                    </a:lnTo>
                    <a:lnTo>
                      <a:pt x="1457" y="4680"/>
                    </a:lnTo>
                    <a:lnTo>
                      <a:pt x="1455" y="4680"/>
                    </a:lnTo>
                    <a:lnTo>
                      <a:pt x="1455" y="4681"/>
                    </a:lnTo>
                    <a:lnTo>
                      <a:pt x="1453" y="4681"/>
                    </a:lnTo>
                    <a:lnTo>
                      <a:pt x="1453" y="4685"/>
                    </a:lnTo>
                    <a:lnTo>
                      <a:pt x="1452" y="4685"/>
                    </a:lnTo>
                    <a:lnTo>
                      <a:pt x="1452" y="4686"/>
                    </a:lnTo>
                    <a:lnTo>
                      <a:pt x="1450" y="4686"/>
                    </a:lnTo>
                    <a:lnTo>
                      <a:pt x="1450" y="4688"/>
                    </a:lnTo>
                    <a:lnTo>
                      <a:pt x="1448" y="4688"/>
                    </a:lnTo>
                    <a:lnTo>
                      <a:pt x="1448" y="4691"/>
                    </a:lnTo>
                    <a:lnTo>
                      <a:pt x="1447" y="4691"/>
                    </a:lnTo>
                    <a:lnTo>
                      <a:pt x="1447" y="4693"/>
                    </a:lnTo>
                    <a:lnTo>
                      <a:pt x="1445" y="4693"/>
                    </a:lnTo>
                    <a:lnTo>
                      <a:pt x="1445" y="4695"/>
                    </a:lnTo>
                    <a:lnTo>
                      <a:pt x="1443" y="4695"/>
                    </a:lnTo>
                    <a:lnTo>
                      <a:pt x="1443" y="4696"/>
                    </a:lnTo>
                    <a:lnTo>
                      <a:pt x="1442" y="4696"/>
                    </a:lnTo>
                    <a:lnTo>
                      <a:pt x="1442" y="4700"/>
                    </a:lnTo>
                    <a:lnTo>
                      <a:pt x="1440" y="4700"/>
                    </a:lnTo>
                    <a:lnTo>
                      <a:pt x="1440" y="4701"/>
                    </a:lnTo>
                    <a:lnTo>
                      <a:pt x="1438" y="4701"/>
                    </a:lnTo>
                    <a:lnTo>
                      <a:pt x="1438" y="4703"/>
                    </a:lnTo>
                    <a:lnTo>
                      <a:pt x="1437" y="4703"/>
                    </a:lnTo>
                    <a:lnTo>
                      <a:pt x="1437" y="4706"/>
                    </a:lnTo>
                    <a:lnTo>
                      <a:pt x="1435" y="4706"/>
                    </a:lnTo>
                    <a:lnTo>
                      <a:pt x="1435" y="4708"/>
                    </a:lnTo>
                    <a:lnTo>
                      <a:pt x="1433" y="4708"/>
                    </a:lnTo>
                    <a:lnTo>
                      <a:pt x="1433" y="4710"/>
                    </a:lnTo>
                    <a:lnTo>
                      <a:pt x="1432" y="4710"/>
                    </a:lnTo>
                    <a:lnTo>
                      <a:pt x="1432" y="4713"/>
                    </a:lnTo>
                    <a:lnTo>
                      <a:pt x="1430" y="4713"/>
                    </a:lnTo>
                    <a:lnTo>
                      <a:pt x="1430" y="4715"/>
                    </a:lnTo>
                    <a:lnTo>
                      <a:pt x="1428" y="4715"/>
                    </a:lnTo>
                    <a:lnTo>
                      <a:pt x="1428" y="4716"/>
                    </a:lnTo>
                    <a:lnTo>
                      <a:pt x="1427" y="4716"/>
                    </a:lnTo>
                    <a:lnTo>
                      <a:pt x="1427" y="4718"/>
                    </a:lnTo>
                    <a:lnTo>
                      <a:pt x="1425" y="4718"/>
                    </a:lnTo>
                    <a:lnTo>
                      <a:pt x="1425" y="4721"/>
                    </a:lnTo>
                    <a:lnTo>
                      <a:pt x="1423" y="4721"/>
                    </a:lnTo>
                    <a:lnTo>
                      <a:pt x="1423" y="4723"/>
                    </a:lnTo>
                    <a:lnTo>
                      <a:pt x="1422" y="4723"/>
                    </a:lnTo>
                    <a:lnTo>
                      <a:pt x="1422" y="4725"/>
                    </a:lnTo>
                    <a:lnTo>
                      <a:pt x="1420" y="4725"/>
                    </a:lnTo>
                    <a:lnTo>
                      <a:pt x="1420" y="4728"/>
                    </a:lnTo>
                    <a:lnTo>
                      <a:pt x="1418" y="4728"/>
                    </a:lnTo>
                    <a:lnTo>
                      <a:pt x="1418" y="4730"/>
                    </a:lnTo>
                    <a:lnTo>
                      <a:pt x="1417" y="4730"/>
                    </a:lnTo>
                    <a:lnTo>
                      <a:pt x="1417" y="4731"/>
                    </a:lnTo>
                    <a:lnTo>
                      <a:pt x="1415" y="4731"/>
                    </a:lnTo>
                    <a:lnTo>
                      <a:pt x="1415" y="4735"/>
                    </a:lnTo>
                    <a:lnTo>
                      <a:pt x="1413" y="4735"/>
                    </a:lnTo>
                    <a:lnTo>
                      <a:pt x="1413" y="4736"/>
                    </a:lnTo>
                    <a:lnTo>
                      <a:pt x="1412" y="4736"/>
                    </a:lnTo>
                    <a:lnTo>
                      <a:pt x="1412" y="4738"/>
                    </a:lnTo>
                    <a:lnTo>
                      <a:pt x="1410" y="4738"/>
                    </a:lnTo>
                    <a:lnTo>
                      <a:pt x="1410" y="4741"/>
                    </a:lnTo>
                    <a:lnTo>
                      <a:pt x="1408" y="4741"/>
                    </a:lnTo>
                    <a:lnTo>
                      <a:pt x="1408" y="4743"/>
                    </a:lnTo>
                    <a:lnTo>
                      <a:pt x="1407" y="4743"/>
                    </a:lnTo>
                    <a:lnTo>
                      <a:pt x="1407" y="4745"/>
                    </a:lnTo>
                    <a:lnTo>
                      <a:pt x="1405" y="4745"/>
                    </a:lnTo>
                    <a:lnTo>
                      <a:pt x="1405" y="4748"/>
                    </a:lnTo>
                    <a:lnTo>
                      <a:pt x="1403" y="4748"/>
                    </a:lnTo>
                    <a:lnTo>
                      <a:pt x="1403" y="4750"/>
                    </a:lnTo>
                    <a:lnTo>
                      <a:pt x="1402" y="4750"/>
                    </a:lnTo>
                    <a:lnTo>
                      <a:pt x="1402" y="4751"/>
                    </a:lnTo>
                    <a:lnTo>
                      <a:pt x="1400" y="4751"/>
                    </a:lnTo>
                    <a:lnTo>
                      <a:pt x="1400" y="4755"/>
                    </a:lnTo>
                    <a:lnTo>
                      <a:pt x="1398" y="4755"/>
                    </a:lnTo>
                    <a:lnTo>
                      <a:pt x="1398" y="4756"/>
                    </a:lnTo>
                    <a:lnTo>
                      <a:pt x="1397" y="4756"/>
                    </a:lnTo>
                    <a:lnTo>
                      <a:pt x="1397" y="4758"/>
                    </a:lnTo>
                    <a:lnTo>
                      <a:pt x="1395" y="4758"/>
                    </a:lnTo>
                    <a:lnTo>
                      <a:pt x="1395" y="4760"/>
                    </a:lnTo>
                    <a:lnTo>
                      <a:pt x="1397" y="4760"/>
                    </a:lnTo>
                    <a:lnTo>
                      <a:pt x="1397" y="4761"/>
                    </a:lnTo>
                    <a:lnTo>
                      <a:pt x="1402" y="4761"/>
                    </a:lnTo>
                    <a:lnTo>
                      <a:pt x="1402" y="4763"/>
                    </a:lnTo>
                    <a:lnTo>
                      <a:pt x="1407" y="4763"/>
                    </a:lnTo>
                    <a:lnTo>
                      <a:pt x="1407" y="4765"/>
                    </a:lnTo>
                    <a:lnTo>
                      <a:pt x="1410" y="4765"/>
                    </a:lnTo>
                    <a:lnTo>
                      <a:pt x="1410" y="4766"/>
                    </a:lnTo>
                    <a:lnTo>
                      <a:pt x="1415" y="4766"/>
                    </a:lnTo>
                    <a:lnTo>
                      <a:pt x="1415" y="4768"/>
                    </a:lnTo>
                    <a:lnTo>
                      <a:pt x="1420" y="4768"/>
                    </a:lnTo>
                    <a:lnTo>
                      <a:pt x="1420" y="4770"/>
                    </a:lnTo>
                    <a:lnTo>
                      <a:pt x="1423" y="4770"/>
                    </a:lnTo>
                    <a:lnTo>
                      <a:pt x="1423" y="4771"/>
                    </a:lnTo>
                    <a:lnTo>
                      <a:pt x="1428" y="4771"/>
                    </a:lnTo>
                    <a:lnTo>
                      <a:pt x="1428" y="4773"/>
                    </a:lnTo>
                    <a:lnTo>
                      <a:pt x="1433" y="4773"/>
                    </a:lnTo>
                    <a:lnTo>
                      <a:pt x="1433" y="4775"/>
                    </a:lnTo>
                    <a:lnTo>
                      <a:pt x="1437" y="4775"/>
                    </a:lnTo>
                    <a:lnTo>
                      <a:pt x="1437" y="4776"/>
                    </a:lnTo>
                    <a:lnTo>
                      <a:pt x="1442" y="4776"/>
                    </a:lnTo>
                    <a:lnTo>
                      <a:pt x="1442" y="4778"/>
                    </a:lnTo>
                    <a:lnTo>
                      <a:pt x="1447" y="4778"/>
                    </a:lnTo>
                    <a:lnTo>
                      <a:pt x="1447" y="4780"/>
                    </a:lnTo>
                    <a:lnTo>
                      <a:pt x="1450" y="4780"/>
                    </a:lnTo>
                    <a:lnTo>
                      <a:pt x="1450" y="4781"/>
                    </a:lnTo>
                    <a:lnTo>
                      <a:pt x="1455" y="4781"/>
                    </a:lnTo>
                    <a:lnTo>
                      <a:pt x="1455" y="4783"/>
                    </a:lnTo>
                    <a:lnTo>
                      <a:pt x="1460" y="4783"/>
                    </a:lnTo>
                    <a:lnTo>
                      <a:pt x="1460" y="4785"/>
                    </a:lnTo>
                    <a:lnTo>
                      <a:pt x="1463" y="4785"/>
                    </a:lnTo>
                    <a:lnTo>
                      <a:pt x="1463" y="4786"/>
                    </a:lnTo>
                    <a:lnTo>
                      <a:pt x="1458" y="4786"/>
                    </a:lnTo>
                    <a:close/>
                    <a:moveTo>
                      <a:pt x="4242" y="4635"/>
                    </a:moveTo>
                    <a:lnTo>
                      <a:pt x="4242" y="4633"/>
                    </a:lnTo>
                    <a:lnTo>
                      <a:pt x="4243" y="4633"/>
                    </a:lnTo>
                    <a:lnTo>
                      <a:pt x="4243" y="4635"/>
                    </a:lnTo>
                    <a:lnTo>
                      <a:pt x="4242" y="4635"/>
                    </a:lnTo>
                    <a:close/>
                    <a:moveTo>
                      <a:pt x="4243" y="4633"/>
                    </a:moveTo>
                    <a:lnTo>
                      <a:pt x="4243" y="4631"/>
                    </a:lnTo>
                    <a:lnTo>
                      <a:pt x="4245" y="4631"/>
                    </a:lnTo>
                    <a:lnTo>
                      <a:pt x="4245" y="4630"/>
                    </a:lnTo>
                    <a:lnTo>
                      <a:pt x="4248" y="4630"/>
                    </a:lnTo>
                    <a:lnTo>
                      <a:pt x="4248" y="4628"/>
                    </a:lnTo>
                    <a:lnTo>
                      <a:pt x="4252" y="4628"/>
                    </a:lnTo>
                    <a:lnTo>
                      <a:pt x="4252" y="4626"/>
                    </a:lnTo>
                    <a:lnTo>
                      <a:pt x="4255" y="4626"/>
                    </a:lnTo>
                    <a:lnTo>
                      <a:pt x="4255" y="4628"/>
                    </a:lnTo>
                    <a:lnTo>
                      <a:pt x="4253" y="4628"/>
                    </a:lnTo>
                    <a:lnTo>
                      <a:pt x="4253" y="4630"/>
                    </a:lnTo>
                    <a:lnTo>
                      <a:pt x="4250" y="4630"/>
                    </a:lnTo>
                    <a:lnTo>
                      <a:pt x="4250" y="4631"/>
                    </a:lnTo>
                    <a:lnTo>
                      <a:pt x="4247" y="4631"/>
                    </a:lnTo>
                    <a:lnTo>
                      <a:pt x="4247" y="4633"/>
                    </a:lnTo>
                    <a:lnTo>
                      <a:pt x="4243" y="4633"/>
                    </a:lnTo>
                    <a:close/>
                    <a:moveTo>
                      <a:pt x="4255" y="4626"/>
                    </a:moveTo>
                    <a:lnTo>
                      <a:pt x="4255" y="4625"/>
                    </a:lnTo>
                    <a:lnTo>
                      <a:pt x="4257" y="4625"/>
                    </a:lnTo>
                    <a:lnTo>
                      <a:pt x="4257" y="4623"/>
                    </a:lnTo>
                    <a:lnTo>
                      <a:pt x="4260" y="4623"/>
                    </a:lnTo>
                    <a:lnTo>
                      <a:pt x="4260" y="4621"/>
                    </a:lnTo>
                    <a:lnTo>
                      <a:pt x="4263" y="4621"/>
                    </a:lnTo>
                    <a:lnTo>
                      <a:pt x="4263" y="4620"/>
                    </a:lnTo>
                    <a:lnTo>
                      <a:pt x="4265" y="4620"/>
                    </a:lnTo>
                    <a:lnTo>
                      <a:pt x="4265" y="4618"/>
                    </a:lnTo>
                    <a:lnTo>
                      <a:pt x="4268" y="4618"/>
                    </a:lnTo>
                    <a:lnTo>
                      <a:pt x="4268" y="4616"/>
                    </a:lnTo>
                    <a:lnTo>
                      <a:pt x="4272" y="4616"/>
                    </a:lnTo>
                    <a:lnTo>
                      <a:pt x="4272" y="4615"/>
                    </a:lnTo>
                    <a:lnTo>
                      <a:pt x="4273" y="4615"/>
                    </a:lnTo>
                    <a:lnTo>
                      <a:pt x="4273" y="4613"/>
                    </a:lnTo>
                    <a:lnTo>
                      <a:pt x="4277" y="4613"/>
                    </a:lnTo>
                    <a:lnTo>
                      <a:pt x="4277" y="4611"/>
                    </a:lnTo>
                    <a:lnTo>
                      <a:pt x="4280" y="4611"/>
                    </a:lnTo>
                    <a:lnTo>
                      <a:pt x="4280" y="4613"/>
                    </a:lnTo>
                    <a:lnTo>
                      <a:pt x="4278" y="4613"/>
                    </a:lnTo>
                    <a:lnTo>
                      <a:pt x="4278" y="4615"/>
                    </a:lnTo>
                    <a:lnTo>
                      <a:pt x="4275" y="4615"/>
                    </a:lnTo>
                    <a:lnTo>
                      <a:pt x="4275" y="4616"/>
                    </a:lnTo>
                    <a:lnTo>
                      <a:pt x="4273" y="4616"/>
                    </a:lnTo>
                    <a:lnTo>
                      <a:pt x="4273" y="4618"/>
                    </a:lnTo>
                    <a:lnTo>
                      <a:pt x="4270" y="4618"/>
                    </a:lnTo>
                    <a:lnTo>
                      <a:pt x="4270" y="4620"/>
                    </a:lnTo>
                    <a:lnTo>
                      <a:pt x="4267" y="4620"/>
                    </a:lnTo>
                    <a:lnTo>
                      <a:pt x="4267" y="4621"/>
                    </a:lnTo>
                    <a:lnTo>
                      <a:pt x="4265" y="4621"/>
                    </a:lnTo>
                    <a:lnTo>
                      <a:pt x="4265" y="4623"/>
                    </a:lnTo>
                    <a:lnTo>
                      <a:pt x="4262" y="4623"/>
                    </a:lnTo>
                    <a:lnTo>
                      <a:pt x="4262" y="4625"/>
                    </a:lnTo>
                    <a:lnTo>
                      <a:pt x="4258" y="4625"/>
                    </a:lnTo>
                    <a:lnTo>
                      <a:pt x="4258" y="4626"/>
                    </a:lnTo>
                    <a:lnTo>
                      <a:pt x="4255" y="4626"/>
                    </a:lnTo>
                    <a:close/>
                    <a:moveTo>
                      <a:pt x="4280" y="4611"/>
                    </a:moveTo>
                    <a:lnTo>
                      <a:pt x="4280" y="4610"/>
                    </a:lnTo>
                    <a:lnTo>
                      <a:pt x="4282" y="4610"/>
                    </a:lnTo>
                    <a:lnTo>
                      <a:pt x="4282" y="4608"/>
                    </a:lnTo>
                    <a:lnTo>
                      <a:pt x="4285" y="4608"/>
                    </a:lnTo>
                    <a:lnTo>
                      <a:pt x="4285" y="4606"/>
                    </a:lnTo>
                    <a:lnTo>
                      <a:pt x="4288" y="4606"/>
                    </a:lnTo>
                    <a:lnTo>
                      <a:pt x="4288" y="4608"/>
                    </a:lnTo>
                    <a:lnTo>
                      <a:pt x="4287" y="4608"/>
                    </a:lnTo>
                    <a:lnTo>
                      <a:pt x="4287" y="4610"/>
                    </a:lnTo>
                    <a:lnTo>
                      <a:pt x="4283" y="4610"/>
                    </a:lnTo>
                    <a:lnTo>
                      <a:pt x="4283" y="4611"/>
                    </a:lnTo>
                    <a:lnTo>
                      <a:pt x="4280" y="4611"/>
                    </a:lnTo>
                    <a:close/>
                    <a:moveTo>
                      <a:pt x="4288" y="4606"/>
                    </a:moveTo>
                    <a:lnTo>
                      <a:pt x="4288" y="4605"/>
                    </a:lnTo>
                    <a:lnTo>
                      <a:pt x="4292" y="4605"/>
                    </a:lnTo>
                    <a:lnTo>
                      <a:pt x="4292" y="4606"/>
                    </a:lnTo>
                    <a:lnTo>
                      <a:pt x="4288" y="4606"/>
                    </a:lnTo>
                    <a:close/>
                    <a:moveTo>
                      <a:pt x="4292" y="4605"/>
                    </a:moveTo>
                    <a:lnTo>
                      <a:pt x="4292" y="4603"/>
                    </a:lnTo>
                    <a:lnTo>
                      <a:pt x="4293" y="4603"/>
                    </a:lnTo>
                    <a:lnTo>
                      <a:pt x="4293" y="4601"/>
                    </a:lnTo>
                    <a:lnTo>
                      <a:pt x="4297" y="4601"/>
                    </a:lnTo>
                    <a:lnTo>
                      <a:pt x="4297" y="4603"/>
                    </a:lnTo>
                    <a:lnTo>
                      <a:pt x="4295" y="4603"/>
                    </a:lnTo>
                    <a:lnTo>
                      <a:pt x="4295" y="4605"/>
                    </a:lnTo>
                    <a:lnTo>
                      <a:pt x="4292" y="4605"/>
                    </a:lnTo>
                    <a:close/>
                    <a:moveTo>
                      <a:pt x="4297" y="4601"/>
                    </a:moveTo>
                    <a:lnTo>
                      <a:pt x="4297" y="4600"/>
                    </a:lnTo>
                    <a:lnTo>
                      <a:pt x="4300" y="4600"/>
                    </a:lnTo>
                    <a:lnTo>
                      <a:pt x="4300" y="4601"/>
                    </a:lnTo>
                    <a:lnTo>
                      <a:pt x="4297" y="4601"/>
                    </a:lnTo>
                    <a:close/>
                    <a:moveTo>
                      <a:pt x="4300" y="4600"/>
                    </a:moveTo>
                    <a:lnTo>
                      <a:pt x="4300" y="4598"/>
                    </a:lnTo>
                    <a:lnTo>
                      <a:pt x="4302" y="4598"/>
                    </a:lnTo>
                    <a:lnTo>
                      <a:pt x="4302" y="4596"/>
                    </a:lnTo>
                    <a:lnTo>
                      <a:pt x="4305" y="4596"/>
                    </a:lnTo>
                    <a:lnTo>
                      <a:pt x="4305" y="4598"/>
                    </a:lnTo>
                    <a:lnTo>
                      <a:pt x="4303" y="4598"/>
                    </a:lnTo>
                    <a:lnTo>
                      <a:pt x="4303" y="4600"/>
                    </a:lnTo>
                    <a:lnTo>
                      <a:pt x="4300" y="4600"/>
                    </a:lnTo>
                    <a:close/>
                    <a:moveTo>
                      <a:pt x="4305" y="4596"/>
                    </a:moveTo>
                    <a:lnTo>
                      <a:pt x="4305" y="4595"/>
                    </a:lnTo>
                    <a:lnTo>
                      <a:pt x="4307" y="4595"/>
                    </a:lnTo>
                    <a:lnTo>
                      <a:pt x="4307" y="4593"/>
                    </a:lnTo>
                    <a:lnTo>
                      <a:pt x="4310" y="4593"/>
                    </a:lnTo>
                    <a:lnTo>
                      <a:pt x="4310" y="4595"/>
                    </a:lnTo>
                    <a:lnTo>
                      <a:pt x="4308" y="4595"/>
                    </a:lnTo>
                    <a:lnTo>
                      <a:pt x="4308" y="4596"/>
                    </a:lnTo>
                    <a:lnTo>
                      <a:pt x="4305" y="4596"/>
                    </a:lnTo>
                    <a:close/>
                    <a:moveTo>
                      <a:pt x="4310" y="4593"/>
                    </a:moveTo>
                    <a:lnTo>
                      <a:pt x="4310" y="4591"/>
                    </a:lnTo>
                    <a:lnTo>
                      <a:pt x="4312" y="4591"/>
                    </a:lnTo>
                    <a:lnTo>
                      <a:pt x="4312" y="4590"/>
                    </a:lnTo>
                    <a:lnTo>
                      <a:pt x="4315" y="4590"/>
                    </a:lnTo>
                    <a:lnTo>
                      <a:pt x="4315" y="4588"/>
                    </a:lnTo>
                    <a:lnTo>
                      <a:pt x="4318" y="4588"/>
                    </a:lnTo>
                    <a:lnTo>
                      <a:pt x="4318" y="4590"/>
                    </a:lnTo>
                    <a:lnTo>
                      <a:pt x="4317" y="4590"/>
                    </a:lnTo>
                    <a:lnTo>
                      <a:pt x="4317" y="4591"/>
                    </a:lnTo>
                    <a:lnTo>
                      <a:pt x="4313" y="4591"/>
                    </a:lnTo>
                    <a:lnTo>
                      <a:pt x="4313" y="4593"/>
                    </a:lnTo>
                    <a:lnTo>
                      <a:pt x="4310" y="4593"/>
                    </a:lnTo>
                    <a:close/>
                    <a:moveTo>
                      <a:pt x="4318" y="4588"/>
                    </a:moveTo>
                    <a:lnTo>
                      <a:pt x="4318" y="4586"/>
                    </a:lnTo>
                    <a:lnTo>
                      <a:pt x="4320" y="4586"/>
                    </a:lnTo>
                    <a:lnTo>
                      <a:pt x="4320" y="4585"/>
                    </a:lnTo>
                    <a:lnTo>
                      <a:pt x="4323" y="4585"/>
                    </a:lnTo>
                    <a:lnTo>
                      <a:pt x="4323" y="4583"/>
                    </a:lnTo>
                    <a:lnTo>
                      <a:pt x="4325" y="4583"/>
                    </a:lnTo>
                    <a:lnTo>
                      <a:pt x="4325" y="4581"/>
                    </a:lnTo>
                    <a:lnTo>
                      <a:pt x="4328" y="4581"/>
                    </a:lnTo>
                    <a:lnTo>
                      <a:pt x="4328" y="4580"/>
                    </a:lnTo>
                    <a:lnTo>
                      <a:pt x="4332" y="4580"/>
                    </a:lnTo>
                    <a:lnTo>
                      <a:pt x="4332" y="4581"/>
                    </a:lnTo>
                    <a:lnTo>
                      <a:pt x="4330" y="4581"/>
                    </a:lnTo>
                    <a:lnTo>
                      <a:pt x="4330" y="4583"/>
                    </a:lnTo>
                    <a:lnTo>
                      <a:pt x="4327" y="4583"/>
                    </a:lnTo>
                    <a:lnTo>
                      <a:pt x="4327" y="4585"/>
                    </a:lnTo>
                    <a:lnTo>
                      <a:pt x="4325" y="4585"/>
                    </a:lnTo>
                    <a:lnTo>
                      <a:pt x="4325" y="4586"/>
                    </a:lnTo>
                    <a:lnTo>
                      <a:pt x="4322" y="4586"/>
                    </a:lnTo>
                    <a:lnTo>
                      <a:pt x="4322" y="4588"/>
                    </a:lnTo>
                    <a:lnTo>
                      <a:pt x="4318" y="4588"/>
                    </a:lnTo>
                    <a:close/>
                    <a:moveTo>
                      <a:pt x="4332" y="4580"/>
                    </a:moveTo>
                    <a:lnTo>
                      <a:pt x="4332" y="4578"/>
                    </a:lnTo>
                    <a:lnTo>
                      <a:pt x="4333" y="4578"/>
                    </a:lnTo>
                    <a:lnTo>
                      <a:pt x="4333" y="4576"/>
                    </a:lnTo>
                    <a:lnTo>
                      <a:pt x="4337" y="4576"/>
                    </a:lnTo>
                    <a:lnTo>
                      <a:pt x="4337" y="4575"/>
                    </a:lnTo>
                    <a:lnTo>
                      <a:pt x="4338" y="4575"/>
                    </a:lnTo>
                    <a:lnTo>
                      <a:pt x="4338" y="4573"/>
                    </a:lnTo>
                    <a:lnTo>
                      <a:pt x="4342" y="4573"/>
                    </a:lnTo>
                    <a:lnTo>
                      <a:pt x="4342" y="4571"/>
                    </a:lnTo>
                    <a:lnTo>
                      <a:pt x="4345" y="4571"/>
                    </a:lnTo>
                    <a:lnTo>
                      <a:pt x="4345" y="4570"/>
                    </a:lnTo>
                    <a:lnTo>
                      <a:pt x="4347" y="4570"/>
                    </a:lnTo>
                    <a:lnTo>
                      <a:pt x="4347" y="4568"/>
                    </a:lnTo>
                    <a:lnTo>
                      <a:pt x="4350" y="4568"/>
                    </a:lnTo>
                    <a:lnTo>
                      <a:pt x="4350" y="4566"/>
                    </a:lnTo>
                    <a:lnTo>
                      <a:pt x="4352" y="4566"/>
                    </a:lnTo>
                    <a:lnTo>
                      <a:pt x="4352" y="4565"/>
                    </a:lnTo>
                    <a:lnTo>
                      <a:pt x="4355" y="4565"/>
                    </a:lnTo>
                    <a:lnTo>
                      <a:pt x="4355" y="4563"/>
                    </a:lnTo>
                    <a:lnTo>
                      <a:pt x="4357" y="4563"/>
                    </a:lnTo>
                    <a:lnTo>
                      <a:pt x="4357" y="4561"/>
                    </a:lnTo>
                    <a:lnTo>
                      <a:pt x="4360" y="4561"/>
                    </a:lnTo>
                    <a:lnTo>
                      <a:pt x="4360" y="4560"/>
                    </a:lnTo>
                    <a:lnTo>
                      <a:pt x="4362" y="4560"/>
                    </a:lnTo>
                    <a:lnTo>
                      <a:pt x="4362" y="4558"/>
                    </a:lnTo>
                    <a:lnTo>
                      <a:pt x="4365" y="4558"/>
                    </a:lnTo>
                    <a:lnTo>
                      <a:pt x="4365" y="4556"/>
                    </a:lnTo>
                    <a:lnTo>
                      <a:pt x="4367" y="4556"/>
                    </a:lnTo>
                    <a:lnTo>
                      <a:pt x="4367" y="4555"/>
                    </a:lnTo>
                    <a:lnTo>
                      <a:pt x="4370" y="4555"/>
                    </a:lnTo>
                    <a:lnTo>
                      <a:pt x="4370" y="4556"/>
                    </a:lnTo>
                    <a:lnTo>
                      <a:pt x="4368" y="4556"/>
                    </a:lnTo>
                    <a:lnTo>
                      <a:pt x="4368" y="4558"/>
                    </a:lnTo>
                    <a:lnTo>
                      <a:pt x="4367" y="4558"/>
                    </a:lnTo>
                    <a:lnTo>
                      <a:pt x="4367" y="4560"/>
                    </a:lnTo>
                    <a:lnTo>
                      <a:pt x="4363" y="4560"/>
                    </a:lnTo>
                    <a:lnTo>
                      <a:pt x="4363" y="4561"/>
                    </a:lnTo>
                    <a:lnTo>
                      <a:pt x="4362" y="4561"/>
                    </a:lnTo>
                    <a:lnTo>
                      <a:pt x="4362" y="4563"/>
                    </a:lnTo>
                    <a:lnTo>
                      <a:pt x="4358" y="4563"/>
                    </a:lnTo>
                    <a:lnTo>
                      <a:pt x="4358" y="4565"/>
                    </a:lnTo>
                    <a:lnTo>
                      <a:pt x="4357" y="4565"/>
                    </a:lnTo>
                    <a:lnTo>
                      <a:pt x="4357" y="4566"/>
                    </a:lnTo>
                    <a:lnTo>
                      <a:pt x="4353" y="4566"/>
                    </a:lnTo>
                    <a:lnTo>
                      <a:pt x="4353" y="4568"/>
                    </a:lnTo>
                    <a:lnTo>
                      <a:pt x="4352" y="4568"/>
                    </a:lnTo>
                    <a:lnTo>
                      <a:pt x="4352" y="4570"/>
                    </a:lnTo>
                    <a:lnTo>
                      <a:pt x="4348" y="4570"/>
                    </a:lnTo>
                    <a:lnTo>
                      <a:pt x="4348" y="4571"/>
                    </a:lnTo>
                    <a:lnTo>
                      <a:pt x="4347" y="4571"/>
                    </a:lnTo>
                    <a:lnTo>
                      <a:pt x="4347" y="4573"/>
                    </a:lnTo>
                    <a:lnTo>
                      <a:pt x="4343" y="4573"/>
                    </a:lnTo>
                    <a:lnTo>
                      <a:pt x="4343" y="4575"/>
                    </a:lnTo>
                    <a:lnTo>
                      <a:pt x="4340" y="4575"/>
                    </a:lnTo>
                    <a:lnTo>
                      <a:pt x="4340" y="4576"/>
                    </a:lnTo>
                    <a:lnTo>
                      <a:pt x="4338" y="4576"/>
                    </a:lnTo>
                    <a:lnTo>
                      <a:pt x="4338" y="4578"/>
                    </a:lnTo>
                    <a:lnTo>
                      <a:pt x="4335" y="4578"/>
                    </a:lnTo>
                    <a:lnTo>
                      <a:pt x="4335" y="4580"/>
                    </a:lnTo>
                    <a:lnTo>
                      <a:pt x="4332" y="4580"/>
                    </a:lnTo>
                    <a:close/>
                    <a:moveTo>
                      <a:pt x="4370" y="4555"/>
                    </a:moveTo>
                    <a:lnTo>
                      <a:pt x="4370" y="4553"/>
                    </a:lnTo>
                    <a:lnTo>
                      <a:pt x="4372" y="4553"/>
                    </a:lnTo>
                    <a:lnTo>
                      <a:pt x="4372" y="4551"/>
                    </a:lnTo>
                    <a:lnTo>
                      <a:pt x="4375" y="4551"/>
                    </a:lnTo>
                    <a:lnTo>
                      <a:pt x="4375" y="4553"/>
                    </a:lnTo>
                    <a:lnTo>
                      <a:pt x="4373" y="4553"/>
                    </a:lnTo>
                    <a:lnTo>
                      <a:pt x="4373" y="4555"/>
                    </a:lnTo>
                    <a:lnTo>
                      <a:pt x="4370" y="4555"/>
                    </a:lnTo>
                    <a:close/>
                    <a:moveTo>
                      <a:pt x="4375" y="4551"/>
                    </a:moveTo>
                    <a:lnTo>
                      <a:pt x="4375" y="4550"/>
                    </a:lnTo>
                    <a:lnTo>
                      <a:pt x="4377" y="4550"/>
                    </a:lnTo>
                    <a:lnTo>
                      <a:pt x="4377" y="4548"/>
                    </a:lnTo>
                    <a:lnTo>
                      <a:pt x="4380" y="4548"/>
                    </a:lnTo>
                    <a:lnTo>
                      <a:pt x="4380" y="4550"/>
                    </a:lnTo>
                    <a:lnTo>
                      <a:pt x="4378" y="4550"/>
                    </a:lnTo>
                    <a:lnTo>
                      <a:pt x="4378" y="4551"/>
                    </a:lnTo>
                    <a:lnTo>
                      <a:pt x="4375" y="4551"/>
                    </a:lnTo>
                    <a:close/>
                    <a:moveTo>
                      <a:pt x="4380" y="4548"/>
                    </a:moveTo>
                    <a:lnTo>
                      <a:pt x="4380" y="4546"/>
                    </a:lnTo>
                    <a:lnTo>
                      <a:pt x="4382" y="4546"/>
                    </a:lnTo>
                    <a:lnTo>
                      <a:pt x="4382" y="4545"/>
                    </a:lnTo>
                    <a:lnTo>
                      <a:pt x="4385" y="4545"/>
                    </a:lnTo>
                    <a:lnTo>
                      <a:pt x="4385" y="4546"/>
                    </a:lnTo>
                    <a:lnTo>
                      <a:pt x="4383" y="4546"/>
                    </a:lnTo>
                    <a:lnTo>
                      <a:pt x="4383" y="4548"/>
                    </a:lnTo>
                    <a:lnTo>
                      <a:pt x="4380" y="4548"/>
                    </a:lnTo>
                    <a:close/>
                    <a:moveTo>
                      <a:pt x="4385" y="4545"/>
                    </a:moveTo>
                    <a:lnTo>
                      <a:pt x="4385" y="4543"/>
                    </a:lnTo>
                    <a:lnTo>
                      <a:pt x="4387" y="4543"/>
                    </a:lnTo>
                    <a:lnTo>
                      <a:pt x="4387" y="4541"/>
                    </a:lnTo>
                    <a:lnTo>
                      <a:pt x="4390" y="4541"/>
                    </a:lnTo>
                    <a:lnTo>
                      <a:pt x="4390" y="4543"/>
                    </a:lnTo>
                    <a:lnTo>
                      <a:pt x="4388" y="4543"/>
                    </a:lnTo>
                    <a:lnTo>
                      <a:pt x="4388" y="4545"/>
                    </a:lnTo>
                    <a:lnTo>
                      <a:pt x="4385" y="4545"/>
                    </a:lnTo>
                    <a:close/>
                    <a:moveTo>
                      <a:pt x="4390" y="4541"/>
                    </a:moveTo>
                    <a:lnTo>
                      <a:pt x="4390" y="4540"/>
                    </a:lnTo>
                    <a:lnTo>
                      <a:pt x="4392" y="4540"/>
                    </a:lnTo>
                    <a:lnTo>
                      <a:pt x="4392" y="4538"/>
                    </a:lnTo>
                    <a:lnTo>
                      <a:pt x="4395" y="4538"/>
                    </a:lnTo>
                    <a:lnTo>
                      <a:pt x="4395" y="4540"/>
                    </a:lnTo>
                    <a:lnTo>
                      <a:pt x="4393" y="4540"/>
                    </a:lnTo>
                    <a:lnTo>
                      <a:pt x="4393" y="4541"/>
                    </a:lnTo>
                    <a:lnTo>
                      <a:pt x="4390" y="4541"/>
                    </a:lnTo>
                    <a:close/>
                    <a:moveTo>
                      <a:pt x="4395" y="4538"/>
                    </a:moveTo>
                    <a:lnTo>
                      <a:pt x="4395" y="4536"/>
                    </a:lnTo>
                    <a:lnTo>
                      <a:pt x="4397" y="4536"/>
                    </a:lnTo>
                    <a:lnTo>
                      <a:pt x="4397" y="4535"/>
                    </a:lnTo>
                    <a:lnTo>
                      <a:pt x="4400" y="4535"/>
                    </a:lnTo>
                    <a:lnTo>
                      <a:pt x="4400" y="4536"/>
                    </a:lnTo>
                    <a:lnTo>
                      <a:pt x="4398" y="4536"/>
                    </a:lnTo>
                    <a:lnTo>
                      <a:pt x="4398" y="4538"/>
                    </a:lnTo>
                    <a:lnTo>
                      <a:pt x="4395" y="4538"/>
                    </a:lnTo>
                    <a:close/>
                    <a:moveTo>
                      <a:pt x="4400" y="4535"/>
                    </a:moveTo>
                    <a:lnTo>
                      <a:pt x="4400" y="4533"/>
                    </a:lnTo>
                    <a:lnTo>
                      <a:pt x="4402" y="4533"/>
                    </a:lnTo>
                    <a:lnTo>
                      <a:pt x="4402" y="4531"/>
                    </a:lnTo>
                    <a:lnTo>
                      <a:pt x="4405" y="4531"/>
                    </a:lnTo>
                    <a:lnTo>
                      <a:pt x="4405" y="4533"/>
                    </a:lnTo>
                    <a:lnTo>
                      <a:pt x="4403" y="4533"/>
                    </a:lnTo>
                    <a:lnTo>
                      <a:pt x="4403" y="4535"/>
                    </a:lnTo>
                    <a:lnTo>
                      <a:pt x="4400" y="4535"/>
                    </a:lnTo>
                    <a:close/>
                    <a:moveTo>
                      <a:pt x="4405" y="4531"/>
                    </a:moveTo>
                    <a:lnTo>
                      <a:pt x="4405" y="4530"/>
                    </a:lnTo>
                    <a:lnTo>
                      <a:pt x="4407" y="4530"/>
                    </a:lnTo>
                    <a:lnTo>
                      <a:pt x="4407" y="4528"/>
                    </a:lnTo>
                    <a:lnTo>
                      <a:pt x="4408" y="4528"/>
                    </a:lnTo>
                    <a:lnTo>
                      <a:pt x="4408" y="4526"/>
                    </a:lnTo>
                    <a:lnTo>
                      <a:pt x="4412" y="4526"/>
                    </a:lnTo>
                    <a:lnTo>
                      <a:pt x="4412" y="4525"/>
                    </a:lnTo>
                    <a:lnTo>
                      <a:pt x="4413" y="4525"/>
                    </a:lnTo>
                    <a:lnTo>
                      <a:pt x="4413" y="4523"/>
                    </a:lnTo>
                    <a:lnTo>
                      <a:pt x="4417" y="4523"/>
                    </a:lnTo>
                    <a:lnTo>
                      <a:pt x="4417" y="4525"/>
                    </a:lnTo>
                    <a:lnTo>
                      <a:pt x="4415" y="4525"/>
                    </a:lnTo>
                    <a:lnTo>
                      <a:pt x="4415" y="4526"/>
                    </a:lnTo>
                    <a:lnTo>
                      <a:pt x="4413" y="4526"/>
                    </a:lnTo>
                    <a:lnTo>
                      <a:pt x="4413" y="4528"/>
                    </a:lnTo>
                    <a:lnTo>
                      <a:pt x="4410" y="4528"/>
                    </a:lnTo>
                    <a:lnTo>
                      <a:pt x="4410" y="4530"/>
                    </a:lnTo>
                    <a:lnTo>
                      <a:pt x="4408" y="4530"/>
                    </a:lnTo>
                    <a:lnTo>
                      <a:pt x="4408" y="4531"/>
                    </a:lnTo>
                    <a:lnTo>
                      <a:pt x="4405" y="4531"/>
                    </a:lnTo>
                    <a:close/>
                    <a:moveTo>
                      <a:pt x="4417" y="4523"/>
                    </a:moveTo>
                    <a:lnTo>
                      <a:pt x="4417" y="4521"/>
                    </a:lnTo>
                    <a:lnTo>
                      <a:pt x="4418" y="4521"/>
                    </a:lnTo>
                    <a:lnTo>
                      <a:pt x="4418" y="4520"/>
                    </a:lnTo>
                    <a:lnTo>
                      <a:pt x="4420" y="4520"/>
                    </a:lnTo>
                    <a:lnTo>
                      <a:pt x="4420" y="4518"/>
                    </a:lnTo>
                    <a:lnTo>
                      <a:pt x="4423" y="4518"/>
                    </a:lnTo>
                    <a:lnTo>
                      <a:pt x="4423" y="4516"/>
                    </a:lnTo>
                    <a:lnTo>
                      <a:pt x="4425" y="4516"/>
                    </a:lnTo>
                    <a:lnTo>
                      <a:pt x="4425" y="4515"/>
                    </a:lnTo>
                    <a:lnTo>
                      <a:pt x="4428" y="4515"/>
                    </a:lnTo>
                    <a:lnTo>
                      <a:pt x="4428" y="4513"/>
                    </a:lnTo>
                    <a:lnTo>
                      <a:pt x="4430" y="4513"/>
                    </a:lnTo>
                    <a:lnTo>
                      <a:pt x="4430" y="4511"/>
                    </a:lnTo>
                    <a:lnTo>
                      <a:pt x="4432" y="4511"/>
                    </a:lnTo>
                    <a:lnTo>
                      <a:pt x="4432" y="4510"/>
                    </a:lnTo>
                    <a:lnTo>
                      <a:pt x="4435" y="4510"/>
                    </a:lnTo>
                    <a:lnTo>
                      <a:pt x="4435" y="4508"/>
                    </a:lnTo>
                    <a:lnTo>
                      <a:pt x="4437" y="4508"/>
                    </a:lnTo>
                    <a:lnTo>
                      <a:pt x="4437" y="4506"/>
                    </a:lnTo>
                    <a:lnTo>
                      <a:pt x="4440" y="4506"/>
                    </a:lnTo>
                    <a:lnTo>
                      <a:pt x="4440" y="4505"/>
                    </a:lnTo>
                    <a:lnTo>
                      <a:pt x="4442" y="4505"/>
                    </a:lnTo>
                    <a:lnTo>
                      <a:pt x="4442" y="4503"/>
                    </a:lnTo>
                    <a:lnTo>
                      <a:pt x="4443" y="4503"/>
                    </a:lnTo>
                    <a:lnTo>
                      <a:pt x="4443" y="4501"/>
                    </a:lnTo>
                    <a:lnTo>
                      <a:pt x="4447" y="4501"/>
                    </a:lnTo>
                    <a:lnTo>
                      <a:pt x="4447" y="4500"/>
                    </a:lnTo>
                    <a:lnTo>
                      <a:pt x="4448" y="4500"/>
                    </a:lnTo>
                    <a:lnTo>
                      <a:pt x="4448" y="4498"/>
                    </a:lnTo>
                    <a:lnTo>
                      <a:pt x="4452" y="4498"/>
                    </a:lnTo>
                    <a:lnTo>
                      <a:pt x="4452" y="4500"/>
                    </a:lnTo>
                    <a:lnTo>
                      <a:pt x="4450" y="4500"/>
                    </a:lnTo>
                    <a:lnTo>
                      <a:pt x="4450" y="4501"/>
                    </a:lnTo>
                    <a:lnTo>
                      <a:pt x="4448" y="4501"/>
                    </a:lnTo>
                    <a:lnTo>
                      <a:pt x="4448" y="4503"/>
                    </a:lnTo>
                    <a:lnTo>
                      <a:pt x="4445" y="4503"/>
                    </a:lnTo>
                    <a:lnTo>
                      <a:pt x="4445" y="4505"/>
                    </a:lnTo>
                    <a:lnTo>
                      <a:pt x="4443" y="4505"/>
                    </a:lnTo>
                    <a:lnTo>
                      <a:pt x="4443" y="4506"/>
                    </a:lnTo>
                    <a:lnTo>
                      <a:pt x="4442" y="4506"/>
                    </a:lnTo>
                    <a:lnTo>
                      <a:pt x="4442" y="4508"/>
                    </a:lnTo>
                    <a:lnTo>
                      <a:pt x="4438" y="4508"/>
                    </a:lnTo>
                    <a:lnTo>
                      <a:pt x="4438" y="4510"/>
                    </a:lnTo>
                    <a:lnTo>
                      <a:pt x="4437" y="4510"/>
                    </a:lnTo>
                    <a:lnTo>
                      <a:pt x="4437" y="4511"/>
                    </a:lnTo>
                    <a:lnTo>
                      <a:pt x="4433" y="4511"/>
                    </a:lnTo>
                    <a:lnTo>
                      <a:pt x="4433" y="4513"/>
                    </a:lnTo>
                    <a:lnTo>
                      <a:pt x="4432" y="4513"/>
                    </a:lnTo>
                    <a:lnTo>
                      <a:pt x="4432" y="4515"/>
                    </a:lnTo>
                    <a:lnTo>
                      <a:pt x="4430" y="4515"/>
                    </a:lnTo>
                    <a:lnTo>
                      <a:pt x="4430" y="4516"/>
                    </a:lnTo>
                    <a:lnTo>
                      <a:pt x="4427" y="4516"/>
                    </a:lnTo>
                    <a:lnTo>
                      <a:pt x="4427" y="4518"/>
                    </a:lnTo>
                    <a:lnTo>
                      <a:pt x="4425" y="4518"/>
                    </a:lnTo>
                    <a:lnTo>
                      <a:pt x="4425" y="4520"/>
                    </a:lnTo>
                    <a:lnTo>
                      <a:pt x="4422" y="4520"/>
                    </a:lnTo>
                    <a:lnTo>
                      <a:pt x="4422" y="4521"/>
                    </a:lnTo>
                    <a:lnTo>
                      <a:pt x="4420" y="4521"/>
                    </a:lnTo>
                    <a:lnTo>
                      <a:pt x="4420" y="4523"/>
                    </a:lnTo>
                    <a:lnTo>
                      <a:pt x="4417" y="4523"/>
                    </a:lnTo>
                    <a:close/>
                    <a:moveTo>
                      <a:pt x="4452" y="4498"/>
                    </a:moveTo>
                    <a:lnTo>
                      <a:pt x="4452" y="4496"/>
                    </a:lnTo>
                    <a:lnTo>
                      <a:pt x="4453" y="4496"/>
                    </a:lnTo>
                    <a:lnTo>
                      <a:pt x="4453" y="4495"/>
                    </a:lnTo>
                    <a:lnTo>
                      <a:pt x="4455" y="4495"/>
                    </a:lnTo>
                    <a:lnTo>
                      <a:pt x="4455" y="4493"/>
                    </a:lnTo>
                    <a:lnTo>
                      <a:pt x="4458" y="4493"/>
                    </a:lnTo>
                    <a:lnTo>
                      <a:pt x="4458" y="4495"/>
                    </a:lnTo>
                    <a:lnTo>
                      <a:pt x="4457" y="4495"/>
                    </a:lnTo>
                    <a:lnTo>
                      <a:pt x="4457" y="4496"/>
                    </a:lnTo>
                    <a:lnTo>
                      <a:pt x="4455" y="4496"/>
                    </a:lnTo>
                    <a:lnTo>
                      <a:pt x="4455" y="4498"/>
                    </a:lnTo>
                    <a:lnTo>
                      <a:pt x="4452" y="4498"/>
                    </a:lnTo>
                    <a:close/>
                    <a:moveTo>
                      <a:pt x="4458" y="4493"/>
                    </a:moveTo>
                    <a:lnTo>
                      <a:pt x="4458" y="4491"/>
                    </a:lnTo>
                    <a:lnTo>
                      <a:pt x="4460" y="4491"/>
                    </a:lnTo>
                    <a:lnTo>
                      <a:pt x="4460" y="4490"/>
                    </a:lnTo>
                    <a:lnTo>
                      <a:pt x="4462" y="4490"/>
                    </a:lnTo>
                    <a:lnTo>
                      <a:pt x="4462" y="4488"/>
                    </a:lnTo>
                    <a:lnTo>
                      <a:pt x="4465" y="4488"/>
                    </a:lnTo>
                    <a:lnTo>
                      <a:pt x="4465" y="4490"/>
                    </a:lnTo>
                    <a:lnTo>
                      <a:pt x="4463" y="4490"/>
                    </a:lnTo>
                    <a:lnTo>
                      <a:pt x="4463" y="4491"/>
                    </a:lnTo>
                    <a:lnTo>
                      <a:pt x="4462" y="4491"/>
                    </a:lnTo>
                    <a:lnTo>
                      <a:pt x="4462" y="4493"/>
                    </a:lnTo>
                    <a:lnTo>
                      <a:pt x="4458" y="4493"/>
                    </a:lnTo>
                    <a:close/>
                    <a:moveTo>
                      <a:pt x="4465" y="4488"/>
                    </a:moveTo>
                    <a:lnTo>
                      <a:pt x="4465" y="4486"/>
                    </a:lnTo>
                    <a:lnTo>
                      <a:pt x="4467" y="4486"/>
                    </a:lnTo>
                    <a:lnTo>
                      <a:pt x="4467" y="4485"/>
                    </a:lnTo>
                    <a:lnTo>
                      <a:pt x="4468" y="4485"/>
                    </a:lnTo>
                    <a:lnTo>
                      <a:pt x="4468" y="4483"/>
                    </a:lnTo>
                    <a:lnTo>
                      <a:pt x="4472" y="4483"/>
                    </a:lnTo>
                    <a:lnTo>
                      <a:pt x="4472" y="4485"/>
                    </a:lnTo>
                    <a:lnTo>
                      <a:pt x="4470" y="4485"/>
                    </a:lnTo>
                    <a:lnTo>
                      <a:pt x="4470" y="4486"/>
                    </a:lnTo>
                    <a:lnTo>
                      <a:pt x="4468" y="4486"/>
                    </a:lnTo>
                    <a:lnTo>
                      <a:pt x="4468" y="4488"/>
                    </a:lnTo>
                    <a:lnTo>
                      <a:pt x="4465" y="4488"/>
                    </a:lnTo>
                    <a:close/>
                    <a:moveTo>
                      <a:pt x="4472" y="4483"/>
                    </a:moveTo>
                    <a:lnTo>
                      <a:pt x="4472" y="4481"/>
                    </a:lnTo>
                    <a:lnTo>
                      <a:pt x="4473" y="4481"/>
                    </a:lnTo>
                    <a:lnTo>
                      <a:pt x="4473" y="4480"/>
                    </a:lnTo>
                    <a:lnTo>
                      <a:pt x="4475" y="4480"/>
                    </a:lnTo>
                    <a:lnTo>
                      <a:pt x="4475" y="4478"/>
                    </a:lnTo>
                    <a:lnTo>
                      <a:pt x="4478" y="4478"/>
                    </a:lnTo>
                    <a:lnTo>
                      <a:pt x="4478" y="4480"/>
                    </a:lnTo>
                    <a:lnTo>
                      <a:pt x="4477" y="4480"/>
                    </a:lnTo>
                    <a:lnTo>
                      <a:pt x="4477" y="4481"/>
                    </a:lnTo>
                    <a:lnTo>
                      <a:pt x="4475" y="4481"/>
                    </a:lnTo>
                    <a:lnTo>
                      <a:pt x="4475" y="4483"/>
                    </a:lnTo>
                    <a:lnTo>
                      <a:pt x="4472" y="4483"/>
                    </a:lnTo>
                    <a:close/>
                    <a:moveTo>
                      <a:pt x="4478" y="4478"/>
                    </a:moveTo>
                    <a:lnTo>
                      <a:pt x="4478" y="4476"/>
                    </a:lnTo>
                    <a:lnTo>
                      <a:pt x="4480" y="4476"/>
                    </a:lnTo>
                    <a:lnTo>
                      <a:pt x="4480" y="4475"/>
                    </a:lnTo>
                    <a:lnTo>
                      <a:pt x="4482" y="4475"/>
                    </a:lnTo>
                    <a:lnTo>
                      <a:pt x="4482" y="4473"/>
                    </a:lnTo>
                    <a:lnTo>
                      <a:pt x="4485" y="4473"/>
                    </a:lnTo>
                    <a:lnTo>
                      <a:pt x="4485" y="4475"/>
                    </a:lnTo>
                    <a:lnTo>
                      <a:pt x="4483" y="4475"/>
                    </a:lnTo>
                    <a:lnTo>
                      <a:pt x="4483" y="4476"/>
                    </a:lnTo>
                    <a:lnTo>
                      <a:pt x="4482" y="4476"/>
                    </a:lnTo>
                    <a:lnTo>
                      <a:pt x="4482" y="4478"/>
                    </a:lnTo>
                    <a:lnTo>
                      <a:pt x="4478" y="4478"/>
                    </a:lnTo>
                    <a:close/>
                    <a:moveTo>
                      <a:pt x="4485" y="4473"/>
                    </a:moveTo>
                    <a:lnTo>
                      <a:pt x="4485" y="4471"/>
                    </a:lnTo>
                    <a:lnTo>
                      <a:pt x="4487" y="4471"/>
                    </a:lnTo>
                    <a:lnTo>
                      <a:pt x="4487" y="4470"/>
                    </a:lnTo>
                    <a:lnTo>
                      <a:pt x="4488" y="4470"/>
                    </a:lnTo>
                    <a:lnTo>
                      <a:pt x="4488" y="4468"/>
                    </a:lnTo>
                    <a:lnTo>
                      <a:pt x="4490" y="4468"/>
                    </a:lnTo>
                    <a:lnTo>
                      <a:pt x="4490" y="4466"/>
                    </a:lnTo>
                    <a:lnTo>
                      <a:pt x="4493" y="4466"/>
                    </a:lnTo>
                    <a:lnTo>
                      <a:pt x="4493" y="4465"/>
                    </a:lnTo>
                    <a:lnTo>
                      <a:pt x="4495" y="4465"/>
                    </a:lnTo>
                    <a:lnTo>
                      <a:pt x="4495" y="4463"/>
                    </a:lnTo>
                    <a:lnTo>
                      <a:pt x="4497" y="4463"/>
                    </a:lnTo>
                    <a:lnTo>
                      <a:pt x="4497" y="4461"/>
                    </a:lnTo>
                    <a:lnTo>
                      <a:pt x="4500" y="4461"/>
                    </a:lnTo>
                    <a:lnTo>
                      <a:pt x="4500" y="4460"/>
                    </a:lnTo>
                    <a:lnTo>
                      <a:pt x="4502" y="4460"/>
                    </a:lnTo>
                    <a:lnTo>
                      <a:pt x="4502" y="4458"/>
                    </a:lnTo>
                    <a:lnTo>
                      <a:pt x="4503" y="4458"/>
                    </a:lnTo>
                    <a:lnTo>
                      <a:pt x="4503" y="4456"/>
                    </a:lnTo>
                    <a:lnTo>
                      <a:pt x="4507" y="4456"/>
                    </a:lnTo>
                    <a:lnTo>
                      <a:pt x="4507" y="4455"/>
                    </a:lnTo>
                    <a:lnTo>
                      <a:pt x="4508" y="4455"/>
                    </a:lnTo>
                    <a:lnTo>
                      <a:pt x="4508" y="4453"/>
                    </a:lnTo>
                    <a:lnTo>
                      <a:pt x="4510" y="4453"/>
                    </a:lnTo>
                    <a:lnTo>
                      <a:pt x="4510" y="4451"/>
                    </a:lnTo>
                    <a:lnTo>
                      <a:pt x="4512" y="4451"/>
                    </a:lnTo>
                    <a:lnTo>
                      <a:pt x="4512" y="4450"/>
                    </a:lnTo>
                    <a:lnTo>
                      <a:pt x="4515" y="4450"/>
                    </a:lnTo>
                    <a:lnTo>
                      <a:pt x="4515" y="4448"/>
                    </a:lnTo>
                    <a:lnTo>
                      <a:pt x="4517" y="4448"/>
                    </a:lnTo>
                    <a:lnTo>
                      <a:pt x="4517" y="4446"/>
                    </a:lnTo>
                    <a:lnTo>
                      <a:pt x="4518" y="4446"/>
                    </a:lnTo>
                    <a:lnTo>
                      <a:pt x="4518" y="4445"/>
                    </a:lnTo>
                    <a:lnTo>
                      <a:pt x="4520" y="4445"/>
                    </a:lnTo>
                    <a:lnTo>
                      <a:pt x="4520" y="4443"/>
                    </a:lnTo>
                    <a:lnTo>
                      <a:pt x="4523" y="4443"/>
                    </a:lnTo>
                    <a:lnTo>
                      <a:pt x="4523" y="4445"/>
                    </a:lnTo>
                    <a:lnTo>
                      <a:pt x="4522" y="4445"/>
                    </a:lnTo>
                    <a:lnTo>
                      <a:pt x="4522" y="4446"/>
                    </a:lnTo>
                    <a:lnTo>
                      <a:pt x="4520" y="4446"/>
                    </a:lnTo>
                    <a:lnTo>
                      <a:pt x="4520" y="4448"/>
                    </a:lnTo>
                    <a:lnTo>
                      <a:pt x="4518" y="4448"/>
                    </a:lnTo>
                    <a:lnTo>
                      <a:pt x="4518" y="4450"/>
                    </a:lnTo>
                    <a:lnTo>
                      <a:pt x="4517" y="4450"/>
                    </a:lnTo>
                    <a:lnTo>
                      <a:pt x="4517" y="4451"/>
                    </a:lnTo>
                    <a:lnTo>
                      <a:pt x="4513" y="4451"/>
                    </a:lnTo>
                    <a:lnTo>
                      <a:pt x="4513" y="4453"/>
                    </a:lnTo>
                    <a:lnTo>
                      <a:pt x="4512" y="4453"/>
                    </a:lnTo>
                    <a:lnTo>
                      <a:pt x="4512" y="4455"/>
                    </a:lnTo>
                    <a:lnTo>
                      <a:pt x="4510" y="4455"/>
                    </a:lnTo>
                    <a:lnTo>
                      <a:pt x="4510" y="4456"/>
                    </a:lnTo>
                    <a:lnTo>
                      <a:pt x="4508" y="4456"/>
                    </a:lnTo>
                    <a:lnTo>
                      <a:pt x="4508" y="4458"/>
                    </a:lnTo>
                    <a:lnTo>
                      <a:pt x="4505" y="4458"/>
                    </a:lnTo>
                    <a:lnTo>
                      <a:pt x="4505" y="4460"/>
                    </a:lnTo>
                    <a:lnTo>
                      <a:pt x="4503" y="4460"/>
                    </a:lnTo>
                    <a:lnTo>
                      <a:pt x="4503" y="4461"/>
                    </a:lnTo>
                    <a:lnTo>
                      <a:pt x="4502" y="4461"/>
                    </a:lnTo>
                    <a:lnTo>
                      <a:pt x="4502" y="4463"/>
                    </a:lnTo>
                    <a:lnTo>
                      <a:pt x="4498" y="4463"/>
                    </a:lnTo>
                    <a:lnTo>
                      <a:pt x="4498" y="4465"/>
                    </a:lnTo>
                    <a:lnTo>
                      <a:pt x="4497" y="4465"/>
                    </a:lnTo>
                    <a:lnTo>
                      <a:pt x="4497" y="4466"/>
                    </a:lnTo>
                    <a:lnTo>
                      <a:pt x="4495" y="4466"/>
                    </a:lnTo>
                    <a:lnTo>
                      <a:pt x="4495" y="4468"/>
                    </a:lnTo>
                    <a:lnTo>
                      <a:pt x="4492" y="4468"/>
                    </a:lnTo>
                    <a:lnTo>
                      <a:pt x="4492" y="4470"/>
                    </a:lnTo>
                    <a:lnTo>
                      <a:pt x="4490" y="4470"/>
                    </a:lnTo>
                    <a:lnTo>
                      <a:pt x="4490" y="4471"/>
                    </a:lnTo>
                    <a:lnTo>
                      <a:pt x="4488" y="4471"/>
                    </a:lnTo>
                    <a:lnTo>
                      <a:pt x="4488" y="4473"/>
                    </a:lnTo>
                    <a:lnTo>
                      <a:pt x="4485" y="4473"/>
                    </a:lnTo>
                    <a:close/>
                    <a:moveTo>
                      <a:pt x="4523" y="4443"/>
                    </a:moveTo>
                    <a:lnTo>
                      <a:pt x="4523" y="4441"/>
                    </a:lnTo>
                    <a:lnTo>
                      <a:pt x="4525" y="4441"/>
                    </a:lnTo>
                    <a:lnTo>
                      <a:pt x="4525" y="4440"/>
                    </a:lnTo>
                    <a:lnTo>
                      <a:pt x="4527" y="4440"/>
                    </a:lnTo>
                    <a:lnTo>
                      <a:pt x="4527" y="4438"/>
                    </a:lnTo>
                    <a:lnTo>
                      <a:pt x="4528" y="4438"/>
                    </a:lnTo>
                    <a:lnTo>
                      <a:pt x="4528" y="4436"/>
                    </a:lnTo>
                    <a:lnTo>
                      <a:pt x="4532" y="4436"/>
                    </a:lnTo>
                    <a:lnTo>
                      <a:pt x="4532" y="4438"/>
                    </a:lnTo>
                    <a:lnTo>
                      <a:pt x="4530" y="4438"/>
                    </a:lnTo>
                    <a:lnTo>
                      <a:pt x="4530" y="4440"/>
                    </a:lnTo>
                    <a:lnTo>
                      <a:pt x="4528" y="4440"/>
                    </a:lnTo>
                    <a:lnTo>
                      <a:pt x="4528" y="4441"/>
                    </a:lnTo>
                    <a:lnTo>
                      <a:pt x="4527" y="4441"/>
                    </a:lnTo>
                    <a:lnTo>
                      <a:pt x="4527" y="4443"/>
                    </a:lnTo>
                    <a:lnTo>
                      <a:pt x="4523" y="4443"/>
                    </a:lnTo>
                    <a:close/>
                    <a:moveTo>
                      <a:pt x="4532" y="4436"/>
                    </a:moveTo>
                    <a:lnTo>
                      <a:pt x="4532" y="4435"/>
                    </a:lnTo>
                    <a:lnTo>
                      <a:pt x="4533" y="4435"/>
                    </a:lnTo>
                    <a:lnTo>
                      <a:pt x="4533" y="4433"/>
                    </a:lnTo>
                    <a:lnTo>
                      <a:pt x="4535" y="4433"/>
                    </a:lnTo>
                    <a:lnTo>
                      <a:pt x="4535" y="4431"/>
                    </a:lnTo>
                    <a:lnTo>
                      <a:pt x="4537" y="4431"/>
                    </a:lnTo>
                    <a:lnTo>
                      <a:pt x="4537" y="4430"/>
                    </a:lnTo>
                    <a:lnTo>
                      <a:pt x="4538" y="4430"/>
                    </a:lnTo>
                    <a:lnTo>
                      <a:pt x="4538" y="4428"/>
                    </a:lnTo>
                    <a:lnTo>
                      <a:pt x="4542" y="4428"/>
                    </a:lnTo>
                    <a:lnTo>
                      <a:pt x="4542" y="4430"/>
                    </a:lnTo>
                    <a:lnTo>
                      <a:pt x="4540" y="4430"/>
                    </a:lnTo>
                    <a:lnTo>
                      <a:pt x="4540" y="4431"/>
                    </a:lnTo>
                    <a:lnTo>
                      <a:pt x="4538" y="4431"/>
                    </a:lnTo>
                    <a:lnTo>
                      <a:pt x="4538" y="4433"/>
                    </a:lnTo>
                    <a:lnTo>
                      <a:pt x="4537" y="4433"/>
                    </a:lnTo>
                    <a:lnTo>
                      <a:pt x="4537" y="4435"/>
                    </a:lnTo>
                    <a:lnTo>
                      <a:pt x="4535" y="4435"/>
                    </a:lnTo>
                    <a:lnTo>
                      <a:pt x="4535" y="4436"/>
                    </a:lnTo>
                    <a:lnTo>
                      <a:pt x="4532" y="4436"/>
                    </a:lnTo>
                    <a:close/>
                    <a:moveTo>
                      <a:pt x="4542" y="4428"/>
                    </a:moveTo>
                    <a:lnTo>
                      <a:pt x="4542" y="4426"/>
                    </a:lnTo>
                    <a:lnTo>
                      <a:pt x="4543" y="4426"/>
                    </a:lnTo>
                    <a:lnTo>
                      <a:pt x="4543" y="4425"/>
                    </a:lnTo>
                    <a:lnTo>
                      <a:pt x="4545" y="4425"/>
                    </a:lnTo>
                    <a:lnTo>
                      <a:pt x="4545" y="4423"/>
                    </a:lnTo>
                    <a:lnTo>
                      <a:pt x="4547" y="4423"/>
                    </a:lnTo>
                    <a:lnTo>
                      <a:pt x="4547" y="4421"/>
                    </a:lnTo>
                    <a:lnTo>
                      <a:pt x="4550" y="4421"/>
                    </a:lnTo>
                    <a:lnTo>
                      <a:pt x="4550" y="4423"/>
                    </a:lnTo>
                    <a:lnTo>
                      <a:pt x="4548" y="4423"/>
                    </a:lnTo>
                    <a:lnTo>
                      <a:pt x="4548" y="4425"/>
                    </a:lnTo>
                    <a:lnTo>
                      <a:pt x="4547" y="4425"/>
                    </a:lnTo>
                    <a:lnTo>
                      <a:pt x="4547" y="4426"/>
                    </a:lnTo>
                    <a:lnTo>
                      <a:pt x="4545" y="4426"/>
                    </a:lnTo>
                    <a:lnTo>
                      <a:pt x="4545" y="4428"/>
                    </a:lnTo>
                    <a:lnTo>
                      <a:pt x="4542" y="4428"/>
                    </a:lnTo>
                    <a:close/>
                    <a:moveTo>
                      <a:pt x="4550" y="4421"/>
                    </a:moveTo>
                    <a:lnTo>
                      <a:pt x="4550" y="4420"/>
                    </a:lnTo>
                    <a:lnTo>
                      <a:pt x="4552" y="4420"/>
                    </a:lnTo>
                    <a:lnTo>
                      <a:pt x="4552" y="4421"/>
                    </a:lnTo>
                    <a:lnTo>
                      <a:pt x="4550" y="4421"/>
                    </a:lnTo>
                    <a:close/>
                    <a:moveTo>
                      <a:pt x="4552" y="4420"/>
                    </a:moveTo>
                    <a:lnTo>
                      <a:pt x="4552" y="4418"/>
                    </a:lnTo>
                    <a:lnTo>
                      <a:pt x="4553" y="4418"/>
                    </a:lnTo>
                    <a:lnTo>
                      <a:pt x="4553" y="4416"/>
                    </a:lnTo>
                    <a:lnTo>
                      <a:pt x="4555" y="4416"/>
                    </a:lnTo>
                    <a:lnTo>
                      <a:pt x="4555" y="4415"/>
                    </a:lnTo>
                    <a:lnTo>
                      <a:pt x="4557" y="4415"/>
                    </a:lnTo>
                    <a:lnTo>
                      <a:pt x="4557" y="4413"/>
                    </a:lnTo>
                    <a:lnTo>
                      <a:pt x="4560" y="4413"/>
                    </a:lnTo>
                    <a:lnTo>
                      <a:pt x="4560" y="4415"/>
                    </a:lnTo>
                    <a:lnTo>
                      <a:pt x="4558" y="4415"/>
                    </a:lnTo>
                    <a:lnTo>
                      <a:pt x="4558" y="4416"/>
                    </a:lnTo>
                    <a:lnTo>
                      <a:pt x="4557" y="4416"/>
                    </a:lnTo>
                    <a:lnTo>
                      <a:pt x="4557" y="4418"/>
                    </a:lnTo>
                    <a:lnTo>
                      <a:pt x="4555" y="4418"/>
                    </a:lnTo>
                    <a:lnTo>
                      <a:pt x="4555" y="4420"/>
                    </a:lnTo>
                    <a:lnTo>
                      <a:pt x="4552" y="4420"/>
                    </a:lnTo>
                    <a:close/>
                    <a:moveTo>
                      <a:pt x="4560" y="4413"/>
                    </a:moveTo>
                    <a:lnTo>
                      <a:pt x="4560" y="4411"/>
                    </a:lnTo>
                    <a:lnTo>
                      <a:pt x="4562" y="4411"/>
                    </a:lnTo>
                    <a:lnTo>
                      <a:pt x="4562" y="4410"/>
                    </a:lnTo>
                    <a:lnTo>
                      <a:pt x="4563" y="4410"/>
                    </a:lnTo>
                    <a:lnTo>
                      <a:pt x="4563" y="4408"/>
                    </a:lnTo>
                    <a:lnTo>
                      <a:pt x="4565" y="4408"/>
                    </a:lnTo>
                    <a:lnTo>
                      <a:pt x="4565" y="4406"/>
                    </a:lnTo>
                    <a:lnTo>
                      <a:pt x="4568" y="4406"/>
                    </a:lnTo>
                    <a:lnTo>
                      <a:pt x="4568" y="4408"/>
                    </a:lnTo>
                    <a:lnTo>
                      <a:pt x="4567" y="4408"/>
                    </a:lnTo>
                    <a:lnTo>
                      <a:pt x="4567" y="4410"/>
                    </a:lnTo>
                    <a:lnTo>
                      <a:pt x="4565" y="4410"/>
                    </a:lnTo>
                    <a:lnTo>
                      <a:pt x="4565" y="4411"/>
                    </a:lnTo>
                    <a:lnTo>
                      <a:pt x="4563" y="4411"/>
                    </a:lnTo>
                    <a:lnTo>
                      <a:pt x="4563" y="4413"/>
                    </a:lnTo>
                    <a:lnTo>
                      <a:pt x="4560" y="4413"/>
                    </a:lnTo>
                    <a:close/>
                    <a:moveTo>
                      <a:pt x="4568" y="4406"/>
                    </a:moveTo>
                    <a:lnTo>
                      <a:pt x="4568" y="4405"/>
                    </a:lnTo>
                    <a:lnTo>
                      <a:pt x="4570" y="4405"/>
                    </a:lnTo>
                    <a:lnTo>
                      <a:pt x="4570" y="4406"/>
                    </a:lnTo>
                    <a:lnTo>
                      <a:pt x="4568" y="4406"/>
                    </a:lnTo>
                    <a:close/>
                    <a:moveTo>
                      <a:pt x="4570" y="4405"/>
                    </a:moveTo>
                    <a:lnTo>
                      <a:pt x="4570" y="4403"/>
                    </a:lnTo>
                    <a:lnTo>
                      <a:pt x="4572" y="4403"/>
                    </a:lnTo>
                    <a:lnTo>
                      <a:pt x="4572" y="4401"/>
                    </a:lnTo>
                    <a:lnTo>
                      <a:pt x="4573" y="4401"/>
                    </a:lnTo>
                    <a:lnTo>
                      <a:pt x="4573" y="4400"/>
                    </a:lnTo>
                    <a:lnTo>
                      <a:pt x="4575" y="4400"/>
                    </a:lnTo>
                    <a:lnTo>
                      <a:pt x="4575" y="4398"/>
                    </a:lnTo>
                    <a:lnTo>
                      <a:pt x="4577" y="4398"/>
                    </a:lnTo>
                    <a:lnTo>
                      <a:pt x="4577" y="4396"/>
                    </a:lnTo>
                    <a:lnTo>
                      <a:pt x="4578" y="4396"/>
                    </a:lnTo>
                    <a:lnTo>
                      <a:pt x="4578" y="4395"/>
                    </a:lnTo>
                    <a:lnTo>
                      <a:pt x="4582" y="4395"/>
                    </a:lnTo>
                    <a:lnTo>
                      <a:pt x="4582" y="4393"/>
                    </a:lnTo>
                    <a:lnTo>
                      <a:pt x="4583" y="4393"/>
                    </a:lnTo>
                    <a:lnTo>
                      <a:pt x="4583" y="4391"/>
                    </a:lnTo>
                    <a:lnTo>
                      <a:pt x="4585" y="4391"/>
                    </a:lnTo>
                    <a:lnTo>
                      <a:pt x="4585" y="4390"/>
                    </a:lnTo>
                    <a:lnTo>
                      <a:pt x="4587" y="4390"/>
                    </a:lnTo>
                    <a:lnTo>
                      <a:pt x="4587" y="4388"/>
                    </a:lnTo>
                    <a:lnTo>
                      <a:pt x="4588" y="4388"/>
                    </a:lnTo>
                    <a:lnTo>
                      <a:pt x="4588" y="4386"/>
                    </a:lnTo>
                    <a:lnTo>
                      <a:pt x="4590" y="4386"/>
                    </a:lnTo>
                    <a:lnTo>
                      <a:pt x="4590" y="4385"/>
                    </a:lnTo>
                    <a:lnTo>
                      <a:pt x="4593" y="4385"/>
                    </a:lnTo>
                    <a:lnTo>
                      <a:pt x="4593" y="4383"/>
                    </a:lnTo>
                    <a:lnTo>
                      <a:pt x="4595" y="4383"/>
                    </a:lnTo>
                    <a:lnTo>
                      <a:pt x="4595" y="4381"/>
                    </a:lnTo>
                    <a:lnTo>
                      <a:pt x="4597" y="4381"/>
                    </a:lnTo>
                    <a:lnTo>
                      <a:pt x="4597" y="4380"/>
                    </a:lnTo>
                    <a:lnTo>
                      <a:pt x="4598" y="4380"/>
                    </a:lnTo>
                    <a:lnTo>
                      <a:pt x="4598" y="4378"/>
                    </a:lnTo>
                    <a:lnTo>
                      <a:pt x="4600" y="4378"/>
                    </a:lnTo>
                    <a:lnTo>
                      <a:pt x="4600" y="4376"/>
                    </a:lnTo>
                    <a:lnTo>
                      <a:pt x="4602" y="4376"/>
                    </a:lnTo>
                    <a:lnTo>
                      <a:pt x="4602" y="4375"/>
                    </a:lnTo>
                    <a:lnTo>
                      <a:pt x="4603" y="4375"/>
                    </a:lnTo>
                    <a:lnTo>
                      <a:pt x="4603" y="4373"/>
                    </a:lnTo>
                    <a:lnTo>
                      <a:pt x="4607" y="4373"/>
                    </a:lnTo>
                    <a:lnTo>
                      <a:pt x="4607" y="4375"/>
                    </a:lnTo>
                    <a:lnTo>
                      <a:pt x="4605" y="4375"/>
                    </a:lnTo>
                    <a:lnTo>
                      <a:pt x="4605" y="4376"/>
                    </a:lnTo>
                    <a:lnTo>
                      <a:pt x="4603" y="4376"/>
                    </a:lnTo>
                    <a:lnTo>
                      <a:pt x="4603" y="4378"/>
                    </a:lnTo>
                    <a:lnTo>
                      <a:pt x="4602" y="4378"/>
                    </a:lnTo>
                    <a:lnTo>
                      <a:pt x="4602" y="4380"/>
                    </a:lnTo>
                    <a:lnTo>
                      <a:pt x="4600" y="4380"/>
                    </a:lnTo>
                    <a:lnTo>
                      <a:pt x="4600" y="4381"/>
                    </a:lnTo>
                    <a:lnTo>
                      <a:pt x="4598" y="4381"/>
                    </a:lnTo>
                    <a:lnTo>
                      <a:pt x="4598" y="4383"/>
                    </a:lnTo>
                    <a:lnTo>
                      <a:pt x="4597" y="4383"/>
                    </a:lnTo>
                    <a:lnTo>
                      <a:pt x="4597" y="4385"/>
                    </a:lnTo>
                    <a:lnTo>
                      <a:pt x="4595" y="4385"/>
                    </a:lnTo>
                    <a:lnTo>
                      <a:pt x="4595" y="4386"/>
                    </a:lnTo>
                    <a:lnTo>
                      <a:pt x="4592" y="4386"/>
                    </a:lnTo>
                    <a:lnTo>
                      <a:pt x="4592" y="4388"/>
                    </a:lnTo>
                    <a:lnTo>
                      <a:pt x="4590" y="4388"/>
                    </a:lnTo>
                    <a:lnTo>
                      <a:pt x="4590" y="4390"/>
                    </a:lnTo>
                    <a:lnTo>
                      <a:pt x="4588" y="4390"/>
                    </a:lnTo>
                    <a:lnTo>
                      <a:pt x="4588" y="4391"/>
                    </a:lnTo>
                    <a:lnTo>
                      <a:pt x="4587" y="4391"/>
                    </a:lnTo>
                    <a:lnTo>
                      <a:pt x="4587" y="4393"/>
                    </a:lnTo>
                    <a:lnTo>
                      <a:pt x="4585" y="4393"/>
                    </a:lnTo>
                    <a:lnTo>
                      <a:pt x="4585" y="4395"/>
                    </a:lnTo>
                    <a:lnTo>
                      <a:pt x="4583" y="4395"/>
                    </a:lnTo>
                    <a:lnTo>
                      <a:pt x="4583" y="4396"/>
                    </a:lnTo>
                    <a:lnTo>
                      <a:pt x="4580" y="4396"/>
                    </a:lnTo>
                    <a:lnTo>
                      <a:pt x="4580" y="4398"/>
                    </a:lnTo>
                    <a:lnTo>
                      <a:pt x="4578" y="4398"/>
                    </a:lnTo>
                    <a:lnTo>
                      <a:pt x="4578" y="4400"/>
                    </a:lnTo>
                    <a:lnTo>
                      <a:pt x="4577" y="4400"/>
                    </a:lnTo>
                    <a:lnTo>
                      <a:pt x="4577" y="4401"/>
                    </a:lnTo>
                    <a:lnTo>
                      <a:pt x="4575" y="4401"/>
                    </a:lnTo>
                    <a:lnTo>
                      <a:pt x="4575" y="4403"/>
                    </a:lnTo>
                    <a:lnTo>
                      <a:pt x="4573" y="4403"/>
                    </a:lnTo>
                    <a:lnTo>
                      <a:pt x="4573" y="4405"/>
                    </a:lnTo>
                    <a:lnTo>
                      <a:pt x="4570" y="4405"/>
                    </a:lnTo>
                    <a:close/>
                    <a:moveTo>
                      <a:pt x="4607" y="4373"/>
                    </a:moveTo>
                    <a:lnTo>
                      <a:pt x="4607" y="4371"/>
                    </a:lnTo>
                    <a:lnTo>
                      <a:pt x="4608" y="4371"/>
                    </a:lnTo>
                    <a:lnTo>
                      <a:pt x="4608" y="4373"/>
                    </a:lnTo>
                    <a:lnTo>
                      <a:pt x="4607" y="4373"/>
                    </a:lnTo>
                    <a:close/>
                    <a:moveTo>
                      <a:pt x="4608" y="4371"/>
                    </a:moveTo>
                    <a:lnTo>
                      <a:pt x="4608" y="4370"/>
                    </a:lnTo>
                    <a:lnTo>
                      <a:pt x="4610" y="4370"/>
                    </a:lnTo>
                    <a:lnTo>
                      <a:pt x="4610" y="4368"/>
                    </a:lnTo>
                    <a:lnTo>
                      <a:pt x="4612" y="4368"/>
                    </a:lnTo>
                    <a:lnTo>
                      <a:pt x="4612" y="4366"/>
                    </a:lnTo>
                    <a:lnTo>
                      <a:pt x="4613" y="4366"/>
                    </a:lnTo>
                    <a:lnTo>
                      <a:pt x="4613" y="4365"/>
                    </a:lnTo>
                    <a:lnTo>
                      <a:pt x="4615" y="4365"/>
                    </a:lnTo>
                    <a:lnTo>
                      <a:pt x="4615" y="4363"/>
                    </a:lnTo>
                    <a:lnTo>
                      <a:pt x="4617" y="4363"/>
                    </a:lnTo>
                    <a:lnTo>
                      <a:pt x="4617" y="4361"/>
                    </a:lnTo>
                    <a:lnTo>
                      <a:pt x="4618" y="4361"/>
                    </a:lnTo>
                    <a:lnTo>
                      <a:pt x="4618" y="4360"/>
                    </a:lnTo>
                    <a:lnTo>
                      <a:pt x="4622" y="4360"/>
                    </a:lnTo>
                    <a:lnTo>
                      <a:pt x="4622" y="4361"/>
                    </a:lnTo>
                    <a:lnTo>
                      <a:pt x="4620" y="4361"/>
                    </a:lnTo>
                    <a:lnTo>
                      <a:pt x="4620" y="4363"/>
                    </a:lnTo>
                    <a:lnTo>
                      <a:pt x="4618" y="4363"/>
                    </a:lnTo>
                    <a:lnTo>
                      <a:pt x="4618" y="4365"/>
                    </a:lnTo>
                    <a:lnTo>
                      <a:pt x="4617" y="4365"/>
                    </a:lnTo>
                    <a:lnTo>
                      <a:pt x="4617" y="4366"/>
                    </a:lnTo>
                    <a:lnTo>
                      <a:pt x="4615" y="4366"/>
                    </a:lnTo>
                    <a:lnTo>
                      <a:pt x="4615" y="4368"/>
                    </a:lnTo>
                    <a:lnTo>
                      <a:pt x="4613" y="4368"/>
                    </a:lnTo>
                    <a:lnTo>
                      <a:pt x="4613" y="4370"/>
                    </a:lnTo>
                    <a:lnTo>
                      <a:pt x="4612" y="4370"/>
                    </a:lnTo>
                    <a:lnTo>
                      <a:pt x="4612" y="4371"/>
                    </a:lnTo>
                    <a:lnTo>
                      <a:pt x="4608" y="4371"/>
                    </a:lnTo>
                    <a:close/>
                    <a:moveTo>
                      <a:pt x="4622" y="4360"/>
                    </a:moveTo>
                    <a:lnTo>
                      <a:pt x="4622" y="4358"/>
                    </a:lnTo>
                    <a:lnTo>
                      <a:pt x="4623" y="4358"/>
                    </a:lnTo>
                    <a:lnTo>
                      <a:pt x="4623" y="4360"/>
                    </a:lnTo>
                    <a:lnTo>
                      <a:pt x="4622" y="4360"/>
                    </a:lnTo>
                    <a:close/>
                    <a:moveTo>
                      <a:pt x="4623" y="4358"/>
                    </a:moveTo>
                    <a:lnTo>
                      <a:pt x="4623" y="4356"/>
                    </a:lnTo>
                    <a:lnTo>
                      <a:pt x="4625" y="4356"/>
                    </a:lnTo>
                    <a:lnTo>
                      <a:pt x="4625" y="4358"/>
                    </a:lnTo>
                    <a:lnTo>
                      <a:pt x="4623" y="4358"/>
                    </a:lnTo>
                    <a:close/>
                    <a:moveTo>
                      <a:pt x="4625" y="4356"/>
                    </a:moveTo>
                    <a:lnTo>
                      <a:pt x="4625" y="4355"/>
                    </a:lnTo>
                    <a:lnTo>
                      <a:pt x="4627" y="4355"/>
                    </a:lnTo>
                    <a:lnTo>
                      <a:pt x="4627" y="4356"/>
                    </a:lnTo>
                    <a:lnTo>
                      <a:pt x="4625" y="4356"/>
                    </a:lnTo>
                    <a:close/>
                    <a:moveTo>
                      <a:pt x="4627" y="4355"/>
                    </a:moveTo>
                    <a:lnTo>
                      <a:pt x="4627" y="4353"/>
                    </a:lnTo>
                    <a:lnTo>
                      <a:pt x="4628" y="4353"/>
                    </a:lnTo>
                    <a:lnTo>
                      <a:pt x="4628" y="4351"/>
                    </a:lnTo>
                    <a:lnTo>
                      <a:pt x="4630" y="4351"/>
                    </a:lnTo>
                    <a:lnTo>
                      <a:pt x="4630" y="4350"/>
                    </a:lnTo>
                    <a:lnTo>
                      <a:pt x="4632" y="4350"/>
                    </a:lnTo>
                    <a:lnTo>
                      <a:pt x="4632" y="4348"/>
                    </a:lnTo>
                    <a:lnTo>
                      <a:pt x="4633" y="4348"/>
                    </a:lnTo>
                    <a:lnTo>
                      <a:pt x="4633" y="4346"/>
                    </a:lnTo>
                    <a:lnTo>
                      <a:pt x="4635" y="4346"/>
                    </a:lnTo>
                    <a:lnTo>
                      <a:pt x="4635" y="4345"/>
                    </a:lnTo>
                    <a:lnTo>
                      <a:pt x="4637" y="4345"/>
                    </a:lnTo>
                    <a:lnTo>
                      <a:pt x="4637" y="4343"/>
                    </a:lnTo>
                    <a:lnTo>
                      <a:pt x="4638" y="4343"/>
                    </a:lnTo>
                    <a:lnTo>
                      <a:pt x="4638" y="4341"/>
                    </a:lnTo>
                    <a:lnTo>
                      <a:pt x="4640" y="4341"/>
                    </a:lnTo>
                    <a:lnTo>
                      <a:pt x="4640" y="4340"/>
                    </a:lnTo>
                    <a:lnTo>
                      <a:pt x="4643" y="4340"/>
                    </a:lnTo>
                    <a:lnTo>
                      <a:pt x="4643" y="4341"/>
                    </a:lnTo>
                    <a:lnTo>
                      <a:pt x="4642" y="4341"/>
                    </a:lnTo>
                    <a:lnTo>
                      <a:pt x="4642" y="4343"/>
                    </a:lnTo>
                    <a:lnTo>
                      <a:pt x="4640" y="4343"/>
                    </a:lnTo>
                    <a:lnTo>
                      <a:pt x="4640" y="4345"/>
                    </a:lnTo>
                    <a:lnTo>
                      <a:pt x="4638" y="4345"/>
                    </a:lnTo>
                    <a:lnTo>
                      <a:pt x="4638" y="4346"/>
                    </a:lnTo>
                    <a:lnTo>
                      <a:pt x="4637" y="4346"/>
                    </a:lnTo>
                    <a:lnTo>
                      <a:pt x="4637" y="4348"/>
                    </a:lnTo>
                    <a:lnTo>
                      <a:pt x="4635" y="4348"/>
                    </a:lnTo>
                    <a:lnTo>
                      <a:pt x="4635" y="4350"/>
                    </a:lnTo>
                    <a:lnTo>
                      <a:pt x="4633" y="4350"/>
                    </a:lnTo>
                    <a:lnTo>
                      <a:pt x="4633" y="4351"/>
                    </a:lnTo>
                    <a:lnTo>
                      <a:pt x="4632" y="4351"/>
                    </a:lnTo>
                    <a:lnTo>
                      <a:pt x="4632" y="4353"/>
                    </a:lnTo>
                    <a:lnTo>
                      <a:pt x="4630" y="4353"/>
                    </a:lnTo>
                    <a:lnTo>
                      <a:pt x="4630" y="4355"/>
                    </a:lnTo>
                    <a:lnTo>
                      <a:pt x="4627" y="4355"/>
                    </a:lnTo>
                    <a:close/>
                    <a:moveTo>
                      <a:pt x="4643" y="4340"/>
                    </a:moveTo>
                    <a:lnTo>
                      <a:pt x="4643" y="4338"/>
                    </a:lnTo>
                    <a:lnTo>
                      <a:pt x="4645" y="4338"/>
                    </a:lnTo>
                    <a:lnTo>
                      <a:pt x="4645" y="4336"/>
                    </a:lnTo>
                    <a:lnTo>
                      <a:pt x="4647" y="4336"/>
                    </a:lnTo>
                    <a:lnTo>
                      <a:pt x="4647" y="4335"/>
                    </a:lnTo>
                    <a:lnTo>
                      <a:pt x="4648" y="4335"/>
                    </a:lnTo>
                    <a:lnTo>
                      <a:pt x="4648" y="4333"/>
                    </a:lnTo>
                    <a:lnTo>
                      <a:pt x="4650" y="4333"/>
                    </a:lnTo>
                    <a:lnTo>
                      <a:pt x="4650" y="4331"/>
                    </a:lnTo>
                    <a:lnTo>
                      <a:pt x="4652" y="4331"/>
                    </a:lnTo>
                    <a:lnTo>
                      <a:pt x="4652" y="4330"/>
                    </a:lnTo>
                    <a:lnTo>
                      <a:pt x="4653" y="4330"/>
                    </a:lnTo>
                    <a:lnTo>
                      <a:pt x="4653" y="4328"/>
                    </a:lnTo>
                    <a:lnTo>
                      <a:pt x="4655" y="4328"/>
                    </a:lnTo>
                    <a:lnTo>
                      <a:pt x="4655" y="4326"/>
                    </a:lnTo>
                    <a:lnTo>
                      <a:pt x="4657" y="4326"/>
                    </a:lnTo>
                    <a:lnTo>
                      <a:pt x="4657" y="4325"/>
                    </a:lnTo>
                    <a:lnTo>
                      <a:pt x="4658" y="4325"/>
                    </a:lnTo>
                    <a:lnTo>
                      <a:pt x="4658" y="4323"/>
                    </a:lnTo>
                    <a:lnTo>
                      <a:pt x="4660" y="4323"/>
                    </a:lnTo>
                    <a:lnTo>
                      <a:pt x="4660" y="4321"/>
                    </a:lnTo>
                    <a:lnTo>
                      <a:pt x="4662" y="4321"/>
                    </a:lnTo>
                    <a:lnTo>
                      <a:pt x="4662" y="4320"/>
                    </a:lnTo>
                    <a:lnTo>
                      <a:pt x="4665" y="4320"/>
                    </a:lnTo>
                    <a:lnTo>
                      <a:pt x="4665" y="4321"/>
                    </a:lnTo>
                    <a:lnTo>
                      <a:pt x="4663" y="4321"/>
                    </a:lnTo>
                    <a:lnTo>
                      <a:pt x="4663" y="4323"/>
                    </a:lnTo>
                    <a:lnTo>
                      <a:pt x="4662" y="4323"/>
                    </a:lnTo>
                    <a:lnTo>
                      <a:pt x="4662" y="4325"/>
                    </a:lnTo>
                    <a:lnTo>
                      <a:pt x="4660" y="4325"/>
                    </a:lnTo>
                    <a:lnTo>
                      <a:pt x="4660" y="4326"/>
                    </a:lnTo>
                    <a:lnTo>
                      <a:pt x="4658" y="4326"/>
                    </a:lnTo>
                    <a:lnTo>
                      <a:pt x="4658" y="4328"/>
                    </a:lnTo>
                    <a:lnTo>
                      <a:pt x="4657" y="4328"/>
                    </a:lnTo>
                    <a:lnTo>
                      <a:pt x="4657" y="4330"/>
                    </a:lnTo>
                    <a:lnTo>
                      <a:pt x="4655" y="4330"/>
                    </a:lnTo>
                    <a:lnTo>
                      <a:pt x="4655" y="4331"/>
                    </a:lnTo>
                    <a:lnTo>
                      <a:pt x="4653" y="4331"/>
                    </a:lnTo>
                    <a:lnTo>
                      <a:pt x="4653" y="4333"/>
                    </a:lnTo>
                    <a:lnTo>
                      <a:pt x="4652" y="4333"/>
                    </a:lnTo>
                    <a:lnTo>
                      <a:pt x="4652" y="4335"/>
                    </a:lnTo>
                    <a:lnTo>
                      <a:pt x="4650" y="4335"/>
                    </a:lnTo>
                    <a:lnTo>
                      <a:pt x="4650" y="4336"/>
                    </a:lnTo>
                    <a:lnTo>
                      <a:pt x="4648" y="4336"/>
                    </a:lnTo>
                    <a:lnTo>
                      <a:pt x="4648" y="4338"/>
                    </a:lnTo>
                    <a:lnTo>
                      <a:pt x="4647" y="4338"/>
                    </a:lnTo>
                    <a:lnTo>
                      <a:pt x="4647" y="4340"/>
                    </a:lnTo>
                    <a:lnTo>
                      <a:pt x="4643" y="4340"/>
                    </a:lnTo>
                    <a:close/>
                    <a:moveTo>
                      <a:pt x="4665" y="4320"/>
                    </a:moveTo>
                    <a:lnTo>
                      <a:pt x="4665" y="4318"/>
                    </a:lnTo>
                    <a:lnTo>
                      <a:pt x="4667" y="4318"/>
                    </a:lnTo>
                    <a:lnTo>
                      <a:pt x="4667" y="4320"/>
                    </a:lnTo>
                    <a:lnTo>
                      <a:pt x="4665" y="4320"/>
                    </a:lnTo>
                    <a:close/>
                    <a:moveTo>
                      <a:pt x="4667" y="4318"/>
                    </a:moveTo>
                    <a:lnTo>
                      <a:pt x="4667" y="4316"/>
                    </a:lnTo>
                    <a:lnTo>
                      <a:pt x="4668" y="4316"/>
                    </a:lnTo>
                    <a:lnTo>
                      <a:pt x="4668" y="4318"/>
                    </a:lnTo>
                    <a:lnTo>
                      <a:pt x="4667" y="4318"/>
                    </a:lnTo>
                    <a:close/>
                    <a:moveTo>
                      <a:pt x="4668" y="4316"/>
                    </a:moveTo>
                    <a:lnTo>
                      <a:pt x="4668" y="4315"/>
                    </a:lnTo>
                    <a:lnTo>
                      <a:pt x="4670" y="4315"/>
                    </a:lnTo>
                    <a:lnTo>
                      <a:pt x="4670" y="4316"/>
                    </a:lnTo>
                    <a:lnTo>
                      <a:pt x="4668" y="4316"/>
                    </a:lnTo>
                    <a:close/>
                    <a:moveTo>
                      <a:pt x="4670" y="4315"/>
                    </a:moveTo>
                    <a:lnTo>
                      <a:pt x="4670" y="4313"/>
                    </a:lnTo>
                    <a:lnTo>
                      <a:pt x="4672" y="4313"/>
                    </a:lnTo>
                    <a:lnTo>
                      <a:pt x="4672" y="4315"/>
                    </a:lnTo>
                    <a:lnTo>
                      <a:pt x="4670" y="4315"/>
                    </a:lnTo>
                    <a:close/>
                    <a:moveTo>
                      <a:pt x="4672" y="4313"/>
                    </a:moveTo>
                    <a:lnTo>
                      <a:pt x="4672" y="4311"/>
                    </a:lnTo>
                    <a:lnTo>
                      <a:pt x="4673" y="4311"/>
                    </a:lnTo>
                    <a:lnTo>
                      <a:pt x="4673" y="4313"/>
                    </a:lnTo>
                    <a:lnTo>
                      <a:pt x="4672" y="4313"/>
                    </a:lnTo>
                    <a:close/>
                    <a:moveTo>
                      <a:pt x="4673" y="4311"/>
                    </a:moveTo>
                    <a:lnTo>
                      <a:pt x="4673" y="4310"/>
                    </a:lnTo>
                    <a:lnTo>
                      <a:pt x="4675" y="4310"/>
                    </a:lnTo>
                    <a:lnTo>
                      <a:pt x="4675" y="4311"/>
                    </a:lnTo>
                    <a:lnTo>
                      <a:pt x="4673" y="4311"/>
                    </a:lnTo>
                    <a:close/>
                    <a:moveTo>
                      <a:pt x="4675" y="4310"/>
                    </a:moveTo>
                    <a:lnTo>
                      <a:pt x="4675" y="4308"/>
                    </a:lnTo>
                    <a:lnTo>
                      <a:pt x="4677" y="4308"/>
                    </a:lnTo>
                    <a:lnTo>
                      <a:pt x="4677" y="4310"/>
                    </a:lnTo>
                    <a:lnTo>
                      <a:pt x="4675" y="4310"/>
                    </a:lnTo>
                    <a:close/>
                    <a:moveTo>
                      <a:pt x="4677" y="4308"/>
                    </a:moveTo>
                    <a:lnTo>
                      <a:pt x="4677" y="4306"/>
                    </a:lnTo>
                    <a:lnTo>
                      <a:pt x="4678" y="4306"/>
                    </a:lnTo>
                    <a:lnTo>
                      <a:pt x="4678" y="4308"/>
                    </a:lnTo>
                    <a:lnTo>
                      <a:pt x="4677" y="4308"/>
                    </a:lnTo>
                    <a:close/>
                    <a:moveTo>
                      <a:pt x="4678" y="4306"/>
                    </a:moveTo>
                    <a:lnTo>
                      <a:pt x="4678" y="4305"/>
                    </a:lnTo>
                    <a:lnTo>
                      <a:pt x="4680" y="4305"/>
                    </a:lnTo>
                    <a:lnTo>
                      <a:pt x="4680" y="4306"/>
                    </a:lnTo>
                    <a:lnTo>
                      <a:pt x="4678" y="4306"/>
                    </a:lnTo>
                    <a:close/>
                    <a:moveTo>
                      <a:pt x="4680" y="4305"/>
                    </a:moveTo>
                    <a:lnTo>
                      <a:pt x="4680" y="4303"/>
                    </a:lnTo>
                    <a:lnTo>
                      <a:pt x="4682" y="4303"/>
                    </a:lnTo>
                    <a:lnTo>
                      <a:pt x="4682" y="4305"/>
                    </a:lnTo>
                    <a:lnTo>
                      <a:pt x="4680" y="4305"/>
                    </a:lnTo>
                    <a:close/>
                    <a:moveTo>
                      <a:pt x="4682" y="4303"/>
                    </a:moveTo>
                    <a:lnTo>
                      <a:pt x="4682" y="4301"/>
                    </a:lnTo>
                    <a:lnTo>
                      <a:pt x="4683" y="4301"/>
                    </a:lnTo>
                    <a:lnTo>
                      <a:pt x="4683" y="4303"/>
                    </a:lnTo>
                    <a:lnTo>
                      <a:pt x="4682" y="4303"/>
                    </a:lnTo>
                    <a:close/>
                    <a:moveTo>
                      <a:pt x="4683" y="4301"/>
                    </a:moveTo>
                    <a:lnTo>
                      <a:pt x="4683" y="4300"/>
                    </a:lnTo>
                    <a:lnTo>
                      <a:pt x="4685" y="4300"/>
                    </a:lnTo>
                    <a:lnTo>
                      <a:pt x="4685" y="4301"/>
                    </a:lnTo>
                    <a:lnTo>
                      <a:pt x="4683" y="4301"/>
                    </a:lnTo>
                    <a:close/>
                    <a:moveTo>
                      <a:pt x="4685" y="4300"/>
                    </a:moveTo>
                    <a:lnTo>
                      <a:pt x="4685" y="4298"/>
                    </a:lnTo>
                    <a:lnTo>
                      <a:pt x="4687" y="4298"/>
                    </a:lnTo>
                    <a:lnTo>
                      <a:pt x="4687" y="4296"/>
                    </a:lnTo>
                    <a:lnTo>
                      <a:pt x="4688" y="4296"/>
                    </a:lnTo>
                    <a:lnTo>
                      <a:pt x="4688" y="4295"/>
                    </a:lnTo>
                    <a:lnTo>
                      <a:pt x="4690" y="4295"/>
                    </a:lnTo>
                    <a:lnTo>
                      <a:pt x="4690" y="4293"/>
                    </a:lnTo>
                    <a:lnTo>
                      <a:pt x="4692" y="4293"/>
                    </a:lnTo>
                    <a:lnTo>
                      <a:pt x="4692" y="4291"/>
                    </a:lnTo>
                    <a:lnTo>
                      <a:pt x="4693" y="4291"/>
                    </a:lnTo>
                    <a:lnTo>
                      <a:pt x="4693" y="4290"/>
                    </a:lnTo>
                    <a:lnTo>
                      <a:pt x="4695" y="4290"/>
                    </a:lnTo>
                    <a:lnTo>
                      <a:pt x="4695" y="4288"/>
                    </a:lnTo>
                    <a:lnTo>
                      <a:pt x="4697" y="4288"/>
                    </a:lnTo>
                    <a:lnTo>
                      <a:pt x="4697" y="4286"/>
                    </a:lnTo>
                    <a:lnTo>
                      <a:pt x="4698" y="4286"/>
                    </a:lnTo>
                    <a:lnTo>
                      <a:pt x="4698" y="4285"/>
                    </a:lnTo>
                    <a:lnTo>
                      <a:pt x="4700" y="4285"/>
                    </a:lnTo>
                    <a:lnTo>
                      <a:pt x="4700" y="4283"/>
                    </a:lnTo>
                    <a:lnTo>
                      <a:pt x="4702" y="4283"/>
                    </a:lnTo>
                    <a:lnTo>
                      <a:pt x="4702" y="4281"/>
                    </a:lnTo>
                    <a:lnTo>
                      <a:pt x="4703" y="4281"/>
                    </a:lnTo>
                    <a:lnTo>
                      <a:pt x="4703" y="4280"/>
                    </a:lnTo>
                    <a:lnTo>
                      <a:pt x="4705" y="4280"/>
                    </a:lnTo>
                    <a:lnTo>
                      <a:pt x="4705" y="4278"/>
                    </a:lnTo>
                    <a:lnTo>
                      <a:pt x="4707" y="4278"/>
                    </a:lnTo>
                    <a:lnTo>
                      <a:pt x="4707" y="4276"/>
                    </a:lnTo>
                    <a:lnTo>
                      <a:pt x="4708" y="4276"/>
                    </a:lnTo>
                    <a:lnTo>
                      <a:pt x="4708" y="4275"/>
                    </a:lnTo>
                    <a:lnTo>
                      <a:pt x="4710" y="4275"/>
                    </a:lnTo>
                    <a:lnTo>
                      <a:pt x="4710" y="4273"/>
                    </a:lnTo>
                    <a:lnTo>
                      <a:pt x="4712" y="4273"/>
                    </a:lnTo>
                    <a:lnTo>
                      <a:pt x="4712" y="4271"/>
                    </a:lnTo>
                    <a:lnTo>
                      <a:pt x="4713" y="4271"/>
                    </a:lnTo>
                    <a:lnTo>
                      <a:pt x="4713" y="4270"/>
                    </a:lnTo>
                    <a:lnTo>
                      <a:pt x="4715" y="4270"/>
                    </a:lnTo>
                    <a:lnTo>
                      <a:pt x="4715" y="4268"/>
                    </a:lnTo>
                    <a:lnTo>
                      <a:pt x="4717" y="4268"/>
                    </a:lnTo>
                    <a:lnTo>
                      <a:pt x="4717" y="4266"/>
                    </a:lnTo>
                    <a:lnTo>
                      <a:pt x="4718" y="4266"/>
                    </a:lnTo>
                    <a:lnTo>
                      <a:pt x="4718" y="4265"/>
                    </a:lnTo>
                    <a:lnTo>
                      <a:pt x="4720" y="4265"/>
                    </a:lnTo>
                    <a:lnTo>
                      <a:pt x="4720" y="4263"/>
                    </a:lnTo>
                    <a:lnTo>
                      <a:pt x="4722" y="4263"/>
                    </a:lnTo>
                    <a:lnTo>
                      <a:pt x="4722" y="4261"/>
                    </a:lnTo>
                    <a:lnTo>
                      <a:pt x="4723" y="4261"/>
                    </a:lnTo>
                    <a:lnTo>
                      <a:pt x="4723" y="4260"/>
                    </a:lnTo>
                    <a:lnTo>
                      <a:pt x="4725" y="4260"/>
                    </a:lnTo>
                    <a:lnTo>
                      <a:pt x="4725" y="4258"/>
                    </a:lnTo>
                    <a:lnTo>
                      <a:pt x="4727" y="4258"/>
                    </a:lnTo>
                    <a:lnTo>
                      <a:pt x="4727" y="4256"/>
                    </a:lnTo>
                    <a:lnTo>
                      <a:pt x="4728" y="4256"/>
                    </a:lnTo>
                    <a:lnTo>
                      <a:pt x="4728" y="4255"/>
                    </a:lnTo>
                    <a:lnTo>
                      <a:pt x="4730" y="4255"/>
                    </a:lnTo>
                    <a:lnTo>
                      <a:pt x="4730" y="4251"/>
                    </a:lnTo>
                    <a:lnTo>
                      <a:pt x="4732" y="4251"/>
                    </a:lnTo>
                    <a:lnTo>
                      <a:pt x="4732" y="4250"/>
                    </a:lnTo>
                    <a:lnTo>
                      <a:pt x="4733" y="4250"/>
                    </a:lnTo>
                    <a:lnTo>
                      <a:pt x="4733" y="4248"/>
                    </a:lnTo>
                    <a:lnTo>
                      <a:pt x="4735" y="4248"/>
                    </a:lnTo>
                    <a:lnTo>
                      <a:pt x="4735" y="4246"/>
                    </a:lnTo>
                    <a:lnTo>
                      <a:pt x="4737" y="4246"/>
                    </a:lnTo>
                    <a:lnTo>
                      <a:pt x="4737" y="4245"/>
                    </a:lnTo>
                    <a:lnTo>
                      <a:pt x="4738" y="4245"/>
                    </a:lnTo>
                    <a:lnTo>
                      <a:pt x="4738" y="4243"/>
                    </a:lnTo>
                    <a:lnTo>
                      <a:pt x="4740" y="4243"/>
                    </a:lnTo>
                    <a:lnTo>
                      <a:pt x="4740" y="4241"/>
                    </a:lnTo>
                    <a:lnTo>
                      <a:pt x="4742" y="4241"/>
                    </a:lnTo>
                    <a:lnTo>
                      <a:pt x="4742" y="4240"/>
                    </a:lnTo>
                    <a:lnTo>
                      <a:pt x="4743" y="4240"/>
                    </a:lnTo>
                    <a:lnTo>
                      <a:pt x="4743" y="4238"/>
                    </a:lnTo>
                    <a:lnTo>
                      <a:pt x="4745" y="4238"/>
                    </a:lnTo>
                    <a:lnTo>
                      <a:pt x="4745" y="4236"/>
                    </a:lnTo>
                    <a:lnTo>
                      <a:pt x="4747" y="4236"/>
                    </a:lnTo>
                    <a:lnTo>
                      <a:pt x="4747" y="4235"/>
                    </a:lnTo>
                    <a:lnTo>
                      <a:pt x="4748" y="4235"/>
                    </a:lnTo>
                    <a:lnTo>
                      <a:pt x="4748" y="4233"/>
                    </a:lnTo>
                    <a:lnTo>
                      <a:pt x="4750" y="4233"/>
                    </a:lnTo>
                    <a:lnTo>
                      <a:pt x="4750" y="4231"/>
                    </a:lnTo>
                    <a:lnTo>
                      <a:pt x="4752" y="4231"/>
                    </a:lnTo>
                    <a:lnTo>
                      <a:pt x="4752" y="4230"/>
                    </a:lnTo>
                    <a:lnTo>
                      <a:pt x="4753" y="4230"/>
                    </a:lnTo>
                    <a:lnTo>
                      <a:pt x="4753" y="4228"/>
                    </a:lnTo>
                    <a:lnTo>
                      <a:pt x="4755" y="4228"/>
                    </a:lnTo>
                    <a:lnTo>
                      <a:pt x="4755" y="4231"/>
                    </a:lnTo>
                    <a:lnTo>
                      <a:pt x="4753" y="4231"/>
                    </a:lnTo>
                    <a:lnTo>
                      <a:pt x="4753" y="4233"/>
                    </a:lnTo>
                    <a:lnTo>
                      <a:pt x="4752" y="4233"/>
                    </a:lnTo>
                    <a:lnTo>
                      <a:pt x="4752" y="4235"/>
                    </a:lnTo>
                    <a:lnTo>
                      <a:pt x="4750" y="4235"/>
                    </a:lnTo>
                    <a:lnTo>
                      <a:pt x="4750" y="4236"/>
                    </a:lnTo>
                    <a:lnTo>
                      <a:pt x="4748" y="4236"/>
                    </a:lnTo>
                    <a:lnTo>
                      <a:pt x="4748" y="4238"/>
                    </a:lnTo>
                    <a:lnTo>
                      <a:pt x="4747" y="4238"/>
                    </a:lnTo>
                    <a:lnTo>
                      <a:pt x="4747" y="4240"/>
                    </a:lnTo>
                    <a:lnTo>
                      <a:pt x="4745" y="4240"/>
                    </a:lnTo>
                    <a:lnTo>
                      <a:pt x="4745" y="4241"/>
                    </a:lnTo>
                    <a:lnTo>
                      <a:pt x="4743" y="4241"/>
                    </a:lnTo>
                    <a:lnTo>
                      <a:pt x="4743" y="4243"/>
                    </a:lnTo>
                    <a:lnTo>
                      <a:pt x="4742" y="4243"/>
                    </a:lnTo>
                    <a:lnTo>
                      <a:pt x="4742" y="4245"/>
                    </a:lnTo>
                    <a:lnTo>
                      <a:pt x="4740" y="4245"/>
                    </a:lnTo>
                    <a:lnTo>
                      <a:pt x="4740" y="4246"/>
                    </a:lnTo>
                    <a:lnTo>
                      <a:pt x="4738" y="4246"/>
                    </a:lnTo>
                    <a:lnTo>
                      <a:pt x="4738" y="4248"/>
                    </a:lnTo>
                    <a:lnTo>
                      <a:pt x="4737" y="4248"/>
                    </a:lnTo>
                    <a:lnTo>
                      <a:pt x="4737" y="4250"/>
                    </a:lnTo>
                    <a:lnTo>
                      <a:pt x="4735" y="4250"/>
                    </a:lnTo>
                    <a:lnTo>
                      <a:pt x="4735" y="4251"/>
                    </a:lnTo>
                    <a:lnTo>
                      <a:pt x="4733" y="4251"/>
                    </a:lnTo>
                    <a:lnTo>
                      <a:pt x="4733" y="4253"/>
                    </a:lnTo>
                    <a:lnTo>
                      <a:pt x="4732" y="4253"/>
                    </a:lnTo>
                    <a:lnTo>
                      <a:pt x="4732" y="4256"/>
                    </a:lnTo>
                    <a:lnTo>
                      <a:pt x="4730" y="4256"/>
                    </a:lnTo>
                    <a:lnTo>
                      <a:pt x="4730" y="4258"/>
                    </a:lnTo>
                    <a:lnTo>
                      <a:pt x="4728" y="4258"/>
                    </a:lnTo>
                    <a:lnTo>
                      <a:pt x="4728" y="4260"/>
                    </a:lnTo>
                    <a:lnTo>
                      <a:pt x="4727" y="4260"/>
                    </a:lnTo>
                    <a:lnTo>
                      <a:pt x="4727" y="4261"/>
                    </a:lnTo>
                    <a:lnTo>
                      <a:pt x="4725" y="4261"/>
                    </a:lnTo>
                    <a:lnTo>
                      <a:pt x="4725" y="4263"/>
                    </a:lnTo>
                    <a:lnTo>
                      <a:pt x="4723" y="4263"/>
                    </a:lnTo>
                    <a:lnTo>
                      <a:pt x="4723" y="4265"/>
                    </a:lnTo>
                    <a:lnTo>
                      <a:pt x="4722" y="4265"/>
                    </a:lnTo>
                    <a:lnTo>
                      <a:pt x="4722" y="4266"/>
                    </a:lnTo>
                    <a:lnTo>
                      <a:pt x="4720" y="4266"/>
                    </a:lnTo>
                    <a:lnTo>
                      <a:pt x="4720" y="4268"/>
                    </a:lnTo>
                    <a:lnTo>
                      <a:pt x="4718" y="4268"/>
                    </a:lnTo>
                    <a:lnTo>
                      <a:pt x="4718" y="4270"/>
                    </a:lnTo>
                    <a:lnTo>
                      <a:pt x="4717" y="4270"/>
                    </a:lnTo>
                    <a:lnTo>
                      <a:pt x="4717" y="4271"/>
                    </a:lnTo>
                    <a:lnTo>
                      <a:pt x="4715" y="4271"/>
                    </a:lnTo>
                    <a:lnTo>
                      <a:pt x="4715" y="4273"/>
                    </a:lnTo>
                    <a:lnTo>
                      <a:pt x="4713" y="4273"/>
                    </a:lnTo>
                    <a:lnTo>
                      <a:pt x="4713" y="4275"/>
                    </a:lnTo>
                    <a:lnTo>
                      <a:pt x="4712" y="4275"/>
                    </a:lnTo>
                    <a:lnTo>
                      <a:pt x="4712" y="4276"/>
                    </a:lnTo>
                    <a:lnTo>
                      <a:pt x="4710" y="4276"/>
                    </a:lnTo>
                    <a:lnTo>
                      <a:pt x="4710" y="4278"/>
                    </a:lnTo>
                    <a:lnTo>
                      <a:pt x="4708" y="4278"/>
                    </a:lnTo>
                    <a:lnTo>
                      <a:pt x="4708" y="4280"/>
                    </a:lnTo>
                    <a:lnTo>
                      <a:pt x="4707" y="4280"/>
                    </a:lnTo>
                    <a:lnTo>
                      <a:pt x="4707" y="4281"/>
                    </a:lnTo>
                    <a:lnTo>
                      <a:pt x="4705" y="4281"/>
                    </a:lnTo>
                    <a:lnTo>
                      <a:pt x="4705" y="4283"/>
                    </a:lnTo>
                    <a:lnTo>
                      <a:pt x="4703" y="4283"/>
                    </a:lnTo>
                    <a:lnTo>
                      <a:pt x="4703" y="4285"/>
                    </a:lnTo>
                    <a:lnTo>
                      <a:pt x="4702" y="4285"/>
                    </a:lnTo>
                    <a:lnTo>
                      <a:pt x="4702" y="4286"/>
                    </a:lnTo>
                    <a:lnTo>
                      <a:pt x="4700" y="4286"/>
                    </a:lnTo>
                    <a:lnTo>
                      <a:pt x="4700" y="4288"/>
                    </a:lnTo>
                    <a:lnTo>
                      <a:pt x="4698" y="4288"/>
                    </a:lnTo>
                    <a:lnTo>
                      <a:pt x="4698" y="4290"/>
                    </a:lnTo>
                    <a:lnTo>
                      <a:pt x="4697" y="4290"/>
                    </a:lnTo>
                    <a:lnTo>
                      <a:pt x="4697" y="4291"/>
                    </a:lnTo>
                    <a:lnTo>
                      <a:pt x="4695" y="4291"/>
                    </a:lnTo>
                    <a:lnTo>
                      <a:pt x="4695" y="4293"/>
                    </a:lnTo>
                    <a:lnTo>
                      <a:pt x="4693" y="4293"/>
                    </a:lnTo>
                    <a:lnTo>
                      <a:pt x="4693" y="4295"/>
                    </a:lnTo>
                    <a:lnTo>
                      <a:pt x="4692" y="4295"/>
                    </a:lnTo>
                    <a:lnTo>
                      <a:pt x="4692" y="4296"/>
                    </a:lnTo>
                    <a:lnTo>
                      <a:pt x="4690" y="4296"/>
                    </a:lnTo>
                    <a:lnTo>
                      <a:pt x="4690" y="4298"/>
                    </a:lnTo>
                    <a:lnTo>
                      <a:pt x="4688" y="4298"/>
                    </a:lnTo>
                    <a:lnTo>
                      <a:pt x="4688" y="4300"/>
                    </a:lnTo>
                    <a:lnTo>
                      <a:pt x="4685" y="4300"/>
                    </a:lnTo>
                    <a:close/>
                    <a:moveTo>
                      <a:pt x="4755" y="4228"/>
                    </a:moveTo>
                    <a:lnTo>
                      <a:pt x="4755" y="4226"/>
                    </a:lnTo>
                    <a:lnTo>
                      <a:pt x="4757" y="4226"/>
                    </a:lnTo>
                    <a:lnTo>
                      <a:pt x="4757" y="4228"/>
                    </a:lnTo>
                    <a:lnTo>
                      <a:pt x="4755" y="4228"/>
                    </a:lnTo>
                    <a:close/>
                    <a:moveTo>
                      <a:pt x="4757" y="4226"/>
                    </a:moveTo>
                    <a:lnTo>
                      <a:pt x="4757" y="4225"/>
                    </a:lnTo>
                    <a:lnTo>
                      <a:pt x="4758" y="4225"/>
                    </a:lnTo>
                    <a:lnTo>
                      <a:pt x="4758" y="4226"/>
                    </a:lnTo>
                    <a:lnTo>
                      <a:pt x="4757" y="4226"/>
                    </a:lnTo>
                    <a:close/>
                    <a:moveTo>
                      <a:pt x="4758" y="4225"/>
                    </a:moveTo>
                    <a:lnTo>
                      <a:pt x="4758" y="4223"/>
                    </a:lnTo>
                    <a:lnTo>
                      <a:pt x="4760" y="4223"/>
                    </a:lnTo>
                    <a:lnTo>
                      <a:pt x="4760" y="4225"/>
                    </a:lnTo>
                    <a:lnTo>
                      <a:pt x="4758" y="4225"/>
                    </a:lnTo>
                    <a:close/>
                    <a:moveTo>
                      <a:pt x="4760" y="4223"/>
                    </a:moveTo>
                    <a:lnTo>
                      <a:pt x="4760" y="4221"/>
                    </a:lnTo>
                    <a:lnTo>
                      <a:pt x="4762" y="4221"/>
                    </a:lnTo>
                    <a:lnTo>
                      <a:pt x="4762" y="4223"/>
                    </a:lnTo>
                    <a:lnTo>
                      <a:pt x="4760" y="4223"/>
                    </a:lnTo>
                    <a:close/>
                    <a:moveTo>
                      <a:pt x="4762" y="4221"/>
                    </a:moveTo>
                    <a:lnTo>
                      <a:pt x="4762" y="4218"/>
                    </a:lnTo>
                    <a:lnTo>
                      <a:pt x="4763" y="4218"/>
                    </a:lnTo>
                    <a:lnTo>
                      <a:pt x="4763" y="4216"/>
                    </a:lnTo>
                    <a:lnTo>
                      <a:pt x="4765" y="4216"/>
                    </a:lnTo>
                    <a:lnTo>
                      <a:pt x="4765" y="4215"/>
                    </a:lnTo>
                    <a:lnTo>
                      <a:pt x="4767" y="4215"/>
                    </a:lnTo>
                    <a:lnTo>
                      <a:pt x="4767" y="4213"/>
                    </a:lnTo>
                    <a:lnTo>
                      <a:pt x="4768" y="4213"/>
                    </a:lnTo>
                    <a:lnTo>
                      <a:pt x="4768" y="4211"/>
                    </a:lnTo>
                    <a:lnTo>
                      <a:pt x="4770" y="4211"/>
                    </a:lnTo>
                    <a:lnTo>
                      <a:pt x="4770" y="4210"/>
                    </a:lnTo>
                    <a:lnTo>
                      <a:pt x="4772" y="4210"/>
                    </a:lnTo>
                    <a:lnTo>
                      <a:pt x="4772" y="4208"/>
                    </a:lnTo>
                    <a:lnTo>
                      <a:pt x="4773" y="4208"/>
                    </a:lnTo>
                    <a:lnTo>
                      <a:pt x="4773" y="4211"/>
                    </a:lnTo>
                    <a:lnTo>
                      <a:pt x="4772" y="4211"/>
                    </a:lnTo>
                    <a:lnTo>
                      <a:pt x="4772" y="4213"/>
                    </a:lnTo>
                    <a:lnTo>
                      <a:pt x="4770" y="4213"/>
                    </a:lnTo>
                    <a:lnTo>
                      <a:pt x="4770" y="4215"/>
                    </a:lnTo>
                    <a:lnTo>
                      <a:pt x="4768" y="4215"/>
                    </a:lnTo>
                    <a:lnTo>
                      <a:pt x="4768" y="4216"/>
                    </a:lnTo>
                    <a:lnTo>
                      <a:pt x="4767" y="4216"/>
                    </a:lnTo>
                    <a:lnTo>
                      <a:pt x="4767" y="4218"/>
                    </a:lnTo>
                    <a:lnTo>
                      <a:pt x="4765" y="4218"/>
                    </a:lnTo>
                    <a:lnTo>
                      <a:pt x="4765" y="4220"/>
                    </a:lnTo>
                    <a:lnTo>
                      <a:pt x="4763" y="4220"/>
                    </a:lnTo>
                    <a:lnTo>
                      <a:pt x="4763" y="4221"/>
                    </a:lnTo>
                    <a:lnTo>
                      <a:pt x="4762" y="4221"/>
                    </a:lnTo>
                    <a:close/>
                    <a:moveTo>
                      <a:pt x="4773" y="4208"/>
                    </a:moveTo>
                    <a:lnTo>
                      <a:pt x="4773" y="4206"/>
                    </a:lnTo>
                    <a:lnTo>
                      <a:pt x="4775" y="4206"/>
                    </a:lnTo>
                    <a:lnTo>
                      <a:pt x="4775" y="4208"/>
                    </a:lnTo>
                    <a:lnTo>
                      <a:pt x="4773" y="4208"/>
                    </a:lnTo>
                    <a:close/>
                    <a:moveTo>
                      <a:pt x="4775" y="4206"/>
                    </a:moveTo>
                    <a:lnTo>
                      <a:pt x="4775" y="4205"/>
                    </a:lnTo>
                    <a:lnTo>
                      <a:pt x="4777" y="4205"/>
                    </a:lnTo>
                    <a:lnTo>
                      <a:pt x="4777" y="4206"/>
                    </a:lnTo>
                    <a:lnTo>
                      <a:pt x="4775" y="4206"/>
                    </a:lnTo>
                    <a:close/>
                    <a:moveTo>
                      <a:pt x="4777" y="4205"/>
                    </a:moveTo>
                    <a:lnTo>
                      <a:pt x="4777" y="4201"/>
                    </a:lnTo>
                    <a:lnTo>
                      <a:pt x="4778" y="4201"/>
                    </a:lnTo>
                    <a:lnTo>
                      <a:pt x="4778" y="4200"/>
                    </a:lnTo>
                    <a:lnTo>
                      <a:pt x="4780" y="4200"/>
                    </a:lnTo>
                    <a:lnTo>
                      <a:pt x="4780" y="4198"/>
                    </a:lnTo>
                    <a:lnTo>
                      <a:pt x="4782" y="4198"/>
                    </a:lnTo>
                    <a:lnTo>
                      <a:pt x="4782" y="4196"/>
                    </a:lnTo>
                    <a:lnTo>
                      <a:pt x="4783" y="4196"/>
                    </a:lnTo>
                    <a:lnTo>
                      <a:pt x="4783" y="4195"/>
                    </a:lnTo>
                    <a:lnTo>
                      <a:pt x="4785" y="4195"/>
                    </a:lnTo>
                    <a:lnTo>
                      <a:pt x="4785" y="4193"/>
                    </a:lnTo>
                    <a:lnTo>
                      <a:pt x="4787" y="4193"/>
                    </a:lnTo>
                    <a:lnTo>
                      <a:pt x="4787" y="4191"/>
                    </a:lnTo>
                    <a:lnTo>
                      <a:pt x="4788" y="4191"/>
                    </a:lnTo>
                    <a:lnTo>
                      <a:pt x="4788" y="4190"/>
                    </a:lnTo>
                    <a:lnTo>
                      <a:pt x="4790" y="4190"/>
                    </a:lnTo>
                    <a:lnTo>
                      <a:pt x="4790" y="4186"/>
                    </a:lnTo>
                    <a:lnTo>
                      <a:pt x="4792" y="4186"/>
                    </a:lnTo>
                    <a:lnTo>
                      <a:pt x="4792" y="4185"/>
                    </a:lnTo>
                    <a:lnTo>
                      <a:pt x="4793" y="4185"/>
                    </a:lnTo>
                    <a:lnTo>
                      <a:pt x="4793" y="4183"/>
                    </a:lnTo>
                    <a:lnTo>
                      <a:pt x="4795" y="4183"/>
                    </a:lnTo>
                    <a:lnTo>
                      <a:pt x="4795" y="4181"/>
                    </a:lnTo>
                    <a:lnTo>
                      <a:pt x="4797" y="4181"/>
                    </a:lnTo>
                    <a:lnTo>
                      <a:pt x="4797" y="4180"/>
                    </a:lnTo>
                    <a:lnTo>
                      <a:pt x="4798" y="4180"/>
                    </a:lnTo>
                    <a:lnTo>
                      <a:pt x="4798" y="4178"/>
                    </a:lnTo>
                    <a:lnTo>
                      <a:pt x="4800" y="4178"/>
                    </a:lnTo>
                    <a:lnTo>
                      <a:pt x="4800" y="4176"/>
                    </a:lnTo>
                    <a:lnTo>
                      <a:pt x="4802" y="4176"/>
                    </a:lnTo>
                    <a:lnTo>
                      <a:pt x="4802" y="4175"/>
                    </a:lnTo>
                    <a:lnTo>
                      <a:pt x="4803" y="4175"/>
                    </a:lnTo>
                    <a:lnTo>
                      <a:pt x="4803" y="4171"/>
                    </a:lnTo>
                    <a:lnTo>
                      <a:pt x="4805" y="4171"/>
                    </a:lnTo>
                    <a:lnTo>
                      <a:pt x="4805" y="4170"/>
                    </a:lnTo>
                    <a:lnTo>
                      <a:pt x="4807" y="4170"/>
                    </a:lnTo>
                    <a:lnTo>
                      <a:pt x="4807" y="4168"/>
                    </a:lnTo>
                    <a:lnTo>
                      <a:pt x="4808" y="4168"/>
                    </a:lnTo>
                    <a:lnTo>
                      <a:pt x="4808" y="4166"/>
                    </a:lnTo>
                    <a:lnTo>
                      <a:pt x="4810" y="4166"/>
                    </a:lnTo>
                    <a:lnTo>
                      <a:pt x="4810" y="4165"/>
                    </a:lnTo>
                    <a:lnTo>
                      <a:pt x="4812" y="4165"/>
                    </a:lnTo>
                    <a:lnTo>
                      <a:pt x="4812" y="4163"/>
                    </a:lnTo>
                    <a:lnTo>
                      <a:pt x="4813" y="4163"/>
                    </a:lnTo>
                    <a:lnTo>
                      <a:pt x="4813" y="4166"/>
                    </a:lnTo>
                    <a:lnTo>
                      <a:pt x="4812" y="4166"/>
                    </a:lnTo>
                    <a:lnTo>
                      <a:pt x="4812" y="4168"/>
                    </a:lnTo>
                    <a:lnTo>
                      <a:pt x="4810" y="4168"/>
                    </a:lnTo>
                    <a:lnTo>
                      <a:pt x="4810" y="4170"/>
                    </a:lnTo>
                    <a:lnTo>
                      <a:pt x="4808" y="4170"/>
                    </a:lnTo>
                    <a:lnTo>
                      <a:pt x="4808" y="4171"/>
                    </a:lnTo>
                    <a:lnTo>
                      <a:pt x="4807" y="4171"/>
                    </a:lnTo>
                    <a:lnTo>
                      <a:pt x="4807" y="4173"/>
                    </a:lnTo>
                    <a:lnTo>
                      <a:pt x="4805" y="4173"/>
                    </a:lnTo>
                    <a:lnTo>
                      <a:pt x="4805" y="4176"/>
                    </a:lnTo>
                    <a:lnTo>
                      <a:pt x="4803" y="4176"/>
                    </a:lnTo>
                    <a:lnTo>
                      <a:pt x="4803" y="4178"/>
                    </a:lnTo>
                    <a:lnTo>
                      <a:pt x="4802" y="4178"/>
                    </a:lnTo>
                    <a:lnTo>
                      <a:pt x="4802" y="4180"/>
                    </a:lnTo>
                    <a:lnTo>
                      <a:pt x="4800" y="4180"/>
                    </a:lnTo>
                    <a:lnTo>
                      <a:pt x="4800" y="4181"/>
                    </a:lnTo>
                    <a:lnTo>
                      <a:pt x="4798" y="4181"/>
                    </a:lnTo>
                    <a:lnTo>
                      <a:pt x="4798" y="4183"/>
                    </a:lnTo>
                    <a:lnTo>
                      <a:pt x="4797" y="4183"/>
                    </a:lnTo>
                    <a:lnTo>
                      <a:pt x="4797" y="4185"/>
                    </a:lnTo>
                    <a:lnTo>
                      <a:pt x="4795" y="4185"/>
                    </a:lnTo>
                    <a:lnTo>
                      <a:pt x="4795" y="4186"/>
                    </a:lnTo>
                    <a:lnTo>
                      <a:pt x="4793" y="4186"/>
                    </a:lnTo>
                    <a:lnTo>
                      <a:pt x="4793" y="4190"/>
                    </a:lnTo>
                    <a:lnTo>
                      <a:pt x="4792" y="4190"/>
                    </a:lnTo>
                    <a:lnTo>
                      <a:pt x="4792" y="4191"/>
                    </a:lnTo>
                    <a:lnTo>
                      <a:pt x="4790" y="4191"/>
                    </a:lnTo>
                    <a:lnTo>
                      <a:pt x="4790" y="4193"/>
                    </a:lnTo>
                    <a:lnTo>
                      <a:pt x="4788" y="4193"/>
                    </a:lnTo>
                    <a:lnTo>
                      <a:pt x="4788" y="4195"/>
                    </a:lnTo>
                    <a:lnTo>
                      <a:pt x="4787" y="4195"/>
                    </a:lnTo>
                    <a:lnTo>
                      <a:pt x="4787" y="4196"/>
                    </a:lnTo>
                    <a:lnTo>
                      <a:pt x="4785" y="4196"/>
                    </a:lnTo>
                    <a:lnTo>
                      <a:pt x="4785" y="4198"/>
                    </a:lnTo>
                    <a:lnTo>
                      <a:pt x="4783" y="4198"/>
                    </a:lnTo>
                    <a:lnTo>
                      <a:pt x="4783" y="4200"/>
                    </a:lnTo>
                    <a:lnTo>
                      <a:pt x="4782" y="4200"/>
                    </a:lnTo>
                    <a:lnTo>
                      <a:pt x="4782" y="4201"/>
                    </a:lnTo>
                    <a:lnTo>
                      <a:pt x="4780" y="4201"/>
                    </a:lnTo>
                    <a:lnTo>
                      <a:pt x="4780" y="4203"/>
                    </a:lnTo>
                    <a:lnTo>
                      <a:pt x="4778" y="4203"/>
                    </a:lnTo>
                    <a:lnTo>
                      <a:pt x="4778" y="4205"/>
                    </a:lnTo>
                    <a:lnTo>
                      <a:pt x="4777" y="4205"/>
                    </a:lnTo>
                    <a:close/>
                    <a:moveTo>
                      <a:pt x="4813" y="4163"/>
                    </a:moveTo>
                    <a:lnTo>
                      <a:pt x="4813" y="4160"/>
                    </a:lnTo>
                    <a:lnTo>
                      <a:pt x="4815" y="4160"/>
                    </a:lnTo>
                    <a:lnTo>
                      <a:pt x="4815" y="4158"/>
                    </a:lnTo>
                    <a:lnTo>
                      <a:pt x="4817" y="4158"/>
                    </a:lnTo>
                    <a:lnTo>
                      <a:pt x="4817" y="4156"/>
                    </a:lnTo>
                    <a:lnTo>
                      <a:pt x="4818" y="4156"/>
                    </a:lnTo>
                    <a:lnTo>
                      <a:pt x="4818" y="4155"/>
                    </a:lnTo>
                    <a:lnTo>
                      <a:pt x="4820" y="4155"/>
                    </a:lnTo>
                    <a:lnTo>
                      <a:pt x="4820" y="4153"/>
                    </a:lnTo>
                    <a:lnTo>
                      <a:pt x="4822" y="4153"/>
                    </a:lnTo>
                    <a:lnTo>
                      <a:pt x="4822" y="4156"/>
                    </a:lnTo>
                    <a:lnTo>
                      <a:pt x="4820" y="4156"/>
                    </a:lnTo>
                    <a:lnTo>
                      <a:pt x="4820" y="4158"/>
                    </a:lnTo>
                    <a:lnTo>
                      <a:pt x="4818" y="4158"/>
                    </a:lnTo>
                    <a:lnTo>
                      <a:pt x="4818" y="4160"/>
                    </a:lnTo>
                    <a:lnTo>
                      <a:pt x="4817" y="4160"/>
                    </a:lnTo>
                    <a:lnTo>
                      <a:pt x="4817" y="4161"/>
                    </a:lnTo>
                    <a:lnTo>
                      <a:pt x="4815" y="4161"/>
                    </a:lnTo>
                    <a:lnTo>
                      <a:pt x="4815" y="4163"/>
                    </a:lnTo>
                    <a:lnTo>
                      <a:pt x="4813" y="4163"/>
                    </a:lnTo>
                    <a:close/>
                    <a:moveTo>
                      <a:pt x="4822" y="4153"/>
                    </a:moveTo>
                    <a:lnTo>
                      <a:pt x="4822" y="4150"/>
                    </a:lnTo>
                    <a:lnTo>
                      <a:pt x="4823" y="4150"/>
                    </a:lnTo>
                    <a:lnTo>
                      <a:pt x="4823" y="4148"/>
                    </a:lnTo>
                    <a:lnTo>
                      <a:pt x="4825" y="4148"/>
                    </a:lnTo>
                    <a:lnTo>
                      <a:pt x="4825" y="4146"/>
                    </a:lnTo>
                    <a:lnTo>
                      <a:pt x="4827" y="4146"/>
                    </a:lnTo>
                    <a:lnTo>
                      <a:pt x="4827" y="4145"/>
                    </a:lnTo>
                    <a:lnTo>
                      <a:pt x="4828" y="4145"/>
                    </a:lnTo>
                    <a:lnTo>
                      <a:pt x="4828" y="4143"/>
                    </a:lnTo>
                    <a:lnTo>
                      <a:pt x="4830" y="4143"/>
                    </a:lnTo>
                    <a:lnTo>
                      <a:pt x="4830" y="4146"/>
                    </a:lnTo>
                    <a:lnTo>
                      <a:pt x="4828" y="4146"/>
                    </a:lnTo>
                    <a:lnTo>
                      <a:pt x="4828" y="4148"/>
                    </a:lnTo>
                    <a:lnTo>
                      <a:pt x="4827" y="4148"/>
                    </a:lnTo>
                    <a:lnTo>
                      <a:pt x="4827" y="4150"/>
                    </a:lnTo>
                    <a:lnTo>
                      <a:pt x="4825" y="4150"/>
                    </a:lnTo>
                    <a:lnTo>
                      <a:pt x="4825" y="4151"/>
                    </a:lnTo>
                    <a:lnTo>
                      <a:pt x="4823" y="4151"/>
                    </a:lnTo>
                    <a:lnTo>
                      <a:pt x="4823" y="4153"/>
                    </a:lnTo>
                    <a:lnTo>
                      <a:pt x="4822" y="4153"/>
                    </a:lnTo>
                    <a:close/>
                    <a:moveTo>
                      <a:pt x="4830" y="4143"/>
                    </a:moveTo>
                    <a:lnTo>
                      <a:pt x="4830" y="4141"/>
                    </a:lnTo>
                    <a:lnTo>
                      <a:pt x="4832" y="4141"/>
                    </a:lnTo>
                    <a:lnTo>
                      <a:pt x="4832" y="4143"/>
                    </a:lnTo>
                    <a:lnTo>
                      <a:pt x="4830" y="4143"/>
                    </a:lnTo>
                    <a:close/>
                    <a:moveTo>
                      <a:pt x="4832" y="4141"/>
                    </a:moveTo>
                    <a:lnTo>
                      <a:pt x="4832" y="4138"/>
                    </a:lnTo>
                    <a:lnTo>
                      <a:pt x="4833" y="4138"/>
                    </a:lnTo>
                    <a:lnTo>
                      <a:pt x="4833" y="4136"/>
                    </a:lnTo>
                    <a:lnTo>
                      <a:pt x="4835" y="4136"/>
                    </a:lnTo>
                    <a:lnTo>
                      <a:pt x="4835" y="4135"/>
                    </a:lnTo>
                    <a:lnTo>
                      <a:pt x="4837" y="4135"/>
                    </a:lnTo>
                    <a:lnTo>
                      <a:pt x="4837" y="4133"/>
                    </a:lnTo>
                    <a:lnTo>
                      <a:pt x="4838" y="4133"/>
                    </a:lnTo>
                    <a:lnTo>
                      <a:pt x="4838" y="4136"/>
                    </a:lnTo>
                    <a:lnTo>
                      <a:pt x="4837" y="4136"/>
                    </a:lnTo>
                    <a:lnTo>
                      <a:pt x="4837" y="4138"/>
                    </a:lnTo>
                    <a:lnTo>
                      <a:pt x="4835" y="4138"/>
                    </a:lnTo>
                    <a:lnTo>
                      <a:pt x="4835" y="4140"/>
                    </a:lnTo>
                    <a:lnTo>
                      <a:pt x="4833" y="4140"/>
                    </a:lnTo>
                    <a:lnTo>
                      <a:pt x="4833" y="4141"/>
                    </a:lnTo>
                    <a:lnTo>
                      <a:pt x="4832" y="4141"/>
                    </a:lnTo>
                    <a:close/>
                    <a:moveTo>
                      <a:pt x="4838" y="4133"/>
                    </a:moveTo>
                    <a:lnTo>
                      <a:pt x="4838" y="4131"/>
                    </a:lnTo>
                    <a:lnTo>
                      <a:pt x="4840" y="4131"/>
                    </a:lnTo>
                    <a:lnTo>
                      <a:pt x="4840" y="4133"/>
                    </a:lnTo>
                    <a:lnTo>
                      <a:pt x="4838" y="4133"/>
                    </a:lnTo>
                    <a:close/>
                    <a:moveTo>
                      <a:pt x="4840" y="4131"/>
                    </a:moveTo>
                    <a:lnTo>
                      <a:pt x="4840" y="4128"/>
                    </a:lnTo>
                    <a:lnTo>
                      <a:pt x="4842" y="4128"/>
                    </a:lnTo>
                    <a:lnTo>
                      <a:pt x="4842" y="4126"/>
                    </a:lnTo>
                    <a:lnTo>
                      <a:pt x="4843" y="4126"/>
                    </a:lnTo>
                    <a:lnTo>
                      <a:pt x="4843" y="4125"/>
                    </a:lnTo>
                    <a:lnTo>
                      <a:pt x="4845" y="4125"/>
                    </a:lnTo>
                    <a:lnTo>
                      <a:pt x="4845" y="4123"/>
                    </a:lnTo>
                    <a:lnTo>
                      <a:pt x="4847" y="4123"/>
                    </a:lnTo>
                    <a:lnTo>
                      <a:pt x="4847" y="4126"/>
                    </a:lnTo>
                    <a:lnTo>
                      <a:pt x="4845" y="4126"/>
                    </a:lnTo>
                    <a:lnTo>
                      <a:pt x="4845" y="4128"/>
                    </a:lnTo>
                    <a:lnTo>
                      <a:pt x="4843" y="4128"/>
                    </a:lnTo>
                    <a:lnTo>
                      <a:pt x="4843" y="4130"/>
                    </a:lnTo>
                    <a:lnTo>
                      <a:pt x="4842" y="4130"/>
                    </a:lnTo>
                    <a:lnTo>
                      <a:pt x="4842" y="4131"/>
                    </a:lnTo>
                    <a:lnTo>
                      <a:pt x="4840" y="4131"/>
                    </a:lnTo>
                    <a:close/>
                    <a:moveTo>
                      <a:pt x="4847" y="4123"/>
                    </a:moveTo>
                    <a:lnTo>
                      <a:pt x="4847" y="4121"/>
                    </a:lnTo>
                    <a:lnTo>
                      <a:pt x="4848" y="4121"/>
                    </a:lnTo>
                    <a:lnTo>
                      <a:pt x="4848" y="4123"/>
                    </a:lnTo>
                    <a:lnTo>
                      <a:pt x="4847" y="4123"/>
                    </a:lnTo>
                    <a:close/>
                    <a:moveTo>
                      <a:pt x="4848" y="4121"/>
                    </a:moveTo>
                    <a:lnTo>
                      <a:pt x="4848" y="4118"/>
                    </a:lnTo>
                    <a:lnTo>
                      <a:pt x="4850" y="4118"/>
                    </a:lnTo>
                    <a:lnTo>
                      <a:pt x="4850" y="4116"/>
                    </a:lnTo>
                    <a:lnTo>
                      <a:pt x="4852" y="4116"/>
                    </a:lnTo>
                    <a:lnTo>
                      <a:pt x="4852" y="4115"/>
                    </a:lnTo>
                    <a:lnTo>
                      <a:pt x="4853" y="4115"/>
                    </a:lnTo>
                    <a:lnTo>
                      <a:pt x="4853" y="4113"/>
                    </a:lnTo>
                    <a:lnTo>
                      <a:pt x="4855" y="4113"/>
                    </a:lnTo>
                    <a:lnTo>
                      <a:pt x="4855" y="4110"/>
                    </a:lnTo>
                    <a:lnTo>
                      <a:pt x="4857" y="4110"/>
                    </a:lnTo>
                    <a:lnTo>
                      <a:pt x="4857" y="4108"/>
                    </a:lnTo>
                    <a:lnTo>
                      <a:pt x="4858" y="4108"/>
                    </a:lnTo>
                    <a:lnTo>
                      <a:pt x="4858" y="4106"/>
                    </a:lnTo>
                    <a:lnTo>
                      <a:pt x="4860" y="4106"/>
                    </a:lnTo>
                    <a:lnTo>
                      <a:pt x="4860" y="4103"/>
                    </a:lnTo>
                    <a:lnTo>
                      <a:pt x="4862" y="4103"/>
                    </a:lnTo>
                    <a:lnTo>
                      <a:pt x="4862" y="4101"/>
                    </a:lnTo>
                    <a:lnTo>
                      <a:pt x="4863" y="4101"/>
                    </a:lnTo>
                    <a:lnTo>
                      <a:pt x="4863" y="4100"/>
                    </a:lnTo>
                    <a:lnTo>
                      <a:pt x="4865" y="4100"/>
                    </a:lnTo>
                    <a:lnTo>
                      <a:pt x="4865" y="4098"/>
                    </a:lnTo>
                    <a:lnTo>
                      <a:pt x="4867" y="4098"/>
                    </a:lnTo>
                    <a:lnTo>
                      <a:pt x="4867" y="4095"/>
                    </a:lnTo>
                    <a:lnTo>
                      <a:pt x="4868" y="4095"/>
                    </a:lnTo>
                    <a:lnTo>
                      <a:pt x="4868" y="4093"/>
                    </a:lnTo>
                    <a:lnTo>
                      <a:pt x="4870" y="4093"/>
                    </a:lnTo>
                    <a:lnTo>
                      <a:pt x="4870" y="4091"/>
                    </a:lnTo>
                    <a:lnTo>
                      <a:pt x="4872" y="4091"/>
                    </a:lnTo>
                    <a:lnTo>
                      <a:pt x="4872" y="4090"/>
                    </a:lnTo>
                    <a:lnTo>
                      <a:pt x="4873" y="4090"/>
                    </a:lnTo>
                    <a:lnTo>
                      <a:pt x="4873" y="4086"/>
                    </a:lnTo>
                    <a:lnTo>
                      <a:pt x="4875" y="4086"/>
                    </a:lnTo>
                    <a:lnTo>
                      <a:pt x="4875" y="4085"/>
                    </a:lnTo>
                    <a:lnTo>
                      <a:pt x="4877" y="4085"/>
                    </a:lnTo>
                    <a:lnTo>
                      <a:pt x="4877" y="4083"/>
                    </a:lnTo>
                    <a:lnTo>
                      <a:pt x="4878" y="4083"/>
                    </a:lnTo>
                    <a:lnTo>
                      <a:pt x="4878" y="4081"/>
                    </a:lnTo>
                    <a:lnTo>
                      <a:pt x="4880" y="4081"/>
                    </a:lnTo>
                    <a:lnTo>
                      <a:pt x="4880" y="4085"/>
                    </a:lnTo>
                    <a:lnTo>
                      <a:pt x="4878" y="4085"/>
                    </a:lnTo>
                    <a:lnTo>
                      <a:pt x="4878" y="4086"/>
                    </a:lnTo>
                    <a:lnTo>
                      <a:pt x="4877" y="4086"/>
                    </a:lnTo>
                    <a:lnTo>
                      <a:pt x="4877" y="4088"/>
                    </a:lnTo>
                    <a:lnTo>
                      <a:pt x="4875" y="4088"/>
                    </a:lnTo>
                    <a:lnTo>
                      <a:pt x="4875" y="4091"/>
                    </a:lnTo>
                    <a:lnTo>
                      <a:pt x="4873" y="4091"/>
                    </a:lnTo>
                    <a:lnTo>
                      <a:pt x="4873" y="4093"/>
                    </a:lnTo>
                    <a:lnTo>
                      <a:pt x="4872" y="4093"/>
                    </a:lnTo>
                    <a:lnTo>
                      <a:pt x="4872" y="4095"/>
                    </a:lnTo>
                    <a:lnTo>
                      <a:pt x="4870" y="4095"/>
                    </a:lnTo>
                    <a:lnTo>
                      <a:pt x="4870" y="4096"/>
                    </a:lnTo>
                    <a:lnTo>
                      <a:pt x="4868" y="4096"/>
                    </a:lnTo>
                    <a:lnTo>
                      <a:pt x="4868" y="4100"/>
                    </a:lnTo>
                    <a:lnTo>
                      <a:pt x="4867" y="4100"/>
                    </a:lnTo>
                    <a:lnTo>
                      <a:pt x="4867" y="4101"/>
                    </a:lnTo>
                    <a:lnTo>
                      <a:pt x="4865" y="4101"/>
                    </a:lnTo>
                    <a:lnTo>
                      <a:pt x="4865" y="4103"/>
                    </a:lnTo>
                    <a:lnTo>
                      <a:pt x="4863" y="4103"/>
                    </a:lnTo>
                    <a:lnTo>
                      <a:pt x="4863" y="4106"/>
                    </a:lnTo>
                    <a:lnTo>
                      <a:pt x="4862" y="4106"/>
                    </a:lnTo>
                    <a:lnTo>
                      <a:pt x="4862" y="4108"/>
                    </a:lnTo>
                    <a:lnTo>
                      <a:pt x="4860" y="4108"/>
                    </a:lnTo>
                    <a:lnTo>
                      <a:pt x="4860" y="4110"/>
                    </a:lnTo>
                    <a:lnTo>
                      <a:pt x="4858" y="4110"/>
                    </a:lnTo>
                    <a:lnTo>
                      <a:pt x="4858" y="4111"/>
                    </a:lnTo>
                    <a:lnTo>
                      <a:pt x="4857" y="4111"/>
                    </a:lnTo>
                    <a:lnTo>
                      <a:pt x="4857" y="4115"/>
                    </a:lnTo>
                    <a:lnTo>
                      <a:pt x="4855" y="4115"/>
                    </a:lnTo>
                    <a:lnTo>
                      <a:pt x="4855" y="4116"/>
                    </a:lnTo>
                    <a:lnTo>
                      <a:pt x="4853" y="4116"/>
                    </a:lnTo>
                    <a:lnTo>
                      <a:pt x="4853" y="4118"/>
                    </a:lnTo>
                    <a:lnTo>
                      <a:pt x="4852" y="4118"/>
                    </a:lnTo>
                    <a:lnTo>
                      <a:pt x="4852" y="4120"/>
                    </a:lnTo>
                    <a:lnTo>
                      <a:pt x="4850" y="4120"/>
                    </a:lnTo>
                    <a:lnTo>
                      <a:pt x="4850" y="4121"/>
                    </a:lnTo>
                    <a:lnTo>
                      <a:pt x="4848" y="4121"/>
                    </a:lnTo>
                    <a:close/>
                    <a:moveTo>
                      <a:pt x="4880" y="4081"/>
                    </a:moveTo>
                    <a:lnTo>
                      <a:pt x="4880" y="4078"/>
                    </a:lnTo>
                    <a:lnTo>
                      <a:pt x="4882" y="4078"/>
                    </a:lnTo>
                    <a:lnTo>
                      <a:pt x="4882" y="4076"/>
                    </a:lnTo>
                    <a:lnTo>
                      <a:pt x="4883" y="4076"/>
                    </a:lnTo>
                    <a:lnTo>
                      <a:pt x="4883" y="4075"/>
                    </a:lnTo>
                    <a:lnTo>
                      <a:pt x="4885" y="4075"/>
                    </a:lnTo>
                    <a:lnTo>
                      <a:pt x="4885" y="4078"/>
                    </a:lnTo>
                    <a:lnTo>
                      <a:pt x="4883" y="4078"/>
                    </a:lnTo>
                    <a:lnTo>
                      <a:pt x="4883" y="4080"/>
                    </a:lnTo>
                    <a:lnTo>
                      <a:pt x="4882" y="4080"/>
                    </a:lnTo>
                    <a:lnTo>
                      <a:pt x="4882" y="4081"/>
                    </a:lnTo>
                    <a:lnTo>
                      <a:pt x="4880" y="4081"/>
                    </a:lnTo>
                    <a:close/>
                    <a:moveTo>
                      <a:pt x="4885" y="4075"/>
                    </a:moveTo>
                    <a:lnTo>
                      <a:pt x="4885" y="4073"/>
                    </a:lnTo>
                    <a:lnTo>
                      <a:pt x="4887" y="4073"/>
                    </a:lnTo>
                    <a:lnTo>
                      <a:pt x="4887" y="4075"/>
                    </a:lnTo>
                    <a:lnTo>
                      <a:pt x="4885" y="4075"/>
                    </a:lnTo>
                    <a:close/>
                    <a:moveTo>
                      <a:pt x="4887" y="4073"/>
                    </a:moveTo>
                    <a:lnTo>
                      <a:pt x="4887" y="4070"/>
                    </a:lnTo>
                    <a:lnTo>
                      <a:pt x="4888" y="4070"/>
                    </a:lnTo>
                    <a:lnTo>
                      <a:pt x="4888" y="4068"/>
                    </a:lnTo>
                    <a:lnTo>
                      <a:pt x="4890" y="4068"/>
                    </a:lnTo>
                    <a:lnTo>
                      <a:pt x="4890" y="4071"/>
                    </a:lnTo>
                    <a:lnTo>
                      <a:pt x="4888" y="4071"/>
                    </a:lnTo>
                    <a:lnTo>
                      <a:pt x="4888" y="4073"/>
                    </a:lnTo>
                    <a:lnTo>
                      <a:pt x="4887" y="4073"/>
                    </a:lnTo>
                    <a:close/>
                    <a:moveTo>
                      <a:pt x="4890" y="4068"/>
                    </a:moveTo>
                    <a:lnTo>
                      <a:pt x="4890" y="4065"/>
                    </a:lnTo>
                    <a:lnTo>
                      <a:pt x="4892" y="4065"/>
                    </a:lnTo>
                    <a:lnTo>
                      <a:pt x="4892" y="4063"/>
                    </a:lnTo>
                    <a:lnTo>
                      <a:pt x="4893" y="4063"/>
                    </a:lnTo>
                    <a:lnTo>
                      <a:pt x="4893" y="4061"/>
                    </a:lnTo>
                    <a:lnTo>
                      <a:pt x="4895" y="4061"/>
                    </a:lnTo>
                    <a:lnTo>
                      <a:pt x="4895" y="4065"/>
                    </a:lnTo>
                    <a:lnTo>
                      <a:pt x="4893" y="4065"/>
                    </a:lnTo>
                    <a:lnTo>
                      <a:pt x="4893" y="4066"/>
                    </a:lnTo>
                    <a:lnTo>
                      <a:pt x="4892" y="4066"/>
                    </a:lnTo>
                    <a:lnTo>
                      <a:pt x="4892" y="4068"/>
                    </a:lnTo>
                    <a:lnTo>
                      <a:pt x="4890" y="4068"/>
                    </a:lnTo>
                    <a:close/>
                    <a:moveTo>
                      <a:pt x="4895" y="4061"/>
                    </a:moveTo>
                    <a:lnTo>
                      <a:pt x="4895" y="4058"/>
                    </a:lnTo>
                    <a:lnTo>
                      <a:pt x="4897" y="4058"/>
                    </a:lnTo>
                    <a:lnTo>
                      <a:pt x="4897" y="4056"/>
                    </a:lnTo>
                    <a:lnTo>
                      <a:pt x="4898" y="4056"/>
                    </a:lnTo>
                    <a:lnTo>
                      <a:pt x="4898" y="4055"/>
                    </a:lnTo>
                    <a:lnTo>
                      <a:pt x="4900" y="4055"/>
                    </a:lnTo>
                    <a:lnTo>
                      <a:pt x="4900" y="4051"/>
                    </a:lnTo>
                    <a:lnTo>
                      <a:pt x="4902" y="4051"/>
                    </a:lnTo>
                    <a:lnTo>
                      <a:pt x="4902" y="4050"/>
                    </a:lnTo>
                    <a:lnTo>
                      <a:pt x="4903" y="4050"/>
                    </a:lnTo>
                    <a:lnTo>
                      <a:pt x="4903" y="4048"/>
                    </a:lnTo>
                    <a:lnTo>
                      <a:pt x="4905" y="4048"/>
                    </a:lnTo>
                    <a:lnTo>
                      <a:pt x="4905" y="4045"/>
                    </a:lnTo>
                    <a:lnTo>
                      <a:pt x="4907" y="4045"/>
                    </a:lnTo>
                    <a:lnTo>
                      <a:pt x="4907" y="4043"/>
                    </a:lnTo>
                    <a:lnTo>
                      <a:pt x="4908" y="4043"/>
                    </a:lnTo>
                    <a:lnTo>
                      <a:pt x="4908" y="4041"/>
                    </a:lnTo>
                    <a:lnTo>
                      <a:pt x="4910" y="4041"/>
                    </a:lnTo>
                    <a:lnTo>
                      <a:pt x="4910" y="4038"/>
                    </a:lnTo>
                    <a:lnTo>
                      <a:pt x="4912" y="4038"/>
                    </a:lnTo>
                    <a:lnTo>
                      <a:pt x="4912" y="4036"/>
                    </a:lnTo>
                    <a:lnTo>
                      <a:pt x="4913" y="4036"/>
                    </a:lnTo>
                    <a:lnTo>
                      <a:pt x="4913" y="4035"/>
                    </a:lnTo>
                    <a:lnTo>
                      <a:pt x="4915" y="4035"/>
                    </a:lnTo>
                    <a:lnTo>
                      <a:pt x="4915" y="4031"/>
                    </a:lnTo>
                    <a:lnTo>
                      <a:pt x="4917" y="4031"/>
                    </a:lnTo>
                    <a:lnTo>
                      <a:pt x="4917" y="4030"/>
                    </a:lnTo>
                    <a:lnTo>
                      <a:pt x="4918" y="4030"/>
                    </a:lnTo>
                    <a:lnTo>
                      <a:pt x="4918" y="4028"/>
                    </a:lnTo>
                    <a:lnTo>
                      <a:pt x="4920" y="4028"/>
                    </a:lnTo>
                    <a:lnTo>
                      <a:pt x="4920" y="4025"/>
                    </a:lnTo>
                    <a:lnTo>
                      <a:pt x="4922" y="4025"/>
                    </a:lnTo>
                    <a:lnTo>
                      <a:pt x="4922" y="4023"/>
                    </a:lnTo>
                    <a:lnTo>
                      <a:pt x="4923" y="4023"/>
                    </a:lnTo>
                    <a:lnTo>
                      <a:pt x="4923" y="4021"/>
                    </a:lnTo>
                    <a:lnTo>
                      <a:pt x="4925" y="4021"/>
                    </a:lnTo>
                    <a:lnTo>
                      <a:pt x="4925" y="4018"/>
                    </a:lnTo>
                    <a:lnTo>
                      <a:pt x="4927" y="4018"/>
                    </a:lnTo>
                    <a:lnTo>
                      <a:pt x="4927" y="4016"/>
                    </a:lnTo>
                    <a:lnTo>
                      <a:pt x="4928" y="4016"/>
                    </a:lnTo>
                    <a:lnTo>
                      <a:pt x="4928" y="4013"/>
                    </a:lnTo>
                    <a:lnTo>
                      <a:pt x="4930" y="4013"/>
                    </a:lnTo>
                    <a:lnTo>
                      <a:pt x="4930" y="4011"/>
                    </a:lnTo>
                    <a:lnTo>
                      <a:pt x="4932" y="4011"/>
                    </a:lnTo>
                    <a:lnTo>
                      <a:pt x="4932" y="4010"/>
                    </a:lnTo>
                    <a:lnTo>
                      <a:pt x="4933" y="4010"/>
                    </a:lnTo>
                    <a:lnTo>
                      <a:pt x="4933" y="4013"/>
                    </a:lnTo>
                    <a:lnTo>
                      <a:pt x="4932" y="4013"/>
                    </a:lnTo>
                    <a:lnTo>
                      <a:pt x="4932" y="4015"/>
                    </a:lnTo>
                    <a:lnTo>
                      <a:pt x="4930" y="4015"/>
                    </a:lnTo>
                    <a:lnTo>
                      <a:pt x="4930" y="4018"/>
                    </a:lnTo>
                    <a:lnTo>
                      <a:pt x="4928" y="4018"/>
                    </a:lnTo>
                    <a:lnTo>
                      <a:pt x="4928" y="4020"/>
                    </a:lnTo>
                    <a:lnTo>
                      <a:pt x="4927" y="4020"/>
                    </a:lnTo>
                    <a:lnTo>
                      <a:pt x="4927" y="4023"/>
                    </a:lnTo>
                    <a:lnTo>
                      <a:pt x="4925" y="4023"/>
                    </a:lnTo>
                    <a:lnTo>
                      <a:pt x="4925" y="4025"/>
                    </a:lnTo>
                    <a:lnTo>
                      <a:pt x="4923" y="4025"/>
                    </a:lnTo>
                    <a:lnTo>
                      <a:pt x="4923" y="4026"/>
                    </a:lnTo>
                    <a:lnTo>
                      <a:pt x="4922" y="4026"/>
                    </a:lnTo>
                    <a:lnTo>
                      <a:pt x="4922" y="4030"/>
                    </a:lnTo>
                    <a:lnTo>
                      <a:pt x="4920" y="4030"/>
                    </a:lnTo>
                    <a:lnTo>
                      <a:pt x="4920" y="4031"/>
                    </a:lnTo>
                    <a:lnTo>
                      <a:pt x="4918" y="4031"/>
                    </a:lnTo>
                    <a:lnTo>
                      <a:pt x="4918" y="4033"/>
                    </a:lnTo>
                    <a:lnTo>
                      <a:pt x="4917" y="4033"/>
                    </a:lnTo>
                    <a:lnTo>
                      <a:pt x="4917" y="4036"/>
                    </a:lnTo>
                    <a:lnTo>
                      <a:pt x="4915" y="4036"/>
                    </a:lnTo>
                    <a:lnTo>
                      <a:pt x="4915" y="4038"/>
                    </a:lnTo>
                    <a:lnTo>
                      <a:pt x="4913" y="4038"/>
                    </a:lnTo>
                    <a:lnTo>
                      <a:pt x="4913" y="4040"/>
                    </a:lnTo>
                    <a:lnTo>
                      <a:pt x="4912" y="4040"/>
                    </a:lnTo>
                    <a:lnTo>
                      <a:pt x="4912" y="4043"/>
                    </a:lnTo>
                    <a:lnTo>
                      <a:pt x="4910" y="4043"/>
                    </a:lnTo>
                    <a:lnTo>
                      <a:pt x="4910" y="4045"/>
                    </a:lnTo>
                    <a:lnTo>
                      <a:pt x="4908" y="4045"/>
                    </a:lnTo>
                    <a:lnTo>
                      <a:pt x="4908" y="4046"/>
                    </a:lnTo>
                    <a:lnTo>
                      <a:pt x="4907" y="4046"/>
                    </a:lnTo>
                    <a:lnTo>
                      <a:pt x="4907" y="4050"/>
                    </a:lnTo>
                    <a:lnTo>
                      <a:pt x="4905" y="4050"/>
                    </a:lnTo>
                    <a:lnTo>
                      <a:pt x="4905" y="4051"/>
                    </a:lnTo>
                    <a:lnTo>
                      <a:pt x="4903" y="4051"/>
                    </a:lnTo>
                    <a:lnTo>
                      <a:pt x="4903" y="4053"/>
                    </a:lnTo>
                    <a:lnTo>
                      <a:pt x="4902" y="4053"/>
                    </a:lnTo>
                    <a:lnTo>
                      <a:pt x="4902" y="4056"/>
                    </a:lnTo>
                    <a:lnTo>
                      <a:pt x="4900" y="4056"/>
                    </a:lnTo>
                    <a:lnTo>
                      <a:pt x="4900" y="4058"/>
                    </a:lnTo>
                    <a:lnTo>
                      <a:pt x="4898" y="4058"/>
                    </a:lnTo>
                    <a:lnTo>
                      <a:pt x="4898" y="4060"/>
                    </a:lnTo>
                    <a:lnTo>
                      <a:pt x="4897" y="4060"/>
                    </a:lnTo>
                    <a:lnTo>
                      <a:pt x="4897" y="4061"/>
                    </a:lnTo>
                    <a:lnTo>
                      <a:pt x="4895" y="4061"/>
                    </a:lnTo>
                    <a:close/>
                    <a:moveTo>
                      <a:pt x="4933" y="4010"/>
                    </a:moveTo>
                    <a:lnTo>
                      <a:pt x="4933" y="4006"/>
                    </a:lnTo>
                    <a:lnTo>
                      <a:pt x="4935" y="4006"/>
                    </a:lnTo>
                    <a:lnTo>
                      <a:pt x="4935" y="4005"/>
                    </a:lnTo>
                    <a:lnTo>
                      <a:pt x="4937" y="4005"/>
                    </a:lnTo>
                    <a:lnTo>
                      <a:pt x="4937" y="4008"/>
                    </a:lnTo>
                    <a:lnTo>
                      <a:pt x="4935" y="4008"/>
                    </a:lnTo>
                    <a:lnTo>
                      <a:pt x="4935" y="4010"/>
                    </a:lnTo>
                    <a:lnTo>
                      <a:pt x="4933" y="4010"/>
                    </a:lnTo>
                    <a:close/>
                    <a:moveTo>
                      <a:pt x="4937" y="4005"/>
                    </a:moveTo>
                    <a:lnTo>
                      <a:pt x="4937" y="4001"/>
                    </a:lnTo>
                    <a:lnTo>
                      <a:pt x="4938" y="4001"/>
                    </a:lnTo>
                    <a:lnTo>
                      <a:pt x="4938" y="4000"/>
                    </a:lnTo>
                    <a:lnTo>
                      <a:pt x="4940" y="4000"/>
                    </a:lnTo>
                    <a:lnTo>
                      <a:pt x="4940" y="3996"/>
                    </a:lnTo>
                    <a:lnTo>
                      <a:pt x="4942" y="3996"/>
                    </a:lnTo>
                    <a:lnTo>
                      <a:pt x="4942" y="3995"/>
                    </a:lnTo>
                    <a:lnTo>
                      <a:pt x="4943" y="3995"/>
                    </a:lnTo>
                    <a:lnTo>
                      <a:pt x="4943" y="3991"/>
                    </a:lnTo>
                    <a:lnTo>
                      <a:pt x="4945" y="3991"/>
                    </a:lnTo>
                    <a:lnTo>
                      <a:pt x="4945" y="3990"/>
                    </a:lnTo>
                    <a:lnTo>
                      <a:pt x="4947" y="3990"/>
                    </a:lnTo>
                    <a:lnTo>
                      <a:pt x="4947" y="3988"/>
                    </a:lnTo>
                    <a:lnTo>
                      <a:pt x="4948" y="3988"/>
                    </a:lnTo>
                    <a:lnTo>
                      <a:pt x="4948" y="3991"/>
                    </a:lnTo>
                    <a:lnTo>
                      <a:pt x="4947" y="3991"/>
                    </a:lnTo>
                    <a:lnTo>
                      <a:pt x="4947" y="3993"/>
                    </a:lnTo>
                    <a:lnTo>
                      <a:pt x="4945" y="3993"/>
                    </a:lnTo>
                    <a:lnTo>
                      <a:pt x="4945" y="3996"/>
                    </a:lnTo>
                    <a:lnTo>
                      <a:pt x="4943" y="3996"/>
                    </a:lnTo>
                    <a:lnTo>
                      <a:pt x="4943" y="3998"/>
                    </a:lnTo>
                    <a:lnTo>
                      <a:pt x="4942" y="3998"/>
                    </a:lnTo>
                    <a:lnTo>
                      <a:pt x="4942" y="4001"/>
                    </a:lnTo>
                    <a:lnTo>
                      <a:pt x="4940" y="4001"/>
                    </a:lnTo>
                    <a:lnTo>
                      <a:pt x="4940" y="4003"/>
                    </a:lnTo>
                    <a:lnTo>
                      <a:pt x="4938" y="4003"/>
                    </a:lnTo>
                    <a:lnTo>
                      <a:pt x="4938" y="4005"/>
                    </a:lnTo>
                    <a:lnTo>
                      <a:pt x="4937" y="4005"/>
                    </a:lnTo>
                    <a:close/>
                    <a:moveTo>
                      <a:pt x="4948" y="3988"/>
                    </a:moveTo>
                    <a:lnTo>
                      <a:pt x="4948" y="3985"/>
                    </a:lnTo>
                    <a:lnTo>
                      <a:pt x="4950" y="3985"/>
                    </a:lnTo>
                    <a:lnTo>
                      <a:pt x="4950" y="3983"/>
                    </a:lnTo>
                    <a:lnTo>
                      <a:pt x="4952" y="3983"/>
                    </a:lnTo>
                    <a:lnTo>
                      <a:pt x="4952" y="3986"/>
                    </a:lnTo>
                    <a:lnTo>
                      <a:pt x="4950" y="3986"/>
                    </a:lnTo>
                    <a:lnTo>
                      <a:pt x="4950" y="3988"/>
                    </a:lnTo>
                    <a:lnTo>
                      <a:pt x="4948" y="3988"/>
                    </a:lnTo>
                    <a:close/>
                    <a:moveTo>
                      <a:pt x="4952" y="3983"/>
                    </a:moveTo>
                    <a:lnTo>
                      <a:pt x="4952" y="3980"/>
                    </a:lnTo>
                    <a:lnTo>
                      <a:pt x="4953" y="3980"/>
                    </a:lnTo>
                    <a:lnTo>
                      <a:pt x="4953" y="3978"/>
                    </a:lnTo>
                    <a:lnTo>
                      <a:pt x="4955" y="3978"/>
                    </a:lnTo>
                    <a:lnTo>
                      <a:pt x="4955" y="3981"/>
                    </a:lnTo>
                    <a:lnTo>
                      <a:pt x="4953" y="3981"/>
                    </a:lnTo>
                    <a:lnTo>
                      <a:pt x="4953" y="3983"/>
                    </a:lnTo>
                    <a:lnTo>
                      <a:pt x="4952" y="3983"/>
                    </a:lnTo>
                    <a:close/>
                    <a:moveTo>
                      <a:pt x="4955" y="3978"/>
                    </a:moveTo>
                    <a:lnTo>
                      <a:pt x="4955" y="3975"/>
                    </a:lnTo>
                    <a:lnTo>
                      <a:pt x="4957" y="3975"/>
                    </a:lnTo>
                    <a:lnTo>
                      <a:pt x="4957" y="3973"/>
                    </a:lnTo>
                    <a:lnTo>
                      <a:pt x="4958" y="3973"/>
                    </a:lnTo>
                    <a:lnTo>
                      <a:pt x="4958" y="3971"/>
                    </a:lnTo>
                    <a:lnTo>
                      <a:pt x="4960" y="3971"/>
                    </a:lnTo>
                    <a:lnTo>
                      <a:pt x="4960" y="3975"/>
                    </a:lnTo>
                    <a:lnTo>
                      <a:pt x="4958" y="3975"/>
                    </a:lnTo>
                    <a:lnTo>
                      <a:pt x="4958" y="3976"/>
                    </a:lnTo>
                    <a:lnTo>
                      <a:pt x="4957" y="3976"/>
                    </a:lnTo>
                    <a:lnTo>
                      <a:pt x="4957" y="3978"/>
                    </a:lnTo>
                    <a:lnTo>
                      <a:pt x="4955" y="3978"/>
                    </a:lnTo>
                    <a:close/>
                    <a:moveTo>
                      <a:pt x="4960" y="3971"/>
                    </a:moveTo>
                    <a:lnTo>
                      <a:pt x="4960" y="3968"/>
                    </a:lnTo>
                    <a:lnTo>
                      <a:pt x="4962" y="3968"/>
                    </a:lnTo>
                    <a:lnTo>
                      <a:pt x="4962" y="3966"/>
                    </a:lnTo>
                    <a:lnTo>
                      <a:pt x="4963" y="3966"/>
                    </a:lnTo>
                    <a:lnTo>
                      <a:pt x="4963" y="3970"/>
                    </a:lnTo>
                    <a:lnTo>
                      <a:pt x="4962" y="3970"/>
                    </a:lnTo>
                    <a:lnTo>
                      <a:pt x="4962" y="3971"/>
                    </a:lnTo>
                    <a:lnTo>
                      <a:pt x="4960" y="3971"/>
                    </a:lnTo>
                    <a:close/>
                    <a:moveTo>
                      <a:pt x="4963" y="3966"/>
                    </a:moveTo>
                    <a:lnTo>
                      <a:pt x="4963" y="3963"/>
                    </a:lnTo>
                    <a:lnTo>
                      <a:pt x="4965" y="3963"/>
                    </a:lnTo>
                    <a:lnTo>
                      <a:pt x="4965" y="3961"/>
                    </a:lnTo>
                    <a:lnTo>
                      <a:pt x="4967" y="3961"/>
                    </a:lnTo>
                    <a:lnTo>
                      <a:pt x="4967" y="3965"/>
                    </a:lnTo>
                    <a:lnTo>
                      <a:pt x="4965" y="3965"/>
                    </a:lnTo>
                    <a:lnTo>
                      <a:pt x="4965" y="3966"/>
                    </a:lnTo>
                    <a:lnTo>
                      <a:pt x="4963" y="3966"/>
                    </a:lnTo>
                    <a:close/>
                    <a:moveTo>
                      <a:pt x="4967" y="3961"/>
                    </a:moveTo>
                    <a:lnTo>
                      <a:pt x="4967" y="3958"/>
                    </a:lnTo>
                    <a:lnTo>
                      <a:pt x="4968" y="3958"/>
                    </a:lnTo>
                    <a:lnTo>
                      <a:pt x="4968" y="3956"/>
                    </a:lnTo>
                    <a:lnTo>
                      <a:pt x="4970" y="3956"/>
                    </a:lnTo>
                    <a:lnTo>
                      <a:pt x="4970" y="3960"/>
                    </a:lnTo>
                    <a:lnTo>
                      <a:pt x="4968" y="3960"/>
                    </a:lnTo>
                    <a:lnTo>
                      <a:pt x="4968" y="3961"/>
                    </a:lnTo>
                    <a:lnTo>
                      <a:pt x="4967" y="3961"/>
                    </a:lnTo>
                    <a:close/>
                    <a:moveTo>
                      <a:pt x="4970" y="3956"/>
                    </a:moveTo>
                    <a:lnTo>
                      <a:pt x="4970" y="3953"/>
                    </a:lnTo>
                    <a:lnTo>
                      <a:pt x="4972" y="3953"/>
                    </a:lnTo>
                    <a:lnTo>
                      <a:pt x="4972" y="3951"/>
                    </a:lnTo>
                    <a:lnTo>
                      <a:pt x="4973" y="3951"/>
                    </a:lnTo>
                    <a:lnTo>
                      <a:pt x="4973" y="3948"/>
                    </a:lnTo>
                    <a:lnTo>
                      <a:pt x="4975" y="3948"/>
                    </a:lnTo>
                    <a:lnTo>
                      <a:pt x="4975" y="3945"/>
                    </a:lnTo>
                    <a:lnTo>
                      <a:pt x="4977" y="3945"/>
                    </a:lnTo>
                    <a:lnTo>
                      <a:pt x="4977" y="3943"/>
                    </a:lnTo>
                    <a:lnTo>
                      <a:pt x="4978" y="3943"/>
                    </a:lnTo>
                    <a:lnTo>
                      <a:pt x="4978" y="3940"/>
                    </a:lnTo>
                    <a:lnTo>
                      <a:pt x="4980" y="3940"/>
                    </a:lnTo>
                    <a:lnTo>
                      <a:pt x="4980" y="3938"/>
                    </a:lnTo>
                    <a:lnTo>
                      <a:pt x="4982" y="3938"/>
                    </a:lnTo>
                    <a:lnTo>
                      <a:pt x="4982" y="3935"/>
                    </a:lnTo>
                    <a:lnTo>
                      <a:pt x="4983" y="3935"/>
                    </a:lnTo>
                    <a:lnTo>
                      <a:pt x="4983" y="3933"/>
                    </a:lnTo>
                    <a:lnTo>
                      <a:pt x="4985" y="3933"/>
                    </a:lnTo>
                    <a:lnTo>
                      <a:pt x="4985" y="3930"/>
                    </a:lnTo>
                    <a:lnTo>
                      <a:pt x="4987" y="3930"/>
                    </a:lnTo>
                    <a:lnTo>
                      <a:pt x="4987" y="3928"/>
                    </a:lnTo>
                    <a:lnTo>
                      <a:pt x="4988" y="3928"/>
                    </a:lnTo>
                    <a:lnTo>
                      <a:pt x="4988" y="3925"/>
                    </a:lnTo>
                    <a:lnTo>
                      <a:pt x="4990" y="3925"/>
                    </a:lnTo>
                    <a:lnTo>
                      <a:pt x="4990" y="3923"/>
                    </a:lnTo>
                    <a:lnTo>
                      <a:pt x="4992" y="3923"/>
                    </a:lnTo>
                    <a:lnTo>
                      <a:pt x="4992" y="3926"/>
                    </a:lnTo>
                    <a:lnTo>
                      <a:pt x="4990" y="3926"/>
                    </a:lnTo>
                    <a:lnTo>
                      <a:pt x="4990" y="3930"/>
                    </a:lnTo>
                    <a:lnTo>
                      <a:pt x="4988" y="3930"/>
                    </a:lnTo>
                    <a:lnTo>
                      <a:pt x="4988" y="3931"/>
                    </a:lnTo>
                    <a:lnTo>
                      <a:pt x="4987" y="3931"/>
                    </a:lnTo>
                    <a:lnTo>
                      <a:pt x="4987" y="3935"/>
                    </a:lnTo>
                    <a:lnTo>
                      <a:pt x="4985" y="3935"/>
                    </a:lnTo>
                    <a:lnTo>
                      <a:pt x="4985" y="3936"/>
                    </a:lnTo>
                    <a:lnTo>
                      <a:pt x="4983" y="3936"/>
                    </a:lnTo>
                    <a:lnTo>
                      <a:pt x="4983" y="3940"/>
                    </a:lnTo>
                    <a:lnTo>
                      <a:pt x="4982" y="3940"/>
                    </a:lnTo>
                    <a:lnTo>
                      <a:pt x="4982" y="3941"/>
                    </a:lnTo>
                    <a:lnTo>
                      <a:pt x="4980" y="3941"/>
                    </a:lnTo>
                    <a:lnTo>
                      <a:pt x="4980" y="3945"/>
                    </a:lnTo>
                    <a:lnTo>
                      <a:pt x="4978" y="3945"/>
                    </a:lnTo>
                    <a:lnTo>
                      <a:pt x="4978" y="3948"/>
                    </a:lnTo>
                    <a:lnTo>
                      <a:pt x="4977" y="3948"/>
                    </a:lnTo>
                    <a:lnTo>
                      <a:pt x="4977" y="3950"/>
                    </a:lnTo>
                    <a:lnTo>
                      <a:pt x="4975" y="3950"/>
                    </a:lnTo>
                    <a:lnTo>
                      <a:pt x="4975" y="3953"/>
                    </a:lnTo>
                    <a:lnTo>
                      <a:pt x="4973" y="3953"/>
                    </a:lnTo>
                    <a:lnTo>
                      <a:pt x="4973" y="3955"/>
                    </a:lnTo>
                    <a:lnTo>
                      <a:pt x="4972" y="3955"/>
                    </a:lnTo>
                    <a:lnTo>
                      <a:pt x="4972" y="3956"/>
                    </a:lnTo>
                    <a:lnTo>
                      <a:pt x="4970" y="3956"/>
                    </a:lnTo>
                    <a:close/>
                    <a:moveTo>
                      <a:pt x="4992" y="3923"/>
                    </a:moveTo>
                    <a:lnTo>
                      <a:pt x="4992" y="3920"/>
                    </a:lnTo>
                    <a:lnTo>
                      <a:pt x="4993" y="3920"/>
                    </a:lnTo>
                    <a:lnTo>
                      <a:pt x="4993" y="3918"/>
                    </a:lnTo>
                    <a:lnTo>
                      <a:pt x="4995" y="3918"/>
                    </a:lnTo>
                    <a:lnTo>
                      <a:pt x="4995" y="3921"/>
                    </a:lnTo>
                    <a:lnTo>
                      <a:pt x="4993" y="3921"/>
                    </a:lnTo>
                    <a:lnTo>
                      <a:pt x="4993" y="3923"/>
                    </a:lnTo>
                    <a:lnTo>
                      <a:pt x="4992" y="3923"/>
                    </a:lnTo>
                    <a:close/>
                    <a:moveTo>
                      <a:pt x="4995" y="3918"/>
                    </a:moveTo>
                    <a:lnTo>
                      <a:pt x="4995" y="3915"/>
                    </a:lnTo>
                    <a:lnTo>
                      <a:pt x="4997" y="3915"/>
                    </a:lnTo>
                    <a:lnTo>
                      <a:pt x="4997" y="3913"/>
                    </a:lnTo>
                    <a:lnTo>
                      <a:pt x="4998" y="3913"/>
                    </a:lnTo>
                    <a:lnTo>
                      <a:pt x="4998" y="3916"/>
                    </a:lnTo>
                    <a:lnTo>
                      <a:pt x="4997" y="3916"/>
                    </a:lnTo>
                    <a:lnTo>
                      <a:pt x="4997" y="3918"/>
                    </a:lnTo>
                    <a:lnTo>
                      <a:pt x="4995" y="3918"/>
                    </a:lnTo>
                    <a:close/>
                    <a:moveTo>
                      <a:pt x="4998" y="3913"/>
                    </a:moveTo>
                    <a:lnTo>
                      <a:pt x="4998" y="3910"/>
                    </a:lnTo>
                    <a:lnTo>
                      <a:pt x="5000" y="3910"/>
                    </a:lnTo>
                    <a:lnTo>
                      <a:pt x="5000" y="3913"/>
                    </a:lnTo>
                    <a:lnTo>
                      <a:pt x="4998" y="3913"/>
                    </a:lnTo>
                    <a:close/>
                    <a:moveTo>
                      <a:pt x="5000" y="3910"/>
                    </a:moveTo>
                    <a:lnTo>
                      <a:pt x="5000" y="3906"/>
                    </a:lnTo>
                    <a:lnTo>
                      <a:pt x="5002" y="3906"/>
                    </a:lnTo>
                    <a:lnTo>
                      <a:pt x="5002" y="3905"/>
                    </a:lnTo>
                    <a:lnTo>
                      <a:pt x="5003" y="3905"/>
                    </a:lnTo>
                    <a:lnTo>
                      <a:pt x="5003" y="3908"/>
                    </a:lnTo>
                    <a:lnTo>
                      <a:pt x="5002" y="3908"/>
                    </a:lnTo>
                    <a:lnTo>
                      <a:pt x="5002" y="3910"/>
                    </a:lnTo>
                    <a:lnTo>
                      <a:pt x="5000" y="3910"/>
                    </a:lnTo>
                    <a:close/>
                    <a:moveTo>
                      <a:pt x="5003" y="3905"/>
                    </a:moveTo>
                    <a:lnTo>
                      <a:pt x="5003" y="3901"/>
                    </a:lnTo>
                    <a:lnTo>
                      <a:pt x="5005" y="3901"/>
                    </a:lnTo>
                    <a:lnTo>
                      <a:pt x="5005" y="3898"/>
                    </a:lnTo>
                    <a:lnTo>
                      <a:pt x="5007" y="3898"/>
                    </a:lnTo>
                    <a:lnTo>
                      <a:pt x="5007" y="3896"/>
                    </a:lnTo>
                    <a:lnTo>
                      <a:pt x="5008" y="3896"/>
                    </a:lnTo>
                    <a:lnTo>
                      <a:pt x="5008" y="3900"/>
                    </a:lnTo>
                    <a:lnTo>
                      <a:pt x="5007" y="3900"/>
                    </a:lnTo>
                    <a:lnTo>
                      <a:pt x="5007" y="3903"/>
                    </a:lnTo>
                    <a:lnTo>
                      <a:pt x="5005" y="3903"/>
                    </a:lnTo>
                    <a:lnTo>
                      <a:pt x="5005" y="3905"/>
                    </a:lnTo>
                    <a:lnTo>
                      <a:pt x="5003" y="3905"/>
                    </a:lnTo>
                    <a:close/>
                    <a:moveTo>
                      <a:pt x="5008" y="3896"/>
                    </a:moveTo>
                    <a:lnTo>
                      <a:pt x="5008" y="3893"/>
                    </a:lnTo>
                    <a:lnTo>
                      <a:pt x="5010" y="3893"/>
                    </a:lnTo>
                    <a:lnTo>
                      <a:pt x="5010" y="3890"/>
                    </a:lnTo>
                    <a:lnTo>
                      <a:pt x="5012" y="3890"/>
                    </a:lnTo>
                    <a:lnTo>
                      <a:pt x="5012" y="3888"/>
                    </a:lnTo>
                    <a:lnTo>
                      <a:pt x="5013" y="3888"/>
                    </a:lnTo>
                    <a:lnTo>
                      <a:pt x="5013" y="3885"/>
                    </a:lnTo>
                    <a:lnTo>
                      <a:pt x="5015" y="3885"/>
                    </a:lnTo>
                    <a:lnTo>
                      <a:pt x="5015" y="3883"/>
                    </a:lnTo>
                    <a:lnTo>
                      <a:pt x="5017" y="3883"/>
                    </a:lnTo>
                    <a:lnTo>
                      <a:pt x="5017" y="3886"/>
                    </a:lnTo>
                    <a:lnTo>
                      <a:pt x="5015" y="3886"/>
                    </a:lnTo>
                    <a:lnTo>
                      <a:pt x="5015" y="3890"/>
                    </a:lnTo>
                    <a:lnTo>
                      <a:pt x="5013" y="3890"/>
                    </a:lnTo>
                    <a:lnTo>
                      <a:pt x="5013" y="3891"/>
                    </a:lnTo>
                    <a:lnTo>
                      <a:pt x="5012" y="3891"/>
                    </a:lnTo>
                    <a:lnTo>
                      <a:pt x="5012" y="3895"/>
                    </a:lnTo>
                    <a:lnTo>
                      <a:pt x="5010" y="3895"/>
                    </a:lnTo>
                    <a:lnTo>
                      <a:pt x="5010" y="3896"/>
                    </a:lnTo>
                    <a:lnTo>
                      <a:pt x="5008" y="3896"/>
                    </a:lnTo>
                    <a:close/>
                    <a:moveTo>
                      <a:pt x="5017" y="3883"/>
                    </a:moveTo>
                    <a:lnTo>
                      <a:pt x="5017" y="3880"/>
                    </a:lnTo>
                    <a:lnTo>
                      <a:pt x="5018" y="3880"/>
                    </a:lnTo>
                    <a:lnTo>
                      <a:pt x="5018" y="3876"/>
                    </a:lnTo>
                    <a:lnTo>
                      <a:pt x="5020" y="3876"/>
                    </a:lnTo>
                    <a:lnTo>
                      <a:pt x="5020" y="3875"/>
                    </a:lnTo>
                    <a:lnTo>
                      <a:pt x="5022" y="3875"/>
                    </a:lnTo>
                    <a:lnTo>
                      <a:pt x="5022" y="3871"/>
                    </a:lnTo>
                    <a:lnTo>
                      <a:pt x="5023" y="3871"/>
                    </a:lnTo>
                    <a:lnTo>
                      <a:pt x="5023" y="3868"/>
                    </a:lnTo>
                    <a:lnTo>
                      <a:pt x="5025" y="3868"/>
                    </a:lnTo>
                    <a:lnTo>
                      <a:pt x="5025" y="3866"/>
                    </a:lnTo>
                    <a:lnTo>
                      <a:pt x="5027" y="3866"/>
                    </a:lnTo>
                    <a:lnTo>
                      <a:pt x="5027" y="3863"/>
                    </a:lnTo>
                    <a:lnTo>
                      <a:pt x="5028" y="3863"/>
                    </a:lnTo>
                    <a:lnTo>
                      <a:pt x="5028" y="3860"/>
                    </a:lnTo>
                    <a:lnTo>
                      <a:pt x="5030" y="3860"/>
                    </a:lnTo>
                    <a:lnTo>
                      <a:pt x="5030" y="3858"/>
                    </a:lnTo>
                    <a:lnTo>
                      <a:pt x="5032" y="3858"/>
                    </a:lnTo>
                    <a:lnTo>
                      <a:pt x="5032" y="3855"/>
                    </a:lnTo>
                    <a:lnTo>
                      <a:pt x="5033" y="3855"/>
                    </a:lnTo>
                    <a:lnTo>
                      <a:pt x="5033" y="3851"/>
                    </a:lnTo>
                    <a:lnTo>
                      <a:pt x="5035" y="3851"/>
                    </a:lnTo>
                    <a:lnTo>
                      <a:pt x="5035" y="3850"/>
                    </a:lnTo>
                    <a:lnTo>
                      <a:pt x="5037" y="3850"/>
                    </a:lnTo>
                    <a:lnTo>
                      <a:pt x="5037" y="3846"/>
                    </a:lnTo>
                    <a:lnTo>
                      <a:pt x="5038" y="3846"/>
                    </a:lnTo>
                    <a:lnTo>
                      <a:pt x="5038" y="3843"/>
                    </a:lnTo>
                    <a:lnTo>
                      <a:pt x="5040" y="3843"/>
                    </a:lnTo>
                    <a:lnTo>
                      <a:pt x="5040" y="3840"/>
                    </a:lnTo>
                    <a:lnTo>
                      <a:pt x="5042" y="3840"/>
                    </a:lnTo>
                    <a:lnTo>
                      <a:pt x="5042" y="3838"/>
                    </a:lnTo>
                    <a:lnTo>
                      <a:pt x="5043" y="3838"/>
                    </a:lnTo>
                    <a:lnTo>
                      <a:pt x="5043" y="3841"/>
                    </a:lnTo>
                    <a:lnTo>
                      <a:pt x="5042" y="3841"/>
                    </a:lnTo>
                    <a:lnTo>
                      <a:pt x="5042" y="3845"/>
                    </a:lnTo>
                    <a:lnTo>
                      <a:pt x="5040" y="3845"/>
                    </a:lnTo>
                    <a:lnTo>
                      <a:pt x="5040" y="3848"/>
                    </a:lnTo>
                    <a:lnTo>
                      <a:pt x="5038" y="3848"/>
                    </a:lnTo>
                    <a:lnTo>
                      <a:pt x="5038" y="3851"/>
                    </a:lnTo>
                    <a:lnTo>
                      <a:pt x="5037" y="3851"/>
                    </a:lnTo>
                    <a:lnTo>
                      <a:pt x="5037" y="3853"/>
                    </a:lnTo>
                    <a:lnTo>
                      <a:pt x="5035" y="3853"/>
                    </a:lnTo>
                    <a:lnTo>
                      <a:pt x="5035" y="3856"/>
                    </a:lnTo>
                    <a:lnTo>
                      <a:pt x="5033" y="3856"/>
                    </a:lnTo>
                    <a:lnTo>
                      <a:pt x="5033" y="3860"/>
                    </a:lnTo>
                    <a:lnTo>
                      <a:pt x="5032" y="3860"/>
                    </a:lnTo>
                    <a:lnTo>
                      <a:pt x="5032" y="3863"/>
                    </a:lnTo>
                    <a:lnTo>
                      <a:pt x="5030" y="3863"/>
                    </a:lnTo>
                    <a:lnTo>
                      <a:pt x="5030" y="3865"/>
                    </a:lnTo>
                    <a:lnTo>
                      <a:pt x="5028" y="3865"/>
                    </a:lnTo>
                    <a:lnTo>
                      <a:pt x="5028" y="3868"/>
                    </a:lnTo>
                    <a:lnTo>
                      <a:pt x="5027" y="3868"/>
                    </a:lnTo>
                    <a:lnTo>
                      <a:pt x="5027" y="3870"/>
                    </a:lnTo>
                    <a:lnTo>
                      <a:pt x="5025" y="3870"/>
                    </a:lnTo>
                    <a:lnTo>
                      <a:pt x="5025" y="3873"/>
                    </a:lnTo>
                    <a:lnTo>
                      <a:pt x="5023" y="3873"/>
                    </a:lnTo>
                    <a:lnTo>
                      <a:pt x="5023" y="3876"/>
                    </a:lnTo>
                    <a:lnTo>
                      <a:pt x="5022" y="3876"/>
                    </a:lnTo>
                    <a:lnTo>
                      <a:pt x="5022" y="3878"/>
                    </a:lnTo>
                    <a:lnTo>
                      <a:pt x="5020" y="3878"/>
                    </a:lnTo>
                    <a:lnTo>
                      <a:pt x="5020" y="3881"/>
                    </a:lnTo>
                    <a:lnTo>
                      <a:pt x="5018" y="3881"/>
                    </a:lnTo>
                    <a:lnTo>
                      <a:pt x="5018" y="3883"/>
                    </a:lnTo>
                    <a:lnTo>
                      <a:pt x="5017" y="3883"/>
                    </a:lnTo>
                    <a:close/>
                    <a:moveTo>
                      <a:pt x="5043" y="3838"/>
                    </a:moveTo>
                    <a:lnTo>
                      <a:pt x="5043" y="3835"/>
                    </a:lnTo>
                    <a:lnTo>
                      <a:pt x="5045" y="3835"/>
                    </a:lnTo>
                    <a:lnTo>
                      <a:pt x="5045" y="3831"/>
                    </a:lnTo>
                    <a:lnTo>
                      <a:pt x="5047" y="3831"/>
                    </a:lnTo>
                    <a:lnTo>
                      <a:pt x="5047" y="3828"/>
                    </a:lnTo>
                    <a:lnTo>
                      <a:pt x="5048" y="3828"/>
                    </a:lnTo>
                    <a:lnTo>
                      <a:pt x="5048" y="3826"/>
                    </a:lnTo>
                    <a:lnTo>
                      <a:pt x="5050" y="3826"/>
                    </a:lnTo>
                    <a:lnTo>
                      <a:pt x="5050" y="3830"/>
                    </a:lnTo>
                    <a:lnTo>
                      <a:pt x="5048" y="3830"/>
                    </a:lnTo>
                    <a:lnTo>
                      <a:pt x="5048" y="3833"/>
                    </a:lnTo>
                    <a:lnTo>
                      <a:pt x="5047" y="3833"/>
                    </a:lnTo>
                    <a:lnTo>
                      <a:pt x="5047" y="3836"/>
                    </a:lnTo>
                    <a:lnTo>
                      <a:pt x="5045" y="3836"/>
                    </a:lnTo>
                    <a:lnTo>
                      <a:pt x="5045" y="3838"/>
                    </a:lnTo>
                    <a:lnTo>
                      <a:pt x="5043" y="3838"/>
                    </a:lnTo>
                    <a:close/>
                    <a:moveTo>
                      <a:pt x="5050" y="3826"/>
                    </a:moveTo>
                    <a:lnTo>
                      <a:pt x="5050" y="3823"/>
                    </a:lnTo>
                    <a:lnTo>
                      <a:pt x="5052" y="3823"/>
                    </a:lnTo>
                    <a:lnTo>
                      <a:pt x="5052" y="3826"/>
                    </a:lnTo>
                    <a:lnTo>
                      <a:pt x="5050" y="3826"/>
                    </a:lnTo>
                    <a:close/>
                    <a:moveTo>
                      <a:pt x="5052" y="3823"/>
                    </a:moveTo>
                    <a:lnTo>
                      <a:pt x="5052" y="3820"/>
                    </a:lnTo>
                    <a:lnTo>
                      <a:pt x="5053" y="3820"/>
                    </a:lnTo>
                    <a:lnTo>
                      <a:pt x="5053" y="3816"/>
                    </a:lnTo>
                    <a:lnTo>
                      <a:pt x="5055" y="3816"/>
                    </a:lnTo>
                    <a:lnTo>
                      <a:pt x="5055" y="3815"/>
                    </a:lnTo>
                    <a:lnTo>
                      <a:pt x="5057" y="3815"/>
                    </a:lnTo>
                    <a:lnTo>
                      <a:pt x="5057" y="3818"/>
                    </a:lnTo>
                    <a:lnTo>
                      <a:pt x="5055" y="3818"/>
                    </a:lnTo>
                    <a:lnTo>
                      <a:pt x="5055" y="3821"/>
                    </a:lnTo>
                    <a:lnTo>
                      <a:pt x="5053" y="3821"/>
                    </a:lnTo>
                    <a:lnTo>
                      <a:pt x="5053" y="3823"/>
                    </a:lnTo>
                    <a:lnTo>
                      <a:pt x="5052" y="3823"/>
                    </a:lnTo>
                    <a:close/>
                    <a:moveTo>
                      <a:pt x="5057" y="3815"/>
                    </a:moveTo>
                    <a:lnTo>
                      <a:pt x="5057" y="3811"/>
                    </a:lnTo>
                    <a:lnTo>
                      <a:pt x="5058" y="3811"/>
                    </a:lnTo>
                    <a:lnTo>
                      <a:pt x="5058" y="3815"/>
                    </a:lnTo>
                    <a:lnTo>
                      <a:pt x="5057" y="3815"/>
                    </a:lnTo>
                    <a:close/>
                    <a:moveTo>
                      <a:pt x="5058" y="3811"/>
                    </a:moveTo>
                    <a:lnTo>
                      <a:pt x="5058" y="3808"/>
                    </a:lnTo>
                    <a:lnTo>
                      <a:pt x="5060" y="3808"/>
                    </a:lnTo>
                    <a:lnTo>
                      <a:pt x="5060" y="3805"/>
                    </a:lnTo>
                    <a:lnTo>
                      <a:pt x="5062" y="3805"/>
                    </a:lnTo>
                    <a:lnTo>
                      <a:pt x="5062" y="3803"/>
                    </a:lnTo>
                    <a:lnTo>
                      <a:pt x="5063" y="3803"/>
                    </a:lnTo>
                    <a:lnTo>
                      <a:pt x="5063" y="3806"/>
                    </a:lnTo>
                    <a:lnTo>
                      <a:pt x="5062" y="3806"/>
                    </a:lnTo>
                    <a:lnTo>
                      <a:pt x="5062" y="3810"/>
                    </a:lnTo>
                    <a:lnTo>
                      <a:pt x="5060" y="3810"/>
                    </a:lnTo>
                    <a:lnTo>
                      <a:pt x="5060" y="3811"/>
                    </a:lnTo>
                    <a:lnTo>
                      <a:pt x="5058" y="3811"/>
                    </a:lnTo>
                    <a:close/>
                    <a:moveTo>
                      <a:pt x="5063" y="3803"/>
                    </a:moveTo>
                    <a:lnTo>
                      <a:pt x="5063" y="3800"/>
                    </a:lnTo>
                    <a:lnTo>
                      <a:pt x="5065" y="3800"/>
                    </a:lnTo>
                    <a:lnTo>
                      <a:pt x="5065" y="3803"/>
                    </a:lnTo>
                    <a:lnTo>
                      <a:pt x="5063" y="3803"/>
                    </a:lnTo>
                    <a:close/>
                    <a:moveTo>
                      <a:pt x="5065" y="3800"/>
                    </a:moveTo>
                    <a:lnTo>
                      <a:pt x="5065" y="3796"/>
                    </a:lnTo>
                    <a:lnTo>
                      <a:pt x="5067" y="3796"/>
                    </a:lnTo>
                    <a:lnTo>
                      <a:pt x="5067" y="3800"/>
                    </a:lnTo>
                    <a:lnTo>
                      <a:pt x="5065" y="3800"/>
                    </a:lnTo>
                    <a:close/>
                    <a:moveTo>
                      <a:pt x="5067" y="3796"/>
                    </a:moveTo>
                    <a:lnTo>
                      <a:pt x="5067" y="3793"/>
                    </a:lnTo>
                    <a:lnTo>
                      <a:pt x="5068" y="3793"/>
                    </a:lnTo>
                    <a:lnTo>
                      <a:pt x="5068" y="3790"/>
                    </a:lnTo>
                    <a:lnTo>
                      <a:pt x="5070" y="3790"/>
                    </a:lnTo>
                    <a:lnTo>
                      <a:pt x="5070" y="3786"/>
                    </a:lnTo>
                    <a:lnTo>
                      <a:pt x="5072" y="3786"/>
                    </a:lnTo>
                    <a:lnTo>
                      <a:pt x="5072" y="3783"/>
                    </a:lnTo>
                    <a:lnTo>
                      <a:pt x="5073" y="3783"/>
                    </a:lnTo>
                    <a:lnTo>
                      <a:pt x="5073" y="3781"/>
                    </a:lnTo>
                    <a:lnTo>
                      <a:pt x="5075" y="3781"/>
                    </a:lnTo>
                    <a:lnTo>
                      <a:pt x="5075" y="3778"/>
                    </a:lnTo>
                    <a:lnTo>
                      <a:pt x="5077" y="3778"/>
                    </a:lnTo>
                    <a:lnTo>
                      <a:pt x="5077" y="3775"/>
                    </a:lnTo>
                    <a:lnTo>
                      <a:pt x="5078" y="3775"/>
                    </a:lnTo>
                    <a:lnTo>
                      <a:pt x="5078" y="3771"/>
                    </a:lnTo>
                    <a:lnTo>
                      <a:pt x="5080" y="3771"/>
                    </a:lnTo>
                    <a:lnTo>
                      <a:pt x="5080" y="3768"/>
                    </a:lnTo>
                    <a:lnTo>
                      <a:pt x="5082" y="3768"/>
                    </a:lnTo>
                    <a:lnTo>
                      <a:pt x="5082" y="3765"/>
                    </a:lnTo>
                    <a:lnTo>
                      <a:pt x="5083" y="3765"/>
                    </a:lnTo>
                    <a:lnTo>
                      <a:pt x="5083" y="3761"/>
                    </a:lnTo>
                    <a:lnTo>
                      <a:pt x="5085" y="3761"/>
                    </a:lnTo>
                    <a:lnTo>
                      <a:pt x="5085" y="3758"/>
                    </a:lnTo>
                    <a:lnTo>
                      <a:pt x="5087" y="3758"/>
                    </a:lnTo>
                    <a:lnTo>
                      <a:pt x="5087" y="3755"/>
                    </a:lnTo>
                    <a:lnTo>
                      <a:pt x="5088" y="3755"/>
                    </a:lnTo>
                    <a:lnTo>
                      <a:pt x="5088" y="3751"/>
                    </a:lnTo>
                    <a:lnTo>
                      <a:pt x="5090" y="3751"/>
                    </a:lnTo>
                    <a:lnTo>
                      <a:pt x="5090" y="3750"/>
                    </a:lnTo>
                    <a:lnTo>
                      <a:pt x="5092" y="3750"/>
                    </a:lnTo>
                    <a:lnTo>
                      <a:pt x="5092" y="3753"/>
                    </a:lnTo>
                    <a:lnTo>
                      <a:pt x="5090" y="3753"/>
                    </a:lnTo>
                    <a:lnTo>
                      <a:pt x="5090" y="3756"/>
                    </a:lnTo>
                    <a:lnTo>
                      <a:pt x="5088" y="3756"/>
                    </a:lnTo>
                    <a:lnTo>
                      <a:pt x="5088" y="3760"/>
                    </a:lnTo>
                    <a:lnTo>
                      <a:pt x="5087" y="3760"/>
                    </a:lnTo>
                    <a:lnTo>
                      <a:pt x="5087" y="3763"/>
                    </a:lnTo>
                    <a:lnTo>
                      <a:pt x="5085" y="3763"/>
                    </a:lnTo>
                    <a:lnTo>
                      <a:pt x="5085" y="3766"/>
                    </a:lnTo>
                    <a:lnTo>
                      <a:pt x="5083" y="3766"/>
                    </a:lnTo>
                    <a:lnTo>
                      <a:pt x="5083" y="3770"/>
                    </a:lnTo>
                    <a:lnTo>
                      <a:pt x="5082" y="3770"/>
                    </a:lnTo>
                    <a:lnTo>
                      <a:pt x="5082" y="3773"/>
                    </a:lnTo>
                    <a:lnTo>
                      <a:pt x="5080" y="3773"/>
                    </a:lnTo>
                    <a:lnTo>
                      <a:pt x="5080" y="3776"/>
                    </a:lnTo>
                    <a:lnTo>
                      <a:pt x="5078" y="3776"/>
                    </a:lnTo>
                    <a:lnTo>
                      <a:pt x="5078" y="3780"/>
                    </a:lnTo>
                    <a:lnTo>
                      <a:pt x="5077" y="3780"/>
                    </a:lnTo>
                    <a:lnTo>
                      <a:pt x="5077" y="3783"/>
                    </a:lnTo>
                    <a:lnTo>
                      <a:pt x="5075" y="3783"/>
                    </a:lnTo>
                    <a:lnTo>
                      <a:pt x="5075" y="3785"/>
                    </a:lnTo>
                    <a:lnTo>
                      <a:pt x="5073" y="3785"/>
                    </a:lnTo>
                    <a:lnTo>
                      <a:pt x="5073" y="3788"/>
                    </a:lnTo>
                    <a:lnTo>
                      <a:pt x="5072" y="3788"/>
                    </a:lnTo>
                    <a:lnTo>
                      <a:pt x="5072" y="3791"/>
                    </a:lnTo>
                    <a:lnTo>
                      <a:pt x="5070" y="3791"/>
                    </a:lnTo>
                    <a:lnTo>
                      <a:pt x="5070" y="3795"/>
                    </a:lnTo>
                    <a:lnTo>
                      <a:pt x="5068" y="3795"/>
                    </a:lnTo>
                    <a:lnTo>
                      <a:pt x="5068" y="3796"/>
                    </a:lnTo>
                    <a:lnTo>
                      <a:pt x="5067" y="3796"/>
                    </a:lnTo>
                    <a:close/>
                    <a:moveTo>
                      <a:pt x="5092" y="3750"/>
                    </a:moveTo>
                    <a:lnTo>
                      <a:pt x="5092" y="3746"/>
                    </a:lnTo>
                    <a:lnTo>
                      <a:pt x="5093" y="3746"/>
                    </a:lnTo>
                    <a:lnTo>
                      <a:pt x="5093" y="3750"/>
                    </a:lnTo>
                    <a:lnTo>
                      <a:pt x="5092" y="3750"/>
                    </a:lnTo>
                    <a:close/>
                    <a:moveTo>
                      <a:pt x="5093" y="3746"/>
                    </a:moveTo>
                    <a:lnTo>
                      <a:pt x="5093" y="3743"/>
                    </a:lnTo>
                    <a:lnTo>
                      <a:pt x="5095" y="3743"/>
                    </a:lnTo>
                    <a:lnTo>
                      <a:pt x="5095" y="3746"/>
                    </a:lnTo>
                    <a:lnTo>
                      <a:pt x="5093" y="3746"/>
                    </a:lnTo>
                    <a:close/>
                    <a:moveTo>
                      <a:pt x="5095" y="3743"/>
                    </a:moveTo>
                    <a:lnTo>
                      <a:pt x="5095" y="3740"/>
                    </a:lnTo>
                    <a:lnTo>
                      <a:pt x="5097" y="3740"/>
                    </a:lnTo>
                    <a:lnTo>
                      <a:pt x="5097" y="3743"/>
                    </a:lnTo>
                    <a:lnTo>
                      <a:pt x="5095" y="3743"/>
                    </a:lnTo>
                    <a:close/>
                    <a:moveTo>
                      <a:pt x="5097" y="3740"/>
                    </a:moveTo>
                    <a:lnTo>
                      <a:pt x="5097" y="3736"/>
                    </a:lnTo>
                    <a:lnTo>
                      <a:pt x="5098" y="3736"/>
                    </a:lnTo>
                    <a:lnTo>
                      <a:pt x="5098" y="3740"/>
                    </a:lnTo>
                    <a:lnTo>
                      <a:pt x="5097" y="3740"/>
                    </a:lnTo>
                    <a:close/>
                    <a:moveTo>
                      <a:pt x="5098" y="3736"/>
                    </a:moveTo>
                    <a:lnTo>
                      <a:pt x="5098" y="3733"/>
                    </a:lnTo>
                    <a:lnTo>
                      <a:pt x="5100" y="3733"/>
                    </a:lnTo>
                    <a:lnTo>
                      <a:pt x="5100" y="3736"/>
                    </a:lnTo>
                    <a:lnTo>
                      <a:pt x="5098" y="3736"/>
                    </a:lnTo>
                    <a:close/>
                    <a:moveTo>
                      <a:pt x="5100" y="3733"/>
                    </a:moveTo>
                    <a:lnTo>
                      <a:pt x="5100" y="3730"/>
                    </a:lnTo>
                    <a:lnTo>
                      <a:pt x="5102" y="3730"/>
                    </a:lnTo>
                    <a:lnTo>
                      <a:pt x="5102" y="3733"/>
                    </a:lnTo>
                    <a:lnTo>
                      <a:pt x="5100" y="3733"/>
                    </a:lnTo>
                    <a:close/>
                    <a:moveTo>
                      <a:pt x="5102" y="3730"/>
                    </a:moveTo>
                    <a:lnTo>
                      <a:pt x="5102" y="3726"/>
                    </a:lnTo>
                    <a:lnTo>
                      <a:pt x="5103" y="3726"/>
                    </a:lnTo>
                    <a:lnTo>
                      <a:pt x="5103" y="3730"/>
                    </a:lnTo>
                    <a:lnTo>
                      <a:pt x="5102" y="3730"/>
                    </a:lnTo>
                    <a:close/>
                    <a:moveTo>
                      <a:pt x="5103" y="3726"/>
                    </a:moveTo>
                    <a:lnTo>
                      <a:pt x="5103" y="3723"/>
                    </a:lnTo>
                    <a:lnTo>
                      <a:pt x="5105" y="3723"/>
                    </a:lnTo>
                    <a:lnTo>
                      <a:pt x="5105" y="3726"/>
                    </a:lnTo>
                    <a:lnTo>
                      <a:pt x="5103" y="3726"/>
                    </a:lnTo>
                    <a:close/>
                    <a:moveTo>
                      <a:pt x="5105" y="3723"/>
                    </a:moveTo>
                    <a:lnTo>
                      <a:pt x="5105" y="3720"/>
                    </a:lnTo>
                    <a:lnTo>
                      <a:pt x="5107" y="3720"/>
                    </a:lnTo>
                    <a:lnTo>
                      <a:pt x="5107" y="3723"/>
                    </a:lnTo>
                    <a:lnTo>
                      <a:pt x="5105" y="3723"/>
                    </a:lnTo>
                    <a:close/>
                    <a:moveTo>
                      <a:pt x="5107" y="3720"/>
                    </a:moveTo>
                    <a:lnTo>
                      <a:pt x="5107" y="3716"/>
                    </a:lnTo>
                    <a:lnTo>
                      <a:pt x="5108" y="3716"/>
                    </a:lnTo>
                    <a:lnTo>
                      <a:pt x="5108" y="3720"/>
                    </a:lnTo>
                    <a:lnTo>
                      <a:pt x="5107" y="3720"/>
                    </a:lnTo>
                    <a:close/>
                    <a:moveTo>
                      <a:pt x="5108" y="3716"/>
                    </a:moveTo>
                    <a:lnTo>
                      <a:pt x="5108" y="3713"/>
                    </a:lnTo>
                    <a:lnTo>
                      <a:pt x="5110" y="3713"/>
                    </a:lnTo>
                    <a:lnTo>
                      <a:pt x="5110" y="3716"/>
                    </a:lnTo>
                    <a:lnTo>
                      <a:pt x="5108" y="3716"/>
                    </a:lnTo>
                    <a:close/>
                    <a:moveTo>
                      <a:pt x="5110" y="3713"/>
                    </a:moveTo>
                    <a:lnTo>
                      <a:pt x="5110" y="3710"/>
                    </a:lnTo>
                    <a:lnTo>
                      <a:pt x="5112" y="3710"/>
                    </a:lnTo>
                    <a:lnTo>
                      <a:pt x="5112" y="3713"/>
                    </a:lnTo>
                    <a:lnTo>
                      <a:pt x="5110" y="3713"/>
                    </a:lnTo>
                    <a:close/>
                    <a:moveTo>
                      <a:pt x="5112" y="3710"/>
                    </a:moveTo>
                    <a:lnTo>
                      <a:pt x="5112" y="3705"/>
                    </a:lnTo>
                    <a:lnTo>
                      <a:pt x="5113" y="3705"/>
                    </a:lnTo>
                    <a:lnTo>
                      <a:pt x="5113" y="3701"/>
                    </a:lnTo>
                    <a:lnTo>
                      <a:pt x="5115" y="3701"/>
                    </a:lnTo>
                    <a:lnTo>
                      <a:pt x="5115" y="3698"/>
                    </a:lnTo>
                    <a:lnTo>
                      <a:pt x="5117" y="3698"/>
                    </a:lnTo>
                    <a:lnTo>
                      <a:pt x="5117" y="3695"/>
                    </a:lnTo>
                    <a:lnTo>
                      <a:pt x="5118" y="3695"/>
                    </a:lnTo>
                    <a:lnTo>
                      <a:pt x="5118" y="3691"/>
                    </a:lnTo>
                    <a:lnTo>
                      <a:pt x="5120" y="3691"/>
                    </a:lnTo>
                    <a:lnTo>
                      <a:pt x="5120" y="3688"/>
                    </a:lnTo>
                    <a:lnTo>
                      <a:pt x="5122" y="3688"/>
                    </a:lnTo>
                    <a:lnTo>
                      <a:pt x="5122" y="3685"/>
                    </a:lnTo>
                    <a:lnTo>
                      <a:pt x="5123" y="3685"/>
                    </a:lnTo>
                    <a:lnTo>
                      <a:pt x="5123" y="3681"/>
                    </a:lnTo>
                    <a:lnTo>
                      <a:pt x="5125" y="3681"/>
                    </a:lnTo>
                    <a:lnTo>
                      <a:pt x="5125" y="3678"/>
                    </a:lnTo>
                    <a:lnTo>
                      <a:pt x="5127" y="3678"/>
                    </a:lnTo>
                    <a:lnTo>
                      <a:pt x="5127" y="3675"/>
                    </a:lnTo>
                    <a:lnTo>
                      <a:pt x="5128" y="3675"/>
                    </a:lnTo>
                    <a:lnTo>
                      <a:pt x="5128" y="3671"/>
                    </a:lnTo>
                    <a:lnTo>
                      <a:pt x="5130" y="3671"/>
                    </a:lnTo>
                    <a:lnTo>
                      <a:pt x="5130" y="3666"/>
                    </a:lnTo>
                    <a:lnTo>
                      <a:pt x="5132" y="3666"/>
                    </a:lnTo>
                    <a:lnTo>
                      <a:pt x="5132" y="3663"/>
                    </a:lnTo>
                    <a:lnTo>
                      <a:pt x="5133" y="3663"/>
                    </a:lnTo>
                    <a:lnTo>
                      <a:pt x="5133" y="3660"/>
                    </a:lnTo>
                    <a:lnTo>
                      <a:pt x="5135" y="3660"/>
                    </a:lnTo>
                    <a:lnTo>
                      <a:pt x="5135" y="3656"/>
                    </a:lnTo>
                    <a:lnTo>
                      <a:pt x="5137" y="3656"/>
                    </a:lnTo>
                    <a:lnTo>
                      <a:pt x="5137" y="3661"/>
                    </a:lnTo>
                    <a:lnTo>
                      <a:pt x="5135" y="3661"/>
                    </a:lnTo>
                    <a:lnTo>
                      <a:pt x="5135" y="3665"/>
                    </a:lnTo>
                    <a:lnTo>
                      <a:pt x="5133" y="3665"/>
                    </a:lnTo>
                    <a:lnTo>
                      <a:pt x="5133" y="3668"/>
                    </a:lnTo>
                    <a:lnTo>
                      <a:pt x="5132" y="3668"/>
                    </a:lnTo>
                    <a:lnTo>
                      <a:pt x="5132" y="3673"/>
                    </a:lnTo>
                    <a:lnTo>
                      <a:pt x="5130" y="3673"/>
                    </a:lnTo>
                    <a:lnTo>
                      <a:pt x="5130" y="3676"/>
                    </a:lnTo>
                    <a:lnTo>
                      <a:pt x="5128" y="3676"/>
                    </a:lnTo>
                    <a:lnTo>
                      <a:pt x="5128" y="3680"/>
                    </a:lnTo>
                    <a:lnTo>
                      <a:pt x="5127" y="3680"/>
                    </a:lnTo>
                    <a:lnTo>
                      <a:pt x="5127" y="3683"/>
                    </a:lnTo>
                    <a:lnTo>
                      <a:pt x="5125" y="3683"/>
                    </a:lnTo>
                    <a:lnTo>
                      <a:pt x="5125" y="3686"/>
                    </a:lnTo>
                    <a:lnTo>
                      <a:pt x="5123" y="3686"/>
                    </a:lnTo>
                    <a:lnTo>
                      <a:pt x="5123" y="3690"/>
                    </a:lnTo>
                    <a:lnTo>
                      <a:pt x="5122" y="3690"/>
                    </a:lnTo>
                    <a:lnTo>
                      <a:pt x="5122" y="3693"/>
                    </a:lnTo>
                    <a:lnTo>
                      <a:pt x="5120" y="3693"/>
                    </a:lnTo>
                    <a:lnTo>
                      <a:pt x="5120" y="3696"/>
                    </a:lnTo>
                    <a:lnTo>
                      <a:pt x="5118" y="3696"/>
                    </a:lnTo>
                    <a:lnTo>
                      <a:pt x="5118" y="3700"/>
                    </a:lnTo>
                    <a:lnTo>
                      <a:pt x="5117" y="3700"/>
                    </a:lnTo>
                    <a:lnTo>
                      <a:pt x="5117" y="3703"/>
                    </a:lnTo>
                    <a:lnTo>
                      <a:pt x="5115" y="3703"/>
                    </a:lnTo>
                    <a:lnTo>
                      <a:pt x="5115" y="3706"/>
                    </a:lnTo>
                    <a:lnTo>
                      <a:pt x="5113" y="3706"/>
                    </a:lnTo>
                    <a:lnTo>
                      <a:pt x="5113" y="3710"/>
                    </a:lnTo>
                    <a:lnTo>
                      <a:pt x="5112" y="3710"/>
                    </a:lnTo>
                    <a:close/>
                    <a:moveTo>
                      <a:pt x="5137" y="3656"/>
                    </a:moveTo>
                    <a:lnTo>
                      <a:pt x="5137" y="3653"/>
                    </a:lnTo>
                    <a:lnTo>
                      <a:pt x="5138" y="3653"/>
                    </a:lnTo>
                    <a:lnTo>
                      <a:pt x="5138" y="3656"/>
                    </a:lnTo>
                    <a:lnTo>
                      <a:pt x="5137" y="3656"/>
                    </a:lnTo>
                    <a:close/>
                    <a:moveTo>
                      <a:pt x="5138" y="3653"/>
                    </a:moveTo>
                    <a:lnTo>
                      <a:pt x="5138" y="3648"/>
                    </a:lnTo>
                    <a:lnTo>
                      <a:pt x="5140" y="3648"/>
                    </a:lnTo>
                    <a:lnTo>
                      <a:pt x="5140" y="3645"/>
                    </a:lnTo>
                    <a:lnTo>
                      <a:pt x="5142" y="3645"/>
                    </a:lnTo>
                    <a:lnTo>
                      <a:pt x="5142" y="3641"/>
                    </a:lnTo>
                    <a:lnTo>
                      <a:pt x="5143" y="3641"/>
                    </a:lnTo>
                    <a:lnTo>
                      <a:pt x="5143" y="3646"/>
                    </a:lnTo>
                    <a:lnTo>
                      <a:pt x="5142" y="3646"/>
                    </a:lnTo>
                    <a:lnTo>
                      <a:pt x="5142" y="3650"/>
                    </a:lnTo>
                    <a:lnTo>
                      <a:pt x="5140" y="3650"/>
                    </a:lnTo>
                    <a:lnTo>
                      <a:pt x="5140" y="3653"/>
                    </a:lnTo>
                    <a:lnTo>
                      <a:pt x="5138" y="3653"/>
                    </a:lnTo>
                    <a:close/>
                    <a:moveTo>
                      <a:pt x="5143" y="3641"/>
                    </a:moveTo>
                    <a:lnTo>
                      <a:pt x="5143" y="3638"/>
                    </a:lnTo>
                    <a:lnTo>
                      <a:pt x="5145" y="3638"/>
                    </a:lnTo>
                    <a:lnTo>
                      <a:pt x="5145" y="3641"/>
                    </a:lnTo>
                    <a:lnTo>
                      <a:pt x="5143" y="3641"/>
                    </a:lnTo>
                    <a:close/>
                    <a:moveTo>
                      <a:pt x="5145" y="3638"/>
                    </a:moveTo>
                    <a:lnTo>
                      <a:pt x="5145" y="3633"/>
                    </a:lnTo>
                    <a:lnTo>
                      <a:pt x="5147" y="3633"/>
                    </a:lnTo>
                    <a:lnTo>
                      <a:pt x="5147" y="3630"/>
                    </a:lnTo>
                    <a:lnTo>
                      <a:pt x="5148" y="3630"/>
                    </a:lnTo>
                    <a:lnTo>
                      <a:pt x="5148" y="3626"/>
                    </a:lnTo>
                    <a:lnTo>
                      <a:pt x="5150" y="3626"/>
                    </a:lnTo>
                    <a:lnTo>
                      <a:pt x="5150" y="3631"/>
                    </a:lnTo>
                    <a:lnTo>
                      <a:pt x="5148" y="3631"/>
                    </a:lnTo>
                    <a:lnTo>
                      <a:pt x="5148" y="3635"/>
                    </a:lnTo>
                    <a:lnTo>
                      <a:pt x="5147" y="3635"/>
                    </a:lnTo>
                    <a:lnTo>
                      <a:pt x="5147" y="3638"/>
                    </a:lnTo>
                    <a:lnTo>
                      <a:pt x="5145" y="3638"/>
                    </a:lnTo>
                    <a:close/>
                    <a:moveTo>
                      <a:pt x="5150" y="3626"/>
                    </a:moveTo>
                    <a:lnTo>
                      <a:pt x="5150" y="3623"/>
                    </a:lnTo>
                    <a:lnTo>
                      <a:pt x="5152" y="3623"/>
                    </a:lnTo>
                    <a:lnTo>
                      <a:pt x="5152" y="3626"/>
                    </a:lnTo>
                    <a:lnTo>
                      <a:pt x="5150" y="3626"/>
                    </a:lnTo>
                    <a:close/>
                    <a:moveTo>
                      <a:pt x="5152" y="3623"/>
                    </a:moveTo>
                    <a:lnTo>
                      <a:pt x="5152" y="3620"/>
                    </a:lnTo>
                    <a:lnTo>
                      <a:pt x="5153" y="3620"/>
                    </a:lnTo>
                    <a:lnTo>
                      <a:pt x="5153" y="3623"/>
                    </a:lnTo>
                    <a:lnTo>
                      <a:pt x="5152" y="3623"/>
                    </a:lnTo>
                    <a:close/>
                    <a:moveTo>
                      <a:pt x="5153" y="3620"/>
                    </a:moveTo>
                    <a:lnTo>
                      <a:pt x="5153" y="3615"/>
                    </a:lnTo>
                    <a:lnTo>
                      <a:pt x="5155" y="3615"/>
                    </a:lnTo>
                    <a:lnTo>
                      <a:pt x="5155" y="3611"/>
                    </a:lnTo>
                    <a:lnTo>
                      <a:pt x="5157" y="3611"/>
                    </a:lnTo>
                    <a:lnTo>
                      <a:pt x="5157" y="3616"/>
                    </a:lnTo>
                    <a:lnTo>
                      <a:pt x="5155" y="3616"/>
                    </a:lnTo>
                    <a:lnTo>
                      <a:pt x="5155" y="3620"/>
                    </a:lnTo>
                    <a:lnTo>
                      <a:pt x="5153" y="3620"/>
                    </a:lnTo>
                    <a:close/>
                    <a:moveTo>
                      <a:pt x="5157" y="3611"/>
                    </a:moveTo>
                    <a:lnTo>
                      <a:pt x="5157" y="3606"/>
                    </a:lnTo>
                    <a:lnTo>
                      <a:pt x="5158" y="3606"/>
                    </a:lnTo>
                    <a:lnTo>
                      <a:pt x="5158" y="3603"/>
                    </a:lnTo>
                    <a:lnTo>
                      <a:pt x="5160" y="3603"/>
                    </a:lnTo>
                    <a:lnTo>
                      <a:pt x="5160" y="3600"/>
                    </a:lnTo>
                    <a:lnTo>
                      <a:pt x="5162" y="3600"/>
                    </a:lnTo>
                    <a:lnTo>
                      <a:pt x="5162" y="3595"/>
                    </a:lnTo>
                    <a:lnTo>
                      <a:pt x="5163" y="3595"/>
                    </a:lnTo>
                    <a:lnTo>
                      <a:pt x="5163" y="3591"/>
                    </a:lnTo>
                    <a:lnTo>
                      <a:pt x="5165" y="3591"/>
                    </a:lnTo>
                    <a:lnTo>
                      <a:pt x="5165" y="3586"/>
                    </a:lnTo>
                    <a:lnTo>
                      <a:pt x="5167" y="3586"/>
                    </a:lnTo>
                    <a:lnTo>
                      <a:pt x="5167" y="3583"/>
                    </a:lnTo>
                    <a:lnTo>
                      <a:pt x="5168" y="3583"/>
                    </a:lnTo>
                    <a:lnTo>
                      <a:pt x="5168" y="3578"/>
                    </a:lnTo>
                    <a:lnTo>
                      <a:pt x="5170" y="3578"/>
                    </a:lnTo>
                    <a:lnTo>
                      <a:pt x="5170" y="3575"/>
                    </a:lnTo>
                    <a:lnTo>
                      <a:pt x="5172" y="3575"/>
                    </a:lnTo>
                    <a:lnTo>
                      <a:pt x="5172" y="3571"/>
                    </a:lnTo>
                    <a:lnTo>
                      <a:pt x="5173" y="3571"/>
                    </a:lnTo>
                    <a:lnTo>
                      <a:pt x="5173" y="3576"/>
                    </a:lnTo>
                    <a:lnTo>
                      <a:pt x="5172" y="3576"/>
                    </a:lnTo>
                    <a:lnTo>
                      <a:pt x="5172" y="3581"/>
                    </a:lnTo>
                    <a:lnTo>
                      <a:pt x="5170" y="3581"/>
                    </a:lnTo>
                    <a:lnTo>
                      <a:pt x="5170" y="3585"/>
                    </a:lnTo>
                    <a:lnTo>
                      <a:pt x="5168" y="3585"/>
                    </a:lnTo>
                    <a:lnTo>
                      <a:pt x="5168" y="3588"/>
                    </a:lnTo>
                    <a:lnTo>
                      <a:pt x="5167" y="3588"/>
                    </a:lnTo>
                    <a:lnTo>
                      <a:pt x="5167" y="3593"/>
                    </a:lnTo>
                    <a:lnTo>
                      <a:pt x="5165" y="3593"/>
                    </a:lnTo>
                    <a:lnTo>
                      <a:pt x="5165" y="3596"/>
                    </a:lnTo>
                    <a:lnTo>
                      <a:pt x="5163" y="3596"/>
                    </a:lnTo>
                    <a:lnTo>
                      <a:pt x="5163" y="3601"/>
                    </a:lnTo>
                    <a:lnTo>
                      <a:pt x="5162" y="3601"/>
                    </a:lnTo>
                    <a:lnTo>
                      <a:pt x="5162" y="3605"/>
                    </a:lnTo>
                    <a:lnTo>
                      <a:pt x="5160" y="3605"/>
                    </a:lnTo>
                    <a:lnTo>
                      <a:pt x="5160" y="3608"/>
                    </a:lnTo>
                    <a:lnTo>
                      <a:pt x="5158" y="3608"/>
                    </a:lnTo>
                    <a:lnTo>
                      <a:pt x="5158" y="3611"/>
                    </a:lnTo>
                    <a:lnTo>
                      <a:pt x="5157" y="3611"/>
                    </a:lnTo>
                    <a:close/>
                    <a:moveTo>
                      <a:pt x="5173" y="3571"/>
                    </a:moveTo>
                    <a:lnTo>
                      <a:pt x="5173" y="3566"/>
                    </a:lnTo>
                    <a:lnTo>
                      <a:pt x="5175" y="3566"/>
                    </a:lnTo>
                    <a:lnTo>
                      <a:pt x="5175" y="3563"/>
                    </a:lnTo>
                    <a:lnTo>
                      <a:pt x="5177" y="3563"/>
                    </a:lnTo>
                    <a:lnTo>
                      <a:pt x="5177" y="3568"/>
                    </a:lnTo>
                    <a:lnTo>
                      <a:pt x="5175" y="3568"/>
                    </a:lnTo>
                    <a:lnTo>
                      <a:pt x="5175" y="3571"/>
                    </a:lnTo>
                    <a:lnTo>
                      <a:pt x="5173" y="3571"/>
                    </a:lnTo>
                    <a:close/>
                    <a:moveTo>
                      <a:pt x="5177" y="3563"/>
                    </a:moveTo>
                    <a:lnTo>
                      <a:pt x="5177" y="3558"/>
                    </a:lnTo>
                    <a:lnTo>
                      <a:pt x="5178" y="3558"/>
                    </a:lnTo>
                    <a:lnTo>
                      <a:pt x="5178" y="3555"/>
                    </a:lnTo>
                    <a:lnTo>
                      <a:pt x="5180" y="3555"/>
                    </a:lnTo>
                    <a:lnTo>
                      <a:pt x="5180" y="3560"/>
                    </a:lnTo>
                    <a:lnTo>
                      <a:pt x="5178" y="3560"/>
                    </a:lnTo>
                    <a:lnTo>
                      <a:pt x="5178" y="3563"/>
                    </a:lnTo>
                    <a:lnTo>
                      <a:pt x="5177" y="3563"/>
                    </a:lnTo>
                    <a:close/>
                    <a:moveTo>
                      <a:pt x="5180" y="3555"/>
                    </a:moveTo>
                    <a:lnTo>
                      <a:pt x="5180" y="3550"/>
                    </a:lnTo>
                    <a:lnTo>
                      <a:pt x="5182" y="3550"/>
                    </a:lnTo>
                    <a:lnTo>
                      <a:pt x="5182" y="3555"/>
                    </a:lnTo>
                    <a:lnTo>
                      <a:pt x="5180" y="3555"/>
                    </a:lnTo>
                    <a:close/>
                    <a:moveTo>
                      <a:pt x="5182" y="3550"/>
                    </a:moveTo>
                    <a:lnTo>
                      <a:pt x="5182" y="3546"/>
                    </a:lnTo>
                    <a:lnTo>
                      <a:pt x="5183" y="3546"/>
                    </a:lnTo>
                    <a:lnTo>
                      <a:pt x="5183" y="3550"/>
                    </a:lnTo>
                    <a:lnTo>
                      <a:pt x="5182" y="3550"/>
                    </a:lnTo>
                    <a:close/>
                    <a:moveTo>
                      <a:pt x="5183" y="3546"/>
                    </a:moveTo>
                    <a:lnTo>
                      <a:pt x="5183" y="3541"/>
                    </a:lnTo>
                    <a:lnTo>
                      <a:pt x="5185" y="3541"/>
                    </a:lnTo>
                    <a:lnTo>
                      <a:pt x="5185" y="3546"/>
                    </a:lnTo>
                    <a:lnTo>
                      <a:pt x="5183" y="3546"/>
                    </a:lnTo>
                    <a:close/>
                    <a:moveTo>
                      <a:pt x="5185" y="3541"/>
                    </a:moveTo>
                    <a:lnTo>
                      <a:pt x="5185" y="3536"/>
                    </a:lnTo>
                    <a:lnTo>
                      <a:pt x="5187" y="3536"/>
                    </a:lnTo>
                    <a:lnTo>
                      <a:pt x="5187" y="3533"/>
                    </a:lnTo>
                    <a:lnTo>
                      <a:pt x="5188" y="3533"/>
                    </a:lnTo>
                    <a:lnTo>
                      <a:pt x="5188" y="3538"/>
                    </a:lnTo>
                    <a:lnTo>
                      <a:pt x="5187" y="3538"/>
                    </a:lnTo>
                    <a:lnTo>
                      <a:pt x="5187" y="3541"/>
                    </a:lnTo>
                    <a:lnTo>
                      <a:pt x="5185" y="3541"/>
                    </a:lnTo>
                    <a:close/>
                    <a:moveTo>
                      <a:pt x="5188" y="3533"/>
                    </a:moveTo>
                    <a:lnTo>
                      <a:pt x="5188" y="3528"/>
                    </a:lnTo>
                    <a:lnTo>
                      <a:pt x="5190" y="3528"/>
                    </a:lnTo>
                    <a:lnTo>
                      <a:pt x="5190" y="3523"/>
                    </a:lnTo>
                    <a:lnTo>
                      <a:pt x="5192" y="3523"/>
                    </a:lnTo>
                    <a:lnTo>
                      <a:pt x="5192" y="3520"/>
                    </a:lnTo>
                    <a:lnTo>
                      <a:pt x="5193" y="3520"/>
                    </a:lnTo>
                    <a:lnTo>
                      <a:pt x="5193" y="3525"/>
                    </a:lnTo>
                    <a:lnTo>
                      <a:pt x="5192" y="3525"/>
                    </a:lnTo>
                    <a:lnTo>
                      <a:pt x="5192" y="3530"/>
                    </a:lnTo>
                    <a:lnTo>
                      <a:pt x="5190" y="3530"/>
                    </a:lnTo>
                    <a:lnTo>
                      <a:pt x="5190" y="3533"/>
                    </a:lnTo>
                    <a:lnTo>
                      <a:pt x="5188" y="3533"/>
                    </a:lnTo>
                    <a:close/>
                    <a:moveTo>
                      <a:pt x="5193" y="3520"/>
                    </a:moveTo>
                    <a:lnTo>
                      <a:pt x="5193" y="3515"/>
                    </a:lnTo>
                    <a:lnTo>
                      <a:pt x="5195" y="3515"/>
                    </a:lnTo>
                    <a:lnTo>
                      <a:pt x="5195" y="3510"/>
                    </a:lnTo>
                    <a:lnTo>
                      <a:pt x="5197" y="3510"/>
                    </a:lnTo>
                    <a:lnTo>
                      <a:pt x="5197" y="3506"/>
                    </a:lnTo>
                    <a:lnTo>
                      <a:pt x="5198" y="3506"/>
                    </a:lnTo>
                    <a:lnTo>
                      <a:pt x="5198" y="3501"/>
                    </a:lnTo>
                    <a:lnTo>
                      <a:pt x="5200" y="3501"/>
                    </a:lnTo>
                    <a:lnTo>
                      <a:pt x="5200" y="3496"/>
                    </a:lnTo>
                    <a:lnTo>
                      <a:pt x="5202" y="3496"/>
                    </a:lnTo>
                    <a:lnTo>
                      <a:pt x="5202" y="3493"/>
                    </a:lnTo>
                    <a:lnTo>
                      <a:pt x="5203" y="3493"/>
                    </a:lnTo>
                    <a:lnTo>
                      <a:pt x="5203" y="3488"/>
                    </a:lnTo>
                    <a:lnTo>
                      <a:pt x="5205" y="3488"/>
                    </a:lnTo>
                    <a:lnTo>
                      <a:pt x="5205" y="3483"/>
                    </a:lnTo>
                    <a:lnTo>
                      <a:pt x="5207" y="3483"/>
                    </a:lnTo>
                    <a:lnTo>
                      <a:pt x="5207" y="3478"/>
                    </a:lnTo>
                    <a:lnTo>
                      <a:pt x="5208" y="3478"/>
                    </a:lnTo>
                    <a:lnTo>
                      <a:pt x="5208" y="3473"/>
                    </a:lnTo>
                    <a:lnTo>
                      <a:pt x="5210" y="3473"/>
                    </a:lnTo>
                    <a:lnTo>
                      <a:pt x="5210" y="3468"/>
                    </a:lnTo>
                    <a:lnTo>
                      <a:pt x="5212" y="3468"/>
                    </a:lnTo>
                    <a:lnTo>
                      <a:pt x="5212" y="3463"/>
                    </a:lnTo>
                    <a:lnTo>
                      <a:pt x="5213" y="3463"/>
                    </a:lnTo>
                    <a:lnTo>
                      <a:pt x="5213" y="3458"/>
                    </a:lnTo>
                    <a:lnTo>
                      <a:pt x="5215" y="3458"/>
                    </a:lnTo>
                    <a:lnTo>
                      <a:pt x="5215" y="3453"/>
                    </a:lnTo>
                    <a:lnTo>
                      <a:pt x="5217" y="3453"/>
                    </a:lnTo>
                    <a:lnTo>
                      <a:pt x="5217" y="3448"/>
                    </a:lnTo>
                    <a:lnTo>
                      <a:pt x="5218" y="3448"/>
                    </a:lnTo>
                    <a:lnTo>
                      <a:pt x="5218" y="3443"/>
                    </a:lnTo>
                    <a:lnTo>
                      <a:pt x="5220" y="3443"/>
                    </a:lnTo>
                    <a:lnTo>
                      <a:pt x="5220" y="3438"/>
                    </a:lnTo>
                    <a:lnTo>
                      <a:pt x="5222" y="3438"/>
                    </a:lnTo>
                    <a:lnTo>
                      <a:pt x="5222" y="3435"/>
                    </a:lnTo>
                    <a:lnTo>
                      <a:pt x="5223" y="3435"/>
                    </a:lnTo>
                    <a:lnTo>
                      <a:pt x="5223" y="3440"/>
                    </a:lnTo>
                    <a:lnTo>
                      <a:pt x="5222" y="3440"/>
                    </a:lnTo>
                    <a:lnTo>
                      <a:pt x="5222" y="3445"/>
                    </a:lnTo>
                    <a:lnTo>
                      <a:pt x="5220" y="3445"/>
                    </a:lnTo>
                    <a:lnTo>
                      <a:pt x="5220" y="3450"/>
                    </a:lnTo>
                    <a:lnTo>
                      <a:pt x="5218" y="3450"/>
                    </a:lnTo>
                    <a:lnTo>
                      <a:pt x="5218" y="3455"/>
                    </a:lnTo>
                    <a:lnTo>
                      <a:pt x="5217" y="3455"/>
                    </a:lnTo>
                    <a:lnTo>
                      <a:pt x="5217" y="3460"/>
                    </a:lnTo>
                    <a:lnTo>
                      <a:pt x="5215" y="3460"/>
                    </a:lnTo>
                    <a:lnTo>
                      <a:pt x="5215" y="3465"/>
                    </a:lnTo>
                    <a:lnTo>
                      <a:pt x="5213" y="3465"/>
                    </a:lnTo>
                    <a:lnTo>
                      <a:pt x="5213" y="3470"/>
                    </a:lnTo>
                    <a:lnTo>
                      <a:pt x="5212" y="3470"/>
                    </a:lnTo>
                    <a:lnTo>
                      <a:pt x="5212" y="3475"/>
                    </a:lnTo>
                    <a:lnTo>
                      <a:pt x="5210" y="3475"/>
                    </a:lnTo>
                    <a:lnTo>
                      <a:pt x="5210" y="3480"/>
                    </a:lnTo>
                    <a:lnTo>
                      <a:pt x="5208" y="3480"/>
                    </a:lnTo>
                    <a:lnTo>
                      <a:pt x="5208" y="3485"/>
                    </a:lnTo>
                    <a:lnTo>
                      <a:pt x="5207" y="3485"/>
                    </a:lnTo>
                    <a:lnTo>
                      <a:pt x="5207" y="3490"/>
                    </a:lnTo>
                    <a:lnTo>
                      <a:pt x="5205" y="3490"/>
                    </a:lnTo>
                    <a:lnTo>
                      <a:pt x="5205" y="3495"/>
                    </a:lnTo>
                    <a:lnTo>
                      <a:pt x="5203" y="3495"/>
                    </a:lnTo>
                    <a:lnTo>
                      <a:pt x="5203" y="3498"/>
                    </a:lnTo>
                    <a:lnTo>
                      <a:pt x="5202" y="3498"/>
                    </a:lnTo>
                    <a:lnTo>
                      <a:pt x="5202" y="3503"/>
                    </a:lnTo>
                    <a:lnTo>
                      <a:pt x="5200" y="3503"/>
                    </a:lnTo>
                    <a:lnTo>
                      <a:pt x="5200" y="3508"/>
                    </a:lnTo>
                    <a:lnTo>
                      <a:pt x="5198" y="3508"/>
                    </a:lnTo>
                    <a:lnTo>
                      <a:pt x="5198" y="3511"/>
                    </a:lnTo>
                    <a:lnTo>
                      <a:pt x="5197" y="3511"/>
                    </a:lnTo>
                    <a:lnTo>
                      <a:pt x="5197" y="3516"/>
                    </a:lnTo>
                    <a:lnTo>
                      <a:pt x="5195" y="3516"/>
                    </a:lnTo>
                    <a:lnTo>
                      <a:pt x="5195" y="3520"/>
                    </a:lnTo>
                    <a:lnTo>
                      <a:pt x="5193" y="3520"/>
                    </a:lnTo>
                    <a:close/>
                    <a:moveTo>
                      <a:pt x="5223" y="3435"/>
                    </a:moveTo>
                    <a:lnTo>
                      <a:pt x="5223" y="3430"/>
                    </a:lnTo>
                    <a:lnTo>
                      <a:pt x="5225" y="3430"/>
                    </a:lnTo>
                    <a:lnTo>
                      <a:pt x="5225" y="3435"/>
                    </a:lnTo>
                    <a:lnTo>
                      <a:pt x="5223" y="3435"/>
                    </a:lnTo>
                    <a:close/>
                    <a:moveTo>
                      <a:pt x="5225" y="3430"/>
                    </a:moveTo>
                    <a:lnTo>
                      <a:pt x="5225" y="3423"/>
                    </a:lnTo>
                    <a:lnTo>
                      <a:pt x="5227" y="3423"/>
                    </a:lnTo>
                    <a:lnTo>
                      <a:pt x="5227" y="3418"/>
                    </a:lnTo>
                    <a:lnTo>
                      <a:pt x="5228" y="3418"/>
                    </a:lnTo>
                    <a:lnTo>
                      <a:pt x="5228" y="3413"/>
                    </a:lnTo>
                    <a:lnTo>
                      <a:pt x="5230" y="3413"/>
                    </a:lnTo>
                    <a:lnTo>
                      <a:pt x="5230" y="3408"/>
                    </a:lnTo>
                    <a:lnTo>
                      <a:pt x="5232" y="3408"/>
                    </a:lnTo>
                    <a:lnTo>
                      <a:pt x="5232" y="3401"/>
                    </a:lnTo>
                    <a:lnTo>
                      <a:pt x="5233" y="3401"/>
                    </a:lnTo>
                    <a:lnTo>
                      <a:pt x="5233" y="3396"/>
                    </a:lnTo>
                    <a:lnTo>
                      <a:pt x="5235" y="3396"/>
                    </a:lnTo>
                    <a:lnTo>
                      <a:pt x="5235" y="3391"/>
                    </a:lnTo>
                    <a:lnTo>
                      <a:pt x="5237" y="3391"/>
                    </a:lnTo>
                    <a:lnTo>
                      <a:pt x="5237" y="3385"/>
                    </a:lnTo>
                    <a:lnTo>
                      <a:pt x="5238" y="3385"/>
                    </a:lnTo>
                    <a:lnTo>
                      <a:pt x="5238" y="3380"/>
                    </a:lnTo>
                    <a:lnTo>
                      <a:pt x="5240" y="3380"/>
                    </a:lnTo>
                    <a:lnTo>
                      <a:pt x="5240" y="3375"/>
                    </a:lnTo>
                    <a:lnTo>
                      <a:pt x="5242" y="3375"/>
                    </a:lnTo>
                    <a:lnTo>
                      <a:pt x="5242" y="3381"/>
                    </a:lnTo>
                    <a:lnTo>
                      <a:pt x="5240" y="3381"/>
                    </a:lnTo>
                    <a:lnTo>
                      <a:pt x="5240" y="3386"/>
                    </a:lnTo>
                    <a:lnTo>
                      <a:pt x="5238" y="3386"/>
                    </a:lnTo>
                    <a:lnTo>
                      <a:pt x="5238" y="3393"/>
                    </a:lnTo>
                    <a:lnTo>
                      <a:pt x="5237" y="3393"/>
                    </a:lnTo>
                    <a:lnTo>
                      <a:pt x="5237" y="3398"/>
                    </a:lnTo>
                    <a:lnTo>
                      <a:pt x="5235" y="3398"/>
                    </a:lnTo>
                    <a:lnTo>
                      <a:pt x="5235" y="3403"/>
                    </a:lnTo>
                    <a:lnTo>
                      <a:pt x="5233" y="3403"/>
                    </a:lnTo>
                    <a:lnTo>
                      <a:pt x="5233" y="3410"/>
                    </a:lnTo>
                    <a:lnTo>
                      <a:pt x="5232" y="3410"/>
                    </a:lnTo>
                    <a:lnTo>
                      <a:pt x="5232" y="3415"/>
                    </a:lnTo>
                    <a:lnTo>
                      <a:pt x="5230" y="3415"/>
                    </a:lnTo>
                    <a:lnTo>
                      <a:pt x="5230" y="3420"/>
                    </a:lnTo>
                    <a:lnTo>
                      <a:pt x="5228" y="3420"/>
                    </a:lnTo>
                    <a:lnTo>
                      <a:pt x="5228" y="3425"/>
                    </a:lnTo>
                    <a:lnTo>
                      <a:pt x="5227" y="3425"/>
                    </a:lnTo>
                    <a:lnTo>
                      <a:pt x="5227" y="3430"/>
                    </a:lnTo>
                    <a:lnTo>
                      <a:pt x="5225" y="3430"/>
                    </a:lnTo>
                    <a:close/>
                    <a:moveTo>
                      <a:pt x="5242" y="3375"/>
                    </a:moveTo>
                    <a:lnTo>
                      <a:pt x="5242" y="3370"/>
                    </a:lnTo>
                    <a:lnTo>
                      <a:pt x="5243" y="3370"/>
                    </a:lnTo>
                    <a:lnTo>
                      <a:pt x="5243" y="3375"/>
                    </a:lnTo>
                    <a:lnTo>
                      <a:pt x="5242" y="3375"/>
                    </a:lnTo>
                    <a:close/>
                    <a:moveTo>
                      <a:pt x="5243" y="3370"/>
                    </a:moveTo>
                    <a:lnTo>
                      <a:pt x="5243" y="3363"/>
                    </a:lnTo>
                    <a:lnTo>
                      <a:pt x="5245" y="3363"/>
                    </a:lnTo>
                    <a:lnTo>
                      <a:pt x="5245" y="3370"/>
                    </a:lnTo>
                    <a:lnTo>
                      <a:pt x="5243" y="3370"/>
                    </a:lnTo>
                    <a:close/>
                    <a:moveTo>
                      <a:pt x="5245" y="3363"/>
                    </a:moveTo>
                    <a:lnTo>
                      <a:pt x="5245" y="3358"/>
                    </a:lnTo>
                    <a:lnTo>
                      <a:pt x="5247" y="3358"/>
                    </a:lnTo>
                    <a:lnTo>
                      <a:pt x="5247" y="3363"/>
                    </a:lnTo>
                    <a:lnTo>
                      <a:pt x="5245" y="3363"/>
                    </a:lnTo>
                    <a:close/>
                    <a:moveTo>
                      <a:pt x="5247" y="3358"/>
                    </a:moveTo>
                    <a:lnTo>
                      <a:pt x="5247" y="3351"/>
                    </a:lnTo>
                    <a:lnTo>
                      <a:pt x="5248" y="3351"/>
                    </a:lnTo>
                    <a:lnTo>
                      <a:pt x="5248" y="3358"/>
                    </a:lnTo>
                    <a:lnTo>
                      <a:pt x="5247" y="3358"/>
                    </a:lnTo>
                    <a:close/>
                    <a:moveTo>
                      <a:pt x="5248" y="3351"/>
                    </a:moveTo>
                    <a:lnTo>
                      <a:pt x="5248" y="3345"/>
                    </a:lnTo>
                    <a:lnTo>
                      <a:pt x="5250" y="3345"/>
                    </a:lnTo>
                    <a:lnTo>
                      <a:pt x="5250" y="3340"/>
                    </a:lnTo>
                    <a:lnTo>
                      <a:pt x="5252" y="3340"/>
                    </a:lnTo>
                    <a:lnTo>
                      <a:pt x="5252" y="3346"/>
                    </a:lnTo>
                    <a:lnTo>
                      <a:pt x="5250" y="3346"/>
                    </a:lnTo>
                    <a:lnTo>
                      <a:pt x="5250" y="3351"/>
                    </a:lnTo>
                    <a:lnTo>
                      <a:pt x="5248" y="3351"/>
                    </a:lnTo>
                    <a:close/>
                    <a:moveTo>
                      <a:pt x="5252" y="3340"/>
                    </a:moveTo>
                    <a:lnTo>
                      <a:pt x="5252" y="3333"/>
                    </a:lnTo>
                    <a:lnTo>
                      <a:pt x="5253" y="3333"/>
                    </a:lnTo>
                    <a:lnTo>
                      <a:pt x="5253" y="3340"/>
                    </a:lnTo>
                    <a:lnTo>
                      <a:pt x="5252" y="3340"/>
                    </a:lnTo>
                    <a:close/>
                    <a:moveTo>
                      <a:pt x="5253" y="3333"/>
                    </a:moveTo>
                    <a:lnTo>
                      <a:pt x="5253" y="3326"/>
                    </a:lnTo>
                    <a:lnTo>
                      <a:pt x="5255" y="3326"/>
                    </a:lnTo>
                    <a:lnTo>
                      <a:pt x="5255" y="3321"/>
                    </a:lnTo>
                    <a:lnTo>
                      <a:pt x="5257" y="3321"/>
                    </a:lnTo>
                    <a:lnTo>
                      <a:pt x="5257" y="3328"/>
                    </a:lnTo>
                    <a:lnTo>
                      <a:pt x="5255" y="3328"/>
                    </a:lnTo>
                    <a:lnTo>
                      <a:pt x="5255" y="3333"/>
                    </a:lnTo>
                    <a:lnTo>
                      <a:pt x="5253" y="3333"/>
                    </a:lnTo>
                    <a:close/>
                    <a:moveTo>
                      <a:pt x="5257" y="3321"/>
                    </a:moveTo>
                    <a:lnTo>
                      <a:pt x="5257" y="3315"/>
                    </a:lnTo>
                    <a:lnTo>
                      <a:pt x="5258" y="3315"/>
                    </a:lnTo>
                    <a:lnTo>
                      <a:pt x="5258" y="3308"/>
                    </a:lnTo>
                    <a:lnTo>
                      <a:pt x="5260" y="3308"/>
                    </a:lnTo>
                    <a:lnTo>
                      <a:pt x="5260" y="3301"/>
                    </a:lnTo>
                    <a:lnTo>
                      <a:pt x="5262" y="3301"/>
                    </a:lnTo>
                    <a:lnTo>
                      <a:pt x="5262" y="3296"/>
                    </a:lnTo>
                    <a:lnTo>
                      <a:pt x="5263" y="3296"/>
                    </a:lnTo>
                    <a:lnTo>
                      <a:pt x="5263" y="3288"/>
                    </a:lnTo>
                    <a:lnTo>
                      <a:pt x="5265" y="3288"/>
                    </a:lnTo>
                    <a:lnTo>
                      <a:pt x="5265" y="3281"/>
                    </a:lnTo>
                    <a:lnTo>
                      <a:pt x="5267" y="3281"/>
                    </a:lnTo>
                    <a:lnTo>
                      <a:pt x="5267" y="3275"/>
                    </a:lnTo>
                    <a:lnTo>
                      <a:pt x="5268" y="3275"/>
                    </a:lnTo>
                    <a:lnTo>
                      <a:pt x="5268" y="3283"/>
                    </a:lnTo>
                    <a:lnTo>
                      <a:pt x="5267" y="3283"/>
                    </a:lnTo>
                    <a:lnTo>
                      <a:pt x="5267" y="3290"/>
                    </a:lnTo>
                    <a:lnTo>
                      <a:pt x="5265" y="3290"/>
                    </a:lnTo>
                    <a:lnTo>
                      <a:pt x="5265" y="3298"/>
                    </a:lnTo>
                    <a:lnTo>
                      <a:pt x="5263" y="3298"/>
                    </a:lnTo>
                    <a:lnTo>
                      <a:pt x="5263" y="3305"/>
                    </a:lnTo>
                    <a:lnTo>
                      <a:pt x="5262" y="3305"/>
                    </a:lnTo>
                    <a:lnTo>
                      <a:pt x="5262" y="3310"/>
                    </a:lnTo>
                    <a:lnTo>
                      <a:pt x="5260" y="3310"/>
                    </a:lnTo>
                    <a:lnTo>
                      <a:pt x="5260" y="3316"/>
                    </a:lnTo>
                    <a:lnTo>
                      <a:pt x="5258" y="3316"/>
                    </a:lnTo>
                    <a:lnTo>
                      <a:pt x="5258" y="3321"/>
                    </a:lnTo>
                    <a:lnTo>
                      <a:pt x="5257" y="3321"/>
                    </a:lnTo>
                    <a:close/>
                    <a:moveTo>
                      <a:pt x="5268" y="3275"/>
                    </a:moveTo>
                    <a:lnTo>
                      <a:pt x="5268" y="3268"/>
                    </a:lnTo>
                    <a:lnTo>
                      <a:pt x="5270" y="3268"/>
                    </a:lnTo>
                    <a:lnTo>
                      <a:pt x="5270" y="3275"/>
                    </a:lnTo>
                    <a:lnTo>
                      <a:pt x="5268" y="3275"/>
                    </a:lnTo>
                    <a:close/>
                    <a:moveTo>
                      <a:pt x="5270" y="3268"/>
                    </a:moveTo>
                    <a:lnTo>
                      <a:pt x="5270" y="3261"/>
                    </a:lnTo>
                    <a:lnTo>
                      <a:pt x="5272" y="3261"/>
                    </a:lnTo>
                    <a:lnTo>
                      <a:pt x="5272" y="3268"/>
                    </a:lnTo>
                    <a:lnTo>
                      <a:pt x="5270" y="3268"/>
                    </a:lnTo>
                    <a:close/>
                    <a:moveTo>
                      <a:pt x="5272" y="3261"/>
                    </a:moveTo>
                    <a:lnTo>
                      <a:pt x="5272" y="3253"/>
                    </a:lnTo>
                    <a:lnTo>
                      <a:pt x="5273" y="3253"/>
                    </a:lnTo>
                    <a:lnTo>
                      <a:pt x="5273" y="3261"/>
                    </a:lnTo>
                    <a:lnTo>
                      <a:pt x="5272" y="3261"/>
                    </a:lnTo>
                    <a:close/>
                    <a:moveTo>
                      <a:pt x="5273" y="3253"/>
                    </a:moveTo>
                    <a:lnTo>
                      <a:pt x="5273" y="3246"/>
                    </a:lnTo>
                    <a:lnTo>
                      <a:pt x="5275" y="3246"/>
                    </a:lnTo>
                    <a:lnTo>
                      <a:pt x="5275" y="3253"/>
                    </a:lnTo>
                    <a:lnTo>
                      <a:pt x="5273" y="3253"/>
                    </a:lnTo>
                    <a:close/>
                    <a:moveTo>
                      <a:pt x="5275" y="3246"/>
                    </a:moveTo>
                    <a:lnTo>
                      <a:pt x="5275" y="3240"/>
                    </a:lnTo>
                    <a:lnTo>
                      <a:pt x="5277" y="3240"/>
                    </a:lnTo>
                    <a:lnTo>
                      <a:pt x="5277" y="3246"/>
                    </a:lnTo>
                    <a:lnTo>
                      <a:pt x="5275" y="3246"/>
                    </a:lnTo>
                    <a:close/>
                    <a:moveTo>
                      <a:pt x="5277" y="3240"/>
                    </a:moveTo>
                    <a:lnTo>
                      <a:pt x="5277" y="3233"/>
                    </a:lnTo>
                    <a:lnTo>
                      <a:pt x="5278" y="3233"/>
                    </a:lnTo>
                    <a:lnTo>
                      <a:pt x="5278" y="3240"/>
                    </a:lnTo>
                    <a:lnTo>
                      <a:pt x="5277" y="3240"/>
                    </a:lnTo>
                    <a:close/>
                    <a:moveTo>
                      <a:pt x="5278" y="3231"/>
                    </a:moveTo>
                    <a:lnTo>
                      <a:pt x="5278" y="3225"/>
                    </a:lnTo>
                    <a:lnTo>
                      <a:pt x="5280" y="3225"/>
                    </a:lnTo>
                    <a:lnTo>
                      <a:pt x="5280" y="3231"/>
                    </a:lnTo>
                    <a:lnTo>
                      <a:pt x="5278" y="3231"/>
                    </a:lnTo>
                    <a:close/>
                    <a:moveTo>
                      <a:pt x="5280" y="3225"/>
                    </a:moveTo>
                    <a:lnTo>
                      <a:pt x="5280" y="3216"/>
                    </a:lnTo>
                    <a:lnTo>
                      <a:pt x="5282" y="3216"/>
                    </a:lnTo>
                    <a:lnTo>
                      <a:pt x="5282" y="3208"/>
                    </a:lnTo>
                    <a:lnTo>
                      <a:pt x="5283" y="3208"/>
                    </a:lnTo>
                    <a:lnTo>
                      <a:pt x="5283" y="3200"/>
                    </a:lnTo>
                    <a:lnTo>
                      <a:pt x="5285" y="3200"/>
                    </a:lnTo>
                    <a:lnTo>
                      <a:pt x="5285" y="3191"/>
                    </a:lnTo>
                    <a:lnTo>
                      <a:pt x="5287" y="3191"/>
                    </a:lnTo>
                    <a:lnTo>
                      <a:pt x="5287" y="3183"/>
                    </a:lnTo>
                    <a:lnTo>
                      <a:pt x="5288" y="3183"/>
                    </a:lnTo>
                    <a:lnTo>
                      <a:pt x="5288" y="3175"/>
                    </a:lnTo>
                    <a:lnTo>
                      <a:pt x="5290" y="3175"/>
                    </a:lnTo>
                    <a:lnTo>
                      <a:pt x="5290" y="3185"/>
                    </a:lnTo>
                    <a:lnTo>
                      <a:pt x="5288" y="3185"/>
                    </a:lnTo>
                    <a:lnTo>
                      <a:pt x="5288" y="3193"/>
                    </a:lnTo>
                    <a:lnTo>
                      <a:pt x="5287" y="3193"/>
                    </a:lnTo>
                    <a:lnTo>
                      <a:pt x="5287" y="3201"/>
                    </a:lnTo>
                    <a:lnTo>
                      <a:pt x="5285" y="3201"/>
                    </a:lnTo>
                    <a:lnTo>
                      <a:pt x="5285" y="3210"/>
                    </a:lnTo>
                    <a:lnTo>
                      <a:pt x="5283" y="3210"/>
                    </a:lnTo>
                    <a:lnTo>
                      <a:pt x="5283" y="3218"/>
                    </a:lnTo>
                    <a:lnTo>
                      <a:pt x="5282" y="3218"/>
                    </a:lnTo>
                    <a:lnTo>
                      <a:pt x="5282" y="3225"/>
                    </a:lnTo>
                    <a:lnTo>
                      <a:pt x="5280" y="3225"/>
                    </a:lnTo>
                    <a:close/>
                    <a:moveTo>
                      <a:pt x="5290" y="3175"/>
                    </a:moveTo>
                    <a:lnTo>
                      <a:pt x="5290" y="3166"/>
                    </a:lnTo>
                    <a:lnTo>
                      <a:pt x="5292" y="3166"/>
                    </a:lnTo>
                    <a:lnTo>
                      <a:pt x="5292" y="3175"/>
                    </a:lnTo>
                    <a:lnTo>
                      <a:pt x="5290" y="3175"/>
                    </a:lnTo>
                    <a:close/>
                    <a:moveTo>
                      <a:pt x="5292" y="3166"/>
                    </a:moveTo>
                    <a:lnTo>
                      <a:pt x="5292" y="3158"/>
                    </a:lnTo>
                    <a:lnTo>
                      <a:pt x="5293" y="3158"/>
                    </a:lnTo>
                    <a:lnTo>
                      <a:pt x="5293" y="3166"/>
                    </a:lnTo>
                    <a:lnTo>
                      <a:pt x="5292" y="3166"/>
                    </a:lnTo>
                    <a:close/>
                    <a:moveTo>
                      <a:pt x="5293" y="3156"/>
                    </a:moveTo>
                    <a:lnTo>
                      <a:pt x="5293" y="3148"/>
                    </a:lnTo>
                    <a:lnTo>
                      <a:pt x="5295" y="3148"/>
                    </a:lnTo>
                    <a:lnTo>
                      <a:pt x="5295" y="3156"/>
                    </a:lnTo>
                    <a:lnTo>
                      <a:pt x="5293" y="3156"/>
                    </a:lnTo>
                    <a:close/>
                    <a:moveTo>
                      <a:pt x="5295" y="3148"/>
                    </a:moveTo>
                    <a:lnTo>
                      <a:pt x="5295" y="3138"/>
                    </a:lnTo>
                    <a:lnTo>
                      <a:pt x="5297" y="3138"/>
                    </a:lnTo>
                    <a:lnTo>
                      <a:pt x="5297" y="3148"/>
                    </a:lnTo>
                    <a:lnTo>
                      <a:pt x="5295" y="3148"/>
                    </a:lnTo>
                    <a:close/>
                    <a:moveTo>
                      <a:pt x="5297" y="3138"/>
                    </a:moveTo>
                    <a:lnTo>
                      <a:pt x="5297" y="3128"/>
                    </a:lnTo>
                    <a:lnTo>
                      <a:pt x="5298" y="3128"/>
                    </a:lnTo>
                    <a:lnTo>
                      <a:pt x="5298" y="3118"/>
                    </a:lnTo>
                    <a:lnTo>
                      <a:pt x="5300" y="3118"/>
                    </a:lnTo>
                    <a:lnTo>
                      <a:pt x="5300" y="3110"/>
                    </a:lnTo>
                    <a:lnTo>
                      <a:pt x="5302" y="3110"/>
                    </a:lnTo>
                    <a:lnTo>
                      <a:pt x="5302" y="3120"/>
                    </a:lnTo>
                    <a:lnTo>
                      <a:pt x="5300" y="3120"/>
                    </a:lnTo>
                    <a:lnTo>
                      <a:pt x="5300" y="3130"/>
                    </a:lnTo>
                    <a:lnTo>
                      <a:pt x="5298" y="3130"/>
                    </a:lnTo>
                    <a:lnTo>
                      <a:pt x="5298" y="3138"/>
                    </a:lnTo>
                    <a:lnTo>
                      <a:pt x="5297" y="3138"/>
                    </a:lnTo>
                    <a:close/>
                    <a:moveTo>
                      <a:pt x="5302" y="3110"/>
                    </a:moveTo>
                    <a:lnTo>
                      <a:pt x="5302" y="3100"/>
                    </a:lnTo>
                    <a:lnTo>
                      <a:pt x="5303" y="3100"/>
                    </a:lnTo>
                    <a:lnTo>
                      <a:pt x="5303" y="3088"/>
                    </a:lnTo>
                    <a:lnTo>
                      <a:pt x="5305" y="3088"/>
                    </a:lnTo>
                    <a:lnTo>
                      <a:pt x="5305" y="3076"/>
                    </a:lnTo>
                    <a:lnTo>
                      <a:pt x="5307" y="3076"/>
                    </a:lnTo>
                    <a:lnTo>
                      <a:pt x="5307" y="3090"/>
                    </a:lnTo>
                    <a:lnTo>
                      <a:pt x="5305" y="3090"/>
                    </a:lnTo>
                    <a:lnTo>
                      <a:pt x="5305" y="3101"/>
                    </a:lnTo>
                    <a:lnTo>
                      <a:pt x="5303" y="3101"/>
                    </a:lnTo>
                    <a:lnTo>
                      <a:pt x="5303" y="3110"/>
                    </a:lnTo>
                    <a:lnTo>
                      <a:pt x="5302" y="3110"/>
                    </a:lnTo>
                    <a:close/>
                    <a:moveTo>
                      <a:pt x="65" y="3085"/>
                    </a:moveTo>
                    <a:lnTo>
                      <a:pt x="65" y="3078"/>
                    </a:lnTo>
                    <a:lnTo>
                      <a:pt x="67" y="3078"/>
                    </a:lnTo>
                    <a:lnTo>
                      <a:pt x="67" y="3085"/>
                    </a:lnTo>
                    <a:lnTo>
                      <a:pt x="65" y="3085"/>
                    </a:lnTo>
                    <a:close/>
                    <a:moveTo>
                      <a:pt x="5307" y="3076"/>
                    </a:moveTo>
                    <a:lnTo>
                      <a:pt x="5307" y="3063"/>
                    </a:lnTo>
                    <a:lnTo>
                      <a:pt x="5308" y="3063"/>
                    </a:lnTo>
                    <a:lnTo>
                      <a:pt x="5308" y="3076"/>
                    </a:lnTo>
                    <a:lnTo>
                      <a:pt x="5307" y="3076"/>
                    </a:lnTo>
                    <a:close/>
                    <a:moveTo>
                      <a:pt x="5308" y="3063"/>
                    </a:moveTo>
                    <a:lnTo>
                      <a:pt x="5308" y="3051"/>
                    </a:lnTo>
                    <a:lnTo>
                      <a:pt x="5310" y="3051"/>
                    </a:lnTo>
                    <a:lnTo>
                      <a:pt x="5310" y="3063"/>
                    </a:lnTo>
                    <a:lnTo>
                      <a:pt x="5308" y="3063"/>
                    </a:lnTo>
                    <a:close/>
                    <a:moveTo>
                      <a:pt x="5310" y="3050"/>
                    </a:moveTo>
                    <a:lnTo>
                      <a:pt x="5310" y="3040"/>
                    </a:lnTo>
                    <a:lnTo>
                      <a:pt x="5312" y="3040"/>
                    </a:lnTo>
                    <a:lnTo>
                      <a:pt x="5312" y="3050"/>
                    </a:lnTo>
                    <a:lnTo>
                      <a:pt x="5310" y="3050"/>
                    </a:lnTo>
                    <a:close/>
                    <a:moveTo>
                      <a:pt x="5312" y="3038"/>
                    </a:moveTo>
                    <a:lnTo>
                      <a:pt x="5312" y="3026"/>
                    </a:lnTo>
                    <a:lnTo>
                      <a:pt x="5313" y="3026"/>
                    </a:lnTo>
                    <a:lnTo>
                      <a:pt x="5313" y="3038"/>
                    </a:lnTo>
                    <a:lnTo>
                      <a:pt x="5312" y="3038"/>
                    </a:lnTo>
                    <a:close/>
                    <a:moveTo>
                      <a:pt x="5313" y="3025"/>
                    </a:moveTo>
                    <a:lnTo>
                      <a:pt x="5313" y="3011"/>
                    </a:lnTo>
                    <a:lnTo>
                      <a:pt x="5315" y="3011"/>
                    </a:lnTo>
                    <a:lnTo>
                      <a:pt x="5315" y="3025"/>
                    </a:lnTo>
                    <a:lnTo>
                      <a:pt x="5313" y="3025"/>
                    </a:lnTo>
                    <a:close/>
                    <a:moveTo>
                      <a:pt x="5315" y="3011"/>
                    </a:moveTo>
                    <a:lnTo>
                      <a:pt x="5315" y="2995"/>
                    </a:lnTo>
                    <a:lnTo>
                      <a:pt x="5317" y="2995"/>
                    </a:lnTo>
                    <a:lnTo>
                      <a:pt x="5317" y="2980"/>
                    </a:lnTo>
                    <a:lnTo>
                      <a:pt x="5318" y="2980"/>
                    </a:lnTo>
                    <a:lnTo>
                      <a:pt x="5318" y="2963"/>
                    </a:lnTo>
                    <a:lnTo>
                      <a:pt x="5320" y="2963"/>
                    </a:lnTo>
                    <a:lnTo>
                      <a:pt x="5320" y="2981"/>
                    </a:lnTo>
                    <a:lnTo>
                      <a:pt x="5318" y="2981"/>
                    </a:lnTo>
                    <a:lnTo>
                      <a:pt x="5318" y="2996"/>
                    </a:lnTo>
                    <a:lnTo>
                      <a:pt x="5317" y="2996"/>
                    </a:lnTo>
                    <a:lnTo>
                      <a:pt x="5317" y="3011"/>
                    </a:lnTo>
                    <a:lnTo>
                      <a:pt x="5315" y="3011"/>
                    </a:lnTo>
                    <a:close/>
                    <a:moveTo>
                      <a:pt x="52" y="2963"/>
                    </a:moveTo>
                    <a:lnTo>
                      <a:pt x="52" y="2960"/>
                    </a:lnTo>
                    <a:lnTo>
                      <a:pt x="53" y="2960"/>
                    </a:lnTo>
                    <a:lnTo>
                      <a:pt x="53" y="2963"/>
                    </a:lnTo>
                    <a:lnTo>
                      <a:pt x="52" y="2963"/>
                    </a:lnTo>
                    <a:close/>
                    <a:moveTo>
                      <a:pt x="5320" y="2963"/>
                    </a:moveTo>
                    <a:lnTo>
                      <a:pt x="5320" y="2943"/>
                    </a:lnTo>
                    <a:lnTo>
                      <a:pt x="5322" y="2943"/>
                    </a:lnTo>
                    <a:lnTo>
                      <a:pt x="5322" y="2963"/>
                    </a:lnTo>
                    <a:lnTo>
                      <a:pt x="5320" y="2963"/>
                    </a:lnTo>
                    <a:close/>
                    <a:moveTo>
                      <a:pt x="50" y="2956"/>
                    </a:moveTo>
                    <a:lnTo>
                      <a:pt x="50" y="2940"/>
                    </a:lnTo>
                    <a:lnTo>
                      <a:pt x="52" y="2940"/>
                    </a:lnTo>
                    <a:lnTo>
                      <a:pt x="52" y="2956"/>
                    </a:lnTo>
                    <a:lnTo>
                      <a:pt x="50" y="2956"/>
                    </a:lnTo>
                    <a:close/>
                    <a:moveTo>
                      <a:pt x="5322" y="2943"/>
                    </a:moveTo>
                    <a:lnTo>
                      <a:pt x="5322" y="2921"/>
                    </a:lnTo>
                    <a:lnTo>
                      <a:pt x="5323" y="2921"/>
                    </a:lnTo>
                    <a:lnTo>
                      <a:pt x="5323" y="2900"/>
                    </a:lnTo>
                    <a:lnTo>
                      <a:pt x="5325" y="2900"/>
                    </a:lnTo>
                    <a:lnTo>
                      <a:pt x="5325" y="2923"/>
                    </a:lnTo>
                    <a:lnTo>
                      <a:pt x="5323" y="2923"/>
                    </a:lnTo>
                    <a:lnTo>
                      <a:pt x="5323" y="2943"/>
                    </a:lnTo>
                    <a:lnTo>
                      <a:pt x="5322" y="2943"/>
                    </a:lnTo>
                    <a:close/>
                    <a:moveTo>
                      <a:pt x="48" y="2940"/>
                    </a:moveTo>
                    <a:lnTo>
                      <a:pt x="48" y="2920"/>
                    </a:lnTo>
                    <a:lnTo>
                      <a:pt x="47" y="2920"/>
                    </a:lnTo>
                    <a:lnTo>
                      <a:pt x="47" y="2895"/>
                    </a:lnTo>
                    <a:lnTo>
                      <a:pt x="45" y="2895"/>
                    </a:lnTo>
                    <a:lnTo>
                      <a:pt x="45" y="2870"/>
                    </a:lnTo>
                    <a:lnTo>
                      <a:pt x="43" y="2870"/>
                    </a:lnTo>
                    <a:lnTo>
                      <a:pt x="43" y="2845"/>
                    </a:lnTo>
                    <a:lnTo>
                      <a:pt x="42" y="2845"/>
                    </a:lnTo>
                    <a:lnTo>
                      <a:pt x="42" y="2820"/>
                    </a:lnTo>
                    <a:lnTo>
                      <a:pt x="43" y="2820"/>
                    </a:lnTo>
                    <a:lnTo>
                      <a:pt x="43" y="2843"/>
                    </a:lnTo>
                    <a:lnTo>
                      <a:pt x="45" y="2843"/>
                    </a:lnTo>
                    <a:lnTo>
                      <a:pt x="45" y="2868"/>
                    </a:lnTo>
                    <a:lnTo>
                      <a:pt x="47" y="2868"/>
                    </a:lnTo>
                    <a:lnTo>
                      <a:pt x="47" y="2893"/>
                    </a:lnTo>
                    <a:lnTo>
                      <a:pt x="48" y="2893"/>
                    </a:lnTo>
                    <a:lnTo>
                      <a:pt x="48" y="2918"/>
                    </a:lnTo>
                    <a:lnTo>
                      <a:pt x="50" y="2918"/>
                    </a:lnTo>
                    <a:lnTo>
                      <a:pt x="50" y="2940"/>
                    </a:lnTo>
                    <a:lnTo>
                      <a:pt x="48" y="2940"/>
                    </a:lnTo>
                    <a:close/>
                    <a:moveTo>
                      <a:pt x="5325" y="2900"/>
                    </a:moveTo>
                    <a:lnTo>
                      <a:pt x="5325" y="2886"/>
                    </a:lnTo>
                    <a:lnTo>
                      <a:pt x="5327" y="2886"/>
                    </a:lnTo>
                    <a:lnTo>
                      <a:pt x="5327" y="2900"/>
                    </a:lnTo>
                    <a:lnTo>
                      <a:pt x="5325" y="2900"/>
                    </a:lnTo>
                    <a:close/>
                    <a:moveTo>
                      <a:pt x="40" y="2820"/>
                    </a:moveTo>
                    <a:lnTo>
                      <a:pt x="40" y="2796"/>
                    </a:lnTo>
                    <a:lnTo>
                      <a:pt x="38" y="2796"/>
                    </a:lnTo>
                    <a:lnTo>
                      <a:pt x="38" y="2771"/>
                    </a:lnTo>
                    <a:lnTo>
                      <a:pt x="37" y="2771"/>
                    </a:lnTo>
                    <a:lnTo>
                      <a:pt x="37" y="2746"/>
                    </a:lnTo>
                    <a:lnTo>
                      <a:pt x="35" y="2746"/>
                    </a:lnTo>
                    <a:lnTo>
                      <a:pt x="35" y="2721"/>
                    </a:lnTo>
                    <a:lnTo>
                      <a:pt x="33" y="2721"/>
                    </a:lnTo>
                    <a:lnTo>
                      <a:pt x="33" y="2696"/>
                    </a:lnTo>
                    <a:lnTo>
                      <a:pt x="35" y="2696"/>
                    </a:lnTo>
                    <a:lnTo>
                      <a:pt x="35" y="2720"/>
                    </a:lnTo>
                    <a:lnTo>
                      <a:pt x="37" y="2720"/>
                    </a:lnTo>
                    <a:lnTo>
                      <a:pt x="37" y="2745"/>
                    </a:lnTo>
                    <a:lnTo>
                      <a:pt x="38" y="2745"/>
                    </a:lnTo>
                    <a:lnTo>
                      <a:pt x="38" y="2770"/>
                    </a:lnTo>
                    <a:lnTo>
                      <a:pt x="40" y="2770"/>
                    </a:lnTo>
                    <a:lnTo>
                      <a:pt x="40" y="2795"/>
                    </a:lnTo>
                    <a:lnTo>
                      <a:pt x="42" y="2795"/>
                    </a:lnTo>
                    <a:lnTo>
                      <a:pt x="42" y="2820"/>
                    </a:lnTo>
                    <a:lnTo>
                      <a:pt x="40" y="2820"/>
                    </a:lnTo>
                    <a:close/>
                    <a:moveTo>
                      <a:pt x="32" y="2696"/>
                    </a:moveTo>
                    <a:lnTo>
                      <a:pt x="32" y="2673"/>
                    </a:lnTo>
                    <a:lnTo>
                      <a:pt x="30" y="2673"/>
                    </a:lnTo>
                    <a:lnTo>
                      <a:pt x="30" y="2648"/>
                    </a:lnTo>
                    <a:lnTo>
                      <a:pt x="28" y="2648"/>
                    </a:lnTo>
                    <a:lnTo>
                      <a:pt x="28" y="2623"/>
                    </a:lnTo>
                    <a:lnTo>
                      <a:pt x="27" y="2623"/>
                    </a:lnTo>
                    <a:lnTo>
                      <a:pt x="27" y="2598"/>
                    </a:lnTo>
                    <a:lnTo>
                      <a:pt x="25" y="2598"/>
                    </a:lnTo>
                    <a:lnTo>
                      <a:pt x="25" y="2573"/>
                    </a:lnTo>
                    <a:lnTo>
                      <a:pt x="27" y="2573"/>
                    </a:lnTo>
                    <a:lnTo>
                      <a:pt x="27" y="2596"/>
                    </a:lnTo>
                    <a:lnTo>
                      <a:pt x="28" y="2596"/>
                    </a:lnTo>
                    <a:lnTo>
                      <a:pt x="28" y="2621"/>
                    </a:lnTo>
                    <a:lnTo>
                      <a:pt x="30" y="2621"/>
                    </a:lnTo>
                    <a:lnTo>
                      <a:pt x="30" y="2646"/>
                    </a:lnTo>
                    <a:lnTo>
                      <a:pt x="32" y="2646"/>
                    </a:lnTo>
                    <a:lnTo>
                      <a:pt x="32" y="2671"/>
                    </a:lnTo>
                    <a:lnTo>
                      <a:pt x="33" y="2671"/>
                    </a:lnTo>
                    <a:lnTo>
                      <a:pt x="33" y="2696"/>
                    </a:lnTo>
                    <a:lnTo>
                      <a:pt x="32" y="2696"/>
                    </a:lnTo>
                    <a:close/>
                    <a:moveTo>
                      <a:pt x="23" y="2573"/>
                    </a:moveTo>
                    <a:lnTo>
                      <a:pt x="23" y="2550"/>
                    </a:lnTo>
                    <a:lnTo>
                      <a:pt x="22" y="2550"/>
                    </a:lnTo>
                    <a:lnTo>
                      <a:pt x="22" y="2525"/>
                    </a:lnTo>
                    <a:lnTo>
                      <a:pt x="20" y="2525"/>
                    </a:lnTo>
                    <a:lnTo>
                      <a:pt x="20" y="2500"/>
                    </a:lnTo>
                    <a:lnTo>
                      <a:pt x="18" y="2500"/>
                    </a:lnTo>
                    <a:lnTo>
                      <a:pt x="18" y="2475"/>
                    </a:lnTo>
                    <a:lnTo>
                      <a:pt x="17" y="2475"/>
                    </a:lnTo>
                    <a:lnTo>
                      <a:pt x="17" y="2450"/>
                    </a:lnTo>
                    <a:lnTo>
                      <a:pt x="15" y="2450"/>
                    </a:lnTo>
                    <a:lnTo>
                      <a:pt x="15" y="2426"/>
                    </a:lnTo>
                    <a:lnTo>
                      <a:pt x="13" y="2426"/>
                    </a:lnTo>
                    <a:lnTo>
                      <a:pt x="13" y="2401"/>
                    </a:lnTo>
                    <a:lnTo>
                      <a:pt x="12" y="2401"/>
                    </a:lnTo>
                    <a:lnTo>
                      <a:pt x="12" y="2376"/>
                    </a:lnTo>
                    <a:lnTo>
                      <a:pt x="10" y="2376"/>
                    </a:lnTo>
                    <a:lnTo>
                      <a:pt x="10" y="2351"/>
                    </a:lnTo>
                    <a:lnTo>
                      <a:pt x="8" y="2351"/>
                    </a:lnTo>
                    <a:lnTo>
                      <a:pt x="8" y="2326"/>
                    </a:lnTo>
                    <a:lnTo>
                      <a:pt x="7" y="2326"/>
                    </a:lnTo>
                    <a:lnTo>
                      <a:pt x="7" y="2303"/>
                    </a:lnTo>
                    <a:lnTo>
                      <a:pt x="5" y="2303"/>
                    </a:lnTo>
                    <a:lnTo>
                      <a:pt x="5" y="2278"/>
                    </a:lnTo>
                    <a:lnTo>
                      <a:pt x="3" y="2278"/>
                    </a:lnTo>
                    <a:lnTo>
                      <a:pt x="3" y="2246"/>
                    </a:lnTo>
                    <a:lnTo>
                      <a:pt x="2" y="2246"/>
                    </a:lnTo>
                    <a:lnTo>
                      <a:pt x="2" y="2195"/>
                    </a:lnTo>
                    <a:lnTo>
                      <a:pt x="0" y="2195"/>
                    </a:lnTo>
                    <a:lnTo>
                      <a:pt x="0" y="2110"/>
                    </a:lnTo>
                    <a:lnTo>
                      <a:pt x="2" y="2110"/>
                    </a:lnTo>
                    <a:lnTo>
                      <a:pt x="2" y="2190"/>
                    </a:lnTo>
                    <a:lnTo>
                      <a:pt x="3" y="2190"/>
                    </a:lnTo>
                    <a:lnTo>
                      <a:pt x="3" y="2233"/>
                    </a:lnTo>
                    <a:lnTo>
                      <a:pt x="5" y="2233"/>
                    </a:lnTo>
                    <a:lnTo>
                      <a:pt x="5" y="2276"/>
                    </a:lnTo>
                    <a:lnTo>
                      <a:pt x="7" y="2276"/>
                    </a:lnTo>
                    <a:lnTo>
                      <a:pt x="7" y="2301"/>
                    </a:lnTo>
                    <a:lnTo>
                      <a:pt x="8" y="2301"/>
                    </a:lnTo>
                    <a:lnTo>
                      <a:pt x="8" y="2325"/>
                    </a:lnTo>
                    <a:lnTo>
                      <a:pt x="10" y="2325"/>
                    </a:lnTo>
                    <a:lnTo>
                      <a:pt x="10" y="2350"/>
                    </a:lnTo>
                    <a:lnTo>
                      <a:pt x="12" y="2350"/>
                    </a:lnTo>
                    <a:lnTo>
                      <a:pt x="12" y="2375"/>
                    </a:lnTo>
                    <a:lnTo>
                      <a:pt x="13" y="2375"/>
                    </a:lnTo>
                    <a:lnTo>
                      <a:pt x="13" y="2400"/>
                    </a:lnTo>
                    <a:lnTo>
                      <a:pt x="15" y="2400"/>
                    </a:lnTo>
                    <a:lnTo>
                      <a:pt x="15" y="2425"/>
                    </a:lnTo>
                    <a:lnTo>
                      <a:pt x="17" y="2425"/>
                    </a:lnTo>
                    <a:lnTo>
                      <a:pt x="17" y="2448"/>
                    </a:lnTo>
                    <a:lnTo>
                      <a:pt x="18" y="2448"/>
                    </a:lnTo>
                    <a:lnTo>
                      <a:pt x="18" y="2473"/>
                    </a:lnTo>
                    <a:lnTo>
                      <a:pt x="20" y="2473"/>
                    </a:lnTo>
                    <a:lnTo>
                      <a:pt x="20" y="2498"/>
                    </a:lnTo>
                    <a:lnTo>
                      <a:pt x="22" y="2498"/>
                    </a:lnTo>
                    <a:lnTo>
                      <a:pt x="22" y="2523"/>
                    </a:lnTo>
                    <a:lnTo>
                      <a:pt x="23" y="2523"/>
                    </a:lnTo>
                    <a:lnTo>
                      <a:pt x="23" y="2548"/>
                    </a:lnTo>
                    <a:lnTo>
                      <a:pt x="25" y="2548"/>
                    </a:lnTo>
                    <a:lnTo>
                      <a:pt x="25" y="2573"/>
                    </a:lnTo>
                    <a:lnTo>
                      <a:pt x="23" y="2573"/>
                    </a:lnTo>
                    <a:close/>
                    <a:moveTo>
                      <a:pt x="2" y="2110"/>
                    </a:moveTo>
                    <a:lnTo>
                      <a:pt x="2" y="2040"/>
                    </a:lnTo>
                    <a:lnTo>
                      <a:pt x="3" y="2040"/>
                    </a:lnTo>
                    <a:lnTo>
                      <a:pt x="3" y="2015"/>
                    </a:lnTo>
                    <a:lnTo>
                      <a:pt x="5" y="2015"/>
                    </a:lnTo>
                    <a:lnTo>
                      <a:pt x="5" y="1990"/>
                    </a:lnTo>
                    <a:lnTo>
                      <a:pt x="7" y="1990"/>
                    </a:lnTo>
                    <a:lnTo>
                      <a:pt x="7" y="2016"/>
                    </a:lnTo>
                    <a:lnTo>
                      <a:pt x="5" y="2016"/>
                    </a:lnTo>
                    <a:lnTo>
                      <a:pt x="5" y="2041"/>
                    </a:lnTo>
                    <a:lnTo>
                      <a:pt x="3" y="2041"/>
                    </a:lnTo>
                    <a:lnTo>
                      <a:pt x="3" y="2110"/>
                    </a:lnTo>
                    <a:lnTo>
                      <a:pt x="2" y="2110"/>
                    </a:lnTo>
                    <a:close/>
                    <a:moveTo>
                      <a:pt x="7" y="1990"/>
                    </a:moveTo>
                    <a:lnTo>
                      <a:pt x="7" y="1963"/>
                    </a:lnTo>
                    <a:lnTo>
                      <a:pt x="8" y="1963"/>
                    </a:lnTo>
                    <a:lnTo>
                      <a:pt x="8" y="1940"/>
                    </a:lnTo>
                    <a:lnTo>
                      <a:pt x="10" y="1940"/>
                    </a:lnTo>
                    <a:lnTo>
                      <a:pt x="10" y="1926"/>
                    </a:lnTo>
                    <a:lnTo>
                      <a:pt x="12" y="1926"/>
                    </a:lnTo>
                    <a:lnTo>
                      <a:pt x="12" y="1911"/>
                    </a:lnTo>
                    <a:lnTo>
                      <a:pt x="13" y="1911"/>
                    </a:lnTo>
                    <a:lnTo>
                      <a:pt x="13" y="1898"/>
                    </a:lnTo>
                    <a:lnTo>
                      <a:pt x="15" y="1898"/>
                    </a:lnTo>
                    <a:lnTo>
                      <a:pt x="15" y="1883"/>
                    </a:lnTo>
                    <a:lnTo>
                      <a:pt x="17" y="1883"/>
                    </a:lnTo>
                    <a:lnTo>
                      <a:pt x="17" y="1870"/>
                    </a:lnTo>
                    <a:lnTo>
                      <a:pt x="18" y="1870"/>
                    </a:lnTo>
                    <a:lnTo>
                      <a:pt x="18" y="1855"/>
                    </a:lnTo>
                    <a:lnTo>
                      <a:pt x="20" y="1855"/>
                    </a:lnTo>
                    <a:lnTo>
                      <a:pt x="20" y="1841"/>
                    </a:lnTo>
                    <a:lnTo>
                      <a:pt x="22" y="1841"/>
                    </a:lnTo>
                    <a:lnTo>
                      <a:pt x="22" y="1828"/>
                    </a:lnTo>
                    <a:lnTo>
                      <a:pt x="23" y="1828"/>
                    </a:lnTo>
                    <a:lnTo>
                      <a:pt x="23" y="1820"/>
                    </a:lnTo>
                    <a:lnTo>
                      <a:pt x="25" y="1820"/>
                    </a:lnTo>
                    <a:lnTo>
                      <a:pt x="25" y="1810"/>
                    </a:lnTo>
                    <a:lnTo>
                      <a:pt x="27" y="1810"/>
                    </a:lnTo>
                    <a:lnTo>
                      <a:pt x="27" y="1800"/>
                    </a:lnTo>
                    <a:lnTo>
                      <a:pt x="28" y="1800"/>
                    </a:lnTo>
                    <a:lnTo>
                      <a:pt x="28" y="1790"/>
                    </a:lnTo>
                    <a:lnTo>
                      <a:pt x="30" y="1790"/>
                    </a:lnTo>
                    <a:lnTo>
                      <a:pt x="30" y="1780"/>
                    </a:lnTo>
                    <a:lnTo>
                      <a:pt x="32" y="1780"/>
                    </a:lnTo>
                    <a:lnTo>
                      <a:pt x="32" y="1770"/>
                    </a:lnTo>
                    <a:lnTo>
                      <a:pt x="33" y="1770"/>
                    </a:lnTo>
                    <a:lnTo>
                      <a:pt x="33" y="1761"/>
                    </a:lnTo>
                    <a:lnTo>
                      <a:pt x="35" y="1761"/>
                    </a:lnTo>
                    <a:lnTo>
                      <a:pt x="35" y="1751"/>
                    </a:lnTo>
                    <a:lnTo>
                      <a:pt x="37" y="1751"/>
                    </a:lnTo>
                    <a:lnTo>
                      <a:pt x="37" y="1741"/>
                    </a:lnTo>
                    <a:lnTo>
                      <a:pt x="38" y="1741"/>
                    </a:lnTo>
                    <a:lnTo>
                      <a:pt x="38" y="1731"/>
                    </a:lnTo>
                    <a:lnTo>
                      <a:pt x="40" y="1731"/>
                    </a:lnTo>
                    <a:lnTo>
                      <a:pt x="40" y="1721"/>
                    </a:lnTo>
                    <a:lnTo>
                      <a:pt x="42" y="1721"/>
                    </a:lnTo>
                    <a:lnTo>
                      <a:pt x="42" y="1715"/>
                    </a:lnTo>
                    <a:lnTo>
                      <a:pt x="43" y="1715"/>
                    </a:lnTo>
                    <a:lnTo>
                      <a:pt x="43" y="1708"/>
                    </a:lnTo>
                    <a:lnTo>
                      <a:pt x="45" y="1708"/>
                    </a:lnTo>
                    <a:lnTo>
                      <a:pt x="45" y="1700"/>
                    </a:lnTo>
                    <a:lnTo>
                      <a:pt x="47" y="1700"/>
                    </a:lnTo>
                    <a:lnTo>
                      <a:pt x="47" y="1693"/>
                    </a:lnTo>
                    <a:lnTo>
                      <a:pt x="48" y="1693"/>
                    </a:lnTo>
                    <a:lnTo>
                      <a:pt x="48" y="1685"/>
                    </a:lnTo>
                    <a:lnTo>
                      <a:pt x="50" y="1685"/>
                    </a:lnTo>
                    <a:lnTo>
                      <a:pt x="50" y="1678"/>
                    </a:lnTo>
                    <a:lnTo>
                      <a:pt x="52" y="1678"/>
                    </a:lnTo>
                    <a:lnTo>
                      <a:pt x="52" y="1670"/>
                    </a:lnTo>
                    <a:lnTo>
                      <a:pt x="53" y="1670"/>
                    </a:lnTo>
                    <a:lnTo>
                      <a:pt x="53" y="1663"/>
                    </a:lnTo>
                    <a:lnTo>
                      <a:pt x="55" y="1663"/>
                    </a:lnTo>
                    <a:lnTo>
                      <a:pt x="55" y="1656"/>
                    </a:lnTo>
                    <a:lnTo>
                      <a:pt x="57" y="1656"/>
                    </a:lnTo>
                    <a:lnTo>
                      <a:pt x="57" y="1665"/>
                    </a:lnTo>
                    <a:lnTo>
                      <a:pt x="55" y="1665"/>
                    </a:lnTo>
                    <a:lnTo>
                      <a:pt x="55" y="1671"/>
                    </a:lnTo>
                    <a:lnTo>
                      <a:pt x="53" y="1671"/>
                    </a:lnTo>
                    <a:lnTo>
                      <a:pt x="53" y="1680"/>
                    </a:lnTo>
                    <a:lnTo>
                      <a:pt x="52" y="1680"/>
                    </a:lnTo>
                    <a:lnTo>
                      <a:pt x="52" y="1686"/>
                    </a:lnTo>
                    <a:lnTo>
                      <a:pt x="50" y="1686"/>
                    </a:lnTo>
                    <a:lnTo>
                      <a:pt x="50" y="1695"/>
                    </a:lnTo>
                    <a:lnTo>
                      <a:pt x="48" y="1695"/>
                    </a:lnTo>
                    <a:lnTo>
                      <a:pt x="48" y="1701"/>
                    </a:lnTo>
                    <a:lnTo>
                      <a:pt x="47" y="1701"/>
                    </a:lnTo>
                    <a:lnTo>
                      <a:pt x="47" y="1710"/>
                    </a:lnTo>
                    <a:lnTo>
                      <a:pt x="45" y="1710"/>
                    </a:lnTo>
                    <a:lnTo>
                      <a:pt x="45" y="1716"/>
                    </a:lnTo>
                    <a:lnTo>
                      <a:pt x="43" y="1716"/>
                    </a:lnTo>
                    <a:lnTo>
                      <a:pt x="43" y="1725"/>
                    </a:lnTo>
                    <a:lnTo>
                      <a:pt x="42" y="1725"/>
                    </a:lnTo>
                    <a:lnTo>
                      <a:pt x="42" y="1733"/>
                    </a:lnTo>
                    <a:lnTo>
                      <a:pt x="40" y="1733"/>
                    </a:lnTo>
                    <a:lnTo>
                      <a:pt x="40" y="1743"/>
                    </a:lnTo>
                    <a:lnTo>
                      <a:pt x="38" y="1743"/>
                    </a:lnTo>
                    <a:lnTo>
                      <a:pt x="38" y="1753"/>
                    </a:lnTo>
                    <a:lnTo>
                      <a:pt x="37" y="1753"/>
                    </a:lnTo>
                    <a:lnTo>
                      <a:pt x="37" y="1763"/>
                    </a:lnTo>
                    <a:lnTo>
                      <a:pt x="35" y="1763"/>
                    </a:lnTo>
                    <a:lnTo>
                      <a:pt x="35" y="1771"/>
                    </a:lnTo>
                    <a:lnTo>
                      <a:pt x="33" y="1771"/>
                    </a:lnTo>
                    <a:lnTo>
                      <a:pt x="33" y="1781"/>
                    </a:lnTo>
                    <a:lnTo>
                      <a:pt x="32" y="1781"/>
                    </a:lnTo>
                    <a:lnTo>
                      <a:pt x="32" y="1791"/>
                    </a:lnTo>
                    <a:lnTo>
                      <a:pt x="30" y="1791"/>
                    </a:lnTo>
                    <a:lnTo>
                      <a:pt x="30" y="1801"/>
                    </a:lnTo>
                    <a:lnTo>
                      <a:pt x="28" y="1801"/>
                    </a:lnTo>
                    <a:lnTo>
                      <a:pt x="28" y="1811"/>
                    </a:lnTo>
                    <a:lnTo>
                      <a:pt x="27" y="1811"/>
                    </a:lnTo>
                    <a:lnTo>
                      <a:pt x="27" y="1821"/>
                    </a:lnTo>
                    <a:lnTo>
                      <a:pt x="25" y="1821"/>
                    </a:lnTo>
                    <a:lnTo>
                      <a:pt x="25" y="1830"/>
                    </a:lnTo>
                    <a:lnTo>
                      <a:pt x="23" y="1830"/>
                    </a:lnTo>
                    <a:lnTo>
                      <a:pt x="23" y="1843"/>
                    </a:lnTo>
                    <a:lnTo>
                      <a:pt x="22" y="1843"/>
                    </a:lnTo>
                    <a:lnTo>
                      <a:pt x="22" y="1856"/>
                    </a:lnTo>
                    <a:lnTo>
                      <a:pt x="20" y="1856"/>
                    </a:lnTo>
                    <a:lnTo>
                      <a:pt x="20" y="1871"/>
                    </a:lnTo>
                    <a:lnTo>
                      <a:pt x="18" y="1871"/>
                    </a:lnTo>
                    <a:lnTo>
                      <a:pt x="18" y="1885"/>
                    </a:lnTo>
                    <a:lnTo>
                      <a:pt x="17" y="1885"/>
                    </a:lnTo>
                    <a:lnTo>
                      <a:pt x="17" y="1900"/>
                    </a:lnTo>
                    <a:lnTo>
                      <a:pt x="15" y="1900"/>
                    </a:lnTo>
                    <a:lnTo>
                      <a:pt x="15" y="1913"/>
                    </a:lnTo>
                    <a:lnTo>
                      <a:pt x="13" y="1913"/>
                    </a:lnTo>
                    <a:lnTo>
                      <a:pt x="13" y="1928"/>
                    </a:lnTo>
                    <a:lnTo>
                      <a:pt x="12" y="1928"/>
                    </a:lnTo>
                    <a:lnTo>
                      <a:pt x="12" y="1945"/>
                    </a:lnTo>
                    <a:lnTo>
                      <a:pt x="10" y="1945"/>
                    </a:lnTo>
                    <a:lnTo>
                      <a:pt x="10" y="1965"/>
                    </a:lnTo>
                    <a:lnTo>
                      <a:pt x="8" y="1965"/>
                    </a:lnTo>
                    <a:lnTo>
                      <a:pt x="8" y="1990"/>
                    </a:lnTo>
                    <a:lnTo>
                      <a:pt x="7" y="1990"/>
                    </a:lnTo>
                    <a:close/>
                    <a:moveTo>
                      <a:pt x="57" y="1656"/>
                    </a:moveTo>
                    <a:lnTo>
                      <a:pt x="57" y="1648"/>
                    </a:lnTo>
                    <a:lnTo>
                      <a:pt x="58" y="1648"/>
                    </a:lnTo>
                    <a:lnTo>
                      <a:pt x="58" y="1641"/>
                    </a:lnTo>
                    <a:lnTo>
                      <a:pt x="60" y="1641"/>
                    </a:lnTo>
                    <a:lnTo>
                      <a:pt x="60" y="1633"/>
                    </a:lnTo>
                    <a:lnTo>
                      <a:pt x="62" y="1633"/>
                    </a:lnTo>
                    <a:lnTo>
                      <a:pt x="62" y="1626"/>
                    </a:lnTo>
                    <a:lnTo>
                      <a:pt x="63" y="1626"/>
                    </a:lnTo>
                    <a:lnTo>
                      <a:pt x="63" y="1618"/>
                    </a:lnTo>
                    <a:lnTo>
                      <a:pt x="65" y="1618"/>
                    </a:lnTo>
                    <a:lnTo>
                      <a:pt x="65" y="1611"/>
                    </a:lnTo>
                    <a:lnTo>
                      <a:pt x="67" y="1611"/>
                    </a:lnTo>
                    <a:lnTo>
                      <a:pt x="67" y="1606"/>
                    </a:lnTo>
                    <a:lnTo>
                      <a:pt x="68" y="1606"/>
                    </a:lnTo>
                    <a:lnTo>
                      <a:pt x="68" y="1600"/>
                    </a:lnTo>
                    <a:lnTo>
                      <a:pt x="70" y="1600"/>
                    </a:lnTo>
                    <a:lnTo>
                      <a:pt x="70" y="1595"/>
                    </a:lnTo>
                    <a:lnTo>
                      <a:pt x="72" y="1595"/>
                    </a:lnTo>
                    <a:lnTo>
                      <a:pt x="72" y="1588"/>
                    </a:lnTo>
                    <a:lnTo>
                      <a:pt x="73" y="1588"/>
                    </a:lnTo>
                    <a:lnTo>
                      <a:pt x="73" y="1583"/>
                    </a:lnTo>
                    <a:lnTo>
                      <a:pt x="75" y="1583"/>
                    </a:lnTo>
                    <a:lnTo>
                      <a:pt x="75" y="1576"/>
                    </a:lnTo>
                    <a:lnTo>
                      <a:pt x="77" y="1576"/>
                    </a:lnTo>
                    <a:lnTo>
                      <a:pt x="77" y="1570"/>
                    </a:lnTo>
                    <a:lnTo>
                      <a:pt x="78" y="1570"/>
                    </a:lnTo>
                    <a:lnTo>
                      <a:pt x="78" y="1565"/>
                    </a:lnTo>
                    <a:lnTo>
                      <a:pt x="80" y="1565"/>
                    </a:lnTo>
                    <a:lnTo>
                      <a:pt x="80" y="1558"/>
                    </a:lnTo>
                    <a:lnTo>
                      <a:pt x="82" y="1558"/>
                    </a:lnTo>
                    <a:lnTo>
                      <a:pt x="82" y="1553"/>
                    </a:lnTo>
                    <a:lnTo>
                      <a:pt x="83" y="1553"/>
                    </a:lnTo>
                    <a:lnTo>
                      <a:pt x="83" y="1546"/>
                    </a:lnTo>
                    <a:lnTo>
                      <a:pt x="85" y="1546"/>
                    </a:lnTo>
                    <a:lnTo>
                      <a:pt x="85" y="1541"/>
                    </a:lnTo>
                    <a:lnTo>
                      <a:pt x="87" y="1541"/>
                    </a:lnTo>
                    <a:lnTo>
                      <a:pt x="87" y="1535"/>
                    </a:lnTo>
                    <a:lnTo>
                      <a:pt x="88" y="1535"/>
                    </a:lnTo>
                    <a:lnTo>
                      <a:pt x="88" y="1530"/>
                    </a:lnTo>
                    <a:lnTo>
                      <a:pt x="90" y="1530"/>
                    </a:lnTo>
                    <a:lnTo>
                      <a:pt x="90" y="1523"/>
                    </a:lnTo>
                    <a:lnTo>
                      <a:pt x="92" y="1523"/>
                    </a:lnTo>
                    <a:lnTo>
                      <a:pt x="92" y="1516"/>
                    </a:lnTo>
                    <a:lnTo>
                      <a:pt x="93" y="1516"/>
                    </a:lnTo>
                    <a:lnTo>
                      <a:pt x="93" y="1511"/>
                    </a:lnTo>
                    <a:lnTo>
                      <a:pt x="95" y="1511"/>
                    </a:lnTo>
                    <a:lnTo>
                      <a:pt x="95" y="1506"/>
                    </a:lnTo>
                    <a:lnTo>
                      <a:pt x="97" y="1506"/>
                    </a:lnTo>
                    <a:lnTo>
                      <a:pt x="97" y="1501"/>
                    </a:lnTo>
                    <a:lnTo>
                      <a:pt x="98" y="1501"/>
                    </a:lnTo>
                    <a:lnTo>
                      <a:pt x="98" y="1496"/>
                    </a:lnTo>
                    <a:lnTo>
                      <a:pt x="100" y="1496"/>
                    </a:lnTo>
                    <a:lnTo>
                      <a:pt x="100" y="1491"/>
                    </a:lnTo>
                    <a:lnTo>
                      <a:pt x="102" y="1491"/>
                    </a:lnTo>
                    <a:lnTo>
                      <a:pt x="102" y="1486"/>
                    </a:lnTo>
                    <a:lnTo>
                      <a:pt x="103" y="1486"/>
                    </a:lnTo>
                    <a:lnTo>
                      <a:pt x="103" y="1481"/>
                    </a:lnTo>
                    <a:lnTo>
                      <a:pt x="105" y="1481"/>
                    </a:lnTo>
                    <a:lnTo>
                      <a:pt x="105" y="1476"/>
                    </a:lnTo>
                    <a:lnTo>
                      <a:pt x="107" y="1476"/>
                    </a:lnTo>
                    <a:lnTo>
                      <a:pt x="107" y="1471"/>
                    </a:lnTo>
                    <a:lnTo>
                      <a:pt x="108" y="1471"/>
                    </a:lnTo>
                    <a:lnTo>
                      <a:pt x="108" y="1466"/>
                    </a:lnTo>
                    <a:lnTo>
                      <a:pt x="110" y="1466"/>
                    </a:lnTo>
                    <a:lnTo>
                      <a:pt x="110" y="1461"/>
                    </a:lnTo>
                    <a:lnTo>
                      <a:pt x="112" y="1461"/>
                    </a:lnTo>
                    <a:lnTo>
                      <a:pt x="112" y="1456"/>
                    </a:lnTo>
                    <a:lnTo>
                      <a:pt x="113" y="1456"/>
                    </a:lnTo>
                    <a:lnTo>
                      <a:pt x="113" y="1451"/>
                    </a:lnTo>
                    <a:lnTo>
                      <a:pt x="115" y="1451"/>
                    </a:lnTo>
                    <a:lnTo>
                      <a:pt x="115" y="1446"/>
                    </a:lnTo>
                    <a:lnTo>
                      <a:pt x="117" y="1446"/>
                    </a:lnTo>
                    <a:lnTo>
                      <a:pt x="117" y="1441"/>
                    </a:lnTo>
                    <a:lnTo>
                      <a:pt x="118" y="1441"/>
                    </a:lnTo>
                    <a:lnTo>
                      <a:pt x="118" y="1436"/>
                    </a:lnTo>
                    <a:lnTo>
                      <a:pt x="120" y="1436"/>
                    </a:lnTo>
                    <a:lnTo>
                      <a:pt x="120" y="1431"/>
                    </a:lnTo>
                    <a:lnTo>
                      <a:pt x="122" y="1431"/>
                    </a:lnTo>
                    <a:lnTo>
                      <a:pt x="122" y="1426"/>
                    </a:lnTo>
                    <a:lnTo>
                      <a:pt x="123" y="1426"/>
                    </a:lnTo>
                    <a:lnTo>
                      <a:pt x="123" y="1421"/>
                    </a:lnTo>
                    <a:lnTo>
                      <a:pt x="125" y="1421"/>
                    </a:lnTo>
                    <a:lnTo>
                      <a:pt x="125" y="1416"/>
                    </a:lnTo>
                    <a:lnTo>
                      <a:pt x="127" y="1416"/>
                    </a:lnTo>
                    <a:lnTo>
                      <a:pt x="127" y="1411"/>
                    </a:lnTo>
                    <a:lnTo>
                      <a:pt x="128" y="1411"/>
                    </a:lnTo>
                    <a:lnTo>
                      <a:pt x="128" y="1406"/>
                    </a:lnTo>
                    <a:lnTo>
                      <a:pt x="130" y="1406"/>
                    </a:lnTo>
                    <a:lnTo>
                      <a:pt x="130" y="1403"/>
                    </a:lnTo>
                    <a:lnTo>
                      <a:pt x="132" y="1403"/>
                    </a:lnTo>
                    <a:lnTo>
                      <a:pt x="132" y="1398"/>
                    </a:lnTo>
                    <a:lnTo>
                      <a:pt x="133" y="1398"/>
                    </a:lnTo>
                    <a:lnTo>
                      <a:pt x="133" y="1395"/>
                    </a:lnTo>
                    <a:lnTo>
                      <a:pt x="135" y="1395"/>
                    </a:lnTo>
                    <a:lnTo>
                      <a:pt x="135" y="1390"/>
                    </a:lnTo>
                    <a:lnTo>
                      <a:pt x="137" y="1390"/>
                    </a:lnTo>
                    <a:lnTo>
                      <a:pt x="137" y="1386"/>
                    </a:lnTo>
                    <a:lnTo>
                      <a:pt x="138" y="1386"/>
                    </a:lnTo>
                    <a:lnTo>
                      <a:pt x="138" y="1381"/>
                    </a:lnTo>
                    <a:lnTo>
                      <a:pt x="140" y="1381"/>
                    </a:lnTo>
                    <a:lnTo>
                      <a:pt x="140" y="1378"/>
                    </a:lnTo>
                    <a:lnTo>
                      <a:pt x="142" y="1378"/>
                    </a:lnTo>
                    <a:lnTo>
                      <a:pt x="142" y="1373"/>
                    </a:lnTo>
                    <a:lnTo>
                      <a:pt x="143" y="1373"/>
                    </a:lnTo>
                    <a:lnTo>
                      <a:pt x="143" y="1370"/>
                    </a:lnTo>
                    <a:lnTo>
                      <a:pt x="145" y="1370"/>
                    </a:lnTo>
                    <a:lnTo>
                      <a:pt x="145" y="1365"/>
                    </a:lnTo>
                    <a:lnTo>
                      <a:pt x="147" y="1365"/>
                    </a:lnTo>
                    <a:lnTo>
                      <a:pt x="147" y="1361"/>
                    </a:lnTo>
                    <a:lnTo>
                      <a:pt x="148" y="1361"/>
                    </a:lnTo>
                    <a:lnTo>
                      <a:pt x="148" y="1356"/>
                    </a:lnTo>
                    <a:lnTo>
                      <a:pt x="150" y="1356"/>
                    </a:lnTo>
                    <a:lnTo>
                      <a:pt x="150" y="1351"/>
                    </a:lnTo>
                    <a:lnTo>
                      <a:pt x="152" y="1351"/>
                    </a:lnTo>
                    <a:lnTo>
                      <a:pt x="152" y="1348"/>
                    </a:lnTo>
                    <a:lnTo>
                      <a:pt x="153" y="1348"/>
                    </a:lnTo>
                    <a:lnTo>
                      <a:pt x="153" y="1343"/>
                    </a:lnTo>
                    <a:lnTo>
                      <a:pt x="155" y="1343"/>
                    </a:lnTo>
                    <a:lnTo>
                      <a:pt x="155" y="1340"/>
                    </a:lnTo>
                    <a:lnTo>
                      <a:pt x="157" y="1340"/>
                    </a:lnTo>
                    <a:lnTo>
                      <a:pt x="157" y="1335"/>
                    </a:lnTo>
                    <a:lnTo>
                      <a:pt x="158" y="1335"/>
                    </a:lnTo>
                    <a:lnTo>
                      <a:pt x="158" y="1331"/>
                    </a:lnTo>
                    <a:lnTo>
                      <a:pt x="160" y="1331"/>
                    </a:lnTo>
                    <a:lnTo>
                      <a:pt x="160" y="1326"/>
                    </a:lnTo>
                    <a:lnTo>
                      <a:pt x="162" y="1326"/>
                    </a:lnTo>
                    <a:lnTo>
                      <a:pt x="162" y="1323"/>
                    </a:lnTo>
                    <a:lnTo>
                      <a:pt x="163" y="1323"/>
                    </a:lnTo>
                    <a:lnTo>
                      <a:pt x="163" y="1318"/>
                    </a:lnTo>
                    <a:lnTo>
                      <a:pt x="165" y="1318"/>
                    </a:lnTo>
                    <a:lnTo>
                      <a:pt x="165" y="1315"/>
                    </a:lnTo>
                    <a:lnTo>
                      <a:pt x="167" y="1315"/>
                    </a:lnTo>
                    <a:lnTo>
                      <a:pt x="167" y="1310"/>
                    </a:lnTo>
                    <a:lnTo>
                      <a:pt x="168" y="1310"/>
                    </a:lnTo>
                    <a:lnTo>
                      <a:pt x="168" y="1306"/>
                    </a:lnTo>
                    <a:lnTo>
                      <a:pt x="170" y="1306"/>
                    </a:lnTo>
                    <a:lnTo>
                      <a:pt x="170" y="1301"/>
                    </a:lnTo>
                    <a:lnTo>
                      <a:pt x="172" y="1301"/>
                    </a:lnTo>
                    <a:lnTo>
                      <a:pt x="172" y="1298"/>
                    </a:lnTo>
                    <a:lnTo>
                      <a:pt x="173" y="1298"/>
                    </a:lnTo>
                    <a:lnTo>
                      <a:pt x="173" y="1295"/>
                    </a:lnTo>
                    <a:lnTo>
                      <a:pt x="175" y="1295"/>
                    </a:lnTo>
                    <a:lnTo>
                      <a:pt x="175" y="1291"/>
                    </a:lnTo>
                    <a:lnTo>
                      <a:pt x="177" y="1291"/>
                    </a:lnTo>
                    <a:lnTo>
                      <a:pt x="177" y="1288"/>
                    </a:lnTo>
                    <a:lnTo>
                      <a:pt x="178" y="1288"/>
                    </a:lnTo>
                    <a:lnTo>
                      <a:pt x="178" y="1283"/>
                    </a:lnTo>
                    <a:lnTo>
                      <a:pt x="180" y="1283"/>
                    </a:lnTo>
                    <a:lnTo>
                      <a:pt x="180" y="1280"/>
                    </a:lnTo>
                    <a:lnTo>
                      <a:pt x="182" y="1280"/>
                    </a:lnTo>
                    <a:lnTo>
                      <a:pt x="182" y="1276"/>
                    </a:lnTo>
                    <a:lnTo>
                      <a:pt x="183" y="1276"/>
                    </a:lnTo>
                    <a:lnTo>
                      <a:pt x="183" y="1273"/>
                    </a:lnTo>
                    <a:lnTo>
                      <a:pt x="185" y="1273"/>
                    </a:lnTo>
                    <a:lnTo>
                      <a:pt x="185" y="1270"/>
                    </a:lnTo>
                    <a:lnTo>
                      <a:pt x="187" y="1270"/>
                    </a:lnTo>
                    <a:lnTo>
                      <a:pt x="187" y="1265"/>
                    </a:lnTo>
                    <a:lnTo>
                      <a:pt x="188" y="1265"/>
                    </a:lnTo>
                    <a:lnTo>
                      <a:pt x="188" y="1261"/>
                    </a:lnTo>
                    <a:lnTo>
                      <a:pt x="190" y="1261"/>
                    </a:lnTo>
                    <a:lnTo>
                      <a:pt x="190" y="1258"/>
                    </a:lnTo>
                    <a:lnTo>
                      <a:pt x="192" y="1258"/>
                    </a:lnTo>
                    <a:lnTo>
                      <a:pt x="192" y="1255"/>
                    </a:lnTo>
                    <a:lnTo>
                      <a:pt x="193" y="1255"/>
                    </a:lnTo>
                    <a:lnTo>
                      <a:pt x="193" y="1251"/>
                    </a:lnTo>
                    <a:lnTo>
                      <a:pt x="195" y="1251"/>
                    </a:lnTo>
                    <a:lnTo>
                      <a:pt x="195" y="1246"/>
                    </a:lnTo>
                    <a:lnTo>
                      <a:pt x="197" y="1246"/>
                    </a:lnTo>
                    <a:lnTo>
                      <a:pt x="197" y="1243"/>
                    </a:lnTo>
                    <a:lnTo>
                      <a:pt x="198" y="1243"/>
                    </a:lnTo>
                    <a:lnTo>
                      <a:pt x="198" y="1240"/>
                    </a:lnTo>
                    <a:lnTo>
                      <a:pt x="200" y="1240"/>
                    </a:lnTo>
                    <a:lnTo>
                      <a:pt x="200" y="1236"/>
                    </a:lnTo>
                    <a:lnTo>
                      <a:pt x="202" y="1236"/>
                    </a:lnTo>
                    <a:lnTo>
                      <a:pt x="202" y="1233"/>
                    </a:lnTo>
                    <a:lnTo>
                      <a:pt x="203" y="1233"/>
                    </a:lnTo>
                    <a:lnTo>
                      <a:pt x="203" y="1228"/>
                    </a:lnTo>
                    <a:lnTo>
                      <a:pt x="205" y="1228"/>
                    </a:lnTo>
                    <a:lnTo>
                      <a:pt x="205" y="1225"/>
                    </a:lnTo>
                    <a:lnTo>
                      <a:pt x="207" y="1225"/>
                    </a:lnTo>
                    <a:lnTo>
                      <a:pt x="207" y="1221"/>
                    </a:lnTo>
                    <a:lnTo>
                      <a:pt x="208" y="1221"/>
                    </a:lnTo>
                    <a:lnTo>
                      <a:pt x="208" y="1218"/>
                    </a:lnTo>
                    <a:lnTo>
                      <a:pt x="210" y="1218"/>
                    </a:lnTo>
                    <a:lnTo>
                      <a:pt x="210" y="1215"/>
                    </a:lnTo>
                    <a:lnTo>
                      <a:pt x="212" y="1215"/>
                    </a:lnTo>
                    <a:lnTo>
                      <a:pt x="212" y="1210"/>
                    </a:lnTo>
                    <a:lnTo>
                      <a:pt x="213" y="1210"/>
                    </a:lnTo>
                    <a:lnTo>
                      <a:pt x="213" y="1206"/>
                    </a:lnTo>
                    <a:lnTo>
                      <a:pt x="215" y="1206"/>
                    </a:lnTo>
                    <a:lnTo>
                      <a:pt x="215" y="1203"/>
                    </a:lnTo>
                    <a:lnTo>
                      <a:pt x="217" y="1203"/>
                    </a:lnTo>
                    <a:lnTo>
                      <a:pt x="217" y="1200"/>
                    </a:lnTo>
                    <a:lnTo>
                      <a:pt x="218" y="1200"/>
                    </a:lnTo>
                    <a:lnTo>
                      <a:pt x="218" y="1198"/>
                    </a:lnTo>
                    <a:lnTo>
                      <a:pt x="220" y="1198"/>
                    </a:lnTo>
                    <a:lnTo>
                      <a:pt x="220" y="1195"/>
                    </a:lnTo>
                    <a:lnTo>
                      <a:pt x="222" y="1195"/>
                    </a:lnTo>
                    <a:lnTo>
                      <a:pt x="222" y="1191"/>
                    </a:lnTo>
                    <a:lnTo>
                      <a:pt x="223" y="1191"/>
                    </a:lnTo>
                    <a:lnTo>
                      <a:pt x="223" y="1188"/>
                    </a:lnTo>
                    <a:lnTo>
                      <a:pt x="225" y="1188"/>
                    </a:lnTo>
                    <a:lnTo>
                      <a:pt x="225" y="1185"/>
                    </a:lnTo>
                    <a:lnTo>
                      <a:pt x="227" y="1185"/>
                    </a:lnTo>
                    <a:lnTo>
                      <a:pt x="227" y="1181"/>
                    </a:lnTo>
                    <a:lnTo>
                      <a:pt x="228" y="1181"/>
                    </a:lnTo>
                    <a:lnTo>
                      <a:pt x="228" y="1178"/>
                    </a:lnTo>
                    <a:lnTo>
                      <a:pt x="230" y="1178"/>
                    </a:lnTo>
                    <a:lnTo>
                      <a:pt x="230" y="1175"/>
                    </a:lnTo>
                    <a:lnTo>
                      <a:pt x="232" y="1175"/>
                    </a:lnTo>
                    <a:lnTo>
                      <a:pt x="232" y="1171"/>
                    </a:lnTo>
                    <a:lnTo>
                      <a:pt x="233" y="1171"/>
                    </a:lnTo>
                    <a:lnTo>
                      <a:pt x="233" y="1168"/>
                    </a:lnTo>
                    <a:lnTo>
                      <a:pt x="235" y="1168"/>
                    </a:lnTo>
                    <a:lnTo>
                      <a:pt x="235" y="1165"/>
                    </a:lnTo>
                    <a:lnTo>
                      <a:pt x="237" y="1165"/>
                    </a:lnTo>
                    <a:lnTo>
                      <a:pt x="237" y="1161"/>
                    </a:lnTo>
                    <a:lnTo>
                      <a:pt x="238" y="1161"/>
                    </a:lnTo>
                    <a:lnTo>
                      <a:pt x="238" y="1158"/>
                    </a:lnTo>
                    <a:lnTo>
                      <a:pt x="240" y="1158"/>
                    </a:lnTo>
                    <a:lnTo>
                      <a:pt x="240" y="1155"/>
                    </a:lnTo>
                    <a:lnTo>
                      <a:pt x="242" y="1155"/>
                    </a:lnTo>
                    <a:lnTo>
                      <a:pt x="242" y="1151"/>
                    </a:lnTo>
                    <a:lnTo>
                      <a:pt x="243" y="1151"/>
                    </a:lnTo>
                    <a:lnTo>
                      <a:pt x="243" y="1150"/>
                    </a:lnTo>
                    <a:lnTo>
                      <a:pt x="245" y="1150"/>
                    </a:lnTo>
                    <a:lnTo>
                      <a:pt x="245" y="1146"/>
                    </a:lnTo>
                    <a:lnTo>
                      <a:pt x="247" y="1146"/>
                    </a:lnTo>
                    <a:lnTo>
                      <a:pt x="247" y="1143"/>
                    </a:lnTo>
                    <a:lnTo>
                      <a:pt x="248" y="1143"/>
                    </a:lnTo>
                    <a:lnTo>
                      <a:pt x="248" y="1140"/>
                    </a:lnTo>
                    <a:lnTo>
                      <a:pt x="250" y="1140"/>
                    </a:lnTo>
                    <a:lnTo>
                      <a:pt x="250" y="1136"/>
                    </a:lnTo>
                    <a:lnTo>
                      <a:pt x="252" y="1136"/>
                    </a:lnTo>
                    <a:lnTo>
                      <a:pt x="252" y="1133"/>
                    </a:lnTo>
                    <a:lnTo>
                      <a:pt x="253" y="1133"/>
                    </a:lnTo>
                    <a:lnTo>
                      <a:pt x="253" y="1130"/>
                    </a:lnTo>
                    <a:lnTo>
                      <a:pt x="255" y="1130"/>
                    </a:lnTo>
                    <a:lnTo>
                      <a:pt x="255" y="1126"/>
                    </a:lnTo>
                    <a:lnTo>
                      <a:pt x="257" y="1126"/>
                    </a:lnTo>
                    <a:lnTo>
                      <a:pt x="257" y="1123"/>
                    </a:lnTo>
                    <a:lnTo>
                      <a:pt x="258" y="1123"/>
                    </a:lnTo>
                    <a:lnTo>
                      <a:pt x="258" y="1120"/>
                    </a:lnTo>
                    <a:lnTo>
                      <a:pt x="260" y="1120"/>
                    </a:lnTo>
                    <a:lnTo>
                      <a:pt x="260" y="1116"/>
                    </a:lnTo>
                    <a:lnTo>
                      <a:pt x="262" y="1116"/>
                    </a:lnTo>
                    <a:lnTo>
                      <a:pt x="262" y="1113"/>
                    </a:lnTo>
                    <a:lnTo>
                      <a:pt x="263" y="1113"/>
                    </a:lnTo>
                    <a:lnTo>
                      <a:pt x="263" y="1110"/>
                    </a:lnTo>
                    <a:lnTo>
                      <a:pt x="265" y="1110"/>
                    </a:lnTo>
                    <a:lnTo>
                      <a:pt x="265" y="1108"/>
                    </a:lnTo>
                    <a:lnTo>
                      <a:pt x="267" y="1108"/>
                    </a:lnTo>
                    <a:lnTo>
                      <a:pt x="267" y="1105"/>
                    </a:lnTo>
                    <a:lnTo>
                      <a:pt x="268" y="1105"/>
                    </a:lnTo>
                    <a:lnTo>
                      <a:pt x="268" y="1101"/>
                    </a:lnTo>
                    <a:lnTo>
                      <a:pt x="270" y="1101"/>
                    </a:lnTo>
                    <a:lnTo>
                      <a:pt x="270" y="1100"/>
                    </a:lnTo>
                    <a:lnTo>
                      <a:pt x="272" y="1100"/>
                    </a:lnTo>
                    <a:lnTo>
                      <a:pt x="272" y="1096"/>
                    </a:lnTo>
                    <a:lnTo>
                      <a:pt x="273" y="1096"/>
                    </a:lnTo>
                    <a:lnTo>
                      <a:pt x="273" y="1093"/>
                    </a:lnTo>
                    <a:lnTo>
                      <a:pt x="275" y="1093"/>
                    </a:lnTo>
                    <a:lnTo>
                      <a:pt x="275" y="1090"/>
                    </a:lnTo>
                    <a:lnTo>
                      <a:pt x="277" y="1090"/>
                    </a:lnTo>
                    <a:lnTo>
                      <a:pt x="277" y="1088"/>
                    </a:lnTo>
                    <a:lnTo>
                      <a:pt x="278" y="1088"/>
                    </a:lnTo>
                    <a:lnTo>
                      <a:pt x="278" y="1085"/>
                    </a:lnTo>
                    <a:lnTo>
                      <a:pt x="280" y="1085"/>
                    </a:lnTo>
                    <a:lnTo>
                      <a:pt x="280" y="1081"/>
                    </a:lnTo>
                    <a:lnTo>
                      <a:pt x="282" y="1081"/>
                    </a:lnTo>
                    <a:lnTo>
                      <a:pt x="282" y="1080"/>
                    </a:lnTo>
                    <a:lnTo>
                      <a:pt x="283" y="1080"/>
                    </a:lnTo>
                    <a:lnTo>
                      <a:pt x="283" y="1076"/>
                    </a:lnTo>
                    <a:lnTo>
                      <a:pt x="285" y="1076"/>
                    </a:lnTo>
                    <a:lnTo>
                      <a:pt x="285" y="1073"/>
                    </a:lnTo>
                    <a:lnTo>
                      <a:pt x="287" y="1073"/>
                    </a:lnTo>
                    <a:lnTo>
                      <a:pt x="287" y="1070"/>
                    </a:lnTo>
                    <a:lnTo>
                      <a:pt x="288" y="1070"/>
                    </a:lnTo>
                    <a:lnTo>
                      <a:pt x="288" y="1068"/>
                    </a:lnTo>
                    <a:lnTo>
                      <a:pt x="290" y="1068"/>
                    </a:lnTo>
                    <a:lnTo>
                      <a:pt x="290" y="1065"/>
                    </a:lnTo>
                    <a:lnTo>
                      <a:pt x="292" y="1065"/>
                    </a:lnTo>
                    <a:lnTo>
                      <a:pt x="292" y="1061"/>
                    </a:lnTo>
                    <a:lnTo>
                      <a:pt x="293" y="1061"/>
                    </a:lnTo>
                    <a:lnTo>
                      <a:pt x="293" y="1060"/>
                    </a:lnTo>
                    <a:lnTo>
                      <a:pt x="295" y="1060"/>
                    </a:lnTo>
                    <a:lnTo>
                      <a:pt x="295" y="1056"/>
                    </a:lnTo>
                    <a:lnTo>
                      <a:pt x="297" y="1056"/>
                    </a:lnTo>
                    <a:lnTo>
                      <a:pt x="297" y="1053"/>
                    </a:lnTo>
                    <a:lnTo>
                      <a:pt x="298" y="1053"/>
                    </a:lnTo>
                    <a:lnTo>
                      <a:pt x="298" y="1050"/>
                    </a:lnTo>
                    <a:lnTo>
                      <a:pt x="300" y="1050"/>
                    </a:lnTo>
                    <a:lnTo>
                      <a:pt x="300" y="1048"/>
                    </a:lnTo>
                    <a:lnTo>
                      <a:pt x="302" y="1048"/>
                    </a:lnTo>
                    <a:lnTo>
                      <a:pt x="302" y="1045"/>
                    </a:lnTo>
                    <a:lnTo>
                      <a:pt x="303" y="1045"/>
                    </a:lnTo>
                    <a:lnTo>
                      <a:pt x="303" y="1041"/>
                    </a:lnTo>
                    <a:lnTo>
                      <a:pt x="305" y="1041"/>
                    </a:lnTo>
                    <a:lnTo>
                      <a:pt x="305" y="1040"/>
                    </a:lnTo>
                    <a:lnTo>
                      <a:pt x="307" y="1040"/>
                    </a:lnTo>
                    <a:lnTo>
                      <a:pt x="307" y="1036"/>
                    </a:lnTo>
                    <a:lnTo>
                      <a:pt x="308" y="1036"/>
                    </a:lnTo>
                    <a:lnTo>
                      <a:pt x="308" y="1033"/>
                    </a:lnTo>
                    <a:lnTo>
                      <a:pt x="310" y="1033"/>
                    </a:lnTo>
                    <a:lnTo>
                      <a:pt x="310" y="1030"/>
                    </a:lnTo>
                    <a:lnTo>
                      <a:pt x="312" y="1030"/>
                    </a:lnTo>
                    <a:lnTo>
                      <a:pt x="312" y="1028"/>
                    </a:lnTo>
                    <a:lnTo>
                      <a:pt x="313" y="1028"/>
                    </a:lnTo>
                    <a:lnTo>
                      <a:pt x="313" y="1025"/>
                    </a:lnTo>
                    <a:lnTo>
                      <a:pt x="315" y="1025"/>
                    </a:lnTo>
                    <a:lnTo>
                      <a:pt x="315" y="1021"/>
                    </a:lnTo>
                    <a:lnTo>
                      <a:pt x="317" y="1021"/>
                    </a:lnTo>
                    <a:lnTo>
                      <a:pt x="317" y="1020"/>
                    </a:lnTo>
                    <a:lnTo>
                      <a:pt x="318" y="1020"/>
                    </a:lnTo>
                    <a:lnTo>
                      <a:pt x="318" y="1016"/>
                    </a:lnTo>
                    <a:lnTo>
                      <a:pt x="320" y="1016"/>
                    </a:lnTo>
                    <a:lnTo>
                      <a:pt x="320" y="1015"/>
                    </a:lnTo>
                    <a:lnTo>
                      <a:pt x="322" y="1015"/>
                    </a:lnTo>
                    <a:lnTo>
                      <a:pt x="322" y="1018"/>
                    </a:lnTo>
                    <a:lnTo>
                      <a:pt x="320" y="1018"/>
                    </a:lnTo>
                    <a:lnTo>
                      <a:pt x="320" y="1021"/>
                    </a:lnTo>
                    <a:lnTo>
                      <a:pt x="318" y="1021"/>
                    </a:lnTo>
                    <a:lnTo>
                      <a:pt x="318" y="1023"/>
                    </a:lnTo>
                    <a:lnTo>
                      <a:pt x="317" y="1023"/>
                    </a:lnTo>
                    <a:lnTo>
                      <a:pt x="317" y="1026"/>
                    </a:lnTo>
                    <a:lnTo>
                      <a:pt x="315" y="1026"/>
                    </a:lnTo>
                    <a:lnTo>
                      <a:pt x="315" y="1030"/>
                    </a:lnTo>
                    <a:lnTo>
                      <a:pt x="313" y="1030"/>
                    </a:lnTo>
                    <a:lnTo>
                      <a:pt x="313" y="1031"/>
                    </a:lnTo>
                    <a:lnTo>
                      <a:pt x="312" y="1031"/>
                    </a:lnTo>
                    <a:lnTo>
                      <a:pt x="312" y="1035"/>
                    </a:lnTo>
                    <a:lnTo>
                      <a:pt x="310" y="1035"/>
                    </a:lnTo>
                    <a:lnTo>
                      <a:pt x="310" y="1038"/>
                    </a:lnTo>
                    <a:lnTo>
                      <a:pt x="308" y="1038"/>
                    </a:lnTo>
                    <a:lnTo>
                      <a:pt x="308" y="1041"/>
                    </a:lnTo>
                    <a:lnTo>
                      <a:pt x="307" y="1041"/>
                    </a:lnTo>
                    <a:lnTo>
                      <a:pt x="307" y="1043"/>
                    </a:lnTo>
                    <a:lnTo>
                      <a:pt x="305" y="1043"/>
                    </a:lnTo>
                    <a:lnTo>
                      <a:pt x="305" y="1046"/>
                    </a:lnTo>
                    <a:lnTo>
                      <a:pt x="303" y="1046"/>
                    </a:lnTo>
                    <a:lnTo>
                      <a:pt x="303" y="1050"/>
                    </a:lnTo>
                    <a:lnTo>
                      <a:pt x="302" y="1050"/>
                    </a:lnTo>
                    <a:lnTo>
                      <a:pt x="302" y="1051"/>
                    </a:lnTo>
                    <a:lnTo>
                      <a:pt x="300" y="1051"/>
                    </a:lnTo>
                    <a:lnTo>
                      <a:pt x="300" y="1055"/>
                    </a:lnTo>
                    <a:lnTo>
                      <a:pt x="298" y="1055"/>
                    </a:lnTo>
                    <a:lnTo>
                      <a:pt x="298" y="1058"/>
                    </a:lnTo>
                    <a:lnTo>
                      <a:pt x="297" y="1058"/>
                    </a:lnTo>
                    <a:lnTo>
                      <a:pt x="297" y="1061"/>
                    </a:lnTo>
                    <a:lnTo>
                      <a:pt x="295" y="1061"/>
                    </a:lnTo>
                    <a:lnTo>
                      <a:pt x="295" y="1063"/>
                    </a:lnTo>
                    <a:lnTo>
                      <a:pt x="293" y="1063"/>
                    </a:lnTo>
                    <a:lnTo>
                      <a:pt x="293" y="1066"/>
                    </a:lnTo>
                    <a:lnTo>
                      <a:pt x="292" y="1066"/>
                    </a:lnTo>
                    <a:lnTo>
                      <a:pt x="292" y="1070"/>
                    </a:lnTo>
                    <a:lnTo>
                      <a:pt x="290" y="1070"/>
                    </a:lnTo>
                    <a:lnTo>
                      <a:pt x="290" y="1071"/>
                    </a:lnTo>
                    <a:lnTo>
                      <a:pt x="288" y="1071"/>
                    </a:lnTo>
                    <a:lnTo>
                      <a:pt x="288" y="1075"/>
                    </a:lnTo>
                    <a:lnTo>
                      <a:pt x="287" y="1075"/>
                    </a:lnTo>
                    <a:lnTo>
                      <a:pt x="287" y="1078"/>
                    </a:lnTo>
                    <a:lnTo>
                      <a:pt x="285" y="1078"/>
                    </a:lnTo>
                    <a:lnTo>
                      <a:pt x="285" y="1081"/>
                    </a:lnTo>
                    <a:lnTo>
                      <a:pt x="283" y="1081"/>
                    </a:lnTo>
                    <a:lnTo>
                      <a:pt x="283" y="1083"/>
                    </a:lnTo>
                    <a:lnTo>
                      <a:pt x="282" y="1083"/>
                    </a:lnTo>
                    <a:lnTo>
                      <a:pt x="282" y="1086"/>
                    </a:lnTo>
                    <a:lnTo>
                      <a:pt x="280" y="1086"/>
                    </a:lnTo>
                    <a:lnTo>
                      <a:pt x="280" y="1090"/>
                    </a:lnTo>
                    <a:lnTo>
                      <a:pt x="278" y="1090"/>
                    </a:lnTo>
                    <a:lnTo>
                      <a:pt x="278" y="1091"/>
                    </a:lnTo>
                    <a:lnTo>
                      <a:pt x="277" y="1091"/>
                    </a:lnTo>
                    <a:lnTo>
                      <a:pt x="277" y="1095"/>
                    </a:lnTo>
                    <a:lnTo>
                      <a:pt x="275" y="1095"/>
                    </a:lnTo>
                    <a:lnTo>
                      <a:pt x="275" y="1098"/>
                    </a:lnTo>
                    <a:lnTo>
                      <a:pt x="273" y="1098"/>
                    </a:lnTo>
                    <a:lnTo>
                      <a:pt x="273" y="1101"/>
                    </a:lnTo>
                    <a:lnTo>
                      <a:pt x="272" y="1101"/>
                    </a:lnTo>
                    <a:lnTo>
                      <a:pt x="272" y="1103"/>
                    </a:lnTo>
                    <a:lnTo>
                      <a:pt x="270" y="1103"/>
                    </a:lnTo>
                    <a:lnTo>
                      <a:pt x="270" y="1106"/>
                    </a:lnTo>
                    <a:lnTo>
                      <a:pt x="268" y="1106"/>
                    </a:lnTo>
                    <a:lnTo>
                      <a:pt x="268" y="1110"/>
                    </a:lnTo>
                    <a:lnTo>
                      <a:pt x="267" y="1110"/>
                    </a:lnTo>
                    <a:lnTo>
                      <a:pt x="267" y="1113"/>
                    </a:lnTo>
                    <a:lnTo>
                      <a:pt x="265" y="1113"/>
                    </a:lnTo>
                    <a:lnTo>
                      <a:pt x="265" y="1116"/>
                    </a:lnTo>
                    <a:lnTo>
                      <a:pt x="263" y="1116"/>
                    </a:lnTo>
                    <a:lnTo>
                      <a:pt x="263" y="1120"/>
                    </a:lnTo>
                    <a:lnTo>
                      <a:pt x="262" y="1120"/>
                    </a:lnTo>
                    <a:lnTo>
                      <a:pt x="262" y="1121"/>
                    </a:lnTo>
                    <a:lnTo>
                      <a:pt x="260" y="1121"/>
                    </a:lnTo>
                    <a:lnTo>
                      <a:pt x="260" y="1125"/>
                    </a:lnTo>
                    <a:lnTo>
                      <a:pt x="258" y="1125"/>
                    </a:lnTo>
                    <a:lnTo>
                      <a:pt x="258" y="1128"/>
                    </a:lnTo>
                    <a:lnTo>
                      <a:pt x="257" y="1128"/>
                    </a:lnTo>
                    <a:lnTo>
                      <a:pt x="257" y="1131"/>
                    </a:lnTo>
                    <a:lnTo>
                      <a:pt x="255" y="1131"/>
                    </a:lnTo>
                    <a:lnTo>
                      <a:pt x="255" y="1135"/>
                    </a:lnTo>
                    <a:lnTo>
                      <a:pt x="253" y="1135"/>
                    </a:lnTo>
                    <a:lnTo>
                      <a:pt x="253" y="1138"/>
                    </a:lnTo>
                    <a:lnTo>
                      <a:pt x="252" y="1138"/>
                    </a:lnTo>
                    <a:lnTo>
                      <a:pt x="252" y="1141"/>
                    </a:lnTo>
                    <a:lnTo>
                      <a:pt x="250" y="1141"/>
                    </a:lnTo>
                    <a:lnTo>
                      <a:pt x="250" y="1145"/>
                    </a:lnTo>
                    <a:lnTo>
                      <a:pt x="248" y="1145"/>
                    </a:lnTo>
                    <a:lnTo>
                      <a:pt x="248" y="1148"/>
                    </a:lnTo>
                    <a:lnTo>
                      <a:pt x="247" y="1148"/>
                    </a:lnTo>
                    <a:lnTo>
                      <a:pt x="247" y="1151"/>
                    </a:lnTo>
                    <a:lnTo>
                      <a:pt x="245" y="1151"/>
                    </a:lnTo>
                    <a:lnTo>
                      <a:pt x="245" y="1153"/>
                    </a:lnTo>
                    <a:lnTo>
                      <a:pt x="243" y="1153"/>
                    </a:lnTo>
                    <a:lnTo>
                      <a:pt x="243" y="1156"/>
                    </a:lnTo>
                    <a:lnTo>
                      <a:pt x="242" y="1156"/>
                    </a:lnTo>
                    <a:lnTo>
                      <a:pt x="242" y="1160"/>
                    </a:lnTo>
                    <a:lnTo>
                      <a:pt x="240" y="1160"/>
                    </a:lnTo>
                    <a:lnTo>
                      <a:pt x="240" y="1163"/>
                    </a:lnTo>
                    <a:lnTo>
                      <a:pt x="238" y="1163"/>
                    </a:lnTo>
                    <a:lnTo>
                      <a:pt x="238" y="1166"/>
                    </a:lnTo>
                    <a:lnTo>
                      <a:pt x="237" y="1166"/>
                    </a:lnTo>
                    <a:lnTo>
                      <a:pt x="237" y="1170"/>
                    </a:lnTo>
                    <a:lnTo>
                      <a:pt x="235" y="1170"/>
                    </a:lnTo>
                    <a:lnTo>
                      <a:pt x="235" y="1173"/>
                    </a:lnTo>
                    <a:lnTo>
                      <a:pt x="233" y="1173"/>
                    </a:lnTo>
                    <a:lnTo>
                      <a:pt x="233" y="1176"/>
                    </a:lnTo>
                    <a:lnTo>
                      <a:pt x="232" y="1176"/>
                    </a:lnTo>
                    <a:lnTo>
                      <a:pt x="232" y="1180"/>
                    </a:lnTo>
                    <a:lnTo>
                      <a:pt x="230" y="1180"/>
                    </a:lnTo>
                    <a:lnTo>
                      <a:pt x="230" y="1183"/>
                    </a:lnTo>
                    <a:lnTo>
                      <a:pt x="228" y="1183"/>
                    </a:lnTo>
                    <a:lnTo>
                      <a:pt x="228" y="1186"/>
                    </a:lnTo>
                    <a:lnTo>
                      <a:pt x="227" y="1186"/>
                    </a:lnTo>
                    <a:lnTo>
                      <a:pt x="227" y="1190"/>
                    </a:lnTo>
                    <a:lnTo>
                      <a:pt x="225" y="1190"/>
                    </a:lnTo>
                    <a:lnTo>
                      <a:pt x="225" y="1193"/>
                    </a:lnTo>
                    <a:lnTo>
                      <a:pt x="223" y="1193"/>
                    </a:lnTo>
                    <a:lnTo>
                      <a:pt x="223" y="1196"/>
                    </a:lnTo>
                    <a:lnTo>
                      <a:pt x="222" y="1196"/>
                    </a:lnTo>
                    <a:lnTo>
                      <a:pt x="222" y="1200"/>
                    </a:lnTo>
                    <a:lnTo>
                      <a:pt x="220" y="1200"/>
                    </a:lnTo>
                    <a:lnTo>
                      <a:pt x="220" y="1203"/>
                    </a:lnTo>
                    <a:lnTo>
                      <a:pt x="218" y="1203"/>
                    </a:lnTo>
                    <a:lnTo>
                      <a:pt x="218" y="1206"/>
                    </a:lnTo>
                    <a:lnTo>
                      <a:pt x="217" y="1206"/>
                    </a:lnTo>
                    <a:lnTo>
                      <a:pt x="217" y="1210"/>
                    </a:lnTo>
                    <a:lnTo>
                      <a:pt x="215" y="1210"/>
                    </a:lnTo>
                    <a:lnTo>
                      <a:pt x="215" y="1213"/>
                    </a:lnTo>
                    <a:lnTo>
                      <a:pt x="213" y="1213"/>
                    </a:lnTo>
                    <a:lnTo>
                      <a:pt x="213" y="1216"/>
                    </a:lnTo>
                    <a:lnTo>
                      <a:pt x="212" y="1216"/>
                    </a:lnTo>
                    <a:lnTo>
                      <a:pt x="212" y="1220"/>
                    </a:lnTo>
                    <a:lnTo>
                      <a:pt x="210" y="1220"/>
                    </a:lnTo>
                    <a:lnTo>
                      <a:pt x="210" y="1223"/>
                    </a:lnTo>
                    <a:lnTo>
                      <a:pt x="208" y="1223"/>
                    </a:lnTo>
                    <a:lnTo>
                      <a:pt x="208" y="1226"/>
                    </a:lnTo>
                    <a:lnTo>
                      <a:pt x="207" y="1226"/>
                    </a:lnTo>
                    <a:lnTo>
                      <a:pt x="207" y="1230"/>
                    </a:lnTo>
                    <a:lnTo>
                      <a:pt x="205" y="1230"/>
                    </a:lnTo>
                    <a:lnTo>
                      <a:pt x="205" y="1235"/>
                    </a:lnTo>
                    <a:lnTo>
                      <a:pt x="203" y="1235"/>
                    </a:lnTo>
                    <a:lnTo>
                      <a:pt x="203" y="1238"/>
                    </a:lnTo>
                    <a:lnTo>
                      <a:pt x="202" y="1238"/>
                    </a:lnTo>
                    <a:lnTo>
                      <a:pt x="202" y="1241"/>
                    </a:lnTo>
                    <a:lnTo>
                      <a:pt x="200" y="1241"/>
                    </a:lnTo>
                    <a:lnTo>
                      <a:pt x="200" y="1245"/>
                    </a:lnTo>
                    <a:lnTo>
                      <a:pt x="198" y="1245"/>
                    </a:lnTo>
                    <a:lnTo>
                      <a:pt x="198" y="1248"/>
                    </a:lnTo>
                    <a:lnTo>
                      <a:pt x="197" y="1248"/>
                    </a:lnTo>
                    <a:lnTo>
                      <a:pt x="197" y="1253"/>
                    </a:lnTo>
                    <a:lnTo>
                      <a:pt x="195" y="1253"/>
                    </a:lnTo>
                    <a:lnTo>
                      <a:pt x="195" y="1256"/>
                    </a:lnTo>
                    <a:lnTo>
                      <a:pt x="193" y="1256"/>
                    </a:lnTo>
                    <a:lnTo>
                      <a:pt x="193" y="1260"/>
                    </a:lnTo>
                    <a:lnTo>
                      <a:pt x="192" y="1260"/>
                    </a:lnTo>
                    <a:lnTo>
                      <a:pt x="192" y="1263"/>
                    </a:lnTo>
                    <a:lnTo>
                      <a:pt x="190" y="1263"/>
                    </a:lnTo>
                    <a:lnTo>
                      <a:pt x="190" y="1266"/>
                    </a:lnTo>
                    <a:lnTo>
                      <a:pt x="188" y="1266"/>
                    </a:lnTo>
                    <a:lnTo>
                      <a:pt x="188" y="1271"/>
                    </a:lnTo>
                    <a:lnTo>
                      <a:pt x="187" y="1271"/>
                    </a:lnTo>
                    <a:lnTo>
                      <a:pt x="187" y="1275"/>
                    </a:lnTo>
                    <a:lnTo>
                      <a:pt x="185" y="1275"/>
                    </a:lnTo>
                    <a:lnTo>
                      <a:pt x="185" y="1278"/>
                    </a:lnTo>
                    <a:lnTo>
                      <a:pt x="183" y="1278"/>
                    </a:lnTo>
                    <a:lnTo>
                      <a:pt x="183" y="1281"/>
                    </a:lnTo>
                    <a:lnTo>
                      <a:pt x="182" y="1281"/>
                    </a:lnTo>
                    <a:lnTo>
                      <a:pt x="182" y="1285"/>
                    </a:lnTo>
                    <a:lnTo>
                      <a:pt x="180" y="1285"/>
                    </a:lnTo>
                    <a:lnTo>
                      <a:pt x="180" y="1290"/>
                    </a:lnTo>
                    <a:lnTo>
                      <a:pt x="178" y="1290"/>
                    </a:lnTo>
                    <a:lnTo>
                      <a:pt x="178" y="1293"/>
                    </a:lnTo>
                    <a:lnTo>
                      <a:pt x="177" y="1293"/>
                    </a:lnTo>
                    <a:lnTo>
                      <a:pt x="177" y="1296"/>
                    </a:lnTo>
                    <a:lnTo>
                      <a:pt x="175" y="1296"/>
                    </a:lnTo>
                    <a:lnTo>
                      <a:pt x="175" y="1301"/>
                    </a:lnTo>
                    <a:lnTo>
                      <a:pt x="173" y="1301"/>
                    </a:lnTo>
                    <a:lnTo>
                      <a:pt x="173" y="1305"/>
                    </a:lnTo>
                    <a:lnTo>
                      <a:pt x="172" y="1305"/>
                    </a:lnTo>
                    <a:lnTo>
                      <a:pt x="172" y="1308"/>
                    </a:lnTo>
                    <a:lnTo>
                      <a:pt x="170" y="1308"/>
                    </a:lnTo>
                    <a:lnTo>
                      <a:pt x="170" y="1313"/>
                    </a:lnTo>
                    <a:lnTo>
                      <a:pt x="168" y="1313"/>
                    </a:lnTo>
                    <a:lnTo>
                      <a:pt x="168" y="1316"/>
                    </a:lnTo>
                    <a:lnTo>
                      <a:pt x="167" y="1316"/>
                    </a:lnTo>
                    <a:lnTo>
                      <a:pt x="167" y="1320"/>
                    </a:lnTo>
                    <a:lnTo>
                      <a:pt x="165" y="1320"/>
                    </a:lnTo>
                    <a:lnTo>
                      <a:pt x="165" y="1325"/>
                    </a:lnTo>
                    <a:lnTo>
                      <a:pt x="163" y="1325"/>
                    </a:lnTo>
                    <a:lnTo>
                      <a:pt x="163" y="1328"/>
                    </a:lnTo>
                    <a:lnTo>
                      <a:pt x="162" y="1328"/>
                    </a:lnTo>
                    <a:lnTo>
                      <a:pt x="162" y="1333"/>
                    </a:lnTo>
                    <a:lnTo>
                      <a:pt x="160" y="1333"/>
                    </a:lnTo>
                    <a:lnTo>
                      <a:pt x="160" y="1336"/>
                    </a:lnTo>
                    <a:lnTo>
                      <a:pt x="158" y="1336"/>
                    </a:lnTo>
                    <a:lnTo>
                      <a:pt x="158" y="1341"/>
                    </a:lnTo>
                    <a:lnTo>
                      <a:pt x="157" y="1341"/>
                    </a:lnTo>
                    <a:lnTo>
                      <a:pt x="157" y="1345"/>
                    </a:lnTo>
                    <a:lnTo>
                      <a:pt x="155" y="1345"/>
                    </a:lnTo>
                    <a:lnTo>
                      <a:pt x="155" y="1350"/>
                    </a:lnTo>
                    <a:lnTo>
                      <a:pt x="153" y="1350"/>
                    </a:lnTo>
                    <a:lnTo>
                      <a:pt x="153" y="1353"/>
                    </a:lnTo>
                    <a:lnTo>
                      <a:pt x="152" y="1353"/>
                    </a:lnTo>
                    <a:lnTo>
                      <a:pt x="152" y="1358"/>
                    </a:lnTo>
                    <a:lnTo>
                      <a:pt x="150" y="1358"/>
                    </a:lnTo>
                    <a:lnTo>
                      <a:pt x="150" y="1363"/>
                    </a:lnTo>
                    <a:lnTo>
                      <a:pt x="148" y="1363"/>
                    </a:lnTo>
                    <a:lnTo>
                      <a:pt x="148" y="1366"/>
                    </a:lnTo>
                    <a:lnTo>
                      <a:pt x="147" y="1366"/>
                    </a:lnTo>
                    <a:lnTo>
                      <a:pt x="147" y="1371"/>
                    </a:lnTo>
                    <a:lnTo>
                      <a:pt x="145" y="1371"/>
                    </a:lnTo>
                    <a:lnTo>
                      <a:pt x="145" y="1375"/>
                    </a:lnTo>
                    <a:lnTo>
                      <a:pt x="143" y="1375"/>
                    </a:lnTo>
                    <a:lnTo>
                      <a:pt x="143" y="1380"/>
                    </a:lnTo>
                    <a:lnTo>
                      <a:pt x="142" y="1380"/>
                    </a:lnTo>
                    <a:lnTo>
                      <a:pt x="142" y="1383"/>
                    </a:lnTo>
                    <a:lnTo>
                      <a:pt x="140" y="1383"/>
                    </a:lnTo>
                    <a:lnTo>
                      <a:pt x="140" y="1388"/>
                    </a:lnTo>
                    <a:lnTo>
                      <a:pt x="138" y="1388"/>
                    </a:lnTo>
                    <a:lnTo>
                      <a:pt x="138" y="1391"/>
                    </a:lnTo>
                    <a:lnTo>
                      <a:pt x="137" y="1391"/>
                    </a:lnTo>
                    <a:lnTo>
                      <a:pt x="137" y="1396"/>
                    </a:lnTo>
                    <a:lnTo>
                      <a:pt x="135" y="1396"/>
                    </a:lnTo>
                    <a:lnTo>
                      <a:pt x="135" y="1401"/>
                    </a:lnTo>
                    <a:lnTo>
                      <a:pt x="133" y="1401"/>
                    </a:lnTo>
                    <a:lnTo>
                      <a:pt x="133" y="1405"/>
                    </a:lnTo>
                    <a:lnTo>
                      <a:pt x="132" y="1405"/>
                    </a:lnTo>
                    <a:lnTo>
                      <a:pt x="132" y="1410"/>
                    </a:lnTo>
                    <a:lnTo>
                      <a:pt x="130" y="1410"/>
                    </a:lnTo>
                    <a:lnTo>
                      <a:pt x="130" y="1415"/>
                    </a:lnTo>
                    <a:lnTo>
                      <a:pt x="128" y="1415"/>
                    </a:lnTo>
                    <a:lnTo>
                      <a:pt x="128" y="1418"/>
                    </a:lnTo>
                    <a:lnTo>
                      <a:pt x="127" y="1418"/>
                    </a:lnTo>
                    <a:lnTo>
                      <a:pt x="127" y="1423"/>
                    </a:lnTo>
                    <a:lnTo>
                      <a:pt x="125" y="1423"/>
                    </a:lnTo>
                    <a:lnTo>
                      <a:pt x="125" y="1428"/>
                    </a:lnTo>
                    <a:lnTo>
                      <a:pt x="123" y="1428"/>
                    </a:lnTo>
                    <a:lnTo>
                      <a:pt x="123" y="1433"/>
                    </a:lnTo>
                    <a:lnTo>
                      <a:pt x="122" y="1433"/>
                    </a:lnTo>
                    <a:lnTo>
                      <a:pt x="122" y="1438"/>
                    </a:lnTo>
                    <a:lnTo>
                      <a:pt x="120" y="1438"/>
                    </a:lnTo>
                    <a:lnTo>
                      <a:pt x="120" y="1443"/>
                    </a:lnTo>
                    <a:lnTo>
                      <a:pt x="118" y="1443"/>
                    </a:lnTo>
                    <a:lnTo>
                      <a:pt x="118" y="1448"/>
                    </a:lnTo>
                    <a:lnTo>
                      <a:pt x="117" y="1448"/>
                    </a:lnTo>
                    <a:lnTo>
                      <a:pt x="117" y="1453"/>
                    </a:lnTo>
                    <a:lnTo>
                      <a:pt x="115" y="1453"/>
                    </a:lnTo>
                    <a:lnTo>
                      <a:pt x="115" y="1458"/>
                    </a:lnTo>
                    <a:lnTo>
                      <a:pt x="113" y="1458"/>
                    </a:lnTo>
                    <a:lnTo>
                      <a:pt x="113" y="1463"/>
                    </a:lnTo>
                    <a:lnTo>
                      <a:pt x="112" y="1463"/>
                    </a:lnTo>
                    <a:lnTo>
                      <a:pt x="112" y="1468"/>
                    </a:lnTo>
                    <a:lnTo>
                      <a:pt x="110" y="1468"/>
                    </a:lnTo>
                    <a:lnTo>
                      <a:pt x="110" y="1473"/>
                    </a:lnTo>
                    <a:lnTo>
                      <a:pt x="108" y="1473"/>
                    </a:lnTo>
                    <a:lnTo>
                      <a:pt x="108" y="1478"/>
                    </a:lnTo>
                    <a:lnTo>
                      <a:pt x="107" y="1478"/>
                    </a:lnTo>
                    <a:lnTo>
                      <a:pt x="107" y="1483"/>
                    </a:lnTo>
                    <a:lnTo>
                      <a:pt x="105" y="1483"/>
                    </a:lnTo>
                    <a:lnTo>
                      <a:pt x="105" y="1488"/>
                    </a:lnTo>
                    <a:lnTo>
                      <a:pt x="103" y="1488"/>
                    </a:lnTo>
                    <a:lnTo>
                      <a:pt x="103" y="1493"/>
                    </a:lnTo>
                    <a:lnTo>
                      <a:pt x="102" y="1493"/>
                    </a:lnTo>
                    <a:lnTo>
                      <a:pt x="102" y="1498"/>
                    </a:lnTo>
                    <a:lnTo>
                      <a:pt x="100" y="1498"/>
                    </a:lnTo>
                    <a:lnTo>
                      <a:pt x="100" y="1503"/>
                    </a:lnTo>
                    <a:lnTo>
                      <a:pt x="98" y="1503"/>
                    </a:lnTo>
                    <a:lnTo>
                      <a:pt x="98" y="1508"/>
                    </a:lnTo>
                    <a:lnTo>
                      <a:pt x="97" y="1508"/>
                    </a:lnTo>
                    <a:lnTo>
                      <a:pt x="97" y="1513"/>
                    </a:lnTo>
                    <a:lnTo>
                      <a:pt x="95" y="1513"/>
                    </a:lnTo>
                    <a:lnTo>
                      <a:pt x="95" y="1518"/>
                    </a:lnTo>
                    <a:lnTo>
                      <a:pt x="93" y="1518"/>
                    </a:lnTo>
                    <a:lnTo>
                      <a:pt x="93" y="1525"/>
                    </a:lnTo>
                    <a:lnTo>
                      <a:pt x="92" y="1525"/>
                    </a:lnTo>
                    <a:lnTo>
                      <a:pt x="92" y="1531"/>
                    </a:lnTo>
                    <a:lnTo>
                      <a:pt x="90" y="1531"/>
                    </a:lnTo>
                    <a:lnTo>
                      <a:pt x="90" y="1536"/>
                    </a:lnTo>
                    <a:lnTo>
                      <a:pt x="88" y="1536"/>
                    </a:lnTo>
                    <a:lnTo>
                      <a:pt x="88" y="1543"/>
                    </a:lnTo>
                    <a:lnTo>
                      <a:pt x="87" y="1543"/>
                    </a:lnTo>
                    <a:lnTo>
                      <a:pt x="87" y="1548"/>
                    </a:lnTo>
                    <a:lnTo>
                      <a:pt x="85" y="1548"/>
                    </a:lnTo>
                    <a:lnTo>
                      <a:pt x="85" y="1555"/>
                    </a:lnTo>
                    <a:lnTo>
                      <a:pt x="83" y="1555"/>
                    </a:lnTo>
                    <a:lnTo>
                      <a:pt x="83" y="1560"/>
                    </a:lnTo>
                    <a:lnTo>
                      <a:pt x="82" y="1560"/>
                    </a:lnTo>
                    <a:lnTo>
                      <a:pt x="82" y="1566"/>
                    </a:lnTo>
                    <a:lnTo>
                      <a:pt x="80" y="1566"/>
                    </a:lnTo>
                    <a:lnTo>
                      <a:pt x="80" y="1571"/>
                    </a:lnTo>
                    <a:lnTo>
                      <a:pt x="78" y="1571"/>
                    </a:lnTo>
                    <a:lnTo>
                      <a:pt x="78" y="1578"/>
                    </a:lnTo>
                    <a:lnTo>
                      <a:pt x="77" y="1578"/>
                    </a:lnTo>
                    <a:lnTo>
                      <a:pt x="77" y="1585"/>
                    </a:lnTo>
                    <a:lnTo>
                      <a:pt x="75" y="1585"/>
                    </a:lnTo>
                    <a:lnTo>
                      <a:pt x="75" y="1590"/>
                    </a:lnTo>
                    <a:lnTo>
                      <a:pt x="73" y="1590"/>
                    </a:lnTo>
                    <a:lnTo>
                      <a:pt x="73" y="1596"/>
                    </a:lnTo>
                    <a:lnTo>
                      <a:pt x="72" y="1596"/>
                    </a:lnTo>
                    <a:lnTo>
                      <a:pt x="72" y="1601"/>
                    </a:lnTo>
                    <a:lnTo>
                      <a:pt x="70" y="1601"/>
                    </a:lnTo>
                    <a:lnTo>
                      <a:pt x="70" y="1608"/>
                    </a:lnTo>
                    <a:lnTo>
                      <a:pt x="68" y="1608"/>
                    </a:lnTo>
                    <a:lnTo>
                      <a:pt x="68" y="1613"/>
                    </a:lnTo>
                    <a:lnTo>
                      <a:pt x="67" y="1613"/>
                    </a:lnTo>
                    <a:lnTo>
                      <a:pt x="67" y="1620"/>
                    </a:lnTo>
                    <a:lnTo>
                      <a:pt x="65" y="1620"/>
                    </a:lnTo>
                    <a:lnTo>
                      <a:pt x="65" y="1628"/>
                    </a:lnTo>
                    <a:lnTo>
                      <a:pt x="63" y="1628"/>
                    </a:lnTo>
                    <a:lnTo>
                      <a:pt x="63" y="1635"/>
                    </a:lnTo>
                    <a:lnTo>
                      <a:pt x="62" y="1635"/>
                    </a:lnTo>
                    <a:lnTo>
                      <a:pt x="62" y="1643"/>
                    </a:lnTo>
                    <a:lnTo>
                      <a:pt x="60" y="1643"/>
                    </a:lnTo>
                    <a:lnTo>
                      <a:pt x="60" y="1650"/>
                    </a:lnTo>
                    <a:lnTo>
                      <a:pt x="58" y="1650"/>
                    </a:lnTo>
                    <a:lnTo>
                      <a:pt x="58" y="1656"/>
                    </a:lnTo>
                    <a:lnTo>
                      <a:pt x="57" y="1656"/>
                    </a:lnTo>
                    <a:close/>
                    <a:moveTo>
                      <a:pt x="322" y="1015"/>
                    </a:moveTo>
                    <a:lnTo>
                      <a:pt x="322" y="1011"/>
                    </a:lnTo>
                    <a:lnTo>
                      <a:pt x="323" y="1011"/>
                    </a:lnTo>
                    <a:lnTo>
                      <a:pt x="323" y="1008"/>
                    </a:lnTo>
                    <a:lnTo>
                      <a:pt x="325" y="1008"/>
                    </a:lnTo>
                    <a:lnTo>
                      <a:pt x="325" y="1006"/>
                    </a:lnTo>
                    <a:lnTo>
                      <a:pt x="327" y="1006"/>
                    </a:lnTo>
                    <a:lnTo>
                      <a:pt x="327" y="1003"/>
                    </a:lnTo>
                    <a:lnTo>
                      <a:pt x="328" y="1003"/>
                    </a:lnTo>
                    <a:lnTo>
                      <a:pt x="328" y="1001"/>
                    </a:lnTo>
                    <a:lnTo>
                      <a:pt x="330" y="1001"/>
                    </a:lnTo>
                    <a:lnTo>
                      <a:pt x="330" y="998"/>
                    </a:lnTo>
                    <a:lnTo>
                      <a:pt x="332" y="998"/>
                    </a:lnTo>
                    <a:lnTo>
                      <a:pt x="332" y="996"/>
                    </a:lnTo>
                    <a:lnTo>
                      <a:pt x="333" y="996"/>
                    </a:lnTo>
                    <a:lnTo>
                      <a:pt x="333" y="993"/>
                    </a:lnTo>
                    <a:lnTo>
                      <a:pt x="335" y="993"/>
                    </a:lnTo>
                    <a:lnTo>
                      <a:pt x="335" y="991"/>
                    </a:lnTo>
                    <a:lnTo>
                      <a:pt x="337" y="991"/>
                    </a:lnTo>
                    <a:lnTo>
                      <a:pt x="337" y="988"/>
                    </a:lnTo>
                    <a:lnTo>
                      <a:pt x="338" y="988"/>
                    </a:lnTo>
                    <a:lnTo>
                      <a:pt x="338" y="986"/>
                    </a:lnTo>
                    <a:lnTo>
                      <a:pt x="340" y="986"/>
                    </a:lnTo>
                    <a:lnTo>
                      <a:pt x="340" y="983"/>
                    </a:lnTo>
                    <a:lnTo>
                      <a:pt x="342" y="983"/>
                    </a:lnTo>
                    <a:lnTo>
                      <a:pt x="342" y="981"/>
                    </a:lnTo>
                    <a:lnTo>
                      <a:pt x="343" y="981"/>
                    </a:lnTo>
                    <a:lnTo>
                      <a:pt x="343" y="978"/>
                    </a:lnTo>
                    <a:lnTo>
                      <a:pt x="345" y="978"/>
                    </a:lnTo>
                    <a:lnTo>
                      <a:pt x="345" y="975"/>
                    </a:lnTo>
                    <a:lnTo>
                      <a:pt x="347" y="975"/>
                    </a:lnTo>
                    <a:lnTo>
                      <a:pt x="347" y="973"/>
                    </a:lnTo>
                    <a:lnTo>
                      <a:pt x="348" y="973"/>
                    </a:lnTo>
                    <a:lnTo>
                      <a:pt x="348" y="970"/>
                    </a:lnTo>
                    <a:lnTo>
                      <a:pt x="350" y="970"/>
                    </a:lnTo>
                    <a:lnTo>
                      <a:pt x="350" y="968"/>
                    </a:lnTo>
                    <a:lnTo>
                      <a:pt x="352" y="968"/>
                    </a:lnTo>
                    <a:lnTo>
                      <a:pt x="352" y="965"/>
                    </a:lnTo>
                    <a:lnTo>
                      <a:pt x="353" y="965"/>
                    </a:lnTo>
                    <a:lnTo>
                      <a:pt x="353" y="963"/>
                    </a:lnTo>
                    <a:lnTo>
                      <a:pt x="355" y="963"/>
                    </a:lnTo>
                    <a:lnTo>
                      <a:pt x="355" y="960"/>
                    </a:lnTo>
                    <a:lnTo>
                      <a:pt x="357" y="960"/>
                    </a:lnTo>
                    <a:lnTo>
                      <a:pt x="357" y="958"/>
                    </a:lnTo>
                    <a:lnTo>
                      <a:pt x="358" y="958"/>
                    </a:lnTo>
                    <a:lnTo>
                      <a:pt x="358" y="955"/>
                    </a:lnTo>
                    <a:lnTo>
                      <a:pt x="360" y="955"/>
                    </a:lnTo>
                    <a:lnTo>
                      <a:pt x="360" y="953"/>
                    </a:lnTo>
                    <a:lnTo>
                      <a:pt x="362" y="953"/>
                    </a:lnTo>
                    <a:lnTo>
                      <a:pt x="362" y="950"/>
                    </a:lnTo>
                    <a:lnTo>
                      <a:pt x="363" y="950"/>
                    </a:lnTo>
                    <a:lnTo>
                      <a:pt x="363" y="948"/>
                    </a:lnTo>
                    <a:lnTo>
                      <a:pt x="365" y="948"/>
                    </a:lnTo>
                    <a:lnTo>
                      <a:pt x="365" y="945"/>
                    </a:lnTo>
                    <a:lnTo>
                      <a:pt x="367" y="945"/>
                    </a:lnTo>
                    <a:lnTo>
                      <a:pt x="367" y="943"/>
                    </a:lnTo>
                    <a:lnTo>
                      <a:pt x="368" y="943"/>
                    </a:lnTo>
                    <a:lnTo>
                      <a:pt x="368" y="940"/>
                    </a:lnTo>
                    <a:lnTo>
                      <a:pt x="370" y="940"/>
                    </a:lnTo>
                    <a:lnTo>
                      <a:pt x="370" y="936"/>
                    </a:lnTo>
                    <a:lnTo>
                      <a:pt x="372" y="936"/>
                    </a:lnTo>
                    <a:lnTo>
                      <a:pt x="372" y="935"/>
                    </a:lnTo>
                    <a:lnTo>
                      <a:pt x="373" y="935"/>
                    </a:lnTo>
                    <a:lnTo>
                      <a:pt x="373" y="931"/>
                    </a:lnTo>
                    <a:lnTo>
                      <a:pt x="375" y="931"/>
                    </a:lnTo>
                    <a:lnTo>
                      <a:pt x="375" y="930"/>
                    </a:lnTo>
                    <a:lnTo>
                      <a:pt x="377" y="930"/>
                    </a:lnTo>
                    <a:lnTo>
                      <a:pt x="377" y="926"/>
                    </a:lnTo>
                    <a:lnTo>
                      <a:pt x="378" y="926"/>
                    </a:lnTo>
                    <a:lnTo>
                      <a:pt x="378" y="925"/>
                    </a:lnTo>
                    <a:lnTo>
                      <a:pt x="380" y="925"/>
                    </a:lnTo>
                    <a:lnTo>
                      <a:pt x="380" y="923"/>
                    </a:lnTo>
                    <a:lnTo>
                      <a:pt x="382" y="923"/>
                    </a:lnTo>
                    <a:lnTo>
                      <a:pt x="382" y="920"/>
                    </a:lnTo>
                    <a:lnTo>
                      <a:pt x="383" y="920"/>
                    </a:lnTo>
                    <a:lnTo>
                      <a:pt x="383" y="918"/>
                    </a:lnTo>
                    <a:lnTo>
                      <a:pt x="385" y="918"/>
                    </a:lnTo>
                    <a:lnTo>
                      <a:pt x="385" y="916"/>
                    </a:lnTo>
                    <a:lnTo>
                      <a:pt x="387" y="916"/>
                    </a:lnTo>
                    <a:lnTo>
                      <a:pt x="387" y="913"/>
                    </a:lnTo>
                    <a:lnTo>
                      <a:pt x="388" y="913"/>
                    </a:lnTo>
                    <a:lnTo>
                      <a:pt x="388" y="911"/>
                    </a:lnTo>
                    <a:lnTo>
                      <a:pt x="390" y="911"/>
                    </a:lnTo>
                    <a:lnTo>
                      <a:pt x="390" y="908"/>
                    </a:lnTo>
                    <a:lnTo>
                      <a:pt x="392" y="908"/>
                    </a:lnTo>
                    <a:lnTo>
                      <a:pt x="392" y="906"/>
                    </a:lnTo>
                    <a:lnTo>
                      <a:pt x="393" y="906"/>
                    </a:lnTo>
                    <a:lnTo>
                      <a:pt x="393" y="905"/>
                    </a:lnTo>
                    <a:lnTo>
                      <a:pt x="395" y="905"/>
                    </a:lnTo>
                    <a:lnTo>
                      <a:pt x="395" y="901"/>
                    </a:lnTo>
                    <a:lnTo>
                      <a:pt x="397" y="901"/>
                    </a:lnTo>
                    <a:lnTo>
                      <a:pt x="397" y="900"/>
                    </a:lnTo>
                    <a:lnTo>
                      <a:pt x="398" y="900"/>
                    </a:lnTo>
                    <a:lnTo>
                      <a:pt x="398" y="898"/>
                    </a:lnTo>
                    <a:lnTo>
                      <a:pt x="400" y="898"/>
                    </a:lnTo>
                    <a:lnTo>
                      <a:pt x="400" y="895"/>
                    </a:lnTo>
                    <a:lnTo>
                      <a:pt x="402" y="895"/>
                    </a:lnTo>
                    <a:lnTo>
                      <a:pt x="402" y="893"/>
                    </a:lnTo>
                    <a:lnTo>
                      <a:pt x="403" y="893"/>
                    </a:lnTo>
                    <a:lnTo>
                      <a:pt x="403" y="890"/>
                    </a:lnTo>
                    <a:lnTo>
                      <a:pt x="405" y="890"/>
                    </a:lnTo>
                    <a:lnTo>
                      <a:pt x="405" y="888"/>
                    </a:lnTo>
                    <a:lnTo>
                      <a:pt x="407" y="888"/>
                    </a:lnTo>
                    <a:lnTo>
                      <a:pt x="407" y="886"/>
                    </a:lnTo>
                    <a:lnTo>
                      <a:pt x="408" y="886"/>
                    </a:lnTo>
                    <a:lnTo>
                      <a:pt x="408" y="883"/>
                    </a:lnTo>
                    <a:lnTo>
                      <a:pt x="410" y="883"/>
                    </a:lnTo>
                    <a:lnTo>
                      <a:pt x="410" y="881"/>
                    </a:lnTo>
                    <a:lnTo>
                      <a:pt x="412" y="881"/>
                    </a:lnTo>
                    <a:lnTo>
                      <a:pt x="412" y="880"/>
                    </a:lnTo>
                    <a:lnTo>
                      <a:pt x="413" y="880"/>
                    </a:lnTo>
                    <a:lnTo>
                      <a:pt x="413" y="876"/>
                    </a:lnTo>
                    <a:lnTo>
                      <a:pt x="415" y="876"/>
                    </a:lnTo>
                    <a:lnTo>
                      <a:pt x="415" y="875"/>
                    </a:lnTo>
                    <a:lnTo>
                      <a:pt x="417" y="875"/>
                    </a:lnTo>
                    <a:lnTo>
                      <a:pt x="417" y="871"/>
                    </a:lnTo>
                    <a:lnTo>
                      <a:pt x="418" y="871"/>
                    </a:lnTo>
                    <a:lnTo>
                      <a:pt x="418" y="870"/>
                    </a:lnTo>
                    <a:lnTo>
                      <a:pt x="420" y="870"/>
                    </a:lnTo>
                    <a:lnTo>
                      <a:pt x="420" y="868"/>
                    </a:lnTo>
                    <a:lnTo>
                      <a:pt x="422" y="868"/>
                    </a:lnTo>
                    <a:lnTo>
                      <a:pt x="422" y="865"/>
                    </a:lnTo>
                    <a:lnTo>
                      <a:pt x="423" y="865"/>
                    </a:lnTo>
                    <a:lnTo>
                      <a:pt x="423" y="863"/>
                    </a:lnTo>
                    <a:lnTo>
                      <a:pt x="425" y="863"/>
                    </a:lnTo>
                    <a:lnTo>
                      <a:pt x="425" y="861"/>
                    </a:lnTo>
                    <a:lnTo>
                      <a:pt x="427" y="861"/>
                    </a:lnTo>
                    <a:lnTo>
                      <a:pt x="427" y="865"/>
                    </a:lnTo>
                    <a:lnTo>
                      <a:pt x="425" y="865"/>
                    </a:lnTo>
                    <a:lnTo>
                      <a:pt x="425" y="866"/>
                    </a:lnTo>
                    <a:lnTo>
                      <a:pt x="423" y="866"/>
                    </a:lnTo>
                    <a:lnTo>
                      <a:pt x="423" y="870"/>
                    </a:lnTo>
                    <a:lnTo>
                      <a:pt x="422" y="870"/>
                    </a:lnTo>
                    <a:lnTo>
                      <a:pt x="422" y="871"/>
                    </a:lnTo>
                    <a:lnTo>
                      <a:pt x="420" y="871"/>
                    </a:lnTo>
                    <a:lnTo>
                      <a:pt x="420" y="873"/>
                    </a:lnTo>
                    <a:lnTo>
                      <a:pt x="418" y="873"/>
                    </a:lnTo>
                    <a:lnTo>
                      <a:pt x="418" y="876"/>
                    </a:lnTo>
                    <a:lnTo>
                      <a:pt x="417" y="876"/>
                    </a:lnTo>
                    <a:lnTo>
                      <a:pt x="417" y="878"/>
                    </a:lnTo>
                    <a:lnTo>
                      <a:pt x="415" y="878"/>
                    </a:lnTo>
                    <a:lnTo>
                      <a:pt x="415" y="881"/>
                    </a:lnTo>
                    <a:lnTo>
                      <a:pt x="413" y="881"/>
                    </a:lnTo>
                    <a:lnTo>
                      <a:pt x="413" y="883"/>
                    </a:lnTo>
                    <a:lnTo>
                      <a:pt x="412" y="883"/>
                    </a:lnTo>
                    <a:lnTo>
                      <a:pt x="412" y="885"/>
                    </a:lnTo>
                    <a:lnTo>
                      <a:pt x="410" y="885"/>
                    </a:lnTo>
                    <a:lnTo>
                      <a:pt x="410" y="888"/>
                    </a:lnTo>
                    <a:lnTo>
                      <a:pt x="408" y="888"/>
                    </a:lnTo>
                    <a:lnTo>
                      <a:pt x="408" y="890"/>
                    </a:lnTo>
                    <a:lnTo>
                      <a:pt x="407" y="890"/>
                    </a:lnTo>
                    <a:lnTo>
                      <a:pt x="407" y="891"/>
                    </a:lnTo>
                    <a:lnTo>
                      <a:pt x="405" y="891"/>
                    </a:lnTo>
                    <a:lnTo>
                      <a:pt x="405" y="895"/>
                    </a:lnTo>
                    <a:lnTo>
                      <a:pt x="403" y="895"/>
                    </a:lnTo>
                    <a:lnTo>
                      <a:pt x="403" y="896"/>
                    </a:lnTo>
                    <a:lnTo>
                      <a:pt x="402" y="896"/>
                    </a:lnTo>
                    <a:lnTo>
                      <a:pt x="402" y="900"/>
                    </a:lnTo>
                    <a:lnTo>
                      <a:pt x="400" y="900"/>
                    </a:lnTo>
                    <a:lnTo>
                      <a:pt x="400" y="901"/>
                    </a:lnTo>
                    <a:lnTo>
                      <a:pt x="398" y="901"/>
                    </a:lnTo>
                    <a:lnTo>
                      <a:pt x="398" y="903"/>
                    </a:lnTo>
                    <a:lnTo>
                      <a:pt x="397" y="903"/>
                    </a:lnTo>
                    <a:lnTo>
                      <a:pt x="397" y="906"/>
                    </a:lnTo>
                    <a:lnTo>
                      <a:pt x="395" y="906"/>
                    </a:lnTo>
                    <a:lnTo>
                      <a:pt x="395" y="908"/>
                    </a:lnTo>
                    <a:lnTo>
                      <a:pt x="393" y="908"/>
                    </a:lnTo>
                    <a:lnTo>
                      <a:pt x="393" y="910"/>
                    </a:lnTo>
                    <a:lnTo>
                      <a:pt x="392" y="910"/>
                    </a:lnTo>
                    <a:lnTo>
                      <a:pt x="392" y="913"/>
                    </a:lnTo>
                    <a:lnTo>
                      <a:pt x="390" y="913"/>
                    </a:lnTo>
                    <a:lnTo>
                      <a:pt x="390" y="915"/>
                    </a:lnTo>
                    <a:lnTo>
                      <a:pt x="388" y="915"/>
                    </a:lnTo>
                    <a:lnTo>
                      <a:pt x="388" y="918"/>
                    </a:lnTo>
                    <a:lnTo>
                      <a:pt x="387" y="918"/>
                    </a:lnTo>
                    <a:lnTo>
                      <a:pt x="387" y="920"/>
                    </a:lnTo>
                    <a:lnTo>
                      <a:pt x="385" y="920"/>
                    </a:lnTo>
                    <a:lnTo>
                      <a:pt x="385" y="921"/>
                    </a:lnTo>
                    <a:lnTo>
                      <a:pt x="383" y="921"/>
                    </a:lnTo>
                    <a:lnTo>
                      <a:pt x="383" y="925"/>
                    </a:lnTo>
                    <a:lnTo>
                      <a:pt x="382" y="925"/>
                    </a:lnTo>
                    <a:lnTo>
                      <a:pt x="382" y="926"/>
                    </a:lnTo>
                    <a:lnTo>
                      <a:pt x="380" y="926"/>
                    </a:lnTo>
                    <a:lnTo>
                      <a:pt x="380" y="930"/>
                    </a:lnTo>
                    <a:lnTo>
                      <a:pt x="378" y="930"/>
                    </a:lnTo>
                    <a:lnTo>
                      <a:pt x="378" y="931"/>
                    </a:lnTo>
                    <a:lnTo>
                      <a:pt x="377" y="931"/>
                    </a:lnTo>
                    <a:lnTo>
                      <a:pt x="377" y="933"/>
                    </a:lnTo>
                    <a:lnTo>
                      <a:pt x="375" y="933"/>
                    </a:lnTo>
                    <a:lnTo>
                      <a:pt x="375" y="936"/>
                    </a:lnTo>
                    <a:lnTo>
                      <a:pt x="373" y="936"/>
                    </a:lnTo>
                    <a:lnTo>
                      <a:pt x="373" y="938"/>
                    </a:lnTo>
                    <a:lnTo>
                      <a:pt x="372" y="938"/>
                    </a:lnTo>
                    <a:lnTo>
                      <a:pt x="372" y="941"/>
                    </a:lnTo>
                    <a:lnTo>
                      <a:pt x="370" y="941"/>
                    </a:lnTo>
                    <a:lnTo>
                      <a:pt x="370" y="945"/>
                    </a:lnTo>
                    <a:lnTo>
                      <a:pt x="368" y="945"/>
                    </a:lnTo>
                    <a:lnTo>
                      <a:pt x="368" y="946"/>
                    </a:lnTo>
                    <a:lnTo>
                      <a:pt x="367" y="946"/>
                    </a:lnTo>
                    <a:lnTo>
                      <a:pt x="367" y="950"/>
                    </a:lnTo>
                    <a:lnTo>
                      <a:pt x="365" y="950"/>
                    </a:lnTo>
                    <a:lnTo>
                      <a:pt x="365" y="951"/>
                    </a:lnTo>
                    <a:lnTo>
                      <a:pt x="363" y="951"/>
                    </a:lnTo>
                    <a:lnTo>
                      <a:pt x="363" y="955"/>
                    </a:lnTo>
                    <a:lnTo>
                      <a:pt x="362" y="955"/>
                    </a:lnTo>
                    <a:lnTo>
                      <a:pt x="362" y="956"/>
                    </a:lnTo>
                    <a:lnTo>
                      <a:pt x="360" y="956"/>
                    </a:lnTo>
                    <a:lnTo>
                      <a:pt x="360" y="960"/>
                    </a:lnTo>
                    <a:lnTo>
                      <a:pt x="358" y="960"/>
                    </a:lnTo>
                    <a:lnTo>
                      <a:pt x="358" y="961"/>
                    </a:lnTo>
                    <a:lnTo>
                      <a:pt x="357" y="961"/>
                    </a:lnTo>
                    <a:lnTo>
                      <a:pt x="357" y="965"/>
                    </a:lnTo>
                    <a:lnTo>
                      <a:pt x="355" y="965"/>
                    </a:lnTo>
                    <a:lnTo>
                      <a:pt x="355" y="966"/>
                    </a:lnTo>
                    <a:lnTo>
                      <a:pt x="353" y="966"/>
                    </a:lnTo>
                    <a:lnTo>
                      <a:pt x="353" y="970"/>
                    </a:lnTo>
                    <a:lnTo>
                      <a:pt x="352" y="970"/>
                    </a:lnTo>
                    <a:lnTo>
                      <a:pt x="352" y="971"/>
                    </a:lnTo>
                    <a:lnTo>
                      <a:pt x="350" y="971"/>
                    </a:lnTo>
                    <a:lnTo>
                      <a:pt x="350" y="975"/>
                    </a:lnTo>
                    <a:lnTo>
                      <a:pt x="348" y="975"/>
                    </a:lnTo>
                    <a:lnTo>
                      <a:pt x="348" y="976"/>
                    </a:lnTo>
                    <a:lnTo>
                      <a:pt x="347" y="976"/>
                    </a:lnTo>
                    <a:lnTo>
                      <a:pt x="347" y="980"/>
                    </a:lnTo>
                    <a:lnTo>
                      <a:pt x="345" y="980"/>
                    </a:lnTo>
                    <a:lnTo>
                      <a:pt x="345" y="983"/>
                    </a:lnTo>
                    <a:lnTo>
                      <a:pt x="343" y="983"/>
                    </a:lnTo>
                    <a:lnTo>
                      <a:pt x="343" y="985"/>
                    </a:lnTo>
                    <a:lnTo>
                      <a:pt x="342" y="985"/>
                    </a:lnTo>
                    <a:lnTo>
                      <a:pt x="342" y="988"/>
                    </a:lnTo>
                    <a:lnTo>
                      <a:pt x="340" y="988"/>
                    </a:lnTo>
                    <a:lnTo>
                      <a:pt x="340" y="990"/>
                    </a:lnTo>
                    <a:lnTo>
                      <a:pt x="338" y="990"/>
                    </a:lnTo>
                    <a:lnTo>
                      <a:pt x="338" y="993"/>
                    </a:lnTo>
                    <a:lnTo>
                      <a:pt x="337" y="993"/>
                    </a:lnTo>
                    <a:lnTo>
                      <a:pt x="337" y="995"/>
                    </a:lnTo>
                    <a:lnTo>
                      <a:pt x="335" y="995"/>
                    </a:lnTo>
                    <a:lnTo>
                      <a:pt x="335" y="998"/>
                    </a:lnTo>
                    <a:lnTo>
                      <a:pt x="333" y="998"/>
                    </a:lnTo>
                    <a:lnTo>
                      <a:pt x="333" y="1000"/>
                    </a:lnTo>
                    <a:lnTo>
                      <a:pt x="332" y="1000"/>
                    </a:lnTo>
                    <a:lnTo>
                      <a:pt x="332" y="1003"/>
                    </a:lnTo>
                    <a:lnTo>
                      <a:pt x="330" y="1003"/>
                    </a:lnTo>
                    <a:lnTo>
                      <a:pt x="330" y="1005"/>
                    </a:lnTo>
                    <a:lnTo>
                      <a:pt x="328" y="1005"/>
                    </a:lnTo>
                    <a:lnTo>
                      <a:pt x="328" y="1008"/>
                    </a:lnTo>
                    <a:lnTo>
                      <a:pt x="327" y="1008"/>
                    </a:lnTo>
                    <a:lnTo>
                      <a:pt x="327" y="1010"/>
                    </a:lnTo>
                    <a:lnTo>
                      <a:pt x="325" y="1010"/>
                    </a:lnTo>
                    <a:lnTo>
                      <a:pt x="325" y="1013"/>
                    </a:lnTo>
                    <a:lnTo>
                      <a:pt x="323" y="1013"/>
                    </a:lnTo>
                    <a:lnTo>
                      <a:pt x="323" y="1015"/>
                    </a:lnTo>
                    <a:lnTo>
                      <a:pt x="322" y="1015"/>
                    </a:lnTo>
                    <a:close/>
                    <a:moveTo>
                      <a:pt x="427" y="861"/>
                    </a:moveTo>
                    <a:lnTo>
                      <a:pt x="427" y="858"/>
                    </a:lnTo>
                    <a:lnTo>
                      <a:pt x="428" y="858"/>
                    </a:lnTo>
                    <a:lnTo>
                      <a:pt x="428" y="856"/>
                    </a:lnTo>
                    <a:lnTo>
                      <a:pt x="430" y="856"/>
                    </a:lnTo>
                    <a:lnTo>
                      <a:pt x="430" y="853"/>
                    </a:lnTo>
                    <a:lnTo>
                      <a:pt x="432" y="853"/>
                    </a:lnTo>
                    <a:lnTo>
                      <a:pt x="432" y="851"/>
                    </a:lnTo>
                    <a:lnTo>
                      <a:pt x="433" y="851"/>
                    </a:lnTo>
                    <a:lnTo>
                      <a:pt x="433" y="850"/>
                    </a:lnTo>
                    <a:lnTo>
                      <a:pt x="435" y="850"/>
                    </a:lnTo>
                    <a:lnTo>
                      <a:pt x="435" y="846"/>
                    </a:lnTo>
                    <a:lnTo>
                      <a:pt x="437" y="846"/>
                    </a:lnTo>
                    <a:lnTo>
                      <a:pt x="437" y="845"/>
                    </a:lnTo>
                    <a:lnTo>
                      <a:pt x="438" y="845"/>
                    </a:lnTo>
                    <a:lnTo>
                      <a:pt x="438" y="841"/>
                    </a:lnTo>
                    <a:lnTo>
                      <a:pt x="440" y="841"/>
                    </a:lnTo>
                    <a:lnTo>
                      <a:pt x="440" y="840"/>
                    </a:lnTo>
                    <a:lnTo>
                      <a:pt x="442" y="840"/>
                    </a:lnTo>
                    <a:lnTo>
                      <a:pt x="442" y="838"/>
                    </a:lnTo>
                    <a:lnTo>
                      <a:pt x="443" y="838"/>
                    </a:lnTo>
                    <a:lnTo>
                      <a:pt x="443" y="836"/>
                    </a:lnTo>
                    <a:lnTo>
                      <a:pt x="445" y="836"/>
                    </a:lnTo>
                    <a:lnTo>
                      <a:pt x="445" y="835"/>
                    </a:lnTo>
                    <a:lnTo>
                      <a:pt x="447" y="835"/>
                    </a:lnTo>
                    <a:lnTo>
                      <a:pt x="447" y="831"/>
                    </a:lnTo>
                    <a:lnTo>
                      <a:pt x="448" y="831"/>
                    </a:lnTo>
                    <a:lnTo>
                      <a:pt x="448" y="830"/>
                    </a:lnTo>
                    <a:lnTo>
                      <a:pt x="450" y="830"/>
                    </a:lnTo>
                    <a:lnTo>
                      <a:pt x="450" y="828"/>
                    </a:lnTo>
                    <a:lnTo>
                      <a:pt x="452" y="828"/>
                    </a:lnTo>
                    <a:lnTo>
                      <a:pt x="452" y="826"/>
                    </a:lnTo>
                    <a:lnTo>
                      <a:pt x="453" y="826"/>
                    </a:lnTo>
                    <a:lnTo>
                      <a:pt x="453" y="823"/>
                    </a:lnTo>
                    <a:lnTo>
                      <a:pt x="455" y="823"/>
                    </a:lnTo>
                    <a:lnTo>
                      <a:pt x="455" y="821"/>
                    </a:lnTo>
                    <a:lnTo>
                      <a:pt x="457" y="821"/>
                    </a:lnTo>
                    <a:lnTo>
                      <a:pt x="457" y="820"/>
                    </a:lnTo>
                    <a:lnTo>
                      <a:pt x="458" y="820"/>
                    </a:lnTo>
                    <a:lnTo>
                      <a:pt x="458" y="818"/>
                    </a:lnTo>
                    <a:lnTo>
                      <a:pt x="460" y="818"/>
                    </a:lnTo>
                    <a:lnTo>
                      <a:pt x="460" y="815"/>
                    </a:lnTo>
                    <a:lnTo>
                      <a:pt x="462" y="815"/>
                    </a:lnTo>
                    <a:lnTo>
                      <a:pt x="462" y="813"/>
                    </a:lnTo>
                    <a:lnTo>
                      <a:pt x="463" y="813"/>
                    </a:lnTo>
                    <a:lnTo>
                      <a:pt x="463" y="811"/>
                    </a:lnTo>
                    <a:lnTo>
                      <a:pt x="465" y="811"/>
                    </a:lnTo>
                    <a:lnTo>
                      <a:pt x="465" y="810"/>
                    </a:lnTo>
                    <a:lnTo>
                      <a:pt x="467" y="810"/>
                    </a:lnTo>
                    <a:lnTo>
                      <a:pt x="467" y="806"/>
                    </a:lnTo>
                    <a:lnTo>
                      <a:pt x="468" y="806"/>
                    </a:lnTo>
                    <a:lnTo>
                      <a:pt x="468" y="805"/>
                    </a:lnTo>
                    <a:lnTo>
                      <a:pt x="470" y="805"/>
                    </a:lnTo>
                    <a:lnTo>
                      <a:pt x="470" y="803"/>
                    </a:lnTo>
                    <a:lnTo>
                      <a:pt x="472" y="803"/>
                    </a:lnTo>
                    <a:lnTo>
                      <a:pt x="472" y="801"/>
                    </a:lnTo>
                    <a:lnTo>
                      <a:pt x="473" y="801"/>
                    </a:lnTo>
                    <a:lnTo>
                      <a:pt x="473" y="798"/>
                    </a:lnTo>
                    <a:lnTo>
                      <a:pt x="475" y="798"/>
                    </a:lnTo>
                    <a:lnTo>
                      <a:pt x="475" y="796"/>
                    </a:lnTo>
                    <a:lnTo>
                      <a:pt x="477" y="796"/>
                    </a:lnTo>
                    <a:lnTo>
                      <a:pt x="477" y="795"/>
                    </a:lnTo>
                    <a:lnTo>
                      <a:pt x="478" y="795"/>
                    </a:lnTo>
                    <a:lnTo>
                      <a:pt x="478" y="793"/>
                    </a:lnTo>
                    <a:lnTo>
                      <a:pt x="480" y="793"/>
                    </a:lnTo>
                    <a:lnTo>
                      <a:pt x="480" y="790"/>
                    </a:lnTo>
                    <a:lnTo>
                      <a:pt x="482" y="790"/>
                    </a:lnTo>
                    <a:lnTo>
                      <a:pt x="482" y="788"/>
                    </a:lnTo>
                    <a:lnTo>
                      <a:pt x="483" y="788"/>
                    </a:lnTo>
                    <a:lnTo>
                      <a:pt x="483" y="786"/>
                    </a:lnTo>
                    <a:lnTo>
                      <a:pt x="485" y="786"/>
                    </a:lnTo>
                    <a:lnTo>
                      <a:pt x="485" y="785"/>
                    </a:lnTo>
                    <a:lnTo>
                      <a:pt x="487" y="785"/>
                    </a:lnTo>
                    <a:lnTo>
                      <a:pt x="487" y="781"/>
                    </a:lnTo>
                    <a:lnTo>
                      <a:pt x="488" y="781"/>
                    </a:lnTo>
                    <a:lnTo>
                      <a:pt x="488" y="780"/>
                    </a:lnTo>
                    <a:lnTo>
                      <a:pt x="490" y="780"/>
                    </a:lnTo>
                    <a:lnTo>
                      <a:pt x="490" y="778"/>
                    </a:lnTo>
                    <a:lnTo>
                      <a:pt x="492" y="778"/>
                    </a:lnTo>
                    <a:lnTo>
                      <a:pt x="492" y="776"/>
                    </a:lnTo>
                    <a:lnTo>
                      <a:pt x="493" y="776"/>
                    </a:lnTo>
                    <a:lnTo>
                      <a:pt x="493" y="773"/>
                    </a:lnTo>
                    <a:lnTo>
                      <a:pt x="495" y="773"/>
                    </a:lnTo>
                    <a:lnTo>
                      <a:pt x="495" y="771"/>
                    </a:lnTo>
                    <a:lnTo>
                      <a:pt x="497" y="771"/>
                    </a:lnTo>
                    <a:lnTo>
                      <a:pt x="497" y="770"/>
                    </a:lnTo>
                    <a:lnTo>
                      <a:pt x="498" y="770"/>
                    </a:lnTo>
                    <a:lnTo>
                      <a:pt x="498" y="768"/>
                    </a:lnTo>
                    <a:lnTo>
                      <a:pt x="500" y="768"/>
                    </a:lnTo>
                    <a:lnTo>
                      <a:pt x="500" y="765"/>
                    </a:lnTo>
                    <a:lnTo>
                      <a:pt x="502" y="765"/>
                    </a:lnTo>
                    <a:lnTo>
                      <a:pt x="502" y="763"/>
                    </a:lnTo>
                    <a:lnTo>
                      <a:pt x="503" y="763"/>
                    </a:lnTo>
                    <a:lnTo>
                      <a:pt x="503" y="761"/>
                    </a:lnTo>
                    <a:lnTo>
                      <a:pt x="505" y="761"/>
                    </a:lnTo>
                    <a:lnTo>
                      <a:pt x="505" y="760"/>
                    </a:lnTo>
                    <a:lnTo>
                      <a:pt x="507" y="760"/>
                    </a:lnTo>
                    <a:lnTo>
                      <a:pt x="507" y="758"/>
                    </a:lnTo>
                    <a:lnTo>
                      <a:pt x="508" y="758"/>
                    </a:lnTo>
                    <a:lnTo>
                      <a:pt x="508" y="755"/>
                    </a:lnTo>
                    <a:lnTo>
                      <a:pt x="510" y="755"/>
                    </a:lnTo>
                    <a:lnTo>
                      <a:pt x="510" y="753"/>
                    </a:lnTo>
                    <a:lnTo>
                      <a:pt x="512" y="753"/>
                    </a:lnTo>
                    <a:lnTo>
                      <a:pt x="512" y="751"/>
                    </a:lnTo>
                    <a:lnTo>
                      <a:pt x="513" y="751"/>
                    </a:lnTo>
                    <a:lnTo>
                      <a:pt x="513" y="750"/>
                    </a:lnTo>
                    <a:lnTo>
                      <a:pt x="515" y="750"/>
                    </a:lnTo>
                    <a:lnTo>
                      <a:pt x="515" y="748"/>
                    </a:lnTo>
                    <a:lnTo>
                      <a:pt x="517" y="748"/>
                    </a:lnTo>
                    <a:lnTo>
                      <a:pt x="517" y="746"/>
                    </a:lnTo>
                    <a:lnTo>
                      <a:pt x="518" y="746"/>
                    </a:lnTo>
                    <a:lnTo>
                      <a:pt x="518" y="745"/>
                    </a:lnTo>
                    <a:lnTo>
                      <a:pt x="520" y="745"/>
                    </a:lnTo>
                    <a:lnTo>
                      <a:pt x="520" y="743"/>
                    </a:lnTo>
                    <a:lnTo>
                      <a:pt x="522" y="743"/>
                    </a:lnTo>
                    <a:lnTo>
                      <a:pt x="522" y="740"/>
                    </a:lnTo>
                    <a:lnTo>
                      <a:pt x="523" y="740"/>
                    </a:lnTo>
                    <a:lnTo>
                      <a:pt x="523" y="738"/>
                    </a:lnTo>
                    <a:lnTo>
                      <a:pt x="525" y="738"/>
                    </a:lnTo>
                    <a:lnTo>
                      <a:pt x="525" y="736"/>
                    </a:lnTo>
                    <a:lnTo>
                      <a:pt x="527" y="736"/>
                    </a:lnTo>
                    <a:lnTo>
                      <a:pt x="527" y="735"/>
                    </a:lnTo>
                    <a:lnTo>
                      <a:pt x="528" y="735"/>
                    </a:lnTo>
                    <a:lnTo>
                      <a:pt x="528" y="733"/>
                    </a:lnTo>
                    <a:lnTo>
                      <a:pt x="530" y="733"/>
                    </a:lnTo>
                    <a:lnTo>
                      <a:pt x="530" y="731"/>
                    </a:lnTo>
                    <a:lnTo>
                      <a:pt x="532" y="731"/>
                    </a:lnTo>
                    <a:lnTo>
                      <a:pt x="532" y="730"/>
                    </a:lnTo>
                    <a:lnTo>
                      <a:pt x="533" y="730"/>
                    </a:lnTo>
                    <a:lnTo>
                      <a:pt x="533" y="728"/>
                    </a:lnTo>
                    <a:lnTo>
                      <a:pt x="535" y="728"/>
                    </a:lnTo>
                    <a:lnTo>
                      <a:pt x="535" y="726"/>
                    </a:lnTo>
                    <a:lnTo>
                      <a:pt x="537" y="726"/>
                    </a:lnTo>
                    <a:lnTo>
                      <a:pt x="537" y="730"/>
                    </a:lnTo>
                    <a:lnTo>
                      <a:pt x="535" y="730"/>
                    </a:lnTo>
                    <a:lnTo>
                      <a:pt x="535" y="731"/>
                    </a:lnTo>
                    <a:lnTo>
                      <a:pt x="533" y="731"/>
                    </a:lnTo>
                    <a:lnTo>
                      <a:pt x="533" y="733"/>
                    </a:lnTo>
                    <a:lnTo>
                      <a:pt x="532" y="733"/>
                    </a:lnTo>
                    <a:lnTo>
                      <a:pt x="532" y="735"/>
                    </a:lnTo>
                    <a:lnTo>
                      <a:pt x="530" y="735"/>
                    </a:lnTo>
                    <a:lnTo>
                      <a:pt x="530" y="736"/>
                    </a:lnTo>
                    <a:lnTo>
                      <a:pt x="528" y="736"/>
                    </a:lnTo>
                    <a:lnTo>
                      <a:pt x="528" y="738"/>
                    </a:lnTo>
                    <a:lnTo>
                      <a:pt x="527" y="738"/>
                    </a:lnTo>
                    <a:lnTo>
                      <a:pt x="527" y="740"/>
                    </a:lnTo>
                    <a:lnTo>
                      <a:pt x="525" y="740"/>
                    </a:lnTo>
                    <a:lnTo>
                      <a:pt x="525" y="741"/>
                    </a:lnTo>
                    <a:lnTo>
                      <a:pt x="523" y="741"/>
                    </a:lnTo>
                    <a:lnTo>
                      <a:pt x="523" y="745"/>
                    </a:lnTo>
                    <a:lnTo>
                      <a:pt x="522" y="745"/>
                    </a:lnTo>
                    <a:lnTo>
                      <a:pt x="522" y="746"/>
                    </a:lnTo>
                    <a:lnTo>
                      <a:pt x="520" y="746"/>
                    </a:lnTo>
                    <a:lnTo>
                      <a:pt x="520" y="748"/>
                    </a:lnTo>
                    <a:lnTo>
                      <a:pt x="518" y="748"/>
                    </a:lnTo>
                    <a:lnTo>
                      <a:pt x="518" y="750"/>
                    </a:lnTo>
                    <a:lnTo>
                      <a:pt x="517" y="750"/>
                    </a:lnTo>
                    <a:lnTo>
                      <a:pt x="517" y="751"/>
                    </a:lnTo>
                    <a:lnTo>
                      <a:pt x="515" y="751"/>
                    </a:lnTo>
                    <a:lnTo>
                      <a:pt x="515" y="753"/>
                    </a:lnTo>
                    <a:lnTo>
                      <a:pt x="513" y="753"/>
                    </a:lnTo>
                    <a:lnTo>
                      <a:pt x="513" y="756"/>
                    </a:lnTo>
                    <a:lnTo>
                      <a:pt x="512" y="756"/>
                    </a:lnTo>
                    <a:lnTo>
                      <a:pt x="512" y="758"/>
                    </a:lnTo>
                    <a:lnTo>
                      <a:pt x="510" y="758"/>
                    </a:lnTo>
                    <a:lnTo>
                      <a:pt x="510" y="760"/>
                    </a:lnTo>
                    <a:lnTo>
                      <a:pt x="508" y="760"/>
                    </a:lnTo>
                    <a:lnTo>
                      <a:pt x="508" y="761"/>
                    </a:lnTo>
                    <a:lnTo>
                      <a:pt x="507" y="761"/>
                    </a:lnTo>
                    <a:lnTo>
                      <a:pt x="507" y="763"/>
                    </a:lnTo>
                    <a:lnTo>
                      <a:pt x="505" y="763"/>
                    </a:lnTo>
                    <a:lnTo>
                      <a:pt x="505" y="765"/>
                    </a:lnTo>
                    <a:lnTo>
                      <a:pt x="503" y="765"/>
                    </a:lnTo>
                    <a:lnTo>
                      <a:pt x="503" y="768"/>
                    </a:lnTo>
                    <a:lnTo>
                      <a:pt x="502" y="768"/>
                    </a:lnTo>
                    <a:lnTo>
                      <a:pt x="502" y="770"/>
                    </a:lnTo>
                    <a:lnTo>
                      <a:pt x="500" y="770"/>
                    </a:lnTo>
                    <a:lnTo>
                      <a:pt x="500" y="771"/>
                    </a:lnTo>
                    <a:lnTo>
                      <a:pt x="498" y="771"/>
                    </a:lnTo>
                    <a:lnTo>
                      <a:pt x="498" y="773"/>
                    </a:lnTo>
                    <a:lnTo>
                      <a:pt x="497" y="773"/>
                    </a:lnTo>
                    <a:lnTo>
                      <a:pt x="497" y="775"/>
                    </a:lnTo>
                    <a:lnTo>
                      <a:pt x="495" y="775"/>
                    </a:lnTo>
                    <a:lnTo>
                      <a:pt x="495" y="778"/>
                    </a:lnTo>
                    <a:lnTo>
                      <a:pt x="493" y="778"/>
                    </a:lnTo>
                    <a:lnTo>
                      <a:pt x="493" y="780"/>
                    </a:lnTo>
                    <a:lnTo>
                      <a:pt x="492" y="780"/>
                    </a:lnTo>
                    <a:lnTo>
                      <a:pt x="492" y="781"/>
                    </a:lnTo>
                    <a:lnTo>
                      <a:pt x="490" y="781"/>
                    </a:lnTo>
                    <a:lnTo>
                      <a:pt x="490" y="783"/>
                    </a:lnTo>
                    <a:lnTo>
                      <a:pt x="488" y="783"/>
                    </a:lnTo>
                    <a:lnTo>
                      <a:pt x="488" y="786"/>
                    </a:lnTo>
                    <a:lnTo>
                      <a:pt x="487" y="786"/>
                    </a:lnTo>
                    <a:lnTo>
                      <a:pt x="487" y="788"/>
                    </a:lnTo>
                    <a:lnTo>
                      <a:pt x="485" y="788"/>
                    </a:lnTo>
                    <a:lnTo>
                      <a:pt x="485" y="790"/>
                    </a:lnTo>
                    <a:lnTo>
                      <a:pt x="483" y="790"/>
                    </a:lnTo>
                    <a:lnTo>
                      <a:pt x="483" y="791"/>
                    </a:lnTo>
                    <a:lnTo>
                      <a:pt x="482" y="791"/>
                    </a:lnTo>
                    <a:lnTo>
                      <a:pt x="482" y="795"/>
                    </a:lnTo>
                    <a:lnTo>
                      <a:pt x="480" y="795"/>
                    </a:lnTo>
                    <a:lnTo>
                      <a:pt x="480" y="796"/>
                    </a:lnTo>
                    <a:lnTo>
                      <a:pt x="478" y="796"/>
                    </a:lnTo>
                    <a:lnTo>
                      <a:pt x="478" y="798"/>
                    </a:lnTo>
                    <a:lnTo>
                      <a:pt x="477" y="798"/>
                    </a:lnTo>
                    <a:lnTo>
                      <a:pt x="477" y="800"/>
                    </a:lnTo>
                    <a:lnTo>
                      <a:pt x="475" y="800"/>
                    </a:lnTo>
                    <a:lnTo>
                      <a:pt x="475" y="803"/>
                    </a:lnTo>
                    <a:lnTo>
                      <a:pt x="473" y="803"/>
                    </a:lnTo>
                    <a:lnTo>
                      <a:pt x="473" y="805"/>
                    </a:lnTo>
                    <a:lnTo>
                      <a:pt x="472" y="805"/>
                    </a:lnTo>
                    <a:lnTo>
                      <a:pt x="472" y="806"/>
                    </a:lnTo>
                    <a:lnTo>
                      <a:pt x="470" y="806"/>
                    </a:lnTo>
                    <a:lnTo>
                      <a:pt x="470" y="808"/>
                    </a:lnTo>
                    <a:lnTo>
                      <a:pt x="468" y="808"/>
                    </a:lnTo>
                    <a:lnTo>
                      <a:pt x="468" y="811"/>
                    </a:lnTo>
                    <a:lnTo>
                      <a:pt x="467" y="811"/>
                    </a:lnTo>
                    <a:lnTo>
                      <a:pt x="467" y="813"/>
                    </a:lnTo>
                    <a:lnTo>
                      <a:pt x="465" y="813"/>
                    </a:lnTo>
                    <a:lnTo>
                      <a:pt x="465" y="815"/>
                    </a:lnTo>
                    <a:lnTo>
                      <a:pt x="463" y="815"/>
                    </a:lnTo>
                    <a:lnTo>
                      <a:pt x="463" y="816"/>
                    </a:lnTo>
                    <a:lnTo>
                      <a:pt x="462" y="816"/>
                    </a:lnTo>
                    <a:lnTo>
                      <a:pt x="462" y="820"/>
                    </a:lnTo>
                    <a:lnTo>
                      <a:pt x="460" y="820"/>
                    </a:lnTo>
                    <a:lnTo>
                      <a:pt x="460" y="821"/>
                    </a:lnTo>
                    <a:lnTo>
                      <a:pt x="458" y="821"/>
                    </a:lnTo>
                    <a:lnTo>
                      <a:pt x="458" y="823"/>
                    </a:lnTo>
                    <a:lnTo>
                      <a:pt x="457" y="823"/>
                    </a:lnTo>
                    <a:lnTo>
                      <a:pt x="457" y="825"/>
                    </a:lnTo>
                    <a:lnTo>
                      <a:pt x="455" y="825"/>
                    </a:lnTo>
                    <a:lnTo>
                      <a:pt x="455" y="828"/>
                    </a:lnTo>
                    <a:lnTo>
                      <a:pt x="453" y="828"/>
                    </a:lnTo>
                    <a:lnTo>
                      <a:pt x="453" y="830"/>
                    </a:lnTo>
                    <a:lnTo>
                      <a:pt x="452" y="830"/>
                    </a:lnTo>
                    <a:lnTo>
                      <a:pt x="452" y="831"/>
                    </a:lnTo>
                    <a:lnTo>
                      <a:pt x="450" y="831"/>
                    </a:lnTo>
                    <a:lnTo>
                      <a:pt x="450" y="833"/>
                    </a:lnTo>
                    <a:lnTo>
                      <a:pt x="448" y="833"/>
                    </a:lnTo>
                    <a:lnTo>
                      <a:pt x="448" y="836"/>
                    </a:lnTo>
                    <a:lnTo>
                      <a:pt x="447" y="836"/>
                    </a:lnTo>
                    <a:lnTo>
                      <a:pt x="447" y="838"/>
                    </a:lnTo>
                    <a:lnTo>
                      <a:pt x="445" y="838"/>
                    </a:lnTo>
                    <a:lnTo>
                      <a:pt x="445" y="840"/>
                    </a:lnTo>
                    <a:lnTo>
                      <a:pt x="443" y="840"/>
                    </a:lnTo>
                    <a:lnTo>
                      <a:pt x="443" y="843"/>
                    </a:lnTo>
                    <a:lnTo>
                      <a:pt x="442" y="843"/>
                    </a:lnTo>
                    <a:lnTo>
                      <a:pt x="442" y="845"/>
                    </a:lnTo>
                    <a:lnTo>
                      <a:pt x="440" y="845"/>
                    </a:lnTo>
                    <a:lnTo>
                      <a:pt x="440" y="846"/>
                    </a:lnTo>
                    <a:lnTo>
                      <a:pt x="438" y="846"/>
                    </a:lnTo>
                    <a:lnTo>
                      <a:pt x="438" y="848"/>
                    </a:lnTo>
                    <a:lnTo>
                      <a:pt x="437" y="848"/>
                    </a:lnTo>
                    <a:lnTo>
                      <a:pt x="437" y="851"/>
                    </a:lnTo>
                    <a:lnTo>
                      <a:pt x="435" y="851"/>
                    </a:lnTo>
                    <a:lnTo>
                      <a:pt x="435" y="853"/>
                    </a:lnTo>
                    <a:lnTo>
                      <a:pt x="433" y="853"/>
                    </a:lnTo>
                    <a:lnTo>
                      <a:pt x="433" y="855"/>
                    </a:lnTo>
                    <a:lnTo>
                      <a:pt x="432" y="855"/>
                    </a:lnTo>
                    <a:lnTo>
                      <a:pt x="432" y="858"/>
                    </a:lnTo>
                    <a:lnTo>
                      <a:pt x="430" y="858"/>
                    </a:lnTo>
                    <a:lnTo>
                      <a:pt x="430" y="860"/>
                    </a:lnTo>
                    <a:lnTo>
                      <a:pt x="428" y="860"/>
                    </a:lnTo>
                    <a:lnTo>
                      <a:pt x="428" y="861"/>
                    </a:lnTo>
                    <a:lnTo>
                      <a:pt x="427" y="861"/>
                    </a:lnTo>
                    <a:close/>
                    <a:moveTo>
                      <a:pt x="537" y="726"/>
                    </a:moveTo>
                    <a:lnTo>
                      <a:pt x="537" y="723"/>
                    </a:lnTo>
                    <a:lnTo>
                      <a:pt x="538" y="723"/>
                    </a:lnTo>
                    <a:lnTo>
                      <a:pt x="538" y="721"/>
                    </a:lnTo>
                    <a:lnTo>
                      <a:pt x="540" y="721"/>
                    </a:lnTo>
                    <a:lnTo>
                      <a:pt x="540" y="720"/>
                    </a:lnTo>
                    <a:lnTo>
                      <a:pt x="542" y="720"/>
                    </a:lnTo>
                    <a:lnTo>
                      <a:pt x="542" y="718"/>
                    </a:lnTo>
                    <a:lnTo>
                      <a:pt x="543" y="718"/>
                    </a:lnTo>
                    <a:lnTo>
                      <a:pt x="543" y="716"/>
                    </a:lnTo>
                    <a:lnTo>
                      <a:pt x="545" y="716"/>
                    </a:lnTo>
                    <a:lnTo>
                      <a:pt x="545" y="715"/>
                    </a:lnTo>
                    <a:lnTo>
                      <a:pt x="547" y="715"/>
                    </a:lnTo>
                    <a:lnTo>
                      <a:pt x="547" y="713"/>
                    </a:lnTo>
                    <a:lnTo>
                      <a:pt x="548" y="713"/>
                    </a:lnTo>
                    <a:lnTo>
                      <a:pt x="548" y="711"/>
                    </a:lnTo>
                    <a:lnTo>
                      <a:pt x="550" y="711"/>
                    </a:lnTo>
                    <a:lnTo>
                      <a:pt x="550" y="715"/>
                    </a:lnTo>
                    <a:lnTo>
                      <a:pt x="548" y="715"/>
                    </a:lnTo>
                    <a:lnTo>
                      <a:pt x="548" y="716"/>
                    </a:lnTo>
                    <a:lnTo>
                      <a:pt x="547" y="716"/>
                    </a:lnTo>
                    <a:lnTo>
                      <a:pt x="547" y="718"/>
                    </a:lnTo>
                    <a:lnTo>
                      <a:pt x="545" y="718"/>
                    </a:lnTo>
                    <a:lnTo>
                      <a:pt x="545" y="720"/>
                    </a:lnTo>
                    <a:lnTo>
                      <a:pt x="543" y="720"/>
                    </a:lnTo>
                    <a:lnTo>
                      <a:pt x="543" y="721"/>
                    </a:lnTo>
                    <a:lnTo>
                      <a:pt x="542" y="721"/>
                    </a:lnTo>
                    <a:lnTo>
                      <a:pt x="542" y="723"/>
                    </a:lnTo>
                    <a:lnTo>
                      <a:pt x="540" y="723"/>
                    </a:lnTo>
                    <a:lnTo>
                      <a:pt x="540" y="725"/>
                    </a:lnTo>
                    <a:lnTo>
                      <a:pt x="538" y="725"/>
                    </a:lnTo>
                    <a:lnTo>
                      <a:pt x="538" y="726"/>
                    </a:lnTo>
                    <a:lnTo>
                      <a:pt x="537" y="726"/>
                    </a:lnTo>
                    <a:close/>
                    <a:moveTo>
                      <a:pt x="550" y="711"/>
                    </a:moveTo>
                    <a:lnTo>
                      <a:pt x="550" y="708"/>
                    </a:lnTo>
                    <a:lnTo>
                      <a:pt x="552" y="708"/>
                    </a:lnTo>
                    <a:lnTo>
                      <a:pt x="552" y="706"/>
                    </a:lnTo>
                    <a:lnTo>
                      <a:pt x="553" y="706"/>
                    </a:lnTo>
                    <a:lnTo>
                      <a:pt x="553" y="705"/>
                    </a:lnTo>
                    <a:lnTo>
                      <a:pt x="555" y="705"/>
                    </a:lnTo>
                    <a:lnTo>
                      <a:pt x="555" y="703"/>
                    </a:lnTo>
                    <a:lnTo>
                      <a:pt x="557" y="703"/>
                    </a:lnTo>
                    <a:lnTo>
                      <a:pt x="557" y="701"/>
                    </a:lnTo>
                    <a:lnTo>
                      <a:pt x="558" y="701"/>
                    </a:lnTo>
                    <a:lnTo>
                      <a:pt x="558" y="700"/>
                    </a:lnTo>
                    <a:lnTo>
                      <a:pt x="560" y="700"/>
                    </a:lnTo>
                    <a:lnTo>
                      <a:pt x="560" y="698"/>
                    </a:lnTo>
                    <a:lnTo>
                      <a:pt x="562" y="698"/>
                    </a:lnTo>
                    <a:lnTo>
                      <a:pt x="562" y="696"/>
                    </a:lnTo>
                    <a:lnTo>
                      <a:pt x="563" y="696"/>
                    </a:lnTo>
                    <a:lnTo>
                      <a:pt x="563" y="693"/>
                    </a:lnTo>
                    <a:lnTo>
                      <a:pt x="565" y="693"/>
                    </a:lnTo>
                    <a:lnTo>
                      <a:pt x="565" y="691"/>
                    </a:lnTo>
                    <a:lnTo>
                      <a:pt x="567" y="691"/>
                    </a:lnTo>
                    <a:lnTo>
                      <a:pt x="567" y="690"/>
                    </a:lnTo>
                    <a:lnTo>
                      <a:pt x="568" y="690"/>
                    </a:lnTo>
                    <a:lnTo>
                      <a:pt x="568" y="688"/>
                    </a:lnTo>
                    <a:lnTo>
                      <a:pt x="570" y="688"/>
                    </a:lnTo>
                    <a:lnTo>
                      <a:pt x="570" y="686"/>
                    </a:lnTo>
                    <a:lnTo>
                      <a:pt x="572" y="686"/>
                    </a:lnTo>
                    <a:lnTo>
                      <a:pt x="572" y="685"/>
                    </a:lnTo>
                    <a:lnTo>
                      <a:pt x="573" y="685"/>
                    </a:lnTo>
                    <a:lnTo>
                      <a:pt x="573" y="683"/>
                    </a:lnTo>
                    <a:lnTo>
                      <a:pt x="575" y="683"/>
                    </a:lnTo>
                    <a:lnTo>
                      <a:pt x="575" y="681"/>
                    </a:lnTo>
                    <a:lnTo>
                      <a:pt x="577" y="681"/>
                    </a:lnTo>
                    <a:lnTo>
                      <a:pt x="577" y="678"/>
                    </a:lnTo>
                    <a:lnTo>
                      <a:pt x="578" y="678"/>
                    </a:lnTo>
                    <a:lnTo>
                      <a:pt x="578" y="676"/>
                    </a:lnTo>
                    <a:lnTo>
                      <a:pt x="580" y="676"/>
                    </a:lnTo>
                    <a:lnTo>
                      <a:pt x="580" y="675"/>
                    </a:lnTo>
                    <a:lnTo>
                      <a:pt x="582" y="675"/>
                    </a:lnTo>
                    <a:lnTo>
                      <a:pt x="582" y="673"/>
                    </a:lnTo>
                    <a:lnTo>
                      <a:pt x="583" y="673"/>
                    </a:lnTo>
                    <a:lnTo>
                      <a:pt x="583" y="671"/>
                    </a:lnTo>
                    <a:lnTo>
                      <a:pt x="585" y="671"/>
                    </a:lnTo>
                    <a:lnTo>
                      <a:pt x="585" y="670"/>
                    </a:lnTo>
                    <a:lnTo>
                      <a:pt x="587" y="670"/>
                    </a:lnTo>
                    <a:lnTo>
                      <a:pt x="587" y="668"/>
                    </a:lnTo>
                    <a:lnTo>
                      <a:pt x="588" y="668"/>
                    </a:lnTo>
                    <a:lnTo>
                      <a:pt x="588" y="666"/>
                    </a:lnTo>
                    <a:lnTo>
                      <a:pt x="590" y="666"/>
                    </a:lnTo>
                    <a:lnTo>
                      <a:pt x="590" y="665"/>
                    </a:lnTo>
                    <a:lnTo>
                      <a:pt x="592" y="665"/>
                    </a:lnTo>
                    <a:lnTo>
                      <a:pt x="592" y="663"/>
                    </a:lnTo>
                    <a:lnTo>
                      <a:pt x="593" y="663"/>
                    </a:lnTo>
                    <a:lnTo>
                      <a:pt x="593" y="661"/>
                    </a:lnTo>
                    <a:lnTo>
                      <a:pt x="595" y="661"/>
                    </a:lnTo>
                    <a:lnTo>
                      <a:pt x="595" y="660"/>
                    </a:lnTo>
                    <a:lnTo>
                      <a:pt x="597" y="660"/>
                    </a:lnTo>
                    <a:lnTo>
                      <a:pt x="597" y="658"/>
                    </a:lnTo>
                    <a:lnTo>
                      <a:pt x="598" y="658"/>
                    </a:lnTo>
                    <a:lnTo>
                      <a:pt x="598" y="656"/>
                    </a:lnTo>
                    <a:lnTo>
                      <a:pt x="600" y="656"/>
                    </a:lnTo>
                    <a:lnTo>
                      <a:pt x="600" y="655"/>
                    </a:lnTo>
                    <a:lnTo>
                      <a:pt x="602" y="655"/>
                    </a:lnTo>
                    <a:lnTo>
                      <a:pt x="602" y="653"/>
                    </a:lnTo>
                    <a:lnTo>
                      <a:pt x="603" y="653"/>
                    </a:lnTo>
                    <a:lnTo>
                      <a:pt x="603" y="651"/>
                    </a:lnTo>
                    <a:lnTo>
                      <a:pt x="605" y="651"/>
                    </a:lnTo>
                    <a:lnTo>
                      <a:pt x="605" y="650"/>
                    </a:lnTo>
                    <a:lnTo>
                      <a:pt x="607" y="650"/>
                    </a:lnTo>
                    <a:lnTo>
                      <a:pt x="607" y="648"/>
                    </a:lnTo>
                    <a:lnTo>
                      <a:pt x="608" y="648"/>
                    </a:lnTo>
                    <a:lnTo>
                      <a:pt x="608" y="646"/>
                    </a:lnTo>
                    <a:lnTo>
                      <a:pt x="610" y="646"/>
                    </a:lnTo>
                    <a:lnTo>
                      <a:pt x="610" y="645"/>
                    </a:lnTo>
                    <a:lnTo>
                      <a:pt x="612" y="645"/>
                    </a:lnTo>
                    <a:lnTo>
                      <a:pt x="612" y="643"/>
                    </a:lnTo>
                    <a:lnTo>
                      <a:pt x="613" y="643"/>
                    </a:lnTo>
                    <a:lnTo>
                      <a:pt x="613" y="641"/>
                    </a:lnTo>
                    <a:lnTo>
                      <a:pt x="615" y="641"/>
                    </a:lnTo>
                    <a:lnTo>
                      <a:pt x="615" y="640"/>
                    </a:lnTo>
                    <a:lnTo>
                      <a:pt x="617" y="640"/>
                    </a:lnTo>
                    <a:lnTo>
                      <a:pt x="617" y="638"/>
                    </a:lnTo>
                    <a:lnTo>
                      <a:pt x="618" y="638"/>
                    </a:lnTo>
                    <a:lnTo>
                      <a:pt x="618" y="636"/>
                    </a:lnTo>
                    <a:lnTo>
                      <a:pt x="620" y="636"/>
                    </a:lnTo>
                    <a:lnTo>
                      <a:pt x="620" y="635"/>
                    </a:lnTo>
                    <a:lnTo>
                      <a:pt x="622" y="635"/>
                    </a:lnTo>
                    <a:lnTo>
                      <a:pt x="622" y="633"/>
                    </a:lnTo>
                    <a:lnTo>
                      <a:pt x="623" y="633"/>
                    </a:lnTo>
                    <a:lnTo>
                      <a:pt x="623" y="631"/>
                    </a:lnTo>
                    <a:lnTo>
                      <a:pt x="625" y="631"/>
                    </a:lnTo>
                    <a:lnTo>
                      <a:pt x="625" y="630"/>
                    </a:lnTo>
                    <a:lnTo>
                      <a:pt x="627" y="630"/>
                    </a:lnTo>
                    <a:lnTo>
                      <a:pt x="627" y="628"/>
                    </a:lnTo>
                    <a:lnTo>
                      <a:pt x="628" y="628"/>
                    </a:lnTo>
                    <a:lnTo>
                      <a:pt x="628" y="626"/>
                    </a:lnTo>
                    <a:lnTo>
                      <a:pt x="630" y="626"/>
                    </a:lnTo>
                    <a:lnTo>
                      <a:pt x="630" y="625"/>
                    </a:lnTo>
                    <a:lnTo>
                      <a:pt x="632" y="625"/>
                    </a:lnTo>
                    <a:lnTo>
                      <a:pt x="632" y="623"/>
                    </a:lnTo>
                    <a:lnTo>
                      <a:pt x="633" y="623"/>
                    </a:lnTo>
                    <a:lnTo>
                      <a:pt x="633" y="621"/>
                    </a:lnTo>
                    <a:lnTo>
                      <a:pt x="635" y="621"/>
                    </a:lnTo>
                    <a:lnTo>
                      <a:pt x="635" y="620"/>
                    </a:lnTo>
                    <a:lnTo>
                      <a:pt x="637" y="620"/>
                    </a:lnTo>
                    <a:lnTo>
                      <a:pt x="637" y="618"/>
                    </a:lnTo>
                    <a:lnTo>
                      <a:pt x="638" y="618"/>
                    </a:lnTo>
                    <a:lnTo>
                      <a:pt x="638" y="616"/>
                    </a:lnTo>
                    <a:lnTo>
                      <a:pt x="640" y="616"/>
                    </a:lnTo>
                    <a:lnTo>
                      <a:pt x="640" y="615"/>
                    </a:lnTo>
                    <a:lnTo>
                      <a:pt x="642" y="615"/>
                    </a:lnTo>
                    <a:lnTo>
                      <a:pt x="642" y="613"/>
                    </a:lnTo>
                    <a:lnTo>
                      <a:pt x="643" y="613"/>
                    </a:lnTo>
                    <a:lnTo>
                      <a:pt x="643" y="611"/>
                    </a:lnTo>
                    <a:lnTo>
                      <a:pt x="645" y="611"/>
                    </a:lnTo>
                    <a:lnTo>
                      <a:pt x="645" y="610"/>
                    </a:lnTo>
                    <a:lnTo>
                      <a:pt x="647" y="610"/>
                    </a:lnTo>
                    <a:lnTo>
                      <a:pt x="647" y="608"/>
                    </a:lnTo>
                    <a:lnTo>
                      <a:pt x="648" y="608"/>
                    </a:lnTo>
                    <a:lnTo>
                      <a:pt x="648" y="606"/>
                    </a:lnTo>
                    <a:lnTo>
                      <a:pt x="650" y="606"/>
                    </a:lnTo>
                    <a:lnTo>
                      <a:pt x="650" y="605"/>
                    </a:lnTo>
                    <a:lnTo>
                      <a:pt x="652" y="605"/>
                    </a:lnTo>
                    <a:lnTo>
                      <a:pt x="652" y="603"/>
                    </a:lnTo>
                    <a:lnTo>
                      <a:pt x="653" y="603"/>
                    </a:lnTo>
                    <a:lnTo>
                      <a:pt x="653" y="601"/>
                    </a:lnTo>
                    <a:lnTo>
                      <a:pt x="655" y="601"/>
                    </a:lnTo>
                    <a:lnTo>
                      <a:pt x="655" y="600"/>
                    </a:lnTo>
                    <a:lnTo>
                      <a:pt x="657" y="600"/>
                    </a:lnTo>
                    <a:lnTo>
                      <a:pt x="657" y="598"/>
                    </a:lnTo>
                    <a:lnTo>
                      <a:pt x="658" y="598"/>
                    </a:lnTo>
                    <a:lnTo>
                      <a:pt x="658" y="596"/>
                    </a:lnTo>
                    <a:lnTo>
                      <a:pt x="660" y="596"/>
                    </a:lnTo>
                    <a:lnTo>
                      <a:pt x="660" y="595"/>
                    </a:lnTo>
                    <a:lnTo>
                      <a:pt x="662" y="595"/>
                    </a:lnTo>
                    <a:lnTo>
                      <a:pt x="662" y="593"/>
                    </a:lnTo>
                    <a:lnTo>
                      <a:pt x="663" y="593"/>
                    </a:lnTo>
                    <a:lnTo>
                      <a:pt x="663" y="591"/>
                    </a:lnTo>
                    <a:lnTo>
                      <a:pt x="665" y="591"/>
                    </a:lnTo>
                    <a:lnTo>
                      <a:pt x="665" y="590"/>
                    </a:lnTo>
                    <a:lnTo>
                      <a:pt x="667" y="590"/>
                    </a:lnTo>
                    <a:lnTo>
                      <a:pt x="667" y="588"/>
                    </a:lnTo>
                    <a:lnTo>
                      <a:pt x="668" y="588"/>
                    </a:lnTo>
                    <a:lnTo>
                      <a:pt x="668" y="586"/>
                    </a:lnTo>
                    <a:lnTo>
                      <a:pt x="670" y="586"/>
                    </a:lnTo>
                    <a:lnTo>
                      <a:pt x="670" y="585"/>
                    </a:lnTo>
                    <a:lnTo>
                      <a:pt x="673" y="585"/>
                    </a:lnTo>
                    <a:lnTo>
                      <a:pt x="673" y="583"/>
                    </a:lnTo>
                    <a:lnTo>
                      <a:pt x="675" y="583"/>
                    </a:lnTo>
                    <a:lnTo>
                      <a:pt x="675" y="581"/>
                    </a:lnTo>
                    <a:lnTo>
                      <a:pt x="677" y="581"/>
                    </a:lnTo>
                    <a:lnTo>
                      <a:pt x="677" y="580"/>
                    </a:lnTo>
                    <a:lnTo>
                      <a:pt x="678" y="580"/>
                    </a:lnTo>
                    <a:lnTo>
                      <a:pt x="678" y="578"/>
                    </a:lnTo>
                    <a:lnTo>
                      <a:pt x="680" y="578"/>
                    </a:lnTo>
                    <a:lnTo>
                      <a:pt x="680" y="576"/>
                    </a:lnTo>
                    <a:lnTo>
                      <a:pt x="682" y="576"/>
                    </a:lnTo>
                    <a:lnTo>
                      <a:pt x="682" y="575"/>
                    </a:lnTo>
                    <a:lnTo>
                      <a:pt x="683" y="575"/>
                    </a:lnTo>
                    <a:lnTo>
                      <a:pt x="683" y="573"/>
                    </a:lnTo>
                    <a:lnTo>
                      <a:pt x="685" y="573"/>
                    </a:lnTo>
                    <a:lnTo>
                      <a:pt x="685" y="571"/>
                    </a:lnTo>
                    <a:lnTo>
                      <a:pt x="687" y="571"/>
                    </a:lnTo>
                    <a:lnTo>
                      <a:pt x="687" y="570"/>
                    </a:lnTo>
                    <a:lnTo>
                      <a:pt x="688" y="570"/>
                    </a:lnTo>
                    <a:lnTo>
                      <a:pt x="688" y="568"/>
                    </a:lnTo>
                    <a:lnTo>
                      <a:pt x="690" y="568"/>
                    </a:lnTo>
                    <a:lnTo>
                      <a:pt x="690" y="566"/>
                    </a:lnTo>
                    <a:lnTo>
                      <a:pt x="693" y="566"/>
                    </a:lnTo>
                    <a:lnTo>
                      <a:pt x="693" y="568"/>
                    </a:lnTo>
                    <a:lnTo>
                      <a:pt x="692" y="568"/>
                    </a:lnTo>
                    <a:lnTo>
                      <a:pt x="692" y="570"/>
                    </a:lnTo>
                    <a:lnTo>
                      <a:pt x="690" y="570"/>
                    </a:lnTo>
                    <a:lnTo>
                      <a:pt x="690" y="571"/>
                    </a:lnTo>
                    <a:lnTo>
                      <a:pt x="688" y="571"/>
                    </a:lnTo>
                    <a:lnTo>
                      <a:pt x="688" y="573"/>
                    </a:lnTo>
                    <a:lnTo>
                      <a:pt x="687" y="573"/>
                    </a:lnTo>
                    <a:lnTo>
                      <a:pt x="687" y="575"/>
                    </a:lnTo>
                    <a:lnTo>
                      <a:pt x="685" y="575"/>
                    </a:lnTo>
                    <a:lnTo>
                      <a:pt x="685" y="576"/>
                    </a:lnTo>
                    <a:lnTo>
                      <a:pt x="683" y="576"/>
                    </a:lnTo>
                    <a:lnTo>
                      <a:pt x="683" y="578"/>
                    </a:lnTo>
                    <a:lnTo>
                      <a:pt x="682" y="578"/>
                    </a:lnTo>
                    <a:lnTo>
                      <a:pt x="682" y="580"/>
                    </a:lnTo>
                    <a:lnTo>
                      <a:pt x="680" y="580"/>
                    </a:lnTo>
                    <a:lnTo>
                      <a:pt x="680" y="581"/>
                    </a:lnTo>
                    <a:lnTo>
                      <a:pt x="678" y="581"/>
                    </a:lnTo>
                    <a:lnTo>
                      <a:pt x="678" y="583"/>
                    </a:lnTo>
                    <a:lnTo>
                      <a:pt x="677" y="583"/>
                    </a:lnTo>
                    <a:lnTo>
                      <a:pt x="677" y="585"/>
                    </a:lnTo>
                    <a:lnTo>
                      <a:pt x="675" y="585"/>
                    </a:lnTo>
                    <a:lnTo>
                      <a:pt x="675" y="586"/>
                    </a:lnTo>
                    <a:lnTo>
                      <a:pt x="672" y="586"/>
                    </a:lnTo>
                    <a:lnTo>
                      <a:pt x="672" y="588"/>
                    </a:lnTo>
                    <a:lnTo>
                      <a:pt x="670" y="588"/>
                    </a:lnTo>
                    <a:lnTo>
                      <a:pt x="670" y="590"/>
                    </a:lnTo>
                    <a:lnTo>
                      <a:pt x="668" y="590"/>
                    </a:lnTo>
                    <a:lnTo>
                      <a:pt x="668" y="591"/>
                    </a:lnTo>
                    <a:lnTo>
                      <a:pt x="667" y="591"/>
                    </a:lnTo>
                    <a:lnTo>
                      <a:pt x="667" y="593"/>
                    </a:lnTo>
                    <a:lnTo>
                      <a:pt x="665" y="593"/>
                    </a:lnTo>
                    <a:lnTo>
                      <a:pt x="665" y="595"/>
                    </a:lnTo>
                    <a:lnTo>
                      <a:pt x="663" y="595"/>
                    </a:lnTo>
                    <a:lnTo>
                      <a:pt x="663" y="596"/>
                    </a:lnTo>
                    <a:lnTo>
                      <a:pt x="662" y="596"/>
                    </a:lnTo>
                    <a:lnTo>
                      <a:pt x="662" y="598"/>
                    </a:lnTo>
                    <a:lnTo>
                      <a:pt x="660" y="598"/>
                    </a:lnTo>
                    <a:lnTo>
                      <a:pt x="660" y="600"/>
                    </a:lnTo>
                    <a:lnTo>
                      <a:pt x="658" y="600"/>
                    </a:lnTo>
                    <a:lnTo>
                      <a:pt x="658" y="601"/>
                    </a:lnTo>
                    <a:lnTo>
                      <a:pt x="657" y="601"/>
                    </a:lnTo>
                    <a:lnTo>
                      <a:pt x="657" y="603"/>
                    </a:lnTo>
                    <a:lnTo>
                      <a:pt x="655" y="603"/>
                    </a:lnTo>
                    <a:lnTo>
                      <a:pt x="655" y="605"/>
                    </a:lnTo>
                    <a:lnTo>
                      <a:pt x="653" y="605"/>
                    </a:lnTo>
                    <a:lnTo>
                      <a:pt x="653" y="606"/>
                    </a:lnTo>
                    <a:lnTo>
                      <a:pt x="652" y="606"/>
                    </a:lnTo>
                    <a:lnTo>
                      <a:pt x="652" y="608"/>
                    </a:lnTo>
                    <a:lnTo>
                      <a:pt x="650" y="608"/>
                    </a:lnTo>
                    <a:lnTo>
                      <a:pt x="650" y="610"/>
                    </a:lnTo>
                    <a:lnTo>
                      <a:pt x="648" y="610"/>
                    </a:lnTo>
                    <a:lnTo>
                      <a:pt x="648" y="611"/>
                    </a:lnTo>
                    <a:lnTo>
                      <a:pt x="647" y="611"/>
                    </a:lnTo>
                    <a:lnTo>
                      <a:pt x="647" y="613"/>
                    </a:lnTo>
                    <a:lnTo>
                      <a:pt x="645" y="613"/>
                    </a:lnTo>
                    <a:lnTo>
                      <a:pt x="645" y="615"/>
                    </a:lnTo>
                    <a:lnTo>
                      <a:pt x="643" y="615"/>
                    </a:lnTo>
                    <a:lnTo>
                      <a:pt x="643" y="616"/>
                    </a:lnTo>
                    <a:lnTo>
                      <a:pt x="642" y="616"/>
                    </a:lnTo>
                    <a:lnTo>
                      <a:pt x="642" y="618"/>
                    </a:lnTo>
                    <a:lnTo>
                      <a:pt x="640" y="618"/>
                    </a:lnTo>
                    <a:lnTo>
                      <a:pt x="640" y="620"/>
                    </a:lnTo>
                    <a:lnTo>
                      <a:pt x="638" y="620"/>
                    </a:lnTo>
                    <a:lnTo>
                      <a:pt x="638" y="621"/>
                    </a:lnTo>
                    <a:lnTo>
                      <a:pt x="637" y="621"/>
                    </a:lnTo>
                    <a:lnTo>
                      <a:pt x="637" y="623"/>
                    </a:lnTo>
                    <a:lnTo>
                      <a:pt x="635" y="623"/>
                    </a:lnTo>
                    <a:lnTo>
                      <a:pt x="635" y="625"/>
                    </a:lnTo>
                    <a:lnTo>
                      <a:pt x="633" y="625"/>
                    </a:lnTo>
                    <a:lnTo>
                      <a:pt x="633" y="626"/>
                    </a:lnTo>
                    <a:lnTo>
                      <a:pt x="632" y="626"/>
                    </a:lnTo>
                    <a:lnTo>
                      <a:pt x="632" y="628"/>
                    </a:lnTo>
                    <a:lnTo>
                      <a:pt x="630" y="628"/>
                    </a:lnTo>
                    <a:lnTo>
                      <a:pt x="630" y="630"/>
                    </a:lnTo>
                    <a:lnTo>
                      <a:pt x="628" y="630"/>
                    </a:lnTo>
                    <a:lnTo>
                      <a:pt x="628" y="631"/>
                    </a:lnTo>
                    <a:lnTo>
                      <a:pt x="627" y="631"/>
                    </a:lnTo>
                    <a:lnTo>
                      <a:pt x="627" y="633"/>
                    </a:lnTo>
                    <a:lnTo>
                      <a:pt x="625" y="633"/>
                    </a:lnTo>
                    <a:lnTo>
                      <a:pt x="625" y="635"/>
                    </a:lnTo>
                    <a:lnTo>
                      <a:pt x="623" y="635"/>
                    </a:lnTo>
                    <a:lnTo>
                      <a:pt x="623" y="636"/>
                    </a:lnTo>
                    <a:lnTo>
                      <a:pt x="622" y="636"/>
                    </a:lnTo>
                    <a:lnTo>
                      <a:pt x="622" y="638"/>
                    </a:lnTo>
                    <a:lnTo>
                      <a:pt x="620" y="638"/>
                    </a:lnTo>
                    <a:lnTo>
                      <a:pt x="620" y="640"/>
                    </a:lnTo>
                    <a:lnTo>
                      <a:pt x="618" y="640"/>
                    </a:lnTo>
                    <a:lnTo>
                      <a:pt x="618" y="641"/>
                    </a:lnTo>
                    <a:lnTo>
                      <a:pt x="617" y="641"/>
                    </a:lnTo>
                    <a:lnTo>
                      <a:pt x="617" y="643"/>
                    </a:lnTo>
                    <a:lnTo>
                      <a:pt x="615" y="643"/>
                    </a:lnTo>
                    <a:lnTo>
                      <a:pt x="615" y="645"/>
                    </a:lnTo>
                    <a:lnTo>
                      <a:pt x="613" y="645"/>
                    </a:lnTo>
                    <a:lnTo>
                      <a:pt x="613" y="646"/>
                    </a:lnTo>
                    <a:lnTo>
                      <a:pt x="612" y="646"/>
                    </a:lnTo>
                    <a:lnTo>
                      <a:pt x="612" y="648"/>
                    </a:lnTo>
                    <a:lnTo>
                      <a:pt x="610" y="648"/>
                    </a:lnTo>
                    <a:lnTo>
                      <a:pt x="610" y="650"/>
                    </a:lnTo>
                    <a:lnTo>
                      <a:pt x="608" y="650"/>
                    </a:lnTo>
                    <a:lnTo>
                      <a:pt x="608" y="651"/>
                    </a:lnTo>
                    <a:lnTo>
                      <a:pt x="607" y="651"/>
                    </a:lnTo>
                    <a:lnTo>
                      <a:pt x="607" y="653"/>
                    </a:lnTo>
                    <a:lnTo>
                      <a:pt x="605" y="653"/>
                    </a:lnTo>
                    <a:lnTo>
                      <a:pt x="605" y="655"/>
                    </a:lnTo>
                    <a:lnTo>
                      <a:pt x="603" y="655"/>
                    </a:lnTo>
                    <a:lnTo>
                      <a:pt x="603" y="656"/>
                    </a:lnTo>
                    <a:lnTo>
                      <a:pt x="602" y="656"/>
                    </a:lnTo>
                    <a:lnTo>
                      <a:pt x="602" y="658"/>
                    </a:lnTo>
                    <a:lnTo>
                      <a:pt x="600" y="658"/>
                    </a:lnTo>
                    <a:lnTo>
                      <a:pt x="600" y="660"/>
                    </a:lnTo>
                    <a:lnTo>
                      <a:pt x="598" y="660"/>
                    </a:lnTo>
                    <a:lnTo>
                      <a:pt x="598" y="661"/>
                    </a:lnTo>
                    <a:lnTo>
                      <a:pt x="597" y="661"/>
                    </a:lnTo>
                    <a:lnTo>
                      <a:pt x="597" y="663"/>
                    </a:lnTo>
                    <a:lnTo>
                      <a:pt x="595" y="663"/>
                    </a:lnTo>
                    <a:lnTo>
                      <a:pt x="595" y="665"/>
                    </a:lnTo>
                    <a:lnTo>
                      <a:pt x="593" y="665"/>
                    </a:lnTo>
                    <a:lnTo>
                      <a:pt x="593" y="666"/>
                    </a:lnTo>
                    <a:lnTo>
                      <a:pt x="592" y="666"/>
                    </a:lnTo>
                    <a:lnTo>
                      <a:pt x="592" y="668"/>
                    </a:lnTo>
                    <a:lnTo>
                      <a:pt x="590" y="668"/>
                    </a:lnTo>
                    <a:lnTo>
                      <a:pt x="590" y="670"/>
                    </a:lnTo>
                    <a:lnTo>
                      <a:pt x="588" y="670"/>
                    </a:lnTo>
                    <a:lnTo>
                      <a:pt x="588" y="671"/>
                    </a:lnTo>
                    <a:lnTo>
                      <a:pt x="587" y="671"/>
                    </a:lnTo>
                    <a:lnTo>
                      <a:pt x="587" y="675"/>
                    </a:lnTo>
                    <a:lnTo>
                      <a:pt x="585" y="675"/>
                    </a:lnTo>
                    <a:lnTo>
                      <a:pt x="585" y="676"/>
                    </a:lnTo>
                    <a:lnTo>
                      <a:pt x="583" y="676"/>
                    </a:lnTo>
                    <a:lnTo>
                      <a:pt x="583" y="678"/>
                    </a:lnTo>
                    <a:lnTo>
                      <a:pt x="582" y="678"/>
                    </a:lnTo>
                    <a:lnTo>
                      <a:pt x="582" y="680"/>
                    </a:lnTo>
                    <a:lnTo>
                      <a:pt x="580" y="680"/>
                    </a:lnTo>
                    <a:lnTo>
                      <a:pt x="580" y="681"/>
                    </a:lnTo>
                    <a:lnTo>
                      <a:pt x="578" y="681"/>
                    </a:lnTo>
                    <a:lnTo>
                      <a:pt x="578" y="683"/>
                    </a:lnTo>
                    <a:lnTo>
                      <a:pt x="577" y="683"/>
                    </a:lnTo>
                    <a:lnTo>
                      <a:pt x="577" y="685"/>
                    </a:lnTo>
                    <a:lnTo>
                      <a:pt x="575" y="685"/>
                    </a:lnTo>
                    <a:lnTo>
                      <a:pt x="575" y="686"/>
                    </a:lnTo>
                    <a:lnTo>
                      <a:pt x="573" y="686"/>
                    </a:lnTo>
                    <a:lnTo>
                      <a:pt x="573" y="688"/>
                    </a:lnTo>
                    <a:lnTo>
                      <a:pt x="572" y="688"/>
                    </a:lnTo>
                    <a:lnTo>
                      <a:pt x="572" y="690"/>
                    </a:lnTo>
                    <a:lnTo>
                      <a:pt x="570" y="690"/>
                    </a:lnTo>
                    <a:lnTo>
                      <a:pt x="570" y="691"/>
                    </a:lnTo>
                    <a:lnTo>
                      <a:pt x="568" y="691"/>
                    </a:lnTo>
                    <a:lnTo>
                      <a:pt x="568" y="693"/>
                    </a:lnTo>
                    <a:lnTo>
                      <a:pt x="567" y="693"/>
                    </a:lnTo>
                    <a:lnTo>
                      <a:pt x="567" y="695"/>
                    </a:lnTo>
                    <a:lnTo>
                      <a:pt x="565" y="695"/>
                    </a:lnTo>
                    <a:lnTo>
                      <a:pt x="565" y="698"/>
                    </a:lnTo>
                    <a:lnTo>
                      <a:pt x="563" y="698"/>
                    </a:lnTo>
                    <a:lnTo>
                      <a:pt x="563" y="700"/>
                    </a:lnTo>
                    <a:lnTo>
                      <a:pt x="562" y="700"/>
                    </a:lnTo>
                    <a:lnTo>
                      <a:pt x="562" y="701"/>
                    </a:lnTo>
                    <a:lnTo>
                      <a:pt x="560" y="701"/>
                    </a:lnTo>
                    <a:lnTo>
                      <a:pt x="560" y="703"/>
                    </a:lnTo>
                    <a:lnTo>
                      <a:pt x="558" y="703"/>
                    </a:lnTo>
                    <a:lnTo>
                      <a:pt x="558" y="705"/>
                    </a:lnTo>
                    <a:lnTo>
                      <a:pt x="557" y="705"/>
                    </a:lnTo>
                    <a:lnTo>
                      <a:pt x="557" y="706"/>
                    </a:lnTo>
                    <a:lnTo>
                      <a:pt x="555" y="706"/>
                    </a:lnTo>
                    <a:lnTo>
                      <a:pt x="555" y="708"/>
                    </a:lnTo>
                    <a:lnTo>
                      <a:pt x="553" y="708"/>
                    </a:lnTo>
                    <a:lnTo>
                      <a:pt x="553" y="710"/>
                    </a:lnTo>
                    <a:lnTo>
                      <a:pt x="552" y="710"/>
                    </a:lnTo>
                    <a:lnTo>
                      <a:pt x="552" y="711"/>
                    </a:lnTo>
                    <a:lnTo>
                      <a:pt x="550" y="711"/>
                    </a:lnTo>
                    <a:close/>
                    <a:moveTo>
                      <a:pt x="693" y="566"/>
                    </a:moveTo>
                    <a:lnTo>
                      <a:pt x="693" y="565"/>
                    </a:lnTo>
                    <a:lnTo>
                      <a:pt x="695" y="565"/>
                    </a:lnTo>
                    <a:lnTo>
                      <a:pt x="695" y="563"/>
                    </a:lnTo>
                    <a:lnTo>
                      <a:pt x="697" y="563"/>
                    </a:lnTo>
                    <a:lnTo>
                      <a:pt x="697" y="561"/>
                    </a:lnTo>
                    <a:lnTo>
                      <a:pt x="698" y="561"/>
                    </a:lnTo>
                    <a:lnTo>
                      <a:pt x="698" y="560"/>
                    </a:lnTo>
                    <a:lnTo>
                      <a:pt x="700" y="560"/>
                    </a:lnTo>
                    <a:lnTo>
                      <a:pt x="700" y="558"/>
                    </a:lnTo>
                    <a:lnTo>
                      <a:pt x="702" y="558"/>
                    </a:lnTo>
                    <a:lnTo>
                      <a:pt x="702" y="556"/>
                    </a:lnTo>
                    <a:lnTo>
                      <a:pt x="703" y="556"/>
                    </a:lnTo>
                    <a:lnTo>
                      <a:pt x="703" y="555"/>
                    </a:lnTo>
                    <a:lnTo>
                      <a:pt x="705" y="555"/>
                    </a:lnTo>
                    <a:lnTo>
                      <a:pt x="705" y="553"/>
                    </a:lnTo>
                    <a:lnTo>
                      <a:pt x="707" y="553"/>
                    </a:lnTo>
                    <a:lnTo>
                      <a:pt x="707" y="551"/>
                    </a:lnTo>
                    <a:lnTo>
                      <a:pt x="708" y="551"/>
                    </a:lnTo>
                    <a:lnTo>
                      <a:pt x="708" y="550"/>
                    </a:lnTo>
                    <a:lnTo>
                      <a:pt x="710" y="550"/>
                    </a:lnTo>
                    <a:lnTo>
                      <a:pt x="710" y="548"/>
                    </a:lnTo>
                    <a:lnTo>
                      <a:pt x="712" y="548"/>
                    </a:lnTo>
                    <a:lnTo>
                      <a:pt x="712" y="546"/>
                    </a:lnTo>
                    <a:lnTo>
                      <a:pt x="715" y="546"/>
                    </a:lnTo>
                    <a:lnTo>
                      <a:pt x="715" y="545"/>
                    </a:lnTo>
                    <a:lnTo>
                      <a:pt x="717" y="545"/>
                    </a:lnTo>
                    <a:lnTo>
                      <a:pt x="717" y="543"/>
                    </a:lnTo>
                    <a:lnTo>
                      <a:pt x="718" y="543"/>
                    </a:lnTo>
                    <a:lnTo>
                      <a:pt x="718" y="541"/>
                    </a:lnTo>
                    <a:lnTo>
                      <a:pt x="720" y="541"/>
                    </a:lnTo>
                    <a:lnTo>
                      <a:pt x="720" y="540"/>
                    </a:lnTo>
                    <a:lnTo>
                      <a:pt x="722" y="540"/>
                    </a:lnTo>
                    <a:lnTo>
                      <a:pt x="722" y="538"/>
                    </a:lnTo>
                    <a:lnTo>
                      <a:pt x="723" y="538"/>
                    </a:lnTo>
                    <a:lnTo>
                      <a:pt x="723" y="536"/>
                    </a:lnTo>
                    <a:lnTo>
                      <a:pt x="725" y="536"/>
                    </a:lnTo>
                    <a:lnTo>
                      <a:pt x="725" y="535"/>
                    </a:lnTo>
                    <a:lnTo>
                      <a:pt x="727" y="535"/>
                    </a:lnTo>
                    <a:lnTo>
                      <a:pt x="727" y="533"/>
                    </a:lnTo>
                    <a:lnTo>
                      <a:pt x="728" y="533"/>
                    </a:lnTo>
                    <a:lnTo>
                      <a:pt x="728" y="531"/>
                    </a:lnTo>
                    <a:lnTo>
                      <a:pt x="730" y="531"/>
                    </a:lnTo>
                    <a:lnTo>
                      <a:pt x="730" y="530"/>
                    </a:lnTo>
                    <a:lnTo>
                      <a:pt x="732" y="530"/>
                    </a:lnTo>
                    <a:lnTo>
                      <a:pt x="732" y="528"/>
                    </a:lnTo>
                    <a:lnTo>
                      <a:pt x="735" y="528"/>
                    </a:lnTo>
                    <a:lnTo>
                      <a:pt x="735" y="526"/>
                    </a:lnTo>
                    <a:lnTo>
                      <a:pt x="737" y="526"/>
                    </a:lnTo>
                    <a:lnTo>
                      <a:pt x="737" y="525"/>
                    </a:lnTo>
                    <a:lnTo>
                      <a:pt x="738" y="525"/>
                    </a:lnTo>
                    <a:lnTo>
                      <a:pt x="738" y="523"/>
                    </a:lnTo>
                    <a:lnTo>
                      <a:pt x="740" y="523"/>
                    </a:lnTo>
                    <a:lnTo>
                      <a:pt x="740" y="521"/>
                    </a:lnTo>
                    <a:lnTo>
                      <a:pt x="742" y="521"/>
                    </a:lnTo>
                    <a:lnTo>
                      <a:pt x="742" y="520"/>
                    </a:lnTo>
                    <a:lnTo>
                      <a:pt x="745" y="520"/>
                    </a:lnTo>
                    <a:lnTo>
                      <a:pt x="745" y="518"/>
                    </a:lnTo>
                    <a:lnTo>
                      <a:pt x="747" y="518"/>
                    </a:lnTo>
                    <a:lnTo>
                      <a:pt x="747" y="516"/>
                    </a:lnTo>
                    <a:lnTo>
                      <a:pt x="748" y="516"/>
                    </a:lnTo>
                    <a:lnTo>
                      <a:pt x="748" y="515"/>
                    </a:lnTo>
                    <a:lnTo>
                      <a:pt x="750" y="515"/>
                    </a:lnTo>
                    <a:lnTo>
                      <a:pt x="750" y="513"/>
                    </a:lnTo>
                    <a:lnTo>
                      <a:pt x="752" y="513"/>
                    </a:lnTo>
                    <a:lnTo>
                      <a:pt x="752" y="511"/>
                    </a:lnTo>
                    <a:lnTo>
                      <a:pt x="755" y="511"/>
                    </a:lnTo>
                    <a:lnTo>
                      <a:pt x="755" y="510"/>
                    </a:lnTo>
                    <a:lnTo>
                      <a:pt x="757" y="510"/>
                    </a:lnTo>
                    <a:lnTo>
                      <a:pt x="757" y="508"/>
                    </a:lnTo>
                    <a:lnTo>
                      <a:pt x="758" y="508"/>
                    </a:lnTo>
                    <a:lnTo>
                      <a:pt x="758" y="506"/>
                    </a:lnTo>
                    <a:lnTo>
                      <a:pt x="760" y="506"/>
                    </a:lnTo>
                    <a:lnTo>
                      <a:pt x="760" y="505"/>
                    </a:lnTo>
                    <a:lnTo>
                      <a:pt x="762" y="505"/>
                    </a:lnTo>
                    <a:lnTo>
                      <a:pt x="762" y="503"/>
                    </a:lnTo>
                    <a:lnTo>
                      <a:pt x="765" y="503"/>
                    </a:lnTo>
                    <a:lnTo>
                      <a:pt x="765" y="501"/>
                    </a:lnTo>
                    <a:lnTo>
                      <a:pt x="767" y="501"/>
                    </a:lnTo>
                    <a:lnTo>
                      <a:pt x="767" y="500"/>
                    </a:lnTo>
                    <a:lnTo>
                      <a:pt x="768" y="500"/>
                    </a:lnTo>
                    <a:lnTo>
                      <a:pt x="768" y="498"/>
                    </a:lnTo>
                    <a:lnTo>
                      <a:pt x="770" y="498"/>
                    </a:lnTo>
                    <a:lnTo>
                      <a:pt x="770" y="496"/>
                    </a:lnTo>
                    <a:lnTo>
                      <a:pt x="772" y="496"/>
                    </a:lnTo>
                    <a:lnTo>
                      <a:pt x="772" y="495"/>
                    </a:lnTo>
                    <a:lnTo>
                      <a:pt x="775" y="495"/>
                    </a:lnTo>
                    <a:lnTo>
                      <a:pt x="775" y="493"/>
                    </a:lnTo>
                    <a:lnTo>
                      <a:pt x="777" y="493"/>
                    </a:lnTo>
                    <a:lnTo>
                      <a:pt x="777" y="491"/>
                    </a:lnTo>
                    <a:lnTo>
                      <a:pt x="778" y="491"/>
                    </a:lnTo>
                    <a:lnTo>
                      <a:pt x="778" y="490"/>
                    </a:lnTo>
                    <a:lnTo>
                      <a:pt x="780" y="490"/>
                    </a:lnTo>
                    <a:lnTo>
                      <a:pt x="780" y="488"/>
                    </a:lnTo>
                    <a:lnTo>
                      <a:pt x="782" y="488"/>
                    </a:lnTo>
                    <a:lnTo>
                      <a:pt x="782" y="486"/>
                    </a:lnTo>
                    <a:lnTo>
                      <a:pt x="785" y="486"/>
                    </a:lnTo>
                    <a:lnTo>
                      <a:pt x="785" y="485"/>
                    </a:lnTo>
                    <a:lnTo>
                      <a:pt x="787" y="485"/>
                    </a:lnTo>
                    <a:lnTo>
                      <a:pt x="787" y="483"/>
                    </a:lnTo>
                    <a:lnTo>
                      <a:pt x="788" y="483"/>
                    </a:lnTo>
                    <a:lnTo>
                      <a:pt x="788" y="481"/>
                    </a:lnTo>
                    <a:lnTo>
                      <a:pt x="790" y="481"/>
                    </a:lnTo>
                    <a:lnTo>
                      <a:pt x="790" y="480"/>
                    </a:lnTo>
                    <a:lnTo>
                      <a:pt x="792" y="480"/>
                    </a:lnTo>
                    <a:lnTo>
                      <a:pt x="792" y="478"/>
                    </a:lnTo>
                    <a:lnTo>
                      <a:pt x="795" y="478"/>
                    </a:lnTo>
                    <a:lnTo>
                      <a:pt x="795" y="476"/>
                    </a:lnTo>
                    <a:lnTo>
                      <a:pt x="797" y="476"/>
                    </a:lnTo>
                    <a:lnTo>
                      <a:pt x="797" y="475"/>
                    </a:lnTo>
                    <a:lnTo>
                      <a:pt x="798" y="475"/>
                    </a:lnTo>
                    <a:lnTo>
                      <a:pt x="798" y="473"/>
                    </a:lnTo>
                    <a:lnTo>
                      <a:pt x="800" y="473"/>
                    </a:lnTo>
                    <a:lnTo>
                      <a:pt x="800" y="471"/>
                    </a:lnTo>
                    <a:lnTo>
                      <a:pt x="802" y="471"/>
                    </a:lnTo>
                    <a:lnTo>
                      <a:pt x="802" y="470"/>
                    </a:lnTo>
                    <a:lnTo>
                      <a:pt x="805" y="470"/>
                    </a:lnTo>
                    <a:lnTo>
                      <a:pt x="805" y="468"/>
                    </a:lnTo>
                    <a:lnTo>
                      <a:pt x="807" y="468"/>
                    </a:lnTo>
                    <a:lnTo>
                      <a:pt x="807" y="466"/>
                    </a:lnTo>
                    <a:lnTo>
                      <a:pt x="808" y="466"/>
                    </a:lnTo>
                    <a:lnTo>
                      <a:pt x="808" y="465"/>
                    </a:lnTo>
                    <a:lnTo>
                      <a:pt x="810" y="465"/>
                    </a:lnTo>
                    <a:lnTo>
                      <a:pt x="810" y="463"/>
                    </a:lnTo>
                    <a:lnTo>
                      <a:pt x="812" y="463"/>
                    </a:lnTo>
                    <a:lnTo>
                      <a:pt x="812" y="461"/>
                    </a:lnTo>
                    <a:lnTo>
                      <a:pt x="815" y="461"/>
                    </a:lnTo>
                    <a:lnTo>
                      <a:pt x="815" y="460"/>
                    </a:lnTo>
                    <a:lnTo>
                      <a:pt x="817" y="460"/>
                    </a:lnTo>
                    <a:lnTo>
                      <a:pt x="817" y="458"/>
                    </a:lnTo>
                    <a:lnTo>
                      <a:pt x="818" y="458"/>
                    </a:lnTo>
                    <a:lnTo>
                      <a:pt x="818" y="456"/>
                    </a:lnTo>
                    <a:lnTo>
                      <a:pt x="822" y="456"/>
                    </a:lnTo>
                    <a:lnTo>
                      <a:pt x="822" y="455"/>
                    </a:lnTo>
                    <a:lnTo>
                      <a:pt x="823" y="455"/>
                    </a:lnTo>
                    <a:lnTo>
                      <a:pt x="823" y="453"/>
                    </a:lnTo>
                    <a:lnTo>
                      <a:pt x="825" y="453"/>
                    </a:lnTo>
                    <a:lnTo>
                      <a:pt x="825" y="451"/>
                    </a:lnTo>
                    <a:lnTo>
                      <a:pt x="828" y="451"/>
                    </a:lnTo>
                    <a:lnTo>
                      <a:pt x="828" y="450"/>
                    </a:lnTo>
                    <a:lnTo>
                      <a:pt x="830" y="450"/>
                    </a:lnTo>
                    <a:lnTo>
                      <a:pt x="830" y="448"/>
                    </a:lnTo>
                    <a:lnTo>
                      <a:pt x="832" y="448"/>
                    </a:lnTo>
                    <a:lnTo>
                      <a:pt x="832" y="446"/>
                    </a:lnTo>
                    <a:lnTo>
                      <a:pt x="835" y="446"/>
                    </a:lnTo>
                    <a:lnTo>
                      <a:pt x="835" y="445"/>
                    </a:lnTo>
                    <a:lnTo>
                      <a:pt x="837" y="445"/>
                    </a:lnTo>
                    <a:lnTo>
                      <a:pt x="837" y="443"/>
                    </a:lnTo>
                    <a:lnTo>
                      <a:pt x="838" y="443"/>
                    </a:lnTo>
                    <a:lnTo>
                      <a:pt x="838" y="441"/>
                    </a:lnTo>
                    <a:lnTo>
                      <a:pt x="842" y="441"/>
                    </a:lnTo>
                    <a:lnTo>
                      <a:pt x="842" y="440"/>
                    </a:lnTo>
                    <a:lnTo>
                      <a:pt x="843" y="440"/>
                    </a:lnTo>
                    <a:lnTo>
                      <a:pt x="843" y="438"/>
                    </a:lnTo>
                    <a:lnTo>
                      <a:pt x="845" y="438"/>
                    </a:lnTo>
                    <a:lnTo>
                      <a:pt x="845" y="436"/>
                    </a:lnTo>
                    <a:lnTo>
                      <a:pt x="848" y="436"/>
                    </a:lnTo>
                    <a:lnTo>
                      <a:pt x="848" y="435"/>
                    </a:lnTo>
                    <a:lnTo>
                      <a:pt x="850" y="435"/>
                    </a:lnTo>
                    <a:lnTo>
                      <a:pt x="850" y="433"/>
                    </a:lnTo>
                    <a:lnTo>
                      <a:pt x="852" y="433"/>
                    </a:lnTo>
                    <a:lnTo>
                      <a:pt x="852" y="431"/>
                    </a:lnTo>
                    <a:lnTo>
                      <a:pt x="855" y="431"/>
                    </a:lnTo>
                    <a:lnTo>
                      <a:pt x="855" y="430"/>
                    </a:lnTo>
                    <a:lnTo>
                      <a:pt x="857" y="430"/>
                    </a:lnTo>
                    <a:lnTo>
                      <a:pt x="857" y="428"/>
                    </a:lnTo>
                    <a:lnTo>
                      <a:pt x="858" y="428"/>
                    </a:lnTo>
                    <a:lnTo>
                      <a:pt x="858" y="426"/>
                    </a:lnTo>
                    <a:lnTo>
                      <a:pt x="862" y="426"/>
                    </a:lnTo>
                    <a:lnTo>
                      <a:pt x="862" y="425"/>
                    </a:lnTo>
                    <a:lnTo>
                      <a:pt x="863" y="425"/>
                    </a:lnTo>
                    <a:lnTo>
                      <a:pt x="863" y="423"/>
                    </a:lnTo>
                    <a:lnTo>
                      <a:pt x="865" y="423"/>
                    </a:lnTo>
                    <a:lnTo>
                      <a:pt x="865" y="421"/>
                    </a:lnTo>
                    <a:lnTo>
                      <a:pt x="868" y="421"/>
                    </a:lnTo>
                    <a:lnTo>
                      <a:pt x="868" y="420"/>
                    </a:lnTo>
                    <a:lnTo>
                      <a:pt x="870" y="420"/>
                    </a:lnTo>
                    <a:lnTo>
                      <a:pt x="870" y="418"/>
                    </a:lnTo>
                    <a:lnTo>
                      <a:pt x="872" y="418"/>
                    </a:lnTo>
                    <a:lnTo>
                      <a:pt x="872" y="416"/>
                    </a:lnTo>
                    <a:lnTo>
                      <a:pt x="875" y="416"/>
                    </a:lnTo>
                    <a:lnTo>
                      <a:pt x="875" y="415"/>
                    </a:lnTo>
                    <a:lnTo>
                      <a:pt x="877" y="415"/>
                    </a:lnTo>
                    <a:lnTo>
                      <a:pt x="877" y="413"/>
                    </a:lnTo>
                    <a:lnTo>
                      <a:pt x="878" y="413"/>
                    </a:lnTo>
                    <a:lnTo>
                      <a:pt x="878" y="411"/>
                    </a:lnTo>
                    <a:lnTo>
                      <a:pt x="882" y="411"/>
                    </a:lnTo>
                    <a:lnTo>
                      <a:pt x="882" y="410"/>
                    </a:lnTo>
                    <a:lnTo>
                      <a:pt x="883" y="410"/>
                    </a:lnTo>
                    <a:lnTo>
                      <a:pt x="883" y="408"/>
                    </a:lnTo>
                    <a:lnTo>
                      <a:pt x="885" y="408"/>
                    </a:lnTo>
                    <a:lnTo>
                      <a:pt x="885" y="406"/>
                    </a:lnTo>
                    <a:lnTo>
                      <a:pt x="888" y="406"/>
                    </a:lnTo>
                    <a:lnTo>
                      <a:pt x="888" y="405"/>
                    </a:lnTo>
                    <a:lnTo>
                      <a:pt x="890" y="405"/>
                    </a:lnTo>
                    <a:lnTo>
                      <a:pt x="890" y="403"/>
                    </a:lnTo>
                    <a:lnTo>
                      <a:pt x="892" y="403"/>
                    </a:lnTo>
                    <a:lnTo>
                      <a:pt x="892" y="401"/>
                    </a:lnTo>
                    <a:lnTo>
                      <a:pt x="895" y="401"/>
                    </a:lnTo>
                    <a:lnTo>
                      <a:pt x="895" y="400"/>
                    </a:lnTo>
                    <a:lnTo>
                      <a:pt x="897" y="400"/>
                    </a:lnTo>
                    <a:lnTo>
                      <a:pt x="897" y="398"/>
                    </a:lnTo>
                    <a:lnTo>
                      <a:pt x="898" y="398"/>
                    </a:lnTo>
                    <a:lnTo>
                      <a:pt x="898" y="396"/>
                    </a:lnTo>
                    <a:lnTo>
                      <a:pt x="902" y="396"/>
                    </a:lnTo>
                    <a:lnTo>
                      <a:pt x="902" y="395"/>
                    </a:lnTo>
                    <a:lnTo>
                      <a:pt x="903" y="395"/>
                    </a:lnTo>
                    <a:lnTo>
                      <a:pt x="903" y="393"/>
                    </a:lnTo>
                    <a:lnTo>
                      <a:pt x="907" y="393"/>
                    </a:lnTo>
                    <a:lnTo>
                      <a:pt x="907" y="391"/>
                    </a:lnTo>
                    <a:lnTo>
                      <a:pt x="908" y="391"/>
                    </a:lnTo>
                    <a:lnTo>
                      <a:pt x="908" y="390"/>
                    </a:lnTo>
                    <a:lnTo>
                      <a:pt x="912" y="390"/>
                    </a:lnTo>
                    <a:lnTo>
                      <a:pt x="912" y="388"/>
                    </a:lnTo>
                    <a:lnTo>
                      <a:pt x="913" y="388"/>
                    </a:lnTo>
                    <a:lnTo>
                      <a:pt x="913" y="386"/>
                    </a:lnTo>
                    <a:lnTo>
                      <a:pt x="917" y="386"/>
                    </a:lnTo>
                    <a:lnTo>
                      <a:pt x="917" y="385"/>
                    </a:lnTo>
                    <a:lnTo>
                      <a:pt x="918" y="385"/>
                    </a:lnTo>
                    <a:lnTo>
                      <a:pt x="918" y="383"/>
                    </a:lnTo>
                    <a:lnTo>
                      <a:pt x="922" y="383"/>
                    </a:lnTo>
                    <a:lnTo>
                      <a:pt x="922" y="385"/>
                    </a:lnTo>
                    <a:lnTo>
                      <a:pt x="920" y="385"/>
                    </a:lnTo>
                    <a:lnTo>
                      <a:pt x="920" y="386"/>
                    </a:lnTo>
                    <a:lnTo>
                      <a:pt x="918" y="386"/>
                    </a:lnTo>
                    <a:lnTo>
                      <a:pt x="918" y="388"/>
                    </a:lnTo>
                    <a:lnTo>
                      <a:pt x="915" y="388"/>
                    </a:lnTo>
                    <a:lnTo>
                      <a:pt x="915" y="390"/>
                    </a:lnTo>
                    <a:lnTo>
                      <a:pt x="913" y="390"/>
                    </a:lnTo>
                    <a:lnTo>
                      <a:pt x="913" y="391"/>
                    </a:lnTo>
                    <a:lnTo>
                      <a:pt x="910" y="391"/>
                    </a:lnTo>
                    <a:lnTo>
                      <a:pt x="910" y="393"/>
                    </a:lnTo>
                    <a:lnTo>
                      <a:pt x="908" y="393"/>
                    </a:lnTo>
                    <a:lnTo>
                      <a:pt x="908" y="395"/>
                    </a:lnTo>
                    <a:lnTo>
                      <a:pt x="905" y="395"/>
                    </a:lnTo>
                    <a:lnTo>
                      <a:pt x="905" y="396"/>
                    </a:lnTo>
                    <a:lnTo>
                      <a:pt x="903" y="396"/>
                    </a:lnTo>
                    <a:lnTo>
                      <a:pt x="903" y="398"/>
                    </a:lnTo>
                    <a:lnTo>
                      <a:pt x="900" y="398"/>
                    </a:lnTo>
                    <a:lnTo>
                      <a:pt x="900" y="400"/>
                    </a:lnTo>
                    <a:lnTo>
                      <a:pt x="898" y="400"/>
                    </a:lnTo>
                    <a:lnTo>
                      <a:pt x="898" y="401"/>
                    </a:lnTo>
                    <a:lnTo>
                      <a:pt x="897" y="401"/>
                    </a:lnTo>
                    <a:lnTo>
                      <a:pt x="897" y="403"/>
                    </a:lnTo>
                    <a:lnTo>
                      <a:pt x="893" y="403"/>
                    </a:lnTo>
                    <a:lnTo>
                      <a:pt x="893" y="405"/>
                    </a:lnTo>
                    <a:lnTo>
                      <a:pt x="892" y="405"/>
                    </a:lnTo>
                    <a:lnTo>
                      <a:pt x="892" y="406"/>
                    </a:lnTo>
                    <a:lnTo>
                      <a:pt x="890" y="406"/>
                    </a:lnTo>
                    <a:lnTo>
                      <a:pt x="890" y="408"/>
                    </a:lnTo>
                    <a:lnTo>
                      <a:pt x="887" y="408"/>
                    </a:lnTo>
                    <a:lnTo>
                      <a:pt x="887" y="410"/>
                    </a:lnTo>
                    <a:lnTo>
                      <a:pt x="885" y="410"/>
                    </a:lnTo>
                    <a:lnTo>
                      <a:pt x="885" y="411"/>
                    </a:lnTo>
                    <a:lnTo>
                      <a:pt x="883" y="411"/>
                    </a:lnTo>
                    <a:lnTo>
                      <a:pt x="883" y="413"/>
                    </a:lnTo>
                    <a:lnTo>
                      <a:pt x="880" y="413"/>
                    </a:lnTo>
                    <a:lnTo>
                      <a:pt x="880" y="415"/>
                    </a:lnTo>
                    <a:lnTo>
                      <a:pt x="878" y="415"/>
                    </a:lnTo>
                    <a:lnTo>
                      <a:pt x="878" y="416"/>
                    </a:lnTo>
                    <a:lnTo>
                      <a:pt x="877" y="416"/>
                    </a:lnTo>
                    <a:lnTo>
                      <a:pt x="877" y="418"/>
                    </a:lnTo>
                    <a:lnTo>
                      <a:pt x="873" y="418"/>
                    </a:lnTo>
                    <a:lnTo>
                      <a:pt x="873" y="420"/>
                    </a:lnTo>
                    <a:lnTo>
                      <a:pt x="872" y="420"/>
                    </a:lnTo>
                    <a:lnTo>
                      <a:pt x="872" y="421"/>
                    </a:lnTo>
                    <a:lnTo>
                      <a:pt x="870" y="421"/>
                    </a:lnTo>
                    <a:lnTo>
                      <a:pt x="870" y="423"/>
                    </a:lnTo>
                    <a:lnTo>
                      <a:pt x="867" y="423"/>
                    </a:lnTo>
                    <a:lnTo>
                      <a:pt x="867" y="425"/>
                    </a:lnTo>
                    <a:lnTo>
                      <a:pt x="865" y="425"/>
                    </a:lnTo>
                    <a:lnTo>
                      <a:pt x="865" y="426"/>
                    </a:lnTo>
                    <a:lnTo>
                      <a:pt x="863" y="426"/>
                    </a:lnTo>
                    <a:lnTo>
                      <a:pt x="863" y="428"/>
                    </a:lnTo>
                    <a:lnTo>
                      <a:pt x="860" y="428"/>
                    </a:lnTo>
                    <a:lnTo>
                      <a:pt x="860" y="430"/>
                    </a:lnTo>
                    <a:lnTo>
                      <a:pt x="858" y="430"/>
                    </a:lnTo>
                    <a:lnTo>
                      <a:pt x="858" y="431"/>
                    </a:lnTo>
                    <a:lnTo>
                      <a:pt x="857" y="431"/>
                    </a:lnTo>
                    <a:lnTo>
                      <a:pt x="857" y="433"/>
                    </a:lnTo>
                    <a:lnTo>
                      <a:pt x="853" y="433"/>
                    </a:lnTo>
                    <a:lnTo>
                      <a:pt x="853" y="435"/>
                    </a:lnTo>
                    <a:lnTo>
                      <a:pt x="852" y="435"/>
                    </a:lnTo>
                    <a:lnTo>
                      <a:pt x="852" y="436"/>
                    </a:lnTo>
                    <a:lnTo>
                      <a:pt x="850" y="436"/>
                    </a:lnTo>
                    <a:lnTo>
                      <a:pt x="850" y="438"/>
                    </a:lnTo>
                    <a:lnTo>
                      <a:pt x="847" y="438"/>
                    </a:lnTo>
                    <a:lnTo>
                      <a:pt x="847" y="440"/>
                    </a:lnTo>
                    <a:lnTo>
                      <a:pt x="845" y="440"/>
                    </a:lnTo>
                    <a:lnTo>
                      <a:pt x="845" y="441"/>
                    </a:lnTo>
                    <a:lnTo>
                      <a:pt x="843" y="441"/>
                    </a:lnTo>
                    <a:lnTo>
                      <a:pt x="843" y="443"/>
                    </a:lnTo>
                    <a:lnTo>
                      <a:pt x="840" y="443"/>
                    </a:lnTo>
                    <a:lnTo>
                      <a:pt x="840" y="445"/>
                    </a:lnTo>
                    <a:lnTo>
                      <a:pt x="838" y="445"/>
                    </a:lnTo>
                    <a:lnTo>
                      <a:pt x="838" y="446"/>
                    </a:lnTo>
                    <a:lnTo>
                      <a:pt x="837" y="446"/>
                    </a:lnTo>
                    <a:lnTo>
                      <a:pt x="837" y="448"/>
                    </a:lnTo>
                    <a:lnTo>
                      <a:pt x="833" y="448"/>
                    </a:lnTo>
                    <a:lnTo>
                      <a:pt x="833" y="450"/>
                    </a:lnTo>
                    <a:lnTo>
                      <a:pt x="832" y="450"/>
                    </a:lnTo>
                    <a:lnTo>
                      <a:pt x="832" y="451"/>
                    </a:lnTo>
                    <a:lnTo>
                      <a:pt x="830" y="451"/>
                    </a:lnTo>
                    <a:lnTo>
                      <a:pt x="830" y="453"/>
                    </a:lnTo>
                    <a:lnTo>
                      <a:pt x="827" y="453"/>
                    </a:lnTo>
                    <a:lnTo>
                      <a:pt x="827" y="455"/>
                    </a:lnTo>
                    <a:lnTo>
                      <a:pt x="825" y="455"/>
                    </a:lnTo>
                    <a:lnTo>
                      <a:pt x="825" y="456"/>
                    </a:lnTo>
                    <a:lnTo>
                      <a:pt x="823" y="456"/>
                    </a:lnTo>
                    <a:lnTo>
                      <a:pt x="823" y="458"/>
                    </a:lnTo>
                    <a:lnTo>
                      <a:pt x="820" y="458"/>
                    </a:lnTo>
                    <a:lnTo>
                      <a:pt x="820" y="460"/>
                    </a:lnTo>
                    <a:lnTo>
                      <a:pt x="818" y="460"/>
                    </a:lnTo>
                    <a:lnTo>
                      <a:pt x="818" y="461"/>
                    </a:lnTo>
                    <a:lnTo>
                      <a:pt x="817" y="461"/>
                    </a:lnTo>
                    <a:lnTo>
                      <a:pt x="817" y="463"/>
                    </a:lnTo>
                    <a:lnTo>
                      <a:pt x="813" y="463"/>
                    </a:lnTo>
                    <a:lnTo>
                      <a:pt x="813" y="465"/>
                    </a:lnTo>
                    <a:lnTo>
                      <a:pt x="812" y="465"/>
                    </a:lnTo>
                    <a:lnTo>
                      <a:pt x="812" y="466"/>
                    </a:lnTo>
                    <a:lnTo>
                      <a:pt x="810" y="466"/>
                    </a:lnTo>
                    <a:lnTo>
                      <a:pt x="810" y="468"/>
                    </a:lnTo>
                    <a:lnTo>
                      <a:pt x="808" y="468"/>
                    </a:lnTo>
                    <a:lnTo>
                      <a:pt x="808" y="470"/>
                    </a:lnTo>
                    <a:lnTo>
                      <a:pt x="807" y="470"/>
                    </a:lnTo>
                    <a:lnTo>
                      <a:pt x="807" y="471"/>
                    </a:lnTo>
                    <a:lnTo>
                      <a:pt x="803" y="471"/>
                    </a:lnTo>
                    <a:lnTo>
                      <a:pt x="803" y="473"/>
                    </a:lnTo>
                    <a:lnTo>
                      <a:pt x="802" y="473"/>
                    </a:lnTo>
                    <a:lnTo>
                      <a:pt x="802" y="475"/>
                    </a:lnTo>
                    <a:lnTo>
                      <a:pt x="800" y="475"/>
                    </a:lnTo>
                    <a:lnTo>
                      <a:pt x="800" y="476"/>
                    </a:lnTo>
                    <a:lnTo>
                      <a:pt x="798" y="476"/>
                    </a:lnTo>
                    <a:lnTo>
                      <a:pt x="798" y="478"/>
                    </a:lnTo>
                    <a:lnTo>
                      <a:pt x="797" y="478"/>
                    </a:lnTo>
                    <a:lnTo>
                      <a:pt x="797" y="480"/>
                    </a:lnTo>
                    <a:lnTo>
                      <a:pt x="793" y="480"/>
                    </a:lnTo>
                    <a:lnTo>
                      <a:pt x="793" y="481"/>
                    </a:lnTo>
                    <a:lnTo>
                      <a:pt x="792" y="481"/>
                    </a:lnTo>
                    <a:lnTo>
                      <a:pt x="792" y="483"/>
                    </a:lnTo>
                    <a:lnTo>
                      <a:pt x="790" y="483"/>
                    </a:lnTo>
                    <a:lnTo>
                      <a:pt x="790" y="485"/>
                    </a:lnTo>
                    <a:lnTo>
                      <a:pt x="788" y="485"/>
                    </a:lnTo>
                    <a:lnTo>
                      <a:pt x="788" y="486"/>
                    </a:lnTo>
                    <a:lnTo>
                      <a:pt x="787" y="486"/>
                    </a:lnTo>
                    <a:lnTo>
                      <a:pt x="787" y="488"/>
                    </a:lnTo>
                    <a:lnTo>
                      <a:pt x="783" y="488"/>
                    </a:lnTo>
                    <a:lnTo>
                      <a:pt x="783" y="490"/>
                    </a:lnTo>
                    <a:lnTo>
                      <a:pt x="782" y="490"/>
                    </a:lnTo>
                    <a:lnTo>
                      <a:pt x="782" y="491"/>
                    </a:lnTo>
                    <a:lnTo>
                      <a:pt x="780" y="491"/>
                    </a:lnTo>
                    <a:lnTo>
                      <a:pt x="780" y="493"/>
                    </a:lnTo>
                    <a:lnTo>
                      <a:pt x="778" y="493"/>
                    </a:lnTo>
                    <a:lnTo>
                      <a:pt x="778" y="495"/>
                    </a:lnTo>
                    <a:lnTo>
                      <a:pt x="777" y="495"/>
                    </a:lnTo>
                    <a:lnTo>
                      <a:pt x="777" y="496"/>
                    </a:lnTo>
                    <a:lnTo>
                      <a:pt x="773" y="496"/>
                    </a:lnTo>
                    <a:lnTo>
                      <a:pt x="773" y="498"/>
                    </a:lnTo>
                    <a:lnTo>
                      <a:pt x="772" y="498"/>
                    </a:lnTo>
                    <a:lnTo>
                      <a:pt x="772" y="500"/>
                    </a:lnTo>
                    <a:lnTo>
                      <a:pt x="770" y="500"/>
                    </a:lnTo>
                    <a:lnTo>
                      <a:pt x="770" y="501"/>
                    </a:lnTo>
                    <a:lnTo>
                      <a:pt x="768" y="501"/>
                    </a:lnTo>
                    <a:lnTo>
                      <a:pt x="768" y="503"/>
                    </a:lnTo>
                    <a:lnTo>
                      <a:pt x="767" y="503"/>
                    </a:lnTo>
                    <a:lnTo>
                      <a:pt x="767" y="505"/>
                    </a:lnTo>
                    <a:lnTo>
                      <a:pt x="763" y="505"/>
                    </a:lnTo>
                    <a:lnTo>
                      <a:pt x="763" y="506"/>
                    </a:lnTo>
                    <a:lnTo>
                      <a:pt x="762" y="506"/>
                    </a:lnTo>
                    <a:lnTo>
                      <a:pt x="762" y="508"/>
                    </a:lnTo>
                    <a:lnTo>
                      <a:pt x="760" y="508"/>
                    </a:lnTo>
                    <a:lnTo>
                      <a:pt x="760" y="510"/>
                    </a:lnTo>
                    <a:lnTo>
                      <a:pt x="758" y="510"/>
                    </a:lnTo>
                    <a:lnTo>
                      <a:pt x="758" y="511"/>
                    </a:lnTo>
                    <a:lnTo>
                      <a:pt x="757" y="511"/>
                    </a:lnTo>
                    <a:lnTo>
                      <a:pt x="757" y="513"/>
                    </a:lnTo>
                    <a:lnTo>
                      <a:pt x="753" y="513"/>
                    </a:lnTo>
                    <a:lnTo>
                      <a:pt x="753" y="515"/>
                    </a:lnTo>
                    <a:lnTo>
                      <a:pt x="752" y="515"/>
                    </a:lnTo>
                    <a:lnTo>
                      <a:pt x="752" y="516"/>
                    </a:lnTo>
                    <a:lnTo>
                      <a:pt x="750" y="516"/>
                    </a:lnTo>
                    <a:lnTo>
                      <a:pt x="750" y="518"/>
                    </a:lnTo>
                    <a:lnTo>
                      <a:pt x="748" y="518"/>
                    </a:lnTo>
                    <a:lnTo>
                      <a:pt x="748" y="520"/>
                    </a:lnTo>
                    <a:lnTo>
                      <a:pt x="747" y="520"/>
                    </a:lnTo>
                    <a:lnTo>
                      <a:pt x="747" y="521"/>
                    </a:lnTo>
                    <a:lnTo>
                      <a:pt x="743" y="521"/>
                    </a:lnTo>
                    <a:lnTo>
                      <a:pt x="743" y="523"/>
                    </a:lnTo>
                    <a:lnTo>
                      <a:pt x="742" y="523"/>
                    </a:lnTo>
                    <a:lnTo>
                      <a:pt x="742" y="525"/>
                    </a:lnTo>
                    <a:lnTo>
                      <a:pt x="740" y="525"/>
                    </a:lnTo>
                    <a:lnTo>
                      <a:pt x="740" y="526"/>
                    </a:lnTo>
                    <a:lnTo>
                      <a:pt x="738" y="526"/>
                    </a:lnTo>
                    <a:lnTo>
                      <a:pt x="738" y="528"/>
                    </a:lnTo>
                    <a:lnTo>
                      <a:pt x="737" y="528"/>
                    </a:lnTo>
                    <a:lnTo>
                      <a:pt x="737" y="530"/>
                    </a:lnTo>
                    <a:lnTo>
                      <a:pt x="735" y="530"/>
                    </a:lnTo>
                    <a:lnTo>
                      <a:pt x="735" y="531"/>
                    </a:lnTo>
                    <a:lnTo>
                      <a:pt x="732" y="531"/>
                    </a:lnTo>
                    <a:lnTo>
                      <a:pt x="732" y="533"/>
                    </a:lnTo>
                    <a:lnTo>
                      <a:pt x="730" y="533"/>
                    </a:lnTo>
                    <a:lnTo>
                      <a:pt x="730" y="535"/>
                    </a:lnTo>
                    <a:lnTo>
                      <a:pt x="728" y="535"/>
                    </a:lnTo>
                    <a:lnTo>
                      <a:pt x="728" y="536"/>
                    </a:lnTo>
                    <a:lnTo>
                      <a:pt x="727" y="536"/>
                    </a:lnTo>
                    <a:lnTo>
                      <a:pt x="727" y="538"/>
                    </a:lnTo>
                    <a:lnTo>
                      <a:pt x="725" y="538"/>
                    </a:lnTo>
                    <a:lnTo>
                      <a:pt x="725" y="540"/>
                    </a:lnTo>
                    <a:lnTo>
                      <a:pt x="723" y="540"/>
                    </a:lnTo>
                    <a:lnTo>
                      <a:pt x="723" y="541"/>
                    </a:lnTo>
                    <a:lnTo>
                      <a:pt x="722" y="541"/>
                    </a:lnTo>
                    <a:lnTo>
                      <a:pt x="722" y="543"/>
                    </a:lnTo>
                    <a:lnTo>
                      <a:pt x="720" y="543"/>
                    </a:lnTo>
                    <a:lnTo>
                      <a:pt x="720" y="545"/>
                    </a:lnTo>
                    <a:lnTo>
                      <a:pt x="718" y="545"/>
                    </a:lnTo>
                    <a:lnTo>
                      <a:pt x="718" y="546"/>
                    </a:lnTo>
                    <a:lnTo>
                      <a:pt x="717" y="546"/>
                    </a:lnTo>
                    <a:lnTo>
                      <a:pt x="717" y="548"/>
                    </a:lnTo>
                    <a:lnTo>
                      <a:pt x="713" y="548"/>
                    </a:lnTo>
                    <a:lnTo>
                      <a:pt x="713" y="550"/>
                    </a:lnTo>
                    <a:lnTo>
                      <a:pt x="712" y="550"/>
                    </a:lnTo>
                    <a:lnTo>
                      <a:pt x="712" y="551"/>
                    </a:lnTo>
                    <a:lnTo>
                      <a:pt x="710" y="551"/>
                    </a:lnTo>
                    <a:lnTo>
                      <a:pt x="710" y="553"/>
                    </a:lnTo>
                    <a:lnTo>
                      <a:pt x="708" y="553"/>
                    </a:lnTo>
                    <a:lnTo>
                      <a:pt x="708" y="555"/>
                    </a:lnTo>
                    <a:lnTo>
                      <a:pt x="707" y="555"/>
                    </a:lnTo>
                    <a:lnTo>
                      <a:pt x="707" y="556"/>
                    </a:lnTo>
                    <a:lnTo>
                      <a:pt x="705" y="556"/>
                    </a:lnTo>
                    <a:lnTo>
                      <a:pt x="705" y="558"/>
                    </a:lnTo>
                    <a:lnTo>
                      <a:pt x="703" y="558"/>
                    </a:lnTo>
                    <a:lnTo>
                      <a:pt x="703" y="560"/>
                    </a:lnTo>
                    <a:lnTo>
                      <a:pt x="702" y="560"/>
                    </a:lnTo>
                    <a:lnTo>
                      <a:pt x="702" y="561"/>
                    </a:lnTo>
                    <a:lnTo>
                      <a:pt x="700" y="561"/>
                    </a:lnTo>
                    <a:lnTo>
                      <a:pt x="700" y="563"/>
                    </a:lnTo>
                    <a:lnTo>
                      <a:pt x="698" y="563"/>
                    </a:lnTo>
                    <a:lnTo>
                      <a:pt x="698" y="565"/>
                    </a:lnTo>
                    <a:lnTo>
                      <a:pt x="697" y="565"/>
                    </a:lnTo>
                    <a:lnTo>
                      <a:pt x="697" y="566"/>
                    </a:lnTo>
                    <a:lnTo>
                      <a:pt x="693" y="566"/>
                    </a:lnTo>
                    <a:close/>
                    <a:moveTo>
                      <a:pt x="922" y="383"/>
                    </a:moveTo>
                    <a:lnTo>
                      <a:pt x="922" y="381"/>
                    </a:lnTo>
                    <a:lnTo>
                      <a:pt x="923" y="381"/>
                    </a:lnTo>
                    <a:lnTo>
                      <a:pt x="923" y="380"/>
                    </a:lnTo>
                    <a:lnTo>
                      <a:pt x="925" y="380"/>
                    </a:lnTo>
                    <a:lnTo>
                      <a:pt x="925" y="378"/>
                    </a:lnTo>
                    <a:lnTo>
                      <a:pt x="928" y="378"/>
                    </a:lnTo>
                    <a:lnTo>
                      <a:pt x="928" y="376"/>
                    </a:lnTo>
                    <a:lnTo>
                      <a:pt x="930" y="376"/>
                    </a:lnTo>
                    <a:lnTo>
                      <a:pt x="930" y="375"/>
                    </a:lnTo>
                    <a:lnTo>
                      <a:pt x="933" y="375"/>
                    </a:lnTo>
                    <a:lnTo>
                      <a:pt x="933" y="373"/>
                    </a:lnTo>
                    <a:lnTo>
                      <a:pt x="935" y="373"/>
                    </a:lnTo>
                    <a:lnTo>
                      <a:pt x="935" y="371"/>
                    </a:lnTo>
                    <a:lnTo>
                      <a:pt x="938" y="371"/>
                    </a:lnTo>
                    <a:lnTo>
                      <a:pt x="938" y="370"/>
                    </a:lnTo>
                    <a:lnTo>
                      <a:pt x="940" y="370"/>
                    </a:lnTo>
                    <a:lnTo>
                      <a:pt x="940" y="368"/>
                    </a:lnTo>
                    <a:lnTo>
                      <a:pt x="943" y="368"/>
                    </a:lnTo>
                    <a:lnTo>
                      <a:pt x="943" y="366"/>
                    </a:lnTo>
                    <a:lnTo>
                      <a:pt x="945" y="366"/>
                    </a:lnTo>
                    <a:lnTo>
                      <a:pt x="945" y="365"/>
                    </a:lnTo>
                    <a:lnTo>
                      <a:pt x="948" y="365"/>
                    </a:lnTo>
                    <a:lnTo>
                      <a:pt x="948" y="363"/>
                    </a:lnTo>
                    <a:lnTo>
                      <a:pt x="950" y="363"/>
                    </a:lnTo>
                    <a:lnTo>
                      <a:pt x="950" y="361"/>
                    </a:lnTo>
                    <a:lnTo>
                      <a:pt x="953" y="361"/>
                    </a:lnTo>
                    <a:lnTo>
                      <a:pt x="953" y="360"/>
                    </a:lnTo>
                    <a:lnTo>
                      <a:pt x="955" y="360"/>
                    </a:lnTo>
                    <a:lnTo>
                      <a:pt x="955" y="358"/>
                    </a:lnTo>
                    <a:lnTo>
                      <a:pt x="958" y="358"/>
                    </a:lnTo>
                    <a:lnTo>
                      <a:pt x="958" y="356"/>
                    </a:lnTo>
                    <a:lnTo>
                      <a:pt x="960" y="356"/>
                    </a:lnTo>
                    <a:lnTo>
                      <a:pt x="960" y="355"/>
                    </a:lnTo>
                    <a:lnTo>
                      <a:pt x="963" y="355"/>
                    </a:lnTo>
                    <a:lnTo>
                      <a:pt x="963" y="353"/>
                    </a:lnTo>
                    <a:lnTo>
                      <a:pt x="965" y="353"/>
                    </a:lnTo>
                    <a:lnTo>
                      <a:pt x="965" y="351"/>
                    </a:lnTo>
                    <a:lnTo>
                      <a:pt x="968" y="351"/>
                    </a:lnTo>
                    <a:lnTo>
                      <a:pt x="968" y="350"/>
                    </a:lnTo>
                    <a:lnTo>
                      <a:pt x="970" y="350"/>
                    </a:lnTo>
                    <a:lnTo>
                      <a:pt x="970" y="348"/>
                    </a:lnTo>
                    <a:lnTo>
                      <a:pt x="973" y="348"/>
                    </a:lnTo>
                    <a:lnTo>
                      <a:pt x="973" y="346"/>
                    </a:lnTo>
                    <a:lnTo>
                      <a:pt x="975" y="346"/>
                    </a:lnTo>
                    <a:lnTo>
                      <a:pt x="975" y="345"/>
                    </a:lnTo>
                    <a:lnTo>
                      <a:pt x="977" y="345"/>
                    </a:lnTo>
                    <a:lnTo>
                      <a:pt x="977" y="343"/>
                    </a:lnTo>
                    <a:lnTo>
                      <a:pt x="980" y="343"/>
                    </a:lnTo>
                    <a:lnTo>
                      <a:pt x="980" y="341"/>
                    </a:lnTo>
                    <a:lnTo>
                      <a:pt x="982" y="341"/>
                    </a:lnTo>
                    <a:lnTo>
                      <a:pt x="982" y="340"/>
                    </a:lnTo>
                    <a:lnTo>
                      <a:pt x="985" y="340"/>
                    </a:lnTo>
                    <a:lnTo>
                      <a:pt x="985" y="338"/>
                    </a:lnTo>
                    <a:lnTo>
                      <a:pt x="987" y="338"/>
                    </a:lnTo>
                    <a:lnTo>
                      <a:pt x="987" y="336"/>
                    </a:lnTo>
                    <a:lnTo>
                      <a:pt x="990" y="336"/>
                    </a:lnTo>
                    <a:lnTo>
                      <a:pt x="990" y="335"/>
                    </a:lnTo>
                    <a:lnTo>
                      <a:pt x="993" y="335"/>
                    </a:lnTo>
                    <a:lnTo>
                      <a:pt x="993" y="333"/>
                    </a:lnTo>
                    <a:lnTo>
                      <a:pt x="995" y="333"/>
                    </a:lnTo>
                    <a:lnTo>
                      <a:pt x="995" y="331"/>
                    </a:lnTo>
                    <a:lnTo>
                      <a:pt x="998" y="331"/>
                    </a:lnTo>
                    <a:lnTo>
                      <a:pt x="998" y="330"/>
                    </a:lnTo>
                    <a:lnTo>
                      <a:pt x="1002" y="330"/>
                    </a:lnTo>
                    <a:lnTo>
                      <a:pt x="1002" y="328"/>
                    </a:lnTo>
                    <a:lnTo>
                      <a:pt x="1003" y="328"/>
                    </a:lnTo>
                    <a:lnTo>
                      <a:pt x="1003" y="326"/>
                    </a:lnTo>
                    <a:lnTo>
                      <a:pt x="1007" y="326"/>
                    </a:lnTo>
                    <a:lnTo>
                      <a:pt x="1007" y="325"/>
                    </a:lnTo>
                    <a:lnTo>
                      <a:pt x="1010" y="325"/>
                    </a:lnTo>
                    <a:lnTo>
                      <a:pt x="1010" y="323"/>
                    </a:lnTo>
                    <a:lnTo>
                      <a:pt x="1012" y="323"/>
                    </a:lnTo>
                    <a:lnTo>
                      <a:pt x="1012" y="321"/>
                    </a:lnTo>
                    <a:lnTo>
                      <a:pt x="1015" y="321"/>
                    </a:lnTo>
                    <a:lnTo>
                      <a:pt x="1015" y="320"/>
                    </a:lnTo>
                    <a:lnTo>
                      <a:pt x="1018" y="320"/>
                    </a:lnTo>
                    <a:lnTo>
                      <a:pt x="1018" y="321"/>
                    </a:lnTo>
                    <a:lnTo>
                      <a:pt x="1017" y="321"/>
                    </a:lnTo>
                    <a:lnTo>
                      <a:pt x="1017" y="323"/>
                    </a:lnTo>
                    <a:lnTo>
                      <a:pt x="1013" y="323"/>
                    </a:lnTo>
                    <a:lnTo>
                      <a:pt x="1013" y="325"/>
                    </a:lnTo>
                    <a:lnTo>
                      <a:pt x="1012" y="325"/>
                    </a:lnTo>
                    <a:lnTo>
                      <a:pt x="1012" y="326"/>
                    </a:lnTo>
                    <a:lnTo>
                      <a:pt x="1008" y="326"/>
                    </a:lnTo>
                    <a:lnTo>
                      <a:pt x="1008" y="328"/>
                    </a:lnTo>
                    <a:lnTo>
                      <a:pt x="1005" y="328"/>
                    </a:lnTo>
                    <a:lnTo>
                      <a:pt x="1005" y="330"/>
                    </a:lnTo>
                    <a:lnTo>
                      <a:pt x="1003" y="330"/>
                    </a:lnTo>
                    <a:lnTo>
                      <a:pt x="1003" y="331"/>
                    </a:lnTo>
                    <a:lnTo>
                      <a:pt x="1000" y="331"/>
                    </a:lnTo>
                    <a:lnTo>
                      <a:pt x="1000" y="333"/>
                    </a:lnTo>
                    <a:lnTo>
                      <a:pt x="998" y="333"/>
                    </a:lnTo>
                    <a:lnTo>
                      <a:pt x="998" y="335"/>
                    </a:lnTo>
                    <a:lnTo>
                      <a:pt x="995" y="335"/>
                    </a:lnTo>
                    <a:lnTo>
                      <a:pt x="995" y="336"/>
                    </a:lnTo>
                    <a:lnTo>
                      <a:pt x="992" y="336"/>
                    </a:lnTo>
                    <a:lnTo>
                      <a:pt x="992" y="338"/>
                    </a:lnTo>
                    <a:lnTo>
                      <a:pt x="990" y="338"/>
                    </a:lnTo>
                    <a:lnTo>
                      <a:pt x="990" y="340"/>
                    </a:lnTo>
                    <a:lnTo>
                      <a:pt x="987" y="340"/>
                    </a:lnTo>
                    <a:lnTo>
                      <a:pt x="987" y="341"/>
                    </a:lnTo>
                    <a:lnTo>
                      <a:pt x="985" y="341"/>
                    </a:lnTo>
                    <a:lnTo>
                      <a:pt x="985" y="343"/>
                    </a:lnTo>
                    <a:lnTo>
                      <a:pt x="982" y="343"/>
                    </a:lnTo>
                    <a:lnTo>
                      <a:pt x="982" y="345"/>
                    </a:lnTo>
                    <a:lnTo>
                      <a:pt x="978" y="345"/>
                    </a:lnTo>
                    <a:lnTo>
                      <a:pt x="978" y="346"/>
                    </a:lnTo>
                    <a:lnTo>
                      <a:pt x="977" y="346"/>
                    </a:lnTo>
                    <a:lnTo>
                      <a:pt x="977" y="348"/>
                    </a:lnTo>
                    <a:lnTo>
                      <a:pt x="975" y="348"/>
                    </a:lnTo>
                    <a:lnTo>
                      <a:pt x="975" y="350"/>
                    </a:lnTo>
                    <a:lnTo>
                      <a:pt x="972" y="350"/>
                    </a:lnTo>
                    <a:lnTo>
                      <a:pt x="972" y="351"/>
                    </a:lnTo>
                    <a:lnTo>
                      <a:pt x="970" y="351"/>
                    </a:lnTo>
                    <a:lnTo>
                      <a:pt x="970" y="353"/>
                    </a:lnTo>
                    <a:lnTo>
                      <a:pt x="967" y="353"/>
                    </a:lnTo>
                    <a:lnTo>
                      <a:pt x="967" y="355"/>
                    </a:lnTo>
                    <a:lnTo>
                      <a:pt x="965" y="355"/>
                    </a:lnTo>
                    <a:lnTo>
                      <a:pt x="965" y="356"/>
                    </a:lnTo>
                    <a:lnTo>
                      <a:pt x="962" y="356"/>
                    </a:lnTo>
                    <a:lnTo>
                      <a:pt x="962" y="358"/>
                    </a:lnTo>
                    <a:lnTo>
                      <a:pt x="960" y="358"/>
                    </a:lnTo>
                    <a:lnTo>
                      <a:pt x="960" y="360"/>
                    </a:lnTo>
                    <a:lnTo>
                      <a:pt x="957" y="360"/>
                    </a:lnTo>
                    <a:lnTo>
                      <a:pt x="957" y="361"/>
                    </a:lnTo>
                    <a:lnTo>
                      <a:pt x="955" y="361"/>
                    </a:lnTo>
                    <a:lnTo>
                      <a:pt x="955" y="363"/>
                    </a:lnTo>
                    <a:lnTo>
                      <a:pt x="952" y="363"/>
                    </a:lnTo>
                    <a:lnTo>
                      <a:pt x="952" y="365"/>
                    </a:lnTo>
                    <a:lnTo>
                      <a:pt x="950" y="365"/>
                    </a:lnTo>
                    <a:lnTo>
                      <a:pt x="950" y="366"/>
                    </a:lnTo>
                    <a:lnTo>
                      <a:pt x="947" y="366"/>
                    </a:lnTo>
                    <a:lnTo>
                      <a:pt x="947" y="368"/>
                    </a:lnTo>
                    <a:lnTo>
                      <a:pt x="945" y="368"/>
                    </a:lnTo>
                    <a:lnTo>
                      <a:pt x="945" y="370"/>
                    </a:lnTo>
                    <a:lnTo>
                      <a:pt x="942" y="370"/>
                    </a:lnTo>
                    <a:lnTo>
                      <a:pt x="942" y="371"/>
                    </a:lnTo>
                    <a:lnTo>
                      <a:pt x="940" y="371"/>
                    </a:lnTo>
                    <a:lnTo>
                      <a:pt x="940" y="373"/>
                    </a:lnTo>
                    <a:lnTo>
                      <a:pt x="937" y="373"/>
                    </a:lnTo>
                    <a:lnTo>
                      <a:pt x="937" y="375"/>
                    </a:lnTo>
                    <a:lnTo>
                      <a:pt x="935" y="375"/>
                    </a:lnTo>
                    <a:lnTo>
                      <a:pt x="935" y="376"/>
                    </a:lnTo>
                    <a:lnTo>
                      <a:pt x="932" y="376"/>
                    </a:lnTo>
                    <a:lnTo>
                      <a:pt x="932" y="378"/>
                    </a:lnTo>
                    <a:lnTo>
                      <a:pt x="930" y="378"/>
                    </a:lnTo>
                    <a:lnTo>
                      <a:pt x="930" y="380"/>
                    </a:lnTo>
                    <a:lnTo>
                      <a:pt x="927" y="380"/>
                    </a:lnTo>
                    <a:lnTo>
                      <a:pt x="927" y="381"/>
                    </a:lnTo>
                    <a:lnTo>
                      <a:pt x="925" y="381"/>
                    </a:lnTo>
                    <a:lnTo>
                      <a:pt x="925" y="383"/>
                    </a:lnTo>
                    <a:lnTo>
                      <a:pt x="922" y="383"/>
                    </a:lnTo>
                    <a:close/>
                    <a:moveTo>
                      <a:pt x="1018" y="320"/>
                    </a:moveTo>
                    <a:lnTo>
                      <a:pt x="1018" y="318"/>
                    </a:lnTo>
                    <a:lnTo>
                      <a:pt x="1020" y="318"/>
                    </a:lnTo>
                    <a:lnTo>
                      <a:pt x="1020" y="316"/>
                    </a:lnTo>
                    <a:lnTo>
                      <a:pt x="1023" y="316"/>
                    </a:lnTo>
                    <a:lnTo>
                      <a:pt x="1023" y="315"/>
                    </a:lnTo>
                    <a:lnTo>
                      <a:pt x="1025" y="315"/>
                    </a:lnTo>
                    <a:lnTo>
                      <a:pt x="1025" y="313"/>
                    </a:lnTo>
                    <a:lnTo>
                      <a:pt x="1028" y="313"/>
                    </a:lnTo>
                    <a:lnTo>
                      <a:pt x="1028" y="311"/>
                    </a:lnTo>
                    <a:lnTo>
                      <a:pt x="1032" y="311"/>
                    </a:lnTo>
                    <a:lnTo>
                      <a:pt x="1032" y="310"/>
                    </a:lnTo>
                    <a:lnTo>
                      <a:pt x="1033" y="310"/>
                    </a:lnTo>
                    <a:lnTo>
                      <a:pt x="1033" y="308"/>
                    </a:lnTo>
                    <a:lnTo>
                      <a:pt x="1037" y="308"/>
                    </a:lnTo>
                    <a:lnTo>
                      <a:pt x="1037" y="306"/>
                    </a:lnTo>
                    <a:lnTo>
                      <a:pt x="1040" y="306"/>
                    </a:lnTo>
                    <a:lnTo>
                      <a:pt x="1040" y="305"/>
                    </a:lnTo>
                    <a:lnTo>
                      <a:pt x="1042" y="305"/>
                    </a:lnTo>
                    <a:lnTo>
                      <a:pt x="1042" y="303"/>
                    </a:lnTo>
                    <a:lnTo>
                      <a:pt x="1045" y="303"/>
                    </a:lnTo>
                    <a:lnTo>
                      <a:pt x="1045" y="301"/>
                    </a:lnTo>
                    <a:lnTo>
                      <a:pt x="1048" y="301"/>
                    </a:lnTo>
                    <a:lnTo>
                      <a:pt x="1048" y="300"/>
                    </a:lnTo>
                    <a:lnTo>
                      <a:pt x="1050" y="300"/>
                    </a:lnTo>
                    <a:lnTo>
                      <a:pt x="1050" y="298"/>
                    </a:lnTo>
                    <a:lnTo>
                      <a:pt x="1053" y="298"/>
                    </a:lnTo>
                    <a:lnTo>
                      <a:pt x="1053" y="296"/>
                    </a:lnTo>
                    <a:lnTo>
                      <a:pt x="1057" y="296"/>
                    </a:lnTo>
                    <a:lnTo>
                      <a:pt x="1057" y="295"/>
                    </a:lnTo>
                    <a:lnTo>
                      <a:pt x="1058" y="295"/>
                    </a:lnTo>
                    <a:lnTo>
                      <a:pt x="1058" y="293"/>
                    </a:lnTo>
                    <a:lnTo>
                      <a:pt x="1062" y="293"/>
                    </a:lnTo>
                    <a:lnTo>
                      <a:pt x="1062" y="291"/>
                    </a:lnTo>
                    <a:lnTo>
                      <a:pt x="1065" y="291"/>
                    </a:lnTo>
                    <a:lnTo>
                      <a:pt x="1065" y="290"/>
                    </a:lnTo>
                    <a:lnTo>
                      <a:pt x="1067" y="290"/>
                    </a:lnTo>
                    <a:lnTo>
                      <a:pt x="1067" y="288"/>
                    </a:lnTo>
                    <a:lnTo>
                      <a:pt x="1070" y="288"/>
                    </a:lnTo>
                    <a:lnTo>
                      <a:pt x="1070" y="286"/>
                    </a:lnTo>
                    <a:lnTo>
                      <a:pt x="1073" y="286"/>
                    </a:lnTo>
                    <a:lnTo>
                      <a:pt x="1073" y="285"/>
                    </a:lnTo>
                    <a:lnTo>
                      <a:pt x="1075" y="285"/>
                    </a:lnTo>
                    <a:lnTo>
                      <a:pt x="1075" y="283"/>
                    </a:lnTo>
                    <a:lnTo>
                      <a:pt x="1078" y="283"/>
                    </a:lnTo>
                    <a:lnTo>
                      <a:pt x="1078" y="281"/>
                    </a:lnTo>
                    <a:lnTo>
                      <a:pt x="1082" y="281"/>
                    </a:lnTo>
                    <a:lnTo>
                      <a:pt x="1082" y="280"/>
                    </a:lnTo>
                    <a:lnTo>
                      <a:pt x="1083" y="280"/>
                    </a:lnTo>
                    <a:lnTo>
                      <a:pt x="1083" y="278"/>
                    </a:lnTo>
                    <a:lnTo>
                      <a:pt x="1087" y="278"/>
                    </a:lnTo>
                    <a:lnTo>
                      <a:pt x="1087" y="276"/>
                    </a:lnTo>
                    <a:lnTo>
                      <a:pt x="1090" y="276"/>
                    </a:lnTo>
                    <a:lnTo>
                      <a:pt x="1090" y="275"/>
                    </a:lnTo>
                    <a:lnTo>
                      <a:pt x="1093" y="275"/>
                    </a:lnTo>
                    <a:lnTo>
                      <a:pt x="1093" y="273"/>
                    </a:lnTo>
                    <a:lnTo>
                      <a:pt x="1097" y="273"/>
                    </a:lnTo>
                    <a:lnTo>
                      <a:pt x="1097" y="271"/>
                    </a:lnTo>
                    <a:lnTo>
                      <a:pt x="1100" y="271"/>
                    </a:lnTo>
                    <a:lnTo>
                      <a:pt x="1100" y="270"/>
                    </a:lnTo>
                    <a:lnTo>
                      <a:pt x="1102" y="270"/>
                    </a:lnTo>
                    <a:lnTo>
                      <a:pt x="1102" y="268"/>
                    </a:lnTo>
                    <a:lnTo>
                      <a:pt x="1105" y="268"/>
                    </a:lnTo>
                    <a:lnTo>
                      <a:pt x="1105" y="266"/>
                    </a:lnTo>
                    <a:lnTo>
                      <a:pt x="1108" y="266"/>
                    </a:lnTo>
                    <a:lnTo>
                      <a:pt x="1108" y="265"/>
                    </a:lnTo>
                    <a:lnTo>
                      <a:pt x="1112" y="265"/>
                    </a:lnTo>
                    <a:lnTo>
                      <a:pt x="1112" y="263"/>
                    </a:lnTo>
                    <a:lnTo>
                      <a:pt x="1115" y="263"/>
                    </a:lnTo>
                    <a:lnTo>
                      <a:pt x="1115" y="261"/>
                    </a:lnTo>
                    <a:lnTo>
                      <a:pt x="1118" y="261"/>
                    </a:lnTo>
                    <a:lnTo>
                      <a:pt x="1118" y="260"/>
                    </a:lnTo>
                    <a:lnTo>
                      <a:pt x="1122" y="260"/>
                    </a:lnTo>
                    <a:lnTo>
                      <a:pt x="1122" y="258"/>
                    </a:lnTo>
                    <a:lnTo>
                      <a:pt x="1123" y="258"/>
                    </a:lnTo>
                    <a:lnTo>
                      <a:pt x="1123" y="256"/>
                    </a:lnTo>
                    <a:lnTo>
                      <a:pt x="1127" y="256"/>
                    </a:lnTo>
                    <a:lnTo>
                      <a:pt x="1127" y="255"/>
                    </a:lnTo>
                    <a:lnTo>
                      <a:pt x="1130" y="255"/>
                    </a:lnTo>
                    <a:lnTo>
                      <a:pt x="1130" y="253"/>
                    </a:lnTo>
                    <a:lnTo>
                      <a:pt x="1133" y="253"/>
                    </a:lnTo>
                    <a:lnTo>
                      <a:pt x="1133" y="251"/>
                    </a:lnTo>
                    <a:lnTo>
                      <a:pt x="1137" y="251"/>
                    </a:lnTo>
                    <a:lnTo>
                      <a:pt x="1137" y="250"/>
                    </a:lnTo>
                    <a:lnTo>
                      <a:pt x="1140" y="250"/>
                    </a:lnTo>
                    <a:lnTo>
                      <a:pt x="1140" y="248"/>
                    </a:lnTo>
                    <a:lnTo>
                      <a:pt x="1143" y="248"/>
                    </a:lnTo>
                    <a:lnTo>
                      <a:pt x="1143" y="246"/>
                    </a:lnTo>
                    <a:lnTo>
                      <a:pt x="1145" y="246"/>
                    </a:lnTo>
                    <a:lnTo>
                      <a:pt x="1145" y="245"/>
                    </a:lnTo>
                    <a:lnTo>
                      <a:pt x="1148" y="245"/>
                    </a:lnTo>
                    <a:lnTo>
                      <a:pt x="1148" y="243"/>
                    </a:lnTo>
                    <a:lnTo>
                      <a:pt x="1152" y="243"/>
                    </a:lnTo>
                    <a:lnTo>
                      <a:pt x="1152" y="241"/>
                    </a:lnTo>
                    <a:lnTo>
                      <a:pt x="1155" y="241"/>
                    </a:lnTo>
                    <a:lnTo>
                      <a:pt x="1155" y="240"/>
                    </a:lnTo>
                    <a:lnTo>
                      <a:pt x="1158" y="240"/>
                    </a:lnTo>
                    <a:lnTo>
                      <a:pt x="1158" y="238"/>
                    </a:lnTo>
                    <a:lnTo>
                      <a:pt x="1162" y="238"/>
                    </a:lnTo>
                    <a:lnTo>
                      <a:pt x="1162" y="236"/>
                    </a:lnTo>
                    <a:lnTo>
                      <a:pt x="1165" y="236"/>
                    </a:lnTo>
                    <a:lnTo>
                      <a:pt x="1165" y="235"/>
                    </a:lnTo>
                    <a:lnTo>
                      <a:pt x="1167" y="235"/>
                    </a:lnTo>
                    <a:lnTo>
                      <a:pt x="1167" y="233"/>
                    </a:lnTo>
                    <a:lnTo>
                      <a:pt x="1170" y="233"/>
                    </a:lnTo>
                    <a:lnTo>
                      <a:pt x="1170" y="231"/>
                    </a:lnTo>
                    <a:lnTo>
                      <a:pt x="1173" y="231"/>
                    </a:lnTo>
                    <a:lnTo>
                      <a:pt x="1173" y="230"/>
                    </a:lnTo>
                    <a:lnTo>
                      <a:pt x="1177" y="230"/>
                    </a:lnTo>
                    <a:lnTo>
                      <a:pt x="1177" y="228"/>
                    </a:lnTo>
                    <a:lnTo>
                      <a:pt x="1180" y="228"/>
                    </a:lnTo>
                    <a:lnTo>
                      <a:pt x="1180" y="226"/>
                    </a:lnTo>
                    <a:lnTo>
                      <a:pt x="1183" y="226"/>
                    </a:lnTo>
                    <a:lnTo>
                      <a:pt x="1183" y="225"/>
                    </a:lnTo>
                    <a:lnTo>
                      <a:pt x="1187" y="225"/>
                    </a:lnTo>
                    <a:lnTo>
                      <a:pt x="1187" y="223"/>
                    </a:lnTo>
                    <a:lnTo>
                      <a:pt x="1192" y="223"/>
                    </a:lnTo>
                    <a:lnTo>
                      <a:pt x="1192" y="221"/>
                    </a:lnTo>
                    <a:lnTo>
                      <a:pt x="1195" y="221"/>
                    </a:lnTo>
                    <a:lnTo>
                      <a:pt x="1195" y="220"/>
                    </a:lnTo>
                    <a:lnTo>
                      <a:pt x="1198" y="220"/>
                    </a:lnTo>
                    <a:lnTo>
                      <a:pt x="1198" y="218"/>
                    </a:lnTo>
                    <a:lnTo>
                      <a:pt x="1202" y="218"/>
                    </a:lnTo>
                    <a:lnTo>
                      <a:pt x="1202" y="216"/>
                    </a:lnTo>
                    <a:lnTo>
                      <a:pt x="1205" y="216"/>
                    </a:lnTo>
                    <a:lnTo>
                      <a:pt x="1205" y="215"/>
                    </a:lnTo>
                    <a:lnTo>
                      <a:pt x="1208" y="215"/>
                    </a:lnTo>
                    <a:lnTo>
                      <a:pt x="1208" y="213"/>
                    </a:lnTo>
                    <a:lnTo>
                      <a:pt x="1212" y="213"/>
                    </a:lnTo>
                    <a:lnTo>
                      <a:pt x="1212" y="211"/>
                    </a:lnTo>
                    <a:lnTo>
                      <a:pt x="1215" y="211"/>
                    </a:lnTo>
                    <a:lnTo>
                      <a:pt x="1215" y="210"/>
                    </a:lnTo>
                    <a:lnTo>
                      <a:pt x="1218" y="210"/>
                    </a:lnTo>
                    <a:lnTo>
                      <a:pt x="1218" y="208"/>
                    </a:lnTo>
                    <a:lnTo>
                      <a:pt x="1223" y="208"/>
                    </a:lnTo>
                    <a:lnTo>
                      <a:pt x="1223" y="206"/>
                    </a:lnTo>
                    <a:lnTo>
                      <a:pt x="1227" y="206"/>
                    </a:lnTo>
                    <a:lnTo>
                      <a:pt x="1227" y="205"/>
                    </a:lnTo>
                    <a:lnTo>
                      <a:pt x="1230" y="205"/>
                    </a:lnTo>
                    <a:lnTo>
                      <a:pt x="1230" y="203"/>
                    </a:lnTo>
                    <a:lnTo>
                      <a:pt x="1233" y="203"/>
                    </a:lnTo>
                    <a:lnTo>
                      <a:pt x="1233" y="201"/>
                    </a:lnTo>
                    <a:lnTo>
                      <a:pt x="1237" y="201"/>
                    </a:lnTo>
                    <a:lnTo>
                      <a:pt x="1237" y="200"/>
                    </a:lnTo>
                    <a:lnTo>
                      <a:pt x="1240" y="200"/>
                    </a:lnTo>
                    <a:lnTo>
                      <a:pt x="1240" y="198"/>
                    </a:lnTo>
                    <a:lnTo>
                      <a:pt x="1243" y="198"/>
                    </a:lnTo>
                    <a:lnTo>
                      <a:pt x="1243" y="196"/>
                    </a:lnTo>
                    <a:lnTo>
                      <a:pt x="1247" y="196"/>
                    </a:lnTo>
                    <a:lnTo>
                      <a:pt x="1247" y="195"/>
                    </a:lnTo>
                    <a:lnTo>
                      <a:pt x="1250" y="195"/>
                    </a:lnTo>
                    <a:lnTo>
                      <a:pt x="1250" y="193"/>
                    </a:lnTo>
                    <a:lnTo>
                      <a:pt x="1253" y="193"/>
                    </a:lnTo>
                    <a:lnTo>
                      <a:pt x="1253" y="191"/>
                    </a:lnTo>
                    <a:lnTo>
                      <a:pt x="1258" y="191"/>
                    </a:lnTo>
                    <a:lnTo>
                      <a:pt x="1258" y="190"/>
                    </a:lnTo>
                    <a:lnTo>
                      <a:pt x="1262" y="190"/>
                    </a:lnTo>
                    <a:lnTo>
                      <a:pt x="1262" y="188"/>
                    </a:lnTo>
                    <a:lnTo>
                      <a:pt x="1265" y="188"/>
                    </a:lnTo>
                    <a:lnTo>
                      <a:pt x="1265" y="186"/>
                    </a:lnTo>
                    <a:lnTo>
                      <a:pt x="1268" y="186"/>
                    </a:lnTo>
                    <a:lnTo>
                      <a:pt x="1268" y="185"/>
                    </a:lnTo>
                    <a:lnTo>
                      <a:pt x="1272" y="185"/>
                    </a:lnTo>
                    <a:lnTo>
                      <a:pt x="1272" y="183"/>
                    </a:lnTo>
                    <a:lnTo>
                      <a:pt x="1275" y="183"/>
                    </a:lnTo>
                    <a:lnTo>
                      <a:pt x="1275" y="181"/>
                    </a:lnTo>
                    <a:lnTo>
                      <a:pt x="1280" y="181"/>
                    </a:lnTo>
                    <a:lnTo>
                      <a:pt x="1280" y="180"/>
                    </a:lnTo>
                    <a:lnTo>
                      <a:pt x="1283" y="180"/>
                    </a:lnTo>
                    <a:lnTo>
                      <a:pt x="1283" y="178"/>
                    </a:lnTo>
                    <a:lnTo>
                      <a:pt x="1288" y="178"/>
                    </a:lnTo>
                    <a:lnTo>
                      <a:pt x="1288" y="176"/>
                    </a:lnTo>
                    <a:lnTo>
                      <a:pt x="1292" y="176"/>
                    </a:lnTo>
                    <a:lnTo>
                      <a:pt x="1292" y="175"/>
                    </a:lnTo>
                    <a:lnTo>
                      <a:pt x="1295" y="175"/>
                    </a:lnTo>
                    <a:lnTo>
                      <a:pt x="1295" y="173"/>
                    </a:lnTo>
                    <a:lnTo>
                      <a:pt x="1300" y="173"/>
                    </a:lnTo>
                    <a:lnTo>
                      <a:pt x="1300" y="171"/>
                    </a:lnTo>
                    <a:lnTo>
                      <a:pt x="1303" y="171"/>
                    </a:lnTo>
                    <a:lnTo>
                      <a:pt x="1303" y="170"/>
                    </a:lnTo>
                    <a:lnTo>
                      <a:pt x="1308" y="170"/>
                    </a:lnTo>
                    <a:lnTo>
                      <a:pt x="1308" y="168"/>
                    </a:lnTo>
                    <a:lnTo>
                      <a:pt x="1312" y="168"/>
                    </a:lnTo>
                    <a:lnTo>
                      <a:pt x="1312" y="166"/>
                    </a:lnTo>
                    <a:lnTo>
                      <a:pt x="1315" y="166"/>
                    </a:lnTo>
                    <a:lnTo>
                      <a:pt x="1315" y="165"/>
                    </a:lnTo>
                    <a:lnTo>
                      <a:pt x="1320" y="165"/>
                    </a:lnTo>
                    <a:lnTo>
                      <a:pt x="1320" y="163"/>
                    </a:lnTo>
                    <a:lnTo>
                      <a:pt x="1323" y="163"/>
                    </a:lnTo>
                    <a:lnTo>
                      <a:pt x="1323" y="161"/>
                    </a:lnTo>
                    <a:lnTo>
                      <a:pt x="1328" y="161"/>
                    </a:lnTo>
                    <a:lnTo>
                      <a:pt x="1328" y="160"/>
                    </a:lnTo>
                    <a:lnTo>
                      <a:pt x="1332" y="160"/>
                    </a:lnTo>
                    <a:lnTo>
                      <a:pt x="1332" y="158"/>
                    </a:lnTo>
                    <a:lnTo>
                      <a:pt x="1337" y="158"/>
                    </a:lnTo>
                    <a:lnTo>
                      <a:pt x="1337" y="156"/>
                    </a:lnTo>
                    <a:lnTo>
                      <a:pt x="1340" y="156"/>
                    </a:lnTo>
                    <a:lnTo>
                      <a:pt x="1340" y="155"/>
                    </a:lnTo>
                    <a:lnTo>
                      <a:pt x="1343" y="155"/>
                    </a:lnTo>
                    <a:lnTo>
                      <a:pt x="1343" y="153"/>
                    </a:lnTo>
                    <a:lnTo>
                      <a:pt x="1348" y="153"/>
                    </a:lnTo>
                    <a:lnTo>
                      <a:pt x="1348" y="151"/>
                    </a:lnTo>
                    <a:lnTo>
                      <a:pt x="1352" y="151"/>
                    </a:lnTo>
                    <a:lnTo>
                      <a:pt x="1352" y="150"/>
                    </a:lnTo>
                    <a:lnTo>
                      <a:pt x="1357" y="150"/>
                    </a:lnTo>
                    <a:lnTo>
                      <a:pt x="1357" y="148"/>
                    </a:lnTo>
                    <a:lnTo>
                      <a:pt x="1360" y="148"/>
                    </a:lnTo>
                    <a:lnTo>
                      <a:pt x="1360" y="146"/>
                    </a:lnTo>
                    <a:lnTo>
                      <a:pt x="1363" y="146"/>
                    </a:lnTo>
                    <a:lnTo>
                      <a:pt x="1363" y="145"/>
                    </a:lnTo>
                    <a:lnTo>
                      <a:pt x="1368" y="145"/>
                    </a:lnTo>
                    <a:lnTo>
                      <a:pt x="1368" y="143"/>
                    </a:lnTo>
                    <a:lnTo>
                      <a:pt x="1372" y="143"/>
                    </a:lnTo>
                    <a:lnTo>
                      <a:pt x="1372" y="141"/>
                    </a:lnTo>
                    <a:lnTo>
                      <a:pt x="1377" y="141"/>
                    </a:lnTo>
                    <a:lnTo>
                      <a:pt x="1377" y="140"/>
                    </a:lnTo>
                    <a:lnTo>
                      <a:pt x="1382" y="140"/>
                    </a:lnTo>
                    <a:lnTo>
                      <a:pt x="1382" y="138"/>
                    </a:lnTo>
                    <a:lnTo>
                      <a:pt x="1387" y="138"/>
                    </a:lnTo>
                    <a:lnTo>
                      <a:pt x="1387" y="136"/>
                    </a:lnTo>
                    <a:lnTo>
                      <a:pt x="1390" y="136"/>
                    </a:lnTo>
                    <a:lnTo>
                      <a:pt x="1390" y="135"/>
                    </a:lnTo>
                    <a:lnTo>
                      <a:pt x="1395" y="135"/>
                    </a:lnTo>
                    <a:lnTo>
                      <a:pt x="1395" y="133"/>
                    </a:lnTo>
                    <a:lnTo>
                      <a:pt x="1400" y="133"/>
                    </a:lnTo>
                    <a:lnTo>
                      <a:pt x="1400" y="131"/>
                    </a:lnTo>
                    <a:lnTo>
                      <a:pt x="1405" y="131"/>
                    </a:lnTo>
                    <a:lnTo>
                      <a:pt x="1405" y="130"/>
                    </a:lnTo>
                    <a:lnTo>
                      <a:pt x="1410" y="130"/>
                    </a:lnTo>
                    <a:lnTo>
                      <a:pt x="1410" y="128"/>
                    </a:lnTo>
                    <a:lnTo>
                      <a:pt x="1413" y="128"/>
                    </a:lnTo>
                    <a:lnTo>
                      <a:pt x="1413" y="126"/>
                    </a:lnTo>
                    <a:lnTo>
                      <a:pt x="1418" y="126"/>
                    </a:lnTo>
                    <a:lnTo>
                      <a:pt x="1418" y="125"/>
                    </a:lnTo>
                    <a:lnTo>
                      <a:pt x="1423" y="125"/>
                    </a:lnTo>
                    <a:lnTo>
                      <a:pt x="1423" y="123"/>
                    </a:lnTo>
                    <a:lnTo>
                      <a:pt x="1428" y="123"/>
                    </a:lnTo>
                    <a:lnTo>
                      <a:pt x="1428" y="121"/>
                    </a:lnTo>
                    <a:lnTo>
                      <a:pt x="1433" y="121"/>
                    </a:lnTo>
                    <a:lnTo>
                      <a:pt x="1433" y="120"/>
                    </a:lnTo>
                    <a:lnTo>
                      <a:pt x="1438" y="120"/>
                    </a:lnTo>
                    <a:lnTo>
                      <a:pt x="1438" y="118"/>
                    </a:lnTo>
                    <a:lnTo>
                      <a:pt x="1442" y="118"/>
                    </a:lnTo>
                    <a:lnTo>
                      <a:pt x="1442" y="116"/>
                    </a:lnTo>
                    <a:lnTo>
                      <a:pt x="1447" y="116"/>
                    </a:lnTo>
                    <a:lnTo>
                      <a:pt x="1447" y="115"/>
                    </a:lnTo>
                    <a:lnTo>
                      <a:pt x="1452" y="115"/>
                    </a:lnTo>
                    <a:lnTo>
                      <a:pt x="1452" y="113"/>
                    </a:lnTo>
                    <a:lnTo>
                      <a:pt x="1457" y="113"/>
                    </a:lnTo>
                    <a:lnTo>
                      <a:pt x="1457" y="111"/>
                    </a:lnTo>
                    <a:lnTo>
                      <a:pt x="1462" y="111"/>
                    </a:lnTo>
                    <a:lnTo>
                      <a:pt x="1462" y="110"/>
                    </a:lnTo>
                    <a:lnTo>
                      <a:pt x="1465" y="110"/>
                    </a:lnTo>
                    <a:lnTo>
                      <a:pt x="1465" y="108"/>
                    </a:lnTo>
                    <a:lnTo>
                      <a:pt x="1470" y="108"/>
                    </a:lnTo>
                    <a:lnTo>
                      <a:pt x="1470" y="106"/>
                    </a:lnTo>
                    <a:lnTo>
                      <a:pt x="1475" y="106"/>
                    </a:lnTo>
                    <a:lnTo>
                      <a:pt x="1475" y="105"/>
                    </a:lnTo>
                    <a:lnTo>
                      <a:pt x="1480" y="105"/>
                    </a:lnTo>
                    <a:lnTo>
                      <a:pt x="1480" y="103"/>
                    </a:lnTo>
                    <a:lnTo>
                      <a:pt x="1487" y="103"/>
                    </a:lnTo>
                    <a:lnTo>
                      <a:pt x="1487" y="101"/>
                    </a:lnTo>
                    <a:lnTo>
                      <a:pt x="1492" y="101"/>
                    </a:lnTo>
                    <a:lnTo>
                      <a:pt x="1492" y="100"/>
                    </a:lnTo>
                    <a:lnTo>
                      <a:pt x="1497" y="100"/>
                    </a:lnTo>
                    <a:lnTo>
                      <a:pt x="1497" y="98"/>
                    </a:lnTo>
                    <a:lnTo>
                      <a:pt x="1503" y="98"/>
                    </a:lnTo>
                    <a:lnTo>
                      <a:pt x="1503" y="96"/>
                    </a:lnTo>
                    <a:lnTo>
                      <a:pt x="1508" y="96"/>
                    </a:lnTo>
                    <a:lnTo>
                      <a:pt x="1508" y="95"/>
                    </a:lnTo>
                    <a:lnTo>
                      <a:pt x="1513" y="95"/>
                    </a:lnTo>
                    <a:lnTo>
                      <a:pt x="1513" y="93"/>
                    </a:lnTo>
                    <a:lnTo>
                      <a:pt x="1520" y="93"/>
                    </a:lnTo>
                    <a:lnTo>
                      <a:pt x="1520" y="91"/>
                    </a:lnTo>
                    <a:lnTo>
                      <a:pt x="1525" y="91"/>
                    </a:lnTo>
                    <a:lnTo>
                      <a:pt x="1525" y="90"/>
                    </a:lnTo>
                    <a:lnTo>
                      <a:pt x="1532" y="90"/>
                    </a:lnTo>
                    <a:lnTo>
                      <a:pt x="1532" y="91"/>
                    </a:lnTo>
                    <a:lnTo>
                      <a:pt x="1527" y="91"/>
                    </a:lnTo>
                    <a:lnTo>
                      <a:pt x="1527" y="93"/>
                    </a:lnTo>
                    <a:lnTo>
                      <a:pt x="1522" y="93"/>
                    </a:lnTo>
                    <a:lnTo>
                      <a:pt x="1522" y="95"/>
                    </a:lnTo>
                    <a:lnTo>
                      <a:pt x="1515" y="95"/>
                    </a:lnTo>
                    <a:lnTo>
                      <a:pt x="1515" y="96"/>
                    </a:lnTo>
                    <a:lnTo>
                      <a:pt x="1510" y="96"/>
                    </a:lnTo>
                    <a:lnTo>
                      <a:pt x="1510" y="98"/>
                    </a:lnTo>
                    <a:lnTo>
                      <a:pt x="1505" y="98"/>
                    </a:lnTo>
                    <a:lnTo>
                      <a:pt x="1505" y="100"/>
                    </a:lnTo>
                    <a:lnTo>
                      <a:pt x="1498" y="100"/>
                    </a:lnTo>
                    <a:lnTo>
                      <a:pt x="1498" y="101"/>
                    </a:lnTo>
                    <a:lnTo>
                      <a:pt x="1493" y="101"/>
                    </a:lnTo>
                    <a:lnTo>
                      <a:pt x="1493" y="103"/>
                    </a:lnTo>
                    <a:lnTo>
                      <a:pt x="1488" y="103"/>
                    </a:lnTo>
                    <a:lnTo>
                      <a:pt x="1488" y="105"/>
                    </a:lnTo>
                    <a:lnTo>
                      <a:pt x="1482" y="105"/>
                    </a:lnTo>
                    <a:lnTo>
                      <a:pt x="1482" y="106"/>
                    </a:lnTo>
                    <a:lnTo>
                      <a:pt x="1477" y="106"/>
                    </a:lnTo>
                    <a:lnTo>
                      <a:pt x="1477" y="108"/>
                    </a:lnTo>
                    <a:lnTo>
                      <a:pt x="1472" y="108"/>
                    </a:lnTo>
                    <a:lnTo>
                      <a:pt x="1472" y="110"/>
                    </a:lnTo>
                    <a:lnTo>
                      <a:pt x="1467" y="110"/>
                    </a:lnTo>
                    <a:lnTo>
                      <a:pt x="1467" y="111"/>
                    </a:lnTo>
                    <a:lnTo>
                      <a:pt x="1463" y="111"/>
                    </a:lnTo>
                    <a:lnTo>
                      <a:pt x="1463" y="113"/>
                    </a:lnTo>
                    <a:lnTo>
                      <a:pt x="1458" y="113"/>
                    </a:lnTo>
                    <a:lnTo>
                      <a:pt x="1458" y="115"/>
                    </a:lnTo>
                    <a:lnTo>
                      <a:pt x="1453" y="115"/>
                    </a:lnTo>
                    <a:lnTo>
                      <a:pt x="1453" y="116"/>
                    </a:lnTo>
                    <a:lnTo>
                      <a:pt x="1448" y="116"/>
                    </a:lnTo>
                    <a:lnTo>
                      <a:pt x="1448" y="118"/>
                    </a:lnTo>
                    <a:lnTo>
                      <a:pt x="1443" y="118"/>
                    </a:lnTo>
                    <a:lnTo>
                      <a:pt x="1443" y="120"/>
                    </a:lnTo>
                    <a:lnTo>
                      <a:pt x="1440" y="120"/>
                    </a:lnTo>
                    <a:lnTo>
                      <a:pt x="1440" y="121"/>
                    </a:lnTo>
                    <a:lnTo>
                      <a:pt x="1435" y="121"/>
                    </a:lnTo>
                    <a:lnTo>
                      <a:pt x="1435" y="123"/>
                    </a:lnTo>
                    <a:lnTo>
                      <a:pt x="1430" y="123"/>
                    </a:lnTo>
                    <a:lnTo>
                      <a:pt x="1430" y="125"/>
                    </a:lnTo>
                    <a:lnTo>
                      <a:pt x="1425" y="125"/>
                    </a:lnTo>
                    <a:lnTo>
                      <a:pt x="1425" y="126"/>
                    </a:lnTo>
                    <a:lnTo>
                      <a:pt x="1420" y="126"/>
                    </a:lnTo>
                    <a:lnTo>
                      <a:pt x="1420" y="128"/>
                    </a:lnTo>
                    <a:lnTo>
                      <a:pt x="1415" y="128"/>
                    </a:lnTo>
                    <a:lnTo>
                      <a:pt x="1415" y="130"/>
                    </a:lnTo>
                    <a:lnTo>
                      <a:pt x="1412" y="130"/>
                    </a:lnTo>
                    <a:lnTo>
                      <a:pt x="1412" y="131"/>
                    </a:lnTo>
                    <a:lnTo>
                      <a:pt x="1407" y="131"/>
                    </a:lnTo>
                    <a:lnTo>
                      <a:pt x="1407" y="133"/>
                    </a:lnTo>
                    <a:lnTo>
                      <a:pt x="1402" y="133"/>
                    </a:lnTo>
                    <a:lnTo>
                      <a:pt x="1402" y="135"/>
                    </a:lnTo>
                    <a:lnTo>
                      <a:pt x="1397" y="135"/>
                    </a:lnTo>
                    <a:lnTo>
                      <a:pt x="1397" y="136"/>
                    </a:lnTo>
                    <a:lnTo>
                      <a:pt x="1392" y="136"/>
                    </a:lnTo>
                    <a:lnTo>
                      <a:pt x="1392" y="138"/>
                    </a:lnTo>
                    <a:lnTo>
                      <a:pt x="1388" y="138"/>
                    </a:lnTo>
                    <a:lnTo>
                      <a:pt x="1388" y="140"/>
                    </a:lnTo>
                    <a:lnTo>
                      <a:pt x="1383" y="140"/>
                    </a:lnTo>
                    <a:lnTo>
                      <a:pt x="1383" y="141"/>
                    </a:lnTo>
                    <a:lnTo>
                      <a:pt x="1378" y="141"/>
                    </a:lnTo>
                    <a:lnTo>
                      <a:pt x="1378" y="143"/>
                    </a:lnTo>
                    <a:lnTo>
                      <a:pt x="1373" y="143"/>
                    </a:lnTo>
                    <a:lnTo>
                      <a:pt x="1373" y="145"/>
                    </a:lnTo>
                    <a:lnTo>
                      <a:pt x="1370" y="145"/>
                    </a:lnTo>
                    <a:lnTo>
                      <a:pt x="1370" y="146"/>
                    </a:lnTo>
                    <a:lnTo>
                      <a:pt x="1367" y="146"/>
                    </a:lnTo>
                    <a:lnTo>
                      <a:pt x="1367" y="148"/>
                    </a:lnTo>
                    <a:lnTo>
                      <a:pt x="1362" y="148"/>
                    </a:lnTo>
                    <a:lnTo>
                      <a:pt x="1362" y="150"/>
                    </a:lnTo>
                    <a:lnTo>
                      <a:pt x="1358" y="150"/>
                    </a:lnTo>
                    <a:lnTo>
                      <a:pt x="1358" y="151"/>
                    </a:lnTo>
                    <a:lnTo>
                      <a:pt x="1353" y="151"/>
                    </a:lnTo>
                    <a:lnTo>
                      <a:pt x="1353" y="153"/>
                    </a:lnTo>
                    <a:lnTo>
                      <a:pt x="1350" y="153"/>
                    </a:lnTo>
                    <a:lnTo>
                      <a:pt x="1350" y="155"/>
                    </a:lnTo>
                    <a:lnTo>
                      <a:pt x="1345" y="155"/>
                    </a:lnTo>
                    <a:lnTo>
                      <a:pt x="1345" y="156"/>
                    </a:lnTo>
                    <a:lnTo>
                      <a:pt x="1342" y="156"/>
                    </a:lnTo>
                    <a:lnTo>
                      <a:pt x="1342" y="158"/>
                    </a:lnTo>
                    <a:lnTo>
                      <a:pt x="1338" y="158"/>
                    </a:lnTo>
                    <a:lnTo>
                      <a:pt x="1338" y="160"/>
                    </a:lnTo>
                    <a:lnTo>
                      <a:pt x="1333" y="160"/>
                    </a:lnTo>
                    <a:lnTo>
                      <a:pt x="1333" y="161"/>
                    </a:lnTo>
                    <a:lnTo>
                      <a:pt x="1330" y="161"/>
                    </a:lnTo>
                    <a:lnTo>
                      <a:pt x="1330" y="163"/>
                    </a:lnTo>
                    <a:lnTo>
                      <a:pt x="1325" y="163"/>
                    </a:lnTo>
                    <a:lnTo>
                      <a:pt x="1325" y="165"/>
                    </a:lnTo>
                    <a:lnTo>
                      <a:pt x="1322" y="165"/>
                    </a:lnTo>
                    <a:lnTo>
                      <a:pt x="1322" y="166"/>
                    </a:lnTo>
                    <a:lnTo>
                      <a:pt x="1317" y="166"/>
                    </a:lnTo>
                    <a:lnTo>
                      <a:pt x="1317" y="168"/>
                    </a:lnTo>
                    <a:lnTo>
                      <a:pt x="1313" y="168"/>
                    </a:lnTo>
                    <a:lnTo>
                      <a:pt x="1313" y="170"/>
                    </a:lnTo>
                    <a:lnTo>
                      <a:pt x="1310" y="170"/>
                    </a:lnTo>
                    <a:lnTo>
                      <a:pt x="1310" y="171"/>
                    </a:lnTo>
                    <a:lnTo>
                      <a:pt x="1305" y="171"/>
                    </a:lnTo>
                    <a:lnTo>
                      <a:pt x="1305" y="173"/>
                    </a:lnTo>
                    <a:lnTo>
                      <a:pt x="1302" y="173"/>
                    </a:lnTo>
                    <a:lnTo>
                      <a:pt x="1302" y="175"/>
                    </a:lnTo>
                    <a:lnTo>
                      <a:pt x="1297" y="175"/>
                    </a:lnTo>
                    <a:lnTo>
                      <a:pt x="1297" y="176"/>
                    </a:lnTo>
                    <a:lnTo>
                      <a:pt x="1293" y="176"/>
                    </a:lnTo>
                    <a:lnTo>
                      <a:pt x="1293" y="178"/>
                    </a:lnTo>
                    <a:lnTo>
                      <a:pt x="1290" y="178"/>
                    </a:lnTo>
                    <a:lnTo>
                      <a:pt x="1290" y="180"/>
                    </a:lnTo>
                    <a:lnTo>
                      <a:pt x="1285" y="180"/>
                    </a:lnTo>
                    <a:lnTo>
                      <a:pt x="1285" y="181"/>
                    </a:lnTo>
                    <a:lnTo>
                      <a:pt x="1282" y="181"/>
                    </a:lnTo>
                    <a:lnTo>
                      <a:pt x="1282" y="183"/>
                    </a:lnTo>
                    <a:lnTo>
                      <a:pt x="1278" y="183"/>
                    </a:lnTo>
                    <a:lnTo>
                      <a:pt x="1278" y="185"/>
                    </a:lnTo>
                    <a:lnTo>
                      <a:pt x="1273" y="185"/>
                    </a:lnTo>
                    <a:lnTo>
                      <a:pt x="1273" y="186"/>
                    </a:lnTo>
                    <a:lnTo>
                      <a:pt x="1270" y="186"/>
                    </a:lnTo>
                    <a:lnTo>
                      <a:pt x="1270" y="188"/>
                    </a:lnTo>
                    <a:lnTo>
                      <a:pt x="1267" y="188"/>
                    </a:lnTo>
                    <a:lnTo>
                      <a:pt x="1267" y="190"/>
                    </a:lnTo>
                    <a:lnTo>
                      <a:pt x="1263" y="190"/>
                    </a:lnTo>
                    <a:lnTo>
                      <a:pt x="1263" y="191"/>
                    </a:lnTo>
                    <a:lnTo>
                      <a:pt x="1260" y="191"/>
                    </a:lnTo>
                    <a:lnTo>
                      <a:pt x="1260" y="193"/>
                    </a:lnTo>
                    <a:lnTo>
                      <a:pt x="1257" y="193"/>
                    </a:lnTo>
                    <a:lnTo>
                      <a:pt x="1257" y="195"/>
                    </a:lnTo>
                    <a:lnTo>
                      <a:pt x="1252" y="195"/>
                    </a:lnTo>
                    <a:lnTo>
                      <a:pt x="1252" y="196"/>
                    </a:lnTo>
                    <a:lnTo>
                      <a:pt x="1248" y="196"/>
                    </a:lnTo>
                    <a:lnTo>
                      <a:pt x="1248" y="198"/>
                    </a:lnTo>
                    <a:lnTo>
                      <a:pt x="1245" y="198"/>
                    </a:lnTo>
                    <a:lnTo>
                      <a:pt x="1245" y="200"/>
                    </a:lnTo>
                    <a:lnTo>
                      <a:pt x="1242" y="200"/>
                    </a:lnTo>
                    <a:lnTo>
                      <a:pt x="1242" y="201"/>
                    </a:lnTo>
                    <a:lnTo>
                      <a:pt x="1238" y="201"/>
                    </a:lnTo>
                    <a:lnTo>
                      <a:pt x="1238" y="203"/>
                    </a:lnTo>
                    <a:lnTo>
                      <a:pt x="1235" y="203"/>
                    </a:lnTo>
                    <a:lnTo>
                      <a:pt x="1235" y="205"/>
                    </a:lnTo>
                    <a:lnTo>
                      <a:pt x="1232" y="205"/>
                    </a:lnTo>
                    <a:lnTo>
                      <a:pt x="1232" y="206"/>
                    </a:lnTo>
                    <a:lnTo>
                      <a:pt x="1228" y="206"/>
                    </a:lnTo>
                    <a:lnTo>
                      <a:pt x="1228" y="208"/>
                    </a:lnTo>
                    <a:lnTo>
                      <a:pt x="1225" y="208"/>
                    </a:lnTo>
                    <a:lnTo>
                      <a:pt x="1225" y="210"/>
                    </a:lnTo>
                    <a:lnTo>
                      <a:pt x="1220" y="210"/>
                    </a:lnTo>
                    <a:lnTo>
                      <a:pt x="1220" y="211"/>
                    </a:lnTo>
                    <a:lnTo>
                      <a:pt x="1217" y="211"/>
                    </a:lnTo>
                    <a:lnTo>
                      <a:pt x="1217" y="213"/>
                    </a:lnTo>
                    <a:lnTo>
                      <a:pt x="1213" y="213"/>
                    </a:lnTo>
                    <a:lnTo>
                      <a:pt x="1213" y="215"/>
                    </a:lnTo>
                    <a:lnTo>
                      <a:pt x="1210" y="215"/>
                    </a:lnTo>
                    <a:lnTo>
                      <a:pt x="1210" y="216"/>
                    </a:lnTo>
                    <a:lnTo>
                      <a:pt x="1207" y="216"/>
                    </a:lnTo>
                    <a:lnTo>
                      <a:pt x="1207" y="218"/>
                    </a:lnTo>
                    <a:lnTo>
                      <a:pt x="1203" y="218"/>
                    </a:lnTo>
                    <a:lnTo>
                      <a:pt x="1203" y="220"/>
                    </a:lnTo>
                    <a:lnTo>
                      <a:pt x="1200" y="220"/>
                    </a:lnTo>
                    <a:lnTo>
                      <a:pt x="1200" y="221"/>
                    </a:lnTo>
                    <a:lnTo>
                      <a:pt x="1197" y="221"/>
                    </a:lnTo>
                    <a:lnTo>
                      <a:pt x="1197" y="223"/>
                    </a:lnTo>
                    <a:lnTo>
                      <a:pt x="1193" y="223"/>
                    </a:lnTo>
                    <a:lnTo>
                      <a:pt x="1193" y="225"/>
                    </a:lnTo>
                    <a:lnTo>
                      <a:pt x="1190" y="225"/>
                    </a:lnTo>
                    <a:lnTo>
                      <a:pt x="1190" y="226"/>
                    </a:lnTo>
                    <a:lnTo>
                      <a:pt x="1187" y="226"/>
                    </a:lnTo>
                    <a:lnTo>
                      <a:pt x="1187" y="228"/>
                    </a:lnTo>
                    <a:lnTo>
                      <a:pt x="1183" y="228"/>
                    </a:lnTo>
                    <a:lnTo>
                      <a:pt x="1183" y="230"/>
                    </a:lnTo>
                    <a:lnTo>
                      <a:pt x="1180" y="230"/>
                    </a:lnTo>
                    <a:lnTo>
                      <a:pt x="1180" y="231"/>
                    </a:lnTo>
                    <a:lnTo>
                      <a:pt x="1177" y="231"/>
                    </a:lnTo>
                    <a:lnTo>
                      <a:pt x="1177" y="233"/>
                    </a:lnTo>
                    <a:lnTo>
                      <a:pt x="1173" y="233"/>
                    </a:lnTo>
                    <a:lnTo>
                      <a:pt x="1173" y="235"/>
                    </a:lnTo>
                    <a:lnTo>
                      <a:pt x="1170" y="235"/>
                    </a:lnTo>
                    <a:lnTo>
                      <a:pt x="1170" y="236"/>
                    </a:lnTo>
                    <a:lnTo>
                      <a:pt x="1167" y="236"/>
                    </a:lnTo>
                    <a:lnTo>
                      <a:pt x="1167" y="238"/>
                    </a:lnTo>
                    <a:lnTo>
                      <a:pt x="1163" y="238"/>
                    </a:lnTo>
                    <a:lnTo>
                      <a:pt x="1163" y="240"/>
                    </a:lnTo>
                    <a:lnTo>
                      <a:pt x="1160" y="240"/>
                    </a:lnTo>
                    <a:lnTo>
                      <a:pt x="1160" y="241"/>
                    </a:lnTo>
                    <a:lnTo>
                      <a:pt x="1157" y="241"/>
                    </a:lnTo>
                    <a:lnTo>
                      <a:pt x="1157" y="243"/>
                    </a:lnTo>
                    <a:lnTo>
                      <a:pt x="1153" y="243"/>
                    </a:lnTo>
                    <a:lnTo>
                      <a:pt x="1153" y="245"/>
                    </a:lnTo>
                    <a:lnTo>
                      <a:pt x="1150" y="245"/>
                    </a:lnTo>
                    <a:lnTo>
                      <a:pt x="1150" y="246"/>
                    </a:lnTo>
                    <a:lnTo>
                      <a:pt x="1147" y="246"/>
                    </a:lnTo>
                    <a:lnTo>
                      <a:pt x="1147" y="248"/>
                    </a:lnTo>
                    <a:lnTo>
                      <a:pt x="1145" y="248"/>
                    </a:lnTo>
                    <a:lnTo>
                      <a:pt x="1145" y="250"/>
                    </a:lnTo>
                    <a:lnTo>
                      <a:pt x="1142" y="250"/>
                    </a:lnTo>
                    <a:lnTo>
                      <a:pt x="1142" y="251"/>
                    </a:lnTo>
                    <a:lnTo>
                      <a:pt x="1138" y="251"/>
                    </a:lnTo>
                    <a:lnTo>
                      <a:pt x="1138" y="253"/>
                    </a:lnTo>
                    <a:lnTo>
                      <a:pt x="1135" y="253"/>
                    </a:lnTo>
                    <a:lnTo>
                      <a:pt x="1135" y="255"/>
                    </a:lnTo>
                    <a:lnTo>
                      <a:pt x="1132" y="255"/>
                    </a:lnTo>
                    <a:lnTo>
                      <a:pt x="1132" y="256"/>
                    </a:lnTo>
                    <a:lnTo>
                      <a:pt x="1128" y="256"/>
                    </a:lnTo>
                    <a:lnTo>
                      <a:pt x="1128" y="258"/>
                    </a:lnTo>
                    <a:lnTo>
                      <a:pt x="1125" y="258"/>
                    </a:lnTo>
                    <a:lnTo>
                      <a:pt x="1125" y="260"/>
                    </a:lnTo>
                    <a:lnTo>
                      <a:pt x="1123" y="260"/>
                    </a:lnTo>
                    <a:lnTo>
                      <a:pt x="1123" y="261"/>
                    </a:lnTo>
                    <a:lnTo>
                      <a:pt x="1120" y="261"/>
                    </a:lnTo>
                    <a:lnTo>
                      <a:pt x="1120" y="263"/>
                    </a:lnTo>
                    <a:lnTo>
                      <a:pt x="1117" y="263"/>
                    </a:lnTo>
                    <a:lnTo>
                      <a:pt x="1117" y="265"/>
                    </a:lnTo>
                    <a:lnTo>
                      <a:pt x="1113" y="265"/>
                    </a:lnTo>
                    <a:lnTo>
                      <a:pt x="1113" y="266"/>
                    </a:lnTo>
                    <a:lnTo>
                      <a:pt x="1110" y="266"/>
                    </a:lnTo>
                    <a:lnTo>
                      <a:pt x="1110" y="268"/>
                    </a:lnTo>
                    <a:lnTo>
                      <a:pt x="1107" y="268"/>
                    </a:lnTo>
                    <a:lnTo>
                      <a:pt x="1107" y="270"/>
                    </a:lnTo>
                    <a:lnTo>
                      <a:pt x="1103" y="270"/>
                    </a:lnTo>
                    <a:lnTo>
                      <a:pt x="1103" y="271"/>
                    </a:lnTo>
                    <a:lnTo>
                      <a:pt x="1102" y="271"/>
                    </a:lnTo>
                    <a:lnTo>
                      <a:pt x="1102" y="273"/>
                    </a:lnTo>
                    <a:lnTo>
                      <a:pt x="1098" y="273"/>
                    </a:lnTo>
                    <a:lnTo>
                      <a:pt x="1098" y="275"/>
                    </a:lnTo>
                    <a:lnTo>
                      <a:pt x="1095" y="275"/>
                    </a:lnTo>
                    <a:lnTo>
                      <a:pt x="1095" y="276"/>
                    </a:lnTo>
                    <a:lnTo>
                      <a:pt x="1092" y="276"/>
                    </a:lnTo>
                    <a:lnTo>
                      <a:pt x="1092" y="278"/>
                    </a:lnTo>
                    <a:lnTo>
                      <a:pt x="1090" y="278"/>
                    </a:lnTo>
                    <a:lnTo>
                      <a:pt x="1090" y="280"/>
                    </a:lnTo>
                    <a:lnTo>
                      <a:pt x="1087" y="280"/>
                    </a:lnTo>
                    <a:lnTo>
                      <a:pt x="1087" y="281"/>
                    </a:lnTo>
                    <a:lnTo>
                      <a:pt x="1083" y="281"/>
                    </a:lnTo>
                    <a:lnTo>
                      <a:pt x="1083" y="283"/>
                    </a:lnTo>
                    <a:lnTo>
                      <a:pt x="1080" y="283"/>
                    </a:lnTo>
                    <a:lnTo>
                      <a:pt x="1080" y="285"/>
                    </a:lnTo>
                    <a:lnTo>
                      <a:pt x="1078" y="285"/>
                    </a:lnTo>
                    <a:lnTo>
                      <a:pt x="1078" y="286"/>
                    </a:lnTo>
                    <a:lnTo>
                      <a:pt x="1075" y="286"/>
                    </a:lnTo>
                    <a:lnTo>
                      <a:pt x="1075" y="288"/>
                    </a:lnTo>
                    <a:lnTo>
                      <a:pt x="1072" y="288"/>
                    </a:lnTo>
                    <a:lnTo>
                      <a:pt x="1072" y="290"/>
                    </a:lnTo>
                    <a:lnTo>
                      <a:pt x="1068" y="290"/>
                    </a:lnTo>
                    <a:lnTo>
                      <a:pt x="1068" y="291"/>
                    </a:lnTo>
                    <a:lnTo>
                      <a:pt x="1067" y="291"/>
                    </a:lnTo>
                    <a:lnTo>
                      <a:pt x="1067" y="293"/>
                    </a:lnTo>
                    <a:lnTo>
                      <a:pt x="1063" y="293"/>
                    </a:lnTo>
                    <a:lnTo>
                      <a:pt x="1063" y="295"/>
                    </a:lnTo>
                    <a:lnTo>
                      <a:pt x="1060" y="295"/>
                    </a:lnTo>
                    <a:lnTo>
                      <a:pt x="1060" y="296"/>
                    </a:lnTo>
                    <a:lnTo>
                      <a:pt x="1058" y="296"/>
                    </a:lnTo>
                    <a:lnTo>
                      <a:pt x="1058" y="298"/>
                    </a:lnTo>
                    <a:lnTo>
                      <a:pt x="1055" y="298"/>
                    </a:lnTo>
                    <a:lnTo>
                      <a:pt x="1055" y="300"/>
                    </a:lnTo>
                    <a:lnTo>
                      <a:pt x="1052" y="300"/>
                    </a:lnTo>
                    <a:lnTo>
                      <a:pt x="1052" y="301"/>
                    </a:lnTo>
                    <a:lnTo>
                      <a:pt x="1050" y="301"/>
                    </a:lnTo>
                    <a:lnTo>
                      <a:pt x="1050" y="303"/>
                    </a:lnTo>
                    <a:lnTo>
                      <a:pt x="1047" y="303"/>
                    </a:lnTo>
                    <a:lnTo>
                      <a:pt x="1047" y="305"/>
                    </a:lnTo>
                    <a:lnTo>
                      <a:pt x="1043" y="305"/>
                    </a:lnTo>
                    <a:lnTo>
                      <a:pt x="1043" y="306"/>
                    </a:lnTo>
                    <a:lnTo>
                      <a:pt x="1042" y="306"/>
                    </a:lnTo>
                    <a:lnTo>
                      <a:pt x="1042" y="308"/>
                    </a:lnTo>
                    <a:lnTo>
                      <a:pt x="1038" y="308"/>
                    </a:lnTo>
                    <a:lnTo>
                      <a:pt x="1038" y="310"/>
                    </a:lnTo>
                    <a:lnTo>
                      <a:pt x="1035" y="310"/>
                    </a:lnTo>
                    <a:lnTo>
                      <a:pt x="1035" y="311"/>
                    </a:lnTo>
                    <a:lnTo>
                      <a:pt x="1033" y="311"/>
                    </a:lnTo>
                    <a:lnTo>
                      <a:pt x="1033" y="313"/>
                    </a:lnTo>
                    <a:lnTo>
                      <a:pt x="1030" y="313"/>
                    </a:lnTo>
                    <a:lnTo>
                      <a:pt x="1030" y="315"/>
                    </a:lnTo>
                    <a:lnTo>
                      <a:pt x="1027" y="315"/>
                    </a:lnTo>
                    <a:lnTo>
                      <a:pt x="1027" y="316"/>
                    </a:lnTo>
                    <a:lnTo>
                      <a:pt x="1025" y="316"/>
                    </a:lnTo>
                    <a:lnTo>
                      <a:pt x="1025" y="318"/>
                    </a:lnTo>
                    <a:lnTo>
                      <a:pt x="1022" y="318"/>
                    </a:lnTo>
                    <a:lnTo>
                      <a:pt x="1022" y="320"/>
                    </a:lnTo>
                    <a:lnTo>
                      <a:pt x="1018" y="320"/>
                    </a:lnTo>
                    <a:close/>
                    <a:moveTo>
                      <a:pt x="1532" y="90"/>
                    </a:moveTo>
                    <a:lnTo>
                      <a:pt x="1532" y="88"/>
                    </a:lnTo>
                    <a:lnTo>
                      <a:pt x="1537" y="88"/>
                    </a:lnTo>
                    <a:lnTo>
                      <a:pt x="1537" y="86"/>
                    </a:lnTo>
                    <a:lnTo>
                      <a:pt x="1542" y="86"/>
                    </a:lnTo>
                    <a:lnTo>
                      <a:pt x="1542" y="85"/>
                    </a:lnTo>
                    <a:lnTo>
                      <a:pt x="1548" y="85"/>
                    </a:lnTo>
                    <a:lnTo>
                      <a:pt x="1548" y="83"/>
                    </a:lnTo>
                    <a:lnTo>
                      <a:pt x="1553" y="83"/>
                    </a:lnTo>
                    <a:lnTo>
                      <a:pt x="1553" y="81"/>
                    </a:lnTo>
                    <a:lnTo>
                      <a:pt x="1558" y="81"/>
                    </a:lnTo>
                    <a:lnTo>
                      <a:pt x="1558" y="80"/>
                    </a:lnTo>
                    <a:lnTo>
                      <a:pt x="1565" y="80"/>
                    </a:lnTo>
                    <a:lnTo>
                      <a:pt x="1565" y="78"/>
                    </a:lnTo>
                    <a:lnTo>
                      <a:pt x="1570" y="78"/>
                    </a:lnTo>
                    <a:lnTo>
                      <a:pt x="1570" y="76"/>
                    </a:lnTo>
                    <a:lnTo>
                      <a:pt x="1575" y="76"/>
                    </a:lnTo>
                    <a:lnTo>
                      <a:pt x="1575" y="75"/>
                    </a:lnTo>
                    <a:lnTo>
                      <a:pt x="1582" y="75"/>
                    </a:lnTo>
                    <a:lnTo>
                      <a:pt x="1582" y="73"/>
                    </a:lnTo>
                    <a:lnTo>
                      <a:pt x="1588" y="73"/>
                    </a:lnTo>
                    <a:lnTo>
                      <a:pt x="1588" y="71"/>
                    </a:lnTo>
                    <a:lnTo>
                      <a:pt x="1595" y="71"/>
                    </a:lnTo>
                    <a:lnTo>
                      <a:pt x="1595" y="70"/>
                    </a:lnTo>
                    <a:lnTo>
                      <a:pt x="1602" y="70"/>
                    </a:lnTo>
                    <a:lnTo>
                      <a:pt x="1602" y="68"/>
                    </a:lnTo>
                    <a:lnTo>
                      <a:pt x="1608" y="68"/>
                    </a:lnTo>
                    <a:lnTo>
                      <a:pt x="1608" y="66"/>
                    </a:lnTo>
                    <a:lnTo>
                      <a:pt x="1615" y="66"/>
                    </a:lnTo>
                    <a:lnTo>
                      <a:pt x="1615" y="65"/>
                    </a:lnTo>
                    <a:lnTo>
                      <a:pt x="1622" y="65"/>
                    </a:lnTo>
                    <a:lnTo>
                      <a:pt x="1622" y="63"/>
                    </a:lnTo>
                    <a:lnTo>
                      <a:pt x="1630" y="63"/>
                    </a:lnTo>
                    <a:lnTo>
                      <a:pt x="1630" y="61"/>
                    </a:lnTo>
                    <a:lnTo>
                      <a:pt x="1637" y="61"/>
                    </a:lnTo>
                    <a:lnTo>
                      <a:pt x="1637" y="60"/>
                    </a:lnTo>
                    <a:lnTo>
                      <a:pt x="1643" y="60"/>
                    </a:lnTo>
                    <a:lnTo>
                      <a:pt x="1643" y="58"/>
                    </a:lnTo>
                    <a:lnTo>
                      <a:pt x="1650" y="58"/>
                    </a:lnTo>
                    <a:lnTo>
                      <a:pt x="1650" y="56"/>
                    </a:lnTo>
                    <a:lnTo>
                      <a:pt x="1657" y="56"/>
                    </a:lnTo>
                    <a:lnTo>
                      <a:pt x="1657" y="55"/>
                    </a:lnTo>
                    <a:lnTo>
                      <a:pt x="1663" y="55"/>
                    </a:lnTo>
                    <a:lnTo>
                      <a:pt x="1663" y="53"/>
                    </a:lnTo>
                    <a:lnTo>
                      <a:pt x="1670" y="53"/>
                    </a:lnTo>
                    <a:lnTo>
                      <a:pt x="1670" y="51"/>
                    </a:lnTo>
                    <a:lnTo>
                      <a:pt x="1678" y="51"/>
                    </a:lnTo>
                    <a:lnTo>
                      <a:pt x="1678" y="50"/>
                    </a:lnTo>
                    <a:lnTo>
                      <a:pt x="1685" y="50"/>
                    </a:lnTo>
                    <a:lnTo>
                      <a:pt x="1685" y="48"/>
                    </a:lnTo>
                    <a:lnTo>
                      <a:pt x="1692" y="48"/>
                    </a:lnTo>
                    <a:lnTo>
                      <a:pt x="1692" y="46"/>
                    </a:lnTo>
                    <a:lnTo>
                      <a:pt x="1700" y="46"/>
                    </a:lnTo>
                    <a:lnTo>
                      <a:pt x="1700" y="45"/>
                    </a:lnTo>
                    <a:lnTo>
                      <a:pt x="1710" y="45"/>
                    </a:lnTo>
                    <a:lnTo>
                      <a:pt x="1710" y="43"/>
                    </a:lnTo>
                    <a:lnTo>
                      <a:pt x="1718" y="43"/>
                    </a:lnTo>
                    <a:lnTo>
                      <a:pt x="1718" y="41"/>
                    </a:lnTo>
                    <a:lnTo>
                      <a:pt x="1727" y="41"/>
                    </a:lnTo>
                    <a:lnTo>
                      <a:pt x="1727" y="40"/>
                    </a:lnTo>
                    <a:lnTo>
                      <a:pt x="1737" y="40"/>
                    </a:lnTo>
                    <a:lnTo>
                      <a:pt x="1737" y="38"/>
                    </a:lnTo>
                    <a:lnTo>
                      <a:pt x="1745" y="38"/>
                    </a:lnTo>
                    <a:lnTo>
                      <a:pt x="1745" y="36"/>
                    </a:lnTo>
                    <a:lnTo>
                      <a:pt x="1753" y="36"/>
                    </a:lnTo>
                    <a:lnTo>
                      <a:pt x="1753" y="35"/>
                    </a:lnTo>
                    <a:lnTo>
                      <a:pt x="1763" y="35"/>
                    </a:lnTo>
                    <a:lnTo>
                      <a:pt x="1763" y="33"/>
                    </a:lnTo>
                    <a:lnTo>
                      <a:pt x="1772" y="33"/>
                    </a:lnTo>
                    <a:lnTo>
                      <a:pt x="1772" y="31"/>
                    </a:lnTo>
                    <a:lnTo>
                      <a:pt x="1780" y="31"/>
                    </a:lnTo>
                    <a:lnTo>
                      <a:pt x="1780" y="30"/>
                    </a:lnTo>
                    <a:lnTo>
                      <a:pt x="1790" y="30"/>
                    </a:lnTo>
                    <a:lnTo>
                      <a:pt x="1790" y="28"/>
                    </a:lnTo>
                    <a:lnTo>
                      <a:pt x="1798" y="28"/>
                    </a:lnTo>
                    <a:lnTo>
                      <a:pt x="1798" y="26"/>
                    </a:lnTo>
                    <a:lnTo>
                      <a:pt x="1810" y="26"/>
                    </a:lnTo>
                    <a:lnTo>
                      <a:pt x="1810" y="25"/>
                    </a:lnTo>
                    <a:lnTo>
                      <a:pt x="1823" y="25"/>
                    </a:lnTo>
                    <a:lnTo>
                      <a:pt x="1823" y="23"/>
                    </a:lnTo>
                    <a:lnTo>
                      <a:pt x="1835" y="23"/>
                    </a:lnTo>
                    <a:lnTo>
                      <a:pt x="1835" y="21"/>
                    </a:lnTo>
                    <a:lnTo>
                      <a:pt x="1848" y="21"/>
                    </a:lnTo>
                    <a:lnTo>
                      <a:pt x="1848" y="20"/>
                    </a:lnTo>
                    <a:lnTo>
                      <a:pt x="1860" y="20"/>
                    </a:lnTo>
                    <a:lnTo>
                      <a:pt x="1860" y="18"/>
                    </a:lnTo>
                    <a:lnTo>
                      <a:pt x="1873" y="18"/>
                    </a:lnTo>
                    <a:lnTo>
                      <a:pt x="1873" y="16"/>
                    </a:lnTo>
                    <a:lnTo>
                      <a:pt x="1885" y="16"/>
                    </a:lnTo>
                    <a:lnTo>
                      <a:pt x="1885" y="15"/>
                    </a:lnTo>
                    <a:lnTo>
                      <a:pt x="1898" y="15"/>
                    </a:lnTo>
                    <a:lnTo>
                      <a:pt x="1898" y="13"/>
                    </a:lnTo>
                    <a:lnTo>
                      <a:pt x="1910" y="13"/>
                    </a:lnTo>
                    <a:lnTo>
                      <a:pt x="1910" y="11"/>
                    </a:lnTo>
                    <a:lnTo>
                      <a:pt x="1930" y="11"/>
                    </a:lnTo>
                    <a:lnTo>
                      <a:pt x="1930" y="10"/>
                    </a:lnTo>
                    <a:lnTo>
                      <a:pt x="1952" y="10"/>
                    </a:lnTo>
                    <a:lnTo>
                      <a:pt x="1952" y="8"/>
                    </a:lnTo>
                    <a:lnTo>
                      <a:pt x="1972" y="8"/>
                    </a:lnTo>
                    <a:lnTo>
                      <a:pt x="1972" y="6"/>
                    </a:lnTo>
                    <a:lnTo>
                      <a:pt x="1993" y="6"/>
                    </a:lnTo>
                    <a:lnTo>
                      <a:pt x="1993" y="5"/>
                    </a:lnTo>
                    <a:lnTo>
                      <a:pt x="2015" y="5"/>
                    </a:lnTo>
                    <a:lnTo>
                      <a:pt x="2015" y="3"/>
                    </a:lnTo>
                    <a:lnTo>
                      <a:pt x="2047" y="3"/>
                    </a:lnTo>
                    <a:lnTo>
                      <a:pt x="2047" y="1"/>
                    </a:lnTo>
                    <a:lnTo>
                      <a:pt x="2093" y="1"/>
                    </a:lnTo>
                    <a:lnTo>
                      <a:pt x="2093" y="0"/>
                    </a:lnTo>
                    <a:lnTo>
                      <a:pt x="3222" y="0"/>
                    </a:lnTo>
                    <a:lnTo>
                      <a:pt x="3222" y="1"/>
                    </a:lnTo>
                    <a:lnTo>
                      <a:pt x="2097" y="1"/>
                    </a:lnTo>
                    <a:lnTo>
                      <a:pt x="2097" y="3"/>
                    </a:lnTo>
                    <a:lnTo>
                      <a:pt x="2048" y="3"/>
                    </a:lnTo>
                    <a:lnTo>
                      <a:pt x="2048" y="5"/>
                    </a:lnTo>
                    <a:lnTo>
                      <a:pt x="2018" y="5"/>
                    </a:lnTo>
                    <a:lnTo>
                      <a:pt x="2018" y="6"/>
                    </a:lnTo>
                    <a:lnTo>
                      <a:pt x="1995" y="6"/>
                    </a:lnTo>
                    <a:lnTo>
                      <a:pt x="1995" y="8"/>
                    </a:lnTo>
                    <a:lnTo>
                      <a:pt x="1973" y="8"/>
                    </a:lnTo>
                    <a:lnTo>
                      <a:pt x="1973" y="10"/>
                    </a:lnTo>
                    <a:lnTo>
                      <a:pt x="1953" y="10"/>
                    </a:lnTo>
                    <a:lnTo>
                      <a:pt x="1953" y="11"/>
                    </a:lnTo>
                    <a:lnTo>
                      <a:pt x="1932" y="11"/>
                    </a:lnTo>
                    <a:lnTo>
                      <a:pt x="1932" y="13"/>
                    </a:lnTo>
                    <a:lnTo>
                      <a:pt x="1917" y="13"/>
                    </a:lnTo>
                    <a:lnTo>
                      <a:pt x="1917" y="15"/>
                    </a:lnTo>
                    <a:lnTo>
                      <a:pt x="1902" y="15"/>
                    </a:lnTo>
                    <a:lnTo>
                      <a:pt x="1902" y="16"/>
                    </a:lnTo>
                    <a:lnTo>
                      <a:pt x="1887" y="16"/>
                    </a:lnTo>
                    <a:lnTo>
                      <a:pt x="1887" y="18"/>
                    </a:lnTo>
                    <a:lnTo>
                      <a:pt x="1875" y="18"/>
                    </a:lnTo>
                    <a:lnTo>
                      <a:pt x="1875" y="20"/>
                    </a:lnTo>
                    <a:lnTo>
                      <a:pt x="1862" y="20"/>
                    </a:lnTo>
                    <a:lnTo>
                      <a:pt x="1862" y="21"/>
                    </a:lnTo>
                    <a:lnTo>
                      <a:pt x="1850" y="21"/>
                    </a:lnTo>
                    <a:lnTo>
                      <a:pt x="1850" y="23"/>
                    </a:lnTo>
                    <a:lnTo>
                      <a:pt x="1837" y="23"/>
                    </a:lnTo>
                    <a:lnTo>
                      <a:pt x="1837" y="25"/>
                    </a:lnTo>
                    <a:lnTo>
                      <a:pt x="1825" y="25"/>
                    </a:lnTo>
                    <a:lnTo>
                      <a:pt x="1825" y="26"/>
                    </a:lnTo>
                    <a:lnTo>
                      <a:pt x="1813" y="26"/>
                    </a:lnTo>
                    <a:lnTo>
                      <a:pt x="1813" y="28"/>
                    </a:lnTo>
                    <a:lnTo>
                      <a:pt x="1803" y="28"/>
                    </a:lnTo>
                    <a:lnTo>
                      <a:pt x="1803" y="30"/>
                    </a:lnTo>
                    <a:lnTo>
                      <a:pt x="1793" y="30"/>
                    </a:lnTo>
                    <a:lnTo>
                      <a:pt x="1793" y="31"/>
                    </a:lnTo>
                    <a:lnTo>
                      <a:pt x="1783" y="31"/>
                    </a:lnTo>
                    <a:lnTo>
                      <a:pt x="1783" y="33"/>
                    </a:lnTo>
                    <a:lnTo>
                      <a:pt x="1773" y="33"/>
                    </a:lnTo>
                    <a:lnTo>
                      <a:pt x="1773" y="35"/>
                    </a:lnTo>
                    <a:lnTo>
                      <a:pt x="1765" y="35"/>
                    </a:lnTo>
                    <a:lnTo>
                      <a:pt x="1765" y="36"/>
                    </a:lnTo>
                    <a:lnTo>
                      <a:pt x="1755" y="36"/>
                    </a:lnTo>
                    <a:lnTo>
                      <a:pt x="1755" y="38"/>
                    </a:lnTo>
                    <a:lnTo>
                      <a:pt x="1747" y="38"/>
                    </a:lnTo>
                    <a:lnTo>
                      <a:pt x="1747" y="40"/>
                    </a:lnTo>
                    <a:lnTo>
                      <a:pt x="1738" y="40"/>
                    </a:lnTo>
                    <a:lnTo>
                      <a:pt x="1738" y="41"/>
                    </a:lnTo>
                    <a:lnTo>
                      <a:pt x="1728" y="41"/>
                    </a:lnTo>
                    <a:lnTo>
                      <a:pt x="1728" y="43"/>
                    </a:lnTo>
                    <a:lnTo>
                      <a:pt x="1720" y="43"/>
                    </a:lnTo>
                    <a:lnTo>
                      <a:pt x="1720" y="45"/>
                    </a:lnTo>
                    <a:lnTo>
                      <a:pt x="1712" y="45"/>
                    </a:lnTo>
                    <a:lnTo>
                      <a:pt x="1712" y="46"/>
                    </a:lnTo>
                    <a:lnTo>
                      <a:pt x="1703" y="46"/>
                    </a:lnTo>
                    <a:lnTo>
                      <a:pt x="1703" y="48"/>
                    </a:lnTo>
                    <a:lnTo>
                      <a:pt x="1695" y="48"/>
                    </a:lnTo>
                    <a:lnTo>
                      <a:pt x="1695" y="50"/>
                    </a:lnTo>
                    <a:lnTo>
                      <a:pt x="1688" y="50"/>
                    </a:lnTo>
                    <a:lnTo>
                      <a:pt x="1688" y="51"/>
                    </a:lnTo>
                    <a:lnTo>
                      <a:pt x="1680" y="51"/>
                    </a:lnTo>
                    <a:lnTo>
                      <a:pt x="1680" y="53"/>
                    </a:lnTo>
                    <a:lnTo>
                      <a:pt x="1672" y="53"/>
                    </a:lnTo>
                    <a:lnTo>
                      <a:pt x="1672" y="55"/>
                    </a:lnTo>
                    <a:lnTo>
                      <a:pt x="1665" y="55"/>
                    </a:lnTo>
                    <a:lnTo>
                      <a:pt x="1665" y="56"/>
                    </a:lnTo>
                    <a:lnTo>
                      <a:pt x="1658" y="56"/>
                    </a:lnTo>
                    <a:lnTo>
                      <a:pt x="1658" y="58"/>
                    </a:lnTo>
                    <a:lnTo>
                      <a:pt x="1652" y="58"/>
                    </a:lnTo>
                    <a:lnTo>
                      <a:pt x="1652" y="60"/>
                    </a:lnTo>
                    <a:lnTo>
                      <a:pt x="1645" y="60"/>
                    </a:lnTo>
                    <a:lnTo>
                      <a:pt x="1645" y="61"/>
                    </a:lnTo>
                    <a:lnTo>
                      <a:pt x="1638" y="61"/>
                    </a:lnTo>
                    <a:lnTo>
                      <a:pt x="1638" y="63"/>
                    </a:lnTo>
                    <a:lnTo>
                      <a:pt x="1632" y="63"/>
                    </a:lnTo>
                    <a:lnTo>
                      <a:pt x="1632" y="65"/>
                    </a:lnTo>
                    <a:lnTo>
                      <a:pt x="1623" y="65"/>
                    </a:lnTo>
                    <a:lnTo>
                      <a:pt x="1623" y="66"/>
                    </a:lnTo>
                    <a:lnTo>
                      <a:pt x="1617" y="66"/>
                    </a:lnTo>
                    <a:lnTo>
                      <a:pt x="1617" y="68"/>
                    </a:lnTo>
                    <a:lnTo>
                      <a:pt x="1610" y="68"/>
                    </a:lnTo>
                    <a:lnTo>
                      <a:pt x="1610" y="70"/>
                    </a:lnTo>
                    <a:lnTo>
                      <a:pt x="1603" y="70"/>
                    </a:lnTo>
                    <a:lnTo>
                      <a:pt x="1603" y="71"/>
                    </a:lnTo>
                    <a:lnTo>
                      <a:pt x="1597" y="71"/>
                    </a:lnTo>
                    <a:lnTo>
                      <a:pt x="1597" y="73"/>
                    </a:lnTo>
                    <a:lnTo>
                      <a:pt x="1590" y="73"/>
                    </a:lnTo>
                    <a:lnTo>
                      <a:pt x="1590" y="75"/>
                    </a:lnTo>
                    <a:lnTo>
                      <a:pt x="1585" y="75"/>
                    </a:lnTo>
                    <a:lnTo>
                      <a:pt x="1585" y="76"/>
                    </a:lnTo>
                    <a:lnTo>
                      <a:pt x="1578" y="76"/>
                    </a:lnTo>
                    <a:lnTo>
                      <a:pt x="1578" y="78"/>
                    </a:lnTo>
                    <a:lnTo>
                      <a:pt x="1572" y="78"/>
                    </a:lnTo>
                    <a:lnTo>
                      <a:pt x="1572" y="80"/>
                    </a:lnTo>
                    <a:lnTo>
                      <a:pt x="1567" y="80"/>
                    </a:lnTo>
                    <a:lnTo>
                      <a:pt x="1567" y="81"/>
                    </a:lnTo>
                    <a:lnTo>
                      <a:pt x="1560" y="81"/>
                    </a:lnTo>
                    <a:lnTo>
                      <a:pt x="1560" y="83"/>
                    </a:lnTo>
                    <a:lnTo>
                      <a:pt x="1555" y="83"/>
                    </a:lnTo>
                    <a:lnTo>
                      <a:pt x="1555" y="85"/>
                    </a:lnTo>
                    <a:lnTo>
                      <a:pt x="1550" y="85"/>
                    </a:lnTo>
                    <a:lnTo>
                      <a:pt x="1550" y="86"/>
                    </a:lnTo>
                    <a:lnTo>
                      <a:pt x="1543" y="86"/>
                    </a:lnTo>
                    <a:lnTo>
                      <a:pt x="1543" y="88"/>
                    </a:lnTo>
                    <a:lnTo>
                      <a:pt x="1538" y="88"/>
                    </a:lnTo>
                    <a:lnTo>
                      <a:pt x="1538" y="90"/>
                    </a:lnTo>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62" name="Freeform 362"/>
              <p:cNvSpPr>
                <a:spLocks noEditPoints="1"/>
              </p:cNvSpPr>
              <p:nvPr/>
            </p:nvSpPr>
            <p:spPr bwMode="auto">
              <a:xfrm>
                <a:off x="7683500" y="5235575"/>
                <a:ext cx="868363" cy="633413"/>
              </a:xfrm>
              <a:custGeom>
                <a:avLst/>
                <a:gdLst>
                  <a:gd name="T0" fmla="*/ 13 w 4223"/>
                  <a:gd name="T1" fmla="*/ 3077 h 3077"/>
                  <a:gd name="T2" fmla="*/ 0 w 4223"/>
                  <a:gd name="T3" fmla="*/ 2962 h 3077"/>
                  <a:gd name="T4" fmla="*/ 13 w 4223"/>
                  <a:gd name="T5" fmla="*/ 3077 h 3077"/>
                  <a:gd name="T6" fmla="*/ 4223 w 4223"/>
                  <a:gd name="T7" fmla="*/ 276 h 3077"/>
                  <a:gd name="T8" fmla="*/ 3170 w 4223"/>
                  <a:gd name="T9" fmla="*/ 0 h 3077"/>
                  <a:gd name="T10" fmla="*/ 3170 w 4223"/>
                  <a:gd name="T11" fmla="*/ 0 h 3077"/>
                  <a:gd name="T12" fmla="*/ 4223 w 4223"/>
                  <a:gd name="T13" fmla="*/ 276 h 3077"/>
                </a:gdLst>
                <a:ahLst/>
                <a:cxnLst>
                  <a:cxn ang="0">
                    <a:pos x="T0" y="T1"/>
                  </a:cxn>
                  <a:cxn ang="0">
                    <a:pos x="T2" y="T3"/>
                  </a:cxn>
                  <a:cxn ang="0">
                    <a:pos x="T4" y="T5"/>
                  </a:cxn>
                  <a:cxn ang="0">
                    <a:pos x="T6" y="T7"/>
                  </a:cxn>
                  <a:cxn ang="0">
                    <a:pos x="T8" y="T9"/>
                  </a:cxn>
                  <a:cxn ang="0">
                    <a:pos x="T10" y="T11"/>
                  </a:cxn>
                  <a:cxn ang="0">
                    <a:pos x="T12" y="T13"/>
                  </a:cxn>
                </a:cxnLst>
                <a:rect l="0" t="0" r="r" b="b"/>
                <a:pathLst>
                  <a:path w="4223" h="3077">
                    <a:moveTo>
                      <a:pt x="13" y="3077"/>
                    </a:moveTo>
                    <a:cubicBezTo>
                      <a:pt x="8" y="3039"/>
                      <a:pt x="3" y="3001"/>
                      <a:pt x="0" y="2962"/>
                    </a:cubicBezTo>
                    <a:cubicBezTo>
                      <a:pt x="3" y="3001"/>
                      <a:pt x="8" y="3039"/>
                      <a:pt x="13" y="3077"/>
                    </a:cubicBezTo>
                    <a:close/>
                    <a:moveTo>
                      <a:pt x="4223" y="276"/>
                    </a:moveTo>
                    <a:cubicBezTo>
                      <a:pt x="3913" y="100"/>
                      <a:pt x="3553" y="0"/>
                      <a:pt x="3170" y="0"/>
                    </a:cubicBezTo>
                    <a:lnTo>
                      <a:pt x="3170" y="0"/>
                    </a:lnTo>
                    <a:cubicBezTo>
                      <a:pt x="3553" y="0"/>
                      <a:pt x="3913" y="100"/>
                      <a:pt x="4223" y="276"/>
                    </a:cubicBez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63" name="Freeform 363"/>
              <p:cNvSpPr/>
              <p:nvPr/>
            </p:nvSpPr>
            <p:spPr bwMode="auto">
              <a:xfrm>
                <a:off x="7656513" y="5235575"/>
                <a:ext cx="895350" cy="639763"/>
              </a:xfrm>
              <a:custGeom>
                <a:avLst/>
                <a:gdLst>
                  <a:gd name="T0" fmla="*/ 149 w 4353"/>
                  <a:gd name="T1" fmla="*/ 3113 h 3113"/>
                  <a:gd name="T2" fmla="*/ 143 w 4353"/>
                  <a:gd name="T3" fmla="*/ 3077 h 3113"/>
                  <a:gd name="T4" fmla="*/ 130 w 4353"/>
                  <a:gd name="T5" fmla="*/ 2962 h 3113"/>
                  <a:gd name="T6" fmla="*/ 126 w 4353"/>
                  <a:gd name="T7" fmla="*/ 2913 h 3113"/>
                  <a:gd name="T8" fmla="*/ 84 w 4353"/>
                  <a:gd name="T9" fmla="*/ 2286 h 3113"/>
                  <a:gd name="T10" fmla="*/ 2221 w 4353"/>
                  <a:gd name="T11" fmla="*/ 0 h 3113"/>
                  <a:gd name="T12" fmla="*/ 3300 w 4353"/>
                  <a:gd name="T13" fmla="*/ 0 h 3113"/>
                  <a:gd name="T14" fmla="*/ 4353 w 4353"/>
                  <a:gd name="T15" fmla="*/ 276 h 3113"/>
                  <a:gd name="T16" fmla="*/ 4353 w 4353"/>
                  <a:gd name="T17" fmla="*/ 276 h 3113"/>
                  <a:gd name="T18" fmla="*/ 149 w 4353"/>
                  <a:gd name="T19" fmla="*/ 3113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53" h="3113">
                    <a:moveTo>
                      <a:pt x="149" y="3113"/>
                    </a:moveTo>
                    <a:cubicBezTo>
                      <a:pt x="147" y="3101"/>
                      <a:pt x="145" y="3089"/>
                      <a:pt x="143" y="3077"/>
                    </a:cubicBezTo>
                    <a:cubicBezTo>
                      <a:pt x="138" y="3039"/>
                      <a:pt x="133" y="3001"/>
                      <a:pt x="130" y="2962"/>
                    </a:cubicBezTo>
                    <a:cubicBezTo>
                      <a:pt x="128" y="2945"/>
                      <a:pt x="127" y="2929"/>
                      <a:pt x="126" y="2913"/>
                    </a:cubicBezTo>
                    <a:lnTo>
                      <a:pt x="84" y="2286"/>
                    </a:lnTo>
                    <a:cubicBezTo>
                      <a:pt x="0" y="1049"/>
                      <a:pt x="981" y="0"/>
                      <a:pt x="2221" y="0"/>
                    </a:cubicBezTo>
                    <a:lnTo>
                      <a:pt x="3300" y="0"/>
                    </a:lnTo>
                    <a:cubicBezTo>
                      <a:pt x="3683" y="0"/>
                      <a:pt x="4043" y="100"/>
                      <a:pt x="4353" y="276"/>
                    </a:cubicBezTo>
                    <a:lnTo>
                      <a:pt x="4353" y="276"/>
                    </a:lnTo>
                    <a:cubicBezTo>
                      <a:pt x="3575" y="1439"/>
                      <a:pt x="2119" y="3102"/>
                      <a:pt x="149" y="3113"/>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64" name="Freeform 364"/>
              <p:cNvSpPr>
                <a:spLocks noEditPoints="1"/>
              </p:cNvSpPr>
              <p:nvPr/>
            </p:nvSpPr>
            <p:spPr bwMode="auto">
              <a:xfrm>
                <a:off x="7975600" y="5678488"/>
                <a:ext cx="800100" cy="566738"/>
              </a:xfrm>
              <a:custGeom>
                <a:avLst/>
                <a:gdLst>
                  <a:gd name="T0" fmla="*/ 1716 w 3892"/>
                  <a:gd name="T1" fmla="*/ 2756 h 2756"/>
                  <a:gd name="T2" fmla="*/ 714 w 3892"/>
                  <a:gd name="T3" fmla="*/ 2756 h 2756"/>
                  <a:gd name="T4" fmla="*/ 0 w 3892"/>
                  <a:gd name="T5" fmla="*/ 2634 h 2756"/>
                  <a:gd name="T6" fmla="*/ 714 w 3892"/>
                  <a:gd name="T7" fmla="*/ 2756 h 2756"/>
                  <a:gd name="T8" fmla="*/ 1716 w 3892"/>
                  <a:gd name="T9" fmla="*/ 2756 h 2756"/>
                  <a:gd name="T10" fmla="*/ 2772 w 3892"/>
                  <a:gd name="T11" fmla="*/ 2478 h 2756"/>
                  <a:gd name="T12" fmla="*/ 1716 w 3892"/>
                  <a:gd name="T13" fmla="*/ 2756 h 2756"/>
                  <a:gd name="T14" fmla="*/ 3854 w 3892"/>
                  <a:gd name="T15" fmla="*/ 733 h 2756"/>
                  <a:gd name="T16" fmla="*/ 3854 w 3892"/>
                  <a:gd name="T17" fmla="*/ 733 h 2756"/>
                  <a:gd name="T18" fmla="*/ 3889 w 3892"/>
                  <a:gd name="T19" fmla="*/ 106 h 2756"/>
                  <a:gd name="T20" fmla="*/ 3892 w 3892"/>
                  <a:gd name="T21" fmla="*/ 0 h 2756"/>
                  <a:gd name="T22" fmla="*/ 3892 w 3892"/>
                  <a:gd name="T23" fmla="*/ 0 h 2756"/>
                  <a:gd name="T24" fmla="*/ 3889 w 3892"/>
                  <a:gd name="T25" fmla="*/ 106 h 2756"/>
                  <a:gd name="T26" fmla="*/ 3854 w 3892"/>
                  <a:gd name="T27" fmla="*/ 733 h 2756"/>
                  <a:gd name="T28" fmla="*/ 3854 w 3892"/>
                  <a:gd name="T29" fmla="*/ 733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2" h="2756">
                    <a:moveTo>
                      <a:pt x="1716" y="2756"/>
                    </a:moveTo>
                    <a:lnTo>
                      <a:pt x="714" y="2756"/>
                    </a:lnTo>
                    <a:cubicBezTo>
                      <a:pt x="464" y="2756"/>
                      <a:pt x="224" y="2713"/>
                      <a:pt x="0" y="2634"/>
                    </a:cubicBezTo>
                    <a:cubicBezTo>
                      <a:pt x="224" y="2713"/>
                      <a:pt x="464" y="2756"/>
                      <a:pt x="714" y="2756"/>
                    </a:cubicBezTo>
                    <a:lnTo>
                      <a:pt x="1716" y="2756"/>
                    </a:lnTo>
                    <a:cubicBezTo>
                      <a:pt x="2099" y="2756"/>
                      <a:pt x="2460" y="2656"/>
                      <a:pt x="2772" y="2478"/>
                    </a:cubicBezTo>
                    <a:cubicBezTo>
                      <a:pt x="2460" y="2656"/>
                      <a:pt x="2099" y="2756"/>
                      <a:pt x="1716" y="2756"/>
                    </a:cubicBezTo>
                    <a:close/>
                    <a:moveTo>
                      <a:pt x="3854" y="733"/>
                    </a:moveTo>
                    <a:lnTo>
                      <a:pt x="3854" y="733"/>
                    </a:lnTo>
                    <a:lnTo>
                      <a:pt x="3889" y="106"/>
                    </a:lnTo>
                    <a:cubicBezTo>
                      <a:pt x="3891" y="70"/>
                      <a:pt x="3892" y="35"/>
                      <a:pt x="3892" y="0"/>
                    </a:cubicBezTo>
                    <a:lnTo>
                      <a:pt x="3892" y="0"/>
                    </a:lnTo>
                    <a:cubicBezTo>
                      <a:pt x="3892" y="35"/>
                      <a:pt x="3891" y="70"/>
                      <a:pt x="3889" y="106"/>
                    </a:cubicBezTo>
                    <a:lnTo>
                      <a:pt x="3854" y="733"/>
                    </a:lnTo>
                    <a:lnTo>
                      <a:pt x="3854" y="733"/>
                    </a:ln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65" name="Freeform 365"/>
              <p:cNvSpPr/>
              <p:nvPr/>
            </p:nvSpPr>
            <p:spPr bwMode="auto">
              <a:xfrm>
                <a:off x="8772525" y="5632450"/>
                <a:ext cx="3175" cy="46038"/>
              </a:xfrm>
              <a:custGeom>
                <a:avLst/>
                <a:gdLst>
                  <a:gd name="T0" fmla="*/ 10 w 11"/>
                  <a:gd name="T1" fmla="*/ 223 h 223"/>
                  <a:gd name="T2" fmla="*/ 10 w 11"/>
                  <a:gd name="T3" fmla="*/ 223 h 223"/>
                  <a:gd name="T4" fmla="*/ 0 w 11"/>
                  <a:gd name="T5" fmla="*/ 0 h 223"/>
                  <a:gd name="T6" fmla="*/ 0 w 11"/>
                  <a:gd name="T7" fmla="*/ 0 h 223"/>
                  <a:gd name="T8" fmla="*/ 10 w 11"/>
                  <a:gd name="T9" fmla="*/ 223 h 223"/>
                </a:gdLst>
                <a:ahLst/>
                <a:cxnLst>
                  <a:cxn ang="0">
                    <a:pos x="T0" y="T1"/>
                  </a:cxn>
                  <a:cxn ang="0">
                    <a:pos x="T2" y="T3"/>
                  </a:cxn>
                  <a:cxn ang="0">
                    <a:pos x="T4" y="T5"/>
                  </a:cxn>
                  <a:cxn ang="0">
                    <a:pos x="T6" y="T7"/>
                  </a:cxn>
                  <a:cxn ang="0">
                    <a:pos x="T8" y="T9"/>
                  </a:cxn>
                </a:cxnLst>
                <a:rect l="0" t="0" r="r" b="b"/>
                <a:pathLst>
                  <a:path w="11" h="223">
                    <a:moveTo>
                      <a:pt x="10" y="223"/>
                    </a:moveTo>
                    <a:lnTo>
                      <a:pt x="10" y="223"/>
                    </a:lnTo>
                    <a:cubicBezTo>
                      <a:pt x="11" y="148"/>
                      <a:pt x="8" y="73"/>
                      <a:pt x="0" y="0"/>
                    </a:cubicBezTo>
                    <a:lnTo>
                      <a:pt x="0" y="0"/>
                    </a:lnTo>
                    <a:cubicBezTo>
                      <a:pt x="8" y="73"/>
                      <a:pt x="11" y="148"/>
                      <a:pt x="10" y="223"/>
                    </a:cubicBez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66" name="Freeform 366"/>
              <p:cNvSpPr/>
              <p:nvPr/>
            </p:nvSpPr>
            <p:spPr bwMode="auto">
              <a:xfrm>
                <a:off x="7959725" y="5632450"/>
                <a:ext cx="815975" cy="612775"/>
              </a:xfrm>
              <a:custGeom>
                <a:avLst/>
                <a:gdLst>
                  <a:gd name="T0" fmla="*/ 1794 w 3971"/>
                  <a:gd name="T1" fmla="*/ 2979 h 2979"/>
                  <a:gd name="T2" fmla="*/ 792 w 3971"/>
                  <a:gd name="T3" fmla="*/ 2979 h 2979"/>
                  <a:gd name="T4" fmla="*/ 79 w 3971"/>
                  <a:gd name="T5" fmla="*/ 2857 h 2979"/>
                  <a:gd name="T6" fmla="*/ 0 w 3971"/>
                  <a:gd name="T7" fmla="*/ 2828 h 2979"/>
                  <a:gd name="T8" fmla="*/ 0 w 3971"/>
                  <a:gd name="T9" fmla="*/ 2828 h 2979"/>
                  <a:gd name="T10" fmla="*/ 3960 w 3971"/>
                  <a:gd name="T11" fmla="*/ 0 h 2979"/>
                  <a:gd name="T12" fmla="*/ 3960 w 3971"/>
                  <a:gd name="T13" fmla="*/ 0 h 2979"/>
                  <a:gd name="T14" fmla="*/ 3970 w 3971"/>
                  <a:gd name="T15" fmla="*/ 223 h 2979"/>
                  <a:gd name="T16" fmla="*/ 3967 w 3971"/>
                  <a:gd name="T17" fmla="*/ 329 h 2979"/>
                  <a:gd name="T18" fmla="*/ 3933 w 3971"/>
                  <a:gd name="T19" fmla="*/ 956 h 2979"/>
                  <a:gd name="T20" fmla="*/ 3933 w 3971"/>
                  <a:gd name="T21" fmla="*/ 956 h 2979"/>
                  <a:gd name="T22" fmla="*/ 2850 w 3971"/>
                  <a:gd name="T23" fmla="*/ 2701 h 2979"/>
                  <a:gd name="T24" fmla="*/ 1794 w 3971"/>
                  <a:gd name="T25"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71" h="2979">
                    <a:moveTo>
                      <a:pt x="1794" y="2979"/>
                    </a:moveTo>
                    <a:lnTo>
                      <a:pt x="792" y="2979"/>
                    </a:lnTo>
                    <a:cubicBezTo>
                      <a:pt x="542" y="2979"/>
                      <a:pt x="302" y="2936"/>
                      <a:pt x="79" y="2857"/>
                    </a:cubicBezTo>
                    <a:cubicBezTo>
                      <a:pt x="52" y="2848"/>
                      <a:pt x="26" y="2838"/>
                      <a:pt x="0" y="2828"/>
                    </a:cubicBezTo>
                    <a:lnTo>
                      <a:pt x="0" y="2828"/>
                    </a:lnTo>
                    <a:cubicBezTo>
                      <a:pt x="700" y="1900"/>
                      <a:pt x="2210" y="192"/>
                      <a:pt x="3960" y="0"/>
                    </a:cubicBezTo>
                    <a:lnTo>
                      <a:pt x="3960" y="0"/>
                    </a:lnTo>
                    <a:cubicBezTo>
                      <a:pt x="3968" y="73"/>
                      <a:pt x="3971" y="148"/>
                      <a:pt x="3970" y="223"/>
                    </a:cubicBezTo>
                    <a:cubicBezTo>
                      <a:pt x="3970" y="258"/>
                      <a:pt x="3969" y="293"/>
                      <a:pt x="3967" y="329"/>
                    </a:cubicBezTo>
                    <a:lnTo>
                      <a:pt x="3933" y="956"/>
                    </a:lnTo>
                    <a:lnTo>
                      <a:pt x="3933" y="956"/>
                    </a:lnTo>
                    <a:cubicBezTo>
                      <a:pt x="3891" y="1708"/>
                      <a:pt x="3464" y="2353"/>
                      <a:pt x="2850" y="2701"/>
                    </a:cubicBezTo>
                    <a:cubicBezTo>
                      <a:pt x="2538" y="2879"/>
                      <a:pt x="2177" y="2979"/>
                      <a:pt x="1794" y="2979"/>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67" name="Freeform 367"/>
              <p:cNvSpPr/>
              <p:nvPr/>
            </p:nvSpPr>
            <p:spPr bwMode="auto">
              <a:xfrm>
                <a:off x="7794625" y="5362575"/>
                <a:ext cx="865188" cy="777875"/>
              </a:xfrm>
              <a:custGeom>
                <a:avLst/>
                <a:gdLst>
                  <a:gd name="T0" fmla="*/ 4151 w 4204"/>
                  <a:gd name="T1" fmla="*/ 1742 h 3785"/>
                  <a:gd name="T2" fmla="*/ 4125 w 4204"/>
                  <a:gd name="T3" fmla="*/ 2225 h 3785"/>
                  <a:gd name="T4" fmla="*/ 3786 w 4204"/>
                  <a:gd name="T5" fmla="*/ 3139 h 3785"/>
                  <a:gd name="T6" fmla="*/ 2476 w 4204"/>
                  <a:gd name="T7" fmla="*/ 3785 h 3785"/>
                  <a:gd name="T8" fmla="*/ 1704 w 4204"/>
                  <a:gd name="T9" fmla="*/ 3785 h 3785"/>
                  <a:gd name="T10" fmla="*/ 57 w 4204"/>
                  <a:gd name="T11" fmla="*/ 2245 h 3785"/>
                  <a:gd name="T12" fmla="*/ 24 w 4204"/>
                  <a:gd name="T13" fmla="*/ 1762 h 3785"/>
                  <a:gd name="T14" fmla="*/ 267 w 4204"/>
                  <a:gd name="T15" fmla="*/ 782 h 3785"/>
                  <a:gd name="T16" fmla="*/ 1671 w 4204"/>
                  <a:gd name="T17" fmla="*/ 0 h 3785"/>
                  <a:gd name="T18" fmla="*/ 2503 w 4204"/>
                  <a:gd name="T19" fmla="*/ 0 h 3785"/>
                  <a:gd name="T20" fmla="*/ 4151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1" y="1742"/>
                    </a:moveTo>
                    <a:lnTo>
                      <a:pt x="4125" y="2225"/>
                    </a:lnTo>
                    <a:cubicBezTo>
                      <a:pt x="4106" y="2569"/>
                      <a:pt x="3982" y="2883"/>
                      <a:pt x="3786" y="3139"/>
                    </a:cubicBezTo>
                    <a:cubicBezTo>
                      <a:pt x="3483" y="3533"/>
                      <a:pt x="3008" y="3785"/>
                      <a:pt x="2476" y="3785"/>
                    </a:cubicBezTo>
                    <a:lnTo>
                      <a:pt x="1704" y="3785"/>
                    </a:lnTo>
                    <a:cubicBezTo>
                      <a:pt x="835" y="3785"/>
                      <a:pt x="115" y="3111"/>
                      <a:pt x="57" y="2245"/>
                    </a:cubicBezTo>
                    <a:lnTo>
                      <a:pt x="24" y="1762"/>
                    </a:lnTo>
                    <a:cubicBezTo>
                      <a:pt x="0" y="1403"/>
                      <a:pt x="92" y="1065"/>
                      <a:pt x="267" y="782"/>
                    </a:cubicBezTo>
                    <a:cubicBezTo>
                      <a:pt x="557" y="314"/>
                      <a:pt x="1075" y="0"/>
                      <a:pt x="1671" y="0"/>
                    </a:cubicBezTo>
                    <a:lnTo>
                      <a:pt x="2503" y="0"/>
                    </a:lnTo>
                    <a:cubicBezTo>
                      <a:pt x="3450" y="0"/>
                      <a:pt x="4204" y="795"/>
                      <a:pt x="4151" y="1742"/>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68" name="Freeform 368"/>
              <p:cNvSpPr/>
              <p:nvPr/>
            </p:nvSpPr>
            <p:spPr bwMode="auto">
              <a:xfrm>
                <a:off x="7794625" y="5391150"/>
                <a:ext cx="839788" cy="749300"/>
              </a:xfrm>
              <a:custGeom>
                <a:avLst/>
                <a:gdLst>
                  <a:gd name="T0" fmla="*/ 4056 w 4084"/>
                  <a:gd name="T1" fmla="*/ 1742 h 3647"/>
                  <a:gd name="T2" fmla="*/ 4030 w 4084"/>
                  <a:gd name="T3" fmla="*/ 2225 h 3647"/>
                  <a:gd name="T4" fmla="*/ 3786 w 4084"/>
                  <a:gd name="T5" fmla="*/ 3002 h 3647"/>
                  <a:gd name="T6" fmla="*/ 3556 w 4084"/>
                  <a:gd name="T7" fmla="*/ 3245 h 3647"/>
                  <a:gd name="T8" fmla="*/ 3298 w 4084"/>
                  <a:gd name="T9" fmla="*/ 3429 h 3647"/>
                  <a:gd name="T10" fmla="*/ 2476 w 4084"/>
                  <a:gd name="T11" fmla="*/ 3647 h 3647"/>
                  <a:gd name="T12" fmla="*/ 1704 w 4084"/>
                  <a:gd name="T13" fmla="*/ 3647 h 3647"/>
                  <a:gd name="T14" fmla="*/ 946 w 4084"/>
                  <a:gd name="T15" fmla="*/ 3463 h 3647"/>
                  <a:gd name="T16" fmla="*/ 751 w 4084"/>
                  <a:gd name="T17" fmla="*/ 3344 h 3647"/>
                  <a:gd name="T18" fmla="*/ 57 w 4084"/>
                  <a:gd name="T19" fmla="*/ 2108 h 3647"/>
                  <a:gd name="T20" fmla="*/ 24 w 4084"/>
                  <a:gd name="T21" fmla="*/ 1624 h 3647"/>
                  <a:gd name="T22" fmla="*/ 267 w 4084"/>
                  <a:gd name="T23" fmla="*/ 645 h 3647"/>
                  <a:gd name="T24" fmla="*/ 764 w 4084"/>
                  <a:gd name="T25" fmla="*/ 213 h 3647"/>
                  <a:gd name="T26" fmla="*/ 1029 w 4084"/>
                  <a:gd name="T27" fmla="*/ 93 h 3647"/>
                  <a:gd name="T28" fmla="*/ 1576 w 4084"/>
                  <a:gd name="T29" fmla="*/ 0 h 3647"/>
                  <a:gd name="T30" fmla="*/ 2408 w 4084"/>
                  <a:gd name="T31" fmla="*/ 0 h 3647"/>
                  <a:gd name="T32" fmla="*/ 3384 w 4084"/>
                  <a:gd name="T33" fmla="*/ 319 h 3647"/>
                  <a:gd name="T34" fmla="*/ 3549 w 4084"/>
                  <a:gd name="T35" fmla="*/ 458 h 3647"/>
                  <a:gd name="T36" fmla="*/ 4056 w 4084"/>
                  <a:gd name="T37" fmla="*/ 1742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7">
                    <a:moveTo>
                      <a:pt x="4056" y="1742"/>
                    </a:moveTo>
                    <a:lnTo>
                      <a:pt x="4030" y="2225"/>
                    </a:lnTo>
                    <a:cubicBezTo>
                      <a:pt x="4014" y="2510"/>
                      <a:pt x="3927" y="2774"/>
                      <a:pt x="3786" y="3002"/>
                    </a:cubicBezTo>
                    <a:cubicBezTo>
                      <a:pt x="3718" y="3091"/>
                      <a:pt x="3640" y="3172"/>
                      <a:pt x="3556" y="3245"/>
                    </a:cubicBezTo>
                    <a:cubicBezTo>
                      <a:pt x="3476" y="3314"/>
                      <a:pt x="3390" y="3376"/>
                      <a:pt x="3298" y="3429"/>
                    </a:cubicBezTo>
                    <a:cubicBezTo>
                      <a:pt x="3056" y="3568"/>
                      <a:pt x="2775" y="3647"/>
                      <a:pt x="2476" y="3647"/>
                    </a:cubicBezTo>
                    <a:lnTo>
                      <a:pt x="1704" y="3647"/>
                    </a:lnTo>
                    <a:cubicBezTo>
                      <a:pt x="1431" y="3647"/>
                      <a:pt x="1173" y="3581"/>
                      <a:pt x="946" y="3463"/>
                    </a:cubicBezTo>
                    <a:cubicBezTo>
                      <a:pt x="878" y="3428"/>
                      <a:pt x="813" y="3388"/>
                      <a:pt x="751" y="3344"/>
                    </a:cubicBezTo>
                    <a:cubicBezTo>
                      <a:pt x="358" y="3067"/>
                      <a:pt x="92" y="2621"/>
                      <a:pt x="57" y="2108"/>
                    </a:cubicBezTo>
                    <a:lnTo>
                      <a:pt x="24" y="1624"/>
                    </a:lnTo>
                    <a:cubicBezTo>
                      <a:pt x="0" y="1266"/>
                      <a:pt x="92" y="927"/>
                      <a:pt x="267" y="645"/>
                    </a:cubicBezTo>
                    <a:cubicBezTo>
                      <a:pt x="402" y="470"/>
                      <a:pt x="570" y="323"/>
                      <a:pt x="764" y="213"/>
                    </a:cubicBezTo>
                    <a:cubicBezTo>
                      <a:pt x="848" y="166"/>
                      <a:pt x="936" y="125"/>
                      <a:pt x="1029" y="93"/>
                    </a:cubicBezTo>
                    <a:cubicBezTo>
                      <a:pt x="1200" y="33"/>
                      <a:pt x="1384" y="0"/>
                      <a:pt x="1576" y="0"/>
                    </a:cubicBezTo>
                    <a:lnTo>
                      <a:pt x="2408" y="0"/>
                    </a:lnTo>
                    <a:cubicBezTo>
                      <a:pt x="2774" y="0"/>
                      <a:pt x="3111" y="119"/>
                      <a:pt x="3384" y="319"/>
                    </a:cubicBezTo>
                    <a:cubicBezTo>
                      <a:pt x="3442" y="362"/>
                      <a:pt x="3497" y="408"/>
                      <a:pt x="3549" y="458"/>
                    </a:cubicBezTo>
                    <a:cubicBezTo>
                      <a:pt x="3884" y="779"/>
                      <a:pt x="4084" y="1239"/>
                      <a:pt x="4056"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69" name="Freeform 369"/>
              <p:cNvSpPr/>
              <p:nvPr/>
            </p:nvSpPr>
            <p:spPr bwMode="auto">
              <a:xfrm>
                <a:off x="7926388" y="5410200"/>
                <a:ext cx="79375" cy="692150"/>
              </a:xfrm>
              <a:custGeom>
                <a:avLst/>
                <a:gdLst>
                  <a:gd name="T0" fmla="*/ 141 w 392"/>
                  <a:gd name="T1" fmla="*/ 1229 h 3370"/>
                  <a:gd name="T2" fmla="*/ 195 w 392"/>
                  <a:gd name="T3" fmla="*/ 1874 h 3370"/>
                  <a:gd name="T4" fmla="*/ 307 w 392"/>
                  <a:gd name="T5" fmla="*/ 3164 h 3370"/>
                  <a:gd name="T6" fmla="*/ 309 w 392"/>
                  <a:gd name="T7" fmla="*/ 3370 h 3370"/>
                  <a:gd name="T8" fmla="*/ 115 w 392"/>
                  <a:gd name="T9" fmla="*/ 3252 h 3370"/>
                  <a:gd name="T10" fmla="*/ 146 w 392"/>
                  <a:gd name="T11" fmla="*/ 2923 h 3370"/>
                  <a:gd name="T12" fmla="*/ 116 w 392"/>
                  <a:gd name="T13" fmla="*/ 897 h 3370"/>
                  <a:gd name="T14" fmla="*/ 128 w 392"/>
                  <a:gd name="T15" fmla="*/ 120 h 3370"/>
                  <a:gd name="T16" fmla="*/ 392 w 392"/>
                  <a:gd name="T17" fmla="*/ 0 h 3370"/>
                  <a:gd name="T18" fmla="*/ 311 w 392"/>
                  <a:gd name="T19" fmla="*/ 334 h 3370"/>
                  <a:gd name="T20" fmla="*/ 141 w 392"/>
                  <a:gd name="T21" fmla="*/ 1229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370">
                    <a:moveTo>
                      <a:pt x="141" y="1229"/>
                    </a:moveTo>
                    <a:cubicBezTo>
                      <a:pt x="139" y="1426"/>
                      <a:pt x="118" y="1495"/>
                      <a:pt x="195" y="1874"/>
                    </a:cubicBezTo>
                    <a:cubicBezTo>
                      <a:pt x="273" y="2252"/>
                      <a:pt x="298" y="2493"/>
                      <a:pt x="307" y="3164"/>
                    </a:cubicBezTo>
                    <a:cubicBezTo>
                      <a:pt x="308" y="3244"/>
                      <a:pt x="309" y="3312"/>
                      <a:pt x="309" y="3370"/>
                    </a:cubicBezTo>
                    <a:cubicBezTo>
                      <a:pt x="242" y="3335"/>
                      <a:pt x="177" y="3296"/>
                      <a:pt x="115" y="3252"/>
                    </a:cubicBezTo>
                    <a:cubicBezTo>
                      <a:pt x="124" y="3156"/>
                      <a:pt x="135" y="3046"/>
                      <a:pt x="146" y="2923"/>
                    </a:cubicBezTo>
                    <a:cubicBezTo>
                      <a:pt x="192" y="2400"/>
                      <a:pt x="0" y="1768"/>
                      <a:pt x="116" y="897"/>
                    </a:cubicBezTo>
                    <a:cubicBezTo>
                      <a:pt x="156" y="599"/>
                      <a:pt x="151" y="336"/>
                      <a:pt x="128" y="120"/>
                    </a:cubicBezTo>
                    <a:cubicBezTo>
                      <a:pt x="212" y="73"/>
                      <a:pt x="300" y="32"/>
                      <a:pt x="392" y="0"/>
                    </a:cubicBezTo>
                    <a:cubicBezTo>
                      <a:pt x="382" y="119"/>
                      <a:pt x="358" y="238"/>
                      <a:pt x="311" y="334"/>
                    </a:cubicBezTo>
                    <a:cubicBezTo>
                      <a:pt x="160" y="644"/>
                      <a:pt x="144" y="1031"/>
                      <a:pt x="141" y="1229"/>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70" name="Freeform 370"/>
              <p:cNvSpPr/>
              <p:nvPr/>
            </p:nvSpPr>
            <p:spPr bwMode="auto">
              <a:xfrm>
                <a:off x="8178800" y="5391150"/>
                <a:ext cx="84138" cy="749300"/>
              </a:xfrm>
              <a:custGeom>
                <a:avLst/>
                <a:gdLst>
                  <a:gd name="T0" fmla="*/ 367 w 407"/>
                  <a:gd name="T1" fmla="*/ 3648 h 3648"/>
                  <a:gd name="T2" fmla="*/ 12 w 407"/>
                  <a:gd name="T3" fmla="*/ 3648 h 3648"/>
                  <a:gd name="T4" fmla="*/ 96 w 407"/>
                  <a:gd name="T5" fmla="*/ 2975 h 3648"/>
                  <a:gd name="T6" fmla="*/ 266 w 407"/>
                  <a:gd name="T7" fmla="*/ 2081 h 3648"/>
                  <a:gd name="T8" fmla="*/ 212 w 407"/>
                  <a:gd name="T9" fmla="*/ 1435 h 3648"/>
                  <a:gd name="T10" fmla="*/ 100 w 407"/>
                  <a:gd name="T11" fmla="*/ 145 h 3648"/>
                  <a:gd name="T12" fmla="*/ 98 w 407"/>
                  <a:gd name="T13" fmla="*/ 0 h 3648"/>
                  <a:gd name="T14" fmla="*/ 298 w 407"/>
                  <a:gd name="T15" fmla="*/ 0 h 3648"/>
                  <a:gd name="T16" fmla="*/ 261 w 407"/>
                  <a:gd name="T17" fmla="*/ 386 h 3648"/>
                  <a:gd name="T18" fmla="*/ 291 w 407"/>
                  <a:gd name="T19" fmla="*/ 2412 h 3648"/>
                  <a:gd name="T20" fmla="*/ 367 w 407"/>
                  <a:gd name="T21" fmla="*/ 3648 h 3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3648">
                    <a:moveTo>
                      <a:pt x="367" y="3648"/>
                    </a:moveTo>
                    <a:lnTo>
                      <a:pt x="12" y="3648"/>
                    </a:lnTo>
                    <a:cubicBezTo>
                      <a:pt x="0" y="3457"/>
                      <a:pt x="2" y="3168"/>
                      <a:pt x="96" y="2975"/>
                    </a:cubicBezTo>
                    <a:cubicBezTo>
                      <a:pt x="247" y="2666"/>
                      <a:pt x="263" y="2278"/>
                      <a:pt x="266" y="2081"/>
                    </a:cubicBezTo>
                    <a:cubicBezTo>
                      <a:pt x="268" y="1883"/>
                      <a:pt x="289" y="1814"/>
                      <a:pt x="212" y="1435"/>
                    </a:cubicBezTo>
                    <a:cubicBezTo>
                      <a:pt x="134" y="1057"/>
                      <a:pt x="108" y="816"/>
                      <a:pt x="100" y="145"/>
                    </a:cubicBezTo>
                    <a:cubicBezTo>
                      <a:pt x="99" y="92"/>
                      <a:pt x="99" y="44"/>
                      <a:pt x="98" y="0"/>
                    </a:cubicBezTo>
                    <a:lnTo>
                      <a:pt x="298" y="0"/>
                    </a:lnTo>
                    <a:cubicBezTo>
                      <a:pt x="287" y="109"/>
                      <a:pt x="274" y="238"/>
                      <a:pt x="261" y="386"/>
                    </a:cubicBezTo>
                    <a:cubicBezTo>
                      <a:pt x="215" y="909"/>
                      <a:pt x="407" y="1541"/>
                      <a:pt x="291" y="2412"/>
                    </a:cubicBezTo>
                    <a:cubicBezTo>
                      <a:pt x="216" y="2977"/>
                      <a:pt x="299" y="3412"/>
                      <a:pt x="367" y="364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71" name="Freeform 371"/>
              <p:cNvSpPr/>
              <p:nvPr/>
            </p:nvSpPr>
            <p:spPr bwMode="auto">
              <a:xfrm>
                <a:off x="8472488" y="5456238"/>
                <a:ext cx="80963" cy="639763"/>
              </a:xfrm>
              <a:custGeom>
                <a:avLst/>
                <a:gdLst>
                  <a:gd name="T0" fmla="*/ 276 w 392"/>
                  <a:gd name="T1" fmla="*/ 2216 h 3110"/>
                  <a:gd name="T2" fmla="*/ 258 w 392"/>
                  <a:gd name="T3" fmla="*/ 2927 h 3110"/>
                  <a:gd name="T4" fmla="*/ 0 w 392"/>
                  <a:gd name="T5" fmla="*/ 3110 h 3110"/>
                  <a:gd name="T6" fmla="*/ 81 w 392"/>
                  <a:gd name="T7" fmla="*/ 2779 h 3110"/>
                  <a:gd name="T8" fmla="*/ 251 w 392"/>
                  <a:gd name="T9" fmla="*/ 1884 h 3110"/>
                  <a:gd name="T10" fmla="*/ 197 w 392"/>
                  <a:gd name="T11" fmla="*/ 1239 h 3110"/>
                  <a:gd name="T12" fmla="*/ 86 w 392"/>
                  <a:gd name="T13" fmla="*/ 0 h 3110"/>
                  <a:gd name="T14" fmla="*/ 251 w 392"/>
                  <a:gd name="T15" fmla="*/ 139 h 3110"/>
                  <a:gd name="T16" fmla="*/ 247 w 392"/>
                  <a:gd name="T17" fmla="*/ 190 h 3110"/>
                  <a:gd name="T18" fmla="*/ 276 w 392"/>
                  <a:gd name="T19" fmla="*/ 2216 h 3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3110">
                    <a:moveTo>
                      <a:pt x="276" y="2216"/>
                    </a:moveTo>
                    <a:cubicBezTo>
                      <a:pt x="241" y="2485"/>
                      <a:pt x="241" y="2724"/>
                      <a:pt x="258" y="2927"/>
                    </a:cubicBezTo>
                    <a:cubicBezTo>
                      <a:pt x="178" y="2996"/>
                      <a:pt x="92" y="3057"/>
                      <a:pt x="0" y="3110"/>
                    </a:cubicBezTo>
                    <a:cubicBezTo>
                      <a:pt x="11" y="2992"/>
                      <a:pt x="35" y="2874"/>
                      <a:pt x="81" y="2779"/>
                    </a:cubicBezTo>
                    <a:cubicBezTo>
                      <a:pt x="232" y="2469"/>
                      <a:pt x="248" y="2082"/>
                      <a:pt x="251" y="1884"/>
                    </a:cubicBezTo>
                    <a:cubicBezTo>
                      <a:pt x="253" y="1687"/>
                      <a:pt x="274" y="1618"/>
                      <a:pt x="197" y="1239"/>
                    </a:cubicBezTo>
                    <a:cubicBezTo>
                      <a:pt x="121" y="871"/>
                      <a:pt x="95" y="633"/>
                      <a:pt x="86" y="0"/>
                    </a:cubicBezTo>
                    <a:cubicBezTo>
                      <a:pt x="144" y="43"/>
                      <a:pt x="199" y="89"/>
                      <a:pt x="251" y="139"/>
                    </a:cubicBezTo>
                    <a:cubicBezTo>
                      <a:pt x="250" y="156"/>
                      <a:pt x="248" y="173"/>
                      <a:pt x="247" y="190"/>
                    </a:cubicBezTo>
                    <a:cubicBezTo>
                      <a:pt x="200" y="713"/>
                      <a:pt x="392" y="1345"/>
                      <a:pt x="276" y="221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72" name="Freeform 372"/>
              <p:cNvSpPr/>
              <p:nvPr/>
            </p:nvSpPr>
            <p:spPr bwMode="auto">
              <a:xfrm>
                <a:off x="8016875" y="5546725"/>
                <a:ext cx="392113" cy="422275"/>
              </a:xfrm>
              <a:custGeom>
                <a:avLst/>
                <a:gdLst>
                  <a:gd name="T0" fmla="*/ 170 w 1911"/>
                  <a:gd name="T1" fmla="*/ 238 h 2055"/>
                  <a:gd name="T2" fmla="*/ 387 w 1911"/>
                  <a:gd name="T3" fmla="*/ 59 h 2055"/>
                  <a:gd name="T4" fmla="*/ 621 w 1911"/>
                  <a:gd name="T5" fmla="*/ 86 h 2055"/>
                  <a:gd name="T6" fmla="*/ 868 w 1911"/>
                  <a:gd name="T7" fmla="*/ 408 h 2055"/>
                  <a:gd name="T8" fmla="*/ 1120 w 1911"/>
                  <a:gd name="T9" fmla="*/ 417 h 2055"/>
                  <a:gd name="T10" fmla="*/ 1412 w 1911"/>
                  <a:gd name="T11" fmla="*/ 88 h 2055"/>
                  <a:gd name="T12" fmla="*/ 1657 w 1911"/>
                  <a:gd name="T13" fmla="*/ 88 h 2055"/>
                  <a:gd name="T14" fmla="*/ 1853 w 1911"/>
                  <a:gd name="T15" fmla="*/ 309 h 2055"/>
                  <a:gd name="T16" fmla="*/ 1845 w 1911"/>
                  <a:gd name="T17" fmla="*/ 535 h 2055"/>
                  <a:gd name="T18" fmla="*/ 1408 w 1911"/>
                  <a:gd name="T19" fmla="*/ 963 h 2055"/>
                  <a:gd name="T20" fmla="*/ 1389 w 1911"/>
                  <a:gd name="T21" fmla="*/ 1175 h 2055"/>
                  <a:gd name="T22" fmla="*/ 1773 w 1911"/>
                  <a:gd name="T23" fmla="*/ 1709 h 2055"/>
                  <a:gd name="T24" fmla="*/ 1718 w 1911"/>
                  <a:gd name="T25" fmla="*/ 1949 h 2055"/>
                  <a:gd name="T26" fmla="*/ 1593 w 1911"/>
                  <a:gd name="T27" fmla="*/ 2016 h 2055"/>
                  <a:gd name="T28" fmla="*/ 1384 w 1911"/>
                  <a:gd name="T29" fmla="*/ 1971 h 2055"/>
                  <a:gd name="T30" fmla="*/ 1043 w 1911"/>
                  <a:gd name="T31" fmla="*/ 1517 h 2055"/>
                  <a:gd name="T32" fmla="*/ 792 w 1911"/>
                  <a:gd name="T33" fmla="*/ 1504 h 2055"/>
                  <a:gd name="T34" fmla="*/ 419 w 1911"/>
                  <a:gd name="T35" fmla="*/ 1911 h 2055"/>
                  <a:gd name="T36" fmla="*/ 169 w 1911"/>
                  <a:gd name="T37" fmla="*/ 1900 h 2055"/>
                  <a:gd name="T38" fmla="*/ 46 w 1911"/>
                  <a:gd name="T39" fmla="*/ 1740 h 2055"/>
                  <a:gd name="T40" fmla="*/ 50 w 1911"/>
                  <a:gd name="T41" fmla="*/ 1537 h 2055"/>
                  <a:gd name="T42" fmla="*/ 443 w 1911"/>
                  <a:gd name="T43" fmla="*/ 1059 h 2055"/>
                  <a:gd name="T44" fmla="*/ 447 w 1911"/>
                  <a:gd name="T45" fmla="*/ 855 h 2055"/>
                  <a:gd name="T46" fmla="*/ 145 w 1911"/>
                  <a:gd name="T47" fmla="*/ 464 h 2055"/>
                  <a:gd name="T48" fmla="*/ 170 w 1911"/>
                  <a:gd name="T49" fmla="*/ 238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1" h="2055">
                    <a:moveTo>
                      <a:pt x="170" y="238"/>
                    </a:moveTo>
                    <a:lnTo>
                      <a:pt x="387" y="59"/>
                    </a:lnTo>
                    <a:cubicBezTo>
                      <a:pt x="458" y="0"/>
                      <a:pt x="564" y="12"/>
                      <a:pt x="621" y="86"/>
                    </a:cubicBezTo>
                    <a:lnTo>
                      <a:pt x="868" y="408"/>
                    </a:lnTo>
                    <a:cubicBezTo>
                      <a:pt x="930" y="490"/>
                      <a:pt x="1052" y="494"/>
                      <a:pt x="1120" y="417"/>
                    </a:cubicBezTo>
                    <a:lnTo>
                      <a:pt x="1412" y="88"/>
                    </a:lnTo>
                    <a:cubicBezTo>
                      <a:pt x="1477" y="15"/>
                      <a:pt x="1592" y="15"/>
                      <a:pt x="1657" y="88"/>
                    </a:cubicBezTo>
                    <a:lnTo>
                      <a:pt x="1853" y="309"/>
                    </a:lnTo>
                    <a:cubicBezTo>
                      <a:pt x="1911" y="374"/>
                      <a:pt x="1908" y="474"/>
                      <a:pt x="1845" y="535"/>
                    </a:cubicBezTo>
                    <a:lnTo>
                      <a:pt x="1408" y="963"/>
                    </a:lnTo>
                    <a:cubicBezTo>
                      <a:pt x="1350" y="1019"/>
                      <a:pt x="1342" y="1109"/>
                      <a:pt x="1389" y="1175"/>
                    </a:cubicBezTo>
                    <a:lnTo>
                      <a:pt x="1773" y="1709"/>
                    </a:lnTo>
                    <a:cubicBezTo>
                      <a:pt x="1831" y="1789"/>
                      <a:pt x="1805" y="1902"/>
                      <a:pt x="1718" y="1949"/>
                    </a:cubicBezTo>
                    <a:lnTo>
                      <a:pt x="1593" y="2016"/>
                    </a:lnTo>
                    <a:cubicBezTo>
                      <a:pt x="1521" y="2055"/>
                      <a:pt x="1433" y="2036"/>
                      <a:pt x="1384" y="1971"/>
                    </a:cubicBezTo>
                    <a:lnTo>
                      <a:pt x="1043" y="1517"/>
                    </a:lnTo>
                    <a:cubicBezTo>
                      <a:pt x="981" y="1435"/>
                      <a:pt x="861" y="1429"/>
                      <a:pt x="792" y="1504"/>
                    </a:cubicBezTo>
                    <a:lnTo>
                      <a:pt x="419" y="1911"/>
                    </a:lnTo>
                    <a:cubicBezTo>
                      <a:pt x="351" y="1986"/>
                      <a:pt x="231" y="1981"/>
                      <a:pt x="169" y="1900"/>
                    </a:cubicBezTo>
                    <a:lnTo>
                      <a:pt x="46" y="1740"/>
                    </a:lnTo>
                    <a:cubicBezTo>
                      <a:pt x="0" y="1680"/>
                      <a:pt x="1" y="1595"/>
                      <a:pt x="50" y="1537"/>
                    </a:cubicBezTo>
                    <a:lnTo>
                      <a:pt x="443" y="1059"/>
                    </a:lnTo>
                    <a:cubicBezTo>
                      <a:pt x="492" y="1000"/>
                      <a:pt x="493" y="916"/>
                      <a:pt x="447" y="855"/>
                    </a:cubicBezTo>
                    <a:lnTo>
                      <a:pt x="145" y="464"/>
                    </a:lnTo>
                    <a:cubicBezTo>
                      <a:pt x="91" y="394"/>
                      <a:pt x="103" y="295"/>
                      <a:pt x="170" y="238"/>
                    </a:cubicBezTo>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73" name="Freeform 373"/>
              <p:cNvSpPr/>
              <p:nvPr/>
            </p:nvSpPr>
            <p:spPr bwMode="auto">
              <a:xfrm>
                <a:off x="8034338" y="5518150"/>
                <a:ext cx="392113" cy="423863"/>
              </a:xfrm>
              <a:custGeom>
                <a:avLst/>
                <a:gdLst>
                  <a:gd name="T0" fmla="*/ 171 w 1912"/>
                  <a:gd name="T1" fmla="*/ 239 h 2056"/>
                  <a:gd name="T2" fmla="*/ 387 w 1912"/>
                  <a:gd name="T3" fmla="*/ 60 h 2056"/>
                  <a:gd name="T4" fmla="*/ 621 w 1912"/>
                  <a:gd name="T5" fmla="*/ 86 h 2056"/>
                  <a:gd name="T6" fmla="*/ 868 w 1912"/>
                  <a:gd name="T7" fmla="*/ 409 h 2056"/>
                  <a:gd name="T8" fmla="*/ 1120 w 1912"/>
                  <a:gd name="T9" fmla="*/ 418 h 2056"/>
                  <a:gd name="T10" fmla="*/ 1413 w 1912"/>
                  <a:gd name="T11" fmla="*/ 89 h 2056"/>
                  <a:gd name="T12" fmla="*/ 1657 w 1912"/>
                  <a:gd name="T13" fmla="*/ 89 h 2056"/>
                  <a:gd name="T14" fmla="*/ 1854 w 1912"/>
                  <a:gd name="T15" fmla="*/ 310 h 2056"/>
                  <a:gd name="T16" fmla="*/ 1846 w 1912"/>
                  <a:gd name="T17" fmla="*/ 535 h 2056"/>
                  <a:gd name="T18" fmla="*/ 1408 w 1912"/>
                  <a:gd name="T19" fmla="*/ 963 h 2056"/>
                  <a:gd name="T20" fmla="*/ 1390 w 1912"/>
                  <a:gd name="T21" fmla="*/ 1175 h 2056"/>
                  <a:gd name="T22" fmla="*/ 1774 w 1912"/>
                  <a:gd name="T23" fmla="*/ 1710 h 2056"/>
                  <a:gd name="T24" fmla="*/ 1719 w 1912"/>
                  <a:gd name="T25" fmla="*/ 1949 h 2056"/>
                  <a:gd name="T26" fmla="*/ 1593 w 1912"/>
                  <a:gd name="T27" fmla="*/ 2017 h 2056"/>
                  <a:gd name="T28" fmla="*/ 1385 w 1912"/>
                  <a:gd name="T29" fmla="*/ 1971 h 2056"/>
                  <a:gd name="T30" fmla="*/ 1044 w 1912"/>
                  <a:gd name="T31" fmla="*/ 1517 h 2056"/>
                  <a:gd name="T32" fmla="*/ 792 w 1912"/>
                  <a:gd name="T33" fmla="*/ 1505 h 2056"/>
                  <a:gd name="T34" fmla="*/ 420 w 1912"/>
                  <a:gd name="T35" fmla="*/ 1912 h 2056"/>
                  <a:gd name="T36" fmla="*/ 169 w 1912"/>
                  <a:gd name="T37" fmla="*/ 1901 h 2056"/>
                  <a:gd name="T38" fmla="*/ 47 w 1912"/>
                  <a:gd name="T39" fmla="*/ 1741 h 2056"/>
                  <a:gd name="T40" fmla="*/ 50 w 1912"/>
                  <a:gd name="T41" fmla="*/ 1537 h 2056"/>
                  <a:gd name="T42" fmla="*/ 444 w 1912"/>
                  <a:gd name="T43" fmla="*/ 1060 h 2056"/>
                  <a:gd name="T44" fmla="*/ 447 w 1912"/>
                  <a:gd name="T45" fmla="*/ 856 h 2056"/>
                  <a:gd name="T46" fmla="*/ 146 w 1912"/>
                  <a:gd name="T47" fmla="*/ 465 h 2056"/>
                  <a:gd name="T48" fmla="*/ 171 w 1912"/>
                  <a:gd name="T49" fmla="*/ 239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2" h="2056">
                    <a:moveTo>
                      <a:pt x="171" y="239"/>
                    </a:moveTo>
                    <a:lnTo>
                      <a:pt x="387" y="60"/>
                    </a:lnTo>
                    <a:cubicBezTo>
                      <a:pt x="459" y="0"/>
                      <a:pt x="565" y="12"/>
                      <a:pt x="621" y="86"/>
                    </a:cubicBezTo>
                    <a:lnTo>
                      <a:pt x="868" y="409"/>
                    </a:lnTo>
                    <a:cubicBezTo>
                      <a:pt x="931" y="490"/>
                      <a:pt x="1052" y="495"/>
                      <a:pt x="1120" y="418"/>
                    </a:cubicBezTo>
                    <a:lnTo>
                      <a:pt x="1413" y="89"/>
                    </a:lnTo>
                    <a:cubicBezTo>
                      <a:pt x="1478" y="15"/>
                      <a:pt x="1592" y="16"/>
                      <a:pt x="1657" y="89"/>
                    </a:cubicBezTo>
                    <a:lnTo>
                      <a:pt x="1854" y="310"/>
                    </a:lnTo>
                    <a:cubicBezTo>
                      <a:pt x="1912" y="375"/>
                      <a:pt x="1908" y="474"/>
                      <a:pt x="1846" y="535"/>
                    </a:cubicBezTo>
                    <a:lnTo>
                      <a:pt x="1408" y="963"/>
                    </a:lnTo>
                    <a:cubicBezTo>
                      <a:pt x="1351" y="1020"/>
                      <a:pt x="1343" y="1110"/>
                      <a:pt x="1390" y="1175"/>
                    </a:cubicBezTo>
                    <a:lnTo>
                      <a:pt x="1774" y="1710"/>
                    </a:lnTo>
                    <a:cubicBezTo>
                      <a:pt x="1831" y="1790"/>
                      <a:pt x="1805" y="1902"/>
                      <a:pt x="1719" y="1949"/>
                    </a:cubicBezTo>
                    <a:lnTo>
                      <a:pt x="1593" y="2017"/>
                    </a:lnTo>
                    <a:cubicBezTo>
                      <a:pt x="1522" y="2056"/>
                      <a:pt x="1433" y="2036"/>
                      <a:pt x="1385" y="1971"/>
                    </a:cubicBezTo>
                    <a:lnTo>
                      <a:pt x="1044" y="1517"/>
                    </a:lnTo>
                    <a:cubicBezTo>
                      <a:pt x="982" y="1435"/>
                      <a:pt x="861" y="1430"/>
                      <a:pt x="792" y="1505"/>
                    </a:cubicBezTo>
                    <a:lnTo>
                      <a:pt x="420" y="1912"/>
                    </a:lnTo>
                    <a:cubicBezTo>
                      <a:pt x="351" y="1987"/>
                      <a:pt x="231" y="1982"/>
                      <a:pt x="169" y="1901"/>
                    </a:cubicBezTo>
                    <a:lnTo>
                      <a:pt x="47" y="1741"/>
                    </a:lnTo>
                    <a:cubicBezTo>
                      <a:pt x="0" y="1680"/>
                      <a:pt x="2" y="1596"/>
                      <a:pt x="50" y="1537"/>
                    </a:cubicBezTo>
                    <a:lnTo>
                      <a:pt x="444" y="1060"/>
                    </a:lnTo>
                    <a:cubicBezTo>
                      <a:pt x="493" y="1001"/>
                      <a:pt x="494" y="916"/>
                      <a:pt x="447" y="856"/>
                    </a:cubicBezTo>
                    <a:lnTo>
                      <a:pt x="146" y="465"/>
                    </a:lnTo>
                    <a:cubicBezTo>
                      <a:pt x="92" y="395"/>
                      <a:pt x="103" y="295"/>
                      <a:pt x="171" y="239"/>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grpSp>
        <p:nvGrpSpPr>
          <p:cNvPr id="714" name="Group 713"/>
          <p:cNvGrpSpPr/>
          <p:nvPr/>
        </p:nvGrpSpPr>
        <p:grpSpPr>
          <a:xfrm>
            <a:off x="3621795" y="-22326"/>
            <a:ext cx="1564110" cy="1174598"/>
            <a:chOff x="7469834" y="4378813"/>
            <a:chExt cx="2085480" cy="1566131"/>
          </a:xfrm>
        </p:grpSpPr>
        <p:sp>
          <p:nvSpPr>
            <p:cNvPr id="715" name="Freeform: Shape 714"/>
            <p:cNvSpPr/>
            <p:nvPr/>
          </p:nvSpPr>
          <p:spPr>
            <a:xfrm>
              <a:off x="7469834" y="4378813"/>
              <a:ext cx="2085480" cy="1566131"/>
            </a:xfrm>
            <a:custGeom>
              <a:avLst/>
              <a:gdLst>
                <a:gd name="connsiteX0" fmla="*/ 1859331 w 2085480"/>
                <a:gd name="connsiteY0" fmla="*/ 731095 h 1566131"/>
                <a:gd name="connsiteX1" fmla="*/ 1776273 w 2085480"/>
                <a:gd name="connsiteY1" fmla="*/ 717855 h 1566131"/>
                <a:gd name="connsiteX2" fmla="*/ 1816374 w 2085480"/>
                <a:gd name="connsiteY2" fmla="*/ 647942 h 1566131"/>
                <a:gd name="connsiteX3" fmla="*/ 1931150 w 2085480"/>
                <a:gd name="connsiteY3" fmla="*/ 533832 h 1566131"/>
                <a:gd name="connsiteX4" fmla="*/ 2020494 w 2085480"/>
                <a:gd name="connsiteY4" fmla="*/ 554311 h 1566131"/>
                <a:gd name="connsiteX5" fmla="*/ 2081550 w 2085480"/>
                <a:gd name="connsiteY5" fmla="*/ 748811 h 1566131"/>
                <a:gd name="connsiteX6" fmla="*/ 2074596 w 2085480"/>
                <a:gd name="connsiteY6" fmla="*/ 790436 h 1566131"/>
                <a:gd name="connsiteX7" fmla="*/ 2032877 w 2085480"/>
                <a:gd name="connsiteY7" fmla="*/ 791388 h 1566131"/>
                <a:gd name="connsiteX8" fmla="*/ 1990110 w 2085480"/>
                <a:gd name="connsiteY8" fmla="*/ 812915 h 1566131"/>
                <a:gd name="connsiteX9" fmla="*/ 1786465 w 2085480"/>
                <a:gd name="connsiteY9" fmla="*/ 1171912 h 1566131"/>
                <a:gd name="connsiteX10" fmla="*/ 1412990 w 2085480"/>
                <a:gd name="connsiteY10" fmla="*/ 1352982 h 1566131"/>
                <a:gd name="connsiteX11" fmla="*/ 1097236 w 2085480"/>
                <a:gd name="connsiteY11" fmla="*/ 1528052 h 1566131"/>
                <a:gd name="connsiteX12" fmla="*/ 990080 w 2085480"/>
                <a:gd name="connsiteY12" fmla="*/ 1525956 h 1566131"/>
                <a:gd name="connsiteX13" fmla="*/ 706806 w 2085480"/>
                <a:gd name="connsiteY13" fmla="*/ 1362602 h 1566131"/>
                <a:gd name="connsiteX14" fmla="*/ 258274 w 2085480"/>
                <a:gd name="connsiteY14" fmla="*/ 1128288 h 1566131"/>
                <a:gd name="connsiteX15" fmla="*/ 98730 w 2085480"/>
                <a:gd name="connsiteY15" fmla="*/ 813105 h 1566131"/>
                <a:gd name="connsiteX16" fmla="*/ 55487 w 2085480"/>
                <a:gd name="connsiteY16" fmla="*/ 792245 h 1566131"/>
                <a:gd name="connsiteX17" fmla="*/ 12624 w 2085480"/>
                <a:gd name="connsiteY17" fmla="*/ 791198 h 1566131"/>
                <a:gd name="connsiteX18" fmla="*/ 4528 w 2085480"/>
                <a:gd name="connsiteY18" fmla="*/ 749478 h 1566131"/>
                <a:gd name="connsiteX19" fmla="*/ 69965 w 2085480"/>
                <a:gd name="connsiteY19" fmla="*/ 541738 h 1566131"/>
                <a:gd name="connsiteX20" fmla="*/ 133497 w 2085480"/>
                <a:gd name="connsiteY20" fmla="*/ 518211 h 1566131"/>
                <a:gd name="connsiteX21" fmla="*/ 311043 w 2085480"/>
                <a:gd name="connsiteY21" fmla="*/ 688328 h 1566131"/>
                <a:gd name="connsiteX22" fmla="*/ 287516 w 2085480"/>
                <a:gd name="connsiteY22" fmla="*/ 733476 h 1566131"/>
                <a:gd name="connsiteX23" fmla="*/ 223413 w 2085480"/>
                <a:gd name="connsiteY23" fmla="*/ 722427 h 1566131"/>
                <a:gd name="connsiteX24" fmla="*/ 581172 w 2085480"/>
                <a:gd name="connsiteY24" fmla="*/ 1001129 h 1566131"/>
                <a:gd name="connsiteX25" fmla="*/ 824535 w 2085480"/>
                <a:gd name="connsiteY25" fmla="*/ 1018845 h 1566131"/>
                <a:gd name="connsiteX26" fmla="*/ 953599 w 2085480"/>
                <a:gd name="connsiteY26" fmla="*/ 885114 h 1566131"/>
                <a:gd name="connsiteX27" fmla="*/ 964077 w 2085480"/>
                <a:gd name="connsiteY27" fmla="*/ 682422 h 1566131"/>
                <a:gd name="connsiteX28" fmla="*/ 974459 w 2085480"/>
                <a:gd name="connsiteY28" fmla="*/ 579552 h 1566131"/>
                <a:gd name="connsiteX29" fmla="*/ 946837 w 2085480"/>
                <a:gd name="connsiteY29" fmla="*/ 552406 h 1566131"/>
                <a:gd name="connsiteX30" fmla="*/ 837394 w 2085480"/>
                <a:gd name="connsiteY30" fmla="*/ 552692 h 1566131"/>
                <a:gd name="connsiteX31" fmla="*/ 782816 w 2085480"/>
                <a:gd name="connsiteY31" fmla="*/ 492875 h 1566131"/>
                <a:gd name="connsiteX32" fmla="*/ 838156 w 2085480"/>
                <a:gd name="connsiteY32" fmla="*/ 429057 h 1566131"/>
                <a:gd name="connsiteX33" fmla="*/ 942836 w 2085480"/>
                <a:gd name="connsiteY33" fmla="*/ 429724 h 1566131"/>
                <a:gd name="connsiteX34" fmla="*/ 983508 w 2085480"/>
                <a:gd name="connsiteY34" fmla="*/ 386957 h 1566131"/>
                <a:gd name="connsiteX35" fmla="*/ 983317 w 2085480"/>
                <a:gd name="connsiteY35" fmla="*/ 339427 h 1566131"/>
                <a:gd name="connsiteX36" fmla="*/ 950170 w 2085480"/>
                <a:gd name="connsiteY36" fmla="*/ 265037 h 1566131"/>
                <a:gd name="connsiteX37" fmla="*/ 932930 w 2085480"/>
                <a:gd name="connsiteY37" fmla="*/ 48914 h 1566131"/>
                <a:gd name="connsiteX38" fmla="*/ 1148957 w 2085480"/>
                <a:gd name="connsiteY38" fmla="*/ 47200 h 1566131"/>
                <a:gd name="connsiteX39" fmla="*/ 1142385 w 2085480"/>
                <a:gd name="connsiteY39" fmla="*/ 261512 h 1566131"/>
                <a:gd name="connsiteX40" fmla="*/ 1107047 w 2085480"/>
                <a:gd name="connsiteY40" fmla="*/ 354286 h 1566131"/>
                <a:gd name="connsiteX41" fmla="*/ 1181151 w 2085480"/>
                <a:gd name="connsiteY41" fmla="*/ 429057 h 1566131"/>
                <a:gd name="connsiteX42" fmla="*/ 1243064 w 2085480"/>
                <a:gd name="connsiteY42" fmla="*/ 429152 h 1566131"/>
                <a:gd name="connsiteX43" fmla="*/ 1306977 w 2085480"/>
                <a:gd name="connsiteY43" fmla="*/ 491160 h 1566131"/>
                <a:gd name="connsiteX44" fmla="*/ 1242683 w 2085480"/>
                <a:gd name="connsiteY44" fmla="*/ 552787 h 1566131"/>
                <a:gd name="connsiteX45" fmla="*/ 1147528 w 2085480"/>
                <a:gd name="connsiteY45" fmla="*/ 552406 h 1566131"/>
                <a:gd name="connsiteX46" fmla="*/ 1116191 w 2085480"/>
                <a:gd name="connsiteY46" fmla="*/ 585172 h 1566131"/>
                <a:gd name="connsiteX47" fmla="*/ 1117048 w 2085480"/>
                <a:gd name="connsiteY47" fmla="*/ 651656 h 1566131"/>
                <a:gd name="connsiteX48" fmla="*/ 1144670 w 2085480"/>
                <a:gd name="connsiteY48" fmla="*/ 926262 h 1566131"/>
                <a:gd name="connsiteX49" fmla="*/ 1261257 w 2085480"/>
                <a:gd name="connsiteY49" fmla="*/ 1018083 h 1566131"/>
                <a:gd name="connsiteX50" fmla="*/ 1557960 w 2085480"/>
                <a:gd name="connsiteY50" fmla="*/ 985603 h 1566131"/>
                <a:gd name="connsiteX51" fmla="*/ 1859331 w 2085480"/>
                <a:gd name="connsiteY51" fmla="*/ 731095 h 156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85480" h="1566131">
                  <a:moveTo>
                    <a:pt x="1859331" y="731095"/>
                  </a:moveTo>
                  <a:cubicBezTo>
                    <a:pt x="1829518" y="729095"/>
                    <a:pt x="1792752" y="750812"/>
                    <a:pt x="1776273" y="717855"/>
                  </a:cubicBezTo>
                  <a:cubicBezTo>
                    <a:pt x="1759510" y="684042"/>
                    <a:pt x="1796085" y="667944"/>
                    <a:pt x="1816374" y="647942"/>
                  </a:cubicBezTo>
                  <a:cubicBezTo>
                    <a:pt x="1854760" y="610032"/>
                    <a:pt x="1892383" y="571361"/>
                    <a:pt x="1931150" y="533832"/>
                  </a:cubicBezTo>
                  <a:cubicBezTo>
                    <a:pt x="1970393" y="495827"/>
                    <a:pt x="2003730" y="503162"/>
                    <a:pt x="2020494" y="554311"/>
                  </a:cubicBezTo>
                  <a:cubicBezTo>
                    <a:pt x="2041545" y="618890"/>
                    <a:pt x="2059261" y="684613"/>
                    <a:pt x="2081550" y="748811"/>
                  </a:cubicBezTo>
                  <a:cubicBezTo>
                    <a:pt x="2087741" y="766718"/>
                    <a:pt x="2087455" y="777291"/>
                    <a:pt x="2074596" y="790436"/>
                  </a:cubicBezTo>
                  <a:cubicBezTo>
                    <a:pt x="2060023" y="805295"/>
                    <a:pt x="2046593" y="801675"/>
                    <a:pt x="2032877" y="791388"/>
                  </a:cubicBezTo>
                  <a:cubicBezTo>
                    <a:pt x="2003064" y="769100"/>
                    <a:pt x="1998396" y="778053"/>
                    <a:pt x="1990110" y="812915"/>
                  </a:cubicBezTo>
                  <a:cubicBezTo>
                    <a:pt x="1957153" y="951503"/>
                    <a:pt x="1898194" y="1078472"/>
                    <a:pt x="1786465" y="1171912"/>
                  </a:cubicBezTo>
                  <a:cubicBezTo>
                    <a:pt x="1677690" y="1262875"/>
                    <a:pt x="1548435" y="1314882"/>
                    <a:pt x="1412990" y="1352982"/>
                  </a:cubicBezTo>
                  <a:cubicBezTo>
                    <a:pt x="1294118" y="1386415"/>
                    <a:pt x="1182104" y="1431468"/>
                    <a:pt x="1097236" y="1528052"/>
                  </a:cubicBezTo>
                  <a:cubicBezTo>
                    <a:pt x="1051516" y="1580154"/>
                    <a:pt x="1035038" y="1578153"/>
                    <a:pt x="990080" y="1525956"/>
                  </a:cubicBezTo>
                  <a:cubicBezTo>
                    <a:pt x="914547" y="1438326"/>
                    <a:pt x="813677" y="1394892"/>
                    <a:pt x="706806" y="1362602"/>
                  </a:cubicBezTo>
                  <a:cubicBezTo>
                    <a:pt x="542309" y="1312787"/>
                    <a:pt x="380384" y="1259256"/>
                    <a:pt x="258274" y="1128288"/>
                  </a:cubicBezTo>
                  <a:cubicBezTo>
                    <a:pt x="174454" y="1038467"/>
                    <a:pt x="124543" y="931406"/>
                    <a:pt x="98730" y="813105"/>
                  </a:cubicBezTo>
                  <a:cubicBezTo>
                    <a:pt x="91301" y="779101"/>
                    <a:pt x="82252" y="771767"/>
                    <a:pt x="55487" y="792245"/>
                  </a:cubicBezTo>
                  <a:cubicBezTo>
                    <a:pt x="39770" y="804247"/>
                    <a:pt x="27198" y="799770"/>
                    <a:pt x="12624" y="791198"/>
                  </a:cubicBezTo>
                  <a:cubicBezTo>
                    <a:pt x="-6426" y="780053"/>
                    <a:pt x="718" y="762432"/>
                    <a:pt x="4528" y="749478"/>
                  </a:cubicBezTo>
                  <a:cubicBezTo>
                    <a:pt x="25007" y="679851"/>
                    <a:pt x="46724" y="610509"/>
                    <a:pt x="69965" y="541738"/>
                  </a:cubicBezTo>
                  <a:cubicBezTo>
                    <a:pt x="80538" y="510496"/>
                    <a:pt x="101683" y="496685"/>
                    <a:pt x="133497" y="518211"/>
                  </a:cubicBezTo>
                  <a:cubicBezTo>
                    <a:pt x="202362" y="564598"/>
                    <a:pt x="253797" y="629844"/>
                    <a:pt x="311043" y="688328"/>
                  </a:cubicBezTo>
                  <a:cubicBezTo>
                    <a:pt x="326759" y="704425"/>
                    <a:pt x="321044" y="732333"/>
                    <a:pt x="287516" y="733476"/>
                  </a:cubicBezTo>
                  <a:cubicBezTo>
                    <a:pt x="269228" y="734143"/>
                    <a:pt x="250654" y="737286"/>
                    <a:pt x="223413" y="722427"/>
                  </a:cubicBezTo>
                  <a:cubicBezTo>
                    <a:pt x="306185" y="876351"/>
                    <a:pt x="425343" y="961028"/>
                    <a:pt x="581172" y="1001129"/>
                  </a:cubicBezTo>
                  <a:cubicBezTo>
                    <a:pt x="661848" y="1021893"/>
                    <a:pt x="743097" y="1020941"/>
                    <a:pt x="824535" y="1018845"/>
                  </a:cubicBezTo>
                  <a:cubicBezTo>
                    <a:pt x="896068" y="1017035"/>
                    <a:pt x="949503" y="962934"/>
                    <a:pt x="953599" y="885114"/>
                  </a:cubicBezTo>
                  <a:cubicBezTo>
                    <a:pt x="957218" y="817582"/>
                    <a:pt x="970458" y="750431"/>
                    <a:pt x="964077" y="682422"/>
                  </a:cubicBezTo>
                  <a:cubicBezTo>
                    <a:pt x="960838" y="647561"/>
                    <a:pt x="977983" y="615080"/>
                    <a:pt x="974459" y="579552"/>
                  </a:cubicBezTo>
                  <a:cubicBezTo>
                    <a:pt x="972459" y="559454"/>
                    <a:pt x="967696" y="551644"/>
                    <a:pt x="946837" y="552406"/>
                  </a:cubicBezTo>
                  <a:cubicBezTo>
                    <a:pt x="910356" y="553739"/>
                    <a:pt x="873875" y="552882"/>
                    <a:pt x="837394" y="552692"/>
                  </a:cubicBezTo>
                  <a:cubicBezTo>
                    <a:pt x="797770" y="552501"/>
                    <a:pt x="783197" y="530308"/>
                    <a:pt x="782816" y="492875"/>
                  </a:cubicBezTo>
                  <a:cubicBezTo>
                    <a:pt x="782435" y="454013"/>
                    <a:pt x="795389" y="429152"/>
                    <a:pt x="838156" y="429057"/>
                  </a:cubicBezTo>
                  <a:cubicBezTo>
                    <a:pt x="873113" y="428962"/>
                    <a:pt x="908165" y="426581"/>
                    <a:pt x="942836" y="429724"/>
                  </a:cubicBezTo>
                  <a:cubicBezTo>
                    <a:pt x="977793" y="432867"/>
                    <a:pt x="987699" y="419056"/>
                    <a:pt x="983508" y="386957"/>
                  </a:cubicBezTo>
                  <a:cubicBezTo>
                    <a:pt x="981508" y="371336"/>
                    <a:pt x="982174" y="355238"/>
                    <a:pt x="983317" y="339427"/>
                  </a:cubicBezTo>
                  <a:cubicBezTo>
                    <a:pt x="985508" y="308471"/>
                    <a:pt x="980079" y="286182"/>
                    <a:pt x="950170" y="265037"/>
                  </a:cubicBezTo>
                  <a:cubicBezTo>
                    <a:pt x="876733" y="213411"/>
                    <a:pt x="878637" y="104445"/>
                    <a:pt x="932930" y="48914"/>
                  </a:cubicBezTo>
                  <a:cubicBezTo>
                    <a:pt x="990747" y="-10236"/>
                    <a:pt x="1081330" y="-21475"/>
                    <a:pt x="1148957" y="47200"/>
                  </a:cubicBezTo>
                  <a:cubicBezTo>
                    <a:pt x="1209822" y="109017"/>
                    <a:pt x="1211727" y="209887"/>
                    <a:pt x="1142385" y="261512"/>
                  </a:cubicBezTo>
                  <a:cubicBezTo>
                    <a:pt x="1104761" y="289611"/>
                    <a:pt x="1107142" y="319234"/>
                    <a:pt x="1107047" y="354286"/>
                  </a:cubicBezTo>
                  <a:cubicBezTo>
                    <a:pt x="1106856" y="429057"/>
                    <a:pt x="1106952" y="429057"/>
                    <a:pt x="1181151" y="429057"/>
                  </a:cubicBezTo>
                  <a:cubicBezTo>
                    <a:pt x="1201820" y="429057"/>
                    <a:pt x="1222395" y="428771"/>
                    <a:pt x="1243064" y="429152"/>
                  </a:cubicBezTo>
                  <a:cubicBezTo>
                    <a:pt x="1286879" y="429819"/>
                    <a:pt x="1306977" y="449441"/>
                    <a:pt x="1306977" y="491160"/>
                  </a:cubicBezTo>
                  <a:cubicBezTo>
                    <a:pt x="1306881" y="532499"/>
                    <a:pt x="1286498" y="552311"/>
                    <a:pt x="1242683" y="552787"/>
                  </a:cubicBezTo>
                  <a:cubicBezTo>
                    <a:pt x="1210965" y="553168"/>
                    <a:pt x="1179056" y="554501"/>
                    <a:pt x="1147528" y="552406"/>
                  </a:cubicBezTo>
                  <a:cubicBezTo>
                    <a:pt x="1121429" y="550692"/>
                    <a:pt x="1114286" y="561074"/>
                    <a:pt x="1116191" y="585172"/>
                  </a:cubicBezTo>
                  <a:cubicBezTo>
                    <a:pt x="1117905" y="607270"/>
                    <a:pt x="1113429" y="630130"/>
                    <a:pt x="1117048" y="651656"/>
                  </a:cubicBezTo>
                  <a:cubicBezTo>
                    <a:pt x="1132383" y="742620"/>
                    <a:pt x="1117810" y="836346"/>
                    <a:pt x="1144670" y="926262"/>
                  </a:cubicBezTo>
                  <a:cubicBezTo>
                    <a:pt x="1162292" y="985031"/>
                    <a:pt x="1205535" y="1014940"/>
                    <a:pt x="1261257" y="1018083"/>
                  </a:cubicBezTo>
                  <a:cubicBezTo>
                    <a:pt x="1361269" y="1023703"/>
                    <a:pt x="1460234" y="1019321"/>
                    <a:pt x="1557960" y="985603"/>
                  </a:cubicBezTo>
                  <a:cubicBezTo>
                    <a:pt x="1692644" y="939311"/>
                    <a:pt x="1792561" y="857111"/>
                    <a:pt x="1859331" y="731095"/>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6" name="Freeform: Shape 715"/>
            <p:cNvSpPr/>
            <p:nvPr/>
          </p:nvSpPr>
          <p:spPr>
            <a:xfrm>
              <a:off x="7608164" y="5096612"/>
              <a:ext cx="932544" cy="586415"/>
            </a:xfrm>
            <a:custGeom>
              <a:avLst/>
              <a:gdLst>
                <a:gd name="connsiteX0" fmla="*/ 71842 w 932544"/>
                <a:gd name="connsiteY0" fmla="*/ 15963 h 586415"/>
                <a:gd name="connsiteX1" fmla="*/ 594003 w 932544"/>
                <a:gd name="connsiteY1" fmla="*/ 321049 h 586415"/>
                <a:gd name="connsiteX2" fmla="*/ 665345 w 932544"/>
                <a:gd name="connsiteY2" fmla="*/ 321144 h 586415"/>
                <a:gd name="connsiteX3" fmla="*/ 834033 w 932544"/>
                <a:gd name="connsiteY3" fmla="*/ 166934 h 586415"/>
                <a:gd name="connsiteX4" fmla="*/ 846130 w 932544"/>
                <a:gd name="connsiteY4" fmla="*/ 54253 h 586415"/>
                <a:gd name="connsiteX5" fmla="*/ 914900 w 932544"/>
                <a:gd name="connsiteY5" fmla="*/ 49110 h 586415"/>
                <a:gd name="connsiteX6" fmla="*/ 924329 w 932544"/>
                <a:gd name="connsiteY6" fmla="*/ 65112 h 586415"/>
                <a:gd name="connsiteX7" fmla="*/ 932045 w 932544"/>
                <a:gd name="connsiteY7" fmla="*/ 111689 h 586415"/>
                <a:gd name="connsiteX8" fmla="*/ 932045 w 932544"/>
                <a:gd name="connsiteY8" fmla="*/ 510882 h 586415"/>
                <a:gd name="connsiteX9" fmla="*/ 925568 w 932544"/>
                <a:gd name="connsiteY9" fmla="*/ 557745 h 586415"/>
                <a:gd name="connsiteX10" fmla="*/ 920901 w 932544"/>
                <a:gd name="connsiteY10" fmla="*/ 573461 h 586415"/>
                <a:gd name="connsiteX11" fmla="*/ 866323 w 932544"/>
                <a:gd name="connsiteY11" fmla="*/ 573842 h 586415"/>
                <a:gd name="connsiteX12" fmla="*/ 576095 w 932544"/>
                <a:gd name="connsiteY12" fmla="*/ 482783 h 586415"/>
                <a:gd name="connsiteX13" fmla="*/ 157281 w 932544"/>
                <a:gd name="connsiteY13" fmla="*/ 303904 h 586415"/>
                <a:gd name="connsiteX14" fmla="*/ 13168 w 932544"/>
                <a:gd name="connsiteY14" fmla="*/ 89115 h 586415"/>
                <a:gd name="connsiteX15" fmla="*/ 595 w 932544"/>
                <a:gd name="connsiteY15" fmla="*/ 37299 h 586415"/>
                <a:gd name="connsiteX16" fmla="*/ 9739 w 932544"/>
                <a:gd name="connsiteY16" fmla="*/ 7771 h 586415"/>
                <a:gd name="connsiteX17" fmla="*/ 71842 w 932544"/>
                <a:gd name="connsiteY17" fmla="*/ 15963 h 5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2544" h="586415">
                  <a:moveTo>
                    <a:pt x="71842" y="15963"/>
                  </a:moveTo>
                  <a:cubicBezTo>
                    <a:pt x="180808" y="228942"/>
                    <a:pt x="365022" y="313334"/>
                    <a:pt x="594003" y="321049"/>
                  </a:cubicBezTo>
                  <a:cubicBezTo>
                    <a:pt x="617720" y="321811"/>
                    <a:pt x="641532" y="321334"/>
                    <a:pt x="665345" y="321144"/>
                  </a:cubicBezTo>
                  <a:cubicBezTo>
                    <a:pt x="763833" y="320382"/>
                    <a:pt x="826698" y="265327"/>
                    <a:pt x="834033" y="166934"/>
                  </a:cubicBezTo>
                  <a:cubicBezTo>
                    <a:pt x="836890" y="129120"/>
                    <a:pt x="841557" y="91782"/>
                    <a:pt x="846130" y="54253"/>
                  </a:cubicBezTo>
                  <a:cubicBezTo>
                    <a:pt x="867465" y="31965"/>
                    <a:pt x="890611" y="32727"/>
                    <a:pt x="914900" y="49110"/>
                  </a:cubicBezTo>
                  <a:cubicBezTo>
                    <a:pt x="919377" y="53682"/>
                    <a:pt x="922424" y="59111"/>
                    <a:pt x="924329" y="65112"/>
                  </a:cubicBezTo>
                  <a:cubicBezTo>
                    <a:pt x="929759" y="80161"/>
                    <a:pt x="931949" y="95687"/>
                    <a:pt x="932045" y="111689"/>
                  </a:cubicBezTo>
                  <a:cubicBezTo>
                    <a:pt x="932711" y="244753"/>
                    <a:pt x="932711" y="377817"/>
                    <a:pt x="932045" y="510882"/>
                  </a:cubicBezTo>
                  <a:cubicBezTo>
                    <a:pt x="931949" y="526884"/>
                    <a:pt x="928520" y="542314"/>
                    <a:pt x="925568" y="557745"/>
                  </a:cubicBezTo>
                  <a:cubicBezTo>
                    <a:pt x="924996" y="563269"/>
                    <a:pt x="923377" y="568508"/>
                    <a:pt x="920901" y="573461"/>
                  </a:cubicBezTo>
                  <a:cubicBezTo>
                    <a:pt x="902994" y="594797"/>
                    <a:pt x="883372" y="586034"/>
                    <a:pt x="866323" y="573842"/>
                  </a:cubicBezTo>
                  <a:cubicBezTo>
                    <a:pt x="779264" y="511930"/>
                    <a:pt x="678775" y="494594"/>
                    <a:pt x="576095" y="482783"/>
                  </a:cubicBezTo>
                  <a:cubicBezTo>
                    <a:pt x="418838" y="464686"/>
                    <a:pt x="273296" y="417156"/>
                    <a:pt x="157281" y="303904"/>
                  </a:cubicBezTo>
                  <a:cubicBezTo>
                    <a:pt x="94702" y="242753"/>
                    <a:pt x="45839" y="171030"/>
                    <a:pt x="13168" y="89115"/>
                  </a:cubicBezTo>
                  <a:cubicBezTo>
                    <a:pt x="11548" y="71303"/>
                    <a:pt x="-1786" y="56254"/>
                    <a:pt x="595" y="37299"/>
                  </a:cubicBezTo>
                  <a:cubicBezTo>
                    <a:pt x="-929" y="26059"/>
                    <a:pt x="-72" y="15487"/>
                    <a:pt x="9739" y="7771"/>
                  </a:cubicBezTo>
                  <a:cubicBezTo>
                    <a:pt x="32790" y="-7659"/>
                    <a:pt x="52506" y="2437"/>
                    <a:pt x="71842" y="15963"/>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7" name="Freeform: Shape 716"/>
            <p:cNvSpPr/>
            <p:nvPr/>
          </p:nvSpPr>
          <p:spPr>
            <a:xfrm>
              <a:off x="8497609" y="5100663"/>
              <a:ext cx="955857" cy="819982"/>
            </a:xfrm>
            <a:custGeom>
              <a:avLst/>
              <a:gdLst>
                <a:gd name="connsiteX0" fmla="*/ 21931 w 955857"/>
                <a:gd name="connsiteY0" fmla="*/ 573125 h 819982"/>
                <a:gd name="connsiteX1" fmla="*/ 22027 w 955857"/>
                <a:gd name="connsiteY1" fmla="*/ 563600 h 819982"/>
                <a:gd name="connsiteX2" fmla="*/ 165092 w 955857"/>
                <a:gd name="connsiteY2" fmla="*/ 470445 h 819982"/>
                <a:gd name="connsiteX3" fmla="*/ 393978 w 955857"/>
                <a:gd name="connsiteY3" fmla="*/ 431202 h 819982"/>
                <a:gd name="connsiteX4" fmla="*/ 736973 w 955857"/>
                <a:gd name="connsiteY4" fmla="*/ 270039 h 819982"/>
                <a:gd name="connsiteX5" fmla="*/ 840034 w 955857"/>
                <a:gd name="connsiteY5" fmla="*/ 128593 h 819982"/>
                <a:gd name="connsiteX6" fmla="*/ 873467 w 955857"/>
                <a:gd name="connsiteY6" fmla="*/ 71157 h 819982"/>
                <a:gd name="connsiteX7" fmla="*/ 919091 w 955857"/>
                <a:gd name="connsiteY7" fmla="*/ 1529 h 819982"/>
                <a:gd name="connsiteX8" fmla="*/ 955858 w 955857"/>
                <a:gd name="connsiteY8" fmla="*/ 12483 h 819982"/>
                <a:gd name="connsiteX9" fmla="*/ 523899 w 955857"/>
                <a:gd name="connsiteY9" fmla="*/ 562933 h 819982"/>
                <a:gd name="connsiteX10" fmla="*/ 294632 w 955857"/>
                <a:gd name="connsiteY10" fmla="*/ 639609 h 819982"/>
                <a:gd name="connsiteX11" fmla="*/ 47363 w 955857"/>
                <a:gd name="connsiteY11" fmla="*/ 801058 h 819982"/>
                <a:gd name="connsiteX12" fmla="*/ 22312 w 955857"/>
                <a:gd name="connsiteY12" fmla="*/ 819917 h 819982"/>
                <a:gd name="connsiteX13" fmla="*/ 4215 w 955857"/>
                <a:gd name="connsiteY13" fmla="*/ 793247 h 819982"/>
                <a:gd name="connsiteX14" fmla="*/ 4215 w 955857"/>
                <a:gd name="connsiteY14" fmla="*/ 600366 h 819982"/>
                <a:gd name="connsiteX15" fmla="*/ 21931 w 955857"/>
                <a:gd name="connsiteY15" fmla="*/ 573125 h 81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5857" h="819982">
                  <a:moveTo>
                    <a:pt x="21931" y="573125"/>
                  </a:moveTo>
                  <a:cubicBezTo>
                    <a:pt x="21931" y="569981"/>
                    <a:pt x="22027" y="566742"/>
                    <a:pt x="22027" y="563600"/>
                  </a:cubicBezTo>
                  <a:cubicBezTo>
                    <a:pt x="52221" y="505687"/>
                    <a:pt x="109752" y="489114"/>
                    <a:pt x="165092" y="470445"/>
                  </a:cubicBezTo>
                  <a:cubicBezTo>
                    <a:pt x="239197" y="445489"/>
                    <a:pt x="317492" y="443203"/>
                    <a:pt x="393978" y="431202"/>
                  </a:cubicBezTo>
                  <a:cubicBezTo>
                    <a:pt x="524184" y="410723"/>
                    <a:pt x="640485" y="359860"/>
                    <a:pt x="736973" y="270039"/>
                  </a:cubicBezTo>
                  <a:cubicBezTo>
                    <a:pt x="779740" y="230320"/>
                    <a:pt x="812983" y="180885"/>
                    <a:pt x="840034" y="128593"/>
                  </a:cubicBezTo>
                  <a:cubicBezTo>
                    <a:pt x="850226" y="108876"/>
                    <a:pt x="861084" y="89635"/>
                    <a:pt x="873467" y="71157"/>
                  </a:cubicBezTo>
                  <a:cubicBezTo>
                    <a:pt x="882134" y="43725"/>
                    <a:pt x="887944" y="14293"/>
                    <a:pt x="919091" y="1529"/>
                  </a:cubicBezTo>
                  <a:cubicBezTo>
                    <a:pt x="933379" y="-1709"/>
                    <a:pt x="946428" y="-567"/>
                    <a:pt x="955858" y="12483"/>
                  </a:cubicBezTo>
                  <a:cubicBezTo>
                    <a:pt x="922329" y="282612"/>
                    <a:pt x="777835" y="466349"/>
                    <a:pt x="523899" y="562933"/>
                  </a:cubicBezTo>
                  <a:cubicBezTo>
                    <a:pt x="448651" y="591508"/>
                    <a:pt x="371404" y="615034"/>
                    <a:pt x="294632" y="639609"/>
                  </a:cubicBezTo>
                  <a:cubicBezTo>
                    <a:pt x="197286" y="670851"/>
                    <a:pt x="114609" y="724000"/>
                    <a:pt x="47363" y="801058"/>
                  </a:cubicBezTo>
                  <a:cubicBezTo>
                    <a:pt x="40315" y="809154"/>
                    <a:pt x="36219" y="820965"/>
                    <a:pt x="22312" y="819917"/>
                  </a:cubicBezTo>
                  <a:cubicBezTo>
                    <a:pt x="14025" y="812583"/>
                    <a:pt x="5263" y="804963"/>
                    <a:pt x="4215" y="793247"/>
                  </a:cubicBezTo>
                  <a:cubicBezTo>
                    <a:pt x="-1405" y="728954"/>
                    <a:pt x="-1405" y="664660"/>
                    <a:pt x="4215" y="600366"/>
                  </a:cubicBezTo>
                  <a:cubicBezTo>
                    <a:pt x="5453" y="588650"/>
                    <a:pt x="14788" y="581411"/>
                    <a:pt x="21931" y="573125"/>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8" name="Freeform: Shape 717"/>
            <p:cNvSpPr/>
            <p:nvPr/>
          </p:nvSpPr>
          <p:spPr>
            <a:xfrm>
              <a:off x="7587424" y="5168207"/>
              <a:ext cx="932687" cy="753089"/>
            </a:xfrm>
            <a:custGeom>
              <a:avLst/>
              <a:gdLst>
                <a:gd name="connsiteX0" fmla="*/ 932116 w 932687"/>
                <a:gd name="connsiteY0" fmla="*/ 505581 h 753089"/>
                <a:gd name="connsiteX1" fmla="*/ 932688 w 932687"/>
                <a:gd name="connsiteY1" fmla="*/ 752468 h 753089"/>
                <a:gd name="connsiteX2" fmla="*/ 898493 w 932687"/>
                <a:gd name="connsiteY2" fmla="*/ 741419 h 753089"/>
                <a:gd name="connsiteX3" fmla="*/ 552450 w 932687"/>
                <a:gd name="connsiteY3" fmla="*/ 542537 h 753089"/>
                <a:gd name="connsiteX4" fmla="*/ 144685 w 932687"/>
                <a:gd name="connsiteY4" fmla="*/ 314223 h 753089"/>
                <a:gd name="connsiteX5" fmla="*/ 0 w 932687"/>
                <a:gd name="connsiteY5" fmla="*/ 11138 h 753089"/>
                <a:gd name="connsiteX6" fmla="*/ 46863 w 932687"/>
                <a:gd name="connsiteY6" fmla="*/ 11042 h 753089"/>
                <a:gd name="connsiteX7" fmla="*/ 132207 w 932687"/>
                <a:gd name="connsiteY7" fmla="*/ 147631 h 753089"/>
                <a:gd name="connsiteX8" fmla="*/ 540829 w 932687"/>
                <a:gd name="connsiteY8" fmla="*/ 382232 h 753089"/>
                <a:gd name="connsiteX9" fmla="*/ 857155 w 932687"/>
                <a:gd name="connsiteY9" fmla="*/ 457860 h 753089"/>
                <a:gd name="connsiteX10" fmla="*/ 932116 w 932687"/>
                <a:gd name="connsiteY10" fmla="*/ 505581 h 7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87" h="753089">
                  <a:moveTo>
                    <a:pt x="932116" y="505581"/>
                  </a:moveTo>
                  <a:cubicBezTo>
                    <a:pt x="932307" y="587876"/>
                    <a:pt x="932497" y="670172"/>
                    <a:pt x="932688" y="752468"/>
                  </a:cubicBezTo>
                  <a:cubicBezTo>
                    <a:pt x="919543" y="754088"/>
                    <a:pt x="907256" y="753231"/>
                    <a:pt x="898493" y="741419"/>
                  </a:cubicBezTo>
                  <a:cubicBezTo>
                    <a:pt x="812196" y="624548"/>
                    <a:pt x="684180" y="581209"/>
                    <a:pt x="552450" y="542537"/>
                  </a:cubicBezTo>
                  <a:cubicBezTo>
                    <a:pt x="399383" y="497675"/>
                    <a:pt x="254222" y="437381"/>
                    <a:pt x="144685" y="314223"/>
                  </a:cubicBezTo>
                  <a:cubicBezTo>
                    <a:pt x="67246" y="227069"/>
                    <a:pt x="18859" y="126104"/>
                    <a:pt x="0" y="11138"/>
                  </a:cubicBezTo>
                  <a:cubicBezTo>
                    <a:pt x="15621" y="-5722"/>
                    <a:pt x="31242" y="-1531"/>
                    <a:pt x="46863" y="11042"/>
                  </a:cubicBezTo>
                  <a:cubicBezTo>
                    <a:pt x="75152" y="56667"/>
                    <a:pt x="101060" y="104006"/>
                    <a:pt x="132207" y="147631"/>
                  </a:cubicBezTo>
                  <a:cubicBezTo>
                    <a:pt x="232220" y="287839"/>
                    <a:pt x="376047" y="354133"/>
                    <a:pt x="540829" y="382232"/>
                  </a:cubicBezTo>
                  <a:cubicBezTo>
                    <a:pt x="647890" y="400520"/>
                    <a:pt x="758094" y="403663"/>
                    <a:pt x="857155" y="457860"/>
                  </a:cubicBezTo>
                  <a:cubicBezTo>
                    <a:pt x="883539" y="472243"/>
                    <a:pt x="900113" y="500913"/>
                    <a:pt x="932116" y="505581"/>
                  </a:cubicBezTo>
                  <a:close/>
                </a:path>
              </a:pathLst>
            </a:custGeom>
            <a:solidFill>
              <a:srgbClr val="3D3B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9" name="Freeform: Shape 718"/>
            <p:cNvSpPr/>
            <p:nvPr/>
          </p:nvSpPr>
          <p:spPr>
            <a:xfrm>
              <a:off x="8519635" y="5146897"/>
              <a:ext cx="865536" cy="517365"/>
            </a:xfrm>
            <a:custGeom>
              <a:avLst/>
              <a:gdLst>
                <a:gd name="connsiteX0" fmla="*/ 865537 w 865536"/>
                <a:gd name="connsiteY0" fmla="*/ 32067 h 517365"/>
                <a:gd name="connsiteX1" fmla="*/ 305657 w 865536"/>
                <a:gd name="connsiteY1" fmla="*/ 413447 h 517365"/>
                <a:gd name="connsiteX2" fmla="*/ 0 w 865536"/>
                <a:gd name="connsiteY2" fmla="*/ 517366 h 517365"/>
                <a:gd name="connsiteX3" fmla="*/ 285 w 865536"/>
                <a:gd name="connsiteY3" fmla="*/ 13397 h 517365"/>
                <a:gd name="connsiteX4" fmla="*/ 55531 w 865536"/>
                <a:gd name="connsiteY4" fmla="*/ 13397 h 517365"/>
                <a:gd name="connsiteX5" fmla="*/ 75342 w 865536"/>
                <a:gd name="connsiteY5" fmla="*/ 157796 h 517365"/>
                <a:gd name="connsiteX6" fmla="*/ 205073 w 865536"/>
                <a:gd name="connsiteY6" fmla="*/ 268953 h 517365"/>
                <a:gd name="connsiteX7" fmla="*/ 657130 w 865536"/>
                <a:gd name="connsiteY7" fmla="*/ 166178 h 517365"/>
                <a:gd name="connsiteX8" fmla="*/ 808482 w 865536"/>
                <a:gd name="connsiteY8" fmla="*/ 13017 h 517365"/>
                <a:gd name="connsiteX9" fmla="*/ 865537 w 865536"/>
                <a:gd name="connsiteY9" fmla="*/ 32067 h 51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536" h="517365">
                  <a:moveTo>
                    <a:pt x="865537" y="32067"/>
                  </a:moveTo>
                  <a:cubicBezTo>
                    <a:pt x="760000" y="278193"/>
                    <a:pt x="563213" y="390206"/>
                    <a:pt x="305657" y="413447"/>
                  </a:cubicBezTo>
                  <a:cubicBezTo>
                    <a:pt x="195453" y="423353"/>
                    <a:pt x="91250" y="451452"/>
                    <a:pt x="0" y="517366"/>
                  </a:cubicBezTo>
                  <a:cubicBezTo>
                    <a:pt x="95" y="349344"/>
                    <a:pt x="190" y="181419"/>
                    <a:pt x="285" y="13397"/>
                  </a:cubicBezTo>
                  <a:cubicBezTo>
                    <a:pt x="18669" y="-3938"/>
                    <a:pt x="37147" y="-4986"/>
                    <a:pt x="55531" y="13397"/>
                  </a:cubicBezTo>
                  <a:cubicBezTo>
                    <a:pt x="58293" y="62070"/>
                    <a:pt x="64294" y="110171"/>
                    <a:pt x="75342" y="157796"/>
                  </a:cubicBezTo>
                  <a:cubicBezTo>
                    <a:pt x="91344" y="227234"/>
                    <a:pt x="138684" y="263524"/>
                    <a:pt x="205073" y="268953"/>
                  </a:cubicBezTo>
                  <a:cubicBezTo>
                    <a:pt x="365855" y="282098"/>
                    <a:pt x="519113" y="257237"/>
                    <a:pt x="657130" y="166178"/>
                  </a:cubicBezTo>
                  <a:cubicBezTo>
                    <a:pt x="718661" y="125602"/>
                    <a:pt x="762952" y="68928"/>
                    <a:pt x="808482" y="13017"/>
                  </a:cubicBezTo>
                  <a:cubicBezTo>
                    <a:pt x="833628" y="634"/>
                    <a:pt x="853726" y="4063"/>
                    <a:pt x="865537" y="32067"/>
                  </a:cubicBezTo>
                  <a:close/>
                </a:path>
              </a:pathLst>
            </a:custGeom>
            <a:solidFill>
              <a:srgbClr val="6665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0" name="Freeform: Shape 719"/>
            <p:cNvSpPr/>
            <p:nvPr/>
          </p:nvSpPr>
          <p:spPr>
            <a:xfrm>
              <a:off x="8272026" y="4845923"/>
              <a:ext cx="484413" cy="85288"/>
            </a:xfrm>
            <a:custGeom>
              <a:avLst/>
              <a:gdLst>
                <a:gd name="connsiteX0" fmla="*/ 189317 w 484413"/>
                <a:gd name="connsiteY0" fmla="*/ 67293 h 85288"/>
                <a:gd name="connsiteX1" fmla="*/ 48252 w 484413"/>
                <a:gd name="connsiteY1" fmla="*/ 67293 h 85288"/>
                <a:gd name="connsiteX2" fmla="*/ 1960 w 484413"/>
                <a:gd name="connsiteY2" fmla="*/ 18525 h 85288"/>
                <a:gd name="connsiteX3" fmla="*/ 57872 w 484413"/>
                <a:gd name="connsiteY3" fmla="*/ 333 h 85288"/>
                <a:gd name="connsiteX4" fmla="*/ 422393 w 484413"/>
                <a:gd name="connsiteY4" fmla="*/ 333 h 85288"/>
                <a:gd name="connsiteX5" fmla="*/ 483830 w 484413"/>
                <a:gd name="connsiteY5" fmla="*/ 18525 h 85288"/>
                <a:gd name="connsiteX6" fmla="*/ 437157 w 484413"/>
                <a:gd name="connsiteY6" fmla="*/ 66722 h 85288"/>
                <a:gd name="connsiteX7" fmla="*/ 296282 w 484413"/>
                <a:gd name="connsiteY7" fmla="*/ 67103 h 85288"/>
                <a:gd name="connsiteX8" fmla="*/ 247324 w 484413"/>
                <a:gd name="connsiteY8" fmla="*/ 83581 h 85288"/>
                <a:gd name="connsiteX9" fmla="*/ 189317 w 484413"/>
                <a:gd name="connsiteY9" fmla="*/ 67293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413" h="85288">
                  <a:moveTo>
                    <a:pt x="189317" y="67293"/>
                  </a:moveTo>
                  <a:cubicBezTo>
                    <a:pt x="142263" y="67103"/>
                    <a:pt x="95210" y="65579"/>
                    <a:pt x="48252" y="67293"/>
                  </a:cubicBezTo>
                  <a:cubicBezTo>
                    <a:pt x="12151" y="68627"/>
                    <a:pt x="-6327" y="57388"/>
                    <a:pt x="1960" y="18525"/>
                  </a:cubicBezTo>
                  <a:cubicBezTo>
                    <a:pt x="16247" y="-810"/>
                    <a:pt x="37107" y="-620"/>
                    <a:pt x="57872" y="333"/>
                  </a:cubicBezTo>
                  <a:cubicBezTo>
                    <a:pt x="179410" y="5857"/>
                    <a:pt x="300854" y="7191"/>
                    <a:pt x="422393" y="333"/>
                  </a:cubicBezTo>
                  <a:cubicBezTo>
                    <a:pt x="444872" y="-906"/>
                    <a:pt x="466875" y="523"/>
                    <a:pt x="483830" y="18525"/>
                  </a:cubicBezTo>
                  <a:cubicBezTo>
                    <a:pt x="488021" y="53673"/>
                    <a:pt x="469351" y="66722"/>
                    <a:pt x="437157" y="66722"/>
                  </a:cubicBezTo>
                  <a:cubicBezTo>
                    <a:pt x="390199" y="66817"/>
                    <a:pt x="343240" y="67008"/>
                    <a:pt x="296282" y="67103"/>
                  </a:cubicBezTo>
                  <a:cubicBezTo>
                    <a:pt x="283042" y="81676"/>
                    <a:pt x="266184" y="85772"/>
                    <a:pt x="247324" y="83581"/>
                  </a:cubicBezTo>
                  <a:cubicBezTo>
                    <a:pt x="225131" y="87677"/>
                    <a:pt x="205033" y="85200"/>
                    <a:pt x="189317" y="67293"/>
                  </a:cubicBezTo>
                  <a:close/>
                </a:path>
              </a:pathLst>
            </a:custGeom>
            <a:solidFill>
              <a:srgbClr val="686F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1" name="Freeform: Shape 720"/>
            <p:cNvSpPr/>
            <p:nvPr/>
          </p:nvSpPr>
          <p:spPr>
            <a:xfrm>
              <a:off x="8272494" y="4809512"/>
              <a:ext cx="483170" cy="54935"/>
            </a:xfrm>
            <a:custGeom>
              <a:avLst/>
              <a:gdLst>
                <a:gd name="connsiteX0" fmla="*/ 483170 w 483170"/>
                <a:gd name="connsiteY0" fmla="*/ 54936 h 54935"/>
                <a:gd name="connsiteX1" fmla="*/ 1396 w 483170"/>
                <a:gd name="connsiteY1" fmla="*/ 54936 h 54935"/>
                <a:gd name="connsiteX2" fmla="*/ 38543 w 483170"/>
                <a:gd name="connsiteY2" fmla="*/ 17407 h 54935"/>
                <a:gd name="connsiteX3" fmla="*/ 188848 w 483170"/>
                <a:gd name="connsiteY3" fmla="*/ 17027 h 54935"/>
                <a:gd name="connsiteX4" fmla="*/ 246570 w 483170"/>
                <a:gd name="connsiteY4" fmla="*/ 1882 h 54935"/>
                <a:gd name="connsiteX5" fmla="*/ 286384 w 483170"/>
                <a:gd name="connsiteY5" fmla="*/ 17122 h 54935"/>
                <a:gd name="connsiteX6" fmla="*/ 436212 w 483170"/>
                <a:gd name="connsiteY6" fmla="*/ 17503 h 54935"/>
                <a:gd name="connsiteX7" fmla="*/ 483170 w 483170"/>
                <a:gd name="connsiteY7" fmla="*/ 54936 h 5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170" h="54935">
                  <a:moveTo>
                    <a:pt x="483170" y="54936"/>
                  </a:moveTo>
                  <a:cubicBezTo>
                    <a:pt x="322579" y="54936"/>
                    <a:pt x="161988" y="54936"/>
                    <a:pt x="1396" y="54936"/>
                  </a:cubicBezTo>
                  <a:cubicBezTo>
                    <a:pt x="-5176" y="23694"/>
                    <a:pt x="12160" y="17122"/>
                    <a:pt x="38543" y="17407"/>
                  </a:cubicBezTo>
                  <a:cubicBezTo>
                    <a:pt x="88645" y="17884"/>
                    <a:pt x="138747" y="17217"/>
                    <a:pt x="188848" y="17027"/>
                  </a:cubicBezTo>
                  <a:cubicBezTo>
                    <a:pt x="206755" y="6930"/>
                    <a:pt x="224281" y="-4595"/>
                    <a:pt x="246570" y="1882"/>
                  </a:cubicBezTo>
                  <a:cubicBezTo>
                    <a:pt x="262191" y="929"/>
                    <a:pt x="275430" y="5977"/>
                    <a:pt x="286384" y="17122"/>
                  </a:cubicBezTo>
                  <a:cubicBezTo>
                    <a:pt x="336295" y="17312"/>
                    <a:pt x="386301" y="17598"/>
                    <a:pt x="436212" y="17503"/>
                  </a:cubicBezTo>
                  <a:cubicBezTo>
                    <a:pt x="462025" y="17503"/>
                    <a:pt x="482790" y="23218"/>
                    <a:pt x="483170" y="54936"/>
                  </a:cubicBezTo>
                  <a:close/>
                </a:path>
              </a:pathLst>
            </a:custGeom>
            <a:solidFill>
              <a:srgbClr val="7398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2" name="Freeform: Shape 721"/>
            <p:cNvSpPr/>
            <p:nvPr/>
          </p:nvSpPr>
          <p:spPr>
            <a:xfrm>
              <a:off x="9263383" y="4987986"/>
              <a:ext cx="188332" cy="121598"/>
            </a:xfrm>
            <a:custGeom>
              <a:avLst/>
              <a:gdLst>
                <a:gd name="connsiteX0" fmla="*/ 95786 w 188332"/>
                <a:gd name="connsiteY0" fmla="*/ 105633 h 121598"/>
                <a:gd name="connsiteX1" fmla="*/ 30539 w 188332"/>
                <a:gd name="connsiteY1" fmla="*/ 105538 h 121598"/>
                <a:gd name="connsiteX2" fmla="*/ 1774 w 188332"/>
                <a:gd name="connsiteY2" fmla="*/ 96775 h 121598"/>
                <a:gd name="connsiteX3" fmla="*/ 12728 w 188332"/>
                <a:gd name="connsiteY3" fmla="*/ 68581 h 121598"/>
                <a:gd name="connsiteX4" fmla="*/ 74164 w 188332"/>
                <a:gd name="connsiteY4" fmla="*/ 19623 h 121598"/>
                <a:gd name="connsiteX5" fmla="*/ 175986 w 188332"/>
                <a:gd name="connsiteY5" fmla="*/ 10479 h 121598"/>
                <a:gd name="connsiteX6" fmla="*/ 185225 w 188332"/>
                <a:gd name="connsiteY6" fmla="*/ 59532 h 121598"/>
                <a:gd name="connsiteX7" fmla="*/ 151031 w 188332"/>
                <a:gd name="connsiteY7" fmla="*/ 115254 h 121598"/>
                <a:gd name="connsiteX8" fmla="*/ 95786 w 188332"/>
                <a:gd name="connsiteY8" fmla="*/ 105633 h 12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332" h="121598">
                  <a:moveTo>
                    <a:pt x="95786" y="105633"/>
                  </a:moveTo>
                  <a:cubicBezTo>
                    <a:pt x="74069" y="82107"/>
                    <a:pt x="52257" y="109634"/>
                    <a:pt x="30539" y="105538"/>
                  </a:cubicBezTo>
                  <a:cubicBezTo>
                    <a:pt x="20538" y="103633"/>
                    <a:pt x="7584" y="109920"/>
                    <a:pt x="1774" y="96775"/>
                  </a:cubicBezTo>
                  <a:cubicBezTo>
                    <a:pt x="-3655" y="84583"/>
                    <a:pt x="4346" y="75534"/>
                    <a:pt x="12728" y="68581"/>
                  </a:cubicBezTo>
                  <a:cubicBezTo>
                    <a:pt x="32825" y="51817"/>
                    <a:pt x="53590" y="35910"/>
                    <a:pt x="74164" y="19623"/>
                  </a:cubicBezTo>
                  <a:cubicBezTo>
                    <a:pt x="106835" y="2573"/>
                    <a:pt x="139981" y="-9714"/>
                    <a:pt x="175986" y="10479"/>
                  </a:cubicBezTo>
                  <a:cubicBezTo>
                    <a:pt x="193893" y="24004"/>
                    <a:pt x="187797" y="42102"/>
                    <a:pt x="185225" y="59532"/>
                  </a:cubicBezTo>
                  <a:cubicBezTo>
                    <a:pt x="182463" y="83345"/>
                    <a:pt x="178272" y="106396"/>
                    <a:pt x="151031" y="115254"/>
                  </a:cubicBezTo>
                  <a:cubicBezTo>
                    <a:pt x="130647" y="123350"/>
                    <a:pt x="111026" y="126970"/>
                    <a:pt x="95786" y="105633"/>
                  </a:cubicBezTo>
                  <a:close/>
                </a:path>
              </a:pathLst>
            </a:custGeom>
            <a:solidFill>
              <a:srgbClr val="6973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3" name="Freeform: Shape 722"/>
            <p:cNvSpPr/>
            <p:nvPr/>
          </p:nvSpPr>
          <p:spPr>
            <a:xfrm>
              <a:off x="7585966" y="5024815"/>
              <a:ext cx="177768" cy="87855"/>
            </a:xfrm>
            <a:custGeom>
              <a:avLst/>
              <a:gdLst>
                <a:gd name="connsiteX0" fmla="*/ 94040 w 177768"/>
                <a:gd name="connsiteY0" fmla="*/ 87760 h 87855"/>
                <a:gd name="connsiteX1" fmla="*/ 29175 w 177768"/>
                <a:gd name="connsiteY1" fmla="*/ 87855 h 87855"/>
                <a:gd name="connsiteX2" fmla="*/ 6505 w 177768"/>
                <a:gd name="connsiteY2" fmla="*/ 65852 h 87855"/>
                <a:gd name="connsiteX3" fmla="*/ 14316 w 177768"/>
                <a:gd name="connsiteY3" fmla="*/ 11084 h 87855"/>
                <a:gd name="connsiteX4" fmla="*/ 144142 w 177768"/>
                <a:gd name="connsiteY4" fmla="*/ 20990 h 87855"/>
                <a:gd name="connsiteX5" fmla="*/ 162239 w 177768"/>
                <a:gd name="connsiteY5" fmla="*/ 36134 h 87855"/>
                <a:gd name="connsiteX6" fmla="*/ 175384 w 177768"/>
                <a:gd name="connsiteY6" fmla="*/ 62995 h 87855"/>
                <a:gd name="connsiteX7" fmla="*/ 144428 w 177768"/>
                <a:gd name="connsiteY7" fmla="*/ 68329 h 87855"/>
                <a:gd name="connsiteX8" fmla="*/ 107756 w 177768"/>
                <a:gd name="connsiteY8" fmla="*/ 60518 h 87855"/>
                <a:gd name="connsiteX9" fmla="*/ 94040 w 177768"/>
                <a:gd name="connsiteY9" fmla="*/ 87760 h 8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68" h="87855">
                  <a:moveTo>
                    <a:pt x="94040" y="87760"/>
                  </a:moveTo>
                  <a:cubicBezTo>
                    <a:pt x="72419" y="87760"/>
                    <a:pt x="50797" y="87760"/>
                    <a:pt x="29175" y="87855"/>
                  </a:cubicBezTo>
                  <a:cubicBezTo>
                    <a:pt x="17459" y="84902"/>
                    <a:pt x="10696" y="76711"/>
                    <a:pt x="6505" y="65852"/>
                  </a:cubicBezTo>
                  <a:cubicBezTo>
                    <a:pt x="-639" y="46231"/>
                    <a:pt x="-6258" y="26800"/>
                    <a:pt x="14316" y="11084"/>
                  </a:cubicBezTo>
                  <a:cubicBezTo>
                    <a:pt x="59274" y="-7395"/>
                    <a:pt x="102327" y="-1870"/>
                    <a:pt x="144142" y="20990"/>
                  </a:cubicBezTo>
                  <a:cubicBezTo>
                    <a:pt x="150238" y="25943"/>
                    <a:pt x="157191" y="30229"/>
                    <a:pt x="162239" y="36134"/>
                  </a:cubicBezTo>
                  <a:cubicBezTo>
                    <a:pt x="168906" y="43850"/>
                    <a:pt x="183480" y="50327"/>
                    <a:pt x="175384" y="62995"/>
                  </a:cubicBezTo>
                  <a:cubicBezTo>
                    <a:pt x="168812" y="73187"/>
                    <a:pt x="154905" y="69281"/>
                    <a:pt x="144428" y="68329"/>
                  </a:cubicBezTo>
                  <a:cubicBezTo>
                    <a:pt x="132045" y="67091"/>
                    <a:pt x="120138" y="61566"/>
                    <a:pt x="107756" y="60518"/>
                  </a:cubicBezTo>
                  <a:cubicBezTo>
                    <a:pt x="82324" y="58137"/>
                    <a:pt x="89087" y="73758"/>
                    <a:pt x="94040" y="87760"/>
                  </a:cubicBezTo>
                  <a:close/>
                </a:path>
              </a:pathLst>
            </a:custGeom>
            <a:solidFill>
              <a:srgbClr val="59608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4" name="Freeform: Shape 723"/>
            <p:cNvSpPr/>
            <p:nvPr/>
          </p:nvSpPr>
          <p:spPr>
            <a:xfrm>
              <a:off x="7570891" y="4961974"/>
              <a:ext cx="159217" cy="84020"/>
            </a:xfrm>
            <a:custGeom>
              <a:avLst/>
              <a:gdLst>
                <a:gd name="connsiteX0" fmla="*/ 159217 w 159217"/>
                <a:gd name="connsiteY0" fmla="*/ 83830 h 84020"/>
                <a:gd name="connsiteX1" fmla="*/ 25201 w 159217"/>
                <a:gd name="connsiteY1" fmla="*/ 84021 h 84020"/>
                <a:gd name="connsiteX2" fmla="*/ 11199 w 159217"/>
                <a:gd name="connsiteY2" fmla="*/ 73924 h 84020"/>
                <a:gd name="connsiteX3" fmla="*/ 15866 w 159217"/>
                <a:gd name="connsiteY3" fmla="*/ 9059 h 84020"/>
                <a:gd name="connsiteX4" fmla="*/ 92638 w 159217"/>
                <a:gd name="connsiteY4" fmla="*/ 17155 h 84020"/>
                <a:gd name="connsiteX5" fmla="*/ 159217 w 159217"/>
                <a:gd name="connsiteY5" fmla="*/ 83830 h 8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17" h="84020">
                  <a:moveTo>
                    <a:pt x="159217" y="83830"/>
                  </a:moveTo>
                  <a:cubicBezTo>
                    <a:pt x="114545" y="83926"/>
                    <a:pt x="69873" y="84021"/>
                    <a:pt x="25201" y="84021"/>
                  </a:cubicBezTo>
                  <a:cubicBezTo>
                    <a:pt x="19581" y="82021"/>
                    <a:pt x="14913" y="78591"/>
                    <a:pt x="11199" y="73924"/>
                  </a:cubicBezTo>
                  <a:cubicBezTo>
                    <a:pt x="-4613" y="51064"/>
                    <a:pt x="-4231" y="29347"/>
                    <a:pt x="15866" y="9059"/>
                  </a:cubicBezTo>
                  <a:cubicBezTo>
                    <a:pt x="43774" y="-10181"/>
                    <a:pt x="67968" y="5439"/>
                    <a:pt x="92638" y="17155"/>
                  </a:cubicBezTo>
                  <a:cubicBezTo>
                    <a:pt x="117784" y="36491"/>
                    <a:pt x="139596" y="59065"/>
                    <a:pt x="159217" y="83830"/>
                  </a:cubicBezTo>
                  <a:close/>
                </a:path>
              </a:pathLst>
            </a:custGeom>
            <a:solidFill>
              <a:srgbClr val="5D68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5" name="Freeform: Shape 724"/>
            <p:cNvSpPr/>
            <p:nvPr/>
          </p:nvSpPr>
          <p:spPr>
            <a:xfrm>
              <a:off x="8387809" y="4398658"/>
              <a:ext cx="179928" cy="115097"/>
            </a:xfrm>
            <a:custGeom>
              <a:avLst/>
              <a:gdLst>
                <a:gd name="connsiteX0" fmla="*/ 0 w 179928"/>
                <a:gd name="connsiteY0" fmla="*/ 104603 h 115097"/>
                <a:gd name="connsiteX1" fmla="*/ 179927 w 179928"/>
                <a:gd name="connsiteY1" fmla="*/ 18687 h 115097"/>
                <a:gd name="connsiteX2" fmla="*/ 162306 w 179928"/>
                <a:gd name="connsiteY2" fmla="*/ 48119 h 115097"/>
                <a:gd name="connsiteX3" fmla="*/ 113062 w 179928"/>
                <a:gd name="connsiteY3" fmla="*/ 57644 h 115097"/>
                <a:gd name="connsiteX4" fmla="*/ 51054 w 179928"/>
                <a:gd name="connsiteY4" fmla="*/ 97459 h 115097"/>
                <a:gd name="connsiteX5" fmla="*/ 27718 w 179928"/>
                <a:gd name="connsiteY5" fmla="*/ 114699 h 115097"/>
                <a:gd name="connsiteX6" fmla="*/ 0 w 179928"/>
                <a:gd name="connsiteY6" fmla="*/ 104603 h 1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8" h="115097">
                  <a:moveTo>
                    <a:pt x="0" y="104603"/>
                  </a:moveTo>
                  <a:cubicBezTo>
                    <a:pt x="24384" y="13544"/>
                    <a:pt x="108395" y="-26557"/>
                    <a:pt x="179927" y="18687"/>
                  </a:cubicBezTo>
                  <a:cubicBezTo>
                    <a:pt x="180023" y="32117"/>
                    <a:pt x="173164" y="41261"/>
                    <a:pt x="162306" y="48119"/>
                  </a:cubicBezTo>
                  <a:cubicBezTo>
                    <a:pt x="146971" y="56692"/>
                    <a:pt x="129730" y="55263"/>
                    <a:pt x="113062" y="57644"/>
                  </a:cubicBezTo>
                  <a:cubicBezTo>
                    <a:pt x="86868" y="61359"/>
                    <a:pt x="61341" y="67931"/>
                    <a:pt x="51054" y="97459"/>
                  </a:cubicBezTo>
                  <a:cubicBezTo>
                    <a:pt x="45530" y="106317"/>
                    <a:pt x="37910" y="112222"/>
                    <a:pt x="27718" y="114699"/>
                  </a:cubicBezTo>
                  <a:cubicBezTo>
                    <a:pt x="16573" y="116413"/>
                    <a:pt x="7525" y="112508"/>
                    <a:pt x="0" y="104603"/>
                  </a:cubicBezTo>
                  <a:close/>
                </a:path>
              </a:pathLst>
            </a:custGeom>
            <a:solidFill>
              <a:srgbClr val="7399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6" name="Freeform: Shape 725"/>
            <p:cNvSpPr/>
            <p:nvPr/>
          </p:nvSpPr>
          <p:spPr>
            <a:xfrm>
              <a:off x="8419241" y="4514768"/>
              <a:ext cx="224338" cy="98696"/>
            </a:xfrm>
            <a:custGeom>
              <a:avLst/>
              <a:gdLst>
                <a:gd name="connsiteX0" fmla="*/ 222504 w 224338"/>
                <a:gd name="connsiteY0" fmla="*/ 7543 h 98696"/>
                <a:gd name="connsiteX1" fmla="*/ 206121 w 224338"/>
                <a:gd name="connsiteY1" fmla="*/ 74789 h 98696"/>
                <a:gd name="connsiteX2" fmla="*/ 154781 w 224338"/>
                <a:gd name="connsiteY2" fmla="*/ 98697 h 98696"/>
                <a:gd name="connsiteX3" fmla="*/ 30956 w 224338"/>
                <a:gd name="connsiteY3" fmla="*/ 96887 h 98696"/>
                <a:gd name="connsiteX4" fmla="*/ 0 w 224338"/>
                <a:gd name="connsiteY4" fmla="*/ 63549 h 98696"/>
                <a:gd name="connsiteX5" fmla="*/ 5906 w 224338"/>
                <a:gd name="connsiteY5" fmla="*/ 49262 h 98696"/>
                <a:gd name="connsiteX6" fmla="*/ 48292 w 224338"/>
                <a:gd name="connsiteY6" fmla="*/ 41356 h 98696"/>
                <a:gd name="connsiteX7" fmla="*/ 136398 w 224338"/>
                <a:gd name="connsiteY7" fmla="*/ 34403 h 98696"/>
                <a:gd name="connsiteX8" fmla="*/ 196978 w 224338"/>
                <a:gd name="connsiteY8" fmla="*/ 1351 h 98696"/>
                <a:gd name="connsiteX9" fmla="*/ 222504 w 224338"/>
                <a:gd name="connsiteY9" fmla="*/ 7543 h 9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338" h="98696">
                  <a:moveTo>
                    <a:pt x="222504" y="7543"/>
                  </a:moveTo>
                  <a:cubicBezTo>
                    <a:pt x="226314" y="32212"/>
                    <a:pt x="225647" y="55739"/>
                    <a:pt x="206121" y="74789"/>
                  </a:cubicBezTo>
                  <a:cubicBezTo>
                    <a:pt x="190119" y="85076"/>
                    <a:pt x="175641" y="98697"/>
                    <a:pt x="154781" y="98697"/>
                  </a:cubicBezTo>
                  <a:cubicBezTo>
                    <a:pt x="113538" y="96696"/>
                    <a:pt x="72200" y="99745"/>
                    <a:pt x="30956" y="96887"/>
                  </a:cubicBezTo>
                  <a:cubicBezTo>
                    <a:pt x="12002" y="93744"/>
                    <a:pt x="2000" y="82314"/>
                    <a:pt x="0" y="63549"/>
                  </a:cubicBezTo>
                  <a:cubicBezTo>
                    <a:pt x="191" y="58120"/>
                    <a:pt x="2191" y="53358"/>
                    <a:pt x="5906" y="49262"/>
                  </a:cubicBezTo>
                  <a:cubicBezTo>
                    <a:pt x="18384" y="37832"/>
                    <a:pt x="33528" y="40404"/>
                    <a:pt x="48292" y="41356"/>
                  </a:cubicBezTo>
                  <a:cubicBezTo>
                    <a:pt x="78581" y="51072"/>
                    <a:pt x="109061" y="63169"/>
                    <a:pt x="136398" y="34403"/>
                  </a:cubicBezTo>
                  <a:cubicBezTo>
                    <a:pt x="161640" y="32784"/>
                    <a:pt x="180975" y="20211"/>
                    <a:pt x="196978" y="1351"/>
                  </a:cubicBezTo>
                  <a:cubicBezTo>
                    <a:pt x="206693" y="-1602"/>
                    <a:pt x="215265" y="208"/>
                    <a:pt x="222504" y="7543"/>
                  </a:cubicBezTo>
                  <a:close/>
                </a:path>
              </a:pathLst>
            </a:custGeom>
            <a:solidFill>
              <a:srgbClr val="70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7" name="Freeform: Shape 726"/>
            <p:cNvSpPr/>
            <p:nvPr/>
          </p:nvSpPr>
          <p:spPr>
            <a:xfrm>
              <a:off x="9337452" y="4909501"/>
              <a:ext cx="126340" cy="98393"/>
            </a:xfrm>
            <a:custGeom>
              <a:avLst/>
              <a:gdLst>
                <a:gd name="connsiteX0" fmla="*/ 105442 w 126340"/>
                <a:gd name="connsiteY0" fmla="*/ 98394 h 98393"/>
                <a:gd name="connsiteX1" fmla="*/ 0 w 126340"/>
                <a:gd name="connsiteY1" fmla="*/ 98108 h 98393"/>
                <a:gd name="connsiteX2" fmla="*/ 77438 w 126340"/>
                <a:gd name="connsiteY2" fmla="*/ 17431 h 98393"/>
                <a:gd name="connsiteX3" fmla="*/ 116205 w 126340"/>
                <a:gd name="connsiteY3" fmla="*/ 2001 h 98393"/>
                <a:gd name="connsiteX4" fmla="*/ 119443 w 126340"/>
                <a:gd name="connsiteY4" fmla="*/ 79725 h 98393"/>
                <a:gd name="connsiteX5" fmla="*/ 105442 w 126340"/>
                <a:gd name="connsiteY5" fmla="*/ 98394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98393">
                  <a:moveTo>
                    <a:pt x="105442" y="98394"/>
                  </a:moveTo>
                  <a:cubicBezTo>
                    <a:pt x="70295" y="98299"/>
                    <a:pt x="35147" y="98204"/>
                    <a:pt x="0" y="98108"/>
                  </a:cubicBezTo>
                  <a:cubicBezTo>
                    <a:pt x="25813" y="71153"/>
                    <a:pt x="51530" y="44197"/>
                    <a:pt x="77438" y="17431"/>
                  </a:cubicBezTo>
                  <a:cubicBezTo>
                    <a:pt x="87916" y="6573"/>
                    <a:pt x="98584" y="-4667"/>
                    <a:pt x="116205" y="2001"/>
                  </a:cubicBezTo>
                  <a:cubicBezTo>
                    <a:pt x="128397" y="27433"/>
                    <a:pt x="129730" y="53341"/>
                    <a:pt x="119443" y="79725"/>
                  </a:cubicBezTo>
                  <a:cubicBezTo>
                    <a:pt x="117539" y="88012"/>
                    <a:pt x="113252" y="94584"/>
                    <a:pt x="105442" y="98394"/>
                  </a:cubicBezTo>
                  <a:close/>
                </a:path>
              </a:pathLst>
            </a:custGeom>
            <a:solidFill>
              <a:srgbClr val="6B7B9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8" name="Freeform: Shape 727"/>
            <p:cNvSpPr/>
            <p:nvPr/>
          </p:nvSpPr>
          <p:spPr>
            <a:xfrm>
              <a:off x="8423147" y="4589186"/>
              <a:ext cx="202215" cy="86571"/>
            </a:xfrm>
            <a:custGeom>
              <a:avLst/>
              <a:gdLst>
                <a:gd name="connsiteX0" fmla="*/ 153638 w 202215"/>
                <a:gd name="connsiteY0" fmla="*/ 9419 h 86571"/>
                <a:gd name="connsiteX1" fmla="*/ 202216 w 202215"/>
                <a:gd name="connsiteY1" fmla="*/ 371 h 86571"/>
                <a:gd name="connsiteX2" fmla="*/ 135350 w 202215"/>
                <a:gd name="connsiteY2" fmla="*/ 66855 h 86571"/>
                <a:gd name="connsiteX3" fmla="*/ 47910 w 202215"/>
                <a:gd name="connsiteY3" fmla="*/ 66855 h 86571"/>
                <a:gd name="connsiteX4" fmla="*/ 0 w 202215"/>
                <a:gd name="connsiteY4" fmla="*/ 28850 h 86571"/>
                <a:gd name="connsiteX5" fmla="*/ 34194 w 202215"/>
                <a:gd name="connsiteY5" fmla="*/ 19040 h 86571"/>
                <a:gd name="connsiteX6" fmla="*/ 153638 w 202215"/>
                <a:gd name="connsiteY6" fmla="*/ 941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215" h="86571">
                  <a:moveTo>
                    <a:pt x="153638" y="9419"/>
                  </a:moveTo>
                  <a:cubicBezTo>
                    <a:pt x="168878" y="1133"/>
                    <a:pt x="185261" y="-963"/>
                    <a:pt x="202216" y="371"/>
                  </a:cubicBezTo>
                  <a:cubicBezTo>
                    <a:pt x="192595" y="35232"/>
                    <a:pt x="163925" y="50948"/>
                    <a:pt x="135350" y="66855"/>
                  </a:cubicBezTo>
                  <a:cubicBezTo>
                    <a:pt x="106203" y="93144"/>
                    <a:pt x="77057" y="93144"/>
                    <a:pt x="47910" y="66855"/>
                  </a:cubicBezTo>
                  <a:cubicBezTo>
                    <a:pt x="29718" y="57044"/>
                    <a:pt x="10192" y="48758"/>
                    <a:pt x="0" y="28850"/>
                  </a:cubicBezTo>
                  <a:cubicBezTo>
                    <a:pt x="8667" y="15992"/>
                    <a:pt x="22098" y="19897"/>
                    <a:pt x="34194" y="19040"/>
                  </a:cubicBezTo>
                  <a:cubicBezTo>
                    <a:pt x="74486" y="21326"/>
                    <a:pt x="115443" y="32565"/>
                    <a:pt x="153638" y="9419"/>
                  </a:cubicBezTo>
                  <a:close/>
                </a:path>
              </a:pathLst>
            </a:custGeom>
            <a:solidFill>
              <a:srgbClr val="6C7E9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9" name="Freeform: Shape 728"/>
            <p:cNvSpPr/>
            <p:nvPr/>
          </p:nvSpPr>
          <p:spPr>
            <a:xfrm>
              <a:off x="9410797" y="5030074"/>
              <a:ext cx="109534" cy="93233"/>
            </a:xfrm>
            <a:custGeom>
              <a:avLst/>
              <a:gdLst>
                <a:gd name="connsiteX0" fmla="*/ 4188 w 109534"/>
                <a:gd name="connsiteY0" fmla="*/ 63832 h 93233"/>
                <a:gd name="connsiteX1" fmla="*/ 23523 w 109534"/>
                <a:gd name="connsiteY1" fmla="*/ 16207 h 93233"/>
                <a:gd name="connsiteX2" fmla="*/ 90580 w 109534"/>
                <a:gd name="connsiteY2" fmla="*/ 15731 h 93233"/>
                <a:gd name="connsiteX3" fmla="*/ 109534 w 109534"/>
                <a:gd name="connsiteY3" fmla="*/ 72881 h 93233"/>
                <a:gd name="connsiteX4" fmla="*/ 60671 w 109534"/>
                <a:gd name="connsiteY4" fmla="*/ 92978 h 93233"/>
                <a:gd name="connsiteX5" fmla="*/ 42669 w 109534"/>
                <a:gd name="connsiteY5" fmla="*/ 83168 h 93233"/>
                <a:gd name="connsiteX6" fmla="*/ 4473 w 109534"/>
                <a:gd name="connsiteY6" fmla="*/ 82977 h 93233"/>
                <a:gd name="connsiteX7" fmla="*/ 4188 w 109534"/>
                <a:gd name="connsiteY7" fmla="*/ 63832 h 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534" h="93233">
                  <a:moveTo>
                    <a:pt x="4188" y="63832"/>
                  </a:moveTo>
                  <a:cubicBezTo>
                    <a:pt x="10665" y="47925"/>
                    <a:pt x="17047" y="32114"/>
                    <a:pt x="23523" y="16207"/>
                  </a:cubicBezTo>
                  <a:cubicBezTo>
                    <a:pt x="45717" y="-6082"/>
                    <a:pt x="68100" y="-4558"/>
                    <a:pt x="90580" y="15731"/>
                  </a:cubicBezTo>
                  <a:cubicBezTo>
                    <a:pt x="102772" y="32780"/>
                    <a:pt x="107344" y="52497"/>
                    <a:pt x="109534" y="72881"/>
                  </a:cubicBezTo>
                  <a:cubicBezTo>
                    <a:pt x="102009" y="100979"/>
                    <a:pt x="78959" y="91168"/>
                    <a:pt x="60671" y="92978"/>
                  </a:cubicBezTo>
                  <a:cubicBezTo>
                    <a:pt x="54670" y="89740"/>
                    <a:pt x="48670" y="86406"/>
                    <a:pt x="42669" y="83168"/>
                  </a:cubicBezTo>
                  <a:cubicBezTo>
                    <a:pt x="29906" y="83072"/>
                    <a:pt x="17237" y="83072"/>
                    <a:pt x="4473" y="82977"/>
                  </a:cubicBezTo>
                  <a:cubicBezTo>
                    <a:pt x="-1051" y="76595"/>
                    <a:pt x="-1813" y="70309"/>
                    <a:pt x="4188" y="63832"/>
                  </a:cubicBezTo>
                  <a:close/>
                </a:path>
              </a:pathLst>
            </a:custGeom>
            <a:solidFill>
              <a:srgbClr val="4C537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0" name="Freeform: Shape 729"/>
            <p:cNvSpPr/>
            <p:nvPr/>
          </p:nvSpPr>
          <p:spPr>
            <a:xfrm>
              <a:off x="8471058" y="4655946"/>
              <a:ext cx="87440" cy="94984"/>
            </a:xfrm>
            <a:custGeom>
              <a:avLst/>
              <a:gdLst>
                <a:gd name="connsiteX0" fmla="*/ 0 w 87440"/>
                <a:gd name="connsiteY0" fmla="*/ 0 h 94984"/>
                <a:gd name="connsiteX1" fmla="*/ 87440 w 87440"/>
                <a:gd name="connsiteY1" fmla="*/ 0 h 94984"/>
                <a:gd name="connsiteX2" fmla="*/ 84963 w 87440"/>
                <a:gd name="connsiteY2" fmla="*/ 85344 h 94984"/>
                <a:gd name="connsiteX3" fmla="*/ 2381 w 87440"/>
                <a:gd name="connsiteY3" fmla="*/ 47339 h 94984"/>
                <a:gd name="connsiteX4" fmla="*/ 0 w 87440"/>
                <a:gd name="connsiteY4" fmla="*/ 0 h 94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0" h="94984">
                  <a:moveTo>
                    <a:pt x="0" y="0"/>
                  </a:moveTo>
                  <a:cubicBezTo>
                    <a:pt x="29146" y="0"/>
                    <a:pt x="58293" y="0"/>
                    <a:pt x="87440" y="0"/>
                  </a:cubicBezTo>
                  <a:cubicBezTo>
                    <a:pt x="86583" y="28480"/>
                    <a:pt x="85820" y="56864"/>
                    <a:pt x="84963" y="85344"/>
                  </a:cubicBezTo>
                  <a:cubicBezTo>
                    <a:pt x="38481" y="113729"/>
                    <a:pt x="24003" y="72866"/>
                    <a:pt x="2381" y="47339"/>
                  </a:cubicBezTo>
                  <a:cubicBezTo>
                    <a:pt x="1620" y="31528"/>
                    <a:pt x="858" y="15812"/>
                    <a:pt x="0" y="0"/>
                  </a:cubicBezTo>
                  <a:close/>
                </a:path>
              </a:pathLst>
            </a:custGeom>
            <a:solidFill>
              <a:srgbClr val="7194A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1" name="Freeform: Shape 730"/>
            <p:cNvSpPr/>
            <p:nvPr/>
          </p:nvSpPr>
          <p:spPr>
            <a:xfrm>
              <a:off x="8473439" y="4703142"/>
              <a:ext cx="85248" cy="123872"/>
            </a:xfrm>
            <a:custGeom>
              <a:avLst/>
              <a:gdLst>
                <a:gd name="connsiteX0" fmla="*/ 0 w 85248"/>
                <a:gd name="connsiteY0" fmla="*/ 143 h 123872"/>
                <a:gd name="connsiteX1" fmla="*/ 82582 w 85248"/>
                <a:gd name="connsiteY1" fmla="*/ 38148 h 123872"/>
                <a:gd name="connsiteX2" fmla="*/ 85249 w 85248"/>
                <a:gd name="connsiteY2" fmla="*/ 123492 h 123872"/>
                <a:gd name="connsiteX3" fmla="*/ 46006 w 85248"/>
                <a:gd name="connsiteY3" fmla="*/ 123873 h 123872"/>
                <a:gd name="connsiteX4" fmla="*/ 0 w 85248"/>
                <a:gd name="connsiteY4" fmla="*/ 57198 h 123872"/>
                <a:gd name="connsiteX5" fmla="*/ 0 w 85248"/>
                <a:gd name="connsiteY5" fmla="*/ 143 h 1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48" h="123872">
                  <a:moveTo>
                    <a:pt x="0" y="143"/>
                  </a:moveTo>
                  <a:cubicBezTo>
                    <a:pt x="34766" y="-2905"/>
                    <a:pt x="46577" y="43768"/>
                    <a:pt x="82582" y="38148"/>
                  </a:cubicBezTo>
                  <a:cubicBezTo>
                    <a:pt x="83439" y="66628"/>
                    <a:pt x="84392" y="95012"/>
                    <a:pt x="85249" y="123492"/>
                  </a:cubicBezTo>
                  <a:cubicBezTo>
                    <a:pt x="72200" y="123587"/>
                    <a:pt x="59055" y="123778"/>
                    <a:pt x="46006" y="123873"/>
                  </a:cubicBezTo>
                  <a:cubicBezTo>
                    <a:pt x="24099" y="106156"/>
                    <a:pt x="23241" y="73962"/>
                    <a:pt x="0" y="57198"/>
                  </a:cubicBezTo>
                  <a:cubicBezTo>
                    <a:pt x="95" y="38148"/>
                    <a:pt x="0" y="19098"/>
                    <a:pt x="0" y="143"/>
                  </a:cubicBezTo>
                  <a:close/>
                </a:path>
              </a:pathLst>
            </a:custGeom>
            <a:solidFill>
              <a:srgbClr val="6F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2" name="Freeform: Shape 731"/>
            <p:cNvSpPr/>
            <p:nvPr/>
          </p:nvSpPr>
          <p:spPr>
            <a:xfrm>
              <a:off x="7491046" y="5072915"/>
              <a:ext cx="132953" cy="85353"/>
            </a:xfrm>
            <a:custGeom>
              <a:avLst/>
              <a:gdLst>
                <a:gd name="connsiteX0" fmla="*/ 114665 w 132953"/>
                <a:gd name="connsiteY0" fmla="*/ 20610 h 85353"/>
                <a:gd name="connsiteX1" fmla="*/ 124095 w 132953"/>
                <a:gd name="connsiteY1" fmla="*/ 39755 h 85353"/>
                <a:gd name="connsiteX2" fmla="*/ 132953 w 132953"/>
                <a:gd name="connsiteY2" fmla="*/ 59091 h 85353"/>
                <a:gd name="connsiteX3" fmla="*/ 86948 w 132953"/>
                <a:gd name="connsiteY3" fmla="*/ 58805 h 85353"/>
                <a:gd name="connsiteX4" fmla="*/ 51324 w 132953"/>
                <a:gd name="connsiteY4" fmla="*/ 60520 h 85353"/>
                <a:gd name="connsiteX5" fmla="*/ 9890 w 132953"/>
                <a:gd name="connsiteY5" fmla="*/ 82237 h 85353"/>
                <a:gd name="connsiteX6" fmla="*/ 12652 w 132953"/>
                <a:gd name="connsiteY6" fmla="*/ 27754 h 85353"/>
                <a:gd name="connsiteX7" fmla="*/ 18272 w 132953"/>
                <a:gd name="connsiteY7" fmla="*/ 20610 h 85353"/>
                <a:gd name="connsiteX8" fmla="*/ 114665 w 132953"/>
                <a:gd name="connsiteY8" fmla="*/ 20610 h 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53" h="85353">
                  <a:moveTo>
                    <a:pt x="114665" y="20610"/>
                  </a:moveTo>
                  <a:cubicBezTo>
                    <a:pt x="117809" y="26992"/>
                    <a:pt x="120951" y="33374"/>
                    <a:pt x="124095" y="39755"/>
                  </a:cubicBezTo>
                  <a:cubicBezTo>
                    <a:pt x="127048" y="46232"/>
                    <a:pt x="130000" y="52614"/>
                    <a:pt x="132953" y="59091"/>
                  </a:cubicBezTo>
                  <a:cubicBezTo>
                    <a:pt x="117523" y="72712"/>
                    <a:pt x="102187" y="73283"/>
                    <a:pt x="86948" y="58805"/>
                  </a:cubicBezTo>
                  <a:cubicBezTo>
                    <a:pt x="73898" y="33564"/>
                    <a:pt x="62468" y="53566"/>
                    <a:pt x="51324" y="60520"/>
                  </a:cubicBezTo>
                  <a:cubicBezTo>
                    <a:pt x="37703" y="69092"/>
                    <a:pt x="27607" y="94048"/>
                    <a:pt x="9890" y="82237"/>
                  </a:cubicBezTo>
                  <a:cubicBezTo>
                    <a:pt x="-12493" y="67282"/>
                    <a:pt x="9700" y="46137"/>
                    <a:pt x="12652" y="27754"/>
                  </a:cubicBezTo>
                  <a:cubicBezTo>
                    <a:pt x="13034" y="25182"/>
                    <a:pt x="16367" y="22991"/>
                    <a:pt x="18272" y="20610"/>
                  </a:cubicBezTo>
                  <a:cubicBezTo>
                    <a:pt x="50371" y="-6727"/>
                    <a:pt x="82471" y="-7013"/>
                    <a:pt x="114665" y="20610"/>
                  </a:cubicBezTo>
                  <a:close/>
                </a:path>
              </a:pathLst>
            </a:custGeom>
            <a:solidFill>
              <a:srgbClr val="4447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3" name="Freeform: Shape 732"/>
            <p:cNvSpPr/>
            <p:nvPr/>
          </p:nvSpPr>
          <p:spPr>
            <a:xfrm>
              <a:off x="9328022" y="5093771"/>
              <a:ext cx="87344" cy="85288"/>
            </a:xfrm>
            <a:custGeom>
              <a:avLst/>
              <a:gdLst>
                <a:gd name="connsiteX0" fmla="*/ 86963 w 87344"/>
                <a:gd name="connsiteY0" fmla="*/ 135 h 85288"/>
                <a:gd name="connsiteX1" fmla="*/ 87344 w 87344"/>
                <a:gd name="connsiteY1" fmla="*/ 19280 h 85288"/>
                <a:gd name="connsiteX2" fmla="*/ 57150 w 87344"/>
                <a:gd name="connsiteY2" fmla="*/ 85288 h 85288"/>
                <a:gd name="connsiteX3" fmla="*/ 0 w 87344"/>
                <a:gd name="connsiteY3" fmla="*/ 66238 h 85288"/>
                <a:gd name="connsiteX4" fmla="*/ 31147 w 87344"/>
                <a:gd name="connsiteY4" fmla="*/ 39 h 85288"/>
                <a:gd name="connsiteX5" fmla="*/ 86963 w 87344"/>
                <a:gd name="connsiteY5" fmla="*/ 135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85288">
                  <a:moveTo>
                    <a:pt x="86963" y="135"/>
                  </a:moveTo>
                  <a:cubicBezTo>
                    <a:pt x="87059" y="6516"/>
                    <a:pt x="87153" y="12898"/>
                    <a:pt x="87344" y="19280"/>
                  </a:cubicBezTo>
                  <a:cubicBezTo>
                    <a:pt x="77248" y="41283"/>
                    <a:pt x="67246" y="63285"/>
                    <a:pt x="57150" y="85288"/>
                  </a:cubicBezTo>
                  <a:cubicBezTo>
                    <a:pt x="38100" y="78906"/>
                    <a:pt x="19050" y="72525"/>
                    <a:pt x="0" y="66238"/>
                  </a:cubicBezTo>
                  <a:cubicBezTo>
                    <a:pt x="10382" y="44140"/>
                    <a:pt x="20764" y="22042"/>
                    <a:pt x="31147" y="39"/>
                  </a:cubicBezTo>
                  <a:cubicBezTo>
                    <a:pt x="49720" y="-56"/>
                    <a:pt x="68389" y="39"/>
                    <a:pt x="86963" y="135"/>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4" name="Freeform: Shape 733"/>
            <p:cNvSpPr/>
            <p:nvPr/>
          </p:nvSpPr>
          <p:spPr>
            <a:xfrm>
              <a:off x="7509319" y="5022116"/>
              <a:ext cx="96392" cy="71408"/>
            </a:xfrm>
            <a:custGeom>
              <a:avLst/>
              <a:gdLst>
                <a:gd name="connsiteX0" fmla="*/ 96393 w 96392"/>
                <a:gd name="connsiteY0" fmla="*/ 71409 h 71408"/>
                <a:gd name="connsiteX1" fmla="*/ 0 w 96392"/>
                <a:gd name="connsiteY1" fmla="*/ 71409 h 71408"/>
                <a:gd name="connsiteX2" fmla="*/ 18859 w 96392"/>
                <a:gd name="connsiteY2" fmla="*/ 14259 h 71408"/>
                <a:gd name="connsiteX3" fmla="*/ 86296 w 96392"/>
                <a:gd name="connsiteY3" fmla="*/ 14640 h 71408"/>
                <a:gd name="connsiteX4" fmla="*/ 86773 w 96392"/>
                <a:gd name="connsiteY4" fmla="*/ 23974 h 71408"/>
                <a:gd name="connsiteX5" fmla="*/ 96393 w 96392"/>
                <a:gd name="connsiteY5" fmla="*/ 71409 h 7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92" h="71408">
                  <a:moveTo>
                    <a:pt x="96393" y="71409"/>
                  </a:moveTo>
                  <a:cubicBezTo>
                    <a:pt x="64294" y="71409"/>
                    <a:pt x="32195" y="71409"/>
                    <a:pt x="0" y="71409"/>
                  </a:cubicBezTo>
                  <a:cubicBezTo>
                    <a:pt x="2191" y="51025"/>
                    <a:pt x="6572" y="31308"/>
                    <a:pt x="18859" y="14259"/>
                  </a:cubicBezTo>
                  <a:cubicBezTo>
                    <a:pt x="41434" y="-8506"/>
                    <a:pt x="63913" y="-696"/>
                    <a:pt x="86296" y="14640"/>
                  </a:cubicBezTo>
                  <a:cubicBezTo>
                    <a:pt x="86392" y="17783"/>
                    <a:pt x="86582" y="20831"/>
                    <a:pt x="86773" y="23974"/>
                  </a:cubicBezTo>
                  <a:cubicBezTo>
                    <a:pt x="89916" y="39690"/>
                    <a:pt x="93154" y="55502"/>
                    <a:pt x="96393" y="71409"/>
                  </a:cubicBezTo>
                  <a:close/>
                </a:path>
              </a:pathLst>
            </a:custGeom>
            <a:solidFill>
              <a:srgbClr val="484F6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5" name="Freeform: Shape 734"/>
            <p:cNvSpPr/>
            <p:nvPr/>
          </p:nvSpPr>
          <p:spPr>
            <a:xfrm>
              <a:off x="8453047" y="4964469"/>
              <a:ext cx="84678" cy="108363"/>
            </a:xfrm>
            <a:custGeom>
              <a:avLst/>
              <a:gdLst>
                <a:gd name="connsiteX0" fmla="*/ 1342 w 84678"/>
                <a:gd name="connsiteY0" fmla="*/ 91051 h 108363"/>
                <a:gd name="connsiteX1" fmla="*/ 10772 w 84678"/>
                <a:gd name="connsiteY1" fmla="*/ 14851 h 108363"/>
                <a:gd name="connsiteX2" fmla="*/ 68970 w 84678"/>
                <a:gd name="connsiteY2" fmla="*/ 9421 h 108363"/>
                <a:gd name="connsiteX3" fmla="*/ 80685 w 84678"/>
                <a:gd name="connsiteY3" fmla="*/ 34186 h 108363"/>
                <a:gd name="connsiteX4" fmla="*/ 70208 w 84678"/>
                <a:gd name="connsiteY4" fmla="*/ 96385 h 108363"/>
                <a:gd name="connsiteX5" fmla="*/ 1342 w 84678"/>
                <a:gd name="connsiteY5" fmla="*/ 91051 h 1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78" h="108363">
                  <a:moveTo>
                    <a:pt x="1342" y="91051"/>
                  </a:moveTo>
                  <a:cubicBezTo>
                    <a:pt x="-4849" y="64476"/>
                    <a:pt x="12487" y="40854"/>
                    <a:pt x="10772" y="14851"/>
                  </a:cubicBezTo>
                  <a:cubicBezTo>
                    <a:pt x="28584" y="-3723"/>
                    <a:pt x="48110" y="-4104"/>
                    <a:pt x="68970" y="9421"/>
                  </a:cubicBezTo>
                  <a:cubicBezTo>
                    <a:pt x="76018" y="16184"/>
                    <a:pt x="79828" y="24471"/>
                    <a:pt x="80685" y="34186"/>
                  </a:cubicBezTo>
                  <a:cubicBezTo>
                    <a:pt x="86591" y="56475"/>
                    <a:pt x="88020" y="78097"/>
                    <a:pt x="70208" y="96385"/>
                  </a:cubicBezTo>
                  <a:cubicBezTo>
                    <a:pt x="45824" y="112482"/>
                    <a:pt x="22678" y="113911"/>
                    <a:pt x="1342" y="91051"/>
                  </a:cubicBezTo>
                  <a:close/>
                </a:path>
              </a:pathLst>
            </a:custGeom>
            <a:solidFill>
              <a:srgbClr val="5C66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6" name="Freeform: Shape 735"/>
            <p:cNvSpPr/>
            <p:nvPr/>
          </p:nvSpPr>
          <p:spPr>
            <a:xfrm>
              <a:off x="8505019" y="5069262"/>
              <a:ext cx="70052" cy="91032"/>
            </a:xfrm>
            <a:custGeom>
              <a:avLst/>
              <a:gdLst>
                <a:gd name="connsiteX0" fmla="*/ 70052 w 70052"/>
                <a:gd name="connsiteY0" fmla="*/ 91032 h 91032"/>
                <a:gd name="connsiteX1" fmla="*/ 14807 w 70052"/>
                <a:gd name="connsiteY1" fmla="*/ 91032 h 91032"/>
                <a:gd name="connsiteX2" fmla="*/ 14331 w 70052"/>
                <a:gd name="connsiteY2" fmla="*/ 81603 h 91032"/>
                <a:gd name="connsiteX3" fmla="*/ 329 w 70052"/>
                <a:gd name="connsiteY3" fmla="*/ 41979 h 91032"/>
                <a:gd name="connsiteX4" fmla="*/ 12045 w 70052"/>
                <a:gd name="connsiteY4" fmla="*/ 9213 h 91032"/>
                <a:gd name="connsiteX5" fmla="*/ 70052 w 70052"/>
                <a:gd name="connsiteY5" fmla="*/ 14928 h 91032"/>
                <a:gd name="connsiteX6" fmla="*/ 70052 w 70052"/>
                <a:gd name="connsiteY6" fmla="*/ 91032 h 9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52" h="91032">
                  <a:moveTo>
                    <a:pt x="70052" y="91032"/>
                  </a:moveTo>
                  <a:cubicBezTo>
                    <a:pt x="51669" y="91032"/>
                    <a:pt x="33191" y="91032"/>
                    <a:pt x="14807" y="91032"/>
                  </a:cubicBezTo>
                  <a:cubicBezTo>
                    <a:pt x="14617" y="87889"/>
                    <a:pt x="14426" y="84746"/>
                    <a:pt x="14331" y="81603"/>
                  </a:cubicBezTo>
                  <a:cubicBezTo>
                    <a:pt x="2424" y="70935"/>
                    <a:pt x="-1195" y="57409"/>
                    <a:pt x="329" y="41979"/>
                  </a:cubicBezTo>
                  <a:cubicBezTo>
                    <a:pt x="-528" y="29311"/>
                    <a:pt x="2615" y="18166"/>
                    <a:pt x="12045" y="9213"/>
                  </a:cubicBezTo>
                  <a:cubicBezTo>
                    <a:pt x="32905" y="-4789"/>
                    <a:pt x="52241" y="-2789"/>
                    <a:pt x="70052" y="14928"/>
                  </a:cubicBezTo>
                  <a:cubicBezTo>
                    <a:pt x="70052" y="40264"/>
                    <a:pt x="70052" y="65601"/>
                    <a:pt x="70052" y="91032"/>
                  </a:cubicBezTo>
                  <a:close/>
                </a:path>
              </a:pathLst>
            </a:custGeom>
            <a:solidFill>
              <a:srgbClr val="676D8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7" name="Freeform: Shape 736"/>
            <p:cNvSpPr/>
            <p:nvPr/>
          </p:nvSpPr>
          <p:spPr>
            <a:xfrm>
              <a:off x="8513537" y="4987906"/>
              <a:ext cx="61533" cy="96188"/>
            </a:xfrm>
            <a:custGeom>
              <a:avLst/>
              <a:gdLst>
                <a:gd name="connsiteX0" fmla="*/ 61534 w 61533"/>
                <a:gd name="connsiteY0" fmla="*/ 96188 h 96188"/>
                <a:gd name="connsiteX1" fmla="*/ 6193 w 61533"/>
                <a:gd name="connsiteY1" fmla="*/ 96188 h 96188"/>
                <a:gd name="connsiteX2" fmla="*/ 5812 w 61533"/>
                <a:gd name="connsiteY2" fmla="*/ 67804 h 96188"/>
                <a:gd name="connsiteX3" fmla="*/ 6098 w 61533"/>
                <a:gd name="connsiteY3" fmla="*/ 10559 h 96188"/>
                <a:gd name="connsiteX4" fmla="*/ 52104 w 61533"/>
                <a:gd name="connsiteY4" fmla="*/ 10463 h 96188"/>
                <a:gd name="connsiteX5" fmla="*/ 61534 w 61533"/>
                <a:gd name="connsiteY5" fmla="*/ 96188 h 9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33" h="96188">
                  <a:moveTo>
                    <a:pt x="61534" y="96188"/>
                  </a:moveTo>
                  <a:cubicBezTo>
                    <a:pt x="43055" y="96188"/>
                    <a:pt x="24672" y="96188"/>
                    <a:pt x="6193" y="96188"/>
                  </a:cubicBezTo>
                  <a:cubicBezTo>
                    <a:pt x="-2475" y="86854"/>
                    <a:pt x="-1522" y="77329"/>
                    <a:pt x="5812" y="67804"/>
                  </a:cubicBezTo>
                  <a:cubicBezTo>
                    <a:pt x="5907" y="48754"/>
                    <a:pt x="6003" y="29609"/>
                    <a:pt x="6098" y="10559"/>
                  </a:cubicBezTo>
                  <a:cubicBezTo>
                    <a:pt x="21433" y="-2681"/>
                    <a:pt x="36768" y="-4300"/>
                    <a:pt x="52104" y="10463"/>
                  </a:cubicBezTo>
                  <a:cubicBezTo>
                    <a:pt x="55057" y="39038"/>
                    <a:pt x="51342" y="68376"/>
                    <a:pt x="61534" y="96188"/>
                  </a:cubicBezTo>
                  <a:close/>
                </a:path>
              </a:pathLst>
            </a:custGeom>
            <a:solidFill>
              <a:srgbClr val="6A74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8" name="Freeform: Shape 737"/>
            <p:cNvSpPr/>
            <p:nvPr/>
          </p:nvSpPr>
          <p:spPr>
            <a:xfrm>
              <a:off x="8503395" y="4912740"/>
              <a:ext cx="64627" cy="85725"/>
            </a:xfrm>
            <a:custGeom>
              <a:avLst/>
              <a:gdLst>
                <a:gd name="connsiteX0" fmla="*/ 62151 w 64627"/>
                <a:gd name="connsiteY0" fmla="*/ 85630 h 85725"/>
                <a:gd name="connsiteX1" fmla="*/ 16145 w 64627"/>
                <a:gd name="connsiteY1" fmla="*/ 85725 h 85725"/>
                <a:gd name="connsiteX2" fmla="*/ 15954 w 64627"/>
                <a:gd name="connsiteY2" fmla="*/ 66770 h 85725"/>
                <a:gd name="connsiteX3" fmla="*/ 16050 w 64627"/>
                <a:gd name="connsiteY3" fmla="*/ 0 h 85725"/>
                <a:gd name="connsiteX4" fmla="*/ 64627 w 64627"/>
                <a:gd name="connsiteY4" fmla="*/ 286 h 85725"/>
                <a:gd name="connsiteX5" fmla="*/ 62151 w 64627"/>
                <a:gd name="connsiteY5" fmla="*/ 856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27" h="85725">
                  <a:moveTo>
                    <a:pt x="62151" y="85630"/>
                  </a:moveTo>
                  <a:cubicBezTo>
                    <a:pt x="46815" y="85630"/>
                    <a:pt x="31480" y="85630"/>
                    <a:pt x="16145" y="85725"/>
                  </a:cubicBezTo>
                  <a:cubicBezTo>
                    <a:pt x="16050" y="79438"/>
                    <a:pt x="16050" y="73152"/>
                    <a:pt x="15954" y="66770"/>
                  </a:cubicBezTo>
                  <a:cubicBezTo>
                    <a:pt x="-5286" y="44482"/>
                    <a:pt x="-5382" y="22193"/>
                    <a:pt x="16050" y="0"/>
                  </a:cubicBezTo>
                  <a:cubicBezTo>
                    <a:pt x="32242" y="95"/>
                    <a:pt x="48435" y="190"/>
                    <a:pt x="64627" y="286"/>
                  </a:cubicBezTo>
                  <a:cubicBezTo>
                    <a:pt x="63865" y="28765"/>
                    <a:pt x="63008" y="57245"/>
                    <a:pt x="62151" y="85630"/>
                  </a:cubicBezTo>
                  <a:close/>
                </a:path>
              </a:pathLst>
            </a:custGeom>
            <a:solidFill>
              <a:srgbClr val="6B7C9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9" name="Freeform: Shape 738"/>
            <p:cNvSpPr/>
            <p:nvPr/>
          </p:nvSpPr>
          <p:spPr>
            <a:xfrm>
              <a:off x="7564273" y="4911502"/>
              <a:ext cx="99351" cy="68519"/>
            </a:xfrm>
            <a:custGeom>
              <a:avLst/>
              <a:gdLst>
                <a:gd name="connsiteX0" fmla="*/ 99351 w 99351"/>
                <a:gd name="connsiteY0" fmla="*/ 67628 h 68519"/>
                <a:gd name="connsiteX1" fmla="*/ 21722 w 99351"/>
                <a:gd name="connsiteY1" fmla="*/ 68199 h 68519"/>
                <a:gd name="connsiteX2" fmla="*/ 2101 w 99351"/>
                <a:gd name="connsiteY2" fmla="*/ 56102 h 68519"/>
                <a:gd name="connsiteX3" fmla="*/ 11721 w 99351"/>
                <a:gd name="connsiteY3" fmla="*/ 0 h 68519"/>
                <a:gd name="connsiteX4" fmla="*/ 99351 w 99351"/>
                <a:gd name="connsiteY4" fmla="*/ 67628 h 68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51" h="68519">
                  <a:moveTo>
                    <a:pt x="99351" y="67628"/>
                  </a:moveTo>
                  <a:cubicBezTo>
                    <a:pt x="73443" y="67818"/>
                    <a:pt x="47630" y="68009"/>
                    <a:pt x="21722" y="68199"/>
                  </a:cubicBezTo>
                  <a:cubicBezTo>
                    <a:pt x="11530" y="70009"/>
                    <a:pt x="6292" y="63913"/>
                    <a:pt x="2101" y="56102"/>
                  </a:cubicBezTo>
                  <a:cubicBezTo>
                    <a:pt x="-3900" y="35814"/>
                    <a:pt x="4101" y="18002"/>
                    <a:pt x="11721" y="0"/>
                  </a:cubicBezTo>
                  <a:cubicBezTo>
                    <a:pt x="57727" y="667"/>
                    <a:pt x="71348" y="43434"/>
                    <a:pt x="99351" y="67628"/>
                  </a:cubicBezTo>
                  <a:close/>
                </a:path>
              </a:pathLst>
            </a:custGeom>
            <a:solidFill>
              <a:srgbClr val="6070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0" name="Freeform: Shape 739"/>
            <p:cNvSpPr/>
            <p:nvPr/>
          </p:nvSpPr>
          <p:spPr>
            <a:xfrm>
              <a:off x="8461342" y="4912835"/>
              <a:ext cx="58197" cy="66770"/>
            </a:xfrm>
            <a:custGeom>
              <a:avLst/>
              <a:gdLst>
                <a:gd name="connsiteX0" fmla="*/ 58198 w 58197"/>
                <a:gd name="connsiteY0" fmla="*/ 0 h 66770"/>
                <a:gd name="connsiteX1" fmla="*/ 58102 w 58197"/>
                <a:gd name="connsiteY1" fmla="*/ 66770 h 66770"/>
                <a:gd name="connsiteX2" fmla="*/ 2571 w 58197"/>
                <a:gd name="connsiteY2" fmla="*/ 66484 h 66770"/>
                <a:gd name="connsiteX3" fmla="*/ 0 w 58197"/>
                <a:gd name="connsiteY3" fmla="*/ 381 h 66770"/>
                <a:gd name="connsiteX4" fmla="*/ 58198 w 58197"/>
                <a:gd name="connsiteY4" fmla="*/ 0 h 6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97" h="66770">
                  <a:moveTo>
                    <a:pt x="58198" y="0"/>
                  </a:moveTo>
                  <a:cubicBezTo>
                    <a:pt x="58198" y="22288"/>
                    <a:pt x="58102" y="44482"/>
                    <a:pt x="58102" y="66770"/>
                  </a:cubicBezTo>
                  <a:cubicBezTo>
                    <a:pt x="39624" y="66675"/>
                    <a:pt x="21050" y="66580"/>
                    <a:pt x="2571" y="66484"/>
                  </a:cubicBezTo>
                  <a:cubicBezTo>
                    <a:pt x="1714" y="44482"/>
                    <a:pt x="857" y="22479"/>
                    <a:pt x="0" y="381"/>
                  </a:cubicBezTo>
                  <a:cubicBezTo>
                    <a:pt x="19335" y="286"/>
                    <a:pt x="38767" y="95"/>
                    <a:pt x="58198" y="0"/>
                  </a:cubicBezTo>
                  <a:close/>
                </a:path>
              </a:pathLst>
            </a:custGeom>
            <a:solidFill>
              <a:srgbClr val="6171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1" name="Freeform: Shape 740"/>
            <p:cNvSpPr/>
            <p:nvPr/>
          </p:nvSpPr>
          <p:spPr>
            <a:xfrm>
              <a:off x="8454199" y="5055425"/>
              <a:ext cx="65532" cy="73332"/>
            </a:xfrm>
            <a:custGeom>
              <a:avLst/>
              <a:gdLst>
                <a:gd name="connsiteX0" fmla="*/ 65151 w 65532"/>
                <a:gd name="connsiteY0" fmla="*/ 286 h 73332"/>
                <a:gd name="connsiteX1" fmla="*/ 65532 w 65532"/>
                <a:gd name="connsiteY1" fmla="*/ 28670 h 73332"/>
                <a:gd name="connsiteX2" fmla="*/ 65055 w 65532"/>
                <a:gd name="connsiteY2" fmla="*/ 57436 h 73332"/>
                <a:gd name="connsiteX3" fmla="*/ 0 w 65532"/>
                <a:gd name="connsiteY3" fmla="*/ 57150 h 73332"/>
                <a:gd name="connsiteX4" fmla="*/ 190 w 65532"/>
                <a:gd name="connsiteY4" fmla="*/ 0 h 73332"/>
                <a:gd name="connsiteX5" fmla="*/ 65151 w 65532"/>
                <a:gd name="connsiteY5" fmla="*/ 286 h 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32" h="73332">
                  <a:moveTo>
                    <a:pt x="65151" y="286"/>
                  </a:moveTo>
                  <a:cubicBezTo>
                    <a:pt x="65246" y="9715"/>
                    <a:pt x="65437" y="19240"/>
                    <a:pt x="65532" y="28670"/>
                  </a:cubicBezTo>
                  <a:cubicBezTo>
                    <a:pt x="65341" y="38290"/>
                    <a:pt x="65246" y="47815"/>
                    <a:pt x="65055" y="57436"/>
                  </a:cubicBezTo>
                  <a:cubicBezTo>
                    <a:pt x="43243" y="78105"/>
                    <a:pt x="21621" y="79248"/>
                    <a:pt x="0" y="57150"/>
                  </a:cubicBezTo>
                  <a:cubicBezTo>
                    <a:pt x="95" y="38100"/>
                    <a:pt x="95" y="19050"/>
                    <a:pt x="190" y="0"/>
                  </a:cubicBezTo>
                  <a:cubicBezTo>
                    <a:pt x="21907" y="95"/>
                    <a:pt x="43529" y="190"/>
                    <a:pt x="65151" y="286"/>
                  </a:cubicBezTo>
                  <a:close/>
                </a:path>
              </a:pathLst>
            </a:custGeom>
            <a:solidFill>
              <a:srgbClr val="585E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2" name="Freeform: Shape 741"/>
            <p:cNvSpPr/>
            <p:nvPr/>
          </p:nvSpPr>
          <p:spPr>
            <a:xfrm>
              <a:off x="7528083" y="4964068"/>
              <a:ext cx="67437" cy="72687"/>
            </a:xfrm>
            <a:custGeom>
              <a:avLst/>
              <a:gdLst>
                <a:gd name="connsiteX0" fmla="*/ 48387 w 67437"/>
                <a:gd name="connsiteY0" fmla="*/ 6013 h 72687"/>
                <a:gd name="connsiteX1" fmla="*/ 57817 w 67437"/>
                <a:gd name="connsiteY1" fmla="*/ 15633 h 72687"/>
                <a:gd name="connsiteX2" fmla="*/ 67437 w 67437"/>
                <a:gd name="connsiteY2" fmla="*/ 72688 h 72687"/>
                <a:gd name="connsiteX3" fmla="*/ 0 w 67437"/>
                <a:gd name="connsiteY3" fmla="*/ 72307 h 72687"/>
                <a:gd name="connsiteX4" fmla="*/ 18955 w 67437"/>
                <a:gd name="connsiteY4" fmla="*/ 5632 h 72687"/>
                <a:gd name="connsiteX5" fmla="*/ 48387 w 67437"/>
                <a:gd name="connsiteY5" fmla="*/ 6013 h 7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7" h="72687">
                  <a:moveTo>
                    <a:pt x="48387" y="6013"/>
                  </a:moveTo>
                  <a:cubicBezTo>
                    <a:pt x="51531" y="9251"/>
                    <a:pt x="54674" y="12395"/>
                    <a:pt x="57817" y="15633"/>
                  </a:cubicBezTo>
                  <a:cubicBezTo>
                    <a:pt x="57817" y="35159"/>
                    <a:pt x="57627" y="54781"/>
                    <a:pt x="67437" y="72688"/>
                  </a:cubicBezTo>
                  <a:cubicBezTo>
                    <a:pt x="44958" y="72593"/>
                    <a:pt x="22479" y="72402"/>
                    <a:pt x="0" y="72307"/>
                  </a:cubicBezTo>
                  <a:cubicBezTo>
                    <a:pt x="3810" y="49352"/>
                    <a:pt x="7430" y="26396"/>
                    <a:pt x="18955" y="5632"/>
                  </a:cubicBezTo>
                  <a:cubicBezTo>
                    <a:pt x="28956" y="-1703"/>
                    <a:pt x="38767" y="-2179"/>
                    <a:pt x="48387" y="6013"/>
                  </a:cubicBezTo>
                  <a:close/>
                </a:path>
              </a:pathLst>
            </a:custGeom>
            <a:solidFill>
              <a:srgbClr val="4D58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3" name="Freeform: Shape 742"/>
            <p:cNvSpPr/>
            <p:nvPr/>
          </p:nvSpPr>
          <p:spPr>
            <a:xfrm>
              <a:off x="9434321" y="4979589"/>
              <a:ext cx="67056" cy="66691"/>
            </a:xfrm>
            <a:custGeom>
              <a:avLst/>
              <a:gdLst>
                <a:gd name="connsiteX0" fmla="*/ 67056 w 67056"/>
                <a:gd name="connsiteY0" fmla="*/ 66215 h 66691"/>
                <a:gd name="connsiteX1" fmla="*/ 0 w 67056"/>
                <a:gd name="connsiteY1" fmla="*/ 66691 h 66691"/>
                <a:gd name="connsiteX2" fmla="*/ 8573 w 67056"/>
                <a:gd name="connsiteY2" fmla="*/ 28401 h 66691"/>
                <a:gd name="connsiteX3" fmla="*/ 9430 w 67056"/>
                <a:gd name="connsiteY3" fmla="*/ 9636 h 66691"/>
                <a:gd name="connsiteX4" fmla="*/ 55055 w 67056"/>
                <a:gd name="connsiteY4" fmla="*/ 9351 h 66691"/>
                <a:gd name="connsiteX5" fmla="*/ 67056 w 67056"/>
                <a:gd name="connsiteY5" fmla="*/ 66215 h 6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56" h="66691">
                  <a:moveTo>
                    <a:pt x="67056" y="66215"/>
                  </a:moveTo>
                  <a:cubicBezTo>
                    <a:pt x="44672" y="66405"/>
                    <a:pt x="22289" y="66501"/>
                    <a:pt x="0" y="66691"/>
                  </a:cubicBezTo>
                  <a:cubicBezTo>
                    <a:pt x="2858" y="53928"/>
                    <a:pt x="5715" y="41164"/>
                    <a:pt x="8573" y="28401"/>
                  </a:cubicBezTo>
                  <a:cubicBezTo>
                    <a:pt x="8858" y="22114"/>
                    <a:pt x="9144" y="15828"/>
                    <a:pt x="9430" y="9636"/>
                  </a:cubicBezTo>
                  <a:cubicBezTo>
                    <a:pt x="24575" y="-4651"/>
                    <a:pt x="39814" y="-1603"/>
                    <a:pt x="55055" y="9351"/>
                  </a:cubicBezTo>
                  <a:cubicBezTo>
                    <a:pt x="59055" y="28210"/>
                    <a:pt x="63055" y="47165"/>
                    <a:pt x="67056" y="66215"/>
                  </a:cubicBezTo>
                  <a:close/>
                </a:path>
              </a:pathLst>
            </a:custGeom>
            <a:solidFill>
              <a:srgbClr val="4F5A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4" name="Freeform: Shape 743"/>
            <p:cNvSpPr/>
            <p:nvPr/>
          </p:nvSpPr>
          <p:spPr>
            <a:xfrm>
              <a:off x="8461342" y="4759608"/>
              <a:ext cx="58584" cy="67406"/>
            </a:xfrm>
            <a:custGeom>
              <a:avLst/>
              <a:gdLst>
                <a:gd name="connsiteX0" fmla="*/ 12192 w 58584"/>
                <a:gd name="connsiteY0" fmla="*/ 732 h 67406"/>
                <a:gd name="connsiteX1" fmla="*/ 58198 w 58584"/>
                <a:gd name="connsiteY1" fmla="*/ 67407 h 67406"/>
                <a:gd name="connsiteX2" fmla="*/ 0 w 58584"/>
                <a:gd name="connsiteY2" fmla="*/ 66930 h 67406"/>
                <a:gd name="connsiteX3" fmla="*/ 12192 w 58584"/>
                <a:gd name="connsiteY3" fmla="*/ 732 h 67406"/>
              </a:gdLst>
              <a:ahLst/>
              <a:cxnLst>
                <a:cxn ang="0">
                  <a:pos x="connsiteX0" y="connsiteY0"/>
                </a:cxn>
                <a:cxn ang="0">
                  <a:pos x="connsiteX1" y="connsiteY1"/>
                </a:cxn>
                <a:cxn ang="0">
                  <a:pos x="connsiteX2" y="connsiteY2"/>
                </a:cxn>
                <a:cxn ang="0">
                  <a:pos x="connsiteX3" y="connsiteY3"/>
                </a:cxn>
              </a:cxnLst>
              <a:rect l="l" t="t" r="r" b="b"/>
              <a:pathLst>
                <a:path w="58584" h="67406">
                  <a:moveTo>
                    <a:pt x="12192" y="732"/>
                  </a:moveTo>
                  <a:cubicBezTo>
                    <a:pt x="69628" y="-6031"/>
                    <a:pt x="56959" y="35498"/>
                    <a:pt x="58198" y="67407"/>
                  </a:cubicBezTo>
                  <a:cubicBezTo>
                    <a:pt x="38767" y="67216"/>
                    <a:pt x="19335" y="67121"/>
                    <a:pt x="0" y="66930"/>
                  </a:cubicBezTo>
                  <a:cubicBezTo>
                    <a:pt x="17145" y="47309"/>
                    <a:pt x="7239" y="22639"/>
                    <a:pt x="12192" y="732"/>
                  </a:cubicBezTo>
                  <a:close/>
                </a:path>
              </a:pathLst>
            </a:custGeom>
            <a:solidFill>
              <a:srgbClr val="6A86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5" name="Freeform: Shape 744"/>
            <p:cNvSpPr/>
            <p:nvPr/>
          </p:nvSpPr>
          <p:spPr>
            <a:xfrm>
              <a:off x="8454199" y="5112575"/>
              <a:ext cx="65150" cy="38290"/>
            </a:xfrm>
            <a:custGeom>
              <a:avLst/>
              <a:gdLst>
                <a:gd name="connsiteX0" fmla="*/ 0 w 65150"/>
                <a:gd name="connsiteY0" fmla="*/ 0 h 38290"/>
                <a:gd name="connsiteX1" fmla="*/ 65055 w 65150"/>
                <a:gd name="connsiteY1" fmla="*/ 286 h 38290"/>
                <a:gd name="connsiteX2" fmla="*/ 65151 w 65150"/>
                <a:gd name="connsiteY2" fmla="*/ 38290 h 38290"/>
                <a:gd name="connsiteX3" fmla="*/ 95 w 65150"/>
                <a:gd name="connsiteY3" fmla="*/ 38290 h 38290"/>
                <a:gd name="connsiteX4" fmla="*/ 0 w 65150"/>
                <a:gd name="connsiteY4" fmla="*/ 0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0" h="38290">
                  <a:moveTo>
                    <a:pt x="0" y="0"/>
                  </a:moveTo>
                  <a:cubicBezTo>
                    <a:pt x="21717" y="95"/>
                    <a:pt x="43339" y="190"/>
                    <a:pt x="65055" y="286"/>
                  </a:cubicBezTo>
                  <a:cubicBezTo>
                    <a:pt x="65055" y="12954"/>
                    <a:pt x="65055" y="25622"/>
                    <a:pt x="65151" y="38290"/>
                  </a:cubicBezTo>
                  <a:cubicBezTo>
                    <a:pt x="43434" y="38290"/>
                    <a:pt x="21812" y="38290"/>
                    <a:pt x="95" y="38290"/>
                  </a:cubicBezTo>
                  <a:cubicBezTo>
                    <a:pt x="95" y="25527"/>
                    <a:pt x="95" y="12763"/>
                    <a:pt x="0" y="0"/>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6" name="Freeform: Shape 745"/>
            <p:cNvSpPr/>
            <p:nvPr/>
          </p:nvSpPr>
          <p:spPr>
            <a:xfrm>
              <a:off x="7576922" y="5131625"/>
              <a:ext cx="57364" cy="47625"/>
            </a:xfrm>
            <a:custGeom>
              <a:avLst/>
              <a:gdLst>
                <a:gd name="connsiteX0" fmla="*/ 977 w 57364"/>
                <a:gd name="connsiteY0" fmla="*/ 0 h 47625"/>
                <a:gd name="connsiteX1" fmla="*/ 46982 w 57364"/>
                <a:gd name="connsiteY1" fmla="*/ 286 h 47625"/>
                <a:gd name="connsiteX2" fmla="*/ 57365 w 57364"/>
                <a:gd name="connsiteY2" fmla="*/ 47530 h 47625"/>
                <a:gd name="connsiteX3" fmla="*/ 10502 w 57364"/>
                <a:gd name="connsiteY3" fmla="*/ 47625 h 47625"/>
                <a:gd name="connsiteX4" fmla="*/ 977 w 57364"/>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64" h="47625">
                  <a:moveTo>
                    <a:pt x="977" y="0"/>
                  </a:moveTo>
                  <a:cubicBezTo>
                    <a:pt x="16312" y="95"/>
                    <a:pt x="31647" y="190"/>
                    <a:pt x="46982" y="286"/>
                  </a:cubicBezTo>
                  <a:cubicBezTo>
                    <a:pt x="50411" y="16002"/>
                    <a:pt x="53936" y="31813"/>
                    <a:pt x="57365" y="47530"/>
                  </a:cubicBezTo>
                  <a:cubicBezTo>
                    <a:pt x="41743" y="47530"/>
                    <a:pt x="26122" y="47625"/>
                    <a:pt x="10502" y="47625"/>
                  </a:cubicBezTo>
                  <a:cubicBezTo>
                    <a:pt x="405" y="33147"/>
                    <a:pt x="-1500" y="17050"/>
                    <a:pt x="977" y="0"/>
                  </a:cubicBezTo>
                  <a:close/>
                </a:path>
              </a:pathLst>
            </a:custGeom>
            <a:solidFill>
              <a:srgbClr val="41416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7" name="Freeform: Shape 746"/>
            <p:cNvSpPr/>
            <p:nvPr/>
          </p:nvSpPr>
          <p:spPr>
            <a:xfrm>
              <a:off x="9471564" y="5102954"/>
              <a:ext cx="65474" cy="55634"/>
            </a:xfrm>
            <a:custGeom>
              <a:avLst/>
              <a:gdLst>
                <a:gd name="connsiteX0" fmla="*/ 0 w 65474"/>
                <a:gd name="connsiteY0" fmla="*/ 20098 h 55634"/>
                <a:gd name="connsiteX1" fmla="*/ 48863 w 65474"/>
                <a:gd name="connsiteY1" fmla="*/ 0 h 55634"/>
                <a:gd name="connsiteX2" fmla="*/ 60198 w 65474"/>
                <a:gd name="connsiteY2" fmla="*/ 24955 h 55634"/>
                <a:gd name="connsiteX3" fmla="*/ 57626 w 65474"/>
                <a:gd name="connsiteY3" fmla="*/ 53626 h 55634"/>
                <a:gd name="connsiteX4" fmla="*/ 32480 w 65474"/>
                <a:gd name="connsiteY4" fmla="*/ 46387 h 55634"/>
                <a:gd name="connsiteX5" fmla="*/ 0 w 65474"/>
                <a:gd name="connsiteY5" fmla="*/ 20098 h 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74" h="55634">
                  <a:moveTo>
                    <a:pt x="0" y="20098"/>
                  </a:moveTo>
                  <a:cubicBezTo>
                    <a:pt x="16287" y="13430"/>
                    <a:pt x="32575" y="6763"/>
                    <a:pt x="48863" y="0"/>
                  </a:cubicBezTo>
                  <a:cubicBezTo>
                    <a:pt x="52673" y="8287"/>
                    <a:pt x="56579" y="16573"/>
                    <a:pt x="60198" y="24955"/>
                  </a:cubicBezTo>
                  <a:cubicBezTo>
                    <a:pt x="64579" y="34957"/>
                    <a:pt x="70580" y="46196"/>
                    <a:pt x="57626" y="53626"/>
                  </a:cubicBezTo>
                  <a:cubicBezTo>
                    <a:pt x="48292" y="58960"/>
                    <a:pt x="39910" y="52673"/>
                    <a:pt x="32480" y="46387"/>
                  </a:cubicBezTo>
                  <a:cubicBezTo>
                    <a:pt x="21812" y="37433"/>
                    <a:pt x="10763" y="28861"/>
                    <a:pt x="0" y="20098"/>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8" name="Freeform: Shape 747"/>
            <p:cNvSpPr/>
            <p:nvPr/>
          </p:nvSpPr>
          <p:spPr>
            <a:xfrm>
              <a:off x="8583716" y="4445634"/>
              <a:ext cx="58029" cy="76676"/>
            </a:xfrm>
            <a:custGeom>
              <a:avLst/>
              <a:gdLst>
                <a:gd name="connsiteX0" fmla="*/ 58030 w 58029"/>
                <a:gd name="connsiteY0" fmla="*/ 76676 h 76676"/>
                <a:gd name="connsiteX1" fmla="*/ 31265 w 58029"/>
                <a:gd name="connsiteY1" fmla="*/ 76581 h 76676"/>
                <a:gd name="connsiteX2" fmla="*/ 24692 w 58029"/>
                <a:gd name="connsiteY2" fmla="*/ 75819 h 76676"/>
                <a:gd name="connsiteX3" fmla="*/ 403 w 58029"/>
                <a:gd name="connsiteY3" fmla="*/ 38005 h 76676"/>
                <a:gd name="connsiteX4" fmla="*/ 2404 w 58029"/>
                <a:gd name="connsiteY4" fmla="*/ 17717 h 76676"/>
                <a:gd name="connsiteX5" fmla="*/ 21740 w 58029"/>
                <a:gd name="connsiteY5" fmla="*/ 0 h 76676"/>
                <a:gd name="connsiteX6" fmla="*/ 58030 w 58029"/>
                <a:gd name="connsiteY6" fmla="*/ 76676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29" h="76676">
                  <a:moveTo>
                    <a:pt x="58030" y="76676"/>
                  </a:moveTo>
                  <a:cubicBezTo>
                    <a:pt x="49076" y="76676"/>
                    <a:pt x="40218" y="76676"/>
                    <a:pt x="31265" y="76581"/>
                  </a:cubicBezTo>
                  <a:cubicBezTo>
                    <a:pt x="29073" y="76295"/>
                    <a:pt x="26883" y="76010"/>
                    <a:pt x="24692" y="75819"/>
                  </a:cubicBezTo>
                  <a:cubicBezTo>
                    <a:pt x="8880" y="68199"/>
                    <a:pt x="3737" y="53721"/>
                    <a:pt x="403" y="38005"/>
                  </a:cubicBezTo>
                  <a:cubicBezTo>
                    <a:pt x="-549" y="31147"/>
                    <a:pt x="213" y="24384"/>
                    <a:pt x="2404" y="17717"/>
                  </a:cubicBezTo>
                  <a:cubicBezTo>
                    <a:pt x="6214" y="8954"/>
                    <a:pt x="11833" y="2096"/>
                    <a:pt x="21740" y="0"/>
                  </a:cubicBezTo>
                  <a:cubicBezTo>
                    <a:pt x="52314" y="16859"/>
                    <a:pt x="57648" y="45625"/>
                    <a:pt x="58030" y="76676"/>
                  </a:cubicBezTo>
                  <a:close/>
                </a:path>
              </a:pathLst>
            </a:custGeom>
            <a:solidFill>
              <a:srgbClr val="7297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9" name="Freeform: Shape 748"/>
            <p:cNvSpPr/>
            <p:nvPr/>
          </p:nvSpPr>
          <p:spPr>
            <a:xfrm>
              <a:off x="9443750" y="4911406"/>
              <a:ext cx="45625" cy="77628"/>
            </a:xfrm>
            <a:custGeom>
              <a:avLst/>
              <a:gdLst>
                <a:gd name="connsiteX0" fmla="*/ 45625 w 45625"/>
                <a:gd name="connsiteY0" fmla="*/ 77343 h 77628"/>
                <a:gd name="connsiteX1" fmla="*/ 0 w 45625"/>
                <a:gd name="connsiteY1" fmla="*/ 77629 h 77628"/>
                <a:gd name="connsiteX2" fmla="*/ 10002 w 45625"/>
                <a:gd name="connsiteY2" fmla="*/ 0 h 77628"/>
                <a:gd name="connsiteX3" fmla="*/ 45625 w 45625"/>
                <a:gd name="connsiteY3" fmla="*/ 77343 h 77628"/>
              </a:gdLst>
              <a:ahLst/>
              <a:cxnLst>
                <a:cxn ang="0">
                  <a:pos x="connsiteX0" y="connsiteY0"/>
                </a:cxn>
                <a:cxn ang="0">
                  <a:pos x="connsiteX1" y="connsiteY1"/>
                </a:cxn>
                <a:cxn ang="0">
                  <a:pos x="connsiteX2" y="connsiteY2"/>
                </a:cxn>
                <a:cxn ang="0">
                  <a:pos x="connsiteX3" y="connsiteY3"/>
                </a:cxn>
              </a:cxnLst>
              <a:rect l="l" t="t" r="r" b="b"/>
              <a:pathLst>
                <a:path w="45625" h="77628">
                  <a:moveTo>
                    <a:pt x="45625" y="77343"/>
                  </a:moveTo>
                  <a:cubicBezTo>
                    <a:pt x="30385" y="77438"/>
                    <a:pt x="15145" y="77534"/>
                    <a:pt x="0" y="77629"/>
                  </a:cubicBezTo>
                  <a:cubicBezTo>
                    <a:pt x="3334" y="51721"/>
                    <a:pt x="6668" y="25908"/>
                    <a:pt x="10002" y="0"/>
                  </a:cubicBezTo>
                  <a:cubicBezTo>
                    <a:pt x="36862" y="18860"/>
                    <a:pt x="32100" y="52292"/>
                    <a:pt x="45625" y="77343"/>
                  </a:cubicBezTo>
                  <a:close/>
                </a:path>
              </a:pathLst>
            </a:custGeom>
            <a:solidFill>
              <a:srgbClr val="54638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0" name="Freeform: Shape 749"/>
            <p:cNvSpPr/>
            <p:nvPr/>
          </p:nvSpPr>
          <p:spPr>
            <a:xfrm>
              <a:off x="8385322" y="4503260"/>
              <a:ext cx="45992" cy="72891"/>
            </a:xfrm>
            <a:custGeom>
              <a:avLst/>
              <a:gdLst>
                <a:gd name="connsiteX0" fmla="*/ 2487 w 45992"/>
                <a:gd name="connsiteY0" fmla="*/ 0 h 72891"/>
                <a:gd name="connsiteX1" fmla="*/ 29729 w 45992"/>
                <a:gd name="connsiteY1" fmla="*/ 286 h 72891"/>
                <a:gd name="connsiteX2" fmla="*/ 43635 w 45992"/>
                <a:gd name="connsiteY2" fmla="*/ 24765 h 72891"/>
                <a:gd name="connsiteX3" fmla="*/ 38968 w 45992"/>
                <a:gd name="connsiteY3" fmla="*/ 66865 h 72891"/>
                <a:gd name="connsiteX4" fmla="*/ 38968 w 45992"/>
                <a:gd name="connsiteY4" fmla="*/ 66865 h 72891"/>
                <a:gd name="connsiteX5" fmla="*/ 9346 w 45992"/>
                <a:gd name="connsiteY5" fmla="*/ 67342 h 72891"/>
                <a:gd name="connsiteX6" fmla="*/ 2487 w 45992"/>
                <a:gd name="connsiteY6" fmla="*/ 0 h 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92" h="72891">
                  <a:moveTo>
                    <a:pt x="2487" y="0"/>
                  </a:moveTo>
                  <a:cubicBezTo>
                    <a:pt x="11536" y="95"/>
                    <a:pt x="20680" y="190"/>
                    <a:pt x="29729" y="286"/>
                  </a:cubicBezTo>
                  <a:cubicBezTo>
                    <a:pt x="38873" y="5905"/>
                    <a:pt x="43255" y="14192"/>
                    <a:pt x="43635" y="24765"/>
                  </a:cubicBezTo>
                  <a:cubicBezTo>
                    <a:pt x="45826" y="39148"/>
                    <a:pt x="49255" y="53816"/>
                    <a:pt x="38968" y="66865"/>
                  </a:cubicBezTo>
                  <a:lnTo>
                    <a:pt x="38968" y="66865"/>
                  </a:lnTo>
                  <a:cubicBezTo>
                    <a:pt x="29253" y="75342"/>
                    <a:pt x="19347" y="74295"/>
                    <a:pt x="9346" y="67342"/>
                  </a:cubicBezTo>
                  <a:cubicBezTo>
                    <a:pt x="-6942" y="46196"/>
                    <a:pt x="3154" y="22574"/>
                    <a:pt x="2487" y="0"/>
                  </a:cubicBezTo>
                  <a:close/>
                </a:path>
              </a:pathLst>
            </a:custGeom>
            <a:solidFill>
              <a:srgbClr val="708F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1" name="Freeform: Shape 750"/>
            <p:cNvSpPr/>
            <p:nvPr/>
          </p:nvSpPr>
          <p:spPr>
            <a:xfrm>
              <a:off x="8394551" y="4569935"/>
              <a:ext cx="68937" cy="48005"/>
            </a:xfrm>
            <a:custGeom>
              <a:avLst/>
              <a:gdLst>
                <a:gd name="connsiteX0" fmla="*/ 117 w 68937"/>
                <a:gd name="connsiteY0" fmla="*/ 476 h 48005"/>
                <a:gd name="connsiteX1" fmla="*/ 29739 w 68937"/>
                <a:gd name="connsiteY1" fmla="*/ 0 h 48005"/>
                <a:gd name="connsiteX2" fmla="*/ 48885 w 68937"/>
                <a:gd name="connsiteY2" fmla="*/ 28575 h 48005"/>
                <a:gd name="connsiteX3" fmla="*/ 67935 w 68937"/>
                <a:gd name="connsiteY3" fmla="*/ 47530 h 48005"/>
                <a:gd name="connsiteX4" fmla="*/ 28596 w 68937"/>
                <a:gd name="connsiteY4" fmla="*/ 48006 h 48005"/>
                <a:gd name="connsiteX5" fmla="*/ 117 w 68937"/>
                <a:gd name="connsiteY5" fmla="*/ 476 h 4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37" h="48005">
                  <a:moveTo>
                    <a:pt x="117" y="476"/>
                  </a:moveTo>
                  <a:cubicBezTo>
                    <a:pt x="10023" y="286"/>
                    <a:pt x="19834" y="190"/>
                    <a:pt x="29739" y="0"/>
                  </a:cubicBezTo>
                  <a:cubicBezTo>
                    <a:pt x="36121" y="9525"/>
                    <a:pt x="42503" y="19050"/>
                    <a:pt x="48885" y="28575"/>
                  </a:cubicBezTo>
                  <a:cubicBezTo>
                    <a:pt x="53266" y="36862"/>
                    <a:pt x="73650" y="29051"/>
                    <a:pt x="67935" y="47530"/>
                  </a:cubicBezTo>
                  <a:cubicBezTo>
                    <a:pt x="54790" y="47720"/>
                    <a:pt x="41741" y="47815"/>
                    <a:pt x="28596" y="48006"/>
                  </a:cubicBezTo>
                  <a:cubicBezTo>
                    <a:pt x="10499" y="37338"/>
                    <a:pt x="-1312" y="22860"/>
                    <a:pt x="117" y="476"/>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2" name="Freeform: Shape 751"/>
            <p:cNvSpPr/>
            <p:nvPr/>
          </p:nvSpPr>
          <p:spPr>
            <a:xfrm>
              <a:off x="8548306" y="4417345"/>
              <a:ext cx="57476" cy="51245"/>
            </a:xfrm>
            <a:custGeom>
              <a:avLst/>
              <a:gdLst>
                <a:gd name="connsiteX0" fmla="*/ 57245 w 57476"/>
                <a:gd name="connsiteY0" fmla="*/ 28289 h 51245"/>
                <a:gd name="connsiteX1" fmla="*/ 46863 w 57476"/>
                <a:gd name="connsiteY1" fmla="*/ 50197 h 51245"/>
                <a:gd name="connsiteX2" fmla="*/ 0 w 57476"/>
                <a:gd name="connsiteY2" fmla="*/ 18860 h 51245"/>
                <a:gd name="connsiteX3" fmla="*/ 19335 w 57476"/>
                <a:gd name="connsiteY3" fmla="*/ 0 h 51245"/>
                <a:gd name="connsiteX4" fmla="*/ 57245 w 57476"/>
                <a:gd name="connsiteY4" fmla="*/ 28289 h 5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 h="51245">
                  <a:moveTo>
                    <a:pt x="57245" y="28289"/>
                  </a:moveTo>
                  <a:cubicBezTo>
                    <a:pt x="58007" y="37529"/>
                    <a:pt x="57435" y="46196"/>
                    <a:pt x="46863" y="50197"/>
                  </a:cubicBezTo>
                  <a:cubicBezTo>
                    <a:pt x="21050" y="55054"/>
                    <a:pt x="6572" y="42767"/>
                    <a:pt x="0" y="18860"/>
                  </a:cubicBezTo>
                  <a:cubicBezTo>
                    <a:pt x="2476" y="8572"/>
                    <a:pt x="8667" y="2000"/>
                    <a:pt x="19335" y="0"/>
                  </a:cubicBezTo>
                  <a:cubicBezTo>
                    <a:pt x="32004" y="9430"/>
                    <a:pt x="44577" y="18860"/>
                    <a:pt x="57245" y="28289"/>
                  </a:cubicBezTo>
                  <a:close/>
                </a:path>
              </a:pathLst>
            </a:custGeom>
            <a:solidFill>
              <a:srgbClr val="DAE4E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3" name="Freeform: Shape 752"/>
            <p:cNvSpPr/>
            <p:nvPr/>
          </p:nvSpPr>
          <p:spPr>
            <a:xfrm>
              <a:off x="7547133" y="4911406"/>
              <a:ext cx="29337" cy="58674"/>
            </a:xfrm>
            <a:custGeom>
              <a:avLst/>
              <a:gdLst>
                <a:gd name="connsiteX0" fmla="*/ 29337 w 29337"/>
                <a:gd name="connsiteY0" fmla="*/ 58674 h 58674"/>
                <a:gd name="connsiteX1" fmla="*/ 0 w 29337"/>
                <a:gd name="connsiteY1" fmla="*/ 58198 h 58674"/>
                <a:gd name="connsiteX2" fmla="*/ 28766 w 29337"/>
                <a:gd name="connsiteY2" fmla="*/ 0 h 58674"/>
                <a:gd name="connsiteX3" fmla="*/ 29337 w 29337"/>
                <a:gd name="connsiteY3" fmla="*/ 58674 h 58674"/>
              </a:gdLst>
              <a:ahLst/>
              <a:cxnLst>
                <a:cxn ang="0">
                  <a:pos x="connsiteX0" y="connsiteY0"/>
                </a:cxn>
                <a:cxn ang="0">
                  <a:pos x="connsiteX1" y="connsiteY1"/>
                </a:cxn>
                <a:cxn ang="0">
                  <a:pos x="connsiteX2" y="connsiteY2"/>
                </a:cxn>
                <a:cxn ang="0">
                  <a:pos x="connsiteX3" y="connsiteY3"/>
                </a:cxn>
              </a:cxnLst>
              <a:rect l="l" t="t" r="r" b="b"/>
              <a:pathLst>
                <a:path w="29337" h="58674">
                  <a:moveTo>
                    <a:pt x="29337" y="58674"/>
                  </a:moveTo>
                  <a:cubicBezTo>
                    <a:pt x="19527" y="58484"/>
                    <a:pt x="9811" y="58388"/>
                    <a:pt x="0" y="58198"/>
                  </a:cubicBezTo>
                  <a:cubicBezTo>
                    <a:pt x="1905" y="34957"/>
                    <a:pt x="8573" y="14097"/>
                    <a:pt x="28766" y="0"/>
                  </a:cubicBezTo>
                  <a:cubicBezTo>
                    <a:pt x="28956" y="19621"/>
                    <a:pt x="29146" y="39148"/>
                    <a:pt x="29337" y="58674"/>
                  </a:cubicBezTo>
                  <a:close/>
                </a:path>
              </a:pathLst>
            </a:custGeom>
            <a:solidFill>
              <a:srgbClr val="52617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4" name="Freeform: Shape 753"/>
            <p:cNvSpPr/>
            <p:nvPr/>
          </p:nvSpPr>
          <p:spPr>
            <a:xfrm>
              <a:off x="8738633" y="5454401"/>
              <a:ext cx="113631" cy="48628"/>
            </a:xfrm>
            <a:custGeom>
              <a:avLst/>
              <a:gdLst>
                <a:gd name="connsiteX0" fmla="*/ 55798 w 113631"/>
                <a:gd name="connsiteY0" fmla="*/ 48413 h 48628"/>
                <a:gd name="connsiteX1" fmla="*/ 23890 w 113631"/>
                <a:gd name="connsiteY1" fmla="*/ 48318 h 48628"/>
                <a:gd name="connsiteX2" fmla="*/ 744 w 113631"/>
                <a:gd name="connsiteY2" fmla="*/ 29268 h 48628"/>
                <a:gd name="connsiteX3" fmla="*/ 18461 w 113631"/>
                <a:gd name="connsiteY3" fmla="*/ 6598 h 48628"/>
                <a:gd name="connsiteX4" fmla="*/ 96851 w 113631"/>
                <a:gd name="connsiteY4" fmla="*/ 2883 h 48628"/>
                <a:gd name="connsiteX5" fmla="*/ 113425 w 113631"/>
                <a:gd name="connsiteY5" fmla="*/ 22696 h 48628"/>
                <a:gd name="connsiteX6" fmla="*/ 97518 w 113631"/>
                <a:gd name="connsiteY6" fmla="*/ 42126 h 48628"/>
                <a:gd name="connsiteX7" fmla="*/ 55798 w 113631"/>
                <a:gd name="connsiteY7" fmla="*/ 48413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31" h="48628">
                  <a:moveTo>
                    <a:pt x="55798" y="48413"/>
                  </a:moveTo>
                  <a:cubicBezTo>
                    <a:pt x="42749" y="48413"/>
                    <a:pt x="33320" y="48603"/>
                    <a:pt x="23890" y="48318"/>
                  </a:cubicBezTo>
                  <a:cubicBezTo>
                    <a:pt x="11412" y="47937"/>
                    <a:pt x="3792" y="41174"/>
                    <a:pt x="744" y="29268"/>
                  </a:cubicBezTo>
                  <a:cubicBezTo>
                    <a:pt x="-3161" y="14123"/>
                    <a:pt x="9126" y="10599"/>
                    <a:pt x="18461" y="6598"/>
                  </a:cubicBezTo>
                  <a:cubicBezTo>
                    <a:pt x="43892" y="-4355"/>
                    <a:pt x="70657" y="1264"/>
                    <a:pt x="96851" y="2883"/>
                  </a:cubicBezTo>
                  <a:cubicBezTo>
                    <a:pt x="106472" y="3455"/>
                    <a:pt x="111996" y="12408"/>
                    <a:pt x="113425" y="22696"/>
                  </a:cubicBezTo>
                  <a:cubicBezTo>
                    <a:pt x="115234" y="35364"/>
                    <a:pt x="104757" y="36792"/>
                    <a:pt x="97518" y="42126"/>
                  </a:cubicBezTo>
                  <a:cubicBezTo>
                    <a:pt x="83135" y="52700"/>
                    <a:pt x="67229" y="46793"/>
                    <a:pt x="55798" y="48413"/>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5" name="Freeform: Shape 754"/>
            <p:cNvSpPr/>
            <p:nvPr/>
          </p:nvSpPr>
          <p:spPr>
            <a:xfrm>
              <a:off x="8908010" y="5419028"/>
              <a:ext cx="126926" cy="73022"/>
            </a:xfrm>
            <a:custGeom>
              <a:avLst/>
              <a:gdLst>
                <a:gd name="connsiteX0" fmla="*/ 39489 w 126926"/>
                <a:gd name="connsiteY0" fmla="*/ 19111 h 73022"/>
                <a:gd name="connsiteX1" fmla="*/ 125118 w 126926"/>
                <a:gd name="connsiteY1" fmla="*/ 61 h 73022"/>
                <a:gd name="connsiteX2" fmla="*/ 96829 w 126926"/>
                <a:gd name="connsiteY2" fmla="*/ 44352 h 73022"/>
                <a:gd name="connsiteX3" fmla="*/ 1960 w 126926"/>
                <a:gd name="connsiteY3" fmla="*/ 73023 h 73022"/>
                <a:gd name="connsiteX4" fmla="*/ 39489 w 126926"/>
                <a:gd name="connsiteY4" fmla="*/ 19111 h 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26" h="73022">
                  <a:moveTo>
                    <a:pt x="39489" y="19111"/>
                  </a:moveTo>
                  <a:cubicBezTo>
                    <a:pt x="67778" y="11682"/>
                    <a:pt x="94924" y="-987"/>
                    <a:pt x="125118" y="61"/>
                  </a:cubicBezTo>
                  <a:cubicBezTo>
                    <a:pt x="134072" y="26541"/>
                    <a:pt x="107402" y="30255"/>
                    <a:pt x="96829" y="44352"/>
                  </a:cubicBezTo>
                  <a:cubicBezTo>
                    <a:pt x="67207" y="60640"/>
                    <a:pt x="34726" y="67403"/>
                    <a:pt x="1960" y="73023"/>
                  </a:cubicBezTo>
                  <a:cubicBezTo>
                    <a:pt x="-7374" y="39780"/>
                    <a:pt x="18534" y="31112"/>
                    <a:pt x="39489" y="19111"/>
                  </a:cubicBezTo>
                  <a:close/>
                </a:path>
              </a:pathLst>
            </a:custGeom>
            <a:solidFill>
              <a:srgbClr val="D8D8E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6" name="Freeform: Shape 755"/>
            <p:cNvSpPr/>
            <p:nvPr/>
          </p:nvSpPr>
          <p:spPr>
            <a:xfrm>
              <a:off x="9004934" y="5387466"/>
              <a:ext cx="106402" cy="75914"/>
            </a:xfrm>
            <a:custGeom>
              <a:avLst/>
              <a:gdLst>
                <a:gd name="connsiteX0" fmla="*/ 0 w 106402"/>
                <a:gd name="connsiteY0" fmla="*/ 75914 h 75914"/>
                <a:gd name="connsiteX1" fmla="*/ 28289 w 106402"/>
                <a:gd name="connsiteY1" fmla="*/ 31623 h 75914"/>
                <a:gd name="connsiteX2" fmla="*/ 105060 w 106402"/>
                <a:gd name="connsiteY2" fmla="*/ 0 h 75914"/>
                <a:gd name="connsiteX3" fmla="*/ 67341 w 106402"/>
                <a:gd name="connsiteY3" fmla="*/ 50197 h 75914"/>
                <a:gd name="connsiteX4" fmla="*/ 0 w 106402"/>
                <a:gd name="connsiteY4" fmla="*/ 75914 h 7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02" h="75914">
                  <a:moveTo>
                    <a:pt x="0" y="75914"/>
                  </a:moveTo>
                  <a:cubicBezTo>
                    <a:pt x="2095" y="56483"/>
                    <a:pt x="19907" y="47054"/>
                    <a:pt x="28289" y="31623"/>
                  </a:cubicBezTo>
                  <a:cubicBezTo>
                    <a:pt x="51625" y="15526"/>
                    <a:pt x="78581" y="8192"/>
                    <a:pt x="105060" y="0"/>
                  </a:cubicBezTo>
                  <a:cubicBezTo>
                    <a:pt x="113633" y="32671"/>
                    <a:pt x="78771" y="32576"/>
                    <a:pt x="67341" y="50197"/>
                  </a:cubicBezTo>
                  <a:cubicBezTo>
                    <a:pt x="47720" y="66199"/>
                    <a:pt x="24860" y="73819"/>
                    <a:pt x="0" y="75914"/>
                  </a:cubicBezTo>
                  <a:close/>
                </a:path>
              </a:pathLst>
            </a:custGeom>
            <a:solidFill>
              <a:srgbClr val="C6C5E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7" name="Freeform: Shape 756"/>
            <p:cNvSpPr/>
            <p:nvPr/>
          </p:nvSpPr>
          <p:spPr>
            <a:xfrm>
              <a:off x="8863570" y="5436209"/>
              <a:ext cx="83927" cy="57497"/>
            </a:xfrm>
            <a:custGeom>
              <a:avLst/>
              <a:gdLst>
                <a:gd name="connsiteX0" fmla="*/ 83928 w 83927"/>
                <a:gd name="connsiteY0" fmla="*/ 1930 h 57497"/>
                <a:gd name="connsiteX1" fmla="*/ 46399 w 83927"/>
                <a:gd name="connsiteY1" fmla="*/ 55841 h 57497"/>
                <a:gd name="connsiteX2" fmla="*/ 394 w 83927"/>
                <a:gd name="connsiteY2" fmla="*/ 38030 h 57497"/>
                <a:gd name="connsiteX3" fmla="*/ 39065 w 83927"/>
                <a:gd name="connsiteY3" fmla="*/ 9931 h 57497"/>
                <a:gd name="connsiteX4" fmla="*/ 83928 w 83927"/>
                <a:gd name="connsiteY4" fmla="*/ 1930 h 5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27" h="57497">
                  <a:moveTo>
                    <a:pt x="83928" y="1930"/>
                  </a:moveTo>
                  <a:cubicBezTo>
                    <a:pt x="71450" y="19932"/>
                    <a:pt x="58877" y="37934"/>
                    <a:pt x="46399" y="55841"/>
                  </a:cubicBezTo>
                  <a:cubicBezTo>
                    <a:pt x="28112" y="56889"/>
                    <a:pt x="4204" y="63937"/>
                    <a:pt x="394" y="38030"/>
                  </a:cubicBezTo>
                  <a:cubicBezTo>
                    <a:pt x="-3416" y="11836"/>
                    <a:pt x="21253" y="12026"/>
                    <a:pt x="39065" y="9931"/>
                  </a:cubicBezTo>
                  <a:cubicBezTo>
                    <a:pt x="54305" y="8216"/>
                    <a:pt x="67355" y="-4833"/>
                    <a:pt x="83928" y="1930"/>
                  </a:cubicBezTo>
                  <a:close/>
                </a:path>
              </a:pathLst>
            </a:custGeom>
            <a:solidFill>
              <a:srgbClr val="ECECF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8" name="Freeform: Shape 757"/>
            <p:cNvSpPr/>
            <p:nvPr/>
          </p:nvSpPr>
          <p:spPr>
            <a:xfrm>
              <a:off x="9072181" y="5358986"/>
              <a:ext cx="96503" cy="78676"/>
            </a:xfrm>
            <a:custGeom>
              <a:avLst/>
              <a:gdLst>
                <a:gd name="connsiteX0" fmla="*/ 0 w 96503"/>
                <a:gd name="connsiteY0" fmla="*/ 78676 h 78676"/>
                <a:gd name="connsiteX1" fmla="*/ 37719 w 96503"/>
                <a:gd name="connsiteY1" fmla="*/ 28480 h 78676"/>
                <a:gd name="connsiteX2" fmla="*/ 94773 w 96503"/>
                <a:gd name="connsiteY2" fmla="*/ 0 h 78676"/>
                <a:gd name="connsiteX3" fmla="*/ 76105 w 96503"/>
                <a:gd name="connsiteY3" fmla="*/ 31051 h 78676"/>
                <a:gd name="connsiteX4" fmla="*/ 0 w 96503"/>
                <a:gd name="connsiteY4" fmla="*/ 78676 h 78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03" h="78676">
                  <a:moveTo>
                    <a:pt x="0" y="78676"/>
                  </a:moveTo>
                  <a:cubicBezTo>
                    <a:pt x="12573" y="62008"/>
                    <a:pt x="25146" y="45244"/>
                    <a:pt x="37719" y="28480"/>
                  </a:cubicBezTo>
                  <a:cubicBezTo>
                    <a:pt x="54387" y="14288"/>
                    <a:pt x="73914" y="5620"/>
                    <a:pt x="94773" y="0"/>
                  </a:cubicBezTo>
                  <a:cubicBezTo>
                    <a:pt x="102394" y="18669"/>
                    <a:pt x="82772" y="20955"/>
                    <a:pt x="76105" y="31051"/>
                  </a:cubicBezTo>
                  <a:cubicBezTo>
                    <a:pt x="54864" y="53340"/>
                    <a:pt x="30289" y="70675"/>
                    <a:pt x="0" y="78676"/>
                  </a:cubicBezTo>
                  <a:close/>
                </a:path>
              </a:pathLst>
            </a:custGeom>
            <a:solidFill>
              <a:srgbClr val="B9B9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9" name="Freeform: Shape 758"/>
            <p:cNvSpPr/>
            <p:nvPr/>
          </p:nvSpPr>
          <p:spPr>
            <a:xfrm>
              <a:off x="9148381" y="5326887"/>
              <a:ext cx="70389" cy="63150"/>
            </a:xfrm>
            <a:custGeom>
              <a:avLst/>
              <a:gdLst>
                <a:gd name="connsiteX0" fmla="*/ 0 w 70389"/>
                <a:gd name="connsiteY0" fmla="*/ 63151 h 63150"/>
                <a:gd name="connsiteX1" fmla="*/ 18669 w 70389"/>
                <a:gd name="connsiteY1" fmla="*/ 32099 h 63150"/>
                <a:gd name="connsiteX2" fmla="*/ 70389 w 70389"/>
                <a:gd name="connsiteY2" fmla="*/ 0 h 63150"/>
                <a:gd name="connsiteX3" fmla="*/ 0 w 70389"/>
                <a:gd name="connsiteY3" fmla="*/ 63151 h 63150"/>
              </a:gdLst>
              <a:ahLst/>
              <a:cxnLst>
                <a:cxn ang="0">
                  <a:pos x="connsiteX0" y="connsiteY0"/>
                </a:cxn>
                <a:cxn ang="0">
                  <a:pos x="connsiteX1" y="connsiteY1"/>
                </a:cxn>
                <a:cxn ang="0">
                  <a:pos x="connsiteX2" y="connsiteY2"/>
                </a:cxn>
                <a:cxn ang="0">
                  <a:pos x="connsiteX3" y="connsiteY3"/>
                </a:cxn>
              </a:cxnLst>
              <a:rect l="l" t="t" r="r" b="b"/>
              <a:pathLst>
                <a:path w="70389" h="63150">
                  <a:moveTo>
                    <a:pt x="0" y="63151"/>
                  </a:moveTo>
                  <a:cubicBezTo>
                    <a:pt x="6191" y="52768"/>
                    <a:pt x="12478" y="42481"/>
                    <a:pt x="18669" y="32099"/>
                  </a:cubicBezTo>
                  <a:cubicBezTo>
                    <a:pt x="29813" y="11906"/>
                    <a:pt x="52292" y="10096"/>
                    <a:pt x="70389" y="0"/>
                  </a:cubicBezTo>
                  <a:cubicBezTo>
                    <a:pt x="51816" y="27241"/>
                    <a:pt x="31337" y="51244"/>
                    <a:pt x="0" y="63151"/>
                  </a:cubicBezTo>
                  <a:close/>
                </a:path>
              </a:pathLst>
            </a:custGeom>
            <a:solidFill>
              <a:srgbClr val="B1B1D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0" name="Freeform: Shape 759"/>
            <p:cNvSpPr/>
            <p:nvPr/>
          </p:nvSpPr>
          <p:spPr>
            <a:xfrm>
              <a:off x="8466105" y="4841779"/>
              <a:ext cx="159924" cy="9334"/>
            </a:xfrm>
            <a:custGeom>
              <a:avLst/>
              <a:gdLst>
                <a:gd name="connsiteX0" fmla="*/ 0 w 159924"/>
                <a:gd name="connsiteY0" fmla="*/ 0 h 9334"/>
                <a:gd name="connsiteX1" fmla="*/ 159925 w 159924"/>
                <a:gd name="connsiteY1" fmla="*/ 0 h 9334"/>
                <a:gd name="connsiteX2" fmla="*/ 159734 w 159924"/>
                <a:gd name="connsiteY2" fmla="*/ 9335 h 9334"/>
                <a:gd name="connsiteX3" fmla="*/ 0 w 159924"/>
                <a:gd name="connsiteY3" fmla="*/ 9335 h 9334"/>
                <a:gd name="connsiteX4" fmla="*/ 0 w 15992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4" h="9334">
                  <a:moveTo>
                    <a:pt x="0" y="0"/>
                  </a:moveTo>
                  <a:cubicBezTo>
                    <a:pt x="53340" y="0"/>
                    <a:pt x="106585" y="0"/>
                    <a:pt x="159925" y="0"/>
                  </a:cubicBezTo>
                  <a:cubicBezTo>
                    <a:pt x="159829" y="3143"/>
                    <a:pt x="159829" y="6287"/>
                    <a:pt x="159734" y="9335"/>
                  </a:cubicBezTo>
                  <a:cubicBezTo>
                    <a:pt x="106489" y="9335"/>
                    <a:pt x="53244" y="9335"/>
                    <a:pt x="0" y="9335"/>
                  </a:cubicBezTo>
                  <a:cubicBezTo>
                    <a:pt x="0" y="6287"/>
                    <a:pt x="0" y="3143"/>
                    <a:pt x="0" y="0"/>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1" name="Freeform: Shape 760"/>
            <p:cNvSpPr/>
            <p:nvPr/>
          </p:nvSpPr>
          <p:spPr>
            <a:xfrm>
              <a:off x="8400763" y="4836962"/>
              <a:ext cx="52292" cy="18259"/>
            </a:xfrm>
            <a:custGeom>
              <a:avLst/>
              <a:gdLst>
                <a:gd name="connsiteX0" fmla="*/ 0 w 52292"/>
                <a:gd name="connsiteY0" fmla="*/ 12818 h 18259"/>
                <a:gd name="connsiteX1" fmla="*/ 52293 w 52292"/>
                <a:gd name="connsiteY1" fmla="*/ 6055 h 18259"/>
                <a:gd name="connsiteX2" fmla="*/ 0 w 52292"/>
                <a:gd name="connsiteY2" fmla="*/ 12818 h 18259"/>
              </a:gdLst>
              <a:ahLst/>
              <a:cxnLst>
                <a:cxn ang="0">
                  <a:pos x="connsiteX0" y="connsiteY0"/>
                </a:cxn>
                <a:cxn ang="0">
                  <a:pos x="connsiteX1" y="connsiteY1"/>
                </a:cxn>
                <a:cxn ang="0">
                  <a:pos x="connsiteX2" y="connsiteY2"/>
                </a:cxn>
              </a:cxnLst>
              <a:rect l="l" t="t" r="r" b="b"/>
              <a:pathLst>
                <a:path w="52292" h="18259">
                  <a:moveTo>
                    <a:pt x="0" y="12818"/>
                  </a:moveTo>
                  <a:cubicBezTo>
                    <a:pt x="20574" y="-4803"/>
                    <a:pt x="34671" y="-1375"/>
                    <a:pt x="52293" y="6055"/>
                  </a:cubicBezTo>
                  <a:cubicBezTo>
                    <a:pt x="38100" y="24438"/>
                    <a:pt x="22670" y="17961"/>
                    <a:pt x="0" y="12818"/>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2" name="Freeform: Shape 761"/>
            <p:cNvSpPr/>
            <p:nvPr/>
          </p:nvSpPr>
          <p:spPr>
            <a:xfrm>
              <a:off x="8424862" y="4435784"/>
              <a:ext cx="171069" cy="63116"/>
            </a:xfrm>
            <a:custGeom>
              <a:avLst/>
              <a:gdLst>
                <a:gd name="connsiteX0" fmla="*/ 123444 w 171069"/>
                <a:gd name="connsiteY0" fmla="*/ 420 h 63116"/>
                <a:gd name="connsiteX1" fmla="*/ 170307 w 171069"/>
                <a:gd name="connsiteY1" fmla="*/ 31758 h 63116"/>
                <a:gd name="connsiteX2" fmla="*/ 171069 w 171069"/>
                <a:gd name="connsiteY2" fmla="*/ 48521 h 63116"/>
                <a:gd name="connsiteX3" fmla="*/ 127730 w 171069"/>
                <a:gd name="connsiteY3" fmla="*/ 62428 h 63116"/>
                <a:gd name="connsiteX4" fmla="*/ 51911 w 171069"/>
                <a:gd name="connsiteY4" fmla="*/ 62333 h 63116"/>
                <a:gd name="connsiteX5" fmla="*/ 0 w 171069"/>
                <a:gd name="connsiteY5" fmla="*/ 48236 h 63116"/>
                <a:gd name="connsiteX6" fmla="*/ 123444 w 171069"/>
                <a:gd name="connsiteY6" fmla="*/ 420 h 6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69" h="63116">
                  <a:moveTo>
                    <a:pt x="123444" y="420"/>
                  </a:moveTo>
                  <a:cubicBezTo>
                    <a:pt x="144494" y="2706"/>
                    <a:pt x="153638" y="22899"/>
                    <a:pt x="170307" y="31758"/>
                  </a:cubicBezTo>
                  <a:cubicBezTo>
                    <a:pt x="170593" y="37377"/>
                    <a:pt x="170879" y="42902"/>
                    <a:pt x="171069" y="48521"/>
                  </a:cubicBezTo>
                  <a:cubicBezTo>
                    <a:pt x="160591" y="65571"/>
                    <a:pt x="143542" y="62237"/>
                    <a:pt x="127730" y="62428"/>
                  </a:cubicBezTo>
                  <a:cubicBezTo>
                    <a:pt x="102489" y="55379"/>
                    <a:pt x="77248" y="55475"/>
                    <a:pt x="51911" y="62333"/>
                  </a:cubicBezTo>
                  <a:cubicBezTo>
                    <a:pt x="33051" y="63380"/>
                    <a:pt x="13716" y="66047"/>
                    <a:pt x="0" y="48236"/>
                  </a:cubicBezTo>
                  <a:cubicBezTo>
                    <a:pt x="27432" y="-3104"/>
                    <a:pt x="75724" y="-723"/>
                    <a:pt x="123444" y="420"/>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3" name="Freeform: Shape 762"/>
            <p:cNvSpPr/>
            <p:nvPr/>
          </p:nvSpPr>
          <p:spPr>
            <a:xfrm>
              <a:off x="8414860" y="4484115"/>
              <a:ext cx="68465" cy="59455"/>
            </a:xfrm>
            <a:custGeom>
              <a:avLst/>
              <a:gdLst>
                <a:gd name="connsiteX0" fmla="*/ 10001 w 68465"/>
                <a:gd name="connsiteY0" fmla="*/ 0 h 59455"/>
                <a:gd name="connsiteX1" fmla="*/ 67627 w 68465"/>
                <a:gd name="connsiteY1" fmla="*/ 476 h 59455"/>
                <a:gd name="connsiteX2" fmla="*/ 36481 w 68465"/>
                <a:gd name="connsiteY2" fmla="*/ 57817 h 59455"/>
                <a:gd name="connsiteX3" fmla="*/ 0 w 68465"/>
                <a:gd name="connsiteY3" fmla="*/ 47720 h 59455"/>
                <a:gd name="connsiteX4" fmla="*/ 95 w 68465"/>
                <a:gd name="connsiteY4" fmla="*/ 19526 h 59455"/>
                <a:gd name="connsiteX5" fmla="*/ 10001 w 68465"/>
                <a:gd name="connsiteY5" fmla="*/ 0 h 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5" h="59455">
                  <a:moveTo>
                    <a:pt x="10001" y="0"/>
                  </a:moveTo>
                  <a:cubicBezTo>
                    <a:pt x="29242" y="190"/>
                    <a:pt x="48482" y="286"/>
                    <a:pt x="67627" y="476"/>
                  </a:cubicBezTo>
                  <a:cubicBezTo>
                    <a:pt x="72104" y="27718"/>
                    <a:pt x="58198" y="44863"/>
                    <a:pt x="36481" y="57817"/>
                  </a:cubicBezTo>
                  <a:cubicBezTo>
                    <a:pt x="22193" y="62103"/>
                    <a:pt x="10287" y="57721"/>
                    <a:pt x="0" y="47720"/>
                  </a:cubicBezTo>
                  <a:cubicBezTo>
                    <a:pt x="0" y="38290"/>
                    <a:pt x="95" y="28861"/>
                    <a:pt x="95" y="19526"/>
                  </a:cubicBezTo>
                  <a:cubicBezTo>
                    <a:pt x="3429" y="12954"/>
                    <a:pt x="6762" y="6477"/>
                    <a:pt x="10001" y="0"/>
                  </a:cubicBezTo>
                  <a:close/>
                </a:path>
              </a:pathLst>
            </a:custGeom>
            <a:solidFill>
              <a:srgbClr val="6A779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4" name="Freeform: Shape 763"/>
            <p:cNvSpPr/>
            <p:nvPr/>
          </p:nvSpPr>
          <p:spPr>
            <a:xfrm>
              <a:off x="8451907" y="4474352"/>
              <a:ext cx="129230" cy="112672"/>
            </a:xfrm>
            <a:custGeom>
              <a:avLst/>
              <a:gdLst>
                <a:gd name="connsiteX0" fmla="*/ 2101 w 129230"/>
                <a:gd name="connsiteY0" fmla="*/ 57198 h 112672"/>
                <a:gd name="connsiteX1" fmla="*/ 30676 w 129230"/>
                <a:gd name="connsiteY1" fmla="*/ 10239 h 112672"/>
                <a:gd name="connsiteX2" fmla="*/ 95161 w 129230"/>
                <a:gd name="connsiteY2" fmla="*/ 10335 h 112672"/>
                <a:gd name="connsiteX3" fmla="*/ 128879 w 129230"/>
                <a:gd name="connsiteY3" fmla="*/ 48149 h 112672"/>
                <a:gd name="connsiteX4" fmla="*/ 107352 w 129230"/>
                <a:gd name="connsiteY4" fmla="*/ 86344 h 112672"/>
                <a:gd name="connsiteX5" fmla="*/ 21151 w 129230"/>
                <a:gd name="connsiteY5" fmla="*/ 95202 h 112672"/>
                <a:gd name="connsiteX6" fmla="*/ 2101 w 129230"/>
                <a:gd name="connsiteY6" fmla="*/ 57198 h 11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30" h="112672">
                  <a:moveTo>
                    <a:pt x="2101" y="57198"/>
                  </a:moveTo>
                  <a:cubicBezTo>
                    <a:pt x="11626" y="41577"/>
                    <a:pt x="21151" y="25860"/>
                    <a:pt x="30676" y="10239"/>
                  </a:cubicBezTo>
                  <a:cubicBezTo>
                    <a:pt x="52203" y="-3381"/>
                    <a:pt x="73634" y="-3477"/>
                    <a:pt x="95161" y="10335"/>
                  </a:cubicBezTo>
                  <a:cubicBezTo>
                    <a:pt x="110877" y="19002"/>
                    <a:pt x="129070" y="25289"/>
                    <a:pt x="128879" y="48149"/>
                  </a:cubicBezTo>
                  <a:cubicBezTo>
                    <a:pt x="131260" y="66246"/>
                    <a:pt x="121259" y="77391"/>
                    <a:pt x="107352" y="86344"/>
                  </a:cubicBezTo>
                  <a:cubicBezTo>
                    <a:pt x="82016" y="121872"/>
                    <a:pt x="52584" y="117967"/>
                    <a:pt x="21151" y="95202"/>
                  </a:cubicBezTo>
                  <a:cubicBezTo>
                    <a:pt x="4387" y="87678"/>
                    <a:pt x="-4280" y="76152"/>
                    <a:pt x="2101" y="57198"/>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5" name="Freeform: Shape 764"/>
            <p:cNvSpPr/>
            <p:nvPr/>
          </p:nvSpPr>
          <p:spPr>
            <a:xfrm>
              <a:off x="8443435" y="4598510"/>
              <a:ext cx="133350" cy="29043"/>
            </a:xfrm>
            <a:custGeom>
              <a:avLst/>
              <a:gdLst>
                <a:gd name="connsiteX0" fmla="*/ 19050 w 133350"/>
                <a:gd name="connsiteY0" fmla="*/ 18955 h 29043"/>
                <a:gd name="connsiteX1" fmla="*/ 0 w 133350"/>
                <a:gd name="connsiteY1" fmla="*/ 0 h 29043"/>
                <a:gd name="connsiteX2" fmla="*/ 133350 w 133350"/>
                <a:gd name="connsiteY2" fmla="*/ 0 h 29043"/>
                <a:gd name="connsiteX3" fmla="*/ 19050 w 133350"/>
                <a:gd name="connsiteY3" fmla="*/ 18955 h 29043"/>
              </a:gdLst>
              <a:ahLst/>
              <a:cxnLst>
                <a:cxn ang="0">
                  <a:pos x="connsiteX0" y="connsiteY0"/>
                </a:cxn>
                <a:cxn ang="0">
                  <a:pos x="connsiteX1" y="connsiteY1"/>
                </a:cxn>
                <a:cxn ang="0">
                  <a:pos x="connsiteX2" y="connsiteY2"/>
                </a:cxn>
                <a:cxn ang="0">
                  <a:pos x="connsiteX3" y="connsiteY3"/>
                </a:cxn>
              </a:cxnLst>
              <a:rect l="l" t="t" r="r" b="b"/>
              <a:pathLst>
                <a:path w="133350" h="29043">
                  <a:moveTo>
                    <a:pt x="19050" y="18955"/>
                  </a:moveTo>
                  <a:cubicBezTo>
                    <a:pt x="12668" y="12668"/>
                    <a:pt x="6286" y="6286"/>
                    <a:pt x="0" y="0"/>
                  </a:cubicBezTo>
                  <a:cubicBezTo>
                    <a:pt x="44482" y="0"/>
                    <a:pt x="88868" y="0"/>
                    <a:pt x="133350" y="0"/>
                  </a:cubicBezTo>
                  <a:cubicBezTo>
                    <a:pt x="101155" y="42005"/>
                    <a:pt x="59817" y="28956"/>
                    <a:pt x="19050" y="18955"/>
                  </a:cubicBezTo>
                  <a:close/>
                </a:path>
              </a:pathLst>
            </a:custGeom>
            <a:solidFill>
              <a:srgbClr val="7397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6" name="Freeform: Shape 765"/>
            <p:cNvSpPr/>
            <p:nvPr/>
          </p:nvSpPr>
          <p:spPr>
            <a:xfrm>
              <a:off x="8559259" y="4512888"/>
              <a:ext cx="55913" cy="47805"/>
            </a:xfrm>
            <a:custGeom>
              <a:avLst/>
              <a:gdLst>
                <a:gd name="connsiteX0" fmla="*/ 0 w 55913"/>
                <a:gd name="connsiteY0" fmla="*/ 47713 h 47805"/>
                <a:gd name="connsiteX1" fmla="*/ 9525 w 55913"/>
                <a:gd name="connsiteY1" fmla="*/ 9613 h 47805"/>
                <a:gd name="connsiteX2" fmla="*/ 55436 w 55913"/>
                <a:gd name="connsiteY2" fmla="*/ 9518 h 47805"/>
                <a:gd name="connsiteX3" fmla="*/ 55912 w 55913"/>
                <a:gd name="connsiteY3" fmla="*/ 9327 h 47805"/>
                <a:gd name="connsiteX4" fmla="*/ 0 w 55913"/>
                <a:gd name="connsiteY4" fmla="*/ 47713 h 4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3" h="47805">
                  <a:moveTo>
                    <a:pt x="0" y="47713"/>
                  </a:moveTo>
                  <a:cubicBezTo>
                    <a:pt x="3143" y="35045"/>
                    <a:pt x="6382" y="22281"/>
                    <a:pt x="9525" y="9613"/>
                  </a:cubicBezTo>
                  <a:cubicBezTo>
                    <a:pt x="24765" y="-5722"/>
                    <a:pt x="40100" y="-388"/>
                    <a:pt x="55436" y="9518"/>
                  </a:cubicBezTo>
                  <a:cubicBezTo>
                    <a:pt x="55436" y="9518"/>
                    <a:pt x="55912" y="9327"/>
                    <a:pt x="55912" y="9327"/>
                  </a:cubicBezTo>
                  <a:cubicBezTo>
                    <a:pt x="56198" y="49808"/>
                    <a:pt x="27527" y="47999"/>
                    <a:pt x="0" y="47713"/>
                  </a:cubicBezTo>
                  <a:close/>
                </a:path>
              </a:pathLst>
            </a:custGeom>
            <a:solidFill>
              <a:srgbClr val="6C819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7" name="Freeform: Shape 766"/>
            <p:cNvSpPr/>
            <p:nvPr/>
          </p:nvSpPr>
          <p:spPr>
            <a:xfrm>
              <a:off x="8414956" y="4531550"/>
              <a:ext cx="58102" cy="38480"/>
            </a:xfrm>
            <a:custGeom>
              <a:avLst/>
              <a:gdLst>
                <a:gd name="connsiteX0" fmla="*/ 39052 w 58102"/>
                <a:gd name="connsiteY0" fmla="*/ 0 h 38480"/>
                <a:gd name="connsiteX1" fmla="*/ 58102 w 58102"/>
                <a:gd name="connsiteY1" fmla="*/ 38005 h 38480"/>
                <a:gd name="connsiteX2" fmla="*/ 9334 w 58102"/>
                <a:gd name="connsiteY2" fmla="*/ 38481 h 38480"/>
                <a:gd name="connsiteX3" fmla="*/ 0 w 58102"/>
                <a:gd name="connsiteY3" fmla="*/ 190 h 38480"/>
                <a:gd name="connsiteX4" fmla="*/ 39052 w 58102"/>
                <a:gd name="connsiteY4" fmla="*/ 0 h 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 h="38480">
                  <a:moveTo>
                    <a:pt x="39052" y="0"/>
                  </a:moveTo>
                  <a:cubicBezTo>
                    <a:pt x="45434" y="12668"/>
                    <a:pt x="51721" y="25336"/>
                    <a:pt x="58102" y="38005"/>
                  </a:cubicBezTo>
                  <a:cubicBezTo>
                    <a:pt x="41814" y="38195"/>
                    <a:pt x="25622" y="38290"/>
                    <a:pt x="9334" y="38481"/>
                  </a:cubicBezTo>
                  <a:cubicBezTo>
                    <a:pt x="6191" y="25717"/>
                    <a:pt x="3143" y="12954"/>
                    <a:pt x="0" y="190"/>
                  </a:cubicBezTo>
                  <a:cubicBezTo>
                    <a:pt x="13049" y="95"/>
                    <a:pt x="26003" y="0"/>
                    <a:pt x="39052" y="0"/>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8" name="Freeform: Shape 767"/>
            <p:cNvSpPr/>
            <p:nvPr/>
          </p:nvSpPr>
          <p:spPr>
            <a:xfrm>
              <a:off x="8546972" y="4484210"/>
              <a:ext cx="67627" cy="38290"/>
            </a:xfrm>
            <a:custGeom>
              <a:avLst/>
              <a:gdLst>
                <a:gd name="connsiteX0" fmla="*/ 67627 w 67627"/>
                <a:gd name="connsiteY0" fmla="*/ 38195 h 38290"/>
                <a:gd name="connsiteX1" fmla="*/ 21717 w 67627"/>
                <a:gd name="connsiteY1" fmla="*/ 38290 h 38290"/>
                <a:gd name="connsiteX2" fmla="*/ 0 w 67627"/>
                <a:gd name="connsiteY2" fmla="*/ 381 h 38290"/>
                <a:gd name="connsiteX3" fmla="*/ 48959 w 67627"/>
                <a:gd name="connsiteY3" fmla="*/ 0 h 38290"/>
                <a:gd name="connsiteX4" fmla="*/ 67627 w 67627"/>
                <a:gd name="connsiteY4" fmla="*/ 38195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 h="38290">
                  <a:moveTo>
                    <a:pt x="67627" y="38195"/>
                  </a:moveTo>
                  <a:cubicBezTo>
                    <a:pt x="52388" y="38195"/>
                    <a:pt x="37052" y="38290"/>
                    <a:pt x="21717" y="38290"/>
                  </a:cubicBezTo>
                  <a:cubicBezTo>
                    <a:pt x="21431" y="21717"/>
                    <a:pt x="7048" y="13144"/>
                    <a:pt x="0" y="381"/>
                  </a:cubicBezTo>
                  <a:cubicBezTo>
                    <a:pt x="16288" y="286"/>
                    <a:pt x="32671" y="190"/>
                    <a:pt x="48959" y="0"/>
                  </a:cubicBezTo>
                  <a:cubicBezTo>
                    <a:pt x="55245" y="12763"/>
                    <a:pt x="61436" y="25527"/>
                    <a:pt x="67627" y="38195"/>
                  </a:cubicBezTo>
                  <a:close/>
                </a:path>
              </a:pathLst>
            </a:custGeom>
            <a:solidFill>
              <a:srgbClr val="6A75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9" name="Freeform: Shape 768"/>
            <p:cNvSpPr/>
            <p:nvPr/>
          </p:nvSpPr>
          <p:spPr>
            <a:xfrm>
              <a:off x="8480717" y="4495029"/>
              <a:ext cx="67862" cy="72493"/>
            </a:xfrm>
            <a:custGeom>
              <a:avLst/>
              <a:gdLst>
                <a:gd name="connsiteX0" fmla="*/ 67493 w 67862"/>
                <a:gd name="connsiteY0" fmla="*/ 35759 h 72493"/>
                <a:gd name="connsiteX1" fmla="*/ 32726 w 67862"/>
                <a:gd name="connsiteY1" fmla="*/ 72335 h 72493"/>
                <a:gd name="connsiteX2" fmla="*/ 246 w 67862"/>
                <a:gd name="connsiteY2" fmla="*/ 35187 h 72493"/>
                <a:gd name="connsiteX3" fmla="*/ 32631 w 67862"/>
                <a:gd name="connsiteY3" fmla="*/ 40 h 72493"/>
                <a:gd name="connsiteX4" fmla="*/ 67493 w 67862"/>
                <a:gd name="connsiteY4" fmla="*/ 35759 h 7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62" h="72493">
                  <a:moveTo>
                    <a:pt x="67493" y="35759"/>
                  </a:moveTo>
                  <a:cubicBezTo>
                    <a:pt x="71112" y="62715"/>
                    <a:pt x="47300" y="70716"/>
                    <a:pt x="32726" y="72335"/>
                  </a:cubicBezTo>
                  <a:cubicBezTo>
                    <a:pt x="13486" y="74335"/>
                    <a:pt x="2342" y="57190"/>
                    <a:pt x="246" y="35187"/>
                  </a:cubicBezTo>
                  <a:cubicBezTo>
                    <a:pt x="-2230" y="9375"/>
                    <a:pt x="14343" y="897"/>
                    <a:pt x="32631" y="40"/>
                  </a:cubicBezTo>
                  <a:cubicBezTo>
                    <a:pt x="53872" y="-913"/>
                    <a:pt x="64730" y="15280"/>
                    <a:pt x="67493" y="35759"/>
                  </a:cubicBezTo>
                  <a:close/>
                </a:path>
              </a:pathLst>
            </a:custGeom>
            <a:solidFill>
              <a:srgbClr val="BFBE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929" name="TextBox 928"/>
          <p:cNvSpPr txBox="1"/>
          <p:nvPr/>
        </p:nvSpPr>
        <p:spPr>
          <a:xfrm>
            <a:off x="2504624" y="976686"/>
            <a:ext cx="3805191" cy="1338828"/>
          </a:xfrm>
          <a:prstGeom prst="rect">
            <a:avLst/>
          </a:prstGeom>
          <a:noFill/>
          <a:ln>
            <a:noFill/>
          </a:ln>
        </p:spPr>
        <p:txBody>
          <a:bodyPr wrap="square" rtlCol="0">
            <a:spAutoFit/>
          </a:bodyPr>
          <a:lstStyle/>
          <a:p>
            <a:pPr algn="ctr" defTabSz="685800">
              <a:buClrTx/>
            </a:pPr>
            <a:r>
              <a:rPr lang="en-US" sz="4050" kern="1200" dirty="0">
                <a:solidFill>
                  <a:srgbClr val="ED7D31">
                    <a:lumMod val="75000"/>
                  </a:srgbClr>
                </a:solidFill>
                <a:latin typeface="Coiny" panose="02000903060500060000" pitchFamily="2" charset="0"/>
                <a:ea typeface="+mn-ea"/>
                <a:cs typeface="+mn-cs"/>
              </a:rPr>
              <a:t>SHOOT THE BALLS</a:t>
            </a:r>
          </a:p>
        </p:txBody>
      </p:sp>
      <p:grpSp>
        <p:nvGrpSpPr>
          <p:cNvPr id="930" name="Group 929"/>
          <p:cNvGrpSpPr/>
          <p:nvPr/>
        </p:nvGrpSpPr>
        <p:grpSpPr>
          <a:xfrm>
            <a:off x="3737418" y="2617141"/>
            <a:ext cx="1607908" cy="604160"/>
            <a:chOff x="8834929" y="2482631"/>
            <a:chExt cx="1911526" cy="805547"/>
          </a:xfrm>
        </p:grpSpPr>
        <p:sp>
          <p:nvSpPr>
            <p:cNvPr id="931" name="Freeform 157"/>
            <p:cNvSpPr/>
            <p:nvPr/>
          </p:nvSpPr>
          <p:spPr bwMode="auto">
            <a:xfrm>
              <a:off x="8882554" y="2530256"/>
              <a:ext cx="1741488" cy="504825"/>
            </a:xfrm>
            <a:custGeom>
              <a:avLst/>
              <a:gdLst>
                <a:gd name="T0" fmla="*/ 7242 w 8468"/>
                <a:gd name="T1" fmla="*/ 2451 h 2451"/>
                <a:gd name="T2" fmla="*/ 1225 w 8468"/>
                <a:gd name="T3" fmla="*/ 2451 h 2451"/>
                <a:gd name="T4" fmla="*/ 0 w 8468"/>
                <a:gd name="T5" fmla="*/ 1226 h 2451"/>
                <a:gd name="T6" fmla="*/ 1225 w 8468"/>
                <a:gd name="T7" fmla="*/ 0 h 2451"/>
                <a:gd name="T8" fmla="*/ 7242 w 8468"/>
                <a:gd name="T9" fmla="*/ 0 h 2451"/>
                <a:gd name="T10" fmla="*/ 8468 w 8468"/>
                <a:gd name="T11" fmla="*/ 1226 h 2451"/>
                <a:gd name="T12" fmla="*/ 7242 w 8468"/>
                <a:gd name="T13" fmla="*/ 2451 h 2451"/>
              </a:gdLst>
              <a:ahLst/>
              <a:cxnLst>
                <a:cxn ang="0">
                  <a:pos x="T0" y="T1"/>
                </a:cxn>
                <a:cxn ang="0">
                  <a:pos x="T2" y="T3"/>
                </a:cxn>
                <a:cxn ang="0">
                  <a:pos x="T4" y="T5"/>
                </a:cxn>
                <a:cxn ang="0">
                  <a:pos x="T6" y="T7"/>
                </a:cxn>
                <a:cxn ang="0">
                  <a:pos x="T8" y="T9"/>
                </a:cxn>
                <a:cxn ang="0">
                  <a:pos x="T10" y="T11"/>
                </a:cxn>
                <a:cxn ang="0">
                  <a:pos x="T12" y="T13"/>
                </a:cxn>
              </a:cxnLst>
              <a:rect l="0" t="0" r="r" b="b"/>
              <a:pathLst>
                <a:path w="8468" h="2451">
                  <a:moveTo>
                    <a:pt x="7242" y="2451"/>
                  </a:moveTo>
                  <a:lnTo>
                    <a:pt x="1225" y="2451"/>
                  </a:lnTo>
                  <a:cubicBezTo>
                    <a:pt x="552" y="2451"/>
                    <a:pt x="0" y="1900"/>
                    <a:pt x="0" y="1226"/>
                  </a:cubicBezTo>
                  <a:cubicBezTo>
                    <a:pt x="0" y="552"/>
                    <a:pt x="552" y="0"/>
                    <a:pt x="1225" y="0"/>
                  </a:cubicBezTo>
                  <a:lnTo>
                    <a:pt x="7242" y="0"/>
                  </a:lnTo>
                  <a:cubicBezTo>
                    <a:pt x="7916" y="0"/>
                    <a:pt x="8468" y="552"/>
                    <a:pt x="8468" y="1226"/>
                  </a:cubicBezTo>
                  <a:cubicBezTo>
                    <a:pt x="8468" y="1900"/>
                    <a:pt x="7916" y="2451"/>
                    <a:pt x="7242" y="2451"/>
                  </a:cubicBezTo>
                </a:path>
              </a:pathLst>
            </a:custGeom>
            <a:solidFill>
              <a:srgbClr val="63281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32" name="Freeform 158"/>
            <p:cNvSpPr>
              <a:spLocks noEditPoints="1"/>
            </p:cNvSpPr>
            <p:nvPr/>
          </p:nvSpPr>
          <p:spPr bwMode="auto">
            <a:xfrm>
              <a:off x="8834929" y="2482631"/>
              <a:ext cx="1836738" cy="600075"/>
            </a:xfrm>
            <a:custGeom>
              <a:avLst/>
              <a:gdLst>
                <a:gd name="T0" fmla="*/ 7474 w 8932"/>
                <a:gd name="T1" fmla="*/ 0 h 2916"/>
                <a:gd name="T2" fmla="*/ 1458 w 8932"/>
                <a:gd name="T3" fmla="*/ 0 h 2916"/>
                <a:gd name="T4" fmla="*/ 428 w 8932"/>
                <a:gd name="T5" fmla="*/ 428 h 2916"/>
                <a:gd name="T6" fmla="*/ 0 w 8932"/>
                <a:gd name="T7" fmla="*/ 1458 h 2916"/>
                <a:gd name="T8" fmla="*/ 428 w 8932"/>
                <a:gd name="T9" fmla="*/ 2488 h 2916"/>
                <a:gd name="T10" fmla="*/ 1458 w 8932"/>
                <a:gd name="T11" fmla="*/ 2916 h 2916"/>
                <a:gd name="T12" fmla="*/ 7474 w 8932"/>
                <a:gd name="T13" fmla="*/ 2916 h 2916"/>
                <a:gd name="T14" fmla="*/ 8504 w 8932"/>
                <a:gd name="T15" fmla="*/ 2488 h 2916"/>
                <a:gd name="T16" fmla="*/ 8932 w 8932"/>
                <a:gd name="T17" fmla="*/ 1458 h 2916"/>
                <a:gd name="T18" fmla="*/ 8504 w 8932"/>
                <a:gd name="T19" fmla="*/ 428 h 2916"/>
                <a:gd name="T20" fmla="*/ 7474 w 8932"/>
                <a:gd name="T21" fmla="*/ 0 h 2916"/>
                <a:gd name="T22" fmla="*/ 7474 w 8932"/>
                <a:gd name="T23" fmla="*/ 232 h 2916"/>
                <a:gd name="T24" fmla="*/ 8700 w 8932"/>
                <a:gd name="T25" fmla="*/ 1458 h 2916"/>
                <a:gd name="T26" fmla="*/ 7474 w 8932"/>
                <a:gd name="T27" fmla="*/ 2683 h 2916"/>
                <a:gd name="T28" fmla="*/ 1458 w 8932"/>
                <a:gd name="T29" fmla="*/ 2683 h 2916"/>
                <a:gd name="T30" fmla="*/ 232 w 8932"/>
                <a:gd name="T31" fmla="*/ 1458 h 2916"/>
                <a:gd name="T32" fmla="*/ 1458 w 8932"/>
                <a:gd name="T33" fmla="*/ 232 h 2916"/>
                <a:gd name="T34" fmla="*/ 7474 w 8932"/>
                <a:gd name="T35" fmla="*/ 232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32" h="2916">
                  <a:moveTo>
                    <a:pt x="7474" y="0"/>
                  </a:moveTo>
                  <a:lnTo>
                    <a:pt x="1458" y="0"/>
                  </a:lnTo>
                  <a:cubicBezTo>
                    <a:pt x="1070" y="0"/>
                    <a:pt x="704" y="152"/>
                    <a:pt x="428" y="428"/>
                  </a:cubicBezTo>
                  <a:cubicBezTo>
                    <a:pt x="152" y="704"/>
                    <a:pt x="0" y="1070"/>
                    <a:pt x="0" y="1458"/>
                  </a:cubicBezTo>
                  <a:cubicBezTo>
                    <a:pt x="0" y="1846"/>
                    <a:pt x="152" y="2212"/>
                    <a:pt x="428" y="2488"/>
                  </a:cubicBezTo>
                  <a:cubicBezTo>
                    <a:pt x="704" y="2764"/>
                    <a:pt x="1070" y="2916"/>
                    <a:pt x="1458" y="2916"/>
                  </a:cubicBezTo>
                  <a:lnTo>
                    <a:pt x="7474" y="2916"/>
                  </a:lnTo>
                  <a:cubicBezTo>
                    <a:pt x="7862" y="2916"/>
                    <a:pt x="8228" y="2764"/>
                    <a:pt x="8504" y="2488"/>
                  </a:cubicBezTo>
                  <a:cubicBezTo>
                    <a:pt x="8780" y="2212"/>
                    <a:pt x="8932" y="1846"/>
                    <a:pt x="8932" y="1458"/>
                  </a:cubicBezTo>
                  <a:cubicBezTo>
                    <a:pt x="8932" y="1070"/>
                    <a:pt x="8780" y="704"/>
                    <a:pt x="8504" y="428"/>
                  </a:cubicBezTo>
                  <a:cubicBezTo>
                    <a:pt x="8228" y="152"/>
                    <a:pt x="7862" y="0"/>
                    <a:pt x="7474" y="0"/>
                  </a:cubicBezTo>
                  <a:close/>
                  <a:moveTo>
                    <a:pt x="7474" y="232"/>
                  </a:moveTo>
                  <a:cubicBezTo>
                    <a:pt x="8148" y="232"/>
                    <a:pt x="8700" y="784"/>
                    <a:pt x="8700" y="1458"/>
                  </a:cubicBezTo>
                  <a:cubicBezTo>
                    <a:pt x="8700" y="2132"/>
                    <a:pt x="8148" y="2683"/>
                    <a:pt x="7474" y="2683"/>
                  </a:cubicBezTo>
                  <a:lnTo>
                    <a:pt x="1458" y="2683"/>
                  </a:lnTo>
                  <a:cubicBezTo>
                    <a:pt x="784" y="2683"/>
                    <a:pt x="232" y="2132"/>
                    <a:pt x="232" y="1458"/>
                  </a:cubicBezTo>
                  <a:cubicBezTo>
                    <a:pt x="232" y="784"/>
                    <a:pt x="784" y="232"/>
                    <a:pt x="1458" y="232"/>
                  </a:cubicBezTo>
                  <a:lnTo>
                    <a:pt x="7474" y="232"/>
                  </a:ln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33" name="Freeform 159"/>
            <p:cNvSpPr>
              <a:spLocks noEditPoints="1"/>
            </p:cNvSpPr>
            <p:nvPr/>
          </p:nvSpPr>
          <p:spPr bwMode="auto">
            <a:xfrm>
              <a:off x="8941291" y="2574706"/>
              <a:ext cx="1636713" cy="415925"/>
            </a:xfrm>
            <a:custGeom>
              <a:avLst/>
              <a:gdLst>
                <a:gd name="T0" fmla="*/ 1650 w 7956"/>
                <a:gd name="T1" fmla="*/ 1835 h 2027"/>
                <a:gd name="T2" fmla="*/ 1810 w 7956"/>
                <a:gd name="T3" fmla="*/ 1607 h 2027"/>
                <a:gd name="T4" fmla="*/ 1971 w 7956"/>
                <a:gd name="T5" fmla="*/ 1380 h 2027"/>
                <a:gd name="T6" fmla="*/ 1881 w 7956"/>
                <a:gd name="T7" fmla="*/ 1798 h 2027"/>
                <a:gd name="T8" fmla="*/ 3421 w 7956"/>
                <a:gd name="T9" fmla="*/ 1782 h 2027"/>
                <a:gd name="T10" fmla="*/ 3581 w 7956"/>
                <a:gd name="T11" fmla="*/ 1380 h 2027"/>
                <a:gd name="T12" fmla="*/ 3743 w 7956"/>
                <a:gd name="T13" fmla="*/ 982 h 2027"/>
                <a:gd name="T14" fmla="*/ 3903 w 7956"/>
                <a:gd name="T15" fmla="*/ 583 h 2027"/>
                <a:gd name="T16" fmla="*/ 3745 w 7956"/>
                <a:gd name="T17" fmla="*/ 1250 h 2027"/>
                <a:gd name="T18" fmla="*/ 3585 w 7956"/>
                <a:gd name="T19" fmla="*/ 1927 h 2027"/>
                <a:gd name="T20" fmla="*/ 4358 w 7956"/>
                <a:gd name="T21" fmla="*/ 1638 h 2027"/>
                <a:gd name="T22" fmla="*/ 4518 w 7956"/>
                <a:gd name="T23" fmla="*/ 1182 h 2027"/>
                <a:gd name="T24" fmla="*/ 4680 w 7956"/>
                <a:gd name="T25" fmla="*/ 730 h 2027"/>
                <a:gd name="T26" fmla="*/ 4840 w 7956"/>
                <a:gd name="T27" fmla="*/ 273 h 2027"/>
                <a:gd name="T28" fmla="*/ 3496 w 7956"/>
                <a:gd name="T29" fmla="*/ 178 h 2027"/>
                <a:gd name="T30" fmla="*/ 3336 w 7956"/>
                <a:gd name="T31" fmla="*/ 628 h 2027"/>
                <a:gd name="T32" fmla="*/ 3175 w 7956"/>
                <a:gd name="T33" fmla="*/ 1073 h 2027"/>
                <a:gd name="T34" fmla="*/ 3015 w 7956"/>
                <a:gd name="T35" fmla="*/ 1523 h 2027"/>
                <a:gd name="T36" fmla="*/ 3073 w 7956"/>
                <a:gd name="T37" fmla="*/ 1028 h 2027"/>
                <a:gd name="T38" fmla="*/ 3233 w 7956"/>
                <a:gd name="T39" fmla="*/ 98 h 2027"/>
                <a:gd name="T40" fmla="*/ 1578 w 7956"/>
                <a:gd name="T41" fmla="*/ 247 h 2027"/>
                <a:gd name="T42" fmla="*/ 1418 w 7956"/>
                <a:gd name="T43" fmla="*/ 530 h 2027"/>
                <a:gd name="T44" fmla="*/ 1256 w 7956"/>
                <a:gd name="T45" fmla="*/ 808 h 2027"/>
                <a:gd name="T46" fmla="*/ 1403 w 7956"/>
                <a:gd name="T47" fmla="*/ 125 h 2027"/>
                <a:gd name="T48" fmla="*/ 1120 w 7956"/>
                <a:gd name="T49" fmla="*/ 345 h 2027"/>
                <a:gd name="T50" fmla="*/ 960 w 7956"/>
                <a:gd name="T51" fmla="*/ 768 h 2027"/>
                <a:gd name="T52" fmla="*/ 798 w 7956"/>
                <a:gd name="T53" fmla="*/ 1188 h 2027"/>
                <a:gd name="T54" fmla="*/ 638 w 7956"/>
                <a:gd name="T55" fmla="*/ 1612 h 2027"/>
                <a:gd name="T56" fmla="*/ 445 w 7956"/>
                <a:gd name="T57" fmla="*/ 1852 h 2027"/>
                <a:gd name="T58" fmla="*/ 260 w 7956"/>
                <a:gd name="T59" fmla="*/ 1688 h 2027"/>
                <a:gd name="T60" fmla="*/ 98 w 7956"/>
                <a:gd name="T61" fmla="*/ 1450 h 2027"/>
                <a:gd name="T62" fmla="*/ 61 w 7956"/>
                <a:gd name="T63" fmla="*/ 662 h 2027"/>
                <a:gd name="T64" fmla="*/ 223 w 7956"/>
                <a:gd name="T65" fmla="*/ 380 h 2027"/>
                <a:gd name="T66" fmla="*/ 395 w 7956"/>
                <a:gd name="T67" fmla="*/ 210 h 2027"/>
                <a:gd name="T68" fmla="*/ 701 w 7956"/>
                <a:gd name="T69" fmla="*/ 50 h 2027"/>
                <a:gd name="T70" fmla="*/ 6075 w 7956"/>
                <a:gd name="T71" fmla="*/ 192 h 2027"/>
                <a:gd name="T72" fmla="*/ 5913 w 7956"/>
                <a:gd name="T73" fmla="*/ 472 h 2027"/>
                <a:gd name="T74" fmla="*/ 5753 w 7956"/>
                <a:gd name="T75" fmla="*/ 753 h 2027"/>
                <a:gd name="T76" fmla="*/ 5835 w 7956"/>
                <a:gd name="T77" fmla="*/ 275 h 2027"/>
                <a:gd name="T78" fmla="*/ 5618 w 7956"/>
                <a:gd name="T79" fmla="*/ 258 h 2027"/>
                <a:gd name="T80" fmla="*/ 5456 w 7956"/>
                <a:gd name="T81" fmla="*/ 678 h 2027"/>
                <a:gd name="T82" fmla="*/ 5296 w 7956"/>
                <a:gd name="T83" fmla="*/ 1102 h 2027"/>
                <a:gd name="T84" fmla="*/ 5135 w 7956"/>
                <a:gd name="T85" fmla="*/ 1522 h 2027"/>
                <a:gd name="T86" fmla="*/ 4975 w 7956"/>
                <a:gd name="T87" fmla="*/ 1945 h 2027"/>
                <a:gd name="T88" fmla="*/ 6110 w 7956"/>
                <a:gd name="T89" fmla="*/ 1840 h 2027"/>
                <a:gd name="T90" fmla="*/ 6270 w 7956"/>
                <a:gd name="T91" fmla="*/ 1612 h 2027"/>
                <a:gd name="T92" fmla="*/ 6431 w 7956"/>
                <a:gd name="T93" fmla="*/ 1385 h 2027"/>
                <a:gd name="T94" fmla="*/ 6350 w 7956"/>
                <a:gd name="T95" fmla="*/ 1782 h 2027"/>
                <a:gd name="T96" fmla="*/ 7376 w 7956"/>
                <a:gd name="T97" fmla="*/ 1925 h 2027"/>
                <a:gd name="T98" fmla="*/ 7618 w 7956"/>
                <a:gd name="T99" fmla="*/ 1765 h 2027"/>
                <a:gd name="T100" fmla="*/ 7746 w 7956"/>
                <a:gd name="T101" fmla="*/ 1630 h 2027"/>
                <a:gd name="T102" fmla="*/ 7576 w 7956"/>
                <a:gd name="T103" fmla="*/ 1802 h 2027"/>
                <a:gd name="T104" fmla="*/ 7455 w 7956"/>
                <a:gd name="T105" fmla="*/ 1500 h 2027"/>
                <a:gd name="T106" fmla="*/ 7615 w 7956"/>
                <a:gd name="T107" fmla="*/ 570 h 2027"/>
                <a:gd name="T108" fmla="*/ 7525 w 7956"/>
                <a:gd name="T109" fmla="*/ 188 h 2027"/>
                <a:gd name="T110" fmla="*/ 7285 w 7956"/>
                <a:gd name="T111" fmla="*/ 60 h 2027"/>
                <a:gd name="T112" fmla="*/ 7573 w 7956"/>
                <a:gd name="T113" fmla="*/ 220 h 2027"/>
                <a:gd name="T114" fmla="*/ 7743 w 7956"/>
                <a:gd name="T115" fmla="*/ 393 h 2027"/>
                <a:gd name="T116" fmla="*/ 7905 w 7956"/>
                <a:gd name="T117" fmla="*/ 692 h 2027"/>
                <a:gd name="T118" fmla="*/ 7818 w 7956"/>
                <a:gd name="T119" fmla="*/ 578 h 2027"/>
                <a:gd name="T120" fmla="*/ 7656 w 7956"/>
                <a:gd name="T121" fmla="*/ 1023 h 2027"/>
                <a:gd name="T122" fmla="*/ 7496 w 7956"/>
                <a:gd name="T123" fmla="*/ 1473 h 2027"/>
                <a:gd name="T124" fmla="*/ 7815 w 7956"/>
                <a:gd name="T125" fmla="*/ 1525 h 2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6" h="2027">
                  <a:moveTo>
                    <a:pt x="998" y="2027"/>
                  </a:moveTo>
                  <a:lnTo>
                    <a:pt x="998" y="2025"/>
                  </a:lnTo>
                  <a:lnTo>
                    <a:pt x="960" y="2025"/>
                  </a:lnTo>
                  <a:lnTo>
                    <a:pt x="960" y="2023"/>
                  </a:lnTo>
                  <a:lnTo>
                    <a:pt x="933" y="2023"/>
                  </a:lnTo>
                  <a:lnTo>
                    <a:pt x="933" y="2022"/>
                  </a:lnTo>
                  <a:lnTo>
                    <a:pt x="913" y="2022"/>
                  </a:lnTo>
                  <a:lnTo>
                    <a:pt x="913" y="2020"/>
                  </a:lnTo>
                  <a:lnTo>
                    <a:pt x="900" y="2020"/>
                  </a:lnTo>
                  <a:lnTo>
                    <a:pt x="900" y="2018"/>
                  </a:lnTo>
                  <a:lnTo>
                    <a:pt x="886" y="2018"/>
                  </a:lnTo>
                  <a:lnTo>
                    <a:pt x="886" y="2017"/>
                  </a:lnTo>
                  <a:lnTo>
                    <a:pt x="873" y="2017"/>
                  </a:lnTo>
                  <a:lnTo>
                    <a:pt x="873" y="2015"/>
                  </a:lnTo>
                  <a:lnTo>
                    <a:pt x="860" y="2015"/>
                  </a:lnTo>
                  <a:lnTo>
                    <a:pt x="860" y="2013"/>
                  </a:lnTo>
                  <a:lnTo>
                    <a:pt x="848" y="2013"/>
                  </a:lnTo>
                  <a:lnTo>
                    <a:pt x="848" y="2012"/>
                  </a:lnTo>
                  <a:lnTo>
                    <a:pt x="861" y="2012"/>
                  </a:lnTo>
                  <a:lnTo>
                    <a:pt x="861" y="2013"/>
                  </a:lnTo>
                  <a:lnTo>
                    <a:pt x="875" y="2013"/>
                  </a:lnTo>
                  <a:lnTo>
                    <a:pt x="875" y="2015"/>
                  </a:lnTo>
                  <a:lnTo>
                    <a:pt x="888" y="2015"/>
                  </a:lnTo>
                  <a:lnTo>
                    <a:pt x="888" y="2017"/>
                  </a:lnTo>
                  <a:lnTo>
                    <a:pt x="901" y="2017"/>
                  </a:lnTo>
                  <a:lnTo>
                    <a:pt x="901" y="2018"/>
                  </a:lnTo>
                  <a:lnTo>
                    <a:pt x="915" y="2018"/>
                  </a:lnTo>
                  <a:lnTo>
                    <a:pt x="915" y="2020"/>
                  </a:lnTo>
                  <a:lnTo>
                    <a:pt x="935" y="2020"/>
                  </a:lnTo>
                  <a:lnTo>
                    <a:pt x="935" y="2022"/>
                  </a:lnTo>
                  <a:lnTo>
                    <a:pt x="965" y="2022"/>
                  </a:lnTo>
                  <a:lnTo>
                    <a:pt x="965" y="2023"/>
                  </a:lnTo>
                  <a:lnTo>
                    <a:pt x="1516" y="2023"/>
                  </a:lnTo>
                  <a:lnTo>
                    <a:pt x="1516" y="2020"/>
                  </a:lnTo>
                  <a:lnTo>
                    <a:pt x="1518" y="2020"/>
                  </a:lnTo>
                  <a:lnTo>
                    <a:pt x="1518" y="2018"/>
                  </a:lnTo>
                  <a:lnTo>
                    <a:pt x="1520" y="2018"/>
                  </a:lnTo>
                  <a:lnTo>
                    <a:pt x="1520" y="2015"/>
                  </a:lnTo>
                  <a:lnTo>
                    <a:pt x="1521" y="2015"/>
                  </a:lnTo>
                  <a:lnTo>
                    <a:pt x="1521" y="2013"/>
                  </a:lnTo>
                  <a:lnTo>
                    <a:pt x="1523" y="2013"/>
                  </a:lnTo>
                  <a:lnTo>
                    <a:pt x="1523" y="2012"/>
                  </a:lnTo>
                  <a:lnTo>
                    <a:pt x="1525" y="2012"/>
                  </a:lnTo>
                  <a:lnTo>
                    <a:pt x="1525" y="2008"/>
                  </a:lnTo>
                  <a:lnTo>
                    <a:pt x="1526" y="2008"/>
                  </a:lnTo>
                  <a:lnTo>
                    <a:pt x="1526" y="2007"/>
                  </a:lnTo>
                  <a:lnTo>
                    <a:pt x="1528" y="2007"/>
                  </a:lnTo>
                  <a:lnTo>
                    <a:pt x="1528" y="2003"/>
                  </a:lnTo>
                  <a:lnTo>
                    <a:pt x="1530" y="2003"/>
                  </a:lnTo>
                  <a:lnTo>
                    <a:pt x="1530" y="2002"/>
                  </a:lnTo>
                  <a:lnTo>
                    <a:pt x="1531" y="2002"/>
                  </a:lnTo>
                  <a:lnTo>
                    <a:pt x="1531" y="2000"/>
                  </a:lnTo>
                  <a:lnTo>
                    <a:pt x="1533" y="2000"/>
                  </a:lnTo>
                  <a:lnTo>
                    <a:pt x="1533" y="1997"/>
                  </a:lnTo>
                  <a:lnTo>
                    <a:pt x="1535" y="1997"/>
                  </a:lnTo>
                  <a:lnTo>
                    <a:pt x="1535" y="1995"/>
                  </a:lnTo>
                  <a:lnTo>
                    <a:pt x="1536" y="1995"/>
                  </a:lnTo>
                  <a:lnTo>
                    <a:pt x="1536" y="1992"/>
                  </a:lnTo>
                  <a:lnTo>
                    <a:pt x="1538" y="1992"/>
                  </a:lnTo>
                  <a:lnTo>
                    <a:pt x="1538" y="1990"/>
                  </a:lnTo>
                  <a:lnTo>
                    <a:pt x="1540" y="1990"/>
                  </a:lnTo>
                  <a:lnTo>
                    <a:pt x="1540" y="1987"/>
                  </a:lnTo>
                  <a:lnTo>
                    <a:pt x="1541" y="1987"/>
                  </a:lnTo>
                  <a:lnTo>
                    <a:pt x="1541" y="1985"/>
                  </a:lnTo>
                  <a:lnTo>
                    <a:pt x="1543" y="1985"/>
                  </a:lnTo>
                  <a:lnTo>
                    <a:pt x="1543" y="1983"/>
                  </a:lnTo>
                  <a:lnTo>
                    <a:pt x="1545" y="1983"/>
                  </a:lnTo>
                  <a:lnTo>
                    <a:pt x="1545" y="1980"/>
                  </a:lnTo>
                  <a:lnTo>
                    <a:pt x="1546" y="1980"/>
                  </a:lnTo>
                  <a:lnTo>
                    <a:pt x="1546" y="1978"/>
                  </a:lnTo>
                  <a:lnTo>
                    <a:pt x="1548" y="1978"/>
                  </a:lnTo>
                  <a:lnTo>
                    <a:pt x="1548" y="1975"/>
                  </a:lnTo>
                  <a:lnTo>
                    <a:pt x="1550" y="1975"/>
                  </a:lnTo>
                  <a:lnTo>
                    <a:pt x="1550" y="1973"/>
                  </a:lnTo>
                  <a:lnTo>
                    <a:pt x="1551" y="1973"/>
                  </a:lnTo>
                  <a:lnTo>
                    <a:pt x="1551" y="1972"/>
                  </a:lnTo>
                  <a:lnTo>
                    <a:pt x="1553" y="1972"/>
                  </a:lnTo>
                  <a:lnTo>
                    <a:pt x="1553" y="1968"/>
                  </a:lnTo>
                  <a:lnTo>
                    <a:pt x="1555" y="1968"/>
                  </a:lnTo>
                  <a:lnTo>
                    <a:pt x="1555" y="1967"/>
                  </a:lnTo>
                  <a:lnTo>
                    <a:pt x="1556" y="1967"/>
                  </a:lnTo>
                  <a:lnTo>
                    <a:pt x="1556" y="1963"/>
                  </a:lnTo>
                  <a:lnTo>
                    <a:pt x="1558" y="1963"/>
                  </a:lnTo>
                  <a:lnTo>
                    <a:pt x="1558" y="1962"/>
                  </a:lnTo>
                  <a:lnTo>
                    <a:pt x="1560" y="1962"/>
                  </a:lnTo>
                  <a:lnTo>
                    <a:pt x="1560" y="1960"/>
                  </a:lnTo>
                  <a:lnTo>
                    <a:pt x="1561" y="1960"/>
                  </a:lnTo>
                  <a:lnTo>
                    <a:pt x="1561" y="1957"/>
                  </a:lnTo>
                  <a:lnTo>
                    <a:pt x="1563" y="1957"/>
                  </a:lnTo>
                  <a:lnTo>
                    <a:pt x="1563" y="1955"/>
                  </a:lnTo>
                  <a:lnTo>
                    <a:pt x="1565" y="1955"/>
                  </a:lnTo>
                  <a:lnTo>
                    <a:pt x="1565" y="1952"/>
                  </a:lnTo>
                  <a:lnTo>
                    <a:pt x="1566" y="1952"/>
                  </a:lnTo>
                  <a:lnTo>
                    <a:pt x="1566" y="1950"/>
                  </a:lnTo>
                  <a:lnTo>
                    <a:pt x="1568" y="1950"/>
                  </a:lnTo>
                  <a:lnTo>
                    <a:pt x="1568" y="1947"/>
                  </a:lnTo>
                  <a:lnTo>
                    <a:pt x="1570" y="1947"/>
                  </a:lnTo>
                  <a:lnTo>
                    <a:pt x="1570" y="1945"/>
                  </a:lnTo>
                  <a:lnTo>
                    <a:pt x="1571" y="1945"/>
                  </a:lnTo>
                  <a:lnTo>
                    <a:pt x="1571" y="1943"/>
                  </a:lnTo>
                  <a:lnTo>
                    <a:pt x="1573" y="1943"/>
                  </a:lnTo>
                  <a:lnTo>
                    <a:pt x="1573" y="1940"/>
                  </a:lnTo>
                  <a:lnTo>
                    <a:pt x="1575" y="1940"/>
                  </a:lnTo>
                  <a:lnTo>
                    <a:pt x="1575" y="1938"/>
                  </a:lnTo>
                  <a:lnTo>
                    <a:pt x="1576" y="1938"/>
                  </a:lnTo>
                  <a:lnTo>
                    <a:pt x="1576" y="1935"/>
                  </a:lnTo>
                  <a:lnTo>
                    <a:pt x="1578" y="1935"/>
                  </a:lnTo>
                  <a:lnTo>
                    <a:pt x="1578" y="1933"/>
                  </a:lnTo>
                  <a:lnTo>
                    <a:pt x="1580" y="1933"/>
                  </a:lnTo>
                  <a:lnTo>
                    <a:pt x="1580" y="1932"/>
                  </a:lnTo>
                  <a:lnTo>
                    <a:pt x="1581" y="1932"/>
                  </a:lnTo>
                  <a:lnTo>
                    <a:pt x="1581" y="1928"/>
                  </a:lnTo>
                  <a:lnTo>
                    <a:pt x="1583" y="1928"/>
                  </a:lnTo>
                  <a:lnTo>
                    <a:pt x="1583" y="1927"/>
                  </a:lnTo>
                  <a:lnTo>
                    <a:pt x="1585" y="1927"/>
                  </a:lnTo>
                  <a:lnTo>
                    <a:pt x="1585" y="1923"/>
                  </a:lnTo>
                  <a:lnTo>
                    <a:pt x="1586" y="1923"/>
                  </a:lnTo>
                  <a:lnTo>
                    <a:pt x="1586" y="1922"/>
                  </a:lnTo>
                  <a:lnTo>
                    <a:pt x="1588" y="1922"/>
                  </a:lnTo>
                  <a:lnTo>
                    <a:pt x="1588" y="1920"/>
                  </a:lnTo>
                  <a:lnTo>
                    <a:pt x="1590" y="1920"/>
                  </a:lnTo>
                  <a:lnTo>
                    <a:pt x="1590" y="1917"/>
                  </a:lnTo>
                  <a:lnTo>
                    <a:pt x="1591" y="1917"/>
                  </a:lnTo>
                  <a:lnTo>
                    <a:pt x="1591" y="1915"/>
                  </a:lnTo>
                  <a:lnTo>
                    <a:pt x="1593" y="1915"/>
                  </a:lnTo>
                  <a:lnTo>
                    <a:pt x="1593" y="1912"/>
                  </a:lnTo>
                  <a:lnTo>
                    <a:pt x="1595" y="1912"/>
                  </a:lnTo>
                  <a:lnTo>
                    <a:pt x="1595" y="1910"/>
                  </a:lnTo>
                  <a:lnTo>
                    <a:pt x="1596" y="1910"/>
                  </a:lnTo>
                  <a:lnTo>
                    <a:pt x="1596" y="1907"/>
                  </a:lnTo>
                  <a:lnTo>
                    <a:pt x="1598" y="1907"/>
                  </a:lnTo>
                  <a:lnTo>
                    <a:pt x="1598" y="1905"/>
                  </a:lnTo>
                  <a:lnTo>
                    <a:pt x="1600" y="1905"/>
                  </a:lnTo>
                  <a:lnTo>
                    <a:pt x="1600" y="1903"/>
                  </a:lnTo>
                  <a:lnTo>
                    <a:pt x="1601" y="1903"/>
                  </a:lnTo>
                  <a:lnTo>
                    <a:pt x="1601" y="1900"/>
                  </a:lnTo>
                  <a:lnTo>
                    <a:pt x="1603" y="1900"/>
                  </a:lnTo>
                  <a:lnTo>
                    <a:pt x="1603" y="1898"/>
                  </a:lnTo>
                  <a:lnTo>
                    <a:pt x="1605" y="1898"/>
                  </a:lnTo>
                  <a:lnTo>
                    <a:pt x="1605" y="1895"/>
                  </a:lnTo>
                  <a:lnTo>
                    <a:pt x="1606" y="1895"/>
                  </a:lnTo>
                  <a:lnTo>
                    <a:pt x="1606" y="1893"/>
                  </a:lnTo>
                  <a:lnTo>
                    <a:pt x="1608" y="1893"/>
                  </a:lnTo>
                  <a:lnTo>
                    <a:pt x="1608" y="1892"/>
                  </a:lnTo>
                  <a:lnTo>
                    <a:pt x="1610" y="1892"/>
                  </a:lnTo>
                  <a:lnTo>
                    <a:pt x="1610" y="1888"/>
                  </a:lnTo>
                  <a:lnTo>
                    <a:pt x="1611" y="1888"/>
                  </a:lnTo>
                  <a:lnTo>
                    <a:pt x="1611" y="1887"/>
                  </a:lnTo>
                  <a:lnTo>
                    <a:pt x="1613" y="1887"/>
                  </a:lnTo>
                  <a:lnTo>
                    <a:pt x="1613" y="1883"/>
                  </a:lnTo>
                  <a:lnTo>
                    <a:pt x="1615" y="1883"/>
                  </a:lnTo>
                  <a:lnTo>
                    <a:pt x="1615" y="1882"/>
                  </a:lnTo>
                  <a:lnTo>
                    <a:pt x="1616" y="1882"/>
                  </a:lnTo>
                  <a:lnTo>
                    <a:pt x="1616" y="1880"/>
                  </a:lnTo>
                  <a:lnTo>
                    <a:pt x="1618" y="1880"/>
                  </a:lnTo>
                  <a:lnTo>
                    <a:pt x="1618" y="1877"/>
                  </a:lnTo>
                  <a:lnTo>
                    <a:pt x="1620" y="1877"/>
                  </a:lnTo>
                  <a:lnTo>
                    <a:pt x="1620" y="1875"/>
                  </a:lnTo>
                  <a:lnTo>
                    <a:pt x="1621" y="1875"/>
                  </a:lnTo>
                  <a:lnTo>
                    <a:pt x="1621" y="1872"/>
                  </a:lnTo>
                  <a:lnTo>
                    <a:pt x="1623" y="1872"/>
                  </a:lnTo>
                  <a:lnTo>
                    <a:pt x="1623" y="1870"/>
                  </a:lnTo>
                  <a:lnTo>
                    <a:pt x="1625" y="1870"/>
                  </a:lnTo>
                  <a:lnTo>
                    <a:pt x="1625" y="1868"/>
                  </a:lnTo>
                  <a:lnTo>
                    <a:pt x="1626" y="1868"/>
                  </a:lnTo>
                  <a:lnTo>
                    <a:pt x="1626" y="1865"/>
                  </a:lnTo>
                  <a:lnTo>
                    <a:pt x="1628" y="1865"/>
                  </a:lnTo>
                  <a:lnTo>
                    <a:pt x="1628" y="1863"/>
                  </a:lnTo>
                  <a:lnTo>
                    <a:pt x="1630" y="1863"/>
                  </a:lnTo>
                  <a:lnTo>
                    <a:pt x="1630" y="1860"/>
                  </a:lnTo>
                  <a:lnTo>
                    <a:pt x="1631" y="1860"/>
                  </a:lnTo>
                  <a:lnTo>
                    <a:pt x="1631" y="1858"/>
                  </a:lnTo>
                  <a:lnTo>
                    <a:pt x="1633" y="1858"/>
                  </a:lnTo>
                  <a:lnTo>
                    <a:pt x="1633" y="1855"/>
                  </a:lnTo>
                  <a:lnTo>
                    <a:pt x="1635" y="1855"/>
                  </a:lnTo>
                  <a:lnTo>
                    <a:pt x="1635" y="1853"/>
                  </a:lnTo>
                  <a:lnTo>
                    <a:pt x="1636" y="1853"/>
                  </a:lnTo>
                  <a:lnTo>
                    <a:pt x="1636" y="1852"/>
                  </a:lnTo>
                  <a:lnTo>
                    <a:pt x="1638" y="1852"/>
                  </a:lnTo>
                  <a:lnTo>
                    <a:pt x="1638" y="1848"/>
                  </a:lnTo>
                  <a:lnTo>
                    <a:pt x="1640" y="1848"/>
                  </a:lnTo>
                  <a:lnTo>
                    <a:pt x="1640" y="1847"/>
                  </a:lnTo>
                  <a:lnTo>
                    <a:pt x="1641" y="1847"/>
                  </a:lnTo>
                  <a:lnTo>
                    <a:pt x="1641" y="1843"/>
                  </a:lnTo>
                  <a:lnTo>
                    <a:pt x="1643" y="1843"/>
                  </a:lnTo>
                  <a:lnTo>
                    <a:pt x="1643" y="1842"/>
                  </a:lnTo>
                  <a:lnTo>
                    <a:pt x="1645" y="1842"/>
                  </a:lnTo>
                  <a:lnTo>
                    <a:pt x="1645" y="1840"/>
                  </a:lnTo>
                  <a:lnTo>
                    <a:pt x="1646" y="1840"/>
                  </a:lnTo>
                  <a:lnTo>
                    <a:pt x="1646" y="1837"/>
                  </a:lnTo>
                  <a:lnTo>
                    <a:pt x="1648" y="1837"/>
                  </a:lnTo>
                  <a:lnTo>
                    <a:pt x="1648" y="1835"/>
                  </a:lnTo>
                  <a:lnTo>
                    <a:pt x="1650" y="1835"/>
                  </a:lnTo>
                  <a:lnTo>
                    <a:pt x="1650" y="1832"/>
                  </a:lnTo>
                  <a:lnTo>
                    <a:pt x="1651" y="1832"/>
                  </a:lnTo>
                  <a:lnTo>
                    <a:pt x="1651" y="1830"/>
                  </a:lnTo>
                  <a:lnTo>
                    <a:pt x="1653" y="1830"/>
                  </a:lnTo>
                  <a:lnTo>
                    <a:pt x="1653" y="1828"/>
                  </a:lnTo>
                  <a:lnTo>
                    <a:pt x="1655" y="1828"/>
                  </a:lnTo>
                  <a:lnTo>
                    <a:pt x="1655" y="1825"/>
                  </a:lnTo>
                  <a:lnTo>
                    <a:pt x="1656" y="1825"/>
                  </a:lnTo>
                  <a:lnTo>
                    <a:pt x="1656" y="1823"/>
                  </a:lnTo>
                  <a:lnTo>
                    <a:pt x="1658" y="1823"/>
                  </a:lnTo>
                  <a:lnTo>
                    <a:pt x="1658" y="1820"/>
                  </a:lnTo>
                  <a:lnTo>
                    <a:pt x="1660" y="1820"/>
                  </a:lnTo>
                  <a:lnTo>
                    <a:pt x="1660" y="1818"/>
                  </a:lnTo>
                  <a:lnTo>
                    <a:pt x="1661" y="1818"/>
                  </a:lnTo>
                  <a:lnTo>
                    <a:pt x="1661" y="1815"/>
                  </a:lnTo>
                  <a:lnTo>
                    <a:pt x="1663" y="1815"/>
                  </a:lnTo>
                  <a:lnTo>
                    <a:pt x="1663" y="1813"/>
                  </a:lnTo>
                  <a:lnTo>
                    <a:pt x="1665" y="1813"/>
                  </a:lnTo>
                  <a:lnTo>
                    <a:pt x="1665" y="1812"/>
                  </a:lnTo>
                  <a:lnTo>
                    <a:pt x="1666" y="1812"/>
                  </a:lnTo>
                  <a:lnTo>
                    <a:pt x="1666" y="1808"/>
                  </a:lnTo>
                  <a:lnTo>
                    <a:pt x="1668" y="1808"/>
                  </a:lnTo>
                  <a:lnTo>
                    <a:pt x="1668" y="1807"/>
                  </a:lnTo>
                  <a:lnTo>
                    <a:pt x="1670" y="1807"/>
                  </a:lnTo>
                  <a:lnTo>
                    <a:pt x="1670" y="1803"/>
                  </a:lnTo>
                  <a:lnTo>
                    <a:pt x="1671" y="1803"/>
                  </a:lnTo>
                  <a:lnTo>
                    <a:pt x="1671" y="1802"/>
                  </a:lnTo>
                  <a:lnTo>
                    <a:pt x="1673" y="1802"/>
                  </a:lnTo>
                  <a:lnTo>
                    <a:pt x="1673" y="1800"/>
                  </a:lnTo>
                  <a:lnTo>
                    <a:pt x="1675" y="1800"/>
                  </a:lnTo>
                  <a:lnTo>
                    <a:pt x="1675" y="1797"/>
                  </a:lnTo>
                  <a:lnTo>
                    <a:pt x="1676" y="1797"/>
                  </a:lnTo>
                  <a:lnTo>
                    <a:pt x="1676" y="1795"/>
                  </a:lnTo>
                  <a:lnTo>
                    <a:pt x="1678" y="1795"/>
                  </a:lnTo>
                  <a:lnTo>
                    <a:pt x="1678" y="1792"/>
                  </a:lnTo>
                  <a:lnTo>
                    <a:pt x="1680" y="1792"/>
                  </a:lnTo>
                  <a:lnTo>
                    <a:pt x="1680" y="1790"/>
                  </a:lnTo>
                  <a:lnTo>
                    <a:pt x="1681" y="1790"/>
                  </a:lnTo>
                  <a:lnTo>
                    <a:pt x="1681" y="1788"/>
                  </a:lnTo>
                  <a:lnTo>
                    <a:pt x="1683" y="1788"/>
                  </a:lnTo>
                  <a:lnTo>
                    <a:pt x="1683" y="1785"/>
                  </a:lnTo>
                  <a:lnTo>
                    <a:pt x="1685" y="1785"/>
                  </a:lnTo>
                  <a:lnTo>
                    <a:pt x="1685" y="1783"/>
                  </a:lnTo>
                  <a:lnTo>
                    <a:pt x="1686" y="1783"/>
                  </a:lnTo>
                  <a:lnTo>
                    <a:pt x="1686" y="1780"/>
                  </a:lnTo>
                  <a:lnTo>
                    <a:pt x="1688" y="1780"/>
                  </a:lnTo>
                  <a:lnTo>
                    <a:pt x="1688" y="1778"/>
                  </a:lnTo>
                  <a:lnTo>
                    <a:pt x="1690" y="1778"/>
                  </a:lnTo>
                  <a:lnTo>
                    <a:pt x="1690" y="1775"/>
                  </a:lnTo>
                  <a:lnTo>
                    <a:pt x="1691" y="1775"/>
                  </a:lnTo>
                  <a:lnTo>
                    <a:pt x="1691" y="1773"/>
                  </a:lnTo>
                  <a:lnTo>
                    <a:pt x="1693" y="1773"/>
                  </a:lnTo>
                  <a:lnTo>
                    <a:pt x="1693" y="1772"/>
                  </a:lnTo>
                  <a:lnTo>
                    <a:pt x="1695" y="1772"/>
                  </a:lnTo>
                  <a:lnTo>
                    <a:pt x="1695" y="1768"/>
                  </a:lnTo>
                  <a:lnTo>
                    <a:pt x="1696" y="1768"/>
                  </a:lnTo>
                  <a:lnTo>
                    <a:pt x="1696" y="1767"/>
                  </a:lnTo>
                  <a:lnTo>
                    <a:pt x="1698" y="1767"/>
                  </a:lnTo>
                  <a:lnTo>
                    <a:pt x="1698" y="1763"/>
                  </a:lnTo>
                  <a:lnTo>
                    <a:pt x="1700" y="1763"/>
                  </a:lnTo>
                  <a:lnTo>
                    <a:pt x="1700" y="1762"/>
                  </a:lnTo>
                  <a:lnTo>
                    <a:pt x="1701" y="1762"/>
                  </a:lnTo>
                  <a:lnTo>
                    <a:pt x="1701" y="1760"/>
                  </a:lnTo>
                  <a:lnTo>
                    <a:pt x="1703" y="1760"/>
                  </a:lnTo>
                  <a:lnTo>
                    <a:pt x="1703" y="1757"/>
                  </a:lnTo>
                  <a:lnTo>
                    <a:pt x="1705" y="1757"/>
                  </a:lnTo>
                  <a:lnTo>
                    <a:pt x="1705" y="1755"/>
                  </a:lnTo>
                  <a:lnTo>
                    <a:pt x="1706" y="1755"/>
                  </a:lnTo>
                  <a:lnTo>
                    <a:pt x="1706" y="1752"/>
                  </a:lnTo>
                  <a:lnTo>
                    <a:pt x="1708" y="1752"/>
                  </a:lnTo>
                  <a:lnTo>
                    <a:pt x="1708" y="1750"/>
                  </a:lnTo>
                  <a:lnTo>
                    <a:pt x="1710" y="1750"/>
                  </a:lnTo>
                  <a:lnTo>
                    <a:pt x="1710" y="1748"/>
                  </a:lnTo>
                  <a:lnTo>
                    <a:pt x="1711" y="1748"/>
                  </a:lnTo>
                  <a:lnTo>
                    <a:pt x="1711" y="1745"/>
                  </a:lnTo>
                  <a:lnTo>
                    <a:pt x="1713" y="1745"/>
                  </a:lnTo>
                  <a:lnTo>
                    <a:pt x="1713" y="1743"/>
                  </a:lnTo>
                  <a:lnTo>
                    <a:pt x="1715" y="1743"/>
                  </a:lnTo>
                  <a:lnTo>
                    <a:pt x="1715" y="1740"/>
                  </a:lnTo>
                  <a:lnTo>
                    <a:pt x="1716" y="1740"/>
                  </a:lnTo>
                  <a:lnTo>
                    <a:pt x="1716" y="1738"/>
                  </a:lnTo>
                  <a:lnTo>
                    <a:pt x="1718" y="1738"/>
                  </a:lnTo>
                  <a:lnTo>
                    <a:pt x="1718" y="1735"/>
                  </a:lnTo>
                  <a:lnTo>
                    <a:pt x="1720" y="1735"/>
                  </a:lnTo>
                  <a:lnTo>
                    <a:pt x="1720" y="1733"/>
                  </a:lnTo>
                  <a:lnTo>
                    <a:pt x="1721" y="1733"/>
                  </a:lnTo>
                  <a:lnTo>
                    <a:pt x="1721" y="1732"/>
                  </a:lnTo>
                  <a:lnTo>
                    <a:pt x="1723" y="1732"/>
                  </a:lnTo>
                  <a:lnTo>
                    <a:pt x="1723" y="1728"/>
                  </a:lnTo>
                  <a:lnTo>
                    <a:pt x="1725" y="1728"/>
                  </a:lnTo>
                  <a:lnTo>
                    <a:pt x="1725" y="1727"/>
                  </a:lnTo>
                  <a:lnTo>
                    <a:pt x="1726" y="1727"/>
                  </a:lnTo>
                  <a:lnTo>
                    <a:pt x="1726" y="1723"/>
                  </a:lnTo>
                  <a:lnTo>
                    <a:pt x="1728" y="1723"/>
                  </a:lnTo>
                  <a:lnTo>
                    <a:pt x="1728" y="1722"/>
                  </a:lnTo>
                  <a:lnTo>
                    <a:pt x="1730" y="1722"/>
                  </a:lnTo>
                  <a:lnTo>
                    <a:pt x="1730" y="1720"/>
                  </a:lnTo>
                  <a:lnTo>
                    <a:pt x="1731" y="1720"/>
                  </a:lnTo>
                  <a:lnTo>
                    <a:pt x="1731" y="1717"/>
                  </a:lnTo>
                  <a:lnTo>
                    <a:pt x="1733" y="1717"/>
                  </a:lnTo>
                  <a:lnTo>
                    <a:pt x="1733" y="1715"/>
                  </a:lnTo>
                  <a:lnTo>
                    <a:pt x="1735" y="1715"/>
                  </a:lnTo>
                  <a:lnTo>
                    <a:pt x="1735" y="1712"/>
                  </a:lnTo>
                  <a:lnTo>
                    <a:pt x="1736" y="1712"/>
                  </a:lnTo>
                  <a:lnTo>
                    <a:pt x="1736" y="1710"/>
                  </a:lnTo>
                  <a:lnTo>
                    <a:pt x="1738" y="1710"/>
                  </a:lnTo>
                  <a:lnTo>
                    <a:pt x="1738" y="1708"/>
                  </a:lnTo>
                  <a:lnTo>
                    <a:pt x="1740" y="1708"/>
                  </a:lnTo>
                  <a:lnTo>
                    <a:pt x="1740" y="1705"/>
                  </a:lnTo>
                  <a:lnTo>
                    <a:pt x="1741" y="1705"/>
                  </a:lnTo>
                  <a:lnTo>
                    <a:pt x="1741" y="1703"/>
                  </a:lnTo>
                  <a:lnTo>
                    <a:pt x="1743" y="1703"/>
                  </a:lnTo>
                  <a:lnTo>
                    <a:pt x="1743" y="1700"/>
                  </a:lnTo>
                  <a:lnTo>
                    <a:pt x="1745" y="1700"/>
                  </a:lnTo>
                  <a:lnTo>
                    <a:pt x="1745" y="1698"/>
                  </a:lnTo>
                  <a:lnTo>
                    <a:pt x="1746" y="1698"/>
                  </a:lnTo>
                  <a:lnTo>
                    <a:pt x="1746" y="1695"/>
                  </a:lnTo>
                  <a:lnTo>
                    <a:pt x="1748" y="1695"/>
                  </a:lnTo>
                  <a:lnTo>
                    <a:pt x="1748" y="1693"/>
                  </a:lnTo>
                  <a:lnTo>
                    <a:pt x="1750" y="1693"/>
                  </a:lnTo>
                  <a:lnTo>
                    <a:pt x="1750" y="1692"/>
                  </a:lnTo>
                  <a:lnTo>
                    <a:pt x="1751" y="1692"/>
                  </a:lnTo>
                  <a:lnTo>
                    <a:pt x="1751" y="1688"/>
                  </a:lnTo>
                  <a:lnTo>
                    <a:pt x="1753" y="1688"/>
                  </a:lnTo>
                  <a:lnTo>
                    <a:pt x="1753" y="1687"/>
                  </a:lnTo>
                  <a:lnTo>
                    <a:pt x="1755" y="1687"/>
                  </a:lnTo>
                  <a:lnTo>
                    <a:pt x="1755" y="1683"/>
                  </a:lnTo>
                  <a:lnTo>
                    <a:pt x="1756" y="1683"/>
                  </a:lnTo>
                  <a:lnTo>
                    <a:pt x="1756" y="1682"/>
                  </a:lnTo>
                  <a:lnTo>
                    <a:pt x="1758" y="1682"/>
                  </a:lnTo>
                  <a:lnTo>
                    <a:pt x="1758" y="1680"/>
                  </a:lnTo>
                  <a:lnTo>
                    <a:pt x="1760" y="1680"/>
                  </a:lnTo>
                  <a:lnTo>
                    <a:pt x="1760" y="1677"/>
                  </a:lnTo>
                  <a:lnTo>
                    <a:pt x="1761" y="1677"/>
                  </a:lnTo>
                  <a:lnTo>
                    <a:pt x="1761" y="1675"/>
                  </a:lnTo>
                  <a:lnTo>
                    <a:pt x="1763" y="1675"/>
                  </a:lnTo>
                  <a:lnTo>
                    <a:pt x="1763" y="1672"/>
                  </a:lnTo>
                  <a:lnTo>
                    <a:pt x="1765" y="1672"/>
                  </a:lnTo>
                  <a:lnTo>
                    <a:pt x="1765" y="1670"/>
                  </a:lnTo>
                  <a:lnTo>
                    <a:pt x="1766" y="1670"/>
                  </a:lnTo>
                  <a:lnTo>
                    <a:pt x="1766" y="1668"/>
                  </a:lnTo>
                  <a:lnTo>
                    <a:pt x="1768" y="1668"/>
                  </a:lnTo>
                  <a:lnTo>
                    <a:pt x="1768" y="1665"/>
                  </a:lnTo>
                  <a:lnTo>
                    <a:pt x="1770" y="1665"/>
                  </a:lnTo>
                  <a:lnTo>
                    <a:pt x="1770" y="1663"/>
                  </a:lnTo>
                  <a:lnTo>
                    <a:pt x="1771" y="1663"/>
                  </a:lnTo>
                  <a:lnTo>
                    <a:pt x="1771" y="1660"/>
                  </a:lnTo>
                  <a:lnTo>
                    <a:pt x="1773" y="1660"/>
                  </a:lnTo>
                  <a:lnTo>
                    <a:pt x="1773" y="1658"/>
                  </a:lnTo>
                  <a:lnTo>
                    <a:pt x="1775" y="1658"/>
                  </a:lnTo>
                  <a:lnTo>
                    <a:pt x="1775" y="1655"/>
                  </a:lnTo>
                  <a:lnTo>
                    <a:pt x="1776" y="1655"/>
                  </a:lnTo>
                  <a:lnTo>
                    <a:pt x="1776" y="1653"/>
                  </a:lnTo>
                  <a:lnTo>
                    <a:pt x="1778" y="1653"/>
                  </a:lnTo>
                  <a:lnTo>
                    <a:pt x="1778" y="1652"/>
                  </a:lnTo>
                  <a:lnTo>
                    <a:pt x="1780" y="1652"/>
                  </a:lnTo>
                  <a:lnTo>
                    <a:pt x="1780" y="1648"/>
                  </a:lnTo>
                  <a:lnTo>
                    <a:pt x="1781" y="1648"/>
                  </a:lnTo>
                  <a:lnTo>
                    <a:pt x="1781" y="1647"/>
                  </a:lnTo>
                  <a:lnTo>
                    <a:pt x="1783" y="1647"/>
                  </a:lnTo>
                  <a:lnTo>
                    <a:pt x="1783" y="1643"/>
                  </a:lnTo>
                  <a:lnTo>
                    <a:pt x="1785" y="1643"/>
                  </a:lnTo>
                  <a:lnTo>
                    <a:pt x="1785" y="1642"/>
                  </a:lnTo>
                  <a:lnTo>
                    <a:pt x="1786" y="1642"/>
                  </a:lnTo>
                  <a:lnTo>
                    <a:pt x="1786" y="1640"/>
                  </a:lnTo>
                  <a:lnTo>
                    <a:pt x="1788" y="1640"/>
                  </a:lnTo>
                  <a:lnTo>
                    <a:pt x="1788" y="1637"/>
                  </a:lnTo>
                  <a:lnTo>
                    <a:pt x="1790" y="1637"/>
                  </a:lnTo>
                  <a:lnTo>
                    <a:pt x="1790" y="1635"/>
                  </a:lnTo>
                  <a:lnTo>
                    <a:pt x="1791" y="1635"/>
                  </a:lnTo>
                  <a:lnTo>
                    <a:pt x="1791" y="1632"/>
                  </a:lnTo>
                  <a:lnTo>
                    <a:pt x="1793" y="1632"/>
                  </a:lnTo>
                  <a:lnTo>
                    <a:pt x="1793" y="1630"/>
                  </a:lnTo>
                  <a:lnTo>
                    <a:pt x="1795" y="1630"/>
                  </a:lnTo>
                  <a:lnTo>
                    <a:pt x="1795" y="1628"/>
                  </a:lnTo>
                  <a:lnTo>
                    <a:pt x="1796" y="1628"/>
                  </a:lnTo>
                  <a:lnTo>
                    <a:pt x="1796" y="1625"/>
                  </a:lnTo>
                  <a:lnTo>
                    <a:pt x="1798" y="1625"/>
                  </a:lnTo>
                  <a:lnTo>
                    <a:pt x="1798" y="1623"/>
                  </a:lnTo>
                  <a:lnTo>
                    <a:pt x="1800" y="1623"/>
                  </a:lnTo>
                  <a:lnTo>
                    <a:pt x="1800" y="1620"/>
                  </a:lnTo>
                  <a:lnTo>
                    <a:pt x="1801" y="1620"/>
                  </a:lnTo>
                  <a:lnTo>
                    <a:pt x="1801" y="1618"/>
                  </a:lnTo>
                  <a:lnTo>
                    <a:pt x="1803" y="1618"/>
                  </a:lnTo>
                  <a:lnTo>
                    <a:pt x="1803" y="1615"/>
                  </a:lnTo>
                  <a:lnTo>
                    <a:pt x="1805" y="1615"/>
                  </a:lnTo>
                  <a:lnTo>
                    <a:pt x="1805" y="1613"/>
                  </a:lnTo>
                  <a:lnTo>
                    <a:pt x="1806" y="1613"/>
                  </a:lnTo>
                  <a:lnTo>
                    <a:pt x="1806" y="1612"/>
                  </a:lnTo>
                  <a:lnTo>
                    <a:pt x="1808" y="1612"/>
                  </a:lnTo>
                  <a:lnTo>
                    <a:pt x="1808" y="1608"/>
                  </a:lnTo>
                  <a:lnTo>
                    <a:pt x="1810" y="1608"/>
                  </a:lnTo>
                  <a:lnTo>
                    <a:pt x="1810" y="1607"/>
                  </a:lnTo>
                  <a:lnTo>
                    <a:pt x="1811" y="1607"/>
                  </a:lnTo>
                  <a:lnTo>
                    <a:pt x="1811" y="1603"/>
                  </a:lnTo>
                  <a:lnTo>
                    <a:pt x="1813" y="1603"/>
                  </a:lnTo>
                  <a:lnTo>
                    <a:pt x="1813" y="1602"/>
                  </a:lnTo>
                  <a:lnTo>
                    <a:pt x="1815" y="1602"/>
                  </a:lnTo>
                  <a:lnTo>
                    <a:pt x="1815" y="1600"/>
                  </a:lnTo>
                  <a:lnTo>
                    <a:pt x="1816" y="1600"/>
                  </a:lnTo>
                  <a:lnTo>
                    <a:pt x="1816" y="1597"/>
                  </a:lnTo>
                  <a:lnTo>
                    <a:pt x="1818" y="1597"/>
                  </a:lnTo>
                  <a:lnTo>
                    <a:pt x="1818" y="1595"/>
                  </a:lnTo>
                  <a:lnTo>
                    <a:pt x="1820" y="1595"/>
                  </a:lnTo>
                  <a:lnTo>
                    <a:pt x="1820" y="1592"/>
                  </a:lnTo>
                  <a:lnTo>
                    <a:pt x="1821" y="1592"/>
                  </a:lnTo>
                  <a:lnTo>
                    <a:pt x="1821" y="1590"/>
                  </a:lnTo>
                  <a:lnTo>
                    <a:pt x="1823" y="1590"/>
                  </a:lnTo>
                  <a:lnTo>
                    <a:pt x="1823" y="1588"/>
                  </a:lnTo>
                  <a:lnTo>
                    <a:pt x="1825" y="1588"/>
                  </a:lnTo>
                  <a:lnTo>
                    <a:pt x="1825" y="1585"/>
                  </a:lnTo>
                  <a:lnTo>
                    <a:pt x="1826" y="1585"/>
                  </a:lnTo>
                  <a:lnTo>
                    <a:pt x="1826" y="1583"/>
                  </a:lnTo>
                  <a:lnTo>
                    <a:pt x="1828" y="1583"/>
                  </a:lnTo>
                  <a:lnTo>
                    <a:pt x="1828" y="1580"/>
                  </a:lnTo>
                  <a:lnTo>
                    <a:pt x="1830" y="1580"/>
                  </a:lnTo>
                  <a:lnTo>
                    <a:pt x="1830" y="1578"/>
                  </a:lnTo>
                  <a:lnTo>
                    <a:pt x="1831" y="1578"/>
                  </a:lnTo>
                  <a:lnTo>
                    <a:pt x="1831" y="1577"/>
                  </a:lnTo>
                  <a:lnTo>
                    <a:pt x="1833" y="1577"/>
                  </a:lnTo>
                  <a:lnTo>
                    <a:pt x="1833" y="1573"/>
                  </a:lnTo>
                  <a:lnTo>
                    <a:pt x="1835" y="1573"/>
                  </a:lnTo>
                  <a:lnTo>
                    <a:pt x="1835" y="1572"/>
                  </a:lnTo>
                  <a:lnTo>
                    <a:pt x="1836" y="1572"/>
                  </a:lnTo>
                  <a:lnTo>
                    <a:pt x="1836" y="1568"/>
                  </a:lnTo>
                  <a:lnTo>
                    <a:pt x="1838" y="1568"/>
                  </a:lnTo>
                  <a:lnTo>
                    <a:pt x="1838" y="1567"/>
                  </a:lnTo>
                  <a:lnTo>
                    <a:pt x="1840" y="1567"/>
                  </a:lnTo>
                  <a:lnTo>
                    <a:pt x="1840" y="1563"/>
                  </a:lnTo>
                  <a:lnTo>
                    <a:pt x="1841" y="1563"/>
                  </a:lnTo>
                  <a:lnTo>
                    <a:pt x="1841" y="1562"/>
                  </a:lnTo>
                  <a:lnTo>
                    <a:pt x="1843" y="1562"/>
                  </a:lnTo>
                  <a:lnTo>
                    <a:pt x="1843" y="1560"/>
                  </a:lnTo>
                  <a:lnTo>
                    <a:pt x="1845" y="1560"/>
                  </a:lnTo>
                  <a:lnTo>
                    <a:pt x="1845" y="1557"/>
                  </a:lnTo>
                  <a:lnTo>
                    <a:pt x="1846" y="1557"/>
                  </a:lnTo>
                  <a:lnTo>
                    <a:pt x="1846" y="1555"/>
                  </a:lnTo>
                  <a:lnTo>
                    <a:pt x="1848" y="1555"/>
                  </a:lnTo>
                  <a:lnTo>
                    <a:pt x="1848" y="1552"/>
                  </a:lnTo>
                  <a:lnTo>
                    <a:pt x="1850" y="1552"/>
                  </a:lnTo>
                  <a:lnTo>
                    <a:pt x="1850" y="1550"/>
                  </a:lnTo>
                  <a:lnTo>
                    <a:pt x="1851" y="1550"/>
                  </a:lnTo>
                  <a:lnTo>
                    <a:pt x="1851" y="1548"/>
                  </a:lnTo>
                  <a:lnTo>
                    <a:pt x="1853" y="1548"/>
                  </a:lnTo>
                  <a:lnTo>
                    <a:pt x="1853" y="1545"/>
                  </a:lnTo>
                  <a:lnTo>
                    <a:pt x="1855" y="1545"/>
                  </a:lnTo>
                  <a:lnTo>
                    <a:pt x="1855" y="1543"/>
                  </a:lnTo>
                  <a:lnTo>
                    <a:pt x="1856" y="1543"/>
                  </a:lnTo>
                  <a:lnTo>
                    <a:pt x="1856" y="1540"/>
                  </a:lnTo>
                  <a:lnTo>
                    <a:pt x="1858" y="1540"/>
                  </a:lnTo>
                  <a:lnTo>
                    <a:pt x="1858" y="1538"/>
                  </a:lnTo>
                  <a:lnTo>
                    <a:pt x="1860" y="1538"/>
                  </a:lnTo>
                  <a:lnTo>
                    <a:pt x="1860" y="1537"/>
                  </a:lnTo>
                  <a:lnTo>
                    <a:pt x="1861" y="1537"/>
                  </a:lnTo>
                  <a:lnTo>
                    <a:pt x="1861" y="1533"/>
                  </a:lnTo>
                  <a:lnTo>
                    <a:pt x="1863" y="1533"/>
                  </a:lnTo>
                  <a:lnTo>
                    <a:pt x="1863" y="1532"/>
                  </a:lnTo>
                  <a:lnTo>
                    <a:pt x="1865" y="1532"/>
                  </a:lnTo>
                  <a:lnTo>
                    <a:pt x="1865" y="1528"/>
                  </a:lnTo>
                  <a:lnTo>
                    <a:pt x="1866" y="1528"/>
                  </a:lnTo>
                  <a:lnTo>
                    <a:pt x="1866" y="1527"/>
                  </a:lnTo>
                  <a:lnTo>
                    <a:pt x="1868" y="1527"/>
                  </a:lnTo>
                  <a:lnTo>
                    <a:pt x="1868" y="1523"/>
                  </a:lnTo>
                  <a:lnTo>
                    <a:pt x="1870" y="1523"/>
                  </a:lnTo>
                  <a:lnTo>
                    <a:pt x="1870" y="1522"/>
                  </a:lnTo>
                  <a:lnTo>
                    <a:pt x="1871" y="1522"/>
                  </a:lnTo>
                  <a:lnTo>
                    <a:pt x="1871" y="1520"/>
                  </a:lnTo>
                  <a:lnTo>
                    <a:pt x="1873" y="1520"/>
                  </a:lnTo>
                  <a:lnTo>
                    <a:pt x="1873" y="1517"/>
                  </a:lnTo>
                  <a:lnTo>
                    <a:pt x="1875" y="1517"/>
                  </a:lnTo>
                  <a:lnTo>
                    <a:pt x="1875" y="1515"/>
                  </a:lnTo>
                  <a:lnTo>
                    <a:pt x="1876" y="1515"/>
                  </a:lnTo>
                  <a:lnTo>
                    <a:pt x="1876" y="1512"/>
                  </a:lnTo>
                  <a:lnTo>
                    <a:pt x="1878" y="1512"/>
                  </a:lnTo>
                  <a:lnTo>
                    <a:pt x="1878" y="1510"/>
                  </a:lnTo>
                  <a:lnTo>
                    <a:pt x="1880" y="1510"/>
                  </a:lnTo>
                  <a:lnTo>
                    <a:pt x="1880" y="1508"/>
                  </a:lnTo>
                  <a:lnTo>
                    <a:pt x="1881" y="1508"/>
                  </a:lnTo>
                  <a:lnTo>
                    <a:pt x="1881" y="1505"/>
                  </a:lnTo>
                  <a:lnTo>
                    <a:pt x="1883" y="1505"/>
                  </a:lnTo>
                  <a:lnTo>
                    <a:pt x="1883" y="1503"/>
                  </a:lnTo>
                  <a:lnTo>
                    <a:pt x="1885" y="1503"/>
                  </a:lnTo>
                  <a:lnTo>
                    <a:pt x="1885" y="1500"/>
                  </a:lnTo>
                  <a:lnTo>
                    <a:pt x="1886" y="1500"/>
                  </a:lnTo>
                  <a:lnTo>
                    <a:pt x="1886" y="1498"/>
                  </a:lnTo>
                  <a:lnTo>
                    <a:pt x="1888" y="1498"/>
                  </a:lnTo>
                  <a:lnTo>
                    <a:pt x="1888" y="1497"/>
                  </a:lnTo>
                  <a:lnTo>
                    <a:pt x="1890" y="1497"/>
                  </a:lnTo>
                  <a:lnTo>
                    <a:pt x="1890" y="1493"/>
                  </a:lnTo>
                  <a:lnTo>
                    <a:pt x="1891" y="1493"/>
                  </a:lnTo>
                  <a:lnTo>
                    <a:pt x="1891" y="1492"/>
                  </a:lnTo>
                  <a:lnTo>
                    <a:pt x="1893" y="1492"/>
                  </a:lnTo>
                  <a:lnTo>
                    <a:pt x="1893" y="1488"/>
                  </a:lnTo>
                  <a:lnTo>
                    <a:pt x="1895" y="1488"/>
                  </a:lnTo>
                  <a:lnTo>
                    <a:pt x="1895" y="1487"/>
                  </a:lnTo>
                  <a:lnTo>
                    <a:pt x="1896" y="1487"/>
                  </a:lnTo>
                  <a:lnTo>
                    <a:pt x="1896" y="1483"/>
                  </a:lnTo>
                  <a:lnTo>
                    <a:pt x="1898" y="1483"/>
                  </a:lnTo>
                  <a:lnTo>
                    <a:pt x="1898" y="1482"/>
                  </a:lnTo>
                  <a:lnTo>
                    <a:pt x="1900" y="1482"/>
                  </a:lnTo>
                  <a:lnTo>
                    <a:pt x="1900" y="1480"/>
                  </a:lnTo>
                  <a:lnTo>
                    <a:pt x="1901" y="1480"/>
                  </a:lnTo>
                  <a:lnTo>
                    <a:pt x="1901" y="1477"/>
                  </a:lnTo>
                  <a:lnTo>
                    <a:pt x="1903" y="1477"/>
                  </a:lnTo>
                  <a:lnTo>
                    <a:pt x="1903" y="1475"/>
                  </a:lnTo>
                  <a:lnTo>
                    <a:pt x="1905" y="1475"/>
                  </a:lnTo>
                  <a:lnTo>
                    <a:pt x="1905" y="1472"/>
                  </a:lnTo>
                  <a:lnTo>
                    <a:pt x="1906" y="1472"/>
                  </a:lnTo>
                  <a:lnTo>
                    <a:pt x="1906" y="1470"/>
                  </a:lnTo>
                  <a:lnTo>
                    <a:pt x="1908" y="1470"/>
                  </a:lnTo>
                  <a:lnTo>
                    <a:pt x="1908" y="1468"/>
                  </a:lnTo>
                  <a:lnTo>
                    <a:pt x="1910" y="1468"/>
                  </a:lnTo>
                  <a:lnTo>
                    <a:pt x="1910" y="1465"/>
                  </a:lnTo>
                  <a:lnTo>
                    <a:pt x="1911" y="1465"/>
                  </a:lnTo>
                  <a:lnTo>
                    <a:pt x="1911" y="1463"/>
                  </a:lnTo>
                  <a:lnTo>
                    <a:pt x="1913" y="1463"/>
                  </a:lnTo>
                  <a:lnTo>
                    <a:pt x="1913" y="1460"/>
                  </a:lnTo>
                  <a:lnTo>
                    <a:pt x="1915" y="1460"/>
                  </a:lnTo>
                  <a:lnTo>
                    <a:pt x="1915" y="1458"/>
                  </a:lnTo>
                  <a:lnTo>
                    <a:pt x="1916" y="1458"/>
                  </a:lnTo>
                  <a:lnTo>
                    <a:pt x="1916" y="1457"/>
                  </a:lnTo>
                  <a:lnTo>
                    <a:pt x="1918" y="1457"/>
                  </a:lnTo>
                  <a:lnTo>
                    <a:pt x="1918" y="1453"/>
                  </a:lnTo>
                  <a:lnTo>
                    <a:pt x="1920" y="1453"/>
                  </a:lnTo>
                  <a:lnTo>
                    <a:pt x="1920" y="1452"/>
                  </a:lnTo>
                  <a:lnTo>
                    <a:pt x="1921" y="1452"/>
                  </a:lnTo>
                  <a:lnTo>
                    <a:pt x="1921" y="1448"/>
                  </a:lnTo>
                  <a:lnTo>
                    <a:pt x="1923" y="1448"/>
                  </a:lnTo>
                  <a:lnTo>
                    <a:pt x="1923" y="1447"/>
                  </a:lnTo>
                  <a:lnTo>
                    <a:pt x="1925" y="1447"/>
                  </a:lnTo>
                  <a:lnTo>
                    <a:pt x="1925" y="1443"/>
                  </a:lnTo>
                  <a:lnTo>
                    <a:pt x="1926" y="1443"/>
                  </a:lnTo>
                  <a:lnTo>
                    <a:pt x="1926" y="1442"/>
                  </a:lnTo>
                  <a:lnTo>
                    <a:pt x="1928" y="1442"/>
                  </a:lnTo>
                  <a:lnTo>
                    <a:pt x="1928" y="1440"/>
                  </a:lnTo>
                  <a:lnTo>
                    <a:pt x="1930" y="1440"/>
                  </a:lnTo>
                  <a:lnTo>
                    <a:pt x="1930" y="1437"/>
                  </a:lnTo>
                  <a:lnTo>
                    <a:pt x="1931" y="1437"/>
                  </a:lnTo>
                  <a:lnTo>
                    <a:pt x="1931" y="1435"/>
                  </a:lnTo>
                  <a:lnTo>
                    <a:pt x="1933" y="1435"/>
                  </a:lnTo>
                  <a:lnTo>
                    <a:pt x="1933" y="1432"/>
                  </a:lnTo>
                  <a:lnTo>
                    <a:pt x="1935" y="1432"/>
                  </a:lnTo>
                  <a:lnTo>
                    <a:pt x="1935" y="1430"/>
                  </a:lnTo>
                  <a:lnTo>
                    <a:pt x="1936" y="1430"/>
                  </a:lnTo>
                  <a:lnTo>
                    <a:pt x="1936" y="1428"/>
                  </a:lnTo>
                  <a:lnTo>
                    <a:pt x="1938" y="1428"/>
                  </a:lnTo>
                  <a:lnTo>
                    <a:pt x="1938" y="1425"/>
                  </a:lnTo>
                  <a:lnTo>
                    <a:pt x="1940" y="1425"/>
                  </a:lnTo>
                  <a:lnTo>
                    <a:pt x="1940" y="1423"/>
                  </a:lnTo>
                  <a:lnTo>
                    <a:pt x="1941" y="1423"/>
                  </a:lnTo>
                  <a:lnTo>
                    <a:pt x="1941" y="1420"/>
                  </a:lnTo>
                  <a:lnTo>
                    <a:pt x="1943" y="1420"/>
                  </a:lnTo>
                  <a:lnTo>
                    <a:pt x="1943" y="1418"/>
                  </a:lnTo>
                  <a:lnTo>
                    <a:pt x="1945" y="1418"/>
                  </a:lnTo>
                  <a:lnTo>
                    <a:pt x="1945" y="1417"/>
                  </a:lnTo>
                  <a:lnTo>
                    <a:pt x="1946" y="1417"/>
                  </a:lnTo>
                  <a:lnTo>
                    <a:pt x="1946" y="1413"/>
                  </a:lnTo>
                  <a:lnTo>
                    <a:pt x="1948" y="1413"/>
                  </a:lnTo>
                  <a:lnTo>
                    <a:pt x="1948" y="1412"/>
                  </a:lnTo>
                  <a:lnTo>
                    <a:pt x="1950" y="1412"/>
                  </a:lnTo>
                  <a:lnTo>
                    <a:pt x="1950" y="1408"/>
                  </a:lnTo>
                  <a:lnTo>
                    <a:pt x="1951" y="1408"/>
                  </a:lnTo>
                  <a:lnTo>
                    <a:pt x="1951" y="1407"/>
                  </a:lnTo>
                  <a:lnTo>
                    <a:pt x="1953" y="1407"/>
                  </a:lnTo>
                  <a:lnTo>
                    <a:pt x="1953" y="1403"/>
                  </a:lnTo>
                  <a:lnTo>
                    <a:pt x="1955" y="1403"/>
                  </a:lnTo>
                  <a:lnTo>
                    <a:pt x="1955" y="1402"/>
                  </a:lnTo>
                  <a:lnTo>
                    <a:pt x="1956" y="1402"/>
                  </a:lnTo>
                  <a:lnTo>
                    <a:pt x="1956" y="1400"/>
                  </a:lnTo>
                  <a:lnTo>
                    <a:pt x="1958" y="1400"/>
                  </a:lnTo>
                  <a:lnTo>
                    <a:pt x="1958" y="1397"/>
                  </a:lnTo>
                  <a:lnTo>
                    <a:pt x="1960" y="1397"/>
                  </a:lnTo>
                  <a:lnTo>
                    <a:pt x="1960" y="1395"/>
                  </a:lnTo>
                  <a:lnTo>
                    <a:pt x="1961" y="1395"/>
                  </a:lnTo>
                  <a:lnTo>
                    <a:pt x="1961" y="1392"/>
                  </a:lnTo>
                  <a:lnTo>
                    <a:pt x="1963" y="1392"/>
                  </a:lnTo>
                  <a:lnTo>
                    <a:pt x="1963" y="1390"/>
                  </a:lnTo>
                  <a:lnTo>
                    <a:pt x="1965" y="1390"/>
                  </a:lnTo>
                  <a:lnTo>
                    <a:pt x="1965" y="1388"/>
                  </a:lnTo>
                  <a:lnTo>
                    <a:pt x="1966" y="1388"/>
                  </a:lnTo>
                  <a:lnTo>
                    <a:pt x="1966" y="1385"/>
                  </a:lnTo>
                  <a:lnTo>
                    <a:pt x="1968" y="1385"/>
                  </a:lnTo>
                  <a:lnTo>
                    <a:pt x="1968" y="1383"/>
                  </a:lnTo>
                  <a:lnTo>
                    <a:pt x="1970" y="1383"/>
                  </a:lnTo>
                  <a:lnTo>
                    <a:pt x="1970" y="1380"/>
                  </a:lnTo>
                  <a:lnTo>
                    <a:pt x="1971" y="1380"/>
                  </a:lnTo>
                  <a:lnTo>
                    <a:pt x="1971" y="1378"/>
                  </a:lnTo>
                  <a:lnTo>
                    <a:pt x="1973" y="1378"/>
                  </a:lnTo>
                  <a:lnTo>
                    <a:pt x="1973" y="1377"/>
                  </a:lnTo>
                  <a:lnTo>
                    <a:pt x="1975" y="1377"/>
                  </a:lnTo>
                  <a:lnTo>
                    <a:pt x="1975" y="1373"/>
                  </a:lnTo>
                  <a:lnTo>
                    <a:pt x="1976" y="1373"/>
                  </a:lnTo>
                  <a:lnTo>
                    <a:pt x="1976" y="1372"/>
                  </a:lnTo>
                  <a:lnTo>
                    <a:pt x="1978" y="1372"/>
                  </a:lnTo>
                  <a:lnTo>
                    <a:pt x="1978" y="1368"/>
                  </a:lnTo>
                  <a:lnTo>
                    <a:pt x="1980" y="1368"/>
                  </a:lnTo>
                  <a:lnTo>
                    <a:pt x="1980" y="1367"/>
                  </a:lnTo>
                  <a:lnTo>
                    <a:pt x="1981" y="1367"/>
                  </a:lnTo>
                  <a:lnTo>
                    <a:pt x="1981" y="1363"/>
                  </a:lnTo>
                  <a:lnTo>
                    <a:pt x="1983" y="1363"/>
                  </a:lnTo>
                  <a:lnTo>
                    <a:pt x="1983" y="1362"/>
                  </a:lnTo>
                  <a:lnTo>
                    <a:pt x="1985" y="1362"/>
                  </a:lnTo>
                  <a:lnTo>
                    <a:pt x="1985" y="1360"/>
                  </a:lnTo>
                  <a:lnTo>
                    <a:pt x="1986" y="1360"/>
                  </a:lnTo>
                  <a:lnTo>
                    <a:pt x="1986" y="1357"/>
                  </a:lnTo>
                  <a:lnTo>
                    <a:pt x="1988" y="1357"/>
                  </a:lnTo>
                  <a:lnTo>
                    <a:pt x="1988" y="1355"/>
                  </a:lnTo>
                  <a:lnTo>
                    <a:pt x="1990" y="1355"/>
                  </a:lnTo>
                  <a:lnTo>
                    <a:pt x="1990" y="1352"/>
                  </a:lnTo>
                  <a:lnTo>
                    <a:pt x="1991" y="1352"/>
                  </a:lnTo>
                  <a:lnTo>
                    <a:pt x="1991" y="1350"/>
                  </a:lnTo>
                  <a:lnTo>
                    <a:pt x="1993" y="1350"/>
                  </a:lnTo>
                  <a:lnTo>
                    <a:pt x="1993" y="1348"/>
                  </a:lnTo>
                  <a:lnTo>
                    <a:pt x="1995" y="1348"/>
                  </a:lnTo>
                  <a:lnTo>
                    <a:pt x="1995" y="1345"/>
                  </a:lnTo>
                  <a:lnTo>
                    <a:pt x="1996" y="1345"/>
                  </a:lnTo>
                  <a:lnTo>
                    <a:pt x="1996" y="1343"/>
                  </a:lnTo>
                  <a:lnTo>
                    <a:pt x="1998" y="1343"/>
                  </a:lnTo>
                  <a:lnTo>
                    <a:pt x="1998" y="1340"/>
                  </a:lnTo>
                  <a:lnTo>
                    <a:pt x="2000" y="1340"/>
                  </a:lnTo>
                  <a:lnTo>
                    <a:pt x="2000" y="1338"/>
                  </a:lnTo>
                  <a:lnTo>
                    <a:pt x="2001" y="1338"/>
                  </a:lnTo>
                  <a:lnTo>
                    <a:pt x="2001" y="1337"/>
                  </a:lnTo>
                  <a:lnTo>
                    <a:pt x="2003" y="1337"/>
                  </a:lnTo>
                  <a:lnTo>
                    <a:pt x="2003" y="1333"/>
                  </a:lnTo>
                  <a:lnTo>
                    <a:pt x="2005" y="1333"/>
                  </a:lnTo>
                  <a:lnTo>
                    <a:pt x="2005" y="1332"/>
                  </a:lnTo>
                  <a:lnTo>
                    <a:pt x="2006" y="1332"/>
                  </a:lnTo>
                  <a:lnTo>
                    <a:pt x="2006" y="1338"/>
                  </a:lnTo>
                  <a:lnTo>
                    <a:pt x="2005" y="1338"/>
                  </a:lnTo>
                  <a:lnTo>
                    <a:pt x="2005" y="1345"/>
                  </a:lnTo>
                  <a:lnTo>
                    <a:pt x="2003" y="1345"/>
                  </a:lnTo>
                  <a:lnTo>
                    <a:pt x="2003" y="1352"/>
                  </a:lnTo>
                  <a:lnTo>
                    <a:pt x="2001" y="1352"/>
                  </a:lnTo>
                  <a:lnTo>
                    <a:pt x="2001" y="1357"/>
                  </a:lnTo>
                  <a:lnTo>
                    <a:pt x="2000" y="1357"/>
                  </a:lnTo>
                  <a:lnTo>
                    <a:pt x="2000" y="1363"/>
                  </a:lnTo>
                  <a:lnTo>
                    <a:pt x="1998" y="1363"/>
                  </a:lnTo>
                  <a:lnTo>
                    <a:pt x="1998" y="1370"/>
                  </a:lnTo>
                  <a:lnTo>
                    <a:pt x="1996" y="1370"/>
                  </a:lnTo>
                  <a:lnTo>
                    <a:pt x="1996" y="1375"/>
                  </a:lnTo>
                  <a:lnTo>
                    <a:pt x="1995" y="1375"/>
                  </a:lnTo>
                  <a:lnTo>
                    <a:pt x="1995" y="1382"/>
                  </a:lnTo>
                  <a:lnTo>
                    <a:pt x="1993" y="1382"/>
                  </a:lnTo>
                  <a:lnTo>
                    <a:pt x="1993" y="1388"/>
                  </a:lnTo>
                  <a:lnTo>
                    <a:pt x="1991" y="1388"/>
                  </a:lnTo>
                  <a:lnTo>
                    <a:pt x="1991" y="1393"/>
                  </a:lnTo>
                  <a:lnTo>
                    <a:pt x="1990" y="1393"/>
                  </a:lnTo>
                  <a:lnTo>
                    <a:pt x="1990" y="1400"/>
                  </a:lnTo>
                  <a:lnTo>
                    <a:pt x="1988" y="1400"/>
                  </a:lnTo>
                  <a:lnTo>
                    <a:pt x="1988" y="1407"/>
                  </a:lnTo>
                  <a:lnTo>
                    <a:pt x="1986" y="1407"/>
                  </a:lnTo>
                  <a:lnTo>
                    <a:pt x="1986" y="1412"/>
                  </a:lnTo>
                  <a:lnTo>
                    <a:pt x="1985" y="1412"/>
                  </a:lnTo>
                  <a:lnTo>
                    <a:pt x="1985" y="1418"/>
                  </a:lnTo>
                  <a:lnTo>
                    <a:pt x="1983" y="1418"/>
                  </a:lnTo>
                  <a:lnTo>
                    <a:pt x="1983" y="1425"/>
                  </a:lnTo>
                  <a:lnTo>
                    <a:pt x="1981" y="1425"/>
                  </a:lnTo>
                  <a:lnTo>
                    <a:pt x="1981" y="1430"/>
                  </a:lnTo>
                  <a:lnTo>
                    <a:pt x="1980" y="1430"/>
                  </a:lnTo>
                  <a:lnTo>
                    <a:pt x="1980" y="1437"/>
                  </a:lnTo>
                  <a:lnTo>
                    <a:pt x="1978" y="1437"/>
                  </a:lnTo>
                  <a:lnTo>
                    <a:pt x="1978" y="1443"/>
                  </a:lnTo>
                  <a:lnTo>
                    <a:pt x="1976" y="1443"/>
                  </a:lnTo>
                  <a:lnTo>
                    <a:pt x="1976" y="1448"/>
                  </a:lnTo>
                  <a:lnTo>
                    <a:pt x="1975" y="1448"/>
                  </a:lnTo>
                  <a:lnTo>
                    <a:pt x="1975" y="1455"/>
                  </a:lnTo>
                  <a:lnTo>
                    <a:pt x="1973" y="1455"/>
                  </a:lnTo>
                  <a:lnTo>
                    <a:pt x="1973" y="1462"/>
                  </a:lnTo>
                  <a:lnTo>
                    <a:pt x="1971" y="1462"/>
                  </a:lnTo>
                  <a:lnTo>
                    <a:pt x="1971" y="1467"/>
                  </a:lnTo>
                  <a:lnTo>
                    <a:pt x="1970" y="1467"/>
                  </a:lnTo>
                  <a:lnTo>
                    <a:pt x="1970" y="1473"/>
                  </a:lnTo>
                  <a:lnTo>
                    <a:pt x="1968" y="1473"/>
                  </a:lnTo>
                  <a:lnTo>
                    <a:pt x="1968" y="1480"/>
                  </a:lnTo>
                  <a:lnTo>
                    <a:pt x="1966" y="1480"/>
                  </a:lnTo>
                  <a:lnTo>
                    <a:pt x="1966" y="1485"/>
                  </a:lnTo>
                  <a:lnTo>
                    <a:pt x="1965" y="1485"/>
                  </a:lnTo>
                  <a:lnTo>
                    <a:pt x="1965" y="1492"/>
                  </a:lnTo>
                  <a:lnTo>
                    <a:pt x="1963" y="1492"/>
                  </a:lnTo>
                  <a:lnTo>
                    <a:pt x="1963" y="1498"/>
                  </a:lnTo>
                  <a:lnTo>
                    <a:pt x="1961" y="1498"/>
                  </a:lnTo>
                  <a:lnTo>
                    <a:pt x="1961" y="1503"/>
                  </a:lnTo>
                  <a:lnTo>
                    <a:pt x="1960" y="1503"/>
                  </a:lnTo>
                  <a:lnTo>
                    <a:pt x="1960" y="1510"/>
                  </a:lnTo>
                  <a:lnTo>
                    <a:pt x="1958" y="1510"/>
                  </a:lnTo>
                  <a:lnTo>
                    <a:pt x="1958" y="1517"/>
                  </a:lnTo>
                  <a:lnTo>
                    <a:pt x="1956" y="1517"/>
                  </a:lnTo>
                  <a:lnTo>
                    <a:pt x="1956" y="1522"/>
                  </a:lnTo>
                  <a:lnTo>
                    <a:pt x="1955" y="1522"/>
                  </a:lnTo>
                  <a:lnTo>
                    <a:pt x="1955" y="1528"/>
                  </a:lnTo>
                  <a:lnTo>
                    <a:pt x="1953" y="1528"/>
                  </a:lnTo>
                  <a:lnTo>
                    <a:pt x="1953" y="1535"/>
                  </a:lnTo>
                  <a:lnTo>
                    <a:pt x="1951" y="1535"/>
                  </a:lnTo>
                  <a:lnTo>
                    <a:pt x="1951" y="1540"/>
                  </a:lnTo>
                  <a:lnTo>
                    <a:pt x="1950" y="1540"/>
                  </a:lnTo>
                  <a:lnTo>
                    <a:pt x="1950" y="1547"/>
                  </a:lnTo>
                  <a:lnTo>
                    <a:pt x="1948" y="1547"/>
                  </a:lnTo>
                  <a:lnTo>
                    <a:pt x="1948" y="1553"/>
                  </a:lnTo>
                  <a:lnTo>
                    <a:pt x="1946" y="1553"/>
                  </a:lnTo>
                  <a:lnTo>
                    <a:pt x="1946" y="1558"/>
                  </a:lnTo>
                  <a:lnTo>
                    <a:pt x="1945" y="1558"/>
                  </a:lnTo>
                  <a:lnTo>
                    <a:pt x="1945" y="1565"/>
                  </a:lnTo>
                  <a:lnTo>
                    <a:pt x="1943" y="1565"/>
                  </a:lnTo>
                  <a:lnTo>
                    <a:pt x="1943" y="1572"/>
                  </a:lnTo>
                  <a:lnTo>
                    <a:pt x="1941" y="1572"/>
                  </a:lnTo>
                  <a:lnTo>
                    <a:pt x="1941" y="1577"/>
                  </a:lnTo>
                  <a:lnTo>
                    <a:pt x="1940" y="1577"/>
                  </a:lnTo>
                  <a:lnTo>
                    <a:pt x="1940" y="1583"/>
                  </a:lnTo>
                  <a:lnTo>
                    <a:pt x="1938" y="1583"/>
                  </a:lnTo>
                  <a:lnTo>
                    <a:pt x="1938" y="1590"/>
                  </a:lnTo>
                  <a:lnTo>
                    <a:pt x="1936" y="1590"/>
                  </a:lnTo>
                  <a:lnTo>
                    <a:pt x="1936" y="1597"/>
                  </a:lnTo>
                  <a:lnTo>
                    <a:pt x="1935" y="1597"/>
                  </a:lnTo>
                  <a:lnTo>
                    <a:pt x="1935" y="1602"/>
                  </a:lnTo>
                  <a:lnTo>
                    <a:pt x="1933" y="1602"/>
                  </a:lnTo>
                  <a:lnTo>
                    <a:pt x="1933" y="1608"/>
                  </a:lnTo>
                  <a:lnTo>
                    <a:pt x="1931" y="1608"/>
                  </a:lnTo>
                  <a:lnTo>
                    <a:pt x="1931" y="1615"/>
                  </a:lnTo>
                  <a:lnTo>
                    <a:pt x="1930" y="1615"/>
                  </a:lnTo>
                  <a:lnTo>
                    <a:pt x="1930" y="1620"/>
                  </a:lnTo>
                  <a:lnTo>
                    <a:pt x="1928" y="1620"/>
                  </a:lnTo>
                  <a:lnTo>
                    <a:pt x="1928" y="1627"/>
                  </a:lnTo>
                  <a:lnTo>
                    <a:pt x="1926" y="1627"/>
                  </a:lnTo>
                  <a:lnTo>
                    <a:pt x="1926" y="1633"/>
                  </a:lnTo>
                  <a:lnTo>
                    <a:pt x="1925" y="1633"/>
                  </a:lnTo>
                  <a:lnTo>
                    <a:pt x="1925" y="1638"/>
                  </a:lnTo>
                  <a:lnTo>
                    <a:pt x="1923" y="1638"/>
                  </a:lnTo>
                  <a:lnTo>
                    <a:pt x="1923" y="1645"/>
                  </a:lnTo>
                  <a:lnTo>
                    <a:pt x="1921" y="1645"/>
                  </a:lnTo>
                  <a:lnTo>
                    <a:pt x="1921" y="1652"/>
                  </a:lnTo>
                  <a:lnTo>
                    <a:pt x="1920" y="1652"/>
                  </a:lnTo>
                  <a:lnTo>
                    <a:pt x="1920" y="1657"/>
                  </a:lnTo>
                  <a:lnTo>
                    <a:pt x="1918" y="1657"/>
                  </a:lnTo>
                  <a:lnTo>
                    <a:pt x="1918" y="1663"/>
                  </a:lnTo>
                  <a:lnTo>
                    <a:pt x="1916" y="1663"/>
                  </a:lnTo>
                  <a:lnTo>
                    <a:pt x="1916" y="1670"/>
                  </a:lnTo>
                  <a:lnTo>
                    <a:pt x="1915" y="1670"/>
                  </a:lnTo>
                  <a:lnTo>
                    <a:pt x="1915" y="1675"/>
                  </a:lnTo>
                  <a:lnTo>
                    <a:pt x="1913" y="1675"/>
                  </a:lnTo>
                  <a:lnTo>
                    <a:pt x="1913" y="1682"/>
                  </a:lnTo>
                  <a:lnTo>
                    <a:pt x="1911" y="1682"/>
                  </a:lnTo>
                  <a:lnTo>
                    <a:pt x="1911" y="1688"/>
                  </a:lnTo>
                  <a:lnTo>
                    <a:pt x="1910" y="1688"/>
                  </a:lnTo>
                  <a:lnTo>
                    <a:pt x="1910" y="1693"/>
                  </a:lnTo>
                  <a:lnTo>
                    <a:pt x="1908" y="1693"/>
                  </a:lnTo>
                  <a:lnTo>
                    <a:pt x="1908" y="1700"/>
                  </a:lnTo>
                  <a:lnTo>
                    <a:pt x="1906" y="1700"/>
                  </a:lnTo>
                  <a:lnTo>
                    <a:pt x="1906" y="1707"/>
                  </a:lnTo>
                  <a:lnTo>
                    <a:pt x="1905" y="1707"/>
                  </a:lnTo>
                  <a:lnTo>
                    <a:pt x="1905" y="1712"/>
                  </a:lnTo>
                  <a:lnTo>
                    <a:pt x="1903" y="1712"/>
                  </a:lnTo>
                  <a:lnTo>
                    <a:pt x="1903" y="1718"/>
                  </a:lnTo>
                  <a:lnTo>
                    <a:pt x="1901" y="1718"/>
                  </a:lnTo>
                  <a:lnTo>
                    <a:pt x="1901" y="1725"/>
                  </a:lnTo>
                  <a:lnTo>
                    <a:pt x="1900" y="1725"/>
                  </a:lnTo>
                  <a:lnTo>
                    <a:pt x="1900" y="1730"/>
                  </a:lnTo>
                  <a:lnTo>
                    <a:pt x="1898" y="1730"/>
                  </a:lnTo>
                  <a:lnTo>
                    <a:pt x="1898" y="1737"/>
                  </a:lnTo>
                  <a:lnTo>
                    <a:pt x="1896" y="1737"/>
                  </a:lnTo>
                  <a:lnTo>
                    <a:pt x="1896" y="1743"/>
                  </a:lnTo>
                  <a:lnTo>
                    <a:pt x="1895" y="1743"/>
                  </a:lnTo>
                  <a:lnTo>
                    <a:pt x="1895" y="1748"/>
                  </a:lnTo>
                  <a:lnTo>
                    <a:pt x="1893" y="1748"/>
                  </a:lnTo>
                  <a:lnTo>
                    <a:pt x="1893" y="1755"/>
                  </a:lnTo>
                  <a:lnTo>
                    <a:pt x="1891" y="1755"/>
                  </a:lnTo>
                  <a:lnTo>
                    <a:pt x="1891" y="1762"/>
                  </a:lnTo>
                  <a:lnTo>
                    <a:pt x="1890" y="1762"/>
                  </a:lnTo>
                  <a:lnTo>
                    <a:pt x="1890" y="1767"/>
                  </a:lnTo>
                  <a:lnTo>
                    <a:pt x="1888" y="1767"/>
                  </a:lnTo>
                  <a:lnTo>
                    <a:pt x="1888" y="1773"/>
                  </a:lnTo>
                  <a:lnTo>
                    <a:pt x="1886" y="1773"/>
                  </a:lnTo>
                  <a:lnTo>
                    <a:pt x="1886" y="1780"/>
                  </a:lnTo>
                  <a:lnTo>
                    <a:pt x="1885" y="1780"/>
                  </a:lnTo>
                  <a:lnTo>
                    <a:pt x="1885" y="1785"/>
                  </a:lnTo>
                  <a:lnTo>
                    <a:pt x="1883" y="1785"/>
                  </a:lnTo>
                  <a:lnTo>
                    <a:pt x="1883" y="1792"/>
                  </a:lnTo>
                  <a:lnTo>
                    <a:pt x="1881" y="1792"/>
                  </a:lnTo>
                  <a:lnTo>
                    <a:pt x="1881" y="1798"/>
                  </a:lnTo>
                  <a:lnTo>
                    <a:pt x="1880" y="1798"/>
                  </a:lnTo>
                  <a:lnTo>
                    <a:pt x="1880" y="1803"/>
                  </a:lnTo>
                  <a:lnTo>
                    <a:pt x="1878" y="1803"/>
                  </a:lnTo>
                  <a:lnTo>
                    <a:pt x="1878" y="1810"/>
                  </a:lnTo>
                  <a:lnTo>
                    <a:pt x="1876" y="1810"/>
                  </a:lnTo>
                  <a:lnTo>
                    <a:pt x="1876" y="1817"/>
                  </a:lnTo>
                  <a:lnTo>
                    <a:pt x="1875" y="1817"/>
                  </a:lnTo>
                  <a:lnTo>
                    <a:pt x="1875" y="1822"/>
                  </a:lnTo>
                  <a:lnTo>
                    <a:pt x="1873" y="1822"/>
                  </a:lnTo>
                  <a:lnTo>
                    <a:pt x="1873" y="1828"/>
                  </a:lnTo>
                  <a:lnTo>
                    <a:pt x="1871" y="1828"/>
                  </a:lnTo>
                  <a:lnTo>
                    <a:pt x="1871" y="1835"/>
                  </a:lnTo>
                  <a:lnTo>
                    <a:pt x="1870" y="1835"/>
                  </a:lnTo>
                  <a:lnTo>
                    <a:pt x="1870" y="1840"/>
                  </a:lnTo>
                  <a:lnTo>
                    <a:pt x="1868" y="1840"/>
                  </a:lnTo>
                  <a:lnTo>
                    <a:pt x="1868" y="1847"/>
                  </a:lnTo>
                  <a:lnTo>
                    <a:pt x="1866" y="1847"/>
                  </a:lnTo>
                  <a:lnTo>
                    <a:pt x="1866" y="1853"/>
                  </a:lnTo>
                  <a:lnTo>
                    <a:pt x="1865" y="1853"/>
                  </a:lnTo>
                  <a:lnTo>
                    <a:pt x="1865" y="1858"/>
                  </a:lnTo>
                  <a:lnTo>
                    <a:pt x="1863" y="1858"/>
                  </a:lnTo>
                  <a:lnTo>
                    <a:pt x="1863" y="1865"/>
                  </a:lnTo>
                  <a:lnTo>
                    <a:pt x="1861" y="1865"/>
                  </a:lnTo>
                  <a:lnTo>
                    <a:pt x="1861" y="1872"/>
                  </a:lnTo>
                  <a:lnTo>
                    <a:pt x="1860" y="1872"/>
                  </a:lnTo>
                  <a:lnTo>
                    <a:pt x="1860" y="1877"/>
                  </a:lnTo>
                  <a:lnTo>
                    <a:pt x="1858" y="1877"/>
                  </a:lnTo>
                  <a:lnTo>
                    <a:pt x="1858" y="1883"/>
                  </a:lnTo>
                  <a:lnTo>
                    <a:pt x="1856" y="1883"/>
                  </a:lnTo>
                  <a:lnTo>
                    <a:pt x="1856" y="1890"/>
                  </a:lnTo>
                  <a:lnTo>
                    <a:pt x="1855" y="1890"/>
                  </a:lnTo>
                  <a:lnTo>
                    <a:pt x="1855" y="1895"/>
                  </a:lnTo>
                  <a:lnTo>
                    <a:pt x="1853" y="1895"/>
                  </a:lnTo>
                  <a:lnTo>
                    <a:pt x="1853" y="1902"/>
                  </a:lnTo>
                  <a:lnTo>
                    <a:pt x="1851" y="1902"/>
                  </a:lnTo>
                  <a:lnTo>
                    <a:pt x="1851" y="1908"/>
                  </a:lnTo>
                  <a:lnTo>
                    <a:pt x="1850" y="1908"/>
                  </a:lnTo>
                  <a:lnTo>
                    <a:pt x="1850" y="1913"/>
                  </a:lnTo>
                  <a:lnTo>
                    <a:pt x="1848" y="1913"/>
                  </a:lnTo>
                  <a:lnTo>
                    <a:pt x="1848" y="1920"/>
                  </a:lnTo>
                  <a:lnTo>
                    <a:pt x="1846" y="1920"/>
                  </a:lnTo>
                  <a:lnTo>
                    <a:pt x="1846" y="1927"/>
                  </a:lnTo>
                  <a:lnTo>
                    <a:pt x="1845" y="1927"/>
                  </a:lnTo>
                  <a:lnTo>
                    <a:pt x="1845" y="1932"/>
                  </a:lnTo>
                  <a:lnTo>
                    <a:pt x="1843" y="1932"/>
                  </a:lnTo>
                  <a:lnTo>
                    <a:pt x="1843" y="1938"/>
                  </a:lnTo>
                  <a:lnTo>
                    <a:pt x="1841" y="1938"/>
                  </a:lnTo>
                  <a:lnTo>
                    <a:pt x="1841" y="1945"/>
                  </a:lnTo>
                  <a:lnTo>
                    <a:pt x="1840" y="1945"/>
                  </a:lnTo>
                  <a:lnTo>
                    <a:pt x="1840" y="1950"/>
                  </a:lnTo>
                  <a:lnTo>
                    <a:pt x="1838" y="1950"/>
                  </a:lnTo>
                  <a:lnTo>
                    <a:pt x="1838" y="1957"/>
                  </a:lnTo>
                  <a:lnTo>
                    <a:pt x="1836" y="1957"/>
                  </a:lnTo>
                  <a:lnTo>
                    <a:pt x="1836" y="1963"/>
                  </a:lnTo>
                  <a:lnTo>
                    <a:pt x="1835" y="1963"/>
                  </a:lnTo>
                  <a:lnTo>
                    <a:pt x="1835" y="1968"/>
                  </a:lnTo>
                  <a:lnTo>
                    <a:pt x="1833" y="1968"/>
                  </a:lnTo>
                  <a:lnTo>
                    <a:pt x="1833" y="1975"/>
                  </a:lnTo>
                  <a:lnTo>
                    <a:pt x="1831" y="1975"/>
                  </a:lnTo>
                  <a:lnTo>
                    <a:pt x="1831" y="1982"/>
                  </a:lnTo>
                  <a:lnTo>
                    <a:pt x="1830" y="1982"/>
                  </a:lnTo>
                  <a:lnTo>
                    <a:pt x="1830" y="1987"/>
                  </a:lnTo>
                  <a:lnTo>
                    <a:pt x="1828" y="1987"/>
                  </a:lnTo>
                  <a:lnTo>
                    <a:pt x="1828" y="1993"/>
                  </a:lnTo>
                  <a:lnTo>
                    <a:pt x="1826" y="1993"/>
                  </a:lnTo>
                  <a:lnTo>
                    <a:pt x="1826" y="2000"/>
                  </a:lnTo>
                  <a:lnTo>
                    <a:pt x="1825" y="2000"/>
                  </a:lnTo>
                  <a:lnTo>
                    <a:pt x="1825" y="2005"/>
                  </a:lnTo>
                  <a:lnTo>
                    <a:pt x="1823" y="2005"/>
                  </a:lnTo>
                  <a:lnTo>
                    <a:pt x="1823" y="2012"/>
                  </a:lnTo>
                  <a:lnTo>
                    <a:pt x="1821" y="2012"/>
                  </a:lnTo>
                  <a:lnTo>
                    <a:pt x="1821" y="2018"/>
                  </a:lnTo>
                  <a:lnTo>
                    <a:pt x="1820" y="2018"/>
                  </a:lnTo>
                  <a:lnTo>
                    <a:pt x="1820" y="2023"/>
                  </a:lnTo>
                  <a:lnTo>
                    <a:pt x="3323" y="2023"/>
                  </a:lnTo>
                  <a:lnTo>
                    <a:pt x="3323" y="2022"/>
                  </a:lnTo>
                  <a:lnTo>
                    <a:pt x="3325" y="2022"/>
                  </a:lnTo>
                  <a:lnTo>
                    <a:pt x="3325" y="2017"/>
                  </a:lnTo>
                  <a:lnTo>
                    <a:pt x="3326" y="2017"/>
                  </a:lnTo>
                  <a:lnTo>
                    <a:pt x="3326" y="2013"/>
                  </a:lnTo>
                  <a:lnTo>
                    <a:pt x="3328" y="2013"/>
                  </a:lnTo>
                  <a:lnTo>
                    <a:pt x="3328" y="2008"/>
                  </a:lnTo>
                  <a:lnTo>
                    <a:pt x="3330" y="2008"/>
                  </a:lnTo>
                  <a:lnTo>
                    <a:pt x="3330" y="2005"/>
                  </a:lnTo>
                  <a:lnTo>
                    <a:pt x="3331" y="2005"/>
                  </a:lnTo>
                  <a:lnTo>
                    <a:pt x="3331" y="2000"/>
                  </a:lnTo>
                  <a:lnTo>
                    <a:pt x="3333" y="2000"/>
                  </a:lnTo>
                  <a:lnTo>
                    <a:pt x="3333" y="1997"/>
                  </a:lnTo>
                  <a:lnTo>
                    <a:pt x="3335" y="1997"/>
                  </a:lnTo>
                  <a:lnTo>
                    <a:pt x="3335" y="1992"/>
                  </a:lnTo>
                  <a:lnTo>
                    <a:pt x="3336" y="1992"/>
                  </a:lnTo>
                  <a:lnTo>
                    <a:pt x="3336" y="1988"/>
                  </a:lnTo>
                  <a:lnTo>
                    <a:pt x="3338" y="1988"/>
                  </a:lnTo>
                  <a:lnTo>
                    <a:pt x="3338" y="1983"/>
                  </a:lnTo>
                  <a:lnTo>
                    <a:pt x="3340" y="1983"/>
                  </a:lnTo>
                  <a:lnTo>
                    <a:pt x="3340" y="1980"/>
                  </a:lnTo>
                  <a:lnTo>
                    <a:pt x="3341" y="1980"/>
                  </a:lnTo>
                  <a:lnTo>
                    <a:pt x="3341" y="1975"/>
                  </a:lnTo>
                  <a:lnTo>
                    <a:pt x="3343" y="1975"/>
                  </a:lnTo>
                  <a:lnTo>
                    <a:pt x="3343" y="1972"/>
                  </a:lnTo>
                  <a:lnTo>
                    <a:pt x="3345" y="1972"/>
                  </a:lnTo>
                  <a:lnTo>
                    <a:pt x="3345" y="1967"/>
                  </a:lnTo>
                  <a:lnTo>
                    <a:pt x="3346" y="1967"/>
                  </a:lnTo>
                  <a:lnTo>
                    <a:pt x="3346" y="1963"/>
                  </a:lnTo>
                  <a:lnTo>
                    <a:pt x="3348" y="1963"/>
                  </a:lnTo>
                  <a:lnTo>
                    <a:pt x="3348" y="1958"/>
                  </a:lnTo>
                  <a:lnTo>
                    <a:pt x="3350" y="1958"/>
                  </a:lnTo>
                  <a:lnTo>
                    <a:pt x="3350" y="1955"/>
                  </a:lnTo>
                  <a:lnTo>
                    <a:pt x="3351" y="1955"/>
                  </a:lnTo>
                  <a:lnTo>
                    <a:pt x="3351" y="1950"/>
                  </a:lnTo>
                  <a:lnTo>
                    <a:pt x="3353" y="1950"/>
                  </a:lnTo>
                  <a:lnTo>
                    <a:pt x="3353" y="1947"/>
                  </a:lnTo>
                  <a:lnTo>
                    <a:pt x="3355" y="1947"/>
                  </a:lnTo>
                  <a:lnTo>
                    <a:pt x="3355" y="1942"/>
                  </a:lnTo>
                  <a:lnTo>
                    <a:pt x="3356" y="1942"/>
                  </a:lnTo>
                  <a:lnTo>
                    <a:pt x="3356" y="1938"/>
                  </a:lnTo>
                  <a:lnTo>
                    <a:pt x="3358" y="1938"/>
                  </a:lnTo>
                  <a:lnTo>
                    <a:pt x="3358" y="1933"/>
                  </a:lnTo>
                  <a:lnTo>
                    <a:pt x="3360" y="1933"/>
                  </a:lnTo>
                  <a:lnTo>
                    <a:pt x="3360" y="1930"/>
                  </a:lnTo>
                  <a:lnTo>
                    <a:pt x="3361" y="1930"/>
                  </a:lnTo>
                  <a:lnTo>
                    <a:pt x="3361" y="1925"/>
                  </a:lnTo>
                  <a:lnTo>
                    <a:pt x="3363" y="1925"/>
                  </a:lnTo>
                  <a:lnTo>
                    <a:pt x="3363" y="1922"/>
                  </a:lnTo>
                  <a:lnTo>
                    <a:pt x="3365" y="1922"/>
                  </a:lnTo>
                  <a:lnTo>
                    <a:pt x="3365" y="1917"/>
                  </a:lnTo>
                  <a:lnTo>
                    <a:pt x="3366" y="1917"/>
                  </a:lnTo>
                  <a:lnTo>
                    <a:pt x="3366" y="1913"/>
                  </a:lnTo>
                  <a:lnTo>
                    <a:pt x="3368" y="1913"/>
                  </a:lnTo>
                  <a:lnTo>
                    <a:pt x="3368" y="1908"/>
                  </a:lnTo>
                  <a:lnTo>
                    <a:pt x="3370" y="1908"/>
                  </a:lnTo>
                  <a:lnTo>
                    <a:pt x="3370" y="1905"/>
                  </a:lnTo>
                  <a:lnTo>
                    <a:pt x="3371" y="1905"/>
                  </a:lnTo>
                  <a:lnTo>
                    <a:pt x="3371" y="1902"/>
                  </a:lnTo>
                  <a:lnTo>
                    <a:pt x="3373" y="1902"/>
                  </a:lnTo>
                  <a:lnTo>
                    <a:pt x="3373" y="1897"/>
                  </a:lnTo>
                  <a:lnTo>
                    <a:pt x="3375" y="1897"/>
                  </a:lnTo>
                  <a:lnTo>
                    <a:pt x="3375" y="1893"/>
                  </a:lnTo>
                  <a:lnTo>
                    <a:pt x="3376" y="1893"/>
                  </a:lnTo>
                  <a:lnTo>
                    <a:pt x="3376" y="1888"/>
                  </a:lnTo>
                  <a:lnTo>
                    <a:pt x="3378" y="1888"/>
                  </a:lnTo>
                  <a:lnTo>
                    <a:pt x="3378" y="1885"/>
                  </a:lnTo>
                  <a:lnTo>
                    <a:pt x="3380" y="1885"/>
                  </a:lnTo>
                  <a:lnTo>
                    <a:pt x="3380" y="1880"/>
                  </a:lnTo>
                  <a:lnTo>
                    <a:pt x="3381" y="1880"/>
                  </a:lnTo>
                  <a:lnTo>
                    <a:pt x="3381" y="1877"/>
                  </a:lnTo>
                  <a:lnTo>
                    <a:pt x="3383" y="1877"/>
                  </a:lnTo>
                  <a:lnTo>
                    <a:pt x="3383" y="1872"/>
                  </a:lnTo>
                  <a:lnTo>
                    <a:pt x="3385" y="1872"/>
                  </a:lnTo>
                  <a:lnTo>
                    <a:pt x="3385" y="1868"/>
                  </a:lnTo>
                  <a:lnTo>
                    <a:pt x="3386" y="1868"/>
                  </a:lnTo>
                  <a:lnTo>
                    <a:pt x="3386" y="1863"/>
                  </a:lnTo>
                  <a:lnTo>
                    <a:pt x="3388" y="1863"/>
                  </a:lnTo>
                  <a:lnTo>
                    <a:pt x="3388" y="1860"/>
                  </a:lnTo>
                  <a:lnTo>
                    <a:pt x="3390" y="1860"/>
                  </a:lnTo>
                  <a:lnTo>
                    <a:pt x="3390" y="1855"/>
                  </a:lnTo>
                  <a:lnTo>
                    <a:pt x="3391" y="1855"/>
                  </a:lnTo>
                  <a:lnTo>
                    <a:pt x="3391" y="1852"/>
                  </a:lnTo>
                  <a:lnTo>
                    <a:pt x="3393" y="1852"/>
                  </a:lnTo>
                  <a:lnTo>
                    <a:pt x="3393" y="1847"/>
                  </a:lnTo>
                  <a:lnTo>
                    <a:pt x="3395" y="1847"/>
                  </a:lnTo>
                  <a:lnTo>
                    <a:pt x="3395" y="1843"/>
                  </a:lnTo>
                  <a:lnTo>
                    <a:pt x="3396" y="1843"/>
                  </a:lnTo>
                  <a:lnTo>
                    <a:pt x="3396" y="1838"/>
                  </a:lnTo>
                  <a:lnTo>
                    <a:pt x="3398" y="1838"/>
                  </a:lnTo>
                  <a:lnTo>
                    <a:pt x="3398" y="1835"/>
                  </a:lnTo>
                  <a:lnTo>
                    <a:pt x="3400" y="1835"/>
                  </a:lnTo>
                  <a:lnTo>
                    <a:pt x="3400" y="1830"/>
                  </a:lnTo>
                  <a:lnTo>
                    <a:pt x="3401" y="1830"/>
                  </a:lnTo>
                  <a:lnTo>
                    <a:pt x="3401" y="1827"/>
                  </a:lnTo>
                  <a:lnTo>
                    <a:pt x="3403" y="1827"/>
                  </a:lnTo>
                  <a:lnTo>
                    <a:pt x="3403" y="1822"/>
                  </a:lnTo>
                  <a:lnTo>
                    <a:pt x="3405" y="1822"/>
                  </a:lnTo>
                  <a:lnTo>
                    <a:pt x="3405" y="1818"/>
                  </a:lnTo>
                  <a:lnTo>
                    <a:pt x="3406" y="1818"/>
                  </a:lnTo>
                  <a:lnTo>
                    <a:pt x="3406" y="1813"/>
                  </a:lnTo>
                  <a:lnTo>
                    <a:pt x="3408" y="1813"/>
                  </a:lnTo>
                  <a:lnTo>
                    <a:pt x="3408" y="1810"/>
                  </a:lnTo>
                  <a:lnTo>
                    <a:pt x="3410" y="1810"/>
                  </a:lnTo>
                  <a:lnTo>
                    <a:pt x="3410" y="1805"/>
                  </a:lnTo>
                  <a:lnTo>
                    <a:pt x="3411" y="1805"/>
                  </a:lnTo>
                  <a:lnTo>
                    <a:pt x="3411" y="1802"/>
                  </a:lnTo>
                  <a:lnTo>
                    <a:pt x="3413" y="1802"/>
                  </a:lnTo>
                  <a:lnTo>
                    <a:pt x="3413" y="1797"/>
                  </a:lnTo>
                  <a:lnTo>
                    <a:pt x="3415" y="1797"/>
                  </a:lnTo>
                  <a:lnTo>
                    <a:pt x="3415" y="1793"/>
                  </a:lnTo>
                  <a:lnTo>
                    <a:pt x="3416" y="1793"/>
                  </a:lnTo>
                  <a:lnTo>
                    <a:pt x="3416" y="1790"/>
                  </a:lnTo>
                  <a:lnTo>
                    <a:pt x="3418" y="1790"/>
                  </a:lnTo>
                  <a:lnTo>
                    <a:pt x="3418" y="1785"/>
                  </a:lnTo>
                  <a:lnTo>
                    <a:pt x="3420" y="1785"/>
                  </a:lnTo>
                  <a:lnTo>
                    <a:pt x="3420" y="1782"/>
                  </a:lnTo>
                  <a:lnTo>
                    <a:pt x="3421" y="1782"/>
                  </a:lnTo>
                  <a:lnTo>
                    <a:pt x="3421" y="1777"/>
                  </a:lnTo>
                  <a:lnTo>
                    <a:pt x="3423" y="1777"/>
                  </a:lnTo>
                  <a:lnTo>
                    <a:pt x="3423" y="1773"/>
                  </a:lnTo>
                  <a:lnTo>
                    <a:pt x="3425" y="1773"/>
                  </a:lnTo>
                  <a:lnTo>
                    <a:pt x="3425" y="1768"/>
                  </a:lnTo>
                  <a:lnTo>
                    <a:pt x="3426" y="1768"/>
                  </a:lnTo>
                  <a:lnTo>
                    <a:pt x="3426" y="1765"/>
                  </a:lnTo>
                  <a:lnTo>
                    <a:pt x="3428" y="1765"/>
                  </a:lnTo>
                  <a:lnTo>
                    <a:pt x="3428" y="1760"/>
                  </a:lnTo>
                  <a:lnTo>
                    <a:pt x="3430" y="1760"/>
                  </a:lnTo>
                  <a:lnTo>
                    <a:pt x="3430" y="1757"/>
                  </a:lnTo>
                  <a:lnTo>
                    <a:pt x="3431" y="1757"/>
                  </a:lnTo>
                  <a:lnTo>
                    <a:pt x="3431" y="1752"/>
                  </a:lnTo>
                  <a:lnTo>
                    <a:pt x="3433" y="1752"/>
                  </a:lnTo>
                  <a:lnTo>
                    <a:pt x="3433" y="1748"/>
                  </a:lnTo>
                  <a:lnTo>
                    <a:pt x="3435" y="1748"/>
                  </a:lnTo>
                  <a:lnTo>
                    <a:pt x="3435" y="1743"/>
                  </a:lnTo>
                  <a:lnTo>
                    <a:pt x="3436" y="1743"/>
                  </a:lnTo>
                  <a:lnTo>
                    <a:pt x="3436" y="1740"/>
                  </a:lnTo>
                  <a:lnTo>
                    <a:pt x="3438" y="1740"/>
                  </a:lnTo>
                  <a:lnTo>
                    <a:pt x="3438" y="1735"/>
                  </a:lnTo>
                  <a:lnTo>
                    <a:pt x="3440" y="1735"/>
                  </a:lnTo>
                  <a:lnTo>
                    <a:pt x="3440" y="1732"/>
                  </a:lnTo>
                  <a:lnTo>
                    <a:pt x="3441" y="1732"/>
                  </a:lnTo>
                  <a:lnTo>
                    <a:pt x="3441" y="1727"/>
                  </a:lnTo>
                  <a:lnTo>
                    <a:pt x="3443" y="1727"/>
                  </a:lnTo>
                  <a:lnTo>
                    <a:pt x="3443" y="1723"/>
                  </a:lnTo>
                  <a:lnTo>
                    <a:pt x="3445" y="1723"/>
                  </a:lnTo>
                  <a:lnTo>
                    <a:pt x="3445" y="1718"/>
                  </a:lnTo>
                  <a:lnTo>
                    <a:pt x="3446" y="1718"/>
                  </a:lnTo>
                  <a:lnTo>
                    <a:pt x="3446" y="1715"/>
                  </a:lnTo>
                  <a:lnTo>
                    <a:pt x="3448" y="1715"/>
                  </a:lnTo>
                  <a:lnTo>
                    <a:pt x="3448" y="1710"/>
                  </a:lnTo>
                  <a:lnTo>
                    <a:pt x="3450" y="1710"/>
                  </a:lnTo>
                  <a:lnTo>
                    <a:pt x="3450" y="1707"/>
                  </a:lnTo>
                  <a:lnTo>
                    <a:pt x="3451" y="1707"/>
                  </a:lnTo>
                  <a:lnTo>
                    <a:pt x="3451" y="1702"/>
                  </a:lnTo>
                  <a:lnTo>
                    <a:pt x="3453" y="1702"/>
                  </a:lnTo>
                  <a:lnTo>
                    <a:pt x="3453" y="1698"/>
                  </a:lnTo>
                  <a:lnTo>
                    <a:pt x="3455" y="1698"/>
                  </a:lnTo>
                  <a:lnTo>
                    <a:pt x="3455" y="1693"/>
                  </a:lnTo>
                  <a:lnTo>
                    <a:pt x="3456" y="1693"/>
                  </a:lnTo>
                  <a:lnTo>
                    <a:pt x="3456" y="1690"/>
                  </a:lnTo>
                  <a:lnTo>
                    <a:pt x="3458" y="1690"/>
                  </a:lnTo>
                  <a:lnTo>
                    <a:pt x="3458" y="1685"/>
                  </a:lnTo>
                  <a:lnTo>
                    <a:pt x="3460" y="1685"/>
                  </a:lnTo>
                  <a:lnTo>
                    <a:pt x="3460" y="1682"/>
                  </a:lnTo>
                  <a:lnTo>
                    <a:pt x="3461" y="1682"/>
                  </a:lnTo>
                  <a:lnTo>
                    <a:pt x="3461" y="1677"/>
                  </a:lnTo>
                  <a:lnTo>
                    <a:pt x="3463" y="1677"/>
                  </a:lnTo>
                  <a:lnTo>
                    <a:pt x="3463" y="1673"/>
                  </a:lnTo>
                  <a:lnTo>
                    <a:pt x="3465" y="1673"/>
                  </a:lnTo>
                  <a:lnTo>
                    <a:pt x="3465" y="1670"/>
                  </a:lnTo>
                  <a:lnTo>
                    <a:pt x="3466" y="1670"/>
                  </a:lnTo>
                  <a:lnTo>
                    <a:pt x="3466" y="1665"/>
                  </a:lnTo>
                  <a:lnTo>
                    <a:pt x="3468" y="1665"/>
                  </a:lnTo>
                  <a:lnTo>
                    <a:pt x="3468" y="1662"/>
                  </a:lnTo>
                  <a:lnTo>
                    <a:pt x="3470" y="1662"/>
                  </a:lnTo>
                  <a:lnTo>
                    <a:pt x="3470" y="1657"/>
                  </a:lnTo>
                  <a:lnTo>
                    <a:pt x="3471" y="1657"/>
                  </a:lnTo>
                  <a:lnTo>
                    <a:pt x="3471" y="1653"/>
                  </a:lnTo>
                  <a:lnTo>
                    <a:pt x="3473" y="1653"/>
                  </a:lnTo>
                  <a:lnTo>
                    <a:pt x="3473" y="1648"/>
                  </a:lnTo>
                  <a:lnTo>
                    <a:pt x="3475" y="1648"/>
                  </a:lnTo>
                  <a:lnTo>
                    <a:pt x="3475" y="1645"/>
                  </a:lnTo>
                  <a:lnTo>
                    <a:pt x="3476" y="1645"/>
                  </a:lnTo>
                  <a:lnTo>
                    <a:pt x="3476" y="1640"/>
                  </a:lnTo>
                  <a:lnTo>
                    <a:pt x="3478" y="1640"/>
                  </a:lnTo>
                  <a:lnTo>
                    <a:pt x="3478" y="1637"/>
                  </a:lnTo>
                  <a:lnTo>
                    <a:pt x="3480" y="1637"/>
                  </a:lnTo>
                  <a:lnTo>
                    <a:pt x="3480" y="1632"/>
                  </a:lnTo>
                  <a:lnTo>
                    <a:pt x="3481" y="1632"/>
                  </a:lnTo>
                  <a:lnTo>
                    <a:pt x="3481" y="1628"/>
                  </a:lnTo>
                  <a:lnTo>
                    <a:pt x="3483" y="1628"/>
                  </a:lnTo>
                  <a:lnTo>
                    <a:pt x="3483" y="1623"/>
                  </a:lnTo>
                  <a:lnTo>
                    <a:pt x="3485" y="1623"/>
                  </a:lnTo>
                  <a:lnTo>
                    <a:pt x="3485" y="1620"/>
                  </a:lnTo>
                  <a:lnTo>
                    <a:pt x="3486" y="1620"/>
                  </a:lnTo>
                  <a:lnTo>
                    <a:pt x="3486" y="1615"/>
                  </a:lnTo>
                  <a:lnTo>
                    <a:pt x="3488" y="1615"/>
                  </a:lnTo>
                  <a:lnTo>
                    <a:pt x="3488" y="1612"/>
                  </a:lnTo>
                  <a:lnTo>
                    <a:pt x="3490" y="1612"/>
                  </a:lnTo>
                  <a:lnTo>
                    <a:pt x="3490" y="1607"/>
                  </a:lnTo>
                  <a:lnTo>
                    <a:pt x="3491" y="1607"/>
                  </a:lnTo>
                  <a:lnTo>
                    <a:pt x="3491" y="1603"/>
                  </a:lnTo>
                  <a:lnTo>
                    <a:pt x="3493" y="1603"/>
                  </a:lnTo>
                  <a:lnTo>
                    <a:pt x="3493" y="1598"/>
                  </a:lnTo>
                  <a:lnTo>
                    <a:pt x="3495" y="1598"/>
                  </a:lnTo>
                  <a:lnTo>
                    <a:pt x="3495" y="1595"/>
                  </a:lnTo>
                  <a:lnTo>
                    <a:pt x="3496" y="1595"/>
                  </a:lnTo>
                  <a:lnTo>
                    <a:pt x="3496" y="1590"/>
                  </a:lnTo>
                  <a:lnTo>
                    <a:pt x="3498" y="1590"/>
                  </a:lnTo>
                  <a:lnTo>
                    <a:pt x="3498" y="1587"/>
                  </a:lnTo>
                  <a:lnTo>
                    <a:pt x="3500" y="1587"/>
                  </a:lnTo>
                  <a:lnTo>
                    <a:pt x="3500" y="1582"/>
                  </a:lnTo>
                  <a:lnTo>
                    <a:pt x="3501" y="1582"/>
                  </a:lnTo>
                  <a:lnTo>
                    <a:pt x="3501" y="1578"/>
                  </a:lnTo>
                  <a:lnTo>
                    <a:pt x="3503" y="1578"/>
                  </a:lnTo>
                  <a:lnTo>
                    <a:pt x="3503" y="1573"/>
                  </a:lnTo>
                  <a:lnTo>
                    <a:pt x="3505" y="1573"/>
                  </a:lnTo>
                  <a:lnTo>
                    <a:pt x="3505" y="1570"/>
                  </a:lnTo>
                  <a:lnTo>
                    <a:pt x="3506" y="1570"/>
                  </a:lnTo>
                  <a:lnTo>
                    <a:pt x="3506" y="1565"/>
                  </a:lnTo>
                  <a:lnTo>
                    <a:pt x="3508" y="1565"/>
                  </a:lnTo>
                  <a:lnTo>
                    <a:pt x="3508" y="1562"/>
                  </a:lnTo>
                  <a:lnTo>
                    <a:pt x="3510" y="1562"/>
                  </a:lnTo>
                  <a:lnTo>
                    <a:pt x="3510" y="1557"/>
                  </a:lnTo>
                  <a:lnTo>
                    <a:pt x="3511" y="1557"/>
                  </a:lnTo>
                  <a:lnTo>
                    <a:pt x="3511" y="1553"/>
                  </a:lnTo>
                  <a:lnTo>
                    <a:pt x="3513" y="1553"/>
                  </a:lnTo>
                  <a:lnTo>
                    <a:pt x="3513" y="1550"/>
                  </a:lnTo>
                  <a:lnTo>
                    <a:pt x="3515" y="1550"/>
                  </a:lnTo>
                  <a:lnTo>
                    <a:pt x="3515" y="1545"/>
                  </a:lnTo>
                  <a:lnTo>
                    <a:pt x="3516" y="1545"/>
                  </a:lnTo>
                  <a:lnTo>
                    <a:pt x="3516" y="1542"/>
                  </a:lnTo>
                  <a:lnTo>
                    <a:pt x="3518" y="1542"/>
                  </a:lnTo>
                  <a:lnTo>
                    <a:pt x="3518" y="1537"/>
                  </a:lnTo>
                  <a:lnTo>
                    <a:pt x="3520" y="1537"/>
                  </a:lnTo>
                  <a:lnTo>
                    <a:pt x="3520" y="1533"/>
                  </a:lnTo>
                  <a:lnTo>
                    <a:pt x="3521" y="1533"/>
                  </a:lnTo>
                  <a:lnTo>
                    <a:pt x="3521" y="1528"/>
                  </a:lnTo>
                  <a:lnTo>
                    <a:pt x="3523" y="1528"/>
                  </a:lnTo>
                  <a:lnTo>
                    <a:pt x="3523" y="1525"/>
                  </a:lnTo>
                  <a:lnTo>
                    <a:pt x="3525" y="1525"/>
                  </a:lnTo>
                  <a:lnTo>
                    <a:pt x="3525" y="1520"/>
                  </a:lnTo>
                  <a:lnTo>
                    <a:pt x="3526" y="1520"/>
                  </a:lnTo>
                  <a:lnTo>
                    <a:pt x="3526" y="1517"/>
                  </a:lnTo>
                  <a:lnTo>
                    <a:pt x="3528" y="1517"/>
                  </a:lnTo>
                  <a:lnTo>
                    <a:pt x="3528" y="1512"/>
                  </a:lnTo>
                  <a:lnTo>
                    <a:pt x="3530" y="1512"/>
                  </a:lnTo>
                  <a:lnTo>
                    <a:pt x="3530" y="1508"/>
                  </a:lnTo>
                  <a:lnTo>
                    <a:pt x="3531" y="1508"/>
                  </a:lnTo>
                  <a:lnTo>
                    <a:pt x="3531" y="1503"/>
                  </a:lnTo>
                  <a:lnTo>
                    <a:pt x="3533" y="1503"/>
                  </a:lnTo>
                  <a:lnTo>
                    <a:pt x="3533" y="1500"/>
                  </a:lnTo>
                  <a:lnTo>
                    <a:pt x="3535" y="1500"/>
                  </a:lnTo>
                  <a:lnTo>
                    <a:pt x="3535" y="1495"/>
                  </a:lnTo>
                  <a:lnTo>
                    <a:pt x="3536" y="1495"/>
                  </a:lnTo>
                  <a:lnTo>
                    <a:pt x="3536" y="1492"/>
                  </a:lnTo>
                  <a:lnTo>
                    <a:pt x="3538" y="1492"/>
                  </a:lnTo>
                  <a:lnTo>
                    <a:pt x="3538" y="1487"/>
                  </a:lnTo>
                  <a:lnTo>
                    <a:pt x="3540" y="1487"/>
                  </a:lnTo>
                  <a:lnTo>
                    <a:pt x="3540" y="1483"/>
                  </a:lnTo>
                  <a:lnTo>
                    <a:pt x="3541" y="1483"/>
                  </a:lnTo>
                  <a:lnTo>
                    <a:pt x="3541" y="1478"/>
                  </a:lnTo>
                  <a:lnTo>
                    <a:pt x="3543" y="1478"/>
                  </a:lnTo>
                  <a:lnTo>
                    <a:pt x="3543" y="1475"/>
                  </a:lnTo>
                  <a:lnTo>
                    <a:pt x="3545" y="1475"/>
                  </a:lnTo>
                  <a:lnTo>
                    <a:pt x="3545" y="1470"/>
                  </a:lnTo>
                  <a:lnTo>
                    <a:pt x="3546" y="1470"/>
                  </a:lnTo>
                  <a:lnTo>
                    <a:pt x="3546" y="1467"/>
                  </a:lnTo>
                  <a:lnTo>
                    <a:pt x="3548" y="1467"/>
                  </a:lnTo>
                  <a:lnTo>
                    <a:pt x="3548" y="1462"/>
                  </a:lnTo>
                  <a:lnTo>
                    <a:pt x="3550" y="1462"/>
                  </a:lnTo>
                  <a:lnTo>
                    <a:pt x="3550" y="1458"/>
                  </a:lnTo>
                  <a:lnTo>
                    <a:pt x="3551" y="1458"/>
                  </a:lnTo>
                  <a:lnTo>
                    <a:pt x="3551" y="1453"/>
                  </a:lnTo>
                  <a:lnTo>
                    <a:pt x="3553" y="1453"/>
                  </a:lnTo>
                  <a:lnTo>
                    <a:pt x="3553" y="1450"/>
                  </a:lnTo>
                  <a:lnTo>
                    <a:pt x="3555" y="1450"/>
                  </a:lnTo>
                  <a:lnTo>
                    <a:pt x="3555" y="1445"/>
                  </a:lnTo>
                  <a:lnTo>
                    <a:pt x="3556" y="1445"/>
                  </a:lnTo>
                  <a:lnTo>
                    <a:pt x="3556" y="1442"/>
                  </a:lnTo>
                  <a:lnTo>
                    <a:pt x="3558" y="1442"/>
                  </a:lnTo>
                  <a:lnTo>
                    <a:pt x="3558" y="1438"/>
                  </a:lnTo>
                  <a:lnTo>
                    <a:pt x="3560" y="1438"/>
                  </a:lnTo>
                  <a:lnTo>
                    <a:pt x="3560" y="1433"/>
                  </a:lnTo>
                  <a:lnTo>
                    <a:pt x="3561" y="1433"/>
                  </a:lnTo>
                  <a:lnTo>
                    <a:pt x="3561" y="1430"/>
                  </a:lnTo>
                  <a:lnTo>
                    <a:pt x="3563" y="1430"/>
                  </a:lnTo>
                  <a:lnTo>
                    <a:pt x="3563" y="1425"/>
                  </a:lnTo>
                  <a:lnTo>
                    <a:pt x="3565" y="1425"/>
                  </a:lnTo>
                  <a:lnTo>
                    <a:pt x="3565" y="1422"/>
                  </a:lnTo>
                  <a:lnTo>
                    <a:pt x="3566" y="1422"/>
                  </a:lnTo>
                  <a:lnTo>
                    <a:pt x="3566" y="1417"/>
                  </a:lnTo>
                  <a:lnTo>
                    <a:pt x="3568" y="1417"/>
                  </a:lnTo>
                  <a:lnTo>
                    <a:pt x="3568" y="1413"/>
                  </a:lnTo>
                  <a:lnTo>
                    <a:pt x="3570" y="1413"/>
                  </a:lnTo>
                  <a:lnTo>
                    <a:pt x="3570" y="1408"/>
                  </a:lnTo>
                  <a:lnTo>
                    <a:pt x="3571" y="1408"/>
                  </a:lnTo>
                  <a:lnTo>
                    <a:pt x="3571" y="1405"/>
                  </a:lnTo>
                  <a:lnTo>
                    <a:pt x="3573" y="1405"/>
                  </a:lnTo>
                  <a:lnTo>
                    <a:pt x="3573" y="1400"/>
                  </a:lnTo>
                  <a:lnTo>
                    <a:pt x="3575" y="1400"/>
                  </a:lnTo>
                  <a:lnTo>
                    <a:pt x="3575" y="1397"/>
                  </a:lnTo>
                  <a:lnTo>
                    <a:pt x="3576" y="1397"/>
                  </a:lnTo>
                  <a:lnTo>
                    <a:pt x="3576" y="1392"/>
                  </a:lnTo>
                  <a:lnTo>
                    <a:pt x="3578" y="1392"/>
                  </a:lnTo>
                  <a:lnTo>
                    <a:pt x="3578" y="1388"/>
                  </a:lnTo>
                  <a:lnTo>
                    <a:pt x="3580" y="1388"/>
                  </a:lnTo>
                  <a:lnTo>
                    <a:pt x="3580" y="1383"/>
                  </a:lnTo>
                  <a:lnTo>
                    <a:pt x="3581" y="1383"/>
                  </a:lnTo>
                  <a:lnTo>
                    <a:pt x="3581" y="1380"/>
                  </a:lnTo>
                  <a:lnTo>
                    <a:pt x="3583" y="1380"/>
                  </a:lnTo>
                  <a:lnTo>
                    <a:pt x="3583" y="1375"/>
                  </a:lnTo>
                  <a:lnTo>
                    <a:pt x="3585" y="1375"/>
                  </a:lnTo>
                  <a:lnTo>
                    <a:pt x="3585" y="1372"/>
                  </a:lnTo>
                  <a:lnTo>
                    <a:pt x="3586" y="1372"/>
                  </a:lnTo>
                  <a:lnTo>
                    <a:pt x="3586" y="1367"/>
                  </a:lnTo>
                  <a:lnTo>
                    <a:pt x="3588" y="1367"/>
                  </a:lnTo>
                  <a:lnTo>
                    <a:pt x="3588" y="1363"/>
                  </a:lnTo>
                  <a:lnTo>
                    <a:pt x="3590" y="1363"/>
                  </a:lnTo>
                  <a:lnTo>
                    <a:pt x="3590" y="1358"/>
                  </a:lnTo>
                  <a:lnTo>
                    <a:pt x="3591" y="1358"/>
                  </a:lnTo>
                  <a:lnTo>
                    <a:pt x="3591" y="1355"/>
                  </a:lnTo>
                  <a:lnTo>
                    <a:pt x="3593" y="1355"/>
                  </a:lnTo>
                  <a:lnTo>
                    <a:pt x="3593" y="1350"/>
                  </a:lnTo>
                  <a:lnTo>
                    <a:pt x="3595" y="1350"/>
                  </a:lnTo>
                  <a:lnTo>
                    <a:pt x="3595" y="1347"/>
                  </a:lnTo>
                  <a:lnTo>
                    <a:pt x="3596" y="1347"/>
                  </a:lnTo>
                  <a:lnTo>
                    <a:pt x="3596" y="1342"/>
                  </a:lnTo>
                  <a:lnTo>
                    <a:pt x="3598" y="1342"/>
                  </a:lnTo>
                  <a:lnTo>
                    <a:pt x="3598" y="1338"/>
                  </a:lnTo>
                  <a:lnTo>
                    <a:pt x="3600" y="1338"/>
                  </a:lnTo>
                  <a:lnTo>
                    <a:pt x="3600" y="1333"/>
                  </a:lnTo>
                  <a:lnTo>
                    <a:pt x="3601" y="1333"/>
                  </a:lnTo>
                  <a:lnTo>
                    <a:pt x="3601" y="1330"/>
                  </a:lnTo>
                  <a:lnTo>
                    <a:pt x="3603" y="1330"/>
                  </a:lnTo>
                  <a:lnTo>
                    <a:pt x="3603" y="1325"/>
                  </a:lnTo>
                  <a:lnTo>
                    <a:pt x="3605" y="1325"/>
                  </a:lnTo>
                  <a:lnTo>
                    <a:pt x="3605" y="1322"/>
                  </a:lnTo>
                  <a:lnTo>
                    <a:pt x="3606" y="1322"/>
                  </a:lnTo>
                  <a:lnTo>
                    <a:pt x="3606" y="1318"/>
                  </a:lnTo>
                  <a:lnTo>
                    <a:pt x="3608" y="1318"/>
                  </a:lnTo>
                  <a:lnTo>
                    <a:pt x="3608" y="1313"/>
                  </a:lnTo>
                  <a:lnTo>
                    <a:pt x="3610" y="1313"/>
                  </a:lnTo>
                  <a:lnTo>
                    <a:pt x="3610" y="1310"/>
                  </a:lnTo>
                  <a:lnTo>
                    <a:pt x="3611" y="1310"/>
                  </a:lnTo>
                  <a:lnTo>
                    <a:pt x="3611" y="1305"/>
                  </a:lnTo>
                  <a:lnTo>
                    <a:pt x="3613" y="1305"/>
                  </a:lnTo>
                  <a:lnTo>
                    <a:pt x="3613" y="1302"/>
                  </a:lnTo>
                  <a:lnTo>
                    <a:pt x="3615" y="1302"/>
                  </a:lnTo>
                  <a:lnTo>
                    <a:pt x="3615" y="1297"/>
                  </a:lnTo>
                  <a:lnTo>
                    <a:pt x="3616" y="1297"/>
                  </a:lnTo>
                  <a:lnTo>
                    <a:pt x="3616" y="1293"/>
                  </a:lnTo>
                  <a:lnTo>
                    <a:pt x="3618" y="1293"/>
                  </a:lnTo>
                  <a:lnTo>
                    <a:pt x="3618" y="1288"/>
                  </a:lnTo>
                  <a:lnTo>
                    <a:pt x="3620" y="1288"/>
                  </a:lnTo>
                  <a:lnTo>
                    <a:pt x="3620" y="1285"/>
                  </a:lnTo>
                  <a:lnTo>
                    <a:pt x="3621" y="1285"/>
                  </a:lnTo>
                  <a:lnTo>
                    <a:pt x="3621" y="1280"/>
                  </a:lnTo>
                  <a:lnTo>
                    <a:pt x="3623" y="1280"/>
                  </a:lnTo>
                  <a:lnTo>
                    <a:pt x="3623" y="1277"/>
                  </a:lnTo>
                  <a:lnTo>
                    <a:pt x="3625" y="1277"/>
                  </a:lnTo>
                  <a:lnTo>
                    <a:pt x="3625" y="1272"/>
                  </a:lnTo>
                  <a:lnTo>
                    <a:pt x="3626" y="1272"/>
                  </a:lnTo>
                  <a:lnTo>
                    <a:pt x="3626" y="1268"/>
                  </a:lnTo>
                  <a:lnTo>
                    <a:pt x="3628" y="1268"/>
                  </a:lnTo>
                  <a:lnTo>
                    <a:pt x="3628" y="1263"/>
                  </a:lnTo>
                  <a:lnTo>
                    <a:pt x="3630" y="1263"/>
                  </a:lnTo>
                  <a:lnTo>
                    <a:pt x="3630" y="1260"/>
                  </a:lnTo>
                  <a:lnTo>
                    <a:pt x="3631" y="1260"/>
                  </a:lnTo>
                  <a:lnTo>
                    <a:pt x="3631" y="1255"/>
                  </a:lnTo>
                  <a:lnTo>
                    <a:pt x="3633" y="1255"/>
                  </a:lnTo>
                  <a:lnTo>
                    <a:pt x="3633" y="1252"/>
                  </a:lnTo>
                  <a:lnTo>
                    <a:pt x="3635" y="1252"/>
                  </a:lnTo>
                  <a:lnTo>
                    <a:pt x="3635" y="1247"/>
                  </a:lnTo>
                  <a:lnTo>
                    <a:pt x="3636" y="1247"/>
                  </a:lnTo>
                  <a:lnTo>
                    <a:pt x="3636" y="1243"/>
                  </a:lnTo>
                  <a:lnTo>
                    <a:pt x="3638" y="1243"/>
                  </a:lnTo>
                  <a:lnTo>
                    <a:pt x="3638" y="1238"/>
                  </a:lnTo>
                  <a:lnTo>
                    <a:pt x="3640" y="1238"/>
                  </a:lnTo>
                  <a:lnTo>
                    <a:pt x="3640" y="1235"/>
                  </a:lnTo>
                  <a:lnTo>
                    <a:pt x="3641" y="1235"/>
                  </a:lnTo>
                  <a:lnTo>
                    <a:pt x="3641" y="1230"/>
                  </a:lnTo>
                  <a:lnTo>
                    <a:pt x="3643" y="1230"/>
                  </a:lnTo>
                  <a:lnTo>
                    <a:pt x="3643" y="1227"/>
                  </a:lnTo>
                  <a:lnTo>
                    <a:pt x="3645" y="1227"/>
                  </a:lnTo>
                  <a:lnTo>
                    <a:pt x="3645" y="1222"/>
                  </a:lnTo>
                  <a:lnTo>
                    <a:pt x="3646" y="1222"/>
                  </a:lnTo>
                  <a:lnTo>
                    <a:pt x="3646" y="1218"/>
                  </a:lnTo>
                  <a:lnTo>
                    <a:pt x="3648" y="1218"/>
                  </a:lnTo>
                  <a:lnTo>
                    <a:pt x="3648" y="1213"/>
                  </a:lnTo>
                  <a:lnTo>
                    <a:pt x="3650" y="1213"/>
                  </a:lnTo>
                  <a:lnTo>
                    <a:pt x="3650" y="1210"/>
                  </a:lnTo>
                  <a:lnTo>
                    <a:pt x="3651" y="1210"/>
                  </a:lnTo>
                  <a:lnTo>
                    <a:pt x="3651" y="1205"/>
                  </a:lnTo>
                  <a:lnTo>
                    <a:pt x="3653" y="1205"/>
                  </a:lnTo>
                  <a:lnTo>
                    <a:pt x="3653" y="1202"/>
                  </a:lnTo>
                  <a:lnTo>
                    <a:pt x="3655" y="1202"/>
                  </a:lnTo>
                  <a:lnTo>
                    <a:pt x="3655" y="1198"/>
                  </a:lnTo>
                  <a:lnTo>
                    <a:pt x="3656" y="1198"/>
                  </a:lnTo>
                  <a:lnTo>
                    <a:pt x="3656" y="1193"/>
                  </a:lnTo>
                  <a:lnTo>
                    <a:pt x="3658" y="1193"/>
                  </a:lnTo>
                  <a:lnTo>
                    <a:pt x="3658" y="1190"/>
                  </a:lnTo>
                  <a:lnTo>
                    <a:pt x="3660" y="1190"/>
                  </a:lnTo>
                  <a:lnTo>
                    <a:pt x="3660" y="1185"/>
                  </a:lnTo>
                  <a:lnTo>
                    <a:pt x="3661" y="1185"/>
                  </a:lnTo>
                  <a:lnTo>
                    <a:pt x="3661" y="1182"/>
                  </a:lnTo>
                  <a:lnTo>
                    <a:pt x="3663" y="1182"/>
                  </a:lnTo>
                  <a:lnTo>
                    <a:pt x="3663" y="1177"/>
                  </a:lnTo>
                  <a:lnTo>
                    <a:pt x="3665" y="1177"/>
                  </a:lnTo>
                  <a:lnTo>
                    <a:pt x="3665" y="1173"/>
                  </a:lnTo>
                  <a:lnTo>
                    <a:pt x="3666" y="1173"/>
                  </a:lnTo>
                  <a:lnTo>
                    <a:pt x="3666" y="1168"/>
                  </a:lnTo>
                  <a:lnTo>
                    <a:pt x="3668" y="1168"/>
                  </a:lnTo>
                  <a:lnTo>
                    <a:pt x="3668" y="1165"/>
                  </a:lnTo>
                  <a:lnTo>
                    <a:pt x="3670" y="1165"/>
                  </a:lnTo>
                  <a:lnTo>
                    <a:pt x="3670" y="1160"/>
                  </a:lnTo>
                  <a:lnTo>
                    <a:pt x="3671" y="1160"/>
                  </a:lnTo>
                  <a:lnTo>
                    <a:pt x="3671" y="1157"/>
                  </a:lnTo>
                  <a:lnTo>
                    <a:pt x="3673" y="1157"/>
                  </a:lnTo>
                  <a:lnTo>
                    <a:pt x="3673" y="1152"/>
                  </a:lnTo>
                  <a:lnTo>
                    <a:pt x="3675" y="1152"/>
                  </a:lnTo>
                  <a:lnTo>
                    <a:pt x="3675" y="1148"/>
                  </a:lnTo>
                  <a:lnTo>
                    <a:pt x="3676" y="1148"/>
                  </a:lnTo>
                  <a:lnTo>
                    <a:pt x="3676" y="1143"/>
                  </a:lnTo>
                  <a:lnTo>
                    <a:pt x="3678" y="1143"/>
                  </a:lnTo>
                  <a:lnTo>
                    <a:pt x="3678" y="1140"/>
                  </a:lnTo>
                  <a:lnTo>
                    <a:pt x="3680" y="1140"/>
                  </a:lnTo>
                  <a:lnTo>
                    <a:pt x="3680" y="1135"/>
                  </a:lnTo>
                  <a:lnTo>
                    <a:pt x="3681" y="1135"/>
                  </a:lnTo>
                  <a:lnTo>
                    <a:pt x="3681" y="1132"/>
                  </a:lnTo>
                  <a:lnTo>
                    <a:pt x="3683" y="1132"/>
                  </a:lnTo>
                  <a:lnTo>
                    <a:pt x="3683" y="1127"/>
                  </a:lnTo>
                  <a:lnTo>
                    <a:pt x="3685" y="1127"/>
                  </a:lnTo>
                  <a:lnTo>
                    <a:pt x="3685" y="1123"/>
                  </a:lnTo>
                  <a:lnTo>
                    <a:pt x="3686" y="1123"/>
                  </a:lnTo>
                  <a:lnTo>
                    <a:pt x="3686" y="1118"/>
                  </a:lnTo>
                  <a:lnTo>
                    <a:pt x="3688" y="1118"/>
                  </a:lnTo>
                  <a:lnTo>
                    <a:pt x="3688" y="1115"/>
                  </a:lnTo>
                  <a:lnTo>
                    <a:pt x="3690" y="1115"/>
                  </a:lnTo>
                  <a:lnTo>
                    <a:pt x="3690" y="1110"/>
                  </a:lnTo>
                  <a:lnTo>
                    <a:pt x="3691" y="1110"/>
                  </a:lnTo>
                  <a:lnTo>
                    <a:pt x="3691" y="1107"/>
                  </a:lnTo>
                  <a:lnTo>
                    <a:pt x="3693" y="1107"/>
                  </a:lnTo>
                  <a:lnTo>
                    <a:pt x="3693" y="1102"/>
                  </a:lnTo>
                  <a:lnTo>
                    <a:pt x="3695" y="1102"/>
                  </a:lnTo>
                  <a:lnTo>
                    <a:pt x="3695" y="1098"/>
                  </a:lnTo>
                  <a:lnTo>
                    <a:pt x="3696" y="1098"/>
                  </a:lnTo>
                  <a:lnTo>
                    <a:pt x="3696" y="1093"/>
                  </a:lnTo>
                  <a:lnTo>
                    <a:pt x="3698" y="1093"/>
                  </a:lnTo>
                  <a:lnTo>
                    <a:pt x="3698" y="1090"/>
                  </a:lnTo>
                  <a:lnTo>
                    <a:pt x="3700" y="1090"/>
                  </a:lnTo>
                  <a:lnTo>
                    <a:pt x="3700" y="1087"/>
                  </a:lnTo>
                  <a:lnTo>
                    <a:pt x="3701" y="1087"/>
                  </a:lnTo>
                  <a:lnTo>
                    <a:pt x="3701" y="1082"/>
                  </a:lnTo>
                  <a:lnTo>
                    <a:pt x="3703" y="1082"/>
                  </a:lnTo>
                  <a:lnTo>
                    <a:pt x="3703" y="1078"/>
                  </a:lnTo>
                  <a:lnTo>
                    <a:pt x="3705" y="1078"/>
                  </a:lnTo>
                  <a:lnTo>
                    <a:pt x="3705" y="1073"/>
                  </a:lnTo>
                  <a:lnTo>
                    <a:pt x="3706" y="1073"/>
                  </a:lnTo>
                  <a:lnTo>
                    <a:pt x="3706" y="1070"/>
                  </a:lnTo>
                  <a:lnTo>
                    <a:pt x="3708" y="1070"/>
                  </a:lnTo>
                  <a:lnTo>
                    <a:pt x="3708" y="1065"/>
                  </a:lnTo>
                  <a:lnTo>
                    <a:pt x="3710" y="1065"/>
                  </a:lnTo>
                  <a:lnTo>
                    <a:pt x="3710" y="1062"/>
                  </a:lnTo>
                  <a:lnTo>
                    <a:pt x="3711" y="1062"/>
                  </a:lnTo>
                  <a:lnTo>
                    <a:pt x="3711" y="1057"/>
                  </a:lnTo>
                  <a:lnTo>
                    <a:pt x="3713" y="1057"/>
                  </a:lnTo>
                  <a:lnTo>
                    <a:pt x="3713" y="1053"/>
                  </a:lnTo>
                  <a:lnTo>
                    <a:pt x="3715" y="1053"/>
                  </a:lnTo>
                  <a:lnTo>
                    <a:pt x="3715" y="1048"/>
                  </a:lnTo>
                  <a:lnTo>
                    <a:pt x="3716" y="1048"/>
                  </a:lnTo>
                  <a:lnTo>
                    <a:pt x="3716" y="1045"/>
                  </a:lnTo>
                  <a:lnTo>
                    <a:pt x="3718" y="1045"/>
                  </a:lnTo>
                  <a:lnTo>
                    <a:pt x="3718" y="1040"/>
                  </a:lnTo>
                  <a:lnTo>
                    <a:pt x="3720" y="1040"/>
                  </a:lnTo>
                  <a:lnTo>
                    <a:pt x="3720" y="1037"/>
                  </a:lnTo>
                  <a:lnTo>
                    <a:pt x="3721" y="1037"/>
                  </a:lnTo>
                  <a:lnTo>
                    <a:pt x="3721" y="1032"/>
                  </a:lnTo>
                  <a:lnTo>
                    <a:pt x="3723" y="1032"/>
                  </a:lnTo>
                  <a:lnTo>
                    <a:pt x="3723" y="1028"/>
                  </a:lnTo>
                  <a:lnTo>
                    <a:pt x="3725" y="1028"/>
                  </a:lnTo>
                  <a:lnTo>
                    <a:pt x="3725" y="1023"/>
                  </a:lnTo>
                  <a:lnTo>
                    <a:pt x="3726" y="1023"/>
                  </a:lnTo>
                  <a:lnTo>
                    <a:pt x="3726" y="1020"/>
                  </a:lnTo>
                  <a:lnTo>
                    <a:pt x="3728" y="1020"/>
                  </a:lnTo>
                  <a:lnTo>
                    <a:pt x="3728" y="1015"/>
                  </a:lnTo>
                  <a:lnTo>
                    <a:pt x="3730" y="1015"/>
                  </a:lnTo>
                  <a:lnTo>
                    <a:pt x="3730" y="1012"/>
                  </a:lnTo>
                  <a:lnTo>
                    <a:pt x="3731" y="1012"/>
                  </a:lnTo>
                  <a:lnTo>
                    <a:pt x="3731" y="1007"/>
                  </a:lnTo>
                  <a:lnTo>
                    <a:pt x="3733" y="1007"/>
                  </a:lnTo>
                  <a:lnTo>
                    <a:pt x="3733" y="1003"/>
                  </a:lnTo>
                  <a:lnTo>
                    <a:pt x="3735" y="1003"/>
                  </a:lnTo>
                  <a:lnTo>
                    <a:pt x="3735" y="998"/>
                  </a:lnTo>
                  <a:lnTo>
                    <a:pt x="3736" y="998"/>
                  </a:lnTo>
                  <a:lnTo>
                    <a:pt x="3736" y="995"/>
                  </a:lnTo>
                  <a:lnTo>
                    <a:pt x="3738" y="995"/>
                  </a:lnTo>
                  <a:lnTo>
                    <a:pt x="3738" y="990"/>
                  </a:lnTo>
                  <a:lnTo>
                    <a:pt x="3740" y="990"/>
                  </a:lnTo>
                  <a:lnTo>
                    <a:pt x="3740" y="987"/>
                  </a:lnTo>
                  <a:lnTo>
                    <a:pt x="3741" y="987"/>
                  </a:lnTo>
                  <a:lnTo>
                    <a:pt x="3741" y="982"/>
                  </a:lnTo>
                  <a:lnTo>
                    <a:pt x="3743" y="982"/>
                  </a:lnTo>
                  <a:lnTo>
                    <a:pt x="3743" y="978"/>
                  </a:lnTo>
                  <a:lnTo>
                    <a:pt x="3745" y="978"/>
                  </a:lnTo>
                  <a:lnTo>
                    <a:pt x="3745" y="973"/>
                  </a:lnTo>
                  <a:lnTo>
                    <a:pt x="3746" y="973"/>
                  </a:lnTo>
                  <a:lnTo>
                    <a:pt x="3746" y="970"/>
                  </a:lnTo>
                  <a:lnTo>
                    <a:pt x="3748" y="970"/>
                  </a:lnTo>
                  <a:lnTo>
                    <a:pt x="3748" y="967"/>
                  </a:lnTo>
                  <a:lnTo>
                    <a:pt x="3750" y="967"/>
                  </a:lnTo>
                  <a:lnTo>
                    <a:pt x="3750" y="962"/>
                  </a:lnTo>
                  <a:lnTo>
                    <a:pt x="3751" y="962"/>
                  </a:lnTo>
                  <a:lnTo>
                    <a:pt x="3751" y="958"/>
                  </a:lnTo>
                  <a:lnTo>
                    <a:pt x="3753" y="958"/>
                  </a:lnTo>
                  <a:lnTo>
                    <a:pt x="3753" y="953"/>
                  </a:lnTo>
                  <a:lnTo>
                    <a:pt x="3755" y="953"/>
                  </a:lnTo>
                  <a:lnTo>
                    <a:pt x="3755" y="950"/>
                  </a:lnTo>
                  <a:lnTo>
                    <a:pt x="3756" y="950"/>
                  </a:lnTo>
                  <a:lnTo>
                    <a:pt x="3756" y="945"/>
                  </a:lnTo>
                  <a:lnTo>
                    <a:pt x="3758" y="945"/>
                  </a:lnTo>
                  <a:lnTo>
                    <a:pt x="3758" y="942"/>
                  </a:lnTo>
                  <a:lnTo>
                    <a:pt x="3760" y="942"/>
                  </a:lnTo>
                  <a:lnTo>
                    <a:pt x="3760" y="937"/>
                  </a:lnTo>
                  <a:lnTo>
                    <a:pt x="3761" y="937"/>
                  </a:lnTo>
                  <a:lnTo>
                    <a:pt x="3761" y="933"/>
                  </a:lnTo>
                  <a:lnTo>
                    <a:pt x="3763" y="933"/>
                  </a:lnTo>
                  <a:lnTo>
                    <a:pt x="3763" y="928"/>
                  </a:lnTo>
                  <a:lnTo>
                    <a:pt x="3765" y="928"/>
                  </a:lnTo>
                  <a:lnTo>
                    <a:pt x="3765" y="925"/>
                  </a:lnTo>
                  <a:lnTo>
                    <a:pt x="3766" y="925"/>
                  </a:lnTo>
                  <a:lnTo>
                    <a:pt x="3766" y="920"/>
                  </a:lnTo>
                  <a:lnTo>
                    <a:pt x="3768" y="920"/>
                  </a:lnTo>
                  <a:lnTo>
                    <a:pt x="3768" y="917"/>
                  </a:lnTo>
                  <a:lnTo>
                    <a:pt x="3770" y="917"/>
                  </a:lnTo>
                  <a:lnTo>
                    <a:pt x="3770" y="912"/>
                  </a:lnTo>
                  <a:lnTo>
                    <a:pt x="3771" y="912"/>
                  </a:lnTo>
                  <a:lnTo>
                    <a:pt x="3771" y="908"/>
                  </a:lnTo>
                  <a:lnTo>
                    <a:pt x="3773" y="908"/>
                  </a:lnTo>
                  <a:lnTo>
                    <a:pt x="3773" y="903"/>
                  </a:lnTo>
                  <a:lnTo>
                    <a:pt x="3775" y="903"/>
                  </a:lnTo>
                  <a:lnTo>
                    <a:pt x="3775" y="900"/>
                  </a:lnTo>
                  <a:lnTo>
                    <a:pt x="3776" y="900"/>
                  </a:lnTo>
                  <a:lnTo>
                    <a:pt x="3776" y="895"/>
                  </a:lnTo>
                  <a:lnTo>
                    <a:pt x="3778" y="895"/>
                  </a:lnTo>
                  <a:lnTo>
                    <a:pt x="3778" y="892"/>
                  </a:lnTo>
                  <a:lnTo>
                    <a:pt x="3780" y="892"/>
                  </a:lnTo>
                  <a:lnTo>
                    <a:pt x="3780" y="887"/>
                  </a:lnTo>
                  <a:lnTo>
                    <a:pt x="3781" y="887"/>
                  </a:lnTo>
                  <a:lnTo>
                    <a:pt x="3781" y="883"/>
                  </a:lnTo>
                  <a:lnTo>
                    <a:pt x="3783" y="883"/>
                  </a:lnTo>
                  <a:lnTo>
                    <a:pt x="3783" y="878"/>
                  </a:lnTo>
                  <a:lnTo>
                    <a:pt x="3785" y="878"/>
                  </a:lnTo>
                  <a:lnTo>
                    <a:pt x="3785" y="875"/>
                  </a:lnTo>
                  <a:lnTo>
                    <a:pt x="3786" y="875"/>
                  </a:lnTo>
                  <a:lnTo>
                    <a:pt x="3786" y="870"/>
                  </a:lnTo>
                  <a:lnTo>
                    <a:pt x="3788" y="870"/>
                  </a:lnTo>
                  <a:lnTo>
                    <a:pt x="3788" y="867"/>
                  </a:lnTo>
                  <a:lnTo>
                    <a:pt x="3790" y="867"/>
                  </a:lnTo>
                  <a:lnTo>
                    <a:pt x="3790" y="862"/>
                  </a:lnTo>
                  <a:lnTo>
                    <a:pt x="3791" y="862"/>
                  </a:lnTo>
                  <a:lnTo>
                    <a:pt x="3791" y="858"/>
                  </a:lnTo>
                  <a:lnTo>
                    <a:pt x="3793" y="858"/>
                  </a:lnTo>
                  <a:lnTo>
                    <a:pt x="3793" y="853"/>
                  </a:lnTo>
                  <a:lnTo>
                    <a:pt x="3795" y="853"/>
                  </a:lnTo>
                  <a:lnTo>
                    <a:pt x="3795" y="850"/>
                  </a:lnTo>
                  <a:lnTo>
                    <a:pt x="3796" y="850"/>
                  </a:lnTo>
                  <a:lnTo>
                    <a:pt x="3796" y="847"/>
                  </a:lnTo>
                  <a:lnTo>
                    <a:pt x="3798" y="847"/>
                  </a:lnTo>
                  <a:lnTo>
                    <a:pt x="3798" y="842"/>
                  </a:lnTo>
                  <a:lnTo>
                    <a:pt x="3800" y="842"/>
                  </a:lnTo>
                  <a:lnTo>
                    <a:pt x="3800" y="838"/>
                  </a:lnTo>
                  <a:lnTo>
                    <a:pt x="3801" y="838"/>
                  </a:lnTo>
                  <a:lnTo>
                    <a:pt x="3801" y="833"/>
                  </a:lnTo>
                  <a:lnTo>
                    <a:pt x="3803" y="833"/>
                  </a:lnTo>
                  <a:lnTo>
                    <a:pt x="3803" y="830"/>
                  </a:lnTo>
                  <a:lnTo>
                    <a:pt x="3805" y="830"/>
                  </a:lnTo>
                  <a:lnTo>
                    <a:pt x="3805" y="825"/>
                  </a:lnTo>
                  <a:lnTo>
                    <a:pt x="3806" y="825"/>
                  </a:lnTo>
                  <a:lnTo>
                    <a:pt x="3806" y="822"/>
                  </a:lnTo>
                  <a:lnTo>
                    <a:pt x="3808" y="822"/>
                  </a:lnTo>
                  <a:lnTo>
                    <a:pt x="3808" y="817"/>
                  </a:lnTo>
                  <a:lnTo>
                    <a:pt x="3810" y="817"/>
                  </a:lnTo>
                  <a:lnTo>
                    <a:pt x="3810" y="813"/>
                  </a:lnTo>
                  <a:lnTo>
                    <a:pt x="3811" y="813"/>
                  </a:lnTo>
                  <a:lnTo>
                    <a:pt x="3811" y="808"/>
                  </a:lnTo>
                  <a:lnTo>
                    <a:pt x="3813" y="808"/>
                  </a:lnTo>
                  <a:lnTo>
                    <a:pt x="3813" y="805"/>
                  </a:lnTo>
                  <a:lnTo>
                    <a:pt x="3815" y="805"/>
                  </a:lnTo>
                  <a:lnTo>
                    <a:pt x="3815" y="800"/>
                  </a:lnTo>
                  <a:lnTo>
                    <a:pt x="3816" y="800"/>
                  </a:lnTo>
                  <a:lnTo>
                    <a:pt x="3816" y="797"/>
                  </a:lnTo>
                  <a:lnTo>
                    <a:pt x="3818" y="797"/>
                  </a:lnTo>
                  <a:lnTo>
                    <a:pt x="3818" y="792"/>
                  </a:lnTo>
                  <a:lnTo>
                    <a:pt x="3820" y="792"/>
                  </a:lnTo>
                  <a:lnTo>
                    <a:pt x="3820" y="788"/>
                  </a:lnTo>
                  <a:lnTo>
                    <a:pt x="3821" y="788"/>
                  </a:lnTo>
                  <a:lnTo>
                    <a:pt x="3821" y="783"/>
                  </a:lnTo>
                  <a:lnTo>
                    <a:pt x="3823" y="783"/>
                  </a:lnTo>
                  <a:lnTo>
                    <a:pt x="3823" y="780"/>
                  </a:lnTo>
                  <a:lnTo>
                    <a:pt x="3825" y="780"/>
                  </a:lnTo>
                  <a:lnTo>
                    <a:pt x="3825" y="775"/>
                  </a:lnTo>
                  <a:lnTo>
                    <a:pt x="3826" y="775"/>
                  </a:lnTo>
                  <a:lnTo>
                    <a:pt x="3826" y="772"/>
                  </a:lnTo>
                  <a:lnTo>
                    <a:pt x="3828" y="772"/>
                  </a:lnTo>
                  <a:lnTo>
                    <a:pt x="3828" y="767"/>
                  </a:lnTo>
                  <a:lnTo>
                    <a:pt x="3830" y="767"/>
                  </a:lnTo>
                  <a:lnTo>
                    <a:pt x="3830" y="763"/>
                  </a:lnTo>
                  <a:lnTo>
                    <a:pt x="3831" y="763"/>
                  </a:lnTo>
                  <a:lnTo>
                    <a:pt x="3831" y="758"/>
                  </a:lnTo>
                  <a:lnTo>
                    <a:pt x="3833" y="758"/>
                  </a:lnTo>
                  <a:lnTo>
                    <a:pt x="3833" y="755"/>
                  </a:lnTo>
                  <a:lnTo>
                    <a:pt x="3835" y="755"/>
                  </a:lnTo>
                  <a:lnTo>
                    <a:pt x="3835" y="750"/>
                  </a:lnTo>
                  <a:lnTo>
                    <a:pt x="3836" y="750"/>
                  </a:lnTo>
                  <a:lnTo>
                    <a:pt x="3836" y="747"/>
                  </a:lnTo>
                  <a:lnTo>
                    <a:pt x="3838" y="747"/>
                  </a:lnTo>
                  <a:lnTo>
                    <a:pt x="3838" y="742"/>
                  </a:lnTo>
                  <a:lnTo>
                    <a:pt x="3840" y="742"/>
                  </a:lnTo>
                  <a:lnTo>
                    <a:pt x="3840" y="738"/>
                  </a:lnTo>
                  <a:lnTo>
                    <a:pt x="3841" y="738"/>
                  </a:lnTo>
                  <a:lnTo>
                    <a:pt x="3841" y="735"/>
                  </a:lnTo>
                  <a:lnTo>
                    <a:pt x="3843" y="735"/>
                  </a:lnTo>
                  <a:lnTo>
                    <a:pt x="3843" y="730"/>
                  </a:lnTo>
                  <a:lnTo>
                    <a:pt x="3845" y="730"/>
                  </a:lnTo>
                  <a:lnTo>
                    <a:pt x="3845" y="727"/>
                  </a:lnTo>
                  <a:lnTo>
                    <a:pt x="3846" y="727"/>
                  </a:lnTo>
                  <a:lnTo>
                    <a:pt x="3846" y="722"/>
                  </a:lnTo>
                  <a:lnTo>
                    <a:pt x="3848" y="722"/>
                  </a:lnTo>
                  <a:lnTo>
                    <a:pt x="3848" y="718"/>
                  </a:lnTo>
                  <a:lnTo>
                    <a:pt x="3850" y="718"/>
                  </a:lnTo>
                  <a:lnTo>
                    <a:pt x="3850" y="713"/>
                  </a:lnTo>
                  <a:lnTo>
                    <a:pt x="3851" y="713"/>
                  </a:lnTo>
                  <a:lnTo>
                    <a:pt x="3851" y="710"/>
                  </a:lnTo>
                  <a:lnTo>
                    <a:pt x="3853" y="710"/>
                  </a:lnTo>
                  <a:lnTo>
                    <a:pt x="3853" y="705"/>
                  </a:lnTo>
                  <a:lnTo>
                    <a:pt x="3855" y="705"/>
                  </a:lnTo>
                  <a:lnTo>
                    <a:pt x="3855" y="702"/>
                  </a:lnTo>
                  <a:lnTo>
                    <a:pt x="3856" y="702"/>
                  </a:lnTo>
                  <a:lnTo>
                    <a:pt x="3856" y="697"/>
                  </a:lnTo>
                  <a:lnTo>
                    <a:pt x="3858" y="697"/>
                  </a:lnTo>
                  <a:lnTo>
                    <a:pt x="3858" y="693"/>
                  </a:lnTo>
                  <a:lnTo>
                    <a:pt x="3860" y="693"/>
                  </a:lnTo>
                  <a:lnTo>
                    <a:pt x="3860" y="688"/>
                  </a:lnTo>
                  <a:lnTo>
                    <a:pt x="3861" y="688"/>
                  </a:lnTo>
                  <a:lnTo>
                    <a:pt x="3861" y="685"/>
                  </a:lnTo>
                  <a:lnTo>
                    <a:pt x="3863" y="685"/>
                  </a:lnTo>
                  <a:lnTo>
                    <a:pt x="3863" y="680"/>
                  </a:lnTo>
                  <a:lnTo>
                    <a:pt x="3865" y="680"/>
                  </a:lnTo>
                  <a:lnTo>
                    <a:pt x="3865" y="677"/>
                  </a:lnTo>
                  <a:lnTo>
                    <a:pt x="3866" y="677"/>
                  </a:lnTo>
                  <a:lnTo>
                    <a:pt x="3866" y="672"/>
                  </a:lnTo>
                  <a:lnTo>
                    <a:pt x="3868" y="672"/>
                  </a:lnTo>
                  <a:lnTo>
                    <a:pt x="3868" y="668"/>
                  </a:lnTo>
                  <a:lnTo>
                    <a:pt x="3870" y="668"/>
                  </a:lnTo>
                  <a:lnTo>
                    <a:pt x="3870" y="663"/>
                  </a:lnTo>
                  <a:lnTo>
                    <a:pt x="3871" y="663"/>
                  </a:lnTo>
                  <a:lnTo>
                    <a:pt x="3871" y="660"/>
                  </a:lnTo>
                  <a:lnTo>
                    <a:pt x="3873" y="660"/>
                  </a:lnTo>
                  <a:lnTo>
                    <a:pt x="3873" y="655"/>
                  </a:lnTo>
                  <a:lnTo>
                    <a:pt x="3875" y="655"/>
                  </a:lnTo>
                  <a:lnTo>
                    <a:pt x="3875" y="652"/>
                  </a:lnTo>
                  <a:lnTo>
                    <a:pt x="3876" y="652"/>
                  </a:lnTo>
                  <a:lnTo>
                    <a:pt x="3876" y="647"/>
                  </a:lnTo>
                  <a:lnTo>
                    <a:pt x="3878" y="647"/>
                  </a:lnTo>
                  <a:lnTo>
                    <a:pt x="3878" y="643"/>
                  </a:lnTo>
                  <a:lnTo>
                    <a:pt x="3880" y="643"/>
                  </a:lnTo>
                  <a:lnTo>
                    <a:pt x="3880" y="638"/>
                  </a:lnTo>
                  <a:lnTo>
                    <a:pt x="3881" y="638"/>
                  </a:lnTo>
                  <a:lnTo>
                    <a:pt x="3881" y="635"/>
                  </a:lnTo>
                  <a:lnTo>
                    <a:pt x="3883" y="635"/>
                  </a:lnTo>
                  <a:lnTo>
                    <a:pt x="3883" y="630"/>
                  </a:lnTo>
                  <a:lnTo>
                    <a:pt x="3885" y="630"/>
                  </a:lnTo>
                  <a:lnTo>
                    <a:pt x="3885" y="627"/>
                  </a:lnTo>
                  <a:lnTo>
                    <a:pt x="3886" y="627"/>
                  </a:lnTo>
                  <a:lnTo>
                    <a:pt x="3886" y="622"/>
                  </a:lnTo>
                  <a:lnTo>
                    <a:pt x="3888" y="622"/>
                  </a:lnTo>
                  <a:lnTo>
                    <a:pt x="3888" y="618"/>
                  </a:lnTo>
                  <a:lnTo>
                    <a:pt x="3890" y="618"/>
                  </a:lnTo>
                  <a:lnTo>
                    <a:pt x="3890" y="615"/>
                  </a:lnTo>
                  <a:lnTo>
                    <a:pt x="3891" y="615"/>
                  </a:lnTo>
                  <a:lnTo>
                    <a:pt x="3891" y="610"/>
                  </a:lnTo>
                  <a:lnTo>
                    <a:pt x="3893" y="610"/>
                  </a:lnTo>
                  <a:lnTo>
                    <a:pt x="3893" y="607"/>
                  </a:lnTo>
                  <a:lnTo>
                    <a:pt x="3895" y="607"/>
                  </a:lnTo>
                  <a:lnTo>
                    <a:pt x="3895" y="602"/>
                  </a:lnTo>
                  <a:lnTo>
                    <a:pt x="3896" y="602"/>
                  </a:lnTo>
                  <a:lnTo>
                    <a:pt x="3896" y="598"/>
                  </a:lnTo>
                  <a:lnTo>
                    <a:pt x="3898" y="598"/>
                  </a:lnTo>
                  <a:lnTo>
                    <a:pt x="3898" y="593"/>
                  </a:lnTo>
                  <a:lnTo>
                    <a:pt x="3900" y="593"/>
                  </a:lnTo>
                  <a:lnTo>
                    <a:pt x="3900" y="590"/>
                  </a:lnTo>
                  <a:lnTo>
                    <a:pt x="3901" y="590"/>
                  </a:lnTo>
                  <a:lnTo>
                    <a:pt x="3901" y="585"/>
                  </a:lnTo>
                  <a:lnTo>
                    <a:pt x="3903" y="585"/>
                  </a:lnTo>
                  <a:lnTo>
                    <a:pt x="3903" y="583"/>
                  </a:lnTo>
                  <a:lnTo>
                    <a:pt x="3905" y="583"/>
                  </a:lnTo>
                  <a:lnTo>
                    <a:pt x="3905" y="588"/>
                  </a:lnTo>
                  <a:lnTo>
                    <a:pt x="3903" y="588"/>
                  </a:lnTo>
                  <a:lnTo>
                    <a:pt x="3903" y="595"/>
                  </a:lnTo>
                  <a:lnTo>
                    <a:pt x="3901" y="595"/>
                  </a:lnTo>
                  <a:lnTo>
                    <a:pt x="3901" y="602"/>
                  </a:lnTo>
                  <a:lnTo>
                    <a:pt x="3900" y="602"/>
                  </a:lnTo>
                  <a:lnTo>
                    <a:pt x="3900" y="608"/>
                  </a:lnTo>
                  <a:lnTo>
                    <a:pt x="3898" y="608"/>
                  </a:lnTo>
                  <a:lnTo>
                    <a:pt x="3898" y="617"/>
                  </a:lnTo>
                  <a:lnTo>
                    <a:pt x="3896" y="617"/>
                  </a:lnTo>
                  <a:lnTo>
                    <a:pt x="3896" y="623"/>
                  </a:lnTo>
                  <a:lnTo>
                    <a:pt x="3895" y="623"/>
                  </a:lnTo>
                  <a:lnTo>
                    <a:pt x="3895" y="630"/>
                  </a:lnTo>
                  <a:lnTo>
                    <a:pt x="3893" y="630"/>
                  </a:lnTo>
                  <a:lnTo>
                    <a:pt x="3893" y="637"/>
                  </a:lnTo>
                  <a:lnTo>
                    <a:pt x="3891" y="637"/>
                  </a:lnTo>
                  <a:lnTo>
                    <a:pt x="3891" y="643"/>
                  </a:lnTo>
                  <a:lnTo>
                    <a:pt x="3890" y="643"/>
                  </a:lnTo>
                  <a:lnTo>
                    <a:pt x="3890" y="650"/>
                  </a:lnTo>
                  <a:lnTo>
                    <a:pt x="3888" y="650"/>
                  </a:lnTo>
                  <a:lnTo>
                    <a:pt x="3888" y="658"/>
                  </a:lnTo>
                  <a:lnTo>
                    <a:pt x="3886" y="658"/>
                  </a:lnTo>
                  <a:lnTo>
                    <a:pt x="3886" y="665"/>
                  </a:lnTo>
                  <a:lnTo>
                    <a:pt x="3885" y="665"/>
                  </a:lnTo>
                  <a:lnTo>
                    <a:pt x="3885" y="672"/>
                  </a:lnTo>
                  <a:lnTo>
                    <a:pt x="3883" y="672"/>
                  </a:lnTo>
                  <a:lnTo>
                    <a:pt x="3883" y="678"/>
                  </a:lnTo>
                  <a:lnTo>
                    <a:pt x="3881" y="678"/>
                  </a:lnTo>
                  <a:lnTo>
                    <a:pt x="3881" y="685"/>
                  </a:lnTo>
                  <a:lnTo>
                    <a:pt x="3880" y="685"/>
                  </a:lnTo>
                  <a:lnTo>
                    <a:pt x="3880" y="693"/>
                  </a:lnTo>
                  <a:lnTo>
                    <a:pt x="3878" y="693"/>
                  </a:lnTo>
                  <a:lnTo>
                    <a:pt x="3878" y="700"/>
                  </a:lnTo>
                  <a:lnTo>
                    <a:pt x="3876" y="700"/>
                  </a:lnTo>
                  <a:lnTo>
                    <a:pt x="3876" y="707"/>
                  </a:lnTo>
                  <a:lnTo>
                    <a:pt x="3875" y="707"/>
                  </a:lnTo>
                  <a:lnTo>
                    <a:pt x="3875" y="713"/>
                  </a:lnTo>
                  <a:lnTo>
                    <a:pt x="3873" y="713"/>
                  </a:lnTo>
                  <a:lnTo>
                    <a:pt x="3873" y="720"/>
                  </a:lnTo>
                  <a:lnTo>
                    <a:pt x="3871" y="720"/>
                  </a:lnTo>
                  <a:lnTo>
                    <a:pt x="3871" y="727"/>
                  </a:lnTo>
                  <a:lnTo>
                    <a:pt x="3870" y="727"/>
                  </a:lnTo>
                  <a:lnTo>
                    <a:pt x="3870" y="735"/>
                  </a:lnTo>
                  <a:lnTo>
                    <a:pt x="3868" y="735"/>
                  </a:lnTo>
                  <a:lnTo>
                    <a:pt x="3868" y="742"/>
                  </a:lnTo>
                  <a:lnTo>
                    <a:pt x="3866" y="742"/>
                  </a:lnTo>
                  <a:lnTo>
                    <a:pt x="3866" y="748"/>
                  </a:lnTo>
                  <a:lnTo>
                    <a:pt x="3865" y="748"/>
                  </a:lnTo>
                  <a:lnTo>
                    <a:pt x="3865" y="755"/>
                  </a:lnTo>
                  <a:lnTo>
                    <a:pt x="3863" y="755"/>
                  </a:lnTo>
                  <a:lnTo>
                    <a:pt x="3863" y="762"/>
                  </a:lnTo>
                  <a:lnTo>
                    <a:pt x="3861" y="762"/>
                  </a:lnTo>
                  <a:lnTo>
                    <a:pt x="3861" y="770"/>
                  </a:lnTo>
                  <a:lnTo>
                    <a:pt x="3860" y="770"/>
                  </a:lnTo>
                  <a:lnTo>
                    <a:pt x="3860" y="777"/>
                  </a:lnTo>
                  <a:lnTo>
                    <a:pt x="3858" y="777"/>
                  </a:lnTo>
                  <a:lnTo>
                    <a:pt x="3858" y="783"/>
                  </a:lnTo>
                  <a:lnTo>
                    <a:pt x="3856" y="783"/>
                  </a:lnTo>
                  <a:lnTo>
                    <a:pt x="3856" y="790"/>
                  </a:lnTo>
                  <a:lnTo>
                    <a:pt x="3855" y="790"/>
                  </a:lnTo>
                  <a:lnTo>
                    <a:pt x="3855" y="797"/>
                  </a:lnTo>
                  <a:lnTo>
                    <a:pt x="3853" y="797"/>
                  </a:lnTo>
                  <a:lnTo>
                    <a:pt x="3853" y="805"/>
                  </a:lnTo>
                  <a:lnTo>
                    <a:pt x="3851" y="805"/>
                  </a:lnTo>
                  <a:lnTo>
                    <a:pt x="3851" y="812"/>
                  </a:lnTo>
                  <a:lnTo>
                    <a:pt x="3850" y="812"/>
                  </a:lnTo>
                  <a:lnTo>
                    <a:pt x="3850" y="818"/>
                  </a:lnTo>
                  <a:lnTo>
                    <a:pt x="3848" y="818"/>
                  </a:lnTo>
                  <a:lnTo>
                    <a:pt x="3848" y="825"/>
                  </a:lnTo>
                  <a:lnTo>
                    <a:pt x="3846" y="825"/>
                  </a:lnTo>
                  <a:lnTo>
                    <a:pt x="3846" y="832"/>
                  </a:lnTo>
                  <a:lnTo>
                    <a:pt x="3845" y="832"/>
                  </a:lnTo>
                  <a:lnTo>
                    <a:pt x="3845" y="838"/>
                  </a:lnTo>
                  <a:lnTo>
                    <a:pt x="3843" y="838"/>
                  </a:lnTo>
                  <a:lnTo>
                    <a:pt x="3843" y="847"/>
                  </a:lnTo>
                  <a:lnTo>
                    <a:pt x="3841" y="847"/>
                  </a:lnTo>
                  <a:lnTo>
                    <a:pt x="3841" y="853"/>
                  </a:lnTo>
                  <a:lnTo>
                    <a:pt x="3840" y="853"/>
                  </a:lnTo>
                  <a:lnTo>
                    <a:pt x="3840" y="860"/>
                  </a:lnTo>
                  <a:lnTo>
                    <a:pt x="3838" y="860"/>
                  </a:lnTo>
                  <a:lnTo>
                    <a:pt x="3838" y="867"/>
                  </a:lnTo>
                  <a:lnTo>
                    <a:pt x="3836" y="867"/>
                  </a:lnTo>
                  <a:lnTo>
                    <a:pt x="3836" y="873"/>
                  </a:lnTo>
                  <a:lnTo>
                    <a:pt x="3835" y="873"/>
                  </a:lnTo>
                  <a:lnTo>
                    <a:pt x="3835" y="882"/>
                  </a:lnTo>
                  <a:lnTo>
                    <a:pt x="3833" y="882"/>
                  </a:lnTo>
                  <a:lnTo>
                    <a:pt x="3833" y="888"/>
                  </a:lnTo>
                  <a:lnTo>
                    <a:pt x="3831" y="888"/>
                  </a:lnTo>
                  <a:lnTo>
                    <a:pt x="3831" y="895"/>
                  </a:lnTo>
                  <a:lnTo>
                    <a:pt x="3830" y="895"/>
                  </a:lnTo>
                  <a:lnTo>
                    <a:pt x="3830" y="902"/>
                  </a:lnTo>
                  <a:lnTo>
                    <a:pt x="3828" y="902"/>
                  </a:lnTo>
                  <a:lnTo>
                    <a:pt x="3828" y="908"/>
                  </a:lnTo>
                  <a:lnTo>
                    <a:pt x="3826" y="908"/>
                  </a:lnTo>
                  <a:lnTo>
                    <a:pt x="3826" y="915"/>
                  </a:lnTo>
                  <a:lnTo>
                    <a:pt x="3825" y="915"/>
                  </a:lnTo>
                  <a:lnTo>
                    <a:pt x="3825" y="923"/>
                  </a:lnTo>
                  <a:lnTo>
                    <a:pt x="3823" y="923"/>
                  </a:lnTo>
                  <a:lnTo>
                    <a:pt x="3823" y="930"/>
                  </a:lnTo>
                  <a:lnTo>
                    <a:pt x="3821" y="930"/>
                  </a:lnTo>
                  <a:lnTo>
                    <a:pt x="3821" y="937"/>
                  </a:lnTo>
                  <a:lnTo>
                    <a:pt x="3820" y="937"/>
                  </a:lnTo>
                  <a:lnTo>
                    <a:pt x="3820" y="943"/>
                  </a:lnTo>
                  <a:lnTo>
                    <a:pt x="3818" y="943"/>
                  </a:lnTo>
                  <a:lnTo>
                    <a:pt x="3818" y="950"/>
                  </a:lnTo>
                  <a:lnTo>
                    <a:pt x="3816" y="950"/>
                  </a:lnTo>
                  <a:lnTo>
                    <a:pt x="3816" y="958"/>
                  </a:lnTo>
                  <a:lnTo>
                    <a:pt x="3815" y="958"/>
                  </a:lnTo>
                  <a:lnTo>
                    <a:pt x="3815" y="965"/>
                  </a:lnTo>
                  <a:lnTo>
                    <a:pt x="3813" y="965"/>
                  </a:lnTo>
                  <a:lnTo>
                    <a:pt x="3813" y="972"/>
                  </a:lnTo>
                  <a:lnTo>
                    <a:pt x="3811" y="972"/>
                  </a:lnTo>
                  <a:lnTo>
                    <a:pt x="3811" y="978"/>
                  </a:lnTo>
                  <a:lnTo>
                    <a:pt x="3810" y="978"/>
                  </a:lnTo>
                  <a:lnTo>
                    <a:pt x="3810" y="985"/>
                  </a:lnTo>
                  <a:lnTo>
                    <a:pt x="3808" y="985"/>
                  </a:lnTo>
                  <a:lnTo>
                    <a:pt x="3808" y="992"/>
                  </a:lnTo>
                  <a:lnTo>
                    <a:pt x="3806" y="992"/>
                  </a:lnTo>
                  <a:lnTo>
                    <a:pt x="3806" y="1000"/>
                  </a:lnTo>
                  <a:lnTo>
                    <a:pt x="3805" y="1000"/>
                  </a:lnTo>
                  <a:lnTo>
                    <a:pt x="3805" y="1007"/>
                  </a:lnTo>
                  <a:lnTo>
                    <a:pt x="3803" y="1007"/>
                  </a:lnTo>
                  <a:lnTo>
                    <a:pt x="3803" y="1013"/>
                  </a:lnTo>
                  <a:lnTo>
                    <a:pt x="3801" y="1013"/>
                  </a:lnTo>
                  <a:lnTo>
                    <a:pt x="3801" y="1020"/>
                  </a:lnTo>
                  <a:lnTo>
                    <a:pt x="3800" y="1020"/>
                  </a:lnTo>
                  <a:lnTo>
                    <a:pt x="3800" y="1027"/>
                  </a:lnTo>
                  <a:lnTo>
                    <a:pt x="3798" y="1027"/>
                  </a:lnTo>
                  <a:lnTo>
                    <a:pt x="3798" y="1035"/>
                  </a:lnTo>
                  <a:lnTo>
                    <a:pt x="3796" y="1035"/>
                  </a:lnTo>
                  <a:lnTo>
                    <a:pt x="3796" y="1042"/>
                  </a:lnTo>
                  <a:lnTo>
                    <a:pt x="3795" y="1042"/>
                  </a:lnTo>
                  <a:lnTo>
                    <a:pt x="3795" y="1048"/>
                  </a:lnTo>
                  <a:lnTo>
                    <a:pt x="3793" y="1048"/>
                  </a:lnTo>
                  <a:lnTo>
                    <a:pt x="3793" y="1055"/>
                  </a:lnTo>
                  <a:lnTo>
                    <a:pt x="3791" y="1055"/>
                  </a:lnTo>
                  <a:lnTo>
                    <a:pt x="3791" y="1062"/>
                  </a:lnTo>
                  <a:lnTo>
                    <a:pt x="3790" y="1062"/>
                  </a:lnTo>
                  <a:lnTo>
                    <a:pt x="3790" y="1068"/>
                  </a:lnTo>
                  <a:lnTo>
                    <a:pt x="3788" y="1068"/>
                  </a:lnTo>
                  <a:lnTo>
                    <a:pt x="3788" y="1077"/>
                  </a:lnTo>
                  <a:lnTo>
                    <a:pt x="3786" y="1077"/>
                  </a:lnTo>
                  <a:lnTo>
                    <a:pt x="3786" y="1083"/>
                  </a:lnTo>
                  <a:lnTo>
                    <a:pt x="3785" y="1083"/>
                  </a:lnTo>
                  <a:lnTo>
                    <a:pt x="3785" y="1090"/>
                  </a:lnTo>
                  <a:lnTo>
                    <a:pt x="3783" y="1090"/>
                  </a:lnTo>
                  <a:lnTo>
                    <a:pt x="3783" y="1097"/>
                  </a:lnTo>
                  <a:lnTo>
                    <a:pt x="3781" y="1097"/>
                  </a:lnTo>
                  <a:lnTo>
                    <a:pt x="3781" y="1103"/>
                  </a:lnTo>
                  <a:lnTo>
                    <a:pt x="3780" y="1103"/>
                  </a:lnTo>
                  <a:lnTo>
                    <a:pt x="3780" y="1112"/>
                  </a:lnTo>
                  <a:lnTo>
                    <a:pt x="3778" y="1112"/>
                  </a:lnTo>
                  <a:lnTo>
                    <a:pt x="3778" y="1118"/>
                  </a:lnTo>
                  <a:lnTo>
                    <a:pt x="3776" y="1118"/>
                  </a:lnTo>
                  <a:lnTo>
                    <a:pt x="3776" y="1125"/>
                  </a:lnTo>
                  <a:lnTo>
                    <a:pt x="3775" y="1125"/>
                  </a:lnTo>
                  <a:lnTo>
                    <a:pt x="3775" y="1132"/>
                  </a:lnTo>
                  <a:lnTo>
                    <a:pt x="3773" y="1132"/>
                  </a:lnTo>
                  <a:lnTo>
                    <a:pt x="3773" y="1138"/>
                  </a:lnTo>
                  <a:lnTo>
                    <a:pt x="3771" y="1138"/>
                  </a:lnTo>
                  <a:lnTo>
                    <a:pt x="3771" y="1147"/>
                  </a:lnTo>
                  <a:lnTo>
                    <a:pt x="3770" y="1147"/>
                  </a:lnTo>
                  <a:lnTo>
                    <a:pt x="3770" y="1153"/>
                  </a:lnTo>
                  <a:lnTo>
                    <a:pt x="3768" y="1153"/>
                  </a:lnTo>
                  <a:lnTo>
                    <a:pt x="3768" y="1160"/>
                  </a:lnTo>
                  <a:lnTo>
                    <a:pt x="3766" y="1160"/>
                  </a:lnTo>
                  <a:lnTo>
                    <a:pt x="3766" y="1167"/>
                  </a:lnTo>
                  <a:lnTo>
                    <a:pt x="3765" y="1167"/>
                  </a:lnTo>
                  <a:lnTo>
                    <a:pt x="3765" y="1173"/>
                  </a:lnTo>
                  <a:lnTo>
                    <a:pt x="3763" y="1173"/>
                  </a:lnTo>
                  <a:lnTo>
                    <a:pt x="3763" y="1180"/>
                  </a:lnTo>
                  <a:lnTo>
                    <a:pt x="3761" y="1180"/>
                  </a:lnTo>
                  <a:lnTo>
                    <a:pt x="3761" y="1188"/>
                  </a:lnTo>
                  <a:lnTo>
                    <a:pt x="3760" y="1188"/>
                  </a:lnTo>
                  <a:lnTo>
                    <a:pt x="3760" y="1195"/>
                  </a:lnTo>
                  <a:lnTo>
                    <a:pt x="3758" y="1195"/>
                  </a:lnTo>
                  <a:lnTo>
                    <a:pt x="3758" y="1202"/>
                  </a:lnTo>
                  <a:lnTo>
                    <a:pt x="3756" y="1202"/>
                  </a:lnTo>
                  <a:lnTo>
                    <a:pt x="3756" y="1208"/>
                  </a:lnTo>
                  <a:lnTo>
                    <a:pt x="3755" y="1208"/>
                  </a:lnTo>
                  <a:lnTo>
                    <a:pt x="3755" y="1215"/>
                  </a:lnTo>
                  <a:lnTo>
                    <a:pt x="3753" y="1215"/>
                  </a:lnTo>
                  <a:lnTo>
                    <a:pt x="3753" y="1223"/>
                  </a:lnTo>
                  <a:lnTo>
                    <a:pt x="3751" y="1223"/>
                  </a:lnTo>
                  <a:lnTo>
                    <a:pt x="3751" y="1230"/>
                  </a:lnTo>
                  <a:lnTo>
                    <a:pt x="3750" y="1230"/>
                  </a:lnTo>
                  <a:lnTo>
                    <a:pt x="3750" y="1237"/>
                  </a:lnTo>
                  <a:lnTo>
                    <a:pt x="3748" y="1237"/>
                  </a:lnTo>
                  <a:lnTo>
                    <a:pt x="3748" y="1243"/>
                  </a:lnTo>
                  <a:lnTo>
                    <a:pt x="3746" y="1243"/>
                  </a:lnTo>
                  <a:lnTo>
                    <a:pt x="3746" y="1250"/>
                  </a:lnTo>
                  <a:lnTo>
                    <a:pt x="3745" y="1250"/>
                  </a:lnTo>
                  <a:lnTo>
                    <a:pt x="3745" y="1257"/>
                  </a:lnTo>
                  <a:lnTo>
                    <a:pt x="3743" y="1257"/>
                  </a:lnTo>
                  <a:lnTo>
                    <a:pt x="3743" y="1265"/>
                  </a:lnTo>
                  <a:lnTo>
                    <a:pt x="3741" y="1265"/>
                  </a:lnTo>
                  <a:lnTo>
                    <a:pt x="3741" y="1272"/>
                  </a:lnTo>
                  <a:lnTo>
                    <a:pt x="3740" y="1272"/>
                  </a:lnTo>
                  <a:lnTo>
                    <a:pt x="3740" y="1278"/>
                  </a:lnTo>
                  <a:lnTo>
                    <a:pt x="3738" y="1278"/>
                  </a:lnTo>
                  <a:lnTo>
                    <a:pt x="3738" y="1285"/>
                  </a:lnTo>
                  <a:lnTo>
                    <a:pt x="3736" y="1285"/>
                  </a:lnTo>
                  <a:lnTo>
                    <a:pt x="3736" y="1292"/>
                  </a:lnTo>
                  <a:lnTo>
                    <a:pt x="3735" y="1292"/>
                  </a:lnTo>
                  <a:lnTo>
                    <a:pt x="3735" y="1300"/>
                  </a:lnTo>
                  <a:lnTo>
                    <a:pt x="3733" y="1300"/>
                  </a:lnTo>
                  <a:lnTo>
                    <a:pt x="3733" y="1307"/>
                  </a:lnTo>
                  <a:lnTo>
                    <a:pt x="3731" y="1307"/>
                  </a:lnTo>
                  <a:lnTo>
                    <a:pt x="3731" y="1313"/>
                  </a:lnTo>
                  <a:lnTo>
                    <a:pt x="3730" y="1313"/>
                  </a:lnTo>
                  <a:lnTo>
                    <a:pt x="3730" y="1320"/>
                  </a:lnTo>
                  <a:lnTo>
                    <a:pt x="3728" y="1320"/>
                  </a:lnTo>
                  <a:lnTo>
                    <a:pt x="3728" y="1327"/>
                  </a:lnTo>
                  <a:lnTo>
                    <a:pt x="3726" y="1327"/>
                  </a:lnTo>
                  <a:lnTo>
                    <a:pt x="3726" y="1333"/>
                  </a:lnTo>
                  <a:lnTo>
                    <a:pt x="3725" y="1333"/>
                  </a:lnTo>
                  <a:lnTo>
                    <a:pt x="3725" y="1342"/>
                  </a:lnTo>
                  <a:lnTo>
                    <a:pt x="3723" y="1342"/>
                  </a:lnTo>
                  <a:lnTo>
                    <a:pt x="3723" y="1348"/>
                  </a:lnTo>
                  <a:lnTo>
                    <a:pt x="3721" y="1348"/>
                  </a:lnTo>
                  <a:lnTo>
                    <a:pt x="3721" y="1355"/>
                  </a:lnTo>
                  <a:lnTo>
                    <a:pt x="3720" y="1355"/>
                  </a:lnTo>
                  <a:lnTo>
                    <a:pt x="3720" y="1362"/>
                  </a:lnTo>
                  <a:lnTo>
                    <a:pt x="3718" y="1362"/>
                  </a:lnTo>
                  <a:lnTo>
                    <a:pt x="3718" y="1368"/>
                  </a:lnTo>
                  <a:lnTo>
                    <a:pt x="3716" y="1368"/>
                  </a:lnTo>
                  <a:lnTo>
                    <a:pt x="3716" y="1377"/>
                  </a:lnTo>
                  <a:lnTo>
                    <a:pt x="3715" y="1377"/>
                  </a:lnTo>
                  <a:lnTo>
                    <a:pt x="3715" y="1383"/>
                  </a:lnTo>
                  <a:lnTo>
                    <a:pt x="3713" y="1383"/>
                  </a:lnTo>
                  <a:lnTo>
                    <a:pt x="3713" y="1390"/>
                  </a:lnTo>
                  <a:lnTo>
                    <a:pt x="3711" y="1390"/>
                  </a:lnTo>
                  <a:lnTo>
                    <a:pt x="3711" y="1397"/>
                  </a:lnTo>
                  <a:lnTo>
                    <a:pt x="3710" y="1397"/>
                  </a:lnTo>
                  <a:lnTo>
                    <a:pt x="3710" y="1403"/>
                  </a:lnTo>
                  <a:lnTo>
                    <a:pt x="3708" y="1403"/>
                  </a:lnTo>
                  <a:lnTo>
                    <a:pt x="3708" y="1410"/>
                  </a:lnTo>
                  <a:lnTo>
                    <a:pt x="3706" y="1410"/>
                  </a:lnTo>
                  <a:lnTo>
                    <a:pt x="3706" y="1418"/>
                  </a:lnTo>
                  <a:lnTo>
                    <a:pt x="3705" y="1418"/>
                  </a:lnTo>
                  <a:lnTo>
                    <a:pt x="3705" y="1425"/>
                  </a:lnTo>
                  <a:lnTo>
                    <a:pt x="3703" y="1425"/>
                  </a:lnTo>
                  <a:lnTo>
                    <a:pt x="3703" y="1432"/>
                  </a:lnTo>
                  <a:lnTo>
                    <a:pt x="3701" y="1432"/>
                  </a:lnTo>
                  <a:lnTo>
                    <a:pt x="3701" y="1438"/>
                  </a:lnTo>
                  <a:lnTo>
                    <a:pt x="3700" y="1438"/>
                  </a:lnTo>
                  <a:lnTo>
                    <a:pt x="3700" y="1445"/>
                  </a:lnTo>
                  <a:lnTo>
                    <a:pt x="3698" y="1445"/>
                  </a:lnTo>
                  <a:lnTo>
                    <a:pt x="3698" y="1453"/>
                  </a:lnTo>
                  <a:lnTo>
                    <a:pt x="3696" y="1453"/>
                  </a:lnTo>
                  <a:lnTo>
                    <a:pt x="3696" y="1460"/>
                  </a:lnTo>
                  <a:lnTo>
                    <a:pt x="3695" y="1460"/>
                  </a:lnTo>
                  <a:lnTo>
                    <a:pt x="3695" y="1467"/>
                  </a:lnTo>
                  <a:lnTo>
                    <a:pt x="3693" y="1467"/>
                  </a:lnTo>
                  <a:lnTo>
                    <a:pt x="3693" y="1473"/>
                  </a:lnTo>
                  <a:lnTo>
                    <a:pt x="3691" y="1473"/>
                  </a:lnTo>
                  <a:lnTo>
                    <a:pt x="3691" y="1480"/>
                  </a:lnTo>
                  <a:lnTo>
                    <a:pt x="3690" y="1480"/>
                  </a:lnTo>
                  <a:lnTo>
                    <a:pt x="3690" y="1488"/>
                  </a:lnTo>
                  <a:lnTo>
                    <a:pt x="3688" y="1488"/>
                  </a:lnTo>
                  <a:lnTo>
                    <a:pt x="3688" y="1495"/>
                  </a:lnTo>
                  <a:lnTo>
                    <a:pt x="3686" y="1495"/>
                  </a:lnTo>
                  <a:lnTo>
                    <a:pt x="3686" y="1502"/>
                  </a:lnTo>
                  <a:lnTo>
                    <a:pt x="3685" y="1502"/>
                  </a:lnTo>
                  <a:lnTo>
                    <a:pt x="3685" y="1508"/>
                  </a:lnTo>
                  <a:lnTo>
                    <a:pt x="3683" y="1508"/>
                  </a:lnTo>
                  <a:lnTo>
                    <a:pt x="3683" y="1515"/>
                  </a:lnTo>
                  <a:lnTo>
                    <a:pt x="3681" y="1515"/>
                  </a:lnTo>
                  <a:lnTo>
                    <a:pt x="3681" y="1522"/>
                  </a:lnTo>
                  <a:lnTo>
                    <a:pt x="3680" y="1522"/>
                  </a:lnTo>
                  <a:lnTo>
                    <a:pt x="3680" y="1530"/>
                  </a:lnTo>
                  <a:lnTo>
                    <a:pt x="3678" y="1530"/>
                  </a:lnTo>
                  <a:lnTo>
                    <a:pt x="3678" y="1537"/>
                  </a:lnTo>
                  <a:lnTo>
                    <a:pt x="3676" y="1537"/>
                  </a:lnTo>
                  <a:lnTo>
                    <a:pt x="3676" y="1543"/>
                  </a:lnTo>
                  <a:lnTo>
                    <a:pt x="3675" y="1543"/>
                  </a:lnTo>
                  <a:lnTo>
                    <a:pt x="3675" y="1550"/>
                  </a:lnTo>
                  <a:lnTo>
                    <a:pt x="3673" y="1550"/>
                  </a:lnTo>
                  <a:lnTo>
                    <a:pt x="3673" y="1557"/>
                  </a:lnTo>
                  <a:lnTo>
                    <a:pt x="3671" y="1557"/>
                  </a:lnTo>
                  <a:lnTo>
                    <a:pt x="3671" y="1565"/>
                  </a:lnTo>
                  <a:lnTo>
                    <a:pt x="3670" y="1565"/>
                  </a:lnTo>
                  <a:lnTo>
                    <a:pt x="3670" y="1572"/>
                  </a:lnTo>
                  <a:lnTo>
                    <a:pt x="3668" y="1572"/>
                  </a:lnTo>
                  <a:lnTo>
                    <a:pt x="3668" y="1578"/>
                  </a:lnTo>
                  <a:lnTo>
                    <a:pt x="3666" y="1578"/>
                  </a:lnTo>
                  <a:lnTo>
                    <a:pt x="3666" y="1585"/>
                  </a:lnTo>
                  <a:lnTo>
                    <a:pt x="3665" y="1585"/>
                  </a:lnTo>
                  <a:lnTo>
                    <a:pt x="3665" y="1592"/>
                  </a:lnTo>
                  <a:lnTo>
                    <a:pt x="3663" y="1592"/>
                  </a:lnTo>
                  <a:lnTo>
                    <a:pt x="3663" y="1598"/>
                  </a:lnTo>
                  <a:lnTo>
                    <a:pt x="3661" y="1598"/>
                  </a:lnTo>
                  <a:lnTo>
                    <a:pt x="3661" y="1607"/>
                  </a:lnTo>
                  <a:lnTo>
                    <a:pt x="3660" y="1607"/>
                  </a:lnTo>
                  <a:lnTo>
                    <a:pt x="3660" y="1613"/>
                  </a:lnTo>
                  <a:lnTo>
                    <a:pt x="3658" y="1613"/>
                  </a:lnTo>
                  <a:lnTo>
                    <a:pt x="3658" y="1620"/>
                  </a:lnTo>
                  <a:lnTo>
                    <a:pt x="3656" y="1620"/>
                  </a:lnTo>
                  <a:lnTo>
                    <a:pt x="3656" y="1627"/>
                  </a:lnTo>
                  <a:lnTo>
                    <a:pt x="3655" y="1627"/>
                  </a:lnTo>
                  <a:lnTo>
                    <a:pt x="3655" y="1633"/>
                  </a:lnTo>
                  <a:lnTo>
                    <a:pt x="3653" y="1633"/>
                  </a:lnTo>
                  <a:lnTo>
                    <a:pt x="3653" y="1642"/>
                  </a:lnTo>
                  <a:lnTo>
                    <a:pt x="3651" y="1642"/>
                  </a:lnTo>
                  <a:lnTo>
                    <a:pt x="3651" y="1648"/>
                  </a:lnTo>
                  <a:lnTo>
                    <a:pt x="3650" y="1648"/>
                  </a:lnTo>
                  <a:lnTo>
                    <a:pt x="3650" y="1655"/>
                  </a:lnTo>
                  <a:lnTo>
                    <a:pt x="3648" y="1655"/>
                  </a:lnTo>
                  <a:lnTo>
                    <a:pt x="3648" y="1662"/>
                  </a:lnTo>
                  <a:lnTo>
                    <a:pt x="3646" y="1662"/>
                  </a:lnTo>
                  <a:lnTo>
                    <a:pt x="3646" y="1668"/>
                  </a:lnTo>
                  <a:lnTo>
                    <a:pt x="3645" y="1668"/>
                  </a:lnTo>
                  <a:lnTo>
                    <a:pt x="3645" y="1675"/>
                  </a:lnTo>
                  <a:lnTo>
                    <a:pt x="3643" y="1675"/>
                  </a:lnTo>
                  <a:lnTo>
                    <a:pt x="3643" y="1683"/>
                  </a:lnTo>
                  <a:lnTo>
                    <a:pt x="3641" y="1683"/>
                  </a:lnTo>
                  <a:lnTo>
                    <a:pt x="3641" y="1690"/>
                  </a:lnTo>
                  <a:lnTo>
                    <a:pt x="3640" y="1690"/>
                  </a:lnTo>
                  <a:lnTo>
                    <a:pt x="3640" y="1697"/>
                  </a:lnTo>
                  <a:lnTo>
                    <a:pt x="3638" y="1697"/>
                  </a:lnTo>
                  <a:lnTo>
                    <a:pt x="3638" y="1703"/>
                  </a:lnTo>
                  <a:lnTo>
                    <a:pt x="3636" y="1703"/>
                  </a:lnTo>
                  <a:lnTo>
                    <a:pt x="3636" y="1710"/>
                  </a:lnTo>
                  <a:lnTo>
                    <a:pt x="3635" y="1710"/>
                  </a:lnTo>
                  <a:lnTo>
                    <a:pt x="3635" y="1718"/>
                  </a:lnTo>
                  <a:lnTo>
                    <a:pt x="3633" y="1718"/>
                  </a:lnTo>
                  <a:lnTo>
                    <a:pt x="3633" y="1725"/>
                  </a:lnTo>
                  <a:lnTo>
                    <a:pt x="3631" y="1725"/>
                  </a:lnTo>
                  <a:lnTo>
                    <a:pt x="3631" y="1732"/>
                  </a:lnTo>
                  <a:lnTo>
                    <a:pt x="3630" y="1732"/>
                  </a:lnTo>
                  <a:lnTo>
                    <a:pt x="3630" y="1738"/>
                  </a:lnTo>
                  <a:lnTo>
                    <a:pt x="3628" y="1738"/>
                  </a:lnTo>
                  <a:lnTo>
                    <a:pt x="3628" y="1745"/>
                  </a:lnTo>
                  <a:lnTo>
                    <a:pt x="3626" y="1745"/>
                  </a:lnTo>
                  <a:lnTo>
                    <a:pt x="3626" y="1752"/>
                  </a:lnTo>
                  <a:lnTo>
                    <a:pt x="3625" y="1752"/>
                  </a:lnTo>
                  <a:lnTo>
                    <a:pt x="3625" y="1760"/>
                  </a:lnTo>
                  <a:lnTo>
                    <a:pt x="3623" y="1760"/>
                  </a:lnTo>
                  <a:lnTo>
                    <a:pt x="3623" y="1767"/>
                  </a:lnTo>
                  <a:lnTo>
                    <a:pt x="3621" y="1767"/>
                  </a:lnTo>
                  <a:lnTo>
                    <a:pt x="3621" y="1773"/>
                  </a:lnTo>
                  <a:lnTo>
                    <a:pt x="3620" y="1773"/>
                  </a:lnTo>
                  <a:lnTo>
                    <a:pt x="3620" y="1780"/>
                  </a:lnTo>
                  <a:lnTo>
                    <a:pt x="3618" y="1780"/>
                  </a:lnTo>
                  <a:lnTo>
                    <a:pt x="3618" y="1787"/>
                  </a:lnTo>
                  <a:lnTo>
                    <a:pt x="3616" y="1787"/>
                  </a:lnTo>
                  <a:lnTo>
                    <a:pt x="3616" y="1795"/>
                  </a:lnTo>
                  <a:lnTo>
                    <a:pt x="3615" y="1795"/>
                  </a:lnTo>
                  <a:lnTo>
                    <a:pt x="3615" y="1802"/>
                  </a:lnTo>
                  <a:lnTo>
                    <a:pt x="3613" y="1802"/>
                  </a:lnTo>
                  <a:lnTo>
                    <a:pt x="3613" y="1808"/>
                  </a:lnTo>
                  <a:lnTo>
                    <a:pt x="3611" y="1808"/>
                  </a:lnTo>
                  <a:lnTo>
                    <a:pt x="3611" y="1815"/>
                  </a:lnTo>
                  <a:lnTo>
                    <a:pt x="3610" y="1815"/>
                  </a:lnTo>
                  <a:lnTo>
                    <a:pt x="3610" y="1822"/>
                  </a:lnTo>
                  <a:lnTo>
                    <a:pt x="3608" y="1822"/>
                  </a:lnTo>
                  <a:lnTo>
                    <a:pt x="3608" y="1830"/>
                  </a:lnTo>
                  <a:lnTo>
                    <a:pt x="3606" y="1830"/>
                  </a:lnTo>
                  <a:lnTo>
                    <a:pt x="3606" y="1837"/>
                  </a:lnTo>
                  <a:lnTo>
                    <a:pt x="3605" y="1837"/>
                  </a:lnTo>
                  <a:lnTo>
                    <a:pt x="3605" y="1843"/>
                  </a:lnTo>
                  <a:lnTo>
                    <a:pt x="3603" y="1843"/>
                  </a:lnTo>
                  <a:lnTo>
                    <a:pt x="3603" y="1850"/>
                  </a:lnTo>
                  <a:lnTo>
                    <a:pt x="3601" y="1850"/>
                  </a:lnTo>
                  <a:lnTo>
                    <a:pt x="3601" y="1857"/>
                  </a:lnTo>
                  <a:lnTo>
                    <a:pt x="3600" y="1857"/>
                  </a:lnTo>
                  <a:lnTo>
                    <a:pt x="3600" y="1863"/>
                  </a:lnTo>
                  <a:lnTo>
                    <a:pt x="3598" y="1863"/>
                  </a:lnTo>
                  <a:lnTo>
                    <a:pt x="3598" y="1872"/>
                  </a:lnTo>
                  <a:lnTo>
                    <a:pt x="3596" y="1872"/>
                  </a:lnTo>
                  <a:lnTo>
                    <a:pt x="3596" y="1878"/>
                  </a:lnTo>
                  <a:lnTo>
                    <a:pt x="3595" y="1878"/>
                  </a:lnTo>
                  <a:lnTo>
                    <a:pt x="3595" y="1885"/>
                  </a:lnTo>
                  <a:lnTo>
                    <a:pt x="3593" y="1885"/>
                  </a:lnTo>
                  <a:lnTo>
                    <a:pt x="3593" y="1892"/>
                  </a:lnTo>
                  <a:lnTo>
                    <a:pt x="3591" y="1892"/>
                  </a:lnTo>
                  <a:lnTo>
                    <a:pt x="3591" y="1898"/>
                  </a:lnTo>
                  <a:lnTo>
                    <a:pt x="3590" y="1898"/>
                  </a:lnTo>
                  <a:lnTo>
                    <a:pt x="3590" y="1907"/>
                  </a:lnTo>
                  <a:lnTo>
                    <a:pt x="3588" y="1907"/>
                  </a:lnTo>
                  <a:lnTo>
                    <a:pt x="3588" y="1913"/>
                  </a:lnTo>
                  <a:lnTo>
                    <a:pt x="3586" y="1913"/>
                  </a:lnTo>
                  <a:lnTo>
                    <a:pt x="3586" y="1920"/>
                  </a:lnTo>
                  <a:lnTo>
                    <a:pt x="3585" y="1920"/>
                  </a:lnTo>
                  <a:lnTo>
                    <a:pt x="3585" y="1927"/>
                  </a:lnTo>
                  <a:lnTo>
                    <a:pt x="3583" y="1927"/>
                  </a:lnTo>
                  <a:lnTo>
                    <a:pt x="3583" y="1933"/>
                  </a:lnTo>
                  <a:lnTo>
                    <a:pt x="3581" y="1933"/>
                  </a:lnTo>
                  <a:lnTo>
                    <a:pt x="3581" y="1940"/>
                  </a:lnTo>
                  <a:lnTo>
                    <a:pt x="3580" y="1940"/>
                  </a:lnTo>
                  <a:lnTo>
                    <a:pt x="3580" y="1948"/>
                  </a:lnTo>
                  <a:lnTo>
                    <a:pt x="3578" y="1948"/>
                  </a:lnTo>
                  <a:lnTo>
                    <a:pt x="3578" y="1955"/>
                  </a:lnTo>
                  <a:lnTo>
                    <a:pt x="3576" y="1955"/>
                  </a:lnTo>
                  <a:lnTo>
                    <a:pt x="3576" y="1962"/>
                  </a:lnTo>
                  <a:lnTo>
                    <a:pt x="3575" y="1962"/>
                  </a:lnTo>
                  <a:lnTo>
                    <a:pt x="3575" y="1968"/>
                  </a:lnTo>
                  <a:lnTo>
                    <a:pt x="3573" y="1968"/>
                  </a:lnTo>
                  <a:lnTo>
                    <a:pt x="3573" y="1975"/>
                  </a:lnTo>
                  <a:lnTo>
                    <a:pt x="3571" y="1975"/>
                  </a:lnTo>
                  <a:lnTo>
                    <a:pt x="3571" y="1983"/>
                  </a:lnTo>
                  <a:lnTo>
                    <a:pt x="3570" y="1983"/>
                  </a:lnTo>
                  <a:lnTo>
                    <a:pt x="3570" y="1990"/>
                  </a:lnTo>
                  <a:lnTo>
                    <a:pt x="3568" y="1990"/>
                  </a:lnTo>
                  <a:lnTo>
                    <a:pt x="3568" y="1997"/>
                  </a:lnTo>
                  <a:lnTo>
                    <a:pt x="3566" y="1997"/>
                  </a:lnTo>
                  <a:lnTo>
                    <a:pt x="3566" y="2003"/>
                  </a:lnTo>
                  <a:lnTo>
                    <a:pt x="3565" y="2003"/>
                  </a:lnTo>
                  <a:lnTo>
                    <a:pt x="3565" y="2010"/>
                  </a:lnTo>
                  <a:lnTo>
                    <a:pt x="3563" y="2010"/>
                  </a:lnTo>
                  <a:lnTo>
                    <a:pt x="3563" y="2017"/>
                  </a:lnTo>
                  <a:lnTo>
                    <a:pt x="3561" y="2017"/>
                  </a:lnTo>
                  <a:lnTo>
                    <a:pt x="3561" y="2023"/>
                  </a:lnTo>
                  <a:lnTo>
                    <a:pt x="4221" y="2023"/>
                  </a:lnTo>
                  <a:lnTo>
                    <a:pt x="4221" y="2020"/>
                  </a:lnTo>
                  <a:lnTo>
                    <a:pt x="4223" y="2020"/>
                  </a:lnTo>
                  <a:lnTo>
                    <a:pt x="4223" y="2015"/>
                  </a:lnTo>
                  <a:lnTo>
                    <a:pt x="4225" y="2015"/>
                  </a:lnTo>
                  <a:lnTo>
                    <a:pt x="4225" y="2010"/>
                  </a:lnTo>
                  <a:lnTo>
                    <a:pt x="4226" y="2010"/>
                  </a:lnTo>
                  <a:lnTo>
                    <a:pt x="4226" y="2005"/>
                  </a:lnTo>
                  <a:lnTo>
                    <a:pt x="4228" y="2005"/>
                  </a:lnTo>
                  <a:lnTo>
                    <a:pt x="4228" y="2002"/>
                  </a:lnTo>
                  <a:lnTo>
                    <a:pt x="4230" y="2002"/>
                  </a:lnTo>
                  <a:lnTo>
                    <a:pt x="4230" y="1997"/>
                  </a:lnTo>
                  <a:lnTo>
                    <a:pt x="4231" y="1997"/>
                  </a:lnTo>
                  <a:lnTo>
                    <a:pt x="4231" y="1992"/>
                  </a:lnTo>
                  <a:lnTo>
                    <a:pt x="4233" y="1992"/>
                  </a:lnTo>
                  <a:lnTo>
                    <a:pt x="4233" y="1987"/>
                  </a:lnTo>
                  <a:lnTo>
                    <a:pt x="4235" y="1987"/>
                  </a:lnTo>
                  <a:lnTo>
                    <a:pt x="4235" y="1982"/>
                  </a:lnTo>
                  <a:lnTo>
                    <a:pt x="4236" y="1982"/>
                  </a:lnTo>
                  <a:lnTo>
                    <a:pt x="4236" y="1978"/>
                  </a:lnTo>
                  <a:lnTo>
                    <a:pt x="4238" y="1978"/>
                  </a:lnTo>
                  <a:lnTo>
                    <a:pt x="4238" y="1973"/>
                  </a:lnTo>
                  <a:lnTo>
                    <a:pt x="4240" y="1973"/>
                  </a:lnTo>
                  <a:lnTo>
                    <a:pt x="4240" y="1968"/>
                  </a:lnTo>
                  <a:lnTo>
                    <a:pt x="4241" y="1968"/>
                  </a:lnTo>
                  <a:lnTo>
                    <a:pt x="4241" y="1963"/>
                  </a:lnTo>
                  <a:lnTo>
                    <a:pt x="4243" y="1963"/>
                  </a:lnTo>
                  <a:lnTo>
                    <a:pt x="4243" y="1958"/>
                  </a:lnTo>
                  <a:lnTo>
                    <a:pt x="4245" y="1958"/>
                  </a:lnTo>
                  <a:lnTo>
                    <a:pt x="4245" y="1953"/>
                  </a:lnTo>
                  <a:lnTo>
                    <a:pt x="4246" y="1953"/>
                  </a:lnTo>
                  <a:lnTo>
                    <a:pt x="4246" y="1950"/>
                  </a:lnTo>
                  <a:lnTo>
                    <a:pt x="4248" y="1950"/>
                  </a:lnTo>
                  <a:lnTo>
                    <a:pt x="4248" y="1945"/>
                  </a:lnTo>
                  <a:lnTo>
                    <a:pt x="4250" y="1945"/>
                  </a:lnTo>
                  <a:lnTo>
                    <a:pt x="4250" y="1940"/>
                  </a:lnTo>
                  <a:lnTo>
                    <a:pt x="4251" y="1940"/>
                  </a:lnTo>
                  <a:lnTo>
                    <a:pt x="4251" y="1935"/>
                  </a:lnTo>
                  <a:lnTo>
                    <a:pt x="4253" y="1935"/>
                  </a:lnTo>
                  <a:lnTo>
                    <a:pt x="4253" y="1930"/>
                  </a:lnTo>
                  <a:lnTo>
                    <a:pt x="4255" y="1930"/>
                  </a:lnTo>
                  <a:lnTo>
                    <a:pt x="4255" y="1925"/>
                  </a:lnTo>
                  <a:lnTo>
                    <a:pt x="4256" y="1925"/>
                  </a:lnTo>
                  <a:lnTo>
                    <a:pt x="4256" y="1922"/>
                  </a:lnTo>
                  <a:lnTo>
                    <a:pt x="4258" y="1922"/>
                  </a:lnTo>
                  <a:lnTo>
                    <a:pt x="4258" y="1917"/>
                  </a:lnTo>
                  <a:lnTo>
                    <a:pt x="4260" y="1917"/>
                  </a:lnTo>
                  <a:lnTo>
                    <a:pt x="4260" y="1912"/>
                  </a:lnTo>
                  <a:lnTo>
                    <a:pt x="4261" y="1912"/>
                  </a:lnTo>
                  <a:lnTo>
                    <a:pt x="4261" y="1907"/>
                  </a:lnTo>
                  <a:lnTo>
                    <a:pt x="4263" y="1907"/>
                  </a:lnTo>
                  <a:lnTo>
                    <a:pt x="4263" y="1902"/>
                  </a:lnTo>
                  <a:lnTo>
                    <a:pt x="4265" y="1902"/>
                  </a:lnTo>
                  <a:lnTo>
                    <a:pt x="4265" y="1897"/>
                  </a:lnTo>
                  <a:lnTo>
                    <a:pt x="4266" y="1897"/>
                  </a:lnTo>
                  <a:lnTo>
                    <a:pt x="4266" y="1893"/>
                  </a:lnTo>
                  <a:lnTo>
                    <a:pt x="4268" y="1893"/>
                  </a:lnTo>
                  <a:lnTo>
                    <a:pt x="4268" y="1888"/>
                  </a:lnTo>
                  <a:lnTo>
                    <a:pt x="4270" y="1888"/>
                  </a:lnTo>
                  <a:lnTo>
                    <a:pt x="4270" y="1883"/>
                  </a:lnTo>
                  <a:lnTo>
                    <a:pt x="4271" y="1883"/>
                  </a:lnTo>
                  <a:lnTo>
                    <a:pt x="4271" y="1878"/>
                  </a:lnTo>
                  <a:lnTo>
                    <a:pt x="4273" y="1878"/>
                  </a:lnTo>
                  <a:lnTo>
                    <a:pt x="4273" y="1873"/>
                  </a:lnTo>
                  <a:lnTo>
                    <a:pt x="4275" y="1873"/>
                  </a:lnTo>
                  <a:lnTo>
                    <a:pt x="4275" y="1870"/>
                  </a:lnTo>
                  <a:lnTo>
                    <a:pt x="4276" y="1870"/>
                  </a:lnTo>
                  <a:lnTo>
                    <a:pt x="4276" y="1865"/>
                  </a:lnTo>
                  <a:lnTo>
                    <a:pt x="4278" y="1865"/>
                  </a:lnTo>
                  <a:lnTo>
                    <a:pt x="4278" y="1860"/>
                  </a:lnTo>
                  <a:lnTo>
                    <a:pt x="4280" y="1860"/>
                  </a:lnTo>
                  <a:lnTo>
                    <a:pt x="4280" y="1855"/>
                  </a:lnTo>
                  <a:lnTo>
                    <a:pt x="4281" y="1855"/>
                  </a:lnTo>
                  <a:lnTo>
                    <a:pt x="4281" y="1850"/>
                  </a:lnTo>
                  <a:lnTo>
                    <a:pt x="4283" y="1850"/>
                  </a:lnTo>
                  <a:lnTo>
                    <a:pt x="4283" y="1845"/>
                  </a:lnTo>
                  <a:lnTo>
                    <a:pt x="4285" y="1845"/>
                  </a:lnTo>
                  <a:lnTo>
                    <a:pt x="4285" y="1842"/>
                  </a:lnTo>
                  <a:lnTo>
                    <a:pt x="4286" y="1842"/>
                  </a:lnTo>
                  <a:lnTo>
                    <a:pt x="4286" y="1837"/>
                  </a:lnTo>
                  <a:lnTo>
                    <a:pt x="4288" y="1837"/>
                  </a:lnTo>
                  <a:lnTo>
                    <a:pt x="4288" y="1832"/>
                  </a:lnTo>
                  <a:lnTo>
                    <a:pt x="4290" y="1832"/>
                  </a:lnTo>
                  <a:lnTo>
                    <a:pt x="4290" y="1827"/>
                  </a:lnTo>
                  <a:lnTo>
                    <a:pt x="4291" y="1827"/>
                  </a:lnTo>
                  <a:lnTo>
                    <a:pt x="4291" y="1822"/>
                  </a:lnTo>
                  <a:lnTo>
                    <a:pt x="4293" y="1822"/>
                  </a:lnTo>
                  <a:lnTo>
                    <a:pt x="4293" y="1817"/>
                  </a:lnTo>
                  <a:lnTo>
                    <a:pt x="4295" y="1817"/>
                  </a:lnTo>
                  <a:lnTo>
                    <a:pt x="4295" y="1813"/>
                  </a:lnTo>
                  <a:lnTo>
                    <a:pt x="4296" y="1813"/>
                  </a:lnTo>
                  <a:lnTo>
                    <a:pt x="4296" y="1808"/>
                  </a:lnTo>
                  <a:lnTo>
                    <a:pt x="4298" y="1808"/>
                  </a:lnTo>
                  <a:lnTo>
                    <a:pt x="4298" y="1803"/>
                  </a:lnTo>
                  <a:lnTo>
                    <a:pt x="4300" y="1803"/>
                  </a:lnTo>
                  <a:lnTo>
                    <a:pt x="4300" y="1798"/>
                  </a:lnTo>
                  <a:lnTo>
                    <a:pt x="4301" y="1798"/>
                  </a:lnTo>
                  <a:lnTo>
                    <a:pt x="4301" y="1793"/>
                  </a:lnTo>
                  <a:lnTo>
                    <a:pt x="4303" y="1793"/>
                  </a:lnTo>
                  <a:lnTo>
                    <a:pt x="4303" y="1790"/>
                  </a:lnTo>
                  <a:lnTo>
                    <a:pt x="4305" y="1790"/>
                  </a:lnTo>
                  <a:lnTo>
                    <a:pt x="4305" y="1785"/>
                  </a:lnTo>
                  <a:lnTo>
                    <a:pt x="4306" y="1785"/>
                  </a:lnTo>
                  <a:lnTo>
                    <a:pt x="4306" y="1780"/>
                  </a:lnTo>
                  <a:lnTo>
                    <a:pt x="4308" y="1780"/>
                  </a:lnTo>
                  <a:lnTo>
                    <a:pt x="4308" y="1775"/>
                  </a:lnTo>
                  <a:lnTo>
                    <a:pt x="4310" y="1775"/>
                  </a:lnTo>
                  <a:lnTo>
                    <a:pt x="4310" y="1770"/>
                  </a:lnTo>
                  <a:lnTo>
                    <a:pt x="4311" y="1770"/>
                  </a:lnTo>
                  <a:lnTo>
                    <a:pt x="4311" y="1765"/>
                  </a:lnTo>
                  <a:lnTo>
                    <a:pt x="4313" y="1765"/>
                  </a:lnTo>
                  <a:lnTo>
                    <a:pt x="4313" y="1762"/>
                  </a:lnTo>
                  <a:lnTo>
                    <a:pt x="4315" y="1762"/>
                  </a:lnTo>
                  <a:lnTo>
                    <a:pt x="4315" y="1757"/>
                  </a:lnTo>
                  <a:lnTo>
                    <a:pt x="4316" y="1757"/>
                  </a:lnTo>
                  <a:lnTo>
                    <a:pt x="4316" y="1752"/>
                  </a:lnTo>
                  <a:lnTo>
                    <a:pt x="4318" y="1752"/>
                  </a:lnTo>
                  <a:lnTo>
                    <a:pt x="4318" y="1747"/>
                  </a:lnTo>
                  <a:lnTo>
                    <a:pt x="4320" y="1747"/>
                  </a:lnTo>
                  <a:lnTo>
                    <a:pt x="4320" y="1742"/>
                  </a:lnTo>
                  <a:lnTo>
                    <a:pt x="4321" y="1742"/>
                  </a:lnTo>
                  <a:lnTo>
                    <a:pt x="4321" y="1737"/>
                  </a:lnTo>
                  <a:lnTo>
                    <a:pt x="4323" y="1737"/>
                  </a:lnTo>
                  <a:lnTo>
                    <a:pt x="4323" y="1733"/>
                  </a:lnTo>
                  <a:lnTo>
                    <a:pt x="4325" y="1733"/>
                  </a:lnTo>
                  <a:lnTo>
                    <a:pt x="4325" y="1728"/>
                  </a:lnTo>
                  <a:lnTo>
                    <a:pt x="4326" y="1728"/>
                  </a:lnTo>
                  <a:lnTo>
                    <a:pt x="4326" y="1723"/>
                  </a:lnTo>
                  <a:lnTo>
                    <a:pt x="4328" y="1723"/>
                  </a:lnTo>
                  <a:lnTo>
                    <a:pt x="4328" y="1718"/>
                  </a:lnTo>
                  <a:lnTo>
                    <a:pt x="4330" y="1718"/>
                  </a:lnTo>
                  <a:lnTo>
                    <a:pt x="4330" y="1713"/>
                  </a:lnTo>
                  <a:lnTo>
                    <a:pt x="4331" y="1713"/>
                  </a:lnTo>
                  <a:lnTo>
                    <a:pt x="4331" y="1708"/>
                  </a:lnTo>
                  <a:lnTo>
                    <a:pt x="4333" y="1708"/>
                  </a:lnTo>
                  <a:lnTo>
                    <a:pt x="4333" y="1705"/>
                  </a:lnTo>
                  <a:lnTo>
                    <a:pt x="4335" y="1705"/>
                  </a:lnTo>
                  <a:lnTo>
                    <a:pt x="4335" y="1700"/>
                  </a:lnTo>
                  <a:lnTo>
                    <a:pt x="4336" y="1700"/>
                  </a:lnTo>
                  <a:lnTo>
                    <a:pt x="4336" y="1695"/>
                  </a:lnTo>
                  <a:lnTo>
                    <a:pt x="4338" y="1695"/>
                  </a:lnTo>
                  <a:lnTo>
                    <a:pt x="4338" y="1690"/>
                  </a:lnTo>
                  <a:lnTo>
                    <a:pt x="4340" y="1690"/>
                  </a:lnTo>
                  <a:lnTo>
                    <a:pt x="4340" y="1685"/>
                  </a:lnTo>
                  <a:lnTo>
                    <a:pt x="4341" y="1685"/>
                  </a:lnTo>
                  <a:lnTo>
                    <a:pt x="4341" y="1682"/>
                  </a:lnTo>
                  <a:lnTo>
                    <a:pt x="4343" y="1682"/>
                  </a:lnTo>
                  <a:lnTo>
                    <a:pt x="4343" y="1677"/>
                  </a:lnTo>
                  <a:lnTo>
                    <a:pt x="4345" y="1677"/>
                  </a:lnTo>
                  <a:lnTo>
                    <a:pt x="4345" y="1672"/>
                  </a:lnTo>
                  <a:lnTo>
                    <a:pt x="4346" y="1672"/>
                  </a:lnTo>
                  <a:lnTo>
                    <a:pt x="4346" y="1667"/>
                  </a:lnTo>
                  <a:lnTo>
                    <a:pt x="4348" y="1667"/>
                  </a:lnTo>
                  <a:lnTo>
                    <a:pt x="4348" y="1662"/>
                  </a:lnTo>
                  <a:lnTo>
                    <a:pt x="4350" y="1662"/>
                  </a:lnTo>
                  <a:lnTo>
                    <a:pt x="4350" y="1657"/>
                  </a:lnTo>
                  <a:lnTo>
                    <a:pt x="4351" y="1657"/>
                  </a:lnTo>
                  <a:lnTo>
                    <a:pt x="4351" y="1653"/>
                  </a:lnTo>
                  <a:lnTo>
                    <a:pt x="4353" y="1653"/>
                  </a:lnTo>
                  <a:lnTo>
                    <a:pt x="4353" y="1648"/>
                  </a:lnTo>
                  <a:lnTo>
                    <a:pt x="4355" y="1648"/>
                  </a:lnTo>
                  <a:lnTo>
                    <a:pt x="4355" y="1643"/>
                  </a:lnTo>
                  <a:lnTo>
                    <a:pt x="4356" y="1643"/>
                  </a:lnTo>
                  <a:lnTo>
                    <a:pt x="4356" y="1638"/>
                  </a:lnTo>
                  <a:lnTo>
                    <a:pt x="4358" y="1638"/>
                  </a:lnTo>
                  <a:lnTo>
                    <a:pt x="4358" y="1633"/>
                  </a:lnTo>
                  <a:lnTo>
                    <a:pt x="4360" y="1633"/>
                  </a:lnTo>
                  <a:lnTo>
                    <a:pt x="4360" y="1628"/>
                  </a:lnTo>
                  <a:lnTo>
                    <a:pt x="4361" y="1628"/>
                  </a:lnTo>
                  <a:lnTo>
                    <a:pt x="4361" y="1625"/>
                  </a:lnTo>
                  <a:lnTo>
                    <a:pt x="4363" y="1625"/>
                  </a:lnTo>
                  <a:lnTo>
                    <a:pt x="4363" y="1620"/>
                  </a:lnTo>
                  <a:lnTo>
                    <a:pt x="4365" y="1620"/>
                  </a:lnTo>
                  <a:lnTo>
                    <a:pt x="4365" y="1615"/>
                  </a:lnTo>
                  <a:lnTo>
                    <a:pt x="4366" y="1615"/>
                  </a:lnTo>
                  <a:lnTo>
                    <a:pt x="4366" y="1610"/>
                  </a:lnTo>
                  <a:lnTo>
                    <a:pt x="4368" y="1610"/>
                  </a:lnTo>
                  <a:lnTo>
                    <a:pt x="4368" y="1605"/>
                  </a:lnTo>
                  <a:lnTo>
                    <a:pt x="4370" y="1605"/>
                  </a:lnTo>
                  <a:lnTo>
                    <a:pt x="4370" y="1600"/>
                  </a:lnTo>
                  <a:lnTo>
                    <a:pt x="4371" y="1600"/>
                  </a:lnTo>
                  <a:lnTo>
                    <a:pt x="4371" y="1597"/>
                  </a:lnTo>
                  <a:lnTo>
                    <a:pt x="4373" y="1597"/>
                  </a:lnTo>
                  <a:lnTo>
                    <a:pt x="4373" y="1592"/>
                  </a:lnTo>
                  <a:lnTo>
                    <a:pt x="4375" y="1592"/>
                  </a:lnTo>
                  <a:lnTo>
                    <a:pt x="4375" y="1587"/>
                  </a:lnTo>
                  <a:lnTo>
                    <a:pt x="4376" y="1587"/>
                  </a:lnTo>
                  <a:lnTo>
                    <a:pt x="4376" y="1582"/>
                  </a:lnTo>
                  <a:lnTo>
                    <a:pt x="4378" y="1582"/>
                  </a:lnTo>
                  <a:lnTo>
                    <a:pt x="4378" y="1577"/>
                  </a:lnTo>
                  <a:lnTo>
                    <a:pt x="4380" y="1577"/>
                  </a:lnTo>
                  <a:lnTo>
                    <a:pt x="4380" y="1573"/>
                  </a:lnTo>
                  <a:lnTo>
                    <a:pt x="4381" y="1573"/>
                  </a:lnTo>
                  <a:lnTo>
                    <a:pt x="4381" y="1568"/>
                  </a:lnTo>
                  <a:lnTo>
                    <a:pt x="4383" y="1568"/>
                  </a:lnTo>
                  <a:lnTo>
                    <a:pt x="4383" y="1563"/>
                  </a:lnTo>
                  <a:lnTo>
                    <a:pt x="4385" y="1563"/>
                  </a:lnTo>
                  <a:lnTo>
                    <a:pt x="4385" y="1558"/>
                  </a:lnTo>
                  <a:lnTo>
                    <a:pt x="4386" y="1558"/>
                  </a:lnTo>
                  <a:lnTo>
                    <a:pt x="4386" y="1553"/>
                  </a:lnTo>
                  <a:lnTo>
                    <a:pt x="4388" y="1553"/>
                  </a:lnTo>
                  <a:lnTo>
                    <a:pt x="4388" y="1548"/>
                  </a:lnTo>
                  <a:lnTo>
                    <a:pt x="4390" y="1548"/>
                  </a:lnTo>
                  <a:lnTo>
                    <a:pt x="4390" y="1545"/>
                  </a:lnTo>
                  <a:lnTo>
                    <a:pt x="4391" y="1545"/>
                  </a:lnTo>
                  <a:lnTo>
                    <a:pt x="4391" y="1540"/>
                  </a:lnTo>
                  <a:lnTo>
                    <a:pt x="4393" y="1540"/>
                  </a:lnTo>
                  <a:lnTo>
                    <a:pt x="4393" y="1535"/>
                  </a:lnTo>
                  <a:lnTo>
                    <a:pt x="4395" y="1535"/>
                  </a:lnTo>
                  <a:lnTo>
                    <a:pt x="4395" y="1530"/>
                  </a:lnTo>
                  <a:lnTo>
                    <a:pt x="4396" y="1530"/>
                  </a:lnTo>
                  <a:lnTo>
                    <a:pt x="4396" y="1525"/>
                  </a:lnTo>
                  <a:lnTo>
                    <a:pt x="4398" y="1525"/>
                  </a:lnTo>
                  <a:lnTo>
                    <a:pt x="4398" y="1520"/>
                  </a:lnTo>
                  <a:lnTo>
                    <a:pt x="4400" y="1520"/>
                  </a:lnTo>
                  <a:lnTo>
                    <a:pt x="4400" y="1517"/>
                  </a:lnTo>
                  <a:lnTo>
                    <a:pt x="4401" y="1517"/>
                  </a:lnTo>
                  <a:lnTo>
                    <a:pt x="4401" y="1512"/>
                  </a:lnTo>
                  <a:lnTo>
                    <a:pt x="4403" y="1512"/>
                  </a:lnTo>
                  <a:lnTo>
                    <a:pt x="4403" y="1507"/>
                  </a:lnTo>
                  <a:lnTo>
                    <a:pt x="4405" y="1507"/>
                  </a:lnTo>
                  <a:lnTo>
                    <a:pt x="4405" y="1502"/>
                  </a:lnTo>
                  <a:lnTo>
                    <a:pt x="4406" y="1502"/>
                  </a:lnTo>
                  <a:lnTo>
                    <a:pt x="4406" y="1497"/>
                  </a:lnTo>
                  <a:lnTo>
                    <a:pt x="4408" y="1497"/>
                  </a:lnTo>
                  <a:lnTo>
                    <a:pt x="4408" y="1492"/>
                  </a:lnTo>
                  <a:lnTo>
                    <a:pt x="4410" y="1492"/>
                  </a:lnTo>
                  <a:lnTo>
                    <a:pt x="4410" y="1488"/>
                  </a:lnTo>
                  <a:lnTo>
                    <a:pt x="4411" y="1488"/>
                  </a:lnTo>
                  <a:lnTo>
                    <a:pt x="4411" y="1483"/>
                  </a:lnTo>
                  <a:lnTo>
                    <a:pt x="4413" y="1483"/>
                  </a:lnTo>
                  <a:lnTo>
                    <a:pt x="4413" y="1478"/>
                  </a:lnTo>
                  <a:lnTo>
                    <a:pt x="4415" y="1478"/>
                  </a:lnTo>
                  <a:lnTo>
                    <a:pt x="4415" y="1473"/>
                  </a:lnTo>
                  <a:lnTo>
                    <a:pt x="4416" y="1473"/>
                  </a:lnTo>
                  <a:lnTo>
                    <a:pt x="4416" y="1468"/>
                  </a:lnTo>
                  <a:lnTo>
                    <a:pt x="4418" y="1468"/>
                  </a:lnTo>
                  <a:lnTo>
                    <a:pt x="4418" y="1465"/>
                  </a:lnTo>
                  <a:lnTo>
                    <a:pt x="4420" y="1465"/>
                  </a:lnTo>
                  <a:lnTo>
                    <a:pt x="4420" y="1460"/>
                  </a:lnTo>
                  <a:lnTo>
                    <a:pt x="4421" y="1460"/>
                  </a:lnTo>
                  <a:lnTo>
                    <a:pt x="4421" y="1455"/>
                  </a:lnTo>
                  <a:lnTo>
                    <a:pt x="4423" y="1455"/>
                  </a:lnTo>
                  <a:lnTo>
                    <a:pt x="4423" y="1450"/>
                  </a:lnTo>
                  <a:lnTo>
                    <a:pt x="4425" y="1450"/>
                  </a:lnTo>
                  <a:lnTo>
                    <a:pt x="4425" y="1445"/>
                  </a:lnTo>
                  <a:lnTo>
                    <a:pt x="4426" y="1445"/>
                  </a:lnTo>
                  <a:lnTo>
                    <a:pt x="4426" y="1440"/>
                  </a:lnTo>
                  <a:lnTo>
                    <a:pt x="4428" y="1440"/>
                  </a:lnTo>
                  <a:lnTo>
                    <a:pt x="4428" y="1437"/>
                  </a:lnTo>
                  <a:lnTo>
                    <a:pt x="4430" y="1437"/>
                  </a:lnTo>
                  <a:lnTo>
                    <a:pt x="4430" y="1432"/>
                  </a:lnTo>
                  <a:lnTo>
                    <a:pt x="4431" y="1432"/>
                  </a:lnTo>
                  <a:lnTo>
                    <a:pt x="4431" y="1427"/>
                  </a:lnTo>
                  <a:lnTo>
                    <a:pt x="4433" y="1427"/>
                  </a:lnTo>
                  <a:lnTo>
                    <a:pt x="4433" y="1422"/>
                  </a:lnTo>
                  <a:lnTo>
                    <a:pt x="4435" y="1422"/>
                  </a:lnTo>
                  <a:lnTo>
                    <a:pt x="4435" y="1417"/>
                  </a:lnTo>
                  <a:lnTo>
                    <a:pt x="4436" y="1417"/>
                  </a:lnTo>
                  <a:lnTo>
                    <a:pt x="4436" y="1412"/>
                  </a:lnTo>
                  <a:lnTo>
                    <a:pt x="4438" y="1412"/>
                  </a:lnTo>
                  <a:lnTo>
                    <a:pt x="4438" y="1408"/>
                  </a:lnTo>
                  <a:lnTo>
                    <a:pt x="4440" y="1408"/>
                  </a:lnTo>
                  <a:lnTo>
                    <a:pt x="4440" y="1403"/>
                  </a:lnTo>
                  <a:lnTo>
                    <a:pt x="4441" y="1403"/>
                  </a:lnTo>
                  <a:lnTo>
                    <a:pt x="4441" y="1398"/>
                  </a:lnTo>
                  <a:lnTo>
                    <a:pt x="4443" y="1398"/>
                  </a:lnTo>
                  <a:lnTo>
                    <a:pt x="4443" y="1393"/>
                  </a:lnTo>
                  <a:lnTo>
                    <a:pt x="4445" y="1393"/>
                  </a:lnTo>
                  <a:lnTo>
                    <a:pt x="4445" y="1388"/>
                  </a:lnTo>
                  <a:lnTo>
                    <a:pt x="4446" y="1388"/>
                  </a:lnTo>
                  <a:lnTo>
                    <a:pt x="4446" y="1383"/>
                  </a:lnTo>
                  <a:lnTo>
                    <a:pt x="4448" y="1383"/>
                  </a:lnTo>
                  <a:lnTo>
                    <a:pt x="4448" y="1380"/>
                  </a:lnTo>
                  <a:lnTo>
                    <a:pt x="4450" y="1380"/>
                  </a:lnTo>
                  <a:lnTo>
                    <a:pt x="4450" y="1375"/>
                  </a:lnTo>
                  <a:lnTo>
                    <a:pt x="4451" y="1375"/>
                  </a:lnTo>
                  <a:lnTo>
                    <a:pt x="4451" y="1370"/>
                  </a:lnTo>
                  <a:lnTo>
                    <a:pt x="4453" y="1370"/>
                  </a:lnTo>
                  <a:lnTo>
                    <a:pt x="4453" y="1365"/>
                  </a:lnTo>
                  <a:lnTo>
                    <a:pt x="4455" y="1365"/>
                  </a:lnTo>
                  <a:lnTo>
                    <a:pt x="4455" y="1360"/>
                  </a:lnTo>
                  <a:lnTo>
                    <a:pt x="4456" y="1360"/>
                  </a:lnTo>
                  <a:lnTo>
                    <a:pt x="4456" y="1357"/>
                  </a:lnTo>
                  <a:lnTo>
                    <a:pt x="4458" y="1357"/>
                  </a:lnTo>
                  <a:lnTo>
                    <a:pt x="4458" y="1352"/>
                  </a:lnTo>
                  <a:lnTo>
                    <a:pt x="4460" y="1352"/>
                  </a:lnTo>
                  <a:lnTo>
                    <a:pt x="4460" y="1347"/>
                  </a:lnTo>
                  <a:lnTo>
                    <a:pt x="4461" y="1347"/>
                  </a:lnTo>
                  <a:lnTo>
                    <a:pt x="4461" y="1342"/>
                  </a:lnTo>
                  <a:lnTo>
                    <a:pt x="4463" y="1342"/>
                  </a:lnTo>
                  <a:lnTo>
                    <a:pt x="4463" y="1337"/>
                  </a:lnTo>
                  <a:lnTo>
                    <a:pt x="4465" y="1337"/>
                  </a:lnTo>
                  <a:lnTo>
                    <a:pt x="4465" y="1332"/>
                  </a:lnTo>
                  <a:lnTo>
                    <a:pt x="4466" y="1332"/>
                  </a:lnTo>
                  <a:lnTo>
                    <a:pt x="4466" y="1328"/>
                  </a:lnTo>
                  <a:lnTo>
                    <a:pt x="4468" y="1328"/>
                  </a:lnTo>
                  <a:lnTo>
                    <a:pt x="4468" y="1323"/>
                  </a:lnTo>
                  <a:lnTo>
                    <a:pt x="4470" y="1323"/>
                  </a:lnTo>
                  <a:lnTo>
                    <a:pt x="4470" y="1318"/>
                  </a:lnTo>
                  <a:lnTo>
                    <a:pt x="4471" y="1318"/>
                  </a:lnTo>
                  <a:lnTo>
                    <a:pt x="4471" y="1313"/>
                  </a:lnTo>
                  <a:lnTo>
                    <a:pt x="4473" y="1313"/>
                  </a:lnTo>
                  <a:lnTo>
                    <a:pt x="4473" y="1308"/>
                  </a:lnTo>
                  <a:lnTo>
                    <a:pt x="4475" y="1308"/>
                  </a:lnTo>
                  <a:lnTo>
                    <a:pt x="4475" y="1303"/>
                  </a:lnTo>
                  <a:lnTo>
                    <a:pt x="4476" y="1303"/>
                  </a:lnTo>
                  <a:lnTo>
                    <a:pt x="4476" y="1300"/>
                  </a:lnTo>
                  <a:lnTo>
                    <a:pt x="4478" y="1300"/>
                  </a:lnTo>
                  <a:lnTo>
                    <a:pt x="4478" y="1295"/>
                  </a:lnTo>
                  <a:lnTo>
                    <a:pt x="4480" y="1295"/>
                  </a:lnTo>
                  <a:lnTo>
                    <a:pt x="4480" y="1290"/>
                  </a:lnTo>
                  <a:lnTo>
                    <a:pt x="4481" y="1290"/>
                  </a:lnTo>
                  <a:lnTo>
                    <a:pt x="4481" y="1285"/>
                  </a:lnTo>
                  <a:lnTo>
                    <a:pt x="4483" y="1285"/>
                  </a:lnTo>
                  <a:lnTo>
                    <a:pt x="4483" y="1280"/>
                  </a:lnTo>
                  <a:lnTo>
                    <a:pt x="4485" y="1280"/>
                  </a:lnTo>
                  <a:lnTo>
                    <a:pt x="4485" y="1275"/>
                  </a:lnTo>
                  <a:lnTo>
                    <a:pt x="4486" y="1275"/>
                  </a:lnTo>
                  <a:lnTo>
                    <a:pt x="4486" y="1272"/>
                  </a:lnTo>
                  <a:lnTo>
                    <a:pt x="4488" y="1272"/>
                  </a:lnTo>
                  <a:lnTo>
                    <a:pt x="4488" y="1267"/>
                  </a:lnTo>
                  <a:lnTo>
                    <a:pt x="4490" y="1267"/>
                  </a:lnTo>
                  <a:lnTo>
                    <a:pt x="4490" y="1262"/>
                  </a:lnTo>
                  <a:lnTo>
                    <a:pt x="4491" y="1262"/>
                  </a:lnTo>
                  <a:lnTo>
                    <a:pt x="4491" y="1257"/>
                  </a:lnTo>
                  <a:lnTo>
                    <a:pt x="4493" y="1257"/>
                  </a:lnTo>
                  <a:lnTo>
                    <a:pt x="4493" y="1252"/>
                  </a:lnTo>
                  <a:lnTo>
                    <a:pt x="4495" y="1252"/>
                  </a:lnTo>
                  <a:lnTo>
                    <a:pt x="4495" y="1248"/>
                  </a:lnTo>
                  <a:lnTo>
                    <a:pt x="4496" y="1248"/>
                  </a:lnTo>
                  <a:lnTo>
                    <a:pt x="4496" y="1243"/>
                  </a:lnTo>
                  <a:lnTo>
                    <a:pt x="4498" y="1243"/>
                  </a:lnTo>
                  <a:lnTo>
                    <a:pt x="4498" y="1238"/>
                  </a:lnTo>
                  <a:lnTo>
                    <a:pt x="4500" y="1238"/>
                  </a:lnTo>
                  <a:lnTo>
                    <a:pt x="4500" y="1233"/>
                  </a:lnTo>
                  <a:lnTo>
                    <a:pt x="4501" y="1233"/>
                  </a:lnTo>
                  <a:lnTo>
                    <a:pt x="4501" y="1228"/>
                  </a:lnTo>
                  <a:lnTo>
                    <a:pt x="4503" y="1228"/>
                  </a:lnTo>
                  <a:lnTo>
                    <a:pt x="4503" y="1223"/>
                  </a:lnTo>
                  <a:lnTo>
                    <a:pt x="4505" y="1223"/>
                  </a:lnTo>
                  <a:lnTo>
                    <a:pt x="4505" y="1220"/>
                  </a:lnTo>
                  <a:lnTo>
                    <a:pt x="4506" y="1220"/>
                  </a:lnTo>
                  <a:lnTo>
                    <a:pt x="4506" y="1215"/>
                  </a:lnTo>
                  <a:lnTo>
                    <a:pt x="4508" y="1215"/>
                  </a:lnTo>
                  <a:lnTo>
                    <a:pt x="4508" y="1210"/>
                  </a:lnTo>
                  <a:lnTo>
                    <a:pt x="4510" y="1210"/>
                  </a:lnTo>
                  <a:lnTo>
                    <a:pt x="4510" y="1205"/>
                  </a:lnTo>
                  <a:lnTo>
                    <a:pt x="4511" y="1205"/>
                  </a:lnTo>
                  <a:lnTo>
                    <a:pt x="4511" y="1200"/>
                  </a:lnTo>
                  <a:lnTo>
                    <a:pt x="4513" y="1200"/>
                  </a:lnTo>
                  <a:lnTo>
                    <a:pt x="4513" y="1195"/>
                  </a:lnTo>
                  <a:lnTo>
                    <a:pt x="4515" y="1195"/>
                  </a:lnTo>
                  <a:lnTo>
                    <a:pt x="4515" y="1192"/>
                  </a:lnTo>
                  <a:lnTo>
                    <a:pt x="4516" y="1192"/>
                  </a:lnTo>
                  <a:lnTo>
                    <a:pt x="4516" y="1187"/>
                  </a:lnTo>
                  <a:lnTo>
                    <a:pt x="4518" y="1187"/>
                  </a:lnTo>
                  <a:lnTo>
                    <a:pt x="4518" y="1182"/>
                  </a:lnTo>
                  <a:lnTo>
                    <a:pt x="4520" y="1182"/>
                  </a:lnTo>
                  <a:lnTo>
                    <a:pt x="4520" y="1177"/>
                  </a:lnTo>
                  <a:lnTo>
                    <a:pt x="4521" y="1177"/>
                  </a:lnTo>
                  <a:lnTo>
                    <a:pt x="4521" y="1172"/>
                  </a:lnTo>
                  <a:lnTo>
                    <a:pt x="4523" y="1172"/>
                  </a:lnTo>
                  <a:lnTo>
                    <a:pt x="4523" y="1168"/>
                  </a:lnTo>
                  <a:lnTo>
                    <a:pt x="4525" y="1168"/>
                  </a:lnTo>
                  <a:lnTo>
                    <a:pt x="4525" y="1163"/>
                  </a:lnTo>
                  <a:lnTo>
                    <a:pt x="4526" y="1163"/>
                  </a:lnTo>
                  <a:lnTo>
                    <a:pt x="4526" y="1158"/>
                  </a:lnTo>
                  <a:lnTo>
                    <a:pt x="4528" y="1158"/>
                  </a:lnTo>
                  <a:lnTo>
                    <a:pt x="4528" y="1153"/>
                  </a:lnTo>
                  <a:lnTo>
                    <a:pt x="4530" y="1153"/>
                  </a:lnTo>
                  <a:lnTo>
                    <a:pt x="4530" y="1148"/>
                  </a:lnTo>
                  <a:lnTo>
                    <a:pt x="4531" y="1148"/>
                  </a:lnTo>
                  <a:lnTo>
                    <a:pt x="4531" y="1143"/>
                  </a:lnTo>
                  <a:lnTo>
                    <a:pt x="4533" y="1143"/>
                  </a:lnTo>
                  <a:lnTo>
                    <a:pt x="4533" y="1140"/>
                  </a:lnTo>
                  <a:lnTo>
                    <a:pt x="4535" y="1140"/>
                  </a:lnTo>
                  <a:lnTo>
                    <a:pt x="4535" y="1135"/>
                  </a:lnTo>
                  <a:lnTo>
                    <a:pt x="4536" y="1135"/>
                  </a:lnTo>
                  <a:lnTo>
                    <a:pt x="4536" y="1130"/>
                  </a:lnTo>
                  <a:lnTo>
                    <a:pt x="4538" y="1130"/>
                  </a:lnTo>
                  <a:lnTo>
                    <a:pt x="4538" y="1125"/>
                  </a:lnTo>
                  <a:lnTo>
                    <a:pt x="4540" y="1125"/>
                  </a:lnTo>
                  <a:lnTo>
                    <a:pt x="4540" y="1120"/>
                  </a:lnTo>
                  <a:lnTo>
                    <a:pt x="4541" y="1120"/>
                  </a:lnTo>
                  <a:lnTo>
                    <a:pt x="4541" y="1115"/>
                  </a:lnTo>
                  <a:lnTo>
                    <a:pt x="4543" y="1115"/>
                  </a:lnTo>
                  <a:lnTo>
                    <a:pt x="4543" y="1112"/>
                  </a:lnTo>
                  <a:lnTo>
                    <a:pt x="4545" y="1112"/>
                  </a:lnTo>
                  <a:lnTo>
                    <a:pt x="4545" y="1107"/>
                  </a:lnTo>
                  <a:lnTo>
                    <a:pt x="4546" y="1107"/>
                  </a:lnTo>
                  <a:lnTo>
                    <a:pt x="4546" y="1102"/>
                  </a:lnTo>
                  <a:lnTo>
                    <a:pt x="4548" y="1102"/>
                  </a:lnTo>
                  <a:lnTo>
                    <a:pt x="4548" y="1097"/>
                  </a:lnTo>
                  <a:lnTo>
                    <a:pt x="4550" y="1097"/>
                  </a:lnTo>
                  <a:lnTo>
                    <a:pt x="4550" y="1092"/>
                  </a:lnTo>
                  <a:lnTo>
                    <a:pt x="4551" y="1092"/>
                  </a:lnTo>
                  <a:lnTo>
                    <a:pt x="4551" y="1087"/>
                  </a:lnTo>
                  <a:lnTo>
                    <a:pt x="4553" y="1087"/>
                  </a:lnTo>
                  <a:lnTo>
                    <a:pt x="4553" y="1083"/>
                  </a:lnTo>
                  <a:lnTo>
                    <a:pt x="4555" y="1083"/>
                  </a:lnTo>
                  <a:lnTo>
                    <a:pt x="4555" y="1078"/>
                  </a:lnTo>
                  <a:lnTo>
                    <a:pt x="4556" y="1078"/>
                  </a:lnTo>
                  <a:lnTo>
                    <a:pt x="4556" y="1073"/>
                  </a:lnTo>
                  <a:lnTo>
                    <a:pt x="4558" y="1073"/>
                  </a:lnTo>
                  <a:lnTo>
                    <a:pt x="4558" y="1068"/>
                  </a:lnTo>
                  <a:lnTo>
                    <a:pt x="4560" y="1068"/>
                  </a:lnTo>
                  <a:lnTo>
                    <a:pt x="4560" y="1063"/>
                  </a:lnTo>
                  <a:lnTo>
                    <a:pt x="4561" y="1063"/>
                  </a:lnTo>
                  <a:lnTo>
                    <a:pt x="4561" y="1060"/>
                  </a:lnTo>
                  <a:lnTo>
                    <a:pt x="4563" y="1060"/>
                  </a:lnTo>
                  <a:lnTo>
                    <a:pt x="4563" y="1055"/>
                  </a:lnTo>
                  <a:lnTo>
                    <a:pt x="4565" y="1055"/>
                  </a:lnTo>
                  <a:lnTo>
                    <a:pt x="4565" y="1050"/>
                  </a:lnTo>
                  <a:lnTo>
                    <a:pt x="4566" y="1050"/>
                  </a:lnTo>
                  <a:lnTo>
                    <a:pt x="4566" y="1045"/>
                  </a:lnTo>
                  <a:lnTo>
                    <a:pt x="4568" y="1045"/>
                  </a:lnTo>
                  <a:lnTo>
                    <a:pt x="4568" y="1040"/>
                  </a:lnTo>
                  <a:lnTo>
                    <a:pt x="4570" y="1040"/>
                  </a:lnTo>
                  <a:lnTo>
                    <a:pt x="4570" y="1035"/>
                  </a:lnTo>
                  <a:lnTo>
                    <a:pt x="4571" y="1035"/>
                  </a:lnTo>
                  <a:lnTo>
                    <a:pt x="4571" y="1032"/>
                  </a:lnTo>
                  <a:lnTo>
                    <a:pt x="4573" y="1032"/>
                  </a:lnTo>
                  <a:lnTo>
                    <a:pt x="4573" y="1027"/>
                  </a:lnTo>
                  <a:lnTo>
                    <a:pt x="4575" y="1027"/>
                  </a:lnTo>
                  <a:lnTo>
                    <a:pt x="4575" y="1022"/>
                  </a:lnTo>
                  <a:lnTo>
                    <a:pt x="4576" y="1022"/>
                  </a:lnTo>
                  <a:lnTo>
                    <a:pt x="4576" y="1017"/>
                  </a:lnTo>
                  <a:lnTo>
                    <a:pt x="4578" y="1017"/>
                  </a:lnTo>
                  <a:lnTo>
                    <a:pt x="4578" y="1012"/>
                  </a:lnTo>
                  <a:lnTo>
                    <a:pt x="4580" y="1012"/>
                  </a:lnTo>
                  <a:lnTo>
                    <a:pt x="4580" y="1007"/>
                  </a:lnTo>
                  <a:lnTo>
                    <a:pt x="4581" y="1007"/>
                  </a:lnTo>
                  <a:lnTo>
                    <a:pt x="4581" y="1003"/>
                  </a:lnTo>
                  <a:lnTo>
                    <a:pt x="4583" y="1003"/>
                  </a:lnTo>
                  <a:lnTo>
                    <a:pt x="4583" y="998"/>
                  </a:lnTo>
                  <a:lnTo>
                    <a:pt x="4585" y="998"/>
                  </a:lnTo>
                  <a:lnTo>
                    <a:pt x="4585" y="993"/>
                  </a:lnTo>
                  <a:lnTo>
                    <a:pt x="4586" y="993"/>
                  </a:lnTo>
                  <a:lnTo>
                    <a:pt x="4586" y="988"/>
                  </a:lnTo>
                  <a:lnTo>
                    <a:pt x="4588" y="988"/>
                  </a:lnTo>
                  <a:lnTo>
                    <a:pt x="4588" y="983"/>
                  </a:lnTo>
                  <a:lnTo>
                    <a:pt x="4590" y="983"/>
                  </a:lnTo>
                  <a:lnTo>
                    <a:pt x="4590" y="978"/>
                  </a:lnTo>
                  <a:lnTo>
                    <a:pt x="4591" y="978"/>
                  </a:lnTo>
                  <a:lnTo>
                    <a:pt x="4591" y="975"/>
                  </a:lnTo>
                  <a:lnTo>
                    <a:pt x="4593" y="975"/>
                  </a:lnTo>
                  <a:lnTo>
                    <a:pt x="4593" y="970"/>
                  </a:lnTo>
                  <a:lnTo>
                    <a:pt x="4595" y="970"/>
                  </a:lnTo>
                  <a:lnTo>
                    <a:pt x="4595" y="965"/>
                  </a:lnTo>
                  <a:lnTo>
                    <a:pt x="4596" y="965"/>
                  </a:lnTo>
                  <a:lnTo>
                    <a:pt x="4596" y="960"/>
                  </a:lnTo>
                  <a:lnTo>
                    <a:pt x="4598" y="960"/>
                  </a:lnTo>
                  <a:lnTo>
                    <a:pt x="4598" y="955"/>
                  </a:lnTo>
                  <a:lnTo>
                    <a:pt x="4600" y="955"/>
                  </a:lnTo>
                  <a:lnTo>
                    <a:pt x="4600" y="952"/>
                  </a:lnTo>
                  <a:lnTo>
                    <a:pt x="4601" y="952"/>
                  </a:lnTo>
                  <a:lnTo>
                    <a:pt x="4601" y="947"/>
                  </a:lnTo>
                  <a:lnTo>
                    <a:pt x="4603" y="947"/>
                  </a:lnTo>
                  <a:lnTo>
                    <a:pt x="4603" y="942"/>
                  </a:lnTo>
                  <a:lnTo>
                    <a:pt x="4605" y="942"/>
                  </a:lnTo>
                  <a:lnTo>
                    <a:pt x="4605" y="937"/>
                  </a:lnTo>
                  <a:lnTo>
                    <a:pt x="4606" y="937"/>
                  </a:lnTo>
                  <a:lnTo>
                    <a:pt x="4606" y="932"/>
                  </a:lnTo>
                  <a:lnTo>
                    <a:pt x="4608" y="932"/>
                  </a:lnTo>
                  <a:lnTo>
                    <a:pt x="4608" y="927"/>
                  </a:lnTo>
                  <a:lnTo>
                    <a:pt x="4610" y="927"/>
                  </a:lnTo>
                  <a:lnTo>
                    <a:pt x="4610" y="923"/>
                  </a:lnTo>
                  <a:lnTo>
                    <a:pt x="4611" y="923"/>
                  </a:lnTo>
                  <a:lnTo>
                    <a:pt x="4611" y="918"/>
                  </a:lnTo>
                  <a:lnTo>
                    <a:pt x="4613" y="918"/>
                  </a:lnTo>
                  <a:lnTo>
                    <a:pt x="4613" y="913"/>
                  </a:lnTo>
                  <a:lnTo>
                    <a:pt x="4615" y="913"/>
                  </a:lnTo>
                  <a:lnTo>
                    <a:pt x="4615" y="908"/>
                  </a:lnTo>
                  <a:lnTo>
                    <a:pt x="4616" y="908"/>
                  </a:lnTo>
                  <a:lnTo>
                    <a:pt x="4616" y="903"/>
                  </a:lnTo>
                  <a:lnTo>
                    <a:pt x="4618" y="903"/>
                  </a:lnTo>
                  <a:lnTo>
                    <a:pt x="4618" y="898"/>
                  </a:lnTo>
                  <a:lnTo>
                    <a:pt x="4620" y="898"/>
                  </a:lnTo>
                  <a:lnTo>
                    <a:pt x="4620" y="895"/>
                  </a:lnTo>
                  <a:lnTo>
                    <a:pt x="4621" y="895"/>
                  </a:lnTo>
                  <a:lnTo>
                    <a:pt x="4621" y="890"/>
                  </a:lnTo>
                  <a:lnTo>
                    <a:pt x="4623" y="890"/>
                  </a:lnTo>
                  <a:lnTo>
                    <a:pt x="4623" y="885"/>
                  </a:lnTo>
                  <a:lnTo>
                    <a:pt x="4625" y="885"/>
                  </a:lnTo>
                  <a:lnTo>
                    <a:pt x="4625" y="880"/>
                  </a:lnTo>
                  <a:lnTo>
                    <a:pt x="4626" y="880"/>
                  </a:lnTo>
                  <a:lnTo>
                    <a:pt x="4626" y="875"/>
                  </a:lnTo>
                  <a:lnTo>
                    <a:pt x="4628" y="875"/>
                  </a:lnTo>
                  <a:lnTo>
                    <a:pt x="4628" y="870"/>
                  </a:lnTo>
                  <a:lnTo>
                    <a:pt x="4630" y="870"/>
                  </a:lnTo>
                  <a:lnTo>
                    <a:pt x="4630" y="867"/>
                  </a:lnTo>
                  <a:lnTo>
                    <a:pt x="4631" y="867"/>
                  </a:lnTo>
                  <a:lnTo>
                    <a:pt x="4631" y="862"/>
                  </a:lnTo>
                  <a:lnTo>
                    <a:pt x="4633" y="862"/>
                  </a:lnTo>
                  <a:lnTo>
                    <a:pt x="4633" y="857"/>
                  </a:lnTo>
                  <a:lnTo>
                    <a:pt x="4635" y="857"/>
                  </a:lnTo>
                  <a:lnTo>
                    <a:pt x="4635" y="852"/>
                  </a:lnTo>
                  <a:lnTo>
                    <a:pt x="4636" y="852"/>
                  </a:lnTo>
                  <a:lnTo>
                    <a:pt x="4636" y="847"/>
                  </a:lnTo>
                  <a:lnTo>
                    <a:pt x="4638" y="847"/>
                  </a:lnTo>
                  <a:lnTo>
                    <a:pt x="4638" y="843"/>
                  </a:lnTo>
                  <a:lnTo>
                    <a:pt x="4640" y="843"/>
                  </a:lnTo>
                  <a:lnTo>
                    <a:pt x="4640" y="838"/>
                  </a:lnTo>
                  <a:lnTo>
                    <a:pt x="4641" y="838"/>
                  </a:lnTo>
                  <a:lnTo>
                    <a:pt x="4641" y="833"/>
                  </a:lnTo>
                  <a:lnTo>
                    <a:pt x="4643" y="833"/>
                  </a:lnTo>
                  <a:lnTo>
                    <a:pt x="4643" y="828"/>
                  </a:lnTo>
                  <a:lnTo>
                    <a:pt x="4645" y="828"/>
                  </a:lnTo>
                  <a:lnTo>
                    <a:pt x="4645" y="823"/>
                  </a:lnTo>
                  <a:lnTo>
                    <a:pt x="4646" y="823"/>
                  </a:lnTo>
                  <a:lnTo>
                    <a:pt x="4646" y="818"/>
                  </a:lnTo>
                  <a:lnTo>
                    <a:pt x="4648" y="818"/>
                  </a:lnTo>
                  <a:lnTo>
                    <a:pt x="4648" y="815"/>
                  </a:lnTo>
                  <a:lnTo>
                    <a:pt x="4650" y="815"/>
                  </a:lnTo>
                  <a:lnTo>
                    <a:pt x="4650" y="810"/>
                  </a:lnTo>
                  <a:lnTo>
                    <a:pt x="4651" y="810"/>
                  </a:lnTo>
                  <a:lnTo>
                    <a:pt x="4651" y="805"/>
                  </a:lnTo>
                  <a:lnTo>
                    <a:pt x="4653" y="805"/>
                  </a:lnTo>
                  <a:lnTo>
                    <a:pt x="4653" y="800"/>
                  </a:lnTo>
                  <a:lnTo>
                    <a:pt x="4655" y="800"/>
                  </a:lnTo>
                  <a:lnTo>
                    <a:pt x="4655" y="795"/>
                  </a:lnTo>
                  <a:lnTo>
                    <a:pt x="4656" y="795"/>
                  </a:lnTo>
                  <a:lnTo>
                    <a:pt x="4656" y="790"/>
                  </a:lnTo>
                  <a:lnTo>
                    <a:pt x="4658" y="790"/>
                  </a:lnTo>
                  <a:lnTo>
                    <a:pt x="4658" y="787"/>
                  </a:lnTo>
                  <a:lnTo>
                    <a:pt x="4660" y="787"/>
                  </a:lnTo>
                  <a:lnTo>
                    <a:pt x="4660" y="782"/>
                  </a:lnTo>
                  <a:lnTo>
                    <a:pt x="4661" y="782"/>
                  </a:lnTo>
                  <a:lnTo>
                    <a:pt x="4661" y="777"/>
                  </a:lnTo>
                  <a:lnTo>
                    <a:pt x="4663" y="777"/>
                  </a:lnTo>
                  <a:lnTo>
                    <a:pt x="4663" y="772"/>
                  </a:lnTo>
                  <a:lnTo>
                    <a:pt x="4665" y="772"/>
                  </a:lnTo>
                  <a:lnTo>
                    <a:pt x="4665" y="767"/>
                  </a:lnTo>
                  <a:lnTo>
                    <a:pt x="4666" y="767"/>
                  </a:lnTo>
                  <a:lnTo>
                    <a:pt x="4666" y="762"/>
                  </a:lnTo>
                  <a:lnTo>
                    <a:pt x="4668" y="762"/>
                  </a:lnTo>
                  <a:lnTo>
                    <a:pt x="4668" y="758"/>
                  </a:lnTo>
                  <a:lnTo>
                    <a:pt x="4670" y="758"/>
                  </a:lnTo>
                  <a:lnTo>
                    <a:pt x="4670" y="753"/>
                  </a:lnTo>
                  <a:lnTo>
                    <a:pt x="4671" y="753"/>
                  </a:lnTo>
                  <a:lnTo>
                    <a:pt x="4671" y="748"/>
                  </a:lnTo>
                  <a:lnTo>
                    <a:pt x="4673" y="748"/>
                  </a:lnTo>
                  <a:lnTo>
                    <a:pt x="4673" y="743"/>
                  </a:lnTo>
                  <a:lnTo>
                    <a:pt x="4675" y="743"/>
                  </a:lnTo>
                  <a:lnTo>
                    <a:pt x="4675" y="738"/>
                  </a:lnTo>
                  <a:lnTo>
                    <a:pt x="4676" y="738"/>
                  </a:lnTo>
                  <a:lnTo>
                    <a:pt x="4676" y="735"/>
                  </a:lnTo>
                  <a:lnTo>
                    <a:pt x="4678" y="735"/>
                  </a:lnTo>
                  <a:lnTo>
                    <a:pt x="4678" y="730"/>
                  </a:lnTo>
                  <a:lnTo>
                    <a:pt x="4680" y="730"/>
                  </a:lnTo>
                  <a:lnTo>
                    <a:pt x="4680" y="725"/>
                  </a:lnTo>
                  <a:lnTo>
                    <a:pt x="4681" y="725"/>
                  </a:lnTo>
                  <a:lnTo>
                    <a:pt x="4681" y="720"/>
                  </a:lnTo>
                  <a:lnTo>
                    <a:pt x="4683" y="720"/>
                  </a:lnTo>
                  <a:lnTo>
                    <a:pt x="4683" y="715"/>
                  </a:lnTo>
                  <a:lnTo>
                    <a:pt x="4685" y="715"/>
                  </a:lnTo>
                  <a:lnTo>
                    <a:pt x="4685" y="710"/>
                  </a:lnTo>
                  <a:lnTo>
                    <a:pt x="4686" y="710"/>
                  </a:lnTo>
                  <a:lnTo>
                    <a:pt x="4686" y="707"/>
                  </a:lnTo>
                  <a:lnTo>
                    <a:pt x="4688" y="707"/>
                  </a:lnTo>
                  <a:lnTo>
                    <a:pt x="4688" y="702"/>
                  </a:lnTo>
                  <a:lnTo>
                    <a:pt x="4690" y="702"/>
                  </a:lnTo>
                  <a:lnTo>
                    <a:pt x="4690" y="697"/>
                  </a:lnTo>
                  <a:lnTo>
                    <a:pt x="4691" y="697"/>
                  </a:lnTo>
                  <a:lnTo>
                    <a:pt x="4691" y="692"/>
                  </a:lnTo>
                  <a:lnTo>
                    <a:pt x="4693" y="692"/>
                  </a:lnTo>
                  <a:lnTo>
                    <a:pt x="4693" y="687"/>
                  </a:lnTo>
                  <a:lnTo>
                    <a:pt x="4695" y="687"/>
                  </a:lnTo>
                  <a:lnTo>
                    <a:pt x="4695" y="682"/>
                  </a:lnTo>
                  <a:lnTo>
                    <a:pt x="4696" y="682"/>
                  </a:lnTo>
                  <a:lnTo>
                    <a:pt x="4696" y="678"/>
                  </a:lnTo>
                  <a:lnTo>
                    <a:pt x="4698" y="678"/>
                  </a:lnTo>
                  <a:lnTo>
                    <a:pt x="4698" y="673"/>
                  </a:lnTo>
                  <a:lnTo>
                    <a:pt x="4700" y="673"/>
                  </a:lnTo>
                  <a:lnTo>
                    <a:pt x="4700" y="668"/>
                  </a:lnTo>
                  <a:lnTo>
                    <a:pt x="4701" y="668"/>
                  </a:lnTo>
                  <a:lnTo>
                    <a:pt x="4701" y="663"/>
                  </a:lnTo>
                  <a:lnTo>
                    <a:pt x="4703" y="663"/>
                  </a:lnTo>
                  <a:lnTo>
                    <a:pt x="4703" y="658"/>
                  </a:lnTo>
                  <a:lnTo>
                    <a:pt x="4705" y="658"/>
                  </a:lnTo>
                  <a:lnTo>
                    <a:pt x="4705" y="653"/>
                  </a:lnTo>
                  <a:lnTo>
                    <a:pt x="4706" y="653"/>
                  </a:lnTo>
                  <a:lnTo>
                    <a:pt x="4706" y="650"/>
                  </a:lnTo>
                  <a:lnTo>
                    <a:pt x="4708" y="650"/>
                  </a:lnTo>
                  <a:lnTo>
                    <a:pt x="4708" y="645"/>
                  </a:lnTo>
                  <a:lnTo>
                    <a:pt x="4710" y="645"/>
                  </a:lnTo>
                  <a:lnTo>
                    <a:pt x="4710" y="640"/>
                  </a:lnTo>
                  <a:lnTo>
                    <a:pt x="4711" y="640"/>
                  </a:lnTo>
                  <a:lnTo>
                    <a:pt x="4711" y="635"/>
                  </a:lnTo>
                  <a:lnTo>
                    <a:pt x="4713" y="635"/>
                  </a:lnTo>
                  <a:lnTo>
                    <a:pt x="4713" y="630"/>
                  </a:lnTo>
                  <a:lnTo>
                    <a:pt x="4715" y="630"/>
                  </a:lnTo>
                  <a:lnTo>
                    <a:pt x="4715" y="627"/>
                  </a:lnTo>
                  <a:lnTo>
                    <a:pt x="4716" y="627"/>
                  </a:lnTo>
                  <a:lnTo>
                    <a:pt x="4716" y="622"/>
                  </a:lnTo>
                  <a:lnTo>
                    <a:pt x="4718" y="622"/>
                  </a:lnTo>
                  <a:lnTo>
                    <a:pt x="4718" y="617"/>
                  </a:lnTo>
                  <a:lnTo>
                    <a:pt x="4720" y="617"/>
                  </a:lnTo>
                  <a:lnTo>
                    <a:pt x="4720" y="612"/>
                  </a:lnTo>
                  <a:lnTo>
                    <a:pt x="4721" y="612"/>
                  </a:lnTo>
                  <a:lnTo>
                    <a:pt x="4721" y="607"/>
                  </a:lnTo>
                  <a:lnTo>
                    <a:pt x="4723" y="607"/>
                  </a:lnTo>
                  <a:lnTo>
                    <a:pt x="4723" y="602"/>
                  </a:lnTo>
                  <a:lnTo>
                    <a:pt x="4725" y="602"/>
                  </a:lnTo>
                  <a:lnTo>
                    <a:pt x="4725" y="598"/>
                  </a:lnTo>
                  <a:lnTo>
                    <a:pt x="4726" y="598"/>
                  </a:lnTo>
                  <a:lnTo>
                    <a:pt x="4726" y="593"/>
                  </a:lnTo>
                  <a:lnTo>
                    <a:pt x="4728" y="593"/>
                  </a:lnTo>
                  <a:lnTo>
                    <a:pt x="4728" y="588"/>
                  </a:lnTo>
                  <a:lnTo>
                    <a:pt x="4730" y="588"/>
                  </a:lnTo>
                  <a:lnTo>
                    <a:pt x="4730" y="583"/>
                  </a:lnTo>
                  <a:lnTo>
                    <a:pt x="4731" y="583"/>
                  </a:lnTo>
                  <a:lnTo>
                    <a:pt x="4731" y="578"/>
                  </a:lnTo>
                  <a:lnTo>
                    <a:pt x="4733" y="578"/>
                  </a:lnTo>
                  <a:lnTo>
                    <a:pt x="4733" y="573"/>
                  </a:lnTo>
                  <a:lnTo>
                    <a:pt x="4735" y="573"/>
                  </a:lnTo>
                  <a:lnTo>
                    <a:pt x="4735" y="570"/>
                  </a:lnTo>
                  <a:lnTo>
                    <a:pt x="4736" y="570"/>
                  </a:lnTo>
                  <a:lnTo>
                    <a:pt x="4736" y="565"/>
                  </a:lnTo>
                  <a:lnTo>
                    <a:pt x="4738" y="565"/>
                  </a:lnTo>
                  <a:lnTo>
                    <a:pt x="4738" y="560"/>
                  </a:lnTo>
                  <a:lnTo>
                    <a:pt x="4740" y="560"/>
                  </a:lnTo>
                  <a:lnTo>
                    <a:pt x="4740" y="555"/>
                  </a:lnTo>
                  <a:lnTo>
                    <a:pt x="4741" y="555"/>
                  </a:lnTo>
                  <a:lnTo>
                    <a:pt x="4741" y="550"/>
                  </a:lnTo>
                  <a:lnTo>
                    <a:pt x="4743" y="550"/>
                  </a:lnTo>
                  <a:lnTo>
                    <a:pt x="4743" y="547"/>
                  </a:lnTo>
                  <a:lnTo>
                    <a:pt x="4745" y="547"/>
                  </a:lnTo>
                  <a:lnTo>
                    <a:pt x="4745" y="542"/>
                  </a:lnTo>
                  <a:lnTo>
                    <a:pt x="4746" y="542"/>
                  </a:lnTo>
                  <a:lnTo>
                    <a:pt x="4746" y="537"/>
                  </a:lnTo>
                  <a:lnTo>
                    <a:pt x="4748" y="537"/>
                  </a:lnTo>
                  <a:lnTo>
                    <a:pt x="4748" y="532"/>
                  </a:lnTo>
                  <a:lnTo>
                    <a:pt x="4750" y="532"/>
                  </a:lnTo>
                  <a:lnTo>
                    <a:pt x="4750" y="527"/>
                  </a:lnTo>
                  <a:lnTo>
                    <a:pt x="4751" y="527"/>
                  </a:lnTo>
                  <a:lnTo>
                    <a:pt x="4751" y="522"/>
                  </a:lnTo>
                  <a:lnTo>
                    <a:pt x="4753" y="522"/>
                  </a:lnTo>
                  <a:lnTo>
                    <a:pt x="4753" y="518"/>
                  </a:lnTo>
                  <a:lnTo>
                    <a:pt x="4755" y="518"/>
                  </a:lnTo>
                  <a:lnTo>
                    <a:pt x="4755" y="513"/>
                  </a:lnTo>
                  <a:lnTo>
                    <a:pt x="4756" y="513"/>
                  </a:lnTo>
                  <a:lnTo>
                    <a:pt x="4756" y="508"/>
                  </a:lnTo>
                  <a:lnTo>
                    <a:pt x="4758" y="508"/>
                  </a:lnTo>
                  <a:lnTo>
                    <a:pt x="4758" y="503"/>
                  </a:lnTo>
                  <a:lnTo>
                    <a:pt x="4760" y="503"/>
                  </a:lnTo>
                  <a:lnTo>
                    <a:pt x="4760" y="498"/>
                  </a:lnTo>
                  <a:lnTo>
                    <a:pt x="4761" y="498"/>
                  </a:lnTo>
                  <a:lnTo>
                    <a:pt x="4761" y="493"/>
                  </a:lnTo>
                  <a:lnTo>
                    <a:pt x="4763" y="493"/>
                  </a:lnTo>
                  <a:lnTo>
                    <a:pt x="4763" y="490"/>
                  </a:lnTo>
                  <a:lnTo>
                    <a:pt x="4765" y="490"/>
                  </a:lnTo>
                  <a:lnTo>
                    <a:pt x="4765" y="485"/>
                  </a:lnTo>
                  <a:lnTo>
                    <a:pt x="4766" y="485"/>
                  </a:lnTo>
                  <a:lnTo>
                    <a:pt x="4766" y="480"/>
                  </a:lnTo>
                  <a:lnTo>
                    <a:pt x="4768" y="480"/>
                  </a:lnTo>
                  <a:lnTo>
                    <a:pt x="4768" y="475"/>
                  </a:lnTo>
                  <a:lnTo>
                    <a:pt x="4770" y="475"/>
                  </a:lnTo>
                  <a:lnTo>
                    <a:pt x="4770" y="470"/>
                  </a:lnTo>
                  <a:lnTo>
                    <a:pt x="4771" y="470"/>
                  </a:lnTo>
                  <a:lnTo>
                    <a:pt x="4771" y="465"/>
                  </a:lnTo>
                  <a:lnTo>
                    <a:pt x="4773" y="465"/>
                  </a:lnTo>
                  <a:lnTo>
                    <a:pt x="4773" y="462"/>
                  </a:lnTo>
                  <a:lnTo>
                    <a:pt x="4775" y="462"/>
                  </a:lnTo>
                  <a:lnTo>
                    <a:pt x="4775" y="457"/>
                  </a:lnTo>
                  <a:lnTo>
                    <a:pt x="4776" y="457"/>
                  </a:lnTo>
                  <a:lnTo>
                    <a:pt x="4776" y="452"/>
                  </a:lnTo>
                  <a:lnTo>
                    <a:pt x="4778" y="452"/>
                  </a:lnTo>
                  <a:lnTo>
                    <a:pt x="4778" y="447"/>
                  </a:lnTo>
                  <a:lnTo>
                    <a:pt x="4780" y="447"/>
                  </a:lnTo>
                  <a:lnTo>
                    <a:pt x="4780" y="442"/>
                  </a:lnTo>
                  <a:lnTo>
                    <a:pt x="4781" y="442"/>
                  </a:lnTo>
                  <a:lnTo>
                    <a:pt x="4781" y="438"/>
                  </a:lnTo>
                  <a:lnTo>
                    <a:pt x="4783" y="438"/>
                  </a:lnTo>
                  <a:lnTo>
                    <a:pt x="4783" y="433"/>
                  </a:lnTo>
                  <a:lnTo>
                    <a:pt x="4785" y="433"/>
                  </a:lnTo>
                  <a:lnTo>
                    <a:pt x="4785" y="428"/>
                  </a:lnTo>
                  <a:lnTo>
                    <a:pt x="4786" y="428"/>
                  </a:lnTo>
                  <a:lnTo>
                    <a:pt x="4786" y="423"/>
                  </a:lnTo>
                  <a:lnTo>
                    <a:pt x="4788" y="423"/>
                  </a:lnTo>
                  <a:lnTo>
                    <a:pt x="4788" y="418"/>
                  </a:lnTo>
                  <a:lnTo>
                    <a:pt x="4790" y="418"/>
                  </a:lnTo>
                  <a:lnTo>
                    <a:pt x="4790" y="413"/>
                  </a:lnTo>
                  <a:lnTo>
                    <a:pt x="4791" y="413"/>
                  </a:lnTo>
                  <a:lnTo>
                    <a:pt x="4791" y="410"/>
                  </a:lnTo>
                  <a:lnTo>
                    <a:pt x="4793" y="410"/>
                  </a:lnTo>
                  <a:lnTo>
                    <a:pt x="4793" y="405"/>
                  </a:lnTo>
                  <a:lnTo>
                    <a:pt x="4795" y="405"/>
                  </a:lnTo>
                  <a:lnTo>
                    <a:pt x="4795" y="400"/>
                  </a:lnTo>
                  <a:lnTo>
                    <a:pt x="4796" y="400"/>
                  </a:lnTo>
                  <a:lnTo>
                    <a:pt x="4796" y="395"/>
                  </a:lnTo>
                  <a:lnTo>
                    <a:pt x="4798" y="395"/>
                  </a:lnTo>
                  <a:lnTo>
                    <a:pt x="4798" y="390"/>
                  </a:lnTo>
                  <a:lnTo>
                    <a:pt x="4800" y="390"/>
                  </a:lnTo>
                  <a:lnTo>
                    <a:pt x="4800" y="385"/>
                  </a:lnTo>
                  <a:lnTo>
                    <a:pt x="4801" y="385"/>
                  </a:lnTo>
                  <a:lnTo>
                    <a:pt x="4801" y="382"/>
                  </a:lnTo>
                  <a:lnTo>
                    <a:pt x="4803" y="382"/>
                  </a:lnTo>
                  <a:lnTo>
                    <a:pt x="4803" y="377"/>
                  </a:lnTo>
                  <a:lnTo>
                    <a:pt x="4805" y="377"/>
                  </a:lnTo>
                  <a:lnTo>
                    <a:pt x="4805" y="372"/>
                  </a:lnTo>
                  <a:lnTo>
                    <a:pt x="4806" y="372"/>
                  </a:lnTo>
                  <a:lnTo>
                    <a:pt x="4806" y="367"/>
                  </a:lnTo>
                  <a:lnTo>
                    <a:pt x="4808" y="367"/>
                  </a:lnTo>
                  <a:lnTo>
                    <a:pt x="4808" y="362"/>
                  </a:lnTo>
                  <a:lnTo>
                    <a:pt x="4810" y="362"/>
                  </a:lnTo>
                  <a:lnTo>
                    <a:pt x="4810" y="357"/>
                  </a:lnTo>
                  <a:lnTo>
                    <a:pt x="4811" y="357"/>
                  </a:lnTo>
                  <a:lnTo>
                    <a:pt x="4811" y="353"/>
                  </a:lnTo>
                  <a:lnTo>
                    <a:pt x="4813" y="353"/>
                  </a:lnTo>
                  <a:lnTo>
                    <a:pt x="4813" y="348"/>
                  </a:lnTo>
                  <a:lnTo>
                    <a:pt x="4815" y="348"/>
                  </a:lnTo>
                  <a:lnTo>
                    <a:pt x="4815" y="343"/>
                  </a:lnTo>
                  <a:lnTo>
                    <a:pt x="4816" y="343"/>
                  </a:lnTo>
                  <a:lnTo>
                    <a:pt x="4816" y="338"/>
                  </a:lnTo>
                  <a:lnTo>
                    <a:pt x="4818" y="338"/>
                  </a:lnTo>
                  <a:lnTo>
                    <a:pt x="4818" y="333"/>
                  </a:lnTo>
                  <a:lnTo>
                    <a:pt x="4820" y="333"/>
                  </a:lnTo>
                  <a:lnTo>
                    <a:pt x="4820" y="330"/>
                  </a:lnTo>
                  <a:lnTo>
                    <a:pt x="4821" y="330"/>
                  </a:lnTo>
                  <a:lnTo>
                    <a:pt x="4821" y="325"/>
                  </a:lnTo>
                  <a:lnTo>
                    <a:pt x="4823" y="325"/>
                  </a:lnTo>
                  <a:lnTo>
                    <a:pt x="4823" y="320"/>
                  </a:lnTo>
                  <a:lnTo>
                    <a:pt x="4825" y="320"/>
                  </a:lnTo>
                  <a:lnTo>
                    <a:pt x="4825" y="315"/>
                  </a:lnTo>
                  <a:lnTo>
                    <a:pt x="4826" y="315"/>
                  </a:lnTo>
                  <a:lnTo>
                    <a:pt x="4826" y="310"/>
                  </a:lnTo>
                  <a:lnTo>
                    <a:pt x="4828" y="310"/>
                  </a:lnTo>
                  <a:lnTo>
                    <a:pt x="4828" y="305"/>
                  </a:lnTo>
                  <a:lnTo>
                    <a:pt x="4830" y="305"/>
                  </a:lnTo>
                  <a:lnTo>
                    <a:pt x="4830" y="302"/>
                  </a:lnTo>
                  <a:lnTo>
                    <a:pt x="4831" y="302"/>
                  </a:lnTo>
                  <a:lnTo>
                    <a:pt x="4831" y="297"/>
                  </a:lnTo>
                  <a:lnTo>
                    <a:pt x="4833" y="297"/>
                  </a:lnTo>
                  <a:lnTo>
                    <a:pt x="4833" y="292"/>
                  </a:lnTo>
                  <a:lnTo>
                    <a:pt x="4835" y="292"/>
                  </a:lnTo>
                  <a:lnTo>
                    <a:pt x="4835" y="287"/>
                  </a:lnTo>
                  <a:lnTo>
                    <a:pt x="4836" y="287"/>
                  </a:lnTo>
                  <a:lnTo>
                    <a:pt x="4836" y="282"/>
                  </a:lnTo>
                  <a:lnTo>
                    <a:pt x="4838" y="282"/>
                  </a:lnTo>
                  <a:lnTo>
                    <a:pt x="4838" y="277"/>
                  </a:lnTo>
                  <a:lnTo>
                    <a:pt x="4840" y="277"/>
                  </a:lnTo>
                  <a:lnTo>
                    <a:pt x="4840" y="273"/>
                  </a:lnTo>
                  <a:lnTo>
                    <a:pt x="4841" y="273"/>
                  </a:lnTo>
                  <a:lnTo>
                    <a:pt x="4841" y="268"/>
                  </a:lnTo>
                  <a:lnTo>
                    <a:pt x="4843" y="268"/>
                  </a:lnTo>
                  <a:lnTo>
                    <a:pt x="4843" y="263"/>
                  </a:lnTo>
                  <a:lnTo>
                    <a:pt x="4845" y="263"/>
                  </a:lnTo>
                  <a:lnTo>
                    <a:pt x="4845" y="258"/>
                  </a:lnTo>
                  <a:lnTo>
                    <a:pt x="4846" y="258"/>
                  </a:lnTo>
                  <a:lnTo>
                    <a:pt x="4846" y="253"/>
                  </a:lnTo>
                  <a:lnTo>
                    <a:pt x="4848" y="253"/>
                  </a:lnTo>
                  <a:lnTo>
                    <a:pt x="4848" y="248"/>
                  </a:lnTo>
                  <a:lnTo>
                    <a:pt x="4850" y="248"/>
                  </a:lnTo>
                  <a:lnTo>
                    <a:pt x="4850" y="245"/>
                  </a:lnTo>
                  <a:lnTo>
                    <a:pt x="4851" y="245"/>
                  </a:lnTo>
                  <a:lnTo>
                    <a:pt x="4851" y="240"/>
                  </a:lnTo>
                  <a:lnTo>
                    <a:pt x="4853" y="240"/>
                  </a:lnTo>
                  <a:lnTo>
                    <a:pt x="4853" y="235"/>
                  </a:lnTo>
                  <a:lnTo>
                    <a:pt x="4855" y="235"/>
                  </a:lnTo>
                  <a:lnTo>
                    <a:pt x="4855" y="230"/>
                  </a:lnTo>
                  <a:lnTo>
                    <a:pt x="4856" y="230"/>
                  </a:lnTo>
                  <a:lnTo>
                    <a:pt x="4856" y="225"/>
                  </a:lnTo>
                  <a:lnTo>
                    <a:pt x="4858" y="225"/>
                  </a:lnTo>
                  <a:lnTo>
                    <a:pt x="4858" y="222"/>
                  </a:lnTo>
                  <a:lnTo>
                    <a:pt x="4860" y="222"/>
                  </a:lnTo>
                  <a:lnTo>
                    <a:pt x="4860" y="217"/>
                  </a:lnTo>
                  <a:lnTo>
                    <a:pt x="4861" y="217"/>
                  </a:lnTo>
                  <a:lnTo>
                    <a:pt x="4861" y="212"/>
                  </a:lnTo>
                  <a:lnTo>
                    <a:pt x="4863" y="212"/>
                  </a:lnTo>
                  <a:lnTo>
                    <a:pt x="4863" y="207"/>
                  </a:lnTo>
                  <a:lnTo>
                    <a:pt x="4865" y="207"/>
                  </a:lnTo>
                  <a:lnTo>
                    <a:pt x="4865" y="202"/>
                  </a:lnTo>
                  <a:lnTo>
                    <a:pt x="4866" y="202"/>
                  </a:lnTo>
                  <a:lnTo>
                    <a:pt x="4866" y="197"/>
                  </a:lnTo>
                  <a:lnTo>
                    <a:pt x="4868" y="197"/>
                  </a:lnTo>
                  <a:lnTo>
                    <a:pt x="4868" y="193"/>
                  </a:lnTo>
                  <a:lnTo>
                    <a:pt x="4870" y="193"/>
                  </a:lnTo>
                  <a:lnTo>
                    <a:pt x="4870" y="188"/>
                  </a:lnTo>
                  <a:lnTo>
                    <a:pt x="4871" y="188"/>
                  </a:lnTo>
                  <a:lnTo>
                    <a:pt x="4871" y="183"/>
                  </a:lnTo>
                  <a:lnTo>
                    <a:pt x="4873" y="183"/>
                  </a:lnTo>
                  <a:lnTo>
                    <a:pt x="4873" y="178"/>
                  </a:lnTo>
                  <a:lnTo>
                    <a:pt x="4875" y="178"/>
                  </a:lnTo>
                  <a:lnTo>
                    <a:pt x="4875" y="173"/>
                  </a:lnTo>
                  <a:lnTo>
                    <a:pt x="4876" y="173"/>
                  </a:lnTo>
                  <a:lnTo>
                    <a:pt x="4876" y="168"/>
                  </a:lnTo>
                  <a:lnTo>
                    <a:pt x="4878" y="168"/>
                  </a:lnTo>
                  <a:lnTo>
                    <a:pt x="4878" y="165"/>
                  </a:lnTo>
                  <a:lnTo>
                    <a:pt x="4880" y="165"/>
                  </a:lnTo>
                  <a:lnTo>
                    <a:pt x="4880" y="160"/>
                  </a:lnTo>
                  <a:lnTo>
                    <a:pt x="4881" y="160"/>
                  </a:lnTo>
                  <a:lnTo>
                    <a:pt x="4881" y="155"/>
                  </a:lnTo>
                  <a:lnTo>
                    <a:pt x="4883" y="155"/>
                  </a:lnTo>
                  <a:lnTo>
                    <a:pt x="4883" y="150"/>
                  </a:lnTo>
                  <a:lnTo>
                    <a:pt x="4885" y="150"/>
                  </a:lnTo>
                  <a:lnTo>
                    <a:pt x="4885" y="145"/>
                  </a:lnTo>
                  <a:lnTo>
                    <a:pt x="4886" y="145"/>
                  </a:lnTo>
                  <a:lnTo>
                    <a:pt x="4886" y="140"/>
                  </a:lnTo>
                  <a:lnTo>
                    <a:pt x="4888" y="140"/>
                  </a:lnTo>
                  <a:lnTo>
                    <a:pt x="4888" y="137"/>
                  </a:lnTo>
                  <a:lnTo>
                    <a:pt x="4890" y="137"/>
                  </a:lnTo>
                  <a:lnTo>
                    <a:pt x="4890" y="132"/>
                  </a:lnTo>
                  <a:lnTo>
                    <a:pt x="4891" y="132"/>
                  </a:lnTo>
                  <a:lnTo>
                    <a:pt x="4891" y="127"/>
                  </a:lnTo>
                  <a:lnTo>
                    <a:pt x="4893" y="127"/>
                  </a:lnTo>
                  <a:lnTo>
                    <a:pt x="4893" y="122"/>
                  </a:lnTo>
                  <a:lnTo>
                    <a:pt x="4895" y="122"/>
                  </a:lnTo>
                  <a:lnTo>
                    <a:pt x="4895" y="117"/>
                  </a:lnTo>
                  <a:lnTo>
                    <a:pt x="4896" y="117"/>
                  </a:lnTo>
                  <a:lnTo>
                    <a:pt x="4896" y="113"/>
                  </a:lnTo>
                  <a:lnTo>
                    <a:pt x="4898" y="113"/>
                  </a:lnTo>
                  <a:lnTo>
                    <a:pt x="4898" y="108"/>
                  </a:lnTo>
                  <a:lnTo>
                    <a:pt x="4900" y="108"/>
                  </a:lnTo>
                  <a:lnTo>
                    <a:pt x="4900" y="103"/>
                  </a:lnTo>
                  <a:lnTo>
                    <a:pt x="4901" y="103"/>
                  </a:lnTo>
                  <a:lnTo>
                    <a:pt x="4901" y="98"/>
                  </a:lnTo>
                  <a:lnTo>
                    <a:pt x="4903" y="98"/>
                  </a:lnTo>
                  <a:lnTo>
                    <a:pt x="4903" y="93"/>
                  </a:lnTo>
                  <a:lnTo>
                    <a:pt x="4905" y="93"/>
                  </a:lnTo>
                  <a:lnTo>
                    <a:pt x="4905" y="88"/>
                  </a:lnTo>
                  <a:lnTo>
                    <a:pt x="4906" y="88"/>
                  </a:lnTo>
                  <a:lnTo>
                    <a:pt x="4906" y="85"/>
                  </a:lnTo>
                  <a:lnTo>
                    <a:pt x="4908" y="85"/>
                  </a:lnTo>
                  <a:lnTo>
                    <a:pt x="4908" y="80"/>
                  </a:lnTo>
                  <a:lnTo>
                    <a:pt x="4910" y="80"/>
                  </a:lnTo>
                  <a:lnTo>
                    <a:pt x="4910" y="75"/>
                  </a:lnTo>
                  <a:lnTo>
                    <a:pt x="4911" y="75"/>
                  </a:lnTo>
                  <a:lnTo>
                    <a:pt x="4911" y="70"/>
                  </a:lnTo>
                  <a:lnTo>
                    <a:pt x="4913" y="70"/>
                  </a:lnTo>
                  <a:lnTo>
                    <a:pt x="4913" y="65"/>
                  </a:lnTo>
                  <a:lnTo>
                    <a:pt x="4915" y="65"/>
                  </a:lnTo>
                  <a:lnTo>
                    <a:pt x="4915" y="60"/>
                  </a:lnTo>
                  <a:lnTo>
                    <a:pt x="4916" y="60"/>
                  </a:lnTo>
                  <a:lnTo>
                    <a:pt x="4916" y="57"/>
                  </a:lnTo>
                  <a:lnTo>
                    <a:pt x="4918" y="57"/>
                  </a:lnTo>
                  <a:lnTo>
                    <a:pt x="4918" y="52"/>
                  </a:lnTo>
                  <a:lnTo>
                    <a:pt x="4920" y="52"/>
                  </a:lnTo>
                  <a:lnTo>
                    <a:pt x="4920" y="47"/>
                  </a:lnTo>
                  <a:lnTo>
                    <a:pt x="4921" y="47"/>
                  </a:lnTo>
                  <a:lnTo>
                    <a:pt x="4921" y="42"/>
                  </a:lnTo>
                  <a:lnTo>
                    <a:pt x="4923" y="42"/>
                  </a:lnTo>
                  <a:lnTo>
                    <a:pt x="4923" y="37"/>
                  </a:lnTo>
                  <a:lnTo>
                    <a:pt x="4925" y="37"/>
                  </a:lnTo>
                  <a:lnTo>
                    <a:pt x="4925" y="32"/>
                  </a:lnTo>
                  <a:lnTo>
                    <a:pt x="4926" y="32"/>
                  </a:lnTo>
                  <a:lnTo>
                    <a:pt x="4926" y="28"/>
                  </a:lnTo>
                  <a:lnTo>
                    <a:pt x="4928" y="28"/>
                  </a:lnTo>
                  <a:lnTo>
                    <a:pt x="4928" y="23"/>
                  </a:lnTo>
                  <a:lnTo>
                    <a:pt x="4930" y="23"/>
                  </a:lnTo>
                  <a:lnTo>
                    <a:pt x="4930" y="18"/>
                  </a:lnTo>
                  <a:lnTo>
                    <a:pt x="4931" y="18"/>
                  </a:lnTo>
                  <a:lnTo>
                    <a:pt x="4931" y="13"/>
                  </a:lnTo>
                  <a:lnTo>
                    <a:pt x="4933" y="13"/>
                  </a:lnTo>
                  <a:lnTo>
                    <a:pt x="4933" y="8"/>
                  </a:lnTo>
                  <a:lnTo>
                    <a:pt x="4935" y="8"/>
                  </a:lnTo>
                  <a:lnTo>
                    <a:pt x="4935" y="5"/>
                  </a:lnTo>
                  <a:lnTo>
                    <a:pt x="4936" y="5"/>
                  </a:lnTo>
                  <a:lnTo>
                    <a:pt x="4936" y="2"/>
                  </a:lnTo>
                  <a:lnTo>
                    <a:pt x="3560" y="2"/>
                  </a:lnTo>
                  <a:lnTo>
                    <a:pt x="3560" y="7"/>
                  </a:lnTo>
                  <a:lnTo>
                    <a:pt x="3558" y="7"/>
                  </a:lnTo>
                  <a:lnTo>
                    <a:pt x="3558" y="12"/>
                  </a:lnTo>
                  <a:lnTo>
                    <a:pt x="3556" y="12"/>
                  </a:lnTo>
                  <a:lnTo>
                    <a:pt x="3556" y="17"/>
                  </a:lnTo>
                  <a:lnTo>
                    <a:pt x="3555" y="17"/>
                  </a:lnTo>
                  <a:lnTo>
                    <a:pt x="3555" y="20"/>
                  </a:lnTo>
                  <a:lnTo>
                    <a:pt x="3553" y="20"/>
                  </a:lnTo>
                  <a:lnTo>
                    <a:pt x="3553" y="25"/>
                  </a:lnTo>
                  <a:lnTo>
                    <a:pt x="3551" y="25"/>
                  </a:lnTo>
                  <a:lnTo>
                    <a:pt x="3551" y="30"/>
                  </a:lnTo>
                  <a:lnTo>
                    <a:pt x="3550" y="30"/>
                  </a:lnTo>
                  <a:lnTo>
                    <a:pt x="3550" y="35"/>
                  </a:lnTo>
                  <a:lnTo>
                    <a:pt x="3548" y="35"/>
                  </a:lnTo>
                  <a:lnTo>
                    <a:pt x="3548" y="40"/>
                  </a:lnTo>
                  <a:lnTo>
                    <a:pt x="3546" y="40"/>
                  </a:lnTo>
                  <a:lnTo>
                    <a:pt x="3546" y="43"/>
                  </a:lnTo>
                  <a:lnTo>
                    <a:pt x="3545" y="43"/>
                  </a:lnTo>
                  <a:lnTo>
                    <a:pt x="3545" y="48"/>
                  </a:lnTo>
                  <a:lnTo>
                    <a:pt x="3543" y="48"/>
                  </a:lnTo>
                  <a:lnTo>
                    <a:pt x="3543" y="53"/>
                  </a:lnTo>
                  <a:lnTo>
                    <a:pt x="3541" y="53"/>
                  </a:lnTo>
                  <a:lnTo>
                    <a:pt x="3541" y="58"/>
                  </a:lnTo>
                  <a:lnTo>
                    <a:pt x="3540" y="58"/>
                  </a:lnTo>
                  <a:lnTo>
                    <a:pt x="3540" y="62"/>
                  </a:lnTo>
                  <a:lnTo>
                    <a:pt x="3538" y="62"/>
                  </a:lnTo>
                  <a:lnTo>
                    <a:pt x="3538" y="67"/>
                  </a:lnTo>
                  <a:lnTo>
                    <a:pt x="3536" y="67"/>
                  </a:lnTo>
                  <a:lnTo>
                    <a:pt x="3536" y="72"/>
                  </a:lnTo>
                  <a:lnTo>
                    <a:pt x="3535" y="72"/>
                  </a:lnTo>
                  <a:lnTo>
                    <a:pt x="3535" y="77"/>
                  </a:lnTo>
                  <a:lnTo>
                    <a:pt x="3533" y="77"/>
                  </a:lnTo>
                  <a:lnTo>
                    <a:pt x="3533" y="82"/>
                  </a:lnTo>
                  <a:lnTo>
                    <a:pt x="3531" y="82"/>
                  </a:lnTo>
                  <a:lnTo>
                    <a:pt x="3531" y="85"/>
                  </a:lnTo>
                  <a:lnTo>
                    <a:pt x="3530" y="85"/>
                  </a:lnTo>
                  <a:lnTo>
                    <a:pt x="3530" y="90"/>
                  </a:lnTo>
                  <a:lnTo>
                    <a:pt x="3528" y="90"/>
                  </a:lnTo>
                  <a:lnTo>
                    <a:pt x="3528" y="95"/>
                  </a:lnTo>
                  <a:lnTo>
                    <a:pt x="3526" y="95"/>
                  </a:lnTo>
                  <a:lnTo>
                    <a:pt x="3526" y="100"/>
                  </a:lnTo>
                  <a:lnTo>
                    <a:pt x="3525" y="100"/>
                  </a:lnTo>
                  <a:lnTo>
                    <a:pt x="3525" y="105"/>
                  </a:lnTo>
                  <a:lnTo>
                    <a:pt x="3523" y="105"/>
                  </a:lnTo>
                  <a:lnTo>
                    <a:pt x="3523" y="108"/>
                  </a:lnTo>
                  <a:lnTo>
                    <a:pt x="3521" y="108"/>
                  </a:lnTo>
                  <a:lnTo>
                    <a:pt x="3521" y="113"/>
                  </a:lnTo>
                  <a:lnTo>
                    <a:pt x="3520" y="113"/>
                  </a:lnTo>
                  <a:lnTo>
                    <a:pt x="3520" y="118"/>
                  </a:lnTo>
                  <a:lnTo>
                    <a:pt x="3518" y="118"/>
                  </a:lnTo>
                  <a:lnTo>
                    <a:pt x="3518" y="123"/>
                  </a:lnTo>
                  <a:lnTo>
                    <a:pt x="3516" y="123"/>
                  </a:lnTo>
                  <a:lnTo>
                    <a:pt x="3516" y="127"/>
                  </a:lnTo>
                  <a:lnTo>
                    <a:pt x="3515" y="127"/>
                  </a:lnTo>
                  <a:lnTo>
                    <a:pt x="3515" y="132"/>
                  </a:lnTo>
                  <a:lnTo>
                    <a:pt x="3513" y="132"/>
                  </a:lnTo>
                  <a:lnTo>
                    <a:pt x="3513" y="137"/>
                  </a:lnTo>
                  <a:lnTo>
                    <a:pt x="3511" y="137"/>
                  </a:lnTo>
                  <a:lnTo>
                    <a:pt x="3511" y="142"/>
                  </a:lnTo>
                  <a:lnTo>
                    <a:pt x="3510" y="142"/>
                  </a:lnTo>
                  <a:lnTo>
                    <a:pt x="3510" y="147"/>
                  </a:lnTo>
                  <a:lnTo>
                    <a:pt x="3508" y="147"/>
                  </a:lnTo>
                  <a:lnTo>
                    <a:pt x="3508" y="150"/>
                  </a:lnTo>
                  <a:lnTo>
                    <a:pt x="3506" y="150"/>
                  </a:lnTo>
                  <a:lnTo>
                    <a:pt x="3506" y="155"/>
                  </a:lnTo>
                  <a:lnTo>
                    <a:pt x="3505" y="155"/>
                  </a:lnTo>
                  <a:lnTo>
                    <a:pt x="3505" y="160"/>
                  </a:lnTo>
                  <a:lnTo>
                    <a:pt x="3503" y="160"/>
                  </a:lnTo>
                  <a:lnTo>
                    <a:pt x="3503" y="165"/>
                  </a:lnTo>
                  <a:lnTo>
                    <a:pt x="3501" y="165"/>
                  </a:lnTo>
                  <a:lnTo>
                    <a:pt x="3501" y="168"/>
                  </a:lnTo>
                  <a:lnTo>
                    <a:pt x="3500" y="168"/>
                  </a:lnTo>
                  <a:lnTo>
                    <a:pt x="3500" y="173"/>
                  </a:lnTo>
                  <a:lnTo>
                    <a:pt x="3498" y="173"/>
                  </a:lnTo>
                  <a:lnTo>
                    <a:pt x="3498" y="178"/>
                  </a:lnTo>
                  <a:lnTo>
                    <a:pt x="3496" y="178"/>
                  </a:lnTo>
                  <a:lnTo>
                    <a:pt x="3496" y="183"/>
                  </a:lnTo>
                  <a:lnTo>
                    <a:pt x="3495" y="183"/>
                  </a:lnTo>
                  <a:lnTo>
                    <a:pt x="3495" y="188"/>
                  </a:lnTo>
                  <a:lnTo>
                    <a:pt x="3493" y="188"/>
                  </a:lnTo>
                  <a:lnTo>
                    <a:pt x="3493" y="192"/>
                  </a:lnTo>
                  <a:lnTo>
                    <a:pt x="3491" y="192"/>
                  </a:lnTo>
                  <a:lnTo>
                    <a:pt x="3491" y="197"/>
                  </a:lnTo>
                  <a:lnTo>
                    <a:pt x="3490" y="197"/>
                  </a:lnTo>
                  <a:lnTo>
                    <a:pt x="3490" y="202"/>
                  </a:lnTo>
                  <a:lnTo>
                    <a:pt x="3488" y="202"/>
                  </a:lnTo>
                  <a:lnTo>
                    <a:pt x="3488" y="207"/>
                  </a:lnTo>
                  <a:lnTo>
                    <a:pt x="3486" y="207"/>
                  </a:lnTo>
                  <a:lnTo>
                    <a:pt x="3486" y="212"/>
                  </a:lnTo>
                  <a:lnTo>
                    <a:pt x="3485" y="212"/>
                  </a:lnTo>
                  <a:lnTo>
                    <a:pt x="3485" y="215"/>
                  </a:lnTo>
                  <a:lnTo>
                    <a:pt x="3483" y="215"/>
                  </a:lnTo>
                  <a:lnTo>
                    <a:pt x="3483" y="220"/>
                  </a:lnTo>
                  <a:lnTo>
                    <a:pt x="3481" y="220"/>
                  </a:lnTo>
                  <a:lnTo>
                    <a:pt x="3481" y="225"/>
                  </a:lnTo>
                  <a:lnTo>
                    <a:pt x="3480" y="225"/>
                  </a:lnTo>
                  <a:lnTo>
                    <a:pt x="3480" y="230"/>
                  </a:lnTo>
                  <a:lnTo>
                    <a:pt x="3478" y="230"/>
                  </a:lnTo>
                  <a:lnTo>
                    <a:pt x="3478" y="233"/>
                  </a:lnTo>
                  <a:lnTo>
                    <a:pt x="3476" y="233"/>
                  </a:lnTo>
                  <a:lnTo>
                    <a:pt x="3476" y="238"/>
                  </a:lnTo>
                  <a:lnTo>
                    <a:pt x="3475" y="238"/>
                  </a:lnTo>
                  <a:lnTo>
                    <a:pt x="3475" y="243"/>
                  </a:lnTo>
                  <a:lnTo>
                    <a:pt x="3473" y="243"/>
                  </a:lnTo>
                  <a:lnTo>
                    <a:pt x="3473" y="248"/>
                  </a:lnTo>
                  <a:lnTo>
                    <a:pt x="3471" y="248"/>
                  </a:lnTo>
                  <a:lnTo>
                    <a:pt x="3471" y="253"/>
                  </a:lnTo>
                  <a:lnTo>
                    <a:pt x="3470" y="253"/>
                  </a:lnTo>
                  <a:lnTo>
                    <a:pt x="3470" y="257"/>
                  </a:lnTo>
                  <a:lnTo>
                    <a:pt x="3468" y="257"/>
                  </a:lnTo>
                  <a:lnTo>
                    <a:pt x="3468" y="262"/>
                  </a:lnTo>
                  <a:lnTo>
                    <a:pt x="3466" y="262"/>
                  </a:lnTo>
                  <a:lnTo>
                    <a:pt x="3466" y="267"/>
                  </a:lnTo>
                  <a:lnTo>
                    <a:pt x="3465" y="267"/>
                  </a:lnTo>
                  <a:lnTo>
                    <a:pt x="3465" y="272"/>
                  </a:lnTo>
                  <a:lnTo>
                    <a:pt x="3463" y="272"/>
                  </a:lnTo>
                  <a:lnTo>
                    <a:pt x="3463" y="275"/>
                  </a:lnTo>
                  <a:lnTo>
                    <a:pt x="3461" y="275"/>
                  </a:lnTo>
                  <a:lnTo>
                    <a:pt x="3461" y="280"/>
                  </a:lnTo>
                  <a:lnTo>
                    <a:pt x="3460" y="280"/>
                  </a:lnTo>
                  <a:lnTo>
                    <a:pt x="3460" y="285"/>
                  </a:lnTo>
                  <a:lnTo>
                    <a:pt x="3458" y="285"/>
                  </a:lnTo>
                  <a:lnTo>
                    <a:pt x="3458" y="290"/>
                  </a:lnTo>
                  <a:lnTo>
                    <a:pt x="3456" y="290"/>
                  </a:lnTo>
                  <a:lnTo>
                    <a:pt x="3456" y="295"/>
                  </a:lnTo>
                  <a:lnTo>
                    <a:pt x="3455" y="295"/>
                  </a:lnTo>
                  <a:lnTo>
                    <a:pt x="3455" y="298"/>
                  </a:lnTo>
                  <a:lnTo>
                    <a:pt x="3453" y="298"/>
                  </a:lnTo>
                  <a:lnTo>
                    <a:pt x="3453" y="303"/>
                  </a:lnTo>
                  <a:lnTo>
                    <a:pt x="3451" y="303"/>
                  </a:lnTo>
                  <a:lnTo>
                    <a:pt x="3451" y="308"/>
                  </a:lnTo>
                  <a:lnTo>
                    <a:pt x="3450" y="308"/>
                  </a:lnTo>
                  <a:lnTo>
                    <a:pt x="3450" y="313"/>
                  </a:lnTo>
                  <a:lnTo>
                    <a:pt x="3448" y="313"/>
                  </a:lnTo>
                  <a:lnTo>
                    <a:pt x="3448" y="318"/>
                  </a:lnTo>
                  <a:lnTo>
                    <a:pt x="3446" y="318"/>
                  </a:lnTo>
                  <a:lnTo>
                    <a:pt x="3446" y="322"/>
                  </a:lnTo>
                  <a:lnTo>
                    <a:pt x="3445" y="322"/>
                  </a:lnTo>
                  <a:lnTo>
                    <a:pt x="3445" y="327"/>
                  </a:lnTo>
                  <a:lnTo>
                    <a:pt x="3443" y="327"/>
                  </a:lnTo>
                  <a:lnTo>
                    <a:pt x="3443" y="332"/>
                  </a:lnTo>
                  <a:lnTo>
                    <a:pt x="3441" y="332"/>
                  </a:lnTo>
                  <a:lnTo>
                    <a:pt x="3441" y="337"/>
                  </a:lnTo>
                  <a:lnTo>
                    <a:pt x="3440" y="337"/>
                  </a:lnTo>
                  <a:lnTo>
                    <a:pt x="3440" y="340"/>
                  </a:lnTo>
                  <a:lnTo>
                    <a:pt x="3438" y="340"/>
                  </a:lnTo>
                  <a:lnTo>
                    <a:pt x="3438" y="345"/>
                  </a:lnTo>
                  <a:lnTo>
                    <a:pt x="3436" y="345"/>
                  </a:lnTo>
                  <a:lnTo>
                    <a:pt x="3436" y="350"/>
                  </a:lnTo>
                  <a:lnTo>
                    <a:pt x="3435" y="350"/>
                  </a:lnTo>
                  <a:lnTo>
                    <a:pt x="3435" y="355"/>
                  </a:lnTo>
                  <a:lnTo>
                    <a:pt x="3433" y="355"/>
                  </a:lnTo>
                  <a:lnTo>
                    <a:pt x="3433" y="360"/>
                  </a:lnTo>
                  <a:lnTo>
                    <a:pt x="3431" y="360"/>
                  </a:lnTo>
                  <a:lnTo>
                    <a:pt x="3431" y="363"/>
                  </a:lnTo>
                  <a:lnTo>
                    <a:pt x="3430" y="363"/>
                  </a:lnTo>
                  <a:lnTo>
                    <a:pt x="3430" y="368"/>
                  </a:lnTo>
                  <a:lnTo>
                    <a:pt x="3428" y="368"/>
                  </a:lnTo>
                  <a:lnTo>
                    <a:pt x="3428" y="373"/>
                  </a:lnTo>
                  <a:lnTo>
                    <a:pt x="3426" y="373"/>
                  </a:lnTo>
                  <a:lnTo>
                    <a:pt x="3426" y="378"/>
                  </a:lnTo>
                  <a:lnTo>
                    <a:pt x="3425" y="378"/>
                  </a:lnTo>
                  <a:lnTo>
                    <a:pt x="3425" y="382"/>
                  </a:lnTo>
                  <a:lnTo>
                    <a:pt x="3423" y="382"/>
                  </a:lnTo>
                  <a:lnTo>
                    <a:pt x="3423" y="387"/>
                  </a:lnTo>
                  <a:lnTo>
                    <a:pt x="3421" y="387"/>
                  </a:lnTo>
                  <a:lnTo>
                    <a:pt x="3421" y="392"/>
                  </a:lnTo>
                  <a:lnTo>
                    <a:pt x="3420" y="392"/>
                  </a:lnTo>
                  <a:lnTo>
                    <a:pt x="3420" y="397"/>
                  </a:lnTo>
                  <a:lnTo>
                    <a:pt x="3418" y="397"/>
                  </a:lnTo>
                  <a:lnTo>
                    <a:pt x="3418" y="402"/>
                  </a:lnTo>
                  <a:lnTo>
                    <a:pt x="3416" y="402"/>
                  </a:lnTo>
                  <a:lnTo>
                    <a:pt x="3416" y="405"/>
                  </a:lnTo>
                  <a:lnTo>
                    <a:pt x="3415" y="405"/>
                  </a:lnTo>
                  <a:lnTo>
                    <a:pt x="3415" y="410"/>
                  </a:lnTo>
                  <a:lnTo>
                    <a:pt x="3413" y="410"/>
                  </a:lnTo>
                  <a:lnTo>
                    <a:pt x="3413" y="415"/>
                  </a:lnTo>
                  <a:lnTo>
                    <a:pt x="3411" y="415"/>
                  </a:lnTo>
                  <a:lnTo>
                    <a:pt x="3411" y="420"/>
                  </a:lnTo>
                  <a:lnTo>
                    <a:pt x="3410" y="420"/>
                  </a:lnTo>
                  <a:lnTo>
                    <a:pt x="3410" y="425"/>
                  </a:lnTo>
                  <a:lnTo>
                    <a:pt x="3408" y="425"/>
                  </a:lnTo>
                  <a:lnTo>
                    <a:pt x="3408" y="428"/>
                  </a:lnTo>
                  <a:lnTo>
                    <a:pt x="3406" y="428"/>
                  </a:lnTo>
                  <a:lnTo>
                    <a:pt x="3406" y="433"/>
                  </a:lnTo>
                  <a:lnTo>
                    <a:pt x="3405" y="433"/>
                  </a:lnTo>
                  <a:lnTo>
                    <a:pt x="3405" y="438"/>
                  </a:lnTo>
                  <a:lnTo>
                    <a:pt x="3403" y="438"/>
                  </a:lnTo>
                  <a:lnTo>
                    <a:pt x="3403" y="443"/>
                  </a:lnTo>
                  <a:lnTo>
                    <a:pt x="3401" y="443"/>
                  </a:lnTo>
                  <a:lnTo>
                    <a:pt x="3401" y="447"/>
                  </a:lnTo>
                  <a:lnTo>
                    <a:pt x="3400" y="447"/>
                  </a:lnTo>
                  <a:lnTo>
                    <a:pt x="3400" y="452"/>
                  </a:lnTo>
                  <a:lnTo>
                    <a:pt x="3398" y="452"/>
                  </a:lnTo>
                  <a:lnTo>
                    <a:pt x="3398" y="457"/>
                  </a:lnTo>
                  <a:lnTo>
                    <a:pt x="3396" y="457"/>
                  </a:lnTo>
                  <a:lnTo>
                    <a:pt x="3396" y="462"/>
                  </a:lnTo>
                  <a:lnTo>
                    <a:pt x="3395" y="462"/>
                  </a:lnTo>
                  <a:lnTo>
                    <a:pt x="3395" y="467"/>
                  </a:lnTo>
                  <a:lnTo>
                    <a:pt x="3393" y="467"/>
                  </a:lnTo>
                  <a:lnTo>
                    <a:pt x="3393" y="470"/>
                  </a:lnTo>
                  <a:lnTo>
                    <a:pt x="3391" y="470"/>
                  </a:lnTo>
                  <a:lnTo>
                    <a:pt x="3391" y="475"/>
                  </a:lnTo>
                  <a:lnTo>
                    <a:pt x="3390" y="475"/>
                  </a:lnTo>
                  <a:lnTo>
                    <a:pt x="3390" y="480"/>
                  </a:lnTo>
                  <a:lnTo>
                    <a:pt x="3388" y="480"/>
                  </a:lnTo>
                  <a:lnTo>
                    <a:pt x="3388" y="485"/>
                  </a:lnTo>
                  <a:lnTo>
                    <a:pt x="3386" y="485"/>
                  </a:lnTo>
                  <a:lnTo>
                    <a:pt x="3386" y="488"/>
                  </a:lnTo>
                  <a:lnTo>
                    <a:pt x="3385" y="488"/>
                  </a:lnTo>
                  <a:lnTo>
                    <a:pt x="3385" y="493"/>
                  </a:lnTo>
                  <a:lnTo>
                    <a:pt x="3383" y="493"/>
                  </a:lnTo>
                  <a:lnTo>
                    <a:pt x="3383" y="498"/>
                  </a:lnTo>
                  <a:lnTo>
                    <a:pt x="3381" y="498"/>
                  </a:lnTo>
                  <a:lnTo>
                    <a:pt x="3381" y="503"/>
                  </a:lnTo>
                  <a:lnTo>
                    <a:pt x="3380" y="503"/>
                  </a:lnTo>
                  <a:lnTo>
                    <a:pt x="3380" y="508"/>
                  </a:lnTo>
                  <a:lnTo>
                    <a:pt x="3378" y="508"/>
                  </a:lnTo>
                  <a:lnTo>
                    <a:pt x="3378" y="512"/>
                  </a:lnTo>
                  <a:lnTo>
                    <a:pt x="3376" y="512"/>
                  </a:lnTo>
                  <a:lnTo>
                    <a:pt x="3376" y="517"/>
                  </a:lnTo>
                  <a:lnTo>
                    <a:pt x="3375" y="517"/>
                  </a:lnTo>
                  <a:lnTo>
                    <a:pt x="3375" y="522"/>
                  </a:lnTo>
                  <a:lnTo>
                    <a:pt x="3373" y="522"/>
                  </a:lnTo>
                  <a:lnTo>
                    <a:pt x="3373" y="527"/>
                  </a:lnTo>
                  <a:lnTo>
                    <a:pt x="3371" y="527"/>
                  </a:lnTo>
                  <a:lnTo>
                    <a:pt x="3371" y="532"/>
                  </a:lnTo>
                  <a:lnTo>
                    <a:pt x="3370" y="532"/>
                  </a:lnTo>
                  <a:lnTo>
                    <a:pt x="3370" y="535"/>
                  </a:lnTo>
                  <a:lnTo>
                    <a:pt x="3368" y="535"/>
                  </a:lnTo>
                  <a:lnTo>
                    <a:pt x="3368" y="540"/>
                  </a:lnTo>
                  <a:lnTo>
                    <a:pt x="3366" y="540"/>
                  </a:lnTo>
                  <a:lnTo>
                    <a:pt x="3366" y="545"/>
                  </a:lnTo>
                  <a:lnTo>
                    <a:pt x="3365" y="545"/>
                  </a:lnTo>
                  <a:lnTo>
                    <a:pt x="3365" y="550"/>
                  </a:lnTo>
                  <a:lnTo>
                    <a:pt x="3363" y="550"/>
                  </a:lnTo>
                  <a:lnTo>
                    <a:pt x="3363" y="553"/>
                  </a:lnTo>
                  <a:lnTo>
                    <a:pt x="3361" y="553"/>
                  </a:lnTo>
                  <a:lnTo>
                    <a:pt x="3361" y="558"/>
                  </a:lnTo>
                  <a:lnTo>
                    <a:pt x="3360" y="558"/>
                  </a:lnTo>
                  <a:lnTo>
                    <a:pt x="3360" y="563"/>
                  </a:lnTo>
                  <a:lnTo>
                    <a:pt x="3358" y="563"/>
                  </a:lnTo>
                  <a:lnTo>
                    <a:pt x="3358" y="568"/>
                  </a:lnTo>
                  <a:lnTo>
                    <a:pt x="3356" y="568"/>
                  </a:lnTo>
                  <a:lnTo>
                    <a:pt x="3356" y="573"/>
                  </a:lnTo>
                  <a:lnTo>
                    <a:pt x="3355" y="573"/>
                  </a:lnTo>
                  <a:lnTo>
                    <a:pt x="3355" y="577"/>
                  </a:lnTo>
                  <a:lnTo>
                    <a:pt x="3353" y="577"/>
                  </a:lnTo>
                  <a:lnTo>
                    <a:pt x="3353" y="582"/>
                  </a:lnTo>
                  <a:lnTo>
                    <a:pt x="3351" y="582"/>
                  </a:lnTo>
                  <a:lnTo>
                    <a:pt x="3351" y="587"/>
                  </a:lnTo>
                  <a:lnTo>
                    <a:pt x="3350" y="587"/>
                  </a:lnTo>
                  <a:lnTo>
                    <a:pt x="3350" y="592"/>
                  </a:lnTo>
                  <a:lnTo>
                    <a:pt x="3348" y="592"/>
                  </a:lnTo>
                  <a:lnTo>
                    <a:pt x="3348" y="595"/>
                  </a:lnTo>
                  <a:lnTo>
                    <a:pt x="3346" y="595"/>
                  </a:lnTo>
                  <a:lnTo>
                    <a:pt x="3346" y="600"/>
                  </a:lnTo>
                  <a:lnTo>
                    <a:pt x="3345" y="600"/>
                  </a:lnTo>
                  <a:lnTo>
                    <a:pt x="3345" y="605"/>
                  </a:lnTo>
                  <a:lnTo>
                    <a:pt x="3343" y="605"/>
                  </a:lnTo>
                  <a:lnTo>
                    <a:pt x="3343" y="610"/>
                  </a:lnTo>
                  <a:lnTo>
                    <a:pt x="3341" y="610"/>
                  </a:lnTo>
                  <a:lnTo>
                    <a:pt x="3341" y="615"/>
                  </a:lnTo>
                  <a:lnTo>
                    <a:pt x="3340" y="615"/>
                  </a:lnTo>
                  <a:lnTo>
                    <a:pt x="3340" y="618"/>
                  </a:lnTo>
                  <a:lnTo>
                    <a:pt x="3338" y="618"/>
                  </a:lnTo>
                  <a:lnTo>
                    <a:pt x="3338" y="623"/>
                  </a:lnTo>
                  <a:lnTo>
                    <a:pt x="3336" y="623"/>
                  </a:lnTo>
                  <a:lnTo>
                    <a:pt x="3336" y="628"/>
                  </a:lnTo>
                  <a:lnTo>
                    <a:pt x="3335" y="628"/>
                  </a:lnTo>
                  <a:lnTo>
                    <a:pt x="3335" y="633"/>
                  </a:lnTo>
                  <a:lnTo>
                    <a:pt x="3333" y="633"/>
                  </a:lnTo>
                  <a:lnTo>
                    <a:pt x="3333" y="638"/>
                  </a:lnTo>
                  <a:lnTo>
                    <a:pt x="3331" y="638"/>
                  </a:lnTo>
                  <a:lnTo>
                    <a:pt x="3331" y="642"/>
                  </a:lnTo>
                  <a:lnTo>
                    <a:pt x="3330" y="642"/>
                  </a:lnTo>
                  <a:lnTo>
                    <a:pt x="3330" y="647"/>
                  </a:lnTo>
                  <a:lnTo>
                    <a:pt x="3328" y="647"/>
                  </a:lnTo>
                  <a:lnTo>
                    <a:pt x="3328" y="652"/>
                  </a:lnTo>
                  <a:lnTo>
                    <a:pt x="3326" y="652"/>
                  </a:lnTo>
                  <a:lnTo>
                    <a:pt x="3326" y="657"/>
                  </a:lnTo>
                  <a:lnTo>
                    <a:pt x="3325" y="657"/>
                  </a:lnTo>
                  <a:lnTo>
                    <a:pt x="3325" y="660"/>
                  </a:lnTo>
                  <a:lnTo>
                    <a:pt x="3323" y="660"/>
                  </a:lnTo>
                  <a:lnTo>
                    <a:pt x="3323" y="665"/>
                  </a:lnTo>
                  <a:lnTo>
                    <a:pt x="3321" y="665"/>
                  </a:lnTo>
                  <a:lnTo>
                    <a:pt x="3321" y="670"/>
                  </a:lnTo>
                  <a:lnTo>
                    <a:pt x="3320" y="670"/>
                  </a:lnTo>
                  <a:lnTo>
                    <a:pt x="3320" y="675"/>
                  </a:lnTo>
                  <a:lnTo>
                    <a:pt x="3318" y="675"/>
                  </a:lnTo>
                  <a:lnTo>
                    <a:pt x="3318" y="680"/>
                  </a:lnTo>
                  <a:lnTo>
                    <a:pt x="3316" y="680"/>
                  </a:lnTo>
                  <a:lnTo>
                    <a:pt x="3316" y="683"/>
                  </a:lnTo>
                  <a:lnTo>
                    <a:pt x="3315" y="683"/>
                  </a:lnTo>
                  <a:lnTo>
                    <a:pt x="3315" y="688"/>
                  </a:lnTo>
                  <a:lnTo>
                    <a:pt x="3313" y="688"/>
                  </a:lnTo>
                  <a:lnTo>
                    <a:pt x="3313" y="693"/>
                  </a:lnTo>
                  <a:lnTo>
                    <a:pt x="3311" y="693"/>
                  </a:lnTo>
                  <a:lnTo>
                    <a:pt x="3311" y="698"/>
                  </a:lnTo>
                  <a:lnTo>
                    <a:pt x="3310" y="698"/>
                  </a:lnTo>
                  <a:lnTo>
                    <a:pt x="3310" y="702"/>
                  </a:lnTo>
                  <a:lnTo>
                    <a:pt x="3308" y="702"/>
                  </a:lnTo>
                  <a:lnTo>
                    <a:pt x="3308" y="707"/>
                  </a:lnTo>
                  <a:lnTo>
                    <a:pt x="3306" y="707"/>
                  </a:lnTo>
                  <a:lnTo>
                    <a:pt x="3306" y="712"/>
                  </a:lnTo>
                  <a:lnTo>
                    <a:pt x="3305" y="712"/>
                  </a:lnTo>
                  <a:lnTo>
                    <a:pt x="3305" y="717"/>
                  </a:lnTo>
                  <a:lnTo>
                    <a:pt x="3303" y="717"/>
                  </a:lnTo>
                  <a:lnTo>
                    <a:pt x="3303" y="722"/>
                  </a:lnTo>
                  <a:lnTo>
                    <a:pt x="3301" y="722"/>
                  </a:lnTo>
                  <a:lnTo>
                    <a:pt x="3301" y="725"/>
                  </a:lnTo>
                  <a:lnTo>
                    <a:pt x="3300" y="725"/>
                  </a:lnTo>
                  <a:lnTo>
                    <a:pt x="3300" y="730"/>
                  </a:lnTo>
                  <a:lnTo>
                    <a:pt x="3298" y="730"/>
                  </a:lnTo>
                  <a:lnTo>
                    <a:pt x="3298" y="735"/>
                  </a:lnTo>
                  <a:lnTo>
                    <a:pt x="3296" y="735"/>
                  </a:lnTo>
                  <a:lnTo>
                    <a:pt x="3296" y="740"/>
                  </a:lnTo>
                  <a:lnTo>
                    <a:pt x="3295" y="740"/>
                  </a:lnTo>
                  <a:lnTo>
                    <a:pt x="3295" y="745"/>
                  </a:lnTo>
                  <a:lnTo>
                    <a:pt x="3293" y="745"/>
                  </a:lnTo>
                  <a:lnTo>
                    <a:pt x="3293" y="748"/>
                  </a:lnTo>
                  <a:lnTo>
                    <a:pt x="3291" y="748"/>
                  </a:lnTo>
                  <a:lnTo>
                    <a:pt x="3291" y="753"/>
                  </a:lnTo>
                  <a:lnTo>
                    <a:pt x="3290" y="753"/>
                  </a:lnTo>
                  <a:lnTo>
                    <a:pt x="3290" y="758"/>
                  </a:lnTo>
                  <a:lnTo>
                    <a:pt x="3288" y="758"/>
                  </a:lnTo>
                  <a:lnTo>
                    <a:pt x="3288" y="763"/>
                  </a:lnTo>
                  <a:lnTo>
                    <a:pt x="3286" y="763"/>
                  </a:lnTo>
                  <a:lnTo>
                    <a:pt x="3286" y="767"/>
                  </a:lnTo>
                  <a:lnTo>
                    <a:pt x="3285" y="767"/>
                  </a:lnTo>
                  <a:lnTo>
                    <a:pt x="3285" y="772"/>
                  </a:lnTo>
                  <a:lnTo>
                    <a:pt x="3283" y="772"/>
                  </a:lnTo>
                  <a:lnTo>
                    <a:pt x="3283" y="777"/>
                  </a:lnTo>
                  <a:lnTo>
                    <a:pt x="3281" y="777"/>
                  </a:lnTo>
                  <a:lnTo>
                    <a:pt x="3281" y="782"/>
                  </a:lnTo>
                  <a:lnTo>
                    <a:pt x="3280" y="782"/>
                  </a:lnTo>
                  <a:lnTo>
                    <a:pt x="3280" y="787"/>
                  </a:lnTo>
                  <a:lnTo>
                    <a:pt x="3278" y="787"/>
                  </a:lnTo>
                  <a:lnTo>
                    <a:pt x="3278" y="790"/>
                  </a:lnTo>
                  <a:lnTo>
                    <a:pt x="3276" y="790"/>
                  </a:lnTo>
                  <a:lnTo>
                    <a:pt x="3276" y="795"/>
                  </a:lnTo>
                  <a:lnTo>
                    <a:pt x="3275" y="795"/>
                  </a:lnTo>
                  <a:lnTo>
                    <a:pt x="3275" y="800"/>
                  </a:lnTo>
                  <a:lnTo>
                    <a:pt x="3273" y="800"/>
                  </a:lnTo>
                  <a:lnTo>
                    <a:pt x="3273" y="805"/>
                  </a:lnTo>
                  <a:lnTo>
                    <a:pt x="3271" y="805"/>
                  </a:lnTo>
                  <a:lnTo>
                    <a:pt x="3271" y="808"/>
                  </a:lnTo>
                  <a:lnTo>
                    <a:pt x="3270" y="808"/>
                  </a:lnTo>
                  <a:lnTo>
                    <a:pt x="3270" y="813"/>
                  </a:lnTo>
                  <a:lnTo>
                    <a:pt x="3268" y="813"/>
                  </a:lnTo>
                  <a:lnTo>
                    <a:pt x="3268" y="818"/>
                  </a:lnTo>
                  <a:lnTo>
                    <a:pt x="3266" y="818"/>
                  </a:lnTo>
                  <a:lnTo>
                    <a:pt x="3266" y="823"/>
                  </a:lnTo>
                  <a:lnTo>
                    <a:pt x="3265" y="823"/>
                  </a:lnTo>
                  <a:lnTo>
                    <a:pt x="3265" y="828"/>
                  </a:lnTo>
                  <a:lnTo>
                    <a:pt x="3263" y="828"/>
                  </a:lnTo>
                  <a:lnTo>
                    <a:pt x="3263" y="832"/>
                  </a:lnTo>
                  <a:lnTo>
                    <a:pt x="3261" y="832"/>
                  </a:lnTo>
                  <a:lnTo>
                    <a:pt x="3261" y="837"/>
                  </a:lnTo>
                  <a:lnTo>
                    <a:pt x="3260" y="837"/>
                  </a:lnTo>
                  <a:lnTo>
                    <a:pt x="3260" y="842"/>
                  </a:lnTo>
                  <a:lnTo>
                    <a:pt x="3258" y="842"/>
                  </a:lnTo>
                  <a:lnTo>
                    <a:pt x="3258" y="847"/>
                  </a:lnTo>
                  <a:lnTo>
                    <a:pt x="3256" y="847"/>
                  </a:lnTo>
                  <a:lnTo>
                    <a:pt x="3256" y="852"/>
                  </a:lnTo>
                  <a:lnTo>
                    <a:pt x="3255" y="852"/>
                  </a:lnTo>
                  <a:lnTo>
                    <a:pt x="3255" y="855"/>
                  </a:lnTo>
                  <a:lnTo>
                    <a:pt x="3253" y="855"/>
                  </a:lnTo>
                  <a:lnTo>
                    <a:pt x="3253" y="860"/>
                  </a:lnTo>
                  <a:lnTo>
                    <a:pt x="3251" y="860"/>
                  </a:lnTo>
                  <a:lnTo>
                    <a:pt x="3251" y="865"/>
                  </a:lnTo>
                  <a:lnTo>
                    <a:pt x="3250" y="865"/>
                  </a:lnTo>
                  <a:lnTo>
                    <a:pt x="3250" y="870"/>
                  </a:lnTo>
                  <a:lnTo>
                    <a:pt x="3248" y="870"/>
                  </a:lnTo>
                  <a:lnTo>
                    <a:pt x="3248" y="873"/>
                  </a:lnTo>
                  <a:lnTo>
                    <a:pt x="3246" y="873"/>
                  </a:lnTo>
                  <a:lnTo>
                    <a:pt x="3246" y="878"/>
                  </a:lnTo>
                  <a:lnTo>
                    <a:pt x="3245" y="878"/>
                  </a:lnTo>
                  <a:lnTo>
                    <a:pt x="3245" y="883"/>
                  </a:lnTo>
                  <a:lnTo>
                    <a:pt x="3243" y="883"/>
                  </a:lnTo>
                  <a:lnTo>
                    <a:pt x="3243" y="888"/>
                  </a:lnTo>
                  <a:lnTo>
                    <a:pt x="3241" y="888"/>
                  </a:lnTo>
                  <a:lnTo>
                    <a:pt x="3241" y="893"/>
                  </a:lnTo>
                  <a:lnTo>
                    <a:pt x="3240" y="893"/>
                  </a:lnTo>
                  <a:lnTo>
                    <a:pt x="3240" y="897"/>
                  </a:lnTo>
                  <a:lnTo>
                    <a:pt x="3238" y="897"/>
                  </a:lnTo>
                  <a:lnTo>
                    <a:pt x="3238" y="902"/>
                  </a:lnTo>
                  <a:lnTo>
                    <a:pt x="3236" y="902"/>
                  </a:lnTo>
                  <a:lnTo>
                    <a:pt x="3236" y="907"/>
                  </a:lnTo>
                  <a:lnTo>
                    <a:pt x="3235" y="907"/>
                  </a:lnTo>
                  <a:lnTo>
                    <a:pt x="3235" y="912"/>
                  </a:lnTo>
                  <a:lnTo>
                    <a:pt x="3233" y="912"/>
                  </a:lnTo>
                  <a:lnTo>
                    <a:pt x="3233" y="917"/>
                  </a:lnTo>
                  <a:lnTo>
                    <a:pt x="3231" y="917"/>
                  </a:lnTo>
                  <a:lnTo>
                    <a:pt x="3231" y="920"/>
                  </a:lnTo>
                  <a:lnTo>
                    <a:pt x="3230" y="920"/>
                  </a:lnTo>
                  <a:lnTo>
                    <a:pt x="3230" y="925"/>
                  </a:lnTo>
                  <a:lnTo>
                    <a:pt x="3228" y="925"/>
                  </a:lnTo>
                  <a:lnTo>
                    <a:pt x="3228" y="930"/>
                  </a:lnTo>
                  <a:lnTo>
                    <a:pt x="3226" y="930"/>
                  </a:lnTo>
                  <a:lnTo>
                    <a:pt x="3226" y="935"/>
                  </a:lnTo>
                  <a:lnTo>
                    <a:pt x="3225" y="935"/>
                  </a:lnTo>
                  <a:lnTo>
                    <a:pt x="3225" y="938"/>
                  </a:lnTo>
                  <a:lnTo>
                    <a:pt x="3223" y="938"/>
                  </a:lnTo>
                  <a:lnTo>
                    <a:pt x="3223" y="943"/>
                  </a:lnTo>
                  <a:lnTo>
                    <a:pt x="3221" y="943"/>
                  </a:lnTo>
                  <a:lnTo>
                    <a:pt x="3221" y="948"/>
                  </a:lnTo>
                  <a:lnTo>
                    <a:pt x="3220" y="948"/>
                  </a:lnTo>
                  <a:lnTo>
                    <a:pt x="3220" y="953"/>
                  </a:lnTo>
                  <a:lnTo>
                    <a:pt x="3218" y="953"/>
                  </a:lnTo>
                  <a:lnTo>
                    <a:pt x="3218" y="958"/>
                  </a:lnTo>
                  <a:lnTo>
                    <a:pt x="3216" y="958"/>
                  </a:lnTo>
                  <a:lnTo>
                    <a:pt x="3216" y="962"/>
                  </a:lnTo>
                  <a:lnTo>
                    <a:pt x="3215" y="962"/>
                  </a:lnTo>
                  <a:lnTo>
                    <a:pt x="3215" y="967"/>
                  </a:lnTo>
                  <a:lnTo>
                    <a:pt x="3213" y="967"/>
                  </a:lnTo>
                  <a:lnTo>
                    <a:pt x="3213" y="972"/>
                  </a:lnTo>
                  <a:lnTo>
                    <a:pt x="3211" y="972"/>
                  </a:lnTo>
                  <a:lnTo>
                    <a:pt x="3211" y="977"/>
                  </a:lnTo>
                  <a:lnTo>
                    <a:pt x="3210" y="977"/>
                  </a:lnTo>
                  <a:lnTo>
                    <a:pt x="3210" y="980"/>
                  </a:lnTo>
                  <a:lnTo>
                    <a:pt x="3208" y="980"/>
                  </a:lnTo>
                  <a:lnTo>
                    <a:pt x="3208" y="985"/>
                  </a:lnTo>
                  <a:lnTo>
                    <a:pt x="3206" y="985"/>
                  </a:lnTo>
                  <a:lnTo>
                    <a:pt x="3206" y="990"/>
                  </a:lnTo>
                  <a:lnTo>
                    <a:pt x="3205" y="990"/>
                  </a:lnTo>
                  <a:lnTo>
                    <a:pt x="3205" y="995"/>
                  </a:lnTo>
                  <a:lnTo>
                    <a:pt x="3203" y="995"/>
                  </a:lnTo>
                  <a:lnTo>
                    <a:pt x="3203" y="1000"/>
                  </a:lnTo>
                  <a:lnTo>
                    <a:pt x="3201" y="1000"/>
                  </a:lnTo>
                  <a:lnTo>
                    <a:pt x="3201" y="1003"/>
                  </a:lnTo>
                  <a:lnTo>
                    <a:pt x="3200" y="1003"/>
                  </a:lnTo>
                  <a:lnTo>
                    <a:pt x="3200" y="1008"/>
                  </a:lnTo>
                  <a:lnTo>
                    <a:pt x="3198" y="1008"/>
                  </a:lnTo>
                  <a:lnTo>
                    <a:pt x="3198" y="1013"/>
                  </a:lnTo>
                  <a:lnTo>
                    <a:pt x="3196" y="1013"/>
                  </a:lnTo>
                  <a:lnTo>
                    <a:pt x="3196" y="1018"/>
                  </a:lnTo>
                  <a:lnTo>
                    <a:pt x="3195" y="1018"/>
                  </a:lnTo>
                  <a:lnTo>
                    <a:pt x="3195" y="1023"/>
                  </a:lnTo>
                  <a:lnTo>
                    <a:pt x="3193" y="1023"/>
                  </a:lnTo>
                  <a:lnTo>
                    <a:pt x="3193" y="1027"/>
                  </a:lnTo>
                  <a:lnTo>
                    <a:pt x="3191" y="1027"/>
                  </a:lnTo>
                  <a:lnTo>
                    <a:pt x="3191" y="1032"/>
                  </a:lnTo>
                  <a:lnTo>
                    <a:pt x="3190" y="1032"/>
                  </a:lnTo>
                  <a:lnTo>
                    <a:pt x="3190" y="1037"/>
                  </a:lnTo>
                  <a:lnTo>
                    <a:pt x="3188" y="1037"/>
                  </a:lnTo>
                  <a:lnTo>
                    <a:pt x="3188" y="1042"/>
                  </a:lnTo>
                  <a:lnTo>
                    <a:pt x="3186" y="1042"/>
                  </a:lnTo>
                  <a:lnTo>
                    <a:pt x="3186" y="1045"/>
                  </a:lnTo>
                  <a:lnTo>
                    <a:pt x="3185" y="1045"/>
                  </a:lnTo>
                  <a:lnTo>
                    <a:pt x="3185" y="1050"/>
                  </a:lnTo>
                  <a:lnTo>
                    <a:pt x="3183" y="1050"/>
                  </a:lnTo>
                  <a:lnTo>
                    <a:pt x="3183" y="1055"/>
                  </a:lnTo>
                  <a:lnTo>
                    <a:pt x="3181" y="1055"/>
                  </a:lnTo>
                  <a:lnTo>
                    <a:pt x="3181" y="1060"/>
                  </a:lnTo>
                  <a:lnTo>
                    <a:pt x="3180" y="1060"/>
                  </a:lnTo>
                  <a:lnTo>
                    <a:pt x="3180" y="1065"/>
                  </a:lnTo>
                  <a:lnTo>
                    <a:pt x="3178" y="1065"/>
                  </a:lnTo>
                  <a:lnTo>
                    <a:pt x="3178" y="1068"/>
                  </a:lnTo>
                  <a:lnTo>
                    <a:pt x="3176" y="1068"/>
                  </a:lnTo>
                  <a:lnTo>
                    <a:pt x="3176" y="1073"/>
                  </a:lnTo>
                  <a:lnTo>
                    <a:pt x="3175" y="1073"/>
                  </a:lnTo>
                  <a:lnTo>
                    <a:pt x="3175" y="1078"/>
                  </a:lnTo>
                  <a:lnTo>
                    <a:pt x="3173" y="1078"/>
                  </a:lnTo>
                  <a:lnTo>
                    <a:pt x="3173" y="1083"/>
                  </a:lnTo>
                  <a:lnTo>
                    <a:pt x="3171" y="1083"/>
                  </a:lnTo>
                  <a:lnTo>
                    <a:pt x="3171" y="1087"/>
                  </a:lnTo>
                  <a:lnTo>
                    <a:pt x="3170" y="1087"/>
                  </a:lnTo>
                  <a:lnTo>
                    <a:pt x="3170" y="1092"/>
                  </a:lnTo>
                  <a:lnTo>
                    <a:pt x="3168" y="1092"/>
                  </a:lnTo>
                  <a:lnTo>
                    <a:pt x="3168" y="1097"/>
                  </a:lnTo>
                  <a:lnTo>
                    <a:pt x="3166" y="1097"/>
                  </a:lnTo>
                  <a:lnTo>
                    <a:pt x="3166" y="1102"/>
                  </a:lnTo>
                  <a:lnTo>
                    <a:pt x="3165" y="1102"/>
                  </a:lnTo>
                  <a:lnTo>
                    <a:pt x="3165" y="1107"/>
                  </a:lnTo>
                  <a:lnTo>
                    <a:pt x="3163" y="1107"/>
                  </a:lnTo>
                  <a:lnTo>
                    <a:pt x="3163" y="1110"/>
                  </a:lnTo>
                  <a:lnTo>
                    <a:pt x="3161" y="1110"/>
                  </a:lnTo>
                  <a:lnTo>
                    <a:pt x="3161" y="1115"/>
                  </a:lnTo>
                  <a:lnTo>
                    <a:pt x="3160" y="1115"/>
                  </a:lnTo>
                  <a:lnTo>
                    <a:pt x="3160" y="1120"/>
                  </a:lnTo>
                  <a:lnTo>
                    <a:pt x="3158" y="1120"/>
                  </a:lnTo>
                  <a:lnTo>
                    <a:pt x="3158" y="1125"/>
                  </a:lnTo>
                  <a:lnTo>
                    <a:pt x="3156" y="1125"/>
                  </a:lnTo>
                  <a:lnTo>
                    <a:pt x="3156" y="1130"/>
                  </a:lnTo>
                  <a:lnTo>
                    <a:pt x="3155" y="1130"/>
                  </a:lnTo>
                  <a:lnTo>
                    <a:pt x="3155" y="1133"/>
                  </a:lnTo>
                  <a:lnTo>
                    <a:pt x="3153" y="1133"/>
                  </a:lnTo>
                  <a:lnTo>
                    <a:pt x="3153" y="1138"/>
                  </a:lnTo>
                  <a:lnTo>
                    <a:pt x="3151" y="1138"/>
                  </a:lnTo>
                  <a:lnTo>
                    <a:pt x="3151" y="1143"/>
                  </a:lnTo>
                  <a:lnTo>
                    <a:pt x="3150" y="1143"/>
                  </a:lnTo>
                  <a:lnTo>
                    <a:pt x="3150" y="1148"/>
                  </a:lnTo>
                  <a:lnTo>
                    <a:pt x="3148" y="1148"/>
                  </a:lnTo>
                  <a:lnTo>
                    <a:pt x="3148" y="1152"/>
                  </a:lnTo>
                  <a:lnTo>
                    <a:pt x="3146" y="1152"/>
                  </a:lnTo>
                  <a:lnTo>
                    <a:pt x="3146" y="1157"/>
                  </a:lnTo>
                  <a:lnTo>
                    <a:pt x="3145" y="1157"/>
                  </a:lnTo>
                  <a:lnTo>
                    <a:pt x="3145" y="1162"/>
                  </a:lnTo>
                  <a:lnTo>
                    <a:pt x="3143" y="1162"/>
                  </a:lnTo>
                  <a:lnTo>
                    <a:pt x="3143" y="1167"/>
                  </a:lnTo>
                  <a:lnTo>
                    <a:pt x="3141" y="1167"/>
                  </a:lnTo>
                  <a:lnTo>
                    <a:pt x="3141" y="1172"/>
                  </a:lnTo>
                  <a:lnTo>
                    <a:pt x="3140" y="1172"/>
                  </a:lnTo>
                  <a:lnTo>
                    <a:pt x="3140" y="1175"/>
                  </a:lnTo>
                  <a:lnTo>
                    <a:pt x="3138" y="1175"/>
                  </a:lnTo>
                  <a:lnTo>
                    <a:pt x="3138" y="1180"/>
                  </a:lnTo>
                  <a:lnTo>
                    <a:pt x="3136" y="1180"/>
                  </a:lnTo>
                  <a:lnTo>
                    <a:pt x="3136" y="1185"/>
                  </a:lnTo>
                  <a:lnTo>
                    <a:pt x="3135" y="1185"/>
                  </a:lnTo>
                  <a:lnTo>
                    <a:pt x="3135" y="1190"/>
                  </a:lnTo>
                  <a:lnTo>
                    <a:pt x="3133" y="1190"/>
                  </a:lnTo>
                  <a:lnTo>
                    <a:pt x="3133" y="1193"/>
                  </a:lnTo>
                  <a:lnTo>
                    <a:pt x="3131" y="1193"/>
                  </a:lnTo>
                  <a:lnTo>
                    <a:pt x="3131" y="1198"/>
                  </a:lnTo>
                  <a:lnTo>
                    <a:pt x="3130" y="1198"/>
                  </a:lnTo>
                  <a:lnTo>
                    <a:pt x="3130" y="1203"/>
                  </a:lnTo>
                  <a:lnTo>
                    <a:pt x="3128" y="1203"/>
                  </a:lnTo>
                  <a:lnTo>
                    <a:pt x="3128" y="1208"/>
                  </a:lnTo>
                  <a:lnTo>
                    <a:pt x="3126" y="1208"/>
                  </a:lnTo>
                  <a:lnTo>
                    <a:pt x="3126" y="1213"/>
                  </a:lnTo>
                  <a:lnTo>
                    <a:pt x="3125" y="1213"/>
                  </a:lnTo>
                  <a:lnTo>
                    <a:pt x="3125" y="1217"/>
                  </a:lnTo>
                  <a:lnTo>
                    <a:pt x="3123" y="1217"/>
                  </a:lnTo>
                  <a:lnTo>
                    <a:pt x="3123" y="1222"/>
                  </a:lnTo>
                  <a:lnTo>
                    <a:pt x="3121" y="1222"/>
                  </a:lnTo>
                  <a:lnTo>
                    <a:pt x="3121" y="1227"/>
                  </a:lnTo>
                  <a:lnTo>
                    <a:pt x="3120" y="1227"/>
                  </a:lnTo>
                  <a:lnTo>
                    <a:pt x="3120" y="1232"/>
                  </a:lnTo>
                  <a:lnTo>
                    <a:pt x="3118" y="1232"/>
                  </a:lnTo>
                  <a:lnTo>
                    <a:pt x="3118" y="1237"/>
                  </a:lnTo>
                  <a:lnTo>
                    <a:pt x="3116" y="1237"/>
                  </a:lnTo>
                  <a:lnTo>
                    <a:pt x="3116" y="1240"/>
                  </a:lnTo>
                  <a:lnTo>
                    <a:pt x="3115" y="1240"/>
                  </a:lnTo>
                  <a:lnTo>
                    <a:pt x="3115" y="1245"/>
                  </a:lnTo>
                  <a:lnTo>
                    <a:pt x="3113" y="1245"/>
                  </a:lnTo>
                  <a:lnTo>
                    <a:pt x="3113" y="1250"/>
                  </a:lnTo>
                  <a:lnTo>
                    <a:pt x="3111" y="1250"/>
                  </a:lnTo>
                  <a:lnTo>
                    <a:pt x="3111" y="1255"/>
                  </a:lnTo>
                  <a:lnTo>
                    <a:pt x="3110" y="1255"/>
                  </a:lnTo>
                  <a:lnTo>
                    <a:pt x="3110" y="1258"/>
                  </a:lnTo>
                  <a:lnTo>
                    <a:pt x="3108" y="1258"/>
                  </a:lnTo>
                  <a:lnTo>
                    <a:pt x="3108" y="1263"/>
                  </a:lnTo>
                  <a:lnTo>
                    <a:pt x="3106" y="1263"/>
                  </a:lnTo>
                  <a:lnTo>
                    <a:pt x="3106" y="1268"/>
                  </a:lnTo>
                  <a:lnTo>
                    <a:pt x="3105" y="1268"/>
                  </a:lnTo>
                  <a:lnTo>
                    <a:pt x="3105" y="1273"/>
                  </a:lnTo>
                  <a:lnTo>
                    <a:pt x="3103" y="1273"/>
                  </a:lnTo>
                  <a:lnTo>
                    <a:pt x="3103" y="1278"/>
                  </a:lnTo>
                  <a:lnTo>
                    <a:pt x="3101" y="1278"/>
                  </a:lnTo>
                  <a:lnTo>
                    <a:pt x="3101" y="1282"/>
                  </a:lnTo>
                  <a:lnTo>
                    <a:pt x="3100" y="1282"/>
                  </a:lnTo>
                  <a:lnTo>
                    <a:pt x="3100" y="1287"/>
                  </a:lnTo>
                  <a:lnTo>
                    <a:pt x="3098" y="1287"/>
                  </a:lnTo>
                  <a:lnTo>
                    <a:pt x="3098" y="1292"/>
                  </a:lnTo>
                  <a:lnTo>
                    <a:pt x="3096" y="1292"/>
                  </a:lnTo>
                  <a:lnTo>
                    <a:pt x="3096" y="1297"/>
                  </a:lnTo>
                  <a:lnTo>
                    <a:pt x="3095" y="1297"/>
                  </a:lnTo>
                  <a:lnTo>
                    <a:pt x="3095" y="1300"/>
                  </a:lnTo>
                  <a:lnTo>
                    <a:pt x="3093" y="1300"/>
                  </a:lnTo>
                  <a:lnTo>
                    <a:pt x="3093" y="1305"/>
                  </a:lnTo>
                  <a:lnTo>
                    <a:pt x="3091" y="1305"/>
                  </a:lnTo>
                  <a:lnTo>
                    <a:pt x="3091" y="1310"/>
                  </a:lnTo>
                  <a:lnTo>
                    <a:pt x="3090" y="1310"/>
                  </a:lnTo>
                  <a:lnTo>
                    <a:pt x="3090" y="1315"/>
                  </a:lnTo>
                  <a:lnTo>
                    <a:pt x="3088" y="1315"/>
                  </a:lnTo>
                  <a:lnTo>
                    <a:pt x="3088" y="1320"/>
                  </a:lnTo>
                  <a:lnTo>
                    <a:pt x="3086" y="1320"/>
                  </a:lnTo>
                  <a:lnTo>
                    <a:pt x="3086" y="1323"/>
                  </a:lnTo>
                  <a:lnTo>
                    <a:pt x="3085" y="1323"/>
                  </a:lnTo>
                  <a:lnTo>
                    <a:pt x="3085" y="1328"/>
                  </a:lnTo>
                  <a:lnTo>
                    <a:pt x="3083" y="1328"/>
                  </a:lnTo>
                  <a:lnTo>
                    <a:pt x="3083" y="1333"/>
                  </a:lnTo>
                  <a:lnTo>
                    <a:pt x="3081" y="1333"/>
                  </a:lnTo>
                  <a:lnTo>
                    <a:pt x="3081" y="1338"/>
                  </a:lnTo>
                  <a:lnTo>
                    <a:pt x="3080" y="1338"/>
                  </a:lnTo>
                  <a:lnTo>
                    <a:pt x="3080" y="1343"/>
                  </a:lnTo>
                  <a:lnTo>
                    <a:pt x="3078" y="1343"/>
                  </a:lnTo>
                  <a:lnTo>
                    <a:pt x="3078" y="1347"/>
                  </a:lnTo>
                  <a:lnTo>
                    <a:pt x="3076" y="1347"/>
                  </a:lnTo>
                  <a:lnTo>
                    <a:pt x="3076" y="1352"/>
                  </a:lnTo>
                  <a:lnTo>
                    <a:pt x="3075" y="1352"/>
                  </a:lnTo>
                  <a:lnTo>
                    <a:pt x="3075" y="1357"/>
                  </a:lnTo>
                  <a:lnTo>
                    <a:pt x="3073" y="1357"/>
                  </a:lnTo>
                  <a:lnTo>
                    <a:pt x="3073" y="1362"/>
                  </a:lnTo>
                  <a:lnTo>
                    <a:pt x="3071" y="1362"/>
                  </a:lnTo>
                  <a:lnTo>
                    <a:pt x="3071" y="1365"/>
                  </a:lnTo>
                  <a:lnTo>
                    <a:pt x="3070" y="1365"/>
                  </a:lnTo>
                  <a:lnTo>
                    <a:pt x="3070" y="1370"/>
                  </a:lnTo>
                  <a:lnTo>
                    <a:pt x="3068" y="1370"/>
                  </a:lnTo>
                  <a:lnTo>
                    <a:pt x="3068" y="1375"/>
                  </a:lnTo>
                  <a:lnTo>
                    <a:pt x="3066" y="1375"/>
                  </a:lnTo>
                  <a:lnTo>
                    <a:pt x="3066" y="1380"/>
                  </a:lnTo>
                  <a:lnTo>
                    <a:pt x="3065" y="1380"/>
                  </a:lnTo>
                  <a:lnTo>
                    <a:pt x="3065" y="1385"/>
                  </a:lnTo>
                  <a:lnTo>
                    <a:pt x="3063" y="1385"/>
                  </a:lnTo>
                  <a:lnTo>
                    <a:pt x="3063" y="1388"/>
                  </a:lnTo>
                  <a:lnTo>
                    <a:pt x="3061" y="1388"/>
                  </a:lnTo>
                  <a:lnTo>
                    <a:pt x="3061" y="1393"/>
                  </a:lnTo>
                  <a:lnTo>
                    <a:pt x="3060" y="1393"/>
                  </a:lnTo>
                  <a:lnTo>
                    <a:pt x="3060" y="1398"/>
                  </a:lnTo>
                  <a:lnTo>
                    <a:pt x="3058" y="1398"/>
                  </a:lnTo>
                  <a:lnTo>
                    <a:pt x="3058" y="1403"/>
                  </a:lnTo>
                  <a:lnTo>
                    <a:pt x="3056" y="1403"/>
                  </a:lnTo>
                  <a:lnTo>
                    <a:pt x="3056" y="1407"/>
                  </a:lnTo>
                  <a:lnTo>
                    <a:pt x="3055" y="1407"/>
                  </a:lnTo>
                  <a:lnTo>
                    <a:pt x="3055" y="1412"/>
                  </a:lnTo>
                  <a:lnTo>
                    <a:pt x="3053" y="1412"/>
                  </a:lnTo>
                  <a:lnTo>
                    <a:pt x="3053" y="1417"/>
                  </a:lnTo>
                  <a:lnTo>
                    <a:pt x="3051" y="1417"/>
                  </a:lnTo>
                  <a:lnTo>
                    <a:pt x="3051" y="1422"/>
                  </a:lnTo>
                  <a:lnTo>
                    <a:pt x="3050" y="1422"/>
                  </a:lnTo>
                  <a:lnTo>
                    <a:pt x="3050" y="1427"/>
                  </a:lnTo>
                  <a:lnTo>
                    <a:pt x="3048" y="1427"/>
                  </a:lnTo>
                  <a:lnTo>
                    <a:pt x="3048" y="1430"/>
                  </a:lnTo>
                  <a:lnTo>
                    <a:pt x="3046" y="1430"/>
                  </a:lnTo>
                  <a:lnTo>
                    <a:pt x="3046" y="1435"/>
                  </a:lnTo>
                  <a:lnTo>
                    <a:pt x="3045" y="1435"/>
                  </a:lnTo>
                  <a:lnTo>
                    <a:pt x="3045" y="1440"/>
                  </a:lnTo>
                  <a:lnTo>
                    <a:pt x="3043" y="1440"/>
                  </a:lnTo>
                  <a:lnTo>
                    <a:pt x="3043" y="1445"/>
                  </a:lnTo>
                  <a:lnTo>
                    <a:pt x="3041" y="1445"/>
                  </a:lnTo>
                  <a:lnTo>
                    <a:pt x="3041" y="1450"/>
                  </a:lnTo>
                  <a:lnTo>
                    <a:pt x="3040" y="1450"/>
                  </a:lnTo>
                  <a:lnTo>
                    <a:pt x="3040" y="1453"/>
                  </a:lnTo>
                  <a:lnTo>
                    <a:pt x="3038" y="1453"/>
                  </a:lnTo>
                  <a:lnTo>
                    <a:pt x="3038" y="1458"/>
                  </a:lnTo>
                  <a:lnTo>
                    <a:pt x="3036" y="1458"/>
                  </a:lnTo>
                  <a:lnTo>
                    <a:pt x="3036" y="1463"/>
                  </a:lnTo>
                  <a:lnTo>
                    <a:pt x="3035" y="1463"/>
                  </a:lnTo>
                  <a:lnTo>
                    <a:pt x="3035" y="1468"/>
                  </a:lnTo>
                  <a:lnTo>
                    <a:pt x="3033" y="1468"/>
                  </a:lnTo>
                  <a:lnTo>
                    <a:pt x="3033" y="1472"/>
                  </a:lnTo>
                  <a:lnTo>
                    <a:pt x="3031" y="1472"/>
                  </a:lnTo>
                  <a:lnTo>
                    <a:pt x="3031" y="1477"/>
                  </a:lnTo>
                  <a:lnTo>
                    <a:pt x="3030" y="1477"/>
                  </a:lnTo>
                  <a:lnTo>
                    <a:pt x="3030" y="1482"/>
                  </a:lnTo>
                  <a:lnTo>
                    <a:pt x="3028" y="1482"/>
                  </a:lnTo>
                  <a:lnTo>
                    <a:pt x="3028" y="1487"/>
                  </a:lnTo>
                  <a:lnTo>
                    <a:pt x="3026" y="1487"/>
                  </a:lnTo>
                  <a:lnTo>
                    <a:pt x="3026" y="1492"/>
                  </a:lnTo>
                  <a:lnTo>
                    <a:pt x="3025" y="1492"/>
                  </a:lnTo>
                  <a:lnTo>
                    <a:pt x="3025" y="1495"/>
                  </a:lnTo>
                  <a:lnTo>
                    <a:pt x="3023" y="1495"/>
                  </a:lnTo>
                  <a:lnTo>
                    <a:pt x="3023" y="1500"/>
                  </a:lnTo>
                  <a:lnTo>
                    <a:pt x="3021" y="1500"/>
                  </a:lnTo>
                  <a:lnTo>
                    <a:pt x="3021" y="1505"/>
                  </a:lnTo>
                  <a:lnTo>
                    <a:pt x="3020" y="1505"/>
                  </a:lnTo>
                  <a:lnTo>
                    <a:pt x="3020" y="1510"/>
                  </a:lnTo>
                  <a:lnTo>
                    <a:pt x="3018" y="1510"/>
                  </a:lnTo>
                  <a:lnTo>
                    <a:pt x="3018" y="1513"/>
                  </a:lnTo>
                  <a:lnTo>
                    <a:pt x="3016" y="1513"/>
                  </a:lnTo>
                  <a:lnTo>
                    <a:pt x="3016" y="1518"/>
                  </a:lnTo>
                  <a:lnTo>
                    <a:pt x="3015" y="1518"/>
                  </a:lnTo>
                  <a:lnTo>
                    <a:pt x="3015" y="1523"/>
                  </a:lnTo>
                  <a:lnTo>
                    <a:pt x="3013" y="1523"/>
                  </a:lnTo>
                  <a:lnTo>
                    <a:pt x="3013" y="1528"/>
                  </a:lnTo>
                  <a:lnTo>
                    <a:pt x="3011" y="1528"/>
                  </a:lnTo>
                  <a:lnTo>
                    <a:pt x="3011" y="1533"/>
                  </a:lnTo>
                  <a:lnTo>
                    <a:pt x="3010" y="1533"/>
                  </a:lnTo>
                  <a:lnTo>
                    <a:pt x="3010" y="1537"/>
                  </a:lnTo>
                  <a:lnTo>
                    <a:pt x="3008" y="1537"/>
                  </a:lnTo>
                  <a:lnTo>
                    <a:pt x="3008" y="1542"/>
                  </a:lnTo>
                  <a:lnTo>
                    <a:pt x="3006" y="1542"/>
                  </a:lnTo>
                  <a:lnTo>
                    <a:pt x="3006" y="1547"/>
                  </a:lnTo>
                  <a:lnTo>
                    <a:pt x="3005" y="1547"/>
                  </a:lnTo>
                  <a:lnTo>
                    <a:pt x="3005" y="1552"/>
                  </a:lnTo>
                  <a:lnTo>
                    <a:pt x="3003" y="1552"/>
                  </a:lnTo>
                  <a:lnTo>
                    <a:pt x="3003" y="1557"/>
                  </a:lnTo>
                  <a:lnTo>
                    <a:pt x="3001" y="1557"/>
                  </a:lnTo>
                  <a:lnTo>
                    <a:pt x="3001" y="1560"/>
                  </a:lnTo>
                  <a:lnTo>
                    <a:pt x="3000" y="1560"/>
                  </a:lnTo>
                  <a:lnTo>
                    <a:pt x="3000" y="1565"/>
                  </a:lnTo>
                  <a:lnTo>
                    <a:pt x="2998" y="1565"/>
                  </a:lnTo>
                  <a:lnTo>
                    <a:pt x="2998" y="1570"/>
                  </a:lnTo>
                  <a:lnTo>
                    <a:pt x="2996" y="1570"/>
                  </a:lnTo>
                  <a:lnTo>
                    <a:pt x="2996" y="1575"/>
                  </a:lnTo>
                  <a:lnTo>
                    <a:pt x="2995" y="1575"/>
                  </a:lnTo>
                  <a:lnTo>
                    <a:pt x="2995" y="1578"/>
                  </a:lnTo>
                  <a:lnTo>
                    <a:pt x="2993" y="1578"/>
                  </a:lnTo>
                  <a:lnTo>
                    <a:pt x="2993" y="1583"/>
                  </a:lnTo>
                  <a:lnTo>
                    <a:pt x="2991" y="1583"/>
                  </a:lnTo>
                  <a:lnTo>
                    <a:pt x="2991" y="1588"/>
                  </a:lnTo>
                  <a:lnTo>
                    <a:pt x="2990" y="1588"/>
                  </a:lnTo>
                  <a:lnTo>
                    <a:pt x="2990" y="1593"/>
                  </a:lnTo>
                  <a:lnTo>
                    <a:pt x="2988" y="1593"/>
                  </a:lnTo>
                  <a:lnTo>
                    <a:pt x="2988" y="1598"/>
                  </a:lnTo>
                  <a:lnTo>
                    <a:pt x="2986" y="1598"/>
                  </a:lnTo>
                  <a:lnTo>
                    <a:pt x="2986" y="1602"/>
                  </a:lnTo>
                  <a:lnTo>
                    <a:pt x="2985" y="1602"/>
                  </a:lnTo>
                  <a:lnTo>
                    <a:pt x="2985" y="1607"/>
                  </a:lnTo>
                  <a:lnTo>
                    <a:pt x="2983" y="1607"/>
                  </a:lnTo>
                  <a:lnTo>
                    <a:pt x="2983" y="1612"/>
                  </a:lnTo>
                  <a:lnTo>
                    <a:pt x="2981" y="1612"/>
                  </a:lnTo>
                  <a:lnTo>
                    <a:pt x="2981" y="1617"/>
                  </a:lnTo>
                  <a:lnTo>
                    <a:pt x="2980" y="1617"/>
                  </a:lnTo>
                  <a:lnTo>
                    <a:pt x="2980" y="1622"/>
                  </a:lnTo>
                  <a:lnTo>
                    <a:pt x="2978" y="1622"/>
                  </a:lnTo>
                  <a:lnTo>
                    <a:pt x="2978" y="1625"/>
                  </a:lnTo>
                  <a:lnTo>
                    <a:pt x="2976" y="1625"/>
                  </a:lnTo>
                  <a:lnTo>
                    <a:pt x="2976" y="1630"/>
                  </a:lnTo>
                  <a:lnTo>
                    <a:pt x="2975" y="1630"/>
                  </a:lnTo>
                  <a:lnTo>
                    <a:pt x="2975" y="1635"/>
                  </a:lnTo>
                  <a:lnTo>
                    <a:pt x="2973" y="1635"/>
                  </a:lnTo>
                  <a:lnTo>
                    <a:pt x="2973" y="1640"/>
                  </a:lnTo>
                  <a:lnTo>
                    <a:pt x="2971" y="1640"/>
                  </a:lnTo>
                  <a:lnTo>
                    <a:pt x="2971" y="1643"/>
                  </a:lnTo>
                  <a:lnTo>
                    <a:pt x="2970" y="1643"/>
                  </a:lnTo>
                  <a:lnTo>
                    <a:pt x="2970" y="1648"/>
                  </a:lnTo>
                  <a:lnTo>
                    <a:pt x="2968" y="1648"/>
                  </a:lnTo>
                  <a:lnTo>
                    <a:pt x="2968" y="1653"/>
                  </a:lnTo>
                  <a:lnTo>
                    <a:pt x="2966" y="1653"/>
                  </a:lnTo>
                  <a:lnTo>
                    <a:pt x="2966" y="1658"/>
                  </a:lnTo>
                  <a:lnTo>
                    <a:pt x="2965" y="1658"/>
                  </a:lnTo>
                  <a:lnTo>
                    <a:pt x="2965" y="1662"/>
                  </a:lnTo>
                  <a:lnTo>
                    <a:pt x="2963" y="1662"/>
                  </a:lnTo>
                  <a:lnTo>
                    <a:pt x="2963" y="1652"/>
                  </a:lnTo>
                  <a:lnTo>
                    <a:pt x="2965" y="1652"/>
                  </a:lnTo>
                  <a:lnTo>
                    <a:pt x="2965" y="1642"/>
                  </a:lnTo>
                  <a:lnTo>
                    <a:pt x="2966" y="1642"/>
                  </a:lnTo>
                  <a:lnTo>
                    <a:pt x="2966" y="1633"/>
                  </a:lnTo>
                  <a:lnTo>
                    <a:pt x="2968" y="1633"/>
                  </a:lnTo>
                  <a:lnTo>
                    <a:pt x="2968" y="1623"/>
                  </a:lnTo>
                  <a:lnTo>
                    <a:pt x="2970" y="1623"/>
                  </a:lnTo>
                  <a:lnTo>
                    <a:pt x="2970" y="1613"/>
                  </a:lnTo>
                  <a:lnTo>
                    <a:pt x="2971" y="1613"/>
                  </a:lnTo>
                  <a:lnTo>
                    <a:pt x="2971" y="1603"/>
                  </a:lnTo>
                  <a:lnTo>
                    <a:pt x="2973" y="1603"/>
                  </a:lnTo>
                  <a:lnTo>
                    <a:pt x="2973" y="1595"/>
                  </a:lnTo>
                  <a:lnTo>
                    <a:pt x="2975" y="1595"/>
                  </a:lnTo>
                  <a:lnTo>
                    <a:pt x="2975" y="1585"/>
                  </a:lnTo>
                  <a:lnTo>
                    <a:pt x="2976" y="1585"/>
                  </a:lnTo>
                  <a:lnTo>
                    <a:pt x="2976" y="1575"/>
                  </a:lnTo>
                  <a:lnTo>
                    <a:pt x="2978" y="1575"/>
                  </a:lnTo>
                  <a:lnTo>
                    <a:pt x="2978" y="1565"/>
                  </a:lnTo>
                  <a:lnTo>
                    <a:pt x="2980" y="1565"/>
                  </a:lnTo>
                  <a:lnTo>
                    <a:pt x="2980" y="1557"/>
                  </a:lnTo>
                  <a:lnTo>
                    <a:pt x="2981" y="1557"/>
                  </a:lnTo>
                  <a:lnTo>
                    <a:pt x="2981" y="1547"/>
                  </a:lnTo>
                  <a:lnTo>
                    <a:pt x="2983" y="1547"/>
                  </a:lnTo>
                  <a:lnTo>
                    <a:pt x="2983" y="1537"/>
                  </a:lnTo>
                  <a:lnTo>
                    <a:pt x="2985" y="1537"/>
                  </a:lnTo>
                  <a:lnTo>
                    <a:pt x="2985" y="1527"/>
                  </a:lnTo>
                  <a:lnTo>
                    <a:pt x="2986" y="1527"/>
                  </a:lnTo>
                  <a:lnTo>
                    <a:pt x="2986" y="1518"/>
                  </a:lnTo>
                  <a:lnTo>
                    <a:pt x="2988" y="1518"/>
                  </a:lnTo>
                  <a:lnTo>
                    <a:pt x="2988" y="1508"/>
                  </a:lnTo>
                  <a:lnTo>
                    <a:pt x="2990" y="1508"/>
                  </a:lnTo>
                  <a:lnTo>
                    <a:pt x="2990" y="1498"/>
                  </a:lnTo>
                  <a:lnTo>
                    <a:pt x="2991" y="1498"/>
                  </a:lnTo>
                  <a:lnTo>
                    <a:pt x="2991" y="1488"/>
                  </a:lnTo>
                  <a:lnTo>
                    <a:pt x="2993" y="1488"/>
                  </a:lnTo>
                  <a:lnTo>
                    <a:pt x="2993" y="1480"/>
                  </a:lnTo>
                  <a:lnTo>
                    <a:pt x="2995" y="1480"/>
                  </a:lnTo>
                  <a:lnTo>
                    <a:pt x="2995" y="1470"/>
                  </a:lnTo>
                  <a:lnTo>
                    <a:pt x="2996" y="1470"/>
                  </a:lnTo>
                  <a:lnTo>
                    <a:pt x="2996" y="1460"/>
                  </a:lnTo>
                  <a:lnTo>
                    <a:pt x="2998" y="1460"/>
                  </a:lnTo>
                  <a:lnTo>
                    <a:pt x="2998" y="1450"/>
                  </a:lnTo>
                  <a:lnTo>
                    <a:pt x="3000" y="1450"/>
                  </a:lnTo>
                  <a:lnTo>
                    <a:pt x="3000" y="1442"/>
                  </a:lnTo>
                  <a:lnTo>
                    <a:pt x="3001" y="1442"/>
                  </a:lnTo>
                  <a:lnTo>
                    <a:pt x="3001" y="1432"/>
                  </a:lnTo>
                  <a:lnTo>
                    <a:pt x="3003" y="1432"/>
                  </a:lnTo>
                  <a:lnTo>
                    <a:pt x="3003" y="1422"/>
                  </a:lnTo>
                  <a:lnTo>
                    <a:pt x="3005" y="1422"/>
                  </a:lnTo>
                  <a:lnTo>
                    <a:pt x="3005" y="1412"/>
                  </a:lnTo>
                  <a:lnTo>
                    <a:pt x="3006" y="1412"/>
                  </a:lnTo>
                  <a:lnTo>
                    <a:pt x="3006" y="1403"/>
                  </a:lnTo>
                  <a:lnTo>
                    <a:pt x="3008" y="1403"/>
                  </a:lnTo>
                  <a:lnTo>
                    <a:pt x="3008" y="1393"/>
                  </a:lnTo>
                  <a:lnTo>
                    <a:pt x="3010" y="1393"/>
                  </a:lnTo>
                  <a:lnTo>
                    <a:pt x="3010" y="1383"/>
                  </a:lnTo>
                  <a:lnTo>
                    <a:pt x="3011" y="1383"/>
                  </a:lnTo>
                  <a:lnTo>
                    <a:pt x="3011" y="1373"/>
                  </a:lnTo>
                  <a:lnTo>
                    <a:pt x="3013" y="1373"/>
                  </a:lnTo>
                  <a:lnTo>
                    <a:pt x="3013" y="1365"/>
                  </a:lnTo>
                  <a:lnTo>
                    <a:pt x="3015" y="1365"/>
                  </a:lnTo>
                  <a:lnTo>
                    <a:pt x="3015" y="1355"/>
                  </a:lnTo>
                  <a:lnTo>
                    <a:pt x="3016" y="1355"/>
                  </a:lnTo>
                  <a:lnTo>
                    <a:pt x="3016" y="1345"/>
                  </a:lnTo>
                  <a:lnTo>
                    <a:pt x="3018" y="1345"/>
                  </a:lnTo>
                  <a:lnTo>
                    <a:pt x="3018" y="1335"/>
                  </a:lnTo>
                  <a:lnTo>
                    <a:pt x="3020" y="1335"/>
                  </a:lnTo>
                  <a:lnTo>
                    <a:pt x="3020" y="1327"/>
                  </a:lnTo>
                  <a:lnTo>
                    <a:pt x="3021" y="1327"/>
                  </a:lnTo>
                  <a:lnTo>
                    <a:pt x="3021" y="1317"/>
                  </a:lnTo>
                  <a:lnTo>
                    <a:pt x="3023" y="1317"/>
                  </a:lnTo>
                  <a:lnTo>
                    <a:pt x="3023" y="1307"/>
                  </a:lnTo>
                  <a:lnTo>
                    <a:pt x="3025" y="1307"/>
                  </a:lnTo>
                  <a:lnTo>
                    <a:pt x="3025" y="1297"/>
                  </a:lnTo>
                  <a:lnTo>
                    <a:pt x="3026" y="1297"/>
                  </a:lnTo>
                  <a:lnTo>
                    <a:pt x="3026" y="1288"/>
                  </a:lnTo>
                  <a:lnTo>
                    <a:pt x="3028" y="1288"/>
                  </a:lnTo>
                  <a:lnTo>
                    <a:pt x="3028" y="1278"/>
                  </a:lnTo>
                  <a:lnTo>
                    <a:pt x="3030" y="1278"/>
                  </a:lnTo>
                  <a:lnTo>
                    <a:pt x="3030" y="1268"/>
                  </a:lnTo>
                  <a:lnTo>
                    <a:pt x="3031" y="1268"/>
                  </a:lnTo>
                  <a:lnTo>
                    <a:pt x="3031" y="1258"/>
                  </a:lnTo>
                  <a:lnTo>
                    <a:pt x="3033" y="1258"/>
                  </a:lnTo>
                  <a:lnTo>
                    <a:pt x="3033" y="1250"/>
                  </a:lnTo>
                  <a:lnTo>
                    <a:pt x="3035" y="1250"/>
                  </a:lnTo>
                  <a:lnTo>
                    <a:pt x="3035" y="1240"/>
                  </a:lnTo>
                  <a:lnTo>
                    <a:pt x="3036" y="1240"/>
                  </a:lnTo>
                  <a:lnTo>
                    <a:pt x="3036" y="1230"/>
                  </a:lnTo>
                  <a:lnTo>
                    <a:pt x="3038" y="1230"/>
                  </a:lnTo>
                  <a:lnTo>
                    <a:pt x="3038" y="1220"/>
                  </a:lnTo>
                  <a:lnTo>
                    <a:pt x="3040" y="1220"/>
                  </a:lnTo>
                  <a:lnTo>
                    <a:pt x="3040" y="1212"/>
                  </a:lnTo>
                  <a:lnTo>
                    <a:pt x="3041" y="1212"/>
                  </a:lnTo>
                  <a:lnTo>
                    <a:pt x="3041" y="1202"/>
                  </a:lnTo>
                  <a:lnTo>
                    <a:pt x="3043" y="1202"/>
                  </a:lnTo>
                  <a:lnTo>
                    <a:pt x="3043" y="1192"/>
                  </a:lnTo>
                  <a:lnTo>
                    <a:pt x="3045" y="1192"/>
                  </a:lnTo>
                  <a:lnTo>
                    <a:pt x="3045" y="1182"/>
                  </a:lnTo>
                  <a:lnTo>
                    <a:pt x="3046" y="1182"/>
                  </a:lnTo>
                  <a:lnTo>
                    <a:pt x="3046" y="1173"/>
                  </a:lnTo>
                  <a:lnTo>
                    <a:pt x="3048" y="1173"/>
                  </a:lnTo>
                  <a:lnTo>
                    <a:pt x="3048" y="1163"/>
                  </a:lnTo>
                  <a:lnTo>
                    <a:pt x="3050" y="1163"/>
                  </a:lnTo>
                  <a:lnTo>
                    <a:pt x="3050" y="1153"/>
                  </a:lnTo>
                  <a:lnTo>
                    <a:pt x="3051" y="1153"/>
                  </a:lnTo>
                  <a:lnTo>
                    <a:pt x="3051" y="1143"/>
                  </a:lnTo>
                  <a:lnTo>
                    <a:pt x="3053" y="1143"/>
                  </a:lnTo>
                  <a:lnTo>
                    <a:pt x="3053" y="1133"/>
                  </a:lnTo>
                  <a:lnTo>
                    <a:pt x="3055" y="1133"/>
                  </a:lnTo>
                  <a:lnTo>
                    <a:pt x="3055" y="1125"/>
                  </a:lnTo>
                  <a:lnTo>
                    <a:pt x="3056" y="1125"/>
                  </a:lnTo>
                  <a:lnTo>
                    <a:pt x="3056" y="1115"/>
                  </a:lnTo>
                  <a:lnTo>
                    <a:pt x="3058" y="1115"/>
                  </a:lnTo>
                  <a:lnTo>
                    <a:pt x="3058" y="1105"/>
                  </a:lnTo>
                  <a:lnTo>
                    <a:pt x="3060" y="1105"/>
                  </a:lnTo>
                  <a:lnTo>
                    <a:pt x="3060" y="1095"/>
                  </a:lnTo>
                  <a:lnTo>
                    <a:pt x="3061" y="1095"/>
                  </a:lnTo>
                  <a:lnTo>
                    <a:pt x="3061" y="1087"/>
                  </a:lnTo>
                  <a:lnTo>
                    <a:pt x="3063" y="1087"/>
                  </a:lnTo>
                  <a:lnTo>
                    <a:pt x="3063" y="1077"/>
                  </a:lnTo>
                  <a:lnTo>
                    <a:pt x="3065" y="1077"/>
                  </a:lnTo>
                  <a:lnTo>
                    <a:pt x="3065" y="1067"/>
                  </a:lnTo>
                  <a:lnTo>
                    <a:pt x="3066" y="1067"/>
                  </a:lnTo>
                  <a:lnTo>
                    <a:pt x="3066" y="1057"/>
                  </a:lnTo>
                  <a:lnTo>
                    <a:pt x="3068" y="1057"/>
                  </a:lnTo>
                  <a:lnTo>
                    <a:pt x="3068" y="1048"/>
                  </a:lnTo>
                  <a:lnTo>
                    <a:pt x="3070" y="1048"/>
                  </a:lnTo>
                  <a:lnTo>
                    <a:pt x="3070" y="1038"/>
                  </a:lnTo>
                  <a:lnTo>
                    <a:pt x="3071" y="1038"/>
                  </a:lnTo>
                  <a:lnTo>
                    <a:pt x="3071" y="1028"/>
                  </a:lnTo>
                  <a:lnTo>
                    <a:pt x="3073" y="1028"/>
                  </a:lnTo>
                  <a:lnTo>
                    <a:pt x="3073" y="1018"/>
                  </a:lnTo>
                  <a:lnTo>
                    <a:pt x="3075" y="1018"/>
                  </a:lnTo>
                  <a:lnTo>
                    <a:pt x="3075" y="1010"/>
                  </a:lnTo>
                  <a:lnTo>
                    <a:pt x="3076" y="1010"/>
                  </a:lnTo>
                  <a:lnTo>
                    <a:pt x="3076" y="1000"/>
                  </a:lnTo>
                  <a:lnTo>
                    <a:pt x="3078" y="1000"/>
                  </a:lnTo>
                  <a:lnTo>
                    <a:pt x="3078" y="990"/>
                  </a:lnTo>
                  <a:lnTo>
                    <a:pt x="3080" y="990"/>
                  </a:lnTo>
                  <a:lnTo>
                    <a:pt x="3080" y="980"/>
                  </a:lnTo>
                  <a:lnTo>
                    <a:pt x="3081" y="980"/>
                  </a:lnTo>
                  <a:lnTo>
                    <a:pt x="3081" y="972"/>
                  </a:lnTo>
                  <a:lnTo>
                    <a:pt x="3083" y="972"/>
                  </a:lnTo>
                  <a:lnTo>
                    <a:pt x="3083" y="962"/>
                  </a:lnTo>
                  <a:lnTo>
                    <a:pt x="3085" y="962"/>
                  </a:lnTo>
                  <a:lnTo>
                    <a:pt x="3085" y="952"/>
                  </a:lnTo>
                  <a:lnTo>
                    <a:pt x="3086" y="952"/>
                  </a:lnTo>
                  <a:lnTo>
                    <a:pt x="3086" y="942"/>
                  </a:lnTo>
                  <a:lnTo>
                    <a:pt x="3088" y="942"/>
                  </a:lnTo>
                  <a:lnTo>
                    <a:pt x="3088" y="933"/>
                  </a:lnTo>
                  <a:lnTo>
                    <a:pt x="3090" y="933"/>
                  </a:lnTo>
                  <a:lnTo>
                    <a:pt x="3090" y="923"/>
                  </a:lnTo>
                  <a:lnTo>
                    <a:pt x="3091" y="923"/>
                  </a:lnTo>
                  <a:lnTo>
                    <a:pt x="3091" y="913"/>
                  </a:lnTo>
                  <a:lnTo>
                    <a:pt x="3093" y="913"/>
                  </a:lnTo>
                  <a:lnTo>
                    <a:pt x="3093" y="903"/>
                  </a:lnTo>
                  <a:lnTo>
                    <a:pt x="3095" y="903"/>
                  </a:lnTo>
                  <a:lnTo>
                    <a:pt x="3095" y="895"/>
                  </a:lnTo>
                  <a:lnTo>
                    <a:pt x="3096" y="895"/>
                  </a:lnTo>
                  <a:lnTo>
                    <a:pt x="3096" y="885"/>
                  </a:lnTo>
                  <a:lnTo>
                    <a:pt x="3098" y="885"/>
                  </a:lnTo>
                  <a:lnTo>
                    <a:pt x="3098" y="875"/>
                  </a:lnTo>
                  <a:lnTo>
                    <a:pt x="3100" y="875"/>
                  </a:lnTo>
                  <a:lnTo>
                    <a:pt x="3100" y="865"/>
                  </a:lnTo>
                  <a:lnTo>
                    <a:pt x="3101" y="865"/>
                  </a:lnTo>
                  <a:lnTo>
                    <a:pt x="3101" y="857"/>
                  </a:lnTo>
                  <a:lnTo>
                    <a:pt x="3103" y="857"/>
                  </a:lnTo>
                  <a:lnTo>
                    <a:pt x="3103" y="847"/>
                  </a:lnTo>
                  <a:lnTo>
                    <a:pt x="3105" y="847"/>
                  </a:lnTo>
                  <a:lnTo>
                    <a:pt x="3105" y="837"/>
                  </a:lnTo>
                  <a:lnTo>
                    <a:pt x="3106" y="837"/>
                  </a:lnTo>
                  <a:lnTo>
                    <a:pt x="3106" y="827"/>
                  </a:lnTo>
                  <a:lnTo>
                    <a:pt x="3108" y="827"/>
                  </a:lnTo>
                  <a:lnTo>
                    <a:pt x="3108" y="818"/>
                  </a:lnTo>
                  <a:lnTo>
                    <a:pt x="3110" y="818"/>
                  </a:lnTo>
                  <a:lnTo>
                    <a:pt x="3110" y="808"/>
                  </a:lnTo>
                  <a:lnTo>
                    <a:pt x="3111" y="808"/>
                  </a:lnTo>
                  <a:lnTo>
                    <a:pt x="3111" y="798"/>
                  </a:lnTo>
                  <a:lnTo>
                    <a:pt x="3113" y="798"/>
                  </a:lnTo>
                  <a:lnTo>
                    <a:pt x="3113" y="788"/>
                  </a:lnTo>
                  <a:lnTo>
                    <a:pt x="3115" y="788"/>
                  </a:lnTo>
                  <a:lnTo>
                    <a:pt x="3115" y="780"/>
                  </a:lnTo>
                  <a:lnTo>
                    <a:pt x="3116" y="780"/>
                  </a:lnTo>
                  <a:lnTo>
                    <a:pt x="3116" y="770"/>
                  </a:lnTo>
                  <a:lnTo>
                    <a:pt x="3118" y="770"/>
                  </a:lnTo>
                  <a:lnTo>
                    <a:pt x="3118" y="760"/>
                  </a:lnTo>
                  <a:lnTo>
                    <a:pt x="3120" y="760"/>
                  </a:lnTo>
                  <a:lnTo>
                    <a:pt x="3120" y="750"/>
                  </a:lnTo>
                  <a:lnTo>
                    <a:pt x="3121" y="750"/>
                  </a:lnTo>
                  <a:lnTo>
                    <a:pt x="3121" y="742"/>
                  </a:lnTo>
                  <a:lnTo>
                    <a:pt x="3123" y="742"/>
                  </a:lnTo>
                  <a:lnTo>
                    <a:pt x="3123" y="732"/>
                  </a:lnTo>
                  <a:lnTo>
                    <a:pt x="3125" y="732"/>
                  </a:lnTo>
                  <a:lnTo>
                    <a:pt x="3125" y="722"/>
                  </a:lnTo>
                  <a:lnTo>
                    <a:pt x="3126" y="722"/>
                  </a:lnTo>
                  <a:lnTo>
                    <a:pt x="3126" y="712"/>
                  </a:lnTo>
                  <a:lnTo>
                    <a:pt x="3128" y="712"/>
                  </a:lnTo>
                  <a:lnTo>
                    <a:pt x="3128" y="703"/>
                  </a:lnTo>
                  <a:lnTo>
                    <a:pt x="3130" y="703"/>
                  </a:lnTo>
                  <a:lnTo>
                    <a:pt x="3130" y="693"/>
                  </a:lnTo>
                  <a:lnTo>
                    <a:pt x="3131" y="693"/>
                  </a:lnTo>
                  <a:lnTo>
                    <a:pt x="3131" y="683"/>
                  </a:lnTo>
                  <a:lnTo>
                    <a:pt x="3133" y="683"/>
                  </a:lnTo>
                  <a:lnTo>
                    <a:pt x="3133" y="673"/>
                  </a:lnTo>
                  <a:lnTo>
                    <a:pt x="3135" y="673"/>
                  </a:lnTo>
                  <a:lnTo>
                    <a:pt x="3135" y="665"/>
                  </a:lnTo>
                  <a:lnTo>
                    <a:pt x="3136" y="665"/>
                  </a:lnTo>
                  <a:lnTo>
                    <a:pt x="3136" y="655"/>
                  </a:lnTo>
                  <a:lnTo>
                    <a:pt x="3138" y="655"/>
                  </a:lnTo>
                  <a:lnTo>
                    <a:pt x="3138" y="645"/>
                  </a:lnTo>
                  <a:lnTo>
                    <a:pt x="3140" y="645"/>
                  </a:lnTo>
                  <a:lnTo>
                    <a:pt x="3140" y="635"/>
                  </a:lnTo>
                  <a:lnTo>
                    <a:pt x="3141" y="635"/>
                  </a:lnTo>
                  <a:lnTo>
                    <a:pt x="3141" y="627"/>
                  </a:lnTo>
                  <a:lnTo>
                    <a:pt x="3143" y="627"/>
                  </a:lnTo>
                  <a:lnTo>
                    <a:pt x="3143" y="617"/>
                  </a:lnTo>
                  <a:lnTo>
                    <a:pt x="3145" y="617"/>
                  </a:lnTo>
                  <a:lnTo>
                    <a:pt x="3145" y="607"/>
                  </a:lnTo>
                  <a:lnTo>
                    <a:pt x="3146" y="607"/>
                  </a:lnTo>
                  <a:lnTo>
                    <a:pt x="3146" y="597"/>
                  </a:lnTo>
                  <a:lnTo>
                    <a:pt x="3148" y="597"/>
                  </a:lnTo>
                  <a:lnTo>
                    <a:pt x="3148" y="588"/>
                  </a:lnTo>
                  <a:lnTo>
                    <a:pt x="3150" y="588"/>
                  </a:lnTo>
                  <a:lnTo>
                    <a:pt x="3150" y="578"/>
                  </a:lnTo>
                  <a:lnTo>
                    <a:pt x="3151" y="578"/>
                  </a:lnTo>
                  <a:lnTo>
                    <a:pt x="3151" y="568"/>
                  </a:lnTo>
                  <a:lnTo>
                    <a:pt x="3153" y="568"/>
                  </a:lnTo>
                  <a:lnTo>
                    <a:pt x="3153" y="558"/>
                  </a:lnTo>
                  <a:lnTo>
                    <a:pt x="3155" y="558"/>
                  </a:lnTo>
                  <a:lnTo>
                    <a:pt x="3155" y="550"/>
                  </a:lnTo>
                  <a:lnTo>
                    <a:pt x="3156" y="550"/>
                  </a:lnTo>
                  <a:lnTo>
                    <a:pt x="3156" y="540"/>
                  </a:lnTo>
                  <a:lnTo>
                    <a:pt x="3158" y="540"/>
                  </a:lnTo>
                  <a:lnTo>
                    <a:pt x="3158" y="530"/>
                  </a:lnTo>
                  <a:lnTo>
                    <a:pt x="3160" y="530"/>
                  </a:lnTo>
                  <a:lnTo>
                    <a:pt x="3160" y="520"/>
                  </a:lnTo>
                  <a:lnTo>
                    <a:pt x="3161" y="520"/>
                  </a:lnTo>
                  <a:lnTo>
                    <a:pt x="3161" y="512"/>
                  </a:lnTo>
                  <a:lnTo>
                    <a:pt x="3163" y="512"/>
                  </a:lnTo>
                  <a:lnTo>
                    <a:pt x="3163" y="502"/>
                  </a:lnTo>
                  <a:lnTo>
                    <a:pt x="3165" y="502"/>
                  </a:lnTo>
                  <a:lnTo>
                    <a:pt x="3165" y="492"/>
                  </a:lnTo>
                  <a:lnTo>
                    <a:pt x="3166" y="492"/>
                  </a:lnTo>
                  <a:lnTo>
                    <a:pt x="3166" y="482"/>
                  </a:lnTo>
                  <a:lnTo>
                    <a:pt x="3168" y="482"/>
                  </a:lnTo>
                  <a:lnTo>
                    <a:pt x="3168" y="473"/>
                  </a:lnTo>
                  <a:lnTo>
                    <a:pt x="3170" y="473"/>
                  </a:lnTo>
                  <a:lnTo>
                    <a:pt x="3170" y="463"/>
                  </a:lnTo>
                  <a:lnTo>
                    <a:pt x="3171" y="463"/>
                  </a:lnTo>
                  <a:lnTo>
                    <a:pt x="3171" y="453"/>
                  </a:lnTo>
                  <a:lnTo>
                    <a:pt x="3173" y="453"/>
                  </a:lnTo>
                  <a:lnTo>
                    <a:pt x="3173" y="443"/>
                  </a:lnTo>
                  <a:lnTo>
                    <a:pt x="3175" y="443"/>
                  </a:lnTo>
                  <a:lnTo>
                    <a:pt x="3175" y="435"/>
                  </a:lnTo>
                  <a:lnTo>
                    <a:pt x="3176" y="435"/>
                  </a:lnTo>
                  <a:lnTo>
                    <a:pt x="3176" y="425"/>
                  </a:lnTo>
                  <a:lnTo>
                    <a:pt x="3178" y="425"/>
                  </a:lnTo>
                  <a:lnTo>
                    <a:pt x="3178" y="415"/>
                  </a:lnTo>
                  <a:lnTo>
                    <a:pt x="3180" y="415"/>
                  </a:lnTo>
                  <a:lnTo>
                    <a:pt x="3180" y="405"/>
                  </a:lnTo>
                  <a:lnTo>
                    <a:pt x="3181" y="405"/>
                  </a:lnTo>
                  <a:lnTo>
                    <a:pt x="3181" y="397"/>
                  </a:lnTo>
                  <a:lnTo>
                    <a:pt x="3183" y="397"/>
                  </a:lnTo>
                  <a:lnTo>
                    <a:pt x="3183" y="387"/>
                  </a:lnTo>
                  <a:lnTo>
                    <a:pt x="3185" y="387"/>
                  </a:lnTo>
                  <a:lnTo>
                    <a:pt x="3185" y="377"/>
                  </a:lnTo>
                  <a:lnTo>
                    <a:pt x="3186" y="377"/>
                  </a:lnTo>
                  <a:lnTo>
                    <a:pt x="3186" y="367"/>
                  </a:lnTo>
                  <a:lnTo>
                    <a:pt x="3188" y="367"/>
                  </a:lnTo>
                  <a:lnTo>
                    <a:pt x="3188" y="358"/>
                  </a:lnTo>
                  <a:lnTo>
                    <a:pt x="3190" y="358"/>
                  </a:lnTo>
                  <a:lnTo>
                    <a:pt x="3190" y="348"/>
                  </a:lnTo>
                  <a:lnTo>
                    <a:pt x="3191" y="348"/>
                  </a:lnTo>
                  <a:lnTo>
                    <a:pt x="3191" y="338"/>
                  </a:lnTo>
                  <a:lnTo>
                    <a:pt x="3193" y="338"/>
                  </a:lnTo>
                  <a:lnTo>
                    <a:pt x="3193" y="328"/>
                  </a:lnTo>
                  <a:lnTo>
                    <a:pt x="3195" y="328"/>
                  </a:lnTo>
                  <a:lnTo>
                    <a:pt x="3195" y="320"/>
                  </a:lnTo>
                  <a:lnTo>
                    <a:pt x="3196" y="320"/>
                  </a:lnTo>
                  <a:lnTo>
                    <a:pt x="3196" y="310"/>
                  </a:lnTo>
                  <a:lnTo>
                    <a:pt x="3198" y="310"/>
                  </a:lnTo>
                  <a:lnTo>
                    <a:pt x="3198" y="300"/>
                  </a:lnTo>
                  <a:lnTo>
                    <a:pt x="3200" y="300"/>
                  </a:lnTo>
                  <a:lnTo>
                    <a:pt x="3200" y="290"/>
                  </a:lnTo>
                  <a:lnTo>
                    <a:pt x="3201" y="290"/>
                  </a:lnTo>
                  <a:lnTo>
                    <a:pt x="3201" y="282"/>
                  </a:lnTo>
                  <a:lnTo>
                    <a:pt x="3203" y="282"/>
                  </a:lnTo>
                  <a:lnTo>
                    <a:pt x="3203" y="272"/>
                  </a:lnTo>
                  <a:lnTo>
                    <a:pt x="3205" y="272"/>
                  </a:lnTo>
                  <a:lnTo>
                    <a:pt x="3205" y="262"/>
                  </a:lnTo>
                  <a:lnTo>
                    <a:pt x="3206" y="262"/>
                  </a:lnTo>
                  <a:lnTo>
                    <a:pt x="3206" y="252"/>
                  </a:lnTo>
                  <a:lnTo>
                    <a:pt x="3208" y="252"/>
                  </a:lnTo>
                  <a:lnTo>
                    <a:pt x="3208" y="243"/>
                  </a:lnTo>
                  <a:lnTo>
                    <a:pt x="3210" y="243"/>
                  </a:lnTo>
                  <a:lnTo>
                    <a:pt x="3210" y="233"/>
                  </a:lnTo>
                  <a:lnTo>
                    <a:pt x="3211" y="233"/>
                  </a:lnTo>
                  <a:lnTo>
                    <a:pt x="3211" y="223"/>
                  </a:lnTo>
                  <a:lnTo>
                    <a:pt x="3213" y="223"/>
                  </a:lnTo>
                  <a:lnTo>
                    <a:pt x="3213" y="213"/>
                  </a:lnTo>
                  <a:lnTo>
                    <a:pt x="3215" y="213"/>
                  </a:lnTo>
                  <a:lnTo>
                    <a:pt x="3215" y="205"/>
                  </a:lnTo>
                  <a:lnTo>
                    <a:pt x="3216" y="205"/>
                  </a:lnTo>
                  <a:lnTo>
                    <a:pt x="3216" y="195"/>
                  </a:lnTo>
                  <a:lnTo>
                    <a:pt x="3218" y="195"/>
                  </a:lnTo>
                  <a:lnTo>
                    <a:pt x="3218" y="185"/>
                  </a:lnTo>
                  <a:lnTo>
                    <a:pt x="3220" y="185"/>
                  </a:lnTo>
                  <a:lnTo>
                    <a:pt x="3220" y="175"/>
                  </a:lnTo>
                  <a:lnTo>
                    <a:pt x="3221" y="175"/>
                  </a:lnTo>
                  <a:lnTo>
                    <a:pt x="3221" y="167"/>
                  </a:lnTo>
                  <a:lnTo>
                    <a:pt x="3223" y="167"/>
                  </a:lnTo>
                  <a:lnTo>
                    <a:pt x="3223" y="157"/>
                  </a:lnTo>
                  <a:lnTo>
                    <a:pt x="3225" y="157"/>
                  </a:lnTo>
                  <a:lnTo>
                    <a:pt x="3225" y="147"/>
                  </a:lnTo>
                  <a:lnTo>
                    <a:pt x="3226" y="147"/>
                  </a:lnTo>
                  <a:lnTo>
                    <a:pt x="3226" y="137"/>
                  </a:lnTo>
                  <a:lnTo>
                    <a:pt x="3228" y="137"/>
                  </a:lnTo>
                  <a:lnTo>
                    <a:pt x="3228" y="128"/>
                  </a:lnTo>
                  <a:lnTo>
                    <a:pt x="3230" y="128"/>
                  </a:lnTo>
                  <a:lnTo>
                    <a:pt x="3230" y="118"/>
                  </a:lnTo>
                  <a:lnTo>
                    <a:pt x="3231" y="118"/>
                  </a:lnTo>
                  <a:lnTo>
                    <a:pt x="3231" y="108"/>
                  </a:lnTo>
                  <a:lnTo>
                    <a:pt x="3233" y="108"/>
                  </a:lnTo>
                  <a:lnTo>
                    <a:pt x="3233" y="98"/>
                  </a:lnTo>
                  <a:lnTo>
                    <a:pt x="3235" y="98"/>
                  </a:lnTo>
                  <a:lnTo>
                    <a:pt x="3235" y="88"/>
                  </a:lnTo>
                  <a:lnTo>
                    <a:pt x="3236" y="88"/>
                  </a:lnTo>
                  <a:lnTo>
                    <a:pt x="3236" y="80"/>
                  </a:lnTo>
                  <a:lnTo>
                    <a:pt x="3238" y="80"/>
                  </a:lnTo>
                  <a:lnTo>
                    <a:pt x="3238" y="70"/>
                  </a:lnTo>
                  <a:lnTo>
                    <a:pt x="3240" y="70"/>
                  </a:lnTo>
                  <a:lnTo>
                    <a:pt x="3240" y="60"/>
                  </a:lnTo>
                  <a:lnTo>
                    <a:pt x="3241" y="60"/>
                  </a:lnTo>
                  <a:lnTo>
                    <a:pt x="3241" y="50"/>
                  </a:lnTo>
                  <a:lnTo>
                    <a:pt x="3243" y="50"/>
                  </a:lnTo>
                  <a:lnTo>
                    <a:pt x="3243" y="42"/>
                  </a:lnTo>
                  <a:lnTo>
                    <a:pt x="3245" y="42"/>
                  </a:lnTo>
                  <a:lnTo>
                    <a:pt x="3245" y="32"/>
                  </a:lnTo>
                  <a:lnTo>
                    <a:pt x="3246" y="32"/>
                  </a:lnTo>
                  <a:lnTo>
                    <a:pt x="3246" y="22"/>
                  </a:lnTo>
                  <a:lnTo>
                    <a:pt x="3248" y="22"/>
                  </a:lnTo>
                  <a:lnTo>
                    <a:pt x="3248" y="12"/>
                  </a:lnTo>
                  <a:lnTo>
                    <a:pt x="3250" y="12"/>
                  </a:lnTo>
                  <a:lnTo>
                    <a:pt x="3250" y="3"/>
                  </a:lnTo>
                  <a:lnTo>
                    <a:pt x="3251" y="3"/>
                  </a:lnTo>
                  <a:lnTo>
                    <a:pt x="3251" y="2"/>
                  </a:lnTo>
                  <a:lnTo>
                    <a:pt x="1720" y="2"/>
                  </a:lnTo>
                  <a:lnTo>
                    <a:pt x="1720" y="3"/>
                  </a:lnTo>
                  <a:lnTo>
                    <a:pt x="1718" y="3"/>
                  </a:lnTo>
                  <a:lnTo>
                    <a:pt x="1718" y="5"/>
                  </a:lnTo>
                  <a:lnTo>
                    <a:pt x="1716" y="5"/>
                  </a:lnTo>
                  <a:lnTo>
                    <a:pt x="1716" y="8"/>
                  </a:lnTo>
                  <a:lnTo>
                    <a:pt x="1715" y="8"/>
                  </a:lnTo>
                  <a:lnTo>
                    <a:pt x="1715" y="12"/>
                  </a:lnTo>
                  <a:lnTo>
                    <a:pt x="1713" y="12"/>
                  </a:lnTo>
                  <a:lnTo>
                    <a:pt x="1713" y="15"/>
                  </a:lnTo>
                  <a:lnTo>
                    <a:pt x="1711" y="15"/>
                  </a:lnTo>
                  <a:lnTo>
                    <a:pt x="1711" y="17"/>
                  </a:lnTo>
                  <a:lnTo>
                    <a:pt x="1710" y="17"/>
                  </a:lnTo>
                  <a:lnTo>
                    <a:pt x="1710" y="20"/>
                  </a:lnTo>
                  <a:lnTo>
                    <a:pt x="1708" y="20"/>
                  </a:lnTo>
                  <a:lnTo>
                    <a:pt x="1708" y="23"/>
                  </a:lnTo>
                  <a:lnTo>
                    <a:pt x="1706" y="23"/>
                  </a:lnTo>
                  <a:lnTo>
                    <a:pt x="1706" y="25"/>
                  </a:lnTo>
                  <a:lnTo>
                    <a:pt x="1705" y="25"/>
                  </a:lnTo>
                  <a:lnTo>
                    <a:pt x="1705" y="28"/>
                  </a:lnTo>
                  <a:lnTo>
                    <a:pt x="1703" y="28"/>
                  </a:lnTo>
                  <a:lnTo>
                    <a:pt x="1703" y="32"/>
                  </a:lnTo>
                  <a:lnTo>
                    <a:pt x="1701" y="32"/>
                  </a:lnTo>
                  <a:lnTo>
                    <a:pt x="1701" y="35"/>
                  </a:lnTo>
                  <a:lnTo>
                    <a:pt x="1700" y="35"/>
                  </a:lnTo>
                  <a:lnTo>
                    <a:pt x="1700" y="37"/>
                  </a:lnTo>
                  <a:lnTo>
                    <a:pt x="1698" y="37"/>
                  </a:lnTo>
                  <a:lnTo>
                    <a:pt x="1698" y="40"/>
                  </a:lnTo>
                  <a:lnTo>
                    <a:pt x="1696" y="40"/>
                  </a:lnTo>
                  <a:lnTo>
                    <a:pt x="1696" y="43"/>
                  </a:lnTo>
                  <a:lnTo>
                    <a:pt x="1695" y="43"/>
                  </a:lnTo>
                  <a:lnTo>
                    <a:pt x="1695" y="47"/>
                  </a:lnTo>
                  <a:lnTo>
                    <a:pt x="1693" y="47"/>
                  </a:lnTo>
                  <a:lnTo>
                    <a:pt x="1693" y="48"/>
                  </a:lnTo>
                  <a:lnTo>
                    <a:pt x="1691" y="48"/>
                  </a:lnTo>
                  <a:lnTo>
                    <a:pt x="1691" y="52"/>
                  </a:lnTo>
                  <a:lnTo>
                    <a:pt x="1690" y="52"/>
                  </a:lnTo>
                  <a:lnTo>
                    <a:pt x="1690" y="55"/>
                  </a:lnTo>
                  <a:lnTo>
                    <a:pt x="1688" y="55"/>
                  </a:lnTo>
                  <a:lnTo>
                    <a:pt x="1688" y="58"/>
                  </a:lnTo>
                  <a:lnTo>
                    <a:pt x="1686" y="58"/>
                  </a:lnTo>
                  <a:lnTo>
                    <a:pt x="1686" y="60"/>
                  </a:lnTo>
                  <a:lnTo>
                    <a:pt x="1685" y="60"/>
                  </a:lnTo>
                  <a:lnTo>
                    <a:pt x="1685" y="63"/>
                  </a:lnTo>
                  <a:lnTo>
                    <a:pt x="1683" y="63"/>
                  </a:lnTo>
                  <a:lnTo>
                    <a:pt x="1683" y="67"/>
                  </a:lnTo>
                  <a:lnTo>
                    <a:pt x="1681" y="67"/>
                  </a:lnTo>
                  <a:lnTo>
                    <a:pt x="1681" y="70"/>
                  </a:lnTo>
                  <a:lnTo>
                    <a:pt x="1680" y="70"/>
                  </a:lnTo>
                  <a:lnTo>
                    <a:pt x="1680" y="72"/>
                  </a:lnTo>
                  <a:lnTo>
                    <a:pt x="1678" y="72"/>
                  </a:lnTo>
                  <a:lnTo>
                    <a:pt x="1678" y="75"/>
                  </a:lnTo>
                  <a:lnTo>
                    <a:pt x="1676" y="75"/>
                  </a:lnTo>
                  <a:lnTo>
                    <a:pt x="1676" y="78"/>
                  </a:lnTo>
                  <a:lnTo>
                    <a:pt x="1675" y="78"/>
                  </a:lnTo>
                  <a:lnTo>
                    <a:pt x="1675" y="82"/>
                  </a:lnTo>
                  <a:lnTo>
                    <a:pt x="1673" y="82"/>
                  </a:lnTo>
                  <a:lnTo>
                    <a:pt x="1673" y="83"/>
                  </a:lnTo>
                  <a:lnTo>
                    <a:pt x="1671" y="83"/>
                  </a:lnTo>
                  <a:lnTo>
                    <a:pt x="1671" y="87"/>
                  </a:lnTo>
                  <a:lnTo>
                    <a:pt x="1670" y="87"/>
                  </a:lnTo>
                  <a:lnTo>
                    <a:pt x="1670" y="90"/>
                  </a:lnTo>
                  <a:lnTo>
                    <a:pt x="1668" y="90"/>
                  </a:lnTo>
                  <a:lnTo>
                    <a:pt x="1668" y="93"/>
                  </a:lnTo>
                  <a:lnTo>
                    <a:pt x="1666" y="93"/>
                  </a:lnTo>
                  <a:lnTo>
                    <a:pt x="1666" y="95"/>
                  </a:lnTo>
                  <a:lnTo>
                    <a:pt x="1665" y="95"/>
                  </a:lnTo>
                  <a:lnTo>
                    <a:pt x="1665" y="98"/>
                  </a:lnTo>
                  <a:lnTo>
                    <a:pt x="1663" y="98"/>
                  </a:lnTo>
                  <a:lnTo>
                    <a:pt x="1663" y="102"/>
                  </a:lnTo>
                  <a:lnTo>
                    <a:pt x="1661" y="102"/>
                  </a:lnTo>
                  <a:lnTo>
                    <a:pt x="1661" y="105"/>
                  </a:lnTo>
                  <a:lnTo>
                    <a:pt x="1660" y="105"/>
                  </a:lnTo>
                  <a:lnTo>
                    <a:pt x="1660" y="107"/>
                  </a:lnTo>
                  <a:lnTo>
                    <a:pt x="1658" y="107"/>
                  </a:lnTo>
                  <a:lnTo>
                    <a:pt x="1658" y="110"/>
                  </a:lnTo>
                  <a:lnTo>
                    <a:pt x="1656" y="110"/>
                  </a:lnTo>
                  <a:lnTo>
                    <a:pt x="1656" y="113"/>
                  </a:lnTo>
                  <a:lnTo>
                    <a:pt x="1655" y="113"/>
                  </a:lnTo>
                  <a:lnTo>
                    <a:pt x="1655" y="117"/>
                  </a:lnTo>
                  <a:lnTo>
                    <a:pt x="1653" y="117"/>
                  </a:lnTo>
                  <a:lnTo>
                    <a:pt x="1653" y="118"/>
                  </a:lnTo>
                  <a:lnTo>
                    <a:pt x="1651" y="118"/>
                  </a:lnTo>
                  <a:lnTo>
                    <a:pt x="1651" y="122"/>
                  </a:lnTo>
                  <a:lnTo>
                    <a:pt x="1650" y="122"/>
                  </a:lnTo>
                  <a:lnTo>
                    <a:pt x="1650" y="125"/>
                  </a:lnTo>
                  <a:lnTo>
                    <a:pt x="1648" y="125"/>
                  </a:lnTo>
                  <a:lnTo>
                    <a:pt x="1648" y="128"/>
                  </a:lnTo>
                  <a:lnTo>
                    <a:pt x="1646" y="128"/>
                  </a:lnTo>
                  <a:lnTo>
                    <a:pt x="1646" y="130"/>
                  </a:lnTo>
                  <a:lnTo>
                    <a:pt x="1645" y="130"/>
                  </a:lnTo>
                  <a:lnTo>
                    <a:pt x="1645" y="133"/>
                  </a:lnTo>
                  <a:lnTo>
                    <a:pt x="1643" y="133"/>
                  </a:lnTo>
                  <a:lnTo>
                    <a:pt x="1643" y="137"/>
                  </a:lnTo>
                  <a:lnTo>
                    <a:pt x="1641" y="137"/>
                  </a:lnTo>
                  <a:lnTo>
                    <a:pt x="1641" y="140"/>
                  </a:lnTo>
                  <a:lnTo>
                    <a:pt x="1640" y="140"/>
                  </a:lnTo>
                  <a:lnTo>
                    <a:pt x="1640" y="142"/>
                  </a:lnTo>
                  <a:lnTo>
                    <a:pt x="1638" y="142"/>
                  </a:lnTo>
                  <a:lnTo>
                    <a:pt x="1638" y="145"/>
                  </a:lnTo>
                  <a:lnTo>
                    <a:pt x="1636" y="145"/>
                  </a:lnTo>
                  <a:lnTo>
                    <a:pt x="1636" y="148"/>
                  </a:lnTo>
                  <a:lnTo>
                    <a:pt x="1635" y="148"/>
                  </a:lnTo>
                  <a:lnTo>
                    <a:pt x="1635" y="152"/>
                  </a:lnTo>
                  <a:lnTo>
                    <a:pt x="1633" y="152"/>
                  </a:lnTo>
                  <a:lnTo>
                    <a:pt x="1633" y="153"/>
                  </a:lnTo>
                  <a:lnTo>
                    <a:pt x="1631" y="153"/>
                  </a:lnTo>
                  <a:lnTo>
                    <a:pt x="1631" y="157"/>
                  </a:lnTo>
                  <a:lnTo>
                    <a:pt x="1630" y="157"/>
                  </a:lnTo>
                  <a:lnTo>
                    <a:pt x="1630" y="160"/>
                  </a:lnTo>
                  <a:lnTo>
                    <a:pt x="1628" y="160"/>
                  </a:lnTo>
                  <a:lnTo>
                    <a:pt x="1628" y="163"/>
                  </a:lnTo>
                  <a:lnTo>
                    <a:pt x="1626" y="163"/>
                  </a:lnTo>
                  <a:lnTo>
                    <a:pt x="1626" y="165"/>
                  </a:lnTo>
                  <a:lnTo>
                    <a:pt x="1625" y="165"/>
                  </a:lnTo>
                  <a:lnTo>
                    <a:pt x="1625" y="168"/>
                  </a:lnTo>
                  <a:lnTo>
                    <a:pt x="1623" y="168"/>
                  </a:lnTo>
                  <a:lnTo>
                    <a:pt x="1623" y="172"/>
                  </a:lnTo>
                  <a:lnTo>
                    <a:pt x="1621" y="172"/>
                  </a:lnTo>
                  <a:lnTo>
                    <a:pt x="1621" y="175"/>
                  </a:lnTo>
                  <a:lnTo>
                    <a:pt x="1620" y="175"/>
                  </a:lnTo>
                  <a:lnTo>
                    <a:pt x="1620" y="177"/>
                  </a:lnTo>
                  <a:lnTo>
                    <a:pt x="1618" y="177"/>
                  </a:lnTo>
                  <a:lnTo>
                    <a:pt x="1618" y="180"/>
                  </a:lnTo>
                  <a:lnTo>
                    <a:pt x="1616" y="180"/>
                  </a:lnTo>
                  <a:lnTo>
                    <a:pt x="1616" y="183"/>
                  </a:lnTo>
                  <a:lnTo>
                    <a:pt x="1615" y="183"/>
                  </a:lnTo>
                  <a:lnTo>
                    <a:pt x="1615" y="187"/>
                  </a:lnTo>
                  <a:lnTo>
                    <a:pt x="1613" y="187"/>
                  </a:lnTo>
                  <a:lnTo>
                    <a:pt x="1613" y="188"/>
                  </a:lnTo>
                  <a:lnTo>
                    <a:pt x="1611" y="188"/>
                  </a:lnTo>
                  <a:lnTo>
                    <a:pt x="1611" y="192"/>
                  </a:lnTo>
                  <a:lnTo>
                    <a:pt x="1610" y="192"/>
                  </a:lnTo>
                  <a:lnTo>
                    <a:pt x="1610" y="195"/>
                  </a:lnTo>
                  <a:lnTo>
                    <a:pt x="1608" y="195"/>
                  </a:lnTo>
                  <a:lnTo>
                    <a:pt x="1608" y="198"/>
                  </a:lnTo>
                  <a:lnTo>
                    <a:pt x="1606" y="198"/>
                  </a:lnTo>
                  <a:lnTo>
                    <a:pt x="1606" y="200"/>
                  </a:lnTo>
                  <a:lnTo>
                    <a:pt x="1605" y="200"/>
                  </a:lnTo>
                  <a:lnTo>
                    <a:pt x="1605" y="203"/>
                  </a:lnTo>
                  <a:lnTo>
                    <a:pt x="1603" y="203"/>
                  </a:lnTo>
                  <a:lnTo>
                    <a:pt x="1603" y="207"/>
                  </a:lnTo>
                  <a:lnTo>
                    <a:pt x="1601" y="207"/>
                  </a:lnTo>
                  <a:lnTo>
                    <a:pt x="1601" y="210"/>
                  </a:lnTo>
                  <a:lnTo>
                    <a:pt x="1600" y="210"/>
                  </a:lnTo>
                  <a:lnTo>
                    <a:pt x="1600" y="212"/>
                  </a:lnTo>
                  <a:lnTo>
                    <a:pt x="1598" y="212"/>
                  </a:lnTo>
                  <a:lnTo>
                    <a:pt x="1598" y="215"/>
                  </a:lnTo>
                  <a:lnTo>
                    <a:pt x="1596" y="215"/>
                  </a:lnTo>
                  <a:lnTo>
                    <a:pt x="1596" y="218"/>
                  </a:lnTo>
                  <a:lnTo>
                    <a:pt x="1595" y="218"/>
                  </a:lnTo>
                  <a:lnTo>
                    <a:pt x="1595" y="222"/>
                  </a:lnTo>
                  <a:lnTo>
                    <a:pt x="1593" y="222"/>
                  </a:lnTo>
                  <a:lnTo>
                    <a:pt x="1593" y="223"/>
                  </a:lnTo>
                  <a:lnTo>
                    <a:pt x="1591" y="223"/>
                  </a:lnTo>
                  <a:lnTo>
                    <a:pt x="1591" y="227"/>
                  </a:lnTo>
                  <a:lnTo>
                    <a:pt x="1590" y="227"/>
                  </a:lnTo>
                  <a:lnTo>
                    <a:pt x="1590" y="230"/>
                  </a:lnTo>
                  <a:lnTo>
                    <a:pt x="1588" y="230"/>
                  </a:lnTo>
                  <a:lnTo>
                    <a:pt x="1588" y="233"/>
                  </a:lnTo>
                  <a:lnTo>
                    <a:pt x="1586" y="233"/>
                  </a:lnTo>
                  <a:lnTo>
                    <a:pt x="1586" y="235"/>
                  </a:lnTo>
                  <a:lnTo>
                    <a:pt x="1585" y="235"/>
                  </a:lnTo>
                  <a:lnTo>
                    <a:pt x="1585" y="238"/>
                  </a:lnTo>
                  <a:lnTo>
                    <a:pt x="1583" y="238"/>
                  </a:lnTo>
                  <a:lnTo>
                    <a:pt x="1583" y="242"/>
                  </a:lnTo>
                  <a:lnTo>
                    <a:pt x="1581" y="242"/>
                  </a:lnTo>
                  <a:lnTo>
                    <a:pt x="1581" y="243"/>
                  </a:lnTo>
                  <a:lnTo>
                    <a:pt x="1580" y="243"/>
                  </a:lnTo>
                  <a:lnTo>
                    <a:pt x="1580" y="247"/>
                  </a:lnTo>
                  <a:lnTo>
                    <a:pt x="1578" y="247"/>
                  </a:lnTo>
                  <a:lnTo>
                    <a:pt x="1578" y="250"/>
                  </a:lnTo>
                  <a:lnTo>
                    <a:pt x="1576" y="250"/>
                  </a:lnTo>
                  <a:lnTo>
                    <a:pt x="1576" y="253"/>
                  </a:lnTo>
                  <a:lnTo>
                    <a:pt x="1575" y="253"/>
                  </a:lnTo>
                  <a:lnTo>
                    <a:pt x="1575" y="255"/>
                  </a:lnTo>
                  <a:lnTo>
                    <a:pt x="1573" y="255"/>
                  </a:lnTo>
                  <a:lnTo>
                    <a:pt x="1573" y="258"/>
                  </a:lnTo>
                  <a:lnTo>
                    <a:pt x="1571" y="258"/>
                  </a:lnTo>
                  <a:lnTo>
                    <a:pt x="1571" y="262"/>
                  </a:lnTo>
                  <a:lnTo>
                    <a:pt x="1570" y="262"/>
                  </a:lnTo>
                  <a:lnTo>
                    <a:pt x="1570" y="265"/>
                  </a:lnTo>
                  <a:lnTo>
                    <a:pt x="1568" y="265"/>
                  </a:lnTo>
                  <a:lnTo>
                    <a:pt x="1568" y="267"/>
                  </a:lnTo>
                  <a:lnTo>
                    <a:pt x="1566" y="267"/>
                  </a:lnTo>
                  <a:lnTo>
                    <a:pt x="1566" y="270"/>
                  </a:lnTo>
                  <a:lnTo>
                    <a:pt x="1565" y="270"/>
                  </a:lnTo>
                  <a:lnTo>
                    <a:pt x="1565" y="273"/>
                  </a:lnTo>
                  <a:lnTo>
                    <a:pt x="1563" y="273"/>
                  </a:lnTo>
                  <a:lnTo>
                    <a:pt x="1563" y="277"/>
                  </a:lnTo>
                  <a:lnTo>
                    <a:pt x="1561" y="277"/>
                  </a:lnTo>
                  <a:lnTo>
                    <a:pt x="1561" y="278"/>
                  </a:lnTo>
                  <a:lnTo>
                    <a:pt x="1560" y="278"/>
                  </a:lnTo>
                  <a:lnTo>
                    <a:pt x="1560" y="282"/>
                  </a:lnTo>
                  <a:lnTo>
                    <a:pt x="1558" y="282"/>
                  </a:lnTo>
                  <a:lnTo>
                    <a:pt x="1558" y="285"/>
                  </a:lnTo>
                  <a:lnTo>
                    <a:pt x="1556" y="285"/>
                  </a:lnTo>
                  <a:lnTo>
                    <a:pt x="1556" y="288"/>
                  </a:lnTo>
                  <a:lnTo>
                    <a:pt x="1555" y="288"/>
                  </a:lnTo>
                  <a:lnTo>
                    <a:pt x="1555" y="290"/>
                  </a:lnTo>
                  <a:lnTo>
                    <a:pt x="1553" y="290"/>
                  </a:lnTo>
                  <a:lnTo>
                    <a:pt x="1553" y="293"/>
                  </a:lnTo>
                  <a:lnTo>
                    <a:pt x="1551" y="293"/>
                  </a:lnTo>
                  <a:lnTo>
                    <a:pt x="1551" y="297"/>
                  </a:lnTo>
                  <a:lnTo>
                    <a:pt x="1550" y="297"/>
                  </a:lnTo>
                  <a:lnTo>
                    <a:pt x="1550" y="300"/>
                  </a:lnTo>
                  <a:lnTo>
                    <a:pt x="1548" y="300"/>
                  </a:lnTo>
                  <a:lnTo>
                    <a:pt x="1548" y="302"/>
                  </a:lnTo>
                  <a:lnTo>
                    <a:pt x="1546" y="302"/>
                  </a:lnTo>
                  <a:lnTo>
                    <a:pt x="1546" y="305"/>
                  </a:lnTo>
                  <a:lnTo>
                    <a:pt x="1545" y="305"/>
                  </a:lnTo>
                  <a:lnTo>
                    <a:pt x="1545" y="308"/>
                  </a:lnTo>
                  <a:lnTo>
                    <a:pt x="1543" y="308"/>
                  </a:lnTo>
                  <a:lnTo>
                    <a:pt x="1543" y="312"/>
                  </a:lnTo>
                  <a:lnTo>
                    <a:pt x="1541" y="312"/>
                  </a:lnTo>
                  <a:lnTo>
                    <a:pt x="1541" y="313"/>
                  </a:lnTo>
                  <a:lnTo>
                    <a:pt x="1540" y="313"/>
                  </a:lnTo>
                  <a:lnTo>
                    <a:pt x="1540" y="317"/>
                  </a:lnTo>
                  <a:lnTo>
                    <a:pt x="1538" y="317"/>
                  </a:lnTo>
                  <a:lnTo>
                    <a:pt x="1538" y="320"/>
                  </a:lnTo>
                  <a:lnTo>
                    <a:pt x="1536" y="320"/>
                  </a:lnTo>
                  <a:lnTo>
                    <a:pt x="1536" y="323"/>
                  </a:lnTo>
                  <a:lnTo>
                    <a:pt x="1535" y="323"/>
                  </a:lnTo>
                  <a:lnTo>
                    <a:pt x="1535" y="325"/>
                  </a:lnTo>
                  <a:lnTo>
                    <a:pt x="1533" y="325"/>
                  </a:lnTo>
                  <a:lnTo>
                    <a:pt x="1533" y="328"/>
                  </a:lnTo>
                  <a:lnTo>
                    <a:pt x="1531" y="328"/>
                  </a:lnTo>
                  <a:lnTo>
                    <a:pt x="1531" y="332"/>
                  </a:lnTo>
                  <a:lnTo>
                    <a:pt x="1530" y="332"/>
                  </a:lnTo>
                  <a:lnTo>
                    <a:pt x="1530" y="335"/>
                  </a:lnTo>
                  <a:lnTo>
                    <a:pt x="1528" y="335"/>
                  </a:lnTo>
                  <a:lnTo>
                    <a:pt x="1528" y="337"/>
                  </a:lnTo>
                  <a:lnTo>
                    <a:pt x="1526" y="337"/>
                  </a:lnTo>
                  <a:lnTo>
                    <a:pt x="1526" y="340"/>
                  </a:lnTo>
                  <a:lnTo>
                    <a:pt x="1525" y="340"/>
                  </a:lnTo>
                  <a:lnTo>
                    <a:pt x="1525" y="343"/>
                  </a:lnTo>
                  <a:lnTo>
                    <a:pt x="1523" y="343"/>
                  </a:lnTo>
                  <a:lnTo>
                    <a:pt x="1523" y="347"/>
                  </a:lnTo>
                  <a:lnTo>
                    <a:pt x="1521" y="347"/>
                  </a:lnTo>
                  <a:lnTo>
                    <a:pt x="1521" y="348"/>
                  </a:lnTo>
                  <a:lnTo>
                    <a:pt x="1520" y="348"/>
                  </a:lnTo>
                  <a:lnTo>
                    <a:pt x="1520" y="352"/>
                  </a:lnTo>
                  <a:lnTo>
                    <a:pt x="1518" y="352"/>
                  </a:lnTo>
                  <a:lnTo>
                    <a:pt x="1518" y="355"/>
                  </a:lnTo>
                  <a:lnTo>
                    <a:pt x="1516" y="355"/>
                  </a:lnTo>
                  <a:lnTo>
                    <a:pt x="1516" y="358"/>
                  </a:lnTo>
                  <a:lnTo>
                    <a:pt x="1515" y="358"/>
                  </a:lnTo>
                  <a:lnTo>
                    <a:pt x="1515" y="360"/>
                  </a:lnTo>
                  <a:lnTo>
                    <a:pt x="1513" y="360"/>
                  </a:lnTo>
                  <a:lnTo>
                    <a:pt x="1513" y="363"/>
                  </a:lnTo>
                  <a:lnTo>
                    <a:pt x="1511" y="363"/>
                  </a:lnTo>
                  <a:lnTo>
                    <a:pt x="1511" y="367"/>
                  </a:lnTo>
                  <a:lnTo>
                    <a:pt x="1510" y="367"/>
                  </a:lnTo>
                  <a:lnTo>
                    <a:pt x="1510" y="370"/>
                  </a:lnTo>
                  <a:lnTo>
                    <a:pt x="1508" y="370"/>
                  </a:lnTo>
                  <a:lnTo>
                    <a:pt x="1508" y="372"/>
                  </a:lnTo>
                  <a:lnTo>
                    <a:pt x="1506" y="372"/>
                  </a:lnTo>
                  <a:lnTo>
                    <a:pt x="1506" y="375"/>
                  </a:lnTo>
                  <a:lnTo>
                    <a:pt x="1505" y="375"/>
                  </a:lnTo>
                  <a:lnTo>
                    <a:pt x="1505" y="378"/>
                  </a:lnTo>
                  <a:lnTo>
                    <a:pt x="1503" y="378"/>
                  </a:lnTo>
                  <a:lnTo>
                    <a:pt x="1503" y="382"/>
                  </a:lnTo>
                  <a:lnTo>
                    <a:pt x="1501" y="382"/>
                  </a:lnTo>
                  <a:lnTo>
                    <a:pt x="1501" y="383"/>
                  </a:lnTo>
                  <a:lnTo>
                    <a:pt x="1500" y="383"/>
                  </a:lnTo>
                  <a:lnTo>
                    <a:pt x="1500" y="387"/>
                  </a:lnTo>
                  <a:lnTo>
                    <a:pt x="1498" y="387"/>
                  </a:lnTo>
                  <a:lnTo>
                    <a:pt x="1498" y="390"/>
                  </a:lnTo>
                  <a:lnTo>
                    <a:pt x="1496" y="390"/>
                  </a:lnTo>
                  <a:lnTo>
                    <a:pt x="1496" y="393"/>
                  </a:lnTo>
                  <a:lnTo>
                    <a:pt x="1495" y="393"/>
                  </a:lnTo>
                  <a:lnTo>
                    <a:pt x="1495" y="395"/>
                  </a:lnTo>
                  <a:lnTo>
                    <a:pt x="1493" y="395"/>
                  </a:lnTo>
                  <a:lnTo>
                    <a:pt x="1493" y="398"/>
                  </a:lnTo>
                  <a:lnTo>
                    <a:pt x="1491" y="398"/>
                  </a:lnTo>
                  <a:lnTo>
                    <a:pt x="1491" y="402"/>
                  </a:lnTo>
                  <a:lnTo>
                    <a:pt x="1490" y="402"/>
                  </a:lnTo>
                  <a:lnTo>
                    <a:pt x="1490" y="405"/>
                  </a:lnTo>
                  <a:lnTo>
                    <a:pt x="1488" y="405"/>
                  </a:lnTo>
                  <a:lnTo>
                    <a:pt x="1488" y="407"/>
                  </a:lnTo>
                  <a:lnTo>
                    <a:pt x="1486" y="407"/>
                  </a:lnTo>
                  <a:lnTo>
                    <a:pt x="1486" y="410"/>
                  </a:lnTo>
                  <a:lnTo>
                    <a:pt x="1485" y="410"/>
                  </a:lnTo>
                  <a:lnTo>
                    <a:pt x="1485" y="413"/>
                  </a:lnTo>
                  <a:lnTo>
                    <a:pt x="1483" y="413"/>
                  </a:lnTo>
                  <a:lnTo>
                    <a:pt x="1483" y="417"/>
                  </a:lnTo>
                  <a:lnTo>
                    <a:pt x="1481" y="417"/>
                  </a:lnTo>
                  <a:lnTo>
                    <a:pt x="1481" y="418"/>
                  </a:lnTo>
                  <a:lnTo>
                    <a:pt x="1480" y="418"/>
                  </a:lnTo>
                  <a:lnTo>
                    <a:pt x="1480" y="422"/>
                  </a:lnTo>
                  <a:lnTo>
                    <a:pt x="1478" y="422"/>
                  </a:lnTo>
                  <a:lnTo>
                    <a:pt x="1478" y="425"/>
                  </a:lnTo>
                  <a:lnTo>
                    <a:pt x="1476" y="425"/>
                  </a:lnTo>
                  <a:lnTo>
                    <a:pt x="1476" y="428"/>
                  </a:lnTo>
                  <a:lnTo>
                    <a:pt x="1475" y="428"/>
                  </a:lnTo>
                  <a:lnTo>
                    <a:pt x="1475" y="430"/>
                  </a:lnTo>
                  <a:lnTo>
                    <a:pt x="1473" y="430"/>
                  </a:lnTo>
                  <a:lnTo>
                    <a:pt x="1473" y="433"/>
                  </a:lnTo>
                  <a:lnTo>
                    <a:pt x="1471" y="433"/>
                  </a:lnTo>
                  <a:lnTo>
                    <a:pt x="1471" y="437"/>
                  </a:lnTo>
                  <a:lnTo>
                    <a:pt x="1470" y="437"/>
                  </a:lnTo>
                  <a:lnTo>
                    <a:pt x="1470" y="440"/>
                  </a:lnTo>
                  <a:lnTo>
                    <a:pt x="1468" y="440"/>
                  </a:lnTo>
                  <a:lnTo>
                    <a:pt x="1468" y="442"/>
                  </a:lnTo>
                  <a:lnTo>
                    <a:pt x="1466" y="442"/>
                  </a:lnTo>
                  <a:lnTo>
                    <a:pt x="1466" y="445"/>
                  </a:lnTo>
                  <a:lnTo>
                    <a:pt x="1465" y="445"/>
                  </a:lnTo>
                  <a:lnTo>
                    <a:pt x="1465" y="448"/>
                  </a:lnTo>
                  <a:lnTo>
                    <a:pt x="1463" y="448"/>
                  </a:lnTo>
                  <a:lnTo>
                    <a:pt x="1463" y="450"/>
                  </a:lnTo>
                  <a:lnTo>
                    <a:pt x="1461" y="450"/>
                  </a:lnTo>
                  <a:lnTo>
                    <a:pt x="1461" y="453"/>
                  </a:lnTo>
                  <a:lnTo>
                    <a:pt x="1460" y="453"/>
                  </a:lnTo>
                  <a:lnTo>
                    <a:pt x="1460" y="457"/>
                  </a:lnTo>
                  <a:lnTo>
                    <a:pt x="1458" y="457"/>
                  </a:lnTo>
                  <a:lnTo>
                    <a:pt x="1458" y="460"/>
                  </a:lnTo>
                  <a:lnTo>
                    <a:pt x="1456" y="460"/>
                  </a:lnTo>
                  <a:lnTo>
                    <a:pt x="1456" y="462"/>
                  </a:lnTo>
                  <a:lnTo>
                    <a:pt x="1455" y="462"/>
                  </a:lnTo>
                  <a:lnTo>
                    <a:pt x="1455" y="465"/>
                  </a:lnTo>
                  <a:lnTo>
                    <a:pt x="1453" y="465"/>
                  </a:lnTo>
                  <a:lnTo>
                    <a:pt x="1453" y="468"/>
                  </a:lnTo>
                  <a:lnTo>
                    <a:pt x="1451" y="468"/>
                  </a:lnTo>
                  <a:lnTo>
                    <a:pt x="1451" y="472"/>
                  </a:lnTo>
                  <a:lnTo>
                    <a:pt x="1450" y="472"/>
                  </a:lnTo>
                  <a:lnTo>
                    <a:pt x="1450" y="473"/>
                  </a:lnTo>
                  <a:lnTo>
                    <a:pt x="1448" y="473"/>
                  </a:lnTo>
                  <a:lnTo>
                    <a:pt x="1448" y="477"/>
                  </a:lnTo>
                  <a:lnTo>
                    <a:pt x="1446" y="477"/>
                  </a:lnTo>
                  <a:lnTo>
                    <a:pt x="1446" y="480"/>
                  </a:lnTo>
                  <a:lnTo>
                    <a:pt x="1445" y="480"/>
                  </a:lnTo>
                  <a:lnTo>
                    <a:pt x="1445" y="483"/>
                  </a:lnTo>
                  <a:lnTo>
                    <a:pt x="1443" y="483"/>
                  </a:lnTo>
                  <a:lnTo>
                    <a:pt x="1443" y="485"/>
                  </a:lnTo>
                  <a:lnTo>
                    <a:pt x="1441" y="485"/>
                  </a:lnTo>
                  <a:lnTo>
                    <a:pt x="1441" y="488"/>
                  </a:lnTo>
                  <a:lnTo>
                    <a:pt x="1440" y="488"/>
                  </a:lnTo>
                  <a:lnTo>
                    <a:pt x="1440" y="492"/>
                  </a:lnTo>
                  <a:lnTo>
                    <a:pt x="1438" y="492"/>
                  </a:lnTo>
                  <a:lnTo>
                    <a:pt x="1438" y="495"/>
                  </a:lnTo>
                  <a:lnTo>
                    <a:pt x="1436" y="495"/>
                  </a:lnTo>
                  <a:lnTo>
                    <a:pt x="1436" y="497"/>
                  </a:lnTo>
                  <a:lnTo>
                    <a:pt x="1435" y="497"/>
                  </a:lnTo>
                  <a:lnTo>
                    <a:pt x="1435" y="500"/>
                  </a:lnTo>
                  <a:lnTo>
                    <a:pt x="1433" y="500"/>
                  </a:lnTo>
                  <a:lnTo>
                    <a:pt x="1433" y="503"/>
                  </a:lnTo>
                  <a:lnTo>
                    <a:pt x="1431" y="503"/>
                  </a:lnTo>
                  <a:lnTo>
                    <a:pt x="1431" y="507"/>
                  </a:lnTo>
                  <a:lnTo>
                    <a:pt x="1430" y="507"/>
                  </a:lnTo>
                  <a:lnTo>
                    <a:pt x="1430" y="508"/>
                  </a:lnTo>
                  <a:lnTo>
                    <a:pt x="1428" y="508"/>
                  </a:lnTo>
                  <a:lnTo>
                    <a:pt x="1428" y="512"/>
                  </a:lnTo>
                  <a:lnTo>
                    <a:pt x="1426" y="512"/>
                  </a:lnTo>
                  <a:lnTo>
                    <a:pt x="1426" y="515"/>
                  </a:lnTo>
                  <a:lnTo>
                    <a:pt x="1425" y="515"/>
                  </a:lnTo>
                  <a:lnTo>
                    <a:pt x="1425" y="518"/>
                  </a:lnTo>
                  <a:lnTo>
                    <a:pt x="1423" y="518"/>
                  </a:lnTo>
                  <a:lnTo>
                    <a:pt x="1423" y="520"/>
                  </a:lnTo>
                  <a:lnTo>
                    <a:pt x="1421" y="520"/>
                  </a:lnTo>
                  <a:lnTo>
                    <a:pt x="1421" y="523"/>
                  </a:lnTo>
                  <a:lnTo>
                    <a:pt x="1420" y="523"/>
                  </a:lnTo>
                  <a:lnTo>
                    <a:pt x="1420" y="527"/>
                  </a:lnTo>
                  <a:lnTo>
                    <a:pt x="1418" y="527"/>
                  </a:lnTo>
                  <a:lnTo>
                    <a:pt x="1418" y="530"/>
                  </a:lnTo>
                  <a:lnTo>
                    <a:pt x="1416" y="530"/>
                  </a:lnTo>
                  <a:lnTo>
                    <a:pt x="1416" y="532"/>
                  </a:lnTo>
                  <a:lnTo>
                    <a:pt x="1415" y="532"/>
                  </a:lnTo>
                  <a:lnTo>
                    <a:pt x="1415" y="535"/>
                  </a:lnTo>
                  <a:lnTo>
                    <a:pt x="1413" y="535"/>
                  </a:lnTo>
                  <a:lnTo>
                    <a:pt x="1413" y="538"/>
                  </a:lnTo>
                  <a:lnTo>
                    <a:pt x="1411" y="538"/>
                  </a:lnTo>
                  <a:lnTo>
                    <a:pt x="1411" y="542"/>
                  </a:lnTo>
                  <a:lnTo>
                    <a:pt x="1410" y="542"/>
                  </a:lnTo>
                  <a:lnTo>
                    <a:pt x="1410" y="543"/>
                  </a:lnTo>
                  <a:lnTo>
                    <a:pt x="1408" y="543"/>
                  </a:lnTo>
                  <a:lnTo>
                    <a:pt x="1408" y="547"/>
                  </a:lnTo>
                  <a:lnTo>
                    <a:pt x="1406" y="547"/>
                  </a:lnTo>
                  <a:lnTo>
                    <a:pt x="1406" y="550"/>
                  </a:lnTo>
                  <a:lnTo>
                    <a:pt x="1405" y="550"/>
                  </a:lnTo>
                  <a:lnTo>
                    <a:pt x="1405" y="553"/>
                  </a:lnTo>
                  <a:lnTo>
                    <a:pt x="1403" y="553"/>
                  </a:lnTo>
                  <a:lnTo>
                    <a:pt x="1403" y="555"/>
                  </a:lnTo>
                  <a:lnTo>
                    <a:pt x="1401" y="555"/>
                  </a:lnTo>
                  <a:lnTo>
                    <a:pt x="1401" y="558"/>
                  </a:lnTo>
                  <a:lnTo>
                    <a:pt x="1400" y="558"/>
                  </a:lnTo>
                  <a:lnTo>
                    <a:pt x="1400" y="562"/>
                  </a:lnTo>
                  <a:lnTo>
                    <a:pt x="1398" y="562"/>
                  </a:lnTo>
                  <a:lnTo>
                    <a:pt x="1398" y="565"/>
                  </a:lnTo>
                  <a:lnTo>
                    <a:pt x="1396" y="565"/>
                  </a:lnTo>
                  <a:lnTo>
                    <a:pt x="1396" y="567"/>
                  </a:lnTo>
                  <a:lnTo>
                    <a:pt x="1395" y="567"/>
                  </a:lnTo>
                  <a:lnTo>
                    <a:pt x="1395" y="570"/>
                  </a:lnTo>
                  <a:lnTo>
                    <a:pt x="1393" y="570"/>
                  </a:lnTo>
                  <a:lnTo>
                    <a:pt x="1393" y="573"/>
                  </a:lnTo>
                  <a:lnTo>
                    <a:pt x="1391" y="573"/>
                  </a:lnTo>
                  <a:lnTo>
                    <a:pt x="1391" y="577"/>
                  </a:lnTo>
                  <a:lnTo>
                    <a:pt x="1390" y="577"/>
                  </a:lnTo>
                  <a:lnTo>
                    <a:pt x="1390" y="578"/>
                  </a:lnTo>
                  <a:lnTo>
                    <a:pt x="1388" y="578"/>
                  </a:lnTo>
                  <a:lnTo>
                    <a:pt x="1388" y="582"/>
                  </a:lnTo>
                  <a:lnTo>
                    <a:pt x="1386" y="582"/>
                  </a:lnTo>
                  <a:lnTo>
                    <a:pt x="1386" y="585"/>
                  </a:lnTo>
                  <a:lnTo>
                    <a:pt x="1385" y="585"/>
                  </a:lnTo>
                  <a:lnTo>
                    <a:pt x="1385" y="588"/>
                  </a:lnTo>
                  <a:lnTo>
                    <a:pt x="1383" y="588"/>
                  </a:lnTo>
                  <a:lnTo>
                    <a:pt x="1383" y="590"/>
                  </a:lnTo>
                  <a:lnTo>
                    <a:pt x="1381" y="590"/>
                  </a:lnTo>
                  <a:lnTo>
                    <a:pt x="1381" y="593"/>
                  </a:lnTo>
                  <a:lnTo>
                    <a:pt x="1380" y="593"/>
                  </a:lnTo>
                  <a:lnTo>
                    <a:pt x="1380" y="597"/>
                  </a:lnTo>
                  <a:lnTo>
                    <a:pt x="1378" y="597"/>
                  </a:lnTo>
                  <a:lnTo>
                    <a:pt x="1378" y="600"/>
                  </a:lnTo>
                  <a:lnTo>
                    <a:pt x="1376" y="600"/>
                  </a:lnTo>
                  <a:lnTo>
                    <a:pt x="1376" y="602"/>
                  </a:lnTo>
                  <a:lnTo>
                    <a:pt x="1375" y="602"/>
                  </a:lnTo>
                  <a:lnTo>
                    <a:pt x="1375" y="605"/>
                  </a:lnTo>
                  <a:lnTo>
                    <a:pt x="1373" y="605"/>
                  </a:lnTo>
                  <a:lnTo>
                    <a:pt x="1373" y="608"/>
                  </a:lnTo>
                  <a:lnTo>
                    <a:pt x="1371" y="608"/>
                  </a:lnTo>
                  <a:lnTo>
                    <a:pt x="1371" y="612"/>
                  </a:lnTo>
                  <a:lnTo>
                    <a:pt x="1370" y="612"/>
                  </a:lnTo>
                  <a:lnTo>
                    <a:pt x="1370" y="613"/>
                  </a:lnTo>
                  <a:lnTo>
                    <a:pt x="1368" y="613"/>
                  </a:lnTo>
                  <a:lnTo>
                    <a:pt x="1368" y="617"/>
                  </a:lnTo>
                  <a:lnTo>
                    <a:pt x="1366" y="617"/>
                  </a:lnTo>
                  <a:lnTo>
                    <a:pt x="1366" y="620"/>
                  </a:lnTo>
                  <a:lnTo>
                    <a:pt x="1365" y="620"/>
                  </a:lnTo>
                  <a:lnTo>
                    <a:pt x="1365" y="623"/>
                  </a:lnTo>
                  <a:lnTo>
                    <a:pt x="1363" y="623"/>
                  </a:lnTo>
                  <a:lnTo>
                    <a:pt x="1363" y="625"/>
                  </a:lnTo>
                  <a:lnTo>
                    <a:pt x="1361" y="625"/>
                  </a:lnTo>
                  <a:lnTo>
                    <a:pt x="1361" y="628"/>
                  </a:lnTo>
                  <a:lnTo>
                    <a:pt x="1360" y="628"/>
                  </a:lnTo>
                  <a:lnTo>
                    <a:pt x="1360" y="632"/>
                  </a:lnTo>
                  <a:lnTo>
                    <a:pt x="1358" y="632"/>
                  </a:lnTo>
                  <a:lnTo>
                    <a:pt x="1358" y="635"/>
                  </a:lnTo>
                  <a:lnTo>
                    <a:pt x="1356" y="635"/>
                  </a:lnTo>
                  <a:lnTo>
                    <a:pt x="1356" y="637"/>
                  </a:lnTo>
                  <a:lnTo>
                    <a:pt x="1355" y="637"/>
                  </a:lnTo>
                  <a:lnTo>
                    <a:pt x="1355" y="640"/>
                  </a:lnTo>
                  <a:lnTo>
                    <a:pt x="1353" y="640"/>
                  </a:lnTo>
                  <a:lnTo>
                    <a:pt x="1353" y="643"/>
                  </a:lnTo>
                  <a:lnTo>
                    <a:pt x="1351" y="643"/>
                  </a:lnTo>
                  <a:lnTo>
                    <a:pt x="1351" y="647"/>
                  </a:lnTo>
                  <a:lnTo>
                    <a:pt x="1350" y="647"/>
                  </a:lnTo>
                  <a:lnTo>
                    <a:pt x="1350" y="648"/>
                  </a:lnTo>
                  <a:lnTo>
                    <a:pt x="1348" y="648"/>
                  </a:lnTo>
                  <a:lnTo>
                    <a:pt x="1348" y="652"/>
                  </a:lnTo>
                  <a:lnTo>
                    <a:pt x="1346" y="652"/>
                  </a:lnTo>
                  <a:lnTo>
                    <a:pt x="1346" y="655"/>
                  </a:lnTo>
                  <a:lnTo>
                    <a:pt x="1345" y="655"/>
                  </a:lnTo>
                  <a:lnTo>
                    <a:pt x="1345" y="658"/>
                  </a:lnTo>
                  <a:lnTo>
                    <a:pt x="1343" y="658"/>
                  </a:lnTo>
                  <a:lnTo>
                    <a:pt x="1343" y="660"/>
                  </a:lnTo>
                  <a:lnTo>
                    <a:pt x="1341" y="660"/>
                  </a:lnTo>
                  <a:lnTo>
                    <a:pt x="1341" y="663"/>
                  </a:lnTo>
                  <a:lnTo>
                    <a:pt x="1340" y="663"/>
                  </a:lnTo>
                  <a:lnTo>
                    <a:pt x="1340" y="667"/>
                  </a:lnTo>
                  <a:lnTo>
                    <a:pt x="1338" y="667"/>
                  </a:lnTo>
                  <a:lnTo>
                    <a:pt x="1338" y="668"/>
                  </a:lnTo>
                  <a:lnTo>
                    <a:pt x="1336" y="668"/>
                  </a:lnTo>
                  <a:lnTo>
                    <a:pt x="1336" y="672"/>
                  </a:lnTo>
                  <a:lnTo>
                    <a:pt x="1335" y="672"/>
                  </a:lnTo>
                  <a:lnTo>
                    <a:pt x="1335" y="675"/>
                  </a:lnTo>
                  <a:lnTo>
                    <a:pt x="1333" y="675"/>
                  </a:lnTo>
                  <a:lnTo>
                    <a:pt x="1333" y="678"/>
                  </a:lnTo>
                  <a:lnTo>
                    <a:pt x="1331" y="678"/>
                  </a:lnTo>
                  <a:lnTo>
                    <a:pt x="1331" y="680"/>
                  </a:lnTo>
                  <a:lnTo>
                    <a:pt x="1330" y="680"/>
                  </a:lnTo>
                  <a:lnTo>
                    <a:pt x="1330" y="683"/>
                  </a:lnTo>
                  <a:lnTo>
                    <a:pt x="1328" y="683"/>
                  </a:lnTo>
                  <a:lnTo>
                    <a:pt x="1328" y="687"/>
                  </a:lnTo>
                  <a:lnTo>
                    <a:pt x="1326" y="687"/>
                  </a:lnTo>
                  <a:lnTo>
                    <a:pt x="1326" y="690"/>
                  </a:lnTo>
                  <a:lnTo>
                    <a:pt x="1325" y="690"/>
                  </a:lnTo>
                  <a:lnTo>
                    <a:pt x="1325" y="692"/>
                  </a:lnTo>
                  <a:lnTo>
                    <a:pt x="1323" y="692"/>
                  </a:lnTo>
                  <a:lnTo>
                    <a:pt x="1323" y="695"/>
                  </a:lnTo>
                  <a:lnTo>
                    <a:pt x="1321" y="695"/>
                  </a:lnTo>
                  <a:lnTo>
                    <a:pt x="1321" y="698"/>
                  </a:lnTo>
                  <a:lnTo>
                    <a:pt x="1320" y="698"/>
                  </a:lnTo>
                  <a:lnTo>
                    <a:pt x="1320" y="702"/>
                  </a:lnTo>
                  <a:lnTo>
                    <a:pt x="1318" y="702"/>
                  </a:lnTo>
                  <a:lnTo>
                    <a:pt x="1318" y="703"/>
                  </a:lnTo>
                  <a:lnTo>
                    <a:pt x="1316" y="703"/>
                  </a:lnTo>
                  <a:lnTo>
                    <a:pt x="1316" y="707"/>
                  </a:lnTo>
                  <a:lnTo>
                    <a:pt x="1315" y="707"/>
                  </a:lnTo>
                  <a:lnTo>
                    <a:pt x="1315" y="710"/>
                  </a:lnTo>
                  <a:lnTo>
                    <a:pt x="1313" y="710"/>
                  </a:lnTo>
                  <a:lnTo>
                    <a:pt x="1313" y="713"/>
                  </a:lnTo>
                  <a:lnTo>
                    <a:pt x="1311" y="713"/>
                  </a:lnTo>
                  <a:lnTo>
                    <a:pt x="1311" y="715"/>
                  </a:lnTo>
                  <a:lnTo>
                    <a:pt x="1310" y="715"/>
                  </a:lnTo>
                  <a:lnTo>
                    <a:pt x="1310" y="718"/>
                  </a:lnTo>
                  <a:lnTo>
                    <a:pt x="1308" y="718"/>
                  </a:lnTo>
                  <a:lnTo>
                    <a:pt x="1308" y="722"/>
                  </a:lnTo>
                  <a:lnTo>
                    <a:pt x="1306" y="722"/>
                  </a:lnTo>
                  <a:lnTo>
                    <a:pt x="1306" y="725"/>
                  </a:lnTo>
                  <a:lnTo>
                    <a:pt x="1305" y="725"/>
                  </a:lnTo>
                  <a:lnTo>
                    <a:pt x="1305" y="727"/>
                  </a:lnTo>
                  <a:lnTo>
                    <a:pt x="1303" y="727"/>
                  </a:lnTo>
                  <a:lnTo>
                    <a:pt x="1303" y="730"/>
                  </a:lnTo>
                  <a:lnTo>
                    <a:pt x="1301" y="730"/>
                  </a:lnTo>
                  <a:lnTo>
                    <a:pt x="1301" y="733"/>
                  </a:lnTo>
                  <a:lnTo>
                    <a:pt x="1300" y="733"/>
                  </a:lnTo>
                  <a:lnTo>
                    <a:pt x="1300" y="737"/>
                  </a:lnTo>
                  <a:lnTo>
                    <a:pt x="1298" y="737"/>
                  </a:lnTo>
                  <a:lnTo>
                    <a:pt x="1298" y="738"/>
                  </a:lnTo>
                  <a:lnTo>
                    <a:pt x="1296" y="738"/>
                  </a:lnTo>
                  <a:lnTo>
                    <a:pt x="1296" y="742"/>
                  </a:lnTo>
                  <a:lnTo>
                    <a:pt x="1295" y="742"/>
                  </a:lnTo>
                  <a:lnTo>
                    <a:pt x="1295" y="745"/>
                  </a:lnTo>
                  <a:lnTo>
                    <a:pt x="1293" y="745"/>
                  </a:lnTo>
                  <a:lnTo>
                    <a:pt x="1293" y="748"/>
                  </a:lnTo>
                  <a:lnTo>
                    <a:pt x="1291" y="748"/>
                  </a:lnTo>
                  <a:lnTo>
                    <a:pt x="1291" y="750"/>
                  </a:lnTo>
                  <a:lnTo>
                    <a:pt x="1290" y="750"/>
                  </a:lnTo>
                  <a:lnTo>
                    <a:pt x="1290" y="753"/>
                  </a:lnTo>
                  <a:lnTo>
                    <a:pt x="1288" y="753"/>
                  </a:lnTo>
                  <a:lnTo>
                    <a:pt x="1288" y="757"/>
                  </a:lnTo>
                  <a:lnTo>
                    <a:pt x="1286" y="757"/>
                  </a:lnTo>
                  <a:lnTo>
                    <a:pt x="1286" y="760"/>
                  </a:lnTo>
                  <a:lnTo>
                    <a:pt x="1285" y="760"/>
                  </a:lnTo>
                  <a:lnTo>
                    <a:pt x="1285" y="762"/>
                  </a:lnTo>
                  <a:lnTo>
                    <a:pt x="1283" y="762"/>
                  </a:lnTo>
                  <a:lnTo>
                    <a:pt x="1283" y="765"/>
                  </a:lnTo>
                  <a:lnTo>
                    <a:pt x="1281" y="765"/>
                  </a:lnTo>
                  <a:lnTo>
                    <a:pt x="1281" y="768"/>
                  </a:lnTo>
                  <a:lnTo>
                    <a:pt x="1280" y="768"/>
                  </a:lnTo>
                  <a:lnTo>
                    <a:pt x="1280" y="772"/>
                  </a:lnTo>
                  <a:lnTo>
                    <a:pt x="1278" y="772"/>
                  </a:lnTo>
                  <a:lnTo>
                    <a:pt x="1278" y="773"/>
                  </a:lnTo>
                  <a:lnTo>
                    <a:pt x="1276" y="773"/>
                  </a:lnTo>
                  <a:lnTo>
                    <a:pt x="1276" y="777"/>
                  </a:lnTo>
                  <a:lnTo>
                    <a:pt x="1275" y="777"/>
                  </a:lnTo>
                  <a:lnTo>
                    <a:pt x="1275" y="780"/>
                  </a:lnTo>
                  <a:lnTo>
                    <a:pt x="1273" y="780"/>
                  </a:lnTo>
                  <a:lnTo>
                    <a:pt x="1273" y="783"/>
                  </a:lnTo>
                  <a:lnTo>
                    <a:pt x="1271" y="783"/>
                  </a:lnTo>
                  <a:lnTo>
                    <a:pt x="1271" y="785"/>
                  </a:lnTo>
                  <a:lnTo>
                    <a:pt x="1270" y="785"/>
                  </a:lnTo>
                  <a:lnTo>
                    <a:pt x="1270" y="788"/>
                  </a:lnTo>
                  <a:lnTo>
                    <a:pt x="1268" y="788"/>
                  </a:lnTo>
                  <a:lnTo>
                    <a:pt x="1268" y="792"/>
                  </a:lnTo>
                  <a:lnTo>
                    <a:pt x="1266" y="792"/>
                  </a:lnTo>
                  <a:lnTo>
                    <a:pt x="1266" y="795"/>
                  </a:lnTo>
                  <a:lnTo>
                    <a:pt x="1265" y="795"/>
                  </a:lnTo>
                  <a:lnTo>
                    <a:pt x="1265" y="797"/>
                  </a:lnTo>
                  <a:lnTo>
                    <a:pt x="1263" y="797"/>
                  </a:lnTo>
                  <a:lnTo>
                    <a:pt x="1263" y="800"/>
                  </a:lnTo>
                  <a:lnTo>
                    <a:pt x="1261" y="800"/>
                  </a:lnTo>
                  <a:lnTo>
                    <a:pt x="1261" y="803"/>
                  </a:lnTo>
                  <a:lnTo>
                    <a:pt x="1260" y="803"/>
                  </a:lnTo>
                  <a:lnTo>
                    <a:pt x="1260" y="807"/>
                  </a:lnTo>
                  <a:lnTo>
                    <a:pt x="1258" y="807"/>
                  </a:lnTo>
                  <a:lnTo>
                    <a:pt x="1258" y="808"/>
                  </a:lnTo>
                  <a:lnTo>
                    <a:pt x="1256" y="808"/>
                  </a:lnTo>
                  <a:lnTo>
                    <a:pt x="1256" y="812"/>
                  </a:lnTo>
                  <a:lnTo>
                    <a:pt x="1255" y="812"/>
                  </a:lnTo>
                  <a:lnTo>
                    <a:pt x="1255" y="815"/>
                  </a:lnTo>
                  <a:lnTo>
                    <a:pt x="1253" y="815"/>
                  </a:lnTo>
                  <a:lnTo>
                    <a:pt x="1253" y="818"/>
                  </a:lnTo>
                  <a:lnTo>
                    <a:pt x="1251" y="818"/>
                  </a:lnTo>
                  <a:lnTo>
                    <a:pt x="1251" y="820"/>
                  </a:lnTo>
                  <a:lnTo>
                    <a:pt x="1250" y="820"/>
                  </a:lnTo>
                  <a:lnTo>
                    <a:pt x="1250" y="812"/>
                  </a:lnTo>
                  <a:lnTo>
                    <a:pt x="1251" y="812"/>
                  </a:lnTo>
                  <a:lnTo>
                    <a:pt x="1251" y="805"/>
                  </a:lnTo>
                  <a:lnTo>
                    <a:pt x="1253" y="805"/>
                  </a:lnTo>
                  <a:lnTo>
                    <a:pt x="1253" y="797"/>
                  </a:lnTo>
                  <a:lnTo>
                    <a:pt x="1255" y="797"/>
                  </a:lnTo>
                  <a:lnTo>
                    <a:pt x="1255" y="790"/>
                  </a:lnTo>
                  <a:lnTo>
                    <a:pt x="1256" y="790"/>
                  </a:lnTo>
                  <a:lnTo>
                    <a:pt x="1256" y="782"/>
                  </a:lnTo>
                  <a:lnTo>
                    <a:pt x="1258" y="782"/>
                  </a:lnTo>
                  <a:lnTo>
                    <a:pt x="1258" y="775"/>
                  </a:lnTo>
                  <a:lnTo>
                    <a:pt x="1260" y="775"/>
                  </a:lnTo>
                  <a:lnTo>
                    <a:pt x="1260" y="767"/>
                  </a:lnTo>
                  <a:lnTo>
                    <a:pt x="1261" y="767"/>
                  </a:lnTo>
                  <a:lnTo>
                    <a:pt x="1261" y="760"/>
                  </a:lnTo>
                  <a:lnTo>
                    <a:pt x="1263" y="760"/>
                  </a:lnTo>
                  <a:lnTo>
                    <a:pt x="1263" y="752"/>
                  </a:lnTo>
                  <a:lnTo>
                    <a:pt x="1265" y="752"/>
                  </a:lnTo>
                  <a:lnTo>
                    <a:pt x="1265" y="745"/>
                  </a:lnTo>
                  <a:lnTo>
                    <a:pt x="1266" y="745"/>
                  </a:lnTo>
                  <a:lnTo>
                    <a:pt x="1266" y="738"/>
                  </a:lnTo>
                  <a:lnTo>
                    <a:pt x="1268" y="738"/>
                  </a:lnTo>
                  <a:lnTo>
                    <a:pt x="1268" y="730"/>
                  </a:lnTo>
                  <a:lnTo>
                    <a:pt x="1270" y="730"/>
                  </a:lnTo>
                  <a:lnTo>
                    <a:pt x="1270" y="723"/>
                  </a:lnTo>
                  <a:lnTo>
                    <a:pt x="1271" y="723"/>
                  </a:lnTo>
                  <a:lnTo>
                    <a:pt x="1271" y="715"/>
                  </a:lnTo>
                  <a:lnTo>
                    <a:pt x="1273" y="715"/>
                  </a:lnTo>
                  <a:lnTo>
                    <a:pt x="1273" y="708"/>
                  </a:lnTo>
                  <a:lnTo>
                    <a:pt x="1275" y="708"/>
                  </a:lnTo>
                  <a:lnTo>
                    <a:pt x="1275" y="700"/>
                  </a:lnTo>
                  <a:lnTo>
                    <a:pt x="1276" y="700"/>
                  </a:lnTo>
                  <a:lnTo>
                    <a:pt x="1276" y="693"/>
                  </a:lnTo>
                  <a:lnTo>
                    <a:pt x="1278" y="693"/>
                  </a:lnTo>
                  <a:lnTo>
                    <a:pt x="1278" y="685"/>
                  </a:lnTo>
                  <a:lnTo>
                    <a:pt x="1280" y="685"/>
                  </a:lnTo>
                  <a:lnTo>
                    <a:pt x="1280" y="678"/>
                  </a:lnTo>
                  <a:lnTo>
                    <a:pt x="1281" y="678"/>
                  </a:lnTo>
                  <a:lnTo>
                    <a:pt x="1281" y="670"/>
                  </a:lnTo>
                  <a:lnTo>
                    <a:pt x="1283" y="670"/>
                  </a:lnTo>
                  <a:lnTo>
                    <a:pt x="1283" y="663"/>
                  </a:lnTo>
                  <a:lnTo>
                    <a:pt x="1285" y="663"/>
                  </a:lnTo>
                  <a:lnTo>
                    <a:pt x="1285" y="655"/>
                  </a:lnTo>
                  <a:lnTo>
                    <a:pt x="1286" y="655"/>
                  </a:lnTo>
                  <a:lnTo>
                    <a:pt x="1286" y="648"/>
                  </a:lnTo>
                  <a:lnTo>
                    <a:pt x="1288" y="648"/>
                  </a:lnTo>
                  <a:lnTo>
                    <a:pt x="1288" y="640"/>
                  </a:lnTo>
                  <a:lnTo>
                    <a:pt x="1290" y="640"/>
                  </a:lnTo>
                  <a:lnTo>
                    <a:pt x="1290" y="633"/>
                  </a:lnTo>
                  <a:lnTo>
                    <a:pt x="1291" y="633"/>
                  </a:lnTo>
                  <a:lnTo>
                    <a:pt x="1291" y="625"/>
                  </a:lnTo>
                  <a:lnTo>
                    <a:pt x="1293" y="625"/>
                  </a:lnTo>
                  <a:lnTo>
                    <a:pt x="1293" y="618"/>
                  </a:lnTo>
                  <a:lnTo>
                    <a:pt x="1295" y="618"/>
                  </a:lnTo>
                  <a:lnTo>
                    <a:pt x="1295" y="610"/>
                  </a:lnTo>
                  <a:lnTo>
                    <a:pt x="1296" y="610"/>
                  </a:lnTo>
                  <a:lnTo>
                    <a:pt x="1296" y="603"/>
                  </a:lnTo>
                  <a:lnTo>
                    <a:pt x="1298" y="603"/>
                  </a:lnTo>
                  <a:lnTo>
                    <a:pt x="1298" y="595"/>
                  </a:lnTo>
                  <a:lnTo>
                    <a:pt x="1300" y="595"/>
                  </a:lnTo>
                  <a:lnTo>
                    <a:pt x="1300" y="588"/>
                  </a:lnTo>
                  <a:lnTo>
                    <a:pt x="1301" y="588"/>
                  </a:lnTo>
                  <a:lnTo>
                    <a:pt x="1301" y="580"/>
                  </a:lnTo>
                  <a:lnTo>
                    <a:pt x="1303" y="580"/>
                  </a:lnTo>
                  <a:lnTo>
                    <a:pt x="1303" y="573"/>
                  </a:lnTo>
                  <a:lnTo>
                    <a:pt x="1305" y="573"/>
                  </a:lnTo>
                  <a:lnTo>
                    <a:pt x="1305" y="565"/>
                  </a:lnTo>
                  <a:lnTo>
                    <a:pt x="1306" y="565"/>
                  </a:lnTo>
                  <a:lnTo>
                    <a:pt x="1306" y="558"/>
                  </a:lnTo>
                  <a:lnTo>
                    <a:pt x="1308" y="558"/>
                  </a:lnTo>
                  <a:lnTo>
                    <a:pt x="1308" y="550"/>
                  </a:lnTo>
                  <a:lnTo>
                    <a:pt x="1310" y="550"/>
                  </a:lnTo>
                  <a:lnTo>
                    <a:pt x="1310" y="543"/>
                  </a:lnTo>
                  <a:lnTo>
                    <a:pt x="1311" y="543"/>
                  </a:lnTo>
                  <a:lnTo>
                    <a:pt x="1311" y="535"/>
                  </a:lnTo>
                  <a:lnTo>
                    <a:pt x="1313" y="535"/>
                  </a:lnTo>
                  <a:lnTo>
                    <a:pt x="1313" y="528"/>
                  </a:lnTo>
                  <a:lnTo>
                    <a:pt x="1315" y="528"/>
                  </a:lnTo>
                  <a:lnTo>
                    <a:pt x="1315" y="520"/>
                  </a:lnTo>
                  <a:lnTo>
                    <a:pt x="1316" y="520"/>
                  </a:lnTo>
                  <a:lnTo>
                    <a:pt x="1316" y="513"/>
                  </a:lnTo>
                  <a:lnTo>
                    <a:pt x="1318" y="513"/>
                  </a:lnTo>
                  <a:lnTo>
                    <a:pt x="1318" y="505"/>
                  </a:lnTo>
                  <a:lnTo>
                    <a:pt x="1320" y="505"/>
                  </a:lnTo>
                  <a:lnTo>
                    <a:pt x="1320" y="498"/>
                  </a:lnTo>
                  <a:lnTo>
                    <a:pt x="1321" y="498"/>
                  </a:lnTo>
                  <a:lnTo>
                    <a:pt x="1321" y="490"/>
                  </a:lnTo>
                  <a:lnTo>
                    <a:pt x="1323" y="490"/>
                  </a:lnTo>
                  <a:lnTo>
                    <a:pt x="1323" y="483"/>
                  </a:lnTo>
                  <a:lnTo>
                    <a:pt x="1325" y="483"/>
                  </a:lnTo>
                  <a:lnTo>
                    <a:pt x="1325" y="475"/>
                  </a:lnTo>
                  <a:lnTo>
                    <a:pt x="1326" y="475"/>
                  </a:lnTo>
                  <a:lnTo>
                    <a:pt x="1326" y="468"/>
                  </a:lnTo>
                  <a:lnTo>
                    <a:pt x="1328" y="468"/>
                  </a:lnTo>
                  <a:lnTo>
                    <a:pt x="1328" y="460"/>
                  </a:lnTo>
                  <a:lnTo>
                    <a:pt x="1330" y="460"/>
                  </a:lnTo>
                  <a:lnTo>
                    <a:pt x="1330" y="453"/>
                  </a:lnTo>
                  <a:lnTo>
                    <a:pt x="1331" y="453"/>
                  </a:lnTo>
                  <a:lnTo>
                    <a:pt x="1331" y="445"/>
                  </a:lnTo>
                  <a:lnTo>
                    <a:pt x="1333" y="445"/>
                  </a:lnTo>
                  <a:lnTo>
                    <a:pt x="1333" y="438"/>
                  </a:lnTo>
                  <a:lnTo>
                    <a:pt x="1335" y="438"/>
                  </a:lnTo>
                  <a:lnTo>
                    <a:pt x="1335" y="432"/>
                  </a:lnTo>
                  <a:lnTo>
                    <a:pt x="1336" y="432"/>
                  </a:lnTo>
                  <a:lnTo>
                    <a:pt x="1336" y="423"/>
                  </a:lnTo>
                  <a:lnTo>
                    <a:pt x="1338" y="423"/>
                  </a:lnTo>
                  <a:lnTo>
                    <a:pt x="1338" y="417"/>
                  </a:lnTo>
                  <a:lnTo>
                    <a:pt x="1340" y="417"/>
                  </a:lnTo>
                  <a:lnTo>
                    <a:pt x="1340" y="408"/>
                  </a:lnTo>
                  <a:lnTo>
                    <a:pt x="1341" y="408"/>
                  </a:lnTo>
                  <a:lnTo>
                    <a:pt x="1341" y="402"/>
                  </a:lnTo>
                  <a:lnTo>
                    <a:pt x="1343" y="402"/>
                  </a:lnTo>
                  <a:lnTo>
                    <a:pt x="1343" y="393"/>
                  </a:lnTo>
                  <a:lnTo>
                    <a:pt x="1345" y="393"/>
                  </a:lnTo>
                  <a:lnTo>
                    <a:pt x="1345" y="387"/>
                  </a:lnTo>
                  <a:lnTo>
                    <a:pt x="1346" y="387"/>
                  </a:lnTo>
                  <a:lnTo>
                    <a:pt x="1346" y="378"/>
                  </a:lnTo>
                  <a:lnTo>
                    <a:pt x="1348" y="378"/>
                  </a:lnTo>
                  <a:lnTo>
                    <a:pt x="1348" y="372"/>
                  </a:lnTo>
                  <a:lnTo>
                    <a:pt x="1350" y="372"/>
                  </a:lnTo>
                  <a:lnTo>
                    <a:pt x="1350" y="363"/>
                  </a:lnTo>
                  <a:lnTo>
                    <a:pt x="1351" y="363"/>
                  </a:lnTo>
                  <a:lnTo>
                    <a:pt x="1351" y="357"/>
                  </a:lnTo>
                  <a:lnTo>
                    <a:pt x="1353" y="357"/>
                  </a:lnTo>
                  <a:lnTo>
                    <a:pt x="1353" y="348"/>
                  </a:lnTo>
                  <a:lnTo>
                    <a:pt x="1355" y="348"/>
                  </a:lnTo>
                  <a:lnTo>
                    <a:pt x="1355" y="342"/>
                  </a:lnTo>
                  <a:lnTo>
                    <a:pt x="1356" y="342"/>
                  </a:lnTo>
                  <a:lnTo>
                    <a:pt x="1356" y="333"/>
                  </a:lnTo>
                  <a:lnTo>
                    <a:pt x="1358" y="333"/>
                  </a:lnTo>
                  <a:lnTo>
                    <a:pt x="1358" y="327"/>
                  </a:lnTo>
                  <a:lnTo>
                    <a:pt x="1360" y="327"/>
                  </a:lnTo>
                  <a:lnTo>
                    <a:pt x="1360" y="318"/>
                  </a:lnTo>
                  <a:lnTo>
                    <a:pt x="1361" y="318"/>
                  </a:lnTo>
                  <a:lnTo>
                    <a:pt x="1361" y="312"/>
                  </a:lnTo>
                  <a:lnTo>
                    <a:pt x="1363" y="312"/>
                  </a:lnTo>
                  <a:lnTo>
                    <a:pt x="1363" y="303"/>
                  </a:lnTo>
                  <a:lnTo>
                    <a:pt x="1365" y="303"/>
                  </a:lnTo>
                  <a:lnTo>
                    <a:pt x="1365" y="297"/>
                  </a:lnTo>
                  <a:lnTo>
                    <a:pt x="1366" y="297"/>
                  </a:lnTo>
                  <a:lnTo>
                    <a:pt x="1366" y="288"/>
                  </a:lnTo>
                  <a:lnTo>
                    <a:pt x="1368" y="288"/>
                  </a:lnTo>
                  <a:lnTo>
                    <a:pt x="1368" y="282"/>
                  </a:lnTo>
                  <a:lnTo>
                    <a:pt x="1370" y="282"/>
                  </a:lnTo>
                  <a:lnTo>
                    <a:pt x="1370" y="273"/>
                  </a:lnTo>
                  <a:lnTo>
                    <a:pt x="1371" y="273"/>
                  </a:lnTo>
                  <a:lnTo>
                    <a:pt x="1371" y="267"/>
                  </a:lnTo>
                  <a:lnTo>
                    <a:pt x="1373" y="267"/>
                  </a:lnTo>
                  <a:lnTo>
                    <a:pt x="1373" y="258"/>
                  </a:lnTo>
                  <a:lnTo>
                    <a:pt x="1375" y="258"/>
                  </a:lnTo>
                  <a:lnTo>
                    <a:pt x="1375" y="252"/>
                  </a:lnTo>
                  <a:lnTo>
                    <a:pt x="1376" y="252"/>
                  </a:lnTo>
                  <a:lnTo>
                    <a:pt x="1376" y="243"/>
                  </a:lnTo>
                  <a:lnTo>
                    <a:pt x="1378" y="243"/>
                  </a:lnTo>
                  <a:lnTo>
                    <a:pt x="1378" y="237"/>
                  </a:lnTo>
                  <a:lnTo>
                    <a:pt x="1380" y="237"/>
                  </a:lnTo>
                  <a:lnTo>
                    <a:pt x="1380" y="228"/>
                  </a:lnTo>
                  <a:lnTo>
                    <a:pt x="1381" y="228"/>
                  </a:lnTo>
                  <a:lnTo>
                    <a:pt x="1381" y="222"/>
                  </a:lnTo>
                  <a:lnTo>
                    <a:pt x="1383" y="222"/>
                  </a:lnTo>
                  <a:lnTo>
                    <a:pt x="1383" y="213"/>
                  </a:lnTo>
                  <a:lnTo>
                    <a:pt x="1385" y="213"/>
                  </a:lnTo>
                  <a:lnTo>
                    <a:pt x="1385" y="207"/>
                  </a:lnTo>
                  <a:lnTo>
                    <a:pt x="1386" y="207"/>
                  </a:lnTo>
                  <a:lnTo>
                    <a:pt x="1386" y="198"/>
                  </a:lnTo>
                  <a:lnTo>
                    <a:pt x="1388" y="198"/>
                  </a:lnTo>
                  <a:lnTo>
                    <a:pt x="1388" y="192"/>
                  </a:lnTo>
                  <a:lnTo>
                    <a:pt x="1390" y="192"/>
                  </a:lnTo>
                  <a:lnTo>
                    <a:pt x="1390" y="183"/>
                  </a:lnTo>
                  <a:lnTo>
                    <a:pt x="1391" y="183"/>
                  </a:lnTo>
                  <a:lnTo>
                    <a:pt x="1391" y="177"/>
                  </a:lnTo>
                  <a:lnTo>
                    <a:pt x="1393" y="177"/>
                  </a:lnTo>
                  <a:lnTo>
                    <a:pt x="1393" y="168"/>
                  </a:lnTo>
                  <a:lnTo>
                    <a:pt x="1395" y="168"/>
                  </a:lnTo>
                  <a:lnTo>
                    <a:pt x="1395" y="162"/>
                  </a:lnTo>
                  <a:lnTo>
                    <a:pt x="1396" y="162"/>
                  </a:lnTo>
                  <a:lnTo>
                    <a:pt x="1396" y="153"/>
                  </a:lnTo>
                  <a:lnTo>
                    <a:pt x="1398" y="153"/>
                  </a:lnTo>
                  <a:lnTo>
                    <a:pt x="1398" y="147"/>
                  </a:lnTo>
                  <a:lnTo>
                    <a:pt x="1400" y="147"/>
                  </a:lnTo>
                  <a:lnTo>
                    <a:pt x="1400" y="138"/>
                  </a:lnTo>
                  <a:lnTo>
                    <a:pt x="1401" y="138"/>
                  </a:lnTo>
                  <a:lnTo>
                    <a:pt x="1401" y="132"/>
                  </a:lnTo>
                  <a:lnTo>
                    <a:pt x="1403" y="132"/>
                  </a:lnTo>
                  <a:lnTo>
                    <a:pt x="1403" y="125"/>
                  </a:lnTo>
                  <a:lnTo>
                    <a:pt x="1405" y="125"/>
                  </a:lnTo>
                  <a:lnTo>
                    <a:pt x="1405" y="117"/>
                  </a:lnTo>
                  <a:lnTo>
                    <a:pt x="1406" y="117"/>
                  </a:lnTo>
                  <a:lnTo>
                    <a:pt x="1406" y="110"/>
                  </a:lnTo>
                  <a:lnTo>
                    <a:pt x="1408" y="110"/>
                  </a:lnTo>
                  <a:lnTo>
                    <a:pt x="1408" y="102"/>
                  </a:lnTo>
                  <a:lnTo>
                    <a:pt x="1410" y="102"/>
                  </a:lnTo>
                  <a:lnTo>
                    <a:pt x="1410" y="95"/>
                  </a:lnTo>
                  <a:lnTo>
                    <a:pt x="1411" y="95"/>
                  </a:lnTo>
                  <a:lnTo>
                    <a:pt x="1411" y="87"/>
                  </a:lnTo>
                  <a:lnTo>
                    <a:pt x="1413" y="87"/>
                  </a:lnTo>
                  <a:lnTo>
                    <a:pt x="1413" y="80"/>
                  </a:lnTo>
                  <a:lnTo>
                    <a:pt x="1415" y="80"/>
                  </a:lnTo>
                  <a:lnTo>
                    <a:pt x="1415" y="72"/>
                  </a:lnTo>
                  <a:lnTo>
                    <a:pt x="1416" y="72"/>
                  </a:lnTo>
                  <a:lnTo>
                    <a:pt x="1416" y="65"/>
                  </a:lnTo>
                  <a:lnTo>
                    <a:pt x="1418" y="65"/>
                  </a:lnTo>
                  <a:lnTo>
                    <a:pt x="1418" y="57"/>
                  </a:lnTo>
                  <a:lnTo>
                    <a:pt x="1420" y="57"/>
                  </a:lnTo>
                  <a:lnTo>
                    <a:pt x="1420" y="50"/>
                  </a:lnTo>
                  <a:lnTo>
                    <a:pt x="1421" y="50"/>
                  </a:lnTo>
                  <a:lnTo>
                    <a:pt x="1421" y="42"/>
                  </a:lnTo>
                  <a:lnTo>
                    <a:pt x="1423" y="42"/>
                  </a:lnTo>
                  <a:lnTo>
                    <a:pt x="1423" y="35"/>
                  </a:lnTo>
                  <a:lnTo>
                    <a:pt x="1425" y="35"/>
                  </a:lnTo>
                  <a:lnTo>
                    <a:pt x="1425" y="27"/>
                  </a:lnTo>
                  <a:lnTo>
                    <a:pt x="1426" y="27"/>
                  </a:lnTo>
                  <a:lnTo>
                    <a:pt x="1426" y="20"/>
                  </a:lnTo>
                  <a:lnTo>
                    <a:pt x="1428" y="20"/>
                  </a:lnTo>
                  <a:lnTo>
                    <a:pt x="1428" y="12"/>
                  </a:lnTo>
                  <a:lnTo>
                    <a:pt x="1430" y="12"/>
                  </a:lnTo>
                  <a:lnTo>
                    <a:pt x="1430" y="5"/>
                  </a:lnTo>
                  <a:lnTo>
                    <a:pt x="1431" y="5"/>
                  </a:lnTo>
                  <a:lnTo>
                    <a:pt x="1431" y="2"/>
                  </a:lnTo>
                  <a:lnTo>
                    <a:pt x="1251" y="2"/>
                  </a:lnTo>
                  <a:lnTo>
                    <a:pt x="1251" y="7"/>
                  </a:lnTo>
                  <a:lnTo>
                    <a:pt x="1250" y="7"/>
                  </a:lnTo>
                  <a:lnTo>
                    <a:pt x="1250" y="10"/>
                  </a:lnTo>
                  <a:lnTo>
                    <a:pt x="1248" y="10"/>
                  </a:lnTo>
                  <a:lnTo>
                    <a:pt x="1248" y="15"/>
                  </a:lnTo>
                  <a:lnTo>
                    <a:pt x="1246" y="15"/>
                  </a:lnTo>
                  <a:lnTo>
                    <a:pt x="1246" y="18"/>
                  </a:lnTo>
                  <a:lnTo>
                    <a:pt x="1245" y="18"/>
                  </a:lnTo>
                  <a:lnTo>
                    <a:pt x="1245" y="23"/>
                  </a:lnTo>
                  <a:lnTo>
                    <a:pt x="1243" y="23"/>
                  </a:lnTo>
                  <a:lnTo>
                    <a:pt x="1243" y="28"/>
                  </a:lnTo>
                  <a:lnTo>
                    <a:pt x="1241" y="28"/>
                  </a:lnTo>
                  <a:lnTo>
                    <a:pt x="1241" y="32"/>
                  </a:lnTo>
                  <a:lnTo>
                    <a:pt x="1240" y="32"/>
                  </a:lnTo>
                  <a:lnTo>
                    <a:pt x="1240" y="37"/>
                  </a:lnTo>
                  <a:lnTo>
                    <a:pt x="1238" y="37"/>
                  </a:lnTo>
                  <a:lnTo>
                    <a:pt x="1238" y="40"/>
                  </a:lnTo>
                  <a:lnTo>
                    <a:pt x="1236" y="40"/>
                  </a:lnTo>
                  <a:lnTo>
                    <a:pt x="1236" y="45"/>
                  </a:lnTo>
                  <a:lnTo>
                    <a:pt x="1235" y="45"/>
                  </a:lnTo>
                  <a:lnTo>
                    <a:pt x="1235" y="50"/>
                  </a:lnTo>
                  <a:lnTo>
                    <a:pt x="1233" y="50"/>
                  </a:lnTo>
                  <a:lnTo>
                    <a:pt x="1233" y="53"/>
                  </a:lnTo>
                  <a:lnTo>
                    <a:pt x="1231" y="53"/>
                  </a:lnTo>
                  <a:lnTo>
                    <a:pt x="1231" y="58"/>
                  </a:lnTo>
                  <a:lnTo>
                    <a:pt x="1230" y="58"/>
                  </a:lnTo>
                  <a:lnTo>
                    <a:pt x="1230" y="62"/>
                  </a:lnTo>
                  <a:lnTo>
                    <a:pt x="1228" y="62"/>
                  </a:lnTo>
                  <a:lnTo>
                    <a:pt x="1228" y="67"/>
                  </a:lnTo>
                  <a:lnTo>
                    <a:pt x="1226" y="67"/>
                  </a:lnTo>
                  <a:lnTo>
                    <a:pt x="1226" y="72"/>
                  </a:lnTo>
                  <a:lnTo>
                    <a:pt x="1225" y="72"/>
                  </a:lnTo>
                  <a:lnTo>
                    <a:pt x="1225" y="75"/>
                  </a:lnTo>
                  <a:lnTo>
                    <a:pt x="1223" y="75"/>
                  </a:lnTo>
                  <a:lnTo>
                    <a:pt x="1223" y="80"/>
                  </a:lnTo>
                  <a:lnTo>
                    <a:pt x="1221" y="80"/>
                  </a:lnTo>
                  <a:lnTo>
                    <a:pt x="1221" y="85"/>
                  </a:lnTo>
                  <a:lnTo>
                    <a:pt x="1220" y="85"/>
                  </a:lnTo>
                  <a:lnTo>
                    <a:pt x="1220" y="88"/>
                  </a:lnTo>
                  <a:lnTo>
                    <a:pt x="1218" y="88"/>
                  </a:lnTo>
                  <a:lnTo>
                    <a:pt x="1218" y="93"/>
                  </a:lnTo>
                  <a:lnTo>
                    <a:pt x="1216" y="93"/>
                  </a:lnTo>
                  <a:lnTo>
                    <a:pt x="1216" y="97"/>
                  </a:lnTo>
                  <a:lnTo>
                    <a:pt x="1215" y="97"/>
                  </a:lnTo>
                  <a:lnTo>
                    <a:pt x="1215" y="102"/>
                  </a:lnTo>
                  <a:lnTo>
                    <a:pt x="1213" y="102"/>
                  </a:lnTo>
                  <a:lnTo>
                    <a:pt x="1213" y="107"/>
                  </a:lnTo>
                  <a:lnTo>
                    <a:pt x="1211" y="107"/>
                  </a:lnTo>
                  <a:lnTo>
                    <a:pt x="1211" y="110"/>
                  </a:lnTo>
                  <a:lnTo>
                    <a:pt x="1210" y="110"/>
                  </a:lnTo>
                  <a:lnTo>
                    <a:pt x="1210" y="115"/>
                  </a:lnTo>
                  <a:lnTo>
                    <a:pt x="1208" y="115"/>
                  </a:lnTo>
                  <a:lnTo>
                    <a:pt x="1208" y="118"/>
                  </a:lnTo>
                  <a:lnTo>
                    <a:pt x="1206" y="118"/>
                  </a:lnTo>
                  <a:lnTo>
                    <a:pt x="1206" y="123"/>
                  </a:lnTo>
                  <a:lnTo>
                    <a:pt x="1205" y="123"/>
                  </a:lnTo>
                  <a:lnTo>
                    <a:pt x="1205" y="128"/>
                  </a:lnTo>
                  <a:lnTo>
                    <a:pt x="1203" y="128"/>
                  </a:lnTo>
                  <a:lnTo>
                    <a:pt x="1203" y="132"/>
                  </a:lnTo>
                  <a:lnTo>
                    <a:pt x="1201" y="132"/>
                  </a:lnTo>
                  <a:lnTo>
                    <a:pt x="1201" y="137"/>
                  </a:lnTo>
                  <a:lnTo>
                    <a:pt x="1200" y="137"/>
                  </a:lnTo>
                  <a:lnTo>
                    <a:pt x="1200" y="140"/>
                  </a:lnTo>
                  <a:lnTo>
                    <a:pt x="1198" y="140"/>
                  </a:lnTo>
                  <a:lnTo>
                    <a:pt x="1198" y="145"/>
                  </a:lnTo>
                  <a:lnTo>
                    <a:pt x="1196" y="145"/>
                  </a:lnTo>
                  <a:lnTo>
                    <a:pt x="1196" y="150"/>
                  </a:lnTo>
                  <a:lnTo>
                    <a:pt x="1195" y="150"/>
                  </a:lnTo>
                  <a:lnTo>
                    <a:pt x="1195" y="153"/>
                  </a:lnTo>
                  <a:lnTo>
                    <a:pt x="1193" y="153"/>
                  </a:lnTo>
                  <a:lnTo>
                    <a:pt x="1193" y="158"/>
                  </a:lnTo>
                  <a:lnTo>
                    <a:pt x="1191" y="158"/>
                  </a:lnTo>
                  <a:lnTo>
                    <a:pt x="1191" y="163"/>
                  </a:lnTo>
                  <a:lnTo>
                    <a:pt x="1190" y="163"/>
                  </a:lnTo>
                  <a:lnTo>
                    <a:pt x="1190" y="167"/>
                  </a:lnTo>
                  <a:lnTo>
                    <a:pt x="1188" y="167"/>
                  </a:lnTo>
                  <a:lnTo>
                    <a:pt x="1188" y="172"/>
                  </a:lnTo>
                  <a:lnTo>
                    <a:pt x="1186" y="172"/>
                  </a:lnTo>
                  <a:lnTo>
                    <a:pt x="1186" y="175"/>
                  </a:lnTo>
                  <a:lnTo>
                    <a:pt x="1185" y="175"/>
                  </a:lnTo>
                  <a:lnTo>
                    <a:pt x="1185" y="180"/>
                  </a:lnTo>
                  <a:lnTo>
                    <a:pt x="1183" y="180"/>
                  </a:lnTo>
                  <a:lnTo>
                    <a:pt x="1183" y="185"/>
                  </a:lnTo>
                  <a:lnTo>
                    <a:pt x="1181" y="185"/>
                  </a:lnTo>
                  <a:lnTo>
                    <a:pt x="1181" y="188"/>
                  </a:lnTo>
                  <a:lnTo>
                    <a:pt x="1180" y="188"/>
                  </a:lnTo>
                  <a:lnTo>
                    <a:pt x="1180" y="193"/>
                  </a:lnTo>
                  <a:lnTo>
                    <a:pt x="1178" y="193"/>
                  </a:lnTo>
                  <a:lnTo>
                    <a:pt x="1178" y="197"/>
                  </a:lnTo>
                  <a:lnTo>
                    <a:pt x="1176" y="197"/>
                  </a:lnTo>
                  <a:lnTo>
                    <a:pt x="1176" y="202"/>
                  </a:lnTo>
                  <a:lnTo>
                    <a:pt x="1175" y="202"/>
                  </a:lnTo>
                  <a:lnTo>
                    <a:pt x="1175" y="207"/>
                  </a:lnTo>
                  <a:lnTo>
                    <a:pt x="1173" y="207"/>
                  </a:lnTo>
                  <a:lnTo>
                    <a:pt x="1173" y="210"/>
                  </a:lnTo>
                  <a:lnTo>
                    <a:pt x="1171" y="210"/>
                  </a:lnTo>
                  <a:lnTo>
                    <a:pt x="1171" y="215"/>
                  </a:lnTo>
                  <a:lnTo>
                    <a:pt x="1170" y="215"/>
                  </a:lnTo>
                  <a:lnTo>
                    <a:pt x="1170" y="218"/>
                  </a:lnTo>
                  <a:lnTo>
                    <a:pt x="1168" y="218"/>
                  </a:lnTo>
                  <a:lnTo>
                    <a:pt x="1168" y="223"/>
                  </a:lnTo>
                  <a:lnTo>
                    <a:pt x="1166" y="223"/>
                  </a:lnTo>
                  <a:lnTo>
                    <a:pt x="1166" y="228"/>
                  </a:lnTo>
                  <a:lnTo>
                    <a:pt x="1165" y="228"/>
                  </a:lnTo>
                  <a:lnTo>
                    <a:pt x="1165" y="232"/>
                  </a:lnTo>
                  <a:lnTo>
                    <a:pt x="1163" y="232"/>
                  </a:lnTo>
                  <a:lnTo>
                    <a:pt x="1163" y="237"/>
                  </a:lnTo>
                  <a:lnTo>
                    <a:pt x="1161" y="237"/>
                  </a:lnTo>
                  <a:lnTo>
                    <a:pt x="1161" y="242"/>
                  </a:lnTo>
                  <a:lnTo>
                    <a:pt x="1160" y="242"/>
                  </a:lnTo>
                  <a:lnTo>
                    <a:pt x="1160" y="245"/>
                  </a:lnTo>
                  <a:lnTo>
                    <a:pt x="1158" y="245"/>
                  </a:lnTo>
                  <a:lnTo>
                    <a:pt x="1158" y="250"/>
                  </a:lnTo>
                  <a:lnTo>
                    <a:pt x="1156" y="250"/>
                  </a:lnTo>
                  <a:lnTo>
                    <a:pt x="1156" y="253"/>
                  </a:lnTo>
                  <a:lnTo>
                    <a:pt x="1155" y="253"/>
                  </a:lnTo>
                  <a:lnTo>
                    <a:pt x="1155" y="258"/>
                  </a:lnTo>
                  <a:lnTo>
                    <a:pt x="1153" y="258"/>
                  </a:lnTo>
                  <a:lnTo>
                    <a:pt x="1153" y="263"/>
                  </a:lnTo>
                  <a:lnTo>
                    <a:pt x="1151" y="263"/>
                  </a:lnTo>
                  <a:lnTo>
                    <a:pt x="1151" y="267"/>
                  </a:lnTo>
                  <a:lnTo>
                    <a:pt x="1150" y="267"/>
                  </a:lnTo>
                  <a:lnTo>
                    <a:pt x="1150" y="272"/>
                  </a:lnTo>
                  <a:lnTo>
                    <a:pt x="1148" y="272"/>
                  </a:lnTo>
                  <a:lnTo>
                    <a:pt x="1148" y="275"/>
                  </a:lnTo>
                  <a:lnTo>
                    <a:pt x="1146" y="275"/>
                  </a:lnTo>
                  <a:lnTo>
                    <a:pt x="1146" y="280"/>
                  </a:lnTo>
                  <a:lnTo>
                    <a:pt x="1145" y="280"/>
                  </a:lnTo>
                  <a:lnTo>
                    <a:pt x="1145" y="285"/>
                  </a:lnTo>
                  <a:lnTo>
                    <a:pt x="1143" y="285"/>
                  </a:lnTo>
                  <a:lnTo>
                    <a:pt x="1143" y="288"/>
                  </a:lnTo>
                  <a:lnTo>
                    <a:pt x="1141" y="288"/>
                  </a:lnTo>
                  <a:lnTo>
                    <a:pt x="1141" y="293"/>
                  </a:lnTo>
                  <a:lnTo>
                    <a:pt x="1140" y="293"/>
                  </a:lnTo>
                  <a:lnTo>
                    <a:pt x="1140" y="297"/>
                  </a:lnTo>
                  <a:lnTo>
                    <a:pt x="1138" y="297"/>
                  </a:lnTo>
                  <a:lnTo>
                    <a:pt x="1138" y="302"/>
                  </a:lnTo>
                  <a:lnTo>
                    <a:pt x="1136" y="302"/>
                  </a:lnTo>
                  <a:lnTo>
                    <a:pt x="1136" y="307"/>
                  </a:lnTo>
                  <a:lnTo>
                    <a:pt x="1135" y="307"/>
                  </a:lnTo>
                  <a:lnTo>
                    <a:pt x="1135" y="310"/>
                  </a:lnTo>
                  <a:lnTo>
                    <a:pt x="1133" y="310"/>
                  </a:lnTo>
                  <a:lnTo>
                    <a:pt x="1133" y="315"/>
                  </a:lnTo>
                  <a:lnTo>
                    <a:pt x="1131" y="315"/>
                  </a:lnTo>
                  <a:lnTo>
                    <a:pt x="1131" y="320"/>
                  </a:lnTo>
                  <a:lnTo>
                    <a:pt x="1130" y="320"/>
                  </a:lnTo>
                  <a:lnTo>
                    <a:pt x="1130" y="323"/>
                  </a:lnTo>
                  <a:lnTo>
                    <a:pt x="1128" y="323"/>
                  </a:lnTo>
                  <a:lnTo>
                    <a:pt x="1128" y="328"/>
                  </a:lnTo>
                  <a:lnTo>
                    <a:pt x="1126" y="328"/>
                  </a:lnTo>
                  <a:lnTo>
                    <a:pt x="1126" y="332"/>
                  </a:lnTo>
                  <a:lnTo>
                    <a:pt x="1125" y="332"/>
                  </a:lnTo>
                  <a:lnTo>
                    <a:pt x="1125" y="337"/>
                  </a:lnTo>
                  <a:lnTo>
                    <a:pt x="1123" y="337"/>
                  </a:lnTo>
                  <a:lnTo>
                    <a:pt x="1123" y="342"/>
                  </a:lnTo>
                  <a:lnTo>
                    <a:pt x="1121" y="342"/>
                  </a:lnTo>
                  <a:lnTo>
                    <a:pt x="1121" y="345"/>
                  </a:lnTo>
                  <a:lnTo>
                    <a:pt x="1120" y="345"/>
                  </a:lnTo>
                  <a:lnTo>
                    <a:pt x="1120" y="350"/>
                  </a:lnTo>
                  <a:lnTo>
                    <a:pt x="1118" y="350"/>
                  </a:lnTo>
                  <a:lnTo>
                    <a:pt x="1118" y="353"/>
                  </a:lnTo>
                  <a:lnTo>
                    <a:pt x="1116" y="353"/>
                  </a:lnTo>
                  <a:lnTo>
                    <a:pt x="1116" y="358"/>
                  </a:lnTo>
                  <a:lnTo>
                    <a:pt x="1115" y="358"/>
                  </a:lnTo>
                  <a:lnTo>
                    <a:pt x="1115" y="363"/>
                  </a:lnTo>
                  <a:lnTo>
                    <a:pt x="1113" y="363"/>
                  </a:lnTo>
                  <a:lnTo>
                    <a:pt x="1113" y="367"/>
                  </a:lnTo>
                  <a:lnTo>
                    <a:pt x="1111" y="367"/>
                  </a:lnTo>
                  <a:lnTo>
                    <a:pt x="1111" y="372"/>
                  </a:lnTo>
                  <a:lnTo>
                    <a:pt x="1110" y="372"/>
                  </a:lnTo>
                  <a:lnTo>
                    <a:pt x="1110" y="377"/>
                  </a:lnTo>
                  <a:lnTo>
                    <a:pt x="1108" y="377"/>
                  </a:lnTo>
                  <a:lnTo>
                    <a:pt x="1108" y="380"/>
                  </a:lnTo>
                  <a:lnTo>
                    <a:pt x="1106" y="380"/>
                  </a:lnTo>
                  <a:lnTo>
                    <a:pt x="1106" y="385"/>
                  </a:lnTo>
                  <a:lnTo>
                    <a:pt x="1105" y="385"/>
                  </a:lnTo>
                  <a:lnTo>
                    <a:pt x="1105" y="388"/>
                  </a:lnTo>
                  <a:lnTo>
                    <a:pt x="1103" y="388"/>
                  </a:lnTo>
                  <a:lnTo>
                    <a:pt x="1103" y="393"/>
                  </a:lnTo>
                  <a:lnTo>
                    <a:pt x="1101" y="393"/>
                  </a:lnTo>
                  <a:lnTo>
                    <a:pt x="1101" y="398"/>
                  </a:lnTo>
                  <a:lnTo>
                    <a:pt x="1100" y="398"/>
                  </a:lnTo>
                  <a:lnTo>
                    <a:pt x="1100" y="402"/>
                  </a:lnTo>
                  <a:lnTo>
                    <a:pt x="1098" y="402"/>
                  </a:lnTo>
                  <a:lnTo>
                    <a:pt x="1098" y="407"/>
                  </a:lnTo>
                  <a:lnTo>
                    <a:pt x="1096" y="407"/>
                  </a:lnTo>
                  <a:lnTo>
                    <a:pt x="1096" y="410"/>
                  </a:lnTo>
                  <a:lnTo>
                    <a:pt x="1095" y="410"/>
                  </a:lnTo>
                  <a:lnTo>
                    <a:pt x="1095" y="415"/>
                  </a:lnTo>
                  <a:lnTo>
                    <a:pt x="1093" y="415"/>
                  </a:lnTo>
                  <a:lnTo>
                    <a:pt x="1093" y="420"/>
                  </a:lnTo>
                  <a:lnTo>
                    <a:pt x="1091" y="420"/>
                  </a:lnTo>
                  <a:lnTo>
                    <a:pt x="1091" y="423"/>
                  </a:lnTo>
                  <a:lnTo>
                    <a:pt x="1090" y="423"/>
                  </a:lnTo>
                  <a:lnTo>
                    <a:pt x="1090" y="428"/>
                  </a:lnTo>
                  <a:lnTo>
                    <a:pt x="1088" y="428"/>
                  </a:lnTo>
                  <a:lnTo>
                    <a:pt x="1088" y="432"/>
                  </a:lnTo>
                  <a:lnTo>
                    <a:pt x="1086" y="432"/>
                  </a:lnTo>
                  <a:lnTo>
                    <a:pt x="1086" y="437"/>
                  </a:lnTo>
                  <a:lnTo>
                    <a:pt x="1085" y="437"/>
                  </a:lnTo>
                  <a:lnTo>
                    <a:pt x="1085" y="442"/>
                  </a:lnTo>
                  <a:lnTo>
                    <a:pt x="1083" y="442"/>
                  </a:lnTo>
                  <a:lnTo>
                    <a:pt x="1083" y="445"/>
                  </a:lnTo>
                  <a:lnTo>
                    <a:pt x="1081" y="445"/>
                  </a:lnTo>
                  <a:lnTo>
                    <a:pt x="1081" y="450"/>
                  </a:lnTo>
                  <a:lnTo>
                    <a:pt x="1080" y="450"/>
                  </a:lnTo>
                  <a:lnTo>
                    <a:pt x="1080" y="455"/>
                  </a:lnTo>
                  <a:lnTo>
                    <a:pt x="1078" y="455"/>
                  </a:lnTo>
                  <a:lnTo>
                    <a:pt x="1078" y="458"/>
                  </a:lnTo>
                  <a:lnTo>
                    <a:pt x="1076" y="458"/>
                  </a:lnTo>
                  <a:lnTo>
                    <a:pt x="1076" y="463"/>
                  </a:lnTo>
                  <a:lnTo>
                    <a:pt x="1075" y="463"/>
                  </a:lnTo>
                  <a:lnTo>
                    <a:pt x="1075" y="467"/>
                  </a:lnTo>
                  <a:lnTo>
                    <a:pt x="1073" y="467"/>
                  </a:lnTo>
                  <a:lnTo>
                    <a:pt x="1073" y="472"/>
                  </a:lnTo>
                  <a:lnTo>
                    <a:pt x="1071" y="472"/>
                  </a:lnTo>
                  <a:lnTo>
                    <a:pt x="1071" y="477"/>
                  </a:lnTo>
                  <a:lnTo>
                    <a:pt x="1070" y="477"/>
                  </a:lnTo>
                  <a:lnTo>
                    <a:pt x="1070" y="480"/>
                  </a:lnTo>
                  <a:lnTo>
                    <a:pt x="1068" y="480"/>
                  </a:lnTo>
                  <a:lnTo>
                    <a:pt x="1068" y="485"/>
                  </a:lnTo>
                  <a:lnTo>
                    <a:pt x="1066" y="485"/>
                  </a:lnTo>
                  <a:lnTo>
                    <a:pt x="1066" y="488"/>
                  </a:lnTo>
                  <a:lnTo>
                    <a:pt x="1065" y="488"/>
                  </a:lnTo>
                  <a:lnTo>
                    <a:pt x="1065" y="493"/>
                  </a:lnTo>
                  <a:lnTo>
                    <a:pt x="1063" y="493"/>
                  </a:lnTo>
                  <a:lnTo>
                    <a:pt x="1063" y="498"/>
                  </a:lnTo>
                  <a:lnTo>
                    <a:pt x="1061" y="498"/>
                  </a:lnTo>
                  <a:lnTo>
                    <a:pt x="1061" y="502"/>
                  </a:lnTo>
                  <a:lnTo>
                    <a:pt x="1060" y="502"/>
                  </a:lnTo>
                  <a:lnTo>
                    <a:pt x="1060" y="507"/>
                  </a:lnTo>
                  <a:lnTo>
                    <a:pt x="1058" y="507"/>
                  </a:lnTo>
                  <a:lnTo>
                    <a:pt x="1058" y="512"/>
                  </a:lnTo>
                  <a:lnTo>
                    <a:pt x="1056" y="512"/>
                  </a:lnTo>
                  <a:lnTo>
                    <a:pt x="1056" y="515"/>
                  </a:lnTo>
                  <a:lnTo>
                    <a:pt x="1055" y="515"/>
                  </a:lnTo>
                  <a:lnTo>
                    <a:pt x="1055" y="520"/>
                  </a:lnTo>
                  <a:lnTo>
                    <a:pt x="1053" y="520"/>
                  </a:lnTo>
                  <a:lnTo>
                    <a:pt x="1053" y="523"/>
                  </a:lnTo>
                  <a:lnTo>
                    <a:pt x="1051" y="523"/>
                  </a:lnTo>
                  <a:lnTo>
                    <a:pt x="1051" y="528"/>
                  </a:lnTo>
                  <a:lnTo>
                    <a:pt x="1050" y="528"/>
                  </a:lnTo>
                  <a:lnTo>
                    <a:pt x="1050" y="533"/>
                  </a:lnTo>
                  <a:lnTo>
                    <a:pt x="1048" y="533"/>
                  </a:lnTo>
                  <a:lnTo>
                    <a:pt x="1048" y="537"/>
                  </a:lnTo>
                  <a:lnTo>
                    <a:pt x="1046" y="537"/>
                  </a:lnTo>
                  <a:lnTo>
                    <a:pt x="1046" y="542"/>
                  </a:lnTo>
                  <a:lnTo>
                    <a:pt x="1045" y="542"/>
                  </a:lnTo>
                  <a:lnTo>
                    <a:pt x="1045" y="547"/>
                  </a:lnTo>
                  <a:lnTo>
                    <a:pt x="1043" y="547"/>
                  </a:lnTo>
                  <a:lnTo>
                    <a:pt x="1043" y="550"/>
                  </a:lnTo>
                  <a:lnTo>
                    <a:pt x="1041" y="550"/>
                  </a:lnTo>
                  <a:lnTo>
                    <a:pt x="1041" y="555"/>
                  </a:lnTo>
                  <a:lnTo>
                    <a:pt x="1040" y="555"/>
                  </a:lnTo>
                  <a:lnTo>
                    <a:pt x="1040" y="558"/>
                  </a:lnTo>
                  <a:lnTo>
                    <a:pt x="1038" y="558"/>
                  </a:lnTo>
                  <a:lnTo>
                    <a:pt x="1038" y="563"/>
                  </a:lnTo>
                  <a:lnTo>
                    <a:pt x="1036" y="563"/>
                  </a:lnTo>
                  <a:lnTo>
                    <a:pt x="1036" y="568"/>
                  </a:lnTo>
                  <a:lnTo>
                    <a:pt x="1035" y="568"/>
                  </a:lnTo>
                  <a:lnTo>
                    <a:pt x="1035" y="572"/>
                  </a:lnTo>
                  <a:lnTo>
                    <a:pt x="1033" y="572"/>
                  </a:lnTo>
                  <a:lnTo>
                    <a:pt x="1033" y="577"/>
                  </a:lnTo>
                  <a:lnTo>
                    <a:pt x="1031" y="577"/>
                  </a:lnTo>
                  <a:lnTo>
                    <a:pt x="1031" y="580"/>
                  </a:lnTo>
                  <a:lnTo>
                    <a:pt x="1030" y="580"/>
                  </a:lnTo>
                  <a:lnTo>
                    <a:pt x="1030" y="585"/>
                  </a:lnTo>
                  <a:lnTo>
                    <a:pt x="1028" y="585"/>
                  </a:lnTo>
                  <a:lnTo>
                    <a:pt x="1028" y="590"/>
                  </a:lnTo>
                  <a:lnTo>
                    <a:pt x="1026" y="590"/>
                  </a:lnTo>
                  <a:lnTo>
                    <a:pt x="1026" y="593"/>
                  </a:lnTo>
                  <a:lnTo>
                    <a:pt x="1025" y="593"/>
                  </a:lnTo>
                  <a:lnTo>
                    <a:pt x="1025" y="598"/>
                  </a:lnTo>
                  <a:lnTo>
                    <a:pt x="1023" y="598"/>
                  </a:lnTo>
                  <a:lnTo>
                    <a:pt x="1023" y="603"/>
                  </a:lnTo>
                  <a:lnTo>
                    <a:pt x="1021" y="603"/>
                  </a:lnTo>
                  <a:lnTo>
                    <a:pt x="1021" y="607"/>
                  </a:lnTo>
                  <a:lnTo>
                    <a:pt x="1020" y="607"/>
                  </a:lnTo>
                  <a:lnTo>
                    <a:pt x="1020" y="612"/>
                  </a:lnTo>
                  <a:lnTo>
                    <a:pt x="1018" y="612"/>
                  </a:lnTo>
                  <a:lnTo>
                    <a:pt x="1018" y="615"/>
                  </a:lnTo>
                  <a:lnTo>
                    <a:pt x="1016" y="615"/>
                  </a:lnTo>
                  <a:lnTo>
                    <a:pt x="1016" y="620"/>
                  </a:lnTo>
                  <a:lnTo>
                    <a:pt x="1015" y="620"/>
                  </a:lnTo>
                  <a:lnTo>
                    <a:pt x="1015" y="625"/>
                  </a:lnTo>
                  <a:lnTo>
                    <a:pt x="1013" y="625"/>
                  </a:lnTo>
                  <a:lnTo>
                    <a:pt x="1013" y="628"/>
                  </a:lnTo>
                  <a:lnTo>
                    <a:pt x="1011" y="628"/>
                  </a:lnTo>
                  <a:lnTo>
                    <a:pt x="1011" y="633"/>
                  </a:lnTo>
                  <a:lnTo>
                    <a:pt x="1010" y="633"/>
                  </a:lnTo>
                  <a:lnTo>
                    <a:pt x="1010" y="637"/>
                  </a:lnTo>
                  <a:lnTo>
                    <a:pt x="1008" y="637"/>
                  </a:lnTo>
                  <a:lnTo>
                    <a:pt x="1008" y="642"/>
                  </a:lnTo>
                  <a:lnTo>
                    <a:pt x="1006" y="642"/>
                  </a:lnTo>
                  <a:lnTo>
                    <a:pt x="1006" y="647"/>
                  </a:lnTo>
                  <a:lnTo>
                    <a:pt x="1005" y="647"/>
                  </a:lnTo>
                  <a:lnTo>
                    <a:pt x="1005" y="650"/>
                  </a:lnTo>
                  <a:lnTo>
                    <a:pt x="1003" y="650"/>
                  </a:lnTo>
                  <a:lnTo>
                    <a:pt x="1003" y="655"/>
                  </a:lnTo>
                  <a:lnTo>
                    <a:pt x="1001" y="655"/>
                  </a:lnTo>
                  <a:lnTo>
                    <a:pt x="1001" y="660"/>
                  </a:lnTo>
                  <a:lnTo>
                    <a:pt x="1000" y="660"/>
                  </a:lnTo>
                  <a:lnTo>
                    <a:pt x="1000" y="663"/>
                  </a:lnTo>
                  <a:lnTo>
                    <a:pt x="998" y="663"/>
                  </a:lnTo>
                  <a:lnTo>
                    <a:pt x="998" y="668"/>
                  </a:lnTo>
                  <a:lnTo>
                    <a:pt x="996" y="668"/>
                  </a:lnTo>
                  <a:lnTo>
                    <a:pt x="996" y="672"/>
                  </a:lnTo>
                  <a:lnTo>
                    <a:pt x="995" y="672"/>
                  </a:lnTo>
                  <a:lnTo>
                    <a:pt x="995" y="677"/>
                  </a:lnTo>
                  <a:lnTo>
                    <a:pt x="993" y="677"/>
                  </a:lnTo>
                  <a:lnTo>
                    <a:pt x="993" y="682"/>
                  </a:lnTo>
                  <a:lnTo>
                    <a:pt x="991" y="682"/>
                  </a:lnTo>
                  <a:lnTo>
                    <a:pt x="991" y="685"/>
                  </a:lnTo>
                  <a:lnTo>
                    <a:pt x="990" y="685"/>
                  </a:lnTo>
                  <a:lnTo>
                    <a:pt x="990" y="690"/>
                  </a:lnTo>
                  <a:lnTo>
                    <a:pt x="988" y="690"/>
                  </a:lnTo>
                  <a:lnTo>
                    <a:pt x="988" y="693"/>
                  </a:lnTo>
                  <a:lnTo>
                    <a:pt x="986" y="693"/>
                  </a:lnTo>
                  <a:lnTo>
                    <a:pt x="986" y="698"/>
                  </a:lnTo>
                  <a:lnTo>
                    <a:pt x="985" y="698"/>
                  </a:lnTo>
                  <a:lnTo>
                    <a:pt x="985" y="703"/>
                  </a:lnTo>
                  <a:lnTo>
                    <a:pt x="983" y="703"/>
                  </a:lnTo>
                  <a:lnTo>
                    <a:pt x="983" y="707"/>
                  </a:lnTo>
                  <a:lnTo>
                    <a:pt x="981" y="707"/>
                  </a:lnTo>
                  <a:lnTo>
                    <a:pt x="981" y="712"/>
                  </a:lnTo>
                  <a:lnTo>
                    <a:pt x="980" y="712"/>
                  </a:lnTo>
                  <a:lnTo>
                    <a:pt x="980" y="717"/>
                  </a:lnTo>
                  <a:lnTo>
                    <a:pt x="978" y="717"/>
                  </a:lnTo>
                  <a:lnTo>
                    <a:pt x="978" y="720"/>
                  </a:lnTo>
                  <a:lnTo>
                    <a:pt x="976" y="720"/>
                  </a:lnTo>
                  <a:lnTo>
                    <a:pt x="976" y="725"/>
                  </a:lnTo>
                  <a:lnTo>
                    <a:pt x="975" y="725"/>
                  </a:lnTo>
                  <a:lnTo>
                    <a:pt x="975" y="728"/>
                  </a:lnTo>
                  <a:lnTo>
                    <a:pt x="973" y="728"/>
                  </a:lnTo>
                  <a:lnTo>
                    <a:pt x="973" y="733"/>
                  </a:lnTo>
                  <a:lnTo>
                    <a:pt x="971" y="733"/>
                  </a:lnTo>
                  <a:lnTo>
                    <a:pt x="971" y="738"/>
                  </a:lnTo>
                  <a:lnTo>
                    <a:pt x="970" y="738"/>
                  </a:lnTo>
                  <a:lnTo>
                    <a:pt x="970" y="742"/>
                  </a:lnTo>
                  <a:lnTo>
                    <a:pt x="968" y="742"/>
                  </a:lnTo>
                  <a:lnTo>
                    <a:pt x="968" y="747"/>
                  </a:lnTo>
                  <a:lnTo>
                    <a:pt x="966" y="747"/>
                  </a:lnTo>
                  <a:lnTo>
                    <a:pt x="966" y="752"/>
                  </a:lnTo>
                  <a:lnTo>
                    <a:pt x="965" y="752"/>
                  </a:lnTo>
                  <a:lnTo>
                    <a:pt x="965" y="755"/>
                  </a:lnTo>
                  <a:lnTo>
                    <a:pt x="963" y="755"/>
                  </a:lnTo>
                  <a:lnTo>
                    <a:pt x="963" y="760"/>
                  </a:lnTo>
                  <a:lnTo>
                    <a:pt x="961" y="760"/>
                  </a:lnTo>
                  <a:lnTo>
                    <a:pt x="961" y="763"/>
                  </a:lnTo>
                  <a:lnTo>
                    <a:pt x="960" y="763"/>
                  </a:lnTo>
                  <a:lnTo>
                    <a:pt x="960" y="768"/>
                  </a:lnTo>
                  <a:lnTo>
                    <a:pt x="958" y="768"/>
                  </a:lnTo>
                  <a:lnTo>
                    <a:pt x="958" y="773"/>
                  </a:lnTo>
                  <a:lnTo>
                    <a:pt x="956" y="773"/>
                  </a:lnTo>
                  <a:lnTo>
                    <a:pt x="956" y="777"/>
                  </a:lnTo>
                  <a:lnTo>
                    <a:pt x="955" y="777"/>
                  </a:lnTo>
                  <a:lnTo>
                    <a:pt x="955" y="782"/>
                  </a:lnTo>
                  <a:lnTo>
                    <a:pt x="953" y="782"/>
                  </a:lnTo>
                  <a:lnTo>
                    <a:pt x="953" y="785"/>
                  </a:lnTo>
                  <a:lnTo>
                    <a:pt x="951" y="785"/>
                  </a:lnTo>
                  <a:lnTo>
                    <a:pt x="951" y="790"/>
                  </a:lnTo>
                  <a:lnTo>
                    <a:pt x="950" y="790"/>
                  </a:lnTo>
                  <a:lnTo>
                    <a:pt x="950" y="795"/>
                  </a:lnTo>
                  <a:lnTo>
                    <a:pt x="948" y="795"/>
                  </a:lnTo>
                  <a:lnTo>
                    <a:pt x="948" y="798"/>
                  </a:lnTo>
                  <a:lnTo>
                    <a:pt x="946" y="798"/>
                  </a:lnTo>
                  <a:lnTo>
                    <a:pt x="946" y="803"/>
                  </a:lnTo>
                  <a:lnTo>
                    <a:pt x="945" y="803"/>
                  </a:lnTo>
                  <a:lnTo>
                    <a:pt x="945" y="808"/>
                  </a:lnTo>
                  <a:lnTo>
                    <a:pt x="943" y="808"/>
                  </a:lnTo>
                  <a:lnTo>
                    <a:pt x="943" y="812"/>
                  </a:lnTo>
                  <a:lnTo>
                    <a:pt x="941" y="812"/>
                  </a:lnTo>
                  <a:lnTo>
                    <a:pt x="941" y="817"/>
                  </a:lnTo>
                  <a:lnTo>
                    <a:pt x="940" y="817"/>
                  </a:lnTo>
                  <a:lnTo>
                    <a:pt x="940" y="820"/>
                  </a:lnTo>
                  <a:lnTo>
                    <a:pt x="938" y="820"/>
                  </a:lnTo>
                  <a:lnTo>
                    <a:pt x="938" y="825"/>
                  </a:lnTo>
                  <a:lnTo>
                    <a:pt x="936" y="825"/>
                  </a:lnTo>
                  <a:lnTo>
                    <a:pt x="936" y="830"/>
                  </a:lnTo>
                  <a:lnTo>
                    <a:pt x="935" y="830"/>
                  </a:lnTo>
                  <a:lnTo>
                    <a:pt x="935" y="833"/>
                  </a:lnTo>
                  <a:lnTo>
                    <a:pt x="933" y="833"/>
                  </a:lnTo>
                  <a:lnTo>
                    <a:pt x="933" y="838"/>
                  </a:lnTo>
                  <a:lnTo>
                    <a:pt x="931" y="838"/>
                  </a:lnTo>
                  <a:lnTo>
                    <a:pt x="931" y="843"/>
                  </a:lnTo>
                  <a:lnTo>
                    <a:pt x="930" y="843"/>
                  </a:lnTo>
                  <a:lnTo>
                    <a:pt x="930" y="847"/>
                  </a:lnTo>
                  <a:lnTo>
                    <a:pt x="928" y="847"/>
                  </a:lnTo>
                  <a:lnTo>
                    <a:pt x="928" y="852"/>
                  </a:lnTo>
                  <a:lnTo>
                    <a:pt x="926" y="852"/>
                  </a:lnTo>
                  <a:lnTo>
                    <a:pt x="926" y="855"/>
                  </a:lnTo>
                  <a:lnTo>
                    <a:pt x="925" y="855"/>
                  </a:lnTo>
                  <a:lnTo>
                    <a:pt x="925" y="860"/>
                  </a:lnTo>
                  <a:lnTo>
                    <a:pt x="923" y="860"/>
                  </a:lnTo>
                  <a:lnTo>
                    <a:pt x="923" y="865"/>
                  </a:lnTo>
                  <a:lnTo>
                    <a:pt x="921" y="865"/>
                  </a:lnTo>
                  <a:lnTo>
                    <a:pt x="921" y="868"/>
                  </a:lnTo>
                  <a:lnTo>
                    <a:pt x="920" y="868"/>
                  </a:lnTo>
                  <a:lnTo>
                    <a:pt x="920" y="873"/>
                  </a:lnTo>
                  <a:lnTo>
                    <a:pt x="918" y="873"/>
                  </a:lnTo>
                  <a:lnTo>
                    <a:pt x="918" y="877"/>
                  </a:lnTo>
                  <a:lnTo>
                    <a:pt x="916" y="877"/>
                  </a:lnTo>
                  <a:lnTo>
                    <a:pt x="916" y="882"/>
                  </a:lnTo>
                  <a:lnTo>
                    <a:pt x="915" y="882"/>
                  </a:lnTo>
                  <a:lnTo>
                    <a:pt x="915" y="887"/>
                  </a:lnTo>
                  <a:lnTo>
                    <a:pt x="913" y="887"/>
                  </a:lnTo>
                  <a:lnTo>
                    <a:pt x="913" y="890"/>
                  </a:lnTo>
                  <a:lnTo>
                    <a:pt x="911" y="890"/>
                  </a:lnTo>
                  <a:lnTo>
                    <a:pt x="911" y="895"/>
                  </a:lnTo>
                  <a:lnTo>
                    <a:pt x="910" y="895"/>
                  </a:lnTo>
                  <a:lnTo>
                    <a:pt x="910" y="900"/>
                  </a:lnTo>
                  <a:lnTo>
                    <a:pt x="908" y="900"/>
                  </a:lnTo>
                  <a:lnTo>
                    <a:pt x="908" y="903"/>
                  </a:lnTo>
                  <a:lnTo>
                    <a:pt x="906" y="903"/>
                  </a:lnTo>
                  <a:lnTo>
                    <a:pt x="906" y="908"/>
                  </a:lnTo>
                  <a:lnTo>
                    <a:pt x="905" y="908"/>
                  </a:lnTo>
                  <a:lnTo>
                    <a:pt x="905" y="912"/>
                  </a:lnTo>
                  <a:lnTo>
                    <a:pt x="903" y="912"/>
                  </a:lnTo>
                  <a:lnTo>
                    <a:pt x="903" y="917"/>
                  </a:lnTo>
                  <a:lnTo>
                    <a:pt x="901" y="917"/>
                  </a:lnTo>
                  <a:lnTo>
                    <a:pt x="901" y="922"/>
                  </a:lnTo>
                  <a:lnTo>
                    <a:pt x="900" y="922"/>
                  </a:lnTo>
                  <a:lnTo>
                    <a:pt x="900" y="925"/>
                  </a:lnTo>
                  <a:lnTo>
                    <a:pt x="898" y="925"/>
                  </a:lnTo>
                  <a:lnTo>
                    <a:pt x="898" y="930"/>
                  </a:lnTo>
                  <a:lnTo>
                    <a:pt x="896" y="930"/>
                  </a:lnTo>
                  <a:lnTo>
                    <a:pt x="896" y="935"/>
                  </a:lnTo>
                  <a:lnTo>
                    <a:pt x="895" y="935"/>
                  </a:lnTo>
                  <a:lnTo>
                    <a:pt x="895" y="938"/>
                  </a:lnTo>
                  <a:lnTo>
                    <a:pt x="893" y="938"/>
                  </a:lnTo>
                  <a:lnTo>
                    <a:pt x="893" y="943"/>
                  </a:lnTo>
                  <a:lnTo>
                    <a:pt x="891" y="943"/>
                  </a:lnTo>
                  <a:lnTo>
                    <a:pt x="891" y="947"/>
                  </a:lnTo>
                  <a:lnTo>
                    <a:pt x="890" y="947"/>
                  </a:lnTo>
                  <a:lnTo>
                    <a:pt x="890" y="952"/>
                  </a:lnTo>
                  <a:lnTo>
                    <a:pt x="888" y="952"/>
                  </a:lnTo>
                  <a:lnTo>
                    <a:pt x="888" y="957"/>
                  </a:lnTo>
                  <a:lnTo>
                    <a:pt x="886" y="957"/>
                  </a:lnTo>
                  <a:lnTo>
                    <a:pt x="886" y="960"/>
                  </a:lnTo>
                  <a:lnTo>
                    <a:pt x="885" y="960"/>
                  </a:lnTo>
                  <a:lnTo>
                    <a:pt x="885" y="965"/>
                  </a:lnTo>
                  <a:lnTo>
                    <a:pt x="883" y="965"/>
                  </a:lnTo>
                  <a:lnTo>
                    <a:pt x="883" y="970"/>
                  </a:lnTo>
                  <a:lnTo>
                    <a:pt x="881" y="970"/>
                  </a:lnTo>
                  <a:lnTo>
                    <a:pt x="881" y="973"/>
                  </a:lnTo>
                  <a:lnTo>
                    <a:pt x="880" y="973"/>
                  </a:lnTo>
                  <a:lnTo>
                    <a:pt x="880" y="978"/>
                  </a:lnTo>
                  <a:lnTo>
                    <a:pt x="878" y="978"/>
                  </a:lnTo>
                  <a:lnTo>
                    <a:pt x="878" y="982"/>
                  </a:lnTo>
                  <a:lnTo>
                    <a:pt x="876" y="982"/>
                  </a:lnTo>
                  <a:lnTo>
                    <a:pt x="876" y="987"/>
                  </a:lnTo>
                  <a:lnTo>
                    <a:pt x="875" y="987"/>
                  </a:lnTo>
                  <a:lnTo>
                    <a:pt x="875" y="992"/>
                  </a:lnTo>
                  <a:lnTo>
                    <a:pt x="873" y="992"/>
                  </a:lnTo>
                  <a:lnTo>
                    <a:pt x="873" y="995"/>
                  </a:lnTo>
                  <a:lnTo>
                    <a:pt x="871" y="995"/>
                  </a:lnTo>
                  <a:lnTo>
                    <a:pt x="871" y="1000"/>
                  </a:lnTo>
                  <a:lnTo>
                    <a:pt x="870" y="1000"/>
                  </a:lnTo>
                  <a:lnTo>
                    <a:pt x="870" y="1005"/>
                  </a:lnTo>
                  <a:lnTo>
                    <a:pt x="868" y="1005"/>
                  </a:lnTo>
                  <a:lnTo>
                    <a:pt x="868" y="1008"/>
                  </a:lnTo>
                  <a:lnTo>
                    <a:pt x="866" y="1008"/>
                  </a:lnTo>
                  <a:lnTo>
                    <a:pt x="866" y="1013"/>
                  </a:lnTo>
                  <a:lnTo>
                    <a:pt x="865" y="1013"/>
                  </a:lnTo>
                  <a:lnTo>
                    <a:pt x="865" y="1017"/>
                  </a:lnTo>
                  <a:lnTo>
                    <a:pt x="863" y="1017"/>
                  </a:lnTo>
                  <a:lnTo>
                    <a:pt x="863" y="1022"/>
                  </a:lnTo>
                  <a:lnTo>
                    <a:pt x="861" y="1022"/>
                  </a:lnTo>
                  <a:lnTo>
                    <a:pt x="861" y="1027"/>
                  </a:lnTo>
                  <a:lnTo>
                    <a:pt x="860" y="1027"/>
                  </a:lnTo>
                  <a:lnTo>
                    <a:pt x="860" y="1030"/>
                  </a:lnTo>
                  <a:lnTo>
                    <a:pt x="858" y="1030"/>
                  </a:lnTo>
                  <a:lnTo>
                    <a:pt x="858" y="1035"/>
                  </a:lnTo>
                  <a:lnTo>
                    <a:pt x="856" y="1035"/>
                  </a:lnTo>
                  <a:lnTo>
                    <a:pt x="856" y="1038"/>
                  </a:lnTo>
                  <a:lnTo>
                    <a:pt x="855" y="1038"/>
                  </a:lnTo>
                  <a:lnTo>
                    <a:pt x="855" y="1043"/>
                  </a:lnTo>
                  <a:lnTo>
                    <a:pt x="853" y="1043"/>
                  </a:lnTo>
                  <a:lnTo>
                    <a:pt x="853" y="1048"/>
                  </a:lnTo>
                  <a:lnTo>
                    <a:pt x="851" y="1048"/>
                  </a:lnTo>
                  <a:lnTo>
                    <a:pt x="851" y="1052"/>
                  </a:lnTo>
                  <a:lnTo>
                    <a:pt x="850" y="1052"/>
                  </a:lnTo>
                  <a:lnTo>
                    <a:pt x="850" y="1057"/>
                  </a:lnTo>
                  <a:lnTo>
                    <a:pt x="848" y="1057"/>
                  </a:lnTo>
                  <a:lnTo>
                    <a:pt x="848" y="1062"/>
                  </a:lnTo>
                  <a:lnTo>
                    <a:pt x="846" y="1062"/>
                  </a:lnTo>
                  <a:lnTo>
                    <a:pt x="846" y="1065"/>
                  </a:lnTo>
                  <a:lnTo>
                    <a:pt x="845" y="1065"/>
                  </a:lnTo>
                  <a:lnTo>
                    <a:pt x="845" y="1070"/>
                  </a:lnTo>
                  <a:lnTo>
                    <a:pt x="843" y="1070"/>
                  </a:lnTo>
                  <a:lnTo>
                    <a:pt x="843" y="1073"/>
                  </a:lnTo>
                  <a:lnTo>
                    <a:pt x="841" y="1073"/>
                  </a:lnTo>
                  <a:lnTo>
                    <a:pt x="841" y="1078"/>
                  </a:lnTo>
                  <a:lnTo>
                    <a:pt x="840" y="1078"/>
                  </a:lnTo>
                  <a:lnTo>
                    <a:pt x="840" y="1083"/>
                  </a:lnTo>
                  <a:lnTo>
                    <a:pt x="838" y="1083"/>
                  </a:lnTo>
                  <a:lnTo>
                    <a:pt x="838" y="1087"/>
                  </a:lnTo>
                  <a:lnTo>
                    <a:pt x="836" y="1087"/>
                  </a:lnTo>
                  <a:lnTo>
                    <a:pt x="836" y="1092"/>
                  </a:lnTo>
                  <a:lnTo>
                    <a:pt x="835" y="1092"/>
                  </a:lnTo>
                  <a:lnTo>
                    <a:pt x="835" y="1097"/>
                  </a:lnTo>
                  <a:lnTo>
                    <a:pt x="833" y="1097"/>
                  </a:lnTo>
                  <a:lnTo>
                    <a:pt x="833" y="1100"/>
                  </a:lnTo>
                  <a:lnTo>
                    <a:pt x="831" y="1100"/>
                  </a:lnTo>
                  <a:lnTo>
                    <a:pt x="831" y="1105"/>
                  </a:lnTo>
                  <a:lnTo>
                    <a:pt x="830" y="1105"/>
                  </a:lnTo>
                  <a:lnTo>
                    <a:pt x="830" y="1108"/>
                  </a:lnTo>
                  <a:lnTo>
                    <a:pt x="828" y="1108"/>
                  </a:lnTo>
                  <a:lnTo>
                    <a:pt x="828" y="1113"/>
                  </a:lnTo>
                  <a:lnTo>
                    <a:pt x="826" y="1113"/>
                  </a:lnTo>
                  <a:lnTo>
                    <a:pt x="826" y="1118"/>
                  </a:lnTo>
                  <a:lnTo>
                    <a:pt x="825" y="1118"/>
                  </a:lnTo>
                  <a:lnTo>
                    <a:pt x="825" y="1122"/>
                  </a:lnTo>
                  <a:lnTo>
                    <a:pt x="823" y="1122"/>
                  </a:lnTo>
                  <a:lnTo>
                    <a:pt x="823" y="1127"/>
                  </a:lnTo>
                  <a:lnTo>
                    <a:pt x="821" y="1127"/>
                  </a:lnTo>
                  <a:lnTo>
                    <a:pt x="821" y="1132"/>
                  </a:lnTo>
                  <a:lnTo>
                    <a:pt x="820" y="1132"/>
                  </a:lnTo>
                  <a:lnTo>
                    <a:pt x="820" y="1135"/>
                  </a:lnTo>
                  <a:lnTo>
                    <a:pt x="818" y="1135"/>
                  </a:lnTo>
                  <a:lnTo>
                    <a:pt x="818" y="1140"/>
                  </a:lnTo>
                  <a:lnTo>
                    <a:pt x="816" y="1140"/>
                  </a:lnTo>
                  <a:lnTo>
                    <a:pt x="816" y="1143"/>
                  </a:lnTo>
                  <a:lnTo>
                    <a:pt x="815" y="1143"/>
                  </a:lnTo>
                  <a:lnTo>
                    <a:pt x="815" y="1148"/>
                  </a:lnTo>
                  <a:lnTo>
                    <a:pt x="813" y="1148"/>
                  </a:lnTo>
                  <a:lnTo>
                    <a:pt x="813" y="1153"/>
                  </a:lnTo>
                  <a:lnTo>
                    <a:pt x="811" y="1153"/>
                  </a:lnTo>
                  <a:lnTo>
                    <a:pt x="811" y="1157"/>
                  </a:lnTo>
                  <a:lnTo>
                    <a:pt x="810" y="1157"/>
                  </a:lnTo>
                  <a:lnTo>
                    <a:pt x="810" y="1162"/>
                  </a:lnTo>
                  <a:lnTo>
                    <a:pt x="808" y="1162"/>
                  </a:lnTo>
                  <a:lnTo>
                    <a:pt x="808" y="1167"/>
                  </a:lnTo>
                  <a:lnTo>
                    <a:pt x="806" y="1167"/>
                  </a:lnTo>
                  <a:lnTo>
                    <a:pt x="806" y="1170"/>
                  </a:lnTo>
                  <a:lnTo>
                    <a:pt x="805" y="1170"/>
                  </a:lnTo>
                  <a:lnTo>
                    <a:pt x="805" y="1175"/>
                  </a:lnTo>
                  <a:lnTo>
                    <a:pt x="803" y="1175"/>
                  </a:lnTo>
                  <a:lnTo>
                    <a:pt x="803" y="1178"/>
                  </a:lnTo>
                  <a:lnTo>
                    <a:pt x="801" y="1178"/>
                  </a:lnTo>
                  <a:lnTo>
                    <a:pt x="801" y="1183"/>
                  </a:lnTo>
                  <a:lnTo>
                    <a:pt x="800" y="1183"/>
                  </a:lnTo>
                  <a:lnTo>
                    <a:pt x="800" y="1188"/>
                  </a:lnTo>
                  <a:lnTo>
                    <a:pt x="798" y="1188"/>
                  </a:lnTo>
                  <a:lnTo>
                    <a:pt x="798" y="1192"/>
                  </a:lnTo>
                  <a:lnTo>
                    <a:pt x="796" y="1192"/>
                  </a:lnTo>
                  <a:lnTo>
                    <a:pt x="796" y="1197"/>
                  </a:lnTo>
                  <a:lnTo>
                    <a:pt x="795" y="1197"/>
                  </a:lnTo>
                  <a:lnTo>
                    <a:pt x="795" y="1202"/>
                  </a:lnTo>
                  <a:lnTo>
                    <a:pt x="793" y="1202"/>
                  </a:lnTo>
                  <a:lnTo>
                    <a:pt x="793" y="1205"/>
                  </a:lnTo>
                  <a:lnTo>
                    <a:pt x="791" y="1205"/>
                  </a:lnTo>
                  <a:lnTo>
                    <a:pt x="791" y="1210"/>
                  </a:lnTo>
                  <a:lnTo>
                    <a:pt x="790" y="1210"/>
                  </a:lnTo>
                  <a:lnTo>
                    <a:pt x="790" y="1213"/>
                  </a:lnTo>
                  <a:lnTo>
                    <a:pt x="788" y="1213"/>
                  </a:lnTo>
                  <a:lnTo>
                    <a:pt x="788" y="1218"/>
                  </a:lnTo>
                  <a:lnTo>
                    <a:pt x="786" y="1218"/>
                  </a:lnTo>
                  <a:lnTo>
                    <a:pt x="786" y="1223"/>
                  </a:lnTo>
                  <a:lnTo>
                    <a:pt x="785" y="1223"/>
                  </a:lnTo>
                  <a:lnTo>
                    <a:pt x="785" y="1227"/>
                  </a:lnTo>
                  <a:lnTo>
                    <a:pt x="783" y="1227"/>
                  </a:lnTo>
                  <a:lnTo>
                    <a:pt x="783" y="1232"/>
                  </a:lnTo>
                  <a:lnTo>
                    <a:pt x="781" y="1232"/>
                  </a:lnTo>
                  <a:lnTo>
                    <a:pt x="781" y="1235"/>
                  </a:lnTo>
                  <a:lnTo>
                    <a:pt x="780" y="1235"/>
                  </a:lnTo>
                  <a:lnTo>
                    <a:pt x="780" y="1240"/>
                  </a:lnTo>
                  <a:lnTo>
                    <a:pt x="778" y="1240"/>
                  </a:lnTo>
                  <a:lnTo>
                    <a:pt x="778" y="1245"/>
                  </a:lnTo>
                  <a:lnTo>
                    <a:pt x="776" y="1245"/>
                  </a:lnTo>
                  <a:lnTo>
                    <a:pt x="776" y="1248"/>
                  </a:lnTo>
                  <a:lnTo>
                    <a:pt x="775" y="1248"/>
                  </a:lnTo>
                  <a:lnTo>
                    <a:pt x="775" y="1253"/>
                  </a:lnTo>
                  <a:lnTo>
                    <a:pt x="773" y="1253"/>
                  </a:lnTo>
                  <a:lnTo>
                    <a:pt x="773" y="1258"/>
                  </a:lnTo>
                  <a:lnTo>
                    <a:pt x="771" y="1258"/>
                  </a:lnTo>
                  <a:lnTo>
                    <a:pt x="771" y="1262"/>
                  </a:lnTo>
                  <a:lnTo>
                    <a:pt x="770" y="1262"/>
                  </a:lnTo>
                  <a:lnTo>
                    <a:pt x="770" y="1267"/>
                  </a:lnTo>
                  <a:lnTo>
                    <a:pt x="768" y="1267"/>
                  </a:lnTo>
                  <a:lnTo>
                    <a:pt x="768" y="1270"/>
                  </a:lnTo>
                  <a:lnTo>
                    <a:pt x="766" y="1270"/>
                  </a:lnTo>
                  <a:lnTo>
                    <a:pt x="766" y="1275"/>
                  </a:lnTo>
                  <a:lnTo>
                    <a:pt x="765" y="1275"/>
                  </a:lnTo>
                  <a:lnTo>
                    <a:pt x="765" y="1280"/>
                  </a:lnTo>
                  <a:lnTo>
                    <a:pt x="763" y="1280"/>
                  </a:lnTo>
                  <a:lnTo>
                    <a:pt x="763" y="1283"/>
                  </a:lnTo>
                  <a:lnTo>
                    <a:pt x="761" y="1283"/>
                  </a:lnTo>
                  <a:lnTo>
                    <a:pt x="761" y="1288"/>
                  </a:lnTo>
                  <a:lnTo>
                    <a:pt x="760" y="1288"/>
                  </a:lnTo>
                  <a:lnTo>
                    <a:pt x="760" y="1293"/>
                  </a:lnTo>
                  <a:lnTo>
                    <a:pt x="758" y="1293"/>
                  </a:lnTo>
                  <a:lnTo>
                    <a:pt x="758" y="1297"/>
                  </a:lnTo>
                  <a:lnTo>
                    <a:pt x="756" y="1297"/>
                  </a:lnTo>
                  <a:lnTo>
                    <a:pt x="756" y="1302"/>
                  </a:lnTo>
                  <a:lnTo>
                    <a:pt x="755" y="1302"/>
                  </a:lnTo>
                  <a:lnTo>
                    <a:pt x="755" y="1305"/>
                  </a:lnTo>
                  <a:lnTo>
                    <a:pt x="753" y="1305"/>
                  </a:lnTo>
                  <a:lnTo>
                    <a:pt x="753" y="1310"/>
                  </a:lnTo>
                  <a:lnTo>
                    <a:pt x="751" y="1310"/>
                  </a:lnTo>
                  <a:lnTo>
                    <a:pt x="751" y="1315"/>
                  </a:lnTo>
                  <a:lnTo>
                    <a:pt x="750" y="1315"/>
                  </a:lnTo>
                  <a:lnTo>
                    <a:pt x="750" y="1318"/>
                  </a:lnTo>
                  <a:lnTo>
                    <a:pt x="748" y="1318"/>
                  </a:lnTo>
                  <a:lnTo>
                    <a:pt x="748" y="1323"/>
                  </a:lnTo>
                  <a:lnTo>
                    <a:pt x="746" y="1323"/>
                  </a:lnTo>
                  <a:lnTo>
                    <a:pt x="746" y="1328"/>
                  </a:lnTo>
                  <a:lnTo>
                    <a:pt x="745" y="1328"/>
                  </a:lnTo>
                  <a:lnTo>
                    <a:pt x="745" y="1332"/>
                  </a:lnTo>
                  <a:lnTo>
                    <a:pt x="743" y="1332"/>
                  </a:lnTo>
                  <a:lnTo>
                    <a:pt x="743" y="1337"/>
                  </a:lnTo>
                  <a:lnTo>
                    <a:pt x="741" y="1337"/>
                  </a:lnTo>
                  <a:lnTo>
                    <a:pt x="741" y="1340"/>
                  </a:lnTo>
                  <a:lnTo>
                    <a:pt x="740" y="1340"/>
                  </a:lnTo>
                  <a:lnTo>
                    <a:pt x="740" y="1345"/>
                  </a:lnTo>
                  <a:lnTo>
                    <a:pt x="738" y="1345"/>
                  </a:lnTo>
                  <a:lnTo>
                    <a:pt x="738" y="1350"/>
                  </a:lnTo>
                  <a:lnTo>
                    <a:pt x="736" y="1350"/>
                  </a:lnTo>
                  <a:lnTo>
                    <a:pt x="736" y="1353"/>
                  </a:lnTo>
                  <a:lnTo>
                    <a:pt x="735" y="1353"/>
                  </a:lnTo>
                  <a:lnTo>
                    <a:pt x="735" y="1358"/>
                  </a:lnTo>
                  <a:lnTo>
                    <a:pt x="733" y="1358"/>
                  </a:lnTo>
                  <a:lnTo>
                    <a:pt x="733" y="1363"/>
                  </a:lnTo>
                  <a:lnTo>
                    <a:pt x="731" y="1363"/>
                  </a:lnTo>
                  <a:lnTo>
                    <a:pt x="731" y="1367"/>
                  </a:lnTo>
                  <a:lnTo>
                    <a:pt x="730" y="1367"/>
                  </a:lnTo>
                  <a:lnTo>
                    <a:pt x="730" y="1372"/>
                  </a:lnTo>
                  <a:lnTo>
                    <a:pt x="728" y="1372"/>
                  </a:lnTo>
                  <a:lnTo>
                    <a:pt x="728" y="1375"/>
                  </a:lnTo>
                  <a:lnTo>
                    <a:pt x="726" y="1375"/>
                  </a:lnTo>
                  <a:lnTo>
                    <a:pt x="726" y="1380"/>
                  </a:lnTo>
                  <a:lnTo>
                    <a:pt x="725" y="1380"/>
                  </a:lnTo>
                  <a:lnTo>
                    <a:pt x="725" y="1385"/>
                  </a:lnTo>
                  <a:lnTo>
                    <a:pt x="723" y="1385"/>
                  </a:lnTo>
                  <a:lnTo>
                    <a:pt x="723" y="1388"/>
                  </a:lnTo>
                  <a:lnTo>
                    <a:pt x="721" y="1388"/>
                  </a:lnTo>
                  <a:lnTo>
                    <a:pt x="721" y="1393"/>
                  </a:lnTo>
                  <a:lnTo>
                    <a:pt x="720" y="1393"/>
                  </a:lnTo>
                  <a:lnTo>
                    <a:pt x="720" y="1398"/>
                  </a:lnTo>
                  <a:lnTo>
                    <a:pt x="718" y="1398"/>
                  </a:lnTo>
                  <a:lnTo>
                    <a:pt x="718" y="1402"/>
                  </a:lnTo>
                  <a:lnTo>
                    <a:pt x="716" y="1402"/>
                  </a:lnTo>
                  <a:lnTo>
                    <a:pt x="716" y="1407"/>
                  </a:lnTo>
                  <a:lnTo>
                    <a:pt x="715" y="1407"/>
                  </a:lnTo>
                  <a:lnTo>
                    <a:pt x="715" y="1410"/>
                  </a:lnTo>
                  <a:lnTo>
                    <a:pt x="713" y="1410"/>
                  </a:lnTo>
                  <a:lnTo>
                    <a:pt x="713" y="1415"/>
                  </a:lnTo>
                  <a:lnTo>
                    <a:pt x="711" y="1415"/>
                  </a:lnTo>
                  <a:lnTo>
                    <a:pt x="711" y="1420"/>
                  </a:lnTo>
                  <a:lnTo>
                    <a:pt x="710" y="1420"/>
                  </a:lnTo>
                  <a:lnTo>
                    <a:pt x="710" y="1423"/>
                  </a:lnTo>
                  <a:lnTo>
                    <a:pt x="708" y="1423"/>
                  </a:lnTo>
                  <a:lnTo>
                    <a:pt x="708" y="1428"/>
                  </a:lnTo>
                  <a:lnTo>
                    <a:pt x="706" y="1428"/>
                  </a:lnTo>
                  <a:lnTo>
                    <a:pt x="706" y="1433"/>
                  </a:lnTo>
                  <a:lnTo>
                    <a:pt x="705" y="1433"/>
                  </a:lnTo>
                  <a:lnTo>
                    <a:pt x="705" y="1437"/>
                  </a:lnTo>
                  <a:lnTo>
                    <a:pt x="703" y="1437"/>
                  </a:lnTo>
                  <a:lnTo>
                    <a:pt x="703" y="1442"/>
                  </a:lnTo>
                  <a:lnTo>
                    <a:pt x="701" y="1442"/>
                  </a:lnTo>
                  <a:lnTo>
                    <a:pt x="701" y="1445"/>
                  </a:lnTo>
                  <a:lnTo>
                    <a:pt x="700" y="1445"/>
                  </a:lnTo>
                  <a:lnTo>
                    <a:pt x="700" y="1450"/>
                  </a:lnTo>
                  <a:lnTo>
                    <a:pt x="698" y="1450"/>
                  </a:lnTo>
                  <a:lnTo>
                    <a:pt x="698" y="1455"/>
                  </a:lnTo>
                  <a:lnTo>
                    <a:pt x="696" y="1455"/>
                  </a:lnTo>
                  <a:lnTo>
                    <a:pt x="696" y="1458"/>
                  </a:lnTo>
                  <a:lnTo>
                    <a:pt x="695" y="1458"/>
                  </a:lnTo>
                  <a:lnTo>
                    <a:pt x="695" y="1463"/>
                  </a:lnTo>
                  <a:lnTo>
                    <a:pt x="693" y="1463"/>
                  </a:lnTo>
                  <a:lnTo>
                    <a:pt x="693" y="1468"/>
                  </a:lnTo>
                  <a:lnTo>
                    <a:pt x="691" y="1468"/>
                  </a:lnTo>
                  <a:lnTo>
                    <a:pt x="691" y="1472"/>
                  </a:lnTo>
                  <a:lnTo>
                    <a:pt x="690" y="1472"/>
                  </a:lnTo>
                  <a:lnTo>
                    <a:pt x="690" y="1477"/>
                  </a:lnTo>
                  <a:lnTo>
                    <a:pt x="688" y="1477"/>
                  </a:lnTo>
                  <a:lnTo>
                    <a:pt x="688" y="1480"/>
                  </a:lnTo>
                  <a:lnTo>
                    <a:pt x="686" y="1480"/>
                  </a:lnTo>
                  <a:lnTo>
                    <a:pt x="686" y="1485"/>
                  </a:lnTo>
                  <a:lnTo>
                    <a:pt x="685" y="1485"/>
                  </a:lnTo>
                  <a:lnTo>
                    <a:pt x="685" y="1490"/>
                  </a:lnTo>
                  <a:lnTo>
                    <a:pt x="683" y="1490"/>
                  </a:lnTo>
                  <a:lnTo>
                    <a:pt x="683" y="1493"/>
                  </a:lnTo>
                  <a:lnTo>
                    <a:pt x="681" y="1493"/>
                  </a:lnTo>
                  <a:lnTo>
                    <a:pt x="681" y="1498"/>
                  </a:lnTo>
                  <a:lnTo>
                    <a:pt x="680" y="1498"/>
                  </a:lnTo>
                  <a:lnTo>
                    <a:pt x="680" y="1503"/>
                  </a:lnTo>
                  <a:lnTo>
                    <a:pt x="678" y="1503"/>
                  </a:lnTo>
                  <a:lnTo>
                    <a:pt x="678" y="1507"/>
                  </a:lnTo>
                  <a:lnTo>
                    <a:pt x="676" y="1507"/>
                  </a:lnTo>
                  <a:lnTo>
                    <a:pt x="676" y="1512"/>
                  </a:lnTo>
                  <a:lnTo>
                    <a:pt x="675" y="1512"/>
                  </a:lnTo>
                  <a:lnTo>
                    <a:pt x="675" y="1515"/>
                  </a:lnTo>
                  <a:lnTo>
                    <a:pt x="673" y="1515"/>
                  </a:lnTo>
                  <a:lnTo>
                    <a:pt x="673" y="1520"/>
                  </a:lnTo>
                  <a:lnTo>
                    <a:pt x="671" y="1520"/>
                  </a:lnTo>
                  <a:lnTo>
                    <a:pt x="671" y="1525"/>
                  </a:lnTo>
                  <a:lnTo>
                    <a:pt x="670" y="1525"/>
                  </a:lnTo>
                  <a:lnTo>
                    <a:pt x="670" y="1528"/>
                  </a:lnTo>
                  <a:lnTo>
                    <a:pt x="668" y="1528"/>
                  </a:lnTo>
                  <a:lnTo>
                    <a:pt x="668" y="1533"/>
                  </a:lnTo>
                  <a:lnTo>
                    <a:pt x="666" y="1533"/>
                  </a:lnTo>
                  <a:lnTo>
                    <a:pt x="666" y="1538"/>
                  </a:lnTo>
                  <a:lnTo>
                    <a:pt x="665" y="1538"/>
                  </a:lnTo>
                  <a:lnTo>
                    <a:pt x="665" y="1542"/>
                  </a:lnTo>
                  <a:lnTo>
                    <a:pt x="663" y="1542"/>
                  </a:lnTo>
                  <a:lnTo>
                    <a:pt x="663" y="1547"/>
                  </a:lnTo>
                  <a:lnTo>
                    <a:pt x="661" y="1547"/>
                  </a:lnTo>
                  <a:lnTo>
                    <a:pt x="661" y="1550"/>
                  </a:lnTo>
                  <a:lnTo>
                    <a:pt x="660" y="1550"/>
                  </a:lnTo>
                  <a:lnTo>
                    <a:pt x="660" y="1555"/>
                  </a:lnTo>
                  <a:lnTo>
                    <a:pt x="658" y="1555"/>
                  </a:lnTo>
                  <a:lnTo>
                    <a:pt x="658" y="1560"/>
                  </a:lnTo>
                  <a:lnTo>
                    <a:pt x="656" y="1560"/>
                  </a:lnTo>
                  <a:lnTo>
                    <a:pt x="656" y="1563"/>
                  </a:lnTo>
                  <a:lnTo>
                    <a:pt x="655" y="1563"/>
                  </a:lnTo>
                  <a:lnTo>
                    <a:pt x="655" y="1568"/>
                  </a:lnTo>
                  <a:lnTo>
                    <a:pt x="653" y="1568"/>
                  </a:lnTo>
                  <a:lnTo>
                    <a:pt x="653" y="1573"/>
                  </a:lnTo>
                  <a:lnTo>
                    <a:pt x="651" y="1573"/>
                  </a:lnTo>
                  <a:lnTo>
                    <a:pt x="651" y="1577"/>
                  </a:lnTo>
                  <a:lnTo>
                    <a:pt x="650" y="1577"/>
                  </a:lnTo>
                  <a:lnTo>
                    <a:pt x="650" y="1582"/>
                  </a:lnTo>
                  <a:lnTo>
                    <a:pt x="648" y="1582"/>
                  </a:lnTo>
                  <a:lnTo>
                    <a:pt x="648" y="1585"/>
                  </a:lnTo>
                  <a:lnTo>
                    <a:pt x="646" y="1585"/>
                  </a:lnTo>
                  <a:lnTo>
                    <a:pt x="646" y="1590"/>
                  </a:lnTo>
                  <a:lnTo>
                    <a:pt x="645" y="1590"/>
                  </a:lnTo>
                  <a:lnTo>
                    <a:pt x="645" y="1595"/>
                  </a:lnTo>
                  <a:lnTo>
                    <a:pt x="643" y="1595"/>
                  </a:lnTo>
                  <a:lnTo>
                    <a:pt x="643" y="1598"/>
                  </a:lnTo>
                  <a:lnTo>
                    <a:pt x="641" y="1598"/>
                  </a:lnTo>
                  <a:lnTo>
                    <a:pt x="641" y="1603"/>
                  </a:lnTo>
                  <a:lnTo>
                    <a:pt x="640" y="1603"/>
                  </a:lnTo>
                  <a:lnTo>
                    <a:pt x="640" y="1608"/>
                  </a:lnTo>
                  <a:lnTo>
                    <a:pt x="638" y="1608"/>
                  </a:lnTo>
                  <a:lnTo>
                    <a:pt x="638" y="1612"/>
                  </a:lnTo>
                  <a:lnTo>
                    <a:pt x="636" y="1612"/>
                  </a:lnTo>
                  <a:lnTo>
                    <a:pt x="636" y="1617"/>
                  </a:lnTo>
                  <a:lnTo>
                    <a:pt x="635" y="1617"/>
                  </a:lnTo>
                  <a:lnTo>
                    <a:pt x="635" y="1620"/>
                  </a:lnTo>
                  <a:lnTo>
                    <a:pt x="633" y="1620"/>
                  </a:lnTo>
                  <a:lnTo>
                    <a:pt x="633" y="1625"/>
                  </a:lnTo>
                  <a:lnTo>
                    <a:pt x="631" y="1625"/>
                  </a:lnTo>
                  <a:lnTo>
                    <a:pt x="631" y="1630"/>
                  </a:lnTo>
                  <a:lnTo>
                    <a:pt x="630" y="1630"/>
                  </a:lnTo>
                  <a:lnTo>
                    <a:pt x="630" y="1633"/>
                  </a:lnTo>
                  <a:lnTo>
                    <a:pt x="628" y="1633"/>
                  </a:lnTo>
                  <a:lnTo>
                    <a:pt x="628" y="1638"/>
                  </a:lnTo>
                  <a:lnTo>
                    <a:pt x="626" y="1638"/>
                  </a:lnTo>
                  <a:lnTo>
                    <a:pt x="626" y="1643"/>
                  </a:lnTo>
                  <a:lnTo>
                    <a:pt x="625" y="1643"/>
                  </a:lnTo>
                  <a:lnTo>
                    <a:pt x="625" y="1647"/>
                  </a:lnTo>
                  <a:lnTo>
                    <a:pt x="623" y="1647"/>
                  </a:lnTo>
                  <a:lnTo>
                    <a:pt x="623" y="1652"/>
                  </a:lnTo>
                  <a:lnTo>
                    <a:pt x="621" y="1652"/>
                  </a:lnTo>
                  <a:lnTo>
                    <a:pt x="621" y="1655"/>
                  </a:lnTo>
                  <a:lnTo>
                    <a:pt x="620" y="1655"/>
                  </a:lnTo>
                  <a:lnTo>
                    <a:pt x="620" y="1660"/>
                  </a:lnTo>
                  <a:lnTo>
                    <a:pt x="618" y="1660"/>
                  </a:lnTo>
                  <a:lnTo>
                    <a:pt x="618" y="1665"/>
                  </a:lnTo>
                  <a:lnTo>
                    <a:pt x="616" y="1665"/>
                  </a:lnTo>
                  <a:lnTo>
                    <a:pt x="616" y="1668"/>
                  </a:lnTo>
                  <a:lnTo>
                    <a:pt x="615" y="1668"/>
                  </a:lnTo>
                  <a:lnTo>
                    <a:pt x="615" y="1673"/>
                  </a:lnTo>
                  <a:lnTo>
                    <a:pt x="613" y="1673"/>
                  </a:lnTo>
                  <a:lnTo>
                    <a:pt x="613" y="1678"/>
                  </a:lnTo>
                  <a:lnTo>
                    <a:pt x="611" y="1678"/>
                  </a:lnTo>
                  <a:lnTo>
                    <a:pt x="611" y="1682"/>
                  </a:lnTo>
                  <a:lnTo>
                    <a:pt x="610" y="1682"/>
                  </a:lnTo>
                  <a:lnTo>
                    <a:pt x="610" y="1687"/>
                  </a:lnTo>
                  <a:lnTo>
                    <a:pt x="608" y="1687"/>
                  </a:lnTo>
                  <a:lnTo>
                    <a:pt x="608" y="1690"/>
                  </a:lnTo>
                  <a:lnTo>
                    <a:pt x="606" y="1690"/>
                  </a:lnTo>
                  <a:lnTo>
                    <a:pt x="606" y="1695"/>
                  </a:lnTo>
                  <a:lnTo>
                    <a:pt x="605" y="1695"/>
                  </a:lnTo>
                  <a:lnTo>
                    <a:pt x="605" y="1700"/>
                  </a:lnTo>
                  <a:lnTo>
                    <a:pt x="603" y="1700"/>
                  </a:lnTo>
                  <a:lnTo>
                    <a:pt x="603" y="1703"/>
                  </a:lnTo>
                  <a:lnTo>
                    <a:pt x="601" y="1703"/>
                  </a:lnTo>
                  <a:lnTo>
                    <a:pt x="601" y="1708"/>
                  </a:lnTo>
                  <a:lnTo>
                    <a:pt x="600" y="1708"/>
                  </a:lnTo>
                  <a:lnTo>
                    <a:pt x="600" y="1713"/>
                  </a:lnTo>
                  <a:lnTo>
                    <a:pt x="598" y="1713"/>
                  </a:lnTo>
                  <a:lnTo>
                    <a:pt x="598" y="1717"/>
                  </a:lnTo>
                  <a:lnTo>
                    <a:pt x="596" y="1717"/>
                  </a:lnTo>
                  <a:lnTo>
                    <a:pt x="596" y="1722"/>
                  </a:lnTo>
                  <a:lnTo>
                    <a:pt x="595" y="1722"/>
                  </a:lnTo>
                  <a:lnTo>
                    <a:pt x="595" y="1725"/>
                  </a:lnTo>
                  <a:lnTo>
                    <a:pt x="593" y="1725"/>
                  </a:lnTo>
                  <a:lnTo>
                    <a:pt x="593" y="1730"/>
                  </a:lnTo>
                  <a:lnTo>
                    <a:pt x="591" y="1730"/>
                  </a:lnTo>
                  <a:lnTo>
                    <a:pt x="591" y="1735"/>
                  </a:lnTo>
                  <a:lnTo>
                    <a:pt x="590" y="1735"/>
                  </a:lnTo>
                  <a:lnTo>
                    <a:pt x="590" y="1738"/>
                  </a:lnTo>
                  <a:lnTo>
                    <a:pt x="588" y="1738"/>
                  </a:lnTo>
                  <a:lnTo>
                    <a:pt x="588" y="1743"/>
                  </a:lnTo>
                  <a:lnTo>
                    <a:pt x="586" y="1743"/>
                  </a:lnTo>
                  <a:lnTo>
                    <a:pt x="586" y="1748"/>
                  </a:lnTo>
                  <a:lnTo>
                    <a:pt x="585" y="1748"/>
                  </a:lnTo>
                  <a:lnTo>
                    <a:pt x="585" y="1752"/>
                  </a:lnTo>
                  <a:lnTo>
                    <a:pt x="583" y="1752"/>
                  </a:lnTo>
                  <a:lnTo>
                    <a:pt x="583" y="1757"/>
                  </a:lnTo>
                  <a:lnTo>
                    <a:pt x="581" y="1757"/>
                  </a:lnTo>
                  <a:lnTo>
                    <a:pt x="581" y="1762"/>
                  </a:lnTo>
                  <a:lnTo>
                    <a:pt x="580" y="1762"/>
                  </a:lnTo>
                  <a:lnTo>
                    <a:pt x="580" y="1765"/>
                  </a:lnTo>
                  <a:lnTo>
                    <a:pt x="578" y="1765"/>
                  </a:lnTo>
                  <a:lnTo>
                    <a:pt x="578" y="1770"/>
                  </a:lnTo>
                  <a:lnTo>
                    <a:pt x="576" y="1770"/>
                  </a:lnTo>
                  <a:lnTo>
                    <a:pt x="576" y="1773"/>
                  </a:lnTo>
                  <a:lnTo>
                    <a:pt x="575" y="1773"/>
                  </a:lnTo>
                  <a:lnTo>
                    <a:pt x="575" y="1778"/>
                  </a:lnTo>
                  <a:lnTo>
                    <a:pt x="573" y="1778"/>
                  </a:lnTo>
                  <a:lnTo>
                    <a:pt x="573" y="1783"/>
                  </a:lnTo>
                  <a:lnTo>
                    <a:pt x="571" y="1783"/>
                  </a:lnTo>
                  <a:lnTo>
                    <a:pt x="571" y="1787"/>
                  </a:lnTo>
                  <a:lnTo>
                    <a:pt x="570" y="1787"/>
                  </a:lnTo>
                  <a:lnTo>
                    <a:pt x="570" y="1792"/>
                  </a:lnTo>
                  <a:lnTo>
                    <a:pt x="568" y="1792"/>
                  </a:lnTo>
                  <a:lnTo>
                    <a:pt x="568" y="1797"/>
                  </a:lnTo>
                  <a:lnTo>
                    <a:pt x="566" y="1797"/>
                  </a:lnTo>
                  <a:lnTo>
                    <a:pt x="566" y="1800"/>
                  </a:lnTo>
                  <a:lnTo>
                    <a:pt x="565" y="1800"/>
                  </a:lnTo>
                  <a:lnTo>
                    <a:pt x="565" y="1805"/>
                  </a:lnTo>
                  <a:lnTo>
                    <a:pt x="563" y="1805"/>
                  </a:lnTo>
                  <a:lnTo>
                    <a:pt x="563" y="1808"/>
                  </a:lnTo>
                  <a:lnTo>
                    <a:pt x="561" y="1808"/>
                  </a:lnTo>
                  <a:lnTo>
                    <a:pt x="561" y="1813"/>
                  </a:lnTo>
                  <a:lnTo>
                    <a:pt x="560" y="1813"/>
                  </a:lnTo>
                  <a:lnTo>
                    <a:pt x="560" y="1818"/>
                  </a:lnTo>
                  <a:lnTo>
                    <a:pt x="558" y="1818"/>
                  </a:lnTo>
                  <a:lnTo>
                    <a:pt x="558" y="1822"/>
                  </a:lnTo>
                  <a:lnTo>
                    <a:pt x="556" y="1822"/>
                  </a:lnTo>
                  <a:lnTo>
                    <a:pt x="556" y="1827"/>
                  </a:lnTo>
                  <a:lnTo>
                    <a:pt x="555" y="1827"/>
                  </a:lnTo>
                  <a:lnTo>
                    <a:pt x="555" y="1832"/>
                  </a:lnTo>
                  <a:lnTo>
                    <a:pt x="553" y="1832"/>
                  </a:lnTo>
                  <a:lnTo>
                    <a:pt x="553" y="1835"/>
                  </a:lnTo>
                  <a:lnTo>
                    <a:pt x="551" y="1835"/>
                  </a:lnTo>
                  <a:lnTo>
                    <a:pt x="551" y="1840"/>
                  </a:lnTo>
                  <a:lnTo>
                    <a:pt x="550" y="1840"/>
                  </a:lnTo>
                  <a:lnTo>
                    <a:pt x="550" y="1843"/>
                  </a:lnTo>
                  <a:lnTo>
                    <a:pt x="548" y="1843"/>
                  </a:lnTo>
                  <a:lnTo>
                    <a:pt x="548" y="1848"/>
                  </a:lnTo>
                  <a:lnTo>
                    <a:pt x="546" y="1848"/>
                  </a:lnTo>
                  <a:lnTo>
                    <a:pt x="546" y="1853"/>
                  </a:lnTo>
                  <a:lnTo>
                    <a:pt x="545" y="1853"/>
                  </a:lnTo>
                  <a:lnTo>
                    <a:pt x="545" y="1857"/>
                  </a:lnTo>
                  <a:lnTo>
                    <a:pt x="543" y="1857"/>
                  </a:lnTo>
                  <a:lnTo>
                    <a:pt x="543" y="1862"/>
                  </a:lnTo>
                  <a:lnTo>
                    <a:pt x="541" y="1862"/>
                  </a:lnTo>
                  <a:lnTo>
                    <a:pt x="541" y="1867"/>
                  </a:lnTo>
                  <a:lnTo>
                    <a:pt x="540" y="1867"/>
                  </a:lnTo>
                  <a:lnTo>
                    <a:pt x="540" y="1870"/>
                  </a:lnTo>
                  <a:lnTo>
                    <a:pt x="538" y="1870"/>
                  </a:lnTo>
                  <a:lnTo>
                    <a:pt x="538" y="1875"/>
                  </a:lnTo>
                  <a:lnTo>
                    <a:pt x="536" y="1875"/>
                  </a:lnTo>
                  <a:lnTo>
                    <a:pt x="536" y="1878"/>
                  </a:lnTo>
                  <a:lnTo>
                    <a:pt x="535" y="1878"/>
                  </a:lnTo>
                  <a:lnTo>
                    <a:pt x="535" y="1883"/>
                  </a:lnTo>
                  <a:lnTo>
                    <a:pt x="533" y="1883"/>
                  </a:lnTo>
                  <a:lnTo>
                    <a:pt x="533" y="1888"/>
                  </a:lnTo>
                  <a:lnTo>
                    <a:pt x="531" y="1888"/>
                  </a:lnTo>
                  <a:lnTo>
                    <a:pt x="531" y="1892"/>
                  </a:lnTo>
                  <a:lnTo>
                    <a:pt x="530" y="1892"/>
                  </a:lnTo>
                  <a:lnTo>
                    <a:pt x="530" y="1897"/>
                  </a:lnTo>
                  <a:lnTo>
                    <a:pt x="528" y="1897"/>
                  </a:lnTo>
                  <a:lnTo>
                    <a:pt x="528" y="1902"/>
                  </a:lnTo>
                  <a:lnTo>
                    <a:pt x="526" y="1902"/>
                  </a:lnTo>
                  <a:lnTo>
                    <a:pt x="526" y="1900"/>
                  </a:lnTo>
                  <a:lnTo>
                    <a:pt x="523" y="1900"/>
                  </a:lnTo>
                  <a:lnTo>
                    <a:pt x="523" y="1898"/>
                  </a:lnTo>
                  <a:lnTo>
                    <a:pt x="520" y="1898"/>
                  </a:lnTo>
                  <a:lnTo>
                    <a:pt x="520" y="1897"/>
                  </a:lnTo>
                  <a:lnTo>
                    <a:pt x="516" y="1897"/>
                  </a:lnTo>
                  <a:lnTo>
                    <a:pt x="516" y="1895"/>
                  </a:lnTo>
                  <a:lnTo>
                    <a:pt x="515" y="1895"/>
                  </a:lnTo>
                  <a:lnTo>
                    <a:pt x="515" y="1893"/>
                  </a:lnTo>
                  <a:lnTo>
                    <a:pt x="511" y="1893"/>
                  </a:lnTo>
                  <a:lnTo>
                    <a:pt x="511" y="1892"/>
                  </a:lnTo>
                  <a:lnTo>
                    <a:pt x="508" y="1892"/>
                  </a:lnTo>
                  <a:lnTo>
                    <a:pt x="508" y="1890"/>
                  </a:lnTo>
                  <a:lnTo>
                    <a:pt x="505" y="1890"/>
                  </a:lnTo>
                  <a:lnTo>
                    <a:pt x="505" y="1888"/>
                  </a:lnTo>
                  <a:lnTo>
                    <a:pt x="503" y="1888"/>
                  </a:lnTo>
                  <a:lnTo>
                    <a:pt x="503" y="1887"/>
                  </a:lnTo>
                  <a:lnTo>
                    <a:pt x="500" y="1887"/>
                  </a:lnTo>
                  <a:lnTo>
                    <a:pt x="500" y="1885"/>
                  </a:lnTo>
                  <a:lnTo>
                    <a:pt x="496" y="1885"/>
                  </a:lnTo>
                  <a:lnTo>
                    <a:pt x="496" y="1883"/>
                  </a:lnTo>
                  <a:lnTo>
                    <a:pt x="495" y="1883"/>
                  </a:lnTo>
                  <a:lnTo>
                    <a:pt x="495" y="1882"/>
                  </a:lnTo>
                  <a:lnTo>
                    <a:pt x="491" y="1882"/>
                  </a:lnTo>
                  <a:lnTo>
                    <a:pt x="491" y="1880"/>
                  </a:lnTo>
                  <a:lnTo>
                    <a:pt x="488" y="1880"/>
                  </a:lnTo>
                  <a:lnTo>
                    <a:pt x="488" y="1878"/>
                  </a:lnTo>
                  <a:lnTo>
                    <a:pt x="486" y="1878"/>
                  </a:lnTo>
                  <a:lnTo>
                    <a:pt x="486" y="1877"/>
                  </a:lnTo>
                  <a:lnTo>
                    <a:pt x="483" y="1877"/>
                  </a:lnTo>
                  <a:lnTo>
                    <a:pt x="483" y="1875"/>
                  </a:lnTo>
                  <a:lnTo>
                    <a:pt x="480" y="1875"/>
                  </a:lnTo>
                  <a:lnTo>
                    <a:pt x="480" y="1873"/>
                  </a:lnTo>
                  <a:lnTo>
                    <a:pt x="478" y="1873"/>
                  </a:lnTo>
                  <a:lnTo>
                    <a:pt x="478" y="1872"/>
                  </a:lnTo>
                  <a:lnTo>
                    <a:pt x="475" y="1872"/>
                  </a:lnTo>
                  <a:lnTo>
                    <a:pt x="475" y="1870"/>
                  </a:lnTo>
                  <a:lnTo>
                    <a:pt x="473" y="1870"/>
                  </a:lnTo>
                  <a:lnTo>
                    <a:pt x="473" y="1868"/>
                  </a:lnTo>
                  <a:lnTo>
                    <a:pt x="470" y="1868"/>
                  </a:lnTo>
                  <a:lnTo>
                    <a:pt x="470" y="1867"/>
                  </a:lnTo>
                  <a:lnTo>
                    <a:pt x="468" y="1867"/>
                  </a:lnTo>
                  <a:lnTo>
                    <a:pt x="468" y="1865"/>
                  </a:lnTo>
                  <a:lnTo>
                    <a:pt x="465" y="1865"/>
                  </a:lnTo>
                  <a:lnTo>
                    <a:pt x="465" y="1863"/>
                  </a:lnTo>
                  <a:lnTo>
                    <a:pt x="461" y="1863"/>
                  </a:lnTo>
                  <a:lnTo>
                    <a:pt x="461" y="1862"/>
                  </a:lnTo>
                  <a:lnTo>
                    <a:pt x="460" y="1862"/>
                  </a:lnTo>
                  <a:lnTo>
                    <a:pt x="460" y="1860"/>
                  </a:lnTo>
                  <a:lnTo>
                    <a:pt x="456" y="1860"/>
                  </a:lnTo>
                  <a:lnTo>
                    <a:pt x="456" y="1858"/>
                  </a:lnTo>
                  <a:lnTo>
                    <a:pt x="455" y="1858"/>
                  </a:lnTo>
                  <a:lnTo>
                    <a:pt x="455" y="1857"/>
                  </a:lnTo>
                  <a:lnTo>
                    <a:pt x="453" y="1857"/>
                  </a:lnTo>
                  <a:lnTo>
                    <a:pt x="453" y="1855"/>
                  </a:lnTo>
                  <a:lnTo>
                    <a:pt x="450" y="1855"/>
                  </a:lnTo>
                  <a:lnTo>
                    <a:pt x="450" y="1853"/>
                  </a:lnTo>
                  <a:lnTo>
                    <a:pt x="448" y="1853"/>
                  </a:lnTo>
                  <a:lnTo>
                    <a:pt x="448" y="1852"/>
                  </a:lnTo>
                  <a:lnTo>
                    <a:pt x="445" y="1852"/>
                  </a:lnTo>
                  <a:lnTo>
                    <a:pt x="445" y="1850"/>
                  </a:lnTo>
                  <a:lnTo>
                    <a:pt x="443" y="1850"/>
                  </a:lnTo>
                  <a:lnTo>
                    <a:pt x="443" y="1848"/>
                  </a:lnTo>
                  <a:lnTo>
                    <a:pt x="440" y="1848"/>
                  </a:lnTo>
                  <a:lnTo>
                    <a:pt x="440" y="1847"/>
                  </a:lnTo>
                  <a:lnTo>
                    <a:pt x="438" y="1847"/>
                  </a:lnTo>
                  <a:lnTo>
                    <a:pt x="438" y="1845"/>
                  </a:lnTo>
                  <a:lnTo>
                    <a:pt x="435" y="1845"/>
                  </a:lnTo>
                  <a:lnTo>
                    <a:pt x="435" y="1843"/>
                  </a:lnTo>
                  <a:lnTo>
                    <a:pt x="433" y="1843"/>
                  </a:lnTo>
                  <a:lnTo>
                    <a:pt x="433" y="1842"/>
                  </a:lnTo>
                  <a:lnTo>
                    <a:pt x="430" y="1842"/>
                  </a:lnTo>
                  <a:lnTo>
                    <a:pt x="430" y="1840"/>
                  </a:lnTo>
                  <a:lnTo>
                    <a:pt x="428" y="1840"/>
                  </a:lnTo>
                  <a:lnTo>
                    <a:pt x="428" y="1838"/>
                  </a:lnTo>
                  <a:lnTo>
                    <a:pt x="426" y="1838"/>
                  </a:lnTo>
                  <a:lnTo>
                    <a:pt x="426" y="1837"/>
                  </a:lnTo>
                  <a:lnTo>
                    <a:pt x="423" y="1837"/>
                  </a:lnTo>
                  <a:lnTo>
                    <a:pt x="423" y="1835"/>
                  </a:lnTo>
                  <a:lnTo>
                    <a:pt x="421" y="1835"/>
                  </a:lnTo>
                  <a:lnTo>
                    <a:pt x="421" y="1833"/>
                  </a:lnTo>
                  <a:lnTo>
                    <a:pt x="418" y="1833"/>
                  </a:lnTo>
                  <a:lnTo>
                    <a:pt x="418" y="1832"/>
                  </a:lnTo>
                  <a:lnTo>
                    <a:pt x="416" y="1832"/>
                  </a:lnTo>
                  <a:lnTo>
                    <a:pt x="416" y="1830"/>
                  </a:lnTo>
                  <a:lnTo>
                    <a:pt x="413" y="1830"/>
                  </a:lnTo>
                  <a:lnTo>
                    <a:pt x="413" y="1828"/>
                  </a:lnTo>
                  <a:lnTo>
                    <a:pt x="411" y="1828"/>
                  </a:lnTo>
                  <a:lnTo>
                    <a:pt x="411" y="1827"/>
                  </a:lnTo>
                  <a:lnTo>
                    <a:pt x="410" y="1827"/>
                  </a:lnTo>
                  <a:lnTo>
                    <a:pt x="410" y="1825"/>
                  </a:lnTo>
                  <a:lnTo>
                    <a:pt x="406" y="1825"/>
                  </a:lnTo>
                  <a:lnTo>
                    <a:pt x="406" y="1823"/>
                  </a:lnTo>
                  <a:lnTo>
                    <a:pt x="405" y="1823"/>
                  </a:lnTo>
                  <a:lnTo>
                    <a:pt x="405" y="1822"/>
                  </a:lnTo>
                  <a:lnTo>
                    <a:pt x="403" y="1822"/>
                  </a:lnTo>
                  <a:lnTo>
                    <a:pt x="403" y="1820"/>
                  </a:lnTo>
                  <a:lnTo>
                    <a:pt x="401" y="1820"/>
                  </a:lnTo>
                  <a:lnTo>
                    <a:pt x="401" y="1818"/>
                  </a:lnTo>
                  <a:lnTo>
                    <a:pt x="398" y="1818"/>
                  </a:lnTo>
                  <a:lnTo>
                    <a:pt x="398" y="1817"/>
                  </a:lnTo>
                  <a:lnTo>
                    <a:pt x="396" y="1817"/>
                  </a:lnTo>
                  <a:lnTo>
                    <a:pt x="396" y="1815"/>
                  </a:lnTo>
                  <a:lnTo>
                    <a:pt x="395" y="1815"/>
                  </a:lnTo>
                  <a:lnTo>
                    <a:pt x="395" y="1813"/>
                  </a:lnTo>
                  <a:lnTo>
                    <a:pt x="393" y="1813"/>
                  </a:lnTo>
                  <a:lnTo>
                    <a:pt x="393" y="1812"/>
                  </a:lnTo>
                  <a:lnTo>
                    <a:pt x="390" y="1812"/>
                  </a:lnTo>
                  <a:lnTo>
                    <a:pt x="390" y="1810"/>
                  </a:lnTo>
                  <a:lnTo>
                    <a:pt x="388" y="1810"/>
                  </a:lnTo>
                  <a:lnTo>
                    <a:pt x="388" y="1808"/>
                  </a:lnTo>
                  <a:lnTo>
                    <a:pt x="386" y="1808"/>
                  </a:lnTo>
                  <a:lnTo>
                    <a:pt x="386" y="1807"/>
                  </a:lnTo>
                  <a:lnTo>
                    <a:pt x="383" y="1807"/>
                  </a:lnTo>
                  <a:lnTo>
                    <a:pt x="383" y="1805"/>
                  </a:lnTo>
                  <a:lnTo>
                    <a:pt x="381" y="1805"/>
                  </a:lnTo>
                  <a:lnTo>
                    <a:pt x="381" y="1803"/>
                  </a:lnTo>
                  <a:lnTo>
                    <a:pt x="380" y="1803"/>
                  </a:lnTo>
                  <a:lnTo>
                    <a:pt x="380" y="1802"/>
                  </a:lnTo>
                  <a:lnTo>
                    <a:pt x="378" y="1802"/>
                  </a:lnTo>
                  <a:lnTo>
                    <a:pt x="378" y="1800"/>
                  </a:lnTo>
                  <a:lnTo>
                    <a:pt x="375" y="1800"/>
                  </a:lnTo>
                  <a:lnTo>
                    <a:pt x="375" y="1798"/>
                  </a:lnTo>
                  <a:lnTo>
                    <a:pt x="373" y="1798"/>
                  </a:lnTo>
                  <a:lnTo>
                    <a:pt x="373" y="1797"/>
                  </a:lnTo>
                  <a:lnTo>
                    <a:pt x="371" y="1797"/>
                  </a:lnTo>
                  <a:lnTo>
                    <a:pt x="371" y="1795"/>
                  </a:lnTo>
                  <a:lnTo>
                    <a:pt x="370" y="1795"/>
                  </a:lnTo>
                  <a:lnTo>
                    <a:pt x="370" y="1793"/>
                  </a:lnTo>
                  <a:lnTo>
                    <a:pt x="366" y="1793"/>
                  </a:lnTo>
                  <a:lnTo>
                    <a:pt x="366" y="1792"/>
                  </a:lnTo>
                  <a:lnTo>
                    <a:pt x="365" y="1792"/>
                  </a:lnTo>
                  <a:lnTo>
                    <a:pt x="365" y="1790"/>
                  </a:lnTo>
                  <a:lnTo>
                    <a:pt x="363" y="1790"/>
                  </a:lnTo>
                  <a:lnTo>
                    <a:pt x="363" y="1788"/>
                  </a:lnTo>
                  <a:lnTo>
                    <a:pt x="361" y="1788"/>
                  </a:lnTo>
                  <a:lnTo>
                    <a:pt x="361" y="1787"/>
                  </a:lnTo>
                  <a:lnTo>
                    <a:pt x="360" y="1787"/>
                  </a:lnTo>
                  <a:lnTo>
                    <a:pt x="360" y="1785"/>
                  </a:lnTo>
                  <a:lnTo>
                    <a:pt x="356" y="1785"/>
                  </a:lnTo>
                  <a:lnTo>
                    <a:pt x="356" y="1783"/>
                  </a:lnTo>
                  <a:lnTo>
                    <a:pt x="355" y="1783"/>
                  </a:lnTo>
                  <a:lnTo>
                    <a:pt x="355" y="1782"/>
                  </a:lnTo>
                  <a:lnTo>
                    <a:pt x="353" y="1782"/>
                  </a:lnTo>
                  <a:lnTo>
                    <a:pt x="353" y="1780"/>
                  </a:lnTo>
                  <a:lnTo>
                    <a:pt x="351" y="1780"/>
                  </a:lnTo>
                  <a:lnTo>
                    <a:pt x="351" y="1778"/>
                  </a:lnTo>
                  <a:lnTo>
                    <a:pt x="350" y="1778"/>
                  </a:lnTo>
                  <a:lnTo>
                    <a:pt x="350" y="1777"/>
                  </a:lnTo>
                  <a:lnTo>
                    <a:pt x="348" y="1777"/>
                  </a:lnTo>
                  <a:lnTo>
                    <a:pt x="348" y="1775"/>
                  </a:lnTo>
                  <a:lnTo>
                    <a:pt x="346" y="1775"/>
                  </a:lnTo>
                  <a:lnTo>
                    <a:pt x="346" y="1773"/>
                  </a:lnTo>
                  <a:lnTo>
                    <a:pt x="345" y="1773"/>
                  </a:lnTo>
                  <a:lnTo>
                    <a:pt x="345" y="1772"/>
                  </a:lnTo>
                  <a:lnTo>
                    <a:pt x="341" y="1772"/>
                  </a:lnTo>
                  <a:lnTo>
                    <a:pt x="341" y="1770"/>
                  </a:lnTo>
                  <a:lnTo>
                    <a:pt x="340" y="1770"/>
                  </a:lnTo>
                  <a:lnTo>
                    <a:pt x="340" y="1768"/>
                  </a:lnTo>
                  <a:lnTo>
                    <a:pt x="338" y="1768"/>
                  </a:lnTo>
                  <a:lnTo>
                    <a:pt x="338" y="1767"/>
                  </a:lnTo>
                  <a:lnTo>
                    <a:pt x="336" y="1767"/>
                  </a:lnTo>
                  <a:lnTo>
                    <a:pt x="336" y="1765"/>
                  </a:lnTo>
                  <a:lnTo>
                    <a:pt x="335" y="1765"/>
                  </a:lnTo>
                  <a:lnTo>
                    <a:pt x="335" y="1763"/>
                  </a:lnTo>
                  <a:lnTo>
                    <a:pt x="333" y="1763"/>
                  </a:lnTo>
                  <a:lnTo>
                    <a:pt x="333" y="1762"/>
                  </a:lnTo>
                  <a:lnTo>
                    <a:pt x="331" y="1762"/>
                  </a:lnTo>
                  <a:lnTo>
                    <a:pt x="331" y="1760"/>
                  </a:lnTo>
                  <a:lnTo>
                    <a:pt x="330" y="1760"/>
                  </a:lnTo>
                  <a:lnTo>
                    <a:pt x="330" y="1758"/>
                  </a:lnTo>
                  <a:lnTo>
                    <a:pt x="328" y="1758"/>
                  </a:lnTo>
                  <a:lnTo>
                    <a:pt x="328" y="1757"/>
                  </a:lnTo>
                  <a:lnTo>
                    <a:pt x="325" y="1757"/>
                  </a:lnTo>
                  <a:lnTo>
                    <a:pt x="325" y="1755"/>
                  </a:lnTo>
                  <a:lnTo>
                    <a:pt x="323" y="1755"/>
                  </a:lnTo>
                  <a:lnTo>
                    <a:pt x="323" y="1753"/>
                  </a:lnTo>
                  <a:lnTo>
                    <a:pt x="321" y="1753"/>
                  </a:lnTo>
                  <a:lnTo>
                    <a:pt x="321" y="1752"/>
                  </a:lnTo>
                  <a:lnTo>
                    <a:pt x="320" y="1752"/>
                  </a:lnTo>
                  <a:lnTo>
                    <a:pt x="320" y="1750"/>
                  </a:lnTo>
                  <a:lnTo>
                    <a:pt x="318" y="1750"/>
                  </a:lnTo>
                  <a:lnTo>
                    <a:pt x="318" y="1748"/>
                  </a:lnTo>
                  <a:lnTo>
                    <a:pt x="316" y="1748"/>
                  </a:lnTo>
                  <a:lnTo>
                    <a:pt x="316" y="1747"/>
                  </a:lnTo>
                  <a:lnTo>
                    <a:pt x="315" y="1747"/>
                  </a:lnTo>
                  <a:lnTo>
                    <a:pt x="315" y="1745"/>
                  </a:lnTo>
                  <a:lnTo>
                    <a:pt x="313" y="1745"/>
                  </a:lnTo>
                  <a:lnTo>
                    <a:pt x="313" y="1743"/>
                  </a:lnTo>
                  <a:lnTo>
                    <a:pt x="311" y="1743"/>
                  </a:lnTo>
                  <a:lnTo>
                    <a:pt x="311" y="1742"/>
                  </a:lnTo>
                  <a:lnTo>
                    <a:pt x="310" y="1742"/>
                  </a:lnTo>
                  <a:lnTo>
                    <a:pt x="310" y="1740"/>
                  </a:lnTo>
                  <a:lnTo>
                    <a:pt x="308" y="1740"/>
                  </a:lnTo>
                  <a:lnTo>
                    <a:pt x="308" y="1738"/>
                  </a:lnTo>
                  <a:lnTo>
                    <a:pt x="306" y="1738"/>
                  </a:lnTo>
                  <a:lnTo>
                    <a:pt x="306" y="1737"/>
                  </a:lnTo>
                  <a:lnTo>
                    <a:pt x="305" y="1737"/>
                  </a:lnTo>
                  <a:lnTo>
                    <a:pt x="305" y="1735"/>
                  </a:lnTo>
                  <a:lnTo>
                    <a:pt x="303" y="1735"/>
                  </a:lnTo>
                  <a:lnTo>
                    <a:pt x="303" y="1733"/>
                  </a:lnTo>
                  <a:lnTo>
                    <a:pt x="301" y="1733"/>
                  </a:lnTo>
                  <a:lnTo>
                    <a:pt x="301" y="1732"/>
                  </a:lnTo>
                  <a:lnTo>
                    <a:pt x="300" y="1732"/>
                  </a:lnTo>
                  <a:lnTo>
                    <a:pt x="300" y="1730"/>
                  </a:lnTo>
                  <a:lnTo>
                    <a:pt x="298" y="1730"/>
                  </a:lnTo>
                  <a:lnTo>
                    <a:pt x="298" y="1728"/>
                  </a:lnTo>
                  <a:lnTo>
                    <a:pt x="296" y="1728"/>
                  </a:lnTo>
                  <a:lnTo>
                    <a:pt x="296" y="1727"/>
                  </a:lnTo>
                  <a:lnTo>
                    <a:pt x="295" y="1727"/>
                  </a:lnTo>
                  <a:lnTo>
                    <a:pt x="295" y="1725"/>
                  </a:lnTo>
                  <a:lnTo>
                    <a:pt x="293" y="1725"/>
                  </a:lnTo>
                  <a:lnTo>
                    <a:pt x="293" y="1723"/>
                  </a:lnTo>
                  <a:lnTo>
                    <a:pt x="291" y="1723"/>
                  </a:lnTo>
                  <a:lnTo>
                    <a:pt x="291" y="1722"/>
                  </a:lnTo>
                  <a:lnTo>
                    <a:pt x="290" y="1722"/>
                  </a:lnTo>
                  <a:lnTo>
                    <a:pt x="290" y="1720"/>
                  </a:lnTo>
                  <a:lnTo>
                    <a:pt x="288" y="1720"/>
                  </a:lnTo>
                  <a:lnTo>
                    <a:pt x="288" y="1718"/>
                  </a:lnTo>
                  <a:lnTo>
                    <a:pt x="286" y="1718"/>
                  </a:lnTo>
                  <a:lnTo>
                    <a:pt x="286" y="1717"/>
                  </a:lnTo>
                  <a:lnTo>
                    <a:pt x="285" y="1717"/>
                  </a:lnTo>
                  <a:lnTo>
                    <a:pt x="285" y="1715"/>
                  </a:lnTo>
                  <a:lnTo>
                    <a:pt x="283" y="1715"/>
                  </a:lnTo>
                  <a:lnTo>
                    <a:pt x="283" y="1713"/>
                  </a:lnTo>
                  <a:lnTo>
                    <a:pt x="281" y="1713"/>
                  </a:lnTo>
                  <a:lnTo>
                    <a:pt x="281" y="1712"/>
                  </a:lnTo>
                  <a:lnTo>
                    <a:pt x="280" y="1712"/>
                  </a:lnTo>
                  <a:lnTo>
                    <a:pt x="280" y="1710"/>
                  </a:lnTo>
                  <a:lnTo>
                    <a:pt x="278" y="1710"/>
                  </a:lnTo>
                  <a:lnTo>
                    <a:pt x="278" y="1708"/>
                  </a:lnTo>
                  <a:lnTo>
                    <a:pt x="276" y="1708"/>
                  </a:lnTo>
                  <a:lnTo>
                    <a:pt x="276" y="1707"/>
                  </a:lnTo>
                  <a:lnTo>
                    <a:pt x="275" y="1707"/>
                  </a:lnTo>
                  <a:lnTo>
                    <a:pt x="275" y="1705"/>
                  </a:lnTo>
                  <a:lnTo>
                    <a:pt x="273" y="1705"/>
                  </a:lnTo>
                  <a:lnTo>
                    <a:pt x="273" y="1703"/>
                  </a:lnTo>
                  <a:lnTo>
                    <a:pt x="271" y="1703"/>
                  </a:lnTo>
                  <a:lnTo>
                    <a:pt x="271" y="1702"/>
                  </a:lnTo>
                  <a:lnTo>
                    <a:pt x="270" y="1702"/>
                  </a:lnTo>
                  <a:lnTo>
                    <a:pt x="270" y="1700"/>
                  </a:lnTo>
                  <a:lnTo>
                    <a:pt x="268" y="1700"/>
                  </a:lnTo>
                  <a:lnTo>
                    <a:pt x="268" y="1698"/>
                  </a:lnTo>
                  <a:lnTo>
                    <a:pt x="266" y="1698"/>
                  </a:lnTo>
                  <a:lnTo>
                    <a:pt x="266" y="1697"/>
                  </a:lnTo>
                  <a:lnTo>
                    <a:pt x="265" y="1697"/>
                  </a:lnTo>
                  <a:lnTo>
                    <a:pt x="265" y="1695"/>
                  </a:lnTo>
                  <a:lnTo>
                    <a:pt x="263" y="1695"/>
                  </a:lnTo>
                  <a:lnTo>
                    <a:pt x="263" y="1693"/>
                  </a:lnTo>
                  <a:lnTo>
                    <a:pt x="261" y="1693"/>
                  </a:lnTo>
                  <a:lnTo>
                    <a:pt x="261" y="1690"/>
                  </a:lnTo>
                  <a:lnTo>
                    <a:pt x="260" y="1690"/>
                  </a:lnTo>
                  <a:lnTo>
                    <a:pt x="260" y="1688"/>
                  </a:lnTo>
                  <a:lnTo>
                    <a:pt x="258" y="1688"/>
                  </a:lnTo>
                  <a:lnTo>
                    <a:pt x="258" y="1687"/>
                  </a:lnTo>
                  <a:lnTo>
                    <a:pt x="256" y="1687"/>
                  </a:lnTo>
                  <a:lnTo>
                    <a:pt x="256" y="1685"/>
                  </a:lnTo>
                  <a:lnTo>
                    <a:pt x="255" y="1685"/>
                  </a:lnTo>
                  <a:lnTo>
                    <a:pt x="255" y="1683"/>
                  </a:lnTo>
                  <a:lnTo>
                    <a:pt x="253" y="1683"/>
                  </a:lnTo>
                  <a:lnTo>
                    <a:pt x="253" y="1682"/>
                  </a:lnTo>
                  <a:lnTo>
                    <a:pt x="251" y="1682"/>
                  </a:lnTo>
                  <a:lnTo>
                    <a:pt x="251" y="1678"/>
                  </a:lnTo>
                  <a:lnTo>
                    <a:pt x="250" y="1678"/>
                  </a:lnTo>
                  <a:lnTo>
                    <a:pt x="250" y="1677"/>
                  </a:lnTo>
                  <a:lnTo>
                    <a:pt x="248" y="1677"/>
                  </a:lnTo>
                  <a:lnTo>
                    <a:pt x="248" y="1675"/>
                  </a:lnTo>
                  <a:lnTo>
                    <a:pt x="246" y="1675"/>
                  </a:lnTo>
                  <a:lnTo>
                    <a:pt x="246" y="1673"/>
                  </a:lnTo>
                  <a:lnTo>
                    <a:pt x="245" y="1673"/>
                  </a:lnTo>
                  <a:lnTo>
                    <a:pt x="245" y="1672"/>
                  </a:lnTo>
                  <a:lnTo>
                    <a:pt x="243" y="1672"/>
                  </a:lnTo>
                  <a:lnTo>
                    <a:pt x="243" y="1670"/>
                  </a:lnTo>
                  <a:lnTo>
                    <a:pt x="241" y="1670"/>
                  </a:lnTo>
                  <a:lnTo>
                    <a:pt x="241" y="1667"/>
                  </a:lnTo>
                  <a:lnTo>
                    <a:pt x="240" y="1667"/>
                  </a:lnTo>
                  <a:lnTo>
                    <a:pt x="240" y="1665"/>
                  </a:lnTo>
                  <a:lnTo>
                    <a:pt x="238" y="1665"/>
                  </a:lnTo>
                  <a:lnTo>
                    <a:pt x="238" y="1663"/>
                  </a:lnTo>
                  <a:lnTo>
                    <a:pt x="236" y="1663"/>
                  </a:lnTo>
                  <a:lnTo>
                    <a:pt x="236" y="1662"/>
                  </a:lnTo>
                  <a:lnTo>
                    <a:pt x="235" y="1662"/>
                  </a:lnTo>
                  <a:lnTo>
                    <a:pt x="235" y="1660"/>
                  </a:lnTo>
                  <a:lnTo>
                    <a:pt x="233" y="1660"/>
                  </a:lnTo>
                  <a:lnTo>
                    <a:pt x="233" y="1658"/>
                  </a:lnTo>
                  <a:lnTo>
                    <a:pt x="231" y="1658"/>
                  </a:lnTo>
                  <a:lnTo>
                    <a:pt x="231" y="1655"/>
                  </a:lnTo>
                  <a:lnTo>
                    <a:pt x="230" y="1655"/>
                  </a:lnTo>
                  <a:lnTo>
                    <a:pt x="230" y="1653"/>
                  </a:lnTo>
                  <a:lnTo>
                    <a:pt x="228" y="1653"/>
                  </a:lnTo>
                  <a:lnTo>
                    <a:pt x="228" y="1652"/>
                  </a:lnTo>
                  <a:lnTo>
                    <a:pt x="226" y="1652"/>
                  </a:lnTo>
                  <a:lnTo>
                    <a:pt x="226" y="1650"/>
                  </a:lnTo>
                  <a:lnTo>
                    <a:pt x="225" y="1650"/>
                  </a:lnTo>
                  <a:lnTo>
                    <a:pt x="225" y="1648"/>
                  </a:lnTo>
                  <a:lnTo>
                    <a:pt x="223" y="1648"/>
                  </a:lnTo>
                  <a:lnTo>
                    <a:pt x="223" y="1645"/>
                  </a:lnTo>
                  <a:lnTo>
                    <a:pt x="221" y="1645"/>
                  </a:lnTo>
                  <a:lnTo>
                    <a:pt x="221" y="1643"/>
                  </a:lnTo>
                  <a:lnTo>
                    <a:pt x="220" y="1643"/>
                  </a:lnTo>
                  <a:lnTo>
                    <a:pt x="220" y="1642"/>
                  </a:lnTo>
                  <a:lnTo>
                    <a:pt x="218" y="1642"/>
                  </a:lnTo>
                  <a:lnTo>
                    <a:pt x="218" y="1638"/>
                  </a:lnTo>
                  <a:lnTo>
                    <a:pt x="216" y="1638"/>
                  </a:lnTo>
                  <a:lnTo>
                    <a:pt x="216" y="1637"/>
                  </a:lnTo>
                  <a:lnTo>
                    <a:pt x="215" y="1637"/>
                  </a:lnTo>
                  <a:lnTo>
                    <a:pt x="215" y="1635"/>
                  </a:lnTo>
                  <a:lnTo>
                    <a:pt x="213" y="1635"/>
                  </a:lnTo>
                  <a:lnTo>
                    <a:pt x="213" y="1633"/>
                  </a:lnTo>
                  <a:lnTo>
                    <a:pt x="211" y="1633"/>
                  </a:lnTo>
                  <a:lnTo>
                    <a:pt x="211" y="1630"/>
                  </a:lnTo>
                  <a:lnTo>
                    <a:pt x="210" y="1630"/>
                  </a:lnTo>
                  <a:lnTo>
                    <a:pt x="210" y="1628"/>
                  </a:lnTo>
                  <a:lnTo>
                    <a:pt x="208" y="1628"/>
                  </a:lnTo>
                  <a:lnTo>
                    <a:pt x="208" y="1627"/>
                  </a:lnTo>
                  <a:lnTo>
                    <a:pt x="206" y="1627"/>
                  </a:lnTo>
                  <a:lnTo>
                    <a:pt x="206" y="1623"/>
                  </a:lnTo>
                  <a:lnTo>
                    <a:pt x="205" y="1623"/>
                  </a:lnTo>
                  <a:lnTo>
                    <a:pt x="205" y="1622"/>
                  </a:lnTo>
                  <a:lnTo>
                    <a:pt x="203" y="1622"/>
                  </a:lnTo>
                  <a:lnTo>
                    <a:pt x="203" y="1620"/>
                  </a:lnTo>
                  <a:lnTo>
                    <a:pt x="201" y="1620"/>
                  </a:lnTo>
                  <a:lnTo>
                    <a:pt x="201" y="1617"/>
                  </a:lnTo>
                  <a:lnTo>
                    <a:pt x="200" y="1617"/>
                  </a:lnTo>
                  <a:lnTo>
                    <a:pt x="200" y="1615"/>
                  </a:lnTo>
                  <a:lnTo>
                    <a:pt x="198" y="1615"/>
                  </a:lnTo>
                  <a:lnTo>
                    <a:pt x="198" y="1613"/>
                  </a:lnTo>
                  <a:lnTo>
                    <a:pt x="196" y="1613"/>
                  </a:lnTo>
                  <a:lnTo>
                    <a:pt x="196" y="1610"/>
                  </a:lnTo>
                  <a:lnTo>
                    <a:pt x="195" y="1610"/>
                  </a:lnTo>
                  <a:lnTo>
                    <a:pt x="195" y="1608"/>
                  </a:lnTo>
                  <a:lnTo>
                    <a:pt x="193" y="1608"/>
                  </a:lnTo>
                  <a:lnTo>
                    <a:pt x="193" y="1607"/>
                  </a:lnTo>
                  <a:lnTo>
                    <a:pt x="191" y="1607"/>
                  </a:lnTo>
                  <a:lnTo>
                    <a:pt x="191" y="1603"/>
                  </a:lnTo>
                  <a:lnTo>
                    <a:pt x="190" y="1603"/>
                  </a:lnTo>
                  <a:lnTo>
                    <a:pt x="190" y="1602"/>
                  </a:lnTo>
                  <a:lnTo>
                    <a:pt x="188" y="1602"/>
                  </a:lnTo>
                  <a:lnTo>
                    <a:pt x="188" y="1600"/>
                  </a:lnTo>
                  <a:lnTo>
                    <a:pt x="186" y="1600"/>
                  </a:lnTo>
                  <a:lnTo>
                    <a:pt x="186" y="1597"/>
                  </a:lnTo>
                  <a:lnTo>
                    <a:pt x="185" y="1597"/>
                  </a:lnTo>
                  <a:lnTo>
                    <a:pt x="185" y="1595"/>
                  </a:lnTo>
                  <a:lnTo>
                    <a:pt x="183" y="1595"/>
                  </a:lnTo>
                  <a:lnTo>
                    <a:pt x="183" y="1592"/>
                  </a:lnTo>
                  <a:lnTo>
                    <a:pt x="181" y="1592"/>
                  </a:lnTo>
                  <a:lnTo>
                    <a:pt x="181" y="1590"/>
                  </a:lnTo>
                  <a:lnTo>
                    <a:pt x="180" y="1590"/>
                  </a:lnTo>
                  <a:lnTo>
                    <a:pt x="180" y="1588"/>
                  </a:lnTo>
                  <a:lnTo>
                    <a:pt x="178" y="1588"/>
                  </a:lnTo>
                  <a:lnTo>
                    <a:pt x="178" y="1585"/>
                  </a:lnTo>
                  <a:lnTo>
                    <a:pt x="176" y="1585"/>
                  </a:lnTo>
                  <a:lnTo>
                    <a:pt x="176" y="1583"/>
                  </a:lnTo>
                  <a:lnTo>
                    <a:pt x="175" y="1583"/>
                  </a:lnTo>
                  <a:lnTo>
                    <a:pt x="175" y="1580"/>
                  </a:lnTo>
                  <a:lnTo>
                    <a:pt x="173" y="1580"/>
                  </a:lnTo>
                  <a:lnTo>
                    <a:pt x="173" y="1577"/>
                  </a:lnTo>
                  <a:lnTo>
                    <a:pt x="171" y="1577"/>
                  </a:lnTo>
                  <a:lnTo>
                    <a:pt x="171" y="1575"/>
                  </a:lnTo>
                  <a:lnTo>
                    <a:pt x="170" y="1575"/>
                  </a:lnTo>
                  <a:lnTo>
                    <a:pt x="170" y="1572"/>
                  </a:lnTo>
                  <a:lnTo>
                    <a:pt x="168" y="1572"/>
                  </a:lnTo>
                  <a:lnTo>
                    <a:pt x="168" y="1570"/>
                  </a:lnTo>
                  <a:lnTo>
                    <a:pt x="166" y="1570"/>
                  </a:lnTo>
                  <a:lnTo>
                    <a:pt x="166" y="1567"/>
                  </a:lnTo>
                  <a:lnTo>
                    <a:pt x="165" y="1567"/>
                  </a:lnTo>
                  <a:lnTo>
                    <a:pt x="165" y="1565"/>
                  </a:lnTo>
                  <a:lnTo>
                    <a:pt x="163" y="1565"/>
                  </a:lnTo>
                  <a:lnTo>
                    <a:pt x="163" y="1562"/>
                  </a:lnTo>
                  <a:lnTo>
                    <a:pt x="161" y="1562"/>
                  </a:lnTo>
                  <a:lnTo>
                    <a:pt x="161" y="1560"/>
                  </a:lnTo>
                  <a:lnTo>
                    <a:pt x="160" y="1560"/>
                  </a:lnTo>
                  <a:lnTo>
                    <a:pt x="160" y="1557"/>
                  </a:lnTo>
                  <a:lnTo>
                    <a:pt x="158" y="1557"/>
                  </a:lnTo>
                  <a:lnTo>
                    <a:pt x="158" y="1555"/>
                  </a:lnTo>
                  <a:lnTo>
                    <a:pt x="156" y="1555"/>
                  </a:lnTo>
                  <a:lnTo>
                    <a:pt x="156" y="1552"/>
                  </a:lnTo>
                  <a:lnTo>
                    <a:pt x="155" y="1552"/>
                  </a:lnTo>
                  <a:lnTo>
                    <a:pt x="155" y="1550"/>
                  </a:lnTo>
                  <a:lnTo>
                    <a:pt x="153" y="1550"/>
                  </a:lnTo>
                  <a:lnTo>
                    <a:pt x="153" y="1547"/>
                  </a:lnTo>
                  <a:lnTo>
                    <a:pt x="151" y="1547"/>
                  </a:lnTo>
                  <a:lnTo>
                    <a:pt x="151" y="1545"/>
                  </a:lnTo>
                  <a:lnTo>
                    <a:pt x="150" y="1545"/>
                  </a:lnTo>
                  <a:lnTo>
                    <a:pt x="150" y="1542"/>
                  </a:lnTo>
                  <a:lnTo>
                    <a:pt x="148" y="1542"/>
                  </a:lnTo>
                  <a:lnTo>
                    <a:pt x="148" y="1538"/>
                  </a:lnTo>
                  <a:lnTo>
                    <a:pt x="146" y="1538"/>
                  </a:lnTo>
                  <a:lnTo>
                    <a:pt x="146" y="1537"/>
                  </a:lnTo>
                  <a:lnTo>
                    <a:pt x="145" y="1537"/>
                  </a:lnTo>
                  <a:lnTo>
                    <a:pt x="145" y="1533"/>
                  </a:lnTo>
                  <a:lnTo>
                    <a:pt x="143" y="1533"/>
                  </a:lnTo>
                  <a:lnTo>
                    <a:pt x="143" y="1530"/>
                  </a:lnTo>
                  <a:lnTo>
                    <a:pt x="141" y="1530"/>
                  </a:lnTo>
                  <a:lnTo>
                    <a:pt x="141" y="1528"/>
                  </a:lnTo>
                  <a:lnTo>
                    <a:pt x="140" y="1528"/>
                  </a:lnTo>
                  <a:lnTo>
                    <a:pt x="140" y="1525"/>
                  </a:lnTo>
                  <a:lnTo>
                    <a:pt x="138" y="1525"/>
                  </a:lnTo>
                  <a:lnTo>
                    <a:pt x="138" y="1522"/>
                  </a:lnTo>
                  <a:lnTo>
                    <a:pt x="136" y="1522"/>
                  </a:lnTo>
                  <a:lnTo>
                    <a:pt x="136" y="1518"/>
                  </a:lnTo>
                  <a:lnTo>
                    <a:pt x="135" y="1518"/>
                  </a:lnTo>
                  <a:lnTo>
                    <a:pt x="135" y="1517"/>
                  </a:lnTo>
                  <a:lnTo>
                    <a:pt x="133" y="1517"/>
                  </a:lnTo>
                  <a:lnTo>
                    <a:pt x="133" y="1513"/>
                  </a:lnTo>
                  <a:lnTo>
                    <a:pt x="131" y="1513"/>
                  </a:lnTo>
                  <a:lnTo>
                    <a:pt x="131" y="1510"/>
                  </a:lnTo>
                  <a:lnTo>
                    <a:pt x="130" y="1510"/>
                  </a:lnTo>
                  <a:lnTo>
                    <a:pt x="130" y="1507"/>
                  </a:lnTo>
                  <a:lnTo>
                    <a:pt x="128" y="1507"/>
                  </a:lnTo>
                  <a:lnTo>
                    <a:pt x="128" y="1503"/>
                  </a:lnTo>
                  <a:lnTo>
                    <a:pt x="126" y="1503"/>
                  </a:lnTo>
                  <a:lnTo>
                    <a:pt x="126" y="1502"/>
                  </a:lnTo>
                  <a:lnTo>
                    <a:pt x="125" y="1502"/>
                  </a:lnTo>
                  <a:lnTo>
                    <a:pt x="125" y="1498"/>
                  </a:lnTo>
                  <a:lnTo>
                    <a:pt x="123" y="1498"/>
                  </a:lnTo>
                  <a:lnTo>
                    <a:pt x="123" y="1495"/>
                  </a:lnTo>
                  <a:lnTo>
                    <a:pt x="121" y="1495"/>
                  </a:lnTo>
                  <a:lnTo>
                    <a:pt x="121" y="1492"/>
                  </a:lnTo>
                  <a:lnTo>
                    <a:pt x="120" y="1492"/>
                  </a:lnTo>
                  <a:lnTo>
                    <a:pt x="120" y="1490"/>
                  </a:lnTo>
                  <a:lnTo>
                    <a:pt x="118" y="1490"/>
                  </a:lnTo>
                  <a:lnTo>
                    <a:pt x="118" y="1487"/>
                  </a:lnTo>
                  <a:lnTo>
                    <a:pt x="116" y="1487"/>
                  </a:lnTo>
                  <a:lnTo>
                    <a:pt x="116" y="1483"/>
                  </a:lnTo>
                  <a:lnTo>
                    <a:pt x="115" y="1483"/>
                  </a:lnTo>
                  <a:lnTo>
                    <a:pt x="115" y="1480"/>
                  </a:lnTo>
                  <a:lnTo>
                    <a:pt x="113" y="1480"/>
                  </a:lnTo>
                  <a:lnTo>
                    <a:pt x="113" y="1477"/>
                  </a:lnTo>
                  <a:lnTo>
                    <a:pt x="111" y="1477"/>
                  </a:lnTo>
                  <a:lnTo>
                    <a:pt x="111" y="1473"/>
                  </a:lnTo>
                  <a:lnTo>
                    <a:pt x="110" y="1473"/>
                  </a:lnTo>
                  <a:lnTo>
                    <a:pt x="110" y="1470"/>
                  </a:lnTo>
                  <a:lnTo>
                    <a:pt x="108" y="1470"/>
                  </a:lnTo>
                  <a:lnTo>
                    <a:pt x="108" y="1467"/>
                  </a:lnTo>
                  <a:lnTo>
                    <a:pt x="106" y="1467"/>
                  </a:lnTo>
                  <a:lnTo>
                    <a:pt x="106" y="1463"/>
                  </a:lnTo>
                  <a:lnTo>
                    <a:pt x="105" y="1463"/>
                  </a:lnTo>
                  <a:lnTo>
                    <a:pt x="105" y="1460"/>
                  </a:lnTo>
                  <a:lnTo>
                    <a:pt x="103" y="1460"/>
                  </a:lnTo>
                  <a:lnTo>
                    <a:pt x="103" y="1457"/>
                  </a:lnTo>
                  <a:lnTo>
                    <a:pt x="101" y="1457"/>
                  </a:lnTo>
                  <a:lnTo>
                    <a:pt x="101" y="1453"/>
                  </a:lnTo>
                  <a:lnTo>
                    <a:pt x="100" y="1453"/>
                  </a:lnTo>
                  <a:lnTo>
                    <a:pt x="100" y="1450"/>
                  </a:lnTo>
                  <a:lnTo>
                    <a:pt x="98" y="1450"/>
                  </a:lnTo>
                  <a:lnTo>
                    <a:pt x="98" y="1447"/>
                  </a:lnTo>
                  <a:lnTo>
                    <a:pt x="96" y="1447"/>
                  </a:lnTo>
                  <a:lnTo>
                    <a:pt x="96" y="1443"/>
                  </a:lnTo>
                  <a:lnTo>
                    <a:pt x="95" y="1443"/>
                  </a:lnTo>
                  <a:lnTo>
                    <a:pt x="95" y="1438"/>
                  </a:lnTo>
                  <a:lnTo>
                    <a:pt x="93" y="1438"/>
                  </a:lnTo>
                  <a:lnTo>
                    <a:pt x="93" y="1435"/>
                  </a:lnTo>
                  <a:lnTo>
                    <a:pt x="91" y="1435"/>
                  </a:lnTo>
                  <a:lnTo>
                    <a:pt x="91" y="1432"/>
                  </a:lnTo>
                  <a:lnTo>
                    <a:pt x="90" y="1432"/>
                  </a:lnTo>
                  <a:lnTo>
                    <a:pt x="90" y="1428"/>
                  </a:lnTo>
                  <a:lnTo>
                    <a:pt x="88" y="1428"/>
                  </a:lnTo>
                  <a:lnTo>
                    <a:pt x="88" y="1425"/>
                  </a:lnTo>
                  <a:lnTo>
                    <a:pt x="86" y="1425"/>
                  </a:lnTo>
                  <a:lnTo>
                    <a:pt x="86" y="1422"/>
                  </a:lnTo>
                  <a:lnTo>
                    <a:pt x="85" y="1422"/>
                  </a:lnTo>
                  <a:lnTo>
                    <a:pt x="85" y="1418"/>
                  </a:lnTo>
                  <a:lnTo>
                    <a:pt x="83" y="1418"/>
                  </a:lnTo>
                  <a:lnTo>
                    <a:pt x="83" y="1413"/>
                  </a:lnTo>
                  <a:lnTo>
                    <a:pt x="81" y="1413"/>
                  </a:lnTo>
                  <a:lnTo>
                    <a:pt x="81" y="1410"/>
                  </a:lnTo>
                  <a:lnTo>
                    <a:pt x="80" y="1410"/>
                  </a:lnTo>
                  <a:lnTo>
                    <a:pt x="80" y="1407"/>
                  </a:lnTo>
                  <a:lnTo>
                    <a:pt x="78" y="1407"/>
                  </a:lnTo>
                  <a:lnTo>
                    <a:pt x="78" y="1402"/>
                  </a:lnTo>
                  <a:lnTo>
                    <a:pt x="76" y="1402"/>
                  </a:lnTo>
                  <a:lnTo>
                    <a:pt x="76" y="1397"/>
                  </a:lnTo>
                  <a:lnTo>
                    <a:pt x="75" y="1397"/>
                  </a:lnTo>
                  <a:lnTo>
                    <a:pt x="75" y="1393"/>
                  </a:lnTo>
                  <a:lnTo>
                    <a:pt x="73" y="1393"/>
                  </a:lnTo>
                  <a:lnTo>
                    <a:pt x="73" y="1388"/>
                  </a:lnTo>
                  <a:lnTo>
                    <a:pt x="71" y="1388"/>
                  </a:lnTo>
                  <a:lnTo>
                    <a:pt x="71" y="1385"/>
                  </a:lnTo>
                  <a:lnTo>
                    <a:pt x="70" y="1385"/>
                  </a:lnTo>
                  <a:lnTo>
                    <a:pt x="70" y="1380"/>
                  </a:lnTo>
                  <a:lnTo>
                    <a:pt x="68" y="1380"/>
                  </a:lnTo>
                  <a:lnTo>
                    <a:pt x="68" y="1377"/>
                  </a:lnTo>
                  <a:lnTo>
                    <a:pt x="66" y="1377"/>
                  </a:lnTo>
                  <a:lnTo>
                    <a:pt x="66" y="1372"/>
                  </a:lnTo>
                  <a:lnTo>
                    <a:pt x="65" y="1372"/>
                  </a:lnTo>
                  <a:lnTo>
                    <a:pt x="65" y="1368"/>
                  </a:lnTo>
                  <a:lnTo>
                    <a:pt x="63" y="1368"/>
                  </a:lnTo>
                  <a:lnTo>
                    <a:pt x="63" y="1363"/>
                  </a:lnTo>
                  <a:lnTo>
                    <a:pt x="61" y="1363"/>
                  </a:lnTo>
                  <a:lnTo>
                    <a:pt x="61" y="1360"/>
                  </a:lnTo>
                  <a:lnTo>
                    <a:pt x="60" y="1360"/>
                  </a:lnTo>
                  <a:lnTo>
                    <a:pt x="60" y="1355"/>
                  </a:lnTo>
                  <a:lnTo>
                    <a:pt x="58" y="1355"/>
                  </a:lnTo>
                  <a:lnTo>
                    <a:pt x="58" y="1350"/>
                  </a:lnTo>
                  <a:lnTo>
                    <a:pt x="56" y="1350"/>
                  </a:lnTo>
                  <a:lnTo>
                    <a:pt x="56" y="1345"/>
                  </a:lnTo>
                  <a:lnTo>
                    <a:pt x="55" y="1345"/>
                  </a:lnTo>
                  <a:lnTo>
                    <a:pt x="55" y="1340"/>
                  </a:lnTo>
                  <a:lnTo>
                    <a:pt x="53" y="1340"/>
                  </a:lnTo>
                  <a:lnTo>
                    <a:pt x="53" y="1335"/>
                  </a:lnTo>
                  <a:lnTo>
                    <a:pt x="51" y="1335"/>
                  </a:lnTo>
                  <a:lnTo>
                    <a:pt x="51" y="1330"/>
                  </a:lnTo>
                  <a:lnTo>
                    <a:pt x="50" y="1330"/>
                  </a:lnTo>
                  <a:lnTo>
                    <a:pt x="50" y="1325"/>
                  </a:lnTo>
                  <a:lnTo>
                    <a:pt x="48" y="1325"/>
                  </a:lnTo>
                  <a:lnTo>
                    <a:pt x="48" y="1320"/>
                  </a:lnTo>
                  <a:lnTo>
                    <a:pt x="46" y="1320"/>
                  </a:lnTo>
                  <a:lnTo>
                    <a:pt x="46" y="1315"/>
                  </a:lnTo>
                  <a:lnTo>
                    <a:pt x="45" y="1315"/>
                  </a:lnTo>
                  <a:lnTo>
                    <a:pt x="45" y="1310"/>
                  </a:lnTo>
                  <a:lnTo>
                    <a:pt x="43" y="1310"/>
                  </a:lnTo>
                  <a:lnTo>
                    <a:pt x="43" y="1305"/>
                  </a:lnTo>
                  <a:lnTo>
                    <a:pt x="41" y="1305"/>
                  </a:lnTo>
                  <a:lnTo>
                    <a:pt x="41" y="1298"/>
                  </a:lnTo>
                  <a:lnTo>
                    <a:pt x="40" y="1298"/>
                  </a:lnTo>
                  <a:lnTo>
                    <a:pt x="40" y="1293"/>
                  </a:lnTo>
                  <a:lnTo>
                    <a:pt x="38" y="1293"/>
                  </a:lnTo>
                  <a:lnTo>
                    <a:pt x="38" y="1287"/>
                  </a:lnTo>
                  <a:lnTo>
                    <a:pt x="36" y="1287"/>
                  </a:lnTo>
                  <a:lnTo>
                    <a:pt x="36" y="1282"/>
                  </a:lnTo>
                  <a:lnTo>
                    <a:pt x="35" y="1282"/>
                  </a:lnTo>
                  <a:lnTo>
                    <a:pt x="35" y="1275"/>
                  </a:lnTo>
                  <a:lnTo>
                    <a:pt x="33" y="1275"/>
                  </a:lnTo>
                  <a:lnTo>
                    <a:pt x="33" y="1268"/>
                  </a:lnTo>
                  <a:lnTo>
                    <a:pt x="31" y="1268"/>
                  </a:lnTo>
                  <a:lnTo>
                    <a:pt x="31" y="1262"/>
                  </a:lnTo>
                  <a:lnTo>
                    <a:pt x="30" y="1262"/>
                  </a:lnTo>
                  <a:lnTo>
                    <a:pt x="30" y="1255"/>
                  </a:lnTo>
                  <a:lnTo>
                    <a:pt x="28" y="1255"/>
                  </a:lnTo>
                  <a:lnTo>
                    <a:pt x="28" y="1248"/>
                  </a:lnTo>
                  <a:lnTo>
                    <a:pt x="26" y="1248"/>
                  </a:lnTo>
                  <a:lnTo>
                    <a:pt x="26" y="1242"/>
                  </a:lnTo>
                  <a:lnTo>
                    <a:pt x="25" y="1242"/>
                  </a:lnTo>
                  <a:lnTo>
                    <a:pt x="25" y="1235"/>
                  </a:lnTo>
                  <a:lnTo>
                    <a:pt x="23" y="1235"/>
                  </a:lnTo>
                  <a:lnTo>
                    <a:pt x="23" y="1228"/>
                  </a:lnTo>
                  <a:lnTo>
                    <a:pt x="21" y="1228"/>
                  </a:lnTo>
                  <a:lnTo>
                    <a:pt x="21" y="1220"/>
                  </a:lnTo>
                  <a:lnTo>
                    <a:pt x="20" y="1220"/>
                  </a:lnTo>
                  <a:lnTo>
                    <a:pt x="20" y="1212"/>
                  </a:lnTo>
                  <a:lnTo>
                    <a:pt x="18" y="1212"/>
                  </a:lnTo>
                  <a:lnTo>
                    <a:pt x="18" y="1202"/>
                  </a:lnTo>
                  <a:lnTo>
                    <a:pt x="16" y="1202"/>
                  </a:lnTo>
                  <a:lnTo>
                    <a:pt x="16" y="1192"/>
                  </a:lnTo>
                  <a:lnTo>
                    <a:pt x="15" y="1192"/>
                  </a:lnTo>
                  <a:lnTo>
                    <a:pt x="15" y="1183"/>
                  </a:lnTo>
                  <a:lnTo>
                    <a:pt x="13" y="1183"/>
                  </a:lnTo>
                  <a:lnTo>
                    <a:pt x="13" y="1173"/>
                  </a:lnTo>
                  <a:lnTo>
                    <a:pt x="11" y="1173"/>
                  </a:lnTo>
                  <a:lnTo>
                    <a:pt x="11" y="1163"/>
                  </a:lnTo>
                  <a:lnTo>
                    <a:pt x="10" y="1163"/>
                  </a:lnTo>
                  <a:lnTo>
                    <a:pt x="10" y="1153"/>
                  </a:lnTo>
                  <a:lnTo>
                    <a:pt x="8" y="1153"/>
                  </a:lnTo>
                  <a:lnTo>
                    <a:pt x="8" y="1138"/>
                  </a:lnTo>
                  <a:lnTo>
                    <a:pt x="6" y="1138"/>
                  </a:lnTo>
                  <a:lnTo>
                    <a:pt x="6" y="1123"/>
                  </a:lnTo>
                  <a:lnTo>
                    <a:pt x="5" y="1123"/>
                  </a:lnTo>
                  <a:lnTo>
                    <a:pt x="5" y="1107"/>
                  </a:lnTo>
                  <a:lnTo>
                    <a:pt x="3" y="1107"/>
                  </a:lnTo>
                  <a:lnTo>
                    <a:pt x="3" y="1090"/>
                  </a:lnTo>
                  <a:lnTo>
                    <a:pt x="1" y="1090"/>
                  </a:lnTo>
                  <a:lnTo>
                    <a:pt x="1" y="1063"/>
                  </a:lnTo>
                  <a:lnTo>
                    <a:pt x="0" y="1063"/>
                  </a:lnTo>
                  <a:lnTo>
                    <a:pt x="0" y="958"/>
                  </a:lnTo>
                  <a:lnTo>
                    <a:pt x="1" y="958"/>
                  </a:lnTo>
                  <a:lnTo>
                    <a:pt x="1" y="937"/>
                  </a:lnTo>
                  <a:lnTo>
                    <a:pt x="3" y="937"/>
                  </a:lnTo>
                  <a:lnTo>
                    <a:pt x="3" y="915"/>
                  </a:lnTo>
                  <a:lnTo>
                    <a:pt x="5" y="915"/>
                  </a:lnTo>
                  <a:lnTo>
                    <a:pt x="5" y="900"/>
                  </a:lnTo>
                  <a:lnTo>
                    <a:pt x="6" y="900"/>
                  </a:lnTo>
                  <a:lnTo>
                    <a:pt x="6" y="887"/>
                  </a:lnTo>
                  <a:lnTo>
                    <a:pt x="8" y="887"/>
                  </a:lnTo>
                  <a:lnTo>
                    <a:pt x="8" y="873"/>
                  </a:lnTo>
                  <a:lnTo>
                    <a:pt x="10" y="873"/>
                  </a:lnTo>
                  <a:lnTo>
                    <a:pt x="10" y="860"/>
                  </a:lnTo>
                  <a:lnTo>
                    <a:pt x="11" y="860"/>
                  </a:lnTo>
                  <a:lnTo>
                    <a:pt x="11" y="850"/>
                  </a:lnTo>
                  <a:lnTo>
                    <a:pt x="13" y="850"/>
                  </a:lnTo>
                  <a:lnTo>
                    <a:pt x="13" y="842"/>
                  </a:lnTo>
                  <a:lnTo>
                    <a:pt x="15" y="842"/>
                  </a:lnTo>
                  <a:lnTo>
                    <a:pt x="15" y="832"/>
                  </a:lnTo>
                  <a:lnTo>
                    <a:pt x="16" y="832"/>
                  </a:lnTo>
                  <a:lnTo>
                    <a:pt x="16" y="823"/>
                  </a:lnTo>
                  <a:lnTo>
                    <a:pt x="18" y="823"/>
                  </a:lnTo>
                  <a:lnTo>
                    <a:pt x="18" y="813"/>
                  </a:lnTo>
                  <a:lnTo>
                    <a:pt x="20" y="813"/>
                  </a:lnTo>
                  <a:lnTo>
                    <a:pt x="20" y="805"/>
                  </a:lnTo>
                  <a:lnTo>
                    <a:pt x="21" y="805"/>
                  </a:lnTo>
                  <a:lnTo>
                    <a:pt x="21" y="798"/>
                  </a:lnTo>
                  <a:lnTo>
                    <a:pt x="23" y="798"/>
                  </a:lnTo>
                  <a:lnTo>
                    <a:pt x="23" y="790"/>
                  </a:lnTo>
                  <a:lnTo>
                    <a:pt x="25" y="790"/>
                  </a:lnTo>
                  <a:lnTo>
                    <a:pt x="25" y="783"/>
                  </a:lnTo>
                  <a:lnTo>
                    <a:pt x="26" y="783"/>
                  </a:lnTo>
                  <a:lnTo>
                    <a:pt x="26" y="777"/>
                  </a:lnTo>
                  <a:lnTo>
                    <a:pt x="28" y="777"/>
                  </a:lnTo>
                  <a:lnTo>
                    <a:pt x="28" y="770"/>
                  </a:lnTo>
                  <a:lnTo>
                    <a:pt x="30" y="770"/>
                  </a:lnTo>
                  <a:lnTo>
                    <a:pt x="30" y="762"/>
                  </a:lnTo>
                  <a:lnTo>
                    <a:pt x="31" y="762"/>
                  </a:lnTo>
                  <a:lnTo>
                    <a:pt x="31" y="757"/>
                  </a:lnTo>
                  <a:lnTo>
                    <a:pt x="33" y="757"/>
                  </a:lnTo>
                  <a:lnTo>
                    <a:pt x="33" y="750"/>
                  </a:lnTo>
                  <a:lnTo>
                    <a:pt x="35" y="750"/>
                  </a:lnTo>
                  <a:lnTo>
                    <a:pt x="35" y="745"/>
                  </a:lnTo>
                  <a:lnTo>
                    <a:pt x="36" y="745"/>
                  </a:lnTo>
                  <a:lnTo>
                    <a:pt x="36" y="738"/>
                  </a:lnTo>
                  <a:lnTo>
                    <a:pt x="38" y="738"/>
                  </a:lnTo>
                  <a:lnTo>
                    <a:pt x="38" y="733"/>
                  </a:lnTo>
                  <a:lnTo>
                    <a:pt x="40" y="733"/>
                  </a:lnTo>
                  <a:lnTo>
                    <a:pt x="40" y="727"/>
                  </a:lnTo>
                  <a:lnTo>
                    <a:pt x="41" y="727"/>
                  </a:lnTo>
                  <a:lnTo>
                    <a:pt x="41" y="722"/>
                  </a:lnTo>
                  <a:lnTo>
                    <a:pt x="43" y="722"/>
                  </a:lnTo>
                  <a:lnTo>
                    <a:pt x="43" y="715"/>
                  </a:lnTo>
                  <a:lnTo>
                    <a:pt x="45" y="715"/>
                  </a:lnTo>
                  <a:lnTo>
                    <a:pt x="45" y="710"/>
                  </a:lnTo>
                  <a:lnTo>
                    <a:pt x="46" y="710"/>
                  </a:lnTo>
                  <a:lnTo>
                    <a:pt x="46" y="705"/>
                  </a:lnTo>
                  <a:lnTo>
                    <a:pt x="48" y="705"/>
                  </a:lnTo>
                  <a:lnTo>
                    <a:pt x="48" y="700"/>
                  </a:lnTo>
                  <a:lnTo>
                    <a:pt x="50" y="700"/>
                  </a:lnTo>
                  <a:lnTo>
                    <a:pt x="50" y="695"/>
                  </a:lnTo>
                  <a:lnTo>
                    <a:pt x="51" y="695"/>
                  </a:lnTo>
                  <a:lnTo>
                    <a:pt x="51" y="690"/>
                  </a:lnTo>
                  <a:lnTo>
                    <a:pt x="53" y="690"/>
                  </a:lnTo>
                  <a:lnTo>
                    <a:pt x="53" y="685"/>
                  </a:lnTo>
                  <a:lnTo>
                    <a:pt x="55" y="685"/>
                  </a:lnTo>
                  <a:lnTo>
                    <a:pt x="55" y="680"/>
                  </a:lnTo>
                  <a:lnTo>
                    <a:pt x="56" y="680"/>
                  </a:lnTo>
                  <a:lnTo>
                    <a:pt x="56" y="675"/>
                  </a:lnTo>
                  <a:lnTo>
                    <a:pt x="58" y="675"/>
                  </a:lnTo>
                  <a:lnTo>
                    <a:pt x="58" y="670"/>
                  </a:lnTo>
                  <a:lnTo>
                    <a:pt x="60" y="670"/>
                  </a:lnTo>
                  <a:lnTo>
                    <a:pt x="60" y="665"/>
                  </a:lnTo>
                  <a:lnTo>
                    <a:pt x="61" y="665"/>
                  </a:lnTo>
                  <a:lnTo>
                    <a:pt x="61" y="662"/>
                  </a:lnTo>
                  <a:lnTo>
                    <a:pt x="63" y="662"/>
                  </a:lnTo>
                  <a:lnTo>
                    <a:pt x="63" y="657"/>
                  </a:lnTo>
                  <a:lnTo>
                    <a:pt x="65" y="657"/>
                  </a:lnTo>
                  <a:lnTo>
                    <a:pt x="65" y="653"/>
                  </a:lnTo>
                  <a:lnTo>
                    <a:pt x="66" y="653"/>
                  </a:lnTo>
                  <a:lnTo>
                    <a:pt x="66" y="648"/>
                  </a:lnTo>
                  <a:lnTo>
                    <a:pt x="68" y="648"/>
                  </a:lnTo>
                  <a:lnTo>
                    <a:pt x="68" y="645"/>
                  </a:lnTo>
                  <a:lnTo>
                    <a:pt x="70" y="645"/>
                  </a:lnTo>
                  <a:lnTo>
                    <a:pt x="70" y="640"/>
                  </a:lnTo>
                  <a:lnTo>
                    <a:pt x="71" y="640"/>
                  </a:lnTo>
                  <a:lnTo>
                    <a:pt x="71" y="637"/>
                  </a:lnTo>
                  <a:lnTo>
                    <a:pt x="73" y="637"/>
                  </a:lnTo>
                  <a:lnTo>
                    <a:pt x="73" y="632"/>
                  </a:lnTo>
                  <a:lnTo>
                    <a:pt x="75" y="632"/>
                  </a:lnTo>
                  <a:lnTo>
                    <a:pt x="75" y="628"/>
                  </a:lnTo>
                  <a:lnTo>
                    <a:pt x="76" y="628"/>
                  </a:lnTo>
                  <a:lnTo>
                    <a:pt x="76" y="623"/>
                  </a:lnTo>
                  <a:lnTo>
                    <a:pt x="78" y="623"/>
                  </a:lnTo>
                  <a:lnTo>
                    <a:pt x="78" y="620"/>
                  </a:lnTo>
                  <a:lnTo>
                    <a:pt x="80" y="620"/>
                  </a:lnTo>
                  <a:lnTo>
                    <a:pt x="80" y="615"/>
                  </a:lnTo>
                  <a:lnTo>
                    <a:pt x="81" y="615"/>
                  </a:lnTo>
                  <a:lnTo>
                    <a:pt x="81" y="612"/>
                  </a:lnTo>
                  <a:lnTo>
                    <a:pt x="83" y="612"/>
                  </a:lnTo>
                  <a:lnTo>
                    <a:pt x="83" y="608"/>
                  </a:lnTo>
                  <a:lnTo>
                    <a:pt x="85" y="608"/>
                  </a:lnTo>
                  <a:lnTo>
                    <a:pt x="85" y="605"/>
                  </a:lnTo>
                  <a:lnTo>
                    <a:pt x="86" y="605"/>
                  </a:lnTo>
                  <a:lnTo>
                    <a:pt x="86" y="600"/>
                  </a:lnTo>
                  <a:lnTo>
                    <a:pt x="88" y="600"/>
                  </a:lnTo>
                  <a:lnTo>
                    <a:pt x="88" y="597"/>
                  </a:lnTo>
                  <a:lnTo>
                    <a:pt x="90" y="597"/>
                  </a:lnTo>
                  <a:lnTo>
                    <a:pt x="90" y="593"/>
                  </a:lnTo>
                  <a:lnTo>
                    <a:pt x="91" y="593"/>
                  </a:lnTo>
                  <a:lnTo>
                    <a:pt x="91" y="590"/>
                  </a:lnTo>
                  <a:lnTo>
                    <a:pt x="93" y="590"/>
                  </a:lnTo>
                  <a:lnTo>
                    <a:pt x="93" y="587"/>
                  </a:lnTo>
                  <a:lnTo>
                    <a:pt x="95" y="587"/>
                  </a:lnTo>
                  <a:lnTo>
                    <a:pt x="95" y="582"/>
                  </a:lnTo>
                  <a:lnTo>
                    <a:pt x="96" y="582"/>
                  </a:lnTo>
                  <a:lnTo>
                    <a:pt x="96" y="578"/>
                  </a:lnTo>
                  <a:lnTo>
                    <a:pt x="98" y="578"/>
                  </a:lnTo>
                  <a:lnTo>
                    <a:pt x="98" y="575"/>
                  </a:lnTo>
                  <a:lnTo>
                    <a:pt x="100" y="575"/>
                  </a:lnTo>
                  <a:lnTo>
                    <a:pt x="100" y="572"/>
                  </a:lnTo>
                  <a:lnTo>
                    <a:pt x="101" y="572"/>
                  </a:lnTo>
                  <a:lnTo>
                    <a:pt x="101" y="568"/>
                  </a:lnTo>
                  <a:lnTo>
                    <a:pt x="103" y="568"/>
                  </a:lnTo>
                  <a:lnTo>
                    <a:pt x="103" y="565"/>
                  </a:lnTo>
                  <a:lnTo>
                    <a:pt x="105" y="565"/>
                  </a:lnTo>
                  <a:lnTo>
                    <a:pt x="105" y="562"/>
                  </a:lnTo>
                  <a:lnTo>
                    <a:pt x="106" y="562"/>
                  </a:lnTo>
                  <a:lnTo>
                    <a:pt x="106" y="558"/>
                  </a:lnTo>
                  <a:lnTo>
                    <a:pt x="108" y="558"/>
                  </a:lnTo>
                  <a:lnTo>
                    <a:pt x="108" y="555"/>
                  </a:lnTo>
                  <a:lnTo>
                    <a:pt x="110" y="555"/>
                  </a:lnTo>
                  <a:lnTo>
                    <a:pt x="110" y="552"/>
                  </a:lnTo>
                  <a:lnTo>
                    <a:pt x="111" y="552"/>
                  </a:lnTo>
                  <a:lnTo>
                    <a:pt x="111" y="548"/>
                  </a:lnTo>
                  <a:lnTo>
                    <a:pt x="113" y="548"/>
                  </a:lnTo>
                  <a:lnTo>
                    <a:pt x="113" y="547"/>
                  </a:lnTo>
                  <a:lnTo>
                    <a:pt x="115" y="547"/>
                  </a:lnTo>
                  <a:lnTo>
                    <a:pt x="115" y="543"/>
                  </a:lnTo>
                  <a:lnTo>
                    <a:pt x="116" y="543"/>
                  </a:lnTo>
                  <a:lnTo>
                    <a:pt x="116" y="540"/>
                  </a:lnTo>
                  <a:lnTo>
                    <a:pt x="118" y="540"/>
                  </a:lnTo>
                  <a:lnTo>
                    <a:pt x="118" y="537"/>
                  </a:lnTo>
                  <a:lnTo>
                    <a:pt x="120" y="537"/>
                  </a:lnTo>
                  <a:lnTo>
                    <a:pt x="120" y="533"/>
                  </a:lnTo>
                  <a:lnTo>
                    <a:pt x="121" y="533"/>
                  </a:lnTo>
                  <a:lnTo>
                    <a:pt x="121" y="530"/>
                  </a:lnTo>
                  <a:lnTo>
                    <a:pt x="123" y="530"/>
                  </a:lnTo>
                  <a:lnTo>
                    <a:pt x="123" y="527"/>
                  </a:lnTo>
                  <a:lnTo>
                    <a:pt x="125" y="527"/>
                  </a:lnTo>
                  <a:lnTo>
                    <a:pt x="125" y="523"/>
                  </a:lnTo>
                  <a:lnTo>
                    <a:pt x="126" y="523"/>
                  </a:lnTo>
                  <a:lnTo>
                    <a:pt x="126" y="522"/>
                  </a:lnTo>
                  <a:lnTo>
                    <a:pt x="128" y="522"/>
                  </a:lnTo>
                  <a:lnTo>
                    <a:pt x="128" y="518"/>
                  </a:lnTo>
                  <a:lnTo>
                    <a:pt x="130" y="518"/>
                  </a:lnTo>
                  <a:lnTo>
                    <a:pt x="130" y="515"/>
                  </a:lnTo>
                  <a:lnTo>
                    <a:pt x="131" y="515"/>
                  </a:lnTo>
                  <a:lnTo>
                    <a:pt x="131" y="512"/>
                  </a:lnTo>
                  <a:lnTo>
                    <a:pt x="133" y="512"/>
                  </a:lnTo>
                  <a:lnTo>
                    <a:pt x="133" y="510"/>
                  </a:lnTo>
                  <a:lnTo>
                    <a:pt x="135" y="510"/>
                  </a:lnTo>
                  <a:lnTo>
                    <a:pt x="135" y="507"/>
                  </a:lnTo>
                  <a:lnTo>
                    <a:pt x="136" y="507"/>
                  </a:lnTo>
                  <a:lnTo>
                    <a:pt x="136" y="503"/>
                  </a:lnTo>
                  <a:lnTo>
                    <a:pt x="138" y="503"/>
                  </a:lnTo>
                  <a:lnTo>
                    <a:pt x="138" y="502"/>
                  </a:lnTo>
                  <a:lnTo>
                    <a:pt x="140" y="502"/>
                  </a:lnTo>
                  <a:lnTo>
                    <a:pt x="140" y="498"/>
                  </a:lnTo>
                  <a:lnTo>
                    <a:pt x="141" y="498"/>
                  </a:lnTo>
                  <a:lnTo>
                    <a:pt x="141" y="495"/>
                  </a:lnTo>
                  <a:lnTo>
                    <a:pt x="143" y="495"/>
                  </a:lnTo>
                  <a:lnTo>
                    <a:pt x="143" y="492"/>
                  </a:lnTo>
                  <a:lnTo>
                    <a:pt x="145" y="492"/>
                  </a:lnTo>
                  <a:lnTo>
                    <a:pt x="145" y="490"/>
                  </a:lnTo>
                  <a:lnTo>
                    <a:pt x="146" y="490"/>
                  </a:lnTo>
                  <a:lnTo>
                    <a:pt x="146" y="487"/>
                  </a:lnTo>
                  <a:lnTo>
                    <a:pt x="148" y="487"/>
                  </a:lnTo>
                  <a:lnTo>
                    <a:pt x="148" y="483"/>
                  </a:lnTo>
                  <a:lnTo>
                    <a:pt x="150" y="483"/>
                  </a:lnTo>
                  <a:lnTo>
                    <a:pt x="150" y="482"/>
                  </a:lnTo>
                  <a:lnTo>
                    <a:pt x="151" y="482"/>
                  </a:lnTo>
                  <a:lnTo>
                    <a:pt x="151" y="478"/>
                  </a:lnTo>
                  <a:lnTo>
                    <a:pt x="153" y="478"/>
                  </a:lnTo>
                  <a:lnTo>
                    <a:pt x="153" y="477"/>
                  </a:lnTo>
                  <a:lnTo>
                    <a:pt x="155" y="477"/>
                  </a:lnTo>
                  <a:lnTo>
                    <a:pt x="155" y="473"/>
                  </a:lnTo>
                  <a:lnTo>
                    <a:pt x="156" y="473"/>
                  </a:lnTo>
                  <a:lnTo>
                    <a:pt x="156" y="472"/>
                  </a:lnTo>
                  <a:lnTo>
                    <a:pt x="158" y="472"/>
                  </a:lnTo>
                  <a:lnTo>
                    <a:pt x="158" y="468"/>
                  </a:lnTo>
                  <a:lnTo>
                    <a:pt x="160" y="468"/>
                  </a:lnTo>
                  <a:lnTo>
                    <a:pt x="160" y="467"/>
                  </a:lnTo>
                  <a:lnTo>
                    <a:pt x="161" y="467"/>
                  </a:lnTo>
                  <a:lnTo>
                    <a:pt x="161" y="463"/>
                  </a:lnTo>
                  <a:lnTo>
                    <a:pt x="163" y="463"/>
                  </a:lnTo>
                  <a:lnTo>
                    <a:pt x="163" y="460"/>
                  </a:lnTo>
                  <a:lnTo>
                    <a:pt x="165" y="460"/>
                  </a:lnTo>
                  <a:lnTo>
                    <a:pt x="165" y="458"/>
                  </a:lnTo>
                  <a:lnTo>
                    <a:pt x="166" y="458"/>
                  </a:lnTo>
                  <a:lnTo>
                    <a:pt x="166" y="455"/>
                  </a:lnTo>
                  <a:lnTo>
                    <a:pt x="168" y="455"/>
                  </a:lnTo>
                  <a:lnTo>
                    <a:pt x="168" y="453"/>
                  </a:lnTo>
                  <a:lnTo>
                    <a:pt x="170" y="453"/>
                  </a:lnTo>
                  <a:lnTo>
                    <a:pt x="170" y="450"/>
                  </a:lnTo>
                  <a:lnTo>
                    <a:pt x="171" y="450"/>
                  </a:lnTo>
                  <a:lnTo>
                    <a:pt x="171" y="448"/>
                  </a:lnTo>
                  <a:lnTo>
                    <a:pt x="173" y="448"/>
                  </a:lnTo>
                  <a:lnTo>
                    <a:pt x="173" y="445"/>
                  </a:lnTo>
                  <a:lnTo>
                    <a:pt x="175" y="445"/>
                  </a:lnTo>
                  <a:lnTo>
                    <a:pt x="175" y="443"/>
                  </a:lnTo>
                  <a:lnTo>
                    <a:pt x="176" y="443"/>
                  </a:lnTo>
                  <a:lnTo>
                    <a:pt x="176" y="440"/>
                  </a:lnTo>
                  <a:lnTo>
                    <a:pt x="178" y="440"/>
                  </a:lnTo>
                  <a:lnTo>
                    <a:pt x="178" y="438"/>
                  </a:lnTo>
                  <a:lnTo>
                    <a:pt x="180" y="438"/>
                  </a:lnTo>
                  <a:lnTo>
                    <a:pt x="180" y="437"/>
                  </a:lnTo>
                  <a:lnTo>
                    <a:pt x="181" y="437"/>
                  </a:lnTo>
                  <a:lnTo>
                    <a:pt x="181" y="433"/>
                  </a:lnTo>
                  <a:lnTo>
                    <a:pt x="183" y="433"/>
                  </a:lnTo>
                  <a:lnTo>
                    <a:pt x="183" y="432"/>
                  </a:lnTo>
                  <a:lnTo>
                    <a:pt x="185" y="432"/>
                  </a:lnTo>
                  <a:lnTo>
                    <a:pt x="185" y="428"/>
                  </a:lnTo>
                  <a:lnTo>
                    <a:pt x="186" y="428"/>
                  </a:lnTo>
                  <a:lnTo>
                    <a:pt x="186" y="427"/>
                  </a:lnTo>
                  <a:lnTo>
                    <a:pt x="188" y="427"/>
                  </a:lnTo>
                  <a:lnTo>
                    <a:pt x="188" y="425"/>
                  </a:lnTo>
                  <a:lnTo>
                    <a:pt x="190" y="425"/>
                  </a:lnTo>
                  <a:lnTo>
                    <a:pt x="190" y="422"/>
                  </a:lnTo>
                  <a:lnTo>
                    <a:pt x="191" y="422"/>
                  </a:lnTo>
                  <a:lnTo>
                    <a:pt x="191" y="420"/>
                  </a:lnTo>
                  <a:lnTo>
                    <a:pt x="193" y="420"/>
                  </a:lnTo>
                  <a:lnTo>
                    <a:pt x="193" y="417"/>
                  </a:lnTo>
                  <a:lnTo>
                    <a:pt x="195" y="417"/>
                  </a:lnTo>
                  <a:lnTo>
                    <a:pt x="195" y="415"/>
                  </a:lnTo>
                  <a:lnTo>
                    <a:pt x="196" y="415"/>
                  </a:lnTo>
                  <a:lnTo>
                    <a:pt x="196" y="413"/>
                  </a:lnTo>
                  <a:lnTo>
                    <a:pt x="198" y="413"/>
                  </a:lnTo>
                  <a:lnTo>
                    <a:pt x="198" y="410"/>
                  </a:lnTo>
                  <a:lnTo>
                    <a:pt x="200" y="410"/>
                  </a:lnTo>
                  <a:lnTo>
                    <a:pt x="200" y="408"/>
                  </a:lnTo>
                  <a:lnTo>
                    <a:pt x="201" y="408"/>
                  </a:lnTo>
                  <a:lnTo>
                    <a:pt x="201" y="405"/>
                  </a:lnTo>
                  <a:lnTo>
                    <a:pt x="203" y="405"/>
                  </a:lnTo>
                  <a:lnTo>
                    <a:pt x="203" y="403"/>
                  </a:lnTo>
                  <a:lnTo>
                    <a:pt x="205" y="403"/>
                  </a:lnTo>
                  <a:lnTo>
                    <a:pt x="205" y="402"/>
                  </a:lnTo>
                  <a:lnTo>
                    <a:pt x="206" y="402"/>
                  </a:lnTo>
                  <a:lnTo>
                    <a:pt x="206" y="400"/>
                  </a:lnTo>
                  <a:lnTo>
                    <a:pt x="208" y="400"/>
                  </a:lnTo>
                  <a:lnTo>
                    <a:pt x="208" y="397"/>
                  </a:lnTo>
                  <a:lnTo>
                    <a:pt x="210" y="397"/>
                  </a:lnTo>
                  <a:lnTo>
                    <a:pt x="210" y="395"/>
                  </a:lnTo>
                  <a:lnTo>
                    <a:pt x="211" y="395"/>
                  </a:lnTo>
                  <a:lnTo>
                    <a:pt x="211" y="393"/>
                  </a:lnTo>
                  <a:lnTo>
                    <a:pt x="213" y="393"/>
                  </a:lnTo>
                  <a:lnTo>
                    <a:pt x="213" y="392"/>
                  </a:lnTo>
                  <a:lnTo>
                    <a:pt x="215" y="392"/>
                  </a:lnTo>
                  <a:lnTo>
                    <a:pt x="215" y="388"/>
                  </a:lnTo>
                  <a:lnTo>
                    <a:pt x="216" y="388"/>
                  </a:lnTo>
                  <a:lnTo>
                    <a:pt x="216" y="387"/>
                  </a:lnTo>
                  <a:lnTo>
                    <a:pt x="218" y="387"/>
                  </a:lnTo>
                  <a:lnTo>
                    <a:pt x="218" y="385"/>
                  </a:lnTo>
                  <a:lnTo>
                    <a:pt x="220" y="385"/>
                  </a:lnTo>
                  <a:lnTo>
                    <a:pt x="220" y="382"/>
                  </a:lnTo>
                  <a:lnTo>
                    <a:pt x="221" y="382"/>
                  </a:lnTo>
                  <a:lnTo>
                    <a:pt x="221" y="380"/>
                  </a:lnTo>
                  <a:lnTo>
                    <a:pt x="223" y="380"/>
                  </a:lnTo>
                  <a:lnTo>
                    <a:pt x="223" y="378"/>
                  </a:lnTo>
                  <a:lnTo>
                    <a:pt x="225" y="378"/>
                  </a:lnTo>
                  <a:lnTo>
                    <a:pt x="225" y="377"/>
                  </a:lnTo>
                  <a:lnTo>
                    <a:pt x="226" y="377"/>
                  </a:lnTo>
                  <a:lnTo>
                    <a:pt x="226" y="373"/>
                  </a:lnTo>
                  <a:lnTo>
                    <a:pt x="228" y="373"/>
                  </a:lnTo>
                  <a:lnTo>
                    <a:pt x="228" y="372"/>
                  </a:lnTo>
                  <a:lnTo>
                    <a:pt x="230" y="372"/>
                  </a:lnTo>
                  <a:lnTo>
                    <a:pt x="230" y="370"/>
                  </a:lnTo>
                  <a:lnTo>
                    <a:pt x="231" y="370"/>
                  </a:lnTo>
                  <a:lnTo>
                    <a:pt x="231" y="368"/>
                  </a:lnTo>
                  <a:lnTo>
                    <a:pt x="233" y="368"/>
                  </a:lnTo>
                  <a:lnTo>
                    <a:pt x="233" y="367"/>
                  </a:lnTo>
                  <a:lnTo>
                    <a:pt x="235" y="367"/>
                  </a:lnTo>
                  <a:lnTo>
                    <a:pt x="235" y="363"/>
                  </a:lnTo>
                  <a:lnTo>
                    <a:pt x="236" y="363"/>
                  </a:lnTo>
                  <a:lnTo>
                    <a:pt x="236" y="362"/>
                  </a:lnTo>
                  <a:lnTo>
                    <a:pt x="238" y="362"/>
                  </a:lnTo>
                  <a:lnTo>
                    <a:pt x="238" y="360"/>
                  </a:lnTo>
                  <a:lnTo>
                    <a:pt x="240" y="360"/>
                  </a:lnTo>
                  <a:lnTo>
                    <a:pt x="240" y="358"/>
                  </a:lnTo>
                  <a:lnTo>
                    <a:pt x="241" y="358"/>
                  </a:lnTo>
                  <a:lnTo>
                    <a:pt x="241" y="357"/>
                  </a:lnTo>
                  <a:lnTo>
                    <a:pt x="243" y="357"/>
                  </a:lnTo>
                  <a:lnTo>
                    <a:pt x="243" y="355"/>
                  </a:lnTo>
                  <a:lnTo>
                    <a:pt x="245" y="355"/>
                  </a:lnTo>
                  <a:lnTo>
                    <a:pt x="245" y="352"/>
                  </a:lnTo>
                  <a:lnTo>
                    <a:pt x="246" y="352"/>
                  </a:lnTo>
                  <a:lnTo>
                    <a:pt x="246" y="350"/>
                  </a:lnTo>
                  <a:lnTo>
                    <a:pt x="248" y="350"/>
                  </a:lnTo>
                  <a:lnTo>
                    <a:pt x="248" y="348"/>
                  </a:lnTo>
                  <a:lnTo>
                    <a:pt x="250" y="348"/>
                  </a:lnTo>
                  <a:lnTo>
                    <a:pt x="250" y="347"/>
                  </a:lnTo>
                  <a:lnTo>
                    <a:pt x="251" y="347"/>
                  </a:lnTo>
                  <a:lnTo>
                    <a:pt x="251" y="345"/>
                  </a:lnTo>
                  <a:lnTo>
                    <a:pt x="253" y="345"/>
                  </a:lnTo>
                  <a:lnTo>
                    <a:pt x="253" y="343"/>
                  </a:lnTo>
                  <a:lnTo>
                    <a:pt x="255" y="343"/>
                  </a:lnTo>
                  <a:lnTo>
                    <a:pt x="255" y="342"/>
                  </a:lnTo>
                  <a:lnTo>
                    <a:pt x="256" y="342"/>
                  </a:lnTo>
                  <a:lnTo>
                    <a:pt x="256" y="338"/>
                  </a:lnTo>
                  <a:lnTo>
                    <a:pt x="258" y="338"/>
                  </a:lnTo>
                  <a:lnTo>
                    <a:pt x="258" y="337"/>
                  </a:lnTo>
                  <a:lnTo>
                    <a:pt x="260" y="337"/>
                  </a:lnTo>
                  <a:lnTo>
                    <a:pt x="260" y="335"/>
                  </a:lnTo>
                  <a:lnTo>
                    <a:pt x="261" y="335"/>
                  </a:lnTo>
                  <a:lnTo>
                    <a:pt x="261" y="333"/>
                  </a:lnTo>
                  <a:lnTo>
                    <a:pt x="263" y="333"/>
                  </a:lnTo>
                  <a:lnTo>
                    <a:pt x="263" y="332"/>
                  </a:lnTo>
                  <a:lnTo>
                    <a:pt x="265" y="332"/>
                  </a:lnTo>
                  <a:lnTo>
                    <a:pt x="265" y="330"/>
                  </a:lnTo>
                  <a:lnTo>
                    <a:pt x="266" y="330"/>
                  </a:lnTo>
                  <a:lnTo>
                    <a:pt x="266" y="328"/>
                  </a:lnTo>
                  <a:lnTo>
                    <a:pt x="268" y="328"/>
                  </a:lnTo>
                  <a:lnTo>
                    <a:pt x="268" y="327"/>
                  </a:lnTo>
                  <a:lnTo>
                    <a:pt x="270" y="327"/>
                  </a:lnTo>
                  <a:lnTo>
                    <a:pt x="270" y="325"/>
                  </a:lnTo>
                  <a:lnTo>
                    <a:pt x="271" y="325"/>
                  </a:lnTo>
                  <a:lnTo>
                    <a:pt x="271" y="323"/>
                  </a:lnTo>
                  <a:lnTo>
                    <a:pt x="273" y="323"/>
                  </a:lnTo>
                  <a:lnTo>
                    <a:pt x="273" y="322"/>
                  </a:lnTo>
                  <a:lnTo>
                    <a:pt x="275" y="322"/>
                  </a:lnTo>
                  <a:lnTo>
                    <a:pt x="275" y="318"/>
                  </a:lnTo>
                  <a:lnTo>
                    <a:pt x="276" y="318"/>
                  </a:lnTo>
                  <a:lnTo>
                    <a:pt x="276" y="317"/>
                  </a:lnTo>
                  <a:lnTo>
                    <a:pt x="278" y="317"/>
                  </a:lnTo>
                  <a:lnTo>
                    <a:pt x="278" y="315"/>
                  </a:lnTo>
                  <a:lnTo>
                    <a:pt x="280" y="315"/>
                  </a:lnTo>
                  <a:lnTo>
                    <a:pt x="280" y="313"/>
                  </a:lnTo>
                  <a:lnTo>
                    <a:pt x="281" y="313"/>
                  </a:lnTo>
                  <a:lnTo>
                    <a:pt x="281" y="312"/>
                  </a:lnTo>
                  <a:lnTo>
                    <a:pt x="283" y="312"/>
                  </a:lnTo>
                  <a:lnTo>
                    <a:pt x="283" y="310"/>
                  </a:lnTo>
                  <a:lnTo>
                    <a:pt x="285" y="310"/>
                  </a:lnTo>
                  <a:lnTo>
                    <a:pt x="285" y="308"/>
                  </a:lnTo>
                  <a:lnTo>
                    <a:pt x="286" y="308"/>
                  </a:lnTo>
                  <a:lnTo>
                    <a:pt x="286" y="307"/>
                  </a:lnTo>
                  <a:lnTo>
                    <a:pt x="288" y="307"/>
                  </a:lnTo>
                  <a:lnTo>
                    <a:pt x="288" y="305"/>
                  </a:lnTo>
                  <a:lnTo>
                    <a:pt x="290" y="305"/>
                  </a:lnTo>
                  <a:lnTo>
                    <a:pt x="290" y="303"/>
                  </a:lnTo>
                  <a:lnTo>
                    <a:pt x="291" y="303"/>
                  </a:lnTo>
                  <a:lnTo>
                    <a:pt x="291" y="302"/>
                  </a:lnTo>
                  <a:lnTo>
                    <a:pt x="293" y="302"/>
                  </a:lnTo>
                  <a:lnTo>
                    <a:pt x="293" y="300"/>
                  </a:lnTo>
                  <a:lnTo>
                    <a:pt x="295" y="300"/>
                  </a:lnTo>
                  <a:lnTo>
                    <a:pt x="295" y="298"/>
                  </a:lnTo>
                  <a:lnTo>
                    <a:pt x="296" y="298"/>
                  </a:lnTo>
                  <a:lnTo>
                    <a:pt x="296" y="297"/>
                  </a:lnTo>
                  <a:lnTo>
                    <a:pt x="298" y="297"/>
                  </a:lnTo>
                  <a:lnTo>
                    <a:pt x="298" y="295"/>
                  </a:lnTo>
                  <a:lnTo>
                    <a:pt x="300" y="295"/>
                  </a:lnTo>
                  <a:lnTo>
                    <a:pt x="300" y="293"/>
                  </a:lnTo>
                  <a:lnTo>
                    <a:pt x="301" y="293"/>
                  </a:lnTo>
                  <a:lnTo>
                    <a:pt x="301" y="292"/>
                  </a:lnTo>
                  <a:lnTo>
                    <a:pt x="303" y="292"/>
                  </a:lnTo>
                  <a:lnTo>
                    <a:pt x="303" y="290"/>
                  </a:lnTo>
                  <a:lnTo>
                    <a:pt x="305" y="290"/>
                  </a:lnTo>
                  <a:lnTo>
                    <a:pt x="305" y="288"/>
                  </a:lnTo>
                  <a:lnTo>
                    <a:pt x="306" y="288"/>
                  </a:lnTo>
                  <a:lnTo>
                    <a:pt x="306" y="287"/>
                  </a:lnTo>
                  <a:lnTo>
                    <a:pt x="308" y="287"/>
                  </a:lnTo>
                  <a:lnTo>
                    <a:pt x="308" y="285"/>
                  </a:lnTo>
                  <a:lnTo>
                    <a:pt x="310" y="285"/>
                  </a:lnTo>
                  <a:lnTo>
                    <a:pt x="310" y="283"/>
                  </a:lnTo>
                  <a:lnTo>
                    <a:pt x="311" y="283"/>
                  </a:lnTo>
                  <a:lnTo>
                    <a:pt x="311" y="282"/>
                  </a:lnTo>
                  <a:lnTo>
                    <a:pt x="313" y="282"/>
                  </a:lnTo>
                  <a:lnTo>
                    <a:pt x="313" y="280"/>
                  </a:lnTo>
                  <a:lnTo>
                    <a:pt x="315" y="280"/>
                  </a:lnTo>
                  <a:lnTo>
                    <a:pt x="315" y="278"/>
                  </a:lnTo>
                  <a:lnTo>
                    <a:pt x="316" y="278"/>
                  </a:lnTo>
                  <a:lnTo>
                    <a:pt x="316" y="277"/>
                  </a:lnTo>
                  <a:lnTo>
                    <a:pt x="318" y="277"/>
                  </a:lnTo>
                  <a:lnTo>
                    <a:pt x="318" y="275"/>
                  </a:lnTo>
                  <a:lnTo>
                    <a:pt x="321" y="275"/>
                  </a:lnTo>
                  <a:lnTo>
                    <a:pt x="321" y="273"/>
                  </a:lnTo>
                  <a:lnTo>
                    <a:pt x="323" y="273"/>
                  </a:lnTo>
                  <a:lnTo>
                    <a:pt x="323" y="272"/>
                  </a:lnTo>
                  <a:lnTo>
                    <a:pt x="325" y="272"/>
                  </a:lnTo>
                  <a:lnTo>
                    <a:pt x="325" y="270"/>
                  </a:lnTo>
                  <a:lnTo>
                    <a:pt x="326" y="270"/>
                  </a:lnTo>
                  <a:lnTo>
                    <a:pt x="326" y="268"/>
                  </a:lnTo>
                  <a:lnTo>
                    <a:pt x="328" y="268"/>
                  </a:lnTo>
                  <a:lnTo>
                    <a:pt x="328" y="267"/>
                  </a:lnTo>
                  <a:lnTo>
                    <a:pt x="330" y="267"/>
                  </a:lnTo>
                  <a:lnTo>
                    <a:pt x="330" y="265"/>
                  </a:lnTo>
                  <a:lnTo>
                    <a:pt x="331" y="265"/>
                  </a:lnTo>
                  <a:lnTo>
                    <a:pt x="331" y="263"/>
                  </a:lnTo>
                  <a:lnTo>
                    <a:pt x="333" y="263"/>
                  </a:lnTo>
                  <a:lnTo>
                    <a:pt x="333" y="262"/>
                  </a:lnTo>
                  <a:lnTo>
                    <a:pt x="335" y="262"/>
                  </a:lnTo>
                  <a:lnTo>
                    <a:pt x="335" y="260"/>
                  </a:lnTo>
                  <a:lnTo>
                    <a:pt x="336" y="260"/>
                  </a:lnTo>
                  <a:lnTo>
                    <a:pt x="336" y="258"/>
                  </a:lnTo>
                  <a:lnTo>
                    <a:pt x="338" y="258"/>
                  </a:lnTo>
                  <a:lnTo>
                    <a:pt x="338" y="257"/>
                  </a:lnTo>
                  <a:lnTo>
                    <a:pt x="341" y="257"/>
                  </a:lnTo>
                  <a:lnTo>
                    <a:pt x="341" y="255"/>
                  </a:lnTo>
                  <a:lnTo>
                    <a:pt x="343" y="255"/>
                  </a:lnTo>
                  <a:lnTo>
                    <a:pt x="343" y="253"/>
                  </a:lnTo>
                  <a:lnTo>
                    <a:pt x="345" y="253"/>
                  </a:lnTo>
                  <a:lnTo>
                    <a:pt x="345" y="252"/>
                  </a:lnTo>
                  <a:lnTo>
                    <a:pt x="346" y="252"/>
                  </a:lnTo>
                  <a:lnTo>
                    <a:pt x="346" y="250"/>
                  </a:lnTo>
                  <a:lnTo>
                    <a:pt x="348" y="250"/>
                  </a:lnTo>
                  <a:lnTo>
                    <a:pt x="348" y="248"/>
                  </a:lnTo>
                  <a:lnTo>
                    <a:pt x="350" y="248"/>
                  </a:lnTo>
                  <a:lnTo>
                    <a:pt x="350" y="247"/>
                  </a:lnTo>
                  <a:lnTo>
                    <a:pt x="351" y="247"/>
                  </a:lnTo>
                  <a:lnTo>
                    <a:pt x="351" y="245"/>
                  </a:lnTo>
                  <a:lnTo>
                    <a:pt x="355" y="245"/>
                  </a:lnTo>
                  <a:lnTo>
                    <a:pt x="355" y="243"/>
                  </a:lnTo>
                  <a:lnTo>
                    <a:pt x="356" y="243"/>
                  </a:lnTo>
                  <a:lnTo>
                    <a:pt x="356" y="242"/>
                  </a:lnTo>
                  <a:lnTo>
                    <a:pt x="358" y="242"/>
                  </a:lnTo>
                  <a:lnTo>
                    <a:pt x="358" y="240"/>
                  </a:lnTo>
                  <a:lnTo>
                    <a:pt x="360" y="240"/>
                  </a:lnTo>
                  <a:lnTo>
                    <a:pt x="360" y="238"/>
                  </a:lnTo>
                  <a:lnTo>
                    <a:pt x="361" y="238"/>
                  </a:lnTo>
                  <a:lnTo>
                    <a:pt x="361" y="237"/>
                  </a:lnTo>
                  <a:lnTo>
                    <a:pt x="363" y="237"/>
                  </a:lnTo>
                  <a:lnTo>
                    <a:pt x="363" y="235"/>
                  </a:lnTo>
                  <a:lnTo>
                    <a:pt x="366" y="235"/>
                  </a:lnTo>
                  <a:lnTo>
                    <a:pt x="366" y="233"/>
                  </a:lnTo>
                  <a:lnTo>
                    <a:pt x="368" y="233"/>
                  </a:lnTo>
                  <a:lnTo>
                    <a:pt x="368" y="232"/>
                  </a:lnTo>
                  <a:lnTo>
                    <a:pt x="370" y="232"/>
                  </a:lnTo>
                  <a:lnTo>
                    <a:pt x="370" y="230"/>
                  </a:lnTo>
                  <a:lnTo>
                    <a:pt x="371" y="230"/>
                  </a:lnTo>
                  <a:lnTo>
                    <a:pt x="371" y="228"/>
                  </a:lnTo>
                  <a:lnTo>
                    <a:pt x="373" y="228"/>
                  </a:lnTo>
                  <a:lnTo>
                    <a:pt x="373" y="227"/>
                  </a:lnTo>
                  <a:lnTo>
                    <a:pt x="376" y="227"/>
                  </a:lnTo>
                  <a:lnTo>
                    <a:pt x="376" y="225"/>
                  </a:lnTo>
                  <a:lnTo>
                    <a:pt x="378" y="225"/>
                  </a:lnTo>
                  <a:lnTo>
                    <a:pt x="378" y="223"/>
                  </a:lnTo>
                  <a:lnTo>
                    <a:pt x="380" y="223"/>
                  </a:lnTo>
                  <a:lnTo>
                    <a:pt x="380" y="222"/>
                  </a:lnTo>
                  <a:lnTo>
                    <a:pt x="383" y="222"/>
                  </a:lnTo>
                  <a:lnTo>
                    <a:pt x="383" y="220"/>
                  </a:lnTo>
                  <a:lnTo>
                    <a:pt x="385" y="220"/>
                  </a:lnTo>
                  <a:lnTo>
                    <a:pt x="385" y="218"/>
                  </a:lnTo>
                  <a:lnTo>
                    <a:pt x="386" y="218"/>
                  </a:lnTo>
                  <a:lnTo>
                    <a:pt x="386" y="217"/>
                  </a:lnTo>
                  <a:lnTo>
                    <a:pt x="388" y="217"/>
                  </a:lnTo>
                  <a:lnTo>
                    <a:pt x="388" y="215"/>
                  </a:lnTo>
                  <a:lnTo>
                    <a:pt x="391" y="215"/>
                  </a:lnTo>
                  <a:lnTo>
                    <a:pt x="391" y="213"/>
                  </a:lnTo>
                  <a:lnTo>
                    <a:pt x="393" y="213"/>
                  </a:lnTo>
                  <a:lnTo>
                    <a:pt x="393" y="212"/>
                  </a:lnTo>
                  <a:lnTo>
                    <a:pt x="395" y="212"/>
                  </a:lnTo>
                  <a:lnTo>
                    <a:pt x="395" y="210"/>
                  </a:lnTo>
                  <a:lnTo>
                    <a:pt x="396" y="210"/>
                  </a:lnTo>
                  <a:lnTo>
                    <a:pt x="396" y="208"/>
                  </a:lnTo>
                  <a:lnTo>
                    <a:pt x="400" y="208"/>
                  </a:lnTo>
                  <a:lnTo>
                    <a:pt x="400" y="207"/>
                  </a:lnTo>
                  <a:lnTo>
                    <a:pt x="401" y="207"/>
                  </a:lnTo>
                  <a:lnTo>
                    <a:pt x="401" y="205"/>
                  </a:lnTo>
                  <a:lnTo>
                    <a:pt x="403" y="205"/>
                  </a:lnTo>
                  <a:lnTo>
                    <a:pt x="403" y="203"/>
                  </a:lnTo>
                  <a:lnTo>
                    <a:pt x="406" y="203"/>
                  </a:lnTo>
                  <a:lnTo>
                    <a:pt x="406" y="202"/>
                  </a:lnTo>
                  <a:lnTo>
                    <a:pt x="408" y="202"/>
                  </a:lnTo>
                  <a:lnTo>
                    <a:pt x="408" y="200"/>
                  </a:lnTo>
                  <a:lnTo>
                    <a:pt x="410" y="200"/>
                  </a:lnTo>
                  <a:lnTo>
                    <a:pt x="410" y="198"/>
                  </a:lnTo>
                  <a:lnTo>
                    <a:pt x="413" y="198"/>
                  </a:lnTo>
                  <a:lnTo>
                    <a:pt x="413" y="197"/>
                  </a:lnTo>
                  <a:lnTo>
                    <a:pt x="415" y="197"/>
                  </a:lnTo>
                  <a:lnTo>
                    <a:pt x="415" y="195"/>
                  </a:lnTo>
                  <a:lnTo>
                    <a:pt x="418" y="195"/>
                  </a:lnTo>
                  <a:lnTo>
                    <a:pt x="418" y="193"/>
                  </a:lnTo>
                  <a:lnTo>
                    <a:pt x="420" y="193"/>
                  </a:lnTo>
                  <a:lnTo>
                    <a:pt x="420" y="192"/>
                  </a:lnTo>
                  <a:lnTo>
                    <a:pt x="421" y="192"/>
                  </a:lnTo>
                  <a:lnTo>
                    <a:pt x="421" y="190"/>
                  </a:lnTo>
                  <a:lnTo>
                    <a:pt x="425" y="190"/>
                  </a:lnTo>
                  <a:lnTo>
                    <a:pt x="425" y="188"/>
                  </a:lnTo>
                  <a:lnTo>
                    <a:pt x="426" y="188"/>
                  </a:lnTo>
                  <a:lnTo>
                    <a:pt x="426" y="187"/>
                  </a:lnTo>
                  <a:lnTo>
                    <a:pt x="430" y="187"/>
                  </a:lnTo>
                  <a:lnTo>
                    <a:pt x="430" y="185"/>
                  </a:lnTo>
                  <a:lnTo>
                    <a:pt x="431" y="185"/>
                  </a:lnTo>
                  <a:lnTo>
                    <a:pt x="431" y="183"/>
                  </a:lnTo>
                  <a:lnTo>
                    <a:pt x="433" y="183"/>
                  </a:lnTo>
                  <a:lnTo>
                    <a:pt x="433" y="182"/>
                  </a:lnTo>
                  <a:lnTo>
                    <a:pt x="436" y="182"/>
                  </a:lnTo>
                  <a:lnTo>
                    <a:pt x="436" y="180"/>
                  </a:lnTo>
                  <a:lnTo>
                    <a:pt x="438" y="180"/>
                  </a:lnTo>
                  <a:lnTo>
                    <a:pt x="438" y="178"/>
                  </a:lnTo>
                  <a:lnTo>
                    <a:pt x="441" y="178"/>
                  </a:lnTo>
                  <a:lnTo>
                    <a:pt x="441" y="177"/>
                  </a:lnTo>
                  <a:lnTo>
                    <a:pt x="443" y="177"/>
                  </a:lnTo>
                  <a:lnTo>
                    <a:pt x="443" y="175"/>
                  </a:lnTo>
                  <a:lnTo>
                    <a:pt x="445" y="175"/>
                  </a:lnTo>
                  <a:lnTo>
                    <a:pt x="445" y="173"/>
                  </a:lnTo>
                  <a:lnTo>
                    <a:pt x="448" y="173"/>
                  </a:lnTo>
                  <a:lnTo>
                    <a:pt x="448" y="172"/>
                  </a:lnTo>
                  <a:lnTo>
                    <a:pt x="450" y="172"/>
                  </a:lnTo>
                  <a:lnTo>
                    <a:pt x="450" y="170"/>
                  </a:lnTo>
                  <a:lnTo>
                    <a:pt x="453" y="170"/>
                  </a:lnTo>
                  <a:lnTo>
                    <a:pt x="453" y="168"/>
                  </a:lnTo>
                  <a:lnTo>
                    <a:pt x="456" y="168"/>
                  </a:lnTo>
                  <a:lnTo>
                    <a:pt x="456" y="167"/>
                  </a:lnTo>
                  <a:lnTo>
                    <a:pt x="458" y="167"/>
                  </a:lnTo>
                  <a:lnTo>
                    <a:pt x="458" y="165"/>
                  </a:lnTo>
                  <a:lnTo>
                    <a:pt x="461" y="165"/>
                  </a:lnTo>
                  <a:lnTo>
                    <a:pt x="461" y="163"/>
                  </a:lnTo>
                  <a:lnTo>
                    <a:pt x="463" y="163"/>
                  </a:lnTo>
                  <a:lnTo>
                    <a:pt x="463" y="162"/>
                  </a:lnTo>
                  <a:lnTo>
                    <a:pt x="466" y="162"/>
                  </a:lnTo>
                  <a:lnTo>
                    <a:pt x="466" y="160"/>
                  </a:lnTo>
                  <a:lnTo>
                    <a:pt x="468" y="160"/>
                  </a:lnTo>
                  <a:lnTo>
                    <a:pt x="468" y="158"/>
                  </a:lnTo>
                  <a:lnTo>
                    <a:pt x="471" y="158"/>
                  </a:lnTo>
                  <a:lnTo>
                    <a:pt x="471" y="157"/>
                  </a:lnTo>
                  <a:lnTo>
                    <a:pt x="473" y="157"/>
                  </a:lnTo>
                  <a:lnTo>
                    <a:pt x="473" y="155"/>
                  </a:lnTo>
                  <a:lnTo>
                    <a:pt x="476" y="155"/>
                  </a:lnTo>
                  <a:lnTo>
                    <a:pt x="476" y="153"/>
                  </a:lnTo>
                  <a:lnTo>
                    <a:pt x="480" y="153"/>
                  </a:lnTo>
                  <a:lnTo>
                    <a:pt x="480" y="152"/>
                  </a:lnTo>
                  <a:lnTo>
                    <a:pt x="481" y="152"/>
                  </a:lnTo>
                  <a:lnTo>
                    <a:pt x="481" y="150"/>
                  </a:lnTo>
                  <a:lnTo>
                    <a:pt x="485" y="150"/>
                  </a:lnTo>
                  <a:lnTo>
                    <a:pt x="485" y="148"/>
                  </a:lnTo>
                  <a:lnTo>
                    <a:pt x="486" y="148"/>
                  </a:lnTo>
                  <a:lnTo>
                    <a:pt x="486" y="147"/>
                  </a:lnTo>
                  <a:lnTo>
                    <a:pt x="490" y="147"/>
                  </a:lnTo>
                  <a:lnTo>
                    <a:pt x="490" y="145"/>
                  </a:lnTo>
                  <a:lnTo>
                    <a:pt x="493" y="145"/>
                  </a:lnTo>
                  <a:lnTo>
                    <a:pt x="493" y="143"/>
                  </a:lnTo>
                  <a:lnTo>
                    <a:pt x="495" y="143"/>
                  </a:lnTo>
                  <a:lnTo>
                    <a:pt x="495" y="142"/>
                  </a:lnTo>
                  <a:lnTo>
                    <a:pt x="498" y="142"/>
                  </a:lnTo>
                  <a:lnTo>
                    <a:pt x="498" y="140"/>
                  </a:lnTo>
                  <a:lnTo>
                    <a:pt x="501" y="140"/>
                  </a:lnTo>
                  <a:lnTo>
                    <a:pt x="501" y="138"/>
                  </a:lnTo>
                  <a:lnTo>
                    <a:pt x="505" y="138"/>
                  </a:lnTo>
                  <a:lnTo>
                    <a:pt x="505" y="137"/>
                  </a:lnTo>
                  <a:lnTo>
                    <a:pt x="506" y="137"/>
                  </a:lnTo>
                  <a:lnTo>
                    <a:pt x="506" y="135"/>
                  </a:lnTo>
                  <a:lnTo>
                    <a:pt x="510" y="135"/>
                  </a:lnTo>
                  <a:lnTo>
                    <a:pt x="510" y="133"/>
                  </a:lnTo>
                  <a:lnTo>
                    <a:pt x="513" y="133"/>
                  </a:lnTo>
                  <a:lnTo>
                    <a:pt x="513" y="132"/>
                  </a:lnTo>
                  <a:lnTo>
                    <a:pt x="515" y="132"/>
                  </a:lnTo>
                  <a:lnTo>
                    <a:pt x="515" y="130"/>
                  </a:lnTo>
                  <a:lnTo>
                    <a:pt x="518" y="130"/>
                  </a:lnTo>
                  <a:lnTo>
                    <a:pt x="518" y="128"/>
                  </a:lnTo>
                  <a:lnTo>
                    <a:pt x="521" y="128"/>
                  </a:lnTo>
                  <a:lnTo>
                    <a:pt x="521" y="127"/>
                  </a:lnTo>
                  <a:lnTo>
                    <a:pt x="525" y="127"/>
                  </a:lnTo>
                  <a:lnTo>
                    <a:pt x="525" y="125"/>
                  </a:lnTo>
                  <a:lnTo>
                    <a:pt x="526" y="125"/>
                  </a:lnTo>
                  <a:lnTo>
                    <a:pt x="526" y="123"/>
                  </a:lnTo>
                  <a:lnTo>
                    <a:pt x="530" y="123"/>
                  </a:lnTo>
                  <a:lnTo>
                    <a:pt x="530" y="122"/>
                  </a:lnTo>
                  <a:lnTo>
                    <a:pt x="533" y="122"/>
                  </a:lnTo>
                  <a:lnTo>
                    <a:pt x="533" y="120"/>
                  </a:lnTo>
                  <a:lnTo>
                    <a:pt x="536" y="120"/>
                  </a:lnTo>
                  <a:lnTo>
                    <a:pt x="536" y="118"/>
                  </a:lnTo>
                  <a:lnTo>
                    <a:pt x="540" y="118"/>
                  </a:lnTo>
                  <a:lnTo>
                    <a:pt x="540" y="117"/>
                  </a:lnTo>
                  <a:lnTo>
                    <a:pt x="543" y="117"/>
                  </a:lnTo>
                  <a:lnTo>
                    <a:pt x="543" y="115"/>
                  </a:lnTo>
                  <a:lnTo>
                    <a:pt x="546" y="115"/>
                  </a:lnTo>
                  <a:lnTo>
                    <a:pt x="546" y="113"/>
                  </a:lnTo>
                  <a:lnTo>
                    <a:pt x="550" y="113"/>
                  </a:lnTo>
                  <a:lnTo>
                    <a:pt x="550" y="112"/>
                  </a:lnTo>
                  <a:lnTo>
                    <a:pt x="553" y="112"/>
                  </a:lnTo>
                  <a:lnTo>
                    <a:pt x="553" y="110"/>
                  </a:lnTo>
                  <a:lnTo>
                    <a:pt x="556" y="110"/>
                  </a:lnTo>
                  <a:lnTo>
                    <a:pt x="556" y="108"/>
                  </a:lnTo>
                  <a:lnTo>
                    <a:pt x="560" y="108"/>
                  </a:lnTo>
                  <a:lnTo>
                    <a:pt x="560" y="107"/>
                  </a:lnTo>
                  <a:lnTo>
                    <a:pt x="563" y="107"/>
                  </a:lnTo>
                  <a:lnTo>
                    <a:pt x="563" y="105"/>
                  </a:lnTo>
                  <a:lnTo>
                    <a:pt x="566" y="105"/>
                  </a:lnTo>
                  <a:lnTo>
                    <a:pt x="566" y="103"/>
                  </a:lnTo>
                  <a:lnTo>
                    <a:pt x="570" y="103"/>
                  </a:lnTo>
                  <a:lnTo>
                    <a:pt x="570" y="102"/>
                  </a:lnTo>
                  <a:lnTo>
                    <a:pt x="571" y="102"/>
                  </a:lnTo>
                  <a:lnTo>
                    <a:pt x="571" y="100"/>
                  </a:lnTo>
                  <a:lnTo>
                    <a:pt x="576" y="100"/>
                  </a:lnTo>
                  <a:lnTo>
                    <a:pt x="576" y="98"/>
                  </a:lnTo>
                  <a:lnTo>
                    <a:pt x="580" y="98"/>
                  </a:lnTo>
                  <a:lnTo>
                    <a:pt x="580" y="97"/>
                  </a:lnTo>
                  <a:lnTo>
                    <a:pt x="583" y="97"/>
                  </a:lnTo>
                  <a:lnTo>
                    <a:pt x="583" y="95"/>
                  </a:lnTo>
                  <a:lnTo>
                    <a:pt x="586" y="95"/>
                  </a:lnTo>
                  <a:lnTo>
                    <a:pt x="586" y="93"/>
                  </a:lnTo>
                  <a:lnTo>
                    <a:pt x="590" y="93"/>
                  </a:lnTo>
                  <a:lnTo>
                    <a:pt x="590" y="92"/>
                  </a:lnTo>
                  <a:lnTo>
                    <a:pt x="595" y="92"/>
                  </a:lnTo>
                  <a:lnTo>
                    <a:pt x="595" y="90"/>
                  </a:lnTo>
                  <a:lnTo>
                    <a:pt x="598" y="90"/>
                  </a:lnTo>
                  <a:lnTo>
                    <a:pt x="598" y="88"/>
                  </a:lnTo>
                  <a:lnTo>
                    <a:pt x="601" y="88"/>
                  </a:lnTo>
                  <a:lnTo>
                    <a:pt x="601" y="87"/>
                  </a:lnTo>
                  <a:lnTo>
                    <a:pt x="605" y="87"/>
                  </a:lnTo>
                  <a:lnTo>
                    <a:pt x="605" y="85"/>
                  </a:lnTo>
                  <a:lnTo>
                    <a:pt x="608" y="85"/>
                  </a:lnTo>
                  <a:lnTo>
                    <a:pt x="608" y="83"/>
                  </a:lnTo>
                  <a:lnTo>
                    <a:pt x="613" y="83"/>
                  </a:lnTo>
                  <a:lnTo>
                    <a:pt x="613" y="82"/>
                  </a:lnTo>
                  <a:lnTo>
                    <a:pt x="616" y="82"/>
                  </a:lnTo>
                  <a:lnTo>
                    <a:pt x="616" y="80"/>
                  </a:lnTo>
                  <a:lnTo>
                    <a:pt x="620" y="80"/>
                  </a:lnTo>
                  <a:lnTo>
                    <a:pt x="620" y="78"/>
                  </a:lnTo>
                  <a:lnTo>
                    <a:pt x="625" y="78"/>
                  </a:lnTo>
                  <a:lnTo>
                    <a:pt x="625" y="77"/>
                  </a:lnTo>
                  <a:lnTo>
                    <a:pt x="628" y="77"/>
                  </a:lnTo>
                  <a:lnTo>
                    <a:pt x="628" y="75"/>
                  </a:lnTo>
                  <a:lnTo>
                    <a:pt x="633" y="75"/>
                  </a:lnTo>
                  <a:lnTo>
                    <a:pt x="633" y="73"/>
                  </a:lnTo>
                  <a:lnTo>
                    <a:pt x="636" y="73"/>
                  </a:lnTo>
                  <a:lnTo>
                    <a:pt x="636" y="72"/>
                  </a:lnTo>
                  <a:lnTo>
                    <a:pt x="641" y="72"/>
                  </a:lnTo>
                  <a:lnTo>
                    <a:pt x="641" y="70"/>
                  </a:lnTo>
                  <a:lnTo>
                    <a:pt x="645" y="70"/>
                  </a:lnTo>
                  <a:lnTo>
                    <a:pt x="645" y="68"/>
                  </a:lnTo>
                  <a:lnTo>
                    <a:pt x="650" y="68"/>
                  </a:lnTo>
                  <a:lnTo>
                    <a:pt x="650" y="67"/>
                  </a:lnTo>
                  <a:lnTo>
                    <a:pt x="653" y="67"/>
                  </a:lnTo>
                  <a:lnTo>
                    <a:pt x="653" y="65"/>
                  </a:lnTo>
                  <a:lnTo>
                    <a:pt x="658" y="65"/>
                  </a:lnTo>
                  <a:lnTo>
                    <a:pt x="658" y="63"/>
                  </a:lnTo>
                  <a:lnTo>
                    <a:pt x="661" y="63"/>
                  </a:lnTo>
                  <a:lnTo>
                    <a:pt x="661" y="62"/>
                  </a:lnTo>
                  <a:lnTo>
                    <a:pt x="666" y="62"/>
                  </a:lnTo>
                  <a:lnTo>
                    <a:pt x="666" y="60"/>
                  </a:lnTo>
                  <a:lnTo>
                    <a:pt x="671" y="60"/>
                  </a:lnTo>
                  <a:lnTo>
                    <a:pt x="671" y="58"/>
                  </a:lnTo>
                  <a:lnTo>
                    <a:pt x="676" y="58"/>
                  </a:lnTo>
                  <a:lnTo>
                    <a:pt x="676" y="57"/>
                  </a:lnTo>
                  <a:lnTo>
                    <a:pt x="681" y="57"/>
                  </a:lnTo>
                  <a:lnTo>
                    <a:pt x="681" y="55"/>
                  </a:lnTo>
                  <a:lnTo>
                    <a:pt x="686" y="55"/>
                  </a:lnTo>
                  <a:lnTo>
                    <a:pt x="686" y="53"/>
                  </a:lnTo>
                  <a:lnTo>
                    <a:pt x="691" y="53"/>
                  </a:lnTo>
                  <a:lnTo>
                    <a:pt x="691" y="52"/>
                  </a:lnTo>
                  <a:lnTo>
                    <a:pt x="696" y="52"/>
                  </a:lnTo>
                  <a:lnTo>
                    <a:pt x="696" y="50"/>
                  </a:lnTo>
                  <a:lnTo>
                    <a:pt x="701" y="50"/>
                  </a:lnTo>
                  <a:lnTo>
                    <a:pt x="701" y="48"/>
                  </a:lnTo>
                  <a:lnTo>
                    <a:pt x="706" y="48"/>
                  </a:lnTo>
                  <a:lnTo>
                    <a:pt x="706" y="47"/>
                  </a:lnTo>
                  <a:lnTo>
                    <a:pt x="711" y="47"/>
                  </a:lnTo>
                  <a:lnTo>
                    <a:pt x="711" y="45"/>
                  </a:lnTo>
                  <a:lnTo>
                    <a:pt x="716" y="45"/>
                  </a:lnTo>
                  <a:lnTo>
                    <a:pt x="716" y="43"/>
                  </a:lnTo>
                  <a:lnTo>
                    <a:pt x="721" y="43"/>
                  </a:lnTo>
                  <a:lnTo>
                    <a:pt x="721" y="42"/>
                  </a:lnTo>
                  <a:lnTo>
                    <a:pt x="728" y="42"/>
                  </a:lnTo>
                  <a:lnTo>
                    <a:pt x="728" y="40"/>
                  </a:lnTo>
                  <a:lnTo>
                    <a:pt x="733" y="40"/>
                  </a:lnTo>
                  <a:lnTo>
                    <a:pt x="733" y="38"/>
                  </a:lnTo>
                  <a:lnTo>
                    <a:pt x="740" y="38"/>
                  </a:lnTo>
                  <a:lnTo>
                    <a:pt x="740" y="37"/>
                  </a:lnTo>
                  <a:lnTo>
                    <a:pt x="745" y="37"/>
                  </a:lnTo>
                  <a:lnTo>
                    <a:pt x="745" y="35"/>
                  </a:lnTo>
                  <a:lnTo>
                    <a:pt x="751" y="35"/>
                  </a:lnTo>
                  <a:lnTo>
                    <a:pt x="751" y="33"/>
                  </a:lnTo>
                  <a:lnTo>
                    <a:pt x="758" y="33"/>
                  </a:lnTo>
                  <a:lnTo>
                    <a:pt x="758" y="32"/>
                  </a:lnTo>
                  <a:lnTo>
                    <a:pt x="765" y="32"/>
                  </a:lnTo>
                  <a:lnTo>
                    <a:pt x="765" y="30"/>
                  </a:lnTo>
                  <a:lnTo>
                    <a:pt x="771" y="30"/>
                  </a:lnTo>
                  <a:lnTo>
                    <a:pt x="771" y="28"/>
                  </a:lnTo>
                  <a:lnTo>
                    <a:pt x="778" y="28"/>
                  </a:lnTo>
                  <a:lnTo>
                    <a:pt x="778" y="27"/>
                  </a:lnTo>
                  <a:lnTo>
                    <a:pt x="785" y="27"/>
                  </a:lnTo>
                  <a:lnTo>
                    <a:pt x="785" y="25"/>
                  </a:lnTo>
                  <a:lnTo>
                    <a:pt x="793" y="25"/>
                  </a:lnTo>
                  <a:lnTo>
                    <a:pt x="793" y="23"/>
                  </a:lnTo>
                  <a:lnTo>
                    <a:pt x="800" y="23"/>
                  </a:lnTo>
                  <a:lnTo>
                    <a:pt x="800" y="22"/>
                  </a:lnTo>
                  <a:lnTo>
                    <a:pt x="806" y="22"/>
                  </a:lnTo>
                  <a:lnTo>
                    <a:pt x="806" y="20"/>
                  </a:lnTo>
                  <a:lnTo>
                    <a:pt x="816" y="20"/>
                  </a:lnTo>
                  <a:lnTo>
                    <a:pt x="816" y="18"/>
                  </a:lnTo>
                  <a:lnTo>
                    <a:pt x="825" y="18"/>
                  </a:lnTo>
                  <a:lnTo>
                    <a:pt x="825" y="17"/>
                  </a:lnTo>
                  <a:lnTo>
                    <a:pt x="835" y="17"/>
                  </a:lnTo>
                  <a:lnTo>
                    <a:pt x="835" y="15"/>
                  </a:lnTo>
                  <a:lnTo>
                    <a:pt x="843" y="15"/>
                  </a:lnTo>
                  <a:lnTo>
                    <a:pt x="843" y="13"/>
                  </a:lnTo>
                  <a:lnTo>
                    <a:pt x="853" y="13"/>
                  </a:lnTo>
                  <a:lnTo>
                    <a:pt x="853" y="12"/>
                  </a:lnTo>
                  <a:lnTo>
                    <a:pt x="865" y="12"/>
                  </a:lnTo>
                  <a:lnTo>
                    <a:pt x="865" y="10"/>
                  </a:lnTo>
                  <a:lnTo>
                    <a:pt x="878" y="10"/>
                  </a:lnTo>
                  <a:lnTo>
                    <a:pt x="878" y="8"/>
                  </a:lnTo>
                  <a:lnTo>
                    <a:pt x="890" y="8"/>
                  </a:lnTo>
                  <a:lnTo>
                    <a:pt x="890" y="7"/>
                  </a:lnTo>
                  <a:lnTo>
                    <a:pt x="903" y="7"/>
                  </a:lnTo>
                  <a:lnTo>
                    <a:pt x="903" y="5"/>
                  </a:lnTo>
                  <a:lnTo>
                    <a:pt x="921" y="5"/>
                  </a:lnTo>
                  <a:lnTo>
                    <a:pt x="921" y="3"/>
                  </a:lnTo>
                  <a:lnTo>
                    <a:pt x="943" y="3"/>
                  </a:lnTo>
                  <a:lnTo>
                    <a:pt x="943" y="2"/>
                  </a:lnTo>
                  <a:lnTo>
                    <a:pt x="973" y="2"/>
                  </a:lnTo>
                  <a:lnTo>
                    <a:pt x="973" y="0"/>
                  </a:lnTo>
                  <a:lnTo>
                    <a:pt x="6953" y="0"/>
                  </a:lnTo>
                  <a:lnTo>
                    <a:pt x="6953" y="2"/>
                  </a:lnTo>
                  <a:lnTo>
                    <a:pt x="6183" y="2"/>
                  </a:lnTo>
                  <a:lnTo>
                    <a:pt x="6183" y="3"/>
                  </a:lnTo>
                  <a:lnTo>
                    <a:pt x="6181" y="3"/>
                  </a:lnTo>
                  <a:lnTo>
                    <a:pt x="6181" y="7"/>
                  </a:lnTo>
                  <a:lnTo>
                    <a:pt x="6180" y="7"/>
                  </a:lnTo>
                  <a:lnTo>
                    <a:pt x="6180" y="8"/>
                  </a:lnTo>
                  <a:lnTo>
                    <a:pt x="6178" y="8"/>
                  </a:lnTo>
                  <a:lnTo>
                    <a:pt x="6178" y="12"/>
                  </a:lnTo>
                  <a:lnTo>
                    <a:pt x="6176" y="12"/>
                  </a:lnTo>
                  <a:lnTo>
                    <a:pt x="6176" y="15"/>
                  </a:lnTo>
                  <a:lnTo>
                    <a:pt x="6175" y="15"/>
                  </a:lnTo>
                  <a:lnTo>
                    <a:pt x="6175" y="18"/>
                  </a:lnTo>
                  <a:lnTo>
                    <a:pt x="6173" y="18"/>
                  </a:lnTo>
                  <a:lnTo>
                    <a:pt x="6173" y="20"/>
                  </a:lnTo>
                  <a:lnTo>
                    <a:pt x="6171" y="20"/>
                  </a:lnTo>
                  <a:lnTo>
                    <a:pt x="6171" y="23"/>
                  </a:lnTo>
                  <a:lnTo>
                    <a:pt x="6170" y="23"/>
                  </a:lnTo>
                  <a:lnTo>
                    <a:pt x="6170" y="27"/>
                  </a:lnTo>
                  <a:lnTo>
                    <a:pt x="6168" y="27"/>
                  </a:lnTo>
                  <a:lnTo>
                    <a:pt x="6168" y="30"/>
                  </a:lnTo>
                  <a:lnTo>
                    <a:pt x="6166" y="30"/>
                  </a:lnTo>
                  <a:lnTo>
                    <a:pt x="6166" y="32"/>
                  </a:lnTo>
                  <a:lnTo>
                    <a:pt x="6165" y="32"/>
                  </a:lnTo>
                  <a:lnTo>
                    <a:pt x="6165" y="35"/>
                  </a:lnTo>
                  <a:lnTo>
                    <a:pt x="6163" y="35"/>
                  </a:lnTo>
                  <a:lnTo>
                    <a:pt x="6163" y="38"/>
                  </a:lnTo>
                  <a:lnTo>
                    <a:pt x="6161" y="38"/>
                  </a:lnTo>
                  <a:lnTo>
                    <a:pt x="6161" y="42"/>
                  </a:lnTo>
                  <a:lnTo>
                    <a:pt x="6160" y="42"/>
                  </a:lnTo>
                  <a:lnTo>
                    <a:pt x="6160" y="43"/>
                  </a:lnTo>
                  <a:lnTo>
                    <a:pt x="6158" y="43"/>
                  </a:lnTo>
                  <a:lnTo>
                    <a:pt x="6158" y="47"/>
                  </a:lnTo>
                  <a:lnTo>
                    <a:pt x="6156" y="47"/>
                  </a:lnTo>
                  <a:lnTo>
                    <a:pt x="6156" y="50"/>
                  </a:lnTo>
                  <a:lnTo>
                    <a:pt x="6155" y="50"/>
                  </a:lnTo>
                  <a:lnTo>
                    <a:pt x="6155" y="53"/>
                  </a:lnTo>
                  <a:lnTo>
                    <a:pt x="6153" y="53"/>
                  </a:lnTo>
                  <a:lnTo>
                    <a:pt x="6153" y="55"/>
                  </a:lnTo>
                  <a:lnTo>
                    <a:pt x="6151" y="55"/>
                  </a:lnTo>
                  <a:lnTo>
                    <a:pt x="6151" y="58"/>
                  </a:lnTo>
                  <a:lnTo>
                    <a:pt x="6150" y="58"/>
                  </a:lnTo>
                  <a:lnTo>
                    <a:pt x="6150" y="62"/>
                  </a:lnTo>
                  <a:lnTo>
                    <a:pt x="6148" y="62"/>
                  </a:lnTo>
                  <a:lnTo>
                    <a:pt x="6148" y="65"/>
                  </a:lnTo>
                  <a:lnTo>
                    <a:pt x="6146" y="65"/>
                  </a:lnTo>
                  <a:lnTo>
                    <a:pt x="6146" y="67"/>
                  </a:lnTo>
                  <a:lnTo>
                    <a:pt x="6145" y="67"/>
                  </a:lnTo>
                  <a:lnTo>
                    <a:pt x="6145" y="70"/>
                  </a:lnTo>
                  <a:lnTo>
                    <a:pt x="6143" y="70"/>
                  </a:lnTo>
                  <a:lnTo>
                    <a:pt x="6143" y="73"/>
                  </a:lnTo>
                  <a:lnTo>
                    <a:pt x="6141" y="73"/>
                  </a:lnTo>
                  <a:lnTo>
                    <a:pt x="6141" y="77"/>
                  </a:lnTo>
                  <a:lnTo>
                    <a:pt x="6140" y="77"/>
                  </a:lnTo>
                  <a:lnTo>
                    <a:pt x="6140" y="78"/>
                  </a:lnTo>
                  <a:lnTo>
                    <a:pt x="6138" y="78"/>
                  </a:lnTo>
                  <a:lnTo>
                    <a:pt x="6138" y="82"/>
                  </a:lnTo>
                  <a:lnTo>
                    <a:pt x="6136" y="82"/>
                  </a:lnTo>
                  <a:lnTo>
                    <a:pt x="6136" y="85"/>
                  </a:lnTo>
                  <a:lnTo>
                    <a:pt x="6135" y="85"/>
                  </a:lnTo>
                  <a:lnTo>
                    <a:pt x="6135" y="88"/>
                  </a:lnTo>
                  <a:lnTo>
                    <a:pt x="6133" y="88"/>
                  </a:lnTo>
                  <a:lnTo>
                    <a:pt x="6133" y="90"/>
                  </a:lnTo>
                  <a:lnTo>
                    <a:pt x="6131" y="90"/>
                  </a:lnTo>
                  <a:lnTo>
                    <a:pt x="6131" y="93"/>
                  </a:lnTo>
                  <a:lnTo>
                    <a:pt x="6130" y="93"/>
                  </a:lnTo>
                  <a:lnTo>
                    <a:pt x="6130" y="97"/>
                  </a:lnTo>
                  <a:lnTo>
                    <a:pt x="6128" y="97"/>
                  </a:lnTo>
                  <a:lnTo>
                    <a:pt x="6128" y="100"/>
                  </a:lnTo>
                  <a:lnTo>
                    <a:pt x="6126" y="100"/>
                  </a:lnTo>
                  <a:lnTo>
                    <a:pt x="6126" y="102"/>
                  </a:lnTo>
                  <a:lnTo>
                    <a:pt x="6125" y="102"/>
                  </a:lnTo>
                  <a:lnTo>
                    <a:pt x="6125" y="105"/>
                  </a:lnTo>
                  <a:lnTo>
                    <a:pt x="6123" y="105"/>
                  </a:lnTo>
                  <a:lnTo>
                    <a:pt x="6123" y="108"/>
                  </a:lnTo>
                  <a:lnTo>
                    <a:pt x="6121" y="108"/>
                  </a:lnTo>
                  <a:lnTo>
                    <a:pt x="6121" y="110"/>
                  </a:lnTo>
                  <a:lnTo>
                    <a:pt x="6120" y="110"/>
                  </a:lnTo>
                  <a:lnTo>
                    <a:pt x="6120" y="113"/>
                  </a:lnTo>
                  <a:lnTo>
                    <a:pt x="6118" y="113"/>
                  </a:lnTo>
                  <a:lnTo>
                    <a:pt x="6118" y="117"/>
                  </a:lnTo>
                  <a:lnTo>
                    <a:pt x="6116" y="117"/>
                  </a:lnTo>
                  <a:lnTo>
                    <a:pt x="6116" y="120"/>
                  </a:lnTo>
                  <a:lnTo>
                    <a:pt x="6115" y="120"/>
                  </a:lnTo>
                  <a:lnTo>
                    <a:pt x="6115" y="122"/>
                  </a:lnTo>
                  <a:lnTo>
                    <a:pt x="6113" y="122"/>
                  </a:lnTo>
                  <a:lnTo>
                    <a:pt x="6113" y="125"/>
                  </a:lnTo>
                  <a:lnTo>
                    <a:pt x="6111" y="125"/>
                  </a:lnTo>
                  <a:lnTo>
                    <a:pt x="6111" y="128"/>
                  </a:lnTo>
                  <a:lnTo>
                    <a:pt x="6110" y="128"/>
                  </a:lnTo>
                  <a:lnTo>
                    <a:pt x="6110" y="132"/>
                  </a:lnTo>
                  <a:lnTo>
                    <a:pt x="6108" y="132"/>
                  </a:lnTo>
                  <a:lnTo>
                    <a:pt x="6108" y="133"/>
                  </a:lnTo>
                  <a:lnTo>
                    <a:pt x="6106" y="133"/>
                  </a:lnTo>
                  <a:lnTo>
                    <a:pt x="6106" y="137"/>
                  </a:lnTo>
                  <a:lnTo>
                    <a:pt x="6105" y="137"/>
                  </a:lnTo>
                  <a:lnTo>
                    <a:pt x="6105" y="140"/>
                  </a:lnTo>
                  <a:lnTo>
                    <a:pt x="6103" y="140"/>
                  </a:lnTo>
                  <a:lnTo>
                    <a:pt x="6103" y="143"/>
                  </a:lnTo>
                  <a:lnTo>
                    <a:pt x="6101" y="143"/>
                  </a:lnTo>
                  <a:lnTo>
                    <a:pt x="6101" y="145"/>
                  </a:lnTo>
                  <a:lnTo>
                    <a:pt x="6100" y="145"/>
                  </a:lnTo>
                  <a:lnTo>
                    <a:pt x="6100" y="148"/>
                  </a:lnTo>
                  <a:lnTo>
                    <a:pt x="6098" y="148"/>
                  </a:lnTo>
                  <a:lnTo>
                    <a:pt x="6098" y="152"/>
                  </a:lnTo>
                  <a:lnTo>
                    <a:pt x="6096" y="152"/>
                  </a:lnTo>
                  <a:lnTo>
                    <a:pt x="6096" y="155"/>
                  </a:lnTo>
                  <a:lnTo>
                    <a:pt x="6095" y="155"/>
                  </a:lnTo>
                  <a:lnTo>
                    <a:pt x="6095" y="157"/>
                  </a:lnTo>
                  <a:lnTo>
                    <a:pt x="6093" y="157"/>
                  </a:lnTo>
                  <a:lnTo>
                    <a:pt x="6093" y="160"/>
                  </a:lnTo>
                  <a:lnTo>
                    <a:pt x="6091" y="160"/>
                  </a:lnTo>
                  <a:lnTo>
                    <a:pt x="6091" y="163"/>
                  </a:lnTo>
                  <a:lnTo>
                    <a:pt x="6090" y="163"/>
                  </a:lnTo>
                  <a:lnTo>
                    <a:pt x="6090" y="167"/>
                  </a:lnTo>
                  <a:lnTo>
                    <a:pt x="6088" y="167"/>
                  </a:lnTo>
                  <a:lnTo>
                    <a:pt x="6088" y="168"/>
                  </a:lnTo>
                  <a:lnTo>
                    <a:pt x="6086" y="168"/>
                  </a:lnTo>
                  <a:lnTo>
                    <a:pt x="6086" y="172"/>
                  </a:lnTo>
                  <a:lnTo>
                    <a:pt x="6085" y="172"/>
                  </a:lnTo>
                  <a:lnTo>
                    <a:pt x="6085" y="175"/>
                  </a:lnTo>
                  <a:lnTo>
                    <a:pt x="6083" y="175"/>
                  </a:lnTo>
                  <a:lnTo>
                    <a:pt x="6083" y="178"/>
                  </a:lnTo>
                  <a:lnTo>
                    <a:pt x="6081" y="178"/>
                  </a:lnTo>
                  <a:lnTo>
                    <a:pt x="6081" y="180"/>
                  </a:lnTo>
                  <a:lnTo>
                    <a:pt x="6080" y="180"/>
                  </a:lnTo>
                  <a:lnTo>
                    <a:pt x="6080" y="183"/>
                  </a:lnTo>
                  <a:lnTo>
                    <a:pt x="6078" y="183"/>
                  </a:lnTo>
                  <a:lnTo>
                    <a:pt x="6078" y="187"/>
                  </a:lnTo>
                  <a:lnTo>
                    <a:pt x="6076" y="187"/>
                  </a:lnTo>
                  <a:lnTo>
                    <a:pt x="6076" y="190"/>
                  </a:lnTo>
                  <a:lnTo>
                    <a:pt x="6075" y="190"/>
                  </a:lnTo>
                  <a:lnTo>
                    <a:pt x="6075" y="192"/>
                  </a:lnTo>
                  <a:lnTo>
                    <a:pt x="6073" y="192"/>
                  </a:lnTo>
                  <a:lnTo>
                    <a:pt x="6073" y="195"/>
                  </a:lnTo>
                  <a:lnTo>
                    <a:pt x="6071" y="195"/>
                  </a:lnTo>
                  <a:lnTo>
                    <a:pt x="6071" y="198"/>
                  </a:lnTo>
                  <a:lnTo>
                    <a:pt x="6070" y="198"/>
                  </a:lnTo>
                  <a:lnTo>
                    <a:pt x="6070" y="202"/>
                  </a:lnTo>
                  <a:lnTo>
                    <a:pt x="6068" y="202"/>
                  </a:lnTo>
                  <a:lnTo>
                    <a:pt x="6068" y="203"/>
                  </a:lnTo>
                  <a:lnTo>
                    <a:pt x="6066" y="203"/>
                  </a:lnTo>
                  <a:lnTo>
                    <a:pt x="6066" y="207"/>
                  </a:lnTo>
                  <a:lnTo>
                    <a:pt x="6065" y="207"/>
                  </a:lnTo>
                  <a:lnTo>
                    <a:pt x="6065" y="210"/>
                  </a:lnTo>
                  <a:lnTo>
                    <a:pt x="6063" y="210"/>
                  </a:lnTo>
                  <a:lnTo>
                    <a:pt x="6063" y="213"/>
                  </a:lnTo>
                  <a:lnTo>
                    <a:pt x="6061" y="213"/>
                  </a:lnTo>
                  <a:lnTo>
                    <a:pt x="6061" y="215"/>
                  </a:lnTo>
                  <a:lnTo>
                    <a:pt x="6060" y="215"/>
                  </a:lnTo>
                  <a:lnTo>
                    <a:pt x="6060" y="218"/>
                  </a:lnTo>
                  <a:lnTo>
                    <a:pt x="6058" y="218"/>
                  </a:lnTo>
                  <a:lnTo>
                    <a:pt x="6058" y="222"/>
                  </a:lnTo>
                  <a:lnTo>
                    <a:pt x="6056" y="222"/>
                  </a:lnTo>
                  <a:lnTo>
                    <a:pt x="6056" y="225"/>
                  </a:lnTo>
                  <a:lnTo>
                    <a:pt x="6055" y="225"/>
                  </a:lnTo>
                  <a:lnTo>
                    <a:pt x="6055" y="227"/>
                  </a:lnTo>
                  <a:lnTo>
                    <a:pt x="6053" y="227"/>
                  </a:lnTo>
                  <a:lnTo>
                    <a:pt x="6053" y="230"/>
                  </a:lnTo>
                  <a:lnTo>
                    <a:pt x="6051" y="230"/>
                  </a:lnTo>
                  <a:lnTo>
                    <a:pt x="6051" y="233"/>
                  </a:lnTo>
                  <a:lnTo>
                    <a:pt x="6050" y="233"/>
                  </a:lnTo>
                  <a:lnTo>
                    <a:pt x="6050" y="237"/>
                  </a:lnTo>
                  <a:lnTo>
                    <a:pt x="6048" y="237"/>
                  </a:lnTo>
                  <a:lnTo>
                    <a:pt x="6048" y="238"/>
                  </a:lnTo>
                  <a:lnTo>
                    <a:pt x="6046" y="238"/>
                  </a:lnTo>
                  <a:lnTo>
                    <a:pt x="6046" y="242"/>
                  </a:lnTo>
                  <a:lnTo>
                    <a:pt x="6045" y="242"/>
                  </a:lnTo>
                  <a:lnTo>
                    <a:pt x="6045" y="245"/>
                  </a:lnTo>
                  <a:lnTo>
                    <a:pt x="6043" y="245"/>
                  </a:lnTo>
                  <a:lnTo>
                    <a:pt x="6043" y="248"/>
                  </a:lnTo>
                  <a:lnTo>
                    <a:pt x="6041" y="248"/>
                  </a:lnTo>
                  <a:lnTo>
                    <a:pt x="6041" y="250"/>
                  </a:lnTo>
                  <a:lnTo>
                    <a:pt x="6040" y="250"/>
                  </a:lnTo>
                  <a:lnTo>
                    <a:pt x="6040" y="253"/>
                  </a:lnTo>
                  <a:lnTo>
                    <a:pt x="6038" y="253"/>
                  </a:lnTo>
                  <a:lnTo>
                    <a:pt x="6038" y="257"/>
                  </a:lnTo>
                  <a:lnTo>
                    <a:pt x="6036" y="257"/>
                  </a:lnTo>
                  <a:lnTo>
                    <a:pt x="6036" y="260"/>
                  </a:lnTo>
                  <a:lnTo>
                    <a:pt x="6035" y="260"/>
                  </a:lnTo>
                  <a:lnTo>
                    <a:pt x="6035" y="262"/>
                  </a:lnTo>
                  <a:lnTo>
                    <a:pt x="6033" y="262"/>
                  </a:lnTo>
                  <a:lnTo>
                    <a:pt x="6033" y="265"/>
                  </a:lnTo>
                  <a:lnTo>
                    <a:pt x="6031" y="265"/>
                  </a:lnTo>
                  <a:lnTo>
                    <a:pt x="6031" y="268"/>
                  </a:lnTo>
                  <a:lnTo>
                    <a:pt x="6030" y="268"/>
                  </a:lnTo>
                  <a:lnTo>
                    <a:pt x="6030" y="272"/>
                  </a:lnTo>
                  <a:lnTo>
                    <a:pt x="6028" y="272"/>
                  </a:lnTo>
                  <a:lnTo>
                    <a:pt x="6028" y="273"/>
                  </a:lnTo>
                  <a:lnTo>
                    <a:pt x="6026" y="273"/>
                  </a:lnTo>
                  <a:lnTo>
                    <a:pt x="6026" y="277"/>
                  </a:lnTo>
                  <a:lnTo>
                    <a:pt x="6025" y="277"/>
                  </a:lnTo>
                  <a:lnTo>
                    <a:pt x="6025" y="280"/>
                  </a:lnTo>
                  <a:lnTo>
                    <a:pt x="6023" y="280"/>
                  </a:lnTo>
                  <a:lnTo>
                    <a:pt x="6023" y="283"/>
                  </a:lnTo>
                  <a:lnTo>
                    <a:pt x="6021" y="283"/>
                  </a:lnTo>
                  <a:lnTo>
                    <a:pt x="6021" y="285"/>
                  </a:lnTo>
                  <a:lnTo>
                    <a:pt x="6020" y="285"/>
                  </a:lnTo>
                  <a:lnTo>
                    <a:pt x="6020" y="288"/>
                  </a:lnTo>
                  <a:lnTo>
                    <a:pt x="6018" y="288"/>
                  </a:lnTo>
                  <a:lnTo>
                    <a:pt x="6018" y="292"/>
                  </a:lnTo>
                  <a:lnTo>
                    <a:pt x="6016" y="292"/>
                  </a:lnTo>
                  <a:lnTo>
                    <a:pt x="6016" y="295"/>
                  </a:lnTo>
                  <a:lnTo>
                    <a:pt x="6015" y="295"/>
                  </a:lnTo>
                  <a:lnTo>
                    <a:pt x="6015" y="297"/>
                  </a:lnTo>
                  <a:lnTo>
                    <a:pt x="6013" y="297"/>
                  </a:lnTo>
                  <a:lnTo>
                    <a:pt x="6013" y="300"/>
                  </a:lnTo>
                  <a:lnTo>
                    <a:pt x="6011" y="300"/>
                  </a:lnTo>
                  <a:lnTo>
                    <a:pt x="6011" y="303"/>
                  </a:lnTo>
                  <a:lnTo>
                    <a:pt x="6010" y="303"/>
                  </a:lnTo>
                  <a:lnTo>
                    <a:pt x="6010" y="307"/>
                  </a:lnTo>
                  <a:lnTo>
                    <a:pt x="6008" y="307"/>
                  </a:lnTo>
                  <a:lnTo>
                    <a:pt x="6008" y="308"/>
                  </a:lnTo>
                  <a:lnTo>
                    <a:pt x="6006" y="308"/>
                  </a:lnTo>
                  <a:lnTo>
                    <a:pt x="6006" y="312"/>
                  </a:lnTo>
                  <a:lnTo>
                    <a:pt x="6005" y="312"/>
                  </a:lnTo>
                  <a:lnTo>
                    <a:pt x="6005" y="315"/>
                  </a:lnTo>
                  <a:lnTo>
                    <a:pt x="6003" y="315"/>
                  </a:lnTo>
                  <a:lnTo>
                    <a:pt x="6003" y="318"/>
                  </a:lnTo>
                  <a:lnTo>
                    <a:pt x="6001" y="318"/>
                  </a:lnTo>
                  <a:lnTo>
                    <a:pt x="6001" y="320"/>
                  </a:lnTo>
                  <a:lnTo>
                    <a:pt x="6000" y="320"/>
                  </a:lnTo>
                  <a:lnTo>
                    <a:pt x="6000" y="323"/>
                  </a:lnTo>
                  <a:lnTo>
                    <a:pt x="5998" y="323"/>
                  </a:lnTo>
                  <a:lnTo>
                    <a:pt x="5998" y="327"/>
                  </a:lnTo>
                  <a:lnTo>
                    <a:pt x="5996" y="327"/>
                  </a:lnTo>
                  <a:lnTo>
                    <a:pt x="5996" y="328"/>
                  </a:lnTo>
                  <a:lnTo>
                    <a:pt x="5995" y="328"/>
                  </a:lnTo>
                  <a:lnTo>
                    <a:pt x="5995" y="332"/>
                  </a:lnTo>
                  <a:lnTo>
                    <a:pt x="5993" y="332"/>
                  </a:lnTo>
                  <a:lnTo>
                    <a:pt x="5993" y="335"/>
                  </a:lnTo>
                  <a:lnTo>
                    <a:pt x="5991" y="335"/>
                  </a:lnTo>
                  <a:lnTo>
                    <a:pt x="5991" y="338"/>
                  </a:lnTo>
                  <a:lnTo>
                    <a:pt x="5990" y="338"/>
                  </a:lnTo>
                  <a:lnTo>
                    <a:pt x="5990" y="340"/>
                  </a:lnTo>
                  <a:lnTo>
                    <a:pt x="5988" y="340"/>
                  </a:lnTo>
                  <a:lnTo>
                    <a:pt x="5988" y="343"/>
                  </a:lnTo>
                  <a:lnTo>
                    <a:pt x="5986" y="343"/>
                  </a:lnTo>
                  <a:lnTo>
                    <a:pt x="5986" y="347"/>
                  </a:lnTo>
                  <a:lnTo>
                    <a:pt x="5985" y="347"/>
                  </a:lnTo>
                  <a:lnTo>
                    <a:pt x="5985" y="350"/>
                  </a:lnTo>
                  <a:lnTo>
                    <a:pt x="5983" y="350"/>
                  </a:lnTo>
                  <a:lnTo>
                    <a:pt x="5983" y="352"/>
                  </a:lnTo>
                  <a:lnTo>
                    <a:pt x="5981" y="352"/>
                  </a:lnTo>
                  <a:lnTo>
                    <a:pt x="5981" y="355"/>
                  </a:lnTo>
                  <a:lnTo>
                    <a:pt x="5980" y="355"/>
                  </a:lnTo>
                  <a:lnTo>
                    <a:pt x="5980" y="358"/>
                  </a:lnTo>
                  <a:lnTo>
                    <a:pt x="5978" y="358"/>
                  </a:lnTo>
                  <a:lnTo>
                    <a:pt x="5978" y="362"/>
                  </a:lnTo>
                  <a:lnTo>
                    <a:pt x="5976" y="362"/>
                  </a:lnTo>
                  <a:lnTo>
                    <a:pt x="5976" y="363"/>
                  </a:lnTo>
                  <a:lnTo>
                    <a:pt x="5975" y="363"/>
                  </a:lnTo>
                  <a:lnTo>
                    <a:pt x="5975" y="367"/>
                  </a:lnTo>
                  <a:lnTo>
                    <a:pt x="5973" y="367"/>
                  </a:lnTo>
                  <a:lnTo>
                    <a:pt x="5973" y="370"/>
                  </a:lnTo>
                  <a:lnTo>
                    <a:pt x="5971" y="370"/>
                  </a:lnTo>
                  <a:lnTo>
                    <a:pt x="5971" y="373"/>
                  </a:lnTo>
                  <a:lnTo>
                    <a:pt x="5970" y="373"/>
                  </a:lnTo>
                  <a:lnTo>
                    <a:pt x="5970" y="375"/>
                  </a:lnTo>
                  <a:lnTo>
                    <a:pt x="5968" y="375"/>
                  </a:lnTo>
                  <a:lnTo>
                    <a:pt x="5968" y="378"/>
                  </a:lnTo>
                  <a:lnTo>
                    <a:pt x="5966" y="378"/>
                  </a:lnTo>
                  <a:lnTo>
                    <a:pt x="5966" y="382"/>
                  </a:lnTo>
                  <a:lnTo>
                    <a:pt x="5965" y="382"/>
                  </a:lnTo>
                  <a:lnTo>
                    <a:pt x="5965" y="385"/>
                  </a:lnTo>
                  <a:lnTo>
                    <a:pt x="5963" y="385"/>
                  </a:lnTo>
                  <a:lnTo>
                    <a:pt x="5963" y="387"/>
                  </a:lnTo>
                  <a:lnTo>
                    <a:pt x="5961" y="387"/>
                  </a:lnTo>
                  <a:lnTo>
                    <a:pt x="5961" y="390"/>
                  </a:lnTo>
                  <a:lnTo>
                    <a:pt x="5960" y="390"/>
                  </a:lnTo>
                  <a:lnTo>
                    <a:pt x="5960" y="393"/>
                  </a:lnTo>
                  <a:lnTo>
                    <a:pt x="5958" y="393"/>
                  </a:lnTo>
                  <a:lnTo>
                    <a:pt x="5958" y="397"/>
                  </a:lnTo>
                  <a:lnTo>
                    <a:pt x="5956" y="397"/>
                  </a:lnTo>
                  <a:lnTo>
                    <a:pt x="5956" y="398"/>
                  </a:lnTo>
                  <a:lnTo>
                    <a:pt x="5955" y="398"/>
                  </a:lnTo>
                  <a:lnTo>
                    <a:pt x="5955" y="402"/>
                  </a:lnTo>
                  <a:lnTo>
                    <a:pt x="5953" y="402"/>
                  </a:lnTo>
                  <a:lnTo>
                    <a:pt x="5953" y="405"/>
                  </a:lnTo>
                  <a:lnTo>
                    <a:pt x="5951" y="405"/>
                  </a:lnTo>
                  <a:lnTo>
                    <a:pt x="5951" y="408"/>
                  </a:lnTo>
                  <a:lnTo>
                    <a:pt x="5950" y="408"/>
                  </a:lnTo>
                  <a:lnTo>
                    <a:pt x="5950" y="410"/>
                  </a:lnTo>
                  <a:lnTo>
                    <a:pt x="5948" y="410"/>
                  </a:lnTo>
                  <a:lnTo>
                    <a:pt x="5948" y="413"/>
                  </a:lnTo>
                  <a:lnTo>
                    <a:pt x="5946" y="413"/>
                  </a:lnTo>
                  <a:lnTo>
                    <a:pt x="5946" y="417"/>
                  </a:lnTo>
                  <a:lnTo>
                    <a:pt x="5945" y="417"/>
                  </a:lnTo>
                  <a:lnTo>
                    <a:pt x="5945" y="420"/>
                  </a:lnTo>
                  <a:lnTo>
                    <a:pt x="5943" y="420"/>
                  </a:lnTo>
                  <a:lnTo>
                    <a:pt x="5943" y="422"/>
                  </a:lnTo>
                  <a:lnTo>
                    <a:pt x="5941" y="422"/>
                  </a:lnTo>
                  <a:lnTo>
                    <a:pt x="5941" y="425"/>
                  </a:lnTo>
                  <a:lnTo>
                    <a:pt x="5940" y="425"/>
                  </a:lnTo>
                  <a:lnTo>
                    <a:pt x="5940" y="428"/>
                  </a:lnTo>
                  <a:lnTo>
                    <a:pt x="5938" y="428"/>
                  </a:lnTo>
                  <a:lnTo>
                    <a:pt x="5938" y="432"/>
                  </a:lnTo>
                  <a:lnTo>
                    <a:pt x="5936" y="432"/>
                  </a:lnTo>
                  <a:lnTo>
                    <a:pt x="5936" y="433"/>
                  </a:lnTo>
                  <a:lnTo>
                    <a:pt x="5935" y="433"/>
                  </a:lnTo>
                  <a:lnTo>
                    <a:pt x="5935" y="437"/>
                  </a:lnTo>
                  <a:lnTo>
                    <a:pt x="5933" y="437"/>
                  </a:lnTo>
                  <a:lnTo>
                    <a:pt x="5933" y="440"/>
                  </a:lnTo>
                  <a:lnTo>
                    <a:pt x="5931" y="440"/>
                  </a:lnTo>
                  <a:lnTo>
                    <a:pt x="5931" y="443"/>
                  </a:lnTo>
                  <a:lnTo>
                    <a:pt x="5930" y="443"/>
                  </a:lnTo>
                  <a:lnTo>
                    <a:pt x="5930" y="445"/>
                  </a:lnTo>
                  <a:lnTo>
                    <a:pt x="5928" y="445"/>
                  </a:lnTo>
                  <a:lnTo>
                    <a:pt x="5928" y="448"/>
                  </a:lnTo>
                  <a:lnTo>
                    <a:pt x="5926" y="448"/>
                  </a:lnTo>
                  <a:lnTo>
                    <a:pt x="5926" y="452"/>
                  </a:lnTo>
                  <a:lnTo>
                    <a:pt x="5925" y="452"/>
                  </a:lnTo>
                  <a:lnTo>
                    <a:pt x="5925" y="455"/>
                  </a:lnTo>
                  <a:lnTo>
                    <a:pt x="5923" y="455"/>
                  </a:lnTo>
                  <a:lnTo>
                    <a:pt x="5923" y="457"/>
                  </a:lnTo>
                  <a:lnTo>
                    <a:pt x="5921" y="457"/>
                  </a:lnTo>
                  <a:lnTo>
                    <a:pt x="5921" y="460"/>
                  </a:lnTo>
                  <a:lnTo>
                    <a:pt x="5920" y="460"/>
                  </a:lnTo>
                  <a:lnTo>
                    <a:pt x="5920" y="463"/>
                  </a:lnTo>
                  <a:lnTo>
                    <a:pt x="5918" y="463"/>
                  </a:lnTo>
                  <a:lnTo>
                    <a:pt x="5918" y="467"/>
                  </a:lnTo>
                  <a:lnTo>
                    <a:pt x="5916" y="467"/>
                  </a:lnTo>
                  <a:lnTo>
                    <a:pt x="5916" y="468"/>
                  </a:lnTo>
                  <a:lnTo>
                    <a:pt x="5915" y="468"/>
                  </a:lnTo>
                  <a:lnTo>
                    <a:pt x="5915" y="472"/>
                  </a:lnTo>
                  <a:lnTo>
                    <a:pt x="5913" y="472"/>
                  </a:lnTo>
                  <a:lnTo>
                    <a:pt x="5913" y="475"/>
                  </a:lnTo>
                  <a:lnTo>
                    <a:pt x="5911" y="475"/>
                  </a:lnTo>
                  <a:lnTo>
                    <a:pt x="5911" y="478"/>
                  </a:lnTo>
                  <a:lnTo>
                    <a:pt x="5910" y="478"/>
                  </a:lnTo>
                  <a:lnTo>
                    <a:pt x="5910" y="480"/>
                  </a:lnTo>
                  <a:lnTo>
                    <a:pt x="5908" y="480"/>
                  </a:lnTo>
                  <a:lnTo>
                    <a:pt x="5908" y="483"/>
                  </a:lnTo>
                  <a:lnTo>
                    <a:pt x="5906" y="483"/>
                  </a:lnTo>
                  <a:lnTo>
                    <a:pt x="5906" y="487"/>
                  </a:lnTo>
                  <a:lnTo>
                    <a:pt x="5905" y="487"/>
                  </a:lnTo>
                  <a:lnTo>
                    <a:pt x="5905" y="490"/>
                  </a:lnTo>
                  <a:lnTo>
                    <a:pt x="5903" y="490"/>
                  </a:lnTo>
                  <a:lnTo>
                    <a:pt x="5903" y="492"/>
                  </a:lnTo>
                  <a:lnTo>
                    <a:pt x="5901" y="492"/>
                  </a:lnTo>
                  <a:lnTo>
                    <a:pt x="5901" y="495"/>
                  </a:lnTo>
                  <a:lnTo>
                    <a:pt x="5900" y="495"/>
                  </a:lnTo>
                  <a:lnTo>
                    <a:pt x="5900" y="498"/>
                  </a:lnTo>
                  <a:lnTo>
                    <a:pt x="5898" y="498"/>
                  </a:lnTo>
                  <a:lnTo>
                    <a:pt x="5898" y="502"/>
                  </a:lnTo>
                  <a:lnTo>
                    <a:pt x="5896" y="502"/>
                  </a:lnTo>
                  <a:lnTo>
                    <a:pt x="5896" y="503"/>
                  </a:lnTo>
                  <a:lnTo>
                    <a:pt x="5895" y="503"/>
                  </a:lnTo>
                  <a:lnTo>
                    <a:pt x="5895" y="507"/>
                  </a:lnTo>
                  <a:lnTo>
                    <a:pt x="5893" y="507"/>
                  </a:lnTo>
                  <a:lnTo>
                    <a:pt x="5893" y="510"/>
                  </a:lnTo>
                  <a:lnTo>
                    <a:pt x="5891" y="510"/>
                  </a:lnTo>
                  <a:lnTo>
                    <a:pt x="5891" y="513"/>
                  </a:lnTo>
                  <a:lnTo>
                    <a:pt x="5890" y="513"/>
                  </a:lnTo>
                  <a:lnTo>
                    <a:pt x="5890" y="515"/>
                  </a:lnTo>
                  <a:lnTo>
                    <a:pt x="5888" y="515"/>
                  </a:lnTo>
                  <a:lnTo>
                    <a:pt x="5888" y="518"/>
                  </a:lnTo>
                  <a:lnTo>
                    <a:pt x="5886" y="518"/>
                  </a:lnTo>
                  <a:lnTo>
                    <a:pt x="5886" y="522"/>
                  </a:lnTo>
                  <a:lnTo>
                    <a:pt x="5885" y="522"/>
                  </a:lnTo>
                  <a:lnTo>
                    <a:pt x="5885" y="525"/>
                  </a:lnTo>
                  <a:lnTo>
                    <a:pt x="5883" y="525"/>
                  </a:lnTo>
                  <a:lnTo>
                    <a:pt x="5883" y="527"/>
                  </a:lnTo>
                  <a:lnTo>
                    <a:pt x="5881" y="527"/>
                  </a:lnTo>
                  <a:lnTo>
                    <a:pt x="5881" y="530"/>
                  </a:lnTo>
                  <a:lnTo>
                    <a:pt x="5880" y="530"/>
                  </a:lnTo>
                  <a:lnTo>
                    <a:pt x="5880" y="533"/>
                  </a:lnTo>
                  <a:lnTo>
                    <a:pt x="5878" y="533"/>
                  </a:lnTo>
                  <a:lnTo>
                    <a:pt x="5878" y="535"/>
                  </a:lnTo>
                  <a:lnTo>
                    <a:pt x="5876" y="535"/>
                  </a:lnTo>
                  <a:lnTo>
                    <a:pt x="5876" y="538"/>
                  </a:lnTo>
                  <a:lnTo>
                    <a:pt x="5875" y="538"/>
                  </a:lnTo>
                  <a:lnTo>
                    <a:pt x="5875" y="542"/>
                  </a:lnTo>
                  <a:lnTo>
                    <a:pt x="5873" y="542"/>
                  </a:lnTo>
                  <a:lnTo>
                    <a:pt x="5873" y="545"/>
                  </a:lnTo>
                  <a:lnTo>
                    <a:pt x="5871" y="545"/>
                  </a:lnTo>
                  <a:lnTo>
                    <a:pt x="5871" y="547"/>
                  </a:lnTo>
                  <a:lnTo>
                    <a:pt x="5870" y="547"/>
                  </a:lnTo>
                  <a:lnTo>
                    <a:pt x="5870" y="550"/>
                  </a:lnTo>
                  <a:lnTo>
                    <a:pt x="5868" y="550"/>
                  </a:lnTo>
                  <a:lnTo>
                    <a:pt x="5868" y="553"/>
                  </a:lnTo>
                  <a:lnTo>
                    <a:pt x="5866" y="553"/>
                  </a:lnTo>
                  <a:lnTo>
                    <a:pt x="5866" y="557"/>
                  </a:lnTo>
                  <a:lnTo>
                    <a:pt x="5865" y="557"/>
                  </a:lnTo>
                  <a:lnTo>
                    <a:pt x="5865" y="558"/>
                  </a:lnTo>
                  <a:lnTo>
                    <a:pt x="5863" y="558"/>
                  </a:lnTo>
                  <a:lnTo>
                    <a:pt x="5863" y="562"/>
                  </a:lnTo>
                  <a:lnTo>
                    <a:pt x="5861" y="562"/>
                  </a:lnTo>
                  <a:lnTo>
                    <a:pt x="5861" y="565"/>
                  </a:lnTo>
                  <a:lnTo>
                    <a:pt x="5860" y="565"/>
                  </a:lnTo>
                  <a:lnTo>
                    <a:pt x="5860" y="568"/>
                  </a:lnTo>
                  <a:lnTo>
                    <a:pt x="5858" y="568"/>
                  </a:lnTo>
                  <a:lnTo>
                    <a:pt x="5858" y="570"/>
                  </a:lnTo>
                  <a:lnTo>
                    <a:pt x="5856" y="570"/>
                  </a:lnTo>
                  <a:lnTo>
                    <a:pt x="5856" y="573"/>
                  </a:lnTo>
                  <a:lnTo>
                    <a:pt x="5855" y="573"/>
                  </a:lnTo>
                  <a:lnTo>
                    <a:pt x="5855" y="577"/>
                  </a:lnTo>
                  <a:lnTo>
                    <a:pt x="5853" y="577"/>
                  </a:lnTo>
                  <a:lnTo>
                    <a:pt x="5853" y="580"/>
                  </a:lnTo>
                  <a:lnTo>
                    <a:pt x="5851" y="580"/>
                  </a:lnTo>
                  <a:lnTo>
                    <a:pt x="5851" y="582"/>
                  </a:lnTo>
                  <a:lnTo>
                    <a:pt x="5850" y="582"/>
                  </a:lnTo>
                  <a:lnTo>
                    <a:pt x="5850" y="585"/>
                  </a:lnTo>
                  <a:lnTo>
                    <a:pt x="5848" y="585"/>
                  </a:lnTo>
                  <a:lnTo>
                    <a:pt x="5848" y="588"/>
                  </a:lnTo>
                  <a:lnTo>
                    <a:pt x="5846" y="588"/>
                  </a:lnTo>
                  <a:lnTo>
                    <a:pt x="5846" y="592"/>
                  </a:lnTo>
                  <a:lnTo>
                    <a:pt x="5845" y="592"/>
                  </a:lnTo>
                  <a:lnTo>
                    <a:pt x="5845" y="593"/>
                  </a:lnTo>
                  <a:lnTo>
                    <a:pt x="5843" y="593"/>
                  </a:lnTo>
                  <a:lnTo>
                    <a:pt x="5843" y="597"/>
                  </a:lnTo>
                  <a:lnTo>
                    <a:pt x="5841" y="597"/>
                  </a:lnTo>
                  <a:lnTo>
                    <a:pt x="5841" y="600"/>
                  </a:lnTo>
                  <a:lnTo>
                    <a:pt x="5840" y="600"/>
                  </a:lnTo>
                  <a:lnTo>
                    <a:pt x="5840" y="603"/>
                  </a:lnTo>
                  <a:lnTo>
                    <a:pt x="5838" y="603"/>
                  </a:lnTo>
                  <a:lnTo>
                    <a:pt x="5838" y="605"/>
                  </a:lnTo>
                  <a:lnTo>
                    <a:pt x="5836" y="605"/>
                  </a:lnTo>
                  <a:lnTo>
                    <a:pt x="5836" y="608"/>
                  </a:lnTo>
                  <a:lnTo>
                    <a:pt x="5835" y="608"/>
                  </a:lnTo>
                  <a:lnTo>
                    <a:pt x="5835" y="612"/>
                  </a:lnTo>
                  <a:lnTo>
                    <a:pt x="5833" y="612"/>
                  </a:lnTo>
                  <a:lnTo>
                    <a:pt x="5833" y="615"/>
                  </a:lnTo>
                  <a:lnTo>
                    <a:pt x="5831" y="615"/>
                  </a:lnTo>
                  <a:lnTo>
                    <a:pt x="5831" y="617"/>
                  </a:lnTo>
                  <a:lnTo>
                    <a:pt x="5830" y="617"/>
                  </a:lnTo>
                  <a:lnTo>
                    <a:pt x="5830" y="620"/>
                  </a:lnTo>
                  <a:lnTo>
                    <a:pt x="5828" y="620"/>
                  </a:lnTo>
                  <a:lnTo>
                    <a:pt x="5828" y="623"/>
                  </a:lnTo>
                  <a:lnTo>
                    <a:pt x="5826" y="623"/>
                  </a:lnTo>
                  <a:lnTo>
                    <a:pt x="5826" y="627"/>
                  </a:lnTo>
                  <a:lnTo>
                    <a:pt x="5825" y="627"/>
                  </a:lnTo>
                  <a:lnTo>
                    <a:pt x="5825" y="628"/>
                  </a:lnTo>
                  <a:lnTo>
                    <a:pt x="5823" y="628"/>
                  </a:lnTo>
                  <a:lnTo>
                    <a:pt x="5823" y="632"/>
                  </a:lnTo>
                  <a:lnTo>
                    <a:pt x="5821" y="632"/>
                  </a:lnTo>
                  <a:lnTo>
                    <a:pt x="5821" y="635"/>
                  </a:lnTo>
                  <a:lnTo>
                    <a:pt x="5820" y="635"/>
                  </a:lnTo>
                  <a:lnTo>
                    <a:pt x="5820" y="638"/>
                  </a:lnTo>
                  <a:lnTo>
                    <a:pt x="5818" y="638"/>
                  </a:lnTo>
                  <a:lnTo>
                    <a:pt x="5818" y="640"/>
                  </a:lnTo>
                  <a:lnTo>
                    <a:pt x="5816" y="640"/>
                  </a:lnTo>
                  <a:lnTo>
                    <a:pt x="5816" y="643"/>
                  </a:lnTo>
                  <a:lnTo>
                    <a:pt x="5815" y="643"/>
                  </a:lnTo>
                  <a:lnTo>
                    <a:pt x="5815" y="647"/>
                  </a:lnTo>
                  <a:lnTo>
                    <a:pt x="5813" y="647"/>
                  </a:lnTo>
                  <a:lnTo>
                    <a:pt x="5813" y="650"/>
                  </a:lnTo>
                  <a:lnTo>
                    <a:pt x="5811" y="650"/>
                  </a:lnTo>
                  <a:lnTo>
                    <a:pt x="5811" y="652"/>
                  </a:lnTo>
                  <a:lnTo>
                    <a:pt x="5810" y="652"/>
                  </a:lnTo>
                  <a:lnTo>
                    <a:pt x="5810" y="655"/>
                  </a:lnTo>
                  <a:lnTo>
                    <a:pt x="5808" y="655"/>
                  </a:lnTo>
                  <a:lnTo>
                    <a:pt x="5808" y="658"/>
                  </a:lnTo>
                  <a:lnTo>
                    <a:pt x="5806" y="658"/>
                  </a:lnTo>
                  <a:lnTo>
                    <a:pt x="5806" y="662"/>
                  </a:lnTo>
                  <a:lnTo>
                    <a:pt x="5805" y="662"/>
                  </a:lnTo>
                  <a:lnTo>
                    <a:pt x="5805" y="663"/>
                  </a:lnTo>
                  <a:lnTo>
                    <a:pt x="5803" y="663"/>
                  </a:lnTo>
                  <a:lnTo>
                    <a:pt x="5803" y="667"/>
                  </a:lnTo>
                  <a:lnTo>
                    <a:pt x="5801" y="667"/>
                  </a:lnTo>
                  <a:lnTo>
                    <a:pt x="5801" y="670"/>
                  </a:lnTo>
                  <a:lnTo>
                    <a:pt x="5800" y="670"/>
                  </a:lnTo>
                  <a:lnTo>
                    <a:pt x="5800" y="673"/>
                  </a:lnTo>
                  <a:lnTo>
                    <a:pt x="5798" y="673"/>
                  </a:lnTo>
                  <a:lnTo>
                    <a:pt x="5798" y="675"/>
                  </a:lnTo>
                  <a:lnTo>
                    <a:pt x="5796" y="675"/>
                  </a:lnTo>
                  <a:lnTo>
                    <a:pt x="5796" y="678"/>
                  </a:lnTo>
                  <a:lnTo>
                    <a:pt x="5795" y="678"/>
                  </a:lnTo>
                  <a:lnTo>
                    <a:pt x="5795" y="682"/>
                  </a:lnTo>
                  <a:lnTo>
                    <a:pt x="5793" y="682"/>
                  </a:lnTo>
                  <a:lnTo>
                    <a:pt x="5793" y="685"/>
                  </a:lnTo>
                  <a:lnTo>
                    <a:pt x="5791" y="685"/>
                  </a:lnTo>
                  <a:lnTo>
                    <a:pt x="5791" y="687"/>
                  </a:lnTo>
                  <a:lnTo>
                    <a:pt x="5790" y="687"/>
                  </a:lnTo>
                  <a:lnTo>
                    <a:pt x="5790" y="690"/>
                  </a:lnTo>
                  <a:lnTo>
                    <a:pt x="5788" y="690"/>
                  </a:lnTo>
                  <a:lnTo>
                    <a:pt x="5788" y="693"/>
                  </a:lnTo>
                  <a:lnTo>
                    <a:pt x="5786" y="693"/>
                  </a:lnTo>
                  <a:lnTo>
                    <a:pt x="5786" y="697"/>
                  </a:lnTo>
                  <a:lnTo>
                    <a:pt x="5785" y="697"/>
                  </a:lnTo>
                  <a:lnTo>
                    <a:pt x="5785" y="698"/>
                  </a:lnTo>
                  <a:lnTo>
                    <a:pt x="5783" y="698"/>
                  </a:lnTo>
                  <a:lnTo>
                    <a:pt x="5783" y="702"/>
                  </a:lnTo>
                  <a:lnTo>
                    <a:pt x="5781" y="702"/>
                  </a:lnTo>
                  <a:lnTo>
                    <a:pt x="5781" y="705"/>
                  </a:lnTo>
                  <a:lnTo>
                    <a:pt x="5780" y="705"/>
                  </a:lnTo>
                  <a:lnTo>
                    <a:pt x="5780" y="708"/>
                  </a:lnTo>
                  <a:lnTo>
                    <a:pt x="5778" y="708"/>
                  </a:lnTo>
                  <a:lnTo>
                    <a:pt x="5778" y="710"/>
                  </a:lnTo>
                  <a:lnTo>
                    <a:pt x="5776" y="710"/>
                  </a:lnTo>
                  <a:lnTo>
                    <a:pt x="5776" y="713"/>
                  </a:lnTo>
                  <a:lnTo>
                    <a:pt x="5775" y="713"/>
                  </a:lnTo>
                  <a:lnTo>
                    <a:pt x="5775" y="717"/>
                  </a:lnTo>
                  <a:lnTo>
                    <a:pt x="5773" y="717"/>
                  </a:lnTo>
                  <a:lnTo>
                    <a:pt x="5773" y="720"/>
                  </a:lnTo>
                  <a:lnTo>
                    <a:pt x="5771" y="720"/>
                  </a:lnTo>
                  <a:lnTo>
                    <a:pt x="5771" y="722"/>
                  </a:lnTo>
                  <a:lnTo>
                    <a:pt x="5770" y="722"/>
                  </a:lnTo>
                  <a:lnTo>
                    <a:pt x="5770" y="725"/>
                  </a:lnTo>
                  <a:lnTo>
                    <a:pt x="5768" y="725"/>
                  </a:lnTo>
                  <a:lnTo>
                    <a:pt x="5768" y="728"/>
                  </a:lnTo>
                  <a:lnTo>
                    <a:pt x="5766" y="728"/>
                  </a:lnTo>
                  <a:lnTo>
                    <a:pt x="5766" y="732"/>
                  </a:lnTo>
                  <a:lnTo>
                    <a:pt x="5765" y="732"/>
                  </a:lnTo>
                  <a:lnTo>
                    <a:pt x="5765" y="733"/>
                  </a:lnTo>
                  <a:lnTo>
                    <a:pt x="5763" y="733"/>
                  </a:lnTo>
                  <a:lnTo>
                    <a:pt x="5763" y="737"/>
                  </a:lnTo>
                  <a:lnTo>
                    <a:pt x="5761" y="737"/>
                  </a:lnTo>
                  <a:lnTo>
                    <a:pt x="5761" y="740"/>
                  </a:lnTo>
                  <a:lnTo>
                    <a:pt x="5760" y="740"/>
                  </a:lnTo>
                  <a:lnTo>
                    <a:pt x="5760" y="743"/>
                  </a:lnTo>
                  <a:lnTo>
                    <a:pt x="5758" y="743"/>
                  </a:lnTo>
                  <a:lnTo>
                    <a:pt x="5758" y="745"/>
                  </a:lnTo>
                  <a:lnTo>
                    <a:pt x="5756" y="745"/>
                  </a:lnTo>
                  <a:lnTo>
                    <a:pt x="5756" y="748"/>
                  </a:lnTo>
                  <a:lnTo>
                    <a:pt x="5755" y="748"/>
                  </a:lnTo>
                  <a:lnTo>
                    <a:pt x="5755" y="752"/>
                  </a:lnTo>
                  <a:lnTo>
                    <a:pt x="5753" y="752"/>
                  </a:lnTo>
                  <a:lnTo>
                    <a:pt x="5753" y="753"/>
                  </a:lnTo>
                  <a:lnTo>
                    <a:pt x="5751" y="753"/>
                  </a:lnTo>
                  <a:lnTo>
                    <a:pt x="5751" y="757"/>
                  </a:lnTo>
                  <a:lnTo>
                    <a:pt x="5750" y="757"/>
                  </a:lnTo>
                  <a:lnTo>
                    <a:pt x="5750" y="760"/>
                  </a:lnTo>
                  <a:lnTo>
                    <a:pt x="5748" y="760"/>
                  </a:lnTo>
                  <a:lnTo>
                    <a:pt x="5748" y="763"/>
                  </a:lnTo>
                  <a:lnTo>
                    <a:pt x="5746" y="763"/>
                  </a:lnTo>
                  <a:lnTo>
                    <a:pt x="5746" y="765"/>
                  </a:lnTo>
                  <a:lnTo>
                    <a:pt x="5745" y="765"/>
                  </a:lnTo>
                  <a:lnTo>
                    <a:pt x="5745" y="768"/>
                  </a:lnTo>
                  <a:lnTo>
                    <a:pt x="5743" y="768"/>
                  </a:lnTo>
                  <a:lnTo>
                    <a:pt x="5743" y="772"/>
                  </a:lnTo>
                  <a:lnTo>
                    <a:pt x="5741" y="772"/>
                  </a:lnTo>
                  <a:lnTo>
                    <a:pt x="5741" y="775"/>
                  </a:lnTo>
                  <a:lnTo>
                    <a:pt x="5740" y="775"/>
                  </a:lnTo>
                  <a:lnTo>
                    <a:pt x="5740" y="777"/>
                  </a:lnTo>
                  <a:lnTo>
                    <a:pt x="5738" y="777"/>
                  </a:lnTo>
                  <a:lnTo>
                    <a:pt x="5738" y="780"/>
                  </a:lnTo>
                  <a:lnTo>
                    <a:pt x="5736" y="780"/>
                  </a:lnTo>
                  <a:lnTo>
                    <a:pt x="5736" y="783"/>
                  </a:lnTo>
                  <a:lnTo>
                    <a:pt x="5735" y="783"/>
                  </a:lnTo>
                  <a:lnTo>
                    <a:pt x="5735" y="787"/>
                  </a:lnTo>
                  <a:lnTo>
                    <a:pt x="5733" y="787"/>
                  </a:lnTo>
                  <a:lnTo>
                    <a:pt x="5733" y="788"/>
                  </a:lnTo>
                  <a:lnTo>
                    <a:pt x="5731" y="788"/>
                  </a:lnTo>
                  <a:lnTo>
                    <a:pt x="5731" y="792"/>
                  </a:lnTo>
                  <a:lnTo>
                    <a:pt x="5730" y="792"/>
                  </a:lnTo>
                  <a:lnTo>
                    <a:pt x="5730" y="795"/>
                  </a:lnTo>
                  <a:lnTo>
                    <a:pt x="5728" y="795"/>
                  </a:lnTo>
                  <a:lnTo>
                    <a:pt x="5728" y="798"/>
                  </a:lnTo>
                  <a:lnTo>
                    <a:pt x="5726" y="798"/>
                  </a:lnTo>
                  <a:lnTo>
                    <a:pt x="5726" y="800"/>
                  </a:lnTo>
                  <a:lnTo>
                    <a:pt x="5725" y="800"/>
                  </a:lnTo>
                  <a:lnTo>
                    <a:pt x="5725" y="803"/>
                  </a:lnTo>
                  <a:lnTo>
                    <a:pt x="5723" y="803"/>
                  </a:lnTo>
                  <a:lnTo>
                    <a:pt x="5723" y="807"/>
                  </a:lnTo>
                  <a:lnTo>
                    <a:pt x="5721" y="807"/>
                  </a:lnTo>
                  <a:lnTo>
                    <a:pt x="5721" y="810"/>
                  </a:lnTo>
                  <a:lnTo>
                    <a:pt x="5720" y="810"/>
                  </a:lnTo>
                  <a:lnTo>
                    <a:pt x="5720" y="812"/>
                  </a:lnTo>
                  <a:lnTo>
                    <a:pt x="5718" y="812"/>
                  </a:lnTo>
                  <a:lnTo>
                    <a:pt x="5718" y="815"/>
                  </a:lnTo>
                  <a:lnTo>
                    <a:pt x="5716" y="815"/>
                  </a:lnTo>
                  <a:lnTo>
                    <a:pt x="5716" y="818"/>
                  </a:lnTo>
                  <a:lnTo>
                    <a:pt x="5715" y="818"/>
                  </a:lnTo>
                  <a:lnTo>
                    <a:pt x="5715" y="820"/>
                  </a:lnTo>
                  <a:lnTo>
                    <a:pt x="5713" y="820"/>
                  </a:lnTo>
                  <a:lnTo>
                    <a:pt x="5713" y="813"/>
                  </a:lnTo>
                  <a:lnTo>
                    <a:pt x="5715" y="813"/>
                  </a:lnTo>
                  <a:lnTo>
                    <a:pt x="5715" y="807"/>
                  </a:lnTo>
                  <a:lnTo>
                    <a:pt x="5716" y="807"/>
                  </a:lnTo>
                  <a:lnTo>
                    <a:pt x="5716" y="798"/>
                  </a:lnTo>
                  <a:lnTo>
                    <a:pt x="5718" y="798"/>
                  </a:lnTo>
                  <a:lnTo>
                    <a:pt x="5718" y="792"/>
                  </a:lnTo>
                  <a:lnTo>
                    <a:pt x="5720" y="792"/>
                  </a:lnTo>
                  <a:lnTo>
                    <a:pt x="5720" y="783"/>
                  </a:lnTo>
                  <a:lnTo>
                    <a:pt x="5721" y="783"/>
                  </a:lnTo>
                  <a:lnTo>
                    <a:pt x="5721" y="777"/>
                  </a:lnTo>
                  <a:lnTo>
                    <a:pt x="5723" y="777"/>
                  </a:lnTo>
                  <a:lnTo>
                    <a:pt x="5723" y="768"/>
                  </a:lnTo>
                  <a:lnTo>
                    <a:pt x="5725" y="768"/>
                  </a:lnTo>
                  <a:lnTo>
                    <a:pt x="5725" y="762"/>
                  </a:lnTo>
                  <a:lnTo>
                    <a:pt x="5726" y="762"/>
                  </a:lnTo>
                  <a:lnTo>
                    <a:pt x="5726" y="753"/>
                  </a:lnTo>
                  <a:lnTo>
                    <a:pt x="5728" y="753"/>
                  </a:lnTo>
                  <a:lnTo>
                    <a:pt x="5728" y="747"/>
                  </a:lnTo>
                  <a:lnTo>
                    <a:pt x="5730" y="747"/>
                  </a:lnTo>
                  <a:lnTo>
                    <a:pt x="5730" y="738"/>
                  </a:lnTo>
                  <a:lnTo>
                    <a:pt x="5731" y="738"/>
                  </a:lnTo>
                  <a:lnTo>
                    <a:pt x="5731" y="732"/>
                  </a:lnTo>
                  <a:lnTo>
                    <a:pt x="5733" y="732"/>
                  </a:lnTo>
                  <a:lnTo>
                    <a:pt x="5733" y="723"/>
                  </a:lnTo>
                  <a:lnTo>
                    <a:pt x="5735" y="723"/>
                  </a:lnTo>
                  <a:lnTo>
                    <a:pt x="5735" y="717"/>
                  </a:lnTo>
                  <a:lnTo>
                    <a:pt x="5736" y="717"/>
                  </a:lnTo>
                  <a:lnTo>
                    <a:pt x="5736" y="710"/>
                  </a:lnTo>
                  <a:lnTo>
                    <a:pt x="5738" y="710"/>
                  </a:lnTo>
                  <a:lnTo>
                    <a:pt x="5738" y="702"/>
                  </a:lnTo>
                  <a:lnTo>
                    <a:pt x="5740" y="702"/>
                  </a:lnTo>
                  <a:lnTo>
                    <a:pt x="5740" y="695"/>
                  </a:lnTo>
                  <a:lnTo>
                    <a:pt x="5741" y="695"/>
                  </a:lnTo>
                  <a:lnTo>
                    <a:pt x="5741" y="687"/>
                  </a:lnTo>
                  <a:lnTo>
                    <a:pt x="5743" y="687"/>
                  </a:lnTo>
                  <a:lnTo>
                    <a:pt x="5743" y="680"/>
                  </a:lnTo>
                  <a:lnTo>
                    <a:pt x="5745" y="680"/>
                  </a:lnTo>
                  <a:lnTo>
                    <a:pt x="5745" y="672"/>
                  </a:lnTo>
                  <a:lnTo>
                    <a:pt x="5746" y="672"/>
                  </a:lnTo>
                  <a:lnTo>
                    <a:pt x="5746" y="665"/>
                  </a:lnTo>
                  <a:lnTo>
                    <a:pt x="5748" y="665"/>
                  </a:lnTo>
                  <a:lnTo>
                    <a:pt x="5748" y="657"/>
                  </a:lnTo>
                  <a:lnTo>
                    <a:pt x="5750" y="657"/>
                  </a:lnTo>
                  <a:lnTo>
                    <a:pt x="5750" y="650"/>
                  </a:lnTo>
                  <a:lnTo>
                    <a:pt x="5751" y="650"/>
                  </a:lnTo>
                  <a:lnTo>
                    <a:pt x="5751" y="642"/>
                  </a:lnTo>
                  <a:lnTo>
                    <a:pt x="5753" y="642"/>
                  </a:lnTo>
                  <a:lnTo>
                    <a:pt x="5753" y="635"/>
                  </a:lnTo>
                  <a:lnTo>
                    <a:pt x="5755" y="635"/>
                  </a:lnTo>
                  <a:lnTo>
                    <a:pt x="5755" y="627"/>
                  </a:lnTo>
                  <a:lnTo>
                    <a:pt x="5756" y="627"/>
                  </a:lnTo>
                  <a:lnTo>
                    <a:pt x="5756" y="620"/>
                  </a:lnTo>
                  <a:lnTo>
                    <a:pt x="5758" y="620"/>
                  </a:lnTo>
                  <a:lnTo>
                    <a:pt x="5758" y="612"/>
                  </a:lnTo>
                  <a:lnTo>
                    <a:pt x="5760" y="612"/>
                  </a:lnTo>
                  <a:lnTo>
                    <a:pt x="5760" y="605"/>
                  </a:lnTo>
                  <a:lnTo>
                    <a:pt x="5761" y="605"/>
                  </a:lnTo>
                  <a:lnTo>
                    <a:pt x="5761" y="597"/>
                  </a:lnTo>
                  <a:lnTo>
                    <a:pt x="5763" y="597"/>
                  </a:lnTo>
                  <a:lnTo>
                    <a:pt x="5763" y="590"/>
                  </a:lnTo>
                  <a:lnTo>
                    <a:pt x="5765" y="590"/>
                  </a:lnTo>
                  <a:lnTo>
                    <a:pt x="5765" y="582"/>
                  </a:lnTo>
                  <a:lnTo>
                    <a:pt x="5766" y="582"/>
                  </a:lnTo>
                  <a:lnTo>
                    <a:pt x="5766" y="575"/>
                  </a:lnTo>
                  <a:lnTo>
                    <a:pt x="5768" y="575"/>
                  </a:lnTo>
                  <a:lnTo>
                    <a:pt x="5768" y="567"/>
                  </a:lnTo>
                  <a:lnTo>
                    <a:pt x="5770" y="567"/>
                  </a:lnTo>
                  <a:lnTo>
                    <a:pt x="5770" y="560"/>
                  </a:lnTo>
                  <a:lnTo>
                    <a:pt x="5771" y="560"/>
                  </a:lnTo>
                  <a:lnTo>
                    <a:pt x="5771" y="552"/>
                  </a:lnTo>
                  <a:lnTo>
                    <a:pt x="5773" y="552"/>
                  </a:lnTo>
                  <a:lnTo>
                    <a:pt x="5773" y="545"/>
                  </a:lnTo>
                  <a:lnTo>
                    <a:pt x="5775" y="545"/>
                  </a:lnTo>
                  <a:lnTo>
                    <a:pt x="5775" y="537"/>
                  </a:lnTo>
                  <a:lnTo>
                    <a:pt x="5776" y="537"/>
                  </a:lnTo>
                  <a:lnTo>
                    <a:pt x="5776" y="530"/>
                  </a:lnTo>
                  <a:lnTo>
                    <a:pt x="5778" y="530"/>
                  </a:lnTo>
                  <a:lnTo>
                    <a:pt x="5778" y="522"/>
                  </a:lnTo>
                  <a:lnTo>
                    <a:pt x="5780" y="522"/>
                  </a:lnTo>
                  <a:lnTo>
                    <a:pt x="5780" y="515"/>
                  </a:lnTo>
                  <a:lnTo>
                    <a:pt x="5781" y="515"/>
                  </a:lnTo>
                  <a:lnTo>
                    <a:pt x="5781" y="507"/>
                  </a:lnTo>
                  <a:lnTo>
                    <a:pt x="5783" y="507"/>
                  </a:lnTo>
                  <a:lnTo>
                    <a:pt x="5783" y="500"/>
                  </a:lnTo>
                  <a:lnTo>
                    <a:pt x="5785" y="500"/>
                  </a:lnTo>
                  <a:lnTo>
                    <a:pt x="5785" y="492"/>
                  </a:lnTo>
                  <a:lnTo>
                    <a:pt x="5786" y="492"/>
                  </a:lnTo>
                  <a:lnTo>
                    <a:pt x="5786" y="485"/>
                  </a:lnTo>
                  <a:lnTo>
                    <a:pt x="5788" y="485"/>
                  </a:lnTo>
                  <a:lnTo>
                    <a:pt x="5788" y="478"/>
                  </a:lnTo>
                  <a:lnTo>
                    <a:pt x="5790" y="478"/>
                  </a:lnTo>
                  <a:lnTo>
                    <a:pt x="5790" y="470"/>
                  </a:lnTo>
                  <a:lnTo>
                    <a:pt x="5791" y="470"/>
                  </a:lnTo>
                  <a:lnTo>
                    <a:pt x="5791" y="463"/>
                  </a:lnTo>
                  <a:lnTo>
                    <a:pt x="5793" y="463"/>
                  </a:lnTo>
                  <a:lnTo>
                    <a:pt x="5793" y="455"/>
                  </a:lnTo>
                  <a:lnTo>
                    <a:pt x="5795" y="455"/>
                  </a:lnTo>
                  <a:lnTo>
                    <a:pt x="5795" y="448"/>
                  </a:lnTo>
                  <a:lnTo>
                    <a:pt x="5796" y="448"/>
                  </a:lnTo>
                  <a:lnTo>
                    <a:pt x="5796" y="440"/>
                  </a:lnTo>
                  <a:lnTo>
                    <a:pt x="5798" y="440"/>
                  </a:lnTo>
                  <a:lnTo>
                    <a:pt x="5798" y="433"/>
                  </a:lnTo>
                  <a:lnTo>
                    <a:pt x="5800" y="433"/>
                  </a:lnTo>
                  <a:lnTo>
                    <a:pt x="5800" y="425"/>
                  </a:lnTo>
                  <a:lnTo>
                    <a:pt x="5801" y="425"/>
                  </a:lnTo>
                  <a:lnTo>
                    <a:pt x="5801" y="418"/>
                  </a:lnTo>
                  <a:lnTo>
                    <a:pt x="5803" y="418"/>
                  </a:lnTo>
                  <a:lnTo>
                    <a:pt x="5803" y="410"/>
                  </a:lnTo>
                  <a:lnTo>
                    <a:pt x="5805" y="410"/>
                  </a:lnTo>
                  <a:lnTo>
                    <a:pt x="5805" y="403"/>
                  </a:lnTo>
                  <a:lnTo>
                    <a:pt x="5806" y="403"/>
                  </a:lnTo>
                  <a:lnTo>
                    <a:pt x="5806" y="395"/>
                  </a:lnTo>
                  <a:lnTo>
                    <a:pt x="5808" y="395"/>
                  </a:lnTo>
                  <a:lnTo>
                    <a:pt x="5808" y="388"/>
                  </a:lnTo>
                  <a:lnTo>
                    <a:pt x="5810" y="388"/>
                  </a:lnTo>
                  <a:lnTo>
                    <a:pt x="5810" y="380"/>
                  </a:lnTo>
                  <a:lnTo>
                    <a:pt x="5811" y="380"/>
                  </a:lnTo>
                  <a:lnTo>
                    <a:pt x="5811" y="373"/>
                  </a:lnTo>
                  <a:lnTo>
                    <a:pt x="5813" y="373"/>
                  </a:lnTo>
                  <a:lnTo>
                    <a:pt x="5813" y="365"/>
                  </a:lnTo>
                  <a:lnTo>
                    <a:pt x="5815" y="365"/>
                  </a:lnTo>
                  <a:lnTo>
                    <a:pt x="5815" y="358"/>
                  </a:lnTo>
                  <a:lnTo>
                    <a:pt x="5816" y="358"/>
                  </a:lnTo>
                  <a:lnTo>
                    <a:pt x="5816" y="350"/>
                  </a:lnTo>
                  <a:lnTo>
                    <a:pt x="5818" y="350"/>
                  </a:lnTo>
                  <a:lnTo>
                    <a:pt x="5818" y="343"/>
                  </a:lnTo>
                  <a:lnTo>
                    <a:pt x="5820" y="343"/>
                  </a:lnTo>
                  <a:lnTo>
                    <a:pt x="5820" y="335"/>
                  </a:lnTo>
                  <a:lnTo>
                    <a:pt x="5821" y="335"/>
                  </a:lnTo>
                  <a:lnTo>
                    <a:pt x="5821" y="328"/>
                  </a:lnTo>
                  <a:lnTo>
                    <a:pt x="5823" y="328"/>
                  </a:lnTo>
                  <a:lnTo>
                    <a:pt x="5823" y="320"/>
                  </a:lnTo>
                  <a:lnTo>
                    <a:pt x="5825" y="320"/>
                  </a:lnTo>
                  <a:lnTo>
                    <a:pt x="5825" y="313"/>
                  </a:lnTo>
                  <a:lnTo>
                    <a:pt x="5826" y="313"/>
                  </a:lnTo>
                  <a:lnTo>
                    <a:pt x="5826" y="305"/>
                  </a:lnTo>
                  <a:lnTo>
                    <a:pt x="5828" y="305"/>
                  </a:lnTo>
                  <a:lnTo>
                    <a:pt x="5828" y="298"/>
                  </a:lnTo>
                  <a:lnTo>
                    <a:pt x="5830" y="298"/>
                  </a:lnTo>
                  <a:lnTo>
                    <a:pt x="5830" y="290"/>
                  </a:lnTo>
                  <a:lnTo>
                    <a:pt x="5831" y="290"/>
                  </a:lnTo>
                  <a:lnTo>
                    <a:pt x="5831" y="283"/>
                  </a:lnTo>
                  <a:lnTo>
                    <a:pt x="5833" y="283"/>
                  </a:lnTo>
                  <a:lnTo>
                    <a:pt x="5833" y="275"/>
                  </a:lnTo>
                  <a:lnTo>
                    <a:pt x="5835" y="275"/>
                  </a:lnTo>
                  <a:lnTo>
                    <a:pt x="5835" y="268"/>
                  </a:lnTo>
                  <a:lnTo>
                    <a:pt x="5836" y="268"/>
                  </a:lnTo>
                  <a:lnTo>
                    <a:pt x="5836" y="260"/>
                  </a:lnTo>
                  <a:lnTo>
                    <a:pt x="5838" y="260"/>
                  </a:lnTo>
                  <a:lnTo>
                    <a:pt x="5838" y="253"/>
                  </a:lnTo>
                  <a:lnTo>
                    <a:pt x="5840" y="253"/>
                  </a:lnTo>
                  <a:lnTo>
                    <a:pt x="5840" y="247"/>
                  </a:lnTo>
                  <a:lnTo>
                    <a:pt x="5841" y="247"/>
                  </a:lnTo>
                  <a:lnTo>
                    <a:pt x="5841" y="238"/>
                  </a:lnTo>
                  <a:lnTo>
                    <a:pt x="5843" y="238"/>
                  </a:lnTo>
                  <a:lnTo>
                    <a:pt x="5843" y="232"/>
                  </a:lnTo>
                  <a:lnTo>
                    <a:pt x="5845" y="232"/>
                  </a:lnTo>
                  <a:lnTo>
                    <a:pt x="5845" y="223"/>
                  </a:lnTo>
                  <a:lnTo>
                    <a:pt x="5846" y="223"/>
                  </a:lnTo>
                  <a:lnTo>
                    <a:pt x="5846" y="217"/>
                  </a:lnTo>
                  <a:lnTo>
                    <a:pt x="5848" y="217"/>
                  </a:lnTo>
                  <a:lnTo>
                    <a:pt x="5848" y="208"/>
                  </a:lnTo>
                  <a:lnTo>
                    <a:pt x="5850" y="208"/>
                  </a:lnTo>
                  <a:lnTo>
                    <a:pt x="5850" y="202"/>
                  </a:lnTo>
                  <a:lnTo>
                    <a:pt x="5851" y="202"/>
                  </a:lnTo>
                  <a:lnTo>
                    <a:pt x="5851" y="193"/>
                  </a:lnTo>
                  <a:lnTo>
                    <a:pt x="5853" y="193"/>
                  </a:lnTo>
                  <a:lnTo>
                    <a:pt x="5853" y="187"/>
                  </a:lnTo>
                  <a:lnTo>
                    <a:pt x="5855" y="187"/>
                  </a:lnTo>
                  <a:lnTo>
                    <a:pt x="5855" y="178"/>
                  </a:lnTo>
                  <a:lnTo>
                    <a:pt x="5856" y="178"/>
                  </a:lnTo>
                  <a:lnTo>
                    <a:pt x="5856" y="172"/>
                  </a:lnTo>
                  <a:lnTo>
                    <a:pt x="5858" y="172"/>
                  </a:lnTo>
                  <a:lnTo>
                    <a:pt x="5858" y="163"/>
                  </a:lnTo>
                  <a:lnTo>
                    <a:pt x="5860" y="163"/>
                  </a:lnTo>
                  <a:lnTo>
                    <a:pt x="5860" y="157"/>
                  </a:lnTo>
                  <a:lnTo>
                    <a:pt x="5861" y="157"/>
                  </a:lnTo>
                  <a:lnTo>
                    <a:pt x="5861" y="148"/>
                  </a:lnTo>
                  <a:lnTo>
                    <a:pt x="5863" y="148"/>
                  </a:lnTo>
                  <a:lnTo>
                    <a:pt x="5863" y="142"/>
                  </a:lnTo>
                  <a:lnTo>
                    <a:pt x="5865" y="142"/>
                  </a:lnTo>
                  <a:lnTo>
                    <a:pt x="5865" y="133"/>
                  </a:lnTo>
                  <a:lnTo>
                    <a:pt x="5866" y="133"/>
                  </a:lnTo>
                  <a:lnTo>
                    <a:pt x="5866" y="127"/>
                  </a:lnTo>
                  <a:lnTo>
                    <a:pt x="5868" y="127"/>
                  </a:lnTo>
                  <a:lnTo>
                    <a:pt x="5868" y="118"/>
                  </a:lnTo>
                  <a:lnTo>
                    <a:pt x="5870" y="118"/>
                  </a:lnTo>
                  <a:lnTo>
                    <a:pt x="5870" y="112"/>
                  </a:lnTo>
                  <a:lnTo>
                    <a:pt x="5871" y="112"/>
                  </a:lnTo>
                  <a:lnTo>
                    <a:pt x="5871" y="103"/>
                  </a:lnTo>
                  <a:lnTo>
                    <a:pt x="5873" y="103"/>
                  </a:lnTo>
                  <a:lnTo>
                    <a:pt x="5873" y="97"/>
                  </a:lnTo>
                  <a:lnTo>
                    <a:pt x="5875" y="97"/>
                  </a:lnTo>
                  <a:lnTo>
                    <a:pt x="5875" y="88"/>
                  </a:lnTo>
                  <a:lnTo>
                    <a:pt x="5876" y="88"/>
                  </a:lnTo>
                  <a:lnTo>
                    <a:pt x="5876" y="82"/>
                  </a:lnTo>
                  <a:lnTo>
                    <a:pt x="5878" y="82"/>
                  </a:lnTo>
                  <a:lnTo>
                    <a:pt x="5878" y="73"/>
                  </a:lnTo>
                  <a:lnTo>
                    <a:pt x="5880" y="73"/>
                  </a:lnTo>
                  <a:lnTo>
                    <a:pt x="5880" y="67"/>
                  </a:lnTo>
                  <a:lnTo>
                    <a:pt x="5881" y="67"/>
                  </a:lnTo>
                  <a:lnTo>
                    <a:pt x="5881" y="58"/>
                  </a:lnTo>
                  <a:lnTo>
                    <a:pt x="5883" y="58"/>
                  </a:lnTo>
                  <a:lnTo>
                    <a:pt x="5883" y="52"/>
                  </a:lnTo>
                  <a:lnTo>
                    <a:pt x="5885" y="52"/>
                  </a:lnTo>
                  <a:lnTo>
                    <a:pt x="5885" y="43"/>
                  </a:lnTo>
                  <a:lnTo>
                    <a:pt x="5886" y="43"/>
                  </a:lnTo>
                  <a:lnTo>
                    <a:pt x="5886" y="37"/>
                  </a:lnTo>
                  <a:lnTo>
                    <a:pt x="5888" y="37"/>
                  </a:lnTo>
                  <a:lnTo>
                    <a:pt x="5888" y="28"/>
                  </a:lnTo>
                  <a:lnTo>
                    <a:pt x="5890" y="28"/>
                  </a:lnTo>
                  <a:lnTo>
                    <a:pt x="5890" y="22"/>
                  </a:lnTo>
                  <a:lnTo>
                    <a:pt x="5891" y="22"/>
                  </a:lnTo>
                  <a:lnTo>
                    <a:pt x="5891" y="15"/>
                  </a:lnTo>
                  <a:lnTo>
                    <a:pt x="5893" y="15"/>
                  </a:lnTo>
                  <a:lnTo>
                    <a:pt x="5893" y="7"/>
                  </a:lnTo>
                  <a:lnTo>
                    <a:pt x="5895" y="7"/>
                  </a:lnTo>
                  <a:lnTo>
                    <a:pt x="5895" y="2"/>
                  </a:lnTo>
                  <a:lnTo>
                    <a:pt x="5716" y="2"/>
                  </a:lnTo>
                  <a:lnTo>
                    <a:pt x="5716" y="3"/>
                  </a:lnTo>
                  <a:lnTo>
                    <a:pt x="5715" y="3"/>
                  </a:lnTo>
                  <a:lnTo>
                    <a:pt x="5715" y="7"/>
                  </a:lnTo>
                  <a:lnTo>
                    <a:pt x="5713" y="7"/>
                  </a:lnTo>
                  <a:lnTo>
                    <a:pt x="5713" y="12"/>
                  </a:lnTo>
                  <a:lnTo>
                    <a:pt x="5711" y="12"/>
                  </a:lnTo>
                  <a:lnTo>
                    <a:pt x="5711" y="15"/>
                  </a:lnTo>
                  <a:lnTo>
                    <a:pt x="5710" y="15"/>
                  </a:lnTo>
                  <a:lnTo>
                    <a:pt x="5710" y="20"/>
                  </a:lnTo>
                  <a:lnTo>
                    <a:pt x="5708" y="20"/>
                  </a:lnTo>
                  <a:lnTo>
                    <a:pt x="5708" y="25"/>
                  </a:lnTo>
                  <a:lnTo>
                    <a:pt x="5706" y="25"/>
                  </a:lnTo>
                  <a:lnTo>
                    <a:pt x="5706" y="28"/>
                  </a:lnTo>
                  <a:lnTo>
                    <a:pt x="5705" y="28"/>
                  </a:lnTo>
                  <a:lnTo>
                    <a:pt x="5705" y="33"/>
                  </a:lnTo>
                  <a:lnTo>
                    <a:pt x="5703" y="33"/>
                  </a:lnTo>
                  <a:lnTo>
                    <a:pt x="5703" y="37"/>
                  </a:lnTo>
                  <a:lnTo>
                    <a:pt x="5701" y="37"/>
                  </a:lnTo>
                  <a:lnTo>
                    <a:pt x="5701" y="42"/>
                  </a:lnTo>
                  <a:lnTo>
                    <a:pt x="5700" y="42"/>
                  </a:lnTo>
                  <a:lnTo>
                    <a:pt x="5700" y="47"/>
                  </a:lnTo>
                  <a:lnTo>
                    <a:pt x="5698" y="47"/>
                  </a:lnTo>
                  <a:lnTo>
                    <a:pt x="5698" y="50"/>
                  </a:lnTo>
                  <a:lnTo>
                    <a:pt x="5696" y="50"/>
                  </a:lnTo>
                  <a:lnTo>
                    <a:pt x="5696" y="55"/>
                  </a:lnTo>
                  <a:lnTo>
                    <a:pt x="5695" y="55"/>
                  </a:lnTo>
                  <a:lnTo>
                    <a:pt x="5695" y="58"/>
                  </a:lnTo>
                  <a:lnTo>
                    <a:pt x="5693" y="58"/>
                  </a:lnTo>
                  <a:lnTo>
                    <a:pt x="5693" y="63"/>
                  </a:lnTo>
                  <a:lnTo>
                    <a:pt x="5691" y="63"/>
                  </a:lnTo>
                  <a:lnTo>
                    <a:pt x="5691" y="68"/>
                  </a:lnTo>
                  <a:lnTo>
                    <a:pt x="5690" y="68"/>
                  </a:lnTo>
                  <a:lnTo>
                    <a:pt x="5690" y="72"/>
                  </a:lnTo>
                  <a:lnTo>
                    <a:pt x="5688" y="72"/>
                  </a:lnTo>
                  <a:lnTo>
                    <a:pt x="5688" y="77"/>
                  </a:lnTo>
                  <a:lnTo>
                    <a:pt x="5686" y="77"/>
                  </a:lnTo>
                  <a:lnTo>
                    <a:pt x="5686" y="80"/>
                  </a:lnTo>
                  <a:lnTo>
                    <a:pt x="5685" y="80"/>
                  </a:lnTo>
                  <a:lnTo>
                    <a:pt x="5685" y="85"/>
                  </a:lnTo>
                  <a:lnTo>
                    <a:pt x="5683" y="85"/>
                  </a:lnTo>
                  <a:lnTo>
                    <a:pt x="5683" y="90"/>
                  </a:lnTo>
                  <a:lnTo>
                    <a:pt x="5681" y="90"/>
                  </a:lnTo>
                  <a:lnTo>
                    <a:pt x="5681" y="93"/>
                  </a:lnTo>
                  <a:lnTo>
                    <a:pt x="5680" y="93"/>
                  </a:lnTo>
                  <a:lnTo>
                    <a:pt x="5680" y="98"/>
                  </a:lnTo>
                  <a:lnTo>
                    <a:pt x="5678" y="98"/>
                  </a:lnTo>
                  <a:lnTo>
                    <a:pt x="5678" y="102"/>
                  </a:lnTo>
                  <a:lnTo>
                    <a:pt x="5676" y="102"/>
                  </a:lnTo>
                  <a:lnTo>
                    <a:pt x="5676" y="107"/>
                  </a:lnTo>
                  <a:lnTo>
                    <a:pt x="5675" y="107"/>
                  </a:lnTo>
                  <a:lnTo>
                    <a:pt x="5675" y="112"/>
                  </a:lnTo>
                  <a:lnTo>
                    <a:pt x="5673" y="112"/>
                  </a:lnTo>
                  <a:lnTo>
                    <a:pt x="5673" y="115"/>
                  </a:lnTo>
                  <a:lnTo>
                    <a:pt x="5671" y="115"/>
                  </a:lnTo>
                  <a:lnTo>
                    <a:pt x="5671" y="120"/>
                  </a:lnTo>
                  <a:lnTo>
                    <a:pt x="5670" y="120"/>
                  </a:lnTo>
                  <a:lnTo>
                    <a:pt x="5670" y="125"/>
                  </a:lnTo>
                  <a:lnTo>
                    <a:pt x="5668" y="125"/>
                  </a:lnTo>
                  <a:lnTo>
                    <a:pt x="5668" y="128"/>
                  </a:lnTo>
                  <a:lnTo>
                    <a:pt x="5666" y="128"/>
                  </a:lnTo>
                  <a:lnTo>
                    <a:pt x="5666" y="133"/>
                  </a:lnTo>
                  <a:lnTo>
                    <a:pt x="5665" y="133"/>
                  </a:lnTo>
                  <a:lnTo>
                    <a:pt x="5665" y="137"/>
                  </a:lnTo>
                  <a:lnTo>
                    <a:pt x="5663" y="137"/>
                  </a:lnTo>
                  <a:lnTo>
                    <a:pt x="5663" y="142"/>
                  </a:lnTo>
                  <a:lnTo>
                    <a:pt x="5661" y="142"/>
                  </a:lnTo>
                  <a:lnTo>
                    <a:pt x="5661" y="147"/>
                  </a:lnTo>
                  <a:lnTo>
                    <a:pt x="5660" y="147"/>
                  </a:lnTo>
                  <a:lnTo>
                    <a:pt x="5660" y="150"/>
                  </a:lnTo>
                  <a:lnTo>
                    <a:pt x="5658" y="150"/>
                  </a:lnTo>
                  <a:lnTo>
                    <a:pt x="5658" y="155"/>
                  </a:lnTo>
                  <a:lnTo>
                    <a:pt x="5656" y="155"/>
                  </a:lnTo>
                  <a:lnTo>
                    <a:pt x="5656" y="158"/>
                  </a:lnTo>
                  <a:lnTo>
                    <a:pt x="5655" y="158"/>
                  </a:lnTo>
                  <a:lnTo>
                    <a:pt x="5655" y="163"/>
                  </a:lnTo>
                  <a:lnTo>
                    <a:pt x="5653" y="163"/>
                  </a:lnTo>
                  <a:lnTo>
                    <a:pt x="5653" y="168"/>
                  </a:lnTo>
                  <a:lnTo>
                    <a:pt x="5651" y="168"/>
                  </a:lnTo>
                  <a:lnTo>
                    <a:pt x="5651" y="172"/>
                  </a:lnTo>
                  <a:lnTo>
                    <a:pt x="5650" y="172"/>
                  </a:lnTo>
                  <a:lnTo>
                    <a:pt x="5650" y="177"/>
                  </a:lnTo>
                  <a:lnTo>
                    <a:pt x="5648" y="177"/>
                  </a:lnTo>
                  <a:lnTo>
                    <a:pt x="5648" y="180"/>
                  </a:lnTo>
                  <a:lnTo>
                    <a:pt x="5646" y="180"/>
                  </a:lnTo>
                  <a:lnTo>
                    <a:pt x="5646" y="185"/>
                  </a:lnTo>
                  <a:lnTo>
                    <a:pt x="5645" y="185"/>
                  </a:lnTo>
                  <a:lnTo>
                    <a:pt x="5645" y="190"/>
                  </a:lnTo>
                  <a:lnTo>
                    <a:pt x="5643" y="190"/>
                  </a:lnTo>
                  <a:lnTo>
                    <a:pt x="5643" y="193"/>
                  </a:lnTo>
                  <a:lnTo>
                    <a:pt x="5641" y="193"/>
                  </a:lnTo>
                  <a:lnTo>
                    <a:pt x="5641" y="198"/>
                  </a:lnTo>
                  <a:lnTo>
                    <a:pt x="5640" y="198"/>
                  </a:lnTo>
                  <a:lnTo>
                    <a:pt x="5640" y="203"/>
                  </a:lnTo>
                  <a:lnTo>
                    <a:pt x="5638" y="203"/>
                  </a:lnTo>
                  <a:lnTo>
                    <a:pt x="5638" y="207"/>
                  </a:lnTo>
                  <a:lnTo>
                    <a:pt x="5636" y="207"/>
                  </a:lnTo>
                  <a:lnTo>
                    <a:pt x="5636" y="212"/>
                  </a:lnTo>
                  <a:lnTo>
                    <a:pt x="5635" y="212"/>
                  </a:lnTo>
                  <a:lnTo>
                    <a:pt x="5635" y="215"/>
                  </a:lnTo>
                  <a:lnTo>
                    <a:pt x="5633" y="215"/>
                  </a:lnTo>
                  <a:lnTo>
                    <a:pt x="5633" y="220"/>
                  </a:lnTo>
                  <a:lnTo>
                    <a:pt x="5631" y="220"/>
                  </a:lnTo>
                  <a:lnTo>
                    <a:pt x="5631" y="225"/>
                  </a:lnTo>
                  <a:lnTo>
                    <a:pt x="5630" y="225"/>
                  </a:lnTo>
                  <a:lnTo>
                    <a:pt x="5630" y="228"/>
                  </a:lnTo>
                  <a:lnTo>
                    <a:pt x="5628" y="228"/>
                  </a:lnTo>
                  <a:lnTo>
                    <a:pt x="5628" y="233"/>
                  </a:lnTo>
                  <a:lnTo>
                    <a:pt x="5626" y="233"/>
                  </a:lnTo>
                  <a:lnTo>
                    <a:pt x="5626" y="237"/>
                  </a:lnTo>
                  <a:lnTo>
                    <a:pt x="5625" y="237"/>
                  </a:lnTo>
                  <a:lnTo>
                    <a:pt x="5625" y="242"/>
                  </a:lnTo>
                  <a:lnTo>
                    <a:pt x="5623" y="242"/>
                  </a:lnTo>
                  <a:lnTo>
                    <a:pt x="5623" y="247"/>
                  </a:lnTo>
                  <a:lnTo>
                    <a:pt x="5621" y="247"/>
                  </a:lnTo>
                  <a:lnTo>
                    <a:pt x="5621" y="250"/>
                  </a:lnTo>
                  <a:lnTo>
                    <a:pt x="5620" y="250"/>
                  </a:lnTo>
                  <a:lnTo>
                    <a:pt x="5620" y="255"/>
                  </a:lnTo>
                  <a:lnTo>
                    <a:pt x="5618" y="255"/>
                  </a:lnTo>
                  <a:lnTo>
                    <a:pt x="5618" y="258"/>
                  </a:lnTo>
                  <a:lnTo>
                    <a:pt x="5616" y="258"/>
                  </a:lnTo>
                  <a:lnTo>
                    <a:pt x="5616" y="263"/>
                  </a:lnTo>
                  <a:lnTo>
                    <a:pt x="5615" y="263"/>
                  </a:lnTo>
                  <a:lnTo>
                    <a:pt x="5615" y="268"/>
                  </a:lnTo>
                  <a:lnTo>
                    <a:pt x="5613" y="268"/>
                  </a:lnTo>
                  <a:lnTo>
                    <a:pt x="5613" y="272"/>
                  </a:lnTo>
                  <a:lnTo>
                    <a:pt x="5611" y="272"/>
                  </a:lnTo>
                  <a:lnTo>
                    <a:pt x="5611" y="277"/>
                  </a:lnTo>
                  <a:lnTo>
                    <a:pt x="5610" y="277"/>
                  </a:lnTo>
                  <a:lnTo>
                    <a:pt x="5610" y="282"/>
                  </a:lnTo>
                  <a:lnTo>
                    <a:pt x="5608" y="282"/>
                  </a:lnTo>
                  <a:lnTo>
                    <a:pt x="5608" y="285"/>
                  </a:lnTo>
                  <a:lnTo>
                    <a:pt x="5606" y="285"/>
                  </a:lnTo>
                  <a:lnTo>
                    <a:pt x="5606" y="290"/>
                  </a:lnTo>
                  <a:lnTo>
                    <a:pt x="5605" y="290"/>
                  </a:lnTo>
                  <a:lnTo>
                    <a:pt x="5605" y="293"/>
                  </a:lnTo>
                  <a:lnTo>
                    <a:pt x="5603" y="293"/>
                  </a:lnTo>
                  <a:lnTo>
                    <a:pt x="5603" y="298"/>
                  </a:lnTo>
                  <a:lnTo>
                    <a:pt x="5601" y="298"/>
                  </a:lnTo>
                  <a:lnTo>
                    <a:pt x="5601" y="303"/>
                  </a:lnTo>
                  <a:lnTo>
                    <a:pt x="5600" y="303"/>
                  </a:lnTo>
                  <a:lnTo>
                    <a:pt x="5600" y="307"/>
                  </a:lnTo>
                  <a:lnTo>
                    <a:pt x="5598" y="307"/>
                  </a:lnTo>
                  <a:lnTo>
                    <a:pt x="5598" y="312"/>
                  </a:lnTo>
                  <a:lnTo>
                    <a:pt x="5596" y="312"/>
                  </a:lnTo>
                  <a:lnTo>
                    <a:pt x="5596" y="315"/>
                  </a:lnTo>
                  <a:lnTo>
                    <a:pt x="5595" y="315"/>
                  </a:lnTo>
                  <a:lnTo>
                    <a:pt x="5595" y="320"/>
                  </a:lnTo>
                  <a:lnTo>
                    <a:pt x="5593" y="320"/>
                  </a:lnTo>
                  <a:lnTo>
                    <a:pt x="5593" y="325"/>
                  </a:lnTo>
                  <a:lnTo>
                    <a:pt x="5591" y="325"/>
                  </a:lnTo>
                  <a:lnTo>
                    <a:pt x="5591" y="328"/>
                  </a:lnTo>
                  <a:lnTo>
                    <a:pt x="5590" y="328"/>
                  </a:lnTo>
                  <a:lnTo>
                    <a:pt x="5590" y="333"/>
                  </a:lnTo>
                  <a:lnTo>
                    <a:pt x="5588" y="333"/>
                  </a:lnTo>
                  <a:lnTo>
                    <a:pt x="5588" y="337"/>
                  </a:lnTo>
                  <a:lnTo>
                    <a:pt x="5586" y="337"/>
                  </a:lnTo>
                  <a:lnTo>
                    <a:pt x="5586" y="342"/>
                  </a:lnTo>
                  <a:lnTo>
                    <a:pt x="5585" y="342"/>
                  </a:lnTo>
                  <a:lnTo>
                    <a:pt x="5585" y="347"/>
                  </a:lnTo>
                  <a:lnTo>
                    <a:pt x="5583" y="347"/>
                  </a:lnTo>
                  <a:lnTo>
                    <a:pt x="5583" y="350"/>
                  </a:lnTo>
                  <a:lnTo>
                    <a:pt x="5581" y="350"/>
                  </a:lnTo>
                  <a:lnTo>
                    <a:pt x="5581" y="355"/>
                  </a:lnTo>
                  <a:lnTo>
                    <a:pt x="5580" y="355"/>
                  </a:lnTo>
                  <a:lnTo>
                    <a:pt x="5580" y="360"/>
                  </a:lnTo>
                  <a:lnTo>
                    <a:pt x="5578" y="360"/>
                  </a:lnTo>
                  <a:lnTo>
                    <a:pt x="5578" y="363"/>
                  </a:lnTo>
                  <a:lnTo>
                    <a:pt x="5576" y="363"/>
                  </a:lnTo>
                  <a:lnTo>
                    <a:pt x="5576" y="368"/>
                  </a:lnTo>
                  <a:lnTo>
                    <a:pt x="5575" y="368"/>
                  </a:lnTo>
                  <a:lnTo>
                    <a:pt x="5575" y="372"/>
                  </a:lnTo>
                  <a:lnTo>
                    <a:pt x="5573" y="372"/>
                  </a:lnTo>
                  <a:lnTo>
                    <a:pt x="5573" y="377"/>
                  </a:lnTo>
                  <a:lnTo>
                    <a:pt x="5571" y="377"/>
                  </a:lnTo>
                  <a:lnTo>
                    <a:pt x="5571" y="382"/>
                  </a:lnTo>
                  <a:lnTo>
                    <a:pt x="5570" y="382"/>
                  </a:lnTo>
                  <a:lnTo>
                    <a:pt x="5570" y="385"/>
                  </a:lnTo>
                  <a:lnTo>
                    <a:pt x="5568" y="385"/>
                  </a:lnTo>
                  <a:lnTo>
                    <a:pt x="5568" y="390"/>
                  </a:lnTo>
                  <a:lnTo>
                    <a:pt x="5566" y="390"/>
                  </a:lnTo>
                  <a:lnTo>
                    <a:pt x="5566" y="393"/>
                  </a:lnTo>
                  <a:lnTo>
                    <a:pt x="5565" y="393"/>
                  </a:lnTo>
                  <a:lnTo>
                    <a:pt x="5565" y="398"/>
                  </a:lnTo>
                  <a:lnTo>
                    <a:pt x="5563" y="398"/>
                  </a:lnTo>
                  <a:lnTo>
                    <a:pt x="5563" y="403"/>
                  </a:lnTo>
                  <a:lnTo>
                    <a:pt x="5561" y="403"/>
                  </a:lnTo>
                  <a:lnTo>
                    <a:pt x="5561" y="407"/>
                  </a:lnTo>
                  <a:lnTo>
                    <a:pt x="5560" y="407"/>
                  </a:lnTo>
                  <a:lnTo>
                    <a:pt x="5560" y="412"/>
                  </a:lnTo>
                  <a:lnTo>
                    <a:pt x="5558" y="412"/>
                  </a:lnTo>
                  <a:lnTo>
                    <a:pt x="5558" y="417"/>
                  </a:lnTo>
                  <a:lnTo>
                    <a:pt x="5556" y="417"/>
                  </a:lnTo>
                  <a:lnTo>
                    <a:pt x="5556" y="420"/>
                  </a:lnTo>
                  <a:lnTo>
                    <a:pt x="5555" y="420"/>
                  </a:lnTo>
                  <a:lnTo>
                    <a:pt x="5555" y="425"/>
                  </a:lnTo>
                  <a:lnTo>
                    <a:pt x="5553" y="425"/>
                  </a:lnTo>
                  <a:lnTo>
                    <a:pt x="5553" y="428"/>
                  </a:lnTo>
                  <a:lnTo>
                    <a:pt x="5551" y="428"/>
                  </a:lnTo>
                  <a:lnTo>
                    <a:pt x="5551" y="433"/>
                  </a:lnTo>
                  <a:lnTo>
                    <a:pt x="5550" y="433"/>
                  </a:lnTo>
                  <a:lnTo>
                    <a:pt x="5550" y="438"/>
                  </a:lnTo>
                  <a:lnTo>
                    <a:pt x="5548" y="438"/>
                  </a:lnTo>
                  <a:lnTo>
                    <a:pt x="5548" y="442"/>
                  </a:lnTo>
                  <a:lnTo>
                    <a:pt x="5546" y="442"/>
                  </a:lnTo>
                  <a:lnTo>
                    <a:pt x="5546" y="447"/>
                  </a:lnTo>
                  <a:lnTo>
                    <a:pt x="5545" y="447"/>
                  </a:lnTo>
                  <a:lnTo>
                    <a:pt x="5545" y="450"/>
                  </a:lnTo>
                  <a:lnTo>
                    <a:pt x="5543" y="450"/>
                  </a:lnTo>
                  <a:lnTo>
                    <a:pt x="5543" y="455"/>
                  </a:lnTo>
                  <a:lnTo>
                    <a:pt x="5541" y="455"/>
                  </a:lnTo>
                  <a:lnTo>
                    <a:pt x="5541" y="460"/>
                  </a:lnTo>
                  <a:lnTo>
                    <a:pt x="5540" y="460"/>
                  </a:lnTo>
                  <a:lnTo>
                    <a:pt x="5540" y="463"/>
                  </a:lnTo>
                  <a:lnTo>
                    <a:pt x="5538" y="463"/>
                  </a:lnTo>
                  <a:lnTo>
                    <a:pt x="5538" y="468"/>
                  </a:lnTo>
                  <a:lnTo>
                    <a:pt x="5536" y="468"/>
                  </a:lnTo>
                  <a:lnTo>
                    <a:pt x="5536" y="473"/>
                  </a:lnTo>
                  <a:lnTo>
                    <a:pt x="5535" y="473"/>
                  </a:lnTo>
                  <a:lnTo>
                    <a:pt x="5535" y="477"/>
                  </a:lnTo>
                  <a:lnTo>
                    <a:pt x="5533" y="477"/>
                  </a:lnTo>
                  <a:lnTo>
                    <a:pt x="5533" y="482"/>
                  </a:lnTo>
                  <a:lnTo>
                    <a:pt x="5531" y="482"/>
                  </a:lnTo>
                  <a:lnTo>
                    <a:pt x="5531" y="485"/>
                  </a:lnTo>
                  <a:lnTo>
                    <a:pt x="5530" y="485"/>
                  </a:lnTo>
                  <a:lnTo>
                    <a:pt x="5530" y="490"/>
                  </a:lnTo>
                  <a:lnTo>
                    <a:pt x="5528" y="490"/>
                  </a:lnTo>
                  <a:lnTo>
                    <a:pt x="5528" y="495"/>
                  </a:lnTo>
                  <a:lnTo>
                    <a:pt x="5526" y="495"/>
                  </a:lnTo>
                  <a:lnTo>
                    <a:pt x="5526" y="498"/>
                  </a:lnTo>
                  <a:lnTo>
                    <a:pt x="5525" y="498"/>
                  </a:lnTo>
                  <a:lnTo>
                    <a:pt x="5525" y="503"/>
                  </a:lnTo>
                  <a:lnTo>
                    <a:pt x="5523" y="503"/>
                  </a:lnTo>
                  <a:lnTo>
                    <a:pt x="5523" y="507"/>
                  </a:lnTo>
                  <a:lnTo>
                    <a:pt x="5521" y="507"/>
                  </a:lnTo>
                  <a:lnTo>
                    <a:pt x="5521" y="512"/>
                  </a:lnTo>
                  <a:lnTo>
                    <a:pt x="5520" y="512"/>
                  </a:lnTo>
                  <a:lnTo>
                    <a:pt x="5520" y="517"/>
                  </a:lnTo>
                  <a:lnTo>
                    <a:pt x="5518" y="517"/>
                  </a:lnTo>
                  <a:lnTo>
                    <a:pt x="5518" y="520"/>
                  </a:lnTo>
                  <a:lnTo>
                    <a:pt x="5516" y="520"/>
                  </a:lnTo>
                  <a:lnTo>
                    <a:pt x="5516" y="525"/>
                  </a:lnTo>
                  <a:lnTo>
                    <a:pt x="5515" y="525"/>
                  </a:lnTo>
                  <a:lnTo>
                    <a:pt x="5515" y="530"/>
                  </a:lnTo>
                  <a:lnTo>
                    <a:pt x="5513" y="530"/>
                  </a:lnTo>
                  <a:lnTo>
                    <a:pt x="5513" y="533"/>
                  </a:lnTo>
                  <a:lnTo>
                    <a:pt x="5511" y="533"/>
                  </a:lnTo>
                  <a:lnTo>
                    <a:pt x="5511" y="538"/>
                  </a:lnTo>
                  <a:lnTo>
                    <a:pt x="5510" y="538"/>
                  </a:lnTo>
                  <a:lnTo>
                    <a:pt x="5510" y="542"/>
                  </a:lnTo>
                  <a:lnTo>
                    <a:pt x="5508" y="542"/>
                  </a:lnTo>
                  <a:lnTo>
                    <a:pt x="5508" y="547"/>
                  </a:lnTo>
                  <a:lnTo>
                    <a:pt x="5506" y="547"/>
                  </a:lnTo>
                  <a:lnTo>
                    <a:pt x="5506" y="552"/>
                  </a:lnTo>
                  <a:lnTo>
                    <a:pt x="5505" y="552"/>
                  </a:lnTo>
                  <a:lnTo>
                    <a:pt x="5505" y="555"/>
                  </a:lnTo>
                  <a:lnTo>
                    <a:pt x="5503" y="555"/>
                  </a:lnTo>
                  <a:lnTo>
                    <a:pt x="5503" y="560"/>
                  </a:lnTo>
                  <a:lnTo>
                    <a:pt x="5501" y="560"/>
                  </a:lnTo>
                  <a:lnTo>
                    <a:pt x="5501" y="563"/>
                  </a:lnTo>
                  <a:lnTo>
                    <a:pt x="5500" y="563"/>
                  </a:lnTo>
                  <a:lnTo>
                    <a:pt x="5500" y="568"/>
                  </a:lnTo>
                  <a:lnTo>
                    <a:pt x="5498" y="568"/>
                  </a:lnTo>
                  <a:lnTo>
                    <a:pt x="5498" y="573"/>
                  </a:lnTo>
                  <a:lnTo>
                    <a:pt x="5496" y="573"/>
                  </a:lnTo>
                  <a:lnTo>
                    <a:pt x="5496" y="577"/>
                  </a:lnTo>
                  <a:lnTo>
                    <a:pt x="5495" y="577"/>
                  </a:lnTo>
                  <a:lnTo>
                    <a:pt x="5495" y="582"/>
                  </a:lnTo>
                  <a:lnTo>
                    <a:pt x="5493" y="582"/>
                  </a:lnTo>
                  <a:lnTo>
                    <a:pt x="5493" y="587"/>
                  </a:lnTo>
                  <a:lnTo>
                    <a:pt x="5491" y="587"/>
                  </a:lnTo>
                  <a:lnTo>
                    <a:pt x="5491" y="590"/>
                  </a:lnTo>
                  <a:lnTo>
                    <a:pt x="5490" y="590"/>
                  </a:lnTo>
                  <a:lnTo>
                    <a:pt x="5490" y="595"/>
                  </a:lnTo>
                  <a:lnTo>
                    <a:pt x="5488" y="595"/>
                  </a:lnTo>
                  <a:lnTo>
                    <a:pt x="5488" y="598"/>
                  </a:lnTo>
                  <a:lnTo>
                    <a:pt x="5486" y="598"/>
                  </a:lnTo>
                  <a:lnTo>
                    <a:pt x="5486" y="603"/>
                  </a:lnTo>
                  <a:lnTo>
                    <a:pt x="5485" y="603"/>
                  </a:lnTo>
                  <a:lnTo>
                    <a:pt x="5485" y="608"/>
                  </a:lnTo>
                  <a:lnTo>
                    <a:pt x="5483" y="608"/>
                  </a:lnTo>
                  <a:lnTo>
                    <a:pt x="5483" y="612"/>
                  </a:lnTo>
                  <a:lnTo>
                    <a:pt x="5481" y="612"/>
                  </a:lnTo>
                  <a:lnTo>
                    <a:pt x="5481" y="617"/>
                  </a:lnTo>
                  <a:lnTo>
                    <a:pt x="5480" y="617"/>
                  </a:lnTo>
                  <a:lnTo>
                    <a:pt x="5480" y="620"/>
                  </a:lnTo>
                  <a:lnTo>
                    <a:pt x="5478" y="620"/>
                  </a:lnTo>
                  <a:lnTo>
                    <a:pt x="5478" y="625"/>
                  </a:lnTo>
                  <a:lnTo>
                    <a:pt x="5476" y="625"/>
                  </a:lnTo>
                  <a:lnTo>
                    <a:pt x="5476" y="630"/>
                  </a:lnTo>
                  <a:lnTo>
                    <a:pt x="5475" y="630"/>
                  </a:lnTo>
                  <a:lnTo>
                    <a:pt x="5475" y="633"/>
                  </a:lnTo>
                  <a:lnTo>
                    <a:pt x="5473" y="633"/>
                  </a:lnTo>
                  <a:lnTo>
                    <a:pt x="5473" y="638"/>
                  </a:lnTo>
                  <a:lnTo>
                    <a:pt x="5471" y="638"/>
                  </a:lnTo>
                  <a:lnTo>
                    <a:pt x="5471" y="643"/>
                  </a:lnTo>
                  <a:lnTo>
                    <a:pt x="5470" y="643"/>
                  </a:lnTo>
                  <a:lnTo>
                    <a:pt x="5470" y="647"/>
                  </a:lnTo>
                  <a:lnTo>
                    <a:pt x="5468" y="647"/>
                  </a:lnTo>
                  <a:lnTo>
                    <a:pt x="5468" y="652"/>
                  </a:lnTo>
                  <a:lnTo>
                    <a:pt x="5466" y="652"/>
                  </a:lnTo>
                  <a:lnTo>
                    <a:pt x="5466" y="655"/>
                  </a:lnTo>
                  <a:lnTo>
                    <a:pt x="5465" y="655"/>
                  </a:lnTo>
                  <a:lnTo>
                    <a:pt x="5465" y="660"/>
                  </a:lnTo>
                  <a:lnTo>
                    <a:pt x="5463" y="660"/>
                  </a:lnTo>
                  <a:lnTo>
                    <a:pt x="5463" y="665"/>
                  </a:lnTo>
                  <a:lnTo>
                    <a:pt x="5461" y="665"/>
                  </a:lnTo>
                  <a:lnTo>
                    <a:pt x="5461" y="668"/>
                  </a:lnTo>
                  <a:lnTo>
                    <a:pt x="5460" y="668"/>
                  </a:lnTo>
                  <a:lnTo>
                    <a:pt x="5460" y="673"/>
                  </a:lnTo>
                  <a:lnTo>
                    <a:pt x="5458" y="673"/>
                  </a:lnTo>
                  <a:lnTo>
                    <a:pt x="5458" y="678"/>
                  </a:lnTo>
                  <a:lnTo>
                    <a:pt x="5456" y="678"/>
                  </a:lnTo>
                  <a:lnTo>
                    <a:pt x="5456" y="682"/>
                  </a:lnTo>
                  <a:lnTo>
                    <a:pt x="5455" y="682"/>
                  </a:lnTo>
                  <a:lnTo>
                    <a:pt x="5455" y="687"/>
                  </a:lnTo>
                  <a:lnTo>
                    <a:pt x="5453" y="687"/>
                  </a:lnTo>
                  <a:lnTo>
                    <a:pt x="5453" y="690"/>
                  </a:lnTo>
                  <a:lnTo>
                    <a:pt x="5451" y="690"/>
                  </a:lnTo>
                  <a:lnTo>
                    <a:pt x="5451" y="695"/>
                  </a:lnTo>
                  <a:lnTo>
                    <a:pt x="5450" y="695"/>
                  </a:lnTo>
                  <a:lnTo>
                    <a:pt x="5450" y="700"/>
                  </a:lnTo>
                  <a:lnTo>
                    <a:pt x="5448" y="700"/>
                  </a:lnTo>
                  <a:lnTo>
                    <a:pt x="5448" y="703"/>
                  </a:lnTo>
                  <a:lnTo>
                    <a:pt x="5446" y="703"/>
                  </a:lnTo>
                  <a:lnTo>
                    <a:pt x="5446" y="708"/>
                  </a:lnTo>
                  <a:lnTo>
                    <a:pt x="5445" y="708"/>
                  </a:lnTo>
                  <a:lnTo>
                    <a:pt x="5445" y="712"/>
                  </a:lnTo>
                  <a:lnTo>
                    <a:pt x="5443" y="712"/>
                  </a:lnTo>
                  <a:lnTo>
                    <a:pt x="5443" y="717"/>
                  </a:lnTo>
                  <a:lnTo>
                    <a:pt x="5441" y="717"/>
                  </a:lnTo>
                  <a:lnTo>
                    <a:pt x="5441" y="722"/>
                  </a:lnTo>
                  <a:lnTo>
                    <a:pt x="5440" y="722"/>
                  </a:lnTo>
                  <a:lnTo>
                    <a:pt x="5440" y="725"/>
                  </a:lnTo>
                  <a:lnTo>
                    <a:pt x="5438" y="725"/>
                  </a:lnTo>
                  <a:lnTo>
                    <a:pt x="5438" y="730"/>
                  </a:lnTo>
                  <a:lnTo>
                    <a:pt x="5436" y="730"/>
                  </a:lnTo>
                  <a:lnTo>
                    <a:pt x="5436" y="735"/>
                  </a:lnTo>
                  <a:lnTo>
                    <a:pt x="5435" y="735"/>
                  </a:lnTo>
                  <a:lnTo>
                    <a:pt x="5435" y="738"/>
                  </a:lnTo>
                  <a:lnTo>
                    <a:pt x="5433" y="738"/>
                  </a:lnTo>
                  <a:lnTo>
                    <a:pt x="5433" y="743"/>
                  </a:lnTo>
                  <a:lnTo>
                    <a:pt x="5431" y="743"/>
                  </a:lnTo>
                  <a:lnTo>
                    <a:pt x="5431" y="747"/>
                  </a:lnTo>
                  <a:lnTo>
                    <a:pt x="5430" y="747"/>
                  </a:lnTo>
                  <a:lnTo>
                    <a:pt x="5430" y="752"/>
                  </a:lnTo>
                  <a:lnTo>
                    <a:pt x="5428" y="752"/>
                  </a:lnTo>
                  <a:lnTo>
                    <a:pt x="5428" y="757"/>
                  </a:lnTo>
                  <a:lnTo>
                    <a:pt x="5426" y="757"/>
                  </a:lnTo>
                  <a:lnTo>
                    <a:pt x="5426" y="760"/>
                  </a:lnTo>
                  <a:lnTo>
                    <a:pt x="5425" y="760"/>
                  </a:lnTo>
                  <a:lnTo>
                    <a:pt x="5425" y="765"/>
                  </a:lnTo>
                  <a:lnTo>
                    <a:pt x="5423" y="765"/>
                  </a:lnTo>
                  <a:lnTo>
                    <a:pt x="5423" y="768"/>
                  </a:lnTo>
                  <a:lnTo>
                    <a:pt x="5421" y="768"/>
                  </a:lnTo>
                  <a:lnTo>
                    <a:pt x="5421" y="773"/>
                  </a:lnTo>
                  <a:lnTo>
                    <a:pt x="5420" y="773"/>
                  </a:lnTo>
                  <a:lnTo>
                    <a:pt x="5420" y="778"/>
                  </a:lnTo>
                  <a:lnTo>
                    <a:pt x="5418" y="778"/>
                  </a:lnTo>
                  <a:lnTo>
                    <a:pt x="5418" y="782"/>
                  </a:lnTo>
                  <a:lnTo>
                    <a:pt x="5416" y="782"/>
                  </a:lnTo>
                  <a:lnTo>
                    <a:pt x="5416" y="787"/>
                  </a:lnTo>
                  <a:lnTo>
                    <a:pt x="5415" y="787"/>
                  </a:lnTo>
                  <a:lnTo>
                    <a:pt x="5415" y="792"/>
                  </a:lnTo>
                  <a:lnTo>
                    <a:pt x="5413" y="792"/>
                  </a:lnTo>
                  <a:lnTo>
                    <a:pt x="5413" y="795"/>
                  </a:lnTo>
                  <a:lnTo>
                    <a:pt x="5411" y="795"/>
                  </a:lnTo>
                  <a:lnTo>
                    <a:pt x="5411" y="800"/>
                  </a:lnTo>
                  <a:lnTo>
                    <a:pt x="5410" y="800"/>
                  </a:lnTo>
                  <a:lnTo>
                    <a:pt x="5410" y="803"/>
                  </a:lnTo>
                  <a:lnTo>
                    <a:pt x="5408" y="803"/>
                  </a:lnTo>
                  <a:lnTo>
                    <a:pt x="5408" y="808"/>
                  </a:lnTo>
                  <a:lnTo>
                    <a:pt x="5406" y="808"/>
                  </a:lnTo>
                  <a:lnTo>
                    <a:pt x="5406" y="813"/>
                  </a:lnTo>
                  <a:lnTo>
                    <a:pt x="5405" y="813"/>
                  </a:lnTo>
                  <a:lnTo>
                    <a:pt x="5405" y="817"/>
                  </a:lnTo>
                  <a:lnTo>
                    <a:pt x="5403" y="817"/>
                  </a:lnTo>
                  <a:lnTo>
                    <a:pt x="5403" y="822"/>
                  </a:lnTo>
                  <a:lnTo>
                    <a:pt x="5401" y="822"/>
                  </a:lnTo>
                  <a:lnTo>
                    <a:pt x="5401" y="827"/>
                  </a:lnTo>
                  <a:lnTo>
                    <a:pt x="5400" y="827"/>
                  </a:lnTo>
                  <a:lnTo>
                    <a:pt x="5400" y="830"/>
                  </a:lnTo>
                  <a:lnTo>
                    <a:pt x="5398" y="830"/>
                  </a:lnTo>
                  <a:lnTo>
                    <a:pt x="5398" y="835"/>
                  </a:lnTo>
                  <a:lnTo>
                    <a:pt x="5396" y="835"/>
                  </a:lnTo>
                  <a:lnTo>
                    <a:pt x="5396" y="838"/>
                  </a:lnTo>
                  <a:lnTo>
                    <a:pt x="5395" y="838"/>
                  </a:lnTo>
                  <a:lnTo>
                    <a:pt x="5395" y="843"/>
                  </a:lnTo>
                  <a:lnTo>
                    <a:pt x="5393" y="843"/>
                  </a:lnTo>
                  <a:lnTo>
                    <a:pt x="5393" y="848"/>
                  </a:lnTo>
                  <a:lnTo>
                    <a:pt x="5391" y="848"/>
                  </a:lnTo>
                  <a:lnTo>
                    <a:pt x="5391" y="852"/>
                  </a:lnTo>
                  <a:lnTo>
                    <a:pt x="5390" y="852"/>
                  </a:lnTo>
                  <a:lnTo>
                    <a:pt x="5390" y="857"/>
                  </a:lnTo>
                  <a:lnTo>
                    <a:pt x="5388" y="857"/>
                  </a:lnTo>
                  <a:lnTo>
                    <a:pt x="5388" y="862"/>
                  </a:lnTo>
                  <a:lnTo>
                    <a:pt x="5386" y="862"/>
                  </a:lnTo>
                  <a:lnTo>
                    <a:pt x="5386" y="865"/>
                  </a:lnTo>
                  <a:lnTo>
                    <a:pt x="5385" y="865"/>
                  </a:lnTo>
                  <a:lnTo>
                    <a:pt x="5385" y="870"/>
                  </a:lnTo>
                  <a:lnTo>
                    <a:pt x="5383" y="870"/>
                  </a:lnTo>
                  <a:lnTo>
                    <a:pt x="5383" y="873"/>
                  </a:lnTo>
                  <a:lnTo>
                    <a:pt x="5381" y="873"/>
                  </a:lnTo>
                  <a:lnTo>
                    <a:pt x="5381" y="878"/>
                  </a:lnTo>
                  <a:lnTo>
                    <a:pt x="5380" y="878"/>
                  </a:lnTo>
                  <a:lnTo>
                    <a:pt x="5380" y="883"/>
                  </a:lnTo>
                  <a:lnTo>
                    <a:pt x="5378" y="883"/>
                  </a:lnTo>
                  <a:lnTo>
                    <a:pt x="5378" y="887"/>
                  </a:lnTo>
                  <a:lnTo>
                    <a:pt x="5376" y="887"/>
                  </a:lnTo>
                  <a:lnTo>
                    <a:pt x="5376" y="892"/>
                  </a:lnTo>
                  <a:lnTo>
                    <a:pt x="5375" y="892"/>
                  </a:lnTo>
                  <a:lnTo>
                    <a:pt x="5375" y="895"/>
                  </a:lnTo>
                  <a:lnTo>
                    <a:pt x="5373" y="895"/>
                  </a:lnTo>
                  <a:lnTo>
                    <a:pt x="5373" y="900"/>
                  </a:lnTo>
                  <a:lnTo>
                    <a:pt x="5371" y="900"/>
                  </a:lnTo>
                  <a:lnTo>
                    <a:pt x="5371" y="905"/>
                  </a:lnTo>
                  <a:lnTo>
                    <a:pt x="5370" y="905"/>
                  </a:lnTo>
                  <a:lnTo>
                    <a:pt x="5370" y="908"/>
                  </a:lnTo>
                  <a:lnTo>
                    <a:pt x="5368" y="908"/>
                  </a:lnTo>
                  <a:lnTo>
                    <a:pt x="5368" y="913"/>
                  </a:lnTo>
                  <a:lnTo>
                    <a:pt x="5366" y="913"/>
                  </a:lnTo>
                  <a:lnTo>
                    <a:pt x="5366" y="918"/>
                  </a:lnTo>
                  <a:lnTo>
                    <a:pt x="5365" y="918"/>
                  </a:lnTo>
                  <a:lnTo>
                    <a:pt x="5365" y="922"/>
                  </a:lnTo>
                  <a:lnTo>
                    <a:pt x="5363" y="922"/>
                  </a:lnTo>
                  <a:lnTo>
                    <a:pt x="5363" y="927"/>
                  </a:lnTo>
                  <a:lnTo>
                    <a:pt x="5361" y="927"/>
                  </a:lnTo>
                  <a:lnTo>
                    <a:pt x="5361" y="930"/>
                  </a:lnTo>
                  <a:lnTo>
                    <a:pt x="5360" y="930"/>
                  </a:lnTo>
                  <a:lnTo>
                    <a:pt x="5360" y="935"/>
                  </a:lnTo>
                  <a:lnTo>
                    <a:pt x="5358" y="935"/>
                  </a:lnTo>
                  <a:lnTo>
                    <a:pt x="5358" y="940"/>
                  </a:lnTo>
                  <a:lnTo>
                    <a:pt x="5356" y="940"/>
                  </a:lnTo>
                  <a:lnTo>
                    <a:pt x="5356" y="943"/>
                  </a:lnTo>
                  <a:lnTo>
                    <a:pt x="5355" y="943"/>
                  </a:lnTo>
                  <a:lnTo>
                    <a:pt x="5355" y="948"/>
                  </a:lnTo>
                  <a:lnTo>
                    <a:pt x="5353" y="948"/>
                  </a:lnTo>
                  <a:lnTo>
                    <a:pt x="5353" y="953"/>
                  </a:lnTo>
                  <a:lnTo>
                    <a:pt x="5351" y="953"/>
                  </a:lnTo>
                  <a:lnTo>
                    <a:pt x="5351" y="957"/>
                  </a:lnTo>
                  <a:lnTo>
                    <a:pt x="5350" y="957"/>
                  </a:lnTo>
                  <a:lnTo>
                    <a:pt x="5350" y="962"/>
                  </a:lnTo>
                  <a:lnTo>
                    <a:pt x="5348" y="962"/>
                  </a:lnTo>
                  <a:lnTo>
                    <a:pt x="5348" y="965"/>
                  </a:lnTo>
                  <a:lnTo>
                    <a:pt x="5346" y="965"/>
                  </a:lnTo>
                  <a:lnTo>
                    <a:pt x="5346" y="970"/>
                  </a:lnTo>
                  <a:lnTo>
                    <a:pt x="5345" y="970"/>
                  </a:lnTo>
                  <a:lnTo>
                    <a:pt x="5345" y="975"/>
                  </a:lnTo>
                  <a:lnTo>
                    <a:pt x="5343" y="975"/>
                  </a:lnTo>
                  <a:lnTo>
                    <a:pt x="5343" y="978"/>
                  </a:lnTo>
                  <a:lnTo>
                    <a:pt x="5341" y="978"/>
                  </a:lnTo>
                  <a:lnTo>
                    <a:pt x="5341" y="983"/>
                  </a:lnTo>
                  <a:lnTo>
                    <a:pt x="5340" y="983"/>
                  </a:lnTo>
                  <a:lnTo>
                    <a:pt x="5340" y="988"/>
                  </a:lnTo>
                  <a:lnTo>
                    <a:pt x="5338" y="988"/>
                  </a:lnTo>
                  <a:lnTo>
                    <a:pt x="5338" y="992"/>
                  </a:lnTo>
                  <a:lnTo>
                    <a:pt x="5336" y="992"/>
                  </a:lnTo>
                  <a:lnTo>
                    <a:pt x="5336" y="997"/>
                  </a:lnTo>
                  <a:lnTo>
                    <a:pt x="5335" y="997"/>
                  </a:lnTo>
                  <a:lnTo>
                    <a:pt x="5335" y="1000"/>
                  </a:lnTo>
                  <a:lnTo>
                    <a:pt x="5333" y="1000"/>
                  </a:lnTo>
                  <a:lnTo>
                    <a:pt x="5333" y="1005"/>
                  </a:lnTo>
                  <a:lnTo>
                    <a:pt x="5331" y="1005"/>
                  </a:lnTo>
                  <a:lnTo>
                    <a:pt x="5331" y="1010"/>
                  </a:lnTo>
                  <a:lnTo>
                    <a:pt x="5330" y="1010"/>
                  </a:lnTo>
                  <a:lnTo>
                    <a:pt x="5330" y="1013"/>
                  </a:lnTo>
                  <a:lnTo>
                    <a:pt x="5328" y="1013"/>
                  </a:lnTo>
                  <a:lnTo>
                    <a:pt x="5328" y="1018"/>
                  </a:lnTo>
                  <a:lnTo>
                    <a:pt x="5326" y="1018"/>
                  </a:lnTo>
                  <a:lnTo>
                    <a:pt x="5326" y="1022"/>
                  </a:lnTo>
                  <a:lnTo>
                    <a:pt x="5325" y="1022"/>
                  </a:lnTo>
                  <a:lnTo>
                    <a:pt x="5325" y="1027"/>
                  </a:lnTo>
                  <a:lnTo>
                    <a:pt x="5323" y="1027"/>
                  </a:lnTo>
                  <a:lnTo>
                    <a:pt x="5323" y="1032"/>
                  </a:lnTo>
                  <a:lnTo>
                    <a:pt x="5321" y="1032"/>
                  </a:lnTo>
                  <a:lnTo>
                    <a:pt x="5321" y="1035"/>
                  </a:lnTo>
                  <a:lnTo>
                    <a:pt x="5320" y="1035"/>
                  </a:lnTo>
                  <a:lnTo>
                    <a:pt x="5320" y="1040"/>
                  </a:lnTo>
                  <a:lnTo>
                    <a:pt x="5318" y="1040"/>
                  </a:lnTo>
                  <a:lnTo>
                    <a:pt x="5318" y="1045"/>
                  </a:lnTo>
                  <a:lnTo>
                    <a:pt x="5316" y="1045"/>
                  </a:lnTo>
                  <a:lnTo>
                    <a:pt x="5316" y="1048"/>
                  </a:lnTo>
                  <a:lnTo>
                    <a:pt x="5315" y="1048"/>
                  </a:lnTo>
                  <a:lnTo>
                    <a:pt x="5315" y="1053"/>
                  </a:lnTo>
                  <a:lnTo>
                    <a:pt x="5313" y="1053"/>
                  </a:lnTo>
                  <a:lnTo>
                    <a:pt x="5313" y="1057"/>
                  </a:lnTo>
                  <a:lnTo>
                    <a:pt x="5311" y="1057"/>
                  </a:lnTo>
                  <a:lnTo>
                    <a:pt x="5311" y="1062"/>
                  </a:lnTo>
                  <a:lnTo>
                    <a:pt x="5310" y="1062"/>
                  </a:lnTo>
                  <a:lnTo>
                    <a:pt x="5310" y="1067"/>
                  </a:lnTo>
                  <a:lnTo>
                    <a:pt x="5308" y="1067"/>
                  </a:lnTo>
                  <a:lnTo>
                    <a:pt x="5308" y="1070"/>
                  </a:lnTo>
                  <a:lnTo>
                    <a:pt x="5306" y="1070"/>
                  </a:lnTo>
                  <a:lnTo>
                    <a:pt x="5306" y="1075"/>
                  </a:lnTo>
                  <a:lnTo>
                    <a:pt x="5305" y="1075"/>
                  </a:lnTo>
                  <a:lnTo>
                    <a:pt x="5305" y="1080"/>
                  </a:lnTo>
                  <a:lnTo>
                    <a:pt x="5303" y="1080"/>
                  </a:lnTo>
                  <a:lnTo>
                    <a:pt x="5303" y="1083"/>
                  </a:lnTo>
                  <a:lnTo>
                    <a:pt x="5301" y="1083"/>
                  </a:lnTo>
                  <a:lnTo>
                    <a:pt x="5301" y="1088"/>
                  </a:lnTo>
                  <a:lnTo>
                    <a:pt x="5300" y="1088"/>
                  </a:lnTo>
                  <a:lnTo>
                    <a:pt x="5300" y="1092"/>
                  </a:lnTo>
                  <a:lnTo>
                    <a:pt x="5298" y="1092"/>
                  </a:lnTo>
                  <a:lnTo>
                    <a:pt x="5298" y="1097"/>
                  </a:lnTo>
                  <a:lnTo>
                    <a:pt x="5296" y="1097"/>
                  </a:lnTo>
                  <a:lnTo>
                    <a:pt x="5296" y="1102"/>
                  </a:lnTo>
                  <a:lnTo>
                    <a:pt x="5295" y="1102"/>
                  </a:lnTo>
                  <a:lnTo>
                    <a:pt x="5295" y="1105"/>
                  </a:lnTo>
                  <a:lnTo>
                    <a:pt x="5293" y="1105"/>
                  </a:lnTo>
                  <a:lnTo>
                    <a:pt x="5293" y="1110"/>
                  </a:lnTo>
                  <a:lnTo>
                    <a:pt x="5291" y="1110"/>
                  </a:lnTo>
                  <a:lnTo>
                    <a:pt x="5291" y="1115"/>
                  </a:lnTo>
                  <a:lnTo>
                    <a:pt x="5290" y="1115"/>
                  </a:lnTo>
                  <a:lnTo>
                    <a:pt x="5290" y="1118"/>
                  </a:lnTo>
                  <a:lnTo>
                    <a:pt x="5288" y="1118"/>
                  </a:lnTo>
                  <a:lnTo>
                    <a:pt x="5288" y="1123"/>
                  </a:lnTo>
                  <a:lnTo>
                    <a:pt x="5286" y="1123"/>
                  </a:lnTo>
                  <a:lnTo>
                    <a:pt x="5286" y="1127"/>
                  </a:lnTo>
                  <a:lnTo>
                    <a:pt x="5285" y="1127"/>
                  </a:lnTo>
                  <a:lnTo>
                    <a:pt x="5285" y="1132"/>
                  </a:lnTo>
                  <a:lnTo>
                    <a:pt x="5283" y="1132"/>
                  </a:lnTo>
                  <a:lnTo>
                    <a:pt x="5283" y="1137"/>
                  </a:lnTo>
                  <a:lnTo>
                    <a:pt x="5281" y="1137"/>
                  </a:lnTo>
                  <a:lnTo>
                    <a:pt x="5281" y="1140"/>
                  </a:lnTo>
                  <a:lnTo>
                    <a:pt x="5280" y="1140"/>
                  </a:lnTo>
                  <a:lnTo>
                    <a:pt x="5280" y="1145"/>
                  </a:lnTo>
                  <a:lnTo>
                    <a:pt x="5278" y="1145"/>
                  </a:lnTo>
                  <a:lnTo>
                    <a:pt x="5278" y="1150"/>
                  </a:lnTo>
                  <a:lnTo>
                    <a:pt x="5276" y="1150"/>
                  </a:lnTo>
                  <a:lnTo>
                    <a:pt x="5276" y="1153"/>
                  </a:lnTo>
                  <a:lnTo>
                    <a:pt x="5275" y="1153"/>
                  </a:lnTo>
                  <a:lnTo>
                    <a:pt x="5275" y="1158"/>
                  </a:lnTo>
                  <a:lnTo>
                    <a:pt x="5273" y="1158"/>
                  </a:lnTo>
                  <a:lnTo>
                    <a:pt x="5273" y="1162"/>
                  </a:lnTo>
                  <a:lnTo>
                    <a:pt x="5271" y="1162"/>
                  </a:lnTo>
                  <a:lnTo>
                    <a:pt x="5271" y="1167"/>
                  </a:lnTo>
                  <a:lnTo>
                    <a:pt x="5270" y="1167"/>
                  </a:lnTo>
                  <a:lnTo>
                    <a:pt x="5270" y="1172"/>
                  </a:lnTo>
                  <a:lnTo>
                    <a:pt x="5268" y="1172"/>
                  </a:lnTo>
                  <a:lnTo>
                    <a:pt x="5268" y="1175"/>
                  </a:lnTo>
                  <a:lnTo>
                    <a:pt x="5266" y="1175"/>
                  </a:lnTo>
                  <a:lnTo>
                    <a:pt x="5266" y="1180"/>
                  </a:lnTo>
                  <a:lnTo>
                    <a:pt x="5265" y="1180"/>
                  </a:lnTo>
                  <a:lnTo>
                    <a:pt x="5265" y="1185"/>
                  </a:lnTo>
                  <a:lnTo>
                    <a:pt x="5263" y="1185"/>
                  </a:lnTo>
                  <a:lnTo>
                    <a:pt x="5263" y="1188"/>
                  </a:lnTo>
                  <a:lnTo>
                    <a:pt x="5261" y="1188"/>
                  </a:lnTo>
                  <a:lnTo>
                    <a:pt x="5261" y="1193"/>
                  </a:lnTo>
                  <a:lnTo>
                    <a:pt x="5260" y="1193"/>
                  </a:lnTo>
                  <a:lnTo>
                    <a:pt x="5260" y="1197"/>
                  </a:lnTo>
                  <a:lnTo>
                    <a:pt x="5258" y="1197"/>
                  </a:lnTo>
                  <a:lnTo>
                    <a:pt x="5258" y="1202"/>
                  </a:lnTo>
                  <a:lnTo>
                    <a:pt x="5256" y="1202"/>
                  </a:lnTo>
                  <a:lnTo>
                    <a:pt x="5256" y="1207"/>
                  </a:lnTo>
                  <a:lnTo>
                    <a:pt x="5255" y="1207"/>
                  </a:lnTo>
                  <a:lnTo>
                    <a:pt x="5255" y="1210"/>
                  </a:lnTo>
                  <a:lnTo>
                    <a:pt x="5253" y="1210"/>
                  </a:lnTo>
                  <a:lnTo>
                    <a:pt x="5253" y="1215"/>
                  </a:lnTo>
                  <a:lnTo>
                    <a:pt x="5251" y="1215"/>
                  </a:lnTo>
                  <a:lnTo>
                    <a:pt x="5251" y="1220"/>
                  </a:lnTo>
                  <a:lnTo>
                    <a:pt x="5250" y="1220"/>
                  </a:lnTo>
                  <a:lnTo>
                    <a:pt x="5250" y="1223"/>
                  </a:lnTo>
                  <a:lnTo>
                    <a:pt x="5248" y="1223"/>
                  </a:lnTo>
                  <a:lnTo>
                    <a:pt x="5248" y="1228"/>
                  </a:lnTo>
                  <a:lnTo>
                    <a:pt x="5246" y="1228"/>
                  </a:lnTo>
                  <a:lnTo>
                    <a:pt x="5246" y="1232"/>
                  </a:lnTo>
                  <a:lnTo>
                    <a:pt x="5245" y="1232"/>
                  </a:lnTo>
                  <a:lnTo>
                    <a:pt x="5245" y="1237"/>
                  </a:lnTo>
                  <a:lnTo>
                    <a:pt x="5243" y="1237"/>
                  </a:lnTo>
                  <a:lnTo>
                    <a:pt x="5243" y="1242"/>
                  </a:lnTo>
                  <a:lnTo>
                    <a:pt x="5241" y="1242"/>
                  </a:lnTo>
                  <a:lnTo>
                    <a:pt x="5241" y="1245"/>
                  </a:lnTo>
                  <a:lnTo>
                    <a:pt x="5240" y="1245"/>
                  </a:lnTo>
                  <a:lnTo>
                    <a:pt x="5240" y="1250"/>
                  </a:lnTo>
                  <a:lnTo>
                    <a:pt x="5238" y="1250"/>
                  </a:lnTo>
                  <a:lnTo>
                    <a:pt x="5238" y="1253"/>
                  </a:lnTo>
                  <a:lnTo>
                    <a:pt x="5236" y="1253"/>
                  </a:lnTo>
                  <a:lnTo>
                    <a:pt x="5236" y="1258"/>
                  </a:lnTo>
                  <a:lnTo>
                    <a:pt x="5235" y="1258"/>
                  </a:lnTo>
                  <a:lnTo>
                    <a:pt x="5235" y="1263"/>
                  </a:lnTo>
                  <a:lnTo>
                    <a:pt x="5233" y="1263"/>
                  </a:lnTo>
                  <a:lnTo>
                    <a:pt x="5233" y="1267"/>
                  </a:lnTo>
                  <a:lnTo>
                    <a:pt x="5231" y="1267"/>
                  </a:lnTo>
                  <a:lnTo>
                    <a:pt x="5231" y="1272"/>
                  </a:lnTo>
                  <a:lnTo>
                    <a:pt x="5230" y="1272"/>
                  </a:lnTo>
                  <a:lnTo>
                    <a:pt x="5230" y="1277"/>
                  </a:lnTo>
                  <a:lnTo>
                    <a:pt x="5228" y="1277"/>
                  </a:lnTo>
                  <a:lnTo>
                    <a:pt x="5228" y="1280"/>
                  </a:lnTo>
                  <a:lnTo>
                    <a:pt x="5226" y="1280"/>
                  </a:lnTo>
                  <a:lnTo>
                    <a:pt x="5226" y="1285"/>
                  </a:lnTo>
                  <a:lnTo>
                    <a:pt x="5225" y="1285"/>
                  </a:lnTo>
                  <a:lnTo>
                    <a:pt x="5225" y="1288"/>
                  </a:lnTo>
                  <a:lnTo>
                    <a:pt x="5223" y="1288"/>
                  </a:lnTo>
                  <a:lnTo>
                    <a:pt x="5223" y="1293"/>
                  </a:lnTo>
                  <a:lnTo>
                    <a:pt x="5221" y="1293"/>
                  </a:lnTo>
                  <a:lnTo>
                    <a:pt x="5221" y="1298"/>
                  </a:lnTo>
                  <a:lnTo>
                    <a:pt x="5220" y="1298"/>
                  </a:lnTo>
                  <a:lnTo>
                    <a:pt x="5220" y="1302"/>
                  </a:lnTo>
                  <a:lnTo>
                    <a:pt x="5218" y="1302"/>
                  </a:lnTo>
                  <a:lnTo>
                    <a:pt x="5218" y="1307"/>
                  </a:lnTo>
                  <a:lnTo>
                    <a:pt x="5216" y="1307"/>
                  </a:lnTo>
                  <a:lnTo>
                    <a:pt x="5216" y="1312"/>
                  </a:lnTo>
                  <a:lnTo>
                    <a:pt x="5215" y="1312"/>
                  </a:lnTo>
                  <a:lnTo>
                    <a:pt x="5215" y="1315"/>
                  </a:lnTo>
                  <a:lnTo>
                    <a:pt x="5213" y="1315"/>
                  </a:lnTo>
                  <a:lnTo>
                    <a:pt x="5213" y="1320"/>
                  </a:lnTo>
                  <a:lnTo>
                    <a:pt x="5211" y="1320"/>
                  </a:lnTo>
                  <a:lnTo>
                    <a:pt x="5211" y="1323"/>
                  </a:lnTo>
                  <a:lnTo>
                    <a:pt x="5210" y="1323"/>
                  </a:lnTo>
                  <a:lnTo>
                    <a:pt x="5210" y="1328"/>
                  </a:lnTo>
                  <a:lnTo>
                    <a:pt x="5208" y="1328"/>
                  </a:lnTo>
                  <a:lnTo>
                    <a:pt x="5208" y="1333"/>
                  </a:lnTo>
                  <a:lnTo>
                    <a:pt x="5206" y="1333"/>
                  </a:lnTo>
                  <a:lnTo>
                    <a:pt x="5206" y="1337"/>
                  </a:lnTo>
                  <a:lnTo>
                    <a:pt x="5205" y="1337"/>
                  </a:lnTo>
                  <a:lnTo>
                    <a:pt x="5205" y="1342"/>
                  </a:lnTo>
                  <a:lnTo>
                    <a:pt x="5203" y="1342"/>
                  </a:lnTo>
                  <a:lnTo>
                    <a:pt x="5203" y="1347"/>
                  </a:lnTo>
                  <a:lnTo>
                    <a:pt x="5201" y="1347"/>
                  </a:lnTo>
                  <a:lnTo>
                    <a:pt x="5201" y="1350"/>
                  </a:lnTo>
                  <a:lnTo>
                    <a:pt x="5200" y="1350"/>
                  </a:lnTo>
                  <a:lnTo>
                    <a:pt x="5200" y="1355"/>
                  </a:lnTo>
                  <a:lnTo>
                    <a:pt x="5198" y="1355"/>
                  </a:lnTo>
                  <a:lnTo>
                    <a:pt x="5198" y="1358"/>
                  </a:lnTo>
                  <a:lnTo>
                    <a:pt x="5196" y="1358"/>
                  </a:lnTo>
                  <a:lnTo>
                    <a:pt x="5196" y="1363"/>
                  </a:lnTo>
                  <a:lnTo>
                    <a:pt x="5195" y="1363"/>
                  </a:lnTo>
                  <a:lnTo>
                    <a:pt x="5195" y="1368"/>
                  </a:lnTo>
                  <a:lnTo>
                    <a:pt x="5193" y="1368"/>
                  </a:lnTo>
                  <a:lnTo>
                    <a:pt x="5193" y="1372"/>
                  </a:lnTo>
                  <a:lnTo>
                    <a:pt x="5191" y="1372"/>
                  </a:lnTo>
                  <a:lnTo>
                    <a:pt x="5191" y="1377"/>
                  </a:lnTo>
                  <a:lnTo>
                    <a:pt x="5190" y="1377"/>
                  </a:lnTo>
                  <a:lnTo>
                    <a:pt x="5190" y="1382"/>
                  </a:lnTo>
                  <a:lnTo>
                    <a:pt x="5188" y="1382"/>
                  </a:lnTo>
                  <a:lnTo>
                    <a:pt x="5188" y="1385"/>
                  </a:lnTo>
                  <a:lnTo>
                    <a:pt x="5186" y="1385"/>
                  </a:lnTo>
                  <a:lnTo>
                    <a:pt x="5186" y="1390"/>
                  </a:lnTo>
                  <a:lnTo>
                    <a:pt x="5185" y="1390"/>
                  </a:lnTo>
                  <a:lnTo>
                    <a:pt x="5185" y="1393"/>
                  </a:lnTo>
                  <a:lnTo>
                    <a:pt x="5183" y="1393"/>
                  </a:lnTo>
                  <a:lnTo>
                    <a:pt x="5183" y="1398"/>
                  </a:lnTo>
                  <a:lnTo>
                    <a:pt x="5181" y="1398"/>
                  </a:lnTo>
                  <a:lnTo>
                    <a:pt x="5181" y="1403"/>
                  </a:lnTo>
                  <a:lnTo>
                    <a:pt x="5180" y="1403"/>
                  </a:lnTo>
                  <a:lnTo>
                    <a:pt x="5180" y="1407"/>
                  </a:lnTo>
                  <a:lnTo>
                    <a:pt x="5178" y="1407"/>
                  </a:lnTo>
                  <a:lnTo>
                    <a:pt x="5178" y="1412"/>
                  </a:lnTo>
                  <a:lnTo>
                    <a:pt x="5176" y="1412"/>
                  </a:lnTo>
                  <a:lnTo>
                    <a:pt x="5176" y="1417"/>
                  </a:lnTo>
                  <a:lnTo>
                    <a:pt x="5175" y="1417"/>
                  </a:lnTo>
                  <a:lnTo>
                    <a:pt x="5175" y="1420"/>
                  </a:lnTo>
                  <a:lnTo>
                    <a:pt x="5173" y="1420"/>
                  </a:lnTo>
                  <a:lnTo>
                    <a:pt x="5173" y="1425"/>
                  </a:lnTo>
                  <a:lnTo>
                    <a:pt x="5171" y="1425"/>
                  </a:lnTo>
                  <a:lnTo>
                    <a:pt x="5171" y="1428"/>
                  </a:lnTo>
                  <a:lnTo>
                    <a:pt x="5170" y="1428"/>
                  </a:lnTo>
                  <a:lnTo>
                    <a:pt x="5170" y="1433"/>
                  </a:lnTo>
                  <a:lnTo>
                    <a:pt x="5168" y="1433"/>
                  </a:lnTo>
                  <a:lnTo>
                    <a:pt x="5168" y="1438"/>
                  </a:lnTo>
                  <a:lnTo>
                    <a:pt x="5166" y="1438"/>
                  </a:lnTo>
                  <a:lnTo>
                    <a:pt x="5166" y="1442"/>
                  </a:lnTo>
                  <a:lnTo>
                    <a:pt x="5165" y="1442"/>
                  </a:lnTo>
                  <a:lnTo>
                    <a:pt x="5165" y="1447"/>
                  </a:lnTo>
                  <a:lnTo>
                    <a:pt x="5163" y="1447"/>
                  </a:lnTo>
                  <a:lnTo>
                    <a:pt x="5163" y="1452"/>
                  </a:lnTo>
                  <a:lnTo>
                    <a:pt x="5161" y="1452"/>
                  </a:lnTo>
                  <a:lnTo>
                    <a:pt x="5161" y="1455"/>
                  </a:lnTo>
                  <a:lnTo>
                    <a:pt x="5160" y="1455"/>
                  </a:lnTo>
                  <a:lnTo>
                    <a:pt x="5160" y="1460"/>
                  </a:lnTo>
                  <a:lnTo>
                    <a:pt x="5158" y="1460"/>
                  </a:lnTo>
                  <a:lnTo>
                    <a:pt x="5158" y="1463"/>
                  </a:lnTo>
                  <a:lnTo>
                    <a:pt x="5156" y="1463"/>
                  </a:lnTo>
                  <a:lnTo>
                    <a:pt x="5156" y="1468"/>
                  </a:lnTo>
                  <a:lnTo>
                    <a:pt x="5155" y="1468"/>
                  </a:lnTo>
                  <a:lnTo>
                    <a:pt x="5155" y="1473"/>
                  </a:lnTo>
                  <a:lnTo>
                    <a:pt x="5153" y="1473"/>
                  </a:lnTo>
                  <a:lnTo>
                    <a:pt x="5153" y="1477"/>
                  </a:lnTo>
                  <a:lnTo>
                    <a:pt x="5151" y="1477"/>
                  </a:lnTo>
                  <a:lnTo>
                    <a:pt x="5151" y="1482"/>
                  </a:lnTo>
                  <a:lnTo>
                    <a:pt x="5150" y="1482"/>
                  </a:lnTo>
                  <a:lnTo>
                    <a:pt x="5150" y="1487"/>
                  </a:lnTo>
                  <a:lnTo>
                    <a:pt x="5148" y="1487"/>
                  </a:lnTo>
                  <a:lnTo>
                    <a:pt x="5148" y="1490"/>
                  </a:lnTo>
                  <a:lnTo>
                    <a:pt x="5146" y="1490"/>
                  </a:lnTo>
                  <a:lnTo>
                    <a:pt x="5146" y="1495"/>
                  </a:lnTo>
                  <a:lnTo>
                    <a:pt x="5145" y="1495"/>
                  </a:lnTo>
                  <a:lnTo>
                    <a:pt x="5145" y="1498"/>
                  </a:lnTo>
                  <a:lnTo>
                    <a:pt x="5143" y="1498"/>
                  </a:lnTo>
                  <a:lnTo>
                    <a:pt x="5143" y="1503"/>
                  </a:lnTo>
                  <a:lnTo>
                    <a:pt x="5141" y="1503"/>
                  </a:lnTo>
                  <a:lnTo>
                    <a:pt x="5141" y="1508"/>
                  </a:lnTo>
                  <a:lnTo>
                    <a:pt x="5140" y="1508"/>
                  </a:lnTo>
                  <a:lnTo>
                    <a:pt x="5140" y="1512"/>
                  </a:lnTo>
                  <a:lnTo>
                    <a:pt x="5138" y="1512"/>
                  </a:lnTo>
                  <a:lnTo>
                    <a:pt x="5138" y="1517"/>
                  </a:lnTo>
                  <a:lnTo>
                    <a:pt x="5136" y="1517"/>
                  </a:lnTo>
                  <a:lnTo>
                    <a:pt x="5136" y="1522"/>
                  </a:lnTo>
                  <a:lnTo>
                    <a:pt x="5135" y="1522"/>
                  </a:lnTo>
                  <a:lnTo>
                    <a:pt x="5135" y="1525"/>
                  </a:lnTo>
                  <a:lnTo>
                    <a:pt x="5133" y="1525"/>
                  </a:lnTo>
                  <a:lnTo>
                    <a:pt x="5133" y="1530"/>
                  </a:lnTo>
                  <a:lnTo>
                    <a:pt x="5131" y="1530"/>
                  </a:lnTo>
                  <a:lnTo>
                    <a:pt x="5131" y="1533"/>
                  </a:lnTo>
                  <a:lnTo>
                    <a:pt x="5130" y="1533"/>
                  </a:lnTo>
                  <a:lnTo>
                    <a:pt x="5130" y="1538"/>
                  </a:lnTo>
                  <a:lnTo>
                    <a:pt x="5128" y="1538"/>
                  </a:lnTo>
                  <a:lnTo>
                    <a:pt x="5128" y="1543"/>
                  </a:lnTo>
                  <a:lnTo>
                    <a:pt x="5126" y="1543"/>
                  </a:lnTo>
                  <a:lnTo>
                    <a:pt x="5126" y="1547"/>
                  </a:lnTo>
                  <a:lnTo>
                    <a:pt x="5125" y="1547"/>
                  </a:lnTo>
                  <a:lnTo>
                    <a:pt x="5125" y="1552"/>
                  </a:lnTo>
                  <a:lnTo>
                    <a:pt x="5123" y="1552"/>
                  </a:lnTo>
                  <a:lnTo>
                    <a:pt x="5123" y="1557"/>
                  </a:lnTo>
                  <a:lnTo>
                    <a:pt x="5121" y="1557"/>
                  </a:lnTo>
                  <a:lnTo>
                    <a:pt x="5121" y="1560"/>
                  </a:lnTo>
                  <a:lnTo>
                    <a:pt x="5120" y="1560"/>
                  </a:lnTo>
                  <a:lnTo>
                    <a:pt x="5120" y="1565"/>
                  </a:lnTo>
                  <a:lnTo>
                    <a:pt x="5118" y="1565"/>
                  </a:lnTo>
                  <a:lnTo>
                    <a:pt x="5118" y="1568"/>
                  </a:lnTo>
                  <a:lnTo>
                    <a:pt x="5116" y="1568"/>
                  </a:lnTo>
                  <a:lnTo>
                    <a:pt x="5116" y="1573"/>
                  </a:lnTo>
                  <a:lnTo>
                    <a:pt x="5115" y="1573"/>
                  </a:lnTo>
                  <a:lnTo>
                    <a:pt x="5115" y="1578"/>
                  </a:lnTo>
                  <a:lnTo>
                    <a:pt x="5113" y="1578"/>
                  </a:lnTo>
                  <a:lnTo>
                    <a:pt x="5113" y="1582"/>
                  </a:lnTo>
                  <a:lnTo>
                    <a:pt x="5111" y="1582"/>
                  </a:lnTo>
                  <a:lnTo>
                    <a:pt x="5111" y="1587"/>
                  </a:lnTo>
                  <a:lnTo>
                    <a:pt x="5110" y="1587"/>
                  </a:lnTo>
                  <a:lnTo>
                    <a:pt x="5110" y="1592"/>
                  </a:lnTo>
                  <a:lnTo>
                    <a:pt x="5108" y="1592"/>
                  </a:lnTo>
                  <a:lnTo>
                    <a:pt x="5108" y="1595"/>
                  </a:lnTo>
                  <a:lnTo>
                    <a:pt x="5106" y="1595"/>
                  </a:lnTo>
                  <a:lnTo>
                    <a:pt x="5106" y="1600"/>
                  </a:lnTo>
                  <a:lnTo>
                    <a:pt x="5105" y="1600"/>
                  </a:lnTo>
                  <a:lnTo>
                    <a:pt x="5105" y="1603"/>
                  </a:lnTo>
                  <a:lnTo>
                    <a:pt x="5103" y="1603"/>
                  </a:lnTo>
                  <a:lnTo>
                    <a:pt x="5103" y="1608"/>
                  </a:lnTo>
                  <a:lnTo>
                    <a:pt x="5101" y="1608"/>
                  </a:lnTo>
                  <a:lnTo>
                    <a:pt x="5101" y="1613"/>
                  </a:lnTo>
                  <a:lnTo>
                    <a:pt x="5100" y="1613"/>
                  </a:lnTo>
                  <a:lnTo>
                    <a:pt x="5100" y="1617"/>
                  </a:lnTo>
                  <a:lnTo>
                    <a:pt x="5098" y="1617"/>
                  </a:lnTo>
                  <a:lnTo>
                    <a:pt x="5098" y="1622"/>
                  </a:lnTo>
                  <a:lnTo>
                    <a:pt x="5096" y="1622"/>
                  </a:lnTo>
                  <a:lnTo>
                    <a:pt x="5096" y="1627"/>
                  </a:lnTo>
                  <a:lnTo>
                    <a:pt x="5095" y="1627"/>
                  </a:lnTo>
                  <a:lnTo>
                    <a:pt x="5095" y="1630"/>
                  </a:lnTo>
                  <a:lnTo>
                    <a:pt x="5093" y="1630"/>
                  </a:lnTo>
                  <a:lnTo>
                    <a:pt x="5093" y="1635"/>
                  </a:lnTo>
                  <a:lnTo>
                    <a:pt x="5091" y="1635"/>
                  </a:lnTo>
                  <a:lnTo>
                    <a:pt x="5091" y="1638"/>
                  </a:lnTo>
                  <a:lnTo>
                    <a:pt x="5090" y="1638"/>
                  </a:lnTo>
                  <a:lnTo>
                    <a:pt x="5090" y="1643"/>
                  </a:lnTo>
                  <a:lnTo>
                    <a:pt x="5088" y="1643"/>
                  </a:lnTo>
                  <a:lnTo>
                    <a:pt x="5088" y="1648"/>
                  </a:lnTo>
                  <a:lnTo>
                    <a:pt x="5086" y="1648"/>
                  </a:lnTo>
                  <a:lnTo>
                    <a:pt x="5086" y="1652"/>
                  </a:lnTo>
                  <a:lnTo>
                    <a:pt x="5085" y="1652"/>
                  </a:lnTo>
                  <a:lnTo>
                    <a:pt x="5085" y="1657"/>
                  </a:lnTo>
                  <a:lnTo>
                    <a:pt x="5083" y="1657"/>
                  </a:lnTo>
                  <a:lnTo>
                    <a:pt x="5083" y="1662"/>
                  </a:lnTo>
                  <a:lnTo>
                    <a:pt x="5081" y="1662"/>
                  </a:lnTo>
                  <a:lnTo>
                    <a:pt x="5081" y="1665"/>
                  </a:lnTo>
                  <a:lnTo>
                    <a:pt x="5080" y="1665"/>
                  </a:lnTo>
                  <a:lnTo>
                    <a:pt x="5080" y="1670"/>
                  </a:lnTo>
                  <a:lnTo>
                    <a:pt x="5078" y="1670"/>
                  </a:lnTo>
                  <a:lnTo>
                    <a:pt x="5078" y="1675"/>
                  </a:lnTo>
                  <a:lnTo>
                    <a:pt x="5076" y="1675"/>
                  </a:lnTo>
                  <a:lnTo>
                    <a:pt x="5076" y="1678"/>
                  </a:lnTo>
                  <a:lnTo>
                    <a:pt x="5075" y="1678"/>
                  </a:lnTo>
                  <a:lnTo>
                    <a:pt x="5075" y="1683"/>
                  </a:lnTo>
                  <a:lnTo>
                    <a:pt x="5073" y="1683"/>
                  </a:lnTo>
                  <a:lnTo>
                    <a:pt x="5073" y="1687"/>
                  </a:lnTo>
                  <a:lnTo>
                    <a:pt x="5071" y="1687"/>
                  </a:lnTo>
                  <a:lnTo>
                    <a:pt x="5071" y="1692"/>
                  </a:lnTo>
                  <a:lnTo>
                    <a:pt x="5070" y="1692"/>
                  </a:lnTo>
                  <a:lnTo>
                    <a:pt x="5070" y="1697"/>
                  </a:lnTo>
                  <a:lnTo>
                    <a:pt x="5068" y="1697"/>
                  </a:lnTo>
                  <a:lnTo>
                    <a:pt x="5068" y="1700"/>
                  </a:lnTo>
                  <a:lnTo>
                    <a:pt x="5066" y="1700"/>
                  </a:lnTo>
                  <a:lnTo>
                    <a:pt x="5066" y="1705"/>
                  </a:lnTo>
                  <a:lnTo>
                    <a:pt x="5065" y="1705"/>
                  </a:lnTo>
                  <a:lnTo>
                    <a:pt x="5065" y="1710"/>
                  </a:lnTo>
                  <a:lnTo>
                    <a:pt x="5063" y="1710"/>
                  </a:lnTo>
                  <a:lnTo>
                    <a:pt x="5063" y="1713"/>
                  </a:lnTo>
                  <a:lnTo>
                    <a:pt x="5061" y="1713"/>
                  </a:lnTo>
                  <a:lnTo>
                    <a:pt x="5061" y="1718"/>
                  </a:lnTo>
                  <a:lnTo>
                    <a:pt x="5060" y="1718"/>
                  </a:lnTo>
                  <a:lnTo>
                    <a:pt x="5060" y="1722"/>
                  </a:lnTo>
                  <a:lnTo>
                    <a:pt x="5058" y="1722"/>
                  </a:lnTo>
                  <a:lnTo>
                    <a:pt x="5058" y="1727"/>
                  </a:lnTo>
                  <a:lnTo>
                    <a:pt x="5056" y="1727"/>
                  </a:lnTo>
                  <a:lnTo>
                    <a:pt x="5056" y="1732"/>
                  </a:lnTo>
                  <a:lnTo>
                    <a:pt x="5055" y="1732"/>
                  </a:lnTo>
                  <a:lnTo>
                    <a:pt x="5055" y="1735"/>
                  </a:lnTo>
                  <a:lnTo>
                    <a:pt x="5053" y="1735"/>
                  </a:lnTo>
                  <a:lnTo>
                    <a:pt x="5053" y="1740"/>
                  </a:lnTo>
                  <a:lnTo>
                    <a:pt x="5051" y="1740"/>
                  </a:lnTo>
                  <a:lnTo>
                    <a:pt x="5051" y="1745"/>
                  </a:lnTo>
                  <a:lnTo>
                    <a:pt x="5050" y="1745"/>
                  </a:lnTo>
                  <a:lnTo>
                    <a:pt x="5050" y="1748"/>
                  </a:lnTo>
                  <a:lnTo>
                    <a:pt x="5048" y="1748"/>
                  </a:lnTo>
                  <a:lnTo>
                    <a:pt x="5048" y="1753"/>
                  </a:lnTo>
                  <a:lnTo>
                    <a:pt x="5046" y="1753"/>
                  </a:lnTo>
                  <a:lnTo>
                    <a:pt x="5046" y="1757"/>
                  </a:lnTo>
                  <a:lnTo>
                    <a:pt x="5045" y="1757"/>
                  </a:lnTo>
                  <a:lnTo>
                    <a:pt x="5045" y="1762"/>
                  </a:lnTo>
                  <a:lnTo>
                    <a:pt x="5043" y="1762"/>
                  </a:lnTo>
                  <a:lnTo>
                    <a:pt x="5043" y="1767"/>
                  </a:lnTo>
                  <a:lnTo>
                    <a:pt x="5041" y="1767"/>
                  </a:lnTo>
                  <a:lnTo>
                    <a:pt x="5041" y="1770"/>
                  </a:lnTo>
                  <a:lnTo>
                    <a:pt x="5040" y="1770"/>
                  </a:lnTo>
                  <a:lnTo>
                    <a:pt x="5040" y="1775"/>
                  </a:lnTo>
                  <a:lnTo>
                    <a:pt x="5038" y="1775"/>
                  </a:lnTo>
                  <a:lnTo>
                    <a:pt x="5038" y="1780"/>
                  </a:lnTo>
                  <a:lnTo>
                    <a:pt x="5036" y="1780"/>
                  </a:lnTo>
                  <a:lnTo>
                    <a:pt x="5036" y="1783"/>
                  </a:lnTo>
                  <a:lnTo>
                    <a:pt x="5035" y="1783"/>
                  </a:lnTo>
                  <a:lnTo>
                    <a:pt x="5035" y="1788"/>
                  </a:lnTo>
                  <a:lnTo>
                    <a:pt x="5033" y="1788"/>
                  </a:lnTo>
                  <a:lnTo>
                    <a:pt x="5033" y="1792"/>
                  </a:lnTo>
                  <a:lnTo>
                    <a:pt x="5031" y="1792"/>
                  </a:lnTo>
                  <a:lnTo>
                    <a:pt x="5031" y="1797"/>
                  </a:lnTo>
                  <a:lnTo>
                    <a:pt x="5030" y="1797"/>
                  </a:lnTo>
                  <a:lnTo>
                    <a:pt x="5030" y="1802"/>
                  </a:lnTo>
                  <a:lnTo>
                    <a:pt x="5028" y="1802"/>
                  </a:lnTo>
                  <a:lnTo>
                    <a:pt x="5028" y="1805"/>
                  </a:lnTo>
                  <a:lnTo>
                    <a:pt x="5026" y="1805"/>
                  </a:lnTo>
                  <a:lnTo>
                    <a:pt x="5026" y="1810"/>
                  </a:lnTo>
                  <a:lnTo>
                    <a:pt x="5025" y="1810"/>
                  </a:lnTo>
                  <a:lnTo>
                    <a:pt x="5025" y="1815"/>
                  </a:lnTo>
                  <a:lnTo>
                    <a:pt x="5023" y="1815"/>
                  </a:lnTo>
                  <a:lnTo>
                    <a:pt x="5023" y="1818"/>
                  </a:lnTo>
                  <a:lnTo>
                    <a:pt x="5021" y="1818"/>
                  </a:lnTo>
                  <a:lnTo>
                    <a:pt x="5021" y="1823"/>
                  </a:lnTo>
                  <a:lnTo>
                    <a:pt x="5020" y="1823"/>
                  </a:lnTo>
                  <a:lnTo>
                    <a:pt x="5020" y="1827"/>
                  </a:lnTo>
                  <a:lnTo>
                    <a:pt x="5018" y="1827"/>
                  </a:lnTo>
                  <a:lnTo>
                    <a:pt x="5018" y="1832"/>
                  </a:lnTo>
                  <a:lnTo>
                    <a:pt x="5016" y="1832"/>
                  </a:lnTo>
                  <a:lnTo>
                    <a:pt x="5016" y="1837"/>
                  </a:lnTo>
                  <a:lnTo>
                    <a:pt x="5015" y="1837"/>
                  </a:lnTo>
                  <a:lnTo>
                    <a:pt x="5015" y="1840"/>
                  </a:lnTo>
                  <a:lnTo>
                    <a:pt x="5013" y="1840"/>
                  </a:lnTo>
                  <a:lnTo>
                    <a:pt x="5013" y="1845"/>
                  </a:lnTo>
                  <a:lnTo>
                    <a:pt x="5011" y="1845"/>
                  </a:lnTo>
                  <a:lnTo>
                    <a:pt x="5011" y="1850"/>
                  </a:lnTo>
                  <a:lnTo>
                    <a:pt x="5010" y="1850"/>
                  </a:lnTo>
                  <a:lnTo>
                    <a:pt x="5010" y="1853"/>
                  </a:lnTo>
                  <a:lnTo>
                    <a:pt x="5008" y="1853"/>
                  </a:lnTo>
                  <a:lnTo>
                    <a:pt x="5008" y="1858"/>
                  </a:lnTo>
                  <a:lnTo>
                    <a:pt x="5006" y="1858"/>
                  </a:lnTo>
                  <a:lnTo>
                    <a:pt x="5006" y="1862"/>
                  </a:lnTo>
                  <a:lnTo>
                    <a:pt x="5005" y="1862"/>
                  </a:lnTo>
                  <a:lnTo>
                    <a:pt x="5005" y="1867"/>
                  </a:lnTo>
                  <a:lnTo>
                    <a:pt x="5003" y="1867"/>
                  </a:lnTo>
                  <a:lnTo>
                    <a:pt x="5003" y="1872"/>
                  </a:lnTo>
                  <a:lnTo>
                    <a:pt x="5001" y="1872"/>
                  </a:lnTo>
                  <a:lnTo>
                    <a:pt x="5001" y="1875"/>
                  </a:lnTo>
                  <a:lnTo>
                    <a:pt x="5000" y="1875"/>
                  </a:lnTo>
                  <a:lnTo>
                    <a:pt x="5000" y="1880"/>
                  </a:lnTo>
                  <a:lnTo>
                    <a:pt x="4998" y="1880"/>
                  </a:lnTo>
                  <a:lnTo>
                    <a:pt x="4998" y="1885"/>
                  </a:lnTo>
                  <a:lnTo>
                    <a:pt x="4996" y="1885"/>
                  </a:lnTo>
                  <a:lnTo>
                    <a:pt x="4996" y="1888"/>
                  </a:lnTo>
                  <a:lnTo>
                    <a:pt x="4995" y="1888"/>
                  </a:lnTo>
                  <a:lnTo>
                    <a:pt x="4995" y="1893"/>
                  </a:lnTo>
                  <a:lnTo>
                    <a:pt x="4993" y="1893"/>
                  </a:lnTo>
                  <a:lnTo>
                    <a:pt x="4993" y="1897"/>
                  </a:lnTo>
                  <a:lnTo>
                    <a:pt x="4991" y="1897"/>
                  </a:lnTo>
                  <a:lnTo>
                    <a:pt x="4991" y="1902"/>
                  </a:lnTo>
                  <a:lnTo>
                    <a:pt x="4990" y="1902"/>
                  </a:lnTo>
                  <a:lnTo>
                    <a:pt x="4990" y="1907"/>
                  </a:lnTo>
                  <a:lnTo>
                    <a:pt x="4988" y="1907"/>
                  </a:lnTo>
                  <a:lnTo>
                    <a:pt x="4988" y="1910"/>
                  </a:lnTo>
                  <a:lnTo>
                    <a:pt x="4986" y="1910"/>
                  </a:lnTo>
                  <a:lnTo>
                    <a:pt x="4986" y="1915"/>
                  </a:lnTo>
                  <a:lnTo>
                    <a:pt x="4985" y="1915"/>
                  </a:lnTo>
                  <a:lnTo>
                    <a:pt x="4985" y="1920"/>
                  </a:lnTo>
                  <a:lnTo>
                    <a:pt x="4983" y="1920"/>
                  </a:lnTo>
                  <a:lnTo>
                    <a:pt x="4983" y="1923"/>
                  </a:lnTo>
                  <a:lnTo>
                    <a:pt x="4981" y="1923"/>
                  </a:lnTo>
                  <a:lnTo>
                    <a:pt x="4981" y="1928"/>
                  </a:lnTo>
                  <a:lnTo>
                    <a:pt x="4980" y="1928"/>
                  </a:lnTo>
                  <a:lnTo>
                    <a:pt x="4980" y="1933"/>
                  </a:lnTo>
                  <a:lnTo>
                    <a:pt x="4978" y="1933"/>
                  </a:lnTo>
                  <a:lnTo>
                    <a:pt x="4978" y="1937"/>
                  </a:lnTo>
                  <a:lnTo>
                    <a:pt x="4976" y="1937"/>
                  </a:lnTo>
                  <a:lnTo>
                    <a:pt x="4976" y="1942"/>
                  </a:lnTo>
                  <a:lnTo>
                    <a:pt x="4975" y="1942"/>
                  </a:lnTo>
                  <a:lnTo>
                    <a:pt x="4975" y="1945"/>
                  </a:lnTo>
                  <a:lnTo>
                    <a:pt x="4973" y="1945"/>
                  </a:lnTo>
                  <a:lnTo>
                    <a:pt x="4973" y="1950"/>
                  </a:lnTo>
                  <a:lnTo>
                    <a:pt x="4971" y="1950"/>
                  </a:lnTo>
                  <a:lnTo>
                    <a:pt x="4971" y="1955"/>
                  </a:lnTo>
                  <a:lnTo>
                    <a:pt x="4970" y="1955"/>
                  </a:lnTo>
                  <a:lnTo>
                    <a:pt x="4970" y="1958"/>
                  </a:lnTo>
                  <a:lnTo>
                    <a:pt x="4968" y="1958"/>
                  </a:lnTo>
                  <a:lnTo>
                    <a:pt x="4968" y="1963"/>
                  </a:lnTo>
                  <a:lnTo>
                    <a:pt x="4966" y="1963"/>
                  </a:lnTo>
                  <a:lnTo>
                    <a:pt x="4966" y="1968"/>
                  </a:lnTo>
                  <a:lnTo>
                    <a:pt x="4965" y="1968"/>
                  </a:lnTo>
                  <a:lnTo>
                    <a:pt x="4965" y="1972"/>
                  </a:lnTo>
                  <a:lnTo>
                    <a:pt x="4963" y="1972"/>
                  </a:lnTo>
                  <a:lnTo>
                    <a:pt x="4963" y="1977"/>
                  </a:lnTo>
                  <a:lnTo>
                    <a:pt x="4961" y="1977"/>
                  </a:lnTo>
                  <a:lnTo>
                    <a:pt x="4961" y="1980"/>
                  </a:lnTo>
                  <a:lnTo>
                    <a:pt x="4960" y="1980"/>
                  </a:lnTo>
                  <a:lnTo>
                    <a:pt x="4960" y="1985"/>
                  </a:lnTo>
                  <a:lnTo>
                    <a:pt x="4958" y="1985"/>
                  </a:lnTo>
                  <a:lnTo>
                    <a:pt x="4958" y="1990"/>
                  </a:lnTo>
                  <a:lnTo>
                    <a:pt x="4956" y="1990"/>
                  </a:lnTo>
                  <a:lnTo>
                    <a:pt x="4956" y="1993"/>
                  </a:lnTo>
                  <a:lnTo>
                    <a:pt x="4955" y="1993"/>
                  </a:lnTo>
                  <a:lnTo>
                    <a:pt x="4955" y="1998"/>
                  </a:lnTo>
                  <a:lnTo>
                    <a:pt x="4953" y="1998"/>
                  </a:lnTo>
                  <a:lnTo>
                    <a:pt x="4953" y="2003"/>
                  </a:lnTo>
                  <a:lnTo>
                    <a:pt x="4951" y="2003"/>
                  </a:lnTo>
                  <a:lnTo>
                    <a:pt x="4951" y="2007"/>
                  </a:lnTo>
                  <a:lnTo>
                    <a:pt x="4950" y="2007"/>
                  </a:lnTo>
                  <a:lnTo>
                    <a:pt x="4950" y="2012"/>
                  </a:lnTo>
                  <a:lnTo>
                    <a:pt x="4948" y="2012"/>
                  </a:lnTo>
                  <a:lnTo>
                    <a:pt x="4948" y="2015"/>
                  </a:lnTo>
                  <a:lnTo>
                    <a:pt x="4946" y="2015"/>
                  </a:lnTo>
                  <a:lnTo>
                    <a:pt x="4946" y="2020"/>
                  </a:lnTo>
                  <a:lnTo>
                    <a:pt x="4945" y="2020"/>
                  </a:lnTo>
                  <a:lnTo>
                    <a:pt x="4945" y="2023"/>
                  </a:lnTo>
                  <a:lnTo>
                    <a:pt x="5980" y="2023"/>
                  </a:lnTo>
                  <a:lnTo>
                    <a:pt x="5980" y="2022"/>
                  </a:lnTo>
                  <a:lnTo>
                    <a:pt x="5981" y="2022"/>
                  </a:lnTo>
                  <a:lnTo>
                    <a:pt x="5981" y="2018"/>
                  </a:lnTo>
                  <a:lnTo>
                    <a:pt x="5983" y="2018"/>
                  </a:lnTo>
                  <a:lnTo>
                    <a:pt x="5983" y="2017"/>
                  </a:lnTo>
                  <a:lnTo>
                    <a:pt x="5985" y="2017"/>
                  </a:lnTo>
                  <a:lnTo>
                    <a:pt x="5985" y="2013"/>
                  </a:lnTo>
                  <a:lnTo>
                    <a:pt x="5986" y="2013"/>
                  </a:lnTo>
                  <a:lnTo>
                    <a:pt x="5986" y="2012"/>
                  </a:lnTo>
                  <a:lnTo>
                    <a:pt x="5988" y="2012"/>
                  </a:lnTo>
                  <a:lnTo>
                    <a:pt x="5988" y="2010"/>
                  </a:lnTo>
                  <a:lnTo>
                    <a:pt x="5990" y="2010"/>
                  </a:lnTo>
                  <a:lnTo>
                    <a:pt x="5990" y="2007"/>
                  </a:lnTo>
                  <a:lnTo>
                    <a:pt x="5991" y="2007"/>
                  </a:lnTo>
                  <a:lnTo>
                    <a:pt x="5991" y="2005"/>
                  </a:lnTo>
                  <a:lnTo>
                    <a:pt x="5993" y="2005"/>
                  </a:lnTo>
                  <a:lnTo>
                    <a:pt x="5993" y="2002"/>
                  </a:lnTo>
                  <a:lnTo>
                    <a:pt x="5995" y="2002"/>
                  </a:lnTo>
                  <a:lnTo>
                    <a:pt x="5995" y="2000"/>
                  </a:lnTo>
                  <a:lnTo>
                    <a:pt x="5996" y="2000"/>
                  </a:lnTo>
                  <a:lnTo>
                    <a:pt x="5996" y="1998"/>
                  </a:lnTo>
                  <a:lnTo>
                    <a:pt x="5998" y="1998"/>
                  </a:lnTo>
                  <a:lnTo>
                    <a:pt x="5998" y="1995"/>
                  </a:lnTo>
                  <a:lnTo>
                    <a:pt x="6000" y="1995"/>
                  </a:lnTo>
                  <a:lnTo>
                    <a:pt x="6000" y="1993"/>
                  </a:lnTo>
                  <a:lnTo>
                    <a:pt x="6001" y="1993"/>
                  </a:lnTo>
                  <a:lnTo>
                    <a:pt x="6001" y="1990"/>
                  </a:lnTo>
                  <a:lnTo>
                    <a:pt x="6003" y="1990"/>
                  </a:lnTo>
                  <a:lnTo>
                    <a:pt x="6003" y="1988"/>
                  </a:lnTo>
                  <a:lnTo>
                    <a:pt x="6005" y="1988"/>
                  </a:lnTo>
                  <a:lnTo>
                    <a:pt x="6005" y="1985"/>
                  </a:lnTo>
                  <a:lnTo>
                    <a:pt x="6006" y="1985"/>
                  </a:lnTo>
                  <a:lnTo>
                    <a:pt x="6006" y="1983"/>
                  </a:lnTo>
                  <a:lnTo>
                    <a:pt x="6008" y="1983"/>
                  </a:lnTo>
                  <a:lnTo>
                    <a:pt x="6008" y="1982"/>
                  </a:lnTo>
                  <a:lnTo>
                    <a:pt x="6010" y="1982"/>
                  </a:lnTo>
                  <a:lnTo>
                    <a:pt x="6010" y="1978"/>
                  </a:lnTo>
                  <a:lnTo>
                    <a:pt x="6011" y="1978"/>
                  </a:lnTo>
                  <a:lnTo>
                    <a:pt x="6011" y="1977"/>
                  </a:lnTo>
                  <a:lnTo>
                    <a:pt x="6013" y="1977"/>
                  </a:lnTo>
                  <a:lnTo>
                    <a:pt x="6013" y="1973"/>
                  </a:lnTo>
                  <a:lnTo>
                    <a:pt x="6015" y="1973"/>
                  </a:lnTo>
                  <a:lnTo>
                    <a:pt x="6015" y="1972"/>
                  </a:lnTo>
                  <a:lnTo>
                    <a:pt x="6016" y="1972"/>
                  </a:lnTo>
                  <a:lnTo>
                    <a:pt x="6016" y="1970"/>
                  </a:lnTo>
                  <a:lnTo>
                    <a:pt x="6018" y="1970"/>
                  </a:lnTo>
                  <a:lnTo>
                    <a:pt x="6018" y="1967"/>
                  </a:lnTo>
                  <a:lnTo>
                    <a:pt x="6020" y="1967"/>
                  </a:lnTo>
                  <a:lnTo>
                    <a:pt x="6020" y="1965"/>
                  </a:lnTo>
                  <a:lnTo>
                    <a:pt x="6021" y="1965"/>
                  </a:lnTo>
                  <a:lnTo>
                    <a:pt x="6021" y="1962"/>
                  </a:lnTo>
                  <a:lnTo>
                    <a:pt x="6023" y="1962"/>
                  </a:lnTo>
                  <a:lnTo>
                    <a:pt x="6023" y="1960"/>
                  </a:lnTo>
                  <a:lnTo>
                    <a:pt x="6025" y="1960"/>
                  </a:lnTo>
                  <a:lnTo>
                    <a:pt x="6025" y="1958"/>
                  </a:lnTo>
                  <a:lnTo>
                    <a:pt x="6026" y="1958"/>
                  </a:lnTo>
                  <a:lnTo>
                    <a:pt x="6026" y="1955"/>
                  </a:lnTo>
                  <a:lnTo>
                    <a:pt x="6028" y="1955"/>
                  </a:lnTo>
                  <a:lnTo>
                    <a:pt x="6028" y="1953"/>
                  </a:lnTo>
                  <a:lnTo>
                    <a:pt x="6030" y="1953"/>
                  </a:lnTo>
                  <a:lnTo>
                    <a:pt x="6030" y="1950"/>
                  </a:lnTo>
                  <a:lnTo>
                    <a:pt x="6031" y="1950"/>
                  </a:lnTo>
                  <a:lnTo>
                    <a:pt x="6031" y="1948"/>
                  </a:lnTo>
                  <a:lnTo>
                    <a:pt x="6033" y="1948"/>
                  </a:lnTo>
                  <a:lnTo>
                    <a:pt x="6033" y="1945"/>
                  </a:lnTo>
                  <a:lnTo>
                    <a:pt x="6035" y="1945"/>
                  </a:lnTo>
                  <a:lnTo>
                    <a:pt x="6035" y="1943"/>
                  </a:lnTo>
                  <a:lnTo>
                    <a:pt x="6036" y="1943"/>
                  </a:lnTo>
                  <a:lnTo>
                    <a:pt x="6036" y="1942"/>
                  </a:lnTo>
                  <a:lnTo>
                    <a:pt x="6038" y="1942"/>
                  </a:lnTo>
                  <a:lnTo>
                    <a:pt x="6038" y="1938"/>
                  </a:lnTo>
                  <a:lnTo>
                    <a:pt x="6040" y="1938"/>
                  </a:lnTo>
                  <a:lnTo>
                    <a:pt x="6040" y="1937"/>
                  </a:lnTo>
                  <a:lnTo>
                    <a:pt x="6041" y="1937"/>
                  </a:lnTo>
                  <a:lnTo>
                    <a:pt x="6041" y="1933"/>
                  </a:lnTo>
                  <a:lnTo>
                    <a:pt x="6043" y="1933"/>
                  </a:lnTo>
                  <a:lnTo>
                    <a:pt x="6043" y="1932"/>
                  </a:lnTo>
                  <a:lnTo>
                    <a:pt x="6045" y="1932"/>
                  </a:lnTo>
                  <a:lnTo>
                    <a:pt x="6045" y="1930"/>
                  </a:lnTo>
                  <a:lnTo>
                    <a:pt x="6046" y="1930"/>
                  </a:lnTo>
                  <a:lnTo>
                    <a:pt x="6046" y="1927"/>
                  </a:lnTo>
                  <a:lnTo>
                    <a:pt x="6048" y="1927"/>
                  </a:lnTo>
                  <a:lnTo>
                    <a:pt x="6048" y="1925"/>
                  </a:lnTo>
                  <a:lnTo>
                    <a:pt x="6050" y="1925"/>
                  </a:lnTo>
                  <a:lnTo>
                    <a:pt x="6050" y="1922"/>
                  </a:lnTo>
                  <a:lnTo>
                    <a:pt x="6051" y="1922"/>
                  </a:lnTo>
                  <a:lnTo>
                    <a:pt x="6051" y="1920"/>
                  </a:lnTo>
                  <a:lnTo>
                    <a:pt x="6053" y="1920"/>
                  </a:lnTo>
                  <a:lnTo>
                    <a:pt x="6053" y="1918"/>
                  </a:lnTo>
                  <a:lnTo>
                    <a:pt x="6055" y="1918"/>
                  </a:lnTo>
                  <a:lnTo>
                    <a:pt x="6055" y="1915"/>
                  </a:lnTo>
                  <a:lnTo>
                    <a:pt x="6056" y="1915"/>
                  </a:lnTo>
                  <a:lnTo>
                    <a:pt x="6056" y="1913"/>
                  </a:lnTo>
                  <a:lnTo>
                    <a:pt x="6058" y="1913"/>
                  </a:lnTo>
                  <a:lnTo>
                    <a:pt x="6058" y="1910"/>
                  </a:lnTo>
                  <a:lnTo>
                    <a:pt x="6060" y="1910"/>
                  </a:lnTo>
                  <a:lnTo>
                    <a:pt x="6060" y="1908"/>
                  </a:lnTo>
                  <a:lnTo>
                    <a:pt x="6061" y="1908"/>
                  </a:lnTo>
                  <a:lnTo>
                    <a:pt x="6061" y="1905"/>
                  </a:lnTo>
                  <a:lnTo>
                    <a:pt x="6063" y="1905"/>
                  </a:lnTo>
                  <a:lnTo>
                    <a:pt x="6063" y="1903"/>
                  </a:lnTo>
                  <a:lnTo>
                    <a:pt x="6065" y="1903"/>
                  </a:lnTo>
                  <a:lnTo>
                    <a:pt x="6065" y="1902"/>
                  </a:lnTo>
                  <a:lnTo>
                    <a:pt x="6066" y="1902"/>
                  </a:lnTo>
                  <a:lnTo>
                    <a:pt x="6066" y="1898"/>
                  </a:lnTo>
                  <a:lnTo>
                    <a:pt x="6068" y="1898"/>
                  </a:lnTo>
                  <a:lnTo>
                    <a:pt x="6068" y="1897"/>
                  </a:lnTo>
                  <a:lnTo>
                    <a:pt x="6070" y="1897"/>
                  </a:lnTo>
                  <a:lnTo>
                    <a:pt x="6070" y="1893"/>
                  </a:lnTo>
                  <a:lnTo>
                    <a:pt x="6071" y="1893"/>
                  </a:lnTo>
                  <a:lnTo>
                    <a:pt x="6071" y="1892"/>
                  </a:lnTo>
                  <a:lnTo>
                    <a:pt x="6073" y="1892"/>
                  </a:lnTo>
                  <a:lnTo>
                    <a:pt x="6073" y="1890"/>
                  </a:lnTo>
                  <a:lnTo>
                    <a:pt x="6075" y="1890"/>
                  </a:lnTo>
                  <a:lnTo>
                    <a:pt x="6075" y="1887"/>
                  </a:lnTo>
                  <a:lnTo>
                    <a:pt x="6076" y="1887"/>
                  </a:lnTo>
                  <a:lnTo>
                    <a:pt x="6076" y="1885"/>
                  </a:lnTo>
                  <a:lnTo>
                    <a:pt x="6078" y="1885"/>
                  </a:lnTo>
                  <a:lnTo>
                    <a:pt x="6078" y="1882"/>
                  </a:lnTo>
                  <a:lnTo>
                    <a:pt x="6080" y="1882"/>
                  </a:lnTo>
                  <a:lnTo>
                    <a:pt x="6080" y="1880"/>
                  </a:lnTo>
                  <a:lnTo>
                    <a:pt x="6081" y="1880"/>
                  </a:lnTo>
                  <a:lnTo>
                    <a:pt x="6081" y="1878"/>
                  </a:lnTo>
                  <a:lnTo>
                    <a:pt x="6083" y="1878"/>
                  </a:lnTo>
                  <a:lnTo>
                    <a:pt x="6083" y="1875"/>
                  </a:lnTo>
                  <a:lnTo>
                    <a:pt x="6085" y="1875"/>
                  </a:lnTo>
                  <a:lnTo>
                    <a:pt x="6085" y="1873"/>
                  </a:lnTo>
                  <a:lnTo>
                    <a:pt x="6086" y="1873"/>
                  </a:lnTo>
                  <a:lnTo>
                    <a:pt x="6086" y="1870"/>
                  </a:lnTo>
                  <a:lnTo>
                    <a:pt x="6088" y="1870"/>
                  </a:lnTo>
                  <a:lnTo>
                    <a:pt x="6088" y="1868"/>
                  </a:lnTo>
                  <a:lnTo>
                    <a:pt x="6090" y="1868"/>
                  </a:lnTo>
                  <a:lnTo>
                    <a:pt x="6090" y="1865"/>
                  </a:lnTo>
                  <a:lnTo>
                    <a:pt x="6091" y="1865"/>
                  </a:lnTo>
                  <a:lnTo>
                    <a:pt x="6091" y="1863"/>
                  </a:lnTo>
                  <a:lnTo>
                    <a:pt x="6093" y="1863"/>
                  </a:lnTo>
                  <a:lnTo>
                    <a:pt x="6093" y="1862"/>
                  </a:lnTo>
                  <a:lnTo>
                    <a:pt x="6095" y="1862"/>
                  </a:lnTo>
                  <a:lnTo>
                    <a:pt x="6095" y="1858"/>
                  </a:lnTo>
                  <a:lnTo>
                    <a:pt x="6096" y="1858"/>
                  </a:lnTo>
                  <a:lnTo>
                    <a:pt x="6096" y="1857"/>
                  </a:lnTo>
                  <a:lnTo>
                    <a:pt x="6098" y="1857"/>
                  </a:lnTo>
                  <a:lnTo>
                    <a:pt x="6098" y="1853"/>
                  </a:lnTo>
                  <a:lnTo>
                    <a:pt x="6100" y="1853"/>
                  </a:lnTo>
                  <a:lnTo>
                    <a:pt x="6100" y="1852"/>
                  </a:lnTo>
                  <a:lnTo>
                    <a:pt x="6101" y="1852"/>
                  </a:lnTo>
                  <a:lnTo>
                    <a:pt x="6101" y="1850"/>
                  </a:lnTo>
                  <a:lnTo>
                    <a:pt x="6103" y="1850"/>
                  </a:lnTo>
                  <a:lnTo>
                    <a:pt x="6103" y="1847"/>
                  </a:lnTo>
                  <a:lnTo>
                    <a:pt x="6105" y="1847"/>
                  </a:lnTo>
                  <a:lnTo>
                    <a:pt x="6105" y="1845"/>
                  </a:lnTo>
                  <a:lnTo>
                    <a:pt x="6106" y="1845"/>
                  </a:lnTo>
                  <a:lnTo>
                    <a:pt x="6106" y="1842"/>
                  </a:lnTo>
                  <a:lnTo>
                    <a:pt x="6108" y="1842"/>
                  </a:lnTo>
                  <a:lnTo>
                    <a:pt x="6108" y="1840"/>
                  </a:lnTo>
                  <a:lnTo>
                    <a:pt x="6110" y="1840"/>
                  </a:lnTo>
                  <a:lnTo>
                    <a:pt x="6110" y="1838"/>
                  </a:lnTo>
                  <a:lnTo>
                    <a:pt x="6111" y="1838"/>
                  </a:lnTo>
                  <a:lnTo>
                    <a:pt x="6111" y="1835"/>
                  </a:lnTo>
                  <a:lnTo>
                    <a:pt x="6113" y="1835"/>
                  </a:lnTo>
                  <a:lnTo>
                    <a:pt x="6113" y="1833"/>
                  </a:lnTo>
                  <a:lnTo>
                    <a:pt x="6115" y="1833"/>
                  </a:lnTo>
                  <a:lnTo>
                    <a:pt x="6115" y="1830"/>
                  </a:lnTo>
                  <a:lnTo>
                    <a:pt x="6116" y="1830"/>
                  </a:lnTo>
                  <a:lnTo>
                    <a:pt x="6116" y="1828"/>
                  </a:lnTo>
                  <a:lnTo>
                    <a:pt x="6118" y="1828"/>
                  </a:lnTo>
                  <a:lnTo>
                    <a:pt x="6118" y="1825"/>
                  </a:lnTo>
                  <a:lnTo>
                    <a:pt x="6120" y="1825"/>
                  </a:lnTo>
                  <a:lnTo>
                    <a:pt x="6120" y="1823"/>
                  </a:lnTo>
                  <a:lnTo>
                    <a:pt x="6121" y="1823"/>
                  </a:lnTo>
                  <a:lnTo>
                    <a:pt x="6121" y="1822"/>
                  </a:lnTo>
                  <a:lnTo>
                    <a:pt x="6123" y="1822"/>
                  </a:lnTo>
                  <a:lnTo>
                    <a:pt x="6123" y="1818"/>
                  </a:lnTo>
                  <a:lnTo>
                    <a:pt x="6125" y="1818"/>
                  </a:lnTo>
                  <a:lnTo>
                    <a:pt x="6125" y="1817"/>
                  </a:lnTo>
                  <a:lnTo>
                    <a:pt x="6126" y="1817"/>
                  </a:lnTo>
                  <a:lnTo>
                    <a:pt x="6126" y="1813"/>
                  </a:lnTo>
                  <a:lnTo>
                    <a:pt x="6128" y="1813"/>
                  </a:lnTo>
                  <a:lnTo>
                    <a:pt x="6128" y="1812"/>
                  </a:lnTo>
                  <a:lnTo>
                    <a:pt x="6130" y="1812"/>
                  </a:lnTo>
                  <a:lnTo>
                    <a:pt x="6130" y="1810"/>
                  </a:lnTo>
                  <a:lnTo>
                    <a:pt x="6131" y="1810"/>
                  </a:lnTo>
                  <a:lnTo>
                    <a:pt x="6131" y="1807"/>
                  </a:lnTo>
                  <a:lnTo>
                    <a:pt x="6133" y="1807"/>
                  </a:lnTo>
                  <a:lnTo>
                    <a:pt x="6133" y="1805"/>
                  </a:lnTo>
                  <a:lnTo>
                    <a:pt x="6135" y="1805"/>
                  </a:lnTo>
                  <a:lnTo>
                    <a:pt x="6135" y="1802"/>
                  </a:lnTo>
                  <a:lnTo>
                    <a:pt x="6136" y="1802"/>
                  </a:lnTo>
                  <a:lnTo>
                    <a:pt x="6136" y="1800"/>
                  </a:lnTo>
                  <a:lnTo>
                    <a:pt x="6138" y="1800"/>
                  </a:lnTo>
                  <a:lnTo>
                    <a:pt x="6138" y="1798"/>
                  </a:lnTo>
                  <a:lnTo>
                    <a:pt x="6140" y="1798"/>
                  </a:lnTo>
                  <a:lnTo>
                    <a:pt x="6140" y="1795"/>
                  </a:lnTo>
                  <a:lnTo>
                    <a:pt x="6141" y="1795"/>
                  </a:lnTo>
                  <a:lnTo>
                    <a:pt x="6141" y="1793"/>
                  </a:lnTo>
                  <a:lnTo>
                    <a:pt x="6143" y="1793"/>
                  </a:lnTo>
                  <a:lnTo>
                    <a:pt x="6143" y="1790"/>
                  </a:lnTo>
                  <a:lnTo>
                    <a:pt x="6145" y="1790"/>
                  </a:lnTo>
                  <a:lnTo>
                    <a:pt x="6145" y="1788"/>
                  </a:lnTo>
                  <a:lnTo>
                    <a:pt x="6146" y="1788"/>
                  </a:lnTo>
                  <a:lnTo>
                    <a:pt x="6146" y="1785"/>
                  </a:lnTo>
                  <a:lnTo>
                    <a:pt x="6148" y="1785"/>
                  </a:lnTo>
                  <a:lnTo>
                    <a:pt x="6148" y="1783"/>
                  </a:lnTo>
                  <a:lnTo>
                    <a:pt x="6150" y="1783"/>
                  </a:lnTo>
                  <a:lnTo>
                    <a:pt x="6150" y="1782"/>
                  </a:lnTo>
                  <a:lnTo>
                    <a:pt x="6151" y="1782"/>
                  </a:lnTo>
                  <a:lnTo>
                    <a:pt x="6151" y="1778"/>
                  </a:lnTo>
                  <a:lnTo>
                    <a:pt x="6153" y="1778"/>
                  </a:lnTo>
                  <a:lnTo>
                    <a:pt x="6153" y="1777"/>
                  </a:lnTo>
                  <a:lnTo>
                    <a:pt x="6155" y="1777"/>
                  </a:lnTo>
                  <a:lnTo>
                    <a:pt x="6155" y="1773"/>
                  </a:lnTo>
                  <a:lnTo>
                    <a:pt x="6156" y="1773"/>
                  </a:lnTo>
                  <a:lnTo>
                    <a:pt x="6156" y="1772"/>
                  </a:lnTo>
                  <a:lnTo>
                    <a:pt x="6158" y="1772"/>
                  </a:lnTo>
                  <a:lnTo>
                    <a:pt x="6158" y="1770"/>
                  </a:lnTo>
                  <a:lnTo>
                    <a:pt x="6160" y="1770"/>
                  </a:lnTo>
                  <a:lnTo>
                    <a:pt x="6160" y="1767"/>
                  </a:lnTo>
                  <a:lnTo>
                    <a:pt x="6161" y="1767"/>
                  </a:lnTo>
                  <a:lnTo>
                    <a:pt x="6161" y="1765"/>
                  </a:lnTo>
                  <a:lnTo>
                    <a:pt x="6163" y="1765"/>
                  </a:lnTo>
                  <a:lnTo>
                    <a:pt x="6163" y="1762"/>
                  </a:lnTo>
                  <a:lnTo>
                    <a:pt x="6165" y="1762"/>
                  </a:lnTo>
                  <a:lnTo>
                    <a:pt x="6165" y="1760"/>
                  </a:lnTo>
                  <a:lnTo>
                    <a:pt x="6166" y="1760"/>
                  </a:lnTo>
                  <a:lnTo>
                    <a:pt x="6166" y="1758"/>
                  </a:lnTo>
                  <a:lnTo>
                    <a:pt x="6168" y="1758"/>
                  </a:lnTo>
                  <a:lnTo>
                    <a:pt x="6168" y="1755"/>
                  </a:lnTo>
                  <a:lnTo>
                    <a:pt x="6170" y="1755"/>
                  </a:lnTo>
                  <a:lnTo>
                    <a:pt x="6170" y="1753"/>
                  </a:lnTo>
                  <a:lnTo>
                    <a:pt x="6171" y="1753"/>
                  </a:lnTo>
                  <a:lnTo>
                    <a:pt x="6171" y="1750"/>
                  </a:lnTo>
                  <a:lnTo>
                    <a:pt x="6173" y="1750"/>
                  </a:lnTo>
                  <a:lnTo>
                    <a:pt x="6173" y="1748"/>
                  </a:lnTo>
                  <a:lnTo>
                    <a:pt x="6175" y="1748"/>
                  </a:lnTo>
                  <a:lnTo>
                    <a:pt x="6175" y="1745"/>
                  </a:lnTo>
                  <a:lnTo>
                    <a:pt x="6176" y="1745"/>
                  </a:lnTo>
                  <a:lnTo>
                    <a:pt x="6176" y="1743"/>
                  </a:lnTo>
                  <a:lnTo>
                    <a:pt x="6178" y="1743"/>
                  </a:lnTo>
                  <a:lnTo>
                    <a:pt x="6178" y="1742"/>
                  </a:lnTo>
                  <a:lnTo>
                    <a:pt x="6180" y="1742"/>
                  </a:lnTo>
                  <a:lnTo>
                    <a:pt x="6180" y="1738"/>
                  </a:lnTo>
                  <a:lnTo>
                    <a:pt x="6181" y="1738"/>
                  </a:lnTo>
                  <a:lnTo>
                    <a:pt x="6181" y="1737"/>
                  </a:lnTo>
                  <a:lnTo>
                    <a:pt x="6183" y="1737"/>
                  </a:lnTo>
                  <a:lnTo>
                    <a:pt x="6183" y="1733"/>
                  </a:lnTo>
                  <a:lnTo>
                    <a:pt x="6185" y="1733"/>
                  </a:lnTo>
                  <a:lnTo>
                    <a:pt x="6185" y="1732"/>
                  </a:lnTo>
                  <a:lnTo>
                    <a:pt x="6186" y="1732"/>
                  </a:lnTo>
                  <a:lnTo>
                    <a:pt x="6186" y="1730"/>
                  </a:lnTo>
                  <a:lnTo>
                    <a:pt x="6188" y="1730"/>
                  </a:lnTo>
                  <a:lnTo>
                    <a:pt x="6188" y="1727"/>
                  </a:lnTo>
                  <a:lnTo>
                    <a:pt x="6190" y="1727"/>
                  </a:lnTo>
                  <a:lnTo>
                    <a:pt x="6190" y="1725"/>
                  </a:lnTo>
                  <a:lnTo>
                    <a:pt x="6191" y="1725"/>
                  </a:lnTo>
                  <a:lnTo>
                    <a:pt x="6191" y="1722"/>
                  </a:lnTo>
                  <a:lnTo>
                    <a:pt x="6193" y="1722"/>
                  </a:lnTo>
                  <a:lnTo>
                    <a:pt x="6193" y="1720"/>
                  </a:lnTo>
                  <a:lnTo>
                    <a:pt x="6195" y="1720"/>
                  </a:lnTo>
                  <a:lnTo>
                    <a:pt x="6195" y="1718"/>
                  </a:lnTo>
                  <a:lnTo>
                    <a:pt x="6196" y="1718"/>
                  </a:lnTo>
                  <a:lnTo>
                    <a:pt x="6196" y="1715"/>
                  </a:lnTo>
                  <a:lnTo>
                    <a:pt x="6198" y="1715"/>
                  </a:lnTo>
                  <a:lnTo>
                    <a:pt x="6198" y="1713"/>
                  </a:lnTo>
                  <a:lnTo>
                    <a:pt x="6200" y="1713"/>
                  </a:lnTo>
                  <a:lnTo>
                    <a:pt x="6200" y="1710"/>
                  </a:lnTo>
                  <a:lnTo>
                    <a:pt x="6201" y="1710"/>
                  </a:lnTo>
                  <a:lnTo>
                    <a:pt x="6201" y="1708"/>
                  </a:lnTo>
                  <a:lnTo>
                    <a:pt x="6203" y="1708"/>
                  </a:lnTo>
                  <a:lnTo>
                    <a:pt x="6203" y="1705"/>
                  </a:lnTo>
                  <a:lnTo>
                    <a:pt x="6205" y="1705"/>
                  </a:lnTo>
                  <a:lnTo>
                    <a:pt x="6205" y="1703"/>
                  </a:lnTo>
                  <a:lnTo>
                    <a:pt x="6206" y="1703"/>
                  </a:lnTo>
                  <a:lnTo>
                    <a:pt x="6206" y="1702"/>
                  </a:lnTo>
                  <a:lnTo>
                    <a:pt x="6208" y="1702"/>
                  </a:lnTo>
                  <a:lnTo>
                    <a:pt x="6208" y="1698"/>
                  </a:lnTo>
                  <a:lnTo>
                    <a:pt x="6210" y="1698"/>
                  </a:lnTo>
                  <a:lnTo>
                    <a:pt x="6210" y="1697"/>
                  </a:lnTo>
                  <a:lnTo>
                    <a:pt x="6211" y="1697"/>
                  </a:lnTo>
                  <a:lnTo>
                    <a:pt x="6211" y="1693"/>
                  </a:lnTo>
                  <a:lnTo>
                    <a:pt x="6213" y="1693"/>
                  </a:lnTo>
                  <a:lnTo>
                    <a:pt x="6213" y="1692"/>
                  </a:lnTo>
                  <a:lnTo>
                    <a:pt x="6215" y="1692"/>
                  </a:lnTo>
                  <a:lnTo>
                    <a:pt x="6215" y="1690"/>
                  </a:lnTo>
                  <a:lnTo>
                    <a:pt x="6216" y="1690"/>
                  </a:lnTo>
                  <a:lnTo>
                    <a:pt x="6216" y="1687"/>
                  </a:lnTo>
                  <a:lnTo>
                    <a:pt x="6218" y="1687"/>
                  </a:lnTo>
                  <a:lnTo>
                    <a:pt x="6218" y="1685"/>
                  </a:lnTo>
                  <a:lnTo>
                    <a:pt x="6220" y="1685"/>
                  </a:lnTo>
                  <a:lnTo>
                    <a:pt x="6220" y="1682"/>
                  </a:lnTo>
                  <a:lnTo>
                    <a:pt x="6221" y="1682"/>
                  </a:lnTo>
                  <a:lnTo>
                    <a:pt x="6221" y="1680"/>
                  </a:lnTo>
                  <a:lnTo>
                    <a:pt x="6223" y="1680"/>
                  </a:lnTo>
                  <a:lnTo>
                    <a:pt x="6223" y="1678"/>
                  </a:lnTo>
                  <a:lnTo>
                    <a:pt x="6225" y="1678"/>
                  </a:lnTo>
                  <a:lnTo>
                    <a:pt x="6225" y="1675"/>
                  </a:lnTo>
                  <a:lnTo>
                    <a:pt x="6226" y="1675"/>
                  </a:lnTo>
                  <a:lnTo>
                    <a:pt x="6226" y="1673"/>
                  </a:lnTo>
                  <a:lnTo>
                    <a:pt x="6228" y="1673"/>
                  </a:lnTo>
                  <a:lnTo>
                    <a:pt x="6228" y="1670"/>
                  </a:lnTo>
                  <a:lnTo>
                    <a:pt x="6230" y="1670"/>
                  </a:lnTo>
                  <a:lnTo>
                    <a:pt x="6230" y="1668"/>
                  </a:lnTo>
                  <a:lnTo>
                    <a:pt x="6231" y="1668"/>
                  </a:lnTo>
                  <a:lnTo>
                    <a:pt x="6231" y="1665"/>
                  </a:lnTo>
                  <a:lnTo>
                    <a:pt x="6233" y="1665"/>
                  </a:lnTo>
                  <a:lnTo>
                    <a:pt x="6233" y="1663"/>
                  </a:lnTo>
                  <a:lnTo>
                    <a:pt x="6235" y="1663"/>
                  </a:lnTo>
                  <a:lnTo>
                    <a:pt x="6235" y="1662"/>
                  </a:lnTo>
                  <a:lnTo>
                    <a:pt x="6236" y="1662"/>
                  </a:lnTo>
                  <a:lnTo>
                    <a:pt x="6236" y="1658"/>
                  </a:lnTo>
                  <a:lnTo>
                    <a:pt x="6238" y="1658"/>
                  </a:lnTo>
                  <a:lnTo>
                    <a:pt x="6238" y="1657"/>
                  </a:lnTo>
                  <a:lnTo>
                    <a:pt x="6240" y="1657"/>
                  </a:lnTo>
                  <a:lnTo>
                    <a:pt x="6240" y="1653"/>
                  </a:lnTo>
                  <a:lnTo>
                    <a:pt x="6241" y="1653"/>
                  </a:lnTo>
                  <a:lnTo>
                    <a:pt x="6241" y="1652"/>
                  </a:lnTo>
                  <a:lnTo>
                    <a:pt x="6243" y="1652"/>
                  </a:lnTo>
                  <a:lnTo>
                    <a:pt x="6243" y="1650"/>
                  </a:lnTo>
                  <a:lnTo>
                    <a:pt x="6245" y="1650"/>
                  </a:lnTo>
                  <a:lnTo>
                    <a:pt x="6245" y="1647"/>
                  </a:lnTo>
                  <a:lnTo>
                    <a:pt x="6246" y="1647"/>
                  </a:lnTo>
                  <a:lnTo>
                    <a:pt x="6246" y="1645"/>
                  </a:lnTo>
                  <a:lnTo>
                    <a:pt x="6248" y="1645"/>
                  </a:lnTo>
                  <a:lnTo>
                    <a:pt x="6248" y="1642"/>
                  </a:lnTo>
                  <a:lnTo>
                    <a:pt x="6250" y="1642"/>
                  </a:lnTo>
                  <a:lnTo>
                    <a:pt x="6250" y="1640"/>
                  </a:lnTo>
                  <a:lnTo>
                    <a:pt x="6251" y="1640"/>
                  </a:lnTo>
                  <a:lnTo>
                    <a:pt x="6251" y="1638"/>
                  </a:lnTo>
                  <a:lnTo>
                    <a:pt x="6253" y="1638"/>
                  </a:lnTo>
                  <a:lnTo>
                    <a:pt x="6253" y="1635"/>
                  </a:lnTo>
                  <a:lnTo>
                    <a:pt x="6255" y="1635"/>
                  </a:lnTo>
                  <a:lnTo>
                    <a:pt x="6255" y="1633"/>
                  </a:lnTo>
                  <a:lnTo>
                    <a:pt x="6256" y="1633"/>
                  </a:lnTo>
                  <a:lnTo>
                    <a:pt x="6256" y="1630"/>
                  </a:lnTo>
                  <a:lnTo>
                    <a:pt x="6258" y="1630"/>
                  </a:lnTo>
                  <a:lnTo>
                    <a:pt x="6258" y="1628"/>
                  </a:lnTo>
                  <a:lnTo>
                    <a:pt x="6260" y="1628"/>
                  </a:lnTo>
                  <a:lnTo>
                    <a:pt x="6260" y="1625"/>
                  </a:lnTo>
                  <a:lnTo>
                    <a:pt x="6261" y="1625"/>
                  </a:lnTo>
                  <a:lnTo>
                    <a:pt x="6261" y="1623"/>
                  </a:lnTo>
                  <a:lnTo>
                    <a:pt x="6263" y="1623"/>
                  </a:lnTo>
                  <a:lnTo>
                    <a:pt x="6263" y="1622"/>
                  </a:lnTo>
                  <a:lnTo>
                    <a:pt x="6265" y="1622"/>
                  </a:lnTo>
                  <a:lnTo>
                    <a:pt x="6265" y="1618"/>
                  </a:lnTo>
                  <a:lnTo>
                    <a:pt x="6266" y="1618"/>
                  </a:lnTo>
                  <a:lnTo>
                    <a:pt x="6266" y="1617"/>
                  </a:lnTo>
                  <a:lnTo>
                    <a:pt x="6268" y="1617"/>
                  </a:lnTo>
                  <a:lnTo>
                    <a:pt x="6268" y="1613"/>
                  </a:lnTo>
                  <a:lnTo>
                    <a:pt x="6270" y="1613"/>
                  </a:lnTo>
                  <a:lnTo>
                    <a:pt x="6270" y="1612"/>
                  </a:lnTo>
                  <a:lnTo>
                    <a:pt x="6271" y="1612"/>
                  </a:lnTo>
                  <a:lnTo>
                    <a:pt x="6271" y="1610"/>
                  </a:lnTo>
                  <a:lnTo>
                    <a:pt x="6273" y="1610"/>
                  </a:lnTo>
                  <a:lnTo>
                    <a:pt x="6273" y="1607"/>
                  </a:lnTo>
                  <a:lnTo>
                    <a:pt x="6275" y="1607"/>
                  </a:lnTo>
                  <a:lnTo>
                    <a:pt x="6275" y="1605"/>
                  </a:lnTo>
                  <a:lnTo>
                    <a:pt x="6276" y="1605"/>
                  </a:lnTo>
                  <a:lnTo>
                    <a:pt x="6276" y="1602"/>
                  </a:lnTo>
                  <a:lnTo>
                    <a:pt x="6278" y="1602"/>
                  </a:lnTo>
                  <a:lnTo>
                    <a:pt x="6278" y="1600"/>
                  </a:lnTo>
                  <a:lnTo>
                    <a:pt x="6280" y="1600"/>
                  </a:lnTo>
                  <a:lnTo>
                    <a:pt x="6280" y="1598"/>
                  </a:lnTo>
                  <a:lnTo>
                    <a:pt x="6281" y="1598"/>
                  </a:lnTo>
                  <a:lnTo>
                    <a:pt x="6281" y="1595"/>
                  </a:lnTo>
                  <a:lnTo>
                    <a:pt x="6283" y="1595"/>
                  </a:lnTo>
                  <a:lnTo>
                    <a:pt x="6283" y="1593"/>
                  </a:lnTo>
                  <a:lnTo>
                    <a:pt x="6285" y="1593"/>
                  </a:lnTo>
                  <a:lnTo>
                    <a:pt x="6285" y="1590"/>
                  </a:lnTo>
                  <a:lnTo>
                    <a:pt x="6286" y="1590"/>
                  </a:lnTo>
                  <a:lnTo>
                    <a:pt x="6286" y="1588"/>
                  </a:lnTo>
                  <a:lnTo>
                    <a:pt x="6288" y="1588"/>
                  </a:lnTo>
                  <a:lnTo>
                    <a:pt x="6288" y="1585"/>
                  </a:lnTo>
                  <a:lnTo>
                    <a:pt x="6290" y="1585"/>
                  </a:lnTo>
                  <a:lnTo>
                    <a:pt x="6290" y="1583"/>
                  </a:lnTo>
                  <a:lnTo>
                    <a:pt x="6291" y="1583"/>
                  </a:lnTo>
                  <a:lnTo>
                    <a:pt x="6291" y="1582"/>
                  </a:lnTo>
                  <a:lnTo>
                    <a:pt x="6293" y="1582"/>
                  </a:lnTo>
                  <a:lnTo>
                    <a:pt x="6293" y="1578"/>
                  </a:lnTo>
                  <a:lnTo>
                    <a:pt x="6295" y="1578"/>
                  </a:lnTo>
                  <a:lnTo>
                    <a:pt x="6295" y="1577"/>
                  </a:lnTo>
                  <a:lnTo>
                    <a:pt x="6296" y="1577"/>
                  </a:lnTo>
                  <a:lnTo>
                    <a:pt x="6296" y="1573"/>
                  </a:lnTo>
                  <a:lnTo>
                    <a:pt x="6298" y="1573"/>
                  </a:lnTo>
                  <a:lnTo>
                    <a:pt x="6298" y="1572"/>
                  </a:lnTo>
                  <a:lnTo>
                    <a:pt x="6300" y="1572"/>
                  </a:lnTo>
                  <a:lnTo>
                    <a:pt x="6300" y="1570"/>
                  </a:lnTo>
                  <a:lnTo>
                    <a:pt x="6301" y="1570"/>
                  </a:lnTo>
                  <a:lnTo>
                    <a:pt x="6301" y="1567"/>
                  </a:lnTo>
                  <a:lnTo>
                    <a:pt x="6303" y="1567"/>
                  </a:lnTo>
                  <a:lnTo>
                    <a:pt x="6303" y="1565"/>
                  </a:lnTo>
                  <a:lnTo>
                    <a:pt x="6305" y="1565"/>
                  </a:lnTo>
                  <a:lnTo>
                    <a:pt x="6305" y="1562"/>
                  </a:lnTo>
                  <a:lnTo>
                    <a:pt x="6306" y="1562"/>
                  </a:lnTo>
                  <a:lnTo>
                    <a:pt x="6306" y="1560"/>
                  </a:lnTo>
                  <a:lnTo>
                    <a:pt x="6308" y="1560"/>
                  </a:lnTo>
                  <a:lnTo>
                    <a:pt x="6308" y="1558"/>
                  </a:lnTo>
                  <a:lnTo>
                    <a:pt x="6310" y="1558"/>
                  </a:lnTo>
                  <a:lnTo>
                    <a:pt x="6310" y="1555"/>
                  </a:lnTo>
                  <a:lnTo>
                    <a:pt x="6311" y="1555"/>
                  </a:lnTo>
                  <a:lnTo>
                    <a:pt x="6311" y="1553"/>
                  </a:lnTo>
                  <a:lnTo>
                    <a:pt x="6313" y="1553"/>
                  </a:lnTo>
                  <a:lnTo>
                    <a:pt x="6313" y="1550"/>
                  </a:lnTo>
                  <a:lnTo>
                    <a:pt x="6315" y="1550"/>
                  </a:lnTo>
                  <a:lnTo>
                    <a:pt x="6315" y="1548"/>
                  </a:lnTo>
                  <a:lnTo>
                    <a:pt x="6316" y="1548"/>
                  </a:lnTo>
                  <a:lnTo>
                    <a:pt x="6316" y="1545"/>
                  </a:lnTo>
                  <a:lnTo>
                    <a:pt x="6318" y="1545"/>
                  </a:lnTo>
                  <a:lnTo>
                    <a:pt x="6318" y="1543"/>
                  </a:lnTo>
                  <a:lnTo>
                    <a:pt x="6320" y="1543"/>
                  </a:lnTo>
                  <a:lnTo>
                    <a:pt x="6320" y="1542"/>
                  </a:lnTo>
                  <a:lnTo>
                    <a:pt x="6321" y="1542"/>
                  </a:lnTo>
                  <a:lnTo>
                    <a:pt x="6321" y="1538"/>
                  </a:lnTo>
                  <a:lnTo>
                    <a:pt x="6323" y="1538"/>
                  </a:lnTo>
                  <a:lnTo>
                    <a:pt x="6323" y="1537"/>
                  </a:lnTo>
                  <a:lnTo>
                    <a:pt x="6325" y="1537"/>
                  </a:lnTo>
                  <a:lnTo>
                    <a:pt x="6325" y="1533"/>
                  </a:lnTo>
                  <a:lnTo>
                    <a:pt x="6326" y="1533"/>
                  </a:lnTo>
                  <a:lnTo>
                    <a:pt x="6326" y="1532"/>
                  </a:lnTo>
                  <a:lnTo>
                    <a:pt x="6328" y="1532"/>
                  </a:lnTo>
                  <a:lnTo>
                    <a:pt x="6328" y="1530"/>
                  </a:lnTo>
                  <a:lnTo>
                    <a:pt x="6330" y="1530"/>
                  </a:lnTo>
                  <a:lnTo>
                    <a:pt x="6330" y="1527"/>
                  </a:lnTo>
                  <a:lnTo>
                    <a:pt x="6331" y="1527"/>
                  </a:lnTo>
                  <a:lnTo>
                    <a:pt x="6331" y="1525"/>
                  </a:lnTo>
                  <a:lnTo>
                    <a:pt x="6333" y="1525"/>
                  </a:lnTo>
                  <a:lnTo>
                    <a:pt x="6333" y="1522"/>
                  </a:lnTo>
                  <a:lnTo>
                    <a:pt x="6335" y="1522"/>
                  </a:lnTo>
                  <a:lnTo>
                    <a:pt x="6335" y="1520"/>
                  </a:lnTo>
                  <a:lnTo>
                    <a:pt x="6336" y="1520"/>
                  </a:lnTo>
                  <a:lnTo>
                    <a:pt x="6336" y="1518"/>
                  </a:lnTo>
                  <a:lnTo>
                    <a:pt x="6338" y="1518"/>
                  </a:lnTo>
                  <a:lnTo>
                    <a:pt x="6338" y="1515"/>
                  </a:lnTo>
                  <a:lnTo>
                    <a:pt x="6340" y="1515"/>
                  </a:lnTo>
                  <a:lnTo>
                    <a:pt x="6340" y="1513"/>
                  </a:lnTo>
                  <a:lnTo>
                    <a:pt x="6341" y="1513"/>
                  </a:lnTo>
                  <a:lnTo>
                    <a:pt x="6341" y="1510"/>
                  </a:lnTo>
                  <a:lnTo>
                    <a:pt x="6343" y="1510"/>
                  </a:lnTo>
                  <a:lnTo>
                    <a:pt x="6343" y="1508"/>
                  </a:lnTo>
                  <a:lnTo>
                    <a:pt x="6345" y="1508"/>
                  </a:lnTo>
                  <a:lnTo>
                    <a:pt x="6345" y="1505"/>
                  </a:lnTo>
                  <a:lnTo>
                    <a:pt x="6346" y="1505"/>
                  </a:lnTo>
                  <a:lnTo>
                    <a:pt x="6346" y="1503"/>
                  </a:lnTo>
                  <a:lnTo>
                    <a:pt x="6348" y="1503"/>
                  </a:lnTo>
                  <a:lnTo>
                    <a:pt x="6348" y="1502"/>
                  </a:lnTo>
                  <a:lnTo>
                    <a:pt x="6350" y="1502"/>
                  </a:lnTo>
                  <a:lnTo>
                    <a:pt x="6350" y="1498"/>
                  </a:lnTo>
                  <a:lnTo>
                    <a:pt x="6351" y="1498"/>
                  </a:lnTo>
                  <a:lnTo>
                    <a:pt x="6351" y="1497"/>
                  </a:lnTo>
                  <a:lnTo>
                    <a:pt x="6353" y="1497"/>
                  </a:lnTo>
                  <a:lnTo>
                    <a:pt x="6353" y="1493"/>
                  </a:lnTo>
                  <a:lnTo>
                    <a:pt x="6355" y="1493"/>
                  </a:lnTo>
                  <a:lnTo>
                    <a:pt x="6355" y="1492"/>
                  </a:lnTo>
                  <a:lnTo>
                    <a:pt x="6356" y="1492"/>
                  </a:lnTo>
                  <a:lnTo>
                    <a:pt x="6356" y="1490"/>
                  </a:lnTo>
                  <a:lnTo>
                    <a:pt x="6358" y="1490"/>
                  </a:lnTo>
                  <a:lnTo>
                    <a:pt x="6358" y="1487"/>
                  </a:lnTo>
                  <a:lnTo>
                    <a:pt x="6360" y="1487"/>
                  </a:lnTo>
                  <a:lnTo>
                    <a:pt x="6360" y="1485"/>
                  </a:lnTo>
                  <a:lnTo>
                    <a:pt x="6361" y="1485"/>
                  </a:lnTo>
                  <a:lnTo>
                    <a:pt x="6361" y="1482"/>
                  </a:lnTo>
                  <a:lnTo>
                    <a:pt x="6363" y="1482"/>
                  </a:lnTo>
                  <a:lnTo>
                    <a:pt x="6363" y="1480"/>
                  </a:lnTo>
                  <a:lnTo>
                    <a:pt x="6365" y="1480"/>
                  </a:lnTo>
                  <a:lnTo>
                    <a:pt x="6365" y="1478"/>
                  </a:lnTo>
                  <a:lnTo>
                    <a:pt x="6366" y="1478"/>
                  </a:lnTo>
                  <a:lnTo>
                    <a:pt x="6366" y="1475"/>
                  </a:lnTo>
                  <a:lnTo>
                    <a:pt x="6368" y="1475"/>
                  </a:lnTo>
                  <a:lnTo>
                    <a:pt x="6368" y="1473"/>
                  </a:lnTo>
                  <a:lnTo>
                    <a:pt x="6370" y="1473"/>
                  </a:lnTo>
                  <a:lnTo>
                    <a:pt x="6370" y="1470"/>
                  </a:lnTo>
                  <a:lnTo>
                    <a:pt x="6371" y="1470"/>
                  </a:lnTo>
                  <a:lnTo>
                    <a:pt x="6371" y="1468"/>
                  </a:lnTo>
                  <a:lnTo>
                    <a:pt x="6373" y="1468"/>
                  </a:lnTo>
                  <a:lnTo>
                    <a:pt x="6373" y="1465"/>
                  </a:lnTo>
                  <a:lnTo>
                    <a:pt x="6375" y="1465"/>
                  </a:lnTo>
                  <a:lnTo>
                    <a:pt x="6375" y="1463"/>
                  </a:lnTo>
                  <a:lnTo>
                    <a:pt x="6376" y="1463"/>
                  </a:lnTo>
                  <a:lnTo>
                    <a:pt x="6376" y="1462"/>
                  </a:lnTo>
                  <a:lnTo>
                    <a:pt x="6378" y="1462"/>
                  </a:lnTo>
                  <a:lnTo>
                    <a:pt x="6378" y="1458"/>
                  </a:lnTo>
                  <a:lnTo>
                    <a:pt x="6380" y="1458"/>
                  </a:lnTo>
                  <a:lnTo>
                    <a:pt x="6380" y="1457"/>
                  </a:lnTo>
                  <a:lnTo>
                    <a:pt x="6381" y="1457"/>
                  </a:lnTo>
                  <a:lnTo>
                    <a:pt x="6381" y="1453"/>
                  </a:lnTo>
                  <a:lnTo>
                    <a:pt x="6383" y="1453"/>
                  </a:lnTo>
                  <a:lnTo>
                    <a:pt x="6383" y="1452"/>
                  </a:lnTo>
                  <a:lnTo>
                    <a:pt x="6385" y="1452"/>
                  </a:lnTo>
                  <a:lnTo>
                    <a:pt x="6385" y="1450"/>
                  </a:lnTo>
                  <a:lnTo>
                    <a:pt x="6386" y="1450"/>
                  </a:lnTo>
                  <a:lnTo>
                    <a:pt x="6386" y="1447"/>
                  </a:lnTo>
                  <a:lnTo>
                    <a:pt x="6388" y="1447"/>
                  </a:lnTo>
                  <a:lnTo>
                    <a:pt x="6388" y="1445"/>
                  </a:lnTo>
                  <a:lnTo>
                    <a:pt x="6390" y="1445"/>
                  </a:lnTo>
                  <a:lnTo>
                    <a:pt x="6390" y="1442"/>
                  </a:lnTo>
                  <a:lnTo>
                    <a:pt x="6391" y="1442"/>
                  </a:lnTo>
                  <a:lnTo>
                    <a:pt x="6391" y="1440"/>
                  </a:lnTo>
                  <a:lnTo>
                    <a:pt x="6393" y="1440"/>
                  </a:lnTo>
                  <a:lnTo>
                    <a:pt x="6393" y="1438"/>
                  </a:lnTo>
                  <a:lnTo>
                    <a:pt x="6395" y="1438"/>
                  </a:lnTo>
                  <a:lnTo>
                    <a:pt x="6395" y="1435"/>
                  </a:lnTo>
                  <a:lnTo>
                    <a:pt x="6396" y="1435"/>
                  </a:lnTo>
                  <a:lnTo>
                    <a:pt x="6396" y="1433"/>
                  </a:lnTo>
                  <a:lnTo>
                    <a:pt x="6398" y="1433"/>
                  </a:lnTo>
                  <a:lnTo>
                    <a:pt x="6398" y="1430"/>
                  </a:lnTo>
                  <a:lnTo>
                    <a:pt x="6400" y="1430"/>
                  </a:lnTo>
                  <a:lnTo>
                    <a:pt x="6400" y="1428"/>
                  </a:lnTo>
                  <a:lnTo>
                    <a:pt x="6401" y="1428"/>
                  </a:lnTo>
                  <a:lnTo>
                    <a:pt x="6401" y="1425"/>
                  </a:lnTo>
                  <a:lnTo>
                    <a:pt x="6403" y="1425"/>
                  </a:lnTo>
                  <a:lnTo>
                    <a:pt x="6403" y="1423"/>
                  </a:lnTo>
                  <a:lnTo>
                    <a:pt x="6405" y="1423"/>
                  </a:lnTo>
                  <a:lnTo>
                    <a:pt x="6405" y="1422"/>
                  </a:lnTo>
                  <a:lnTo>
                    <a:pt x="6406" y="1422"/>
                  </a:lnTo>
                  <a:lnTo>
                    <a:pt x="6406" y="1418"/>
                  </a:lnTo>
                  <a:lnTo>
                    <a:pt x="6408" y="1418"/>
                  </a:lnTo>
                  <a:lnTo>
                    <a:pt x="6408" y="1417"/>
                  </a:lnTo>
                  <a:lnTo>
                    <a:pt x="6410" y="1417"/>
                  </a:lnTo>
                  <a:lnTo>
                    <a:pt x="6410" y="1413"/>
                  </a:lnTo>
                  <a:lnTo>
                    <a:pt x="6411" y="1413"/>
                  </a:lnTo>
                  <a:lnTo>
                    <a:pt x="6411" y="1412"/>
                  </a:lnTo>
                  <a:lnTo>
                    <a:pt x="6413" y="1412"/>
                  </a:lnTo>
                  <a:lnTo>
                    <a:pt x="6413" y="1410"/>
                  </a:lnTo>
                  <a:lnTo>
                    <a:pt x="6415" y="1410"/>
                  </a:lnTo>
                  <a:lnTo>
                    <a:pt x="6415" y="1407"/>
                  </a:lnTo>
                  <a:lnTo>
                    <a:pt x="6416" y="1407"/>
                  </a:lnTo>
                  <a:lnTo>
                    <a:pt x="6416" y="1405"/>
                  </a:lnTo>
                  <a:lnTo>
                    <a:pt x="6418" y="1405"/>
                  </a:lnTo>
                  <a:lnTo>
                    <a:pt x="6418" y="1402"/>
                  </a:lnTo>
                  <a:lnTo>
                    <a:pt x="6420" y="1402"/>
                  </a:lnTo>
                  <a:lnTo>
                    <a:pt x="6420" y="1400"/>
                  </a:lnTo>
                  <a:lnTo>
                    <a:pt x="6421" y="1400"/>
                  </a:lnTo>
                  <a:lnTo>
                    <a:pt x="6421" y="1398"/>
                  </a:lnTo>
                  <a:lnTo>
                    <a:pt x="6423" y="1398"/>
                  </a:lnTo>
                  <a:lnTo>
                    <a:pt x="6423" y="1395"/>
                  </a:lnTo>
                  <a:lnTo>
                    <a:pt x="6425" y="1395"/>
                  </a:lnTo>
                  <a:lnTo>
                    <a:pt x="6425" y="1393"/>
                  </a:lnTo>
                  <a:lnTo>
                    <a:pt x="6426" y="1393"/>
                  </a:lnTo>
                  <a:lnTo>
                    <a:pt x="6426" y="1390"/>
                  </a:lnTo>
                  <a:lnTo>
                    <a:pt x="6428" y="1390"/>
                  </a:lnTo>
                  <a:lnTo>
                    <a:pt x="6428" y="1388"/>
                  </a:lnTo>
                  <a:lnTo>
                    <a:pt x="6430" y="1388"/>
                  </a:lnTo>
                  <a:lnTo>
                    <a:pt x="6430" y="1385"/>
                  </a:lnTo>
                  <a:lnTo>
                    <a:pt x="6431" y="1385"/>
                  </a:lnTo>
                  <a:lnTo>
                    <a:pt x="6431" y="1383"/>
                  </a:lnTo>
                  <a:lnTo>
                    <a:pt x="6433" y="1383"/>
                  </a:lnTo>
                  <a:lnTo>
                    <a:pt x="6433" y="1382"/>
                  </a:lnTo>
                  <a:lnTo>
                    <a:pt x="6435" y="1382"/>
                  </a:lnTo>
                  <a:lnTo>
                    <a:pt x="6435" y="1378"/>
                  </a:lnTo>
                  <a:lnTo>
                    <a:pt x="6436" y="1378"/>
                  </a:lnTo>
                  <a:lnTo>
                    <a:pt x="6436" y="1377"/>
                  </a:lnTo>
                  <a:lnTo>
                    <a:pt x="6438" y="1377"/>
                  </a:lnTo>
                  <a:lnTo>
                    <a:pt x="6438" y="1373"/>
                  </a:lnTo>
                  <a:lnTo>
                    <a:pt x="6440" y="1373"/>
                  </a:lnTo>
                  <a:lnTo>
                    <a:pt x="6440" y="1372"/>
                  </a:lnTo>
                  <a:lnTo>
                    <a:pt x="6441" y="1372"/>
                  </a:lnTo>
                  <a:lnTo>
                    <a:pt x="6441" y="1370"/>
                  </a:lnTo>
                  <a:lnTo>
                    <a:pt x="6443" y="1370"/>
                  </a:lnTo>
                  <a:lnTo>
                    <a:pt x="6443" y="1367"/>
                  </a:lnTo>
                  <a:lnTo>
                    <a:pt x="6445" y="1367"/>
                  </a:lnTo>
                  <a:lnTo>
                    <a:pt x="6445" y="1365"/>
                  </a:lnTo>
                  <a:lnTo>
                    <a:pt x="6446" y="1365"/>
                  </a:lnTo>
                  <a:lnTo>
                    <a:pt x="6446" y="1362"/>
                  </a:lnTo>
                  <a:lnTo>
                    <a:pt x="6448" y="1362"/>
                  </a:lnTo>
                  <a:lnTo>
                    <a:pt x="6448" y="1360"/>
                  </a:lnTo>
                  <a:lnTo>
                    <a:pt x="6450" y="1360"/>
                  </a:lnTo>
                  <a:lnTo>
                    <a:pt x="6450" y="1358"/>
                  </a:lnTo>
                  <a:lnTo>
                    <a:pt x="6451" y="1358"/>
                  </a:lnTo>
                  <a:lnTo>
                    <a:pt x="6451" y="1355"/>
                  </a:lnTo>
                  <a:lnTo>
                    <a:pt x="6453" y="1355"/>
                  </a:lnTo>
                  <a:lnTo>
                    <a:pt x="6453" y="1353"/>
                  </a:lnTo>
                  <a:lnTo>
                    <a:pt x="6455" y="1353"/>
                  </a:lnTo>
                  <a:lnTo>
                    <a:pt x="6455" y="1350"/>
                  </a:lnTo>
                  <a:lnTo>
                    <a:pt x="6456" y="1350"/>
                  </a:lnTo>
                  <a:lnTo>
                    <a:pt x="6456" y="1348"/>
                  </a:lnTo>
                  <a:lnTo>
                    <a:pt x="6458" y="1348"/>
                  </a:lnTo>
                  <a:lnTo>
                    <a:pt x="6458" y="1345"/>
                  </a:lnTo>
                  <a:lnTo>
                    <a:pt x="6460" y="1345"/>
                  </a:lnTo>
                  <a:lnTo>
                    <a:pt x="6460" y="1343"/>
                  </a:lnTo>
                  <a:lnTo>
                    <a:pt x="6461" y="1343"/>
                  </a:lnTo>
                  <a:lnTo>
                    <a:pt x="6461" y="1342"/>
                  </a:lnTo>
                  <a:lnTo>
                    <a:pt x="6463" y="1342"/>
                  </a:lnTo>
                  <a:lnTo>
                    <a:pt x="6463" y="1338"/>
                  </a:lnTo>
                  <a:lnTo>
                    <a:pt x="6465" y="1338"/>
                  </a:lnTo>
                  <a:lnTo>
                    <a:pt x="6465" y="1337"/>
                  </a:lnTo>
                  <a:lnTo>
                    <a:pt x="6466" y="1337"/>
                  </a:lnTo>
                  <a:lnTo>
                    <a:pt x="6466" y="1333"/>
                  </a:lnTo>
                  <a:lnTo>
                    <a:pt x="6468" y="1333"/>
                  </a:lnTo>
                  <a:lnTo>
                    <a:pt x="6468" y="1332"/>
                  </a:lnTo>
                  <a:lnTo>
                    <a:pt x="6471" y="1332"/>
                  </a:lnTo>
                  <a:lnTo>
                    <a:pt x="6471" y="1333"/>
                  </a:lnTo>
                  <a:lnTo>
                    <a:pt x="6470" y="1333"/>
                  </a:lnTo>
                  <a:lnTo>
                    <a:pt x="6470" y="1340"/>
                  </a:lnTo>
                  <a:lnTo>
                    <a:pt x="6468" y="1340"/>
                  </a:lnTo>
                  <a:lnTo>
                    <a:pt x="6468" y="1347"/>
                  </a:lnTo>
                  <a:lnTo>
                    <a:pt x="6466" y="1347"/>
                  </a:lnTo>
                  <a:lnTo>
                    <a:pt x="6466" y="1352"/>
                  </a:lnTo>
                  <a:lnTo>
                    <a:pt x="6465" y="1352"/>
                  </a:lnTo>
                  <a:lnTo>
                    <a:pt x="6465" y="1358"/>
                  </a:lnTo>
                  <a:lnTo>
                    <a:pt x="6463" y="1358"/>
                  </a:lnTo>
                  <a:lnTo>
                    <a:pt x="6463" y="1365"/>
                  </a:lnTo>
                  <a:lnTo>
                    <a:pt x="6461" y="1365"/>
                  </a:lnTo>
                  <a:lnTo>
                    <a:pt x="6461" y="1370"/>
                  </a:lnTo>
                  <a:lnTo>
                    <a:pt x="6460" y="1370"/>
                  </a:lnTo>
                  <a:lnTo>
                    <a:pt x="6460" y="1377"/>
                  </a:lnTo>
                  <a:lnTo>
                    <a:pt x="6458" y="1377"/>
                  </a:lnTo>
                  <a:lnTo>
                    <a:pt x="6458" y="1383"/>
                  </a:lnTo>
                  <a:lnTo>
                    <a:pt x="6456" y="1383"/>
                  </a:lnTo>
                  <a:lnTo>
                    <a:pt x="6456" y="1390"/>
                  </a:lnTo>
                  <a:lnTo>
                    <a:pt x="6455" y="1390"/>
                  </a:lnTo>
                  <a:lnTo>
                    <a:pt x="6455" y="1395"/>
                  </a:lnTo>
                  <a:lnTo>
                    <a:pt x="6453" y="1395"/>
                  </a:lnTo>
                  <a:lnTo>
                    <a:pt x="6453" y="1402"/>
                  </a:lnTo>
                  <a:lnTo>
                    <a:pt x="6451" y="1402"/>
                  </a:lnTo>
                  <a:lnTo>
                    <a:pt x="6451" y="1408"/>
                  </a:lnTo>
                  <a:lnTo>
                    <a:pt x="6450" y="1408"/>
                  </a:lnTo>
                  <a:lnTo>
                    <a:pt x="6450" y="1413"/>
                  </a:lnTo>
                  <a:lnTo>
                    <a:pt x="6448" y="1413"/>
                  </a:lnTo>
                  <a:lnTo>
                    <a:pt x="6448" y="1420"/>
                  </a:lnTo>
                  <a:lnTo>
                    <a:pt x="6446" y="1420"/>
                  </a:lnTo>
                  <a:lnTo>
                    <a:pt x="6446" y="1427"/>
                  </a:lnTo>
                  <a:lnTo>
                    <a:pt x="6445" y="1427"/>
                  </a:lnTo>
                  <a:lnTo>
                    <a:pt x="6445" y="1432"/>
                  </a:lnTo>
                  <a:lnTo>
                    <a:pt x="6443" y="1432"/>
                  </a:lnTo>
                  <a:lnTo>
                    <a:pt x="6443" y="1438"/>
                  </a:lnTo>
                  <a:lnTo>
                    <a:pt x="6441" y="1438"/>
                  </a:lnTo>
                  <a:lnTo>
                    <a:pt x="6441" y="1445"/>
                  </a:lnTo>
                  <a:lnTo>
                    <a:pt x="6440" y="1445"/>
                  </a:lnTo>
                  <a:lnTo>
                    <a:pt x="6440" y="1450"/>
                  </a:lnTo>
                  <a:lnTo>
                    <a:pt x="6438" y="1450"/>
                  </a:lnTo>
                  <a:lnTo>
                    <a:pt x="6438" y="1457"/>
                  </a:lnTo>
                  <a:lnTo>
                    <a:pt x="6436" y="1457"/>
                  </a:lnTo>
                  <a:lnTo>
                    <a:pt x="6436" y="1463"/>
                  </a:lnTo>
                  <a:lnTo>
                    <a:pt x="6435" y="1463"/>
                  </a:lnTo>
                  <a:lnTo>
                    <a:pt x="6435" y="1468"/>
                  </a:lnTo>
                  <a:lnTo>
                    <a:pt x="6433" y="1468"/>
                  </a:lnTo>
                  <a:lnTo>
                    <a:pt x="6433" y="1475"/>
                  </a:lnTo>
                  <a:lnTo>
                    <a:pt x="6431" y="1475"/>
                  </a:lnTo>
                  <a:lnTo>
                    <a:pt x="6431" y="1482"/>
                  </a:lnTo>
                  <a:lnTo>
                    <a:pt x="6430" y="1482"/>
                  </a:lnTo>
                  <a:lnTo>
                    <a:pt x="6430" y="1487"/>
                  </a:lnTo>
                  <a:lnTo>
                    <a:pt x="6428" y="1487"/>
                  </a:lnTo>
                  <a:lnTo>
                    <a:pt x="6428" y="1493"/>
                  </a:lnTo>
                  <a:lnTo>
                    <a:pt x="6426" y="1493"/>
                  </a:lnTo>
                  <a:lnTo>
                    <a:pt x="6426" y="1500"/>
                  </a:lnTo>
                  <a:lnTo>
                    <a:pt x="6425" y="1500"/>
                  </a:lnTo>
                  <a:lnTo>
                    <a:pt x="6425" y="1505"/>
                  </a:lnTo>
                  <a:lnTo>
                    <a:pt x="6423" y="1505"/>
                  </a:lnTo>
                  <a:lnTo>
                    <a:pt x="6423" y="1512"/>
                  </a:lnTo>
                  <a:lnTo>
                    <a:pt x="6421" y="1512"/>
                  </a:lnTo>
                  <a:lnTo>
                    <a:pt x="6421" y="1518"/>
                  </a:lnTo>
                  <a:lnTo>
                    <a:pt x="6420" y="1518"/>
                  </a:lnTo>
                  <a:lnTo>
                    <a:pt x="6420" y="1523"/>
                  </a:lnTo>
                  <a:lnTo>
                    <a:pt x="6418" y="1523"/>
                  </a:lnTo>
                  <a:lnTo>
                    <a:pt x="6418" y="1530"/>
                  </a:lnTo>
                  <a:lnTo>
                    <a:pt x="6416" y="1530"/>
                  </a:lnTo>
                  <a:lnTo>
                    <a:pt x="6416" y="1537"/>
                  </a:lnTo>
                  <a:lnTo>
                    <a:pt x="6415" y="1537"/>
                  </a:lnTo>
                  <a:lnTo>
                    <a:pt x="6415" y="1542"/>
                  </a:lnTo>
                  <a:lnTo>
                    <a:pt x="6413" y="1542"/>
                  </a:lnTo>
                  <a:lnTo>
                    <a:pt x="6413" y="1548"/>
                  </a:lnTo>
                  <a:lnTo>
                    <a:pt x="6411" y="1548"/>
                  </a:lnTo>
                  <a:lnTo>
                    <a:pt x="6411" y="1555"/>
                  </a:lnTo>
                  <a:lnTo>
                    <a:pt x="6410" y="1555"/>
                  </a:lnTo>
                  <a:lnTo>
                    <a:pt x="6410" y="1560"/>
                  </a:lnTo>
                  <a:lnTo>
                    <a:pt x="6408" y="1560"/>
                  </a:lnTo>
                  <a:lnTo>
                    <a:pt x="6408" y="1567"/>
                  </a:lnTo>
                  <a:lnTo>
                    <a:pt x="6406" y="1567"/>
                  </a:lnTo>
                  <a:lnTo>
                    <a:pt x="6406" y="1573"/>
                  </a:lnTo>
                  <a:lnTo>
                    <a:pt x="6405" y="1573"/>
                  </a:lnTo>
                  <a:lnTo>
                    <a:pt x="6405" y="1578"/>
                  </a:lnTo>
                  <a:lnTo>
                    <a:pt x="6403" y="1578"/>
                  </a:lnTo>
                  <a:lnTo>
                    <a:pt x="6403" y="1585"/>
                  </a:lnTo>
                  <a:lnTo>
                    <a:pt x="6401" y="1585"/>
                  </a:lnTo>
                  <a:lnTo>
                    <a:pt x="6401" y="1592"/>
                  </a:lnTo>
                  <a:lnTo>
                    <a:pt x="6400" y="1592"/>
                  </a:lnTo>
                  <a:lnTo>
                    <a:pt x="6400" y="1597"/>
                  </a:lnTo>
                  <a:lnTo>
                    <a:pt x="6398" y="1597"/>
                  </a:lnTo>
                  <a:lnTo>
                    <a:pt x="6398" y="1603"/>
                  </a:lnTo>
                  <a:lnTo>
                    <a:pt x="6396" y="1603"/>
                  </a:lnTo>
                  <a:lnTo>
                    <a:pt x="6396" y="1610"/>
                  </a:lnTo>
                  <a:lnTo>
                    <a:pt x="6395" y="1610"/>
                  </a:lnTo>
                  <a:lnTo>
                    <a:pt x="6395" y="1615"/>
                  </a:lnTo>
                  <a:lnTo>
                    <a:pt x="6393" y="1615"/>
                  </a:lnTo>
                  <a:lnTo>
                    <a:pt x="6393" y="1622"/>
                  </a:lnTo>
                  <a:lnTo>
                    <a:pt x="6391" y="1622"/>
                  </a:lnTo>
                  <a:lnTo>
                    <a:pt x="6391" y="1628"/>
                  </a:lnTo>
                  <a:lnTo>
                    <a:pt x="6390" y="1628"/>
                  </a:lnTo>
                  <a:lnTo>
                    <a:pt x="6390" y="1633"/>
                  </a:lnTo>
                  <a:lnTo>
                    <a:pt x="6388" y="1633"/>
                  </a:lnTo>
                  <a:lnTo>
                    <a:pt x="6388" y="1640"/>
                  </a:lnTo>
                  <a:lnTo>
                    <a:pt x="6386" y="1640"/>
                  </a:lnTo>
                  <a:lnTo>
                    <a:pt x="6386" y="1647"/>
                  </a:lnTo>
                  <a:lnTo>
                    <a:pt x="6385" y="1647"/>
                  </a:lnTo>
                  <a:lnTo>
                    <a:pt x="6385" y="1652"/>
                  </a:lnTo>
                  <a:lnTo>
                    <a:pt x="6383" y="1652"/>
                  </a:lnTo>
                  <a:lnTo>
                    <a:pt x="6383" y="1658"/>
                  </a:lnTo>
                  <a:lnTo>
                    <a:pt x="6381" y="1658"/>
                  </a:lnTo>
                  <a:lnTo>
                    <a:pt x="6381" y="1665"/>
                  </a:lnTo>
                  <a:lnTo>
                    <a:pt x="6380" y="1665"/>
                  </a:lnTo>
                  <a:lnTo>
                    <a:pt x="6380" y="1670"/>
                  </a:lnTo>
                  <a:lnTo>
                    <a:pt x="6378" y="1670"/>
                  </a:lnTo>
                  <a:lnTo>
                    <a:pt x="6378" y="1677"/>
                  </a:lnTo>
                  <a:lnTo>
                    <a:pt x="6376" y="1677"/>
                  </a:lnTo>
                  <a:lnTo>
                    <a:pt x="6376" y="1683"/>
                  </a:lnTo>
                  <a:lnTo>
                    <a:pt x="6375" y="1683"/>
                  </a:lnTo>
                  <a:lnTo>
                    <a:pt x="6375" y="1688"/>
                  </a:lnTo>
                  <a:lnTo>
                    <a:pt x="6373" y="1688"/>
                  </a:lnTo>
                  <a:lnTo>
                    <a:pt x="6373" y="1695"/>
                  </a:lnTo>
                  <a:lnTo>
                    <a:pt x="6371" y="1695"/>
                  </a:lnTo>
                  <a:lnTo>
                    <a:pt x="6371" y="1702"/>
                  </a:lnTo>
                  <a:lnTo>
                    <a:pt x="6370" y="1702"/>
                  </a:lnTo>
                  <a:lnTo>
                    <a:pt x="6370" y="1707"/>
                  </a:lnTo>
                  <a:lnTo>
                    <a:pt x="6368" y="1707"/>
                  </a:lnTo>
                  <a:lnTo>
                    <a:pt x="6368" y="1713"/>
                  </a:lnTo>
                  <a:lnTo>
                    <a:pt x="6366" y="1713"/>
                  </a:lnTo>
                  <a:lnTo>
                    <a:pt x="6366" y="1720"/>
                  </a:lnTo>
                  <a:lnTo>
                    <a:pt x="6365" y="1720"/>
                  </a:lnTo>
                  <a:lnTo>
                    <a:pt x="6365" y="1727"/>
                  </a:lnTo>
                  <a:lnTo>
                    <a:pt x="6363" y="1727"/>
                  </a:lnTo>
                  <a:lnTo>
                    <a:pt x="6363" y="1732"/>
                  </a:lnTo>
                  <a:lnTo>
                    <a:pt x="6361" y="1732"/>
                  </a:lnTo>
                  <a:lnTo>
                    <a:pt x="6361" y="1738"/>
                  </a:lnTo>
                  <a:lnTo>
                    <a:pt x="6360" y="1738"/>
                  </a:lnTo>
                  <a:lnTo>
                    <a:pt x="6360" y="1745"/>
                  </a:lnTo>
                  <a:lnTo>
                    <a:pt x="6358" y="1745"/>
                  </a:lnTo>
                  <a:lnTo>
                    <a:pt x="6358" y="1750"/>
                  </a:lnTo>
                  <a:lnTo>
                    <a:pt x="6356" y="1750"/>
                  </a:lnTo>
                  <a:lnTo>
                    <a:pt x="6356" y="1757"/>
                  </a:lnTo>
                  <a:lnTo>
                    <a:pt x="6355" y="1757"/>
                  </a:lnTo>
                  <a:lnTo>
                    <a:pt x="6355" y="1763"/>
                  </a:lnTo>
                  <a:lnTo>
                    <a:pt x="6353" y="1763"/>
                  </a:lnTo>
                  <a:lnTo>
                    <a:pt x="6353" y="1768"/>
                  </a:lnTo>
                  <a:lnTo>
                    <a:pt x="6351" y="1768"/>
                  </a:lnTo>
                  <a:lnTo>
                    <a:pt x="6351" y="1775"/>
                  </a:lnTo>
                  <a:lnTo>
                    <a:pt x="6350" y="1775"/>
                  </a:lnTo>
                  <a:lnTo>
                    <a:pt x="6350" y="1782"/>
                  </a:lnTo>
                  <a:lnTo>
                    <a:pt x="6348" y="1782"/>
                  </a:lnTo>
                  <a:lnTo>
                    <a:pt x="6348" y="1787"/>
                  </a:lnTo>
                  <a:lnTo>
                    <a:pt x="6346" y="1787"/>
                  </a:lnTo>
                  <a:lnTo>
                    <a:pt x="6346" y="1793"/>
                  </a:lnTo>
                  <a:lnTo>
                    <a:pt x="6345" y="1793"/>
                  </a:lnTo>
                  <a:lnTo>
                    <a:pt x="6345" y="1800"/>
                  </a:lnTo>
                  <a:lnTo>
                    <a:pt x="6343" y="1800"/>
                  </a:lnTo>
                  <a:lnTo>
                    <a:pt x="6343" y="1805"/>
                  </a:lnTo>
                  <a:lnTo>
                    <a:pt x="6341" y="1805"/>
                  </a:lnTo>
                  <a:lnTo>
                    <a:pt x="6341" y="1812"/>
                  </a:lnTo>
                  <a:lnTo>
                    <a:pt x="6340" y="1812"/>
                  </a:lnTo>
                  <a:lnTo>
                    <a:pt x="6340" y="1818"/>
                  </a:lnTo>
                  <a:lnTo>
                    <a:pt x="6338" y="1818"/>
                  </a:lnTo>
                  <a:lnTo>
                    <a:pt x="6338" y="1823"/>
                  </a:lnTo>
                  <a:lnTo>
                    <a:pt x="6336" y="1823"/>
                  </a:lnTo>
                  <a:lnTo>
                    <a:pt x="6336" y="1830"/>
                  </a:lnTo>
                  <a:lnTo>
                    <a:pt x="6335" y="1830"/>
                  </a:lnTo>
                  <a:lnTo>
                    <a:pt x="6335" y="1837"/>
                  </a:lnTo>
                  <a:lnTo>
                    <a:pt x="6333" y="1837"/>
                  </a:lnTo>
                  <a:lnTo>
                    <a:pt x="6333" y="1842"/>
                  </a:lnTo>
                  <a:lnTo>
                    <a:pt x="6331" y="1842"/>
                  </a:lnTo>
                  <a:lnTo>
                    <a:pt x="6331" y="1848"/>
                  </a:lnTo>
                  <a:lnTo>
                    <a:pt x="6330" y="1848"/>
                  </a:lnTo>
                  <a:lnTo>
                    <a:pt x="6330" y="1855"/>
                  </a:lnTo>
                  <a:lnTo>
                    <a:pt x="6328" y="1855"/>
                  </a:lnTo>
                  <a:lnTo>
                    <a:pt x="6328" y="1860"/>
                  </a:lnTo>
                  <a:lnTo>
                    <a:pt x="6326" y="1860"/>
                  </a:lnTo>
                  <a:lnTo>
                    <a:pt x="6326" y="1867"/>
                  </a:lnTo>
                  <a:lnTo>
                    <a:pt x="6325" y="1867"/>
                  </a:lnTo>
                  <a:lnTo>
                    <a:pt x="6325" y="1873"/>
                  </a:lnTo>
                  <a:lnTo>
                    <a:pt x="6323" y="1873"/>
                  </a:lnTo>
                  <a:lnTo>
                    <a:pt x="6323" y="1878"/>
                  </a:lnTo>
                  <a:lnTo>
                    <a:pt x="6321" y="1878"/>
                  </a:lnTo>
                  <a:lnTo>
                    <a:pt x="6321" y="1885"/>
                  </a:lnTo>
                  <a:lnTo>
                    <a:pt x="6320" y="1885"/>
                  </a:lnTo>
                  <a:lnTo>
                    <a:pt x="6320" y="1892"/>
                  </a:lnTo>
                  <a:lnTo>
                    <a:pt x="6318" y="1892"/>
                  </a:lnTo>
                  <a:lnTo>
                    <a:pt x="6318" y="1897"/>
                  </a:lnTo>
                  <a:lnTo>
                    <a:pt x="6316" y="1897"/>
                  </a:lnTo>
                  <a:lnTo>
                    <a:pt x="6316" y="1903"/>
                  </a:lnTo>
                  <a:lnTo>
                    <a:pt x="6315" y="1903"/>
                  </a:lnTo>
                  <a:lnTo>
                    <a:pt x="6315" y="1910"/>
                  </a:lnTo>
                  <a:lnTo>
                    <a:pt x="6313" y="1910"/>
                  </a:lnTo>
                  <a:lnTo>
                    <a:pt x="6313" y="1915"/>
                  </a:lnTo>
                  <a:lnTo>
                    <a:pt x="6311" y="1915"/>
                  </a:lnTo>
                  <a:lnTo>
                    <a:pt x="6311" y="1922"/>
                  </a:lnTo>
                  <a:lnTo>
                    <a:pt x="6310" y="1922"/>
                  </a:lnTo>
                  <a:lnTo>
                    <a:pt x="6310" y="1928"/>
                  </a:lnTo>
                  <a:lnTo>
                    <a:pt x="6308" y="1928"/>
                  </a:lnTo>
                  <a:lnTo>
                    <a:pt x="6308" y="1933"/>
                  </a:lnTo>
                  <a:lnTo>
                    <a:pt x="6306" y="1933"/>
                  </a:lnTo>
                  <a:lnTo>
                    <a:pt x="6306" y="1940"/>
                  </a:lnTo>
                  <a:lnTo>
                    <a:pt x="6305" y="1940"/>
                  </a:lnTo>
                  <a:lnTo>
                    <a:pt x="6305" y="1947"/>
                  </a:lnTo>
                  <a:lnTo>
                    <a:pt x="6303" y="1947"/>
                  </a:lnTo>
                  <a:lnTo>
                    <a:pt x="6303" y="1952"/>
                  </a:lnTo>
                  <a:lnTo>
                    <a:pt x="6301" y="1952"/>
                  </a:lnTo>
                  <a:lnTo>
                    <a:pt x="6301" y="1958"/>
                  </a:lnTo>
                  <a:lnTo>
                    <a:pt x="6300" y="1958"/>
                  </a:lnTo>
                  <a:lnTo>
                    <a:pt x="6300" y="1965"/>
                  </a:lnTo>
                  <a:lnTo>
                    <a:pt x="6298" y="1965"/>
                  </a:lnTo>
                  <a:lnTo>
                    <a:pt x="6298" y="1970"/>
                  </a:lnTo>
                  <a:lnTo>
                    <a:pt x="6296" y="1970"/>
                  </a:lnTo>
                  <a:lnTo>
                    <a:pt x="6296" y="1977"/>
                  </a:lnTo>
                  <a:lnTo>
                    <a:pt x="6295" y="1977"/>
                  </a:lnTo>
                  <a:lnTo>
                    <a:pt x="6295" y="1983"/>
                  </a:lnTo>
                  <a:lnTo>
                    <a:pt x="6293" y="1983"/>
                  </a:lnTo>
                  <a:lnTo>
                    <a:pt x="6293" y="1988"/>
                  </a:lnTo>
                  <a:lnTo>
                    <a:pt x="6291" y="1988"/>
                  </a:lnTo>
                  <a:lnTo>
                    <a:pt x="6291" y="1995"/>
                  </a:lnTo>
                  <a:lnTo>
                    <a:pt x="6290" y="1995"/>
                  </a:lnTo>
                  <a:lnTo>
                    <a:pt x="6290" y="2002"/>
                  </a:lnTo>
                  <a:lnTo>
                    <a:pt x="6288" y="2002"/>
                  </a:lnTo>
                  <a:lnTo>
                    <a:pt x="6288" y="2007"/>
                  </a:lnTo>
                  <a:lnTo>
                    <a:pt x="6286" y="2007"/>
                  </a:lnTo>
                  <a:lnTo>
                    <a:pt x="6286" y="2013"/>
                  </a:lnTo>
                  <a:lnTo>
                    <a:pt x="6285" y="2013"/>
                  </a:lnTo>
                  <a:lnTo>
                    <a:pt x="6285" y="2020"/>
                  </a:lnTo>
                  <a:lnTo>
                    <a:pt x="6283" y="2020"/>
                  </a:lnTo>
                  <a:lnTo>
                    <a:pt x="6283" y="2023"/>
                  </a:lnTo>
                  <a:lnTo>
                    <a:pt x="7000" y="2023"/>
                  </a:lnTo>
                  <a:lnTo>
                    <a:pt x="7000" y="2022"/>
                  </a:lnTo>
                  <a:lnTo>
                    <a:pt x="7021" y="2022"/>
                  </a:lnTo>
                  <a:lnTo>
                    <a:pt x="7021" y="2020"/>
                  </a:lnTo>
                  <a:lnTo>
                    <a:pt x="7041" y="2020"/>
                  </a:lnTo>
                  <a:lnTo>
                    <a:pt x="7041" y="2018"/>
                  </a:lnTo>
                  <a:lnTo>
                    <a:pt x="7058" y="2018"/>
                  </a:lnTo>
                  <a:lnTo>
                    <a:pt x="7058" y="2017"/>
                  </a:lnTo>
                  <a:lnTo>
                    <a:pt x="7070" y="2017"/>
                  </a:lnTo>
                  <a:lnTo>
                    <a:pt x="7070" y="2015"/>
                  </a:lnTo>
                  <a:lnTo>
                    <a:pt x="7083" y="2015"/>
                  </a:lnTo>
                  <a:lnTo>
                    <a:pt x="7083" y="2013"/>
                  </a:lnTo>
                  <a:lnTo>
                    <a:pt x="7095" y="2013"/>
                  </a:lnTo>
                  <a:lnTo>
                    <a:pt x="7095" y="2012"/>
                  </a:lnTo>
                  <a:lnTo>
                    <a:pt x="7106" y="2012"/>
                  </a:lnTo>
                  <a:lnTo>
                    <a:pt x="7106" y="2010"/>
                  </a:lnTo>
                  <a:lnTo>
                    <a:pt x="7116" y="2010"/>
                  </a:lnTo>
                  <a:lnTo>
                    <a:pt x="7116" y="2012"/>
                  </a:lnTo>
                  <a:lnTo>
                    <a:pt x="7108" y="2012"/>
                  </a:lnTo>
                  <a:lnTo>
                    <a:pt x="7108" y="2013"/>
                  </a:lnTo>
                  <a:lnTo>
                    <a:pt x="7096" y="2013"/>
                  </a:lnTo>
                  <a:lnTo>
                    <a:pt x="7096" y="2015"/>
                  </a:lnTo>
                  <a:lnTo>
                    <a:pt x="7085" y="2015"/>
                  </a:lnTo>
                  <a:lnTo>
                    <a:pt x="7085" y="2017"/>
                  </a:lnTo>
                  <a:lnTo>
                    <a:pt x="7071" y="2017"/>
                  </a:lnTo>
                  <a:lnTo>
                    <a:pt x="7071" y="2018"/>
                  </a:lnTo>
                  <a:lnTo>
                    <a:pt x="7060" y="2018"/>
                  </a:lnTo>
                  <a:lnTo>
                    <a:pt x="7060" y="2020"/>
                  </a:lnTo>
                  <a:lnTo>
                    <a:pt x="7043" y="2020"/>
                  </a:lnTo>
                  <a:lnTo>
                    <a:pt x="7043" y="2022"/>
                  </a:lnTo>
                  <a:lnTo>
                    <a:pt x="7023" y="2022"/>
                  </a:lnTo>
                  <a:lnTo>
                    <a:pt x="7023" y="2023"/>
                  </a:lnTo>
                  <a:lnTo>
                    <a:pt x="7001" y="2023"/>
                  </a:lnTo>
                  <a:lnTo>
                    <a:pt x="7001" y="2025"/>
                  </a:lnTo>
                  <a:lnTo>
                    <a:pt x="6958" y="2025"/>
                  </a:lnTo>
                  <a:lnTo>
                    <a:pt x="6958" y="2027"/>
                  </a:lnTo>
                  <a:lnTo>
                    <a:pt x="998" y="2027"/>
                  </a:lnTo>
                  <a:close/>
                  <a:moveTo>
                    <a:pt x="840" y="2012"/>
                  </a:moveTo>
                  <a:lnTo>
                    <a:pt x="840" y="2010"/>
                  </a:lnTo>
                  <a:lnTo>
                    <a:pt x="848" y="2010"/>
                  </a:lnTo>
                  <a:lnTo>
                    <a:pt x="848" y="2012"/>
                  </a:lnTo>
                  <a:lnTo>
                    <a:pt x="840" y="2012"/>
                  </a:lnTo>
                  <a:close/>
                  <a:moveTo>
                    <a:pt x="830" y="2010"/>
                  </a:moveTo>
                  <a:lnTo>
                    <a:pt x="830" y="2008"/>
                  </a:lnTo>
                  <a:lnTo>
                    <a:pt x="840" y="2008"/>
                  </a:lnTo>
                  <a:lnTo>
                    <a:pt x="840" y="2010"/>
                  </a:lnTo>
                  <a:lnTo>
                    <a:pt x="830" y="2010"/>
                  </a:lnTo>
                  <a:close/>
                  <a:moveTo>
                    <a:pt x="7116" y="2010"/>
                  </a:moveTo>
                  <a:lnTo>
                    <a:pt x="7116" y="2008"/>
                  </a:lnTo>
                  <a:lnTo>
                    <a:pt x="7125" y="2008"/>
                  </a:lnTo>
                  <a:lnTo>
                    <a:pt x="7125" y="2007"/>
                  </a:lnTo>
                  <a:lnTo>
                    <a:pt x="7135" y="2007"/>
                  </a:lnTo>
                  <a:lnTo>
                    <a:pt x="7135" y="2008"/>
                  </a:lnTo>
                  <a:lnTo>
                    <a:pt x="7126" y="2008"/>
                  </a:lnTo>
                  <a:lnTo>
                    <a:pt x="7126" y="2010"/>
                  </a:lnTo>
                  <a:lnTo>
                    <a:pt x="7116" y="2010"/>
                  </a:lnTo>
                  <a:close/>
                  <a:moveTo>
                    <a:pt x="7135" y="2007"/>
                  </a:moveTo>
                  <a:lnTo>
                    <a:pt x="7135" y="2005"/>
                  </a:lnTo>
                  <a:lnTo>
                    <a:pt x="7143" y="2005"/>
                  </a:lnTo>
                  <a:lnTo>
                    <a:pt x="7143" y="2003"/>
                  </a:lnTo>
                  <a:lnTo>
                    <a:pt x="7151" y="2003"/>
                  </a:lnTo>
                  <a:lnTo>
                    <a:pt x="7151" y="2002"/>
                  </a:lnTo>
                  <a:lnTo>
                    <a:pt x="7158" y="2002"/>
                  </a:lnTo>
                  <a:lnTo>
                    <a:pt x="7158" y="2003"/>
                  </a:lnTo>
                  <a:lnTo>
                    <a:pt x="7153" y="2003"/>
                  </a:lnTo>
                  <a:lnTo>
                    <a:pt x="7153" y="2005"/>
                  </a:lnTo>
                  <a:lnTo>
                    <a:pt x="7145" y="2005"/>
                  </a:lnTo>
                  <a:lnTo>
                    <a:pt x="7145" y="2007"/>
                  </a:lnTo>
                  <a:lnTo>
                    <a:pt x="7135" y="2007"/>
                  </a:lnTo>
                  <a:close/>
                  <a:moveTo>
                    <a:pt x="7333" y="1947"/>
                  </a:moveTo>
                  <a:lnTo>
                    <a:pt x="7333" y="1945"/>
                  </a:lnTo>
                  <a:lnTo>
                    <a:pt x="7336" y="1945"/>
                  </a:lnTo>
                  <a:lnTo>
                    <a:pt x="7336" y="1943"/>
                  </a:lnTo>
                  <a:lnTo>
                    <a:pt x="7340" y="1943"/>
                  </a:lnTo>
                  <a:lnTo>
                    <a:pt x="7340" y="1942"/>
                  </a:lnTo>
                  <a:lnTo>
                    <a:pt x="7345" y="1942"/>
                  </a:lnTo>
                  <a:lnTo>
                    <a:pt x="7345" y="1943"/>
                  </a:lnTo>
                  <a:lnTo>
                    <a:pt x="7341" y="1943"/>
                  </a:lnTo>
                  <a:lnTo>
                    <a:pt x="7341" y="1945"/>
                  </a:lnTo>
                  <a:lnTo>
                    <a:pt x="7338" y="1945"/>
                  </a:lnTo>
                  <a:lnTo>
                    <a:pt x="7338" y="1947"/>
                  </a:lnTo>
                  <a:lnTo>
                    <a:pt x="7333" y="1947"/>
                  </a:lnTo>
                  <a:close/>
                  <a:moveTo>
                    <a:pt x="7345" y="1942"/>
                  </a:moveTo>
                  <a:lnTo>
                    <a:pt x="7345" y="1940"/>
                  </a:lnTo>
                  <a:lnTo>
                    <a:pt x="7348" y="1940"/>
                  </a:lnTo>
                  <a:lnTo>
                    <a:pt x="7348" y="1938"/>
                  </a:lnTo>
                  <a:lnTo>
                    <a:pt x="7351" y="1938"/>
                  </a:lnTo>
                  <a:lnTo>
                    <a:pt x="7351" y="1937"/>
                  </a:lnTo>
                  <a:lnTo>
                    <a:pt x="7355" y="1937"/>
                  </a:lnTo>
                  <a:lnTo>
                    <a:pt x="7355" y="1935"/>
                  </a:lnTo>
                  <a:lnTo>
                    <a:pt x="7358" y="1935"/>
                  </a:lnTo>
                  <a:lnTo>
                    <a:pt x="7358" y="1933"/>
                  </a:lnTo>
                  <a:lnTo>
                    <a:pt x="7363" y="1933"/>
                  </a:lnTo>
                  <a:lnTo>
                    <a:pt x="7363" y="1935"/>
                  </a:lnTo>
                  <a:lnTo>
                    <a:pt x="7360" y="1935"/>
                  </a:lnTo>
                  <a:lnTo>
                    <a:pt x="7360" y="1937"/>
                  </a:lnTo>
                  <a:lnTo>
                    <a:pt x="7356" y="1937"/>
                  </a:lnTo>
                  <a:lnTo>
                    <a:pt x="7356" y="1938"/>
                  </a:lnTo>
                  <a:lnTo>
                    <a:pt x="7353" y="1938"/>
                  </a:lnTo>
                  <a:lnTo>
                    <a:pt x="7353" y="1940"/>
                  </a:lnTo>
                  <a:lnTo>
                    <a:pt x="7350" y="1940"/>
                  </a:lnTo>
                  <a:lnTo>
                    <a:pt x="7350" y="1942"/>
                  </a:lnTo>
                  <a:lnTo>
                    <a:pt x="7345" y="1942"/>
                  </a:lnTo>
                  <a:close/>
                  <a:moveTo>
                    <a:pt x="7363" y="1933"/>
                  </a:moveTo>
                  <a:lnTo>
                    <a:pt x="7363" y="1932"/>
                  </a:lnTo>
                  <a:lnTo>
                    <a:pt x="7366" y="1932"/>
                  </a:lnTo>
                  <a:lnTo>
                    <a:pt x="7366" y="1930"/>
                  </a:lnTo>
                  <a:lnTo>
                    <a:pt x="7370" y="1930"/>
                  </a:lnTo>
                  <a:lnTo>
                    <a:pt x="7370" y="1928"/>
                  </a:lnTo>
                  <a:lnTo>
                    <a:pt x="7373" y="1928"/>
                  </a:lnTo>
                  <a:lnTo>
                    <a:pt x="7373" y="1927"/>
                  </a:lnTo>
                  <a:lnTo>
                    <a:pt x="7376" y="1927"/>
                  </a:lnTo>
                  <a:lnTo>
                    <a:pt x="7376" y="1925"/>
                  </a:lnTo>
                  <a:lnTo>
                    <a:pt x="7380" y="1925"/>
                  </a:lnTo>
                  <a:lnTo>
                    <a:pt x="7380" y="1923"/>
                  </a:lnTo>
                  <a:lnTo>
                    <a:pt x="7383" y="1923"/>
                  </a:lnTo>
                  <a:lnTo>
                    <a:pt x="7383" y="1922"/>
                  </a:lnTo>
                  <a:lnTo>
                    <a:pt x="7386" y="1922"/>
                  </a:lnTo>
                  <a:lnTo>
                    <a:pt x="7386" y="1920"/>
                  </a:lnTo>
                  <a:lnTo>
                    <a:pt x="7390" y="1920"/>
                  </a:lnTo>
                  <a:lnTo>
                    <a:pt x="7390" y="1918"/>
                  </a:lnTo>
                  <a:lnTo>
                    <a:pt x="7393" y="1918"/>
                  </a:lnTo>
                  <a:lnTo>
                    <a:pt x="7393" y="1917"/>
                  </a:lnTo>
                  <a:lnTo>
                    <a:pt x="7396" y="1917"/>
                  </a:lnTo>
                  <a:lnTo>
                    <a:pt x="7396" y="1915"/>
                  </a:lnTo>
                  <a:lnTo>
                    <a:pt x="7400" y="1915"/>
                  </a:lnTo>
                  <a:lnTo>
                    <a:pt x="7400" y="1913"/>
                  </a:lnTo>
                  <a:lnTo>
                    <a:pt x="7403" y="1913"/>
                  </a:lnTo>
                  <a:lnTo>
                    <a:pt x="7403" y="1912"/>
                  </a:lnTo>
                  <a:lnTo>
                    <a:pt x="7406" y="1912"/>
                  </a:lnTo>
                  <a:lnTo>
                    <a:pt x="7406" y="1910"/>
                  </a:lnTo>
                  <a:lnTo>
                    <a:pt x="7410" y="1910"/>
                  </a:lnTo>
                  <a:lnTo>
                    <a:pt x="7410" y="1908"/>
                  </a:lnTo>
                  <a:lnTo>
                    <a:pt x="7413" y="1908"/>
                  </a:lnTo>
                  <a:lnTo>
                    <a:pt x="7413" y="1907"/>
                  </a:lnTo>
                  <a:lnTo>
                    <a:pt x="7416" y="1907"/>
                  </a:lnTo>
                  <a:lnTo>
                    <a:pt x="7416" y="1905"/>
                  </a:lnTo>
                  <a:lnTo>
                    <a:pt x="7420" y="1905"/>
                  </a:lnTo>
                  <a:lnTo>
                    <a:pt x="7420" y="1903"/>
                  </a:lnTo>
                  <a:lnTo>
                    <a:pt x="7423" y="1903"/>
                  </a:lnTo>
                  <a:lnTo>
                    <a:pt x="7423" y="1902"/>
                  </a:lnTo>
                  <a:lnTo>
                    <a:pt x="7425" y="1902"/>
                  </a:lnTo>
                  <a:lnTo>
                    <a:pt x="7425" y="1900"/>
                  </a:lnTo>
                  <a:lnTo>
                    <a:pt x="7428" y="1900"/>
                  </a:lnTo>
                  <a:lnTo>
                    <a:pt x="7428" y="1898"/>
                  </a:lnTo>
                  <a:lnTo>
                    <a:pt x="7431" y="1898"/>
                  </a:lnTo>
                  <a:lnTo>
                    <a:pt x="7431" y="1897"/>
                  </a:lnTo>
                  <a:lnTo>
                    <a:pt x="7435" y="1897"/>
                  </a:lnTo>
                  <a:lnTo>
                    <a:pt x="7435" y="1895"/>
                  </a:lnTo>
                  <a:lnTo>
                    <a:pt x="7436" y="1895"/>
                  </a:lnTo>
                  <a:lnTo>
                    <a:pt x="7436" y="1893"/>
                  </a:lnTo>
                  <a:lnTo>
                    <a:pt x="7440" y="1893"/>
                  </a:lnTo>
                  <a:lnTo>
                    <a:pt x="7440" y="1892"/>
                  </a:lnTo>
                  <a:lnTo>
                    <a:pt x="7443" y="1892"/>
                  </a:lnTo>
                  <a:lnTo>
                    <a:pt x="7443" y="1890"/>
                  </a:lnTo>
                  <a:lnTo>
                    <a:pt x="7446" y="1890"/>
                  </a:lnTo>
                  <a:lnTo>
                    <a:pt x="7446" y="1888"/>
                  </a:lnTo>
                  <a:lnTo>
                    <a:pt x="7448" y="1888"/>
                  </a:lnTo>
                  <a:lnTo>
                    <a:pt x="7448" y="1887"/>
                  </a:lnTo>
                  <a:lnTo>
                    <a:pt x="7451" y="1887"/>
                  </a:lnTo>
                  <a:lnTo>
                    <a:pt x="7451" y="1885"/>
                  </a:lnTo>
                  <a:lnTo>
                    <a:pt x="7455" y="1885"/>
                  </a:lnTo>
                  <a:lnTo>
                    <a:pt x="7455" y="1883"/>
                  </a:lnTo>
                  <a:lnTo>
                    <a:pt x="7458" y="1883"/>
                  </a:lnTo>
                  <a:lnTo>
                    <a:pt x="7458" y="1882"/>
                  </a:lnTo>
                  <a:lnTo>
                    <a:pt x="7460" y="1882"/>
                  </a:lnTo>
                  <a:lnTo>
                    <a:pt x="7460" y="1880"/>
                  </a:lnTo>
                  <a:lnTo>
                    <a:pt x="7463" y="1880"/>
                  </a:lnTo>
                  <a:lnTo>
                    <a:pt x="7463" y="1878"/>
                  </a:lnTo>
                  <a:lnTo>
                    <a:pt x="7466" y="1878"/>
                  </a:lnTo>
                  <a:lnTo>
                    <a:pt x="7466" y="1877"/>
                  </a:lnTo>
                  <a:lnTo>
                    <a:pt x="7468" y="1877"/>
                  </a:lnTo>
                  <a:lnTo>
                    <a:pt x="7468" y="1875"/>
                  </a:lnTo>
                  <a:lnTo>
                    <a:pt x="7471" y="1875"/>
                  </a:lnTo>
                  <a:lnTo>
                    <a:pt x="7471" y="1873"/>
                  </a:lnTo>
                  <a:lnTo>
                    <a:pt x="7475" y="1873"/>
                  </a:lnTo>
                  <a:lnTo>
                    <a:pt x="7475" y="1872"/>
                  </a:lnTo>
                  <a:lnTo>
                    <a:pt x="7476" y="1872"/>
                  </a:lnTo>
                  <a:lnTo>
                    <a:pt x="7476" y="1870"/>
                  </a:lnTo>
                  <a:lnTo>
                    <a:pt x="7480" y="1870"/>
                  </a:lnTo>
                  <a:lnTo>
                    <a:pt x="7480" y="1868"/>
                  </a:lnTo>
                  <a:lnTo>
                    <a:pt x="7481" y="1868"/>
                  </a:lnTo>
                  <a:lnTo>
                    <a:pt x="7481" y="1867"/>
                  </a:lnTo>
                  <a:lnTo>
                    <a:pt x="7485" y="1867"/>
                  </a:lnTo>
                  <a:lnTo>
                    <a:pt x="7485" y="1865"/>
                  </a:lnTo>
                  <a:lnTo>
                    <a:pt x="7486" y="1865"/>
                  </a:lnTo>
                  <a:lnTo>
                    <a:pt x="7486" y="1863"/>
                  </a:lnTo>
                  <a:lnTo>
                    <a:pt x="7490" y="1863"/>
                  </a:lnTo>
                  <a:lnTo>
                    <a:pt x="7490" y="1862"/>
                  </a:lnTo>
                  <a:lnTo>
                    <a:pt x="7491" y="1862"/>
                  </a:lnTo>
                  <a:lnTo>
                    <a:pt x="7491" y="1860"/>
                  </a:lnTo>
                  <a:lnTo>
                    <a:pt x="7495" y="1860"/>
                  </a:lnTo>
                  <a:lnTo>
                    <a:pt x="7495" y="1858"/>
                  </a:lnTo>
                  <a:lnTo>
                    <a:pt x="7498" y="1858"/>
                  </a:lnTo>
                  <a:lnTo>
                    <a:pt x="7498" y="1857"/>
                  </a:lnTo>
                  <a:lnTo>
                    <a:pt x="7500" y="1857"/>
                  </a:lnTo>
                  <a:lnTo>
                    <a:pt x="7500" y="1855"/>
                  </a:lnTo>
                  <a:lnTo>
                    <a:pt x="7503" y="1855"/>
                  </a:lnTo>
                  <a:lnTo>
                    <a:pt x="7503" y="1853"/>
                  </a:lnTo>
                  <a:lnTo>
                    <a:pt x="7505" y="1853"/>
                  </a:lnTo>
                  <a:lnTo>
                    <a:pt x="7505" y="1852"/>
                  </a:lnTo>
                  <a:lnTo>
                    <a:pt x="7508" y="1852"/>
                  </a:lnTo>
                  <a:lnTo>
                    <a:pt x="7508" y="1850"/>
                  </a:lnTo>
                  <a:lnTo>
                    <a:pt x="7510" y="1850"/>
                  </a:lnTo>
                  <a:lnTo>
                    <a:pt x="7510" y="1848"/>
                  </a:lnTo>
                  <a:lnTo>
                    <a:pt x="7513" y="1848"/>
                  </a:lnTo>
                  <a:lnTo>
                    <a:pt x="7513" y="1847"/>
                  </a:lnTo>
                  <a:lnTo>
                    <a:pt x="7515" y="1847"/>
                  </a:lnTo>
                  <a:lnTo>
                    <a:pt x="7515" y="1845"/>
                  </a:lnTo>
                  <a:lnTo>
                    <a:pt x="7516" y="1845"/>
                  </a:lnTo>
                  <a:lnTo>
                    <a:pt x="7516" y="1843"/>
                  </a:lnTo>
                  <a:lnTo>
                    <a:pt x="7520" y="1843"/>
                  </a:lnTo>
                  <a:lnTo>
                    <a:pt x="7520" y="1842"/>
                  </a:lnTo>
                  <a:lnTo>
                    <a:pt x="7521" y="1842"/>
                  </a:lnTo>
                  <a:lnTo>
                    <a:pt x="7521" y="1840"/>
                  </a:lnTo>
                  <a:lnTo>
                    <a:pt x="7525" y="1840"/>
                  </a:lnTo>
                  <a:lnTo>
                    <a:pt x="7525" y="1838"/>
                  </a:lnTo>
                  <a:lnTo>
                    <a:pt x="7526" y="1838"/>
                  </a:lnTo>
                  <a:lnTo>
                    <a:pt x="7526" y="1837"/>
                  </a:lnTo>
                  <a:lnTo>
                    <a:pt x="7528" y="1837"/>
                  </a:lnTo>
                  <a:lnTo>
                    <a:pt x="7528" y="1835"/>
                  </a:lnTo>
                  <a:lnTo>
                    <a:pt x="7531" y="1835"/>
                  </a:lnTo>
                  <a:lnTo>
                    <a:pt x="7531" y="1833"/>
                  </a:lnTo>
                  <a:lnTo>
                    <a:pt x="7533" y="1833"/>
                  </a:lnTo>
                  <a:lnTo>
                    <a:pt x="7533" y="1832"/>
                  </a:lnTo>
                  <a:lnTo>
                    <a:pt x="7536" y="1832"/>
                  </a:lnTo>
                  <a:lnTo>
                    <a:pt x="7536" y="1830"/>
                  </a:lnTo>
                  <a:lnTo>
                    <a:pt x="7538" y="1830"/>
                  </a:lnTo>
                  <a:lnTo>
                    <a:pt x="7538" y="1828"/>
                  </a:lnTo>
                  <a:lnTo>
                    <a:pt x="7540" y="1828"/>
                  </a:lnTo>
                  <a:lnTo>
                    <a:pt x="7540" y="1827"/>
                  </a:lnTo>
                  <a:lnTo>
                    <a:pt x="7543" y="1827"/>
                  </a:lnTo>
                  <a:lnTo>
                    <a:pt x="7543" y="1825"/>
                  </a:lnTo>
                  <a:lnTo>
                    <a:pt x="7545" y="1825"/>
                  </a:lnTo>
                  <a:lnTo>
                    <a:pt x="7545" y="1823"/>
                  </a:lnTo>
                  <a:lnTo>
                    <a:pt x="7546" y="1823"/>
                  </a:lnTo>
                  <a:lnTo>
                    <a:pt x="7546" y="1822"/>
                  </a:lnTo>
                  <a:lnTo>
                    <a:pt x="7550" y="1822"/>
                  </a:lnTo>
                  <a:lnTo>
                    <a:pt x="7550" y="1820"/>
                  </a:lnTo>
                  <a:lnTo>
                    <a:pt x="7551" y="1820"/>
                  </a:lnTo>
                  <a:lnTo>
                    <a:pt x="7551" y="1818"/>
                  </a:lnTo>
                  <a:lnTo>
                    <a:pt x="7553" y="1818"/>
                  </a:lnTo>
                  <a:lnTo>
                    <a:pt x="7553" y="1817"/>
                  </a:lnTo>
                  <a:lnTo>
                    <a:pt x="7556" y="1817"/>
                  </a:lnTo>
                  <a:lnTo>
                    <a:pt x="7556" y="1815"/>
                  </a:lnTo>
                  <a:lnTo>
                    <a:pt x="7558" y="1815"/>
                  </a:lnTo>
                  <a:lnTo>
                    <a:pt x="7558" y="1813"/>
                  </a:lnTo>
                  <a:lnTo>
                    <a:pt x="7560" y="1813"/>
                  </a:lnTo>
                  <a:lnTo>
                    <a:pt x="7560" y="1812"/>
                  </a:lnTo>
                  <a:lnTo>
                    <a:pt x="7563" y="1812"/>
                  </a:lnTo>
                  <a:lnTo>
                    <a:pt x="7563" y="1810"/>
                  </a:lnTo>
                  <a:lnTo>
                    <a:pt x="7565" y="1810"/>
                  </a:lnTo>
                  <a:lnTo>
                    <a:pt x="7565" y="1808"/>
                  </a:lnTo>
                  <a:lnTo>
                    <a:pt x="7566" y="1808"/>
                  </a:lnTo>
                  <a:lnTo>
                    <a:pt x="7566" y="1807"/>
                  </a:lnTo>
                  <a:lnTo>
                    <a:pt x="7568" y="1807"/>
                  </a:lnTo>
                  <a:lnTo>
                    <a:pt x="7568" y="1805"/>
                  </a:lnTo>
                  <a:lnTo>
                    <a:pt x="7571" y="1805"/>
                  </a:lnTo>
                  <a:lnTo>
                    <a:pt x="7571" y="1803"/>
                  </a:lnTo>
                  <a:lnTo>
                    <a:pt x="7573" y="1803"/>
                  </a:lnTo>
                  <a:lnTo>
                    <a:pt x="7573" y="1802"/>
                  </a:lnTo>
                  <a:lnTo>
                    <a:pt x="7575" y="1802"/>
                  </a:lnTo>
                  <a:lnTo>
                    <a:pt x="7575" y="1800"/>
                  </a:lnTo>
                  <a:lnTo>
                    <a:pt x="7576" y="1800"/>
                  </a:lnTo>
                  <a:lnTo>
                    <a:pt x="7576" y="1798"/>
                  </a:lnTo>
                  <a:lnTo>
                    <a:pt x="7580" y="1798"/>
                  </a:lnTo>
                  <a:lnTo>
                    <a:pt x="7580" y="1797"/>
                  </a:lnTo>
                  <a:lnTo>
                    <a:pt x="7581" y="1797"/>
                  </a:lnTo>
                  <a:lnTo>
                    <a:pt x="7581" y="1795"/>
                  </a:lnTo>
                  <a:lnTo>
                    <a:pt x="7583" y="1795"/>
                  </a:lnTo>
                  <a:lnTo>
                    <a:pt x="7583" y="1793"/>
                  </a:lnTo>
                  <a:lnTo>
                    <a:pt x="7585" y="1793"/>
                  </a:lnTo>
                  <a:lnTo>
                    <a:pt x="7585" y="1792"/>
                  </a:lnTo>
                  <a:lnTo>
                    <a:pt x="7588" y="1792"/>
                  </a:lnTo>
                  <a:lnTo>
                    <a:pt x="7588" y="1790"/>
                  </a:lnTo>
                  <a:lnTo>
                    <a:pt x="7590" y="1790"/>
                  </a:lnTo>
                  <a:lnTo>
                    <a:pt x="7590" y="1788"/>
                  </a:lnTo>
                  <a:lnTo>
                    <a:pt x="7591" y="1788"/>
                  </a:lnTo>
                  <a:lnTo>
                    <a:pt x="7591" y="1787"/>
                  </a:lnTo>
                  <a:lnTo>
                    <a:pt x="7593" y="1787"/>
                  </a:lnTo>
                  <a:lnTo>
                    <a:pt x="7593" y="1785"/>
                  </a:lnTo>
                  <a:lnTo>
                    <a:pt x="7595" y="1785"/>
                  </a:lnTo>
                  <a:lnTo>
                    <a:pt x="7595" y="1783"/>
                  </a:lnTo>
                  <a:lnTo>
                    <a:pt x="7596" y="1783"/>
                  </a:lnTo>
                  <a:lnTo>
                    <a:pt x="7596" y="1782"/>
                  </a:lnTo>
                  <a:lnTo>
                    <a:pt x="7600" y="1782"/>
                  </a:lnTo>
                  <a:lnTo>
                    <a:pt x="7600" y="1780"/>
                  </a:lnTo>
                  <a:lnTo>
                    <a:pt x="7601" y="1780"/>
                  </a:lnTo>
                  <a:lnTo>
                    <a:pt x="7601" y="1778"/>
                  </a:lnTo>
                  <a:lnTo>
                    <a:pt x="7603" y="1778"/>
                  </a:lnTo>
                  <a:lnTo>
                    <a:pt x="7603" y="1777"/>
                  </a:lnTo>
                  <a:lnTo>
                    <a:pt x="7605" y="1777"/>
                  </a:lnTo>
                  <a:lnTo>
                    <a:pt x="7605" y="1775"/>
                  </a:lnTo>
                  <a:lnTo>
                    <a:pt x="7606" y="1775"/>
                  </a:lnTo>
                  <a:lnTo>
                    <a:pt x="7606" y="1773"/>
                  </a:lnTo>
                  <a:lnTo>
                    <a:pt x="7608" y="1773"/>
                  </a:lnTo>
                  <a:lnTo>
                    <a:pt x="7608" y="1772"/>
                  </a:lnTo>
                  <a:lnTo>
                    <a:pt x="7610" y="1772"/>
                  </a:lnTo>
                  <a:lnTo>
                    <a:pt x="7610" y="1770"/>
                  </a:lnTo>
                  <a:lnTo>
                    <a:pt x="7613" y="1770"/>
                  </a:lnTo>
                  <a:lnTo>
                    <a:pt x="7613" y="1768"/>
                  </a:lnTo>
                  <a:lnTo>
                    <a:pt x="7615" y="1768"/>
                  </a:lnTo>
                  <a:lnTo>
                    <a:pt x="7615" y="1767"/>
                  </a:lnTo>
                  <a:lnTo>
                    <a:pt x="7616" y="1767"/>
                  </a:lnTo>
                  <a:lnTo>
                    <a:pt x="7616" y="1765"/>
                  </a:lnTo>
                  <a:lnTo>
                    <a:pt x="7618" y="1765"/>
                  </a:lnTo>
                  <a:lnTo>
                    <a:pt x="7618" y="1763"/>
                  </a:lnTo>
                  <a:lnTo>
                    <a:pt x="7620" y="1763"/>
                  </a:lnTo>
                  <a:lnTo>
                    <a:pt x="7620" y="1762"/>
                  </a:lnTo>
                  <a:lnTo>
                    <a:pt x="7621" y="1762"/>
                  </a:lnTo>
                  <a:lnTo>
                    <a:pt x="7621" y="1760"/>
                  </a:lnTo>
                  <a:lnTo>
                    <a:pt x="7623" y="1760"/>
                  </a:lnTo>
                  <a:lnTo>
                    <a:pt x="7623" y="1758"/>
                  </a:lnTo>
                  <a:lnTo>
                    <a:pt x="7626" y="1758"/>
                  </a:lnTo>
                  <a:lnTo>
                    <a:pt x="7626" y="1757"/>
                  </a:lnTo>
                  <a:lnTo>
                    <a:pt x="7628" y="1757"/>
                  </a:lnTo>
                  <a:lnTo>
                    <a:pt x="7628" y="1755"/>
                  </a:lnTo>
                  <a:lnTo>
                    <a:pt x="7630" y="1755"/>
                  </a:lnTo>
                  <a:lnTo>
                    <a:pt x="7630" y="1753"/>
                  </a:lnTo>
                  <a:lnTo>
                    <a:pt x="7631" y="1753"/>
                  </a:lnTo>
                  <a:lnTo>
                    <a:pt x="7631" y="1752"/>
                  </a:lnTo>
                  <a:lnTo>
                    <a:pt x="7633" y="1752"/>
                  </a:lnTo>
                  <a:lnTo>
                    <a:pt x="7633" y="1750"/>
                  </a:lnTo>
                  <a:lnTo>
                    <a:pt x="7635" y="1750"/>
                  </a:lnTo>
                  <a:lnTo>
                    <a:pt x="7635" y="1748"/>
                  </a:lnTo>
                  <a:lnTo>
                    <a:pt x="7636" y="1748"/>
                  </a:lnTo>
                  <a:lnTo>
                    <a:pt x="7636" y="1747"/>
                  </a:lnTo>
                  <a:lnTo>
                    <a:pt x="7638" y="1747"/>
                  </a:lnTo>
                  <a:lnTo>
                    <a:pt x="7638" y="1745"/>
                  </a:lnTo>
                  <a:lnTo>
                    <a:pt x="7640" y="1745"/>
                  </a:lnTo>
                  <a:lnTo>
                    <a:pt x="7640" y="1743"/>
                  </a:lnTo>
                  <a:lnTo>
                    <a:pt x="7641" y="1743"/>
                  </a:lnTo>
                  <a:lnTo>
                    <a:pt x="7641" y="1742"/>
                  </a:lnTo>
                  <a:lnTo>
                    <a:pt x="7643" y="1742"/>
                  </a:lnTo>
                  <a:lnTo>
                    <a:pt x="7643" y="1740"/>
                  </a:lnTo>
                  <a:lnTo>
                    <a:pt x="7645" y="1740"/>
                  </a:lnTo>
                  <a:lnTo>
                    <a:pt x="7645" y="1738"/>
                  </a:lnTo>
                  <a:lnTo>
                    <a:pt x="7646" y="1738"/>
                  </a:lnTo>
                  <a:lnTo>
                    <a:pt x="7646" y="1737"/>
                  </a:lnTo>
                  <a:lnTo>
                    <a:pt x="7648" y="1737"/>
                  </a:lnTo>
                  <a:lnTo>
                    <a:pt x="7648" y="1735"/>
                  </a:lnTo>
                  <a:lnTo>
                    <a:pt x="7650" y="1735"/>
                  </a:lnTo>
                  <a:lnTo>
                    <a:pt x="7650" y="1733"/>
                  </a:lnTo>
                  <a:lnTo>
                    <a:pt x="7651" y="1733"/>
                  </a:lnTo>
                  <a:lnTo>
                    <a:pt x="7651" y="1732"/>
                  </a:lnTo>
                  <a:lnTo>
                    <a:pt x="7653" y="1732"/>
                  </a:lnTo>
                  <a:lnTo>
                    <a:pt x="7653" y="1730"/>
                  </a:lnTo>
                  <a:lnTo>
                    <a:pt x="7655" y="1730"/>
                  </a:lnTo>
                  <a:lnTo>
                    <a:pt x="7655" y="1728"/>
                  </a:lnTo>
                  <a:lnTo>
                    <a:pt x="7656" y="1728"/>
                  </a:lnTo>
                  <a:lnTo>
                    <a:pt x="7656" y="1727"/>
                  </a:lnTo>
                  <a:lnTo>
                    <a:pt x="7658" y="1727"/>
                  </a:lnTo>
                  <a:lnTo>
                    <a:pt x="7658" y="1725"/>
                  </a:lnTo>
                  <a:lnTo>
                    <a:pt x="7660" y="1725"/>
                  </a:lnTo>
                  <a:lnTo>
                    <a:pt x="7660" y="1723"/>
                  </a:lnTo>
                  <a:lnTo>
                    <a:pt x="7661" y="1723"/>
                  </a:lnTo>
                  <a:lnTo>
                    <a:pt x="7661" y="1722"/>
                  </a:lnTo>
                  <a:lnTo>
                    <a:pt x="7663" y="1722"/>
                  </a:lnTo>
                  <a:lnTo>
                    <a:pt x="7663" y="1720"/>
                  </a:lnTo>
                  <a:lnTo>
                    <a:pt x="7665" y="1720"/>
                  </a:lnTo>
                  <a:lnTo>
                    <a:pt x="7665" y="1718"/>
                  </a:lnTo>
                  <a:lnTo>
                    <a:pt x="7666" y="1718"/>
                  </a:lnTo>
                  <a:lnTo>
                    <a:pt x="7666" y="1717"/>
                  </a:lnTo>
                  <a:lnTo>
                    <a:pt x="7668" y="1717"/>
                  </a:lnTo>
                  <a:lnTo>
                    <a:pt x="7668" y="1715"/>
                  </a:lnTo>
                  <a:lnTo>
                    <a:pt x="7670" y="1715"/>
                  </a:lnTo>
                  <a:lnTo>
                    <a:pt x="7670" y="1713"/>
                  </a:lnTo>
                  <a:lnTo>
                    <a:pt x="7671" y="1713"/>
                  </a:lnTo>
                  <a:lnTo>
                    <a:pt x="7671" y="1712"/>
                  </a:lnTo>
                  <a:lnTo>
                    <a:pt x="7673" y="1712"/>
                  </a:lnTo>
                  <a:lnTo>
                    <a:pt x="7673" y="1710"/>
                  </a:lnTo>
                  <a:lnTo>
                    <a:pt x="7675" y="1710"/>
                  </a:lnTo>
                  <a:lnTo>
                    <a:pt x="7675" y="1708"/>
                  </a:lnTo>
                  <a:lnTo>
                    <a:pt x="7676" y="1708"/>
                  </a:lnTo>
                  <a:lnTo>
                    <a:pt x="7676" y="1707"/>
                  </a:lnTo>
                  <a:lnTo>
                    <a:pt x="7678" y="1707"/>
                  </a:lnTo>
                  <a:lnTo>
                    <a:pt x="7678" y="1705"/>
                  </a:lnTo>
                  <a:lnTo>
                    <a:pt x="7680" y="1705"/>
                  </a:lnTo>
                  <a:lnTo>
                    <a:pt x="7680" y="1703"/>
                  </a:lnTo>
                  <a:lnTo>
                    <a:pt x="7681" y="1703"/>
                  </a:lnTo>
                  <a:lnTo>
                    <a:pt x="7681" y="1702"/>
                  </a:lnTo>
                  <a:lnTo>
                    <a:pt x="7683" y="1702"/>
                  </a:lnTo>
                  <a:lnTo>
                    <a:pt x="7683" y="1700"/>
                  </a:lnTo>
                  <a:lnTo>
                    <a:pt x="7685" y="1700"/>
                  </a:lnTo>
                  <a:lnTo>
                    <a:pt x="7685" y="1698"/>
                  </a:lnTo>
                  <a:lnTo>
                    <a:pt x="7686" y="1698"/>
                  </a:lnTo>
                  <a:lnTo>
                    <a:pt x="7686" y="1695"/>
                  </a:lnTo>
                  <a:lnTo>
                    <a:pt x="7688" y="1695"/>
                  </a:lnTo>
                  <a:lnTo>
                    <a:pt x="7688" y="1693"/>
                  </a:lnTo>
                  <a:lnTo>
                    <a:pt x="7690" y="1693"/>
                  </a:lnTo>
                  <a:lnTo>
                    <a:pt x="7690" y="1692"/>
                  </a:lnTo>
                  <a:lnTo>
                    <a:pt x="7691" y="1692"/>
                  </a:lnTo>
                  <a:lnTo>
                    <a:pt x="7691" y="1690"/>
                  </a:lnTo>
                  <a:lnTo>
                    <a:pt x="7693" y="1690"/>
                  </a:lnTo>
                  <a:lnTo>
                    <a:pt x="7693" y="1688"/>
                  </a:lnTo>
                  <a:lnTo>
                    <a:pt x="7695" y="1688"/>
                  </a:lnTo>
                  <a:lnTo>
                    <a:pt x="7695" y="1687"/>
                  </a:lnTo>
                  <a:lnTo>
                    <a:pt x="7696" y="1687"/>
                  </a:lnTo>
                  <a:lnTo>
                    <a:pt x="7696" y="1685"/>
                  </a:lnTo>
                  <a:lnTo>
                    <a:pt x="7698" y="1685"/>
                  </a:lnTo>
                  <a:lnTo>
                    <a:pt x="7698" y="1683"/>
                  </a:lnTo>
                  <a:lnTo>
                    <a:pt x="7700" y="1683"/>
                  </a:lnTo>
                  <a:lnTo>
                    <a:pt x="7700" y="1682"/>
                  </a:lnTo>
                  <a:lnTo>
                    <a:pt x="7701" y="1682"/>
                  </a:lnTo>
                  <a:lnTo>
                    <a:pt x="7701" y="1678"/>
                  </a:lnTo>
                  <a:lnTo>
                    <a:pt x="7703" y="1678"/>
                  </a:lnTo>
                  <a:lnTo>
                    <a:pt x="7703" y="1677"/>
                  </a:lnTo>
                  <a:lnTo>
                    <a:pt x="7705" y="1677"/>
                  </a:lnTo>
                  <a:lnTo>
                    <a:pt x="7705" y="1675"/>
                  </a:lnTo>
                  <a:lnTo>
                    <a:pt x="7706" y="1675"/>
                  </a:lnTo>
                  <a:lnTo>
                    <a:pt x="7706" y="1673"/>
                  </a:lnTo>
                  <a:lnTo>
                    <a:pt x="7708" y="1673"/>
                  </a:lnTo>
                  <a:lnTo>
                    <a:pt x="7708" y="1672"/>
                  </a:lnTo>
                  <a:lnTo>
                    <a:pt x="7710" y="1672"/>
                  </a:lnTo>
                  <a:lnTo>
                    <a:pt x="7710" y="1670"/>
                  </a:lnTo>
                  <a:lnTo>
                    <a:pt x="7711" y="1670"/>
                  </a:lnTo>
                  <a:lnTo>
                    <a:pt x="7711" y="1668"/>
                  </a:lnTo>
                  <a:lnTo>
                    <a:pt x="7713" y="1668"/>
                  </a:lnTo>
                  <a:lnTo>
                    <a:pt x="7713" y="1665"/>
                  </a:lnTo>
                  <a:lnTo>
                    <a:pt x="7715" y="1665"/>
                  </a:lnTo>
                  <a:lnTo>
                    <a:pt x="7715" y="1663"/>
                  </a:lnTo>
                  <a:lnTo>
                    <a:pt x="7716" y="1663"/>
                  </a:lnTo>
                  <a:lnTo>
                    <a:pt x="7716" y="1662"/>
                  </a:lnTo>
                  <a:lnTo>
                    <a:pt x="7718" y="1662"/>
                  </a:lnTo>
                  <a:lnTo>
                    <a:pt x="7718" y="1660"/>
                  </a:lnTo>
                  <a:lnTo>
                    <a:pt x="7720" y="1660"/>
                  </a:lnTo>
                  <a:lnTo>
                    <a:pt x="7720" y="1657"/>
                  </a:lnTo>
                  <a:lnTo>
                    <a:pt x="7721" y="1657"/>
                  </a:lnTo>
                  <a:lnTo>
                    <a:pt x="7721" y="1655"/>
                  </a:lnTo>
                  <a:lnTo>
                    <a:pt x="7723" y="1655"/>
                  </a:lnTo>
                  <a:lnTo>
                    <a:pt x="7723" y="1653"/>
                  </a:lnTo>
                  <a:lnTo>
                    <a:pt x="7725" y="1653"/>
                  </a:lnTo>
                  <a:lnTo>
                    <a:pt x="7725" y="1652"/>
                  </a:lnTo>
                  <a:lnTo>
                    <a:pt x="7726" y="1652"/>
                  </a:lnTo>
                  <a:lnTo>
                    <a:pt x="7726" y="1648"/>
                  </a:lnTo>
                  <a:lnTo>
                    <a:pt x="7728" y="1648"/>
                  </a:lnTo>
                  <a:lnTo>
                    <a:pt x="7728" y="1647"/>
                  </a:lnTo>
                  <a:lnTo>
                    <a:pt x="7730" y="1647"/>
                  </a:lnTo>
                  <a:lnTo>
                    <a:pt x="7730" y="1645"/>
                  </a:lnTo>
                  <a:lnTo>
                    <a:pt x="7731" y="1645"/>
                  </a:lnTo>
                  <a:lnTo>
                    <a:pt x="7731" y="1643"/>
                  </a:lnTo>
                  <a:lnTo>
                    <a:pt x="7733" y="1643"/>
                  </a:lnTo>
                  <a:lnTo>
                    <a:pt x="7733" y="1640"/>
                  </a:lnTo>
                  <a:lnTo>
                    <a:pt x="7735" y="1640"/>
                  </a:lnTo>
                  <a:lnTo>
                    <a:pt x="7735" y="1638"/>
                  </a:lnTo>
                  <a:lnTo>
                    <a:pt x="7736" y="1638"/>
                  </a:lnTo>
                  <a:lnTo>
                    <a:pt x="7736" y="1637"/>
                  </a:lnTo>
                  <a:lnTo>
                    <a:pt x="7738" y="1637"/>
                  </a:lnTo>
                  <a:lnTo>
                    <a:pt x="7738" y="1635"/>
                  </a:lnTo>
                  <a:lnTo>
                    <a:pt x="7740" y="1635"/>
                  </a:lnTo>
                  <a:lnTo>
                    <a:pt x="7740" y="1632"/>
                  </a:lnTo>
                  <a:lnTo>
                    <a:pt x="7741" y="1632"/>
                  </a:lnTo>
                  <a:lnTo>
                    <a:pt x="7741" y="1630"/>
                  </a:lnTo>
                  <a:lnTo>
                    <a:pt x="7743" y="1630"/>
                  </a:lnTo>
                  <a:lnTo>
                    <a:pt x="7743" y="1628"/>
                  </a:lnTo>
                  <a:lnTo>
                    <a:pt x="7745" y="1628"/>
                  </a:lnTo>
                  <a:lnTo>
                    <a:pt x="7745" y="1627"/>
                  </a:lnTo>
                  <a:lnTo>
                    <a:pt x="7746" y="1627"/>
                  </a:lnTo>
                  <a:lnTo>
                    <a:pt x="7746" y="1623"/>
                  </a:lnTo>
                  <a:lnTo>
                    <a:pt x="7748" y="1623"/>
                  </a:lnTo>
                  <a:lnTo>
                    <a:pt x="7748" y="1622"/>
                  </a:lnTo>
                  <a:lnTo>
                    <a:pt x="7750" y="1622"/>
                  </a:lnTo>
                  <a:lnTo>
                    <a:pt x="7750" y="1620"/>
                  </a:lnTo>
                  <a:lnTo>
                    <a:pt x="7751" y="1620"/>
                  </a:lnTo>
                  <a:lnTo>
                    <a:pt x="7751" y="1618"/>
                  </a:lnTo>
                  <a:lnTo>
                    <a:pt x="7753" y="1618"/>
                  </a:lnTo>
                  <a:lnTo>
                    <a:pt x="7753" y="1615"/>
                  </a:lnTo>
                  <a:lnTo>
                    <a:pt x="7755" y="1615"/>
                  </a:lnTo>
                  <a:lnTo>
                    <a:pt x="7755" y="1613"/>
                  </a:lnTo>
                  <a:lnTo>
                    <a:pt x="7756" y="1613"/>
                  </a:lnTo>
                  <a:lnTo>
                    <a:pt x="7756" y="1612"/>
                  </a:lnTo>
                  <a:lnTo>
                    <a:pt x="7758" y="1612"/>
                  </a:lnTo>
                  <a:lnTo>
                    <a:pt x="7758" y="1608"/>
                  </a:lnTo>
                  <a:lnTo>
                    <a:pt x="7760" y="1608"/>
                  </a:lnTo>
                  <a:lnTo>
                    <a:pt x="7760" y="1607"/>
                  </a:lnTo>
                  <a:lnTo>
                    <a:pt x="7761" y="1607"/>
                  </a:lnTo>
                  <a:lnTo>
                    <a:pt x="7761" y="1605"/>
                  </a:lnTo>
                  <a:lnTo>
                    <a:pt x="7763" y="1605"/>
                  </a:lnTo>
                  <a:lnTo>
                    <a:pt x="7763" y="1608"/>
                  </a:lnTo>
                  <a:lnTo>
                    <a:pt x="7761" y="1608"/>
                  </a:lnTo>
                  <a:lnTo>
                    <a:pt x="7761" y="1610"/>
                  </a:lnTo>
                  <a:lnTo>
                    <a:pt x="7760" y="1610"/>
                  </a:lnTo>
                  <a:lnTo>
                    <a:pt x="7760" y="1613"/>
                  </a:lnTo>
                  <a:lnTo>
                    <a:pt x="7758" y="1613"/>
                  </a:lnTo>
                  <a:lnTo>
                    <a:pt x="7758" y="1615"/>
                  </a:lnTo>
                  <a:lnTo>
                    <a:pt x="7756" y="1615"/>
                  </a:lnTo>
                  <a:lnTo>
                    <a:pt x="7756" y="1617"/>
                  </a:lnTo>
                  <a:lnTo>
                    <a:pt x="7755" y="1617"/>
                  </a:lnTo>
                  <a:lnTo>
                    <a:pt x="7755" y="1620"/>
                  </a:lnTo>
                  <a:lnTo>
                    <a:pt x="7753" y="1620"/>
                  </a:lnTo>
                  <a:lnTo>
                    <a:pt x="7753" y="1622"/>
                  </a:lnTo>
                  <a:lnTo>
                    <a:pt x="7751" y="1622"/>
                  </a:lnTo>
                  <a:lnTo>
                    <a:pt x="7751" y="1623"/>
                  </a:lnTo>
                  <a:lnTo>
                    <a:pt x="7750" y="1623"/>
                  </a:lnTo>
                  <a:lnTo>
                    <a:pt x="7750" y="1627"/>
                  </a:lnTo>
                  <a:lnTo>
                    <a:pt x="7748" y="1627"/>
                  </a:lnTo>
                  <a:lnTo>
                    <a:pt x="7748" y="1628"/>
                  </a:lnTo>
                  <a:lnTo>
                    <a:pt x="7746" y="1628"/>
                  </a:lnTo>
                  <a:lnTo>
                    <a:pt x="7746" y="1630"/>
                  </a:lnTo>
                  <a:lnTo>
                    <a:pt x="7745" y="1630"/>
                  </a:lnTo>
                  <a:lnTo>
                    <a:pt x="7745" y="1632"/>
                  </a:lnTo>
                  <a:lnTo>
                    <a:pt x="7743" y="1632"/>
                  </a:lnTo>
                  <a:lnTo>
                    <a:pt x="7743" y="1635"/>
                  </a:lnTo>
                  <a:lnTo>
                    <a:pt x="7741" y="1635"/>
                  </a:lnTo>
                  <a:lnTo>
                    <a:pt x="7741" y="1637"/>
                  </a:lnTo>
                  <a:lnTo>
                    <a:pt x="7740" y="1637"/>
                  </a:lnTo>
                  <a:lnTo>
                    <a:pt x="7740" y="1638"/>
                  </a:lnTo>
                  <a:lnTo>
                    <a:pt x="7738" y="1638"/>
                  </a:lnTo>
                  <a:lnTo>
                    <a:pt x="7738" y="1642"/>
                  </a:lnTo>
                  <a:lnTo>
                    <a:pt x="7736" y="1642"/>
                  </a:lnTo>
                  <a:lnTo>
                    <a:pt x="7736" y="1643"/>
                  </a:lnTo>
                  <a:lnTo>
                    <a:pt x="7735" y="1643"/>
                  </a:lnTo>
                  <a:lnTo>
                    <a:pt x="7735" y="1645"/>
                  </a:lnTo>
                  <a:lnTo>
                    <a:pt x="7733" y="1645"/>
                  </a:lnTo>
                  <a:lnTo>
                    <a:pt x="7733" y="1647"/>
                  </a:lnTo>
                  <a:lnTo>
                    <a:pt x="7731" y="1647"/>
                  </a:lnTo>
                  <a:lnTo>
                    <a:pt x="7731" y="1650"/>
                  </a:lnTo>
                  <a:lnTo>
                    <a:pt x="7730" y="1650"/>
                  </a:lnTo>
                  <a:lnTo>
                    <a:pt x="7730" y="1652"/>
                  </a:lnTo>
                  <a:lnTo>
                    <a:pt x="7728" y="1652"/>
                  </a:lnTo>
                  <a:lnTo>
                    <a:pt x="7728" y="1653"/>
                  </a:lnTo>
                  <a:lnTo>
                    <a:pt x="7726" y="1653"/>
                  </a:lnTo>
                  <a:lnTo>
                    <a:pt x="7726" y="1655"/>
                  </a:lnTo>
                  <a:lnTo>
                    <a:pt x="7725" y="1655"/>
                  </a:lnTo>
                  <a:lnTo>
                    <a:pt x="7725" y="1658"/>
                  </a:lnTo>
                  <a:lnTo>
                    <a:pt x="7723" y="1658"/>
                  </a:lnTo>
                  <a:lnTo>
                    <a:pt x="7723" y="1660"/>
                  </a:lnTo>
                  <a:lnTo>
                    <a:pt x="7721" y="1660"/>
                  </a:lnTo>
                  <a:lnTo>
                    <a:pt x="7721" y="1662"/>
                  </a:lnTo>
                  <a:lnTo>
                    <a:pt x="7720" y="1662"/>
                  </a:lnTo>
                  <a:lnTo>
                    <a:pt x="7720" y="1663"/>
                  </a:lnTo>
                  <a:lnTo>
                    <a:pt x="7718" y="1663"/>
                  </a:lnTo>
                  <a:lnTo>
                    <a:pt x="7718" y="1665"/>
                  </a:lnTo>
                  <a:lnTo>
                    <a:pt x="7716" y="1665"/>
                  </a:lnTo>
                  <a:lnTo>
                    <a:pt x="7716" y="1667"/>
                  </a:lnTo>
                  <a:lnTo>
                    <a:pt x="7715" y="1667"/>
                  </a:lnTo>
                  <a:lnTo>
                    <a:pt x="7715" y="1670"/>
                  </a:lnTo>
                  <a:lnTo>
                    <a:pt x="7713" y="1670"/>
                  </a:lnTo>
                  <a:lnTo>
                    <a:pt x="7713" y="1672"/>
                  </a:lnTo>
                  <a:lnTo>
                    <a:pt x="7711" y="1672"/>
                  </a:lnTo>
                  <a:lnTo>
                    <a:pt x="7711" y="1673"/>
                  </a:lnTo>
                  <a:lnTo>
                    <a:pt x="7710" y="1673"/>
                  </a:lnTo>
                  <a:lnTo>
                    <a:pt x="7710" y="1675"/>
                  </a:lnTo>
                  <a:lnTo>
                    <a:pt x="7708" y="1675"/>
                  </a:lnTo>
                  <a:lnTo>
                    <a:pt x="7708" y="1677"/>
                  </a:lnTo>
                  <a:lnTo>
                    <a:pt x="7706" y="1677"/>
                  </a:lnTo>
                  <a:lnTo>
                    <a:pt x="7706" y="1678"/>
                  </a:lnTo>
                  <a:lnTo>
                    <a:pt x="7705" y="1678"/>
                  </a:lnTo>
                  <a:lnTo>
                    <a:pt x="7705" y="1680"/>
                  </a:lnTo>
                  <a:lnTo>
                    <a:pt x="7703" y="1680"/>
                  </a:lnTo>
                  <a:lnTo>
                    <a:pt x="7703" y="1683"/>
                  </a:lnTo>
                  <a:lnTo>
                    <a:pt x="7701" y="1683"/>
                  </a:lnTo>
                  <a:lnTo>
                    <a:pt x="7701" y="1685"/>
                  </a:lnTo>
                  <a:lnTo>
                    <a:pt x="7700" y="1685"/>
                  </a:lnTo>
                  <a:lnTo>
                    <a:pt x="7700" y="1687"/>
                  </a:lnTo>
                  <a:lnTo>
                    <a:pt x="7698" y="1687"/>
                  </a:lnTo>
                  <a:lnTo>
                    <a:pt x="7698" y="1688"/>
                  </a:lnTo>
                  <a:lnTo>
                    <a:pt x="7696" y="1688"/>
                  </a:lnTo>
                  <a:lnTo>
                    <a:pt x="7696" y="1690"/>
                  </a:lnTo>
                  <a:lnTo>
                    <a:pt x="7695" y="1690"/>
                  </a:lnTo>
                  <a:lnTo>
                    <a:pt x="7695" y="1692"/>
                  </a:lnTo>
                  <a:lnTo>
                    <a:pt x="7693" y="1692"/>
                  </a:lnTo>
                  <a:lnTo>
                    <a:pt x="7693" y="1695"/>
                  </a:lnTo>
                  <a:lnTo>
                    <a:pt x="7691" y="1695"/>
                  </a:lnTo>
                  <a:lnTo>
                    <a:pt x="7691" y="1697"/>
                  </a:lnTo>
                  <a:lnTo>
                    <a:pt x="7690" y="1697"/>
                  </a:lnTo>
                  <a:lnTo>
                    <a:pt x="7690" y="1698"/>
                  </a:lnTo>
                  <a:lnTo>
                    <a:pt x="7688" y="1698"/>
                  </a:lnTo>
                  <a:lnTo>
                    <a:pt x="7688" y="1700"/>
                  </a:lnTo>
                  <a:lnTo>
                    <a:pt x="7686" y="1700"/>
                  </a:lnTo>
                  <a:lnTo>
                    <a:pt x="7686" y="1702"/>
                  </a:lnTo>
                  <a:lnTo>
                    <a:pt x="7685" y="1702"/>
                  </a:lnTo>
                  <a:lnTo>
                    <a:pt x="7685" y="1703"/>
                  </a:lnTo>
                  <a:lnTo>
                    <a:pt x="7683" y="1703"/>
                  </a:lnTo>
                  <a:lnTo>
                    <a:pt x="7683" y="1705"/>
                  </a:lnTo>
                  <a:lnTo>
                    <a:pt x="7681" y="1705"/>
                  </a:lnTo>
                  <a:lnTo>
                    <a:pt x="7681" y="1707"/>
                  </a:lnTo>
                  <a:lnTo>
                    <a:pt x="7680" y="1707"/>
                  </a:lnTo>
                  <a:lnTo>
                    <a:pt x="7680" y="1708"/>
                  </a:lnTo>
                  <a:lnTo>
                    <a:pt x="7678" y="1708"/>
                  </a:lnTo>
                  <a:lnTo>
                    <a:pt x="7678" y="1710"/>
                  </a:lnTo>
                  <a:lnTo>
                    <a:pt x="7676" y="1710"/>
                  </a:lnTo>
                  <a:lnTo>
                    <a:pt x="7676" y="1712"/>
                  </a:lnTo>
                  <a:lnTo>
                    <a:pt x="7675" y="1712"/>
                  </a:lnTo>
                  <a:lnTo>
                    <a:pt x="7675" y="1713"/>
                  </a:lnTo>
                  <a:lnTo>
                    <a:pt x="7673" y="1713"/>
                  </a:lnTo>
                  <a:lnTo>
                    <a:pt x="7673" y="1715"/>
                  </a:lnTo>
                  <a:lnTo>
                    <a:pt x="7671" y="1715"/>
                  </a:lnTo>
                  <a:lnTo>
                    <a:pt x="7671" y="1717"/>
                  </a:lnTo>
                  <a:lnTo>
                    <a:pt x="7670" y="1717"/>
                  </a:lnTo>
                  <a:lnTo>
                    <a:pt x="7670" y="1718"/>
                  </a:lnTo>
                  <a:lnTo>
                    <a:pt x="7668" y="1718"/>
                  </a:lnTo>
                  <a:lnTo>
                    <a:pt x="7668" y="1720"/>
                  </a:lnTo>
                  <a:lnTo>
                    <a:pt x="7666" y="1720"/>
                  </a:lnTo>
                  <a:lnTo>
                    <a:pt x="7666" y="1722"/>
                  </a:lnTo>
                  <a:lnTo>
                    <a:pt x="7665" y="1722"/>
                  </a:lnTo>
                  <a:lnTo>
                    <a:pt x="7665" y="1723"/>
                  </a:lnTo>
                  <a:lnTo>
                    <a:pt x="7663" y="1723"/>
                  </a:lnTo>
                  <a:lnTo>
                    <a:pt x="7663" y="1725"/>
                  </a:lnTo>
                  <a:lnTo>
                    <a:pt x="7661" y="1725"/>
                  </a:lnTo>
                  <a:lnTo>
                    <a:pt x="7661" y="1727"/>
                  </a:lnTo>
                  <a:lnTo>
                    <a:pt x="7660" y="1727"/>
                  </a:lnTo>
                  <a:lnTo>
                    <a:pt x="7660" y="1728"/>
                  </a:lnTo>
                  <a:lnTo>
                    <a:pt x="7658" y="1728"/>
                  </a:lnTo>
                  <a:lnTo>
                    <a:pt x="7658" y="1730"/>
                  </a:lnTo>
                  <a:lnTo>
                    <a:pt x="7656" y="1730"/>
                  </a:lnTo>
                  <a:lnTo>
                    <a:pt x="7656" y="1732"/>
                  </a:lnTo>
                  <a:lnTo>
                    <a:pt x="7655" y="1732"/>
                  </a:lnTo>
                  <a:lnTo>
                    <a:pt x="7655" y="1733"/>
                  </a:lnTo>
                  <a:lnTo>
                    <a:pt x="7653" y="1733"/>
                  </a:lnTo>
                  <a:lnTo>
                    <a:pt x="7653" y="1735"/>
                  </a:lnTo>
                  <a:lnTo>
                    <a:pt x="7651" y="1735"/>
                  </a:lnTo>
                  <a:lnTo>
                    <a:pt x="7651" y="1737"/>
                  </a:lnTo>
                  <a:lnTo>
                    <a:pt x="7650" y="1737"/>
                  </a:lnTo>
                  <a:lnTo>
                    <a:pt x="7650" y="1738"/>
                  </a:lnTo>
                  <a:lnTo>
                    <a:pt x="7648" y="1738"/>
                  </a:lnTo>
                  <a:lnTo>
                    <a:pt x="7648" y="1740"/>
                  </a:lnTo>
                  <a:lnTo>
                    <a:pt x="7646" y="1740"/>
                  </a:lnTo>
                  <a:lnTo>
                    <a:pt x="7646" y="1742"/>
                  </a:lnTo>
                  <a:lnTo>
                    <a:pt x="7645" y="1742"/>
                  </a:lnTo>
                  <a:lnTo>
                    <a:pt x="7645" y="1743"/>
                  </a:lnTo>
                  <a:lnTo>
                    <a:pt x="7643" y="1743"/>
                  </a:lnTo>
                  <a:lnTo>
                    <a:pt x="7643" y="1745"/>
                  </a:lnTo>
                  <a:lnTo>
                    <a:pt x="7641" y="1745"/>
                  </a:lnTo>
                  <a:lnTo>
                    <a:pt x="7641" y="1747"/>
                  </a:lnTo>
                  <a:lnTo>
                    <a:pt x="7640" y="1747"/>
                  </a:lnTo>
                  <a:lnTo>
                    <a:pt x="7640" y="1748"/>
                  </a:lnTo>
                  <a:lnTo>
                    <a:pt x="7638" y="1748"/>
                  </a:lnTo>
                  <a:lnTo>
                    <a:pt x="7638" y="1750"/>
                  </a:lnTo>
                  <a:lnTo>
                    <a:pt x="7636" y="1750"/>
                  </a:lnTo>
                  <a:lnTo>
                    <a:pt x="7636" y="1752"/>
                  </a:lnTo>
                  <a:lnTo>
                    <a:pt x="7635" y="1752"/>
                  </a:lnTo>
                  <a:lnTo>
                    <a:pt x="7635" y="1753"/>
                  </a:lnTo>
                  <a:lnTo>
                    <a:pt x="7633" y="1753"/>
                  </a:lnTo>
                  <a:lnTo>
                    <a:pt x="7633" y="1755"/>
                  </a:lnTo>
                  <a:lnTo>
                    <a:pt x="7631" y="1755"/>
                  </a:lnTo>
                  <a:lnTo>
                    <a:pt x="7631" y="1757"/>
                  </a:lnTo>
                  <a:lnTo>
                    <a:pt x="7630" y="1757"/>
                  </a:lnTo>
                  <a:lnTo>
                    <a:pt x="7630" y="1758"/>
                  </a:lnTo>
                  <a:lnTo>
                    <a:pt x="7628" y="1758"/>
                  </a:lnTo>
                  <a:lnTo>
                    <a:pt x="7628" y="1760"/>
                  </a:lnTo>
                  <a:lnTo>
                    <a:pt x="7625" y="1760"/>
                  </a:lnTo>
                  <a:lnTo>
                    <a:pt x="7625" y="1762"/>
                  </a:lnTo>
                  <a:lnTo>
                    <a:pt x="7623" y="1762"/>
                  </a:lnTo>
                  <a:lnTo>
                    <a:pt x="7623" y="1763"/>
                  </a:lnTo>
                  <a:lnTo>
                    <a:pt x="7621" y="1763"/>
                  </a:lnTo>
                  <a:lnTo>
                    <a:pt x="7621" y="1765"/>
                  </a:lnTo>
                  <a:lnTo>
                    <a:pt x="7620" y="1765"/>
                  </a:lnTo>
                  <a:lnTo>
                    <a:pt x="7620" y="1767"/>
                  </a:lnTo>
                  <a:lnTo>
                    <a:pt x="7618" y="1767"/>
                  </a:lnTo>
                  <a:lnTo>
                    <a:pt x="7618" y="1768"/>
                  </a:lnTo>
                  <a:lnTo>
                    <a:pt x="7616" y="1768"/>
                  </a:lnTo>
                  <a:lnTo>
                    <a:pt x="7616" y="1770"/>
                  </a:lnTo>
                  <a:lnTo>
                    <a:pt x="7615" y="1770"/>
                  </a:lnTo>
                  <a:lnTo>
                    <a:pt x="7615" y="1772"/>
                  </a:lnTo>
                  <a:lnTo>
                    <a:pt x="7613" y="1772"/>
                  </a:lnTo>
                  <a:lnTo>
                    <a:pt x="7613" y="1773"/>
                  </a:lnTo>
                  <a:lnTo>
                    <a:pt x="7610" y="1773"/>
                  </a:lnTo>
                  <a:lnTo>
                    <a:pt x="7610" y="1775"/>
                  </a:lnTo>
                  <a:lnTo>
                    <a:pt x="7608" y="1775"/>
                  </a:lnTo>
                  <a:lnTo>
                    <a:pt x="7608" y="1777"/>
                  </a:lnTo>
                  <a:lnTo>
                    <a:pt x="7606" y="1777"/>
                  </a:lnTo>
                  <a:lnTo>
                    <a:pt x="7606" y="1778"/>
                  </a:lnTo>
                  <a:lnTo>
                    <a:pt x="7605" y="1778"/>
                  </a:lnTo>
                  <a:lnTo>
                    <a:pt x="7605" y="1780"/>
                  </a:lnTo>
                  <a:lnTo>
                    <a:pt x="7603" y="1780"/>
                  </a:lnTo>
                  <a:lnTo>
                    <a:pt x="7603" y="1782"/>
                  </a:lnTo>
                  <a:lnTo>
                    <a:pt x="7601" y="1782"/>
                  </a:lnTo>
                  <a:lnTo>
                    <a:pt x="7601" y="1783"/>
                  </a:lnTo>
                  <a:lnTo>
                    <a:pt x="7598" y="1783"/>
                  </a:lnTo>
                  <a:lnTo>
                    <a:pt x="7598" y="1785"/>
                  </a:lnTo>
                  <a:lnTo>
                    <a:pt x="7596" y="1785"/>
                  </a:lnTo>
                  <a:lnTo>
                    <a:pt x="7596" y="1787"/>
                  </a:lnTo>
                  <a:lnTo>
                    <a:pt x="7595" y="1787"/>
                  </a:lnTo>
                  <a:lnTo>
                    <a:pt x="7595" y="1788"/>
                  </a:lnTo>
                  <a:lnTo>
                    <a:pt x="7593" y="1788"/>
                  </a:lnTo>
                  <a:lnTo>
                    <a:pt x="7593" y="1790"/>
                  </a:lnTo>
                  <a:lnTo>
                    <a:pt x="7591" y="1790"/>
                  </a:lnTo>
                  <a:lnTo>
                    <a:pt x="7591" y="1792"/>
                  </a:lnTo>
                  <a:lnTo>
                    <a:pt x="7590" y="1792"/>
                  </a:lnTo>
                  <a:lnTo>
                    <a:pt x="7590" y="1793"/>
                  </a:lnTo>
                  <a:lnTo>
                    <a:pt x="7586" y="1793"/>
                  </a:lnTo>
                  <a:lnTo>
                    <a:pt x="7586" y="1795"/>
                  </a:lnTo>
                  <a:lnTo>
                    <a:pt x="7585" y="1795"/>
                  </a:lnTo>
                  <a:lnTo>
                    <a:pt x="7585" y="1797"/>
                  </a:lnTo>
                  <a:lnTo>
                    <a:pt x="7583" y="1797"/>
                  </a:lnTo>
                  <a:lnTo>
                    <a:pt x="7583" y="1798"/>
                  </a:lnTo>
                  <a:lnTo>
                    <a:pt x="7581" y="1798"/>
                  </a:lnTo>
                  <a:lnTo>
                    <a:pt x="7581" y="1800"/>
                  </a:lnTo>
                  <a:lnTo>
                    <a:pt x="7578" y="1800"/>
                  </a:lnTo>
                  <a:lnTo>
                    <a:pt x="7578" y="1802"/>
                  </a:lnTo>
                  <a:lnTo>
                    <a:pt x="7576" y="1802"/>
                  </a:lnTo>
                  <a:lnTo>
                    <a:pt x="7576" y="1803"/>
                  </a:lnTo>
                  <a:lnTo>
                    <a:pt x="7575" y="1803"/>
                  </a:lnTo>
                  <a:lnTo>
                    <a:pt x="7575" y="1805"/>
                  </a:lnTo>
                  <a:lnTo>
                    <a:pt x="7573" y="1805"/>
                  </a:lnTo>
                  <a:lnTo>
                    <a:pt x="7573" y="1807"/>
                  </a:lnTo>
                  <a:lnTo>
                    <a:pt x="7570" y="1807"/>
                  </a:lnTo>
                  <a:lnTo>
                    <a:pt x="7570" y="1808"/>
                  </a:lnTo>
                  <a:lnTo>
                    <a:pt x="7568" y="1808"/>
                  </a:lnTo>
                  <a:lnTo>
                    <a:pt x="7568" y="1810"/>
                  </a:lnTo>
                  <a:lnTo>
                    <a:pt x="7566" y="1810"/>
                  </a:lnTo>
                  <a:lnTo>
                    <a:pt x="7566" y="1812"/>
                  </a:lnTo>
                  <a:lnTo>
                    <a:pt x="7565" y="1812"/>
                  </a:lnTo>
                  <a:lnTo>
                    <a:pt x="7565" y="1813"/>
                  </a:lnTo>
                  <a:lnTo>
                    <a:pt x="7561" y="1813"/>
                  </a:lnTo>
                  <a:lnTo>
                    <a:pt x="7561" y="1815"/>
                  </a:lnTo>
                  <a:lnTo>
                    <a:pt x="7560" y="1815"/>
                  </a:lnTo>
                  <a:lnTo>
                    <a:pt x="7560" y="1817"/>
                  </a:lnTo>
                  <a:lnTo>
                    <a:pt x="7558" y="1817"/>
                  </a:lnTo>
                  <a:lnTo>
                    <a:pt x="7558" y="1818"/>
                  </a:lnTo>
                  <a:lnTo>
                    <a:pt x="7555" y="1818"/>
                  </a:lnTo>
                  <a:lnTo>
                    <a:pt x="7555" y="1820"/>
                  </a:lnTo>
                  <a:lnTo>
                    <a:pt x="7553" y="1820"/>
                  </a:lnTo>
                  <a:lnTo>
                    <a:pt x="7553" y="1822"/>
                  </a:lnTo>
                  <a:lnTo>
                    <a:pt x="7551" y="1822"/>
                  </a:lnTo>
                  <a:lnTo>
                    <a:pt x="7551" y="1823"/>
                  </a:lnTo>
                  <a:lnTo>
                    <a:pt x="7550" y="1823"/>
                  </a:lnTo>
                  <a:lnTo>
                    <a:pt x="7550" y="1825"/>
                  </a:lnTo>
                  <a:lnTo>
                    <a:pt x="7546" y="1825"/>
                  </a:lnTo>
                  <a:lnTo>
                    <a:pt x="7546" y="1827"/>
                  </a:lnTo>
                  <a:lnTo>
                    <a:pt x="7545" y="1827"/>
                  </a:lnTo>
                  <a:lnTo>
                    <a:pt x="7545" y="1828"/>
                  </a:lnTo>
                  <a:lnTo>
                    <a:pt x="7541" y="1828"/>
                  </a:lnTo>
                  <a:lnTo>
                    <a:pt x="7541" y="1830"/>
                  </a:lnTo>
                  <a:lnTo>
                    <a:pt x="7540" y="1830"/>
                  </a:lnTo>
                  <a:lnTo>
                    <a:pt x="7540" y="1832"/>
                  </a:lnTo>
                  <a:lnTo>
                    <a:pt x="7538" y="1832"/>
                  </a:lnTo>
                  <a:lnTo>
                    <a:pt x="7538" y="1833"/>
                  </a:lnTo>
                  <a:lnTo>
                    <a:pt x="7535" y="1833"/>
                  </a:lnTo>
                  <a:lnTo>
                    <a:pt x="7535" y="1835"/>
                  </a:lnTo>
                  <a:lnTo>
                    <a:pt x="7533" y="1835"/>
                  </a:lnTo>
                  <a:lnTo>
                    <a:pt x="7533" y="1837"/>
                  </a:lnTo>
                  <a:lnTo>
                    <a:pt x="7530" y="1837"/>
                  </a:lnTo>
                  <a:lnTo>
                    <a:pt x="7530" y="1838"/>
                  </a:lnTo>
                  <a:lnTo>
                    <a:pt x="7528" y="1838"/>
                  </a:lnTo>
                  <a:lnTo>
                    <a:pt x="7528" y="1840"/>
                  </a:lnTo>
                  <a:lnTo>
                    <a:pt x="7526" y="1840"/>
                  </a:lnTo>
                  <a:lnTo>
                    <a:pt x="7526" y="1842"/>
                  </a:lnTo>
                  <a:lnTo>
                    <a:pt x="7523" y="1842"/>
                  </a:lnTo>
                  <a:lnTo>
                    <a:pt x="7523" y="1843"/>
                  </a:lnTo>
                  <a:lnTo>
                    <a:pt x="7521" y="1843"/>
                  </a:lnTo>
                  <a:lnTo>
                    <a:pt x="7521" y="1845"/>
                  </a:lnTo>
                  <a:lnTo>
                    <a:pt x="7518" y="1845"/>
                  </a:lnTo>
                  <a:lnTo>
                    <a:pt x="7518" y="1847"/>
                  </a:lnTo>
                  <a:lnTo>
                    <a:pt x="7516" y="1847"/>
                  </a:lnTo>
                  <a:lnTo>
                    <a:pt x="7516" y="1848"/>
                  </a:lnTo>
                  <a:lnTo>
                    <a:pt x="7515" y="1848"/>
                  </a:lnTo>
                  <a:lnTo>
                    <a:pt x="7515" y="1850"/>
                  </a:lnTo>
                  <a:lnTo>
                    <a:pt x="7511" y="1850"/>
                  </a:lnTo>
                  <a:lnTo>
                    <a:pt x="7511" y="1852"/>
                  </a:lnTo>
                  <a:lnTo>
                    <a:pt x="7510" y="1852"/>
                  </a:lnTo>
                  <a:lnTo>
                    <a:pt x="7510" y="1853"/>
                  </a:lnTo>
                  <a:lnTo>
                    <a:pt x="7506" y="1853"/>
                  </a:lnTo>
                  <a:lnTo>
                    <a:pt x="7506" y="1855"/>
                  </a:lnTo>
                  <a:lnTo>
                    <a:pt x="7505" y="1855"/>
                  </a:lnTo>
                  <a:lnTo>
                    <a:pt x="7505" y="1857"/>
                  </a:lnTo>
                  <a:lnTo>
                    <a:pt x="7501" y="1857"/>
                  </a:lnTo>
                  <a:lnTo>
                    <a:pt x="7501" y="1858"/>
                  </a:lnTo>
                  <a:lnTo>
                    <a:pt x="7500" y="1858"/>
                  </a:lnTo>
                  <a:lnTo>
                    <a:pt x="7500" y="1860"/>
                  </a:lnTo>
                  <a:lnTo>
                    <a:pt x="7496" y="1860"/>
                  </a:lnTo>
                  <a:lnTo>
                    <a:pt x="7496" y="1862"/>
                  </a:lnTo>
                  <a:lnTo>
                    <a:pt x="7493" y="1862"/>
                  </a:lnTo>
                  <a:lnTo>
                    <a:pt x="7493" y="1863"/>
                  </a:lnTo>
                  <a:lnTo>
                    <a:pt x="7491" y="1863"/>
                  </a:lnTo>
                  <a:lnTo>
                    <a:pt x="7491" y="1865"/>
                  </a:lnTo>
                  <a:lnTo>
                    <a:pt x="7488" y="1865"/>
                  </a:lnTo>
                  <a:lnTo>
                    <a:pt x="7488" y="1867"/>
                  </a:lnTo>
                  <a:lnTo>
                    <a:pt x="7486" y="1867"/>
                  </a:lnTo>
                  <a:lnTo>
                    <a:pt x="7486" y="1868"/>
                  </a:lnTo>
                  <a:lnTo>
                    <a:pt x="7483" y="1868"/>
                  </a:lnTo>
                  <a:lnTo>
                    <a:pt x="7483" y="1870"/>
                  </a:lnTo>
                  <a:lnTo>
                    <a:pt x="7481" y="1870"/>
                  </a:lnTo>
                  <a:lnTo>
                    <a:pt x="7481" y="1872"/>
                  </a:lnTo>
                  <a:lnTo>
                    <a:pt x="7478" y="1872"/>
                  </a:lnTo>
                  <a:lnTo>
                    <a:pt x="7478" y="1873"/>
                  </a:lnTo>
                  <a:lnTo>
                    <a:pt x="7476" y="1873"/>
                  </a:lnTo>
                  <a:lnTo>
                    <a:pt x="7476" y="1875"/>
                  </a:lnTo>
                  <a:lnTo>
                    <a:pt x="7473" y="1875"/>
                  </a:lnTo>
                  <a:lnTo>
                    <a:pt x="7473" y="1877"/>
                  </a:lnTo>
                  <a:lnTo>
                    <a:pt x="7470" y="1877"/>
                  </a:lnTo>
                  <a:lnTo>
                    <a:pt x="7470" y="1878"/>
                  </a:lnTo>
                  <a:lnTo>
                    <a:pt x="7468" y="1878"/>
                  </a:lnTo>
                  <a:lnTo>
                    <a:pt x="7468" y="1880"/>
                  </a:lnTo>
                  <a:lnTo>
                    <a:pt x="7465" y="1880"/>
                  </a:lnTo>
                  <a:lnTo>
                    <a:pt x="7465" y="1882"/>
                  </a:lnTo>
                  <a:lnTo>
                    <a:pt x="7461" y="1882"/>
                  </a:lnTo>
                  <a:lnTo>
                    <a:pt x="7461" y="1883"/>
                  </a:lnTo>
                  <a:lnTo>
                    <a:pt x="7460" y="1883"/>
                  </a:lnTo>
                  <a:lnTo>
                    <a:pt x="7460" y="1885"/>
                  </a:lnTo>
                  <a:lnTo>
                    <a:pt x="7456" y="1885"/>
                  </a:lnTo>
                  <a:lnTo>
                    <a:pt x="7456" y="1887"/>
                  </a:lnTo>
                  <a:lnTo>
                    <a:pt x="7453" y="1887"/>
                  </a:lnTo>
                  <a:lnTo>
                    <a:pt x="7453" y="1888"/>
                  </a:lnTo>
                  <a:lnTo>
                    <a:pt x="7450" y="1888"/>
                  </a:lnTo>
                  <a:lnTo>
                    <a:pt x="7450" y="1890"/>
                  </a:lnTo>
                  <a:lnTo>
                    <a:pt x="7448" y="1890"/>
                  </a:lnTo>
                  <a:lnTo>
                    <a:pt x="7448" y="1892"/>
                  </a:lnTo>
                  <a:lnTo>
                    <a:pt x="7445" y="1892"/>
                  </a:lnTo>
                  <a:lnTo>
                    <a:pt x="7445" y="1893"/>
                  </a:lnTo>
                  <a:lnTo>
                    <a:pt x="7441" y="1893"/>
                  </a:lnTo>
                  <a:lnTo>
                    <a:pt x="7441" y="1895"/>
                  </a:lnTo>
                  <a:lnTo>
                    <a:pt x="7440" y="1895"/>
                  </a:lnTo>
                  <a:lnTo>
                    <a:pt x="7440" y="1897"/>
                  </a:lnTo>
                  <a:lnTo>
                    <a:pt x="7436" y="1897"/>
                  </a:lnTo>
                  <a:lnTo>
                    <a:pt x="7436" y="1898"/>
                  </a:lnTo>
                  <a:lnTo>
                    <a:pt x="7433" y="1898"/>
                  </a:lnTo>
                  <a:lnTo>
                    <a:pt x="7433" y="1900"/>
                  </a:lnTo>
                  <a:lnTo>
                    <a:pt x="7430" y="1900"/>
                  </a:lnTo>
                  <a:lnTo>
                    <a:pt x="7430" y="1902"/>
                  </a:lnTo>
                  <a:lnTo>
                    <a:pt x="7428" y="1902"/>
                  </a:lnTo>
                  <a:lnTo>
                    <a:pt x="7428" y="1903"/>
                  </a:lnTo>
                  <a:lnTo>
                    <a:pt x="7425" y="1903"/>
                  </a:lnTo>
                  <a:lnTo>
                    <a:pt x="7425" y="1905"/>
                  </a:lnTo>
                  <a:lnTo>
                    <a:pt x="7421" y="1905"/>
                  </a:lnTo>
                  <a:lnTo>
                    <a:pt x="7421" y="1907"/>
                  </a:lnTo>
                  <a:lnTo>
                    <a:pt x="7418" y="1907"/>
                  </a:lnTo>
                  <a:lnTo>
                    <a:pt x="7418" y="1908"/>
                  </a:lnTo>
                  <a:lnTo>
                    <a:pt x="7415" y="1908"/>
                  </a:lnTo>
                  <a:lnTo>
                    <a:pt x="7415" y="1910"/>
                  </a:lnTo>
                  <a:lnTo>
                    <a:pt x="7411" y="1910"/>
                  </a:lnTo>
                  <a:lnTo>
                    <a:pt x="7411" y="1912"/>
                  </a:lnTo>
                  <a:lnTo>
                    <a:pt x="7408" y="1912"/>
                  </a:lnTo>
                  <a:lnTo>
                    <a:pt x="7408" y="1913"/>
                  </a:lnTo>
                  <a:lnTo>
                    <a:pt x="7405" y="1913"/>
                  </a:lnTo>
                  <a:lnTo>
                    <a:pt x="7405" y="1915"/>
                  </a:lnTo>
                  <a:lnTo>
                    <a:pt x="7401" y="1915"/>
                  </a:lnTo>
                  <a:lnTo>
                    <a:pt x="7401" y="1917"/>
                  </a:lnTo>
                  <a:lnTo>
                    <a:pt x="7398" y="1917"/>
                  </a:lnTo>
                  <a:lnTo>
                    <a:pt x="7398" y="1918"/>
                  </a:lnTo>
                  <a:lnTo>
                    <a:pt x="7395" y="1918"/>
                  </a:lnTo>
                  <a:lnTo>
                    <a:pt x="7395" y="1920"/>
                  </a:lnTo>
                  <a:lnTo>
                    <a:pt x="7391" y="1920"/>
                  </a:lnTo>
                  <a:lnTo>
                    <a:pt x="7391" y="1922"/>
                  </a:lnTo>
                  <a:lnTo>
                    <a:pt x="7388" y="1922"/>
                  </a:lnTo>
                  <a:lnTo>
                    <a:pt x="7388" y="1923"/>
                  </a:lnTo>
                  <a:lnTo>
                    <a:pt x="7385" y="1923"/>
                  </a:lnTo>
                  <a:lnTo>
                    <a:pt x="7385" y="1925"/>
                  </a:lnTo>
                  <a:lnTo>
                    <a:pt x="7381" y="1925"/>
                  </a:lnTo>
                  <a:lnTo>
                    <a:pt x="7381" y="1927"/>
                  </a:lnTo>
                  <a:lnTo>
                    <a:pt x="7378" y="1927"/>
                  </a:lnTo>
                  <a:lnTo>
                    <a:pt x="7378" y="1928"/>
                  </a:lnTo>
                  <a:lnTo>
                    <a:pt x="7375" y="1928"/>
                  </a:lnTo>
                  <a:lnTo>
                    <a:pt x="7375" y="1930"/>
                  </a:lnTo>
                  <a:lnTo>
                    <a:pt x="7371" y="1930"/>
                  </a:lnTo>
                  <a:lnTo>
                    <a:pt x="7371" y="1932"/>
                  </a:lnTo>
                  <a:lnTo>
                    <a:pt x="7368" y="1932"/>
                  </a:lnTo>
                  <a:lnTo>
                    <a:pt x="7368" y="1933"/>
                  </a:lnTo>
                  <a:lnTo>
                    <a:pt x="7363" y="1933"/>
                  </a:lnTo>
                  <a:close/>
                  <a:moveTo>
                    <a:pt x="7426" y="1662"/>
                  </a:moveTo>
                  <a:lnTo>
                    <a:pt x="7426" y="1653"/>
                  </a:lnTo>
                  <a:lnTo>
                    <a:pt x="7428" y="1653"/>
                  </a:lnTo>
                  <a:lnTo>
                    <a:pt x="7428" y="1645"/>
                  </a:lnTo>
                  <a:lnTo>
                    <a:pt x="7430" y="1645"/>
                  </a:lnTo>
                  <a:lnTo>
                    <a:pt x="7430" y="1635"/>
                  </a:lnTo>
                  <a:lnTo>
                    <a:pt x="7431" y="1635"/>
                  </a:lnTo>
                  <a:lnTo>
                    <a:pt x="7431" y="1625"/>
                  </a:lnTo>
                  <a:lnTo>
                    <a:pt x="7433" y="1625"/>
                  </a:lnTo>
                  <a:lnTo>
                    <a:pt x="7433" y="1615"/>
                  </a:lnTo>
                  <a:lnTo>
                    <a:pt x="7435" y="1615"/>
                  </a:lnTo>
                  <a:lnTo>
                    <a:pt x="7435" y="1605"/>
                  </a:lnTo>
                  <a:lnTo>
                    <a:pt x="7436" y="1605"/>
                  </a:lnTo>
                  <a:lnTo>
                    <a:pt x="7436" y="1597"/>
                  </a:lnTo>
                  <a:lnTo>
                    <a:pt x="7438" y="1597"/>
                  </a:lnTo>
                  <a:lnTo>
                    <a:pt x="7438" y="1587"/>
                  </a:lnTo>
                  <a:lnTo>
                    <a:pt x="7440" y="1587"/>
                  </a:lnTo>
                  <a:lnTo>
                    <a:pt x="7440" y="1577"/>
                  </a:lnTo>
                  <a:lnTo>
                    <a:pt x="7441" y="1577"/>
                  </a:lnTo>
                  <a:lnTo>
                    <a:pt x="7441" y="1567"/>
                  </a:lnTo>
                  <a:lnTo>
                    <a:pt x="7443" y="1567"/>
                  </a:lnTo>
                  <a:lnTo>
                    <a:pt x="7443" y="1558"/>
                  </a:lnTo>
                  <a:lnTo>
                    <a:pt x="7445" y="1558"/>
                  </a:lnTo>
                  <a:lnTo>
                    <a:pt x="7445" y="1548"/>
                  </a:lnTo>
                  <a:lnTo>
                    <a:pt x="7446" y="1548"/>
                  </a:lnTo>
                  <a:lnTo>
                    <a:pt x="7446" y="1538"/>
                  </a:lnTo>
                  <a:lnTo>
                    <a:pt x="7448" y="1538"/>
                  </a:lnTo>
                  <a:lnTo>
                    <a:pt x="7448" y="1528"/>
                  </a:lnTo>
                  <a:lnTo>
                    <a:pt x="7450" y="1528"/>
                  </a:lnTo>
                  <a:lnTo>
                    <a:pt x="7450" y="1520"/>
                  </a:lnTo>
                  <a:lnTo>
                    <a:pt x="7451" y="1520"/>
                  </a:lnTo>
                  <a:lnTo>
                    <a:pt x="7451" y="1510"/>
                  </a:lnTo>
                  <a:lnTo>
                    <a:pt x="7453" y="1510"/>
                  </a:lnTo>
                  <a:lnTo>
                    <a:pt x="7453" y="1500"/>
                  </a:lnTo>
                  <a:lnTo>
                    <a:pt x="7455" y="1500"/>
                  </a:lnTo>
                  <a:lnTo>
                    <a:pt x="7455" y="1490"/>
                  </a:lnTo>
                  <a:lnTo>
                    <a:pt x="7456" y="1490"/>
                  </a:lnTo>
                  <a:lnTo>
                    <a:pt x="7456" y="1482"/>
                  </a:lnTo>
                  <a:lnTo>
                    <a:pt x="7458" y="1482"/>
                  </a:lnTo>
                  <a:lnTo>
                    <a:pt x="7458" y="1472"/>
                  </a:lnTo>
                  <a:lnTo>
                    <a:pt x="7460" y="1472"/>
                  </a:lnTo>
                  <a:lnTo>
                    <a:pt x="7460" y="1462"/>
                  </a:lnTo>
                  <a:lnTo>
                    <a:pt x="7461" y="1462"/>
                  </a:lnTo>
                  <a:lnTo>
                    <a:pt x="7461" y="1452"/>
                  </a:lnTo>
                  <a:lnTo>
                    <a:pt x="7463" y="1452"/>
                  </a:lnTo>
                  <a:lnTo>
                    <a:pt x="7463" y="1443"/>
                  </a:lnTo>
                  <a:lnTo>
                    <a:pt x="7465" y="1443"/>
                  </a:lnTo>
                  <a:lnTo>
                    <a:pt x="7465" y="1433"/>
                  </a:lnTo>
                  <a:lnTo>
                    <a:pt x="7466" y="1433"/>
                  </a:lnTo>
                  <a:lnTo>
                    <a:pt x="7466" y="1423"/>
                  </a:lnTo>
                  <a:lnTo>
                    <a:pt x="7468" y="1423"/>
                  </a:lnTo>
                  <a:lnTo>
                    <a:pt x="7468" y="1413"/>
                  </a:lnTo>
                  <a:lnTo>
                    <a:pt x="7470" y="1413"/>
                  </a:lnTo>
                  <a:lnTo>
                    <a:pt x="7470" y="1405"/>
                  </a:lnTo>
                  <a:lnTo>
                    <a:pt x="7471" y="1405"/>
                  </a:lnTo>
                  <a:lnTo>
                    <a:pt x="7471" y="1395"/>
                  </a:lnTo>
                  <a:lnTo>
                    <a:pt x="7473" y="1395"/>
                  </a:lnTo>
                  <a:lnTo>
                    <a:pt x="7473" y="1385"/>
                  </a:lnTo>
                  <a:lnTo>
                    <a:pt x="7475" y="1385"/>
                  </a:lnTo>
                  <a:lnTo>
                    <a:pt x="7475" y="1375"/>
                  </a:lnTo>
                  <a:lnTo>
                    <a:pt x="7476" y="1375"/>
                  </a:lnTo>
                  <a:lnTo>
                    <a:pt x="7476" y="1367"/>
                  </a:lnTo>
                  <a:lnTo>
                    <a:pt x="7478" y="1367"/>
                  </a:lnTo>
                  <a:lnTo>
                    <a:pt x="7478" y="1357"/>
                  </a:lnTo>
                  <a:lnTo>
                    <a:pt x="7480" y="1357"/>
                  </a:lnTo>
                  <a:lnTo>
                    <a:pt x="7480" y="1347"/>
                  </a:lnTo>
                  <a:lnTo>
                    <a:pt x="7481" y="1347"/>
                  </a:lnTo>
                  <a:lnTo>
                    <a:pt x="7481" y="1337"/>
                  </a:lnTo>
                  <a:lnTo>
                    <a:pt x="7483" y="1337"/>
                  </a:lnTo>
                  <a:lnTo>
                    <a:pt x="7483" y="1328"/>
                  </a:lnTo>
                  <a:lnTo>
                    <a:pt x="7485" y="1328"/>
                  </a:lnTo>
                  <a:lnTo>
                    <a:pt x="7485" y="1318"/>
                  </a:lnTo>
                  <a:lnTo>
                    <a:pt x="7486" y="1318"/>
                  </a:lnTo>
                  <a:lnTo>
                    <a:pt x="7486" y="1308"/>
                  </a:lnTo>
                  <a:lnTo>
                    <a:pt x="7488" y="1308"/>
                  </a:lnTo>
                  <a:lnTo>
                    <a:pt x="7488" y="1298"/>
                  </a:lnTo>
                  <a:lnTo>
                    <a:pt x="7490" y="1298"/>
                  </a:lnTo>
                  <a:lnTo>
                    <a:pt x="7490" y="1290"/>
                  </a:lnTo>
                  <a:lnTo>
                    <a:pt x="7491" y="1290"/>
                  </a:lnTo>
                  <a:lnTo>
                    <a:pt x="7491" y="1280"/>
                  </a:lnTo>
                  <a:lnTo>
                    <a:pt x="7493" y="1280"/>
                  </a:lnTo>
                  <a:lnTo>
                    <a:pt x="7493" y="1270"/>
                  </a:lnTo>
                  <a:lnTo>
                    <a:pt x="7495" y="1270"/>
                  </a:lnTo>
                  <a:lnTo>
                    <a:pt x="7495" y="1260"/>
                  </a:lnTo>
                  <a:lnTo>
                    <a:pt x="7496" y="1260"/>
                  </a:lnTo>
                  <a:lnTo>
                    <a:pt x="7496" y="1252"/>
                  </a:lnTo>
                  <a:lnTo>
                    <a:pt x="7498" y="1252"/>
                  </a:lnTo>
                  <a:lnTo>
                    <a:pt x="7498" y="1242"/>
                  </a:lnTo>
                  <a:lnTo>
                    <a:pt x="7500" y="1242"/>
                  </a:lnTo>
                  <a:lnTo>
                    <a:pt x="7500" y="1232"/>
                  </a:lnTo>
                  <a:lnTo>
                    <a:pt x="7501" y="1232"/>
                  </a:lnTo>
                  <a:lnTo>
                    <a:pt x="7501" y="1222"/>
                  </a:lnTo>
                  <a:lnTo>
                    <a:pt x="7503" y="1222"/>
                  </a:lnTo>
                  <a:lnTo>
                    <a:pt x="7503" y="1213"/>
                  </a:lnTo>
                  <a:lnTo>
                    <a:pt x="7505" y="1213"/>
                  </a:lnTo>
                  <a:lnTo>
                    <a:pt x="7505" y="1203"/>
                  </a:lnTo>
                  <a:lnTo>
                    <a:pt x="7506" y="1203"/>
                  </a:lnTo>
                  <a:lnTo>
                    <a:pt x="7506" y="1193"/>
                  </a:lnTo>
                  <a:lnTo>
                    <a:pt x="7508" y="1193"/>
                  </a:lnTo>
                  <a:lnTo>
                    <a:pt x="7508" y="1183"/>
                  </a:lnTo>
                  <a:lnTo>
                    <a:pt x="7510" y="1183"/>
                  </a:lnTo>
                  <a:lnTo>
                    <a:pt x="7510" y="1175"/>
                  </a:lnTo>
                  <a:lnTo>
                    <a:pt x="7511" y="1175"/>
                  </a:lnTo>
                  <a:lnTo>
                    <a:pt x="7511" y="1165"/>
                  </a:lnTo>
                  <a:lnTo>
                    <a:pt x="7513" y="1165"/>
                  </a:lnTo>
                  <a:lnTo>
                    <a:pt x="7513" y="1155"/>
                  </a:lnTo>
                  <a:lnTo>
                    <a:pt x="7515" y="1155"/>
                  </a:lnTo>
                  <a:lnTo>
                    <a:pt x="7515" y="1145"/>
                  </a:lnTo>
                  <a:lnTo>
                    <a:pt x="7516" y="1145"/>
                  </a:lnTo>
                  <a:lnTo>
                    <a:pt x="7516" y="1137"/>
                  </a:lnTo>
                  <a:lnTo>
                    <a:pt x="7518" y="1137"/>
                  </a:lnTo>
                  <a:lnTo>
                    <a:pt x="7518" y="1127"/>
                  </a:lnTo>
                  <a:lnTo>
                    <a:pt x="7520" y="1127"/>
                  </a:lnTo>
                  <a:lnTo>
                    <a:pt x="7520" y="1117"/>
                  </a:lnTo>
                  <a:lnTo>
                    <a:pt x="7521" y="1117"/>
                  </a:lnTo>
                  <a:lnTo>
                    <a:pt x="7521" y="1107"/>
                  </a:lnTo>
                  <a:lnTo>
                    <a:pt x="7523" y="1107"/>
                  </a:lnTo>
                  <a:lnTo>
                    <a:pt x="7523" y="1098"/>
                  </a:lnTo>
                  <a:lnTo>
                    <a:pt x="7525" y="1098"/>
                  </a:lnTo>
                  <a:lnTo>
                    <a:pt x="7525" y="1088"/>
                  </a:lnTo>
                  <a:lnTo>
                    <a:pt x="7526" y="1088"/>
                  </a:lnTo>
                  <a:lnTo>
                    <a:pt x="7526" y="1078"/>
                  </a:lnTo>
                  <a:lnTo>
                    <a:pt x="7528" y="1078"/>
                  </a:lnTo>
                  <a:lnTo>
                    <a:pt x="7528" y="1068"/>
                  </a:lnTo>
                  <a:lnTo>
                    <a:pt x="7530" y="1068"/>
                  </a:lnTo>
                  <a:lnTo>
                    <a:pt x="7530" y="1060"/>
                  </a:lnTo>
                  <a:lnTo>
                    <a:pt x="7531" y="1060"/>
                  </a:lnTo>
                  <a:lnTo>
                    <a:pt x="7531" y="1050"/>
                  </a:lnTo>
                  <a:lnTo>
                    <a:pt x="7533" y="1050"/>
                  </a:lnTo>
                  <a:lnTo>
                    <a:pt x="7533" y="1040"/>
                  </a:lnTo>
                  <a:lnTo>
                    <a:pt x="7535" y="1040"/>
                  </a:lnTo>
                  <a:lnTo>
                    <a:pt x="7535" y="1030"/>
                  </a:lnTo>
                  <a:lnTo>
                    <a:pt x="7536" y="1030"/>
                  </a:lnTo>
                  <a:lnTo>
                    <a:pt x="7536" y="1022"/>
                  </a:lnTo>
                  <a:lnTo>
                    <a:pt x="7538" y="1022"/>
                  </a:lnTo>
                  <a:lnTo>
                    <a:pt x="7538" y="1012"/>
                  </a:lnTo>
                  <a:lnTo>
                    <a:pt x="7540" y="1012"/>
                  </a:lnTo>
                  <a:lnTo>
                    <a:pt x="7540" y="1002"/>
                  </a:lnTo>
                  <a:lnTo>
                    <a:pt x="7541" y="1002"/>
                  </a:lnTo>
                  <a:lnTo>
                    <a:pt x="7541" y="992"/>
                  </a:lnTo>
                  <a:lnTo>
                    <a:pt x="7543" y="992"/>
                  </a:lnTo>
                  <a:lnTo>
                    <a:pt x="7543" y="983"/>
                  </a:lnTo>
                  <a:lnTo>
                    <a:pt x="7545" y="983"/>
                  </a:lnTo>
                  <a:lnTo>
                    <a:pt x="7545" y="973"/>
                  </a:lnTo>
                  <a:lnTo>
                    <a:pt x="7546" y="973"/>
                  </a:lnTo>
                  <a:lnTo>
                    <a:pt x="7546" y="963"/>
                  </a:lnTo>
                  <a:lnTo>
                    <a:pt x="7548" y="963"/>
                  </a:lnTo>
                  <a:lnTo>
                    <a:pt x="7548" y="953"/>
                  </a:lnTo>
                  <a:lnTo>
                    <a:pt x="7550" y="953"/>
                  </a:lnTo>
                  <a:lnTo>
                    <a:pt x="7550" y="945"/>
                  </a:lnTo>
                  <a:lnTo>
                    <a:pt x="7551" y="945"/>
                  </a:lnTo>
                  <a:lnTo>
                    <a:pt x="7551" y="935"/>
                  </a:lnTo>
                  <a:lnTo>
                    <a:pt x="7553" y="935"/>
                  </a:lnTo>
                  <a:lnTo>
                    <a:pt x="7553" y="925"/>
                  </a:lnTo>
                  <a:lnTo>
                    <a:pt x="7555" y="925"/>
                  </a:lnTo>
                  <a:lnTo>
                    <a:pt x="7555" y="915"/>
                  </a:lnTo>
                  <a:lnTo>
                    <a:pt x="7556" y="915"/>
                  </a:lnTo>
                  <a:lnTo>
                    <a:pt x="7556" y="907"/>
                  </a:lnTo>
                  <a:lnTo>
                    <a:pt x="7558" y="907"/>
                  </a:lnTo>
                  <a:lnTo>
                    <a:pt x="7558" y="897"/>
                  </a:lnTo>
                  <a:lnTo>
                    <a:pt x="7560" y="897"/>
                  </a:lnTo>
                  <a:lnTo>
                    <a:pt x="7560" y="887"/>
                  </a:lnTo>
                  <a:lnTo>
                    <a:pt x="7561" y="887"/>
                  </a:lnTo>
                  <a:lnTo>
                    <a:pt x="7561" y="877"/>
                  </a:lnTo>
                  <a:lnTo>
                    <a:pt x="7563" y="877"/>
                  </a:lnTo>
                  <a:lnTo>
                    <a:pt x="7563" y="868"/>
                  </a:lnTo>
                  <a:lnTo>
                    <a:pt x="7565" y="868"/>
                  </a:lnTo>
                  <a:lnTo>
                    <a:pt x="7565" y="858"/>
                  </a:lnTo>
                  <a:lnTo>
                    <a:pt x="7566" y="858"/>
                  </a:lnTo>
                  <a:lnTo>
                    <a:pt x="7566" y="848"/>
                  </a:lnTo>
                  <a:lnTo>
                    <a:pt x="7568" y="848"/>
                  </a:lnTo>
                  <a:lnTo>
                    <a:pt x="7568" y="838"/>
                  </a:lnTo>
                  <a:lnTo>
                    <a:pt x="7570" y="838"/>
                  </a:lnTo>
                  <a:lnTo>
                    <a:pt x="7570" y="830"/>
                  </a:lnTo>
                  <a:lnTo>
                    <a:pt x="7571" y="830"/>
                  </a:lnTo>
                  <a:lnTo>
                    <a:pt x="7571" y="820"/>
                  </a:lnTo>
                  <a:lnTo>
                    <a:pt x="7573" y="820"/>
                  </a:lnTo>
                  <a:lnTo>
                    <a:pt x="7573" y="810"/>
                  </a:lnTo>
                  <a:lnTo>
                    <a:pt x="7575" y="810"/>
                  </a:lnTo>
                  <a:lnTo>
                    <a:pt x="7575" y="800"/>
                  </a:lnTo>
                  <a:lnTo>
                    <a:pt x="7576" y="800"/>
                  </a:lnTo>
                  <a:lnTo>
                    <a:pt x="7576" y="792"/>
                  </a:lnTo>
                  <a:lnTo>
                    <a:pt x="7578" y="792"/>
                  </a:lnTo>
                  <a:lnTo>
                    <a:pt x="7578" y="782"/>
                  </a:lnTo>
                  <a:lnTo>
                    <a:pt x="7580" y="782"/>
                  </a:lnTo>
                  <a:lnTo>
                    <a:pt x="7580" y="772"/>
                  </a:lnTo>
                  <a:lnTo>
                    <a:pt x="7581" y="772"/>
                  </a:lnTo>
                  <a:lnTo>
                    <a:pt x="7581" y="762"/>
                  </a:lnTo>
                  <a:lnTo>
                    <a:pt x="7583" y="762"/>
                  </a:lnTo>
                  <a:lnTo>
                    <a:pt x="7583" y="753"/>
                  </a:lnTo>
                  <a:lnTo>
                    <a:pt x="7585" y="753"/>
                  </a:lnTo>
                  <a:lnTo>
                    <a:pt x="7585" y="743"/>
                  </a:lnTo>
                  <a:lnTo>
                    <a:pt x="7586" y="743"/>
                  </a:lnTo>
                  <a:lnTo>
                    <a:pt x="7586" y="733"/>
                  </a:lnTo>
                  <a:lnTo>
                    <a:pt x="7588" y="733"/>
                  </a:lnTo>
                  <a:lnTo>
                    <a:pt x="7588" y="723"/>
                  </a:lnTo>
                  <a:lnTo>
                    <a:pt x="7590" y="723"/>
                  </a:lnTo>
                  <a:lnTo>
                    <a:pt x="7590" y="715"/>
                  </a:lnTo>
                  <a:lnTo>
                    <a:pt x="7591" y="715"/>
                  </a:lnTo>
                  <a:lnTo>
                    <a:pt x="7591" y="705"/>
                  </a:lnTo>
                  <a:lnTo>
                    <a:pt x="7593" y="705"/>
                  </a:lnTo>
                  <a:lnTo>
                    <a:pt x="7593" y="695"/>
                  </a:lnTo>
                  <a:lnTo>
                    <a:pt x="7595" y="695"/>
                  </a:lnTo>
                  <a:lnTo>
                    <a:pt x="7595" y="685"/>
                  </a:lnTo>
                  <a:lnTo>
                    <a:pt x="7596" y="685"/>
                  </a:lnTo>
                  <a:lnTo>
                    <a:pt x="7596" y="675"/>
                  </a:lnTo>
                  <a:lnTo>
                    <a:pt x="7598" y="675"/>
                  </a:lnTo>
                  <a:lnTo>
                    <a:pt x="7598" y="667"/>
                  </a:lnTo>
                  <a:lnTo>
                    <a:pt x="7600" y="667"/>
                  </a:lnTo>
                  <a:lnTo>
                    <a:pt x="7600" y="657"/>
                  </a:lnTo>
                  <a:lnTo>
                    <a:pt x="7601" y="657"/>
                  </a:lnTo>
                  <a:lnTo>
                    <a:pt x="7601" y="647"/>
                  </a:lnTo>
                  <a:lnTo>
                    <a:pt x="7603" y="647"/>
                  </a:lnTo>
                  <a:lnTo>
                    <a:pt x="7603" y="637"/>
                  </a:lnTo>
                  <a:lnTo>
                    <a:pt x="7605" y="637"/>
                  </a:lnTo>
                  <a:lnTo>
                    <a:pt x="7605" y="628"/>
                  </a:lnTo>
                  <a:lnTo>
                    <a:pt x="7606" y="628"/>
                  </a:lnTo>
                  <a:lnTo>
                    <a:pt x="7606" y="618"/>
                  </a:lnTo>
                  <a:lnTo>
                    <a:pt x="7608" y="618"/>
                  </a:lnTo>
                  <a:lnTo>
                    <a:pt x="7608" y="608"/>
                  </a:lnTo>
                  <a:lnTo>
                    <a:pt x="7610" y="608"/>
                  </a:lnTo>
                  <a:lnTo>
                    <a:pt x="7610" y="598"/>
                  </a:lnTo>
                  <a:lnTo>
                    <a:pt x="7611" y="598"/>
                  </a:lnTo>
                  <a:lnTo>
                    <a:pt x="7611" y="590"/>
                  </a:lnTo>
                  <a:lnTo>
                    <a:pt x="7613" y="590"/>
                  </a:lnTo>
                  <a:lnTo>
                    <a:pt x="7613" y="580"/>
                  </a:lnTo>
                  <a:lnTo>
                    <a:pt x="7615" y="580"/>
                  </a:lnTo>
                  <a:lnTo>
                    <a:pt x="7615" y="570"/>
                  </a:lnTo>
                  <a:lnTo>
                    <a:pt x="7616" y="570"/>
                  </a:lnTo>
                  <a:lnTo>
                    <a:pt x="7616" y="560"/>
                  </a:lnTo>
                  <a:lnTo>
                    <a:pt x="7618" y="560"/>
                  </a:lnTo>
                  <a:lnTo>
                    <a:pt x="7618" y="552"/>
                  </a:lnTo>
                  <a:lnTo>
                    <a:pt x="7620" y="552"/>
                  </a:lnTo>
                  <a:lnTo>
                    <a:pt x="7620" y="542"/>
                  </a:lnTo>
                  <a:lnTo>
                    <a:pt x="7621" y="542"/>
                  </a:lnTo>
                  <a:lnTo>
                    <a:pt x="7621" y="532"/>
                  </a:lnTo>
                  <a:lnTo>
                    <a:pt x="7623" y="532"/>
                  </a:lnTo>
                  <a:lnTo>
                    <a:pt x="7623" y="522"/>
                  </a:lnTo>
                  <a:lnTo>
                    <a:pt x="7625" y="522"/>
                  </a:lnTo>
                  <a:lnTo>
                    <a:pt x="7625" y="513"/>
                  </a:lnTo>
                  <a:lnTo>
                    <a:pt x="7626" y="513"/>
                  </a:lnTo>
                  <a:lnTo>
                    <a:pt x="7626" y="503"/>
                  </a:lnTo>
                  <a:lnTo>
                    <a:pt x="7628" y="503"/>
                  </a:lnTo>
                  <a:lnTo>
                    <a:pt x="7628" y="493"/>
                  </a:lnTo>
                  <a:lnTo>
                    <a:pt x="7630" y="493"/>
                  </a:lnTo>
                  <a:lnTo>
                    <a:pt x="7630" y="483"/>
                  </a:lnTo>
                  <a:lnTo>
                    <a:pt x="7631" y="483"/>
                  </a:lnTo>
                  <a:lnTo>
                    <a:pt x="7631" y="475"/>
                  </a:lnTo>
                  <a:lnTo>
                    <a:pt x="7633" y="475"/>
                  </a:lnTo>
                  <a:lnTo>
                    <a:pt x="7633" y="465"/>
                  </a:lnTo>
                  <a:lnTo>
                    <a:pt x="7635" y="465"/>
                  </a:lnTo>
                  <a:lnTo>
                    <a:pt x="7635" y="455"/>
                  </a:lnTo>
                  <a:lnTo>
                    <a:pt x="7636" y="455"/>
                  </a:lnTo>
                  <a:lnTo>
                    <a:pt x="7636" y="445"/>
                  </a:lnTo>
                  <a:lnTo>
                    <a:pt x="7638" y="445"/>
                  </a:lnTo>
                  <a:lnTo>
                    <a:pt x="7638" y="437"/>
                  </a:lnTo>
                  <a:lnTo>
                    <a:pt x="7640" y="437"/>
                  </a:lnTo>
                  <a:lnTo>
                    <a:pt x="7640" y="427"/>
                  </a:lnTo>
                  <a:lnTo>
                    <a:pt x="7641" y="427"/>
                  </a:lnTo>
                  <a:lnTo>
                    <a:pt x="7641" y="417"/>
                  </a:lnTo>
                  <a:lnTo>
                    <a:pt x="7643" y="417"/>
                  </a:lnTo>
                  <a:lnTo>
                    <a:pt x="7643" y="407"/>
                  </a:lnTo>
                  <a:lnTo>
                    <a:pt x="7645" y="407"/>
                  </a:lnTo>
                  <a:lnTo>
                    <a:pt x="7645" y="398"/>
                  </a:lnTo>
                  <a:lnTo>
                    <a:pt x="7646" y="398"/>
                  </a:lnTo>
                  <a:lnTo>
                    <a:pt x="7646" y="388"/>
                  </a:lnTo>
                  <a:lnTo>
                    <a:pt x="7648" y="388"/>
                  </a:lnTo>
                  <a:lnTo>
                    <a:pt x="7648" y="378"/>
                  </a:lnTo>
                  <a:lnTo>
                    <a:pt x="7650" y="378"/>
                  </a:lnTo>
                  <a:lnTo>
                    <a:pt x="7650" y="368"/>
                  </a:lnTo>
                  <a:lnTo>
                    <a:pt x="7651" y="368"/>
                  </a:lnTo>
                  <a:lnTo>
                    <a:pt x="7651" y="360"/>
                  </a:lnTo>
                  <a:lnTo>
                    <a:pt x="7653" y="360"/>
                  </a:lnTo>
                  <a:lnTo>
                    <a:pt x="7653" y="350"/>
                  </a:lnTo>
                  <a:lnTo>
                    <a:pt x="7655" y="350"/>
                  </a:lnTo>
                  <a:lnTo>
                    <a:pt x="7655" y="340"/>
                  </a:lnTo>
                  <a:lnTo>
                    <a:pt x="7656" y="340"/>
                  </a:lnTo>
                  <a:lnTo>
                    <a:pt x="7656" y="330"/>
                  </a:lnTo>
                  <a:lnTo>
                    <a:pt x="7658" y="330"/>
                  </a:lnTo>
                  <a:lnTo>
                    <a:pt x="7658" y="322"/>
                  </a:lnTo>
                  <a:lnTo>
                    <a:pt x="7660" y="322"/>
                  </a:lnTo>
                  <a:lnTo>
                    <a:pt x="7660" y="312"/>
                  </a:lnTo>
                  <a:lnTo>
                    <a:pt x="7661" y="312"/>
                  </a:lnTo>
                  <a:lnTo>
                    <a:pt x="7661" y="302"/>
                  </a:lnTo>
                  <a:lnTo>
                    <a:pt x="7660" y="302"/>
                  </a:lnTo>
                  <a:lnTo>
                    <a:pt x="7660" y="300"/>
                  </a:lnTo>
                  <a:lnTo>
                    <a:pt x="7658" y="300"/>
                  </a:lnTo>
                  <a:lnTo>
                    <a:pt x="7658" y="298"/>
                  </a:lnTo>
                  <a:lnTo>
                    <a:pt x="7656" y="298"/>
                  </a:lnTo>
                  <a:lnTo>
                    <a:pt x="7656" y="297"/>
                  </a:lnTo>
                  <a:lnTo>
                    <a:pt x="7655" y="297"/>
                  </a:lnTo>
                  <a:lnTo>
                    <a:pt x="7655" y="295"/>
                  </a:lnTo>
                  <a:lnTo>
                    <a:pt x="7653" y="295"/>
                  </a:lnTo>
                  <a:lnTo>
                    <a:pt x="7653" y="293"/>
                  </a:lnTo>
                  <a:lnTo>
                    <a:pt x="7651" y="293"/>
                  </a:lnTo>
                  <a:lnTo>
                    <a:pt x="7651" y="292"/>
                  </a:lnTo>
                  <a:lnTo>
                    <a:pt x="7650" y="292"/>
                  </a:lnTo>
                  <a:lnTo>
                    <a:pt x="7650" y="290"/>
                  </a:lnTo>
                  <a:lnTo>
                    <a:pt x="7648" y="290"/>
                  </a:lnTo>
                  <a:lnTo>
                    <a:pt x="7648" y="288"/>
                  </a:lnTo>
                  <a:lnTo>
                    <a:pt x="7646" y="288"/>
                  </a:lnTo>
                  <a:lnTo>
                    <a:pt x="7646" y="287"/>
                  </a:lnTo>
                  <a:lnTo>
                    <a:pt x="7643" y="287"/>
                  </a:lnTo>
                  <a:lnTo>
                    <a:pt x="7643" y="285"/>
                  </a:lnTo>
                  <a:lnTo>
                    <a:pt x="7641" y="285"/>
                  </a:lnTo>
                  <a:lnTo>
                    <a:pt x="7641" y="283"/>
                  </a:lnTo>
                  <a:lnTo>
                    <a:pt x="7640" y="283"/>
                  </a:lnTo>
                  <a:lnTo>
                    <a:pt x="7640" y="282"/>
                  </a:lnTo>
                  <a:lnTo>
                    <a:pt x="7638" y="282"/>
                  </a:lnTo>
                  <a:lnTo>
                    <a:pt x="7638" y="280"/>
                  </a:lnTo>
                  <a:lnTo>
                    <a:pt x="7636" y="280"/>
                  </a:lnTo>
                  <a:lnTo>
                    <a:pt x="7636" y="278"/>
                  </a:lnTo>
                  <a:lnTo>
                    <a:pt x="7635" y="278"/>
                  </a:lnTo>
                  <a:lnTo>
                    <a:pt x="7635" y="277"/>
                  </a:lnTo>
                  <a:lnTo>
                    <a:pt x="7633" y="277"/>
                  </a:lnTo>
                  <a:lnTo>
                    <a:pt x="7633" y="275"/>
                  </a:lnTo>
                  <a:lnTo>
                    <a:pt x="7631" y="275"/>
                  </a:lnTo>
                  <a:lnTo>
                    <a:pt x="7631" y="273"/>
                  </a:lnTo>
                  <a:lnTo>
                    <a:pt x="7630" y="273"/>
                  </a:lnTo>
                  <a:lnTo>
                    <a:pt x="7630" y="272"/>
                  </a:lnTo>
                  <a:lnTo>
                    <a:pt x="7628" y="272"/>
                  </a:lnTo>
                  <a:lnTo>
                    <a:pt x="7628" y="270"/>
                  </a:lnTo>
                  <a:lnTo>
                    <a:pt x="7626" y="270"/>
                  </a:lnTo>
                  <a:lnTo>
                    <a:pt x="7626" y="268"/>
                  </a:lnTo>
                  <a:lnTo>
                    <a:pt x="7625" y="268"/>
                  </a:lnTo>
                  <a:lnTo>
                    <a:pt x="7625" y="267"/>
                  </a:lnTo>
                  <a:lnTo>
                    <a:pt x="7621" y="267"/>
                  </a:lnTo>
                  <a:lnTo>
                    <a:pt x="7621" y="265"/>
                  </a:lnTo>
                  <a:lnTo>
                    <a:pt x="7620" y="265"/>
                  </a:lnTo>
                  <a:lnTo>
                    <a:pt x="7620" y="263"/>
                  </a:lnTo>
                  <a:lnTo>
                    <a:pt x="7618" y="263"/>
                  </a:lnTo>
                  <a:lnTo>
                    <a:pt x="7618" y="262"/>
                  </a:lnTo>
                  <a:lnTo>
                    <a:pt x="7616" y="262"/>
                  </a:lnTo>
                  <a:lnTo>
                    <a:pt x="7616" y="260"/>
                  </a:lnTo>
                  <a:lnTo>
                    <a:pt x="7615" y="260"/>
                  </a:lnTo>
                  <a:lnTo>
                    <a:pt x="7615" y="258"/>
                  </a:lnTo>
                  <a:lnTo>
                    <a:pt x="7613" y="258"/>
                  </a:lnTo>
                  <a:lnTo>
                    <a:pt x="7613" y="257"/>
                  </a:lnTo>
                  <a:lnTo>
                    <a:pt x="7611" y="257"/>
                  </a:lnTo>
                  <a:lnTo>
                    <a:pt x="7611" y="255"/>
                  </a:lnTo>
                  <a:lnTo>
                    <a:pt x="7610" y="255"/>
                  </a:lnTo>
                  <a:lnTo>
                    <a:pt x="7610" y="253"/>
                  </a:lnTo>
                  <a:lnTo>
                    <a:pt x="7608" y="253"/>
                  </a:lnTo>
                  <a:lnTo>
                    <a:pt x="7608" y="252"/>
                  </a:lnTo>
                  <a:lnTo>
                    <a:pt x="7606" y="252"/>
                  </a:lnTo>
                  <a:lnTo>
                    <a:pt x="7606" y="250"/>
                  </a:lnTo>
                  <a:lnTo>
                    <a:pt x="7603" y="250"/>
                  </a:lnTo>
                  <a:lnTo>
                    <a:pt x="7603" y="248"/>
                  </a:lnTo>
                  <a:lnTo>
                    <a:pt x="7601" y="248"/>
                  </a:lnTo>
                  <a:lnTo>
                    <a:pt x="7601" y="247"/>
                  </a:lnTo>
                  <a:lnTo>
                    <a:pt x="7600" y="247"/>
                  </a:lnTo>
                  <a:lnTo>
                    <a:pt x="7600" y="245"/>
                  </a:lnTo>
                  <a:lnTo>
                    <a:pt x="7598" y="245"/>
                  </a:lnTo>
                  <a:lnTo>
                    <a:pt x="7598" y="243"/>
                  </a:lnTo>
                  <a:lnTo>
                    <a:pt x="7596" y="243"/>
                  </a:lnTo>
                  <a:lnTo>
                    <a:pt x="7596" y="242"/>
                  </a:lnTo>
                  <a:lnTo>
                    <a:pt x="7593" y="242"/>
                  </a:lnTo>
                  <a:lnTo>
                    <a:pt x="7593" y="240"/>
                  </a:lnTo>
                  <a:lnTo>
                    <a:pt x="7591" y="240"/>
                  </a:lnTo>
                  <a:lnTo>
                    <a:pt x="7591" y="238"/>
                  </a:lnTo>
                  <a:lnTo>
                    <a:pt x="7590" y="238"/>
                  </a:lnTo>
                  <a:lnTo>
                    <a:pt x="7590" y="237"/>
                  </a:lnTo>
                  <a:lnTo>
                    <a:pt x="7588" y="237"/>
                  </a:lnTo>
                  <a:lnTo>
                    <a:pt x="7588" y="235"/>
                  </a:lnTo>
                  <a:lnTo>
                    <a:pt x="7586" y="235"/>
                  </a:lnTo>
                  <a:lnTo>
                    <a:pt x="7586" y="233"/>
                  </a:lnTo>
                  <a:lnTo>
                    <a:pt x="7583" y="233"/>
                  </a:lnTo>
                  <a:lnTo>
                    <a:pt x="7583" y="232"/>
                  </a:lnTo>
                  <a:lnTo>
                    <a:pt x="7581" y="232"/>
                  </a:lnTo>
                  <a:lnTo>
                    <a:pt x="7581" y="230"/>
                  </a:lnTo>
                  <a:lnTo>
                    <a:pt x="7580" y="230"/>
                  </a:lnTo>
                  <a:lnTo>
                    <a:pt x="7580" y="228"/>
                  </a:lnTo>
                  <a:lnTo>
                    <a:pt x="7578" y="228"/>
                  </a:lnTo>
                  <a:lnTo>
                    <a:pt x="7578" y="227"/>
                  </a:lnTo>
                  <a:lnTo>
                    <a:pt x="7575" y="227"/>
                  </a:lnTo>
                  <a:lnTo>
                    <a:pt x="7575" y="225"/>
                  </a:lnTo>
                  <a:lnTo>
                    <a:pt x="7573" y="225"/>
                  </a:lnTo>
                  <a:lnTo>
                    <a:pt x="7573" y="223"/>
                  </a:lnTo>
                  <a:lnTo>
                    <a:pt x="7571" y="223"/>
                  </a:lnTo>
                  <a:lnTo>
                    <a:pt x="7571" y="222"/>
                  </a:lnTo>
                  <a:lnTo>
                    <a:pt x="7570" y="222"/>
                  </a:lnTo>
                  <a:lnTo>
                    <a:pt x="7570" y="220"/>
                  </a:lnTo>
                  <a:lnTo>
                    <a:pt x="7566" y="220"/>
                  </a:lnTo>
                  <a:lnTo>
                    <a:pt x="7566" y="218"/>
                  </a:lnTo>
                  <a:lnTo>
                    <a:pt x="7565" y="218"/>
                  </a:lnTo>
                  <a:lnTo>
                    <a:pt x="7565" y="217"/>
                  </a:lnTo>
                  <a:lnTo>
                    <a:pt x="7563" y="217"/>
                  </a:lnTo>
                  <a:lnTo>
                    <a:pt x="7563" y="215"/>
                  </a:lnTo>
                  <a:lnTo>
                    <a:pt x="7561" y="215"/>
                  </a:lnTo>
                  <a:lnTo>
                    <a:pt x="7561" y="213"/>
                  </a:lnTo>
                  <a:lnTo>
                    <a:pt x="7558" y="213"/>
                  </a:lnTo>
                  <a:lnTo>
                    <a:pt x="7558" y="212"/>
                  </a:lnTo>
                  <a:lnTo>
                    <a:pt x="7556" y="212"/>
                  </a:lnTo>
                  <a:lnTo>
                    <a:pt x="7556" y="210"/>
                  </a:lnTo>
                  <a:lnTo>
                    <a:pt x="7555" y="210"/>
                  </a:lnTo>
                  <a:lnTo>
                    <a:pt x="7555" y="208"/>
                  </a:lnTo>
                  <a:lnTo>
                    <a:pt x="7553" y="208"/>
                  </a:lnTo>
                  <a:lnTo>
                    <a:pt x="7553" y="207"/>
                  </a:lnTo>
                  <a:lnTo>
                    <a:pt x="7550" y="207"/>
                  </a:lnTo>
                  <a:lnTo>
                    <a:pt x="7550" y="205"/>
                  </a:lnTo>
                  <a:lnTo>
                    <a:pt x="7548" y="205"/>
                  </a:lnTo>
                  <a:lnTo>
                    <a:pt x="7548" y="203"/>
                  </a:lnTo>
                  <a:lnTo>
                    <a:pt x="7545" y="203"/>
                  </a:lnTo>
                  <a:lnTo>
                    <a:pt x="7545" y="202"/>
                  </a:lnTo>
                  <a:lnTo>
                    <a:pt x="7543" y="202"/>
                  </a:lnTo>
                  <a:lnTo>
                    <a:pt x="7543" y="200"/>
                  </a:lnTo>
                  <a:lnTo>
                    <a:pt x="7541" y="200"/>
                  </a:lnTo>
                  <a:lnTo>
                    <a:pt x="7541" y="198"/>
                  </a:lnTo>
                  <a:lnTo>
                    <a:pt x="7538" y="198"/>
                  </a:lnTo>
                  <a:lnTo>
                    <a:pt x="7538" y="197"/>
                  </a:lnTo>
                  <a:lnTo>
                    <a:pt x="7536" y="197"/>
                  </a:lnTo>
                  <a:lnTo>
                    <a:pt x="7536" y="195"/>
                  </a:lnTo>
                  <a:lnTo>
                    <a:pt x="7535" y="195"/>
                  </a:lnTo>
                  <a:lnTo>
                    <a:pt x="7535" y="193"/>
                  </a:lnTo>
                  <a:lnTo>
                    <a:pt x="7531" y="193"/>
                  </a:lnTo>
                  <a:lnTo>
                    <a:pt x="7531" y="192"/>
                  </a:lnTo>
                  <a:lnTo>
                    <a:pt x="7530" y="192"/>
                  </a:lnTo>
                  <a:lnTo>
                    <a:pt x="7530" y="190"/>
                  </a:lnTo>
                  <a:lnTo>
                    <a:pt x="7526" y="190"/>
                  </a:lnTo>
                  <a:lnTo>
                    <a:pt x="7526" y="188"/>
                  </a:lnTo>
                  <a:lnTo>
                    <a:pt x="7525" y="188"/>
                  </a:lnTo>
                  <a:lnTo>
                    <a:pt x="7525" y="187"/>
                  </a:lnTo>
                  <a:lnTo>
                    <a:pt x="7523" y="187"/>
                  </a:lnTo>
                  <a:lnTo>
                    <a:pt x="7523" y="185"/>
                  </a:lnTo>
                  <a:lnTo>
                    <a:pt x="7520" y="185"/>
                  </a:lnTo>
                  <a:lnTo>
                    <a:pt x="7520" y="183"/>
                  </a:lnTo>
                  <a:lnTo>
                    <a:pt x="7518" y="183"/>
                  </a:lnTo>
                  <a:lnTo>
                    <a:pt x="7518" y="182"/>
                  </a:lnTo>
                  <a:lnTo>
                    <a:pt x="7515" y="182"/>
                  </a:lnTo>
                  <a:lnTo>
                    <a:pt x="7515" y="180"/>
                  </a:lnTo>
                  <a:lnTo>
                    <a:pt x="7513" y="180"/>
                  </a:lnTo>
                  <a:lnTo>
                    <a:pt x="7513" y="178"/>
                  </a:lnTo>
                  <a:lnTo>
                    <a:pt x="7510" y="178"/>
                  </a:lnTo>
                  <a:lnTo>
                    <a:pt x="7510" y="177"/>
                  </a:lnTo>
                  <a:lnTo>
                    <a:pt x="7508" y="177"/>
                  </a:lnTo>
                  <a:lnTo>
                    <a:pt x="7508" y="175"/>
                  </a:lnTo>
                  <a:lnTo>
                    <a:pt x="7505" y="175"/>
                  </a:lnTo>
                  <a:lnTo>
                    <a:pt x="7505" y="173"/>
                  </a:lnTo>
                  <a:lnTo>
                    <a:pt x="7503" y="173"/>
                  </a:lnTo>
                  <a:lnTo>
                    <a:pt x="7503" y="172"/>
                  </a:lnTo>
                  <a:lnTo>
                    <a:pt x="7501" y="172"/>
                  </a:lnTo>
                  <a:lnTo>
                    <a:pt x="7501" y="170"/>
                  </a:lnTo>
                  <a:lnTo>
                    <a:pt x="7498" y="170"/>
                  </a:lnTo>
                  <a:lnTo>
                    <a:pt x="7498" y="168"/>
                  </a:lnTo>
                  <a:lnTo>
                    <a:pt x="7496" y="168"/>
                  </a:lnTo>
                  <a:lnTo>
                    <a:pt x="7496" y="167"/>
                  </a:lnTo>
                  <a:lnTo>
                    <a:pt x="7493" y="167"/>
                  </a:lnTo>
                  <a:lnTo>
                    <a:pt x="7493" y="165"/>
                  </a:lnTo>
                  <a:lnTo>
                    <a:pt x="7490" y="165"/>
                  </a:lnTo>
                  <a:lnTo>
                    <a:pt x="7490" y="163"/>
                  </a:lnTo>
                  <a:lnTo>
                    <a:pt x="7488" y="163"/>
                  </a:lnTo>
                  <a:lnTo>
                    <a:pt x="7488" y="162"/>
                  </a:lnTo>
                  <a:lnTo>
                    <a:pt x="7485" y="162"/>
                  </a:lnTo>
                  <a:lnTo>
                    <a:pt x="7485" y="160"/>
                  </a:lnTo>
                  <a:lnTo>
                    <a:pt x="7483" y="160"/>
                  </a:lnTo>
                  <a:lnTo>
                    <a:pt x="7483" y="158"/>
                  </a:lnTo>
                  <a:lnTo>
                    <a:pt x="7480" y="158"/>
                  </a:lnTo>
                  <a:lnTo>
                    <a:pt x="7480" y="157"/>
                  </a:lnTo>
                  <a:lnTo>
                    <a:pt x="7478" y="157"/>
                  </a:lnTo>
                  <a:lnTo>
                    <a:pt x="7478" y="155"/>
                  </a:lnTo>
                  <a:lnTo>
                    <a:pt x="7475" y="155"/>
                  </a:lnTo>
                  <a:lnTo>
                    <a:pt x="7475" y="153"/>
                  </a:lnTo>
                  <a:lnTo>
                    <a:pt x="7471" y="153"/>
                  </a:lnTo>
                  <a:lnTo>
                    <a:pt x="7471" y="152"/>
                  </a:lnTo>
                  <a:lnTo>
                    <a:pt x="7470" y="152"/>
                  </a:lnTo>
                  <a:lnTo>
                    <a:pt x="7470" y="150"/>
                  </a:lnTo>
                  <a:lnTo>
                    <a:pt x="7466" y="150"/>
                  </a:lnTo>
                  <a:lnTo>
                    <a:pt x="7466" y="148"/>
                  </a:lnTo>
                  <a:lnTo>
                    <a:pt x="7463" y="148"/>
                  </a:lnTo>
                  <a:lnTo>
                    <a:pt x="7463" y="147"/>
                  </a:lnTo>
                  <a:lnTo>
                    <a:pt x="7461" y="147"/>
                  </a:lnTo>
                  <a:lnTo>
                    <a:pt x="7461" y="145"/>
                  </a:lnTo>
                  <a:lnTo>
                    <a:pt x="7458" y="145"/>
                  </a:lnTo>
                  <a:lnTo>
                    <a:pt x="7458" y="143"/>
                  </a:lnTo>
                  <a:lnTo>
                    <a:pt x="7455" y="143"/>
                  </a:lnTo>
                  <a:lnTo>
                    <a:pt x="7455" y="142"/>
                  </a:lnTo>
                  <a:lnTo>
                    <a:pt x="7453" y="142"/>
                  </a:lnTo>
                  <a:lnTo>
                    <a:pt x="7453" y="140"/>
                  </a:lnTo>
                  <a:lnTo>
                    <a:pt x="7450" y="140"/>
                  </a:lnTo>
                  <a:lnTo>
                    <a:pt x="7450" y="138"/>
                  </a:lnTo>
                  <a:lnTo>
                    <a:pt x="7446" y="138"/>
                  </a:lnTo>
                  <a:lnTo>
                    <a:pt x="7446" y="137"/>
                  </a:lnTo>
                  <a:lnTo>
                    <a:pt x="7445" y="137"/>
                  </a:lnTo>
                  <a:lnTo>
                    <a:pt x="7445" y="135"/>
                  </a:lnTo>
                  <a:lnTo>
                    <a:pt x="7441" y="135"/>
                  </a:lnTo>
                  <a:lnTo>
                    <a:pt x="7441" y="133"/>
                  </a:lnTo>
                  <a:lnTo>
                    <a:pt x="7438" y="133"/>
                  </a:lnTo>
                  <a:lnTo>
                    <a:pt x="7438" y="132"/>
                  </a:lnTo>
                  <a:lnTo>
                    <a:pt x="7435" y="132"/>
                  </a:lnTo>
                  <a:lnTo>
                    <a:pt x="7435" y="130"/>
                  </a:lnTo>
                  <a:lnTo>
                    <a:pt x="7431" y="130"/>
                  </a:lnTo>
                  <a:lnTo>
                    <a:pt x="7431" y="128"/>
                  </a:lnTo>
                  <a:lnTo>
                    <a:pt x="7430" y="128"/>
                  </a:lnTo>
                  <a:lnTo>
                    <a:pt x="7430" y="127"/>
                  </a:lnTo>
                  <a:lnTo>
                    <a:pt x="7426" y="127"/>
                  </a:lnTo>
                  <a:lnTo>
                    <a:pt x="7426" y="125"/>
                  </a:lnTo>
                  <a:lnTo>
                    <a:pt x="7423" y="125"/>
                  </a:lnTo>
                  <a:lnTo>
                    <a:pt x="7423" y="123"/>
                  </a:lnTo>
                  <a:lnTo>
                    <a:pt x="7420" y="123"/>
                  </a:lnTo>
                  <a:lnTo>
                    <a:pt x="7420" y="122"/>
                  </a:lnTo>
                  <a:lnTo>
                    <a:pt x="7416" y="122"/>
                  </a:lnTo>
                  <a:lnTo>
                    <a:pt x="7416" y="120"/>
                  </a:lnTo>
                  <a:lnTo>
                    <a:pt x="7415" y="120"/>
                  </a:lnTo>
                  <a:lnTo>
                    <a:pt x="7415" y="118"/>
                  </a:lnTo>
                  <a:lnTo>
                    <a:pt x="7411" y="118"/>
                  </a:lnTo>
                  <a:lnTo>
                    <a:pt x="7411" y="117"/>
                  </a:lnTo>
                  <a:lnTo>
                    <a:pt x="7408" y="117"/>
                  </a:lnTo>
                  <a:lnTo>
                    <a:pt x="7408" y="115"/>
                  </a:lnTo>
                  <a:lnTo>
                    <a:pt x="7405" y="115"/>
                  </a:lnTo>
                  <a:lnTo>
                    <a:pt x="7405" y="113"/>
                  </a:lnTo>
                  <a:lnTo>
                    <a:pt x="7401" y="113"/>
                  </a:lnTo>
                  <a:lnTo>
                    <a:pt x="7401" y="112"/>
                  </a:lnTo>
                  <a:lnTo>
                    <a:pt x="7398" y="112"/>
                  </a:lnTo>
                  <a:lnTo>
                    <a:pt x="7398" y="110"/>
                  </a:lnTo>
                  <a:lnTo>
                    <a:pt x="7395" y="110"/>
                  </a:lnTo>
                  <a:lnTo>
                    <a:pt x="7395" y="108"/>
                  </a:lnTo>
                  <a:lnTo>
                    <a:pt x="7391" y="108"/>
                  </a:lnTo>
                  <a:lnTo>
                    <a:pt x="7391" y="107"/>
                  </a:lnTo>
                  <a:lnTo>
                    <a:pt x="7388" y="107"/>
                  </a:lnTo>
                  <a:lnTo>
                    <a:pt x="7388" y="105"/>
                  </a:lnTo>
                  <a:lnTo>
                    <a:pt x="7385" y="105"/>
                  </a:lnTo>
                  <a:lnTo>
                    <a:pt x="7385" y="103"/>
                  </a:lnTo>
                  <a:lnTo>
                    <a:pt x="7381" y="103"/>
                  </a:lnTo>
                  <a:lnTo>
                    <a:pt x="7381" y="102"/>
                  </a:lnTo>
                  <a:lnTo>
                    <a:pt x="7378" y="102"/>
                  </a:lnTo>
                  <a:lnTo>
                    <a:pt x="7378" y="100"/>
                  </a:lnTo>
                  <a:lnTo>
                    <a:pt x="7375" y="100"/>
                  </a:lnTo>
                  <a:lnTo>
                    <a:pt x="7375" y="98"/>
                  </a:lnTo>
                  <a:lnTo>
                    <a:pt x="7370" y="98"/>
                  </a:lnTo>
                  <a:lnTo>
                    <a:pt x="7370" y="97"/>
                  </a:lnTo>
                  <a:lnTo>
                    <a:pt x="7366" y="97"/>
                  </a:lnTo>
                  <a:lnTo>
                    <a:pt x="7366" y="95"/>
                  </a:lnTo>
                  <a:lnTo>
                    <a:pt x="7363" y="95"/>
                  </a:lnTo>
                  <a:lnTo>
                    <a:pt x="7363" y="93"/>
                  </a:lnTo>
                  <a:lnTo>
                    <a:pt x="7360" y="93"/>
                  </a:lnTo>
                  <a:lnTo>
                    <a:pt x="7360" y="92"/>
                  </a:lnTo>
                  <a:lnTo>
                    <a:pt x="7356" y="92"/>
                  </a:lnTo>
                  <a:lnTo>
                    <a:pt x="7356" y="90"/>
                  </a:lnTo>
                  <a:lnTo>
                    <a:pt x="7353" y="90"/>
                  </a:lnTo>
                  <a:lnTo>
                    <a:pt x="7353" y="88"/>
                  </a:lnTo>
                  <a:lnTo>
                    <a:pt x="7350" y="88"/>
                  </a:lnTo>
                  <a:lnTo>
                    <a:pt x="7350" y="87"/>
                  </a:lnTo>
                  <a:lnTo>
                    <a:pt x="7345" y="87"/>
                  </a:lnTo>
                  <a:lnTo>
                    <a:pt x="7345" y="85"/>
                  </a:lnTo>
                  <a:lnTo>
                    <a:pt x="7341" y="85"/>
                  </a:lnTo>
                  <a:lnTo>
                    <a:pt x="7341" y="83"/>
                  </a:lnTo>
                  <a:lnTo>
                    <a:pt x="7336" y="83"/>
                  </a:lnTo>
                  <a:lnTo>
                    <a:pt x="7336" y="82"/>
                  </a:lnTo>
                  <a:lnTo>
                    <a:pt x="7333" y="82"/>
                  </a:lnTo>
                  <a:lnTo>
                    <a:pt x="7333" y="80"/>
                  </a:lnTo>
                  <a:lnTo>
                    <a:pt x="7328" y="80"/>
                  </a:lnTo>
                  <a:lnTo>
                    <a:pt x="7328" y="78"/>
                  </a:lnTo>
                  <a:lnTo>
                    <a:pt x="7325" y="78"/>
                  </a:lnTo>
                  <a:lnTo>
                    <a:pt x="7325" y="77"/>
                  </a:lnTo>
                  <a:lnTo>
                    <a:pt x="7321" y="77"/>
                  </a:lnTo>
                  <a:lnTo>
                    <a:pt x="7321" y="75"/>
                  </a:lnTo>
                  <a:lnTo>
                    <a:pt x="7316" y="75"/>
                  </a:lnTo>
                  <a:lnTo>
                    <a:pt x="7316" y="73"/>
                  </a:lnTo>
                  <a:lnTo>
                    <a:pt x="7313" y="73"/>
                  </a:lnTo>
                  <a:lnTo>
                    <a:pt x="7313" y="72"/>
                  </a:lnTo>
                  <a:lnTo>
                    <a:pt x="7308" y="72"/>
                  </a:lnTo>
                  <a:lnTo>
                    <a:pt x="7308" y="70"/>
                  </a:lnTo>
                  <a:lnTo>
                    <a:pt x="7305" y="70"/>
                  </a:lnTo>
                  <a:lnTo>
                    <a:pt x="7305" y="68"/>
                  </a:lnTo>
                  <a:lnTo>
                    <a:pt x="7300" y="68"/>
                  </a:lnTo>
                  <a:lnTo>
                    <a:pt x="7300" y="67"/>
                  </a:lnTo>
                  <a:lnTo>
                    <a:pt x="7296" y="67"/>
                  </a:lnTo>
                  <a:lnTo>
                    <a:pt x="7296" y="65"/>
                  </a:lnTo>
                  <a:lnTo>
                    <a:pt x="7291" y="65"/>
                  </a:lnTo>
                  <a:lnTo>
                    <a:pt x="7291" y="63"/>
                  </a:lnTo>
                  <a:lnTo>
                    <a:pt x="7288" y="63"/>
                  </a:lnTo>
                  <a:lnTo>
                    <a:pt x="7288" y="62"/>
                  </a:lnTo>
                  <a:lnTo>
                    <a:pt x="7283" y="62"/>
                  </a:lnTo>
                  <a:lnTo>
                    <a:pt x="7283" y="60"/>
                  </a:lnTo>
                  <a:lnTo>
                    <a:pt x="7278" y="60"/>
                  </a:lnTo>
                  <a:lnTo>
                    <a:pt x="7278" y="58"/>
                  </a:lnTo>
                  <a:lnTo>
                    <a:pt x="7273" y="58"/>
                  </a:lnTo>
                  <a:lnTo>
                    <a:pt x="7273" y="57"/>
                  </a:lnTo>
                  <a:lnTo>
                    <a:pt x="7268" y="57"/>
                  </a:lnTo>
                  <a:lnTo>
                    <a:pt x="7268" y="55"/>
                  </a:lnTo>
                  <a:lnTo>
                    <a:pt x="7263" y="55"/>
                  </a:lnTo>
                  <a:lnTo>
                    <a:pt x="7263" y="53"/>
                  </a:lnTo>
                  <a:lnTo>
                    <a:pt x="7258" y="53"/>
                  </a:lnTo>
                  <a:lnTo>
                    <a:pt x="7258" y="52"/>
                  </a:lnTo>
                  <a:lnTo>
                    <a:pt x="7253" y="52"/>
                  </a:lnTo>
                  <a:lnTo>
                    <a:pt x="7253" y="50"/>
                  </a:lnTo>
                  <a:lnTo>
                    <a:pt x="7248" y="50"/>
                  </a:lnTo>
                  <a:lnTo>
                    <a:pt x="7248" y="48"/>
                  </a:lnTo>
                  <a:lnTo>
                    <a:pt x="7243" y="48"/>
                  </a:lnTo>
                  <a:lnTo>
                    <a:pt x="7243" y="47"/>
                  </a:lnTo>
                  <a:lnTo>
                    <a:pt x="7238" y="47"/>
                  </a:lnTo>
                  <a:lnTo>
                    <a:pt x="7238" y="45"/>
                  </a:lnTo>
                  <a:lnTo>
                    <a:pt x="7233" y="45"/>
                  </a:lnTo>
                  <a:lnTo>
                    <a:pt x="7233" y="43"/>
                  </a:lnTo>
                  <a:lnTo>
                    <a:pt x="7240" y="43"/>
                  </a:lnTo>
                  <a:lnTo>
                    <a:pt x="7240" y="45"/>
                  </a:lnTo>
                  <a:lnTo>
                    <a:pt x="7245" y="45"/>
                  </a:lnTo>
                  <a:lnTo>
                    <a:pt x="7245" y="47"/>
                  </a:lnTo>
                  <a:lnTo>
                    <a:pt x="7250" y="47"/>
                  </a:lnTo>
                  <a:lnTo>
                    <a:pt x="7250" y="48"/>
                  </a:lnTo>
                  <a:lnTo>
                    <a:pt x="7255" y="48"/>
                  </a:lnTo>
                  <a:lnTo>
                    <a:pt x="7255" y="50"/>
                  </a:lnTo>
                  <a:lnTo>
                    <a:pt x="7260" y="50"/>
                  </a:lnTo>
                  <a:lnTo>
                    <a:pt x="7260" y="52"/>
                  </a:lnTo>
                  <a:lnTo>
                    <a:pt x="7265" y="52"/>
                  </a:lnTo>
                  <a:lnTo>
                    <a:pt x="7265" y="53"/>
                  </a:lnTo>
                  <a:lnTo>
                    <a:pt x="7270" y="53"/>
                  </a:lnTo>
                  <a:lnTo>
                    <a:pt x="7270" y="55"/>
                  </a:lnTo>
                  <a:lnTo>
                    <a:pt x="7275" y="55"/>
                  </a:lnTo>
                  <a:lnTo>
                    <a:pt x="7275" y="57"/>
                  </a:lnTo>
                  <a:lnTo>
                    <a:pt x="7280" y="57"/>
                  </a:lnTo>
                  <a:lnTo>
                    <a:pt x="7280" y="58"/>
                  </a:lnTo>
                  <a:lnTo>
                    <a:pt x="7285" y="58"/>
                  </a:lnTo>
                  <a:lnTo>
                    <a:pt x="7285" y="60"/>
                  </a:lnTo>
                  <a:lnTo>
                    <a:pt x="7290" y="60"/>
                  </a:lnTo>
                  <a:lnTo>
                    <a:pt x="7290" y="62"/>
                  </a:lnTo>
                  <a:lnTo>
                    <a:pt x="7295" y="62"/>
                  </a:lnTo>
                  <a:lnTo>
                    <a:pt x="7295" y="63"/>
                  </a:lnTo>
                  <a:lnTo>
                    <a:pt x="7298" y="63"/>
                  </a:lnTo>
                  <a:lnTo>
                    <a:pt x="7298" y="65"/>
                  </a:lnTo>
                  <a:lnTo>
                    <a:pt x="7301" y="65"/>
                  </a:lnTo>
                  <a:lnTo>
                    <a:pt x="7301" y="67"/>
                  </a:lnTo>
                  <a:lnTo>
                    <a:pt x="7306" y="67"/>
                  </a:lnTo>
                  <a:lnTo>
                    <a:pt x="7306" y="68"/>
                  </a:lnTo>
                  <a:lnTo>
                    <a:pt x="7310" y="68"/>
                  </a:lnTo>
                  <a:lnTo>
                    <a:pt x="7310" y="70"/>
                  </a:lnTo>
                  <a:lnTo>
                    <a:pt x="7315" y="70"/>
                  </a:lnTo>
                  <a:lnTo>
                    <a:pt x="7315" y="72"/>
                  </a:lnTo>
                  <a:lnTo>
                    <a:pt x="7318" y="72"/>
                  </a:lnTo>
                  <a:lnTo>
                    <a:pt x="7318" y="73"/>
                  </a:lnTo>
                  <a:lnTo>
                    <a:pt x="7323" y="73"/>
                  </a:lnTo>
                  <a:lnTo>
                    <a:pt x="7323" y="75"/>
                  </a:lnTo>
                  <a:lnTo>
                    <a:pt x="7326" y="75"/>
                  </a:lnTo>
                  <a:lnTo>
                    <a:pt x="7326" y="77"/>
                  </a:lnTo>
                  <a:lnTo>
                    <a:pt x="7331" y="77"/>
                  </a:lnTo>
                  <a:lnTo>
                    <a:pt x="7331" y="78"/>
                  </a:lnTo>
                  <a:lnTo>
                    <a:pt x="7335" y="78"/>
                  </a:lnTo>
                  <a:lnTo>
                    <a:pt x="7335" y="80"/>
                  </a:lnTo>
                  <a:lnTo>
                    <a:pt x="7340" y="80"/>
                  </a:lnTo>
                  <a:lnTo>
                    <a:pt x="7340" y="82"/>
                  </a:lnTo>
                  <a:lnTo>
                    <a:pt x="7343" y="82"/>
                  </a:lnTo>
                  <a:lnTo>
                    <a:pt x="7343" y="83"/>
                  </a:lnTo>
                  <a:lnTo>
                    <a:pt x="7348" y="83"/>
                  </a:lnTo>
                  <a:lnTo>
                    <a:pt x="7348" y="85"/>
                  </a:lnTo>
                  <a:lnTo>
                    <a:pt x="7351" y="85"/>
                  </a:lnTo>
                  <a:lnTo>
                    <a:pt x="7351" y="87"/>
                  </a:lnTo>
                  <a:lnTo>
                    <a:pt x="7355" y="87"/>
                  </a:lnTo>
                  <a:lnTo>
                    <a:pt x="7355" y="88"/>
                  </a:lnTo>
                  <a:lnTo>
                    <a:pt x="7358" y="88"/>
                  </a:lnTo>
                  <a:lnTo>
                    <a:pt x="7358" y="90"/>
                  </a:lnTo>
                  <a:lnTo>
                    <a:pt x="7361" y="90"/>
                  </a:lnTo>
                  <a:lnTo>
                    <a:pt x="7361" y="92"/>
                  </a:lnTo>
                  <a:lnTo>
                    <a:pt x="7366" y="92"/>
                  </a:lnTo>
                  <a:lnTo>
                    <a:pt x="7366" y="93"/>
                  </a:lnTo>
                  <a:lnTo>
                    <a:pt x="7370" y="93"/>
                  </a:lnTo>
                  <a:lnTo>
                    <a:pt x="7370" y="95"/>
                  </a:lnTo>
                  <a:lnTo>
                    <a:pt x="7373" y="95"/>
                  </a:lnTo>
                  <a:lnTo>
                    <a:pt x="7373" y="97"/>
                  </a:lnTo>
                  <a:lnTo>
                    <a:pt x="7376" y="97"/>
                  </a:lnTo>
                  <a:lnTo>
                    <a:pt x="7376" y="98"/>
                  </a:lnTo>
                  <a:lnTo>
                    <a:pt x="7380" y="98"/>
                  </a:lnTo>
                  <a:lnTo>
                    <a:pt x="7380" y="100"/>
                  </a:lnTo>
                  <a:lnTo>
                    <a:pt x="7383" y="100"/>
                  </a:lnTo>
                  <a:lnTo>
                    <a:pt x="7383" y="102"/>
                  </a:lnTo>
                  <a:lnTo>
                    <a:pt x="7386" y="102"/>
                  </a:lnTo>
                  <a:lnTo>
                    <a:pt x="7386" y="103"/>
                  </a:lnTo>
                  <a:lnTo>
                    <a:pt x="7390" y="103"/>
                  </a:lnTo>
                  <a:lnTo>
                    <a:pt x="7390" y="105"/>
                  </a:lnTo>
                  <a:lnTo>
                    <a:pt x="7393" y="105"/>
                  </a:lnTo>
                  <a:lnTo>
                    <a:pt x="7393" y="107"/>
                  </a:lnTo>
                  <a:lnTo>
                    <a:pt x="7396" y="107"/>
                  </a:lnTo>
                  <a:lnTo>
                    <a:pt x="7396" y="108"/>
                  </a:lnTo>
                  <a:lnTo>
                    <a:pt x="7400" y="108"/>
                  </a:lnTo>
                  <a:lnTo>
                    <a:pt x="7400" y="110"/>
                  </a:lnTo>
                  <a:lnTo>
                    <a:pt x="7403" y="110"/>
                  </a:lnTo>
                  <a:lnTo>
                    <a:pt x="7403" y="112"/>
                  </a:lnTo>
                  <a:lnTo>
                    <a:pt x="7406" y="112"/>
                  </a:lnTo>
                  <a:lnTo>
                    <a:pt x="7406" y="113"/>
                  </a:lnTo>
                  <a:lnTo>
                    <a:pt x="7410" y="113"/>
                  </a:lnTo>
                  <a:lnTo>
                    <a:pt x="7410" y="115"/>
                  </a:lnTo>
                  <a:lnTo>
                    <a:pt x="7413" y="115"/>
                  </a:lnTo>
                  <a:lnTo>
                    <a:pt x="7413" y="117"/>
                  </a:lnTo>
                  <a:lnTo>
                    <a:pt x="7416" y="117"/>
                  </a:lnTo>
                  <a:lnTo>
                    <a:pt x="7416" y="118"/>
                  </a:lnTo>
                  <a:lnTo>
                    <a:pt x="7420" y="118"/>
                  </a:lnTo>
                  <a:lnTo>
                    <a:pt x="7420" y="120"/>
                  </a:lnTo>
                  <a:lnTo>
                    <a:pt x="7423" y="120"/>
                  </a:lnTo>
                  <a:lnTo>
                    <a:pt x="7423" y="122"/>
                  </a:lnTo>
                  <a:lnTo>
                    <a:pt x="7426" y="122"/>
                  </a:lnTo>
                  <a:lnTo>
                    <a:pt x="7426" y="123"/>
                  </a:lnTo>
                  <a:lnTo>
                    <a:pt x="7428" y="123"/>
                  </a:lnTo>
                  <a:lnTo>
                    <a:pt x="7428" y="125"/>
                  </a:lnTo>
                  <a:lnTo>
                    <a:pt x="7431" y="125"/>
                  </a:lnTo>
                  <a:lnTo>
                    <a:pt x="7431" y="127"/>
                  </a:lnTo>
                  <a:lnTo>
                    <a:pt x="7435" y="127"/>
                  </a:lnTo>
                  <a:lnTo>
                    <a:pt x="7435" y="128"/>
                  </a:lnTo>
                  <a:lnTo>
                    <a:pt x="7436" y="128"/>
                  </a:lnTo>
                  <a:lnTo>
                    <a:pt x="7436" y="130"/>
                  </a:lnTo>
                  <a:lnTo>
                    <a:pt x="7440" y="130"/>
                  </a:lnTo>
                  <a:lnTo>
                    <a:pt x="7440" y="132"/>
                  </a:lnTo>
                  <a:lnTo>
                    <a:pt x="7443" y="132"/>
                  </a:lnTo>
                  <a:lnTo>
                    <a:pt x="7443" y="133"/>
                  </a:lnTo>
                  <a:lnTo>
                    <a:pt x="7446" y="133"/>
                  </a:lnTo>
                  <a:lnTo>
                    <a:pt x="7446" y="135"/>
                  </a:lnTo>
                  <a:lnTo>
                    <a:pt x="7448" y="135"/>
                  </a:lnTo>
                  <a:lnTo>
                    <a:pt x="7448" y="137"/>
                  </a:lnTo>
                  <a:lnTo>
                    <a:pt x="7451" y="137"/>
                  </a:lnTo>
                  <a:lnTo>
                    <a:pt x="7451" y="138"/>
                  </a:lnTo>
                  <a:lnTo>
                    <a:pt x="7455" y="138"/>
                  </a:lnTo>
                  <a:lnTo>
                    <a:pt x="7455" y="140"/>
                  </a:lnTo>
                  <a:lnTo>
                    <a:pt x="7458" y="140"/>
                  </a:lnTo>
                  <a:lnTo>
                    <a:pt x="7458" y="142"/>
                  </a:lnTo>
                  <a:lnTo>
                    <a:pt x="7461" y="142"/>
                  </a:lnTo>
                  <a:lnTo>
                    <a:pt x="7461" y="143"/>
                  </a:lnTo>
                  <a:lnTo>
                    <a:pt x="7463" y="143"/>
                  </a:lnTo>
                  <a:lnTo>
                    <a:pt x="7463" y="145"/>
                  </a:lnTo>
                  <a:lnTo>
                    <a:pt x="7466" y="145"/>
                  </a:lnTo>
                  <a:lnTo>
                    <a:pt x="7466" y="147"/>
                  </a:lnTo>
                  <a:lnTo>
                    <a:pt x="7468" y="147"/>
                  </a:lnTo>
                  <a:lnTo>
                    <a:pt x="7468" y="148"/>
                  </a:lnTo>
                  <a:lnTo>
                    <a:pt x="7471" y="148"/>
                  </a:lnTo>
                  <a:lnTo>
                    <a:pt x="7471" y="150"/>
                  </a:lnTo>
                  <a:lnTo>
                    <a:pt x="7475" y="150"/>
                  </a:lnTo>
                  <a:lnTo>
                    <a:pt x="7475" y="152"/>
                  </a:lnTo>
                  <a:lnTo>
                    <a:pt x="7476" y="152"/>
                  </a:lnTo>
                  <a:lnTo>
                    <a:pt x="7476" y="153"/>
                  </a:lnTo>
                  <a:lnTo>
                    <a:pt x="7480" y="153"/>
                  </a:lnTo>
                  <a:lnTo>
                    <a:pt x="7480" y="155"/>
                  </a:lnTo>
                  <a:lnTo>
                    <a:pt x="7481" y="155"/>
                  </a:lnTo>
                  <a:lnTo>
                    <a:pt x="7481" y="157"/>
                  </a:lnTo>
                  <a:lnTo>
                    <a:pt x="7485" y="157"/>
                  </a:lnTo>
                  <a:lnTo>
                    <a:pt x="7485" y="158"/>
                  </a:lnTo>
                  <a:lnTo>
                    <a:pt x="7488" y="158"/>
                  </a:lnTo>
                  <a:lnTo>
                    <a:pt x="7488" y="160"/>
                  </a:lnTo>
                  <a:lnTo>
                    <a:pt x="7490" y="160"/>
                  </a:lnTo>
                  <a:lnTo>
                    <a:pt x="7490" y="162"/>
                  </a:lnTo>
                  <a:lnTo>
                    <a:pt x="7493" y="162"/>
                  </a:lnTo>
                  <a:lnTo>
                    <a:pt x="7493" y="163"/>
                  </a:lnTo>
                  <a:lnTo>
                    <a:pt x="7495" y="163"/>
                  </a:lnTo>
                  <a:lnTo>
                    <a:pt x="7495" y="165"/>
                  </a:lnTo>
                  <a:lnTo>
                    <a:pt x="7498" y="165"/>
                  </a:lnTo>
                  <a:lnTo>
                    <a:pt x="7498" y="167"/>
                  </a:lnTo>
                  <a:lnTo>
                    <a:pt x="7500" y="167"/>
                  </a:lnTo>
                  <a:lnTo>
                    <a:pt x="7500" y="168"/>
                  </a:lnTo>
                  <a:lnTo>
                    <a:pt x="7503" y="168"/>
                  </a:lnTo>
                  <a:lnTo>
                    <a:pt x="7503" y="170"/>
                  </a:lnTo>
                  <a:lnTo>
                    <a:pt x="7505" y="170"/>
                  </a:lnTo>
                  <a:lnTo>
                    <a:pt x="7505" y="172"/>
                  </a:lnTo>
                  <a:lnTo>
                    <a:pt x="7508" y="172"/>
                  </a:lnTo>
                  <a:lnTo>
                    <a:pt x="7508" y="173"/>
                  </a:lnTo>
                  <a:lnTo>
                    <a:pt x="7510" y="173"/>
                  </a:lnTo>
                  <a:lnTo>
                    <a:pt x="7510" y="175"/>
                  </a:lnTo>
                  <a:lnTo>
                    <a:pt x="7513" y="175"/>
                  </a:lnTo>
                  <a:lnTo>
                    <a:pt x="7513" y="177"/>
                  </a:lnTo>
                  <a:lnTo>
                    <a:pt x="7515" y="177"/>
                  </a:lnTo>
                  <a:lnTo>
                    <a:pt x="7515" y="178"/>
                  </a:lnTo>
                  <a:lnTo>
                    <a:pt x="7518" y="178"/>
                  </a:lnTo>
                  <a:lnTo>
                    <a:pt x="7518" y="180"/>
                  </a:lnTo>
                  <a:lnTo>
                    <a:pt x="7520" y="180"/>
                  </a:lnTo>
                  <a:lnTo>
                    <a:pt x="7520" y="182"/>
                  </a:lnTo>
                  <a:lnTo>
                    <a:pt x="7523" y="182"/>
                  </a:lnTo>
                  <a:lnTo>
                    <a:pt x="7523" y="183"/>
                  </a:lnTo>
                  <a:lnTo>
                    <a:pt x="7525" y="183"/>
                  </a:lnTo>
                  <a:lnTo>
                    <a:pt x="7525" y="185"/>
                  </a:lnTo>
                  <a:lnTo>
                    <a:pt x="7526" y="185"/>
                  </a:lnTo>
                  <a:lnTo>
                    <a:pt x="7526" y="187"/>
                  </a:lnTo>
                  <a:lnTo>
                    <a:pt x="7530" y="187"/>
                  </a:lnTo>
                  <a:lnTo>
                    <a:pt x="7530" y="188"/>
                  </a:lnTo>
                  <a:lnTo>
                    <a:pt x="7531" y="188"/>
                  </a:lnTo>
                  <a:lnTo>
                    <a:pt x="7531" y="190"/>
                  </a:lnTo>
                  <a:lnTo>
                    <a:pt x="7533" y="190"/>
                  </a:lnTo>
                  <a:lnTo>
                    <a:pt x="7533" y="192"/>
                  </a:lnTo>
                  <a:lnTo>
                    <a:pt x="7536" y="192"/>
                  </a:lnTo>
                  <a:lnTo>
                    <a:pt x="7536" y="193"/>
                  </a:lnTo>
                  <a:lnTo>
                    <a:pt x="7538" y="193"/>
                  </a:lnTo>
                  <a:lnTo>
                    <a:pt x="7538" y="195"/>
                  </a:lnTo>
                  <a:lnTo>
                    <a:pt x="7541" y="195"/>
                  </a:lnTo>
                  <a:lnTo>
                    <a:pt x="7541" y="197"/>
                  </a:lnTo>
                  <a:lnTo>
                    <a:pt x="7543" y="197"/>
                  </a:lnTo>
                  <a:lnTo>
                    <a:pt x="7543" y="198"/>
                  </a:lnTo>
                  <a:lnTo>
                    <a:pt x="7546" y="198"/>
                  </a:lnTo>
                  <a:lnTo>
                    <a:pt x="7546" y="200"/>
                  </a:lnTo>
                  <a:lnTo>
                    <a:pt x="7548" y="200"/>
                  </a:lnTo>
                  <a:lnTo>
                    <a:pt x="7548" y="202"/>
                  </a:lnTo>
                  <a:lnTo>
                    <a:pt x="7550" y="202"/>
                  </a:lnTo>
                  <a:lnTo>
                    <a:pt x="7550" y="203"/>
                  </a:lnTo>
                  <a:lnTo>
                    <a:pt x="7551" y="203"/>
                  </a:lnTo>
                  <a:lnTo>
                    <a:pt x="7551" y="205"/>
                  </a:lnTo>
                  <a:lnTo>
                    <a:pt x="7555" y="205"/>
                  </a:lnTo>
                  <a:lnTo>
                    <a:pt x="7555" y="207"/>
                  </a:lnTo>
                  <a:lnTo>
                    <a:pt x="7556" y="207"/>
                  </a:lnTo>
                  <a:lnTo>
                    <a:pt x="7556" y="208"/>
                  </a:lnTo>
                  <a:lnTo>
                    <a:pt x="7558" y="208"/>
                  </a:lnTo>
                  <a:lnTo>
                    <a:pt x="7558" y="210"/>
                  </a:lnTo>
                  <a:lnTo>
                    <a:pt x="7561" y="210"/>
                  </a:lnTo>
                  <a:lnTo>
                    <a:pt x="7561" y="212"/>
                  </a:lnTo>
                  <a:lnTo>
                    <a:pt x="7563" y="212"/>
                  </a:lnTo>
                  <a:lnTo>
                    <a:pt x="7563" y="213"/>
                  </a:lnTo>
                  <a:lnTo>
                    <a:pt x="7565" y="213"/>
                  </a:lnTo>
                  <a:lnTo>
                    <a:pt x="7565" y="215"/>
                  </a:lnTo>
                  <a:lnTo>
                    <a:pt x="7566" y="215"/>
                  </a:lnTo>
                  <a:lnTo>
                    <a:pt x="7566" y="217"/>
                  </a:lnTo>
                  <a:lnTo>
                    <a:pt x="7570" y="217"/>
                  </a:lnTo>
                  <a:lnTo>
                    <a:pt x="7570" y="218"/>
                  </a:lnTo>
                  <a:lnTo>
                    <a:pt x="7571" y="218"/>
                  </a:lnTo>
                  <a:lnTo>
                    <a:pt x="7571" y="220"/>
                  </a:lnTo>
                  <a:lnTo>
                    <a:pt x="7573" y="220"/>
                  </a:lnTo>
                  <a:lnTo>
                    <a:pt x="7573" y="222"/>
                  </a:lnTo>
                  <a:lnTo>
                    <a:pt x="7575" y="222"/>
                  </a:lnTo>
                  <a:lnTo>
                    <a:pt x="7575" y="223"/>
                  </a:lnTo>
                  <a:lnTo>
                    <a:pt x="7578" y="223"/>
                  </a:lnTo>
                  <a:lnTo>
                    <a:pt x="7578" y="225"/>
                  </a:lnTo>
                  <a:lnTo>
                    <a:pt x="7580" y="225"/>
                  </a:lnTo>
                  <a:lnTo>
                    <a:pt x="7580" y="227"/>
                  </a:lnTo>
                  <a:lnTo>
                    <a:pt x="7581" y="227"/>
                  </a:lnTo>
                  <a:lnTo>
                    <a:pt x="7581" y="228"/>
                  </a:lnTo>
                  <a:lnTo>
                    <a:pt x="7583" y="228"/>
                  </a:lnTo>
                  <a:lnTo>
                    <a:pt x="7583" y="230"/>
                  </a:lnTo>
                  <a:lnTo>
                    <a:pt x="7585" y="230"/>
                  </a:lnTo>
                  <a:lnTo>
                    <a:pt x="7585" y="232"/>
                  </a:lnTo>
                  <a:lnTo>
                    <a:pt x="7588" y="232"/>
                  </a:lnTo>
                  <a:lnTo>
                    <a:pt x="7588" y="233"/>
                  </a:lnTo>
                  <a:lnTo>
                    <a:pt x="7590" y="233"/>
                  </a:lnTo>
                  <a:lnTo>
                    <a:pt x="7590" y="235"/>
                  </a:lnTo>
                  <a:lnTo>
                    <a:pt x="7591" y="235"/>
                  </a:lnTo>
                  <a:lnTo>
                    <a:pt x="7591" y="237"/>
                  </a:lnTo>
                  <a:lnTo>
                    <a:pt x="7593" y="237"/>
                  </a:lnTo>
                  <a:lnTo>
                    <a:pt x="7593" y="238"/>
                  </a:lnTo>
                  <a:lnTo>
                    <a:pt x="7596" y="238"/>
                  </a:lnTo>
                  <a:lnTo>
                    <a:pt x="7596" y="240"/>
                  </a:lnTo>
                  <a:lnTo>
                    <a:pt x="7598" y="240"/>
                  </a:lnTo>
                  <a:lnTo>
                    <a:pt x="7598" y="242"/>
                  </a:lnTo>
                  <a:lnTo>
                    <a:pt x="7600" y="242"/>
                  </a:lnTo>
                  <a:lnTo>
                    <a:pt x="7600" y="243"/>
                  </a:lnTo>
                  <a:lnTo>
                    <a:pt x="7601" y="243"/>
                  </a:lnTo>
                  <a:lnTo>
                    <a:pt x="7601" y="245"/>
                  </a:lnTo>
                  <a:lnTo>
                    <a:pt x="7603" y="245"/>
                  </a:lnTo>
                  <a:lnTo>
                    <a:pt x="7603" y="247"/>
                  </a:lnTo>
                  <a:lnTo>
                    <a:pt x="7606" y="247"/>
                  </a:lnTo>
                  <a:lnTo>
                    <a:pt x="7606" y="248"/>
                  </a:lnTo>
                  <a:lnTo>
                    <a:pt x="7608" y="248"/>
                  </a:lnTo>
                  <a:lnTo>
                    <a:pt x="7608" y="250"/>
                  </a:lnTo>
                  <a:lnTo>
                    <a:pt x="7610" y="250"/>
                  </a:lnTo>
                  <a:lnTo>
                    <a:pt x="7610" y="252"/>
                  </a:lnTo>
                  <a:lnTo>
                    <a:pt x="7611" y="252"/>
                  </a:lnTo>
                  <a:lnTo>
                    <a:pt x="7611" y="253"/>
                  </a:lnTo>
                  <a:lnTo>
                    <a:pt x="7613" y="253"/>
                  </a:lnTo>
                  <a:lnTo>
                    <a:pt x="7613" y="255"/>
                  </a:lnTo>
                  <a:lnTo>
                    <a:pt x="7615" y="255"/>
                  </a:lnTo>
                  <a:lnTo>
                    <a:pt x="7615" y="257"/>
                  </a:lnTo>
                  <a:lnTo>
                    <a:pt x="7616" y="257"/>
                  </a:lnTo>
                  <a:lnTo>
                    <a:pt x="7616" y="258"/>
                  </a:lnTo>
                  <a:lnTo>
                    <a:pt x="7620" y="258"/>
                  </a:lnTo>
                  <a:lnTo>
                    <a:pt x="7620" y="260"/>
                  </a:lnTo>
                  <a:lnTo>
                    <a:pt x="7621" y="260"/>
                  </a:lnTo>
                  <a:lnTo>
                    <a:pt x="7621" y="262"/>
                  </a:lnTo>
                  <a:lnTo>
                    <a:pt x="7623" y="262"/>
                  </a:lnTo>
                  <a:lnTo>
                    <a:pt x="7623" y="263"/>
                  </a:lnTo>
                  <a:lnTo>
                    <a:pt x="7625" y="263"/>
                  </a:lnTo>
                  <a:lnTo>
                    <a:pt x="7625" y="265"/>
                  </a:lnTo>
                  <a:lnTo>
                    <a:pt x="7626" y="265"/>
                  </a:lnTo>
                  <a:lnTo>
                    <a:pt x="7626" y="267"/>
                  </a:lnTo>
                  <a:lnTo>
                    <a:pt x="7628" y="267"/>
                  </a:lnTo>
                  <a:lnTo>
                    <a:pt x="7628" y="268"/>
                  </a:lnTo>
                  <a:lnTo>
                    <a:pt x="7630" y="268"/>
                  </a:lnTo>
                  <a:lnTo>
                    <a:pt x="7630" y="270"/>
                  </a:lnTo>
                  <a:lnTo>
                    <a:pt x="7631" y="270"/>
                  </a:lnTo>
                  <a:lnTo>
                    <a:pt x="7631" y="272"/>
                  </a:lnTo>
                  <a:lnTo>
                    <a:pt x="7633" y="272"/>
                  </a:lnTo>
                  <a:lnTo>
                    <a:pt x="7633" y="273"/>
                  </a:lnTo>
                  <a:lnTo>
                    <a:pt x="7635" y="273"/>
                  </a:lnTo>
                  <a:lnTo>
                    <a:pt x="7635" y="275"/>
                  </a:lnTo>
                  <a:lnTo>
                    <a:pt x="7636" y="275"/>
                  </a:lnTo>
                  <a:lnTo>
                    <a:pt x="7636" y="277"/>
                  </a:lnTo>
                  <a:lnTo>
                    <a:pt x="7638" y="277"/>
                  </a:lnTo>
                  <a:lnTo>
                    <a:pt x="7638" y="278"/>
                  </a:lnTo>
                  <a:lnTo>
                    <a:pt x="7640" y="278"/>
                  </a:lnTo>
                  <a:lnTo>
                    <a:pt x="7640" y="280"/>
                  </a:lnTo>
                  <a:lnTo>
                    <a:pt x="7643" y="280"/>
                  </a:lnTo>
                  <a:lnTo>
                    <a:pt x="7643" y="282"/>
                  </a:lnTo>
                  <a:lnTo>
                    <a:pt x="7645" y="282"/>
                  </a:lnTo>
                  <a:lnTo>
                    <a:pt x="7645" y="283"/>
                  </a:lnTo>
                  <a:lnTo>
                    <a:pt x="7646" y="283"/>
                  </a:lnTo>
                  <a:lnTo>
                    <a:pt x="7646" y="285"/>
                  </a:lnTo>
                  <a:lnTo>
                    <a:pt x="7648" y="285"/>
                  </a:lnTo>
                  <a:lnTo>
                    <a:pt x="7648" y="287"/>
                  </a:lnTo>
                  <a:lnTo>
                    <a:pt x="7650" y="287"/>
                  </a:lnTo>
                  <a:lnTo>
                    <a:pt x="7650" y="288"/>
                  </a:lnTo>
                  <a:lnTo>
                    <a:pt x="7651" y="288"/>
                  </a:lnTo>
                  <a:lnTo>
                    <a:pt x="7651" y="290"/>
                  </a:lnTo>
                  <a:lnTo>
                    <a:pt x="7653" y="290"/>
                  </a:lnTo>
                  <a:lnTo>
                    <a:pt x="7653" y="292"/>
                  </a:lnTo>
                  <a:lnTo>
                    <a:pt x="7655" y="292"/>
                  </a:lnTo>
                  <a:lnTo>
                    <a:pt x="7655" y="293"/>
                  </a:lnTo>
                  <a:lnTo>
                    <a:pt x="7656" y="293"/>
                  </a:lnTo>
                  <a:lnTo>
                    <a:pt x="7656" y="295"/>
                  </a:lnTo>
                  <a:lnTo>
                    <a:pt x="7658" y="295"/>
                  </a:lnTo>
                  <a:lnTo>
                    <a:pt x="7658" y="297"/>
                  </a:lnTo>
                  <a:lnTo>
                    <a:pt x="7660" y="297"/>
                  </a:lnTo>
                  <a:lnTo>
                    <a:pt x="7660" y="298"/>
                  </a:lnTo>
                  <a:lnTo>
                    <a:pt x="7661" y="298"/>
                  </a:lnTo>
                  <a:lnTo>
                    <a:pt x="7661" y="300"/>
                  </a:lnTo>
                  <a:lnTo>
                    <a:pt x="7663" y="300"/>
                  </a:lnTo>
                  <a:lnTo>
                    <a:pt x="7663" y="302"/>
                  </a:lnTo>
                  <a:lnTo>
                    <a:pt x="7665" y="302"/>
                  </a:lnTo>
                  <a:lnTo>
                    <a:pt x="7665" y="303"/>
                  </a:lnTo>
                  <a:lnTo>
                    <a:pt x="7666" y="303"/>
                  </a:lnTo>
                  <a:lnTo>
                    <a:pt x="7666" y="305"/>
                  </a:lnTo>
                  <a:lnTo>
                    <a:pt x="7668" y="305"/>
                  </a:lnTo>
                  <a:lnTo>
                    <a:pt x="7668" y="308"/>
                  </a:lnTo>
                  <a:lnTo>
                    <a:pt x="7670" y="308"/>
                  </a:lnTo>
                  <a:lnTo>
                    <a:pt x="7670" y="310"/>
                  </a:lnTo>
                  <a:lnTo>
                    <a:pt x="7671" y="310"/>
                  </a:lnTo>
                  <a:lnTo>
                    <a:pt x="7671" y="312"/>
                  </a:lnTo>
                  <a:lnTo>
                    <a:pt x="7673" y="312"/>
                  </a:lnTo>
                  <a:lnTo>
                    <a:pt x="7673" y="313"/>
                  </a:lnTo>
                  <a:lnTo>
                    <a:pt x="7675" y="313"/>
                  </a:lnTo>
                  <a:lnTo>
                    <a:pt x="7675" y="315"/>
                  </a:lnTo>
                  <a:lnTo>
                    <a:pt x="7676" y="315"/>
                  </a:lnTo>
                  <a:lnTo>
                    <a:pt x="7676" y="317"/>
                  </a:lnTo>
                  <a:lnTo>
                    <a:pt x="7678" y="317"/>
                  </a:lnTo>
                  <a:lnTo>
                    <a:pt x="7678" y="318"/>
                  </a:lnTo>
                  <a:lnTo>
                    <a:pt x="7680" y="318"/>
                  </a:lnTo>
                  <a:lnTo>
                    <a:pt x="7680" y="320"/>
                  </a:lnTo>
                  <a:lnTo>
                    <a:pt x="7681" y="320"/>
                  </a:lnTo>
                  <a:lnTo>
                    <a:pt x="7681" y="322"/>
                  </a:lnTo>
                  <a:lnTo>
                    <a:pt x="7683" y="322"/>
                  </a:lnTo>
                  <a:lnTo>
                    <a:pt x="7683" y="323"/>
                  </a:lnTo>
                  <a:lnTo>
                    <a:pt x="7685" y="323"/>
                  </a:lnTo>
                  <a:lnTo>
                    <a:pt x="7685" y="325"/>
                  </a:lnTo>
                  <a:lnTo>
                    <a:pt x="7686" y="325"/>
                  </a:lnTo>
                  <a:lnTo>
                    <a:pt x="7686" y="327"/>
                  </a:lnTo>
                  <a:lnTo>
                    <a:pt x="7688" y="327"/>
                  </a:lnTo>
                  <a:lnTo>
                    <a:pt x="7688" y="328"/>
                  </a:lnTo>
                  <a:lnTo>
                    <a:pt x="7690" y="328"/>
                  </a:lnTo>
                  <a:lnTo>
                    <a:pt x="7690" y="330"/>
                  </a:lnTo>
                  <a:lnTo>
                    <a:pt x="7691" y="330"/>
                  </a:lnTo>
                  <a:lnTo>
                    <a:pt x="7691" y="332"/>
                  </a:lnTo>
                  <a:lnTo>
                    <a:pt x="7693" y="332"/>
                  </a:lnTo>
                  <a:lnTo>
                    <a:pt x="7693" y="333"/>
                  </a:lnTo>
                  <a:lnTo>
                    <a:pt x="7695" y="333"/>
                  </a:lnTo>
                  <a:lnTo>
                    <a:pt x="7695" y="337"/>
                  </a:lnTo>
                  <a:lnTo>
                    <a:pt x="7696" y="337"/>
                  </a:lnTo>
                  <a:lnTo>
                    <a:pt x="7696" y="338"/>
                  </a:lnTo>
                  <a:lnTo>
                    <a:pt x="7698" y="338"/>
                  </a:lnTo>
                  <a:lnTo>
                    <a:pt x="7698" y="340"/>
                  </a:lnTo>
                  <a:lnTo>
                    <a:pt x="7700" y="340"/>
                  </a:lnTo>
                  <a:lnTo>
                    <a:pt x="7700" y="342"/>
                  </a:lnTo>
                  <a:lnTo>
                    <a:pt x="7701" y="342"/>
                  </a:lnTo>
                  <a:lnTo>
                    <a:pt x="7701" y="343"/>
                  </a:lnTo>
                  <a:lnTo>
                    <a:pt x="7703" y="343"/>
                  </a:lnTo>
                  <a:lnTo>
                    <a:pt x="7703" y="345"/>
                  </a:lnTo>
                  <a:lnTo>
                    <a:pt x="7705" y="345"/>
                  </a:lnTo>
                  <a:lnTo>
                    <a:pt x="7705" y="347"/>
                  </a:lnTo>
                  <a:lnTo>
                    <a:pt x="7706" y="347"/>
                  </a:lnTo>
                  <a:lnTo>
                    <a:pt x="7706" y="348"/>
                  </a:lnTo>
                  <a:lnTo>
                    <a:pt x="7708" y="348"/>
                  </a:lnTo>
                  <a:lnTo>
                    <a:pt x="7708" y="350"/>
                  </a:lnTo>
                  <a:lnTo>
                    <a:pt x="7710" y="350"/>
                  </a:lnTo>
                  <a:lnTo>
                    <a:pt x="7710" y="353"/>
                  </a:lnTo>
                  <a:lnTo>
                    <a:pt x="7711" y="353"/>
                  </a:lnTo>
                  <a:lnTo>
                    <a:pt x="7711" y="355"/>
                  </a:lnTo>
                  <a:lnTo>
                    <a:pt x="7713" y="355"/>
                  </a:lnTo>
                  <a:lnTo>
                    <a:pt x="7713" y="357"/>
                  </a:lnTo>
                  <a:lnTo>
                    <a:pt x="7715" y="357"/>
                  </a:lnTo>
                  <a:lnTo>
                    <a:pt x="7715" y="358"/>
                  </a:lnTo>
                  <a:lnTo>
                    <a:pt x="7716" y="358"/>
                  </a:lnTo>
                  <a:lnTo>
                    <a:pt x="7716" y="360"/>
                  </a:lnTo>
                  <a:lnTo>
                    <a:pt x="7718" y="360"/>
                  </a:lnTo>
                  <a:lnTo>
                    <a:pt x="7718" y="363"/>
                  </a:lnTo>
                  <a:lnTo>
                    <a:pt x="7720" y="363"/>
                  </a:lnTo>
                  <a:lnTo>
                    <a:pt x="7720" y="365"/>
                  </a:lnTo>
                  <a:lnTo>
                    <a:pt x="7721" y="365"/>
                  </a:lnTo>
                  <a:lnTo>
                    <a:pt x="7721" y="367"/>
                  </a:lnTo>
                  <a:lnTo>
                    <a:pt x="7723" y="367"/>
                  </a:lnTo>
                  <a:lnTo>
                    <a:pt x="7723" y="368"/>
                  </a:lnTo>
                  <a:lnTo>
                    <a:pt x="7725" y="368"/>
                  </a:lnTo>
                  <a:lnTo>
                    <a:pt x="7725" y="372"/>
                  </a:lnTo>
                  <a:lnTo>
                    <a:pt x="7726" y="372"/>
                  </a:lnTo>
                  <a:lnTo>
                    <a:pt x="7726" y="373"/>
                  </a:lnTo>
                  <a:lnTo>
                    <a:pt x="7728" y="373"/>
                  </a:lnTo>
                  <a:lnTo>
                    <a:pt x="7728" y="375"/>
                  </a:lnTo>
                  <a:lnTo>
                    <a:pt x="7730" y="375"/>
                  </a:lnTo>
                  <a:lnTo>
                    <a:pt x="7730" y="377"/>
                  </a:lnTo>
                  <a:lnTo>
                    <a:pt x="7731" y="377"/>
                  </a:lnTo>
                  <a:lnTo>
                    <a:pt x="7731" y="380"/>
                  </a:lnTo>
                  <a:lnTo>
                    <a:pt x="7733" y="380"/>
                  </a:lnTo>
                  <a:lnTo>
                    <a:pt x="7733" y="382"/>
                  </a:lnTo>
                  <a:lnTo>
                    <a:pt x="7735" y="382"/>
                  </a:lnTo>
                  <a:lnTo>
                    <a:pt x="7735" y="383"/>
                  </a:lnTo>
                  <a:lnTo>
                    <a:pt x="7736" y="383"/>
                  </a:lnTo>
                  <a:lnTo>
                    <a:pt x="7736" y="385"/>
                  </a:lnTo>
                  <a:lnTo>
                    <a:pt x="7738" y="385"/>
                  </a:lnTo>
                  <a:lnTo>
                    <a:pt x="7738" y="387"/>
                  </a:lnTo>
                  <a:lnTo>
                    <a:pt x="7740" y="387"/>
                  </a:lnTo>
                  <a:lnTo>
                    <a:pt x="7740" y="390"/>
                  </a:lnTo>
                  <a:lnTo>
                    <a:pt x="7741" y="390"/>
                  </a:lnTo>
                  <a:lnTo>
                    <a:pt x="7741" y="392"/>
                  </a:lnTo>
                  <a:lnTo>
                    <a:pt x="7743" y="392"/>
                  </a:lnTo>
                  <a:lnTo>
                    <a:pt x="7743" y="393"/>
                  </a:lnTo>
                  <a:lnTo>
                    <a:pt x="7745" y="393"/>
                  </a:lnTo>
                  <a:lnTo>
                    <a:pt x="7745" y="395"/>
                  </a:lnTo>
                  <a:lnTo>
                    <a:pt x="7746" y="395"/>
                  </a:lnTo>
                  <a:lnTo>
                    <a:pt x="7746" y="398"/>
                  </a:lnTo>
                  <a:lnTo>
                    <a:pt x="7748" y="398"/>
                  </a:lnTo>
                  <a:lnTo>
                    <a:pt x="7748" y="400"/>
                  </a:lnTo>
                  <a:lnTo>
                    <a:pt x="7750" y="400"/>
                  </a:lnTo>
                  <a:lnTo>
                    <a:pt x="7750" y="402"/>
                  </a:lnTo>
                  <a:lnTo>
                    <a:pt x="7751" y="402"/>
                  </a:lnTo>
                  <a:lnTo>
                    <a:pt x="7751" y="403"/>
                  </a:lnTo>
                  <a:lnTo>
                    <a:pt x="7753" y="403"/>
                  </a:lnTo>
                  <a:lnTo>
                    <a:pt x="7753" y="407"/>
                  </a:lnTo>
                  <a:lnTo>
                    <a:pt x="7755" y="407"/>
                  </a:lnTo>
                  <a:lnTo>
                    <a:pt x="7755" y="408"/>
                  </a:lnTo>
                  <a:lnTo>
                    <a:pt x="7756" y="408"/>
                  </a:lnTo>
                  <a:lnTo>
                    <a:pt x="7756" y="412"/>
                  </a:lnTo>
                  <a:lnTo>
                    <a:pt x="7758" y="412"/>
                  </a:lnTo>
                  <a:lnTo>
                    <a:pt x="7758" y="413"/>
                  </a:lnTo>
                  <a:lnTo>
                    <a:pt x="7760" y="413"/>
                  </a:lnTo>
                  <a:lnTo>
                    <a:pt x="7760" y="415"/>
                  </a:lnTo>
                  <a:lnTo>
                    <a:pt x="7761" y="415"/>
                  </a:lnTo>
                  <a:lnTo>
                    <a:pt x="7761" y="418"/>
                  </a:lnTo>
                  <a:lnTo>
                    <a:pt x="7763" y="418"/>
                  </a:lnTo>
                  <a:lnTo>
                    <a:pt x="7763" y="420"/>
                  </a:lnTo>
                  <a:lnTo>
                    <a:pt x="7765" y="420"/>
                  </a:lnTo>
                  <a:lnTo>
                    <a:pt x="7765" y="423"/>
                  </a:lnTo>
                  <a:lnTo>
                    <a:pt x="7766" y="423"/>
                  </a:lnTo>
                  <a:lnTo>
                    <a:pt x="7766" y="425"/>
                  </a:lnTo>
                  <a:lnTo>
                    <a:pt x="7768" y="425"/>
                  </a:lnTo>
                  <a:lnTo>
                    <a:pt x="7768" y="428"/>
                  </a:lnTo>
                  <a:lnTo>
                    <a:pt x="7770" y="428"/>
                  </a:lnTo>
                  <a:lnTo>
                    <a:pt x="7770" y="430"/>
                  </a:lnTo>
                  <a:lnTo>
                    <a:pt x="7771" y="430"/>
                  </a:lnTo>
                  <a:lnTo>
                    <a:pt x="7771" y="432"/>
                  </a:lnTo>
                  <a:lnTo>
                    <a:pt x="7773" y="432"/>
                  </a:lnTo>
                  <a:lnTo>
                    <a:pt x="7773" y="435"/>
                  </a:lnTo>
                  <a:lnTo>
                    <a:pt x="7775" y="435"/>
                  </a:lnTo>
                  <a:lnTo>
                    <a:pt x="7775" y="437"/>
                  </a:lnTo>
                  <a:lnTo>
                    <a:pt x="7776" y="437"/>
                  </a:lnTo>
                  <a:lnTo>
                    <a:pt x="7776" y="440"/>
                  </a:lnTo>
                  <a:lnTo>
                    <a:pt x="7778" y="440"/>
                  </a:lnTo>
                  <a:lnTo>
                    <a:pt x="7778" y="442"/>
                  </a:lnTo>
                  <a:lnTo>
                    <a:pt x="7780" y="442"/>
                  </a:lnTo>
                  <a:lnTo>
                    <a:pt x="7780" y="443"/>
                  </a:lnTo>
                  <a:lnTo>
                    <a:pt x="7781" y="443"/>
                  </a:lnTo>
                  <a:lnTo>
                    <a:pt x="7781" y="447"/>
                  </a:lnTo>
                  <a:lnTo>
                    <a:pt x="7783" y="447"/>
                  </a:lnTo>
                  <a:lnTo>
                    <a:pt x="7783" y="448"/>
                  </a:lnTo>
                  <a:lnTo>
                    <a:pt x="7785" y="448"/>
                  </a:lnTo>
                  <a:lnTo>
                    <a:pt x="7785" y="452"/>
                  </a:lnTo>
                  <a:lnTo>
                    <a:pt x="7786" y="452"/>
                  </a:lnTo>
                  <a:lnTo>
                    <a:pt x="7786" y="453"/>
                  </a:lnTo>
                  <a:lnTo>
                    <a:pt x="7788" y="453"/>
                  </a:lnTo>
                  <a:lnTo>
                    <a:pt x="7788" y="457"/>
                  </a:lnTo>
                  <a:lnTo>
                    <a:pt x="7790" y="457"/>
                  </a:lnTo>
                  <a:lnTo>
                    <a:pt x="7790" y="458"/>
                  </a:lnTo>
                  <a:lnTo>
                    <a:pt x="7791" y="458"/>
                  </a:lnTo>
                  <a:lnTo>
                    <a:pt x="7791" y="462"/>
                  </a:lnTo>
                  <a:lnTo>
                    <a:pt x="7793" y="462"/>
                  </a:lnTo>
                  <a:lnTo>
                    <a:pt x="7793" y="463"/>
                  </a:lnTo>
                  <a:lnTo>
                    <a:pt x="7795" y="463"/>
                  </a:lnTo>
                  <a:lnTo>
                    <a:pt x="7795" y="467"/>
                  </a:lnTo>
                  <a:lnTo>
                    <a:pt x="7796" y="467"/>
                  </a:lnTo>
                  <a:lnTo>
                    <a:pt x="7796" y="468"/>
                  </a:lnTo>
                  <a:lnTo>
                    <a:pt x="7798" y="468"/>
                  </a:lnTo>
                  <a:lnTo>
                    <a:pt x="7798" y="472"/>
                  </a:lnTo>
                  <a:lnTo>
                    <a:pt x="7800" y="472"/>
                  </a:lnTo>
                  <a:lnTo>
                    <a:pt x="7800" y="475"/>
                  </a:lnTo>
                  <a:lnTo>
                    <a:pt x="7801" y="475"/>
                  </a:lnTo>
                  <a:lnTo>
                    <a:pt x="7801" y="477"/>
                  </a:lnTo>
                  <a:lnTo>
                    <a:pt x="7803" y="477"/>
                  </a:lnTo>
                  <a:lnTo>
                    <a:pt x="7803" y="480"/>
                  </a:lnTo>
                  <a:lnTo>
                    <a:pt x="7805" y="480"/>
                  </a:lnTo>
                  <a:lnTo>
                    <a:pt x="7805" y="483"/>
                  </a:lnTo>
                  <a:lnTo>
                    <a:pt x="7806" y="483"/>
                  </a:lnTo>
                  <a:lnTo>
                    <a:pt x="7806" y="485"/>
                  </a:lnTo>
                  <a:lnTo>
                    <a:pt x="7808" y="485"/>
                  </a:lnTo>
                  <a:lnTo>
                    <a:pt x="7808" y="488"/>
                  </a:lnTo>
                  <a:lnTo>
                    <a:pt x="7810" y="488"/>
                  </a:lnTo>
                  <a:lnTo>
                    <a:pt x="7810" y="492"/>
                  </a:lnTo>
                  <a:lnTo>
                    <a:pt x="7811" y="492"/>
                  </a:lnTo>
                  <a:lnTo>
                    <a:pt x="7811" y="493"/>
                  </a:lnTo>
                  <a:lnTo>
                    <a:pt x="7813" y="493"/>
                  </a:lnTo>
                  <a:lnTo>
                    <a:pt x="7813" y="497"/>
                  </a:lnTo>
                  <a:lnTo>
                    <a:pt x="7815" y="497"/>
                  </a:lnTo>
                  <a:lnTo>
                    <a:pt x="7815" y="500"/>
                  </a:lnTo>
                  <a:lnTo>
                    <a:pt x="7816" y="500"/>
                  </a:lnTo>
                  <a:lnTo>
                    <a:pt x="7816" y="502"/>
                  </a:lnTo>
                  <a:lnTo>
                    <a:pt x="7818" y="502"/>
                  </a:lnTo>
                  <a:lnTo>
                    <a:pt x="7818" y="505"/>
                  </a:lnTo>
                  <a:lnTo>
                    <a:pt x="7820" y="505"/>
                  </a:lnTo>
                  <a:lnTo>
                    <a:pt x="7820" y="508"/>
                  </a:lnTo>
                  <a:lnTo>
                    <a:pt x="7821" y="508"/>
                  </a:lnTo>
                  <a:lnTo>
                    <a:pt x="7821" y="510"/>
                  </a:lnTo>
                  <a:lnTo>
                    <a:pt x="7823" y="510"/>
                  </a:lnTo>
                  <a:lnTo>
                    <a:pt x="7823" y="513"/>
                  </a:lnTo>
                  <a:lnTo>
                    <a:pt x="7825" y="513"/>
                  </a:lnTo>
                  <a:lnTo>
                    <a:pt x="7825" y="517"/>
                  </a:lnTo>
                  <a:lnTo>
                    <a:pt x="7826" y="517"/>
                  </a:lnTo>
                  <a:lnTo>
                    <a:pt x="7826" y="518"/>
                  </a:lnTo>
                  <a:lnTo>
                    <a:pt x="7828" y="518"/>
                  </a:lnTo>
                  <a:lnTo>
                    <a:pt x="7828" y="522"/>
                  </a:lnTo>
                  <a:lnTo>
                    <a:pt x="7830" y="522"/>
                  </a:lnTo>
                  <a:lnTo>
                    <a:pt x="7830" y="525"/>
                  </a:lnTo>
                  <a:lnTo>
                    <a:pt x="7831" y="525"/>
                  </a:lnTo>
                  <a:lnTo>
                    <a:pt x="7831" y="527"/>
                  </a:lnTo>
                  <a:lnTo>
                    <a:pt x="7833" y="527"/>
                  </a:lnTo>
                  <a:lnTo>
                    <a:pt x="7833" y="530"/>
                  </a:lnTo>
                  <a:lnTo>
                    <a:pt x="7835" y="530"/>
                  </a:lnTo>
                  <a:lnTo>
                    <a:pt x="7835" y="533"/>
                  </a:lnTo>
                  <a:lnTo>
                    <a:pt x="7836" y="533"/>
                  </a:lnTo>
                  <a:lnTo>
                    <a:pt x="7836" y="537"/>
                  </a:lnTo>
                  <a:lnTo>
                    <a:pt x="7838" y="537"/>
                  </a:lnTo>
                  <a:lnTo>
                    <a:pt x="7838" y="540"/>
                  </a:lnTo>
                  <a:lnTo>
                    <a:pt x="7840" y="540"/>
                  </a:lnTo>
                  <a:lnTo>
                    <a:pt x="7840" y="543"/>
                  </a:lnTo>
                  <a:lnTo>
                    <a:pt x="7841" y="543"/>
                  </a:lnTo>
                  <a:lnTo>
                    <a:pt x="7841" y="547"/>
                  </a:lnTo>
                  <a:lnTo>
                    <a:pt x="7843" y="547"/>
                  </a:lnTo>
                  <a:lnTo>
                    <a:pt x="7843" y="550"/>
                  </a:lnTo>
                  <a:lnTo>
                    <a:pt x="7845" y="550"/>
                  </a:lnTo>
                  <a:lnTo>
                    <a:pt x="7845" y="553"/>
                  </a:lnTo>
                  <a:lnTo>
                    <a:pt x="7846" y="553"/>
                  </a:lnTo>
                  <a:lnTo>
                    <a:pt x="7846" y="557"/>
                  </a:lnTo>
                  <a:lnTo>
                    <a:pt x="7848" y="557"/>
                  </a:lnTo>
                  <a:lnTo>
                    <a:pt x="7848" y="560"/>
                  </a:lnTo>
                  <a:lnTo>
                    <a:pt x="7850" y="560"/>
                  </a:lnTo>
                  <a:lnTo>
                    <a:pt x="7850" y="563"/>
                  </a:lnTo>
                  <a:lnTo>
                    <a:pt x="7851" y="563"/>
                  </a:lnTo>
                  <a:lnTo>
                    <a:pt x="7851" y="567"/>
                  </a:lnTo>
                  <a:lnTo>
                    <a:pt x="7853" y="567"/>
                  </a:lnTo>
                  <a:lnTo>
                    <a:pt x="7853" y="570"/>
                  </a:lnTo>
                  <a:lnTo>
                    <a:pt x="7855" y="570"/>
                  </a:lnTo>
                  <a:lnTo>
                    <a:pt x="7855" y="573"/>
                  </a:lnTo>
                  <a:lnTo>
                    <a:pt x="7856" y="573"/>
                  </a:lnTo>
                  <a:lnTo>
                    <a:pt x="7856" y="577"/>
                  </a:lnTo>
                  <a:lnTo>
                    <a:pt x="7858" y="577"/>
                  </a:lnTo>
                  <a:lnTo>
                    <a:pt x="7858" y="580"/>
                  </a:lnTo>
                  <a:lnTo>
                    <a:pt x="7860" y="580"/>
                  </a:lnTo>
                  <a:lnTo>
                    <a:pt x="7860" y="583"/>
                  </a:lnTo>
                  <a:lnTo>
                    <a:pt x="7861" y="583"/>
                  </a:lnTo>
                  <a:lnTo>
                    <a:pt x="7861" y="587"/>
                  </a:lnTo>
                  <a:lnTo>
                    <a:pt x="7863" y="587"/>
                  </a:lnTo>
                  <a:lnTo>
                    <a:pt x="7863" y="590"/>
                  </a:lnTo>
                  <a:lnTo>
                    <a:pt x="7865" y="590"/>
                  </a:lnTo>
                  <a:lnTo>
                    <a:pt x="7865" y="593"/>
                  </a:lnTo>
                  <a:lnTo>
                    <a:pt x="7866" y="593"/>
                  </a:lnTo>
                  <a:lnTo>
                    <a:pt x="7866" y="598"/>
                  </a:lnTo>
                  <a:lnTo>
                    <a:pt x="7868" y="598"/>
                  </a:lnTo>
                  <a:lnTo>
                    <a:pt x="7868" y="602"/>
                  </a:lnTo>
                  <a:lnTo>
                    <a:pt x="7870" y="602"/>
                  </a:lnTo>
                  <a:lnTo>
                    <a:pt x="7870" y="605"/>
                  </a:lnTo>
                  <a:lnTo>
                    <a:pt x="7871" y="605"/>
                  </a:lnTo>
                  <a:lnTo>
                    <a:pt x="7871" y="608"/>
                  </a:lnTo>
                  <a:lnTo>
                    <a:pt x="7873" y="608"/>
                  </a:lnTo>
                  <a:lnTo>
                    <a:pt x="7873" y="612"/>
                  </a:lnTo>
                  <a:lnTo>
                    <a:pt x="7875" y="612"/>
                  </a:lnTo>
                  <a:lnTo>
                    <a:pt x="7875" y="617"/>
                  </a:lnTo>
                  <a:lnTo>
                    <a:pt x="7876" y="617"/>
                  </a:lnTo>
                  <a:lnTo>
                    <a:pt x="7876" y="622"/>
                  </a:lnTo>
                  <a:lnTo>
                    <a:pt x="7878" y="622"/>
                  </a:lnTo>
                  <a:lnTo>
                    <a:pt x="7878" y="625"/>
                  </a:lnTo>
                  <a:lnTo>
                    <a:pt x="7880" y="625"/>
                  </a:lnTo>
                  <a:lnTo>
                    <a:pt x="7880" y="630"/>
                  </a:lnTo>
                  <a:lnTo>
                    <a:pt x="7881" y="630"/>
                  </a:lnTo>
                  <a:lnTo>
                    <a:pt x="7881" y="633"/>
                  </a:lnTo>
                  <a:lnTo>
                    <a:pt x="7883" y="633"/>
                  </a:lnTo>
                  <a:lnTo>
                    <a:pt x="7883" y="637"/>
                  </a:lnTo>
                  <a:lnTo>
                    <a:pt x="7885" y="637"/>
                  </a:lnTo>
                  <a:lnTo>
                    <a:pt x="7885" y="642"/>
                  </a:lnTo>
                  <a:lnTo>
                    <a:pt x="7886" y="642"/>
                  </a:lnTo>
                  <a:lnTo>
                    <a:pt x="7886" y="645"/>
                  </a:lnTo>
                  <a:lnTo>
                    <a:pt x="7888" y="645"/>
                  </a:lnTo>
                  <a:lnTo>
                    <a:pt x="7888" y="650"/>
                  </a:lnTo>
                  <a:lnTo>
                    <a:pt x="7890" y="650"/>
                  </a:lnTo>
                  <a:lnTo>
                    <a:pt x="7890" y="653"/>
                  </a:lnTo>
                  <a:lnTo>
                    <a:pt x="7891" y="653"/>
                  </a:lnTo>
                  <a:lnTo>
                    <a:pt x="7891" y="658"/>
                  </a:lnTo>
                  <a:lnTo>
                    <a:pt x="7893" y="658"/>
                  </a:lnTo>
                  <a:lnTo>
                    <a:pt x="7893" y="662"/>
                  </a:lnTo>
                  <a:lnTo>
                    <a:pt x="7895" y="662"/>
                  </a:lnTo>
                  <a:lnTo>
                    <a:pt x="7895" y="667"/>
                  </a:lnTo>
                  <a:lnTo>
                    <a:pt x="7896" y="667"/>
                  </a:lnTo>
                  <a:lnTo>
                    <a:pt x="7896" y="672"/>
                  </a:lnTo>
                  <a:lnTo>
                    <a:pt x="7898" y="672"/>
                  </a:lnTo>
                  <a:lnTo>
                    <a:pt x="7898" y="677"/>
                  </a:lnTo>
                  <a:lnTo>
                    <a:pt x="7900" y="677"/>
                  </a:lnTo>
                  <a:lnTo>
                    <a:pt x="7900" y="682"/>
                  </a:lnTo>
                  <a:lnTo>
                    <a:pt x="7901" y="682"/>
                  </a:lnTo>
                  <a:lnTo>
                    <a:pt x="7901" y="687"/>
                  </a:lnTo>
                  <a:lnTo>
                    <a:pt x="7903" y="687"/>
                  </a:lnTo>
                  <a:lnTo>
                    <a:pt x="7903" y="692"/>
                  </a:lnTo>
                  <a:lnTo>
                    <a:pt x="7905" y="692"/>
                  </a:lnTo>
                  <a:lnTo>
                    <a:pt x="7905" y="697"/>
                  </a:lnTo>
                  <a:lnTo>
                    <a:pt x="7906" y="697"/>
                  </a:lnTo>
                  <a:lnTo>
                    <a:pt x="7906" y="702"/>
                  </a:lnTo>
                  <a:lnTo>
                    <a:pt x="7908" y="702"/>
                  </a:lnTo>
                  <a:lnTo>
                    <a:pt x="7908" y="707"/>
                  </a:lnTo>
                  <a:lnTo>
                    <a:pt x="7910" y="707"/>
                  </a:lnTo>
                  <a:lnTo>
                    <a:pt x="7910" y="712"/>
                  </a:lnTo>
                  <a:lnTo>
                    <a:pt x="7911" y="712"/>
                  </a:lnTo>
                  <a:lnTo>
                    <a:pt x="7911" y="717"/>
                  </a:lnTo>
                  <a:lnTo>
                    <a:pt x="7913" y="717"/>
                  </a:lnTo>
                  <a:lnTo>
                    <a:pt x="7913" y="722"/>
                  </a:lnTo>
                  <a:lnTo>
                    <a:pt x="7915" y="722"/>
                  </a:lnTo>
                  <a:lnTo>
                    <a:pt x="7915" y="728"/>
                  </a:lnTo>
                  <a:lnTo>
                    <a:pt x="7916" y="728"/>
                  </a:lnTo>
                  <a:lnTo>
                    <a:pt x="7916" y="733"/>
                  </a:lnTo>
                  <a:lnTo>
                    <a:pt x="7918" y="733"/>
                  </a:lnTo>
                  <a:lnTo>
                    <a:pt x="7918" y="740"/>
                  </a:lnTo>
                  <a:lnTo>
                    <a:pt x="7920" y="740"/>
                  </a:lnTo>
                  <a:lnTo>
                    <a:pt x="7920" y="747"/>
                  </a:lnTo>
                  <a:lnTo>
                    <a:pt x="7921" y="747"/>
                  </a:lnTo>
                  <a:lnTo>
                    <a:pt x="7921" y="753"/>
                  </a:lnTo>
                  <a:lnTo>
                    <a:pt x="7923" y="753"/>
                  </a:lnTo>
                  <a:lnTo>
                    <a:pt x="7923" y="758"/>
                  </a:lnTo>
                  <a:lnTo>
                    <a:pt x="7925" y="758"/>
                  </a:lnTo>
                  <a:lnTo>
                    <a:pt x="7925" y="765"/>
                  </a:lnTo>
                  <a:lnTo>
                    <a:pt x="7926" y="765"/>
                  </a:lnTo>
                  <a:lnTo>
                    <a:pt x="7926" y="772"/>
                  </a:lnTo>
                  <a:lnTo>
                    <a:pt x="7928" y="772"/>
                  </a:lnTo>
                  <a:lnTo>
                    <a:pt x="7928" y="778"/>
                  </a:lnTo>
                  <a:lnTo>
                    <a:pt x="7930" y="778"/>
                  </a:lnTo>
                  <a:lnTo>
                    <a:pt x="7930" y="785"/>
                  </a:lnTo>
                  <a:lnTo>
                    <a:pt x="7931" y="785"/>
                  </a:lnTo>
                  <a:lnTo>
                    <a:pt x="7931" y="792"/>
                  </a:lnTo>
                  <a:lnTo>
                    <a:pt x="7933" y="792"/>
                  </a:lnTo>
                  <a:lnTo>
                    <a:pt x="7933" y="800"/>
                  </a:lnTo>
                  <a:lnTo>
                    <a:pt x="7935" y="800"/>
                  </a:lnTo>
                  <a:lnTo>
                    <a:pt x="7935" y="807"/>
                  </a:lnTo>
                  <a:lnTo>
                    <a:pt x="7936" y="807"/>
                  </a:lnTo>
                  <a:lnTo>
                    <a:pt x="7936" y="815"/>
                  </a:lnTo>
                  <a:lnTo>
                    <a:pt x="7938" y="815"/>
                  </a:lnTo>
                  <a:lnTo>
                    <a:pt x="7938" y="825"/>
                  </a:lnTo>
                  <a:lnTo>
                    <a:pt x="7940" y="825"/>
                  </a:lnTo>
                  <a:lnTo>
                    <a:pt x="7940" y="833"/>
                  </a:lnTo>
                  <a:lnTo>
                    <a:pt x="7941" y="833"/>
                  </a:lnTo>
                  <a:lnTo>
                    <a:pt x="7941" y="843"/>
                  </a:lnTo>
                  <a:lnTo>
                    <a:pt x="7940" y="843"/>
                  </a:lnTo>
                  <a:lnTo>
                    <a:pt x="7940" y="835"/>
                  </a:lnTo>
                  <a:lnTo>
                    <a:pt x="7938" y="835"/>
                  </a:lnTo>
                  <a:lnTo>
                    <a:pt x="7938" y="827"/>
                  </a:lnTo>
                  <a:lnTo>
                    <a:pt x="7936" y="827"/>
                  </a:lnTo>
                  <a:lnTo>
                    <a:pt x="7936" y="818"/>
                  </a:lnTo>
                  <a:lnTo>
                    <a:pt x="7935" y="818"/>
                  </a:lnTo>
                  <a:lnTo>
                    <a:pt x="7935" y="810"/>
                  </a:lnTo>
                  <a:lnTo>
                    <a:pt x="7933" y="810"/>
                  </a:lnTo>
                  <a:lnTo>
                    <a:pt x="7933" y="802"/>
                  </a:lnTo>
                  <a:lnTo>
                    <a:pt x="7931" y="802"/>
                  </a:lnTo>
                  <a:lnTo>
                    <a:pt x="7931" y="793"/>
                  </a:lnTo>
                  <a:lnTo>
                    <a:pt x="7930" y="793"/>
                  </a:lnTo>
                  <a:lnTo>
                    <a:pt x="7930" y="787"/>
                  </a:lnTo>
                  <a:lnTo>
                    <a:pt x="7928" y="787"/>
                  </a:lnTo>
                  <a:lnTo>
                    <a:pt x="7928" y="780"/>
                  </a:lnTo>
                  <a:lnTo>
                    <a:pt x="7926" y="780"/>
                  </a:lnTo>
                  <a:lnTo>
                    <a:pt x="7926" y="773"/>
                  </a:lnTo>
                  <a:lnTo>
                    <a:pt x="7925" y="773"/>
                  </a:lnTo>
                  <a:lnTo>
                    <a:pt x="7925" y="767"/>
                  </a:lnTo>
                  <a:lnTo>
                    <a:pt x="7923" y="767"/>
                  </a:lnTo>
                  <a:lnTo>
                    <a:pt x="7923" y="762"/>
                  </a:lnTo>
                  <a:lnTo>
                    <a:pt x="7921" y="762"/>
                  </a:lnTo>
                  <a:lnTo>
                    <a:pt x="7921" y="755"/>
                  </a:lnTo>
                  <a:lnTo>
                    <a:pt x="7920" y="755"/>
                  </a:lnTo>
                  <a:lnTo>
                    <a:pt x="7920" y="750"/>
                  </a:lnTo>
                  <a:lnTo>
                    <a:pt x="7918" y="750"/>
                  </a:lnTo>
                  <a:lnTo>
                    <a:pt x="7918" y="743"/>
                  </a:lnTo>
                  <a:lnTo>
                    <a:pt x="7916" y="743"/>
                  </a:lnTo>
                  <a:lnTo>
                    <a:pt x="7916" y="738"/>
                  </a:lnTo>
                  <a:lnTo>
                    <a:pt x="7915" y="738"/>
                  </a:lnTo>
                  <a:lnTo>
                    <a:pt x="7915" y="732"/>
                  </a:lnTo>
                  <a:lnTo>
                    <a:pt x="7913" y="732"/>
                  </a:lnTo>
                  <a:lnTo>
                    <a:pt x="7913" y="727"/>
                  </a:lnTo>
                  <a:lnTo>
                    <a:pt x="7911" y="727"/>
                  </a:lnTo>
                  <a:lnTo>
                    <a:pt x="7911" y="720"/>
                  </a:lnTo>
                  <a:lnTo>
                    <a:pt x="7910" y="720"/>
                  </a:lnTo>
                  <a:lnTo>
                    <a:pt x="7910" y="715"/>
                  </a:lnTo>
                  <a:lnTo>
                    <a:pt x="7908" y="715"/>
                  </a:lnTo>
                  <a:lnTo>
                    <a:pt x="7908" y="708"/>
                  </a:lnTo>
                  <a:lnTo>
                    <a:pt x="7906" y="708"/>
                  </a:lnTo>
                  <a:lnTo>
                    <a:pt x="7906" y="703"/>
                  </a:lnTo>
                  <a:lnTo>
                    <a:pt x="7905" y="703"/>
                  </a:lnTo>
                  <a:lnTo>
                    <a:pt x="7905" y="698"/>
                  </a:lnTo>
                  <a:lnTo>
                    <a:pt x="7903" y="698"/>
                  </a:lnTo>
                  <a:lnTo>
                    <a:pt x="7903" y="693"/>
                  </a:lnTo>
                  <a:lnTo>
                    <a:pt x="7901" y="693"/>
                  </a:lnTo>
                  <a:lnTo>
                    <a:pt x="7901" y="688"/>
                  </a:lnTo>
                  <a:lnTo>
                    <a:pt x="7900" y="688"/>
                  </a:lnTo>
                  <a:lnTo>
                    <a:pt x="7900" y="683"/>
                  </a:lnTo>
                  <a:lnTo>
                    <a:pt x="7898" y="683"/>
                  </a:lnTo>
                  <a:lnTo>
                    <a:pt x="7898" y="678"/>
                  </a:lnTo>
                  <a:lnTo>
                    <a:pt x="7896" y="678"/>
                  </a:lnTo>
                  <a:lnTo>
                    <a:pt x="7896" y="675"/>
                  </a:lnTo>
                  <a:lnTo>
                    <a:pt x="7895" y="675"/>
                  </a:lnTo>
                  <a:lnTo>
                    <a:pt x="7895" y="670"/>
                  </a:lnTo>
                  <a:lnTo>
                    <a:pt x="7893" y="670"/>
                  </a:lnTo>
                  <a:lnTo>
                    <a:pt x="7893" y="667"/>
                  </a:lnTo>
                  <a:lnTo>
                    <a:pt x="7891" y="667"/>
                  </a:lnTo>
                  <a:lnTo>
                    <a:pt x="7891" y="662"/>
                  </a:lnTo>
                  <a:lnTo>
                    <a:pt x="7890" y="662"/>
                  </a:lnTo>
                  <a:lnTo>
                    <a:pt x="7890" y="657"/>
                  </a:lnTo>
                  <a:lnTo>
                    <a:pt x="7888" y="657"/>
                  </a:lnTo>
                  <a:lnTo>
                    <a:pt x="7888" y="653"/>
                  </a:lnTo>
                  <a:lnTo>
                    <a:pt x="7886" y="653"/>
                  </a:lnTo>
                  <a:lnTo>
                    <a:pt x="7886" y="648"/>
                  </a:lnTo>
                  <a:lnTo>
                    <a:pt x="7885" y="648"/>
                  </a:lnTo>
                  <a:lnTo>
                    <a:pt x="7885" y="645"/>
                  </a:lnTo>
                  <a:lnTo>
                    <a:pt x="7883" y="645"/>
                  </a:lnTo>
                  <a:lnTo>
                    <a:pt x="7883" y="640"/>
                  </a:lnTo>
                  <a:lnTo>
                    <a:pt x="7881" y="640"/>
                  </a:lnTo>
                  <a:lnTo>
                    <a:pt x="7881" y="635"/>
                  </a:lnTo>
                  <a:lnTo>
                    <a:pt x="7880" y="635"/>
                  </a:lnTo>
                  <a:lnTo>
                    <a:pt x="7880" y="632"/>
                  </a:lnTo>
                  <a:lnTo>
                    <a:pt x="7878" y="632"/>
                  </a:lnTo>
                  <a:lnTo>
                    <a:pt x="7878" y="627"/>
                  </a:lnTo>
                  <a:lnTo>
                    <a:pt x="7876" y="627"/>
                  </a:lnTo>
                  <a:lnTo>
                    <a:pt x="7876" y="623"/>
                  </a:lnTo>
                  <a:lnTo>
                    <a:pt x="7875" y="623"/>
                  </a:lnTo>
                  <a:lnTo>
                    <a:pt x="7875" y="620"/>
                  </a:lnTo>
                  <a:lnTo>
                    <a:pt x="7873" y="620"/>
                  </a:lnTo>
                  <a:lnTo>
                    <a:pt x="7873" y="615"/>
                  </a:lnTo>
                  <a:lnTo>
                    <a:pt x="7871" y="615"/>
                  </a:lnTo>
                  <a:lnTo>
                    <a:pt x="7871" y="612"/>
                  </a:lnTo>
                  <a:lnTo>
                    <a:pt x="7870" y="612"/>
                  </a:lnTo>
                  <a:lnTo>
                    <a:pt x="7870" y="607"/>
                  </a:lnTo>
                  <a:lnTo>
                    <a:pt x="7868" y="607"/>
                  </a:lnTo>
                  <a:lnTo>
                    <a:pt x="7868" y="603"/>
                  </a:lnTo>
                  <a:lnTo>
                    <a:pt x="7866" y="603"/>
                  </a:lnTo>
                  <a:lnTo>
                    <a:pt x="7866" y="600"/>
                  </a:lnTo>
                  <a:lnTo>
                    <a:pt x="7865" y="600"/>
                  </a:lnTo>
                  <a:lnTo>
                    <a:pt x="7865" y="597"/>
                  </a:lnTo>
                  <a:lnTo>
                    <a:pt x="7863" y="597"/>
                  </a:lnTo>
                  <a:lnTo>
                    <a:pt x="7863" y="593"/>
                  </a:lnTo>
                  <a:lnTo>
                    <a:pt x="7861" y="593"/>
                  </a:lnTo>
                  <a:lnTo>
                    <a:pt x="7861" y="588"/>
                  </a:lnTo>
                  <a:lnTo>
                    <a:pt x="7860" y="588"/>
                  </a:lnTo>
                  <a:lnTo>
                    <a:pt x="7860" y="585"/>
                  </a:lnTo>
                  <a:lnTo>
                    <a:pt x="7858" y="585"/>
                  </a:lnTo>
                  <a:lnTo>
                    <a:pt x="7858" y="582"/>
                  </a:lnTo>
                  <a:lnTo>
                    <a:pt x="7856" y="582"/>
                  </a:lnTo>
                  <a:lnTo>
                    <a:pt x="7856" y="578"/>
                  </a:lnTo>
                  <a:lnTo>
                    <a:pt x="7855" y="578"/>
                  </a:lnTo>
                  <a:lnTo>
                    <a:pt x="7855" y="575"/>
                  </a:lnTo>
                  <a:lnTo>
                    <a:pt x="7853" y="575"/>
                  </a:lnTo>
                  <a:lnTo>
                    <a:pt x="7853" y="572"/>
                  </a:lnTo>
                  <a:lnTo>
                    <a:pt x="7851" y="572"/>
                  </a:lnTo>
                  <a:lnTo>
                    <a:pt x="7851" y="568"/>
                  </a:lnTo>
                  <a:lnTo>
                    <a:pt x="7850" y="568"/>
                  </a:lnTo>
                  <a:lnTo>
                    <a:pt x="7850" y="565"/>
                  </a:lnTo>
                  <a:lnTo>
                    <a:pt x="7848" y="565"/>
                  </a:lnTo>
                  <a:lnTo>
                    <a:pt x="7848" y="562"/>
                  </a:lnTo>
                  <a:lnTo>
                    <a:pt x="7846" y="562"/>
                  </a:lnTo>
                  <a:lnTo>
                    <a:pt x="7846" y="558"/>
                  </a:lnTo>
                  <a:lnTo>
                    <a:pt x="7845" y="558"/>
                  </a:lnTo>
                  <a:lnTo>
                    <a:pt x="7845" y="555"/>
                  </a:lnTo>
                  <a:lnTo>
                    <a:pt x="7843" y="555"/>
                  </a:lnTo>
                  <a:lnTo>
                    <a:pt x="7843" y="552"/>
                  </a:lnTo>
                  <a:lnTo>
                    <a:pt x="7841" y="552"/>
                  </a:lnTo>
                  <a:lnTo>
                    <a:pt x="7841" y="548"/>
                  </a:lnTo>
                  <a:lnTo>
                    <a:pt x="7840" y="548"/>
                  </a:lnTo>
                  <a:lnTo>
                    <a:pt x="7840" y="545"/>
                  </a:lnTo>
                  <a:lnTo>
                    <a:pt x="7838" y="545"/>
                  </a:lnTo>
                  <a:lnTo>
                    <a:pt x="7838" y="542"/>
                  </a:lnTo>
                  <a:lnTo>
                    <a:pt x="7836" y="542"/>
                  </a:lnTo>
                  <a:lnTo>
                    <a:pt x="7836" y="538"/>
                  </a:lnTo>
                  <a:lnTo>
                    <a:pt x="7835" y="538"/>
                  </a:lnTo>
                  <a:lnTo>
                    <a:pt x="7835" y="535"/>
                  </a:lnTo>
                  <a:lnTo>
                    <a:pt x="7833" y="535"/>
                  </a:lnTo>
                  <a:lnTo>
                    <a:pt x="7833" y="537"/>
                  </a:lnTo>
                  <a:lnTo>
                    <a:pt x="7831" y="537"/>
                  </a:lnTo>
                  <a:lnTo>
                    <a:pt x="7831" y="540"/>
                  </a:lnTo>
                  <a:lnTo>
                    <a:pt x="7830" y="540"/>
                  </a:lnTo>
                  <a:lnTo>
                    <a:pt x="7830" y="545"/>
                  </a:lnTo>
                  <a:lnTo>
                    <a:pt x="7828" y="545"/>
                  </a:lnTo>
                  <a:lnTo>
                    <a:pt x="7828" y="550"/>
                  </a:lnTo>
                  <a:lnTo>
                    <a:pt x="7826" y="550"/>
                  </a:lnTo>
                  <a:lnTo>
                    <a:pt x="7826" y="555"/>
                  </a:lnTo>
                  <a:lnTo>
                    <a:pt x="7825" y="555"/>
                  </a:lnTo>
                  <a:lnTo>
                    <a:pt x="7825" y="558"/>
                  </a:lnTo>
                  <a:lnTo>
                    <a:pt x="7823" y="558"/>
                  </a:lnTo>
                  <a:lnTo>
                    <a:pt x="7823" y="563"/>
                  </a:lnTo>
                  <a:lnTo>
                    <a:pt x="7821" y="563"/>
                  </a:lnTo>
                  <a:lnTo>
                    <a:pt x="7821" y="568"/>
                  </a:lnTo>
                  <a:lnTo>
                    <a:pt x="7820" y="568"/>
                  </a:lnTo>
                  <a:lnTo>
                    <a:pt x="7820" y="573"/>
                  </a:lnTo>
                  <a:lnTo>
                    <a:pt x="7818" y="573"/>
                  </a:lnTo>
                  <a:lnTo>
                    <a:pt x="7818" y="578"/>
                  </a:lnTo>
                  <a:lnTo>
                    <a:pt x="7816" y="578"/>
                  </a:lnTo>
                  <a:lnTo>
                    <a:pt x="7816" y="582"/>
                  </a:lnTo>
                  <a:lnTo>
                    <a:pt x="7815" y="582"/>
                  </a:lnTo>
                  <a:lnTo>
                    <a:pt x="7815" y="587"/>
                  </a:lnTo>
                  <a:lnTo>
                    <a:pt x="7813" y="587"/>
                  </a:lnTo>
                  <a:lnTo>
                    <a:pt x="7813" y="592"/>
                  </a:lnTo>
                  <a:lnTo>
                    <a:pt x="7811" y="592"/>
                  </a:lnTo>
                  <a:lnTo>
                    <a:pt x="7811" y="597"/>
                  </a:lnTo>
                  <a:lnTo>
                    <a:pt x="7810" y="597"/>
                  </a:lnTo>
                  <a:lnTo>
                    <a:pt x="7810" y="602"/>
                  </a:lnTo>
                  <a:lnTo>
                    <a:pt x="7808" y="602"/>
                  </a:lnTo>
                  <a:lnTo>
                    <a:pt x="7808" y="605"/>
                  </a:lnTo>
                  <a:lnTo>
                    <a:pt x="7806" y="605"/>
                  </a:lnTo>
                  <a:lnTo>
                    <a:pt x="7806" y="610"/>
                  </a:lnTo>
                  <a:lnTo>
                    <a:pt x="7805" y="610"/>
                  </a:lnTo>
                  <a:lnTo>
                    <a:pt x="7805" y="615"/>
                  </a:lnTo>
                  <a:lnTo>
                    <a:pt x="7803" y="615"/>
                  </a:lnTo>
                  <a:lnTo>
                    <a:pt x="7803" y="620"/>
                  </a:lnTo>
                  <a:lnTo>
                    <a:pt x="7801" y="620"/>
                  </a:lnTo>
                  <a:lnTo>
                    <a:pt x="7801" y="623"/>
                  </a:lnTo>
                  <a:lnTo>
                    <a:pt x="7800" y="623"/>
                  </a:lnTo>
                  <a:lnTo>
                    <a:pt x="7800" y="628"/>
                  </a:lnTo>
                  <a:lnTo>
                    <a:pt x="7798" y="628"/>
                  </a:lnTo>
                  <a:lnTo>
                    <a:pt x="7798" y="633"/>
                  </a:lnTo>
                  <a:lnTo>
                    <a:pt x="7796" y="633"/>
                  </a:lnTo>
                  <a:lnTo>
                    <a:pt x="7796" y="638"/>
                  </a:lnTo>
                  <a:lnTo>
                    <a:pt x="7795" y="638"/>
                  </a:lnTo>
                  <a:lnTo>
                    <a:pt x="7795" y="643"/>
                  </a:lnTo>
                  <a:lnTo>
                    <a:pt x="7793" y="643"/>
                  </a:lnTo>
                  <a:lnTo>
                    <a:pt x="7793" y="647"/>
                  </a:lnTo>
                  <a:lnTo>
                    <a:pt x="7791" y="647"/>
                  </a:lnTo>
                  <a:lnTo>
                    <a:pt x="7791" y="652"/>
                  </a:lnTo>
                  <a:lnTo>
                    <a:pt x="7790" y="652"/>
                  </a:lnTo>
                  <a:lnTo>
                    <a:pt x="7790" y="657"/>
                  </a:lnTo>
                  <a:lnTo>
                    <a:pt x="7788" y="657"/>
                  </a:lnTo>
                  <a:lnTo>
                    <a:pt x="7788" y="662"/>
                  </a:lnTo>
                  <a:lnTo>
                    <a:pt x="7786" y="662"/>
                  </a:lnTo>
                  <a:lnTo>
                    <a:pt x="7786" y="667"/>
                  </a:lnTo>
                  <a:lnTo>
                    <a:pt x="7785" y="667"/>
                  </a:lnTo>
                  <a:lnTo>
                    <a:pt x="7785" y="670"/>
                  </a:lnTo>
                  <a:lnTo>
                    <a:pt x="7783" y="670"/>
                  </a:lnTo>
                  <a:lnTo>
                    <a:pt x="7783" y="675"/>
                  </a:lnTo>
                  <a:lnTo>
                    <a:pt x="7781" y="675"/>
                  </a:lnTo>
                  <a:lnTo>
                    <a:pt x="7781" y="680"/>
                  </a:lnTo>
                  <a:lnTo>
                    <a:pt x="7780" y="680"/>
                  </a:lnTo>
                  <a:lnTo>
                    <a:pt x="7780" y="685"/>
                  </a:lnTo>
                  <a:lnTo>
                    <a:pt x="7778" y="685"/>
                  </a:lnTo>
                  <a:lnTo>
                    <a:pt x="7778" y="688"/>
                  </a:lnTo>
                  <a:lnTo>
                    <a:pt x="7776" y="688"/>
                  </a:lnTo>
                  <a:lnTo>
                    <a:pt x="7776" y="693"/>
                  </a:lnTo>
                  <a:lnTo>
                    <a:pt x="7775" y="693"/>
                  </a:lnTo>
                  <a:lnTo>
                    <a:pt x="7775" y="698"/>
                  </a:lnTo>
                  <a:lnTo>
                    <a:pt x="7773" y="698"/>
                  </a:lnTo>
                  <a:lnTo>
                    <a:pt x="7773" y="703"/>
                  </a:lnTo>
                  <a:lnTo>
                    <a:pt x="7771" y="703"/>
                  </a:lnTo>
                  <a:lnTo>
                    <a:pt x="7771" y="708"/>
                  </a:lnTo>
                  <a:lnTo>
                    <a:pt x="7770" y="708"/>
                  </a:lnTo>
                  <a:lnTo>
                    <a:pt x="7770" y="712"/>
                  </a:lnTo>
                  <a:lnTo>
                    <a:pt x="7768" y="712"/>
                  </a:lnTo>
                  <a:lnTo>
                    <a:pt x="7768" y="717"/>
                  </a:lnTo>
                  <a:lnTo>
                    <a:pt x="7766" y="717"/>
                  </a:lnTo>
                  <a:lnTo>
                    <a:pt x="7766" y="722"/>
                  </a:lnTo>
                  <a:lnTo>
                    <a:pt x="7765" y="722"/>
                  </a:lnTo>
                  <a:lnTo>
                    <a:pt x="7765" y="727"/>
                  </a:lnTo>
                  <a:lnTo>
                    <a:pt x="7763" y="727"/>
                  </a:lnTo>
                  <a:lnTo>
                    <a:pt x="7763" y="732"/>
                  </a:lnTo>
                  <a:lnTo>
                    <a:pt x="7761" y="732"/>
                  </a:lnTo>
                  <a:lnTo>
                    <a:pt x="7761" y="735"/>
                  </a:lnTo>
                  <a:lnTo>
                    <a:pt x="7760" y="735"/>
                  </a:lnTo>
                  <a:lnTo>
                    <a:pt x="7760" y="740"/>
                  </a:lnTo>
                  <a:lnTo>
                    <a:pt x="7758" y="740"/>
                  </a:lnTo>
                  <a:lnTo>
                    <a:pt x="7758" y="745"/>
                  </a:lnTo>
                  <a:lnTo>
                    <a:pt x="7756" y="745"/>
                  </a:lnTo>
                  <a:lnTo>
                    <a:pt x="7756" y="750"/>
                  </a:lnTo>
                  <a:lnTo>
                    <a:pt x="7755" y="750"/>
                  </a:lnTo>
                  <a:lnTo>
                    <a:pt x="7755" y="753"/>
                  </a:lnTo>
                  <a:lnTo>
                    <a:pt x="7753" y="753"/>
                  </a:lnTo>
                  <a:lnTo>
                    <a:pt x="7753" y="758"/>
                  </a:lnTo>
                  <a:lnTo>
                    <a:pt x="7751" y="758"/>
                  </a:lnTo>
                  <a:lnTo>
                    <a:pt x="7751" y="763"/>
                  </a:lnTo>
                  <a:lnTo>
                    <a:pt x="7750" y="763"/>
                  </a:lnTo>
                  <a:lnTo>
                    <a:pt x="7750" y="768"/>
                  </a:lnTo>
                  <a:lnTo>
                    <a:pt x="7748" y="768"/>
                  </a:lnTo>
                  <a:lnTo>
                    <a:pt x="7748" y="773"/>
                  </a:lnTo>
                  <a:lnTo>
                    <a:pt x="7746" y="773"/>
                  </a:lnTo>
                  <a:lnTo>
                    <a:pt x="7746" y="777"/>
                  </a:lnTo>
                  <a:lnTo>
                    <a:pt x="7745" y="777"/>
                  </a:lnTo>
                  <a:lnTo>
                    <a:pt x="7745" y="782"/>
                  </a:lnTo>
                  <a:lnTo>
                    <a:pt x="7743" y="782"/>
                  </a:lnTo>
                  <a:lnTo>
                    <a:pt x="7743" y="787"/>
                  </a:lnTo>
                  <a:lnTo>
                    <a:pt x="7741" y="787"/>
                  </a:lnTo>
                  <a:lnTo>
                    <a:pt x="7741" y="792"/>
                  </a:lnTo>
                  <a:lnTo>
                    <a:pt x="7740" y="792"/>
                  </a:lnTo>
                  <a:lnTo>
                    <a:pt x="7740" y="795"/>
                  </a:lnTo>
                  <a:lnTo>
                    <a:pt x="7738" y="795"/>
                  </a:lnTo>
                  <a:lnTo>
                    <a:pt x="7738" y="800"/>
                  </a:lnTo>
                  <a:lnTo>
                    <a:pt x="7736" y="800"/>
                  </a:lnTo>
                  <a:lnTo>
                    <a:pt x="7736" y="805"/>
                  </a:lnTo>
                  <a:lnTo>
                    <a:pt x="7735" y="805"/>
                  </a:lnTo>
                  <a:lnTo>
                    <a:pt x="7735" y="810"/>
                  </a:lnTo>
                  <a:lnTo>
                    <a:pt x="7733" y="810"/>
                  </a:lnTo>
                  <a:lnTo>
                    <a:pt x="7733" y="815"/>
                  </a:lnTo>
                  <a:lnTo>
                    <a:pt x="7731" y="815"/>
                  </a:lnTo>
                  <a:lnTo>
                    <a:pt x="7731" y="818"/>
                  </a:lnTo>
                  <a:lnTo>
                    <a:pt x="7730" y="818"/>
                  </a:lnTo>
                  <a:lnTo>
                    <a:pt x="7730" y="823"/>
                  </a:lnTo>
                  <a:lnTo>
                    <a:pt x="7728" y="823"/>
                  </a:lnTo>
                  <a:lnTo>
                    <a:pt x="7728" y="828"/>
                  </a:lnTo>
                  <a:lnTo>
                    <a:pt x="7726" y="828"/>
                  </a:lnTo>
                  <a:lnTo>
                    <a:pt x="7726" y="833"/>
                  </a:lnTo>
                  <a:lnTo>
                    <a:pt x="7725" y="833"/>
                  </a:lnTo>
                  <a:lnTo>
                    <a:pt x="7725" y="838"/>
                  </a:lnTo>
                  <a:lnTo>
                    <a:pt x="7723" y="838"/>
                  </a:lnTo>
                  <a:lnTo>
                    <a:pt x="7723" y="842"/>
                  </a:lnTo>
                  <a:lnTo>
                    <a:pt x="7721" y="842"/>
                  </a:lnTo>
                  <a:lnTo>
                    <a:pt x="7721" y="847"/>
                  </a:lnTo>
                  <a:lnTo>
                    <a:pt x="7720" y="847"/>
                  </a:lnTo>
                  <a:lnTo>
                    <a:pt x="7720" y="852"/>
                  </a:lnTo>
                  <a:lnTo>
                    <a:pt x="7718" y="852"/>
                  </a:lnTo>
                  <a:lnTo>
                    <a:pt x="7718" y="857"/>
                  </a:lnTo>
                  <a:lnTo>
                    <a:pt x="7716" y="857"/>
                  </a:lnTo>
                  <a:lnTo>
                    <a:pt x="7716" y="860"/>
                  </a:lnTo>
                  <a:lnTo>
                    <a:pt x="7715" y="860"/>
                  </a:lnTo>
                  <a:lnTo>
                    <a:pt x="7715" y="865"/>
                  </a:lnTo>
                  <a:lnTo>
                    <a:pt x="7713" y="865"/>
                  </a:lnTo>
                  <a:lnTo>
                    <a:pt x="7713" y="870"/>
                  </a:lnTo>
                  <a:lnTo>
                    <a:pt x="7711" y="870"/>
                  </a:lnTo>
                  <a:lnTo>
                    <a:pt x="7711" y="875"/>
                  </a:lnTo>
                  <a:lnTo>
                    <a:pt x="7710" y="875"/>
                  </a:lnTo>
                  <a:lnTo>
                    <a:pt x="7710" y="880"/>
                  </a:lnTo>
                  <a:lnTo>
                    <a:pt x="7708" y="880"/>
                  </a:lnTo>
                  <a:lnTo>
                    <a:pt x="7708" y="883"/>
                  </a:lnTo>
                  <a:lnTo>
                    <a:pt x="7706" y="883"/>
                  </a:lnTo>
                  <a:lnTo>
                    <a:pt x="7706" y="888"/>
                  </a:lnTo>
                  <a:lnTo>
                    <a:pt x="7705" y="888"/>
                  </a:lnTo>
                  <a:lnTo>
                    <a:pt x="7705" y="893"/>
                  </a:lnTo>
                  <a:lnTo>
                    <a:pt x="7703" y="893"/>
                  </a:lnTo>
                  <a:lnTo>
                    <a:pt x="7703" y="898"/>
                  </a:lnTo>
                  <a:lnTo>
                    <a:pt x="7701" y="898"/>
                  </a:lnTo>
                  <a:lnTo>
                    <a:pt x="7701" y="903"/>
                  </a:lnTo>
                  <a:lnTo>
                    <a:pt x="7700" y="903"/>
                  </a:lnTo>
                  <a:lnTo>
                    <a:pt x="7700" y="907"/>
                  </a:lnTo>
                  <a:lnTo>
                    <a:pt x="7698" y="907"/>
                  </a:lnTo>
                  <a:lnTo>
                    <a:pt x="7698" y="912"/>
                  </a:lnTo>
                  <a:lnTo>
                    <a:pt x="7696" y="912"/>
                  </a:lnTo>
                  <a:lnTo>
                    <a:pt x="7696" y="917"/>
                  </a:lnTo>
                  <a:lnTo>
                    <a:pt x="7695" y="917"/>
                  </a:lnTo>
                  <a:lnTo>
                    <a:pt x="7695" y="922"/>
                  </a:lnTo>
                  <a:lnTo>
                    <a:pt x="7693" y="922"/>
                  </a:lnTo>
                  <a:lnTo>
                    <a:pt x="7693" y="925"/>
                  </a:lnTo>
                  <a:lnTo>
                    <a:pt x="7691" y="925"/>
                  </a:lnTo>
                  <a:lnTo>
                    <a:pt x="7691" y="930"/>
                  </a:lnTo>
                  <a:lnTo>
                    <a:pt x="7690" y="930"/>
                  </a:lnTo>
                  <a:lnTo>
                    <a:pt x="7690" y="935"/>
                  </a:lnTo>
                  <a:lnTo>
                    <a:pt x="7688" y="935"/>
                  </a:lnTo>
                  <a:lnTo>
                    <a:pt x="7688" y="940"/>
                  </a:lnTo>
                  <a:lnTo>
                    <a:pt x="7686" y="940"/>
                  </a:lnTo>
                  <a:lnTo>
                    <a:pt x="7686" y="945"/>
                  </a:lnTo>
                  <a:lnTo>
                    <a:pt x="7685" y="945"/>
                  </a:lnTo>
                  <a:lnTo>
                    <a:pt x="7685" y="948"/>
                  </a:lnTo>
                  <a:lnTo>
                    <a:pt x="7683" y="948"/>
                  </a:lnTo>
                  <a:lnTo>
                    <a:pt x="7683" y="953"/>
                  </a:lnTo>
                  <a:lnTo>
                    <a:pt x="7681" y="953"/>
                  </a:lnTo>
                  <a:lnTo>
                    <a:pt x="7681" y="958"/>
                  </a:lnTo>
                  <a:lnTo>
                    <a:pt x="7680" y="958"/>
                  </a:lnTo>
                  <a:lnTo>
                    <a:pt x="7680" y="963"/>
                  </a:lnTo>
                  <a:lnTo>
                    <a:pt x="7678" y="963"/>
                  </a:lnTo>
                  <a:lnTo>
                    <a:pt x="7678" y="967"/>
                  </a:lnTo>
                  <a:lnTo>
                    <a:pt x="7676" y="967"/>
                  </a:lnTo>
                  <a:lnTo>
                    <a:pt x="7676" y="972"/>
                  </a:lnTo>
                  <a:lnTo>
                    <a:pt x="7675" y="972"/>
                  </a:lnTo>
                  <a:lnTo>
                    <a:pt x="7675" y="977"/>
                  </a:lnTo>
                  <a:lnTo>
                    <a:pt x="7673" y="977"/>
                  </a:lnTo>
                  <a:lnTo>
                    <a:pt x="7673" y="982"/>
                  </a:lnTo>
                  <a:lnTo>
                    <a:pt x="7671" y="982"/>
                  </a:lnTo>
                  <a:lnTo>
                    <a:pt x="7671" y="987"/>
                  </a:lnTo>
                  <a:lnTo>
                    <a:pt x="7670" y="987"/>
                  </a:lnTo>
                  <a:lnTo>
                    <a:pt x="7670" y="990"/>
                  </a:lnTo>
                  <a:lnTo>
                    <a:pt x="7668" y="990"/>
                  </a:lnTo>
                  <a:lnTo>
                    <a:pt x="7668" y="995"/>
                  </a:lnTo>
                  <a:lnTo>
                    <a:pt x="7666" y="995"/>
                  </a:lnTo>
                  <a:lnTo>
                    <a:pt x="7666" y="1000"/>
                  </a:lnTo>
                  <a:lnTo>
                    <a:pt x="7665" y="1000"/>
                  </a:lnTo>
                  <a:lnTo>
                    <a:pt x="7665" y="1005"/>
                  </a:lnTo>
                  <a:lnTo>
                    <a:pt x="7663" y="1005"/>
                  </a:lnTo>
                  <a:lnTo>
                    <a:pt x="7663" y="1010"/>
                  </a:lnTo>
                  <a:lnTo>
                    <a:pt x="7661" y="1010"/>
                  </a:lnTo>
                  <a:lnTo>
                    <a:pt x="7661" y="1013"/>
                  </a:lnTo>
                  <a:lnTo>
                    <a:pt x="7660" y="1013"/>
                  </a:lnTo>
                  <a:lnTo>
                    <a:pt x="7660" y="1018"/>
                  </a:lnTo>
                  <a:lnTo>
                    <a:pt x="7658" y="1018"/>
                  </a:lnTo>
                  <a:lnTo>
                    <a:pt x="7658" y="1023"/>
                  </a:lnTo>
                  <a:lnTo>
                    <a:pt x="7656" y="1023"/>
                  </a:lnTo>
                  <a:lnTo>
                    <a:pt x="7656" y="1028"/>
                  </a:lnTo>
                  <a:lnTo>
                    <a:pt x="7655" y="1028"/>
                  </a:lnTo>
                  <a:lnTo>
                    <a:pt x="7655" y="1032"/>
                  </a:lnTo>
                  <a:lnTo>
                    <a:pt x="7653" y="1032"/>
                  </a:lnTo>
                  <a:lnTo>
                    <a:pt x="7653" y="1037"/>
                  </a:lnTo>
                  <a:lnTo>
                    <a:pt x="7651" y="1037"/>
                  </a:lnTo>
                  <a:lnTo>
                    <a:pt x="7651" y="1042"/>
                  </a:lnTo>
                  <a:lnTo>
                    <a:pt x="7650" y="1042"/>
                  </a:lnTo>
                  <a:lnTo>
                    <a:pt x="7650" y="1047"/>
                  </a:lnTo>
                  <a:lnTo>
                    <a:pt x="7648" y="1047"/>
                  </a:lnTo>
                  <a:lnTo>
                    <a:pt x="7648" y="1052"/>
                  </a:lnTo>
                  <a:lnTo>
                    <a:pt x="7646" y="1052"/>
                  </a:lnTo>
                  <a:lnTo>
                    <a:pt x="7646" y="1055"/>
                  </a:lnTo>
                  <a:lnTo>
                    <a:pt x="7645" y="1055"/>
                  </a:lnTo>
                  <a:lnTo>
                    <a:pt x="7645" y="1060"/>
                  </a:lnTo>
                  <a:lnTo>
                    <a:pt x="7643" y="1060"/>
                  </a:lnTo>
                  <a:lnTo>
                    <a:pt x="7643" y="1065"/>
                  </a:lnTo>
                  <a:lnTo>
                    <a:pt x="7641" y="1065"/>
                  </a:lnTo>
                  <a:lnTo>
                    <a:pt x="7641" y="1070"/>
                  </a:lnTo>
                  <a:lnTo>
                    <a:pt x="7640" y="1070"/>
                  </a:lnTo>
                  <a:lnTo>
                    <a:pt x="7640" y="1075"/>
                  </a:lnTo>
                  <a:lnTo>
                    <a:pt x="7638" y="1075"/>
                  </a:lnTo>
                  <a:lnTo>
                    <a:pt x="7638" y="1078"/>
                  </a:lnTo>
                  <a:lnTo>
                    <a:pt x="7636" y="1078"/>
                  </a:lnTo>
                  <a:lnTo>
                    <a:pt x="7636" y="1083"/>
                  </a:lnTo>
                  <a:lnTo>
                    <a:pt x="7635" y="1083"/>
                  </a:lnTo>
                  <a:lnTo>
                    <a:pt x="7635" y="1088"/>
                  </a:lnTo>
                  <a:lnTo>
                    <a:pt x="7633" y="1088"/>
                  </a:lnTo>
                  <a:lnTo>
                    <a:pt x="7633" y="1093"/>
                  </a:lnTo>
                  <a:lnTo>
                    <a:pt x="7631" y="1093"/>
                  </a:lnTo>
                  <a:lnTo>
                    <a:pt x="7631" y="1097"/>
                  </a:lnTo>
                  <a:lnTo>
                    <a:pt x="7630" y="1097"/>
                  </a:lnTo>
                  <a:lnTo>
                    <a:pt x="7630" y="1102"/>
                  </a:lnTo>
                  <a:lnTo>
                    <a:pt x="7628" y="1102"/>
                  </a:lnTo>
                  <a:lnTo>
                    <a:pt x="7628" y="1107"/>
                  </a:lnTo>
                  <a:lnTo>
                    <a:pt x="7626" y="1107"/>
                  </a:lnTo>
                  <a:lnTo>
                    <a:pt x="7626" y="1112"/>
                  </a:lnTo>
                  <a:lnTo>
                    <a:pt x="7625" y="1112"/>
                  </a:lnTo>
                  <a:lnTo>
                    <a:pt x="7625" y="1117"/>
                  </a:lnTo>
                  <a:lnTo>
                    <a:pt x="7623" y="1117"/>
                  </a:lnTo>
                  <a:lnTo>
                    <a:pt x="7623" y="1120"/>
                  </a:lnTo>
                  <a:lnTo>
                    <a:pt x="7621" y="1120"/>
                  </a:lnTo>
                  <a:lnTo>
                    <a:pt x="7621" y="1125"/>
                  </a:lnTo>
                  <a:lnTo>
                    <a:pt x="7620" y="1125"/>
                  </a:lnTo>
                  <a:lnTo>
                    <a:pt x="7620" y="1130"/>
                  </a:lnTo>
                  <a:lnTo>
                    <a:pt x="7618" y="1130"/>
                  </a:lnTo>
                  <a:lnTo>
                    <a:pt x="7618" y="1135"/>
                  </a:lnTo>
                  <a:lnTo>
                    <a:pt x="7616" y="1135"/>
                  </a:lnTo>
                  <a:lnTo>
                    <a:pt x="7616" y="1140"/>
                  </a:lnTo>
                  <a:lnTo>
                    <a:pt x="7615" y="1140"/>
                  </a:lnTo>
                  <a:lnTo>
                    <a:pt x="7615" y="1143"/>
                  </a:lnTo>
                  <a:lnTo>
                    <a:pt x="7613" y="1143"/>
                  </a:lnTo>
                  <a:lnTo>
                    <a:pt x="7613" y="1148"/>
                  </a:lnTo>
                  <a:lnTo>
                    <a:pt x="7611" y="1148"/>
                  </a:lnTo>
                  <a:lnTo>
                    <a:pt x="7611" y="1153"/>
                  </a:lnTo>
                  <a:lnTo>
                    <a:pt x="7610" y="1153"/>
                  </a:lnTo>
                  <a:lnTo>
                    <a:pt x="7610" y="1158"/>
                  </a:lnTo>
                  <a:lnTo>
                    <a:pt x="7608" y="1158"/>
                  </a:lnTo>
                  <a:lnTo>
                    <a:pt x="7608" y="1162"/>
                  </a:lnTo>
                  <a:lnTo>
                    <a:pt x="7606" y="1162"/>
                  </a:lnTo>
                  <a:lnTo>
                    <a:pt x="7606" y="1167"/>
                  </a:lnTo>
                  <a:lnTo>
                    <a:pt x="7605" y="1167"/>
                  </a:lnTo>
                  <a:lnTo>
                    <a:pt x="7605" y="1172"/>
                  </a:lnTo>
                  <a:lnTo>
                    <a:pt x="7603" y="1172"/>
                  </a:lnTo>
                  <a:lnTo>
                    <a:pt x="7603" y="1177"/>
                  </a:lnTo>
                  <a:lnTo>
                    <a:pt x="7601" y="1177"/>
                  </a:lnTo>
                  <a:lnTo>
                    <a:pt x="7601" y="1182"/>
                  </a:lnTo>
                  <a:lnTo>
                    <a:pt x="7600" y="1182"/>
                  </a:lnTo>
                  <a:lnTo>
                    <a:pt x="7600" y="1185"/>
                  </a:lnTo>
                  <a:lnTo>
                    <a:pt x="7598" y="1185"/>
                  </a:lnTo>
                  <a:lnTo>
                    <a:pt x="7598" y="1190"/>
                  </a:lnTo>
                  <a:lnTo>
                    <a:pt x="7596" y="1190"/>
                  </a:lnTo>
                  <a:lnTo>
                    <a:pt x="7596" y="1195"/>
                  </a:lnTo>
                  <a:lnTo>
                    <a:pt x="7595" y="1195"/>
                  </a:lnTo>
                  <a:lnTo>
                    <a:pt x="7595" y="1200"/>
                  </a:lnTo>
                  <a:lnTo>
                    <a:pt x="7593" y="1200"/>
                  </a:lnTo>
                  <a:lnTo>
                    <a:pt x="7593" y="1203"/>
                  </a:lnTo>
                  <a:lnTo>
                    <a:pt x="7591" y="1203"/>
                  </a:lnTo>
                  <a:lnTo>
                    <a:pt x="7591" y="1208"/>
                  </a:lnTo>
                  <a:lnTo>
                    <a:pt x="7590" y="1208"/>
                  </a:lnTo>
                  <a:lnTo>
                    <a:pt x="7590" y="1213"/>
                  </a:lnTo>
                  <a:lnTo>
                    <a:pt x="7588" y="1213"/>
                  </a:lnTo>
                  <a:lnTo>
                    <a:pt x="7588" y="1218"/>
                  </a:lnTo>
                  <a:lnTo>
                    <a:pt x="7586" y="1218"/>
                  </a:lnTo>
                  <a:lnTo>
                    <a:pt x="7586" y="1223"/>
                  </a:lnTo>
                  <a:lnTo>
                    <a:pt x="7585" y="1223"/>
                  </a:lnTo>
                  <a:lnTo>
                    <a:pt x="7585" y="1227"/>
                  </a:lnTo>
                  <a:lnTo>
                    <a:pt x="7583" y="1227"/>
                  </a:lnTo>
                  <a:lnTo>
                    <a:pt x="7583" y="1232"/>
                  </a:lnTo>
                  <a:lnTo>
                    <a:pt x="7581" y="1232"/>
                  </a:lnTo>
                  <a:lnTo>
                    <a:pt x="7581" y="1237"/>
                  </a:lnTo>
                  <a:lnTo>
                    <a:pt x="7580" y="1237"/>
                  </a:lnTo>
                  <a:lnTo>
                    <a:pt x="7580" y="1242"/>
                  </a:lnTo>
                  <a:lnTo>
                    <a:pt x="7578" y="1242"/>
                  </a:lnTo>
                  <a:lnTo>
                    <a:pt x="7578" y="1247"/>
                  </a:lnTo>
                  <a:lnTo>
                    <a:pt x="7576" y="1247"/>
                  </a:lnTo>
                  <a:lnTo>
                    <a:pt x="7576" y="1250"/>
                  </a:lnTo>
                  <a:lnTo>
                    <a:pt x="7575" y="1250"/>
                  </a:lnTo>
                  <a:lnTo>
                    <a:pt x="7575" y="1255"/>
                  </a:lnTo>
                  <a:lnTo>
                    <a:pt x="7573" y="1255"/>
                  </a:lnTo>
                  <a:lnTo>
                    <a:pt x="7573" y="1260"/>
                  </a:lnTo>
                  <a:lnTo>
                    <a:pt x="7571" y="1260"/>
                  </a:lnTo>
                  <a:lnTo>
                    <a:pt x="7571" y="1265"/>
                  </a:lnTo>
                  <a:lnTo>
                    <a:pt x="7570" y="1265"/>
                  </a:lnTo>
                  <a:lnTo>
                    <a:pt x="7570" y="1268"/>
                  </a:lnTo>
                  <a:lnTo>
                    <a:pt x="7568" y="1268"/>
                  </a:lnTo>
                  <a:lnTo>
                    <a:pt x="7568" y="1273"/>
                  </a:lnTo>
                  <a:lnTo>
                    <a:pt x="7566" y="1273"/>
                  </a:lnTo>
                  <a:lnTo>
                    <a:pt x="7566" y="1278"/>
                  </a:lnTo>
                  <a:lnTo>
                    <a:pt x="7565" y="1278"/>
                  </a:lnTo>
                  <a:lnTo>
                    <a:pt x="7565" y="1283"/>
                  </a:lnTo>
                  <a:lnTo>
                    <a:pt x="7563" y="1283"/>
                  </a:lnTo>
                  <a:lnTo>
                    <a:pt x="7563" y="1288"/>
                  </a:lnTo>
                  <a:lnTo>
                    <a:pt x="7561" y="1288"/>
                  </a:lnTo>
                  <a:lnTo>
                    <a:pt x="7561" y="1292"/>
                  </a:lnTo>
                  <a:lnTo>
                    <a:pt x="7560" y="1292"/>
                  </a:lnTo>
                  <a:lnTo>
                    <a:pt x="7560" y="1297"/>
                  </a:lnTo>
                  <a:lnTo>
                    <a:pt x="7558" y="1297"/>
                  </a:lnTo>
                  <a:lnTo>
                    <a:pt x="7558" y="1302"/>
                  </a:lnTo>
                  <a:lnTo>
                    <a:pt x="7556" y="1302"/>
                  </a:lnTo>
                  <a:lnTo>
                    <a:pt x="7556" y="1307"/>
                  </a:lnTo>
                  <a:lnTo>
                    <a:pt x="7555" y="1307"/>
                  </a:lnTo>
                  <a:lnTo>
                    <a:pt x="7555" y="1312"/>
                  </a:lnTo>
                  <a:lnTo>
                    <a:pt x="7553" y="1312"/>
                  </a:lnTo>
                  <a:lnTo>
                    <a:pt x="7553" y="1315"/>
                  </a:lnTo>
                  <a:lnTo>
                    <a:pt x="7551" y="1315"/>
                  </a:lnTo>
                  <a:lnTo>
                    <a:pt x="7551" y="1320"/>
                  </a:lnTo>
                  <a:lnTo>
                    <a:pt x="7550" y="1320"/>
                  </a:lnTo>
                  <a:lnTo>
                    <a:pt x="7550" y="1325"/>
                  </a:lnTo>
                  <a:lnTo>
                    <a:pt x="7548" y="1325"/>
                  </a:lnTo>
                  <a:lnTo>
                    <a:pt x="7548" y="1330"/>
                  </a:lnTo>
                  <a:lnTo>
                    <a:pt x="7546" y="1330"/>
                  </a:lnTo>
                  <a:lnTo>
                    <a:pt x="7546" y="1333"/>
                  </a:lnTo>
                  <a:lnTo>
                    <a:pt x="7545" y="1333"/>
                  </a:lnTo>
                  <a:lnTo>
                    <a:pt x="7545" y="1338"/>
                  </a:lnTo>
                  <a:lnTo>
                    <a:pt x="7543" y="1338"/>
                  </a:lnTo>
                  <a:lnTo>
                    <a:pt x="7543" y="1343"/>
                  </a:lnTo>
                  <a:lnTo>
                    <a:pt x="7541" y="1343"/>
                  </a:lnTo>
                  <a:lnTo>
                    <a:pt x="7541" y="1348"/>
                  </a:lnTo>
                  <a:lnTo>
                    <a:pt x="7540" y="1348"/>
                  </a:lnTo>
                  <a:lnTo>
                    <a:pt x="7540" y="1353"/>
                  </a:lnTo>
                  <a:lnTo>
                    <a:pt x="7538" y="1353"/>
                  </a:lnTo>
                  <a:lnTo>
                    <a:pt x="7538" y="1357"/>
                  </a:lnTo>
                  <a:lnTo>
                    <a:pt x="7536" y="1357"/>
                  </a:lnTo>
                  <a:lnTo>
                    <a:pt x="7536" y="1362"/>
                  </a:lnTo>
                  <a:lnTo>
                    <a:pt x="7535" y="1362"/>
                  </a:lnTo>
                  <a:lnTo>
                    <a:pt x="7535" y="1367"/>
                  </a:lnTo>
                  <a:lnTo>
                    <a:pt x="7533" y="1367"/>
                  </a:lnTo>
                  <a:lnTo>
                    <a:pt x="7533" y="1372"/>
                  </a:lnTo>
                  <a:lnTo>
                    <a:pt x="7531" y="1372"/>
                  </a:lnTo>
                  <a:lnTo>
                    <a:pt x="7531" y="1375"/>
                  </a:lnTo>
                  <a:lnTo>
                    <a:pt x="7530" y="1375"/>
                  </a:lnTo>
                  <a:lnTo>
                    <a:pt x="7530" y="1380"/>
                  </a:lnTo>
                  <a:lnTo>
                    <a:pt x="7528" y="1380"/>
                  </a:lnTo>
                  <a:lnTo>
                    <a:pt x="7528" y="1385"/>
                  </a:lnTo>
                  <a:lnTo>
                    <a:pt x="7526" y="1385"/>
                  </a:lnTo>
                  <a:lnTo>
                    <a:pt x="7526" y="1390"/>
                  </a:lnTo>
                  <a:lnTo>
                    <a:pt x="7525" y="1390"/>
                  </a:lnTo>
                  <a:lnTo>
                    <a:pt x="7525" y="1395"/>
                  </a:lnTo>
                  <a:lnTo>
                    <a:pt x="7523" y="1395"/>
                  </a:lnTo>
                  <a:lnTo>
                    <a:pt x="7523" y="1398"/>
                  </a:lnTo>
                  <a:lnTo>
                    <a:pt x="7521" y="1398"/>
                  </a:lnTo>
                  <a:lnTo>
                    <a:pt x="7521" y="1403"/>
                  </a:lnTo>
                  <a:lnTo>
                    <a:pt x="7520" y="1403"/>
                  </a:lnTo>
                  <a:lnTo>
                    <a:pt x="7520" y="1408"/>
                  </a:lnTo>
                  <a:lnTo>
                    <a:pt x="7518" y="1408"/>
                  </a:lnTo>
                  <a:lnTo>
                    <a:pt x="7518" y="1413"/>
                  </a:lnTo>
                  <a:lnTo>
                    <a:pt x="7516" y="1413"/>
                  </a:lnTo>
                  <a:lnTo>
                    <a:pt x="7516" y="1418"/>
                  </a:lnTo>
                  <a:lnTo>
                    <a:pt x="7515" y="1418"/>
                  </a:lnTo>
                  <a:lnTo>
                    <a:pt x="7515" y="1422"/>
                  </a:lnTo>
                  <a:lnTo>
                    <a:pt x="7513" y="1422"/>
                  </a:lnTo>
                  <a:lnTo>
                    <a:pt x="7513" y="1427"/>
                  </a:lnTo>
                  <a:lnTo>
                    <a:pt x="7511" y="1427"/>
                  </a:lnTo>
                  <a:lnTo>
                    <a:pt x="7511" y="1432"/>
                  </a:lnTo>
                  <a:lnTo>
                    <a:pt x="7510" y="1432"/>
                  </a:lnTo>
                  <a:lnTo>
                    <a:pt x="7510" y="1437"/>
                  </a:lnTo>
                  <a:lnTo>
                    <a:pt x="7508" y="1437"/>
                  </a:lnTo>
                  <a:lnTo>
                    <a:pt x="7508" y="1440"/>
                  </a:lnTo>
                  <a:lnTo>
                    <a:pt x="7506" y="1440"/>
                  </a:lnTo>
                  <a:lnTo>
                    <a:pt x="7506" y="1445"/>
                  </a:lnTo>
                  <a:lnTo>
                    <a:pt x="7505" y="1445"/>
                  </a:lnTo>
                  <a:lnTo>
                    <a:pt x="7505" y="1450"/>
                  </a:lnTo>
                  <a:lnTo>
                    <a:pt x="7503" y="1450"/>
                  </a:lnTo>
                  <a:lnTo>
                    <a:pt x="7503" y="1455"/>
                  </a:lnTo>
                  <a:lnTo>
                    <a:pt x="7501" y="1455"/>
                  </a:lnTo>
                  <a:lnTo>
                    <a:pt x="7501" y="1460"/>
                  </a:lnTo>
                  <a:lnTo>
                    <a:pt x="7500" y="1460"/>
                  </a:lnTo>
                  <a:lnTo>
                    <a:pt x="7500" y="1463"/>
                  </a:lnTo>
                  <a:lnTo>
                    <a:pt x="7498" y="1463"/>
                  </a:lnTo>
                  <a:lnTo>
                    <a:pt x="7498" y="1468"/>
                  </a:lnTo>
                  <a:lnTo>
                    <a:pt x="7496" y="1468"/>
                  </a:lnTo>
                  <a:lnTo>
                    <a:pt x="7496" y="1473"/>
                  </a:lnTo>
                  <a:lnTo>
                    <a:pt x="7495" y="1473"/>
                  </a:lnTo>
                  <a:lnTo>
                    <a:pt x="7495" y="1478"/>
                  </a:lnTo>
                  <a:lnTo>
                    <a:pt x="7493" y="1478"/>
                  </a:lnTo>
                  <a:lnTo>
                    <a:pt x="7493" y="1483"/>
                  </a:lnTo>
                  <a:lnTo>
                    <a:pt x="7491" y="1483"/>
                  </a:lnTo>
                  <a:lnTo>
                    <a:pt x="7491" y="1487"/>
                  </a:lnTo>
                  <a:lnTo>
                    <a:pt x="7490" y="1487"/>
                  </a:lnTo>
                  <a:lnTo>
                    <a:pt x="7490" y="1492"/>
                  </a:lnTo>
                  <a:lnTo>
                    <a:pt x="7488" y="1492"/>
                  </a:lnTo>
                  <a:lnTo>
                    <a:pt x="7488" y="1497"/>
                  </a:lnTo>
                  <a:lnTo>
                    <a:pt x="7486" y="1497"/>
                  </a:lnTo>
                  <a:lnTo>
                    <a:pt x="7486" y="1502"/>
                  </a:lnTo>
                  <a:lnTo>
                    <a:pt x="7485" y="1502"/>
                  </a:lnTo>
                  <a:lnTo>
                    <a:pt x="7485" y="1505"/>
                  </a:lnTo>
                  <a:lnTo>
                    <a:pt x="7483" y="1505"/>
                  </a:lnTo>
                  <a:lnTo>
                    <a:pt x="7483" y="1510"/>
                  </a:lnTo>
                  <a:lnTo>
                    <a:pt x="7481" y="1510"/>
                  </a:lnTo>
                  <a:lnTo>
                    <a:pt x="7481" y="1515"/>
                  </a:lnTo>
                  <a:lnTo>
                    <a:pt x="7480" y="1515"/>
                  </a:lnTo>
                  <a:lnTo>
                    <a:pt x="7480" y="1520"/>
                  </a:lnTo>
                  <a:lnTo>
                    <a:pt x="7478" y="1520"/>
                  </a:lnTo>
                  <a:lnTo>
                    <a:pt x="7478" y="1525"/>
                  </a:lnTo>
                  <a:lnTo>
                    <a:pt x="7476" y="1525"/>
                  </a:lnTo>
                  <a:lnTo>
                    <a:pt x="7476" y="1528"/>
                  </a:lnTo>
                  <a:lnTo>
                    <a:pt x="7475" y="1528"/>
                  </a:lnTo>
                  <a:lnTo>
                    <a:pt x="7475" y="1533"/>
                  </a:lnTo>
                  <a:lnTo>
                    <a:pt x="7473" y="1533"/>
                  </a:lnTo>
                  <a:lnTo>
                    <a:pt x="7473" y="1538"/>
                  </a:lnTo>
                  <a:lnTo>
                    <a:pt x="7471" y="1538"/>
                  </a:lnTo>
                  <a:lnTo>
                    <a:pt x="7471" y="1543"/>
                  </a:lnTo>
                  <a:lnTo>
                    <a:pt x="7470" y="1543"/>
                  </a:lnTo>
                  <a:lnTo>
                    <a:pt x="7470" y="1548"/>
                  </a:lnTo>
                  <a:lnTo>
                    <a:pt x="7468" y="1548"/>
                  </a:lnTo>
                  <a:lnTo>
                    <a:pt x="7468" y="1552"/>
                  </a:lnTo>
                  <a:lnTo>
                    <a:pt x="7466" y="1552"/>
                  </a:lnTo>
                  <a:lnTo>
                    <a:pt x="7466" y="1557"/>
                  </a:lnTo>
                  <a:lnTo>
                    <a:pt x="7465" y="1557"/>
                  </a:lnTo>
                  <a:lnTo>
                    <a:pt x="7465" y="1562"/>
                  </a:lnTo>
                  <a:lnTo>
                    <a:pt x="7463" y="1562"/>
                  </a:lnTo>
                  <a:lnTo>
                    <a:pt x="7463" y="1567"/>
                  </a:lnTo>
                  <a:lnTo>
                    <a:pt x="7461" y="1567"/>
                  </a:lnTo>
                  <a:lnTo>
                    <a:pt x="7461" y="1570"/>
                  </a:lnTo>
                  <a:lnTo>
                    <a:pt x="7460" y="1570"/>
                  </a:lnTo>
                  <a:lnTo>
                    <a:pt x="7460" y="1575"/>
                  </a:lnTo>
                  <a:lnTo>
                    <a:pt x="7458" y="1575"/>
                  </a:lnTo>
                  <a:lnTo>
                    <a:pt x="7458" y="1580"/>
                  </a:lnTo>
                  <a:lnTo>
                    <a:pt x="7456" y="1580"/>
                  </a:lnTo>
                  <a:lnTo>
                    <a:pt x="7456" y="1585"/>
                  </a:lnTo>
                  <a:lnTo>
                    <a:pt x="7455" y="1585"/>
                  </a:lnTo>
                  <a:lnTo>
                    <a:pt x="7455" y="1590"/>
                  </a:lnTo>
                  <a:lnTo>
                    <a:pt x="7453" y="1590"/>
                  </a:lnTo>
                  <a:lnTo>
                    <a:pt x="7453" y="1593"/>
                  </a:lnTo>
                  <a:lnTo>
                    <a:pt x="7451" y="1593"/>
                  </a:lnTo>
                  <a:lnTo>
                    <a:pt x="7451" y="1598"/>
                  </a:lnTo>
                  <a:lnTo>
                    <a:pt x="7450" y="1598"/>
                  </a:lnTo>
                  <a:lnTo>
                    <a:pt x="7450" y="1603"/>
                  </a:lnTo>
                  <a:lnTo>
                    <a:pt x="7448" y="1603"/>
                  </a:lnTo>
                  <a:lnTo>
                    <a:pt x="7448" y="1608"/>
                  </a:lnTo>
                  <a:lnTo>
                    <a:pt x="7446" y="1608"/>
                  </a:lnTo>
                  <a:lnTo>
                    <a:pt x="7446" y="1612"/>
                  </a:lnTo>
                  <a:lnTo>
                    <a:pt x="7445" y="1612"/>
                  </a:lnTo>
                  <a:lnTo>
                    <a:pt x="7445" y="1617"/>
                  </a:lnTo>
                  <a:lnTo>
                    <a:pt x="7443" y="1617"/>
                  </a:lnTo>
                  <a:lnTo>
                    <a:pt x="7443" y="1622"/>
                  </a:lnTo>
                  <a:lnTo>
                    <a:pt x="7441" y="1622"/>
                  </a:lnTo>
                  <a:lnTo>
                    <a:pt x="7441" y="1627"/>
                  </a:lnTo>
                  <a:lnTo>
                    <a:pt x="7440" y="1627"/>
                  </a:lnTo>
                  <a:lnTo>
                    <a:pt x="7440" y="1632"/>
                  </a:lnTo>
                  <a:lnTo>
                    <a:pt x="7438" y="1632"/>
                  </a:lnTo>
                  <a:lnTo>
                    <a:pt x="7438" y="1635"/>
                  </a:lnTo>
                  <a:lnTo>
                    <a:pt x="7436" y="1635"/>
                  </a:lnTo>
                  <a:lnTo>
                    <a:pt x="7436" y="1640"/>
                  </a:lnTo>
                  <a:lnTo>
                    <a:pt x="7435" y="1640"/>
                  </a:lnTo>
                  <a:lnTo>
                    <a:pt x="7435" y="1645"/>
                  </a:lnTo>
                  <a:lnTo>
                    <a:pt x="7433" y="1645"/>
                  </a:lnTo>
                  <a:lnTo>
                    <a:pt x="7433" y="1650"/>
                  </a:lnTo>
                  <a:lnTo>
                    <a:pt x="7431" y="1650"/>
                  </a:lnTo>
                  <a:lnTo>
                    <a:pt x="7431" y="1655"/>
                  </a:lnTo>
                  <a:lnTo>
                    <a:pt x="7430" y="1655"/>
                  </a:lnTo>
                  <a:lnTo>
                    <a:pt x="7430" y="1658"/>
                  </a:lnTo>
                  <a:lnTo>
                    <a:pt x="7428" y="1658"/>
                  </a:lnTo>
                  <a:lnTo>
                    <a:pt x="7428" y="1662"/>
                  </a:lnTo>
                  <a:lnTo>
                    <a:pt x="7426" y="1662"/>
                  </a:lnTo>
                  <a:close/>
                  <a:moveTo>
                    <a:pt x="7763" y="1605"/>
                  </a:moveTo>
                  <a:lnTo>
                    <a:pt x="7763" y="1602"/>
                  </a:lnTo>
                  <a:lnTo>
                    <a:pt x="7765" y="1602"/>
                  </a:lnTo>
                  <a:lnTo>
                    <a:pt x="7765" y="1600"/>
                  </a:lnTo>
                  <a:lnTo>
                    <a:pt x="7766" y="1600"/>
                  </a:lnTo>
                  <a:lnTo>
                    <a:pt x="7766" y="1597"/>
                  </a:lnTo>
                  <a:lnTo>
                    <a:pt x="7768" y="1597"/>
                  </a:lnTo>
                  <a:lnTo>
                    <a:pt x="7768" y="1595"/>
                  </a:lnTo>
                  <a:lnTo>
                    <a:pt x="7770" y="1595"/>
                  </a:lnTo>
                  <a:lnTo>
                    <a:pt x="7770" y="1592"/>
                  </a:lnTo>
                  <a:lnTo>
                    <a:pt x="7771" y="1592"/>
                  </a:lnTo>
                  <a:lnTo>
                    <a:pt x="7771" y="1590"/>
                  </a:lnTo>
                  <a:lnTo>
                    <a:pt x="7773" y="1590"/>
                  </a:lnTo>
                  <a:lnTo>
                    <a:pt x="7773" y="1587"/>
                  </a:lnTo>
                  <a:lnTo>
                    <a:pt x="7775" y="1587"/>
                  </a:lnTo>
                  <a:lnTo>
                    <a:pt x="7775" y="1585"/>
                  </a:lnTo>
                  <a:lnTo>
                    <a:pt x="7776" y="1585"/>
                  </a:lnTo>
                  <a:lnTo>
                    <a:pt x="7776" y="1582"/>
                  </a:lnTo>
                  <a:lnTo>
                    <a:pt x="7778" y="1582"/>
                  </a:lnTo>
                  <a:lnTo>
                    <a:pt x="7778" y="1580"/>
                  </a:lnTo>
                  <a:lnTo>
                    <a:pt x="7780" y="1580"/>
                  </a:lnTo>
                  <a:lnTo>
                    <a:pt x="7780" y="1577"/>
                  </a:lnTo>
                  <a:lnTo>
                    <a:pt x="7781" y="1577"/>
                  </a:lnTo>
                  <a:lnTo>
                    <a:pt x="7781" y="1575"/>
                  </a:lnTo>
                  <a:lnTo>
                    <a:pt x="7783" y="1575"/>
                  </a:lnTo>
                  <a:lnTo>
                    <a:pt x="7783" y="1572"/>
                  </a:lnTo>
                  <a:lnTo>
                    <a:pt x="7785" y="1572"/>
                  </a:lnTo>
                  <a:lnTo>
                    <a:pt x="7785" y="1570"/>
                  </a:lnTo>
                  <a:lnTo>
                    <a:pt x="7786" y="1570"/>
                  </a:lnTo>
                  <a:lnTo>
                    <a:pt x="7786" y="1567"/>
                  </a:lnTo>
                  <a:lnTo>
                    <a:pt x="7788" y="1567"/>
                  </a:lnTo>
                  <a:lnTo>
                    <a:pt x="7788" y="1565"/>
                  </a:lnTo>
                  <a:lnTo>
                    <a:pt x="7790" y="1565"/>
                  </a:lnTo>
                  <a:lnTo>
                    <a:pt x="7790" y="1563"/>
                  </a:lnTo>
                  <a:lnTo>
                    <a:pt x="7791" y="1563"/>
                  </a:lnTo>
                  <a:lnTo>
                    <a:pt x="7791" y="1560"/>
                  </a:lnTo>
                  <a:lnTo>
                    <a:pt x="7793" y="1560"/>
                  </a:lnTo>
                  <a:lnTo>
                    <a:pt x="7793" y="1558"/>
                  </a:lnTo>
                  <a:lnTo>
                    <a:pt x="7795" y="1558"/>
                  </a:lnTo>
                  <a:lnTo>
                    <a:pt x="7795" y="1555"/>
                  </a:lnTo>
                  <a:lnTo>
                    <a:pt x="7796" y="1555"/>
                  </a:lnTo>
                  <a:lnTo>
                    <a:pt x="7796" y="1553"/>
                  </a:lnTo>
                  <a:lnTo>
                    <a:pt x="7798" y="1553"/>
                  </a:lnTo>
                  <a:lnTo>
                    <a:pt x="7798" y="1550"/>
                  </a:lnTo>
                  <a:lnTo>
                    <a:pt x="7800" y="1550"/>
                  </a:lnTo>
                  <a:lnTo>
                    <a:pt x="7800" y="1548"/>
                  </a:lnTo>
                  <a:lnTo>
                    <a:pt x="7801" y="1548"/>
                  </a:lnTo>
                  <a:lnTo>
                    <a:pt x="7801" y="1552"/>
                  </a:lnTo>
                  <a:lnTo>
                    <a:pt x="7800" y="1552"/>
                  </a:lnTo>
                  <a:lnTo>
                    <a:pt x="7800" y="1555"/>
                  </a:lnTo>
                  <a:lnTo>
                    <a:pt x="7798" y="1555"/>
                  </a:lnTo>
                  <a:lnTo>
                    <a:pt x="7798" y="1557"/>
                  </a:lnTo>
                  <a:lnTo>
                    <a:pt x="7796" y="1557"/>
                  </a:lnTo>
                  <a:lnTo>
                    <a:pt x="7796" y="1560"/>
                  </a:lnTo>
                  <a:lnTo>
                    <a:pt x="7795" y="1560"/>
                  </a:lnTo>
                  <a:lnTo>
                    <a:pt x="7795" y="1562"/>
                  </a:lnTo>
                  <a:lnTo>
                    <a:pt x="7793" y="1562"/>
                  </a:lnTo>
                  <a:lnTo>
                    <a:pt x="7793" y="1565"/>
                  </a:lnTo>
                  <a:lnTo>
                    <a:pt x="7791" y="1565"/>
                  </a:lnTo>
                  <a:lnTo>
                    <a:pt x="7791" y="1567"/>
                  </a:lnTo>
                  <a:lnTo>
                    <a:pt x="7790" y="1567"/>
                  </a:lnTo>
                  <a:lnTo>
                    <a:pt x="7790" y="1570"/>
                  </a:lnTo>
                  <a:lnTo>
                    <a:pt x="7788" y="1570"/>
                  </a:lnTo>
                  <a:lnTo>
                    <a:pt x="7788" y="1572"/>
                  </a:lnTo>
                  <a:lnTo>
                    <a:pt x="7786" y="1572"/>
                  </a:lnTo>
                  <a:lnTo>
                    <a:pt x="7786" y="1575"/>
                  </a:lnTo>
                  <a:lnTo>
                    <a:pt x="7785" y="1575"/>
                  </a:lnTo>
                  <a:lnTo>
                    <a:pt x="7785" y="1577"/>
                  </a:lnTo>
                  <a:lnTo>
                    <a:pt x="7783" y="1577"/>
                  </a:lnTo>
                  <a:lnTo>
                    <a:pt x="7783" y="1580"/>
                  </a:lnTo>
                  <a:lnTo>
                    <a:pt x="7781" y="1580"/>
                  </a:lnTo>
                  <a:lnTo>
                    <a:pt x="7781" y="1582"/>
                  </a:lnTo>
                  <a:lnTo>
                    <a:pt x="7780" y="1582"/>
                  </a:lnTo>
                  <a:lnTo>
                    <a:pt x="7780" y="1585"/>
                  </a:lnTo>
                  <a:lnTo>
                    <a:pt x="7778" y="1585"/>
                  </a:lnTo>
                  <a:lnTo>
                    <a:pt x="7778" y="1587"/>
                  </a:lnTo>
                  <a:lnTo>
                    <a:pt x="7776" y="1587"/>
                  </a:lnTo>
                  <a:lnTo>
                    <a:pt x="7776" y="1590"/>
                  </a:lnTo>
                  <a:lnTo>
                    <a:pt x="7775" y="1590"/>
                  </a:lnTo>
                  <a:lnTo>
                    <a:pt x="7775" y="1592"/>
                  </a:lnTo>
                  <a:lnTo>
                    <a:pt x="7773" y="1592"/>
                  </a:lnTo>
                  <a:lnTo>
                    <a:pt x="7773" y="1593"/>
                  </a:lnTo>
                  <a:lnTo>
                    <a:pt x="7771" y="1593"/>
                  </a:lnTo>
                  <a:lnTo>
                    <a:pt x="7771" y="1597"/>
                  </a:lnTo>
                  <a:lnTo>
                    <a:pt x="7770" y="1597"/>
                  </a:lnTo>
                  <a:lnTo>
                    <a:pt x="7770" y="1598"/>
                  </a:lnTo>
                  <a:lnTo>
                    <a:pt x="7768" y="1598"/>
                  </a:lnTo>
                  <a:lnTo>
                    <a:pt x="7768" y="1602"/>
                  </a:lnTo>
                  <a:lnTo>
                    <a:pt x="7766" y="1602"/>
                  </a:lnTo>
                  <a:lnTo>
                    <a:pt x="7766" y="1603"/>
                  </a:lnTo>
                  <a:lnTo>
                    <a:pt x="7765" y="1603"/>
                  </a:lnTo>
                  <a:lnTo>
                    <a:pt x="7765" y="1605"/>
                  </a:lnTo>
                  <a:lnTo>
                    <a:pt x="7763" y="1605"/>
                  </a:lnTo>
                  <a:close/>
                  <a:moveTo>
                    <a:pt x="7801" y="1548"/>
                  </a:moveTo>
                  <a:lnTo>
                    <a:pt x="7801" y="1545"/>
                  </a:lnTo>
                  <a:lnTo>
                    <a:pt x="7803" y="1545"/>
                  </a:lnTo>
                  <a:lnTo>
                    <a:pt x="7803" y="1542"/>
                  </a:lnTo>
                  <a:lnTo>
                    <a:pt x="7805" y="1542"/>
                  </a:lnTo>
                  <a:lnTo>
                    <a:pt x="7805" y="1540"/>
                  </a:lnTo>
                  <a:lnTo>
                    <a:pt x="7806" y="1540"/>
                  </a:lnTo>
                  <a:lnTo>
                    <a:pt x="7806" y="1537"/>
                  </a:lnTo>
                  <a:lnTo>
                    <a:pt x="7808" y="1537"/>
                  </a:lnTo>
                  <a:lnTo>
                    <a:pt x="7808" y="1533"/>
                  </a:lnTo>
                  <a:lnTo>
                    <a:pt x="7810" y="1533"/>
                  </a:lnTo>
                  <a:lnTo>
                    <a:pt x="7810" y="1532"/>
                  </a:lnTo>
                  <a:lnTo>
                    <a:pt x="7811" y="1532"/>
                  </a:lnTo>
                  <a:lnTo>
                    <a:pt x="7811" y="1528"/>
                  </a:lnTo>
                  <a:lnTo>
                    <a:pt x="7813" y="1528"/>
                  </a:lnTo>
                  <a:lnTo>
                    <a:pt x="7813" y="1525"/>
                  </a:lnTo>
                  <a:lnTo>
                    <a:pt x="7815" y="1525"/>
                  </a:lnTo>
                  <a:lnTo>
                    <a:pt x="7815" y="1523"/>
                  </a:lnTo>
                  <a:lnTo>
                    <a:pt x="7816" y="1523"/>
                  </a:lnTo>
                  <a:lnTo>
                    <a:pt x="7816" y="1520"/>
                  </a:lnTo>
                  <a:lnTo>
                    <a:pt x="7818" y="1520"/>
                  </a:lnTo>
                  <a:lnTo>
                    <a:pt x="7818" y="1517"/>
                  </a:lnTo>
                  <a:lnTo>
                    <a:pt x="7820" y="1517"/>
                  </a:lnTo>
                  <a:lnTo>
                    <a:pt x="7820" y="1515"/>
                  </a:lnTo>
                  <a:lnTo>
                    <a:pt x="7821" y="1515"/>
                  </a:lnTo>
                  <a:lnTo>
                    <a:pt x="7821" y="1518"/>
                  </a:lnTo>
                  <a:lnTo>
                    <a:pt x="7820" y="1518"/>
                  </a:lnTo>
                  <a:lnTo>
                    <a:pt x="7820" y="1522"/>
                  </a:lnTo>
                  <a:lnTo>
                    <a:pt x="7818" y="1522"/>
                  </a:lnTo>
                  <a:lnTo>
                    <a:pt x="7818" y="1525"/>
                  </a:lnTo>
                  <a:lnTo>
                    <a:pt x="7816" y="1525"/>
                  </a:lnTo>
                  <a:lnTo>
                    <a:pt x="7816" y="1527"/>
                  </a:lnTo>
                  <a:lnTo>
                    <a:pt x="7815" y="1527"/>
                  </a:lnTo>
                  <a:lnTo>
                    <a:pt x="7815" y="1530"/>
                  </a:lnTo>
                  <a:lnTo>
                    <a:pt x="7813" y="1530"/>
                  </a:lnTo>
                  <a:lnTo>
                    <a:pt x="7813" y="1533"/>
                  </a:lnTo>
                  <a:lnTo>
                    <a:pt x="7811" y="1533"/>
                  </a:lnTo>
                  <a:lnTo>
                    <a:pt x="7811" y="1535"/>
                  </a:lnTo>
                  <a:lnTo>
                    <a:pt x="7810" y="1535"/>
                  </a:lnTo>
                  <a:lnTo>
                    <a:pt x="7810" y="1538"/>
                  </a:lnTo>
                  <a:lnTo>
                    <a:pt x="7808" y="1538"/>
                  </a:lnTo>
                  <a:lnTo>
                    <a:pt x="7808" y="1542"/>
                  </a:lnTo>
                  <a:lnTo>
                    <a:pt x="7806" y="1542"/>
                  </a:lnTo>
                  <a:lnTo>
                    <a:pt x="7806" y="1543"/>
                  </a:lnTo>
                  <a:lnTo>
                    <a:pt x="7805" y="1543"/>
                  </a:lnTo>
                  <a:lnTo>
                    <a:pt x="7805" y="1547"/>
                  </a:lnTo>
                  <a:lnTo>
                    <a:pt x="7803" y="1547"/>
                  </a:lnTo>
                  <a:lnTo>
                    <a:pt x="7803" y="1548"/>
                  </a:lnTo>
                  <a:lnTo>
                    <a:pt x="7801" y="1548"/>
                  </a:lnTo>
                  <a:close/>
                  <a:moveTo>
                    <a:pt x="7821" y="1515"/>
                  </a:moveTo>
                  <a:lnTo>
                    <a:pt x="7821" y="1512"/>
                  </a:lnTo>
                  <a:lnTo>
                    <a:pt x="7823" y="1512"/>
                  </a:lnTo>
                  <a:lnTo>
                    <a:pt x="7823" y="1508"/>
                  </a:lnTo>
                  <a:lnTo>
                    <a:pt x="7825" y="1508"/>
                  </a:lnTo>
                  <a:lnTo>
                    <a:pt x="7825" y="1505"/>
                  </a:lnTo>
                  <a:lnTo>
                    <a:pt x="7826" y="1505"/>
                  </a:lnTo>
                  <a:lnTo>
                    <a:pt x="7826" y="1503"/>
                  </a:lnTo>
                  <a:lnTo>
                    <a:pt x="7828" y="1503"/>
                  </a:lnTo>
                  <a:lnTo>
                    <a:pt x="7828" y="1500"/>
                  </a:lnTo>
                  <a:lnTo>
                    <a:pt x="7830" y="1500"/>
                  </a:lnTo>
                  <a:lnTo>
                    <a:pt x="7830" y="1497"/>
                  </a:lnTo>
                  <a:lnTo>
                    <a:pt x="7831" y="1497"/>
                  </a:lnTo>
                  <a:lnTo>
                    <a:pt x="7831" y="1493"/>
                  </a:lnTo>
                  <a:lnTo>
                    <a:pt x="7833" y="1493"/>
                  </a:lnTo>
                  <a:lnTo>
                    <a:pt x="7833" y="1492"/>
                  </a:lnTo>
                  <a:lnTo>
                    <a:pt x="7835" y="1492"/>
                  </a:lnTo>
                  <a:lnTo>
                    <a:pt x="7835" y="1495"/>
                  </a:lnTo>
                  <a:lnTo>
                    <a:pt x="7833" y="1495"/>
                  </a:lnTo>
                  <a:lnTo>
                    <a:pt x="7833" y="1498"/>
                  </a:lnTo>
                  <a:lnTo>
                    <a:pt x="7831" y="1498"/>
                  </a:lnTo>
                  <a:lnTo>
                    <a:pt x="7831" y="1502"/>
                  </a:lnTo>
                  <a:lnTo>
                    <a:pt x="7830" y="1502"/>
                  </a:lnTo>
                  <a:lnTo>
                    <a:pt x="7830" y="1505"/>
                  </a:lnTo>
                  <a:lnTo>
                    <a:pt x="7828" y="1505"/>
                  </a:lnTo>
                  <a:lnTo>
                    <a:pt x="7828" y="1507"/>
                  </a:lnTo>
                  <a:lnTo>
                    <a:pt x="7826" y="1507"/>
                  </a:lnTo>
                  <a:lnTo>
                    <a:pt x="7826" y="1510"/>
                  </a:lnTo>
                  <a:lnTo>
                    <a:pt x="7825" y="1510"/>
                  </a:lnTo>
                  <a:lnTo>
                    <a:pt x="7825" y="1513"/>
                  </a:lnTo>
                  <a:lnTo>
                    <a:pt x="7823" y="1513"/>
                  </a:lnTo>
                  <a:lnTo>
                    <a:pt x="7823" y="1515"/>
                  </a:lnTo>
                  <a:lnTo>
                    <a:pt x="7821" y="1515"/>
                  </a:lnTo>
                  <a:close/>
                  <a:moveTo>
                    <a:pt x="7835" y="1492"/>
                  </a:moveTo>
                  <a:lnTo>
                    <a:pt x="7835" y="1488"/>
                  </a:lnTo>
                  <a:lnTo>
                    <a:pt x="7836" y="1488"/>
                  </a:lnTo>
                  <a:lnTo>
                    <a:pt x="7836" y="1492"/>
                  </a:lnTo>
                  <a:lnTo>
                    <a:pt x="7835" y="1492"/>
                  </a:lnTo>
                  <a:close/>
                  <a:moveTo>
                    <a:pt x="7836" y="1488"/>
                  </a:moveTo>
                  <a:lnTo>
                    <a:pt x="7836" y="1485"/>
                  </a:lnTo>
                  <a:lnTo>
                    <a:pt x="7838" y="1485"/>
                  </a:lnTo>
                  <a:lnTo>
                    <a:pt x="7838" y="1482"/>
                  </a:lnTo>
                  <a:lnTo>
                    <a:pt x="7840" y="1482"/>
                  </a:lnTo>
                  <a:lnTo>
                    <a:pt x="7840" y="1478"/>
                  </a:lnTo>
                  <a:lnTo>
                    <a:pt x="7841" y="1478"/>
                  </a:lnTo>
                  <a:lnTo>
                    <a:pt x="7841" y="1483"/>
                  </a:lnTo>
                  <a:lnTo>
                    <a:pt x="7840" y="1483"/>
                  </a:lnTo>
                  <a:lnTo>
                    <a:pt x="7840" y="1487"/>
                  </a:lnTo>
                  <a:lnTo>
                    <a:pt x="7838" y="1487"/>
                  </a:lnTo>
                  <a:lnTo>
                    <a:pt x="7838" y="1488"/>
                  </a:lnTo>
                  <a:lnTo>
                    <a:pt x="7836" y="1488"/>
                  </a:lnTo>
                  <a:close/>
                  <a:moveTo>
                    <a:pt x="7955" y="1023"/>
                  </a:moveTo>
                  <a:lnTo>
                    <a:pt x="7955" y="965"/>
                  </a:lnTo>
                  <a:lnTo>
                    <a:pt x="7956" y="965"/>
                  </a:lnTo>
                  <a:lnTo>
                    <a:pt x="7956" y="1023"/>
                  </a:lnTo>
                  <a:lnTo>
                    <a:pt x="7955" y="1023"/>
                  </a:lnTo>
                  <a:close/>
                  <a:moveTo>
                    <a:pt x="7953" y="963"/>
                  </a:moveTo>
                  <a:lnTo>
                    <a:pt x="7953" y="940"/>
                  </a:lnTo>
                  <a:lnTo>
                    <a:pt x="7955" y="940"/>
                  </a:lnTo>
                  <a:lnTo>
                    <a:pt x="7955" y="963"/>
                  </a:lnTo>
                  <a:lnTo>
                    <a:pt x="7953" y="963"/>
                  </a:lnTo>
                  <a:close/>
                  <a:moveTo>
                    <a:pt x="7951" y="937"/>
                  </a:moveTo>
                  <a:lnTo>
                    <a:pt x="7951" y="918"/>
                  </a:lnTo>
                  <a:lnTo>
                    <a:pt x="7953" y="918"/>
                  </a:lnTo>
                  <a:lnTo>
                    <a:pt x="7953" y="937"/>
                  </a:lnTo>
                  <a:lnTo>
                    <a:pt x="7951" y="937"/>
                  </a:lnTo>
                  <a:close/>
                  <a:moveTo>
                    <a:pt x="7950" y="917"/>
                  </a:moveTo>
                  <a:lnTo>
                    <a:pt x="7950" y="902"/>
                  </a:lnTo>
                  <a:lnTo>
                    <a:pt x="7951" y="902"/>
                  </a:lnTo>
                  <a:lnTo>
                    <a:pt x="7951" y="917"/>
                  </a:lnTo>
                  <a:lnTo>
                    <a:pt x="7950" y="917"/>
                  </a:lnTo>
                  <a:close/>
                  <a:moveTo>
                    <a:pt x="7948" y="900"/>
                  </a:moveTo>
                  <a:lnTo>
                    <a:pt x="7948" y="888"/>
                  </a:lnTo>
                  <a:lnTo>
                    <a:pt x="7950" y="888"/>
                  </a:lnTo>
                  <a:lnTo>
                    <a:pt x="7950" y="900"/>
                  </a:lnTo>
                  <a:lnTo>
                    <a:pt x="7948" y="900"/>
                  </a:lnTo>
                  <a:close/>
                  <a:moveTo>
                    <a:pt x="7946" y="887"/>
                  </a:moveTo>
                  <a:lnTo>
                    <a:pt x="7946" y="875"/>
                  </a:lnTo>
                  <a:lnTo>
                    <a:pt x="7948" y="875"/>
                  </a:lnTo>
                  <a:lnTo>
                    <a:pt x="7948" y="887"/>
                  </a:lnTo>
                  <a:lnTo>
                    <a:pt x="7946" y="887"/>
                  </a:lnTo>
                  <a:close/>
                  <a:moveTo>
                    <a:pt x="7945" y="875"/>
                  </a:moveTo>
                  <a:lnTo>
                    <a:pt x="7945" y="863"/>
                  </a:lnTo>
                  <a:lnTo>
                    <a:pt x="7946" y="863"/>
                  </a:lnTo>
                  <a:lnTo>
                    <a:pt x="7946" y="875"/>
                  </a:lnTo>
                  <a:lnTo>
                    <a:pt x="7945" y="875"/>
                  </a:lnTo>
                  <a:close/>
                  <a:moveTo>
                    <a:pt x="7943" y="863"/>
                  </a:moveTo>
                  <a:lnTo>
                    <a:pt x="7943" y="852"/>
                  </a:lnTo>
                  <a:lnTo>
                    <a:pt x="7945" y="852"/>
                  </a:lnTo>
                  <a:lnTo>
                    <a:pt x="7945" y="863"/>
                  </a:lnTo>
                  <a:lnTo>
                    <a:pt x="7943" y="863"/>
                  </a:lnTo>
                  <a:close/>
                  <a:moveTo>
                    <a:pt x="7941" y="852"/>
                  </a:moveTo>
                  <a:lnTo>
                    <a:pt x="7941" y="843"/>
                  </a:lnTo>
                  <a:lnTo>
                    <a:pt x="7943" y="843"/>
                  </a:lnTo>
                  <a:lnTo>
                    <a:pt x="7943" y="852"/>
                  </a:lnTo>
                  <a:lnTo>
                    <a:pt x="7941" y="852"/>
                  </a:lnTo>
                  <a:close/>
                  <a:moveTo>
                    <a:pt x="7228" y="43"/>
                  </a:moveTo>
                  <a:lnTo>
                    <a:pt x="7228" y="42"/>
                  </a:lnTo>
                  <a:lnTo>
                    <a:pt x="7233" y="42"/>
                  </a:lnTo>
                  <a:lnTo>
                    <a:pt x="7233" y="43"/>
                  </a:lnTo>
                  <a:lnTo>
                    <a:pt x="7228" y="43"/>
                  </a:lnTo>
                  <a:close/>
                  <a:moveTo>
                    <a:pt x="7221" y="42"/>
                  </a:moveTo>
                  <a:lnTo>
                    <a:pt x="7221" y="40"/>
                  </a:lnTo>
                  <a:lnTo>
                    <a:pt x="7228" y="40"/>
                  </a:lnTo>
                  <a:lnTo>
                    <a:pt x="7228" y="42"/>
                  </a:lnTo>
                  <a:lnTo>
                    <a:pt x="7221" y="42"/>
                  </a:lnTo>
                  <a:close/>
                  <a:moveTo>
                    <a:pt x="7216" y="40"/>
                  </a:moveTo>
                  <a:lnTo>
                    <a:pt x="7216" y="38"/>
                  </a:lnTo>
                  <a:lnTo>
                    <a:pt x="7221" y="38"/>
                  </a:lnTo>
                  <a:lnTo>
                    <a:pt x="7221" y="40"/>
                  </a:lnTo>
                  <a:lnTo>
                    <a:pt x="7216" y="40"/>
                  </a:lnTo>
                  <a:close/>
                  <a:moveTo>
                    <a:pt x="7210" y="38"/>
                  </a:moveTo>
                  <a:lnTo>
                    <a:pt x="7210" y="37"/>
                  </a:lnTo>
                  <a:lnTo>
                    <a:pt x="7216" y="37"/>
                  </a:lnTo>
                  <a:lnTo>
                    <a:pt x="7216" y="38"/>
                  </a:lnTo>
                  <a:lnTo>
                    <a:pt x="7210" y="38"/>
                  </a:lnTo>
                  <a:close/>
                  <a:moveTo>
                    <a:pt x="7203" y="37"/>
                  </a:moveTo>
                  <a:lnTo>
                    <a:pt x="7203" y="35"/>
                  </a:lnTo>
                  <a:lnTo>
                    <a:pt x="7198" y="35"/>
                  </a:lnTo>
                  <a:lnTo>
                    <a:pt x="7198" y="33"/>
                  </a:lnTo>
                  <a:lnTo>
                    <a:pt x="7205" y="33"/>
                  </a:lnTo>
                  <a:lnTo>
                    <a:pt x="7205" y="35"/>
                  </a:lnTo>
                  <a:lnTo>
                    <a:pt x="7210" y="35"/>
                  </a:lnTo>
                  <a:lnTo>
                    <a:pt x="7210" y="37"/>
                  </a:lnTo>
                  <a:lnTo>
                    <a:pt x="7203" y="37"/>
                  </a:lnTo>
                  <a:close/>
                  <a:moveTo>
                    <a:pt x="7191" y="33"/>
                  </a:moveTo>
                  <a:lnTo>
                    <a:pt x="7191" y="32"/>
                  </a:lnTo>
                  <a:lnTo>
                    <a:pt x="7198" y="32"/>
                  </a:lnTo>
                  <a:lnTo>
                    <a:pt x="7198" y="33"/>
                  </a:lnTo>
                  <a:lnTo>
                    <a:pt x="7191" y="33"/>
                  </a:lnTo>
                  <a:close/>
                  <a:moveTo>
                    <a:pt x="7185" y="32"/>
                  </a:moveTo>
                  <a:lnTo>
                    <a:pt x="7185" y="30"/>
                  </a:lnTo>
                  <a:lnTo>
                    <a:pt x="7191" y="30"/>
                  </a:lnTo>
                  <a:lnTo>
                    <a:pt x="7191" y="32"/>
                  </a:lnTo>
                  <a:lnTo>
                    <a:pt x="7185" y="32"/>
                  </a:lnTo>
                  <a:close/>
                  <a:moveTo>
                    <a:pt x="7181" y="30"/>
                  </a:moveTo>
                  <a:lnTo>
                    <a:pt x="7181" y="28"/>
                  </a:lnTo>
                  <a:lnTo>
                    <a:pt x="7183" y="28"/>
                  </a:lnTo>
                  <a:lnTo>
                    <a:pt x="7183" y="30"/>
                  </a:lnTo>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34" name="Freeform 160"/>
            <p:cNvSpPr>
              <a:spLocks noEditPoints="1"/>
            </p:cNvSpPr>
            <p:nvPr/>
          </p:nvSpPr>
          <p:spPr bwMode="auto">
            <a:xfrm>
              <a:off x="9049241" y="2965231"/>
              <a:ext cx="63500" cy="22225"/>
            </a:xfrm>
            <a:custGeom>
              <a:avLst/>
              <a:gdLst>
                <a:gd name="T0" fmla="*/ 309 w 309"/>
                <a:gd name="T1" fmla="*/ 109 h 109"/>
                <a:gd name="T2" fmla="*/ 309 w 309"/>
                <a:gd name="T3" fmla="*/ 109 h 109"/>
                <a:gd name="T4" fmla="*/ 309 w 309"/>
                <a:gd name="T5" fmla="*/ 109 h 109"/>
                <a:gd name="T6" fmla="*/ 307 w 309"/>
                <a:gd name="T7" fmla="*/ 109 h 109"/>
                <a:gd name="T8" fmla="*/ 306 w 309"/>
                <a:gd name="T9" fmla="*/ 109 h 109"/>
                <a:gd name="T10" fmla="*/ 307 w 309"/>
                <a:gd name="T11" fmla="*/ 109 h 109"/>
                <a:gd name="T12" fmla="*/ 305 w 309"/>
                <a:gd name="T13" fmla="*/ 109 h 109"/>
                <a:gd name="T14" fmla="*/ 304 w 309"/>
                <a:gd name="T15" fmla="*/ 109 h 109"/>
                <a:gd name="T16" fmla="*/ 305 w 309"/>
                <a:gd name="T17" fmla="*/ 109 h 109"/>
                <a:gd name="T18" fmla="*/ 304 w 309"/>
                <a:gd name="T19" fmla="*/ 109 h 109"/>
                <a:gd name="T20" fmla="*/ 0 w 309"/>
                <a:gd name="T21" fmla="*/ 0 h 109"/>
                <a:gd name="T22" fmla="*/ 0 w 309"/>
                <a:gd name="T23" fmla="*/ 0 h 109"/>
                <a:gd name="T24" fmla="*/ 304 w 309"/>
                <a:gd name="T2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 h="109">
                  <a:moveTo>
                    <a:pt x="309" y="109"/>
                  </a:moveTo>
                  <a:lnTo>
                    <a:pt x="309" y="109"/>
                  </a:lnTo>
                  <a:lnTo>
                    <a:pt x="309" y="109"/>
                  </a:lnTo>
                  <a:close/>
                  <a:moveTo>
                    <a:pt x="307" y="109"/>
                  </a:moveTo>
                  <a:lnTo>
                    <a:pt x="306" y="109"/>
                  </a:lnTo>
                  <a:lnTo>
                    <a:pt x="307" y="109"/>
                  </a:lnTo>
                  <a:close/>
                  <a:moveTo>
                    <a:pt x="305" y="109"/>
                  </a:moveTo>
                  <a:cubicBezTo>
                    <a:pt x="305" y="109"/>
                    <a:pt x="305" y="109"/>
                    <a:pt x="304" y="109"/>
                  </a:cubicBezTo>
                  <a:cubicBezTo>
                    <a:pt x="305" y="109"/>
                    <a:pt x="305" y="109"/>
                    <a:pt x="305" y="109"/>
                  </a:cubicBezTo>
                  <a:close/>
                  <a:moveTo>
                    <a:pt x="304" y="109"/>
                  </a:moveTo>
                  <a:cubicBezTo>
                    <a:pt x="196" y="89"/>
                    <a:pt x="94" y="52"/>
                    <a:pt x="0" y="0"/>
                  </a:cubicBezTo>
                  <a:lnTo>
                    <a:pt x="0" y="0"/>
                  </a:lnTo>
                  <a:cubicBezTo>
                    <a:pt x="94" y="52"/>
                    <a:pt x="196" y="89"/>
                    <a:pt x="304" y="109"/>
                  </a:cubicBezTo>
                  <a:close/>
                </a:path>
              </a:pathLst>
            </a:custGeom>
            <a:solidFill>
              <a:srgbClr val="7A473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35" name="Freeform 161"/>
            <p:cNvSpPr/>
            <p:nvPr/>
          </p:nvSpPr>
          <p:spPr bwMode="auto">
            <a:xfrm>
              <a:off x="9049241" y="2574706"/>
              <a:ext cx="908050" cy="415925"/>
            </a:xfrm>
            <a:custGeom>
              <a:avLst/>
              <a:gdLst>
                <a:gd name="T0" fmla="*/ 3695 w 4412"/>
                <a:gd name="T1" fmla="*/ 2024 h 2024"/>
                <a:gd name="T2" fmla="*/ 3033 w 4412"/>
                <a:gd name="T3" fmla="*/ 2024 h 2024"/>
                <a:gd name="T4" fmla="*/ 3378 w 4412"/>
                <a:gd name="T5" fmla="*/ 583 h 2024"/>
                <a:gd name="T6" fmla="*/ 2797 w 4412"/>
                <a:gd name="T7" fmla="*/ 2024 h 2024"/>
                <a:gd name="T8" fmla="*/ 1291 w 4412"/>
                <a:gd name="T9" fmla="*/ 2024 h 2024"/>
                <a:gd name="T10" fmla="*/ 1480 w 4412"/>
                <a:gd name="T11" fmla="*/ 1331 h 2024"/>
                <a:gd name="T12" fmla="*/ 989 w 4412"/>
                <a:gd name="T13" fmla="*/ 2024 h 2024"/>
                <a:gd name="T14" fmla="*/ 481 w 4412"/>
                <a:gd name="T15" fmla="*/ 2024 h 2024"/>
                <a:gd name="T16" fmla="*/ 309 w 4412"/>
                <a:gd name="T17" fmla="*/ 2008 h 2024"/>
                <a:gd name="T18" fmla="*/ 309 w 4412"/>
                <a:gd name="T19" fmla="*/ 2008 h 2024"/>
                <a:gd name="T20" fmla="*/ 307 w 4412"/>
                <a:gd name="T21" fmla="*/ 2008 h 2024"/>
                <a:gd name="T22" fmla="*/ 306 w 4412"/>
                <a:gd name="T23" fmla="*/ 2008 h 2024"/>
                <a:gd name="T24" fmla="*/ 305 w 4412"/>
                <a:gd name="T25" fmla="*/ 2008 h 2024"/>
                <a:gd name="T26" fmla="*/ 304 w 4412"/>
                <a:gd name="T27" fmla="*/ 2008 h 2024"/>
                <a:gd name="T28" fmla="*/ 304 w 4412"/>
                <a:gd name="T29" fmla="*/ 2008 h 2024"/>
                <a:gd name="T30" fmla="*/ 0 w 4412"/>
                <a:gd name="T31" fmla="*/ 1899 h 2024"/>
                <a:gd name="T32" fmla="*/ 0 w 4412"/>
                <a:gd name="T33" fmla="*/ 1899 h 2024"/>
                <a:gd name="T34" fmla="*/ 725 w 4412"/>
                <a:gd name="T35" fmla="*/ 0 h 2024"/>
                <a:gd name="T36" fmla="*/ 906 w 4412"/>
                <a:gd name="T37" fmla="*/ 0 h 2024"/>
                <a:gd name="T38" fmla="*/ 724 w 4412"/>
                <a:gd name="T39" fmla="*/ 818 h 2024"/>
                <a:gd name="T40" fmla="*/ 1192 w 4412"/>
                <a:gd name="T41" fmla="*/ 0 h 2024"/>
                <a:gd name="T42" fmla="*/ 2726 w 4412"/>
                <a:gd name="T43" fmla="*/ 0 h 2024"/>
                <a:gd name="T44" fmla="*/ 2437 w 4412"/>
                <a:gd name="T45" fmla="*/ 1660 h 2024"/>
                <a:gd name="T46" fmla="*/ 3034 w 4412"/>
                <a:gd name="T47" fmla="*/ 0 h 2024"/>
                <a:gd name="T48" fmla="*/ 4412 w 4412"/>
                <a:gd name="T49" fmla="*/ 0 h 2024"/>
                <a:gd name="T50" fmla="*/ 3695 w 4412"/>
                <a:gd name="T51" fmla="*/ 2024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12" h="2024">
                  <a:moveTo>
                    <a:pt x="3695" y="2024"/>
                  </a:moveTo>
                  <a:lnTo>
                    <a:pt x="3033" y="2024"/>
                  </a:lnTo>
                  <a:lnTo>
                    <a:pt x="3378" y="583"/>
                  </a:lnTo>
                  <a:lnTo>
                    <a:pt x="2797" y="2024"/>
                  </a:lnTo>
                  <a:lnTo>
                    <a:pt x="1291" y="2024"/>
                  </a:lnTo>
                  <a:lnTo>
                    <a:pt x="1480" y="1331"/>
                  </a:lnTo>
                  <a:lnTo>
                    <a:pt x="989" y="2024"/>
                  </a:lnTo>
                  <a:lnTo>
                    <a:pt x="481" y="2024"/>
                  </a:lnTo>
                  <a:cubicBezTo>
                    <a:pt x="423" y="2024"/>
                    <a:pt x="365" y="2018"/>
                    <a:pt x="309" y="2008"/>
                  </a:cubicBezTo>
                  <a:lnTo>
                    <a:pt x="309" y="2008"/>
                  </a:lnTo>
                  <a:cubicBezTo>
                    <a:pt x="308" y="2008"/>
                    <a:pt x="308" y="2008"/>
                    <a:pt x="307" y="2008"/>
                  </a:cubicBezTo>
                  <a:lnTo>
                    <a:pt x="306" y="2008"/>
                  </a:lnTo>
                  <a:cubicBezTo>
                    <a:pt x="306" y="2008"/>
                    <a:pt x="306" y="2008"/>
                    <a:pt x="305" y="2008"/>
                  </a:cubicBezTo>
                  <a:cubicBezTo>
                    <a:pt x="305" y="2008"/>
                    <a:pt x="305" y="2008"/>
                    <a:pt x="304" y="2008"/>
                  </a:cubicBezTo>
                  <a:cubicBezTo>
                    <a:pt x="304" y="2008"/>
                    <a:pt x="304" y="2008"/>
                    <a:pt x="304" y="2008"/>
                  </a:cubicBezTo>
                  <a:cubicBezTo>
                    <a:pt x="196" y="1988"/>
                    <a:pt x="94" y="1951"/>
                    <a:pt x="0" y="1899"/>
                  </a:cubicBezTo>
                  <a:lnTo>
                    <a:pt x="0" y="1899"/>
                  </a:lnTo>
                  <a:cubicBezTo>
                    <a:pt x="209" y="1350"/>
                    <a:pt x="493" y="606"/>
                    <a:pt x="725" y="0"/>
                  </a:cubicBezTo>
                  <a:lnTo>
                    <a:pt x="906" y="0"/>
                  </a:lnTo>
                  <a:lnTo>
                    <a:pt x="724" y="818"/>
                  </a:lnTo>
                  <a:lnTo>
                    <a:pt x="1192" y="0"/>
                  </a:lnTo>
                  <a:lnTo>
                    <a:pt x="2726" y="0"/>
                  </a:lnTo>
                  <a:lnTo>
                    <a:pt x="2437" y="1660"/>
                  </a:lnTo>
                  <a:lnTo>
                    <a:pt x="3034" y="0"/>
                  </a:lnTo>
                  <a:lnTo>
                    <a:pt x="4412" y="0"/>
                  </a:lnTo>
                  <a:lnTo>
                    <a:pt x="3695" y="2024"/>
                  </a:lnTo>
                  <a:close/>
                </a:path>
              </a:pathLst>
            </a:custGeom>
            <a:solidFill>
              <a:srgbClr val="E7946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36" name="Freeform 162"/>
            <p:cNvSpPr>
              <a:spLocks noEditPoints="1"/>
            </p:cNvSpPr>
            <p:nvPr/>
          </p:nvSpPr>
          <p:spPr bwMode="auto">
            <a:xfrm>
              <a:off x="10370041" y="2574706"/>
              <a:ext cx="207963" cy="411163"/>
            </a:xfrm>
            <a:custGeom>
              <a:avLst/>
              <a:gdLst>
                <a:gd name="T0" fmla="*/ 1004 w 1004"/>
                <a:gd name="T1" fmla="*/ 1022 h 2001"/>
                <a:gd name="T2" fmla="*/ 1004 w 1004"/>
                <a:gd name="T3" fmla="*/ 1002 h 2001"/>
                <a:gd name="T4" fmla="*/ 1004 w 1004"/>
                <a:gd name="T5" fmla="*/ 998 h 2001"/>
                <a:gd name="T6" fmla="*/ 1004 w 1004"/>
                <a:gd name="T7" fmla="*/ 992 h 2001"/>
                <a:gd name="T8" fmla="*/ 1004 w 1004"/>
                <a:gd name="T9" fmla="*/ 990 h 2001"/>
                <a:gd name="T10" fmla="*/ 1003 w 1004"/>
                <a:gd name="T11" fmla="*/ 983 h 2001"/>
                <a:gd name="T12" fmla="*/ 1003 w 1004"/>
                <a:gd name="T13" fmla="*/ 978 h 2001"/>
                <a:gd name="T14" fmla="*/ 1003 w 1004"/>
                <a:gd name="T15" fmla="*/ 976 h 2001"/>
                <a:gd name="T16" fmla="*/ 1003 w 1004"/>
                <a:gd name="T17" fmla="*/ 969 h 2001"/>
                <a:gd name="T18" fmla="*/ 1003 w 1004"/>
                <a:gd name="T19" fmla="*/ 965 h 2001"/>
                <a:gd name="T20" fmla="*/ 1003 w 1004"/>
                <a:gd name="T21" fmla="*/ 961 h 2001"/>
                <a:gd name="T22" fmla="*/ 1002 w 1004"/>
                <a:gd name="T23" fmla="*/ 957 h 2001"/>
                <a:gd name="T24" fmla="*/ 1002 w 1004"/>
                <a:gd name="T25" fmla="*/ 951 h 2001"/>
                <a:gd name="T26" fmla="*/ 1002 w 1004"/>
                <a:gd name="T27" fmla="*/ 950 h 2001"/>
                <a:gd name="T28" fmla="*/ 1001 w 1004"/>
                <a:gd name="T29" fmla="*/ 945 h 2001"/>
                <a:gd name="T30" fmla="*/ 1001 w 1004"/>
                <a:gd name="T31" fmla="*/ 942 h 2001"/>
                <a:gd name="T32" fmla="*/ 1001 w 1004"/>
                <a:gd name="T33" fmla="*/ 939 h 2001"/>
                <a:gd name="T34" fmla="*/ 1001 w 1004"/>
                <a:gd name="T35" fmla="*/ 935 h 2001"/>
                <a:gd name="T36" fmla="*/ 1001 w 1004"/>
                <a:gd name="T37" fmla="*/ 931 h 2001"/>
                <a:gd name="T38" fmla="*/ 1000 w 1004"/>
                <a:gd name="T39" fmla="*/ 929 h 2001"/>
                <a:gd name="T40" fmla="*/ 1000 w 1004"/>
                <a:gd name="T41" fmla="*/ 925 h 2001"/>
                <a:gd name="T42" fmla="*/ 1000 w 1004"/>
                <a:gd name="T43" fmla="*/ 921 h 2001"/>
                <a:gd name="T44" fmla="*/ 1000 w 1004"/>
                <a:gd name="T45" fmla="*/ 920 h 2001"/>
                <a:gd name="T46" fmla="*/ 999 w 1004"/>
                <a:gd name="T47" fmla="*/ 915 h 2001"/>
                <a:gd name="T48" fmla="*/ 999 w 1004"/>
                <a:gd name="T49" fmla="*/ 911 h 2001"/>
                <a:gd name="T50" fmla="*/ 999 w 1004"/>
                <a:gd name="T51" fmla="*/ 909 h 2001"/>
                <a:gd name="T52" fmla="*/ 998 w 1004"/>
                <a:gd name="T53" fmla="*/ 905 h 2001"/>
                <a:gd name="T54" fmla="*/ 998 w 1004"/>
                <a:gd name="T55" fmla="*/ 902 h 2001"/>
                <a:gd name="T56" fmla="*/ 998 w 1004"/>
                <a:gd name="T57" fmla="*/ 899 h 2001"/>
                <a:gd name="T58" fmla="*/ 997 w 1004"/>
                <a:gd name="T59" fmla="*/ 895 h 2001"/>
                <a:gd name="T60" fmla="*/ 997 w 1004"/>
                <a:gd name="T61" fmla="*/ 891 h 2001"/>
                <a:gd name="T62" fmla="*/ 996 w 1004"/>
                <a:gd name="T63" fmla="*/ 890 h 2001"/>
                <a:gd name="T64" fmla="*/ 996 w 1004"/>
                <a:gd name="T65" fmla="*/ 885 h 2001"/>
                <a:gd name="T66" fmla="*/ 995 w 1004"/>
                <a:gd name="T67" fmla="*/ 882 h 2001"/>
                <a:gd name="T68" fmla="*/ 995 w 1004"/>
                <a:gd name="T69" fmla="*/ 880 h 2001"/>
                <a:gd name="T70" fmla="*/ 994 w 1004"/>
                <a:gd name="T71" fmla="*/ 872 h 2001"/>
                <a:gd name="T72" fmla="*/ 269 w 1004"/>
                <a:gd name="T73" fmla="*/ 39 h 2001"/>
                <a:gd name="T74" fmla="*/ 267 w 1004"/>
                <a:gd name="T75" fmla="*/ 38 h 2001"/>
                <a:gd name="T76" fmla="*/ 264 w 1004"/>
                <a:gd name="T77" fmla="*/ 37 h 2001"/>
                <a:gd name="T78" fmla="*/ 261 w 1004"/>
                <a:gd name="T79" fmla="*/ 37 h 2001"/>
                <a:gd name="T80" fmla="*/ 260 w 1004"/>
                <a:gd name="T81" fmla="*/ 36 h 2001"/>
                <a:gd name="T82" fmla="*/ 256 w 1004"/>
                <a:gd name="T83" fmla="*/ 35 h 2001"/>
                <a:gd name="T84" fmla="*/ 254 w 1004"/>
                <a:gd name="T85" fmla="*/ 35 h 2001"/>
                <a:gd name="T86" fmla="*/ 252 w 1004"/>
                <a:gd name="T87" fmla="*/ 34 h 2001"/>
                <a:gd name="T88" fmla="*/ 249 w 1004"/>
                <a:gd name="T89" fmla="*/ 33 h 2001"/>
                <a:gd name="T90" fmla="*/ 246 w 1004"/>
                <a:gd name="T91" fmla="*/ 33 h 2001"/>
                <a:gd name="T92" fmla="*/ 245 w 1004"/>
                <a:gd name="T93" fmla="*/ 32 h 2001"/>
                <a:gd name="T94" fmla="*/ 241 w 1004"/>
                <a:gd name="T95" fmla="*/ 31 h 2001"/>
                <a:gd name="T96" fmla="*/ 239 w 1004"/>
                <a:gd name="T97" fmla="*/ 31 h 2001"/>
                <a:gd name="T98" fmla="*/ 238 w 1004"/>
                <a:gd name="T99" fmla="*/ 30 h 2001"/>
                <a:gd name="T100" fmla="*/ 233 w 1004"/>
                <a:gd name="T101" fmla="*/ 29 h 2001"/>
                <a:gd name="T102" fmla="*/ 230 w 1004"/>
                <a:gd name="T103" fmla="*/ 28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4" h="2001">
                  <a:moveTo>
                    <a:pt x="205" y="2001"/>
                  </a:moveTo>
                  <a:cubicBezTo>
                    <a:pt x="266" y="1988"/>
                    <a:pt x="325" y="1969"/>
                    <a:pt x="382" y="1946"/>
                  </a:cubicBezTo>
                  <a:cubicBezTo>
                    <a:pt x="325" y="1969"/>
                    <a:pt x="266" y="1988"/>
                    <a:pt x="205" y="2001"/>
                  </a:cubicBezTo>
                  <a:close/>
                  <a:moveTo>
                    <a:pt x="889" y="1479"/>
                  </a:moveTo>
                  <a:cubicBezTo>
                    <a:pt x="961" y="1342"/>
                    <a:pt x="1002" y="1186"/>
                    <a:pt x="1004" y="1022"/>
                  </a:cubicBezTo>
                  <a:lnTo>
                    <a:pt x="1004" y="1022"/>
                  </a:lnTo>
                  <a:cubicBezTo>
                    <a:pt x="1002" y="1186"/>
                    <a:pt x="961" y="1342"/>
                    <a:pt x="889" y="1479"/>
                  </a:cubicBezTo>
                  <a:close/>
                  <a:moveTo>
                    <a:pt x="1004" y="1002"/>
                  </a:moveTo>
                  <a:lnTo>
                    <a:pt x="1004" y="1002"/>
                  </a:lnTo>
                  <a:lnTo>
                    <a:pt x="1004" y="1002"/>
                  </a:lnTo>
                  <a:close/>
                  <a:moveTo>
                    <a:pt x="1004" y="1000"/>
                  </a:moveTo>
                  <a:lnTo>
                    <a:pt x="1004" y="1000"/>
                  </a:lnTo>
                  <a:lnTo>
                    <a:pt x="1004" y="1000"/>
                  </a:lnTo>
                  <a:close/>
                  <a:moveTo>
                    <a:pt x="1004" y="998"/>
                  </a:moveTo>
                  <a:lnTo>
                    <a:pt x="1004" y="998"/>
                  </a:lnTo>
                  <a:lnTo>
                    <a:pt x="1004" y="998"/>
                  </a:lnTo>
                  <a:close/>
                  <a:moveTo>
                    <a:pt x="1004" y="994"/>
                  </a:moveTo>
                  <a:lnTo>
                    <a:pt x="1004" y="994"/>
                  </a:lnTo>
                  <a:lnTo>
                    <a:pt x="1004" y="994"/>
                  </a:lnTo>
                  <a:close/>
                  <a:moveTo>
                    <a:pt x="1004" y="992"/>
                  </a:moveTo>
                  <a:lnTo>
                    <a:pt x="1004" y="991"/>
                  </a:lnTo>
                  <a:lnTo>
                    <a:pt x="1004" y="992"/>
                  </a:lnTo>
                  <a:close/>
                  <a:moveTo>
                    <a:pt x="1004" y="990"/>
                  </a:moveTo>
                  <a:lnTo>
                    <a:pt x="1004" y="990"/>
                  </a:lnTo>
                  <a:lnTo>
                    <a:pt x="1004" y="990"/>
                  </a:lnTo>
                  <a:close/>
                  <a:moveTo>
                    <a:pt x="1003" y="986"/>
                  </a:moveTo>
                  <a:lnTo>
                    <a:pt x="1003" y="986"/>
                  </a:lnTo>
                  <a:lnTo>
                    <a:pt x="1003" y="986"/>
                  </a:lnTo>
                  <a:close/>
                  <a:moveTo>
                    <a:pt x="1003" y="984"/>
                  </a:moveTo>
                  <a:lnTo>
                    <a:pt x="1003" y="983"/>
                  </a:lnTo>
                  <a:lnTo>
                    <a:pt x="1003" y="984"/>
                  </a:lnTo>
                  <a:close/>
                  <a:moveTo>
                    <a:pt x="1003" y="982"/>
                  </a:moveTo>
                  <a:lnTo>
                    <a:pt x="1003" y="981"/>
                  </a:lnTo>
                  <a:lnTo>
                    <a:pt x="1003" y="982"/>
                  </a:lnTo>
                  <a:close/>
                  <a:moveTo>
                    <a:pt x="1003" y="978"/>
                  </a:moveTo>
                  <a:lnTo>
                    <a:pt x="1003" y="977"/>
                  </a:lnTo>
                  <a:lnTo>
                    <a:pt x="1003" y="978"/>
                  </a:lnTo>
                  <a:close/>
                  <a:moveTo>
                    <a:pt x="1003" y="976"/>
                  </a:moveTo>
                  <a:lnTo>
                    <a:pt x="1003" y="975"/>
                  </a:lnTo>
                  <a:lnTo>
                    <a:pt x="1003" y="976"/>
                  </a:lnTo>
                  <a:close/>
                  <a:moveTo>
                    <a:pt x="1003" y="974"/>
                  </a:moveTo>
                  <a:lnTo>
                    <a:pt x="1003" y="973"/>
                  </a:lnTo>
                  <a:lnTo>
                    <a:pt x="1003" y="974"/>
                  </a:lnTo>
                  <a:close/>
                  <a:moveTo>
                    <a:pt x="1003" y="969"/>
                  </a:moveTo>
                  <a:lnTo>
                    <a:pt x="1003" y="969"/>
                  </a:lnTo>
                  <a:lnTo>
                    <a:pt x="1003" y="969"/>
                  </a:lnTo>
                  <a:close/>
                  <a:moveTo>
                    <a:pt x="1003" y="968"/>
                  </a:moveTo>
                  <a:lnTo>
                    <a:pt x="1003" y="967"/>
                  </a:lnTo>
                  <a:lnTo>
                    <a:pt x="1003" y="968"/>
                  </a:lnTo>
                  <a:close/>
                  <a:moveTo>
                    <a:pt x="1003" y="965"/>
                  </a:moveTo>
                  <a:lnTo>
                    <a:pt x="1003" y="965"/>
                  </a:lnTo>
                  <a:lnTo>
                    <a:pt x="1003" y="965"/>
                  </a:lnTo>
                  <a:close/>
                  <a:moveTo>
                    <a:pt x="1003" y="961"/>
                  </a:moveTo>
                  <a:lnTo>
                    <a:pt x="1003" y="961"/>
                  </a:lnTo>
                  <a:lnTo>
                    <a:pt x="1003" y="961"/>
                  </a:lnTo>
                  <a:close/>
                  <a:moveTo>
                    <a:pt x="1002" y="959"/>
                  </a:moveTo>
                  <a:lnTo>
                    <a:pt x="1002" y="959"/>
                  </a:lnTo>
                  <a:lnTo>
                    <a:pt x="1002" y="959"/>
                  </a:lnTo>
                  <a:close/>
                  <a:moveTo>
                    <a:pt x="1002" y="957"/>
                  </a:moveTo>
                  <a:lnTo>
                    <a:pt x="1002" y="957"/>
                  </a:lnTo>
                  <a:lnTo>
                    <a:pt x="1002" y="957"/>
                  </a:lnTo>
                  <a:close/>
                  <a:moveTo>
                    <a:pt x="1002" y="953"/>
                  </a:moveTo>
                  <a:lnTo>
                    <a:pt x="1002" y="953"/>
                  </a:lnTo>
                  <a:lnTo>
                    <a:pt x="1002" y="953"/>
                  </a:lnTo>
                  <a:close/>
                  <a:moveTo>
                    <a:pt x="1002" y="951"/>
                  </a:moveTo>
                  <a:lnTo>
                    <a:pt x="1002" y="951"/>
                  </a:lnTo>
                  <a:lnTo>
                    <a:pt x="1002" y="951"/>
                  </a:lnTo>
                  <a:close/>
                  <a:moveTo>
                    <a:pt x="1002" y="950"/>
                  </a:moveTo>
                  <a:lnTo>
                    <a:pt x="1002" y="949"/>
                  </a:lnTo>
                  <a:lnTo>
                    <a:pt x="1002" y="950"/>
                  </a:lnTo>
                  <a:close/>
                  <a:moveTo>
                    <a:pt x="1002" y="947"/>
                  </a:moveTo>
                  <a:lnTo>
                    <a:pt x="1002" y="947"/>
                  </a:lnTo>
                  <a:lnTo>
                    <a:pt x="1002" y="947"/>
                  </a:lnTo>
                  <a:close/>
                  <a:moveTo>
                    <a:pt x="1001" y="945"/>
                  </a:moveTo>
                  <a:lnTo>
                    <a:pt x="1001" y="945"/>
                  </a:lnTo>
                  <a:lnTo>
                    <a:pt x="1001" y="945"/>
                  </a:lnTo>
                  <a:close/>
                  <a:moveTo>
                    <a:pt x="1001" y="944"/>
                  </a:moveTo>
                  <a:lnTo>
                    <a:pt x="1001" y="943"/>
                  </a:lnTo>
                  <a:lnTo>
                    <a:pt x="1001" y="944"/>
                  </a:lnTo>
                  <a:close/>
                  <a:moveTo>
                    <a:pt x="1001" y="942"/>
                  </a:moveTo>
                  <a:cubicBezTo>
                    <a:pt x="1001" y="941"/>
                    <a:pt x="1001" y="941"/>
                    <a:pt x="1001" y="941"/>
                  </a:cubicBezTo>
                  <a:cubicBezTo>
                    <a:pt x="1001" y="941"/>
                    <a:pt x="1001" y="941"/>
                    <a:pt x="1001" y="942"/>
                  </a:cubicBezTo>
                  <a:close/>
                  <a:moveTo>
                    <a:pt x="1001" y="939"/>
                  </a:moveTo>
                  <a:cubicBezTo>
                    <a:pt x="1001" y="939"/>
                    <a:pt x="1001" y="939"/>
                    <a:pt x="1001" y="939"/>
                  </a:cubicBezTo>
                  <a:cubicBezTo>
                    <a:pt x="1001" y="939"/>
                    <a:pt x="1001" y="939"/>
                    <a:pt x="1001" y="939"/>
                  </a:cubicBezTo>
                  <a:close/>
                  <a:moveTo>
                    <a:pt x="1001" y="937"/>
                  </a:moveTo>
                  <a:lnTo>
                    <a:pt x="1001" y="937"/>
                  </a:lnTo>
                  <a:lnTo>
                    <a:pt x="1001" y="937"/>
                  </a:lnTo>
                  <a:close/>
                  <a:moveTo>
                    <a:pt x="1001" y="935"/>
                  </a:moveTo>
                  <a:lnTo>
                    <a:pt x="1001" y="935"/>
                  </a:lnTo>
                  <a:lnTo>
                    <a:pt x="1001" y="935"/>
                  </a:lnTo>
                  <a:close/>
                  <a:moveTo>
                    <a:pt x="1001" y="933"/>
                  </a:moveTo>
                  <a:lnTo>
                    <a:pt x="1001" y="933"/>
                  </a:lnTo>
                  <a:lnTo>
                    <a:pt x="1001" y="933"/>
                  </a:lnTo>
                  <a:close/>
                  <a:moveTo>
                    <a:pt x="1001" y="931"/>
                  </a:moveTo>
                  <a:lnTo>
                    <a:pt x="1001" y="931"/>
                  </a:lnTo>
                  <a:lnTo>
                    <a:pt x="1001" y="931"/>
                  </a:lnTo>
                  <a:close/>
                  <a:moveTo>
                    <a:pt x="1000" y="929"/>
                  </a:moveTo>
                  <a:lnTo>
                    <a:pt x="1000" y="929"/>
                  </a:lnTo>
                  <a:lnTo>
                    <a:pt x="1000" y="929"/>
                  </a:lnTo>
                  <a:close/>
                  <a:moveTo>
                    <a:pt x="1000" y="927"/>
                  </a:moveTo>
                  <a:lnTo>
                    <a:pt x="1000" y="927"/>
                  </a:lnTo>
                  <a:lnTo>
                    <a:pt x="1000" y="927"/>
                  </a:lnTo>
                  <a:close/>
                  <a:moveTo>
                    <a:pt x="1000" y="926"/>
                  </a:moveTo>
                  <a:lnTo>
                    <a:pt x="1000" y="925"/>
                  </a:lnTo>
                  <a:lnTo>
                    <a:pt x="1000" y="926"/>
                  </a:lnTo>
                  <a:close/>
                  <a:moveTo>
                    <a:pt x="1000" y="923"/>
                  </a:moveTo>
                  <a:lnTo>
                    <a:pt x="1000" y="923"/>
                  </a:lnTo>
                  <a:lnTo>
                    <a:pt x="1000" y="923"/>
                  </a:lnTo>
                  <a:close/>
                  <a:moveTo>
                    <a:pt x="1000" y="921"/>
                  </a:moveTo>
                  <a:lnTo>
                    <a:pt x="1000" y="921"/>
                  </a:lnTo>
                  <a:lnTo>
                    <a:pt x="1000" y="921"/>
                  </a:lnTo>
                  <a:close/>
                  <a:moveTo>
                    <a:pt x="1000" y="920"/>
                  </a:moveTo>
                  <a:lnTo>
                    <a:pt x="1000" y="919"/>
                  </a:lnTo>
                  <a:lnTo>
                    <a:pt x="1000" y="920"/>
                  </a:lnTo>
                  <a:close/>
                  <a:moveTo>
                    <a:pt x="999" y="917"/>
                  </a:moveTo>
                  <a:lnTo>
                    <a:pt x="999" y="917"/>
                  </a:lnTo>
                  <a:lnTo>
                    <a:pt x="999" y="917"/>
                  </a:lnTo>
                  <a:close/>
                  <a:moveTo>
                    <a:pt x="999" y="915"/>
                  </a:moveTo>
                  <a:cubicBezTo>
                    <a:pt x="999" y="915"/>
                    <a:pt x="999" y="915"/>
                    <a:pt x="999" y="915"/>
                  </a:cubicBezTo>
                  <a:cubicBezTo>
                    <a:pt x="999" y="915"/>
                    <a:pt x="999" y="915"/>
                    <a:pt x="999" y="915"/>
                  </a:cubicBezTo>
                  <a:close/>
                  <a:moveTo>
                    <a:pt x="999" y="913"/>
                  </a:moveTo>
                  <a:lnTo>
                    <a:pt x="999" y="913"/>
                  </a:lnTo>
                  <a:lnTo>
                    <a:pt x="999" y="913"/>
                  </a:lnTo>
                  <a:close/>
                  <a:moveTo>
                    <a:pt x="999" y="911"/>
                  </a:moveTo>
                  <a:lnTo>
                    <a:pt x="999" y="911"/>
                  </a:lnTo>
                  <a:lnTo>
                    <a:pt x="999" y="911"/>
                  </a:lnTo>
                  <a:close/>
                  <a:moveTo>
                    <a:pt x="999" y="909"/>
                  </a:moveTo>
                  <a:lnTo>
                    <a:pt x="999" y="909"/>
                  </a:lnTo>
                  <a:lnTo>
                    <a:pt x="999" y="909"/>
                  </a:lnTo>
                  <a:close/>
                  <a:moveTo>
                    <a:pt x="998" y="907"/>
                  </a:moveTo>
                  <a:lnTo>
                    <a:pt x="998" y="907"/>
                  </a:lnTo>
                  <a:lnTo>
                    <a:pt x="998" y="907"/>
                  </a:lnTo>
                  <a:close/>
                  <a:moveTo>
                    <a:pt x="998" y="905"/>
                  </a:moveTo>
                  <a:cubicBezTo>
                    <a:pt x="998" y="905"/>
                    <a:pt x="998" y="905"/>
                    <a:pt x="998" y="905"/>
                  </a:cubicBezTo>
                  <a:cubicBezTo>
                    <a:pt x="998" y="905"/>
                    <a:pt x="998" y="905"/>
                    <a:pt x="998" y="905"/>
                  </a:cubicBezTo>
                  <a:close/>
                  <a:moveTo>
                    <a:pt x="998" y="904"/>
                  </a:moveTo>
                  <a:lnTo>
                    <a:pt x="998" y="903"/>
                  </a:lnTo>
                  <a:lnTo>
                    <a:pt x="998" y="904"/>
                  </a:lnTo>
                  <a:close/>
                  <a:moveTo>
                    <a:pt x="998" y="902"/>
                  </a:moveTo>
                  <a:lnTo>
                    <a:pt x="998" y="901"/>
                  </a:lnTo>
                  <a:lnTo>
                    <a:pt x="998" y="902"/>
                  </a:lnTo>
                  <a:close/>
                  <a:moveTo>
                    <a:pt x="998" y="899"/>
                  </a:moveTo>
                  <a:cubicBezTo>
                    <a:pt x="998" y="899"/>
                    <a:pt x="997" y="899"/>
                    <a:pt x="997" y="899"/>
                  </a:cubicBezTo>
                  <a:cubicBezTo>
                    <a:pt x="997" y="899"/>
                    <a:pt x="998" y="899"/>
                    <a:pt x="998" y="899"/>
                  </a:cubicBezTo>
                  <a:close/>
                  <a:moveTo>
                    <a:pt x="997" y="897"/>
                  </a:moveTo>
                  <a:lnTo>
                    <a:pt x="997" y="897"/>
                  </a:lnTo>
                  <a:lnTo>
                    <a:pt x="997" y="897"/>
                  </a:lnTo>
                  <a:close/>
                  <a:moveTo>
                    <a:pt x="997" y="896"/>
                  </a:moveTo>
                  <a:lnTo>
                    <a:pt x="997" y="895"/>
                  </a:lnTo>
                  <a:lnTo>
                    <a:pt x="997" y="896"/>
                  </a:lnTo>
                  <a:close/>
                  <a:moveTo>
                    <a:pt x="997" y="894"/>
                  </a:moveTo>
                  <a:cubicBezTo>
                    <a:pt x="997" y="893"/>
                    <a:pt x="997" y="893"/>
                    <a:pt x="997" y="893"/>
                  </a:cubicBezTo>
                  <a:cubicBezTo>
                    <a:pt x="997" y="893"/>
                    <a:pt x="997" y="893"/>
                    <a:pt x="997" y="894"/>
                  </a:cubicBezTo>
                  <a:close/>
                  <a:moveTo>
                    <a:pt x="997" y="891"/>
                  </a:moveTo>
                  <a:lnTo>
                    <a:pt x="997" y="891"/>
                  </a:lnTo>
                  <a:lnTo>
                    <a:pt x="997" y="891"/>
                  </a:lnTo>
                  <a:close/>
                  <a:moveTo>
                    <a:pt x="996" y="890"/>
                  </a:moveTo>
                  <a:cubicBezTo>
                    <a:pt x="996" y="889"/>
                    <a:pt x="996" y="889"/>
                    <a:pt x="996" y="889"/>
                  </a:cubicBezTo>
                  <a:cubicBezTo>
                    <a:pt x="996" y="889"/>
                    <a:pt x="996" y="889"/>
                    <a:pt x="996" y="890"/>
                  </a:cubicBezTo>
                  <a:close/>
                  <a:moveTo>
                    <a:pt x="996" y="888"/>
                  </a:moveTo>
                  <a:lnTo>
                    <a:pt x="996" y="887"/>
                  </a:lnTo>
                  <a:lnTo>
                    <a:pt x="996" y="888"/>
                  </a:lnTo>
                  <a:close/>
                  <a:moveTo>
                    <a:pt x="996" y="885"/>
                  </a:moveTo>
                  <a:lnTo>
                    <a:pt x="996" y="885"/>
                  </a:lnTo>
                  <a:lnTo>
                    <a:pt x="996" y="885"/>
                  </a:lnTo>
                  <a:close/>
                  <a:moveTo>
                    <a:pt x="995" y="883"/>
                  </a:moveTo>
                  <a:lnTo>
                    <a:pt x="995" y="883"/>
                  </a:lnTo>
                  <a:lnTo>
                    <a:pt x="995" y="883"/>
                  </a:lnTo>
                  <a:close/>
                  <a:moveTo>
                    <a:pt x="995" y="882"/>
                  </a:moveTo>
                  <a:cubicBezTo>
                    <a:pt x="995" y="881"/>
                    <a:pt x="995" y="881"/>
                    <a:pt x="995" y="881"/>
                  </a:cubicBezTo>
                  <a:cubicBezTo>
                    <a:pt x="995" y="881"/>
                    <a:pt x="995" y="881"/>
                    <a:pt x="995" y="882"/>
                  </a:cubicBezTo>
                  <a:close/>
                  <a:moveTo>
                    <a:pt x="995" y="880"/>
                  </a:moveTo>
                  <a:lnTo>
                    <a:pt x="995" y="879"/>
                  </a:lnTo>
                  <a:lnTo>
                    <a:pt x="995" y="880"/>
                  </a:lnTo>
                  <a:close/>
                  <a:moveTo>
                    <a:pt x="994" y="874"/>
                  </a:moveTo>
                  <a:lnTo>
                    <a:pt x="994" y="873"/>
                  </a:lnTo>
                  <a:lnTo>
                    <a:pt x="994" y="874"/>
                  </a:lnTo>
                  <a:close/>
                  <a:moveTo>
                    <a:pt x="994" y="872"/>
                  </a:moveTo>
                  <a:lnTo>
                    <a:pt x="994" y="872"/>
                  </a:lnTo>
                  <a:lnTo>
                    <a:pt x="994" y="872"/>
                  </a:lnTo>
                  <a:close/>
                  <a:moveTo>
                    <a:pt x="270" y="39"/>
                  </a:moveTo>
                  <a:lnTo>
                    <a:pt x="270" y="39"/>
                  </a:lnTo>
                  <a:lnTo>
                    <a:pt x="270" y="39"/>
                  </a:lnTo>
                  <a:close/>
                  <a:moveTo>
                    <a:pt x="269" y="39"/>
                  </a:moveTo>
                  <a:lnTo>
                    <a:pt x="268" y="39"/>
                  </a:lnTo>
                  <a:lnTo>
                    <a:pt x="269" y="39"/>
                  </a:lnTo>
                  <a:close/>
                  <a:moveTo>
                    <a:pt x="267" y="38"/>
                  </a:moveTo>
                  <a:cubicBezTo>
                    <a:pt x="267" y="38"/>
                    <a:pt x="267" y="38"/>
                    <a:pt x="267" y="38"/>
                  </a:cubicBezTo>
                  <a:cubicBezTo>
                    <a:pt x="267" y="38"/>
                    <a:pt x="267" y="38"/>
                    <a:pt x="267" y="38"/>
                  </a:cubicBezTo>
                  <a:close/>
                  <a:moveTo>
                    <a:pt x="266" y="38"/>
                  </a:moveTo>
                  <a:cubicBezTo>
                    <a:pt x="266" y="38"/>
                    <a:pt x="266" y="38"/>
                    <a:pt x="265" y="38"/>
                  </a:cubicBezTo>
                  <a:cubicBezTo>
                    <a:pt x="266" y="38"/>
                    <a:pt x="266" y="38"/>
                    <a:pt x="266" y="38"/>
                  </a:cubicBezTo>
                  <a:close/>
                  <a:moveTo>
                    <a:pt x="264" y="37"/>
                  </a:moveTo>
                  <a:cubicBezTo>
                    <a:pt x="264" y="37"/>
                    <a:pt x="264" y="37"/>
                    <a:pt x="264" y="37"/>
                  </a:cubicBezTo>
                  <a:cubicBezTo>
                    <a:pt x="264" y="37"/>
                    <a:pt x="264" y="37"/>
                    <a:pt x="264" y="37"/>
                  </a:cubicBezTo>
                  <a:close/>
                  <a:moveTo>
                    <a:pt x="263" y="37"/>
                  </a:moveTo>
                  <a:lnTo>
                    <a:pt x="262" y="37"/>
                  </a:lnTo>
                  <a:lnTo>
                    <a:pt x="263" y="37"/>
                  </a:lnTo>
                  <a:close/>
                  <a:moveTo>
                    <a:pt x="261" y="37"/>
                  </a:moveTo>
                  <a:cubicBezTo>
                    <a:pt x="261" y="36"/>
                    <a:pt x="261" y="36"/>
                    <a:pt x="261" y="36"/>
                  </a:cubicBezTo>
                  <a:cubicBezTo>
                    <a:pt x="261" y="36"/>
                    <a:pt x="261" y="36"/>
                    <a:pt x="261" y="37"/>
                  </a:cubicBezTo>
                  <a:close/>
                  <a:moveTo>
                    <a:pt x="260" y="36"/>
                  </a:moveTo>
                  <a:lnTo>
                    <a:pt x="259" y="36"/>
                  </a:lnTo>
                  <a:lnTo>
                    <a:pt x="260" y="36"/>
                  </a:lnTo>
                  <a:close/>
                  <a:moveTo>
                    <a:pt x="258" y="36"/>
                  </a:moveTo>
                  <a:cubicBezTo>
                    <a:pt x="258" y="36"/>
                    <a:pt x="258" y="36"/>
                    <a:pt x="258" y="36"/>
                  </a:cubicBezTo>
                  <a:cubicBezTo>
                    <a:pt x="258" y="36"/>
                    <a:pt x="258" y="36"/>
                    <a:pt x="258" y="36"/>
                  </a:cubicBezTo>
                  <a:close/>
                  <a:moveTo>
                    <a:pt x="257" y="35"/>
                  </a:moveTo>
                  <a:cubicBezTo>
                    <a:pt x="256" y="35"/>
                    <a:pt x="256" y="35"/>
                    <a:pt x="256" y="35"/>
                  </a:cubicBezTo>
                  <a:cubicBezTo>
                    <a:pt x="256" y="35"/>
                    <a:pt x="257" y="35"/>
                    <a:pt x="257" y="35"/>
                  </a:cubicBezTo>
                  <a:close/>
                  <a:moveTo>
                    <a:pt x="255" y="35"/>
                  </a:moveTo>
                  <a:cubicBezTo>
                    <a:pt x="255" y="35"/>
                    <a:pt x="255" y="35"/>
                    <a:pt x="255" y="35"/>
                  </a:cubicBezTo>
                  <a:cubicBezTo>
                    <a:pt x="255" y="35"/>
                    <a:pt x="255" y="35"/>
                    <a:pt x="255" y="35"/>
                  </a:cubicBezTo>
                  <a:close/>
                  <a:moveTo>
                    <a:pt x="254" y="35"/>
                  </a:moveTo>
                  <a:cubicBezTo>
                    <a:pt x="254" y="35"/>
                    <a:pt x="253" y="34"/>
                    <a:pt x="253" y="34"/>
                  </a:cubicBezTo>
                  <a:cubicBezTo>
                    <a:pt x="253" y="34"/>
                    <a:pt x="254" y="35"/>
                    <a:pt x="254" y="35"/>
                  </a:cubicBezTo>
                  <a:close/>
                  <a:moveTo>
                    <a:pt x="252" y="34"/>
                  </a:moveTo>
                  <a:cubicBezTo>
                    <a:pt x="252" y="34"/>
                    <a:pt x="252" y="34"/>
                    <a:pt x="252" y="34"/>
                  </a:cubicBezTo>
                  <a:cubicBezTo>
                    <a:pt x="252" y="34"/>
                    <a:pt x="252" y="34"/>
                    <a:pt x="252" y="34"/>
                  </a:cubicBezTo>
                  <a:close/>
                  <a:moveTo>
                    <a:pt x="251" y="34"/>
                  </a:moveTo>
                  <a:cubicBezTo>
                    <a:pt x="250" y="34"/>
                    <a:pt x="250" y="34"/>
                    <a:pt x="250" y="34"/>
                  </a:cubicBezTo>
                  <a:cubicBezTo>
                    <a:pt x="250" y="34"/>
                    <a:pt x="250" y="34"/>
                    <a:pt x="251" y="34"/>
                  </a:cubicBezTo>
                  <a:close/>
                  <a:moveTo>
                    <a:pt x="249" y="33"/>
                  </a:moveTo>
                  <a:cubicBezTo>
                    <a:pt x="249" y="33"/>
                    <a:pt x="249" y="33"/>
                    <a:pt x="249" y="33"/>
                  </a:cubicBezTo>
                  <a:cubicBezTo>
                    <a:pt x="249" y="33"/>
                    <a:pt x="249" y="33"/>
                    <a:pt x="249" y="33"/>
                  </a:cubicBezTo>
                  <a:close/>
                  <a:moveTo>
                    <a:pt x="248" y="33"/>
                  </a:moveTo>
                  <a:cubicBezTo>
                    <a:pt x="248" y="33"/>
                    <a:pt x="247" y="33"/>
                    <a:pt x="247" y="33"/>
                  </a:cubicBezTo>
                  <a:cubicBezTo>
                    <a:pt x="247" y="33"/>
                    <a:pt x="248" y="33"/>
                    <a:pt x="248" y="33"/>
                  </a:cubicBezTo>
                  <a:close/>
                  <a:moveTo>
                    <a:pt x="246" y="33"/>
                  </a:moveTo>
                  <a:cubicBezTo>
                    <a:pt x="246" y="33"/>
                    <a:pt x="246" y="32"/>
                    <a:pt x="246" y="32"/>
                  </a:cubicBezTo>
                  <a:cubicBezTo>
                    <a:pt x="246" y="32"/>
                    <a:pt x="246" y="33"/>
                    <a:pt x="246" y="33"/>
                  </a:cubicBezTo>
                  <a:close/>
                  <a:moveTo>
                    <a:pt x="245" y="32"/>
                  </a:moveTo>
                  <a:cubicBezTo>
                    <a:pt x="245" y="32"/>
                    <a:pt x="244" y="32"/>
                    <a:pt x="244" y="32"/>
                  </a:cubicBezTo>
                  <a:cubicBezTo>
                    <a:pt x="244" y="32"/>
                    <a:pt x="245" y="32"/>
                    <a:pt x="245" y="32"/>
                  </a:cubicBezTo>
                  <a:close/>
                  <a:moveTo>
                    <a:pt x="244" y="32"/>
                  </a:moveTo>
                  <a:cubicBezTo>
                    <a:pt x="243" y="32"/>
                    <a:pt x="243" y="32"/>
                    <a:pt x="242" y="32"/>
                  </a:cubicBezTo>
                  <a:cubicBezTo>
                    <a:pt x="243" y="32"/>
                    <a:pt x="243" y="32"/>
                    <a:pt x="244" y="32"/>
                  </a:cubicBezTo>
                  <a:close/>
                  <a:moveTo>
                    <a:pt x="242" y="32"/>
                  </a:moveTo>
                  <a:cubicBezTo>
                    <a:pt x="242" y="31"/>
                    <a:pt x="241" y="31"/>
                    <a:pt x="241" y="31"/>
                  </a:cubicBezTo>
                  <a:cubicBezTo>
                    <a:pt x="241" y="31"/>
                    <a:pt x="242" y="31"/>
                    <a:pt x="242" y="32"/>
                  </a:cubicBezTo>
                  <a:close/>
                  <a:moveTo>
                    <a:pt x="241" y="31"/>
                  </a:moveTo>
                  <a:cubicBezTo>
                    <a:pt x="240" y="31"/>
                    <a:pt x="240" y="31"/>
                    <a:pt x="239" y="31"/>
                  </a:cubicBezTo>
                  <a:cubicBezTo>
                    <a:pt x="240" y="31"/>
                    <a:pt x="240" y="31"/>
                    <a:pt x="241" y="31"/>
                  </a:cubicBezTo>
                  <a:close/>
                  <a:moveTo>
                    <a:pt x="239" y="31"/>
                  </a:moveTo>
                  <a:cubicBezTo>
                    <a:pt x="239" y="31"/>
                    <a:pt x="238" y="30"/>
                    <a:pt x="238" y="30"/>
                  </a:cubicBezTo>
                  <a:cubicBezTo>
                    <a:pt x="238" y="30"/>
                    <a:pt x="239" y="31"/>
                    <a:pt x="239" y="31"/>
                  </a:cubicBezTo>
                  <a:close/>
                  <a:moveTo>
                    <a:pt x="238" y="30"/>
                  </a:moveTo>
                  <a:cubicBezTo>
                    <a:pt x="237" y="30"/>
                    <a:pt x="237" y="30"/>
                    <a:pt x="236" y="30"/>
                  </a:cubicBezTo>
                  <a:cubicBezTo>
                    <a:pt x="237" y="30"/>
                    <a:pt x="237" y="30"/>
                    <a:pt x="238" y="30"/>
                  </a:cubicBezTo>
                  <a:close/>
                  <a:moveTo>
                    <a:pt x="236" y="30"/>
                  </a:moveTo>
                  <a:cubicBezTo>
                    <a:pt x="236" y="30"/>
                    <a:pt x="235" y="30"/>
                    <a:pt x="235" y="30"/>
                  </a:cubicBezTo>
                  <a:cubicBezTo>
                    <a:pt x="235" y="30"/>
                    <a:pt x="236" y="30"/>
                    <a:pt x="236" y="30"/>
                  </a:cubicBezTo>
                  <a:close/>
                  <a:moveTo>
                    <a:pt x="235" y="30"/>
                  </a:moveTo>
                  <a:cubicBezTo>
                    <a:pt x="234" y="29"/>
                    <a:pt x="234" y="29"/>
                    <a:pt x="233" y="29"/>
                  </a:cubicBezTo>
                  <a:cubicBezTo>
                    <a:pt x="234" y="29"/>
                    <a:pt x="234" y="29"/>
                    <a:pt x="235" y="30"/>
                  </a:cubicBezTo>
                  <a:close/>
                  <a:moveTo>
                    <a:pt x="233" y="29"/>
                  </a:moveTo>
                  <a:cubicBezTo>
                    <a:pt x="232" y="29"/>
                    <a:pt x="231" y="29"/>
                    <a:pt x="230" y="28"/>
                  </a:cubicBezTo>
                  <a:cubicBezTo>
                    <a:pt x="231" y="29"/>
                    <a:pt x="232" y="29"/>
                    <a:pt x="233" y="29"/>
                  </a:cubicBezTo>
                  <a:close/>
                  <a:moveTo>
                    <a:pt x="230" y="28"/>
                  </a:moveTo>
                  <a:cubicBezTo>
                    <a:pt x="156" y="10"/>
                    <a:pt x="79" y="1"/>
                    <a:pt x="0" y="0"/>
                  </a:cubicBezTo>
                  <a:lnTo>
                    <a:pt x="0" y="0"/>
                  </a:lnTo>
                  <a:cubicBezTo>
                    <a:pt x="79" y="1"/>
                    <a:pt x="156" y="10"/>
                    <a:pt x="230" y="28"/>
                  </a:cubicBezTo>
                  <a:close/>
                </a:path>
              </a:pathLst>
            </a:custGeom>
            <a:solidFill>
              <a:srgbClr val="7A473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37" name="Freeform 163"/>
            <p:cNvSpPr/>
            <p:nvPr/>
          </p:nvSpPr>
          <p:spPr bwMode="auto">
            <a:xfrm>
              <a:off x="9957291" y="2574706"/>
              <a:ext cx="620713" cy="415925"/>
            </a:xfrm>
            <a:custGeom>
              <a:avLst/>
              <a:gdLst>
                <a:gd name="T0" fmla="*/ 1528 w 3014"/>
                <a:gd name="T1" fmla="*/ 1331 h 2024"/>
                <a:gd name="T2" fmla="*/ 773 w 3014"/>
                <a:gd name="T3" fmla="*/ 0 h 2024"/>
                <a:gd name="T4" fmla="*/ 1240 w 3014"/>
                <a:gd name="T5" fmla="*/ 0 h 2024"/>
                <a:gd name="T6" fmla="*/ 2240 w 3014"/>
                <a:gd name="T7" fmla="*/ 28 h 2024"/>
                <a:gd name="T8" fmla="*/ 2245 w 3014"/>
                <a:gd name="T9" fmla="*/ 30 h 2024"/>
                <a:gd name="T10" fmla="*/ 2246 w 3014"/>
                <a:gd name="T11" fmla="*/ 30 h 2024"/>
                <a:gd name="T12" fmla="*/ 2249 w 3014"/>
                <a:gd name="T13" fmla="*/ 31 h 2024"/>
                <a:gd name="T14" fmla="*/ 2251 w 3014"/>
                <a:gd name="T15" fmla="*/ 31 h 2024"/>
                <a:gd name="T16" fmla="*/ 2254 w 3014"/>
                <a:gd name="T17" fmla="*/ 32 h 2024"/>
                <a:gd name="T18" fmla="*/ 2256 w 3014"/>
                <a:gd name="T19" fmla="*/ 32 h 2024"/>
                <a:gd name="T20" fmla="*/ 2258 w 3014"/>
                <a:gd name="T21" fmla="*/ 33 h 2024"/>
                <a:gd name="T22" fmla="*/ 2260 w 3014"/>
                <a:gd name="T23" fmla="*/ 34 h 2024"/>
                <a:gd name="T24" fmla="*/ 2262 w 3014"/>
                <a:gd name="T25" fmla="*/ 34 h 2024"/>
                <a:gd name="T26" fmla="*/ 2265 w 3014"/>
                <a:gd name="T27" fmla="*/ 35 h 2024"/>
                <a:gd name="T28" fmla="*/ 2267 w 3014"/>
                <a:gd name="T29" fmla="*/ 35 h 2024"/>
                <a:gd name="T30" fmla="*/ 2269 w 3014"/>
                <a:gd name="T31" fmla="*/ 36 h 2024"/>
                <a:gd name="T32" fmla="*/ 2271 w 3014"/>
                <a:gd name="T33" fmla="*/ 37 h 2024"/>
                <a:gd name="T34" fmla="*/ 2274 w 3014"/>
                <a:gd name="T35" fmla="*/ 37 h 2024"/>
                <a:gd name="T36" fmla="*/ 2276 w 3014"/>
                <a:gd name="T37" fmla="*/ 38 h 2024"/>
                <a:gd name="T38" fmla="*/ 2278 w 3014"/>
                <a:gd name="T39" fmla="*/ 39 h 2024"/>
                <a:gd name="T40" fmla="*/ 2280 w 3014"/>
                <a:gd name="T41" fmla="*/ 39 h 2024"/>
                <a:gd name="T42" fmla="*/ 2891 w 3014"/>
                <a:gd name="T43" fmla="*/ 530 h 2024"/>
                <a:gd name="T44" fmla="*/ 3004 w 3014"/>
                <a:gd name="T45" fmla="*/ 873 h 2024"/>
                <a:gd name="T46" fmla="*/ 3005 w 3014"/>
                <a:gd name="T47" fmla="*/ 880 h 2024"/>
                <a:gd name="T48" fmla="*/ 3005 w 3014"/>
                <a:gd name="T49" fmla="*/ 883 h 2024"/>
                <a:gd name="T50" fmla="*/ 3006 w 3014"/>
                <a:gd name="T51" fmla="*/ 885 h 2024"/>
                <a:gd name="T52" fmla="*/ 3006 w 3014"/>
                <a:gd name="T53" fmla="*/ 889 h 2024"/>
                <a:gd name="T54" fmla="*/ 3007 w 3014"/>
                <a:gd name="T55" fmla="*/ 891 h 2024"/>
                <a:gd name="T56" fmla="*/ 3007 w 3014"/>
                <a:gd name="T57" fmla="*/ 895 h 2024"/>
                <a:gd name="T58" fmla="*/ 3007 w 3014"/>
                <a:gd name="T59" fmla="*/ 897 h 2024"/>
                <a:gd name="T60" fmla="*/ 3008 w 3014"/>
                <a:gd name="T61" fmla="*/ 901 h 2024"/>
                <a:gd name="T62" fmla="*/ 3008 w 3014"/>
                <a:gd name="T63" fmla="*/ 904 h 2024"/>
                <a:gd name="T64" fmla="*/ 3008 w 3014"/>
                <a:gd name="T65" fmla="*/ 907 h 2024"/>
                <a:gd name="T66" fmla="*/ 3009 w 3014"/>
                <a:gd name="T67" fmla="*/ 909 h 2024"/>
                <a:gd name="T68" fmla="*/ 3009 w 3014"/>
                <a:gd name="T69" fmla="*/ 913 h 2024"/>
                <a:gd name="T70" fmla="*/ 3009 w 3014"/>
                <a:gd name="T71" fmla="*/ 915 h 2024"/>
                <a:gd name="T72" fmla="*/ 3010 w 3014"/>
                <a:gd name="T73" fmla="*/ 919 h 2024"/>
                <a:gd name="T74" fmla="*/ 3010 w 3014"/>
                <a:gd name="T75" fmla="*/ 921 h 2024"/>
                <a:gd name="T76" fmla="*/ 3010 w 3014"/>
                <a:gd name="T77" fmla="*/ 925 h 2024"/>
                <a:gd name="T78" fmla="*/ 3010 w 3014"/>
                <a:gd name="T79" fmla="*/ 927 h 2024"/>
                <a:gd name="T80" fmla="*/ 3011 w 3014"/>
                <a:gd name="T81" fmla="*/ 931 h 2024"/>
                <a:gd name="T82" fmla="*/ 3011 w 3014"/>
                <a:gd name="T83" fmla="*/ 933 h 2024"/>
                <a:gd name="T84" fmla="*/ 3011 w 3014"/>
                <a:gd name="T85" fmla="*/ 937 h 2024"/>
                <a:gd name="T86" fmla="*/ 3011 w 3014"/>
                <a:gd name="T87" fmla="*/ 939 h 2024"/>
                <a:gd name="T88" fmla="*/ 3011 w 3014"/>
                <a:gd name="T89" fmla="*/ 943 h 2024"/>
                <a:gd name="T90" fmla="*/ 3011 w 3014"/>
                <a:gd name="T91" fmla="*/ 945 h 2024"/>
                <a:gd name="T92" fmla="*/ 3012 w 3014"/>
                <a:gd name="T93" fmla="*/ 949 h 2024"/>
                <a:gd name="T94" fmla="*/ 3012 w 3014"/>
                <a:gd name="T95" fmla="*/ 951 h 2024"/>
                <a:gd name="T96" fmla="*/ 3012 w 3014"/>
                <a:gd name="T97" fmla="*/ 957 h 2024"/>
                <a:gd name="T98" fmla="*/ 3012 w 3014"/>
                <a:gd name="T99" fmla="*/ 959 h 2024"/>
                <a:gd name="T100" fmla="*/ 3013 w 3014"/>
                <a:gd name="T101" fmla="*/ 965 h 2024"/>
                <a:gd name="T102" fmla="*/ 3013 w 3014"/>
                <a:gd name="T103" fmla="*/ 968 h 2024"/>
                <a:gd name="T104" fmla="*/ 3013 w 3014"/>
                <a:gd name="T105" fmla="*/ 973 h 2024"/>
                <a:gd name="T106" fmla="*/ 3013 w 3014"/>
                <a:gd name="T107" fmla="*/ 976 h 2024"/>
                <a:gd name="T108" fmla="*/ 3013 w 3014"/>
                <a:gd name="T109" fmla="*/ 981 h 2024"/>
                <a:gd name="T110" fmla="*/ 3013 w 3014"/>
                <a:gd name="T111" fmla="*/ 984 h 2024"/>
                <a:gd name="T112" fmla="*/ 3014 w 3014"/>
                <a:gd name="T113" fmla="*/ 990 h 2024"/>
                <a:gd name="T114" fmla="*/ 3014 w 3014"/>
                <a:gd name="T115" fmla="*/ 992 h 2024"/>
                <a:gd name="T116" fmla="*/ 3014 w 3014"/>
                <a:gd name="T117" fmla="*/ 998 h 2024"/>
                <a:gd name="T118" fmla="*/ 3014 w 3014"/>
                <a:gd name="T119" fmla="*/ 1000 h 2024"/>
                <a:gd name="T120" fmla="*/ 3014 w 3014"/>
                <a:gd name="T121" fmla="*/ 1002 h 2024"/>
                <a:gd name="T122" fmla="*/ 2716 w 3014"/>
                <a:gd name="T123" fmla="*/ 1727 h 2024"/>
                <a:gd name="T124" fmla="*/ 2006 w 3014"/>
                <a:gd name="T125" fmla="*/ 2024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14" h="2024">
                  <a:moveTo>
                    <a:pt x="2006" y="2024"/>
                  </a:moveTo>
                  <a:lnTo>
                    <a:pt x="1339" y="2024"/>
                  </a:lnTo>
                  <a:lnTo>
                    <a:pt x="1528" y="1331"/>
                  </a:lnTo>
                  <a:lnTo>
                    <a:pt x="1037" y="2024"/>
                  </a:lnTo>
                  <a:lnTo>
                    <a:pt x="0" y="2024"/>
                  </a:lnTo>
                  <a:cubicBezTo>
                    <a:pt x="212" y="1467"/>
                    <a:pt x="522" y="654"/>
                    <a:pt x="773" y="0"/>
                  </a:cubicBezTo>
                  <a:lnTo>
                    <a:pt x="954" y="0"/>
                  </a:lnTo>
                  <a:lnTo>
                    <a:pt x="772" y="818"/>
                  </a:lnTo>
                  <a:lnTo>
                    <a:pt x="1240" y="0"/>
                  </a:lnTo>
                  <a:lnTo>
                    <a:pt x="2010" y="0"/>
                  </a:lnTo>
                  <a:cubicBezTo>
                    <a:pt x="2089" y="1"/>
                    <a:pt x="2166" y="10"/>
                    <a:pt x="2240" y="28"/>
                  </a:cubicBezTo>
                  <a:lnTo>
                    <a:pt x="2240" y="28"/>
                  </a:lnTo>
                  <a:cubicBezTo>
                    <a:pt x="2241" y="29"/>
                    <a:pt x="2242" y="29"/>
                    <a:pt x="2243" y="29"/>
                  </a:cubicBezTo>
                  <a:lnTo>
                    <a:pt x="2243" y="29"/>
                  </a:lnTo>
                  <a:cubicBezTo>
                    <a:pt x="2244" y="29"/>
                    <a:pt x="2244" y="29"/>
                    <a:pt x="2245" y="30"/>
                  </a:cubicBezTo>
                  <a:lnTo>
                    <a:pt x="2245" y="30"/>
                  </a:lnTo>
                  <a:cubicBezTo>
                    <a:pt x="2245" y="30"/>
                    <a:pt x="2246" y="30"/>
                    <a:pt x="2246" y="30"/>
                  </a:cubicBezTo>
                  <a:lnTo>
                    <a:pt x="2246" y="30"/>
                  </a:lnTo>
                  <a:cubicBezTo>
                    <a:pt x="2247" y="30"/>
                    <a:pt x="2247" y="30"/>
                    <a:pt x="2248" y="30"/>
                  </a:cubicBezTo>
                  <a:lnTo>
                    <a:pt x="2248" y="30"/>
                  </a:lnTo>
                  <a:cubicBezTo>
                    <a:pt x="2248" y="30"/>
                    <a:pt x="2249" y="31"/>
                    <a:pt x="2249" y="31"/>
                  </a:cubicBezTo>
                  <a:cubicBezTo>
                    <a:pt x="2249" y="31"/>
                    <a:pt x="2249" y="31"/>
                    <a:pt x="2249" y="31"/>
                  </a:cubicBezTo>
                  <a:cubicBezTo>
                    <a:pt x="2250" y="31"/>
                    <a:pt x="2250" y="31"/>
                    <a:pt x="2251" y="31"/>
                  </a:cubicBezTo>
                  <a:cubicBezTo>
                    <a:pt x="2251" y="31"/>
                    <a:pt x="2251" y="31"/>
                    <a:pt x="2251" y="31"/>
                  </a:cubicBezTo>
                  <a:cubicBezTo>
                    <a:pt x="2251" y="31"/>
                    <a:pt x="2252" y="31"/>
                    <a:pt x="2252" y="32"/>
                  </a:cubicBezTo>
                  <a:lnTo>
                    <a:pt x="2252" y="32"/>
                  </a:lnTo>
                  <a:cubicBezTo>
                    <a:pt x="2253" y="32"/>
                    <a:pt x="2253" y="32"/>
                    <a:pt x="2254" y="32"/>
                  </a:cubicBezTo>
                  <a:cubicBezTo>
                    <a:pt x="2254" y="32"/>
                    <a:pt x="2254" y="32"/>
                    <a:pt x="2254" y="32"/>
                  </a:cubicBezTo>
                  <a:cubicBezTo>
                    <a:pt x="2254" y="32"/>
                    <a:pt x="2255" y="32"/>
                    <a:pt x="2255" y="32"/>
                  </a:cubicBezTo>
                  <a:cubicBezTo>
                    <a:pt x="2255" y="32"/>
                    <a:pt x="2255" y="32"/>
                    <a:pt x="2256" y="32"/>
                  </a:cubicBezTo>
                  <a:cubicBezTo>
                    <a:pt x="2256" y="32"/>
                    <a:pt x="2256" y="33"/>
                    <a:pt x="2256" y="33"/>
                  </a:cubicBezTo>
                  <a:cubicBezTo>
                    <a:pt x="2257" y="33"/>
                    <a:pt x="2257" y="33"/>
                    <a:pt x="2257" y="33"/>
                  </a:cubicBezTo>
                  <a:cubicBezTo>
                    <a:pt x="2257" y="33"/>
                    <a:pt x="2258" y="33"/>
                    <a:pt x="2258" y="33"/>
                  </a:cubicBezTo>
                  <a:cubicBezTo>
                    <a:pt x="2258" y="33"/>
                    <a:pt x="2258" y="33"/>
                    <a:pt x="2259" y="33"/>
                  </a:cubicBezTo>
                  <a:cubicBezTo>
                    <a:pt x="2259" y="33"/>
                    <a:pt x="2259" y="33"/>
                    <a:pt x="2259" y="33"/>
                  </a:cubicBezTo>
                  <a:cubicBezTo>
                    <a:pt x="2260" y="33"/>
                    <a:pt x="2260" y="34"/>
                    <a:pt x="2260" y="34"/>
                  </a:cubicBezTo>
                  <a:cubicBezTo>
                    <a:pt x="2260" y="34"/>
                    <a:pt x="2260" y="34"/>
                    <a:pt x="2261" y="34"/>
                  </a:cubicBezTo>
                  <a:cubicBezTo>
                    <a:pt x="2261" y="34"/>
                    <a:pt x="2261" y="34"/>
                    <a:pt x="2262" y="34"/>
                  </a:cubicBezTo>
                  <a:cubicBezTo>
                    <a:pt x="2262" y="34"/>
                    <a:pt x="2262" y="34"/>
                    <a:pt x="2262" y="34"/>
                  </a:cubicBezTo>
                  <a:cubicBezTo>
                    <a:pt x="2263" y="34"/>
                    <a:pt x="2263" y="34"/>
                    <a:pt x="2263" y="34"/>
                  </a:cubicBezTo>
                  <a:cubicBezTo>
                    <a:pt x="2263" y="34"/>
                    <a:pt x="2264" y="35"/>
                    <a:pt x="2264" y="35"/>
                  </a:cubicBezTo>
                  <a:cubicBezTo>
                    <a:pt x="2264" y="35"/>
                    <a:pt x="2264" y="35"/>
                    <a:pt x="2265" y="35"/>
                  </a:cubicBezTo>
                  <a:cubicBezTo>
                    <a:pt x="2265" y="35"/>
                    <a:pt x="2265" y="35"/>
                    <a:pt x="2265" y="35"/>
                  </a:cubicBezTo>
                  <a:cubicBezTo>
                    <a:pt x="2266" y="35"/>
                    <a:pt x="2266" y="35"/>
                    <a:pt x="2266" y="35"/>
                  </a:cubicBezTo>
                  <a:cubicBezTo>
                    <a:pt x="2266" y="35"/>
                    <a:pt x="2266" y="35"/>
                    <a:pt x="2267" y="35"/>
                  </a:cubicBezTo>
                  <a:cubicBezTo>
                    <a:pt x="2267" y="35"/>
                    <a:pt x="2267" y="36"/>
                    <a:pt x="2268" y="36"/>
                  </a:cubicBezTo>
                  <a:cubicBezTo>
                    <a:pt x="2268" y="36"/>
                    <a:pt x="2268" y="36"/>
                    <a:pt x="2268" y="36"/>
                  </a:cubicBezTo>
                  <a:cubicBezTo>
                    <a:pt x="2269" y="36"/>
                    <a:pt x="2269" y="36"/>
                    <a:pt x="2269" y="36"/>
                  </a:cubicBezTo>
                  <a:lnTo>
                    <a:pt x="2270" y="36"/>
                  </a:lnTo>
                  <a:cubicBezTo>
                    <a:pt x="2270" y="36"/>
                    <a:pt x="2271" y="36"/>
                    <a:pt x="2271" y="36"/>
                  </a:cubicBezTo>
                  <a:cubicBezTo>
                    <a:pt x="2271" y="36"/>
                    <a:pt x="2271" y="36"/>
                    <a:pt x="2271" y="37"/>
                  </a:cubicBezTo>
                  <a:cubicBezTo>
                    <a:pt x="2272" y="37"/>
                    <a:pt x="2272" y="37"/>
                    <a:pt x="2272" y="37"/>
                  </a:cubicBezTo>
                  <a:lnTo>
                    <a:pt x="2273" y="37"/>
                  </a:lnTo>
                  <a:cubicBezTo>
                    <a:pt x="2273" y="37"/>
                    <a:pt x="2274" y="37"/>
                    <a:pt x="2274" y="37"/>
                  </a:cubicBezTo>
                  <a:cubicBezTo>
                    <a:pt x="2274" y="37"/>
                    <a:pt x="2274" y="37"/>
                    <a:pt x="2274" y="37"/>
                  </a:cubicBezTo>
                  <a:cubicBezTo>
                    <a:pt x="2275" y="37"/>
                    <a:pt x="2275" y="38"/>
                    <a:pt x="2275" y="38"/>
                  </a:cubicBezTo>
                  <a:cubicBezTo>
                    <a:pt x="2276" y="38"/>
                    <a:pt x="2276" y="38"/>
                    <a:pt x="2276" y="38"/>
                  </a:cubicBezTo>
                  <a:cubicBezTo>
                    <a:pt x="2276" y="38"/>
                    <a:pt x="2277" y="38"/>
                    <a:pt x="2277" y="38"/>
                  </a:cubicBezTo>
                  <a:cubicBezTo>
                    <a:pt x="2277" y="38"/>
                    <a:pt x="2277" y="38"/>
                    <a:pt x="2277" y="38"/>
                  </a:cubicBezTo>
                  <a:cubicBezTo>
                    <a:pt x="2278" y="38"/>
                    <a:pt x="2278" y="39"/>
                    <a:pt x="2278" y="39"/>
                  </a:cubicBezTo>
                  <a:lnTo>
                    <a:pt x="2279" y="39"/>
                  </a:lnTo>
                  <a:cubicBezTo>
                    <a:pt x="2279" y="39"/>
                    <a:pt x="2280" y="39"/>
                    <a:pt x="2280" y="39"/>
                  </a:cubicBezTo>
                  <a:lnTo>
                    <a:pt x="2280" y="39"/>
                  </a:lnTo>
                  <a:cubicBezTo>
                    <a:pt x="2449" y="88"/>
                    <a:pt x="2600" y="180"/>
                    <a:pt x="2721" y="302"/>
                  </a:cubicBezTo>
                  <a:lnTo>
                    <a:pt x="2485" y="1660"/>
                  </a:lnTo>
                  <a:lnTo>
                    <a:pt x="2891" y="530"/>
                  </a:lnTo>
                  <a:cubicBezTo>
                    <a:pt x="2948" y="634"/>
                    <a:pt x="2987" y="749"/>
                    <a:pt x="3004" y="872"/>
                  </a:cubicBezTo>
                  <a:lnTo>
                    <a:pt x="3004" y="872"/>
                  </a:lnTo>
                  <a:cubicBezTo>
                    <a:pt x="3004" y="872"/>
                    <a:pt x="3004" y="873"/>
                    <a:pt x="3004" y="873"/>
                  </a:cubicBezTo>
                  <a:lnTo>
                    <a:pt x="3004" y="874"/>
                  </a:lnTo>
                  <a:cubicBezTo>
                    <a:pt x="3004" y="876"/>
                    <a:pt x="3005" y="877"/>
                    <a:pt x="3005" y="879"/>
                  </a:cubicBezTo>
                  <a:lnTo>
                    <a:pt x="3005" y="880"/>
                  </a:lnTo>
                  <a:cubicBezTo>
                    <a:pt x="3005" y="880"/>
                    <a:pt x="3005" y="881"/>
                    <a:pt x="3005" y="881"/>
                  </a:cubicBezTo>
                  <a:cubicBezTo>
                    <a:pt x="3005" y="881"/>
                    <a:pt x="3005" y="881"/>
                    <a:pt x="3005" y="882"/>
                  </a:cubicBezTo>
                  <a:cubicBezTo>
                    <a:pt x="3005" y="882"/>
                    <a:pt x="3005" y="883"/>
                    <a:pt x="3005" y="883"/>
                  </a:cubicBezTo>
                  <a:lnTo>
                    <a:pt x="3005" y="883"/>
                  </a:lnTo>
                  <a:cubicBezTo>
                    <a:pt x="3006" y="884"/>
                    <a:pt x="3006" y="885"/>
                    <a:pt x="3006" y="885"/>
                  </a:cubicBezTo>
                  <a:lnTo>
                    <a:pt x="3006" y="885"/>
                  </a:lnTo>
                  <a:cubicBezTo>
                    <a:pt x="3006" y="886"/>
                    <a:pt x="3006" y="887"/>
                    <a:pt x="3006" y="887"/>
                  </a:cubicBezTo>
                  <a:lnTo>
                    <a:pt x="3006" y="888"/>
                  </a:lnTo>
                  <a:cubicBezTo>
                    <a:pt x="3006" y="888"/>
                    <a:pt x="3006" y="889"/>
                    <a:pt x="3006" y="889"/>
                  </a:cubicBezTo>
                  <a:cubicBezTo>
                    <a:pt x="3006" y="889"/>
                    <a:pt x="3006" y="889"/>
                    <a:pt x="3006" y="890"/>
                  </a:cubicBezTo>
                  <a:cubicBezTo>
                    <a:pt x="3006" y="890"/>
                    <a:pt x="3006" y="891"/>
                    <a:pt x="3007" y="891"/>
                  </a:cubicBezTo>
                  <a:lnTo>
                    <a:pt x="3007" y="891"/>
                  </a:lnTo>
                  <a:cubicBezTo>
                    <a:pt x="3007" y="892"/>
                    <a:pt x="3007" y="893"/>
                    <a:pt x="3007" y="893"/>
                  </a:cubicBezTo>
                  <a:cubicBezTo>
                    <a:pt x="3007" y="893"/>
                    <a:pt x="3007" y="893"/>
                    <a:pt x="3007" y="894"/>
                  </a:cubicBezTo>
                  <a:cubicBezTo>
                    <a:pt x="3007" y="894"/>
                    <a:pt x="3007" y="895"/>
                    <a:pt x="3007" y="895"/>
                  </a:cubicBezTo>
                  <a:lnTo>
                    <a:pt x="3007" y="896"/>
                  </a:lnTo>
                  <a:cubicBezTo>
                    <a:pt x="3007" y="896"/>
                    <a:pt x="3007" y="896"/>
                    <a:pt x="3007" y="897"/>
                  </a:cubicBezTo>
                  <a:lnTo>
                    <a:pt x="3007" y="897"/>
                  </a:lnTo>
                  <a:cubicBezTo>
                    <a:pt x="3007" y="898"/>
                    <a:pt x="3007" y="898"/>
                    <a:pt x="3007" y="899"/>
                  </a:cubicBezTo>
                  <a:cubicBezTo>
                    <a:pt x="3007" y="899"/>
                    <a:pt x="3008" y="899"/>
                    <a:pt x="3008" y="899"/>
                  </a:cubicBezTo>
                  <a:cubicBezTo>
                    <a:pt x="3008" y="900"/>
                    <a:pt x="3008" y="901"/>
                    <a:pt x="3008" y="901"/>
                  </a:cubicBezTo>
                  <a:lnTo>
                    <a:pt x="3008" y="902"/>
                  </a:lnTo>
                  <a:cubicBezTo>
                    <a:pt x="3008" y="902"/>
                    <a:pt x="3008" y="902"/>
                    <a:pt x="3008" y="903"/>
                  </a:cubicBezTo>
                  <a:lnTo>
                    <a:pt x="3008" y="904"/>
                  </a:lnTo>
                  <a:cubicBezTo>
                    <a:pt x="3008" y="904"/>
                    <a:pt x="3008" y="904"/>
                    <a:pt x="3008" y="905"/>
                  </a:cubicBezTo>
                  <a:cubicBezTo>
                    <a:pt x="3008" y="905"/>
                    <a:pt x="3008" y="905"/>
                    <a:pt x="3008" y="905"/>
                  </a:cubicBezTo>
                  <a:cubicBezTo>
                    <a:pt x="3008" y="906"/>
                    <a:pt x="3008" y="906"/>
                    <a:pt x="3008" y="907"/>
                  </a:cubicBezTo>
                  <a:lnTo>
                    <a:pt x="3008" y="907"/>
                  </a:lnTo>
                  <a:cubicBezTo>
                    <a:pt x="3008" y="908"/>
                    <a:pt x="3009" y="908"/>
                    <a:pt x="3009" y="909"/>
                  </a:cubicBezTo>
                  <a:lnTo>
                    <a:pt x="3009" y="909"/>
                  </a:lnTo>
                  <a:cubicBezTo>
                    <a:pt x="3009" y="910"/>
                    <a:pt x="3009" y="910"/>
                    <a:pt x="3009" y="911"/>
                  </a:cubicBezTo>
                  <a:lnTo>
                    <a:pt x="3009" y="911"/>
                  </a:lnTo>
                  <a:cubicBezTo>
                    <a:pt x="3009" y="912"/>
                    <a:pt x="3009" y="912"/>
                    <a:pt x="3009" y="913"/>
                  </a:cubicBezTo>
                  <a:lnTo>
                    <a:pt x="3009" y="913"/>
                  </a:lnTo>
                  <a:cubicBezTo>
                    <a:pt x="3009" y="914"/>
                    <a:pt x="3009" y="914"/>
                    <a:pt x="3009" y="915"/>
                  </a:cubicBezTo>
                  <a:cubicBezTo>
                    <a:pt x="3009" y="915"/>
                    <a:pt x="3009" y="915"/>
                    <a:pt x="3009" y="915"/>
                  </a:cubicBezTo>
                  <a:cubicBezTo>
                    <a:pt x="3009" y="916"/>
                    <a:pt x="3009" y="916"/>
                    <a:pt x="3009" y="917"/>
                  </a:cubicBezTo>
                  <a:lnTo>
                    <a:pt x="3009" y="917"/>
                  </a:lnTo>
                  <a:cubicBezTo>
                    <a:pt x="3009" y="918"/>
                    <a:pt x="3009" y="918"/>
                    <a:pt x="3010" y="919"/>
                  </a:cubicBezTo>
                  <a:lnTo>
                    <a:pt x="3010" y="920"/>
                  </a:lnTo>
                  <a:cubicBezTo>
                    <a:pt x="3010" y="920"/>
                    <a:pt x="3010" y="920"/>
                    <a:pt x="3010" y="921"/>
                  </a:cubicBezTo>
                  <a:lnTo>
                    <a:pt x="3010" y="921"/>
                  </a:lnTo>
                  <a:cubicBezTo>
                    <a:pt x="3010" y="922"/>
                    <a:pt x="3010" y="922"/>
                    <a:pt x="3010" y="923"/>
                  </a:cubicBezTo>
                  <a:lnTo>
                    <a:pt x="3010" y="923"/>
                  </a:lnTo>
                  <a:cubicBezTo>
                    <a:pt x="3010" y="924"/>
                    <a:pt x="3010" y="924"/>
                    <a:pt x="3010" y="925"/>
                  </a:cubicBezTo>
                  <a:lnTo>
                    <a:pt x="3010" y="926"/>
                  </a:lnTo>
                  <a:cubicBezTo>
                    <a:pt x="3010" y="926"/>
                    <a:pt x="3010" y="926"/>
                    <a:pt x="3010" y="927"/>
                  </a:cubicBezTo>
                  <a:lnTo>
                    <a:pt x="3010" y="927"/>
                  </a:lnTo>
                  <a:cubicBezTo>
                    <a:pt x="3010" y="928"/>
                    <a:pt x="3010" y="928"/>
                    <a:pt x="3010" y="929"/>
                  </a:cubicBezTo>
                  <a:lnTo>
                    <a:pt x="3010" y="929"/>
                  </a:lnTo>
                  <a:cubicBezTo>
                    <a:pt x="3010" y="930"/>
                    <a:pt x="3011" y="930"/>
                    <a:pt x="3011" y="931"/>
                  </a:cubicBezTo>
                  <a:lnTo>
                    <a:pt x="3011" y="931"/>
                  </a:lnTo>
                  <a:lnTo>
                    <a:pt x="3011" y="933"/>
                  </a:lnTo>
                  <a:lnTo>
                    <a:pt x="3011" y="933"/>
                  </a:lnTo>
                  <a:cubicBezTo>
                    <a:pt x="3011" y="934"/>
                    <a:pt x="3011" y="934"/>
                    <a:pt x="3011" y="935"/>
                  </a:cubicBezTo>
                  <a:lnTo>
                    <a:pt x="3011" y="935"/>
                  </a:lnTo>
                  <a:cubicBezTo>
                    <a:pt x="3011" y="936"/>
                    <a:pt x="3011" y="936"/>
                    <a:pt x="3011" y="937"/>
                  </a:cubicBezTo>
                  <a:lnTo>
                    <a:pt x="3011" y="937"/>
                  </a:lnTo>
                  <a:lnTo>
                    <a:pt x="3011" y="939"/>
                  </a:lnTo>
                  <a:cubicBezTo>
                    <a:pt x="3011" y="939"/>
                    <a:pt x="3011" y="939"/>
                    <a:pt x="3011" y="939"/>
                  </a:cubicBezTo>
                  <a:lnTo>
                    <a:pt x="3011" y="941"/>
                  </a:lnTo>
                  <a:cubicBezTo>
                    <a:pt x="3011" y="941"/>
                    <a:pt x="3011" y="941"/>
                    <a:pt x="3011" y="942"/>
                  </a:cubicBezTo>
                  <a:lnTo>
                    <a:pt x="3011" y="943"/>
                  </a:lnTo>
                  <a:lnTo>
                    <a:pt x="3011" y="944"/>
                  </a:lnTo>
                  <a:cubicBezTo>
                    <a:pt x="3011" y="944"/>
                    <a:pt x="3011" y="944"/>
                    <a:pt x="3011" y="945"/>
                  </a:cubicBezTo>
                  <a:lnTo>
                    <a:pt x="3011" y="945"/>
                  </a:lnTo>
                  <a:cubicBezTo>
                    <a:pt x="3011" y="946"/>
                    <a:pt x="3012" y="946"/>
                    <a:pt x="3012" y="947"/>
                  </a:cubicBezTo>
                  <a:lnTo>
                    <a:pt x="3012" y="947"/>
                  </a:lnTo>
                  <a:cubicBezTo>
                    <a:pt x="3012" y="948"/>
                    <a:pt x="3012" y="948"/>
                    <a:pt x="3012" y="949"/>
                  </a:cubicBezTo>
                  <a:lnTo>
                    <a:pt x="3012" y="950"/>
                  </a:lnTo>
                  <a:lnTo>
                    <a:pt x="3012" y="951"/>
                  </a:lnTo>
                  <a:lnTo>
                    <a:pt x="3012" y="951"/>
                  </a:lnTo>
                  <a:cubicBezTo>
                    <a:pt x="3012" y="952"/>
                    <a:pt x="3012" y="952"/>
                    <a:pt x="3012" y="953"/>
                  </a:cubicBezTo>
                  <a:lnTo>
                    <a:pt x="3012" y="953"/>
                  </a:lnTo>
                  <a:cubicBezTo>
                    <a:pt x="3012" y="955"/>
                    <a:pt x="3012" y="956"/>
                    <a:pt x="3012" y="957"/>
                  </a:cubicBezTo>
                  <a:lnTo>
                    <a:pt x="3012" y="957"/>
                  </a:lnTo>
                  <a:cubicBezTo>
                    <a:pt x="3012" y="958"/>
                    <a:pt x="3012" y="958"/>
                    <a:pt x="3012" y="959"/>
                  </a:cubicBezTo>
                  <a:lnTo>
                    <a:pt x="3012" y="959"/>
                  </a:lnTo>
                  <a:cubicBezTo>
                    <a:pt x="3012" y="960"/>
                    <a:pt x="3012" y="960"/>
                    <a:pt x="3013" y="961"/>
                  </a:cubicBezTo>
                  <a:lnTo>
                    <a:pt x="3013" y="961"/>
                  </a:lnTo>
                  <a:cubicBezTo>
                    <a:pt x="3013" y="963"/>
                    <a:pt x="3013" y="964"/>
                    <a:pt x="3013" y="965"/>
                  </a:cubicBezTo>
                  <a:lnTo>
                    <a:pt x="3013" y="965"/>
                  </a:lnTo>
                  <a:lnTo>
                    <a:pt x="3013" y="967"/>
                  </a:lnTo>
                  <a:lnTo>
                    <a:pt x="3013" y="968"/>
                  </a:lnTo>
                  <a:cubicBezTo>
                    <a:pt x="3013" y="968"/>
                    <a:pt x="3013" y="969"/>
                    <a:pt x="3013" y="969"/>
                  </a:cubicBezTo>
                  <a:lnTo>
                    <a:pt x="3013" y="969"/>
                  </a:lnTo>
                  <a:cubicBezTo>
                    <a:pt x="3013" y="971"/>
                    <a:pt x="3013" y="972"/>
                    <a:pt x="3013" y="973"/>
                  </a:cubicBezTo>
                  <a:lnTo>
                    <a:pt x="3013" y="974"/>
                  </a:lnTo>
                  <a:lnTo>
                    <a:pt x="3013" y="975"/>
                  </a:lnTo>
                  <a:lnTo>
                    <a:pt x="3013" y="976"/>
                  </a:lnTo>
                  <a:cubicBezTo>
                    <a:pt x="3013" y="976"/>
                    <a:pt x="3013" y="977"/>
                    <a:pt x="3013" y="977"/>
                  </a:cubicBezTo>
                  <a:lnTo>
                    <a:pt x="3013" y="978"/>
                  </a:lnTo>
                  <a:cubicBezTo>
                    <a:pt x="3013" y="979"/>
                    <a:pt x="3013" y="980"/>
                    <a:pt x="3013" y="981"/>
                  </a:cubicBezTo>
                  <a:lnTo>
                    <a:pt x="3013" y="982"/>
                  </a:lnTo>
                  <a:lnTo>
                    <a:pt x="3013" y="983"/>
                  </a:lnTo>
                  <a:lnTo>
                    <a:pt x="3013" y="984"/>
                  </a:lnTo>
                  <a:lnTo>
                    <a:pt x="3013" y="986"/>
                  </a:lnTo>
                  <a:lnTo>
                    <a:pt x="3013" y="986"/>
                  </a:lnTo>
                  <a:cubicBezTo>
                    <a:pt x="3013" y="987"/>
                    <a:pt x="3014" y="988"/>
                    <a:pt x="3014" y="990"/>
                  </a:cubicBezTo>
                  <a:lnTo>
                    <a:pt x="3014" y="990"/>
                  </a:lnTo>
                  <a:lnTo>
                    <a:pt x="3014" y="991"/>
                  </a:lnTo>
                  <a:lnTo>
                    <a:pt x="3014" y="992"/>
                  </a:lnTo>
                  <a:lnTo>
                    <a:pt x="3014" y="994"/>
                  </a:lnTo>
                  <a:lnTo>
                    <a:pt x="3014" y="994"/>
                  </a:lnTo>
                  <a:cubicBezTo>
                    <a:pt x="3014" y="995"/>
                    <a:pt x="3014" y="996"/>
                    <a:pt x="3014" y="998"/>
                  </a:cubicBezTo>
                  <a:lnTo>
                    <a:pt x="3014" y="998"/>
                  </a:lnTo>
                  <a:lnTo>
                    <a:pt x="3014" y="1000"/>
                  </a:lnTo>
                  <a:lnTo>
                    <a:pt x="3014" y="1000"/>
                  </a:lnTo>
                  <a:lnTo>
                    <a:pt x="3014" y="1002"/>
                  </a:lnTo>
                  <a:lnTo>
                    <a:pt x="3014" y="1002"/>
                  </a:lnTo>
                  <a:lnTo>
                    <a:pt x="3014" y="1002"/>
                  </a:lnTo>
                  <a:lnTo>
                    <a:pt x="3014" y="1022"/>
                  </a:lnTo>
                  <a:cubicBezTo>
                    <a:pt x="3012" y="1186"/>
                    <a:pt x="2971" y="1342"/>
                    <a:pt x="2899" y="1479"/>
                  </a:cubicBezTo>
                  <a:cubicBezTo>
                    <a:pt x="2851" y="1571"/>
                    <a:pt x="2789" y="1654"/>
                    <a:pt x="2716" y="1727"/>
                  </a:cubicBezTo>
                  <a:cubicBezTo>
                    <a:pt x="2624" y="1819"/>
                    <a:pt x="2514" y="1894"/>
                    <a:pt x="2392" y="1946"/>
                  </a:cubicBezTo>
                  <a:cubicBezTo>
                    <a:pt x="2335" y="1969"/>
                    <a:pt x="2276" y="1988"/>
                    <a:pt x="2215" y="2001"/>
                  </a:cubicBezTo>
                  <a:cubicBezTo>
                    <a:pt x="2148" y="2016"/>
                    <a:pt x="2078" y="2024"/>
                    <a:pt x="2006" y="2024"/>
                  </a:cubicBezTo>
                </a:path>
              </a:pathLst>
            </a:custGeom>
            <a:solidFill>
              <a:srgbClr val="E7946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938" name="Group 937"/>
            <p:cNvGrpSpPr/>
            <p:nvPr/>
          </p:nvGrpSpPr>
          <p:grpSpPr>
            <a:xfrm>
              <a:off x="9309432" y="2604714"/>
              <a:ext cx="1437023" cy="683464"/>
              <a:chOff x="6727544" y="3045173"/>
              <a:chExt cx="1437023" cy="683464"/>
            </a:xfrm>
          </p:grpSpPr>
          <p:sp>
            <p:nvSpPr>
              <p:cNvPr id="939" name="TextBox 938"/>
              <p:cNvSpPr txBox="1"/>
              <p:nvPr/>
            </p:nvSpPr>
            <p:spPr>
              <a:xfrm>
                <a:off x="6727544" y="3051530"/>
                <a:ext cx="837190" cy="677107"/>
              </a:xfrm>
              <a:prstGeom prst="rect">
                <a:avLst/>
              </a:prstGeom>
              <a:noFill/>
            </p:spPr>
            <p:txBody>
              <a:bodyPr wrap="square" rtlCol="0">
                <a:spAutoFit/>
              </a:bodyPr>
              <a:lstStyle/>
              <a:p>
                <a:pPr defTabSz="685800">
                  <a:buClrTx/>
                </a:pPr>
                <a:r>
                  <a:rPr lang="en-US" sz="1350" b="1" kern="1200" dirty="0">
                    <a:solidFill>
                      <a:srgbClr val="FEF8DF"/>
                    </a:solidFill>
                    <a:latin typeface="Aharoni" panose="02010803020104030203" pitchFamily="2" charset="-79"/>
                    <a:ea typeface="+mn-ea"/>
                    <a:cs typeface="Aharoni" panose="02010803020104030203" pitchFamily="2" charset="-79"/>
                  </a:rPr>
                  <a:t>START</a:t>
                </a:r>
              </a:p>
            </p:txBody>
          </p:sp>
          <p:sp>
            <p:nvSpPr>
              <p:cNvPr id="940" name="TextBox 939"/>
              <p:cNvSpPr txBox="1"/>
              <p:nvPr/>
            </p:nvSpPr>
            <p:spPr>
              <a:xfrm>
                <a:off x="6729665" y="3045173"/>
                <a:ext cx="1434902" cy="400110"/>
              </a:xfrm>
              <a:prstGeom prst="rect">
                <a:avLst/>
              </a:prstGeom>
              <a:noFill/>
            </p:spPr>
            <p:txBody>
              <a:bodyPr wrap="square" rtlCol="0">
                <a:spAutoFit/>
              </a:bodyPr>
              <a:lstStyle/>
              <a:p>
                <a:pPr defTabSz="685800">
                  <a:buClrTx/>
                </a:pPr>
                <a:r>
                  <a:rPr lang="en-US" sz="1350" b="1" kern="1200" dirty="0">
                    <a:solidFill>
                      <a:srgbClr val="823B22"/>
                    </a:solidFill>
                    <a:latin typeface="Aharoni" panose="02010803020104030203" pitchFamily="2" charset="-79"/>
                    <a:ea typeface="+mn-ea"/>
                    <a:cs typeface="Aharoni" panose="02010803020104030203" pitchFamily="2" charset="-79"/>
                  </a:rPr>
                  <a:t>START</a:t>
                </a:r>
              </a:p>
            </p:txBody>
          </p:sp>
        </p:grpSp>
      </p:grpSp>
      <p:pic>
        <p:nvPicPr>
          <p:cNvPr id="3" name="A New Orleans Crawfish Boil - Unicorn Heads">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081088" y="-1677591"/>
            <a:ext cx="304800" cy="304800"/>
          </a:xfrm>
          <a:prstGeom prst="rect">
            <a:avLst/>
          </a:prstGeom>
        </p:spPr>
      </p:pic>
      <p:pic>
        <p:nvPicPr>
          <p:cNvPr id="5" name="Graphic 4" descr="Curso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700873" y="5127965"/>
            <a:ext cx="623069" cy="62306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par>
                                <p:cTn id="7" presetID="42" presetClass="path" presetSubtype="0" repeatCount="indefinite" accel="50000" decel="50000" autoRev="1" fill="hold" grpId="0" nodeType="withEffect">
                                  <p:stCondLst>
                                    <p:cond delay="0"/>
                                  </p:stCondLst>
                                  <p:childTnLst>
                                    <p:animMotion origin="layout" path="M -4.44444E-6 -1.7284E-6 L 0.00018 0.06605 " pathEditMode="relative" rAng="0" ptsTypes="AA">
                                      <p:cBhvr>
                                        <p:cTn id="8" dur="2000" fill="hold"/>
                                        <p:tgtEl>
                                          <p:spTgt spid="929"/>
                                        </p:tgtEl>
                                        <p:attrNameLst>
                                          <p:attrName>ppt_x</p:attrName>
                                          <p:attrName>ppt_y</p:attrName>
                                        </p:attrNameLst>
                                      </p:cBhvr>
                                      <p:rCtr x="0" y="3302"/>
                                    </p:animMotion>
                                  </p:childTnLst>
                                </p:cTn>
                              </p:par>
                            </p:childTnLst>
                          </p:cTn>
                        </p:par>
                      </p:childTnLst>
                    </p:cTn>
                  </p:par>
                  <p:par>
                    <p:cTn id="9" fill="hold">
                      <p:stCondLst>
                        <p:cond delay="indefinite"/>
                      </p:stCondLst>
                      <p:childTnLst>
                        <p:par>
                          <p:cTn id="10" fill="hold">
                            <p:stCondLst>
                              <p:cond delay="0"/>
                            </p:stCondLst>
                            <p:childTnLst>
                              <p:par>
                                <p:cTn id="11" presetID="64" presetClass="path" presetSubtype="0" accel="50000" decel="50000" fill="hold" nodeType="clickEffect">
                                  <p:stCondLst>
                                    <p:cond delay="0"/>
                                  </p:stCondLst>
                                  <p:childTnLst>
                                    <p:animMotion origin="layout" path="M -1.875E-6 2.59259E-6 L -0.16471 -0.47824 " pathEditMode="relative" rAng="0" ptsTypes="AA">
                                      <p:cBhvr>
                                        <p:cTn id="12" dur="2000" fill="hold"/>
                                        <p:tgtEl>
                                          <p:spTgt spid="5"/>
                                        </p:tgtEl>
                                        <p:attrNameLst>
                                          <p:attrName>ppt_x</p:attrName>
                                          <p:attrName>ppt_y</p:attrName>
                                        </p:attrNameLst>
                                      </p:cBhvr>
                                      <p:rCtr x="-8242" y="-23912"/>
                                    </p:animMotion>
                                  </p:childTnLst>
                                </p:cTn>
                              </p:par>
                            </p:childTnLst>
                          </p:cTn>
                        </p:par>
                        <p:par>
                          <p:cTn id="13" fill="hold">
                            <p:stCondLst>
                              <p:cond delay="2000"/>
                            </p:stCondLst>
                            <p:childTnLst>
                              <p:par>
                                <p:cTn id="14" presetID="26" presetClass="emph" presetSubtype="0" fill="hold" nodeType="afterEffect">
                                  <p:stCondLst>
                                    <p:cond delay="0"/>
                                  </p:stCondLst>
                                  <p:childTnLst>
                                    <p:animEffect transition="out" filter="fade">
                                      <p:cBhvr>
                                        <p:cTn id="15" dur="500" tmFilter="0, 0; .2, .5; .8, .5; 1, 0"/>
                                        <p:tgtEl>
                                          <p:spTgt spid="930"/>
                                        </p:tgtEl>
                                      </p:cBhvr>
                                    </p:animEffect>
                                    <p:animScale>
                                      <p:cBhvr>
                                        <p:cTn id="16" dur="250" autoRev="1" fill="hold"/>
                                        <p:tgtEl>
                                          <p:spTgt spid="930"/>
                                        </p:tgtEl>
                                      </p:cBhvr>
                                      <p:by x="105000" y="105000"/>
                                    </p:animScale>
                                  </p:childTnLst>
                                  <p:subTnLst>
                                    <p:audio>
                                      <p:cMediaNode>
                                        <p:cTn display="0" masterRel="sameClick">
                                          <p:stCondLst>
                                            <p:cond evt="begin" delay="0">
                                              <p:tn val="14"/>
                                            </p:cond>
                                          </p:stCondLst>
                                          <p:endCondLst>
                                            <p:cond evt="onStopAudio" delay="0">
                                              <p:tgtEl>
                                                <p:sldTgt/>
                                              </p:tgtEl>
                                            </p:cond>
                                          </p:endCondLst>
                                        </p:cTn>
                                        <p:tgtEl>
                                          <p:sndTgt r:embed="rId5"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20400" numSld="999" showWhenStopped="0">
                <p:cTn id="17" repeatCount="indefinite" fill="hold" display="0">
                  <p:stCondLst>
                    <p:cond delay="indefinite"/>
                  </p:stCondLst>
                  <p:endCondLst>
                    <p:cond evt="onStopAudio" delay="0">
                      <p:tgtEl>
                        <p:sldTgt/>
                      </p:tgtEl>
                    </p:cond>
                  </p:endCondLst>
                </p:cTn>
                <p:tgtEl>
                  <p:spTgt spid="3"/>
                </p:tgtEl>
              </p:cMediaNode>
            </p:audio>
          </p:childTnLst>
        </p:cTn>
      </p:par>
    </p:tnLst>
    <p:bldLst>
      <p:bldP spid="92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DF7DE"/>
        </a:solidFill>
        <a:effectLst/>
      </p:bgPr>
    </p:bg>
    <p:spTree>
      <p:nvGrpSpPr>
        <p:cNvPr id="1" name=""/>
        <p:cNvGrpSpPr/>
        <p:nvPr/>
      </p:nvGrpSpPr>
      <p:grpSpPr>
        <a:xfrm>
          <a:off x="0" y="0"/>
          <a:ext cx="0" cy="0"/>
          <a:chOff x="0" y="0"/>
          <a:chExt cx="0" cy="0"/>
        </a:xfrm>
      </p:grpSpPr>
      <p:sp>
        <p:nvSpPr>
          <p:cNvPr id="349" name="Freeform: Shape 348"/>
          <p:cNvSpPr/>
          <p:nvPr/>
        </p:nvSpPr>
        <p:spPr>
          <a:xfrm>
            <a:off x="4351347" y="1755482"/>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0" name="Freeform: Shape 349"/>
          <p:cNvSpPr/>
          <p:nvPr/>
        </p:nvSpPr>
        <p:spPr>
          <a:xfrm>
            <a:off x="3732753" y="2703966"/>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1" name="Freeform: Shape 340"/>
          <p:cNvSpPr/>
          <p:nvPr/>
        </p:nvSpPr>
        <p:spPr>
          <a:xfrm>
            <a:off x="1583161" y="3453002"/>
            <a:ext cx="7620881" cy="129884"/>
          </a:xfrm>
          <a:custGeom>
            <a:avLst/>
            <a:gdLst>
              <a:gd name="connsiteX0" fmla="*/ 10161080 w 10161175"/>
              <a:gd name="connsiteY0" fmla="*/ 85820 h 173178"/>
              <a:gd name="connsiteX1" fmla="*/ 9694640 w 10161175"/>
              <a:gd name="connsiteY1" fmla="*/ 86868 h 173178"/>
              <a:gd name="connsiteX2" fmla="*/ 8486870 w 10161175"/>
              <a:gd name="connsiteY2" fmla="*/ 97346 h 173178"/>
              <a:gd name="connsiteX3" fmla="*/ 7474173 w 10161175"/>
              <a:gd name="connsiteY3" fmla="*/ 105537 h 173178"/>
              <a:gd name="connsiteX4" fmla="*/ 6137910 w 10161175"/>
              <a:gd name="connsiteY4" fmla="*/ 116681 h 173178"/>
              <a:gd name="connsiteX5" fmla="*/ 4977670 w 10161175"/>
              <a:gd name="connsiteY5" fmla="*/ 125540 h 173178"/>
              <a:gd name="connsiteX6" fmla="*/ 3793617 w 10161175"/>
              <a:gd name="connsiteY6" fmla="*/ 135160 h 173178"/>
              <a:gd name="connsiteX7" fmla="*/ 2638139 w 10161175"/>
              <a:gd name="connsiteY7" fmla="*/ 144494 h 173178"/>
              <a:gd name="connsiteX8" fmla="*/ 1439894 w 10161175"/>
              <a:gd name="connsiteY8" fmla="*/ 154400 h 173178"/>
              <a:gd name="connsiteX9" fmla="*/ 412909 w 10161175"/>
              <a:gd name="connsiteY9" fmla="*/ 160973 h 173178"/>
              <a:gd name="connsiteX10" fmla="*/ 0 w 10161175"/>
              <a:gd name="connsiteY10" fmla="*/ 171450 h 173178"/>
              <a:gd name="connsiteX11" fmla="*/ 0 w 10161175"/>
              <a:gd name="connsiteY11" fmla="*/ 0 h 173178"/>
              <a:gd name="connsiteX12" fmla="*/ 10161175 w 10161175"/>
              <a:gd name="connsiteY12" fmla="*/ 0 h 173178"/>
              <a:gd name="connsiteX13" fmla="*/ 10161080 w 10161175"/>
              <a:gd name="connsiteY13" fmla="*/ 85820 h 17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8">
                <a:moveTo>
                  <a:pt x="10161080" y="85820"/>
                </a:moveTo>
                <a:cubicBezTo>
                  <a:pt x="10005631" y="85820"/>
                  <a:pt x="9849898" y="80201"/>
                  <a:pt x="9694640" y="86868"/>
                </a:cubicBezTo>
                <a:cubicBezTo>
                  <a:pt x="9292018" y="104204"/>
                  <a:pt x="8889111" y="83534"/>
                  <a:pt x="8486870" y="97346"/>
                </a:cubicBezTo>
                <a:cubicBezTo>
                  <a:pt x="8149114" y="108966"/>
                  <a:pt x="7811548" y="96108"/>
                  <a:pt x="7474173" y="105537"/>
                </a:cubicBezTo>
                <a:cubicBezTo>
                  <a:pt x="7028688" y="118015"/>
                  <a:pt x="6583109" y="104966"/>
                  <a:pt x="6137910" y="116681"/>
                </a:cubicBezTo>
                <a:cubicBezTo>
                  <a:pt x="5751005" y="126873"/>
                  <a:pt x="5364099" y="112109"/>
                  <a:pt x="4977670" y="125540"/>
                </a:cubicBezTo>
                <a:cubicBezTo>
                  <a:pt x="4582859" y="139256"/>
                  <a:pt x="4188047" y="121539"/>
                  <a:pt x="3793617" y="135160"/>
                </a:cubicBezTo>
                <a:cubicBezTo>
                  <a:pt x="3408331" y="148590"/>
                  <a:pt x="3023045" y="131159"/>
                  <a:pt x="2638139" y="144494"/>
                </a:cubicBezTo>
                <a:cubicBezTo>
                  <a:pt x="2238566" y="158401"/>
                  <a:pt x="1838992" y="140399"/>
                  <a:pt x="1439894" y="154400"/>
                </a:cubicBezTo>
                <a:cubicBezTo>
                  <a:pt x="1097375" y="166402"/>
                  <a:pt x="755142" y="158020"/>
                  <a:pt x="412909" y="160973"/>
                </a:cubicBezTo>
                <a:cubicBezTo>
                  <a:pt x="275177" y="162211"/>
                  <a:pt x="137827" y="178403"/>
                  <a:pt x="0" y="171450"/>
                </a:cubicBezTo>
                <a:cubicBezTo>
                  <a:pt x="0" y="114300"/>
                  <a:pt x="0" y="57150"/>
                  <a:pt x="0" y="0"/>
                </a:cubicBezTo>
                <a:cubicBezTo>
                  <a:pt x="3387090" y="0"/>
                  <a:pt x="6774085" y="0"/>
                  <a:pt x="10161175" y="0"/>
                </a:cubicBezTo>
                <a:cubicBezTo>
                  <a:pt x="10161080" y="28766"/>
                  <a:pt x="10161080" y="57245"/>
                  <a:pt x="10161080" y="8582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2" name="Freeform: Shape 341"/>
          <p:cNvSpPr/>
          <p:nvPr/>
        </p:nvSpPr>
        <p:spPr>
          <a:xfrm>
            <a:off x="3847324" y="292874"/>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3" name="Freeform: Shape 342"/>
          <p:cNvSpPr/>
          <p:nvPr/>
        </p:nvSpPr>
        <p:spPr>
          <a:xfrm>
            <a:off x="5184398" y="4903755"/>
            <a:ext cx="4019572" cy="184830"/>
          </a:xfrm>
          <a:custGeom>
            <a:avLst/>
            <a:gdLst>
              <a:gd name="connsiteX0" fmla="*/ 3968208 w 5359429"/>
              <a:gd name="connsiteY0" fmla="*/ 17717 h 246440"/>
              <a:gd name="connsiteX1" fmla="*/ 5359430 w 5359429"/>
              <a:gd name="connsiteY1" fmla="*/ 17907 h 246440"/>
              <a:gd name="connsiteX2" fmla="*/ 5359430 w 5359429"/>
              <a:gd name="connsiteY2" fmla="*/ 246412 h 246440"/>
              <a:gd name="connsiteX3" fmla="*/ 4727541 w 5359429"/>
              <a:gd name="connsiteY3" fmla="*/ 233839 h 246440"/>
              <a:gd name="connsiteX4" fmla="*/ 4300344 w 5359429"/>
              <a:gd name="connsiteY4" fmla="*/ 225933 h 246440"/>
              <a:gd name="connsiteX5" fmla="*/ 3839811 w 5359429"/>
              <a:gd name="connsiteY5" fmla="*/ 216027 h 246440"/>
              <a:gd name="connsiteX6" fmla="*/ 3417282 w 5359429"/>
              <a:gd name="connsiteY6" fmla="*/ 206883 h 246440"/>
              <a:gd name="connsiteX7" fmla="*/ 2956748 w 5359429"/>
              <a:gd name="connsiteY7" fmla="*/ 196977 h 246440"/>
              <a:gd name="connsiteX8" fmla="*/ 2524694 w 5359429"/>
              <a:gd name="connsiteY8" fmla="*/ 187738 h 246440"/>
              <a:gd name="connsiteX9" fmla="*/ 2083210 w 5359429"/>
              <a:gd name="connsiteY9" fmla="*/ 178118 h 246440"/>
              <a:gd name="connsiteX10" fmla="*/ 1636964 w 5359429"/>
              <a:gd name="connsiteY10" fmla="*/ 168593 h 246440"/>
              <a:gd name="connsiteX11" fmla="*/ 1200243 w 5359429"/>
              <a:gd name="connsiteY11" fmla="*/ 159068 h 246440"/>
              <a:gd name="connsiteX12" fmla="*/ 749234 w 5359429"/>
              <a:gd name="connsiteY12" fmla="*/ 149447 h 246440"/>
              <a:gd name="connsiteX13" fmla="*/ 312513 w 5359429"/>
              <a:gd name="connsiteY13" fmla="*/ 139827 h 246440"/>
              <a:gd name="connsiteX14" fmla="*/ 18381 w 5359429"/>
              <a:gd name="connsiteY14" fmla="*/ 131636 h 246440"/>
              <a:gd name="connsiteX15" fmla="*/ 11428 w 5359429"/>
              <a:gd name="connsiteY15" fmla="*/ 125635 h 246440"/>
              <a:gd name="connsiteX16" fmla="*/ 18952 w 5359429"/>
              <a:gd name="connsiteY16" fmla="*/ 12002 h 246440"/>
              <a:gd name="connsiteX17" fmla="*/ 88199 w 5359429"/>
              <a:gd name="connsiteY17" fmla="*/ 858 h 246440"/>
              <a:gd name="connsiteX18" fmla="*/ 970309 w 5359429"/>
              <a:gd name="connsiteY18" fmla="*/ 572 h 246440"/>
              <a:gd name="connsiteX19" fmla="*/ 1041270 w 5359429"/>
              <a:gd name="connsiteY19" fmla="*/ 4096 h 246440"/>
              <a:gd name="connsiteX20" fmla="*/ 1171953 w 5359429"/>
              <a:gd name="connsiteY20" fmla="*/ 52197 h 246440"/>
              <a:gd name="connsiteX21" fmla="*/ 1481516 w 5359429"/>
              <a:gd name="connsiteY21" fmla="*/ 87916 h 246440"/>
              <a:gd name="connsiteX22" fmla="*/ 1552763 w 5359429"/>
              <a:gd name="connsiteY22" fmla="*/ 89059 h 246440"/>
              <a:gd name="connsiteX23" fmla="*/ 1750692 w 5359429"/>
              <a:gd name="connsiteY23" fmla="*/ 88773 h 246440"/>
              <a:gd name="connsiteX24" fmla="*/ 1963576 w 5359429"/>
              <a:gd name="connsiteY24" fmla="*/ 44386 h 246440"/>
              <a:gd name="connsiteX25" fmla="*/ 2077210 w 5359429"/>
              <a:gd name="connsiteY25" fmla="*/ 4191 h 246440"/>
              <a:gd name="connsiteX26" fmla="*/ 2946366 w 5359429"/>
              <a:gd name="connsiteY26" fmla="*/ 4096 h 246440"/>
              <a:gd name="connsiteX27" fmla="*/ 3076001 w 5359429"/>
              <a:gd name="connsiteY27" fmla="*/ 52102 h 246440"/>
              <a:gd name="connsiteX28" fmla="*/ 3410900 w 5359429"/>
              <a:gd name="connsiteY28" fmla="*/ 88964 h 246440"/>
              <a:gd name="connsiteX29" fmla="*/ 3618545 w 5359429"/>
              <a:gd name="connsiteY29" fmla="*/ 88869 h 246440"/>
              <a:gd name="connsiteX30" fmla="*/ 3836191 w 5359429"/>
              <a:gd name="connsiteY30" fmla="*/ 54388 h 246440"/>
              <a:gd name="connsiteX31" fmla="*/ 3919916 w 5359429"/>
              <a:gd name="connsiteY31" fmla="*/ 22955 h 246440"/>
              <a:gd name="connsiteX32" fmla="*/ 3968208 w 5359429"/>
              <a:gd name="connsiteY32" fmla="*/ 17717 h 2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59429" h="246440">
                <a:moveTo>
                  <a:pt x="3968208" y="17717"/>
                </a:moveTo>
                <a:cubicBezTo>
                  <a:pt x="4431980" y="17812"/>
                  <a:pt x="4895657" y="17812"/>
                  <a:pt x="5359430" y="17907"/>
                </a:cubicBezTo>
                <a:cubicBezTo>
                  <a:pt x="5359430" y="94107"/>
                  <a:pt x="5359430" y="170307"/>
                  <a:pt x="5359430" y="246412"/>
                </a:cubicBezTo>
                <a:cubicBezTo>
                  <a:pt x="5148737" y="246983"/>
                  <a:pt x="4938043" y="238983"/>
                  <a:pt x="4727541" y="233839"/>
                </a:cubicBezTo>
                <a:cubicBezTo>
                  <a:pt x="4585142" y="230315"/>
                  <a:pt x="4442172" y="237363"/>
                  <a:pt x="4300344" y="225933"/>
                </a:cubicBezTo>
                <a:cubicBezTo>
                  <a:pt x="4146611" y="213455"/>
                  <a:pt x="3992687" y="228124"/>
                  <a:pt x="3839811" y="216027"/>
                </a:cubicBezTo>
                <a:cubicBezTo>
                  <a:pt x="3698650" y="204883"/>
                  <a:pt x="3557585" y="218123"/>
                  <a:pt x="3417282" y="206883"/>
                </a:cubicBezTo>
                <a:cubicBezTo>
                  <a:pt x="3263548" y="194596"/>
                  <a:pt x="3109625" y="208883"/>
                  <a:pt x="2956748" y="196977"/>
                </a:cubicBezTo>
                <a:cubicBezTo>
                  <a:pt x="2812444" y="185738"/>
                  <a:pt x="2668140" y="199454"/>
                  <a:pt x="2524694" y="187738"/>
                </a:cubicBezTo>
                <a:cubicBezTo>
                  <a:pt x="2377343" y="175737"/>
                  <a:pt x="2229705" y="189833"/>
                  <a:pt x="2083210" y="178118"/>
                </a:cubicBezTo>
                <a:cubicBezTo>
                  <a:pt x="1934239" y="166212"/>
                  <a:pt x="1785078" y="180499"/>
                  <a:pt x="1636964" y="168593"/>
                </a:cubicBezTo>
                <a:cubicBezTo>
                  <a:pt x="1491136" y="156972"/>
                  <a:pt x="1345213" y="170688"/>
                  <a:pt x="1200243" y="159068"/>
                </a:cubicBezTo>
                <a:cubicBezTo>
                  <a:pt x="1049653" y="146971"/>
                  <a:pt x="898872" y="161449"/>
                  <a:pt x="749234" y="149447"/>
                </a:cubicBezTo>
                <a:cubicBezTo>
                  <a:pt x="603406" y="137732"/>
                  <a:pt x="457483" y="151257"/>
                  <a:pt x="312513" y="139827"/>
                </a:cubicBezTo>
                <a:cubicBezTo>
                  <a:pt x="214215" y="132112"/>
                  <a:pt x="116393" y="135255"/>
                  <a:pt x="18381" y="131636"/>
                </a:cubicBezTo>
                <a:cubicBezTo>
                  <a:pt x="16095" y="129635"/>
                  <a:pt x="13809" y="127635"/>
                  <a:pt x="11428" y="125635"/>
                </a:cubicBezTo>
                <a:cubicBezTo>
                  <a:pt x="-2289" y="86677"/>
                  <a:pt x="-7813" y="48292"/>
                  <a:pt x="18952" y="12002"/>
                </a:cubicBezTo>
                <a:cubicBezTo>
                  <a:pt x="40574" y="-952"/>
                  <a:pt x="64672" y="858"/>
                  <a:pt x="88199" y="858"/>
                </a:cubicBezTo>
                <a:cubicBezTo>
                  <a:pt x="382236" y="572"/>
                  <a:pt x="676272" y="762"/>
                  <a:pt x="970309" y="572"/>
                </a:cubicBezTo>
                <a:cubicBezTo>
                  <a:pt x="994026" y="572"/>
                  <a:pt x="1017553" y="4763"/>
                  <a:pt x="1041270" y="4096"/>
                </a:cubicBezTo>
                <a:cubicBezTo>
                  <a:pt x="1090515" y="4667"/>
                  <a:pt x="1126996" y="39815"/>
                  <a:pt x="1171953" y="52197"/>
                </a:cubicBezTo>
                <a:cubicBezTo>
                  <a:pt x="1272347" y="88297"/>
                  <a:pt x="1376646" y="90488"/>
                  <a:pt x="1481516" y="87916"/>
                </a:cubicBezTo>
                <a:cubicBezTo>
                  <a:pt x="1505233" y="87344"/>
                  <a:pt x="1529046" y="87440"/>
                  <a:pt x="1552763" y="89059"/>
                </a:cubicBezTo>
                <a:cubicBezTo>
                  <a:pt x="1618771" y="85820"/>
                  <a:pt x="1684779" y="86201"/>
                  <a:pt x="1750692" y="88773"/>
                </a:cubicBezTo>
                <a:cubicBezTo>
                  <a:pt x="1824702" y="88869"/>
                  <a:pt x="1894901" y="70295"/>
                  <a:pt x="1963576" y="44386"/>
                </a:cubicBezTo>
                <a:cubicBezTo>
                  <a:pt x="2002153" y="32957"/>
                  <a:pt x="2034823" y="4858"/>
                  <a:pt x="2077210" y="4191"/>
                </a:cubicBezTo>
                <a:cubicBezTo>
                  <a:pt x="2366960" y="-1429"/>
                  <a:pt x="2656710" y="-1333"/>
                  <a:pt x="2946366" y="4096"/>
                </a:cubicBezTo>
                <a:cubicBezTo>
                  <a:pt x="2995134" y="5048"/>
                  <a:pt x="3031519" y="39529"/>
                  <a:pt x="3076001" y="52102"/>
                </a:cubicBezTo>
                <a:cubicBezTo>
                  <a:pt x="3184491" y="93060"/>
                  <a:pt x="3298029" y="87916"/>
                  <a:pt x="3410900" y="88964"/>
                </a:cubicBezTo>
                <a:cubicBezTo>
                  <a:pt x="3480147" y="85820"/>
                  <a:pt x="3549394" y="85820"/>
                  <a:pt x="3618545" y="88869"/>
                </a:cubicBezTo>
                <a:cubicBezTo>
                  <a:pt x="3693412" y="92393"/>
                  <a:pt x="3765516" y="77724"/>
                  <a:pt x="3836191" y="54388"/>
                </a:cubicBezTo>
                <a:cubicBezTo>
                  <a:pt x="3865528" y="47625"/>
                  <a:pt x="3892674" y="35433"/>
                  <a:pt x="3919916" y="22955"/>
                </a:cubicBezTo>
                <a:cubicBezTo>
                  <a:pt x="3935061" y="16193"/>
                  <a:pt x="3950491" y="4667"/>
                  <a:pt x="3968208" y="17717"/>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4" name="Freeform: Shape 343"/>
          <p:cNvSpPr/>
          <p:nvPr/>
        </p:nvSpPr>
        <p:spPr>
          <a:xfrm>
            <a:off x="1583089" y="53578"/>
            <a:ext cx="2000892" cy="192809"/>
          </a:xfrm>
          <a:custGeom>
            <a:avLst/>
            <a:gdLst>
              <a:gd name="connsiteX0" fmla="*/ 1580864 w 2667856"/>
              <a:gd name="connsiteY0" fmla="*/ 247650 h 257079"/>
              <a:gd name="connsiteX1" fmla="*/ 0 w 2667856"/>
              <a:gd name="connsiteY1" fmla="*/ 257080 h 257079"/>
              <a:gd name="connsiteX2" fmla="*/ 0 w 2667856"/>
              <a:gd name="connsiteY2" fmla="*/ 0 h 257079"/>
              <a:gd name="connsiteX3" fmla="*/ 2667286 w 2667856"/>
              <a:gd name="connsiteY3" fmla="*/ 29147 h 257079"/>
              <a:gd name="connsiteX4" fmla="*/ 2573274 w 2667856"/>
              <a:gd name="connsiteY4" fmla="*/ 151067 h 257079"/>
              <a:gd name="connsiteX5" fmla="*/ 2480310 w 2667856"/>
              <a:gd name="connsiteY5" fmla="*/ 166592 h 257079"/>
              <a:gd name="connsiteX6" fmla="*/ 2327339 w 2667856"/>
              <a:gd name="connsiteY6" fmla="*/ 194405 h 257079"/>
              <a:gd name="connsiteX7" fmla="*/ 2023491 w 2667856"/>
              <a:gd name="connsiteY7" fmla="*/ 196691 h 257079"/>
              <a:gd name="connsiteX8" fmla="*/ 1639443 w 2667856"/>
              <a:gd name="connsiteY8" fmla="*/ 249174 h 257079"/>
              <a:gd name="connsiteX9" fmla="*/ 1580864 w 2667856"/>
              <a:gd name="connsiteY9" fmla="*/ 247650 h 25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7856" h="257079">
                <a:moveTo>
                  <a:pt x="1580864" y="247650"/>
                </a:moveTo>
                <a:cubicBezTo>
                  <a:pt x="1053846" y="243840"/>
                  <a:pt x="526923" y="251460"/>
                  <a:pt x="0" y="257080"/>
                </a:cubicBezTo>
                <a:cubicBezTo>
                  <a:pt x="0" y="171450"/>
                  <a:pt x="0" y="85725"/>
                  <a:pt x="0" y="0"/>
                </a:cubicBezTo>
                <a:cubicBezTo>
                  <a:pt x="889159" y="4667"/>
                  <a:pt x="1778032" y="28004"/>
                  <a:pt x="2667286" y="29147"/>
                </a:cubicBezTo>
                <a:cubicBezTo>
                  <a:pt x="2673191" y="80867"/>
                  <a:pt x="2632710" y="134303"/>
                  <a:pt x="2573274" y="151067"/>
                </a:cubicBezTo>
                <a:cubicBezTo>
                  <a:pt x="2542985" y="159544"/>
                  <a:pt x="2511743" y="164497"/>
                  <a:pt x="2480310" y="166592"/>
                </a:cubicBezTo>
                <a:cubicBezTo>
                  <a:pt x="2428208" y="170117"/>
                  <a:pt x="2378488" y="185928"/>
                  <a:pt x="2327339" y="194405"/>
                </a:cubicBezTo>
                <a:cubicBezTo>
                  <a:pt x="2226088" y="199930"/>
                  <a:pt x="2124742" y="197168"/>
                  <a:pt x="2023491" y="196691"/>
                </a:cubicBezTo>
                <a:cubicBezTo>
                  <a:pt x="1892808" y="196120"/>
                  <a:pt x="1764506" y="209836"/>
                  <a:pt x="1639443" y="249174"/>
                </a:cubicBezTo>
                <a:cubicBezTo>
                  <a:pt x="1620203" y="255270"/>
                  <a:pt x="1599914" y="263652"/>
                  <a:pt x="1580864" y="24765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5" name="Freeform: Shape 344"/>
          <p:cNvSpPr/>
          <p:nvPr/>
        </p:nvSpPr>
        <p:spPr>
          <a:xfrm>
            <a:off x="4200552" y="927313"/>
            <a:ext cx="5225550" cy="34289"/>
          </a:xfrm>
          <a:custGeom>
            <a:avLst/>
            <a:gdLst>
              <a:gd name="connsiteX0" fmla="*/ 35835 w 1024721"/>
              <a:gd name="connsiteY0" fmla="*/ 811 h 134749"/>
              <a:gd name="connsiteX1" fmla="*/ 765450 w 1024721"/>
              <a:gd name="connsiteY1" fmla="*/ 10907 h 134749"/>
              <a:gd name="connsiteX2" fmla="*/ 969476 w 1024721"/>
              <a:gd name="connsiteY2" fmla="*/ 10622 h 134749"/>
              <a:gd name="connsiteX3" fmla="*/ 1024722 w 1024721"/>
              <a:gd name="connsiteY3" fmla="*/ 20242 h 134749"/>
              <a:gd name="connsiteX4" fmla="*/ 1024722 w 1024721"/>
              <a:gd name="connsiteY4" fmla="*/ 134542 h 134749"/>
              <a:gd name="connsiteX5" fmla="*/ 4498 w 1024721"/>
              <a:gd name="connsiteY5" fmla="*/ 124446 h 134749"/>
              <a:gd name="connsiteX6" fmla="*/ 35835 w 1024721"/>
              <a:gd name="connsiteY6" fmla="*/ 811 h 13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721" h="134749">
                <a:moveTo>
                  <a:pt x="35835" y="811"/>
                </a:moveTo>
                <a:cubicBezTo>
                  <a:pt x="279200" y="-4333"/>
                  <a:pt x="522087" y="16908"/>
                  <a:pt x="765450" y="10907"/>
                </a:cubicBezTo>
                <a:cubicBezTo>
                  <a:pt x="833459" y="9288"/>
                  <a:pt x="901467" y="10717"/>
                  <a:pt x="969476" y="10622"/>
                </a:cubicBezTo>
                <a:cubicBezTo>
                  <a:pt x="988526" y="10622"/>
                  <a:pt x="1007576" y="9669"/>
                  <a:pt x="1024722" y="20242"/>
                </a:cubicBezTo>
                <a:cubicBezTo>
                  <a:pt x="1024722" y="58342"/>
                  <a:pt x="1024722" y="96442"/>
                  <a:pt x="1024722" y="134542"/>
                </a:cubicBezTo>
                <a:cubicBezTo>
                  <a:pt x="684583" y="134447"/>
                  <a:pt x="344446" y="137304"/>
                  <a:pt x="4498" y="124446"/>
                </a:cubicBezTo>
                <a:cubicBezTo>
                  <a:pt x="-7122" y="77582"/>
                  <a:pt x="3927" y="36530"/>
                  <a:pt x="35835" y="811"/>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6" name="Freeform: Shape 345"/>
          <p:cNvSpPr/>
          <p:nvPr/>
        </p:nvSpPr>
        <p:spPr>
          <a:xfrm>
            <a:off x="4069155" y="4111921"/>
            <a:ext cx="5128791" cy="104267"/>
          </a:xfrm>
          <a:custGeom>
            <a:avLst/>
            <a:gdLst>
              <a:gd name="connsiteX0" fmla="*/ 1248633 w 1248632"/>
              <a:gd name="connsiteY0" fmla="*/ 98024 h 107644"/>
              <a:gd name="connsiteX1" fmla="*/ 86010 w 1248632"/>
              <a:gd name="connsiteY1" fmla="*/ 107644 h 107644"/>
              <a:gd name="connsiteX2" fmla="*/ 0 w 1248632"/>
              <a:gd name="connsiteY2" fmla="*/ 3441 h 107644"/>
              <a:gd name="connsiteX3" fmla="*/ 641413 w 1248632"/>
              <a:gd name="connsiteY3" fmla="*/ 5155 h 107644"/>
              <a:gd name="connsiteX4" fmla="*/ 1248633 w 1248632"/>
              <a:gd name="connsiteY4" fmla="*/ 12299 h 107644"/>
              <a:gd name="connsiteX5" fmla="*/ 1248633 w 1248632"/>
              <a:gd name="connsiteY5" fmla="*/ 98024 h 10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632" h="107644">
                <a:moveTo>
                  <a:pt x="1248633" y="98024"/>
                </a:moveTo>
                <a:cubicBezTo>
                  <a:pt x="861060" y="102977"/>
                  <a:pt x="473393" y="87166"/>
                  <a:pt x="86010" y="107644"/>
                </a:cubicBezTo>
                <a:cubicBezTo>
                  <a:pt x="38385" y="88594"/>
                  <a:pt x="16193" y="48494"/>
                  <a:pt x="0" y="3441"/>
                </a:cubicBezTo>
                <a:cubicBezTo>
                  <a:pt x="213836" y="3251"/>
                  <a:pt x="428149" y="-5227"/>
                  <a:pt x="641413" y="5155"/>
                </a:cubicBezTo>
                <a:cubicBezTo>
                  <a:pt x="844011" y="14966"/>
                  <a:pt x="1046322" y="6965"/>
                  <a:pt x="1248633" y="12299"/>
                </a:cubicBezTo>
                <a:cubicBezTo>
                  <a:pt x="1248633" y="40874"/>
                  <a:pt x="1248633" y="69449"/>
                  <a:pt x="1248633" y="98024"/>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7" name="Freeform: Shape 336"/>
          <p:cNvSpPr/>
          <p:nvPr/>
        </p:nvSpPr>
        <p:spPr>
          <a:xfrm>
            <a:off x="2189309" y="4898721"/>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pic>
        <p:nvPicPr>
          <p:cNvPr id="332" name="Graphic 331"/>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276" y="-257306"/>
            <a:ext cx="4218042" cy="5426765"/>
          </a:xfrm>
          <a:prstGeom prst="rect">
            <a:avLst/>
          </a:prstGeom>
          <a:effectLst>
            <a:outerShdw blurRad="266700" dist="38100" dir="9000000" sx="103000" sy="103000" algn="l" rotWithShape="0">
              <a:prstClr val="black">
                <a:alpha val="40000"/>
              </a:prstClr>
            </a:outerShdw>
          </a:effectLst>
        </p:spPr>
      </p:pic>
      <p:grpSp>
        <p:nvGrpSpPr>
          <p:cNvPr id="7" name="Graphic 4"/>
          <p:cNvGrpSpPr/>
          <p:nvPr/>
        </p:nvGrpSpPr>
        <p:grpSpPr>
          <a:xfrm>
            <a:off x="1813169" y="4737486"/>
            <a:ext cx="627123" cy="218068"/>
            <a:chOff x="5954855" y="5383465"/>
            <a:chExt cx="836164" cy="290757"/>
          </a:xfrm>
        </p:grpSpPr>
        <p:sp>
          <p:nvSpPr>
            <p:cNvPr id="8" name="Freeform: Shape 7"/>
            <p:cNvSpPr/>
            <p:nvPr/>
          </p:nvSpPr>
          <p:spPr>
            <a:xfrm>
              <a:off x="5954855" y="5383465"/>
              <a:ext cx="836164" cy="290757"/>
            </a:xfrm>
            <a:custGeom>
              <a:avLst/>
              <a:gdLst>
                <a:gd name="connsiteX0" fmla="*/ 417407 w 836164"/>
                <a:gd name="connsiteY0" fmla="*/ 290148 h 290757"/>
                <a:gd name="connsiteX1" fmla="*/ 85897 w 836164"/>
                <a:gd name="connsiteY1" fmla="*/ 247523 h 290757"/>
                <a:gd name="connsiteX2" fmla="*/ 645 w 836164"/>
                <a:gd name="connsiteY2" fmla="*/ 126820 h 290757"/>
                <a:gd name="connsiteX3" fmla="*/ 43060 w 836164"/>
                <a:gd name="connsiteY3" fmla="*/ 62248 h 290757"/>
                <a:gd name="connsiteX4" fmla="*/ 244266 w 836164"/>
                <a:gd name="connsiteY4" fmla="*/ 8438 h 290757"/>
                <a:gd name="connsiteX5" fmla="*/ 755353 w 836164"/>
                <a:gd name="connsiteY5" fmla="*/ 45894 h 290757"/>
                <a:gd name="connsiteX6" fmla="*/ 836068 w 836164"/>
                <a:gd name="connsiteY6" fmla="*/ 152036 h 290757"/>
                <a:gd name="connsiteX7" fmla="*/ 754298 w 836164"/>
                <a:gd name="connsiteY7" fmla="*/ 247733 h 290757"/>
                <a:gd name="connsiteX8" fmla="*/ 417407 w 836164"/>
                <a:gd name="connsiteY8" fmla="*/ 290148 h 2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164" h="290757">
                  <a:moveTo>
                    <a:pt x="417407" y="290148"/>
                  </a:moveTo>
                  <a:cubicBezTo>
                    <a:pt x="304723" y="293103"/>
                    <a:pt x="193516" y="283396"/>
                    <a:pt x="85897" y="247523"/>
                  </a:cubicBezTo>
                  <a:cubicBezTo>
                    <a:pt x="14572" y="223783"/>
                    <a:pt x="-3892" y="195612"/>
                    <a:pt x="645" y="126820"/>
                  </a:cubicBezTo>
                  <a:cubicBezTo>
                    <a:pt x="2650" y="96960"/>
                    <a:pt x="16049" y="78074"/>
                    <a:pt x="43060" y="62248"/>
                  </a:cubicBezTo>
                  <a:cubicBezTo>
                    <a:pt x="105732" y="25531"/>
                    <a:pt x="176529" y="12975"/>
                    <a:pt x="244266" y="8438"/>
                  </a:cubicBezTo>
                  <a:cubicBezTo>
                    <a:pt x="415508" y="-2957"/>
                    <a:pt x="588016" y="-12031"/>
                    <a:pt x="755353" y="45894"/>
                  </a:cubicBezTo>
                  <a:cubicBezTo>
                    <a:pt x="808636" y="64358"/>
                    <a:pt x="838073" y="88731"/>
                    <a:pt x="836068" y="152036"/>
                  </a:cubicBezTo>
                  <a:cubicBezTo>
                    <a:pt x="834169" y="211755"/>
                    <a:pt x="800089" y="233490"/>
                    <a:pt x="754298" y="247733"/>
                  </a:cubicBezTo>
                  <a:cubicBezTo>
                    <a:pt x="644674" y="281707"/>
                    <a:pt x="531885" y="293736"/>
                    <a:pt x="417407" y="2901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 name="Freeform: Shape 8"/>
            <p:cNvSpPr/>
            <p:nvPr/>
          </p:nvSpPr>
          <p:spPr>
            <a:xfrm>
              <a:off x="5976788" y="5397487"/>
              <a:ext cx="789983" cy="229730"/>
            </a:xfrm>
            <a:custGeom>
              <a:avLst/>
              <a:gdLst>
                <a:gd name="connsiteX0" fmla="*/ 1290 w 789983"/>
                <a:gd name="connsiteY0" fmla="*/ 129364 h 229730"/>
                <a:gd name="connsiteX1" fmla="*/ 49825 w 789983"/>
                <a:gd name="connsiteY1" fmla="*/ 53608 h 229730"/>
                <a:gd name="connsiteX2" fmla="*/ 289014 w 789983"/>
                <a:gd name="connsiteY2" fmla="*/ 4124 h 229730"/>
                <a:gd name="connsiteX3" fmla="*/ 695331 w 789983"/>
                <a:gd name="connsiteY3" fmla="*/ 34933 h 229730"/>
                <a:gd name="connsiteX4" fmla="*/ 789867 w 789983"/>
                <a:gd name="connsiteY4" fmla="*/ 140231 h 229730"/>
                <a:gd name="connsiteX5" fmla="*/ 660513 w 789983"/>
                <a:gd name="connsiteY5" fmla="*/ 205014 h 229730"/>
                <a:gd name="connsiteX6" fmla="*/ 541287 w 789983"/>
                <a:gd name="connsiteY6" fmla="*/ 225377 h 229730"/>
                <a:gd name="connsiteX7" fmla="*/ 401593 w 789983"/>
                <a:gd name="connsiteY7" fmla="*/ 228859 h 229730"/>
                <a:gd name="connsiteX8" fmla="*/ 289964 w 789983"/>
                <a:gd name="connsiteY8" fmla="*/ 227698 h 229730"/>
                <a:gd name="connsiteX9" fmla="*/ 141723 w 789983"/>
                <a:gd name="connsiteY9" fmla="*/ 206596 h 229730"/>
                <a:gd name="connsiteX10" fmla="*/ 1290 w 789983"/>
                <a:gd name="connsiteY10" fmla="*/ 129364 h 22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983" h="229730">
                  <a:moveTo>
                    <a:pt x="1290" y="129364"/>
                  </a:moveTo>
                  <a:cubicBezTo>
                    <a:pt x="-5568" y="89270"/>
                    <a:pt x="15534" y="69540"/>
                    <a:pt x="49825" y="53608"/>
                  </a:cubicBezTo>
                  <a:cubicBezTo>
                    <a:pt x="126002" y="18262"/>
                    <a:pt x="208300" y="9821"/>
                    <a:pt x="289014" y="4124"/>
                  </a:cubicBezTo>
                  <a:cubicBezTo>
                    <a:pt x="425121" y="-5583"/>
                    <a:pt x="561756" y="748"/>
                    <a:pt x="695331" y="34933"/>
                  </a:cubicBezTo>
                  <a:cubicBezTo>
                    <a:pt x="770876" y="54241"/>
                    <a:pt x="791766" y="77769"/>
                    <a:pt x="789867" y="140231"/>
                  </a:cubicBezTo>
                  <a:cubicBezTo>
                    <a:pt x="759059" y="186339"/>
                    <a:pt x="705987" y="187921"/>
                    <a:pt x="660513" y="205014"/>
                  </a:cubicBezTo>
                  <a:cubicBezTo>
                    <a:pt x="621369" y="215459"/>
                    <a:pt x="580537" y="215565"/>
                    <a:pt x="541287" y="225377"/>
                  </a:cubicBezTo>
                  <a:cubicBezTo>
                    <a:pt x="494863" y="233396"/>
                    <a:pt x="448122" y="226854"/>
                    <a:pt x="401593" y="228859"/>
                  </a:cubicBezTo>
                  <a:cubicBezTo>
                    <a:pt x="364348" y="230758"/>
                    <a:pt x="327103" y="229175"/>
                    <a:pt x="289964" y="227698"/>
                  </a:cubicBezTo>
                  <a:cubicBezTo>
                    <a:pt x="240375" y="221895"/>
                    <a:pt x="190680" y="217042"/>
                    <a:pt x="141723" y="206596"/>
                  </a:cubicBezTo>
                  <a:cubicBezTo>
                    <a:pt x="89707" y="190348"/>
                    <a:pt x="29039" y="189820"/>
                    <a:pt x="1290" y="129364"/>
                  </a:cubicBezTo>
                  <a:close/>
                </a:path>
              </a:pathLst>
            </a:custGeom>
            <a:solidFill>
              <a:srgbClr val="4D3C4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 name="Freeform: Shape 9"/>
            <p:cNvSpPr/>
            <p:nvPr/>
          </p:nvSpPr>
          <p:spPr>
            <a:xfrm>
              <a:off x="5975793" y="5526850"/>
              <a:ext cx="233003" cy="124395"/>
            </a:xfrm>
            <a:custGeom>
              <a:avLst/>
              <a:gdLst>
                <a:gd name="connsiteX0" fmla="*/ 2286 w 233003"/>
                <a:gd name="connsiteY0" fmla="*/ 0 h 124395"/>
                <a:gd name="connsiteX1" fmla="*/ 138182 w 233003"/>
                <a:gd name="connsiteY1" fmla="*/ 62778 h 124395"/>
                <a:gd name="connsiteX2" fmla="*/ 199377 w 233003"/>
                <a:gd name="connsiteY2" fmla="*/ 86412 h 124395"/>
                <a:gd name="connsiteX3" fmla="*/ 232718 w 233003"/>
                <a:gd name="connsiteY3" fmla="*/ 124395 h 124395"/>
                <a:gd name="connsiteX4" fmla="*/ 57889 w 233003"/>
                <a:gd name="connsiteY4" fmla="*/ 84091 h 124395"/>
                <a:gd name="connsiteX5" fmla="*/ 2286 w 233003"/>
                <a:gd name="connsiteY5" fmla="*/ 0 h 1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003" h="124395">
                  <a:moveTo>
                    <a:pt x="2286" y="0"/>
                  </a:moveTo>
                  <a:cubicBezTo>
                    <a:pt x="40058" y="37139"/>
                    <a:pt x="89331" y="49484"/>
                    <a:pt x="138182" y="62778"/>
                  </a:cubicBezTo>
                  <a:cubicBezTo>
                    <a:pt x="158334" y="71324"/>
                    <a:pt x="178486" y="79449"/>
                    <a:pt x="199377" y="86412"/>
                  </a:cubicBezTo>
                  <a:cubicBezTo>
                    <a:pt x="216575" y="92109"/>
                    <a:pt x="235567" y="99495"/>
                    <a:pt x="232718" y="124395"/>
                  </a:cubicBezTo>
                  <a:cubicBezTo>
                    <a:pt x="173527" y="115216"/>
                    <a:pt x="114970" y="103926"/>
                    <a:pt x="57889" y="84091"/>
                  </a:cubicBezTo>
                  <a:cubicBezTo>
                    <a:pt x="16002" y="69425"/>
                    <a:pt x="-7738" y="46951"/>
                    <a:pt x="2286" y="0"/>
                  </a:cubicBezTo>
                  <a:close/>
                </a:path>
              </a:pathLst>
            </a:custGeom>
            <a:solidFill>
              <a:srgbClr val="5C4B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 name="Freeform: Shape 10"/>
            <p:cNvSpPr/>
            <p:nvPr/>
          </p:nvSpPr>
          <p:spPr>
            <a:xfrm>
              <a:off x="6258025" y="5610730"/>
              <a:ext cx="162937" cy="53828"/>
            </a:xfrm>
            <a:custGeom>
              <a:avLst/>
              <a:gdLst>
                <a:gd name="connsiteX0" fmla="*/ 3557 w 162937"/>
                <a:gd name="connsiteY0" fmla="*/ 0 h 53828"/>
                <a:gd name="connsiteX1" fmla="*/ 119723 w 162937"/>
                <a:gd name="connsiteY1" fmla="*/ 106 h 53828"/>
                <a:gd name="connsiteX2" fmla="*/ 162138 w 162937"/>
                <a:gd name="connsiteY2" fmla="*/ 42942 h 53828"/>
                <a:gd name="connsiteX3" fmla="*/ 34788 w 162937"/>
                <a:gd name="connsiteY3" fmla="*/ 40199 h 53828"/>
                <a:gd name="connsiteX4" fmla="*/ 3557 w 162937"/>
                <a:gd name="connsiteY4" fmla="*/ 0 h 5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7" h="53828">
                  <a:moveTo>
                    <a:pt x="3557" y="0"/>
                  </a:moveTo>
                  <a:cubicBezTo>
                    <a:pt x="42279" y="0"/>
                    <a:pt x="81001" y="106"/>
                    <a:pt x="119723" y="106"/>
                  </a:cubicBezTo>
                  <a:cubicBezTo>
                    <a:pt x="134494" y="13822"/>
                    <a:pt x="168574" y="8335"/>
                    <a:pt x="162138" y="42942"/>
                  </a:cubicBezTo>
                  <a:cubicBezTo>
                    <a:pt x="119195" y="66155"/>
                    <a:pt x="77097" y="45897"/>
                    <a:pt x="34788" y="40199"/>
                  </a:cubicBezTo>
                  <a:cubicBezTo>
                    <a:pt x="21072" y="29437"/>
                    <a:pt x="-10581" y="32391"/>
                    <a:pt x="3557" y="0"/>
                  </a:cubicBezTo>
                  <a:close/>
                </a:path>
              </a:pathLst>
            </a:custGeom>
            <a:solidFill>
              <a:srgbClr val="65545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 name="Freeform: Shape 11"/>
            <p:cNvSpPr/>
            <p:nvPr/>
          </p:nvSpPr>
          <p:spPr>
            <a:xfrm>
              <a:off x="6377748" y="5610203"/>
              <a:ext cx="180104" cy="43742"/>
            </a:xfrm>
            <a:custGeom>
              <a:avLst/>
              <a:gdLst>
                <a:gd name="connsiteX0" fmla="*/ 42415 w 180104"/>
                <a:gd name="connsiteY0" fmla="*/ 43575 h 43742"/>
                <a:gd name="connsiteX1" fmla="*/ 0 w 180104"/>
                <a:gd name="connsiteY1" fmla="*/ 739 h 43742"/>
                <a:gd name="connsiteX2" fmla="*/ 147186 w 180104"/>
                <a:gd name="connsiteY2" fmla="*/ 0 h 43742"/>
                <a:gd name="connsiteX3" fmla="*/ 180104 w 180104"/>
                <a:gd name="connsiteY3" fmla="*/ 32602 h 43742"/>
                <a:gd name="connsiteX4" fmla="*/ 42415 w 180104"/>
                <a:gd name="connsiteY4" fmla="*/ 43575 h 4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04" h="43742">
                  <a:moveTo>
                    <a:pt x="42415" y="43575"/>
                  </a:moveTo>
                  <a:cubicBezTo>
                    <a:pt x="36084" y="21629"/>
                    <a:pt x="7069" y="21946"/>
                    <a:pt x="0" y="739"/>
                  </a:cubicBezTo>
                  <a:cubicBezTo>
                    <a:pt x="49062" y="527"/>
                    <a:pt x="98124" y="211"/>
                    <a:pt x="147186" y="0"/>
                  </a:cubicBezTo>
                  <a:cubicBezTo>
                    <a:pt x="164806" y="4115"/>
                    <a:pt x="176095" y="14666"/>
                    <a:pt x="180104" y="32602"/>
                  </a:cubicBezTo>
                  <a:cubicBezTo>
                    <a:pt x="135685" y="54865"/>
                    <a:pt x="87995" y="35451"/>
                    <a:pt x="42415" y="43575"/>
                  </a:cubicBezTo>
                  <a:close/>
                </a:path>
              </a:pathLst>
            </a:custGeom>
            <a:solidFill>
              <a:srgbClr val="6B5A6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 name="Freeform: Shape 12"/>
            <p:cNvSpPr/>
            <p:nvPr/>
          </p:nvSpPr>
          <p:spPr>
            <a:xfrm>
              <a:off x="6524934" y="5590261"/>
              <a:ext cx="140039" cy="52438"/>
            </a:xfrm>
            <a:custGeom>
              <a:avLst/>
              <a:gdLst>
                <a:gd name="connsiteX0" fmla="*/ 32919 w 140039"/>
                <a:gd name="connsiteY0" fmla="*/ 52438 h 52438"/>
                <a:gd name="connsiteX1" fmla="*/ 0 w 140039"/>
                <a:gd name="connsiteY1" fmla="*/ 19836 h 52438"/>
                <a:gd name="connsiteX2" fmla="*/ 116799 w 140039"/>
                <a:gd name="connsiteY2" fmla="*/ 0 h 52438"/>
                <a:gd name="connsiteX3" fmla="*/ 137901 w 140039"/>
                <a:gd name="connsiteY3" fmla="*/ 31864 h 52438"/>
                <a:gd name="connsiteX4" fmla="*/ 32919 w 140039"/>
                <a:gd name="connsiteY4" fmla="*/ 52438 h 5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39" h="52438">
                  <a:moveTo>
                    <a:pt x="32919" y="52438"/>
                  </a:moveTo>
                  <a:cubicBezTo>
                    <a:pt x="18148" y="45369"/>
                    <a:pt x="7175" y="34502"/>
                    <a:pt x="0" y="19836"/>
                  </a:cubicBezTo>
                  <a:cubicBezTo>
                    <a:pt x="37561" y="5381"/>
                    <a:pt x="77233" y="2849"/>
                    <a:pt x="116799" y="0"/>
                  </a:cubicBezTo>
                  <a:cubicBezTo>
                    <a:pt x="130199" y="6436"/>
                    <a:pt x="145814" y="11290"/>
                    <a:pt x="137901" y="31864"/>
                  </a:cubicBezTo>
                  <a:cubicBezTo>
                    <a:pt x="105298" y="51066"/>
                    <a:pt x="69214" y="52016"/>
                    <a:pt x="32919" y="52438"/>
                  </a:cubicBezTo>
                  <a:close/>
                </a:path>
              </a:pathLst>
            </a:custGeom>
            <a:solidFill>
              <a:srgbClr val="72616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p:cNvSpPr/>
            <p:nvPr/>
          </p:nvSpPr>
          <p:spPr>
            <a:xfrm>
              <a:off x="6641627" y="5537718"/>
              <a:ext cx="124923" cy="84407"/>
            </a:xfrm>
            <a:custGeom>
              <a:avLst/>
              <a:gdLst>
                <a:gd name="connsiteX0" fmla="*/ 21102 w 124923"/>
                <a:gd name="connsiteY0" fmla="*/ 84407 h 84407"/>
                <a:gd name="connsiteX1" fmla="*/ 0 w 124923"/>
                <a:gd name="connsiteY1" fmla="*/ 52543 h 84407"/>
                <a:gd name="connsiteX2" fmla="*/ 124923 w 124923"/>
                <a:gd name="connsiteY2" fmla="*/ 0 h 84407"/>
                <a:gd name="connsiteX3" fmla="*/ 21102 w 124923"/>
                <a:gd name="connsiteY3" fmla="*/ 84407 h 84407"/>
              </a:gdLst>
              <a:ahLst/>
              <a:cxnLst>
                <a:cxn ang="0">
                  <a:pos x="connsiteX0" y="connsiteY0"/>
                </a:cxn>
                <a:cxn ang="0">
                  <a:pos x="connsiteX1" y="connsiteY1"/>
                </a:cxn>
                <a:cxn ang="0">
                  <a:pos x="connsiteX2" y="connsiteY2"/>
                </a:cxn>
                <a:cxn ang="0">
                  <a:pos x="connsiteX3" y="connsiteY3"/>
                </a:cxn>
              </a:cxnLst>
              <a:rect l="l" t="t" r="r" b="b"/>
              <a:pathLst>
                <a:path w="124923" h="84407">
                  <a:moveTo>
                    <a:pt x="21102" y="84407"/>
                  </a:moveTo>
                  <a:cubicBezTo>
                    <a:pt x="14033" y="73751"/>
                    <a:pt x="7069" y="63200"/>
                    <a:pt x="0" y="52543"/>
                  </a:cubicBezTo>
                  <a:cubicBezTo>
                    <a:pt x="41676" y="35029"/>
                    <a:pt x="83352" y="17515"/>
                    <a:pt x="124923" y="0"/>
                  </a:cubicBezTo>
                  <a:cubicBezTo>
                    <a:pt x="123868" y="54337"/>
                    <a:pt x="95381" y="77549"/>
                    <a:pt x="21102" y="84407"/>
                  </a:cubicBezTo>
                  <a:close/>
                </a:path>
              </a:pathLst>
            </a:custGeom>
            <a:solidFill>
              <a:srgbClr val="7B697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 name="Freeform: Shape 14"/>
            <p:cNvSpPr/>
            <p:nvPr/>
          </p:nvSpPr>
          <p:spPr>
            <a:xfrm>
              <a:off x="6113975" y="5589628"/>
              <a:ext cx="178838" cy="61512"/>
            </a:xfrm>
            <a:custGeom>
              <a:avLst/>
              <a:gdLst>
                <a:gd name="connsiteX0" fmla="*/ 147607 w 178838"/>
                <a:gd name="connsiteY0" fmla="*/ 21102 h 61512"/>
                <a:gd name="connsiteX1" fmla="*/ 178838 w 178838"/>
                <a:gd name="connsiteY1" fmla="*/ 61407 h 61512"/>
                <a:gd name="connsiteX2" fmla="*/ 94431 w 178838"/>
                <a:gd name="connsiteY2" fmla="*/ 61512 h 61512"/>
                <a:gd name="connsiteX3" fmla="*/ 0 w 178838"/>
                <a:gd name="connsiteY3" fmla="*/ 0 h 61512"/>
                <a:gd name="connsiteX4" fmla="*/ 147607 w 178838"/>
                <a:gd name="connsiteY4" fmla="*/ 21102 h 6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38" h="61512">
                  <a:moveTo>
                    <a:pt x="147607" y="21102"/>
                  </a:moveTo>
                  <a:cubicBezTo>
                    <a:pt x="146764" y="43259"/>
                    <a:pt x="173141" y="44314"/>
                    <a:pt x="178838" y="61407"/>
                  </a:cubicBezTo>
                  <a:cubicBezTo>
                    <a:pt x="150667" y="61407"/>
                    <a:pt x="122602" y="61407"/>
                    <a:pt x="94431" y="61512"/>
                  </a:cubicBezTo>
                  <a:cubicBezTo>
                    <a:pt x="71324" y="28171"/>
                    <a:pt x="26061" y="28699"/>
                    <a:pt x="0" y="0"/>
                  </a:cubicBezTo>
                  <a:cubicBezTo>
                    <a:pt x="49167" y="6964"/>
                    <a:pt x="98335" y="14033"/>
                    <a:pt x="147607" y="21102"/>
                  </a:cubicBezTo>
                  <a:close/>
                </a:path>
              </a:pathLst>
            </a:custGeom>
            <a:solidFill>
              <a:srgbClr val="604F5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 name="Freeform: Shape 15"/>
            <p:cNvSpPr/>
            <p:nvPr/>
          </p:nvSpPr>
          <p:spPr>
            <a:xfrm>
              <a:off x="6097707" y="5428948"/>
              <a:ext cx="553346" cy="150920"/>
            </a:xfrm>
            <a:custGeom>
              <a:avLst/>
              <a:gdLst>
                <a:gd name="connsiteX0" fmla="*/ 277720 w 553346"/>
                <a:gd name="connsiteY0" fmla="*/ 148758 h 150920"/>
                <a:gd name="connsiteX1" fmla="*/ 60159 w 553346"/>
                <a:gd name="connsiteY1" fmla="*/ 126918 h 150920"/>
                <a:gd name="connsiteX2" fmla="*/ 19 w 553346"/>
                <a:gd name="connsiteY2" fmla="*/ 77539 h 150920"/>
                <a:gd name="connsiteX3" fmla="*/ 60265 w 553346"/>
                <a:gd name="connsiteY3" fmla="*/ 28055 h 150920"/>
                <a:gd name="connsiteX4" fmla="*/ 504354 w 553346"/>
                <a:gd name="connsiteY4" fmla="*/ 33436 h 150920"/>
                <a:gd name="connsiteX5" fmla="*/ 553205 w 553346"/>
                <a:gd name="connsiteY5" fmla="*/ 73530 h 150920"/>
                <a:gd name="connsiteX6" fmla="*/ 504987 w 553346"/>
                <a:gd name="connsiteY6" fmla="*/ 120587 h 150920"/>
                <a:gd name="connsiteX7" fmla="*/ 277720 w 553346"/>
                <a:gd name="connsiteY7" fmla="*/ 148758 h 15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346" h="150920">
                  <a:moveTo>
                    <a:pt x="277720" y="148758"/>
                  </a:moveTo>
                  <a:cubicBezTo>
                    <a:pt x="203863" y="155511"/>
                    <a:pt x="131378" y="145276"/>
                    <a:pt x="60159" y="126918"/>
                  </a:cubicBezTo>
                  <a:cubicBezTo>
                    <a:pt x="33888" y="120165"/>
                    <a:pt x="-931" y="110986"/>
                    <a:pt x="19" y="77539"/>
                  </a:cubicBezTo>
                  <a:cubicBezTo>
                    <a:pt x="863" y="46308"/>
                    <a:pt x="32516" y="34913"/>
                    <a:pt x="60265" y="28055"/>
                  </a:cubicBezTo>
                  <a:cubicBezTo>
                    <a:pt x="208717" y="-8345"/>
                    <a:pt x="356852" y="-12144"/>
                    <a:pt x="504354" y="33436"/>
                  </a:cubicBezTo>
                  <a:cubicBezTo>
                    <a:pt x="525667" y="39978"/>
                    <a:pt x="551095" y="44409"/>
                    <a:pt x="553205" y="73530"/>
                  </a:cubicBezTo>
                  <a:cubicBezTo>
                    <a:pt x="555631" y="106660"/>
                    <a:pt x="526511" y="112990"/>
                    <a:pt x="504987" y="120587"/>
                  </a:cubicBezTo>
                  <a:cubicBezTo>
                    <a:pt x="431552" y="146542"/>
                    <a:pt x="355480" y="155511"/>
                    <a:pt x="277720" y="148758"/>
                  </a:cubicBezTo>
                  <a:close/>
                </a:path>
              </a:pathLst>
            </a:custGeom>
            <a:solidFill>
              <a:srgbClr val="33272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2" name="Graphic 4"/>
          <p:cNvGrpSpPr/>
          <p:nvPr/>
        </p:nvGrpSpPr>
        <p:grpSpPr>
          <a:xfrm>
            <a:off x="841966" y="4000177"/>
            <a:ext cx="868327" cy="903578"/>
            <a:chOff x="6103880" y="702968"/>
            <a:chExt cx="930810" cy="857847"/>
          </a:xfrm>
        </p:grpSpPr>
        <p:sp>
          <p:nvSpPr>
            <p:cNvPr id="83" name="Freeform: Shape 82"/>
            <p:cNvSpPr/>
            <p:nvPr/>
          </p:nvSpPr>
          <p:spPr>
            <a:xfrm>
              <a:off x="6103880" y="702968"/>
              <a:ext cx="822095" cy="857847"/>
            </a:xfrm>
            <a:custGeom>
              <a:avLst/>
              <a:gdLst>
                <a:gd name="connsiteX0" fmla="*/ 739481 w 822095"/>
                <a:gd name="connsiteY0" fmla="*/ 436486 h 857847"/>
                <a:gd name="connsiteX1" fmla="*/ 759317 w 822095"/>
                <a:gd name="connsiteY1" fmla="*/ 424142 h 857847"/>
                <a:gd name="connsiteX2" fmla="*/ 813338 w 822095"/>
                <a:gd name="connsiteY2" fmla="*/ 478268 h 857847"/>
                <a:gd name="connsiteX3" fmla="*/ 813232 w 822095"/>
                <a:gd name="connsiteY3" fmla="*/ 486287 h 857847"/>
                <a:gd name="connsiteX4" fmla="*/ 822095 w 822095"/>
                <a:gd name="connsiteY4" fmla="*/ 519522 h 857847"/>
                <a:gd name="connsiteX5" fmla="*/ 698333 w 822095"/>
                <a:gd name="connsiteY5" fmla="*/ 583355 h 857847"/>
                <a:gd name="connsiteX6" fmla="*/ 662987 w 822095"/>
                <a:gd name="connsiteY6" fmla="*/ 607200 h 857847"/>
                <a:gd name="connsiteX7" fmla="*/ 688204 w 822095"/>
                <a:gd name="connsiteY7" fmla="*/ 735605 h 857847"/>
                <a:gd name="connsiteX8" fmla="*/ 705402 w 822095"/>
                <a:gd name="connsiteY8" fmla="*/ 796590 h 857847"/>
                <a:gd name="connsiteX9" fmla="*/ 653808 w 822095"/>
                <a:gd name="connsiteY9" fmla="*/ 824972 h 857847"/>
                <a:gd name="connsiteX10" fmla="*/ 616985 w 822095"/>
                <a:gd name="connsiteY10" fmla="*/ 825183 h 857847"/>
                <a:gd name="connsiteX11" fmla="*/ 525297 w 822095"/>
                <a:gd name="connsiteY11" fmla="*/ 750904 h 857847"/>
                <a:gd name="connsiteX12" fmla="*/ 503773 w 822095"/>
                <a:gd name="connsiteY12" fmla="*/ 699416 h 857847"/>
                <a:gd name="connsiteX13" fmla="*/ 490163 w 822095"/>
                <a:gd name="connsiteY13" fmla="*/ 703530 h 857847"/>
                <a:gd name="connsiteX14" fmla="*/ 498920 w 822095"/>
                <a:gd name="connsiteY14" fmla="*/ 767047 h 857847"/>
                <a:gd name="connsiteX15" fmla="*/ 448276 w 822095"/>
                <a:gd name="connsiteY15" fmla="*/ 857785 h 857847"/>
                <a:gd name="connsiteX16" fmla="*/ 372203 w 822095"/>
                <a:gd name="connsiteY16" fmla="*/ 844913 h 857847"/>
                <a:gd name="connsiteX17" fmla="*/ 338335 w 822095"/>
                <a:gd name="connsiteY17" fmla="*/ 799333 h 857847"/>
                <a:gd name="connsiteX18" fmla="*/ 338546 w 822095"/>
                <a:gd name="connsiteY18" fmla="*/ 730013 h 857847"/>
                <a:gd name="connsiteX19" fmla="*/ 223541 w 822095"/>
                <a:gd name="connsiteY19" fmla="*/ 729064 h 857847"/>
                <a:gd name="connsiteX20" fmla="*/ 154854 w 822095"/>
                <a:gd name="connsiteY20" fmla="*/ 539780 h 857847"/>
                <a:gd name="connsiteX21" fmla="*/ 223857 w 822095"/>
                <a:gd name="connsiteY21" fmla="*/ 544000 h 857847"/>
                <a:gd name="connsiteX22" fmla="*/ 257726 w 822095"/>
                <a:gd name="connsiteY22" fmla="*/ 581562 h 857847"/>
                <a:gd name="connsiteX23" fmla="*/ 213517 w 822095"/>
                <a:gd name="connsiteY23" fmla="*/ 494305 h 857847"/>
                <a:gd name="connsiteX24" fmla="*/ 209824 w 822095"/>
                <a:gd name="connsiteY24" fmla="*/ 490718 h 857847"/>
                <a:gd name="connsiteX25" fmla="*/ 101150 w 822095"/>
                <a:gd name="connsiteY25" fmla="*/ 468245 h 857847"/>
                <a:gd name="connsiteX26" fmla="*/ 32885 w 822095"/>
                <a:gd name="connsiteY26" fmla="*/ 400191 h 857847"/>
                <a:gd name="connsiteX27" fmla="*/ 43331 w 822095"/>
                <a:gd name="connsiteY27" fmla="*/ 371809 h 857847"/>
                <a:gd name="connsiteX28" fmla="*/ 30458 w 822095"/>
                <a:gd name="connsiteY28" fmla="*/ 299641 h 857847"/>
                <a:gd name="connsiteX29" fmla="*/ 2710 w 822095"/>
                <a:gd name="connsiteY29" fmla="*/ 231904 h 857847"/>
                <a:gd name="connsiteX30" fmla="*/ 62428 w 822095"/>
                <a:gd name="connsiteY30" fmla="*/ 214178 h 857847"/>
                <a:gd name="connsiteX31" fmla="*/ 160868 w 822095"/>
                <a:gd name="connsiteY31" fmla="*/ 155726 h 857847"/>
                <a:gd name="connsiteX32" fmla="*/ 377162 w 822095"/>
                <a:gd name="connsiteY32" fmla="*/ 3792 h 857847"/>
                <a:gd name="connsiteX33" fmla="*/ 502824 w 822095"/>
                <a:gd name="connsiteY33" fmla="*/ 6641 h 857847"/>
                <a:gd name="connsiteX34" fmla="*/ 641252 w 822095"/>
                <a:gd name="connsiteY34" fmla="*/ 124179 h 857847"/>
                <a:gd name="connsiteX35" fmla="*/ 702131 w 822095"/>
                <a:gd name="connsiteY35" fmla="*/ 234436 h 857847"/>
                <a:gd name="connsiteX36" fmla="*/ 626481 w 822095"/>
                <a:gd name="connsiteY36" fmla="*/ 398186 h 857847"/>
                <a:gd name="connsiteX37" fmla="*/ 708145 w 822095"/>
                <a:gd name="connsiteY37" fmla="*/ 447459 h 857847"/>
                <a:gd name="connsiteX38" fmla="*/ 710150 w 822095"/>
                <a:gd name="connsiteY38" fmla="*/ 474892 h 857847"/>
                <a:gd name="connsiteX39" fmla="*/ 678708 w 822095"/>
                <a:gd name="connsiteY39" fmla="*/ 499686 h 857847"/>
                <a:gd name="connsiteX40" fmla="*/ 677758 w 822095"/>
                <a:gd name="connsiteY40" fmla="*/ 532711 h 857847"/>
                <a:gd name="connsiteX41" fmla="*/ 704030 w 822095"/>
                <a:gd name="connsiteY41" fmla="*/ 525958 h 857847"/>
                <a:gd name="connsiteX42" fmla="*/ 739270 w 822095"/>
                <a:gd name="connsiteY42" fmla="*/ 555079 h 857847"/>
                <a:gd name="connsiteX43" fmla="*/ 764593 w 822095"/>
                <a:gd name="connsiteY43" fmla="*/ 534188 h 857847"/>
                <a:gd name="connsiteX44" fmla="*/ 735789 w 822095"/>
                <a:gd name="connsiteY44" fmla="*/ 529651 h 857847"/>
                <a:gd name="connsiteX45" fmla="*/ 706140 w 822095"/>
                <a:gd name="connsiteY45" fmla="*/ 478796 h 857847"/>
                <a:gd name="connsiteX46" fmla="*/ 739481 w 822095"/>
                <a:gd name="connsiteY46" fmla="*/ 436486 h 8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22095" h="857847">
                  <a:moveTo>
                    <a:pt x="739481" y="436486"/>
                  </a:moveTo>
                  <a:cubicBezTo>
                    <a:pt x="746128" y="432371"/>
                    <a:pt x="752670" y="428257"/>
                    <a:pt x="759317" y="424142"/>
                  </a:cubicBezTo>
                  <a:cubicBezTo>
                    <a:pt x="775777" y="443766"/>
                    <a:pt x="801732" y="453684"/>
                    <a:pt x="813338" y="478268"/>
                  </a:cubicBezTo>
                  <a:cubicBezTo>
                    <a:pt x="813232" y="480906"/>
                    <a:pt x="813127" y="483649"/>
                    <a:pt x="813232" y="486287"/>
                  </a:cubicBezTo>
                  <a:cubicBezTo>
                    <a:pt x="804053" y="500636"/>
                    <a:pt x="813021" y="510026"/>
                    <a:pt x="822095" y="519522"/>
                  </a:cubicBezTo>
                  <a:cubicBezTo>
                    <a:pt x="796668" y="571433"/>
                    <a:pt x="763115" y="605723"/>
                    <a:pt x="698333" y="583355"/>
                  </a:cubicBezTo>
                  <a:cubicBezTo>
                    <a:pt x="681451" y="577447"/>
                    <a:pt x="669951" y="583144"/>
                    <a:pt x="662987" y="607200"/>
                  </a:cubicBezTo>
                  <a:cubicBezTo>
                    <a:pt x="648743" y="656473"/>
                    <a:pt x="654546" y="699310"/>
                    <a:pt x="688204" y="735605"/>
                  </a:cubicBezTo>
                  <a:cubicBezTo>
                    <a:pt x="706140" y="754914"/>
                    <a:pt x="713843" y="774960"/>
                    <a:pt x="705402" y="796590"/>
                  </a:cubicBezTo>
                  <a:cubicBezTo>
                    <a:pt x="697489" y="816953"/>
                    <a:pt x="675648" y="823917"/>
                    <a:pt x="653808" y="824972"/>
                  </a:cubicBezTo>
                  <a:cubicBezTo>
                    <a:pt x="641569" y="825605"/>
                    <a:pt x="629224" y="824972"/>
                    <a:pt x="616985" y="825183"/>
                  </a:cubicBezTo>
                  <a:cubicBezTo>
                    <a:pt x="566130" y="825816"/>
                    <a:pt x="525086" y="818114"/>
                    <a:pt x="525297" y="750904"/>
                  </a:cubicBezTo>
                  <a:cubicBezTo>
                    <a:pt x="525297" y="738032"/>
                    <a:pt x="530467" y="707434"/>
                    <a:pt x="503773" y="699416"/>
                  </a:cubicBezTo>
                  <a:cubicBezTo>
                    <a:pt x="499870" y="698255"/>
                    <a:pt x="491640" y="700471"/>
                    <a:pt x="490163" y="703530"/>
                  </a:cubicBezTo>
                  <a:cubicBezTo>
                    <a:pt x="478979" y="726321"/>
                    <a:pt x="487947" y="747528"/>
                    <a:pt x="498920" y="767047"/>
                  </a:cubicBezTo>
                  <a:cubicBezTo>
                    <a:pt x="536481" y="834046"/>
                    <a:pt x="523715" y="855147"/>
                    <a:pt x="448276" y="857785"/>
                  </a:cubicBezTo>
                  <a:cubicBezTo>
                    <a:pt x="421160" y="858735"/>
                    <a:pt x="397526" y="848500"/>
                    <a:pt x="372203" y="844913"/>
                  </a:cubicBezTo>
                  <a:cubicBezTo>
                    <a:pt x="350152" y="841748"/>
                    <a:pt x="337385" y="824233"/>
                    <a:pt x="338335" y="799333"/>
                  </a:cubicBezTo>
                  <a:cubicBezTo>
                    <a:pt x="339284" y="774960"/>
                    <a:pt x="338546" y="750482"/>
                    <a:pt x="338546" y="730013"/>
                  </a:cubicBezTo>
                  <a:cubicBezTo>
                    <a:pt x="298136" y="730013"/>
                    <a:pt x="260047" y="734761"/>
                    <a:pt x="223541" y="729064"/>
                  </a:cubicBezTo>
                  <a:cubicBezTo>
                    <a:pt x="143776" y="716614"/>
                    <a:pt x="104526" y="604246"/>
                    <a:pt x="154854" y="539780"/>
                  </a:cubicBezTo>
                  <a:cubicBezTo>
                    <a:pt x="178172" y="509921"/>
                    <a:pt x="202966" y="512242"/>
                    <a:pt x="223857" y="544000"/>
                  </a:cubicBezTo>
                  <a:cubicBezTo>
                    <a:pt x="231137" y="555079"/>
                    <a:pt x="231137" y="571644"/>
                    <a:pt x="257726" y="581562"/>
                  </a:cubicBezTo>
                  <a:cubicBezTo>
                    <a:pt x="246542" y="545266"/>
                    <a:pt x="276295" y="501480"/>
                    <a:pt x="213517" y="494305"/>
                  </a:cubicBezTo>
                  <a:cubicBezTo>
                    <a:pt x="212146" y="494200"/>
                    <a:pt x="210352" y="492195"/>
                    <a:pt x="209824" y="490718"/>
                  </a:cubicBezTo>
                  <a:cubicBezTo>
                    <a:pt x="187034" y="421398"/>
                    <a:pt x="137551" y="464235"/>
                    <a:pt x="101150" y="468245"/>
                  </a:cubicBezTo>
                  <a:cubicBezTo>
                    <a:pt x="32569" y="475630"/>
                    <a:pt x="22545" y="468983"/>
                    <a:pt x="32885" y="400191"/>
                  </a:cubicBezTo>
                  <a:cubicBezTo>
                    <a:pt x="34362" y="390379"/>
                    <a:pt x="37528" y="379617"/>
                    <a:pt x="43331" y="371809"/>
                  </a:cubicBezTo>
                  <a:cubicBezTo>
                    <a:pt x="64960" y="342583"/>
                    <a:pt x="66226" y="320848"/>
                    <a:pt x="30458" y="299641"/>
                  </a:cubicBezTo>
                  <a:cubicBezTo>
                    <a:pt x="7668" y="286135"/>
                    <a:pt x="-6153" y="258914"/>
                    <a:pt x="2710" y="231904"/>
                  </a:cubicBezTo>
                  <a:cubicBezTo>
                    <a:pt x="12205" y="203100"/>
                    <a:pt x="41220" y="213862"/>
                    <a:pt x="62428" y="214178"/>
                  </a:cubicBezTo>
                  <a:cubicBezTo>
                    <a:pt x="107691" y="214811"/>
                    <a:pt x="144514" y="222513"/>
                    <a:pt x="160868" y="155726"/>
                  </a:cubicBezTo>
                  <a:cubicBezTo>
                    <a:pt x="186612" y="50322"/>
                    <a:pt x="279038" y="15926"/>
                    <a:pt x="377162" y="3792"/>
                  </a:cubicBezTo>
                  <a:cubicBezTo>
                    <a:pt x="418416" y="-1378"/>
                    <a:pt x="462519" y="-2011"/>
                    <a:pt x="502824" y="6641"/>
                  </a:cubicBezTo>
                  <a:cubicBezTo>
                    <a:pt x="567607" y="20568"/>
                    <a:pt x="620572" y="57813"/>
                    <a:pt x="641252" y="124179"/>
                  </a:cubicBezTo>
                  <a:cubicBezTo>
                    <a:pt x="654335" y="166066"/>
                    <a:pt x="678286" y="199512"/>
                    <a:pt x="702131" y="234436"/>
                  </a:cubicBezTo>
                  <a:cubicBezTo>
                    <a:pt x="759212" y="318210"/>
                    <a:pt x="727664" y="386475"/>
                    <a:pt x="626481" y="398186"/>
                  </a:cubicBezTo>
                  <a:cubicBezTo>
                    <a:pt x="660138" y="404622"/>
                    <a:pt x="674066" y="441656"/>
                    <a:pt x="708145" y="447459"/>
                  </a:cubicBezTo>
                  <a:cubicBezTo>
                    <a:pt x="716164" y="456111"/>
                    <a:pt x="716480" y="465185"/>
                    <a:pt x="710150" y="474892"/>
                  </a:cubicBezTo>
                  <a:cubicBezTo>
                    <a:pt x="702553" y="486814"/>
                    <a:pt x="685566" y="486920"/>
                    <a:pt x="678708" y="499686"/>
                  </a:cubicBezTo>
                  <a:cubicBezTo>
                    <a:pt x="672799" y="510554"/>
                    <a:pt x="669529" y="524165"/>
                    <a:pt x="677758" y="532711"/>
                  </a:cubicBezTo>
                  <a:cubicBezTo>
                    <a:pt x="682190" y="537248"/>
                    <a:pt x="692846" y="521105"/>
                    <a:pt x="704030" y="525958"/>
                  </a:cubicBezTo>
                  <a:cubicBezTo>
                    <a:pt x="716269" y="535032"/>
                    <a:pt x="717957" y="556978"/>
                    <a:pt x="739270" y="555079"/>
                  </a:cubicBezTo>
                  <a:cubicBezTo>
                    <a:pt x="754042" y="555606"/>
                    <a:pt x="772189" y="560354"/>
                    <a:pt x="764593" y="534188"/>
                  </a:cubicBezTo>
                  <a:cubicBezTo>
                    <a:pt x="756363" y="524059"/>
                    <a:pt x="744335" y="537353"/>
                    <a:pt x="735789" y="529651"/>
                  </a:cubicBezTo>
                  <a:cubicBezTo>
                    <a:pt x="727453" y="511820"/>
                    <a:pt x="709517" y="499475"/>
                    <a:pt x="706140" y="478796"/>
                  </a:cubicBezTo>
                  <a:cubicBezTo>
                    <a:pt x="720068" y="466556"/>
                    <a:pt x="732834" y="454001"/>
                    <a:pt x="739481" y="436486"/>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4" name="Freeform: Shape 83"/>
            <p:cNvSpPr/>
            <p:nvPr/>
          </p:nvSpPr>
          <p:spPr>
            <a:xfrm>
              <a:off x="6862493" y="994076"/>
              <a:ext cx="161078" cy="187054"/>
            </a:xfrm>
            <a:custGeom>
              <a:avLst/>
              <a:gdLst>
                <a:gd name="connsiteX0" fmla="*/ 54619 w 161078"/>
                <a:gd name="connsiteY0" fmla="*/ 187054 h 187054"/>
                <a:gd name="connsiteX1" fmla="*/ 598 w 161078"/>
                <a:gd name="connsiteY1" fmla="*/ 132928 h 187054"/>
                <a:gd name="connsiteX2" fmla="*/ 56096 w 161078"/>
                <a:gd name="connsiteY2" fmla="*/ 27946 h 187054"/>
                <a:gd name="connsiteX3" fmla="*/ 69180 w 161078"/>
                <a:gd name="connsiteY3" fmla="*/ 19611 h 187054"/>
                <a:gd name="connsiteX4" fmla="*/ 161078 w 161078"/>
                <a:gd name="connsiteY4" fmla="*/ 60443 h 187054"/>
                <a:gd name="connsiteX5" fmla="*/ 96823 w 161078"/>
                <a:gd name="connsiteY5" fmla="*/ 134088 h 187054"/>
                <a:gd name="connsiteX6" fmla="*/ 66014 w 161078"/>
                <a:gd name="connsiteY6" fmla="*/ 175448 h 187054"/>
                <a:gd name="connsiteX7" fmla="*/ 54619 w 161078"/>
                <a:gd name="connsiteY7" fmla="*/ 187054 h 18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078" h="187054">
                  <a:moveTo>
                    <a:pt x="54619" y="187054"/>
                  </a:moveTo>
                  <a:cubicBezTo>
                    <a:pt x="32568" y="173021"/>
                    <a:pt x="-5205" y="174815"/>
                    <a:pt x="598" y="132928"/>
                  </a:cubicBezTo>
                  <a:cubicBezTo>
                    <a:pt x="12099" y="94206"/>
                    <a:pt x="30985" y="59493"/>
                    <a:pt x="56096" y="27946"/>
                  </a:cubicBezTo>
                  <a:cubicBezTo>
                    <a:pt x="60211" y="24781"/>
                    <a:pt x="64432" y="21826"/>
                    <a:pt x="69180" y="19611"/>
                  </a:cubicBezTo>
                  <a:cubicBezTo>
                    <a:pt x="135334" y="-12042"/>
                    <a:pt x="139976" y="-10037"/>
                    <a:pt x="161078" y="60443"/>
                  </a:cubicBezTo>
                  <a:cubicBezTo>
                    <a:pt x="139554" y="84921"/>
                    <a:pt x="127632" y="117734"/>
                    <a:pt x="96823" y="134088"/>
                  </a:cubicBezTo>
                  <a:cubicBezTo>
                    <a:pt x="86377" y="147699"/>
                    <a:pt x="74033" y="159938"/>
                    <a:pt x="66014" y="175448"/>
                  </a:cubicBezTo>
                  <a:cubicBezTo>
                    <a:pt x="62216" y="179352"/>
                    <a:pt x="58418" y="183256"/>
                    <a:pt x="54619" y="187054"/>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5" name="Freeform: Shape 84"/>
            <p:cNvSpPr/>
            <p:nvPr/>
          </p:nvSpPr>
          <p:spPr>
            <a:xfrm>
              <a:off x="6918694" y="970639"/>
              <a:ext cx="109822" cy="83985"/>
            </a:xfrm>
            <a:custGeom>
              <a:avLst/>
              <a:gdLst>
                <a:gd name="connsiteX0" fmla="*/ 104982 w 109822"/>
                <a:gd name="connsiteY0" fmla="*/ 83985 h 83985"/>
                <a:gd name="connsiteX1" fmla="*/ 100023 w 109822"/>
                <a:gd name="connsiteY1" fmla="*/ 82614 h 83985"/>
                <a:gd name="connsiteX2" fmla="*/ 0 w 109822"/>
                <a:gd name="connsiteY2" fmla="*/ 51383 h 83985"/>
                <a:gd name="connsiteX3" fmla="*/ 104032 w 109822"/>
                <a:gd name="connsiteY3" fmla="*/ 0 h 83985"/>
                <a:gd name="connsiteX4" fmla="*/ 104771 w 109822"/>
                <a:gd name="connsiteY4" fmla="*/ 83458 h 83985"/>
                <a:gd name="connsiteX5" fmla="*/ 104982 w 109822"/>
                <a:gd name="connsiteY5" fmla="*/ 83985 h 8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22" h="83985">
                  <a:moveTo>
                    <a:pt x="104982" y="83985"/>
                  </a:moveTo>
                  <a:cubicBezTo>
                    <a:pt x="103294" y="83563"/>
                    <a:pt x="100234" y="83458"/>
                    <a:pt x="100023" y="82614"/>
                  </a:cubicBezTo>
                  <a:cubicBezTo>
                    <a:pt x="84619" y="14560"/>
                    <a:pt x="36612" y="51172"/>
                    <a:pt x="0" y="51383"/>
                  </a:cubicBezTo>
                  <a:cubicBezTo>
                    <a:pt x="21735" y="7913"/>
                    <a:pt x="63517" y="5275"/>
                    <a:pt x="104032" y="0"/>
                  </a:cubicBezTo>
                  <a:cubicBezTo>
                    <a:pt x="112156" y="27749"/>
                    <a:pt x="111102" y="55603"/>
                    <a:pt x="104771" y="83458"/>
                  </a:cubicBezTo>
                  <a:lnTo>
                    <a:pt x="104982" y="83985"/>
                  </a:ln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6" name="Freeform: Shape 85"/>
            <p:cNvSpPr/>
            <p:nvPr/>
          </p:nvSpPr>
          <p:spPr>
            <a:xfrm>
              <a:off x="6811075" y="1138216"/>
              <a:ext cx="42621" cy="41754"/>
            </a:xfrm>
            <a:custGeom>
              <a:avLst/>
              <a:gdLst>
                <a:gd name="connsiteX0" fmla="*/ 32286 w 42621"/>
                <a:gd name="connsiteY0" fmla="*/ 1239 h 41754"/>
                <a:gd name="connsiteX1" fmla="*/ 0 w 42621"/>
                <a:gd name="connsiteY1" fmla="*/ 40910 h 41754"/>
                <a:gd name="connsiteX2" fmla="*/ 844 w 42621"/>
                <a:gd name="connsiteY2" fmla="*/ 41754 h 41754"/>
                <a:gd name="connsiteX3" fmla="*/ 950 w 42621"/>
                <a:gd name="connsiteY3" fmla="*/ 11789 h 41754"/>
                <a:gd name="connsiteX4" fmla="*/ 32286 w 42621"/>
                <a:gd name="connsiteY4" fmla="*/ 1239 h 41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1" h="41754">
                  <a:moveTo>
                    <a:pt x="32286" y="1239"/>
                  </a:moveTo>
                  <a:cubicBezTo>
                    <a:pt x="59613" y="45447"/>
                    <a:pt x="27116" y="41016"/>
                    <a:pt x="0" y="40910"/>
                  </a:cubicBezTo>
                  <a:lnTo>
                    <a:pt x="844" y="41754"/>
                  </a:lnTo>
                  <a:cubicBezTo>
                    <a:pt x="844" y="31731"/>
                    <a:pt x="950" y="21707"/>
                    <a:pt x="950" y="11789"/>
                  </a:cubicBezTo>
                  <a:cubicBezTo>
                    <a:pt x="10657" y="6092"/>
                    <a:pt x="19097" y="-3404"/>
                    <a:pt x="32286" y="1239"/>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 name="Freeform: Shape 86"/>
            <p:cNvSpPr/>
            <p:nvPr/>
          </p:nvSpPr>
          <p:spPr>
            <a:xfrm>
              <a:off x="6886783" y="1189255"/>
              <a:ext cx="46406" cy="33312"/>
            </a:xfrm>
            <a:custGeom>
              <a:avLst/>
              <a:gdLst>
                <a:gd name="connsiteX0" fmla="*/ 39086 w 46406"/>
                <a:gd name="connsiteY0" fmla="*/ 33130 h 33312"/>
                <a:gd name="connsiteX1" fmla="*/ 48 w 46406"/>
                <a:gd name="connsiteY1" fmla="*/ 16459 h 33312"/>
                <a:gd name="connsiteX2" fmla="*/ 30224 w 46406"/>
                <a:gd name="connsiteY2" fmla="*/ 0 h 33312"/>
                <a:gd name="connsiteX3" fmla="*/ 39086 w 46406"/>
                <a:gd name="connsiteY3" fmla="*/ 33130 h 33312"/>
              </a:gdLst>
              <a:ahLst/>
              <a:cxnLst>
                <a:cxn ang="0">
                  <a:pos x="connsiteX0" y="connsiteY0"/>
                </a:cxn>
                <a:cxn ang="0">
                  <a:pos x="connsiteX1" y="connsiteY1"/>
                </a:cxn>
                <a:cxn ang="0">
                  <a:pos x="connsiteX2" y="connsiteY2"/>
                </a:cxn>
                <a:cxn ang="0">
                  <a:pos x="connsiteX3" y="connsiteY3"/>
                </a:cxn>
              </a:cxnLst>
              <a:rect l="l" t="t" r="r" b="b"/>
              <a:pathLst>
                <a:path w="46406" h="33312">
                  <a:moveTo>
                    <a:pt x="39086" y="33130"/>
                  </a:moveTo>
                  <a:cubicBezTo>
                    <a:pt x="25476" y="28593"/>
                    <a:pt x="1631" y="43681"/>
                    <a:pt x="48" y="16459"/>
                  </a:cubicBezTo>
                  <a:cubicBezTo>
                    <a:pt x="-1113" y="-4326"/>
                    <a:pt x="19040" y="3904"/>
                    <a:pt x="30224" y="0"/>
                  </a:cubicBezTo>
                  <a:cubicBezTo>
                    <a:pt x="47633" y="7069"/>
                    <a:pt x="51642" y="17937"/>
                    <a:pt x="39086" y="3313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 name="Freeform: Shape 87"/>
            <p:cNvSpPr/>
            <p:nvPr/>
          </p:nvSpPr>
          <p:spPr>
            <a:xfrm>
              <a:off x="7022727" y="970639"/>
              <a:ext cx="11963" cy="83457"/>
            </a:xfrm>
            <a:custGeom>
              <a:avLst/>
              <a:gdLst>
                <a:gd name="connsiteX0" fmla="*/ 739 w 11963"/>
                <a:gd name="connsiteY0" fmla="*/ 83458 h 83457"/>
                <a:gd name="connsiteX1" fmla="*/ 0 w 11963"/>
                <a:gd name="connsiteY1" fmla="*/ 0 h 83457"/>
                <a:gd name="connsiteX2" fmla="*/ 739 w 11963"/>
                <a:gd name="connsiteY2" fmla="*/ 83458 h 83457"/>
              </a:gdLst>
              <a:ahLst/>
              <a:cxnLst>
                <a:cxn ang="0">
                  <a:pos x="connsiteX0" y="connsiteY0"/>
                </a:cxn>
                <a:cxn ang="0">
                  <a:pos x="connsiteX1" y="connsiteY1"/>
                </a:cxn>
                <a:cxn ang="0">
                  <a:pos x="connsiteX2" y="connsiteY2"/>
                </a:cxn>
              </a:cxnLst>
              <a:rect l="l" t="t" r="r" b="b"/>
              <a:pathLst>
                <a:path w="11963" h="83457">
                  <a:moveTo>
                    <a:pt x="739" y="83458"/>
                  </a:moveTo>
                  <a:cubicBezTo>
                    <a:pt x="528" y="55603"/>
                    <a:pt x="317" y="27854"/>
                    <a:pt x="0" y="0"/>
                  </a:cubicBezTo>
                  <a:cubicBezTo>
                    <a:pt x="16565" y="27643"/>
                    <a:pt x="15088" y="55498"/>
                    <a:pt x="739" y="8345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 name="Freeform: Shape 88"/>
            <p:cNvSpPr/>
            <p:nvPr/>
          </p:nvSpPr>
          <p:spPr>
            <a:xfrm>
              <a:off x="6928495" y="1128270"/>
              <a:ext cx="30956" cy="41359"/>
            </a:xfrm>
            <a:custGeom>
              <a:avLst/>
              <a:gdLst>
                <a:gd name="connsiteX0" fmla="*/ 117 w 30956"/>
                <a:gd name="connsiteY0" fmla="*/ 41360 h 41359"/>
                <a:gd name="connsiteX1" fmla="*/ 30926 w 30956"/>
                <a:gd name="connsiteY1" fmla="*/ 0 h 41359"/>
                <a:gd name="connsiteX2" fmla="*/ 117 w 30956"/>
                <a:gd name="connsiteY2" fmla="*/ 41360 h 41359"/>
              </a:gdLst>
              <a:ahLst/>
              <a:cxnLst>
                <a:cxn ang="0">
                  <a:pos x="connsiteX0" y="connsiteY0"/>
                </a:cxn>
                <a:cxn ang="0">
                  <a:pos x="connsiteX1" y="connsiteY1"/>
                </a:cxn>
                <a:cxn ang="0">
                  <a:pos x="connsiteX2" y="connsiteY2"/>
                </a:cxn>
              </a:cxnLst>
              <a:rect l="l" t="t" r="r" b="b"/>
              <a:pathLst>
                <a:path w="30956" h="41359">
                  <a:moveTo>
                    <a:pt x="117" y="41360"/>
                  </a:moveTo>
                  <a:cubicBezTo>
                    <a:pt x="-1465" y="18781"/>
                    <a:pt x="13200" y="8335"/>
                    <a:pt x="30926" y="0"/>
                  </a:cubicBezTo>
                  <a:cubicBezTo>
                    <a:pt x="31770" y="22051"/>
                    <a:pt x="15205" y="31125"/>
                    <a:pt x="117" y="4136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 name="Freeform: Shape 89"/>
            <p:cNvSpPr/>
            <p:nvPr/>
          </p:nvSpPr>
          <p:spPr>
            <a:xfrm>
              <a:off x="6277633" y="746537"/>
              <a:ext cx="271462" cy="292366"/>
            </a:xfrm>
            <a:custGeom>
              <a:avLst/>
              <a:gdLst>
                <a:gd name="connsiteX0" fmla="*/ 271463 w 271462"/>
                <a:gd name="connsiteY0" fmla="*/ 149296 h 292366"/>
                <a:gd name="connsiteX1" fmla="*/ 43141 w 271462"/>
                <a:gd name="connsiteY1" fmla="*/ 292366 h 292366"/>
                <a:gd name="connsiteX2" fmla="*/ 153820 w 271462"/>
                <a:gd name="connsiteY2" fmla="*/ 0 h 292366"/>
                <a:gd name="connsiteX3" fmla="*/ 151182 w 271462"/>
                <a:gd name="connsiteY3" fmla="*/ 40094 h 292366"/>
                <a:gd name="connsiteX4" fmla="*/ 212905 w 271462"/>
                <a:gd name="connsiteY4" fmla="*/ 133364 h 292366"/>
                <a:gd name="connsiteX5" fmla="*/ 271463 w 271462"/>
                <a:gd name="connsiteY5" fmla="*/ 149296 h 29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462" h="292366">
                  <a:moveTo>
                    <a:pt x="271463" y="149296"/>
                  </a:moveTo>
                  <a:cubicBezTo>
                    <a:pt x="182413" y="176306"/>
                    <a:pt x="116681" y="240561"/>
                    <a:pt x="43141" y="292366"/>
                  </a:cubicBezTo>
                  <a:cubicBezTo>
                    <a:pt x="-53822" y="179155"/>
                    <a:pt x="25520" y="23212"/>
                    <a:pt x="153820" y="0"/>
                  </a:cubicBezTo>
                  <a:cubicBezTo>
                    <a:pt x="162366" y="14033"/>
                    <a:pt x="154242" y="26799"/>
                    <a:pt x="151182" y="40094"/>
                  </a:cubicBezTo>
                  <a:cubicBezTo>
                    <a:pt x="139154" y="92426"/>
                    <a:pt x="160045" y="123657"/>
                    <a:pt x="212905" y="133364"/>
                  </a:cubicBezTo>
                  <a:cubicBezTo>
                    <a:pt x="232846" y="137162"/>
                    <a:pt x="255531" y="130621"/>
                    <a:pt x="271463"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 name="Freeform: Shape 90"/>
            <p:cNvSpPr/>
            <p:nvPr/>
          </p:nvSpPr>
          <p:spPr>
            <a:xfrm>
              <a:off x="6409760" y="726149"/>
              <a:ext cx="305090" cy="169684"/>
            </a:xfrm>
            <a:custGeom>
              <a:avLst/>
              <a:gdLst>
                <a:gd name="connsiteX0" fmla="*/ 139335 w 305090"/>
                <a:gd name="connsiteY0" fmla="*/ 169684 h 169684"/>
                <a:gd name="connsiteX1" fmla="*/ 118550 w 305090"/>
                <a:gd name="connsiteY1" fmla="*/ 169157 h 169684"/>
                <a:gd name="connsiteX2" fmla="*/ 21798 w 305090"/>
                <a:gd name="connsiteY2" fmla="*/ 20494 h 169684"/>
                <a:gd name="connsiteX3" fmla="*/ 271855 w 305090"/>
                <a:gd name="connsiteY3" fmla="*/ 54996 h 169684"/>
                <a:gd name="connsiteX4" fmla="*/ 305090 w 305090"/>
                <a:gd name="connsiteY4" fmla="*/ 105957 h 169684"/>
                <a:gd name="connsiteX5" fmla="*/ 275337 w 305090"/>
                <a:gd name="connsiteY5" fmla="*/ 135710 h 169684"/>
                <a:gd name="connsiteX6" fmla="*/ 139335 w 305090"/>
                <a:gd name="connsiteY6" fmla="*/ 169684 h 16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090" h="169684">
                  <a:moveTo>
                    <a:pt x="139335" y="169684"/>
                  </a:moveTo>
                  <a:cubicBezTo>
                    <a:pt x="132372" y="169473"/>
                    <a:pt x="125513" y="169157"/>
                    <a:pt x="118550" y="169157"/>
                  </a:cubicBezTo>
                  <a:cubicBezTo>
                    <a:pt x="4178" y="168102"/>
                    <a:pt x="-25998" y="121783"/>
                    <a:pt x="21798" y="20494"/>
                  </a:cubicBezTo>
                  <a:cubicBezTo>
                    <a:pt x="111164" y="-11581"/>
                    <a:pt x="195888" y="-10209"/>
                    <a:pt x="271855" y="54996"/>
                  </a:cubicBezTo>
                  <a:cubicBezTo>
                    <a:pt x="287998" y="68817"/>
                    <a:pt x="299709" y="85277"/>
                    <a:pt x="305090" y="105957"/>
                  </a:cubicBezTo>
                  <a:cubicBezTo>
                    <a:pt x="304141" y="124843"/>
                    <a:pt x="294118" y="134655"/>
                    <a:pt x="275337" y="135710"/>
                  </a:cubicBezTo>
                  <a:cubicBezTo>
                    <a:pt x="229862" y="147000"/>
                    <a:pt x="184599" y="158395"/>
                    <a:pt x="139335" y="16968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2" name="Freeform: Shape 91"/>
            <p:cNvSpPr/>
            <p:nvPr/>
          </p:nvSpPr>
          <p:spPr>
            <a:xfrm>
              <a:off x="6522964" y="896994"/>
              <a:ext cx="242501" cy="218427"/>
            </a:xfrm>
            <a:custGeom>
              <a:avLst/>
              <a:gdLst>
                <a:gd name="connsiteX0" fmla="*/ 206447 w 242501"/>
                <a:gd name="connsiteY0" fmla="*/ 0 h 218427"/>
                <a:gd name="connsiteX1" fmla="*/ 215098 w 242501"/>
                <a:gd name="connsiteY1" fmla="*/ 156787 h 218427"/>
                <a:gd name="connsiteX2" fmla="*/ 66963 w 242501"/>
                <a:gd name="connsiteY2" fmla="*/ 217982 h 218427"/>
                <a:gd name="connsiteX3" fmla="*/ 5662 w 242501"/>
                <a:gd name="connsiteY3" fmla="*/ 184536 h 218427"/>
                <a:gd name="connsiteX4" fmla="*/ 3130 w 242501"/>
                <a:gd name="connsiteY4" fmla="*/ 118698 h 218427"/>
                <a:gd name="connsiteX5" fmla="*/ 27081 w 242501"/>
                <a:gd name="connsiteY5" fmla="*/ 86623 h 218427"/>
                <a:gd name="connsiteX6" fmla="*/ 76776 w 242501"/>
                <a:gd name="connsiteY6" fmla="*/ 70797 h 218427"/>
                <a:gd name="connsiteX7" fmla="*/ 134384 w 242501"/>
                <a:gd name="connsiteY7" fmla="*/ 67948 h 218427"/>
                <a:gd name="connsiteX8" fmla="*/ 149999 w 242501"/>
                <a:gd name="connsiteY8" fmla="*/ 53810 h 218427"/>
                <a:gd name="connsiteX9" fmla="*/ 206447 w 242501"/>
                <a:gd name="connsiteY9" fmla="*/ 0 h 218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501" h="218427">
                  <a:moveTo>
                    <a:pt x="206447" y="0"/>
                  </a:moveTo>
                  <a:cubicBezTo>
                    <a:pt x="238732" y="50644"/>
                    <a:pt x="264055" y="100550"/>
                    <a:pt x="215098" y="156787"/>
                  </a:cubicBezTo>
                  <a:cubicBezTo>
                    <a:pt x="175321" y="202472"/>
                    <a:pt x="126365" y="221675"/>
                    <a:pt x="66963" y="217982"/>
                  </a:cubicBezTo>
                  <a:cubicBezTo>
                    <a:pt x="43857" y="211863"/>
                    <a:pt x="16530" y="213445"/>
                    <a:pt x="5662" y="184536"/>
                  </a:cubicBezTo>
                  <a:cubicBezTo>
                    <a:pt x="-1512" y="162801"/>
                    <a:pt x="-1301" y="140855"/>
                    <a:pt x="3130" y="118698"/>
                  </a:cubicBezTo>
                  <a:cubicBezTo>
                    <a:pt x="6928" y="104876"/>
                    <a:pt x="16002" y="95064"/>
                    <a:pt x="27081" y="86623"/>
                  </a:cubicBezTo>
                  <a:cubicBezTo>
                    <a:pt x="42169" y="76705"/>
                    <a:pt x="56834" y="65521"/>
                    <a:pt x="76776" y="70797"/>
                  </a:cubicBezTo>
                  <a:cubicBezTo>
                    <a:pt x="97033" y="92215"/>
                    <a:pt x="116447" y="95275"/>
                    <a:pt x="134384" y="67948"/>
                  </a:cubicBezTo>
                  <a:cubicBezTo>
                    <a:pt x="138921" y="62567"/>
                    <a:pt x="144196" y="57819"/>
                    <a:pt x="149999" y="53810"/>
                  </a:cubicBezTo>
                  <a:cubicBezTo>
                    <a:pt x="178592" y="46213"/>
                    <a:pt x="188827" y="19203"/>
                    <a:pt x="206447" y="0"/>
                  </a:cubicBezTo>
                  <a:close/>
                </a:path>
              </a:pathLst>
            </a:custGeom>
            <a:solidFill>
              <a:srgbClr val="FADE7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 name="Freeform: Shape 92"/>
            <p:cNvSpPr/>
            <p:nvPr/>
          </p:nvSpPr>
          <p:spPr>
            <a:xfrm>
              <a:off x="6537700" y="1260051"/>
              <a:ext cx="206853" cy="123718"/>
            </a:xfrm>
            <a:custGeom>
              <a:avLst/>
              <a:gdLst>
                <a:gd name="connsiteX0" fmla="*/ 0 w 206853"/>
                <a:gd name="connsiteY0" fmla="*/ 57714 h 123718"/>
                <a:gd name="connsiteX1" fmla="*/ 202261 w 206853"/>
                <a:gd name="connsiteY1" fmla="*/ 0 h 123718"/>
                <a:gd name="connsiteX2" fmla="*/ 105404 w 206853"/>
                <a:gd name="connsiteY2" fmla="*/ 120597 h 123718"/>
                <a:gd name="connsiteX3" fmla="*/ 0 w 206853"/>
                <a:gd name="connsiteY3" fmla="*/ 57714 h 123718"/>
              </a:gdLst>
              <a:ahLst/>
              <a:cxnLst>
                <a:cxn ang="0">
                  <a:pos x="connsiteX0" y="connsiteY0"/>
                </a:cxn>
                <a:cxn ang="0">
                  <a:pos x="connsiteX1" y="connsiteY1"/>
                </a:cxn>
                <a:cxn ang="0">
                  <a:pos x="connsiteX2" y="connsiteY2"/>
                </a:cxn>
                <a:cxn ang="0">
                  <a:pos x="connsiteX3" y="connsiteY3"/>
                </a:cxn>
              </a:cxnLst>
              <a:rect l="l" t="t" r="r" b="b"/>
              <a:pathLst>
                <a:path w="206853" h="123718">
                  <a:moveTo>
                    <a:pt x="0" y="57714"/>
                  </a:moveTo>
                  <a:cubicBezTo>
                    <a:pt x="71113" y="51911"/>
                    <a:pt x="141488" y="43681"/>
                    <a:pt x="202261" y="0"/>
                  </a:cubicBezTo>
                  <a:cubicBezTo>
                    <a:pt x="219987" y="73012"/>
                    <a:pt x="186119" y="114161"/>
                    <a:pt x="105404" y="120597"/>
                  </a:cubicBezTo>
                  <a:cubicBezTo>
                    <a:pt x="32180" y="131359"/>
                    <a:pt x="5275" y="115216"/>
                    <a:pt x="0" y="57714"/>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 name="Freeform: Shape 93"/>
            <p:cNvSpPr/>
            <p:nvPr/>
          </p:nvSpPr>
          <p:spPr>
            <a:xfrm>
              <a:off x="6518181" y="1127215"/>
              <a:ext cx="207114" cy="126743"/>
            </a:xfrm>
            <a:custGeom>
              <a:avLst/>
              <a:gdLst>
                <a:gd name="connsiteX0" fmla="*/ 168393 w 207114"/>
                <a:gd name="connsiteY0" fmla="*/ 0 h 126743"/>
                <a:gd name="connsiteX1" fmla="*/ 207115 w 207114"/>
                <a:gd name="connsiteY1" fmla="*/ 63306 h 126743"/>
                <a:gd name="connsiteX2" fmla="*/ 528 w 207114"/>
                <a:gd name="connsiteY2" fmla="*/ 116060 h 126743"/>
                <a:gd name="connsiteX3" fmla="*/ 0 w 207114"/>
                <a:gd name="connsiteY3" fmla="*/ 42731 h 126743"/>
                <a:gd name="connsiteX4" fmla="*/ 21313 w 207114"/>
                <a:gd name="connsiteY4" fmla="*/ 32286 h 126743"/>
                <a:gd name="connsiteX5" fmla="*/ 168393 w 207114"/>
                <a:gd name="connsiteY5" fmla="*/ 0 h 12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14" h="126743">
                  <a:moveTo>
                    <a:pt x="168393" y="0"/>
                  </a:moveTo>
                  <a:cubicBezTo>
                    <a:pt x="182215" y="20574"/>
                    <a:pt x="200995" y="37983"/>
                    <a:pt x="207115" y="63306"/>
                  </a:cubicBezTo>
                  <a:cubicBezTo>
                    <a:pt x="166494" y="116166"/>
                    <a:pt x="60879" y="143176"/>
                    <a:pt x="528" y="116060"/>
                  </a:cubicBezTo>
                  <a:cubicBezTo>
                    <a:pt x="317" y="91582"/>
                    <a:pt x="105" y="67209"/>
                    <a:pt x="0" y="42731"/>
                  </a:cubicBezTo>
                  <a:cubicBezTo>
                    <a:pt x="5697" y="36506"/>
                    <a:pt x="12767" y="32919"/>
                    <a:pt x="21313" y="32286"/>
                  </a:cubicBezTo>
                  <a:cubicBezTo>
                    <a:pt x="73012" y="33763"/>
                    <a:pt x="120386" y="15404"/>
                    <a:pt x="168393" y="0"/>
                  </a:cubicBezTo>
                  <a:close/>
                </a:path>
              </a:pathLst>
            </a:custGeom>
            <a:solidFill>
              <a:srgbClr val="FDFDFD"/>
            </a:solidFill>
            <a:ln w="10529"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95" name="Freeform: Shape 94"/>
            <p:cNvSpPr/>
            <p:nvPr/>
          </p:nvSpPr>
          <p:spPr>
            <a:xfrm>
              <a:off x="6504880" y="1190521"/>
              <a:ext cx="234172" cy="105787"/>
            </a:xfrm>
            <a:custGeom>
              <a:avLst/>
              <a:gdLst>
                <a:gd name="connsiteX0" fmla="*/ 13829 w 234172"/>
                <a:gd name="connsiteY0" fmla="*/ 52755 h 105787"/>
                <a:gd name="connsiteX1" fmla="*/ 220416 w 234172"/>
                <a:gd name="connsiteY1" fmla="*/ 0 h 105787"/>
                <a:gd name="connsiteX2" fmla="*/ 212292 w 234172"/>
                <a:gd name="connsiteY2" fmla="*/ 58769 h 105787"/>
                <a:gd name="connsiteX3" fmla="*/ 21003 w 234172"/>
                <a:gd name="connsiteY3" fmla="*/ 103716 h 105787"/>
                <a:gd name="connsiteX4" fmla="*/ 13829 w 234172"/>
                <a:gd name="connsiteY4" fmla="*/ 52755 h 105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72" h="105787">
                  <a:moveTo>
                    <a:pt x="13829" y="52755"/>
                  </a:moveTo>
                  <a:cubicBezTo>
                    <a:pt x="87580" y="54337"/>
                    <a:pt x="156899" y="38405"/>
                    <a:pt x="220416" y="0"/>
                  </a:cubicBezTo>
                  <a:cubicBezTo>
                    <a:pt x="238564" y="22473"/>
                    <a:pt x="241518" y="39355"/>
                    <a:pt x="212292" y="58769"/>
                  </a:cubicBezTo>
                  <a:cubicBezTo>
                    <a:pt x="153312" y="97913"/>
                    <a:pt x="88740" y="111418"/>
                    <a:pt x="21003" y="103716"/>
                  </a:cubicBezTo>
                  <a:cubicBezTo>
                    <a:pt x="-25632" y="98335"/>
                    <a:pt x="21003" y="69425"/>
                    <a:pt x="13829" y="52755"/>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 name="Freeform: Shape 95"/>
            <p:cNvSpPr/>
            <p:nvPr/>
          </p:nvSpPr>
          <p:spPr>
            <a:xfrm>
              <a:off x="6315814" y="1023394"/>
              <a:ext cx="99899" cy="156187"/>
            </a:xfrm>
            <a:custGeom>
              <a:avLst/>
              <a:gdLst>
                <a:gd name="connsiteX0" fmla="*/ 94958 w 99899"/>
                <a:gd name="connsiteY0" fmla="*/ 125662 h 156187"/>
                <a:gd name="connsiteX1" fmla="*/ 15616 w 99899"/>
                <a:gd name="connsiteY1" fmla="*/ 145814 h 156187"/>
                <a:gd name="connsiteX2" fmla="*/ 21841 w 99899"/>
                <a:gd name="connsiteY2" fmla="*/ 36401 h 156187"/>
                <a:gd name="connsiteX3" fmla="*/ 64044 w 99899"/>
                <a:gd name="connsiteY3" fmla="*/ 0 h 156187"/>
                <a:gd name="connsiteX4" fmla="*/ 94958 w 99899"/>
                <a:gd name="connsiteY4" fmla="*/ 125662 h 156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9" h="156187">
                  <a:moveTo>
                    <a:pt x="94958" y="125662"/>
                  </a:moveTo>
                  <a:cubicBezTo>
                    <a:pt x="73224" y="151089"/>
                    <a:pt x="49906" y="168182"/>
                    <a:pt x="15616" y="145814"/>
                  </a:cubicBezTo>
                  <a:cubicBezTo>
                    <a:pt x="-12239" y="127666"/>
                    <a:pt x="1794" y="73751"/>
                    <a:pt x="21841" y="36401"/>
                  </a:cubicBezTo>
                  <a:cubicBezTo>
                    <a:pt x="30070" y="20996"/>
                    <a:pt x="44103" y="5275"/>
                    <a:pt x="64044" y="0"/>
                  </a:cubicBezTo>
                  <a:cubicBezTo>
                    <a:pt x="89367" y="38194"/>
                    <a:pt x="109624" y="77655"/>
                    <a:pt x="94958" y="12566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 name="Freeform: Shape 96"/>
            <p:cNvSpPr/>
            <p:nvPr/>
          </p:nvSpPr>
          <p:spPr>
            <a:xfrm>
              <a:off x="6411749" y="978447"/>
              <a:ext cx="178178" cy="149988"/>
            </a:xfrm>
            <a:custGeom>
              <a:avLst/>
              <a:gdLst>
                <a:gd name="connsiteX0" fmla="*/ 126162 w 178178"/>
                <a:gd name="connsiteY0" fmla="*/ 106459 h 149988"/>
                <a:gd name="connsiteX1" fmla="*/ 178178 w 178178"/>
                <a:gd name="connsiteY1" fmla="*/ 136529 h 149988"/>
                <a:gd name="connsiteX2" fmla="*/ 71297 w 178178"/>
                <a:gd name="connsiteY2" fmla="*/ 149401 h 149988"/>
                <a:gd name="connsiteX3" fmla="*/ 29621 w 178178"/>
                <a:gd name="connsiteY3" fmla="*/ 115533 h 149988"/>
                <a:gd name="connsiteX4" fmla="*/ 8519 w 178178"/>
                <a:gd name="connsiteY4" fmla="*/ 53493 h 149988"/>
                <a:gd name="connsiteX5" fmla="*/ 29832 w 178178"/>
                <a:gd name="connsiteY5" fmla="*/ 0 h 149988"/>
                <a:gd name="connsiteX6" fmla="*/ 126162 w 178178"/>
                <a:gd name="connsiteY6" fmla="*/ 106459 h 1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78" h="149988">
                  <a:moveTo>
                    <a:pt x="126162" y="106459"/>
                  </a:moveTo>
                  <a:cubicBezTo>
                    <a:pt x="143466" y="116482"/>
                    <a:pt x="160875" y="126506"/>
                    <a:pt x="178178" y="136529"/>
                  </a:cubicBezTo>
                  <a:cubicBezTo>
                    <a:pt x="142305" y="138217"/>
                    <a:pt x="108331" y="153094"/>
                    <a:pt x="71297" y="149401"/>
                  </a:cubicBezTo>
                  <a:cubicBezTo>
                    <a:pt x="47874" y="147080"/>
                    <a:pt x="32681" y="143809"/>
                    <a:pt x="29621" y="115533"/>
                  </a:cubicBezTo>
                  <a:cubicBezTo>
                    <a:pt x="27300" y="94220"/>
                    <a:pt x="20020" y="71535"/>
                    <a:pt x="8519" y="53493"/>
                  </a:cubicBezTo>
                  <a:cubicBezTo>
                    <a:pt x="-11106" y="22579"/>
                    <a:pt x="6198" y="11184"/>
                    <a:pt x="29832" y="0"/>
                  </a:cubicBezTo>
                  <a:cubicBezTo>
                    <a:pt x="67710" y="30281"/>
                    <a:pt x="88917" y="75650"/>
                    <a:pt x="126162" y="10645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 name="Freeform: Shape 97"/>
            <p:cNvSpPr/>
            <p:nvPr/>
          </p:nvSpPr>
          <p:spPr>
            <a:xfrm>
              <a:off x="6264642" y="1314600"/>
              <a:ext cx="178732" cy="107308"/>
            </a:xfrm>
            <a:custGeom>
              <a:avLst/>
              <a:gdLst>
                <a:gd name="connsiteX0" fmla="*/ 93376 w 178732"/>
                <a:gd name="connsiteY0" fmla="*/ 1371 h 107308"/>
                <a:gd name="connsiteX1" fmla="*/ 178733 w 178732"/>
                <a:gd name="connsiteY1" fmla="*/ 92637 h 107308"/>
                <a:gd name="connsiteX2" fmla="*/ 0 w 178732"/>
                <a:gd name="connsiteY2" fmla="*/ 54759 h 107308"/>
                <a:gd name="connsiteX3" fmla="*/ 93376 w 178732"/>
                <a:gd name="connsiteY3" fmla="*/ 1371 h 107308"/>
              </a:gdLst>
              <a:ahLst/>
              <a:cxnLst>
                <a:cxn ang="0">
                  <a:pos x="connsiteX0" y="connsiteY0"/>
                </a:cxn>
                <a:cxn ang="0">
                  <a:pos x="connsiteX1" y="connsiteY1"/>
                </a:cxn>
                <a:cxn ang="0">
                  <a:pos x="connsiteX2" y="connsiteY2"/>
                </a:cxn>
                <a:cxn ang="0">
                  <a:pos x="connsiteX3" y="connsiteY3"/>
                </a:cxn>
              </a:cxnLst>
              <a:rect l="l" t="t" r="r" b="b"/>
              <a:pathLst>
                <a:path w="178732" h="107308">
                  <a:moveTo>
                    <a:pt x="93376" y="1371"/>
                  </a:moveTo>
                  <a:cubicBezTo>
                    <a:pt x="111101" y="39460"/>
                    <a:pt x="127877" y="78393"/>
                    <a:pt x="178733" y="92637"/>
                  </a:cubicBezTo>
                  <a:cubicBezTo>
                    <a:pt x="86307" y="120280"/>
                    <a:pt x="40094" y="109518"/>
                    <a:pt x="0" y="54759"/>
                  </a:cubicBezTo>
                  <a:cubicBezTo>
                    <a:pt x="19730" y="17092"/>
                    <a:pt x="47796" y="-6014"/>
                    <a:pt x="93376" y="1371"/>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 name="Freeform: Shape 98"/>
            <p:cNvSpPr/>
            <p:nvPr/>
          </p:nvSpPr>
          <p:spPr>
            <a:xfrm>
              <a:off x="6641495" y="1417809"/>
              <a:ext cx="160520" cy="100163"/>
            </a:xfrm>
            <a:custGeom>
              <a:avLst/>
              <a:gdLst>
                <a:gd name="connsiteX0" fmla="*/ 149638 w 160520"/>
                <a:gd name="connsiteY0" fmla="*/ 45770 h 100163"/>
                <a:gd name="connsiteX1" fmla="*/ 150905 w 160520"/>
                <a:gd name="connsiteY1" fmla="*/ 80482 h 100163"/>
                <a:gd name="connsiteX2" fmla="*/ 23238 w 160520"/>
                <a:gd name="connsiteY2" fmla="*/ 85863 h 100163"/>
                <a:gd name="connsiteX3" fmla="*/ 4880 w 160520"/>
                <a:gd name="connsiteY3" fmla="*/ 3777 h 100163"/>
                <a:gd name="connsiteX4" fmla="*/ 94668 w 160520"/>
                <a:gd name="connsiteY4" fmla="*/ 4621 h 100163"/>
                <a:gd name="connsiteX5" fmla="*/ 118513 w 160520"/>
                <a:gd name="connsiteY5" fmla="*/ 14645 h 100163"/>
                <a:gd name="connsiteX6" fmla="*/ 84117 w 160520"/>
                <a:gd name="connsiteY6" fmla="*/ 44398 h 100163"/>
                <a:gd name="connsiteX7" fmla="*/ 149638 w 160520"/>
                <a:gd name="connsiteY7" fmla="*/ 45770 h 10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20" h="100163">
                  <a:moveTo>
                    <a:pt x="149638" y="45770"/>
                  </a:moveTo>
                  <a:cubicBezTo>
                    <a:pt x="164199" y="56848"/>
                    <a:pt x="163671" y="70670"/>
                    <a:pt x="150905" y="80482"/>
                  </a:cubicBezTo>
                  <a:cubicBezTo>
                    <a:pt x="110283" y="111819"/>
                    <a:pt x="63332" y="99580"/>
                    <a:pt x="23238" y="85863"/>
                  </a:cubicBezTo>
                  <a:cubicBezTo>
                    <a:pt x="-8309" y="75101"/>
                    <a:pt x="-290" y="37329"/>
                    <a:pt x="4880" y="3777"/>
                  </a:cubicBezTo>
                  <a:cubicBezTo>
                    <a:pt x="36110" y="22030"/>
                    <a:pt x="65442" y="15489"/>
                    <a:pt x="94668" y="4621"/>
                  </a:cubicBezTo>
                  <a:cubicBezTo>
                    <a:pt x="105219" y="717"/>
                    <a:pt x="118302" y="-7090"/>
                    <a:pt x="118513" y="14645"/>
                  </a:cubicBezTo>
                  <a:cubicBezTo>
                    <a:pt x="111339" y="28677"/>
                    <a:pt x="91186" y="28783"/>
                    <a:pt x="84117" y="44398"/>
                  </a:cubicBezTo>
                  <a:cubicBezTo>
                    <a:pt x="106907" y="62440"/>
                    <a:pt x="128431" y="45348"/>
                    <a:pt x="149638" y="4577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 name="Freeform: Shape 99"/>
            <p:cNvSpPr/>
            <p:nvPr/>
          </p:nvSpPr>
          <p:spPr>
            <a:xfrm>
              <a:off x="6249812" y="1239730"/>
              <a:ext cx="108205" cy="129629"/>
            </a:xfrm>
            <a:custGeom>
              <a:avLst/>
              <a:gdLst>
                <a:gd name="connsiteX0" fmla="*/ 108206 w 108205"/>
                <a:gd name="connsiteY0" fmla="*/ 76242 h 129629"/>
                <a:gd name="connsiteX1" fmla="*/ 14830 w 108205"/>
                <a:gd name="connsiteY1" fmla="*/ 129630 h 129629"/>
                <a:gd name="connsiteX2" fmla="*/ 16096 w 108205"/>
                <a:gd name="connsiteY2" fmla="*/ 21482 h 129629"/>
                <a:gd name="connsiteX3" fmla="*/ 69589 w 108205"/>
                <a:gd name="connsiteY3" fmla="*/ 22327 h 129629"/>
                <a:gd name="connsiteX4" fmla="*/ 108206 w 108205"/>
                <a:gd name="connsiteY4" fmla="*/ 76242 h 12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05" h="129629">
                  <a:moveTo>
                    <a:pt x="108206" y="76242"/>
                  </a:moveTo>
                  <a:cubicBezTo>
                    <a:pt x="70750" y="83100"/>
                    <a:pt x="46483" y="112854"/>
                    <a:pt x="14830" y="129630"/>
                  </a:cubicBezTo>
                  <a:cubicBezTo>
                    <a:pt x="-10598" y="93440"/>
                    <a:pt x="1325" y="55034"/>
                    <a:pt x="16096" y="21482"/>
                  </a:cubicBezTo>
                  <a:cubicBezTo>
                    <a:pt x="27069" y="-3629"/>
                    <a:pt x="50914" y="-10803"/>
                    <a:pt x="69589" y="22327"/>
                  </a:cubicBezTo>
                  <a:cubicBezTo>
                    <a:pt x="80246" y="41529"/>
                    <a:pt x="95123" y="58411"/>
                    <a:pt x="108206" y="7624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 name="Freeform: Shape 100"/>
            <p:cNvSpPr/>
            <p:nvPr/>
          </p:nvSpPr>
          <p:spPr>
            <a:xfrm>
              <a:off x="6461064" y="1451772"/>
              <a:ext cx="150663" cy="96317"/>
            </a:xfrm>
            <a:custGeom>
              <a:avLst/>
              <a:gdLst>
                <a:gd name="connsiteX0" fmla="*/ 148277 w 150663"/>
                <a:gd name="connsiteY0" fmla="*/ 55172 h 96317"/>
                <a:gd name="connsiteX1" fmla="*/ 120739 w 150663"/>
                <a:gd name="connsiteY1" fmla="*/ 94949 h 96317"/>
                <a:gd name="connsiteX2" fmla="*/ 7633 w 150663"/>
                <a:gd name="connsiteY2" fmla="*/ 70893 h 96317"/>
                <a:gd name="connsiteX3" fmla="*/ 3519 w 150663"/>
                <a:gd name="connsiteY3" fmla="*/ 15711 h 96317"/>
                <a:gd name="connsiteX4" fmla="*/ 7844 w 150663"/>
                <a:gd name="connsiteY4" fmla="*/ 7270 h 96317"/>
                <a:gd name="connsiteX5" fmla="*/ 119473 w 150663"/>
                <a:gd name="connsiteY5" fmla="*/ 12651 h 96317"/>
                <a:gd name="connsiteX6" fmla="*/ 69462 w 150663"/>
                <a:gd name="connsiteY6" fmla="*/ 38923 h 96317"/>
                <a:gd name="connsiteX7" fmla="*/ 148277 w 150663"/>
                <a:gd name="connsiteY7" fmla="*/ 55172 h 9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663" h="96317">
                  <a:moveTo>
                    <a:pt x="148277" y="55172"/>
                  </a:moveTo>
                  <a:cubicBezTo>
                    <a:pt x="157351" y="81022"/>
                    <a:pt x="138887" y="92839"/>
                    <a:pt x="120739" y="94949"/>
                  </a:cubicBezTo>
                  <a:cubicBezTo>
                    <a:pt x="81173" y="99591"/>
                    <a:pt x="40658" y="92628"/>
                    <a:pt x="7633" y="70893"/>
                  </a:cubicBezTo>
                  <a:cubicBezTo>
                    <a:pt x="-6294" y="61713"/>
                    <a:pt x="2991" y="34703"/>
                    <a:pt x="3519" y="15711"/>
                  </a:cubicBezTo>
                  <a:cubicBezTo>
                    <a:pt x="3624" y="12757"/>
                    <a:pt x="6262" y="7376"/>
                    <a:pt x="7844" y="7270"/>
                  </a:cubicBezTo>
                  <a:cubicBezTo>
                    <a:pt x="45195" y="6004"/>
                    <a:pt x="83389" y="-11405"/>
                    <a:pt x="119473" y="12651"/>
                  </a:cubicBezTo>
                  <a:cubicBezTo>
                    <a:pt x="107656" y="29111"/>
                    <a:pt x="85394" y="26473"/>
                    <a:pt x="69462" y="38923"/>
                  </a:cubicBezTo>
                  <a:cubicBezTo>
                    <a:pt x="93413" y="61080"/>
                    <a:pt x="123799" y="43988"/>
                    <a:pt x="148277" y="55172"/>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 name="Freeform: Shape 101"/>
            <p:cNvSpPr/>
            <p:nvPr/>
          </p:nvSpPr>
          <p:spPr>
            <a:xfrm>
              <a:off x="6140828" y="937404"/>
              <a:ext cx="122325" cy="72410"/>
            </a:xfrm>
            <a:custGeom>
              <a:avLst/>
              <a:gdLst>
                <a:gd name="connsiteX0" fmla="*/ 48058 w 122325"/>
                <a:gd name="connsiteY0" fmla="*/ 0 h 72410"/>
                <a:gd name="connsiteX1" fmla="*/ 122232 w 122325"/>
                <a:gd name="connsiteY1" fmla="*/ 46319 h 72410"/>
                <a:gd name="connsiteX2" fmla="*/ 75596 w 122325"/>
                <a:gd name="connsiteY2" fmla="*/ 72379 h 72410"/>
                <a:gd name="connsiteX3" fmla="*/ 368 w 122325"/>
                <a:gd name="connsiteY3" fmla="*/ 20996 h 72410"/>
                <a:gd name="connsiteX4" fmla="*/ 48058 w 122325"/>
                <a:gd name="connsiteY4" fmla="*/ 0 h 7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25" h="72410">
                  <a:moveTo>
                    <a:pt x="48058" y="0"/>
                  </a:moveTo>
                  <a:cubicBezTo>
                    <a:pt x="87202" y="106"/>
                    <a:pt x="124447" y="-2532"/>
                    <a:pt x="122232" y="46319"/>
                  </a:cubicBezTo>
                  <a:cubicBezTo>
                    <a:pt x="120965" y="73857"/>
                    <a:pt x="94377" y="71957"/>
                    <a:pt x="75596" y="72379"/>
                  </a:cubicBezTo>
                  <a:cubicBezTo>
                    <a:pt x="38879" y="73329"/>
                    <a:pt x="4800" y="52544"/>
                    <a:pt x="368" y="20996"/>
                  </a:cubicBezTo>
                  <a:cubicBezTo>
                    <a:pt x="-4169" y="-10234"/>
                    <a:pt x="34448" y="5592"/>
                    <a:pt x="48058" y="0"/>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 name="Freeform: Shape 102"/>
            <p:cNvSpPr/>
            <p:nvPr/>
          </p:nvSpPr>
          <p:spPr>
            <a:xfrm>
              <a:off x="6166736" y="1023499"/>
              <a:ext cx="116105" cy="112274"/>
            </a:xfrm>
            <a:custGeom>
              <a:avLst/>
              <a:gdLst>
                <a:gd name="connsiteX0" fmla="*/ 205 w 116105"/>
                <a:gd name="connsiteY0" fmla="*/ 103505 h 112274"/>
                <a:gd name="connsiteX1" fmla="*/ 85773 w 116105"/>
                <a:gd name="connsiteY1" fmla="*/ 0 h 112274"/>
                <a:gd name="connsiteX2" fmla="*/ 82396 w 116105"/>
                <a:gd name="connsiteY2" fmla="*/ 92004 h 112274"/>
                <a:gd name="connsiteX3" fmla="*/ 205 w 116105"/>
                <a:gd name="connsiteY3" fmla="*/ 103505 h 112274"/>
              </a:gdLst>
              <a:ahLst/>
              <a:cxnLst>
                <a:cxn ang="0">
                  <a:pos x="connsiteX0" y="connsiteY0"/>
                </a:cxn>
                <a:cxn ang="0">
                  <a:pos x="connsiteX1" y="connsiteY1"/>
                </a:cxn>
                <a:cxn ang="0">
                  <a:pos x="connsiteX2" y="connsiteY2"/>
                </a:cxn>
                <a:cxn ang="0">
                  <a:pos x="connsiteX3" y="connsiteY3"/>
                </a:cxn>
              </a:cxnLst>
              <a:rect l="l" t="t" r="r" b="b"/>
              <a:pathLst>
                <a:path w="116105" h="112274">
                  <a:moveTo>
                    <a:pt x="205" y="103505"/>
                  </a:moveTo>
                  <a:cubicBezTo>
                    <a:pt x="-3172" y="42626"/>
                    <a:pt x="35656" y="16670"/>
                    <a:pt x="85773" y="0"/>
                  </a:cubicBezTo>
                  <a:cubicBezTo>
                    <a:pt x="126710" y="33446"/>
                    <a:pt x="126816" y="69531"/>
                    <a:pt x="82396" y="92004"/>
                  </a:cubicBezTo>
                  <a:cubicBezTo>
                    <a:pt x="57813" y="104454"/>
                    <a:pt x="30802" y="123657"/>
                    <a:pt x="205" y="10350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 name="Freeform: Shape 103"/>
            <p:cNvSpPr/>
            <p:nvPr/>
          </p:nvSpPr>
          <p:spPr>
            <a:xfrm>
              <a:off x="6379058" y="1249817"/>
              <a:ext cx="106415" cy="131184"/>
            </a:xfrm>
            <a:custGeom>
              <a:avLst/>
              <a:gdLst>
                <a:gd name="connsiteX0" fmla="*/ 106415 w 106415"/>
                <a:gd name="connsiteY0" fmla="*/ 98546 h 131184"/>
                <a:gd name="connsiteX1" fmla="*/ 74552 w 106415"/>
                <a:gd name="connsiteY1" fmla="*/ 130410 h 131184"/>
                <a:gd name="connsiteX2" fmla="*/ 14517 w 106415"/>
                <a:gd name="connsiteY2" fmla="*/ 107620 h 131184"/>
                <a:gd name="connsiteX3" fmla="*/ 1961 w 106415"/>
                <a:gd name="connsiteY3" fmla="*/ 0 h 131184"/>
                <a:gd name="connsiteX4" fmla="*/ 42371 w 106415"/>
                <a:gd name="connsiteY4" fmla="*/ 5803 h 131184"/>
                <a:gd name="connsiteX5" fmla="*/ 106415 w 106415"/>
                <a:gd name="connsiteY5" fmla="*/ 98546 h 1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15" h="131184">
                  <a:moveTo>
                    <a:pt x="106415" y="98546"/>
                  </a:moveTo>
                  <a:cubicBezTo>
                    <a:pt x="94387" y="127983"/>
                    <a:pt x="94387" y="128194"/>
                    <a:pt x="74552" y="130410"/>
                  </a:cubicBezTo>
                  <a:cubicBezTo>
                    <a:pt x="50707" y="133047"/>
                    <a:pt x="29394" y="129777"/>
                    <a:pt x="14517" y="107620"/>
                  </a:cubicBezTo>
                  <a:cubicBezTo>
                    <a:pt x="-360" y="85357"/>
                    <a:pt x="-2259" y="73751"/>
                    <a:pt x="1961" y="0"/>
                  </a:cubicBezTo>
                  <a:cubicBezTo>
                    <a:pt x="15466" y="1899"/>
                    <a:pt x="28866" y="3904"/>
                    <a:pt x="42371" y="5803"/>
                  </a:cubicBezTo>
                  <a:cubicBezTo>
                    <a:pt x="60308" y="39038"/>
                    <a:pt x="55244" y="88100"/>
                    <a:pt x="106415" y="9854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 name="Freeform: Shape 104"/>
            <p:cNvSpPr/>
            <p:nvPr/>
          </p:nvSpPr>
          <p:spPr>
            <a:xfrm>
              <a:off x="6441581" y="959543"/>
              <a:ext cx="96962" cy="125363"/>
            </a:xfrm>
            <a:custGeom>
              <a:avLst/>
              <a:gdLst>
                <a:gd name="connsiteX0" fmla="*/ 96330 w 96962"/>
                <a:gd name="connsiteY0" fmla="*/ 125363 h 125363"/>
                <a:gd name="connsiteX1" fmla="*/ 0 w 96962"/>
                <a:gd name="connsiteY1" fmla="*/ 18904 h 125363"/>
                <a:gd name="connsiteX2" fmla="*/ 44630 w 96962"/>
                <a:gd name="connsiteY2" fmla="*/ 9197 h 125363"/>
                <a:gd name="connsiteX3" fmla="*/ 96963 w 96962"/>
                <a:gd name="connsiteY3" fmla="*/ 49502 h 125363"/>
                <a:gd name="connsiteX4" fmla="*/ 96330 w 96962"/>
                <a:gd name="connsiteY4" fmla="*/ 125363 h 125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2" h="125363">
                  <a:moveTo>
                    <a:pt x="96330" y="125363"/>
                  </a:moveTo>
                  <a:cubicBezTo>
                    <a:pt x="42626" y="109431"/>
                    <a:pt x="22368" y="63218"/>
                    <a:pt x="0" y="18904"/>
                  </a:cubicBezTo>
                  <a:cubicBezTo>
                    <a:pt x="14033" y="11835"/>
                    <a:pt x="24162" y="-13382"/>
                    <a:pt x="44630" y="9197"/>
                  </a:cubicBezTo>
                  <a:cubicBezTo>
                    <a:pt x="57713" y="28295"/>
                    <a:pt x="80715" y="34414"/>
                    <a:pt x="96963" y="49502"/>
                  </a:cubicBezTo>
                  <a:cubicBezTo>
                    <a:pt x="96752" y="74719"/>
                    <a:pt x="96541" y="100041"/>
                    <a:pt x="96330" y="12536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 name="Freeform: Shape 105"/>
            <p:cNvSpPr/>
            <p:nvPr/>
          </p:nvSpPr>
          <p:spPr>
            <a:xfrm>
              <a:off x="6541618" y="899967"/>
              <a:ext cx="123854" cy="90191"/>
            </a:xfrm>
            <a:custGeom>
              <a:avLst/>
              <a:gdLst>
                <a:gd name="connsiteX0" fmla="*/ 56856 w 123854"/>
                <a:gd name="connsiteY0" fmla="*/ 68878 h 90191"/>
                <a:gd name="connsiteX1" fmla="*/ 18345 w 123854"/>
                <a:gd name="connsiteY1" fmla="*/ 90191 h 90191"/>
                <a:gd name="connsiteX2" fmla="*/ 4417 w 123854"/>
                <a:gd name="connsiteY2" fmla="*/ 47671 h 90191"/>
                <a:gd name="connsiteX3" fmla="*/ 69411 w 123854"/>
                <a:gd name="connsiteY3" fmla="*/ 2091 h 90191"/>
                <a:gd name="connsiteX4" fmla="*/ 121849 w 123854"/>
                <a:gd name="connsiteY4" fmla="*/ 38386 h 90191"/>
                <a:gd name="connsiteX5" fmla="*/ 121744 w 123854"/>
                <a:gd name="connsiteY5" fmla="*/ 51258 h 90191"/>
                <a:gd name="connsiteX6" fmla="*/ 95894 w 123854"/>
                <a:gd name="connsiteY6" fmla="*/ 60860 h 90191"/>
                <a:gd name="connsiteX7" fmla="*/ 63503 w 123854"/>
                <a:gd name="connsiteY7" fmla="*/ 68878 h 90191"/>
                <a:gd name="connsiteX8" fmla="*/ 56856 w 123854"/>
                <a:gd name="connsiteY8" fmla="*/ 68878 h 9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54" h="90191">
                  <a:moveTo>
                    <a:pt x="56856" y="68878"/>
                  </a:moveTo>
                  <a:cubicBezTo>
                    <a:pt x="43983" y="75947"/>
                    <a:pt x="31217" y="83122"/>
                    <a:pt x="18345" y="90191"/>
                  </a:cubicBezTo>
                  <a:cubicBezTo>
                    <a:pt x="1041" y="80168"/>
                    <a:pt x="-4973" y="66452"/>
                    <a:pt x="4417" y="47671"/>
                  </a:cubicBezTo>
                  <a:cubicBezTo>
                    <a:pt x="3784" y="1352"/>
                    <a:pt x="45039" y="11376"/>
                    <a:pt x="69411" y="2091"/>
                  </a:cubicBezTo>
                  <a:cubicBezTo>
                    <a:pt x="99059" y="-9093"/>
                    <a:pt x="102963" y="27730"/>
                    <a:pt x="121849" y="38386"/>
                  </a:cubicBezTo>
                  <a:cubicBezTo>
                    <a:pt x="124593" y="42712"/>
                    <a:pt x="124487" y="46932"/>
                    <a:pt x="121744" y="51258"/>
                  </a:cubicBezTo>
                  <a:cubicBezTo>
                    <a:pt x="114253" y="57483"/>
                    <a:pt x="105073" y="59171"/>
                    <a:pt x="95894" y="60860"/>
                  </a:cubicBezTo>
                  <a:cubicBezTo>
                    <a:pt x="84816" y="62126"/>
                    <a:pt x="74581" y="66979"/>
                    <a:pt x="63503" y="68878"/>
                  </a:cubicBezTo>
                  <a:cubicBezTo>
                    <a:pt x="61287" y="68878"/>
                    <a:pt x="59071" y="68878"/>
                    <a:pt x="56856" y="6887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 name="Freeform: Shape 106"/>
            <p:cNvSpPr/>
            <p:nvPr/>
          </p:nvSpPr>
          <p:spPr>
            <a:xfrm>
              <a:off x="6162338" y="1022228"/>
              <a:ext cx="144459" cy="124936"/>
            </a:xfrm>
            <a:custGeom>
              <a:avLst/>
              <a:gdLst>
                <a:gd name="connsiteX0" fmla="*/ 4603 w 144459"/>
                <a:gd name="connsiteY0" fmla="*/ 104776 h 124936"/>
                <a:gd name="connsiteX1" fmla="*/ 64110 w 144459"/>
                <a:gd name="connsiteY1" fmla="*/ 90532 h 124936"/>
                <a:gd name="connsiteX2" fmla="*/ 90065 w 144459"/>
                <a:gd name="connsiteY2" fmla="*/ 1271 h 124936"/>
                <a:gd name="connsiteX3" fmla="*/ 140921 w 144459"/>
                <a:gd name="connsiteY3" fmla="*/ 52021 h 124936"/>
                <a:gd name="connsiteX4" fmla="*/ 115598 w 144459"/>
                <a:gd name="connsiteY4" fmla="*/ 94541 h 124936"/>
                <a:gd name="connsiteX5" fmla="*/ 382 w 144459"/>
                <a:gd name="connsiteY5" fmla="*/ 112161 h 124936"/>
                <a:gd name="connsiteX6" fmla="*/ 593 w 144459"/>
                <a:gd name="connsiteY6" fmla="*/ 108047 h 124936"/>
                <a:gd name="connsiteX7" fmla="*/ 4603 w 144459"/>
                <a:gd name="connsiteY7" fmla="*/ 104776 h 12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459" h="124936">
                  <a:moveTo>
                    <a:pt x="4603" y="104776"/>
                  </a:moveTo>
                  <a:cubicBezTo>
                    <a:pt x="26127" y="107203"/>
                    <a:pt x="45224" y="97812"/>
                    <a:pt x="64110" y="90532"/>
                  </a:cubicBezTo>
                  <a:cubicBezTo>
                    <a:pt x="114965" y="70907"/>
                    <a:pt x="121190" y="47695"/>
                    <a:pt x="90065" y="1271"/>
                  </a:cubicBezTo>
                  <a:cubicBezTo>
                    <a:pt x="132163" y="-7486"/>
                    <a:pt x="129737" y="31130"/>
                    <a:pt x="140921" y="52021"/>
                  </a:cubicBezTo>
                  <a:cubicBezTo>
                    <a:pt x="152843" y="74389"/>
                    <a:pt x="132163" y="86628"/>
                    <a:pt x="115598" y="94541"/>
                  </a:cubicBezTo>
                  <a:cubicBezTo>
                    <a:pt x="79303" y="111845"/>
                    <a:pt x="44169" y="142337"/>
                    <a:pt x="382" y="112161"/>
                  </a:cubicBezTo>
                  <a:cubicBezTo>
                    <a:pt x="-251" y="111739"/>
                    <a:pt x="-40" y="109102"/>
                    <a:pt x="593" y="108047"/>
                  </a:cubicBezTo>
                  <a:cubicBezTo>
                    <a:pt x="1437" y="106675"/>
                    <a:pt x="3231" y="105831"/>
                    <a:pt x="4603" y="10477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 name="Freeform: Shape 107"/>
            <p:cNvSpPr/>
            <p:nvPr/>
          </p:nvSpPr>
          <p:spPr>
            <a:xfrm>
              <a:off x="6421399" y="1255515"/>
              <a:ext cx="64230" cy="93943"/>
            </a:xfrm>
            <a:custGeom>
              <a:avLst/>
              <a:gdLst>
                <a:gd name="connsiteX0" fmla="*/ 64074 w 64230"/>
                <a:gd name="connsiteY0" fmla="*/ 92848 h 93943"/>
                <a:gd name="connsiteX1" fmla="*/ 30 w 64230"/>
                <a:gd name="connsiteY1" fmla="*/ 0 h 93943"/>
                <a:gd name="connsiteX2" fmla="*/ 64074 w 64230"/>
                <a:gd name="connsiteY2" fmla="*/ 92848 h 93943"/>
              </a:gdLst>
              <a:ahLst/>
              <a:cxnLst>
                <a:cxn ang="0">
                  <a:pos x="connsiteX0" y="connsiteY0"/>
                </a:cxn>
                <a:cxn ang="0">
                  <a:pos x="connsiteX1" y="connsiteY1"/>
                </a:cxn>
                <a:cxn ang="0">
                  <a:pos x="connsiteX2" y="connsiteY2"/>
                </a:cxn>
              </a:cxnLst>
              <a:rect l="l" t="t" r="r" b="b"/>
              <a:pathLst>
                <a:path w="64230" h="93943">
                  <a:moveTo>
                    <a:pt x="64074" y="92848"/>
                  </a:moveTo>
                  <a:cubicBezTo>
                    <a:pt x="8260" y="98335"/>
                    <a:pt x="-603" y="85568"/>
                    <a:pt x="30" y="0"/>
                  </a:cubicBezTo>
                  <a:cubicBezTo>
                    <a:pt x="60171" y="4220"/>
                    <a:pt x="65341" y="46213"/>
                    <a:pt x="64074" y="9284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 name="Freeform: Shape 108"/>
            <p:cNvSpPr/>
            <p:nvPr/>
          </p:nvSpPr>
          <p:spPr>
            <a:xfrm>
              <a:off x="6501196" y="1314202"/>
              <a:ext cx="141907" cy="78124"/>
            </a:xfrm>
            <a:custGeom>
              <a:avLst/>
              <a:gdLst>
                <a:gd name="connsiteX0" fmla="*/ 36504 w 141907"/>
                <a:gd name="connsiteY0" fmla="*/ 3563 h 78124"/>
                <a:gd name="connsiteX1" fmla="*/ 141908 w 141907"/>
                <a:gd name="connsiteY1" fmla="*/ 66447 h 78124"/>
                <a:gd name="connsiteX2" fmla="*/ 20256 w 141907"/>
                <a:gd name="connsiteY2" fmla="*/ 69085 h 78124"/>
                <a:gd name="connsiteX3" fmla="*/ 5168 w 141907"/>
                <a:gd name="connsiteY3" fmla="*/ 18440 h 78124"/>
                <a:gd name="connsiteX4" fmla="*/ 36504 w 141907"/>
                <a:gd name="connsiteY4" fmla="*/ 3563 h 78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07" h="78124">
                  <a:moveTo>
                    <a:pt x="36504" y="3563"/>
                  </a:moveTo>
                  <a:cubicBezTo>
                    <a:pt x="54652" y="53047"/>
                    <a:pt x="91897" y="70456"/>
                    <a:pt x="141908" y="66447"/>
                  </a:cubicBezTo>
                  <a:cubicBezTo>
                    <a:pt x="101709" y="85122"/>
                    <a:pt x="61193" y="77842"/>
                    <a:pt x="20256" y="69085"/>
                  </a:cubicBezTo>
                  <a:cubicBezTo>
                    <a:pt x="-15617" y="61382"/>
                    <a:pt x="7595" y="35322"/>
                    <a:pt x="5168" y="18440"/>
                  </a:cubicBezTo>
                  <a:cubicBezTo>
                    <a:pt x="947" y="-11525"/>
                    <a:pt x="23738" y="4196"/>
                    <a:pt x="36504" y="356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 name="Freeform: Shape 109"/>
            <p:cNvSpPr/>
            <p:nvPr/>
          </p:nvSpPr>
          <p:spPr>
            <a:xfrm>
              <a:off x="6761463" y="1175351"/>
              <a:ext cx="83734" cy="95779"/>
            </a:xfrm>
            <a:custGeom>
              <a:avLst/>
              <a:gdLst>
                <a:gd name="connsiteX0" fmla="*/ 48873 w 83734"/>
                <a:gd name="connsiteY0" fmla="*/ 58745 h 95779"/>
                <a:gd name="connsiteX1" fmla="*/ 19647 w 83734"/>
                <a:gd name="connsiteY1" fmla="*/ 95779 h 95779"/>
                <a:gd name="connsiteX2" fmla="*/ 7724 w 83734"/>
                <a:gd name="connsiteY2" fmla="*/ 12321 h 95779"/>
                <a:gd name="connsiteX3" fmla="*/ 50456 w 83734"/>
                <a:gd name="connsiteY3" fmla="*/ 4724 h 95779"/>
                <a:gd name="connsiteX4" fmla="*/ 49612 w 83734"/>
                <a:gd name="connsiteY4" fmla="*/ 3880 h 95779"/>
                <a:gd name="connsiteX5" fmla="*/ 81897 w 83734"/>
                <a:gd name="connsiteY5" fmla="*/ 57268 h 95779"/>
                <a:gd name="connsiteX6" fmla="*/ 48873 w 83734"/>
                <a:gd name="connsiteY6" fmla="*/ 58745 h 9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734" h="95779">
                  <a:moveTo>
                    <a:pt x="48873" y="58745"/>
                  </a:moveTo>
                  <a:cubicBezTo>
                    <a:pt x="15532" y="51887"/>
                    <a:pt x="37162" y="87233"/>
                    <a:pt x="19647" y="95779"/>
                  </a:cubicBezTo>
                  <a:cubicBezTo>
                    <a:pt x="6564" y="68769"/>
                    <a:pt x="-10001" y="45240"/>
                    <a:pt x="7724" y="12321"/>
                  </a:cubicBezTo>
                  <a:cubicBezTo>
                    <a:pt x="21019" y="-12579"/>
                    <a:pt x="36739" y="8628"/>
                    <a:pt x="50456" y="4724"/>
                  </a:cubicBezTo>
                  <a:cubicBezTo>
                    <a:pt x="50456" y="4724"/>
                    <a:pt x="49612" y="3880"/>
                    <a:pt x="49612" y="3880"/>
                  </a:cubicBezTo>
                  <a:cubicBezTo>
                    <a:pt x="71980" y="14642"/>
                    <a:pt x="89600" y="28359"/>
                    <a:pt x="81897" y="57268"/>
                  </a:cubicBezTo>
                  <a:cubicBezTo>
                    <a:pt x="71241" y="66553"/>
                    <a:pt x="60268" y="67608"/>
                    <a:pt x="48873" y="58745"/>
                  </a:cubicBezTo>
                  <a:close/>
                </a:path>
              </a:pathLst>
            </a:custGeom>
            <a:solidFill>
              <a:srgbClr val="ED8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 name="Freeform: Shape 110"/>
            <p:cNvSpPr/>
            <p:nvPr/>
          </p:nvSpPr>
          <p:spPr>
            <a:xfrm>
              <a:off x="6465153" y="1390195"/>
              <a:ext cx="99296" cy="55553"/>
            </a:xfrm>
            <a:custGeom>
              <a:avLst/>
              <a:gdLst>
                <a:gd name="connsiteX0" fmla="*/ 52184 w 99296"/>
                <a:gd name="connsiteY0" fmla="*/ 55553 h 55553"/>
                <a:gd name="connsiteX1" fmla="*/ 63 w 99296"/>
                <a:gd name="connsiteY1" fmla="*/ 18414 h 55553"/>
                <a:gd name="connsiteX2" fmla="*/ 31399 w 99296"/>
                <a:gd name="connsiteY2" fmla="*/ 3748 h 55553"/>
                <a:gd name="connsiteX3" fmla="*/ 98925 w 99296"/>
                <a:gd name="connsiteY3" fmla="*/ 26749 h 55553"/>
                <a:gd name="connsiteX4" fmla="*/ 52184 w 99296"/>
                <a:gd name="connsiteY4" fmla="*/ 55553 h 5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96" h="55553">
                  <a:moveTo>
                    <a:pt x="52184" y="55553"/>
                  </a:moveTo>
                  <a:cubicBezTo>
                    <a:pt x="35408" y="36984"/>
                    <a:pt x="-1731" y="54920"/>
                    <a:pt x="63" y="18414"/>
                  </a:cubicBezTo>
                  <a:cubicBezTo>
                    <a:pt x="1012" y="-1422"/>
                    <a:pt x="20426" y="-3321"/>
                    <a:pt x="31399" y="3748"/>
                  </a:cubicBezTo>
                  <a:cubicBezTo>
                    <a:pt x="53345" y="17992"/>
                    <a:pt x="93439" y="-4165"/>
                    <a:pt x="98925" y="26749"/>
                  </a:cubicBezTo>
                  <a:cubicBezTo>
                    <a:pt x="103356" y="51649"/>
                    <a:pt x="66956" y="42681"/>
                    <a:pt x="52184" y="5555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 name="Freeform: Shape 111"/>
            <p:cNvSpPr/>
            <p:nvPr/>
          </p:nvSpPr>
          <p:spPr>
            <a:xfrm>
              <a:off x="6515087" y="1464423"/>
              <a:ext cx="94253" cy="53650"/>
            </a:xfrm>
            <a:custGeom>
              <a:avLst/>
              <a:gdLst>
                <a:gd name="connsiteX0" fmla="*/ 94254 w 94253"/>
                <a:gd name="connsiteY0" fmla="*/ 42520 h 53650"/>
                <a:gd name="connsiteX1" fmla="*/ 69987 w 94253"/>
                <a:gd name="connsiteY1" fmla="*/ 51911 h 53650"/>
                <a:gd name="connsiteX2" fmla="*/ 34 w 94253"/>
                <a:gd name="connsiteY2" fmla="*/ 27221 h 53650"/>
                <a:gd name="connsiteX3" fmla="*/ 65344 w 94253"/>
                <a:gd name="connsiteY3" fmla="*/ 0 h 53650"/>
                <a:gd name="connsiteX4" fmla="*/ 94254 w 94253"/>
                <a:gd name="connsiteY4" fmla="*/ 42520 h 5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53" h="53650">
                  <a:moveTo>
                    <a:pt x="94254" y="42520"/>
                  </a:moveTo>
                  <a:cubicBezTo>
                    <a:pt x="86130" y="45791"/>
                    <a:pt x="78111" y="51700"/>
                    <a:pt x="69987" y="51911"/>
                  </a:cubicBezTo>
                  <a:cubicBezTo>
                    <a:pt x="42976" y="52438"/>
                    <a:pt x="1828" y="62567"/>
                    <a:pt x="34" y="27221"/>
                  </a:cubicBezTo>
                  <a:cubicBezTo>
                    <a:pt x="-1337" y="0"/>
                    <a:pt x="39073" y="844"/>
                    <a:pt x="65344" y="0"/>
                  </a:cubicBezTo>
                  <a:cubicBezTo>
                    <a:pt x="74946" y="14138"/>
                    <a:pt x="84547" y="28382"/>
                    <a:pt x="94254" y="425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 name="Freeform: Shape 112"/>
            <p:cNvSpPr/>
            <p:nvPr/>
          </p:nvSpPr>
          <p:spPr>
            <a:xfrm>
              <a:off x="6699634" y="1432559"/>
              <a:ext cx="91499" cy="54357"/>
            </a:xfrm>
            <a:custGeom>
              <a:avLst/>
              <a:gdLst>
                <a:gd name="connsiteX0" fmla="*/ 91499 w 91499"/>
                <a:gd name="connsiteY0" fmla="*/ 31020 h 54357"/>
                <a:gd name="connsiteX1" fmla="*/ 82636 w 91499"/>
                <a:gd name="connsiteY1" fmla="*/ 43681 h 54357"/>
                <a:gd name="connsiteX2" fmla="*/ 9096 w 91499"/>
                <a:gd name="connsiteY2" fmla="*/ 43153 h 54357"/>
                <a:gd name="connsiteX3" fmla="*/ 1605 w 91499"/>
                <a:gd name="connsiteY3" fmla="*/ 26483 h 54357"/>
                <a:gd name="connsiteX4" fmla="*/ 60479 w 91499"/>
                <a:gd name="connsiteY4" fmla="*/ 0 h 54357"/>
                <a:gd name="connsiteX5" fmla="*/ 91499 w 91499"/>
                <a:gd name="connsiteY5" fmla="*/ 31020 h 5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54357">
                  <a:moveTo>
                    <a:pt x="91499" y="31020"/>
                  </a:moveTo>
                  <a:cubicBezTo>
                    <a:pt x="88545" y="35346"/>
                    <a:pt x="86646" y="41043"/>
                    <a:pt x="82636" y="43681"/>
                  </a:cubicBezTo>
                  <a:cubicBezTo>
                    <a:pt x="58158" y="59824"/>
                    <a:pt x="33469" y="56025"/>
                    <a:pt x="9096" y="43153"/>
                  </a:cubicBezTo>
                  <a:cubicBezTo>
                    <a:pt x="2344" y="39566"/>
                    <a:pt x="-2721" y="33235"/>
                    <a:pt x="1605" y="26483"/>
                  </a:cubicBezTo>
                  <a:cubicBezTo>
                    <a:pt x="15216" y="5275"/>
                    <a:pt x="37267" y="950"/>
                    <a:pt x="60479" y="0"/>
                  </a:cubicBezTo>
                  <a:cubicBezTo>
                    <a:pt x="70714" y="10234"/>
                    <a:pt x="81054" y="20574"/>
                    <a:pt x="91499" y="310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 name="Freeform: Shape 113"/>
            <p:cNvSpPr/>
            <p:nvPr/>
          </p:nvSpPr>
          <p:spPr>
            <a:xfrm>
              <a:off x="6536588" y="1125311"/>
              <a:ext cx="149985" cy="44212"/>
            </a:xfrm>
            <a:custGeom>
              <a:avLst/>
              <a:gdLst>
                <a:gd name="connsiteX0" fmla="*/ 149986 w 149985"/>
                <a:gd name="connsiteY0" fmla="*/ 1904 h 44212"/>
                <a:gd name="connsiteX1" fmla="*/ 901 w 149985"/>
                <a:gd name="connsiteY1" fmla="*/ 42526 h 44212"/>
                <a:gd name="connsiteX2" fmla="*/ 11136 w 149985"/>
                <a:gd name="connsiteY2" fmla="*/ 24694 h 44212"/>
                <a:gd name="connsiteX3" fmla="*/ 149986 w 149985"/>
                <a:gd name="connsiteY3" fmla="*/ 1904 h 44212"/>
              </a:gdLst>
              <a:ahLst/>
              <a:cxnLst>
                <a:cxn ang="0">
                  <a:pos x="connsiteX0" y="connsiteY0"/>
                </a:cxn>
                <a:cxn ang="0">
                  <a:pos x="connsiteX1" y="connsiteY1"/>
                </a:cxn>
                <a:cxn ang="0">
                  <a:pos x="connsiteX2" y="connsiteY2"/>
                </a:cxn>
                <a:cxn ang="0">
                  <a:pos x="connsiteX3" y="connsiteY3"/>
                </a:cxn>
              </a:cxnLst>
              <a:rect l="l" t="t" r="r" b="b"/>
              <a:pathLst>
                <a:path w="149985" h="44212">
                  <a:moveTo>
                    <a:pt x="149986" y="1904"/>
                  </a:moveTo>
                  <a:cubicBezTo>
                    <a:pt x="106516" y="38305"/>
                    <a:pt x="55977" y="48751"/>
                    <a:pt x="901" y="42526"/>
                  </a:cubicBezTo>
                  <a:cubicBezTo>
                    <a:pt x="-2264" y="32819"/>
                    <a:pt x="3328" y="28071"/>
                    <a:pt x="11136" y="24694"/>
                  </a:cubicBezTo>
                  <a:cubicBezTo>
                    <a:pt x="58509" y="23323"/>
                    <a:pt x="100924" y="-7908"/>
                    <a:pt x="149986" y="190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 name="Freeform: Shape 114"/>
            <p:cNvSpPr/>
            <p:nvPr/>
          </p:nvSpPr>
          <p:spPr>
            <a:xfrm>
              <a:off x="6661899" y="895833"/>
              <a:ext cx="70154" cy="64737"/>
            </a:xfrm>
            <a:custGeom>
              <a:avLst/>
              <a:gdLst>
                <a:gd name="connsiteX0" fmla="*/ 197 w 70154"/>
                <a:gd name="connsiteY0" fmla="*/ 52227 h 64737"/>
                <a:gd name="connsiteX1" fmla="*/ 1569 w 70154"/>
                <a:gd name="connsiteY1" fmla="*/ 42520 h 64737"/>
                <a:gd name="connsiteX2" fmla="*/ 13491 w 70154"/>
                <a:gd name="connsiteY2" fmla="*/ 20152 h 64737"/>
                <a:gd name="connsiteX3" fmla="*/ 42823 w 70154"/>
                <a:gd name="connsiteY3" fmla="*/ 0 h 64737"/>
                <a:gd name="connsiteX4" fmla="*/ 67512 w 70154"/>
                <a:gd name="connsiteY4" fmla="*/ 1161 h 64737"/>
                <a:gd name="connsiteX5" fmla="*/ 12225 w 70154"/>
                <a:gd name="connsiteY5" fmla="*/ 64255 h 64737"/>
                <a:gd name="connsiteX6" fmla="*/ 197 w 70154"/>
                <a:gd name="connsiteY6" fmla="*/ 52227 h 6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4" h="64737">
                  <a:moveTo>
                    <a:pt x="197" y="52227"/>
                  </a:moveTo>
                  <a:cubicBezTo>
                    <a:pt x="1569" y="49062"/>
                    <a:pt x="1991" y="45897"/>
                    <a:pt x="1569" y="42520"/>
                  </a:cubicBezTo>
                  <a:cubicBezTo>
                    <a:pt x="2202" y="33235"/>
                    <a:pt x="3785" y="24584"/>
                    <a:pt x="13491" y="20152"/>
                  </a:cubicBezTo>
                  <a:cubicBezTo>
                    <a:pt x="21616" y="11078"/>
                    <a:pt x="32694" y="6225"/>
                    <a:pt x="42823" y="0"/>
                  </a:cubicBezTo>
                  <a:cubicBezTo>
                    <a:pt x="51053" y="422"/>
                    <a:pt x="59283" y="844"/>
                    <a:pt x="67512" y="1161"/>
                  </a:cubicBezTo>
                  <a:cubicBezTo>
                    <a:pt x="79435" y="48851"/>
                    <a:pt x="49259" y="59613"/>
                    <a:pt x="12225" y="64255"/>
                  </a:cubicBezTo>
                  <a:cubicBezTo>
                    <a:pt x="2202" y="66365"/>
                    <a:pt x="-858" y="61406"/>
                    <a:pt x="197" y="52227"/>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 name="Freeform: Shape 115"/>
            <p:cNvSpPr/>
            <p:nvPr/>
          </p:nvSpPr>
          <p:spPr>
            <a:xfrm>
              <a:off x="6653655" y="1363193"/>
              <a:ext cx="94385" cy="48408"/>
            </a:xfrm>
            <a:custGeom>
              <a:avLst/>
              <a:gdLst>
                <a:gd name="connsiteX0" fmla="*/ 0 w 94385"/>
                <a:gd name="connsiteY0" fmla="*/ 42567 h 48408"/>
                <a:gd name="connsiteX1" fmla="*/ 68581 w 94385"/>
                <a:gd name="connsiteY1" fmla="*/ 6272 h 48408"/>
                <a:gd name="connsiteX2" fmla="*/ 90527 w 94385"/>
                <a:gd name="connsiteY2" fmla="*/ 5745 h 48408"/>
                <a:gd name="connsiteX3" fmla="*/ 81875 w 94385"/>
                <a:gd name="connsiteY3" fmla="*/ 36448 h 48408"/>
                <a:gd name="connsiteX4" fmla="*/ 0 w 94385"/>
                <a:gd name="connsiteY4" fmla="*/ 42567 h 48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85" h="48408">
                  <a:moveTo>
                    <a:pt x="0" y="42567"/>
                  </a:moveTo>
                  <a:cubicBezTo>
                    <a:pt x="27327" y="28113"/>
                    <a:pt x="48112" y="17456"/>
                    <a:pt x="68581" y="6272"/>
                  </a:cubicBezTo>
                  <a:cubicBezTo>
                    <a:pt x="76178" y="2157"/>
                    <a:pt x="84513" y="-5228"/>
                    <a:pt x="90527" y="5745"/>
                  </a:cubicBezTo>
                  <a:cubicBezTo>
                    <a:pt x="96858" y="17351"/>
                    <a:pt x="96330" y="30328"/>
                    <a:pt x="81875" y="36448"/>
                  </a:cubicBezTo>
                  <a:cubicBezTo>
                    <a:pt x="58347" y="46366"/>
                    <a:pt x="34185" y="54279"/>
                    <a:pt x="0" y="42567"/>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 name="Freeform: Shape 116"/>
            <p:cNvSpPr/>
            <p:nvPr/>
          </p:nvSpPr>
          <p:spPr>
            <a:xfrm>
              <a:off x="6802949" y="1208648"/>
              <a:ext cx="72540" cy="64052"/>
            </a:xfrm>
            <a:custGeom>
              <a:avLst/>
              <a:gdLst>
                <a:gd name="connsiteX0" fmla="*/ 7388 w 72540"/>
                <a:gd name="connsiteY0" fmla="*/ 25449 h 64052"/>
                <a:gd name="connsiteX1" fmla="*/ 40306 w 72540"/>
                <a:gd name="connsiteY1" fmla="*/ 23971 h 64052"/>
                <a:gd name="connsiteX2" fmla="*/ 58876 w 72540"/>
                <a:gd name="connsiteY2" fmla="*/ 21 h 64052"/>
                <a:gd name="connsiteX3" fmla="*/ 71959 w 72540"/>
                <a:gd name="connsiteY3" fmla="*/ 23760 h 64052"/>
                <a:gd name="connsiteX4" fmla="*/ 39885 w 72540"/>
                <a:gd name="connsiteY4" fmla="*/ 55835 h 64052"/>
                <a:gd name="connsiteX5" fmla="*/ 4855 w 72540"/>
                <a:gd name="connsiteY5" fmla="*/ 56785 h 64052"/>
                <a:gd name="connsiteX6" fmla="*/ 7388 w 72540"/>
                <a:gd name="connsiteY6" fmla="*/ 25449 h 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40" h="64052">
                  <a:moveTo>
                    <a:pt x="7388" y="25449"/>
                  </a:moveTo>
                  <a:cubicBezTo>
                    <a:pt x="18361" y="24921"/>
                    <a:pt x="29334" y="24394"/>
                    <a:pt x="40306" y="23971"/>
                  </a:cubicBezTo>
                  <a:cubicBezTo>
                    <a:pt x="46426" y="15531"/>
                    <a:pt x="52229" y="443"/>
                    <a:pt x="58876" y="21"/>
                  </a:cubicBezTo>
                  <a:cubicBezTo>
                    <a:pt x="69744" y="-612"/>
                    <a:pt x="71643" y="13315"/>
                    <a:pt x="71959" y="23760"/>
                  </a:cubicBezTo>
                  <a:cubicBezTo>
                    <a:pt x="75441" y="48555"/>
                    <a:pt x="63097" y="57629"/>
                    <a:pt x="39885" y="55835"/>
                  </a:cubicBezTo>
                  <a:cubicBezTo>
                    <a:pt x="28384" y="60267"/>
                    <a:pt x="17833" y="71345"/>
                    <a:pt x="4855" y="56785"/>
                  </a:cubicBezTo>
                  <a:cubicBezTo>
                    <a:pt x="-6118" y="44440"/>
                    <a:pt x="4539" y="35683"/>
                    <a:pt x="7388" y="25449"/>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 name="Freeform: Shape 117"/>
            <p:cNvSpPr/>
            <p:nvPr/>
          </p:nvSpPr>
          <p:spPr>
            <a:xfrm>
              <a:off x="6417971" y="1188018"/>
              <a:ext cx="75415" cy="57162"/>
            </a:xfrm>
            <a:custGeom>
              <a:avLst/>
              <a:gdLst>
                <a:gd name="connsiteX0" fmla="*/ 75416 w 75415"/>
                <a:gd name="connsiteY0" fmla="*/ 13054 h 57162"/>
                <a:gd name="connsiteX1" fmla="*/ 2509 w 75415"/>
                <a:gd name="connsiteY1" fmla="*/ 45762 h 57162"/>
                <a:gd name="connsiteX2" fmla="*/ 15908 w 75415"/>
                <a:gd name="connsiteY2" fmla="*/ 6512 h 57162"/>
                <a:gd name="connsiteX3" fmla="*/ 75416 w 75415"/>
                <a:gd name="connsiteY3" fmla="*/ 13054 h 57162"/>
              </a:gdLst>
              <a:ahLst/>
              <a:cxnLst>
                <a:cxn ang="0">
                  <a:pos x="connsiteX0" y="connsiteY0"/>
                </a:cxn>
                <a:cxn ang="0">
                  <a:pos x="connsiteX1" y="connsiteY1"/>
                </a:cxn>
                <a:cxn ang="0">
                  <a:pos x="connsiteX2" y="connsiteY2"/>
                </a:cxn>
                <a:cxn ang="0">
                  <a:pos x="connsiteX3" y="connsiteY3"/>
                </a:cxn>
              </a:cxnLst>
              <a:rect l="l" t="t" r="r" b="b"/>
              <a:pathLst>
                <a:path w="75415" h="57162">
                  <a:moveTo>
                    <a:pt x="75416" y="13054"/>
                  </a:moveTo>
                  <a:cubicBezTo>
                    <a:pt x="67186" y="59583"/>
                    <a:pt x="41336" y="67180"/>
                    <a:pt x="2509" y="45762"/>
                  </a:cubicBezTo>
                  <a:cubicBezTo>
                    <a:pt x="-4138" y="28880"/>
                    <a:pt x="3142" y="16746"/>
                    <a:pt x="15908" y="6512"/>
                  </a:cubicBezTo>
                  <a:cubicBezTo>
                    <a:pt x="37010" y="-2773"/>
                    <a:pt x="57162" y="-3406"/>
                    <a:pt x="75416" y="1305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 name="Freeform: Shape 118"/>
            <p:cNvSpPr/>
            <p:nvPr/>
          </p:nvSpPr>
          <p:spPr>
            <a:xfrm>
              <a:off x="6486106" y="947618"/>
              <a:ext cx="73856" cy="62900"/>
            </a:xfrm>
            <a:custGeom>
              <a:avLst/>
              <a:gdLst>
                <a:gd name="connsiteX0" fmla="*/ 59929 w 73856"/>
                <a:gd name="connsiteY0" fmla="*/ 20 h 62900"/>
                <a:gd name="connsiteX1" fmla="*/ 73857 w 73856"/>
                <a:gd name="connsiteY1" fmla="*/ 42540 h 62900"/>
                <a:gd name="connsiteX2" fmla="*/ 52333 w 73856"/>
                <a:gd name="connsiteY2" fmla="*/ 61426 h 62900"/>
                <a:gd name="connsiteX3" fmla="*/ 0 w 73856"/>
                <a:gd name="connsiteY3" fmla="*/ 21122 h 62900"/>
                <a:gd name="connsiteX4" fmla="*/ 17620 w 73856"/>
                <a:gd name="connsiteY4" fmla="*/ 21227 h 62900"/>
                <a:gd name="connsiteX5" fmla="*/ 49695 w 73856"/>
                <a:gd name="connsiteY5" fmla="*/ 969 h 62900"/>
                <a:gd name="connsiteX6" fmla="*/ 59929 w 73856"/>
                <a:gd name="connsiteY6" fmla="*/ 20 h 6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56" h="62900">
                  <a:moveTo>
                    <a:pt x="59929" y="20"/>
                  </a:moveTo>
                  <a:cubicBezTo>
                    <a:pt x="64572" y="14158"/>
                    <a:pt x="69214" y="28402"/>
                    <a:pt x="73857" y="42540"/>
                  </a:cubicBezTo>
                  <a:cubicBezTo>
                    <a:pt x="66682" y="48871"/>
                    <a:pt x="59507" y="55096"/>
                    <a:pt x="52333" y="61426"/>
                  </a:cubicBezTo>
                  <a:cubicBezTo>
                    <a:pt x="19730" y="67651"/>
                    <a:pt x="2427" y="54146"/>
                    <a:pt x="0" y="21122"/>
                  </a:cubicBezTo>
                  <a:cubicBezTo>
                    <a:pt x="5909" y="21122"/>
                    <a:pt x="11712" y="21227"/>
                    <a:pt x="17620" y="21227"/>
                  </a:cubicBezTo>
                  <a:cubicBezTo>
                    <a:pt x="31653" y="19856"/>
                    <a:pt x="41360" y="11309"/>
                    <a:pt x="49695" y="969"/>
                  </a:cubicBezTo>
                  <a:cubicBezTo>
                    <a:pt x="53177" y="231"/>
                    <a:pt x="56553" y="-86"/>
                    <a:pt x="59929" y="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 name="Freeform: Shape 119"/>
            <p:cNvSpPr/>
            <p:nvPr/>
          </p:nvSpPr>
          <p:spPr>
            <a:xfrm>
              <a:off x="6419545" y="1158868"/>
              <a:ext cx="73840" cy="43981"/>
            </a:xfrm>
            <a:custGeom>
              <a:avLst/>
              <a:gdLst>
                <a:gd name="connsiteX0" fmla="*/ 73841 w 73840"/>
                <a:gd name="connsiteY0" fmla="*/ 42204 h 43981"/>
                <a:gd name="connsiteX1" fmla="*/ 12223 w 73840"/>
                <a:gd name="connsiteY1" fmla="*/ 43786 h 43981"/>
                <a:gd name="connsiteX2" fmla="*/ 195 w 73840"/>
                <a:gd name="connsiteY2" fmla="*/ 31758 h 43981"/>
                <a:gd name="connsiteX3" fmla="*/ 25201 w 73840"/>
                <a:gd name="connsiteY3" fmla="*/ 0 h 43981"/>
                <a:gd name="connsiteX4" fmla="*/ 73841 w 73840"/>
                <a:gd name="connsiteY4" fmla="*/ 21102 h 43981"/>
                <a:gd name="connsiteX5" fmla="*/ 73841 w 73840"/>
                <a:gd name="connsiteY5" fmla="*/ 42204 h 4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40" h="43981">
                  <a:moveTo>
                    <a:pt x="73841" y="42204"/>
                  </a:moveTo>
                  <a:cubicBezTo>
                    <a:pt x="53267" y="42731"/>
                    <a:pt x="32798" y="43259"/>
                    <a:pt x="12223" y="43786"/>
                  </a:cubicBezTo>
                  <a:cubicBezTo>
                    <a:pt x="3044" y="44947"/>
                    <a:pt x="-965" y="40938"/>
                    <a:pt x="195" y="31758"/>
                  </a:cubicBezTo>
                  <a:cubicBezTo>
                    <a:pt x="8531" y="21207"/>
                    <a:pt x="16866" y="10551"/>
                    <a:pt x="25201" y="0"/>
                  </a:cubicBezTo>
                  <a:cubicBezTo>
                    <a:pt x="44298" y="317"/>
                    <a:pt x="60230" y="8124"/>
                    <a:pt x="73841" y="21102"/>
                  </a:cubicBezTo>
                  <a:cubicBezTo>
                    <a:pt x="73841" y="28171"/>
                    <a:pt x="73841" y="35240"/>
                    <a:pt x="73841" y="42204"/>
                  </a:cubicBezTo>
                  <a:close/>
                </a:path>
              </a:pathLst>
            </a:custGeom>
            <a:solidFill>
              <a:srgbClr val="F8F7F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 name="Freeform: Shape 120"/>
            <p:cNvSpPr/>
            <p:nvPr/>
          </p:nvSpPr>
          <p:spPr>
            <a:xfrm>
              <a:off x="6379858" y="1023394"/>
              <a:ext cx="40100" cy="125661"/>
            </a:xfrm>
            <a:custGeom>
              <a:avLst/>
              <a:gdLst>
                <a:gd name="connsiteX0" fmla="*/ 30914 w 40100"/>
                <a:gd name="connsiteY0" fmla="*/ 125662 h 125661"/>
                <a:gd name="connsiteX1" fmla="*/ 0 w 40100"/>
                <a:gd name="connsiteY1" fmla="*/ 0 h 125661"/>
                <a:gd name="connsiteX2" fmla="*/ 30914 w 40100"/>
                <a:gd name="connsiteY2" fmla="*/ 125662 h 125661"/>
              </a:gdLst>
              <a:ahLst/>
              <a:cxnLst>
                <a:cxn ang="0">
                  <a:pos x="connsiteX0" y="connsiteY0"/>
                </a:cxn>
                <a:cxn ang="0">
                  <a:pos x="connsiteX1" y="connsiteY1"/>
                </a:cxn>
                <a:cxn ang="0">
                  <a:pos x="connsiteX2" y="connsiteY2"/>
                </a:cxn>
              </a:cxnLst>
              <a:rect l="l" t="t" r="r" b="b"/>
              <a:pathLst>
                <a:path w="40100" h="125661">
                  <a:moveTo>
                    <a:pt x="30914" y="125662"/>
                  </a:moveTo>
                  <a:cubicBezTo>
                    <a:pt x="34607" y="80293"/>
                    <a:pt x="14666" y="40832"/>
                    <a:pt x="0" y="0"/>
                  </a:cubicBezTo>
                  <a:cubicBezTo>
                    <a:pt x="38933" y="27749"/>
                    <a:pt x="50117" y="73435"/>
                    <a:pt x="30914" y="125662"/>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 name="Freeform: Shape 121"/>
            <p:cNvSpPr/>
            <p:nvPr/>
          </p:nvSpPr>
          <p:spPr>
            <a:xfrm>
              <a:off x="6778670" y="976126"/>
              <a:ext cx="26994" cy="72379"/>
            </a:xfrm>
            <a:custGeom>
              <a:avLst/>
              <a:gdLst>
                <a:gd name="connsiteX0" fmla="*/ 14785 w 26994"/>
                <a:gd name="connsiteY0" fmla="*/ 0 h 72379"/>
                <a:gd name="connsiteX1" fmla="*/ 1491 w 26994"/>
                <a:gd name="connsiteY1" fmla="*/ 72379 h 72379"/>
                <a:gd name="connsiteX2" fmla="*/ 14785 w 26994"/>
                <a:gd name="connsiteY2" fmla="*/ 0 h 72379"/>
              </a:gdLst>
              <a:ahLst/>
              <a:cxnLst>
                <a:cxn ang="0">
                  <a:pos x="connsiteX0" y="connsiteY0"/>
                </a:cxn>
                <a:cxn ang="0">
                  <a:pos x="connsiteX1" y="connsiteY1"/>
                </a:cxn>
                <a:cxn ang="0">
                  <a:pos x="connsiteX2" y="connsiteY2"/>
                </a:cxn>
              </a:cxnLst>
              <a:rect l="l" t="t" r="r" b="b"/>
              <a:pathLst>
                <a:path w="26994" h="72379">
                  <a:moveTo>
                    <a:pt x="14785" y="0"/>
                  </a:moveTo>
                  <a:cubicBezTo>
                    <a:pt x="32827" y="42837"/>
                    <a:pt x="32827" y="42837"/>
                    <a:pt x="1491" y="72379"/>
                  </a:cubicBezTo>
                  <a:cubicBezTo>
                    <a:pt x="-6528" y="44314"/>
                    <a:pt x="20693" y="24689"/>
                    <a:pt x="14785"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 name="Freeform: Shape 122"/>
            <p:cNvSpPr/>
            <p:nvPr/>
          </p:nvSpPr>
          <p:spPr>
            <a:xfrm>
              <a:off x="6444746" y="1147952"/>
              <a:ext cx="48639" cy="32602"/>
            </a:xfrm>
            <a:custGeom>
              <a:avLst/>
              <a:gdLst>
                <a:gd name="connsiteX0" fmla="*/ 48640 w 48639"/>
                <a:gd name="connsiteY0" fmla="*/ 32018 h 32602"/>
                <a:gd name="connsiteX1" fmla="*/ 0 w 48639"/>
                <a:gd name="connsiteY1" fmla="*/ 10916 h 32602"/>
                <a:gd name="connsiteX2" fmla="*/ 48640 w 48639"/>
                <a:gd name="connsiteY2" fmla="*/ 32018 h 32602"/>
              </a:gdLst>
              <a:ahLst/>
              <a:cxnLst>
                <a:cxn ang="0">
                  <a:pos x="connsiteX0" y="connsiteY0"/>
                </a:cxn>
                <a:cxn ang="0">
                  <a:pos x="connsiteX1" y="connsiteY1"/>
                </a:cxn>
                <a:cxn ang="0">
                  <a:pos x="connsiteX2" y="connsiteY2"/>
                </a:cxn>
              </a:cxnLst>
              <a:rect l="l" t="t" r="r" b="b"/>
              <a:pathLst>
                <a:path w="48639" h="32602">
                  <a:moveTo>
                    <a:pt x="48640" y="32018"/>
                  </a:moveTo>
                  <a:cubicBezTo>
                    <a:pt x="28699" y="33495"/>
                    <a:pt x="9285" y="33917"/>
                    <a:pt x="0" y="10916"/>
                  </a:cubicBezTo>
                  <a:cubicBezTo>
                    <a:pt x="40516" y="-6915"/>
                    <a:pt x="45158" y="-4910"/>
                    <a:pt x="48640" y="32018"/>
                  </a:cubicBezTo>
                  <a:close/>
                </a:path>
              </a:pathLst>
            </a:custGeom>
            <a:solidFill>
              <a:srgbClr val="E8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 name="Freeform: Shape 123"/>
            <p:cNvSpPr/>
            <p:nvPr/>
          </p:nvSpPr>
          <p:spPr>
            <a:xfrm>
              <a:off x="6392418" y="1190487"/>
              <a:ext cx="39350" cy="43398"/>
            </a:xfrm>
            <a:custGeom>
              <a:avLst/>
              <a:gdLst>
                <a:gd name="connsiteX0" fmla="*/ 27323 w 39350"/>
                <a:gd name="connsiteY0" fmla="*/ 140 h 43398"/>
                <a:gd name="connsiteX1" fmla="*/ 39351 w 39350"/>
                <a:gd name="connsiteY1" fmla="*/ 12168 h 43398"/>
                <a:gd name="connsiteX2" fmla="*/ 28061 w 39350"/>
                <a:gd name="connsiteY2" fmla="*/ 43398 h 43398"/>
                <a:gd name="connsiteX3" fmla="*/ 101 w 39350"/>
                <a:gd name="connsiteY3" fmla="*/ 30421 h 43398"/>
                <a:gd name="connsiteX4" fmla="*/ 27323 w 39350"/>
                <a:gd name="connsiteY4" fmla="*/ 140 h 4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50" h="43398">
                  <a:moveTo>
                    <a:pt x="27323" y="140"/>
                  </a:moveTo>
                  <a:cubicBezTo>
                    <a:pt x="31332" y="4149"/>
                    <a:pt x="35341" y="8158"/>
                    <a:pt x="39351" y="12168"/>
                  </a:cubicBezTo>
                  <a:cubicBezTo>
                    <a:pt x="35552" y="22613"/>
                    <a:pt x="31860" y="32953"/>
                    <a:pt x="28061" y="43398"/>
                  </a:cubicBezTo>
                  <a:cubicBezTo>
                    <a:pt x="18249" y="39073"/>
                    <a:pt x="-1587" y="48568"/>
                    <a:pt x="101" y="30421"/>
                  </a:cubicBezTo>
                  <a:cubicBezTo>
                    <a:pt x="1156" y="18182"/>
                    <a:pt x="5166" y="-1865"/>
                    <a:pt x="27323" y="14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 name="Freeform: Shape 124"/>
            <p:cNvSpPr/>
            <p:nvPr/>
          </p:nvSpPr>
          <p:spPr>
            <a:xfrm>
              <a:off x="6842833" y="1232408"/>
              <a:ext cx="52367" cy="43042"/>
            </a:xfrm>
            <a:custGeom>
              <a:avLst/>
              <a:gdLst>
                <a:gd name="connsiteX0" fmla="*/ 0 w 52367"/>
                <a:gd name="connsiteY0" fmla="*/ 32075 h 43042"/>
                <a:gd name="connsiteX1" fmla="*/ 32075 w 52367"/>
                <a:gd name="connsiteY1" fmla="*/ 0 h 43042"/>
                <a:gd name="connsiteX2" fmla="*/ 47585 w 52367"/>
                <a:gd name="connsiteY2" fmla="*/ 19625 h 43042"/>
                <a:gd name="connsiteX3" fmla="*/ 0 w 52367"/>
                <a:gd name="connsiteY3" fmla="*/ 32075 h 43042"/>
              </a:gdLst>
              <a:ahLst/>
              <a:cxnLst>
                <a:cxn ang="0">
                  <a:pos x="connsiteX0" y="connsiteY0"/>
                </a:cxn>
                <a:cxn ang="0">
                  <a:pos x="connsiteX1" y="connsiteY1"/>
                </a:cxn>
                <a:cxn ang="0">
                  <a:pos x="connsiteX2" y="connsiteY2"/>
                </a:cxn>
                <a:cxn ang="0">
                  <a:pos x="connsiteX3" y="connsiteY3"/>
                </a:cxn>
              </a:cxnLst>
              <a:rect l="l" t="t" r="r" b="b"/>
              <a:pathLst>
                <a:path w="52367" h="43042">
                  <a:moveTo>
                    <a:pt x="0" y="32075"/>
                  </a:moveTo>
                  <a:cubicBezTo>
                    <a:pt x="14560" y="25217"/>
                    <a:pt x="25217" y="14560"/>
                    <a:pt x="32075" y="0"/>
                  </a:cubicBezTo>
                  <a:cubicBezTo>
                    <a:pt x="44630" y="950"/>
                    <a:pt x="60457" y="2427"/>
                    <a:pt x="47585" y="19625"/>
                  </a:cubicBezTo>
                  <a:cubicBezTo>
                    <a:pt x="36612" y="34291"/>
                    <a:pt x="23212" y="56659"/>
                    <a:pt x="0" y="3207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 name="Freeform: Shape 125"/>
            <p:cNvSpPr/>
            <p:nvPr/>
          </p:nvSpPr>
          <p:spPr>
            <a:xfrm>
              <a:off x="6727557" y="1139764"/>
              <a:ext cx="30657" cy="38099"/>
            </a:xfrm>
            <a:custGeom>
              <a:avLst/>
              <a:gdLst>
                <a:gd name="connsiteX0" fmla="*/ 30658 w 30657"/>
                <a:gd name="connsiteY0" fmla="*/ 21214 h 38099"/>
                <a:gd name="connsiteX1" fmla="*/ 22006 w 30657"/>
                <a:gd name="connsiteY1" fmla="*/ 38096 h 38099"/>
                <a:gd name="connsiteX2" fmla="*/ 166 w 30657"/>
                <a:gd name="connsiteY2" fmla="*/ 15411 h 38099"/>
                <a:gd name="connsiteX3" fmla="*/ 8712 w 30657"/>
                <a:gd name="connsiteY3" fmla="*/ 7 h 38099"/>
                <a:gd name="connsiteX4" fmla="*/ 30658 w 30657"/>
                <a:gd name="connsiteY4" fmla="*/ 21214 h 38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57" h="38099">
                  <a:moveTo>
                    <a:pt x="30658" y="21214"/>
                  </a:moveTo>
                  <a:cubicBezTo>
                    <a:pt x="30447" y="29444"/>
                    <a:pt x="30447" y="37990"/>
                    <a:pt x="22006" y="38096"/>
                  </a:cubicBezTo>
                  <a:cubicBezTo>
                    <a:pt x="7868" y="38307"/>
                    <a:pt x="1432" y="28495"/>
                    <a:pt x="166" y="15411"/>
                  </a:cubicBezTo>
                  <a:cubicBezTo>
                    <a:pt x="-467" y="8764"/>
                    <a:pt x="377" y="218"/>
                    <a:pt x="8712" y="7"/>
                  </a:cubicBezTo>
                  <a:cubicBezTo>
                    <a:pt x="22956" y="-309"/>
                    <a:pt x="28548" y="10030"/>
                    <a:pt x="30658" y="2121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 name="Freeform: Shape 126"/>
            <p:cNvSpPr/>
            <p:nvPr/>
          </p:nvSpPr>
          <p:spPr>
            <a:xfrm>
              <a:off x="6684991" y="832105"/>
              <a:ext cx="42604" cy="42558"/>
            </a:xfrm>
            <a:custGeom>
              <a:avLst/>
              <a:gdLst>
                <a:gd name="connsiteX0" fmla="*/ 0 w 42604"/>
                <a:gd name="connsiteY0" fmla="*/ 29754 h 42558"/>
                <a:gd name="connsiteX1" fmla="*/ 29754 w 42604"/>
                <a:gd name="connsiteY1" fmla="*/ 0 h 42558"/>
                <a:gd name="connsiteX2" fmla="*/ 38828 w 42604"/>
                <a:gd name="connsiteY2" fmla="*/ 35451 h 42558"/>
                <a:gd name="connsiteX3" fmla="*/ 0 w 42604"/>
                <a:gd name="connsiteY3" fmla="*/ 29754 h 42558"/>
              </a:gdLst>
              <a:ahLst/>
              <a:cxnLst>
                <a:cxn ang="0">
                  <a:pos x="connsiteX0" y="connsiteY0"/>
                </a:cxn>
                <a:cxn ang="0">
                  <a:pos x="connsiteX1" y="connsiteY1"/>
                </a:cxn>
                <a:cxn ang="0">
                  <a:pos x="connsiteX2" y="connsiteY2"/>
                </a:cxn>
                <a:cxn ang="0">
                  <a:pos x="connsiteX3" y="connsiteY3"/>
                </a:cxn>
              </a:cxnLst>
              <a:rect l="l" t="t" r="r" b="b"/>
              <a:pathLst>
                <a:path w="42604" h="42558">
                  <a:moveTo>
                    <a:pt x="0" y="29754"/>
                  </a:moveTo>
                  <a:cubicBezTo>
                    <a:pt x="9918" y="19836"/>
                    <a:pt x="19836" y="9918"/>
                    <a:pt x="29754" y="0"/>
                  </a:cubicBezTo>
                  <a:cubicBezTo>
                    <a:pt x="36506" y="11078"/>
                    <a:pt x="48851" y="23212"/>
                    <a:pt x="38828" y="35451"/>
                  </a:cubicBezTo>
                  <a:cubicBezTo>
                    <a:pt x="25744" y="51383"/>
                    <a:pt x="12450" y="36506"/>
                    <a:pt x="0" y="2975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 name="Freeform: Shape 127"/>
            <p:cNvSpPr/>
            <p:nvPr/>
          </p:nvSpPr>
          <p:spPr>
            <a:xfrm>
              <a:off x="6503714" y="947641"/>
              <a:ext cx="34037" cy="32674"/>
            </a:xfrm>
            <a:custGeom>
              <a:avLst/>
              <a:gdLst>
                <a:gd name="connsiteX0" fmla="*/ 32192 w 34037"/>
                <a:gd name="connsiteY0" fmla="*/ 947 h 32674"/>
                <a:gd name="connsiteX1" fmla="*/ 24701 w 34037"/>
                <a:gd name="connsiteY1" fmla="*/ 31017 h 32674"/>
                <a:gd name="connsiteX2" fmla="*/ 12 w 34037"/>
                <a:gd name="connsiteY2" fmla="*/ 21310 h 32674"/>
                <a:gd name="connsiteX3" fmla="*/ 32192 w 34037"/>
                <a:gd name="connsiteY3" fmla="*/ 947 h 32674"/>
              </a:gdLst>
              <a:ahLst/>
              <a:cxnLst>
                <a:cxn ang="0">
                  <a:pos x="connsiteX0" y="connsiteY0"/>
                </a:cxn>
                <a:cxn ang="0">
                  <a:pos x="connsiteX1" y="connsiteY1"/>
                </a:cxn>
                <a:cxn ang="0">
                  <a:pos x="connsiteX2" y="connsiteY2"/>
                </a:cxn>
                <a:cxn ang="0">
                  <a:pos x="connsiteX3" y="connsiteY3"/>
                </a:cxn>
              </a:cxnLst>
              <a:rect l="l" t="t" r="r" b="b"/>
              <a:pathLst>
                <a:path w="34037" h="32674">
                  <a:moveTo>
                    <a:pt x="32192" y="947"/>
                  </a:moveTo>
                  <a:cubicBezTo>
                    <a:pt x="31454" y="11498"/>
                    <a:pt x="40317" y="25530"/>
                    <a:pt x="24701" y="31017"/>
                  </a:cubicBezTo>
                  <a:cubicBezTo>
                    <a:pt x="15838" y="34077"/>
                    <a:pt x="4443" y="33971"/>
                    <a:pt x="12" y="21310"/>
                  </a:cubicBezTo>
                  <a:cubicBezTo>
                    <a:pt x="-516" y="-3485"/>
                    <a:pt x="16366" y="-530"/>
                    <a:pt x="32192" y="94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 name="Freeform: Shape 128"/>
            <p:cNvSpPr/>
            <p:nvPr/>
          </p:nvSpPr>
          <p:spPr>
            <a:xfrm>
              <a:off x="6675316" y="888826"/>
              <a:ext cx="30359" cy="27647"/>
            </a:xfrm>
            <a:custGeom>
              <a:avLst/>
              <a:gdLst>
                <a:gd name="connsiteX0" fmla="*/ 29406 w 30359"/>
                <a:gd name="connsiteY0" fmla="*/ 7007 h 27647"/>
                <a:gd name="connsiteX1" fmla="*/ 74 w 30359"/>
                <a:gd name="connsiteY1" fmla="*/ 27159 h 27647"/>
                <a:gd name="connsiteX2" fmla="*/ 29406 w 30359"/>
                <a:gd name="connsiteY2" fmla="*/ 7007 h 27647"/>
              </a:gdLst>
              <a:ahLst/>
              <a:cxnLst>
                <a:cxn ang="0">
                  <a:pos x="connsiteX0" y="connsiteY0"/>
                </a:cxn>
                <a:cxn ang="0">
                  <a:pos x="connsiteX1" y="connsiteY1"/>
                </a:cxn>
                <a:cxn ang="0">
                  <a:pos x="connsiteX2" y="connsiteY2"/>
                </a:cxn>
              </a:cxnLst>
              <a:rect l="l" t="t" r="r" b="b"/>
              <a:pathLst>
                <a:path w="30359" h="27647">
                  <a:moveTo>
                    <a:pt x="29406" y="7007"/>
                  </a:moveTo>
                  <a:cubicBezTo>
                    <a:pt x="35209" y="36339"/>
                    <a:pt x="13157" y="25155"/>
                    <a:pt x="74" y="27159"/>
                  </a:cubicBezTo>
                  <a:cubicBezTo>
                    <a:pt x="-664" y="5214"/>
                    <a:pt x="3767" y="-9347"/>
                    <a:pt x="29406" y="700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 name="Freeform: Shape 129"/>
            <p:cNvSpPr/>
            <p:nvPr/>
          </p:nvSpPr>
          <p:spPr>
            <a:xfrm>
              <a:off x="6517536" y="1148569"/>
              <a:ext cx="30292" cy="21377"/>
            </a:xfrm>
            <a:custGeom>
              <a:avLst/>
              <a:gdLst>
                <a:gd name="connsiteX0" fmla="*/ 30293 w 30292"/>
                <a:gd name="connsiteY0" fmla="*/ 1541 h 21377"/>
                <a:gd name="connsiteX1" fmla="*/ 20058 w 30292"/>
                <a:gd name="connsiteY1" fmla="*/ 19372 h 21377"/>
                <a:gd name="connsiteX2" fmla="*/ 750 w 30292"/>
                <a:gd name="connsiteY2" fmla="*/ 21377 h 21377"/>
                <a:gd name="connsiteX3" fmla="*/ 30293 w 30292"/>
                <a:gd name="connsiteY3" fmla="*/ 1541 h 21377"/>
              </a:gdLst>
              <a:ahLst/>
              <a:cxnLst>
                <a:cxn ang="0">
                  <a:pos x="connsiteX0" y="connsiteY0"/>
                </a:cxn>
                <a:cxn ang="0">
                  <a:pos x="connsiteX1" y="connsiteY1"/>
                </a:cxn>
                <a:cxn ang="0">
                  <a:pos x="connsiteX2" y="connsiteY2"/>
                </a:cxn>
                <a:cxn ang="0">
                  <a:pos x="connsiteX3" y="connsiteY3"/>
                </a:cxn>
              </a:cxnLst>
              <a:rect l="l" t="t" r="r" b="b"/>
              <a:pathLst>
                <a:path w="30292" h="21377">
                  <a:moveTo>
                    <a:pt x="30293" y="1541"/>
                  </a:moveTo>
                  <a:cubicBezTo>
                    <a:pt x="26916" y="7450"/>
                    <a:pt x="23435" y="13358"/>
                    <a:pt x="20058" y="19372"/>
                  </a:cubicBezTo>
                  <a:cubicBezTo>
                    <a:pt x="13622" y="20005"/>
                    <a:pt x="7186" y="20744"/>
                    <a:pt x="750" y="21377"/>
                  </a:cubicBezTo>
                  <a:cubicBezTo>
                    <a:pt x="-4103" y="-7216"/>
                    <a:pt x="15627" y="908"/>
                    <a:pt x="30293" y="154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 name="Freeform: Shape 130"/>
            <p:cNvSpPr/>
            <p:nvPr/>
          </p:nvSpPr>
          <p:spPr>
            <a:xfrm>
              <a:off x="6462088" y="745060"/>
              <a:ext cx="148437" cy="117014"/>
            </a:xfrm>
            <a:custGeom>
              <a:avLst/>
              <a:gdLst>
                <a:gd name="connsiteX0" fmla="*/ 76351 w 148437"/>
                <a:gd name="connsiteY0" fmla="*/ 0 h 117014"/>
                <a:gd name="connsiteX1" fmla="*/ 148414 w 148437"/>
                <a:gd name="connsiteY1" fmla="*/ 54337 h 117014"/>
                <a:gd name="connsiteX2" fmla="*/ 57465 w 148437"/>
                <a:gd name="connsiteY2" fmla="*/ 114689 h 117014"/>
                <a:gd name="connsiteX3" fmla="*/ 490 w 148437"/>
                <a:gd name="connsiteY3" fmla="*/ 57397 h 117014"/>
                <a:gd name="connsiteX4" fmla="*/ 76351 w 148437"/>
                <a:gd name="connsiteY4" fmla="*/ 0 h 11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37" h="117014">
                  <a:moveTo>
                    <a:pt x="76351" y="0"/>
                  </a:moveTo>
                  <a:cubicBezTo>
                    <a:pt x="103572" y="15404"/>
                    <a:pt x="145460" y="8652"/>
                    <a:pt x="148414" y="54337"/>
                  </a:cubicBezTo>
                  <a:cubicBezTo>
                    <a:pt x="149891" y="77971"/>
                    <a:pt x="83104" y="128405"/>
                    <a:pt x="57465" y="114689"/>
                  </a:cubicBezTo>
                  <a:cubicBezTo>
                    <a:pt x="36996" y="103821"/>
                    <a:pt x="-4997" y="102872"/>
                    <a:pt x="490" y="57397"/>
                  </a:cubicBezTo>
                  <a:cubicBezTo>
                    <a:pt x="6504" y="8652"/>
                    <a:pt x="47230" y="15299"/>
                    <a:pt x="76351"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 name="Freeform: Shape 131"/>
            <p:cNvSpPr/>
            <p:nvPr/>
          </p:nvSpPr>
          <p:spPr>
            <a:xfrm>
              <a:off x="6602589" y="1006407"/>
              <a:ext cx="69108" cy="35166"/>
            </a:xfrm>
            <a:custGeom>
              <a:avLst/>
              <a:gdLst>
                <a:gd name="connsiteX0" fmla="*/ 0 w 69108"/>
                <a:gd name="connsiteY0" fmla="*/ 30281 h 35166"/>
                <a:gd name="connsiteX1" fmla="*/ 69109 w 69108"/>
                <a:gd name="connsiteY1" fmla="*/ 0 h 35166"/>
                <a:gd name="connsiteX2" fmla="*/ 0 w 69108"/>
                <a:gd name="connsiteY2" fmla="*/ 30281 h 35166"/>
              </a:gdLst>
              <a:ahLst/>
              <a:cxnLst>
                <a:cxn ang="0">
                  <a:pos x="connsiteX0" y="connsiteY0"/>
                </a:cxn>
                <a:cxn ang="0">
                  <a:pos x="connsiteX1" y="connsiteY1"/>
                </a:cxn>
                <a:cxn ang="0">
                  <a:pos x="connsiteX2" y="connsiteY2"/>
                </a:cxn>
              </a:cxnLst>
              <a:rect l="l" t="t" r="r" b="b"/>
              <a:pathLst>
                <a:path w="69108" h="35166">
                  <a:moveTo>
                    <a:pt x="0" y="30281"/>
                  </a:moveTo>
                  <a:cubicBezTo>
                    <a:pt x="18570" y="7175"/>
                    <a:pt x="51700" y="24795"/>
                    <a:pt x="69109" y="0"/>
                  </a:cubicBezTo>
                  <a:cubicBezTo>
                    <a:pt x="65521" y="54443"/>
                    <a:pt x="26166" y="29121"/>
                    <a:pt x="0" y="3028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 name="Freeform: Shape 132"/>
            <p:cNvSpPr/>
            <p:nvPr/>
          </p:nvSpPr>
          <p:spPr>
            <a:xfrm>
              <a:off x="6598474" y="963208"/>
              <a:ext cx="64801" cy="37777"/>
            </a:xfrm>
            <a:custGeom>
              <a:avLst/>
              <a:gdLst>
                <a:gd name="connsiteX0" fmla="*/ 64783 w 64801"/>
                <a:gd name="connsiteY0" fmla="*/ 7220 h 37777"/>
                <a:gd name="connsiteX1" fmla="*/ 22368 w 64801"/>
                <a:gd name="connsiteY1" fmla="*/ 37713 h 37777"/>
                <a:gd name="connsiteX2" fmla="*/ 0 w 64801"/>
                <a:gd name="connsiteY2" fmla="*/ 5743 h 37777"/>
                <a:gd name="connsiteX3" fmla="*/ 4115 w 64801"/>
                <a:gd name="connsiteY3" fmla="*/ 5743 h 37777"/>
                <a:gd name="connsiteX4" fmla="*/ 34924 w 64801"/>
                <a:gd name="connsiteY4" fmla="*/ 468 h 37777"/>
                <a:gd name="connsiteX5" fmla="*/ 64783 w 64801"/>
                <a:gd name="connsiteY5" fmla="*/ 7220 h 3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01" h="37777">
                  <a:moveTo>
                    <a:pt x="64783" y="7220"/>
                  </a:moveTo>
                  <a:cubicBezTo>
                    <a:pt x="65521" y="38240"/>
                    <a:pt x="43997" y="36552"/>
                    <a:pt x="22368" y="37713"/>
                  </a:cubicBezTo>
                  <a:cubicBezTo>
                    <a:pt x="-4220" y="39084"/>
                    <a:pt x="4537" y="18299"/>
                    <a:pt x="0" y="5743"/>
                  </a:cubicBezTo>
                  <a:cubicBezTo>
                    <a:pt x="0" y="5743"/>
                    <a:pt x="4115" y="5743"/>
                    <a:pt x="4115" y="5743"/>
                  </a:cubicBezTo>
                  <a:cubicBezTo>
                    <a:pt x="13189" y="-3014"/>
                    <a:pt x="24373" y="995"/>
                    <a:pt x="34924" y="468"/>
                  </a:cubicBezTo>
                  <a:cubicBezTo>
                    <a:pt x="44947" y="2050"/>
                    <a:pt x="56131" y="-693"/>
                    <a:pt x="64783" y="72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 name="Freeform: Shape 133"/>
            <p:cNvSpPr/>
            <p:nvPr/>
          </p:nvSpPr>
          <p:spPr>
            <a:xfrm>
              <a:off x="6627835" y="948166"/>
              <a:ext cx="46394" cy="27530"/>
            </a:xfrm>
            <a:custGeom>
              <a:avLst/>
              <a:gdLst>
                <a:gd name="connsiteX0" fmla="*/ 35422 w 46394"/>
                <a:gd name="connsiteY0" fmla="*/ 22262 h 27530"/>
                <a:gd name="connsiteX1" fmla="*/ 5035 w 46394"/>
                <a:gd name="connsiteY1" fmla="*/ 19625 h 27530"/>
                <a:gd name="connsiteX2" fmla="*/ 4402 w 46394"/>
                <a:gd name="connsiteY2" fmla="*/ 1477 h 27530"/>
                <a:gd name="connsiteX3" fmla="*/ 34366 w 46394"/>
                <a:gd name="connsiteY3" fmla="*/ 0 h 27530"/>
                <a:gd name="connsiteX4" fmla="*/ 46395 w 46394"/>
                <a:gd name="connsiteY4" fmla="*/ 12028 h 27530"/>
                <a:gd name="connsiteX5" fmla="*/ 35422 w 46394"/>
                <a:gd name="connsiteY5" fmla="*/ 22262 h 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94" h="27530">
                  <a:moveTo>
                    <a:pt x="35422" y="22262"/>
                  </a:moveTo>
                  <a:cubicBezTo>
                    <a:pt x="24660" y="29332"/>
                    <a:pt x="14320" y="30070"/>
                    <a:pt x="5035" y="19625"/>
                  </a:cubicBezTo>
                  <a:cubicBezTo>
                    <a:pt x="-1296" y="13822"/>
                    <a:pt x="-1823" y="7702"/>
                    <a:pt x="4402" y="1477"/>
                  </a:cubicBezTo>
                  <a:cubicBezTo>
                    <a:pt x="14425" y="950"/>
                    <a:pt x="24343" y="422"/>
                    <a:pt x="34366" y="0"/>
                  </a:cubicBezTo>
                  <a:cubicBezTo>
                    <a:pt x="38376" y="4009"/>
                    <a:pt x="42385" y="8019"/>
                    <a:pt x="46395" y="12028"/>
                  </a:cubicBezTo>
                  <a:cubicBezTo>
                    <a:pt x="42702" y="15404"/>
                    <a:pt x="39009" y="18886"/>
                    <a:pt x="35422" y="2226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 name="Freeform: Shape 134"/>
            <p:cNvSpPr/>
            <p:nvPr/>
          </p:nvSpPr>
          <p:spPr>
            <a:xfrm>
              <a:off x="6602589" y="948684"/>
              <a:ext cx="30175" cy="25039"/>
            </a:xfrm>
            <a:custGeom>
              <a:avLst/>
              <a:gdLst>
                <a:gd name="connsiteX0" fmla="*/ 29543 w 30175"/>
                <a:gd name="connsiteY0" fmla="*/ 959 h 25039"/>
                <a:gd name="connsiteX1" fmla="*/ 30176 w 30175"/>
                <a:gd name="connsiteY1" fmla="*/ 19107 h 25039"/>
                <a:gd name="connsiteX2" fmla="*/ 0 w 30175"/>
                <a:gd name="connsiteY2" fmla="*/ 20162 h 25039"/>
                <a:gd name="connsiteX3" fmla="*/ 29543 w 30175"/>
                <a:gd name="connsiteY3" fmla="*/ 959 h 25039"/>
              </a:gdLst>
              <a:ahLst/>
              <a:cxnLst>
                <a:cxn ang="0">
                  <a:pos x="connsiteX0" y="connsiteY0"/>
                </a:cxn>
                <a:cxn ang="0">
                  <a:pos x="connsiteX1" y="connsiteY1"/>
                </a:cxn>
                <a:cxn ang="0">
                  <a:pos x="connsiteX2" y="connsiteY2"/>
                </a:cxn>
                <a:cxn ang="0">
                  <a:pos x="connsiteX3" y="connsiteY3"/>
                </a:cxn>
              </a:cxnLst>
              <a:rect l="l" t="t" r="r" b="b"/>
              <a:pathLst>
                <a:path w="30175" h="25039">
                  <a:moveTo>
                    <a:pt x="29543" y="959"/>
                  </a:moveTo>
                  <a:cubicBezTo>
                    <a:pt x="29754" y="6973"/>
                    <a:pt x="29965" y="13093"/>
                    <a:pt x="30176" y="19107"/>
                  </a:cubicBezTo>
                  <a:cubicBezTo>
                    <a:pt x="20574" y="33139"/>
                    <a:pt x="10023" y="17524"/>
                    <a:pt x="0" y="20162"/>
                  </a:cubicBezTo>
                  <a:cubicBezTo>
                    <a:pt x="3165" y="3386"/>
                    <a:pt x="13294" y="-2523"/>
                    <a:pt x="29543" y="95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 name="Freeform: Shape 135"/>
            <p:cNvSpPr/>
            <p:nvPr/>
          </p:nvSpPr>
          <p:spPr>
            <a:xfrm>
              <a:off x="6499032" y="789768"/>
              <a:ext cx="37508" cy="30766"/>
            </a:xfrm>
            <a:custGeom>
              <a:avLst/>
              <a:gdLst>
                <a:gd name="connsiteX0" fmla="*/ 37508 w 37508"/>
                <a:gd name="connsiteY0" fmla="*/ 13639 h 30766"/>
                <a:gd name="connsiteX1" fmla="*/ 14507 w 37508"/>
                <a:gd name="connsiteY1" fmla="*/ 30415 h 30766"/>
                <a:gd name="connsiteX2" fmla="*/ 685 w 37508"/>
                <a:gd name="connsiteY2" fmla="*/ 13323 h 30766"/>
                <a:gd name="connsiteX3" fmla="*/ 26113 w 37508"/>
                <a:gd name="connsiteY3" fmla="*/ 240 h 30766"/>
                <a:gd name="connsiteX4" fmla="*/ 37508 w 37508"/>
                <a:gd name="connsiteY4" fmla="*/ 13639 h 30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8" h="30766">
                  <a:moveTo>
                    <a:pt x="37508" y="13639"/>
                  </a:moveTo>
                  <a:cubicBezTo>
                    <a:pt x="31811" y="22186"/>
                    <a:pt x="26535" y="32842"/>
                    <a:pt x="14507" y="30415"/>
                  </a:cubicBezTo>
                  <a:cubicBezTo>
                    <a:pt x="7122" y="28833"/>
                    <a:pt x="-2691" y="22397"/>
                    <a:pt x="685" y="13323"/>
                  </a:cubicBezTo>
                  <a:cubicBezTo>
                    <a:pt x="4378" y="3405"/>
                    <a:pt x="14191" y="-1132"/>
                    <a:pt x="26113" y="240"/>
                  </a:cubicBezTo>
                  <a:cubicBezTo>
                    <a:pt x="34871" y="1189"/>
                    <a:pt x="37297" y="5937"/>
                    <a:pt x="37508" y="136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 name="Freeform: Shape 136"/>
            <p:cNvSpPr/>
            <p:nvPr/>
          </p:nvSpPr>
          <p:spPr>
            <a:xfrm>
              <a:off x="6548141" y="779539"/>
              <a:ext cx="30291" cy="30368"/>
            </a:xfrm>
            <a:custGeom>
              <a:avLst/>
              <a:gdLst>
                <a:gd name="connsiteX0" fmla="*/ 30286 w 30291"/>
                <a:gd name="connsiteY0" fmla="*/ 14795 h 30368"/>
                <a:gd name="connsiteX1" fmla="*/ 13299 w 30291"/>
                <a:gd name="connsiteY1" fmla="*/ 29671 h 30368"/>
                <a:gd name="connsiteX2" fmla="*/ 5 w 30291"/>
                <a:gd name="connsiteY2" fmla="*/ 13845 h 30368"/>
                <a:gd name="connsiteX3" fmla="*/ 17097 w 30291"/>
                <a:gd name="connsiteY3" fmla="*/ 129 h 30368"/>
                <a:gd name="connsiteX4" fmla="*/ 30286 w 30291"/>
                <a:gd name="connsiteY4" fmla="*/ 14795 h 30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0368">
                  <a:moveTo>
                    <a:pt x="30286" y="14795"/>
                  </a:moveTo>
                  <a:cubicBezTo>
                    <a:pt x="25749" y="19015"/>
                    <a:pt x="20474" y="27561"/>
                    <a:pt x="13299" y="29671"/>
                  </a:cubicBezTo>
                  <a:cubicBezTo>
                    <a:pt x="1482" y="33153"/>
                    <a:pt x="-101" y="22919"/>
                    <a:pt x="5" y="13845"/>
                  </a:cubicBezTo>
                  <a:cubicBezTo>
                    <a:pt x="110" y="2450"/>
                    <a:pt x="6968" y="-715"/>
                    <a:pt x="17097" y="129"/>
                  </a:cubicBezTo>
                  <a:cubicBezTo>
                    <a:pt x="24483" y="551"/>
                    <a:pt x="30497" y="2450"/>
                    <a:pt x="30286" y="1479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8" name="Graphic 4"/>
          <p:cNvGrpSpPr/>
          <p:nvPr/>
        </p:nvGrpSpPr>
        <p:grpSpPr>
          <a:xfrm>
            <a:off x="805478" y="3979854"/>
            <a:ext cx="783885" cy="840368"/>
            <a:chOff x="6955496" y="2483245"/>
            <a:chExt cx="840292" cy="797837"/>
          </a:xfrm>
        </p:grpSpPr>
        <p:sp>
          <p:nvSpPr>
            <p:cNvPr id="139" name="Freeform: Shape 138"/>
            <p:cNvSpPr/>
            <p:nvPr/>
          </p:nvSpPr>
          <p:spPr>
            <a:xfrm>
              <a:off x="6955496" y="2485560"/>
              <a:ext cx="840292" cy="795522"/>
            </a:xfrm>
            <a:custGeom>
              <a:avLst/>
              <a:gdLst>
                <a:gd name="connsiteX0" fmla="*/ 690053 w 840292"/>
                <a:gd name="connsiteY0" fmla="*/ 129337 h 795522"/>
                <a:gd name="connsiteX1" fmla="*/ 720334 w 840292"/>
                <a:gd name="connsiteY1" fmla="*/ 173335 h 795522"/>
                <a:gd name="connsiteX2" fmla="*/ 728986 w 840292"/>
                <a:gd name="connsiteY2" fmla="*/ 194226 h 795522"/>
                <a:gd name="connsiteX3" fmla="*/ 753464 w 840292"/>
                <a:gd name="connsiteY3" fmla="*/ 192748 h 795522"/>
                <a:gd name="connsiteX4" fmla="*/ 649538 w 840292"/>
                <a:gd name="connsiteY4" fmla="*/ 450508 h 795522"/>
                <a:gd name="connsiteX5" fmla="*/ 689104 w 840292"/>
                <a:gd name="connsiteY5" fmla="*/ 575431 h 795522"/>
                <a:gd name="connsiteX6" fmla="*/ 712948 w 840292"/>
                <a:gd name="connsiteY6" fmla="*/ 593156 h 795522"/>
                <a:gd name="connsiteX7" fmla="*/ 752409 w 840292"/>
                <a:gd name="connsiteY7" fmla="*/ 582289 h 795522"/>
                <a:gd name="connsiteX8" fmla="*/ 829009 w 840292"/>
                <a:gd name="connsiteY8" fmla="*/ 584399 h 795522"/>
                <a:gd name="connsiteX9" fmla="*/ 829114 w 840292"/>
                <a:gd name="connsiteY9" fmla="*/ 669123 h 795522"/>
                <a:gd name="connsiteX10" fmla="*/ 763593 w 840292"/>
                <a:gd name="connsiteY10" fmla="*/ 731057 h 795522"/>
                <a:gd name="connsiteX11" fmla="*/ 627380 w 840292"/>
                <a:gd name="connsiteY11" fmla="*/ 705630 h 795522"/>
                <a:gd name="connsiteX12" fmla="*/ 424908 w 840292"/>
                <a:gd name="connsiteY12" fmla="*/ 737071 h 795522"/>
                <a:gd name="connsiteX13" fmla="*/ 357488 w 840292"/>
                <a:gd name="connsiteY13" fmla="*/ 773894 h 795522"/>
                <a:gd name="connsiteX14" fmla="*/ 194898 w 840292"/>
                <a:gd name="connsiteY14" fmla="*/ 703836 h 795522"/>
                <a:gd name="connsiteX15" fmla="*/ 193315 w 840292"/>
                <a:gd name="connsiteY15" fmla="*/ 693918 h 795522"/>
                <a:gd name="connsiteX16" fmla="*/ 181920 w 840292"/>
                <a:gd name="connsiteY16" fmla="*/ 594001 h 795522"/>
                <a:gd name="connsiteX17" fmla="*/ 229188 w 840292"/>
                <a:gd name="connsiteY17" fmla="*/ 462747 h 795522"/>
                <a:gd name="connsiteX18" fmla="*/ 122413 w 840292"/>
                <a:gd name="connsiteY18" fmla="*/ 506850 h 795522"/>
                <a:gd name="connsiteX19" fmla="*/ 66493 w 840292"/>
                <a:gd name="connsiteY19" fmla="*/ 464646 h 795522"/>
                <a:gd name="connsiteX20" fmla="*/ 66598 w 840292"/>
                <a:gd name="connsiteY20" fmla="*/ 454095 h 795522"/>
                <a:gd name="connsiteX21" fmla="*/ 17431 w 840292"/>
                <a:gd name="connsiteY21" fmla="*/ 314506 h 795522"/>
                <a:gd name="connsiteX22" fmla="*/ 38427 w 840292"/>
                <a:gd name="connsiteY22" fmla="*/ 254999 h 795522"/>
                <a:gd name="connsiteX23" fmla="*/ 143303 w 840292"/>
                <a:gd name="connsiteY23" fmla="*/ 239489 h 795522"/>
                <a:gd name="connsiteX24" fmla="*/ 161557 w 840292"/>
                <a:gd name="connsiteY24" fmla="*/ 146113 h 795522"/>
                <a:gd name="connsiteX25" fmla="*/ 387769 w 840292"/>
                <a:gd name="connsiteY25" fmla="*/ 4098 h 795522"/>
                <a:gd name="connsiteX26" fmla="*/ 521977 w 840292"/>
                <a:gd name="connsiteY26" fmla="*/ 12855 h 795522"/>
                <a:gd name="connsiteX27" fmla="*/ 550358 w 840292"/>
                <a:gd name="connsiteY27" fmla="*/ 2937 h 795522"/>
                <a:gd name="connsiteX28" fmla="*/ 582433 w 840292"/>
                <a:gd name="connsiteY28" fmla="*/ 30686 h 795522"/>
                <a:gd name="connsiteX29" fmla="*/ 678974 w 840292"/>
                <a:gd name="connsiteY29" fmla="*/ 161623 h 795522"/>
                <a:gd name="connsiteX30" fmla="*/ 690053 w 840292"/>
                <a:gd name="connsiteY30" fmla="*/ 129337 h 79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40292" h="795522">
                  <a:moveTo>
                    <a:pt x="690053" y="129337"/>
                  </a:moveTo>
                  <a:cubicBezTo>
                    <a:pt x="700182" y="144003"/>
                    <a:pt x="710311" y="158669"/>
                    <a:pt x="720334" y="173335"/>
                  </a:cubicBezTo>
                  <a:cubicBezTo>
                    <a:pt x="725082" y="179560"/>
                    <a:pt x="724449" y="188001"/>
                    <a:pt x="728986" y="194226"/>
                  </a:cubicBezTo>
                  <a:cubicBezTo>
                    <a:pt x="737638" y="199079"/>
                    <a:pt x="745445" y="194648"/>
                    <a:pt x="753464" y="192748"/>
                  </a:cubicBezTo>
                  <a:cubicBezTo>
                    <a:pt x="808751" y="283909"/>
                    <a:pt x="765703" y="390684"/>
                    <a:pt x="649538" y="450508"/>
                  </a:cubicBezTo>
                  <a:cubicBezTo>
                    <a:pt x="666419" y="490918"/>
                    <a:pt x="696911" y="526791"/>
                    <a:pt x="689104" y="575431"/>
                  </a:cubicBezTo>
                  <a:cubicBezTo>
                    <a:pt x="686255" y="593579"/>
                    <a:pt x="700287" y="595161"/>
                    <a:pt x="712948" y="593156"/>
                  </a:cubicBezTo>
                  <a:cubicBezTo>
                    <a:pt x="726348" y="590941"/>
                    <a:pt x="739959" y="587565"/>
                    <a:pt x="752409" y="582289"/>
                  </a:cubicBezTo>
                  <a:cubicBezTo>
                    <a:pt x="778997" y="570789"/>
                    <a:pt x="811072" y="560132"/>
                    <a:pt x="829009" y="584399"/>
                  </a:cubicBezTo>
                  <a:cubicBezTo>
                    <a:pt x="845679" y="606978"/>
                    <a:pt x="842303" y="641163"/>
                    <a:pt x="829114" y="669123"/>
                  </a:cubicBezTo>
                  <a:cubicBezTo>
                    <a:pt x="815504" y="697822"/>
                    <a:pt x="808540" y="733379"/>
                    <a:pt x="763593" y="731057"/>
                  </a:cubicBezTo>
                  <a:cubicBezTo>
                    <a:pt x="716852" y="728736"/>
                    <a:pt x="672961" y="713015"/>
                    <a:pt x="627380" y="705630"/>
                  </a:cubicBezTo>
                  <a:cubicBezTo>
                    <a:pt x="556584" y="694129"/>
                    <a:pt x="486420" y="692124"/>
                    <a:pt x="424908" y="737071"/>
                  </a:cubicBezTo>
                  <a:cubicBezTo>
                    <a:pt x="403701" y="752581"/>
                    <a:pt x="379750" y="761338"/>
                    <a:pt x="357488" y="773894"/>
                  </a:cubicBezTo>
                  <a:cubicBezTo>
                    <a:pt x="262318" y="827915"/>
                    <a:pt x="227816" y="771784"/>
                    <a:pt x="194898" y="703836"/>
                  </a:cubicBezTo>
                  <a:cubicBezTo>
                    <a:pt x="193420" y="700882"/>
                    <a:pt x="191943" y="695290"/>
                    <a:pt x="193315" y="693918"/>
                  </a:cubicBezTo>
                  <a:cubicBezTo>
                    <a:pt x="233725" y="655618"/>
                    <a:pt x="187301" y="626919"/>
                    <a:pt x="181920" y="594001"/>
                  </a:cubicBezTo>
                  <a:cubicBezTo>
                    <a:pt x="173901" y="545572"/>
                    <a:pt x="198696" y="508960"/>
                    <a:pt x="229188" y="462747"/>
                  </a:cubicBezTo>
                  <a:cubicBezTo>
                    <a:pt x="186984" y="480578"/>
                    <a:pt x="155648" y="497354"/>
                    <a:pt x="122413" y="506850"/>
                  </a:cubicBezTo>
                  <a:cubicBezTo>
                    <a:pt x="89810" y="516240"/>
                    <a:pt x="61428" y="510121"/>
                    <a:pt x="66493" y="464646"/>
                  </a:cubicBezTo>
                  <a:cubicBezTo>
                    <a:pt x="66915" y="461164"/>
                    <a:pt x="65965" y="457577"/>
                    <a:pt x="66598" y="454095"/>
                  </a:cubicBezTo>
                  <a:cubicBezTo>
                    <a:pt x="76727" y="398386"/>
                    <a:pt x="79154" y="349641"/>
                    <a:pt x="17431" y="314506"/>
                  </a:cubicBezTo>
                  <a:cubicBezTo>
                    <a:pt x="-14433" y="296359"/>
                    <a:pt x="233" y="268715"/>
                    <a:pt x="38427" y="254999"/>
                  </a:cubicBezTo>
                  <a:cubicBezTo>
                    <a:pt x="74300" y="242232"/>
                    <a:pt x="120091" y="260063"/>
                    <a:pt x="143303" y="239489"/>
                  </a:cubicBezTo>
                  <a:cubicBezTo>
                    <a:pt x="160185" y="224507"/>
                    <a:pt x="148262" y="176922"/>
                    <a:pt x="161557" y="146113"/>
                  </a:cubicBezTo>
                  <a:cubicBezTo>
                    <a:pt x="198907" y="59701"/>
                    <a:pt x="276562" y="12327"/>
                    <a:pt x="387769" y="4098"/>
                  </a:cubicBezTo>
                  <a:cubicBezTo>
                    <a:pt x="431872" y="827"/>
                    <a:pt x="478190" y="-6453"/>
                    <a:pt x="521977" y="12855"/>
                  </a:cubicBezTo>
                  <a:cubicBezTo>
                    <a:pt x="532949" y="17708"/>
                    <a:pt x="541074" y="6946"/>
                    <a:pt x="550358" y="2937"/>
                  </a:cubicBezTo>
                  <a:cubicBezTo>
                    <a:pt x="564497" y="8213"/>
                    <a:pt x="571988" y="21085"/>
                    <a:pt x="582433" y="30686"/>
                  </a:cubicBezTo>
                  <a:cubicBezTo>
                    <a:pt x="624848" y="65082"/>
                    <a:pt x="646478" y="114988"/>
                    <a:pt x="678974" y="161623"/>
                  </a:cubicBezTo>
                  <a:cubicBezTo>
                    <a:pt x="682456" y="148329"/>
                    <a:pt x="678869" y="135668"/>
                    <a:pt x="690053" y="12933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 name="Freeform: Shape 139"/>
            <p:cNvSpPr/>
            <p:nvPr/>
          </p:nvSpPr>
          <p:spPr>
            <a:xfrm>
              <a:off x="7527829" y="2503971"/>
              <a:ext cx="126687" cy="174126"/>
            </a:xfrm>
            <a:custGeom>
              <a:avLst/>
              <a:gdLst>
                <a:gd name="connsiteX0" fmla="*/ 117719 w 126687"/>
                <a:gd name="connsiteY0" fmla="*/ 110926 h 174126"/>
                <a:gd name="connsiteX1" fmla="*/ 126688 w 126687"/>
                <a:gd name="connsiteY1" fmla="*/ 174126 h 174126"/>
                <a:gd name="connsiteX2" fmla="*/ 287 w 126687"/>
                <a:gd name="connsiteY2" fmla="*/ 16812 h 174126"/>
                <a:gd name="connsiteX3" fmla="*/ 23078 w 126687"/>
                <a:gd name="connsiteY3" fmla="*/ 2990 h 174126"/>
                <a:gd name="connsiteX4" fmla="*/ 73511 w 126687"/>
                <a:gd name="connsiteY4" fmla="*/ 29051 h 174126"/>
                <a:gd name="connsiteX5" fmla="*/ 93874 w 126687"/>
                <a:gd name="connsiteY5" fmla="*/ 68511 h 174126"/>
                <a:gd name="connsiteX6" fmla="*/ 117719 w 126687"/>
                <a:gd name="connsiteY6" fmla="*/ 110926 h 17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7" h="174126">
                  <a:moveTo>
                    <a:pt x="117719" y="110926"/>
                  </a:moveTo>
                  <a:cubicBezTo>
                    <a:pt x="120252" y="129074"/>
                    <a:pt x="122889" y="147221"/>
                    <a:pt x="126688" y="174126"/>
                  </a:cubicBezTo>
                  <a:cubicBezTo>
                    <a:pt x="64754" y="131184"/>
                    <a:pt x="52515" y="57327"/>
                    <a:pt x="287" y="16812"/>
                  </a:cubicBezTo>
                  <a:cubicBezTo>
                    <a:pt x="-2139" y="-4079"/>
                    <a:pt x="11261" y="-1230"/>
                    <a:pt x="23078" y="2990"/>
                  </a:cubicBezTo>
                  <a:cubicBezTo>
                    <a:pt x="41014" y="9215"/>
                    <a:pt x="58107" y="17761"/>
                    <a:pt x="73511" y="29051"/>
                  </a:cubicBezTo>
                  <a:cubicBezTo>
                    <a:pt x="85328" y="39602"/>
                    <a:pt x="88915" y="54373"/>
                    <a:pt x="93874" y="68511"/>
                  </a:cubicBezTo>
                  <a:cubicBezTo>
                    <a:pt x="101787" y="82649"/>
                    <a:pt x="109806" y="96788"/>
                    <a:pt x="117719" y="11092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 name="Freeform: Shape 140"/>
            <p:cNvSpPr/>
            <p:nvPr/>
          </p:nvSpPr>
          <p:spPr>
            <a:xfrm>
              <a:off x="7505960" y="2483245"/>
              <a:ext cx="100780" cy="57584"/>
            </a:xfrm>
            <a:custGeom>
              <a:avLst/>
              <a:gdLst>
                <a:gd name="connsiteX0" fmla="*/ 94642 w 100780"/>
                <a:gd name="connsiteY0" fmla="*/ 57585 h 57584"/>
                <a:gd name="connsiteX1" fmla="*/ 22157 w 100780"/>
                <a:gd name="connsiteY1" fmla="*/ 37643 h 57584"/>
                <a:gd name="connsiteX2" fmla="*/ 0 w 100780"/>
                <a:gd name="connsiteY2" fmla="*/ 5357 h 57584"/>
                <a:gd name="connsiteX3" fmla="*/ 96541 w 100780"/>
                <a:gd name="connsiteY3" fmla="*/ 38593 h 57584"/>
                <a:gd name="connsiteX4" fmla="*/ 94642 w 100780"/>
                <a:gd name="connsiteY4" fmla="*/ 57585 h 5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80" h="57584">
                  <a:moveTo>
                    <a:pt x="94642" y="57585"/>
                  </a:moveTo>
                  <a:cubicBezTo>
                    <a:pt x="70058" y="52626"/>
                    <a:pt x="53388" y="18863"/>
                    <a:pt x="22157" y="37643"/>
                  </a:cubicBezTo>
                  <a:cubicBezTo>
                    <a:pt x="7702" y="31735"/>
                    <a:pt x="1055" y="20445"/>
                    <a:pt x="0" y="5357"/>
                  </a:cubicBezTo>
                  <a:cubicBezTo>
                    <a:pt x="43259" y="-15744"/>
                    <a:pt x="62883" y="31840"/>
                    <a:pt x="96541" y="38593"/>
                  </a:cubicBezTo>
                  <a:cubicBezTo>
                    <a:pt x="102028" y="45557"/>
                    <a:pt x="102977" y="51993"/>
                    <a:pt x="94642" y="57585"/>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 name="Freeform: Shape 141"/>
            <p:cNvSpPr/>
            <p:nvPr/>
          </p:nvSpPr>
          <p:spPr>
            <a:xfrm>
              <a:off x="7667178" y="2666808"/>
              <a:ext cx="41887" cy="34991"/>
            </a:xfrm>
            <a:custGeom>
              <a:avLst/>
              <a:gdLst>
                <a:gd name="connsiteX0" fmla="*/ 41887 w 41887"/>
                <a:gd name="connsiteY0" fmla="*/ 11606 h 34991"/>
                <a:gd name="connsiteX1" fmla="*/ 0 w 41887"/>
                <a:gd name="connsiteY1" fmla="*/ 21524 h 34991"/>
                <a:gd name="connsiteX2" fmla="*/ 30492 w 41887"/>
                <a:gd name="connsiteY2" fmla="*/ 0 h 34991"/>
                <a:gd name="connsiteX3" fmla="*/ 41887 w 41887"/>
                <a:gd name="connsiteY3" fmla="*/ 11606 h 34991"/>
              </a:gdLst>
              <a:ahLst/>
              <a:cxnLst>
                <a:cxn ang="0">
                  <a:pos x="connsiteX0" y="connsiteY0"/>
                </a:cxn>
                <a:cxn ang="0">
                  <a:pos x="connsiteX1" y="connsiteY1"/>
                </a:cxn>
                <a:cxn ang="0">
                  <a:pos x="connsiteX2" y="connsiteY2"/>
                </a:cxn>
                <a:cxn ang="0">
                  <a:pos x="connsiteX3" y="connsiteY3"/>
                </a:cxn>
              </a:cxnLst>
              <a:rect l="l" t="t" r="r" b="b"/>
              <a:pathLst>
                <a:path w="41887" h="34991">
                  <a:moveTo>
                    <a:pt x="41887" y="11606"/>
                  </a:moveTo>
                  <a:cubicBezTo>
                    <a:pt x="34607" y="43048"/>
                    <a:pt x="18886" y="39038"/>
                    <a:pt x="0" y="21524"/>
                  </a:cubicBezTo>
                  <a:cubicBezTo>
                    <a:pt x="6014" y="8441"/>
                    <a:pt x="16143" y="1266"/>
                    <a:pt x="30492" y="0"/>
                  </a:cubicBezTo>
                  <a:cubicBezTo>
                    <a:pt x="34291" y="3904"/>
                    <a:pt x="38089" y="7702"/>
                    <a:pt x="41887" y="11606"/>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 name="Freeform: Shape 142"/>
            <p:cNvSpPr/>
            <p:nvPr/>
          </p:nvSpPr>
          <p:spPr>
            <a:xfrm>
              <a:off x="7600601" y="2521838"/>
              <a:ext cx="22611" cy="50644"/>
            </a:xfrm>
            <a:custGeom>
              <a:avLst/>
              <a:gdLst>
                <a:gd name="connsiteX0" fmla="*/ 0 w 22611"/>
                <a:gd name="connsiteY0" fmla="*/ 18992 h 50644"/>
                <a:gd name="connsiteX1" fmla="*/ 1899 w 22611"/>
                <a:gd name="connsiteY1" fmla="*/ 0 h 50644"/>
                <a:gd name="connsiteX2" fmla="*/ 21102 w 22611"/>
                <a:gd name="connsiteY2" fmla="*/ 50645 h 50644"/>
                <a:gd name="connsiteX3" fmla="*/ 0 w 22611"/>
                <a:gd name="connsiteY3" fmla="*/ 18992 h 50644"/>
              </a:gdLst>
              <a:ahLst/>
              <a:cxnLst>
                <a:cxn ang="0">
                  <a:pos x="connsiteX0" y="connsiteY0"/>
                </a:cxn>
                <a:cxn ang="0">
                  <a:pos x="connsiteX1" y="connsiteY1"/>
                </a:cxn>
                <a:cxn ang="0">
                  <a:pos x="connsiteX2" y="connsiteY2"/>
                </a:cxn>
                <a:cxn ang="0">
                  <a:pos x="connsiteX3" y="connsiteY3"/>
                </a:cxn>
              </a:cxnLst>
              <a:rect l="l" t="t" r="r" b="b"/>
              <a:pathLst>
                <a:path w="22611" h="50644">
                  <a:moveTo>
                    <a:pt x="0" y="18992"/>
                  </a:moveTo>
                  <a:cubicBezTo>
                    <a:pt x="633" y="12661"/>
                    <a:pt x="1266" y="6331"/>
                    <a:pt x="1899" y="0"/>
                  </a:cubicBezTo>
                  <a:cubicBezTo>
                    <a:pt x="18992" y="12872"/>
                    <a:pt x="25955" y="29543"/>
                    <a:pt x="21102" y="50645"/>
                  </a:cubicBezTo>
                  <a:cubicBezTo>
                    <a:pt x="14033" y="40094"/>
                    <a:pt x="7069" y="29543"/>
                    <a:pt x="0" y="1899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 name="Freeform: Shape 143"/>
            <p:cNvSpPr/>
            <p:nvPr/>
          </p:nvSpPr>
          <p:spPr>
            <a:xfrm>
              <a:off x="7665843" y="2658065"/>
              <a:ext cx="31932" cy="30266"/>
            </a:xfrm>
            <a:custGeom>
              <a:avLst/>
              <a:gdLst>
                <a:gd name="connsiteX0" fmla="*/ 31932 w 31932"/>
                <a:gd name="connsiteY0" fmla="*/ 8743 h 30266"/>
                <a:gd name="connsiteX1" fmla="*/ 1440 w 31932"/>
                <a:gd name="connsiteY1" fmla="*/ 30266 h 30266"/>
                <a:gd name="connsiteX2" fmla="*/ 10092 w 31932"/>
                <a:gd name="connsiteY2" fmla="*/ 935 h 30266"/>
                <a:gd name="connsiteX3" fmla="*/ 31932 w 31932"/>
                <a:gd name="connsiteY3" fmla="*/ 8743 h 30266"/>
              </a:gdLst>
              <a:ahLst/>
              <a:cxnLst>
                <a:cxn ang="0">
                  <a:pos x="connsiteX0" y="connsiteY0"/>
                </a:cxn>
                <a:cxn ang="0">
                  <a:pos x="connsiteX1" y="connsiteY1"/>
                </a:cxn>
                <a:cxn ang="0">
                  <a:pos x="connsiteX2" y="connsiteY2"/>
                </a:cxn>
                <a:cxn ang="0">
                  <a:pos x="connsiteX3" y="connsiteY3"/>
                </a:cxn>
              </a:cxnLst>
              <a:rect l="l" t="t" r="r" b="b"/>
              <a:pathLst>
                <a:path w="31932" h="30266">
                  <a:moveTo>
                    <a:pt x="31932" y="8743"/>
                  </a:moveTo>
                  <a:cubicBezTo>
                    <a:pt x="21803" y="15917"/>
                    <a:pt x="11569" y="23092"/>
                    <a:pt x="1440" y="30266"/>
                  </a:cubicBezTo>
                  <a:cubicBezTo>
                    <a:pt x="-3625" y="18133"/>
                    <a:pt x="5977" y="10325"/>
                    <a:pt x="10092" y="935"/>
                  </a:cubicBezTo>
                  <a:cubicBezTo>
                    <a:pt x="18849" y="-753"/>
                    <a:pt x="27290" y="-1175"/>
                    <a:pt x="31932" y="8743"/>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 name="Freeform: Shape 144"/>
            <p:cNvSpPr/>
            <p:nvPr/>
          </p:nvSpPr>
          <p:spPr>
            <a:xfrm>
              <a:off x="7129795" y="2540302"/>
              <a:ext cx="209987" cy="261554"/>
            </a:xfrm>
            <a:custGeom>
              <a:avLst/>
              <a:gdLst>
                <a:gd name="connsiteX0" fmla="*/ 209987 w 209987"/>
                <a:gd name="connsiteY0" fmla="*/ 149296 h 261554"/>
                <a:gd name="connsiteX1" fmla="*/ 116189 w 209987"/>
                <a:gd name="connsiteY1" fmla="*/ 247103 h 261554"/>
                <a:gd name="connsiteX2" fmla="*/ 8570 w 209987"/>
                <a:gd name="connsiteY2" fmla="*/ 218932 h 261554"/>
                <a:gd name="connsiteX3" fmla="*/ 134653 w 209987"/>
                <a:gd name="connsiteY3" fmla="*/ 0 h 261554"/>
                <a:gd name="connsiteX4" fmla="*/ 135076 w 209987"/>
                <a:gd name="connsiteY4" fmla="*/ 25217 h 261554"/>
                <a:gd name="connsiteX5" fmla="*/ 181816 w 209987"/>
                <a:gd name="connsiteY5" fmla="*/ 127033 h 261554"/>
                <a:gd name="connsiteX6" fmla="*/ 209987 w 209987"/>
                <a:gd name="connsiteY6" fmla="*/ 149296 h 2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987" h="261554">
                  <a:moveTo>
                    <a:pt x="209987" y="149296"/>
                  </a:moveTo>
                  <a:cubicBezTo>
                    <a:pt x="177912" y="181054"/>
                    <a:pt x="151746" y="218299"/>
                    <a:pt x="116189" y="247103"/>
                  </a:cubicBezTo>
                  <a:cubicBezTo>
                    <a:pt x="81688" y="274957"/>
                    <a:pt x="23552" y="260925"/>
                    <a:pt x="8570" y="218932"/>
                  </a:cubicBezTo>
                  <a:cubicBezTo>
                    <a:pt x="-23611" y="128405"/>
                    <a:pt x="38429" y="20785"/>
                    <a:pt x="134653" y="0"/>
                  </a:cubicBezTo>
                  <a:cubicBezTo>
                    <a:pt x="139929" y="8335"/>
                    <a:pt x="136764" y="16670"/>
                    <a:pt x="135076" y="25217"/>
                  </a:cubicBezTo>
                  <a:cubicBezTo>
                    <a:pt x="123575" y="82930"/>
                    <a:pt x="129905" y="96647"/>
                    <a:pt x="181816" y="127033"/>
                  </a:cubicBezTo>
                  <a:cubicBezTo>
                    <a:pt x="192367" y="133153"/>
                    <a:pt x="204290" y="137162"/>
                    <a:pt x="209987"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 name="Freeform: Shape 145"/>
            <p:cNvSpPr/>
            <p:nvPr/>
          </p:nvSpPr>
          <p:spPr>
            <a:xfrm>
              <a:off x="7242464" y="2508181"/>
              <a:ext cx="308507" cy="181437"/>
            </a:xfrm>
            <a:custGeom>
              <a:avLst/>
              <a:gdLst>
                <a:gd name="connsiteX0" fmla="*/ 97318 w 308507"/>
                <a:gd name="connsiteY0" fmla="*/ 181417 h 181437"/>
                <a:gd name="connsiteX1" fmla="*/ 21985 w 308507"/>
                <a:gd name="connsiteY1" fmla="*/ 32121 h 181437"/>
                <a:gd name="connsiteX2" fmla="*/ 307810 w 308507"/>
                <a:gd name="connsiteY2" fmla="*/ 84664 h 181437"/>
                <a:gd name="connsiteX3" fmla="*/ 284808 w 308507"/>
                <a:gd name="connsiteY3" fmla="*/ 107665 h 181437"/>
                <a:gd name="connsiteX4" fmla="*/ 177189 w 308507"/>
                <a:gd name="connsiteY4" fmla="*/ 162847 h 181437"/>
                <a:gd name="connsiteX5" fmla="*/ 97318 w 308507"/>
                <a:gd name="connsiteY5" fmla="*/ 181417 h 18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07" h="181437">
                  <a:moveTo>
                    <a:pt x="97318" y="181417"/>
                  </a:moveTo>
                  <a:cubicBezTo>
                    <a:pt x="461" y="153351"/>
                    <a:pt x="-22962" y="107032"/>
                    <a:pt x="21985" y="32121"/>
                  </a:cubicBezTo>
                  <a:cubicBezTo>
                    <a:pt x="125595" y="-18207"/>
                    <a:pt x="242605" y="-15570"/>
                    <a:pt x="307810" y="84664"/>
                  </a:cubicBezTo>
                  <a:cubicBezTo>
                    <a:pt x="310975" y="103234"/>
                    <a:pt x="303378" y="111042"/>
                    <a:pt x="284808" y="107665"/>
                  </a:cubicBezTo>
                  <a:cubicBezTo>
                    <a:pt x="238912" y="105133"/>
                    <a:pt x="220131" y="154301"/>
                    <a:pt x="177189" y="162847"/>
                  </a:cubicBezTo>
                  <a:cubicBezTo>
                    <a:pt x="151023" y="167911"/>
                    <a:pt x="125806" y="182050"/>
                    <a:pt x="97318" y="1814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 name="Freeform: Shape 146"/>
            <p:cNvSpPr/>
            <p:nvPr/>
          </p:nvSpPr>
          <p:spPr>
            <a:xfrm>
              <a:off x="7295363" y="2649713"/>
              <a:ext cx="285297" cy="219638"/>
            </a:xfrm>
            <a:custGeom>
              <a:avLst/>
              <a:gdLst>
                <a:gd name="connsiteX0" fmla="*/ 0 w 285297"/>
                <a:gd name="connsiteY0" fmla="*/ 123237 h 219638"/>
                <a:gd name="connsiteX1" fmla="*/ 240139 w 285297"/>
                <a:gd name="connsiteY1" fmla="*/ 3062 h 219638"/>
                <a:gd name="connsiteX2" fmla="*/ 285297 w 285297"/>
                <a:gd name="connsiteY2" fmla="*/ 18466 h 219638"/>
                <a:gd name="connsiteX3" fmla="*/ 280338 w 285297"/>
                <a:gd name="connsiteY3" fmla="*/ 23847 h 219638"/>
                <a:gd name="connsiteX4" fmla="*/ 216505 w 285297"/>
                <a:gd name="connsiteY4" fmla="*/ 70904 h 219638"/>
                <a:gd name="connsiteX5" fmla="*/ 198463 w 285297"/>
                <a:gd name="connsiteY5" fmla="*/ 81877 h 219638"/>
                <a:gd name="connsiteX6" fmla="*/ 162801 w 285297"/>
                <a:gd name="connsiteY6" fmla="*/ 100763 h 219638"/>
                <a:gd name="connsiteX7" fmla="*/ 125978 w 285297"/>
                <a:gd name="connsiteY7" fmla="*/ 111525 h 219638"/>
                <a:gd name="connsiteX8" fmla="*/ 72485 w 285297"/>
                <a:gd name="connsiteY8" fmla="*/ 110787 h 219638"/>
                <a:gd name="connsiteX9" fmla="*/ 128616 w 285297"/>
                <a:gd name="connsiteY9" fmla="*/ 114585 h 219638"/>
                <a:gd name="connsiteX10" fmla="*/ 118909 w 285297"/>
                <a:gd name="connsiteY10" fmla="*/ 219145 h 219638"/>
                <a:gd name="connsiteX11" fmla="*/ 0 w 285297"/>
                <a:gd name="connsiteY11" fmla="*/ 123237 h 21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297" h="219638">
                  <a:moveTo>
                    <a:pt x="0" y="123237"/>
                  </a:moveTo>
                  <a:cubicBezTo>
                    <a:pt x="70691" y="64574"/>
                    <a:pt x="148768" y="22054"/>
                    <a:pt x="240139" y="3062"/>
                  </a:cubicBezTo>
                  <a:cubicBezTo>
                    <a:pt x="263035" y="-1686"/>
                    <a:pt x="275801" y="-3691"/>
                    <a:pt x="285297" y="18466"/>
                  </a:cubicBezTo>
                  <a:cubicBezTo>
                    <a:pt x="283609" y="20260"/>
                    <a:pt x="282026" y="22054"/>
                    <a:pt x="280338" y="23847"/>
                  </a:cubicBezTo>
                  <a:cubicBezTo>
                    <a:pt x="252800" y="31127"/>
                    <a:pt x="222836" y="35031"/>
                    <a:pt x="216505" y="70904"/>
                  </a:cubicBezTo>
                  <a:cubicBezTo>
                    <a:pt x="211652" y="76391"/>
                    <a:pt x="205321" y="79662"/>
                    <a:pt x="198463" y="81877"/>
                  </a:cubicBezTo>
                  <a:cubicBezTo>
                    <a:pt x="184852" y="84832"/>
                    <a:pt x="172824" y="90951"/>
                    <a:pt x="162801" y="100763"/>
                  </a:cubicBezTo>
                  <a:cubicBezTo>
                    <a:pt x="151406" y="107516"/>
                    <a:pt x="142543" y="122921"/>
                    <a:pt x="125978" y="111525"/>
                  </a:cubicBezTo>
                  <a:cubicBezTo>
                    <a:pt x="111523" y="96016"/>
                    <a:pt x="96224" y="91057"/>
                    <a:pt x="72485" y="110787"/>
                  </a:cubicBezTo>
                  <a:cubicBezTo>
                    <a:pt x="96013" y="106145"/>
                    <a:pt x="114266" y="96965"/>
                    <a:pt x="128616" y="114585"/>
                  </a:cubicBezTo>
                  <a:cubicBezTo>
                    <a:pt x="126822" y="149614"/>
                    <a:pt x="120070" y="184116"/>
                    <a:pt x="118909" y="219145"/>
                  </a:cubicBezTo>
                  <a:cubicBezTo>
                    <a:pt x="68687" y="224209"/>
                    <a:pt x="26377" y="190130"/>
                    <a:pt x="0" y="123237"/>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 name="Freeform: Shape 147"/>
            <p:cNvSpPr/>
            <p:nvPr/>
          </p:nvSpPr>
          <p:spPr>
            <a:xfrm>
              <a:off x="7421983" y="3042632"/>
              <a:ext cx="207372" cy="130726"/>
            </a:xfrm>
            <a:custGeom>
              <a:avLst/>
              <a:gdLst>
                <a:gd name="connsiteX0" fmla="*/ 1257 w 207372"/>
                <a:gd name="connsiteY0" fmla="*/ 58347 h 130726"/>
                <a:gd name="connsiteX1" fmla="*/ 203624 w 207372"/>
                <a:gd name="connsiteY1" fmla="*/ 0 h 130726"/>
                <a:gd name="connsiteX2" fmla="*/ 74692 w 207372"/>
                <a:gd name="connsiteY2" fmla="*/ 130726 h 130726"/>
                <a:gd name="connsiteX3" fmla="*/ 1257 w 207372"/>
                <a:gd name="connsiteY3" fmla="*/ 58347 h 130726"/>
              </a:gdLst>
              <a:ahLst/>
              <a:cxnLst>
                <a:cxn ang="0">
                  <a:pos x="connsiteX0" y="connsiteY0"/>
                </a:cxn>
                <a:cxn ang="0">
                  <a:pos x="connsiteX1" y="connsiteY1"/>
                </a:cxn>
                <a:cxn ang="0">
                  <a:pos x="connsiteX2" y="connsiteY2"/>
                </a:cxn>
                <a:cxn ang="0">
                  <a:pos x="connsiteX3" y="connsiteY3"/>
                </a:cxn>
              </a:cxnLst>
              <a:rect l="l" t="t" r="r" b="b"/>
              <a:pathLst>
                <a:path w="207372" h="130726">
                  <a:moveTo>
                    <a:pt x="1257" y="58347"/>
                  </a:moveTo>
                  <a:cubicBezTo>
                    <a:pt x="74270" y="59402"/>
                    <a:pt x="142956" y="44420"/>
                    <a:pt x="203624" y="0"/>
                  </a:cubicBezTo>
                  <a:cubicBezTo>
                    <a:pt x="221877" y="77655"/>
                    <a:pt x="172604" y="126295"/>
                    <a:pt x="74692" y="130726"/>
                  </a:cubicBezTo>
                  <a:cubicBezTo>
                    <a:pt x="3156" y="114794"/>
                    <a:pt x="-3702" y="108042"/>
                    <a:pt x="1257" y="58347"/>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 name="Freeform: Shape 148"/>
            <p:cNvSpPr/>
            <p:nvPr/>
          </p:nvSpPr>
          <p:spPr>
            <a:xfrm>
              <a:off x="7400999" y="2712938"/>
              <a:ext cx="213424" cy="176389"/>
            </a:xfrm>
            <a:custGeom>
              <a:avLst/>
              <a:gdLst>
                <a:gd name="connsiteX0" fmla="*/ 21292 w 213424"/>
                <a:gd name="connsiteY0" fmla="*/ 49778 h 176389"/>
                <a:gd name="connsiteX1" fmla="*/ 52206 w 213424"/>
                <a:gd name="connsiteY1" fmla="*/ 28993 h 176389"/>
                <a:gd name="connsiteX2" fmla="*/ 58643 w 213424"/>
                <a:gd name="connsiteY2" fmla="*/ 32264 h 176389"/>
                <a:gd name="connsiteX3" fmla="*/ 68982 w 213424"/>
                <a:gd name="connsiteY3" fmla="*/ 65183 h 176389"/>
                <a:gd name="connsiteX4" fmla="*/ 49041 w 213424"/>
                <a:gd name="connsiteY4" fmla="*/ 84069 h 176389"/>
                <a:gd name="connsiteX5" fmla="*/ 61386 w 213424"/>
                <a:gd name="connsiteY5" fmla="*/ 123424 h 176389"/>
                <a:gd name="connsiteX6" fmla="*/ 137563 w 213424"/>
                <a:gd name="connsiteY6" fmla="*/ 108758 h 176389"/>
                <a:gd name="connsiteX7" fmla="*/ 135875 w 213424"/>
                <a:gd name="connsiteY7" fmla="*/ 53366 h 176389"/>
                <a:gd name="connsiteX8" fmla="*/ 121526 w 213424"/>
                <a:gd name="connsiteY8" fmla="*/ 36695 h 176389"/>
                <a:gd name="connsiteX9" fmla="*/ 120787 w 213424"/>
                <a:gd name="connsiteY9" fmla="*/ 12955 h 176389"/>
                <a:gd name="connsiteX10" fmla="*/ 132183 w 213424"/>
                <a:gd name="connsiteY10" fmla="*/ 611 h 176389"/>
                <a:gd name="connsiteX11" fmla="*/ 213319 w 213424"/>
                <a:gd name="connsiteY11" fmla="*/ 71197 h 176389"/>
                <a:gd name="connsiteX12" fmla="*/ 54844 w 213424"/>
                <a:gd name="connsiteY12" fmla="*/ 176389 h 176389"/>
                <a:gd name="connsiteX13" fmla="*/ 12324 w 213424"/>
                <a:gd name="connsiteY13" fmla="*/ 154971 h 176389"/>
                <a:gd name="connsiteX14" fmla="*/ 21925 w 213424"/>
                <a:gd name="connsiteY14" fmla="*/ 49040 h 176389"/>
                <a:gd name="connsiteX15" fmla="*/ 21292 w 213424"/>
                <a:gd name="connsiteY15" fmla="*/ 49778 h 17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424" h="176389">
                  <a:moveTo>
                    <a:pt x="21292" y="49778"/>
                  </a:moveTo>
                  <a:cubicBezTo>
                    <a:pt x="31632" y="42815"/>
                    <a:pt x="41866" y="35851"/>
                    <a:pt x="52206" y="28993"/>
                  </a:cubicBezTo>
                  <a:cubicBezTo>
                    <a:pt x="54317" y="30048"/>
                    <a:pt x="56532" y="31209"/>
                    <a:pt x="58643" y="32264"/>
                  </a:cubicBezTo>
                  <a:cubicBezTo>
                    <a:pt x="67505" y="41549"/>
                    <a:pt x="71937" y="52205"/>
                    <a:pt x="68982" y="65183"/>
                  </a:cubicBezTo>
                  <a:cubicBezTo>
                    <a:pt x="65184" y="74573"/>
                    <a:pt x="56954" y="79215"/>
                    <a:pt x="49041" y="84069"/>
                  </a:cubicBezTo>
                  <a:cubicBezTo>
                    <a:pt x="26884" y="105382"/>
                    <a:pt x="49991" y="112767"/>
                    <a:pt x="61386" y="123424"/>
                  </a:cubicBezTo>
                  <a:cubicBezTo>
                    <a:pt x="89979" y="134819"/>
                    <a:pt x="116356" y="135135"/>
                    <a:pt x="137563" y="108758"/>
                  </a:cubicBezTo>
                  <a:cubicBezTo>
                    <a:pt x="146848" y="89977"/>
                    <a:pt x="150647" y="71408"/>
                    <a:pt x="135875" y="53366"/>
                  </a:cubicBezTo>
                  <a:cubicBezTo>
                    <a:pt x="130283" y="48512"/>
                    <a:pt x="125113" y="43342"/>
                    <a:pt x="121526" y="36695"/>
                  </a:cubicBezTo>
                  <a:cubicBezTo>
                    <a:pt x="118466" y="28887"/>
                    <a:pt x="118361" y="20974"/>
                    <a:pt x="120787" y="12955"/>
                  </a:cubicBezTo>
                  <a:cubicBezTo>
                    <a:pt x="123109" y="7469"/>
                    <a:pt x="126907" y="3354"/>
                    <a:pt x="132183" y="611"/>
                  </a:cubicBezTo>
                  <a:cubicBezTo>
                    <a:pt x="194328" y="-3715"/>
                    <a:pt x="215113" y="14433"/>
                    <a:pt x="213319" y="71197"/>
                  </a:cubicBezTo>
                  <a:cubicBezTo>
                    <a:pt x="185887" y="144842"/>
                    <a:pt x="139885" y="175440"/>
                    <a:pt x="54844" y="176389"/>
                  </a:cubicBezTo>
                  <a:cubicBezTo>
                    <a:pt x="37541" y="175545"/>
                    <a:pt x="18865" y="177234"/>
                    <a:pt x="12324" y="154971"/>
                  </a:cubicBezTo>
                  <a:cubicBezTo>
                    <a:pt x="-11732" y="117199"/>
                    <a:pt x="3778" y="83014"/>
                    <a:pt x="21925" y="49040"/>
                  </a:cubicBezTo>
                  <a:cubicBezTo>
                    <a:pt x="21925" y="49145"/>
                    <a:pt x="21292" y="49778"/>
                    <a:pt x="21292" y="49778"/>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 name="Freeform: Shape 149"/>
            <p:cNvSpPr/>
            <p:nvPr/>
          </p:nvSpPr>
          <p:spPr>
            <a:xfrm>
              <a:off x="7400845" y="2919186"/>
              <a:ext cx="203238" cy="121519"/>
            </a:xfrm>
            <a:custGeom>
              <a:avLst/>
              <a:gdLst>
                <a:gd name="connsiteX0" fmla="*/ 169792 w 203238"/>
                <a:gd name="connsiteY0" fmla="*/ 0 h 121519"/>
                <a:gd name="connsiteX1" fmla="*/ 203239 w 203238"/>
                <a:gd name="connsiteY1" fmla="*/ 54443 h 121519"/>
                <a:gd name="connsiteX2" fmla="*/ 116404 w 203238"/>
                <a:gd name="connsiteY2" fmla="*/ 110046 h 121519"/>
                <a:gd name="connsiteX3" fmla="*/ 18386 w 203238"/>
                <a:gd name="connsiteY3" fmla="*/ 115744 h 121519"/>
                <a:gd name="connsiteX4" fmla="*/ 5092 w 203238"/>
                <a:gd name="connsiteY4" fmla="*/ 104032 h 121519"/>
                <a:gd name="connsiteX5" fmla="*/ 11000 w 203238"/>
                <a:gd name="connsiteY5" fmla="*/ 53177 h 121519"/>
                <a:gd name="connsiteX6" fmla="*/ 23873 w 203238"/>
                <a:gd name="connsiteY6" fmla="*/ 33446 h 121519"/>
                <a:gd name="connsiteX7" fmla="*/ 169792 w 203238"/>
                <a:gd name="connsiteY7" fmla="*/ 0 h 12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238" h="121519">
                  <a:moveTo>
                    <a:pt x="169792" y="0"/>
                  </a:moveTo>
                  <a:cubicBezTo>
                    <a:pt x="181820" y="17620"/>
                    <a:pt x="199862" y="31547"/>
                    <a:pt x="203239" y="54443"/>
                  </a:cubicBezTo>
                  <a:cubicBezTo>
                    <a:pt x="190577" y="98124"/>
                    <a:pt x="150378" y="100656"/>
                    <a:pt x="116404" y="110046"/>
                  </a:cubicBezTo>
                  <a:cubicBezTo>
                    <a:pt x="84751" y="118803"/>
                    <a:pt x="51833" y="127666"/>
                    <a:pt x="18386" y="115744"/>
                  </a:cubicBezTo>
                  <a:cubicBezTo>
                    <a:pt x="12794" y="113212"/>
                    <a:pt x="8363" y="109202"/>
                    <a:pt x="5092" y="104032"/>
                  </a:cubicBezTo>
                  <a:cubicBezTo>
                    <a:pt x="-3349" y="85885"/>
                    <a:pt x="-1239" y="69003"/>
                    <a:pt x="11000" y="53177"/>
                  </a:cubicBezTo>
                  <a:cubicBezTo>
                    <a:pt x="15326" y="46635"/>
                    <a:pt x="19547" y="39988"/>
                    <a:pt x="23873" y="33446"/>
                  </a:cubicBezTo>
                  <a:cubicBezTo>
                    <a:pt x="70508" y="13611"/>
                    <a:pt x="119358" y="3482"/>
                    <a:pt x="169792"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1" name="Freeform: Shape 150"/>
            <p:cNvSpPr/>
            <p:nvPr/>
          </p:nvSpPr>
          <p:spPr>
            <a:xfrm>
              <a:off x="7150288" y="3032761"/>
              <a:ext cx="159306" cy="106356"/>
            </a:xfrm>
            <a:custGeom>
              <a:avLst/>
              <a:gdLst>
                <a:gd name="connsiteX0" fmla="*/ 114583 w 159306"/>
                <a:gd name="connsiteY0" fmla="*/ 3119 h 106356"/>
                <a:gd name="connsiteX1" fmla="*/ 143493 w 159306"/>
                <a:gd name="connsiteY1" fmla="*/ 24642 h 106356"/>
                <a:gd name="connsiteX2" fmla="*/ 129565 w 159306"/>
                <a:gd name="connsiteY2" fmla="*/ 99027 h 106356"/>
                <a:gd name="connsiteX3" fmla="*/ 0 w 159306"/>
                <a:gd name="connsiteY3" fmla="*/ 24854 h 106356"/>
                <a:gd name="connsiteX4" fmla="*/ 114583 w 159306"/>
                <a:gd name="connsiteY4" fmla="*/ 3119 h 10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06" h="106356">
                  <a:moveTo>
                    <a:pt x="114583" y="3119"/>
                  </a:moveTo>
                  <a:cubicBezTo>
                    <a:pt x="124290" y="10293"/>
                    <a:pt x="134630" y="16729"/>
                    <a:pt x="143493" y="24642"/>
                  </a:cubicBezTo>
                  <a:cubicBezTo>
                    <a:pt x="169765" y="48171"/>
                    <a:pt x="162062" y="87843"/>
                    <a:pt x="129565" y="99027"/>
                  </a:cubicBezTo>
                  <a:cubicBezTo>
                    <a:pt x="62989" y="121922"/>
                    <a:pt x="6330" y="89531"/>
                    <a:pt x="0" y="24854"/>
                  </a:cubicBezTo>
                  <a:cubicBezTo>
                    <a:pt x="35662" y="4490"/>
                    <a:pt x="73329" y="-5533"/>
                    <a:pt x="114583" y="311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 name="Freeform: Shape 151"/>
            <p:cNvSpPr/>
            <p:nvPr/>
          </p:nvSpPr>
          <p:spPr>
            <a:xfrm>
              <a:off x="7401657" y="2973629"/>
              <a:ext cx="218717" cy="106082"/>
            </a:xfrm>
            <a:custGeom>
              <a:avLst/>
              <a:gdLst>
                <a:gd name="connsiteX0" fmla="*/ 10293 w 218717"/>
                <a:gd name="connsiteY0" fmla="*/ 54232 h 106082"/>
                <a:gd name="connsiteX1" fmla="*/ 202320 w 218717"/>
                <a:gd name="connsiteY1" fmla="*/ 0 h 106082"/>
                <a:gd name="connsiteX2" fmla="*/ 191453 w 218717"/>
                <a:gd name="connsiteY2" fmla="*/ 63411 h 106082"/>
                <a:gd name="connsiteX3" fmla="*/ 11032 w 218717"/>
                <a:gd name="connsiteY3" fmla="*/ 103716 h 106082"/>
                <a:gd name="connsiteX4" fmla="*/ 10293 w 218717"/>
                <a:gd name="connsiteY4" fmla="*/ 54232 h 10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717" h="106082">
                  <a:moveTo>
                    <a:pt x="10293" y="54232"/>
                  </a:moveTo>
                  <a:cubicBezTo>
                    <a:pt x="78769" y="51911"/>
                    <a:pt x="145978" y="45263"/>
                    <a:pt x="202320" y="0"/>
                  </a:cubicBezTo>
                  <a:cubicBezTo>
                    <a:pt x="229753" y="26483"/>
                    <a:pt x="220468" y="44947"/>
                    <a:pt x="191453" y="63411"/>
                  </a:cubicBezTo>
                  <a:cubicBezTo>
                    <a:pt x="135744" y="98757"/>
                    <a:pt x="76026" y="111945"/>
                    <a:pt x="11032" y="103716"/>
                  </a:cubicBezTo>
                  <a:cubicBezTo>
                    <a:pt x="-2684" y="87467"/>
                    <a:pt x="-4372" y="71008"/>
                    <a:pt x="10293" y="5423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 name="Freeform: Shape 152"/>
            <p:cNvSpPr/>
            <p:nvPr/>
          </p:nvSpPr>
          <p:spPr>
            <a:xfrm>
              <a:off x="7661058" y="3070338"/>
              <a:ext cx="121868" cy="128766"/>
            </a:xfrm>
            <a:custGeom>
              <a:avLst/>
              <a:gdLst>
                <a:gd name="connsiteX0" fmla="*/ 78393 w 121868"/>
                <a:gd name="connsiteY0" fmla="*/ 43 h 128766"/>
                <a:gd name="connsiteX1" fmla="*/ 118909 w 121868"/>
                <a:gd name="connsiteY1" fmla="*/ 47944 h 128766"/>
                <a:gd name="connsiteX2" fmla="*/ 56658 w 121868"/>
                <a:gd name="connsiteY2" fmla="*/ 128764 h 128766"/>
                <a:gd name="connsiteX3" fmla="*/ 0 w 121868"/>
                <a:gd name="connsiteY3" fmla="*/ 122012 h 128766"/>
                <a:gd name="connsiteX4" fmla="*/ 12767 w 121868"/>
                <a:gd name="connsiteY4" fmla="*/ 32434 h 128766"/>
                <a:gd name="connsiteX5" fmla="*/ 35557 w 121868"/>
                <a:gd name="connsiteY5" fmla="*/ 17979 h 128766"/>
                <a:gd name="connsiteX6" fmla="*/ 42309 w 121868"/>
                <a:gd name="connsiteY6" fmla="*/ 37288 h 128766"/>
                <a:gd name="connsiteX7" fmla="*/ 54865 w 121868"/>
                <a:gd name="connsiteY7" fmla="*/ 57546 h 128766"/>
                <a:gd name="connsiteX8" fmla="*/ 73118 w 121868"/>
                <a:gd name="connsiteY8" fmla="*/ 36127 h 128766"/>
                <a:gd name="connsiteX9" fmla="*/ 78393 w 121868"/>
                <a:gd name="connsiteY9" fmla="*/ 43 h 12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68" h="128766">
                  <a:moveTo>
                    <a:pt x="78393" y="43"/>
                  </a:moveTo>
                  <a:cubicBezTo>
                    <a:pt x="112156" y="-1012"/>
                    <a:pt x="129143" y="17452"/>
                    <a:pt x="118909" y="47944"/>
                  </a:cubicBezTo>
                  <a:cubicBezTo>
                    <a:pt x="107936" y="80546"/>
                    <a:pt x="110363" y="128448"/>
                    <a:pt x="56658" y="128764"/>
                  </a:cubicBezTo>
                  <a:cubicBezTo>
                    <a:pt x="37878" y="128870"/>
                    <a:pt x="19097" y="124438"/>
                    <a:pt x="0" y="122012"/>
                  </a:cubicBezTo>
                  <a:cubicBezTo>
                    <a:pt x="1372" y="91520"/>
                    <a:pt x="22684" y="65037"/>
                    <a:pt x="12767" y="32434"/>
                  </a:cubicBezTo>
                  <a:cubicBezTo>
                    <a:pt x="6331" y="11332"/>
                    <a:pt x="28066" y="23466"/>
                    <a:pt x="35557" y="17979"/>
                  </a:cubicBezTo>
                  <a:cubicBezTo>
                    <a:pt x="40410" y="23571"/>
                    <a:pt x="41149" y="30430"/>
                    <a:pt x="42309" y="37288"/>
                  </a:cubicBezTo>
                  <a:cubicBezTo>
                    <a:pt x="43681" y="45834"/>
                    <a:pt x="44314" y="56912"/>
                    <a:pt x="54865" y="57546"/>
                  </a:cubicBezTo>
                  <a:cubicBezTo>
                    <a:pt x="67842" y="58284"/>
                    <a:pt x="71324" y="46678"/>
                    <a:pt x="73118" y="36127"/>
                  </a:cubicBezTo>
                  <a:cubicBezTo>
                    <a:pt x="75017" y="23993"/>
                    <a:pt x="73224" y="11543"/>
                    <a:pt x="78393" y="43"/>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 name="Freeform: Shape 153"/>
            <p:cNvSpPr/>
            <p:nvPr/>
          </p:nvSpPr>
          <p:spPr>
            <a:xfrm>
              <a:off x="7161830" y="3153004"/>
              <a:ext cx="151258" cy="116726"/>
            </a:xfrm>
            <a:custGeom>
              <a:avLst/>
              <a:gdLst>
                <a:gd name="connsiteX0" fmla="*/ 81833 w 151258"/>
                <a:gd name="connsiteY0" fmla="*/ 1679 h 116726"/>
                <a:gd name="connsiteX1" fmla="*/ 112958 w 151258"/>
                <a:gd name="connsiteY1" fmla="*/ 16134 h 116726"/>
                <a:gd name="connsiteX2" fmla="*/ 151258 w 151258"/>
                <a:gd name="connsiteY2" fmla="*/ 86825 h 116726"/>
                <a:gd name="connsiteX3" fmla="*/ 4811 w 151258"/>
                <a:gd name="connsiteY3" fmla="*/ 35126 h 116726"/>
                <a:gd name="connsiteX4" fmla="*/ 29395 w 151258"/>
                <a:gd name="connsiteY4" fmla="*/ 1679 h 116726"/>
                <a:gd name="connsiteX5" fmla="*/ 77929 w 151258"/>
                <a:gd name="connsiteY5" fmla="*/ 50108 h 116726"/>
                <a:gd name="connsiteX6" fmla="*/ 81833 w 151258"/>
                <a:gd name="connsiteY6" fmla="*/ 1679 h 11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8" h="116726">
                  <a:moveTo>
                    <a:pt x="81833" y="1679"/>
                  </a:moveTo>
                  <a:cubicBezTo>
                    <a:pt x="94811" y="1152"/>
                    <a:pt x="112325" y="-6551"/>
                    <a:pt x="112958" y="16134"/>
                  </a:cubicBezTo>
                  <a:cubicBezTo>
                    <a:pt x="113802" y="46626"/>
                    <a:pt x="132794" y="66462"/>
                    <a:pt x="151258" y="86825"/>
                  </a:cubicBezTo>
                  <a:cubicBezTo>
                    <a:pt x="85526" y="146438"/>
                    <a:pt x="39313" y="110565"/>
                    <a:pt x="4811" y="35126"/>
                  </a:cubicBezTo>
                  <a:cubicBezTo>
                    <a:pt x="-8166" y="6744"/>
                    <a:pt x="6816" y="2312"/>
                    <a:pt x="29395" y="1679"/>
                  </a:cubicBezTo>
                  <a:cubicBezTo>
                    <a:pt x="48070" y="14973"/>
                    <a:pt x="48598" y="46732"/>
                    <a:pt x="77929" y="50108"/>
                  </a:cubicBezTo>
                  <a:cubicBezTo>
                    <a:pt x="92068" y="34598"/>
                    <a:pt x="71810" y="16872"/>
                    <a:pt x="81833" y="16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 name="Freeform: Shape 154"/>
            <p:cNvSpPr/>
            <p:nvPr/>
          </p:nvSpPr>
          <p:spPr>
            <a:xfrm>
              <a:off x="7117833" y="2804678"/>
              <a:ext cx="116884" cy="143577"/>
            </a:xfrm>
            <a:custGeom>
              <a:avLst/>
              <a:gdLst>
                <a:gd name="connsiteX0" fmla="*/ 116440 w 116884"/>
                <a:gd name="connsiteY0" fmla="*/ 106384 h 143577"/>
                <a:gd name="connsiteX1" fmla="*/ 70860 w 116884"/>
                <a:gd name="connsiteY1" fmla="*/ 131284 h 143577"/>
                <a:gd name="connsiteX2" fmla="*/ 8504 w 116884"/>
                <a:gd name="connsiteY2" fmla="*/ 71249 h 143577"/>
                <a:gd name="connsiteX3" fmla="*/ 18528 w 116884"/>
                <a:gd name="connsiteY3" fmla="*/ 12481 h 143577"/>
                <a:gd name="connsiteX4" fmla="*/ 74342 w 116884"/>
                <a:gd name="connsiteY4" fmla="*/ 20710 h 143577"/>
                <a:gd name="connsiteX5" fmla="*/ 86581 w 116884"/>
                <a:gd name="connsiteY5" fmla="*/ 73570 h 143577"/>
                <a:gd name="connsiteX6" fmla="*/ 116440 w 116884"/>
                <a:gd name="connsiteY6" fmla="*/ 106384 h 14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84" h="143577">
                  <a:moveTo>
                    <a:pt x="116440" y="106384"/>
                  </a:moveTo>
                  <a:cubicBezTo>
                    <a:pt x="119817" y="148904"/>
                    <a:pt x="103885" y="151648"/>
                    <a:pt x="70860" y="131284"/>
                  </a:cubicBezTo>
                  <a:cubicBezTo>
                    <a:pt x="45221" y="115458"/>
                    <a:pt x="24964" y="96572"/>
                    <a:pt x="8504" y="71249"/>
                  </a:cubicBezTo>
                  <a:cubicBezTo>
                    <a:pt x="-7428" y="46666"/>
                    <a:pt x="802" y="27041"/>
                    <a:pt x="18528" y="12481"/>
                  </a:cubicBezTo>
                  <a:cubicBezTo>
                    <a:pt x="37097" y="-2818"/>
                    <a:pt x="59676" y="-8199"/>
                    <a:pt x="74342" y="20710"/>
                  </a:cubicBezTo>
                  <a:cubicBezTo>
                    <a:pt x="62525" y="42023"/>
                    <a:pt x="68117" y="58799"/>
                    <a:pt x="86581" y="73570"/>
                  </a:cubicBezTo>
                  <a:cubicBezTo>
                    <a:pt x="98082" y="82750"/>
                    <a:pt x="112536" y="89924"/>
                    <a:pt x="116440" y="10638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 name="Freeform: Shape 155"/>
            <p:cNvSpPr/>
            <p:nvPr/>
          </p:nvSpPr>
          <p:spPr>
            <a:xfrm>
              <a:off x="7330783" y="3088750"/>
              <a:ext cx="165996" cy="85681"/>
            </a:xfrm>
            <a:custGeom>
              <a:avLst/>
              <a:gdLst>
                <a:gd name="connsiteX0" fmla="*/ 92457 w 165996"/>
                <a:gd name="connsiteY0" fmla="*/ 12229 h 85681"/>
                <a:gd name="connsiteX1" fmla="*/ 165997 w 165996"/>
                <a:gd name="connsiteY1" fmla="*/ 84608 h 85681"/>
                <a:gd name="connsiteX2" fmla="*/ 43079 w 165996"/>
                <a:gd name="connsiteY2" fmla="*/ 71842 h 85681"/>
                <a:gd name="connsiteX3" fmla="*/ 1824 w 165996"/>
                <a:gd name="connsiteY3" fmla="*/ 13706 h 85681"/>
                <a:gd name="connsiteX4" fmla="*/ 55951 w 165996"/>
                <a:gd name="connsiteY4" fmla="*/ 10752 h 85681"/>
                <a:gd name="connsiteX5" fmla="*/ 92457 w 165996"/>
                <a:gd name="connsiteY5" fmla="*/ 12229 h 85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996" h="85681">
                  <a:moveTo>
                    <a:pt x="92457" y="12229"/>
                  </a:moveTo>
                  <a:cubicBezTo>
                    <a:pt x="94251" y="59391"/>
                    <a:pt x="134977" y="67094"/>
                    <a:pt x="165997" y="84608"/>
                  </a:cubicBezTo>
                  <a:cubicBezTo>
                    <a:pt x="124848" y="82709"/>
                    <a:pt x="82750" y="93577"/>
                    <a:pt x="43079" y="71842"/>
                  </a:cubicBezTo>
                  <a:cubicBezTo>
                    <a:pt x="18600" y="58547"/>
                    <a:pt x="-7144" y="41560"/>
                    <a:pt x="1824" y="13706"/>
                  </a:cubicBezTo>
                  <a:cubicBezTo>
                    <a:pt x="11109" y="-14887"/>
                    <a:pt x="37276" y="10013"/>
                    <a:pt x="55951" y="10752"/>
                  </a:cubicBezTo>
                  <a:cubicBezTo>
                    <a:pt x="68190" y="11279"/>
                    <a:pt x="80323" y="11701"/>
                    <a:pt x="92457" y="12229"/>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 name="Freeform: Shape 156"/>
            <p:cNvSpPr/>
            <p:nvPr/>
          </p:nvSpPr>
          <p:spPr>
            <a:xfrm>
              <a:off x="6999284" y="2752217"/>
              <a:ext cx="124153" cy="73065"/>
            </a:xfrm>
            <a:custGeom>
              <a:avLst/>
              <a:gdLst>
                <a:gd name="connsiteX0" fmla="*/ 60160 w 124153"/>
                <a:gd name="connsiteY0" fmla="*/ 73066 h 73065"/>
                <a:gd name="connsiteX1" fmla="*/ 653 w 124153"/>
                <a:gd name="connsiteY1" fmla="*/ 27908 h 73065"/>
                <a:gd name="connsiteX2" fmla="*/ 85166 w 124153"/>
                <a:gd name="connsiteY2" fmla="*/ 53 h 73065"/>
                <a:gd name="connsiteX3" fmla="*/ 123888 w 124153"/>
                <a:gd name="connsiteY3" fmla="*/ 39830 h 73065"/>
                <a:gd name="connsiteX4" fmla="*/ 60160 w 124153"/>
                <a:gd name="connsiteY4" fmla="*/ 73066 h 7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53" h="73065">
                  <a:moveTo>
                    <a:pt x="60160" y="73066"/>
                  </a:moveTo>
                  <a:cubicBezTo>
                    <a:pt x="34100" y="66630"/>
                    <a:pt x="-5572" y="46688"/>
                    <a:pt x="653" y="27908"/>
                  </a:cubicBezTo>
                  <a:cubicBezTo>
                    <a:pt x="10677" y="-2268"/>
                    <a:pt x="53513" y="1636"/>
                    <a:pt x="85166" y="53"/>
                  </a:cubicBezTo>
                  <a:cubicBezTo>
                    <a:pt x="113337" y="-1318"/>
                    <a:pt x="126209" y="24215"/>
                    <a:pt x="123888" y="39830"/>
                  </a:cubicBezTo>
                  <a:cubicBezTo>
                    <a:pt x="119351" y="70217"/>
                    <a:pt x="89281" y="72960"/>
                    <a:pt x="60160" y="73066"/>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 name="Freeform: Shape 157"/>
            <p:cNvSpPr/>
            <p:nvPr/>
          </p:nvSpPr>
          <p:spPr>
            <a:xfrm>
              <a:off x="7275442" y="2772950"/>
              <a:ext cx="180400" cy="121437"/>
            </a:xfrm>
            <a:custGeom>
              <a:avLst/>
              <a:gdLst>
                <a:gd name="connsiteX0" fmla="*/ 137880 w 180400"/>
                <a:gd name="connsiteY0" fmla="*/ 95064 h 121437"/>
                <a:gd name="connsiteX1" fmla="*/ 180401 w 180400"/>
                <a:gd name="connsiteY1" fmla="*/ 116482 h 121437"/>
                <a:gd name="connsiteX2" fmla="*/ 1984 w 180400"/>
                <a:gd name="connsiteY2" fmla="*/ 37350 h 121437"/>
                <a:gd name="connsiteX3" fmla="*/ 20027 w 180400"/>
                <a:gd name="connsiteY3" fmla="*/ 0 h 121437"/>
                <a:gd name="connsiteX4" fmla="*/ 137880 w 180400"/>
                <a:gd name="connsiteY4" fmla="*/ 95064 h 12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400" h="121437">
                  <a:moveTo>
                    <a:pt x="137880" y="95064"/>
                  </a:moveTo>
                  <a:cubicBezTo>
                    <a:pt x="149170" y="107936"/>
                    <a:pt x="170694" y="100339"/>
                    <a:pt x="180401" y="116482"/>
                  </a:cubicBezTo>
                  <a:cubicBezTo>
                    <a:pt x="127857" y="137268"/>
                    <a:pt x="19288" y="89155"/>
                    <a:pt x="1984" y="37350"/>
                  </a:cubicBezTo>
                  <a:cubicBezTo>
                    <a:pt x="-4030" y="19308"/>
                    <a:pt x="4095" y="7702"/>
                    <a:pt x="20027" y="0"/>
                  </a:cubicBezTo>
                  <a:cubicBezTo>
                    <a:pt x="59593" y="31336"/>
                    <a:pt x="78479" y="88206"/>
                    <a:pt x="137880" y="9506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 name="Freeform: Shape 158"/>
            <p:cNvSpPr/>
            <p:nvPr/>
          </p:nvSpPr>
          <p:spPr>
            <a:xfrm>
              <a:off x="7290291" y="3135249"/>
              <a:ext cx="107205" cy="84078"/>
            </a:xfrm>
            <a:custGeom>
              <a:avLst/>
              <a:gdLst>
                <a:gd name="connsiteX0" fmla="*/ 107205 w 107205"/>
                <a:gd name="connsiteY0" fmla="*/ 56468 h 84078"/>
                <a:gd name="connsiteX1" fmla="*/ 2435 w 107205"/>
                <a:gd name="connsiteY1" fmla="*/ 32095 h 84078"/>
                <a:gd name="connsiteX2" fmla="*/ 9504 w 107205"/>
                <a:gd name="connsiteY2" fmla="*/ 6140 h 84078"/>
                <a:gd name="connsiteX3" fmla="*/ 36620 w 107205"/>
                <a:gd name="connsiteY3" fmla="*/ 7300 h 84078"/>
                <a:gd name="connsiteX4" fmla="*/ 107205 w 107205"/>
                <a:gd name="connsiteY4" fmla="*/ 56468 h 8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05" h="84078">
                  <a:moveTo>
                    <a:pt x="107205" y="56468"/>
                  </a:moveTo>
                  <a:cubicBezTo>
                    <a:pt x="47909" y="100043"/>
                    <a:pt x="20055" y="92130"/>
                    <a:pt x="2435" y="32095"/>
                  </a:cubicBezTo>
                  <a:cubicBezTo>
                    <a:pt x="-942" y="20384"/>
                    <a:pt x="-2524" y="12365"/>
                    <a:pt x="9504" y="6140"/>
                  </a:cubicBezTo>
                  <a:cubicBezTo>
                    <a:pt x="18894" y="1286"/>
                    <a:pt x="29128" y="-5361"/>
                    <a:pt x="36620" y="7300"/>
                  </a:cubicBezTo>
                  <a:cubicBezTo>
                    <a:pt x="52129" y="33572"/>
                    <a:pt x="84310" y="35155"/>
                    <a:pt x="107205" y="5646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0" name="Freeform: Shape 159"/>
            <p:cNvSpPr/>
            <p:nvPr/>
          </p:nvSpPr>
          <p:spPr>
            <a:xfrm>
              <a:off x="7423725" y="2891676"/>
              <a:ext cx="146911" cy="61219"/>
            </a:xfrm>
            <a:custGeom>
              <a:avLst/>
              <a:gdLst>
                <a:gd name="connsiteX0" fmla="*/ 146912 w 146911"/>
                <a:gd name="connsiteY0" fmla="*/ 27510 h 61219"/>
                <a:gd name="connsiteX1" fmla="*/ 993 w 146911"/>
                <a:gd name="connsiteY1" fmla="*/ 60957 h 61219"/>
                <a:gd name="connsiteX2" fmla="*/ 20828 w 146911"/>
                <a:gd name="connsiteY2" fmla="*/ 30464 h 61219"/>
                <a:gd name="connsiteX3" fmla="*/ 103547 w 146911"/>
                <a:gd name="connsiteY3" fmla="*/ 3770 h 61219"/>
                <a:gd name="connsiteX4" fmla="*/ 146912 w 146911"/>
                <a:gd name="connsiteY4" fmla="*/ 27510 h 61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11" h="61219">
                  <a:moveTo>
                    <a:pt x="146912" y="27510"/>
                  </a:moveTo>
                  <a:cubicBezTo>
                    <a:pt x="102387" y="56736"/>
                    <a:pt x="52587" y="62645"/>
                    <a:pt x="993" y="60957"/>
                  </a:cubicBezTo>
                  <a:cubicBezTo>
                    <a:pt x="-3017" y="43864"/>
                    <a:pt x="5424" y="32258"/>
                    <a:pt x="20828" y="30464"/>
                  </a:cubicBezTo>
                  <a:cubicBezTo>
                    <a:pt x="50476" y="27088"/>
                    <a:pt x="77381" y="16643"/>
                    <a:pt x="103547" y="3770"/>
                  </a:cubicBezTo>
                  <a:cubicBezTo>
                    <a:pt x="130347" y="-9524"/>
                    <a:pt x="134673" y="15693"/>
                    <a:pt x="146912" y="2751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1" name="Freeform: Shape 160"/>
            <p:cNvSpPr/>
            <p:nvPr/>
          </p:nvSpPr>
          <p:spPr>
            <a:xfrm>
              <a:off x="7042785" y="2846174"/>
              <a:ext cx="85767" cy="105720"/>
            </a:xfrm>
            <a:custGeom>
              <a:avLst/>
              <a:gdLst>
                <a:gd name="connsiteX0" fmla="*/ 2099 w 85767"/>
                <a:gd name="connsiteY0" fmla="*/ 105720 h 105720"/>
                <a:gd name="connsiteX1" fmla="*/ 54326 w 85767"/>
                <a:gd name="connsiteY1" fmla="*/ 0 h 105720"/>
                <a:gd name="connsiteX2" fmla="*/ 85768 w 85767"/>
                <a:gd name="connsiteY2" fmla="*/ 63939 h 105720"/>
                <a:gd name="connsiteX3" fmla="*/ 2099 w 85767"/>
                <a:gd name="connsiteY3" fmla="*/ 105720 h 105720"/>
              </a:gdLst>
              <a:ahLst/>
              <a:cxnLst>
                <a:cxn ang="0">
                  <a:pos x="connsiteX0" y="connsiteY0"/>
                </a:cxn>
                <a:cxn ang="0">
                  <a:pos x="connsiteX1" y="connsiteY1"/>
                </a:cxn>
                <a:cxn ang="0">
                  <a:pos x="connsiteX2" y="connsiteY2"/>
                </a:cxn>
                <a:cxn ang="0">
                  <a:pos x="connsiteX3" y="connsiteY3"/>
                </a:cxn>
              </a:cxnLst>
              <a:rect l="l" t="t" r="r" b="b"/>
              <a:pathLst>
                <a:path w="85767" h="105720">
                  <a:moveTo>
                    <a:pt x="2099" y="105720"/>
                  </a:moveTo>
                  <a:cubicBezTo>
                    <a:pt x="-6975" y="58452"/>
                    <a:pt x="13916" y="25955"/>
                    <a:pt x="54326" y="0"/>
                  </a:cubicBezTo>
                  <a:cubicBezTo>
                    <a:pt x="65299" y="22368"/>
                    <a:pt x="75533" y="43153"/>
                    <a:pt x="85768" y="63939"/>
                  </a:cubicBezTo>
                  <a:cubicBezTo>
                    <a:pt x="69624" y="101289"/>
                    <a:pt x="36706" y="105298"/>
                    <a:pt x="2099" y="10572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2" name="Freeform: Shape 161"/>
            <p:cNvSpPr/>
            <p:nvPr/>
          </p:nvSpPr>
          <p:spPr>
            <a:xfrm>
              <a:off x="7148895" y="2988468"/>
              <a:ext cx="115975" cy="69528"/>
            </a:xfrm>
            <a:custGeom>
              <a:avLst/>
              <a:gdLst>
                <a:gd name="connsiteX0" fmla="*/ 115975 w 115975"/>
                <a:gd name="connsiteY0" fmla="*/ 47411 h 69528"/>
                <a:gd name="connsiteX1" fmla="*/ 1498 w 115975"/>
                <a:gd name="connsiteY1" fmla="*/ 69252 h 69528"/>
                <a:gd name="connsiteX2" fmla="*/ 970 w 115975"/>
                <a:gd name="connsiteY2" fmla="*/ 54269 h 69528"/>
                <a:gd name="connsiteX3" fmla="*/ 35683 w 115975"/>
                <a:gd name="connsiteY3" fmla="*/ 1304 h 69528"/>
                <a:gd name="connsiteX4" fmla="*/ 115975 w 115975"/>
                <a:gd name="connsiteY4" fmla="*/ 47411 h 6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75" h="69528">
                  <a:moveTo>
                    <a:pt x="115975" y="47411"/>
                  </a:moveTo>
                  <a:cubicBezTo>
                    <a:pt x="77887" y="55008"/>
                    <a:pt x="41486" y="71889"/>
                    <a:pt x="1498" y="69252"/>
                  </a:cubicBezTo>
                  <a:cubicBezTo>
                    <a:pt x="1181" y="64187"/>
                    <a:pt x="-1351" y="57540"/>
                    <a:pt x="970" y="54269"/>
                  </a:cubicBezTo>
                  <a:cubicBezTo>
                    <a:pt x="13631" y="35700"/>
                    <a:pt x="25554" y="-8087"/>
                    <a:pt x="35683" y="1304"/>
                  </a:cubicBezTo>
                  <a:cubicBezTo>
                    <a:pt x="60161" y="23988"/>
                    <a:pt x="109539" y="460"/>
                    <a:pt x="115975" y="47411"/>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3" name="Freeform: Shape 162"/>
            <p:cNvSpPr/>
            <p:nvPr/>
          </p:nvSpPr>
          <p:spPr>
            <a:xfrm>
              <a:off x="7162382" y="2825388"/>
              <a:ext cx="92626" cy="85673"/>
            </a:xfrm>
            <a:custGeom>
              <a:avLst/>
              <a:gdLst>
                <a:gd name="connsiteX0" fmla="*/ 71891 w 92626"/>
                <a:gd name="connsiteY0" fmla="*/ 85674 h 85673"/>
                <a:gd name="connsiteX1" fmla="*/ 13650 w 92626"/>
                <a:gd name="connsiteY1" fmla="*/ 43997 h 85673"/>
                <a:gd name="connsiteX2" fmla="*/ 29793 w 92626"/>
                <a:gd name="connsiteY2" fmla="*/ 0 h 85673"/>
                <a:gd name="connsiteX3" fmla="*/ 58703 w 92626"/>
                <a:gd name="connsiteY3" fmla="*/ 21102 h 85673"/>
                <a:gd name="connsiteX4" fmla="*/ 71891 w 92626"/>
                <a:gd name="connsiteY4" fmla="*/ 85674 h 8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26" h="85673">
                  <a:moveTo>
                    <a:pt x="71891" y="85674"/>
                  </a:moveTo>
                  <a:cubicBezTo>
                    <a:pt x="49207" y="76283"/>
                    <a:pt x="30426" y="61934"/>
                    <a:pt x="13650" y="43997"/>
                  </a:cubicBezTo>
                  <a:cubicBezTo>
                    <a:pt x="-10723" y="17831"/>
                    <a:pt x="-699" y="5487"/>
                    <a:pt x="29793" y="0"/>
                  </a:cubicBezTo>
                  <a:cubicBezTo>
                    <a:pt x="39394" y="7175"/>
                    <a:pt x="48046" y="16248"/>
                    <a:pt x="58703" y="21102"/>
                  </a:cubicBezTo>
                  <a:cubicBezTo>
                    <a:pt x="93310" y="37034"/>
                    <a:pt x="107554" y="55920"/>
                    <a:pt x="71891" y="8567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4" name="Freeform: Shape 163"/>
            <p:cNvSpPr/>
            <p:nvPr/>
          </p:nvSpPr>
          <p:spPr>
            <a:xfrm>
              <a:off x="7319596" y="3010662"/>
              <a:ext cx="93304" cy="68474"/>
            </a:xfrm>
            <a:custGeom>
              <a:avLst/>
              <a:gdLst>
                <a:gd name="connsiteX0" fmla="*/ 92355 w 93304"/>
                <a:gd name="connsiteY0" fmla="*/ 17198 h 68474"/>
                <a:gd name="connsiteX1" fmla="*/ 93093 w 93304"/>
                <a:gd name="connsiteY1" fmla="*/ 66682 h 68474"/>
                <a:gd name="connsiteX2" fmla="*/ 21875 w 93304"/>
                <a:gd name="connsiteY2" fmla="*/ 57925 h 68474"/>
                <a:gd name="connsiteX3" fmla="*/ 10058 w 93304"/>
                <a:gd name="connsiteY3" fmla="*/ 15510 h 68474"/>
                <a:gd name="connsiteX4" fmla="*/ 93304 w 93304"/>
                <a:gd name="connsiteY4" fmla="*/ 13928 h 68474"/>
                <a:gd name="connsiteX5" fmla="*/ 92355 w 93304"/>
                <a:gd name="connsiteY5" fmla="*/ 17198 h 6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4" h="68474">
                  <a:moveTo>
                    <a:pt x="92355" y="17198"/>
                  </a:moveTo>
                  <a:cubicBezTo>
                    <a:pt x="92566" y="33658"/>
                    <a:pt x="92882" y="50223"/>
                    <a:pt x="93093" y="66682"/>
                  </a:cubicBezTo>
                  <a:cubicBezTo>
                    <a:pt x="68404" y="71641"/>
                    <a:pt x="45403" y="65522"/>
                    <a:pt x="21875" y="57925"/>
                  </a:cubicBezTo>
                  <a:cubicBezTo>
                    <a:pt x="-5558" y="49062"/>
                    <a:pt x="-4397" y="34713"/>
                    <a:pt x="10058" y="15510"/>
                  </a:cubicBezTo>
                  <a:cubicBezTo>
                    <a:pt x="37384" y="-5908"/>
                    <a:pt x="65239" y="-3903"/>
                    <a:pt x="93304" y="13928"/>
                  </a:cubicBezTo>
                  <a:lnTo>
                    <a:pt x="92355" y="17198"/>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5" name="Freeform: Shape 164"/>
            <p:cNvSpPr/>
            <p:nvPr/>
          </p:nvSpPr>
          <p:spPr>
            <a:xfrm>
              <a:off x="7523600" y="2667441"/>
              <a:ext cx="101990" cy="116798"/>
            </a:xfrm>
            <a:custGeom>
              <a:avLst/>
              <a:gdLst>
                <a:gd name="connsiteX0" fmla="*/ 90717 w 101990"/>
                <a:gd name="connsiteY0" fmla="*/ 116799 h 116798"/>
                <a:gd name="connsiteX1" fmla="*/ 6627 w 101990"/>
                <a:gd name="connsiteY1" fmla="*/ 53388 h 116798"/>
                <a:gd name="connsiteX2" fmla="*/ 21187 w 101990"/>
                <a:gd name="connsiteY2" fmla="*/ 14349 h 116798"/>
                <a:gd name="connsiteX3" fmla="*/ 58115 w 101990"/>
                <a:gd name="connsiteY3" fmla="*/ 0 h 116798"/>
                <a:gd name="connsiteX4" fmla="*/ 57165 w 101990"/>
                <a:gd name="connsiteY4" fmla="*/ 738 h 116798"/>
                <a:gd name="connsiteX5" fmla="*/ 90717 w 101990"/>
                <a:gd name="connsiteY5" fmla="*/ 116799 h 11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90" h="116798">
                  <a:moveTo>
                    <a:pt x="90717" y="116799"/>
                  </a:moveTo>
                  <a:cubicBezTo>
                    <a:pt x="86392" y="64255"/>
                    <a:pt x="50413" y="53599"/>
                    <a:pt x="6627" y="53388"/>
                  </a:cubicBezTo>
                  <a:cubicBezTo>
                    <a:pt x="-8883" y="32813"/>
                    <a:pt x="5677" y="22262"/>
                    <a:pt x="21187" y="14349"/>
                  </a:cubicBezTo>
                  <a:cubicBezTo>
                    <a:pt x="32793" y="8441"/>
                    <a:pt x="48303" y="11606"/>
                    <a:pt x="58115" y="0"/>
                  </a:cubicBezTo>
                  <a:cubicBezTo>
                    <a:pt x="58115" y="0"/>
                    <a:pt x="57165" y="738"/>
                    <a:pt x="57165" y="738"/>
                  </a:cubicBezTo>
                  <a:cubicBezTo>
                    <a:pt x="88924" y="33341"/>
                    <a:pt x="118994" y="66576"/>
                    <a:pt x="90717" y="11679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 name="Freeform: Shape 165"/>
            <p:cNvSpPr/>
            <p:nvPr/>
          </p:nvSpPr>
          <p:spPr>
            <a:xfrm>
              <a:off x="7191053" y="3154578"/>
              <a:ext cx="74942" cy="69584"/>
            </a:xfrm>
            <a:custGeom>
              <a:avLst/>
              <a:gdLst>
                <a:gd name="connsiteX0" fmla="*/ 52610 w 74942"/>
                <a:gd name="connsiteY0" fmla="*/ 105 h 69584"/>
                <a:gd name="connsiteX1" fmla="*/ 60735 w 74942"/>
                <a:gd name="connsiteY1" fmla="*/ 66471 h 69584"/>
                <a:gd name="connsiteX2" fmla="*/ 805 w 74942"/>
                <a:gd name="connsiteY2" fmla="*/ 15721 h 69584"/>
                <a:gd name="connsiteX3" fmla="*/ 67 w 74942"/>
                <a:gd name="connsiteY3" fmla="*/ 0 h 69584"/>
                <a:gd name="connsiteX4" fmla="*/ 52610 w 74942"/>
                <a:gd name="connsiteY4" fmla="*/ 105 h 6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2" h="69584">
                  <a:moveTo>
                    <a:pt x="52610" y="105"/>
                  </a:moveTo>
                  <a:cubicBezTo>
                    <a:pt x="59152" y="22684"/>
                    <a:pt x="94076" y="51594"/>
                    <a:pt x="60735" y="66471"/>
                  </a:cubicBezTo>
                  <a:cubicBezTo>
                    <a:pt x="30664" y="79976"/>
                    <a:pt x="9246" y="47057"/>
                    <a:pt x="805" y="15721"/>
                  </a:cubicBezTo>
                  <a:cubicBezTo>
                    <a:pt x="-566" y="10762"/>
                    <a:pt x="278" y="5275"/>
                    <a:pt x="67" y="0"/>
                  </a:cubicBezTo>
                  <a:cubicBezTo>
                    <a:pt x="17581" y="105"/>
                    <a:pt x="35096" y="105"/>
                    <a:pt x="52610" y="105"/>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 name="Freeform: Shape 166"/>
            <p:cNvSpPr/>
            <p:nvPr/>
          </p:nvSpPr>
          <p:spPr>
            <a:xfrm>
              <a:off x="7688499" y="3070381"/>
              <a:ext cx="61627" cy="81159"/>
            </a:xfrm>
            <a:custGeom>
              <a:avLst/>
              <a:gdLst>
                <a:gd name="connsiteX0" fmla="*/ 50953 w 61627"/>
                <a:gd name="connsiteY0" fmla="*/ 0 h 81159"/>
                <a:gd name="connsiteX1" fmla="*/ 59605 w 61627"/>
                <a:gd name="connsiteY1" fmla="*/ 18992 h 81159"/>
                <a:gd name="connsiteX2" fmla="*/ 41351 w 61627"/>
                <a:gd name="connsiteY2" fmla="*/ 74912 h 81159"/>
                <a:gd name="connsiteX3" fmla="*/ 12969 w 61627"/>
                <a:gd name="connsiteY3" fmla="*/ 75545 h 81159"/>
                <a:gd name="connsiteX4" fmla="*/ 8222 w 61627"/>
                <a:gd name="connsiteY4" fmla="*/ 17831 h 81159"/>
                <a:gd name="connsiteX5" fmla="*/ 50953 w 61627"/>
                <a:gd name="connsiteY5" fmla="*/ 0 h 8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27" h="81159">
                  <a:moveTo>
                    <a:pt x="50953" y="0"/>
                  </a:moveTo>
                  <a:cubicBezTo>
                    <a:pt x="53907" y="6330"/>
                    <a:pt x="58127" y="12345"/>
                    <a:pt x="59605" y="18992"/>
                  </a:cubicBezTo>
                  <a:cubicBezTo>
                    <a:pt x="64458" y="40938"/>
                    <a:pt x="61398" y="60879"/>
                    <a:pt x="41351" y="74912"/>
                  </a:cubicBezTo>
                  <a:cubicBezTo>
                    <a:pt x="31961" y="81559"/>
                    <a:pt x="21727" y="84513"/>
                    <a:pt x="12969" y="75545"/>
                  </a:cubicBezTo>
                  <a:cubicBezTo>
                    <a:pt x="-4334" y="58030"/>
                    <a:pt x="-2646" y="38089"/>
                    <a:pt x="8222" y="17831"/>
                  </a:cubicBezTo>
                  <a:cubicBezTo>
                    <a:pt x="18772" y="3165"/>
                    <a:pt x="38503" y="10234"/>
                    <a:pt x="50953"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 name="Freeform: Shape 167"/>
            <p:cNvSpPr/>
            <p:nvPr/>
          </p:nvSpPr>
          <p:spPr>
            <a:xfrm>
              <a:off x="7327356" y="2972363"/>
              <a:ext cx="85544" cy="53915"/>
            </a:xfrm>
            <a:custGeom>
              <a:avLst/>
              <a:gdLst>
                <a:gd name="connsiteX0" fmla="*/ 85544 w 85544"/>
                <a:gd name="connsiteY0" fmla="*/ 52333 h 53915"/>
                <a:gd name="connsiteX1" fmla="*/ 2298 w 85544"/>
                <a:gd name="connsiteY1" fmla="*/ 53915 h 53915"/>
                <a:gd name="connsiteX2" fmla="*/ 35744 w 85544"/>
                <a:gd name="connsiteY2" fmla="*/ 12028 h 53915"/>
                <a:gd name="connsiteX3" fmla="*/ 84384 w 85544"/>
                <a:gd name="connsiteY3" fmla="*/ 0 h 53915"/>
                <a:gd name="connsiteX4" fmla="*/ 85544 w 85544"/>
                <a:gd name="connsiteY4" fmla="*/ 52333 h 53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44" h="53915">
                  <a:moveTo>
                    <a:pt x="85544" y="52333"/>
                  </a:moveTo>
                  <a:cubicBezTo>
                    <a:pt x="57795" y="52860"/>
                    <a:pt x="30046" y="53388"/>
                    <a:pt x="2298" y="53915"/>
                  </a:cubicBezTo>
                  <a:cubicBezTo>
                    <a:pt x="-3084" y="26694"/>
                    <a:pt x="-1606" y="4326"/>
                    <a:pt x="35744" y="12028"/>
                  </a:cubicBezTo>
                  <a:cubicBezTo>
                    <a:pt x="54419" y="15932"/>
                    <a:pt x="67291" y="211"/>
                    <a:pt x="84384" y="0"/>
                  </a:cubicBezTo>
                  <a:cubicBezTo>
                    <a:pt x="84806" y="17409"/>
                    <a:pt x="85228" y="34924"/>
                    <a:pt x="85544" y="52333"/>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 name="Freeform: Shape 168"/>
            <p:cNvSpPr/>
            <p:nvPr/>
          </p:nvSpPr>
          <p:spPr>
            <a:xfrm>
              <a:off x="7585092" y="3108259"/>
              <a:ext cx="68143" cy="76735"/>
            </a:xfrm>
            <a:custGeom>
              <a:avLst/>
              <a:gdLst>
                <a:gd name="connsiteX0" fmla="*/ 0 w 68143"/>
                <a:gd name="connsiteY0" fmla="*/ 61934 h 76735"/>
                <a:gd name="connsiteX1" fmla="*/ 59613 w 68143"/>
                <a:gd name="connsiteY1" fmla="*/ 0 h 76735"/>
                <a:gd name="connsiteX2" fmla="*/ 50223 w 68143"/>
                <a:gd name="connsiteY2" fmla="*/ 66471 h 76735"/>
                <a:gd name="connsiteX3" fmla="*/ 0 w 68143"/>
                <a:gd name="connsiteY3" fmla="*/ 61934 h 76735"/>
              </a:gdLst>
              <a:ahLst/>
              <a:cxnLst>
                <a:cxn ang="0">
                  <a:pos x="connsiteX0" y="connsiteY0"/>
                </a:cxn>
                <a:cxn ang="0">
                  <a:pos x="connsiteX1" y="connsiteY1"/>
                </a:cxn>
                <a:cxn ang="0">
                  <a:pos x="connsiteX2" y="connsiteY2"/>
                </a:cxn>
                <a:cxn ang="0">
                  <a:pos x="connsiteX3" y="connsiteY3"/>
                </a:cxn>
              </a:cxnLst>
              <a:rect l="l" t="t" r="r" b="b"/>
              <a:pathLst>
                <a:path w="68143" h="76735">
                  <a:moveTo>
                    <a:pt x="0" y="61934"/>
                  </a:moveTo>
                  <a:cubicBezTo>
                    <a:pt x="24373" y="44736"/>
                    <a:pt x="42204" y="26272"/>
                    <a:pt x="59613" y="0"/>
                  </a:cubicBezTo>
                  <a:cubicBezTo>
                    <a:pt x="77022" y="30809"/>
                    <a:pt x="64677" y="50539"/>
                    <a:pt x="50223" y="66471"/>
                  </a:cubicBezTo>
                  <a:cubicBezTo>
                    <a:pt x="37139" y="81031"/>
                    <a:pt x="19414" y="80609"/>
                    <a:pt x="0" y="61934"/>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 name="Freeform: Shape 169"/>
            <p:cNvSpPr/>
            <p:nvPr/>
          </p:nvSpPr>
          <p:spPr>
            <a:xfrm>
              <a:off x="7044884" y="2910112"/>
              <a:ext cx="99843" cy="53697"/>
            </a:xfrm>
            <a:custGeom>
              <a:avLst/>
              <a:gdLst>
                <a:gd name="connsiteX0" fmla="*/ 0 w 99843"/>
                <a:gd name="connsiteY0" fmla="*/ 41782 h 53697"/>
                <a:gd name="connsiteX1" fmla="*/ 83669 w 99843"/>
                <a:gd name="connsiteY1" fmla="*/ 0 h 53697"/>
                <a:gd name="connsiteX2" fmla="*/ 96119 w 99843"/>
                <a:gd name="connsiteY2" fmla="*/ 20891 h 53697"/>
                <a:gd name="connsiteX3" fmla="*/ 0 w 99843"/>
                <a:gd name="connsiteY3" fmla="*/ 41782 h 53697"/>
              </a:gdLst>
              <a:ahLst/>
              <a:cxnLst>
                <a:cxn ang="0">
                  <a:pos x="connsiteX0" y="connsiteY0"/>
                </a:cxn>
                <a:cxn ang="0">
                  <a:pos x="connsiteX1" y="connsiteY1"/>
                </a:cxn>
                <a:cxn ang="0">
                  <a:pos x="connsiteX2" y="connsiteY2"/>
                </a:cxn>
                <a:cxn ang="0">
                  <a:pos x="connsiteX3" y="connsiteY3"/>
                </a:cxn>
              </a:cxnLst>
              <a:rect l="l" t="t" r="r" b="b"/>
              <a:pathLst>
                <a:path w="99843" h="53697">
                  <a:moveTo>
                    <a:pt x="0" y="41782"/>
                  </a:moveTo>
                  <a:cubicBezTo>
                    <a:pt x="27854" y="27854"/>
                    <a:pt x="55814" y="13927"/>
                    <a:pt x="83669" y="0"/>
                  </a:cubicBezTo>
                  <a:cubicBezTo>
                    <a:pt x="91371" y="5381"/>
                    <a:pt x="106986" y="14244"/>
                    <a:pt x="96119" y="20891"/>
                  </a:cubicBezTo>
                  <a:cubicBezTo>
                    <a:pt x="67526" y="38300"/>
                    <a:pt x="39671" y="71535"/>
                    <a:pt x="0" y="41782"/>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 name="Freeform: Shape 170"/>
            <p:cNvSpPr/>
            <p:nvPr/>
          </p:nvSpPr>
          <p:spPr>
            <a:xfrm>
              <a:off x="7263329" y="2881321"/>
              <a:ext cx="64636" cy="60444"/>
            </a:xfrm>
            <a:custGeom>
              <a:avLst/>
              <a:gdLst>
                <a:gd name="connsiteX0" fmla="*/ 593 w 64636"/>
                <a:gd name="connsiteY0" fmla="*/ 38498 h 60444"/>
                <a:gd name="connsiteX1" fmla="*/ 64637 w 64636"/>
                <a:gd name="connsiteY1" fmla="*/ 16763 h 60444"/>
                <a:gd name="connsiteX2" fmla="*/ 41847 w 64636"/>
                <a:gd name="connsiteY2" fmla="*/ 56118 h 60444"/>
                <a:gd name="connsiteX3" fmla="*/ 26231 w 64636"/>
                <a:gd name="connsiteY3" fmla="*/ 60444 h 60444"/>
                <a:gd name="connsiteX4" fmla="*/ 593 w 64636"/>
                <a:gd name="connsiteY4" fmla="*/ 38498 h 6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36" h="60444">
                  <a:moveTo>
                    <a:pt x="593" y="38498"/>
                  </a:moveTo>
                  <a:cubicBezTo>
                    <a:pt x="11038" y="-857"/>
                    <a:pt x="30663" y="-13412"/>
                    <a:pt x="64637" y="16763"/>
                  </a:cubicBezTo>
                  <a:cubicBezTo>
                    <a:pt x="63793" y="33750"/>
                    <a:pt x="55141" y="46200"/>
                    <a:pt x="41847" y="56118"/>
                  </a:cubicBezTo>
                  <a:cubicBezTo>
                    <a:pt x="36888" y="58545"/>
                    <a:pt x="31718" y="59917"/>
                    <a:pt x="26231" y="60444"/>
                  </a:cubicBezTo>
                  <a:cubicBezTo>
                    <a:pt x="13781" y="57806"/>
                    <a:pt x="-3417" y="60550"/>
                    <a:pt x="593" y="38498"/>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 name="Freeform: Shape 171"/>
            <p:cNvSpPr/>
            <p:nvPr/>
          </p:nvSpPr>
          <p:spPr>
            <a:xfrm>
              <a:off x="7329021" y="2910323"/>
              <a:ext cx="58506" cy="51934"/>
            </a:xfrm>
            <a:custGeom>
              <a:avLst/>
              <a:gdLst>
                <a:gd name="connsiteX0" fmla="*/ 21840 w 58506"/>
                <a:gd name="connsiteY0" fmla="*/ 0 h 51934"/>
                <a:gd name="connsiteX1" fmla="*/ 57819 w 58506"/>
                <a:gd name="connsiteY1" fmla="*/ 33130 h 51934"/>
                <a:gd name="connsiteX2" fmla="*/ 9918 w 58506"/>
                <a:gd name="connsiteY2" fmla="*/ 50433 h 51934"/>
                <a:gd name="connsiteX3" fmla="*/ 0 w 58506"/>
                <a:gd name="connsiteY3" fmla="*/ 29437 h 51934"/>
                <a:gd name="connsiteX4" fmla="*/ 21840 w 58506"/>
                <a:gd name="connsiteY4" fmla="*/ 0 h 5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06" h="51934">
                  <a:moveTo>
                    <a:pt x="21840" y="0"/>
                  </a:moveTo>
                  <a:cubicBezTo>
                    <a:pt x="42837" y="1794"/>
                    <a:pt x="62462" y="14771"/>
                    <a:pt x="57819" y="33130"/>
                  </a:cubicBezTo>
                  <a:cubicBezTo>
                    <a:pt x="53810" y="48851"/>
                    <a:pt x="30070" y="55076"/>
                    <a:pt x="9918" y="50433"/>
                  </a:cubicBezTo>
                  <a:cubicBezTo>
                    <a:pt x="3693" y="44841"/>
                    <a:pt x="527" y="37772"/>
                    <a:pt x="0" y="29437"/>
                  </a:cubicBezTo>
                  <a:cubicBezTo>
                    <a:pt x="950" y="15088"/>
                    <a:pt x="5803" y="3376"/>
                    <a:pt x="21840"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 name="Freeform: Shape 172"/>
            <p:cNvSpPr/>
            <p:nvPr/>
          </p:nvSpPr>
          <p:spPr>
            <a:xfrm>
              <a:off x="7642278" y="2726843"/>
              <a:ext cx="22529" cy="83563"/>
            </a:xfrm>
            <a:custGeom>
              <a:avLst/>
              <a:gdLst>
                <a:gd name="connsiteX0" fmla="*/ 0 w 22529"/>
                <a:gd name="connsiteY0" fmla="*/ 83563 h 83563"/>
                <a:gd name="connsiteX1" fmla="*/ 1055 w 22529"/>
                <a:gd name="connsiteY1" fmla="*/ 0 h 83563"/>
                <a:gd name="connsiteX2" fmla="*/ 0 w 22529"/>
                <a:gd name="connsiteY2" fmla="*/ 83563 h 83563"/>
              </a:gdLst>
              <a:ahLst/>
              <a:cxnLst>
                <a:cxn ang="0">
                  <a:pos x="connsiteX0" y="connsiteY0"/>
                </a:cxn>
                <a:cxn ang="0">
                  <a:pos x="connsiteX1" y="connsiteY1"/>
                </a:cxn>
                <a:cxn ang="0">
                  <a:pos x="connsiteX2" y="connsiteY2"/>
                </a:cxn>
              </a:cxnLst>
              <a:rect l="l" t="t" r="r" b="b"/>
              <a:pathLst>
                <a:path w="22529" h="83563">
                  <a:moveTo>
                    <a:pt x="0" y="83563"/>
                  </a:moveTo>
                  <a:cubicBezTo>
                    <a:pt x="4009" y="59191"/>
                    <a:pt x="5064" y="34501"/>
                    <a:pt x="1055" y="0"/>
                  </a:cubicBezTo>
                  <a:cubicBezTo>
                    <a:pt x="36401" y="37878"/>
                    <a:pt x="22368" y="61195"/>
                    <a:pt x="0" y="8356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 name="Freeform: Shape 173"/>
            <p:cNvSpPr/>
            <p:nvPr/>
          </p:nvSpPr>
          <p:spPr>
            <a:xfrm>
              <a:off x="7245676" y="2919819"/>
              <a:ext cx="57192" cy="45036"/>
            </a:xfrm>
            <a:custGeom>
              <a:avLst/>
              <a:gdLst>
                <a:gd name="connsiteX0" fmla="*/ 18245 w 57192"/>
                <a:gd name="connsiteY0" fmla="*/ 0 h 45036"/>
                <a:gd name="connsiteX1" fmla="*/ 51691 w 57192"/>
                <a:gd name="connsiteY1" fmla="*/ 12239 h 45036"/>
                <a:gd name="connsiteX2" fmla="*/ 50742 w 57192"/>
                <a:gd name="connsiteY2" fmla="*/ 41676 h 45036"/>
                <a:gd name="connsiteX3" fmla="*/ 2946 w 57192"/>
                <a:gd name="connsiteY3" fmla="*/ 37772 h 45036"/>
                <a:gd name="connsiteX4" fmla="*/ 18245 w 57192"/>
                <a:gd name="connsiteY4" fmla="*/ 0 h 4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2" h="45036">
                  <a:moveTo>
                    <a:pt x="18245" y="0"/>
                  </a:moveTo>
                  <a:cubicBezTo>
                    <a:pt x="26053" y="13189"/>
                    <a:pt x="39452" y="11290"/>
                    <a:pt x="51691" y="12239"/>
                  </a:cubicBezTo>
                  <a:cubicBezTo>
                    <a:pt x="58971" y="22262"/>
                    <a:pt x="59394" y="32075"/>
                    <a:pt x="50742" y="41676"/>
                  </a:cubicBezTo>
                  <a:cubicBezTo>
                    <a:pt x="34282" y="42837"/>
                    <a:pt x="13075" y="50539"/>
                    <a:pt x="2946" y="37772"/>
                  </a:cubicBezTo>
                  <a:cubicBezTo>
                    <a:pt x="-6128" y="26166"/>
                    <a:pt x="7694" y="10762"/>
                    <a:pt x="18245" y="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 name="Freeform: Shape 174"/>
            <p:cNvSpPr/>
            <p:nvPr/>
          </p:nvSpPr>
          <p:spPr>
            <a:xfrm>
              <a:off x="7267086" y="2988084"/>
              <a:ext cx="38827" cy="54548"/>
            </a:xfrm>
            <a:custGeom>
              <a:avLst/>
              <a:gdLst>
                <a:gd name="connsiteX0" fmla="*/ 38828 w 38827"/>
                <a:gd name="connsiteY0" fmla="*/ 0 h 54548"/>
                <a:gd name="connsiteX1" fmla="*/ 38828 w 38827"/>
                <a:gd name="connsiteY1" fmla="*/ 54548 h 54548"/>
                <a:gd name="connsiteX2" fmla="*/ 0 w 38827"/>
                <a:gd name="connsiteY2" fmla="*/ 23212 h 54548"/>
                <a:gd name="connsiteX3" fmla="*/ 38828 w 38827"/>
                <a:gd name="connsiteY3" fmla="*/ 0 h 54548"/>
              </a:gdLst>
              <a:ahLst/>
              <a:cxnLst>
                <a:cxn ang="0">
                  <a:pos x="connsiteX0" y="connsiteY0"/>
                </a:cxn>
                <a:cxn ang="0">
                  <a:pos x="connsiteX1" y="connsiteY1"/>
                </a:cxn>
                <a:cxn ang="0">
                  <a:pos x="connsiteX2" y="connsiteY2"/>
                </a:cxn>
                <a:cxn ang="0">
                  <a:pos x="connsiteX3" y="connsiteY3"/>
                </a:cxn>
              </a:cxnLst>
              <a:rect l="l" t="t" r="r" b="b"/>
              <a:pathLst>
                <a:path w="38827" h="54548">
                  <a:moveTo>
                    <a:pt x="38828" y="0"/>
                  </a:moveTo>
                  <a:cubicBezTo>
                    <a:pt x="38828" y="18464"/>
                    <a:pt x="38828" y="35979"/>
                    <a:pt x="38828" y="54548"/>
                  </a:cubicBezTo>
                  <a:cubicBezTo>
                    <a:pt x="18781" y="51805"/>
                    <a:pt x="12028" y="34185"/>
                    <a:pt x="0" y="23212"/>
                  </a:cubicBezTo>
                  <a:cubicBezTo>
                    <a:pt x="7597" y="6542"/>
                    <a:pt x="23740" y="5487"/>
                    <a:pt x="38828"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 name="Freeform: Shape 175"/>
            <p:cNvSpPr/>
            <p:nvPr/>
          </p:nvSpPr>
          <p:spPr>
            <a:xfrm>
              <a:off x="7599560" y="2848170"/>
              <a:ext cx="59883" cy="39469"/>
            </a:xfrm>
            <a:custGeom>
              <a:avLst/>
              <a:gdLst>
                <a:gd name="connsiteX0" fmla="*/ 2307 w 59883"/>
                <a:gd name="connsiteY0" fmla="*/ 10771 h 39469"/>
                <a:gd name="connsiteX1" fmla="*/ 22776 w 59883"/>
                <a:gd name="connsiteY1" fmla="*/ 8871 h 39469"/>
                <a:gd name="connsiteX2" fmla="*/ 57911 w 59883"/>
                <a:gd name="connsiteY2" fmla="*/ 8977 h 39469"/>
                <a:gd name="connsiteX3" fmla="*/ 34382 w 59883"/>
                <a:gd name="connsiteY3" fmla="*/ 39469 h 39469"/>
                <a:gd name="connsiteX4" fmla="*/ 1674 w 59883"/>
                <a:gd name="connsiteY4" fmla="*/ 24803 h 39469"/>
                <a:gd name="connsiteX5" fmla="*/ 2307 w 59883"/>
                <a:gd name="connsiteY5" fmla="*/ 10771 h 3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83" h="39469">
                  <a:moveTo>
                    <a:pt x="2307" y="10771"/>
                  </a:moveTo>
                  <a:cubicBezTo>
                    <a:pt x="9165" y="10138"/>
                    <a:pt x="16024" y="9926"/>
                    <a:pt x="22776" y="8871"/>
                  </a:cubicBezTo>
                  <a:cubicBezTo>
                    <a:pt x="34804" y="7078"/>
                    <a:pt x="49365" y="-10226"/>
                    <a:pt x="57911" y="8977"/>
                  </a:cubicBezTo>
                  <a:cubicBezTo>
                    <a:pt x="66035" y="27336"/>
                    <a:pt x="47254" y="32928"/>
                    <a:pt x="34382" y="39469"/>
                  </a:cubicBezTo>
                  <a:cubicBezTo>
                    <a:pt x="22460" y="36831"/>
                    <a:pt x="9165" y="37254"/>
                    <a:pt x="1674" y="24803"/>
                  </a:cubicBezTo>
                  <a:cubicBezTo>
                    <a:pt x="-752" y="19950"/>
                    <a:pt x="-541" y="15308"/>
                    <a:pt x="2307" y="10771"/>
                  </a:cubicBezTo>
                  <a:close/>
                </a:path>
              </a:pathLst>
            </a:custGeom>
            <a:solidFill>
              <a:srgbClr val="CE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 name="Freeform: Shape 176"/>
            <p:cNvSpPr/>
            <p:nvPr/>
          </p:nvSpPr>
          <p:spPr>
            <a:xfrm>
              <a:off x="7306200" y="2898084"/>
              <a:ext cx="44660" cy="50589"/>
            </a:xfrm>
            <a:custGeom>
              <a:avLst/>
              <a:gdLst>
                <a:gd name="connsiteX0" fmla="*/ 44661 w 44660"/>
                <a:gd name="connsiteY0" fmla="*/ 12239 h 50589"/>
                <a:gd name="connsiteX1" fmla="*/ 30628 w 44660"/>
                <a:gd name="connsiteY1" fmla="*/ 43470 h 50589"/>
                <a:gd name="connsiteX2" fmla="*/ 31 w 44660"/>
                <a:gd name="connsiteY2" fmla="*/ 32286 h 50589"/>
                <a:gd name="connsiteX3" fmla="*/ 21871 w 44660"/>
                <a:gd name="connsiteY3" fmla="*/ 0 h 50589"/>
                <a:gd name="connsiteX4" fmla="*/ 44661 w 44660"/>
                <a:gd name="connsiteY4" fmla="*/ 12239 h 50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60" h="50589">
                  <a:moveTo>
                    <a:pt x="44661" y="12239"/>
                  </a:moveTo>
                  <a:cubicBezTo>
                    <a:pt x="40018" y="22684"/>
                    <a:pt x="35271" y="33024"/>
                    <a:pt x="30628" y="43470"/>
                  </a:cubicBezTo>
                  <a:cubicBezTo>
                    <a:pt x="16173" y="51278"/>
                    <a:pt x="2035" y="58241"/>
                    <a:pt x="31" y="32286"/>
                  </a:cubicBezTo>
                  <a:cubicBezTo>
                    <a:pt x="-603" y="16143"/>
                    <a:pt x="8682" y="6753"/>
                    <a:pt x="21871" y="0"/>
                  </a:cubicBezTo>
                  <a:cubicBezTo>
                    <a:pt x="30206" y="2743"/>
                    <a:pt x="41601" y="-422"/>
                    <a:pt x="44661" y="1223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8" name="Freeform: Shape 177"/>
            <p:cNvSpPr/>
            <p:nvPr/>
          </p:nvSpPr>
          <p:spPr>
            <a:xfrm>
              <a:off x="7572325" y="2867170"/>
              <a:ext cx="61511" cy="42868"/>
            </a:xfrm>
            <a:custGeom>
              <a:avLst/>
              <a:gdLst>
                <a:gd name="connsiteX0" fmla="*/ 30914 w 61511"/>
                <a:gd name="connsiteY0" fmla="*/ 0 h 42868"/>
                <a:gd name="connsiteX1" fmla="*/ 61512 w 61511"/>
                <a:gd name="connsiteY1" fmla="*/ 20363 h 42868"/>
                <a:gd name="connsiteX2" fmla="*/ 0 w 61511"/>
                <a:gd name="connsiteY2" fmla="*/ 21841 h 42868"/>
                <a:gd name="connsiteX3" fmla="*/ 30914 w 61511"/>
                <a:gd name="connsiteY3" fmla="*/ 0 h 42868"/>
              </a:gdLst>
              <a:ahLst/>
              <a:cxnLst>
                <a:cxn ang="0">
                  <a:pos x="connsiteX0" y="connsiteY0"/>
                </a:cxn>
                <a:cxn ang="0">
                  <a:pos x="connsiteX1" y="connsiteY1"/>
                </a:cxn>
                <a:cxn ang="0">
                  <a:pos x="connsiteX2" y="connsiteY2"/>
                </a:cxn>
                <a:cxn ang="0">
                  <a:pos x="connsiteX3" y="connsiteY3"/>
                </a:cxn>
              </a:cxnLst>
              <a:rect l="l" t="t" r="r" b="b"/>
              <a:pathLst>
                <a:path w="61511" h="42868">
                  <a:moveTo>
                    <a:pt x="30914" y="0"/>
                  </a:moveTo>
                  <a:cubicBezTo>
                    <a:pt x="41149" y="6753"/>
                    <a:pt x="51277" y="13611"/>
                    <a:pt x="61512" y="20363"/>
                  </a:cubicBezTo>
                  <a:cubicBezTo>
                    <a:pt x="41043" y="20680"/>
                    <a:pt x="21735" y="69847"/>
                    <a:pt x="0" y="21841"/>
                  </a:cubicBezTo>
                  <a:cubicBezTo>
                    <a:pt x="8546" y="12134"/>
                    <a:pt x="16882" y="2005"/>
                    <a:pt x="30914"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9" name="Freeform: Shape 178"/>
            <p:cNvSpPr/>
            <p:nvPr/>
          </p:nvSpPr>
          <p:spPr>
            <a:xfrm>
              <a:off x="7527167" y="2592846"/>
              <a:ext cx="40783" cy="45311"/>
            </a:xfrm>
            <a:custGeom>
              <a:avLst/>
              <a:gdLst>
                <a:gd name="connsiteX0" fmla="*/ 0 w 40783"/>
                <a:gd name="connsiteY0" fmla="*/ 23001 h 45311"/>
                <a:gd name="connsiteX1" fmla="*/ 23001 w 40783"/>
                <a:gd name="connsiteY1" fmla="*/ 0 h 45311"/>
                <a:gd name="connsiteX2" fmla="*/ 33024 w 40783"/>
                <a:gd name="connsiteY2" fmla="*/ 40832 h 45311"/>
                <a:gd name="connsiteX3" fmla="*/ 0 w 40783"/>
                <a:gd name="connsiteY3" fmla="*/ 23001 h 45311"/>
              </a:gdLst>
              <a:ahLst/>
              <a:cxnLst>
                <a:cxn ang="0">
                  <a:pos x="connsiteX0" y="connsiteY0"/>
                </a:cxn>
                <a:cxn ang="0">
                  <a:pos x="connsiteX1" y="connsiteY1"/>
                </a:cxn>
                <a:cxn ang="0">
                  <a:pos x="connsiteX2" y="connsiteY2"/>
                </a:cxn>
                <a:cxn ang="0">
                  <a:pos x="connsiteX3" y="connsiteY3"/>
                </a:cxn>
              </a:cxnLst>
              <a:rect l="l" t="t" r="r" b="b"/>
              <a:pathLst>
                <a:path w="40783" h="45311">
                  <a:moveTo>
                    <a:pt x="0" y="23001"/>
                  </a:moveTo>
                  <a:cubicBezTo>
                    <a:pt x="10973" y="18570"/>
                    <a:pt x="18569" y="10973"/>
                    <a:pt x="23001" y="0"/>
                  </a:cubicBezTo>
                  <a:cubicBezTo>
                    <a:pt x="32180" y="12556"/>
                    <a:pt x="51594" y="26272"/>
                    <a:pt x="33024" y="40832"/>
                  </a:cubicBezTo>
                  <a:cubicBezTo>
                    <a:pt x="22790" y="48956"/>
                    <a:pt x="1055" y="47690"/>
                    <a:pt x="0" y="2300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0" name="Freeform: Shape 179"/>
            <p:cNvSpPr/>
            <p:nvPr/>
          </p:nvSpPr>
          <p:spPr>
            <a:xfrm>
              <a:off x="7296418" y="2930370"/>
              <a:ext cx="42414" cy="31019"/>
            </a:xfrm>
            <a:custGeom>
              <a:avLst/>
              <a:gdLst>
                <a:gd name="connsiteX0" fmla="*/ 9707 w 42414"/>
                <a:gd name="connsiteY0" fmla="*/ 0 h 31019"/>
                <a:gd name="connsiteX1" fmla="*/ 40305 w 42414"/>
                <a:gd name="connsiteY1" fmla="*/ 11184 h 31019"/>
                <a:gd name="connsiteX2" fmla="*/ 42415 w 42414"/>
                <a:gd name="connsiteY2" fmla="*/ 30492 h 31019"/>
                <a:gd name="connsiteX3" fmla="*/ 0 w 42414"/>
                <a:gd name="connsiteY3" fmla="*/ 31020 h 31019"/>
                <a:gd name="connsiteX4" fmla="*/ 950 w 42414"/>
                <a:gd name="connsiteY4" fmla="*/ 1583 h 31019"/>
                <a:gd name="connsiteX5" fmla="*/ 9707 w 42414"/>
                <a:gd name="connsiteY5" fmla="*/ 0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14" h="31019">
                  <a:moveTo>
                    <a:pt x="9707" y="0"/>
                  </a:moveTo>
                  <a:cubicBezTo>
                    <a:pt x="16670" y="12767"/>
                    <a:pt x="28699" y="11606"/>
                    <a:pt x="40305" y="11184"/>
                  </a:cubicBezTo>
                  <a:cubicBezTo>
                    <a:pt x="41043" y="17620"/>
                    <a:pt x="41676" y="24056"/>
                    <a:pt x="42415" y="30492"/>
                  </a:cubicBezTo>
                  <a:cubicBezTo>
                    <a:pt x="28277" y="30703"/>
                    <a:pt x="14138" y="30914"/>
                    <a:pt x="0" y="31020"/>
                  </a:cubicBezTo>
                  <a:cubicBezTo>
                    <a:pt x="317" y="21207"/>
                    <a:pt x="633" y="11395"/>
                    <a:pt x="950" y="1583"/>
                  </a:cubicBezTo>
                  <a:cubicBezTo>
                    <a:pt x="3904" y="1266"/>
                    <a:pt x="6858" y="633"/>
                    <a:pt x="9707"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1" name="Freeform: Shape 180"/>
            <p:cNvSpPr/>
            <p:nvPr/>
          </p:nvSpPr>
          <p:spPr>
            <a:xfrm>
              <a:off x="7671285" y="2805025"/>
              <a:ext cx="30816" cy="38702"/>
            </a:xfrm>
            <a:custGeom>
              <a:avLst/>
              <a:gdLst>
                <a:gd name="connsiteX0" fmla="*/ 30816 w 30816"/>
                <a:gd name="connsiteY0" fmla="*/ 0 h 38702"/>
                <a:gd name="connsiteX1" fmla="*/ 10980 w 30816"/>
                <a:gd name="connsiteY1" fmla="*/ 38616 h 38702"/>
                <a:gd name="connsiteX2" fmla="*/ 7 w 30816"/>
                <a:gd name="connsiteY2" fmla="*/ 29543 h 38702"/>
                <a:gd name="connsiteX3" fmla="*/ 30816 w 30816"/>
                <a:gd name="connsiteY3" fmla="*/ 0 h 38702"/>
              </a:gdLst>
              <a:ahLst/>
              <a:cxnLst>
                <a:cxn ang="0">
                  <a:pos x="connsiteX0" y="connsiteY0"/>
                </a:cxn>
                <a:cxn ang="0">
                  <a:pos x="connsiteX1" y="connsiteY1"/>
                </a:cxn>
                <a:cxn ang="0">
                  <a:pos x="connsiteX2" y="connsiteY2"/>
                </a:cxn>
                <a:cxn ang="0">
                  <a:pos x="connsiteX3" y="connsiteY3"/>
                </a:cxn>
              </a:cxnLst>
              <a:rect l="l" t="t" r="r" b="b"/>
              <a:pathLst>
                <a:path w="30816" h="38702">
                  <a:moveTo>
                    <a:pt x="30816" y="0"/>
                  </a:moveTo>
                  <a:cubicBezTo>
                    <a:pt x="30289" y="17726"/>
                    <a:pt x="24485" y="30492"/>
                    <a:pt x="10980" y="38616"/>
                  </a:cubicBezTo>
                  <a:cubicBezTo>
                    <a:pt x="9503" y="39566"/>
                    <a:pt x="-309" y="32391"/>
                    <a:pt x="7" y="29543"/>
                  </a:cubicBezTo>
                  <a:cubicBezTo>
                    <a:pt x="1696" y="12872"/>
                    <a:pt x="12880" y="4537"/>
                    <a:pt x="3081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2" name="Freeform: Shape 181"/>
            <p:cNvSpPr/>
            <p:nvPr/>
          </p:nvSpPr>
          <p:spPr>
            <a:xfrm>
              <a:off x="7700655" y="2707745"/>
              <a:ext cx="16822" cy="47584"/>
            </a:xfrm>
            <a:custGeom>
              <a:avLst/>
              <a:gdLst>
                <a:gd name="connsiteX0" fmla="*/ 14425 w 16822"/>
                <a:gd name="connsiteY0" fmla="*/ 47585 h 47584"/>
                <a:gd name="connsiteX1" fmla="*/ 2819 w 16822"/>
                <a:gd name="connsiteY1" fmla="*/ 0 h 47584"/>
                <a:gd name="connsiteX2" fmla="*/ 14425 w 16822"/>
                <a:gd name="connsiteY2" fmla="*/ 47585 h 47584"/>
              </a:gdLst>
              <a:ahLst/>
              <a:cxnLst>
                <a:cxn ang="0">
                  <a:pos x="connsiteX0" y="connsiteY0"/>
                </a:cxn>
                <a:cxn ang="0">
                  <a:pos x="connsiteX1" y="connsiteY1"/>
                </a:cxn>
                <a:cxn ang="0">
                  <a:pos x="connsiteX2" y="connsiteY2"/>
                </a:cxn>
              </a:cxnLst>
              <a:rect l="l" t="t" r="r" b="b"/>
              <a:pathLst>
                <a:path w="16822" h="47584">
                  <a:moveTo>
                    <a:pt x="14425" y="47585"/>
                  </a:moveTo>
                  <a:cubicBezTo>
                    <a:pt x="10943" y="33236"/>
                    <a:pt x="-6783" y="20785"/>
                    <a:pt x="2819" y="0"/>
                  </a:cubicBezTo>
                  <a:cubicBezTo>
                    <a:pt x="27613" y="14244"/>
                    <a:pt x="11259" y="33130"/>
                    <a:pt x="14425" y="4758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3" name="Freeform: Shape 182"/>
            <p:cNvSpPr/>
            <p:nvPr/>
          </p:nvSpPr>
          <p:spPr>
            <a:xfrm>
              <a:off x="7571668" y="2858572"/>
              <a:ext cx="31570" cy="30439"/>
            </a:xfrm>
            <a:custGeom>
              <a:avLst/>
              <a:gdLst>
                <a:gd name="connsiteX0" fmla="*/ 31571 w 31570"/>
                <a:gd name="connsiteY0" fmla="*/ 8599 h 30439"/>
                <a:gd name="connsiteX1" fmla="*/ 657 w 31570"/>
                <a:gd name="connsiteY1" fmla="*/ 30439 h 30439"/>
                <a:gd name="connsiteX2" fmla="*/ 30094 w 31570"/>
                <a:gd name="connsiteY2" fmla="*/ 369 h 30439"/>
                <a:gd name="connsiteX3" fmla="*/ 31571 w 31570"/>
                <a:gd name="connsiteY3" fmla="*/ 8599 h 30439"/>
              </a:gdLst>
              <a:ahLst/>
              <a:cxnLst>
                <a:cxn ang="0">
                  <a:pos x="connsiteX0" y="connsiteY0"/>
                </a:cxn>
                <a:cxn ang="0">
                  <a:pos x="connsiteX1" y="connsiteY1"/>
                </a:cxn>
                <a:cxn ang="0">
                  <a:pos x="connsiteX2" y="connsiteY2"/>
                </a:cxn>
                <a:cxn ang="0">
                  <a:pos x="connsiteX3" y="connsiteY3"/>
                </a:cxn>
              </a:cxnLst>
              <a:rect l="l" t="t" r="r" b="b"/>
              <a:pathLst>
                <a:path w="31570" h="30439">
                  <a:moveTo>
                    <a:pt x="31571" y="8599"/>
                  </a:moveTo>
                  <a:cubicBezTo>
                    <a:pt x="25451" y="21893"/>
                    <a:pt x="16061" y="30439"/>
                    <a:pt x="657" y="30439"/>
                  </a:cubicBezTo>
                  <a:cubicBezTo>
                    <a:pt x="-2825" y="7438"/>
                    <a:pt x="7620" y="-2058"/>
                    <a:pt x="30094" y="369"/>
                  </a:cubicBezTo>
                  <a:cubicBezTo>
                    <a:pt x="30516" y="3112"/>
                    <a:pt x="31043" y="5855"/>
                    <a:pt x="31571" y="859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4" name="Freeform: Shape 183"/>
            <p:cNvSpPr/>
            <p:nvPr/>
          </p:nvSpPr>
          <p:spPr>
            <a:xfrm>
              <a:off x="7295596" y="2529224"/>
              <a:ext cx="148573" cy="116260"/>
            </a:xfrm>
            <a:custGeom>
              <a:avLst/>
              <a:gdLst>
                <a:gd name="connsiteX0" fmla="*/ 78899 w 148573"/>
                <a:gd name="connsiteY0" fmla="*/ 0 h 116260"/>
                <a:gd name="connsiteX1" fmla="*/ 148535 w 148573"/>
                <a:gd name="connsiteY1" fmla="*/ 59085 h 116260"/>
                <a:gd name="connsiteX2" fmla="*/ 65288 w 148573"/>
                <a:gd name="connsiteY2" fmla="*/ 115005 h 116260"/>
                <a:gd name="connsiteX3" fmla="*/ 400 w 148573"/>
                <a:gd name="connsiteY3" fmla="*/ 56237 h 116260"/>
                <a:gd name="connsiteX4" fmla="*/ 78899 w 148573"/>
                <a:gd name="connsiteY4" fmla="*/ 0 h 1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73" h="116260">
                  <a:moveTo>
                    <a:pt x="78899" y="0"/>
                  </a:moveTo>
                  <a:cubicBezTo>
                    <a:pt x="114244" y="7808"/>
                    <a:pt x="149906" y="11501"/>
                    <a:pt x="148535" y="59085"/>
                  </a:cubicBezTo>
                  <a:cubicBezTo>
                    <a:pt x="148113" y="73224"/>
                    <a:pt x="76894" y="124923"/>
                    <a:pt x="65288" y="115005"/>
                  </a:cubicBezTo>
                  <a:cubicBezTo>
                    <a:pt x="43447" y="96330"/>
                    <a:pt x="-4876" y="105931"/>
                    <a:pt x="400" y="56237"/>
                  </a:cubicBezTo>
                  <a:cubicBezTo>
                    <a:pt x="5886" y="4959"/>
                    <a:pt x="49250" y="12767"/>
                    <a:pt x="78899"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5" name="Freeform: Shape 184"/>
            <p:cNvSpPr/>
            <p:nvPr/>
          </p:nvSpPr>
          <p:spPr>
            <a:xfrm>
              <a:off x="7350194" y="2730381"/>
              <a:ext cx="73600" cy="60777"/>
            </a:xfrm>
            <a:custGeom>
              <a:avLst/>
              <a:gdLst>
                <a:gd name="connsiteX0" fmla="*/ 72730 w 73600"/>
                <a:gd name="connsiteY0" fmla="*/ 31702 h 60777"/>
                <a:gd name="connsiteX1" fmla="*/ 26306 w 73600"/>
                <a:gd name="connsiteY1" fmla="*/ 51327 h 60777"/>
                <a:gd name="connsiteX2" fmla="*/ 11218 w 73600"/>
                <a:gd name="connsiteY2" fmla="*/ 58501 h 60777"/>
                <a:gd name="connsiteX3" fmla="*/ 34 w 73600"/>
                <a:gd name="connsiteY3" fmla="*/ 42464 h 60777"/>
                <a:gd name="connsiteX4" fmla="*/ 36751 w 73600"/>
                <a:gd name="connsiteY4" fmla="*/ 1210 h 60777"/>
                <a:gd name="connsiteX5" fmla="*/ 72202 w 73600"/>
                <a:gd name="connsiteY5" fmla="*/ 32335 h 60777"/>
                <a:gd name="connsiteX6" fmla="*/ 72730 w 73600"/>
                <a:gd name="connsiteY6" fmla="*/ 31702 h 6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0" h="60777">
                  <a:moveTo>
                    <a:pt x="72730" y="31702"/>
                  </a:moveTo>
                  <a:cubicBezTo>
                    <a:pt x="56060" y="35184"/>
                    <a:pt x="33269" y="23472"/>
                    <a:pt x="26306" y="51327"/>
                  </a:cubicBezTo>
                  <a:cubicBezTo>
                    <a:pt x="25567" y="54176"/>
                    <a:pt x="19764" y="65570"/>
                    <a:pt x="11218" y="58501"/>
                  </a:cubicBezTo>
                  <a:cubicBezTo>
                    <a:pt x="6259" y="54386"/>
                    <a:pt x="139" y="48056"/>
                    <a:pt x="34" y="42464"/>
                  </a:cubicBezTo>
                  <a:cubicBezTo>
                    <a:pt x="-810" y="17986"/>
                    <a:pt x="14172" y="4797"/>
                    <a:pt x="36751" y="1210"/>
                  </a:cubicBezTo>
                  <a:cubicBezTo>
                    <a:pt x="59647" y="-2483"/>
                    <a:pt x="79060" y="788"/>
                    <a:pt x="72202" y="32335"/>
                  </a:cubicBezTo>
                  <a:cubicBezTo>
                    <a:pt x="72097" y="32335"/>
                    <a:pt x="72730" y="31702"/>
                    <a:pt x="72730" y="317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6" name="Freeform: Shape 185"/>
            <p:cNvSpPr/>
            <p:nvPr/>
          </p:nvSpPr>
          <p:spPr>
            <a:xfrm>
              <a:off x="7504986" y="2667215"/>
              <a:ext cx="76810" cy="68635"/>
            </a:xfrm>
            <a:custGeom>
              <a:avLst/>
              <a:gdLst>
                <a:gd name="connsiteX0" fmla="*/ 76624 w 76810"/>
                <a:gd name="connsiteY0" fmla="*/ 120 h 68635"/>
                <a:gd name="connsiteX1" fmla="*/ 52462 w 76810"/>
                <a:gd name="connsiteY1" fmla="*/ 22066 h 68635"/>
                <a:gd name="connsiteX2" fmla="*/ 25135 w 76810"/>
                <a:gd name="connsiteY2" fmla="*/ 53508 h 68635"/>
                <a:gd name="connsiteX3" fmla="*/ 21653 w 76810"/>
                <a:gd name="connsiteY3" fmla="*/ 63637 h 68635"/>
                <a:gd name="connsiteX4" fmla="*/ 9836 w 76810"/>
                <a:gd name="connsiteY4" fmla="*/ 68596 h 68635"/>
                <a:gd name="connsiteX5" fmla="*/ 763 w 76810"/>
                <a:gd name="connsiteY5" fmla="*/ 53402 h 68635"/>
                <a:gd name="connsiteX6" fmla="*/ 76624 w 76810"/>
                <a:gd name="connsiteY6" fmla="*/ 120 h 6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10" h="68635">
                  <a:moveTo>
                    <a:pt x="76624" y="120"/>
                  </a:moveTo>
                  <a:cubicBezTo>
                    <a:pt x="78312" y="18268"/>
                    <a:pt x="68394" y="21961"/>
                    <a:pt x="52462" y="22066"/>
                  </a:cubicBezTo>
                  <a:cubicBezTo>
                    <a:pt x="32837" y="22172"/>
                    <a:pt x="21337" y="31773"/>
                    <a:pt x="25135" y="53508"/>
                  </a:cubicBezTo>
                  <a:cubicBezTo>
                    <a:pt x="23975" y="56884"/>
                    <a:pt x="22814" y="60261"/>
                    <a:pt x="21653" y="63637"/>
                  </a:cubicBezTo>
                  <a:cubicBezTo>
                    <a:pt x="18594" y="67330"/>
                    <a:pt x="14584" y="68912"/>
                    <a:pt x="9836" y="68596"/>
                  </a:cubicBezTo>
                  <a:cubicBezTo>
                    <a:pt x="2873" y="65853"/>
                    <a:pt x="-1559" y="61632"/>
                    <a:pt x="763" y="53402"/>
                  </a:cubicBezTo>
                  <a:cubicBezTo>
                    <a:pt x="-6517" y="-10747"/>
                    <a:pt x="39801" y="1492"/>
                    <a:pt x="76624" y="120"/>
                  </a:cubicBezTo>
                  <a:close/>
                </a:path>
              </a:pathLst>
            </a:custGeom>
            <a:solidFill>
              <a:srgbClr val="05080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7" name="Freeform: Shape 186"/>
            <p:cNvSpPr/>
            <p:nvPr/>
          </p:nvSpPr>
          <p:spPr>
            <a:xfrm>
              <a:off x="7453205" y="2721059"/>
              <a:ext cx="39657" cy="34024"/>
            </a:xfrm>
            <a:custGeom>
              <a:avLst/>
              <a:gdLst>
                <a:gd name="connsiteX0" fmla="*/ 0 w 39657"/>
                <a:gd name="connsiteY0" fmla="*/ 20871 h 34024"/>
                <a:gd name="connsiteX1" fmla="*/ 33024 w 39657"/>
                <a:gd name="connsiteY1" fmla="*/ 1141 h 34024"/>
                <a:gd name="connsiteX2" fmla="*/ 39039 w 39657"/>
                <a:gd name="connsiteY2" fmla="*/ 22032 h 34024"/>
                <a:gd name="connsiteX3" fmla="*/ 2427 w 39657"/>
                <a:gd name="connsiteY3" fmla="*/ 20449 h 34024"/>
                <a:gd name="connsiteX4" fmla="*/ 0 w 39657"/>
                <a:gd name="connsiteY4" fmla="*/ 20871 h 34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7" h="34024">
                  <a:moveTo>
                    <a:pt x="0" y="20871"/>
                  </a:moveTo>
                  <a:cubicBezTo>
                    <a:pt x="7069" y="7683"/>
                    <a:pt x="15193" y="-3712"/>
                    <a:pt x="33024" y="1141"/>
                  </a:cubicBezTo>
                  <a:cubicBezTo>
                    <a:pt x="39039" y="6944"/>
                    <a:pt x="40727" y="14013"/>
                    <a:pt x="39039" y="22032"/>
                  </a:cubicBezTo>
                  <a:cubicBezTo>
                    <a:pt x="25850" y="44189"/>
                    <a:pt x="14244" y="30789"/>
                    <a:pt x="2427" y="20449"/>
                  </a:cubicBezTo>
                  <a:lnTo>
                    <a:pt x="0" y="20871"/>
                  </a:ln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8" name="Freeform: Shape 187"/>
            <p:cNvSpPr/>
            <p:nvPr/>
          </p:nvSpPr>
          <p:spPr>
            <a:xfrm>
              <a:off x="7486229" y="2720723"/>
              <a:ext cx="30703" cy="28078"/>
            </a:xfrm>
            <a:custGeom>
              <a:avLst/>
              <a:gdLst>
                <a:gd name="connsiteX0" fmla="*/ 633 w 30703"/>
                <a:gd name="connsiteY0" fmla="*/ 19730 h 28078"/>
                <a:gd name="connsiteX1" fmla="*/ 0 w 30703"/>
                <a:gd name="connsiteY1" fmla="*/ 1477 h 28078"/>
                <a:gd name="connsiteX2" fmla="*/ 19625 w 30703"/>
                <a:gd name="connsiteY2" fmla="*/ 0 h 28078"/>
                <a:gd name="connsiteX3" fmla="*/ 30703 w 30703"/>
                <a:gd name="connsiteY3" fmla="*/ 10867 h 28078"/>
                <a:gd name="connsiteX4" fmla="*/ 633 w 30703"/>
                <a:gd name="connsiteY4" fmla="*/ 19730 h 28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3" h="28078">
                  <a:moveTo>
                    <a:pt x="633" y="19730"/>
                  </a:moveTo>
                  <a:cubicBezTo>
                    <a:pt x="422" y="13611"/>
                    <a:pt x="211" y="7491"/>
                    <a:pt x="0" y="1477"/>
                  </a:cubicBezTo>
                  <a:cubicBezTo>
                    <a:pt x="6542" y="950"/>
                    <a:pt x="13083" y="422"/>
                    <a:pt x="19625" y="0"/>
                  </a:cubicBezTo>
                  <a:cubicBezTo>
                    <a:pt x="23317" y="3587"/>
                    <a:pt x="27010" y="7175"/>
                    <a:pt x="30703" y="10867"/>
                  </a:cubicBezTo>
                  <a:cubicBezTo>
                    <a:pt x="27538" y="36612"/>
                    <a:pt x="14033" y="28065"/>
                    <a:pt x="633" y="1973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9" name="Freeform: Shape 188"/>
            <p:cNvSpPr/>
            <p:nvPr/>
          </p:nvSpPr>
          <p:spPr>
            <a:xfrm>
              <a:off x="7447485" y="2790992"/>
              <a:ext cx="104944" cy="68840"/>
            </a:xfrm>
            <a:custGeom>
              <a:avLst/>
              <a:gdLst>
                <a:gd name="connsiteX0" fmla="*/ 103632 w 104944"/>
                <a:gd name="connsiteY0" fmla="*/ 35029 h 68840"/>
                <a:gd name="connsiteX1" fmla="*/ 5509 w 104944"/>
                <a:gd name="connsiteY1" fmla="*/ 56131 h 68840"/>
                <a:gd name="connsiteX2" fmla="*/ 4243 w 104944"/>
                <a:gd name="connsiteY2" fmla="*/ 21841 h 68840"/>
                <a:gd name="connsiteX3" fmla="*/ 63223 w 104944"/>
                <a:gd name="connsiteY3" fmla="*/ 0 h 68840"/>
                <a:gd name="connsiteX4" fmla="*/ 103632 w 104944"/>
                <a:gd name="connsiteY4" fmla="*/ 35029 h 68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4" h="68840">
                  <a:moveTo>
                    <a:pt x="103632" y="35029"/>
                  </a:moveTo>
                  <a:cubicBezTo>
                    <a:pt x="79576" y="81981"/>
                    <a:pt x="42859" y="70797"/>
                    <a:pt x="5509" y="56131"/>
                  </a:cubicBezTo>
                  <a:cubicBezTo>
                    <a:pt x="22" y="44841"/>
                    <a:pt x="-2932" y="33552"/>
                    <a:pt x="4243" y="21841"/>
                  </a:cubicBezTo>
                  <a:cubicBezTo>
                    <a:pt x="20386" y="4959"/>
                    <a:pt x="40960" y="422"/>
                    <a:pt x="63223" y="0"/>
                  </a:cubicBezTo>
                  <a:cubicBezTo>
                    <a:pt x="83480" y="3693"/>
                    <a:pt x="111335" y="-1055"/>
                    <a:pt x="103632" y="3502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0" name="Freeform: Shape 189"/>
            <p:cNvSpPr/>
            <p:nvPr/>
          </p:nvSpPr>
          <p:spPr>
            <a:xfrm>
              <a:off x="7431229" y="2752375"/>
              <a:ext cx="123274" cy="64888"/>
            </a:xfrm>
            <a:custGeom>
              <a:avLst/>
              <a:gdLst>
                <a:gd name="connsiteX0" fmla="*/ 76102 w 123274"/>
                <a:gd name="connsiteY0" fmla="*/ 50856 h 64888"/>
                <a:gd name="connsiteX1" fmla="*/ 23347 w 123274"/>
                <a:gd name="connsiteY1" fmla="*/ 64889 h 64888"/>
                <a:gd name="connsiteX2" fmla="*/ 12480 w 123274"/>
                <a:gd name="connsiteY2" fmla="*/ 32603 h 64888"/>
                <a:gd name="connsiteX3" fmla="*/ 35059 w 123274"/>
                <a:gd name="connsiteY3" fmla="*/ 20681 h 64888"/>
                <a:gd name="connsiteX4" fmla="*/ 98892 w 123274"/>
                <a:gd name="connsiteY4" fmla="*/ 1 h 64888"/>
                <a:gd name="connsiteX5" fmla="*/ 118622 w 123274"/>
                <a:gd name="connsiteY5" fmla="*/ 845 h 64888"/>
                <a:gd name="connsiteX6" fmla="*/ 76102 w 123274"/>
                <a:gd name="connsiteY6" fmla="*/ 50856 h 6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74" h="64888">
                  <a:moveTo>
                    <a:pt x="76102" y="50856"/>
                  </a:moveTo>
                  <a:cubicBezTo>
                    <a:pt x="58482" y="55499"/>
                    <a:pt x="40968" y="60141"/>
                    <a:pt x="23347" y="64889"/>
                  </a:cubicBezTo>
                  <a:cubicBezTo>
                    <a:pt x="-1764" y="61302"/>
                    <a:pt x="-8516" y="51700"/>
                    <a:pt x="12480" y="32603"/>
                  </a:cubicBezTo>
                  <a:cubicBezTo>
                    <a:pt x="21343" y="31126"/>
                    <a:pt x="30733" y="30704"/>
                    <a:pt x="35059" y="20681"/>
                  </a:cubicBezTo>
                  <a:cubicBezTo>
                    <a:pt x="55317" y="10552"/>
                    <a:pt x="75363" y="-105"/>
                    <a:pt x="98892" y="1"/>
                  </a:cubicBezTo>
                  <a:cubicBezTo>
                    <a:pt x="105434" y="317"/>
                    <a:pt x="112081" y="634"/>
                    <a:pt x="118622" y="845"/>
                  </a:cubicBezTo>
                  <a:cubicBezTo>
                    <a:pt x="135504" y="43893"/>
                    <a:pt x="103007" y="44948"/>
                    <a:pt x="76102" y="5085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1" name="Freeform: Shape 190"/>
            <p:cNvSpPr/>
            <p:nvPr/>
          </p:nvSpPr>
          <p:spPr>
            <a:xfrm>
              <a:off x="7454304" y="2730773"/>
              <a:ext cx="75816" cy="47038"/>
            </a:xfrm>
            <a:custGeom>
              <a:avLst/>
              <a:gdLst>
                <a:gd name="connsiteX0" fmla="*/ 75817 w 75816"/>
                <a:gd name="connsiteY0" fmla="*/ 21603 h 47038"/>
                <a:gd name="connsiteX1" fmla="*/ 11984 w 75816"/>
                <a:gd name="connsiteY1" fmla="*/ 42283 h 47038"/>
                <a:gd name="connsiteX2" fmla="*/ 1327 w 75816"/>
                <a:gd name="connsiteY2" fmla="*/ 10736 h 47038"/>
                <a:gd name="connsiteX3" fmla="*/ 32558 w 75816"/>
                <a:gd name="connsiteY3" fmla="*/ 9680 h 47038"/>
                <a:gd name="connsiteX4" fmla="*/ 62523 w 75816"/>
                <a:gd name="connsiteY4" fmla="*/ 712 h 47038"/>
                <a:gd name="connsiteX5" fmla="*/ 72335 w 75816"/>
                <a:gd name="connsiteY5" fmla="*/ 79 h 47038"/>
                <a:gd name="connsiteX6" fmla="*/ 75817 w 75816"/>
                <a:gd name="connsiteY6" fmla="*/ 21603 h 4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6" h="47038">
                  <a:moveTo>
                    <a:pt x="75817" y="21603"/>
                  </a:moveTo>
                  <a:cubicBezTo>
                    <a:pt x="56403" y="34159"/>
                    <a:pt x="40260" y="56949"/>
                    <a:pt x="11984" y="42283"/>
                  </a:cubicBezTo>
                  <a:cubicBezTo>
                    <a:pt x="7447" y="32154"/>
                    <a:pt x="-3843" y="24241"/>
                    <a:pt x="1327" y="10736"/>
                  </a:cubicBezTo>
                  <a:cubicBezTo>
                    <a:pt x="11667" y="7676"/>
                    <a:pt x="22640" y="23608"/>
                    <a:pt x="32558" y="9680"/>
                  </a:cubicBezTo>
                  <a:cubicBezTo>
                    <a:pt x="43003" y="8203"/>
                    <a:pt x="57142" y="19071"/>
                    <a:pt x="62523" y="712"/>
                  </a:cubicBezTo>
                  <a:cubicBezTo>
                    <a:pt x="65793" y="79"/>
                    <a:pt x="69064" y="-132"/>
                    <a:pt x="72335" y="79"/>
                  </a:cubicBezTo>
                  <a:cubicBezTo>
                    <a:pt x="73496" y="7254"/>
                    <a:pt x="74656" y="14428"/>
                    <a:pt x="75817" y="21603"/>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2" name="Freeform: Shape 191"/>
            <p:cNvSpPr/>
            <p:nvPr/>
          </p:nvSpPr>
          <p:spPr>
            <a:xfrm>
              <a:off x="7507331" y="2753220"/>
              <a:ext cx="54820" cy="72695"/>
            </a:xfrm>
            <a:custGeom>
              <a:avLst/>
              <a:gdLst>
                <a:gd name="connsiteX0" fmla="*/ 0 w 54820"/>
                <a:gd name="connsiteY0" fmla="*/ 50011 h 72695"/>
                <a:gd name="connsiteX1" fmla="*/ 42520 w 54820"/>
                <a:gd name="connsiteY1" fmla="*/ 0 h 72695"/>
                <a:gd name="connsiteX2" fmla="*/ 43681 w 54820"/>
                <a:gd name="connsiteY2" fmla="*/ 72696 h 72695"/>
                <a:gd name="connsiteX3" fmla="*/ 0 w 54820"/>
                <a:gd name="connsiteY3" fmla="*/ 50011 h 72695"/>
              </a:gdLst>
              <a:ahLst/>
              <a:cxnLst>
                <a:cxn ang="0">
                  <a:pos x="connsiteX0" y="connsiteY0"/>
                </a:cxn>
                <a:cxn ang="0">
                  <a:pos x="connsiteX1" y="connsiteY1"/>
                </a:cxn>
                <a:cxn ang="0">
                  <a:pos x="connsiteX2" y="connsiteY2"/>
                </a:cxn>
                <a:cxn ang="0">
                  <a:pos x="connsiteX3" y="connsiteY3"/>
                </a:cxn>
              </a:cxnLst>
              <a:rect l="l" t="t" r="r" b="b"/>
              <a:pathLst>
                <a:path w="54820" h="72695">
                  <a:moveTo>
                    <a:pt x="0" y="50011"/>
                  </a:moveTo>
                  <a:cubicBezTo>
                    <a:pt x="18886" y="37350"/>
                    <a:pt x="51911" y="36717"/>
                    <a:pt x="42520" y="0"/>
                  </a:cubicBezTo>
                  <a:cubicBezTo>
                    <a:pt x="60140" y="23951"/>
                    <a:pt x="57292" y="48218"/>
                    <a:pt x="43681" y="72696"/>
                  </a:cubicBezTo>
                  <a:cubicBezTo>
                    <a:pt x="41993" y="40516"/>
                    <a:pt x="15193" y="56342"/>
                    <a:pt x="0" y="5001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 name="Freeform: Shape 192"/>
            <p:cNvSpPr/>
            <p:nvPr/>
          </p:nvSpPr>
          <p:spPr>
            <a:xfrm>
              <a:off x="7421737" y="2784978"/>
              <a:ext cx="32839" cy="62145"/>
            </a:xfrm>
            <a:custGeom>
              <a:avLst/>
              <a:gdLst>
                <a:gd name="connsiteX0" fmla="*/ 21972 w 32839"/>
                <a:gd name="connsiteY0" fmla="*/ 0 h 62145"/>
                <a:gd name="connsiteX1" fmla="*/ 32840 w 32839"/>
                <a:gd name="connsiteY1" fmla="*/ 32286 h 62145"/>
                <a:gd name="connsiteX2" fmla="*/ 31257 w 32839"/>
                <a:gd name="connsiteY2" fmla="*/ 62145 h 62145"/>
                <a:gd name="connsiteX3" fmla="*/ 21972 w 32839"/>
                <a:gd name="connsiteY3" fmla="*/ 0 h 62145"/>
              </a:gdLst>
              <a:ahLst/>
              <a:cxnLst>
                <a:cxn ang="0">
                  <a:pos x="connsiteX0" y="connsiteY0"/>
                </a:cxn>
                <a:cxn ang="0">
                  <a:pos x="connsiteX1" y="connsiteY1"/>
                </a:cxn>
                <a:cxn ang="0">
                  <a:pos x="connsiteX2" y="connsiteY2"/>
                </a:cxn>
                <a:cxn ang="0">
                  <a:pos x="connsiteX3" y="connsiteY3"/>
                </a:cxn>
              </a:cxnLst>
              <a:rect l="l" t="t" r="r" b="b"/>
              <a:pathLst>
                <a:path w="32839" h="62145">
                  <a:moveTo>
                    <a:pt x="21972" y="0"/>
                  </a:moveTo>
                  <a:cubicBezTo>
                    <a:pt x="10472" y="15826"/>
                    <a:pt x="17330" y="25533"/>
                    <a:pt x="32840" y="32286"/>
                  </a:cubicBezTo>
                  <a:cubicBezTo>
                    <a:pt x="32312" y="42204"/>
                    <a:pt x="31785" y="52227"/>
                    <a:pt x="31257" y="62145"/>
                  </a:cubicBezTo>
                  <a:cubicBezTo>
                    <a:pt x="-8098" y="26905"/>
                    <a:pt x="-9258" y="18781"/>
                    <a:pt x="21972"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 name="Freeform: Shape 193"/>
            <p:cNvSpPr/>
            <p:nvPr/>
          </p:nvSpPr>
          <p:spPr>
            <a:xfrm>
              <a:off x="7338773" y="2573267"/>
              <a:ext cx="31068" cy="31096"/>
            </a:xfrm>
            <a:custGeom>
              <a:avLst/>
              <a:gdLst>
                <a:gd name="connsiteX0" fmla="*/ 17574 w 31068"/>
                <a:gd name="connsiteY0" fmla="*/ 30974 h 31096"/>
                <a:gd name="connsiteX1" fmla="*/ 60 w 31068"/>
                <a:gd name="connsiteY1" fmla="*/ 17257 h 31096"/>
                <a:gd name="connsiteX2" fmla="*/ 13776 w 31068"/>
                <a:gd name="connsiteY2" fmla="*/ 60 h 31096"/>
                <a:gd name="connsiteX3" fmla="*/ 30974 w 31068"/>
                <a:gd name="connsiteY3" fmla="*/ 13776 h 31096"/>
                <a:gd name="connsiteX4" fmla="*/ 17574 w 31068"/>
                <a:gd name="connsiteY4" fmla="*/ 30974 h 3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68" h="31096">
                  <a:moveTo>
                    <a:pt x="17574" y="30974"/>
                  </a:moveTo>
                  <a:cubicBezTo>
                    <a:pt x="7234" y="31818"/>
                    <a:pt x="693" y="28442"/>
                    <a:pt x="60" y="17257"/>
                  </a:cubicBezTo>
                  <a:cubicBezTo>
                    <a:pt x="-468" y="7234"/>
                    <a:pt x="2381" y="587"/>
                    <a:pt x="13776" y="60"/>
                  </a:cubicBezTo>
                  <a:cubicBezTo>
                    <a:pt x="23799" y="-468"/>
                    <a:pt x="30341" y="2381"/>
                    <a:pt x="30974" y="13776"/>
                  </a:cubicBezTo>
                  <a:cubicBezTo>
                    <a:pt x="31712" y="23905"/>
                    <a:pt x="28231" y="30130"/>
                    <a:pt x="17574" y="3097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 name="Freeform: Shape 194"/>
            <p:cNvSpPr/>
            <p:nvPr/>
          </p:nvSpPr>
          <p:spPr>
            <a:xfrm>
              <a:off x="7381296" y="2556229"/>
              <a:ext cx="19489" cy="25779"/>
            </a:xfrm>
            <a:custGeom>
              <a:avLst/>
              <a:gdLst>
                <a:gd name="connsiteX0" fmla="*/ 1112 w 19489"/>
                <a:gd name="connsiteY0" fmla="*/ 6230 h 25779"/>
                <a:gd name="connsiteX1" fmla="*/ 5754 w 19489"/>
                <a:gd name="connsiteY1" fmla="*/ 5 h 25779"/>
                <a:gd name="connsiteX2" fmla="*/ 19048 w 19489"/>
                <a:gd name="connsiteY2" fmla="*/ 18997 h 25779"/>
                <a:gd name="connsiteX3" fmla="*/ 8181 w 19489"/>
                <a:gd name="connsiteY3" fmla="*/ 25749 h 25779"/>
                <a:gd name="connsiteX4" fmla="*/ 1112 w 19489"/>
                <a:gd name="connsiteY4" fmla="*/ 6230 h 2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9" h="25779">
                  <a:moveTo>
                    <a:pt x="1112" y="6230"/>
                  </a:moveTo>
                  <a:cubicBezTo>
                    <a:pt x="1112" y="6230"/>
                    <a:pt x="5121" y="-206"/>
                    <a:pt x="5754" y="5"/>
                  </a:cubicBezTo>
                  <a:cubicBezTo>
                    <a:pt x="13457" y="3803"/>
                    <a:pt x="21475" y="8868"/>
                    <a:pt x="19048" y="18997"/>
                  </a:cubicBezTo>
                  <a:cubicBezTo>
                    <a:pt x="18310" y="22057"/>
                    <a:pt x="11557" y="26172"/>
                    <a:pt x="8181" y="25749"/>
                  </a:cubicBezTo>
                  <a:cubicBezTo>
                    <a:pt x="-365" y="24694"/>
                    <a:pt x="-1209" y="17520"/>
                    <a:pt x="1112" y="623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45" name="Graphic 4"/>
          <p:cNvGrpSpPr/>
          <p:nvPr/>
        </p:nvGrpSpPr>
        <p:grpSpPr>
          <a:xfrm>
            <a:off x="1859235" y="4238334"/>
            <a:ext cx="526505" cy="597640"/>
            <a:chOff x="6065107" y="4322265"/>
            <a:chExt cx="702006" cy="796853"/>
          </a:xfrm>
        </p:grpSpPr>
        <p:sp>
          <p:nvSpPr>
            <p:cNvPr id="246" name="Freeform: Shape 245"/>
            <p:cNvSpPr/>
            <p:nvPr/>
          </p:nvSpPr>
          <p:spPr>
            <a:xfrm>
              <a:off x="6065107" y="4322265"/>
              <a:ext cx="702006" cy="796853"/>
            </a:xfrm>
            <a:custGeom>
              <a:avLst/>
              <a:gdLst>
                <a:gd name="connsiteX0" fmla="*/ 345560 w 702006"/>
                <a:gd name="connsiteY0" fmla="*/ 1990 h 796853"/>
                <a:gd name="connsiteX1" fmla="*/ 583062 w 702006"/>
                <a:gd name="connsiteY1" fmla="*/ 22142 h 796853"/>
                <a:gd name="connsiteX2" fmla="*/ 619251 w 702006"/>
                <a:gd name="connsiteY2" fmla="*/ 72576 h 796853"/>
                <a:gd name="connsiteX3" fmla="*/ 593718 w 702006"/>
                <a:gd name="connsiteY3" fmla="*/ 177030 h 796853"/>
                <a:gd name="connsiteX4" fmla="*/ 611549 w 702006"/>
                <a:gd name="connsiteY4" fmla="*/ 250781 h 796853"/>
                <a:gd name="connsiteX5" fmla="*/ 695113 w 702006"/>
                <a:gd name="connsiteY5" fmla="*/ 448083 h 796853"/>
                <a:gd name="connsiteX6" fmla="*/ 499393 w 702006"/>
                <a:gd name="connsiteY6" fmla="*/ 776745 h 796853"/>
                <a:gd name="connsiteX7" fmla="*/ 121353 w 702006"/>
                <a:gd name="connsiteY7" fmla="*/ 743615 h 796853"/>
                <a:gd name="connsiteX8" fmla="*/ 4976 w 702006"/>
                <a:gd name="connsiteY8" fmla="*/ 458107 h 796853"/>
                <a:gd name="connsiteX9" fmla="*/ 104999 w 702006"/>
                <a:gd name="connsiteY9" fmla="*/ 217651 h 796853"/>
                <a:gd name="connsiteX10" fmla="*/ 100884 w 702006"/>
                <a:gd name="connsiteY10" fmla="*/ 168695 h 796853"/>
                <a:gd name="connsiteX11" fmla="*/ 85480 w 702006"/>
                <a:gd name="connsiteY11" fmla="*/ 50102 h 796853"/>
                <a:gd name="connsiteX12" fmla="*/ 164190 w 702006"/>
                <a:gd name="connsiteY12" fmla="*/ 13068 h 796853"/>
                <a:gd name="connsiteX13" fmla="*/ 345560 w 702006"/>
                <a:gd name="connsiteY13" fmla="*/ 1990 h 7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006" h="796853">
                  <a:moveTo>
                    <a:pt x="345560" y="1990"/>
                  </a:moveTo>
                  <a:cubicBezTo>
                    <a:pt x="429335" y="-1597"/>
                    <a:pt x="506462" y="5577"/>
                    <a:pt x="583062" y="22142"/>
                  </a:cubicBezTo>
                  <a:cubicBezTo>
                    <a:pt x="612288" y="28473"/>
                    <a:pt x="625793" y="43772"/>
                    <a:pt x="619251" y="72576"/>
                  </a:cubicBezTo>
                  <a:cubicBezTo>
                    <a:pt x="611444" y="106655"/>
                    <a:pt x="640564" y="148015"/>
                    <a:pt x="593718" y="177030"/>
                  </a:cubicBezTo>
                  <a:cubicBezTo>
                    <a:pt x="584011" y="183044"/>
                    <a:pt x="600154" y="226197"/>
                    <a:pt x="611549" y="250781"/>
                  </a:cubicBezTo>
                  <a:cubicBezTo>
                    <a:pt x="641514" y="315564"/>
                    <a:pt x="682663" y="374754"/>
                    <a:pt x="695113" y="448083"/>
                  </a:cubicBezTo>
                  <a:cubicBezTo>
                    <a:pt x="724022" y="617532"/>
                    <a:pt x="662616" y="735491"/>
                    <a:pt x="499393" y="776745"/>
                  </a:cubicBezTo>
                  <a:cubicBezTo>
                    <a:pt x="372782" y="808714"/>
                    <a:pt x="243744" y="805971"/>
                    <a:pt x="121353" y="743615"/>
                  </a:cubicBezTo>
                  <a:cubicBezTo>
                    <a:pt x="29032" y="696558"/>
                    <a:pt x="-15704" y="546313"/>
                    <a:pt x="4976" y="458107"/>
                  </a:cubicBezTo>
                  <a:cubicBezTo>
                    <a:pt x="25445" y="371273"/>
                    <a:pt x="80521" y="301426"/>
                    <a:pt x="104999" y="217651"/>
                  </a:cubicBezTo>
                  <a:cubicBezTo>
                    <a:pt x="110380" y="199293"/>
                    <a:pt x="119348" y="187053"/>
                    <a:pt x="100884" y="168695"/>
                  </a:cubicBezTo>
                  <a:cubicBezTo>
                    <a:pt x="67015" y="134932"/>
                    <a:pt x="77672" y="88824"/>
                    <a:pt x="85480" y="50102"/>
                  </a:cubicBezTo>
                  <a:cubicBezTo>
                    <a:pt x="92760" y="14123"/>
                    <a:pt x="135807" y="18344"/>
                    <a:pt x="164190" y="13068"/>
                  </a:cubicBezTo>
                  <a:cubicBezTo>
                    <a:pt x="225596" y="1568"/>
                    <a:pt x="288269" y="-2969"/>
                    <a:pt x="345560" y="199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7" name="Freeform: Shape 246"/>
            <p:cNvSpPr/>
            <p:nvPr/>
          </p:nvSpPr>
          <p:spPr>
            <a:xfrm>
              <a:off x="6103730" y="4882268"/>
              <a:ext cx="353135" cy="216351"/>
            </a:xfrm>
            <a:custGeom>
              <a:avLst/>
              <a:gdLst>
                <a:gd name="connsiteX0" fmla="*/ 348930 w 353135"/>
                <a:gd name="connsiteY0" fmla="*/ 211361 h 216351"/>
                <a:gd name="connsiteX1" fmla="*/ 85262 w 353135"/>
                <a:gd name="connsiteY1" fmla="*/ 159028 h 216351"/>
                <a:gd name="connsiteX2" fmla="*/ 32297 w 353135"/>
                <a:gd name="connsiteY2" fmla="*/ 105746 h 216351"/>
                <a:gd name="connsiteX3" fmla="*/ 32508 w 353135"/>
                <a:gd name="connsiteY3" fmla="*/ 105957 h 216351"/>
                <a:gd name="connsiteX4" fmla="*/ 116 w 353135"/>
                <a:gd name="connsiteY4" fmla="*/ 9205 h 216351"/>
                <a:gd name="connsiteX5" fmla="*/ 30292 w 353135"/>
                <a:gd name="connsiteY5" fmla="*/ 131 h 216351"/>
                <a:gd name="connsiteX6" fmla="*/ 91804 w 353135"/>
                <a:gd name="connsiteY6" fmla="*/ 12264 h 216351"/>
                <a:gd name="connsiteX7" fmla="*/ 132003 w 353135"/>
                <a:gd name="connsiteY7" fmla="*/ 35160 h 216351"/>
                <a:gd name="connsiteX8" fmla="*/ 172413 w 353135"/>
                <a:gd name="connsiteY8" fmla="*/ 80001 h 216351"/>
                <a:gd name="connsiteX9" fmla="*/ 319810 w 353135"/>
                <a:gd name="connsiteY9" fmla="*/ 144151 h 216351"/>
                <a:gd name="connsiteX10" fmla="*/ 348930 w 353135"/>
                <a:gd name="connsiteY10" fmla="*/ 211361 h 2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135" h="216351">
                  <a:moveTo>
                    <a:pt x="348930" y="211361"/>
                  </a:moveTo>
                  <a:cubicBezTo>
                    <a:pt x="255132" y="223494"/>
                    <a:pt x="165238" y="216214"/>
                    <a:pt x="85262" y="159028"/>
                  </a:cubicBezTo>
                  <a:cubicBezTo>
                    <a:pt x="64477" y="144362"/>
                    <a:pt x="46540" y="126847"/>
                    <a:pt x="32297" y="105746"/>
                  </a:cubicBezTo>
                  <a:lnTo>
                    <a:pt x="32508" y="105957"/>
                  </a:lnTo>
                  <a:cubicBezTo>
                    <a:pt x="13305" y="76520"/>
                    <a:pt x="-1466" y="45605"/>
                    <a:pt x="116" y="9205"/>
                  </a:cubicBezTo>
                  <a:cubicBezTo>
                    <a:pt x="9085" y="2557"/>
                    <a:pt x="19108" y="-713"/>
                    <a:pt x="30292" y="131"/>
                  </a:cubicBezTo>
                  <a:cubicBezTo>
                    <a:pt x="50761" y="4351"/>
                    <a:pt x="71441" y="7516"/>
                    <a:pt x="91804" y="12264"/>
                  </a:cubicBezTo>
                  <a:cubicBezTo>
                    <a:pt x="106681" y="17329"/>
                    <a:pt x="119869" y="25242"/>
                    <a:pt x="132003" y="35160"/>
                  </a:cubicBezTo>
                  <a:cubicBezTo>
                    <a:pt x="147196" y="48559"/>
                    <a:pt x="160385" y="63753"/>
                    <a:pt x="172413" y="80001"/>
                  </a:cubicBezTo>
                  <a:cubicBezTo>
                    <a:pt x="209236" y="129591"/>
                    <a:pt x="270537" y="123049"/>
                    <a:pt x="319810" y="144151"/>
                  </a:cubicBezTo>
                  <a:cubicBezTo>
                    <a:pt x="334792" y="164092"/>
                    <a:pt x="364018" y="178125"/>
                    <a:pt x="348930" y="211361"/>
                  </a:cubicBezTo>
                  <a:close/>
                </a:path>
              </a:pathLst>
            </a:custGeom>
            <a:solidFill>
              <a:srgbClr val="19101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8" name="Freeform: Shape 247"/>
            <p:cNvSpPr/>
            <p:nvPr/>
          </p:nvSpPr>
          <p:spPr>
            <a:xfrm>
              <a:off x="6420967" y="4968385"/>
              <a:ext cx="232265" cy="125385"/>
            </a:xfrm>
            <a:custGeom>
              <a:avLst/>
              <a:gdLst>
                <a:gd name="connsiteX0" fmla="*/ 31693 w 232265"/>
                <a:gd name="connsiteY0" fmla="*/ 125244 h 125385"/>
                <a:gd name="connsiteX1" fmla="*/ 40 w 232265"/>
                <a:gd name="connsiteY1" fmla="*/ 62044 h 125385"/>
                <a:gd name="connsiteX2" fmla="*/ 96159 w 232265"/>
                <a:gd name="connsiteY2" fmla="*/ 22478 h 125385"/>
                <a:gd name="connsiteX3" fmla="*/ 136041 w 232265"/>
                <a:gd name="connsiteY3" fmla="*/ 532 h 125385"/>
                <a:gd name="connsiteX4" fmla="*/ 158515 w 232265"/>
                <a:gd name="connsiteY4" fmla="*/ 2748 h 125385"/>
                <a:gd name="connsiteX5" fmla="*/ 232266 w 232265"/>
                <a:gd name="connsiteY5" fmla="*/ 72490 h 125385"/>
                <a:gd name="connsiteX6" fmla="*/ 31693 w 232265"/>
                <a:gd name="connsiteY6" fmla="*/ 125244 h 12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65" h="125385">
                  <a:moveTo>
                    <a:pt x="31693" y="125244"/>
                  </a:moveTo>
                  <a:cubicBezTo>
                    <a:pt x="33275" y="98128"/>
                    <a:pt x="-1332" y="89054"/>
                    <a:pt x="40" y="62044"/>
                  </a:cubicBezTo>
                  <a:cubicBezTo>
                    <a:pt x="28105" y="39149"/>
                    <a:pt x="68199" y="45479"/>
                    <a:pt x="96159" y="22478"/>
                  </a:cubicBezTo>
                  <a:cubicBezTo>
                    <a:pt x="108925" y="14143"/>
                    <a:pt x="120531" y="3803"/>
                    <a:pt x="136041" y="532"/>
                  </a:cubicBezTo>
                  <a:cubicBezTo>
                    <a:pt x="143744" y="-629"/>
                    <a:pt x="151235" y="110"/>
                    <a:pt x="158515" y="2748"/>
                  </a:cubicBezTo>
                  <a:cubicBezTo>
                    <a:pt x="185736" y="23111"/>
                    <a:pt x="214857" y="41575"/>
                    <a:pt x="232266" y="72490"/>
                  </a:cubicBezTo>
                  <a:cubicBezTo>
                    <a:pt x="172548" y="117120"/>
                    <a:pt x="103545" y="126721"/>
                    <a:pt x="31693" y="125244"/>
                  </a:cubicBezTo>
                  <a:close/>
                </a:path>
              </a:pathLst>
            </a:custGeom>
            <a:solidFill>
              <a:srgbClr val="1D141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9" name="Freeform: Shape 248"/>
            <p:cNvSpPr/>
            <p:nvPr/>
          </p:nvSpPr>
          <p:spPr>
            <a:xfrm>
              <a:off x="6554479" y="4516446"/>
              <a:ext cx="160793" cy="188240"/>
            </a:xfrm>
            <a:custGeom>
              <a:avLst/>
              <a:gdLst>
                <a:gd name="connsiteX0" fmla="*/ 87254 w 160793"/>
                <a:gd name="connsiteY0" fmla="*/ 7748 h 188240"/>
                <a:gd name="connsiteX1" fmla="*/ 160794 w 160793"/>
                <a:gd name="connsiteY1" fmla="*/ 176141 h 188240"/>
                <a:gd name="connsiteX2" fmla="*/ 81662 w 160793"/>
                <a:gd name="connsiteY2" fmla="*/ 180467 h 188240"/>
                <a:gd name="connsiteX3" fmla="*/ 50431 w 160793"/>
                <a:gd name="connsiteY3" fmla="*/ 174347 h 188240"/>
                <a:gd name="connsiteX4" fmla="*/ 33128 w 160793"/>
                <a:gd name="connsiteY4" fmla="*/ 159998 h 188240"/>
                <a:gd name="connsiteX5" fmla="*/ 15508 w 160793"/>
                <a:gd name="connsiteY5" fmla="*/ 120854 h 188240"/>
                <a:gd name="connsiteX6" fmla="*/ 1580 w 160793"/>
                <a:gd name="connsiteY6" fmla="*/ 84137 h 188240"/>
                <a:gd name="connsiteX7" fmla="*/ 11920 w 160793"/>
                <a:gd name="connsiteY7" fmla="*/ 17244 h 188240"/>
                <a:gd name="connsiteX8" fmla="*/ 87254 w 160793"/>
                <a:gd name="connsiteY8" fmla="*/ 7748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93" h="188240">
                  <a:moveTo>
                    <a:pt x="87254" y="7748"/>
                  </a:moveTo>
                  <a:cubicBezTo>
                    <a:pt x="101076" y="68522"/>
                    <a:pt x="136843" y="119694"/>
                    <a:pt x="160794" y="176141"/>
                  </a:cubicBezTo>
                  <a:cubicBezTo>
                    <a:pt x="135577" y="199564"/>
                    <a:pt x="108145" y="182050"/>
                    <a:pt x="81662" y="180467"/>
                  </a:cubicBezTo>
                  <a:cubicBezTo>
                    <a:pt x="71006" y="179729"/>
                    <a:pt x="60455" y="178357"/>
                    <a:pt x="50431" y="174347"/>
                  </a:cubicBezTo>
                  <a:cubicBezTo>
                    <a:pt x="43256" y="171288"/>
                    <a:pt x="37559" y="166434"/>
                    <a:pt x="33128" y="159998"/>
                  </a:cubicBezTo>
                  <a:cubicBezTo>
                    <a:pt x="27958" y="146704"/>
                    <a:pt x="25109" y="132355"/>
                    <a:pt x="15508" y="120854"/>
                  </a:cubicBezTo>
                  <a:cubicBezTo>
                    <a:pt x="8649" y="109459"/>
                    <a:pt x="3796" y="97326"/>
                    <a:pt x="1580" y="84137"/>
                  </a:cubicBezTo>
                  <a:cubicBezTo>
                    <a:pt x="-530" y="60925"/>
                    <a:pt x="-2957" y="37713"/>
                    <a:pt x="11920" y="17244"/>
                  </a:cubicBezTo>
                  <a:cubicBezTo>
                    <a:pt x="35449" y="1840"/>
                    <a:pt x="59822" y="-7445"/>
                    <a:pt x="87254" y="7748"/>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0" name="Freeform: Shape 249"/>
            <p:cNvSpPr/>
            <p:nvPr/>
          </p:nvSpPr>
          <p:spPr>
            <a:xfrm>
              <a:off x="6603644" y="4682775"/>
              <a:ext cx="134454" cy="148946"/>
            </a:xfrm>
            <a:custGeom>
              <a:avLst/>
              <a:gdLst>
                <a:gd name="connsiteX0" fmla="*/ 26694 w 134454"/>
                <a:gd name="connsiteY0" fmla="*/ 0 h 148946"/>
                <a:gd name="connsiteX1" fmla="*/ 111629 w 134454"/>
                <a:gd name="connsiteY1" fmla="*/ 9812 h 148946"/>
                <a:gd name="connsiteX2" fmla="*/ 134102 w 134454"/>
                <a:gd name="connsiteY2" fmla="*/ 106037 h 148946"/>
                <a:gd name="connsiteX3" fmla="*/ 78077 w 134454"/>
                <a:gd name="connsiteY3" fmla="*/ 146341 h 148946"/>
                <a:gd name="connsiteX4" fmla="*/ 29437 w 134454"/>
                <a:gd name="connsiteY4" fmla="*/ 142016 h 148946"/>
                <a:gd name="connsiteX5" fmla="*/ 0 w 134454"/>
                <a:gd name="connsiteY5" fmla="*/ 70164 h 148946"/>
                <a:gd name="connsiteX6" fmla="*/ 20996 w 134454"/>
                <a:gd name="connsiteY6" fmla="*/ 12661 h 148946"/>
                <a:gd name="connsiteX7" fmla="*/ 26694 w 134454"/>
                <a:gd name="connsiteY7" fmla="*/ 0 h 1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4" h="148946">
                  <a:moveTo>
                    <a:pt x="26694" y="0"/>
                  </a:moveTo>
                  <a:cubicBezTo>
                    <a:pt x="54970" y="3271"/>
                    <a:pt x="83352" y="6542"/>
                    <a:pt x="111629" y="9812"/>
                  </a:cubicBezTo>
                  <a:cubicBezTo>
                    <a:pt x="127983" y="39777"/>
                    <a:pt x="136318" y="71641"/>
                    <a:pt x="134102" y="106037"/>
                  </a:cubicBezTo>
                  <a:cubicBezTo>
                    <a:pt x="129460" y="138956"/>
                    <a:pt x="99179" y="136107"/>
                    <a:pt x="78077" y="146341"/>
                  </a:cubicBezTo>
                  <a:cubicBezTo>
                    <a:pt x="61406" y="150034"/>
                    <a:pt x="45052" y="150773"/>
                    <a:pt x="29437" y="142016"/>
                  </a:cubicBezTo>
                  <a:cubicBezTo>
                    <a:pt x="11184" y="121547"/>
                    <a:pt x="1266" y="97596"/>
                    <a:pt x="0" y="70164"/>
                  </a:cubicBezTo>
                  <a:cubicBezTo>
                    <a:pt x="5803" y="50644"/>
                    <a:pt x="24795" y="35873"/>
                    <a:pt x="20996" y="12661"/>
                  </a:cubicBezTo>
                  <a:cubicBezTo>
                    <a:pt x="22051" y="8018"/>
                    <a:pt x="23951" y="3798"/>
                    <a:pt x="26694" y="0"/>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1" name="Freeform: Shape 250"/>
            <p:cNvSpPr/>
            <p:nvPr/>
          </p:nvSpPr>
          <p:spPr>
            <a:xfrm>
              <a:off x="6207241" y="4342468"/>
              <a:ext cx="427237" cy="71148"/>
            </a:xfrm>
            <a:custGeom>
              <a:avLst/>
              <a:gdLst>
                <a:gd name="connsiteX0" fmla="*/ 13720 w 427237"/>
                <a:gd name="connsiteY0" fmla="*/ 13756 h 71148"/>
                <a:gd name="connsiteX1" fmla="*/ 403366 w 427237"/>
                <a:gd name="connsiteY1" fmla="*/ 13545 h 71148"/>
                <a:gd name="connsiteX2" fmla="*/ 422991 w 427237"/>
                <a:gd name="connsiteY2" fmla="*/ 42665 h 71148"/>
                <a:gd name="connsiteX3" fmla="*/ 260928 w 427237"/>
                <a:gd name="connsiteY3" fmla="*/ 61657 h 71148"/>
                <a:gd name="connsiteX4" fmla="*/ 300283 w 427237"/>
                <a:gd name="connsiteY4" fmla="*/ 29371 h 71148"/>
                <a:gd name="connsiteX5" fmla="*/ 115114 w 427237"/>
                <a:gd name="connsiteY5" fmla="*/ 28211 h 71148"/>
                <a:gd name="connsiteX6" fmla="*/ 158268 w 427237"/>
                <a:gd name="connsiteY6" fmla="*/ 59863 h 71148"/>
                <a:gd name="connsiteX7" fmla="*/ 4541 w 427237"/>
                <a:gd name="connsiteY7" fmla="*/ 42982 h 71148"/>
                <a:gd name="connsiteX8" fmla="*/ 13720 w 427237"/>
                <a:gd name="connsiteY8" fmla="*/ 13756 h 7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237" h="71148">
                  <a:moveTo>
                    <a:pt x="13720" y="13756"/>
                  </a:moveTo>
                  <a:cubicBezTo>
                    <a:pt x="143602" y="-4708"/>
                    <a:pt x="273484" y="-4392"/>
                    <a:pt x="403366" y="13545"/>
                  </a:cubicBezTo>
                  <a:cubicBezTo>
                    <a:pt x="413706" y="20614"/>
                    <a:pt x="436707" y="19242"/>
                    <a:pt x="422991" y="42665"/>
                  </a:cubicBezTo>
                  <a:cubicBezTo>
                    <a:pt x="372663" y="80227"/>
                    <a:pt x="317165" y="73896"/>
                    <a:pt x="260928" y="61657"/>
                  </a:cubicBezTo>
                  <a:cubicBezTo>
                    <a:pt x="264094" y="37285"/>
                    <a:pt x="264094" y="37285"/>
                    <a:pt x="300283" y="29371"/>
                  </a:cubicBezTo>
                  <a:cubicBezTo>
                    <a:pt x="238138" y="27261"/>
                    <a:pt x="175993" y="26944"/>
                    <a:pt x="115114" y="28211"/>
                  </a:cubicBezTo>
                  <a:cubicBezTo>
                    <a:pt x="128409" y="39395"/>
                    <a:pt x="164809" y="18926"/>
                    <a:pt x="158268" y="59863"/>
                  </a:cubicBezTo>
                  <a:cubicBezTo>
                    <a:pt x="104669" y="75162"/>
                    <a:pt x="52547" y="78327"/>
                    <a:pt x="4541" y="42982"/>
                  </a:cubicBezTo>
                  <a:cubicBezTo>
                    <a:pt x="-4533" y="29582"/>
                    <a:pt x="742" y="20509"/>
                    <a:pt x="13720" y="13756"/>
                  </a:cubicBezTo>
                  <a:close/>
                </a:path>
              </a:pathLst>
            </a:custGeom>
            <a:solidFill>
              <a:srgbClr val="55475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2" name="Freeform: Shape 251"/>
            <p:cNvSpPr/>
            <p:nvPr/>
          </p:nvSpPr>
          <p:spPr>
            <a:xfrm>
              <a:off x="6172740" y="4427012"/>
              <a:ext cx="140493" cy="122673"/>
            </a:xfrm>
            <a:custGeom>
              <a:avLst/>
              <a:gdLst>
                <a:gd name="connsiteX0" fmla="*/ 25959 w 140493"/>
                <a:gd name="connsiteY0" fmla="*/ 96444 h 122673"/>
                <a:gd name="connsiteX1" fmla="*/ 5490 w 140493"/>
                <a:gd name="connsiteY1" fmla="*/ 44850 h 122673"/>
                <a:gd name="connsiteX2" fmla="*/ 2747 w 140493"/>
                <a:gd name="connsiteY2" fmla="*/ 2541 h 122673"/>
                <a:gd name="connsiteX3" fmla="*/ 125454 w 140493"/>
                <a:gd name="connsiteY3" fmla="*/ 25964 h 122673"/>
                <a:gd name="connsiteX4" fmla="*/ 137166 w 140493"/>
                <a:gd name="connsiteY4" fmla="*/ 73127 h 122673"/>
                <a:gd name="connsiteX5" fmla="*/ 133578 w 140493"/>
                <a:gd name="connsiteY5" fmla="*/ 76925 h 122673"/>
                <a:gd name="connsiteX6" fmla="*/ 126404 w 140493"/>
                <a:gd name="connsiteY6" fmla="*/ 93384 h 122673"/>
                <a:gd name="connsiteX7" fmla="*/ 37248 w 140493"/>
                <a:gd name="connsiteY7" fmla="*/ 109844 h 122673"/>
                <a:gd name="connsiteX8" fmla="*/ 25959 w 140493"/>
                <a:gd name="connsiteY8" fmla="*/ 96444 h 1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93" h="122673">
                  <a:moveTo>
                    <a:pt x="25959" y="96444"/>
                  </a:moveTo>
                  <a:cubicBezTo>
                    <a:pt x="29757" y="75026"/>
                    <a:pt x="23743" y="57511"/>
                    <a:pt x="5490" y="44850"/>
                  </a:cubicBezTo>
                  <a:cubicBezTo>
                    <a:pt x="-3056" y="31240"/>
                    <a:pt x="320" y="16890"/>
                    <a:pt x="2747" y="2541"/>
                  </a:cubicBezTo>
                  <a:cubicBezTo>
                    <a:pt x="46638" y="-5478"/>
                    <a:pt x="86732" y="6339"/>
                    <a:pt x="125454" y="25964"/>
                  </a:cubicBezTo>
                  <a:cubicBezTo>
                    <a:pt x="138221" y="39469"/>
                    <a:pt x="144973" y="54557"/>
                    <a:pt x="137166" y="73127"/>
                  </a:cubicBezTo>
                  <a:cubicBezTo>
                    <a:pt x="130940" y="76186"/>
                    <a:pt x="140120" y="74393"/>
                    <a:pt x="133578" y="76925"/>
                  </a:cubicBezTo>
                  <a:cubicBezTo>
                    <a:pt x="115536" y="83994"/>
                    <a:pt x="115536" y="83994"/>
                    <a:pt x="126404" y="93384"/>
                  </a:cubicBezTo>
                  <a:cubicBezTo>
                    <a:pt x="104141" y="139175"/>
                    <a:pt x="69851" y="120184"/>
                    <a:pt x="37248" y="109844"/>
                  </a:cubicBezTo>
                  <a:cubicBezTo>
                    <a:pt x="32289" y="106468"/>
                    <a:pt x="28596" y="101931"/>
                    <a:pt x="25959" y="96444"/>
                  </a:cubicBezTo>
                  <a:close/>
                </a:path>
              </a:pathLst>
            </a:custGeom>
            <a:solidFill>
              <a:srgbClr val="2B1D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3" name="Freeform: Shape 252"/>
            <p:cNvSpPr/>
            <p:nvPr/>
          </p:nvSpPr>
          <p:spPr>
            <a:xfrm>
              <a:off x="6575584" y="4355881"/>
              <a:ext cx="90936" cy="147830"/>
            </a:xfrm>
            <a:custGeom>
              <a:avLst/>
              <a:gdLst>
                <a:gd name="connsiteX0" fmla="*/ 56126 w 90936"/>
                <a:gd name="connsiteY0" fmla="*/ 20811 h 147830"/>
                <a:gd name="connsiteX1" fmla="*/ 34918 w 90936"/>
                <a:gd name="connsiteY1" fmla="*/ 237 h 147830"/>
                <a:gd name="connsiteX2" fmla="*/ 85141 w 90936"/>
                <a:gd name="connsiteY2" fmla="*/ 25137 h 147830"/>
                <a:gd name="connsiteX3" fmla="*/ 65938 w 90936"/>
                <a:gd name="connsiteY3" fmla="*/ 136344 h 147830"/>
                <a:gd name="connsiteX4" fmla="*/ 15821 w 90936"/>
                <a:gd name="connsiteY4" fmla="*/ 141936 h 147830"/>
                <a:gd name="connsiteX5" fmla="*/ 2421 w 90936"/>
                <a:gd name="connsiteY5" fmla="*/ 119674 h 147830"/>
                <a:gd name="connsiteX6" fmla="*/ 311 w 90936"/>
                <a:gd name="connsiteY6" fmla="*/ 85700 h 147830"/>
                <a:gd name="connsiteX7" fmla="*/ 7802 w 90936"/>
                <a:gd name="connsiteY7" fmla="*/ 54575 h 147830"/>
                <a:gd name="connsiteX8" fmla="*/ 56126 w 90936"/>
                <a:gd name="connsiteY8" fmla="*/ 20811 h 14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36" h="147830">
                  <a:moveTo>
                    <a:pt x="56126" y="20811"/>
                  </a:moveTo>
                  <a:cubicBezTo>
                    <a:pt x="49056" y="13953"/>
                    <a:pt x="41987" y="7095"/>
                    <a:pt x="34918" y="237"/>
                  </a:cubicBezTo>
                  <a:cubicBezTo>
                    <a:pt x="56653" y="-924"/>
                    <a:pt x="83769" y="1398"/>
                    <a:pt x="85141" y="25137"/>
                  </a:cubicBezTo>
                  <a:cubicBezTo>
                    <a:pt x="87251" y="62382"/>
                    <a:pt x="104871" y="105219"/>
                    <a:pt x="65938" y="136344"/>
                  </a:cubicBezTo>
                  <a:cubicBezTo>
                    <a:pt x="50534" y="149955"/>
                    <a:pt x="33758" y="151010"/>
                    <a:pt x="15821" y="141936"/>
                  </a:cubicBezTo>
                  <a:cubicBezTo>
                    <a:pt x="8224" y="136344"/>
                    <a:pt x="4637" y="128431"/>
                    <a:pt x="2421" y="119674"/>
                  </a:cubicBezTo>
                  <a:cubicBezTo>
                    <a:pt x="100" y="108490"/>
                    <a:pt x="-428" y="97095"/>
                    <a:pt x="311" y="85700"/>
                  </a:cubicBezTo>
                  <a:cubicBezTo>
                    <a:pt x="628" y="74832"/>
                    <a:pt x="2316" y="64281"/>
                    <a:pt x="7802" y="54575"/>
                  </a:cubicBezTo>
                  <a:cubicBezTo>
                    <a:pt x="20147" y="37904"/>
                    <a:pt x="46630" y="41597"/>
                    <a:pt x="56126" y="20811"/>
                  </a:cubicBezTo>
                  <a:close/>
                </a:path>
              </a:pathLst>
            </a:custGeom>
            <a:solidFill>
              <a:srgbClr val="372C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4" name="Freeform: Shape 253"/>
            <p:cNvSpPr/>
            <p:nvPr/>
          </p:nvSpPr>
          <p:spPr>
            <a:xfrm>
              <a:off x="6577832" y="4949990"/>
              <a:ext cx="129850" cy="90883"/>
            </a:xfrm>
            <a:custGeom>
              <a:avLst/>
              <a:gdLst>
                <a:gd name="connsiteX0" fmla="*/ 75401 w 129850"/>
                <a:gd name="connsiteY0" fmla="*/ 90884 h 90883"/>
                <a:gd name="connsiteX1" fmla="*/ 1334 w 129850"/>
                <a:gd name="connsiteY1" fmla="*/ 27367 h 90883"/>
                <a:gd name="connsiteX2" fmla="*/ 19587 w 129850"/>
                <a:gd name="connsiteY2" fmla="*/ 462 h 90883"/>
                <a:gd name="connsiteX3" fmla="*/ 89434 w 129850"/>
                <a:gd name="connsiteY3" fmla="*/ 29688 h 90883"/>
                <a:gd name="connsiteX4" fmla="*/ 110747 w 129850"/>
                <a:gd name="connsiteY4" fmla="*/ 13756 h 90883"/>
                <a:gd name="connsiteX5" fmla="*/ 128156 w 129850"/>
                <a:gd name="connsiteY5" fmla="*/ 38340 h 90883"/>
                <a:gd name="connsiteX6" fmla="*/ 75401 w 129850"/>
                <a:gd name="connsiteY6" fmla="*/ 90884 h 9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50" h="90883">
                  <a:moveTo>
                    <a:pt x="75401" y="90884"/>
                  </a:moveTo>
                  <a:cubicBezTo>
                    <a:pt x="44698" y="76745"/>
                    <a:pt x="19903" y="55643"/>
                    <a:pt x="1334" y="27367"/>
                  </a:cubicBezTo>
                  <a:cubicBezTo>
                    <a:pt x="-3836" y="10802"/>
                    <a:pt x="6820" y="4893"/>
                    <a:pt x="19587" y="462"/>
                  </a:cubicBezTo>
                  <a:cubicBezTo>
                    <a:pt x="49235" y="-4919"/>
                    <a:pt x="58309" y="38656"/>
                    <a:pt x="89434" y="29688"/>
                  </a:cubicBezTo>
                  <a:cubicBezTo>
                    <a:pt x="96187" y="23885"/>
                    <a:pt x="101462" y="16077"/>
                    <a:pt x="110747" y="13756"/>
                  </a:cubicBezTo>
                  <a:cubicBezTo>
                    <a:pt x="123619" y="16922"/>
                    <a:pt x="134065" y="21880"/>
                    <a:pt x="128156" y="38340"/>
                  </a:cubicBezTo>
                  <a:cubicBezTo>
                    <a:pt x="114440" y="59653"/>
                    <a:pt x="96820" y="77167"/>
                    <a:pt x="75401" y="90884"/>
                  </a:cubicBezTo>
                  <a:close/>
                </a:path>
              </a:pathLst>
            </a:custGeom>
            <a:solidFill>
              <a:srgbClr val="221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5" name="Freeform: Shape 254"/>
            <p:cNvSpPr/>
            <p:nvPr/>
          </p:nvSpPr>
          <p:spPr>
            <a:xfrm>
              <a:off x="6671908" y="4876228"/>
              <a:ext cx="68304" cy="111996"/>
            </a:xfrm>
            <a:custGeom>
              <a:avLst/>
              <a:gdLst>
                <a:gd name="connsiteX0" fmla="*/ 33974 w 68304"/>
                <a:gd name="connsiteY0" fmla="*/ 111996 h 111996"/>
                <a:gd name="connsiteX1" fmla="*/ 12767 w 68304"/>
                <a:gd name="connsiteY1" fmla="*/ 90684 h 111996"/>
                <a:gd name="connsiteX2" fmla="*/ 0 w 68304"/>
                <a:gd name="connsiteY2" fmla="*/ 53122 h 111996"/>
                <a:gd name="connsiteX3" fmla="*/ 5381 w 68304"/>
                <a:gd name="connsiteY3" fmla="*/ 29277 h 111996"/>
                <a:gd name="connsiteX4" fmla="*/ 21102 w 68304"/>
                <a:gd name="connsiteY4" fmla="*/ 11024 h 111996"/>
                <a:gd name="connsiteX5" fmla="*/ 64888 w 68304"/>
                <a:gd name="connsiteY5" fmla="*/ 5960 h 111996"/>
                <a:gd name="connsiteX6" fmla="*/ 33974 w 68304"/>
                <a:gd name="connsiteY6" fmla="*/ 111996 h 11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4" h="111996">
                  <a:moveTo>
                    <a:pt x="33974" y="111996"/>
                  </a:moveTo>
                  <a:cubicBezTo>
                    <a:pt x="29965" y="101868"/>
                    <a:pt x="22896" y="94798"/>
                    <a:pt x="12767" y="90684"/>
                  </a:cubicBezTo>
                  <a:cubicBezTo>
                    <a:pt x="844" y="80766"/>
                    <a:pt x="106" y="67050"/>
                    <a:pt x="0" y="53122"/>
                  </a:cubicBezTo>
                  <a:cubicBezTo>
                    <a:pt x="317" y="44893"/>
                    <a:pt x="2005" y="36874"/>
                    <a:pt x="5381" y="29277"/>
                  </a:cubicBezTo>
                  <a:cubicBezTo>
                    <a:pt x="9074" y="21892"/>
                    <a:pt x="14560" y="15983"/>
                    <a:pt x="21102" y="11024"/>
                  </a:cubicBezTo>
                  <a:cubicBezTo>
                    <a:pt x="35029" y="3427"/>
                    <a:pt x="48640" y="-6596"/>
                    <a:pt x="64888" y="5960"/>
                  </a:cubicBezTo>
                  <a:cubicBezTo>
                    <a:pt x="76072" y="47636"/>
                    <a:pt x="58241" y="80766"/>
                    <a:pt x="33974" y="111996"/>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6" name="Freeform: Shape 255"/>
            <p:cNvSpPr/>
            <p:nvPr/>
          </p:nvSpPr>
          <p:spPr>
            <a:xfrm>
              <a:off x="6084961" y="4845537"/>
              <a:ext cx="127511" cy="47910"/>
            </a:xfrm>
            <a:custGeom>
              <a:avLst/>
              <a:gdLst>
                <a:gd name="connsiteX0" fmla="*/ 51698 w 127511"/>
                <a:gd name="connsiteY0" fmla="*/ 45831 h 47910"/>
                <a:gd name="connsiteX1" fmla="*/ 19834 w 127511"/>
                <a:gd name="connsiteY1" fmla="*/ 46569 h 47910"/>
                <a:gd name="connsiteX2" fmla="*/ 15825 w 127511"/>
                <a:gd name="connsiteY2" fmla="*/ 40766 h 47910"/>
                <a:gd name="connsiteX3" fmla="*/ 17724 w 127511"/>
                <a:gd name="connsiteY3" fmla="*/ 36968 h 47910"/>
                <a:gd name="connsiteX4" fmla="*/ 209 w 127511"/>
                <a:gd name="connsiteY4" fmla="*/ 15972 h 47910"/>
                <a:gd name="connsiteX5" fmla="*/ 109412 w 127511"/>
                <a:gd name="connsiteY5" fmla="*/ 6898 h 47910"/>
                <a:gd name="connsiteX6" fmla="*/ 127348 w 127511"/>
                <a:gd name="connsiteY6" fmla="*/ 36229 h 47910"/>
                <a:gd name="connsiteX7" fmla="*/ 51698 w 127511"/>
                <a:gd name="connsiteY7" fmla="*/ 4583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511" h="47910">
                  <a:moveTo>
                    <a:pt x="51698" y="45831"/>
                  </a:moveTo>
                  <a:cubicBezTo>
                    <a:pt x="41042" y="46042"/>
                    <a:pt x="30491" y="46253"/>
                    <a:pt x="19834" y="46569"/>
                  </a:cubicBezTo>
                  <a:cubicBezTo>
                    <a:pt x="16774" y="44987"/>
                    <a:pt x="15403" y="43087"/>
                    <a:pt x="15825" y="40766"/>
                  </a:cubicBezTo>
                  <a:cubicBezTo>
                    <a:pt x="16247" y="38234"/>
                    <a:pt x="16880" y="36968"/>
                    <a:pt x="17724" y="36968"/>
                  </a:cubicBezTo>
                  <a:cubicBezTo>
                    <a:pt x="20784" y="22618"/>
                    <a:pt x="-2428" y="30110"/>
                    <a:pt x="209" y="15972"/>
                  </a:cubicBezTo>
                  <a:cubicBezTo>
                    <a:pt x="34817" y="-8401"/>
                    <a:pt x="72272" y="778"/>
                    <a:pt x="109412" y="6898"/>
                  </a:cubicBezTo>
                  <a:cubicBezTo>
                    <a:pt x="121334" y="13017"/>
                    <a:pt x="128720" y="21985"/>
                    <a:pt x="127348" y="36229"/>
                  </a:cubicBezTo>
                  <a:cubicBezTo>
                    <a:pt x="104347" y="57331"/>
                    <a:pt x="76915" y="42771"/>
                    <a:pt x="51698" y="45831"/>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7" name="Freeform: Shape 256"/>
            <p:cNvSpPr/>
            <p:nvPr/>
          </p:nvSpPr>
          <p:spPr>
            <a:xfrm>
              <a:off x="6560652" y="4492120"/>
              <a:ext cx="81080" cy="43044"/>
            </a:xfrm>
            <a:custGeom>
              <a:avLst/>
              <a:gdLst>
                <a:gd name="connsiteX0" fmla="*/ 29065 w 81080"/>
                <a:gd name="connsiteY0" fmla="*/ 211 h 43044"/>
                <a:gd name="connsiteX1" fmla="*/ 80870 w 81080"/>
                <a:gd name="connsiteY1" fmla="*/ 0 h 43044"/>
                <a:gd name="connsiteX2" fmla="*/ 81081 w 81080"/>
                <a:gd name="connsiteY2" fmla="*/ 32075 h 43044"/>
                <a:gd name="connsiteX3" fmla="*/ 8385 w 81080"/>
                <a:gd name="connsiteY3" fmla="*/ 42098 h 43044"/>
                <a:gd name="connsiteX4" fmla="*/ 3531 w 81080"/>
                <a:gd name="connsiteY4" fmla="*/ 37983 h 43044"/>
                <a:gd name="connsiteX5" fmla="*/ 366 w 81080"/>
                <a:gd name="connsiteY5" fmla="*/ 19414 h 43044"/>
                <a:gd name="connsiteX6" fmla="*/ 5853 w 81080"/>
                <a:gd name="connsiteY6" fmla="*/ 8019 h 43044"/>
                <a:gd name="connsiteX7" fmla="*/ 29065 w 81080"/>
                <a:gd name="connsiteY7" fmla="*/ 211 h 4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80" h="43044">
                  <a:moveTo>
                    <a:pt x="29065" y="211"/>
                  </a:moveTo>
                  <a:cubicBezTo>
                    <a:pt x="46368" y="106"/>
                    <a:pt x="63566" y="106"/>
                    <a:pt x="80870" y="0"/>
                  </a:cubicBezTo>
                  <a:cubicBezTo>
                    <a:pt x="80975" y="10657"/>
                    <a:pt x="81081" y="21418"/>
                    <a:pt x="81081" y="32075"/>
                  </a:cubicBezTo>
                  <a:cubicBezTo>
                    <a:pt x="57130" y="37878"/>
                    <a:pt x="33601" y="45791"/>
                    <a:pt x="8385" y="42098"/>
                  </a:cubicBezTo>
                  <a:cubicBezTo>
                    <a:pt x="6802" y="40726"/>
                    <a:pt x="5114" y="39355"/>
                    <a:pt x="3531" y="37983"/>
                  </a:cubicBezTo>
                  <a:cubicBezTo>
                    <a:pt x="261" y="32180"/>
                    <a:pt x="-584" y="25955"/>
                    <a:pt x="366" y="19414"/>
                  </a:cubicBezTo>
                  <a:cubicBezTo>
                    <a:pt x="1421" y="15193"/>
                    <a:pt x="3215" y="11395"/>
                    <a:pt x="5853" y="8019"/>
                  </a:cubicBezTo>
                  <a:cubicBezTo>
                    <a:pt x="12500" y="2321"/>
                    <a:pt x="20202" y="-528"/>
                    <a:pt x="29065" y="211"/>
                  </a:cubicBezTo>
                  <a:close/>
                </a:path>
              </a:pathLst>
            </a:custGeom>
            <a:solidFill>
              <a:srgbClr val="3223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8" name="Freeform: Shape 257"/>
            <p:cNvSpPr/>
            <p:nvPr/>
          </p:nvSpPr>
          <p:spPr>
            <a:xfrm>
              <a:off x="6626611" y="4845138"/>
              <a:ext cx="122635" cy="50048"/>
            </a:xfrm>
            <a:custGeom>
              <a:avLst/>
              <a:gdLst>
                <a:gd name="connsiteX0" fmla="*/ 110186 w 122635"/>
                <a:gd name="connsiteY0" fmla="*/ 37050 h 50048"/>
                <a:gd name="connsiteX1" fmla="*/ 67876 w 122635"/>
                <a:gd name="connsiteY1" fmla="*/ 49710 h 50048"/>
                <a:gd name="connsiteX2" fmla="*/ 59752 w 122635"/>
                <a:gd name="connsiteY2" fmla="*/ 48866 h 50048"/>
                <a:gd name="connsiteX3" fmla="*/ 245 w 122635"/>
                <a:gd name="connsiteY3" fmla="*/ 31352 h 50048"/>
                <a:gd name="connsiteX4" fmla="*/ 11218 w 122635"/>
                <a:gd name="connsiteY4" fmla="*/ 8351 h 50048"/>
                <a:gd name="connsiteX5" fmla="*/ 122636 w 122635"/>
                <a:gd name="connsiteY5" fmla="*/ 16581 h 50048"/>
                <a:gd name="connsiteX6" fmla="*/ 110186 w 122635"/>
                <a:gd name="connsiteY6" fmla="*/ 37050 h 5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35" h="50048">
                  <a:moveTo>
                    <a:pt x="110186" y="37050"/>
                  </a:moveTo>
                  <a:cubicBezTo>
                    <a:pt x="96048" y="41270"/>
                    <a:pt x="81909" y="45490"/>
                    <a:pt x="67876" y="49710"/>
                  </a:cubicBezTo>
                  <a:cubicBezTo>
                    <a:pt x="65133" y="49394"/>
                    <a:pt x="62496" y="49183"/>
                    <a:pt x="59752" y="48866"/>
                  </a:cubicBezTo>
                  <a:cubicBezTo>
                    <a:pt x="38228" y="48972"/>
                    <a:pt x="14383" y="56674"/>
                    <a:pt x="245" y="31352"/>
                  </a:cubicBezTo>
                  <a:cubicBezTo>
                    <a:pt x="-916" y="21434"/>
                    <a:pt x="1933" y="13416"/>
                    <a:pt x="11218" y="8351"/>
                  </a:cubicBezTo>
                  <a:cubicBezTo>
                    <a:pt x="49201" y="438"/>
                    <a:pt x="87185" y="-8742"/>
                    <a:pt x="122636" y="16581"/>
                  </a:cubicBezTo>
                  <a:cubicBezTo>
                    <a:pt x="118416" y="23439"/>
                    <a:pt x="114301" y="30297"/>
                    <a:pt x="110186" y="37050"/>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9" name="Freeform: Shape 258"/>
            <p:cNvSpPr/>
            <p:nvPr/>
          </p:nvSpPr>
          <p:spPr>
            <a:xfrm>
              <a:off x="6630280" y="4826233"/>
              <a:ext cx="127648" cy="35591"/>
            </a:xfrm>
            <a:custGeom>
              <a:avLst/>
              <a:gdLst>
                <a:gd name="connsiteX0" fmla="*/ 118966 w 127648"/>
                <a:gd name="connsiteY0" fmla="*/ 35591 h 35591"/>
                <a:gd name="connsiteX1" fmla="*/ 3433 w 127648"/>
                <a:gd name="connsiteY1" fmla="*/ 35380 h 35591"/>
                <a:gd name="connsiteX2" fmla="*/ 2906 w 127648"/>
                <a:gd name="connsiteY2" fmla="*/ 19870 h 35591"/>
                <a:gd name="connsiteX3" fmla="*/ 77079 w 127648"/>
                <a:gd name="connsiteY3" fmla="*/ 34 h 35591"/>
                <a:gd name="connsiteX4" fmla="*/ 126457 w 127648"/>
                <a:gd name="connsiteY4" fmla="*/ 14384 h 35591"/>
                <a:gd name="connsiteX5" fmla="*/ 118966 w 127648"/>
                <a:gd name="connsiteY5" fmla="*/ 35591 h 3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48" h="35591">
                  <a:moveTo>
                    <a:pt x="118966" y="35591"/>
                  </a:moveTo>
                  <a:cubicBezTo>
                    <a:pt x="80455" y="35486"/>
                    <a:pt x="41944" y="35486"/>
                    <a:pt x="3433" y="35380"/>
                  </a:cubicBezTo>
                  <a:cubicBezTo>
                    <a:pt x="-998" y="30316"/>
                    <a:pt x="-1103" y="25146"/>
                    <a:pt x="2906" y="19870"/>
                  </a:cubicBezTo>
                  <a:cubicBezTo>
                    <a:pt x="23480" y="-2287"/>
                    <a:pt x="52179" y="6154"/>
                    <a:pt x="77079" y="34"/>
                  </a:cubicBezTo>
                  <a:cubicBezTo>
                    <a:pt x="95016" y="-177"/>
                    <a:pt x="112741" y="140"/>
                    <a:pt x="126457" y="14384"/>
                  </a:cubicBezTo>
                  <a:cubicBezTo>
                    <a:pt x="128040" y="22824"/>
                    <a:pt x="129834" y="31476"/>
                    <a:pt x="118966" y="35591"/>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0" name="Freeform: Shape 259"/>
            <p:cNvSpPr/>
            <p:nvPr/>
          </p:nvSpPr>
          <p:spPr>
            <a:xfrm>
              <a:off x="6093498" y="4650489"/>
              <a:ext cx="59384" cy="149343"/>
            </a:xfrm>
            <a:custGeom>
              <a:avLst/>
              <a:gdLst>
                <a:gd name="connsiteX0" fmla="*/ 113 w 59384"/>
                <a:gd name="connsiteY0" fmla="*/ 138428 h 149343"/>
                <a:gd name="connsiteX1" fmla="*/ 53079 w 59384"/>
                <a:gd name="connsiteY1" fmla="*/ 0 h 149343"/>
                <a:gd name="connsiteX2" fmla="*/ 57827 w 59384"/>
                <a:gd name="connsiteY2" fmla="*/ 5908 h 149343"/>
                <a:gd name="connsiteX3" fmla="*/ 49597 w 59384"/>
                <a:gd name="connsiteY3" fmla="*/ 57292 h 149343"/>
                <a:gd name="connsiteX4" fmla="*/ 14146 w 59384"/>
                <a:gd name="connsiteY4" fmla="*/ 147924 h 149343"/>
                <a:gd name="connsiteX5" fmla="*/ 113 w 59384"/>
                <a:gd name="connsiteY5" fmla="*/ 138428 h 14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84" h="149343">
                  <a:moveTo>
                    <a:pt x="113" y="138428"/>
                  </a:moveTo>
                  <a:cubicBezTo>
                    <a:pt x="6655" y="87995"/>
                    <a:pt x="12247" y="37245"/>
                    <a:pt x="53079" y="0"/>
                  </a:cubicBezTo>
                  <a:cubicBezTo>
                    <a:pt x="54662" y="2004"/>
                    <a:pt x="56244" y="3904"/>
                    <a:pt x="57827" y="5908"/>
                  </a:cubicBezTo>
                  <a:cubicBezTo>
                    <a:pt x="62786" y="24267"/>
                    <a:pt x="54767" y="40516"/>
                    <a:pt x="49597" y="57292"/>
                  </a:cubicBezTo>
                  <a:cubicBezTo>
                    <a:pt x="32610" y="85462"/>
                    <a:pt x="39890" y="123129"/>
                    <a:pt x="14146" y="147924"/>
                  </a:cubicBezTo>
                  <a:cubicBezTo>
                    <a:pt x="5494" y="150773"/>
                    <a:pt x="-942" y="150140"/>
                    <a:pt x="113" y="138428"/>
                  </a:cubicBezTo>
                  <a:close/>
                </a:path>
              </a:pathLst>
            </a:custGeom>
            <a:solidFill>
              <a:srgbClr val="32273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1" name="Freeform: Shape 260"/>
            <p:cNvSpPr/>
            <p:nvPr/>
          </p:nvSpPr>
          <p:spPr>
            <a:xfrm>
              <a:off x="6085171" y="4826268"/>
              <a:ext cx="115993" cy="35345"/>
            </a:xfrm>
            <a:custGeom>
              <a:avLst/>
              <a:gdLst>
                <a:gd name="connsiteX0" fmla="*/ 112473 w 115993"/>
                <a:gd name="connsiteY0" fmla="*/ 35346 h 35345"/>
                <a:gd name="connsiteX1" fmla="*/ 0 w 115993"/>
                <a:gd name="connsiteY1" fmla="*/ 35346 h 35345"/>
                <a:gd name="connsiteX2" fmla="*/ 0 w 115993"/>
                <a:gd name="connsiteY2" fmla="*/ 14244 h 35345"/>
                <a:gd name="connsiteX3" fmla="*/ 39883 w 115993"/>
                <a:gd name="connsiteY3" fmla="*/ 0 h 35345"/>
                <a:gd name="connsiteX4" fmla="*/ 113317 w 115993"/>
                <a:gd name="connsiteY4" fmla="*/ 19836 h 35345"/>
                <a:gd name="connsiteX5" fmla="*/ 112473 w 115993"/>
                <a:gd name="connsiteY5" fmla="*/ 35346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93" h="35345">
                  <a:moveTo>
                    <a:pt x="112473" y="35346"/>
                  </a:moveTo>
                  <a:cubicBezTo>
                    <a:pt x="75017" y="35346"/>
                    <a:pt x="37456" y="35346"/>
                    <a:pt x="0" y="35346"/>
                  </a:cubicBezTo>
                  <a:cubicBezTo>
                    <a:pt x="0" y="28277"/>
                    <a:pt x="0" y="21313"/>
                    <a:pt x="0" y="14244"/>
                  </a:cubicBezTo>
                  <a:cubicBezTo>
                    <a:pt x="10973" y="2954"/>
                    <a:pt x="24900" y="211"/>
                    <a:pt x="39883" y="0"/>
                  </a:cubicBezTo>
                  <a:cubicBezTo>
                    <a:pt x="66049" y="422"/>
                    <a:pt x="92743" y="-1266"/>
                    <a:pt x="113317" y="19836"/>
                  </a:cubicBezTo>
                  <a:cubicBezTo>
                    <a:pt x="117115" y="25111"/>
                    <a:pt x="116904" y="30281"/>
                    <a:pt x="112473" y="35346"/>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2" name="Freeform: Shape 261"/>
            <p:cNvSpPr/>
            <p:nvPr/>
          </p:nvSpPr>
          <p:spPr>
            <a:xfrm>
              <a:off x="6683303" y="4788812"/>
              <a:ext cx="75446" cy="51699"/>
            </a:xfrm>
            <a:custGeom>
              <a:avLst/>
              <a:gdLst>
                <a:gd name="connsiteX0" fmla="*/ 73435 w 75446"/>
                <a:gd name="connsiteY0" fmla="*/ 51700 h 51699"/>
                <a:gd name="connsiteX1" fmla="*/ 22157 w 75446"/>
                <a:gd name="connsiteY1" fmla="*/ 51489 h 51699"/>
                <a:gd name="connsiteX2" fmla="*/ 18992 w 75446"/>
                <a:gd name="connsiteY2" fmla="*/ 43998 h 51699"/>
                <a:gd name="connsiteX3" fmla="*/ 19941 w 75446"/>
                <a:gd name="connsiteY3" fmla="*/ 40199 h 51699"/>
                <a:gd name="connsiteX4" fmla="*/ 23740 w 75446"/>
                <a:gd name="connsiteY4" fmla="*/ 37772 h 51699"/>
                <a:gd name="connsiteX5" fmla="*/ 26377 w 75446"/>
                <a:gd name="connsiteY5" fmla="*/ 36717 h 51699"/>
                <a:gd name="connsiteX6" fmla="*/ 0 w 75446"/>
                <a:gd name="connsiteY6" fmla="*/ 29648 h 51699"/>
                <a:gd name="connsiteX7" fmla="*/ 54337 w 75446"/>
                <a:gd name="connsiteY7" fmla="*/ 0 h 51699"/>
                <a:gd name="connsiteX8" fmla="*/ 73435 w 75446"/>
                <a:gd name="connsiteY8" fmla="*/ 51700 h 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46" h="51699">
                  <a:moveTo>
                    <a:pt x="73435" y="51700"/>
                  </a:moveTo>
                  <a:cubicBezTo>
                    <a:pt x="56342" y="51594"/>
                    <a:pt x="39249" y="51594"/>
                    <a:pt x="22157" y="51489"/>
                  </a:cubicBezTo>
                  <a:cubicBezTo>
                    <a:pt x="19730" y="49167"/>
                    <a:pt x="18675" y="46741"/>
                    <a:pt x="18992" y="43998"/>
                  </a:cubicBezTo>
                  <a:cubicBezTo>
                    <a:pt x="19203" y="41149"/>
                    <a:pt x="19730" y="39777"/>
                    <a:pt x="19941" y="40199"/>
                  </a:cubicBezTo>
                  <a:cubicBezTo>
                    <a:pt x="14560" y="45475"/>
                    <a:pt x="20363" y="31547"/>
                    <a:pt x="23740" y="37772"/>
                  </a:cubicBezTo>
                  <a:cubicBezTo>
                    <a:pt x="27010" y="43998"/>
                    <a:pt x="33130" y="37667"/>
                    <a:pt x="26377" y="36717"/>
                  </a:cubicBezTo>
                  <a:cubicBezTo>
                    <a:pt x="17198" y="35346"/>
                    <a:pt x="6858" y="39460"/>
                    <a:pt x="0" y="29648"/>
                  </a:cubicBezTo>
                  <a:cubicBezTo>
                    <a:pt x="14455" y="12978"/>
                    <a:pt x="42098" y="20469"/>
                    <a:pt x="54337" y="0"/>
                  </a:cubicBezTo>
                  <a:cubicBezTo>
                    <a:pt x="81348" y="9707"/>
                    <a:pt x="75545" y="31336"/>
                    <a:pt x="73435" y="51700"/>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3" name="Freeform: Shape 262"/>
            <p:cNvSpPr/>
            <p:nvPr/>
          </p:nvSpPr>
          <p:spPr>
            <a:xfrm>
              <a:off x="6164212" y="4356329"/>
              <a:ext cx="56643" cy="115532"/>
            </a:xfrm>
            <a:custGeom>
              <a:avLst/>
              <a:gdLst>
                <a:gd name="connsiteX0" fmla="*/ 14229 w 56643"/>
                <a:gd name="connsiteY0" fmla="*/ 72801 h 115532"/>
                <a:gd name="connsiteX1" fmla="*/ 14018 w 56643"/>
                <a:gd name="connsiteY1" fmla="*/ 115533 h 115532"/>
                <a:gd name="connsiteX2" fmla="*/ 56644 w 56643"/>
                <a:gd name="connsiteY2" fmla="*/ 0 h 115532"/>
                <a:gd name="connsiteX3" fmla="*/ 45038 w 56643"/>
                <a:gd name="connsiteY3" fmla="*/ 17725 h 115532"/>
                <a:gd name="connsiteX4" fmla="*/ 38918 w 56643"/>
                <a:gd name="connsiteY4" fmla="*/ 30281 h 115532"/>
                <a:gd name="connsiteX5" fmla="*/ 14229 w 56643"/>
                <a:gd name="connsiteY5" fmla="*/ 72801 h 1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43" h="115532">
                  <a:moveTo>
                    <a:pt x="14229" y="72801"/>
                  </a:moveTo>
                  <a:cubicBezTo>
                    <a:pt x="14123" y="87045"/>
                    <a:pt x="14123" y="101289"/>
                    <a:pt x="14018" y="115533"/>
                  </a:cubicBezTo>
                  <a:cubicBezTo>
                    <a:pt x="-13204" y="39144"/>
                    <a:pt x="-1703" y="8124"/>
                    <a:pt x="56644" y="0"/>
                  </a:cubicBezTo>
                  <a:cubicBezTo>
                    <a:pt x="52740" y="5908"/>
                    <a:pt x="48941" y="11817"/>
                    <a:pt x="45038" y="17725"/>
                  </a:cubicBezTo>
                  <a:cubicBezTo>
                    <a:pt x="43877" y="22368"/>
                    <a:pt x="41767" y="26483"/>
                    <a:pt x="38918" y="30281"/>
                  </a:cubicBezTo>
                  <a:cubicBezTo>
                    <a:pt x="27418" y="42415"/>
                    <a:pt x="27206" y="61406"/>
                    <a:pt x="14229" y="72801"/>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4" name="Freeform: Shape 263"/>
            <p:cNvSpPr/>
            <p:nvPr/>
          </p:nvSpPr>
          <p:spPr>
            <a:xfrm>
              <a:off x="6082461" y="4788918"/>
              <a:ext cx="66542" cy="51593"/>
            </a:xfrm>
            <a:custGeom>
              <a:avLst/>
              <a:gdLst>
                <a:gd name="connsiteX0" fmla="*/ 43542 w 66542"/>
                <a:gd name="connsiteY0" fmla="*/ 51383 h 51593"/>
                <a:gd name="connsiteX1" fmla="*/ 2604 w 66542"/>
                <a:gd name="connsiteY1" fmla="*/ 51594 h 51593"/>
                <a:gd name="connsiteX2" fmla="*/ 11045 w 66542"/>
                <a:gd name="connsiteY2" fmla="*/ 0 h 51593"/>
                <a:gd name="connsiteX3" fmla="*/ 22018 w 66542"/>
                <a:gd name="connsiteY3" fmla="*/ 8018 h 51593"/>
                <a:gd name="connsiteX4" fmla="*/ 66543 w 66542"/>
                <a:gd name="connsiteY4" fmla="*/ 25639 h 51593"/>
                <a:gd name="connsiteX5" fmla="*/ 18431 w 66542"/>
                <a:gd name="connsiteY5" fmla="*/ 48218 h 51593"/>
                <a:gd name="connsiteX6" fmla="*/ 44491 w 66542"/>
                <a:gd name="connsiteY6" fmla="*/ 39038 h 51593"/>
                <a:gd name="connsiteX7" fmla="*/ 43542 w 66542"/>
                <a:gd name="connsiteY7" fmla="*/ 51383 h 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42" h="51593">
                  <a:moveTo>
                    <a:pt x="43542" y="51383"/>
                  </a:moveTo>
                  <a:cubicBezTo>
                    <a:pt x="29931" y="51489"/>
                    <a:pt x="16320" y="51594"/>
                    <a:pt x="2604" y="51594"/>
                  </a:cubicBezTo>
                  <a:cubicBezTo>
                    <a:pt x="3765" y="34079"/>
                    <a:pt x="-8158" y="14560"/>
                    <a:pt x="11045" y="0"/>
                  </a:cubicBezTo>
                  <a:cubicBezTo>
                    <a:pt x="12417" y="5803"/>
                    <a:pt x="15687" y="9074"/>
                    <a:pt x="22018" y="8018"/>
                  </a:cubicBezTo>
                  <a:cubicBezTo>
                    <a:pt x="41537" y="2321"/>
                    <a:pt x="57152" y="6119"/>
                    <a:pt x="66543" y="25639"/>
                  </a:cubicBezTo>
                  <a:cubicBezTo>
                    <a:pt x="59896" y="48112"/>
                    <a:pt x="37844" y="27960"/>
                    <a:pt x="18431" y="48218"/>
                  </a:cubicBezTo>
                  <a:cubicBezTo>
                    <a:pt x="32780" y="34185"/>
                    <a:pt x="38583" y="36295"/>
                    <a:pt x="44491" y="39038"/>
                  </a:cubicBezTo>
                  <a:cubicBezTo>
                    <a:pt x="47340" y="43470"/>
                    <a:pt x="46813" y="47585"/>
                    <a:pt x="43542" y="51383"/>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5" name="Freeform: Shape 264"/>
            <p:cNvSpPr/>
            <p:nvPr/>
          </p:nvSpPr>
          <p:spPr>
            <a:xfrm>
              <a:off x="6096947" y="4882504"/>
              <a:ext cx="39290" cy="105614"/>
            </a:xfrm>
            <a:custGeom>
              <a:avLst/>
              <a:gdLst>
                <a:gd name="connsiteX0" fmla="*/ 5738 w 39290"/>
                <a:gd name="connsiteY0" fmla="*/ 0 h 105614"/>
                <a:gd name="connsiteX1" fmla="*/ 7848 w 39290"/>
                <a:gd name="connsiteY1" fmla="*/ 9496 h 105614"/>
                <a:gd name="connsiteX2" fmla="*/ 39290 w 39290"/>
                <a:gd name="connsiteY2" fmla="*/ 105615 h 105614"/>
                <a:gd name="connsiteX3" fmla="*/ 5738 w 39290"/>
                <a:gd name="connsiteY3" fmla="*/ 0 h 105614"/>
              </a:gdLst>
              <a:ahLst/>
              <a:cxnLst>
                <a:cxn ang="0">
                  <a:pos x="connsiteX0" y="connsiteY0"/>
                </a:cxn>
                <a:cxn ang="0">
                  <a:pos x="connsiteX1" y="connsiteY1"/>
                </a:cxn>
                <a:cxn ang="0">
                  <a:pos x="connsiteX2" y="connsiteY2"/>
                </a:cxn>
                <a:cxn ang="0">
                  <a:pos x="connsiteX3" y="connsiteY3"/>
                </a:cxn>
              </a:cxnLst>
              <a:rect l="l" t="t" r="r" b="b"/>
              <a:pathLst>
                <a:path w="39290" h="105614">
                  <a:moveTo>
                    <a:pt x="5738" y="0"/>
                  </a:moveTo>
                  <a:cubicBezTo>
                    <a:pt x="7004" y="3060"/>
                    <a:pt x="7743" y="6225"/>
                    <a:pt x="7848" y="9496"/>
                  </a:cubicBezTo>
                  <a:cubicBezTo>
                    <a:pt x="18294" y="41571"/>
                    <a:pt x="28739" y="73540"/>
                    <a:pt x="39290" y="105615"/>
                  </a:cubicBezTo>
                  <a:cubicBezTo>
                    <a:pt x="9325" y="76389"/>
                    <a:pt x="-10299" y="43892"/>
                    <a:pt x="5738" y="0"/>
                  </a:cubicBezTo>
                  <a:close/>
                </a:path>
              </a:pathLst>
            </a:custGeom>
            <a:solidFill>
              <a:srgbClr val="271F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6" name="Freeform: Shape 265"/>
            <p:cNvSpPr/>
            <p:nvPr/>
          </p:nvSpPr>
          <p:spPr>
            <a:xfrm>
              <a:off x="6146683" y="4566082"/>
              <a:ext cx="50480" cy="86356"/>
            </a:xfrm>
            <a:custGeom>
              <a:avLst/>
              <a:gdLst>
                <a:gd name="connsiteX0" fmla="*/ 0 w 50480"/>
                <a:gd name="connsiteY0" fmla="*/ 84407 h 86356"/>
                <a:gd name="connsiteX1" fmla="*/ 42098 w 50480"/>
                <a:gd name="connsiteY1" fmla="*/ 0 h 86356"/>
                <a:gd name="connsiteX2" fmla="*/ 47163 w 50480"/>
                <a:gd name="connsiteY2" fmla="*/ 4959 h 86356"/>
                <a:gd name="connsiteX3" fmla="*/ 50011 w 50480"/>
                <a:gd name="connsiteY3" fmla="*/ 25639 h 86356"/>
                <a:gd name="connsiteX4" fmla="*/ 29754 w 50480"/>
                <a:gd name="connsiteY4" fmla="*/ 70691 h 86356"/>
                <a:gd name="connsiteX5" fmla="*/ 211 w 50480"/>
                <a:gd name="connsiteY5" fmla="*/ 84407 h 86356"/>
                <a:gd name="connsiteX6" fmla="*/ 0 w 50480"/>
                <a:gd name="connsiteY6" fmla="*/ 84407 h 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0" h="86356">
                  <a:moveTo>
                    <a:pt x="0" y="84407"/>
                  </a:moveTo>
                  <a:cubicBezTo>
                    <a:pt x="7913" y="53176"/>
                    <a:pt x="21207" y="24689"/>
                    <a:pt x="42098" y="0"/>
                  </a:cubicBezTo>
                  <a:cubicBezTo>
                    <a:pt x="43786" y="1688"/>
                    <a:pt x="45475" y="3271"/>
                    <a:pt x="47163" y="4959"/>
                  </a:cubicBezTo>
                  <a:cubicBezTo>
                    <a:pt x="50433" y="11500"/>
                    <a:pt x="51067" y="18464"/>
                    <a:pt x="50011" y="25639"/>
                  </a:cubicBezTo>
                  <a:cubicBezTo>
                    <a:pt x="45897" y="41782"/>
                    <a:pt x="38089" y="56342"/>
                    <a:pt x="29754" y="70691"/>
                  </a:cubicBezTo>
                  <a:cubicBezTo>
                    <a:pt x="21946" y="79659"/>
                    <a:pt x="15193" y="90949"/>
                    <a:pt x="211" y="84407"/>
                  </a:cubicBezTo>
                  <a:lnTo>
                    <a:pt x="0" y="84407"/>
                  </a:lnTo>
                  <a:close/>
                </a:path>
              </a:pathLst>
            </a:custGeom>
            <a:solidFill>
              <a:srgbClr val="372B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7" name="Freeform: Shape 266"/>
            <p:cNvSpPr/>
            <p:nvPr/>
          </p:nvSpPr>
          <p:spPr>
            <a:xfrm>
              <a:off x="6135921" y="4988014"/>
              <a:ext cx="52965" cy="53282"/>
            </a:xfrm>
            <a:custGeom>
              <a:avLst/>
              <a:gdLst>
                <a:gd name="connsiteX0" fmla="*/ 0 w 52965"/>
                <a:gd name="connsiteY0" fmla="*/ 0 h 53282"/>
                <a:gd name="connsiteX1" fmla="*/ 52966 w 52965"/>
                <a:gd name="connsiteY1" fmla="*/ 53282 h 53282"/>
                <a:gd name="connsiteX2" fmla="*/ 0 w 52965"/>
                <a:gd name="connsiteY2" fmla="*/ 0 h 53282"/>
              </a:gdLst>
              <a:ahLst/>
              <a:cxnLst>
                <a:cxn ang="0">
                  <a:pos x="connsiteX0" y="connsiteY0"/>
                </a:cxn>
                <a:cxn ang="0">
                  <a:pos x="connsiteX1" y="connsiteY1"/>
                </a:cxn>
                <a:cxn ang="0">
                  <a:pos x="connsiteX2" y="connsiteY2"/>
                </a:cxn>
              </a:cxnLst>
              <a:rect l="l" t="t" r="r" b="b"/>
              <a:pathLst>
                <a:path w="52965" h="53282">
                  <a:moveTo>
                    <a:pt x="0" y="0"/>
                  </a:moveTo>
                  <a:cubicBezTo>
                    <a:pt x="21840" y="13505"/>
                    <a:pt x="39777" y="31125"/>
                    <a:pt x="52966" y="53282"/>
                  </a:cubicBezTo>
                  <a:cubicBezTo>
                    <a:pt x="24056" y="46741"/>
                    <a:pt x="6014" y="29332"/>
                    <a:pt x="0" y="0"/>
                  </a:cubicBezTo>
                  <a:close/>
                </a:path>
              </a:pathLst>
            </a:custGeom>
            <a:solidFill>
              <a:srgbClr val="261E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8" name="Freeform: Shape 267"/>
            <p:cNvSpPr/>
            <p:nvPr/>
          </p:nvSpPr>
          <p:spPr>
            <a:xfrm>
              <a:off x="6188675" y="4523456"/>
              <a:ext cx="26507" cy="42625"/>
            </a:xfrm>
            <a:custGeom>
              <a:avLst/>
              <a:gdLst>
                <a:gd name="connsiteX0" fmla="*/ 10023 w 26507"/>
                <a:gd name="connsiteY0" fmla="*/ 0 h 42625"/>
                <a:gd name="connsiteX1" fmla="*/ 21207 w 26507"/>
                <a:gd name="connsiteY1" fmla="*/ 527 h 42625"/>
                <a:gd name="connsiteX2" fmla="*/ 317 w 26507"/>
                <a:gd name="connsiteY2" fmla="*/ 42626 h 42625"/>
                <a:gd name="connsiteX3" fmla="*/ 0 w 26507"/>
                <a:gd name="connsiteY3" fmla="*/ 42520 h 42625"/>
                <a:gd name="connsiteX4" fmla="*/ 10023 w 26507"/>
                <a:gd name="connsiteY4" fmla="*/ 0 h 4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7" h="42625">
                  <a:moveTo>
                    <a:pt x="10023" y="0"/>
                  </a:moveTo>
                  <a:cubicBezTo>
                    <a:pt x="13716" y="211"/>
                    <a:pt x="17514" y="422"/>
                    <a:pt x="21207" y="527"/>
                  </a:cubicBezTo>
                  <a:cubicBezTo>
                    <a:pt x="31653" y="23212"/>
                    <a:pt x="27643" y="38722"/>
                    <a:pt x="317" y="42626"/>
                  </a:cubicBezTo>
                  <a:cubicBezTo>
                    <a:pt x="317" y="42626"/>
                    <a:pt x="0" y="42520"/>
                    <a:pt x="0" y="42520"/>
                  </a:cubicBezTo>
                  <a:cubicBezTo>
                    <a:pt x="1899" y="28066"/>
                    <a:pt x="-4642" y="11500"/>
                    <a:pt x="10023" y="0"/>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9" name="Freeform: Shape 268"/>
            <p:cNvSpPr/>
            <p:nvPr/>
          </p:nvSpPr>
          <p:spPr>
            <a:xfrm>
              <a:off x="6263059" y="4960180"/>
              <a:ext cx="263034" cy="70263"/>
            </a:xfrm>
            <a:custGeom>
              <a:avLst/>
              <a:gdLst>
                <a:gd name="connsiteX0" fmla="*/ 263035 w 263034"/>
                <a:gd name="connsiteY0" fmla="*/ 39968 h 70263"/>
                <a:gd name="connsiteX1" fmla="*/ 157948 w 263034"/>
                <a:gd name="connsiteY1" fmla="*/ 70143 h 70263"/>
                <a:gd name="connsiteX2" fmla="*/ 0 w 263034"/>
                <a:gd name="connsiteY2" fmla="*/ 4622 h 70263"/>
                <a:gd name="connsiteX3" fmla="*/ 24162 w 263034"/>
                <a:gd name="connsiteY3" fmla="*/ 1457 h 70263"/>
                <a:gd name="connsiteX4" fmla="*/ 224630 w 263034"/>
                <a:gd name="connsiteY4" fmla="*/ 32476 h 70263"/>
                <a:gd name="connsiteX5" fmla="*/ 263035 w 263034"/>
                <a:gd name="connsiteY5" fmla="*/ 39968 h 7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034" h="70263">
                  <a:moveTo>
                    <a:pt x="263035" y="39968"/>
                  </a:moveTo>
                  <a:cubicBezTo>
                    <a:pt x="232121" y="64235"/>
                    <a:pt x="196142" y="71304"/>
                    <a:pt x="157948" y="70143"/>
                  </a:cubicBezTo>
                  <a:cubicBezTo>
                    <a:pt x="98124" y="65606"/>
                    <a:pt x="38089" y="61597"/>
                    <a:pt x="0" y="4622"/>
                  </a:cubicBezTo>
                  <a:cubicBezTo>
                    <a:pt x="7491" y="-654"/>
                    <a:pt x="15616" y="-970"/>
                    <a:pt x="24162" y="1457"/>
                  </a:cubicBezTo>
                  <a:cubicBezTo>
                    <a:pt x="86834" y="38279"/>
                    <a:pt x="151828" y="59698"/>
                    <a:pt x="224630" y="32476"/>
                  </a:cubicBezTo>
                  <a:cubicBezTo>
                    <a:pt x="237924" y="27518"/>
                    <a:pt x="252484" y="26357"/>
                    <a:pt x="263035" y="3996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0" name="Freeform: Shape 269"/>
            <p:cNvSpPr/>
            <p:nvPr/>
          </p:nvSpPr>
          <p:spPr>
            <a:xfrm>
              <a:off x="6189097" y="4754116"/>
              <a:ext cx="50645" cy="170381"/>
            </a:xfrm>
            <a:custGeom>
              <a:avLst/>
              <a:gdLst>
                <a:gd name="connsiteX0" fmla="*/ 8547 w 50645"/>
                <a:gd name="connsiteY0" fmla="*/ 107497 h 170381"/>
                <a:gd name="connsiteX1" fmla="*/ 8864 w 50645"/>
                <a:gd name="connsiteY1" fmla="*/ 96525 h 170381"/>
                <a:gd name="connsiteX2" fmla="*/ 106 w 50645"/>
                <a:gd name="connsiteY2" fmla="*/ 76267 h 170381"/>
                <a:gd name="connsiteX3" fmla="*/ 950 w 50645"/>
                <a:gd name="connsiteY3" fmla="*/ 61390 h 170381"/>
                <a:gd name="connsiteX4" fmla="*/ 28699 w 50645"/>
                <a:gd name="connsiteY4" fmla="*/ 1249 h 170381"/>
                <a:gd name="connsiteX5" fmla="*/ 42943 w 50645"/>
                <a:gd name="connsiteY5" fmla="*/ 2410 h 170381"/>
                <a:gd name="connsiteX6" fmla="*/ 50645 w 50645"/>
                <a:gd name="connsiteY6" fmla="*/ 23090 h 170381"/>
                <a:gd name="connsiteX7" fmla="*/ 45686 w 50645"/>
                <a:gd name="connsiteY7" fmla="*/ 59491 h 170381"/>
                <a:gd name="connsiteX8" fmla="*/ 45053 w 50645"/>
                <a:gd name="connsiteY8" fmla="*/ 102644 h 170381"/>
                <a:gd name="connsiteX9" fmla="*/ 45475 w 50645"/>
                <a:gd name="connsiteY9" fmla="*/ 123957 h 170381"/>
                <a:gd name="connsiteX10" fmla="*/ 48219 w 50645"/>
                <a:gd name="connsiteY10" fmla="*/ 159197 h 170381"/>
                <a:gd name="connsiteX11" fmla="*/ 40094 w 50645"/>
                <a:gd name="connsiteY11" fmla="*/ 170381 h 170381"/>
                <a:gd name="connsiteX12" fmla="*/ 10657 w 50645"/>
                <a:gd name="connsiteY12" fmla="*/ 151389 h 170381"/>
                <a:gd name="connsiteX13" fmla="*/ 19309 w 50645"/>
                <a:gd name="connsiteY13" fmla="*/ 128494 h 170381"/>
                <a:gd name="connsiteX14" fmla="*/ 8547 w 50645"/>
                <a:gd name="connsiteY14" fmla="*/ 107497 h 17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45" h="170381">
                  <a:moveTo>
                    <a:pt x="8547" y="107497"/>
                  </a:moveTo>
                  <a:cubicBezTo>
                    <a:pt x="8653" y="103805"/>
                    <a:pt x="8758" y="100217"/>
                    <a:pt x="8864" y="96525"/>
                  </a:cubicBezTo>
                  <a:cubicBezTo>
                    <a:pt x="4327" y="90511"/>
                    <a:pt x="845" y="83969"/>
                    <a:pt x="106" y="76267"/>
                  </a:cubicBezTo>
                  <a:cubicBezTo>
                    <a:pt x="-210" y="71308"/>
                    <a:pt x="212" y="66349"/>
                    <a:pt x="950" y="61390"/>
                  </a:cubicBezTo>
                  <a:cubicBezTo>
                    <a:pt x="7492" y="40077"/>
                    <a:pt x="11290" y="17498"/>
                    <a:pt x="28699" y="1249"/>
                  </a:cubicBezTo>
                  <a:cubicBezTo>
                    <a:pt x="33658" y="-755"/>
                    <a:pt x="38406" y="-333"/>
                    <a:pt x="42943" y="2410"/>
                  </a:cubicBezTo>
                  <a:cubicBezTo>
                    <a:pt x="48430" y="8213"/>
                    <a:pt x="50540" y="15282"/>
                    <a:pt x="50645" y="23090"/>
                  </a:cubicBezTo>
                  <a:cubicBezTo>
                    <a:pt x="50434" y="35435"/>
                    <a:pt x="45686" y="47146"/>
                    <a:pt x="45686" y="59491"/>
                  </a:cubicBezTo>
                  <a:cubicBezTo>
                    <a:pt x="44948" y="73840"/>
                    <a:pt x="45053" y="88295"/>
                    <a:pt x="45053" y="102644"/>
                  </a:cubicBezTo>
                  <a:cubicBezTo>
                    <a:pt x="45264" y="109713"/>
                    <a:pt x="45264" y="116888"/>
                    <a:pt x="45475" y="123957"/>
                  </a:cubicBezTo>
                  <a:cubicBezTo>
                    <a:pt x="45581" y="135774"/>
                    <a:pt x="49379" y="147275"/>
                    <a:pt x="48219" y="159197"/>
                  </a:cubicBezTo>
                  <a:cubicBezTo>
                    <a:pt x="47058" y="164051"/>
                    <a:pt x="44315" y="167743"/>
                    <a:pt x="40094" y="170381"/>
                  </a:cubicBezTo>
                  <a:cubicBezTo>
                    <a:pt x="30282" y="164051"/>
                    <a:pt x="20470" y="157720"/>
                    <a:pt x="10657" y="151389"/>
                  </a:cubicBezTo>
                  <a:cubicBezTo>
                    <a:pt x="9391" y="142210"/>
                    <a:pt x="13717" y="135141"/>
                    <a:pt x="19309" y="128494"/>
                  </a:cubicBezTo>
                  <a:cubicBezTo>
                    <a:pt x="15616" y="121530"/>
                    <a:pt x="12134" y="114461"/>
                    <a:pt x="8547" y="10749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1" name="Freeform: Shape 270"/>
            <p:cNvSpPr/>
            <p:nvPr/>
          </p:nvSpPr>
          <p:spPr>
            <a:xfrm>
              <a:off x="6229086" y="4905822"/>
              <a:ext cx="79975" cy="66474"/>
            </a:xfrm>
            <a:custGeom>
              <a:avLst/>
              <a:gdLst>
                <a:gd name="connsiteX0" fmla="*/ 0 w 79975"/>
                <a:gd name="connsiteY0" fmla="*/ 18675 h 66474"/>
                <a:gd name="connsiteX1" fmla="*/ 3693 w 79975"/>
                <a:gd name="connsiteY1" fmla="*/ 8124 h 66474"/>
                <a:gd name="connsiteX2" fmla="*/ 23001 w 79975"/>
                <a:gd name="connsiteY2" fmla="*/ 0 h 66474"/>
                <a:gd name="connsiteX3" fmla="*/ 37034 w 79975"/>
                <a:gd name="connsiteY3" fmla="*/ 3904 h 66474"/>
                <a:gd name="connsiteX4" fmla="*/ 79976 w 79975"/>
                <a:gd name="connsiteY4" fmla="*/ 51911 h 66474"/>
                <a:gd name="connsiteX5" fmla="*/ 74384 w 79975"/>
                <a:gd name="connsiteY5" fmla="*/ 64888 h 66474"/>
                <a:gd name="connsiteX6" fmla="*/ 53810 w 79975"/>
                <a:gd name="connsiteY6" fmla="*/ 61723 h 66474"/>
                <a:gd name="connsiteX7" fmla="*/ 34079 w 79975"/>
                <a:gd name="connsiteY7" fmla="*/ 59191 h 66474"/>
                <a:gd name="connsiteX8" fmla="*/ 0 w 79975"/>
                <a:gd name="connsiteY8" fmla="*/ 18675 h 6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975" h="66474">
                  <a:moveTo>
                    <a:pt x="0" y="18675"/>
                  </a:moveTo>
                  <a:cubicBezTo>
                    <a:pt x="1266" y="15193"/>
                    <a:pt x="2427" y="11606"/>
                    <a:pt x="3693" y="8124"/>
                  </a:cubicBezTo>
                  <a:cubicBezTo>
                    <a:pt x="8757" y="2216"/>
                    <a:pt x="15404" y="0"/>
                    <a:pt x="23001" y="0"/>
                  </a:cubicBezTo>
                  <a:cubicBezTo>
                    <a:pt x="27854" y="528"/>
                    <a:pt x="32497" y="1794"/>
                    <a:pt x="37034" y="3904"/>
                  </a:cubicBezTo>
                  <a:cubicBezTo>
                    <a:pt x="54654" y="16987"/>
                    <a:pt x="71957" y="30281"/>
                    <a:pt x="79976" y="51911"/>
                  </a:cubicBezTo>
                  <a:cubicBezTo>
                    <a:pt x="79976" y="56975"/>
                    <a:pt x="78077" y="61301"/>
                    <a:pt x="74384" y="64888"/>
                  </a:cubicBezTo>
                  <a:cubicBezTo>
                    <a:pt x="66893" y="67737"/>
                    <a:pt x="60035" y="66788"/>
                    <a:pt x="53810" y="61723"/>
                  </a:cubicBezTo>
                  <a:cubicBezTo>
                    <a:pt x="47268" y="60879"/>
                    <a:pt x="40621" y="60035"/>
                    <a:pt x="34079" y="59191"/>
                  </a:cubicBezTo>
                  <a:cubicBezTo>
                    <a:pt x="22684" y="45580"/>
                    <a:pt x="11395" y="32075"/>
                    <a:pt x="0" y="18675"/>
                  </a:cubicBezTo>
                  <a:close/>
                </a:path>
              </a:pathLst>
            </a:custGeom>
            <a:solidFill>
              <a:srgbClr val="9C5A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2" name="Freeform: Shape 271"/>
            <p:cNvSpPr/>
            <p:nvPr/>
          </p:nvSpPr>
          <p:spPr>
            <a:xfrm>
              <a:off x="6136659" y="4881798"/>
              <a:ext cx="72938" cy="23707"/>
            </a:xfrm>
            <a:custGeom>
              <a:avLst/>
              <a:gdLst>
                <a:gd name="connsiteX0" fmla="*/ 71641 w 72938"/>
                <a:gd name="connsiteY0" fmla="*/ 812 h 23707"/>
                <a:gd name="connsiteX1" fmla="*/ 62989 w 72938"/>
                <a:gd name="connsiteY1" fmla="*/ 23707 h 23707"/>
                <a:gd name="connsiteX2" fmla="*/ 0 w 72938"/>
                <a:gd name="connsiteY2" fmla="*/ 9569 h 23707"/>
                <a:gd name="connsiteX3" fmla="*/ 71641 w 72938"/>
                <a:gd name="connsiteY3" fmla="*/ 812 h 23707"/>
              </a:gdLst>
              <a:ahLst/>
              <a:cxnLst>
                <a:cxn ang="0">
                  <a:pos x="connsiteX0" y="connsiteY0"/>
                </a:cxn>
                <a:cxn ang="0">
                  <a:pos x="connsiteX1" y="connsiteY1"/>
                </a:cxn>
                <a:cxn ang="0">
                  <a:pos x="connsiteX2" y="connsiteY2"/>
                </a:cxn>
                <a:cxn ang="0">
                  <a:pos x="connsiteX3" y="connsiteY3"/>
                </a:cxn>
              </a:cxnLst>
              <a:rect l="l" t="t" r="r" b="b"/>
              <a:pathLst>
                <a:path w="72938" h="23707">
                  <a:moveTo>
                    <a:pt x="71641" y="812"/>
                  </a:moveTo>
                  <a:cubicBezTo>
                    <a:pt x="73857" y="10413"/>
                    <a:pt x="74490" y="19276"/>
                    <a:pt x="62989" y="23707"/>
                  </a:cubicBezTo>
                  <a:cubicBezTo>
                    <a:pt x="41993" y="19171"/>
                    <a:pt x="17937" y="27717"/>
                    <a:pt x="0" y="9569"/>
                  </a:cubicBezTo>
                  <a:cubicBezTo>
                    <a:pt x="22157" y="-7418"/>
                    <a:pt x="47796" y="4083"/>
                    <a:pt x="71641" y="812"/>
                  </a:cubicBezTo>
                  <a:close/>
                </a:path>
              </a:pathLst>
            </a:custGeom>
            <a:solidFill>
              <a:srgbClr val="E5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3" name="Freeform: Shape 272"/>
            <p:cNvSpPr/>
            <p:nvPr/>
          </p:nvSpPr>
          <p:spPr>
            <a:xfrm>
              <a:off x="6282790" y="4956255"/>
              <a:ext cx="277806" cy="63474"/>
            </a:xfrm>
            <a:custGeom>
              <a:avLst/>
              <a:gdLst>
                <a:gd name="connsiteX0" fmla="*/ 0 w 277806"/>
                <a:gd name="connsiteY0" fmla="*/ 11184 h 63474"/>
                <a:gd name="connsiteX1" fmla="*/ 23423 w 277806"/>
                <a:gd name="connsiteY1" fmla="*/ 10024 h 63474"/>
                <a:gd name="connsiteX2" fmla="*/ 60773 w 277806"/>
                <a:gd name="connsiteY2" fmla="*/ 13083 h 63474"/>
                <a:gd name="connsiteX3" fmla="*/ 207115 w 277806"/>
                <a:gd name="connsiteY3" fmla="*/ 12028 h 63474"/>
                <a:gd name="connsiteX4" fmla="*/ 252167 w 277806"/>
                <a:gd name="connsiteY4" fmla="*/ 0 h 63474"/>
                <a:gd name="connsiteX5" fmla="*/ 274641 w 277806"/>
                <a:gd name="connsiteY5" fmla="*/ 7175 h 63474"/>
                <a:gd name="connsiteX6" fmla="*/ 274641 w 277806"/>
                <a:gd name="connsiteY6" fmla="*/ 21102 h 63474"/>
                <a:gd name="connsiteX7" fmla="*/ 243199 w 277806"/>
                <a:gd name="connsiteY7" fmla="*/ 43998 h 63474"/>
                <a:gd name="connsiteX8" fmla="*/ 70164 w 277806"/>
                <a:gd name="connsiteY8" fmla="*/ 52649 h 63474"/>
                <a:gd name="connsiteX9" fmla="*/ 0 w 277806"/>
                <a:gd name="connsiteY9" fmla="*/ 11184 h 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806" h="63474">
                  <a:moveTo>
                    <a:pt x="0" y="11184"/>
                  </a:moveTo>
                  <a:cubicBezTo>
                    <a:pt x="7808" y="10762"/>
                    <a:pt x="15615" y="10446"/>
                    <a:pt x="23423" y="10024"/>
                  </a:cubicBezTo>
                  <a:cubicBezTo>
                    <a:pt x="36401" y="4115"/>
                    <a:pt x="48534" y="9707"/>
                    <a:pt x="60773" y="13083"/>
                  </a:cubicBezTo>
                  <a:cubicBezTo>
                    <a:pt x="109730" y="32286"/>
                    <a:pt x="158475" y="31548"/>
                    <a:pt x="207115" y="12028"/>
                  </a:cubicBezTo>
                  <a:cubicBezTo>
                    <a:pt x="221781" y="6753"/>
                    <a:pt x="236235" y="422"/>
                    <a:pt x="252167" y="0"/>
                  </a:cubicBezTo>
                  <a:cubicBezTo>
                    <a:pt x="260397" y="106"/>
                    <a:pt x="267994" y="2216"/>
                    <a:pt x="274641" y="7175"/>
                  </a:cubicBezTo>
                  <a:cubicBezTo>
                    <a:pt x="278861" y="11817"/>
                    <a:pt x="278861" y="16459"/>
                    <a:pt x="274641" y="21102"/>
                  </a:cubicBezTo>
                  <a:cubicBezTo>
                    <a:pt x="264195" y="28699"/>
                    <a:pt x="253644" y="36401"/>
                    <a:pt x="243199" y="43998"/>
                  </a:cubicBezTo>
                  <a:cubicBezTo>
                    <a:pt x="185802" y="52227"/>
                    <a:pt x="129354" y="77866"/>
                    <a:pt x="70164" y="52649"/>
                  </a:cubicBezTo>
                  <a:cubicBezTo>
                    <a:pt x="45052" y="41782"/>
                    <a:pt x="16565" y="36612"/>
                    <a:pt x="0" y="11184"/>
                  </a:cubicBezTo>
                  <a:close/>
                </a:path>
              </a:pathLst>
            </a:custGeom>
            <a:solidFill>
              <a:srgbClr val="8D4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4" name="Freeform: Shape 273"/>
            <p:cNvSpPr/>
            <p:nvPr/>
          </p:nvSpPr>
          <p:spPr>
            <a:xfrm>
              <a:off x="6557536" y="4911133"/>
              <a:ext cx="59501" cy="66119"/>
            </a:xfrm>
            <a:custGeom>
              <a:avLst/>
              <a:gdLst>
                <a:gd name="connsiteX0" fmla="*/ 0 w 59501"/>
                <a:gd name="connsiteY0" fmla="*/ 66119 h 66119"/>
                <a:gd name="connsiteX1" fmla="*/ 1688 w 59501"/>
                <a:gd name="connsiteY1" fmla="*/ 56201 h 66119"/>
                <a:gd name="connsiteX2" fmla="*/ 25428 w 59501"/>
                <a:gd name="connsiteY2" fmla="*/ 12309 h 66119"/>
                <a:gd name="connsiteX3" fmla="*/ 42942 w 59501"/>
                <a:gd name="connsiteY3" fmla="*/ 281 h 66119"/>
                <a:gd name="connsiteX4" fmla="*/ 56025 w 59501"/>
                <a:gd name="connsiteY4" fmla="*/ 3447 h 66119"/>
                <a:gd name="connsiteX5" fmla="*/ 52649 w 59501"/>
                <a:gd name="connsiteY5" fmla="*/ 35943 h 66119"/>
                <a:gd name="connsiteX6" fmla="*/ 42626 w 59501"/>
                <a:gd name="connsiteY6" fmla="*/ 45123 h 66119"/>
                <a:gd name="connsiteX7" fmla="*/ 21629 w 59501"/>
                <a:gd name="connsiteY7" fmla="*/ 66119 h 66119"/>
                <a:gd name="connsiteX8" fmla="*/ 0 w 59501"/>
                <a:gd name="connsiteY8" fmla="*/ 66119 h 6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1" h="66119">
                  <a:moveTo>
                    <a:pt x="0" y="66119"/>
                  </a:moveTo>
                  <a:cubicBezTo>
                    <a:pt x="528" y="62848"/>
                    <a:pt x="1055" y="59472"/>
                    <a:pt x="1688" y="56201"/>
                  </a:cubicBezTo>
                  <a:cubicBezTo>
                    <a:pt x="3060" y="38054"/>
                    <a:pt x="16565" y="26448"/>
                    <a:pt x="25428" y="12309"/>
                  </a:cubicBezTo>
                  <a:cubicBezTo>
                    <a:pt x="30176" y="6718"/>
                    <a:pt x="35979" y="2602"/>
                    <a:pt x="42942" y="281"/>
                  </a:cubicBezTo>
                  <a:cubicBezTo>
                    <a:pt x="47690" y="-563"/>
                    <a:pt x="52122" y="493"/>
                    <a:pt x="56025" y="3447"/>
                  </a:cubicBezTo>
                  <a:cubicBezTo>
                    <a:pt x="62567" y="15053"/>
                    <a:pt x="58980" y="25709"/>
                    <a:pt x="52649" y="35943"/>
                  </a:cubicBezTo>
                  <a:cubicBezTo>
                    <a:pt x="49484" y="39214"/>
                    <a:pt x="46213" y="42274"/>
                    <a:pt x="42626" y="45123"/>
                  </a:cubicBezTo>
                  <a:cubicBezTo>
                    <a:pt x="35662" y="52086"/>
                    <a:pt x="28699" y="59156"/>
                    <a:pt x="21629" y="66119"/>
                  </a:cubicBezTo>
                  <a:cubicBezTo>
                    <a:pt x="14349" y="66119"/>
                    <a:pt x="7175" y="66119"/>
                    <a:pt x="0" y="6611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5" name="Freeform: Shape 274"/>
            <p:cNvSpPr/>
            <p:nvPr/>
          </p:nvSpPr>
          <p:spPr>
            <a:xfrm>
              <a:off x="6463188" y="4570456"/>
              <a:ext cx="137290" cy="149108"/>
            </a:xfrm>
            <a:custGeom>
              <a:avLst/>
              <a:gdLst>
                <a:gd name="connsiteX0" fmla="*/ 125474 w 137290"/>
                <a:gd name="connsiteY0" fmla="*/ 100819 h 149108"/>
                <a:gd name="connsiteX1" fmla="*/ 137291 w 137290"/>
                <a:gd name="connsiteY1" fmla="*/ 109787 h 149108"/>
                <a:gd name="connsiteX2" fmla="*/ 115556 w 137290"/>
                <a:gd name="connsiteY2" fmla="*/ 147454 h 149108"/>
                <a:gd name="connsiteX3" fmla="*/ 87385 w 137290"/>
                <a:gd name="connsiteY3" fmla="*/ 141229 h 149108"/>
                <a:gd name="connsiteX4" fmla="*/ 21547 w 137290"/>
                <a:gd name="connsiteY4" fmla="*/ 91534 h 149108"/>
                <a:gd name="connsiteX5" fmla="*/ 5193 w 137290"/>
                <a:gd name="connsiteY5" fmla="*/ 8709 h 149108"/>
                <a:gd name="connsiteX6" fmla="*/ 53622 w 137290"/>
                <a:gd name="connsiteY6" fmla="*/ 16306 h 149108"/>
                <a:gd name="connsiteX7" fmla="*/ 106376 w 137290"/>
                <a:gd name="connsiteY7" fmla="*/ 70748 h 149108"/>
                <a:gd name="connsiteX8" fmla="*/ 125474 w 137290"/>
                <a:gd name="connsiteY8" fmla="*/ 100819 h 14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90" h="149108">
                  <a:moveTo>
                    <a:pt x="125474" y="100819"/>
                  </a:moveTo>
                  <a:cubicBezTo>
                    <a:pt x="129378" y="103773"/>
                    <a:pt x="133281" y="106832"/>
                    <a:pt x="137291" y="109787"/>
                  </a:cubicBezTo>
                  <a:cubicBezTo>
                    <a:pt x="136552" y="126035"/>
                    <a:pt x="128850" y="138380"/>
                    <a:pt x="115556" y="147454"/>
                  </a:cubicBezTo>
                  <a:cubicBezTo>
                    <a:pt x="104899" y="151357"/>
                    <a:pt x="95720" y="147981"/>
                    <a:pt x="87385" y="141229"/>
                  </a:cubicBezTo>
                  <a:cubicBezTo>
                    <a:pt x="69026" y="120021"/>
                    <a:pt x="40011" y="112847"/>
                    <a:pt x="21547" y="91534"/>
                  </a:cubicBezTo>
                  <a:cubicBezTo>
                    <a:pt x="5510" y="66000"/>
                    <a:pt x="-7679" y="39940"/>
                    <a:pt x="5193" y="8709"/>
                  </a:cubicBezTo>
                  <a:cubicBezTo>
                    <a:pt x="24501" y="-9439"/>
                    <a:pt x="39695" y="4594"/>
                    <a:pt x="53622" y="16306"/>
                  </a:cubicBezTo>
                  <a:cubicBezTo>
                    <a:pt x="72930" y="32659"/>
                    <a:pt x="91394" y="50174"/>
                    <a:pt x="106376" y="70748"/>
                  </a:cubicBezTo>
                  <a:cubicBezTo>
                    <a:pt x="114712" y="79506"/>
                    <a:pt x="119460" y="90584"/>
                    <a:pt x="125474" y="100819"/>
                  </a:cubicBezTo>
                  <a:close/>
                </a:path>
              </a:pathLst>
            </a:custGeom>
            <a:solidFill>
              <a:srgbClr val="4B3E4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6" name="Freeform: Shape 275"/>
            <p:cNvSpPr/>
            <p:nvPr/>
          </p:nvSpPr>
          <p:spPr>
            <a:xfrm>
              <a:off x="6465907" y="4536209"/>
              <a:ext cx="113469" cy="114385"/>
            </a:xfrm>
            <a:custGeom>
              <a:avLst/>
              <a:gdLst>
                <a:gd name="connsiteX0" fmla="*/ 101019 w 113469"/>
                <a:gd name="connsiteY0" fmla="*/ 114386 h 114385"/>
                <a:gd name="connsiteX1" fmla="*/ 8066 w 113469"/>
                <a:gd name="connsiteY1" fmla="*/ 40424 h 114385"/>
                <a:gd name="connsiteX2" fmla="*/ 1418 w 113469"/>
                <a:gd name="connsiteY2" fmla="*/ 13413 h 114385"/>
                <a:gd name="connsiteX3" fmla="*/ 11336 w 113469"/>
                <a:gd name="connsiteY3" fmla="*/ 2651 h 114385"/>
                <a:gd name="connsiteX4" fmla="*/ 40457 w 113469"/>
                <a:gd name="connsiteY4" fmla="*/ 3074 h 114385"/>
                <a:gd name="connsiteX5" fmla="*/ 102391 w 113469"/>
                <a:gd name="connsiteY5" fmla="*/ 71865 h 114385"/>
                <a:gd name="connsiteX6" fmla="*/ 113470 w 113469"/>
                <a:gd name="connsiteY6" fmla="*/ 101936 h 114385"/>
                <a:gd name="connsiteX7" fmla="*/ 101019 w 113469"/>
                <a:gd name="connsiteY7" fmla="*/ 114386 h 11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69" h="114385">
                  <a:moveTo>
                    <a:pt x="101019" y="114386"/>
                  </a:moveTo>
                  <a:cubicBezTo>
                    <a:pt x="66307" y="94445"/>
                    <a:pt x="51113" y="49920"/>
                    <a:pt x="8066" y="40424"/>
                  </a:cubicBezTo>
                  <a:cubicBezTo>
                    <a:pt x="-797" y="33038"/>
                    <a:pt x="-1219" y="23648"/>
                    <a:pt x="1418" y="13413"/>
                  </a:cubicBezTo>
                  <a:cubicBezTo>
                    <a:pt x="3634" y="8771"/>
                    <a:pt x="6905" y="5289"/>
                    <a:pt x="11336" y="2651"/>
                  </a:cubicBezTo>
                  <a:cubicBezTo>
                    <a:pt x="21043" y="-1252"/>
                    <a:pt x="30750" y="-619"/>
                    <a:pt x="40457" y="3074"/>
                  </a:cubicBezTo>
                  <a:cubicBezTo>
                    <a:pt x="67784" y="19955"/>
                    <a:pt x="87725" y="43589"/>
                    <a:pt x="102391" y="71865"/>
                  </a:cubicBezTo>
                  <a:cubicBezTo>
                    <a:pt x="106084" y="81889"/>
                    <a:pt x="109777" y="91912"/>
                    <a:pt x="113470" y="101936"/>
                  </a:cubicBezTo>
                  <a:cubicBezTo>
                    <a:pt x="112520" y="109427"/>
                    <a:pt x="108405" y="113542"/>
                    <a:pt x="101019" y="114386"/>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7" name="Freeform: Shape 276"/>
            <p:cNvSpPr/>
            <p:nvPr/>
          </p:nvSpPr>
          <p:spPr>
            <a:xfrm>
              <a:off x="6505414" y="4525593"/>
              <a:ext cx="63516" cy="82481"/>
            </a:xfrm>
            <a:custGeom>
              <a:avLst/>
              <a:gdLst>
                <a:gd name="connsiteX0" fmla="*/ 62884 w 63516"/>
                <a:gd name="connsiteY0" fmla="*/ 82481 h 82481"/>
                <a:gd name="connsiteX1" fmla="*/ 0 w 63516"/>
                <a:gd name="connsiteY1" fmla="*/ 19598 h 82481"/>
                <a:gd name="connsiteX2" fmla="*/ 63200 w 63516"/>
                <a:gd name="connsiteY2" fmla="*/ 8836 h 82481"/>
                <a:gd name="connsiteX3" fmla="*/ 63517 w 63516"/>
                <a:gd name="connsiteY3" fmla="*/ 8625 h 82481"/>
                <a:gd name="connsiteX4" fmla="*/ 62884 w 63516"/>
                <a:gd name="connsiteY4" fmla="*/ 82481 h 8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6" h="82481">
                  <a:moveTo>
                    <a:pt x="62884" y="82481"/>
                  </a:moveTo>
                  <a:cubicBezTo>
                    <a:pt x="37878" y="65600"/>
                    <a:pt x="16882" y="44604"/>
                    <a:pt x="0" y="19598"/>
                  </a:cubicBezTo>
                  <a:cubicBezTo>
                    <a:pt x="18359" y="79"/>
                    <a:pt x="38828" y="-7307"/>
                    <a:pt x="63200" y="8836"/>
                  </a:cubicBezTo>
                  <a:cubicBezTo>
                    <a:pt x="63200" y="8836"/>
                    <a:pt x="63517" y="8625"/>
                    <a:pt x="63517" y="8625"/>
                  </a:cubicBezTo>
                  <a:cubicBezTo>
                    <a:pt x="63411" y="33314"/>
                    <a:pt x="63095" y="57898"/>
                    <a:pt x="62884" y="82481"/>
                  </a:cubicBezTo>
                  <a:close/>
                </a:path>
              </a:pathLst>
            </a:custGeom>
            <a:solidFill>
              <a:srgbClr val="5749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8" name="Freeform: Shape 277"/>
            <p:cNvSpPr/>
            <p:nvPr/>
          </p:nvSpPr>
          <p:spPr>
            <a:xfrm>
              <a:off x="6577584" y="4680243"/>
              <a:ext cx="53551" cy="46740"/>
            </a:xfrm>
            <a:custGeom>
              <a:avLst/>
              <a:gdLst>
                <a:gd name="connsiteX0" fmla="*/ 210 w 53551"/>
                <a:gd name="connsiteY0" fmla="*/ 33869 h 46740"/>
                <a:gd name="connsiteX1" fmla="*/ 22895 w 53551"/>
                <a:gd name="connsiteY1" fmla="*/ 0 h 46740"/>
                <a:gd name="connsiteX2" fmla="*/ 52754 w 53551"/>
                <a:gd name="connsiteY2" fmla="*/ 2427 h 46740"/>
                <a:gd name="connsiteX3" fmla="*/ 52438 w 53551"/>
                <a:gd name="connsiteY3" fmla="*/ 12028 h 46740"/>
                <a:gd name="connsiteX4" fmla="*/ 11500 w 53551"/>
                <a:gd name="connsiteY4" fmla="*/ 46741 h 46740"/>
                <a:gd name="connsiteX5" fmla="*/ 210 w 53551"/>
                <a:gd name="connsiteY5" fmla="*/ 33869 h 4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51" h="46740">
                  <a:moveTo>
                    <a:pt x="210" y="33869"/>
                  </a:moveTo>
                  <a:cubicBezTo>
                    <a:pt x="1265" y="18253"/>
                    <a:pt x="8018" y="6436"/>
                    <a:pt x="22895" y="0"/>
                  </a:cubicBezTo>
                  <a:cubicBezTo>
                    <a:pt x="32813" y="844"/>
                    <a:pt x="42836" y="1688"/>
                    <a:pt x="52754" y="2427"/>
                  </a:cubicBezTo>
                  <a:cubicBezTo>
                    <a:pt x="53915" y="5698"/>
                    <a:pt x="53809" y="8863"/>
                    <a:pt x="52438" y="12028"/>
                  </a:cubicBezTo>
                  <a:cubicBezTo>
                    <a:pt x="42098" y="27538"/>
                    <a:pt x="27326" y="37773"/>
                    <a:pt x="11500" y="46741"/>
                  </a:cubicBezTo>
                  <a:cubicBezTo>
                    <a:pt x="3481" y="46213"/>
                    <a:pt x="-1056" y="42626"/>
                    <a:pt x="210" y="33869"/>
                  </a:cubicBezTo>
                  <a:close/>
                </a:path>
              </a:pathLst>
            </a:custGeom>
            <a:solidFill>
              <a:srgbClr val="E4DFE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9" name="Freeform: Shape 278"/>
            <p:cNvSpPr/>
            <p:nvPr/>
          </p:nvSpPr>
          <p:spPr>
            <a:xfrm>
              <a:off x="6566926" y="4638250"/>
              <a:ext cx="32838" cy="33748"/>
            </a:xfrm>
            <a:custGeom>
              <a:avLst/>
              <a:gdLst>
                <a:gd name="connsiteX0" fmla="*/ 0 w 32838"/>
                <a:gd name="connsiteY0" fmla="*/ 12344 h 33748"/>
                <a:gd name="connsiteX1" fmla="*/ 12556 w 32838"/>
                <a:gd name="connsiteY1" fmla="*/ 0 h 33748"/>
                <a:gd name="connsiteX2" fmla="*/ 21841 w 32838"/>
                <a:gd name="connsiteY2" fmla="*/ 33024 h 33748"/>
                <a:gd name="connsiteX3" fmla="*/ 0 w 32838"/>
                <a:gd name="connsiteY3" fmla="*/ 12344 h 33748"/>
              </a:gdLst>
              <a:ahLst/>
              <a:cxnLst>
                <a:cxn ang="0">
                  <a:pos x="connsiteX0" y="connsiteY0"/>
                </a:cxn>
                <a:cxn ang="0">
                  <a:pos x="connsiteX1" y="connsiteY1"/>
                </a:cxn>
                <a:cxn ang="0">
                  <a:pos x="connsiteX2" y="connsiteY2"/>
                </a:cxn>
                <a:cxn ang="0">
                  <a:pos x="connsiteX3" y="connsiteY3"/>
                </a:cxn>
              </a:cxnLst>
              <a:rect l="l" t="t" r="r" b="b"/>
              <a:pathLst>
                <a:path w="32838" h="33748">
                  <a:moveTo>
                    <a:pt x="0" y="12344"/>
                  </a:moveTo>
                  <a:cubicBezTo>
                    <a:pt x="4220" y="8230"/>
                    <a:pt x="8335" y="4115"/>
                    <a:pt x="12556" y="0"/>
                  </a:cubicBezTo>
                  <a:cubicBezTo>
                    <a:pt x="45791" y="2532"/>
                    <a:pt x="30070" y="18886"/>
                    <a:pt x="21841" y="33024"/>
                  </a:cubicBezTo>
                  <a:cubicBezTo>
                    <a:pt x="4431" y="36717"/>
                    <a:pt x="1055" y="25744"/>
                    <a:pt x="0" y="12344"/>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0" name="Freeform: Shape 279"/>
            <p:cNvSpPr/>
            <p:nvPr/>
          </p:nvSpPr>
          <p:spPr>
            <a:xfrm>
              <a:off x="6582753" y="4732008"/>
              <a:ext cx="56895" cy="187215"/>
            </a:xfrm>
            <a:custGeom>
              <a:avLst/>
              <a:gdLst>
                <a:gd name="connsiteX0" fmla="*/ 50856 w 56895"/>
                <a:gd name="connsiteY0" fmla="*/ 118632 h 187215"/>
                <a:gd name="connsiteX1" fmla="*/ 50961 w 56895"/>
                <a:gd name="connsiteY1" fmla="*/ 129605 h 187215"/>
                <a:gd name="connsiteX2" fmla="*/ 50961 w 56895"/>
                <a:gd name="connsiteY2" fmla="*/ 150707 h 187215"/>
                <a:gd name="connsiteX3" fmla="*/ 51066 w 56895"/>
                <a:gd name="connsiteY3" fmla="*/ 179405 h 187215"/>
                <a:gd name="connsiteX4" fmla="*/ 28171 w 56895"/>
                <a:gd name="connsiteY4" fmla="*/ 182149 h 187215"/>
                <a:gd name="connsiteX5" fmla="*/ 28066 w 56895"/>
                <a:gd name="connsiteY5" fmla="*/ 182149 h 187215"/>
                <a:gd name="connsiteX6" fmla="*/ 19414 w 56895"/>
                <a:gd name="connsiteY6" fmla="*/ 154400 h 187215"/>
                <a:gd name="connsiteX7" fmla="*/ 24689 w 56895"/>
                <a:gd name="connsiteY7" fmla="*/ 118632 h 187215"/>
                <a:gd name="connsiteX8" fmla="*/ 17304 w 56895"/>
                <a:gd name="connsiteY8" fmla="*/ 70520 h 187215"/>
                <a:gd name="connsiteX9" fmla="*/ 0 w 56895"/>
                <a:gd name="connsiteY9" fmla="*/ 15233 h 187215"/>
                <a:gd name="connsiteX10" fmla="*/ 5275 w 56895"/>
                <a:gd name="connsiteY10" fmla="*/ 1306 h 187215"/>
                <a:gd name="connsiteX11" fmla="*/ 27854 w 56895"/>
                <a:gd name="connsiteY11" fmla="*/ 14494 h 187215"/>
                <a:gd name="connsiteX12" fmla="*/ 50011 w 56895"/>
                <a:gd name="connsiteY12" fmla="*/ 88246 h 187215"/>
                <a:gd name="connsiteX13" fmla="*/ 56764 w 56895"/>
                <a:gd name="connsiteY13" fmla="*/ 99746 h 187215"/>
                <a:gd name="connsiteX14" fmla="*/ 50856 w 56895"/>
                <a:gd name="connsiteY14" fmla="*/ 118632 h 1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95" h="187215">
                  <a:moveTo>
                    <a:pt x="50856" y="118632"/>
                  </a:moveTo>
                  <a:cubicBezTo>
                    <a:pt x="50856" y="122325"/>
                    <a:pt x="50856" y="125912"/>
                    <a:pt x="50961" y="129605"/>
                  </a:cubicBezTo>
                  <a:cubicBezTo>
                    <a:pt x="50961" y="136674"/>
                    <a:pt x="50961" y="143638"/>
                    <a:pt x="50961" y="150707"/>
                  </a:cubicBezTo>
                  <a:cubicBezTo>
                    <a:pt x="53915" y="160308"/>
                    <a:pt x="46424" y="169804"/>
                    <a:pt x="51066" y="179405"/>
                  </a:cubicBezTo>
                  <a:cubicBezTo>
                    <a:pt x="44314" y="187952"/>
                    <a:pt x="36823" y="190379"/>
                    <a:pt x="28171" y="182149"/>
                  </a:cubicBezTo>
                  <a:lnTo>
                    <a:pt x="28066" y="182149"/>
                  </a:lnTo>
                  <a:cubicBezTo>
                    <a:pt x="19730" y="174552"/>
                    <a:pt x="18359" y="164845"/>
                    <a:pt x="19414" y="154400"/>
                  </a:cubicBezTo>
                  <a:cubicBezTo>
                    <a:pt x="21313" y="142477"/>
                    <a:pt x="24478" y="130766"/>
                    <a:pt x="24689" y="118632"/>
                  </a:cubicBezTo>
                  <a:cubicBezTo>
                    <a:pt x="25533" y="102067"/>
                    <a:pt x="22896" y="86030"/>
                    <a:pt x="17304" y="70520"/>
                  </a:cubicBezTo>
                  <a:cubicBezTo>
                    <a:pt x="13083" y="51634"/>
                    <a:pt x="1266" y="35069"/>
                    <a:pt x="0" y="15233"/>
                  </a:cubicBezTo>
                  <a:cubicBezTo>
                    <a:pt x="528" y="10168"/>
                    <a:pt x="2216" y="5526"/>
                    <a:pt x="5275" y="1306"/>
                  </a:cubicBezTo>
                  <a:cubicBezTo>
                    <a:pt x="17831" y="-2915"/>
                    <a:pt x="24162" y="3522"/>
                    <a:pt x="27854" y="14494"/>
                  </a:cubicBezTo>
                  <a:cubicBezTo>
                    <a:pt x="29754" y="40766"/>
                    <a:pt x="52755" y="60602"/>
                    <a:pt x="50011" y="88246"/>
                  </a:cubicBezTo>
                  <a:cubicBezTo>
                    <a:pt x="53177" y="91516"/>
                    <a:pt x="55392" y="95420"/>
                    <a:pt x="56764" y="99746"/>
                  </a:cubicBezTo>
                  <a:cubicBezTo>
                    <a:pt x="57503" y="106921"/>
                    <a:pt x="55076" y="113040"/>
                    <a:pt x="50856" y="11863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1" name="Freeform: Shape 280"/>
            <p:cNvSpPr/>
            <p:nvPr/>
          </p:nvSpPr>
          <p:spPr>
            <a:xfrm>
              <a:off x="6587163" y="4692271"/>
              <a:ext cx="53759" cy="54231"/>
            </a:xfrm>
            <a:custGeom>
              <a:avLst/>
              <a:gdLst>
                <a:gd name="connsiteX0" fmla="*/ 23339 w 53759"/>
                <a:gd name="connsiteY0" fmla="*/ 54232 h 54231"/>
                <a:gd name="connsiteX1" fmla="*/ 4136 w 53759"/>
                <a:gd name="connsiteY1" fmla="*/ 42098 h 54231"/>
                <a:gd name="connsiteX2" fmla="*/ 21 w 53759"/>
                <a:gd name="connsiteY2" fmla="*/ 35768 h 54231"/>
                <a:gd name="connsiteX3" fmla="*/ 1604 w 53759"/>
                <a:gd name="connsiteY3" fmla="*/ 31653 h 54231"/>
                <a:gd name="connsiteX4" fmla="*/ 42963 w 53759"/>
                <a:gd name="connsiteY4" fmla="*/ 0 h 54231"/>
                <a:gd name="connsiteX5" fmla="*/ 23339 w 53759"/>
                <a:gd name="connsiteY5" fmla="*/ 54232 h 5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59" h="54231">
                  <a:moveTo>
                    <a:pt x="23339" y="54232"/>
                  </a:moveTo>
                  <a:cubicBezTo>
                    <a:pt x="16903" y="50223"/>
                    <a:pt x="10467" y="46108"/>
                    <a:pt x="4136" y="42098"/>
                  </a:cubicBezTo>
                  <a:cubicBezTo>
                    <a:pt x="1182" y="40410"/>
                    <a:pt x="-190" y="38300"/>
                    <a:pt x="21" y="35768"/>
                  </a:cubicBezTo>
                  <a:cubicBezTo>
                    <a:pt x="232" y="33024"/>
                    <a:pt x="760" y="31653"/>
                    <a:pt x="1604" y="31653"/>
                  </a:cubicBezTo>
                  <a:cubicBezTo>
                    <a:pt x="5613" y="8335"/>
                    <a:pt x="24499" y="4431"/>
                    <a:pt x="42963" y="0"/>
                  </a:cubicBezTo>
                  <a:cubicBezTo>
                    <a:pt x="67336" y="29226"/>
                    <a:pt x="45918" y="41993"/>
                    <a:pt x="23339" y="54232"/>
                  </a:cubicBezTo>
                  <a:close/>
                </a:path>
              </a:pathLst>
            </a:custGeom>
            <a:solidFill>
              <a:srgbClr val="C4BCC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2" name="Freeform: Shape 281"/>
            <p:cNvSpPr/>
            <p:nvPr/>
          </p:nvSpPr>
          <p:spPr>
            <a:xfrm>
              <a:off x="6632229" y="4818460"/>
              <a:ext cx="96338" cy="17652"/>
            </a:xfrm>
            <a:custGeom>
              <a:avLst/>
              <a:gdLst>
                <a:gd name="connsiteX0" fmla="*/ 1485 w 96338"/>
                <a:gd name="connsiteY0" fmla="*/ 11500 h 17652"/>
                <a:gd name="connsiteX1" fmla="*/ 430 w 96338"/>
                <a:gd name="connsiteY1" fmla="*/ 1794 h 17652"/>
                <a:gd name="connsiteX2" fmla="*/ 51180 w 96338"/>
                <a:gd name="connsiteY2" fmla="*/ 0 h 17652"/>
                <a:gd name="connsiteX3" fmla="*/ 96338 w 96338"/>
                <a:gd name="connsiteY3" fmla="*/ 0 h 17652"/>
                <a:gd name="connsiteX4" fmla="*/ 73865 w 96338"/>
                <a:gd name="connsiteY4" fmla="*/ 11290 h 17652"/>
                <a:gd name="connsiteX5" fmla="*/ 1485 w 96338"/>
                <a:gd name="connsiteY5" fmla="*/ 11500 h 1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38" h="17652">
                  <a:moveTo>
                    <a:pt x="1485" y="11500"/>
                  </a:moveTo>
                  <a:cubicBezTo>
                    <a:pt x="8" y="8441"/>
                    <a:pt x="-414" y="5170"/>
                    <a:pt x="430" y="1794"/>
                  </a:cubicBezTo>
                  <a:cubicBezTo>
                    <a:pt x="17312" y="1161"/>
                    <a:pt x="34193" y="633"/>
                    <a:pt x="51180" y="0"/>
                  </a:cubicBezTo>
                  <a:cubicBezTo>
                    <a:pt x="65635" y="0"/>
                    <a:pt x="80090" y="0"/>
                    <a:pt x="96338" y="0"/>
                  </a:cubicBezTo>
                  <a:cubicBezTo>
                    <a:pt x="90746" y="15088"/>
                    <a:pt x="80934" y="9601"/>
                    <a:pt x="73865" y="11290"/>
                  </a:cubicBezTo>
                  <a:cubicBezTo>
                    <a:pt x="49703" y="18359"/>
                    <a:pt x="25541" y="20996"/>
                    <a:pt x="1485" y="11500"/>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3" name="Freeform: Shape 282"/>
            <p:cNvSpPr/>
            <p:nvPr/>
          </p:nvSpPr>
          <p:spPr>
            <a:xfrm>
              <a:off x="6278780" y="4351998"/>
              <a:ext cx="276329" cy="61438"/>
            </a:xfrm>
            <a:custGeom>
              <a:avLst/>
              <a:gdLst>
                <a:gd name="connsiteX0" fmla="*/ 89472 w 276329"/>
                <a:gd name="connsiteY0" fmla="*/ 45375 h 61438"/>
                <a:gd name="connsiteX1" fmla="*/ 0 w 276329"/>
                <a:gd name="connsiteY1" fmla="*/ 29337 h 61438"/>
                <a:gd name="connsiteX2" fmla="*/ 276329 w 276329"/>
                <a:gd name="connsiteY2" fmla="*/ 25645 h 61438"/>
                <a:gd name="connsiteX3" fmla="*/ 184325 w 276329"/>
                <a:gd name="connsiteY3" fmla="*/ 45375 h 61438"/>
                <a:gd name="connsiteX4" fmla="*/ 89472 w 276329"/>
                <a:gd name="connsiteY4" fmla="*/ 45375 h 61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29" h="61438">
                  <a:moveTo>
                    <a:pt x="89472" y="45375"/>
                  </a:moveTo>
                  <a:cubicBezTo>
                    <a:pt x="62989" y="21424"/>
                    <a:pt x="27960" y="45164"/>
                    <a:pt x="0" y="29337"/>
                  </a:cubicBezTo>
                  <a:cubicBezTo>
                    <a:pt x="29754" y="-7169"/>
                    <a:pt x="228639" y="-10967"/>
                    <a:pt x="276329" y="25645"/>
                  </a:cubicBezTo>
                  <a:cubicBezTo>
                    <a:pt x="248475" y="48646"/>
                    <a:pt x="209858" y="19209"/>
                    <a:pt x="184325" y="45375"/>
                  </a:cubicBezTo>
                  <a:cubicBezTo>
                    <a:pt x="152778" y="66793"/>
                    <a:pt x="121125" y="66793"/>
                    <a:pt x="89472" y="45375"/>
                  </a:cubicBezTo>
                  <a:close/>
                </a:path>
              </a:pathLst>
            </a:custGeom>
            <a:solidFill>
              <a:srgbClr val="1F1D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4" name="Freeform: Shape 283"/>
            <p:cNvSpPr/>
            <p:nvPr/>
          </p:nvSpPr>
          <p:spPr>
            <a:xfrm>
              <a:off x="6199366" y="4373844"/>
              <a:ext cx="432456" cy="61739"/>
            </a:xfrm>
            <a:custGeom>
              <a:avLst/>
              <a:gdLst>
                <a:gd name="connsiteX0" fmla="*/ 168886 w 432456"/>
                <a:gd name="connsiteY0" fmla="*/ 23528 h 61739"/>
                <a:gd name="connsiteX1" fmla="*/ 263844 w 432456"/>
                <a:gd name="connsiteY1" fmla="*/ 23528 h 61739"/>
                <a:gd name="connsiteX2" fmla="*/ 432448 w 432456"/>
                <a:gd name="connsiteY2" fmla="*/ 2743 h 61739"/>
                <a:gd name="connsiteX3" fmla="*/ 391194 w 432456"/>
                <a:gd name="connsiteY3" fmla="*/ 36190 h 61739"/>
                <a:gd name="connsiteX4" fmla="*/ 301828 w 432456"/>
                <a:gd name="connsiteY4" fmla="*/ 59824 h 61739"/>
                <a:gd name="connsiteX5" fmla="*/ 102942 w 432456"/>
                <a:gd name="connsiteY5" fmla="*/ 58663 h 61739"/>
                <a:gd name="connsiteX6" fmla="*/ 32673 w 432456"/>
                <a:gd name="connsiteY6" fmla="*/ 42204 h 61739"/>
                <a:gd name="connsiteX7" fmla="*/ 598 w 432456"/>
                <a:gd name="connsiteY7" fmla="*/ 2532 h 61739"/>
                <a:gd name="connsiteX8" fmla="*/ 9883 w 432456"/>
                <a:gd name="connsiteY8" fmla="*/ 0 h 61739"/>
                <a:gd name="connsiteX9" fmla="*/ 168886 w 432456"/>
                <a:gd name="connsiteY9" fmla="*/ 23528 h 6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56" h="61739">
                  <a:moveTo>
                    <a:pt x="168886" y="23528"/>
                  </a:moveTo>
                  <a:cubicBezTo>
                    <a:pt x="200539" y="23528"/>
                    <a:pt x="232191" y="23528"/>
                    <a:pt x="263844" y="23528"/>
                  </a:cubicBezTo>
                  <a:cubicBezTo>
                    <a:pt x="320608" y="21102"/>
                    <a:pt x="378533" y="27960"/>
                    <a:pt x="432448" y="2743"/>
                  </a:cubicBezTo>
                  <a:cubicBezTo>
                    <a:pt x="432976" y="31442"/>
                    <a:pt x="407865" y="28699"/>
                    <a:pt x="391194" y="36190"/>
                  </a:cubicBezTo>
                  <a:cubicBezTo>
                    <a:pt x="365344" y="58980"/>
                    <a:pt x="333586" y="59191"/>
                    <a:pt x="301828" y="59824"/>
                  </a:cubicBezTo>
                  <a:cubicBezTo>
                    <a:pt x="235568" y="61723"/>
                    <a:pt x="169202" y="63411"/>
                    <a:pt x="102942" y="58663"/>
                  </a:cubicBezTo>
                  <a:cubicBezTo>
                    <a:pt x="79203" y="54654"/>
                    <a:pt x="55147" y="50961"/>
                    <a:pt x="32673" y="42204"/>
                  </a:cubicBezTo>
                  <a:cubicBezTo>
                    <a:pt x="15264" y="35451"/>
                    <a:pt x="-3622" y="27643"/>
                    <a:pt x="598" y="2532"/>
                  </a:cubicBezTo>
                  <a:cubicBezTo>
                    <a:pt x="3869" y="2216"/>
                    <a:pt x="6929" y="1371"/>
                    <a:pt x="9883" y="0"/>
                  </a:cubicBezTo>
                  <a:cubicBezTo>
                    <a:pt x="59895" y="28804"/>
                    <a:pt x="115076" y="21207"/>
                    <a:pt x="168886" y="23528"/>
                  </a:cubicBezTo>
                  <a:close/>
                </a:path>
              </a:pathLst>
            </a:custGeom>
            <a:solidFill>
              <a:srgbClr val="9D869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5" name="Freeform: Shape 284"/>
            <p:cNvSpPr/>
            <p:nvPr/>
          </p:nvSpPr>
          <p:spPr>
            <a:xfrm>
              <a:off x="6286118" y="4420690"/>
              <a:ext cx="233112" cy="99659"/>
            </a:xfrm>
            <a:custGeom>
              <a:avLst/>
              <a:gdLst>
                <a:gd name="connsiteX0" fmla="*/ 8066 w 233112"/>
                <a:gd name="connsiteY0" fmla="*/ 105 h 99659"/>
                <a:gd name="connsiteX1" fmla="*/ 218452 w 233112"/>
                <a:gd name="connsiteY1" fmla="*/ 0 h 99659"/>
                <a:gd name="connsiteX2" fmla="*/ 231324 w 233112"/>
                <a:gd name="connsiteY2" fmla="*/ 22157 h 99659"/>
                <a:gd name="connsiteX3" fmla="*/ 232274 w 233112"/>
                <a:gd name="connsiteY3" fmla="*/ 58241 h 99659"/>
                <a:gd name="connsiteX4" fmla="*/ 213810 w 233112"/>
                <a:gd name="connsiteY4" fmla="*/ 90316 h 99659"/>
                <a:gd name="connsiteX5" fmla="*/ 19145 w 233112"/>
                <a:gd name="connsiteY5" fmla="*/ 81559 h 99659"/>
                <a:gd name="connsiteX6" fmla="*/ 8277 w 233112"/>
                <a:gd name="connsiteY6" fmla="*/ 40199 h 99659"/>
                <a:gd name="connsiteX7" fmla="*/ 8066 w 233112"/>
                <a:gd name="connsiteY7" fmla="*/ 105 h 9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2" h="99659">
                  <a:moveTo>
                    <a:pt x="8066" y="105"/>
                  </a:moveTo>
                  <a:cubicBezTo>
                    <a:pt x="78230" y="105"/>
                    <a:pt x="148288" y="0"/>
                    <a:pt x="218452" y="0"/>
                  </a:cubicBezTo>
                  <a:cubicBezTo>
                    <a:pt x="224994" y="6014"/>
                    <a:pt x="229425" y="13400"/>
                    <a:pt x="231324" y="22157"/>
                  </a:cubicBezTo>
                  <a:cubicBezTo>
                    <a:pt x="233751" y="34079"/>
                    <a:pt x="233329" y="46108"/>
                    <a:pt x="232274" y="58241"/>
                  </a:cubicBezTo>
                  <a:cubicBezTo>
                    <a:pt x="230163" y="71219"/>
                    <a:pt x="226365" y="83352"/>
                    <a:pt x="213810" y="90316"/>
                  </a:cubicBezTo>
                  <a:cubicBezTo>
                    <a:pt x="148499" y="97068"/>
                    <a:pt x="82767" y="111207"/>
                    <a:pt x="19145" y="81559"/>
                  </a:cubicBezTo>
                  <a:cubicBezTo>
                    <a:pt x="20305" y="66471"/>
                    <a:pt x="15346" y="53071"/>
                    <a:pt x="8277" y="40199"/>
                  </a:cubicBezTo>
                  <a:cubicBezTo>
                    <a:pt x="-269" y="26799"/>
                    <a:pt x="-4911" y="13400"/>
                    <a:pt x="8066" y="105"/>
                  </a:cubicBezTo>
                  <a:close/>
                </a:path>
              </a:pathLst>
            </a:custGeom>
            <a:solidFill>
              <a:srgbClr val="362A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6" name="Freeform: Shape 285"/>
            <p:cNvSpPr/>
            <p:nvPr/>
          </p:nvSpPr>
          <p:spPr>
            <a:xfrm>
              <a:off x="6188886" y="4507460"/>
              <a:ext cx="291590" cy="125198"/>
            </a:xfrm>
            <a:custGeom>
              <a:avLst/>
              <a:gdLst>
                <a:gd name="connsiteX0" fmla="*/ 211 w 291590"/>
                <a:gd name="connsiteY0" fmla="*/ 58727 h 125198"/>
                <a:gd name="connsiteX1" fmla="*/ 21102 w 291590"/>
                <a:gd name="connsiteY1" fmla="*/ 16629 h 125198"/>
                <a:gd name="connsiteX2" fmla="*/ 105720 w 291590"/>
                <a:gd name="connsiteY2" fmla="*/ 6711 h 125198"/>
                <a:gd name="connsiteX3" fmla="*/ 282449 w 291590"/>
                <a:gd name="connsiteY3" fmla="*/ 2385 h 125198"/>
                <a:gd name="connsiteX4" fmla="*/ 284981 w 291590"/>
                <a:gd name="connsiteY4" fmla="*/ 37836 h 125198"/>
                <a:gd name="connsiteX5" fmla="*/ 284664 w 291590"/>
                <a:gd name="connsiteY5" fmla="*/ 37625 h 125198"/>
                <a:gd name="connsiteX6" fmla="*/ 209964 w 291590"/>
                <a:gd name="connsiteY6" fmla="*/ 51763 h 125198"/>
                <a:gd name="connsiteX7" fmla="*/ 88839 w 291590"/>
                <a:gd name="connsiteY7" fmla="*/ 116230 h 125198"/>
                <a:gd name="connsiteX8" fmla="*/ 75967 w 291590"/>
                <a:gd name="connsiteY8" fmla="*/ 125198 h 125198"/>
                <a:gd name="connsiteX9" fmla="*/ 0 w 291590"/>
                <a:gd name="connsiteY9" fmla="*/ 80040 h 125198"/>
                <a:gd name="connsiteX10" fmla="*/ 211 w 291590"/>
                <a:gd name="connsiteY10" fmla="*/ 58727 h 1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590" h="125198">
                  <a:moveTo>
                    <a:pt x="211" y="58727"/>
                  </a:moveTo>
                  <a:cubicBezTo>
                    <a:pt x="13611" y="47859"/>
                    <a:pt x="19519" y="33299"/>
                    <a:pt x="21102" y="16629"/>
                  </a:cubicBezTo>
                  <a:cubicBezTo>
                    <a:pt x="50645" y="24648"/>
                    <a:pt x="81770" y="46804"/>
                    <a:pt x="105720" y="6711"/>
                  </a:cubicBezTo>
                  <a:cubicBezTo>
                    <a:pt x="164384" y="-5212"/>
                    <a:pt x="223574" y="2385"/>
                    <a:pt x="282449" y="2385"/>
                  </a:cubicBezTo>
                  <a:cubicBezTo>
                    <a:pt x="295110" y="13358"/>
                    <a:pt x="293316" y="25386"/>
                    <a:pt x="284981" y="37836"/>
                  </a:cubicBezTo>
                  <a:lnTo>
                    <a:pt x="284664" y="37625"/>
                  </a:lnTo>
                  <a:cubicBezTo>
                    <a:pt x="262718" y="57777"/>
                    <a:pt x="235075" y="54296"/>
                    <a:pt x="209964" y="51763"/>
                  </a:cubicBezTo>
                  <a:cubicBezTo>
                    <a:pt x="153938" y="45960"/>
                    <a:pt x="110679" y="59888"/>
                    <a:pt x="88839" y="116230"/>
                  </a:cubicBezTo>
                  <a:cubicBezTo>
                    <a:pt x="85146" y="119923"/>
                    <a:pt x="80820" y="122877"/>
                    <a:pt x="75967" y="125198"/>
                  </a:cubicBezTo>
                  <a:cubicBezTo>
                    <a:pt x="42731" y="123615"/>
                    <a:pt x="23951" y="97449"/>
                    <a:pt x="0" y="80040"/>
                  </a:cubicBezTo>
                  <a:cubicBezTo>
                    <a:pt x="106" y="72760"/>
                    <a:pt x="106" y="65691"/>
                    <a:pt x="211" y="58727"/>
                  </a:cubicBezTo>
                  <a:close/>
                </a:path>
              </a:pathLst>
            </a:custGeom>
            <a:solidFill>
              <a:srgbClr val="32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7" name="Freeform: Shape 286"/>
            <p:cNvSpPr/>
            <p:nvPr/>
          </p:nvSpPr>
          <p:spPr>
            <a:xfrm>
              <a:off x="6177824" y="4376587"/>
              <a:ext cx="116466" cy="84196"/>
            </a:xfrm>
            <a:custGeom>
              <a:avLst/>
              <a:gdLst>
                <a:gd name="connsiteX0" fmla="*/ 116361 w 116466"/>
                <a:gd name="connsiteY0" fmla="*/ 44208 h 84196"/>
                <a:gd name="connsiteX1" fmla="*/ 116466 w 116466"/>
                <a:gd name="connsiteY1" fmla="*/ 84197 h 84196"/>
                <a:gd name="connsiteX2" fmla="*/ 511 w 116466"/>
                <a:gd name="connsiteY2" fmla="*/ 52649 h 84196"/>
                <a:gd name="connsiteX3" fmla="*/ 22035 w 116466"/>
                <a:gd name="connsiteY3" fmla="*/ 0 h 84196"/>
                <a:gd name="connsiteX4" fmla="*/ 116361 w 116466"/>
                <a:gd name="connsiteY4" fmla="*/ 44208 h 8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66" h="84196">
                  <a:moveTo>
                    <a:pt x="116361" y="44208"/>
                  </a:moveTo>
                  <a:cubicBezTo>
                    <a:pt x="116361" y="57503"/>
                    <a:pt x="116466" y="70902"/>
                    <a:pt x="116466" y="84197"/>
                  </a:cubicBezTo>
                  <a:cubicBezTo>
                    <a:pt x="79432" y="67737"/>
                    <a:pt x="35224" y="77760"/>
                    <a:pt x="511" y="52649"/>
                  </a:cubicBezTo>
                  <a:cubicBezTo>
                    <a:pt x="4732" y="33869"/>
                    <a:pt x="-12044" y="6542"/>
                    <a:pt x="22035" y="0"/>
                  </a:cubicBezTo>
                  <a:cubicBezTo>
                    <a:pt x="39866" y="43786"/>
                    <a:pt x="89034" y="20785"/>
                    <a:pt x="116361" y="44208"/>
                  </a:cubicBezTo>
                  <a:close/>
                </a:path>
              </a:pathLst>
            </a:custGeom>
            <a:solidFill>
              <a:srgbClr val="31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8" name="Freeform: Shape 287"/>
            <p:cNvSpPr/>
            <p:nvPr/>
          </p:nvSpPr>
          <p:spPr>
            <a:xfrm>
              <a:off x="6282473" y="4489917"/>
              <a:ext cx="286141" cy="38936"/>
            </a:xfrm>
            <a:custGeom>
              <a:avLst/>
              <a:gdLst>
                <a:gd name="connsiteX0" fmla="*/ 191816 w 286141"/>
                <a:gd name="connsiteY0" fmla="*/ 24677 h 38936"/>
                <a:gd name="connsiteX1" fmla="*/ 12134 w 286141"/>
                <a:gd name="connsiteY1" fmla="*/ 24255 h 38936"/>
                <a:gd name="connsiteX2" fmla="*/ 0 w 286141"/>
                <a:gd name="connsiteY2" fmla="*/ 17608 h 38936"/>
                <a:gd name="connsiteX3" fmla="*/ 22790 w 286141"/>
                <a:gd name="connsiteY3" fmla="*/ 12332 h 38936"/>
                <a:gd name="connsiteX4" fmla="*/ 223152 w 286141"/>
                <a:gd name="connsiteY4" fmla="*/ 11910 h 38936"/>
                <a:gd name="connsiteX5" fmla="*/ 285614 w 286141"/>
                <a:gd name="connsiteY5" fmla="*/ 13493 h 38936"/>
                <a:gd name="connsiteX6" fmla="*/ 286141 w 286141"/>
                <a:gd name="connsiteY6" fmla="*/ 23200 h 38936"/>
                <a:gd name="connsiteX7" fmla="*/ 191816 w 286141"/>
                <a:gd name="connsiteY7" fmla="*/ 24677 h 3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1" h="38936">
                  <a:moveTo>
                    <a:pt x="191816" y="24677"/>
                  </a:moveTo>
                  <a:cubicBezTo>
                    <a:pt x="131887" y="24466"/>
                    <a:pt x="71957" y="24360"/>
                    <a:pt x="12134" y="24255"/>
                  </a:cubicBezTo>
                  <a:cubicBezTo>
                    <a:pt x="8124" y="22039"/>
                    <a:pt x="4115" y="19823"/>
                    <a:pt x="0" y="17608"/>
                  </a:cubicBezTo>
                  <a:cubicBezTo>
                    <a:pt x="7597" y="15814"/>
                    <a:pt x="15193" y="14126"/>
                    <a:pt x="22790" y="12332"/>
                  </a:cubicBezTo>
                  <a:cubicBezTo>
                    <a:pt x="89577" y="12226"/>
                    <a:pt x="156365" y="12016"/>
                    <a:pt x="223152" y="11910"/>
                  </a:cubicBezTo>
                  <a:cubicBezTo>
                    <a:pt x="244360" y="-3178"/>
                    <a:pt x="265251" y="-5288"/>
                    <a:pt x="285614" y="13493"/>
                  </a:cubicBezTo>
                  <a:cubicBezTo>
                    <a:pt x="285825" y="16764"/>
                    <a:pt x="286036" y="20034"/>
                    <a:pt x="286141" y="23200"/>
                  </a:cubicBezTo>
                  <a:cubicBezTo>
                    <a:pt x="254910" y="39765"/>
                    <a:pt x="223680" y="47572"/>
                    <a:pt x="191816" y="2467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9" name="Freeform: Shape 288"/>
            <p:cNvSpPr/>
            <p:nvPr/>
          </p:nvSpPr>
          <p:spPr>
            <a:xfrm>
              <a:off x="6505520" y="4455693"/>
              <a:ext cx="84301" cy="47611"/>
            </a:xfrm>
            <a:custGeom>
              <a:avLst/>
              <a:gdLst>
                <a:gd name="connsiteX0" fmla="*/ 62567 w 84301"/>
                <a:gd name="connsiteY0" fmla="*/ 47611 h 47611"/>
                <a:gd name="connsiteX1" fmla="*/ 105 w 84301"/>
                <a:gd name="connsiteY1" fmla="*/ 46028 h 47611"/>
                <a:gd name="connsiteX2" fmla="*/ 0 w 84301"/>
                <a:gd name="connsiteY2" fmla="*/ 15431 h 47611"/>
                <a:gd name="connsiteX3" fmla="*/ 84091 w 84301"/>
                <a:gd name="connsiteY3" fmla="*/ 15431 h 47611"/>
                <a:gd name="connsiteX4" fmla="*/ 84302 w 84301"/>
                <a:gd name="connsiteY4" fmla="*/ 36638 h 47611"/>
                <a:gd name="connsiteX5" fmla="*/ 62567 w 84301"/>
                <a:gd name="connsiteY5" fmla="*/ 47611 h 4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01" h="47611">
                  <a:moveTo>
                    <a:pt x="62567" y="47611"/>
                  </a:moveTo>
                  <a:cubicBezTo>
                    <a:pt x="41782" y="47084"/>
                    <a:pt x="20891" y="46556"/>
                    <a:pt x="105" y="46028"/>
                  </a:cubicBezTo>
                  <a:cubicBezTo>
                    <a:pt x="105" y="35794"/>
                    <a:pt x="0" y="25665"/>
                    <a:pt x="0" y="15431"/>
                  </a:cubicBezTo>
                  <a:cubicBezTo>
                    <a:pt x="28065" y="-5144"/>
                    <a:pt x="56025" y="-5144"/>
                    <a:pt x="84091" y="15431"/>
                  </a:cubicBezTo>
                  <a:cubicBezTo>
                    <a:pt x="84196" y="22500"/>
                    <a:pt x="84196" y="29569"/>
                    <a:pt x="84302" y="36638"/>
                  </a:cubicBezTo>
                  <a:cubicBezTo>
                    <a:pt x="79449" y="45184"/>
                    <a:pt x="71324" y="46872"/>
                    <a:pt x="62567" y="47611"/>
                  </a:cubicBezTo>
                  <a:close/>
                </a:path>
              </a:pathLst>
            </a:custGeom>
            <a:solidFill>
              <a:srgbClr val="40343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0" name="Freeform: Shape 289"/>
            <p:cNvSpPr/>
            <p:nvPr/>
          </p:nvSpPr>
          <p:spPr>
            <a:xfrm>
              <a:off x="6505520" y="4427090"/>
              <a:ext cx="84090" cy="44033"/>
            </a:xfrm>
            <a:custGeom>
              <a:avLst/>
              <a:gdLst>
                <a:gd name="connsiteX0" fmla="*/ 84091 w 84090"/>
                <a:gd name="connsiteY0" fmla="*/ 44033 h 44033"/>
                <a:gd name="connsiteX1" fmla="*/ 0 w 84090"/>
                <a:gd name="connsiteY1" fmla="*/ 44033 h 44033"/>
                <a:gd name="connsiteX2" fmla="*/ 105 w 84090"/>
                <a:gd name="connsiteY2" fmla="*/ 12381 h 44033"/>
                <a:gd name="connsiteX3" fmla="*/ 84091 w 84090"/>
                <a:gd name="connsiteY3" fmla="*/ 12381 h 44033"/>
                <a:gd name="connsiteX4" fmla="*/ 84091 w 84090"/>
                <a:gd name="connsiteY4" fmla="*/ 44033 h 4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90" h="44033">
                  <a:moveTo>
                    <a:pt x="84091" y="44033"/>
                  </a:moveTo>
                  <a:cubicBezTo>
                    <a:pt x="56025" y="44033"/>
                    <a:pt x="28065" y="44033"/>
                    <a:pt x="0" y="44033"/>
                  </a:cubicBezTo>
                  <a:cubicBezTo>
                    <a:pt x="0" y="33483"/>
                    <a:pt x="0" y="22932"/>
                    <a:pt x="105" y="12381"/>
                  </a:cubicBezTo>
                  <a:cubicBezTo>
                    <a:pt x="28065" y="-1441"/>
                    <a:pt x="56025" y="-6611"/>
                    <a:pt x="84091" y="12381"/>
                  </a:cubicBezTo>
                  <a:cubicBezTo>
                    <a:pt x="83985" y="22932"/>
                    <a:pt x="83985" y="33483"/>
                    <a:pt x="84091" y="44033"/>
                  </a:cubicBezTo>
                  <a:close/>
                </a:path>
              </a:pathLst>
            </a:custGeom>
            <a:solidFill>
              <a:srgbClr val="493D4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1" name="Freeform: Shape 290"/>
            <p:cNvSpPr/>
            <p:nvPr/>
          </p:nvSpPr>
          <p:spPr>
            <a:xfrm>
              <a:off x="6504570" y="4410139"/>
              <a:ext cx="85884" cy="29331"/>
            </a:xfrm>
            <a:custGeom>
              <a:avLst/>
              <a:gdLst>
                <a:gd name="connsiteX0" fmla="*/ 84935 w 85884"/>
                <a:gd name="connsiteY0" fmla="*/ 29332 h 29331"/>
                <a:gd name="connsiteX1" fmla="*/ 950 w 85884"/>
                <a:gd name="connsiteY1" fmla="*/ 29332 h 29331"/>
                <a:gd name="connsiteX2" fmla="*/ 0 w 85884"/>
                <a:gd name="connsiteY2" fmla="*/ 10445 h 29331"/>
                <a:gd name="connsiteX3" fmla="*/ 85885 w 85884"/>
                <a:gd name="connsiteY3" fmla="*/ 0 h 29331"/>
                <a:gd name="connsiteX4" fmla="*/ 84935 w 85884"/>
                <a:gd name="connsiteY4" fmla="*/ 29332 h 29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84" h="29331">
                  <a:moveTo>
                    <a:pt x="84935" y="29332"/>
                  </a:moveTo>
                  <a:cubicBezTo>
                    <a:pt x="56975" y="29332"/>
                    <a:pt x="29015" y="29332"/>
                    <a:pt x="950" y="29332"/>
                  </a:cubicBezTo>
                  <a:cubicBezTo>
                    <a:pt x="633" y="23001"/>
                    <a:pt x="317" y="16776"/>
                    <a:pt x="0" y="10445"/>
                  </a:cubicBezTo>
                  <a:cubicBezTo>
                    <a:pt x="28593" y="6963"/>
                    <a:pt x="57292" y="3482"/>
                    <a:pt x="85885" y="0"/>
                  </a:cubicBezTo>
                  <a:cubicBezTo>
                    <a:pt x="85568" y="9812"/>
                    <a:pt x="85252" y="19625"/>
                    <a:pt x="84935" y="29332"/>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2" name="Freeform: Shape 291"/>
            <p:cNvSpPr/>
            <p:nvPr/>
          </p:nvSpPr>
          <p:spPr>
            <a:xfrm>
              <a:off x="6600056" y="4931356"/>
              <a:ext cx="74494" cy="74275"/>
            </a:xfrm>
            <a:custGeom>
              <a:avLst/>
              <a:gdLst>
                <a:gd name="connsiteX0" fmla="*/ 0 w 74494"/>
                <a:gd name="connsiteY0" fmla="*/ 24899 h 74275"/>
                <a:gd name="connsiteX1" fmla="*/ 1161 w 74494"/>
                <a:gd name="connsiteY1" fmla="*/ 14032 h 74275"/>
                <a:gd name="connsiteX2" fmla="*/ 34080 w 74494"/>
                <a:gd name="connsiteY2" fmla="*/ 632 h 74275"/>
                <a:gd name="connsiteX3" fmla="*/ 74068 w 74494"/>
                <a:gd name="connsiteY3" fmla="*/ 56658 h 74275"/>
                <a:gd name="connsiteX4" fmla="*/ 46635 w 74494"/>
                <a:gd name="connsiteY4" fmla="*/ 65731 h 74275"/>
                <a:gd name="connsiteX5" fmla="*/ 0 w 74494"/>
                <a:gd name="connsiteY5" fmla="*/ 24899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494" h="74275">
                  <a:moveTo>
                    <a:pt x="0" y="24899"/>
                  </a:moveTo>
                  <a:cubicBezTo>
                    <a:pt x="422" y="21312"/>
                    <a:pt x="739" y="17619"/>
                    <a:pt x="1161" y="14032"/>
                  </a:cubicBezTo>
                  <a:cubicBezTo>
                    <a:pt x="11606" y="8229"/>
                    <a:pt x="19941" y="-2744"/>
                    <a:pt x="34080" y="632"/>
                  </a:cubicBezTo>
                  <a:cubicBezTo>
                    <a:pt x="54337" y="14348"/>
                    <a:pt x="77971" y="25743"/>
                    <a:pt x="74068" y="56658"/>
                  </a:cubicBezTo>
                  <a:cubicBezTo>
                    <a:pt x="71113" y="78393"/>
                    <a:pt x="60879" y="78287"/>
                    <a:pt x="46635" y="65731"/>
                  </a:cubicBezTo>
                  <a:cubicBezTo>
                    <a:pt x="31020" y="52121"/>
                    <a:pt x="15510" y="38510"/>
                    <a:pt x="0" y="24899"/>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3" name="Freeform: Shape 292"/>
            <p:cNvSpPr/>
            <p:nvPr/>
          </p:nvSpPr>
          <p:spPr>
            <a:xfrm>
              <a:off x="6631920" y="4907462"/>
              <a:ext cx="52860" cy="80551"/>
            </a:xfrm>
            <a:custGeom>
              <a:avLst/>
              <a:gdLst>
                <a:gd name="connsiteX0" fmla="*/ 42204 w 52860"/>
                <a:gd name="connsiteY0" fmla="*/ 80552 h 80551"/>
                <a:gd name="connsiteX1" fmla="*/ 0 w 52860"/>
                <a:gd name="connsiteY1" fmla="*/ 27797 h 80551"/>
                <a:gd name="connsiteX2" fmla="*/ 52755 w 52860"/>
                <a:gd name="connsiteY2" fmla="*/ 17140 h 80551"/>
                <a:gd name="connsiteX3" fmla="*/ 52860 w 52860"/>
                <a:gd name="connsiteY3" fmla="*/ 59450 h 80551"/>
                <a:gd name="connsiteX4" fmla="*/ 42204 w 52860"/>
                <a:gd name="connsiteY4" fmla="*/ 80552 h 8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0" h="80551">
                  <a:moveTo>
                    <a:pt x="42204" y="80552"/>
                  </a:moveTo>
                  <a:cubicBezTo>
                    <a:pt x="28171" y="62932"/>
                    <a:pt x="14033" y="45417"/>
                    <a:pt x="0" y="27797"/>
                  </a:cubicBezTo>
                  <a:cubicBezTo>
                    <a:pt x="12661" y="48"/>
                    <a:pt x="28382" y="-12719"/>
                    <a:pt x="52755" y="17140"/>
                  </a:cubicBezTo>
                  <a:cubicBezTo>
                    <a:pt x="52755" y="31279"/>
                    <a:pt x="52755" y="45312"/>
                    <a:pt x="52860" y="59450"/>
                  </a:cubicBezTo>
                  <a:cubicBezTo>
                    <a:pt x="52544" y="68102"/>
                    <a:pt x="50539" y="75909"/>
                    <a:pt x="42204" y="80552"/>
                  </a:cubicBezTo>
                  <a:close/>
                </a:path>
              </a:pathLst>
            </a:custGeom>
            <a:solidFill>
              <a:srgbClr val="2E232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4" name="Freeform: Shape 293"/>
            <p:cNvSpPr/>
            <p:nvPr/>
          </p:nvSpPr>
          <p:spPr>
            <a:xfrm>
              <a:off x="6601217" y="4893743"/>
              <a:ext cx="83457" cy="51645"/>
            </a:xfrm>
            <a:custGeom>
              <a:avLst/>
              <a:gdLst>
                <a:gd name="connsiteX0" fmla="*/ 83458 w 83457"/>
                <a:gd name="connsiteY0" fmla="*/ 30965 h 51645"/>
                <a:gd name="connsiteX1" fmla="*/ 30703 w 83457"/>
                <a:gd name="connsiteY1" fmla="*/ 41622 h 51645"/>
                <a:gd name="connsiteX2" fmla="*/ 0 w 83457"/>
                <a:gd name="connsiteY2" fmla="*/ 51645 h 51645"/>
                <a:gd name="connsiteX3" fmla="*/ 9601 w 83457"/>
                <a:gd name="connsiteY3" fmla="*/ 20414 h 51645"/>
                <a:gd name="connsiteX4" fmla="*/ 30281 w 83457"/>
                <a:gd name="connsiteY4" fmla="*/ 11657 h 51645"/>
                <a:gd name="connsiteX5" fmla="*/ 43575 w 83457"/>
                <a:gd name="connsiteY5" fmla="*/ 1423 h 51645"/>
                <a:gd name="connsiteX6" fmla="*/ 83141 w 83457"/>
                <a:gd name="connsiteY6" fmla="*/ 10497 h 51645"/>
                <a:gd name="connsiteX7" fmla="*/ 83458 w 83457"/>
                <a:gd name="connsiteY7" fmla="*/ 30965 h 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57" h="51645">
                  <a:moveTo>
                    <a:pt x="83458" y="30965"/>
                  </a:moveTo>
                  <a:cubicBezTo>
                    <a:pt x="61723" y="13767"/>
                    <a:pt x="47057" y="32021"/>
                    <a:pt x="30703" y="41622"/>
                  </a:cubicBezTo>
                  <a:cubicBezTo>
                    <a:pt x="20469" y="44998"/>
                    <a:pt x="10234" y="48374"/>
                    <a:pt x="0" y="51645"/>
                  </a:cubicBezTo>
                  <a:cubicBezTo>
                    <a:pt x="3165" y="41200"/>
                    <a:pt x="6436" y="30860"/>
                    <a:pt x="9601" y="20414"/>
                  </a:cubicBezTo>
                  <a:cubicBezTo>
                    <a:pt x="17620" y="20309"/>
                    <a:pt x="25533" y="19570"/>
                    <a:pt x="30281" y="11657"/>
                  </a:cubicBezTo>
                  <a:cubicBezTo>
                    <a:pt x="33552" y="6804"/>
                    <a:pt x="37983" y="3322"/>
                    <a:pt x="43575" y="1423"/>
                  </a:cubicBezTo>
                  <a:cubicBezTo>
                    <a:pt x="57925" y="-371"/>
                    <a:pt x="72379" y="-2798"/>
                    <a:pt x="83141" y="10497"/>
                  </a:cubicBezTo>
                  <a:cubicBezTo>
                    <a:pt x="83247" y="17355"/>
                    <a:pt x="83352" y="24107"/>
                    <a:pt x="83458" y="30965"/>
                  </a:cubicBezTo>
                  <a:close/>
                </a:path>
              </a:pathLst>
            </a:custGeom>
            <a:solidFill>
              <a:srgbClr val="352B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5" name="Freeform: Shape 294"/>
            <p:cNvSpPr/>
            <p:nvPr/>
          </p:nvSpPr>
          <p:spPr>
            <a:xfrm>
              <a:off x="6642049" y="4886290"/>
              <a:ext cx="53387" cy="18054"/>
            </a:xfrm>
            <a:custGeom>
              <a:avLst/>
              <a:gdLst>
                <a:gd name="connsiteX0" fmla="*/ 42309 w 53387"/>
                <a:gd name="connsiteY0" fmla="*/ 18055 h 18054"/>
                <a:gd name="connsiteX1" fmla="*/ 0 w 53387"/>
                <a:gd name="connsiteY1" fmla="*/ 16894 h 18054"/>
                <a:gd name="connsiteX2" fmla="*/ 53388 w 53387"/>
                <a:gd name="connsiteY2" fmla="*/ 5393 h 18054"/>
                <a:gd name="connsiteX3" fmla="*/ 52333 w 53387"/>
                <a:gd name="connsiteY3" fmla="*/ 8558 h 18054"/>
                <a:gd name="connsiteX4" fmla="*/ 42309 w 53387"/>
                <a:gd name="connsiteY4" fmla="*/ 18055 h 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7" h="18054">
                  <a:moveTo>
                    <a:pt x="42309" y="18055"/>
                  </a:moveTo>
                  <a:cubicBezTo>
                    <a:pt x="28171" y="17632"/>
                    <a:pt x="14138" y="17316"/>
                    <a:pt x="0" y="16894"/>
                  </a:cubicBezTo>
                  <a:cubicBezTo>
                    <a:pt x="12450" y="-11699"/>
                    <a:pt x="34501" y="4444"/>
                    <a:pt x="53388" y="5393"/>
                  </a:cubicBezTo>
                  <a:cubicBezTo>
                    <a:pt x="53388" y="5393"/>
                    <a:pt x="52333" y="8558"/>
                    <a:pt x="52333" y="8558"/>
                  </a:cubicBezTo>
                  <a:cubicBezTo>
                    <a:pt x="49062" y="11724"/>
                    <a:pt x="45685" y="14889"/>
                    <a:pt x="42309" y="1805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6" name="Freeform: Shape 295"/>
            <p:cNvSpPr/>
            <p:nvPr/>
          </p:nvSpPr>
          <p:spPr>
            <a:xfrm>
              <a:off x="6473973" y="4513011"/>
              <a:ext cx="94747" cy="32180"/>
            </a:xfrm>
            <a:custGeom>
              <a:avLst/>
              <a:gdLst>
                <a:gd name="connsiteX0" fmla="*/ 317 w 94747"/>
                <a:gd name="connsiteY0" fmla="*/ 1583 h 32180"/>
                <a:gd name="connsiteX1" fmla="*/ 94642 w 94747"/>
                <a:gd name="connsiteY1" fmla="*/ 0 h 32180"/>
                <a:gd name="connsiteX2" fmla="*/ 94747 w 94747"/>
                <a:gd name="connsiteY2" fmla="*/ 21418 h 32180"/>
                <a:gd name="connsiteX3" fmla="*/ 31547 w 94747"/>
                <a:gd name="connsiteY3" fmla="*/ 32180 h 32180"/>
                <a:gd name="connsiteX4" fmla="*/ 0 w 94747"/>
                <a:gd name="connsiteY4" fmla="*/ 32180 h 32180"/>
                <a:gd name="connsiteX5" fmla="*/ 317 w 94747"/>
                <a:gd name="connsiteY5" fmla="*/ 1583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7" h="32180">
                  <a:moveTo>
                    <a:pt x="317" y="1583"/>
                  </a:moveTo>
                  <a:cubicBezTo>
                    <a:pt x="31758" y="1055"/>
                    <a:pt x="63200" y="527"/>
                    <a:pt x="94642" y="0"/>
                  </a:cubicBezTo>
                  <a:cubicBezTo>
                    <a:pt x="94642" y="7175"/>
                    <a:pt x="94747" y="14349"/>
                    <a:pt x="94747" y="21418"/>
                  </a:cubicBezTo>
                  <a:cubicBezTo>
                    <a:pt x="73645" y="25006"/>
                    <a:pt x="52544" y="28593"/>
                    <a:pt x="31547" y="32180"/>
                  </a:cubicBezTo>
                  <a:cubicBezTo>
                    <a:pt x="20996" y="32180"/>
                    <a:pt x="10551" y="32180"/>
                    <a:pt x="0" y="32180"/>
                  </a:cubicBezTo>
                  <a:cubicBezTo>
                    <a:pt x="105" y="21946"/>
                    <a:pt x="211" y="11817"/>
                    <a:pt x="317" y="1583"/>
                  </a:cubicBezTo>
                  <a:close/>
                </a:path>
              </a:pathLst>
            </a:custGeom>
            <a:solidFill>
              <a:srgbClr val="47364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7" name="Freeform: Shape 296"/>
            <p:cNvSpPr/>
            <p:nvPr/>
          </p:nvSpPr>
          <p:spPr>
            <a:xfrm>
              <a:off x="6624366" y="4881999"/>
              <a:ext cx="71071" cy="23401"/>
            </a:xfrm>
            <a:custGeom>
              <a:avLst/>
              <a:gdLst>
                <a:gd name="connsiteX0" fmla="*/ 71071 w 71071"/>
                <a:gd name="connsiteY0" fmla="*/ 9685 h 23401"/>
                <a:gd name="connsiteX1" fmla="*/ 17683 w 71071"/>
                <a:gd name="connsiteY1" fmla="*/ 21186 h 23401"/>
                <a:gd name="connsiteX2" fmla="*/ 7132 w 71071"/>
                <a:gd name="connsiteY2" fmla="*/ 23401 h 23401"/>
                <a:gd name="connsiteX3" fmla="*/ 9348 w 71071"/>
                <a:gd name="connsiteY3" fmla="*/ 611 h 23401"/>
                <a:gd name="connsiteX4" fmla="*/ 71071 w 71071"/>
                <a:gd name="connsiteY4" fmla="*/ 9685 h 23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71" h="23401">
                  <a:moveTo>
                    <a:pt x="71071" y="9685"/>
                  </a:moveTo>
                  <a:cubicBezTo>
                    <a:pt x="53873" y="16121"/>
                    <a:pt x="32033" y="1350"/>
                    <a:pt x="17683" y="21186"/>
                  </a:cubicBezTo>
                  <a:cubicBezTo>
                    <a:pt x="14202" y="21924"/>
                    <a:pt x="10614" y="22663"/>
                    <a:pt x="7132" y="23401"/>
                  </a:cubicBezTo>
                  <a:cubicBezTo>
                    <a:pt x="-10488" y="14011"/>
                    <a:pt x="10192" y="8313"/>
                    <a:pt x="9348" y="611"/>
                  </a:cubicBezTo>
                  <a:cubicBezTo>
                    <a:pt x="29922" y="3249"/>
                    <a:pt x="52396" y="-6669"/>
                    <a:pt x="71071" y="9685"/>
                  </a:cubicBezTo>
                  <a:close/>
                </a:path>
              </a:pathLst>
            </a:custGeom>
            <a:solidFill>
              <a:srgbClr val="E6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8" name="Freeform: Shape 297"/>
            <p:cNvSpPr/>
            <p:nvPr/>
          </p:nvSpPr>
          <p:spPr>
            <a:xfrm>
              <a:off x="6633667" y="4829750"/>
              <a:ext cx="72320" cy="20785"/>
            </a:xfrm>
            <a:custGeom>
              <a:avLst/>
              <a:gdLst>
                <a:gd name="connsiteX0" fmla="*/ 47 w 72320"/>
                <a:gd name="connsiteY0" fmla="*/ 211 h 20785"/>
                <a:gd name="connsiteX1" fmla="*/ 72321 w 72320"/>
                <a:gd name="connsiteY1" fmla="*/ 0 h 20785"/>
                <a:gd name="connsiteX2" fmla="*/ 71899 w 72320"/>
                <a:gd name="connsiteY2" fmla="*/ 10445 h 20785"/>
                <a:gd name="connsiteX3" fmla="*/ 47 w 72320"/>
                <a:gd name="connsiteY3" fmla="*/ 20785 h 20785"/>
                <a:gd name="connsiteX4" fmla="*/ 47 w 72320"/>
                <a:gd name="connsiteY4" fmla="*/ 211 h 20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0" h="20785">
                  <a:moveTo>
                    <a:pt x="47" y="211"/>
                  </a:moveTo>
                  <a:cubicBezTo>
                    <a:pt x="24103" y="106"/>
                    <a:pt x="48265" y="106"/>
                    <a:pt x="72321" y="0"/>
                  </a:cubicBezTo>
                  <a:cubicBezTo>
                    <a:pt x="72215" y="3482"/>
                    <a:pt x="72110" y="6964"/>
                    <a:pt x="71899" y="10445"/>
                  </a:cubicBezTo>
                  <a:cubicBezTo>
                    <a:pt x="46998" y="7280"/>
                    <a:pt x="23575" y="14349"/>
                    <a:pt x="47" y="20785"/>
                  </a:cubicBezTo>
                  <a:cubicBezTo>
                    <a:pt x="-59" y="14033"/>
                    <a:pt x="47" y="7069"/>
                    <a:pt x="47" y="211"/>
                  </a:cubicBezTo>
                  <a:close/>
                </a:path>
              </a:pathLst>
            </a:custGeom>
            <a:solidFill>
              <a:srgbClr val="EFAF2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9" name="Freeform: Shape 298"/>
            <p:cNvSpPr/>
            <p:nvPr/>
          </p:nvSpPr>
          <p:spPr>
            <a:xfrm>
              <a:off x="6104584" y="4697911"/>
              <a:ext cx="121419" cy="131829"/>
            </a:xfrm>
            <a:custGeom>
              <a:avLst/>
              <a:gdLst>
                <a:gd name="connsiteX0" fmla="*/ 115955 w 121419"/>
                <a:gd name="connsiteY0" fmla="*/ 58193 h 131829"/>
                <a:gd name="connsiteX1" fmla="*/ 94114 w 121419"/>
                <a:gd name="connsiteY1" fmla="*/ 122659 h 131829"/>
                <a:gd name="connsiteX2" fmla="*/ 43364 w 121419"/>
                <a:gd name="connsiteY2" fmla="*/ 120655 h 131829"/>
                <a:gd name="connsiteX3" fmla="*/ 0 w 121419"/>
                <a:gd name="connsiteY3" fmla="*/ 99025 h 131829"/>
                <a:gd name="connsiteX4" fmla="*/ 31442 w 121419"/>
                <a:gd name="connsiteY4" fmla="*/ 5333 h 131829"/>
                <a:gd name="connsiteX5" fmla="*/ 119226 w 121419"/>
                <a:gd name="connsiteY5" fmla="*/ 34981 h 131829"/>
                <a:gd name="connsiteX6" fmla="*/ 115955 w 121419"/>
                <a:gd name="connsiteY6" fmla="*/ 58193 h 1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19" h="131829">
                  <a:moveTo>
                    <a:pt x="115955" y="58193"/>
                  </a:moveTo>
                  <a:cubicBezTo>
                    <a:pt x="108675" y="79717"/>
                    <a:pt x="101394" y="101135"/>
                    <a:pt x="94114" y="122659"/>
                  </a:cubicBezTo>
                  <a:cubicBezTo>
                    <a:pt x="76705" y="134793"/>
                    <a:pt x="59718" y="135637"/>
                    <a:pt x="43364" y="120655"/>
                  </a:cubicBezTo>
                  <a:cubicBezTo>
                    <a:pt x="28909" y="113480"/>
                    <a:pt x="14455" y="106305"/>
                    <a:pt x="0" y="99025"/>
                  </a:cubicBezTo>
                  <a:cubicBezTo>
                    <a:pt x="13822" y="68955"/>
                    <a:pt x="2427" y="30339"/>
                    <a:pt x="31442" y="5333"/>
                  </a:cubicBezTo>
                  <a:cubicBezTo>
                    <a:pt x="69425" y="-10599"/>
                    <a:pt x="94325" y="12085"/>
                    <a:pt x="119226" y="34981"/>
                  </a:cubicBezTo>
                  <a:cubicBezTo>
                    <a:pt x="122602" y="43316"/>
                    <a:pt x="122496" y="51229"/>
                    <a:pt x="115955" y="58193"/>
                  </a:cubicBezTo>
                  <a:close/>
                </a:path>
              </a:pathLst>
            </a:custGeom>
            <a:solidFill>
              <a:srgbClr val="2317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0" name="Freeform: Shape 299"/>
            <p:cNvSpPr/>
            <p:nvPr/>
          </p:nvSpPr>
          <p:spPr>
            <a:xfrm>
              <a:off x="6136132" y="4629450"/>
              <a:ext cx="112174" cy="105447"/>
            </a:xfrm>
            <a:custGeom>
              <a:avLst/>
              <a:gdLst>
                <a:gd name="connsiteX0" fmla="*/ 84302 w 112174"/>
                <a:gd name="connsiteY0" fmla="*/ 105447 h 105447"/>
                <a:gd name="connsiteX1" fmla="*/ 0 w 112174"/>
                <a:gd name="connsiteY1" fmla="*/ 73689 h 105447"/>
                <a:gd name="connsiteX2" fmla="*/ 10762 w 112174"/>
                <a:gd name="connsiteY2" fmla="*/ 20934 h 105447"/>
                <a:gd name="connsiteX3" fmla="*/ 31864 w 112174"/>
                <a:gd name="connsiteY3" fmla="*/ 43 h 105447"/>
                <a:gd name="connsiteX4" fmla="*/ 111312 w 112174"/>
                <a:gd name="connsiteY4" fmla="*/ 43408 h 105447"/>
                <a:gd name="connsiteX5" fmla="*/ 84302 w 112174"/>
                <a:gd name="connsiteY5" fmla="*/ 105447 h 10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174" h="105447">
                  <a:moveTo>
                    <a:pt x="84302" y="105447"/>
                  </a:moveTo>
                  <a:cubicBezTo>
                    <a:pt x="54970" y="98062"/>
                    <a:pt x="31125" y="76116"/>
                    <a:pt x="0" y="73689"/>
                  </a:cubicBezTo>
                  <a:cubicBezTo>
                    <a:pt x="3587" y="56069"/>
                    <a:pt x="7175" y="38449"/>
                    <a:pt x="10762" y="20934"/>
                  </a:cubicBezTo>
                  <a:cubicBezTo>
                    <a:pt x="17831" y="13971"/>
                    <a:pt x="24795" y="7007"/>
                    <a:pt x="31864" y="43"/>
                  </a:cubicBezTo>
                  <a:cubicBezTo>
                    <a:pt x="66787" y="-1012"/>
                    <a:pt x="91160" y="17347"/>
                    <a:pt x="111312" y="43408"/>
                  </a:cubicBezTo>
                  <a:cubicBezTo>
                    <a:pt x="114161" y="69257"/>
                    <a:pt x="111101" y="92470"/>
                    <a:pt x="84302" y="105447"/>
                  </a:cubicBezTo>
                  <a:close/>
                </a:path>
              </a:pathLst>
            </a:custGeom>
            <a:solidFill>
              <a:srgbClr val="281B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1" name="Freeform: Shape 300"/>
            <p:cNvSpPr/>
            <p:nvPr/>
          </p:nvSpPr>
          <p:spPr>
            <a:xfrm>
              <a:off x="6125475" y="4823788"/>
              <a:ext cx="72484" cy="26852"/>
            </a:xfrm>
            <a:custGeom>
              <a:avLst/>
              <a:gdLst>
                <a:gd name="connsiteX0" fmla="*/ 72168 w 72484"/>
                <a:gd name="connsiteY0" fmla="*/ 6278 h 26852"/>
                <a:gd name="connsiteX1" fmla="*/ 72485 w 72484"/>
                <a:gd name="connsiteY1" fmla="*/ 26852 h 26852"/>
                <a:gd name="connsiteX2" fmla="*/ 528 w 72484"/>
                <a:gd name="connsiteY2" fmla="*/ 16512 h 26852"/>
                <a:gd name="connsiteX3" fmla="*/ 0 w 72484"/>
                <a:gd name="connsiteY3" fmla="*/ 6067 h 26852"/>
                <a:gd name="connsiteX4" fmla="*/ 72168 w 72484"/>
                <a:gd name="connsiteY4" fmla="*/ 6278 h 2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84" h="26852">
                  <a:moveTo>
                    <a:pt x="72168" y="6278"/>
                  </a:moveTo>
                  <a:cubicBezTo>
                    <a:pt x="72274" y="13136"/>
                    <a:pt x="72379" y="19994"/>
                    <a:pt x="72485" y="26852"/>
                  </a:cubicBezTo>
                  <a:cubicBezTo>
                    <a:pt x="48851" y="20944"/>
                    <a:pt x="25533" y="13030"/>
                    <a:pt x="528" y="16512"/>
                  </a:cubicBezTo>
                  <a:cubicBezTo>
                    <a:pt x="211" y="13030"/>
                    <a:pt x="105" y="9549"/>
                    <a:pt x="0" y="6067"/>
                  </a:cubicBezTo>
                  <a:cubicBezTo>
                    <a:pt x="24162" y="-1846"/>
                    <a:pt x="48218" y="-2268"/>
                    <a:pt x="72168" y="6278"/>
                  </a:cubicBezTo>
                  <a:close/>
                </a:path>
              </a:pathLst>
            </a:custGeom>
            <a:solidFill>
              <a:srgbClr val="F2B3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2" name="Freeform: Shape 301"/>
            <p:cNvSpPr/>
            <p:nvPr/>
          </p:nvSpPr>
          <p:spPr>
            <a:xfrm>
              <a:off x="6101947" y="4818671"/>
              <a:ext cx="97236" cy="11395"/>
            </a:xfrm>
            <a:custGeom>
              <a:avLst/>
              <a:gdLst>
                <a:gd name="connsiteX0" fmla="*/ 95697 w 97236"/>
                <a:gd name="connsiteY0" fmla="*/ 11395 h 11395"/>
                <a:gd name="connsiteX1" fmla="*/ 23634 w 97236"/>
                <a:gd name="connsiteY1" fmla="*/ 11184 h 11395"/>
                <a:gd name="connsiteX2" fmla="*/ 0 w 97236"/>
                <a:gd name="connsiteY2" fmla="*/ 9496 h 11395"/>
                <a:gd name="connsiteX3" fmla="*/ 46108 w 97236"/>
                <a:gd name="connsiteY3" fmla="*/ 0 h 11395"/>
                <a:gd name="connsiteX4" fmla="*/ 96858 w 97236"/>
                <a:gd name="connsiteY4" fmla="*/ 2005 h 11395"/>
                <a:gd name="connsiteX5" fmla="*/ 95697 w 97236"/>
                <a:gd name="connsiteY5" fmla="*/ 11395 h 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36" h="11395">
                  <a:moveTo>
                    <a:pt x="95697" y="11395"/>
                  </a:moveTo>
                  <a:cubicBezTo>
                    <a:pt x="71641" y="11290"/>
                    <a:pt x="47690" y="11290"/>
                    <a:pt x="23634" y="11184"/>
                  </a:cubicBezTo>
                  <a:cubicBezTo>
                    <a:pt x="17092" y="10762"/>
                    <a:pt x="10656" y="10234"/>
                    <a:pt x="0" y="9496"/>
                  </a:cubicBezTo>
                  <a:cubicBezTo>
                    <a:pt x="15826" y="-5275"/>
                    <a:pt x="32180" y="3271"/>
                    <a:pt x="46108" y="0"/>
                  </a:cubicBezTo>
                  <a:cubicBezTo>
                    <a:pt x="62989" y="633"/>
                    <a:pt x="79871" y="1266"/>
                    <a:pt x="96858" y="2005"/>
                  </a:cubicBezTo>
                  <a:cubicBezTo>
                    <a:pt x="97596" y="5170"/>
                    <a:pt x="97280" y="8335"/>
                    <a:pt x="95697" y="11395"/>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3" name="Freeform: Shape 302"/>
            <p:cNvSpPr/>
            <p:nvPr/>
          </p:nvSpPr>
          <p:spPr>
            <a:xfrm>
              <a:off x="6167890" y="4586644"/>
              <a:ext cx="97100" cy="85052"/>
            </a:xfrm>
            <a:custGeom>
              <a:avLst/>
              <a:gdLst>
                <a:gd name="connsiteX0" fmla="*/ 73645 w 97100"/>
                <a:gd name="connsiteY0" fmla="*/ 85053 h 85052"/>
                <a:gd name="connsiteX1" fmla="*/ 0 w 97100"/>
                <a:gd name="connsiteY1" fmla="*/ 42849 h 85052"/>
                <a:gd name="connsiteX2" fmla="*/ 21102 w 97100"/>
                <a:gd name="connsiteY2" fmla="*/ 645 h 85052"/>
                <a:gd name="connsiteX3" fmla="*/ 94853 w 97100"/>
                <a:gd name="connsiteY3" fmla="*/ 42849 h 85052"/>
                <a:gd name="connsiteX4" fmla="*/ 73645 w 97100"/>
                <a:gd name="connsiteY4" fmla="*/ 85053 h 85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00" h="85052">
                  <a:moveTo>
                    <a:pt x="73645" y="85053"/>
                  </a:moveTo>
                  <a:cubicBezTo>
                    <a:pt x="49062" y="71020"/>
                    <a:pt x="24584" y="56987"/>
                    <a:pt x="0" y="42849"/>
                  </a:cubicBezTo>
                  <a:cubicBezTo>
                    <a:pt x="7069" y="28817"/>
                    <a:pt x="14033" y="14678"/>
                    <a:pt x="21102" y="645"/>
                  </a:cubicBezTo>
                  <a:cubicBezTo>
                    <a:pt x="57080" y="-5263"/>
                    <a:pt x="68898" y="31032"/>
                    <a:pt x="94853" y="42849"/>
                  </a:cubicBezTo>
                  <a:cubicBezTo>
                    <a:pt x="101605" y="63846"/>
                    <a:pt x="92743" y="77034"/>
                    <a:pt x="73645" y="85053"/>
                  </a:cubicBezTo>
                  <a:close/>
                </a:path>
              </a:pathLst>
            </a:custGeom>
            <a:solidFill>
              <a:srgbClr val="2D1F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4" name="Freeform: Shape 303"/>
            <p:cNvSpPr/>
            <p:nvPr/>
          </p:nvSpPr>
          <p:spPr>
            <a:xfrm>
              <a:off x="6222227" y="4671313"/>
              <a:ext cx="399227" cy="219225"/>
            </a:xfrm>
            <a:custGeom>
              <a:avLst/>
              <a:gdLst>
                <a:gd name="connsiteX0" fmla="*/ 397348 w 399227"/>
                <a:gd name="connsiteY0" fmla="*/ 179433 h 219225"/>
                <a:gd name="connsiteX1" fmla="*/ 389857 w 399227"/>
                <a:gd name="connsiteY1" fmla="*/ 211824 h 219225"/>
                <a:gd name="connsiteX2" fmla="*/ 366856 w 399227"/>
                <a:gd name="connsiteY2" fmla="*/ 218999 h 219225"/>
                <a:gd name="connsiteX3" fmla="*/ 352929 w 399227"/>
                <a:gd name="connsiteY3" fmla="*/ 211508 h 219225"/>
                <a:gd name="connsiteX4" fmla="*/ 343644 w 399227"/>
                <a:gd name="connsiteY4" fmla="*/ 181754 h 219225"/>
                <a:gd name="connsiteX5" fmla="*/ 190550 w 399227"/>
                <a:gd name="connsiteY5" fmla="*/ 46174 h 219225"/>
                <a:gd name="connsiteX6" fmla="*/ 49167 w 399227"/>
                <a:gd name="connsiteY6" fmla="*/ 188190 h 219225"/>
                <a:gd name="connsiteX7" fmla="*/ 46952 w 399227"/>
                <a:gd name="connsiteY7" fmla="*/ 198530 h 219225"/>
                <a:gd name="connsiteX8" fmla="*/ 30914 w 399227"/>
                <a:gd name="connsiteY8" fmla="*/ 216678 h 219225"/>
                <a:gd name="connsiteX9" fmla="*/ 0 w 399227"/>
                <a:gd name="connsiteY9" fmla="*/ 211191 h 219225"/>
                <a:gd name="connsiteX10" fmla="*/ 105 w 399227"/>
                <a:gd name="connsiteY10" fmla="*/ 189984 h 219225"/>
                <a:gd name="connsiteX11" fmla="*/ 9707 w 399227"/>
                <a:gd name="connsiteY11" fmla="*/ 137335 h 219225"/>
                <a:gd name="connsiteX12" fmla="*/ 20574 w 399227"/>
                <a:gd name="connsiteY12" fmla="*/ 103255 h 219225"/>
                <a:gd name="connsiteX13" fmla="*/ 45686 w 399227"/>
                <a:gd name="connsiteY13" fmla="*/ 66221 h 219225"/>
                <a:gd name="connsiteX14" fmla="*/ 107831 w 399227"/>
                <a:gd name="connsiteY14" fmla="*/ 19903 h 219225"/>
                <a:gd name="connsiteX15" fmla="*/ 290678 w 399227"/>
                <a:gd name="connsiteY15" fmla="*/ 20852 h 219225"/>
                <a:gd name="connsiteX16" fmla="*/ 351557 w 399227"/>
                <a:gd name="connsiteY16" fmla="*/ 69598 h 219225"/>
                <a:gd name="connsiteX17" fmla="*/ 376457 w 399227"/>
                <a:gd name="connsiteY17" fmla="*/ 122669 h 219225"/>
                <a:gd name="connsiteX18" fmla="*/ 397348 w 399227"/>
                <a:gd name="connsiteY18" fmla="*/ 179433 h 2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227" h="219225">
                  <a:moveTo>
                    <a:pt x="397348" y="179433"/>
                  </a:moveTo>
                  <a:cubicBezTo>
                    <a:pt x="398614" y="191145"/>
                    <a:pt x="403468" y="203595"/>
                    <a:pt x="389857" y="211824"/>
                  </a:cubicBezTo>
                  <a:cubicBezTo>
                    <a:pt x="383104" y="217100"/>
                    <a:pt x="375508" y="219843"/>
                    <a:pt x="366856" y="218999"/>
                  </a:cubicBezTo>
                  <a:cubicBezTo>
                    <a:pt x="361475" y="217944"/>
                    <a:pt x="356833" y="215306"/>
                    <a:pt x="352929" y="211508"/>
                  </a:cubicBezTo>
                  <a:cubicBezTo>
                    <a:pt x="346598" y="202645"/>
                    <a:pt x="345121" y="192305"/>
                    <a:pt x="343644" y="181754"/>
                  </a:cubicBezTo>
                  <a:cubicBezTo>
                    <a:pt x="330772" y="85530"/>
                    <a:pt x="284875" y="44803"/>
                    <a:pt x="190550" y="46174"/>
                  </a:cubicBezTo>
                  <a:cubicBezTo>
                    <a:pt x="103083" y="47441"/>
                    <a:pt x="59191" y="91544"/>
                    <a:pt x="49167" y="188190"/>
                  </a:cubicBezTo>
                  <a:cubicBezTo>
                    <a:pt x="48851" y="191672"/>
                    <a:pt x="47901" y="195048"/>
                    <a:pt x="46952" y="198530"/>
                  </a:cubicBezTo>
                  <a:cubicBezTo>
                    <a:pt x="43786" y="206443"/>
                    <a:pt x="38300" y="212352"/>
                    <a:pt x="30914" y="216678"/>
                  </a:cubicBezTo>
                  <a:cubicBezTo>
                    <a:pt x="19519" y="221109"/>
                    <a:pt x="9074" y="220054"/>
                    <a:pt x="0" y="211191"/>
                  </a:cubicBezTo>
                  <a:cubicBezTo>
                    <a:pt x="0" y="204122"/>
                    <a:pt x="0" y="197053"/>
                    <a:pt x="105" y="189984"/>
                  </a:cubicBezTo>
                  <a:cubicBezTo>
                    <a:pt x="13822" y="174369"/>
                    <a:pt x="6753" y="154955"/>
                    <a:pt x="9707" y="137335"/>
                  </a:cubicBezTo>
                  <a:cubicBezTo>
                    <a:pt x="11079" y="125306"/>
                    <a:pt x="19414" y="115389"/>
                    <a:pt x="20574" y="103255"/>
                  </a:cubicBezTo>
                  <a:cubicBezTo>
                    <a:pt x="25217" y="88378"/>
                    <a:pt x="35451" y="77300"/>
                    <a:pt x="45686" y="66221"/>
                  </a:cubicBezTo>
                  <a:cubicBezTo>
                    <a:pt x="63939" y="47441"/>
                    <a:pt x="84302" y="31509"/>
                    <a:pt x="107831" y="19903"/>
                  </a:cubicBezTo>
                  <a:cubicBezTo>
                    <a:pt x="168920" y="-8690"/>
                    <a:pt x="229905" y="-4786"/>
                    <a:pt x="290678" y="20852"/>
                  </a:cubicBezTo>
                  <a:cubicBezTo>
                    <a:pt x="312308" y="35413"/>
                    <a:pt x="334781" y="48918"/>
                    <a:pt x="351557" y="69598"/>
                  </a:cubicBezTo>
                  <a:cubicBezTo>
                    <a:pt x="359998" y="87218"/>
                    <a:pt x="369705" y="104310"/>
                    <a:pt x="376457" y="122669"/>
                  </a:cubicBezTo>
                  <a:cubicBezTo>
                    <a:pt x="380572" y="142610"/>
                    <a:pt x="385320" y="162340"/>
                    <a:pt x="397348" y="179433"/>
                  </a:cubicBezTo>
                  <a:close/>
                </a:path>
              </a:pathLst>
            </a:custGeom>
            <a:solidFill>
              <a:srgbClr val="B977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5" name="Freeform: Shape 304"/>
            <p:cNvSpPr/>
            <p:nvPr/>
          </p:nvSpPr>
          <p:spPr>
            <a:xfrm>
              <a:off x="6220328" y="4621393"/>
              <a:ext cx="139825" cy="135554"/>
            </a:xfrm>
            <a:custGeom>
              <a:avLst/>
              <a:gdLst>
                <a:gd name="connsiteX0" fmla="*/ 21207 w 139825"/>
                <a:gd name="connsiteY0" fmla="*/ 50303 h 135554"/>
                <a:gd name="connsiteX1" fmla="*/ 42309 w 139825"/>
                <a:gd name="connsiteY1" fmla="*/ 8099 h 135554"/>
                <a:gd name="connsiteX2" fmla="*/ 42415 w 139825"/>
                <a:gd name="connsiteY2" fmla="*/ 8099 h 135554"/>
                <a:gd name="connsiteX3" fmla="*/ 138323 w 139825"/>
                <a:gd name="connsiteY3" fmla="*/ 26986 h 135554"/>
                <a:gd name="connsiteX4" fmla="*/ 126611 w 139825"/>
                <a:gd name="connsiteY4" fmla="*/ 52519 h 135554"/>
                <a:gd name="connsiteX5" fmla="*/ 113739 w 139825"/>
                <a:gd name="connsiteY5" fmla="*/ 59272 h 135554"/>
                <a:gd name="connsiteX6" fmla="*/ 82825 w 139825"/>
                <a:gd name="connsiteY6" fmla="*/ 74571 h 135554"/>
                <a:gd name="connsiteX7" fmla="*/ 71535 w 139825"/>
                <a:gd name="connsiteY7" fmla="*/ 82167 h 135554"/>
                <a:gd name="connsiteX8" fmla="*/ 17937 w 139825"/>
                <a:gd name="connsiteY8" fmla="*/ 132179 h 135554"/>
                <a:gd name="connsiteX9" fmla="*/ 12028 w 139825"/>
                <a:gd name="connsiteY9" fmla="*/ 135555 h 135554"/>
                <a:gd name="connsiteX10" fmla="*/ 105 w 139825"/>
                <a:gd name="connsiteY10" fmla="*/ 134816 h 135554"/>
                <a:gd name="connsiteX11" fmla="*/ 0 w 139825"/>
                <a:gd name="connsiteY11" fmla="*/ 113714 h 135554"/>
                <a:gd name="connsiteX12" fmla="*/ 21207 w 139825"/>
                <a:gd name="connsiteY12" fmla="*/ 50303 h 13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25" h="135554">
                  <a:moveTo>
                    <a:pt x="21207" y="50303"/>
                  </a:moveTo>
                  <a:cubicBezTo>
                    <a:pt x="28276" y="36271"/>
                    <a:pt x="35346" y="22132"/>
                    <a:pt x="42309" y="8099"/>
                  </a:cubicBezTo>
                  <a:cubicBezTo>
                    <a:pt x="42309" y="8099"/>
                    <a:pt x="42415" y="8099"/>
                    <a:pt x="42415" y="8099"/>
                  </a:cubicBezTo>
                  <a:cubicBezTo>
                    <a:pt x="78604" y="-7094"/>
                    <a:pt x="110679" y="-974"/>
                    <a:pt x="138323" y="26986"/>
                  </a:cubicBezTo>
                  <a:cubicBezTo>
                    <a:pt x="143176" y="39541"/>
                    <a:pt x="135474" y="46294"/>
                    <a:pt x="126611" y="52519"/>
                  </a:cubicBezTo>
                  <a:cubicBezTo>
                    <a:pt x="122602" y="55157"/>
                    <a:pt x="118170" y="57372"/>
                    <a:pt x="113739" y="59272"/>
                  </a:cubicBezTo>
                  <a:cubicBezTo>
                    <a:pt x="102977" y="63281"/>
                    <a:pt x="92110" y="67396"/>
                    <a:pt x="82825" y="74571"/>
                  </a:cubicBezTo>
                  <a:cubicBezTo>
                    <a:pt x="79237" y="77314"/>
                    <a:pt x="75439" y="79740"/>
                    <a:pt x="71535" y="82167"/>
                  </a:cubicBezTo>
                  <a:cubicBezTo>
                    <a:pt x="49273" y="94089"/>
                    <a:pt x="34607" y="114242"/>
                    <a:pt x="17937" y="132179"/>
                  </a:cubicBezTo>
                  <a:cubicBezTo>
                    <a:pt x="16037" y="133339"/>
                    <a:pt x="14033" y="134394"/>
                    <a:pt x="12028" y="135555"/>
                  </a:cubicBezTo>
                  <a:cubicBezTo>
                    <a:pt x="8019" y="135344"/>
                    <a:pt x="4115" y="135133"/>
                    <a:pt x="105" y="134816"/>
                  </a:cubicBezTo>
                  <a:cubicBezTo>
                    <a:pt x="105" y="127747"/>
                    <a:pt x="0" y="120678"/>
                    <a:pt x="0" y="113714"/>
                  </a:cubicBezTo>
                  <a:cubicBezTo>
                    <a:pt x="7175" y="92507"/>
                    <a:pt x="14138" y="71405"/>
                    <a:pt x="21207" y="50303"/>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6" name="Freeform: Shape 305"/>
            <p:cNvSpPr/>
            <p:nvPr/>
          </p:nvSpPr>
          <p:spPr>
            <a:xfrm>
              <a:off x="6222227" y="4804067"/>
              <a:ext cx="19811" cy="57230"/>
            </a:xfrm>
            <a:custGeom>
              <a:avLst/>
              <a:gdLst>
                <a:gd name="connsiteX0" fmla="*/ 17831 w 19811"/>
                <a:gd name="connsiteY0" fmla="*/ 3737 h 57230"/>
                <a:gd name="connsiteX1" fmla="*/ 105 w 19811"/>
                <a:gd name="connsiteY1" fmla="*/ 57230 h 57230"/>
                <a:gd name="connsiteX2" fmla="*/ 0 w 19811"/>
                <a:gd name="connsiteY2" fmla="*/ 4581 h 57230"/>
                <a:gd name="connsiteX3" fmla="*/ 17831 w 19811"/>
                <a:gd name="connsiteY3" fmla="*/ 3737 h 57230"/>
              </a:gdLst>
              <a:ahLst/>
              <a:cxnLst>
                <a:cxn ang="0">
                  <a:pos x="connsiteX0" y="connsiteY0"/>
                </a:cxn>
                <a:cxn ang="0">
                  <a:pos x="connsiteX1" y="connsiteY1"/>
                </a:cxn>
                <a:cxn ang="0">
                  <a:pos x="connsiteX2" y="connsiteY2"/>
                </a:cxn>
                <a:cxn ang="0">
                  <a:pos x="connsiteX3" y="connsiteY3"/>
                </a:cxn>
              </a:cxnLst>
              <a:rect l="l" t="t" r="r" b="b"/>
              <a:pathLst>
                <a:path w="19811" h="57230">
                  <a:moveTo>
                    <a:pt x="17831" y="3737"/>
                  </a:moveTo>
                  <a:cubicBezTo>
                    <a:pt x="14982" y="22518"/>
                    <a:pt x="31864" y="47945"/>
                    <a:pt x="105" y="57230"/>
                  </a:cubicBezTo>
                  <a:cubicBezTo>
                    <a:pt x="105" y="39716"/>
                    <a:pt x="0" y="22096"/>
                    <a:pt x="0" y="4581"/>
                  </a:cubicBezTo>
                  <a:cubicBezTo>
                    <a:pt x="5803" y="-1433"/>
                    <a:pt x="11712" y="-1327"/>
                    <a:pt x="17831" y="3737"/>
                  </a:cubicBezTo>
                  <a:close/>
                </a:path>
              </a:pathLst>
            </a:custGeom>
            <a:solidFill>
              <a:srgbClr val="C685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7" name="Freeform: Shape 306"/>
            <p:cNvSpPr/>
            <p:nvPr/>
          </p:nvSpPr>
          <p:spPr>
            <a:xfrm>
              <a:off x="6231618" y="4737735"/>
              <a:ext cx="40832" cy="43598"/>
            </a:xfrm>
            <a:custGeom>
              <a:avLst/>
              <a:gdLst>
                <a:gd name="connsiteX0" fmla="*/ 40832 w 40832"/>
                <a:gd name="connsiteY0" fmla="*/ 7396 h 43598"/>
                <a:gd name="connsiteX1" fmla="*/ 18359 w 40832"/>
                <a:gd name="connsiteY1" fmla="*/ 38627 h 43598"/>
                <a:gd name="connsiteX2" fmla="*/ 1372 w 40832"/>
                <a:gd name="connsiteY2" fmla="*/ 39154 h 43598"/>
                <a:gd name="connsiteX3" fmla="*/ 950 w 40832"/>
                <a:gd name="connsiteY3" fmla="*/ 19002 h 43598"/>
                <a:gd name="connsiteX4" fmla="*/ 0 w 40832"/>
                <a:gd name="connsiteY4" fmla="*/ 19318 h 43598"/>
                <a:gd name="connsiteX5" fmla="*/ 20996 w 40832"/>
                <a:gd name="connsiteY5" fmla="*/ 116 h 43598"/>
                <a:gd name="connsiteX6" fmla="*/ 40832 w 40832"/>
                <a:gd name="connsiteY6" fmla="*/ 7396 h 4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2" h="43598">
                  <a:moveTo>
                    <a:pt x="40832" y="7396"/>
                  </a:moveTo>
                  <a:cubicBezTo>
                    <a:pt x="33341" y="17841"/>
                    <a:pt x="25850" y="28287"/>
                    <a:pt x="18359" y="38627"/>
                  </a:cubicBezTo>
                  <a:cubicBezTo>
                    <a:pt x="12872" y="45379"/>
                    <a:pt x="7175" y="44957"/>
                    <a:pt x="1372" y="39154"/>
                  </a:cubicBezTo>
                  <a:cubicBezTo>
                    <a:pt x="1266" y="32402"/>
                    <a:pt x="1055" y="25649"/>
                    <a:pt x="950" y="19002"/>
                  </a:cubicBezTo>
                  <a:cubicBezTo>
                    <a:pt x="950" y="19002"/>
                    <a:pt x="0" y="19318"/>
                    <a:pt x="0" y="19318"/>
                  </a:cubicBezTo>
                  <a:cubicBezTo>
                    <a:pt x="5064" y="10772"/>
                    <a:pt x="10234" y="2437"/>
                    <a:pt x="20996" y="116"/>
                  </a:cubicBezTo>
                  <a:cubicBezTo>
                    <a:pt x="28593" y="-517"/>
                    <a:pt x="35451" y="1382"/>
                    <a:pt x="40832" y="7396"/>
                  </a:cubicBezTo>
                  <a:close/>
                </a:path>
              </a:pathLst>
            </a:custGeom>
            <a:solidFill>
              <a:srgbClr val="E2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8" name="Freeform: Shape 307"/>
            <p:cNvSpPr/>
            <p:nvPr/>
          </p:nvSpPr>
          <p:spPr>
            <a:xfrm>
              <a:off x="6220904" y="4882399"/>
              <a:ext cx="37793" cy="31652"/>
            </a:xfrm>
            <a:custGeom>
              <a:avLst/>
              <a:gdLst>
                <a:gd name="connsiteX0" fmla="*/ 1429 w 37793"/>
                <a:gd name="connsiteY0" fmla="*/ 0 h 31652"/>
                <a:gd name="connsiteX1" fmla="*/ 31288 w 37793"/>
                <a:gd name="connsiteY1" fmla="*/ 106 h 31652"/>
                <a:gd name="connsiteX2" fmla="*/ 31394 w 37793"/>
                <a:gd name="connsiteY2" fmla="*/ 31653 h 31652"/>
                <a:gd name="connsiteX3" fmla="*/ 11875 w 37793"/>
                <a:gd name="connsiteY3" fmla="*/ 31442 h 31652"/>
                <a:gd name="connsiteX4" fmla="*/ 1429 w 37793"/>
                <a:gd name="connsiteY4" fmla="*/ 0 h 3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93" h="31652">
                  <a:moveTo>
                    <a:pt x="1429" y="0"/>
                  </a:moveTo>
                  <a:cubicBezTo>
                    <a:pt x="11347" y="0"/>
                    <a:pt x="21371" y="106"/>
                    <a:pt x="31288" y="106"/>
                  </a:cubicBezTo>
                  <a:cubicBezTo>
                    <a:pt x="40362" y="10657"/>
                    <a:pt x="39518" y="21102"/>
                    <a:pt x="31394" y="31653"/>
                  </a:cubicBezTo>
                  <a:cubicBezTo>
                    <a:pt x="24852" y="31548"/>
                    <a:pt x="18416" y="31548"/>
                    <a:pt x="11875" y="31442"/>
                  </a:cubicBezTo>
                  <a:cubicBezTo>
                    <a:pt x="6810" y="21524"/>
                    <a:pt x="-3846" y="13400"/>
                    <a:pt x="1429" y="0"/>
                  </a:cubicBezTo>
                  <a:close/>
                </a:path>
              </a:pathLst>
            </a:custGeom>
            <a:solidFill>
              <a:srgbClr val="AE6D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9" name="Freeform: Shape 308"/>
            <p:cNvSpPr/>
            <p:nvPr/>
          </p:nvSpPr>
          <p:spPr>
            <a:xfrm>
              <a:off x="6220727" y="4776467"/>
              <a:ext cx="29824" cy="32074"/>
            </a:xfrm>
            <a:custGeom>
              <a:avLst/>
              <a:gdLst>
                <a:gd name="connsiteX0" fmla="*/ 12156 w 29824"/>
                <a:gd name="connsiteY0" fmla="*/ 528 h 32074"/>
                <a:gd name="connsiteX1" fmla="*/ 29143 w 29824"/>
                <a:gd name="connsiteY1" fmla="*/ 0 h 32074"/>
                <a:gd name="connsiteX2" fmla="*/ 19331 w 29824"/>
                <a:gd name="connsiteY2" fmla="*/ 31336 h 32074"/>
                <a:gd name="connsiteX3" fmla="*/ 1500 w 29824"/>
                <a:gd name="connsiteY3" fmla="*/ 32075 h 32074"/>
                <a:gd name="connsiteX4" fmla="*/ 12156 w 29824"/>
                <a:gd name="connsiteY4" fmla="*/ 528 h 3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4" h="32074">
                  <a:moveTo>
                    <a:pt x="12156" y="528"/>
                  </a:moveTo>
                  <a:cubicBezTo>
                    <a:pt x="17854" y="317"/>
                    <a:pt x="23551" y="211"/>
                    <a:pt x="29143" y="0"/>
                  </a:cubicBezTo>
                  <a:cubicBezTo>
                    <a:pt x="32098" y="12345"/>
                    <a:pt x="24818" y="21630"/>
                    <a:pt x="19331" y="31336"/>
                  </a:cubicBezTo>
                  <a:cubicBezTo>
                    <a:pt x="13423" y="31548"/>
                    <a:pt x="7408" y="31864"/>
                    <a:pt x="1500" y="32075"/>
                  </a:cubicBezTo>
                  <a:cubicBezTo>
                    <a:pt x="-4092" y="18464"/>
                    <a:pt x="7408" y="10551"/>
                    <a:pt x="12156" y="528"/>
                  </a:cubicBezTo>
                  <a:close/>
                </a:path>
              </a:pathLst>
            </a:custGeom>
            <a:solidFill>
              <a:srgbClr val="D696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0" name="Freeform: Shape 309"/>
            <p:cNvSpPr/>
            <p:nvPr/>
          </p:nvSpPr>
          <p:spPr>
            <a:xfrm>
              <a:off x="6261899" y="4908460"/>
              <a:ext cx="55288" cy="51459"/>
            </a:xfrm>
            <a:custGeom>
              <a:avLst/>
              <a:gdLst>
                <a:gd name="connsiteX0" fmla="*/ 42098 w 55288"/>
                <a:gd name="connsiteY0" fmla="*/ 48112 h 51459"/>
                <a:gd name="connsiteX1" fmla="*/ 0 w 55288"/>
                <a:gd name="connsiteY1" fmla="*/ 5908 h 51459"/>
                <a:gd name="connsiteX2" fmla="*/ 13927 w 55288"/>
                <a:gd name="connsiteY2" fmla="*/ 0 h 51459"/>
                <a:gd name="connsiteX3" fmla="*/ 55182 w 55288"/>
                <a:gd name="connsiteY3" fmla="*/ 48851 h 51459"/>
                <a:gd name="connsiteX4" fmla="*/ 42098 w 55288"/>
                <a:gd name="connsiteY4" fmla="*/ 48112 h 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8" h="51459">
                  <a:moveTo>
                    <a:pt x="42098" y="48112"/>
                  </a:moveTo>
                  <a:cubicBezTo>
                    <a:pt x="24584" y="37456"/>
                    <a:pt x="11079" y="23001"/>
                    <a:pt x="0" y="5908"/>
                  </a:cubicBezTo>
                  <a:cubicBezTo>
                    <a:pt x="3904" y="2321"/>
                    <a:pt x="8546" y="317"/>
                    <a:pt x="13927" y="0"/>
                  </a:cubicBezTo>
                  <a:cubicBezTo>
                    <a:pt x="38300" y="7386"/>
                    <a:pt x="56870" y="19625"/>
                    <a:pt x="55182" y="48851"/>
                  </a:cubicBezTo>
                  <a:cubicBezTo>
                    <a:pt x="50645" y="52544"/>
                    <a:pt x="46213" y="52333"/>
                    <a:pt x="42098" y="48112"/>
                  </a:cubicBezTo>
                  <a:close/>
                </a:path>
              </a:pathLst>
            </a:custGeom>
            <a:solidFill>
              <a:srgbClr val="E1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1" name="Freeform: Shape 310"/>
            <p:cNvSpPr/>
            <p:nvPr/>
          </p:nvSpPr>
          <p:spPr>
            <a:xfrm>
              <a:off x="6303997" y="4953951"/>
              <a:ext cx="54653" cy="28149"/>
            </a:xfrm>
            <a:custGeom>
              <a:avLst/>
              <a:gdLst>
                <a:gd name="connsiteX0" fmla="*/ 0 w 54653"/>
                <a:gd name="connsiteY0" fmla="*/ 2621 h 28149"/>
                <a:gd name="connsiteX1" fmla="*/ 12767 w 54653"/>
                <a:gd name="connsiteY1" fmla="*/ 1882 h 28149"/>
                <a:gd name="connsiteX2" fmla="*/ 54654 w 54653"/>
                <a:gd name="connsiteY2" fmla="*/ 25305 h 28149"/>
                <a:gd name="connsiteX3" fmla="*/ 31442 w 54653"/>
                <a:gd name="connsiteY3" fmla="*/ 23934 h 28149"/>
                <a:gd name="connsiteX4" fmla="*/ 2321 w 54653"/>
                <a:gd name="connsiteY4" fmla="*/ 12433 h 28149"/>
                <a:gd name="connsiteX5" fmla="*/ 0 w 54653"/>
                <a:gd name="connsiteY5" fmla="*/ 2621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53" h="28149">
                  <a:moveTo>
                    <a:pt x="0" y="2621"/>
                  </a:moveTo>
                  <a:cubicBezTo>
                    <a:pt x="4220" y="2410"/>
                    <a:pt x="8546" y="2093"/>
                    <a:pt x="12767" y="1882"/>
                  </a:cubicBezTo>
                  <a:cubicBezTo>
                    <a:pt x="33024" y="-1600"/>
                    <a:pt x="52227" y="-3288"/>
                    <a:pt x="54654" y="25305"/>
                  </a:cubicBezTo>
                  <a:cubicBezTo>
                    <a:pt x="46635" y="29104"/>
                    <a:pt x="38933" y="29526"/>
                    <a:pt x="31442" y="23934"/>
                  </a:cubicBezTo>
                  <a:cubicBezTo>
                    <a:pt x="21735" y="20135"/>
                    <a:pt x="12028" y="16231"/>
                    <a:pt x="2321" y="12433"/>
                  </a:cubicBezTo>
                  <a:cubicBezTo>
                    <a:pt x="1688" y="9057"/>
                    <a:pt x="844" y="5786"/>
                    <a:pt x="0" y="2621"/>
                  </a:cubicBezTo>
                  <a:close/>
                </a:path>
              </a:pathLst>
            </a:custGeom>
            <a:solidFill>
              <a:srgbClr val="F6B7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2" name="Freeform: Shape 311"/>
            <p:cNvSpPr/>
            <p:nvPr/>
          </p:nvSpPr>
          <p:spPr>
            <a:xfrm>
              <a:off x="6252192" y="4872376"/>
              <a:ext cx="27030" cy="41992"/>
            </a:xfrm>
            <a:custGeom>
              <a:avLst/>
              <a:gdLst>
                <a:gd name="connsiteX0" fmla="*/ 22157 w 27030"/>
                <a:gd name="connsiteY0" fmla="*/ 41359 h 41992"/>
                <a:gd name="connsiteX1" fmla="*/ 9707 w 27030"/>
                <a:gd name="connsiteY1" fmla="*/ 41993 h 41992"/>
                <a:gd name="connsiteX2" fmla="*/ 4854 w 27030"/>
                <a:gd name="connsiteY2" fmla="*/ 41993 h 41992"/>
                <a:gd name="connsiteX3" fmla="*/ 0 w 27030"/>
                <a:gd name="connsiteY3" fmla="*/ 41782 h 41992"/>
                <a:gd name="connsiteX4" fmla="*/ 0 w 27030"/>
                <a:gd name="connsiteY4" fmla="*/ 10234 h 41992"/>
                <a:gd name="connsiteX5" fmla="*/ 8441 w 27030"/>
                <a:gd name="connsiteY5" fmla="*/ 0 h 41992"/>
                <a:gd name="connsiteX6" fmla="*/ 22157 w 27030"/>
                <a:gd name="connsiteY6" fmla="*/ 41359 h 4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0" h="41992">
                  <a:moveTo>
                    <a:pt x="22157" y="41359"/>
                  </a:moveTo>
                  <a:cubicBezTo>
                    <a:pt x="18042" y="41571"/>
                    <a:pt x="13822" y="41782"/>
                    <a:pt x="9707" y="41993"/>
                  </a:cubicBezTo>
                  <a:cubicBezTo>
                    <a:pt x="9707" y="41993"/>
                    <a:pt x="4854" y="41993"/>
                    <a:pt x="4854" y="41993"/>
                  </a:cubicBezTo>
                  <a:cubicBezTo>
                    <a:pt x="4854" y="41993"/>
                    <a:pt x="0" y="41782"/>
                    <a:pt x="0" y="41782"/>
                  </a:cubicBezTo>
                  <a:cubicBezTo>
                    <a:pt x="0" y="31231"/>
                    <a:pt x="0" y="20680"/>
                    <a:pt x="0" y="10234"/>
                  </a:cubicBezTo>
                  <a:cubicBezTo>
                    <a:pt x="2849" y="6858"/>
                    <a:pt x="5592" y="3376"/>
                    <a:pt x="8441" y="0"/>
                  </a:cubicBezTo>
                  <a:cubicBezTo>
                    <a:pt x="25217" y="9707"/>
                    <a:pt x="32708" y="22579"/>
                    <a:pt x="22157" y="41359"/>
                  </a:cubicBezTo>
                  <a:close/>
                </a:path>
              </a:pathLst>
            </a:custGeom>
            <a:solidFill>
              <a:srgbClr val="CA89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3" name="Freeform: Shape 312"/>
            <p:cNvSpPr/>
            <p:nvPr/>
          </p:nvSpPr>
          <p:spPr>
            <a:xfrm>
              <a:off x="6335333" y="4960064"/>
              <a:ext cx="160796" cy="38592"/>
            </a:xfrm>
            <a:custGeom>
              <a:avLst/>
              <a:gdLst>
                <a:gd name="connsiteX0" fmla="*/ 0 w 160796"/>
                <a:gd name="connsiteY0" fmla="*/ 17821 h 38592"/>
                <a:gd name="connsiteX1" fmla="*/ 23529 w 160796"/>
                <a:gd name="connsiteY1" fmla="*/ 16871 h 38592"/>
                <a:gd name="connsiteX2" fmla="*/ 145286 w 160796"/>
                <a:gd name="connsiteY2" fmla="*/ 6320 h 38592"/>
                <a:gd name="connsiteX3" fmla="*/ 160796 w 160796"/>
                <a:gd name="connsiteY3" fmla="*/ 17821 h 38592"/>
                <a:gd name="connsiteX4" fmla="*/ 0 w 160796"/>
                <a:gd name="connsiteY4" fmla="*/ 17821 h 3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96" h="38592">
                  <a:moveTo>
                    <a:pt x="0" y="17821"/>
                  </a:moveTo>
                  <a:cubicBezTo>
                    <a:pt x="7808" y="17504"/>
                    <a:pt x="15615" y="17188"/>
                    <a:pt x="23529" y="16871"/>
                  </a:cubicBezTo>
                  <a:cubicBezTo>
                    <a:pt x="62145" y="-9612"/>
                    <a:pt x="103927" y="1889"/>
                    <a:pt x="145286" y="6320"/>
                  </a:cubicBezTo>
                  <a:cubicBezTo>
                    <a:pt x="151511" y="8747"/>
                    <a:pt x="156681" y="12545"/>
                    <a:pt x="160796" y="17821"/>
                  </a:cubicBezTo>
                  <a:cubicBezTo>
                    <a:pt x="107198" y="45464"/>
                    <a:pt x="53599" y="45569"/>
                    <a:pt x="0" y="17821"/>
                  </a:cubicBezTo>
                  <a:close/>
                </a:path>
              </a:pathLst>
            </a:custGeom>
            <a:solidFill>
              <a:srgbClr val="FDC0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4" name="Freeform: Shape 313"/>
            <p:cNvSpPr/>
            <p:nvPr/>
          </p:nvSpPr>
          <p:spPr>
            <a:xfrm>
              <a:off x="6533271" y="4918372"/>
              <a:ext cx="57711" cy="48962"/>
            </a:xfrm>
            <a:custGeom>
              <a:avLst/>
              <a:gdLst>
                <a:gd name="connsiteX0" fmla="*/ 57712 w 57711"/>
                <a:gd name="connsiteY0" fmla="*/ 6864 h 48962"/>
                <a:gd name="connsiteX1" fmla="*/ 25953 w 57711"/>
                <a:gd name="connsiteY1" fmla="*/ 48962 h 48962"/>
                <a:gd name="connsiteX2" fmla="*/ 2530 w 57711"/>
                <a:gd name="connsiteY2" fmla="*/ 47907 h 48962"/>
                <a:gd name="connsiteX3" fmla="*/ 948 w 57711"/>
                <a:gd name="connsiteY3" fmla="*/ 34191 h 48962"/>
                <a:gd name="connsiteX4" fmla="*/ 37981 w 57711"/>
                <a:gd name="connsiteY4" fmla="*/ 323 h 48962"/>
                <a:gd name="connsiteX5" fmla="*/ 57712 w 57711"/>
                <a:gd name="connsiteY5" fmla="*/ 6864 h 4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11" h="48962">
                  <a:moveTo>
                    <a:pt x="57712" y="6864"/>
                  </a:moveTo>
                  <a:cubicBezTo>
                    <a:pt x="56762" y="28072"/>
                    <a:pt x="41147" y="38412"/>
                    <a:pt x="25953" y="48962"/>
                  </a:cubicBezTo>
                  <a:cubicBezTo>
                    <a:pt x="18146" y="48646"/>
                    <a:pt x="10338" y="48224"/>
                    <a:pt x="2530" y="47907"/>
                  </a:cubicBezTo>
                  <a:cubicBezTo>
                    <a:pt x="-319" y="43581"/>
                    <a:pt x="-635" y="39045"/>
                    <a:pt x="948" y="34191"/>
                  </a:cubicBezTo>
                  <a:cubicBezTo>
                    <a:pt x="9705" y="18998"/>
                    <a:pt x="21100" y="6759"/>
                    <a:pt x="37981" y="323"/>
                  </a:cubicBezTo>
                  <a:cubicBezTo>
                    <a:pt x="45578" y="-733"/>
                    <a:pt x="52436" y="639"/>
                    <a:pt x="57712" y="6864"/>
                  </a:cubicBezTo>
                  <a:close/>
                </a:path>
              </a:pathLst>
            </a:custGeom>
            <a:solidFill>
              <a:srgbClr val="9B58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5" name="Freeform: Shape 314"/>
            <p:cNvSpPr/>
            <p:nvPr/>
          </p:nvSpPr>
          <p:spPr>
            <a:xfrm>
              <a:off x="6483152" y="4948342"/>
              <a:ext cx="54759" cy="29542"/>
            </a:xfrm>
            <a:custGeom>
              <a:avLst/>
              <a:gdLst>
                <a:gd name="connsiteX0" fmla="*/ 54759 w 54759"/>
                <a:gd name="connsiteY0" fmla="*/ 8124 h 29542"/>
                <a:gd name="connsiteX1" fmla="*/ 52649 w 54759"/>
                <a:gd name="connsiteY1" fmla="*/ 17937 h 29542"/>
                <a:gd name="connsiteX2" fmla="*/ 12978 w 54759"/>
                <a:gd name="connsiteY2" fmla="*/ 29543 h 29542"/>
                <a:gd name="connsiteX3" fmla="*/ 0 w 54759"/>
                <a:gd name="connsiteY3" fmla="*/ 28593 h 29542"/>
                <a:gd name="connsiteX4" fmla="*/ 41149 w 54759"/>
                <a:gd name="connsiteY4" fmla="*/ 0 h 29542"/>
                <a:gd name="connsiteX5" fmla="*/ 54759 w 54759"/>
                <a:gd name="connsiteY5" fmla="*/ 8124 h 2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59" h="29542">
                  <a:moveTo>
                    <a:pt x="54759" y="8124"/>
                  </a:moveTo>
                  <a:cubicBezTo>
                    <a:pt x="54021" y="11395"/>
                    <a:pt x="53282" y="14666"/>
                    <a:pt x="52649" y="17937"/>
                  </a:cubicBezTo>
                  <a:cubicBezTo>
                    <a:pt x="39355" y="21841"/>
                    <a:pt x="26166" y="25639"/>
                    <a:pt x="12978" y="29543"/>
                  </a:cubicBezTo>
                  <a:cubicBezTo>
                    <a:pt x="8652" y="29226"/>
                    <a:pt x="4326" y="28910"/>
                    <a:pt x="0" y="28593"/>
                  </a:cubicBezTo>
                  <a:cubicBezTo>
                    <a:pt x="2427" y="2743"/>
                    <a:pt x="21418" y="739"/>
                    <a:pt x="41149" y="0"/>
                  </a:cubicBezTo>
                  <a:cubicBezTo>
                    <a:pt x="46530" y="1161"/>
                    <a:pt x="51172" y="3904"/>
                    <a:pt x="54759" y="8124"/>
                  </a:cubicBezTo>
                  <a:close/>
                </a:path>
              </a:pathLst>
            </a:custGeom>
            <a:solidFill>
              <a:srgbClr val="F5B6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6" name="Freeform: Shape 315"/>
            <p:cNvSpPr/>
            <p:nvPr/>
          </p:nvSpPr>
          <p:spPr>
            <a:xfrm>
              <a:off x="6564796" y="4882504"/>
              <a:ext cx="47287" cy="42731"/>
            </a:xfrm>
            <a:custGeom>
              <a:avLst/>
              <a:gdLst>
                <a:gd name="connsiteX0" fmla="*/ 26186 w 47287"/>
                <a:gd name="connsiteY0" fmla="*/ 42731 h 42731"/>
                <a:gd name="connsiteX1" fmla="*/ 4557 w 47287"/>
                <a:gd name="connsiteY1" fmla="*/ 42415 h 42731"/>
                <a:gd name="connsiteX2" fmla="*/ 20 w 47287"/>
                <a:gd name="connsiteY2" fmla="*/ 30281 h 42731"/>
                <a:gd name="connsiteX3" fmla="*/ 24920 w 47287"/>
                <a:gd name="connsiteY3" fmla="*/ 0 h 42731"/>
                <a:gd name="connsiteX4" fmla="*/ 47288 w 47287"/>
                <a:gd name="connsiteY4" fmla="*/ 527 h 42731"/>
                <a:gd name="connsiteX5" fmla="*/ 45916 w 47287"/>
                <a:gd name="connsiteY5" fmla="*/ 31547 h 42731"/>
                <a:gd name="connsiteX6" fmla="*/ 26186 w 47287"/>
                <a:gd name="connsiteY6" fmla="*/ 42731 h 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7" h="42731">
                  <a:moveTo>
                    <a:pt x="26186" y="42731"/>
                  </a:moveTo>
                  <a:cubicBezTo>
                    <a:pt x="19011" y="42626"/>
                    <a:pt x="11731" y="42520"/>
                    <a:pt x="4557" y="42415"/>
                  </a:cubicBezTo>
                  <a:cubicBezTo>
                    <a:pt x="1286" y="39038"/>
                    <a:pt x="-191" y="35029"/>
                    <a:pt x="20" y="30281"/>
                  </a:cubicBezTo>
                  <a:cubicBezTo>
                    <a:pt x="2341" y="15193"/>
                    <a:pt x="13419" y="7491"/>
                    <a:pt x="24920" y="0"/>
                  </a:cubicBezTo>
                  <a:cubicBezTo>
                    <a:pt x="32411" y="211"/>
                    <a:pt x="39902" y="422"/>
                    <a:pt x="47288" y="527"/>
                  </a:cubicBezTo>
                  <a:cubicBezTo>
                    <a:pt x="46866" y="10867"/>
                    <a:pt x="46444" y="21207"/>
                    <a:pt x="45916" y="31547"/>
                  </a:cubicBezTo>
                  <a:cubicBezTo>
                    <a:pt x="39375" y="35346"/>
                    <a:pt x="32728" y="39038"/>
                    <a:pt x="26186" y="42731"/>
                  </a:cubicBezTo>
                  <a:close/>
                </a:path>
              </a:pathLst>
            </a:custGeom>
            <a:solidFill>
              <a:srgbClr val="AA68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7" name="Freeform: Shape 316"/>
            <p:cNvSpPr/>
            <p:nvPr/>
          </p:nvSpPr>
          <p:spPr>
            <a:xfrm>
              <a:off x="6262848" y="4541152"/>
              <a:ext cx="232542" cy="129291"/>
            </a:xfrm>
            <a:custGeom>
              <a:avLst/>
              <a:gdLst>
                <a:gd name="connsiteX0" fmla="*/ 94958 w 232542"/>
                <a:gd name="connsiteY0" fmla="*/ 119044 h 129291"/>
                <a:gd name="connsiteX1" fmla="*/ 0 w 232542"/>
                <a:gd name="connsiteY1" fmla="*/ 88340 h 129291"/>
                <a:gd name="connsiteX2" fmla="*/ 137690 w 232542"/>
                <a:gd name="connsiteY2" fmla="*/ 3300 h 129291"/>
                <a:gd name="connsiteX3" fmla="*/ 210808 w 232542"/>
                <a:gd name="connsiteY3" fmla="*/ 3933 h 129291"/>
                <a:gd name="connsiteX4" fmla="*/ 211124 w 232542"/>
                <a:gd name="connsiteY4" fmla="*/ 35586 h 129291"/>
                <a:gd name="connsiteX5" fmla="*/ 232543 w 232542"/>
                <a:gd name="connsiteY5" fmla="*/ 118622 h 129291"/>
                <a:gd name="connsiteX6" fmla="*/ 94958 w 232542"/>
                <a:gd name="connsiteY6" fmla="*/ 119044 h 12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42" h="129291">
                  <a:moveTo>
                    <a:pt x="94958" y="119044"/>
                  </a:moveTo>
                  <a:cubicBezTo>
                    <a:pt x="70164" y="87707"/>
                    <a:pt x="31758" y="98047"/>
                    <a:pt x="0" y="88340"/>
                  </a:cubicBezTo>
                  <a:cubicBezTo>
                    <a:pt x="17831" y="14484"/>
                    <a:pt x="65205" y="-9572"/>
                    <a:pt x="137690" y="3300"/>
                  </a:cubicBezTo>
                  <a:cubicBezTo>
                    <a:pt x="161324" y="7520"/>
                    <a:pt x="186435" y="3933"/>
                    <a:pt x="210808" y="3933"/>
                  </a:cubicBezTo>
                  <a:cubicBezTo>
                    <a:pt x="210913" y="14484"/>
                    <a:pt x="211019" y="25035"/>
                    <a:pt x="211124" y="35586"/>
                  </a:cubicBezTo>
                  <a:cubicBezTo>
                    <a:pt x="208697" y="65762"/>
                    <a:pt x="219459" y="92455"/>
                    <a:pt x="232543" y="118622"/>
                  </a:cubicBezTo>
                  <a:cubicBezTo>
                    <a:pt x="186646" y="139618"/>
                    <a:pt x="140749" y="124003"/>
                    <a:pt x="94958" y="119044"/>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8" name="Freeform: Shape 317"/>
            <p:cNvSpPr/>
            <p:nvPr/>
          </p:nvSpPr>
          <p:spPr>
            <a:xfrm>
              <a:off x="6337443" y="4650801"/>
              <a:ext cx="220092" cy="58629"/>
            </a:xfrm>
            <a:custGeom>
              <a:avLst/>
              <a:gdLst>
                <a:gd name="connsiteX0" fmla="*/ 20363 w 220092"/>
                <a:gd name="connsiteY0" fmla="*/ 9395 h 58629"/>
                <a:gd name="connsiteX1" fmla="*/ 157842 w 220092"/>
                <a:gd name="connsiteY1" fmla="*/ 8868 h 58629"/>
                <a:gd name="connsiteX2" fmla="*/ 220093 w 220092"/>
                <a:gd name="connsiteY2" fmla="*/ 52759 h 58629"/>
                <a:gd name="connsiteX3" fmla="*/ 196564 w 220092"/>
                <a:gd name="connsiteY3" fmla="*/ 57296 h 58629"/>
                <a:gd name="connsiteX4" fmla="*/ 39038 w 220092"/>
                <a:gd name="connsiteY4" fmla="*/ 29547 h 58629"/>
                <a:gd name="connsiteX5" fmla="*/ 0 w 220092"/>
                <a:gd name="connsiteY5" fmla="*/ 22056 h 58629"/>
                <a:gd name="connsiteX6" fmla="*/ 20363 w 220092"/>
                <a:gd name="connsiteY6" fmla="*/ 9395 h 5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92" h="58629">
                  <a:moveTo>
                    <a:pt x="20363" y="9395"/>
                  </a:moveTo>
                  <a:cubicBezTo>
                    <a:pt x="66154" y="-10652"/>
                    <a:pt x="112051" y="7390"/>
                    <a:pt x="157842" y="8868"/>
                  </a:cubicBezTo>
                  <a:cubicBezTo>
                    <a:pt x="177256" y="25432"/>
                    <a:pt x="208381" y="25221"/>
                    <a:pt x="220093" y="52759"/>
                  </a:cubicBezTo>
                  <a:cubicBezTo>
                    <a:pt x="213129" y="58984"/>
                    <a:pt x="205216" y="59828"/>
                    <a:pt x="196564" y="57296"/>
                  </a:cubicBezTo>
                  <a:cubicBezTo>
                    <a:pt x="147291" y="29547"/>
                    <a:pt x="96436" y="12666"/>
                    <a:pt x="39038" y="29547"/>
                  </a:cubicBezTo>
                  <a:cubicBezTo>
                    <a:pt x="26166" y="33345"/>
                    <a:pt x="11290" y="33451"/>
                    <a:pt x="0" y="22056"/>
                  </a:cubicBezTo>
                  <a:cubicBezTo>
                    <a:pt x="3271" y="12244"/>
                    <a:pt x="11817" y="10767"/>
                    <a:pt x="20363" y="939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9" name="Freeform: Shape 318"/>
            <p:cNvSpPr/>
            <p:nvPr/>
          </p:nvSpPr>
          <p:spPr>
            <a:xfrm>
              <a:off x="6516387" y="4698719"/>
              <a:ext cx="74806" cy="51252"/>
            </a:xfrm>
            <a:custGeom>
              <a:avLst/>
              <a:gdLst>
                <a:gd name="connsiteX0" fmla="*/ 21840 w 74806"/>
                <a:gd name="connsiteY0" fmla="*/ 4103 h 51252"/>
                <a:gd name="connsiteX1" fmla="*/ 41149 w 74806"/>
                <a:gd name="connsiteY1" fmla="*/ 4841 h 51252"/>
                <a:gd name="connsiteX2" fmla="*/ 61406 w 74806"/>
                <a:gd name="connsiteY2" fmla="*/ 15392 h 51252"/>
                <a:gd name="connsiteX3" fmla="*/ 72274 w 74806"/>
                <a:gd name="connsiteY3" fmla="*/ 25204 h 51252"/>
                <a:gd name="connsiteX4" fmla="*/ 74806 w 74806"/>
                <a:gd name="connsiteY4" fmla="*/ 35650 h 51252"/>
                <a:gd name="connsiteX5" fmla="*/ 71535 w 74806"/>
                <a:gd name="connsiteY5" fmla="*/ 46517 h 51252"/>
                <a:gd name="connsiteX6" fmla="*/ 52649 w 74806"/>
                <a:gd name="connsiteY6" fmla="*/ 46412 h 51252"/>
                <a:gd name="connsiteX7" fmla="*/ 0 w 74806"/>
                <a:gd name="connsiteY7" fmla="*/ 4208 h 51252"/>
                <a:gd name="connsiteX8" fmla="*/ 21840 w 74806"/>
                <a:gd name="connsiteY8" fmla="*/ 4103 h 5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06" h="51252">
                  <a:moveTo>
                    <a:pt x="21840" y="4103"/>
                  </a:moveTo>
                  <a:cubicBezTo>
                    <a:pt x="28276" y="4313"/>
                    <a:pt x="34713" y="4630"/>
                    <a:pt x="41149" y="4841"/>
                  </a:cubicBezTo>
                  <a:cubicBezTo>
                    <a:pt x="44419" y="15076"/>
                    <a:pt x="53177" y="14759"/>
                    <a:pt x="61406" y="15392"/>
                  </a:cubicBezTo>
                  <a:cubicBezTo>
                    <a:pt x="64994" y="18663"/>
                    <a:pt x="68687" y="21934"/>
                    <a:pt x="72274" y="25204"/>
                  </a:cubicBezTo>
                  <a:cubicBezTo>
                    <a:pt x="73118" y="28686"/>
                    <a:pt x="73962" y="32168"/>
                    <a:pt x="74806" y="35650"/>
                  </a:cubicBezTo>
                  <a:cubicBezTo>
                    <a:pt x="73751" y="39237"/>
                    <a:pt x="72696" y="42930"/>
                    <a:pt x="71535" y="46517"/>
                  </a:cubicBezTo>
                  <a:cubicBezTo>
                    <a:pt x="65205" y="52742"/>
                    <a:pt x="58874" y="52953"/>
                    <a:pt x="52649" y="46412"/>
                  </a:cubicBezTo>
                  <a:cubicBezTo>
                    <a:pt x="36295" y="30902"/>
                    <a:pt x="11500" y="25837"/>
                    <a:pt x="0" y="4208"/>
                  </a:cubicBezTo>
                  <a:cubicBezTo>
                    <a:pt x="7280" y="-1595"/>
                    <a:pt x="14560" y="-1173"/>
                    <a:pt x="21840" y="4103"/>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0" name="Freeform: Shape 319"/>
            <p:cNvSpPr/>
            <p:nvPr/>
          </p:nvSpPr>
          <p:spPr>
            <a:xfrm>
              <a:off x="6569142" y="4745131"/>
              <a:ext cx="40328" cy="57412"/>
            </a:xfrm>
            <a:custGeom>
              <a:avLst/>
              <a:gdLst>
                <a:gd name="connsiteX0" fmla="*/ 0 w 40328"/>
                <a:gd name="connsiteY0" fmla="*/ 0 h 57412"/>
                <a:gd name="connsiteX1" fmla="*/ 18886 w 40328"/>
                <a:gd name="connsiteY1" fmla="*/ 105 h 57412"/>
                <a:gd name="connsiteX2" fmla="*/ 39988 w 40328"/>
                <a:gd name="connsiteY2" fmla="*/ 52860 h 57412"/>
                <a:gd name="connsiteX3" fmla="*/ 22262 w 40328"/>
                <a:gd name="connsiteY3" fmla="*/ 51910 h 57412"/>
                <a:gd name="connsiteX4" fmla="*/ 0 w 40328"/>
                <a:gd name="connsiteY4" fmla="*/ 0 h 5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8" h="57412">
                  <a:moveTo>
                    <a:pt x="0" y="0"/>
                  </a:moveTo>
                  <a:cubicBezTo>
                    <a:pt x="6330" y="0"/>
                    <a:pt x="12556" y="105"/>
                    <a:pt x="18886" y="105"/>
                  </a:cubicBezTo>
                  <a:cubicBezTo>
                    <a:pt x="27116" y="17198"/>
                    <a:pt x="42837" y="31231"/>
                    <a:pt x="39988" y="52860"/>
                  </a:cubicBezTo>
                  <a:cubicBezTo>
                    <a:pt x="33763" y="58874"/>
                    <a:pt x="27749" y="59296"/>
                    <a:pt x="22262" y="51910"/>
                  </a:cubicBezTo>
                  <a:cubicBezTo>
                    <a:pt x="13505" y="35240"/>
                    <a:pt x="1055" y="20047"/>
                    <a:pt x="0" y="0"/>
                  </a:cubicBezTo>
                  <a:close/>
                </a:path>
              </a:pathLst>
            </a:custGeom>
            <a:solidFill>
              <a:srgbClr val="DA9A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1" name="Freeform: Shape 320"/>
            <p:cNvSpPr/>
            <p:nvPr/>
          </p:nvSpPr>
          <p:spPr>
            <a:xfrm>
              <a:off x="6591116" y="4797042"/>
              <a:ext cx="30465" cy="53598"/>
            </a:xfrm>
            <a:custGeom>
              <a:avLst/>
              <a:gdLst>
                <a:gd name="connsiteX0" fmla="*/ 289 w 30465"/>
                <a:gd name="connsiteY0" fmla="*/ 0 h 53598"/>
                <a:gd name="connsiteX1" fmla="*/ 18014 w 30465"/>
                <a:gd name="connsiteY1" fmla="*/ 950 h 53598"/>
                <a:gd name="connsiteX2" fmla="*/ 28460 w 30465"/>
                <a:gd name="connsiteY2" fmla="*/ 53599 h 53598"/>
                <a:gd name="connsiteX3" fmla="*/ 289 w 30465"/>
                <a:gd name="connsiteY3" fmla="*/ 0 h 53598"/>
              </a:gdLst>
              <a:ahLst/>
              <a:cxnLst>
                <a:cxn ang="0">
                  <a:pos x="connsiteX0" y="connsiteY0"/>
                </a:cxn>
                <a:cxn ang="0">
                  <a:pos x="connsiteX1" y="connsiteY1"/>
                </a:cxn>
                <a:cxn ang="0">
                  <a:pos x="connsiteX2" y="connsiteY2"/>
                </a:cxn>
                <a:cxn ang="0">
                  <a:pos x="connsiteX3" y="connsiteY3"/>
                </a:cxn>
              </a:cxnLst>
              <a:rect l="l" t="t" r="r" b="b"/>
              <a:pathLst>
                <a:path w="30465" h="53598">
                  <a:moveTo>
                    <a:pt x="289" y="0"/>
                  </a:moveTo>
                  <a:cubicBezTo>
                    <a:pt x="6197" y="317"/>
                    <a:pt x="12106" y="633"/>
                    <a:pt x="18014" y="950"/>
                  </a:cubicBezTo>
                  <a:cubicBezTo>
                    <a:pt x="31625" y="16459"/>
                    <a:pt x="32258" y="34607"/>
                    <a:pt x="28460" y="53599"/>
                  </a:cubicBezTo>
                  <a:cubicBezTo>
                    <a:pt x="183" y="45686"/>
                    <a:pt x="-872" y="23423"/>
                    <a:pt x="289" y="0"/>
                  </a:cubicBezTo>
                  <a:close/>
                </a:path>
              </a:pathLst>
            </a:custGeom>
            <a:solidFill>
              <a:srgbClr val="C786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2" name="Freeform: Shape 321"/>
            <p:cNvSpPr/>
            <p:nvPr/>
          </p:nvSpPr>
          <p:spPr>
            <a:xfrm>
              <a:off x="6256449" y="4696792"/>
              <a:ext cx="324324" cy="280038"/>
            </a:xfrm>
            <a:custGeom>
              <a:avLst/>
              <a:gdLst>
                <a:gd name="connsiteX0" fmla="*/ 268801 w 324324"/>
                <a:gd name="connsiteY0" fmla="*/ 258936 h 280038"/>
                <a:gd name="connsiteX1" fmla="*/ 226597 w 324324"/>
                <a:gd name="connsiteY1" fmla="*/ 280038 h 280038"/>
                <a:gd name="connsiteX2" fmla="*/ 102412 w 324324"/>
                <a:gd name="connsiteY2" fmla="*/ 280038 h 280038"/>
                <a:gd name="connsiteX3" fmla="*/ 60314 w 324324"/>
                <a:gd name="connsiteY3" fmla="*/ 258936 h 280038"/>
                <a:gd name="connsiteX4" fmla="*/ 18005 w 324324"/>
                <a:gd name="connsiteY4" fmla="*/ 216838 h 280038"/>
                <a:gd name="connsiteX5" fmla="*/ 4289 w 324324"/>
                <a:gd name="connsiteY5" fmla="*/ 175373 h 280038"/>
                <a:gd name="connsiteX6" fmla="*/ 58310 w 324324"/>
                <a:gd name="connsiteY6" fmla="*/ 32302 h 280038"/>
                <a:gd name="connsiteX7" fmla="*/ 246011 w 324324"/>
                <a:gd name="connsiteY7" fmla="*/ 20591 h 280038"/>
                <a:gd name="connsiteX8" fmla="*/ 323666 w 324324"/>
                <a:gd name="connsiteY8" fmla="*/ 148679 h 280038"/>
                <a:gd name="connsiteX9" fmla="*/ 321767 w 324324"/>
                <a:gd name="connsiteY9" fmla="*/ 185185 h 280038"/>
                <a:gd name="connsiteX10" fmla="*/ 306468 w 324324"/>
                <a:gd name="connsiteY10" fmla="*/ 221692 h 280038"/>
                <a:gd name="connsiteX11" fmla="*/ 268801 w 324324"/>
                <a:gd name="connsiteY11" fmla="*/ 258936 h 28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324" h="280038">
                  <a:moveTo>
                    <a:pt x="268801" y="258936"/>
                  </a:moveTo>
                  <a:cubicBezTo>
                    <a:pt x="252236" y="260941"/>
                    <a:pt x="237887" y="267377"/>
                    <a:pt x="226597" y="280038"/>
                  </a:cubicBezTo>
                  <a:cubicBezTo>
                    <a:pt x="185237" y="280038"/>
                    <a:pt x="143772" y="280038"/>
                    <a:pt x="102412" y="280038"/>
                  </a:cubicBezTo>
                  <a:cubicBezTo>
                    <a:pt x="93550" y="262629"/>
                    <a:pt x="69810" y="274974"/>
                    <a:pt x="60314" y="258936"/>
                  </a:cubicBezTo>
                  <a:cubicBezTo>
                    <a:pt x="46176" y="244903"/>
                    <a:pt x="32038" y="230871"/>
                    <a:pt x="18005" y="216838"/>
                  </a:cubicBezTo>
                  <a:cubicBezTo>
                    <a:pt x="13468" y="203016"/>
                    <a:pt x="8826" y="189194"/>
                    <a:pt x="4289" y="175373"/>
                  </a:cubicBezTo>
                  <a:cubicBezTo>
                    <a:pt x="-9322" y="115760"/>
                    <a:pt x="9670" y="66804"/>
                    <a:pt x="58310" y="32302"/>
                  </a:cubicBezTo>
                  <a:cubicBezTo>
                    <a:pt x="117289" y="-9480"/>
                    <a:pt x="184921" y="-7791"/>
                    <a:pt x="246011" y="20591"/>
                  </a:cubicBezTo>
                  <a:cubicBezTo>
                    <a:pt x="295073" y="43381"/>
                    <a:pt x="329574" y="86745"/>
                    <a:pt x="323666" y="148679"/>
                  </a:cubicBezTo>
                  <a:cubicBezTo>
                    <a:pt x="322505" y="160812"/>
                    <a:pt x="322400" y="173052"/>
                    <a:pt x="321767" y="185185"/>
                  </a:cubicBezTo>
                  <a:cubicBezTo>
                    <a:pt x="320606" y="199007"/>
                    <a:pt x="311426" y="209452"/>
                    <a:pt x="306468" y="221692"/>
                  </a:cubicBezTo>
                  <a:cubicBezTo>
                    <a:pt x="299082" y="239628"/>
                    <a:pt x="284733" y="250074"/>
                    <a:pt x="268801" y="258936"/>
                  </a:cubicBezTo>
                  <a:close/>
                </a:path>
              </a:pathLst>
            </a:custGeom>
            <a:solidFill>
              <a:srgbClr val="0608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3" name="Freeform: Shape 322"/>
            <p:cNvSpPr/>
            <p:nvPr/>
          </p:nvSpPr>
          <p:spPr>
            <a:xfrm>
              <a:off x="6292139" y="4665176"/>
              <a:ext cx="246088" cy="43784"/>
            </a:xfrm>
            <a:custGeom>
              <a:avLst/>
              <a:gdLst>
                <a:gd name="connsiteX0" fmla="*/ 246088 w 246088"/>
                <a:gd name="connsiteY0" fmla="*/ 37646 h 43784"/>
                <a:gd name="connsiteX1" fmla="*/ 224353 w 246088"/>
                <a:gd name="connsiteY1" fmla="*/ 37751 h 43784"/>
                <a:gd name="connsiteX2" fmla="*/ 33382 w 246088"/>
                <a:gd name="connsiteY2" fmla="*/ 37751 h 43784"/>
                <a:gd name="connsiteX3" fmla="*/ 3417 w 246088"/>
                <a:gd name="connsiteY3" fmla="*/ 41233 h 43784"/>
                <a:gd name="connsiteX4" fmla="*/ 3628 w 246088"/>
                <a:gd name="connsiteY4" fmla="*/ 27939 h 43784"/>
                <a:gd name="connsiteX5" fmla="*/ 2256 w 246088"/>
                <a:gd name="connsiteY5" fmla="*/ 28783 h 43784"/>
                <a:gd name="connsiteX6" fmla="*/ 45621 w 246088"/>
                <a:gd name="connsiteY6" fmla="*/ 6837 h 43784"/>
                <a:gd name="connsiteX7" fmla="*/ 45304 w 246088"/>
                <a:gd name="connsiteY7" fmla="*/ 7576 h 43784"/>
                <a:gd name="connsiteX8" fmla="*/ 246088 w 246088"/>
                <a:gd name="connsiteY8" fmla="*/ 37646 h 4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88" h="43784">
                  <a:moveTo>
                    <a:pt x="246088" y="37646"/>
                  </a:moveTo>
                  <a:cubicBezTo>
                    <a:pt x="238808" y="37646"/>
                    <a:pt x="231634" y="37751"/>
                    <a:pt x="224353" y="37751"/>
                  </a:cubicBezTo>
                  <a:cubicBezTo>
                    <a:pt x="160731" y="14750"/>
                    <a:pt x="97109" y="11691"/>
                    <a:pt x="33382" y="37751"/>
                  </a:cubicBezTo>
                  <a:cubicBezTo>
                    <a:pt x="24097" y="45559"/>
                    <a:pt x="13968" y="44715"/>
                    <a:pt x="3417" y="41233"/>
                  </a:cubicBezTo>
                  <a:cubicBezTo>
                    <a:pt x="-1226" y="36696"/>
                    <a:pt x="-1120" y="32265"/>
                    <a:pt x="3628" y="27939"/>
                  </a:cubicBezTo>
                  <a:lnTo>
                    <a:pt x="2256" y="28783"/>
                  </a:lnTo>
                  <a:cubicBezTo>
                    <a:pt x="13651" y="15489"/>
                    <a:pt x="31060" y="14012"/>
                    <a:pt x="45621" y="6837"/>
                  </a:cubicBezTo>
                  <a:cubicBezTo>
                    <a:pt x="45621" y="6837"/>
                    <a:pt x="45304" y="7576"/>
                    <a:pt x="45304" y="7576"/>
                  </a:cubicBezTo>
                  <a:cubicBezTo>
                    <a:pt x="115046" y="-1393"/>
                    <a:pt x="184999" y="-11944"/>
                    <a:pt x="246088" y="37646"/>
                  </a:cubicBezTo>
                  <a:close/>
                </a:path>
              </a:pathLst>
            </a:custGeom>
            <a:solidFill>
              <a:srgbClr val="FABC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4" name="Freeform: Shape 323"/>
            <p:cNvSpPr/>
            <p:nvPr/>
          </p:nvSpPr>
          <p:spPr>
            <a:xfrm>
              <a:off x="6251031" y="4702928"/>
              <a:ext cx="74489" cy="42203"/>
            </a:xfrm>
            <a:custGeom>
              <a:avLst/>
              <a:gdLst>
                <a:gd name="connsiteX0" fmla="*/ 42098 w 74489"/>
                <a:gd name="connsiteY0" fmla="*/ 0 h 42203"/>
                <a:gd name="connsiteX1" fmla="*/ 74490 w 74489"/>
                <a:gd name="connsiteY1" fmla="*/ 105 h 42203"/>
                <a:gd name="connsiteX2" fmla="*/ 21418 w 74489"/>
                <a:gd name="connsiteY2" fmla="*/ 42204 h 42203"/>
                <a:gd name="connsiteX3" fmla="*/ 0 w 74489"/>
                <a:gd name="connsiteY3" fmla="*/ 42204 h 42203"/>
                <a:gd name="connsiteX4" fmla="*/ 42098 w 74489"/>
                <a:gd name="connsiteY4" fmla="*/ 0 h 4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89" h="42203">
                  <a:moveTo>
                    <a:pt x="42098" y="0"/>
                  </a:moveTo>
                  <a:cubicBezTo>
                    <a:pt x="52860" y="0"/>
                    <a:pt x="63728" y="105"/>
                    <a:pt x="74490" y="105"/>
                  </a:cubicBezTo>
                  <a:cubicBezTo>
                    <a:pt x="56764" y="14138"/>
                    <a:pt x="39039" y="28171"/>
                    <a:pt x="21418" y="42204"/>
                  </a:cubicBezTo>
                  <a:cubicBezTo>
                    <a:pt x="14244" y="42204"/>
                    <a:pt x="7175" y="42204"/>
                    <a:pt x="0" y="42204"/>
                  </a:cubicBezTo>
                  <a:cubicBezTo>
                    <a:pt x="2849" y="16987"/>
                    <a:pt x="17409" y="3482"/>
                    <a:pt x="42098" y="0"/>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5" name="Freeform: Shape 324"/>
            <p:cNvSpPr/>
            <p:nvPr/>
          </p:nvSpPr>
          <p:spPr>
            <a:xfrm>
              <a:off x="6559963" y="4882082"/>
              <a:ext cx="29753" cy="36190"/>
            </a:xfrm>
            <a:custGeom>
              <a:avLst/>
              <a:gdLst>
                <a:gd name="connsiteX0" fmla="*/ 0 w 29753"/>
                <a:gd name="connsiteY0" fmla="*/ 32391 h 36190"/>
                <a:gd name="connsiteX1" fmla="*/ 18148 w 29753"/>
                <a:gd name="connsiteY1" fmla="*/ 0 h 36190"/>
                <a:gd name="connsiteX2" fmla="*/ 29754 w 29753"/>
                <a:gd name="connsiteY2" fmla="*/ 422 h 36190"/>
                <a:gd name="connsiteX3" fmla="*/ 8652 w 29753"/>
                <a:gd name="connsiteY3" fmla="*/ 32075 h 36190"/>
                <a:gd name="connsiteX4" fmla="*/ 0 w 29753"/>
                <a:gd name="connsiteY4" fmla="*/ 32391 h 36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53" h="36190">
                  <a:moveTo>
                    <a:pt x="0" y="32391"/>
                  </a:moveTo>
                  <a:cubicBezTo>
                    <a:pt x="6014" y="21630"/>
                    <a:pt x="12134" y="10867"/>
                    <a:pt x="18148" y="0"/>
                  </a:cubicBezTo>
                  <a:cubicBezTo>
                    <a:pt x="22052" y="106"/>
                    <a:pt x="25850" y="317"/>
                    <a:pt x="29754" y="422"/>
                  </a:cubicBezTo>
                  <a:cubicBezTo>
                    <a:pt x="22685" y="10973"/>
                    <a:pt x="15721" y="21524"/>
                    <a:pt x="8652" y="32075"/>
                  </a:cubicBezTo>
                  <a:cubicBezTo>
                    <a:pt x="6014" y="37561"/>
                    <a:pt x="3060" y="37456"/>
                    <a:pt x="0" y="32391"/>
                  </a:cubicBezTo>
                  <a:close/>
                </a:path>
              </a:pathLst>
            </a:custGeom>
            <a:solidFill>
              <a:srgbClr val="C988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6" name="Freeform: Shape 325"/>
            <p:cNvSpPr/>
            <p:nvPr/>
          </p:nvSpPr>
          <p:spPr>
            <a:xfrm>
              <a:off x="6231407" y="4693221"/>
              <a:ext cx="64255" cy="63938"/>
            </a:xfrm>
            <a:custGeom>
              <a:avLst/>
              <a:gdLst>
                <a:gd name="connsiteX0" fmla="*/ 61723 w 64255"/>
                <a:gd name="connsiteY0" fmla="*/ 9707 h 63938"/>
                <a:gd name="connsiteX1" fmla="*/ 19625 w 64255"/>
                <a:gd name="connsiteY1" fmla="*/ 51911 h 63938"/>
                <a:gd name="connsiteX2" fmla="*/ 0 w 64255"/>
                <a:gd name="connsiteY2" fmla="*/ 63939 h 63938"/>
                <a:gd name="connsiteX3" fmla="*/ 64255 w 64255"/>
                <a:gd name="connsiteY3" fmla="*/ 0 h 63938"/>
                <a:gd name="connsiteX4" fmla="*/ 61723 w 64255"/>
                <a:gd name="connsiteY4" fmla="*/ 9707 h 63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5" h="63938">
                  <a:moveTo>
                    <a:pt x="61723" y="9707"/>
                  </a:moveTo>
                  <a:cubicBezTo>
                    <a:pt x="44525" y="20574"/>
                    <a:pt x="30914" y="35029"/>
                    <a:pt x="19625" y="51911"/>
                  </a:cubicBezTo>
                  <a:cubicBezTo>
                    <a:pt x="13083" y="55920"/>
                    <a:pt x="6542" y="59929"/>
                    <a:pt x="0" y="63939"/>
                  </a:cubicBezTo>
                  <a:cubicBezTo>
                    <a:pt x="7808" y="29015"/>
                    <a:pt x="29226" y="7597"/>
                    <a:pt x="64255" y="0"/>
                  </a:cubicBezTo>
                  <a:cubicBezTo>
                    <a:pt x="63517" y="3165"/>
                    <a:pt x="62673" y="6436"/>
                    <a:pt x="61723" y="970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7" name="Freeform: Shape 326"/>
            <p:cNvSpPr/>
            <p:nvPr/>
          </p:nvSpPr>
          <p:spPr>
            <a:xfrm>
              <a:off x="6294396" y="4671749"/>
              <a:ext cx="43364" cy="22316"/>
            </a:xfrm>
            <a:custGeom>
              <a:avLst/>
              <a:gdLst>
                <a:gd name="connsiteX0" fmla="*/ 43364 w 43364"/>
                <a:gd name="connsiteY0" fmla="*/ 370 h 22316"/>
                <a:gd name="connsiteX1" fmla="*/ 0 w 43364"/>
                <a:gd name="connsiteY1" fmla="*/ 22316 h 22316"/>
                <a:gd name="connsiteX2" fmla="*/ 43364 w 43364"/>
                <a:gd name="connsiteY2" fmla="*/ 370 h 22316"/>
              </a:gdLst>
              <a:ahLst/>
              <a:cxnLst>
                <a:cxn ang="0">
                  <a:pos x="connsiteX0" y="connsiteY0"/>
                </a:cxn>
                <a:cxn ang="0">
                  <a:pos x="connsiteX1" y="connsiteY1"/>
                </a:cxn>
                <a:cxn ang="0">
                  <a:pos x="connsiteX2" y="connsiteY2"/>
                </a:cxn>
              </a:cxnLst>
              <a:rect l="l" t="t" r="r" b="b"/>
              <a:pathLst>
                <a:path w="43364" h="22316">
                  <a:moveTo>
                    <a:pt x="43364" y="370"/>
                  </a:moveTo>
                  <a:cubicBezTo>
                    <a:pt x="31758" y="13348"/>
                    <a:pt x="16882" y="19890"/>
                    <a:pt x="0" y="22316"/>
                  </a:cubicBezTo>
                  <a:cubicBezTo>
                    <a:pt x="7386" y="1003"/>
                    <a:pt x="24478" y="-1107"/>
                    <a:pt x="43364" y="3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8" name="Freeform: Shape 327"/>
            <p:cNvSpPr/>
            <p:nvPr/>
          </p:nvSpPr>
          <p:spPr>
            <a:xfrm>
              <a:off x="6525145" y="4914157"/>
              <a:ext cx="44102" cy="42309"/>
            </a:xfrm>
            <a:custGeom>
              <a:avLst/>
              <a:gdLst>
                <a:gd name="connsiteX0" fmla="*/ 34818 w 44102"/>
                <a:gd name="connsiteY0" fmla="*/ 317 h 42309"/>
                <a:gd name="connsiteX1" fmla="*/ 43470 w 44102"/>
                <a:gd name="connsiteY1" fmla="*/ 0 h 42309"/>
                <a:gd name="connsiteX2" fmla="*/ 44103 w 44102"/>
                <a:gd name="connsiteY2" fmla="*/ 10762 h 42309"/>
                <a:gd name="connsiteX3" fmla="*/ 12661 w 44102"/>
                <a:gd name="connsiteY3" fmla="*/ 42309 h 42309"/>
                <a:gd name="connsiteX4" fmla="*/ 0 w 44102"/>
                <a:gd name="connsiteY4" fmla="*/ 41571 h 42309"/>
                <a:gd name="connsiteX5" fmla="*/ 34818 w 44102"/>
                <a:gd name="connsiteY5" fmla="*/ 317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2" h="42309">
                  <a:moveTo>
                    <a:pt x="34818" y="317"/>
                  </a:moveTo>
                  <a:cubicBezTo>
                    <a:pt x="37667" y="211"/>
                    <a:pt x="40621" y="106"/>
                    <a:pt x="43470" y="0"/>
                  </a:cubicBezTo>
                  <a:cubicBezTo>
                    <a:pt x="43681" y="3587"/>
                    <a:pt x="43892" y="7175"/>
                    <a:pt x="44103" y="10762"/>
                  </a:cubicBezTo>
                  <a:cubicBezTo>
                    <a:pt x="36717" y="24267"/>
                    <a:pt x="26588" y="35240"/>
                    <a:pt x="12661" y="42309"/>
                  </a:cubicBezTo>
                  <a:cubicBezTo>
                    <a:pt x="8441" y="42098"/>
                    <a:pt x="4220" y="41887"/>
                    <a:pt x="0" y="41571"/>
                  </a:cubicBezTo>
                  <a:cubicBezTo>
                    <a:pt x="11606" y="27854"/>
                    <a:pt x="23212" y="14033"/>
                    <a:pt x="34818" y="317"/>
                  </a:cubicBezTo>
                  <a:close/>
                </a:path>
              </a:pathLst>
            </a:custGeom>
            <a:solidFill>
              <a:srgbClr val="E2A2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464" name="Group 463"/>
          <p:cNvGrpSpPr/>
          <p:nvPr/>
        </p:nvGrpSpPr>
        <p:grpSpPr>
          <a:xfrm>
            <a:off x="5914945" y="3209295"/>
            <a:ext cx="1677591" cy="675085"/>
            <a:chOff x="5709141" y="3241456"/>
            <a:chExt cx="2236788" cy="900113"/>
          </a:xfrm>
        </p:grpSpPr>
        <p:sp>
          <p:nvSpPr>
            <p:cNvPr id="465" name="Freeform 26"/>
            <p:cNvSpPr>
              <a:spLocks noEditPoints="1"/>
            </p:cNvSpPr>
            <p:nvPr/>
          </p:nvSpPr>
          <p:spPr bwMode="auto">
            <a:xfrm>
              <a:off x="5709141" y="3844706"/>
              <a:ext cx="2236788" cy="296863"/>
            </a:xfrm>
            <a:custGeom>
              <a:avLst/>
              <a:gdLst>
                <a:gd name="T0" fmla="*/ 8901 w 10878"/>
                <a:gd name="T1" fmla="*/ 1443 h 1443"/>
                <a:gd name="T2" fmla="*/ 9392 w 10878"/>
                <a:gd name="T3" fmla="*/ 1280 h 1443"/>
                <a:gd name="T4" fmla="*/ 9969 w 10878"/>
                <a:gd name="T5" fmla="*/ 962 h 1443"/>
                <a:gd name="T6" fmla="*/ 9392 w 10878"/>
                <a:gd name="T7" fmla="*/ 1280 h 1443"/>
                <a:gd name="T8" fmla="*/ 8901 w 10878"/>
                <a:gd name="T9" fmla="*/ 1443 h 1443"/>
                <a:gd name="T10" fmla="*/ 1394 w 10878"/>
                <a:gd name="T11" fmla="*/ 1437 h 1443"/>
                <a:gd name="T12" fmla="*/ 931 w 10878"/>
                <a:gd name="T13" fmla="*/ 1280 h 1443"/>
                <a:gd name="T14" fmla="*/ 0 w 10878"/>
                <a:gd name="T15" fmla="*/ 677 h 1443"/>
                <a:gd name="T16" fmla="*/ 931 w 10878"/>
                <a:gd name="T17" fmla="*/ 1280 h 1443"/>
                <a:gd name="T18" fmla="*/ 1394 w 10878"/>
                <a:gd name="T19" fmla="*/ 1437 h 1443"/>
                <a:gd name="T20" fmla="*/ 10806 w 10878"/>
                <a:gd name="T21" fmla="*/ 112 h 1443"/>
                <a:gd name="T22" fmla="*/ 10878 w 10878"/>
                <a:gd name="T23" fmla="*/ 0 h 1443"/>
                <a:gd name="T24" fmla="*/ 10806 w 10878"/>
                <a:gd name="T25" fmla="*/ 112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78" h="1443">
                  <a:moveTo>
                    <a:pt x="8901" y="1443"/>
                  </a:moveTo>
                  <a:cubicBezTo>
                    <a:pt x="9068" y="1403"/>
                    <a:pt x="9232" y="1348"/>
                    <a:pt x="9392" y="1280"/>
                  </a:cubicBezTo>
                  <a:cubicBezTo>
                    <a:pt x="9595" y="1194"/>
                    <a:pt x="9788" y="1087"/>
                    <a:pt x="9969" y="962"/>
                  </a:cubicBezTo>
                  <a:cubicBezTo>
                    <a:pt x="9788" y="1087"/>
                    <a:pt x="9595" y="1194"/>
                    <a:pt x="9392" y="1280"/>
                  </a:cubicBezTo>
                  <a:cubicBezTo>
                    <a:pt x="9232" y="1348"/>
                    <a:pt x="9068" y="1403"/>
                    <a:pt x="8901" y="1443"/>
                  </a:cubicBezTo>
                  <a:close/>
                  <a:moveTo>
                    <a:pt x="1394" y="1437"/>
                  </a:moveTo>
                  <a:cubicBezTo>
                    <a:pt x="1237" y="1397"/>
                    <a:pt x="1082" y="1345"/>
                    <a:pt x="931" y="1280"/>
                  </a:cubicBezTo>
                  <a:cubicBezTo>
                    <a:pt x="587" y="1134"/>
                    <a:pt x="274" y="931"/>
                    <a:pt x="0" y="677"/>
                  </a:cubicBezTo>
                  <a:cubicBezTo>
                    <a:pt x="274" y="931"/>
                    <a:pt x="587" y="1134"/>
                    <a:pt x="931" y="1280"/>
                  </a:cubicBezTo>
                  <a:cubicBezTo>
                    <a:pt x="1082" y="1345"/>
                    <a:pt x="1237" y="1397"/>
                    <a:pt x="1394" y="1437"/>
                  </a:cubicBezTo>
                  <a:close/>
                  <a:moveTo>
                    <a:pt x="10806" y="112"/>
                  </a:moveTo>
                  <a:cubicBezTo>
                    <a:pt x="10831" y="75"/>
                    <a:pt x="10855" y="38"/>
                    <a:pt x="10878" y="0"/>
                  </a:cubicBezTo>
                  <a:cubicBezTo>
                    <a:pt x="10855" y="38"/>
                    <a:pt x="10831" y="75"/>
                    <a:pt x="10806" y="112"/>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6" name="Freeform 27"/>
            <p:cNvSpPr>
              <a:spLocks noEditPoints="1"/>
            </p:cNvSpPr>
            <p:nvPr/>
          </p:nvSpPr>
          <p:spPr bwMode="auto">
            <a:xfrm>
              <a:off x="5944091" y="3973293"/>
              <a:ext cx="1709738" cy="73025"/>
            </a:xfrm>
            <a:custGeom>
              <a:avLst/>
              <a:gdLst>
                <a:gd name="T0" fmla="*/ 6999 w 8313"/>
                <a:gd name="T1" fmla="*/ 351 h 351"/>
                <a:gd name="T2" fmla="*/ 6999 w 8313"/>
                <a:gd name="T3" fmla="*/ 351 h 351"/>
                <a:gd name="T4" fmla="*/ 8313 w 8313"/>
                <a:gd name="T5" fmla="*/ 0 h 351"/>
                <a:gd name="T6" fmla="*/ 6999 w 8313"/>
                <a:gd name="T7" fmla="*/ 351 h 351"/>
                <a:gd name="T8" fmla="*/ 1031 w 8313"/>
                <a:gd name="T9" fmla="*/ 351 h 351"/>
                <a:gd name="T10" fmla="*/ 1031 w 8313"/>
                <a:gd name="T11" fmla="*/ 351 h 351"/>
                <a:gd name="T12" fmla="*/ 0 w 8313"/>
                <a:gd name="T13" fmla="*/ 141 h 351"/>
                <a:gd name="T14" fmla="*/ 1031 w 831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13" h="351">
                  <a:moveTo>
                    <a:pt x="6999" y="351"/>
                  </a:moveTo>
                  <a:lnTo>
                    <a:pt x="6999" y="351"/>
                  </a:lnTo>
                  <a:cubicBezTo>
                    <a:pt x="7476" y="351"/>
                    <a:pt x="7925" y="223"/>
                    <a:pt x="8313" y="0"/>
                  </a:cubicBezTo>
                  <a:cubicBezTo>
                    <a:pt x="7925" y="223"/>
                    <a:pt x="7476" y="351"/>
                    <a:pt x="6999" y="351"/>
                  </a:cubicBezTo>
                  <a:moveTo>
                    <a:pt x="1031" y="351"/>
                  </a:moveTo>
                  <a:lnTo>
                    <a:pt x="1031" y="351"/>
                  </a:lnTo>
                  <a:cubicBezTo>
                    <a:pt x="666" y="351"/>
                    <a:pt x="317" y="276"/>
                    <a:pt x="0" y="141"/>
                  </a:cubicBezTo>
                  <a:cubicBezTo>
                    <a:pt x="317" y="276"/>
                    <a:pt x="666" y="351"/>
                    <a:pt x="1031" y="351"/>
                  </a:cubicBezTo>
                </a:path>
              </a:pathLst>
            </a:custGeom>
            <a:solidFill>
              <a:srgbClr val="92482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7" name="Freeform 39"/>
            <p:cNvSpPr/>
            <p:nvPr/>
          </p:nvSpPr>
          <p:spPr bwMode="auto">
            <a:xfrm>
              <a:off x="5909166" y="3290668"/>
              <a:ext cx="1741488" cy="503238"/>
            </a:xfrm>
            <a:custGeom>
              <a:avLst/>
              <a:gdLst>
                <a:gd name="T0" fmla="*/ 7242 w 8467"/>
                <a:gd name="T1" fmla="*/ 2451 h 2451"/>
                <a:gd name="T2" fmla="*/ 1225 w 8467"/>
                <a:gd name="T3" fmla="*/ 2451 h 2451"/>
                <a:gd name="T4" fmla="*/ 0 w 8467"/>
                <a:gd name="T5" fmla="*/ 1225 h 2451"/>
                <a:gd name="T6" fmla="*/ 1225 w 8467"/>
                <a:gd name="T7" fmla="*/ 0 h 2451"/>
                <a:gd name="T8" fmla="*/ 7242 w 8467"/>
                <a:gd name="T9" fmla="*/ 0 h 2451"/>
                <a:gd name="T10" fmla="*/ 8467 w 8467"/>
                <a:gd name="T11" fmla="*/ 1225 h 2451"/>
                <a:gd name="T12" fmla="*/ 7242 w 8467"/>
                <a:gd name="T13" fmla="*/ 2451 h 2451"/>
              </a:gdLst>
              <a:ahLst/>
              <a:cxnLst>
                <a:cxn ang="0">
                  <a:pos x="T0" y="T1"/>
                </a:cxn>
                <a:cxn ang="0">
                  <a:pos x="T2" y="T3"/>
                </a:cxn>
                <a:cxn ang="0">
                  <a:pos x="T4" y="T5"/>
                </a:cxn>
                <a:cxn ang="0">
                  <a:pos x="T6" y="T7"/>
                </a:cxn>
                <a:cxn ang="0">
                  <a:pos x="T8" y="T9"/>
                </a:cxn>
                <a:cxn ang="0">
                  <a:pos x="T10" y="T11"/>
                </a:cxn>
                <a:cxn ang="0">
                  <a:pos x="T12" y="T13"/>
                </a:cxn>
              </a:cxnLst>
              <a:rect l="0" t="0" r="r" b="b"/>
              <a:pathLst>
                <a:path w="8467" h="2451">
                  <a:moveTo>
                    <a:pt x="7242" y="2451"/>
                  </a:moveTo>
                  <a:lnTo>
                    <a:pt x="1225" y="2451"/>
                  </a:lnTo>
                  <a:cubicBezTo>
                    <a:pt x="551" y="2451"/>
                    <a:pt x="0" y="1899"/>
                    <a:pt x="0" y="1225"/>
                  </a:cubicBezTo>
                  <a:cubicBezTo>
                    <a:pt x="0" y="551"/>
                    <a:pt x="551" y="0"/>
                    <a:pt x="1225" y="0"/>
                  </a:cubicBezTo>
                  <a:lnTo>
                    <a:pt x="7242" y="0"/>
                  </a:lnTo>
                  <a:cubicBezTo>
                    <a:pt x="7916" y="0"/>
                    <a:pt x="8467" y="551"/>
                    <a:pt x="8467" y="1225"/>
                  </a:cubicBezTo>
                  <a:cubicBezTo>
                    <a:pt x="8467" y="1899"/>
                    <a:pt x="7916" y="2451"/>
                    <a:pt x="7242" y="2451"/>
                  </a:cubicBezTo>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8" name="Freeform 40"/>
            <p:cNvSpPr>
              <a:spLocks noEditPoints="1"/>
            </p:cNvSpPr>
            <p:nvPr/>
          </p:nvSpPr>
          <p:spPr bwMode="auto">
            <a:xfrm>
              <a:off x="5861541" y="3241456"/>
              <a:ext cx="1836738" cy="600075"/>
            </a:xfrm>
            <a:custGeom>
              <a:avLst/>
              <a:gdLst>
                <a:gd name="T0" fmla="*/ 7475 w 8933"/>
                <a:gd name="T1" fmla="*/ 0 h 2916"/>
                <a:gd name="T2" fmla="*/ 1458 w 8933"/>
                <a:gd name="T3" fmla="*/ 0 h 2916"/>
                <a:gd name="T4" fmla="*/ 428 w 8933"/>
                <a:gd name="T5" fmla="*/ 428 h 2916"/>
                <a:gd name="T6" fmla="*/ 0 w 8933"/>
                <a:gd name="T7" fmla="*/ 1458 h 2916"/>
                <a:gd name="T8" fmla="*/ 428 w 8933"/>
                <a:gd name="T9" fmla="*/ 2488 h 2916"/>
                <a:gd name="T10" fmla="*/ 1458 w 8933"/>
                <a:gd name="T11" fmla="*/ 2916 h 2916"/>
                <a:gd name="T12" fmla="*/ 7475 w 8933"/>
                <a:gd name="T13" fmla="*/ 2916 h 2916"/>
                <a:gd name="T14" fmla="*/ 8505 w 8933"/>
                <a:gd name="T15" fmla="*/ 2488 h 2916"/>
                <a:gd name="T16" fmla="*/ 8933 w 8933"/>
                <a:gd name="T17" fmla="*/ 1458 h 2916"/>
                <a:gd name="T18" fmla="*/ 8505 w 8933"/>
                <a:gd name="T19" fmla="*/ 428 h 2916"/>
                <a:gd name="T20" fmla="*/ 7475 w 8933"/>
                <a:gd name="T21" fmla="*/ 0 h 2916"/>
                <a:gd name="T22" fmla="*/ 7475 w 8933"/>
                <a:gd name="T23" fmla="*/ 233 h 2916"/>
                <a:gd name="T24" fmla="*/ 8700 w 8933"/>
                <a:gd name="T25" fmla="*/ 1458 h 2916"/>
                <a:gd name="T26" fmla="*/ 7475 w 8933"/>
                <a:gd name="T27" fmla="*/ 2684 h 2916"/>
                <a:gd name="T28" fmla="*/ 1458 w 8933"/>
                <a:gd name="T29" fmla="*/ 2684 h 2916"/>
                <a:gd name="T30" fmla="*/ 233 w 8933"/>
                <a:gd name="T31" fmla="*/ 1458 h 2916"/>
                <a:gd name="T32" fmla="*/ 1458 w 8933"/>
                <a:gd name="T33" fmla="*/ 233 h 2916"/>
                <a:gd name="T34" fmla="*/ 7475 w 8933"/>
                <a:gd name="T35" fmla="*/ 233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33" h="2916">
                  <a:moveTo>
                    <a:pt x="7475" y="0"/>
                  </a:moveTo>
                  <a:lnTo>
                    <a:pt x="1458" y="0"/>
                  </a:lnTo>
                  <a:cubicBezTo>
                    <a:pt x="1070" y="0"/>
                    <a:pt x="704" y="152"/>
                    <a:pt x="428" y="428"/>
                  </a:cubicBezTo>
                  <a:cubicBezTo>
                    <a:pt x="152" y="704"/>
                    <a:pt x="0" y="1070"/>
                    <a:pt x="0" y="1458"/>
                  </a:cubicBezTo>
                  <a:cubicBezTo>
                    <a:pt x="0" y="1846"/>
                    <a:pt x="152" y="2212"/>
                    <a:pt x="428" y="2488"/>
                  </a:cubicBezTo>
                  <a:cubicBezTo>
                    <a:pt x="704" y="2764"/>
                    <a:pt x="1070" y="2916"/>
                    <a:pt x="1458" y="2916"/>
                  </a:cubicBezTo>
                  <a:lnTo>
                    <a:pt x="7475" y="2916"/>
                  </a:lnTo>
                  <a:cubicBezTo>
                    <a:pt x="7863" y="2916"/>
                    <a:pt x="8228" y="2764"/>
                    <a:pt x="8505" y="2488"/>
                  </a:cubicBezTo>
                  <a:cubicBezTo>
                    <a:pt x="8781" y="2212"/>
                    <a:pt x="8933" y="1846"/>
                    <a:pt x="8933" y="1458"/>
                  </a:cubicBezTo>
                  <a:cubicBezTo>
                    <a:pt x="8933" y="1070"/>
                    <a:pt x="8781" y="704"/>
                    <a:pt x="8505" y="428"/>
                  </a:cubicBezTo>
                  <a:cubicBezTo>
                    <a:pt x="8228" y="152"/>
                    <a:pt x="7863" y="0"/>
                    <a:pt x="7475" y="0"/>
                  </a:cubicBezTo>
                  <a:moveTo>
                    <a:pt x="7475" y="233"/>
                  </a:moveTo>
                  <a:cubicBezTo>
                    <a:pt x="8149" y="233"/>
                    <a:pt x="8700" y="784"/>
                    <a:pt x="8700" y="1458"/>
                  </a:cubicBezTo>
                  <a:cubicBezTo>
                    <a:pt x="8700" y="2132"/>
                    <a:pt x="8149" y="2684"/>
                    <a:pt x="7475" y="2684"/>
                  </a:cubicBezTo>
                  <a:lnTo>
                    <a:pt x="1458" y="2684"/>
                  </a:lnTo>
                  <a:cubicBezTo>
                    <a:pt x="784" y="2684"/>
                    <a:pt x="233" y="2132"/>
                    <a:pt x="233" y="1458"/>
                  </a:cubicBezTo>
                  <a:cubicBezTo>
                    <a:pt x="233" y="784"/>
                    <a:pt x="784" y="233"/>
                    <a:pt x="1458" y="233"/>
                  </a:cubicBezTo>
                  <a:lnTo>
                    <a:pt x="7475" y="233"/>
                  </a:ln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9" name="Freeform 41"/>
            <p:cNvSpPr>
              <a:spLocks noEditPoints="1"/>
            </p:cNvSpPr>
            <p:nvPr/>
          </p:nvSpPr>
          <p:spPr bwMode="auto">
            <a:xfrm>
              <a:off x="5967904" y="3333531"/>
              <a:ext cx="1635125" cy="415925"/>
            </a:xfrm>
            <a:custGeom>
              <a:avLst/>
              <a:gdLst>
                <a:gd name="T0" fmla="*/ 1640 w 7956"/>
                <a:gd name="T1" fmla="*/ 1847 h 2025"/>
                <a:gd name="T2" fmla="*/ 1793 w 7956"/>
                <a:gd name="T3" fmla="*/ 1630 h 2025"/>
                <a:gd name="T4" fmla="*/ 1946 w 7956"/>
                <a:gd name="T5" fmla="*/ 1414 h 2025"/>
                <a:gd name="T6" fmla="*/ 1893 w 7956"/>
                <a:gd name="T7" fmla="*/ 1757 h 2025"/>
                <a:gd name="T8" fmla="*/ 3401 w 7956"/>
                <a:gd name="T9" fmla="*/ 1827 h 2025"/>
                <a:gd name="T10" fmla="*/ 3660 w 7956"/>
                <a:gd name="T11" fmla="*/ 1615 h 2025"/>
                <a:gd name="T12" fmla="*/ 4275 w 7956"/>
                <a:gd name="T13" fmla="*/ 1870 h 2025"/>
                <a:gd name="T14" fmla="*/ 4428 w 7956"/>
                <a:gd name="T15" fmla="*/ 1437 h 2025"/>
                <a:gd name="T16" fmla="*/ 4581 w 7956"/>
                <a:gd name="T17" fmla="*/ 1004 h 2025"/>
                <a:gd name="T18" fmla="*/ 4735 w 7956"/>
                <a:gd name="T19" fmla="*/ 570 h 2025"/>
                <a:gd name="T20" fmla="*/ 4888 w 7956"/>
                <a:gd name="T21" fmla="*/ 137 h 2025"/>
                <a:gd name="T22" fmla="*/ 3458 w 7956"/>
                <a:gd name="T23" fmla="*/ 292 h 2025"/>
                <a:gd name="T24" fmla="*/ 3096 w 7956"/>
                <a:gd name="T25" fmla="*/ 1297 h 2025"/>
                <a:gd name="T26" fmla="*/ 2983 w 7956"/>
                <a:gd name="T27" fmla="*/ 1540 h 2025"/>
                <a:gd name="T28" fmla="*/ 3158 w 7956"/>
                <a:gd name="T29" fmla="*/ 534 h 2025"/>
                <a:gd name="T30" fmla="*/ 1661 w 7956"/>
                <a:gd name="T31" fmla="*/ 105 h 2025"/>
                <a:gd name="T32" fmla="*/ 1508 w 7956"/>
                <a:gd name="T33" fmla="*/ 374 h 2025"/>
                <a:gd name="T34" fmla="*/ 1355 w 7956"/>
                <a:gd name="T35" fmla="*/ 640 h 2025"/>
                <a:gd name="T36" fmla="*/ 1298 w 7956"/>
                <a:gd name="T37" fmla="*/ 597 h 2025"/>
                <a:gd name="T38" fmla="*/ 1235 w 7956"/>
                <a:gd name="T39" fmla="*/ 50 h 2025"/>
                <a:gd name="T40" fmla="*/ 1081 w 7956"/>
                <a:gd name="T41" fmla="*/ 452 h 2025"/>
                <a:gd name="T42" fmla="*/ 928 w 7956"/>
                <a:gd name="T43" fmla="*/ 852 h 2025"/>
                <a:gd name="T44" fmla="*/ 775 w 7956"/>
                <a:gd name="T45" fmla="*/ 1255 h 2025"/>
                <a:gd name="T46" fmla="*/ 621 w 7956"/>
                <a:gd name="T47" fmla="*/ 1657 h 2025"/>
                <a:gd name="T48" fmla="*/ 433 w 7956"/>
                <a:gd name="T49" fmla="*/ 1842 h 2025"/>
                <a:gd name="T50" fmla="*/ 258 w 7956"/>
                <a:gd name="T51" fmla="*/ 1687 h 2025"/>
                <a:gd name="T52" fmla="*/ 105 w 7956"/>
                <a:gd name="T53" fmla="*/ 1459 h 2025"/>
                <a:gd name="T54" fmla="*/ 48 w 7956"/>
                <a:gd name="T55" fmla="*/ 702 h 2025"/>
                <a:gd name="T56" fmla="*/ 201 w 7956"/>
                <a:gd name="T57" fmla="*/ 407 h 2025"/>
                <a:gd name="T58" fmla="*/ 360 w 7956"/>
                <a:gd name="T59" fmla="*/ 239 h 2025"/>
                <a:gd name="T60" fmla="*/ 605 w 7956"/>
                <a:gd name="T61" fmla="*/ 85 h 2025"/>
                <a:gd name="T62" fmla="*/ 6118 w 7956"/>
                <a:gd name="T63" fmla="*/ 117 h 2025"/>
                <a:gd name="T64" fmla="*/ 5965 w 7956"/>
                <a:gd name="T65" fmla="*/ 385 h 2025"/>
                <a:gd name="T66" fmla="*/ 5811 w 7956"/>
                <a:gd name="T67" fmla="*/ 654 h 2025"/>
                <a:gd name="T68" fmla="*/ 5768 w 7956"/>
                <a:gd name="T69" fmla="*/ 570 h 2025"/>
                <a:gd name="T70" fmla="*/ 5691 w 7956"/>
                <a:gd name="T71" fmla="*/ 69 h 2025"/>
                <a:gd name="T72" fmla="*/ 5538 w 7956"/>
                <a:gd name="T73" fmla="*/ 470 h 2025"/>
                <a:gd name="T74" fmla="*/ 5385 w 7956"/>
                <a:gd name="T75" fmla="*/ 870 h 2025"/>
                <a:gd name="T76" fmla="*/ 5231 w 7956"/>
                <a:gd name="T77" fmla="*/ 1274 h 2025"/>
                <a:gd name="T78" fmla="*/ 5078 w 7956"/>
                <a:gd name="T79" fmla="*/ 1675 h 2025"/>
                <a:gd name="T80" fmla="*/ 5998 w 7956"/>
                <a:gd name="T81" fmla="*/ 1995 h 2025"/>
                <a:gd name="T82" fmla="*/ 6151 w 7956"/>
                <a:gd name="T83" fmla="*/ 1780 h 2025"/>
                <a:gd name="T84" fmla="*/ 6305 w 7956"/>
                <a:gd name="T85" fmla="*/ 1564 h 2025"/>
                <a:gd name="T86" fmla="*/ 6458 w 7956"/>
                <a:gd name="T87" fmla="*/ 1347 h 2025"/>
                <a:gd name="T88" fmla="*/ 6330 w 7956"/>
                <a:gd name="T89" fmla="*/ 1857 h 2025"/>
                <a:gd name="T90" fmla="*/ 7393 w 7956"/>
                <a:gd name="T91" fmla="*/ 1917 h 2025"/>
                <a:gd name="T92" fmla="*/ 7618 w 7956"/>
                <a:gd name="T93" fmla="*/ 1764 h 2025"/>
                <a:gd name="T94" fmla="*/ 7773 w 7956"/>
                <a:gd name="T95" fmla="*/ 1589 h 2025"/>
                <a:gd name="T96" fmla="*/ 7753 w 7956"/>
                <a:gd name="T97" fmla="*/ 1622 h 2025"/>
                <a:gd name="T98" fmla="*/ 7593 w 7956"/>
                <a:gd name="T99" fmla="*/ 1790 h 2025"/>
                <a:gd name="T100" fmla="*/ 7346 w 7956"/>
                <a:gd name="T101" fmla="*/ 1944 h 2025"/>
                <a:gd name="T102" fmla="*/ 7483 w 7956"/>
                <a:gd name="T103" fmla="*/ 1330 h 2025"/>
                <a:gd name="T104" fmla="*/ 7636 w 7956"/>
                <a:gd name="T105" fmla="*/ 449 h 2025"/>
                <a:gd name="T106" fmla="*/ 7550 w 7956"/>
                <a:gd name="T107" fmla="*/ 204 h 2025"/>
                <a:gd name="T108" fmla="*/ 7718 w 7956"/>
                <a:gd name="T109" fmla="*/ 362 h 2025"/>
                <a:gd name="T110" fmla="*/ 7855 w 7956"/>
                <a:gd name="T111" fmla="*/ 574 h 2025"/>
                <a:gd name="T112" fmla="*/ 7701 w 7956"/>
                <a:gd name="T113" fmla="*/ 904 h 2025"/>
                <a:gd name="T114" fmla="*/ 7548 w 7956"/>
                <a:gd name="T115" fmla="*/ 1330 h 2025"/>
                <a:gd name="T116" fmla="*/ 3651 w 7956"/>
                <a:gd name="T117" fmla="*/ 1212 h 2025"/>
                <a:gd name="T118" fmla="*/ 3796 w 7956"/>
                <a:gd name="T119" fmla="*/ 847 h 2025"/>
                <a:gd name="T120" fmla="*/ 7866 w 7956"/>
                <a:gd name="T121" fmla="*/ 594 h 2025"/>
                <a:gd name="T122" fmla="*/ 7453 w 7956"/>
                <a:gd name="T123" fmla="*/ 142 h 2025"/>
                <a:gd name="T124" fmla="*/ 7398 w 7956"/>
                <a:gd name="T125" fmla="*/ 109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6" h="2025">
                  <a:moveTo>
                    <a:pt x="961" y="2025"/>
                  </a:moveTo>
                  <a:lnTo>
                    <a:pt x="961" y="2024"/>
                  </a:lnTo>
                  <a:lnTo>
                    <a:pt x="935" y="2024"/>
                  </a:lnTo>
                  <a:lnTo>
                    <a:pt x="935" y="2022"/>
                  </a:lnTo>
                  <a:lnTo>
                    <a:pt x="913" y="2022"/>
                  </a:lnTo>
                  <a:lnTo>
                    <a:pt x="913" y="2020"/>
                  </a:lnTo>
                  <a:lnTo>
                    <a:pt x="900" y="2020"/>
                  </a:lnTo>
                  <a:lnTo>
                    <a:pt x="900" y="2019"/>
                  </a:lnTo>
                  <a:lnTo>
                    <a:pt x="888" y="2019"/>
                  </a:lnTo>
                  <a:lnTo>
                    <a:pt x="888" y="2017"/>
                  </a:lnTo>
                  <a:lnTo>
                    <a:pt x="875" y="2017"/>
                  </a:lnTo>
                  <a:lnTo>
                    <a:pt x="875" y="2015"/>
                  </a:lnTo>
                  <a:lnTo>
                    <a:pt x="863" y="2015"/>
                  </a:lnTo>
                  <a:lnTo>
                    <a:pt x="863" y="2014"/>
                  </a:lnTo>
                  <a:lnTo>
                    <a:pt x="850" y="2014"/>
                  </a:lnTo>
                  <a:lnTo>
                    <a:pt x="850" y="2012"/>
                  </a:lnTo>
                  <a:lnTo>
                    <a:pt x="840" y="2012"/>
                  </a:lnTo>
                  <a:lnTo>
                    <a:pt x="840" y="2010"/>
                  </a:lnTo>
                  <a:lnTo>
                    <a:pt x="851" y="2010"/>
                  </a:lnTo>
                  <a:lnTo>
                    <a:pt x="851" y="2012"/>
                  </a:lnTo>
                  <a:lnTo>
                    <a:pt x="865" y="2012"/>
                  </a:lnTo>
                  <a:lnTo>
                    <a:pt x="865" y="2014"/>
                  </a:lnTo>
                  <a:lnTo>
                    <a:pt x="876" y="2014"/>
                  </a:lnTo>
                  <a:lnTo>
                    <a:pt x="876" y="2015"/>
                  </a:lnTo>
                  <a:lnTo>
                    <a:pt x="890" y="2015"/>
                  </a:lnTo>
                  <a:lnTo>
                    <a:pt x="890" y="2017"/>
                  </a:lnTo>
                  <a:lnTo>
                    <a:pt x="901" y="2017"/>
                  </a:lnTo>
                  <a:lnTo>
                    <a:pt x="901" y="2019"/>
                  </a:lnTo>
                  <a:lnTo>
                    <a:pt x="915" y="2019"/>
                  </a:lnTo>
                  <a:lnTo>
                    <a:pt x="915" y="2020"/>
                  </a:lnTo>
                  <a:lnTo>
                    <a:pt x="936" y="2020"/>
                  </a:lnTo>
                  <a:lnTo>
                    <a:pt x="936" y="2022"/>
                  </a:lnTo>
                  <a:lnTo>
                    <a:pt x="963" y="2022"/>
                  </a:lnTo>
                  <a:lnTo>
                    <a:pt x="963" y="2024"/>
                  </a:lnTo>
                  <a:lnTo>
                    <a:pt x="1516" y="2024"/>
                  </a:lnTo>
                  <a:lnTo>
                    <a:pt x="1516" y="2022"/>
                  </a:lnTo>
                  <a:lnTo>
                    <a:pt x="1518" y="2022"/>
                  </a:lnTo>
                  <a:lnTo>
                    <a:pt x="1518" y="2019"/>
                  </a:lnTo>
                  <a:lnTo>
                    <a:pt x="1520" y="2019"/>
                  </a:lnTo>
                  <a:lnTo>
                    <a:pt x="1520" y="2017"/>
                  </a:lnTo>
                  <a:lnTo>
                    <a:pt x="1521" y="2017"/>
                  </a:lnTo>
                  <a:lnTo>
                    <a:pt x="1521" y="2014"/>
                  </a:lnTo>
                  <a:lnTo>
                    <a:pt x="1523" y="2014"/>
                  </a:lnTo>
                  <a:lnTo>
                    <a:pt x="1523" y="2012"/>
                  </a:lnTo>
                  <a:lnTo>
                    <a:pt x="1525" y="2012"/>
                  </a:lnTo>
                  <a:lnTo>
                    <a:pt x="1525" y="2010"/>
                  </a:lnTo>
                  <a:lnTo>
                    <a:pt x="1526" y="2010"/>
                  </a:lnTo>
                  <a:lnTo>
                    <a:pt x="1526" y="2007"/>
                  </a:lnTo>
                  <a:lnTo>
                    <a:pt x="1528" y="2007"/>
                  </a:lnTo>
                  <a:lnTo>
                    <a:pt x="1528" y="2005"/>
                  </a:lnTo>
                  <a:lnTo>
                    <a:pt x="1530" y="2005"/>
                  </a:lnTo>
                  <a:lnTo>
                    <a:pt x="1530" y="2002"/>
                  </a:lnTo>
                  <a:lnTo>
                    <a:pt x="1531" y="2002"/>
                  </a:lnTo>
                  <a:lnTo>
                    <a:pt x="1531" y="2000"/>
                  </a:lnTo>
                  <a:lnTo>
                    <a:pt x="1533" y="2000"/>
                  </a:lnTo>
                  <a:lnTo>
                    <a:pt x="1533" y="1997"/>
                  </a:lnTo>
                  <a:lnTo>
                    <a:pt x="1535" y="1997"/>
                  </a:lnTo>
                  <a:lnTo>
                    <a:pt x="1535" y="1995"/>
                  </a:lnTo>
                  <a:lnTo>
                    <a:pt x="1536" y="1995"/>
                  </a:lnTo>
                  <a:lnTo>
                    <a:pt x="1536" y="1994"/>
                  </a:lnTo>
                  <a:lnTo>
                    <a:pt x="1538" y="1994"/>
                  </a:lnTo>
                  <a:lnTo>
                    <a:pt x="1538" y="1990"/>
                  </a:lnTo>
                  <a:lnTo>
                    <a:pt x="1540" y="1990"/>
                  </a:lnTo>
                  <a:lnTo>
                    <a:pt x="1540" y="1989"/>
                  </a:lnTo>
                  <a:lnTo>
                    <a:pt x="1541" y="1989"/>
                  </a:lnTo>
                  <a:lnTo>
                    <a:pt x="1541" y="1985"/>
                  </a:lnTo>
                  <a:lnTo>
                    <a:pt x="1543" y="1985"/>
                  </a:lnTo>
                  <a:lnTo>
                    <a:pt x="1543" y="1984"/>
                  </a:lnTo>
                  <a:lnTo>
                    <a:pt x="1545" y="1984"/>
                  </a:lnTo>
                  <a:lnTo>
                    <a:pt x="1545" y="1982"/>
                  </a:lnTo>
                  <a:lnTo>
                    <a:pt x="1546" y="1982"/>
                  </a:lnTo>
                  <a:lnTo>
                    <a:pt x="1546" y="1979"/>
                  </a:lnTo>
                  <a:lnTo>
                    <a:pt x="1548" y="1979"/>
                  </a:lnTo>
                  <a:lnTo>
                    <a:pt x="1548" y="1977"/>
                  </a:lnTo>
                  <a:lnTo>
                    <a:pt x="1550" y="1977"/>
                  </a:lnTo>
                  <a:lnTo>
                    <a:pt x="1550" y="1974"/>
                  </a:lnTo>
                  <a:lnTo>
                    <a:pt x="1551" y="1974"/>
                  </a:lnTo>
                  <a:lnTo>
                    <a:pt x="1551" y="1972"/>
                  </a:lnTo>
                  <a:lnTo>
                    <a:pt x="1553" y="1972"/>
                  </a:lnTo>
                  <a:lnTo>
                    <a:pt x="1553" y="1970"/>
                  </a:lnTo>
                  <a:lnTo>
                    <a:pt x="1555" y="1970"/>
                  </a:lnTo>
                  <a:lnTo>
                    <a:pt x="1555" y="1967"/>
                  </a:lnTo>
                  <a:lnTo>
                    <a:pt x="1556" y="1967"/>
                  </a:lnTo>
                  <a:lnTo>
                    <a:pt x="1556" y="1965"/>
                  </a:lnTo>
                  <a:lnTo>
                    <a:pt x="1558" y="1965"/>
                  </a:lnTo>
                  <a:lnTo>
                    <a:pt x="1558" y="1962"/>
                  </a:lnTo>
                  <a:lnTo>
                    <a:pt x="1560" y="1962"/>
                  </a:lnTo>
                  <a:lnTo>
                    <a:pt x="1560" y="1960"/>
                  </a:lnTo>
                  <a:lnTo>
                    <a:pt x="1561" y="1960"/>
                  </a:lnTo>
                  <a:lnTo>
                    <a:pt x="1561" y="1957"/>
                  </a:lnTo>
                  <a:lnTo>
                    <a:pt x="1563" y="1957"/>
                  </a:lnTo>
                  <a:lnTo>
                    <a:pt x="1563" y="1955"/>
                  </a:lnTo>
                  <a:lnTo>
                    <a:pt x="1565" y="1955"/>
                  </a:lnTo>
                  <a:lnTo>
                    <a:pt x="1565" y="1954"/>
                  </a:lnTo>
                  <a:lnTo>
                    <a:pt x="1566" y="1954"/>
                  </a:lnTo>
                  <a:lnTo>
                    <a:pt x="1566" y="1950"/>
                  </a:lnTo>
                  <a:lnTo>
                    <a:pt x="1568" y="1950"/>
                  </a:lnTo>
                  <a:lnTo>
                    <a:pt x="1568" y="1949"/>
                  </a:lnTo>
                  <a:lnTo>
                    <a:pt x="1570" y="1949"/>
                  </a:lnTo>
                  <a:lnTo>
                    <a:pt x="1570" y="1945"/>
                  </a:lnTo>
                  <a:lnTo>
                    <a:pt x="1571" y="1945"/>
                  </a:lnTo>
                  <a:lnTo>
                    <a:pt x="1571" y="1944"/>
                  </a:lnTo>
                  <a:lnTo>
                    <a:pt x="1573" y="1944"/>
                  </a:lnTo>
                  <a:lnTo>
                    <a:pt x="1573" y="1942"/>
                  </a:lnTo>
                  <a:lnTo>
                    <a:pt x="1575" y="1942"/>
                  </a:lnTo>
                  <a:lnTo>
                    <a:pt x="1575" y="1939"/>
                  </a:lnTo>
                  <a:lnTo>
                    <a:pt x="1576" y="1939"/>
                  </a:lnTo>
                  <a:lnTo>
                    <a:pt x="1576" y="1937"/>
                  </a:lnTo>
                  <a:lnTo>
                    <a:pt x="1578" y="1937"/>
                  </a:lnTo>
                  <a:lnTo>
                    <a:pt x="1578" y="1934"/>
                  </a:lnTo>
                  <a:lnTo>
                    <a:pt x="1580" y="1934"/>
                  </a:lnTo>
                  <a:lnTo>
                    <a:pt x="1580" y="1932"/>
                  </a:lnTo>
                  <a:lnTo>
                    <a:pt x="1581" y="1932"/>
                  </a:lnTo>
                  <a:lnTo>
                    <a:pt x="1581" y="1930"/>
                  </a:lnTo>
                  <a:lnTo>
                    <a:pt x="1583" y="1930"/>
                  </a:lnTo>
                  <a:lnTo>
                    <a:pt x="1583" y="1927"/>
                  </a:lnTo>
                  <a:lnTo>
                    <a:pt x="1585" y="1927"/>
                  </a:lnTo>
                  <a:lnTo>
                    <a:pt x="1585" y="1925"/>
                  </a:lnTo>
                  <a:lnTo>
                    <a:pt x="1586" y="1925"/>
                  </a:lnTo>
                  <a:lnTo>
                    <a:pt x="1586" y="1922"/>
                  </a:lnTo>
                  <a:lnTo>
                    <a:pt x="1588" y="1922"/>
                  </a:lnTo>
                  <a:lnTo>
                    <a:pt x="1588" y="1920"/>
                  </a:lnTo>
                  <a:lnTo>
                    <a:pt x="1590" y="1920"/>
                  </a:lnTo>
                  <a:lnTo>
                    <a:pt x="1590" y="1917"/>
                  </a:lnTo>
                  <a:lnTo>
                    <a:pt x="1591" y="1917"/>
                  </a:lnTo>
                  <a:lnTo>
                    <a:pt x="1591" y="1915"/>
                  </a:lnTo>
                  <a:lnTo>
                    <a:pt x="1593" y="1915"/>
                  </a:lnTo>
                  <a:lnTo>
                    <a:pt x="1593" y="1914"/>
                  </a:lnTo>
                  <a:lnTo>
                    <a:pt x="1595" y="1914"/>
                  </a:lnTo>
                  <a:lnTo>
                    <a:pt x="1595" y="1910"/>
                  </a:lnTo>
                  <a:lnTo>
                    <a:pt x="1596" y="1910"/>
                  </a:lnTo>
                  <a:lnTo>
                    <a:pt x="1596" y="1909"/>
                  </a:lnTo>
                  <a:lnTo>
                    <a:pt x="1598" y="1909"/>
                  </a:lnTo>
                  <a:lnTo>
                    <a:pt x="1598" y="1905"/>
                  </a:lnTo>
                  <a:lnTo>
                    <a:pt x="1600" y="1905"/>
                  </a:lnTo>
                  <a:lnTo>
                    <a:pt x="1600" y="1904"/>
                  </a:lnTo>
                  <a:lnTo>
                    <a:pt x="1601" y="1904"/>
                  </a:lnTo>
                  <a:lnTo>
                    <a:pt x="1601" y="1902"/>
                  </a:lnTo>
                  <a:lnTo>
                    <a:pt x="1603" y="1902"/>
                  </a:lnTo>
                  <a:lnTo>
                    <a:pt x="1603" y="1899"/>
                  </a:lnTo>
                  <a:lnTo>
                    <a:pt x="1605" y="1899"/>
                  </a:lnTo>
                  <a:lnTo>
                    <a:pt x="1605" y="1897"/>
                  </a:lnTo>
                  <a:lnTo>
                    <a:pt x="1606" y="1897"/>
                  </a:lnTo>
                  <a:lnTo>
                    <a:pt x="1606" y="1894"/>
                  </a:lnTo>
                  <a:lnTo>
                    <a:pt x="1608" y="1894"/>
                  </a:lnTo>
                  <a:lnTo>
                    <a:pt x="1608" y="1892"/>
                  </a:lnTo>
                  <a:lnTo>
                    <a:pt x="1610" y="1892"/>
                  </a:lnTo>
                  <a:lnTo>
                    <a:pt x="1610" y="1890"/>
                  </a:lnTo>
                  <a:lnTo>
                    <a:pt x="1611" y="1890"/>
                  </a:lnTo>
                  <a:lnTo>
                    <a:pt x="1611" y="1887"/>
                  </a:lnTo>
                  <a:lnTo>
                    <a:pt x="1613" y="1887"/>
                  </a:lnTo>
                  <a:lnTo>
                    <a:pt x="1613" y="1885"/>
                  </a:lnTo>
                  <a:lnTo>
                    <a:pt x="1615" y="1885"/>
                  </a:lnTo>
                  <a:lnTo>
                    <a:pt x="1615" y="1882"/>
                  </a:lnTo>
                  <a:lnTo>
                    <a:pt x="1616" y="1882"/>
                  </a:lnTo>
                  <a:lnTo>
                    <a:pt x="1616" y="1880"/>
                  </a:lnTo>
                  <a:lnTo>
                    <a:pt x="1618" y="1880"/>
                  </a:lnTo>
                  <a:lnTo>
                    <a:pt x="1618" y="1877"/>
                  </a:lnTo>
                  <a:lnTo>
                    <a:pt x="1620" y="1877"/>
                  </a:lnTo>
                  <a:lnTo>
                    <a:pt x="1620" y="1875"/>
                  </a:lnTo>
                  <a:lnTo>
                    <a:pt x="1621" y="1875"/>
                  </a:lnTo>
                  <a:lnTo>
                    <a:pt x="1621" y="1874"/>
                  </a:lnTo>
                  <a:lnTo>
                    <a:pt x="1623" y="1874"/>
                  </a:lnTo>
                  <a:lnTo>
                    <a:pt x="1623" y="1870"/>
                  </a:lnTo>
                  <a:lnTo>
                    <a:pt x="1625" y="1870"/>
                  </a:lnTo>
                  <a:lnTo>
                    <a:pt x="1625" y="1869"/>
                  </a:lnTo>
                  <a:lnTo>
                    <a:pt x="1626" y="1869"/>
                  </a:lnTo>
                  <a:lnTo>
                    <a:pt x="1626" y="1865"/>
                  </a:lnTo>
                  <a:lnTo>
                    <a:pt x="1628" y="1865"/>
                  </a:lnTo>
                  <a:lnTo>
                    <a:pt x="1628" y="1864"/>
                  </a:lnTo>
                  <a:lnTo>
                    <a:pt x="1630" y="1864"/>
                  </a:lnTo>
                  <a:lnTo>
                    <a:pt x="1630" y="1862"/>
                  </a:lnTo>
                  <a:lnTo>
                    <a:pt x="1631" y="1862"/>
                  </a:lnTo>
                  <a:lnTo>
                    <a:pt x="1631" y="1859"/>
                  </a:lnTo>
                  <a:lnTo>
                    <a:pt x="1633" y="1859"/>
                  </a:lnTo>
                  <a:lnTo>
                    <a:pt x="1633" y="1857"/>
                  </a:lnTo>
                  <a:lnTo>
                    <a:pt x="1635" y="1857"/>
                  </a:lnTo>
                  <a:lnTo>
                    <a:pt x="1635" y="1854"/>
                  </a:lnTo>
                  <a:lnTo>
                    <a:pt x="1636" y="1854"/>
                  </a:lnTo>
                  <a:lnTo>
                    <a:pt x="1636" y="1852"/>
                  </a:lnTo>
                  <a:lnTo>
                    <a:pt x="1638" y="1852"/>
                  </a:lnTo>
                  <a:lnTo>
                    <a:pt x="1638" y="1850"/>
                  </a:lnTo>
                  <a:lnTo>
                    <a:pt x="1640" y="1850"/>
                  </a:lnTo>
                  <a:lnTo>
                    <a:pt x="1640" y="1847"/>
                  </a:lnTo>
                  <a:lnTo>
                    <a:pt x="1641" y="1847"/>
                  </a:lnTo>
                  <a:lnTo>
                    <a:pt x="1641" y="1845"/>
                  </a:lnTo>
                  <a:lnTo>
                    <a:pt x="1643" y="1845"/>
                  </a:lnTo>
                  <a:lnTo>
                    <a:pt x="1643" y="1842"/>
                  </a:lnTo>
                  <a:lnTo>
                    <a:pt x="1645" y="1842"/>
                  </a:lnTo>
                  <a:lnTo>
                    <a:pt x="1645" y="1840"/>
                  </a:lnTo>
                  <a:lnTo>
                    <a:pt x="1646" y="1840"/>
                  </a:lnTo>
                  <a:lnTo>
                    <a:pt x="1646" y="1837"/>
                  </a:lnTo>
                  <a:lnTo>
                    <a:pt x="1648" y="1837"/>
                  </a:lnTo>
                  <a:lnTo>
                    <a:pt x="1648" y="1835"/>
                  </a:lnTo>
                  <a:lnTo>
                    <a:pt x="1650" y="1835"/>
                  </a:lnTo>
                  <a:lnTo>
                    <a:pt x="1650" y="1834"/>
                  </a:lnTo>
                  <a:lnTo>
                    <a:pt x="1651" y="1834"/>
                  </a:lnTo>
                  <a:lnTo>
                    <a:pt x="1651" y="1830"/>
                  </a:lnTo>
                  <a:lnTo>
                    <a:pt x="1653" y="1830"/>
                  </a:lnTo>
                  <a:lnTo>
                    <a:pt x="1653" y="1829"/>
                  </a:lnTo>
                  <a:lnTo>
                    <a:pt x="1655" y="1829"/>
                  </a:lnTo>
                  <a:lnTo>
                    <a:pt x="1655" y="1825"/>
                  </a:lnTo>
                  <a:lnTo>
                    <a:pt x="1656" y="1825"/>
                  </a:lnTo>
                  <a:lnTo>
                    <a:pt x="1656" y="1824"/>
                  </a:lnTo>
                  <a:lnTo>
                    <a:pt x="1658" y="1824"/>
                  </a:lnTo>
                  <a:lnTo>
                    <a:pt x="1658" y="1822"/>
                  </a:lnTo>
                  <a:lnTo>
                    <a:pt x="1660" y="1822"/>
                  </a:lnTo>
                  <a:lnTo>
                    <a:pt x="1660" y="1819"/>
                  </a:lnTo>
                  <a:lnTo>
                    <a:pt x="1661" y="1819"/>
                  </a:lnTo>
                  <a:lnTo>
                    <a:pt x="1661" y="1817"/>
                  </a:lnTo>
                  <a:lnTo>
                    <a:pt x="1663" y="1817"/>
                  </a:lnTo>
                  <a:lnTo>
                    <a:pt x="1663" y="1814"/>
                  </a:lnTo>
                  <a:lnTo>
                    <a:pt x="1665" y="1814"/>
                  </a:lnTo>
                  <a:lnTo>
                    <a:pt x="1665" y="1812"/>
                  </a:lnTo>
                  <a:lnTo>
                    <a:pt x="1666" y="1812"/>
                  </a:lnTo>
                  <a:lnTo>
                    <a:pt x="1666" y="1810"/>
                  </a:lnTo>
                  <a:lnTo>
                    <a:pt x="1668" y="1810"/>
                  </a:lnTo>
                  <a:lnTo>
                    <a:pt x="1668" y="1807"/>
                  </a:lnTo>
                  <a:lnTo>
                    <a:pt x="1670" y="1807"/>
                  </a:lnTo>
                  <a:lnTo>
                    <a:pt x="1670" y="1805"/>
                  </a:lnTo>
                  <a:lnTo>
                    <a:pt x="1671" y="1805"/>
                  </a:lnTo>
                  <a:lnTo>
                    <a:pt x="1671" y="1802"/>
                  </a:lnTo>
                  <a:lnTo>
                    <a:pt x="1673" y="1802"/>
                  </a:lnTo>
                  <a:lnTo>
                    <a:pt x="1673" y="1800"/>
                  </a:lnTo>
                  <a:lnTo>
                    <a:pt x="1675" y="1800"/>
                  </a:lnTo>
                  <a:lnTo>
                    <a:pt x="1675" y="1797"/>
                  </a:lnTo>
                  <a:lnTo>
                    <a:pt x="1676" y="1797"/>
                  </a:lnTo>
                  <a:lnTo>
                    <a:pt x="1676" y="1795"/>
                  </a:lnTo>
                  <a:lnTo>
                    <a:pt x="1678" y="1795"/>
                  </a:lnTo>
                  <a:lnTo>
                    <a:pt x="1678" y="1794"/>
                  </a:lnTo>
                  <a:lnTo>
                    <a:pt x="1680" y="1794"/>
                  </a:lnTo>
                  <a:lnTo>
                    <a:pt x="1680" y="1790"/>
                  </a:lnTo>
                  <a:lnTo>
                    <a:pt x="1681" y="1790"/>
                  </a:lnTo>
                  <a:lnTo>
                    <a:pt x="1681" y="1789"/>
                  </a:lnTo>
                  <a:lnTo>
                    <a:pt x="1683" y="1789"/>
                  </a:lnTo>
                  <a:lnTo>
                    <a:pt x="1683" y="1785"/>
                  </a:lnTo>
                  <a:lnTo>
                    <a:pt x="1685" y="1785"/>
                  </a:lnTo>
                  <a:lnTo>
                    <a:pt x="1685" y="1784"/>
                  </a:lnTo>
                  <a:lnTo>
                    <a:pt x="1686" y="1784"/>
                  </a:lnTo>
                  <a:lnTo>
                    <a:pt x="1686" y="1782"/>
                  </a:lnTo>
                  <a:lnTo>
                    <a:pt x="1688" y="1782"/>
                  </a:lnTo>
                  <a:lnTo>
                    <a:pt x="1688" y="1779"/>
                  </a:lnTo>
                  <a:lnTo>
                    <a:pt x="1690" y="1779"/>
                  </a:lnTo>
                  <a:lnTo>
                    <a:pt x="1690" y="1777"/>
                  </a:lnTo>
                  <a:lnTo>
                    <a:pt x="1691" y="1777"/>
                  </a:lnTo>
                  <a:lnTo>
                    <a:pt x="1691" y="1774"/>
                  </a:lnTo>
                  <a:lnTo>
                    <a:pt x="1693" y="1774"/>
                  </a:lnTo>
                  <a:lnTo>
                    <a:pt x="1693" y="1772"/>
                  </a:lnTo>
                  <a:lnTo>
                    <a:pt x="1695" y="1772"/>
                  </a:lnTo>
                  <a:lnTo>
                    <a:pt x="1695" y="1770"/>
                  </a:lnTo>
                  <a:lnTo>
                    <a:pt x="1696" y="1770"/>
                  </a:lnTo>
                  <a:lnTo>
                    <a:pt x="1696" y="1767"/>
                  </a:lnTo>
                  <a:lnTo>
                    <a:pt x="1698" y="1767"/>
                  </a:lnTo>
                  <a:lnTo>
                    <a:pt x="1698" y="1765"/>
                  </a:lnTo>
                  <a:lnTo>
                    <a:pt x="1700" y="1765"/>
                  </a:lnTo>
                  <a:lnTo>
                    <a:pt x="1700" y="1762"/>
                  </a:lnTo>
                  <a:lnTo>
                    <a:pt x="1701" y="1762"/>
                  </a:lnTo>
                  <a:lnTo>
                    <a:pt x="1701" y="1760"/>
                  </a:lnTo>
                  <a:lnTo>
                    <a:pt x="1703" y="1760"/>
                  </a:lnTo>
                  <a:lnTo>
                    <a:pt x="1703" y="1759"/>
                  </a:lnTo>
                  <a:lnTo>
                    <a:pt x="1705" y="1759"/>
                  </a:lnTo>
                  <a:lnTo>
                    <a:pt x="1705" y="1755"/>
                  </a:lnTo>
                  <a:lnTo>
                    <a:pt x="1706" y="1755"/>
                  </a:lnTo>
                  <a:lnTo>
                    <a:pt x="1706" y="1754"/>
                  </a:lnTo>
                  <a:lnTo>
                    <a:pt x="1708" y="1754"/>
                  </a:lnTo>
                  <a:lnTo>
                    <a:pt x="1708" y="1750"/>
                  </a:lnTo>
                  <a:lnTo>
                    <a:pt x="1710" y="1750"/>
                  </a:lnTo>
                  <a:lnTo>
                    <a:pt x="1710" y="1749"/>
                  </a:lnTo>
                  <a:lnTo>
                    <a:pt x="1711" y="1749"/>
                  </a:lnTo>
                  <a:lnTo>
                    <a:pt x="1711" y="1745"/>
                  </a:lnTo>
                  <a:lnTo>
                    <a:pt x="1713" y="1745"/>
                  </a:lnTo>
                  <a:lnTo>
                    <a:pt x="1713" y="1744"/>
                  </a:lnTo>
                  <a:lnTo>
                    <a:pt x="1715" y="1744"/>
                  </a:lnTo>
                  <a:lnTo>
                    <a:pt x="1715" y="1742"/>
                  </a:lnTo>
                  <a:lnTo>
                    <a:pt x="1716" y="1742"/>
                  </a:lnTo>
                  <a:lnTo>
                    <a:pt x="1716" y="1739"/>
                  </a:lnTo>
                  <a:lnTo>
                    <a:pt x="1718" y="1739"/>
                  </a:lnTo>
                  <a:lnTo>
                    <a:pt x="1718" y="1737"/>
                  </a:lnTo>
                  <a:lnTo>
                    <a:pt x="1720" y="1737"/>
                  </a:lnTo>
                  <a:lnTo>
                    <a:pt x="1720" y="1734"/>
                  </a:lnTo>
                  <a:lnTo>
                    <a:pt x="1721" y="1734"/>
                  </a:lnTo>
                  <a:lnTo>
                    <a:pt x="1721" y="1732"/>
                  </a:lnTo>
                  <a:lnTo>
                    <a:pt x="1723" y="1732"/>
                  </a:lnTo>
                  <a:lnTo>
                    <a:pt x="1723" y="1730"/>
                  </a:lnTo>
                  <a:lnTo>
                    <a:pt x="1725" y="1730"/>
                  </a:lnTo>
                  <a:lnTo>
                    <a:pt x="1725" y="1727"/>
                  </a:lnTo>
                  <a:lnTo>
                    <a:pt x="1726" y="1727"/>
                  </a:lnTo>
                  <a:lnTo>
                    <a:pt x="1726" y="1725"/>
                  </a:lnTo>
                  <a:lnTo>
                    <a:pt x="1728" y="1725"/>
                  </a:lnTo>
                  <a:lnTo>
                    <a:pt x="1728" y="1722"/>
                  </a:lnTo>
                  <a:lnTo>
                    <a:pt x="1730" y="1722"/>
                  </a:lnTo>
                  <a:lnTo>
                    <a:pt x="1730" y="1720"/>
                  </a:lnTo>
                  <a:lnTo>
                    <a:pt x="1731" y="1720"/>
                  </a:lnTo>
                  <a:lnTo>
                    <a:pt x="1731" y="1719"/>
                  </a:lnTo>
                  <a:lnTo>
                    <a:pt x="1733" y="1719"/>
                  </a:lnTo>
                  <a:lnTo>
                    <a:pt x="1733" y="1715"/>
                  </a:lnTo>
                  <a:lnTo>
                    <a:pt x="1735" y="1715"/>
                  </a:lnTo>
                  <a:lnTo>
                    <a:pt x="1735" y="1714"/>
                  </a:lnTo>
                  <a:lnTo>
                    <a:pt x="1736" y="1714"/>
                  </a:lnTo>
                  <a:lnTo>
                    <a:pt x="1736" y="1710"/>
                  </a:lnTo>
                  <a:lnTo>
                    <a:pt x="1738" y="1710"/>
                  </a:lnTo>
                  <a:lnTo>
                    <a:pt x="1738" y="1709"/>
                  </a:lnTo>
                  <a:lnTo>
                    <a:pt x="1740" y="1709"/>
                  </a:lnTo>
                  <a:lnTo>
                    <a:pt x="1740" y="1705"/>
                  </a:lnTo>
                  <a:lnTo>
                    <a:pt x="1741" y="1705"/>
                  </a:lnTo>
                  <a:lnTo>
                    <a:pt x="1741" y="1704"/>
                  </a:lnTo>
                  <a:lnTo>
                    <a:pt x="1743" y="1704"/>
                  </a:lnTo>
                  <a:lnTo>
                    <a:pt x="1743" y="1702"/>
                  </a:lnTo>
                  <a:lnTo>
                    <a:pt x="1745" y="1702"/>
                  </a:lnTo>
                  <a:lnTo>
                    <a:pt x="1745" y="1699"/>
                  </a:lnTo>
                  <a:lnTo>
                    <a:pt x="1746" y="1699"/>
                  </a:lnTo>
                  <a:lnTo>
                    <a:pt x="1746" y="1697"/>
                  </a:lnTo>
                  <a:lnTo>
                    <a:pt x="1748" y="1697"/>
                  </a:lnTo>
                  <a:lnTo>
                    <a:pt x="1748" y="1694"/>
                  </a:lnTo>
                  <a:lnTo>
                    <a:pt x="1750" y="1694"/>
                  </a:lnTo>
                  <a:lnTo>
                    <a:pt x="1750" y="1692"/>
                  </a:lnTo>
                  <a:lnTo>
                    <a:pt x="1751" y="1692"/>
                  </a:lnTo>
                  <a:lnTo>
                    <a:pt x="1751" y="1690"/>
                  </a:lnTo>
                  <a:lnTo>
                    <a:pt x="1753" y="1690"/>
                  </a:lnTo>
                  <a:lnTo>
                    <a:pt x="1753" y="1687"/>
                  </a:lnTo>
                  <a:lnTo>
                    <a:pt x="1755" y="1687"/>
                  </a:lnTo>
                  <a:lnTo>
                    <a:pt x="1755" y="1685"/>
                  </a:lnTo>
                  <a:lnTo>
                    <a:pt x="1756" y="1685"/>
                  </a:lnTo>
                  <a:lnTo>
                    <a:pt x="1756" y="1682"/>
                  </a:lnTo>
                  <a:lnTo>
                    <a:pt x="1758" y="1682"/>
                  </a:lnTo>
                  <a:lnTo>
                    <a:pt x="1758" y="1680"/>
                  </a:lnTo>
                  <a:lnTo>
                    <a:pt x="1760" y="1680"/>
                  </a:lnTo>
                  <a:lnTo>
                    <a:pt x="1760" y="1679"/>
                  </a:lnTo>
                  <a:lnTo>
                    <a:pt x="1761" y="1679"/>
                  </a:lnTo>
                  <a:lnTo>
                    <a:pt x="1761" y="1675"/>
                  </a:lnTo>
                  <a:lnTo>
                    <a:pt x="1763" y="1675"/>
                  </a:lnTo>
                  <a:lnTo>
                    <a:pt x="1763" y="1674"/>
                  </a:lnTo>
                  <a:lnTo>
                    <a:pt x="1765" y="1674"/>
                  </a:lnTo>
                  <a:lnTo>
                    <a:pt x="1765" y="1670"/>
                  </a:lnTo>
                  <a:lnTo>
                    <a:pt x="1766" y="1670"/>
                  </a:lnTo>
                  <a:lnTo>
                    <a:pt x="1766" y="1669"/>
                  </a:lnTo>
                  <a:lnTo>
                    <a:pt x="1768" y="1669"/>
                  </a:lnTo>
                  <a:lnTo>
                    <a:pt x="1768" y="1665"/>
                  </a:lnTo>
                  <a:lnTo>
                    <a:pt x="1770" y="1665"/>
                  </a:lnTo>
                  <a:lnTo>
                    <a:pt x="1770" y="1664"/>
                  </a:lnTo>
                  <a:lnTo>
                    <a:pt x="1771" y="1664"/>
                  </a:lnTo>
                  <a:lnTo>
                    <a:pt x="1771" y="1662"/>
                  </a:lnTo>
                  <a:lnTo>
                    <a:pt x="1773" y="1662"/>
                  </a:lnTo>
                  <a:lnTo>
                    <a:pt x="1773" y="1659"/>
                  </a:lnTo>
                  <a:lnTo>
                    <a:pt x="1775" y="1659"/>
                  </a:lnTo>
                  <a:lnTo>
                    <a:pt x="1775" y="1657"/>
                  </a:lnTo>
                  <a:lnTo>
                    <a:pt x="1776" y="1657"/>
                  </a:lnTo>
                  <a:lnTo>
                    <a:pt x="1776" y="1654"/>
                  </a:lnTo>
                  <a:lnTo>
                    <a:pt x="1778" y="1654"/>
                  </a:lnTo>
                  <a:lnTo>
                    <a:pt x="1778" y="1652"/>
                  </a:lnTo>
                  <a:lnTo>
                    <a:pt x="1780" y="1652"/>
                  </a:lnTo>
                  <a:lnTo>
                    <a:pt x="1780" y="1650"/>
                  </a:lnTo>
                  <a:lnTo>
                    <a:pt x="1781" y="1650"/>
                  </a:lnTo>
                  <a:lnTo>
                    <a:pt x="1781" y="1647"/>
                  </a:lnTo>
                  <a:lnTo>
                    <a:pt x="1783" y="1647"/>
                  </a:lnTo>
                  <a:lnTo>
                    <a:pt x="1783" y="1645"/>
                  </a:lnTo>
                  <a:lnTo>
                    <a:pt x="1785" y="1645"/>
                  </a:lnTo>
                  <a:lnTo>
                    <a:pt x="1785" y="1642"/>
                  </a:lnTo>
                  <a:lnTo>
                    <a:pt x="1786" y="1642"/>
                  </a:lnTo>
                  <a:lnTo>
                    <a:pt x="1786" y="1640"/>
                  </a:lnTo>
                  <a:lnTo>
                    <a:pt x="1788" y="1640"/>
                  </a:lnTo>
                  <a:lnTo>
                    <a:pt x="1788" y="1639"/>
                  </a:lnTo>
                  <a:lnTo>
                    <a:pt x="1790" y="1639"/>
                  </a:lnTo>
                  <a:lnTo>
                    <a:pt x="1790" y="1635"/>
                  </a:lnTo>
                  <a:lnTo>
                    <a:pt x="1791" y="1635"/>
                  </a:lnTo>
                  <a:lnTo>
                    <a:pt x="1791" y="1634"/>
                  </a:lnTo>
                  <a:lnTo>
                    <a:pt x="1793" y="1634"/>
                  </a:lnTo>
                  <a:lnTo>
                    <a:pt x="1793" y="1630"/>
                  </a:lnTo>
                  <a:lnTo>
                    <a:pt x="1795" y="1630"/>
                  </a:lnTo>
                  <a:lnTo>
                    <a:pt x="1795" y="1629"/>
                  </a:lnTo>
                  <a:lnTo>
                    <a:pt x="1796" y="1629"/>
                  </a:lnTo>
                  <a:lnTo>
                    <a:pt x="1796" y="1625"/>
                  </a:lnTo>
                  <a:lnTo>
                    <a:pt x="1798" y="1625"/>
                  </a:lnTo>
                  <a:lnTo>
                    <a:pt x="1798" y="1624"/>
                  </a:lnTo>
                  <a:lnTo>
                    <a:pt x="1800" y="1624"/>
                  </a:lnTo>
                  <a:lnTo>
                    <a:pt x="1800" y="1622"/>
                  </a:lnTo>
                  <a:lnTo>
                    <a:pt x="1801" y="1622"/>
                  </a:lnTo>
                  <a:lnTo>
                    <a:pt x="1801" y="1619"/>
                  </a:lnTo>
                  <a:lnTo>
                    <a:pt x="1803" y="1619"/>
                  </a:lnTo>
                  <a:lnTo>
                    <a:pt x="1803" y="1617"/>
                  </a:lnTo>
                  <a:lnTo>
                    <a:pt x="1805" y="1617"/>
                  </a:lnTo>
                  <a:lnTo>
                    <a:pt x="1805" y="1614"/>
                  </a:lnTo>
                  <a:lnTo>
                    <a:pt x="1806" y="1614"/>
                  </a:lnTo>
                  <a:lnTo>
                    <a:pt x="1806" y="1612"/>
                  </a:lnTo>
                  <a:lnTo>
                    <a:pt x="1808" y="1612"/>
                  </a:lnTo>
                  <a:lnTo>
                    <a:pt x="1808" y="1610"/>
                  </a:lnTo>
                  <a:lnTo>
                    <a:pt x="1810" y="1610"/>
                  </a:lnTo>
                  <a:lnTo>
                    <a:pt x="1810" y="1607"/>
                  </a:lnTo>
                  <a:lnTo>
                    <a:pt x="1811" y="1607"/>
                  </a:lnTo>
                  <a:lnTo>
                    <a:pt x="1811" y="1605"/>
                  </a:lnTo>
                  <a:lnTo>
                    <a:pt x="1813" y="1605"/>
                  </a:lnTo>
                  <a:lnTo>
                    <a:pt x="1813" y="1602"/>
                  </a:lnTo>
                  <a:lnTo>
                    <a:pt x="1815" y="1602"/>
                  </a:lnTo>
                  <a:lnTo>
                    <a:pt x="1815" y="1600"/>
                  </a:lnTo>
                  <a:lnTo>
                    <a:pt x="1816" y="1600"/>
                  </a:lnTo>
                  <a:lnTo>
                    <a:pt x="1816" y="1599"/>
                  </a:lnTo>
                  <a:lnTo>
                    <a:pt x="1818" y="1599"/>
                  </a:lnTo>
                  <a:lnTo>
                    <a:pt x="1818" y="1595"/>
                  </a:lnTo>
                  <a:lnTo>
                    <a:pt x="1820" y="1595"/>
                  </a:lnTo>
                  <a:lnTo>
                    <a:pt x="1820" y="1594"/>
                  </a:lnTo>
                  <a:lnTo>
                    <a:pt x="1821" y="1594"/>
                  </a:lnTo>
                  <a:lnTo>
                    <a:pt x="1821" y="1590"/>
                  </a:lnTo>
                  <a:lnTo>
                    <a:pt x="1823" y="1590"/>
                  </a:lnTo>
                  <a:lnTo>
                    <a:pt x="1823" y="1589"/>
                  </a:lnTo>
                  <a:lnTo>
                    <a:pt x="1825" y="1589"/>
                  </a:lnTo>
                  <a:lnTo>
                    <a:pt x="1825" y="1585"/>
                  </a:lnTo>
                  <a:lnTo>
                    <a:pt x="1826" y="1585"/>
                  </a:lnTo>
                  <a:lnTo>
                    <a:pt x="1826" y="1584"/>
                  </a:lnTo>
                  <a:lnTo>
                    <a:pt x="1828" y="1584"/>
                  </a:lnTo>
                  <a:lnTo>
                    <a:pt x="1828" y="1582"/>
                  </a:lnTo>
                  <a:lnTo>
                    <a:pt x="1830" y="1582"/>
                  </a:lnTo>
                  <a:lnTo>
                    <a:pt x="1830" y="1579"/>
                  </a:lnTo>
                  <a:lnTo>
                    <a:pt x="1831" y="1579"/>
                  </a:lnTo>
                  <a:lnTo>
                    <a:pt x="1831" y="1577"/>
                  </a:lnTo>
                  <a:lnTo>
                    <a:pt x="1833" y="1577"/>
                  </a:lnTo>
                  <a:lnTo>
                    <a:pt x="1833" y="1574"/>
                  </a:lnTo>
                  <a:lnTo>
                    <a:pt x="1835" y="1574"/>
                  </a:lnTo>
                  <a:lnTo>
                    <a:pt x="1835" y="1572"/>
                  </a:lnTo>
                  <a:lnTo>
                    <a:pt x="1836" y="1572"/>
                  </a:lnTo>
                  <a:lnTo>
                    <a:pt x="1836" y="1570"/>
                  </a:lnTo>
                  <a:lnTo>
                    <a:pt x="1838" y="1570"/>
                  </a:lnTo>
                  <a:lnTo>
                    <a:pt x="1838" y="1567"/>
                  </a:lnTo>
                  <a:lnTo>
                    <a:pt x="1840" y="1567"/>
                  </a:lnTo>
                  <a:lnTo>
                    <a:pt x="1840" y="1565"/>
                  </a:lnTo>
                  <a:lnTo>
                    <a:pt x="1841" y="1565"/>
                  </a:lnTo>
                  <a:lnTo>
                    <a:pt x="1841" y="1562"/>
                  </a:lnTo>
                  <a:lnTo>
                    <a:pt x="1843" y="1562"/>
                  </a:lnTo>
                  <a:lnTo>
                    <a:pt x="1843" y="1560"/>
                  </a:lnTo>
                  <a:lnTo>
                    <a:pt x="1845" y="1560"/>
                  </a:lnTo>
                  <a:lnTo>
                    <a:pt x="1845" y="1559"/>
                  </a:lnTo>
                  <a:lnTo>
                    <a:pt x="1846" y="1559"/>
                  </a:lnTo>
                  <a:lnTo>
                    <a:pt x="1846" y="1555"/>
                  </a:lnTo>
                  <a:lnTo>
                    <a:pt x="1848" y="1555"/>
                  </a:lnTo>
                  <a:lnTo>
                    <a:pt x="1848" y="1554"/>
                  </a:lnTo>
                  <a:lnTo>
                    <a:pt x="1850" y="1554"/>
                  </a:lnTo>
                  <a:lnTo>
                    <a:pt x="1850" y="1550"/>
                  </a:lnTo>
                  <a:lnTo>
                    <a:pt x="1851" y="1550"/>
                  </a:lnTo>
                  <a:lnTo>
                    <a:pt x="1851" y="1549"/>
                  </a:lnTo>
                  <a:lnTo>
                    <a:pt x="1853" y="1549"/>
                  </a:lnTo>
                  <a:lnTo>
                    <a:pt x="1853" y="1545"/>
                  </a:lnTo>
                  <a:lnTo>
                    <a:pt x="1855" y="1545"/>
                  </a:lnTo>
                  <a:lnTo>
                    <a:pt x="1855" y="1544"/>
                  </a:lnTo>
                  <a:lnTo>
                    <a:pt x="1856" y="1544"/>
                  </a:lnTo>
                  <a:lnTo>
                    <a:pt x="1856" y="1542"/>
                  </a:lnTo>
                  <a:lnTo>
                    <a:pt x="1858" y="1542"/>
                  </a:lnTo>
                  <a:lnTo>
                    <a:pt x="1858" y="1539"/>
                  </a:lnTo>
                  <a:lnTo>
                    <a:pt x="1860" y="1539"/>
                  </a:lnTo>
                  <a:lnTo>
                    <a:pt x="1860" y="1537"/>
                  </a:lnTo>
                  <a:lnTo>
                    <a:pt x="1861" y="1537"/>
                  </a:lnTo>
                  <a:lnTo>
                    <a:pt x="1861" y="1534"/>
                  </a:lnTo>
                  <a:lnTo>
                    <a:pt x="1863" y="1534"/>
                  </a:lnTo>
                  <a:lnTo>
                    <a:pt x="1863" y="1532"/>
                  </a:lnTo>
                  <a:lnTo>
                    <a:pt x="1865" y="1532"/>
                  </a:lnTo>
                  <a:lnTo>
                    <a:pt x="1865" y="1530"/>
                  </a:lnTo>
                  <a:lnTo>
                    <a:pt x="1866" y="1530"/>
                  </a:lnTo>
                  <a:lnTo>
                    <a:pt x="1866" y="1527"/>
                  </a:lnTo>
                  <a:lnTo>
                    <a:pt x="1868" y="1527"/>
                  </a:lnTo>
                  <a:lnTo>
                    <a:pt x="1868" y="1525"/>
                  </a:lnTo>
                  <a:lnTo>
                    <a:pt x="1870" y="1525"/>
                  </a:lnTo>
                  <a:lnTo>
                    <a:pt x="1870" y="1522"/>
                  </a:lnTo>
                  <a:lnTo>
                    <a:pt x="1871" y="1522"/>
                  </a:lnTo>
                  <a:lnTo>
                    <a:pt x="1871" y="1520"/>
                  </a:lnTo>
                  <a:lnTo>
                    <a:pt x="1873" y="1520"/>
                  </a:lnTo>
                  <a:lnTo>
                    <a:pt x="1873" y="1519"/>
                  </a:lnTo>
                  <a:lnTo>
                    <a:pt x="1875" y="1519"/>
                  </a:lnTo>
                  <a:lnTo>
                    <a:pt x="1875" y="1515"/>
                  </a:lnTo>
                  <a:lnTo>
                    <a:pt x="1876" y="1515"/>
                  </a:lnTo>
                  <a:lnTo>
                    <a:pt x="1876" y="1514"/>
                  </a:lnTo>
                  <a:lnTo>
                    <a:pt x="1878" y="1514"/>
                  </a:lnTo>
                  <a:lnTo>
                    <a:pt x="1878" y="1510"/>
                  </a:lnTo>
                  <a:lnTo>
                    <a:pt x="1880" y="1510"/>
                  </a:lnTo>
                  <a:lnTo>
                    <a:pt x="1880" y="1509"/>
                  </a:lnTo>
                  <a:lnTo>
                    <a:pt x="1881" y="1509"/>
                  </a:lnTo>
                  <a:lnTo>
                    <a:pt x="1881" y="1505"/>
                  </a:lnTo>
                  <a:lnTo>
                    <a:pt x="1883" y="1505"/>
                  </a:lnTo>
                  <a:lnTo>
                    <a:pt x="1883" y="1504"/>
                  </a:lnTo>
                  <a:lnTo>
                    <a:pt x="1885" y="1504"/>
                  </a:lnTo>
                  <a:lnTo>
                    <a:pt x="1885" y="1502"/>
                  </a:lnTo>
                  <a:lnTo>
                    <a:pt x="1886" y="1502"/>
                  </a:lnTo>
                  <a:lnTo>
                    <a:pt x="1886" y="1499"/>
                  </a:lnTo>
                  <a:lnTo>
                    <a:pt x="1888" y="1499"/>
                  </a:lnTo>
                  <a:lnTo>
                    <a:pt x="1888" y="1497"/>
                  </a:lnTo>
                  <a:lnTo>
                    <a:pt x="1890" y="1497"/>
                  </a:lnTo>
                  <a:lnTo>
                    <a:pt x="1890" y="1494"/>
                  </a:lnTo>
                  <a:lnTo>
                    <a:pt x="1891" y="1494"/>
                  </a:lnTo>
                  <a:lnTo>
                    <a:pt x="1891" y="1492"/>
                  </a:lnTo>
                  <a:lnTo>
                    <a:pt x="1893" y="1492"/>
                  </a:lnTo>
                  <a:lnTo>
                    <a:pt x="1893" y="1490"/>
                  </a:lnTo>
                  <a:lnTo>
                    <a:pt x="1895" y="1490"/>
                  </a:lnTo>
                  <a:lnTo>
                    <a:pt x="1895" y="1487"/>
                  </a:lnTo>
                  <a:lnTo>
                    <a:pt x="1896" y="1487"/>
                  </a:lnTo>
                  <a:lnTo>
                    <a:pt x="1896" y="1485"/>
                  </a:lnTo>
                  <a:lnTo>
                    <a:pt x="1898" y="1485"/>
                  </a:lnTo>
                  <a:lnTo>
                    <a:pt x="1898" y="1482"/>
                  </a:lnTo>
                  <a:lnTo>
                    <a:pt x="1900" y="1482"/>
                  </a:lnTo>
                  <a:lnTo>
                    <a:pt x="1900" y="1480"/>
                  </a:lnTo>
                  <a:lnTo>
                    <a:pt x="1901" y="1480"/>
                  </a:lnTo>
                  <a:lnTo>
                    <a:pt x="1901" y="1479"/>
                  </a:lnTo>
                  <a:lnTo>
                    <a:pt x="1903" y="1479"/>
                  </a:lnTo>
                  <a:lnTo>
                    <a:pt x="1903" y="1475"/>
                  </a:lnTo>
                  <a:lnTo>
                    <a:pt x="1905" y="1475"/>
                  </a:lnTo>
                  <a:lnTo>
                    <a:pt x="1905" y="1474"/>
                  </a:lnTo>
                  <a:lnTo>
                    <a:pt x="1906" y="1474"/>
                  </a:lnTo>
                  <a:lnTo>
                    <a:pt x="1906" y="1470"/>
                  </a:lnTo>
                  <a:lnTo>
                    <a:pt x="1908" y="1470"/>
                  </a:lnTo>
                  <a:lnTo>
                    <a:pt x="1908" y="1469"/>
                  </a:lnTo>
                  <a:lnTo>
                    <a:pt x="1910" y="1469"/>
                  </a:lnTo>
                  <a:lnTo>
                    <a:pt x="1910" y="1465"/>
                  </a:lnTo>
                  <a:lnTo>
                    <a:pt x="1911" y="1465"/>
                  </a:lnTo>
                  <a:lnTo>
                    <a:pt x="1911" y="1464"/>
                  </a:lnTo>
                  <a:lnTo>
                    <a:pt x="1913" y="1464"/>
                  </a:lnTo>
                  <a:lnTo>
                    <a:pt x="1913" y="1462"/>
                  </a:lnTo>
                  <a:lnTo>
                    <a:pt x="1915" y="1462"/>
                  </a:lnTo>
                  <a:lnTo>
                    <a:pt x="1915" y="1459"/>
                  </a:lnTo>
                  <a:lnTo>
                    <a:pt x="1916" y="1459"/>
                  </a:lnTo>
                  <a:lnTo>
                    <a:pt x="1916" y="1457"/>
                  </a:lnTo>
                  <a:lnTo>
                    <a:pt x="1918" y="1457"/>
                  </a:lnTo>
                  <a:lnTo>
                    <a:pt x="1918" y="1454"/>
                  </a:lnTo>
                  <a:lnTo>
                    <a:pt x="1920" y="1454"/>
                  </a:lnTo>
                  <a:lnTo>
                    <a:pt x="1920" y="1452"/>
                  </a:lnTo>
                  <a:lnTo>
                    <a:pt x="1921" y="1452"/>
                  </a:lnTo>
                  <a:lnTo>
                    <a:pt x="1921" y="1450"/>
                  </a:lnTo>
                  <a:lnTo>
                    <a:pt x="1923" y="1450"/>
                  </a:lnTo>
                  <a:lnTo>
                    <a:pt x="1923" y="1447"/>
                  </a:lnTo>
                  <a:lnTo>
                    <a:pt x="1925" y="1447"/>
                  </a:lnTo>
                  <a:lnTo>
                    <a:pt x="1925" y="1445"/>
                  </a:lnTo>
                  <a:lnTo>
                    <a:pt x="1926" y="1445"/>
                  </a:lnTo>
                  <a:lnTo>
                    <a:pt x="1926" y="1442"/>
                  </a:lnTo>
                  <a:lnTo>
                    <a:pt x="1928" y="1442"/>
                  </a:lnTo>
                  <a:lnTo>
                    <a:pt x="1928" y="1440"/>
                  </a:lnTo>
                  <a:lnTo>
                    <a:pt x="1930" y="1440"/>
                  </a:lnTo>
                  <a:lnTo>
                    <a:pt x="1930" y="1439"/>
                  </a:lnTo>
                  <a:lnTo>
                    <a:pt x="1931" y="1439"/>
                  </a:lnTo>
                  <a:lnTo>
                    <a:pt x="1931" y="1435"/>
                  </a:lnTo>
                  <a:lnTo>
                    <a:pt x="1933" y="1435"/>
                  </a:lnTo>
                  <a:lnTo>
                    <a:pt x="1933" y="1434"/>
                  </a:lnTo>
                  <a:lnTo>
                    <a:pt x="1935" y="1434"/>
                  </a:lnTo>
                  <a:lnTo>
                    <a:pt x="1935" y="1430"/>
                  </a:lnTo>
                  <a:lnTo>
                    <a:pt x="1936" y="1430"/>
                  </a:lnTo>
                  <a:lnTo>
                    <a:pt x="1936" y="1429"/>
                  </a:lnTo>
                  <a:lnTo>
                    <a:pt x="1938" y="1429"/>
                  </a:lnTo>
                  <a:lnTo>
                    <a:pt x="1938" y="1425"/>
                  </a:lnTo>
                  <a:lnTo>
                    <a:pt x="1940" y="1425"/>
                  </a:lnTo>
                  <a:lnTo>
                    <a:pt x="1940" y="1424"/>
                  </a:lnTo>
                  <a:lnTo>
                    <a:pt x="1941" y="1424"/>
                  </a:lnTo>
                  <a:lnTo>
                    <a:pt x="1941" y="1422"/>
                  </a:lnTo>
                  <a:lnTo>
                    <a:pt x="1943" y="1422"/>
                  </a:lnTo>
                  <a:lnTo>
                    <a:pt x="1943" y="1419"/>
                  </a:lnTo>
                  <a:lnTo>
                    <a:pt x="1945" y="1419"/>
                  </a:lnTo>
                  <a:lnTo>
                    <a:pt x="1945" y="1417"/>
                  </a:lnTo>
                  <a:lnTo>
                    <a:pt x="1946" y="1417"/>
                  </a:lnTo>
                  <a:lnTo>
                    <a:pt x="1946" y="1414"/>
                  </a:lnTo>
                  <a:lnTo>
                    <a:pt x="1948" y="1414"/>
                  </a:lnTo>
                  <a:lnTo>
                    <a:pt x="1948" y="1412"/>
                  </a:lnTo>
                  <a:lnTo>
                    <a:pt x="1950" y="1412"/>
                  </a:lnTo>
                  <a:lnTo>
                    <a:pt x="1950" y="1410"/>
                  </a:lnTo>
                  <a:lnTo>
                    <a:pt x="1951" y="1410"/>
                  </a:lnTo>
                  <a:lnTo>
                    <a:pt x="1951" y="1407"/>
                  </a:lnTo>
                  <a:lnTo>
                    <a:pt x="1953" y="1407"/>
                  </a:lnTo>
                  <a:lnTo>
                    <a:pt x="1953" y="1405"/>
                  </a:lnTo>
                  <a:lnTo>
                    <a:pt x="1955" y="1405"/>
                  </a:lnTo>
                  <a:lnTo>
                    <a:pt x="1955" y="1402"/>
                  </a:lnTo>
                  <a:lnTo>
                    <a:pt x="1956" y="1402"/>
                  </a:lnTo>
                  <a:lnTo>
                    <a:pt x="1956" y="1400"/>
                  </a:lnTo>
                  <a:lnTo>
                    <a:pt x="1958" y="1400"/>
                  </a:lnTo>
                  <a:lnTo>
                    <a:pt x="1958" y="1399"/>
                  </a:lnTo>
                  <a:lnTo>
                    <a:pt x="1960" y="1399"/>
                  </a:lnTo>
                  <a:lnTo>
                    <a:pt x="1960" y="1395"/>
                  </a:lnTo>
                  <a:lnTo>
                    <a:pt x="1961" y="1395"/>
                  </a:lnTo>
                  <a:lnTo>
                    <a:pt x="1961" y="1394"/>
                  </a:lnTo>
                  <a:lnTo>
                    <a:pt x="1963" y="1394"/>
                  </a:lnTo>
                  <a:lnTo>
                    <a:pt x="1963" y="1390"/>
                  </a:lnTo>
                  <a:lnTo>
                    <a:pt x="1965" y="1390"/>
                  </a:lnTo>
                  <a:lnTo>
                    <a:pt x="1965" y="1389"/>
                  </a:lnTo>
                  <a:lnTo>
                    <a:pt x="1966" y="1389"/>
                  </a:lnTo>
                  <a:lnTo>
                    <a:pt x="1966" y="1385"/>
                  </a:lnTo>
                  <a:lnTo>
                    <a:pt x="1968" y="1385"/>
                  </a:lnTo>
                  <a:lnTo>
                    <a:pt x="1968" y="1384"/>
                  </a:lnTo>
                  <a:lnTo>
                    <a:pt x="1970" y="1384"/>
                  </a:lnTo>
                  <a:lnTo>
                    <a:pt x="1970" y="1382"/>
                  </a:lnTo>
                  <a:lnTo>
                    <a:pt x="1971" y="1382"/>
                  </a:lnTo>
                  <a:lnTo>
                    <a:pt x="1971" y="1379"/>
                  </a:lnTo>
                  <a:lnTo>
                    <a:pt x="1973" y="1379"/>
                  </a:lnTo>
                  <a:lnTo>
                    <a:pt x="1973" y="1377"/>
                  </a:lnTo>
                  <a:lnTo>
                    <a:pt x="1975" y="1377"/>
                  </a:lnTo>
                  <a:lnTo>
                    <a:pt x="1975" y="1374"/>
                  </a:lnTo>
                  <a:lnTo>
                    <a:pt x="1976" y="1374"/>
                  </a:lnTo>
                  <a:lnTo>
                    <a:pt x="1976" y="1372"/>
                  </a:lnTo>
                  <a:lnTo>
                    <a:pt x="1978" y="1372"/>
                  </a:lnTo>
                  <a:lnTo>
                    <a:pt x="1978" y="1370"/>
                  </a:lnTo>
                  <a:lnTo>
                    <a:pt x="1980" y="1370"/>
                  </a:lnTo>
                  <a:lnTo>
                    <a:pt x="1980" y="1367"/>
                  </a:lnTo>
                  <a:lnTo>
                    <a:pt x="1981" y="1367"/>
                  </a:lnTo>
                  <a:lnTo>
                    <a:pt x="1981" y="1365"/>
                  </a:lnTo>
                  <a:lnTo>
                    <a:pt x="1983" y="1365"/>
                  </a:lnTo>
                  <a:lnTo>
                    <a:pt x="1983" y="1362"/>
                  </a:lnTo>
                  <a:lnTo>
                    <a:pt x="1985" y="1362"/>
                  </a:lnTo>
                  <a:lnTo>
                    <a:pt x="1985" y="1360"/>
                  </a:lnTo>
                  <a:lnTo>
                    <a:pt x="1986" y="1360"/>
                  </a:lnTo>
                  <a:lnTo>
                    <a:pt x="1986" y="1359"/>
                  </a:lnTo>
                  <a:lnTo>
                    <a:pt x="1988" y="1359"/>
                  </a:lnTo>
                  <a:lnTo>
                    <a:pt x="1988" y="1355"/>
                  </a:lnTo>
                  <a:lnTo>
                    <a:pt x="1990" y="1355"/>
                  </a:lnTo>
                  <a:lnTo>
                    <a:pt x="1990" y="1354"/>
                  </a:lnTo>
                  <a:lnTo>
                    <a:pt x="1991" y="1354"/>
                  </a:lnTo>
                  <a:lnTo>
                    <a:pt x="1991" y="1350"/>
                  </a:lnTo>
                  <a:lnTo>
                    <a:pt x="1993" y="1350"/>
                  </a:lnTo>
                  <a:lnTo>
                    <a:pt x="1993" y="1349"/>
                  </a:lnTo>
                  <a:lnTo>
                    <a:pt x="1995" y="1349"/>
                  </a:lnTo>
                  <a:lnTo>
                    <a:pt x="1995" y="1347"/>
                  </a:lnTo>
                  <a:lnTo>
                    <a:pt x="1996" y="1347"/>
                  </a:lnTo>
                  <a:lnTo>
                    <a:pt x="1996" y="1377"/>
                  </a:lnTo>
                  <a:lnTo>
                    <a:pt x="1995" y="1377"/>
                  </a:lnTo>
                  <a:lnTo>
                    <a:pt x="1995" y="1384"/>
                  </a:lnTo>
                  <a:lnTo>
                    <a:pt x="1993" y="1384"/>
                  </a:lnTo>
                  <a:lnTo>
                    <a:pt x="1993" y="1390"/>
                  </a:lnTo>
                  <a:lnTo>
                    <a:pt x="1991" y="1390"/>
                  </a:lnTo>
                  <a:lnTo>
                    <a:pt x="1991" y="1395"/>
                  </a:lnTo>
                  <a:lnTo>
                    <a:pt x="1990" y="1395"/>
                  </a:lnTo>
                  <a:lnTo>
                    <a:pt x="1990" y="1402"/>
                  </a:lnTo>
                  <a:lnTo>
                    <a:pt x="1988" y="1402"/>
                  </a:lnTo>
                  <a:lnTo>
                    <a:pt x="1988" y="1409"/>
                  </a:lnTo>
                  <a:lnTo>
                    <a:pt x="1986" y="1409"/>
                  </a:lnTo>
                  <a:lnTo>
                    <a:pt x="1986" y="1414"/>
                  </a:lnTo>
                  <a:lnTo>
                    <a:pt x="1985" y="1414"/>
                  </a:lnTo>
                  <a:lnTo>
                    <a:pt x="1985" y="1420"/>
                  </a:lnTo>
                  <a:lnTo>
                    <a:pt x="1983" y="1420"/>
                  </a:lnTo>
                  <a:lnTo>
                    <a:pt x="1983" y="1427"/>
                  </a:lnTo>
                  <a:lnTo>
                    <a:pt x="1981" y="1427"/>
                  </a:lnTo>
                  <a:lnTo>
                    <a:pt x="1981" y="1432"/>
                  </a:lnTo>
                  <a:lnTo>
                    <a:pt x="1980" y="1432"/>
                  </a:lnTo>
                  <a:lnTo>
                    <a:pt x="1980" y="1439"/>
                  </a:lnTo>
                  <a:lnTo>
                    <a:pt x="1978" y="1439"/>
                  </a:lnTo>
                  <a:lnTo>
                    <a:pt x="1978" y="1445"/>
                  </a:lnTo>
                  <a:lnTo>
                    <a:pt x="1976" y="1445"/>
                  </a:lnTo>
                  <a:lnTo>
                    <a:pt x="1976" y="1450"/>
                  </a:lnTo>
                  <a:lnTo>
                    <a:pt x="1975" y="1450"/>
                  </a:lnTo>
                  <a:lnTo>
                    <a:pt x="1975" y="1457"/>
                  </a:lnTo>
                  <a:lnTo>
                    <a:pt x="1973" y="1457"/>
                  </a:lnTo>
                  <a:lnTo>
                    <a:pt x="1973" y="1464"/>
                  </a:lnTo>
                  <a:lnTo>
                    <a:pt x="1971" y="1464"/>
                  </a:lnTo>
                  <a:lnTo>
                    <a:pt x="1971" y="1469"/>
                  </a:lnTo>
                  <a:lnTo>
                    <a:pt x="1970" y="1469"/>
                  </a:lnTo>
                  <a:lnTo>
                    <a:pt x="1970" y="1475"/>
                  </a:lnTo>
                  <a:lnTo>
                    <a:pt x="1968" y="1475"/>
                  </a:lnTo>
                  <a:lnTo>
                    <a:pt x="1968" y="1482"/>
                  </a:lnTo>
                  <a:lnTo>
                    <a:pt x="1966" y="1482"/>
                  </a:lnTo>
                  <a:lnTo>
                    <a:pt x="1966" y="1487"/>
                  </a:lnTo>
                  <a:lnTo>
                    <a:pt x="1965" y="1487"/>
                  </a:lnTo>
                  <a:lnTo>
                    <a:pt x="1965" y="1494"/>
                  </a:lnTo>
                  <a:lnTo>
                    <a:pt x="1963" y="1494"/>
                  </a:lnTo>
                  <a:lnTo>
                    <a:pt x="1963" y="1500"/>
                  </a:lnTo>
                  <a:lnTo>
                    <a:pt x="1961" y="1500"/>
                  </a:lnTo>
                  <a:lnTo>
                    <a:pt x="1961" y="1505"/>
                  </a:lnTo>
                  <a:lnTo>
                    <a:pt x="1960" y="1505"/>
                  </a:lnTo>
                  <a:lnTo>
                    <a:pt x="1960" y="1512"/>
                  </a:lnTo>
                  <a:lnTo>
                    <a:pt x="1958" y="1512"/>
                  </a:lnTo>
                  <a:lnTo>
                    <a:pt x="1958" y="1519"/>
                  </a:lnTo>
                  <a:lnTo>
                    <a:pt x="1956" y="1519"/>
                  </a:lnTo>
                  <a:lnTo>
                    <a:pt x="1956" y="1524"/>
                  </a:lnTo>
                  <a:lnTo>
                    <a:pt x="1955" y="1524"/>
                  </a:lnTo>
                  <a:lnTo>
                    <a:pt x="1955" y="1530"/>
                  </a:lnTo>
                  <a:lnTo>
                    <a:pt x="1953" y="1530"/>
                  </a:lnTo>
                  <a:lnTo>
                    <a:pt x="1953" y="1537"/>
                  </a:lnTo>
                  <a:lnTo>
                    <a:pt x="1951" y="1537"/>
                  </a:lnTo>
                  <a:lnTo>
                    <a:pt x="1951" y="1542"/>
                  </a:lnTo>
                  <a:lnTo>
                    <a:pt x="1950" y="1542"/>
                  </a:lnTo>
                  <a:lnTo>
                    <a:pt x="1950" y="1549"/>
                  </a:lnTo>
                  <a:lnTo>
                    <a:pt x="1948" y="1549"/>
                  </a:lnTo>
                  <a:lnTo>
                    <a:pt x="1948" y="1555"/>
                  </a:lnTo>
                  <a:lnTo>
                    <a:pt x="1946" y="1555"/>
                  </a:lnTo>
                  <a:lnTo>
                    <a:pt x="1946" y="1560"/>
                  </a:lnTo>
                  <a:lnTo>
                    <a:pt x="1945" y="1560"/>
                  </a:lnTo>
                  <a:lnTo>
                    <a:pt x="1945" y="1567"/>
                  </a:lnTo>
                  <a:lnTo>
                    <a:pt x="1943" y="1567"/>
                  </a:lnTo>
                  <a:lnTo>
                    <a:pt x="1943" y="1574"/>
                  </a:lnTo>
                  <a:lnTo>
                    <a:pt x="1941" y="1574"/>
                  </a:lnTo>
                  <a:lnTo>
                    <a:pt x="1941" y="1579"/>
                  </a:lnTo>
                  <a:lnTo>
                    <a:pt x="1940" y="1579"/>
                  </a:lnTo>
                  <a:lnTo>
                    <a:pt x="1940" y="1585"/>
                  </a:lnTo>
                  <a:lnTo>
                    <a:pt x="1938" y="1585"/>
                  </a:lnTo>
                  <a:lnTo>
                    <a:pt x="1938" y="1592"/>
                  </a:lnTo>
                  <a:lnTo>
                    <a:pt x="1936" y="1592"/>
                  </a:lnTo>
                  <a:lnTo>
                    <a:pt x="1936" y="1597"/>
                  </a:lnTo>
                  <a:lnTo>
                    <a:pt x="1935" y="1597"/>
                  </a:lnTo>
                  <a:lnTo>
                    <a:pt x="1935" y="1604"/>
                  </a:lnTo>
                  <a:lnTo>
                    <a:pt x="1933" y="1604"/>
                  </a:lnTo>
                  <a:lnTo>
                    <a:pt x="1933" y="1610"/>
                  </a:lnTo>
                  <a:lnTo>
                    <a:pt x="1931" y="1610"/>
                  </a:lnTo>
                  <a:lnTo>
                    <a:pt x="1931" y="1615"/>
                  </a:lnTo>
                  <a:lnTo>
                    <a:pt x="1930" y="1615"/>
                  </a:lnTo>
                  <a:lnTo>
                    <a:pt x="1930" y="1622"/>
                  </a:lnTo>
                  <a:lnTo>
                    <a:pt x="1928" y="1622"/>
                  </a:lnTo>
                  <a:lnTo>
                    <a:pt x="1928" y="1629"/>
                  </a:lnTo>
                  <a:lnTo>
                    <a:pt x="1926" y="1629"/>
                  </a:lnTo>
                  <a:lnTo>
                    <a:pt x="1926" y="1634"/>
                  </a:lnTo>
                  <a:lnTo>
                    <a:pt x="1925" y="1634"/>
                  </a:lnTo>
                  <a:lnTo>
                    <a:pt x="1925" y="1640"/>
                  </a:lnTo>
                  <a:lnTo>
                    <a:pt x="1923" y="1640"/>
                  </a:lnTo>
                  <a:lnTo>
                    <a:pt x="1923" y="1647"/>
                  </a:lnTo>
                  <a:lnTo>
                    <a:pt x="1921" y="1647"/>
                  </a:lnTo>
                  <a:lnTo>
                    <a:pt x="1921" y="1652"/>
                  </a:lnTo>
                  <a:lnTo>
                    <a:pt x="1920" y="1652"/>
                  </a:lnTo>
                  <a:lnTo>
                    <a:pt x="1920" y="1659"/>
                  </a:lnTo>
                  <a:lnTo>
                    <a:pt x="1918" y="1659"/>
                  </a:lnTo>
                  <a:lnTo>
                    <a:pt x="1918" y="1665"/>
                  </a:lnTo>
                  <a:lnTo>
                    <a:pt x="1916" y="1665"/>
                  </a:lnTo>
                  <a:lnTo>
                    <a:pt x="1916" y="1670"/>
                  </a:lnTo>
                  <a:lnTo>
                    <a:pt x="1915" y="1670"/>
                  </a:lnTo>
                  <a:lnTo>
                    <a:pt x="1915" y="1677"/>
                  </a:lnTo>
                  <a:lnTo>
                    <a:pt x="1913" y="1677"/>
                  </a:lnTo>
                  <a:lnTo>
                    <a:pt x="1913" y="1684"/>
                  </a:lnTo>
                  <a:lnTo>
                    <a:pt x="1911" y="1684"/>
                  </a:lnTo>
                  <a:lnTo>
                    <a:pt x="1911" y="1689"/>
                  </a:lnTo>
                  <a:lnTo>
                    <a:pt x="1910" y="1689"/>
                  </a:lnTo>
                  <a:lnTo>
                    <a:pt x="1910" y="1695"/>
                  </a:lnTo>
                  <a:lnTo>
                    <a:pt x="1908" y="1695"/>
                  </a:lnTo>
                  <a:lnTo>
                    <a:pt x="1908" y="1702"/>
                  </a:lnTo>
                  <a:lnTo>
                    <a:pt x="1906" y="1702"/>
                  </a:lnTo>
                  <a:lnTo>
                    <a:pt x="1906" y="1709"/>
                  </a:lnTo>
                  <a:lnTo>
                    <a:pt x="1905" y="1709"/>
                  </a:lnTo>
                  <a:lnTo>
                    <a:pt x="1905" y="1714"/>
                  </a:lnTo>
                  <a:lnTo>
                    <a:pt x="1903" y="1714"/>
                  </a:lnTo>
                  <a:lnTo>
                    <a:pt x="1903" y="1720"/>
                  </a:lnTo>
                  <a:lnTo>
                    <a:pt x="1901" y="1720"/>
                  </a:lnTo>
                  <a:lnTo>
                    <a:pt x="1901" y="1727"/>
                  </a:lnTo>
                  <a:lnTo>
                    <a:pt x="1900" y="1727"/>
                  </a:lnTo>
                  <a:lnTo>
                    <a:pt x="1900" y="1732"/>
                  </a:lnTo>
                  <a:lnTo>
                    <a:pt x="1898" y="1732"/>
                  </a:lnTo>
                  <a:lnTo>
                    <a:pt x="1898" y="1739"/>
                  </a:lnTo>
                  <a:lnTo>
                    <a:pt x="1896" y="1739"/>
                  </a:lnTo>
                  <a:lnTo>
                    <a:pt x="1896" y="1745"/>
                  </a:lnTo>
                  <a:lnTo>
                    <a:pt x="1895" y="1745"/>
                  </a:lnTo>
                  <a:lnTo>
                    <a:pt x="1895" y="1750"/>
                  </a:lnTo>
                  <a:lnTo>
                    <a:pt x="1893" y="1750"/>
                  </a:lnTo>
                  <a:lnTo>
                    <a:pt x="1893" y="1757"/>
                  </a:lnTo>
                  <a:lnTo>
                    <a:pt x="1891" y="1757"/>
                  </a:lnTo>
                  <a:lnTo>
                    <a:pt x="1891" y="1764"/>
                  </a:lnTo>
                  <a:lnTo>
                    <a:pt x="1890" y="1764"/>
                  </a:lnTo>
                  <a:lnTo>
                    <a:pt x="1890" y="1769"/>
                  </a:lnTo>
                  <a:lnTo>
                    <a:pt x="1888" y="1769"/>
                  </a:lnTo>
                  <a:lnTo>
                    <a:pt x="1888" y="1775"/>
                  </a:lnTo>
                  <a:lnTo>
                    <a:pt x="1886" y="1775"/>
                  </a:lnTo>
                  <a:lnTo>
                    <a:pt x="1886" y="1782"/>
                  </a:lnTo>
                  <a:lnTo>
                    <a:pt x="1885" y="1782"/>
                  </a:lnTo>
                  <a:lnTo>
                    <a:pt x="1885" y="1787"/>
                  </a:lnTo>
                  <a:lnTo>
                    <a:pt x="1883" y="1787"/>
                  </a:lnTo>
                  <a:lnTo>
                    <a:pt x="1883" y="1794"/>
                  </a:lnTo>
                  <a:lnTo>
                    <a:pt x="1881" y="1794"/>
                  </a:lnTo>
                  <a:lnTo>
                    <a:pt x="1881" y="1800"/>
                  </a:lnTo>
                  <a:lnTo>
                    <a:pt x="1880" y="1800"/>
                  </a:lnTo>
                  <a:lnTo>
                    <a:pt x="1880" y="1805"/>
                  </a:lnTo>
                  <a:lnTo>
                    <a:pt x="1878" y="1805"/>
                  </a:lnTo>
                  <a:lnTo>
                    <a:pt x="1878" y="1812"/>
                  </a:lnTo>
                  <a:lnTo>
                    <a:pt x="1876" y="1812"/>
                  </a:lnTo>
                  <a:lnTo>
                    <a:pt x="1876" y="1819"/>
                  </a:lnTo>
                  <a:lnTo>
                    <a:pt x="1875" y="1819"/>
                  </a:lnTo>
                  <a:lnTo>
                    <a:pt x="1875" y="1824"/>
                  </a:lnTo>
                  <a:lnTo>
                    <a:pt x="1873" y="1824"/>
                  </a:lnTo>
                  <a:lnTo>
                    <a:pt x="1873" y="1830"/>
                  </a:lnTo>
                  <a:lnTo>
                    <a:pt x="1871" y="1830"/>
                  </a:lnTo>
                  <a:lnTo>
                    <a:pt x="1871" y="1837"/>
                  </a:lnTo>
                  <a:lnTo>
                    <a:pt x="1870" y="1837"/>
                  </a:lnTo>
                  <a:lnTo>
                    <a:pt x="1870" y="1842"/>
                  </a:lnTo>
                  <a:lnTo>
                    <a:pt x="1868" y="1842"/>
                  </a:lnTo>
                  <a:lnTo>
                    <a:pt x="1868" y="1849"/>
                  </a:lnTo>
                  <a:lnTo>
                    <a:pt x="1866" y="1849"/>
                  </a:lnTo>
                  <a:lnTo>
                    <a:pt x="1866" y="1855"/>
                  </a:lnTo>
                  <a:lnTo>
                    <a:pt x="1865" y="1855"/>
                  </a:lnTo>
                  <a:lnTo>
                    <a:pt x="1865" y="1860"/>
                  </a:lnTo>
                  <a:lnTo>
                    <a:pt x="1863" y="1860"/>
                  </a:lnTo>
                  <a:lnTo>
                    <a:pt x="1863" y="1867"/>
                  </a:lnTo>
                  <a:lnTo>
                    <a:pt x="1861" y="1867"/>
                  </a:lnTo>
                  <a:lnTo>
                    <a:pt x="1861" y="1874"/>
                  </a:lnTo>
                  <a:lnTo>
                    <a:pt x="1860" y="1874"/>
                  </a:lnTo>
                  <a:lnTo>
                    <a:pt x="1860" y="1879"/>
                  </a:lnTo>
                  <a:lnTo>
                    <a:pt x="1858" y="1879"/>
                  </a:lnTo>
                  <a:lnTo>
                    <a:pt x="1858" y="1885"/>
                  </a:lnTo>
                  <a:lnTo>
                    <a:pt x="1856" y="1885"/>
                  </a:lnTo>
                  <a:lnTo>
                    <a:pt x="1856" y="1892"/>
                  </a:lnTo>
                  <a:lnTo>
                    <a:pt x="1855" y="1892"/>
                  </a:lnTo>
                  <a:lnTo>
                    <a:pt x="1855" y="1897"/>
                  </a:lnTo>
                  <a:lnTo>
                    <a:pt x="1853" y="1897"/>
                  </a:lnTo>
                  <a:lnTo>
                    <a:pt x="1853" y="1904"/>
                  </a:lnTo>
                  <a:lnTo>
                    <a:pt x="1851" y="1904"/>
                  </a:lnTo>
                  <a:lnTo>
                    <a:pt x="1851" y="1910"/>
                  </a:lnTo>
                  <a:lnTo>
                    <a:pt x="1850" y="1910"/>
                  </a:lnTo>
                  <a:lnTo>
                    <a:pt x="1850" y="1915"/>
                  </a:lnTo>
                  <a:lnTo>
                    <a:pt x="1848" y="1915"/>
                  </a:lnTo>
                  <a:lnTo>
                    <a:pt x="1848" y="1922"/>
                  </a:lnTo>
                  <a:lnTo>
                    <a:pt x="1846" y="1922"/>
                  </a:lnTo>
                  <a:lnTo>
                    <a:pt x="1846" y="1929"/>
                  </a:lnTo>
                  <a:lnTo>
                    <a:pt x="1845" y="1929"/>
                  </a:lnTo>
                  <a:lnTo>
                    <a:pt x="1845" y="1934"/>
                  </a:lnTo>
                  <a:lnTo>
                    <a:pt x="1843" y="1934"/>
                  </a:lnTo>
                  <a:lnTo>
                    <a:pt x="1843" y="1940"/>
                  </a:lnTo>
                  <a:lnTo>
                    <a:pt x="1841" y="1940"/>
                  </a:lnTo>
                  <a:lnTo>
                    <a:pt x="1841" y="1947"/>
                  </a:lnTo>
                  <a:lnTo>
                    <a:pt x="1840" y="1947"/>
                  </a:lnTo>
                  <a:lnTo>
                    <a:pt x="1840" y="1952"/>
                  </a:lnTo>
                  <a:lnTo>
                    <a:pt x="1838" y="1952"/>
                  </a:lnTo>
                  <a:lnTo>
                    <a:pt x="1838" y="1959"/>
                  </a:lnTo>
                  <a:lnTo>
                    <a:pt x="1836" y="1959"/>
                  </a:lnTo>
                  <a:lnTo>
                    <a:pt x="1836" y="1965"/>
                  </a:lnTo>
                  <a:lnTo>
                    <a:pt x="1835" y="1965"/>
                  </a:lnTo>
                  <a:lnTo>
                    <a:pt x="1835" y="1970"/>
                  </a:lnTo>
                  <a:lnTo>
                    <a:pt x="1833" y="1970"/>
                  </a:lnTo>
                  <a:lnTo>
                    <a:pt x="1833" y="1977"/>
                  </a:lnTo>
                  <a:lnTo>
                    <a:pt x="1831" y="1977"/>
                  </a:lnTo>
                  <a:lnTo>
                    <a:pt x="1831" y="1984"/>
                  </a:lnTo>
                  <a:lnTo>
                    <a:pt x="1830" y="1984"/>
                  </a:lnTo>
                  <a:lnTo>
                    <a:pt x="1830" y="1989"/>
                  </a:lnTo>
                  <a:lnTo>
                    <a:pt x="1828" y="1989"/>
                  </a:lnTo>
                  <a:lnTo>
                    <a:pt x="1828" y="1995"/>
                  </a:lnTo>
                  <a:lnTo>
                    <a:pt x="1826" y="1995"/>
                  </a:lnTo>
                  <a:lnTo>
                    <a:pt x="1826" y="2002"/>
                  </a:lnTo>
                  <a:lnTo>
                    <a:pt x="1825" y="2002"/>
                  </a:lnTo>
                  <a:lnTo>
                    <a:pt x="1825" y="2007"/>
                  </a:lnTo>
                  <a:lnTo>
                    <a:pt x="1823" y="2007"/>
                  </a:lnTo>
                  <a:lnTo>
                    <a:pt x="1823" y="2014"/>
                  </a:lnTo>
                  <a:lnTo>
                    <a:pt x="1821" y="2014"/>
                  </a:lnTo>
                  <a:lnTo>
                    <a:pt x="1821" y="2020"/>
                  </a:lnTo>
                  <a:lnTo>
                    <a:pt x="1820" y="2020"/>
                  </a:lnTo>
                  <a:lnTo>
                    <a:pt x="1820" y="2024"/>
                  </a:lnTo>
                  <a:lnTo>
                    <a:pt x="3323" y="2024"/>
                  </a:lnTo>
                  <a:lnTo>
                    <a:pt x="3323" y="2022"/>
                  </a:lnTo>
                  <a:lnTo>
                    <a:pt x="3325" y="2022"/>
                  </a:lnTo>
                  <a:lnTo>
                    <a:pt x="3325" y="2019"/>
                  </a:lnTo>
                  <a:lnTo>
                    <a:pt x="3326" y="2019"/>
                  </a:lnTo>
                  <a:lnTo>
                    <a:pt x="3326" y="2014"/>
                  </a:lnTo>
                  <a:lnTo>
                    <a:pt x="3328" y="2014"/>
                  </a:lnTo>
                  <a:lnTo>
                    <a:pt x="3328" y="2010"/>
                  </a:lnTo>
                  <a:lnTo>
                    <a:pt x="3330" y="2010"/>
                  </a:lnTo>
                  <a:lnTo>
                    <a:pt x="3330" y="2005"/>
                  </a:lnTo>
                  <a:lnTo>
                    <a:pt x="3331" y="2005"/>
                  </a:lnTo>
                  <a:lnTo>
                    <a:pt x="3331" y="2002"/>
                  </a:lnTo>
                  <a:lnTo>
                    <a:pt x="3333" y="2002"/>
                  </a:lnTo>
                  <a:lnTo>
                    <a:pt x="3333" y="1997"/>
                  </a:lnTo>
                  <a:lnTo>
                    <a:pt x="3335" y="1997"/>
                  </a:lnTo>
                  <a:lnTo>
                    <a:pt x="3335" y="1994"/>
                  </a:lnTo>
                  <a:lnTo>
                    <a:pt x="3336" y="1994"/>
                  </a:lnTo>
                  <a:lnTo>
                    <a:pt x="3336" y="1989"/>
                  </a:lnTo>
                  <a:lnTo>
                    <a:pt x="3338" y="1989"/>
                  </a:lnTo>
                  <a:lnTo>
                    <a:pt x="3338" y="1985"/>
                  </a:lnTo>
                  <a:lnTo>
                    <a:pt x="3340" y="1985"/>
                  </a:lnTo>
                  <a:lnTo>
                    <a:pt x="3340" y="1980"/>
                  </a:lnTo>
                  <a:lnTo>
                    <a:pt x="3341" y="1980"/>
                  </a:lnTo>
                  <a:lnTo>
                    <a:pt x="3341" y="1977"/>
                  </a:lnTo>
                  <a:lnTo>
                    <a:pt x="3343" y="1977"/>
                  </a:lnTo>
                  <a:lnTo>
                    <a:pt x="3343" y="1972"/>
                  </a:lnTo>
                  <a:lnTo>
                    <a:pt x="3345" y="1972"/>
                  </a:lnTo>
                  <a:lnTo>
                    <a:pt x="3345" y="1969"/>
                  </a:lnTo>
                  <a:lnTo>
                    <a:pt x="3346" y="1969"/>
                  </a:lnTo>
                  <a:lnTo>
                    <a:pt x="3346" y="1964"/>
                  </a:lnTo>
                  <a:lnTo>
                    <a:pt x="3348" y="1964"/>
                  </a:lnTo>
                  <a:lnTo>
                    <a:pt x="3348" y="1960"/>
                  </a:lnTo>
                  <a:lnTo>
                    <a:pt x="3350" y="1960"/>
                  </a:lnTo>
                  <a:lnTo>
                    <a:pt x="3350" y="1955"/>
                  </a:lnTo>
                  <a:lnTo>
                    <a:pt x="3351" y="1955"/>
                  </a:lnTo>
                  <a:lnTo>
                    <a:pt x="3351" y="1952"/>
                  </a:lnTo>
                  <a:lnTo>
                    <a:pt x="3353" y="1952"/>
                  </a:lnTo>
                  <a:lnTo>
                    <a:pt x="3353" y="1947"/>
                  </a:lnTo>
                  <a:lnTo>
                    <a:pt x="3355" y="1947"/>
                  </a:lnTo>
                  <a:lnTo>
                    <a:pt x="3355" y="1944"/>
                  </a:lnTo>
                  <a:lnTo>
                    <a:pt x="3356" y="1944"/>
                  </a:lnTo>
                  <a:lnTo>
                    <a:pt x="3356" y="1939"/>
                  </a:lnTo>
                  <a:lnTo>
                    <a:pt x="3358" y="1939"/>
                  </a:lnTo>
                  <a:lnTo>
                    <a:pt x="3358" y="1935"/>
                  </a:lnTo>
                  <a:lnTo>
                    <a:pt x="3360" y="1935"/>
                  </a:lnTo>
                  <a:lnTo>
                    <a:pt x="3360" y="1930"/>
                  </a:lnTo>
                  <a:lnTo>
                    <a:pt x="3361" y="1930"/>
                  </a:lnTo>
                  <a:lnTo>
                    <a:pt x="3361" y="1927"/>
                  </a:lnTo>
                  <a:lnTo>
                    <a:pt x="3363" y="1927"/>
                  </a:lnTo>
                  <a:lnTo>
                    <a:pt x="3363" y="1924"/>
                  </a:lnTo>
                  <a:lnTo>
                    <a:pt x="3365" y="1924"/>
                  </a:lnTo>
                  <a:lnTo>
                    <a:pt x="3365" y="1919"/>
                  </a:lnTo>
                  <a:lnTo>
                    <a:pt x="3366" y="1919"/>
                  </a:lnTo>
                  <a:lnTo>
                    <a:pt x="3366" y="1915"/>
                  </a:lnTo>
                  <a:lnTo>
                    <a:pt x="3368" y="1915"/>
                  </a:lnTo>
                  <a:lnTo>
                    <a:pt x="3368" y="1910"/>
                  </a:lnTo>
                  <a:lnTo>
                    <a:pt x="3370" y="1910"/>
                  </a:lnTo>
                  <a:lnTo>
                    <a:pt x="3370" y="1907"/>
                  </a:lnTo>
                  <a:lnTo>
                    <a:pt x="3371" y="1907"/>
                  </a:lnTo>
                  <a:lnTo>
                    <a:pt x="3371" y="1902"/>
                  </a:lnTo>
                  <a:lnTo>
                    <a:pt x="3373" y="1902"/>
                  </a:lnTo>
                  <a:lnTo>
                    <a:pt x="3373" y="1899"/>
                  </a:lnTo>
                  <a:lnTo>
                    <a:pt x="3375" y="1899"/>
                  </a:lnTo>
                  <a:lnTo>
                    <a:pt x="3375" y="1894"/>
                  </a:lnTo>
                  <a:lnTo>
                    <a:pt x="3376" y="1894"/>
                  </a:lnTo>
                  <a:lnTo>
                    <a:pt x="3376" y="1890"/>
                  </a:lnTo>
                  <a:lnTo>
                    <a:pt x="3378" y="1890"/>
                  </a:lnTo>
                  <a:lnTo>
                    <a:pt x="3378" y="1885"/>
                  </a:lnTo>
                  <a:lnTo>
                    <a:pt x="3380" y="1885"/>
                  </a:lnTo>
                  <a:lnTo>
                    <a:pt x="3380" y="1882"/>
                  </a:lnTo>
                  <a:lnTo>
                    <a:pt x="3381" y="1882"/>
                  </a:lnTo>
                  <a:lnTo>
                    <a:pt x="3381" y="1877"/>
                  </a:lnTo>
                  <a:lnTo>
                    <a:pt x="3383" y="1877"/>
                  </a:lnTo>
                  <a:lnTo>
                    <a:pt x="3383" y="1874"/>
                  </a:lnTo>
                  <a:lnTo>
                    <a:pt x="3385" y="1874"/>
                  </a:lnTo>
                  <a:lnTo>
                    <a:pt x="3385" y="1869"/>
                  </a:lnTo>
                  <a:lnTo>
                    <a:pt x="3386" y="1869"/>
                  </a:lnTo>
                  <a:lnTo>
                    <a:pt x="3386" y="1865"/>
                  </a:lnTo>
                  <a:lnTo>
                    <a:pt x="3388" y="1865"/>
                  </a:lnTo>
                  <a:lnTo>
                    <a:pt x="3388" y="1860"/>
                  </a:lnTo>
                  <a:lnTo>
                    <a:pt x="3390" y="1860"/>
                  </a:lnTo>
                  <a:lnTo>
                    <a:pt x="3390" y="1857"/>
                  </a:lnTo>
                  <a:lnTo>
                    <a:pt x="3391" y="1857"/>
                  </a:lnTo>
                  <a:lnTo>
                    <a:pt x="3391" y="1852"/>
                  </a:lnTo>
                  <a:lnTo>
                    <a:pt x="3393" y="1852"/>
                  </a:lnTo>
                  <a:lnTo>
                    <a:pt x="3393" y="1849"/>
                  </a:lnTo>
                  <a:lnTo>
                    <a:pt x="3395" y="1849"/>
                  </a:lnTo>
                  <a:lnTo>
                    <a:pt x="3395" y="1844"/>
                  </a:lnTo>
                  <a:lnTo>
                    <a:pt x="3396" y="1844"/>
                  </a:lnTo>
                  <a:lnTo>
                    <a:pt x="3396" y="1840"/>
                  </a:lnTo>
                  <a:lnTo>
                    <a:pt x="3398" y="1840"/>
                  </a:lnTo>
                  <a:lnTo>
                    <a:pt x="3398" y="1835"/>
                  </a:lnTo>
                  <a:lnTo>
                    <a:pt x="3400" y="1835"/>
                  </a:lnTo>
                  <a:lnTo>
                    <a:pt x="3400" y="1832"/>
                  </a:lnTo>
                  <a:lnTo>
                    <a:pt x="3401" y="1832"/>
                  </a:lnTo>
                  <a:lnTo>
                    <a:pt x="3401" y="1827"/>
                  </a:lnTo>
                  <a:lnTo>
                    <a:pt x="3403" y="1827"/>
                  </a:lnTo>
                  <a:lnTo>
                    <a:pt x="3403" y="1824"/>
                  </a:lnTo>
                  <a:lnTo>
                    <a:pt x="3405" y="1824"/>
                  </a:lnTo>
                  <a:lnTo>
                    <a:pt x="3405" y="1819"/>
                  </a:lnTo>
                  <a:lnTo>
                    <a:pt x="3406" y="1819"/>
                  </a:lnTo>
                  <a:lnTo>
                    <a:pt x="3406" y="1815"/>
                  </a:lnTo>
                  <a:lnTo>
                    <a:pt x="3408" y="1815"/>
                  </a:lnTo>
                  <a:lnTo>
                    <a:pt x="3408" y="1812"/>
                  </a:lnTo>
                  <a:lnTo>
                    <a:pt x="3410" y="1812"/>
                  </a:lnTo>
                  <a:lnTo>
                    <a:pt x="3410" y="1807"/>
                  </a:lnTo>
                  <a:lnTo>
                    <a:pt x="3411" y="1807"/>
                  </a:lnTo>
                  <a:lnTo>
                    <a:pt x="3411" y="1804"/>
                  </a:lnTo>
                  <a:lnTo>
                    <a:pt x="3413" y="1804"/>
                  </a:lnTo>
                  <a:lnTo>
                    <a:pt x="3413" y="1799"/>
                  </a:lnTo>
                  <a:lnTo>
                    <a:pt x="3415" y="1799"/>
                  </a:lnTo>
                  <a:lnTo>
                    <a:pt x="3415" y="1795"/>
                  </a:lnTo>
                  <a:lnTo>
                    <a:pt x="3416" y="1795"/>
                  </a:lnTo>
                  <a:lnTo>
                    <a:pt x="3416" y="1790"/>
                  </a:lnTo>
                  <a:lnTo>
                    <a:pt x="3418" y="1790"/>
                  </a:lnTo>
                  <a:lnTo>
                    <a:pt x="3418" y="1787"/>
                  </a:lnTo>
                  <a:lnTo>
                    <a:pt x="3420" y="1787"/>
                  </a:lnTo>
                  <a:lnTo>
                    <a:pt x="3420" y="1782"/>
                  </a:lnTo>
                  <a:lnTo>
                    <a:pt x="3421" y="1782"/>
                  </a:lnTo>
                  <a:lnTo>
                    <a:pt x="3421" y="1779"/>
                  </a:lnTo>
                  <a:lnTo>
                    <a:pt x="3423" y="1779"/>
                  </a:lnTo>
                  <a:lnTo>
                    <a:pt x="3423" y="1774"/>
                  </a:lnTo>
                  <a:lnTo>
                    <a:pt x="3425" y="1774"/>
                  </a:lnTo>
                  <a:lnTo>
                    <a:pt x="3425" y="1770"/>
                  </a:lnTo>
                  <a:lnTo>
                    <a:pt x="3426" y="1770"/>
                  </a:lnTo>
                  <a:lnTo>
                    <a:pt x="3426" y="1765"/>
                  </a:lnTo>
                  <a:lnTo>
                    <a:pt x="3428" y="1765"/>
                  </a:lnTo>
                  <a:lnTo>
                    <a:pt x="3428" y="1762"/>
                  </a:lnTo>
                  <a:lnTo>
                    <a:pt x="3430" y="1762"/>
                  </a:lnTo>
                  <a:lnTo>
                    <a:pt x="3430" y="1757"/>
                  </a:lnTo>
                  <a:lnTo>
                    <a:pt x="3431" y="1757"/>
                  </a:lnTo>
                  <a:lnTo>
                    <a:pt x="3431" y="1754"/>
                  </a:lnTo>
                  <a:lnTo>
                    <a:pt x="3433" y="1754"/>
                  </a:lnTo>
                  <a:lnTo>
                    <a:pt x="3433" y="1749"/>
                  </a:lnTo>
                  <a:lnTo>
                    <a:pt x="3435" y="1749"/>
                  </a:lnTo>
                  <a:lnTo>
                    <a:pt x="3435" y="1745"/>
                  </a:lnTo>
                  <a:lnTo>
                    <a:pt x="3436" y="1745"/>
                  </a:lnTo>
                  <a:lnTo>
                    <a:pt x="3436" y="1740"/>
                  </a:lnTo>
                  <a:lnTo>
                    <a:pt x="3438" y="1740"/>
                  </a:lnTo>
                  <a:lnTo>
                    <a:pt x="3438" y="1737"/>
                  </a:lnTo>
                  <a:lnTo>
                    <a:pt x="3440" y="1737"/>
                  </a:lnTo>
                  <a:lnTo>
                    <a:pt x="3440" y="1732"/>
                  </a:lnTo>
                  <a:lnTo>
                    <a:pt x="3441" y="1732"/>
                  </a:lnTo>
                  <a:lnTo>
                    <a:pt x="3441" y="1729"/>
                  </a:lnTo>
                  <a:lnTo>
                    <a:pt x="3443" y="1729"/>
                  </a:lnTo>
                  <a:lnTo>
                    <a:pt x="3443" y="1724"/>
                  </a:lnTo>
                  <a:lnTo>
                    <a:pt x="3445" y="1724"/>
                  </a:lnTo>
                  <a:lnTo>
                    <a:pt x="3445" y="1720"/>
                  </a:lnTo>
                  <a:lnTo>
                    <a:pt x="3446" y="1720"/>
                  </a:lnTo>
                  <a:lnTo>
                    <a:pt x="3446" y="1715"/>
                  </a:lnTo>
                  <a:lnTo>
                    <a:pt x="3448" y="1715"/>
                  </a:lnTo>
                  <a:lnTo>
                    <a:pt x="3448" y="1712"/>
                  </a:lnTo>
                  <a:lnTo>
                    <a:pt x="3450" y="1712"/>
                  </a:lnTo>
                  <a:lnTo>
                    <a:pt x="3450" y="1707"/>
                  </a:lnTo>
                  <a:lnTo>
                    <a:pt x="3451" y="1707"/>
                  </a:lnTo>
                  <a:lnTo>
                    <a:pt x="3451" y="1704"/>
                  </a:lnTo>
                  <a:lnTo>
                    <a:pt x="3453" y="1704"/>
                  </a:lnTo>
                  <a:lnTo>
                    <a:pt x="3453" y="1699"/>
                  </a:lnTo>
                  <a:lnTo>
                    <a:pt x="3455" y="1699"/>
                  </a:lnTo>
                  <a:lnTo>
                    <a:pt x="3455" y="1695"/>
                  </a:lnTo>
                  <a:lnTo>
                    <a:pt x="3456" y="1695"/>
                  </a:lnTo>
                  <a:lnTo>
                    <a:pt x="3456" y="1692"/>
                  </a:lnTo>
                  <a:lnTo>
                    <a:pt x="3458" y="1692"/>
                  </a:lnTo>
                  <a:lnTo>
                    <a:pt x="3458" y="1687"/>
                  </a:lnTo>
                  <a:lnTo>
                    <a:pt x="3460" y="1687"/>
                  </a:lnTo>
                  <a:lnTo>
                    <a:pt x="3460" y="1684"/>
                  </a:lnTo>
                  <a:lnTo>
                    <a:pt x="3461" y="1684"/>
                  </a:lnTo>
                  <a:lnTo>
                    <a:pt x="3461" y="1679"/>
                  </a:lnTo>
                  <a:lnTo>
                    <a:pt x="3463" y="1679"/>
                  </a:lnTo>
                  <a:lnTo>
                    <a:pt x="3463" y="1675"/>
                  </a:lnTo>
                  <a:lnTo>
                    <a:pt x="3465" y="1675"/>
                  </a:lnTo>
                  <a:lnTo>
                    <a:pt x="3465" y="1670"/>
                  </a:lnTo>
                  <a:lnTo>
                    <a:pt x="3466" y="1670"/>
                  </a:lnTo>
                  <a:lnTo>
                    <a:pt x="3466" y="1667"/>
                  </a:lnTo>
                  <a:lnTo>
                    <a:pt x="3468" y="1667"/>
                  </a:lnTo>
                  <a:lnTo>
                    <a:pt x="3468" y="1662"/>
                  </a:lnTo>
                  <a:lnTo>
                    <a:pt x="3470" y="1662"/>
                  </a:lnTo>
                  <a:lnTo>
                    <a:pt x="3470" y="1659"/>
                  </a:lnTo>
                  <a:lnTo>
                    <a:pt x="3471" y="1659"/>
                  </a:lnTo>
                  <a:lnTo>
                    <a:pt x="3471" y="1654"/>
                  </a:lnTo>
                  <a:lnTo>
                    <a:pt x="3473" y="1654"/>
                  </a:lnTo>
                  <a:lnTo>
                    <a:pt x="3473" y="1650"/>
                  </a:lnTo>
                  <a:lnTo>
                    <a:pt x="3475" y="1650"/>
                  </a:lnTo>
                  <a:lnTo>
                    <a:pt x="3475" y="1645"/>
                  </a:lnTo>
                  <a:lnTo>
                    <a:pt x="3476" y="1645"/>
                  </a:lnTo>
                  <a:lnTo>
                    <a:pt x="3476" y="1642"/>
                  </a:lnTo>
                  <a:lnTo>
                    <a:pt x="3478" y="1642"/>
                  </a:lnTo>
                  <a:lnTo>
                    <a:pt x="3478" y="1637"/>
                  </a:lnTo>
                  <a:lnTo>
                    <a:pt x="3480" y="1637"/>
                  </a:lnTo>
                  <a:lnTo>
                    <a:pt x="3480" y="1634"/>
                  </a:lnTo>
                  <a:lnTo>
                    <a:pt x="3481" y="1634"/>
                  </a:lnTo>
                  <a:lnTo>
                    <a:pt x="3481" y="1629"/>
                  </a:lnTo>
                  <a:lnTo>
                    <a:pt x="3483" y="1629"/>
                  </a:lnTo>
                  <a:lnTo>
                    <a:pt x="3483" y="1625"/>
                  </a:lnTo>
                  <a:lnTo>
                    <a:pt x="3485" y="1625"/>
                  </a:lnTo>
                  <a:lnTo>
                    <a:pt x="3485" y="1620"/>
                  </a:lnTo>
                  <a:lnTo>
                    <a:pt x="3486" y="1620"/>
                  </a:lnTo>
                  <a:lnTo>
                    <a:pt x="3486" y="1617"/>
                  </a:lnTo>
                  <a:lnTo>
                    <a:pt x="3488" y="1617"/>
                  </a:lnTo>
                  <a:lnTo>
                    <a:pt x="3488" y="1612"/>
                  </a:lnTo>
                  <a:lnTo>
                    <a:pt x="3490" y="1612"/>
                  </a:lnTo>
                  <a:lnTo>
                    <a:pt x="3490" y="1609"/>
                  </a:lnTo>
                  <a:lnTo>
                    <a:pt x="3491" y="1609"/>
                  </a:lnTo>
                  <a:lnTo>
                    <a:pt x="3491" y="1604"/>
                  </a:lnTo>
                  <a:lnTo>
                    <a:pt x="3493" y="1604"/>
                  </a:lnTo>
                  <a:lnTo>
                    <a:pt x="3493" y="1600"/>
                  </a:lnTo>
                  <a:lnTo>
                    <a:pt x="3495" y="1600"/>
                  </a:lnTo>
                  <a:lnTo>
                    <a:pt x="3495" y="1595"/>
                  </a:lnTo>
                  <a:lnTo>
                    <a:pt x="3496" y="1595"/>
                  </a:lnTo>
                  <a:lnTo>
                    <a:pt x="3496" y="1592"/>
                  </a:lnTo>
                  <a:lnTo>
                    <a:pt x="3498" y="1592"/>
                  </a:lnTo>
                  <a:lnTo>
                    <a:pt x="3498" y="1587"/>
                  </a:lnTo>
                  <a:lnTo>
                    <a:pt x="3500" y="1587"/>
                  </a:lnTo>
                  <a:lnTo>
                    <a:pt x="3500" y="1584"/>
                  </a:lnTo>
                  <a:lnTo>
                    <a:pt x="3501" y="1584"/>
                  </a:lnTo>
                  <a:lnTo>
                    <a:pt x="3501" y="1580"/>
                  </a:lnTo>
                  <a:lnTo>
                    <a:pt x="3503" y="1580"/>
                  </a:lnTo>
                  <a:lnTo>
                    <a:pt x="3503" y="1575"/>
                  </a:lnTo>
                  <a:lnTo>
                    <a:pt x="3505" y="1575"/>
                  </a:lnTo>
                  <a:lnTo>
                    <a:pt x="3505" y="1572"/>
                  </a:lnTo>
                  <a:lnTo>
                    <a:pt x="3506" y="1572"/>
                  </a:lnTo>
                  <a:lnTo>
                    <a:pt x="3506" y="1567"/>
                  </a:lnTo>
                  <a:lnTo>
                    <a:pt x="3508" y="1567"/>
                  </a:lnTo>
                  <a:lnTo>
                    <a:pt x="3508" y="1564"/>
                  </a:lnTo>
                  <a:lnTo>
                    <a:pt x="3510" y="1564"/>
                  </a:lnTo>
                  <a:lnTo>
                    <a:pt x="3510" y="1559"/>
                  </a:lnTo>
                  <a:lnTo>
                    <a:pt x="3511" y="1559"/>
                  </a:lnTo>
                  <a:lnTo>
                    <a:pt x="3511" y="1555"/>
                  </a:lnTo>
                  <a:lnTo>
                    <a:pt x="3513" y="1555"/>
                  </a:lnTo>
                  <a:lnTo>
                    <a:pt x="3513" y="1550"/>
                  </a:lnTo>
                  <a:lnTo>
                    <a:pt x="3515" y="1550"/>
                  </a:lnTo>
                  <a:lnTo>
                    <a:pt x="3515" y="1547"/>
                  </a:lnTo>
                  <a:lnTo>
                    <a:pt x="3516" y="1547"/>
                  </a:lnTo>
                  <a:lnTo>
                    <a:pt x="3516" y="1542"/>
                  </a:lnTo>
                  <a:lnTo>
                    <a:pt x="3518" y="1542"/>
                  </a:lnTo>
                  <a:lnTo>
                    <a:pt x="3518" y="1539"/>
                  </a:lnTo>
                  <a:lnTo>
                    <a:pt x="3520" y="1539"/>
                  </a:lnTo>
                  <a:lnTo>
                    <a:pt x="3520" y="1534"/>
                  </a:lnTo>
                  <a:lnTo>
                    <a:pt x="3521" y="1534"/>
                  </a:lnTo>
                  <a:lnTo>
                    <a:pt x="3521" y="1530"/>
                  </a:lnTo>
                  <a:lnTo>
                    <a:pt x="3523" y="1530"/>
                  </a:lnTo>
                  <a:lnTo>
                    <a:pt x="3523" y="1525"/>
                  </a:lnTo>
                  <a:lnTo>
                    <a:pt x="3525" y="1525"/>
                  </a:lnTo>
                  <a:lnTo>
                    <a:pt x="3525" y="1522"/>
                  </a:lnTo>
                  <a:lnTo>
                    <a:pt x="3526" y="1522"/>
                  </a:lnTo>
                  <a:lnTo>
                    <a:pt x="3526" y="1517"/>
                  </a:lnTo>
                  <a:lnTo>
                    <a:pt x="3528" y="1517"/>
                  </a:lnTo>
                  <a:lnTo>
                    <a:pt x="3528" y="1514"/>
                  </a:lnTo>
                  <a:lnTo>
                    <a:pt x="3530" y="1514"/>
                  </a:lnTo>
                  <a:lnTo>
                    <a:pt x="3530" y="1510"/>
                  </a:lnTo>
                  <a:lnTo>
                    <a:pt x="3683" y="1510"/>
                  </a:lnTo>
                  <a:lnTo>
                    <a:pt x="3683" y="1517"/>
                  </a:lnTo>
                  <a:lnTo>
                    <a:pt x="3681" y="1517"/>
                  </a:lnTo>
                  <a:lnTo>
                    <a:pt x="3681" y="1524"/>
                  </a:lnTo>
                  <a:lnTo>
                    <a:pt x="3680" y="1524"/>
                  </a:lnTo>
                  <a:lnTo>
                    <a:pt x="3680" y="1532"/>
                  </a:lnTo>
                  <a:lnTo>
                    <a:pt x="3678" y="1532"/>
                  </a:lnTo>
                  <a:lnTo>
                    <a:pt x="3678" y="1539"/>
                  </a:lnTo>
                  <a:lnTo>
                    <a:pt x="3676" y="1539"/>
                  </a:lnTo>
                  <a:lnTo>
                    <a:pt x="3676" y="1545"/>
                  </a:lnTo>
                  <a:lnTo>
                    <a:pt x="3675" y="1545"/>
                  </a:lnTo>
                  <a:lnTo>
                    <a:pt x="3675" y="1552"/>
                  </a:lnTo>
                  <a:lnTo>
                    <a:pt x="3673" y="1552"/>
                  </a:lnTo>
                  <a:lnTo>
                    <a:pt x="3673" y="1559"/>
                  </a:lnTo>
                  <a:lnTo>
                    <a:pt x="3671" y="1559"/>
                  </a:lnTo>
                  <a:lnTo>
                    <a:pt x="3671" y="1567"/>
                  </a:lnTo>
                  <a:lnTo>
                    <a:pt x="3670" y="1567"/>
                  </a:lnTo>
                  <a:lnTo>
                    <a:pt x="3670" y="1574"/>
                  </a:lnTo>
                  <a:lnTo>
                    <a:pt x="3668" y="1574"/>
                  </a:lnTo>
                  <a:lnTo>
                    <a:pt x="3668" y="1580"/>
                  </a:lnTo>
                  <a:lnTo>
                    <a:pt x="3666" y="1580"/>
                  </a:lnTo>
                  <a:lnTo>
                    <a:pt x="3666" y="1587"/>
                  </a:lnTo>
                  <a:lnTo>
                    <a:pt x="3665" y="1587"/>
                  </a:lnTo>
                  <a:lnTo>
                    <a:pt x="3665" y="1594"/>
                  </a:lnTo>
                  <a:lnTo>
                    <a:pt x="3663" y="1594"/>
                  </a:lnTo>
                  <a:lnTo>
                    <a:pt x="3663" y="1600"/>
                  </a:lnTo>
                  <a:lnTo>
                    <a:pt x="3661" y="1600"/>
                  </a:lnTo>
                  <a:lnTo>
                    <a:pt x="3661" y="1609"/>
                  </a:lnTo>
                  <a:lnTo>
                    <a:pt x="3660" y="1609"/>
                  </a:lnTo>
                  <a:lnTo>
                    <a:pt x="3660" y="1615"/>
                  </a:lnTo>
                  <a:lnTo>
                    <a:pt x="3658" y="1615"/>
                  </a:lnTo>
                  <a:lnTo>
                    <a:pt x="3658" y="1622"/>
                  </a:lnTo>
                  <a:lnTo>
                    <a:pt x="3656" y="1622"/>
                  </a:lnTo>
                  <a:lnTo>
                    <a:pt x="3656" y="1629"/>
                  </a:lnTo>
                  <a:lnTo>
                    <a:pt x="3655" y="1629"/>
                  </a:lnTo>
                  <a:lnTo>
                    <a:pt x="3655" y="1635"/>
                  </a:lnTo>
                  <a:lnTo>
                    <a:pt x="3653" y="1635"/>
                  </a:lnTo>
                  <a:lnTo>
                    <a:pt x="3653" y="1644"/>
                  </a:lnTo>
                  <a:lnTo>
                    <a:pt x="3651" y="1644"/>
                  </a:lnTo>
                  <a:lnTo>
                    <a:pt x="3651" y="1650"/>
                  </a:lnTo>
                  <a:lnTo>
                    <a:pt x="3650" y="1650"/>
                  </a:lnTo>
                  <a:lnTo>
                    <a:pt x="3650" y="1657"/>
                  </a:lnTo>
                  <a:lnTo>
                    <a:pt x="3648" y="1657"/>
                  </a:lnTo>
                  <a:lnTo>
                    <a:pt x="3648" y="1664"/>
                  </a:lnTo>
                  <a:lnTo>
                    <a:pt x="3646" y="1664"/>
                  </a:lnTo>
                  <a:lnTo>
                    <a:pt x="3646" y="1670"/>
                  </a:lnTo>
                  <a:lnTo>
                    <a:pt x="3645" y="1670"/>
                  </a:lnTo>
                  <a:lnTo>
                    <a:pt x="3645" y="1677"/>
                  </a:lnTo>
                  <a:lnTo>
                    <a:pt x="3643" y="1677"/>
                  </a:lnTo>
                  <a:lnTo>
                    <a:pt x="3643" y="1685"/>
                  </a:lnTo>
                  <a:lnTo>
                    <a:pt x="3641" y="1685"/>
                  </a:lnTo>
                  <a:lnTo>
                    <a:pt x="3641" y="1692"/>
                  </a:lnTo>
                  <a:lnTo>
                    <a:pt x="3640" y="1692"/>
                  </a:lnTo>
                  <a:lnTo>
                    <a:pt x="3640" y="1699"/>
                  </a:lnTo>
                  <a:lnTo>
                    <a:pt x="3638" y="1699"/>
                  </a:lnTo>
                  <a:lnTo>
                    <a:pt x="3638" y="1705"/>
                  </a:lnTo>
                  <a:lnTo>
                    <a:pt x="3636" y="1705"/>
                  </a:lnTo>
                  <a:lnTo>
                    <a:pt x="3636" y="1712"/>
                  </a:lnTo>
                  <a:lnTo>
                    <a:pt x="3635" y="1712"/>
                  </a:lnTo>
                  <a:lnTo>
                    <a:pt x="3635" y="1720"/>
                  </a:lnTo>
                  <a:lnTo>
                    <a:pt x="3633" y="1720"/>
                  </a:lnTo>
                  <a:lnTo>
                    <a:pt x="3633" y="1727"/>
                  </a:lnTo>
                  <a:lnTo>
                    <a:pt x="3631" y="1727"/>
                  </a:lnTo>
                  <a:lnTo>
                    <a:pt x="3631" y="1734"/>
                  </a:lnTo>
                  <a:lnTo>
                    <a:pt x="3630" y="1734"/>
                  </a:lnTo>
                  <a:lnTo>
                    <a:pt x="3630" y="1740"/>
                  </a:lnTo>
                  <a:lnTo>
                    <a:pt x="3628" y="1740"/>
                  </a:lnTo>
                  <a:lnTo>
                    <a:pt x="3628" y="1747"/>
                  </a:lnTo>
                  <a:lnTo>
                    <a:pt x="3626" y="1747"/>
                  </a:lnTo>
                  <a:lnTo>
                    <a:pt x="3626" y="1754"/>
                  </a:lnTo>
                  <a:lnTo>
                    <a:pt x="3625" y="1754"/>
                  </a:lnTo>
                  <a:lnTo>
                    <a:pt x="3625" y="1762"/>
                  </a:lnTo>
                  <a:lnTo>
                    <a:pt x="3623" y="1762"/>
                  </a:lnTo>
                  <a:lnTo>
                    <a:pt x="3623" y="1769"/>
                  </a:lnTo>
                  <a:lnTo>
                    <a:pt x="3621" y="1769"/>
                  </a:lnTo>
                  <a:lnTo>
                    <a:pt x="3621" y="1775"/>
                  </a:lnTo>
                  <a:lnTo>
                    <a:pt x="3620" y="1775"/>
                  </a:lnTo>
                  <a:lnTo>
                    <a:pt x="3620" y="1782"/>
                  </a:lnTo>
                  <a:lnTo>
                    <a:pt x="3618" y="1782"/>
                  </a:lnTo>
                  <a:lnTo>
                    <a:pt x="3618" y="1789"/>
                  </a:lnTo>
                  <a:lnTo>
                    <a:pt x="3616" y="1789"/>
                  </a:lnTo>
                  <a:lnTo>
                    <a:pt x="3616" y="1797"/>
                  </a:lnTo>
                  <a:lnTo>
                    <a:pt x="3615" y="1797"/>
                  </a:lnTo>
                  <a:lnTo>
                    <a:pt x="3615" y="1804"/>
                  </a:lnTo>
                  <a:lnTo>
                    <a:pt x="3613" y="1804"/>
                  </a:lnTo>
                  <a:lnTo>
                    <a:pt x="3613" y="1810"/>
                  </a:lnTo>
                  <a:lnTo>
                    <a:pt x="3611" y="1810"/>
                  </a:lnTo>
                  <a:lnTo>
                    <a:pt x="3611" y="1817"/>
                  </a:lnTo>
                  <a:lnTo>
                    <a:pt x="3610" y="1817"/>
                  </a:lnTo>
                  <a:lnTo>
                    <a:pt x="3610" y="1824"/>
                  </a:lnTo>
                  <a:lnTo>
                    <a:pt x="3608" y="1824"/>
                  </a:lnTo>
                  <a:lnTo>
                    <a:pt x="3608" y="1830"/>
                  </a:lnTo>
                  <a:lnTo>
                    <a:pt x="3606" y="1830"/>
                  </a:lnTo>
                  <a:lnTo>
                    <a:pt x="3606" y="1839"/>
                  </a:lnTo>
                  <a:lnTo>
                    <a:pt x="3605" y="1839"/>
                  </a:lnTo>
                  <a:lnTo>
                    <a:pt x="3605" y="1845"/>
                  </a:lnTo>
                  <a:lnTo>
                    <a:pt x="3603" y="1845"/>
                  </a:lnTo>
                  <a:lnTo>
                    <a:pt x="3603" y="1852"/>
                  </a:lnTo>
                  <a:lnTo>
                    <a:pt x="3601" y="1852"/>
                  </a:lnTo>
                  <a:lnTo>
                    <a:pt x="3601" y="1859"/>
                  </a:lnTo>
                  <a:lnTo>
                    <a:pt x="3600" y="1859"/>
                  </a:lnTo>
                  <a:lnTo>
                    <a:pt x="3600" y="1865"/>
                  </a:lnTo>
                  <a:lnTo>
                    <a:pt x="3598" y="1865"/>
                  </a:lnTo>
                  <a:lnTo>
                    <a:pt x="3598" y="1874"/>
                  </a:lnTo>
                  <a:lnTo>
                    <a:pt x="3596" y="1874"/>
                  </a:lnTo>
                  <a:lnTo>
                    <a:pt x="3596" y="1880"/>
                  </a:lnTo>
                  <a:lnTo>
                    <a:pt x="3595" y="1880"/>
                  </a:lnTo>
                  <a:lnTo>
                    <a:pt x="3595" y="1887"/>
                  </a:lnTo>
                  <a:lnTo>
                    <a:pt x="3593" y="1887"/>
                  </a:lnTo>
                  <a:lnTo>
                    <a:pt x="3593" y="1894"/>
                  </a:lnTo>
                  <a:lnTo>
                    <a:pt x="3591" y="1894"/>
                  </a:lnTo>
                  <a:lnTo>
                    <a:pt x="3591" y="1900"/>
                  </a:lnTo>
                  <a:lnTo>
                    <a:pt x="3590" y="1900"/>
                  </a:lnTo>
                  <a:lnTo>
                    <a:pt x="3590" y="1909"/>
                  </a:lnTo>
                  <a:lnTo>
                    <a:pt x="3588" y="1909"/>
                  </a:lnTo>
                  <a:lnTo>
                    <a:pt x="3588" y="1915"/>
                  </a:lnTo>
                  <a:lnTo>
                    <a:pt x="3586" y="1915"/>
                  </a:lnTo>
                  <a:lnTo>
                    <a:pt x="3586" y="1922"/>
                  </a:lnTo>
                  <a:lnTo>
                    <a:pt x="3585" y="1922"/>
                  </a:lnTo>
                  <a:lnTo>
                    <a:pt x="3585" y="1929"/>
                  </a:lnTo>
                  <a:lnTo>
                    <a:pt x="3583" y="1929"/>
                  </a:lnTo>
                  <a:lnTo>
                    <a:pt x="3583" y="1935"/>
                  </a:lnTo>
                  <a:lnTo>
                    <a:pt x="3581" y="1935"/>
                  </a:lnTo>
                  <a:lnTo>
                    <a:pt x="3581" y="1942"/>
                  </a:lnTo>
                  <a:lnTo>
                    <a:pt x="3580" y="1942"/>
                  </a:lnTo>
                  <a:lnTo>
                    <a:pt x="3580" y="1950"/>
                  </a:lnTo>
                  <a:lnTo>
                    <a:pt x="3578" y="1950"/>
                  </a:lnTo>
                  <a:lnTo>
                    <a:pt x="3578" y="1957"/>
                  </a:lnTo>
                  <a:lnTo>
                    <a:pt x="3576" y="1957"/>
                  </a:lnTo>
                  <a:lnTo>
                    <a:pt x="3576" y="1964"/>
                  </a:lnTo>
                  <a:lnTo>
                    <a:pt x="3575" y="1964"/>
                  </a:lnTo>
                  <a:lnTo>
                    <a:pt x="3575" y="1970"/>
                  </a:lnTo>
                  <a:lnTo>
                    <a:pt x="3573" y="1970"/>
                  </a:lnTo>
                  <a:lnTo>
                    <a:pt x="3573" y="1977"/>
                  </a:lnTo>
                  <a:lnTo>
                    <a:pt x="3571" y="1977"/>
                  </a:lnTo>
                  <a:lnTo>
                    <a:pt x="3571" y="1985"/>
                  </a:lnTo>
                  <a:lnTo>
                    <a:pt x="3570" y="1985"/>
                  </a:lnTo>
                  <a:lnTo>
                    <a:pt x="3570" y="1992"/>
                  </a:lnTo>
                  <a:lnTo>
                    <a:pt x="3568" y="1992"/>
                  </a:lnTo>
                  <a:lnTo>
                    <a:pt x="3568" y="1999"/>
                  </a:lnTo>
                  <a:lnTo>
                    <a:pt x="3566" y="1999"/>
                  </a:lnTo>
                  <a:lnTo>
                    <a:pt x="3566" y="2005"/>
                  </a:lnTo>
                  <a:lnTo>
                    <a:pt x="3565" y="2005"/>
                  </a:lnTo>
                  <a:lnTo>
                    <a:pt x="3565" y="2012"/>
                  </a:lnTo>
                  <a:lnTo>
                    <a:pt x="3563" y="2012"/>
                  </a:lnTo>
                  <a:lnTo>
                    <a:pt x="3563" y="2019"/>
                  </a:lnTo>
                  <a:lnTo>
                    <a:pt x="3561" y="2019"/>
                  </a:lnTo>
                  <a:lnTo>
                    <a:pt x="3561" y="2024"/>
                  </a:lnTo>
                  <a:lnTo>
                    <a:pt x="4221" y="2024"/>
                  </a:lnTo>
                  <a:lnTo>
                    <a:pt x="4221" y="2022"/>
                  </a:lnTo>
                  <a:lnTo>
                    <a:pt x="4223" y="2022"/>
                  </a:lnTo>
                  <a:lnTo>
                    <a:pt x="4223" y="2017"/>
                  </a:lnTo>
                  <a:lnTo>
                    <a:pt x="4225" y="2017"/>
                  </a:lnTo>
                  <a:lnTo>
                    <a:pt x="4225" y="2012"/>
                  </a:lnTo>
                  <a:lnTo>
                    <a:pt x="4226" y="2012"/>
                  </a:lnTo>
                  <a:lnTo>
                    <a:pt x="4226" y="2007"/>
                  </a:lnTo>
                  <a:lnTo>
                    <a:pt x="4228" y="2007"/>
                  </a:lnTo>
                  <a:lnTo>
                    <a:pt x="4228" y="2002"/>
                  </a:lnTo>
                  <a:lnTo>
                    <a:pt x="4230" y="2002"/>
                  </a:lnTo>
                  <a:lnTo>
                    <a:pt x="4230" y="1999"/>
                  </a:lnTo>
                  <a:lnTo>
                    <a:pt x="4231" y="1999"/>
                  </a:lnTo>
                  <a:lnTo>
                    <a:pt x="4231" y="1994"/>
                  </a:lnTo>
                  <a:lnTo>
                    <a:pt x="4233" y="1994"/>
                  </a:lnTo>
                  <a:lnTo>
                    <a:pt x="4233" y="1989"/>
                  </a:lnTo>
                  <a:lnTo>
                    <a:pt x="4235" y="1989"/>
                  </a:lnTo>
                  <a:lnTo>
                    <a:pt x="4235" y="1984"/>
                  </a:lnTo>
                  <a:lnTo>
                    <a:pt x="4236" y="1984"/>
                  </a:lnTo>
                  <a:lnTo>
                    <a:pt x="4236" y="1979"/>
                  </a:lnTo>
                  <a:lnTo>
                    <a:pt x="4238" y="1979"/>
                  </a:lnTo>
                  <a:lnTo>
                    <a:pt x="4238" y="1975"/>
                  </a:lnTo>
                  <a:lnTo>
                    <a:pt x="4240" y="1975"/>
                  </a:lnTo>
                  <a:lnTo>
                    <a:pt x="4240" y="1970"/>
                  </a:lnTo>
                  <a:lnTo>
                    <a:pt x="4241" y="1970"/>
                  </a:lnTo>
                  <a:lnTo>
                    <a:pt x="4241" y="1965"/>
                  </a:lnTo>
                  <a:lnTo>
                    <a:pt x="4243" y="1965"/>
                  </a:lnTo>
                  <a:lnTo>
                    <a:pt x="4243" y="1960"/>
                  </a:lnTo>
                  <a:lnTo>
                    <a:pt x="4245" y="1960"/>
                  </a:lnTo>
                  <a:lnTo>
                    <a:pt x="4245" y="1955"/>
                  </a:lnTo>
                  <a:lnTo>
                    <a:pt x="4246" y="1955"/>
                  </a:lnTo>
                  <a:lnTo>
                    <a:pt x="4246" y="1950"/>
                  </a:lnTo>
                  <a:lnTo>
                    <a:pt x="4248" y="1950"/>
                  </a:lnTo>
                  <a:lnTo>
                    <a:pt x="4248" y="1947"/>
                  </a:lnTo>
                  <a:lnTo>
                    <a:pt x="4250" y="1947"/>
                  </a:lnTo>
                  <a:lnTo>
                    <a:pt x="4250" y="1942"/>
                  </a:lnTo>
                  <a:lnTo>
                    <a:pt x="4251" y="1942"/>
                  </a:lnTo>
                  <a:lnTo>
                    <a:pt x="4251" y="1937"/>
                  </a:lnTo>
                  <a:lnTo>
                    <a:pt x="4253" y="1937"/>
                  </a:lnTo>
                  <a:lnTo>
                    <a:pt x="4253" y="1932"/>
                  </a:lnTo>
                  <a:lnTo>
                    <a:pt x="4255" y="1932"/>
                  </a:lnTo>
                  <a:lnTo>
                    <a:pt x="4255" y="1927"/>
                  </a:lnTo>
                  <a:lnTo>
                    <a:pt x="4256" y="1927"/>
                  </a:lnTo>
                  <a:lnTo>
                    <a:pt x="4256" y="1922"/>
                  </a:lnTo>
                  <a:lnTo>
                    <a:pt x="4258" y="1922"/>
                  </a:lnTo>
                  <a:lnTo>
                    <a:pt x="4258" y="1919"/>
                  </a:lnTo>
                  <a:lnTo>
                    <a:pt x="4260" y="1919"/>
                  </a:lnTo>
                  <a:lnTo>
                    <a:pt x="4260" y="1914"/>
                  </a:lnTo>
                  <a:lnTo>
                    <a:pt x="4261" y="1914"/>
                  </a:lnTo>
                  <a:lnTo>
                    <a:pt x="4261" y="1909"/>
                  </a:lnTo>
                  <a:lnTo>
                    <a:pt x="4263" y="1909"/>
                  </a:lnTo>
                  <a:lnTo>
                    <a:pt x="4263" y="1904"/>
                  </a:lnTo>
                  <a:lnTo>
                    <a:pt x="4265" y="1904"/>
                  </a:lnTo>
                  <a:lnTo>
                    <a:pt x="4265" y="1899"/>
                  </a:lnTo>
                  <a:lnTo>
                    <a:pt x="4266" y="1899"/>
                  </a:lnTo>
                  <a:lnTo>
                    <a:pt x="4266" y="1894"/>
                  </a:lnTo>
                  <a:lnTo>
                    <a:pt x="4268" y="1894"/>
                  </a:lnTo>
                  <a:lnTo>
                    <a:pt x="4268" y="1890"/>
                  </a:lnTo>
                  <a:lnTo>
                    <a:pt x="4270" y="1890"/>
                  </a:lnTo>
                  <a:lnTo>
                    <a:pt x="4270" y="1885"/>
                  </a:lnTo>
                  <a:lnTo>
                    <a:pt x="4271" y="1885"/>
                  </a:lnTo>
                  <a:lnTo>
                    <a:pt x="4271" y="1880"/>
                  </a:lnTo>
                  <a:lnTo>
                    <a:pt x="4273" y="1880"/>
                  </a:lnTo>
                  <a:lnTo>
                    <a:pt x="4273" y="1875"/>
                  </a:lnTo>
                  <a:lnTo>
                    <a:pt x="4275" y="1875"/>
                  </a:lnTo>
                  <a:lnTo>
                    <a:pt x="4275" y="1870"/>
                  </a:lnTo>
                  <a:lnTo>
                    <a:pt x="4276" y="1870"/>
                  </a:lnTo>
                  <a:lnTo>
                    <a:pt x="4276" y="1867"/>
                  </a:lnTo>
                  <a:lnTo>
                    <a:pt x="4278" y="1867"/>
                  </a:lnTo>
                  <a:lnTo>
                    <a:pt x="4278" y="1862"/>
                  </a:lnTo>
                  <a:lnTo>
                    <a:pt x="4280" y="1862"/>
                  </a:lnTo>
                  <a:lnTo>
                    <a:pt x="4280" y="1857"/>
                  </a:lnTo>
                  <a:lnTo>
                    <a:pt x="4281" y="1857"/>
                  </a:lnTo>
                  <a:lnTo>
                    <a:pt x="4281" y="1852"/>
                  </a:lnTo>
                  <a:lnTo>
                    <a:pt x="4283" y="1852"/>
                  </a:lnTo>
                  <a:lnTo>
                    <a:pt x="4283" y="1847"/>
                  </a:lnTo>
                  <a:lnTo>
                    <a:pt x="4285" y="1847"/>
                  </a:lnTo>
                  <a:lnTo>
                    <a:pt x="4285" y="1842"/>
                  </a:lnTo>
                  <a:lnTo>
                    <a:pt x="4286" y="1842"/>
                  </a:lnTo>
                  <a:lnTo>
                    <a:pt x="4286" y="1839"/>
                  </a:lnTo>
                  <a:lnTo>
                    <a:pt x="4288" y="1839"/>
                  </a:lnTo>
                  <a:lnTo>
                    <a:pt x="4288" y="1834"/>
                  </a:lnTo>
                  <a:lnTo>
                    <a:pt x="4290" y="1834"/>
                  </a:lnTo>
                  <a:lnTo>
                    <a:pt x="4290" y="1829"/>
                  </a:lnTo>
                  <a:lnTo>
                    <a:pt x="4291" y="1829"/>
                  </a:lnTo>
                  <a:lnTo>
                    <a:pt x="4291" y="1824"/>
                  </a:lnTo>
                  <a:lnTo>
                    <a:pt x="4293" y="1824"/>
                  </a:lnTo>
                  <a:lnTo>
                    <a:pt x="4293" y="1819"/>
                  </a:lnTo>
                  <a:lnTo>
                    <a:pt x="4295" y="1819"/>
                  </a:lnTo>
                  <a:lnTo>
                    <a:pt x="4295" y="1814"/>
                  </a:lnTo>
                  <a:lnTo>
                    <a:pt x="4296" y="1814"/>
                  </a:lnTo>
                  <a:lnTo>
                    <a:pt x="4296" y="1810"/>
                  </a:lnTo>
                  <a:lnTo>
                    <a:pt x="4298" y="1810"/>
                  </a:lnTo>
                  <a:lnTo>
                    <a:pt x="4298" y="1805"/>
                  </a:lnTo>
                  <a:lnTo>
                    <a:pt x="4300" y="1805"/>
                  </a:lnTo>
                  <a:lnTo>
                    <a:pt x="4300" y="1800"/>
                  </a:lnTo>
                  <a:lnTo>
                    <a:pt x="4301" y="1800"/>
                  </a:lnTo>
                  <a:lnTo>
                    <a:pt x="4301" y="1795"/>
                  </a:lnTo>
                  <a:lnTo>
                    <a:pt x="4303" y="1795"/>
                  </a:lnTo>
                  <a:lnTo>
                    <a:pt x="4303" y="1790"/>
                  </a:lnTo>
                  <a:lnTo>
                    <a:pt x="4305" y="1790"/>
                  </a:lnTo>
                  <a:lnTo>
                    <a:pt x="4305" y="1785"/>
                  </a:lnTo>
                  <a:lnTo>
                    <a:pt x="4306" y="1785"/>
                  </a:lnTo>
                  <a:lnTo>
                    <a:pt x="4306" y="1782"/>
                  </a:lnTo>
                  <a:lnTo>
                    <a:pt x="4308" y="1782"/>
                  </a:lnTo>
                  <a:lnTo>
                    <a:pt x="4308" y="1777"/>
                  </a:lnTo>
                  <a:lnTo>
                    <a:pt x="4310" y="1777"/>
                  </a:lnTo>
                  <a:lnTo>
                    <a:pt x="4310" y="1772"/>
                  </a:lnTo>
                  <a:lnTo>
                    <a:pt x="4311" y="1772"/>
                  </a:lnTo>
                  <a:lnTo>
                    <a:pt x="4311" y="1767"/>
                  </a:lnTo>
                  <a:lnTo>
                    <a:pt x="4313" y="1767"/>
                  </a:lnTo>
                  <a:lnTo>
                    <a:pt x="4313" y="1762"/>
                  </a:lnTo>
                  <a:lnTo>
                    <a:pt x="4315" y="1762"/>
                  </a:lnTo>
                  <a:lnTo>
                    <a:pt x="4315" y="1759"/>
                  </a:lnTo>
                  <a:lnTo>
                    <a:pt x="4316" y="1759"/>
                  </a:lnTo>
                  <a:lnTo>
                    <a:pt x="4316" y="1754"/>
                  </a:lnTo>
                  <a:lnTo>
                    <a:pt x="4318" y="1754"/>
                  </a:lnTo>
                  <a:lnTo>
                    <a:pt x="4318" y="1749"/>
                  </a:lnTo>
                  <a:lnTo>
                    <a:pt x="4320" y="1749"/>
                  </a:lnTo>
                  <a:lnTo>
                    <a:pt x="4320" y="1744"/>
                  </a:lnTo>
                  <a:lnTo>
                    <a:pt x="4321" y="1744"/>
                  </a:lnTo>
                  <a:lnTo>
                    <a:pt x="4321" y="1739"/>
                  </a:lnTo>
                  <a:lnTo>
                    <a:pt x="4323" y="1739"/>
                  </a:lnTo>
                  <a:lnTo>
                    <a:pt x="4323" y="1734"/>
                  </a:lnTo>
                  <a:lnTo>
                    <a:pt x="4325" y="1734"/>
                  </a:lnTo>
                  <a:lnTo>
                    <a:pt x="4325" y="1730"/>
                  </a:lnTo>
                  <a:lnTo>
                    <a:pt x="4326" y="1730"/>
                  </a:lnTo>
                  <a:lnTo>
                    <a:pt x="4326" y="1725"/>
                  </a:lnTo>
                  <a:lnTo>
                    <a:pt x="4328" y="1725"/>
                  </a:lnTo>
                  <a:lnTo>
                    <a:pt x="4328" y="1720"/>
                  </a:lnTo>
                  <a:lnTo>
                    <a:pt x="4330" y="1720"/>
                  </a:lnTo>
                  <a:lnTo>
                    <a:pt x="4330" y="1715"/>
                  </a:lnTo>
                  <a:lnTo>
                    <a:pt x="4331" y="1715"/>
                  </a:lnTo>
                  <a:lnTo>
                    <a:pt x="4331" y="1710"/>
                  </a:lnTo>
                  <a:lnTo>
                    <a:pt x="4333" y="1710"/>
                  </a:lnTo>
                  <a:lnTo>
                    <a:pt x="4333" y="1705"/>
                  </a:lnTo>
                  <a:lnTo>
                    <a:pt x="4335" y="1705"/>
                  </a:lnTo>
                  <a:lnTo>
                    <a:pt x="4335" y="1702"/>
                  </a:lnTo>
                  <a:lnTo>
                    <a:pt x="4336" y="1702"/>
                  </a:lnTo>
                  <a:lnTo>
                    <a:pt x="4336" y="1697"/>
                  </a:lnTo>
                  <a:lnTo>
                    <a:pt x="4338" y="1697"/>
                  </a:lnTo>
                  <a:lnTo>
                    <a:pt x="4338" y="1692"/>
                  </a:lnTo>
                  <a:lnTo>
                    <a:pt x="4340" y="1692"/>
                  </a:lnTo>
                  <a:lnTo>
                    <a:pt x="4340" y="1687"/>
                  </a:lnTo>
                  <a:lnTo>
                    <a:pt x="4341" y="1687"/>
                  </a:lnTo>
                  <a:lnTo>
                    <a:pt x="4341" y="1682"/>
                  </a:lnTo>
                  <a:lnTo>
                    <a:pt x="4343" y="1682"/>
                  </a:lnTo>
                  <a:lnTo>
                    <a:pt x="4343" y="1677"/>
                  </a:lnTo>
                  <a:lnTo>
                    <a:pt x="4345" y="1677"/>
                  </a:lnTo>
                  <a:lnTo>
                    <a:pt x="4345" y="1674"/>
                  </a:lnTo>
                  <a:lnTo>
                    <a:pt x="4346" y="1674"/>
                  </a:lnTo>
                  <a:lnTo>
                    <a:pt x="4346" y="1669"/>
                  </a:lnTo>
                  <a:lnTo>
                    <a:pt x="4348" y="1669"/>
                  </a:lnTo>
                  <a:lnTo>
                    <a:pt x="4348" y="1664"/>
                  </a:lnTo>
                  <a:lnTo>
                    <a:pt x="4350" y="1664"/>
                  </a:lnTo>
                  <a:lnTo>
                    <a:pt x="4350" y="1659"/>
                  </a:lnTo>
                  <a:lnTo>
                    <a:pt x="4351" y="1659"/>
                  </a:lnTo>
                  <a:lnTo>
                    <a:pt x="4351" y="1654"/>
                  </a:lnTo>
                  <a:lnTo>
                    <a:pt x="4353" y="1654"/>
                  </a:lnTo>
                  <a:lnTo>
                    <a:pt x="4353" y="1650"/>
                  </a:lnTo>
                  <a:lnTo>
                    <a:pt x="4355" y="1650"/>
                  </a:lnTo>
                  <a:lnTo>
                    <a:pt x="4355" y="1645"/>
                  </a:lnTo>
                  <a:lnTo>
                    <a:pt x="4356" y="1645"/>
                  </a:lnTo>
                  <a:lnTo>
                    <a:pt x="4356" y="1640"/>
                  </a:lnTo>
                  <a:lnTo>
                    <a:pt x="4358" y="1640"/>
                  </a:lnTo>
                  <a:lnTo>
                    <a:pt x="4358" y="1635"/>
                  </a:lnTo>
                  <a:lnTo>
                    <a:pt x="4360" y="1635"/>
                  </a:lnTo>
                  <a:lnTo>
                    <a:pt x="4360" y="1630"/>
                  </a:lnTo>
                  <a:lnTo>
                    <a:pt x="4361" y="1630"/>
                  </a:lnTo>
                  <a:lnTo>
                    <a:pt x="4361" y="1625"/>
                  </a:lnTo>
                  <a:lnTo>
                    <a:pt x="4363" y="1625"/>
                  </a:lnTo>
                  <a:lnTo>
                    <a:pt x="4363" y="1622"/>
                  </a:lnTo>
                  <a:lnTo>
                    <a:pt x="4365" y="1622"/>
                  </a:lnTo>
                  <a:lnTo>
                    <a:pt x="4365" y="1617"/>
                  </a:lnTo>
                  <a:lnTo>
                    <a:pt x="4366" y="1617"/>
                  </a:lnTo>
                  <a:lnTo>
                    <a:pt x="4366" y="1612"/>
                  </a:lnTo>
                  <a:lnTo>
                    <a:pt x="4368" y="1612"/>
                  </a:lnTo>
                  <a:lnTo>
                    <a:pt x="4368" y="1607"/>
                  </a:lnTo>
                  <a:lnTo>
                    <a:pt x="4370" y="1607"/>
                  </a:lnTo>
                  <a:lnTo>
                    <a:pt x="4370" y="1602"/>
                  </a:lnTo>
                  <a:lnTo>
                    <a:pt x="4371" y="1602"/>
                  </a:lnTo>
                  <a:lnTo>
                    <a:pt x="4371" y="1597"/>
                  </a:lnTo>
                  <a:lnTo>
                    <a:pt x="4373" y="1597"/>
                  </a:lnTo>
                  <a:lnTo>
                    <a:pt x="4373" y="1594"/>
                  </a:lnTo>
                  <a:lnTo>
                    <a:pt x="4375" y="1594"/>
                  </a:lnTo>
                  <a:lnTo>
                    <a:pt x="4375" y="1589"/>
                  </a:lnTo>
                  <a:lnTo>
                    <a:pt x="4376" y="1589"/>
                  </a:lnTo>
                  <a:lnTo>
                    <a:pt x="4376" y="1584"/>
                  </a:lnTo>
                  <a:lnTo>
                    <a:pt x="4378" y="1584"/>
                  </a:lnTo>
                  <a:lnTo>
                    <a:pt x="4378" y="1579"/>
                  </a:lnTo>
                  <a:lnTo>
                    <a:pt x="4380" y="1579"/>
                  </a:lnTo>
                  <a:lnTo>
                    <a:pt x="4380" y="1574"/>
                  </a:lnTo>
                  <a:lnTo>
                    <a:pt x="4381" y="1574"/>
                  </a:lnTo>
                  <a:lnTo>
                    <a:pt x="4381" y="1569"/>
                  </a:lnTo>
                  <a:lnTo>
                    <a:pt x="4383" y="1569"/>
                  </a:lnTo>
                  <a:lnTo>
                    <a:pt x="4383" y="1565"/>
                  </a:lnTo>
                  <a:lnTo>
                    <a:pt x="4385" y="1565"/>
                  </a:lnTo>
                  <a:lnTo>
                    <a:pt x="4385" y="1560"/>
                  </a:lnTo>
                  <a:lnTo>
                    <a:pt x="4386" y="1560"/>
                  </a:lnTo>
                  <a:lnTo>
                    <a:pt x="4386" y="1555"/>
                  </a:lnTo>
                  <a:lnTo>
                    <a:pt x="4388" y="1555"/>
                  </a:lnTo>
                  <a:lnTo>
                    <a:pt x="4388" y="1550"/>
                  </a:lnTo>
                  <a:lnTo>
                    <a:pt x="4390" y="1550"/>
                  </a:lnTo>
                  <a:lnTo>
                    <a:pt x="4390" y="1545"/>
                  </a:lnTo>
                  <a:lnTo>
                    <a:pt x="4391" y="1545"/>
                  </a:lnTo>
                  <a:lnTo>
                    <a:pt x="4391" y="1540"/>
                  </a:lnTo>
                  <a:lnTo>
                    <a:pt x="4393" y="1540"/>
                  </a:lnTo>
                  <a:lnTo>
                    <a:pt x="4393" y="1537"/>
                  </a:lnTo>
                  <a:lnTo>
                    <a:pt x="4395" y="1537"/>
                  </a:lnTo>
                  <a:lnTo>
                    <a:pt x="4395" y="1532"/>
                  </a:lnTo>
                  <a:lnTo>
                    <a:pt x="4396" y="1532"/>
                  </a:lnTo>
                  <a:lnTo>
                    <a:pt x="4396" y="1527"/>
                  </a:lnTo>
                  <a:lnTo>
                    <a:pt x="4398" y="1527"/>
                  </a:lnTo>
                  <a:lnTo>
                    <a:pt x="4398" y="1522"/>
                  </a:lnTo>
                  <a:lnTo>
                    <a:pt x="4400" y="1522"/>
                  </a:lnTo>
                  <a:lnTo>
                    <a:pt x="4400" y="1517"/>
                  </a:lnTo>
                  <a:lnTo>
                    <a:pt x="4401" y="1517"/>
                  </a:lnTo>
                  <a:lnTo>
                    <a:pt x="4401" y="1514"/>
                  </a:lnTo>
                  <a:lnTo>
                    <a:pt x="4403" y="1514"/>
                  </a:lnTo>
                  <a:lnTo>
                    <a:pt x="4403" y="1509"/>
                  </a:lnTo>
                  <a:lnTo>
                    <a:pt x="4405" y="1509"/>
                  </a:lnTo>
                  <a:lnTo>
                    <a:pt x="4405" y="1504"/>
                  </a:lnTo>
                  <a:lnTo>
                    <a:pt x="4406" y="1504"/>
                  </a:lnTo>
                  <a:lnTo>
                    <a:pt x="4406" y="1499"/>
                  </a:lnTo>
                  <a:lnTo>
                    <a:pt x="4408" y="1499"/>
                  </a:lnTo>
                  <a:lnTo>
                    <a:pt x="4408" y="1494"/>
                  </a:lnTo>
                  <a:lnTo>
                    <a:pt x="4410" y="1494"/>
                  </a:lnTo>
                  <a:lnTo>
                    <a:pt x="4410" y="1489"/>
                  </a:lnTo>
                  <a:lnTo>
                    <a:pt x="4411" y="1489"/>
                  </a:lnTo>
                  <a:lnTo>
                    <a:pt x="4411" y="1485"/>
                  </a:lnTo>
                  <a:lnTo>
                    <a:pt x="4413" y="1485"/>
                  </a:lnTo>
                  <a:lnTo>
                    <a:pt x="4413" y="1480"/>
                  </a:lnTo>
                  <a:lnTo>
                    <a:pt x="4415" y="1480"/>
                  </a:lnTo>
                  <a:lnTo>
                    <a:pt x="4415" y="1475"/>
                  </a:lnTo>
                  <a:lnTo>
                    <a:pt x="4416" y="1475"/>
                  </a:lnTo>
                  <a:lnTo>
                    <a:pt x="4416" y="1470"/>
                  </a:lnTo>
                  <a:lnTo>
                    <a:pt x="4418" y="1470"/>
                  </a:lnTo>
                  <a:lnTo>
                    <a:pt x="4418" y="1465"/>
                  </a:lnTo>
                  <a:lnTo>
                    <a:pt x="4420" y="1465"/>
                  </a:lnTo>
                  <a:lnTo>
                    <a:pt x="4420" y="1460"/>
                  </a:lnTo>
                  <a:lnTo>
                    <a:pt x="4421" y="1460"/>
                  </a:lnTo>
                  <a:lnTo>
                    <a:pt x="4421" y="1457"/>
                  </a:lnTo>
                  <a:lnTo>
                    <a:pt x="4423" y="1457"/>
                  </a:lnTo>
                  <a:lnTo>
                    <a:pt x="4423" y="1452"/>
                  </a:lnTo>
                  <a:lnTo>
                    <a:pt x="4425" y="1452"/>
                  </a:lnTo>
                  <a:lnTo>
                    <a:pt x="4425" y="1447"/>
                  </a:lnTo>
                  <a:lnTo>
                    <a:pt x="4426" y="1447"/>
                  </a:lnTo>
                  <a:lnTo>
                    <a:pt x="4426" y="1442"/>
                  </a:lnTo>
                  <a:lnTo>
                    <a:pt x="4428" y="1442"/>
                  </a:lnTo>
                  <a:lnTo>
                    <a:pt x="4428" y="1437"/>
                  </a:lnTo>
                  <a:lnTo>
                    <a:pt x="4430" y="1437"/>
                  </a:lnTo>
                  <a:lnTo>
                    <a:pt x="4430" y="1434"/>
                  </a:lnTo>
                  <a:lnTo>
                    <a:pt x="4431" y="1434"/>
                  </a:lnTo>
                  <a:lnTo>
                    <a:pt x="4431" y="1429"/>
                  </a:lnTo>
                  <a:lnTo>
                    <a:pt x="4433" y="1429"/>
                  </a:lnTo>
                  <a:lnTo>
                    <a:pt x="4433" y="1424"/>
                  </a:lnTo>
                  <a:lnTo>
                    <a:pt x="4435" y="1424"/>
                  </a:lnTo>
                  <a:lnTo>
                    <a:pt x="4435" y="1419"/>
                  </a:lnTo>
                  <a:lnTo>
                    <a:pt x="4436" y="1419"/>
                  </a:lnTo>
                  <a:lnTo>
                    <a:pt x="4436" y="1414"/>
                  </a:lnTo>
                  <a:lnTo>
                    <a:pt x="4438" y="1414"/>
                  </a:lnTo>
                  <a:lnTo>
                    <a:pt x="4438" y="1409"/>
                  </a:lnTo>
                  <a:lnTo>
                    <a:pt x="4440" y="1409"/>
                  </a:lnTo>
                  <a:lnTo>
                    <a:pt x="4440" y="1405"/>
                  </a:lnTo>
                  <a:lnTo>
                    <a:pt x="4441" y="1405"/>
                  </a:lnTo>
                  <a:lnTo>
                    <a:pt x="4441" y="1400"/>
                  </a:lnTo>
                  <a:lnTo>
                    <a:pt x="4443" y="1400"/>
                  </a:lnTo>
                  <a:lnTo>
                    <a:pt x="4443" y="1395"/>
                  </a:lnTo>
                  <a:lnTo>
                    <a:pt x="4445" y="1395"/>
                  </a:lnTo>
                  <a:lnTo>
                    <a:pt x="4445" y="1390"/>
                  </a:lnTo>
                  <a:lnTo>
                    <a:pt x="4446" y="1390"/>
                  </a:lnTo>
                  <a:lnTo>
                    <a:pt x="4446" y="1385"/>
                  </a:lnTo>
                  <a:lnTo>
                    <a:pt x="4448" y="1385"/>
                  </a:lnTo>
                  <a:lnTo>
                    <a:pt x="4448" y="1380"/>
                  </a:lnTo>
                  <a:lnTo>
                    <a:pt x="4450" y="1380"/>
                  </a:lnTo>
                  <a:lnTo>
                    <a:pt x="4450" y="1377"/>
                  </a:lnTo>
                  <a:lnTo>
                    <a:pt x="4451" y="1377"/>
                  </a:lnTo>
                  <a:lnTo>
                    <a:pt x="4451" y="1372"/>
                  </a:lnTo>
                  <a:lnTo>
                    <a:pt x="4453" y="1372"/>
                  </a:lnTo>
                  <a:lnTo>
                    <a:pt x="4453" y="1367"/>
                  </a:lnTo>
                  <a:lnTo>
                    <a:pt x="4455" y="1367"/>
                  </a:lnTo>
                  <a:lnTo>
                    <a:pt x="4455" y="1362"/>
                  </a:lnTo>
                  <a:lnTo>
                    <a:pt x="4456" y="1362"/>
                  </a:lnTo>
                  <a:lnTo>
                    <a:pt x="4456" y="1357"/>
                  </a:lnTo>
                  <a:lnTo>
                    <a:pt x="4458" y="1357"/>
                  </a:lnTo>
                  <a:lnTo>
                    <a:pt x="4458" y="1352"/>
                  </a:lnTo>
                  <a:lnTo>
                    <a:pt x="4460" y="1352"/>
                  </a:lnTo>
                  <a:lnTo>
                    <a:pt x="4460" y="1349"/>
                  </a:lnTo>
                  <a:lnTo>
                    <a:pt x="4461" y="1349"/>
                  </a:lnTo>
                  <a:lnTo>
                    <a:pt x="4461" y="1344"/>
                  </a:lnTo>
                  <a:lnTo>
                    <a:pt x="4463" y="1344"/>
                  </a:lnTo>
                  <a:lnTo>
                    <a:pt x="4463" y="1339"/>
                  </a:lnTo>
                  <a:lnTo>
                    <a:pt x="4465" y="1339"/>
                  </a:lnTo>
                  <a:lnTo>
                    <a:pt x="4465" y="1334"/>
                  </a:lnTo>
                  <a:lnTo>
                    <a:pt x="4466" y="1334"/>
                  </a:lnTo>
                  <a:lnTo>
                    <a:pt x="4466" y="1329"/>
                  </a:lnTo>
                  <a:lnTo>
                    <a:pt x="4468" y="1329"/>
                  </a:lnTo>
                  <a:lnTo>
                    <a:pt x="4468" y="1324"/>
                  </a:lnTo>
                  <a:lnTo>
                    <a:pt x="4470" y="1324"/>
                  </a:lnTo>
                  <a:lnTo>
                    <a:pt x="4470" y="1320"/>
                  </a:lnTo>
                  <a:lnTo>
                    <a:pt x="4471" y="1320"/>
                  </a:lnTo>
                  <a:lnTo>
                    <a:pt x="4471" y="1315"/>
                  </a:lnTo>
                  <a:lnTo>
                    <a:pt x="4473" y="1315"/>
                  </a:lnTo>
                  <a:lnTo>
                    <a:pt x="4473" y="1310"/>
                  </a:lnTo>
                  <a:lnTo>
                    <a:pt x="4475" y="1310"/>
                  </a:lnTo>
                  <a:lnTo>
                    <a:pt x="4475" y="1305"/>
                  </a:lnTo>
                  <a:lnTo>
                    <a:pt x="4476" y="1305"/>
                  </a:lnTo>
                  <a:lnTo>
                    <a:pt x="4476" y="1300"/>
                  </a:lnTo>
                  <a:lnTo>
                    <a:pt x="4478" y="1300"/>
                  </a:lnTo>
                  <a:lnTo>
                    <a:pt x="4478" y="1297"/>
                  </a:lnTo>
                  <a:lnTo>
                    <a:pt x="4480" y="1297"/>
                  </a:lnTo>
                  <a:lnTo>
                    <a:pt x="4480" y="1292"/>
                  </a:lnTo>
                  <a:lnTo>
                    <a:pt x="4481" y="1292"/>
                  </a:lnTo>
                  <a:lnTo>
                    <a:pt x="4481" y="1287"/>
                  </a:lnTo>
                  <a:lnTo>
                    <a:pt x="4483" y="1287"/>
                  </a:lnTo>
                  <a:lnTo>
                    <a:pt x="4483" y="1282"/>
                  </a:lnTo>
                  <a:lnTo>
                    <a:pt x="4485" y="1282"/>
                  </a:lnTo>
                  <a:lnTo>
                    <a:pt x="4485" y="1277"/>
                  </a:lnTo>
                  <a:lnTo>
                    <a:pt x="4486" y="1277"/>
                  </a:lnTo>
                  <a:lnTo>
                    <a:pt x="4486" y="1272"/>
                  </a:lnTo>
                  <a:lnTo>
                    <a:pt x="4488" y="1272"/>
                  </a:lnTo>
                  <a:lnTo>
                    <a:pt x="4488" y="1269"/>
                  </a:lnTo>
                  <a:lnTo>
                    <a:pt x="4490" y="1269"/>
                  </a:lnTo>
                  <a:lnTo>
                    <a:pt x="4490" y="1264"/>
                  </a:lnTo>
                  <a:lnTo>
                    <a:pt x="4491" y="1264"/>
                  </a:lnTo>
                  <a:lnTo>
                    <a:pt x="4491" y="1259"/>
                  </a:lnTo>
                  <a:lnTo>
                    <a:pt x="4493" y="1259"/>
                  </a:lnTo>
                  <a:lnTo>
                    <a:pt x="4493" y="1254"/>
                  </a:lnTo>
                  <a:lnTo>
                    <a:pt x="4495" y="1254"/>
                  </a:lnTo>
                  <a:lnTo>
                    <a:pt x="4495" y="1249"/>
                  </a:lnTo>
                  <a:lnTo>
                    <a:pt x="4496" y="1249"/>
                  </a:lnTo>
                  <a:lnTo>
                    <a:pt x="4496" y="1244"/>
                  </a:lnTo>
                  <a:lnTo>
                    <a:pt x="4498" y="1244"/>
                  </a:lnTo>
                  <a:lnTo>
                    <a:pt x="4498" y="1240"/>
                  </a:lnTo>
                  <a:lnTo>
                    <a:pt x="4500" y="1240"/>
                  </a:lnTo>
                  <a:lnTo>
                    <a:pt x="4500" y="1235"/>
                  </a:lnTo>
                  <a:lnTo>
                    <a:pt x="4501" y="1235"/>
                  </a:lnTo>
                  <a:lnTo>
                    <a:pt x="4501" y="1230"/>
                  </a:lnTo>
                  <a:lnTo>
                    <a:pt x="4503" y="1230"/>
                  </a:lnTo>
                  <a:lnTo>
                    <a:pt x="4503" y="1225"/>
                  </a:lnTo>
                  <a:lnTo>
                    <a:pt x="4505" y="1225"/>
                  </a:lnTo>
                  <a:lnTo>
                    <a:pt x="4505" y="1220"/>
                  </a:lnTo>
                  <a:lnTo>
                    <a:pt x="4506" y="1220"/>
                  </a:lnTo>
                  <a:lnTo>
                    <a:pt x="4506" y="1215"/>
                  </a:lnTo>
                  <a:lnTo>
                    <a:pt x="4508" y="1215"/>
                  </a:lnTo>
                  <a:lnTo>
                    <a:pt x="4508" y="1212"/>
                  </a:lnTo>
                  <a:lnTo>
                    <a:pt x="4510" y="1212"/>
                  </a:lnTo>
                  <a:lnTo>
                    <a:pt x="4510" y="1207"/>
                  </a:lnTo>
                  <a:lnTo>
                    <a:pt x="4511" y="1207"/>
                  </a:lnTo>
                  <a:lnTo>
                    <a:pt x="4511" y="1202"/>
                  </a:lnTo>
                  <a:lnTo>
                    <a:pt x="4513" y="1202"/>
                  </a:lnTo>
                  <a:lnTo>
                    <a:pt x="4513" y="1197"/>
                  </a:lnTo>
                  <a:lnTo>
                    <a:pt x="4515" y="1197"/>
                  </a:lnTo>
                  <a:lnTo>
                    <a:pt x="4515" y="1192"/>
                  </a:lnTo>
                  <a:lnTo>
                    <a:pt x="4516" y="1192"/>
                  </a:lnTo>
                  <a:lnTo>
                    <a:pt x="4516" y="1189"/>
                  </a:lnTo>
                  <a:lnTo>
                    <a:pt x="4518" y="1189"/>
                  </a:lnTo>
                  <a:lnTo>
                    <a:pt x="4518" y="1184"/>
                  </a:lnTo>
                  <a:lnTo>
                    <a:pt x="4520" y="1184"/>
                  </a:lnTo>
                  <a:lnTo>
                    <a:pt x="4520" y="1179"/>
                  </a:lnTo>
                  <a:lnTo>
                    <a:pt x="4521" y="1179"/>
                  </a:lnTo>
                  <a:lnTo>
                    <a:pt x="4521" y="1174"/>
                  </a:lnTo>
                  <a:lnTo>
                    <a:pt x="4523" y="1174"/>
                  </a:lnTo>
                  <a:lnTo>
                    <a:pt x="4523" y="1169"/>
                  </a:lnTo>
                  <a:lnTo>
                    <a:pt x="4525" y="1169"/>
                  </a:lnTo>
                  <a:lnTo>
                    <a:pt x="4525" y="1164"/>
                  </a:lnTo>
                  <a:lnTo>
                    <a:pt x="4526" y="1164"/>
                  </a:lnTo>
                  <a:lnTo>
                    <a:pt x="4526" y="1160"/>
                  </a:lnTo>
                  <a:lnTo>
                    <a:pt x="4528" y="1160"/>
                  </a:lnTo>
                  <a:lnTo>
                    <a:pt x="4528" y="1155"/>
                  </a:lnTo>
                  <a:lnTo>
                    <a:pt x="4530" y="1155"/>
                  </a:lnTo>
                  <a:lnTo>
                    <a:pt x="4530" y="1150"/>
                  </a:lnTo>
                  <a:lnTo>
                    <a:pt x="4531" y="1150"/>
                  </a:lnTo>
                  <a:lnTo>
                    <a:pt x="4531" y="1145"/>
                  </a:lnTo>
                  <a:lnTo>
                    <a:pt x="4533" y="1145"/>
                  </a:lnTo>
                  <a:lnTo>
                    <a:pt x="4533" y="1140"/>
                  </a:lnTo>
                  <a:lnTo>
                    <a:pt x="4535" y="1140"/>
                  </a:lnTo>
                  <a:lnTo>
                    <a:pt x="4535" y="1135"/>
                  </a:lnTo>
                  <a:lnTo>
                    <a:pt x="4536" y="1135"/>
                  </a:lnTo>
                  <a:lnTo>
                    <a:pt x="4536" y="1132"/>
                  </a:lnTo>
                  <a:lnTo>
                    <a:pt x="4538" y="1132"/>
                  </a:lnTo>
                  <a:lnTo>
                    <a:pt x="4538" y="1127"/>
                  </a:lnTo>
                  <a:lnTo>
                    <a:pt x="4540" y="1127"/>
                  </a:lnTo>
                  <a:lnTo>
                    <a:pt x="4540" y="1122"/>
                  </a:lnTo>
                  <a:lnTo>
                    <a:pt x="4541" y="1122"/>
                  </a:lnTo>
                  <a:lnTo>
                    <a:pt x="4541" y="1117"/>
                  </a:lnTo>
                  <a:lnTo>
                    <a:pt x="4543" y="1117"/>
                  </a:lnTo>
                  <a:lnTo>
                    <a:pt x="4543" y="1112"/>
                  </a:lnTo>
                  <a:lnTo>
                    <a:pt x="4545" y="1112"/>
                  </a:lnTo>
                  <a:lnTo>
                    <a:pt x="4545" y="1107"/>
                  </a:lnTo>
                  <a:lnTo>
                    <a:pt x="4546" y="1107"/>
                  </a:lnTo>
                  <a:lnTo>
                    <a:pt x="4546" y="1104"/>
                  </a:lnTo>
                  <a:lnTo>
                    <a:pt x="4548" y="1104"/>
                  </a:lnTo>
                  <a:lnTo>
                    <a:pt x="4548" y="1099"/>
                  </a:lnTo>
                  <a:lnTo>
                    <a:pt x="4550" y="1099"/>
                  </a:lnTo>
                  <a:lnTo>
                    <a:pt x="4550" y="1094"/>
                  </a:lnTo>
                  <a:lnTo>
                    <a:pt x="4551" y="1094"/>
                  </a:lnTo>
                  <a:lnTo>
                    <a:pt x="4551" y="1089"/>
                  </a:lnTo>
                  <a:lnTo>
                    <a:pt x="4553" y="1089"/>
                  </a:lnTo>
                  <a:lnTo>
                    <a:pt x="4553" y="1084"/>
                  </a:lnTo>
                  <a:lnTo>
                    <a:pt x="4555" y="1084"/>
                  </a:lnTo>
                  <a:lnTo>
                    <a:pt x="4555" y="1080"/>
                  </a:lnTo>
                  <a:lnTo>
                    <a:pt x="4556" y="1080"/>
                  </a:lnTo>
                  <a:lnTo>
                    <a:pt x="4556" y="1075"/>
                  </a:lnTo>
                  <a:lnTo>
                    <a:pt x="4558" y="1075"/>
                  </a:lnTo>
                  <a:lnTo>
                    <a:pt x="4558" y="1070"/>
                  </a:lnTo>
                  <a:lnTo>
                    <a:pt x="4560" y="1070"/>
                  </a:lnTo>
                  <a:lnTo>
                    <a:pt x="4560" y="1065"/>
                  </a:lnTo>
                  <a:lnTo>
                    <a:pt x="4561" y="1065"/>
                  </a:lnTo>
                  <a:lnTo>
                    <a:pt x="4561" y="1060"/>
                  </a:lnTo>
                  <a:lnTo>
                    <a:pt x="4563" y="1060"/>
                  </a:lnTo>
                  <a:lnTo>
                    <a:pt x="4563" y="1055"/>
                  </a:lnTo>
                  <a:lnTo>
                    <a:pt x="4565" y="1055"/>
                  </a:lnTo>
                  <a:lnTo>
                    <a:pt x="4565" y="1052"/>
                  </a:lnTo>
                  <a:lnTo>
                    <a:pt x="4566" y="1052"/>
                  </a:lnTo>
                  <a:lnTo>
                    <a:pt x="4566" y="1047"/>
                  </a:lnTo>
                  <a:lnTo>
                    <a:pt x="4568" y="1047"/>
                  </a:lnTo>
                  <a:lnTo>
                    <a:pt x="4568" y="1042"/>
                  </a:lnTo>
                  <a:lnTo>
                    <a:pt x="4570" y="1042"/>
                  </a:lnTo>
                  <a:lnTo>
                    <a:pt x="4570" y="1037"/>
                  </a:lnTo>
                  <a:lnTo>
                    <a:pt x="4571" y="1037"/>
                  </a:lnTo>
                  <a:lnTo>
                    <a:pt x="4571" y="1032"/>
                  </a:lnTo>
                  <a:lnTo>
                    <a:pt x="4573" y="1032"/>
                  </a:lnTo>
                  <a:lnTo>
                    <a:pt x="4573" y="1027"/>
                  </a:lnTo>
                  <a:lnTo>
                    <a:pt x="4575" y="1027"/>
                  </a:lnTo>
                  <a:lnTo>
                    <a:pt x="4575" y="1024"/>
                  </a:lnTo>
                  <a:lnTo>
                    <a:pt x="4576" y="1024"/>
                  </a:lnTo>
                  <a:lnTo>
                    <a:pt x="4576" y="1019"/>
                  </a:lnTo>
                  <a:lnTo>
                    <a:pt x="4578" y="1019"/>
                  </a:lnTo>
                  <a:lnTo>
                    <a:pt x="4578" y="1014"/>
                  </a:lnTo>
                  <a:lnTo>
                    <a:pt x="4580" y="1014"/>
                  </a:lnTo>
                  <a:lnTo>
                    <a:pt x="4580" y="1009"/>
                  </a:lnTo>
                  <a:lnTo>
                    <a:pt x="4581" y="1009"/>
                  </a:lnTo>
                  <a:lnTo>
                    <a:pt x="4581" y="1004"/>
                  </a:lnTo>
                  <a:lnTo>
                    <a:pt x="4583" y="1004"/>
                  </a:lnTo>
                  <a:lnTo>
                    <a:pt x="4583" y="999"/>
                  </a:lnTo>
                  <a:lnTo>
                    <a:pt x="4585" y="999"/>
                  </a:lnTo>
                  <a:lnTo>
                    <a:pt x="4585" y="995"/>
                  </a:lnTo>
                  <a:lnTo>
                    <a:pt x="4586" y="995"/>
                  </a:lnTo>
                  <a:lnTo>
                    <a:pt x="4586" y="990"/>
                  </a:lnTo>
                  <a:lnTo>
                    <a:pt x="4588" y="990"/>
                  </a:lnTo>
                  <a:lnTo>
                    <a:pt x="4588" y="985"/>
                  </a:lnTo>
                  <a:lnTo>
                    <a:pt x="4590" y="985"/>
                  </a:lnTo>
                  <a:lnTo>
                    <a:pt x="4590" y="980"/>
                  </a:lnTo>
                  <a:lnTo>
                    <a:pt x="4591" y="980"/>
                  </a:lnTo>
                  <a:lnTo>
                    <a:pt x="4591" y="975"/>
                  </a:lnTo>
                  <a:lnTo>
                    <a:pt x="4593" y="975"/>
                  </a:lnTo>
                  <a:lnTo>
                    <a:pt x="4593" y="972"/>
                  </a:lnTo>
                  <a:lnTo>
                    <a:pt x="4595" y="972"/>
                  </a:lnTo>
                  <a:lnTo>
                    <a:pt x="4595" y="967"/>
                  </a:lnTo>
                  <a:lnTo>
                    <a:pt x="4596" y="967"/>
                  </a:lnTo>
                  <a:lnTo>
                    <a:pt x="4596" y="962"/>
                  </a:lnTo>
                  <a:lnTo>
                    <a:pt x="4598" y="962"/>
                  </a:lnTo>
                  <a:lnTo>
                    <a:pt x="4598" y="957"/>
                  </a:lnTo>
                  <a:lnTo>
                    <a:pt x="4600" y="957"/>
                  </a:lnTo>
                  <a:lnTo>
                    <a:pt x="4600" y="952"/>
                  </a:lnTo>
                  <a:lnTo>
                    <a:pt x="4601" y="952"/>
                  </a:lnTo>
                  <a:lnTo>
                    <a:pt x="4601" y="947"/>
                  </a:lnTo>
                  <a:lnTo>
                    <a:pt x="4603" y="947"/>
                  </a:lnTo>
                  <a:lnTo>
                    <a:pt x="4603" y="944"/>
                  </a:lnTo>
                  <a:lnTo>
                    <a:pt x="4605" y="944"/>
                  </a:lnTo>
                  <a:lnTo>
                    <a:pt x="4605" y="939"/>
                  </a:lnTo>
                  <a:lnTo>
                    <a:pt x="4606" y="939"/>
                  </a:lnTo>
                  <a:lnTo>
                    <a:pt x="4606" y="934"/>
                  </a:lnTo>
                  <a:lnTo>
                    <a:pt x="4608" y="934"/>
                  </a:lnTo>
                  <a:lnTo>
                    <a:pt x="4608" y="929"/>
                  </a:lnTo>
                  <a:lnTo>
                    <a:pt x="4610" y="929"/>
                  </a:lnTo>
                  <a:lnTo>
                    <a:pt x="4610" y="924"/>
                  </a:lnTo>
                  <a:lnTo>
                    <a:pt x="4611" y="924"/>
                  </a:lnTo>
                  <a:lnTo>
                    <a:pt x="4611" y="919"/>
                  </a:lnTo>
                  <a:lnTo>
                    <a:pt x="4613" y="919"/>
                  </a:lnTo>
                  <a:lnTo>
                    <a:pt x="4613" y="915"/>
                  </a:lnTo>
                  <a:lnTo>
                    <a:pt x="4615" y="915"/>
                  </a:lnTo>
                  <a:lnTo>
                    <a:pt x="4615" y="910"/>
                  </a:lnTo>
                  <a:lnTo>
                    <a:pt x="4616" y="910"/>
                  </a:lnTo>
                  <a:lnTo>
                    <a:pt x="4616" y="905"/>
                  </a:lnTo>
                  <a:lnTo>
                    <a:pt x="4618" y="905"/>
                  </a:lnTo>
                  <a:lnTo>
                    <a:pt x="4618" y="900"/>
                  </a:lnTo>
                  <a:lnTo>
                    <a:pt x="4620" y="900"/>
                  </a:lnTo>
                  <a:lnTo>
                    <a:pt x="4620" y="895"/>
                  </a:lnTo>
                  <a:lnTo>
                    <a:pt x="4621" y="895"/>
                  </a:lnTo>
                  <a:lnTo>
                    <a:pt x="4621" y="890"/>
                  </a:lnTo>
                  <a:lnTo>
                    <a:pt x="4623" y="890"/>
                  </a:lnTo>
                  <a:lnTo>
                    <a:pt x="4623" y="887"/>
                  </a:lnTo>
                  <a:lnTo>
                    <a:pt x="4625" y="887"/>
                  </a:lnTo>
                  <a:lnTo>
                    <a:pt x="4625" y="882"/>
                  </a:lnTo>
                  <a:lnTo>
                    <a:pt x="4626" y="882"/>
                  </a:lnTo>
                  <a:lnTo>
                    <a:pt x="4626" y="877"/>
                  </a:lnTo>
                  <a:lnTo>
                    <a:pt x="4628" y="877"/>
                  </a:lnTo>
                  <a:lnTo>
                    <a:pt x="4628" y="872"/>
                  </a:lnTo>
                  <a:lnTo>
                    <a:pt x="4630" y="872"/>
                  </a:lnTo>
                  <a:lnTo>
                    <a:pt x="4630" y="867"/>
                  </a:lnTo>
                  <a:lnTo>
                    <a:pt x="4631" y="867"/>
                  </a:lnTo>
                  <a:lnTo>
                    <a:pt x="4631" y="864"/>
                  </a:lnTo>
                  <a:lnTo>
                    <a:pt x="4633" y="864"/>
                  </a:lnTo>
                  <a:lnTo>
                    <a:pt x="4633" y="859"/>
                  </a:lnTo>
                  <a:lnTo>
                    <a:pt x="4635" y="859"/>
                  </a:lnTo>
                  <a:lnTo>
                    <a:pt x="4635" y="854"/>
                  </a:lnTo>
                  <a:lnTo>
                    <a:pt x="4636" y="854"/>
                  </a:lnTo>
                  <a:lnTo>
                    <a:pt x="4636" y="849"/>
                  </a:lnTo>
                  <a:lnTo>
                    <a:pt x="4638" y="849"/>
                  </a:lnTo>
                  <a:lnTo>
                    <a:pt x="4638" y="844"/>
                  </a:lnTo>
                  <a:lnTo>
                    <a:pt x="4640" y="844"/>
                  </a:lnTo>
                  <a:lnTo>
                    <a:pt x="4640" y="839"/>
                  </a:lnTo>
                  <a:lnTo>
                    <a:pt x="4641" y="839"/>
                  </a:lnTo>
                  <a:lnTo>
                    <a:pt x="4641" y="835"/>
                  </a:lnTo>
                  <a:lnTo>
                    <a:pt x="4643" y="835"/>
                  </a:lnTo>
                  <a:lnTo>
                    <a:pt x="4643" y="830"/>
                  </a:lnTo>
                  <a:lnTo>
                    <a:pt x="4645" y="830"/>
                  </a:lnTo>
                  <a:lnTo>
                    <a:pt x="4645" y="825"/>
                  </a:lnTo>
                  <a:lnTo>
                    <a:pt x="4646" y="825"/>
                  </a:lnTo>
                  <a:lnTo>
                    <a:pt x="4646" y="820"/>
                  </a:lnTo>
                  <a:lnTo>
                    <a:pt x="4648" y="820"/>
                  </a:lnTo>
                  <a:lnTo>
                    <a:pt x="4648" y="815"/>
                  </a:lnTo>
                  <a:lnTo>
                    <a:pt x="4650" y="815"/>
                  </a:lnTo>
                  <a:lnTo>
                    <a:pt x="4650" y="810"/>
                  </a:lnTo>
                  <a:lnTo>
                    <a:pt x="4651" y="810"/>
                  </a:lnTo>
                  <a:lnTo>
                    <a:pt x="4651" y="807"/>
                  </a:lnTo>
                  <a:lnTo>
                    <a:pt x="4653" y="807"/>
                  </a:lnTo>
                  <a:lnTo>
                    <a:pt x="4653" y="802"/>
                  </a:lnTo>
                  <a:lnTo>
                    <a:pt x="4655" y="802"/>
                  </a:lnTo>
                  <a:lnTo>
                    <a:pt x="4655" y="797"/>
                  </a:lnTo>
                  <a:lnTo>
                    <a:pt x="4656" y="797"/>
                  </a:lnTo>
                  <a:lnTo>
                    <a:pt x="4656" y="792"/>
                  </a:lnTo>
                  <a:lnTo>
                    <a:pt x="4658" y="792"/>
                  </a:lnTo>
                  <a:lnTo>
                    <a:pt x="4658" y="787"/>
                  </a:lnTo>
                  <a:lnTo>
                    <a:pt x="4660" y="787"/>
                  </a:lnTo>
                  <a:lnTo>
                    <a:pt x="4660" y="782"/>
                  </a:lnTo>
                  <a:lnTo>
                    <a:pt x="4661" y="782"/>
                  </a:lnTo>
                  <a:lnTo>
                    <a:pt x="4661" y="779"/>
                  </a:lnTo>
                  <a:lnTo>
                    <a:pt x="4663" y="779"/>
                  </a:lnTo>
                  <a:lnTo>
                    <a:pt x="4663" y="774"/>
                  </a:lnTo>
                  <a:lnTo>
                    <a:pt x="4665" y="774"/>
                  </a:lnTo>
                  <a:lnTo>
                    <a:pt x="4665" y="769"/>
                  </a:lnTo>
                  <a:lnTo>
                    <a:pt x="4666" y="769"/>
                  </a:lnTo>
                  <a:lnTo>
                    <a:pt x="4666" y="764"/>
                  </a:lnTo>
                  <a:lnTo>
                    <a:pt x="4668" y="764"/>
                  </a:lnTo>
                  <a:lnTo>
                    <a:pt x="4668" y="759"/>
                  </a:lnTo>
                  <a:lnTo>
                    <a:pt x="4670" y="759"/>
                  </a:lnTo>
                  <a:lnTo>
                    <a:pt x="4670" y="755"/>
                  </a:lnTo>
                  <a:lnTo>
                    <a:pt x="4671" y="755"/>
                  </a:lnTo>
                  <a:lnTo>
                    <a:pt x="4671" y="750"/>
                  </a:lnTo>
                  <a:lnTo>
                    <a:pt x="4673" y="750"/>
                  </a:lnTo>
                  <a:lnTo>
                    <a:pt x="4673" y="745"/>
                  </a:lnTo>
                  <a:lnTo>
                    <a:pt x="4675" y="745"/>
                  </a:lnTo>
                  <a:lnTo>
                    <a:pt x="4675" y="740"/>
                  </a:lnTo>
                  <a:lnTo>
                    <a:pt x="4676" y="740"/>
                  </a:lnTo>
                  <a:lnTo>
                    <a:pt x="4676" y="735"/>
                  </a:lnTo>
                  <a:lnTo>
                    <a:pt x="4678" y="735"/>
                  </a:lnTo>
                  <a:lnTo>
                    <a:pt x="4678" y="730"/>
                  </a:lnTo>
                  <a:lnTo>
                    <a:pt x="4680" y="730"/>
                  </a:lnTo>
                  <a:lnTo>
                    <a:pt x="4680" y="727"/>
                  </a:lnTo>
                  <a:lnTo>
                    <a:pt x="4681" y="727"/>
                  </a:lnTo>
                  <a:lnTo>
                    <a:pt x="4681" y="722"/>
                  </a:lnTo>
                  <a:lnTo>
                    <a:pt x="4683" y="722"/>
                  </a:lnTo>
                  <a:lnTo>
                    <a:pt x="4683" y="717"/>
                  </a:lnTo>
                  <a:lnTo>
                    <a:pt x="4685" y="717"/>
                  </a:lnTo>
                  <a:lnTo>
                    <a:pt x="4685" y="712"/>
                  </a:lnTo>
                  <a:lnTo>
                    <a:pt x="4686" y="712"/>
                  </a:lnTo>
                  <a:lnTo>
                    <a:pt x="4686" y="707"/>
                  </a:lnTo>
                  <a:lnTo>
                    <a:pt x="4688" y="707"/>
                  </a:lnTo>
                  <a:lnTo>
                    <a:pt x="4688" y="702"/>
                  </a:lnTo>
                  <a:lnTo>
                    <a:pt x="4690" y="702"/>
                  </a:lnTo>
                  <a:lnTo>
                    <a:pt x="4690" y="699"/>
                  </a:lnTo>
                  <a:lnTo>
                    <a:pt x="4691" y="699"/>
                  </a:lnTo>
                  <a:lnTo>
                    <a:pt x="4691" y="694"/>
                  </a:lnTo>
                  <a:lnTo>
                    <a:pt x="4693" y="694"/>
                  </a:lnTo>
                  <a:lnTo>
                    <a:pt x="4693" y="689"/>
                  </a:lnTo>
                  <a:lnTo>
                    <a:pt x="4695" y="689"/>
                  </a:lnTo>
                  <a:lnTo>
                    <a:pt x="4695" y="684"/>
                  </a:lnTo>
                  <a:lnTo>
                    <a:pt x="4696" y="684"/>
                  </a:lnTo>
                  <a:lnTo>
                    <a:pt x="4696" y="679"/>
                  </a:lnTo>
                  <a:lnTo>
                    <a:pt x="4698" y="679"/>
                  </a:lnTo>
                  <a:lnTo>
                    <a:pt x="4698" y="674"/>
                  </a:lnTo>
                  <a:lnTo>
                    <a:pt x="4700" y="674"/>
                  </a:lnTo>
                  <a:lnTo>
                    <a:pt x="4700" y="670"/>
                  </a:lnTo>
                  <a:lnTo>
                    <a:pt x="4701" y="670"/>
                  </a:lnTo>
                  <a:lnTo>
                    <a:pt x="4701" y="665"/>
                  </a:lnTo>
                  <a:lnTo>
                    <a:pt x="4703" y="665"/>
                  </a:lnTo>
                  <a:lnTo>
                    <a:pt x="4703" y="660"/>
                  </a:lnTo>
                  <a:lnTo>
                    <a:pt x="4705" y="660"/>
                  </a:lnTo>
                  <a:lnTo>
                    <a:pt x="4705" y="655"/>
                  </a:lnTo>
                  <a:lnTo>
                    <a:pt x="4706" y="655"/>
                  </a:lnTo>
                  <a:lnTo>
                    <a:pt x="4706" y="650"/>
                  </a:lnTo>
                  <a:lnTo>
                    <a:pt x="4708" y="650"/>
                  </a:lnTo>
                  <a:lnTo>
                    <a:pt x="4708" y="647"/>
                  </a:lnTo>
                  <a:lnTo>
                    <a:pt x="4710" y="647"/>
                  </a:lnTo>
                  <a:lnTo>
                    <a:pt x="4710" y="642"/>
                  </a:lnTo>
                  <a:lnTo>
                    <a:pt x="4711" y="642"/>
                  </a:lnTo>
                  <a:lnTo>
                    <a:pt x="4711" y="637"/>
                  </a:lnTo>
                  <a:lnTo>
                    <a:pt x="4713" y="637"/>
                  </a:lnTo>
                  <a:lnTo>
                    <a:pt x="4713" y="632"/>
                  </a:lnTo>
                  <a:lnTo>
                    <a:pt x="4715" y="632"/>
                  </a:lnTo>
                  <a:lnTo>
                    <a:pt x="4715" y="627"/>
                  </a:lnTo>
                  <a:lnTo>
                    <a:pt x="4716" y="627"/>
                  </a:lnTo>
                  <a:lnTo>
                    <a:pt x="4716" y="622"/>
                  </a:lnTo>
                  <a:lnTo>
                    <a:pt x="4718" y="622"/>
                  </a:lnTo>
                  <a:lnTo>
                    <a:pt x="4718" y="619"/>
                  </a:lnTo>
                  <a:lnTo>
                    <a:pt x="4720" y="619"/>
                  </a:lnTo>
                  <a:lnTo>
                    <a:pt x="4720" y="614"/>
                  </a:lnTo>
                  <a:lnTo>
                    <a:pt x="4721" y="614"/>
                  </a:lnTo>
                  <a:lnTo>
                    <a:pt x="4721" y="609"/>
                  </a:lnTo>
                  <a:lnTo>
                    <a:pt x="4723" y="609"/>
                  </a:lnTo>
                  <a:lnTo>
                    <a:pt x="4723" y="604"/>
                  </a:lnTo>
                  <a:lnTo>
                    <a:pt x="4725" y="604"/>
                  </a:lnTo>
                  <a:lnTo>
                    <a:pt x="4725" y="599"/>
                  </a:lnTo>
                  <a:lnTo>
                    <a:pt x="4726" y="599"/>
                  </a:lnTo>
                  <a:lnTo>
                    <a:pt x="4726" y="594"/>
                  </a:lnTo>
                  <a:lnTo>
                    <a:pt x="4728" y="594"/>
                  </a:lnTo>
                  <a:lnTo>
                    <a:pt x="4728" y="590"/>
                  </a:lnTo>
                  <a:lnTo>
                    <a:pt x="4730" y="590"/>
                  </a:lnTo>
                  <a:lnTo>
                    <a:pt x="4730" y="585"/>
                  </a:lnTo>
                  <a:lnTo>
                    <a:pt x="4731" y="585"/>
                  </a:lnTo>
                  <a:lnTo>
                    <a:pt x="4731" y="580"/>
                  </a:lnTo>
                  <a:lnTo>
                    <a:pt x="4733" y="580"/>
                  </a:lnTo>
                  <a:lnTo>
                    <a:pt x="4733" y="575"/>
                  </a:lnTo>
                  <a:lnTo>
                    <a:pt x="4735" y="575"/>
                  </a:lnTo>
                  <a:lnTo>
                    <a:pt x="4735" y="570"/>
                  </a:lnTo>
                  <a:lnTo>
                    <a:pt x="4736" y="570"/>
                  </a:lnTo>
                  <a:lnTo>
                    <a:pt x="4736" y="565"/>
                  </a:lnTo>
                  <a:lnTo>
                    <a:pt x="4738" y="565"/>
                  </a:lnTo>
                  <a:lnTo>
                    <a:pt x="4738" y="562"/>
                  </a:lnTo>
                  <a:lnTo>
                    <a:pt x="4740" y="562"/>
                  </a:lnTo>
                  <a:lnTo>
                    <a:pt x="4740" y="557"/>
                  </a:lnTo>
                  <a:lnTo>
                    <a:pt x="4741" y="557"/>
                  </a:lnTo>
                  <a:lnTo>
                    <a:pt x="4741" y="552"/>
                  </a:lnTo>
                  <a:lnTo>
                    <a:pt x="4743" y="552"/>
                  </a:lnTo>
                  <a:lnTo>
                    <a:pt x="4743" y="547"/>
                  </a:lnTo>
                  <a:lnTo>
                    <a:pt x="4745" y="547"/>
                  </a:lnTo>
                  <a:lnTo>
                    <a:pt x="4745" y="542"/>
                  </a:lnTo>
                  <a:lnTo>
                    <a:pt x="4746" y="542"/>
                  </a:lnTo>
                  <a:lnTo>
                    <a:pt x="4746" y="539"/>
                  </a:lnTo>
                  <a:lnTo>
                    <a:pt x="4748" y="539"/>
                  </a:lnTo>
                  <a:lnTo>
                    <a:pt x="4748" y="534"/>
                  </a:lnTo>
                  <a:lnTo>
                    <a:pt x="4750" y="534"/>
                  </a:lnTo>
                  <a:lnTo>
                    <a:pt x="4750" y="529"/>
                  </a:lnTo>
                  <a:lnTo>
                    <a:pt x="4751" y="529"/>
                  </a:lnTo>
                  <a:lnTo>
                    <a:pt x="4751" y="524"/>
                  </a:lnTo>
                  <a:lnTo>
                    <a:pt x="4753" y="524"/>
                  </a:lnTo>
                  <a:lnTo>
                    <a:pt x="4753" y="519"/>
                  </a:lnTo>
                  <a:lnTo>
                    <a:pt x="4755" y="519"/>
                  </a:lnTo>
                  <a:lnTo>
                    <a:pt x="4755" y="514"/>
                  </a:lnTo>
                  <a:lnTo>
                    <a:pt x="4756" y="514"/>
                  </a:lnTo>
                  <a:lnTo>
                    <a:pt x="4756" y="510"/>
                  </a:lnTo>
                  <a:lnTo>
                    <a:pt x="4758" y="510"/>
                  </a:lnTo>
                  <a:lnTo>
                    <a:pt x="4758" y="505"/>
                  </a:lnTo>
                  <a:lnTo>
                    <a:pt x="4760" y="505"/>
                  </a:lnTo>
                  <a:lnTo>
                    <a:pt x="4760" y="500"/>
                  </a:lnTo>
                  <a:lnTo>
                    <a:pt x="4761" y="500"/>
                  </a:lnTo>
                  <a:lnTo>
                    <a:pt x="4761" y="495"/>
                  </a:lnTo>
                  <a:lnTo>
                    <a:pt x="4763" y="495"/>
                  </a:lnTo>
                  <a:lnTo>
                    <a:pt x="4763" y="490"/>
                  </a:lnTo>
                  <a:lnTo>
                    <a:pt x="4765" y="490"/>
                  </a:lnTo>
                  <a:lnTo>
                    <a:pt x="4765" y="485"/>
                  </a:lnTo>
                  <a:lnTo>
                    <a:pt x="4766" y="485"/>
                  </a:lnTo>
                  <a:lnTo>
                    <a:pt x="4766" y="482"/>
                  </a:lnTo>
                  <a:lnTo>
                    <a:pt x="4768" y="482"/>
                  </a:lnTo>
                  <a:lnTo>
                    <a:pt x="4768" y="477"/>
                  </a:lnTo>
                  <a:lnTo>
                    <a:pt x="4770" y="477"/>
                  </a:lnTo>
                  <a:lnTo>
                    <a:pt x="4770" y="472"/>
                  </a:lnTo>
                  <a:lnTo>
                    <a:pt x="4771" y="472"/>
                  </a:lnTo>
                  <a:lnTo>
                    <a:pt x="4771" y="467"/>
                  </a:lnTo>
                  <a:lnTo>
                    <a:pt x="4773" y="467"/>
                  </a:lnTo>
                  <a:lnTo>
                    <a:pt x="4773" y="462"/>
                  </a:lnTo>
                  <a:lnTo>
                    <a:pt x="4775" y="462"/>
                  </a:lnTo>
                  <a:lnTo>
                    <a:pt x="4775" y="457"/>
                  </a:lnTo>
                  <a:lnTo>
                    <a:pt x="4776" y="457"/>
                  </a:lnTo>
                  <a:lnTo>
                    <a:pt x="4776" y="454"/>
                  </a:lnTo>
                  <a:lnTo>
                    <a:pt x="4778" y="454"/>
                  </a:lnTo>
                  <a:lnTo>
                    <a:pt x="4778" y="449"/>
                  </a:lnTo>
                  <a:lnTo>
                    <a:pt x="4780" y="449"/>
                  </a:lnTo>
                  <a:lnTo>
                    <a:pt x="4780" y="444"/>
                  </a:lnTo>
                  <a:lnTo>
                    <a:pt x="4781" y="444"/>
                  </a:lnTo>
                  <a:lnTo>
                    <a:pt x="4781" y="439"/>
                  </a:lnTo>
                  <a:lnTo>
                    <a:pt x="4783" y="439"/>
                  </a:lnTo>
                  <a:lnTo>
                    <a:pt x="4783" y="434"/>
                  </a:lnTo>
                  <a:lnTo>
                    <a:pt x="4785" y="434"/>
                  </a:lnTo>
                  <a:lnTo>
                    <a:pt x="4785" y="430"/>
                  </a:lnTo>
                  <a:lnTo>
                    <a:pt x="4786" y="430"/>
                  </a:lnTo>
                  <a:lnTo>
                    <a:pt x="4786" y="425"/>
                  </a:lnTo>
                  <a:lnTo>
                    <a:pt x="4788" y="425"/>
                  </a:lnTo>
                  <a:lnTo>
                    <a:pt x="4788" y="420"/>
                  </a:lnTo>
                  <a:lnTo>
                    <a:pt x="4790" y="420"/>
                  </a:lnTo>
                  <a:lnTo>
                    <a:pt x="4790" y="415"/>
                  </a:lnTo>
                  <a:lnTo>
                    <a:pt x="4791" y="415"/>
                  </a:lnTo>
                  <a:lnTo>
                    <a:pt x="4791" y="410"/>
                  </a:lnTo>
                  <a:lnTo>
                    <a:pt x="4793" y="410"/>
                  </a:lnTo>
                  <a:lnTo>
                    <a:pt x="4793" y="405"/>
                  </a:lnTo>
                  <a:lnTo>
                    <a:pt x="4795" y="405"/>
                  </a:lnTo>
                  <a:lnTo>
                    <a:pt x="4795" y="402"/>
                  </a:lnTo>
                  <a:lnTo>
                    <a:pt x="4796" y="402"/>
                  </a:lnTo>
                  <a:lnTo>
                    <a:pt x="4796" y="397"/>
                  </a:lnTo>
                  <a:lnTo>
                    <a:pt x="4798" y="397"/>
                  </a:lnTo>
                  <a:lnTo>
                    <a:pt x="4798" y="392"/>
                  </a:lnTo>
                  <a:lnTo>
                    <a:pt x="4800" y="392"/>
                  </a:lnTo>
                  <a:lnTo>
                    <a:pt x="4800" y="387"/>
                  </a:lnTo>
                  <a:lnTo>
                    <a:pt x="4801" y="387"/>
                  </a:lnTo>
                  <a:lnTo>
                    <a:pt x="4801" y="382"/>
                  </a:lnTo>
                  <a:lnTo>
                    <a:pt x="4803" y="382"/>
                  </a:lnTo>
                  <a:lnTo>
                    <a:pt x="4803" y="377"/>
                  </a:lnTo>
                  <a:lnTo>
                    <a:pt x="4805" y="377"/>
                  </a:lnTo>
                  <a:lnTo>
                    <a:pt x="4805" y="374"/>
                  </a:lnTo>
                  <a:lnTo>
                    <a:pt x="4806" y="374"/>
                  </a:lnTo>
                  <a:lnTo>
                    <a:pt x="4806" y="369"/>
                  </a:lnTo>
                  <a:lnTo>
                    <a:pt x="4808" y="369"/>
                  </a:lnTo>
                  <a:lnTo>
                    <a:pt x="4808" y="364"/>
                  </a:lnTo>
                  <a:lnTo>
                    <a:pt x="4810" y="364"/>
                  </a:lnTo>
                  <a:lnTo>
                    <a:pt x="4810" y="359"/>
                  </a:lnTo>
                  <a:lnTo>
                    <a:pt x="4811" y="359"/>
                  </a:lnTo>
                  <a:lnTo>
                    <a:pt x="4811" y="354"/>
                  </a:lnTo>
                  <a:lnTo>
                    <a:pt x="4813" y="354"/>
                  </a:lnTo>
                  <a:lnTo>
                    <a:pt x="4813" y="349"/>
                  </a:lnTo>
                  <a:lnTo>
                    <a:pt x="4815" y="349"/>
                  </a:lnTo>
                  <a:lnTo>
                    <a:pt x="4815" y="345"/>
                  </a:lnTo>
                  <a:lnTo>
                    <a:pt x="4816" y="345"/>
                  </a:lnTo>
                  <a:lnTo>
                    <a:pt x="4816" y="340"/>
                  </a:lnTo>
                  <a:lnTo>
                    <a:pt x="4818" y="340"/>
                  </a:lnTo>
                  <a:lnTo>
                    <a:pt x="4818" y="335"/>
                  </a:lnTo>
                  <a:lnTo>
                    <a:pt x="4820" y="335"/>
                  </a:lnTo>
                  <a:lnTo>
                    <a:pt x="4820" y="330"/>
                  </a:lnTo>
                  <a:lnTo>
                    <a:pt x="4821" y="330"/>
                  </a:lnTo>
                  <a:lnTo>
                    <a:pt x="4821" y="325"/>
                  </a:lnTo>
                  <a:lnTo>
                    <a:pt x="4823" y="325"/>
                  </a:lnTo>
                  <a:lnTo>
                    <a:pt x="4823" y="322"/>
                  </a:lnTo>
                  <a:lnTo>
                    <a:pt x="4825" y="322"/>
                  </a:lnTo>
                  <a:lnTo>
                    <a:pt x="4825" y="317"/>
                  </a:lnTo>
                  <a:lnTo>
                    <a:pt x="4826" y="317"/>
                  </a:lnTo>
                  <a:lnTo>
                    <a:pt x="4826" y="312"/>
                  </a:lnTo>
                  <a:lnTo>
                    <a:pt x="4828" y="312"/>
                  </a:lnTo>
                  <a:lnTo>
                    <a:pt x="4828" y="307"/>
                  </a:lnTo>
                  <a:lnTo>
                    <a:pt x="4830" y="307"/>
                  </a:lnTo>
                  <a:lnTo>
                    <a:pt x="4830" y="302"/>
                  </a:lnTo>
                  <a:lnTo>
                    <a:pt x="4831" y="302"/>
                  </a:lnTo>
                  <a:lnTo>
                    <a:pt x="4831" y="297"/>
                  </a:lnTo>
                  <a:lnTo>
                    <a:pt x="4833" y="297"/>
                  </a:lnTo>
                  <a:lnTo>
                    <a:pt x="4833" y="294"/>
                  </a:lnTo>
                  <a:lnTo>
                    <a:pt x="4835" y="294"/>
                  </a:lnTo>
                  <a:lnTo>
                    <a:pt x="4835" y="289"/>
                  </a:lnTo>
                  <a:lnTo>
                    <a:pt x="4836" y="289"/>
                  </a:lnTo>
                  <a:lnTo>
                    <a:pt x="4836" y="284"/>
                  </a:lnTo>
                  <a:lnTo>
                    <a:pt x="4838" y="284"/>
                  </a:lnTo>
                  <a:lnTo>
                    <a:pt x="4838" y="279"/>
                  </a:lnTo>
                  <a:lnTo>
                    <a:pt x="4840" y="279"/>
                  </a:lnTo>
                  <a:lnTo>
                    <a:pt x="4840" y="274"/>
                  </a:lnTo>
                  <a:lnTo>
                    <a:pt x="4841" y="274"/>
                  </a:lnTo>
                  <a:lnTo>
                    <a:pt x="4841" y="269"/>
                  </a:lnTo>
                  <a:lnTo>
                    <a:pt x="4843" y="269"/>
                  </a:lnTo>
                  <a:lnTo>
                    <a:pt x="4843" y="265"/>
                  </a:lnTo>
                  <a:lnTo>
                    <a:pt x="4845" y="265"/>
                  </a:lnTo>
                  <a:lnTo>
                    <a:pt x="4845" y="260"/>
                  </a:lnTo>
                  <a:lnTo>
                    <a:pt x="4846" y="260"/>
                  </a:lnTo>
                  <a:lnTo>
                    <a:pt x="4846" y="255"/>
                  </a:lnTo>
                  <a:lnTo>
                    <a:pt x="4848" y="255"/>
                  </a:lnTo>
                  <a:lnTo>
                    <a:pt x="4848" y="250"/>
                  </a:lnTo>
                  <a:lnTo>
                    <a:pt x="4850" y="250"/>
                  </a:lnTo>
                  <a:lnTo>
                    <a:pt x="4850" y="245"/>
                  </a:lnTo>
                  <a:lnTo>
                    <a:pt x="4851" y="245"/>
                  </a:lnTo>
                  <a:lnTo>
                    <a:pt x="4851" y="240"/>
                  </a:lnTo>
                  <a:lnTo>
                    <a:pt x="4853" y="240"/>
                  </a:lnTo>
                  <a:lnTo>
                    <a:pt x="4853" y="237"/>
                  </a:lnTo>
                  <a:lnTo>
                    <a:pt x="4855" y="237"/>
                  </a:lnTo>
                  <a:lnTo>
                    <a:pt x="4855" y="232"/>
                  </a:lnTo>
                  <a:lnTo>
                    <a:pt x="4856" y="232"/>
                  </a:lnTo>
                  <a:lnTo>
                    <a:pt x="4856" y="227"/>
                  </a:lnTo>
                  <a:lnTo>
                    <a:pt x="4858" y="227"/>
                  </a:lnTo>
                  <a:lnTo>
                    <a:pt x="4858" y="222"/>
                  </a:lnTo>
                  <a:lnTo>
                    <a:pt x="4860" y="222"/>
                  </a:lnTo>
                  <a:lnTo>
                    <a:pt x="4860" y="217"/>
                  </a:lnTo>
                  <a:lnTo>
                    <a:pt x="4861" y="217"/>
                  </a:lnTo>
                  <a:lnTo>
                    <a:pt x="4861" y="212"/>
                  </a:lnTo>
                  <a:lnTo>
                    <a:pt x="4863" y="212"/>
                  </a:lnTo>
                  <a:lnTo>
                    <a:pt x="4863" y="209"/>
                  </a:lnTo>
                  <a:lnTo>
                    <a:pt x="4865" y="209"/>
                  </a:lnTo>
                  <a:lnTo>
                    <a:pt x="4865" y="204"/>
                  </a:lnTo>
                  <a:lnTo>
                    <a:pt x="4866" y="204"/>
                  </a:lnTo>
                  <a:lnTo>
                    <a:pt x="4866" y="199"/>
                  </a:lnTo>
                  <a:lnTo>
                    <a:pt x="4868" y="199"/>
                  </a:lnTo>
                  <a:lnTo>
                    <a:pt x="4868" y="194"/>
                  </a:lnTo>
                  <a:lnTo>
                    <a:pt x="4870" y="194"/>
                  </a:lnTo>
                  <a:lnTo>
                    <a:pt x="4870" y="189"/>
                  </a:lnTo>
                  <a:lnTo>
                    <a:pt x="4871" y="189"/>
                  </a:lnTo>
                  <a:lnTo>
                    <a:pt x="4871" y="185"/>
                  </a:lnTo>
                  <a:lnTo>
                    <a:pt x="4873" y="185"/>
                  </a:lnTo>
                  <a:lnTo>
                    <a:pt x="4873" y="180"/>
                  </a:lnTo>
                  <a:lnTo>
                    <a:pt x="4875" y="180"/>
                  </a:lnTo>
                  <a:lnTo>
                    <a:pt x="4875" y="175"/>
                  </a:lnTo>
                  <a:lnTo>
                    <a:pt x="4876" y="175"/>
                  </a:lnTo>
                  <a:lnTo>
                    <a:pt x="4876" y="170"/>
                  </a:lnTo>
                  <a:lnTo>
                    <a:pt x="4878" y="170"/>
                  </a:lnTo>
                  <a:lnTo>
                    <a:pt x="4878" y="165"/>
                  </a:lnTo>
                  <a:lnTo>
                    <a:pt x="4880" y="165"/>
                  </a:lnTo>
                  <a:lnTo>
                    <a:pt x="4880" y="160"/>
                  </a:lnTo>
                  <a:lnTo>
                    <a:pt x="4881" y="160"/>
                  </a:lnTo>
                  <a:lnTo>
                    <a:pt x="4881" y="157"/>
                  </a:lnTo>
                  <a:lnTo>
                    <a:pt x="4883" y="157"/>
                  </a:lnTo>
                  <a:lnTo>
                    <a:pt x="4883" y="152"/>
                  </a:lnTo>
                  <a:lnTo>
                    <a:pt x="4885" y="152"/>
                  </a:lnTo>
                  <a:lnTo>
                    <a:pt x="4885" y="147"/>
                  </a:lnTo>
                  <a:lnTo>
                    <a:pt x="4886" y="147"/>
                  </a:lnTo>
                  <a:lnTo>
                    <a:pt x="4886" y="142"/>
                  </a:lnTo>
                  <a:lnTo>
                    <a:pt x="4888" y="142"/>
                  </a:lnTo>
                  <a:lnTo>
                    <a:pt x="4888" y="137"/>
                  </a:lnTo>
                  <a:lnTo>
                    <a:pt x="4890" y="137"/>
                  </a:lnTo>
                  <a:lnTo>
                    <a:pt x="4890" y="132"/>
                  </a:lnTo>
                  <a:lnTo>
                    <a:pt x="4891" y="132"/>
                  </a:lnTo>
                  <a:lnTo>
                    <a:pt x="4891" y="129"/>
                  </a:lnTo>
                  <a:lnTo>
                    <a:pt x="4893" y="129"/>
                  </a:lnTo>
                  <a:lnTo>
                    <a:pt x="4893" y="124"/>
                  </a:lnTo>
                  <a:lnTo>
                    <a:pt x="4895" y="124"/>
                  </a:lnTo>
                  <a:lnTo>
                    <a:pt x="4895" y="119"/>
                  </a:lnTo>
                  <a:lnTo>
                    <a:pt x="4896" y="119"/>
                  </a:lnTo>
                  <a:lnTo>
                    <a:pt x="4896" y="114"/>
                  </a:lnTo>
                  <a:lnTo>
                    <a:pt x="4898" y="114"/>
                  </a:lnTo>
                  <a:lnTo>
                    <a:pt x="4898" y="109"/>
                  </a:lnTo>
                  <a:lnTo>
                    <a:pt x="4900" y="109"/>
                  </a:lnTo>
                  <a:lnTo>
                    <a:pt x="4900" y="104"/>
                  </a:lnTo>
                  <a:lnTo>
                    <a:pt x="4901" y="104"/>
                  </a:lnTo>
                  <a:lnTo>
                    <a:pt x="4901" y="100"/>
                  </a:lnTo>
                  <a:lnTo>
                    <a:pt x="4903" y="100"/>
                  </a:lnTo>
                  <a:lnTo>
                    <a:pt x="4903" y="95"/>
                  </a:lnTo>
                  <a:lnTo>
                    <a:pt x="4905" y="95"/>
                  </a:lnTo>
                  <a:lnTo>
                    <a:pt x="4905" y="90"/>
                  </a:lnTo>
                  <a:lnTo>
                    <a:pt x="4906" y="90"/>
                  </a:lnTo>
                  <a:lnTo>
                    <a:pt x="4906" y="85"/>
                  </a:lnTo>
                  <a:lnTo>
                    <a:pt x="4908" y="85"/>
                  </a:lnTo>
                  <a:lnTo>
                    <a:pt x="4908" y="80"/>
                  </a:lnTo>
                  <a:lnTo>
                    <a:pt x="4910" y="80"/>
                  </a:lnTo>
                  <a:lnTo>
                    <a:pt x="4910" y="77"/>
                  </a:lnTo>
                  <a:lnTo>
                    <a:pt x="4911" y="77"/>
                  </a:lnTo>
                  <a:lnTo>
                    <a:pt x="4911" y="72"/>
                  </a:lnTo>
                  <a:lnTo>
                    <a:pt x="4913" y="72"/>
                  </a:lnTo>
                  <a:lnTo>
                    <a:pt x="4913" y="67"/>
                  </a:lnTo>
                  <a:lnTo>
                    <a:pt x="4915" y="67"/>
                  </a:lnTo>
                  <a:lnTo>
                    <a:pt x="4915" y="62"/>
                  </a:lnTo>
                  <a:lnTo>
                    <a:pt x="4916" y="62"/>
                  </a:lnTo>
                  <a:lnTo>
                    <a:pt x="4916" y="57"/>
                  </a:lnTo>
                  <a:lnTo>
                    <a:pt x="4918" y="57"/>
                  </a:lnTo>
                  <a:lnTo>
                    <a:pt x="4918" y="52"/>
                  </a:lnTo>
                  <a:lnTo>
                    <a:pt x="4920" y="52"/>
                  </a:lnTo>
                  <a:lnTo>
                    <a:pt x="4920" y="49"/>
                  </a:lnTo>
                  <a:lnTo>
                    <a:pt x="4921" y="49"/>
                  </a:lnTo>
                  <a:lnTo>
                    <a:pt x="4921" y="44"/>
                  </a:lnTo>
                  <a:lnTo>
                    <a:pt x="4923" y="44"/>
                  </a:lnTo>
                  <a:lnTo>
                    <a:pt x="4923" y="39"/>
                  </a:lnTo>
                  <a:lnTo>
                    <a:pt x="4925" y="39"/>
                  </a:lnTo>
                  <a:lnTo>
                    <a:pt x="4925" y="34"/>
                  </a:lnTo>
                  <a:lnTo>
                    <a:pt x="4926" y="34"/>
                  </a:lnTo>
                  <a:lnTo>
                    <a:pt x="4926" y="29"/>
                  </a:lnTo>
                  <a:lnTo>
                    <a:pt x="4928" y="29"/>
                  </a:lnTo>
                  <a:lnTo>
                    <a:pt x="4928" y="24"/>
                  </a:lnTo>
                  <a:lnTo>
                    <a:pt x="4930" y="24"/>
                  </a:lnTo>
                  <a:lnTo>
                    <a:pt x="4930" y="20"/>
                  </a:lnTo>
                  <a:lnTo>
                    <a:pt x="4931" y="20"/>
                  </a:lnTo>
                  <a:lnTo>
                    <a:pt x="4931" y="15"/>
                  </a:lnTo>
                  <a:lnTo>
                    <a:pt x="4933" y="15"/>
                  </a:lnTo>
                  <a:lnTo>
                    <a:pt x="4933" y="10"/>
                  </a:lnTo>
                  <a:lnTo>
                    <a:pt x="4935" y="10"/>
                  </a:lnTo>
                  <a:lnTo>
                    <a:pt x="4935" y="5"/>
                  </a:lnTo>
                  <a:lnTo>
                    <a:pt x="4936" y="5"/>
                  </a:lnTo>
                  <a:lnTo>
                    <a:pt x="4936" y="2"/>
                  </a:lnTo>
                  <a:lnTo>
                    <a:pt x="3561" y="2"/>
                  </a:lnTo>
                  <a:lnTo>
                    <a:pt x="3561" y="4"/>
                  </a:lnTo>
                  <a:lnTo>
                    <a:pt x="3560" y="4"/>
                  </a:lnTo>
                  <a:lnTo>
                    <a:pt x="3560" y="9"/>
                  </a:lnTo>
                  <a:lnTo>
                    <a:pt x="3558" y="9"/>
                  </a:lnTo>
                  <a:lnTo>
                    <a:pt x="3558" y="14"/>
                  </a:lnTo>
                  <a:lnTo>
                    <a:pt x="3556" y="14"/>
                  </a:lnTo>
                  <a:lnTo>
                    <a:pt x="3556" y="17"/>
                  </a:lnTo>
                  <a:lnTo>
                    <a:pt x="3555" y="17"/>
                  </a:lnTo>
                  <a:lnTo>
                    <a:pt x="3555" y="22"/>
                  </a:lnTo>
                  <a:lnTo>
                    <a:pt x="3553" y="22"/>
                  </a:lnTo>
                  <a:lnTo>
                    <a:pt x="3553" y="27"/>
                  </a:lnTo>
                  <a:lnTo>
                    <a:pt x="3551" y="27"/>
                  </a:lnTo>
                  <a:lnTo>
                    <a:pt x="3551" y="32"/>
                  </a:lnTo>
                  <a:lnTo>
                    <a:pt x="3550" y="32"/>
                  </a:lnTo>
                  <a:lnTo>
                    <a:pt x="3550" y="37"/>
                  </a:lnTo>
                  <a:lnTo>
                    <a:pt x="3548" y="37"/>
                  </a:lnTo>
                  <a:lnTo>
                    <a:pt x="3548" y="40"/>
                  </a:lnTo>
                  <a:lnTo>
                    <a:pt x="3546" y="40"/>
                  </a:lnTo>
                  <a:lnTo>
                    <a:pt x="3546" y="45"/>
                  </a:lnTo>
                  <a:lnTo>
                    <a:pt x="3545" y="45"/>
                  </a:lnTo>
                  <a:lnTo>
                    <a:pt x="3545" y="50"/>
                  </a:lnTo>
                  <a:lnTo>
                    <a:pt x="3543" y="50"/>
                  </a:lnTo>
                  <a:lnTo>
                    <a:pt x="3543" y="55"/>
                  </a:lnTo>
                  <a:lnTo>
                    <a:pt x="3541" y="55"/>
                  </a:lnTo>
                  <a:lnTo>
                    <a:pt x="3541" y="59"/>
                  </a:lnTo>
                  <a:lnTo>
                    <a:pt x="3540" y="59"/>
                  </a:lnTo>
                  <a:lnTo>
                    <a:pt x="3540" y="64"/>
                  </a:lnTo>
                  <a:lnTo>
                    <a:pt x="3538" y="64"/>
                  </a:lnTo>
                  <a:lnTo>
                    <a:pt x="3538" y="69"/>
                  </a:lnTo>
                  <a:lnTo>
                    <a:pt x="3536" y="69"/>
                  </a:lnTo>
                  <a:lnTo>
                    <a:pt x="3536" y="74"/>
                  </a:lnTo>
                  <a:lnTo>
                    <a:pt x="3535" y="74"/>
                  </a:lnTo>
                  <a:lnTo>
                    <a:pt x="3535" y="79"/>
                  </a:lnTo>
                  <a:lnTo>
                    <a:pt x="3533" y="79"/>
                  </a:lnTo>
                  <a:lnTo>
                    <a:pt x="3533" y="82"/>
                  </a:lnTo>
                  <a:lnTo>
                    <a:pt x="3531" y="82"/>
                  </a:lnTo>
                  <a:lnTo>
                    <a:pt x="3531" y="87"/>
                  </a:lnTo>
                  <a:lnTo>
                    <a:pt x="3530" y="87"/>
                  </a:lnTo>
                  <a:lnTo>
                    <a:pt x="3530" y="92"/>
                  </a:lnTo>
                  <a:lnTo>
                    <a:pt x="3528" y="92"/>
                  </a:lnTo>
                  <a:lnTo>
                    <a:pt x="3528" y="97"/>
                  </a:lnTo>
                  <a:lnTo>
                    <a:pt x="3526" y="97"/>
                  </a:lnTo>
                  <a:lnTo>
                    <a:pt x="3526" y="102"/>
                  </a:lnTo>
                  <a:lnTo>
                    <a:pt x="3525" y="102"/>
                  </a:lnTo>
                  <a:lnTo>
                    <a:pt x="3525" y="105"/>
                  </a:lnTo>
                  <a:lnTo>
                    <a:pt x="3523" y="105"/>
                  </a:lnTo>
                  <a:lnTo>
                    <a:pt x="3523" y="110"/>
                  </a:lnTo>
                  <a:lnTo>
                    <a:pt x="3521" y="110"/>
                  </a:lnTo>
                  <a:lnTo>
                    <a:pt x="3521" y="115"/>
                  </a:lnTo>
                  <a:lnTo>
                    <a:pt x="3520" y="115"/>
                  </a:lnTo>
                  <a:lnTo>
                    <a:pt x="3520" y="120"/>
                  </a:lnTo>
                  <a:lnTo>
                    <a:pt x="3518" y="120"/>
                  </a:lnTo>
                  <a:lnTo>
                    <a:pt x="3518" y="124"/>
                  </a:lnTo>
                  <a:lnTo>
                    <a:pt x="3516" y="124"/>
                  </a:lnTo>
                  <a:lnTo>
                    <a:pt x="3516" y="129"/>
                  </a:lnTo>
                  <a:lnTo>
                    <a:pt x="3515" y="129"/>
                  </a:lnTo>
                  <a:lnTo>
                    <a:pt x="3515" y="134"/>
                  </a:lnTo>
                  <a:lnTo>
                    <a:pt x="3513" y="134"/>
                  </a:lnTo>
                  <a:lnTo>
                    <a:pt x="3513" y="139"/>
                  </a:lnTo>
                  <a:lnTo>
                    <a:pt x="3511" y="139"/>
                  </a:lnTo>
                  <a:lnTo>
                    <a:pt x="3511" y="144"/>
                  </a:lnTo>
                  <a:lnTo>
                    <a:pt x="3510" y="144"/>
                  </a:lnTo>
                  <a:lnTo>
                    <a:pt x="3510" y="147"/>
                  </a:lnTo>
                  <a:lnTo>
                    <a:pt x="3508" y="147"/>
                  </a:lnTo>
                  <a:lnTo>
                    <a:pt x="3508" y="152"/>
                  </a:lnTo>
                  <a:lnTo>
                    <a:pt x="3506" y="152"/>
                  </a:lnTo>
                  <a:lnTo>
                    <a:pt x="3506" y="157"/>
                  </a:lnTo>
                  <a:lnTo>
                    <a:pt x="3505" y="157"/>
                  </a:lnTo>
                  <a:lnTo>
                    <a:pt x="3505" y="162"/>
                  </a:lnTo>
                  <a:lnTo>
                    <a:pt x="3503" y="162"/>
                  </a:lnTo>
                  <a:lnTo>
                    <a:pt x="3503" y="165"/>
                  </a:lnTo>
                  <a:lnTo>
                    <a:pt x="3501" y="165"/>
                  </a:lnTo>
                  <a:lnTo>
                    <a:pt x="3501" y="170"/>
                  </a:lnTo>
                  <a:lnTo>
                    <a:pt x="3500" y="170"/>
                  </a:lnTo>
                  <a:lnTo>
                    <a:pt x="3500" y="175"/>
                  </a:lnTo>
                  <a:lnTo>
                    <a:pt x="3498" y="175"/>
                  </a:lnTo>
                  <a:lnTo>
                    <a:pt x="3498" y="180"/>
                  </a:lnTo>
                  <a:lnTo>
                    <a:pt x="3496" y="180"/>
                  </a:lnTo>
                  <a:lnTo>
                    <a:pt x="3496" y="185"/>
                  </a:lnTo>
                  <a:lnTo>
                    <a:pt x="3495" y="185"/>
                  </a:lnTo>
                  <a:lnTo>
                    <a:pt x="3495" y="189"/>
                  </a:lnTo>
                  <a:lnTo>
                    <a:pt x="3493" y="189"/>
                  </a:lnTo>
                  <a:lnTo>
                    <a:pt x="3493" y="194"/>
                  </a:lnTo>
                  <a:lnTo>
                    <a:pt x="3491" y="194"/>
                  </a:lnTo>
                  <a:lnTo>
                    <a:pt x="3491" y="199"/>
                  </a:lnTo>
                  <a:lnTo>
                    <a:pt x="3490" y="199"/>
                  </a:lnTo>
                  <a:lnTo>
                    <a:pt x="3490" y="204"/>
                  </a:lnTo>
                  <a:lnTo>
                    <a:pt x="3488" y="204"/>
                  </a:lnTo>
                  <a:lnTo>
                    <a:pt x="3488" y="209"/>
                  </a:lnTo>
                  <a:lnTo>
                    <a:pt x="3486" y="209"/>
                  </a:lnTo>
                  <a:lnTo>
                    <a:pt x="3486" y="212"/>
                  </a:lnTo>
                  <a:lnTo>
                    <a:pt x="3485" y="212"/>
                  </a:lnTo>
                  <a:lnTo>
                    <a:pt x="3485" y="217"/>
                  </a:lnTo>
                  <a:lnTo>
                    <a:pt x="3483" y="217"/>
                  </a:lnTo>
                  <a:lnTo>
                    <a:pt x="3483" y="222"/>
                  </a:lnTo>
                  <a:lnTo>
                    <a:pt x="3481" y="222"/>
                  </a:lnTo>
                  <a:lnTo>
                    <a:pt x="3481" y="227"/>
                  </a:lnTo>
                  <a:lnTo>
                    <a:pt x="3480" y="227"/>
                  </a:lnTo>
                  <a:lnTo>
                    <a:pt x="3480" y="230"/>
                  </a:lnTo>
                  <a:lnTo>
                    <a:pt x="3478" y="230"/>
                  </a:lnTo>
                  <a:lnTo>
                    <a:pt x="3478" y="235"/>
                  </a:lnTo>
                  <a:lnTo>
                    <a:pt x="3476" y="235"/>
                  </a:lnTo>
                  <a:lnTo>
                    <a:pt x="3476" y="240"/>
                  </a:lnTo>
                  <a:lnTo>
                    <a:pt x="3475" y="240"/>
                  </a:lnTo>
                  <a:lnTo>
                    <a:pt x="3475" y="245"/>
                  </a:lnTo>
                  <a:lnTo>
                    <a:pt x="3473" y="245"/>
                  </a:lnTo>
                  <a:lnTo>
                    <a:pt x="3473" y="250"/>
                  </a:lnTo>
                  <a:lnTo>
                    <a:pt x="3471" y="250"/>
                  </a:lnTo>
                  <a:lnTo>
                    <a:pt x="3471" y="254"/>
                  </a:lnTo>
                  <a:lnTo>
                    <a:pt x="3470" y="254"/>
                  </a:lnTo>
                  <a:lnTo>
                    <a:pt x="3470" y="259"/>
                  </a:lnTo>
                  <a:lnTo>
                    <a:pt x="3468" y="259"/>
                  </a:lnTo>
                  <a:lnTo>
                    <a:pt x="3468" y="264"/>
                  </a:lnTo>
                  <a:lnTo>
                    <a:pt x="3466" y="264"/>
                  </a:lnTo>
                  <a:lnTo>
                    <a:pt x="3466" y="269"/>
                  </a:lnTo>
                  <a:lnTo>
                    <a:pt x="3465" y="269"/>
                  </a:lnTo>
                  <a:lnTo>
                    <a:pt x="3465" y="274"/>
                  </a:lnTo>
                  <a:lnTo>
                    <a:pt x="3463" y="274"/>
                  </a:lnTo>
                  <a:lnTo>
                    <a:pt x="3463" y="277"/>
                  </a:lnTo>
                  <a:lnTo>
                    <a:pt x="3461" y="277"/>
                  </a:lnTo>
                  <a:lnTo>
                    <a:pt x="3461" y="282"/>
                  </a:lnTo>
                  <a:lnTo>
                    <a:pt x="3460" y="282"/>
                  </a:lnTo>
                  <a:lnTo>
                    <a:pt x="3460" y="287"/>
                  </a:lnTo>
                  <a:lnTo>
                    <a:pt x="3458" y="287"/>
                  </a:lnTo>
                  <a:lnTo>
                    <a:pt x="3458" y="292"/>
                  </a:lnTo>
                  <a:lnTo>
                    <a:pt x="3456" y="292"/>
                  </a:lnTo>
                  <a:lnTo>
                    <a:pt x="3456" y="295"/>
                  </a:lnTo>
                  <a:lnTo>
                    <a:pt x="3455" y="295"/>
                  </a:lnTo>
                  <a:lnTo>
                    <a:pt x="3455" y="300"/>
                  </a:lnTo>
                  <a:lnTo>
                    <a:pt x="3453" y="300"/>
                  </a:lnTo>
                  <a:lnTo>
                    <a:pt x="3453" y="305"/>
                  </a:lnTo>
                  <a:lnTo>
                    <a:pt x="3451" y="305"/>
                  </a:lnTo>
                  <a:lnTo>
                    <a:pt x="3451" y="310"/>
                  </a:lnTo>
                  <a:lnTo>
                    <a:pt x="3450" y="310"/>
                  </a:lnTo>
                  <a:lnTo>
                    <a:pt x="3450" y="315"/>
                  </a:lnTo>
                  <a:lnTo>
                    <a:pt x="3448" y="315"/>
                  </a:lnTo>
                  <a:lnTo>
                    <a:pt x="3448" y="319"/>
                  </a:lnTo>
                  <a:lnTo>
                    <a:pt x="3446" y="319"/>
                  </a:lnTo>
                  <a:lnTo>
                    <a:pt x="3446" y="324"/>
                  </a:lnTo>
                  <a:lnTo>
                    <a:pt x="3445" y="324"/>
                  </a:lnTo>
                  <a:lnTo>
                    <a:pt x="3445" y="329"/>
                  </a:lnTo>
                  <a:lnTo>
                    <a:pt x="3443" y="329"/>
                  </a:lnTo>
                  <a:lnTo>
                    <a:pt x="3443" y="334"/>
                  </a:lnTo>
                  <a:lnTo>
                    <a:pt x="3441" y="334"/>
                  </a:lnTo>
                  <a:lnTo>
                    <a:pt x="3441" y="337"/>
                  </a:lnTo>
                  <a:lnTo>
                    <a:pt x="3440" y="337"/>
                  </a:lnTo>
                  <a:lnTo>
                    <a:pt x="3440" y="342"/>
                  </a:lnTo>
                  <a:lnTo>
                    <a:pt x="3438" y="342"/>
                  </a:lnTo>
                  <a:lnTo>
                    <a:pt x="3438" y="347"/>
                  </a:lnTo>
                  <a:lnTo>
                    <a:pt x="3436" y="347"/>
                  </a:lnTo>
                  <a:lnTo>
                    <a:pt x="3436" y="352"/>
                  </a:lnTo>
                  <a:lnTo>
                    <a:pt x="3435" y="352"/>
                  </a:lnTo>
                  <a:lnTo>
                    <a:pt x="3435" y="357"/>
                  </a:lnTo>
                  <a:lnTo>
                    <a:pt x="3433" y="357"/>
                  </a:lnTo>
                  <a:lnTo>
                    <a:pt x="3433" y="360"/>
                  </a:lnTo>
                  <a:lnTo>
                    <a:pt x="3431" y="360"/>
                  </a:lnTo>
                  <a:lnTo>
                    <a:pt x="3431" y="365"/>
                  </a:lnTo>
                  <a:lnTo>
                    <a:pt x="3430" y="365"/>
                  </a:lnTo>
                  <a:lnTo>
                    <a:pt x="3430" y="370"/>
                  </a:lnTo>
                  <a:lnTo>
                    <a:pt x="3428" y="370"/>
                  </a:lnTo>
                  <a:lnTo>
                    <a:pt x="3428" y="375"/>
                  </a:lnTo>
                  <a:lnTo>
                    <a:pt x="3426" y="375"/>
                  </a:lnTo>
                  <a:lnTo>
                    <a:pt x="3426" y="380"/>
                  </a:lnTo>
                  <a:lnTo>
                    <a:pt x="3425" y="380"/>
                  </a:lnTo>
                  <a:lnTo>
                    <a:pt x="3425" y="384"/>
                  </a:lnTo>
                  <a:lnTo>
                    <a:pt x="3423" y="384"/>
                  </a:lnTo>
                  <a:lnTo>
                    <a:pt x="3423" y="389"/>
                  </a:lnTo>
                  <a:lnTo>
                    <a:pt x="3421" y="389"/>
                  </a:lnTo>
                  <a:lnTo>
                    <a:pt x="3421" y="394"/>
                  </a:lnTo>
                  <a:lnTo>
                    <a:pt x="3420" y="394"/>
                  </a:lnTo>
                  <a:lnTo>
                    <a:pt x="3420" y="399"/>
                  </a:lnTo>
                  <a:lnTo>
                    <a:pt x="3418" y="399"/>
                  </a:lnTo>
                  <a:lnTo>
                    <a:pt x="3418" y="402"/>
                  </a:lnTo>
                  <a:lnTo>
                    <a:pt x="3416" y="402"/>
                  </a:lnTo>
                  <a:lnTo>
                    <a:pt x="3416" y="407"/>
                  </a:lnTo>
                  <a:lnTo>
                    <a:pt x="3415" y="407"/>
                  </a:lnTo>
                  <a:lnTo>
                    <a:pt x="3415" y="412"/>
                  </a:lnTo>
                  <a:lnTo>
                    <a:pt x="3413" y="412"/>
                  </a:lnTo>
                  <a:lnTo>
                    <a:pt x="3413" y="417"/>
                  </a:lnTo>
                  <a:lnTo>
                    <a:pt x="3411" y="417"/>
                  </a:lnTo>
                  <a:lnTo>
                    <a:pt x="3411" y="422"/>
                  </a:lnTo>
                  <a:lnTo>
                    <a:pt x="3410" y="422"/>
                  </a:lnTo>
                  <a:lnTo>
                    <a:pt x="3410" y="425"/>
                  </a:lnTo>
                  <a:lnTo>
                    <a:pt x="3408" y="425"/>
                  </a:lnTo>
                  <a:lnTo>
                    <a:pt x="3408" y="430"/>
                  </a:lnTo>
                  <a:lnTo>
                    <a:pt x="3406" y="430"/>
                  </a:lnTo>
                  <a:lnTo>
                    <a:pt x="3406" y="435"/>
                  </a:lnTo>
                  <a:lnTo>
                    <a:pt x="3405" y="435"/>
                  </a:lnTo>
                  <a:lnTo>
                    <a:pt x="3405" y="440"/>
                  </a:lnTo>
                  <a:lnTo>
                    <a:pt x="3403" y="440"/>
                  </a:lnTo>
                  <a:lnTo>
                    <a:pt x="3403" y="444"/>
                  </a:lnTo>
                  <a:lnTo>
                    <a:pt x="3401" y="444"/>
                  </a:lnTo>
                  <a:lnTo>
                    <a:pt x="3401" y="449"/>
                  </a:lnTo>
                  <a:lnTo>
                    <a:pt x="3400" y="449"/>
                  </a:lnTo>
                  <a:lnTo>
                    <a:pt x="3400" y="454"/>
                  </a:lnTo>
                  <a:lnTo>
                    <a:pt x="3398" y="454"/>
                  </a:lnTo>
                  <a:lnTo>
                    <a:pt x="3398" y="459"/>
                  </a:lnTo>
                  <a:lnTo>
                    <a:pt x="3396" y="459"/>
                  </a:lnTo>
                  <a:lnTo>
                    <a:pt x="3396" y="464"/>
                  </a:lnTo>
                  <a:lnTo>
                    <a:pt x="3395" y="464"/>
                  </a:lnTo>
                  <a:lnTo>
                    <a:pt x="3395" y="467"/>
                  </a:lnTo>
                  <a:lnTo>
                    <a:pt x="3393" y="467"/>
                  </a:lnTo>
                  <a:lnTo>
                    <a:pt x="3393" y="472"/>
                  </a:lnTo>
                  <a:lnTo>
                    <a:pt x="3391" y="472"/>
                  </a:lnTo>
                  <a:lnTo>
                    <a:pt x="3391" y="477"/>
                  </a:lnTo>
                  <a:lnTo>
                    <a:pt x="3390" y="477"/>
                  </a:lnTo>
                  <a:lnTo>
                    <a:pt x="3390" y="482"/>
                  </a:lnTo>
                  <a:lnTo>
                    <a:pt x="3180" y="482"/>
                  </a:lnTo>
                  <a:lnTo>
                    <a:pt x="3180" y="1065"/>
                  </a:lnTo>
                  <a:lnTo>
                    <a:pt x="3178" y="1065"/>
                  </a:lnTo>
                  <a:lnTo>
                    <a:pt x="3178" y="1070"/>
                  </a:lnTo>
                  <a:lnTo>
                    <a:pt x="3176" y="1070"/>
                  </a:lnTo>
                  <a:lnTo>
                    <a:pt x="3176" y="1075"/>
                  </a:lnTo>
                  <a:lnTo>
                    <a:pt x="3175" y="1075"/>
                  </a:lnTo>
                  <a:lnTo>
                    <a:pt x="3175" y="1080"/>
                  </a:lnTo>
                  <a:lnTo>
                    <a:pt x="3173" y="1080"/>
                  </a:lnTo>
                  <a:lnTo>
                    <a:pt x="3173" y="1084"/>
                  </a:lnTo>
                  <a:lnTo>
                    <a:pt x="3171" y="1084"/>
                  </a:lnTo>
                  <a:lnTo>
                    <a:pt x="3171" y="1089"/>
                  </a:lnTo>
                  <a:lnTo>
                    <a:pt x="3170" y="1089"/>
                  </a:lnTo>
                  <a:lnTo>
                    <a:pt x="3170" y="1094"/>
                  </a:lnTo>
                  <a:lnTo>
                    <a:pt x="3168" y="1094"/>
                  </a:lnTo>
                  <a:lnTo>
                    <a:pt x="3168" y="1099"/>
                  </a:lnTo>
                  <a:lnTo>
                    <a:pt x="3166" y="1099"/>
                  </a:lnTo>
                  <a:lnTo>
                    <a:pt x="3166" y="1104"/>
                  </a:lnTo>
                  <a:lnTo>
                    <a:pt x="3165" y="1104"/>
                  </a:lnTo>
                  <a:lnTo>
                    <a:pt x="3165" y="1107"/>
                  </a:lnTo>
                  <a:lnTo>
                    <a:pt x="3163" y="1107"/>
                  </a:lnTo>
                  <a:lnTo>
                    <a:pt x="3163" y="1112"/>
                  </a:lnTo>
                  <a:lnTo>
                    <a:pt x="3161" y="1112"/>
                  </a:lnTo>
                  <a:lnTo>
                    <a:pt x="3161" y="1117"/>
                  </a:lnTo>
                  <a:lnTo>
                    <a:pt x="3160" y="1117"/>
                  </a:lnTo>
                  <a:lnTo>
                    <a:pt x="3160" y="1122"/>
                  </a:lnTo>
                  <a:lnTo>
                    <a:pt x="3158" y="1122"/>
                  </a:lnTo>
                  <a:lnTo>
                    <a:pt x="3158" y="1127"/>
                  </a:lnTo>
                  <a:lnTo>
                    <a:pt x="3156" y="1127"/>
                  </a:lnTo>
                  <a:lnTo>
                    <a:pt x="3156" y="1130"/>
                  </a:lnTo>
                  <a:lnTo>
                    <a:pt x="3155" y="1130"/>
                  </a:lnTo>
                  <a:lnTo>
                    <a:pt x="3155" y="1135"/>
                  </a:lnTo>
                  <a:lnTo>
                    <a:pt x="3153" y="1135"/>
                  </a:lnTo>
                  <a:lnTo>
                    <a:pt x="3153" y="1140"/>
                  </a:lnTo>
                  <a:lnTo>
                    <a:pt x="3151" y="1140"/>
                  </a:lnTo>
                  <a:lnTo>
                    <a:pt x="3151" y="1145"/>
                  </a:lnTo>
                  <a:lnTo>
                    <a:pt x="3150" y="1145"/>
                  </a:lnTo>
                  <a:lnTo>
                    <a:pt x="3150" y="1149"/>
                  </a:lnTo>
                  <a:lnTo>
                    <a:pt x="3148" y="1149"/>
                  </a:lnTo>
                  <a:lnTo>
                    <a:pt x="3148" y="1154"/>
                  </a:lnTo>
                  <a:lnTo>
                    <a:pt x="3146" y="1154"/>
                  </a:lnTo>
                  <a:lnTo>
                    <a:pt x="3146" y="1159"/>
                  </a:lnTo>
                  <a:lnTo>
                    <a:pt x="3145" y="1159"/>
                  </a:lnTo>
                  <a:lnTo>
                    <a:pt x="3145" y="1164"/>
                  </a:lnTo>
                  <a:lnTo>
                    <a:pt x="3143" y="1164"/>
                  </a:lnTo>
                  <a:lnTo>
                    <a:pt x="3143" y="1169"/>
                  </a:lnTo>
                  <a:lnTo>
                    <a:pt x="3141" y="1169"/>
                  </a:lnTo>
                  <a:lnTo>
                    <a:pt x="3141" y="1172"/>
                  </a:lnTo>
                  <a:lnTo>
                    <a:pt x="3140" y="1172"/>
                  </a:lnTo>
                  <a:lnTo>
                    <a:pt x="3140" y="1177"/>
                  </a:lnTo>
                  <a:lnTo>
                    <a:pt x="3138" y="1177"/>
                  </a:lnTo>
                  <a:lnTo>
                    <a:pt x="3138" y="1182"/>
                  </a:lnTo>
                  <a:lnTo>
                    <a:pt x="3136" y="1182"/>
                  </a:lnTo>
                  <a:lnTo>
                    <a:pt x="3136" y="1187"/>
                  </a:lnTo>
                  <a:lnTo>
                    <a:pt x="3135" y="1187"/>
                  </a:lnTo>
                  <a:lnTo>
                    <a:pt x="3135" y="1190"/>
                  </a:lnTo>
                  <a:lnTo>
                    <a:pt x="3133" y="1190"/>
                  </a:lnTo>
                  <a:lnTo>
                    <a:pt x="3133" y="1195"/>
                  </a:lnTo>
                  <a:lnTo>
                    <a:pt x="3131" y="1195"/>
                  </a:lnTo>
                  <a:lnTo>
                    <a:pt x="3131" y="1200"/>
                  </a:lnTo>
                  <a:lnTo>
                    <a:pt x="3130" y="1200"/>
                  </a:lnTo>
                  <a:lnTo>
                    <a:pt x="3130" y="1205"/>
                  </a:lnTo>
                  <a:lnTo>
                    <a:pt x="3128" y="1205"/>
                  </a:lnTo>
                  <a:lnTo>
                    <a:pt x="3128" y="1210"/>
                  </a:lnTo>
                  <a:lnTo>
                    <a:pt x="3126" y="1210"/>
                  </a:lnTo>
                  <a:lnTo>
                    <a:pt x="3126" y="1214"/>
                  </a:lnTo>
                  <a:lnTo>
                    <a:pt x="3125" y="1214"/>
                  </a:lnTo>
                  <a:lnTo>
                    <a:pt x="3125" y="1219"/>
                  </a:lnTo>
                  <a:lnTo>
                    <a:pt x="3123" y="1219"/>
                  </a:lnTo>
                  <a:lnTo>
                    <a:pt x="3123" y="1224"/>
                  </a:lnTo>
                  <a:lnTo>
                    <a:pt x="3121" y="1224"/>
                  </a:lnTo>
                  <a:lnTo>
                    <a:pt x="3121" y="1229"/>
                  </a:lnTo>
                  <a:lnTo>
                    <a:pt x="3120" y="1229"/>
                  </a:lnTo>
                  <a:lnTo>
                    <a:pt x="3120" y="1234"/>
                  </a:lnTo>
                  <a:lnTo>
                    <a:pt x="3118" y="1234"/>
                  </a:lnTo>
                  <a:lnTo>
                    <a:pt x="3118" y="1237"/>
                  </a:lnTo>
                  <a:lnTo>
                    <a:pt x="3116" y="1237"/>
                  </a:lnTo>
                  <a:lnTo>
                    <a:pt x="3116" y="1242"/>
                  </a:lnTo>
                  <a:lnTo>
                    <a:pt x="3115" y="1242"/>
                  </a:lnTo>
                  <a:lnTo>
                    <a:pt x="3115" y="1247"/>
                  </a:lnTo>
                  <a:lnTo>
                    <a:pt x="3113" y="1247"/>
                  </a:lnTo>
                  <a:lnTo>
                    <a:pt x="3113" y="1252"/>
                  </a:lnTo>
                  <a:lnTo>
                    <a:pt x="3111" y="1252"/>
                  </a:lnTo>
                  <a:lnTo>
                    <a:pt x="3111" y="1255"/>
                  </a:lnTo>
                  <a:lnTo>
                    <a:pt x="3110" y="1255"/>
                  </a:lnTo>
                  <a:lnTo>
                    <a:pt x="3110" y="1260"/>
                  </a:lnTo>
                  <a:lnTo>
                    <a:pt x="3108" y="1260"/>
                  </a:lnTo>
                  <a:lnTo>
                    <a:pt x="3108" y="1265"/>
                  </a:lnTo>
                  <a:lnTo>
                    <a:pt x="3106" y="1265"/>
                  </a:lnTo>
                  <a:lnTo>
                    <a:pt x="3106" y="1270"/>
                  </a:lnTo>
                  <a:lnTo>
                    <a:pt x="3105" y="1270"/>
                  </a:lnTo>
                  <a:lnTo>
                    <a:pt x="3105" y="1275"/>
                  </a:lnTo>
                  <a:lnTo>
                    <a:pt x="3103" y="1275"/>
                  </a:lnTo>
                  <a:lnTo>
                    <a:pt x="3103" y="1279"/>
                  </a:lnTo>
                  <a:lnTo>
                    <a:pt x="3101" y="1279"/>
                  </a:lnTo>
                  <a:lnTo>
                    <a:pt x="3101" y="1284"/>
                  </a:lnTo>
                  <a:lnTo>
                    <a:pt x="3100" y="1284"/>
                  </a:lnTo>
                  <a:lnTo>
                    <a:pt x="3100" y="1289"/>
                  </a:lnTo>
                  <a:lnTo>
                    <a:pt x="3098" y="1289"/>
                  </a:lnTo>
                  <a:lnTo>
                    <a:pt x="3098" y="1294"/>
                  </a:lnTo>
                  <a:lnTo>
                    <a:pt x="3096" y="1294"/>
                  </a:lnTo>
                  <a:lnTo>
                    <a:pt x="3096" y="1297"/>
                  </a:lnTo>
                  <a:lnTo>
                    <a:pt x="3095" y="1297"/>
                  </a:lnTo>
                  <a:lnTo>
                    <a:pt x="3095" y="1302"/>
                  </a:lnTo>
                  <a:lnTo>
                    <a:pt x="3093" y="1302"/>
                  </a:lnTo>
                  <a:lnTo>
                    <a:pt x="3093" y="1307"/>
                  </a:lnTo>
                  <a:lnTo>
                    <a:pt x="3091" y="1307"/>
                  </a:lnTo>
                  <a:lnTo>
                    <a:pt x="3091" y="1312"/>
                  </a:lnTo>
                  <a:lnTo>
                    <a:pt x="3090" y="1312"/>
                  </a:lnTo>
                  <a:lnTo>
                    <a:pt x="3090" y="1317"/>
                  </a:lnTo>
                  <a:lnTo>
                    <a:pt x="3088" y="1317"/>
                  </a:lnTo>
                  <a:lnTo>
                    <a:pt x="3088" y="1320"/>
                  </a:lnTo>
                  <a:lnTo>
                    <a:pt x="3086" y="1320"/>
                  </a:lnTo>
                  <a:lnTo>
                    <a:pt x="3086" y="1325"/>
                  </a:lnTo>
                  <a:lnTo>
                    <a:pt x="3085" y="1325"/>
                  </a:lnTo>
                  <a:lnTo>
                    <a:pt x="3085" y="1330"/>
                  </a:lnTo>
                  <a:lnTo>
                    <a:pt x="3083" y="1330"/>
                  </a:lnTo>
                  <a:lnTo>
                    <a:pt x="3083" y="1335"/>
                  </a:lnTo>
                  <a:lnTo>
                    <a:pt x="3081" y="1335"/>
                  </a:lnTo>
                  <a:lnTo>
                    <a:pt x="3081" y="1340"/>
                  </a:lnTo>
                  <a:lnTo>
                    <a:pt x="3080" y="1340"/>
                  </a:lnTo>
                  <a:lnTo>
                    <a:pt x="3080" y="1344"/>
                  </a:lnTo>
                  <a:lnTo>
                    <a:pt x="3078" y="1344"/>
                  </a:lnTo>
                  <a:lnTo>
                    <a:pt x="3078" y="1349"/>
                  </a:lnTo>
                  <a:lnTo>
                    <a:pt x="3076" y="1349"/>
                  </a:lnTo>
                  <a:lnTo>
                    <a:pt x="3076" y="1354"/>
                  </a:lnTo>
                  <a:lnTo>
                    <a:pt x="3075" y="1354"/>
                  </a:lnTo>
                  <a:lnTo>
                    <a:pt x="3075" y="1359"/>
                  </a:lnTo>
                  <a:lnTo>
                    <a:pt x="3073" y="1359"/>
                  </a:lnTo>
                  <a:lnTo>
                    <a:pt x="3073" y="1362"/>
                  </a:lnTo>
                  <a:lnTo>
                    <a:pt x="3071" y="1362"/>
                  </a:lnTo>
                  <a:lnTo>
                    <a:pt x="3071" y="1367"/>
                  </a:lnTo>
                  <a:lnTo>
                    <a:pt x="3070" y="1367"/>
                  </a:lnTo>
                  <a:lnTo>
                    <a:pt x="3070" y="1372"/>
                  </a:lnTo>
                  <a:lnTo>
                    <a:pt x="3068" y="1372"/>
                  </a:lnTo>
                  <a:lnTo>
                    <a:pt x="3068" y="1377"/>
                  </a:lnTo>
                  <a:lnTo>
                    <a:pt x="3066" y="1377"/>
                  </a:lnTo>
                  <a:lnTo>
                    <a:pt x="3066" y="1382"/>
                  </a:lnTo>
                  <a:lnTo>
                    <a:pt x="3065" y="1382"/>
                  </a:lnTo>
                  <a:lnTo>
                    <a:pt x="3065" y="1385"/>
                  </a:lnTo>
                  <a:lnTo>
                    <a:pt x="3063" y="1385"/>
                  </a:lnTo>
                  <a:lnTo>
                    <a:pt x="3063" y="1390"/>
                  </a:lnTo>
                  <a:lnTo>
                    <a:pt x="3061" y="1390"/>
                  </a:lnTo>
                  <a:lnTo>
                    <a:pt x="3061" y="1395"/>
                  </a:lnTo>
                  <a:lnTo>
                    <a:pt x="3060" y="1395"/>
                  </a:lnTo>
                  <a:lnTo>
                    <a:pt x="3060" y="1400"/>
                  </a:lnTo>
                  <a:lnTo>
                    <a:pt x="3058" y="1400"/>
                  </a:lnTo>
                  <a:lnTo>
                    <a:pt x="3058" y="1404"/>
                  </a:lnTo>
                  <a:lnTo>
                    <a:pt x="3056" y="1404"/>
                  </a:lnTo>
                  <a:lnTo>
                    <a:pt x="3056" y="1409"/>
                  </a:lnTo>
                  <a:lnTo>
                    <a:pt x="3055" y="1409"/>
                  </a:lnTo>
                  <a:lnTo>
                    <a:pt x="3055" y="1414"/>
                  </a:lnTo>
                  <a:lnTo>
                    <a:pt x="3053" y="1414"/>
                  </a:lnTo>
                  <a:lnTo>
                    <a:pt x="3053" y="1419"/>
                  </a:lnTo>
                  <a:lnTo>
                    <a:pt x="3051" y="1419"/>
                  </a:lnTo>
                  <a:lnTo>
                    <a:pt x="3051" y="1424"/>
                  </a:lnTo>
                  <a:lnTo>
                    <a:pt x="3050" y="1424"/>
                  </a:lnTo>
                  <a:lnTo>
                    <a:pt x="3050" y="1427"/>
                  </a:lnTo>
                  <a:lnTo>
                    <a:pt x="3048" y="1427"/>
                  </a:lnTo>
                  <a:lnTo>
                    <a:pt x="3048" y="1432"/>
                  </a:lnTo>
                  <a:lnTo>
                    <a:pt x="3046" y="1432"/>
                  </a:lnTo>
                  <a:lnTo>
                    <a:pt x="3046" y="1437"/>
                  </a:lnTo>
                  <a:lnTo>
                    <a:pt x="3045" y="1437"/>
                  </a:lnTo>
                  <a:lnTo>
                    <a:pt x="3045" y="1442"/>
                  </a:lnTo>
                  <a:lnTo>
                    <a:pt x="3043" y="1442"/>
                  </a:lnTo>
                  <a:lnTo>
                    <a:pt x="3043" y="1447"/>
                  </a:lnTo>
                  <a:lnTo>
                    <a:pt x="3041" y="1447"/>
                  </a:lnTo>
                  <a:lnTo>
                    <a:pt x="3041" y="1450"/>
                  </a:lnTo>
                  <a:lnTo>
                    <a:pt x="3040" y="1450"/>
                  </a:lnTo>
                  <a:lnTo>
                    <a:pt x="3040" y="1455"/>
                  </a:lnTo>
                  <a:lnTo>
                    <a:pt x="3038" y="1455"/>
                  </a:lnTo>
                  <a:lnTo>
                    <a:pt x="3038" y="1460"/>
                  </a:lnTo>
                  <a:lnTo>
                    <a:pt x="3036" y="1460"/>
                  </a:lnTo>
                  <a:lnTo>
                    <a:pt x="3036" y="1465"/>
                  </a:lnTo>
                  <a:lnTo>
                    <a:pt x="3035" y="1465"/>
                  </a:lnTo>
                  <a:lnTo>
                    <a:pt x="3035" y="1469"/>
                  </a:lnTo>
                  <a:lnTo>
                    <a:pt x="3033" y="1469"/>
                  </a:lnTo>
                  <a:lnTo>
                    <a:pt x="3033" y="1474"/>
                  </a:lnTo>
                  <a:lnTo>
                    <a:pt x="3031" y="1474"/>
                  </a:lnTo>
                  <a:lnTo>
                    <a:pt x="3031" y="1479"/>
                  </a:lnTo>
                  <a:lnTo>
                    <a:pt x="3030" y="1479"/>
                  </a:lnTo>
                  <a:lnTo>
                    <a:pt x="3030" y="1484"/>
                  </a:lnTo>
                  <a:lnTo>
                    <a:pt x="3028" y="1484"/>
                  </a:lnTo>
                  <a:lnTo>
                    <a:pt x="3028" y="1489"/>
                  </a:lnTo>
                  <a:lnTo>
                    <a:pt x="3026" y="1489"/>
                  </a:lnTo>
                  <a:lnTo>
                    <a:pt x="3026" y="1492"/>
                  </a:lnTo>
                  <a:lnTo>
                    <a:pt x="3025" y="1492"/>
                  </a:lnTo>
                  <a:lnTo>
                    <a:pt x="3025" y="1497"/>
                  </a:lnTo>
                  <a:lnTo>
                    <a:pt x="3023" y="1497"/>
                  </a:lnTo>
                  <a:lnTo>
                    <a:pt x="3023" y="1502"/>
                  </a:lnTo>
                  <a:lnTo>
                    <a:pt x="3021" y="1502"/>
                  </a:lnTo>
                  <a:lnTo>
                    <a:pt x="3021" y="1507"/>
                  </a:lnTo>
                  <a:lnTo>
                    <a:pt x="3020" y="1507"/>
                  </a:lnTo>
                  <a:lnTo>
                    <a:pt x="3020" y="1510"/>
                  </a:lnTo>
                  <a:lnTo>
                    <a:pt x="3018" y="1510"/>
                  </a:lnTo>
                  <a:lnTo>
                    <a:pt x="3018" y="1515"/>
                  </a:lnTo>
                  <a:lnTo>
                    <a:pt x="3016" y="1515"/>
                  </a:lnTo>
                  <a:lnTo>
                    <a:pt x="3016" y="1520"/>
                  </a:lnTo>
                  <a:lnTo>
                    <a:pt x="3015" y="1520"/>
                  </a:lnTo>
                  <a:lnTo>
                    <a:pt x="3015" y="1525"/>
                  </a:lnTo>
                  <a:lnTo>
                    <a:pt x="3013" y="1525"/>
                  </a:lnTo>
                  <a:lnTo>
                    <a:pt x="3013" y="1530"/>
                  </a:lnTo>
                  <a:lnTo>
                    <a:pt x="3011" y="1530"/>
                  </a:lnTo>
                  <a:lnTo>
                    <a:pt x="3011" y="1534"/>
                  </a:lnTo>
                  <a:lnTo>
                    <a:pt x="3010" y="1534"/>
                  </a:lnTo>
                  <a:lnTo>
                    <a:pt x="3010" y="1539"/>
                  </a:lnTo>
                  <a:lnTo>
                    <a:pt x="3008" y="1539"/>
                  </a:lnTo>
                  <a:lnTo>
                    <a:pt x="3008" y="1544"/>
                  </a:lnTo>
                  <a:lnTo>
                    <a:pt x="3006" y="1544"/>
                  </a:lnTo>
                  <a:lnTo>
                    <a:pt x="3006" y="1549"/>
                  </a:lnTo>
                  <a:lnTo>
                    <a:pt x="3005" y="1549"/>
                  </a:lnTo>
                  <a:lnTo>
                    <a:pt x="3005" y="1554"/>
                  </a:lnTo>
                  <a:lnTo>
                    <a:pt x="3003" y="1554"/>
                  </a:lnTo>
                  <a:lnTo>
                    <a:pt x="3003" y="1557"/>
                  </a:lnTo>
                  <a:lnTo>
                    <a:pt x="3001" y="1557"/>
                  </a:lnTo>
                  <a:lnTo>
                    <a:pt x="3001" y="1562"/>
                  </a:lnTo>
                  <a:lnTo>
                    <a:pt x="3000" y="1562"/>
                  </a:lnTo>
                  <a:lnTo>
                    <a:pt x="3000" y="1567"/>
                  </a:lnTo>
                  <a:lnTo>
                    <a:pt x="2998" y="1567"/>
                  </a:lnTo>
                  <a:lnTo>
                    <a:pt x="2998" y="1572"/>
                  </a:lnTo>
                  <a:lnTo>
                    <a:pt x="2996" y="1572"/>
                  </a:lnTo>
                  <a:lnTo>
                    <a:pt x="2996" y="1575"/>
                  </a:lnTo>
                  <a:lnTo>
                    <a:pt x="2995" y="1575"/>
                  </a:lnTo>
                  <a:lnTo>
                    <a:pt x="2995" y="1580"/>
                  </a:lnTo>
                  <a:lnTo>
                    <a:pt x="2993" y="1580"/>
                  </a:lnTo>
                  <a:lnTo>
                    <a:pt x="2993" y="1585"/>
                  </a:lnTo>
                  <a:lnTo>
                    <a:pt x="2991" y="1585"/>
                  </a:lnTo>
                  <a:lnTo>
                    <a:pt x="2991" y="1590"/>
                  </a:lnTo>
                  <a:lnTo>
                    <a:pt x="2990" y="1590"/>
                  </a:lnTo>
                  <a:lnTo>
                    <a:pt x="2990" y="1595"/>
                  </a:lnTo>
                  <a:lnTo>
                    <a:pt x="2988" y="1595"/>
                  </a:lnTo>
                  <a:lnTo>
                    <a:pt x="2988" y="1599"/>
                  </a:lnTo>
                  <a:lnTo>
                    <a:pt x="2986" y="1599"/>
                  </a:lnTo>
                  <a:lnTo>
                    <a:pt x="2986" y="1604"/>
                  </a:lnTo>
                  <a:lnTo>
                    <a:pt x="2985" y="1604"/>
                  </a:lnTo>
                  <a:lnTo>
                    <a:pt x="2985" y="1609"/>
                  </a:lnTo>
                  <a:lnTo>
                    <a:pt x="2983" y="1609"/>
                  </a:lnTo>
                  <a:lnTo>
                    <a:pt x="2983" y="1614"/>
                  </a:lnTo>
                  <a:lnTo>
                    <a:pt x="2981" y="1614"/>
                  </a:lnTo>
                  <a:lnTo>
                    <a:pt x="2981" y="1617"/>
                  </a:lnTo>
                  <a:lnTo>
                    <a:pt x="2980" y="1617"/>
                  </a:lnTo>
                  <a:lnTo>
                    <a:pt x="2980" y="1622"/>
                  </a:lnTo>
                  <a:lnTo>
                    <a:pt x="2978" y="1622"/>
                  </a:lnTo>
                  <a:lnTo>
                    <a:pt x="2978" y="1627"/>
                  </a:lnTo>
                  <a:lnTo>
                    <a:pt x="2976" y="1627"/>
                  </a:lnTo>
                  <a:lnTo>
                    <a:pt x="2976" y="1632"/>
                  </a:lnTo>
                  <a:lnTo>
                    <a:pt x="2975" y="1632"/>
                  </a:lnTo>
                  <a:lnTo>
                    <a:pt x="2975" y="1637"/>
                  </a:lnTo>
                  <a:lnTo>
                    <a:pt x="2973" y="1637"/>
                  </a:lnTo>
                  <a:lnTo>
                    <a:pt x="2973" y="1640"/>
                  </a:lnTo>
                  <a:lnTo>
                    <a:pt x="2971" y="1640"/>
                  </a:lnTo>
                  <a:lnTo>
                    <a:pt x="2971" y="1645"/>
                  </a:lnTo>
                  <a:lnTo>
                    <a:pt x="2970" y="1645"/>
                  </a:lnTo>
                  <a:lnTo>
                    <a:pt x="2970" y="1650"/>
                  </a:lnTo>
                  <a:lnTo>
                    <a:pt x="2968" y="1650"/>
                  </a:lnTo>
                  <a:lnTo>
                    <a:pt x="2968" y="1655"/>
                  </a:lnTo>
                  <a:lnTo>
                    <a:pt x="2966" y="1655"/>
                  </a:lnTo>
                  <a:lnTo>
                    <a:pt x="2966" y="1660"/>
                  </a:lnTo>
                  <a:lnTo>
                    <a:pt x="2965" y="1660"/>
                  </a:lnTo>
                  <a:lnTo>
                    <a:pt x="2965" y="1662"/>
                  </a:lnTo>
                  <a:lnTo>
                    <a:pt x="2963" y="1662"/>
                  </a:lnTo>
                  <a:lnTo>
                    <a:pt x="2963" y="1655"/>
                  </a:lnTo>
                  <a:lnTo>
                    <a:pt x="2965" y="1655"/>
                  </a:lnTo>
                  <a:lnTo>
                    <a:pt x="2965" y="1645"/>
                  </a:lnTo>
                  <a:lnTo>
                    <a:pt x="2966" y="1645"/>
                  </a:lnTo>
                  <a:lnTo>
                    <a:pt x="2966" y="1635"/>
                  </a:lnTo>
                  <a:lnTo>
                    <a:pt x="2968" y="1635"/>
                  </a:lnTo>
                  <a:lnTo>
                    <a:pt x="2968" y="1625"/>
                  </a:lnTo>
                  <a:lnTo>
                    <a:pt x="2970" y="1625"/>
                  </a:lnTo>
                  <a:lnTo>
                    <a:pt x="2970" y="1617"/>
                  </a:lnTo>
                  <a:lnTo>
                    <a:pt x="2971" y="1617"/>
                  </a:lnTo>
                  <a:lnTo>
                    <a:pt x="2971" y="1607"/>
                  </a:lnTo>
                  <a:lnTo>
                    <a:pt x="2973" y="1607"/>
                  </a:lnTo>
                  <a:lnTo>
                    <a:pt x="2973" y="1597"/>
                  </a:lnTo>
                  <a:lnTo>
                    <a:pt x="2975" y="1597"/>
                  </a:lnTo>
                  <a:lnTo>
                    <a:pt x="2975" y="1587"/>
                  </a:lnTo>
                  <a:lnTo>
                    <a:pt x="2976" y="1587"/>
                  </a:lnTo>
                  <a:lnTo>
                    <a:pt x="2976" y="1579"/>
                  </a:lnTo>
                  <a:lnTo>
                    <a:pt x="2978" y="1579"/>
                  </a:lnTo>
                  <a:lnTo>
                    <a:pt x="2978" y="1569"/>
                  </a:lnTo>
                  <a:lnTo>
                    <a:pt x="2980" y="1569"/>
                  </a:lnTo>
                  <a:lnTo>
                    <a:pt x="2980" y="1559"/>
                  </a:lnTo>
                  <a:lnTo>
                    <a:pt x="2981" y="1559"/>
                  </a:lnTo>
                  <a:lnTo>
                    <a:pt x="2981" y="1549"/>
                  </a:lnTo>
                  <a:lnTo>
                    <a:pt x="2983" y="1549"/>
                  </a:lnTo>
                  <a:lnTo>
                    <a:pt x="2983" y="1540"/>
                  </a:lnTo>
                  <a:lnTo>
                    <a:pt x="2985" y="1540"/>
                  </a:lnTo>
                  <a:lnTo>
                    <a:pt x="2985" y="1530"/>
                  </a:lnTo>
                  <a:lnTo>
                    <a:pt x="2986" y="1530"/>
                  </a:lnTo>
                  <a:lnTo>
                    <a:pt x="2986" y="1520"/>
                  </a:lnTo>
                  <a:lnTo>
                    <a:pt x="2988" y="1520"/>
                  </a:lnTo>
                  <a:lnTo>
                    <a:pt x="2988" y="1510"/>
                  </a:lnTo>
                  <a:lnTo>
                    <a:pt x="3011" y="1510"/>
                  </a:lnTo>
                  <a:lnTo>
                    <a:pt x="3011" y="1377"/>
                  </a:lnTo>
                  <a:lnTo>
                    <a:pt x="3013" y="1377"/>
                  </a:lnTo>
                  <a:lnTo>
                    <a:pt x="3013" y="1367"/>
                  </a:lnTo>
                  <a:lnTo>
                    <a:pt x="3015" y="1367"/>
                  </a:lnTo>
                  <a:lnTo>
                    <a:pt x="3015" y="1357"/>
                  </a:lnTo>
                  <a:lnTo>
                    <a:pt x="3016" y="1357"/>
                  </a:lnTo>
                  <a:lnTo>
                    <a:pt x="3016" y="1349"/>
                  </a:lnTo>
                  <a:lnTo>
                    <a:pt x="3018" y="1349"/>
                  </a:lnTo>
                  <a:lnTo>
                    <a:pt x="3018" y="1339"/>
                  </a:lnTo>
                  <a:lnTo>
                    <a:pt x="3020" y="1339"/>
                  </a:lnTo>
                  <a:lnTo>
                    <a:pt x="3020" y="1329"/>
                  </a:lnTo>
                  <a:lnTo>
                    <a:pt x="3021" y="1329"/>
                  </a:lnTo>
                  <a:lnTo>
                    <a:pt x="3021" y="1319"/>
                  </a:lnTo>
                  <a:lnTo>
                    <a:pt x="3023" y="1319"/>
                  </a:lnTo>
                  <a:lnTo>
                    <a:pt x="3023" y="1310"/>
                  </a:lnTo>
                  <a:lnTo>
                    <a:pt x="3025" y="1310"/>
                  </a:lnTo>
                  <a:lnTo>
                    <a:pt x="3025" y="1300"/>
                  </a:lnTo>
                  <a:lnTo>
                    <a:pt x="3026" y="1300"/>
                  </a:lnTo>
                  <a:lnTo>
                    <a:pt x="3026" y="1290"/>
                  </a:lnTo>
                  <a:lnTo>
                    <a:pt x="3028" y="1290"/>
                  </a:lnTo>
                  <a:lnTo>
                    <a:pt x="3028" y="1280"/>
                  </a:lnTo>
                  <a:lnTo>
                    <a:pt x="3030" y="1280"/>
                  </a:lnTo>
                  <a:lnTo>
                    <a:pt x="3030" y="1272"/>
                  </a:lnTo>
                  <a:lnTo>
                    <a:pt x="3031" y="1272"/>
                  </a:lnTo>
                  <a:lnTo>
                    <a:pt x="3031" y="1262"/>
                  </a:lnTo>
                  <a:lnTo>
                    <a:pt x="3033" y="1262"/>
                  </a:lnTo>
                  <a:lnTo>
                    <a:pt x="3033" y="1252"/>
                  </a:lnTo>
                  <a:lnTo>
                    <a:pt x="3035" y="1252"/>
                  </a:lnTo>
                  <a:lnTo>
                    <a:pt x="3035" y="1242"/>
                  </a:lnTo>
                  <a:lnTo>
                    <a:pt x="3036" y="1242"/>
                  </a:lnTo>
                  <a:lnTo>
                    <a:pt x="3036" y="1234"/>
                  </a:lnTo>
                  <a:lnTo>
                    <a:pt x="3038" y="1234"/>
                  </a:lnTo>
                  <a:lnTo>
                    <a:pt x="3038" y="1224"/>
                  </a:lnTo>
                  <a:lnTo>
                    <a:pt x="3040" y="1224"/>
                  </a:lnTo>
                  <a:lnTo>
                    <a:pt x="3040" y="1214"/>
                  </a:lnTo>
                  <a:lnTo>
                    <a:pt x="3041" y="1214"/>
                  </a:lnTo>
                  <a:lnTo>
                    <a:pt x="3041" y="1204"/>
                  </a:lnTo>
                  <a:lnTo>
                    <a:pt x="3043" y="1204"/>
                  </a:lnTo>
                  <a:lnTo>
                    <a:pt x="3043" y="1195"/>
                  </a:lnTo>
                  <a:lnTo>
                    <a:pt x="3045" y="1195"/>
                  </a:lnTo>
                  <a:lnTo>
                    <a:pt x="3045" y="1185"/>
                  </a:lnTo>
                  <a:lnTo>
                    <a:pt x="3046" y="1185"/>
                  </a:lnTo>
                  <a:lnTo>
                    <a:pt x="3046" y="1175"/>
                  </a:lnTo>
                  <a:lnTo>
                    <a:pt x="3048" y="1175"/>
                  </a:lnTo>
                  <a:lnTo>
                    <a:pt x="3048" y="1165"/>
                  </a:lnTo>
                  <a:lnTo>
                    <a:pt x="3050" y="1165"/>
                  </a:lnTo>
                  <a:lnTo>
                    <a:pt x="3050" y="1157"/>
                  </a:lnTo>
                  <a:lnTo>
                    <a:pt x="3051" y="1157"/>
                  </a:lnTo>
                  <a:lnTo>
                    <a:pt x="3051" y="1147"/>
                  </a:lnTo>
                  <a:lnTo>
                    <a:pt x="3053" y="1147"/>
                  </a:lnTo>
                  <a:lnTo>
                    <a:pt x="3053" y="1137"/>
                  </a:lnTo>
                  <a:lnTo>
                    <a:pt x="3055" y="1137"/>
                  </a:lnTo>
                  <a:lnTo>
                    <a:pt x="3055" y="1127"/>
                  </a:lnTo>
                  <a:lnTo>
                    <a:pt x="3056" y="1127"/>
                  </a:lnTo>
                  <a:lnTo>
                    <a:pt x="3056" y="1119"/>
                  </a:lnTo>
                  <a:lnTo>
                    <a:pt x="3058" y="1119"/>
                  </a:lnTo>
                  <a:lnTo>
                    <a:pt x="3058" y="1109"/>
                  </a:lnTo>
                  <a:lnTo>
                    <a:pt x="3060" y="1109"/>
                  </a:lnTo>
                  <a:lnTo>
                    <a:pt x="3060" y="1099"/>
                  </a:lnTo>
                  <a:lnTo>
                    <a:pt x="3061" y="1099"/>
                  </a:lnTo>
                  <a:lnTo>
                    <a:pt x="3061" y="1089"/>
                  </a:lnTo>
                  <a:lnTo>
                    <a:pt x="3063" y="1089"/>
                  </a:lnTo>
                  <a:lnTo>
                    <a:pt x="3063" y="1080"/>
                  </a:lnTo>
                  <a:lnTo>
                    <a:pt x="3065" y="1080"/>
                  </a:lnTo>
                  <a:lnTo>
                    <a:pt x="3065" y="1070"/>
                  </a:lnTo>
                  <a:lnTo>
                    <a:pt x="3066" y="1070"/>
                  </a:lnTo>
                  <a:lnTo>
                    <a:pt x="3066" y="1060"/>
                  </a:lnTo>
                  <a:lnTo>
                    <a:pt x="3068" y="1060"/>
                  </a:lnTo>
                  <a:lnTo>
                    <a:pt x="3068" y="1050"/>
                  </a:lnTo>
                  <a:lnTo>
                    <a:pt x="3070" y="1050"/>
                  </a:lnTo>
                  <a:lnTo>
                    <a:pt x="3070" y="1042"/>
                  </a:lnTo>
                  <a:lnTo>
                    <a:pt x="3071" y="1042"/>
                  </a:lnTo>
                  <a:lnTo>
                    <a:pt x="3071" y="1032"/>
                  </a:lnTo>
                  <a:lnTo>
                    <a:pt x="3073" y="1032"/>
                  </a:lnTo>
                  <a:lnTo>
                    <a:pt x="3073" y="1022"/>
                  </a:lnTo>
                  <a:lnTo>
                    <a:pt x="3075" y="1022"/>
                  </a:lnTo>
                  <a:lnTo>
                    <a:pt x="3075" y="1012"/>
                  </a:lnTo>
                  <a:lnTo>
                    <a:pt x="3076" y="1012"/>
                  </a:lnTo>
                  <a:lnTo>
                    <a:pt x="3076" y="1004"/>
                  </a:lnTo>
                  <a:lnTo>
                    <a:pt x="3078" y="1004"/>
                  </a:lnTo>
                  <a:lnTo>
                    <a:pt x="3078" y="994"/>
                  </a:lnTo>
                  <a:lnTo>
                    <a:pt x="3080" y="994"/>
                  </a:lnTo>
                  <a:lnTo>
                    <a:pt x="3080" y="984"/>
                  </a:lnTo>
                  <a:lnTo>
                    <a:pt x="3081" y="984"/>
                  </a:lnTo>
                  <a:lnTo>
                    <a:pt x="3081" y="974"/>
                  </a:lnTo>
                  <a:lnTo>
                    <a:pt x="3083" y="974"/>
                  </a:lnTo>
                  <a:lnTo>
                    <a:pt x="3083" y="965"/>
                  </a:lnTo>
                  <a:lnTo>
                    <a:pt x="3085" y="965"/>
                  </a:lnTo>
                  <a:lnTo>
                    <a:pt x="3085" y="955"/>
                  </a:lnTo>
                  <a:lnTo>
                    <a:pt x="3086" y="955"/>
                  </a:lnTo>
                  <a:lnTo>
                    <a:pt x="3086" y="945"/>
                  </a:lnTo>
                  <a:lnTo>
                    <a:pt x="3088" y="945"/>
                  </a:lnTo>
                  <a:lnTo>
                    <a:pt x="3088" y="935"/>
                  </a:lnTo>
                  <a:lnTo>
                    <a:pt x="3090" y="935"/>
                  </a:lnTo>
                  <a:lnTo>
                    <a:pt x="3090" y="927"/>
                  </a:lnTo>
                  <a:lnTo>
                    <a:pt x="3091" y="927"/>
                  </a:lnTo>
                  <a:lnTo>
                    <a:pt x="3091" y="917"/>
                  </a:lnTo>
                  <a:lnTo>
                    <a:pt x="3093" y="917"/>
                  </a:lnTo>
                  <a:lnTo>
                    <a:pt x="3093" y="907"/>
                  </a:lnTo>
                  <a:lnTo>
                    <a:pt x="3095" y="907"/>
                  </a:lnTo>
                  <a:lnTo>
                    <a:pt x="3095" y="897"/>
                  </a:lnTo>
                  <a:lnTo>
                    <a:pt x="3096" y="897"/>
                  </a:lnTo>
                  <a:lnTo>
                    <a:pt x="3096" y="889"/>
                  </a:lnTo>
                  <a:lnTo>
                    <a:pt x="3098" y="889"/>
                  </a:lnTo>
                  <a:lnTo>
                    <a:pt x="3098" y="879"/>
                  </a:lnTo>
                  <a:lnTo>
                    <a:pt x="3100" y="879"/>
                  </a:lnTo>
                  <a:lnTo>
                    <a:pt x="3100" y="869"/>
                  </a:lnTo>
                  <a:lnTo>
                    <a:pt x="3101" y="869"/>
                  </a:lnTo>
                  <a:lnTo>
                    <a:pt x="3101" y="859"/>
                  </a:lnTo>
                  <a:lnTo>
                    <a:pt x="3103" y="859"/>
                  </a:lnTo>
                  <a:lnTo>
                    <a:pt x="3103" y="849"/>
                  </a:lnTo>
                  <a:lnTo>
                    <a:pt x="3105" y="849"/>
                  </a:lnTo>
                  <a:lnTo>
                    <a:pt x="3105" y="840"/>
                  </a:lnTo>
                  <a:lnTo>
                    <a:pt x="3106" y="840"/>
                  </a:lnTo>
                  <a:lnTo>
                    <a:pt x="3106" y="830"/>
                  </a:lnTo>
                  <a:lnTo>
                    <a:pt x="3108" y="830"/>
                  </a:lnTo>
                  <a:lnTo>
                    <a:pt x="3108" y="820"/>
                  </a:lnTo>
                  <a:lnTo>
                    <a:pt x="3110" y="820"/>
                  </a:lnTo>
                  <a:lnTo>
                    <a:pt x="3110" y="810"/>
                  </a:lnTo>
                  <a:lnTo>
                    <a:pt x="3111" y="810"/>
                  </a:lnTo>
                  <a:lnTo>
                    <a:pt x="3111" y="802"/>
                  </a:lnTo>
                  <a:lnTo>
                    <a:pt x="3113" y="802"/>
                  </a:lnTo>
                  <a:lnTo>
                    <a:pt x="3113" y="792"/>
                  </a:lnTo>
                  <a:lnTo>
                    <a:pt x="3115" y="792"/>
                  </a:lnTo>
                  <a:lnTo>
                    <a:pt x="3115" y="782"/>
                  </a:lnTo>
                  <a:lnTo>
                    <a:pt x="3116" y="782"/>
                  </a:lnTo>
                  <a:lnTo>
                    <a:pt x="3116" y="772"/>
                  </a:lnTo>
                  <a:lnTo>
                    <a:pt x="3118" y="772"/>
                  </a:lnTo>
                  <a:lnTo>
                    <a:pt x="3118" y="764"/>
                  </a:lnTo>
                  <a:lnTo>
                    <a:pt x="3120" y="764"/>
                  </a:lnTo>
                  <a:lnTo>
                    <a:pt x="3120" y="754"/>
                  </a:lnTo>
                  <a:lnTo>
                    <a:pt x="3121" y="754"/>
                  </a:lnTo>
                  <a:lnTo>
                    <a:pt x="3121" y="744"/>
                  </a:lnTo>
                  <a:lnTo>
                    <a:pt x="3123" y="744"/>
                  </a:lnTo>
                  <a:lnTo>
                    <a:pt x="3123" y="734"/>
                  </a:lnTo>
                  <a:lnTo>
                    <a:pt x="3125" y="734"/>
                  </a:lnTo>
                  <a:lnTo>
                    <a:pt x="3125" y="725"/>
                  </a:lnTo>
                  <a:lnTo>
                    <a:pt x="3126" y="725"/>
                  </a:lnTo>
                  <a:lnTo>
                    <a:pt x="3126" y="715"/>
                  </a:lnTo>
                  <a:lnTo>
                    <a:pt x="3128" y="715"/>
                  </a:lnTo>
                  <a:lnTo>
                    <a:pt x="3128" y="705"/>
                  </a:lnTo>
                  <a:lnTo>
                    <a:pt x="3130" y="705"/>
                  </a:lnTo>
                  <a:lnTo>
                    <a:pt x="3130" y="695"/>
                  </a:lnTo>
                  <a:lnTo>
                    <a:pt x="3131" y="695"/>
                  </a:lnTo>
                  <a:lnTo>
                    <a:pt x="3131" y="687"/>
                  </a:lnTo>
                  <a:lnTo>
                    <a:pt x="3133" y="687"/>
                  </a:lnTo>
                  <a:lnTo>
                    <a:pt x="3133" y="677"/>
                  </a:lnTo>
                  <a:lnTo>
                    <a:pt x="3135" y="677"/>
                  </a:lnTo>
                  <a:lnTo>
                    <a:pt x="3135" y="667"/>
                  </a:lnTo>
                  <a:lnTo>
                    <a:pt x="3136" y="667"/>
                  </a:lnTo>
                  <a:lnTo>
                    <a:pt x="3136" y="657"/>
                  </a:lnTo>
                  <a:lnTo>
                    <a:pt x="3138" y="657"/>
                  </a:lnTo>
                  <a:lnTo>
                    <a:pt x="3138" y="649"/>
                  </a:lnTo>
                  <a:lnTo>
                    <a:pt x="3140" y="649"/>
                  </a:lnTo>
                  <a:lnTo>
                    <a:pt x="3140" y="639"/>
                  </a:lnTo>
                  <a:lnTo>
                    <a:pt x="3141" y="639"/>
                  </a:lnTo>
                  <a:lnTo>
                    <a:pt x="3141" y="629"/>
                  </a:lnTo>
                  <a:lnTo>
                    <a:pt x="3143" y="629"/>
                  </a:lnTo>
                  <a:lnTo>
                    <a:pt x="3143" y="619"/>
                  </a:lnTo>
                  <a:lnTo>
                    <a:pt x="3145" y="619"/>
                  </a:lnTo>
                  <a:lnTo>
                    <a:pt x="3145" y="610"/>
                  </a:lnTo>
                  <a:lnTo>
                    <a:pt x="3146" y="610"/>
                  </a:lnTo>
                  <a:lnTo>
                    <a:pt x="3146" y="600"/>
                  </a:lnTo>
                  <a:lnTo>
                    <a:pt x="3148" y="600"/>
                  </a:lnTo>
                  <a:lnTo>
                    <a:pt x="3148" y="590"/>
                  </a:lnTo>
                  <a:lnTo>
                    <a:pt x="3150" y="590"/>
                  </a:lnTo>
                  <a:lnTo>
                    <a:pt x="3150" y="580"/>
                  </a:lnTo>
                  <a:lnTo>
                    <a:pt x="3151" y="580"/>
                  </a:lnTo>
                  <a:lnTo>
                    <a:pt x="3151" y="572"/>
                  </a:lnTo>
                  <a:lnTo>
                    <a:pt x="3153" y="572"/>
                  </a:lnTo>
                  <a:lnTo>
                    <a:pt x="3153" y="562"/>
                  </a:lnTo>
                  <a:lnTo>
                    <a:pt x="3155" y="562"/>
                  </a:lnTo>
                  <a:lnTo>
                    <a:pt x="3155" y="552"/>
                  </a:lnTo>
                  <a:lnTo>
                    <a:pt x="3156" y="552"/>
                  </a:lnTo>
                  <a:lnTo>
                    <a:pt x="3156" y="542"/>
                  </a:lnTo>
                  <a:lnTo>
                    <a:pt x="3158" y="542"/>
                  </a:lnTo>
                  <a:lnTo>
                    <a:pt x="3158" y="534"/>
                  </a:lnTo>
                  <a:lnTo>
                    <a:pt x="3160" y="534"/>
                  </a:lnTo>
                  <a:lnTo>
                    <a:pt x="3160" y="524"/>
                  </a:lnTo>
                  <a:lnTo>
                    <a:pt x="3161" y="524"/>
                  </a:lnTo>
                  <a:lnTo>
                    <a:pt x="3161" y="514"/>
                  </a:lnTo>
                  <a:lnTo>
                    <a:pt x="3163" y="514"/>
                  </a:lnTo>
                  <a:lnTo>
                    <a:pt x="3163" y="504"/>
                  </a:lnTo>
                  <a:lnTo>
                    <a:pt x="3165" y="504"/>
                  </a:lnTo>
                  <a:lnTo>
                    <a:pt x="3165" y="495"/>
                  </a:lnTo>
                  <a:lnTo>
                    <a:pt x="3166" y="495"/>
                  </a:lnTo>
                  <a:lnTo>
                    <a:pt x="3166" y="485"/>
                  </a:lnTo>
                  <a:lnTo>
                    <a:pt x="3168" y="485"/>
                  </a:lnTo>
                  <a:lnTo>
                    <a:pt x="3168" y="475"/>
                  </a:lnTo>
                  <a:lnTo>
                    <a:pt x="3170" y="475"/>
                  </a:lnTo>
                  <a:lnTo>
                    <a:pt x="3170" y="465"/>
                  </a:lnTo>
                  <a:lnTo>
                    <a:pt x="3171" y="465"/>
                  </a:lnTo>
                  <a:lnTo>
                    <a:pt x="3171" y="457"/>
                  </a:lnTo>
                  <a:lnTo>
                    <a:pt x="3173" y="457"/>
                  </a:lnTo>
                  <a:lnTo>
                    <a:pt x="3173" y="447"/>
                  </a:lnTo>
                  <a:lnTo>
                    <a:pt x="3175" y="447"/>
                  </a:lnTo>
                  <a:lnTo>
                    <a:pt x="3175" y="437"/>
                  </a:lnTo>
                  <a:lnTo>
                    <a:pt x="3176" y="437"/>
                  </a:lnTo>
                  <a:lnTo>
                    <a:pt x="3176" y="427"/>
                  </a:lnTo>
                  <a:lnTo>
                    <a:pt x="3178" y="427"/>
                  </a:lnTo>
                  <a:lnTo>
                    <a:pt x="3178" y="419"/>
                  </a:lnTo>
                  <a:lnTo>
                    <a:pt x="3180" y="419"/>
                  </a:lnTo>
                  <a:lnTo>
                    <a:pt x="3180" y="409"/>
                  </a:lnTo>
                  <a:lnTo>
                    <a:pt x="3181" y="409"/>
                  </a:lnTo>
                  <a:lnTo>
                    <a:pt x="3181" y="399"/>
                  </a:lnTo>
                  <a:lnTo>
                    <a:pt x="3183" y="399"/>
                  </a:lnTo>
                  <a:lnTo>
                    <a:pt x="3183" y="389"/>
                  </a:lnTo>
                  <a:lnTo>
                    <a:pt x="3185" y="389"/>
                  </a:lnTo>
                  <a:lnTo>
                    <a:pt x="3185" y="380"/>
                  </a:lnTo>
                  <a:lnTo>
                    <a:pt x="3186" y="380"/>
                  </a:lnTo>
                  <a:lnTo>
                    <a:pt x="3186" y="370"/>
                  </a:lnTo>
                  <a:lnTo>
                    <a:pt x="3188" y="370"/>
                  </a:lnTo>
                  <a:lnTo>
                    <a:pt x="3188" y="360"/>
                  </a:lnTo>
                  <a:lnTo>
                    <a:pt x="3190" y="360"/>
                  </a:lnTo>
                  <a:lnTo>
                    <a:pt x="3190" y="350"/>
                  </a:lnTo>
                  <a:lnTo>
                    <a:pt x="3191" y="350"/>
                  </a:lnTo>
                  <a:lnTo>
                    <a:pt x="3191" y="342"/>
                  </a:lnTo>
                  <a:lnTo>
                    <a:pt x="3193" y="342"/>
                  </a:lnTo>
                  <a:lnTo>
                    <a:pt x="3193" y="332"/>
                  </a:lnTo>
                  <a:lnTo>
                    <a:pt x="3195" y="332"/>
                  </a:lnTo>
                  <a:lnTo>
                    <a:pt x="3195" y="322"/>
                  </a:lnTo>
                  <a:lnTo>
                    <a:pt x="3196" y="322"/>
                  </a:lnTo>
                  <a:lnTo>
                    <a:pt x="3196" y="312"/>
                  </a:lnTo>
                  <a:lnTo>
                    <a:pt x="3198" y="312"/>
                  </a:lnTo>
                  <a:lnTo>
                    <a:pt x="3198" y="304"/>
                  </a:lnTo>
                  <a:lnTo>
                    <a:pt x="3200" y="304"/>
                  </a:lnTo>
                  <a:lnTo>
                    <a:pt x="3200" y="294"/>
                  </a:lnTo>
                  <a:lnTo>
                    <a:pt x="3201" y="294"/>
                  </a:lnTo>
                  <a:lnTo>
                    <a:pt x="3201" y="284"/>
                  </a:lnTo>
                  <a:lnTo>
                    <a:pt x="3203" y="284"/>
                  </a:lnTo>
                  <a:lnTo>
                    <a:pt x="3203" y="274"/>
                  </a:lnTo>
                  <a:lnTo>
                    <a:pt x="3205" y="274"/>
                  </a:lnTo>
                  <a:lnTo>
                    <a:pt x="3205" y="265"/>
                  </a:lnTo>
                  <a:lnTo>
                    <a:pt x="3206" y="265"/>
                  </a:lnTo>
                  <a:lnTo>
                    <a:pt x="3206" y="255"/>
                  </a:lnTo>
                  <a:lnTo>
                    <a:pt x="3208" y="255"/>
                  </a:lnTo>
                  <a:lnTo>
                    <a:pt x="3208" y="245"/>
                  </a:lnTo>
                  <a:lnTo>
                    <a:pt x="3210" y="245"/>
                  </a:lnTo>
                  <a:lnTo>
                    <a:pt x="3210" y="235"/>
                  </a:lnTo>
                  <a:lnTo>
                    <a:pt x="3211" y="235"/>
                  </a:lnTo>
                  <a:lnTo>
                    <a:pt x="3211" y="227"/>
                  </a:lnTo>
                  <a:lnTo>
                    <a:pt x="3213" y="227"/>
                  </a:lnTo>
                  <a:lnTo>
                    <a:pt x="3213" y="217"/>
                  </a:lnTo>
                  <a:lnTo>
                    <a:pt x="3215" y="217"/>
                  </a:lnTo>
                  <a:lnTo>
                    <a:pt x="3215" y="207"/>
                  </a:lnTo>
                  <a:lnTo>
                    <a:pt x="3216" y="207"/>
                  </a:lnTo>
                  <a:lnTo>
                    <a:pt x="3216" y="197"/>
                  </a:lnTo>
                  <a:lnTo>
                    <a:pt x="3218" y="197"/>
                  </a:lnTo>
                  <a:lnTo>
                    <a:pt x="3218" y="189"/>
                  </a:lnTo>
                  <a:lnTo>
                    <a:pt x="3220" y="189"/>
                  </a:lnTo>
                  <a:lnTo>
                    <a:pt x="3220" y="179"/>
                  </a:lnTo>
                  <a:lnTo>
                    <a:pt x="3221" y="179"/>
                  </a:lnTo>
                  <a:lnTo>
                    <a:pt x="3221" y="169"/>
                  </a:lnTo>
                  <a:lnTo>
                    <a:pt x="3223" y="169"/>
                  </a:lnTo>
                  <a:lnTo>
                    <a:pt x="3223" y="159"/>
                  </a:lnTo>
                  <a:lnTo>
                    <a:pt x="3225" y="159"/>
                  </a:lnTo>
                  <a:lnTo>
                    <a:pt x="3225" y="150"/>
                  </a:lnTo>
                  <a:lnTo>
                    <a:pt x="3226" y="150"/>
                  </a:lnTo>
                  <a:lnTo>
                    <a:pt x="3226" y="140"/>
                  </a:lnTo>
                  <a:lnTo>
                    <a:pt x="3228" y="140"/>
                  </a:lnTo>
                  <a:lnTo>
                    <a:pt x="3228" y="130"/>
                  </a:lnTo>
                  <a:lnTo>
                    <a:pt x="3230" y="130"/>
                  </a:lnTo>
                  <a:lnTo>
                    <a:pt x="3230" y="120"/>
                  </a:lnTo>
                  <a:lnTo>
                    <a:pt x="3231" y="120"/>
                  </a:lnTo>
                  <a:lnTo>
                    <a:pt x="3231" y="112"/>
                  </a:lnTo>
                  <a:lnTo>
                    <a:pt x="3233" y="112"/>
                  </a:lnTo>
                  <a:lnTo>
                    <a:pt x="3233" y="102"/>
                  </a:lnTo>
                  <a:lnTo>
                    <a:pt x="3235" y="102"/>
                  </a:lnTo>
                  <a:lnTo>
                    <a:pt x="3235" y="92"/>
                  </a:lnTo>
                  <a:lnTo>
                    <a:pt x="3236" y="92"/>
                  </a:lnTo>
                  <a:lnTo>
                    <a:pt x="3236" y="82"/>
                  </a:lnTo>
                  <a:lnTo>
                    <a:pt x="3238" y="82"/>
                  </a:lnTo>
                  <a:lnTo>
                    <a:pt x="3238" y="74"/>
                  </a:lnTo>
                  <a:lnTo>
                    <a:pt x="3240" y="74"/>
                  </a:lnTo>
                  <a:lnTo>
                    <a:pt x="3240" y="64"/>
                  </a:lnTo>
                  <a:lnTo>
                    <a:pt x="3241" y="64"/>
                  </a:lnTo>
                  <a:lnTo>
                    <a:pt x="3241" y="54"/>
                  </a:lnTo>
                  <a:lnTo>
                    <a:pt x="3243" y="54"/>
                  </a:lnTo>
                  <a:lnTo>
                    <a:pt x="3243" y="44"/>
                  </a:lnTo>
                  <a:lnTo>
                    <a:pt x="3245" y="44"/>
                  </a:lnTo>
                  <a:lnTo>
                    <a:pt x="3245" y="34"/>
                  </a:lnTo>
                  <a:lnTo>
                    <a:pt x="3246" y="34"/>
                  </a:lnTo>
                  <a:lnTo>
                    <a:pt x="3246" y="25"/>
                  </a:lnTo>
                  <a:lnTo>
                    <a:pt x="3248" y="25"/>
                  </a:lnTo>
                  <a:lnTo>
                    <a:pt x="3248" y="15"/>
                  </a:lnTo>
                  <a:lnTo>
                    <a:pt x="3250" y="15"/>
                  </a:lnTo>
                  <a:lnTo>
                    <a:pt x="3250" y="5"/>
                  </a:lnTo>
                  <a:lnTo>
                    <a:pt x="3251" y="5"/>
                  </a:lnTo>
                  <a:lnTo>
                    <a:pt x="3251" y="2"/>
                  </a:lnTo>
                  <a:lnTo>
                    <a:pt x="1720" y="2"/>
                  </a:lnTo>
                  <a:lnTo>
                    <a:pt x="1720" y="4"/>
                  </a:lnTo>
                  <a:lnTo>
                    <a:pt x="1718" y="4"/>
                  </a:lnTo>
                  <a:lnTo>
                    <a:pt x="1718" y="7"/>
                  </a:lnTo>
                  <a:lnTo>
                    <a:pt x="1716" y="7"/>
                  </a:lnTo>
                  <a:lnTo>
                    <a:pt x="1716" y="9"/>
                  </a:lnTo>
                  <a:lnTo>
                    <a:pt x="1715" y="9"/>
                  </a:lnTo>
                  <a:lnTo>
                    <a:pt x="1715" y="12"/>
                  </a:lnTo>
                  <a:lnTo>
                    <a:pt x="1713" y="12"/>
                  </a:lnTo>
                  <a:lnTo>
                    <a:pt x="1713" y="15"/>
                  </a:lnTo>
                  <a:lnTo>
                    <a:pt x="1711" y="15"/>
                  </a:lnTo>
                  <a:lnTo>
                    <a:pt x="1711" y="19"/>
                  </a:lnTo>
                  <a:lnTo>
                    <a:pt x="1710" y="19"/>
                  </a:lnTo>
                  <a:lnTo>
                    <a:pt x="1710" y="20"/>
                  </a:lnTo>
                  <a:lnTo>
                    <a:pt x="1708" y="20"/>
                  </a:lnTo>
                  <a:lnTo>
                    <a:pt x="1708" y="24"/>
                  </a:lnTo>
                  <a:lnTo>
                    <a:pt x="1706" y="24"/>
                  </a:lnTo>
                  <a:lnTo>
                    <a:pt x="1706" y="27"/>
                  </a:lnTo>
                  <a:lnTo>
                    <a:pt x="1705" y="27"/>
                  </a:lnTo>
                  <a:lnTo>
                    <a:pt x="1705" y="30"/>
                  </a:lnTo>
                  <a:lnTo>
                    <a:pt x="1703" y="30"/>
                  </a:lnTo>
                  <a:lnTo>
                    <a:pt x="1703" y="32"/>
                  </a:lnTo>
                  <a:lnTo>
                    <a:pt x="1701" y="32"/>
                  </a:lnTo>
                  <a:lnTo>
                    <a:pt x="1701" y="35"/>
                  </a:lnTo>
                  <a:lnTo>
                    <a:pt x="1700" y="35"/>
                  </a:lnTo>
                  <a:lnTo>
                    <a:pt x="1700" y="39"/>
                  </a:lnTo>
                  <a:lnTo>
                    <a:pt x="1698" y="39"/>
                  </a:lnTo>
                  <a:lnTo>
                    <a:pt x="1698" y="42"/>
                  </a:lnTo>
                  <a:lnTo>
                    <a:pt x="1696" y="42"/>
                  </a:lnTo>
                  <a:lnTo>
                    <a:pt x="1696" y="44"/>
                  </a:lnTo>
                  <a:lnTo>
                    <a:pt x="1695" y="44"/>
                  </a:lnTo>
                  <a:lnTo>
                    <a:pt x="1695" y="47"/>
                  </a:lnTo>
                  <a:lnTo>
                    <a:pt x="1693" y="47"/>
                  </a:lnTo>
                  <a:lnTo>
                    <a:pt x="1693" y="50"/>
                  </a:lnTo>
                  <a:lnTo>
                    <a:pt x="1691" y="50"/>
                  </a:lnTo>
                  <a:lnTo>
                    <a:pt x="1691" y="54"/>
                  </a:lnTo>
                  <a:lnTo>
                    <a:pt x="1690" y="54"/>
                  </a:lnTo>
                  <a:lnTo>
                    <a:pt x="1690" y="55"/>
                  </a:lnTo>
                  <a:lnTo>
                    <a:pt x="1688" y="55"/>
                  </a:lnTo>
                  <a:lnTo>
                    <a:pt x="1688" y="59"/>
                  </a:lnTo>
                  <a:lnTo>
                    <a:pt x="1686" y="59"/>
                  </a:lnTo>
                  <a:lnTo>
                    <a:pt x="1686" y="62"/>
                  </a:lnTo>
                  <a:lnTo>
                    <a:pt x="1685" y="62"/>
                  </a:lnTo>
                  <a:lnTo>
                    <a:pt x="1685" y="65"/>
                  </a:lnTo>
                  <a:lnTo>
                    <a:pt x="1683" y="65"/>
                  </a:lnTo>
                  <a:lnTo>
                    <a:pt x="1683" y="67"/>
                  </a:lnTo>
                  <a:lnTo>
                    <a:pt x="1681" y="67"/>
                  </a:lnTo>
                  <a:lnTo>
                    <a:pt x="1681" y="70"/>
                  </a:lnTo>
                  <a:lnTo>
                    <a:pt x="1680" y="70"/>
                  </a:lnTo>
                  <a:lnTo>
                    <a:pt x="1680" y="74"/>
                  </a:lnTo>
                  <a:lnTo>
                    <a:pt x="1678" y="74"/>
                  </a:lnTo>
                  <a:lnTo>
                    <a:pt x="1678" y="77"/>
                  </a:lnTo>
                  <a:lnTo>
                    <a:pt x="1676" y="77"/>
                  </a:lnTo>
                  <a:lnTo>
                    <a:pt x="1676" y="79"/>
                  </a:lnTo>
                  <a:lnTo>
                    <a:pt x="1675" y="79"/>
                  </a:lnTo>
                  <a:lnTo>
                    <a:pt x="1675" y="82"/>
                  </a:lnTo>
                  <a:lnTo>
                    <a:pt x="1673" y="82"/>
                  </a:lnTo>
                  <a:lnTo>
                    <a:pt x="1673" y="85"/>
                  </a:lnTo>
                  <a:lnTo>
                    <a:pt x="1671" y="85"/>
                  </a:lnTo>
                  <a:lnTo>
                    <a:pt x="1671" y="89"/>
                  </a:lnTo>
                  <a:lnTo>
                    <a:pt x="1670" y="89"/>
                  </a:lnTo>
                  <a:lnTo>
                    <a:pt x="1670" y="90"/>
                  </a:lnTo>
                  <a:lnTo>
                    <a:pt x="1668" y="90"/>
                  </a:lnTo>
                  <a:lnTo>
                    <a:pt x="1668" y="94"/>
                  </a:lnTo>
                  <a:lnTo>
                    <a:pt x="1666" y="94"/>
                  </a:lnTo>
                  <a:lnTo>
                    <a:pt x="1666" y="97"/>
                  </a:lnTo>
                  <a:lnTo>
                    <a:pt x="1665" y="97"/>
                  </a:lnTo>
                  <a:lnTo>
                    <a:pt x="1665" y="100"/>
                  </a:lnTo>
                  <a:lnTo>
                    <a:pt x="1663" y="100"/>
                  </a:lnTo>
                  <a:lnTo>
                    <a:pt x="1663" y="102"/>
                  </a:lnTo>
                  <a:lnTo>
                    <a:pt x="1661" y="102"/>
                  </a:lnTo>
                  <a:lnTo>
                    <a:pt x="1661" y="105"/>
                  </a:lnTo>
                  <a:lnTo>
                    <a:pt x="1660" y="105"/>
                  </a:lnTo>
                  <a:lnTo>
                    <a:pt x="1660" y="109"/>
                  </a:lnTo>
                  <a:lnTo>
                    <a:pt x="1658" y="109"/>
                  </a:lnTo>
                  <a:lnTo>
                    <a:pt x="1658" y="110"/>
                  </a:lnTo>
                  <a:lnTo>
                    <a:pt x="1656" y="110"/>
                  </a:lnTo>
                  <a:lnTo>
                    <a:pt x="1656" y="114"/>
                  </a:lnTo>
                  <a:lnTo>
                    <a:pt x="1655" y="114"/>
                  </a:lnTo>
                  <a:lnTo>
                    <a:pt x="1655" y="117"/>
                  </a:lnTo>
                  <a:lnTo>
                    <a:pt x="1653" y="117"/>
                  </a:lnTo>
                  <a:lnTo>
                    <a:pt x="1653" y="120"/>
                  </a:lnTo>
                  <a:lnTo>
                    <a:pt x="1651" y="120"/>
                  </a:lnTo>
                  <a:lnTo>
                    <a:pt x="1651" y="122"/>
                  </a:lnTo>
                  <a:lnTo>
                    <a:pt x="1650" y="122"/>
                  </a:lnTo>
                  <a:lnTo>
                    <a:pt x="1650" y="125"/>
                  </a:lnTo>
                  <a:lnTo>
                    <a:pt x="1648" y="125"/>
                  </a:lnTo>
                  <a:lnTo>
                    <a:pt x="1648" y="129"/>
                  </a:lnTo>
                  <a:lnTo>
                    <a:pt x="1646" y="129"/>
                  </a:lnTo>
                  <a:lnTo>
                    <a:pt x="1646" y="132"/>
                  </a:lnTo>
                  <a:lnTo>
                    <a:pt x="1645" y="132"/>
                  </a:lnTo>
                  <a:lnTo>
                    <a:pt x="1645" y="134"/>
                  </a:lnTo>
                  <a:lnTo>
                    <a:pt x="1643" y="134"/>
                  </a:lnTo>
                  <a:lnTo>
                    <a:pt x="1643" y="137"/>
                  </a:lnTo>
                  <a:lnTo>
                    <a:pt x="1641" y="137"/>
                  </a:lnTo>
                  <a:lnTo>
                    <a:pt x="1641" y="140"/>
                  </a:lnTo>
                  <a:lnTo>
                    <a:pt x="1640" y="140"/>
                  </a:lnTo>
                  <a:lnTo>
                    <a:pt x="1640" y="144"/>
                  </a:lnTo>
                  <a:lnTo>
                    <a:pt x="1638" y="144"/>
                  </a:lnTo>
                  <a:lnTo>
                    <a:pt x="1638" y="145"/>
                  </a:lnTo>
                  <a:lnTo>
                    <a:pt x="1636" y="145"/>
                  </a:lnTo>
                  <a:lnTo>
                    <a:pt x="1636" y="149"/>
                  </a:lnTo>
                  <a:lnTo>
                    <a:pt x="1635" y="149"/>
                  </a:lnTo>
                  <a:lnTo>
                    <a:pt x="1635" y="152"/>
                  </a:lnTo>
                  <a:lnTo>
                    <a:pt x="1633" y="152"/>
                  </a:lnTo>
                  <a:lnTo>
                    <a:pt x="1633" y="155"/>
                  </a:lnTo>
                  <a:lnTo>
                    <a:pt x="1631" y="155"/>
                  </a:lnTo>
                  <a:lnTo>
                    <a:pt x="1631" y="157"/>
                  </a:lnTo>
                  <a:lnTo>
                    <a:pt x="1630" y="157"/>
                  </a:lnTo>
                  <a:lnTo>
                    <a:pt x="1630" y="160"/>
                  </a:lnTo>
                  <a:lnTo>
                    <a:pt x="1628" y="160"/>
                  </a:lnTo>
                  <a:lnTo>
                    <a:pt x="1628" y="164"/>
                  </a:lnTo>
                  <a:lnTo>
                    <a:pt x="1626" y="164"/>
                  </a:lnTo>
                  <a:lnTo>
                    <a:pt x="1626" y="167"/>
                  </a:lnTo>
                  <a:lnTo>
                    <a:pt x="1625" y="167"/>
                  </a:lnTo>
                  <a:lnTo>
                    <a:pt x="1625" y="169"/>
                  </a:lnTo>
                  <a:lnTo>
                    <a:pt x="1623" y="169"/>
                  </a:lnTo>
                  <a:lnTo>
                    <a:pt x="1623" y="172"/>
                  </a:lnTo>
                  <a:lnTo>
                    <a:pt x="1621" y="172"/>
                  </a:lnTo>
                  <a:lnTo>
                    <a:pt x="1621" y="175"/>
                  </a:lnTo>
                  <a:lnTo>
                    <a:pt x="1620" y="175"/>
                  </a:lnTo>
                  <a:lnTo>
                    <a:pt x="1620" y="179"/>
                  </a:lnTo>
                  <a:lnTo>
                    <a:pt x="1618" y="179"/>
                  </a:lnTo>
                  <a:lnTo>
                    <a:pt x="1618" y="180"/>
                  </a:lnTo>
                  <a:lnTo>
                    <a:pt x="1616" y="180"/>
                  </a:lnTo>
                  <a:lnTo>
                    <a:pt x="1616" y="184"/>
                  </a:lnTo>
                  <a:lnTo>
                    <a:pt x="1615" y="184"/>
                  </a:lnTo>
                  <a:lnTo>
                    <a:pt x="1615" y="187"/>
                  </a:lnTo>
                  <a:lnTo>
                    <a:pt x="1613" y="187"/>
                  </a:lnTo>
                  <a:lnTo>
                    <a:pt x="1613" y="190"/>
                  </a:lnTo>
                  <a:lnTo>
                    <a:pt x="1611" y="190"/>
                  </a:lnTo>
                  <a:lnTo>
                    <a:pt x="1611" y="192"/>
                  </a:lnTo>
                  <a:lnTo>
                    <a:pt x="1610" y="192"/>
                  </a:lnTo>
                  <a:lnTo>
                    <a:pt x="1610" y="195"/>
                  </a:lnTo>
                  <a:lnTo>
                    <a:pt x="1608" y="195"/>
                  </a:lnTo>
                  <a:lnTo>
                    <a:pt x="1608" y="199"/>
                  </a:lnTo>
                  <a:lnTo>
                    <a:pt x="1606" y="199"/>
                  </a:lnTo>
                  <a:lnTo>
                    <a:pt x="1606" y="202"/>
                  </a:lnTo>
                  <a:lnTo>
                    <a:pt x="1605" y="202"/>
                  </a:lnTo>
                  <a:lnTo>
                    <a:pt x="1605" y="204"/>
                  </a:lnTo>
                  <a:lnTo>
                    <a:pt x="1603" y="204"/>
                  </a:lnTo>
                  <a:lnTo>
                    <a:pt x="1603" y="207"/>
                  </a:lnTo>
                  <a:lnTo>
                    <a:pt x="1601" y="207"/>
                  </a:lnTo>
                  <a:lnTo>
                    <a:pt x="1601" y="210"/>
                  </a:lnTo>
                  <a:lnTo>
                    <a:pt x="1600" y="210"/>
                  </a:lnTo>
                  <a:lnTo>
                    <a:pt x="1600" y="214"/>
                  </a:lnTo>
                  <a:lnTo>
                    <a:pt x="1598" y="214"/>
                  </a:lnTo>
                  <a:lnTo>
                    <a:pt x="1598" y="215"/>
                  </a:lnTo>
                  <a:lnTo>
                    <a:pt x="1596" y="215"/>
                  </a:lnTo>
                  <a:lnTo>
                    <a:pt x="1596" y="219"/>
                  </a:lnTo>
                  <a:lnTo>
                    <a:pt x="1595" y="219"/>
                  </a:lnTo>
                  <a:lnTo>
                    <a:pt x="1595" y="222"/>
                  </a:lnTo>
                  <a:lnTo>
                    <a:pt x="1593" y="222"/>
                  </a:lnTo>
                  <a:lnTo>
                    <a:pt x="1593" y="225"/>
                  </a:lnTo>
                  <a:lnTo>
                    <a:pt x="1591" y="225"/>
                  </a:lnTo>
                  <a:lnTo>
                    <a:pt x="1591" y="227"/>
                  </a:lnTo>
                  <a:lnTo>
                    <a:pt x="1590" y="227"/>
                  </a:lnTo>
                  <a:lnTo>
                    <a:pt x="1590" y="230"/>
                  </a:lnTo>
                  <a:lnTo>
                    <a:pt x="1588" y="230"/>
                  </a:lnTo>
                  <a:lnTo>
                    <a:pt x="1588" y="234"/>
                  </a:lnTo>
                  <a:lnTo>
                    <a:pt x="1586" y="234"/>
                  </a:lnTo>
                  <a:lnTo>
                    <a:pt x="1586" y="237"/>
                  </a:lnTo>
                  <a:lnTo>
                    <a:pt x="1585" y="237"/>
                  </a:lnTo>
                  <a:lnTo>
                    <a:pt x="1585" y="239"/>
                  </a:lnTo>
                  <a:lnTo>
                    <a:pt x="1583" y="239"/>
                  </a:lnTo>
                  <a:lnTo>
                    <a:pt x="1583" y="242"/>
                  </a:lnTo>
                  <a:lnTo>
                    <a:pt x="1581" y="242"/>
                  </a:lnTo>
                  <a:lnTo>
                    <a:pt x="1581" y="245"/>
                  </a:lnTo>
                  <a:lnTo>
                    <a:pt x="1580" y="245"/>
                  </a:lnTo>
                  <a:lnTo>
                    <a:pt x="1580" y="249"/>
                  </a:lnTo>
                  <a:lnTo>
                    <a:pt x="1578" y="249"/>
                  </a:lnTo>
                  <a:lnTo>
                    <a:pt x="1578" y="250"/>
                  </a:lnTo>
                  <a:lnTo>
                    <a:pt x="1576" y="250"/>
                  </a:lnTo>
                  <a:lnTo>
                    <a:pt x="1576" y="254"/>
                  </a:lnTo>
                  <a:lnTo>
                    <a:pt x="1575" y="254"/>
                  </a:lnTo>
                  <a:lnTo>
                    <a:pt x="1575" y="257"/>
                  </a:lnTo>
                  <a:lnTo>
                    <a:pt x="1573" y="257"/>
                  </a:lnTo>
                  <a:lnTo>
                    <a:pt x="1573" y="260"/>
                  </a:lnTo>
                  <a:lnTo>
                    <a:pt x="1571" y="260"/>
                  </a:lnTo>
                  <a:lnTo>
                    <a:pt x="1571" y="262"/>
                  </a:lnTo>
                  <a:lnTo>
                    <a:pt x="1570" y="262"/>
                  </a:lnTo>
                  <a:lnTo>
                    <a:pt x="1570" y="265"/>
                  </a:lnTo>
                  <a:lnTo>
                    <a:pt x="1568" y="265"/>
                  </a:lnTo>
                  <a:lnTo>
                    <a:pt x="1568" y="269"/>
                  </a:lnTo>
                  <a:lnTo>
                    <a:pt x="1566" y="269"/>
                  </a:lnTo>
                  <a:lnTo>
                    <a:pt x="1566" y="272"/>
                  </a:lnTo>
                  <a:lnTo>
                    <a:pt x="1565" y="272"/>
                  </a:lnTo>
                  <a:lnTo>
                    <a:pt x="1565" y="274"/>
                  </a:lnTo>
                  <a:lnTo>
                    <a:pt x="1563" y="274"/>
                  </a:lnTo>
                  <a:lnTo>
                    <a:pt x="1563" y="277"/>
                  </a:lnTo>
                  <a:lnTo>
                    <a:pt x="1561" y="277"/>
                  </a:lnTo>
                  <a:lnTo>
                    <a:pt x="1561" y="280"/>
                  </a:lnTo>
                  <a:lnTo>
                    <a:pt x="1560" y="280"/>
                  </a:lnTo>
                  <a:lnTo>
                    <a:pt x="1560" y="284"/>
                  </a:lnTo>
                  <a:lnTo>
                    <a:pt x="1558" y="284"/>
                  </a:lnTo>
                  <a:lnTo>
                    <a:pt x="1558" y="285"/>
                  </a:lnTo>
                  <a:lnTo>
                    <a:pt x="1556" y="285"/>
                  </a:lnTo>
                  <a:lnTo>
                    <a:pt x="1556" y="289"/>
                  </a:lnTo>
                  <a:lnTo>
                    <a:pt x="1555" y="289"/>
                  </a:lnTo>
                  <a:lnTo>
                    <a:pt x="1555" y="292"/>
                  </a:lnTo>
                  <a:lnTo>
                    <a:pt x="1553" y="292"/>
                  </a:lnTo>
                  <a:lnTo>
                    <a:pt x="1553" y="295"/>
                  </a:lnTo>
                  <a:lnTo>
                    <a:pt x="1551" y="295"/>
                  </a:lnTo>
                  <a:lnTo>
                    <a:pt x="1551" y="297"/>
                  </a:lnTo>
                  <a:lnTo>
                    <a:pt x="1550" y="297"/>
                  </a:lnTo>
                  <a:lnTo>
                    <a:pt x="1550" y="300"/>
                  </a:lnTo>
                  <a:lnTo>
                    <a:pt x="1548" y="300"/>
                  </a:lnTo>
                  <a:lnTo>
                    <a:pt x="1548" y="304"/>
                  </a:lnTo>
                  <a:lnTo>
                    <a:pt x="1546" y="304"/>
                  </a:lnTo>
                  <a:lnTo>
                    <a:pt x="1546" y="307"/>
                  </a:lnTo>
                  <a:lnTo>
                    <a:pt x="1545" y="307"/>
                  </a:lnTo>
                  <a:lnTo>
                    <a:pt x="1545" y="309"/>
                  </a:lnTo>
                  <a:lnTo>
                    <a:pt x="1543" y="309"/>
                  </a:lnTo>
                  <a:lnTo>
                    <a:pt x="1543" y="312"/>
                  </a:lnTo>
                  <a:lnTo>
                    <a:pt x="1541" y="312"/>
                  </a:lnTo>
                  <a:lnTo>
                    <a:pt x="1541" y="315"/>
                  </a:lnTo>
                  <a:lnTo>
                    <a:pt x="1540" y="315"/>
                  </a:lnTo>
                  <a:lnTo>
                    <a:pt x="1540" y="319"/>
                  </a:lnTo>
                  <a:lnTo>
                    <a:pt x="1538" y="319"/>
                  </a:lnTo>
                  <a:lnTo>
                    <a:pt x="1538" y="320"/>
                  </a:lnTo>
                  <a:lnTo>
                    <a:pt x="1536" y="320"/>
                  </a:lnTo>
                  <a:lnTo>
                    <a:pt x="1536" y="324"/>
                  </a:lnTo>
                  <a:lnTo>
                    <a:pt x="1535" y="324"/>
                  </a:lnTo>
                  <a:lnTo>
                    <a:pt x="1535" y="327"/>
                  </a:lnTo>
                  <a:lnTo>
                    <a:pt x="1533" y="327"/>
                  </a:lnTo>
                  <a:lnTo>
                    <a:pt x="1533" y="329"/>
                  </a:lnTo>
                  <a:lnTo>
                    <a:pt x="1531" y="329"/>
                  </a:lnTo>
                  <a:lnTo>
                    <a:pt x="1531" y="332"/>
                  </a:lnTo>
                  <a:lnTo>
                    <a:pt x="1530" y="332"/>
                  </a:lnTo>
                  <a:lnTo>
                    <a:pt x="1530" y="335"/>
                  </a:lnTo>
                  <a:lnTo>
                    <a:pt x="1528" y="335"/>
                  </a:lnTo>
                  <a:lnTo>
                    <a:pt x="1528" y="339"/>
                  </a:lnTo>
                  <a:lnTo>
                    <a:pt x="1526" y="339"/>
                  </a:lnTo>
                  <a:lnTo>
                    <a:pt x="1526" y="340"/>
                  </a:lnTo>
                  <a:lnTo>
                    <a:pt x="1525" y="340"/>
                  </a:lnTo>
                  <a:lnTo>
                    <a:pt x="1525" y="344"/>
                  </a:lnTo>
                  <a:lnTo>
                    <a:pt x="1523" y="344"/>
                  </a:lnTo>
                  <a:lnTo>
                    <a:pt x="1523" y="347"/>
                  </a:lnTo>
                  <a:lnTo>
                    <a:pt x="1521" y="347"/>
                  </a:lnTo>
                  <a:lnTo>
                    <a:pt x="1521" y="350"/>
                  </a:lnTo>
                  <a:lnTo>
                    <a:pt x="1520" y="350"/>
                  </a:lnTo>
                  <a:lnTo>
                    <a:pt x="1520" y="352"/>
                  </a:lnTo>
                  <a:lnTo>
                    <a:pt x="1518" y="352"/>
                  </a:lnTo>
                  <a:lnTo>
                    <a:pt x="1518" y="355"/>
                  </a:lnTo>
                  <a:lnTo>
                    <a:pt x="1516" y="355"/>
                  </a:lnTo>
                  <a:lnTo>
                    <a:pt x="1516" y="359"/>
                  </a:lnTo>
                  <a:lnTo>
                    <a:pt x="1515" y="359"/>
                  </a:lnTo>
                  <a:lnTo>
                    <a:pt x="1515" y="362"/>
                  </a:lnTo>
                  <a:lnTo>
                    <a:pt x="1513" y="362"/>
                  </a:lnTo>
                  <a:lnTo>
                    <a:pt x="1513" y="364"/>
                  </a:lnTo>
                  <a:lnTo>
                    <a:pt x="1511" y="364"/>
                  </a:lnTo>
                  <a:lnTo>
                    <a:pt x="1511" y="367"/>
                  </a:lnTo>
                  <a:lnTo>
                    <a:pt x="1510" y="367"/>
                  </a:lnTo>
                  <a:lnTo>
                    <a:pt x="1510" y="370"/>
                  </a:lnTo>
                  <a:lnTo>
                    <a:pt x="1508" y="370"/>
                  </a:lnTo>
                  <a:lnTo>
                    <a:pt x="1508" y="374"/>
                  </a:lnTo>
                  <a:lnTo>
                    <a:pt x="1506" y="374"/>
                  </a:lnTo>
                  <a:lnTo>
                    <a:pt x="1506" y="375"/>
                  </a:lnTo>
                  <a:lnTo>
                    <a:pt x="1505" y="375"/>
                  </a:lnTo>
                  <a:lnTo>
                    <a:pt x="1505" y="379"/>
                  </a:lnTo>
                  <a:lnTo>
                    <a:pt x="1503" y="379"/>
                  </a:lnTo>
                  <a:lnTo>
                    <a:pt x="1503" y="382"/>
                  </a:lnTo>
                  <a:lnTo>
                    <a:pt x="1501" y="382"/>
                  </a:lnTo>
                  <a:lnTo>
                    <a:pt x="1501" y="385"/>
                  </a:lnTo>
                  <a:lnTo>
                    <a:pt x="1500" y="385"/>
                  </a:lnTo>
                  <a:lnTo>
                    <a:pt x="1500" y="387"/>
                  </a:lnTo>
                  <a:lnTo>
                    <a:pt x="1498" y="387"/>
                  </a:lnTo>
                  <a:lnTo>
                    <a:pt x="1498" y="390"/>
                  </a:lnTo>
                  <a:lnTo>
                    <a:pt x="1496" y="390"/>
                  </a:lnTo>
                  <a:lnTo>
                    <a:pt x="1496" y="394"/>
                  </a:lnTo>
                  <a:lnTo>
                    <a:pt x="1495" y="394"/>
                  </a:lnTo>
                  <a:lnTo>
                    <a:pt x="1495" y="397"/>
                  </a:lnTo>
                  <a:lnTo>
                    <a:pt x="1493" y="397"/>
                  </a:lnTo>
                  <a:lnTo>
                    <a:pt x="1493" y="399"/>
                  </a:lnTo>
                  <a:lnTo>
                    <a:pt x="1491" y="399"/>
                  </a:lnTo>
                  <a:lnTo>
                    <a:pt x="1491" y="402"/>
                  </a:lnTo>
                  <a:lnTo>
                    <a:pt x="1490" y="402"/>
                  </a:lnTo>
                  <a:lnTo>
                    <a:pt x="1490" y="405"/>
                  </a:lnTo>
                  <a:lnTo>
                    <a:pt x="1488" y="405"/>
                  </a:lnTo>
                  <a:lnTo>
                    <a:pt x="1488" y="409"/>
                  </a:lnTo>
                  <a:lnTo>
                    <a:pt x="1486" y="409"/>
                  </a:lnTo>
                  <a:lnTo>
                    <a:pt x="1486" y="410"/>
                  </a:lnTo>
                  <a:lnTo>
                    <a:pt x="1485" y="410"/>
                  </a:lnTo>
                  <a:lnTo>
                    <a:pt x="1485" y="414"/>
                  </a:lnTo>
                  <a:lnTo>
                    <a:pt x="1483" y="414"/>
                  </a:lnTo>
                  <a:lnTo>
                    <a:pt x="1483" y="417"/>
                  </a:lnTo>
                  <a:lnTo>
                    <a:pt x="1481" y="417"/>
                  </a:lnTo>
                  <a:lnTo>
                    <a:pt x="1481" y="420"/>
                  </a:lnTo>
                  <a:lnTo>
                    <a:pt x="1480" y="420"/>
                  </a:lnTo>
                  <a:lnTo>
                    <a:pt x="1480" y="422"/>
                  </a:lnTo>
                  <a:lnTo>
                    <a:pt x="1478" y="422"/>
                  </a:lnTo>
                  <a:lnTo>
                    <a:pt x="1478" y="425"/>
                  </a:lnTo>
                  <a:lnTo>
                    <a:pt x="1476" y="425"/>
                  </a:lnTo>
                  <a:lnTo>
                    <a:pt x="1476" y="429"/>
                  </a:lnTo>
                  <a:lnTo>
                    <a:pt x="1475" y="429"/>
                  </a:lnTo>
                  <a:lnTo>
                    <a:pt x="1475" y="432"/>
                  </a:lnTo>
                  <a:lnTo>
                    <a:pt x="1473" y="432"/>
                  </a:lnTo>
                  <a:lnTo>
                    <a:pt x="1473" y="434"/>
                  </a:lnTo>
                  <a:lnTo>
                    <a:pt x="1471" y="434"/>
                  </a:lnTo>
                  <a:lnTo>
                    <a:pt x="1471" y="437"/>
                  </a:lnTo>
                  <a:lnTo>
                    <a:pt x="1470" y="437"/>
                  </a:lnTo>
                  <a:lnTo>
                    <a:pt x="1470" y="440"/>
                  </a:lnTo>
                  <a:lnTo>
                    <a:pt x="1468" y="440"/>
                  </a:lnTo>
                  <a:lnTo>
                    <a:pt x="1468" y="444"/>
                  </a:lnTo>
                  <a:lnTo>
                    <a:pt x="1466" y="444"/>
                  </a:lnTo>
                  <a:lnTo>
                    <a:pt x="1466" y="445"/>
                  </a:lnTo>
                  <a:lnTo>
                    <a:pt x="1465" y="445"/>
                  </a:lnTo>
                  <a:lnTo>
                    <a:pt x="1465" y="449"/>
                  </a:lnTo>
                  <a:lnTo>
                    <a:pt x="1463" y="449"/>
                  </a:lnTo>
                  <a:lnTo>
                    <a:pt x="1463" y="452"/>
                  </a:lnTo>
                  <a:lnTo>
                    <a:pt x="1461" y="452"/>
                  </a:lnTo>
                  <a:lnTo>
                    <a:pt x="1461" y="455"/>
                  </a:lnTo>
                  <a:lnTo>
                    <a:pt x="1460" y="455"/>
                  </a:lnTo>
                  <a:lnTo>
                    <a:pt x="1460" y="457"/>
                  </a:lnTo>
                  <a:lnTo>
                    <a:pt x="1458" y="457"/>
                  </a:lnTo>
                  <a:lnTo>
                    <a:pt x="1458" y="460"/>
                  </a:lnTo>
                  <a:lnTo>
                    <a:pt x="1456" y="460"/>
                  </a:lnTo>
                  <a:lnTo>
                    <a:pt x="1456" y="464"/>
                  </a:lnTo>
                  <a:lnTo>
                    <a:pt x="1455" y="464"/>
                  </a:lnTo>
                  <a:lnTo>
                    <a:pt x="1455" y="467"/>
                  </a:lnTo>
                  <a:lnTo>
                    <a:pt x="1453" y="467"/>
                  </a:lnTo>
                  <a:lnTo>
                    <a:pt x="1453" y="469"/>
                  </a:lnTo>
                  <a:lnTo>
                    <a:pt x="1451" y="469"/>
                  </a:lnTo>
                  <a:lnTo>
                    <a:pt x="1451" y="472"/>
                  </a:lnTo>
                  <a:lnTo>
                    <a:pt x="1450" y="472"/>
                  </a:lnTo>
                  <a:lnTo>
                    <a:pt x="1450" y="475"/>
                  </a:lnTo>
                  <a:lnTo>
                    <a:pt x="1448" y="475"/>
                  </a:lnTo>
                  <a:lnTo>
                    <a:pt x="1448" y="479"/>
                  </a:lnTo>
                  <a:lnTo>
                    <a:pt x="1446" y="479"/>
                  </a:lnTo>
                  <a:lnTo>
                    <a:pt x="1446" y="480"/>
                  </a:lnTo>
                  <a:lnTo>
                    <a:pt x="1445" y="480"/>
                  </a:lnTo>
                  <a:lnTo>
                    <a:pt x="1445" y="484"/>
                  </a:lnTo>
                  <a:lnTo>
                    <a:pt x="1443" y="484"/>
                  </a:lnTo>
                  <a:lnTo>
                    <a:pt x="1443" y="487"/>
                  </a:lnTo>
                  <a:lnTo>
                    <a:pt x="1441" y="487"/>
                  </a:lnTo>
                  <a:lnTo>
                    <a:pt x="1441" y="490"/>
                  </a:lnTo>
                  <a:lnTo>
                    <a:pt x="1440" y="490"/>
                  </a:lnTo>
                  <a:lnTo>
                    <a:pt x="1440" y="492"/>
                  </a:lnTo>
                  <a:lnTo>
                    <a:pt x="1438" y="492"/>
                  </a:lnTo>
                  <a:lnTo>
                    <a:pt x="1438" y="495"/>
                  </a:lnTo>
                  <a:lnTo>
                    <a:pt x="1436" y="495"/>
                  </a:lnTo>
                  <a:lnTo>
                    <a:pt x="1436" y="499"/>
                  </a:lnTo>
                  <a:lnTo>
                    <a:pt x="1435" y="499"/>
                  </a:lnTo>
                  <a:lnTo>
                    <a:pt x="1435" y="502"/>
                  </a:lnTo>
                  <a:lnTo>
                    <a:pt x="1433" y="502"/>
                  </a:lnTo>
                  <a:lnTo>
                    <a:pt x="1433" y="504"/>
                  </a:lnTo>
                  <a:lnTo>
                    <a:pt x="1431" y="504"/>
                  </a:lnTo>
                  <a:lnTo>
                    <a:pt x="1431" y="507"/>
                  </a:lnTo>
                  <a:lnTo>
                    <a:pt x="1430" y="507"/>
                  </a:lnTo>
                  <a:lnTo>
                    <a:pt x="1430" y="510"/>
                  </a:lnTo>
                  <a:lnTo>
                    <a:pt x="1428" y="510"/>
                  </a:lnTo>
                  <a:lnTo>
                    <a:pt x="1428" y="514"/>
                  </a:lnTo>
                  <a:lnTo>
                    <a:pt x="1426" y="514"/>
                  </a:lnTo>
                  <a:lnTo>
                    <a:pt x="1426" y="515"/>
                  </a:lnTo>
                  <a:lnTo>
                    <a:pt x="1425" y="515"/>
                  </a:lnTo>
                  <a:lnTo>
                    <a:pt x="1425" y="519"/>
                  </a:lnTo>
                  <a:lnTo>
                    <a:pt x="1423" y="519"/>
                  </a:lnTo>
                  <a:lnTo>
                    <a:pt x="1423" y="522"/>
                  </a:lnTo>
                  <a:lnTo>
                    <a:pt x="1421" y="522"/>
                  </a:lnTo>
                  <a:lnTo>
                    <a:pt x="1421" y="525"/>
                  </a:lnTo>
                  <a:lnTo>
                    <a:pt x="1420" y="525"/>
                  </a:lnTo>
                  <a:lnTo>
                    <a:pt x="1420" y="527"/>
                  </a:lnTo>
                  <a:lnTo>
                    <a:pt x="1418" y="527"/>
                  </a:lnTo>
                  <a:lnTo>
                    <a:pt x="1418" y="530"/>
                  </a:lnTo>
                  <a:lnTo>
                    <a:pt x="1416" y="530"/>
                  </a:lnTo>
                  <a:lnTo>
                    <a:pt x="1416" y="534"/>
                  </a:lnTo>
                  <a:lnTo>
                    <a:pt x="1415" y="534"/>
                  </a:lnTo>
                  <a:lnTo>
                    <a:pt x="1415" y="537"/>
                  </a:lnTo>
                  <a:lnTo>
                    <a:pt x="1413" y="537"/>
                  </a:lnTo>
                  <a:lnTo>
                    <a:pt x="1413" y="539"/>
                  </a:lnTo>
                  <a:lnTo>
                    <a:pt x="1411" y="539"/>
                  </a:lnTo>
                  <a:lnTo>
                    <a:pt x="1411" y="542"/>
                  </a:lnTo>
                  <a:lnTo>
                    <a:pt x="1410" y="542"/>
                  </a:lnTo>
                  <a:lnTo>
                    <a:pt x="1410" y="545"/>
                  </a:lnTo>
                  <a:lnTo>
                    <a:pt x="1408" y="545"/>
                  </a:lnTo>
                  <a:lnTo>
                    <a:pt x="1408" y="547"/>
                  </a:lnTo>
                  <a:lnTo>
                    <a:pt x="1406" y="547"/>
                  </a:lnTo>
                  <a:lnTo>
                    <a:pt x="1406" y="550"/>
                  </a:lnTo>
                  <a:lnTo>
                    <a:pt x="1405" y="550"/>
                  </a:lnTo>
                  <a:lnTo>
                    <a:pt x="1405" y="554"/>
                  </a:lnTo>
                  <a:lnTo>
                    <a:pt x="1403" y="554"/>
                  </a:lnTo>
                  <a:lnTo>
                    <a:pt x="1403" y="557"/>
                  </a:lnTo>
                  <a:lnTo>
                    <a:pt x="1401" y="557"/>
                  </a:lnTo>
                  <a:lnTo>
                    <a:pt x="1401" y="559"/>
                  </a:lnTo>
                  <a:lnTo>
                    <a:pt x="1400" y="559"/>
                  </a:lnTo>
                  <a:lnTo>
                    <a:pt x="1400" y="562"/>
                  </a:lnTo>
                  <a:lnTo>
                    <a:pt x="1398" y="562"/>
                  </a:lnTo>
                  <a:lnTo>
                    <a:pt x="1398" y="565"/>
                  </a:lnTo>
                  <a:lnTo>
                    <a:pt x="1396" y="565"/>
                  </a:lnTo>
                  <a:lnTo>
                    <a:pt x="1396" y="569"/>
                  </a:lnTo>
                  <a:lnTo>
                    <a:pt x="1395" y="569"/>
                  </a:lnTo>
                  <a:lnTo>
                    <a:pt x="1395" y="570"/>
                  </a:lnTo>
                  <a:lnTo>
                    <a:pt x="1393" y="570"/>
                  </a:lnTo>
                  <a:lnTo>
                    <a:pt x="1393" y="574"/>
                  </a:lnTo>
                  <a:lnTo>
                    <a:pt x="1391" y="574"/>
                  </a:lnTo>
                  <a:lnTo>
                    <a:pt x="1391" y="577"/>
                  </a:lnTo>
                  <a:lnTo>
                    <a:pt x="1390" y="577"/>
                  </a:lnTo>
                  <a:lnTo>
                    <a:pt x="1390" y="580"/>
                  </a:lnTo>
                  <a:lnTo>
                    <a:pt x="1388" y="580"/>
                  </a:lnTo>
                  <a:lnTo>
                    <a:pt x="1388" y="582"/>
                  </a:lnTo>
                  <a:lnTo>
                    <a:pt x="1386" y="582"/>
                  </a:lnTo>
                  <a:lnTo>
                    <a:pt x="1386" y="585"/>
                  </a:lnTo>
                  <a:lnTo>
                    <a:pt x="1385" y="585"/>
                  </a:lnTo>
                  <a:lnTo>
                    <a:pt x="1385" y="589"/>
                  </a:lnTo>
                  <a:lnTo>
                    <a:pt x="1383" y="589"/>
                  </a:lnTo>
                  <a:lnTo>
                    <a:pt x="1383" y="592"/>
                  </a:lnTo>
                  <a:lnTo>
                    <a:pt x="1381" y="592"/>
                  </a:lnTo>
                  <a:lnTo>
                    <a:pt x="1381" y="594"/>
                  </a:lnTo>
                  <a:lnTo>
                    <a:pt x="1380" y="594"/>
                  </a:lnTo>
                  <a:lnTo>
                    <a:pt x="1380" y="597"/>
                  </a:lnTo>
                  <a:lnTo>
                    <a:pt x="1378" y="597"/>
                  </a:lnTo>
                  <a:lnTo>
                    <a:pt x="1378" y="600"/>
                  </a:lnTo>
                  <a:lnTo>
                    <a:pt x="1376" y="600"/>
                  </a:lnTo>
                  <a:lnTo>
                    <a:pt x="1376" y="604"/>
                  </a:lnTo>
                  <a:lnTo>
                    <a:pt x="1375" y="604"/>
                  </a:lnTo>
                  <a:lnTo>
                    <a:pt x="1375" y="605"/>
                  </a:lnTo>
                  <a:lnTo>
                    <a:pt x="1373" y="605"/>
                  </a:lnTo>
                  <a:lnTo>
                    <a:pt x="1373" y="609"/>
                  </a:lnTo>
                  <a:lnTo>
                    <a:pt x="1371" y="609"/>
                  </a:lnTo>
                  <a:lnTo>
                    <a:pt x="1371" y="612"/>
                  </a:lnTo>
                  <a:lnTo>
                    <a:pt x="1370" y="612"/>
                  </a:lnTo>
                  <a:lnTo>
                    <a:pt x="1370" y="615"/>
                  </a:lnTo>
                  <a:lnTo>
                    <a:pt x="1368" y="615"/>
                  </a:lnTo>
                  <a:lnTo>
                    <a:pt x="1368" y="617"/>
                  </a:lnTo>
                  <a:lnTo>
                    <a:pt x="1366" y="617"/>
                  </a:lnTo>
                  <a:lnTo>
                    <a:pt x="1366" y="620"/>
                  </a:lnTo>
                  <a:lnTo>
                    <a:pt x="1365" y="620"/>
                  </a:lnTo>
                  <a:lnTo>
                    <a:pt x="1365" y="624"/>
                  </a:lnTo>
                  <a:lnTo>
                    <a:pt x="1363" y="624"/>
                  </a:lnTo>
                  <a:lnTo>
                    <a:pt x="1363" y="627"/>
                  </a:lnTo>
                  <a:lnTo>
                    <a:pt x="1361" y="627"/>
                  </a:lnTo>
                  <a:lnTo>
                    <a:pt x="1361" y="629"/>
                  </a:lnTo>
                  <a:lnTo>
                    <a:pt x="1360" y="629"/>
                  </a:lnTo>
                  <a:lnTo>
                    <a:pt x="1360" y="632"/>
                  </a:lnTo>
                  <a:lnTo>
                    <a:pt x="1358" y="632"/>
                  </a:lnTo>
                  <a:lnTo>
                    <a:pt x="1358" y="635"/>
                  </a:lnTo>
                  <a:lnTo>
                    <a:pt x="1356" y="635"/>
                  </a:lnTo>
                  <a:lnTo>
                    <a:pt x="1356" y="639"/>
                  </a:lnTo>
                  <a:lnTo>
                    <a:pt x="1355" y="639"/>
                  </a:lnTo>
                  <a:lnTo>
                    <a:pt x="1355" y="640"/>
                  </a:lnTo>
                  <a:lnTo>
                    <a:pt x="1353" y="640"/>
                  </a:lnTo>
                  <a:lnTo>
                    <a:pt x="1353" y="644"/>
                  </a:lnTo>
                  <a:lnTo>
                    <a:pt x="1351" y="644"/>
                  </a:lnTo>
                  <a:lnTo>
                    <a:pt x="1351" y="647"/>
                  </a:lnTo>
                  <a:lnTo>
                    <a:pt x="1350" y="647"/>
                  </a:lnTo>
                  <a:lnTo>
                    <a:pt x="1350" y="650"/>
                  </a:lnTo>
                  <a:lnTo>
                    <a:pt x="1348" y="650"/>
                  </a:lnTo>
                  <a:lnTo>
                    <a:pt x="1348" y="652"/>
                  </a:lnTo>
                  <a:lnTo>
                    <a:pt x="1346" y="652"/>
                  </a:lnTo>
                  <a:lnTo>
                    <a:pt x="1346" y="655"/>
                  </a:lnTo>
                  <a:lnTo>
                    <a:pt x="1345" y="655"/>
                  </a:lnTo>
                  <a:lnTo>
                    <a:pt x="1345" y="659"/>
                  </a:lnTo>
                  <a:lnTo>
                    <a:pt x="1343" y="659"/>
                  </a:lnTo>
                  <a:lnTo>
                    <a:pt x="1343" y="662"/>
                  </a:lnTo>
                  <a:lnTo>
                    <a:pt x="1341" y="662"/>
                  </a:lnTo>
                  <a:lnTo>
                    <a:pt x="1341" y="664"/>
                  </a:lnTo>
                  <a:lnTo>
                    <a:pt x="1340" y="664"/>
                  </a:lnTo>
                  <a:lnTo>
                    <a:pt x="1340" y="667"/>
                  </a:lnTo>
                  <a:lnTo>
                    <a:pt x="1338" y="667"/>
                  </a:lnTo>
                  <a:lnTo>
                    <a:pt x="1338" y="670"/>
                  </a:lnTo>
                  <a:lnTo>
                    <a:pt x="1336" y="670"/>
                  </a:lnTo>
                  <a:lnTo>
                    <a:pt x="1336" y="674"/>
                  </a:lnTo>
                  <a:lnTo>
                    <a:pt x="1335" y="674"/>
                  </a:lnTo>
                  <a:lnTo>
                    <a:pt x="1335" y="675"/>
                  </a:lnTo>
                  <a:lnTo>
                    <a:pt x="1333" y="675"/>
                  </a:lnTo>
                  <a:lnTo>
                    <a:pt x="1333" y="679"/>
                  </a:lnTo>
                  <a:lnTo>
                    <a:pt x="1331" y="679"/>
                  </a:lnTo>
                  <a:lnTo>
                    <a:pt x="1331" y="682"/>
                  </a:lnTo>
                  <a:lnTo>
                    <a:pt x="1330" y="682"/>
                  </a:lnTo>
                  <a:lnTo>
                    <a:pt x="1330" y="685"/>
                  </a:lnTo>
                  <a:lnTo>
                    <a:pt x="1328" y="685"/>
                  </a:lnTo>
                  <a:lnTo>
                    <a:pt x="1328" y="687"/>
                  </a:lnTo>
                  <a:lnTo>
                    <a:pt x="1326" y="687"/>
                  </a:lnTo>
                  <a:lnTo>
                    <a:pt x="1326" y="690"/>
                  </a:lnTo>
                  <a:lnTo>
                    <a:pt x="1325" y="690"/>
                  </a:lnTo>
                  <a:lnTo>
                    <a:pt x="1325" y="694"/>
                  </a:lnTo>
                  <a:lnTo>
                    <a:pt x="1323" y="694"/>
                  </a:lnTo>
                  <a:lnTo>
                    <a:pt x="1323" y="697"/>
                  </a:lnTo>
                  <a:lnTo>
                    <a:pt x="1321" y="697"/>
                  </a:lnTo>
                  <a:lnTo>
                    <a:pt x="1321" y="699"/>
                  </a:lnTo>
                  <a:lnTo>
                    <a:pt x="1320" y="699"/>
                  </a:lnTo>
                  <a:lnTo>
                    <a:pt x="1320" y="702"/>
                  </a:lnTo>
                  <a:lnTo>
                    <a:pt x="1318" y="702"/>
                  </a:lnTo>
                  <a:lnTo>
                    <a:pt x="1318" y="705"/>
                  </a:lnTo>
                  <a:lnTo>
                    <a:pt x="1316" y="705"/>
                  </a:lnTo>
                  <a:lnTo>
                    <a:pt x="1316" y="709"/>
                  </a:lnTo>
                  <a:lnTo>
                    <a:pt x="1315" y="709"/>
                  </a:lnTo>
                  <a:lnTo>
                    <a:pt x="1315" y="710"/>
                  </a:lnTo>
                  <a:lnTo>
                    <a:pt x="1313" y="710"/>
                  </a:lnTo>
                  <a:lnTo>
                    <a:pt x="1313" y="714"/>
                  </a:lnTo>
                  <a:lnTo>
                    <a:pt x="1311" y="714"/>
                  </a:lnTo>
                  <a:lnTo>
                    <a:pt x="1311" y="717"/>
                  </a:lnTo>
                  <a:lnTo>
                    <a:pt x="1310" y="717"/>
                  </a:lnTo>
                  <a:lnTo>
                    <a:pt x="1310" y="720"/>
                  </a:lnTo>
                  <a:lnTo>
                    <a:pt x="1308" y="720"/>
                  </a:lnTo>
                  <a:lnTo>
                    <a:pt x="1308" y="722"/>
                  </a:lnTo>
                  <a:lnTo>
                    <a:pt x="1306" y="722"/>
                  </a:lnTo>
                  <a:lnTo>
                    <a:pt x="1306" y="725"/>
                  </a:lnTo>
                  <a:lnTo>
                    <a:pt x="1305" y="725"/>
                  </a:lnTo>
                  <a:lnTo>
                    <a:pt x="1305" y="729"/>
                  </a:lnTo>
                  <a:lnTo>
                    <a:pt x="1303" y="729"/>
                  </a:lnTo>
                  <a:lnTo>
                    <a:pt x="1303" y="732"/>
                  </a:lnTo>
                  <a:lnTo>
                    <a:pt x="1301" y="732"/>
                  </a:lnTo>
                  <a:lnTo>
                    <a:pt x="1301" y="734"/>
                  </a:lnTo>
                  <a:lnTo>
                    <a:pt x="1300" y="734"/>
                  </a:lnTo>
                  <a:lnTo>
                    <a:pt x="1300" y="737"/>
                  </a:lnTo>
                  <a:lnTo>
                    <a:pt x="1298" y="737"/>
                  </a:lnTo>
                  <a:lnTo>
                    <a:pt x="1298" y="740"/>
                  </a:lnTo>
                  <a:lnTo>
                    <a:pt x="1296" y="740"/>
                  </a:lnTo>
                  <a:lnTo>
                    <a:pt x="1296" y="744"/>
                  </a:lnTo>
                  <a:lnTo>
                    <a:pt x="1295" y="744"/>
                  </a:lnTo>
                  <a:lnTo>
                    <a:pt x="1295" y="745"/>
                  </a:lnTo>
                  <a:lnTo>
                    <a:pt x="1293" y="745"/>
                  </a:lnTo>
                  <a:lnTo>
                    <a:pt x="1293" y="749"/>
                  </a:lnTo>
                  <a:lnTo>
                    <a:pt x="1291" y="749"/>
                  </a:lnTo>
                  <a:lnTo>
                    <a:pt x="1291" y="752"/>
                  </a:lnTo>
                  <a:lnTo>
                    <a:pt x="1290" y="752"/>
                  </a:lnTo>
                  <a:lnTo>
                    <a:pt x="1290" y="755"/>
                  </a:lnTo>
                  <a:lnTo>
                    <a:pt x="1288" y="755"/>
                  </a:lnTo>
                  <a:lnTo>
                    <a:pt x="1288" y="757"/>
                  </a:lnTo>
                  <a:lnTo>
                    <a:pt x="1286" y="757"/>
                  </a:lnTo>
                  <a:lnTo>
                    <a:pt x="1286" y="760"/>
                  </a:lnTo>
                  <a:lnTo>
                    <a:pt x="1285" y="760"/>
                  </a:lnTo>
                  <a:lnTo>
                    <a:pt x="1285" y="764"/>
                  </a:lnTo>
                  <a:lnTo>
                    <a:pt x="1283" y="764"/>
                  </a:lnTo>
                  <a:lnTo>
                    <a:pt x="1283" y="765"/>
                  </a:lnTo>
                  <a:lnTo>
                    <a:pt x="1281" y="765"/>
                  </a:lnTo>
                  <a:lnTo>
                    <a:pt x="1281" y="769"/>
                  </a:lnTo>
                  <a:lnTo>
                    <a:pt x="1280" y="769"/>
                  </a:lnTo>
                  <a:lnTo>
                    <a:pt x="1280" y="772"/>
                  </a:lnTo>
                  <a:lnTo>
                    <a:pt x="1278" y="772"/>
                  </a:lnTo>
                  <a:lnTo>
                    <a:pt x="1278" y="775"/>
                  </a:lnTo>
                  <a:lnTo>
                    <a:pt x="1276" y="775"/>
                  </a:lnTo>
                  <a:lnTo>
                    <a:pt x="1276" y="777"/>
                  </a:lnTo>
                  <a:lnTo>
                    <a:pt x="1275" y="777"/>
                  </a:lnTo>
                  <a:lnTo>
                    <a:pt x="1275" y="780"/>
                  </a:lnTo>
                  <a:lnTo>
                    <a:pt x="1273" y="780"/>
                  </a:lnTo>
                  <a:lnTo>
                    <a:pt x="1273" y="784"/>
                  </a:lnTo>
                  <a:lnTo>
                    <a:pt x="1271" y="784"/>
                  </a:lnTo>
                  <a:lnTo>
                    <a:pt x="1271" y="787"/>
                  </a:lnTo>
                  <a:lnTo>
                    <a:pt x="1270" y="787"/>
                  </a:lnTo>
                  <a:lnTo>
                    <a:pt x="1270" y="789"/>
                  </a:lnTo>
                  <a:lnTo>
                    <a:pt x="1268" y="789"/>
                  </a:lnTo>
                  <a:lnTo>
                    <a:pt x="1268" y="792"/>
                  </a:lnTo>
                  <a:lnTo>
                    <a:pt x="1266" y="792"/>
                  </a:lnTo>
                  <a:lnTo>
                    <a:pt x="1266" y="795"/>
                  </a:lnTo>
                  <a:lnTo>
                    <a:pt x="1265" y="795"/>
                  </a:lnTo>
                  <a:lnTo>
                    <a:pt x="1265" y="799"/>
                  </a:lnTo>
                  <a:lnTo>
                    <a:pt x="1263" y="799"/>
                  </a:lnTo>
                  <a:lnTo>
                    <a:pt x="1263" y="800"/>
                  </a:lnTo>
                  <a:lnTo>
                    <a:pt x="1261" y="800"/>
                  </a:lnTo>
                  <a:lnTo>
                    <a:pt x="1261" y="804"/>
                  </a:lnTo>
                  <a:lnTo>
                    <a:pt x="1260" y="804"/>
                  </a:lnTo>
                  <a:lnTo>
                    <a:pt x="1260" y="807"/>
                  </a:lnTo>
                  <a:lnTo>
                    <a:pt x="1258" y="807"/>
                  </a:lnTo>
                  <a:lnTo>
                    <a:pt x="1258" y="810"/>
                  </a:lnTo>
                  <a:lnTo>
                    <a:pt x="1256" y="810"/>
                  </a:lnTo>
                  <a:lnTo>
                    <a:pt x="1256" y="812"/>
                  </a:lnTo>
                  <a:lnTo>
                    <a:pt x="1255" y="812"/>
                  </a:lnTo>
                  <a:lnTo>
                    <a:pt x="1255" y="815"/>
                  </a:lnTo>
                  <a:lnTo>
                    <a:pt x="1253" y="815"/>
                  </a:lnTo>
                  <a:lnTo>
                    <a:pt x="1253" y="819"/>
                  </a:lnTo>
                  <a:lnTo>
                    <a:pt x="1251" y="819"/>
                  </a:lnTo>
                  <a:lnTo>
                    <a:pt x="1251" y="820"/>
                  </a:lnTo>
                  <a:lnTo>
                    <a:pt x="1250" y="820"/>
                  </a:lnTo>
                  <a:lnTo>
                    <a:pt x="1250" y="814"/>
                  </a:lnTo>
                  <a:lnTo>
                    <a:pt x="1251" y="814"/>
                  </a:lnTo>
                  <a:lnTo>
                    <a:pt x="1251" y="807"/>
                  </a:lnTo>
                  <a:lnTo>
                    <a:pt x="1253" y="807"/>
                  </a:lnTo>
                  <a:lnTo>
                    <a:pt x="1253" y="799"/>
                  </a:lnTo>
                  <a:lnTo>
                    <a:pt x="1255" y="799"/>
                  </a:lnTo>
                  <a:lnTo>
                    <a:pt x="1255" y="792"/>
                  </a:lnTo>
                  <a:lnTo>
                    <a:pt x="1256" y="792"/>
                  </a:lnTo>
                  <a:lnTo>
                    <a:pt x="1256" y="784"/>
                  </a:lnTo>
                  <a:lnTo>
                    <a:pt x="1258" y="784"/>
                  </a:lnTo>
                  <a:lnTo>
                    <a:pt x="1258" y="777"/>
                  </a:lnTo>
                  <a:lnTo>
                    <a:pt x="1260" y="777"/>
                  </a:lnTo>
                  <a:lnTo>
                    <a:pt x="1260" y="769"/>
                  </a:lnTo>
                  <a:lnTo>
                    <a:pt x="1261" y="769"/>
                  </a:lnTo>
                  <a:lnTo>
                    <a:pt x="1261" y="762"/>
                  </a:lnTo>
                  <a:lnTo>
                    <a:pt x="1263" y="762"/>
                  </a:lnTo>
                  <a:lnTo>
                    <a:pt x="1263" y="754"/>
                  </a:lnTo>
                  <a:lnTo>
                    <a:pt x="1265" y="754"/>
                  </a:lnTo>
                  <a:lnTo>
                    <a:pt x="1265" y="747"/>
                  </a:lnTo>
                  <a:lnTo>
                    <a:pt x="1266" y="747"/>
                  </a:lnTo>
                  <a:lnTo>
                    <a:pt x="1266" y="740"/>
                  </a:lnTo>
                  <a:lnTo>
                    <a:pt x="1268" y="740"/>
                  </a:lnTo>
                  <a:lnTo>
                    <a:pt x="1268" y="732"/>
                  </a:lnTo>
                  <a:lnTo>
                    <a:pt x="1270" y="732"/>
                  </a:lnTo>
                  <a:lnTo>
                    <a:pt x="1270" y="725"/>
                  </a:lnTo>
                  <a:lnTo>
                    <a:pt x="1271" y="725"/>
                  </a:lnTo>
                  <a:lnTo>
                    <a:pt x="1271" y="717"/>
                  </a:lnTo>
                  <a:lnTo>
                    <a:pt x="1273" y="717"/>
                  </a:lnTo>
                  <a:lnTo>
                    <a:pt x="1273" y="710"/>
                  </a:lnTo>
                  <a:lnTo>
                    <a:pt x="1275" y="710"/>
                  </a:lnTo>
                  <a:lnTo>
                    <a:pt x="1275" y="702"/>
                  </a:lnTo>
                  <a:lnTo>
                    <a:pt x="1276" y="702"/>
                  </a:lnTo>
                  <a:lnTo>
                    <a:pt x="1276" y="695"/>
                  </a:lnTo>
                  <a:lnTo>
                    <a:pt x="1278" y="695"/>
                  </a:lnTo>
                  <a:lnTo>
                    <a:pt x="1278" y="687"/>
                  </a:lnTo>
                  <a:lnTo>
                    <a:pt x="1280" y="687"/>
                  </a:lnTo>
                  <a:lnTo>
                    <a:pt x="1280" y="680"/>
                  </a:lnTo>
                  <a:lnTo>
                    <a:pt x="1281" y="680"/>
                  </a:lnTo>
                  <a:lnTo>
                    <a:pt x="1281" y="672"/>
                  </a:lnTo>
                  <a:lnTo>
                    <a:pt x="1283" y="672"/>
                  </a:lnTo>
                  <a:lnTo>
                    <a:pt x="1283" y="665"/>
                  </a:lnTo>
                  <a:lnTo>
                    <a:pt x="1285" y="665"/>
                  </a:lnTo>
                  <a:lnTo>
                    <a:pt x="1285" y="657"/>
                  </a:lnTo>
                  <a:lnTo>
                    <a:pt x="1286" y="657"/>
                  </a:lnTo>
                  <a:lnTo>
                    <a:pt x="1286" y="650"/>
                  </a:lnTo>
                  <a:lnTo>
                    <a:pt x="1288" y="650"/>
                  </a:lnTo>
                  <a:lnTo>
                    <a:pt x="1288" y="642"/>
                  </a:lnTo>
                  <a:lnTo>
                    <a:pt x="1290" y="642"/>
                  </a:lnTo>
                  <a:lnTo>
                    <a:pt x="1290" y="635"/>
                  </a:lnTo>
                  <a:lnTo>
                    <a:pt x="1291" y="635"/>
                  </a:lnTo>
                  <a:lnTo>
                    <a:pt x="1291" y="627"/>
                  </a:lnTo>
                  <a:lnTo>
                    <a:pt x="1293" y="627"/>
                  </a:lnTo>
                  <a:lnTo>
                    <a:pt x="1293" y="620"/>
                  </a:lnTo>
                  <a:lnTo>
                    <a:pt x="1295" y="620"/>
                  </a:lnTo>
                  <a:lnTo>
                    <a:pt x="1295" y="612"/>
                  </a:lnTo>
                  <a:lnTo>
                    <a:pt x="1296" y="612"/>
                  </a:lnTo>
                  <a:lnTo>
                    <a:pt x="1296" y="605"/>
                  </a:lnTo>
                  <a:lnTo>
                    <a:pt x="1298" y="605"/>
                  </a:lnTo>
                  <a:lnTo>
                    <a:pt x="1298" y="597"/>
                  </a:lnTo>
                  <a:lnTo>
                    <a:pt x="1300" y="597"/>
                  </a:lnTo>
                  <a:lnTo>
                    <a:pt x="1300" y="590"/>
                  </a:lnTo>
                  <a:lnTo>
                    <a:pt x="1301" y="590"/>
                  </a:lnTo>
                  <a:lnTo>
                    <a:pt x="1301" y="582"/>
                  </a:lnTo>
                  <a:lnTo>
                    <a:pt x="1303" y="582"/>
                  </a:lnTo>
                  <a:lnTo>
                    <a:pt x="1303" y="575"/>
                  </a:lnTo>
                  <a:lnTo>
                    <a:pt x="1305" y="575"/>
                  </a:lnTo>
                  <a:lnTo>
                    <a:pt x="1305" y="567"/>
                  </a:lnTo>
                  <a:lnTo>
                    <a:pt x="1306" y="567"/>
                  </a:lnTo>
                  <a:lnTo>
                    <a:pt x="1306" y="560"/>
                  </a:lnTo>
                  <a:lnTo>
                    <a:pt x="1308" y="560"/>
                  </a:lnTo>
                  <a:lnTo>
                    <a:pt x="1308" y="552"/>
                  </a:lnTo>
                  <a:lnTo>
                    <a:pt x="1310" y="552"/>
                  </a:lnTo>
                  <a:lnTo>
                    <a:pt x="1310" y="545"/>
                  </a:lnTo>
                  <a:lnTo>
                    <a:pt x="1311" y="545"/>
                  </a:lnTo>
                  <a:lnTo>
                    <a:pt x="1311" y="537"/>
                  </a:lnTo>
                  <a:lnTo>
                    <a:pt x="1313" y="537"/>
                  </a:lnTo>
                  <a:lnTo>
                    <a:pt x="1313" y="530"/>
                  </a:lnTo>
                  <a:lnTo>
                    <a:pt x="1315" y="530"/>
                  </a:lnTo>
                  <a:lnTo>
                    <a:pt x="1315" y="522"/>
                  </a:lnTo>
                  <a:lnTo>
                    <a:pt x="1316" y="522"/>
                  </a:lnTo>
                  <a:lnTo>
                    <a:pt x="1316" y="515"/>
                  </a:lnTo>
                  <a:lnTo>
                    <a:pt x="1318" y="515"/>
                  </a:lnTo>
                  <a:lnTo>
                    <a:pt x="1318" y="507"/>
                  </a:lnTo>
                  <a:lnTo>
                    <a:pt x="1320" y="507"/>
                  </a:lnTo>
                  <a:lnTo>
                    <a:pt x="1320" y="500"/>
                  </a:lnTo>
                  <a:lnTo>
                    <a:pt x="1321" y="500"/>
                  </a:lnTo>
                  <a:lnTo>
                    <a:pt x="1321" y="492"/>
                  </a:lnTo>
                  <a:lnTo>
                    <a:pt x="1323" y="492"/>
                  </a:lnTo>
                  <a:lnTo>
                    <a:pt x="1323" y="485"/>
                  </a:lnTo>
                  <a:lnTo>
                    <a:pt x="1325" y="485"/>
                  </a:lnTo>
                  <a:lnTo>
                    <a:pt x="1325" y="477"/>
                  </a:lnTo>
                  <a:lnTo>
                    <a:pt x="1326" y="477"/>
                  </a:lnTo>
                  <a:lnTo>
                    <a:pt x="1326" y="470"/>
                  </a:lnTo>
                  <a:lnTo>
                    <a:pt x="1328" y="470"/>
                  </a:lnTo>
                  <a:lnTo>
                    <a:pt x="1328" y="464"/>
                  </a:lnTo>
                  <a:lnTo>
                    <a:pt x="1330" y="464"/>
                  </a:lnTo>
                  <a:lnTo>
                    <a:pt x="1330" y="455"/>
                  </a:lnTo>
                  <a:lnTo>
                    <a:pt x="1331" y="455"/>
                  </a:lnTo>
                  <a:lnTo>
                    <a:pt x="1331" y="449"/>
                  </a:lnTo>
                  <a:lnTo>
                    <a:pt x="1333" y="449"/>
                  </a:lnTo>
                  <a:lnTo>
                    <a:pt x="1333" y="440"/>
                  </a:lnTo>
                  <a:lnTo>
                    <a:pt x="1335" y="440"/>
                  </a:lnTo>
                  <a:lnTo>
                    <a:pt x="1335" y="434"/>
                  </a:lnTo>
                  <a:lnTo>
                    <a:pt x="1336" y="434"/>
                  </a:lnTo>
                  <a:lnTo>
                    <a:pt x="1336" y="425"/>
                  </a:lnTo>
                  <a:lnTo>
                    <a:pt x="1338" y="425"/>
                  </a:lnTo>
                  <a:lnTo>
                    <a:pt x="1338" y="419"/>
                  </a:lnTo>
                  <a:lnTo>
                    <a:pt x="1340" y="419"/>
                  </a:lnTo>
                  <a:lnTo>
                    <a:pt x="1340" y="410"/>
                  </a:lnTo>
                  <a:lnTo>
                    <a:pt x="1341" y="410"/>
                  </a:lnTo>
                  <a:lnTo>
                    <a:pt x="1341" y="404"/>
                  </a:lnTo>
                  <a:lnTo>
                    <a:pt x="1343" y="404"/>
                  </a:lnTo>
                  <a:lnTo>
                    <a:pt x="1343" y="395"/>
                  </a:lnTo>
                  <a:lnTo>
                    <a:pt x="1345" y="395"/>
                  </a:lnTo>
                  <a:lnTo>
                    <a:pt x="1345" y="389"/>
                  </a:lnTo>
                  <a:lnTo>
                    <a:pt x="1346" y="389"/>
                  </a:lnTo>
                  <a:lnTo>
                    <a:pt x="1346" y="380"/>
                  </a:lnTo>
                  <a:lnTo>
                    <a:pt x="1348" y="380"/>
                  </a:lnTo>
                  <a:lnTo>
                    <a:pt x="1348" y="374"/>
                  </a:lnTo>
                  <a:lnTo>
                    <a:pt x="1350" y="374"/>
                  </a:lnTo>
                  <a:lnTo>
                    <a:pt x="1350" y="365"/>
                  </a:lnTo>
                  <a:lnTo>
                    <a:pt x="1351" y="365"/>
                  </a:lnTo>
                  <a:lnTo>
                    <a:pt x="1351" y="359"/>
                  </a:lnTo>
                  <a:lnTo>
                    <a:pt x="1353" y="359"/>
                  </a:lnTo>
                  <a:lnTo>
                    <a:pt x="1353" y="350"/>
                  </a:lnTo>
                  <a:lnTo>
                    <a:pt x="1355" y="350"/>
                  </a:lnTo>
                  <a:lnTo>
                    <a:pt x="1355" y="344"/>
                  </a:lnTo>
                  <a:lnTo>
                    <a:pt x="1356" y="344"/>
                  </a:lnTo>
                  <a:lnTo>
                    <a:pt x="1356" y="335"/>
                  </a:lnTo>
                  <a:lnTo>
                    <a:pt x="1358" y="335"/>
                  </a:lnTo>
                  <a:lnTo>
                    <a:pt x="1358" y="329"/>
                  </a:lnTo>
                  <a:lnTo>
                    <a:pt x="1360" y="329"/>
                  </a:lnTo>
                  <a:lnTo>
                    <a:pt x="1360" y="320"/>
                  </a:lnTo>
                  <a:lnTo>
                    <a:pt x="1361" y="320"/>
                  </a:lnTo>
                  <a:lnTo>
                    <a:pt x="1361" y="314"/>
                  </a:lnTo>
                  <a:lnTo>
                    <a:pt x="1363" y="314"/>
                  </a:lnTo>
                  <a:lnTo>
                    <a:pt x="1363" y="305"/>
                  </a:lnTo>
                  <a:lnTo>
                    <a:pt x="1365" y="305"/>
                  </a:lnTo>
                  <a:lnTo>
                    <a:pt x="1365" y="299"/>
                  </a:lnTo>
                  <a:lnTo>
                    <a:pt x="1366" y="299"/>
                  </a:lnTo>
                  <a:lnTo>
                    <a:pt x="1366" y="290"/>
                  </a:lnTo>
                  <a:lnTo>
                    <a:pt x="1368" y="290"/>
                  </a:lnTo>
                  <a:lnTo>
                    <a:pt x="1368" y="284"/>
                  </a:lnTo>
                  <a:lnTo>
                    <a:pt x="1370" y="284"/>
                  </a:lnTo>
                  <a:lnTo>
                    <a:pt x="1370" y="275"/>
                  </a:lnTo>
                  <a:lnTo>
                    <a:pt x="1371" y="275"/>
                  </a:lnTo>
                  <a:lnTo>
                    <a:pt x="1371" y="269"/>
                  </a:lnTo>
                  <a:lnTo>
                    <a:pt x="1373" y="269"/>
                  </a:lnTo>
                  <a:lnTo>
                    <a:pt x="1373" y="260"/>
                  </a:lnTo>
                  <a:lnTo>
                    <a:pt x="1375" y="260"/>
                  </a:lnTo>
                  <a:lnTo>
                    <a:pt x="1375" y="254"/>
                  </a:lnTo>
                  <a:lnTo>
                    <a:pt x="1376" y="254"/>
                  </a:lnTo>
                  <a:lnTo>
                    <a:pt x="1376" y="245"/>
                  </a:lnTo>
                  <a:lnTo>
                    <a:pt x="1378" y="245"/>
                  </a:lnTo>
                  <a:lnTo>
                    <a:pt x="1378" y="239"/>
                  </a:lnTo>
                  <a:lnTo>
                    <a:pt x="1380" y="239"/>
                  </a:lnTo>
                  <a:lnTo>
                    <a:pt x="1380" y="230"/>
                  </a:lnTo>
                  <a:lnTo>
                    <a:pt x="1381" y="230"/>
                  </a:lnTo>
                  <a:lnTo>
                    <a:pt x="1381" y="224"/>
                  </a:lnTo>
                  <a:lnTo>
                    <a:pt x="1383" y="224"/>
                  </a:lnTo>
                  <a:lnTo>
                    <a:pt x="1383" y="215"/>
                  </a:lnTo>
                  <a:lnTo>
                    <a:pt x="1385" y="215"/>
                  </a:lnTo>
                  <a:lnTo>
                    <a:pt x="1385" y="209"/>
                  </a:lnTo>
                  <a:lnTo>
                    <a:pt x="1386" y="209"/>
                  </a:lnTo>
                  <a:lnTo>
                    <a:pt x="1386" y="200"/>
                  </a:lnTo>
                  <a:lnTo>
                    <a:pt x="1388" y="200"/>
                  </a:lnTo>
                  <a:lnTo>
                    <a:pt x="1388" y="194"/>
                  </a:lnTo>
                  <a:lnTo>
                    <a:pt x="1390" y="194"/>
                  </a:lnTo>
                  <a:lnTo>
                    <a:pt x="1390" y="187"/>
                  </a:lnTo>
                  <a:lnTo>
                    <a:pt x="1391" y="187"/>
                  </a:lnTo>
                  <a:lnTo>
                    <a:pt x="1391" y="179"/>
                  </a:lnTo>
                  <a:lnTo>
                    <a:pt x="1393" y="179"/>
                  </a:lnTo>
                  <a:lnTo>
                    <a:pt x="1393" y="172"/>
                  </a:lnTo>
                  <a:lnTo>
                    <a:pt x="1395" y="172"/>
                  </a:lnTo>
                  <a:lnTo>
                    <a:pt x="1395" y="164"/>
                  </a:lnTo>
                  <a:lnTo>
                    <a:pt x="1396" y="164"/>
                  </a:lnTo>
                  <a:lnTo>
                    <a:pt x="1396" y="157"/>
                  </a:lnTo>
                  <a:lnTo>
                    <a:pt x="1398" y="157"/>
                  </a:lnTo>
                  <a:lnTo>
                    <a:pt x="1398" y="149"/>
                  </a:lnTo>
                  <a:lnTo>
                    <a:pt x="1400" y="149"/>
                  </a:lnTo>
                  <a:lnTo>
                    <a:pt x="1400" y="142"/>
                  </a:lnTo>
                  <a:lnTo>
                    <a:pt x="1401" y="142"/>
                  </a:lnTo>
                  <a:lnTo>
                    <a:pt x="1401" y="134"/>
                  </a:lnTo>
                  <a:lnTo>
                    <a:pt x="1403" y="134"/>
                  </a:lnTo>
                  <a:lnTo>
                    <a:pt x="1403" y="127"/>
                  </a:lnTo>
                  <a:lnTo>
                    <a:pt x="1405" y="127"/>
                  </a:lnTo>
                  <a:lnTo>
                    <a:pt x="1405" y="119"/>
                  </a:lnTo>
                  <a:lnTo>
                    <a:pt x="1406" y="119"/>
                  </a:lnTo>
                  <a:lnTo>
                    <a:pt x="1406" y="112"/>
                  </a:lnTo>
                  <a:lnTo>
                    <a:pt x="1408" y="112"/>
                  </a:lnTo>
                  <a:lnTo>
                    <a:pt x="1408" y="104"/>
                  </a:lnTo>
                  <a:lnTo>
                    <a:pt x="1410" y="104"/>
                  </a:lnTo>
                  <a:lnTo>
                    <a:pt x="1410" y="97"/>
                  </a:lnTo>
                  <a:lnTo>
                    <a:pt x="1411" y="97"/>
                  </a:lnTo>
                  <a:lnTo>
                    <a:pt x="1411" y="89"/>
                  </a:lnTo>
                  <a:lnTo>
                    <a:pt x="1413" y="89"/>
                  </a:lnTo>
                  <a:lnTo>
                    <a:pt x="1413" y="82"/>
                  </a:lnTo>
                  <a:lnTo>
                    <a:pt x="1415" y="82"/>
                  </a:lnTo>
                  <a:lnTo>
                    <a:pt x="1415" y="74"/>
                  </a:lnTo>
                  <a:lnTo>
                    <a:pt x="1416" y="74"/>
                  </a:lnTo>
                  <a:lnTo>
                    <a:pt x="1416" y="67"/>
                  </a:lnTo>
                  <a:lnTo>
                    <a:pt x="1418" y="67"/>
                  </a:lnTo>
                  <a:lnTo>
                    <a:pt x="1418" y="59"/>
                  </a:lnTo>
                  <a:lnTo>
                    <a:pt x="1420" y="59"/>
                  </a:lnTo>
                  <a:lnTo>
                    <a:pt x="1420" y="52"/>
                  </a:lnTo>
                  <a:lnTo>
                    <a:pt x="1421" y="52"/>
                  </a:lnTo>
                  <a:lnTo>
                    <a:pt x="1421" y="44"/>
                  </a:lnTo>
                  <a:lnTo>
                    <a:pt x="1423" y="44"/>
                  </a:lnTo>
                  <a:lnTo>
                    <a:pt x="1423" y="37"/>
                  </a:lnTo>
                  <a:lnTo>
                    <a:pt x="1425" y="37"/>
                  </a:lnTo>
                  <a:lnTo>
                    <a:pt x="1425" y="29"/>
                  </a:lnTo>
                  <a:lnTo>
                    <a:pt x="1426" y="29"/>
                  </a:lnTo>
                  <a:lnTo>
                    <a:pt x="1426" y="22"/>
                  </a:lnTo>
                  <a:lnTo>
                    <a:pt x="1428" y="22"/>
                  </a:lnTo>
                  <a:lnTo>
                    <a:pt x="1428" y="14"/>
                  </a:lnTo>
                  <a:lnTo>
                    <a:pt x="1430" y="14"/>
                  </a:lnTo>
                  <a:lnTo>
                    <a:pt x="1430" y="7"/>
                  </a:lnTo>
                  <a:lnTo>
                    <a:pt x="1431" y="7"/>
                  </a:lnTo>
                  <a:lnTo>
                    <a:pt x="1431" y="2"/>
                  </a:lnTo>
                  <a:lnTo>
                    <a:pt x="1253" y="2"/>
                  </a:lnTo>
                  <a:lnTo>
                    <a:pt x="1253" y="4"/>
                  </a:lnTo>
                  <a:lnTo>
                    <a:pt x="1251" y="4"/>
                  </a:lnTo>
                  <a:lnTo>
                    <a:pt x="1251" y="7"/>
                  </a:lnTo>
                  <a:lnTo>
                    <a:pt x="1250" y="7"/>
                  </a:lnTo>
                  <a:lnTo>
                    <a:pt x="1250" y="12"/>
                  </a:lnTo>
                  <a:lnTo>
                    <a:pt x="1248" y="12"/>
                  </a:lnTo>
                  <a:lnTo>
                    <a:pt x="1248" y="15"/>
                  </a:lnTo>
                  <a:lnTo>
                    <a:pt x="1246" y="15"/>
                  </a:lnTo>
                  <a:lnTo>
                    <a:pt x="1246" y="20"/>
                  </a:lnTo>
                  <a:lnTo>
                    <a:pt x="1245" y="20"/>
                  </a:lnTo>
                  <a:lnTo>
                    <a:pt x="1245" y="25"/>
                  </a:lnTo>
                  <a:lnTo>
                    <a:pt x="1243" y="25"/>
                  </a:lnTo>
                  <a:lnTo>
                    <a:pt x="1243" y="29"/>
                  </a:lnTo>
                  <a:lnTo>
                    <a:pt x="1241" y="29"/>
                  </a:lnTo>
                  <a:lnTo>
                    <a:pt x="1241" y="34"/>
                  </a:lnTo>
                  <a:lnTo>
                    <a:pt x="1240" y="34"/>
                  </a:lnTo>
                  <a:lnTo>
                    <a:pt x="1240" y="39"/>
                  </a:lnTo>
                  <a:lnTo>
                    <a:pt x="1238" y="39"/>
                  </a:lnTo>
                  <a:lnTo>
                    <a:pt x="1238" y="42"/>
                  </a:lnTo>
                  <a:lnTo>
                    <a:pt x="1236" y="42"/>
                  </a:lnTo>
                  <a:lnTo>
                    <a:pt x="1236" y="47"/>
                  </a:lnTo>
                  <a:lnTo>
                    <a:pt x="1235" y="47"/>
                  </a:lnTo>
                  <a:lnTo>
                    <a:pt x="1235" y="50"/>
                  </a:lnTo>
                  <a:lnTo>
                    <a:pt x="1233" y="50"/>
                  </a:lnTo>
                  <a:lnTo>
                    <a:pt x="1233" y="55"/>
                  </a:lnTo>
                  <a:lnTo>
                    <a:pt x="1231" y="55"/>
                  </a:lnTo>
                  <a:lnTo>
                    <a:pt x="1231" y="60"/>
                  </a:lnTo>
                  <a:lnTo>
                    <a:pt x="1230" y="60"/>
                  </a:lnTo>
                  <a:lnTo>
                    <a:pt x="1230" y="64"/>
                  </a:lnTo>
                  <a:lnTo>
                    <a:pt x="1228" y="64"/>
                  </a:lnTo>
                  <a:lnTo>
                    <a:pt x="1228" y="69"/>
                  </a:lnTo>
                  <a:lnTo>
                    <a:pt x="1226" y="69"/>
                  </a:lnTo>
                  <a:lnTo>
                    <a:pt x="1226" y="72"/>
                  </a:lnTo>
                  <a:lnTo>
                    <a:pt x="1225" y="72"/>
                  </a:lnTo>
                  <a:lnTo>
                    <a:pt x="1225" y="77"/>
                  </a:lnTo>
                  <a:lnTo>
                    <a:pt x="1223" y="77"/>
                  </a:lnTo>
                  <a:lnTo>
                    <a:pt x="1223" y="82"/>
                  </a:lnTo>
                  <a:lnTo>
                    <a:pt x="1221" y="82"/>
                  </a:lnTo>
                  <a:lnTo>
                    <a:pt x="1221" y="85"/>
                  </a:lnTo>
                  <a:lnTo>
                    <a:pt x="1220" y="85"/>
                  </a:lnTo>
                  <a:lnTo>
                    <a:pt x="1220" y="90"/>
                  </a:lnTo>
                  <a:lnTo>
                    <a:pt x="1218" y="90"/>
                  </a:lnTo>
                  <a:lnTo>
                    <a:pt x="1218" y="94"/>
                  </a:lnTo>
                  <a:lnTo>
                    <a:pt x="1216" y="94"/>
                  </a:lnTo>
                  <a:lnTo>
                    <a:pt x="1216" y="99"/>
                  </a:lnTo>
                  <a:lnTo>
                    <a:pt x="1215" y="99"/>
                  </a:lnTo>
                  <a:lnTo>
                    <a:pt x="1215" y="104"/>
                  </a:lnTo>
                  <a:lnTo>
                    <a:pt x="1213" y="104"/>
                  </a:lnTo>
                  <a:lnTo>
                    <a:pt x="1213" y="107"/>
                  </a:lnTo>
                  <a:lnTo>
                    <a:pt x="1211" y="107"/>
                  </a:lnTo>
                  <a:lnTo>
                    <a:pt x="1211" y="112"/>
                  </a:lnTo>
                  <a:lnTo>
                    <a:pt x="1210" y="112"/>
                  </a:lnTo>
                  <a:lnTo>
                    <a:pt x="1210" y="115"/>
                  </a:lnTo>
                  <a:lnTo>
                    <a:pt x="1208" y="115"/>
                  </a:lnTo>
                  <a:lnTo>
                    <a:pt x="1208" y="120"/>
                  </a:lnTo>
                  <a:lnTo>
                    <a:pt x="1206" y="120"/>
                  </a:lnTo>
                  <a:lnTo>
                    <a:pt x="1206" y="125"/>
                  </a:lnTo>
                  <a:lnTo>
                    <a:pt x="1205" y="125"/>
                  </a:lnTo>
                  <a:lnTo>
                    <a:pt x="1205" y="129"/>
                  </a:lnTo>
                  <a:lnTo>
                    <a:pt x="1203" y="129"/>
                  </a:lnTo>
                  <a:lnTo>
                    <a:pt x="1203" y="134"/>
                  </a:lnTo>
                  <a:lnTo>
                    <a:pt x="1201" y="134"/>
                  </a:lnTo>
                  <a:lnTo>
                    <a:pt x="1201" y="139"/>
                  </a:lnTo>
                  <a:lnTo>
                    <a:pt x="1200" y="139"/>
                  </a:lnTo>
                  <a:lnTo>
                    <a:pt x="1200" y="142"/>
                  </a:lnTo>
                  <a:lnTo>
                    <a:pt x="1198" y="142"/>
                  </a:lnTo>
                  <a:lnTo>
                    <a:pt x="1198" y="147"/>
                  </a:lnTo>
                  <a:lnTo>
                    <a:pt x="1196" y="147"/>
                  </a:lnTo>
                  <a:lnTo>
                    <a:pt x="1196" y="150"/>
                  </a:lnTo>
                  <a:lnTo>
                    <a:pt x="1195" y="150"/>
                  </a:lnTo>
                  <a:lnTo>
                    <a:pt x="1195" y="155"/>
                  </a:lnTo>
                  <a:lnTo>
                    <a:pt x="1193" y="155"/>
                  </a:lnTo>
                  <a:lnTo>
                    <a:pt x="1193" y="160"/>
                  </a:lnTo>
                  <a:lnTo>
                    <a:pt x="1191" y="160"/>
                  </a:lnTo>
                  <a:lnTo>
                    <a:pt x="1191" y="164"/>
                  </a:lnTo>
                  <a:lnTo>
                    <a:pt x="1190" y="164"/>
                  </a:lnTo>
                  <a:lnTo>
                    <a:pt x="1190" y="169"/>
                  </a:lnTo>
                  <a:lnTo>
                    <a:pt x="1188" y="169"/>
                  </a:lnTo>
                  <a:lnTo>
                    <a:pt x="1188" y="172"/>
                  </a:lnTo>
                  <a:lnTo>
                    <a:pt x="1186" y="172"/>
                  </a:lnTo>
                  <a:lnTo>
                    <a:pt x="1186" y="177"/>
                  </a:lnTo>
                  <a:lnTo>
                    <a:pt x="1185" y="177"/>
                  </a:lnTo>
                  <a:lnTo>
                    <a:pt x="1185" y="182"/>
                  </a:lnTo>
                  <a:lnTo>
                    <a:pt x="1183" y="182"/>
                  </a:lnTo>
                  <a:lnTo>
                    <a:pt x="1183" y="185"/>
                  </a:lnTo>
                  <a:lnTo>
                    <a:pt x="1181" y="185"/>
                  </a:lnTo>
                  <a:lnTo>
                    <a:pt x="1181" y="190"/>
                  </a:lnTo>
                  <a:lnTo>
                    <a:pt x="1180" y="190"/>
                  </a:lnTo>
                  <a:lnTo>
                    <a:pt x="1180" y="194"/>
                  </a:lnTo>
                  <a:lnTo>
                    <a:pt x="1178" y="194"/>
                  </a:lnTo>
                  <a:lnTo>
                    <a:pt x="1178" y="199"/>
                  </a:lnTo>
                  <a:lnTo>
                    <a:pt x="1176" y="199"/>
                  </a:lnTo>
                  <a:lnTo>
                    <a:pt x="1176" y="204"/>
                  </a:lnTo>
                  <a:lnTo>
                    <a:pt x="1175" y="204"/>
                  </a:lnTo>
                  <a:lnTo>
                    <a:pt x="1175" y="207"/>
                  </a:lnTo>
                  <a:lnTo>
                    <a:pt x="1173" y="207"/>
                  </a:lnTo>
                  <a:lnTo>
                    <a:pt x="1173" y="212"/>
                  </a:lnTo>
                  <a:lnTo>
                    <a:pt x="1171" y="212"/>
                  </a:lnTo>
                  <a:lnTo>
                    <a:pt x="1171" y="217"/>
                  </a:lnTo>
                  <a:lnTo>
                    <a:pt x="1170" y="217"/>
                  </a:lnTo>
                  <a:lnTo>
                    <a:pt x="1170" y="220"/>
                  </a:lnTo>
                  <a:lnTo>
                    <a:pt x="1168" y="220"/>
                  </a:lnTo>
                  <a:lnTo>
                    <a:pt x="1168" y="225"/>
                  </a:lnTo>
                  <a:lnTo>
                    <a:pt x="1166" y="225"/>
                  </a:lnTo>
                  <a:lnTo>
                    <a:pt x="1166" y="229"/>
                  </a:lnTo>
                  <a:lnTo>
                    <a:pt x="1165" y="229"/>
                  </a:lnTo>
                  <a:lnTo>
                    <a:pt x="1165" y="234"/>
                  </a:lnTo>
                  <a:lnTo>
                    <a:pt x="1163" y="234"/>
                  </a:lnTo>
                  <a:lnTo>
                    <a:pt x="1163" y="239"/>
                  </a:lnTo>
                  <a:lnTo>
                    <a:pt x="1161" y="239"/>
                  </a:lnTo>
                  <a:lnTo>
                    <a:pt x="1161" y="242"/>
                  </a:lnTo>
                  <a:lnTo>
                    <a:pt x="1160" y="242"/>
                  </a:lnTo>
                  <a:lnTo>
                    <a:pt x="1160" y="247"/>
                  </a:lnTo>
                  <a:lnTo>
                    <a:pt x="1158" y="247"/>
                  </a:lnTo>
                  <a:lnTo>
                    <a:pt x="1158" y="250"/>
                  </a:lnTo>
                  <a:lnTo>
                    <a:pt x="1156" y="250"/>
                  </a:lnTo>
                  <a:lnTo>
                    <a:pt x="1156" y="255"/>
                  </a:lnTo>
                  <a:lnTo>
                    <a:pt x="1155" y="255"/>
                  </a:lnTo>
                  <a:lnTo>
                    <a:pt x="1155" y="260"/>
                  </a:lnTo>
                  <a:lnTo>
                    <a:pt x="1153" y="260"/>
                  </a:lnTo>
                  <a:lnTo>
                    <a:pt x="1153" y="264"/>
                  </a:lnTo>
                  <a:lnTo>
                    <a:pt x="1151" y="264"/>
                  </a:lnTo>
                  <a:lnTo>
                    <a:pt x="1151" y="269"/>
                  </a:lnTo>
                  <a:lnTo>
                    <a:pt x="1150" y="269"/>
                  </a:lnTo>
                  <a:lnTo>
                    <a:pt x="1150" y="272"/>
                  </a:lnTo>
                  <a:lnTo>
                    <a:pt x="1148" y="272"/>
                  </a:lnTo>
                  <a:lnTo>
                    <a:pt x="1148" y="277"/>
                  </a:lnTo>
                  <a:lnTo>
                    <a:pt x="1146" y="277"/>
                  </a:lnTo>
                  <a:lnTo>
                    <a:pt x="1146" y="282"/>
                  </a:lnTo>
                  <a:lnTo>
                    <a:pt x="1145" y="282"/>
                  </a:lnTo>
                  <a:lnTo>
                    <a:pt x="1145" y="285"/>
                  </a:lnTo>
                  <a:lnTo>
                    <a:pt x="1143" y="285"/>
                  </a:lnTo>
                  <a:lnTo>
                    <a:pt x="1143" y="290"/>
                  </a:lnTo>
                  <a:lnTo>
                    <a:pt x="1141" y="290"/>
                  </a:lnTo>
                  <a:lnTo>
                    <a:pt x="1141" y="295"/>
                  </a:lnTo>
                  <a:lnTo>
                    <a:pt x="1140" y="295"/>
                  </a:lnTo>
                  <a:lnTo>
                    <a:pt x="1140" y="299"/>
                  </a:lnTo>
                  <a:lnTo>
                    <a:pt x="1138" y="299"/>
                  </a:lnTo>
                  <a:lnTo>
                    <a:pt x="1138" y="304"/>
                  </a:lnTo>
                  <a:lnTo>
                    <a:pt x="1136" y="304"/>
                  </a:lnTo>
                  <a:lnTo>
                    <a:pt x="1136" y="307"/>
                  </a:lnTo>
                  <a:lnTo>
                    <a:pt x="1135" y="307"/>
                  </a:lnTo>
                  <a:lnTo>
                    <a:pt x="1135" y="312"/>
                  </a:lnTo>
                  <a:lnTo>
                    <a:pt x="1133" y="312"/>
                  </a:lnTo>
                  <a:lnTo>
                    <a:pt x="1133" y="317"/>
                  </a:lnTo>
                  <a:lnTo>
                    <a:pt x="1131" y="317"/>
                  </a:lnTo>
                  <a:lnTo>
                    <a:pt x="1131" y="320"/>
                  </a:lnTo>
                  <a:lnTo>
                    <a:pt x="1130" y="320"/>
                  </a:lnTo>
                  <a:lnTo>
                    <a:pt x="1130" y="325"/>
                  </a:lnTo>
                  <a:lnTo>
                    <a:pt x="1128" y="325"/>
                  </a:lnTo>
                  <a:lnTo>
                    <a:pt x="1128" y="329"/>
                  </a:lnTo>
                  <a:lnTo>
                    <a:pt x="1126" y="329"/>
                  </a:lnTo>
                  <a:lnTo>
                    <a:pt x="1126" y="334"/>
                  </a:lnTo>
                  <a:lnTo>
                    <a:pt x="1125" y="334"/>
                  </a:lnTo>
                  <a:lnTo>
                    <a:pt x="1125" y="339"/>
                  </a:lnTo>
                  <a:lnTo>
                    <a:pt x="1123" y="339"/>
                  </a:lnTo>
                  <a:lnTo>
                    <a:pt x="1123" y="342"/>
                  </a:lnTo>
                  <a:lnTo>
                    <a:pt x="1121" y="342"/>
                  </a:lnTo>
                  <a:lnTo>
                    <a:pt x="1121" y="347"/>
                  </a:lnTo>
                  <a:lnTo>
                    <a:pt x="1120" y="347"/>
                  </a:lnTo>
                  <a:lnTo>
                    <a:pt x="1120" y="350"/>
                  </a:lnTo>
                  <a:lnTo>
                    <a:pt x="1118" y="350"/>
                  </a:lnTo>
                  <a:lnTo>
                    <a:pt x="1118" y="355"/>
                  </a:lnTo>
                  <a:lnTo>
                    <a:pt x="1116" y="355"/>
                  </a:lnTo>
                  <a:lnTo>
                    <a:pt x="1116" y="360"/>
                  </a:lnTo>
                  <a:lnTo>
                    <a:pt x="1115" y="360"/>
                  </a:lnTo>
                  <a:lnTo>
                    <a:pt x="1115" y="364"/>
                  </a:lnTo>
                  <a:lnTo>
                    <a:pt x="1113" y="364"/>
                  </a:lnTo>
                  <a:lnTo>
                    <a:pt x="1113" y="369"/>
                  </a:lnTo>
                  <a:lnTo>
                    <a:pt x="1111" y="369"/>
                  </a:lnTo>
                  <a:lnTo>
                    <a:pt x="1111" y="374"/>
                  </a:lnTo>
                  <a:lnTo>
                    <a:pt x="1110" y="374"/>
                  </a:lnTo>
                  <a:lnTo>
                    <a:pt x="1110" y="377"/>
                  </a:lnTo>
                  <a:lnTo>
                    <a:pt x="1108" y="377"/>
                  </a:lnTo>
                  <a:lnTo>
                    <a:pt x="1108" y="382"/>
                  </a:lnTo>
                  <a:lnTo>
                    <a:pt x="1106" y="382"/>
                  </a:lnTo>
                  <a:lnTo>
                    <a:pt x="1106" y="385"/>
                  </a:lnTo>
                  <a:lnTo>
                    <a:pt x="1105" y="385"/>
                  </a:lnTo>
                  <a:lnTo>
                    <a:pt x="1105" y="390"/>
                  </a:lnTo>
                  <a:lnTo>
                    <a:pt x="1103" y="390"/>
                  </a:lnTo>
                  <a:lnTo>
                    <a:pt x="1103" y="395"/>
                  </a:lnTo>
                  <a:lnTo>
                    <a:pt x="1101" y="395"/>
                  </a:lnTo>
                  <a:lnTo>
                    <a:pt x="1101" y="399"/>
                  </a:lnTo>
                  <a:lnTo>
                    <a:pt x="1100" y="399"/>
                  </a:lnTo>
                  <a:lnTo>
                    <a:pt x="1100" y="404"/>
                  </a:lnTo>
                  <a:lnTo>
                    <a:pt x="1098" y="404"/>
                  </a:lnTo>
                  <a:lnTo>
                    <a:pt x="1098" y="407"/>
                  </a:lnTo>
                  <a:lnTo>
                    <a:pt x="1096" y="407"/>
                  </a:lnTo>
                  <a:lnTo>
                    <a:pt x="1096" y="412"/>
                  </a:lnTo>
                  <a:lnTo>
                    <a:pt x="1095" y="412"/>
                  </a:lnTo>
                  <a:lnTo>
                    <a:pt x="1095" y="417"/>
                  </a:lnTo>
                  <a:lnTo>
                    <a:pt x="1093" y="417"/>
                  </a:lnTo>
                  <a:lnTo>
                    <a:pt x="1093" y="420"/>
                  </a:lnTo>
                  <a:lnTo>
                    <a:pt x="1091" y="420"/>
                  </a:lnTo>
                  <a:lnTo>
                    <a:pt x="1091" y="425"/>
                  </a:lnTo>
                  <a:lnTo>
                    <a:pt x="1090" y="425"/>
                  </a:lnTo>
                  <a:lnTo>
                    <a:pt x="1090" y="430"/>
                  </a:lnTo>
                  <a:lnTo>
                    <a:pt x="1088" y="430"/>
                  </a:lnTo>
                  <a:lnTo>
                    <a:pt x="1088" y="434"/>
                  </a:lnTo>
                  <a:lnTo>
                    <a:pt x="1086" y="434"/>
                  </a:lnTo>
                  <a:lnTo>
                    <a:pt x="1086" y="439"/>
                  </a:lnTo>
                  <a:lnTo>
                    <a:pt x="1085" y="439"/>
                  </a:lnTo>
                  <a:lnTo>
                    <a:pt x="1085" y="442"/>
                  </a:lnTo>
                  <a:lnTo>
                    <a:pt x="1083" y="442"/>
                  </a:lnTo>
                  <a:lnTo>
                    <a:pt x="1083" y="447"/>
                  </a:lnTo>
                  <a:lnTo>
                    <a:pt x="1081" y="447"/>
                  </a:lnTo>
                  <a:lnTo>
                    <a:pt x="1081" y="452"/>
                  </a:lnTo>
                  <a:lnTo>
                    <a:pt x="1080" y="452"/>
                  </a:lnTo>
                  <a:lnTo>
                    <a:pt x="1080" y="455"/>
                  </a:lnTo>
                  <a:lnTo>
                    <a:pt x="1078" y="455"/>
                  </a:lnTo>
                  <a:lnTo>
                    <a:pt x="1078" y="460"/>
                  </a:lnTo>
                  <a:lnTo>
                    <a:pt x="1076" y="460"/>
                  </a:lnTo>
                  <a:lnTo>
                    <a:pt x="1076" y="464"/>
                  </a:lnTo>
                  <a:lnTo>
                    <a:pt x="1075" y="464"/>
                  </a:lnTo>
                  <a:lnTo>
                    <a:pt x="1075" y="469"/>
                  </a:lnTo>
                  <a:lnTo>
                    <a:pt x="1073" y="469"/>
                  </a:lnTo>
                  <a:lnTo>
                    <a:pt x="1073" y="474"/>
                  </a:lnTo>
                  <a:lnTo>
                    <a:pt x="1071" y="474"/>
                  </a:lnTo>
                  <a:lnTo>
                    <a:pt x="1071" y="477"/>
                  </a:lnTo>
                  <a:lnTo>
                    <a:pt x="1070" y="477"/>
                  </a:lnTo>
                  <a:lnTo>
                    <a:pt x="1070" y="482"/>
                  </a:lnTo>
                  <a:lnTo>
                    <a:pt x="1068" y="482"/>
                  </a:lnTo>
                  <a:lnTo>
                    <a:pt x="1068" y="487"/>
                  </a:lnTo>
                  <a:lnTo>
                    <a:pt x="1066" y="487"/>
                  </a:lnTo>
                  <a:lnTo>
                    <a:pt x="1066" y="490"/>
                  </a:lnTo>
                  <a:lnTo>
                    <a:pt x="1065" y="490"/>
                  </a:lnTo>
                  <a:lnTo>
                    <a:pt x="1065" y="495"/>
                  </a:lnTo>
                  <a:lnTo>
                    <a:pt x="1063" y="495"/>
                  </a:lnTo>
                  <a:lnTo>
                    <a:pt x="1063" y="499"/>
                  </a:lnTo>
                  <a:lnTo>
                    <a:pt x="1061" y="499"/>
                  </a:lnTo>
                  <a:lnTo>
                    <a:pt x="1061" y="504"/>
                  </a:lnTo>
                  <a:lnTo>
                    <a:pt x="1060" y="504"/>
                  </a:lnTo>
                  <a:lnTo>
                    <a:pt x="1060" y="509"/>
                  </a:lnTo>
                  <a:lnTo>
                    <a:pt x="1058" y="509"/>
                  </a:lnTo>
                  <a:lnTo>
                    <a:pt x="1058" y="512"/>
                  </a:lnTo>
                  <a:lnTo>
                    <a:pt x="1056" y="512"/>
                  </a:lnTo>
                  <a:lnTo>
                    <a:pt x="1056" y="517"/>
                  </a:lnTo>
                  <a:lnTo>
                    <a:pt x="1055" y="517"/>
                  </a:lnTo>
                  <a:lnTo>
                    <a:pt x="1055" y="520"/>
                  </a:lnTo>
                  <a:lnTo>
                    <a:pt x="1053" y="520"/>
                  </a:lnTo>
                  <a:lnTo>
                    <a:pt x="1053" y="525"/>
                  </a:lnTo>
                  <a:lnTo>
                    <a:pt x="1051" y="525"/>
                  </a:lnTo>
                  <a:lnTo>
                    <a:pt x="1051" y="530"/>
                  </a:lnTo>
                  <a:lnTo>
                    <a:pt x="1050" y="530"/>
                  </a:lnTo>
                  <a:lnTo>
                    <a:pt x="1050" y="534"/>
                  </a:lnTo>
                  <a:lnTo>
                    <a:pt x="1048" y="534"/>
                  </a:lnTo>
                  <a:lnTo>
                    <a:pt x="1048" y="539"/>
                  </a:lnTo>
                  <a:lnTo>
                    <a:pt x="1046" y="539"/>
                  </a:lnTo>
                  <a:lnTo>
                    <a:pt x="1046" y="544"/>
                  </a:lnTo>
                  <a:lnTo>
                    <a:pt x="1045" y="544"/>
                  </a:lnTo>
                  <a:lnTo>
                    <a:pt x="1045" y="547"/>
                  </a:lnTo>
                  <a:lnTo>
                    <a:pt x="1043" y="547"/>
                  </a:lnTo>
                  <a:lnTo>
                    <a:pt x="1043" y="552"/>
                  </a:lnTo>
                  <a:lnTo>
                    <a:pt x="1041" y="552"/>
                  </a:lnTo>
                  <a:lnTo>
                    <a:pt x="1041" y="555"/>
                  </a:lnTo>
                  <a:lnTo>
                    <a:pt x="1040" y="555"/>
                  </a:lnTo>
                  <a:lnTo>
                    <a:pt x="1040" y="560"/>
                  </a:lnTo>
                  <a:lnTo>
                    <a:pt x="1038" y="560"/>
                  </a:lnTo>
                  <a:lnTo>
                    <a:pt x="1038" y="565"/>
                  </a:lnTo>
                  <a:lnTo>
                    <a:pt x="1036" y="565"/>
                  </a:lnTo>
                  <a:lnTo>
                    <a:pt x="1036" y="569"/>
                  </a:lnTo>
                  <a:lnTo>
                    <a:pt x="1035" y="569"/>
                  </a:lnTo>
                  <a:lnTo>
                    <a:pt x="1035" y="574"/>
                  </a:lnTo>
                  <a:lnTo>
                    <a:pt x="1033" y="574"/>
                  </a:lnTo>
                  <a:lnTo>
                    <a:pt x="1033" y="577"/>
                  </a:lnTo>
                  <a:lnTo>
                    <a:pt x="1031" y="577"/>
                  </a:lnTo>
                  <a:lnTo>
                    <a:pt x="1031" y="582"/>
                  </a:lnTo>
                  <a:lnTo>
                    <a:pt x="1030" y="582"/>
                  </a:lnTo>
                  <a:lnTo>
                    <a:pt x="1030" y="587"/>
                  </a:lnTo>
                  <a:lnTo>
                    <a:pt x="1028" y="587"/>
                  </a:lnTo>
                  <a:lnTo>
                    <a:pt x="1028" y="590"/>
                  </a:lnTo>
                  <a:lnTo>
                    <a:pt x="1026" y="590"/>
                  </a:lnTo>
                  <a:lnTo>
                    <a:pt x="1026" y="595"/>
                  </a:lnTo>
                  <a:lnTo>
                    <a:pt x="1025" y="595"/>
                  </a:lnTo>
                  <a:lnTo>
                    <a:pt x="1025" y="600"/>
                  </a:lnTo>
                  <a:lnTo>
                    <a:pt x="1023" y="600"/>
                  </a:lnTo>
                  <a:lnTo>
                    <a:pt x="1023" y="604"/>
                  </a:lnTo>
                  <a:lnTo>
                    <a:pt x="1021" y="604"/>
                  </a:lnTo>
                  <a:lnTo>
                    <a:pt x="1021" y="609"/>
                  </a:lnTo>
                  <a:lnTo>
                    <a:pt x="1020" y="609"/>
                  </a:lnTo>
                  <a:lnTo>
                    <a:pt x="1020" y="612"/>
                  </a:lnTo>
                  <a:lnTo>
                    <a:pt x="1018" y="612"/>
                  </a:lnTo>
                  <a:lnTo>
                    <a:pt x="1018" y="617"/>
                  </a:lnTo>
                  <a:lnTo>
                    <a:pt x="1016" y="617"/>
                  </a:lnTo>
                  <a:lnTo>
                    <a:pt x="1016" y="622"/>
                  </a:lnTo>
                  <a:lnTo>
                    <a:pt x="1015" y="622"/>
                  </a:lnTo>
                  <a:lnTo>
                    <a:pt x="1015" y="625"/>
                  </a:lnTo>
                  <a:lnTo>
                    <a:pt x="1013" y="625"/>
                  </a:lnTo>
                  <a:lnTo>
                    <a:pt x="1013" y="630"/>
                  </a:lnTo>
                  <a:lnTo>
                    <a:pt x="1011" y="630"/>
                  </a:lnTo>
                  <a:lnTo>
                    <a:pt x="1011" y="634"/>
                  </a:lnTo>
                  <a:lnTo>
                    <a:pt x="1010" y="634"/>
                  </a:lnTo>
                  <a:lnTo>
                    <a:pt x="1010" y="639"/>
                  </a:lnTo>
                  <a:lnTo>
                    <a:pt x="1008" y="639"/>
                  </a:lnTo>
                  <a:lnTo>
                    <a:pt x="1008" y="644"/>
                  </a:lnTo>
                  <a:lnTo>
                    <a:pt x="1006" y="644"/>
                  </a:lnTo>
                  <a:lnTo>
                    <a:pt x="1006" y="647"/>
                  </a:lnTo>
                  <a:lnTo>
                    <a:pt x="1005" y="647"/>
                  </a:lnTo>
                  <a:lnTo>
                    <a:pt x="1005" y="652"/>
                  </a:lnTo>
                  <a:lnTo>
                    <a:pt x="1003" y="652"/>
                  </a:lnTo>
                  <a:lnTo>
                    <a:pt x="1003" y="657"/>
                  </a:lnTo>
                  <a:lnTo>
                    <a:pt x="1001" y="657"/>
                  </a:lnTo>
                  <a:lnTo>
                    <a:pt x="1001" y="660"/>
                  </a:lnTo>
                  <a:lnTo>
                    <a:pt x="1000" y="660"/>
                  </a:lnTo>
                  <a:lnTo>
                    <a:pt x="1000" y="665"/>
                  </a:lnTo>
                  <a:lnTo>
                    <a:pt x="998" y="665"/>
                  </a:lnTo>
                  <a:lnTo>
                    <a:pt x="998" y="669"/>
                  </a:lnTo>
                  <a:lnTo>
                    <a:pt x="996" y="669"/>
                  </a:lnTo>
                  <a:lnTo>
                    <a:pt x="996" y="674"/>
                  </a:lnTo>
                  <a:lnTo>
                    <a:pt x="995" y="674"/>
                  </a:lnTo>
                  <a:lnTo>
                    <a:pt x="995" y="679"/>
                  </a:lnTo>
                  <a:lnTo>
                    <a:pt x="993" y="679"/>
                  </a:lnTo>
                  <a:lnTo>
                    <a:pt x="993" y="682"/>
                  </a:lnTo>
                  <a:lnTo>
                    <a:pt x="991" y="682"/>
                  </a:lnTo>
                  <a:lnTo>
                    <a:pt x="991" y="687"/>
                  </a:lnTo>
                  <a:lnTo>
                    <a:pt x="990" y="687"/>
                  </a:lnTo>
                  <a:lnTo>
                    <a:pt x="990" y="692"/>
                  </a:lnTo>
                  <a:lnTo>
                    <a:pt x="988" y="692"/>
                  </a:lnTo>
                  <a:lnTo>
                    <a:pt x="988" y="695"/>
                  </a:lnTo>
                  <a:lnTo>
                    <a:pt x="986" y="695"/>
                  </a:lnTo>
                  <a:lnTo>
                    <a:pt x="986" y="700"/>
                  </a:lnTo>
                  <a:lnTo>
                    <a:pt x="985" y="700"/>
                  </a:lnTo>
                  <a:lnTo>
                    <a:pt x="985" y="704"/>
                  </a:lnTo>
                  <a:lnTo>
                    <a:pt x="983" y="704"/>
                  </a:lnTo>
                  <a:lnTo>
                    <a:pt x="983" y="709"/>
                  </a:lnTo>
                  <a:lnTo>
                    <a:pt x="981" y="709"/>
                  </a:lnTo>
                  <a:lnTo>
                    <a:pt x="981" y="714"/>
                  </a:lnTo>
                  <a:lnTo>
                    <a:pt x="980" y="714"/>
                  </a:lnTo>
                  <a:lnTo>
                    <a:pt x="980" y="717"/>
                  </a:lnTo>
                  <a:lnTo>
                    <a:pt x="978" y="717"/>
                  </a:lnTo>
                  <a:lnTo>
                    <a:pt x="978" y="722"/>
                  </a:lnTo>
                  <a:lnTo>
                    <a:pt x="976" y="722"/>
                  </a:lnTo>
                  <a:lnTo>
                    <a:pt x="976" y="725"/>
                  </a:lnTo>
                  <a:lnTo>
                    <a:pt x="975" y="725"/>
                  </a:lnTo>
                  <a:lnTo>
                    <a:pt x="975" y="730"/>
                  </a:lnTo>
                  <a:lnTo>
                    <a:pt x="973" y="730"/>
                  </a:lnTo>
                  <a:lnTo>
                    <a:pt x="973" y="735"/>
                  </a:lnTo>
                  <a:lnTo>
                    <a:pt x="971" y="735"/>
                  </a:lnTo>
                  <a:lnTo>
                    <a:pt x="971" y="739"/>
                  </a:lnTo>
                  <a:lnTo>
                    <a:pt x="970" y="739"/>
                  </a:lnTo>
                  <a:lnTo>
                    <a:pt x="970" y="744"/>
                  </a:lnTo>
                  <a:lnTo>
                    <a:pt x="968" y="744"/>
                  </a:lnTo>
                  <a:lnTo>
                    <a:pt x="968" y="749"/>
                  </a:lnTo>
                  <a:lnTo>
                    <a:pt x="966" y="749"/>
                  </a:lnTo>
                  <a:lnTo>
                    <a:pt x="966" y="752"/>
                  </a:lnTo>
                  <a:lnTo>
                    <a:pt x="965" y="752"/>
                  </a:lnTo>
                  <a:lnTo>
                    <a:pt x="965" y="757"/>
                  </a:lnTo>
                  <a:lnTo>
                    <a:pt x="963" y="757"/>
                  </a:lnTo>
                  <a:lnTo>
                    <a:pt x="963" y="760"/>
                  </a:lnTo>
                  <a:lnTo>
                    <a:pt x="961" y="760"/>
                  </a:lnTo>
                  <a:lnTo>
                    <a:pt x="961" y="765"/>
                  </a:lnTo>
                  <a:lnTo>
                    <a:pt x="960" y="765"/>
                  </a:lnTo>
                  <a:lnTo>
                    <a:pt x="960" y="770"/>
                  </a:lnTo>
                  <a:lnTo>
                    <a:pt x="958" y="770"/>
                  </a:lnTo>
                  <a:lnTo>
                    <a:pt x="958" y="774"/>
                  </a:lnTo>
                  <a:lnTo>
                    <a:pt x="956" y="774"/>
                  </a:lnTo>
                  <a:lnTo>
                    <a:pt x="956" y="779"/>
                  </a:lnTo>
                  <a:lnTo>
                    <a:pt x="955" y="779"/>
                  </a:lnTo>
                  <a:lnTo>
                    <a:pt x="955" y="784"/>
                  </a:lnTo>
                  <a:lnTo>
                    <a:pt x="953" y="784"/>
                  </a:lnTo>
                  <a:lnTo>
                    <a:pt x="953" y="787"/>
                  </a:lnTo>
                  <a:lnTo>
                    <a:pt x="951" y="787"/>
                  </a:lnTo>
                  <a:lnTo>
                    <a:pt x="951" y="792"/>
                  </a:lnTo>
                  <a:lnTo>
                    <a:pt x="950" y="792"/>
                  </a:lnTo>
                  <a:lnTo>
                    <a:pt x="950" y="795"/>
                  </a:lnTo>
                  <a:lnTo>
                    <a:pt x="948" y="795"/>
                  </a:lnTo>
                  <a:lnTo>
                    <a:pt x="948" y="800"/>
                  </a:lnTo>
                  <a:lnTo>
                    <a:pt x="946" y="800"/>
                  </a:lnTo>
                  <a:lnTo>
                    <a:pt x="946" y="805"/>
                  </a:lnTo>
                  <a:lnTo>
                    <a:pt x="945" y="805"/>
                  </a:lnTo>
                  <a:lnTo>
                    <a:pt x="945" y="809"/>
                  </a:lnTo>
                  <a:lnTo>
                    <a:pt x="943" y="809"/>
                  </a:lnTo>
                  <a:lnTo>
                    <a:pt x="943" y="814"/>
                  </a:lnTo>
                  <a:lnTo>
                    <a:pt x="941" y="814"/>
                  </a:lnTo>
                  <a:lnTo>
                    <a:pt x="941" y="817"/>
                  </a:lnTo>
                  <a:lnTo>
                    <a:pt x="940" y="817"/>
                  </a:lnTo>
                  <a:lnTo>
                    <a:pt x="940" y="822"/>
                  </a:lnTo>
                  <a:lnTo>
                    <a:pt x="938" y="822"/>
                  </a:lnTo>
                  <a:lnTo>
                    <a:pt x="938" y="827"/>
                  </a:lnTo>
                  <a:lnTo>
                    <a:pt x="936" y="827"/>
                  </a:lnTo>
                  <a:lnTo>
                    <a:pt x="936" y="830"/>
                  </a:lnTo>
                  <a:lnTo>
                    <a:pt x="935" y="830"/>
                  </a:lnTo>
                  <a:lnTo>
                    <a:pt x="935" y="835"/>
                  </a:lnTo>
                  <a:lnTo>
                    <a:pt x="933" y="835"/>
                  </a:lnTo>
                  <a:lnTo>
                    <a:pt x="933" y="840"/>
                  </a:lnTo>
                  <a:lnTo>
                    <a:pt x="931" y="840"/>
                  </a:lnTo>
                  <a:lnTo>
                    <a:pt x="931" y="844"/>
                  </a:lnTo>
                  <a:lnTo>
                    <a:pt x="930" y="844"/>
                  </a:lnTo>
                  <a:lnTo>
                    <a:pt x="930" y="849"/>
                  </a:lnTo>
                  <a:lnTo>
                    <a:pt x="928" y="849"/>
                  </a:lnTo>
                  <a:lnTo>
                    <a:pt x="928" y="852"/>
                  </a:lnTo>
                  <a:lnTo>
                    <a:pt x="926" y="852"/>
                  </a:lnTo>
                  <a:lnTo>
                    <a:pt x="926" y="857"/>
                  </a:lnTo>
                  <a:lnTo>
                    <a:pt x="925" y="857"/>
                  </a:lnTo>
                  <a:lnTo>
                    <a:pt x="925" y="862"/>
                  </a:lnTo>
                  <a:lnTo>
                    <a:pt x="923" y="862"/>
                  </a:lnTo>
                  <a:lnTo>
                    <a:pt x="923" y="865"/>
                  </a:lnTo>
                  <a:lnTo>
                    <a:pt x="921" y="865"/>
                  </a:lnTo>
                  <a:lnTo>
                    <a:pt x="921" y="870"/>
                  </a:lnTo>
                  <a:lnTo>
                    <a:pt x="920" y="870"/>
                  </a:lnTo>
                  <a:lnTo>
                    <a:pt x="920" y="875"/>
                  </a:lnTo>
                  <a:lnTo>
                    <a:pt x="918" y="875"/>
                  </a:lnTo>
                  <a:lnTo>
                    <a:pt x="918" y="879"/>
                  </a:lnTo>
                  <a:lnTo>
                    <a:pt x="916" y="879"/>
                  </a:lnTo>
                  <a:lnTo>
                    <a:pt x="916" y="884"/>
                  </a:lnTo>
                  <a:lnTo>
                    <a:pt x="915" y="884"/>
                  </a:lnTo>
                  <a:lnTo>
                    <a:pt x="915" y="887"/>
                  </a:lnTo>
                  <a:lnTo>
                    <a:pt x="913" y="887"/>
                  </a:lnTo>
                  <a:lnTo>
                    <a:pt x="913" y="892"/>
                  </a:lnTo>
                  <a:lnTo>
                    <a:pt x="911" y="892"/>
                  </a:lnTo>
                  <a:lnTo>
                    <a:pt x="911" y="897"/>
                  </a:lnTo>
                  <a:lnTo>
                    <a:pt x="910" y="897"/>
                  </a:lnTo>
                  <a:lnTo>
                    <a:pt x="910" y="900"/>
                  </a:lnTo>
                  <a:lnTo>
                    <a:pt x="908" y="900"/>
                  </a:lnTo>
                  <a:lnTo>
                    <a:pt x="908" y="905"/>
                  </a:lnTo>
                  <a:lnTo>
                    <a:pt x="906" y="905"/>
                  </a:lnTo>
                  <a:lnTo>
                    <a:pt x="906" y="909"/>
                  </a:lnTo>
                  <a:lnTo>
                    <a:pt x="905" y="909"/>
                  </a:lnTo>
                  <a:lnTo>
                    <a:pt x="905" y="914"/>
                  </a:lnTo>
                  <a:lnTo>
                    <a:pt x="903" y="914"/>
                  </a:lnTo>
                  <a:lnTo>
                    <a:pt x="903" y="919"/>
                  </a:lnTo>
                  <a:lnTo>
                    <a:pt x="901" y="919"/>
                  </a:lnTo>
                  <a:lnTo>
                    <a:pt x="901" y="922"/>
                  </a:lnTo>
                  <a:lnTo>
                    <a:pt x="900" y="922"/>
                  </a:lnTo>
                  <a:lnTo>
                    <a:pt x="900" y="927"/>
                  </a:lnTo>
                  <a:lnTo>
                    <a:pt x="898" y="927"/>
                  </a:lnTo>
                  <a:lnTo>
                    <a:pt x="898" y="932"/>
                  </a:lnTo>
                  <a:lnTo>
                    <a:pt x="896" y="932"/>
                  </a:lnTo>
                  <a:lnTo>
                    <a:pt x="896" y="935"/>
                  </a:lnTo>
                  <a:lnTo>
                    <a:pt x="895" y="935"/>
                  </a:lnTo>
                  <a:lnTo>
                    <a:pt x="895" y="940"/>
                  </a:lnTo>
                  <a:lnTo>
                    <a:pt x="893" y="940"/>
                  </a:lnTo>
                  <a:lnTo>
                    <a:pt x="893" y="944"/>
                  </a:lnTo>
                  <a:lnTo>
                    <a:pt x="891" y="944"/>
                  </a:lnTo>
                  <a:lnTo>
                    <a:pt x="891" y="949"/>
                  </a:lnTo>
                  <a:lnTo>
                    <a:pt x="890" y="949"/>
                  </a:lnTo>
                  <a:lnTo>
                    <a:pt x="890" y="954"/>
                  </a:lnTo>
                  <a:lnTo>
                    <a:pt x="888" y="954"/>
                  </a:lnTo>
                  <a:lnTo>
                    <a:pt x="888" y="957"/>
                  </a:lnTo>
                  <a:lnTo>
                    <a:pt x="886" y="957"/>
                  </a:lnTo>
                  <a:lnTo>
                    <a:pt x="886" y="962"/>
                  </a:lnTo>
                  <a:lnTo>
                    <a:pt x="885" y="962"/>
                  </a:lnTo>
                  <a:lnTo>
                    <a:pt x="885" y="967"/>
                  </a:lnTo>
                  <a:lnTo>
                    <a:pt x="883" y="967"/>
                  </a:lnTo>
                  <a:lnTo>
                    <a:pt x="883" y="970"/>
                  </a:lnTo>
                  <a:lnTo>
                    <a:pt x="881" y="970"/>
                  </a:lnTo>
                  <a:lnTo>
                    <a:pt x="881" y="975"/>
                  </a:lnTo>
                  <a:lnTo>
                    <a:pt x="880" y="975"/>
                  </a:lnTo>
                  <a:lnTo>
                    <a:pt x="880" y="979"/>
                  </a:lnTo>
                  <a:lnTo>
                    <a:pt x="878" y="979"/>
                  </a:lnTo>
                  <a:lnTo>
                    <a:pt x="878" y="984"/>
                  </a:lnTo>
                  <a:lnTo>
                    <a:pt x="876" y="984"/>
                  </a:lnTo>
                  <a:lnTo>
                    <a:pt x="876" y="989"/>
                  </a:lnTo>
                  <a:lnTo>
                    <a:pt x="875" y="989"/>
                  </a:lnTo>
                  <a:lnTo>
                    <a:pt x="875" y="992"/>
                  </a:lnTo>
                  <a:lnTo>
                    <a:pt x="873" y="992"/>
                  </a:lnTo>
                  <a:lnTo>
                    <a:pt x="873" y="997"/>
                  </a:lnTo>
                  <a:lnTo>
                    <a:pt x="871" y="997"/>
                  </a:lnTo>
                  <a:lnTo>
                    <a:pt x="871" y="1002"/>
                  </a:lnTo>
                  <a:lnTo>
                    <a:pt x="870" y="1002"/>
                  </a:lnTo>
                  <a:lnTo>
                    <a:pt x="870" y="1005"/>
                  </a:lnTo>
                  <a:lnTo>
                    <a:pt x="868" y="1005"/>
                  </a:lnTo>
                  <a:lnTo>
                    <a:pt x="868" y="1010"/>
                  </a:lnTo>
                  <a:lnTo>
                    <a:pt x="866" y="1010"/>
                  </a:lnTo>
                  <a:lnTo>
                    <a:pt x="866" y="1014"/>
                  </a:lnTo>
                  <a:lnTo>
                    <a:pt x="865" y="1014"/>
                  </a:lnTo>
                  <a:lnTo>
                    <a:pt x="865" y="1019"/>
                  </a:lnTo>
                  <a:lnTo>
                    <a:pt x="863" y="1019"/>
                  </a:lnTo>
                  <a:lnTo>
                    <a:pt x="863" y="1024"/>
                  </a:lnTo>
                  <a:lnTo>
                    <a:pt x="861" y="1024"/>
                  </a:lnTo>
                  <a:lnTo>
                    <a:pt x="861" y="1027"/>
                  </a:lnTo>
                  <a:lnTo>
                    <a:pt x="860" y="1027"/>
                  </a:lnTo>
                  <a:lnTo>
                    <a:pt x="860" y="1032"/>
                  </a:lnTo>
                  <a:lnTo>
                    <a:pt x="858" y="1032"/>
                  </a:lnTo>
                  <a:lnTo>
                    <a:pt x="858" y="1035"/>
                  </a:lnTo>
                  <a:lnTo>
                    <a:pt x="856" y="1035"/>
                  </a:lnTo>
                  <a:lnTo>
                    <a:pt x="856" y="1040"/>
                  </a:lnTo>
                  <a:lnTo>
                    <a:pt x="855" y="1040"/>
                  </a:lnTo>
                  <a:lnTo>
                    <a:pt x="855" y="1045"/>
                  </a:lnTo>
                  <a:lnTo>
                    <a:pt x="853" y="1045"/>
                  </a:lnTo>
                  <a:lnTo>
                    <a:pt x="853" y="1049"/>
                  </a:lnTo>
                  <a:lnTo>
                    <a:pt x="851" y="1049"/>
                  </a:lnTo>
                  <a:lnTo>
                    <a:pt x="851" y="1054"/>
                  </a:lnTo>
                  <a:lnTo>
                    <a:pt x="850" y="1054"/>
                  </a:lnTo>
                  <a:lnTo>
                    <a:pt x="850" y="1059"/>
                  </a:lnTo>
                  <a:lnTo>
                    <a:pt x="848" y="1059"/>
                  </a:lnTo>
                  <a:lnTo>
                    <a:pt x="848" y="1062"/>
                  </a:lnTo>
                  <a:lnTo>
                    <a:pt x="846" y="1062"/>
                  </a:lnTo>
                  <a:lnTo>
                    <a:pt x="846" y="1067"/>
                  </a:lnTo>
                  <a:lnTo>
                    <a:pt x="845" y="1067"/>
                  </a:lnTo>
                  <a:lnTo>
                    <a:pt x="845" y="1070"/>
                  </a:lnTo>
                  <a:lnTo>
                    <a:pt x="843" y="1070"/>
                  </a:lnTo>
                  <a:lnTo>
                    <a:pt x="843" y="1075"/>
                  </a:lnTo>
                  <a:lnTo>
                    <a:pt x="841" y="1075"/>
                  </a:lnTo>
                  <a:lnTo>
                    <a:pt x="841" y="1080"/>
                  </a:lnTo>
                  <a:lnTo>
                    <a:pt x="840" y="1080"/>
                  </a:lnTo>
                  <a:lnTo>
                    <a:pt x="840" y="1084"/>
                  </a:lnTo>
                  <a:lnTo>
                    <a:pt x="838" y="1084"/>
                  </a:lnTo>
                  <a:lnTo>
                    <a:pt x="838" y="1089"/>
                  </a:lnTo>
                  <a:lnTo>
                    <a:pt x="836" y="1089"/>
                  </a:lnTo>
                  <a:lnTo>
                    <a:pt x="836" y="1094"/>
                  </a:lnTo>
                  <a:lnTo>
                    <a:pt x="835" y="1094"/>
                  </a:lnTo>
                  <a:lnTo>
                    <a:pt x="835" y="1097"/>
                  </a:lnTo>
                  <a:lnTo>
                    <a:pt x="833" y="1097"/>
                  </a:lnTo>
                  <a:lnTo>
                    <a:pt x="833" y="1102"/>
                  </a:lnTo>
                  <a:lnTo>
                    <a:pt x="831" y="1102"/>
                  </a:lnTo>
                  <a:lnTo>
                    <a:pt x="831" y="1105"/>
                  </a:lnTo>
                  <a:lnTo>
                    <a:pt x="830" y="1105"/>
                  </a:lnTo>
                  <a:lnTo>
                    <a:pt x="830" y="1110"/>
                  </a:lnTo>
                  <a:lnTo>
                    <a:pt x="828" y="1110"/>
                  </a:lnTo>
                  <a:lnTo>
                    <a:pt x="828" y="1115"/>
                  </a:lnTo>
                  <a:lnTo>
                    <a:pt x="826" y="1115"/>
                  </a:lnTo>
                  <a:lnTo>
                    <a:pt x="826" y="1119"/>
                  </a:lnTo>
                  <a:lnTo>
                    <a:pt x="825" y="1119"/>
                  </a:lnTo>
                  <a:lnTo>
                    <a:pt x="825" y="1124"/>
                  </a:lnTo>
                  <a:lnTo>
                    <a:pt x="823" y="1124"/>
                  </a:lnTo>
                  <a:lnTo>
                    <a:pt x="823" y="1129"/>
                  </a:lnTo>
                  <a:lnTo>
                    <a:pt x="821" y="1129"/>
                  </a:lnTo>
                  <a:lnTo>
                    <a:pt x="821" y="1132"/>
                  </a:lnTo>
                  <a:lnTo>
                    <a:pt x="820" y="1132"/>
                  </a:lnTo>
                  <a:lnTo>
                    <a:pt x="820" y="1137"/>
                  </a:lnTo>
                  <a:lnTo>
                    <a:pt x="818" y="1137"/>
                  </a:lnTo>
                  <a:lnTo>
                    <a:pt x="818" y="1140"/>
                  </a:lnTo>
                  <a:lnTo>
                    <a:pt x="816" y="1140"/>
                  </a:lnTo>
                  <a:lnTo>
                    <a:pt x="816" y="1145"/>
                  </a:lnTo>
                  <a:lnTo>
                    <a:pt x="815" y="1145"/>
                  </a:lnTo>
                  <a:lnTo>
                    <a:pt x="815" y="1150"/>
                  </a:lnTo>
                  <a:lnTo>
                    <a:pt x="813" y="1150"/>
                  </a:lnTo>
                  <a:lnTo>
                    <a:pt x="813" y="1154"/>
                  </a:lnTo>
                  <a:lnTo>
                    <a:pt x="811" y="1154"/>
                  </a:lnTo>
                  <a:lnTo>
                    <a:pt x="811" y="1159"/>
                  </a:lnTo>
                  <a:lnTo>
                    <a:pt x="810" y="1159"/>
                  </a:lnTo>
                  <a:lnTo>
                    <a:pt x="810" y="1164"/>
                  </a:lnTo>
                  <a:lnTo>
                    <a:pt x="808" y="1164"/>
                  </a:lnTo>
                  <a:lnTo>
                    <a:pt x="808" y="1167"/>
                  </a:lnTo>
                  <a:lnTo>
                    <a:pt x="806" y="1167"/>
                  </a:lnTo>
                  <a:lnTo>
                    <a:pt x="806" y="1172"/>
                  </a:lnTo>
                  <a:lnTo>
                    <a:pt x="805" y="1172"/>
                  </a:lnTo>
                  <a:lnTo>
                    <a:pt x="805" y="1175"/>
                  </a:lnTo>
                  <a:lnTo>
                    <a:pt x="803" y="1175"/>
                  </a:lnTo>
                  <a:lnTo>
                    <a:pt x="803" y="1180"/>
                  </a:lnTo>
                  <a:lnTo>
                    <a:pt x="801" y="1180"/>
                  </a:lnTo>
                  <a:lnTo>
                    <a:pt x="801" y="1185"/>
                  </a:lnTo>
                  <a:lnTo>
                    <a:pt x="800" y="1185"/>
                  </a:lnTo>
                  <a:lnTo>
                    <a:pt x="800" y="1189"/>
                  </a:lnTo>
                  <a:lnTo>
                    <a:pt x="798" y="1189"/>
                  </a:lnTo>
                  <a:lnTo>
                    <a:pt x="798" y="1194"/>
                  </a:lnTo>
                  <a:lnTo>
                    <a:pt x="796" y="1194"/>
                  </a:lnTo>
                  <a:lnTo>
                    <a:pt x="796" y="1199"/>
                  </a:lnTo>
                  <a:lnTo>
                    <a:pt x="795" y="1199"/>
                  </a:lnTo>
                  <a:lnTo>
                    <a:pt x="795" y="1202"/>
                  </a:lnTo>
                  <a:lnTo>
                    <a:pt x="793" y="1202"/>
                  </a:lnTo>
                  <a:lnTo>
                    <a:pt x="793" y="1207"/>
                  </a:lnTo>
                  <a:lnTo>
                    <a:pt x="791" y="1207"/>
                  </a:lnTo>
                  <a:lnTo>
                    <a:pt x="791" y="1210"/>
                  </a:lnTo>
                  <a:lnTo>
                    <a:pt x="790" y="1210"/>
                  </a:lnTo>
                  <a:lnTo>
                    <a:pt x="790" y="1215"/>
                  </a:lnTo>
                  <a:lnTo>
                    <a:pt x="788" y="1215"/>
                  </a:lnTo>
                  <a:lnTo>
                    <a:pt x="788" y="1220"/>
                  </a:lnTo>
                  <a:lnTo>
                    <a:pt x="786" y="1220"/>
                  </a:lnTo>
                  <a:lnTo>
                    <a:pt x="786" y="1224"/>
                  </a:lnTo>
                  <a:lnTo>
                    <a:pt x="785" y="1224"/>
                  </a:lnTo>
                  <a:lnTo>
                    <a:pt x="785" y="1229"/>
                  </a:lnTo>
                  <a:lnTo>
                    <a:pt x="783" y="1229"/>
                  </a:lnTo>
                  <a:lnTo>
                    <a:pt x="783" y="1232"/>
                  </a:lnTo>
                  <a:lnTo>
                    <a:pt x="781" y="1232"/>
                  </a:lnTo>
                  <a:lnTo>
                    <a:pt x="781" y="1237"/>
                  </a:lnTo>
                  <a:lnTo>
                    <a:pt x="780" y="1237"/>
                  </a:lnTo>
                  <a:lnTo>
                    <a:pt x="780" y="1242"/>
                  </a:lnTo>
                  <a:lnTo>
                    <a:pt x="778" y="1242"/>
                  </a:lnTo>
                  <a:lnTo>
                    <a:pt x="778" y="1245"/>
                  </a:lnTo>
                  <a:lnTo>
                    <a:pt x="776" y="1245"/>
                  </a:lnTo>
                  <a:lnTo>
                    <a:pt x="776" y="1250"/>
                  </a:lnTo>
                  <a:lnTo>
                    <a:pt x="775" y="1250"/>
                  </a:lnTo>
                  <a:lnTo>
                    <a:pt x="775" y="1255"/>
                  </a:lnTo>
                  <a:lnTo>
                    <a:pt x="773" y="1255"/>
                  </a:lnTo>
                  <a:lnTo>
                    <a:pt x="773" y="1259"/>
                  </a:lnTo>
                  <a:lnTo>
                    <a:pt x="771" y="1259"/>
                  </a:lnTo>
                  <a:lnTo>
                    <a:pt x="771" y="1264"/>
                  </a:lnTo>
                  <a:lnTo>
                    <a:pt x="770" y="1264"/>
                  </a:lnTo>
                  <a:lnTo>
                    <a:pt x="770" y="1267"/>
                  </a:lnTo>
                  <a:lnTo>
                    <a:pt x="768" y="1267"/>
                  </a:lnTo>
                  <a:lnTo>
                    <a:pt x="768" y="1272"/>
                  </a:lnTo>
                  <a:lnTo>
                    <a:pt x="766" y="1272"/>
                  </a:lnTo>
                  <a:lnTo>
                    <a:pt x="766" y="1277"/>
                  </a:lnTo>
                  <a:lnTo>
                    <a:pt x="765" y="1277"/>
                  </a:lnTo>
                  <a:lnTo>
                    <a:pt x="765" y="1280"/>
                  </a:lnTo>
                  <a:lnTo>
                    <a:pt x="763" y="1280"/>
                  </a:lnTo>
                  <a:lnTo>
                    <a:pt x="763" y="1285"/>
                  </a:lnTo>
                  <a:lnTo>
                    <a:pt x="761" y="1285"/>
                  </a:lnTo>
                  <a:lnTo>
                    <a:pt x="761" y="1290"/>
                  </a:lnTo>
                  <a:lnTo>
                    <a:pt x="760" y="1290"/>
                  </a:lnTo>
                  <a:lnTo>
                    <a:pt x="760" y="1294"/>
                  </a:lnTo>
                  <a:lnTo>
                    <a:pt x="758" y="1294"/>
                  </a:lnTo>
                  <a:lnTo>
                    <a:pt x="758" y="1299"/>
                  </a:lnTo>
                  <a:lnTo>
                    <a:pt x="756" y="1299"/>
                  </a:lnTo>
                  <a:lnTo>
                    <a:pt x="756" y="1302"/>
                  </a:lnTo>
                  <a:lnTo>
                    <a:pt x="755" y="1302"/>
                  </a:lnTo>
                  <a:lnTo>
                    <a:pt x="755" y="1307"/>
                  </a:lnTo>
                  <a:lnTo>
                    <a:pt x="753" y="1307"/>
                  </a:lnTo>
                  <a:lnTo>
                    <a:pt x="753" y="1312"/>
                  </a:lnTo>
                  <a:lnTo>
                    <a:pt x="751" y="1312"/>
                  </a:lnTo>
                  <a:lnTo>
                    <a:pt x="751" y="1315"/>
                  </a:lnTo>
                  <a:lnTo>
                    <a:pt x="750" y="1315"/>
                  </a:lnTo>
                  <a:lnTo>
                    <a:pt x="750" y="1320"/>
                  </a:lnTo>
                  <a:lnTo>
                    <a:pt x="748" y="1320"/>
                  </a:lnTo>
                  <a:lnTo>
                    <a:pt x="748" y="1325"/>
                  </a:lnTo>
                  <a:lnTo>
                    <a:pt x="746" y="1325"/>
                  </a:lnTo>
                  <a:lnTo>
                    <a:pt x="746" y="1329"/>
                  </a:lnTo>
                  <a:lnTo>
                    <a:pt x="745" y="1329"/>
                  </a:lnTo>
                  <a:lnTo>
                    <a:pt x="745" y="1334"/>
                  </a:lnTo>
                  <a:lnTo>
                    <a:pt x="743" y="1334"/>
                  </a:lnTo>
                  <a:lnTo>
                    <a:pt x="743" y="1337"/>
                  </a:lnTo>
                  <a:lnTo>
                    <a:pt x="741" y="1337"/>
                  </a:lnTo>
                  <a:lnTo>
                    <a:pt x="741" y="1342"/>
                  </a:lnTo>
                  <a:lnTo>
                    <a:pt x="740" y="1342"/>
                  </a:lnTo>
                  <a:lnTo>
                    <a:pt x="740" y="1347"/>
                  </a:lnTo>
                  <a:lnTo>
                    <a:pt x="738" y="1347"/>
                  </a:lnTo>
                  <a:lnTo>
                    <a:pt x="738" y="1350"/>
                  </a:lnTo>
                  <a:lnTo>
                    <a:pt x="736" y="1350"/>
                  </a:lnTo>
                  <a:lnTo>
                    <a:pt x="736" y="1355"/>
                  </a:lnTo>
                  <a:lnTo>
                    <a:pt x="735" y="1355"/>
                  </a:lnTo>
                  <a:lnTo>
                    <a:pt x="735" y="1360"/>
                  </a:lnTo>
                  <a:lnTo>
                    <a:pt x="733" y="1360"/>
                  </a:lnTo>
                  <a:lnTo>
                    <a:pt x="733" y="1364"/>
                  </a:lnTo>
                  <a:lnTo>
                    <a:pt x="731" y="1364"/>
                  </a:lnTo>
                  <a:lnTo>
                    <a:pt x="731" y="1369"/>
                  </a:lnTo>
                  <a:lnTo>
                    <a:pt x="730" y="1369"/>
                  </a:lnTo>
                  <a:lnTo>
                    <a:pt x="730" y="1372"/>
                  </a:lnTo>
                  <a:lnTo>
                    <a:pt x="728" y="1372"/>
                  </a:lnTo>
                  <a:lnTo>
                    <a:pt x="728" y="1377"/>
                  </a:lnTo>
                  <a:lnTo>
                    <a:pt x="726" y="1377"/>
                  </a:lnTo>
                  <a:lnTo>
                    <a:pt x="726" y="1382"/>
                  </a:lnTo>
                  <a:lnTo>
                    <a:pt x="725" y="1382"/>
                  </a:lnTo>
                  <a:lnTo>
                    <a:pt x="725" y="1385"/>
                  </a:lnTo>
                  <a:lnTo>
                    <a:pt x="723" y="1385"/>
                  </a:lnTo>
                  <a:lnTo>
                    <a:pt x="723" y="1390"/>
                  </a:lnTo>
                  <a:lnTo>
                    <a:pt x="721" y="1390"/>
                  </a:lnTo>
                  <a:lnTo>
                    <a:pt x="721" y="1395"/>
                  </a:lnTo>
                  <a:lnTo>
                    <a:pt x="720" y="1395"/>
                  </a:lnTo>
                  <a:lnTo>
                    <a:pt x="720" y="1399"/>
                  </a:lnTo>
                  <a:lnTo>
                    <a:pt x="718" y="1399"/>
                  </a:lnTo>
                  <a:lnTo>
                    <a:pt x="718" y="1404"/>
                  </a:lnTo>
                  <a:lnTo>
                    <a:pt x="716" y="1404"/>
                  </a:lnTo>
                  <a:lnTo>
                    <a:pt x="716" y="1407"/>
                  </a:lnTo>
                  <a:lnTo>
                    <a:pt x="715" y="1407"/>
                  </a:lnTo>
                  <a:lnTo>
                    <a:pt x="715" y="1412"/>
                  </a:lnTo>
                  <a:lnTo>
                    <a:pt x="713" y="1412"/>
                  </a:lnTo>
                  <a:lnTo>
                    <a:pt x="713" y="1417"/>
                  </a:lnTo>
                  <a:lnTo>
                    <a:pt x="711" y="1417"/>
                  </a:lnTo>
                  <a:lnTo>
                    <a:pt x="711" y="1420"/>
                  </a:lnTo>
                  <a:lnTo>
                    <a:pt x="710" y="1420"/>
                  </a:lnTo>
                  <a:lnTo>
                    <a:pt x="710" y="1425"/>
                  </a:lnTo>
                  <a:lnTo>
                    <a:pt x="708" y="1425"/>
                  </a:lnTo>
                  <a:lnTo>
                    <a:pt x="708" y="1430"/>
                  </a:lnTo>
                  <a:lnTo>
                    <a:pt x="706" y="1430"/>
                  </a:lnTo>
                  <a:lnTo>
                    <a:pt x="706" y="1434"/>
                  </a:lnTo>
                  <a:lnTo>
                    <a:pt x="705" y="1434"/>
                  </a:lnTo>
                  <a:lnTo>
                    <a:pt x="705" y="1439"/>
                  </a:lnTo>
                  <a:lnTo>
                    <a:pt x="703" y="1439"/>
                  </a:lnTo>
                  <a:lnTo>
                    <a:pt x="703" y="1442"/>
                  </a:lnTo>
                  <a:lnTo>
                    <a:pt x="701" y="1442"/>
                  </a:lnTo>
                  <a:lnTo>
                    <a:pt x="701" y="1447"/>
                  </a:lnTo>
                  <a:lnTo>
                    <a:pt x="700" y="1447"/>
                  </a:lnTo>
                  <a:lnTo>
                    <a:pt x="700" y="1452"/>
                  </a:lnTo>
                  <a:lnTo>
                    <a:pt x="698" y="1452"/>
                  </a:lnTo>
                  <a:lnTo>
                    <a:pt x="698" y="1455"/>
                  </a:lnTo>
                  <a:lnTo>
                    <a:pt x="696" y="1455"/>
                  </a:lnTo>
                  <a:lnTo>
                    <a:pt x="696" y="1460"/>
                  </a:lnTo>
                  <a:lnTo>
                    <a:pt x="695" y="1460"/>
                  </a:lnTo>
                  <a:lnTo>
                    <a:pt x="695" y="1465"/>
                  </a:lnTo>
                  <a:lnTo>
                    <a:pt x="693" y="1465"/>
                  </a:lnTo>
                  <a:lnTo>
                    <a:pt x="693" y="1469"/>
                  </a:lnTo>
                  <a:lnTo>
                    <a:pt x="691" y="1469"/>
                  </a:lnTo>
                  <a:lnTo>
                    <a:pt x="691" y="1474"/>
                  </a:lnTo>
                  <a:lnTo>
                    <a:pt x="690" y="1474"/>
                  </a:lnTo>
                  <a:lnTo>
                    <a:pt x="690" y="1477"/>
                  </a:lnTo>
                  <a:lnTo>
                    <a:pt x="688" y="1477"/>
                  </a:lnTo>
                  <a:lnTo>
                    <a:pt x="688" y="1482"/>
                  </a:lnTo>
                  <a:lnTo>
                    <a:pt x="686" y="1482"/>
                  </a:lnTo>
                  <a:lnTo>
                    <a:pt x="686" y="1487"/>
                  </a:lnTo>
                  <a:lnTo>
                    <a:pt x="685" y="1487"/>
                  </a:lnTo>
                  <a:lnTo>
                    <a:pt x="685" y="1490"/>
                  </a:lnTo>
                  <a:lnTo>
                    <a:pt x="683" y="1490"/>
                  </a:lnTo>
                  <a:lnTo>
                    <a:pt x="683" y="1495"/>
                  </a:lnTo>
                  <a:lnTo>
                    <a:pt x="681" y="1495"/>
                  </a:lnTo>
                  <a:lnTo>
                    <a:pt x="681" y="1500"/>
                  </a:lnTo>
                  <a:lnTo>
                    <a:pt x="680" y="1500"/>
                  </a:lnTo>
                  <a:lnTo>
                    <a:pt x="680" y="1504"/>
                  </a:lnTo>
                  <a:lnTo>
                    <a:pt x="678" y="1504"/>
                  </a:lnTo>
                  <a:lnTo>
                    <a:pt x="678" y="1509"/>
                  </a:lnTo>
                  <a:lnTo>
                    <a:pt x="676" y="1509"/>
                  </a:lnTo>
                  <a:lnTo>
                    <a:pt x="676" y="1512"/>
                  </a:lnTo>
                  <a:lnTo>
                    <a:pt x="675" y="1512"/>
                  </a:lnTo>
                  <a:lnTo>
                    <a:pt x="675" y="1517"/>
                  </a:lnTo>
                  <a:lnTo>
                    <a:pt x="673" y="1517"/>
                  </a:lnTo>
                  <a:lnTo>
                    <a:pt x="673" y="1522"/>
                  </a:lnTo>
                  <a:lnTo>
                    <a:pt x="671" y="1522"/>
                  </a:lnTo>
                  <a:lnTo>
                    <a:pt x="671" y="1525"/>
                  </a:lnTo>
                  <a:lnTo>
                    <a:pt x="670" y="1525"/>
                  </a:lnTo>
                  <a:lnTo>
                    <a:pt x="670" y="1530"/>
                  </a:lnTo>
                  <a:lnTo>
                    <a:pt x="668" y="1530"/>
                  </a:lnTo>
                  <a:lnTo>
                    <a:pt x="668" y="1535"/>
                  </a:lnTo>
                  <a:lnTo>
                    <a:pt x="666" y="1535"/>
                  </a:lnTo>
                  <a:lnTo>
                    <a:pt x="666" y="1539"/>
                  </a:lnTo>
                  <a:lnTo>
                    <a:pt x="665" y="1539"/>
                  </a:lnTo>
                  <a:lnTo>
                    <a:pt x="665" y="1544"/>
                  </a:lnTo>
                  <a:lnTo>
                    <a:pt x="663" y="1544"/>
                  </a:lnTo>
                  <a:lnTo>
                    <a:pt x="663" y="1547"/>
                  </a:lnTo>
                  <a:lnTo>
                    <a:pt x="661" y="1547"/>
                  </a:lnTo>
                  <a:lnTo>
                    <a:pt x="661" y="1552"/>
                  </a:lnTo>
                  <a:lnTo>
                    <a:pt x="660" y="1552"/>
                  </a:lnTo>
                  <a:lnTo>
                    <a:pt x="660" y="1557"/>
                  </a:lnTo>
                  <a:lnTo>
                    <a:pt x="658" y="1557"/>
                  </a:lnTo>
                  <a:lnTo>
                    <a:pt x="658" y="1560"/>
                  </a:lnTo>
                  <a:lnTo>
                    <a:pt x="656" y="1560"/>
                  </a:lnTo>
                  <a:lnTo>
                    <a:pt x="656" y="1565"/>
                  </a:lnTo>
                  <a:lnTo>
                    <a:pt x="655" y="1565"/>
                  </a:lnTo>
                  <a:lnTo>
                    <a:pt x="655" y="1570"/>
                  </a:lnTo>
                  <a:lnTo>
                    <a:pt x="653" y="1570"/>
                  </a:lnTo>
                  <a:lnTo>
                    <a:pt x="653" y="1574"/>
                  </a:lnTo>
                  <a:lnTo>
                    <a:pt x="651" y="1574"/>
                  </a:lnTo>
                  <a:lnTo>
                    <a:pt x="651" y="1579"/>
                  </a:lnTo>
                  <a:lnTo>
                    <a:pt x="650" y="1579"/>
                  </a:lnTo>
                  <a:lnTo>
                    <a:pt x="650" y="1582"/>
                  </a:lnTo>
                  <a:lnTo>
                    <a:pt x="648" y="1582"/>
                  </a:lnTo>
                  <a:lnTo>
                    <a:pt x="648" y="1587"/>
                  </a:lnTo>
                  <a:lnTo>
                    <a:pt x="646" y="1587"/>
                  </a:lnTo>
                  <a:lnTo>
                    <a:pt x="646" y="1592"/>
                  </a:lnTo>
                  <a:lnTo>
                    <a:pt x="645" y="1592"/>
                  </a:lnTo>
                  <a:lnTo>
                    <a:pt x="645" y="1595"/>
                  </a:lnTo>
                  <a:lnTo>
                    <a:pt x="643" y="1595"/>
                  </a:lnTo>
                  <a:lnTo>
                    <a:pt x="643" y="1600"/>
                  </a:lnTo>
                  <a:lnTo>
                    <a:pt x="641" y="1600"/>
                  </a:lnTo>
                  <a:lnTo>
                    <a:pt x="641" y="1605"/>
                  </a:lnTo>
                  <a:lnTo>
                    <a:pt x="640" y="1605"/>
                  </a:lnTo>
                  <a:lnTo>
                    <a:pt x="640" y="1609"/>
                  </a:lnTo>
                  <a:lnTo>
                    <a:pt x="638" y="1609"/>
                  </a:lnTo>
                  <a:lnTo>
                    <a:pt x="638" y="1614"/>
                  </a:lnTo>
                  <a:lnTo>
                    <a:pt x="636" y="1614"/>
                  </a:lnTo>
                  <a:lnTo>
                    <a:pt x="636" y="1617"/>
                  </a:lnTo>
                  <a:lnTo>
                    <a:pt x="635" y="1617"/>
                  </a:lnTo>
                  <a:lnTo>
                    <a:pt x="635" y="1622"/>
                  </a:lnTo>
                  <a:lnTo>
                    <a:pt x="633" y="1622"/>
                  </a:lnTo>
                  <a:lnTo>
                    <a:pt x="633" y="1627"/>
                  </a:lnTo>
                  <a:lnTo>
                    <a:pt x="631" y="1627"/>
                  </a:lnTo>
                  <a:lnTo>
                    <a:pt x="631" y="1630"/>
                  </a:lnTo>
                  <a:lnTo>
                    <a:pt x="630" y="1630"/>
                  </a:lnTo>
                  <a:lnTo>
                    <a:pt x="630" y="1635"/>
                  </a:lnTo>
                  <a:lnTo>
                    <a:pt x="628" y="1635"/>
                  </a:lnTo>
                  <a:lnTo>
                    <a:pt x="628" y="1640"/>
                  </a:lnTo>
                  <a:lnTo>
                    <a:pt x="626" y="1640"/>
                  </a:lnTo>
                  <a:lnTo>
                    <a:pt x="626" y="1644"/>
                  </a:lnTo>
                  <a:lnTo>
                    <a:pt x="625" y="1644"/>
                  </a:lnTo>
                  <a:lnTo>
                    <a:pt x="625" y="1649"/>
                  </a:lnTo>
                  <a:lnTo>
                    <a:pt x="623" y="1649"/>
                  </a:lnTo>
                  <a:lnTo>
                    <a:pt x="623" y="1652"/>
                  </a:lnTo>
                  <a:lnTo>
                    <a:pt x="621" y="1652"/>
                  </a:lnTo>
                  <a:lnTo>
                    <a:pt x="621" y="1657"/>
                  </a:lnTo>
                  <a:lnTo>
                    <a:pt x="620" y="1657"/>
                  </a:lnTo>
                  <a:lnTo>
                    <a:pt x="620" y="1662"/>
                  </a:lnTo>
                  <a:lnTo>
                    <a:pt x="618" y="1662"/>
                  </a:lnTo>
                  <a:lnTo>
                    <a:pt x="618" y="1665"/>
                  </a:lnTo>
                  <a:lnTo>
                    <a:pt x="616" y="1665"/>
                  </a:lnTo>
                  <a:lnTo>
                    <a:pt x="616" y="1670"/>
                  </a:lnTo>
                  <a:lnTo>
                    <a:pt x="615" y="1670"/>
                  </a:lnTo>
                  <a:lnTo>
                    <a:pt x="615" y="1675"/>
                  </a:lnTo>
                  <a:lnTo>
                    <a:pt x="613" y="1675"/>
                  </a:lnTo>
                  <a:lnTo>
                    <a:pt x="613" y="1679"/>
                  </a:lnTo>
                  <a:lnTo>
                    <a:pt x="611" y="1679"/>
                  </a:lnTo>
                  <a:lnTo>
                    <a:pt x="611" y="1684"/>
                  </a:lnTo>
                  <a:lnTo>
                    <a:pt x="610" y="1684"/>
                  </a:lnTo>
                  <a:lnTo>
                    <a:pt x="610" y="1687"/>
                  </a:lnTo>
                  <a:lnTo>
                    <a:pt x="608" y="1687"/>
                  </a:lnTo>
                  <a:lnTo>
                    <a:pt x="608" y="1692"/>
                  </a:lnTo>
                  <a:lnTo>
                    <a:pt x="606" y="1692"/>
                  </a:lnTo>
                  <a:lnTo>
                    <a:pt x="606" y="1697"/>
                  </a:lnTo>
                  <a:lnTo>
                    <a:pt x="605" y="1697"/>
                  </a:lnTo>
                  <a:lnTo>
                    <a:pt x="605" y="1700"/>
                  </a:lnTo>
                  <a:lnTo>
                    <a:pt x="603" y="1700"/>
                  </a:lnTo>
                  <a:lnTo>
                    <a:pt x="603" y="1705"/>
                  </a:lnTo>
                  <a:lnTo>
                    <a:pt x="601" y="1705"/>
                  </a:lnTo>
                  <a:lnTo>
                    <a:pt x="601" y="1710"/>
                  </a:lnTo>
                  <a:lnTo>
                    <a:pt x="600" y="1710"/>
                  </a:lnTo>
                  <a:lnTo>
                    <a:pt x="600" y="1714"/>
                  </a:lnTo>
                  <a:lnTo>
                    <a:pt x="598" y="1714"/>
                  </a:lnTo>
                  <a:lnTo>
                    <a:pt x="598" y="1719"/>
                  </a:lnTo>
                  <a:lnTo>
                    <a:pt x="596" y="1719"/>
                  </a:lnTo>
                  <a:lnTo>
                    <a:pt x="596" y="1722"/>
                  </a:lnTo>
                  <a:lnTo>
                    <a:pt x="595" y="1722"/>
                  </a:lnTo>
                  <a:lnTo>
                    <a:pt x="595" y="1727"/>
                  </a:lnTo>
                  <a:lnTo>
                    <a:pt x="593" y="1727"/>
                  </a:lnTo>
                  <a:lnTo>
                    <a:pt x="593" y="1732"/>
                  </a:lnTo>
                  <a:lnTo>
                    <a:pt x="591" y="1732"/>
                  </a:lnTo>
                  <a:lnTo>
                    <a:pt x="591" y="1735"/>
                  </a:lnTo>
                  <a:lnTo>
                    <a:pt x="590" y="1735"/>
                  </a:lnTo>
                  <a:lnTo>
                    <a:pt x="590" y="1740"/>
                  </a:lnTo>
                  <a:lnTo>
                    <a:pt x="588" y="1740"/>
                  </a:lnTo>
                  <a:lnTo>
                    <a:pt x="588" y="1745"/>
                  </a:lnTo>
                  <a:lnTo>
                    <a:pt x="586" y="1745"/>
                  </a:lnTo>
                  <a:lnTo>
                    <a:pt x="586" y="1749"/>
                  </a:lnTo>
                  <a:lnTo>
                    <a:pt x="585" y="1749"/>
                  </a:lnTo>
                  <a:lnTo>
                    <a:pt x="585" y="1754"/>
                  </a:lnTo>
                  <a:lnTo>
                    <a:pt x="583" y="1754"/>
                  </a:lnTo>
                  <a:lnTo>
                    <a:pt x="583" y="1757"/>
                  </a:lnTo>
                  <a:lnTo>
                    <a:pt x="581" y="1757"/>
                  </a:lnTo>
                  <a:lnTo>
                    <a:pt x="581" y="1762"/>
                  </a:lnTo>
                  <a:lnTo>
                    <a:pt x="580" y="1762"/>
                  </a:lnTo>
                  <a:lnTo>
                    <a:pt x="580" y="1767"/>
                  </a:lnTo>
                  <a:lnTo>
                    <a:pt x="578" y="1767"/>
                  </a:lnTo>
                  <a:lnTo>
                    <a:pt x="578" y="1770"/>
                  </a:lnTo>
                  <a:lnTo>
                    <a:pt x="576" y="1770"/>
                  </a:lnTo>
                  <a:lnTo>
                    <a:pt x="576" y="1775"/>
                  </a:lnTo>
                  <a:lnTo>
                    <a:pt x="575" y="1775"/>
                  </a:lnTo>
                  <a:lnTo>
                    <a:pt x="575" y="1780"/>
                  </a:lnTo>
                  <a:lnTo>
                    <a:pt x="573" y="1780"/>
                  </a:lnTo>
                  <a:lnTo>
                    <a:pt x="573" y="1784"/>
                  </a:lnTo>
                  <a:lnTo>
                    <a:pt x="571" y="1784"/>
                  </a:lnTo>
                  <a:lnTo>
                    <a:pt x="571" y="1789"/>
                  </a:lnTo>
                  <a:lnTo>
                    <a:pt x="570" y="1789"/>
                  </a:lnTo>
                  <a:lnTo>
                    <a:pt x="570" y="1792"/>
                  </a:lnTo>
                  <a:lnTo>
                    <a:pt x="568" y="1792"/>
                  </a:lnTo>
                  <a:lnTo>
                    <a:pt x="568" y="1797"/>
                  </a:lnTo>
                  <a:lnTo>
                    <a:pt x="566" y="1797"/>
                  </a:lnTo>
                  <a:lnTo>
                    <a:pt x="566" y="1802"/>
                  </a:lnTo>
                  <a:lnTo>
                    <a:pt x="565" y="1802"/>
                  </a:lnTo>
                  <a:lnTo>
                    <a:pt x="565" y="1805"/>
                  </a:lnTo>
                  <a:lnTo>
                    <a:pt x="563" y="1805"/>
                  </a:lnTo>
                  <a:lnTo>
                    <a:pt x="563" y="1810"/>
                  </a:lnTo>
                  <a:lnTo>
                    <a:pt x="561" y="1810"/>
                  </a:lnTo>
                  <a:lnTo>
                    <a:pt x="561" y="1815"/>
                  </a:lnTo>
                  <a:lnTo>
                    <a:pt x="560" y="1815"/>
                  </a:lnTo>
                  <a:lnTo>
                    <a:pt x="560" y="1819"/>
                  </a:lnTo>
                  <a:lnTo>
                    <a:pt x="558" y="1819"/>
                  </a:lnTo>
                  <a:lnTo>
                    <a:pt x="558" y="1824"/>
                  </a:lnTo>
                  <a:lnTo>
                    <a:pt x="556" y="1824"/>
                  </a:lnTo>
                  <a:lnTo>
                    <a:pt x="556" y="1829"/>
                  </a:lnTo>
                  <a:lnTo>
                    <a:pt x="555" y="1829"/>
                  </a:lnTo>
                  <a:lnTo>
                    <a:pt x="555" y="1832"/>
                  </a:lnTo>
                  <a:lnTo>
                    <a:pt x="553" y="1832"/>
                  </a:lnTo>
                  <a:lnTo>
                    <a:pt x="553" y="1837"/>
                  </a:lnTo>
                  <a:lnTo>
                    <a:pt x="551" y="1837"/>
                  </a:lnTo>
                  <a:lnTo>
                    <a:pt x="551" y="1840"/>
                  </a:lnTo>
                  <a:lnTo>
                    <a:pt x="550" y="1840"/>
                  </a:lnTo>
                  <a:lnTo>
                    <a:pt x="550" y="1845"/>
                  </a:lnTo>
                  <a:lnTo>
                    <a:pt x="548" y="1845"/>
                  </a:lnTo>
                  <a:lnTo>
                    <a:pt x="548" y="1850"/>
                  </a:lnTo>
                  <a:lnTo>
                    <a:pt x="546" y="1850"/>
                  </a:lnTo>
                  <a:lnTo>
                    <a:pt x="546" y="1854"/>
                  </a:lnTo>
                  <a:lnTo>
                    <a:pt x="545" y="1854"/>
                  </a:lnTo>
                  <a:lnTo>
                    <a:pt x="545" y="1859"/>
                  </a:lnTo>
                  <a:lnTo>
                    <a:pt x="543" y="1859"/>
                  </a:lnTo>
                  <a:lnTo>
                    <a:pt x="543" y="1864"/>
                  </a:lnTo>
                  <a:lnTo>
                    <a:pt x="541" y="1864"/>
                  </a:lnTo>
                  <a:lnTo>
                    <a:pt x="541" y="1867"/>
                  </a:lnTo>
                  <a:lnTo>
                    <a:pt x="540" y="1867"/>
                  </a:lnTo>
                  <a:lnTo>
                    <a:pt x="540" y="1872"/>
                  </a:lnTo>
                  <a:lnTo>
                    <a:pt x="538" y="1872"/>
                  </a:lnTo>
                  <a:lnTo>
                    <a:pt x="538" y="1875"/>
                  </a:lnTo>
                  <a:lnTo>
                    <a:pt x="536" y="1875"/>
                  </a:lnTo>
                  <a:lnTo>
                    <a:pt x="536" y="1880"/>
                  </a:lnTo>
                  <a:lnTo>
                    <a:pt x="535" y="1880"/>
                  </a:lnTo>
                  <a:lnTo>
                    <a:pt x="535" y="1885"/>
                  </a:lnTo>
                  <a:lnTo>
                    <a:pt x="533" y="1885"/>
                  </a:lnTo>
                  <a:lnTo>
                    <a:pt x="533" y="1889"/>
                  </a:lnTo>
                  <a:lnTo>
                    <a:pt x="531" y="1889"/>
                  </a:lnTo>
                  <a:lnTo>
                    <a:pt x="531" y="1894"/>
                  </a:lnTo>
                  <a:lnTo>
                    <a:pt x="530" y="1894"/>
                  </a:lnTo>
                  <a:lnTo>
                    <a:pt x="530" y="1899"/>
                  </a:lnTo>
                  <a:lnTo>
                    <a:pt x="528" y="1899"/>
                  </a:lnTo>
                  <a:lnTo>
                    <a:pt x="528" y="1902"/>
                  </a:lnTo>
                  <a:lnTo>
                    <a:pt x="526" y="1902"/>
                  </a:lnTo>
                  <a:lnTo>
                    <a:pt x="526" y="1900"/>
                  </a:lnTo>
                  <a:lnTo>
                    <a:pt x="523" y="1900"/>
                  </a:lnTo>
                  <a:lnTo>
                    <a:pt x="523" y="1899"/>
                  </a:lnTo>
                  <a:lnTo>
                    <a:pt x="520" y="1899"/>
                  </a:lnTo>
                  <a:lnTo>
                    <a:pt x="520" y="1897"/>
                  </a:lnTo>
                  <a:lnTo>
                    <a:pt x="518" y="1897"/>
                  </a:lnTo>
                  <a:lnTo>
                    <a:pt x="518" y="1895"/>
                  </a:lnTo>
                  <a:lnTo>
                    <a:pt x="515" y="1895"/>
                  </a:lnTo>
                  <a:lnTo>
                    <a:pt x="515" y="1894"/>
                  </a:lnTo>
                  <a:lnTo>
                    <a:pt x="511" y="1894"/>
                  </a:lnTo>
                  <a:lnTo>
                    <a:pt x="511" y="1892"/>
                  </a:lnTo>
                  <a:lnTo>
                    <a:pt x="508" y="1892"/>
                  </a:lnTo>
                  <a:lnTo>
                    <a:pt x="508" y="1890"/>
                  </a:lnTo>
                  <a:lnTo>
                    <a:pt x="506" y="1890"/>
                  </a:lnTo>
                  <a:lnTo>
                    <a:pt x="506" y="1889"/>
                  </a:lnTo>
                  <a:lnTo>
                    <a:pt x="503" y="1889"/>
                  </a:lnTo>
                  <a:lnTo>
                    <a:pt x="503" y="1887"/>
                  </a:lnTo>
                  <a:lnTo>
                    <a:pt x="500" y="1887"/>
                  </a:lnTo>
                  <a:lnTo>
                    <a:pt x="500" y="1885"/>
                  </a:lnTo>
                  <a:lnTo>
                    <a:pt x="498" y="1885"/>
                  </a:lnTo>
                  <a:lnTo>
                    <a:pt x="498" y="1884"/>
                  </a:lnTo>
                  <a:lnTo>
                    <a:pt x="495" y="1884"/>
                  </a:lnTo>
                  <a:lnTo>
                    <a:pt x="495" y="1882"/>
                  </a:lnTo>
                  <a:lnTo>
                    <a:pt x="491" y="1882"/>
                  </a:lnTo>
                  <a:lnTo>
                    <a:pt x="491" y="1880"/>
                  </a:lnTo>
                  <a:lnTo>
                    <a:pt x="490" y="1880"/>
                  </a:lnTo>
                  <a:lnTo>
                    <a:pt x="490" y="1879"/>
                  </a:lnTo>
                  <a:lnTo>
                    <a:pt x="486" y="1879"/>
                  </a:lnTo>
                  <a:lnTo>
                    <a:pt x="486" y="1877"/>
                  </a:lnTo>
                  <a:lnTo>
                    <a:pt x="483" y="1877"/>
                  </a:lnTo>
                  <a:lnTo>
                    <a:pt x="483" y="1875"/>
                  </a:lnTo>
                  <a:lnTo>
                    <a:pt x="481" y="1875"/>
                  </a:lnTo>
                  <a:lnTo>
                    <a:pt x="481" y="1874"/>
                  </a:lnTo>
                  <a:lnTo>
                    <a:pt x="478" y="1874"/>
                  </a:lnTo>
                  <a:lnTo>
                    <a:pt x="478" y="1872"/>
                  </a:lnTo>
                  <a:lnTo>
                    <a:pt x="475" y="1872"/>
                  </a:lnTo>
                  <a:lnTo>
                    <a:pt x="475" y="1870"/>
                  </a:lnTo>
                  <a:lnTo>
                    <a:pt x="473" y="1870"/>
                  </a:lnTo>
                  <a:lnTo>
                    <a:pt x="473" y="1869"/>
                  </a:lnTo>
                  <a:lnTo>
                    <a:pt x="470" y="1869"/>
                  </a:lnTo>
                  <a:lnTo>
                    <a:pt x="470" y="1867"/>
                  </a:lnTo>
                  <a:lnTo>
                    <a:pt x="468" y="1867"/>
                  </a:lnTo>
                  <a:lnTo>
                    <a:pt x="468" y="1865"/>
                  </a:lnTo>
                  <a:lnTo>
                    <a:pt x="465" y="1865"/>
                  </a:lnTo>
                  <a:lnTo>
                    <a:pt x="465" y="1864"/>
                  </a:lnTo>
                  <a:lnTo>
                    <a:pt x="463" y="1864"/>
                  </a:lnTo>
                  <a:lnTo>
                    <a:pt x="463" y="1862"/>
                  </a:lnTo>
                  <a:lnTo>
                    <a:pt x="460" y="1862"/>
                  </a:lnTo>
                  <a:lnTo>
                    <a:pt x="460" y="1860"/>
                  </a:lnTo>
                  <a:lnTo>
                    <a:pt x="458" y="1860"/>
                  </a:lnTo>
                  <a:lnTo>
                    <a:pt x="458" y="1859"/>
                  </a:lnTo>
                  <a:lnTo>
                    <a:pt x="455" y="1859"/>
                  </a:lnTo>
                  <a:lnTo>
                    <a:pt x="455" y="1857"/>
                  </a:lnTo>
                  <a:lnTo>
                    <a:pt x="453" y="1857"/>
                  </a:lnTo>
                  <a:lnTo>
                    <a:pt x="453" y="1855"/>
                  </a:lnTo>
                  <a:lnTo>
                    <a:pt x="450" y="1855"/>
                  </a:lnTo>
                  <a:lnTo>
                    <a:pt x="450" y="1854"/>
                  </a:lnTo>
                  <a:lnTo>
                    <a:pt x="448" y="1854"/>
                  </a:lnTo>
                  <a:lnTo>
                    <a:pt x="448" y="1852"/>
                  </a:lnTo>
                  <a:lnTo>
                    <a:pt x="445" y="1852"/>
                  </a:lnTo>
                  <a:lnTo>
                    <a:pt x="445" y="1850"/>
                  </a:lnTo>
                  <a:lnTo>
                    <a:pt x="443" y="1850"/>
                  </a:lnTo>
                  <a:lnTo>
                    <a:pt x="443" y="1849"/>
                  </a:lnTo>
                  <a:lnTo>
                    <a:pt x="441" y="1849"/>
                  </a:lnTo>
                  <a:lnTo>
                    <a:pt x="441" y="1847"/>
                  </a:lnTo>
                  <a:lnTo>
                    <a:pt x="438" y="1847"/>
                  </a:lnTo>
                  <a:lnTo>
                    <a:pt x="438" y="1845"/>
                  </a:lnTo>
                  <a:lnTo>
                    <a:pt x="436" y="1845"/>
                  </a:lnTo>
                  <a:lnTo>
                    <a:pt x="436" y="1844"/>
                  </a:lnTo>
                  <a:lnTo>
                    <a:pt x="433" y="1844"/>
                  </a:lnTo>
                  <a:lnTo>
                    <a:pt x="433" y="1842"/>
                  </a:lnTo>
                  <a:lnTo>
                    <a:pt x="431" y="1842"/>
                  </a:lnTo>
                  <a:lnTo>
                    <a:pt x="431" y="1840"/>
                  </a:lnTo>
                  <a:lnTo>
                    <a:pt x="428" y="1840"/>
                  </a:lnTo>
                  <a:lnTo>
                    <a:pt x="428" y="1839"/>
                  </a:lnTo>
                  <a:lnTo>
                    <a:pt x="426" y="1839"/>
                  </a:lnTo>
                  <a:lnTo>
                    <a:pt x="426" y="1837"/>
                  </a:lnTo>
                  <a:lnTo>
                    <a:pt x="423" y="1837"/>
                  </a:lnTo>
                  <a:lnTo>
                    <a:pt x="423" y="1835"/>
                  </a:lnTo>
                  <a:lnTo>
                    <a:pt x="421" y="1835"/>
                  </a:lnTo>
                  <a:lnTo>
                    <a:pt x="421" y="1834"/>
                  </a:lnTo>
                  <a:lnTo>
                    <a:pt x="420" y="1834"/>
                  </a:lnTo>
                  <a:lnTo>
                    <a:pt x="420" y="1832"/>
                  </a:lnTo>
                  <a:lnTo>
                    <a:pt x="416" y="1832"/>
                  </a:lnTo>
                  <a:lnTo>
                    <a:pt x="416" y="1830"/>
                  </a:lnTo>
                  <a:lnTo>
                    <a:pt x="415" y="1830"/>
                  </a:lnTo>
                  <a:lnTo>
                    <a:pt x="415" y="1829"/>
                  </a:lnTo>
                  <a:lnTo>
                    <a:pt x="411" y="1829"/>
                  </a:lnTo>
                  <a:lnTo>
                    <a:pt x="411" y="1827"/>
                  </a:lnTo>
                  <a:lnTo>
                    <a:pt x="410" y="1827"/>
                  </a:lnTo>
                  <a:lnTo>
                    <a:pt x="410" y="1825"/>
                  </a:lnTo>
                  <a:lnTo>
                    <a:pt x="408" y="1825"/>
                  </a:lnTo>
                  <a:lnTo>
                    <a:pt x="408" y="1824"/>
                  </a:lnTo>
                  <a:lnTo>
                    <a:pt x="405" y="1824"/>
                  </a:lnTo>
                  <a:lnTo>
                    <a:pt x="405" y="1822"/>
                  </a:lnTo>
                  <a:lnTo>
                    <a:pt x="403" y="1822"/>
                  </a:lnTo>
                  <a:lnTo>
                    <a:pt x="403" y="1820"/>
                  </a:lnTo>
                  <a:lnTo>
                    <a:pt x="401" y="1820"/>
                  </a:lnTo>
                  <a:lnTo>
                    <a:pt x="401" y="1819"/>
                  </a:lnTo>
                  <a:lnTo>
                    <a:pt x="400" y="1819"/>
                  </a:lnTo>
                  <a:lnTo>
                    <a:pt x="400" y="1817"/>
                  </a:lnTo>
                  <a:lnTo>
                    <a:pt x="396" y="1817"/>
                  </a:lnTo>
                  <a:lnTo>
                    <a:pt x="396" y="1815"/>
                  </a:lnTo>
                  <a:lnTo>
                    <a:pt x="395" y="1815"/>
                  </a:lnTo>
                  <a:lnTo>
                    <a:pt x="395" y="1814"/>
                  </a:lnTo>
                  <a:lnTo>
                    <a:pt x="393" y="1814"/>
                  </a:lnTo>
                  <a:lnTo>
                    <a:pt x="393" y="1812"/>
                  </a:lnTo>
                  <a:lnTo>
                    <a:pt x="391" y="1812"/>
                  </a:lnTo>
                  <a:lnTo>
                    <a:pt x="391" y="1810"/>
                  </a:lnTo>
                  <a:lnTo>
                    <a:pt x="388" y="1810"/>
                  </a:lnTo>
                  <a:lnTo>
                    <a:pt x="388" y="1809"/>
                  </a:lnTo>
                  <a:lnTo>
                    <a:pt x="386" y="1809"/>
                  </a:lnTo>
                  <a:lnTo>
                    <a:pt x="386" y="1807"/>
                  </a:lnTo>
                  <a:lnTo>
                    <a:pt x="385" y="1807"/>
                  </a:lnTo>
                  <a:lnTo>
                    <a:pt x="385" y="1805"/>
                  </a:lnTo>
                  <a:lnTo>
                    <a:pt x="383" y="1805"/>
                  </a:lnTo>
                  <a:lnTo>
                    <a:pt x="383" y="1804"/>
                  </a:lnTo>
                  <a:lnTo>
                    <a:pt x="380" y="1804"/>
                  </a:lnTo>
                  <a:lnTo>
                    <a:pt x="380" y="1802"/>
                  </a:lnTo>
                  <a:lnTo>
                    <a:pt x="378" y="1802"/>
                  </a:lnTo>
                  <a:lnTo>
                    <a:pt x="378" y="1800"/>
                  </a:lnTo>
                  <a:lnTo>
                    <a:pt x="376" y="1800"/>
                  </a:lnTo>
                  <a:lnTo>
                    <a:pt x="376" y="1799"/>
                  </a:lnTo>
                  <a:lnTo>
                    <a:pt x="373" y="1799"/>
                  </a:lnTo>
                  <a:lnTo>
                    <a:pt x="373" y="1797"/>
                  </a:lnTo>
                  <a:lnTo>
                    <a:pt x="371" y="1797"/>
                  </a:lnTo>
                  <a:lnTo>
                    <a:pt x="371" y="1795"/>
                  </a:lnTo>
                  <a:lnTo>
                    <a:pt x="370" y="1795"/>
                  </a:lnTo>
                  <a:lnTo>
                    <a:pt x="370" y="1794"/>
                  </a:lnTo>
                  <a:lnTo>
                    <a:pt x="368" y="1794"/>
                  </a:lnTo>
                  <a:lnTo>
                    <a:pt x="368" y="1792"/>
                  </a:lnTo>
                  <a:lnTo>
                    <a:pt x="365" y="1792"/>
                  </a:lnTo>
                  <a:lnTo>
                    <a:pt x="365" y="1790"/>
                  </a:lnTo>
                  <a:lnTo>
                    <a:pt x="363" y="1790"/>
                  </a:lnTo>
                  <a:lnTo>
                    <a:pt x="363" y="1789"/>
                  </a:lnTo>
                  <a:lnTo>
                    <a:pt x="361" y="1789"/>
                  </a:lnTo>
                  <a:lnTo>
                    <a:pt x="361" y="1787"/>
                  </a:lnTo>
                  <a:lnTo>
                    <a:pt x="360" y="1787"/>
                  </a:lnTo>
                  <a:lnTo>
                    <a:pt x="360" y="1785"/>
                  </a:lnTo>
                  <a:lnTo>
                    <a:pt x="358" y="1785"/>
                  </a:lnTo>
                  <a:lnTo>
                    <a:pt x="358" y="1784"/>
                  </a:lnTo>
                  <a:lnTo>
                    <a:pt x="356" y="1784"/>
                  </a:lnTo>
                  <a:lnTo>
                    <a:pt x="356" y="1782"/>
                  </a:lnTo>
                  <a:lnTo>
                    <a:pt x="353" y="1782"/>
                  </a:lnTo>
                  <a:lnTo>
                    <a:pt x="353" y="1780"/>
                  </a:lnTo>
                  <a:lnTo>
                    <a:pt x="351" y="1780"/>
                  </a:lnTo>
                  <a:lnTo>
                    <a:pt x="351" y="1779"/>
                  </a:lnTo>
                  <a:lnTo>
                    <a:pt x="350" y="1779"/>
                  </a:lnTo>
                  <a:lnTo>
                    <a:pt x="350" y="1777"/>
                  </a:lnTo>
                  <a:lnTo>
                    <a:pt x="348" y="1777"/>
                  </a:lnTo>
                  <a:lnTo>
                    <a:pt x="348" y="1775"/>
                  </a:lnTo>
                  <a:lnTo>
                    <a:pt x="346" y="1775"/>
                  </a:lnTo>
                  <a:lnTo>
                    <a:pt x="346" y="1774"/>
                  </a:lnTo>
                  <a:lnTo>
                    <a:pt x="345" y="1774"/>
                  </a:lnTo>
                  <a:lnTo>
                    <a:pt x="345" y="1772"/>
                  </a:lnTo>
                  <a:lnTo>
                    <a:pt x="343" y="1772"/>
                  </a:lnTo>
                  <a:lnTo>
                    <a:pt x="343" y="1770"/>
                  </a:lnTo>
                  <a:lnTo>
                    <a:pt x="341" y="1770"/>
                  </a:lnTo>
                  <a:lnTo>
                    <a:pt x="341" y="1769"/>
                  </a:lnTo>
                  <a:lnTo>
                    <a:pt x="340" y="1769"/>
                  </a:lnTo>
                  <a:lnTo>
                    <a:pt x="340" y="1767"/>
                  </a:lnTo>
                  <a:lnTo>
                    <a:pt x="336" y="1767"/>
                  </a:lnTo>
                  <a:lnTo>
                    <a:pt x="336" y="1765"/>
                  </a:lnTo>
                  <a:lnTo>
                    <a:pt x="335" y="1765"/>
                  </a:lnTo>
                  <a:lnTo>
                    <a:pt x="335" y="1764"/>
                  </a:lnTo>
                  <a:lnTo>
                    <a:pt x="333" y="1764"/>
                  </a:lnTo>
                  <a:lnTo>
                    <a:pt x="333" y="1762"/>
                  </a:lnTo>
                  <a:lnTo>
                    <a:pt x="331" y="1762"/>
                  </a:lnTo>
                  <a:lnTo>
                    <a:pt x="331" y="1760"/>
                  </a:lnTo>
                  <a:lnTo>
                    <a:pt x="330" y="1760"/>
                  </a:lnTo>
                  <a:lnTo>
                    <a:pt x="330" y="1759"/>
                  </a:lnTo>
                  <a:lnTo>
                    <a:pt x="328" y="1759"/>
                  </a:lnTo>
                  <a:lnTo>
                    <a:pt x="328" y="1757"/>
                  </a:lnTo>
                  <a:lnTo>
                    <a:pt x="326" y="1757"/>
                  </a:lnTo>
                  <a:lnTo>
                    <a:pt x="326" y="1755"/>
                  </a:lnTo>
                  <a:lnTo>
                    <a:pt x="325" y="1755"/>
                  </a:lnTo>
                  <a:lnTo>
                    <a:pt x="325" y="1754"/>
                  </a:lnTo>
                  <a:lnTo>
                    <a:pt x="323" y="1754"/>
                  </a:lnTo>
                  <a:lnTo>
                    <a:pt x="323" y="1752"/>
                  </a:lnTo>
                  <a:lnTo>
                    <a:pt x="320" y="1752"/>
                  </a:lnTo>
                  <a:lnTo>
                    <a:pt x="320" y="1750"/>
                  </a:lnTo>
                  <a:lnTo>
                    <a:pt x="318" y="1750"/>
                  </a:lnTo>
                  <a:lnTo>
                    <a:pt x="318" y="1749"/>
                  </a:lnTo>
                  <a:lnTo>
                    <a:pt x="316" y="1749"/>
                  </a:lnTo>
                  <a:lnTo>
                    <a:pt x="316" y="1747"/>
                  </a:lnTo>
                  <a:lnTo>
                    <a:pt x="315" y="1747"/>
                  </a:lnTo>
                  <a:lnTo>
                    <a:pt x="315" y="1745"/>
                  </a:lnTo>
                  <a:lnTo>
                    <a:pt x="313" y="1745"/>
                  </a:lnTo>
                  <a:lnTo>
                    <a:pt x="313" y="1744"/>
                  </a:lnTo>
                  <a:lnTo>
                    <a:pt x="311" y="1744"/>
                  </a:lnTo>
                  <a:lnTo>
                    <a:pt x="311" y="1742"/>
                  </a:lnTo>
                  <a:lnTo>
                    <a:pt x="310" y="1742"/>
                  </a:lnTo>
                  <a:lnTo>
                    <a:pt x="310" y="1740"/>
                  </a:lnTo>
                  <a:lnTo>
                    <a:pt x="308" y="1740"/>
                  </a:lnTo>
                  <a:lnTo>
                    <a:pt x="308" y="1739"/>
                  </a:lnTo>
                  <a:lnTo>
                    <a:pt x="306" y="1739"/>
                  </a:lnTo>
                  <a:lnTo>
                    <a:pt x="306" y="1737"/>
                  </a:lnTo>
                  <a:lnTo>
                    <a:pt x="305" y="1737"/>
                  </a:lnTo>
                  <a:lnTo>
                    <a:pt x="305" y="1735"/>
                  </a:lnTo>
                  <a:lnTo>
                    <a:pt x="303" y="1735"/>
                  </a:lnTo>
                  <a:lnTo>
                    <a:pt x="303" y="1734"/>
                  </a:lnTo>
                  <a:lnTo>
                    <a:pt x="301" y="1734"/>
                  </a:lnTo>
                  <a:lnTo>
                    <a:pt x="301" y="1732"/>
                  </a:lnTo>
                  <a:lnTo>
                    <a:pt x="300" y="1732"/>
                  </a:lnTo>
                  <a:lnTo>
                    <a:pt x="300" y="1730"/>
                  </a:lnTo>
                  <a:lnTo>
                    <a:pt x="298" y="1730"/>
                  </a:lnTo>
                  <a:lnTo>
                    <a:pt x="298" y="1729"/>
                  </a:lnTo>
                  <a:lnTo>
                    <a:pt x="296" y="1729"/>
                  </a:lnTo>
                  <a:lnTo>
                    <a:pt x="296" y="1727"/>
                  </a:lnTo>
                  <a:lnTo>
                    <a:pt x="295" y="1727"/>
                  </a:lnTo>
                  <a:lnTo>
                    <a:pt x="295" y="1725"/>
                  </a:lnTo>
                  <a:lnTo>
                    <a:pt x="293" y="1725"/>
                  </a:lnTo>
                  <a:lnTo>
                    <a:pt x="293" y="1724"/>
                  </a:lnTo>
                  <a:lnTo>
                    <a:pt x="291" y="1724"/>
                  </a:lnTo>
                  <a:lnTo>
                    <a:pt x="291" y="1722"/>
                  </a:lnTo>
                  <a:lnTo>
                    <a:pt x="290" y="1722"/>
                  </a:lnTo>
                  <a:lnTo>
                    <a:pt x="290" y="1720"/>
                  </a:lnTo>
                  <a:lnTo>
                    <a:pt x="288" y="1720"/>
                  </a:lnTo>
                  <a:lnTo>
                    <a:pt x="288" y="1719"/>
                  </a:lnTo>
                  <a:lnTo>
                    <a:pt x="286" y="1719"/>
                  </a:lnTo>
                  <a:lnTo>
                    <a:pt x="286" y="1717"/>
                  </a:lnTo>
                  <a:lnTo>
                    <a:pt x="285" y="1717"/>
                  </a:lnTo>
                  <a:lnTo>
                    <a:pt x="285" y="1715"/>
                  </a:lnTo>
                  <a:lnTo>
                    <a:pt x="283" y="1715"/>
                  </a:lnTo>
                  <a:lnTo>
                    <a:pt x="283" y="1714"/>
                  </a:lnTo>
                  <a:lnTo>
                    <a:pt x="281" y="1714"/>
                  </a:lnTo>
                  <a:lnTo>
                    <a:pt x="281" y="1712"/>
                  </a:lnTo>
                  <a:lnTo>
                    <a:pt x="280" y="1712"/>
                  </a:lnTo>
                  <a:lnTo>
                    <a:pt x="280" y="1710"/>
                  </a:lnTo>
                  <a:lnTo>
                    <a:pt x="278" y="1710"/>
                  </a:lnTo>
                  <a:lnTo>
                    <a:pt x="278" y="1709"/>
                  </a:lnTo>
                  <a:lnTo>
                    <a:pt x="276" y="1709"/>
                  </a:lnTo>
                  <a:lnTo>
                    <a:pt x="276" y="1707"/>
                  </a:lnTo>
                  <a:lnTo>
                    <a:pt x="275" y="1707"/>
                  </a:lnTo>
                  <a:lnTo>
                    <a:pt x="275" y="1705"/>
                  </a:lnTo>
                  <a:lnTo>
                    <a:pt x="273" y="1705"/>
                  </a:lnTo>
                  <a:lnTo>
                    <a:pt x="273" y="1704"/>
                  </a:lnTo>
                  <a:lnTo>
                    <a:pt x="271" y="1704"/>
                  </a:lnTo>
                  <a:lnTo>
                    <a:pt x="271" y="1702"/>
                  </a:lnTo>
                  <a:lnTo>
                    <a:pt x="270" y="1702"/>
                  </a:lnTo>
                  <a:lnTo>
                    <a:pt x="270" y="1700"/>
                  </a:lnTo>
                  <a:lnTo>
                    <a:pt x="268" y="1700"/>
                  </a:lnTo>
                  <a:lnTo>
                    <a:pt x="268" y="1697"/>
                  </a:lnTo>
                  <a:lnTo>
                    <a:pt x="266" y="1697"/>
                  </a:lnTo>
                  <a:lnTo>
                    <a:pt x="266" y="1695"/>
                  </a:lnTo>
                  <a:lnTo>
                    <a:pt x="265" y="1695"/>
                  </a:lnTo>
                  <a:lnTo>
                    <a:pt x="265" y="1694"/>
                  </a:lnTo>
                  <a:lnTo>
                    <a:pt x="263" y="1694"/>
                  </a:lnTo>
                  <a:lnTo>
                    <a:pt x="263" y="1692"/>
                  </a:lnTo>
                  <a:lnTo>
                    <a:pt x="261" y="1692"/>
                  </a:lnTo>
                  <a:lnTo>
                    <a:pt x="261" y="1690"/>
                  </a:lnTo>
                  <a:lnTo>
                    <a:pt x="260" y="1690"/>
                  </a:lnTo>
                  <a:lnTo>
                    <a:pt x="260" y="1689"/>
                  </a:lnTo>
                  <a:lnTo>
                    <a:pt x="258" y="1689"/>
                  </a:lnTo>
                  <a:lnTo>
                    <a:pt x="258" y="1687"/>
                  </a:lnTo>
                  <a:lnTo>
                    <a:pt x="256" y="1687"/>
                  </a:lnTo>
                  <a:lnTo>
                    <a:pt x="256" y="1684"/>
                  </a:lnTo>
                  <a:lnTo>
                    <a:pt x="255" y="1684"/>
                  </a:lnTo>
                  <a:lnTo>
                    <a:pt x="255" y="1682"/>
                  </a:lnTo>
                  <a:lnTo>
                    <a:pt x="253" y="1682"/>
                  </a:lnTo>
                  <a:lnTo>
                    <a:pt x="253" y="1680"/>
                  </a:lnTo>
                  <a:lnTo>
                    <a:pt x="251" y="1680"/>
                  </a:lnTo>
                  <a:lnTo>
                    <a:pt x="251" y="1679"/>
                  </a:lnTo>
                  <a:lnTo>
                    <a:pt x="250" y="1679"/>
                  </a:lnTo>
                  <a:lnTo>
                    <a:pt x="250" y="1677"/>
                  </a:lnTo>
                  <a:lnTo>
                    <a:pt x="248" y="1677"/>
                  </a:lnTo>
                  <a:lnTo>
                    <a:pt x="248" y="1675"/>
                  </a:lnTo>
                  <a:lnTo>
                    <a:pt x="246" y="1675"/>
                  </a:lnTo>
                  <a:lnTo>
                    <a:pt x="246" y="1672"/>
                  </a:lnTo>
                  <a:lnTo>
                    <a:pt x="245" y="1672"/>
                  </a:lnTo>
                  <a:lnTo>
                    <a:pt x="245" y="1670"/>
                  </a:lnTo>
                  <a:lnTo>
                    <a:pt x="243" y="1670"/>
                  </a:lnTo>
                  <a:lnTo>
                    <a:pt x="243" y="1669"/>
                  </a:lnTo>
                  <a:lnTo>
                    <a:pt x="241" y="1669"/>
                  </a:lnTo>
                  <a:lnTo>
                    <a:pt x="241" y="1667"/>
                  </a:lnTo>
                  <a:lnTo>
                    <a:pt x="240" y="1667"/>
                  </a:lnTo>
                  <a:lnTo>
                    <a:pt x="240" y="1665"/>
                  </a:lnTo>
                  <a:lnTo>
                    <a:pt x="238" y="1665"/>
                  </a:lnTo>
                  <a:lnTo>
                    <a:pt x="238" y="1664"/>
                  </a:lnTo>
                  <a:lnTo>
                    <a:pt x="236" y="1664"/>
                  </a:lnTo>
                  <a:lnTo>
                    <a:pt x="236" y="1660"/>
                  </a:lnTo>
                  <a:lnTo>
                    <a:pt x="235" y="1660"/>
                  </a:lnTo>
                  <a:lnTo>
                    <a:pt x="235" y="1659"/>
                  </a:lnTo>
                  <a:lnTo>
                    <a:pt x="233" y="1659"/>
                  </a:lnTo>
                  <a:lnTo>
                    <a:pt x="233" y="1657"/>
                  </a:lnTo>
                  <a:lnTo>
                    <a:pt x="231" y="1657"/>
                  </a:lnTo>
                  <a:lnTo>
                    <a:pt x="231" y="1655"/>
                  </a:lnTo>
                  <a:lnTo>
                    <a:pt x="230" y="1655"/>
                  </a:lnTo>
                  <a:lnTo>
                    <a:pt x="230" y="1654"/>
                  </a:lnTo>
                  <a:lnTo>
                    <a:pt x="228" y="1654"/>
                  </a:lnTo>
                  <a:lnTo>
                    <a:pt x="228" y="1652"/>
                  </a:lnTo>
                  <a:lnTo>
                    <a:pt x="226" y="1652"/>
                  </a:lnTo>
                  <a:lnTo>
                    <a:pt x="226" y="1649"/>
                  </a:lnTo>
                  <a:lnTo>
                    <a:pt x="225" y="1649"/>
                  </a:lnTo>
                  <a:lnTo>
                    <a:pt x="225" y="1647"/>
                  </a:lnTo>
                  <a:lnTo>
                    <a:pt x="223" y="1647"/>
                  </a:lnTo>
                  <a:lnTo>
                    <a:pt x="223" y="1645"/>
                  </a:lnTo>
                  <a:lnTo>
                    <a:pt x="221" y="1645"/>
                  </a:lnTo>
                  <a:lnTo>
                    <a:pt x="221" y="1644"/>
                  </a:lnTo>
                  <a:lnTo>
                    <a:pt x="220" y="1644"/>
                  </a:lnTo>
                  <a:lnTo>
                    <a:pt x="220" y="1640"/>
                  </a:lnTo>
                  <a:lnTo>
                    <a:pt x="218" y="1640"/>
                  </a:lnTo>
                  <a:lnTo>
                    <a:pt x="218" y="1639"/>
                  </a:lnTo>
                  <a:lnTo>
                    <a:pt x="216" y="1639"/>
                  </a:lnTo>
                  <a:lnTo>
                    <a:pt x="216" y="1637"/>
                  </a:lnTo>
                  <a:lnTo>
                    <a:pt x="215" y="1637"/>
                  </a:lnTo>
                  <a:lnTo>
                    <a:pt x="215" y="1634"/>
                  </a:lnTo>
                  <a:lnTo>
                    <a:pt x="213" y="1634"/>
                  </a:lnTo>
                  <a:lnTo>
                    <a:pt x="213" y="1632"/>
                  </a:lnTo>
                  <a:lnTo>
                    <a:pt x="211" y="1632"/>
                  </a:lnTo>
                  <a:lnTo>
                    <a:pt x="211" y="1630"/>
                  </a:lnTo>
                  <a:lnTo>
                    <a:pt x="210" y="1630"/>
                  </a:lnTo>
                  <a:lnTo>
                    <a:pt x="210" y="1627"/>
                  </a:lnTo>
                  <a:lnTo>
                    <a:pt x="208" y="1627"/>
                  </a:lnTo>
                  <a:lnTo>
                    <a:pt x="208" y="1625"/>
                  </a:lnTo>
                  <a:lnTo>
                    <a:pt x="206" y="1625"/>
                  </a:lnTo>
                  <a:lnTo>
                    <a:pt x="206" y="1624"/>
                  </a:lnTo>
                  <a:lnTo>
                    <a:pt x="205" y="1624"/>
                  </a:lnTo>
                  <a:lnTo>
                    <a:pt x="205" y="1620"/>
                  </a:lnTo>
                  <a:lnTo>
                    <a:pt x="203" y="1620"/>
                  </a:lnTo>
                  <a:lnTo>
                    <a:pt x="203" y="1619"/>
                  </a:lnTo>
                  <a:lnTo>
                    <a:pt x="201" y="1619"/>
                  </a:lnTo>
                  <a:lnTo>
                    <a:pt x="201" y="1617"/>
                  </a:lnTo>
                  <a:lnTo>
                    <a:pt x="200" y="1617"/>
                  </a:lnTo>
                  <a:lnTo>
                    <a:pt x="200" y="1614"/>
                  </a:lnTo>
                  <a:lnTo>
                    <a:pt x="198" y="1614"/>
                  </a:lnTo>
                  <a:lnTo>
                    <a:pt x="198" y="1612"/>
                  </a:lnTo>
                  <a:lnTo>
                    <a:pt x="196" y="1612"/>
                  </a:lnTo>
                  <a:lnTo>
                    <a:pt x="196" y="1610"/>
                  </a:lnTo>
                  <a:lnTo>
                    <a:pt x="195" y="1610"/>
                  </a:lnTo>
                  <a:lnTo>
                    <a:pt x="195" y="1607"/>
                  </a:lnTo>
                  <a:lnTo>
                    <a:pt x="193" y="1607"/>
                  </a:lnTo>
                  <a:lnTo>
                    <a:pt x="193" y="1605"/>
                  </a:lnTo>
                  <a:lnTo>
                    <a:pt x="191" y="1605"/>
                  </a:lnTo>
                  <a:lnTo>
                    <a:pt x="191" y="1604"/>
                  </a:lnTo>
                  <a:lnTo>
                    <a:pt x="190" y="1604"/>
                  </a:lnTo>
                  <a:lnTo>
                    <a:pt x="190" y="1600"/>
                  </a:lnTo>
                  <a:lnTo>
                    <a:pt x="188" y="1600"/>
                  </a:lnTo>
                  <a:lnTo>
                    <a:pt x="188" y="1599"/>
                  </a:lnTo>
                  <a:lnTo>
                    <a:pt x="186" y="1599"/>
                  </a:lnTo>
                  <a:lnTo>
                    <a:pt x="186" y="1597"/>
                  </a:lnTo>
                  <a:lnTo>
                    <a:pt x="185" y="1597"/>
                  </a:lnTo>
                  <a:lnTo>
                    <a:pt x="185" y="1594"/>
                  </a:lnTo>
                  <a:lnTo>
                    <a:pt x="183" y="1594"/>
                  </a:lnTo>
                  <a:lnTo>
                    <a:pt x="183" y="1592"/>
                  </a:lnTo>
                  <a:lnTo>
                    <a:pt x="181" y="1592"/>
                  </a:lnTo>
                  <a:lnTo>
                    <a:pt x="181" y="1590"/>
                  </a:lnTo>
                  <a:lnTo>
                    <a:pt x="180" y="1590"/>
                  </a:lnTo>
                  <a:lnTo>
                    <a:pt x="180" y="1587"/>
                  </a:lnTo>
                  <a:lnTo>
                    <a:pt x="178" y="1587"/>
                  </a:lnTo>
                  <a:lnTo>
                    <a:pt x="178" y="1585"/>
                  </a:lnTo>
                  <a:lnTo>
                    <a:pt x="176" y="1585"/>
                  </a:lnTo>
                  <a:lnTo>
                    <a:pt x="176" y="1582"/>
                  </a:lnTo>
                  <a:lnTo>
                    <a:pt x="175" y="1582"/>
                  </a:lnTo>
                  <a:lnTo>
                    <a:pt x="175" y="1580"/>
                  </a:lnTo>
                  <a:lnTo>
                    <a:pt x="173" y="1580"/>
                  </a:lnTo>
                  <a:lnTo>
                    <a:pt x="173" y="1577"/>
                  </a:lnTo>
                  <a:lnTo>
                    <a:pt x="171" y="1577"/>
                  </a:lnTo>
                  <a:lnTo>
                    <a:pt x="171" y="1574"/>
                  </a:lnTo>
                  <a:lnTo>
                    <a:pt x="170" y="1574"/>
                  </a:lnTo>
                  <a:lnTo>
                    <a:pt x="170" y="1572"/>
                  </a:lnTo>
                  <a:lnTo>
                    <a:pt x="168" y="1572"/>
                  </a:lnTo>
                  <a:lnTo>
                    <a:pt x="168" y="1569"/>
                  </a:lnTo>
                  <a:lnTo>
                    <a:pt x="166" y="1569"/>
                  </a:lnTo>
                  <a:lnTo>
                    <a:pt x="166" y="1567"/>
                  </a:lnTo>
                  <a:lnTo>
                    <a:pt x="165" y="1567"/>
                  </a:lnTo>
                  <a:lnTo>
                    <a:pt x="165" y="1564"/>
                  </a:lnTo>
                  <a:lnTo>
                    <a:pt x="163" y="1564"/>
                  </a:lnTo>
                  <a:lnTo>
                    <a:pt x="163" y="1562"/>
                  </a:lnTo>
                  <a:lnTo>
                    <a:pt x="161" y="1562"/>
                  </a:lnTo>
                  <a:lnTo>
                    <a:pt x="161" y="1559"/>
                  </a:lnTo>
                  <a:lnTo>
                    <a:pt x="160" y="1559"/>
                  </a:lnTo>
                  <a:lnTo>
                    <a:pt x="160" y="1557"/>
                  </a:lnTo>
                  <a:lnTo>
                    <a:pt x="158" y="1557"/>
                  </a:lnTo>
                  <a:lnTo>
                    <a:pt x="158" y="1554"/>
                  </a:lnTo>
                  <a:lnTo>
                    <a:pt x="156" y="1554"/>
                  </a:lnTo>
                  <a:lnTo>
                    <a:pt x="156" y="1552"/>
                  </a:lnTo>
                  <a:lnTo>
                    <a:pt x="155" y="1552"/>
                  </a:lnTo>
                  <a:lnTo>
                    <a:pt x="155" y="1549"/>
                  </a:lnTo>
                  <a:lnTo>
                    <a:pt x="153" y="1549"/>
                  </a:lnTo>
                  <a:lnTo>
                    <a:pt x="153" y="1547"/>
                  </a:lnTo>
                  <a:lnTo>
                    <a:pt x="151" y="1547"/>
                  </a:lnTo>
                  <a:lnTo>
                    <a:pt x="151" y="1544"/>
                  </a:lnTo>
                  <a:lnTo>
                    <a:pt x="150" y="1544"/>
                  </a:lnTo>
                  <a:lnTo>
                    <a:pt x="150" y="1542"/>
                  </a:lnTo>
                  <a:lnTo>
                    <a:pt x="148" y="1542"/>
                  </a:lnTo>
                  <a:lnTo>
                    <a:pt x="148" y="1539"/>
                  </a:lnTo>
                  <a:lnTo>
                    <a:pt x="146" y="1539"/>
                  </a:lnTo>
                  <a:lnTo>
                    <a:pt x="146" y="1535"/>
                  </a:lnTo>
                  <a:lnTo>
                    <a:pt x="145" y="1535"/>
                  </a:lnTo>
                  <a:lnTo>
                    <a:pt x="145" y="1534"/>
                  </a:lnTo>
                  <a:lnTo>
                    <a:pt x="143" y="1534"/>
                  </a:lnTo>
                  <a:lnTo>
                    <a:pt x="143" y="1530"/>
                  </a:lnTo>
                  <a:lnTo>
                    <a:pt x="141" y="1530"/>
                  </a:lnTo>
                  <a:lnTo>
                    <a:pt x="141" y="1527"/>
                  </a:lnTo>
                  <a:lnTo>
                    <a:pt x="140" y="1527"/>
                  </a:lnTo>
                  <a:lnTo>
                    <a:pt x="140" y="1524"/>
                  </a:lnTo>
                  <a:lnTo>
                    <a:pt x="138" y="1524"/>
                  </a:lnTo>
                  <a:lnTo>
                    <a:pt x="138" y="1522"/>
                  </a:lnTo>
                  <a:lnTo>
                    <a:pt x="136" y="1522"/>
                  </a:lnTo>
                  <a:lnTo>
                    <a:pt x="136" y="1519"/>
                  </a:lnTo>
                  <a:lnTo>
                    <a:pt x="135" y="1519"/>
                  </a:lnTo>
                  <a:lnTo>
                    <a:pt x="135" y="1515"/>
                  </a:lnTo>
                  <a:lnTo>
                    <a:pt x="133" y="1515"/>
                  </a:lnTo>
                  <a:lnTo>
                    <a:pt x="133" y="1512"/>
                  </a:lnTo>
                  <a:lnTo>
                    <a:pt x="131" y="1512"/>
                  </a:lnTo>
                  <a:lnTo>
                    <a:pt x="131" y="1509"/>
                  </a:lnTo>
                  <a:lnTo>
                    <a:pt x="130" y="1509"/>
                  </a:lnTo>
                  <a:lnTo>
                    <a:pt x="130" y="1507"/>
                  </a:lnTo>
                  <a:lnTo>
                    <a:pt x="128" y="1507"/>
                  </a:lnTo>
                  <a:lnTo>
                    <a:pt x="128" y="1504"/>
                  </a:lnTo>
                  <a:lnTo>
                    <a:pt x="126" y="1504"/>
                  </a:lnTo>
                  <a:lnTo>
                    <a:pt x="126" y="1500"/>
                  </a:lnTo>
                  <a:lnTo>
                    <a:pt x="125" y="1500"/>
                  </a:lnTo>
                  <a:lnTo>
                    <a:pt x="125" y="1497"/>
                  </a:lnTo>
                  <a:lnTo>
                    <a:pt x="123" y="1497"/>
                  </a:lnTo>
                  <a:lnTo>
                    <a:pt x="123" y="1495"/>
                  </a:lnTo>
                  <a:lnTo>
                    <a:pt x="121" y="1495"/>
                  </a:lnTo>
                  <a:lnTo>
                    <a:pt x="121" y="1492"/>
                  </a:lnTo>
                  <a:lnTo>
                    <a:pt x="120" y="1492"/>
                  </a:lnTo>
                  <a:lnTo>
                    <a:pt x="120" y="1489"/>
                  </a:lnTo>
                  <a:lnTo>
                    <a:pt x="118" y="1489"/>
                  </a:lnTo>
                  <a:lnTo>
                    <a:pt x="118" y="1485"/>
                  </a:lnTo>
                  <a:lnTo>
                    <a:pt x="116" y="1485"/>
                  </a:lnTo>
                  <a:lnTo>
                    <a:pt x="116" y="1482"/>
                  </a:lnTo>
                  <a:lnTo>
                    <a:pt x="115" y="1482"/>
                  </a:lnTo>
                  <a:lnTo>
                    <a:pt x="115" y="1479"/>
                  </a:lnTo>
                  <a:lnTo>
                    <a:pt x="113" y="1479"/>
                  </a:lnTo>
                  <a:lnTo>
                    <a:pt x="113" y="1475"/>
                  </a:lnTo>
                  <a:lnTo>
                    <a:pt x="111" y="1475"/>
                  </a:lnTo>
                  <a:lnTo>
                    <a:pt x="111" y="1474"/>
                  </a:lnTo>
                  <a:lnTo>
                    <a:pt x="110" y="1474"/>
                  </a:lnTo>
                  <a:lnTo>
                    <a:pt x="110" y="1470"/>
                  </a:lnTo>
                  <a:lnTo>
                    <a:pt x="108" y="1470"/>
                  </a:lnTo>
                  <a:lnTo>
                    <a:pt x="108" y="1467"/>
                  </a:lnTo>
                  <a:lnTo>
                    <a:pt x="106" y="1467"/>
                  </a:lnTo>
                  <a:lnTo>
                    <a:pt x="106" y="1462"/>
                  </a:lnTo>
                  <a:lnTo>
                    <a:pt x="105" y="1462"/>
                  </a:lnTo>
                  <a:lnTo>
                    <a:pt x="105" y="1459"/>
                  </a:lnTo>
                  <a:lnTo>
                    <a:pt x="103" y="1459"/>
                  </a:lnTo>
                  <a:lnTo>
                    <a:pt x="103" y="1455"/>
                  </a:lnTo>
                  <a:lnTo>
                    <a:pt x="101" y="1455"/>
                  </a:lnTo>
                  <a:lnTo>
                    <a:pt x="101" y="1452"/>
                  </a:lnTo>
                  <a:lnTo>
                    <a:pt x="100" y="1452"/>
                  </a:lnTo>
                  <a:lnTo>
                    <a:pt x="100" y="1449"/>
                  </a:lnTo>
                  <a:lnTo>
                    <a:pt x="98" y="1449"/>
                  </a:lnTo>
                  <a:lnTo>
                    <a:pt x="98" y="1445"/>
                  </a:lnTo>
                  <a:lnTo>
                    <a:pt x="96" y="1445"/>
                  </a:lnTo>
                  <a:lnTo>
                    <a:pt x="96" y="1442"/>
                  </a:lnTo>
                  <a:lnTo>
                    <a:pt x="95" y="1442"/>
                  </a:lnTo>
                  <a:lnTo>
                    <a:pt x="95" y="1439"/>
                  </a:lnTo>
                  <a:lnTo>
                    <a:pt x="93" y="1439"/>
                  </a:lnTo>
                  <a:lnTo>
                    <a:pt x="93" y="1435"/>
                  </a:lnTo>
                  <a:lnTo>
                    <a:pt x="91" y="1435"/>
                  </a:lnTo>
                  <a:lnTo>
                    <a:pt x="91" y="1432"/>
                  </a:lnTo>
                  <a:lnTo>
                    <a:pt x="90" y="1432"/>
                  </a:lnTo>
                  <a:lnTo>
                    <a:pt x="90" y="1427"/>
                  </a:lnTo>
                  <a:lnTo>
                    <a:pt x="88" y="1427"/>
                  </a:lnTo>
                  <a:lnTo>
                    <a:pt x="88" y="1424"/>
                  </a:lnTo>
                  <a:lnTo>
                    <a:pt x="86" y="1424"/>
                  </a:lnTo>
                  <a:lnTo>
                    <a:pt x="86" y="1420"/>
                  </a:lnTo>
                  <a:lnTo>
                    <a:pt x="85" y="1420"/>
                  </a:lnTo>
                  <a:lnTo>
                    <a:pt x="85" y="1417"/>
                  </a:lnTo>
                  <a:lnTo>
                    <a:pt x="83" y="1417"/>
                  </a:lnTo>
                  <a:lnTo>
                    <a:pt x="83" y="1414"/>
                  </a:lnTo>
                  <a:lnTo>
                    <a:pt x="81" y="1414"/>
                  </a:lnTo>
                  <a:lnTo>
                    <a:pt x="81" y="1409"/>
                  </a:lnTo>
                  <a:lnTo>
                    <a:pt x="80" y="1409"/>
                  </a:lnTo>
                  <a:lnTo>
                    <a:pt x="80" y="1405"/>
                  </a:lnTo>
                  <a:lnTo>
                    <a:pt x="78" y="1405"/>
                  </a:lnTo>
                  <a:lnTo>
                    <a:pt x="78" y="1400"/>
                  </a:lnTo>
                  <a:lnTo>
                    <a:pt x="76" y="1400"/>
                  </a:lnTo>
                  <a:lnTo>
                    <a:pt x="76" y="1397"/>
                  </a:lnTo>
                  <a:lnTo>
                    <a:pt x="75" y="1397"/>
                  </a:lnTo>
                  <a:lnTo>
                    <a:pt x="75" y="1392"/>
                  </a:lnTo>
                  <a:lnTo>
                    <a:pt x="73" y="1392"/>
                  </a:lnTo>
                  <a:lnTo>
                    <a:pt x="73" y="1389"/>
                  </a:lnTo>
                  <a:lnTo>
                    <a:pt x="71" y="1389"/>
                  </a:lnTo>
                  <a:lnTo>
                    <a:pt x="71" y="1384"/>
                  </a:lnTo>
                  <a:lnTo>
                    <a:pt x="70" y="1384"/>
                  </a:lnTo>
                  <a:lnTo>
                    <a:pt x="70" y="1380"/>
                  </a:lnTo>
                  <a:lnTo>
                    <a:pt x="68" y="1380"/>
                  </a:lnTo>
                  <a:lnTo>
                    <a:pt x="68" y="1375"/>
                  </a:lnTo>
                  <a:lnTo>
                    <a:pt x="66" y="1375"/>
                  </a:lnTo>
                  <a:lnTo>
                    <a:pt x="66" y="1372"/>
                  </a:lnTo>
                  <a:lnTo>
                    <a:pt x="65" y="1372"/>
                  </a:lnTo>
                  <a:lnTo>
                    <a:pt x="65" y="1367"/>
                  </a:lnTo>
                  <a:lnTo>
                    <a:pt x="63" y="1367"/>
                  </a:lnTo>
                  <a:lnTo>
                    <a:pt x="63" y="1364"/>
                  </a:lnTo>
                  <a:lnTo>
                    <a:pt x="61" y="1364"/>
                  </a:lnTo>
                  <a:lnTo>
                    <a:pt x="61" y="1359"/>
                  </a:lnTo>
                  <a:lnTo>
                    <a:pt x="60" y="1359"/>
                  </a:lnTo>
                  <a:lnTo>
                    <a:pt x="60" y="1354"/>
                  </a:lnTo>
                  <a:lnTo>
                    <a:pt x="58" y="1354"/>
                  </a:lnTo>
                  <a:lnTo>
                    <a:pt x="58" y="1349"/>
                  </a:lnTo>
                  <a:lnTo>
                    <a:pt x="56" y="1349"/>
                  </a:lnTo>
                  <a:lnTo>
                    <a:pt x="56" y="1344"/>
                  </a:lnTo>
                  <a:lnTo>
                    <a:pt x="55" y="1344"/>
                  </a:lnTo>
                  <a:lnTo>
                    <a:pt x="55" y="1339"/>
                  </a:lnTo>
                  <a:lnTo>
                    <a:pt x="53" y="1339"/>
                  </a:lnTo>
                  <a:lnTo>
                    <a:pt x="53" y="1334"/>
                  </a:lnTo>
                  <a:lnTo>
                    <a:pt x="51" y="1334"/>
                  </a:lnTo>
                  <a:lnTo>
                    <a:pt x="51" y="1329"/>
                  </a:lnTo>
                  <a:lnTo>
                    <a:pt x="50" y="1329"/>
                  </a:lnTo>
                  <a:lnTo>
                    <a:pt x="50" y="1324"/>
                  </a:lnTo>
                  <a:lnTo>
                    <a:pt x="48" y="1324"/>
                  </a:lnTo>
                  <a:lnTo>
                    <a:pt x="48" y="1319"/>
                  </a:lnTo>
                  <a:lnTo>
                    <a:pt x="46" y="1319"/>
                  </a:lnTo>
                  <a:lnTo>
                    <a:pt x="46" y="1314"/>
                  </a:lnTo>
                  <a:lnTo>
                    <a:pt x="45" y="1314"/>
                  </a:lnTo>
                  <a:lnTo>
                    <a:pt x="45" y="1309"/>
                  </a:lnTo>
                  <a:lnTo>
                    <a:pt x="43" y="1309"/>
                  </a:lnTo>
                  <a:lnTo>
                    <a:pt x="43" y="1304"/>
                  </a:lnTo>
                  <a:lnTo>
                    <a:pt x="41" y="1304"/>
                  </a:lnTo>
                  <a:lnTo>
                    <a:pt x="41" y="1297"/>
                  </a:lnTo>
                  <a:lnTo>
                    <a:pt x="40" y="1297"/>
                  </a:lnTo>
                  <a:lnTo>
                    <a:pt x="40" y="1292"/>
                  </a:lnTo>
                  <a:lnTo>
                    <a:pt x="38" y="1292"/>
                  </a:lnTo>
                  <a:lnTo>
                    <a:pt x="38" y="1285"/>
                  </a:lnTo>
                  <a:lnTo>
                    <a:pt x="36" y="1285"/>
                  </a:lnTo>
                  <a:lnTo>
                    <a:pt x="36" y="1280"/>
                  </a:lnTo>
                  <a:lnTo>
                    <a:pt x="35" y="1280"/>
                  </a:lnTo>
                  <a:lnTo>
                    <a:pt x="35" y="1274"/>
                  </a:lnTo>
                  <a:lnTo>
                    <a:pt x="33" y="1274"/>
                  </a:lnTo>
                  <a:lnTo>
                    <a:pt x="33" y="1267"/>
                  </a:lnTo>
                  <a:lnTo>
                    <a:pt x="31" y="1267"/>
                  </a:lnTo>
                  <a:lnTo>
                    <a:pt x="31" y="1260"/>
                  </a:lnTo>
                  <a:lnTo>
                    <a:pt x="30" y="1260"/>
                  </a:lnTo>
                  <a:lnTo>
                    <a:pt x="30" y="1254"/>
                  </a:lnTo>
                  <a:lnTo>
                    <a:pt x="28" y="1254"/>
                  </a:lnTo>
                  <a:lnTo>
                    <a:pt x="28" y="1247"/>
                  </a:lnTo>
                  <a:lnTo>
                    <a:pt x="26" y="1247"/>
                  </a:lnTo>
                  <a:lnTo>
                    <a:pt x="26" y="1240"/>
                  </a:lnTo>
                  <a:lnTo>
                    <a:pt x="25" y="1240"/>
                  </a:lnTo>
                  <a:lnTo>
                    <a:pt x="25" y="1234"/>
                  </a:lnTo>
                  <a:lnTo>
                    <a:pt x="23" y="1234"/>
                  </a:lnTo>
                  <a:lnTo>
                    <a:pt x="23" y="1225"/>
                  </a:lnTo>
                  <a:lnTo>
                    <a:pt x="21" y="1225"/>
                  </a:lnTo>
                  <a:lnTo>
                    <a:pt x="21" y="1219"/>
                  </a:lnTo>
                  <a:lnTo>
                    <a:pt x="20" y="1219"/>
                  </a:lnTo>
                  <a:lnTo>
                    <a:pt x="20" y="1209"/>
                  </a:lnTo>
                  <a:lnTo>
                    <a:pt x="18" y="1209"/>
                  </a:lnTo>
                  <a:lnTo>
                    <a:pt x="18" y="1199"/>
                  </a:lnTo>
                  <a:lnTo>
                    <a:pt x="16" y="1199"/>
                  </a:lnTo>
                  <a:lnTo>
                    <a:pt x="16" y="1190"/>
                  </a:lnTo>
                  <a:lnTo>
                    <a:pt x="15" y="1190"/>
                  </a:lnTo>
                  <a:lnTo>
                    <a:pt x="15" y="1180"/>
                  </a:lnTo>
                  <a:lnTo>
                    <a:pt x="13" y="1180"/>
                  </a:lnTo>
                  <a:lnTo>
                    <a:pt x="13" y="1170"/>
                  </a:lnTo>
                  <a:lnTo>
                    <a:pt x="11" y="1170"/>
                  </a:lnTo>
                  <a:lnTo>
                    <a:pt x="11" y="1162"/>
                  </a:lnTo>
                  <a:lnTo>
                    <a:pt x="10" y="1162"/>
                  </a:lnTo>
                  <a:lnTo>
                    <a:pt x="10" y="1149"/>
                  </a:lnTo>
                  <a:lnTo>
                    <a:pt x="8" y="1149"/>
                  </a:lnTo>
                  <a:lnTo>
                    <a:pt x="8" y="1135"/>
                  </a:lnTo>
                  <a:lnTo>
                    <a:pt x="6" y="1135"/>
                  </a:lnTo>
                  <a:lnTo>
                    <a:pt x="6" y="1119"/>
                  </a:lnTo>
                  <a:lnTo>
                    <a:pt x="5" y="1119"/>
                  </a:lnTo>
                  <a:lnTo>
                    <a:pt x="5" y="1104"/>
                  </a:lnTo>
                  <a:lnTo>
                    <a:pt x="3" y="1104"/>
                  </a:lnTo>
                  <a:lnTo>
                    <a:pt x="3" y="1084"/>
                  </a:lnTo>
                  <a:lnTo>
                    <a:pt x="1" y="1084"/>
                  </a:lnTo>
                  <a:lnTo>
                    <a:pt x="1" y="1054"/>
                  </a:lnTo>
                  <a:lnTo>
                    <a:pt x="0" y="1054"/>
                  </a:lnTo>
                  <a:lnTo>
                    <a:pt x="0" y="969"/>
                  </a:lnTo>
                  <a:lnTo>
                    <a:pt x="1" y="969"/>
                  </a:lnTo>
                  <a:lnTo>
                    <a:pt x="1" y="942"/>
                  </a:lnTo>
                  <a:lnTo>
                    <a:pt x="3" y="942"/>
                  </a:lnTo>
                  <a:lnTo>
                    <a:pt x="3" y="920"/>
                  </a:lnTo>
                  <a:lnTo>
                    <a:pt x="5" y="920"/>
                  </a:lnTo>
                  <a:lnTo>
                    <a:pt x="5" y="904"/>
                  </a:lnTo>
                  <a:lnTo>
                    <a:pt x="6" y="904"/>
                  </a:lnTo>
                  <a:lnTo>
                    <a:pt x="6" y="890"/>
                  </a:lnTo>
                  <a:lnTo>
                    <a:pt x="8" y="890"/>
                  </a:lnTo>
                  <a:lnTo>
                    <a:pt x="8" y="877"/>
                  </a:lnTo>
                  <a:lnTo>
                    <a:pt x="10" y="877"/>
                  </a:lnTo>
                  <a:lnTo>
                    <a:pt x="10" y="864"/>
                  </a:lnTo>
                  <a:lnTo>
                    <a:pt x="11" y="864"/>
                  </a:lnTo>
                  <a:lnTo>
                    <a:pt x="11" y="854"/>
                  </a:lnTo>
                  <a:lnTo>
                    <a:pt x="13" y="854"/>
                  </a:lnTo>
                  <a:lnTo>
                    <a:pt x="13" y="844"/>
                  </a:lnTo>
                  <a:lnTo>
                    <a:pt x="15" y="844"/>
                  </a:lnTo>
                  <a:lnTo>
                    <a:pt x="15" y="835"/>
                  </a:lnTo>
                  <a:lnTo>
                    <a:pt x="16" y="835"/>
                  </a:lnTo>
                  <a:lnTo>
                    <a:pt x="16" y="825"/>
                  </a:lnTo>
                  <a:lnTo>
                    <a:pt x="18" y="825"/>
                  </a:lnTo>
                  <a:lnTo>
                    <a:pt x="18" y="817"/>
                  </a:lnTo>
                  <a:lnTo>
                    <a:pt x="20" y="817"/>
                  </a:lnTo>
                  <a:lnTo>
                    <a:pt x="20" y="807"/>
                  </a:lnTo>
                  <a:lnTo>
                    <a:pt x="21" y="807"/>
                  </a:lnTo>
                  <a:lnTo>
                    <a:pt x="21" y="800"/>
                  </a:lnTo>
                  <a:lnTo>
                    <a:pt x="23" y="800"/>
                  </a:lnTo>
                  <a:lnTo>
                    <a:pt x="23" y="794"/>
                  </a:lnTo>
                  <a:lnTo>
                    <a:pt x="25" y="794"/>
                  </a:lnTo>
                  <a:lnTo>
                    <a:pt x="25" y="785"/>
                  </a:lnTo>
                  <a:lnTo>
                    <a:pt x="26" y="785"/>
                  </a:lnTo>
                  <a:lnTo>
                    <a:pt x="26" y="779"/>
                  </a:lnTo>
                  <a:lnTo>
                    <a:pt x="28" y="779"/>
                  </a:lnTo>
                  <a:lnTo>
                    <a:pt x="28" y="772"/>
                  </a:lnTo>
                  <a:lnTo>
                    <a:pt x="30" y="772"/>
                  </a:lnTo>
                  <a:lnTo>
                    <a:pt x="30" y="764"/>
                  </a:lnTo>
                  <a:lnTo>
                    <a:pt x="31" y="764"/>
                  </a:lnTo>
                  <a:lnTo>
                    <a:pt x="31" y="757"/>
                  </a:lnTo>
                  <a:lnTo>
                    <a:pt x="33" y="757"/>
                  </a:lnTo>
                  <a:lnTo>
                    <a:pt x="33" y="752"/>
                  </a:lnTo>
                  <a:lnTo>
                    <a:pt x="35" y="752"/>
                  </a:lnTo>
                  <a:lnTo>
                    <a:pt x="35" y="745"/>
                  </a:lnTo>
                  <a:lnTo>
                    <a:pt x="36" y="745"/>
                  </a:lnTo>
                  <a:lnTo>
                    <a:pt x="36" y="740"/>
                  </a:lnTo>
                  <a:lnTo>
                    <a:pt x="38" y="740"/>
                  </a:lnTo>
                  <a:lnTo>
                    <a:pt x="38" y="734"/>
                  </a:lnTo>
                  <a:lnTo>
                    <a:pt x="40" y="734"/>
                  </a:lnTo>
                  <a:lnTo>
                    <a:pt x="40" y="729"/>
                  </a:lnTo>
                  <a:lnTo>
                    <a:pt x="41" y="729"/>
                  </a:lnTo>
                  <a:lnTo>
                    <a:pt x="41" y="722"/>
                  </a:lnTo>
                  <a:lnTo>
                    <a:pt x="43" y="722"/>
                  </a:lnTo>
                  <a:lnTo>
                    <a:pt x="43" y="717"/>
                  </a:lnTo>
                  <a:lnTo>
                    <a:pt x="45" y="717"/>
                  </a:lnTo>
                  <a:lnTo>
                    <a:pt x="45" y="712"/>
                  </a:lnTo>
                  <a:lnTo>
                    <a:pt x="46" y="712"/>
                  </a:lnTo>
                  <a:lnTo>
                    <a:pt x="46" y="707"/>
                  </a:lnTo>
                  <a:lnTo>
                    <a:pt x="48" y="707"/>
                  </a:lnTo>
                  <a:lnTo>
                    <a:pt x="48" y="702"/>
                  </a:lnTo>
                  <a:lnTo>
                    <a:pt x="50" y="702"/>
                  </a:lnTo>
                  <a:lnTo>
                    <a:pt x="50" y="697"/>
                  </a:lnTo>
                  <a:lnTo>
                    <a:pt x="51" y="697"/>
                  </a:lnTo>
                  <a:lnTo>
                    <a:pt x="51" y="692"/>
                  </a:lnTo>
                  <a:lnTo>
                    <a:pt x="53" y="692"/>
                  </a:lnTo>
                  <a:lnTo>
                    <a:pt x="53" y="687"/>
                  </a:lnTo>
                  <a:lnTo>
                    <a:pt x="55" y="687"/>
                  </a:lnTo>
                  <a:lnTo>
                    <a:pt x="55" y="682"/>
                  </a:lnTo>
                  <a:lnTo>
                    <a:pt x="56" y="682"/>
                  </a:lnTo>
                  <a:lnTo>
                    <a:pt x="56" y="677"/>
                  </a:lnTo>
                  <a:lnTo>
                    <a:pt x="58" y="677"/>
                  </a:lnTo>
                  <a:lnTo>
                    <a:pt x="58" y="672"/>
                  </a:lnTo>
                  <a:lnTo>
                    <a:pt x="60" y="672"/>
                  </a:lnTo>
                  <a:lnTo>
                    <a:pt x="60" y="667"/>
                  </a:lnTo>
                  <a:lnTo>
                    <a:pt x="61" y="667"/>
                  </a:lnTo>
                  <a:lnTo>
                    <a:pt x="61" y="662"/>
                  </a:lnTo>
                  <a:lnTo>
                    <a:pt x="63" y="662"/>
                  </a:lnTo>
                  <a:lnTo>
                    <a:pt x="63" y="659"/>
                  </a:lnTo>
                  <a:lnTo>
                    <a:pt x="65" y="659"/>
                  </a:lnTo>
                  <a:lnTo>
                    <a:pt x="65" y="654"/>
                  </a:lnTo>
                  <a:lnTo>
                    <a:pt x="66" y="654"/>
                  </a:lnTo>
                  <a:lnTo>
                    <a:pt x="66" y="650"/>
                  </a:lnTo>
                  <a:lnTo>
                    <a:pt x="68" y="650"/>
                  </a:lnTo>
                  <a:lnTo>
                    <a:pt x="68" y="645"/>
                  </a:lnTo>
                  <a:lnTo>
                    <a:pt x="70" y="645"/>
                  </a:lnTo>
                  <a:lnTo>
                    <a:pt x="70" y="642"/>
                  </a:lnTo>
                  <a:lnTo>
                    <a:pt x="71" y="642"/>
                  </a:lnTo>
                  <a:lnTo>
                    <a:pt x="71" y="637"/>
                  </a:lnTo>
                  <a:lnTo>
                    <a:pt x="73" y="637"/>
                  </a:lnTo>
                  <a:lnTo>
                    <a:pt x="73" y="634"/>
                  </a:lnTo>
                  <a:lnTo>
                    <a:pt x="75" y="634"/>
                  </a:lnTo>
                  <a:lnTo>
                    <a:pt x="75" y="629"/>
                  </a:lnTo>
                  <a:lnTo>
                    <a:pt x="76" y="629"/>
                  </a:lnTo>
                  <a:lnTo>
                    <a:pt x="76" y="625"/>
                  </a:lnTo>
                  <a:lnTo>
                    <a:pt x="78" y="625"/>
                  </a:lnTo>
                  <a:lnTo>
                    <a:pt x="78" y="620"/>
                  </a:lnTo>
                  <a:lnTo>
                    <a:pt x="80" y="620"/>
                  </a:lnTo>
                  <a:lnTo>
                    <a:pt x="80" y="617"/>
                  </a:lnTo>
                  <a:lnTo>
                    <a:pt x="81" y="617"/>
                  </a:lnTo>
                  <a:lnTo>
                    <a:pt x="81" y="614"/>
                  </a:lnTo>
                  <a:lnTo>
                    <a:pt x="83" y="614"/>
                  </a:lnTo>
                  <a:lnTo>
                    <a:pt x="83" y="609"/>
                  </a:lnTo>
                  <a:lnTo>
                    <a:pt x="85" y="609"/>
                  </a:lnTo>
                  <a:lnTo>
                    <a:pt x="85" y="605"/>
                  </a:lnTo>
                  <a:lnTo>
                    <a:pt x="86" y="605"/>
                  </a:lnTo>
                  <a:lnTo>
                    <a:pt x="86" y="602"/>
                  </a:lnTo>
                  <a:lnTo>
                    <a:pt x="88" y="602"/>
                  </a:lnTo>
                  <a:lnTo>
                    <a:pt x="88" y="599"/>
                  </a:lnTo>
                  <a:lnTo>
                    <a:pt x="90" y="599"/>
                  </a:lnTo>
                  <a:lnTo>
                    <a:pt x="90" y="595"/>
                  </a:lnTo>
                  <a:lnTo>
                    <a:pt x="91" y="595"/>
                  </a:lnTo>
                  <a:lnTo>
                    <a:pt x="91" y="590"/>
                  </a:lnTo>
                  <a:lnTo>
                    <a:pt x="93" y="590"/>
                  </a:lnTo>
                  <a:lnTo>
                    <a:pt x="93" y="587"/>
                  </a:lnTo>
                  <a:lnTo>
                    <a:pt x="95" y="587"/>
                  </a:lnTo>
                  <a:lnTo>
                    <a:pt x="95" y="584"/>
                  </a:lnTo>
                  <a:lnTo>
                    <a:pt x="96" y="584"/>
                  </a:lnTo>
                  <a:lnTo>
                    <a:pt x="96" y="580"/>
                  </a:lnTo>
                  <a:lnTo>
                    <a:pt x="98" y="580"/>
                  </a:lnTo>
                  <a:lnTo>
                    <a:pt x="98" y="577"/>
                  </a:lnTo>
                  <a:lnTo>
                    <a:pt x="100" y="577"/>
                  </a:lnTo>
                  <a:lnTo>
                    <a:pt x="100" y="574"/>
                  </a:lnTo>
                  <a:lnTo>
                    <a:pt x="101" y="574"/>
                  </a:lnTo>
                  <a:lnTo>
                    <a:pt x="101" y="570"/>
                  </a:lnTo>
                  <a:lnTo>
                    <a:pt x="103" y="570"/>
                  </a:lnTo>
                  <a:lnTo>
                    <a:pt x="103" y="567"/>
                  </a:lnTo>
                  <a:lnTo>
                    <a:pt x="105" y="567"/>
                  </a:lnTo>
                  <a:lnTo>
                    <a:pt x="105" y="564"/>
                  </a:lnTo>
                  <a:lnTo>
                    <a:pt x="106" y="564"/>
                  </a:lnTo>
                  <a:lnTo>
                    <a:pt x="106" y="560"/>
                  </a:lnTo>
                  <a:lnTo>
                    <a:pt x="108" y="560"/>
                  </a:lnTo>
                  <a:lnTo>
                    <a:pt x="108" y="557"/>
                  </a:lnTo>
                  <a:lnTo>
                    <a:pt x="110" y="557"/>
                  </a:lnTo>
                  <a:lnTo>
                    <a:pt x="110" y="554"/>
                  </a:lnTo>
                  <a:lnTo>
                    <a:pt x="111" y="554"/>
                  </a:lnTo>
                  <a:lnTo>
                    <a:pt x="111" y="550"/>
                  </a:lnTo>
                  <a:lnTo>
                    <a:pt x="113" y="550"/>
                  </a:lnTo>
                  <a:lnTo>
                    <a:pt x="113" y="547"/>
                  </a:lnTo>
                  <a:lnTo>
                    <a:pt x="115" y="547"/>
                  </a:lnTo>
                  <a:lnTo>
                    <a:pt x="115" y="544"/>
                  </a:lnTo>
                  <a:lnTo>
                    <a:pt x="116" y="544"/>
                  </a:lnTo>
                  <a:lnTo>
                    <a:pt x="116" y="540"/>
                  </a:lnTo>
                  <a:lnTo>
                    <a:pt x="118" y="540"/>
                  </a:lnTo>
                  <a:lnTo>
                    <a:pt x="118" y="537"/>
                  </a:lnTo>
                  <a:lnTo>
                    <a:pt x="120" y="537"/>
                  </a:lnTo>
                  <a:lnTo>
                    <a:pt x="120" y="534"/>
                  </a:lnTo>
                  <a:lnTo>
                    <a:pt x="121" y="534"/>
                  </a:lnTo>
                  <a:lnTo>
                    <a:pt x="121" y="530"/>
                  </a:lnTo>
                  <a:lnTo>
                    <a:pt x="123" y="530"/>
                  </a:lnTo>
                  <a:lnTo>
                    <a:pt x="123" y="529"/>
                  </a:lnTo>
                  <a:lnTo>
                    <a:pt x="125" y="529"/>
                  </a:lnTo>
                  <a:lnTo>
                    <a:pt x="125" y="525"/>
                  </a:lnTo>
                  <a:lnTo>
                    <a:pt x="126" y="525"/>
                  </a:lnTo>
                  <a:lnTo>
                    <a:pt x="126" y="522"/>
                  </a:lnTo>
                  <a:lnTo>
                    <a:pt x="128" y="522"/>
                  </a:lnTo>
                  <a:lnTo>
                    <a:pt x="128" y="519"/>
                  </a:lnTo>
                  <a:lnTo>
                    <a:pt x="130" y="519"/>
                  </a:lnTo>
                  <a:lnTo>
                    <a:pt x="130" y="517"/>
                  </a:lnTo>
                  <a:lnTo>
                    <a:pt x="131" y="517"/>
                  </a:lnTo>
                  <a:lnTo>
                    <a:pt x="131" y="514"/>
                  </a:lnTo>
                  <a:lnTo>
                    <a:pt x="133" y="514"/>
                  </a:lnTo>
                  <a:lnTo>
                    <a:pt x="133" y="510"/>
                  </a:lnTo>
                  <a:lnTo>
                    <a:pt x="135" y="510"/>
                  </a:lnTo>
                  <a:lnTo>
                    <a:pt x="135" y="507"/>
                  </a:lnTo>
                  <a:lnTo>
                    <a:pt x="136" y="507"/>
                  </a:lnTo>
                  <a:lnTo>
                    <a:pt x="136" y="505"/>
                  </a:lnTo>
                  <a:lnTo>
                    <a:pt x="138" y="505"/>
                  </a:lnTo>
                  <a:lnTo>
                    <a:pt x="138" y="502"/>
                  </a:lnTo>
                  <a:lnTo>
                    <a:pt x="140" y="502"/>
                  </a:lnTo>
                  <a:lnTo>
                    <a:pt x="140" y="499"/>
                  </a:lnTo>
                  <a:lnTo>
                    <a:pt x="141" y="499"/>
                  </a:lnTo>
                  <a:lnTo>
                    <a:pt x="141" y="495"/>
                  </a:lnTo>
                  <a:lnTo>
                    <a:pt x="143" y="495"/>
                  </a:lnTo>
                  <a:lnTo>
                    <a:pt x="143" y="494"/>
                  </a:lnTo>
                  <a:lnTo>
                    <a:pt x="145" y="494"/>
                  </a:lnTo>
                  <a:lnTo>
                    <a:pt x="145" y="490"/>
                  </a:lnTo>
                  <a:lnTo>
                    <a:pt x="146" y="490"/>
                  </a:lnTo>
                  <a:lnTo>
                    <a:pt x="146" y="487"/>
                  </a:lnTo>
                  <a:lnTo>
                    <a:pt x="148" y="487"/>
                  </a:lnTo>
                  <a:lnTo>
                    <a:pt x="148" y="485"/>
                  </a:lnTo>
                  <a:lnTo>
                    <a:pt x="150" y="485"/>
                  </a:lnTo>
                  <a:lnTo>
                    <a:pt x="150" y="482"/>
                  </a:lnTo>
                  <a:lnTo>
                    <a:pt x="151" y="482"/>
                  </a:lnTo>
                  <a:lnTo>
                    <a:pt x="151" y="480"/>
                  </a:lnTo>
                  <a:lnTo>
                    <a:pt x="153" y="480"/>
                  </a:lnTo>
                  <a:lnTo>
                    <a:pt x="153" y="477"/>
                  </a:lnTo>
                  <a:lnTo>
                    <a:pt x="155" y="477"/>
                  </a:lnTo>
                  <a:lnTo>
                    <a:pt x="155" y="475"/>
                  </a:lnTo>
                  <a:lnTo>
                    <a:pt x="156" y="475"/>
                  </a:lnTo>
                  <a:lnTo>
                    <a:pt x="156" y="472"/>
                  </a:lnTo>
                  <a:lnTo>
                    <a:pt x="158" y="472"/>
                  </a:lnTo>
                  <a:lnTo>
                    <a:pt x="158" y="469"/>
                  </a:lnTo>
                  <a:lnTo>
                    <a:pt x="160" y="469"/>
                  </a:lnTo>
                  <a:lnTo>
                    <a:pt x="160" y="467"/>
                  </a:lnTo>
                  <a:lnTo>
                    <a:pt x="161" y="467"/>
                  </a:lnTo>
                  <a:lnTo>
                    <a:pt x="161" y="464"/>
                  </a:lnTo>
                  <a:lnTo>
                    <a:pt x="163" y="464"/>
                  </a:lnTo>
                  <a:lnTo>
                    <a:pt x="163" y="462"/>
                  </a:lnTo>
                  <a:lnTo>
                    <a:pt x="165" y="462"/>
                  </a:lnTo>
                  <a:lnTo>
                    <a:pt x="165" y="459"/>
                  </a:lnTo>
                  <a:lnTo>
                    <a:pt x="166" y="459"/>
                  </a:lnTo>
                  <a:lnTo>
                    <a:pt x="166" y="457"/>
                  </a:lnTo>
                  <a:lnTo>
                    <a:pt x="168" y="457"/>
                  </a:lnTo>
                  <a:lnTo>
                    <a:pt x="168" y="454"/>
                  </a:lnTo>
                  <a:lnTo>
                    <a:pt x="170" y="454"/>
                  </a:lnTo>
                  <a:lnTo>
                    <a:pt x="170" y="452"/>
                  </a:lnTo>
                  <a:lnTo>
                    <a:pt x="171" y="452"/>
                  </a:lnTo>
                  <a:lnTo>
                    <a:pt x="171" y="449"/>
                  </a:lnTo>
                  <a:lnTo>
                    <a:pt x="173" y="449"/>
                  </a:lnTo>
                  <a:lnTo>
                    <a:pt x="173" y="447"/>
                  </a:lnTo>
                  <a:lnTo>
                    <a:pt x="175" y="447"/>
                  </a:lnTo>
                  <a:lnTo>
                    <a:pt x="175" y="444"/>
                  </a:lnTo>
                  <a:lnTo>
                    <a:pt x="176" y="444"/>
                  </a:lnTo>
                  <a:lnTo>
                    <a:pt x="176" y="442"/>
                  </a:lnTo>
                  <a:lnTo>
                    <a:pt x="178" y="442"/>
                  </a:lnTo>
                  <a:lnTo>
                    <a:pt x="178" y="439"/>
                  </a:lnTo>
                  <a:lnTo>
                    <a:pt x="180" y="439"/>
                  </a:lnTo>
                  <a:lnTo>
                    <a:pt x="180" y="437"/>
                  </a:lnTo>
                  <a:lnTo>
                    <a:pt x="181" y="437"/>
                  </a:lnTo>
                  <a:lnTo>
                    <a:pt x="181" y="435"/>
                  </a:lnTo>
                  <a:lnTo>
                    <a:pt x="183" y="435"/>
                  </a:lnTo>
                  <a:lnTo>
                    <a:pt x="183" y="432"/>
                  </a:lnTo>
                  <a:lnTo>
                    <a:pt x="185" y="432"/>
                  </a:lnTo>
                  <a:lnTo>
                    <a:pt x="185" y="430"/>
                  </a:lnTo>
                  <a:lnTo>
                    <a:pt x="186" y="430"/>
                  </a:lnTo>
                  <a:lnTo>
                    <a:pt x="186" y="427"/>
                  </a:lnTo>
                  <a:lnTo>
                    <a:pt x="188" y="427"/>
                  </a:lnTo>
                  <a:lnTo>
                    <a:pt x="188" y="425"/>
                  </a:lnTo>
                  <a:lnTo>
                    <a:pt x="190" y="425"/>
                  </a:lnTo>
                  <a:lnTo>
                    <a:pt x="190" y="422"/>
                  </a:lnTo>
                  <a:lnTo>
                    <a:pt x="191" y="422"/>
                  </a:lnTo>
                  <a:lnTo>
                    <a:pt x="191" y="420"/>
                  </a:lnTo>
                  <a:lnTo>
                    <a:pt x="193" y="420"/>
                  </a:lnTo>
                  <a:lnTo>
                    <a:pt x="193" y="419"/>
                  </a:lnTo>
                  <a:lnTo>
                    <a:pt x="195" y="419"/>
                  </a:lnTo>
                  <a:lnTo>
                    <a:pt x="195" y="415"/>
                  </a:lnTo>
                  <a:lnTo>
                    <a:pt x="196" y="415"/>
                  </a:lnTo>
                  <a:lnTo>
                    <a:pt x="196" y="414"/>
                  </a:lnTo>
                  <a:lnTo>
                    <a:pt x="198" y="414"/>
                  </a:lnTo>
                  <a:lnTo>
                    <a:pt x="198" y="410"/>
                  </a:lnTo>
                  <a:lnTo>
                    <a:pt x="200" y="410"/>
                  </a:lnTo>
                  <a:lnTo>
                    <a:pt x="200" y="409"/>
                  </a:lnTo>
                  <a:lnTo>
                    <a:pt x="201" y="409"/>
                  </a:lnTo>
                  <a:lnTo>
                    <a:pt x="201" y="407"/>
                  </a:lnTo>
                  <a:lnTo>
                    <a:pt x="203" y="407"/>
                  </a:lnTo>
                  <a:lnTo>
                    <a:pt x="203" y="404"/>
                  </a:lnTo>
                  <a:lnTo>
                    <a:pt x="205" y="404"/>
                  </a:lnTo>
                  <a:lnTo>
                    <a:pt x="205" y="402"/>
                  </a:lnTo>
                  <a:lnTo>
                    <a:pt x="206" y="402"/>
                  </a:lnTo>
                  <a:lnTo>
                    <a:pt x="206" y="400"/>
                  </a:lnTo>
                  <a:lnTo>
                    <a:pt x="208" y="400"/>
                  </a:lnTo>
                  <a:lnTo>
                    <a:pt x="208" y="399"/>
                  </a:lnTo>
                  <a:lnTo>
                    <a:pt x="210" y="399"/>
                  </a:lnTo>
                  <a:lnTo>
                    <a:pt x="210" y="395"/>
                  </a:lnTo>
                  <a:lnTo>
                    <a:pt x="211" y="395"/>
                  </a:lnTo>
                  <a:lnTo>
                    <a:pt x="211" y="394"/>
                  </a:lnTo>
                  <a:lnTo>
                    <a:pt x="213" y="394"/>
                  </a:lnTo>
                  <a:lnTo>
                    <a:pt x="213" y="392"/>
                  </a:lnTo>
                  <a:lnTo>
                    <a:pt x="215" y="392"/>
                  </a:lnTo>
                  <a:lnTo>
                    <a:pt x="215" y="390"/>
                  </a:lnTo>
                  <a:lnTo>
                    <a:pt x="216" y="390"/>
                  </a:lnTo>
                  <a:lnTo>
                    <a:pt x="216" y="387"/>
                  </a:lnTo>
                  <a:lnTo>
                    <a:pt x="218" y="387"/>
                  </a:lnTo>
                  <a:lnTo>
                    <a:pt x="218" y="385"/>
                  </a:lnTo>
                  <a:lnTo>
                    <a:pt x="220" y="385"/>
                  </a:lnTo>
                  <a:lnTo>
                    <a:pt x="220" y="384"/>
                  </a:lnTo>
                  <a:lnTo>
                    <a:pt x="221" y="384"/>
                  </a:lnTo>
                  <a:lnTo>
                    <a:pt x="221" y="380"/>
                  </a:lnTo>
                  <a:lnTo>
                    <a:pt x="223" y="380"/>
                  </a:lnTo>
                  <a:lnTo>
                    <a:pt x="223" y="379"/>
                  </a:lnTo>
                  <a:lnTo>
                    <a:pt x="225" y="379"/>
                  </a:lnTo>
                  <a:lnTo>
                    <a:pt x="225" y="377"/>
                  </a:lnTo>
                  <a:lnTo>
                    <a:pt x="226" y="377"/>
                  </a:lnTo>
                  <a:lnTo>
                    <a:pt x="226" y="375"/>
                  </a:lnTo>
                  <a:lnTo>
                    <a:pt x="228" y="375"/>
                  </a:lnTo>
                  <a:lnTo>
                    <a:pt x="228" y="372"/>
                  </a:lnTo>
                  <a:lnTo>
                    <a:pt x="230" y="372"/>
                  </a:lnTo>
                  <a:lnTo>
                    <a:pt x="230" y="370"/>
                  </a:lnTo>
                  <a:lnTo>
                    <a:pt x="231" y="370"/>
                  </a:lnTo>
                  <a:lnTo>
                    <a:pt x="231" y="369"/>
                  </a:lnTo>
                  <a:lnTo>
                    <a:pt x="233" y="369"/>
                  </a:lnTo>
                  <a:lnTo>
                    <a:pt x="233" y="367"/>
                  </a:lnTo>
                  <a:lnTo>
                    <a:pt x="235" y="367"/>
                  </a:lnTo>
                  <a:lnTo>
                    <a:pt x="235" y="365"/>
                  </a:lnTo>
                  <a:lnTo>
                    <a:pt x="236" y="365"/>
                  </a:lnTo>
                  <a:lnTo>
                    <a:pt x="236" y="362"/>
                  </a:lnTo>
                  <a:lnTo>
                    <a:pt x="238" y="362"/>
                  </a:lnTo>
                  <a:lnTo>
                    <a:pt x="238" y="360"/>
                  </a:lnTo>
                  <a:lnTo>
                    <a:pt x="240" y="360"/>
                  </a:lnTo>
                  <a:lnTo>
                    <a:pt x="240" y="359"/>
                  </a:lnTo>
                  <a:lnTo>
                    <a:pt x="241" y="359"/>
                  </a:lnTo>
                  <a:lnTo>
                    <a:pt x="241" y="357"/>
                  </a:lnTo>
                  <a:lnTo>
                    <a:pt x="243" y="357"/>
                  </a:lnTo>
                  <a:lnTo>
                    <a:pt x="243" y="355"/>
                  </a:lnTo>
                  <a:lnTo>
                    <a:pt x="245" y="355"/>
                  </a:lnTo>
                  <a:lnTo>
                    <a:pt x="245" y="354"/>
                  </a:lnTo>
                  <a:lnTo>
                    <a:pt x="246" y="354"/>
                  </a:lnTo>
                  <a:lnTo>
                    <a:pt x="246" y="352"/>
                  </a:lnTo>
                  <a:lnTo>
                    <a:pt x="248" y="352"/>
                  </a:lnTo>
                  <a:lnTo>
                    <a:pt x="248" y="349"/>
                  </a:lnTo>
                  <a:lnTo>
                    <a:pt x="250" y="349"/>
                  </a:lnTo>
                  <a:lnTo>
                    <a:pt x="250" y="347"/>
                  </a:lnTo>
                  <a:lnTo>
                    <a:pt x="251" y="347"/>
                  </a:lnTo>
                  <a:lnTo>
                    <a:pt x="251" y="345"/>
                  </a:lnTo>
                  <a:lnTo>
                    <a:pt x="253" y="345"/>
                  </a:lnTo>
                  <a:lnTo>
                    <a:pt x="253" y="344"/>
                  </a:lnTo>
                  <a:lnTo>
                    <a:pt x="255" y="344"/>
                  </a:lnTo>
                  <a:lnTo>
                    <a:pt x="255" y="342"/>
                  </a:lnTo>
                  <a:lnTo>
                    <a:pt x="256" y="342"/>
                  </a:lnTo>
                  <a:lnTo>
                    <a:pt x="256" y="340"/>
                  </a:lnTo>
                  <a:lnTo>
                    <a:pt x="258" y="340"/>
                  </a:lnTo>
                  <a:lnTo>
                    <a:pt x="258" y="337"/>
                  </a:lnTo>
                  <a:lnTo>
                    <a:pt x="260" y="337"/>
                  </a:lnTo>
                  <a:lnTo>
                    <a:pt x="260" y="335"/>
                  </a:lnTo>
                  <a:lnTo>
                    <a:pt x="261" y="335"/>
                  </a:lnTo>
                  <a:lnTo>
                    <a:pt x="261" y="334"/>
                  </a:lnTo>
                  <a:lnTo>
                    <a:pt x="263" y="334"/>
                  </a:lnTo>
                  <a:lnTo>
                    <a:pt x="263" y="332"/>
                  </a:lnTo>
                  <a:lnTo>
                    <a:pt x="265" y="332"/>
                  </a:lnTo>
                  <a:lnTo>
                    <a:pt x="265" y="330"/>
                  </a:lnTo>
                  <a:lnTo>
                    <a:pt x="266" y="330"/>
                  </a:lnTo>
                  <a:lnTo>
                    <a:pt x="266" y="329"/>
                  </a:lnTo>
                  <a:lnTo>
                    <a:pt x="268" y="329"/>
                  </a:lnTo>
                  <a:lnTo>
                    <a:pt x="268" y="327"/>
                  </a:lnTo>
                  <a:lnTo>
                    <a:pt x="270" y="327"/>
                  </a:lnTo>
                  <a:lnTo>
                    <a:pt x="270" y="325"/>
                  </a:lnTo>
                  <a:lnTo>
                    <a:pt x="271" y="325"/>
                  </a:lnTo>
                  <a:lnTo>
                    <a:pt x="271" y="324"/>
                  </a:lnTo>
                  <a:lnTo>
                    <a:pt x="273" y="324"/>
                  </a:lnTo>
                  <a:lnTo>
                    <a:pt x="273" y="322"/>
                  </a:lnTo>
                  <a:lnTo>
                    <a:pt x="275" y="322"/>
                  </a:lnTo>
                  <a:lnTo>
                    <a:pt x="275" y="320"/>
                  </a:lnTo>
                  <a:lnTo>
                    <a:pt x="276" y="320"/>
                  </a:lnTo>
                  <a:lnTo>
                    <a:pt x="276" y="319"/>
                  </a:lnTo>
                  <a:lnTo>
                    <a:pt x="278" y="319"/>
                  </a:lnTo>
                  <a:lnTo>
                    <a:pt x="278" y="317"/>
                  </a:lnTo>
                  <a:lnTo>
                    <a:pt x="280" y="317"/>
                  </a:lnTo>
                  <a:lnTo>
                    <a:pt x="280" y="315"/>
                  </a:lnTo>
                  <a:lnTo>
                    <a:pt x="281" y="315"/>
                  </a:lnTo>
                  <a:lnTo>
                    <a:pt x="281" y="314"/>
                  </a:lnTo>
                  <a:lnTo>
                    <a:pt x="283" y="314"/>
                  </a:lnTo>
                  <a:lnTo>
                    <a:pt x="283" y="310"/>
                  </a:lnTo>
                  <a:lnTo>
                    <a:pt x="285" y="310"/>
                  </a:lnTo>
                  <a:lnTo>
                    <a:pt x="285" y="309"/>
                  </a:lnTo>
                  <a:lnTo>
                    <a:pt x="286" y="309"/>
                  </a:lnTo>
                  <a:lnTo>
                    <a:pt x="286" y="307"/>
                  </a:lnTo>
                  <a:lnTo>
                    <a:pt x="288" y="307"/>
                  </a:lnTo>
                  <a:lnTo>
                    <a:pt x="288" y="305"/>
                  </a:lnTo>
                  <a:lnTo>
                    <a:pt x="290" y="305"/>
                  </a:lnTo>
                  <a:lnTo>
                    <a:pt x="290" y="304"/>
                  </a:lnTo>
                  <a:lnTo>
                    <a:pt x="291" y="304"/>
                  </a:lnTo>
                  <a:lnTo>
                    <a:pt x="291" y="302"/>
                  </a:lnTo>
                  <a:lnTo>
                    <a:pt x="293" y="302"/>
                  </a:lnTo>
                  <a:lnTo>
                    <a:pt x="293" y="300"/>
                  </a:lnTo>
                  <a:lnTo>
                    <a:pt x="295" y="300"/>
                  </a:lnTo>
                  <a:lnTo>
                    <a:pt x="295" y="299"/>
                  </a:lnTo>
                  <a:lnTo>
                    <a:pt x="296" y="299"/>
                  </a:lnTo>
                  <a:lnTo>
                    <a:pt x="296" y="297"/>
                  </a:lnTo>
                  <a:lnTo>
                    <a:pt x="298" y="297"/>
                  </a:lnTo>
                  <a:lnTo>
                    <a:pt x="298" y="295"/>
                  </a:lnTo>
                  <a:lnTo>
                    <a:pt x="300" y="295"/>
                  </a:lnTo>
                  <a:lnTo>
                    <a:pt x="300" y="294"/>
                  </a:lnTo>
                  <a:lnTo>
                    <a:pt x="301" y="294"/>
                  </a:lnTo>
                  <a:lnTo>
                    <a:pt x="301" y="292"/>
                  </a:lnTo>
                  <a:lnTo>
                    <a:pt x="303" y="292"/>
                  </a:lnTo>
                  <a:lnTo>
                    <a:pt x="303" y="290"/>
                  </a:lnTo>
                  <a:lnTo>
                    <a:pt x="305" y="290"/>
                  </a:lnTo>
                  <a:lnTo>
                    <a:pt x="305" y="289"/>
                  </a:lnTo>
                  <a:lnTo>
                    <a:pt x="306" y="289"/>
                  </a:lnTo>
                  <a:lnTo>
                    <a:pt x="306" y="287"/>
                  </a:lnTo>
                  <a:lnTo>
                    <a:pt x="308" y="287"/>
                  </a:lnTo>
                  <a:lnTo>
                    <a:pt x="308" y="285"/>
                  </a:lnTo>
                  <a:lnTo>
                    <a:pt x="310" y="285"/>
                  </a:lnTo>
                  <a:lnTo>
                    <a:pt x="310" y="284"/>
                  </a:lnTo>
                  <a:lnTo>
                    <a:pt x="313" y="284"/>
                  </a:lnTo>
                  <a:lnTo>
                    <a:pt x="313" y="282"/>
                  </a:lnTo>
                  <a:lnTo>
                    <a:pt x="315" y="282"/>
                  </a:lnTo>
                  <a:lnTo>
                    <a:pt x="315" y="280"/>
                  </a:lnTo>
                  <a:lnTo>
                    <a:pt x="316" y="280"/>
                  </a:lnTo>
                  <a:lnTo>
                    <a:pt x="316" y="279"/>
                  </a:lnTo>
                  <a:lnTo>
                    <a:pt x="318" y="279"/>
                  </a:lnTo>
                  <a:lnTo>
                    <a:pt x="318" y="277"/>
                  </a:lnTo>
                  <a:lnTo>
                    <a:pt x="320" y="277"/>
                  </a:lnTo>
                  <a:lnTo>
                    <a:pt x="320" y="275"/>
                  </a:lnTo>
                  <a:lnTo>
                    <a:pt x="321" y="275"/>
                  </a:lnTo>
                  <a:lnTo>
                    <a:pt x="321" y="274"/>
                  </a:lnTo>
                  <a:lnTo>
                    <a:pt x="323" y="274"/>
                  </a:lnTo>
                  <a:lnTo>
                    <a:pt x="323" y="272"/>
                  </a:lnTo>
                  <a:lnTo>
                    <a:pt x="325" y="272"/>
                  </a:lnTo>
                  <a:lnTo>
                    <a:pt x="325" y="270"/>
                  </a:lnTo>
                  <a:lnTo>
                    <a:pt x="326" y="270"/>
                  </a:lnTo>
                  <a:lnTo>
                    <a:pt x="326" y="269"/>
                  </a:lnTo>
                  <a:lnTo>
                    <a:pt x="328" y="269"/>
                  </a:lnTo>
                  <a:lnTo>
                    <a:pt x="328" y="267"/>
                  </a:lnTo>
                  <a:lnTo>
                    <a:pt x="330" y="267"/>
                  </a:lnTo>
                  <a:lnTo>
                    <a:pt x="330" y="265"/>
                  </a:lnTo>
                  <a:lnTo>
                    <a:pt x="331" y="265"/>
                  </a:lnTo>
                  <a:lnTo>
                    <a:pt x="331" y="264"/>
                  </a:lnTo>
                  <a:lnTo>
                    <a:pt x="333" y="264"/>
                  </a:lnTo>
                  <a:lnTo>
                    <a:pt x="333" y="262"/>
                  </a:lnTo>
                  <a:lnTo>
                    <a:pt x="335" y="262"/>
                  </a:lnTo>
                  <a:lnTo>
                    <a:pt x="335" y="260"/>
                  </a:lnTo>
                  <a:lnTo>
                    <a:pt x="336" y="260"/>
                  </a:lnTo>
                  <a:lnTo>
                    <a:pt x="336" y="259"/>
                  </a:lnTo>
                  <a:lnTo>
                    <a:pt x="340" y="259"/>
                  </a:lnTo>
                  <a:lnTo>
                    <a:pt x="340" y="257"/>
                  </a:lnTo>
                  <a:lnTo>
                    <a:pt x="341" y="257"/>
                  </a:lnTo>
                  <a:lnTo>
                    <a:pt x="341" y="255"/>
                  </a:lnTo>
                  <a:lnTo>
                    <a:pt x="343" y="255"/>
                  </a:lnTo>
                  <a:lnTo>
                    <a:pt x="343" y="254"/>
                  </a:lnTo>
                  <a:lnTo>
                    <a:pt x="345" y="254"/>
                  </a:lnTo>
                  <a:lnTo>
                    <a:pt x="345" y="252"/>
                  </a:lnTo>
                  <a:lnTo>
                    <a:pt x="346" y="252"/>
                  </a:lnTo>
                  <a:lnTo>
                    <a:pt x="346" y="250"/>
                  </a:lnTo>
                  <a:lnTo>
                    <a:pt x="348" y="250"/>
                  </a:lnTo>
                  <a:lnTo>
                    <a:pt x="348" y="249"/>
                  </a:lnTo>
                  <a:lnTo>
                    <a:pt x="351" y="249"/>
                  </a:lnTo>
                  <a:lnTo>
                    <a:pt x="351" y="247"/>
                  </a:lnTo>
                  <a:lnTo>
                    <a:pt x="353" y="247"/>
                  </a:lnTo>
                  <a:lnTo>
                    <a:pt x="353" y="245"/>
                  </a:lnTo>
                  <a:lnTo>
                    <a:pt x="355" y="245"/>
                  </a:lnTo>
                  <a:lnTo>
                    <a:pt x="355" y="244"/>
                  </a:lnTo>
                  <a:lnTo>
                    <a:pt x="356" y="244"/>
                  </a:lnTo>
                  <a:lnTo>
                    <a:pt x="356" y="242"/>
                  </a:lnTo>
                  <a:lnTo>
                    <a:pt x="358" y="242"/>
                  </a:lnTo>
                  <a:lnTo>
                    <a:pt x="358" y="240"/>
                  </a:lnTo>
                  <a:lnTo>
                    <a:pt x="360" y="240"/>
                  </a:lnTo>
                  <a:lnTo>
                    <a:pt x="360" y="239"/>
                  </a:lnTo>
                  <a:lnTo>
                    <a:pt x="361" y="239"/>
                  </a:lnTo>
                  <a:lnTo>
                    <a:pt x="361" y="237"/>
                  </a:lnTo>
                  <a:lnTo>
                    <a:pt x="365" y="237"/>
                  </a:lnTo>
                  <a:lnTo>
                    <a:pt x="365" y="235"/>
                  </a:lnTo>
                  <a:lnTo>
                    <a:pt x="366" y="235"/>
                  </a:lnTo>
                  <a:lnTo>
                    <a:pt x="366" y="234"/>
                  </a:lnTo>
                  <a:lnTo>
                    <a:pt x="368" y="234"/>
                  </a:lnTo>
                  <a:lnTo>
                    <a:pt x="368" y="232"/>
                  </a:lnTo>
                  <a:lnTo>
                    <a:pt x="370" y="232"/>
                  </a:lnTo>
                  <a:lnTo>
                    <a:pt x="370" y="230"/>
                  </a:lnTo>
                  <a:lnTo>
                    <a:pt x="371" y="230"/>
                  </a:lnTo>
                  <a:lnTo>
                    <a:pt x="371" y="229"/>
                  </a:lnTo>
                  <a:lnTo>
                    <a:pt x="375" y="229"/>
                  </a:lnTo>
                  <a:lnTo>
                    <a:pt x="375" y="227"/>
                  </a:lnTo>
                  <a:lnTo>
                    <a:pt x="376" y="227"/>
                  </a:lnTo>
                  <a:lnTo>
                    <a:pt x="376" y="225"/>
                  </a:lnTo>
                  <a:lnTo>
                    <a:pt x="378" y="225"/>
                  </a:lnTo>
                  <a:lnTo>
                    <a:pt x="378" y="224"/>
                  </a:lnTo>
                  <a:lnTo>
                    <a:pt x="381" y="224"/>
                  </a:lnTo>
                  <a:lnTo>
                    <a:pt x="381" y="222"/>
                  </a:lnTo>
                  <a:lnTo>
                    <a:pt x="383" y="222"/>
                  </a:lnTo>
                  <a:lnTo>
                    <a:pt x="383" y="220"/>
                  </a:lnTo>
                  <a:lnTo>
                    <a:pt x="385" y="220"/>
                  </a:lnTo>
                  <a:lnTo>
                    <a:pt x="385" y="219"/>
                  </a:lnTo>
                  <a:lnTo>
                    <a:pt x="386" y="219"/>
                  </a:lnTo>
                  <a:lnTo>
                    <a:pt x="386" y="217"/>
                  </a:lnTo>
                  <a:lnTo>
                    <a:pt x="390" y="217"/>
                  </a:lnTo>
                  <a:lnTo>
                    <a:pt x="390" y="215"/>
                  </a:lnTo>
                  <a:lnTo>
                    <a:pt x="391" y="215"/>
                  </a:lnTo>
                  <a:lnTo>
                    <a:pt x="391" y="214"/>
                  </a:lnTo>
                  <a:lnTo>
                    <a:pt x="393" y="214"/>
                  </a:lnTo>
                  <a:lnTo>
                    <a:pt x="393" y="212"/>
                  </a:lnTo>
                  <a:lnTo>
                    <a:pt x="395" y="212"/>
                  </a:lnTo>
                  <a:lnTo>
                    <a:pt x="395" y="210"/>
                  </a:lnTo>
                  <a:lnTo>
                    <a:pt x="398" y="210"/>
                  </a:lnTo>
                  <a:lnTo>
                    <a:pt x="398" y="209"/>
                  </a:lnTo>
                  <a:lnTo>
                    <a:pt x="400" y="209"/>
                  </a:lnTo>
                  <a:lnTo>
                    <a:pt x="400" y="207"/>
                  </a:lnTo>
                  <a:lnTo>
                    <a:pt x="401" y="207"/>
                  </a:lnTo>
                  <a:lnTo>
                    <a:pt x="401" y="205"/>
                  </a:lnTo>
                  <a:lnTo>
                    <a:pt x="403" y="205"/>
                  </a:lnTo>
                  <a:lnTo>
                    <a:pt x="403" y="204"/>
                  </a:lnTo>
                  <a:lnTo>
                    <a:pt x="406" y="204"/>
                  </a:lnTo>
                  <a:lnTo>
                    <a:pt x="406" y="202"/>
                  </a:lnTo>
                  <a:lnTo>
                    <a:pt x="408" y="202"/>
                  </a:lnTo>
                  <a:lnTo>
                    <a:pt x="408" y="200"/>
                  </a:lnTo>
                  <a:lnTo>
                    <a:pt x="411" y="200"/>
                  </a:lnTo>
                  <a:lnTo>
                    <a:pt x="411" y="199"/>
                  </a:lnTo>
                  <a:lnTo>
                    <a:pt x="413" y="199"/>
                  </a:lnTo>
                  <a:lnTo>
                    <a:pt x="413" y="197"/>
                  </a:lnTo>
                  <a:lnTo>
                    <a:pt x="415" y="197"/>
                  </a:lnTo>
                  <a:lnTo>
                    <a:pt x="415" y="195"/>
                  </a:lnTo>
                  <a:lnTo>
                    <a:pt x="418" y="195"/>
                  </a:lnTo>
                  <a:lnTo>
                    <a:pt x="418" y="194"/>
                  </a:lnTo>
                  <a:lnTo>
                    <a:pt x="420" y="194"/>
                  </a:lnTo>
                  <a:lnTo>
                    <a:pt x="420" y="192"/>
                  </a:lnTo>
                  <a:lnTo>
                    <a:pt x="423" y="192"/>
                  </a:lnTo>
                  <a:lnTo>
                    <a:pt x="423" y="190"/>
                  </a:lnTo>
                  <a:lnTo>
                    <a:pt x="425" y="190"/>
                  </a:lnTo>
                  <a:lnTo>
                    <a:pt x="425" y="189"/>
                  </a:lnTo>
                  <a:lnTo>
                    <a:pt x="426" y="189"/>
                  </a:lnTo>
                  <a:lnTo>
                    <a:pt x="426" y="187"/>
                  </a:lnTo>
                  <a:lnTo>
                    <a:pt x="430" y="187"/>
                  </a:lnTo>
                  <a:lnTo>
                    <a:pt x="430" y="185"/>
                  </a:lnTo>
                  <a:lnTo>
                    <a:pt x="431" y="185"/>
                  </a:lnTo>
                  <a:lnTo>
                    <a:pt x="431" y="184"/>
                  </a:lnTo>
                  <a:lnTo>
                    <a:pt x="435" y="184"/>
                  </a:lnTo>
                  <a:lnTo>
                    <a:pt x="435" y="182"/>
                  </a:lnTo>
                  <a:lnTo>
                    <a:pt x="436" y="182"/>
                  </a:lnTo>
                  <a:lnTo>
                    <a:pt x="436" y="180"/>
                  </a:lnTo>
                  <a:lnTo>
                    <a:pt x="438" y="180"/>
                  </a:lnTo>
                  <a:lnTo>
                    <a:pt x="438" y="179"/>
                  </a:lnTo>
                  <a:lnTo>
                    <a:pt x="441" y="179"/>
                  </a:lnTo>
                  <a:lnTo>
                    <a:pt x="441" y="177"/>
                  </a:lnTo>
                  <a:lnTo>
                    <a:pt x="443" y="177"/>
                  </a:lnTo>
                  <a:lnTo>
                    <a:pt x="443" y="175"/>
                  </a:lnTo>
                  <a:lnTo>
                    <a:pt x="446" y="175"/>
                  </a:lnTo>
                  <a:lnTo>
                    <a:pt x="446" y="174"/>
                  </a:lnTo>
                  <a:lnTo>
                    <a:pt x="448" y="174"/>
                  </a:lnTo>
                  <a:lnTo>
                    <a:pt x="448" y="172"/>
                  </a:lnTo>
                  <a:lnTo>
                    <a:pt x="451" y="172"/>
                  </a:lnTo>
                  <a:lnTo>
                    <a:pt x="451" y="170"/>
                  </a:lnTo>
                  <a:lnTo>
                    <a:pt x="453" y="170"/>
                  </a:lnTo>
                  <a:lnTo>
                    <a:pt x="453" y="169"/>
                  </a:lnTo>
                  <a:lnTo>
                    <a:pt x="456" y="169"/>
                  </a:lnTo>
                  <a:lnTo>
                    <a:pt x="456" y="167"/>
                  </a:lnTo>
                  <a:lnTo>
                    <a:pt x="458" y="167"/>
                  </a:lnTo>
                  <a:lnTo>
                    <a:pt x="458" y="165"/>
                  </a:lnTo>
                  <a:lnTo>
                    <a:pt x="461" y="165"/>
                  </a:lnTo>
                  <a:lnTo>
                    <a:pt x="461" y="164"/>
                  </a:lnTo>
                  <a:lnTo>
                    <a:pt x="463" y="164"/>
                  </a:lnTo>
                  <a:lnTo>
                    <a:pt x="463" y="162"/>
                  </a:lnTo>
                  <a:lnTo>
                    <a:pt x="466" y="162"/>
                  </a:lnTo>
                  <a:lnTo>
                    <a:pt x="466" y="160"/>
                  </a:lnTo>
                  <a:lnTo>
                    <a:pt x="468" y="160"/>
                  </a:lnTo>
                  <a:lnTo>
                    <a:pt x="468" y="159"/>
                  </a:lnTo>
                  <a:lnTo>
                    <a:pt x="471" y="159"/>
                  </a:lnTo>
                  <a:lnTo>
                    <a:pt x="471" y="157"/>
                  </a:lnTo>
                  <a:lnTo>
                    <a:pt x="475" y="157"/>
                  </a:lnTo>
                  <a:lnTo>
                    <a:pt x="475" y="155"/>
                  </a:lnTo>
                  <a:lnTo>
                    <a:pt x="476" y="155"/>
                  </a:lnTo>
                  <a:lnTo>
                    <a:pt x="476" y="154"/>
                  </a:lnTo>
                  <a:lnTo>
                    <a:pt x="480" y="154"/>
                  </a:lnTo>
                  <a:lnTo>
                    <a:pt x="480" y="152"/>
                  </a:lnTo>
                  <a:lnTo>
                    <a:pt x="481" y="152"/>
                  </a:lnTo>
                  <a:lnTo>
                    <a:pt x="481" y="150"/>
                  </a:lnTo>
                  <a:lnTo>
                    <a:pt x="485" y="150"/>
                  </a:lnTo>
                  <a:lnTo>
                    <a:pt x="485" y="149"/>
                  </a:lnTo>
                  <a:lnTo>
                    <a:pt x="486" y="149"/>
                  </a:lnTo>
                  <a:lnTo>
                    <a:pt x="486" y="147"/>
                  </a:lnTo>
                  <a:lnTo>
                    <a:pt x="490" y="147"/>
                  </a:lnTo>
                  <a:lnTo>
                    <a:pt x="490" y="145"/>
                  </a:lnTo>
                  <a:lnTo>
                    <a:pt x="493" y="145"/>
                  </a:lnTo>
                  <a:lnTo>
                    <a:pt x="493" y="144"/>
                  </a:lnTo>
                  <a:lnTo>
                    <a:pt x="496" y="144"/>
                  </a:lnTo>
                  <a:lnTo>
                    <a:pt x="496" y="142"/>
                  </a:lnTo>
                  <a:lnTo>
                    <a:pt x="498" y="142"/>
                  </a:lnTo>
                  <a:lnTo>
                    <a:pt x="498" y="140"/>
                  </a:lnTo>
                  <a:lnTo>
                    <a:pt x="501" y="140"/>
                  </a:lnTo>
                  <a:lnTo>
                    <a:pt x="501" y="139"/>
                  </a:lnTo>
                  <a:lnTo>
                    <a:pt x="505" y="139"/>
                  </a:lnTo>
                  <a:lnTo>
                    <a:pt x="505" y="137"/>
                  </a:lnTo>
                  <a:lnTo>
                    <a:pt x="506" y="137"/>
                  </a:lnTo>
                  <a:lnTo>
                    <a:pt x="506" y="135"/>
                  </a:lnTo>
                  <a:lnTo>
                    <a:pt x="510" y="135"/>
                  </a:lnTo>
                  <a:lnTo>
                    <a:pt x="510" y="134"/>
                  </a:lnTo>
                  <a:lnTo>
                    <a:pt x="513" y="134"/>
                  </a:lnTo>
                  <a:lnTo>
                    <a:pt x="513" y="132"/>
                  </a:lnTo>
                  <a:lnTo>
                    <a:pt x="516" y="132"/>
                  </a:lnTo>
                  <a:lnTo>
                    <a:pt x="516" y="130"/>
                  </a:lnTo>
                  <a:lnTo>
                    <a:pt x="518" y="130"/>
                  </a:lnTo>
                  <a:lnTo>
                    <a:pt x="518" y="129"/>
                  </a:lnTo>
                  <a:lnTo>
                    <a:pt x="521" y="129"/>
                  </a:lnTo>
                  <a:lnTo>
                    <a:pt x="521" y="127"/>
                  </a:lnTo>
                  <a:lnTo>
                    <a:pt x="525" y="127"/>
                  </a:lnTo>
                  <a:lnTo>
                    <a:pt x="525" y="125"/>
                  </a:lnTo>
                  <a:lnTo>
                    <a:pt x="528" y="125"/>
                  </a:lnTo>
                  <a:lnTo>
                    <a:pt x="528" y="124"/>
                  </a:lnTo>
                  <a:lnTo>
                    <a:pt x="530" y="124"/>
                  </a:lnTo>
                  <a:lnTo>
                    <a:pt x="530" y="122"/>
                  </a:lnTo>
                  <a:lnTo>
                    <a:pt x="533" y="122"/>
                  </a:lnTo>
                  <a:lnTo>
                    <a:pt x="533" y="120"/>
                  </a:lnTo>
                  <a:lnTo>
                    <a:pt x="536" y="120"/>
                  </a:lnTo>
                  <a:lnTo>
                    <a:pt x="536" y="119"/>
                  </a:lnTo>
                  <a:lnTo>
                    <a:pt x="540" y="119"/>
                  </a:lnTo>
                  <a:lnTo>
                    <a:pt x="540" y="117"/>
                  </a:lnTo>
                  <a:lnTo>
                    <a:pt x="543" y="117"/>
                  </a:lnTo>
                  <a:lnTo>
                    <a:pt x="543" y="115"/>
                  </a:lnTo>
                  <a:lnTo>
                    <a:pt x="546" y="115"/>
                  </a:lnTo>
                  <a:lnTo>
                    <a:pt x="546" y="114"/>
                  </a:lnTo>
                  <a:lnTo>
                    <a:pt x="550" y="114"/>
                  </a:lnTo>
                  <a:lnTo>
                    <a:pt x="550" y="112"/>
                  </a:lnTo>
                  <a:lnTo>
                    <a:pt x="553" y="112"/>
                  </a:lnTo>
                  <a:lnTo>
                    <a:pt x="553" y="110"/>
                  </a:lnTo>
                  <a:lnTo>
                    <a:pt x="556" y="110"/>
                  </a:lnTo>
                  <a:lnTo>
                    <a:pt x="556" y="109"/>
                  </a:lnTo>
                  <a:lnTo>
                    <a:pt x="560" y="109"/>
                  </a:lnTo>
                  <a:lnTo>
                    <a:pt x="560" y="107"/>
                  </a:lnTo>
                  <a:lnTo>
                    <a:pt x="563" y="107"/>
                  </a:lnTo>
                  <a:lnTo>
                    <a:pt x="563" y="105"/>
                  </a:lnTo>
                  <a:lnTo>
                    <a:pt x="566" y="105"/>
                  </a:lnTo>
                  <a:lnTo>
                    <a:pt x="566" y="104"/>
                  </a:lnTo>
                  <a:lnTo>
                    <a:pt x="570" y="104"/>
                  </a:lnTo>
                  <a:lnTo>
                    <a:pt x="570" y="102"/>
                  </a:lnTo>
                  <a:lnTo>
                    <a:pt x="573" y="102"/>
                  </a:lnTo>
                  <a:lnTo>
                    <a:pt x="573" y="100"/>
                  </a:lnTo>
                  <a:lnTo>
                    <a:pt x="576" y="100"/>
                  </a:lnTo>
                  <a:lnTo>
                    <a:pt x="576" y="99"/>
                  </a:lnTo>
                  <a:lnTo>
                    <a:pt x="580" y="99"/>
                  </a:lnTo>
                  <a:lnTo>
                    <a:pt x="580" y="97"/>
                  </a:lnTo>
                  <a:lnTo>
                    <a:pt x="583" y="97"/>
                  </a:lnTo>
                  <a:lnTo>
                    <a:pt x="583" y="95"/>
                  </a:lnTo>
                  <a:lnTo>
                    <a:pt x="586" y="95"/>
                  </a:lnTo>
                  <a:lnTo>
                    <a:pt x="586" y="94"/>
                  </a:lnTo>
                  <a:lnTo>
                    <a:pt x="591" y="94"/>
                  </a:lnTo>
                  <a:lnTo>
                    <a:pt x="591" y="92"/>
                  </a:lnTo>
                  <a:lnTo>
                    <a:pt x="595" y="92"/>
                  </a:lnTo>
                  <a:lnTo>
                    <a:pt x="595" y="90"/>
                  </a:lnTo>
                  <a:lnTo>
                    <a:pt x="598" y="90"/>
                  </a:lnTo>
                  <a:lnTo>
                    <a:pt x="598" y="89"/>
                  </a:lnTo>
                  <a:lnTo>
                    <a:pt x="601" y="89"/>
                  </a:lnTo>
                  <a:lnTo>
                    <a:pt x="601" y="87"/>
                  </a:lnTo>
                  <a:lnTo>
                    <a:pt x="605" y="87"/>
                  </a:lnTo>
                  <a:lnTo>
                    <a:pt x="605" y="85"/>
                  </a:lnTo>
                  <a:lnTo>
                    <a:pt x="610" y="85"/>
                  </a:lnTo>
                  <a:lnTo>
                    <a:pt x="610" y="84"/>
                  </a:lnTo>
                  <a:lnTo>
                    <a:pt x="613" y="84"/>
                  </a:lnTo>
                  <a:lnTo>
                    <a:pt x="613" y="82"/>
                  </a:lnTo>
                  <a:lnTo>
                    <a:pt x="616" y="82"/>
                  </a:lnTo>
                  <a:lnTo>
                    <a:pt x="616" y="80"/>
                  </a:lnTo>
                  <a:lnTo>
                    <a:pt x="620" y="80"/>
                  </a:lnTo>
                  <a:lnTo>
                    <a:pt x="620" y="79"/>
                  </a:lnTo>
                  <a:lnTo>
                    <a:pt x="625" y="79"/>
                  </a:lnTo>
                  <a:lnTo>
                    <a:pt x="625" y="77"/>
                  </a:lnTo>
                  <a:lnTo>
                    <a:pt x="628" y="77"/>
                  </a:lnTo>
                  <a:lnTo>
                    <a:pt x="628" y="75"/>
                  </a:lnTo>
                  <a:lnTo>
                    <a:pt x="633" y="75"/>
                  </a:lnTo>
                  <a:lnTo>
                    <a:pt x="633" y="74"/>
                  </a:lnTo>
                  <a:lnTo>
                    <a:pt x="636" y="74"/>
                  </a:lnTo>
                  <a:lnTo>
                    <a:pt x="636" y="72"/>
                  </a:lnTo>
                  <a:lnTo>
                    <a:pt x="641" y="72"/>
                  </a:lnTo>
                  <a:lnTo>
                    <a:pt x="641" y="70"/>
                  </a:lnTo>
                  <a:lnTo>
                    <a:pt x="645" y="70"/>
                  </a:lnTo>
                  <a:lnTo>
                    <a:pt x="645" y="69"/>
                  </a:lnTo>
                  <a:lnTo>
                    <a:pt x="650" y="69"/>
                  </a:lnTo>
                  <a:lnTo>
                    <a:pt x="650" y="67"/>
                  </a:lnTo>
                  <a:lnTo>
                    <a:pt x="653" y="67"/>
                  </a:lnTo>
                  <a:lnTo>
                    <a:pt x="653" y="65"/>
                  </a:lnTo>
                  <a:lnTo>
                    <a:pt x="658" y="65"/>
                  </a:lnTo>
                  <a:lnTo>
                    <a:pt x="658" y="64"/>
                  </a:lnTo>
                  <a:lnTo>
                    <a:pt x="663" y="64"/>
                  </a:lnTo>
                  <a:lnTo>
                    <a:pt x="663" y="62"/>
                  </a:lnTo>
                  <a:lnTo>
                    <a:pt x="666" y="62"/>
                  </a:lnTo>
                  <a:lnTo>
                    <a:pt x="666" y="60"/>
                  </a:lnTo>
                  <a:lnTo>
                    <a:pt x="671" y="60"/>
                  </a:lnTo>
                  <a:lnTo>
                    <a:pt x="671" y="59"/>
                  </a:lnTo>
                  <a:lnTo>
                    <a:pt x="676" y="59"/>
                  </a:lnTo>
                  <a:lnTo>
                    <a:pt x="676" y="57"/>
                  </a:lnTo>
                  <a:lnTo>
                    <a:pt x="681" y="57"/>
                  </a:lnTo>
                  <a:lnTo>
                    <a:pt x="681" y="55"/>
                  </a:lnTo>
                  <a:lnTo>
                    <a:pt x="686" y="55"/>
                  </a:lnTo>
                  <a:lnTo>
                    <a:pt x="686" y="54"/>
                  </a:lnTo>
                  <a:lnTo>
                    <a:pt x="691" y="54"/>
                  </a:lnTo>
                  <a:lnTo>
                    <a:pt x="691" y="52"/>
                  </a:lnTo>
                  <a:lnTo>
                    <a:pt x="696" y="52"/>
                  </a:lnTo>
                  <a:lnTo>
                    <a:pt x="696" y="50"/>
                  </a:lnTo>
                  <a:lnTo>
                    <a:pt x="701" y="50"/>
                  </a:lnTo>
                  <a:lnTo>
                    <a:pt x="701" y="49"/>
                  </a:lnTo>
                  <a:lnTo>
                    <a:pt x="706" y="49"/>
                  </a:lnTo>
                  <a:lnTo>
                    <a:pt x="706" y="47"/>
                  </a:lnTo>
                  <a:lnTo>
                    <a:pt x="711" y="47"/>
                  </a:lnTo>
                  <a:lnTo>
                    <a:pt x="711" y="45"/>
                  </a:lnTo>
                  <a:lnTo>
                    <a:pt x="716" y="45"/>
                  </a:lnTo>
                  <a:lnTo>
                    <a:pt x="716" y="44"/>
                  </a:lnTo>
                  <a:lnTo>
                    <a:pt x="723" y="44"/>
                  </a:lnTo>
                  <a:lnTo>
                    <a:pt x="723" y="42"/>
                  </a:lnTo>
                  <a:lnTo>
                    <a:pt x="728" y="42"/>
                  </a:lnTo>
                  <a:lnTo>
                    <a:pt x="728" y="40"/>
                  </a:lnTo>
                  <a:lnTo>
                    <a:pt x="735" y="40"/>
                  </a:lnTo>
                  <a:lnTo>
                    <a:pt x="735" y="39"/>
                  </a:lnTo>
                  <a:lnTo>
                    <a:pt x="740" y="39"/>
                  </a:lnTo>
                  <a:lnTo>
                    <a:pt x="740" y="37"/>
                  </a:lnTo>
                  <a:lnTo>
                    <a:pt x="746" y="37"/>
                  </a:lnTo>
                  <a:lnTo>
                    <a:pt x="746" y="35"/>
                  </a:lnTo>
                  <a:lnTo>
                    <a:pt x="751" y="35"/>
                  </a:lnTo>
                  <a:lnTo>
                    <a:pt x="751" y="34"/>
                  </a:lnTo>
                  <a:lnTo>
                    <a:pt x="758" y="34"/>
                  </a:lnTo>
                  <a:lnTo>
                    <a:pt x="758" y="32"/>
                  </a:lnTo>
                  <a:lnTo>
                    <a:pt x="765" y="32"/>
                  </a:lnTo>
                  <a:lnTo>
                    <a:pt x="765" y="30"/>
                  </a:lnTo>
                  <a:lnTo>
                    <a:pt x="771" y="30"/>
                  </a:lnTo>
                  <a:lnTo>
                    <a:pt x="771" y="29"/>
                  </a:lnTo>
                  <a:lnTo>
                    <a:pt x="778" y="29"/>
                  </a:lnTo>
                  <a:lnTo>
                    <a:pt x="778" y="27"/>
                  </a:lnTo>
                  <a:lnTo>
                    <a:pt x="786" y="27"/>
                  </a:lnTo>
                  <a:lnTo>
                    <a:pt x="786" y="25"/>
                  </a:lnTo>
                  <a:lnTo>
                    <a:pt x="793" y="25"/>
                  </a:lnTo>
                  <a:lnTo>
                    <a:pt x="793" y="24"/>
                  </a:lnTo>
                  <a:lnTo>
                    <a:pt x="800" y="24"/>
                  </a:lnTo>
                  <a:lnTo>
                    <a:pt x="800" y="22"/>
                  </a:lnTo>
                  <a:lnTo>
                    <a:pt x="806" y="22"/>
                  </a:lnTo>
                  <a:lnTo>
                    <a:pt x="806" y="20"/>
                  </a:lnTo>
                  <a:lnTo>
                    <a:pt x="816" y="20"/>
                  </a:lnTo>
                  <a:lnTo>
                    <a:pt x="816" y="19"/>
                  </a:lnTo>
                  <a:lnTo>
                    <a:pt x="825" y="19"/>
                  </a:lnTo>
                  <a:lnTo>
                    <a:pt x="825" y="17"/>
                  </a:lnTo>
                  <a:lnTo>
                    <a:pt x="835" y="17"/>
                  </a:lnTo>
                  <a:lnTo>
                    <a:pt x="835" y="15"/>
                  </a:lnTo>
                  <a:lnTo>
                    <a:pt x="845" y="15"/>
                  </a:lnTo>
                  <a:lnTo>
                    <a:pt x="845" y="14"/>
                  </a:lnTo>
                  <a:lnTo>
                    <a:pt x="853" y="14"/>
                  </a:lnTo>
                  <a:lnTo>
                    <a:pt x="853" y="12"/>
                  </a:lnTo>
                  <a:lnTo>
                    <a:pt x="865" y="12"/>
                  </a:lnTo>
                  <a:lnTo>
                    <a:pt x="865" y="10"/>
                  </a:lnTo>
                  <a:lnTo>
                    <a:pt x="878" y="10"/>
                  </a:lnTo>
                  <a:lnTo>
                    <a:pt x="878" y="9"/>
                  </a:lnTo>
                  <a:lnTo>
                    <a:pt x="890" y="9"/>
                  </a:lnTo>
                  <a:lnTo>
                    <a:pt x="890" y="7"/>
                  </a:lnTo>
                  <a:lnTo>
                    <a:pt x="903" y="7"/>
                  </a:lnTo>
                  <a:lnTo>
                    <a:pt x="903" y="5"/>
                  </a:lnTo>
                  <a:lnTo>
                    <a:pt x="921" y="5"/>
                  </a:lnTo>
                  <a:lnTo>
                    <a:pt x="921" y="4"/>
                  </a:lnTo>
                  <a:lnTo>
                    <a:pt x="943" y="4"/>
                  </a:lnTo>
                  <a:lnTo>
                    <a:pt x="943" y="2"/>
                  </a:lnTo>
                  <a:lnTo>
                    <a:pt x="971" y="2"/>
                  </a:lnTo>
                  <a:lnTo>
                    <a:pt x="971" y="0"/>
                  </a:lnTo>
                  <a:lnTo>
                    <a:pt x="6985" y="0"/>
                  </a:lnTo>
                  <a:lnTo>
                    <a:pt x="6985" y="2"/>
                  </a:lnTo>
                  <a:lnTo>
                    <a:pt x="6183" y="2"/>
                  </a:lnTo>
                  <a:lnTo>
                    <a:pt x="6183" y="4"/>
                  </a:lnTo>
                  <a:lnTo>
                    <a:pt x="6181" y="4"/>
                  </a:lnTo>
                  <a:lnTo>
                    <a:pt x="6181" y="7"/>
                  </a:lnTo>
                  <a:lnTo>
                    <a:pt x="6180" y="7"/>
                  </a:lnTo>
                  <a:lnTo>
                    <a:pt x="6180" y="10"/>
                  </a:lnTo>
                  <a:lnTo>
                    <a:pt x="6178" y="10"/>
                  </a:lnTo>
                  <a:lnTo>
                    <a:pt x="6178" y="14"/>
                  </a:lnTo>
                  <a:lnTo>
                    <a:pt x="6176" y="14"/>
                  </a:lnTo>
                  <a:lnTo>
                    <a:pt x="6176" y="15"/>
                  </a:lnTo>
                  <a:lnTo>
                    <a:pt x="6175" y="15"/>
                  </a:lnTo>
                  <a:lnTo>
                    <a:pt x="6175" y="19"/>
                  </a:lnTo>
                  <a:lnTo>
                    <a:pt x="6173" y="19"/>
                  </a:lnTo>
                  <a:lnTo>
                    <a:pt x="6173" y="22"/>
                  </a:lnTo>
                  <a:lnTo>
                    <a:pt x="6171" y="22"/>
                  </a:lnTo>
                  <a:lnTo>
                    <a:pt x="6171" y="25"/>
                  </a:lnTo>
                  <a:lnTo>
                    <a:pt x="6170" y="25"/>
                  </a:lnTo>
                  <a:lnTo>
                    <a:pt x="6170" y="27"/>
                  </a:lnTo>
                  <a:lnTo>
                    <a:pt x="6168" y="27"/>
                  </a:lnTo>
                  <a:lnTo>
                    <a:pt x="6168" y="30"/>
                  </a:lnTo>
                  <a:lnTo>
                    <a:pt x="6166" y="30"/>
                  </a:lnTo>
                  <a:lnTo>
                    <a:pt x="6166" y="34"/>
                  </a:lnTo>
                  <a:lnTo>
                    <a:pt x="6165" y="34"/>
                  </a:lnTo>
                  <a:lnTo>
                    <a:pt x="6165" y="37"/>
                  </a:lnTo>
                  <a:lnTo>
                    <a:pt x="6163" y="37"/>
                  </a:lnTo>
                  <a:lnTo>
                    <a:pt x="6163" y="39"/>
                  </a:lnTo>
                  <a:lnTo>
                    <a:pt x="6161" y="39"/>
                  </a:lnTo>
                  <a:lnTo>
                    <a:pt x="6161" y="42"/>
                  </a:lnTo>
                  <a:lnTo>
                    <a:pt x="6160" y="42"/>
                  </a:lnTo>
                  <a:lnTo>
                    <a:pt x="6160" y="45"/>
                  </a:lnTo>
                  <a:lnTo>
                    <a:pt x="6158" y="45"/>
                  </a:lnTo>
                  <a:lnTo>
                    <a:pt x="6158" y="49"/>
                  </a:lnTo>
                  <a:lnTo>
                    <a:pt x="6156" y="49"/>
                  </a:lnTo>
                  <a:lnTo>
                    <a:pt x="6156" y="50"/>
                  </a:lnTo>
                  <a:lnTo>
                    <a:pt x="6155" y="50"/>
                  </a:lnTo>
                  <a:lnTo>
                    <a:pt x="6155" y="54"/>
                  </a:lnTo>
                  <a:lnTo>
                    <a:pt x="6153" y="54"/>
                  </a:lnTo>
                  <a:lnTo>
                    <a:pt x="6153" y="57"/>
                  </a:lnTo>
                  <a:lnTo>
                    <a:pt x="6151" y="57"/>
                  </a:lnTo>
                  <a:lnTo>
                    <a:pt x="6151" y="60"/>
                  </a:lnTo>
                  <a:lnTo>
                    <a:pt x="6150" y="60"/>
                  </a:lnTo>
                  <a:lnTo>
                    <a:pt x="6150" y="62"/>
                  </a:lnTo>
                  <a:lnTo>
                    <a:pt x="6148" y="62"/>
                  </a:lnTo>
                  <a:lnTo>
                    <a:pt x="6148" y="65"/>
                  </a:lnTo>
                  <a:lnTo>
                    <a:pt x="6146" y="65"/>
                  </a:lnTo>
                  <a:lnTo>
                    <a:pt x="6146" y="69"/>
                  </a:lnTo>
                  <a:lnTo>
                    <a:pt x="6145" y="69"/>
                  </a:lnTo>
                  <a:lnTo>
                    <a:pt x="6145" y="72"/>
                  </a:lnTo>
                  <a:lnTo>
                    <a:pt x="6143" y="72"/>
                  </a:lnTo>
                  <a:lnTo>
                    <a:pt x="6143" y="74"/>
                  </a:lnTo>
                  <a:lnTo>
                    <a:pt x="6141" y="74"/>
                  </a:lnTo>
                  <a:lnTo>
                    <a:pt x="6141" y="77"/>
                  </a:lnTo>
                  <a:lnTo>
                    <a:pt x="6140" y="77"/>
                  </a:lnTo>
                  <a:lnTo>
                    <a:pt x="6140" y="80"/>
                  </a:lnTo>
                  <a:lnTo>
                    <a:pt x="6138" y="80"/>
                  </a:lnTo>
                  <a:lnTo>
                    <a:pt x="6138" y="84"/>
                  </a:lnTo>
                  <a:lnTo>
                    <a:pt x="6136" y="84"/>
                  </a:lnTo>
                  <a:lnTo>
                    <a:pt x="6136" y="85"/>
                  </a:lnTo>
                  <a:lnTo>
                    <a:pt x="6135" y="85"/>
                  </a:lnTo>
                  <a:lnTo>
                    <a:pt x="6135" y="89"/>
                  </a:lnTo>
                  <a:lnTo>
                    <a:pt x="6133" y="89"/>
                  </a:lnTo>
                  <a:lnTo>
                    <a:pt x="6133" y="92"/>
                  </a:lnTo>
                  <a:lnTo>
                    <a:pt x="6131" y="92"/>
                  </a:lnTo>
                  <a:lnTo>
                    <a:pt x="6131" y="95"/>
                  </a:lnTo>
                  <a:lnTo>
                    <a:pt x="6130" y="95"/>
                  </a:lnTo>
                  <a:lnTo>
                    <a:pt x="6130" y="97"/>
                  </a:lnTo>
                  <a:lnTo>
                    <a:pt x="6128" y="97"/>
                  </a:lnTo>
                  <a:lnTo>
                    <a:pt x="6128" y="100"/>
                  </a:lnTo>
                  <a:lnTo>
                    <a:pt x="6126" y="100"/>
                  </a:lnTo>
                  <a:lnTo>
                    <a:pt x="6126" y="104"/>
                  </a:lnTo>
                  <a:lnTo>
                    <a:pt x="6125" y="104"/>
                  </a:lnTo>
                  <a:lnTo>
                    <a:pt x="6125" y="105"/>
                  </a:lnTo>
                  <a:lnTo>
                    <a:pt x="6123" y="105"/>
                  </a:lnTo>
                  <a:lnTo>
                    <a:pt x="6123" y="109"/>
                  </a:lnTo>
                  <a:lnTo>
                    <a:pt x="6121" y="109"/>
                  </a:lnTo>
                  <a:lnTo>
                    <a:pt x="6121" y="112"/>
                  </a:lnTo>
                  <a:lnTo>
                    <a:pt x="6120" y="112"/>
                  </a:lnTo>
                  <a:lnTo>
                    <a:pt x="6120" y="115"/>
                  </a:lnTo>
                  <a:lnTo>
                    <a:pt x="6118" y="115"/>
                  </a:lnTo>
                  <a:lnTo>
                    <a:pt x="6118" y="117"/>
                  </a:lnTo>
                  <a:lnTo>
                    <a:pt x="6116" y="117"/>
                  </a:lnTo>
                  <a:lnTo>
                    <a:pt x="6116" y="120"/>
                  </a:lnTo>
                  <a:lnTo>
                    <a:pt x="6115" y="120"/>
                  </a:lnTo>
                  <a:lnTo>
                    <a:pt x="6115" y="124"/>
                  </a:lnTo>
                  <a:lnTo>
                    <a:pt x="6113" y="124"/>
                  </a:lnTo>
                  <a:lnTo>
                    <a:pt x="6113" y="127"/>
                  </a:lnTo>
                  <a:lnTo>
                    <a:pt x="6111" y="127"/>
                  </a:lnTo>
                  <a:lnTo>
                    <a:pt x="6111" y="129"/>
                  </a:lnTo>
                  <a:lnTo>
                    <a:pt x="6110" y="129"/>
                  </a:lnTo>
                  <a:lnTo>
                    <a:pt x="6110" y="132"/>
                  </a:lnTo>
                  <a:lnTo>
                    <a:pt x="6108" y="132"/>
                  </a:lnTo>
                  <a:lnTo>
                    <a:pt x="6108" y="135"/>
                  </a:lnTo>
                  <a:lnTo>
                    <a:pt x="6106" y="135"/>
                  </a:lnTo>
                  <a:lnTo>
                    <a:pt x="6106" y="139"/>
                  </a:lnTo>
                  <a:lnTo>
                    <a:pt x="6105" y="139"/>
                  </a:lnTo>
                  <a:lnTo>
                    <a:pt x="6105" y="140"/>
                  </a:lnTo>
                  <a:lnTo>
                    <a:pt x="6103" y="140"/>
                  </a:lnTo>
                  <a:lnTo>
                    <a:pt x="6103" y="144"/>
                  </a:lnTo>
                  <a:lnTo>
                    <a:pt x="6101" y="144"/>
                  </a:lnTo>
                  <a:lnTo>
                    <a:pt x="6101" y="147"/>
                  </a:lnTo>
                  <a:lnTo>
                    <a:pt x="6100" y="147"/>
                  </a:lnTo>
                  <a:lnTo>
                    <a:pt x="6100" y="150"/>
                  </a:lnTo>
                  <a:lnTo>
                    <a:pt x="6098" y="150"/>
                  </a:lnTo>
                  <a:lnTo>
                    <a:pt x="6098" y="152"/>
                  </a:lnTo>
                  <a:lnTo>
                    <a:pt x="6096" y="152"/>
                  </a:lnTo>
                  <a:lnTo>
                    <a:pt x="6096" y="155"/>
                  </a:lnTo>
                  <a:lnTo>
                    <a:pt x="6095" y="155"/>
                  </a:lnTo>
                  <a:lnTo>
                    <a:pt x="6095" y="159"/>
                  </a:lnTo>
                  <a:lnTo>
                    <a:pt x="6093" y="159"/>
                  </a:lnTo>
                  <a:lnTo>
                    <a:pt x="6093" y="162"/>
                  </a:lnTo>
                  <a:lnTo>
                    <a:pt x="6091" y="162"/>
                  </a:lnTo>
                  <a:lnTo>
                    <a:pt x="6091" y="164"/>
                  </a:lnTo>
                  <a:lnTo>
                    <a:pt x="6090" y="164"/>
                  </a:lnTo>
                  <a:lnTo>
                    <a:pt x="6090" y="167"/>
                  </a:lnTo>
                  <a:lnTo>
                    <a:pt x="6088" y="167"/>
                  </a:lnTo>
                  <a:lnTo>
                    <a:pt x="6088" y="170"/>
                  </a:lnTo>
                  <a:lnTo>
                    <a:pt x="6086" y="170"/>
                  </a:lnTo>
                  <a:lnTo>
                    <a:pt x="6086" y="174"/>
                  </a:lnTo>
                  <a:lnTo>
                    <a:pt x="6085" y="174"/>
                  </a:lnTo>
                  <a:lnTo>
                    <a:pt x="6085" y="175"/>
                  </a:lnTo>
                  <a:lnTo>
                    <a:pt x="6083" y="175"/>
                  </a:lnTo>
                  <a:lnTo>
                    <a:pt x="6083" y="179"/>
                  </a:lnTo>
                  <a:lnTo>
                    <a:pt x="6081" y="179"/>
                  </a:lnTo>
                  <a:lnTo>
                    <a:pt x="6081" y="182"/>
                  </a:lnTo>
                  <a:lnTo>
                    <a:pt x="6080" y="182"/>
                  </a:lnTo>
                  <a:lnTo>
                    <a:pt x="6080" y="185"/>
                  </a:lnTo>
                  <a:lnTo>
                    <a:pt x="6078" y="185"/>
                  </a:lnTo>
                  <a:lnTo>
                    <a:pt x="6078" y="187"/>
                  </a:lnTo>
                  <a:lnTo>
                    <a:pt x="6076" y="187"/>
                  </a:lnTo>
                  <a:lnTo>
                    <a:pt x="6076" y="190"/>
                  </a:lnTo>
                  <a:lnTo>
                    <a:pt x="6075" y="190"/>
                  </a:lnTo>
                  <a:lnTo>
                    <a:pt x="6075" y="194"/>
                  </a:lnTo>
                  <a:lnTo>
                    <a:pt x="6073" y="194"/>
                  </a:lnTo>
                  <a:lnTo>
                    <a:pt x="6073" y="197"/>
                  </a:lnTo>
                  <a:lnTo>
                    <a:pt x="6071" y="197"/>
                  </a:lnTo>
                  <a:lnTo>
                    <a:pt x="6071" y="199"/>
                  </a:lnTo>
                  <a:lnTo>
                    <a:pt x="6070" y="199"/>
                  </a:lnTo>
                  <a:lnTo>
                    <a:pt x="6070" y="202"/>
                  </a:lnTo>
                  <a:lnTo>
                    <a:pt x="6068" y="202"/>
                  </a:lnTo>
                  <a:lnTo>
                    <a:pt x="6068" y="205"/>
                  </a:lnTo>
                  <a:lnTo>
                    <a:pt x="6066" y="205"/>
                  </a:lnTo>
                  <a:lnTo>
                    <a:pt x="6066" y="209"/>
                  </a:lnTo>
                  <a:lnTo>
                    <a:pt x="6065" y="209"/>
                  </a:lnTo>
                  <a:lnTo>
                    <a:pt x="6065" y="210"/>
                  </a:lnTo>
                  <a:lnTo>
                    <a:pt x="6063" y="210"/>
                  </a:lnTo>
                  <a:lnTo>
                    <a:pt x="6063" y="214"/>
                  </a:lnTo>
                  <a:lnTo>
                    <a:pt x="6061" y="214"/>
                  </a:lnTo>
                  <a:lnTo>
                    <a:pt x="6061" y="217"/>
                  </a:lnTo>
                  <a:lnTo>
                    <a:pt x="6060" y="217"/>
                  </a:lnTo>
                  <a:lnTo>
                    <a:pt x="6060" y="220"/>
                  </a:lnTo>
                  <a:lnTo>
                    <a:pt x="6058" y="220"/>
                  </a:lnTo>
                  <a:lnTo>
                    <a:pt x="6058" y="222"/>
                  </a:lnTo>
                  <a:lnTo>
                    <a:pt x="6056" y="222"/>
                  </a:lnTo>
                  <a:lnTo>
                    <a:pt x="6056" y="225"/>
                  </a:lnTo>
                  <a:lnTo>
                    <a:pt x="6055" y="225"/>
                  </a:lnTo>
                  <a:lnTo>
                    <a:pt x="6055" y="229"/>
                  </a:lnTo>
                  <a:lnTo>
                    <a:pt x="6053" y="229"/>
                  </a:lnTo>
                  <a:lnTo>
                    <a:pt x="6053" y="232"/>
                  </a:lnTo>
                  <a:lnTo>
                    <a:pt x="6051" y="232"/>
                  </a:lnTo>
                  <a:lnTo>
                    <a:pt x="6051" y="234"/>
                  </a:lnTo>
                  <a:lnTo>
                    <a:pt x="6050" y="234"/>
                  </a:lnTo>
                  <a:lnTo>
                    <a:pt x="6050" y="237"/>
                  </a:lnTo>
                  <a:lnTo>
                    <a:pt x="6048" y="237"/>
                  </a:lnTo>
                  <a:lnTo>
                    <a:pt x="6048" y="240"/>
                  </a:lnTo>
                  <a:lnTo>
                    <a:pt x="6046" y="240"/>
                  </a:lnTo>
                  <a:lnTo>
                    <a:pt x="6046" y="244"/>
                  </a:lnTo>
                  <a:lnTo>
                    <a:pt x="6045" y="244"/>
                  </a:lnTo>
                  <a:lnTo>
                    <a:pt x="6045" y="245"/>
                  </a:lnTo>
                  <a:lnTo>
                    <a:pt x="6043" y="245"/>
                  </a:lnTo>
                  <a:lnTo>
                    <a:pt x="6043" y="249"/>
                  </a:lnTo>
                  <a:lnTo>
                    <a:pt x="6041" y="249"/>
                  </a:lnTo>
                  <a:lnTo>
                    <a:pt x="6041" y="252"/>
                  </a:lnTo>
                  <a:lnTo>
                    <a:pt x="6040" y="252"/>
                  </a:lnTo>
                  <a:lnTo>
                    <a:pt x="6040" y="255"/>
                  </a:lnTo>
                  <a:lnTo>
                    <a:pt x="6038" y="255"/>
                  </a:lnTo>
                  <a:lnTo>
                    <a:pt x="6038" y="257"/>
                  </a:lnTo>
                  <a:lnTo>
                    <a:pt x="6036" y="257"/>
                  </a:lnTo>
                  <a:lnTo>
                    <a:pt x="6036" y="260"/>
                  </a:lnTo>
                  <a:lnTo>
                    <a:pt x="6035" y="260"/>
                  </a:lnTo>
                  <a:lnTo>
                    <a:pt x="6035" y="264"/>
                  </a:lnTo>
                  <a:lnTo>
                    <a:pt x="6033" y="264"/>
                  </a:lnTo>
                  <a:lnTo>
                    <a:pt x="6033" y="267"/>
                  </a:lnTo>
                  <a:lnTo>
                    <a:pt x="6031" y="267"/>
                  </a:lnTo>
                  <a:lnTo>
                    <a:pt x="6031" y="269"/>
                  </a:lnTo>
                  <a:lnTo>
                    <a:pt x="6030" y="269"/>
                  </a:lnTo>
                  <a:lnTo>
                    <a:pt x="6030" y="272"/>
                  </a:lnTo>
                  <a:lnTo>
                    <a:pt x="6028" y="272"/>
                  </a:lnTo>
                  <a:lnTo>
                    <a:pt x="6028" y="275"/>
                  </a:lnTo>
                  <a:lnTo>
                    <a:pt x="6026" y="275"/>
                  </a:lnTo>
                  <a:lnTo>
                    <a:pt x="6026" y="279"/>
                  </a:lnTo>
                  <a:lnTo>
                    <a:pt x="6025" y="279"/>
                  </a:lnTo>
                  <a:lnTo>
                    <a:pt x="6025" y="280"/>
                  </a:lnTo>
                  <a:lnTo>
                    <a:pt x="6023" y="280"/>
                  </a:lnTo>
                  <a:lnTo>
                    <a:pt x="6023" y="284"/>
                  </a:lnTo>
                  <a:lnTo>
                    <a:pt x="6021" y="284"/>
                  </a:lnTo>
                  <a:lnTo>
                    <a:pt x="6021" y="287"/>
                  </a:lnTo>
                  <a:lnTo>
                    <a:pt x="6020" y="287"/>
                  </a:lnTo>
                  <a:lnTo>
                    <a:pt x="6020" y="290"/>
                  </a:lnTo>
                  <a:lnTo>
                    <a:pt x="6018" y="290"/>
                  </a:lnTo>
                  <a:lnTo>
                    <a:pt x="6018" y="292"/>
                  </a:lnTo>
                  <a:lnTo>
                    <a:pt x="6016" y="292"/>
                  </a:lnTo>
                  <a:lnTo>
                    <a:pt x="6016" y="295"/>
                  </a:lnTo>
                  <a:lnTo>
                    <a:pt x="6015" y="295"/>
                  </a:lnTo>
                  <a:lnTo>
                    <a:pt x="6015" y="299"/>
                  </a:lnTo>
                  <a:lnTo>
                    <a:pt x="6013" y="299"/>
                  </a:lnTo>
                  <a:lnTo>
                    <a:pt x="6013" y="302"/>
                  </a:lnTo>
                  <a:lnTo>
                    <a:pt x="6011" y="302"/>
                  </a:lnTo>
                  <a:lnTo>
                    <a:pt x="6011" y="304"/>
                  </a:lnTo>
                  <a:lnTo>
                    <a:pt x="6010" y="304"/>
                  </a:lnTo>
                  <a:lnTo>
                    <a:pt x="6010" y="307"/>
                  </a:lnTo>
                  <a:lnTo>
                    <a:pt x="6008" y="307"/>
                  </a:lnTo>
                  <a:lnTo>
                    <a:pt x="6008" y="310"/>
                  </a:lnTo>
                  <a:lnTo>
                    <a:pt x="6006" y="310"/>
                  </a:lnTo>
                  <a:lnTo>
                    <a:pt x="6006" y="314"/>
                  </a:lnTo>
                  <a:lnTo>
                    <a:pt x="6005" y="314"/>
                  </a:lnTo>
                  <a:lnTo>
                    <a:pt x="6005" y="315"/>
                  </a:lnTo>
                  <a:lnTo>
                    <a:pt x="6003" y="315"/>
                  </a:lnTo>
                  <a:lnTo>
                    <a:pt x="6003" y="319"/>
                  </a:lnTo>
                  <a:lnTo>
                    <a:pt x="6001" y="319"/>
                  </a:lnTo>
                  <a:lnTo>
                    <a:pt x="6001" y="322"/>
                  </a:lnTo>
                  <a:lnTo>
                    <a:pt x="6000" y="322"/>
                  </a:lnTo>
                  <a:lnTo>
                    <a:pt x="6000" y="324"/>
                  </a:lnTo>
                  <a:lnTo>
                    <a:pt x="5998" y="324"/>
                  </a:lnTo>
                  <a:lnTo>
                    <a:pt x="5998" y="327"/>
                  </a:lnTo>
                  <a:lnTo>
                    <a:pt x="5996" y="327"/>
                  </a:lnTo>
                  <a:lnTo>
                    <a:pt x="5996" y="330"/>
                  </a:lnTo>
                  <a:lnTo>
                    <a:pt x="5995" y="330"/>
                  </a:lnTo>
                  <a:lnTo>
                    <a:pt x="5995" y="334"/>
                  </a:lnTo>
                  <a:lnTo>
                    <a:pt x="5993" y="334"/>
                  </a:lnTo>
                  <a:lnTo>
                    <a:pt x="5993" y="335"/>
                  </a:lnTo>
                  <a:lnTo>
                    <a:pt x="5991" y="335"/>
                  </a:lnTo>
                  <a:lnTo>
                    <a:pt x="5991" y="339"/>
                  </a:lnTo>
                  <a:lnTo>
                    <a:pt x="5990" y="339"/>
                  </a:lnTo>
                  <a:lnTo>
                    <a:pt x="5990" y="342"/>
                  </a:lnTo>
                  <a:lnTo>
                    <a:pt x="5988" y="342"/>
                  </a:lnTo>
                  <a:lnTo>
                    <a:pt x="5988" y="345"/>
                  </a:lnTo>
                  <a:lnTo>
                    <a:pt x="5986" y="345"/>
                  </a:lnTo>
                  <a:lnTo>
                    <a:pt x="5986" y="347"/>
                  </a:lnTo>
                  <a:lnTo>
                    <a:pt x="5985" y="347"/>
                  </a:lnTo>
                  <a:lnTo>
                    <a:pt x="5985" y="350"/>
                  </a:lnTo>
                  <a:lnTo>
                    <a:pt x="5983" y="350"/>
                  </a:lnTo>
                  <a:lnTo>
                    <a:pt x="5983" y="354"/>
                  </a:lnTo>
                  <a:lnTo>
                    <a:pt x="5981" y="354"/>
                  </a:lnTo>
                  <a:lnTo>
                    <a:pt x="5981" y="357"/>
                  </a:lnTo>
                  <a:lnTo>
                    <a:pt x="5980" y="357"/>
                  </a:lnTo>
                  <a:lnTo>
                    <a:pt x="5980" y="359"/>
                  </a:lnTo>
                  <a:lnTo>
                    <a:pt x="5978" y="359"/>
                  </a:lnTo>
                  <a:lnTo>
                    <a:pt x="5978" y="362"/>
                  </a:lnTo>
                  <a:lnTo>
                    <a:pt x="5976" y="362"/>
                  </a:lnTo>
                  <a:lnTo>
                    <a:pt x="5976" y="365"/>
                  </a:lnTo>
                  <a:lnTo>
                    <a:pt x="5975" y="365"/>
                  </a:lnTo>
                  <a:lnTo>
                    <a:pt x="5975" y="369"/>
                  </a:lnTo>
                  <a:lnTo>
                    <a:pt x="5973" y="369"/>
                  </a:lnTo>
                  <a:lnTo>
                    <a:pt x="5973" y="370"/>
                  </a:lnTo>
                  <a:lnTo>
                    <a:pt x="5971" y="370"/>
                  </a:lnTo>
                  <a:lnTo>
                    <a:pt x="5971" y="374"/>
                  </a:lnTo>
                  <a:lnTo>
                    <a:pt x="5970" y="374"/>
                  </a:lnTo>
                  <a:lnTo>
                    <a:pt x="5970" y="377"/>
                  </a:lnTo>
                  <a:lnTo>
                    <a:pt x="5968" y="377"/>
                  </a:lnTo>
                  <a:lnTo>
                    <a:pt x="5968" y="380"/>
                  </a:lnTo>
                  <a:lnTo>
                    <a:pt x="5966" y="380"/>
                  </a:lnTo>
                  <a:lnTo>
                    <a:pt x="5966" y="382"/>
                  </a:lnTo>
                  <a:lnTo>
                    <a:pt x="5965" y="382"/>
                  </a:lnTo>
                  <a:lnTo>
                    <a:pt x="5965" y="385"/>
                  </a:lnTo>
                  <a:lnTo>
                    <a:pt x="5963" y="385"/>
                  </a:lnTo>
                  <a:lnTo>
                    <a:pt x="5963" y="389"/>
                  </a:lnTo>
                  <a:lnTo>
                    <a:pt x="5961" y="389"/>
                  </a:lnTo>
                  <a:lnTo>
                    <a:pt x="5961" y="392"/>
                  </a:lnTo>
                  <a:lnTo>
                    <a:pt x="5960" y="392"/>
                  </a:lnTo>
                  <a:lnTo>
                    <a:pt x="5960" y="394"/>
                  </a:lnTo>
                  <a:lnTo>
                    <a:pt x="5958" y="394"/>
                  </a:lnTo>
                  <a:lnTo>
                    <a:pt x="5958" y="397"/>
                  </a:lnTo>
                  <a:lnTo>
                    <a:pt x="5956" y="397"/>
                  </a:lnTo>
                  <a:lnTo>
                    <a:pt x="5956" y="400"/>
                  </a:lnTo>
                  <a:lnTo>
                    <a:pt x="5955" y="400"/>
                  </a:lnTo>
                  <a:lnTo>
                    <a:pt x="5955" y="404"/>
                  </a:lnTo>
                  <a:lnTo>
                    <a:pt x="5953" y="404"/>
                  </a:lnTo>
                  <a:lnTo>
                    <a:pt x="5953" y="405"/>
                  </a:lnTo>
                  <a:lnTo>
                    <a:pt x="5951" y="405"/>
                  </a:lnTo>
                  <a:lnTo>
                    <a:pt x="5951" y="409"/>
                  </a:lnTo>
                  <a:lnTo>
                    <a:pt x="5950" y="409"/>
                  </a:lnTo>
                  <a:lnTo>
                    <a:pt x="5950" y="412"/>
                  </a:lnTo>
                  <a:lnTo>
                    <a:pt x="5948" y="412"/>
                  </a:lnTo>
                  <a:lnTo>
                    <a:pt x="5948" y="415"/>
                  </a:lnTo>
                  <a:lnTo>
                    <a:pt x="5946" y="415"/>
                  </a:lnTo>
                  <a:lnTo>
                    <a:pt x="5946" y="417"/>
                  </a:lnTo>
                  <a:lnTo>
                    <a:pt x="5945" y="417"/>
                  </a:lnTo>
                  <a:lnTo>
                    <a:pt x="5945" y="420"/>
                  </a:lnTo>
                  <a:lnTo>
                    <a:pt x="5943" y="420"/>
                  </a:lnTo>
                  <a:lnTo>
                    <a:pt x="5943" y="424"/>
                  </a:lnTo>
                  <a:lnTo>
                    <a:pt x="5941" y="424"/>
                  </a:lnTo>
                  <a:lnTo>
                    <a:pt x="5941" y="427"/>
                  </a:lnTo>
                  <a:lnTo>
                    <a:pt x="5940" y="427"/>
                  </a:lnTo>
                  <a:lnTo>
                    <a:pt x="5940" y="429"/>
                  </a:lnTo>
                  <a:lnTo>
                    <a:pt x="5938" y="429"/>
                  </a:lnTo>
                  <a:lnTo>
                    <a:pt x="5938" y="432"/>
                  </a:lnTo>
                  <a:lnTo>
                    <a:pt x="5936" y="432"/>
                  </a:lnTo>
                  <a:lnTo>
                    <a:pt x="5936" y="435"/>
                  </a:lnTo>
                  <a:lnTo>
                    <a:pt x="5935" y="435"/>
                  </a:lnTo>
                  <a:lnTo>
                    <a:pt x="5935" y="439"/>
                  </a:lnTo>
                  <a:lnTo>
                    <a:pt x="5933" y="439"/>
                  </a:lnTo>
                  <a:lnTo>
                    <a:pt x="5933" y="440"/>
                  </a:lnTo>
                  <a:lnTo>
                    <a:pt x="5931" y="440"/>
                  </a:lnTo>
                  <a:lnTo>
                    <a:pt x="5931" y="444"/>
                  </a:lnTo>
                  <a:lnTo>
                    <a:pt x="5930" y="444"/>
                  </a:lnTo>
                  <a:lnTo>
                    <a:pt x="5930" y="447"/>
                  </a:lnTo>
                  <a:lnTo>
                    <a:pt x="5928" y="447"/>
                  </a:lnTo>
                  <a:lnTo>
                    <a:pt x="5928" y="450"/>
                  </a:lnTo>
                  <a:lnTo>
                    <a:pt x="5926" y="450"/>
                  </a:lnTo>
                  <a:lnTo>
                    <a:pt x="5926" y="452"/>
                  </a:lnTo>
                  <a:lnTo>
                    <a:pt x="5925" y="452"/>
                  </a:lnTo>
                  <a:lnTo>
                    <a:pt x="5925" y="455"/>
                  </a:lnTo>
                  <a:lnTo>
                    <a:pt x="5923" y="455"/>
                  </a:lnTo>
                  <a:lnTo>
                    <a:pt x="5923" y="459"/>
                  </a:lnTo>
                  <a:lnTo>
                    <a:pt x="5921" y="459"/>
                  </a:lnTo>
                  <a:lnTo>
                    <a:pt x="5921" y="462"/>
                  </a:lnTo>
                  <a:lnTo>
                    <a:pt x="5920" y="462"/>
                  </a:lnTo>
                  <a:lnTo>
                    <a:pt x="5920" y="464"/>
                  </a:lnTo>
                  <a:lnTo>
                    <a:pt x="5918" y="464"/>
                  </a:lnTo>
                  <a:lnTo>
                    <a:pt x="5918" y="467"/>
                  </a:lnTo>
                  <a:lnTo>
                    <a:pt x="5916" y="467"/>
                  </a:lnTo>
                  <a:lnTo>
                    <a:pt x="5916" y="470"/>
                  </a:lnTo>
                  <a:lnTo>
                    <a:pt x="5915" y="470"/>
                  </a:lnTo>
                  <a:lnTo>
                    <a:pt x="5915" y="474"/>
                  </a:lnTo>
                  <a:lnTo>
                    <a:pt x="5913" y="474"/>
                  </a:lnTo>
                  <a:lnTo>
                    <a:pt x="5913" y="475"/>
                  </a:lnTo>
                  <a:lnTo>
                    <a:pt x="5911" y="475"/>
                  </a:lnTo>
                  <a:lnTo>
                    <a:pt x="5911" y="479"/>
                  </a:lnTo>
                  <a:lnTo>
                    <a:pt x="5910" y="479"/>
                  </a:lnTo>
                  <a:lnTo>
                    <a:pt x="5910" y="482"/>
                  </a:lnTo>
                  <a:lnTo>
                    <a:pt x="5908" y="482"/>
                  </a:lnTo>
                  <a:lnTo>
                    <a:pt x="5908" y="485"/>
                  </a:lnTo>
                  <a:lnTo>
                    <a:pt x="5906" y="485"/>
                  </a:lnTo>
                  <a:lnTo>
                    <a:pt x="5906" y="487"/>
                  </a:lnTo>
                  <a:lnTo>
                    <a:pt x="5905" y="487"/>
                  </a:lnTo>
                  <a:lnTo>
                    <a:pt x="5905" y="490"/>
                  </a:lnTo>
                  <a:lnTo>
                    <a:pt x="5903" y="490"/>
                  </a:lnTo>
                  <a:lnTo>
                    <a:pt x="5903" y="494"/>
                  </a:lnTo>
                  <a:lnTo>
                    <a:pt x="5901" y="494"/>
                  </a:lnTo>
                  <a:lnTo>
                    <a:pt x="5901" y="497"/>
                  </a:lnTo>
                  <a:lnTo>
                    <a:pt x="5900" y="497"/>
                  </a:lnTo>
                  <a:lnTo>
                    <a:pt x="5900" y="499"/>
                  </a:lnTo>
                  <a:lnTo>
                    <a:pt x="5898" y="499"/>
                  </a:lnTo>
                  <a:lnTo>
                    <a:pt x="5898" y="502"/>
                  </a:lnTo>
                  <a:lnTo>
                    <a:pt x="5896" y="502"/>
                  </a:lnTo>
                  <a:lnTo>
                    <a:pt x="5896" y="505"/>
                  </a:lnTo>
                  <a:lnTo>
                    <a:pt x="5895" y="505"/>
                  </a:lnTo>
                  <a:lnTo>
                    <a:pt x="5895" y="509"/>
                  </a:lnTo>
                  <a:lnTo>
                    <a:pt x="5893" y="509"/>
                  </a:lnTo>
                  <a:lnTo>
                    <a:pt x="5893" y="510"/>
                  </a:lnTo>
                  <a:lnTo>
                    <a:pt x="5891" y="510"/>
                  </a:lnTo>
                  <a:lnTo>
                    <a:pt x="5891" y="514"/>
                  </a:lnTo>
                  <a:lnTo>
                    <a:pt x="5890" y="514"/>
                  </a:lnTo>
                  <a:lnTo>
                    <a:pt x="5890" y="517"/>
                  </a:lnTo>
                  <a:lnTo>
                    <a:pt x="5888" y="517"/>
                  </a:lnTo>
                  <a:lnTo>
                    <a:pt x="5888" y="520"/>
                  </a:lnTo>
                  <a:lnTo>
                    <a:pt x="5886" y="520"/>
                  </a:lnTo>
                  <a:lnTo>
                    <a:pt x="5886" y="522"/>
                  </a:lnTo>
                  <a:lnTo>
                    <a:pt x="5885" y="522"/>
                  </a:lnTo>
                  <a:lnTo>
                    <a:pt x="5885" y="525"/>
                  </a:lnTo>
                  <a:lnTo>
                    <a:pt x="5883" y="525"/>
                  </a:lnTo>
                  <a:lnTo>
                    <a:pt x="5883" y="529"/>
                  </a:lnTo>
                  <a:lnTo>
                    <a:pt x="5881" y="529"/>
                  </a:lnTo>
                  <a:lnTo>
                    <a:pt x="5881" y="530"/>
                  </a:lnTo>
                  <a:lnTo>
                    <a:pt x="5880" y="530"/>
                  </a:lnTo>
                  <a:lnTo>
                    <a:pt x="5880" y="534"/>
                  </a:lnTo>
                  <a:lnTo>
                    <a:pt x="5878" y="534"/>
                  </a:lnTo>
                  <a:lnTo>
                    <a:pt x="5878" y="537"/>
                  </a:lnTo>
                  <a:lnTo>
                    <a:pt x="5876" y="537"/>
                  </a:lnTo>
                  <a:lnTo>
                    <a:pt x="5876" y="540"/>
                  </a:lnTo>
                  <a:lnTo>
                    <a:pt x="5875" y="540"/>
                  </a:lnTo>
                  <a:lnTo>
                    <a:pt x="5875" y="542"/>
                  </a:lnTo>
                  <a:lnTo>
                    <a:pt x="5873" y="542"/>
                  </a:lnTo>
                  <a:lnTo>
                    <a:pt x="5873" y="545"/>
                  </a:lnTo>
                  <a:lnTo>
                    <a:pt x="5871" y="545"/>
                  </a:lnTo>
                  <a:lnTo>
                    <a:pt x="5871" y="549"/>
                  </a:lnTo>
                  <a:lnTo>
                    <a:pt x="5870" y="549"/>
                  </a:lnTo>
                  <a:lnTo>
                    <a:pt x="5870" y="552"/>
                  </a:lnTo>
                  <a:lnTo>
                    <a:pt x="5868" y="552"/>
                  </a:lnTo>
                  <a:lnTo>
                    <a:pt x="5868" y="554"/>
                  </a:lnTo>
                  <a:lnTo>
                    <a:pt x="5866" y="554"/>
                  </a:lnTo>
                  <a:lnTo>
                    <a:pt x="5866" y="557"/>
                  </a:lnTo>
                  <a:lnTo>
                    <a:pt x="5865" y="557"/>
                  </a:lnTo>
                  <a:lnTo>
                    <a:pt x="5865" y="560"/>
                  </a:lnTo>
                  <a:lnTo>
                    <a:pt x="5863" y="560"/>
                  </a:lnTo>
                  <a:lnTo>
                    <a:pt x="5863" y="564"/>
                  </a:lnTo>
                  <a:lnTo>
                    <a:pt x="5861" y="564"/>
                  </a:lnTo>
                  <a:lnTo>
                    <a:pt x="5861" y="565"/>
                  </a:lnTo>
                  <a:lnTo>
                    <a:pt x="5860" y="565"/>
                  </a:lnTo>
                  <a:lnTo>
                    <a:pt x="5860" y="569"/>
                  </a:lnTo>
                  <a:lnTo>
                    <a:pt x="5858" y="569"/>
                  </a:lnTo>
                  <a:lnTo>
                    <a:pt x="5858" y="572"/>
                  </a:lnTo>
                  <a:lnTo>
                    <a:pt x="5856" y="572"/>
                  </a:lnTo>
                  <a:lnTo>
                    <a:pt x="5856" y="575"/>
                  </a:lnTo>
                  <a:lnTo>
                    <a:pt x="5855" y="575"/>
                  </a:lnTo>
                  <a:lnTo>
                    <a:pt x="5855" y="577"/>
                  </a:lnTo>
                  <a:lnTo>
                    <a:pt x="5853" y="577"/>
                  </a:lnTo>
                  <a:lnTo>
                    <a:pt x="5853" y="580"/>
                  </a:lnTo>
                  <a:lnTo>
                    <a:pt x="5851" y="580"/>
                  </a:lnTo>
                  <a:lnTo>
                    <a:pt x="5851" y="584"/>
                  </a:lnTo>
                  <a:lnTo>
                    <a:pt x="5850" y="584"/>
                  </a:lnTo>
                  <a:lnTo>
                    <a:pt x="5850" y="587"/>
                  </a:lnTo>
                  <a:lnTo>
                    <a:pt x="5848" y="587"/>
                  </a:lnTo>
                  <a:lnTo>
                    <a:pt x="5848" y="589"/>
                  </a:lnTo>
                  <a:lnTo>
                    <a:pt x="5846" y="589"/>
                  </a:lnTo>
                  <a:lnTo>
                    <a:pt x="5846" y="592"/>
                  </a:lnTo>
                  <a:lnTo>
                    <a:pt x="5845" y="592"/>
                  </a:lnTo>
                  <a:lnTo>
                    <a:pt x="5845" y="595"/>
                  </a:lnTo>
                  <a:lnTo>
                    <a:pt x="5843" y="595"/>
                  </a:lnTo>
                  <a:lnTo>
                    <a:pt x="5843" y="599"/>
                  </a:lnTo>
                  <a:lnTo>
                    <a:pt x="5841" y="599"/>
                  </a:lnTo>
                  <a:lnTo>
                    <a:pt x="5841" y="600"/>
                  </a:lnTo>
                  <a:lnTo>
                    <a:pt x="5840" y="600"/>
                  </a:lnTo>
                  <a:lnTo>
                    <a:pt x="5840" y="604"/>
                  </a:lnTo>
                  <a:lnTo>
                    <a:pt x="5838" y="604"/>
                  </a:lnTo>
                  <a:lnTo>
                    <a:pt x="5838" y="607"/>
                  </a:lnTo>
                  <a:lnTo>
                    <a:pt x="5836" y="607"/>
                  </a:lnTo>
                  <a:lnTo>
                    <a:pt x="5836" y="610"/>
                  </a:lnTo>
                  <a:lnTo>
                    <a:pt x="5835" y="610"/>
                  </a:lnTo>
                  <a:lnTo>
                    <a:pt x="5835" y="612"/>
                  </a:lnTo>
                  <a:lnTo>
                    <a:pt x="5833" y="612"/>
                  </a:lnTo>
                  <a:lnTo>
                    <a:pt x="5833" y="615"/>
                  </a:lnTo>
                  <a:lnTo>
                    <a:pt x="5831" y="615"/>
                  </a:lnTo>
                  <a:lnTo>
                    <a:pt x="5831" y="619"/>
                  </a:lnTo>
                  <a:lnTo>
                    <a:pt x="5830" y="619"/>
                  </a:lnTo>
                  <a:lnTo>
                    <a:pt x="5830" y="622"/>
                  </a:lnTo>
                  <a:lnTo>
                    <a:pt x="5828" y="622"/>
                  </a:lnTo>
                  <a:lnTo>
                    <a:pt x="5828" y="624"/>
                  </a:lnTo>
                  <a:lnTo>
                    <a:pt x="5826" y="624"/>
                  </a:lnTo>
                  <a:lnTo>
                    <a:pt x="5826" y="627"/>
                  </a:lnTo>
                  <a:lnTo>
                    <a:pt x="5825" y="627"/>
                  </a:lnTo>
                  <a:lnTo>
                    <a:pt x="5825" y="630"/>
                  </a:lnTo>
                  <a:lnTo>
                    <a:pt x="5823" y="630"/>
                  </a:lnTo>
                  <a:lnTo>
                    <a:pt x="5823" y="634"/>
                  </a:lnTo>
                  <a:lnTo>
                    <a:pt x="5821" y="634"/>
                  </a:lnTo>
                  <a:lnTo>
                    <a:pt x="5821" y="635"/>
                  </a:lnTo>
                  <a:lnTo>
                    <a:pt x="5820" y="635"/>
                  </a:lnTo>
                  <a:lnTo>
                    <a:pt x="5820" y="639"/>
                  </a:lnTo>
                  <a:lnTo>
                    <a:pt x="5818" y="639"/>
                  </a:lnTo>
                  <a:lnTo>
                    <a:pt x="5818" y="642"/>
                  </a:lnTo>
                  <a:lnTo>
                    <a:pt x="5816" y="642"/>
                  </a:lnTo>
                  <a:lnTo>
                    <a:pt x="5816" y="645"/>
                  </a:lnTo>
                  <a:lnTo>
                    <a:pt x="5815" y="645"/>
                  </a:lnTo>
                  <a:lnTo>
                    <a:pt x="5815" y="647"/>
                  </a:lnTo>
                  <a:lnTo>
                    <a:pt x="5813" y="647"/>
                  </a:lnTo>
                  <a:lnTo>
                    <a:pt x="5813" y="650"/>
                  </a:lnTo>
                  <a:lnTo>
                    <a:pt x="5811" y="650"/>
                  </a:lnTo>
                  <a:lnTo>
                    <a:pt x="5811" y="654"/>
                  </a:lnTo>
                  <a:lnTo>
                    <a:pt x="5810" y="654"/>
                  </a:lnTo>
                  <a:lnTo>
                    <a:pt x="5810" y="657"/>
                  </a:lnTo>
                  <a:lnTo>
                    <a:pt x="5808" y="657"/>
                  </a:lnTo>
                  <a:lnTo>
                    <a:pt x="5808" y="659"/>
                  </a:lnTo>
                  <a:lnTo>
                    <a:pt x="5806" y="659"/>
                  </a:lnTo>
                  <a:lnTo>
                    <a:pt x="5806" y="662"/>
                  </a:lnTo>
                  <a:lnTo>
                    <a:pt x="5805" y="662"/>
                  </a:lnTo>
                  <a:lnTo>
                    <a:pt x="5805" y="665"/>
                  </a:lnTo>
                  <a:lnTo>
                    <a:pt x="5803" y="665"/>
                  </a:lnTo>
                  <a:lnTo>
                    <a:pt x="5803" y="669"/>
                  </a:lnTo>
                  <a:lnTo>
                    <a:pt x="5801" y="669"/>
                  </a:lnTo>
                  <a:lnTo>
                    <a:pt x="5801" y="670"/>
                  </a:lnTo>
                  <a:lnTo>
                    <a:pt x="5800" y="670"/>
                  </a:lnTo>
                  <a:lnTo>
                    <a:pt x="5800" y="674"/>
                  </a:lnTo>
                  <a:lnTo>
                    <a:pt x="5798" y="674"/>
                  </a:lnTo>
                  <a:lnTo>
                    <a:pt x="5798" y="677"/>
                  </a:lnTo>
                  <a:lnTo>
                    <a:pt x="5796" y="677"/>
                  </a:lnTo>
                  <a:lnTo>
                    <a:pt x="5796" y="680"/>
                  </a:lnTo>
                  <a:lnTo>
                    <a:pt x="5795" y="680"/>
                  </a:lnTo>
                  <a:lnTo>
                    <a:pt x="5795" y="682"/>
                  </a:lnTo>
                  <a:lnTo>
                    <a:pt x="5793" y="682"/>
                  </a:lnTo>
                  <a:lnTo>
                    <a:pt x="5793" y="685"/>
                  </a:lnTo>
                  <a:lnTo>
                    <a:pt x="5791" y="685"/>
                  </a:lnTo>
                  <a:lnTo>
                    <a:pt x="5791" y="689"/>
                  </a:lnTo>
                  <a:lnTo>
                    <a:pt x="5790" y="689"/>
                  </a:lnTo>
                  <a:lnTo>
                    <a:pt x="5790" y="692"/>
                  </a:lnTo>
                  <a:lnTo>
                    <a:pt x="5788" y="692"/>
                  </a:lnTo>
                  <a:lnTo>
                    <a:pt x="5788" y="694"/>
                  </a:lnTo>
                  <a:lnTo>
                    <a:pt x="5786" y="694"/>
                  </a:lnTo>
                  <a:lnTo>
                    <a:pt x="5786" y="697"/>
                  </a:lnTo>
                  <a:lnTo>
                    <a:pt x="5785" y="697"/>
                  </a:lnTo>
                  <a:lnTo>
                    <a:pt x="5785" y="700"/>
                  </a:lnTo>
                  <a:lnTo>
                    <a:pt x="5783" y="700"/>
                  </a:lnTo>
                  <a:lnTo>
                    <a:pt x="5783" y="704"/>
                  </a:lnTo>
                  <a:lnTo>
                    <a:pt x="5781" y="704"/>
                  </a:lnTo>
                  <a:lnTo>
                    <a:pt x="5781" y="705"/>
                  </a:lnTo>
                  <a:lnTo>
                    <a:pt x="5780" y="705"/>
                  </a:lnTo>
                  <a:lnTo>
                    <a:pt x="5780" y="709"/>
                  </a:lnTo>
                  <a:lnTo>
                    <a:pt x="5778" y="709"/>
                  </a:lnTo>
                  <a:lnTo>
                    <a:pt x="5778" y="712"/>
                  </a:lnTo>
                  <a:lnTo>
                    <a:pt x="5776" y="712"/>
                  </a:lnTo>
                  <a:lnTo>
                    <a:pt x="5776" y="715"/>
                  </a:lnTo>
                  <a:lnTo>
                    <a:pt x="5775" y="715"/>
                  </a:lnTo>
                  <a:lnTo>
                    <a:pt x="5775" y="717"/>
                  </a:lnTo>
                  <a:lnTo>
                    <a:pt x="5773" y="717"/>
                  </a:lnTo>
                  <a:lnTo>
                    <a:pt x="5773" y="720"/>
                  </a:lnTo>
                  <a:lnTo>
                    <a:pt x="5771" y="720"/>
                  </a:lnTo>
                  <a:lnTo>
                    <a:pt x="5771" y="724"/>
                  </a:lnTo>
                  <a:lnTo>
                    <a:pt x="5770" y="724"/>
                  </a:lnTo>
                  <a:lnTo>
                    <a:pt x="5770" y="727"/>
                  </a:lnTo>
                  <a:lnTo>
                    <a:pt x="5768" y="727"/>
                  </a:lnTo>
                  <a:lnTo>
                    <a:pt x="5768" y="729"/>
                  </a:lnTo>
                  <a:lnTo>
                    <a:pt x="5766" y="729"/>
                  </a:lnTo>
                  <a:lnTo>
                    <a:pt x="5766" y="732"/>
                  </a:lnTo>
                  <a:lnTo>
                    <a:pt x="5765" y="732"/>
                  </a:lnTo>
                  <a:lnTo>
                    <a:pt x="5765" y="735"/>
                  </a:lnTo>
                  <a:lnTo>
                    <a:pt x="5763" y="735"/>
                  </a:lnTo>
                  <a:lnTo>
                    <a:pt x="5763" y="739"/>
                  </a:lnTo>
                  <a:lnTo>
                    <a:pt x="5761" y="739"/>
                  </a:lnTo>
                  <a:lnTo>
                    <a:pt x="5761" y="740"/>
                  </a:lnTo>
                  <a:lnTo>
                    <a:pt x="5760" y="740"/>
                  </a:lnTo>
                  <a:lnTo>
                    <a:pt x="5760" y="744"/>
                  </a:lnTo>
                  <a:lnTo>
                    <a:pt x="5758" y="744"/>
                  </a:lnTo>
                  <a:lnTo>
                    <a:pt x="5758" y="747"/>
                  </a:lnTo>
                  <a:lnTo>
                    <a:pt x="5756" y="747"/>
                  </a:lnTo>
                  <a:lnTo>
                    <a:pt x="5756" y="749"/>
                  </a:lnTo>
                  <a:lnTo>
                    <a:pt x="5755" y="749"/>
                  </a:lnTo>
                  <a:lnTo>
                    <a:pt x="5755" y="752"/>
                  </a:lnTo>
                  <a:lnTo>
                    <a:pt x="5753" y="752"/>
                  </a:lnTo>
                  <a:lnTo>
                    <a:pt x="5753" y="755"/>
                  </a:lnTo>
                  <a:lnTo>
                    <a:pt x="5751" y="755"/>
                  </a:lnTo>
                  <a:lnTo>
                    <a:pt x="5751" y="759"/>
                  </a:lnTo>
                  <a:lnTo>
                    <a:pt x="5750" y="759"/>
                  </a:lnTo>
                  <a:lnTo>
                    <a:pt x="5750" y="760"/>
                  </a:lnTo>
                  <a:lnTo>
                    <a:pt x="5748" y="760"/>
                  </a:lnTo>
                  <a:lnTo>
                    <a:pt x="5748" y="764"/>
                  </a:lnTo>
                  <a:lnTo>
                    <a:pt x="5746" y="764"/>
                  </a:lnTo>
                  <a:lnTo>
                    <a:pt x="5746" y="767"/>
                  </a:lnTo>
                  <a:lnTo>
                    <a:pt x="5745" y="767"/>
                  </a:lnTo>
                  <a:lnTo>
                    <a:pt x="5745" y="770"/>
                  </a:lnTo>
                  <a:lnTo>
                    <a:pt x="5743" y="770"/>
                  </a:lnTo>
                  <a:lnTo>
                    <a:pt x="5743" y="772"/>
                  </a:lnTo>
                  <a:lnTo>
                    <a:pt x="5741" y="772"/>
                  </a:lnTo>
                  <a:lnTo>
                    <a:pt x="5741" y="775"/>
                  </a:lnTo>
                  <a:lnTo>
                    <a:pt x="5740" y="775"/>
                  </a:lnTo>
                  <a:lnTo>
                    <a:pt x="5740" y="779"/>
                  </a:lnTo>
                  <a:lnTo>
                    <a:pt x="5738" y="779"/>
                  </a:lnTo>
                  <a:lnTo>
                    <a:pt x="5738" y="782"/>
                  </a:lnTo>
                  <a:lnTo>
                    <a:pt x="5736" y="782"/>
                  </a:lnTo>
                  <a:lnTo>
                    <a:pt x="5736" y="784"/>
                  </a:lnTo>
                  <a:lnTo>
                    <a:pt x="5735" y="784"/>
                  </a:lnTo>
                  <a:lnTo>
                    <a:pt x="5735" y="787"/>
                  </a:lnTo>
                  <a:lnTo>
                    <a:pt x="5733" y="787"/>
                  </a:lnTo>
                  <a:lnTo>
                    <a:pt x="5733" y="790"/>
                  </a:lnTo>
                  <a:lnTo>
                    <a:pt x="5731" y="790"/>
                  </a:lnTo>
                  <a:lnTo>
                    <a:pt x="5731" y="794"/>
                  </a:lnTo>
                  <a:lnTo>
                    <a:pt x="5730" y="794"/>
                  </a:lnTo>
                  <a:lnTo>
                    <a:pt x="5730" y="795"/>
                  </a:lnTo>
                  <a:lnTo>
                    <a:pt x="5728" y="795"/>
                  </a:lnTo>
                  <a:lnTo>
                    <a:pt x="5728" y="799"/>
                  </a:lnTo>
                  <a:lnTo>
                    <a:pt x="5726" y="799"/>
                  </a:lnTo>
                  <a:lnTo>
                    <a:pt x="5726" y="802"/>
                  </a:lnTo>
                  <a:lnTo>
                    <a:pt x="5725" y="802"/>
                  </a:lnTo>
                  <a:lnTo>
                    <a:pt x="5725" y="805"/>
                  </a:lnTo>
                  <a:lnTo>
                    <a:pt x="5723" y="805"/>
                  </a:lnTo>
                  <a:lnTo>
                    <a:pt x="5723" y="807"/>
                  </a:lnTo>
                  <a:lnTo>
                    <a:pt x="5721" y="807"/>
                  </a:lnTo>
                  <a:lnTo>
                    <a:pt x="5721" y="810"/>
                  </a:lnTo>
                  <a:lnTo>
                    <a:pt x="5720" y="810"/>
                  </a:lnTo>
                  <a:lnTo>
                    <a:pt x="5720" y="814"/>
                  </a:lnTo>
                  <a:lnTo>
                    <a:pt x="5718" y="814"/>
                  </a:lnTo>
                  <a:lnTo>
                    <a:pt x="5718" y="817"/>
                  </a:lnTo>
                  <a:lnTo>
                    <a:pt x="5716" y="817"/>
                  </a:lnTo>
                  <a:lnTo>
                    <a:pt x="5716" y="819"/>
                  </a:lnTo>
                  <a:lnTo>
                    <a:pt x="5715" y="819"/>
                  </a:lnTo>
                  <a:lnTo>
                    <a:pt x="5715" y="820"/>
                  </a:lnTo>
                  <a:lnTo>
                    <a:pt x="5713" y="820"/>
                  </a:lnTo>
                  <a:lnTo>
                    <a:pt x="5713" y="817"/>
                  </a:lnTo>
                  <a:lnTo>
                    <a:pt x="5715" y="817"/>
                  </a:lnTo>
                  <a:lnTo>
                    <a:pt x="5715" y="809"/>
                  </a:lnTo>
                  <a:lnTo>
                    <a:pt x="5716" y="809"/>
                  </a:lnTo>
                  <a:lnTo>
                    <a:pt x="5716" y="802"/>
                  </a:lnTo>
                  <a:lnTo>
                    <a:pt x="5718" y="802"/>
                  </a:lnTo>
                  <a:lnTo>
                    <a:pt x="5718" y="794"/>
                  </a:lnTo>
                  <a:lnTo>
                    <a:pt x="5720" y="794"/>
                  </a:lnTo>
                  <a:lnTo>
                    <a:pt x="5720" y="787"/>
                  </a:lnTo>
                  <a:lnTo>
                    <a:pt x="5721" y="787"/>
                  </a:lnTo>
                  <a:lnTo>
                    <a:pt x="5721" y="779"/>
                  </a:lnTo>
                  <a:lnTo>
                    <a:pt x="5723" y="779"/>
                  </a:lnTo>
                  <a:lnTo>
                    <a:pt x="5723" y="772"/>
                  </a:lnTo>
                  <a:lnTo>
                    <a:pt x="5725" y="772"/>
                  </a:lnTo>
                  <a:lnTo>
                    <a:pt x="5725" y="764"/>
                  </a:lnTo>
                  <a:lnTo>
                    <a:pt x="5726" y="764"/>
                  </a:lnTo>
                  <a:lnTo>
                    <a:pt x="5726" y="757"/>
                  </a:lnTo>
                  <a:lnTo>
                    <a:pt x="5728" y="757"/>
                  </a:lnTo>
                  <a:lnTo>
                    <a:pt x="5728" y="749"/>
                  </a:lnTo>
                  <a:lnTo>
                    <a:pt x="5730" y="749"/>
                  </a:lnTo>
                  <a:lnTo>
                    <a:pt x="5730" y="742"/>
                  </a:lnTo>
                  <a:lnTo>
                    <a:pt x="5731" y="742"/>
                  </a:lnTo>
                  <a:lnTo>
                    <a:pt x="5731" y="734"/>
                  </a:lnTo>
                  <a:lnTo>
                    <a:pt x="5733" y="734"/>
                  </a:lnTo>
                  <a:lnTo>
                    <a:pt x="5733" y="727"/>
                  </a:lnTo>
                  <a:lnTo>
                    <a:pt x="5735" y="727"/>
                  </a:lnTo>
                  <a:lnTo>
                    <a:pt x="5735" y="719"/>
                  </a:lnTo>
                  <a:lnTo>
                    <a:pt x="5736" y="719"/>
                  </a:lnTo>
                  <a:lnTo>
                    <a:pt x="5736" y="712"/>
                  </a:lnTo>
                  <a:lnTo>
                    <a:pt x="5738" y="712"/>
                  </a:lnTo>
                  <a:lnTo>
                    <a:pt x="5738" y="704"/>
                  </a:lnTo>
                  <a:lnTo>
                    <a:pt x="5740" y="704"/>
                  </a:lnTo>
                  <a:lnTo>
                    <a:pt x="5740" y="697"/>
                  </a:lnTo>
                  <a:lnTo>
                    <a:pt x="5741" y="697"/>
                  </a:lnTo>
                  <a:lnTo>
                    <a:pt x="5741" y="689"/>
                  </a:lnTo>
                  <a:lnTo>
                    <a:pt x="5743" y="689"/>
                  </a:lnTo>
                  <a:lnTo>
                    <a:pt x="5743" y="682"/>
                  </a:lnTo>
                  <a:lnTo>
                    <a:pt x="5745" y="682"/>
                  </a:lnTo>
                  <a:lnTo>
                    <a:pt x="5745" y="674"/>
                  </a:lnTo>
                  <a:lnTo>
                    <a:pt x="5746" y="674"/>
                  </a:lnTo>
                  <a:lnTo>
                    <a:pt x="5746" y="667"/>
                  </a:lnTo>
                  <a:lnTo>
                    <a:pt x="5748" y="667"/>
                  </a:lnTo>
                  <a:lnTo>
                    <a:pt x="5748" y="659"/>
                  </a:lnTo>
                  <a:lnTo>
                    <a:pt x="5750" y="659"/>
                  </a:lnTo>
                  <a:lnTo>
                    <a:pt x="5750" y="652"/>
                  </a:lnTo>
                  <a:lnTo>
                    <a:pt x="5751" y="652"/>
                  </a:lnTo>
                  <a:lnTo>
                    <a:pt x="5751" y="644"/>
                  </a:lnTo>
                  <a:lnTo>
                    <a:pt x="5753" y="644"/>
                  </a:lnTo>
                  <a:lnTo>
                    <a:pt x="5753" y="637"/>
                  </a:lnTo>
                  <a:lnTo>
                    <a:pt x="5755" y="637"/>
                  </a:lnTo>
                  <a:lnTo>
                    <a:pt x="5755" y="629"/>
                  </a:lnTo>
                  <a:lnTo>
                    <a:pt x="5756" y="629"/>
                  </a:lnTo>
                  <a:lnTo>
                    <a:pt x="5756" y="622"/>
                  </a:lnTo>
                  <a:lnTo>
                    <a:pt x="5758" y="622"/>
                  </a:lnTo>
                  <a:lnTo>
                    <a:pt x="5758" y="614"/>
                  </a:lnTo>
                  <a:lnTo>
                    <a:pt x="5760" y="614"/>
                  </a:lnTo>
                  <a:lnTo>
                    <a:pt x="5760" y="607"/>
                  </a:lnTo>
                  <a:lnTo>
                    <a:pt x="5761" y="607"/>
                  </a:lnTo>
                  <a:lnTo>
                    <a:pt x="5761" y="600"/>
                  </a:lnTo>
                  <a:lnTo>
                    <a:pt x="5763" y="600"/>
                  </a:lnTo>
                  <a:lnTo>
                    <a:pt x="5763" y="592"/>
                  </a:lnTo>
                  <a:lnTo>
                    <a:pt x="5765" y="592"/>
                  </a:lnTo>
                  <a:lnTo>
                    <a:pt x="5765" y="585"/>
                  </a:lnTo>
                  <a:lnTo>
                    <a:pt x="5766" y="585"/>
                  </a:lnTo>
                  <a:lnTo>
                    <a:pt x="5766" y="577"/>
                  </a:lnTo>
                  <a:lnTo>
                    <a:pt x="5768" y="577"/>
                  </a:lnTo>
                  <a:lnTo>
                    <a:pt x="5768" y="570"/>
                  </a:lnTo>
                  <a:lnTo>
                    <a:pt x="5770" y="570"/>
                  </a:lnTo>
                  <a:lnTo>
                    <a:pt x="5770" y="562"/>
                  </a:lnTo>
                  <a:lnTo>
                    <a:pt x="5771" y="562"/>
                  </a:lnTo>
                  <a:lnTo>
                    <a:pt x="5771" y="555"/>
                  </a:lnTo>
                  <a:lnTo>
                    <a:pt x="5773" y="555"/>
                  </a:lnTo>
                  <a:lnTo>
                    <a:pt x="5773" y="547"/>
                  </a:lnTo>
                  <a:lnTo>
                    <a:pt x="5775" y="547"/>
                  </a:lnTo>
                  <a:lnTo>
                    <a:pt x="5775" y="540"/>
                  </a:lnTo>
                  <a:lnTo>
                    <a:pt x="5776" y="540"/>
                  </a:lnTo>
                  <a:lnTo>
                    <a:pt x="5776" y="532"/>
                  </a:lnTo>
                  <a:lnTo>
                    <a:pt x="5778" y="532"/>
                  </a:lnTo>
                  <a:lnTo>
                    <a:pt x="5778" y="525"/>
                  </a:lnTo>
                  <a:lnTo>
                    <a:pt x="5780" y="525"/>
                  </a:lnTo>
                  <a:lnTo>
                    <a:pt x="5780" y="517"/>
                  </a:lnTo>
                  <a:lnTo>
                    <a:pt x="5781" y="517"/>
                  </a:lnTo>
                  <a:lnTo>
                    <a:pt x="5781" y="510"/>
                  </a:lnTo>
                  <a:lnTo>
                    <a:pt x="5783" y="510"/>
                  </a:lnTo>
                  <a:lnTo>
                    <a:pt x="5783" y="502"/>
                  </a:lnTo>
                  <a:lnTo>
                    <a:pt x="5785" y="502"/>
                  </a:lnTo>
                  <a:lnTo>
                    <a:pt x="5785" y="495"/>
                  </a:lnTo>
                  <a:lnTo>
                    <a:pt x="5786" y="495"/>
                  </a:lnTo>
                  <a:lnTo>
                    <a:pt x="5786" y="487"/>
                  </a:lnTo>
                  <a:lnTo>
                    <a:pt x="5788" y="487"/>
                  </a:lnTo>
                  <a:lnTo>
                    <a:pt x="5788" y="480"/>
                  </a:lnTo>
                  <a:lnTo>
                    <a:pt x="5790" y="480"/>
                  </a:lnTo>
                  <a:lnTo>
                    <a:pt x="5790" y="472"/>
                  </a:lnTo>
                  <a:lnTo>
                    <a:pt x="5791" y="472"/>
                  </a:lnTo>
                  <a:lnTo>
                    <a:pt x="5791" y="465"/>
                  </a:lnTo>
                  <a:lnTo>
                    <a:pt x="5793" y="465"/>
                  </a:lnTo>
                  <a:lnTo>
                    <a:pt x="5793" y="457"/>
                  </a:lnTo>
                  <a:lnTo>
                    <a:pt x="5795" y="457"/>
                  </a:lnTo>
                  <a:lnTo>
                    <a:pt x="5795" y="450"/>
                  </a:lnTo>
                  <a:lnTo>
                    <a:pt x="5796" y="450"/>
                  </a:lnTo>
                  <a:lnTo>
                    <a:pt x="5796" y="442"/>
                  </a:lnTo>
                  <a:lnTo>
                    <a:pt x="5798" y="442"/>
                  </a:lnTo>
                  <a:lnTo>
                    <a:pt x="5798" y="435"/>
                  </a:lnTo>
                  <a:lnTo>
                    <a:pt x="5800" y="435"/>
                  </a:lnTo>
                  <a:lnTo>
                    <a:pt x="5800" y="427"/>
                  </a:lnTo>
                  <a:lnTo>
                    <a:pt x="5801" y="427"/>
                  </a:lnTo>
                  <a:lnTo>
                    <a:pt x="5801" y="420"/>
                  </a:lnTo>
                  <a:lnTo>
                    <a:pt x="5803" y="420"/>
                  </a:lnTo>
                  <a:lnTo>
                    <a:pt x="5803" y="412"/>
                  </a:lnTo>
                  <a:lnTo>
                    <a:pt x="5805" y="412"/>
                  </a:lnTo>
                  <a:lnTo>
                    <a:pt x="5805" y="405"/>
                  </a:lnTo>
                  <a:lnTo>
                    <a:pt x="5806" y="405"/>
                  </a:lnTo>
                  <a:lnTo>
                    <a:pt x="5806" y="397"/>
                  </a:lnTo>
                  <a:lnTo>
                    <a:pt x="5808" y="397"/>
                  </a:lnTo>
                  <a:lnTo>
                    <a:pt x="5808" y="390"/>
                  </a:lnTo>
                  <a:lnTo>
                    <a:pt x="5810" y="390"/>
                  </a:lnTo>
                  <a:lnTo>
                    <a:pt x="5810" y="382"/>
                  </a:lnTo>
                  <a:lnTo>
                    <a:pt x="5811" y="382"/>
                  </a:lnTo>
                  <a:lnTo>
                    <a:pt x="5811" y="375"/>
                  </a:lnTo>
                  <a:lnTo>
                    <a:pt x="5813" y="375"/>
                  </a:lnTo>
                  <a:lnTo>
                    <a:pt x="5813" y="367"/>
                  </a:lnTo>
                  <a:lnTo>
                    <a:pt x="5815" y="367"/>
                  </a:lnTo>
                  <a:lnTo>
                    <a:pt x="5815" y="360"/>
                  </a:lnTo>
                  <a:lnTo>
                    <a:pt x="5816" y="360"/>
                  </a:lnTo>
                  <a:lnTo>
                    <a:pt x="5816" y="352"/>
                  </a:lnTo>
                  <a:lnTo>
                    <a:pt x="5818" y="352"/>
                  </a:lnTo>
                  <a:lnTo>
                    <a:pt x="5818" y="345"/>
                  </a:lnTo>
                  <a:lnTo>
                    <a:pt x="5820" y="345"/>
                  </a:lnTo>
                  <a:lnTo>
                    <a:pt x="5820" y="339"/>
                  </a:lnTo>
                  <a:lnTo>
                    <a:pt x="5821" y="339"/>
                  </a:lnTo>
                  <a:lnTo>
                    <a:pt x="5821" y="330"/>
                  </a:lnTo>
                  <a:lnTo>
                    <a:pt x="5823" y="330"/>
                  </a:lnTo>
                  <a:lnTo>
                    <a:pt x="5823" y="324"/>
                  </a:lnTo>
                  <a:lnTo>
                    <a:pt x="5825" y="324"/>
                  </a:lnTo>
                  <a:lnTo>
                    <a:pt x="5825" y="315"/>
                  </a:lnTo>
                  <a:lnTo>
                    <a:pt x="5826" y="315"/>
                  </a:lnTo>
                  <a:lnTo>
                    <a:pt x="5826" y="309"/>
                  </a:lnTo>
                  <a:lnTo>
                    <a:pt x="5828" y="309"/>
                  </a:lnTo>
                  <a:lnTo>
                    <a:pt x="5828" y="300"/>
                  </a:lnTo>
                  <a:lnTo>
                    <a:pt x="5830" y="300"/>
                  </a:lnTo>
                  <a:lnTo>
                    <a:pt x="5830" y="294"/>
                  </a:lnTo>
                  <a:lnTo>
                    <a:pt x="5831" y="294"/>
                  </a:lnTo>
                  <a:lnTo>
                    <a:pt x="5831" y="285"/>
                  </a:lnTo>
                  <a:lnTo>
                    <a:pt x="5833" y="285"/>
                  </a:lnTo>
                  <a:lnTo>
                    <a:pt x="5833" y="279"/>
                  </a:lnTo>
                  <a:lnTo>
                    <a:pt x="5835" y="279"/>
                  </a:lnTo>
                  <a:lnTo>
                    <a:pt x="5835" y="270"/>
                  </a:lnTo>
                  <a:lnTo>
                    <a:pt x="5836" y="270"/>
                  </a:lnTo>
                  <a:lnTo>
                    <a:pt x="5836" y="264"/>
                  </a:lnTo>
                  <a:lnTo>
                    <a:pt x="5838" y="264"/>
                  </a:lnTo>
                  <a:lnTo>
                    <a:pt x="5838" y="255"/>
                  </a:lnTo>
                  <a:lnTo>
                    <a:pt x="5840" y="255"/>
                  </a:lnTo>
                  <a:lnTo>
                    <a:pt x="5840" y="249"/>
                  </a:lnTo>
                  <a:lnTo>
                    <a:pt x="5841" y="249"/>
                  </a:lnTo>
                  <a:lnTo>
                    <a:pt x="5841" y="240"/>
                  </a:lnTo>
                  <a:lnTo>
                    <a:pt x="5843" y="240"/>
                  </a:lnTo>
                  <a:lnTo>
                    <a:pt x="5843" y="234"/>
                  </a:lnTo>
                  <a:lnTo>
                    <a:pt x="5845" y="234"/>
                  </a:lnTo>
                  <a:lnTo>
                    <a:pt x="5845" y="225"/>
                  </a:lnTo>
                  <a:lnTo>
                    <a:pt x="5846" y="225"/>
                  </a:lnTo>
                  <a:lnTo>
                    <a:pt x="5846" y="219"/>
                  </a:lnTo>
                  <a:lnTo>
                    <a:pt x="5848" y="219"/>
                  </a:lnTo>
                  <a:lnTo>
                    <a:pt x="5848" y="210"/>
                  </a:lnTo>
                  <a:lnTo>
                    <a:pt x="5850" y="210"/>
                  </a:lnTo>
                  <a:lnTo>
                    <a:pt x="5850" y="204"/>
                  </a:lnTo>
                  <a:lnTo>
                    <a:pt x="5851" y="204"/>
                  </a:lnTo>
                  <a:lnTo>
                    <a:pt x="5851" y="195"/>
                  </a:lnTo>
                  <a:lnTo>
                    <a:pt x="5853" y="195"/>
                  </a:lnTo>
                  <a:lnTo>
                    <a:pt x="5853" y="189"/>
                  </a:lnTo>
                  <a:lnTo>
                    <a:pt x="5855" y="189"/>
                  </a:lnTo>
                  <a:lnTo>
                    <a:pt x="5855" y="180"/>
                  </a:lnTo>
                  <a:lnTo>
                    <a:pt x="5856" y="180"/>
                  </a:lnTo>
                  <a:lnTo>
                    <a:pt x="5856" y="174"/>
                  </a:lnTo>
                  <a:lnTo>
                    <a:pt x="5858" y="174"/>
                  </a:lnTo>
                  <a:lnTo>
                    <a:pt x="5858" y="165"/>
                  </a:lnTo>
                  <a:lnTo>
                    <a:pt x="5860" y="165"/>
                  </a:lnTo>
                  <a:lnTo>
                    <a:pt x="5860" y="159"/>
                  </a:lnTo>
                  <a:lnTo>
                    <a:pt x="5861" y="159"/>
                  </a:lnTo>
                  <a:lnTo>
                    <a:pt x="5861" y="150"/>
                  </a:lnTo>
                  <a:lnTo>
                    <a:pt x="5863" y="150"/>
                  </a:lnTo>
                  <a:lnTo>
                    <a:pt x="5863" y="144"/>
                  </a:lnTo>
                  <a:lnTo>
                    <a:pt x="5865" y="144"/>
                  </a:lnTo>
                  <a:lnTo>
                    <a:pt x="5865" y="135"/>
                  </a:lnTo>
                  <a:lnTo>
                    <a:pt x="5866" y="135"/>
                  </a:lnTo>
                  <a:lnTo>
                    <a:pt x="5866" y="129"/>
                  </a:lnTo>
                  <a:lnTo>
                    <a:pt x="5868" y="129"/>
                  </a:lnTo>
                  <a:lnTo>
                    <a:pt x="5868" y="120"/>
                  </a:lnTo>
                  <a:lnTo>
                    <a:pt x="5870" y="120"/>
                  </a:lnTo>
                  <a:lnTo>
                    <a:pt x="5870" y="114"/>
                  </a:lnTo>
                  <a:lnTo>
                    <a:pt x="5871" y="114"/>
                  </a:lnTo>
                  <a:lnTo>
                    <a:pt x="5871" y="105"/>
                  </a:lnTo>
                  <a:lnTo>
                    <a:pt x="5873" y="105"/>
                  </a:lnTo>
                  <a:lnTo>
                    <a:pt x="5873" y="99"/>
                  </a:lnTo>
                  <a:lnTo>
                    <a:pt x="5875" y="99"/>
                  </a:lnTo>
                  <a:lnTo>
                    <a:pt x="5875" y="90"/>
                  </a:lnTo>
                  <a:lnTo>
                    <a:pt x="5876" y="90"/>
                  </a:lnTo>
                  <a:lnTo>
                    <a:pt x="5876" y="84"/>
                  </a:lnTo>
                  <a:lnTo>
                    <a:pt x="5878" y="84"/>
                  </a:lnTo>
                  <a:lnTo>
                    <a:pt x="5878" y="75"/>
                  </a:lnTo>
                  <a:lnTo>
                    <a:pt x="5880" y="75"/>
                  </a:lnTo>
                  <a:lnTo>
                    <a:pt x="5880" y="69"/>
                  </a:lnTo>
                  <a:lnTo>
                    <a:pt x="5881" y="69"/>
                  </a:lnTo>
                  <a:lnTo>
                    <a:pt x="5881" y="62"/>
                  </a:lnTo>
                  <a:lnTo>
                    <a:pt x="5883" y="62"/>
                  </a:lnTo>
                  <a:lnTo>
                    <a:pt x="5883" y="54"/>
                  </a:lnTo>
                  <a:lnTo>
                    <a:pt x="5885" y="54"/>
                  </a:lnTo>
                  <a:lnTo>
                    <a:pt x="5885" y="47"/>
                  </a:lnTo>
                  <a:lnTo>
                    <a:pt x="5886" y="47"/>
                  </a:lnTo>
                  <a:lnTo>
                    <a:pt x="5886" y="39"/>
                  </a:lnTo>
                  <a:lnTo>
                    <a:pt x="5888" y="39"/>
                  </a:lnTo>
                  <a:lnTo>
                    <a:pt x="5888" y="32"/>
                  </a:lnTo>
                  <a:lnTo>
                    <a:pt x="5890" y="32"/>
                  </a:lnTo>
                  <a:lnTo>
                    <a:pt x="5890" y="24"/>
                  </a:lnTo>
                  <a:lnTo>
                    <a:pt x="5891" y="24"/>
                  </a:lnTo>
                  <a:lnTo>
                    <a:pt x="5891" y="17"/>
                  </a:lnTo>
                  <a:lnTo>
                    <a:pt x="5893" y="17"/>
                  </a:lnTo>
                  <a:lnTo>
                    <a:pt x="5893" y="9"/>
                  </a:lnTo>
                  <a:lnTo>
                    <a:pt x="5895" y="9"/>
                  </a:lnTo>
                  <a:lnTo>
                    <a:pt x="5895" y="2"/>
                  </a:lnTo>
                  <a:lnTo>
                    <a:pt x="5716" y="2"/>
                  </a:lnTo>
                  <a:lnTo>
                    <a:pt x="5716" y="4"/>
                  </a:lnTo>
                  <a:lnTo>
                    <a:pt x="5715" y="4"/>
                  </a:lnTo>
                  <a:lnTo>
                    <a:pt x="5715" y="9"/>
                  </a:lnTo>
                  <a:lnTo>
                    <a:pt x="5713" y="9"/>
                  </a:lnTo>
                  <a:lnTo>
                    <a:pt x="5713" y="12"/>
                  </a:lnTo>
                  <a:lnTo>
                    <a:pt x="5711" y="12"/>
                  </a:lnTo>
                  <a:lnTo>
                    <a:pt x="5711" y="17"/>
                  </a:lnTo>
                  <a:lnTo>
                    <a:pt x="5710" y="17"/>
                  </a:lnTo>
                  <a:lnTo>
                    <a:pt x="5710" y="22"/>
                  </a:lnTo>
                  <a:lnTo>
                    <a:pt x="5708" y="22"/>
                  </a:lnTo>
                  <a:lnTo>
                    <a:pt x="5708" y="25"/>
                  </a:lnTo>
                  <a:lnTo>
                    <a:pt x="5706" y="25"/>
                  </a:lnTo>
                  <a:lnTo>
                    <a:pt x="5706" y="30"/>
                  </a:lnTo>
                  <a:lnTo>
                    <a:pt x="5705" y="30"/>
                  </a:lnTo>
                  <a:lnTo>
                    <a:pt x="5705" y="34"/>
                  </a:lnTo>
                  <a:lnTo>
                    <a:pt x="5703" y="34"/>
                  </a:lnTo>
                  <a:lnTo>
                    <a:pt x="5703" y="39"/>
                  </a:lnTo>
                  <a:lnTo>
                    <a:pt x="5701" y="39"/>
                  </a:lnTo>
                  <a:lnTo>
                    <a:pt x="5701" y="44"/>
                  </a:lnTo>
                  <a:lnTo>
                    <a:pt x="5700" y="44"/>
                  </a:lnTo>
                  <a:lnTo>
                    <a:pt x="5700" y="47"/>
                  </a:lnTo>
                  <a:lnTo>
                    <a:pt x="5698" y="47"/>
                  </a:lnTo>
                  <a:lnTo>
                    <a:pt x="5698" y="52"/>
                  </a:lnTo>
                  <a:lnTo>
                    <a:pt x="5696" y="52"/>
                  </a:lnTo>
                  <a:lnTo>
                    <a:pt x="5696" y="55"/>
                  </a:lnTo>
                  <a:lnTo>
                    <a:pt x="5695" y="55"/>
                  </a:lnTo>
                  <a:lnTo>
                    <a:pt x="5695" y="60"/>
                  </a:lnTo>
                  <a:lnTo>
                    <a:pt x="5693" y="60"/>
                  </a:lnTo>
                  <a:lnTo>
                    <a:pt x="5693" y="65"/>
                  </a:lnTo>
                  <a:lnTo>
                    <a:pt x="5691" y="65"/>
                  </a:lnTo>
                  <a:lnTo>
                    <a:pt x="5691" y="69"/>
                  </a:lnTo>
                  <a:lnTo>
                    <a:pt x="5690" y="69"/>
                  </a:lnTo>
                  <a:lnTo>
                    <a:pt x="5690" y="74"/>
                  </a:lnTo>
                  <a:lnTo>
                    <a:pt x="5688" y="74"/>
                  </a:lnTo>
                  <a:lnTo>
                    <a:pt x="5688" y="77"/>
                  </a:lnTo>
                  <a:lnTo>
                    <a:pt x="5686" y="77"/>
                  </a:lnTo>
                  <a:lnTo>
                    <a:pt x="5686" y="82"/>
                  </a:lnTo>
                  <a:lnTo>
                    <a:pt x="5685" y="82"/>
                  </a:lnTo>
                  <a:lnTo>
                    <a:pt x="5685" y="87"/>
                  </a:lnTo>
                  <a:lnTo>
                    <a:pt x="5683" y="87"/>
                  </a:lnTo>
                  <a:lnTo>
                    <a:pt x="5683" y="90"/>
                  </a:lnTo>
                  <a:lnTo>
                    <a:pt x="5681" y="90"/>
                  </a:lnTo>
                  <a:lnTo>
                    <a:pt x="5681" y="95"/>
                  </a:lnTo>
                  <a:lnTo>
                    <a:pt x="5680" y="95"/>
                  </a:lnTo>
                  <a:lnTo>
                    <a:pt x="5680" y="100"/>
                  </a:lnTo>
                  <a:lnTo>
                    <a:pt x="5678" y="100"/>
                  </a:lnTo>
                  <a:lnTo>
                    <a:pt x="5678" y="104"/>
                  </a:lnTo>
                  <a:lnTo>
                    <a:pt x="5676" y="104"/>
                  </a:lnTo>
                  <a:lnTo>
                    <a:pt x="5676" y="109"/>
                  </a:lnTo>
                  <a:lnTo>
                    <a:pt x="5675" y="109"/>
                  </a:lnTo>
                  <a:lnTo>
                    <a:pt x="5675" y="112"/>
                  </a:lnTo>
                  <a:lnTo>
                    <a:pt x="5673" y="112"/>
                  </a:lnTo>
                  <a:lnTo>
                    <a:pt x="5673" y="117"/>
                  </a:lnTo>
                  <a:lnTo>
                    <a:pt x="5671" y="117"/>
                  </a:lnTo>
                  <a:lnTo>
                    <a:pt x="5671" y="122"/>
                  </a:lnTo>
                  <a:lnTo>
                    <a:pt x="5670" y="122"/>
                  </a:lnTo>
                  <a:lnTo>
                    <a:pt x="5670" y="125"/>
                  </a:lnTo>
                  <a:lnTo>
                    <a:pt x="5668" y="125"/>
                  </a:lnTo>
                  <a:lnTo>
                    <a:pt x="5668" y="130"/>
                  </a:lnTo>
                  <a:lnTo>
                    <a:pt x="5666" y="130"/>
                  </a:lnTo>
                  <a:lnTo>
                    <a:pt x="5666" y="134"/>
                  </a:lnTo>
                  <a:lnTo>
                    <a:pt x="5665" y="134"/>
                  </a:lnTo>
                  <a:lnTo>
                    <a:pt x="5665" y="139"/>
                  </a:lnTo>
                  <a:lnTo>
                    <a:pt x="5663" y="139"/>
                  </a:lnTo>
                  <a:lnTo>
                    <a:pt x="5663" y="144"/>
                  </a:lnTo>
                  <a:lnTo>
                    <a:pt x="5661" y="144"/>
                  </a:lnTo>
                  <a:lnTo>
                    <a:pt x="5661" y="147"/>
                  </a:lnTo>
                  <a:lnTo>
                    <a:pt x="5660" y="147"/>
                  </a:lnTo>
                  <a:lnTo>
                    <a:pt x="5660" y="152"/>
                  </a:lnTo>
                  <a:lnTo>
                    <a:pt x="5658" y="152"/>
                  </a:lnTo>
                  <a:lnTo>
                    <a:pt x="5658" y="155"/>
                  </a:lnTo>
                  <a:lnTo>
                    <a:pt x="5656" y="155"/>
                  </a:lnTo>
                  <a:lnTo>
                    <a:pt x="5656" y="160"/>
                  </a:lnTo>
                  <a:lnTo>
                    <a:pt x="5655" y="160"/>
                  </a:lnTo>
                  <a:lnTo>
                    <a:pt x="5655" y="165"/>
                  </a:lnTo>
                  <a:lnTo>
                    <a:pt x="5653" y="165"/>
                  </a:lnTo>
                  <a:lnTo>
                    <a:pt x="5653" y="169"/>
                  </a:lnTo>
                  <a:lnTo>
                    <a:pt x="5651" y="169"/>
                  </a:lnTo>
                  <a:lnTo>
                    <a:pt x="5651" y="174"/>
                  </a:lnTo>
                  <a:lnTo>
                    <a:pt x="5650" y="174"/>
                  </a:lnTo>
                  <a:lnTo>
                    <a:pt x="5650" y="177"/>
                  </a:lnTo>
                  <a:lnTo>
                    <a:pt x="5648" y="177"/>
                  </a:lnTo>
                  <a:lnTo>
                    <a:pt x="5648" y="182"/>
                  </a:lnTo>
                  <a:lnTo>
                    <a:pt x="5646" y="182"/>
                  </a:lnTo>
                  <a:lnTo>
                    <a:pt x="5646" y="187"/>
                  </a:lnTo>
                  <a:lnTo>
                    <a:pt x="5645" y="187"/>
                  </a:lnTo>
                  <a:lnTo>
                    <a:pt x="5645" y="190"/>
                  </a:lnTo>
                  <a:lnTo>
                    <a:pt x="5643" y="190"/>
                  </a:lnTo>
                  <a:lnTo>
                    <a:pt x="5643" y="195"/>
                  </a:lnTo>
                  <a:lnTo>
                    <a:pt x="5641" y="195"/>
                  </a:lnTo>
                  <a:lnTo>
                    <a:pt x="5641" y="200"/>
                  </a:lnTo>
                  <a:lnTo>
                    <a:pt x="5640" y="200"/>
                  </a:lnTo>
                  <a:lnTo>
                    <a:pt x="5640" y="204"/>
                  </a:lnTo>
                  <a:lnTo>
                    <a:pt x="5638" y="204"/>
                  </a:lnTo>
                  <a:lnTo>
                    <a:pt x="5638" y="209"/>
                  </a:lnTo>
                  <a:lnTo>
                    <a:pt x="5636" y="209"/>
                  </a:lnTo>
                  <a:lnTo>
                    <a:pt x="5636" y="212"/>
                  </a:lnTo>
                  <a:lnTo>
                    <a:pt x="5635" y="212"/>
                  </a:lnTo>
                  <a:lnTo>
                    <a:pt x="5635" y="217"/>
                  </a:lnTo>
                  <a:lnTo>
                    <a:pt x="5633" y="217"/>
                  </a:lnTo>
                  <a:lnTo>
                    <a:pt x="5633" y="222"/>
                  </a:lnTo>
                  <a:lnTo>
                    <a:pt x="5631" y="222"/>
                  </a:lnTo>
                  <a:lnTo>
                    <a:pt x="5631" y="225"/>
                  </a:lnTo>
                  <a:lnTo>
                    <a:pt x="5630" y="225"/>
                  </a:lnTo>
                  <a:lnTo>
                    <a:pt x="5630" y="230"/>
                  </a:lnTo>
                  <a:lnTo>
                    <a:pt x="5628" y="230"/>
                  </a:lnTo>
                  <a:lnTo>
                    <a:pt x="5628" y="234"/>
                  </a:lnTo>
                  <a:lnTo>
                    <a:pt x="5626" y="234"/>
                  </a:lnTo>
                  <a:lnTo>
                    <a:pt x="5626" y="239"/>
                  </a:lnTo>
                  <a:lnTo>
                    <a:pt x="5625" y="239"/>
                  </a:lnTo>
                  <a:lnTo>
                    <a:pt x="5625" y="244"/>
                  </a:lnTo>
                  <a:lnTo>
                    <a:pt x="5623" y="244"/>
                  </a:lnTo>
                  <a:lnTo>
                    <a:pt x="5623" y="247"/>
                  </a:lnTo>
                  <a:lnTo>
                    <a:pt x="5621" y="247"/>
                  </a:lnTo>
                  <a:lnTo>
                    <a:pt x="5621" y="252"/>
                  </a:lnTo>
                  <a:lnTo>
                    <a:pt x="5620" y="252"/>
                  </a:lnTo>
                  <a:lnTo>
                    <a:pt x="5620" y="255"/>
                  </a:lnTo>
                  <a:lnTo>
                    <a:pt x="5618" y="255"/>
                  </a:lnTo>
                  <a:lnTo>
                    <a:pt x="5618" y="260"/>
                  </a:lnTo>
                  <a:lnTo>
                    <a:pt x="5616" y="260"/>
                  </a:lnTo>
                  <a:lnTo>
                    <a:pt x="5616" y="265"/>
                  </a:lnTo>
                  <a:lnTo>
                    <a:pt x="5615" y="265"/>
                  </a:lnTo>
                  <a:lnTo>
                    <a:pt x="5615" y="269"/>
                  </a:lnTo>
                  <a:lnTo>
                    <a:pt x="5613" y="269"/>
                  </a:lnTo>
                  <a:lnTo>
                    <a:pt x="5613" y="274"/>
                  </a:lnTo>
                  <a:lnTo>
                    <a:pt x="5611" y="274"/>
                  </a:lnTo>
                  <a:lnTo>
                    <a:pt x="5611" y="279"/>
                  </a:lnTo>
                  <a:lnTo>
                    <a:pt x="5610" y="279"/>
                  </a:lnTo>
                  <a:lnTo>
                    <a:pt x="5610" y="282"/>
                  </a:lnTo>
                  <a:lnTo>
                    <a:pt x="5608" y="282"/>
                  </a:lnTo>
                  <a:lnTo>
                    <a:pt x="5608" y="287"/>
                  </a:lnTo>
                  <a:lnTo>
                    <a:pt x="5606" y="287"/>
                  </a:lnTo>
                  <a:lnTo>
                    <a:pt x="5606" y="290"/>
                  </a:lnTo>
                  <a:lnTo>
                    <a:pt x="5605" y="290"/>
                  </a:lnTo>
                  <a:lnTo>
                    <a:pt x="5605" y="295"/>
                  </a:lnTo>
                  <a:lnTo>
                    <a:pt x="5603" y="295"/>
                  </a:lnTo>
                  <a:lnTo>
                    <a:pt x="5603" y="300"/>
                  </a:lnTo>
                  <a:lnTo>
                    <a:pt x="5601" y="300"/>
                  </a:lnTo>
                  <a:lnTo>
                    <a:pt x="5601" y="304"/>
                  </a:lnTo>
                  <a:lnTo>
                    <a:pt x="5600" y="304"/>
                  </a:lnTo>
                  <a:lnTo>
                    <a:pt x="5600" y="309"/>
                  </a:lnTo>
                  <a:lnTo>
                    <a:pt x="5598" y="309"/>
                  </a:lnTo>
                  <a:lnTo>
                    <a:pt x="5598" y="312"/>
                  </a:lnTo>
                  <a:lnTo>
                    <a:pt x="5596" y="312"/>
                  </a:lnTo>
                  <a:lnTo>
                    <a:pt x="5596" y="317"/>
                  </a:lnTo>
                  <a:lnTo>
                    <a:pt x="5595" y="317"/>
                  </a:lnTo>
                  <a:lnTo>
                    <a:pt x="5595" y="322"/>
                  </a:lnTo>
                  <a:lnTo>
                    <a:pt x="5593" y="322"/>
                  </a:lnTo>
                  <a:lnTo>
                    <a:pt x="5593" y="325"/>
                  </a:lnTo>
                  <a:lnTo>
                    <a:pt x="5591" y="325"/>
                  </a:lnTo>
                  <a:lnTo>
                    <a:pt x="5591" y="330"/>
                  </a:lnTo>
                  <a:lnTo>
                    <a:pt x="5590" y="330"/>
                  </a:lnTo>
                  <a:lnTo>
                    <a:pt x="5590" y="334"/>
                  </a:lnTo>
                  <a:lnTo>
                    <a:pt x="5588" y="334"/>
                  </a:lnTo>
                  <a:lnTo>
                    <a:pt x="5588" y="339"/>
                  </a:lnTo>
                  <a:lnTo>
                    <a:pt x="5586" y="339"/>
                  </a:lnTo>
                  <a:lnTo>
                    <a:pt x="5586" y="344"/>
                  </a:lnTo>
                  <a:lnTo>
                    <a:pt x="5585" y="344"/>
                  </a:lnTo>
                  <a:lnTo>
                    <a:pt x="5585" y="347"/>
                  </a:lnTo>
                  <a:lnTo>
                    <a:pt x="5583" y="347"/>
                  </a:lnTo>
                  <a:lnTo>
                    <a:pt x="5583" y="352"/>
                  </a:lnTo>
                  <a:lnTo>
                    <a:pt x="5581" y="352"/>
                  </a:lnTo>
                  <a:lnTo>
                    <a:pt x="5581" y="357"/>
                  </a:lnTo>
                  <a:lnTo>
                    <a:pt x="5580" y="357"/>
                  </a:lnTo>
                  <a:lnTo>
                    <a:pt x="5580" y="360"/>
                  </a:lnTo>
                  <a:lnTo>
                    <a:pt x="5578" y="360"/>
                  </a:lnTo>
                  <a:lnTo>
                    <a:pt x="5578" y="365"/>
                  </a:lnTo>
                  <a:lnTo>
                    <a:pt x="5576" y="365"/>
                  </a:lnTo>
                  <a:lnTo>
                    <a:pt x="5576" y="369"/>
                  </a:lnTo>
                  <a:lnTo>
                    <a:pt x="5575" y="369"/>
                  </a:lnTo>
                  <a:lnTo>
                    <a:pt x="5575" y="374"/>
                  </a:lnTo>
                  <a:lnTo>
                    <a:pt x="5573" y="374"/>
                  </a:lnTo>
                  <a:lnTo>
                    <a:pt x="5573" y="379"/>
                  </a:lnTo>
                  <a:lnTo>
                    <a:pt x="5571" y="379"/>
                  </a:lnTo>
                  <a:lnTo>
                    <a:pt x="5571" y="382"/>
                  </a:lnTo>
                  <a:lnTo>
                    <a:pt x="5570" y="382"/>
                  </a:lnTo>
                  <a:lnTo>
                    <a:pt x="5570" y="387"/>
                  </a:lnTo>
                  <a:lnTo>
                    <a:pt x="5568" y="387"/>
                  </a:lnTo>
                  <a:lnTo>
                    <a:pt x="5568" y="390"/>
                  </a:lnTo>
                  <a:lnTo>
                    <a:pt x="5566" y="390"/>
                  </a:lnTo>
                  <a:lnTo>
                    <a:pt x="5566" y="395"/>
                  </a:lnTo>
                  <a:lnTo>
                    <a:pt x="5565" y="395"/>
                  </a:lnTo>
                  <a:lnTo>
                    <a:pt x="5565" y="400"/>
                  </a:lnTo>
                  <a:lnTo>
                    <a:pt x="5563" y="400"/>
                  </a:lnTo>
                  <a:lnTo>
                    <a:pt x="5563" y="404"/>
                  </a:lnTo>
                  <a:lnTo>
                    <a:pt x="5561" y="404"/>
                  </a:lnTo>
                  <a:lnTo>
                    <a:pt x="5561" y="409"/>
                  </a:lnTo>
                  <a:lnTo>
                    <a:pt x="5560" y="409"/>
                  </a:lnTo>
                  <a:lnTo>
                    <a:pt x="5560" y="414"/>
                  </a:lnTo>
                  <a:lnTo>
                    <a:pt x="5558" y="414"/>
                  </a:lnTo>
                  <a:lnTo>
                    <a:pt x="5558" y="417"/>
                  </a:lnTo>
                  <a:lnTo>
                    <a:pt x="5556" y="417"/>
                  </a:lnTo>
                  <a:lnTo>
                    <a:pt x="5556" y="422"/>
                  </a:lnTo>
                  <a:lnTo>
                    <a:pt x="5555" y="422"/>
                  </a:lnTo>
                  <a:lnTo>
                    <a:pt x="5555" y="425"/>
                  </a:lnTo>
                  <a:lnTo>
                    <a:pt x="5553" y="425"/>
                  </a:lnTo>
                  <a:lnTo>
                    <a:pt x="5553" y="430"/>
                  </a:lnTo>
                  <a:lnTo>
                    <a:pt x="5551" y="430"/>
                  </a:lnTo>
                  <a:lnTo>
                    <a:pt x="5551" y="435"/>
                  </a:lnTo>
                  <a:lnTo>
                    <a:pt x="5550" y="435"/>
                  </a:lnTo>
                  <a:lnTo>
                    <a:pt x="5550" y="439"/>
                  </a:lnTo>
                  <a:lnTo>
                    <a:pt x="5548" y="439"/>
                  </a:lnTo>
                  <a:lnTo>
                    <a:pt x="5548" y="444"/>
                  </a:lnTo>
                  <a:lnTo>
                    <a:pt x="5546" y="444"/>
                  </a:lnTo>
                  <a:lnTo>
                    <a:pt x="5546" y="447"/>
                  </a:lnTo>
                  <a:lnTo>
                    <a:pt x="5545" y="447"/>
                  </a:lnTo>
                  <a:lnTo>
                    <a:pt x="5545" y="452"/>
                  </a:lnTo>
                  <a:lnTo>
                    <a:pt x="5543" y="452"/>
                  </a:lnTo>
                  <a:lnTo>
                    <a:pt x="5543" y="457"/>
                  </a:lnTo>
                  <a:lnTo>
                    <a:pt x="5541" y="457"/>
                  </a:lnTo>
                  <a:lnTo>
                    <a:pt x="5541" y="460"/>
                  </a:lnTo>
                  <a:lnTo>
                    <a:pt x="5540" y="460"/>
                  </a:lnTo>
                  <a:lnTo>
                    <a:pt x="5540" y="465"/>
                  </a:lnTo>
                  <a:lnTo>
                    <a:pt x="5538" y="465"/>
                  </a:lnTo>
                  <a:lnTo>
                    <a:pt x="5538" y="470"/>
                  </a:lnTo>
                  <a:lnTo>
                    <a:pt x="5536" y="470"/>
                  </a:lnTo>
                  <a:lnTo>
                    <a:pt x="5536" y="474"/>
                  </a:lnTo>
                  <a:lnTo>
                    <a:pt x="5535" y="474"/>
                  </a:lnTo>
                  <a:lnTo>
                    <a:pt x="5535" y="479"/>
                  </a:lnTo>
                  <a:lnTo>
                    <a:pt x="5533" y="479"/>
                  </a:lnTo>
                  <a:lnTo>
                    <a:pt x="5533" y="482"/>
                  </a:lnTo>
                  <a:lnTo>
                    <a:pt x="5531" y="482"/>
                  </a:lnTo>
                  <a:lnTo>
                    <a:pt x="5531" y="487"/>
                  </a:lnTo>
                  <a:lnTo>
                    <a:pt x="5530" y="487"/>
                  </a:lnTo>
                  <a:lnTo>
                    <a:pt x="5530" y="492"/>
                  </a:lnTo>
                  <a:lnTo>
                    <a:pt x="5528" y="492"/>
                  </a:lnTo>
                  <a:lnTo>
                    <a:pt x="5528" y="495"/>
                  </a:lnTo>
                  <a:lnTo>
                    <a:pt x="5526" y="495"/>
                  </a:lnTo>
                  <a:lnTo>
                    <a:pt x="5526" y="500"/>
                  </a:lnTo>
                  <a:lnTo>
                    <a:pt x="5525" y="500"/>
                  </a:lnTo>
                  <a:lnTo>
                    <a:pt x="5525" y="504"/>
                  </a:lnTo>
                  <a:lnTo>
                    <a:pt x="5523" y="504"/>
                  </a:lnTo>
                  <a:lnTo>
                    <a:pt x="5523" y="509"/>
                  </a:lnTo>
                  <a:lnTo>
                    <a:pt x="5521" y="509"/>
                  </a:lnTo>
                  <a:lnTo>
                    <a:pt x="5521" y="514"/>
                  </a:lnTo>
                  <a:lnTo>
                    <a:pt x="5520" y="514"/>
                  </a:lnTo>
                  <a:lnTo>
                    <a:pt x="5520" y="517"/>
                  </a:lnTo>
                  <a:lnTo>
                    <a:pt x="5518" y="517"/>
                  </a:lnTo>
                  <a:lnTo>
                    <a:pt x="5518" y="522"/>
                  </a:lnTo>
                  <a:lnTo>
                    <a:pt x="5516" y="522"/>
                  </a:lnTo>
                  <a:lnTo>
                    <a:pt x="5516" y="527"/>
                  </a:lnTo>
                  <a:lnTo>
                    <a:pt x="5515" y="527"/>
                  </a:lnTo>
                  <a:lnTo>
                    <a:pt x="5515" y="530"/>
                  </a:lnTo>
                  <a:lnTo>
                    <a:pt x="5513" y="530"/>
                  </a:lnTo>
                  <a:lnTo>
                    <a:pt x="5513" y="535"/>
                  </a:lnTo>
                  <a:lnTo>
                    <a:pt x="5511" y="535"/>
                  </a:lnTo>
                  <a:lnTo>
                    <a:pt x="5511" y="539"/>
                  </a:lnTo>
                  <a:lnTo>
                    <a:pt x="5510" y="539"/>
                  </a:lnTo>
                  <a:lnTo>
                    <a:pt x="5510" y="544"/>
                  </a:lnTo>
                  <a:lnTo>
                    <a:pt x="5508" y="544"/>
                  </a:lnTo>
                  <a:lnTo>
                    <a:pt x="5508" y="549"/>
                  </a:lnTo>
                  <a:lnTo>
                    <a:pt x="5506" y="549"/>
                  </a:lnTo>
                  <a:lnTo>
                    <a:pt x="5506" y="552"/>
                  </a:lnTo>
                  <a:lnTo>
                    <a:pt x="5505" y="552"/>
                  </a:lnTo>
                  <a:lnTo>
                    <a:pt x="5505" y="557"/>
                  </a:lnTo>
                  <a:lnTo>
                    <a:pt x="5503" y="557"/>
                  </a:lnTo>
                  <a:lnTo>
                    <a:pt x="5503" y="560"/>
                  </a:lnTo>
                  <a:lnTo>
                    <a:pt x="5501" y="560"/>
                  </a:lnTo>
                  <a:lnTo>
                    <a:pt x="5501" y="565"/>
                  </a:lnTo>
                  <a:lnTo>
                    <a:pt x="5500" y="565"/>
                  </a:lnTo>
                  <a:lnTo>
                    <a:pt x="5500" y="570"/>
                  </a:lnTo>
                  <a:lnTo>
                    <a:pt x="5498" y="570"/>
                  </a:lnTo>
                  <a:lnTo>
                    <a:pt x="5498" y="574"/>
                  </a:lnTo>
                  <a:lnTo>
                    <a:pt x="5496" y="574"/>
                  </a:lnTo>
                  <a:lnTo>
                    <a:pt x="5496" y="579"/>
                  </a:lnTo>
                  <a:lnTo>
                    <a:pt x="5495" y="579"/>
                  </a:lnTo>
                  <a:lnTo>
                    <a:pt x="5495" y="584"/>
                  </a:lnTo>
                  <a:lnTo>
                    <a:pt x="5493" y="584"/>
                  </a:lnTo>
                  <a:lnTo>
                    <a:pt x="5493" y="587"/>
                  </a:lnTo>
                  <a:lnTo>
                    <a:pt x="5491" y="587"/>
                  </a:lnTo>
                  <a:lnTo>
                    <a:pt x="5491" y="592"/>
                  </a:lnTo>
                  <a:lnTo>
                    <a:pt x="5490" y="592"/>
                  </a:lnTo>
                  <a:lnTo>
                    <a:pt x="5490" y="595"/>
                  </a:lnTo>
                  <a:lnTo>
                    <a:pt x="5488" y="595"/>
                  </a:lnTo>
                  <a:lnTo>
                    <a:pt x="5488" y="600"/>
                  </a:lnTo>
                  <a:lnTo>
                    <a:pt x="5486" y="600"/>
                  </a:lnTo>
                  <a:lnTo>
                    <a:pt x="5486" y="605"/>
                  </a:lnTo>
                  <a:lnTo>
                    <a:pt x="5485" y="605"/>
                  </a:lnTo>
                  <a:lnTo>
                    <a:pt x="5485" y="609"/>
                  </a:lnTo>
                  <a:lnTo>
                    <a:pt x="5483" y="609"/>
                  </a:lnTo>
                  <a:lnTo>
                    <a:pt x="5483" y="614"/>
                  </a:lnTo>
                  <a:lnTo>
                    <a:pt x="5481" y="614"/>
                  </a:lnTo>
                  <a:lnTo>
                    <a:pt x="5481" y="617"/>
                  </a:lnTo>
                  <a:lnTo>
                    <a:pt x="5480" y="617"/>
                  </a:lnTo>
                  <a:lnTo>
                    <a:pt x="5480" y="622"/>
                  </a:lnTo>
                  <a:lnTo>
                    <a:pt x="5478" y="622"/>
                  </a:lnTo>
                  <a:lnTo>
                    <a:pt x="5478" y="627"/>
                  </a:lnTo>
                  <a:lnTo>
                    <a:pt x="5476" y="627"/>
                  </a:lnTo>
                  <a:lnTo>
                    <a:pt x="5476" y="630"/>
                  </a:lnTo>
                  <a:lnTo>
                    <a:pt x="5475" y="630"/>
                  </a:lnTo>
                  <a:lnTo>
                    <a:pt x="5475" y="635"/>
                  </a:lnTo>
                  <a:lnTo>
                    <a:pt x="5473" y="635"/>
                  </a:lnTo>
                  <a:lnTo>
                    <a:pt x="5473" y="640"/>
                  </a:lnTo>
                  <a:lnTo>
                    <a:pt x="5471" y="640"/>
                  </a:lnTo>
                  <a:lnTo>
                    <a:pt x="5471" y="644"/>
                  </a:lnTo>
                  <a:lnTo>
                    <a:pt x="5470" y="644"/>
                  </a:lnTo>
                  <a:lnTo>
                    <a:pt x="5470" y="649"/>
                  </a:lnTo>
                  <a:lnTo>
                    <a:pt x="5468" y="649"/>
                  </a:lnTo>
                  <a:lnTo>
                    <a:pt x="5468" y="652"/>
                  </a:lnTo>
                  <a:lnTo>
                    <a:pt x="5466" y="652"/>
                  </a:lnTo>
                  <a:lnTo>
                    <a:pt x="5466" y="657"/>
                  </a:lnTo>
                  <a:lnTo>
                    <a:pt x="5465" y="657"/>
                  </a:lnTo>
                  <a:lnTo>
                    <a:pt x="5465" y="662"/>
                  </a:lnTo>
                  <a:lnTo>
                    <a:pt x="5463" y="662"/>
                  </a:lnTo>
                  <a:lnTo>
                    <a:pt x="5463" y="665"/>
                  </a:lnTo>
                  <a:lnTo>
                    <a:pt x="5461" y="665"/>
                  </a:lnTo>
                  <a:lnTo>
                    <a:pt x="5461" y="670"/>
                  </a:lnTo>
                  <a:lnTo>
                    <a:pt x="5460" y="670"/>
                  </a:lnTo>
                  <a:lnTo>
                    <a:pt x="5460" y="675"/>
                  </a:lnTo>
                  <a:lnTo>
                    <a:pt x="5458" y="675"/>
                  </a:lnTo>
                  <a:lnTo>
                    <a:pt x="5458" y="679"/>
                  </a:lnTo>
                  <a:lnTo>
                    <a:pt x="5456" y="679"/>
                  </a:lnTo>
                  <a:lnTo>
                    <a:pt x="5456" y="684"/>
                  </a:lnTo>
                  <a:lnTo>
                    <a:pt x="5455" y="684"/>
                  </a:lnTo>
                  <a:lnTo>
                    <a:pt x="5455" y="687"/>
                  </a:lnTo>
                  <a:lnTo>
                    <a:pt x="5453" y="687"/>
                  </a:lnTo>
                  <a:lnTo>
                    <a:pt x="5453" y="692"/>
                  </a:lnTo>
                  <a:lnTo>
                    <a:pt x="5451" y="692"/>
                  </a:lnTo>
                  <a:lnTo>
                    <a:pt x="5451" y="697"/>
                  </a:lnTo>
                  <a:lnTo>
                    <a:pt x="5450" y="697"/>
                  </a:lnTo>
                  <a:lnTo>
                    <a:pt x="5450" y="700"/>
                  </a:lnTo>
                  <a:lnTo>
                    <a:pt x="5448" y="700"/>
                  </a:lnTo>
                  <a:lnTo>
                    <a:pt x="5448" y="705"/>
                  </a:lnTo>
                  <a:lnTo>
                    <a:pt x="5446" y="705"/>
                  </a:lnTo>
                  <a:lnTo>
                    <a:pt x="5446" y="709"/>
                  </a:lnTo>
                  <a:lnTo>
                    <a:pt x="5445" y="709"/>
                  </a:lnTo>
                  <a:lnTo>
                    <a:pt x="5445" y="714"/>
                  </a:lnTo>
                  <a:lnTo>
                    <a:pt x="5443" y="714"/>
                  </a:lnTo>
                  <a:lnTo>
                    <a:pt x="5443" y="719"/>
                  </a:lnTo>
                  <a:lnTo>
                    <a:pt x="5441" y="719"/>
                  </a:lnTo>
                  <a:lnTo>
                    <a:pt x="5441" y="722"/>
                  </a:lnTo>
                  <a:lnTo>
                    <a:pt x="5440" y="722"/>
                  </a:lnTo>
                  <a:lnTo>
                    <a:pt x="5440" y="727"/>
                  </a:lnTo>
                  <a:lnTo>
                    <a:pt x="5438" y="727"/>
                  </a:lnTo>
                  <a:lnTo>
                    <a:pt x="5438" y="732"/>
                  </a:lnTo>
                  <a:lnTo>
                    <a:pt x="5436" y="732"/>
                  </a:lnTo>
                  <a:lnTo>
                    <a:pt x="5436" y="735"/>
                  </a:lnTo>
                  <a:lnTo>
                    <a:pt x="5435" y="735"/>
                  </a:lnTo>
                  <a:lnTo>
                    <a:pt x="5435" y="740"/>
                  </a:lnTo>
                  <a:lnTo>
                    <a:pt x="5433" y="740"/>
                  </a:lnTo>
                  <a:lnTo>
                    <a:pt x="5433" y="744"/>
                  </a:lnTo>
                  <a:lnTo>
                    <a:pt x="5431" y="744"/>
                  </a:lnTo>
                  <a:lnTo>
                    <a:pt x="5431" y="749"/>
                  </a:lnTo>
                  <a:lnTo>
                    <a:pt x="5430" y="749"/>
                  </a:lnTo>
                  <a:lnTo>
                    <a:pt x="5430" y="754"/>
                  </a:lnTo>
                  <a:lnTo>
                    <a:pt x="5428" y="754"/>
                  </a:lnTo>
                  <a:lnTo>
                    <a:pt x="5428" y="757"/>
                  </a:lnTo>
                  <a:lnTo>
                    <a:pt x="5426" y="757"/>
                  </a:lnTo>
                  <a:lnTo>
                    <a:pt x="5426" y="762"/>
                  </a:lnTo>
                  <a:lnTo>
                    <a:pt x="5425" y="762"/>
                  </a:lnTo>
                  <a:lnTo>
                    <a:pt x="5425" y="765"/>
                  </a:lnTo>
                  <a:lnTo>
                    <a:pt x="5423" y="765"/>
                  </a:lnTo>
                  <a:lnTo>
                    <a:pt x="5423" y="770"/>
                  </a:lnTo>
                  <a:lnTo>
                    <a:pt x="5421" y="770"/>
                  </a:lnTo>
                  <a:lnTo>
                    <a:pt x="5421" y="775"/>
                  </a:lnTo>
                  <a:lnTo>
                    <a:pt x="5420" y="775"/>
                  </a:lnTo>
                  <a:lnTo>
                    <a:pt x="5420" y="779"/>
                  </a:lnTo>
                  <a:lnTo>
                    <a:pt x="5418" y="779"/>
                  </a:lnTo>
                  <a:lnTo>
                    <a:pt x="5418" y="784"/>
                  </a:lnTo>
                  <a:lnTo>
                    <a:pt x="5416" y="784"/>
                  </a:lnTo>
                  <a:lnTo>
                    <a:pt x="5416" y="789"/>
                  </a:lnTo>
                  <a:lnTo>
                    <a:pt x="5415" y="789"/>
                  </a:lnTo>
                  <a:lnTo>
                    <a:pt x="5415" y="792"/>
                  </a:lnTo>
                  <a:lnTo>
                    <a:pt x="5413" y="792"/>
                  </a:lnTo>
                  <a:lnTo>
                    <a:pt x="5413" y="797"/>
                  </a:lnTo>
                  <a:lnTo>
                    <a:pt x="5411" y="797"/>
                  </a:lnTo>
                  <a:lnTo>
                    <a:pt x="5411" y="800"/>
                  </a:lnTo>
                  <a:lnTo>
                    <a:pt x="5410" y="800"/>
                  </a:lnTo>
                  <a:lnTo>
                    <a:pt x="5410" y="805"/>
                  </a:lnTo>
                  <a:lnTo>
                    <a:pt x="5408" y="805"/>
                  </a:lnTo>
                  <a:lnTo>
                    <a:pt x="5408" y="810"/>
                  </a:lnTo>
                  <a:lnTo>
                    <a:pt x="5406" y="810"/>
                  </a:lnTo>
                  <a:lnTo>
                    <a:pt x="5406" y="814"/>
                  </a:lnTo>
                  <a:lnTo>
                    <a:pt x="5405" y="814"/>
                  </a:lnTo>
                  <a:lnTo>
                    <a:pt x="5405" y="819"/>
                  </a:lnTo>
                  <a:lnTo>
                    <a:pt x="5403" y="819"/>
                  </a:lnTo>
                  <a:lnTo>
                    <a:pt x="5403" y="824"/>
                  </a:lnTo>
                  <a:lnTo>
                    <a:pt x="5401" y="824"/>
                  </a:lnTo>
                  <a:lnTo>
                    <a:pt x="5401" y="827"/>
                  </a:lnTo>
                  <a:lnTo>
                    <a:pt x="5400" y="827"/>
                  </a:lnTo>
                  <a:lnTo>
                    <a:pt x="5400" y="832"/>
                  </a:lnTo>
                  <a:lnTo>
                    <a:pt x="5398" y="832"/>
                  </a:lnTo>
                  <a:lnTo>
                    <a:pt x="5398" y="835"/>
                  </a:lnTo>
                  <a:lnTo>
                    <a:pt x="5396" y="835"/>
                  </a:lnTo>
                  <a:lnTo>
                    <a:pt x="5396" y="840"/>
                  </a:lnTo>
                  <a:lnTo>
                    <a:pt x="5395" y="840"/>
                  </a:lnTo>
                  <a:lnTo>
                    <a:pt x="5395" y="845"/>
                  </a:lnTo>
                  <a:lnTo>
                    <a:pt x="5393" y="845"/>
                  </a:lnTo>
                  <a:lnTo>
                    <a:pt x="5393" y="849"/>
                  </a:lnTo>
                  <a:lnTo>
                    <a:pt x="5391" y="849"/>
                  </a:lnTo>
                  <a:lnTo>
                    <a:pt x="5391" y="854"/>
                  </a:lnTo>
                  <a:lnTo>
                    <a:pt x="5390" y="854"/>
                  </a:lnTo>
                  <a:lnTo>
                    <a:pt x="5390" y="859"/>
                  </a:lnTo>
                  <a:lnTo>
                    <a:pt x="5388" y="859"/>
                  </a:lnTo>
                  <a:lnTo>
                    <a:pt x="5388" y="862"/>
                  </a:lnTo>
                  <a:lnTo>
                    <a:pt x="5386" y="862"/>
                  </a:lnTo>
                  <a:lnTo>
                    <a:pt x="5386" y="867"/>
                  </a:lnTo>
                  <a:lnTo>
                    <a:pt x="5385" y="867"/>
                  </a:lnTo>
                  <a:lnTo>
                    <a:pt x="5385" y="870"/>
                  </a:lnTo>
                  <a:lnTo>
                    <a:pt x="5383" y="870"/>
                  </a:lnTo>
                  <a:lnTo>
                    <a:pt x="5383" y="875"/>
                  </a:lnTo>
                  <a:lnTo>
                    <a:pt x="5381" y="875"/>
                  </a:lnTo>
                  <a:lnTo>
                    <a:pt x="5381" y="880"/>
                  </a:lnTo>
                  <a:lnTo>
                    <a:pt x="5380" y="880"/>
                  </a:lnTo>
                  <a:lnTo>
                    <a:pt x="5380" y="884"/>
                  </a:lnTo>
                  <a:lnTo>
                    <a:pt x="5378" y="884"/>
                  </a:lnTo>
                  <a:lnTo>
                    <a:pt x="5378" y="889"/>
                  </a:lnTo>
                  <a:lnTo>
                    <a:pt x="5376" y="889"/>
                  </a:lnTo>
                  <a:lnTo>
                    <a:pt x="5376" y="892"/>
                  </a:lnTo>
                  <a:lnTo>
                    <a:pt x="5375" y="892"/>
                  </a:lnTo>
                  <a:lnTo>
                    <a:pt x="5375" y="897"/>
                  </a:lnTo>
                  <a:lnTo>
                    <a:pt x="5373" y="897"/>
                  </a:lnTo>
                  <a:lnTo>
                    <a:pt x="5373" y="902"/>
                  </a:lnTo>
                  <a:lnTo>
                    <a:pt x="5371" y="902"/>
                  </a:lnTo>
                  <a:lnTo>
                    <a:pt x="5371" y="905"/>
                  </a:lnTo>
                  <a:lnTo>
                    <a:pt x="5370" y="905"/>
                  </a:lnTo>
                  <a:lnTo>
                    <a:pt x="5370" y="910"/>
                  </a:lnTo>
                  <a:lnTo>
                    <a:pt x="5368" y="910"/>
                  </a:lnTo>
                  <a:lnTo>
                    <a:pt x="5368" y="915"/>
                  </a:lnTo>
                  <a:lnTo>
                    <a:pt x="5366" y="915"/>
                  </a:lnTo>
                  <a:lnTo>
                    <a:pt x="5366" y="919"/>
                  </a:lnTo>
                  <a:lnTo>
                    <a:pt x="5365" y="919"/>
                  </a:lnTo>
                  <a:lnTo>
                    <a:pt x="5365" y="924"/>
                  </a:lnTo>
                  <a:lnTo>
                    <a:pt x="5363" y="924"/>
                  </a:lnTo>
                  <a:lnTo>
                    <a:pt x="5363" y="927"/>
                  </a:lnTo>
                  <a:lnTo>
                    <a:pt x="5361" y="927"/>
                  </a:lnTo>
                  <a:lnTo>
                    <a:pt x="5361" y="932"/>
                  </a:lnTo>
                  <a:lnTo>
                    <a:pt x="5360" y="932"/>
                  </a:lnTo>
                  <a:lnTo>
                    <a:pt x="5360" y="937"/>
                  </a:lnTo>
                  <a:lnTo>
                    <a:pt x="5358" y="937"/>
                  </a:lnTo>
                  <a:lnTo>
                    <a:pt x="5358" y="940"/>
                  </a:lnTo>
                  <a:lnTo>
                    <a:pt x="5356" y="940"/>
                  </a:lnTo>
                  <a:lnTo>
                    <a:pt x="5356" y="945"/>
                  </a:lnTo>
                  <a:lnTo>
                    <a:pt x="5355" y="945"/>
                  </a:lnTo>
                  <a:lnTo>
                    <a:pt x="5355" y="950"/>
                  </a:lnTo>
                  <a:lnTo>
                    <a:pt x="5353" y="950"/>
                  </a:lnTo>
                  <a:lnTo>
                    <a:pt x="5353" y="954"/>
                  </a:lnTo>
                  <a:lnTo>
                    <a:pt x="5351" y="954"/>
                  </a:lnTo>
                  <a:lnTo>
                    <a:pt x="5351" y="959"/>
                  </a:lnTo>
                  <a:lnTo>
                    <a:pt x="5350" y="959"/>
                  </a:lnTo>
                  <a:lnTo>
                    <a:pt x="5350" y="962"/>
                  </a:lnTo>
                  <a:lnTo>
                    <a:pt x="5348" y="962"/>
                  </a:lnTo>
                  <a:lnTo>
                    <a:pt x="5348" y="967"/>
                  </a:lnTo>
                  <a:lnTo>
                    <a:pt x="5346" y="967"/>
                  </a:lnTo>
                  <a:lnTo>
                    <a:pt x="5346" y="972"/>
                  </a:lnTo>
                  <a:lnTo>
                    <a:pt x="5345" y="972"/>
                  </a:lnTo>
                  <a:lnTo>
                    <a:pt x="5345" y="975"/>
                  </a:lnTo>
                  <a:lnTo>
                    <a:pt x="5343" y="975"/>
                  </a:lnTo>
                  <a:lnTo>
                    <a:pt x="5343" y="980"/>
                  </a:lnTo>
                  <a:lnTo>
                    <a:pt x="5341" y="980"/>
                  </a:lnTo>
                  <a:lnTo>
                    <a:pt x="5341" y="985"/>
                  </a:lnTo>
                  <a:lnTo>
                    <a:pt x="5340" y="985"/>
                  </a:lnTo>
                  <a:lnTo>
                    <a:pt x="5340" y="989"/>
                  </a:lnTo>
                  <a:lnTo>
                    <a:pt x="5338" y="989"/>
                  </a:lnTo>
                  <a:lnTo>
                    <a:pt x="5338" y="994"/>
                  </a:lnTo>
                  <a:lnTo>
                    <a:pt x="5336" y="994"/>
                  </a:lnTo>
                  <a:lnTo>
                    <a:pt x="5336" y="997"/>
                  </a:lnTo>
                  <a:lnTo>
                    <a:pt x="5335" y="997"/>
                  </a:lnTo>
                  <a:lnTo>
                    <a:pt x="5335" y="1002"/>
                  </a:lnTo>
                  <a:lnTo>
                    <a:pt x="5333" y="1002"/>
                  </a:lnTo>
                  <a:lnTo>
                    <a:pt x="5333" y="1007"/>
                  </a:lnTo>
                  <a:lnTo>
                    <a:pt x="5331" y="1007"/>
                  </a:lnTo>
                  <a:lnTo>
                    <a:pt x="5331" y="1010"/>
                  </a:lnTo>
                  <a:lnTo>
                    <a:pt x="5330" y="1010"/>
                  </a:lnTo>
                  <a:lnTo>
                    <a:pt x="5330" y="1015"/>
                  </a:lnTo>
                  <a:lnTo>
                    <a:pt x="5328" y="1015"/>
                  </a:lnTo>
                  <a:lnTo>
                    <a:pt x="5328" y="1019"/>
                  </a:lnTo>
                  <a:lnTo>
                    <a:pt x="5326" y="1019"/>
                  </a:lnTo>
                  <a:lnTo>
                    <a:pt x="5326" y="1024"/>
                  </a:lnTo>
                  <a:lnTo>
                    <a:pt x="5325" y="1024"/>
                  </a:lnTo>
                  <a:lnTo>
                    <a:pt x="5325" y="1029"/>
                  </a:lnTo>
                  <a:lnTo>
                    <a:pt x="5323" y="1029"/>
                  </a:lnTo>
                  <a:lnTo>
                    <a:pt x="5323" y="1032"/>
                  </a:lnTo>
                  <a:lnTo>
                    <a:pt x="5321" y="1032"/>
                  </a:lnTo>
                  <a:lnTo>
                    <a:pt x="5321" y="1037"/>
                  </a:lnTo>
                  <a:lnTo>
                    <a:pt x="5320" y="1037"/>
                  </a:lnTo>
                  <a:lnTo>
                    <a:pt x="5320" y="1042"/>
                  </a:lnTo>
                  <a:lnTo>
                    <a:pt x="5318" y="1042"/>
                  </a:lnTo>
                  <a:lnTo>
                    <a:pt x="5318" y="1045"/>
                  </a:lnTo>
                  <a:lnTo>
                    <a:pt x="5316" y="1045"/>
                  </a:lnTo>
                  <a:lnTo>
                    <a:pt x="5316" y="1050"/>
                  </a:lnTo>
                  <a:lnTo>
                    <a:pt x="5315" y="1050"/>
                  </a:lnTo>
                  <a:lnTo>
                    <a:pt x="5315" y="1054"/>
                  </a:lnTo>
                  <a:lnTo>
                    <a:pt x="5313" y="1054"/>
                  </a:lnTo>
                  <a:lnTo>
                    <a:pt x="5313" y="1059"/>
                  </a:lnTo>
                  <a:lnTo>
                    <a:pt x="5311" y="1059"/>
                  </a:lnTo>
                  <a:lnTo>
                    <a:pt x="5311" y="1064"/>
                  </a:lnTo>
                  <a:lnTo>
                    <a:pt x="5310" y="1064"/>
                  </a:lnTo>
                  <a:lnTo>
                    <a:pt x="5310" y="1067"/>
                  </a:lnTo>
                  <a:lnTo>
                    <a:pt x="5308" y="1067"/>
                  </a:lnTo>
                  <a:lnTo>
                    <a:pt x="5308" y="1072"/>
                  </a:lnTo>
                  <a:lnTo>
                    <a:pt x="5306" y="1072"/>
                  </a:lnTo>
                  <a:lnTo>
                    <a:pt x="5306" y="1077"/>
                  </a:lnTo>
                  <a:lnTo>
                    <a:pt x="5305" y="1077"/>
                  </a:lnTo>
                  <a:lnTo>
                    <a:pt x="5305" y="1080"/>
                  </a:lnTo>
                  <a:lnTo>
                    <a:pt x="5303" y="1080"/>
                  </a:lnTo>
                  <a:lnTo>
                    <a:pt x="5303" y="1085"/>
                  </a:lnTo>
                  <a:lnTo>
                    <a:pt x="5301" y="1085"/>
                  </a:lnTo>
                  <a:lnTo>
                    <a:pt x="5301" y="1089"/>
                  </a:lnTo>
                  <a:lnTo>
                    <a:pt x="5300" y="1089"/>
                  </a:lnTo>
                  <a:lnTo>
                    <a:pt x="5300" y="1094"/>
                  </a:lnTo>
                  <a:lnTo>
                    <a:pt x="5298" y="1094"/>
                  </a:lnTo>
                  <a:lnTo>
                    <a:pt x="5298" y="1099"/>
                  </a:lnTo>
                  <a:lnTo>
                    <a:pt x="5296" y="1099"/>
                  </a:lnTo>
                  <a:lnTo>
                    <a:pt x="5296" y="1102"/>
                  </a:lnTo>
                  <a:lnTo>
                    <a:pt x="5295" y="1102"/>
                  </a:lnTo>
                  <a:lnTo>
                    <a:pt x="5295" y="1107"/>
                  </a:lnTo>
                  <a:lnTo>
                    <a:pt x="5293" y="1107"/>
                  </a:lnTo>
                  <a:lnTo>
                    <a:pt x="5293" y="1112"/>
                  </a:lnTo>
                  <a:lnTo>
                    <a:pt x="5291" y="1112"/>
                  </a:lnTo>
                  <a:lnTo>
                    <a:pt x="5291" y="1115"/>
                  </a:lnTo>
                  <a:lnTo>
                    <a:pt x="5290" y="1115"/>
                  </a:lnTo>
                  <a:lnTo>
                    <a:pt x="5290" y="1120"/>
                  </a:lnTo>
                  <a:lnTo>
                    <a:pt x="5288" y="1120"/>
                  </a:lnTo>
                  <a:lnTo>
                    <a:pt x="5288" y="1124"/>
                  </a:lnTo>
                  <a:lnTo>
                    <a:pt x="5286" y="1124"/>
                  </a:lnTo>
                  <a:lnTo>
                    <a:pt x="5286" y="1129"/>
                  </a:lnTo>
                  <a:lnTo>
                    <a:pt x="5285" y="1129"/>
                  </a:lnTo>
                  <a:lnTo>
                    <a:pt x="5285" y="1134"/>
                  </a:lnTo>
                  <a:lnTo>
                    <a:pt x="5283" y="1134"/>
                  </a:lnTo>
                  <a:lnTo>
                    <a:pt x="5283" y="1137"/>
                  </a:lnTo>
                  <a:lnTo>
                    <a:pt x="5281" y="1137"/>
                  </a:lnTo>
                  <a:lnTo>
                    <a:pt x="5281" y="1142"/>
                  </a:lnTo>
                  <a:lnTo>
                    <a:pt x="5280" y="1142"/>
                  </a:lnTo>
                  <a:lnTo>
                    <a:pt x="5280" y="1147"/>
                  </a:lnTo>
                  <a:lnTo>
                    <a:pt x="5278" y="1147"/>
                  </a:lnTo>
                  <a:lnTo>
                    <a:pt x="5278" y="1150"/>
                  </a:lnTo>
                  <a:lnTo>
                    <a:pt x="5276" y="1150"/>
                  </a:lnTo>
                  <a:lnTo>
                    <a:pt x="5276" y="1155"/>
                  </a:lnTo>
                  <a:lnTo>
                    <a:pt x="5275" y="1155"/>
                  </a:lnTo>
                  <a:lnTo>
                    <a:pt x="5275" y="1159"/>
                  </a:lnTo>
                  <a:lnTo>
                    <a:pt x="5273" y="1159"/>
                  </a:lnTo>
                  <a:lnTo>
                    <a:pt x="5273" y="1164"/>
                  </a:lnTo>
                  <a:lnTo>
                    <a:pt x="5271" y="1164"/>
                  </a:lnTo>
                  <a:lnTo>
                    <a:pt x="5271" y="1169"/>
                  </a:lnTo>
                  <a:lnTo>
                    <a:pt x="5270" y="1169"/>
                  </a:lnTo>
                  <a:lnTo>
                    <a:pt x="5270" y="1172"/>
                  </a:lnTo>
                  <a:lnTo>
                    <a:pt x="5268" y="1172"/>
                  </a:lnTo>
                  <a:lnTo>
                    <a:pt x="5268" y="1177"/>
                  </a:lnTo>
                  <a:lnTo>
                    <a:pt x="5266" y="1177"/>
                  </a:lnTo>
                  <a:lnTo>
                    <a:pt x="5266" y="1182"/>
                  </a:lnTo>
                  <a:lnTo>
                    <a:pt x="5265" y="1182"/>
                  </a:lnTo>
                  <a:lnTo>
                    <a:pt x="5265" y="1185"/>
                  </a:lnTo>
                  <a:lnTo>
                    <a:pt x="5263" y="1185"/>
                  </a:lnTo>
                  <a:lnTo>
                    <a:pt x="5263" y="1190"/>
                  </a:lnTo>
                  <a:lnTo>
                    <a:pt x="5261" y="1190"/>
                  </a:lnTo>
                  <a:lnTo>
                    <a:pt x="5261" y="1194"/>
                  </a:lnTo>
                  <a:lnTo>
                    <a:pt x="5260" y="1194"/>
                  </a:lnTo>
                  <a:lnTo>
                    <a:pt x="5260" y="1199"/>
                  </a:lnTo>
                  <a:lnTo>
                    <a:pt x="5258" y="1199"/>
                  </a:lnTo>
                  <a:lnTo>
                    <a:pt x="5258" y="1204"/>
                  </a:lnTo>
                  <a:lnTo>
                    <a:pt x="5256" y="1204"/>
                  </a:lnTo>
                  <a:lnTo>
                    <a:pt x="5256" y="1207"/>
                  </a:lnTo>
                  <a:lnTo>
                    <a:pt x="5255" y="1207"/>
                  </a:lnTo>
                  <a:lnTo>
                    <a:pt x="5255" y="1212"/>
                  </a:lnTo>
                  <a:lnTo>
                    <a:pt x="5253" y="1212"/>
                  </a:lnTo>
                  <a:lnTo>
                    <a:pt x="5253" y="1217"/>
                  </a:lnTo>
                  <a:lnTo>
                    <a:pt x="5251" y="1217"/>
                  </a:lnTo>
                  <a:lnTo>
                    <a:pt x="5251" y="1220"/>
                  </a:lnTo>
                  <a:lnTo>
                    <a:pt x="5250" y="1220"/>
                  </a:lnTo>
                  <a:lnTo>
                    <a:pt x="5250" y="1225"/>
                  </a:lnTo>
                  <a:lnTo>
                    <a:pt x="5248" y="1225"/>
                  </a:lnTo>
                  <a:lnTo>
                    <a:pt x="5248" y="1229"/>
                  </a:lnTo>
                  <a:lnTo>
                    <a:pt x="5246" y="1229"/>
                  </a:lnTo>
                  <a:lnTo>
                    <a:pt x="5246" y="1234"/>
                  </a:lnTo>
                  <a:lnTo>
                    <a:pt x="5245" y="1234"/>
                  </a:lnTo>
                  <a:lnTo>
                    <a:pt x="5245" y="1239"/>
                  </a:lnTo>
                  <a:lnTo>
                    <a:pt x="5243" y="1239"/>
                  </a:lnTo>
                  <a:lnTo>
                    <a:pt x="5243" y="1242"/>
                  </a:lnTo>
                  <a:lnTo>
                    <a:pt x="5241" y="1242"/>
                  </a:lnTo>
                  <a:lnTo>
                    <a:pt x="5241" y="1247"/>
                  </a:lnTo>
                  <a:lnTo>
                    <a:pt x="5240" y="1247"/>
                  </a:lnTo>
                  <a:lnTo>
                    <a:pt x="5240" y="1252"/>
                  </a:lnTo>
                  <a:lnTo>
                    <a:pt x="5238" y="1252"/>
                  </a:lnTo>
                  <a:lnTo>
                    <a:pt x="5238" y="1255"/>
                  </a:lnTo>
                  <a:lnTo>
                    <a:pt x="5236" y="1255"/>
                  </a:lnTo>
                  <a:lnTo>
                    <a:pt x="5236" y="1260"/>
                  </a:lnTo>
                  <a:lnTo>
                    <a:pt x="5235" y="1260"/>
                  </a:lnTo>
                  <a:lnTo>
                    <a:pt x="5235" y="1264"/>
                  </a:lnTo>
                  <a:lnTo>
                    <a:pt x="5233" y="1264"/>
                  </a:lnTo>
                  <a:lnTo>
                    <a:pt x="5233" y="1269"/>
                  </a:lnTo>
                  <a:lnTo>
                    <a:pt x="5231" y="1269"/>
                  </a:lnTo>
                  <a:lnTo>
                    <a:pt x="5231" y="1274"/>
                  </a:lnTo>
                  <a:lnTo>
                    <a:pt x="5230" y="1274"/>
                  </a:lnTo>
                  <a:lnTo>
                    <a:pt x="5230" y="1277"/>
                  </a:lnTo>
                  <a:lnTo>
                    <a:pt x="5228" y="1277"/>
                  </a:lnTo>
                  <a:lnTo>
                    <a:pt x="5228" y="1282"/>
                  </a:lnTo>
                  <a:lnTo>
                    <a:pt x="5226" y="1282"/>
                  </a:lnTo>
                  <a:lnTo>
                    <a:pt x="5226" y="1285"/>
                  </a:lnTo>
                  <a:lnTo>
                    <a:pt x="5225" y="1285"/>
                  </a:lnTo>
                  <a:lnTo>
                    <a:pt x="5225" y="1290"/>
                  </a:lnTo>
                  <a:lnTo>
                    <a:pt x="5223" y="1290"/>
                  </a:lnTo>
                  <a:lnTo>
                    <a:pt x="5223" y="1295"/>
                  </a:lnTo>
                  <a:lnTo>
                    <a:pt x="5221" y="1295"/>
                  </a:lnTo>
                  <a:lnTo>
                    <a:pt x="5221" y="1299"/>
                  </a:lnTo>
                  <a:lnTo>
                    <a:pt x="5220" y="1299"/>
                  </a:lnTo>
                  <a:lnTo>
                    <a:pt x="5220" y="1304"/>
                  </a:lnTo>
                  <a:lnTo>
                    <a:pt x="5218" y="1304"/>
                  </a:lnTo>
                  <a:lnTo>
                    <a:pt x="5218" y="1309"/>
                  </a:lnTo>
                  <a:lnTo>
                    <a:pt x="5216" y="1309"/>
                  </a:lnTo>
                  <a:lnTo>
                    <a:pt x="5216" y="1312"/>
                  </a:lnTo>
                  <a:lnTo>
                    <a:pt x="5215" y="1312"/>
                  </a:lnTo>
                  <a:lnTo>
                    <a:pt x="5215" y="1317"/>
                  </a:lnTo>
                  <a:lnTo>
                    <a:pt x="5213" y="1317"/>
                  </a:lnTo>
                  <a:lnTo>
                    <a:pt x="5213" y="1320"/>
                  </a:lnTo>
                  <a:lnTo>
                    <a:pt x="5211" y="1320"/>
                  </a:lnTo>
                  <a:lnTo>
                    <a:pt x="5211" y="1325"/>
                  </a:lnTo>
                  <a:lnTo>
                    <a:pt x="5210" y="1325"/>
                  </a:lnTo>
                  <a:lnTo>
                    <a:pt x="5210" y="1330"/>
                  </a:lnTo>
                  <a:lnTo>
                    <a:pt x="5208" y="1330"/>
                  </a:lnTo>
                  <a:lnTo>
                    <a:pt x="5208" y="1334"/>
                  </a:lnTo>
                  <a:lnTo>
                    <a:pt x="5206" y="1334"/>
                  </a:lnTo>
                  <a:lnTo>
                    <a:pt x="5206" y="1339"/>
                  </a:lnTo>
                  <a:lnTo>
                    <a:pt x="5205" y="1339"/>
                  </a:lnTo>
                  <a:lnTo>
                    <a:pt x="5205" y="1344"/>
                  </a:lnTo>
                  <a:lnTo>
                    <a:pt x="5203" y="1344"/>
                  </a:lnTo>
                  <a:lnTo>
                    <a:pt x="5203" y="1347"/>
                  </a:lnTo>
                  <a:lnTo>
                    <a:pt x="5201" y="1347"/>
                  </a:lnTo>
                  <a:lnTo>
                    <a:pt x="5201" y="1352"/>
                  </a:lnTo>
                  <a:lnTo>
                    <a:pt x="5200" y="1352"/>
                  </a:lnTo>
                  <a:lnTo>
                    <a:pt x="5200" y="1355"/>
                  </a:lnTo>
                  <a:lnTo>
                    <a:pt x="5198" y="1355"/>
                  </a:lnTo>
                  <a:lnTo>
                    <a:pt x="5198" y="1360"/>
                  </a:lnTo>
                  <a:lnTo>
                    <a:pt x="5196" y="1360"/>
                  </a:lnTo>
                  <a:lnTo>
                    <a:pt x="5196" y="1365"/>
                  </a:lnTo>
                  <a:lnTo>
                    <a:pt x="5195" y="1365"/>
                  </a:lnTo>
                  <a:lnTo>
                    <a:pt x="5195" y="1369"/>
                  </a:lnTo>
                  <a:lnTo>
                    <a:pt x="5193" y="1369"/>
                  </a:lnTo>
                  <a:lnTo>
                    <a:pt x="5193" y="1374"/>
                  </a:lnTo>
                  <a:lnTo>
                    <a:pt x="5191" y="1374"/>
                  </a:lnTo>
                  <a:lnTo>
                    <a:pt x="5191" y="1379"/>
                  </a:lnTo>
                  <a:lnTo>
                    <a:pt x="5190" y="1379"/>
                  </a:lnTo>
                  <a:lnTo>
                    <a:pt x="5190" y="1382"/>
                  </a:lnTo>
                  <a:lnTo>
                    <a:pt x="5188" y="1382"/>
                  </a:lnTo>
                  <a:lnTo>
                    <a:pt x="5188" y="1387"/>
                  </a:lnTo>
                  <a:lnTo>
                    <a:pt x="5186" y="1387"/>
                  </a:lnTo>
                  <a:lnTo>
                    <a:pt x="5186" y="1390"/>
                  </a:lnTo>
                  <a:lnTo>
                    <a:pt x="5185" y="1390"/>
                  </a:lnTo>
                  <a:lnTo>
                    <a:pt x="5185" y="1395"/>
                  </a:lnTo>
                  <a:lnTo>
                    <a:pt x="5183" y="1395"/>
                  </a:lnTo>
                  <a:lnTo>
                    <a:pt x="5183" y="1400"/>
                  </a:lnTo>
                  <a:lnTo>
                    <a:pt x="5181" y="1400"/>
                  </a:lnTo>
                  <a:lnTo>
                    <a:pt x="5181" y="1404"/>
                  </a:lnTo>
                  <a:lnTo>
                    <a:pt x="5180" y="1404"/>
                  </a:lnTo>
                  <a:lnTo>
                    <a:pt x="5180" y="1409"/>
                  </a:lnTo>
                  <a:lnTo>
                    <a:pt x="5178" y="1409"/>
                  </a:lnTo>
                  <a:lnTo>
                    <a:pt x="5178" y="1414"/>
                  </a:lnTo>
                  <a:lnTo>
                    <a:pt x="5176" y="1414"/>
                  </a:lnTo>
                  <a:lnTo>
                    <a:pt x="5176" y="1417"/>
                  </a:lnTo>
                  <a:lnTo>
                    <a:pt x="5175" y="1417"/>
                  </a:lnTo>
                  <a:lnTo>
                    <a:pt x="5175" y="1422"/>
                  </a:lnTo>
                  <a:lnTo>
                    <a:pt x="5173" y="1422"/>
                  </a:lnTo>
                  <a:lnTo>
                    <a:pt x="5173" y="1425"/>
                  </a:lnTo>
                  <a:lnTo>
                    <a:pt x="5171" y="1425"/>
                  </a:lnTo>
                  <a:lnTo>
                    <a:pt x="5171" y="1430"/>
                  </a:lnTo>
                  <a:lnTo>
                    <a:pt x="5170" y="1430"/>
                  </a:lnTo>
                  <a:lnTo>
                    <a:pt x="5170" y="1435"/>
                  </a:lnTo>
                  <a:lnTo>
                    <a:pt x="5168" y="1435"/>
                  </a:lnTo>
                  <a:lnTo>
                    <a:pt x="5168" y="1439"/>
                  </a:lnTo>
                  <a:lnTo>
                    <a:pt x="5166" y="1439"/>
                  </a:lnTo>
                  <a:lnTo>
                    <a:pt x="5166" y="1444"/>
                  </a:lnTo>
                  <a:lnTo>
                    <a:pt x="5165" y="1444"/>
                  </a:lnTo>
                  <a:lnTo>
                    <a:pt x="5165" y="1449"/>
                  </a:lnTo>
                  <a:lnTo>
                    <a:pt x="5163" y="1449"/>
                  </a:lnTo>
                  <a:lnTo>
                    <a:pt x="5163" y="1452"/>
                  </a:lnTo>
                  <a:lnTo>
                    <a:pt x="5161" y="1452"/>
                  </a:lnTo>
                  <a:lnTo>
                    <a:pt x="5161" y="1457"/>
                  </a:lnTo>
                  <a:lnTo>
                    <a:pt x="5160" y="1457"/>
                  </a:lnTo>
                  <a:lnTo>
                    <a:pt x="5160" y="1460"/>
                  </a:lnTo>
                  <a:lnTo>
                    <a:pt x="5158" y="1460"/>
                  </a:lnTo>
                  <a:lnTo>
                    <a:pt x="5158" y="1465"/>
                  </a:lnTo>
                  <a:lnTo>
                    <a:pt x="5156" y="1465"/>
                  </a:lnTo>
                  <a:lnTo>
                    <a:pt x="5156" y="1470"/>
                  </a:lnTo>
                  <a:lnTo>
                    <a:pt x="5155" y="1470"/>
                  </a:lnTo>
                  <a:lnTo>
                    <a:pt x="5155" y="1474"/>
                  </a:lnTo>
                  <a:lnTo>
                    <a:pt x="5153" y="1474"/>
                  </a:lnTo>
                  <a:lnTo>
                    <a:pt x="5153" y="1479"/>
                  </a:lnTo>
                  <a:lnTo>
                    <a:pt x="5151" y="1479"/>
                  </a:lnTo>
                  <a:lnTo>
                    <a:pt x="5151" y="1484"/>
                  </a:lnTo>
                  <a:lnTo>
                    <a:pt x="5150" y="1484"/>
                  </a:lnTo>
                  <a:lnTo>
                    <a:pt x="5150" y="1487"/>
                  </a:lnTo>
                  <a:lnTo>
                    <a:pt x="5148" y="1487"/>
                  </a:lnTo>
                  <a:lnTo>
                    <a:pt x="5148" y="1492"/>
                  </a:lnTo>
                  <a:lnTo>
                    <a:pt x="5146" y="1492"/>
                  </a:lnTo>
                  <a:lnTo>
                    <a:pt x="5146" y="1495"/>
                  </a:lnTo>
                  <a:lnTo>
                    <a:pt x="5145" y="1495"/>
                  </a:lnTo>
                  <a:lnTo>
                    <a:pt x="5145" y="1500"/>
                  </a:lnTo>
                  <a:lnTo>
                    <a:pt x="5143" y="1500"/>
                  </a:lnTo>
                  <a:lnTo>
                    <a:pt x="5143" y="1505"/>
                  </a:lnTo>
                  <a:lnTo>
                    <a:pt x="5141" y="1505"/>
                  </a:lnTo>
                  <a:lnTo>
                    <a:pt x="5141" y="1509"/>
                  </a:lnTo>
                  <a:lnTo>
                    <a:pt x="5140" y="1509"/>
                  </a:lnTo>
                  <a:lnTo>
                    <a:pt x="5140" y="1514"/>
                  </a:lnTo>
                  <a:lnTo>
                    <a:pt x="5138" y="1514"/>
                  </a:lnTo>
                  <a:lnTo>
                    <a:pt x="5138" y="1519"/>
                  </a:lnTo>
                  <a:lnTo>
                    <a:pt x="5136" y="1519"/>
                  </a:lnTo>
                  <a:lnTo>
                    <a:pt x="5136" y="1522"/>
                  </a:lnTo>
                  <a:lnTo>
                    <a:pt x="5135" y="1522"/>
                  </a:lnTo>
                  <a:lnTo>
                    <a:pt x="5135" y="1527"/>
                  </a:lnTo>
                  <a:lnTo>
                    <a:pt x="5133" y="1527"/>
                  </a:lnTo>
                  <a:lnTo>
                    <a:pt x="5133" y="1530"/>
                  </a:lnTo>
                  <a:lnTo>
                    <a:pt x="5131" y="1530"/>
                  </a:lnTo>
                  <a:lnTo>
                    <a:pt x="5131" y="1535"/>
                  </a:lnTo>
                  <a:lnTo>
                    <a:pt x="5130" y="1535"/>
                  </a:lnTo>
                  <a:lnTo>
                    <a:pt x="5130" y="1540"/>
                  </a:lnTo>
                  <a:lnTo>
                    <a:pt x="5128" y="1540"/>
                  </a:lnTo>
                  <a:lnTo>
                    <a:pt x="5128" y="1544"/>
                  </a:lnTo>
                  <a:lnTo>
                    <a:pt x="5126" y="1544"/>
                  </a:lnTo>
                  <a:lnTo>
                    <a:pt x="5126" y="1549"/>
                  </a:lnTo>
                  <a:lnTo>
                    <a:pt x="5125" y="1549"/>
                  </a:lnTo>
                  <a:lnTo>
                    <a:pt x="5125" y="1554"/>
                  </a:lnTo>
                  <a:lnTo>
                    <a:pt x="5123" y="1554"/>
                  </a:lnTo>
                  <a:lnTo>
                    <a:pt x="5123" y="1557"/>
                  </a:lnTo>
                  <a:lnTo>
                    <a:pt x="5121" y="1557"/>
                  </a:lnTo>
                  <a:lnTo>
                    <a:pt x="5121" y="1562"/>
                  </a:lnTo>
                  <a:lnTo>
                    <a:pt x="5120" y="1562"/>
                  </a:lnTo>
                  <a:lnTo>
                    <a:pt x="5120" y="1565"/>
                  </a:lnTo>
                  <a:lnTo>
                    <a:pt x="5118" y="1565"/>
                  </a:lnTo>
                  <a:lnTo>
                    <a:pt x="5118" y="1570"/>
                  </a:lnTo>
                  <a:lnTo>
                    <a:pt x="5116" y="1570"/>
                  </a:lnTo>
                  <a:lnTo>
                    <a:pt x="5116" y="1575"/>
                  </a:lnTo>
                  <a:lnTo>
                    <a:pt x="5115" y="1575"/>
                  </a:lnTo>
                  <a:lnTo>
                    <a:pt x="5115" y="1579"/>
                  </a:lnTo>
                  <a:lnTo>
                    <a:pt x="5113" y="1579"/>
                  </a:lnTo>
                  <a:lnTo>
                    <a:pt x="5113" y="1584"/>
                  </a:lnTo>
                  <a:lnTo>
                    <a:pt x="5111" y="1584"/>
                  </a:lnTo>
                  <a:lnTo>
                    <a:pt x="5111" y="1589"/>
                  </a:lnTo>
                  <a:lnTo>
                    <a:pt x="5110" y="1589"/>
                  </a:lnTo>
                  <a:lnTo>
                    <a:pt x="5110" y="1592"/>
                  </a:lnTo>
                  <a:lnTo>
                    <a:pt x="5108" y="1592"/>
                  </a:lnTo>
                  <a:lnTo>
                    <a:pt x="5108" y="1597"/>
                  </a:lnTo>
                  <a:lnTo>
                    <a:pt x="5106" y="1597"/>
                  </a:lnTo>
                  <a:lnTo>
                    <a:pt x="5106" y="1602"/>
                  </a:lnTo>
                  <a:lnTo>
                    <a:pt x="5105" y="1602"/>
                  </a:lnTo>
                  <a:lnTo>
                    <a:pt x="5105" y="1605"/>
                  </a:lnTo>
                  <a:lnTo>
                    <a:pt x="5103" y="1605"/>
                  </a:lnTo>
                  <a:lnTo>
                    <a:pt x="5103" y="1610"/>
                  </a:lnTo>
                  <a:lnTo>
                    <a:pt x="5101" y="1610"/>
                  </a:lnTo>
                  <a:lnTo>
                    <a:pt x="5101" y="1614"/>
                  </a:lnTo>
                  <a:lnTo>
                    <a:pt x="5100" y="1614"/>
                  </a:lnTo>
                  <a:lnTo>
                    <a:pt x="5100" y="1619"/>
                  </a:lnTo>
                  <a:lnTo>
                    <a:pt x="5098" y="1619"/>
                  </a:lnTo>
                  <a:lnTo>
                    <a:pt x="5098" y="1624"/>
                  </a:lnTo>
                  <a:lnTo>
                    <a:pt x="5096" y="1624"/>
                  </a:lnTo>
                  <a:lnTo>
                    <a:pt x="5096" y="1627"/>
                  </a:lnTo>
                  <a:lnTo>
                    <a:pt x="5095" y="1627"/>
                  </a:lnTo>
                  <a:lnTo>
                    <a:pt x="5095" y="1632"/>
                  </a:lnTo>
                  <a:lnTo>
                    <a:pt x="5093" y="1632"/>
                  </a:lnTo>
                  <a:lnTo>
                    <a:pt x="5093" y="1637"/>
                  </a:lnTo>
                  <a:lnTo>
                    <a:pt x="5091" y="1637"/>
                  </a:lnTo>
                  <a:lnTo>
                    <a:pt x="5091" y="1640"/>
                  </a:lnTo>
                  <a:lnTo>
                    <a:pt x="5090" y="1640"/>
                  </a:lnTo>
                  <a:lnTo>
                    <a:pt x="5090" y="1645"/>
                  </a:lnTo>
                  <a:lnTo>
                    <a:pt x="5088" y="1645"/>
                  </a:lnTo>
                  <a:lnTo>
                    <a:pt x="5088" y="1649"/>
                  </a:lnTo>
                  <a:lnTo>
                    <a:pt x="5086" y="1649"/>
                  </a:lnTo>
                  <a:lnTo>
                    <a:pt x="5086" y="1654"/>
                  </a:lnTo>
                  <a:lnTo>
                    <a:pt x="5085" y="1654"/>
                  </a:lnTo>
                  <a:lnTo>
                    <a:pt x="5085" y="1659"/>
                  </a:lnTo>
                  <a:lnTo>
                    <a:pt x="5083" y="1659"/>
                  </a:lnTo>
                  <a:lnTo>
                    <a:pt x="5083" y="1662"/>
                  </a:lnTo>
                  <a:lnTo>
                    <a:pt x="5081" y="1662"/>
                  </a:lnTo>
                  <a:lnTo>
                    <a:pt x="5081" y="1667"/>
                  </a:lnTo>
                  <a:lnTo>
                    <a:pt x="5080" y="1667"/>
                  </a:lnTo>
                  <a:lnTo>
                    <a:pt x="5080" y="1672"/>
                  </a:lnTo>
                  <a:lnTo>
                    <a:pt x="5078" y="1672"/>
                  </a:lnTo>
                  <a:lnTo>
                    <a:pt x="5078" y="1675"/>
                  </a:lnTo>
                  <a:lnTo>
                    <a:pt x="5076" y="1675"/>
                  </a:lnTo>
                  <a:lnTo>
                    <a:pt x="5076" y="1680"/>
                  </a:lnTo>
                  <a:lnTo>
                    <a:pt x="5075" y="1680"/>
                  </a:lnTo>
                  <a:lnTo>
                    <a:pt x="5075" y="1684"/>
                  </a:lnTo>
                  <a:lnTo>
                    <a:pt x="5073" y="1684"/>
                  </a:lnTo>
                  <a:lnTo>
                    <a:pt x="5073" y="1689"/>
                  </a:lnTo>
                  <a:lnTo>
                    <a:pt x="5071" y="1689"/>
                  </a:lnTo>
                  <a:lnTo>
                    <a:pt x="5071" y="1694"/>
                  </a:lnTo>
                  <a:lnTo>
                    <a:pt x="5070" y="1694"/>
                  </a:lnTo>
                  <a:lnTo>
                    <a:pt x="5070" y="1697"/>
                  </a:lnTo>
                  <a:lnTo>
                    <a:pt x="5068" y="1697"/>
                  </a:lnTo>
                  <a:lnTo>
                    <a:pt x="5068" y="1702"/>
                  </a:lnTo>
                  <a:lnTo>
                    <a:pt x="5066" y="1702"/>
                  </a:lnTo>
                  <a:lnTo>
                    <a:pt x="5066" y="1707"/>
                  </a:lnTo>
                  <a:lnTo>
                    <a:pt x="5065" y="1707"/>
                  </a:lnTo>
                  <a:lnTo>
                    <a:pt x="5065" y="1710"/>
                  </a:lnTo>
                  <a:lnTo>
                    <a:pt x="5063" y="1710"/>
                  </a:lnTo>
                  <a:lnTo>
                    <a:pt x="5063" y="1715"/>
                  </a:lnTo>
                  <a:lnTo>
                    <a:pt x="5061" y="1715"/>
                  </a:lnTo>
                  <a:lnTo>
                    <a:pt x="5061" y="1719"/>
                  </a:lnTo>
                  <a:lnTo>
                    <a:pt x="5060" y="1719"/>
                  </a:lnTo>
                  <a:lnTo>
                    <a:pt x="5060" y="1724"/>
                  </a:lnTo>
                  <a:lnTo>
                    <a:pt x="5058" y="1724"/>
                  </a:lnTo>
                  <a:lnTo>
                    <a:pt x="5058" y="1729"/>
                  </a:lnTo>
                  <a:lnTo>
                    <a:pt x="5056" y="1729"/>
                  </a:lnTo>
                  <a:lnTo>
                    <a:pt x="5056" y="1732"/>
                  </a:lnTo>
                  <a:lnTo>
                    <a:pt x="5055" y="1732"/>
                  </a:lnTo>
                  <a:lnTo>
                    <a:pt x="5055" y="1737"/>
                  </a:lnTo>
                  <a:lnTo>
                    <a:pt x="5053" y="1737"/>
                  </a:lnTo>
                  <a:lnTo>
                    <a:pt x="5053" y="1742"/>
                  </a:lnTo>
                  <a:lnTo>
                    <a:pt x="5051" y="1742"/>
                  </a:lnTo>
                  <a:lnTo>
                    <a:pt x="5051" y="1745"/>
                  </a:lnTo>
                  <a:lnTo>
                    <a:pt x="5050" y="1745"/>
                  </a:lnTo>
                  <a:lnTo>
                    <a:pt x="5050" y="1750"/>
                  </a:lnTo>
                  <a:lnTo>
                    <a:pt x="5048" y="1750"/>
                  </a:lnTo>
                  <a:lnTo>
                    <a:pt x="5048" y="1754"/>
                  </a:lnTo>
                  <a:lnTo>
                    <a:pt x="5046" y="1754"/>
                  </a:lnTo>
                  <a:lnTo>
                    <a:pt x="5046" y="1759"/>
                  </a:lnTo>
                  <a:lnTo>
                    <a:pt x="5045" y="1759"/>
                  </a:lnTo>
                  <a:lnTo>
                    <a:pt x="5045" y="1764"/>
                  </a:lnTo>
                  <a:lnTo>
                    <a:pt x="5043" y="1764"/>
                  </a:lnTo>
                  <a:lnTo>
                    <a:pt x="5043" y="1767"/>
                  </a:lnTo>
                  <a:lnTo>
                    <a:pt x="5041" y="1767"/>
                  </a:lnTo>
                  <a:lnTo>
                    <a:pt x="5041" y="1772"/>
                  </a:lnTo>
                  <a:lnTo>
                    <a:pt x="5040" y="1772"/>
                  </a:lnTo>
                  <a:lnTo>
                    <a:pt x="5040" y="1777"/>
                  </a:lnTo>
                  <a:lnTo>
                    <a:pt x="5038" y="1777"/>
                  </a:lnTo>
                  <a:lnTo>
                    <a:pt x="5038" y="1780"/>
                  </a:lnTo>
                  <a:lnTo>
                    <a:pt x="5036" y="1780"/>
                  </a:lnTo>
                  <a:lnTo>
                    <a:pt x="5036" y="1785"/>
                  </a:lnTo>
                  <a:lnTo>
                    <a:pt x="5035" y="1785"/>
                  </a:lnTo>
                  <a:lnTo>
                    <a:pt x="5035" y="1789"/>
                  </a:lnTo>
                  <a:lnTo>
                    <a:pt x="5033" y="1789"/>
                  </a:lnTo>
                  <a:lnTo>
                    <a:pt x="5033" y="1794"/>
                  </a:lnTo>
                  <a:lnTo>
                    <a:pt x="5031" y="1794"/>
                  </a:lnTo>
                  <a:lnTo>
                    <a:pt x="5031" y="1799"/>
                  </a:lnTo>
                  <a:lnTo>
                    <a:pt x="5030" y="1799"/>
                  </a:lnTo>
                  <a:lnTo>
                    <a:pt x="5030" y="1802"/>
                  </a:lnTo>
                  <a:lnTo>
                    <a:pt x="5028" y="1802"/>
                  </a:lnTo>
                  <a:lnTo>
                    <a:pt x="5028" y="1807"/>
                  </a:lnTo>
                  <a:lnTo>
                    <a:pt x="5026" y="1807"/>
                  </a:lnTo>
                  <a:lnTo>
                    <a:pt x="5026" y="1812"/>
                  </a:lnTo>
                  <a:lnTo>
                    <a:pt x="5025" y="1812"/>
                  </a:lnTo>
                  <a:lnTo>
                    <a:pt x="5025" y="1815"/>
                  </a:lnTo>
                  <a:lnTo>
                    <a:pt x="5023" y="1815"/>
                  </a:lnTo>
                  <a:lnTo>
                    <a:pt x="5023" y="1820"/>
                  </a:lnTo>
                  <a:lnTo>
                    <a:pt x="5021" y="1820"/>
                  </a:lnTo>
                  <a:lnTo>
                    <a:pt x="5021" y="1824"/>
                  </a:lnTo>
                  <a:lnTo>
                    <a:pt x="5020" y="1824"/>
                  </a:lnTo>
                  <a:lnTo>
                    <a:pt x="5020" y="1829"/>
                  </a:lnTo>
                  <a:lnTo>
                    <a:pt x="5018" y="1829"/>
                  </a:lnTo>
                  <a:lnTo>
                    <a:pt x="5018" y="1834"/>
                  </a:lnTo>
                  <a:lnTo>
                    <a:pt x="5016" y="1834"/>
                  </a:lnTo>
                  <a:lnTo>
                    <a:pt x="5016" y="1837"/>
                  </a:lnTo>
                  <a:lnTo>
                    <a:pt x="5015" y="1837"/>
                  </a:lnTo>
                  <a:lnTo>
                    <a:pt x="5015" y="1842"/>
                  </a:lnTo>
                  <a:lnTo>
                    <a:pt x="5013" y="1842"/>
                  </a:lnTo>
                  <a:lnTo>
                    <a:pt x="5013" y="1847"/>
                  </a:lnTo>
                  <a:lnTo>
                    <a:pt x="5011" y="1847"/>
                  </a:lnTo>
                  <a:lnTo>
                    <a:pt x="5011" y="1850"/>
                  </a:lnTo>
                  <a:lnTo>
                    <a:pt x="5010" y="1850"/>
                  </a:lnTo>
                  <a:lnTo>
                    <a:pt x="5010" y="1855"/>
                  </a:lnTo>
                  <a:lnTo>
                    <a:pt x="5008" y="1855"/>
                  </a:lnTo>
                  <a:lnTo>
                    <a:pt x="5008" y="1860"/>
                  </a:lnTo>
                  <a:lnTo>
                    <a:pt x="5006" y="1860"/>
                  </a:lnTo>
                  <a:lnTo>
                    <a:pt x="5006" y="1864"/>
                  </a:lnTo>
                  <a:lnTo>
                    <a:pt x="5005" y="1864"/>
                  </a:lnTo>
                  <a:lnTo>
                    <a:pt x="5005" y="1869"/>
                  </a:lnTo>
                  <a:lnTo>
                    <a:pt x="5003" y="1869"/>
                  </a:lnTo>
                  <a:lnTo>
                    <a:pt x="5003" y="1872"/>
                  </a:lnTo>
                  <a:lnTo>
                    <a:pt x="5001" y="1872"/>
                  </a:lnTo>
                  <a:lnTo>
                    <a:pt x="5001" y="1877"/>
                  </a:lnTo>
                  <a:lnTo>
                    <a:pt x="5000" y="1877"/>
                  </a:lnTo>
                  <a:lnTo>
                    <a:pt x="5000" y="1882"/>
                  </a:lnTo>
                  <a:lnTo>
                    <a:pt x="4998" y="1882"/>
                  </a:lnTo>
                  <a:lnTo>
                    <a:pt x="4998" y="1885"/>
                  </a:lnTo>
                  <a:lnTo>
                    <a:pt x="4996" y="1885"/>
                  </a:lnTo>
                  <a:lnTo>
                    <a:pt x="4996" y="1890"/>
                  </a:lnTo>
                  <a:lnTo>
                    <a:pt x="4995" y="1890"/>
                  </a:lnTo>
                  <a:lnTo>
                    <a:pt x="4995" y="1895"/>
                  </a:lnTo>
                  <a:lnTo>
                    <a:pt x="4993" y="1895"/>
                  </a:lnTo>
                  <a:lnTo>
                    <a:pt x="4993" y="1899"/>
                  </a:lnTo>
                  <a:lnTo>
                    <a:pt x="4991" y="1899"/>
                  </a:lnTo>
                  <a:lnTo>
                    <a:pt x="4991" y="1904"/>
                  </a:lnTo>
                  <a:lnTo>
                    <a:pt x="4990" y="1904"/>
                  </a:lnTo>
                  <a:lnTo>
                    <a:pt x="4990" y="1907"/>
                  </a:lnTo>
                  <a:lnTo>
                    <a:pt x="4988" y="1907"/>
                  </a:lnTo>
                  <a:lnTo>
                    <a:pt x="4988" y="1912"/>
                  </a:lnTo>
                  <a:lnTo>
                    <a:pt x="4986" y="1912"/>
                  </a:lnTo>
                  <a:lnTo>
                    <a:pt x="4986" y="1917"/>
                  </a:lnTo>
                  <a:lnTo>
                    <a:pt x="4985" y="1917"/>
                  </a:lnTo>
                  <a:lnTo>
                    <a:pt x="4985" y="1920"/>
                  </a:lnTo>
                  <a:lnTo>
                    <a:pt x="4983" y="1920"/>
                  </a:lnTo>
                  <a:lnTo>
                    <a:pt x="4983" y="1925"/>
                  </a:lnTo>
                  <a:lnTo>
                    <a:pt x="4981" y="1925"/>
                  </a:lnTo>
                  <a:lnTo>
                    <a:pt x="4981" y="1930"/>
                  </a:lnTo>
                  <a:lnTo>
                    <a:pt x="4980" y="1930"/>
                  </a:lnTo>
                  <a:lnTo>
                    <a:pt x="4980" y="1934"/>
                  </a:lnTo>
                  <a:lnTo>
                    <a:pt x="4978" y="1934"/>
                  </a:lnTo>
                  <a:lnTo>
                    <a:pt x="4978" y="1939"/>
                  </a:lnTo>
                  <a:lnTo>
                    <a:pt x="4976" y="1939"/>
                  </a:lnTo>
                  <a:lnTo>
                    <a:pt x="4976" y="1942"/>
                  </a:lnTo>
                  <a:lnTo>
                    <a:pt x="4975" y="1942"/>
                  </a:lnTo>
                  <a:lnTo>
                    <a:pt x="4975" y="1947"/>
                  </a:lnTo>
                  <a:lnTo>
                    <a:pt x="4973" y="1947"/>
                  </a:lnTo>
                  <a:lnTo>
                    <a:pt x="4973" y="1952"/>
                  </a:lnTo>
                  <a:lnTo>
                    <a:pt x="4971" y="1952"/>
                  </a:lnTo>
                  <a:lnTo>
                    <a:pt x="4971" y="1955"/>
                  </a:lnTo>
                  <a:lnTo>
                    <a:pt x="4970" y="1955"/>
                  </a:lnTo>
                  <a:lnTo>
                    <a:pt x="4970" y="1960"/>
                  </a:lnTo>
                  <a:lnTo>
                    <a:pt x="4968" y="1960"/>
                  </a:lnTo>
                  <a:lnTo>
                    <a:pt x="4968" y="1965"/>
                  </a:lnTo>
                  <a:lnTo>
                    <a:pt x="4966" y="1965"/>
                  </a:lnTo>
                  <a:lnTo>
                    <a:pt x="4966" y="1969"/>
                  </a:lnTo>
                  <a:lnTo>
                    <a:pt x="4965" y="1969"/>
                  </a:lnTo>
                  <a:lnTo>
                    <a:pt x="4965" y="1974"/>
                  </a:lnTo>
                  <a:lnTo>
                    <a:pt x="4963" y="1974"/>
                  </a:lnTo>
                  <a:lnTo>
                    <a:pt x="4963" y="1977"/>
                  </a:lnTo>
                  <a:lnTo>
                    <a:pt x="4961" y="1977"/>
                  </a:lnTo>
                  <a:lnTo>
                    <a:pt x="4961" y="1982"/>
                  </a:lnTo>
                  <a:lnTo>
                    <a:pt x="4960" y="1982"/>
                  </a:lnTo>
                  <a:lnTo>
                    <a:pt x="4960" y="1987"/>
                  </a:lnTo>
                  <a:lnTo>
                    <a:pt x="4958" y="1987"/>
                  </a:lnTo>
                  <a:lnTo>
                    <a:pt x="4958" y="1990"/>
                  </a:lnTo>
                  <a:lnTo>
                    <a:pt x="4956" y="1990"/>
                  </a:lnTo>
                  <a:lnTo>
                    <a:pt x="4956" y="1995"/>
                  </a:lnTo>
                  <a:lnTo>
                    <a:pt x="4955" y="1995"/>
                  </a:lnTo>
                  <a:lnTo>
                    <a:pt x="4955" y="2000"/>
                  </a:lnTo>
                  <a:lnTo>
                    <a:pt x="4953" y="2000"/>
                  </a:lnTo>
                  <a:lnTo>
                    <a:pt x="4953" y="2004"/>
                  </a:lnTo>
                  <a:lnTo>
                    <a:pt x="4951" y="2004"/>
                  </a:lnTo>
                  <a:lnTo>
                    <a:pt x="4951" y="2009"/>
                  </a:lnTo>
                  <a:lnTo>
                    <a:pt x="4950" y="2009"/>
                  </a:lnTo>
                  <a:lnTo>
                    <a:pt x="4950" y="2012"/>
                  </a:lnTo>
                  <a:lnTo>
                    <a:pt x="4948" y="2012"/>
                  </a:lnTo>
                  <a:lnTo>
                    <a:pt x="4948" y="2017"/>
                  </a:lnTo>
                  <a:lnTo>
                    <a:pt x="4946" y="2017"/>
                  </a:lnTo>
                  <a:lnTo>
                    <a:pt x="4946" y="2022"/>
                  </a:lnTo>
                  <a:lnTo>
                    <a:pt x="4945" y="2022"/>
                  </a:lnTo>
                  <a:lnTo>
                    <a:pt x="4945" y="2024"/>
                  </a:lnTo>
                  <a:lnTo>
                    <a:pt x="5980" y="2024"/>
                  </a:lnTo>
                  <a:lnTo>
                    <a:pt x="5980" y="2022"/>
                  </a:lnTo>
                  <a:lnTo>
                    <a:pt x="5981" y="2022"/>
                  </a:lnTo>
                  <a:lnTo>
                    <a:pt x="5981" y="2020"/>
                  </a:lnTo>
                  <a:lnTo>
                    <a:pt x="5983" y="2020"/>
                  </a:lnTo>
                  <a:lnTo>
                    <a:pt x="5983" y="2017"/>
                  </a:lnTo>
                  <a:lnTo>
                    <a:pt x="5985" y="2017"/>
                  </a:lnTo>
                  <a:lnTo>
                    <a:pt x="5985" y="2015"/>
                  </a:lnTo>
                  <a:lnTo>
                    <a:pt x="5986" y="2015"/>
                  </a:lnTo>
                  <a:lnTo>
                    <a:pt x="5986" y="2012"/>
                  </a:lnTo>
                  <a:lnTo>
                    <a:pt x="5988" y="2012"/>
                  </a:lnTo>
                  <a:lnTo>
                    <a:pt x="5988" y="2010"/>
                  </a:lnTo>
                  <a:lnTo>
                    <a:pt x="5990" y="2010"/>
                  </a:lnTo>
                  <a:lnTo>
                    <a:pt x="5990" y="2009"/>
                  </a:lnTo>
                  <a:lnTo>
                    <a:pt x="5991" y="2009"/>
                  </a:lnTo>
                  <a:lnTo>
                    <a:pt x="5991" y="2005"/>
                  </a:lnTo>
                  <a:lnTo>
                    <a:pt x="5993" y="2005"/>
                  </a:lnTo>
                  <a:lnTo>
                    <a:pt x="5993" y="2004"/>
                  </a:lnTo>
                  <a:lnTo>
                    <a:pt x="5995" y="2004"/>
                  </a:lnTo>
                  <a:lnTo>
                    <a:pt x="5995" y="2000"/>
                  </a:lnTo>
                  <a:lnTo>
                    <a:pt x="5996" y="2000"/>
                  </a:lnTo>
                  <a:lnTo>
                    <a:pt x="5996" y="1999"/>
                  </a:lnTo>
                  <a:lnTo>
                    <a:pt x="5998" y="1999"/>
                  </a:lnTo>
                  <a:lnTo>
                    <a:pt x="5998" y="1995"/>
                  </a:lnTo>
                  <a:lnTo>
                    <a:pt x="6000" y="1995"/>
                  </a:lnTo>
                  <a:lnTo>
                    <a:pt x="6000" y="1994"/>
                  </a:lnTo>
                  <a:lnTo>
                    <a:pt x="6001" y="1994"/>
                  </a:lnTo>
                  <a:lnTo>
                    <a:pt x="6001" y="1992"/>
                  </a:lnTo>
                  <a:lnTo>
                    <a:pt x="6003" y="1992"/>
                  </a:lnTo>
                  <a:lnTo>
                    <a:pt x="6003" y="1989"/>
                  </a:lnTo>
                  <a:lnTo>
                    <a:pt x="6005" y="1989"/>
                  </a:lnTo>
                  <a:lnTo>
                    <a:pt x="6005" y="1987"/>
                  </a:lnTo>
                  <a:lnTo>
                    <a:pt x="6006" y="1987"/>
                  </a:lnTo>
                  <a:lnTo>
                    <a:pt x="6006" y="1984"/>
                  </a:lnTo>
                  <a:lnTo>
                    <a:pt x="6008" y="1984"/>
                  </a:lnTo>
                  <a:lnTo>
                    <a:pt x="6008" y="1982"/>
                  </a:lnTo>
                  <a:lnTo>
                    <a:pt x="6010" y="1982"/>
                  </a:lnTo>
                  <a:lnTo>
                    <a:pt x="6010" y="1980"/>
                  </a:lnTo>
                  <a:lnTo>
                    <a:pt x="6011" y="1980"/>
                  </a:lnTo>
                  <a:lnTo>
                    <a:pt x="6011" y="1977"/>
                  </a:lnTo>
                  <a:lnTo>
                    <a:pt x="6013" y="1977"/>
                  </a:lnTo>
                  <a:lnTo>
                    <a:pt x="6013" y="1975"/>
                  </a:lnTo>
                  <a:lnTo>
                    <a:pt x="6015" y="1975"/>
                  </a:lnTo>
                  <a:lnTo>
                    <a:pt x="6015" y="1972"/>
                  </a:lnTo>
                  <a:lnTo>
                    <a:pt x="6016" y="1972"/>
                  </a:lnTo>
                  <a:lnTo>
                    <a:pt x="6016" y="1970"/>
                  </a:lnTo>
                  <a:lnTo>
                    <a:pt x="6018" y="1970"/>
                  </a:lnTo>
                  <a:lnTo>
                    <a:pt x="6018" y="1969"/>
                  </a:lnTo>
                  <a:lnTo>
                    <a:pt x="6020" y="1969"/>
                  </a:lnTo>
                  <a:lnTo>
                    <a:pt x="6020" y="1965"/>
                  </a:lnTo>
                  <a:lnTo>
                    <a:pt x="6021" y="1965"/>
                  </a:lnTo>
                  <a:lnTo>
                    <a:pt x="6021" y="1964"/>
                  </a:lnTo>
                  <a:lnTo>
                    <a:pt x="6023" y="1964"/>
                  </a:lnTo>
                  <a:lnTo>
                    <a:pt x="6023" y="1960"/>
                  </a:lnTo>
                  <a:lnTo>
                    <a:pt x="6025" y="1960"/>
                  </a:lnTo>
                  <a:lnTo>
                    <a:pt x="6025" y="1959"/>
                  </a:lnTo>
                  <a:lnTo>
                    <a:pt x="6026" y="1959"/>
                  </a:lnTo>
                  <a:lnTo>
                    <a:pt x="6026" y="1955"/>
                  </a:lnTo>
                  <a:lnTo>
                    <a:pt x="6028" y="1955"/>
                  </a:lnTo>
                  <a:lnTo>
                    <a:pt x="6028" y="1954"/>
                  </a:lnTo>
                  <a:lnTo>
                    <a:pt x="6030" y="1954"/>
                  </a:lnTo>
                  <a:lnTo>
                    <a:pt x="6030" y="1952"/>
                  </a:lnTo>
                  <a:lnTo>
                    <a:pt x="6031" y="1952"/>
                  </a:lnTo>
                  <a:lnTo>
                    <a:pt x="6031" y="1949"/>
                  </a:lnTo>
                  <a:lnTo>
                    <a:pt x="6033" y="1949"/>
                  </a:lnTo>
                  <a:lnTo>
                    <a:pt x="6033" y="1947"/>
                  </a:lnTo>
                  <a:lnTo>
                    <a:pt x="6035" y="1947"/>
                  </a:lnTo>
                  <a:lnTo>
                    <a:pt x="6035" y="1944"/>
                  </a:lnTo>
                  <a:lnTo>
                    <a:pt x="6036" y="1944"/>
                  </a:lnTo>
                  <a:lnTo>
                    <a:pt x="6036" y="1942"/>
                  </a:lnTo>
                  <a:lnTo>
                    <a:pt x="6038" y="1942"/>
                  </a:lnTo>
                  <a:lnTo>
                    <a:pt x="6038" y="1940"/>
                  </a:lnTo>
                  <a:lnTo>
                    <a:pt x="6040" y="1940"/>
                  </a:lnTo>
                  <a:lnTo>
                    <a:pt x="6040" y="1937"/>
                  </a:lnTo>
                  <a:lnTo>
                    <a:pt x="6041" y="1937"/>
                  </a:lnTo>
                  <a:lnTo>
                    <a:pt x="6041" y="1935"/>
                  </a:lnTo>
                  <a:lnTo>
                    <a:pt x="6043" y="1935"/>
                  </a:lnTo>
                  <a:lnTo>
                    <a:pt x="6043" y="1932"/>
                  </a:lnTo>
                  <a:lnTo>
                    <a:pt x="6045" y="1932"/>
                  </a:lnTo>
                  <a:lnTo>
                    <a:pt x="6045" y="1930"/>
                  </a:lnTo>
                  <a:lnTo>
                    <a:pt x="6046" y="1930"/>
                  </a:lnTo>
                  <a:lnTo>
                    <a:pt x="6046" y="1929"/>
                  </a:lnTo>
                  <a:lnTo>
                    <a:pt x="6048" y="1929"/>
                  </a:lnTo>
                  <a:lnTo>
                    <a:pt x="6048" y="1925"/>
                  </a:lnTo>
                  <a:lnTo>
                    <a:pt x="6050" y="1925"/>
                  </a:lnTo>
                  <a:lnTo>
                    <a:pt x="6050" y="1924"/>
                  </a:lnTo>
                  <a:lnTo>
                    <a:pt x="6051" y="1924"/>
                  </a:lnTo>
                  <a:lnTo>
                    <a:pt x="6051" y="1920"/>
                  </a:lnTo>
                  <a:lnTo>
                    <a:pt x="6053" y="1920"/>
                  </a:lnTo>
                  <a:lnTo>
                    <a:pt x="6053" y="1919"/>
                  </a:lnTo>
                  <a:lnTo>
                    <a:pt x="6055" y="1919"/>
                  </a:lnTo>
                  <a:lnTo>
                    <a:pt x="6055" y="1915"/>
                  </a:lnTo>
                  <a:lnTo>
                    <a:pt x="6056" y="1915"/>
                  </a:lnTo>
                  <a:lnTo>
                    <a:pt x="6056" y="1914"/>
                  </a:lnTo>
                  <a:lnTo>
                    <a:pt x="6058" y="1914"/>
                  </a:lnTo>
                  <a:lnTo>
                    <a:pt x="6058" y="1912"/>
                  </a:lnTo>
                  <a:lnTo>
                    <a:pt x="6060" y="1912"/>
                  </a:lnTo>
                  <a:lnTo>
                    <a:pt x="6060" y="1909"/>
                  </a:lnTo>
                  <a:lnTo>
                    <a:pt x="6061" y="1909"/>
                  </a:lnTo>
                  <a:lnTo>
                    <a:pt x="6061" y="1907"/>
                  </a:lnTo>
                  <a:lnTo>
                    <a:pt x="6063" y="1907"/>
                  </a:lnTo>
                  <a:lnTo>
                    <a:pt x="6063" y="1904"/>
                  </a:lnTo>
                  <a:lnTo>
                    <a:pt x="6065" y="1904"/>
                  </a:lnTo>
                  <a:lnTo>
                    <a:pt x="6065" y="1902"/>
                  </a:lnTo>
                  <a:lnTo>
                    <a:pt x="6066" y="1902"/>
                  </a:lnTo>
                  <a:lnTo>
                    <a:pt x="6066" y="1900"/>
                  </a:lnTo>
                  <a:lnTo>
                    <a:pt x="6068" y="1900"/>
                  </a:lnTo>
                  <a:lnTo>
                    <a:pt x="6068" y="1897"/>
                  </a:lnTo>
                  <a:lnTo>
                    <a:pt x="6070" y="1897"/>
                  </a:lnTo>
                  <a:lnTo>
                    <a:pt x="6070" y="1895"/>
                  </a:lnTo>
                  <a:lnTo>
                    <a:pt x="6071" y="1895"/>
                  </a:lnTo>
                  <a:lnTo>
                    <a:pt x="6071" y="1892"/>
                  </a:lnTo>
                  <a:lnTo>
                    <a:pt x="6073" y="1892"/>
                  </a:lnTo>
                  <a:lnTo>
                    <a:pt x="6073" y="1890"/>
                  </a:lnTo>
                  <a:lnTo>
                    <a:pt x="6075" y="1890"/>
                  </a:lnTo>
                  <a:lnTo>
                    <a:pt x="6075" y="1889"/>
                  </a:lnTo>
                  <a:lnTo>
                    <a:pt x="6076" y="1889"/>
                  </a:lnTo>
                  <a:lnTo>
                    <a:pt x="6076" y="1885"/>
                  </a:lnTo>
                  <a:lnTo>
                    <a:pt x="6078" y="1885"/>
                  </a:lnTo>
                  <a:lnTo>
                    <a:pt x="6078" y="1884"/>
                  </a:lnTo>
                  <a:lnTo>
                    <a:pt x="6080" y="1884"/>
                  </a:lnTo>
                  <a:lnTo>
                    <a:pt x="6080" y="1880"/>
                  </a:lnTo>
                  <a:lnTo>
                    <a:pt x="6081" y="1880"/>
                  </a:lnTo>
                  <a:lnTo>
                    <a:pt x="6081" y="1879"/>
                  </a:lnTo>
                  <a:lnTo>
                    <a:pt x="6083" y="1879"/>
                  </a:lnTo>
                  <a:lnTo>
                    <a:pt x="6083" y="1875"/>
                  </a:lnTo>
                  <a:lnTo>
                    <a:pt x="6085" y="1875"/>
                  </a:lnTo>
                  <a:lnTo>
                    <a:pt x="6085" y="1874"/>
                  </a:lnTo>
                  <a:lnTo>
                    <a:pt x="6086" y="1874"/>
                  </a:lnTo>
                  <a:lnTo>
                    <a:pt x="6086" y="1872"/>
                  </a:lnTo>
                  <a:lnTo>
                    <a:pt x="6088" y="1872"/>
                  </a:lnTo>
                  <a:lnTo>
                    <a:pt x="6088" y="1869"/>
                  </a:lnTo>
                  <a:lnTo>
                    <a:pt x="6090" y="1869"/>
                  </a:lnTo>
                  <a:lnTo>
                    <a:pt x="6090" y="1867"/>
                  </a:lnTo>
                  <a:lnTo>
                    <a:pt x="6091" y="1867"/>
                  </a:lnTo>
                  <a:lnTo>
                    <a:pt x="6091" y="1864"/>
                  </a:lnTo>
                  <a:lnTo>
                    <a:pt x="6093" y="1864"/>
                  </a:lnTo>
                  <a:lnTo>
                    <a:pt x="6093" y="1862"/>
                  </a:lnTo>
                  <a:lnTo>
                    <a:pt x="6095" y="1862"/>
                  </a:lnTo>
                  <a:lnTo>
                    <a:pt x="6095" y="1860"/>
                  </a:lnTo>
                  <a:lnTo>
                    <a:pt x="6096" y="1860"/>
                  </a:lnTo>
                  <a:lnTo>
                    <a:pt x="6096" y="1857"/>
                  </a:lnTo>
                  <a:lnTo>
                    <a:pt x="6098" y="1857"/>
                  </a:lnTo>
                  <a:lnTo>
                    <a:pt x="6098" y="1855"/>
                  </a:lnTo>
                  <a:lnTo>
                    <a:pt x="6100" y="1855"/>
                  </a:lnTo>
                  <a:lnTo>
                    <a:pt x="6100" y="1852"/>
                  </a:lnTo>
                  <a:lnTo>
                    <a:pt x="6101" y="1852"/>
                  </a:lnTo>
                  <a:lnTo>
                    <a:pt x="6101" y="1850"/>
                  </a:lnTo>
                  <a:lnTo>
                    <a:pt x="6103" y="1850"/>
                  </a:lnTo>
                  <a:lnTo>
                    <a:pt x="6103" y="1849"/>
                  </a:lnTo>
                  <a:lnTo>
                    <a:pt x="6105" y="1849"/>
                  </a:lnTo>
                  <a:lnTo>
                    <a:pt x="6105" y="1845"/>
                  </a:lnTo>
                  <a:lnTo>
                    <a:pt x="6106" y="1845"/>
                  </a:lnTo>
                  <a:lnTo>
                    <a:pt x="6106" y="1844"/>
                  </a:lnTo>
                  <a:lnTo>
                    <a:pt x="6108" y="1844"/>
                  </a:lnTo>
                  <a:lnTo>
                    <a:pt x="6108" y="1840"/>
                  </a:lnTo>
                  <a:lnTo>
                    <a:pt x="6110" y="1840"/>
                  </a:lnTo>
                  <a:lnTo>
                    <a:pt x="6110" y="1839"/>
                  </a:lnTo>
                  <a:lnTo>
                    <a:pt x="6111" y="1839"/>
                  </a:lnTo>
                  <a:lnTo>
                    <a:pt x="6111" y="1835"/>
                  </a:lnTo>
                  <a:lnTo>
                    <a:pt x="6113" y="1835"/>
                  </a:lnTo>
                  <a:lnTo>
                    <a:pt x="6113" y="1834"/>
                  </a:lnTo>
                  <a:lnTo>
                    <a:pt x="6115" y="1834"/>
                  </a:lnTo>
                  <a:lnTo>
                    <a:pt x="6115" y="1832"/>
                  </a:lnTo>
                  <a:lnTo>
                    <a:pt x="6116" y="1832"/>
                  </a:lnTo>
                  <a:lnTo>
                    <a:pt x="6116" y="1829"/>
                  </a:lnTo>
                  <a:lnTo>
                    <a:pt x="6118" y="1829"/>
                  </a:lnTo>
                  <a:lnTo>
                    <a:pt x="6118" y="1827"/>
                  </a:lnTo>
                  <a:lnTo>
                    <a:pt x="6120" y="1827"/>
                  </a:lnTo>
                  <a:lnTo>
                    <a:pt x="6120" y="1824"/>
                  </a:lnTo>
                  <a:lnTo>
                    <a:pt x="6121" y="1824"/>
                  </a:lnTo>
                  <a:lnTo>
                    <a:pt x="6121" y="1822"/>
                  </a:lnTo>
                  <a:lnTo>
                    <a:pt x="6123" y="1822"/>
                  </a:lnTo>
                  <a:lnTo>
                    <a:pt x="6123" y="1820"/>
                  </a:lnTo>
                  <a:lnTo>
                    <a:pt x="6125" y="1820"/>
                  </a:lnTo>
                  <a:lnTo>
                    <a:pt x="6125" y="1817"/>
                  </a:lnTo>
                  <a:lnTo>
                    <a:pt x="6126" y="1817"/>
                  </a:lnTo>
                  <a:lnTo>
                    <a:pt x="6126" y="1815"/>
                  </a:lnTo>
                  <a:lnTo>
                    <a:pt x="6128" y="1815"/>
                  </a:lnTo>
                  <a:lnTo>
                    <a:pt x="6128" y="1812"/>
                  </a:lnTo>
                  <a:lnTo>
                    <a:pt x="6130" y="1812"/>
                  </a:lnTo>
                  <a:lnTo>
                    <a:pt x="6130" y="1810"/>
                  </a:lnTo>
                  <a:lnTo>
                    <a:pt x="6131" y="1810"/>
                  </a:lnTo>
                  <a:lnTo>
                    <a:pt x="6131" y="1809"/>
                  </a:lnTo>
                  <a:lnTo>
                    <a:pt x="6133" y="1809"/>
                  </a:lnTo>
                  <a:lnTo>
                    <a:pt x="6133" y="1805"/>
                  </a:lnTo>
                  <a:lnTo>
                    <a:pt x="6135" y="1805"/>
                  </a:lnTo>
                  <a:lnTo>
                    <a:pt x="6135" y="1804"/>
                  </a:lnTo>
                  <a:lnTo>
                    <a:pt x="6136" y="1804"/>
                  </a:lnTo>
                  <a:lnTo>
                    <a:pt x="6136" y="1800"/>
                  </a:lnTo>
                  <a:lnTo>
                    <a:pt x="6138" y="1800"/>
                  </a:lnTo>
                  <a:lnTo>
                    <a:pt x="6138" y="1799"/>
                  </a:lnTo>
                  <a:lnTo>
                    <a:pt x="6140" y="1799"/>
                  </a:lnTo>
                  <a:lnTo>
                    <a:pt x="6140" y="1795"/>
                  </a:lnTo>
                  <a:lnTo>
                    <a:pt x="6141" y="1795"/>
                  </a:lnTo>
                  <a:lnTo>
                    <a:pt x="6141" y="1794"/>
                  </a:lnTo>
                  <a:lnTo>
                    <a:pt x="6143" y="1794"/>
                  </a:lnTo>
                  <a:lnTo>
                    <a:pt x="6143" y="1792"/>
                  </a:lnTo>
                  <a:lnTo>
                    <a:pt x="6145" y="1792"/>
                  </a:lnTo>
                  <a:lnTo>
                    <a:pt x="6145" y="1789"/>
                  </a:lnTo>
                  <a:lnTo>
                    <a:pt x="6146" y="1789"/>
                  </a:lnTo>
                  <a:lnTo>
                    <a:pt x="6146" y="1787"/>
                  </a:lnTo>
                  <a:lnTo>
                    <a:pt x="6148" y="1787"/>
                  </a:lnTo>
                  <a:lnTo>
                    <a:pt x="6148" y="1784"/>
                  </a:lnTo>
                  <a:lnTo>
                    <a:pt x="6150" y="1784"/>
                  </a:lnTo>
                  <a:lnTo>
                    <a:pt x="6150" y="1782"/>
                  </a:lnTo>
                  <a:lnTo>
                    <a:pt x="6151" y="1782"/>
                  </a:lnTo>
                  <a:lnTo>
                    <a:pt x="6151" y="1780"/>
                  </a:lnTo>
                  <a:lnTo>
                    <a:pt x="6153" y="1780"/>
                  </a:lnTo>
                  <a:lnTo>
                    <a:pt x="6153" y="1777"/>
                  </a:lnTo>
                  <a:lnTo>
                    <a:pt x="6155" y="1777"/>
                  </a:lnTo>
                  <a:lnTo>
                    <a:pt x="6155" y="1775"/>
                  </a:lnTo>
                  <a:lnTo>
                    <a:pt x="6156" y="1775"/>
                  </a:lnTo>
                  <a:lnTo>
                    <a:pt x="6156" y="1772"/>
                  </a:lnTo>
                  <a:lnTo>
                    <a:pt x="6158" y="1772"/>
                  </a:lnTo>
                  <a:lnTo>
                    <a:pt x="6158" y="1770"/>
                  </a:lnTo>
                  <a:lnTo>
                    <a:pt x="6160" y="1770"/>
                  </a:lnTo>
                  <a:lnTo>
                    <a:pt x="6160" y="1769"/>
                  </a:lnTo>
                  <a:lnTo>
                    <a:pt x="6161" y="1769"/>
                  </a:lnTo>
                  <a:lnTo>
                    <a:pt x="6161" y="1765"/>
                  </a:lnTo>
                  <a:lnTo>
                    <a:pt x="6163" y="1765"/>
                  </a:lnTo>
                  <a:lnTo>
                    <a:pt x="6163" y="1764"/>
                  </a:lnTo>
                  <a:lnTo>
                    <a:pt x="6165" y="1764"/>
                  </a:lnTo>
                  <a:lnTo>
                    <a:pt x="6165" y="1760"/>
                  </a:lnTo>
                  <a:lnTo>
                    <a:pt x="6166" y="1760"/>
                  </a:lnTo>
                  <a:lnTo>
                    <a:pt x="6166" y="1759"/>
                  </a:lnTo>
                  <a:lnTo>
                    <a:pt x="6168" y="1759"/>
                  </a:lnTo>
                  <a:lnTo>
                    <a:pt x="6168" y="1755"/>
                  </a:lnTo>
                  <a:lnTo>
                    <a:pt x="6170" y="1755"/>
                  </a:lnTo>
                  <a:lnTo>
                    <a:pt x="6170" y="1754"/>
                  </a:lnTo>
                  <a:lnTo>
                    <a:pt x="6171" y="1754"/>
                  </a:lnTo>
                  <a:lnTo>
                    <a:pt x="6171" y="1752"/>
                  </a:lnTo>
                  <a:lnTo>
                    <a:pt x="6173" y="1752"/>
                  </a:lnTo>
                  <a:lnTo>
                    <a:pt x="6173" y="1749"/>
                  </a:lnTo>
                  <a:lnTo>
                    <a:pt x="6175" y="1749"/>
                  </a:lnTo>
                  <a:lnTo>
                    <a:pt x="6175" y="1747"/>
                  </a:lnTo>
                  <a:lnTo>
                    <a:pt x="6176" y="1747"/>
                  </a:lnTo>
                  <a:lnTo>
                    <a:pt x="6176" y="1744"/>
                  </a:lnTo>
                  <a:lnTo>
                    <a:pt x="6178" y="1744"/>
                  </a:lnTo>
                  <a:lnTo>
                    <a:pt x="6178" y="1742"/>
                  </a:lnTo>
                  <a:lnTo>
                    <a:pt x="6180" y="1742"/>
                  </a:lnTo>
                  <a:lnTo>
                    <a:pt x="6180" y="1740"/>
                  </a:lnTo>
                  <a:lnTo>
                    <a:pt x="6181" y="1740"/>
                  </a:lnTo>
                  <a:lnTo>
                    <a:pt x="6181" y="1737"/>
                  </a:lnTo>
                  <a:lnTo>
                    <a:pt x="6183" y="1737"/>
                  </a:lnTo>
                  <a:lnTo>
                    <a:pt x="6183" y="1735"/>
                  </a:lnTo>
                  <a:lnTo>
                    <a:pt x="6185" y="1735"/>
                  </a:lnTo>
                  <a:lnTo>
                    <a:pt x="6185" y="1732"/>
                  </a:lnTo>
                  <a:lnTo>
                    <a:pt x="6186" y="1732"/>
                  </a:lnTo>
                  <a:lnTo>
                    <a:pt x="6186" y="1730"/>
                  </a:lnTo>
                  <a:lnTo>
                    <a:pt x="6188" y="1730"/>
                  </a:lnTo>
                  <a:lnTo>
                    <a:pt x="6188" y="1729"/>
                  </a:lnTo>
                  <a:lnTo>
                    <a:pt x="6190" y="1729"/>
                  </a:lnTo>
                  <a:lnTo>
                    <a:pt x="6190" y="1725"/>
                  </a:lnTo>
                  <a:lnTo>
                    <a:pt x="6191" y="1725"/>
                  </a:lnTo>
                  <a:lnTo>
                    <a:pt x="6191" y="1724"/>
                  </a:lnTo>
                  <a:lnTo>
                    <a:pt x="6193" y="1724"/>
                  </a:lnTo>
                  <a:lnTo>
                    <a:pt x="6193" y="1720"/>
                  </a:lnTo>
                  <a:lnTo>
                    <a:pt x="6195" y="1720"/>
                  </a:lnTo>
                  <a:lnTo>
                    <a:pt x="6195" y="1719"/>
                  </a:lnTo>
                  <a:lnTo>
                    <a:pt x="6196" y="1719"/>
                  </a:lnTo>
                  <a:lnTo>
                    <a:pt x="6196" y="1715"/>
                  </a:lnTo>
                  <a:lnTo>
                    <a:pt x="6198" y="1715"/>
                  </a:lnTo>
                  <a:lnTo>
                    <a:pt x="6198" y="1714"/>
                  </a:lnTo>
                  <a:lnTo>
                    <a:pt x="6200" y="1714"/>
                  </a:lnTo>
                  <a:lnTo>
                    <a:pt x="6200" y="1712"/>
                  </a:lnTo>
                  <a:lnTo>
                    <a:pt x="6201" y="1712"/>
                  </a:lnTo>
                  <a:lnTo>
                    <a:pt x="6201" y="1709"/>
                  </a:lnTo>
                  <a:lnTo>
                    <a:pt x="6203" y="1709"/>
                  </a:lnTo>
                  <a:lnTo>
                    <a:pt x="6203" y="1707"/>
                  </a:lnTo>
                  <a:lnTo>
                    <a:pt x="6205" y="1707"/>
                  </a:lnTo>
                  <a:lnTo>
                    <a:pt x="6205" y="1704"/>
                  </a:lnTo>
                  <a:lnTo>
                    <a:pt x="6206" y="1704"/>
                  </a:lnTo>
                  <a:lnTo>
                    <a:pt x="6206" y="1702"/>
                  </a:lnTo>
                  <a:lnTo>
                    <a:pt x="6208" y="1702"/>
                  </a:lnTo>
                  <a:lnTo>
                    <a:pt x="6208" y="1700"/>
                  </a:lnTo>
                  <a:lnTo>
                    <a:pt x="6210" y="1700"/>
                  </a:lnTo>
                  <a:lnTo>
                    <a:pt x="6210" y="1697"/>
                  </a:lnTo>
                  <a:lnTo>
                    <a:pt x="6211" y="1697"/>
                  </a:lnTo>
                  <a:lnTo>
                    <a:pt x="6211" y="1695"/>
                  </a:lnTo>
                  <a:lnTo>
                    <a:pt x="6213" y="1695"/>
                  </a:lnTo>
                  <a:lnTo>
                    <a:pt x="6213" y="1692"/>
                  </a:lnTo>
                  <a:lnTo>
                    <a:pt x="6215" y="1692"/>
                  </a:lnTo>
                  <a:lnTo>
                    <a:pt x="6215" y="1690"/>
                  </a:lnTo>
                  <a:lnTo>
                    <a:pt x="6216" y="1690"/>
                  </a:lnTo>
                  <a:lnTo>
                    <a:pt x="6216" y="1689"/>
                  </a:lnTo>
                  <a:lnTo>
                    <a:pt x="6218" y="1689"/>
                  </a:lnTo>
                  <a:lnTo>
                    <a:pt x="6218" y="1685"/>
                  </a:lnTo>
                  <a:lnTo>
                    <a:pt x="6220" y="1685"/>
                  </a:lnTo>
                  <a:lnTo>
                    <a:pt x="6220" y="1684"/>
                  </a:lnTo>
                  <a:lnTo>
                    <a:pt x="6221" y="1684"/>
                  </a:lnTo>
                  <a:lnTo>
                    <a:pt x="6221" y="1680"/>
                  </a:lnTo>
                  <a:lnTo>
                    <a:pt x="6223" y="1680"/>
                  </a:lnTo>
                  <a:lnTo>
                    <a:pt x="6223" y="1679"/>
                  </a:lnTo>
                  <a:lnTo>
                    <a:pt x="6225" y="1679"/>
                  </a:lnTo>
                  <a:lnTo>
                    <a:pt x="6225" y="1675"/>
                  </a:lnTo>
                  <a:lnTo>
                    <a:pt x="6226" y="1675"/>
                  </a:lnTo>
                  <a:lnTo>
                    <a:pt x="6226" y="1674"/>
                  </a:lnTo>
                  <a:lnTo>
                    <a:pt x="6228" y="1674"/>
                  </a:lnTo>
                  <a:lnTo>
                    <a:pt x="6228" y="1672"/>
                  </a:lnTo>
                  <a:lnTo>
                    <a:pt x="6230" y="1672"/>
                  </a:lnTo>
                  <a:lnTo>
                    <a:pt x="6230" y="1669"/>
                  </a:lnTo>
                  <a:lnTo>
                    <a:pt x="6231" y="1669"/>
                  </a:lnTo>
                  <a:lnTo>
                    <a:pt x="6231" y="1667"/>
                  </a:lnTo>
                  <a:lnTo>
                    <a:pt x="6233" y="1667"/>
                  </a:lnTo>
                  <a:lnTo>
                    <a:pt x="6233" y="1664"/>
                  </a:lnTo>
                  <a:lnTo>
                    <a:pt x="6235" y="1664"/>
                  </a:lnTo>
                  <a:lnTo>
                    <a:pt x="6235" y="1662"/>
                  </a:lnTo>
                  <a:lnTo>
                    <a:pt x="6236" y="1662"/>
                  </a:lnTo>
                  <a:lnTo>
                    <a:pt x="6236" y="1660"/>
                  </a:lnTo>
                  <a:lnTo>
                    <a:pt x="6238" y="1660"/>
                  </a:lnTo>
                  <a:lnTo>
                    <a:pt x="6238" y="1657"/>
                  </a:lnTo>
                  <a:lnTo>
                    <a:pt x="6240" y="1657"/>
                  </a:lnTo>
                  <a:lnTo>
                    <a:pt x="6240" y="1655"/>
                  </a:lnTo>
                  <a:lnTo>
                    <a:pt x="6241" y="1655"/>
                  </a:lnTo>
                  <a:lnTo>
                    <a:pt x="6241" y="1652"/>
                  </a:lnTo>
                  <a:lnTo>
                    <a:pt x="6243" y="1652"/>
                  </a:lnTo>
                  <a:lnTo>
                    <a:pt x="6243" y="1650"/>
                  </a:lnTo>
                  <a:lnTo>
                    <a:pt x="6245" y="1650"/>
                  </a:lnTo>
                  <a:lnTo>
                    <a:pt x="6245" y="1649"/>
                  </a:lnTo>
                  <a:lnTo>
                    <a:pt x="6246" y="1649"/>
                  </a:lnTo>
                  <a:lnTo>
                    <a:pt x="6246" y="1645"/>
                  </a:lnTo>
                  <a:lnTo>
                    <a:pt x="6248" y="1645"/>
                  </a:lnTo>
                  <a:lnTo>
                    <a:pt x="6248" y="1644"/>
                  </a:lnTo>
                  <a:lnTo>
                    <a:pt x="6250" y="1644"/>
                  </a:lnTo>
                  <a:lnTo>
                    <a:pt x="6250" y="1640"/>
                  </a:lnTo>
                  <a:lnTo>
                    <a:pt x="6251" y="1640"/>
                  </a:lnTo>
                  <a:lnTo>
                    <a:pt x="6251" y="1639"/>
                  </a:lnTo>
                  <a:lnTo>
                    <a:pt x="6253" y="1639"/>
                  </a:lnTo>
                  <a:lnTo>
                    <a:pt x="6253" y="1635"/>
                  </a:lnTo>
                  <a:lnTo>
                    <a:pt x="6255" y="1635"/>
                  </a:lnTo>
                  <a:lnTo>
                    <a:pt x="6255" y="1634"/>
                  </a:lnTo>
                  <a:lnTo>
                    <a:pt x="6256" y="1634"/>
                  </a:lnTo>
                  <a:lnTo>
                    <a:pt x="6256" y="1632"/>
                  </a:lnTo>
                  <a:lnTo>
                    <a:pt x="6258" y="1632"/>
                  </a:lnTo>
                  <a:lnTo>
                    <a:pt x="6258" y="1629"/>
                  </a:lnTo>
                  <a:lnTo>
                    <a:pt x="6260" y="1629"/>
                  </a:lnTo>
                  <a:lnTo>
                    <a:pt x="6260" y="1627"/>
                  </a:lnTo>
                  <a:lnTo>
                    <a:pt x="6261" y="1627"/>
                  </a:lnTo>
                  <a:lnTo>
                    <a:pt x="6261" y="1624"/>
                  </a:lnTo>
                  <a:lnTo>
                    <a:pt x="6263" y="1624"/>
                  </a:lnTo>
                  <a:lnTo>
                    <a:pt x="6263" y="1622"/>
                  </a:lnTo>
                  <a:lnTo>
                    <a:pt x="6265" y="1622"/>
                  </a:lnTo>
                  <a:lnTo>
                    <a:pt x="6265" y="1620"/>
                  </a:lnTo>
                  <a:lnTo>
                    <a:pt x="6266" y="1620"/>
                  </a:lnTo>
                  <a:lnTo>
                    <a:pt x="6266" y="1617"/>
                  </a:lnTo>
                  <a:lnTo>
                    <a:pt x="6268" y="1617"/>
                  </a:lnTo>
                  <a:lnTo>
                    <a:pt x="6268" y="1615"/>
                  </a:lnTo>
                  <a:lnTo>
                    <a:pt x="6270" y="1615"/>
                  </a:lnTo>
                  <a:lnTo>
                    <a:pt x="6270" y="1612"/>
                  </a:lnTo>
                  <a:lnTo>
                    <a:pt x="6271" y="1612"/>
                  </a:lnTo>
                  <a:lnTo>
                    <a:pt x="6271" y="1610"/>
                  </a:lnTo>
                  <a:lnTo>
                    <a:pt x="6273" y="1610"/>
                  </a:lnTo>
                  <a:lnTo>
                    <a:pt x="6273" y="1609"/>
                  </a:lnTo>
                  <a:lnTo>
                    <a:pt x="6275" y="1609"/>
                  </a:lnTo>
                  <a:lnTo>
                    <a:pt x="6275" y="1605"/>
                  </a:lnTo>
                  <a:lnTo>
                    <a:pt x="6276" y="1605"/>
                  </a:lnTo>
                  <a:lnTo>
                    <a:pt x="6276" y="1604"/>
                  </a:lnTo>
                  <a:lnTo>
                    <a:pt x="6278" y="1604"/>
                  </a:lnTo>
                  <a:lnTo>
                    <a:pt x="6278" y="1600"/>
                  </a:lnTo>
                  <a:lnTo>
                    <a:pt x="6280" y="1600"/>
                  </a:lnTo>
                  <a:lnTo>
                    <a:pt x="6280" y="1599"/>
                  </a:lnTo>
                  <a:lnTo>
                    <a:pt x="6281" y="1599"/>
                  </a:lnTo>
                  <a:lnTo>
                    <a:pt x="6281" y="1595"/>
                  </a:lnTo>
                  <a:lnTo>
                    <a:pt x="6283" y="1595"/>
                  </a:lnTo>
                  <a:lnTo>
                    <a:pt x="6283" y="1594"/>
                  </a:lnTo>
                  <a:lnTo>
                    <a:pt x="6285" y="1594"/>
                  </a:lnTo>
                  <a:lnTo>
                    <a:pt x="6285" y="1592"/>
                  </a:lnTo>
                  <a:lnTo>
                    <a:pt x="6286" y="1592"/>
                  </a:lnTo>
                  <a:lnTo>
                    <a:pt x="6286" y="1589"/>
                  </a:lnTo>
                  <a:lnTo>
                    <a:pt x="6288" y="1589"/>
                  </a:lnTo>
                  <a:lnTo>
                    <a:pt x="6288" y="1587"/>
                  </a:lnTo>
                  <a:lnTo>
                    <a:pt x="6290" y="1587"/>
                  </a:lnTo>
                  <a:lnTo>
                    <a:pt x="6290" y="1584"/>
                  </a:lnTo>
                  <a:lnTo>
                    <a:pt x="6291" y="1584"/>
                  </a:lnTo>
                  <a:lnTo>
                    <a:pt x="6291" y="1582"/>
                  </a:lnTo>
                  <a:lnTo>
                    <a:pt x="6293" y="1582"/>
                  </a:lnTo>
                  <a:lnTo>
                    <a:pt x="6293" y="1580"/>
                  </a:lnTo>
                  <a:lnTo>
                    <a:pt x="6295" y="1580"/>
                  </a:lnTo>
                  <a:lnTo>
                    <a:pt x="6295" y="1577"/>
                  </a:lnTo>
                  <a:lnTo>
                    <a:pt x="6296" y="1577"/>
                  </a:lnTo>
                  <a:lnTo>
                    <a:pt x="6296" y="1575"/>
                  </a:lnTo>
                  <a:lnTo>
                    <a:pt x="6298" y="1575"/>
                  </a:lnTo>
                  <a:lnTo>
                    <a:pt x="6298" y="1572"/>
                  </a:lnTo>
                  <a:lnTo>
                    <a:pt x="6300" y="1572"/>
                  </a:lnTo>
                  <a:lnTo>
                    <a:pt x="6300" y="1570"/>
                  </a:lnTo>
                  <a:lnTo>
                    <a:pt x="6301" y="1570"/>
                  </a:lnTo>
                  <a:lnTo>
                    <a:pt x="6301" y="1569"/>
                  </a:lnTo>
                  <a:lnTo>
                    <a:pt x="6303" y="1569"/>
                  </a:lnTo>
                  <a:lnTo>
                    <a:pt x="6303" y="1565"/>
                  </a:lnTo>
                  <a:lnTo>
                    <a:pt x="6305" y="1565"/>
                  </a:lnTo>
                  <a:lnTo>
                    <a:pt x="6305" y="1564"/>
                  </a:lnTo>
                  <a:lnTo>
                    <a:pt x="6306" y="1564"/>
                  </a:lnTo>
                  <a:lnTo>
                    <a:pt x="6306" y="1560"/>
                  </a:lnTo>
                  <a:lnTo>
                    <a:pt x="6308" y="1560"/>
                  </a:lnTo>
                  <a:lnTo>
                    <a:pt x="6308" y="1559"/>
                  </a:lnTo>
                  <a:lnTo>
                    <a:pt x="6310" y="1559"/>
                  </a:lnTo>
                  <a:lnTo>
                    <a:pt x="6310" y="1555"/>
                  </a:lnTo>
                  <a:lnTo>
                    <a:pt x="6311" y="1555"/>
                  </a:lnTo>
                  <a:lnTo>
                    <a:pt x="6311" y="1554"/>
                  </a:lnTo>
                  <a:lnTo>
                    <a:pt x="6313" y="1554"/>
                  </a:lnTo>
                  <a:lnTo>
                    <a:pt x="6313" y="1552"/>
                  </a:lnTo>
                  <a:lnTo>
                    <a:pt x="6315" y="1552"/>
                  </a:lnTo>
                  <a:lnTo>
                    <a:pt x="6315" y="1549"/>
                  </a:lnTo>
                  <a:lnTo>
                    <a:pt x="6316" y="1549"/>
                  </a:lnTo>
                  <a:lnTo>
                    <a:pt x="6316" y="1547"/>
                  </a:lnTo>
                  <a:lnTo>
                    <a:pt x="6318" y="1547"/>
                  </a:lnTo>
                  <a:lnTo>
                    <a:pt x="6318" y="1544"/>
                  </a:lnTo>
                  <a:lnTo>
                    <a:pt x="6320" y="1544"/>
                  </a:lnTo>
                  <a:lnTo>
                    <a:pt x="6320" y="1542"/>
                  </a:lnTo>
                  <a:lnTo>
                    <a:pt x="6321" y="1542"/>
                  </a:lnTo>
                  <a:lnTo>
                    <a:pt x="6321" y="1540"/>
                  </a:lnTo>
                  <a:lnTo>
                    <a:pt x="6323" y="1540"/>
                  </a:lnTo>
                  <a:lnTo>
                    <a:pt x="6323" y="1537"/>
                  </a:lnTo>
                  <a:lnTo>
                    <a:pt x="6325" y="1537"/>
                  </a:lnTo>
                  <a:lnTo>
                    <a:pt x="6325" y="1535"/>
                  </a:lnTo>
                  <a:lnTo>
                    <a:pt x="6326" y="1535"/>
                  </a:lnTo>
                  <a:lnTo>
                    <a:pt x="6326" y="1532"/>
                  </a:lnTo>
                  <a:lnTo>
                    <a:pt x="6328" y="1532"/>
                  </a:lnTo>
                  <a:lnTo>
                    <a:pt x="6328" y="1530"/>
                  </a:lnTo>
                  <a:lnTo>
                    <a:pt x="6330" y="1530"/>
                  </a:lnTo>
                  <a:lnTo>
                    <a:pt x="6330" y="1529"/>
                  </a:lnTo>
                  <a:lnTo>
                    <a:pt x="6331" y="1529"/>
                  </a:lnTo>
                  <a:lnTo>
                    <a:pt x="6331" y="1525"/>
                  </a:lnTo>
                  <a:lnTo>
                    <a:pt x="6333" y="1525"/>
                  </a:lnTo>
                  <a:lnTo>
                    <a:pt x="6333" y="1524"/>
                  </a:lnTo>
                  <a:lnTo>
                    <a:pt x="6335" y="1524"/>
                  </a:lnTo>
                  <a:lnTo>
                    <a:pt x="6335" y="1520"/>
                  </a:lnTo>
                  <a:lnTo>
                    <a:pt x="6336" y="1520"/>
                  </a:lnTo>
                  <a:lnTo>
                    <a:pt x="6336" y="1519"/>
                  </a:lnTo>
                  <a:lnTo>
                    <a:pt x="6338" y="1519"/>
                  </a:lnTo>
                  <a:lnTo>
                    <a:pt x="6338" y="1517"/>
                  </a:lnTo>
                  <a:lnTo>
                    <a:pt x="6340" y="1517"/>
                  </a:lnTo>
                  <a:lnTo>
                    <a:pt x="6340" y="1514"/>
                  </a:lnTo>
                  <a:lnTo>
                    <a:pt x="6341" y="1514"/>
                  </a:lnTo>
                  <a:lnTo>
                    <a:pt x="6341" y="1512"/>
                  </a:lnTo>
                  <a:lnTo>
                    <a:pt x="6343" y="1512"/>
                  </a:lnTo>
                  <a:lnTo>
                    <a:pt x="6343" y="1509"/>
                  </a:lnTo>
                  <a:lnTo>
                    <a:pt x="6345" y="1509"/>
                  </a:lnTo>
                  <a:lnTo>
                    <a:pt x="6345" y="1507"/>
                  </a:lnTo>
                  <a:lnTo>
                    <a:pt x="6346" y="1507"/>
                  </a:lnTo>
                  <a:lnTo>
                    <a:pt x="6346" y="1504"/>
                  </a:lnTo>
                  <a:lnTo>
                    <a:pt x="6348" y="1504"/>
                  </a:lnTo>
                  <a:lnTo>
                    <a:pt x="6348" y="1502"/>
                  </a:lnTo>
                  <a:lnTo>
                    <a:pt x="6350" y="1502"/>
                  </a:lnTo>
                  <a:lnTo>
                    <a:pt x="6350" y="1500"/>
                  </a:lnTo>
                  <a:lnTo>
                    <a:pt x="6351" y="1500"/>
                  </a:lnTo>
                  <a:lnTo>
                    <a:pt x="6351" y="1497"/>
                  </a:lnTo>
                  <a:lnTo>
                    <a:pt x="6353" y="1497"/>
                  </a:lnTo>
                  <a:lnTo>
                    <a:pt x="6353" y="1495"/>
                  </a:lnTo>
                  <a:lnTo>
                    <a:pt x="6355" y="1495"/>
                  </a:lnTo>
                  <a:lnTo>
                    <a:pt x="6355" y="1492"/>
                  </a:lnTo>
                  <a:lnTo>
                    <a:pt x="6356" y="1492"/>
                  </a:lnTo>
                  <a:lnTo>
                    <a:pt x="6356" y="1490"/>
                  </a:lnTo>
                  <a:lnTo>
                    <a:pt x="6358" y="1490"/>
                  </a:lnTo>
                  <a:lnTo>
                    <a:pt x="6358" y="1489"/>
                  </a:lnTo>
                  <a:lnTo>
                    <a:pt x="6360" y="1489"/>
                  </a:lnTo>
                  <a:lnTo>
                    <a:pt x="6360" y="1485"/>
                  </a:lnTo>
                  <a:lnTo>
                    <a:pt x="6361" y="1485"/>
                  </a:lnTo>
                  <a:lnTo>
                    <a:pt x="6361" y="1484"/>
                  </a:lnTo>
                  <a:lnTo>
                    <a:pt x="6363" y="1484"/>
                  </a:lnTo>
                  <a:lnTo>
                    <a:pt x="6363" y="1480"/>
                  </a:lnTo>
                  <a:lnTo>
                    <a:pt x="6365" y="1480"/>
                  </a:lnTo>
                  <a:lnTo>
                    <a:pt x="6365" y="1479"/>
                  </a:lnTo>
                  <a:lnTo>
                    <a:pt x="6366" y="1479"/>
                  </a:lnTo>
                  <a:lnTo>
                    <a:pt x="6366" y="1477"/>
                  </a:lnTo>
                  <a:lnTo>
                    <a:pt x="6368" y="1477"/>
                  </a:lnTo>
                  <a:lnTo>
                    <a:pt x="6368" y="1474"/>
                  </a:lnTo>
                  <a:lnTo>
                    <a:pt x="6370" y="1474"/>
                  </a:lnTo>
                  <a:lnTo>
                    <a:pt x="6370" y="1472"/>
                  </a:lnTo>
                  <a:lnTo>
                    <a:pt x="6371" y="1472"/>
                  </a:lnTo>
                  <a:lnTo>
                    <a:pt x="6371" y="1469"/>
                  </a:lnTo>
                  <a:lnTo>
                    <a:pt x="6373" y="1469"/>
                  </a:lnTo>
                  <a:lnTo>
                    <a:pt x="6373" y="1467"/>
                  </a:lnTo>
                  <a:lnTo>
                    <a:pt x="6375" y="1467"/>
                  </a:lnTo>
                  <a:lnTo>
                    <a:pt x="6375" y="1464"/>
                  </a:lnTo>
                  <a:lnTo>
                    <a:pt x="6376" y="1464"/>
                  </a:lnTo>
                  <a:lnTo>
                    <a:pt x="6376" y="1462"/>
                  </a:lnTo>
                  <a:lnTo>
                    <a:pt x="6378" y="1462"/>
                  </a:lnTo>
                  <a:lnTo>
                    <a:pt x="6378" y="1460"/>
                  </a:lnTo>
                  <a:lnTo>
                    <a:pt x="6380" y="1460"/>
                  </a:lnTo>
                  <a:lnTo>
                    <a:pt x="6380" y="1457"/>
                  </a:lnTo>
                  <a:lnTo>
                    <a:pt x="6381" y="1457"/>
                  </a:lnTo>
                  <a:lnTo>
                    <a:pt x="6381" y="1455"/>
                  </a:lnTo>
                  <a:lnTo>
                    <a:pt x="6383" y="1455"/>
                  </a:lnTo>
                  <a:lnTo>
                    <a:pt x="6383" y="1452"/>
                  </a:lnTo>
                  <a:lnTo>
                    <a:pt x="6385" y="1452"/>
                  </a:lnTo>
                  <a:lnTo>
                    <a:pt x="6385" y="1450"/>
                  </a:lnTo>
                  <a:lnTo>
                    <a:pt x="6386" y="1450"/>
                  </a:lnTo>
                  <a:lnTo>
                    <a:pt x="6386" y="1449"/>
                  </a:lnTo>
                  <a:lnTo>
                    <a:pt x="6388" y="1449"/>
                  </a:lnTo>
                  <a:lnTo>
                    <a:pt x="6388" y="1445"/>
                  </a:lnTo>
                  <a:lnTo>
                    <a:pt x="6390" y="1445"/>
                  </a:lnTo>
                  <a:lnTo>
                    <a:pt x="6390" y="1444"/>
                  </a:lnTo>
                  <a:lnTo>
                    <a:pt x="6391" y="1444"/>
                  </a:lnTo>
                  <a:lnTo>
                    <a:pt x="6391" y="1440"/>
                  </a:lnTo>
                  <a:lnTo>
                    <a:pt x="6393" y="1440"/>
                  </a:lnTo>
                  <a:lnTo>
                    <a:pt x="6393" y="1439"/>
                  </a:lnTo>
                  <a:lnTo>
                    <a:pt x="6395" y="1439"/>
                  </a:lnTo>
                  <a:lnTo>
                    <a:pt x="6395" y="1437"/>
                  </a:lnTo>
                  <a:lnTo>
                    <a:pt x="6396" y="1437"/>
                  </a:lnTo>
                  <a:lnTo>
                    <a:pt x="6396" y="1434"/>
                  </a:lnTo>
                  <a:lnTo>
                    <a:pt x="6398" y="1434"/>
                  </a:lnTo>
                  <a:lnTo>
                    <a:pt x="6398" y="1432"/>
                  </a:lnTo>
                  <a:lnTo>
                    <a:pt x="6400" y="1432"/>
                  </a:lnTo>
                  <a:lnTo>
                    <a:pt x="6400" y="1429"/>
                  </a:lnTo>
                  <a:lnTo>
                    <a:pt x="6401" y="1429"/>
                  </a:lnTo>
                  <a:lnTo>
                    <a:pt x="6401" y="1427"/>
                  </a:lnTo>
                  <a:lnTo>
                    <a:pt x="6403" y="1427"/>
                  </a:lnTo>
                  <a:lnTo>
                    <a:pt x="6403" y="1424"/>
                  </a:lnTo>
                  <a:lnTo>
                    <a:pt x="6405" y="1424"/>
                  </a:lnTo>
                  <a:lnTo>
                    <a:pt x="6405" y="1422"/>
                  </a:lnTo>
                  <a:lnTo>
                    <a:pt x="6406" y="1422"/>
                  </a:lnTo>
                  <a:lnTo>
                    <a:pt x="6406" y="1420"/>
                  </a:lnTo>
                  <a:lnTo>
                    <a:pt x="6408" y="1420"/>
                  </a:lnTo>
                  <a:lnTo>
                    <a:pt x="6408" y="1417"/>
                  </a:lnTo>
                  <a:lnTo>
                    <a:pt x="6410" y="1417"/>
                  </a:lnTo>
                  <a:lnTo>
                    <a:pt x="6410" y="1415"/>
                  </a:lnTo>
                  <a:lnTo>
                    <a:pt x="6411" y="1415"/>
                  </a:lnTo>
                  <a:lnTo>
                    <a:pt x="6411" y="1412"/>
                  </a:lnTo>
                  <a:lnTo>
                    <a:pt x="6413" y="1412"/>
                  </a:lnTo>
                  <a:lnTo>
                    <a:pt x="6413" y="1410"/>
                  </a:lnTo>
                  <a:lnTo>
                    <a:pt x="6415" y="1410"/>
                  </a:lnTo>
                  <a:lnTo>
                    <a:pt x="6415" y="1409"/>
                  </a:lnTo>
                  <a:lnTo>
                    <a:pt x="6416" y="1409"/>
                  </a:lnTo>
                  <a:lnTo>
                    <a:pt x="6416" y="1405"/>
                  </a:lnTo>
                  <a:lnTo>
                    <a:pt x="6418" y="1405"/>
                  </a:lnTo>
                  <a:lnTo>
                    <a:pt x="6418" y="1404"/>
                  </a:lnTo>
                  <a:lnTo>
                    <a:pt x="6420" y="1404"/>
                  </a:lnTo>
                  <a:lnTo>
                    <a:pt x="6420" y="1400"/>
                  </a:lnTo>
                  <a:lnTo>
                    <a:pt x="6421" y="1400"/>
                  </a:lnTo>
                  <a:lnTo>
                    <a:pt x="6421" y="1399"/>
                  </a:lnTo>
                  <a:lnTo>
                    <a:pt x="6423" y="1399"/>
                  </a:lnTo>
                  <a:lnTo>
                    <a:pt x="6423" y="1397"/>
                  </a:lnTo>
                  <a:lnTo>
                    <a:pt x="6425" y="1397"/>
                  </a:lnTo>
                  <a:lnTo>
                    <a:pt x="6425" y="1394"/>
                  </a:lnTo>
                  <a:lnTo>
                    <a:pt x="6426" y="1394"/>
                  </a:lnTo>
                  <a:lnTo>
                    <a:pt x="6426" y="1392"/>
                  </a:lnTo>
                  <a:lnTo>
                    <a:pt x="6428" y="1392"/>
                  </a:lnTo>
                  <a:lnTo>
                    <a:pt x="6428" y="1389"/>
                  </a:lnTo>
                  <a:lnTo>
                    <a:pt x="6430" y="1389"/>
                  </a:lnTo>
                  <a:lnTo>
                    <a:pt x="6430" y="1387"/>
                  </a:lnTo>
                  <a:lnTo>
                    <a:pt x="6431" y="1387"/>
                  </a:lnTo>
                  <a:lnTo>
                    <a:pt x="6431" y="1384"/>
                  </a:lnTo>
                  <a:lnTo>
                    <a:pt x="6433" y="1384"/>
                  </a:lnTo>
                  <a:lnTo>
                    <a:pt x="6433" y="1382"/>
                  </a:lnTo>
                  <a:lnTo>
                    <a:pt x="6435" y="1382"/>
                  </a:lnTo>
                  <a:lnTo>
                    <a:pt x="6435" y="1380"/>
                  </a:lnTo>
                  <a:lnTo>
                    <a:pt x="6436" y="1380"/>
                  </a:lnTo>
                  <a:lnTo>
                    <a:pt x="6436" y="1377"/>
                  </a:lnTo>
                  <a:lnTo>
                    <a:pt x="6438" y="1377"/>
                  </a:lnTo>
                  <a:lnTo>
                    <a:pt x="6438" y="1375"/>
                  </a:lnTo>
                  <a:lnTo>
                    <a:pt x="6440" y="1375"/>
                  </a:lnTo>
                  <a:lnTo>
                    <a:pt x="6440" y="1372"/>
                  </a:lnTo>
                  <a:lnTo>
                    <a:pt x="6441" y="1372"/>
                  </a:lnTo>
                  <a:lnTo>
                    <a:pt x="6441" y="1370"/>
                  </a:lnTo>
                  <a:lnTo>
                    <a:pt x="6443" y="1370"/>
                  </a:lnTo>
                  <a:lnTo>
                    <a:pt x="6443" y="1369"/>
                  </a:lnTo>
                  <a:lnTo>
                    <a:pt x="6445" y="1369"/>
                  </a:lnTo>
                  <a:lnTo>
                    <a:pt x="6445" y="1365"/>
                  </a:lnTo>
                  <a:lnTo>
                    <a:pt x="6446" y="1365"/>
                  </a:lnTo>
                  <a:lnTo>
                    <a:pt x="6446" y="1364"/>
                  </a:lnTo>
                  <a:lnTo>
                    <a:pt x="6448" y="1364"/>
                  </a:lnTo>
                  <a:lnTo>
                    <a:pt x="6448" y="1360"/>
                  </a:lnTo>
                  <a:lnTo>
                    <a:pt x="6450" y="1360"/>
                  </a:lnTo>
                  <a:lnTo>
                    <a:pt x="6450" y="1359"/>
                  </a:lnTo>
                  <a:lnTo>
                    <a:pt x="6451" y="1359"/>
                  </a:lnTo>
                  <a:lnTo>
                    <a:pt x="6451" y="1357"/>
                  </a:lnTo>
                  <a:lnTo>
                    <a:pt x="6453" y="1357"/>
                  </a:lnTo>
                  <a:lnTo>
                    <a:pt x="6453" y="1354"/>
                  </a:lnTo>
                  <a:lnTo>
                    <a:pt x="6455" y="1354"/>
                  </a:lnTo>
                  <a:lnTo>
                    <a:pt x="6455" y="1352"/>
                  </a:lnTo>
                  <a:lnTo>
                    <a:pt x="6456" y="1352"/>
                  </a:lnTo>
                  <a:lnTo>
                    <a:pt x="6456" y="1349"/>
                  </a:lnTo>
                  <a:lnTo>
                    <a:pt x="6458" y="1349"/>
                  </a:lnTo>
                  <a:lnTo>
                    <a:pt x="6458" y="1347"/>
                  </a:lnTo>
                  <a:lnTo>
                    <a:pt x="6460" y="1347"/>
                  </a:lnTo>
                  <a:lnTo>
                    <a:pt x="6460" y="1344"/>
                  </a:lnTo>
                  <a:lnTo>
                    <a:pt x="6461" y="1344"/>
                  </a:lnTo>
                  <a:lnTo>
                    <a:pt x="6461" y="1342"/>
                  </a:lnTo>
                  <a:lnTo>
                    <a:pt x="6463" y="1342"/>
                  </a:lnTo>
                  <a:lnTo>
                    <a:pt x="6463" y="1340"/>
                  </a:lnTo>
                  <a:lnTo>
                    <a:pt x="6465" y="1340"/>
                  </a:lnTo>
                  <a:lnTo>
                    <a:pt x="6465" y="1337"/>
                  </a:lnTo>
                  <a:lnTo>
                    <a:pt x="6466" y="1337"/>
                  </a:lnTo>
                  <a:lnTo>
                    <a:pt x="6466" y="1335"/>
                  </a:lnTo>
                  <a:lnTo>
                    <a:pt x="6468" y="1335"/>
                  </a:lnTo>
                  <a:lnTo>
                    <a:pt x="6468" y="1332"/>
                  </a:lnTo>
                  <a:lnTo>
                    <a:pt x="6471" y="1332"/>
                  </a:lnTo>
                  <a:lnTo>
                    <a:pt x="6471" y="1337"/>
                  </a:lnTo>
                  <a:lnTo>
                    <a:pt x="6470" y="1337"/>
                  </a:lnTo>
                  <a:lnTo>
                    <a:pt x="6470" y="1342"/>
                  </a:lnTo>
                  <a:lnTo>
                    <a:pt x="6468" y="1342"/>
                  </a:lnTo>
                  <a:lnTo>
                    <a:pt x="6468" y="1349"/>
                  </a:lnTo>
                  <a:lnTo>
                    <a:pt x="6466" y="1349"/>
                  </a:lnTo>
                  <a:lnTo>
                    <a:pt x="6466" y="1355"/>
                  </a:lnTo>
                  <a:lnTo>
                    <a:pt x="6465" y="1355"/>
                  </a:lnTo>
                  <a:lnTo>
                    <a:pt x="6465" y="1360"/>
                  </a:lnTo>
                  <a:lnTo>
                    <a:pt x="6463" y="1360"/>
                  </a:lnTo>
                  <a:lnTo>
                    <a:pt x="6463" y="1367"/>
                  </a:lnTo>
                  <a:lnTo>
                    <a:pt x="6461" y="1367"/>
                  </a:lnTo>
                  <a:lnTo>
                    <a:pt x="6461" y="1374"/>
                  </a:lnTo>
                  <a:lnTo>
                    <a:pt x="6460" y="1374"/>
                  </a:lnTo>
                  <a:lnTo>
                    <a:pt x="6460" y="1379"/>
                  </a:lnTo>
                  <a:lnTo>
                    <a:pt x="6458" y="1379"/>
                  </a:lnTo>
                  <a:lnTo>
                    <a:pt x="6458" y="1385"/>
                  </a:lnTo>
                  <a:lnTo>
                    <a:pt x="6456" y="1385"/>
                  </a:lnTo>
                  <a:lnTo>
                    <a:pt x="6456" y="1392"/>
                  </a:lnTo>
                  <a:lnTo>
                    <a:pt x="6455" y="1392"/>
                  </a:lnTo>
                  <a:lnTo>
                    <a:pt x="6455" y="1397"/>
                  </a:lnTo>
                  <a:lnTo>
                    <a:pt x="6453" y="1397"/>
                  </a:lnTo>
                  <a:lnTo>
                    <a:pt x="6453" y="1404"/>
                  </a:lnTo>
                  <a:lnTo>
                    <a:pt x="6451" y="1404"/>
                  </a:lnTo>
                  <a:lnTo>
                    <a:pt x="6451" y="1410"/>
                  </a:lnTo>
                  <a:lnTo>
                    <a:pt x="6450" y="1410"/>
                  </a:lnTo>
                  <a:lnTo>
                    <a:pt x="6450" y="1415"/>
                  </a:lnTo>
                  <a:lnTo>
                    <a:pt x="6448" y="1415"/>
                  </a:lnTo>
                  <a:lnTo>
                    <a:pt x="6448" y="1422"/>
                  </a:lnTo>
                  <a:lnTo>
                    <a:pt x="6446" y="1422"/>
                  </a:lnTo>
                  <a:lnTo>
                    <a:pt x="6446" y="1429"/>
                  </a:lnTo>
                  <a:lnTo>
                    <a:pt x="6445" y="1429"/>
                  </a:lnTo>
                  <a:lnTo>
                    <a:pt x="6445" y="1434"/>
                  </a:lnTo>
                  <a:lnTo>
                    <a:pt x="6443" y="1434"/>
                  </a:lnTo>
                  <a:lnTo>
                    <a:pt x="6443" y="1440"/>
                  </a:lnTo>
                  <a:lnTo>
                    <a:pt x="6441" y="1440"/>
                  </a:lnTo>
                  <a:lnTo>
                    <a:pt x="6441" y="1447"/>
                  </a:lnTo>
                  <a:lnTo>
                    <a:pt x="6440" y="1447"/>
                  </a:lnTo>
                  <a:lnTo>
                    <a:pt x="6440" y="1452"/>
                  </a:lnTo>
                  <a:lnTo>
                    <a:pt x="6438" y="1452"/>
                  </a:lnTo>
                  <a:lnTo>
                    <a:pt x="6438" y="1459"/>
                  </a:lnTo>
                  <a:lnTo>
                    <a:pt x="6436" y="1459"/>
                  </a:lnTo>
                  <a:lnTo>
                    <a:pt x="6436" y="1465"/>
                  </a:lnTo>
                  <a:lnTo>
                    <a:pt x="6435" y="1465"/>
                  </a:lnTo>
                  <a:lnTo>
                    <a:pt x="6435" y="1470"/>
                  </a:lnTo>
                  <a:lnTo>
                    <a:pt x="6433" y="1470"/>
                  </a:lnTo>
                  <a:lnTo>
                    <a:pt x="6433" y="1477"/>
                  </a:lnTo>
                  <a:lnTo>
                    <a:pt x="6431" y="1477"/>
                  </a:lnTo>
                  <a:lnTo>
                    <a:pt x="6431" y="1484"/>
                  </a:lnTo>
                  <a:lnTo>
                    <a:pt x="6430" y="1484"/>
                  </a:lnTo>
                  <a:lnTo>
                    <a:pt x="6430" y="1489"/>
                  </a:lnTo>
                  <a:lnTo>
                    <a:pt x="6428" y="1489"/>
                  </a:lnTo>
                  <a:lnTo>
                    <a:pt x="6428" y="1495"/>
                  </a:lnTo>
                  <a:lnTo>
                    <a:pt x="6426" y="1495"/>
                  </a:lnTo>
                  <a:lnTo>
                    <a:pt x="6426" y="1502"/>
                  </a:lnTo>
                  <a:lnTo>
                    <a:pt x="6425" y="1502"/>
                  </a:lnTo>
                  <a:lnTo>
                    <a:pt x="6425" y="1507"/>
                  </a:lnTo>
                  <a:lnTo>
                    <a:pt x="6423" y="1507"/>
                  </a:lnTo>
                  <a:lnTo>
                    <a:pt x="6423" y="1514"/>
                  </a:lnTo>
                  <a:lnTo>
                    <a:pt x="6421" y="1514"/>
                  </a:lnTo>
                  <a:lnTo>
                    <a:pt x="6421" y="1520"/>
                  </a:lnTo>
                  <a:lnTo>
                    <a:pt x="6420" y="1520"/>
                  </a:lnTo>
                  <a:lnTo>
                    <a:pt x="6420" y="1525"/>
                  </a:lnTo>
                  <a:lnTo>
                    <a:pt x="6418" y="1525"/>
                  </a:lnTo>
                  <a:lnTo>
                    <a:pt x="6418" y="1532"/>
                  </a:lnTo>
                  <a:lnTo>
                    <a:pt x="6416" y="1532"/>
                  </a:lnTo>
                  <a:lnTo>
                    <a:pt x="6416" y="1539"/>
                  </a:lnTo>
                  <a:lnTo>
                    <a:pt x="6415" y="1539"/>
                  </a:lnTo>
                  <a:lnTo>
                    <a:pt x="6415" y="1544"/>
                  </a:lnTo>
                  <a:lnTo>
                    <a:pt x="6413" y="1544"/>
                  </a:lnTo>
                  <a:lnTo>
                    <a:pt x="6413" y="1550"/>
                  </a:lnTo>
                  <a:lnTo>
                    <a:pt x="6411" y="1550"/>
                  </a:lnTo>
                  <a:lnTo>
                    <a:pt x="6411" y="1557"/>
                  </a:lnTo>
                  <a:lnTo>
                    <a:pt x="6410" y="1557"/>
                  </a:lnTo>
                  <a:lnTo>
                    <a:pt x="6410" y="1562"/>
                  </a:lnTo>
                  <a:lnTo>
                    <a:pt x="6408" y="1562"/>
                  </a:lnTo>
                  <a:lnTo>
                    <a:pt x="6408" y="1569"/>
                  </a:lnTo>
                  <a:lnTo>
                    <a:pt x="6406" y="1569"/>
                  </a:lnTo>
                  <a:lnTo>
                    <a:pt x="6406" y="1575"/>
                  </a:lnTo>
                  <a:lnTo>
                    <a:pt x="6405" y="1575"/>
                  </a:lnTo>
                  <a:lnTo>
                    <a:pt x="6405" y="1580"/>
                  </a:lnTo>
                  <a:lnTo>
                    <a:pt x="6403" y="1580"/>
                  </a:lnTo>
                  <a:lnTo>
                    <a:pt x="6403" y="1587"/>
                  </a:lnTo>
                  <a:lnTo>
                    <a:pt x="6401" y="1587"/>
                  </a:lnTo>
                  <a:lnTo>
                    <a:pt x="6401" y="1594"/>
                  </a:lnTo>
                  <a:lnTo>
                    <a:pt x="6400" y="1594"/>
                  </a:lnTo>
                  <a:lnTo>
                    <a:pt x="6400" y="1599"/>
                  </a:lnTo>
                  <a:lnTo>
                    <a:pt x="6398" y="1599"/>
                  </a:lnTo>
                  <a:lnTo>
                    <a:pt x="6398" y="1605"/>
                  </a:lnTo>
                  <a:lnTo>
                    <a:pt x="6396" y="1605"/>
                  </a:lnTo>
                  <a:lnTo>
                    <a:pt x="6396" y="1612"/>
                  </a:lnTo>
                  <a:lnTo>
                    <a:pt x="6395" y="1612"/>
                  </a:lnTo>
                  <a:lnTo>
                    <a:pt x="6395" y="1617"/>
                  </a:lnTo>
                  <a:lnTo>
                    <a:pt x="6393" y="1617"/>
                  </a:lnTo>
                  <a:lnTo>
                    <a:pt x="6393" y="1624"/>
                  </a:lnTo>
                  <a:lnTo>
                    <a:pt x="6391" y="1624"/>
                  </a:lnTo>
                  <a:lnTo>
                    <a:pt x="6391" y="1630"/>
                  </a:lnTo>
                  <a:lnTo>
                    <a:pt x="6390" y="1630"/>
                  </a:lnTo>
                  <a:lnTo>
                    <a:pt x="6390" y="1635"/>
                  </a:lnTo>
                  <a:lnTo>
                    <a:pt x="6388" y="1635"/>
                  </a:lnTo>
                  <a:lnTo>
                    <a:pt x="6388" y="1642"/>
                  </a:lnTo>
                  <a:lnTo>
                    <a:pt x="6386" y="1642"/>
                  </a:lnTo>
                  <a:lnTo>
                    <a:pt x="6386" y="1649"/>
                  </a:lnTo>
                  <a:lnTo>
                    <a:pt x="6385" y="1649"/>
                  </a:lnTo>
                  <a:lnTo>
                    <a:pt x="6385" y="1654"/>
                  </a:lnTo>
                  <a:lnTo>
                    <a:pt x="6383" y="1654"/>
                  </a:lnTo>
                  <a:lnTo>
                    <a:pt x="6383" y="1660"/>
                  </a:lnTo>
                  <a:lnTo>
                    <a:pt x="6381" y="1660"/>
                  </a:lnTo>
                  <a:lnTo>
                    <a:pt x="6381" y="1667"/>
                  </a:lnTo>
                  <a:lnTo>
                    <a:pt x="6380" y="1667"/>
                  </a:lnTo>
                  <a:lnTo>
                    <a:pt x="6380" y="1672"/>
                  </a:lnTo>
                  <a:lnTo>
                    <a:pt x="6378" y="1672"/>
                  </a:lnTo>
                  <a:lnTo>
                    <a:pt x="6378" y="1679"/>
                  </a:lnTo>
                  <a:lnTo>
                    <a:pt x="6376" y="1679"/>
                  </a:lnTo>
                  <a:lnTo>
                    <a:pt x="6376" y="1685"/>
                  </a:lnTo>
                  <a:lnTo>
                    <a:pt x="6375" y="1685"/>
                  </a:lnTo>
                  <a:lnTo>
                    <a:pt x="6375" y="1690"/>
                  </a:lnTo>
                  <a:lnTo>
                    <a:pt x="6373" y="1690"/>
                  </a:lnTo>
                  <a:lnTo>
                    <a:pt x="6373" y="1697"/>
                  </a:lnTo>
                  <a:lnTo>
                    <a:pt x="6371" y="1697"/>
                  </a:lnTo>
                  <a:lnTo>
                    <a:pt x="6371" y="1704"/>
                  </a:lnTo>
                  <a:lnTo>
                    <a:pt x="6370" y="1704"/>
                  </a:lnTo>
                  <a:lnTo>
                    <a:pt x="6370" y="1709"/>
                  </a:lnTo>
                  <a:lnTo>
                    <a:pt x="6368" y="1709"/>
                  </a:lnTo>
                  <a:lnTo>
                    <a:pt x="6368" y="1715"/>
                  </a:lnTo>
                  <a:lnTo>
                    <a:pt x="6366" y="1715"/>
                  </a:lnTo>
                  <a:lnTo>
                    <a:pt x="6366" y="1722"/>
                  </a:lnTo>
                  <a:lnTo>
                    <a:pt x="6365" y="1722"/>
                  </a:lnTo>
                  <a:lnTo>
                    <a:pt x="6365" y="1729"/>
                  </a:lnTo>
                  <a:lnTo>
                    <a:pt x="6363" y="1729"/>
                  </a:lnTo>
                  <a:lnTo>
                    <a:pt x="6363" y="1734"/>
                  </a:lnTo>
                  <a:lnTo>
                    <a:pt x="6361" y="1734"/>
                  </a:lnTo>
                  <a:lnTo>
                    <a:pt x="6361" y="1740"/>
                  </a:lnTo>
                  <a:lnTo>
                    <a:pt x="6360" y="1740"/>
                  </a:lnTo>
                  <a:lnTo>
                    <a:pt x="6360" y="1747"/>
                  </a:lnTo>
                  <a:lnTo>
                    <a:pt x="6358" y="1747"/>
                  </a:lnTo>
                  <a:lnTo>
                    <a:pt x="6358" y="1752"/>
                  </a:lnTo>
                  <a:lnTo>
                    <a:pt x="6356" y="1752"/>
                  </a:lnTo>
                  <a:lnTo>
                    <a:pt x="6356" y="1759"/>
                  </a:lnTo>
                  <a:lnTo>
                    <a:pt x="6355" y="1759"/>
                  </a:lnTo>
                  <a:lnTo>
                    <a:pt x="6355" y="1765"/>
                  </a:lnTo>
                  <a:lnTo>
                    <a:pt x="6353" y="1765"/>
                  </a:lnTo>
                  <a:lnTo>
                    <a:pt x="6353" y="1770"/>
                  </a:lnTo>
                  <a:lnTo>
                    <a:pt x="6351" y="1770"/>
                  </a:lnTo>
                  <a:lnTo>
                    <a:pt x="6351" y="1777"/>
                  </a:lnTo>
                  <a:lnTo>
                    <a:pt x="6350" y="1777"/>
                  </a:lnTo>
                  <a:lnTo>
                    <a:pt x="6350" y="1784"/>
                  </a:lnTo>
                  <a:lnTo>
                    <a:pt x="6348" y="1784"/>
                  </a:lnTo>
                  <a:lnTo>
                    <a:pt x="6348" y="1789"/>
                  </a:lnTo>
                  <a:lnTo>
                    <a:pt x="6346" y="1789"/>
                  </a:lnTo>
                  <a:lnTo>
                    <a:pt x="6346" y="1795"/>
                  </a:lnTo>
                  <a:lnTo>
                    <a:pt x="6345" y="1795"/>
                  </a:lnTo>
                  <a:lnTo>
                    <a:pt x="6345" y="1802"/>
                  </a:lnTo>
                  <a:lnTo>
                    <a:pt x="6343" y="1802"/>
                  </a:lnTo>
                  <a:lnTo>
                    <a:pt x="6343" y="1807"/>
                  </a:lnTo>
                  <a:lnTo>
                    <a:pt x="6341" y="1807"/>
                  </a:lnTo>
                  <a:lnTo>
                    <a:pt x="6341" y="1814"/>
                  </a:lnTo>
                  <a:lnTo>
                    <a:pt x="6340" y="1814"/>
                  </a:lnTo>
                  <a:lnTo>
                    <a:pt x="6340" y="1820"/>
                  </a:lnTo>
                  <a:lnTo>
                    <a:pt x="6338" y="1820"/>
                  </a:lnTo>
                  <a:lnTo>
                    <a:pt x="6338" y="1825"/>
                  </a:lnTo>
                  <a:lnTo>
                    <a:pt x="6336" y="1825"/>
                  </a:lnTo>
                  <a:lnTo>
                    <a:pt x="6336" y="1832"/>
                  </a:lnTo>
                  <a:lnTo>
                    <a:pt x="6335" y="1832"/>
                  </a:lnTo>
                  <a:lnTo>
                    <a:pt x="6335" y="1839"/>
                  </a:lnTo>
                  <a:lnTo>
                    <a:pt x="6333" y="1839"/>
                  </a:lnTo>
                  <a:lnTo>
                    <a:pt x="6333" y="1844"/>
                  </a:lnTo>
                  <a:lnTo>
                    <a:pt x="6331" y="1844"/>
                  </a:lnTo>
                  <a:lnTo>
                    <a:pt x="6331" y="1850"/>
                  </a:lnTo>
                  <a:lnTo>
                    <a:pt x="6330" y="1850"/>
                  </a:lnTo>
                  <a:lnTo>
                    <a:pt x="6330" y="1857"/>
                  </a:lnTo>
                  <a:lnTo>
                    <a:pt x="6328" y="1857"/>
                  </a:lnTo>
                  <a:lnTo>
                    <a:pt x="6328" y="1862"/>
                  </a:lnTo>
                  <a:lnTo>
                    <a:pt x="6326" y="1862"/>
                  </a:lnTo>
                  <a:lnTo>
                    <a:pt x="6326" y="1869"/>
                  </a:lnTo>
                  <a:lnTo>
                    <a:pt x="6325" y="1869"/>
                  </a:lnTo>
                  <a:lnTo>
                    <a:pt x="6325" y="1875"/>
                  </a:lnTo>
                  <a:lnTo>
                    <a:pt x="6323" y="1875"/>
                  </a:lnTo>
                  <a:lnTo>
                    <a:pt x="6323" y="1880"/>
                  </a:lnTo>
                  <a:lnTo>
                    <a:pt x="6321" y="1880"/>
                  </a:lnTo>
                  <a:lnTo>
                    <a:pt x="6321" y="1887"/>
                  </a:lnTo>
                  <a:lnTo>
                    <a:pt x="6320" y="1887"/>
                  </a:lnTo>
                  <a:lnTo>
                    <a:pt x="6320" y="1894"/>
                  </a:lnTo>
                  <a:lnTo>
                    <a:pt x="6318" y="1894"/>
                  </a:lnTo>
                  <a:lnTo>
                    <a:pt x="6318" y="1899"/>
                  </a:lnTo>
                  <a:lnTo>
                    <a:pt x="6316" y="1899"/>
                  </a:lnTo>
                  <a:lnTo>
                    <a:pt x="6316" y="1905"/>
                  </a:lnTo>
                  <a:lnTo>
                    <a:pt x="6315" y="1905"/>
                  </a:lnTo>
                  <a:lnTo>
                    <a:pt x="6315" y="1912"/>
                  </a:lnTo>
                  <a:lnTo>
                    <a:pt x="6313" y="1912"/>
                  </a:lnTo>
                  <a:lnTo>
                    <a:pt x="6313" y="1917"/>
                  </a:lnTo>
                  <a:lnTo>
                    <a:pt x="6311" y="1917"/>
                  </a:lnTo>
                  <a:lnTo>
                    <a:pt x="6311" y="1924"/>
                  </a:lnTo>
                  <a:lnTo>
                    <a:pt x="6310" y="1924"/>
                  </a:lnTo>
                  <a:lnTo>
                    <a:pt x="6310" y="1930"/>
                  </a:lnTo>
                  <a:lnTo>
                    <a:pt x="6308" y="1930"/>
                  </a:lnTo>
                  <a:lnTo>
                    <a:pt x="6308" y="1935"/>
                  </a:lnTo>
                  <a:lnTo>
                    <a:pt x="6306" y="1935"/>
                  </a:lnTo>
                  <a:lnTo>
                    <a:pt x="6306" y="1942"/>
                  </a:lnTo>
                  <a:lnTo>
                    <a:pt x="6305" y="1942"/>
                  </a:lnTo>
                  <a:lnTo>
                    <a:pt x="6305" y="1949"/>
                  </a:lnTo>
                  <a:lnTo>
                    <a:pt x="6303" y="1949"/>
                  </a:lnTo>
                  <a:lnTo>
                    <a:pt x="6303" y="1954"/>
                  </a:lnTo>
                  <a:lnTo>
                    <a:pt x="6301" y="1954"/>
                  </a:lnTo>
                  <a:lnTo>
                    <a:pt x="6301" y="1960"/>
                  </a:lnTo>
                  <a:lnTo>
                    <a:pt x="6300" y="1960"/>
                  </a:lnTo>
                  <a:lnTo>
                    <a:pt x="6300" y="1967"/>
                  </a:lnTo>
                  <a:lnTo>
                    <a:pt x="6298" y="1967"/>
                  </a:lnTo>
                  <a:lnTo>
                    <a:pt x="6298" y="1972"/>
                  </a:lnTo>
                  <a:lnTo>
                    <a:pt x="6296" y="1972"/>
                  </a:lnTo>
                  <a:lnTo>
                    <a:pt x="6296" y="1979"/>
                  </a:lnTo>
                  <a:lnTo>
                    <a:pt x="6295" y="1979"/>
                  </a:lnTo>
                  <a:lnTo>
                    <a:pt x="6295" y="1985"/>
                  </a:lnTo>
                  <a:lnTo>
                    <a:pt x="6293" y="1985"/>
                  </a:lnTo>
                  <a:lnTo>
                    <a:pt x="6293" y="1990"/>
                  </a:lnTo>
                  <a:lnTo>
                    <a:pt x="6291" y="1990"/>
                  </a:lnTo>
                  <a:lnTo>
                    <a:pt x="6291" y="1997"/>
                  </a:lnTo>
                  <a:lnTo>
                    <a:pt x="6290" y="1997"/>
                  </a:lnTo>
                  <a:lnTo>
                    <a:pt x="6290" y="2004"/>
                  </a:lnTo>
                  <a:lnTo>
                    <a:pt x="6288" y="2004"/>
                  </a:lnTo>
                  <a:lnTo>
                    <a:pt x="6288" y="2009"/>
                  </a:lnTo>
                  <a:lnTo>
                    <a:pt x="6286" y="2009"/>
                  </a:lnTo>
                  <a:lnTo>
                    <a:pt x="6286" y="2015"/>
                  </a:lnTo>
                  <a:lnTo>
                    <a:pt x="6285" y="2015"/>
                  </a:lnTo>
                  <a:lnTo>
                    <a:pt x="6285" y="2022"/>
                  </a:lnTo>
                  <a:lnTo>
                    <a:pt x="6283" y="2022"/>
                  </a:lnTo>
                  <a:lnTo>
                    <a:pt x="6283" y="2024"/>
                  </a:lnTo>
                  <a:lnTo>
                    <a:pt x="6996" y="2024"/>
                  </a:lnTo>
                  <a:lnTo>
                    <a:pt x="6996" y="2022"/>
                  </a:lnTo>
                  <a:lnTo>
                    <a:pt x="7021" y="2022"/>
                  </a:lnTo>
                  <a:lnTo>
                    <a:pt x="7021" y="2020"/>
                  </a:lnTo>
                  <a:lnTo>
                    <a:pt x="7038" y="2020"/>
                  </a:lnTo>
                  <a:lnTo>
                    <a:pt x="7038" y="2019"/>
                  </a:lnTo>
                  <a:lnTo>
                    <a:pt x="7053" y="2019"/>
                  </a:lnTo>
                  <a:lnTo>
                    <a:pt x="7053" y="2017"/>
                  </a:lnTo>
                  <a:lnTo>
                    <a:pt x="7070" y="2017"/>
                  </a:lnTo>
                  <a:lnTo>
                    <a:pt x="7070" y="2015"/>
                  </a:lnTo>
                  <a:lnTo>
                    <a:pt x="7083" y="2015"/>
                  </a:lnTo>
                  <a:lnTo>
                    <a:pt x="7083" y="2014"/>
                  </a:lnTo>
                  <a:lnTo>
                    <a:pt x="7095" y="2014"/>
                  </a:lnTo>
                  <a:lnTo>
                    <a:pt x="7095" y="2012"/>
                  </a:lnTo>
                  <a:lnTo>
                    <a:pt x="7105" y="2012"/>
                  </a:lnTo>
                  <a:lnTo>
                    <a:pt x="7105" y="2010"/>
                  </a:lnTo>
                  <a:lnTo>
                    <a:pt x="7113" y="2010"/>
                  </a:lnTo>
                  <a:lnTo>
                    <a:pt x="7113" y="2009"/>
                  </a:lnTo>
                  <a:lnTo>
                    <a:pt x="7123" y="2009"/>
                  </a:lnTo>
                  <a:lnTo>
                    <a:pt x="7123" y="2007"/>
                  </a:lnTo>
                  <a:lnTo>
                    <a:pt x="7131" y="2007"/>
                  </a:lnTo>
                  <a:lnTo>
                    <a:pt x="7131" y="2005"/>
                  </a:lnTo>
                  <a:lnTo>
                    <a:pt x="7141" y="2005"/>
                  </a:lnTo>
                  <a:lnTo>
                    <a:pt x="7141" y="2004"/>
                  </a:lnTo>
                  <a:lnTo>
                    <a:pt x="7150" y="2004"/>
                  </a:lnTo>
                  <a:lnTo>
                    <a:pt x="7150" y="2002"/>
                  </a:lnTo>
                  <a:lnTo>
                    <a:pt x="7158" y="2002"/>
                  </a:lnTo>
                  <a:lnTo>
                    <a:pt x="7158" y="2000"/>
                  </a:lnTo>
                  <a:lnTo>
                    <a:pt x="7165" y="2000"/>
                  </a:lnTo>
                  <a:lnTo>
                    <a:pt x="7165" y="1999"/>
                  </a:lnTo>
                  <a:lnTo>
                    <a:pt x="7171" y="1999"/>
                  </a:lnTo>
                  <a:lnTo>
                    <a:pt x="7171" y="1997"/>
                  </a:lnTo>
                  <a:lnTo>
                    <a:pt x="7178" y="1997"/>
                  </a:lnTo>
                  <a:lnTo>
                    <a:pt x="7178" y="1995"/>
                  </a:lnTo>
                  <a:lnTo>
                    <a:pt x="7185" y="1995"/>
                  </a:lnTo>
                  <a:lnTo>
                    <a:pt x="7185" y="1994"/>
                  </a:lnTo>
                  <a:lnTo>
                    <a:pt x="7191" y="1994"/>
                  </a:lnTo>
                  <a:lnTo>
                    <a:pt x="7191" y="1992"/>
                  </a:lnTo>
                  <a:lnTo>
                    <a:pt x="7198" y="1992"/>
                  </a:lnTo>
                  <a:lnTo>
                    <a:pt x="7198" y="1990"/>
                  </a:lnTo>
                  <a:lnTo>
                    <a:pt x="7205" y="1990"/>
                  </a:lnTo>
                  <a:lnTo>
                    <a:pt x="7205" y="1989"/>
                  </a:lnTo>
                  <a:lnTo>
                    <a:pt x="7211" y="1989"/>
                  </a:lnTo>
                  <a:lnTo>
                    <a:pt x="7211" y="1987"/>
                  </a:lnTo>
                  <a:lnTo>
                    <a:pt x="7218" y="1987"/>
                  </a:lnTo>
                  <a:lnTo>
                    <a:pt x="7218" y="1985"/>
                  </a:lnTo>
                  <a:lnTo>
                    <a:pt x="7223" y="1985"/>
                  </a:lnTo>
                  <a:lnTo>
                    <a:pt x="7223" y="1984"/>
                  </a:lnTo>
                  <a:lnTo>
                    <a:pt x="7230" y="1984"/>
                  </a:lnTo>
                  <a:lnTo>
                    <a:pt x="7230" y="1982"/>
                  </a:lnTo>
                  <a:lnTo>
                    <a:pt x="7235" y="1982"/>
                  </a:lnTo>
                  <a:lnTo>
                    <a:pt x="7235" y="1980"/>
                  </a:lnTo>
                  <a:lnTo>
                    <a:pt x="7240" y="1980"/>
                  </a:lnTo>
                  <a:lnTo>
                    <a:pt x="7240" y="1979"/>
                  </a:lnTo>
                  <a:lnTo>
                    <a:pt x="7245" y="1979"/>
                  </a:lnTo>
                  <a:lnTo>
                    <a:pt x="7245" y="1977"/>
                  </a:lnTo>
                  <a:lnTo>
                    <a:pt x="7250" y="1977"/>
                  </a:lnTo>
                  <a:lnTo>
                    <a:pt x="7250" y="1975"/>
                  </a:lnTo>
                  <a:lnTo>
                    <a:pt x="7255" y="1975"/>
                  </a:lnTo>
                  <a:lnTo>
                    <a:pt x="7255" y="1974"/>
                  </a:lnTo>
                  <a:lnTo>
                    <a:pt x="7260" y="1974"/>
                  </a:lnTo>
                  <a:lnTo>
                    <a:pt x="7260" y="1972"/>
                  </a:lnTo>
                  <a:lnTo>
                    <a:pt x="7265" y="1972"/>
                  </a:lnTo>
                  <a:lnTo>
                    <a:pt x="7265" y="1970"/>
                  </a:lnTo>
                  <a:lnTo>
                    <a:pt x="7270" y="1970"/>
                  </a:lnTo>
                  <a:lnTo>
                    <a:pt x="7270" y="1969"/>
                  </a:lnTo>
                  <a:lnTo>
                    <a:pt x="7275" y="1969"/>
                  </a:lnTo>
                  <a:lnTo>
                    <a:pt x="7275" y="1967"/>
                  </a:lnTo>
                  <a:lnTo>
                    <a:pt x="7280" y="1967"/>
                  </a:lnTo>
                  <a:lnTo>
                    <a:pt x="7280" y="1965"/>
                  </a:lnTo>
                  <a:lnTo>
                    <a:pt x="7285" y="1965"/>
                  </a:lnTo>
                  <a:lnTo>
                    <a:pt x="7285" y="1964"/>
                  </a:lnTo>
                  <a:lnTo>
                    <a:pt x="7290" y="1964"/>
                  </a:lnTo>
                  <a:lnTo>
                    <a:pt x="7290" y="1962"/>
                  </a:lnTo>
                  <a:lnTo>
                    <a:pt x="7295" y="1962"/>
                  </a:lnTo>
                  <a:lnTo>
                    <a:pt x="7295" y="1960"/>
                  </a:lnTo>
                  <a:lnTo>
                    <a:pt x="7298" y="1960"/>
                  </a:lnTo>
                  <a:lnTo>
                    <a:pt x="7298" y="1959"/>
                  </a:lnTo>
                  <a:lnTo>
                    <a:pt x="7303" y="1959"/>
                  </a:lnTo>
                  <a:lnTo>
                    <a:pt x="7303" y="1957"/>
                  </a:lnTo>
                  <a:lnTo>
                    <a:pt x="7306" y="1957"/>
                  </a:lnTo>
                  <a:lnTo>
                    <a:pt x="7306" y="1955"/>
                  </a:lnTo>
                  <a:lnTo>
                    <a:pt x="7311" y="1955"/>
                  </a:lnTo>
                  <a:lnTo>
                    <a:pt x="7311" y="1954"/>
                  </a:lnTo>
                  <a:lnTo>
                    <a:pt x="7315" y="1954"/>
                  </a:lnTo>
                  <a:lnTo>
                    <a:pt x="7315" y="1952"/>
                  </a:lnTo>
                  <a:lnTo>
                    <a:pt x="7320" y="1952"/>
                  </a:lnTo>
                  <a:lnTo>
                    <a:pt x="7320" y="1950"/>
                  </a:lnTo>
                  <a:lnTo>
                    <a:pt x="7323" y="1950"/>
                  </a:lnTo>
                  <a:lnTo>
                    <a:pt x="7323" y="1949"/>
                  </a:lnTo>
                  <a:lnTo>
                    <a:pt x="7326" y="1949"/>
                  </a:lnTo>
                  <a:lnTo>
                    <a:pt x="7326" y="1947"/>
                  </a:lnTo>
                  <a:lnTo>
                    <a:pt x="7331" y="1947"/>
                  </a:lnTo>
                  <a:lnTo>
                    <a:pt x="7331" y="1945"/>
                  </a:lnTo>
                  <a:lnTo>
                    <a:pt x="7335" y="1945"/>
                  </a:lnTo>
                  <a:lnTo>
                    <a:pt x="7335" y="1944"/>
                  </a:lnTo>
                  <a:lnTo>
                    <a:pt x="7340" y="1944"/>
                  </a:lnTo>
                  <a:lnTo>
                    <a:pt x="7340" y="1942"/>
                  </a:lnTo>
                  <a:lnTo>
                    <a:pt x="7343" y="1942"/>
                  </a:lnTo>
                  <a:lnTo>
                    <a:pt x="7343" y="1940"/>
                  </a:lnTo>
                  <a:lnTo>
                    <a:pt x="7348" y="1940"/>
                  </a:lnTo>
                  <a:lnTo>
                    <a:pt x="7348" y="1939"/>
                  </a:lnTo>
                  <a:lnTo>
                    <a:pt x="7351" y="1939"/>
                  </a:lnTo>
                  <a:lnTo>
                    <a:pt x="7351" y="1937"/>
                  </a:lnTo>
                  <a:lnTo>
                    <a:pt x="7355" y="1937"/>
                  </a:lnTo>
                  <a:lnTo>
                    <a:pt x="7355" y="1935"/>
                  </a:lnTo>
                  <a:lnTo>
                    <a:pt x="7358" y="1935"/>
                  </a:lnTo>
                  <a:lnTo>
                    <a:pt x="7358" y="1934"/>
                  </a:lnTo>
                  <a:lnTo>
                    <a:pt x="7363" y="1934"/>
                  </a:lnTo>
                  <a:lnTo>
                    <a:pt x="7363" y="1932"/>
                  </a:lnTo>
                  <a:lnTo>
                    <a:pt x="7366" y="1932"/>
                  </a:lnTo>
                  <a:lnTo>
                    <a:pt x="7366" y="1930"/>
                  </a:lnTo>
                  <a:lnTo>
                    <a:pt x="7370" y="1930"/>
                  </a:lnTo>
                  <a:lnTo>
                    <a:pt x="7370" y="1929"/>
                  </a:lnTo>
                  <a:lnTo>
                    <a:pt x="7373" y="1929"/>
                  </a:lnTo>
                  <a:lnTo>
                    <a:pt x="7373" y="1927"/>
                  </a:lnTo>
                  <a:lnTo>
                    <a:pt x="7376" y="1927"/>
                  </a:lnTo>
                  <a:lnTo>
                    <a:pt x="7376" y="1925"/>
                  </a:lnTo>
                  <a:lnTo>
                    <a:pt x="7380" y="1925"/>
                  </a:lnTo>
                  <a:lnTo>
                    <a:pt x="7380" y="1924"/>
                  </a:lnTo>
                  <a:lnTo>
                    <a:pt x="7383" y="1924"/>
                  </a:lnTo>
                  <a:lnTo>
                    <a:pt x="7383" y="1922"/>
                  </a:lnTo>
                  <a:lnTo>
                    <a:pt x="7386" y="1922"/>
                  </a:lnTo>
                  <a:lnTo>
                    <a:pt x="7386" y="1920"/>
                  </a:lnTo>
                  <a:lnTo>
                    <a:pt x="7390" y="1920"/>
                  </a:lnTo>
                  <a:lnTo>
                    <a:pt x="7390" y="1919"/>
                  </a:lnTo>
                  <a:lnTo>
                    <a:pt x="7393" y="1919"/>
                  </a:lnTo>
                  <a:lnTo>
                    <a:pt x="7393" y="1917"/>
                  </a:lnTo>
                  <a:lnTo>
                    <a:pt x="7396" y="1917"/>
                  </a:lnTo>
                  <a:lnTo>
                    <a:pt x="7396" y="1915"/>
                  </a:lnTo>
                  <a:lnTo>
                    <a:pt x="7400" y="1915"/>
                  </a:lnTo>
                  <a:lnTo>
                    <a:pt x="7400" y="1914"/>
                  </a:lnTo>
                  <a:lnTo>
                    <a:pt x="7403" y="1914"/>
                  </a:lnTo>
                  <a:lnTo>
                    <a:pt x="7403" y="1912"/>
                  </a:lnTo>
                  <a:lnTo>
                    <a:pt x="7406" y="1912"/>
                  </a:lnTo>
                  <a:lnTo>
                    <a:pt x="7406" y="1910"/>
                  </a:lnTo>
                  <a:lnTo>
                    <a:pt x="7410" y="1910"/>
                  </a:lnTo>
                  <a:lnTo>
                    <a:pt x="7410" y="1909"/>
                  </a:lnTo>
                  <a:lnTo>
                    <a:pt x="7413" y="1909"/>
                  </a:lnTo>
                  <a:lnTo>
                    <a:pt x="7413" y="1907"/>
                  </a:lnTo>
                  <a:lnTo>
                    <a:pt x="7416" y="1907"/>
                  </a:lnTo>
                  <a:lnTo>
                    <a:pt x="7416" y="1905"/>
                  </a:lnTo>
                  <a:lnTo>
                    <a:pt x="7420" y="1905"/>
                  </a:lnTo>
                  <a:lnTo>
                    <a:pt x="7420" y="1904"/>
                  </a:lnTo>
                  <a:lnTo>
                    <a:pt x="7423" y="1904"/>
                  </a:lnTo>
                  <a:lnTo>
                    <a:pt x="7423" y="1902"/>
                  </a:lnTo>
                  <a:lnTo>
                    <a:pt x="7426" y="1902"/>
                  </a:lnTo>
                  <a:lnTo>
                    <a:pt x="7426" y="1900"/>
                  </a:lnTo>
                  <a:lnTo>
                    <a:pt x="7428" y="1900"/>
                  </a:lnTo>
                  <a:lnTo>
                    <a:pt x="7428" y="1899"/>
                  </a:lnTo>
                  <a:lnTo>
                    <a:pt x="7431" y="1899"/>
                  </a:lnTo>
                  <a:lnTo>
                    <a:pt x="7431" y="1897"/>
                  </a:lnTo>
                  <a:lnTo>
                    <a:pt x="7435" y="1897"/>
                  </a:lnTo>
                  <a:lnTo>
                    <a:pt x="7435" y="1895"/>
                  </a:lnTo>
                  <a:lnTo>
                    <a:pt x="7436" y="1895"/>
                  </a:lnTo>
                  <a:lnTo>
                    <a:pt x="7436" y="1894"/>
                  </a:lnTo>
                  <a:lnTo>
                    <a:pt x="7440" y="1894"/>
                  </a:lnTo>
                  <a:lnTo>
                    <a:pt x="7440" y="1892"/>
                  </a:lnTo>
                  <a:lnTo>
                    <a:pt x="7443" y="1892"/>
                  </a:lnTo>
                  <a:lnTo>
                    <a:pt x="7443" y="1890"/>
                  </a:lnTo>
                  <a:lnTo>
                    <a:pt x="7446" y="1890"/>
                  </a:lnTo>
                  <a:lnTo>
                    <a:pt x="7446" y="1889"/>
                  </a:lnTo>
                  <a:lnTo>
                    <a:pt x="7448" y="1889"/>
                  </a:lnTo>
                  <a:lnTo>
                    <a:pt x="7448" y="1887"/>
                  </a:lnTo>
                  <a:lnTo>
                    <a:pt x="7451" y="1887"/>
                  </a:lnTo>
                  <a:lnTo>
                    <a:pt x="7451" y="1885"/>
                  </a:lnTo>
                  <a:lnTo>
                    <a:pt x="7455" y="1885"/>
                  </a:lnTo>
                  <a:lnTo>
                    <a:pt x="7455" y="1884"/>
                  </a:lnTo>
                  <a:lnTo>
                    <a:pt x="7456" y="1884"/>
                  </a:lnTo>
                  <a:lnTo>
                    <a:pt x="7456" y="1882"/>
                  </a:lnTo>
                  <a:lnTo>
                    <a:pt x="7460" y="1882"/>
                  </a:lnTo>
                  <a:lnTo>
                    <a:pt x="7460" y="1880"/>
                  </a:lnTo>
                  <a:lnTo>
                    <a:pt x="7463" y="1880"/>
                  </a:lnTo>
                  <a:lnTo>
                    <a:pt x="7463" y="1879"/>
                  </a:lnTo>
                  <a:lnTo>
                    <a:pt x="7466" y="1879"/>
                  </a:lnTo>
                  <a:lnTo>
                    <a:pt x="7466" y="1877"/>
                  </a:lnTo>
                  <a:lnTo>
                    <a:pt x="7468" y="1877"/>
                  </a:lnTo>
                  <a:lnTo>
                    <a:pt x="7468" y="1875"/>
                  </a:lnTo>
                  <a:lnTo>
                    <a:pt x="7471" y="1875"/>
                  </a:lnTo>
                  <a:lnTo>
                    <a:pt x="7471" y="1874"/>
                  </a:lnTo>
                  <a:lnTo>
                    <a:pt x="7475" y="1874"/>
                  </a:lnTo>
                  <a:lnTo>
                    <a:pt x="7475" y="1872"/>
                  </a:lnTo>
                  <a:lnTo>
                    <a:pt x="7476" y="1872"/>
                  </a:lnTo>
                  <a:lnTo>
                    <a:pt x="7476" y="1870"/>
                  </a:lnTo>
                  <a:lnTo>
                    <a:pt x="7480" y="1870"/>
                  </a:lnTo>
                  <a:lnTo>
                    <a:pt x="7480" y="1869"/>
                  </a:lnTo>
                  <a:lnTo>
                    <a:pt x="7481" y="1869"/>
                  </a:lnTo>
                  <a:lnTo>
                    <a:pt x="7481" y="1867"/>
                  </a:lnTo>
                  <a:lnTo>
                    <a:pt x="7485" y="1867"/>
                  </a:lnTo>
                  <a:lnTo>
                    <a:pt x="7485" y="1865"/>
                  </a:lnTo>
                  <a:lnTo>
                    <a:pt x="7488" y="1865"/>
                  </a:lnTo>
                  <a:lnTo>
                    <a:pt x="7488" y="1864"/>
                  </a:lnTo>
                  <a:lnTo>
                    <a:pt x="7490" y="1864"/>
                  </a:lnTo>
                  <a:lnTo>
                    <a:pt x="7490" y="1862"/>
                  </a:lnTo>
                  <a:lnTo>
                    <a:pt x="7491" y="1862"/>
                  </a:lnTo>
                  <a:lnTo>
                    <a:pt x="7491" y="1860"/>
                  </a:lnTo>
                  <a:lnTo>
                    <a:pt x="7495" y="1860"/>
                  </a:lnTo>
                  <a:lnTo>
                    <a:pt x="7495" y="1859"/>
                  </a:lnTo>
                  <a:lnTo>
                    <a:pt x="7496" y="1859"/>
                  </a:lnTo>
                  <a:lnTo>
                    <a:pt x="7496" y="1857"/>
                  </a:lnTo>
                  <a:lnTo>
                    <a:pt x="7500" y="1857"/>
                  </a:lnTo>
                  <a:lnTo>
                    <a:pt x="7500" y="1855"/>
                  </a:lnTo>
                  <a:lnTo>
                    <a:pt x="7501" y="1855"/>
                  </a:lnTo>
                  <a:lnTo>
                    <a:pt x="7501" y="1854"/>
                  </a:lnTo>
                  <a:lnTo>
                    <a:pt x="7505" y="1854"/>
                  </a:lnTo>
                  <a:lnTo>
                    <a:pt x="7505" y="1852"/>
                  </a:lnTo>
                  <a:lnTo>
                    <a:pt x="7506" y="1852"/>
                  </a:lnTo>
                  <a:lnTo>
                    <a:pt x="7506" y="1850"/>
                  </a:lnTo>
                  <a:lnTo>
                    <a:pt x="7510" y="1850"/>
                  </a:lnTo>
                  <a:lnTo>
                    <a:pt x="7510" y="1849"/>
                  </a:lnTo>
                  <a:lnTo>
                    <a:pt x="7511" y="1849"/>
                  </a:lnTo>
                  <a:lnTo>
                    <a:pt x="7511" y="1847"/>
                  </a:lnTo>
                  <a:lnTo>
                    <a:pt x="7515" y="1847"/>
                  </a:lnTo>
                  <a:lnTo>
                    <a:pt x="7515" y="1845"/>
                  </a:lnTo>
                  <a:lnTo>
                    <a:pt x="7516" y="1845"/>
                  </a:lnTo>
                  <a:lnTo>
                    <a:pt x="7516" y="1844"/>
                  </a:lnTo>
                  <a:lnTo>
                    <a:pt x="7520" y="1844"/>
                  </a:lnTo>
                  <a:lnTo>
                    <a:pt x="7520" y="1842"/>
                  </a:lnTo>
                  <a:lnTo>
                    <a:pt x="7521" y="1842"/>
                  </a:lnTo>
                  <a:lnTo>
                    <a:pt x="7521" y="1840"/>
                  </a:lnTo>
                  <a:lnTo>
                    <a:pt x="7525" y="1840"/>
                  </a:lnTo>
                  <a:lnTo>
                    <a:pt x="7525" y="1839"/>
                  </a:lnTo>
                  <a:lnTo>
                    <a:pt x="7526" y="1839"/>
                  </a:lnTo>
                  <a:lnTo>
                    <a:pt x="7526" y="1837"/>
                  </a:lnTo>
                  <a:lnTo>
                    <a:pt x="7530" y="1837"/>
                  </a:lnTo>
                  <a:lnTo>
                    <a:pt x="7530" y="1835"/>
                  </a:lnTo>
                  <a:lnTo>
                    <a:pt x="7531" y="1835"/>
                  </a:lnTo>
                  <a:lnTo>
                    <a:pt x="7531" y="1834"/>
                  </a:lnTo>
                  <a:lnTo>
                    <a:pt x="7533" y="1834"/>
                  </a:lnTo>
                  <a:lnTo>
                    <a:pt x="7533" y="1832"/>
                  </a:lnTo>
                  <a:lnTo>
                    <a:pt x="7536" y="1832"/>
                  </a:lnTo>
                  <a:lnTo>
                    <a:pt x="7536" y="1830"/>
                  </a:lnTo>
                  <a:lnTo>
                    <a:pt x="7538" y="1830"/>
                  </a:lnTo>
                  <a:lnTo>
                    <a:pt x="7538" y="1829"/>
                  </a:lnTo>
                  <a:lnTo>
                    <a:pt x="7541" y="1829"/>
                  </a:lnTo>
                  <a:lnTo>
                    <a:pt x="7541" y="1827"/>
                  </a:lnTo>
                  <a:lnTo>
                    <a:pt x="7543" y="1827"/>
                  </a:lnTo>
                  <a:lnTo>
                    <a:pt x="7543" y="1825"/>
                  </a:lnTo>
                  <a:lnTo>
                    <a:pt x="7545" y="1825"/>
                  </a:lnTo>
                  <a:lnTo>
                    <a:pt x="7545" y="1824"/>
                  </a:lnTo>
                  <a:lnTo>
                    <a:pt x="7546" y="1824"/>
                  </a:lnTo>
                  <a:lnTo>
                    <a:pt x="7546" y="1822"/>
                  </a:lnTo>
                  <a:lnTo>
                    <a:pt x="7550" y="1822"/>
                  </a:lnTo>
                  <a:lnTo>
                    <a:pt x="7550" y="1820"/>
                  </a:lnTo>
                  <a:lnTo>
                    <a:pt x="7551" y="1820"/>
                  </a:lnTo>
                  <a:lnTo>
                    <a:pt x="7551" y="1819"/>
                  </a:lnTo>
                  <a:lnTo>
                    <a:pt x="7553" y="1819"/>
                  </a:lnTo>
                  <a:lnTo>
                    <a:pt x="7553" y="1817"/>
                  </a:lnTo>
                  <a:lnTo>
                    <a:pt x="7556" y="1817"/>
                  </a:lnTo>
                  <a:lnTo>
                    <a:pt x="7556" y="1815"/>
                  </a:lnTo>
                  <a:lnTo>
                    <a:pt x="7558" y="1815"/>
                  </a:lnTo>
                  <a:lnTo>
                    <a:pt x="7558" y="1814"/>
                  </a:lnTo>
                  <a:lnTo>
                    <a:pt x="7560" y="1814"/>
                  </a:lnTo>
                  <a:lnTo>
                    <a:pt x="7560" y="1812"/>
                  </a:lnTo>
                  <a:lnTo>
                    <a:pt x="7561" y="1812"/>
                  </a:lnTo>
                  <a:lnTo>
                    <a:pt x="7561" y="1810"/>
                  </a:lnTo>
                  <a:lnTo>
                    <a:pt x="7565" y="1810"/>
                  </a:lnTo>
                  <a:lnTo>
                    <a:pt x="7565" y="1809"/>
                  </a:lnTo>
                  <a:lnTo>
                    <a:pt x="7566" y="1809"/>
                  </a:lnTo>
                  <a:lnTo>
                    <a:pt x="7566" y="1807"/>
                  </a:lnTo>
                  <a:lnTo>
                    <a:pt x="7568" y="1807"/>
                  </a:lnTo>
                  <a:lnTo>
                    <a:pt x="7568" y="1805"/>
                  </a:lnTo>
                  <a:lnTo>
                    <a:pt x="7571" y="1805"/>
                  </a:lnTo>
                  <a:lnTo>
                    <a:pt x="7571" y="1804"/>
                  </a:lnTo>
                  <a:lnTo>
                    <a:pt x="7573" y="1804"/>
                  </a:lnTo>
                  <a:lnTo>
                    <a:pt x="7573" y="1802"/>
                  </a:lnTo>
                  <a:lnTo>
                    <a:pt x="7575" y="1802"/>
                  </a:lnTo>
                  <a:lnTo>
                    <a:pt x="7575" y="1800"/>
                  </a:lnTo>
                  <a:lnTo>
                    <a:pt x="7578" y="1800"/>
                  </a:lnTo>
                  <a:lnTo>
                    <a:pt x="7578" y="1799"/>
                  </a:lnTo>
                  <a:lnTo>
                    <a:pt x="7580" y="1799"/>
                  </a:lnTo>
                  <a:lnTo>
                    <a:pt x="7580" y="1797"/>
                  </a:lnTo>
                  <a:lnTo>
                    <a:pt x="7581" y="1797"/>
                  </a:lnTo>
                  <a:lnTo>
                    <a:pt x="7581" y="1795"/>
                  </a:lnTo>
                  <a:lnTo>
                    <a:pt x="7583" y="1795"/>
                  </a:lnTo>
                  <a:lnTo>
                    <a:pt x="7583" y="1794"/>
                  </a:lnTo>
                  <a:lnTo>
                    <a:pt x="7586" y="1794"/>
                  </a:lnTo>
                  <a:lnTo>
                    <a:pt x="7586" y="1792"/>
                  </a:lnTo>
                  <a:lnTo>
                    <a:pt x="7588" y="1792"/>
                  </a:lnTo>
                  <a:lnTo>
                    <a:pt x="7588" y="1790"/>
                  </a:lnTo>
                  <a:lnTo>
                    <a:pt x="7590" y="1790"/>
                  </a:lnTo>
                  <a:lnTo>
                    <a:pt x="7590" y="1789"/>
                  </a:lnTo>
                  <a:lnTo>
                    <a:pt x="7591" y="1789"/>
                  </a:lnTo>
                  <a:lnTo>
                    <a:pt x="7591" y="1787"/>
                  </a:lnTo>
                  <a:lnTo>
                    <a:pt x="7593" y="1787"/>
                  </a:lnTo>
                  <a:lnTo>
                    <a:pt x="7593" y="1785"/>
                  </a:lnTo>
                  <a:lnTo>
                    <a:pt x="7596" y="1785"/>
                  </a:lnTo>
                  <a:lnTo>
                    <a:pt x="7596" y="1784"/>
                  </a:lnTo>
                  <a:lnTo>
                    <a:pt x="7598" y="1784"/>
                  </a:lnTo>
                  <a:lnTo>
                    <a:pt x="7598" y="1782"/>
                  </a:lnTo>
                  <a:lnTo>
                    <a:pt x="7600" y="1782"/>
                  </a:lnTo>
                  <a:lnTo>
                    <a:pt x="7600" y="1780"/>
                  </a:lnTo>
                  <a:lnTo>
                    <a:pt x="7601" y="1780"/>
                  </a:lnTo>
                  <a:lnTo>
                    <a:pt x="7601" y="1779"/>
                  </a:lnTo>
                  <a:lnTo>
                    <a:pt x="7603" y="1779"/>
                  </a:lnTo>
                  <a:lnTo>
                    <a:pt x="7603" y="1777"/>
                  </a:lnTo>
                  <a:lnTo>
                    <a:pt x="7605" y="1777"/>
                  </a:lnTo>
                  <a:lnTo>
                    <a:pt x="7605" y="1775"/>
                  </a:lnTo>
                  <a:lnTo>
                    <a:pt x="7606" y="1775"/>
                  </a:lnTo>
                  <a:lnTo>
                    <a:pt x="7606" y="1774"/>
                  </a:lnTo>
                  <a:lnTo>
                    <a:pt x="7608" y="1774"/>
                  </a:lnTo>
                  <a:lnTo>
                    <a:pt x="7608" y="1772"/>
                  </a:lnTo>
                  <a:lnTo>
                    <a:pt x="7611" y="1772"/>
                  </a:lnTo>
                  <a:lnTo>
                    <a:pt x="7611" y="1770"/>
                  </a:lnTo>
                  <a:lnTo>
                    <a:pt x="7613" y="1770"/>
                  </a:lnTo>
                  <a:lnTo>
                    <a:pt x="7613" y="1769"/>
                  </a:lnTo>
                  <a:lnTo>
                    <a:pt x="7615" y="1769"/>
                  </a:lnTo>
                  <a:lnTo>
                    <a:pt x="7615" y="1767"/>
                  </a:lnTo>
                  <a:lnTo>
                    <a:pt x="7616" y="1767"/>
                  </a:lnTo>
                  <a:lnTo>
                    <a:pt x="7616" y="1765"/>
                  </a:lnTo>
                  <a:lnTo>
                    <a:pt x="7618" y="1765"/>
                  </a:lnTo>
                  <a:lnTo>
                    <a:pt x="7618" y="1764"/>
                  </a:lnTo>
                  <a:lnTo>
                    <a:pt x="7620" y="1764"/>
                  </a:lnTo>
                  <a:lnTo>
                    <a:pt x="7620" y="1762"/>
                  </a:lnTo>
                  <a:lnTo>
                    <a:pt x="7621" y="1762"/>
                  </a:lnTo>
                  <a:lnTo>
                    <a:pt x="7621" y="1760"/>
                  </a:lnTo>
                  <a:lnTo>
                    <a:pt x="7623" y="1760"/>
                  </a:lnTo>
                  <a:lnTo>
                    <a:pt x="7623" y="1759"/>
                  </a:lnTo>
                  <a:lnTo>
                    <a:pt x="7625" y="1759"/>
                  </a:lnTo>
                  <a:lnTo>
                    <a:pt x="7625" y="1757"/>
                  </a:lnTo>
                  <a:lnTo>
                    <a:pt x="7628" y="1757"/>
                  </a:lnTo>
                  <a:lnTo>
                    <a:pt x="7628" y="1755"/>
                  </a:lnTo>
                  <a:lnTo>
                    <a:pt x="7630" y="1755"/>
                  </a:lnTo>
                  <a:lnTo>
                    <a:pt x="7630" y="1754"/>
                  </a:lnTo>
                  <a:lnTo>
                    <a:pt x="7631" y="1754"/>
                  </a:lnTo>
                  <a:lnTo>
                    <a:pt x="7631" y="1752"/>
                  </a:lnTo>
                  <a:lnTo>
                    <a:pt x="7633" y="1752"/>
                  </a:lnTo>
                  <a:lnTo>
                    <a:pt x="7633" y="1750"/>
                  </a:lnTo>
                  <a:lnTo>
                    <a:pt x="7635" y="1750"/>
                  </a:lnTo>
                  <a:lnTo>
                    <a:pt x="7635" y="1749"/>
                  </a:lnTo>
                  <a:lnTo>
                    <a:pt x="7636" y="1749"/>
                  </a:lnTo>
                  <a:lnTo>
                    <a:pt x="7636" y="1747"/>
                  </a:lnTo>
                  <a:lnTo>
                    <a:pt x="7638" y="1747"/>
                  </a:lnTo>
                  <a:lnTo>
                    <a:pt x="7638" y="1745"/>
                  </a:lnTo>
                  <a:lnTo>
                    <a:pt x="7640" y="1745"/>
                  </a:lnTo>
                  <a:lnTo>
                    <a:pt x="7640" y="1744"/>
                  </a:lnTo>
                  <a:lnTo>
                    <a:pt x="7641" y="1744"/>
                  </a:lnTo>
                  <a:lnTo>
                    <a:pt x="7641" y="1742"/>
                  </a:lnTo>
                  <a:lnTo>
                    <a:pt x="7643" y="1742"/>
                  </a:lnTo>
                  <a:lnTo>
                    <a:pt x="7643" y="1740"/>
                  </a:lnTo>
                  <a:lnTo>
                    <a:pt x="7645" y="1740"/>
                  </a:lnTo>
                  <a:lnTo>
                    <a:pt x="7645" y="1739"/>
                  </a:lnTo>
                  <a:lnTo>
                    <a:pt x="7646" y="1739"/>
                  </a:lnTo>
                  <a:lnTo>
                    <a:pt x="7646" y="1737"/>
                  </a:lnTo>
                  <a:lnTo>
                    <a:pt x="7648" y="1737"/>
                  </a:lnTo>
                  <a:lnTo>
                    <a:pt x="7648" y="1735"/>
                  </a:lnTo>
                  <a:lnTo>
                    <a:pt x="7650" y="1735"/>
                  </a:lnTo>
                  <a:lnTo>
                    <a:pt x="7650" y="1734"/>
                  </a:lnTo>
                  <a:lnTo>
                    <a:pt x="7651" y="1734"/>
                  </a:lnTo>
                  <a:lnTo>
                    <a:pt x="7651" y="1732"/>
                  </a:lnTo>
                  <a:lnTo>
                    <a:pt x="7653" y="1732"/>
                  </a:lnTo>
                  <a:lnTo>
                    <a:pt x="7653" y="1730"/>
                  </a:lnTo>
                  <a:lnTo>
                    <a:pt x="7655" y="1730"/>
                  </a:lnTo>
                  <a:lnTo>
                    <a:pt x="7655" y="1729"/>
                  </a:lnTo>
                  <a:lnTo>
                    <a:pt x="7656" y="1729"/>
                  </a:lnTo>
                  <a:lnTo>
                    <a:pt x="7656" y="1727"/>
                  </a:lnTo>
                  <a:lnTo>
                    <a:pt x="7658" y="1727"/>
                  </a:lnTo>
                  <a:lnTo>
                    <a:pt x="7658" y="1725"/>
                  </a:lnTo>
                  <a:lnTo>
                    <a:pt x="7660" y="1725"/>
                  </a:lnTo>
                  <a:lnTo>
                    <a:pt x="7660" y="1724"/>
                  </a:lnTo>
                  <a:lnTo>
                    <a:pt x="7661" y="1724"/>
                  </a:lnTo>
                  <a:lnTo>
                    <a:pt x="7661" y="1722"/>
                  </a:lnTo>
                  <a:lnTo>
                    <a:pt x="7663" y="1722"/>
                  </a:lnTo>
                  <a:lnTo>
                    <a:pt x="7663" y="1720"/>
                  </a:lnTo>
                  <a:lnTo>
                    <a:pt x="7665" y="1720"/>
                  </a:lnTo>
                  <a:lnTo>
                    <a:pt x="7665" y="1719"/>
                  </a:lnTo>
                  <a:lnTo>
                    <a:pt x="7666" y="1719"/>
                  </a:lnTo>
                  <a:lnTo>
                    <a:pt x="7666" y="1717"/>
                  </a:lnTo>
                  <a:lnTo>
                    <a:pt x="7668" y="1717"/>
                  </a:lnTo>
                  <a:lnTo>
                    <a:pt x="7668" y="1715"/>
                  </a:lnTo>
                  <a:lnTo>
                    <a:pt x="7670" y="1715"/>
                  </a:lnTo>
                  <a:lnTo>
                    <a:pt x="7670" y="1714"/>
                  </a:lnTo>
                  <a:lnTo>
                    <a:pt x="7671" y="1714"/>
                  </a:lnTo>
                  <a:lnTo>
                    <a:pt x="7671" y="1712"/>
                  </a:lnTo>
                  <a:lnTo>
                    <a:pt x="7673" y="1712"/>
                  </a:lnTo>
                  <a:lnTo>
                    <a:pt x="7673" y="1710"/>
                  </a:lnTo>
                  <a:lnTo>
                    <a:pt x="7675" y="1710"/>
                  </a:lnTo>
                  <a:lnTo>
                    <a:pt x="7675" y="1709"/>
                  </a:lnTo>
                  <a:lnTo>
                    <a:pt x="7676" y="1709"/>
                  </a:lnTo>
                  <a:lnTo>
                    <a:pt x="7676" y="1707"/>
                  </a:lnTo>
                  <a:lnTo>
                    <a:pt x="7678" y="1707"/>
                  </a:lnTo>
                  <a:lnTo>
                    <a:pt x="7678" y="1705"/>
                  </a:lnTo>
                  <a:lnTo>
                    <a:pt x="7680" y="1705"/>
                  </a:lnTo>
                  <a:lnTo>
                    <a:pt x="7680" y="1704"/>
                  </a:lnTo>
                  <a:lnTo>
                    <a:pt x="7681" y="1704"/>
                  </a:lnTo>
                  <a:lnTo>
                    <a:pt x="7681" y="1702"/>
                  </a:lnTo>
                  <a:lnTo>
                    <a:pt x="7683" y="1702"/>
                  </a:lnTo>
                  <a:lnTo>
                    <a:pt x="7683" y="1700"/>
                  </a:lnTo>
                  <a:lnTo>
                    <a:pt x="7685" y="1700"/>
                  </a:lnTo>
                  <a:lnTo>
                    <a:pt x="7685" y="1699"/>
                  </a:lnTo>
                  <a:lnTo>
                    <a:pt x="7686" y="1699"/>
                  </a:lnTo>
                  <a:lnTo>
                    <a:pt x="7686" y="1697"/>
                  </a:lnTo>
                  <a:lnTo>
                    <a:pt x="7688" y="1697"/>
                  </a:lnTo>
                  <a:lnTo>
                    <a:pt x="7688" y="1695"/>
                  </a:lnTo>
                  <a:lnTo>
                    <a:pt x="7690" y="1695"/>
                  </a:lnTo>
                  <a:lnTo>
                    <a:pt x="7690" y="1692"/>
                  </a:lnTo>
                  <a:lnTo>
                    <a:pt x="7691" y="1692"/>
                  </a:lnTo>
                  <a:lnTo>
                    <a:pt x="7691" y="1690"/>
                  </a:lnTo>
                  <a:lnTo>
                    <a:pt x="7693" y="1690"/>
                  </a:lnTo>
                  <a:lnTo>
                    <a:pt x="7693" y="1689"/>
                  </a:lnTo>
                  <a:lnTo>
                    <a:pt x="7695" y="1689"/>
                  </a:lnTo>
                  <a:lnTo>
                    <a:pt x="7695" y="1687"/>
                  </a:lnTo>
                  <a:lnTo>
                    <a:pt x="7696" y="1687"/>
                  </a:lnTo>
                  <a:lnTo>
                    <a:pt x="7696" y="1685"/>
                  </a:lnTo>
                  <a:lnTo>
                    <a:pt x="7698" y="1685"/>
                  </a:lnTo>
                  <a:lnTo>
                    <a:pt x="7698" y="1684"/>
                  </a:lnTo>
                  <a:lnTo>
                    <a:pt x="7700" y="1684"/>
                  </a:lnTo>
                  <a:lnTo>
                    <a:pt x="7700" y="1682"/>
                  </a:lnTo>
                  <a:lnTo>
                    <a:pt x="7701" y="1682"/>
                  </a:lnTo>
                  <a:lnTo>
                    <a:pt x="7701" y="1680"/>
                  </a:lnTo>
                  <a:lnTo>
                    <a:pt x="7703" y="1680"/>
                  </a:lnTo>
                  <a:lnTo>
                    <a:pt x="7703" y="1677"/>
                  </a:lnTo>
                  <a:lnTo>
                    <a:pt x="7705" y="1677"/>
                  </a:lnTo>
                  <a:lnTo>
                    <a:pt x="7705" y="1675"/>
                  </a:lnTo>
                  <a:lnTo>
                    <a:pt x="7706" y="1675"/>
                  </a:lnTo>
                  <a:lnTo>
                    <a:pt x="7706" y="1674"/>
                  </a:lnTo>
                  <a:lnTo>
                    <a:pt x="7708" y="1674"/>
                  </a:lnTo>
                  <a:lnTo>
                    <a:pt x="7708" y="1672"/>
                  </a:lnTo>
                  <a:lnTo>
                    <a:pt x="7710" y="1672"/>
                  </a:lnTo>
                  <a:lnTo>
                    <a:pt x="7710" y="1670"/>
                  </a:lnTo>
                  <a:lnTo>
                    <a:pt x="7711" y="1670"/>
                  </a:lnTo>
                  <a:lnTo>
                    <a:pt x="7711" y="1669"/>
                  </a:lnTo>
                  <a:lnTo>
                    <a:pt x="7713" y="1669"/>
                  </a:lnTo>
                  <a:lnTo>
                    <a:pt x="7713" y="1665"/>
                  </a:lnTo>
                  <a:lnTo>
                    <a:pt x="7715" y="1665"/>
                  </a:lnTo>
                  <a:lnTo>
                    <a:pt x="7715" y="1664"/>
                  </a:lnTo>
                  <a:lnTo>
                    <a:pt x="7716" y="1664"/>
                  </a:lnTo>
                  <a:lnTo>
                    <a:pt x="7716" y="1662"/>
                  </a:lnTo>
                  <a:lnTo>
                    <a:pt x="7718" y="1662"/>
                  </a:lnTo>
                  <a:lnTo>
                    <a:pt x="7718" y="1660"/>
                  </a:lnTo>
                  <a:lnTo>
                    <a:pt x="7720" y="1660"/>
                  </a:lnTo>
                  <a:lnTo>
                    <a:pt x="7720" y="1659"/>
                  </a:lnTo>
                  <a:lnTo>
                    <a:pt x="7721" y="1659"/>
                  </a:lnTo>
                  <a:lnTo>
                    <a:pt x="7721" y="1655"/>
                  </a:lnTo>
                  <a:lnTo>
                    <a:pt x="7723" y="1655"/>
                  </a:lnTo>
                  <a:lnTo>
                    <a:pt x="7723" y="1654"/>
                  </a:lnTo>
                  <a:lnTo>
                    <a:pt x="7725" y="1654"/>
                  </a:lnTo>
                  <a:lnTo>
                    <a:pt x="7725" y="1652"/>
                  </a:lnTo>
                  <a:lnTo>
                    <a:pt x="7726" y="1652"/>
                  </a:lnTo>
                  <a:lnTo>
                    <a:pt x="7726" y="1650"/>
                  </a:lnTo>
                  <a:lnTo>
                    <a:pt x="7728" y="1650"/>
                  </a:lnTo>
                  <a:lnTo>
                    <a:pt x="7728" y="1647"/>
                  </a:lnTo>
                  <a:lnTo>
                    <a:pt x="7730" y="1647"/>
                  </a:lnTo>
                  <a:lnTo>
                    <a:pt x="7730" y="1645"/>
                  </a:lnTo>
                  <a:lnTo>
                    <a:pt x="7731" y="1645"/>
                  </a:lnTo>
                  <a:lnTo>
                    <a:pt x="7731" y="1644"/>
                  </a:lnTo>
                  <a:lnTo>
                    <a:pt x="7733" y="1644"/>
                  </a:lnTo>
                  <a:lnTo>
                    <a:pt x="7733" y="1642"/>
                  </a:lnTo>
                  <a:lnTo>
                    <a:pt x="7735" y="1642"/>
                  </a:lnTo>
                  <a:lnTo>
                    <a:pt x="7735" y="1639"/>
                  </a:lnTo>
                  <a:lnTo>
                    <a:pt x="7736" y="1639"/>
                  </a:lnTo>
                  <a:lnTo>
                    <a:pt x="7736" y="1637"/>
                  </a:lnTo>
                  <a:lnTo>
                    <a:pt x="7738" y="1637"/>
                  </a:lnTo>
                  <a:lnTo>
                    <a:pt x="7738" y="1635"/>
                  </a:lnTo>
                  <a:lnTo>
                    <a:pt x="7740" y="1635"/>
                  </a:lnTo>
                  <a:lnTo>
                    <a:pt x="7740" y="1634"/>
                  </a:lnTo>
                  <a:lnTo>
                    <a:pt x="7741" y="1634"/>
                  </a:lnTo>
                  <a:lnTo>
                    <a:pt x="7741" y="1630"/>
                  </a:lnTo>
                  <a:lnTo>
                    <a:pt x="7743" y="1630"/>
                  </a:lnTo>
                  <a:lnTo>
                    <a:pt x="7743" y="1629"/>
                  </a:lnTo>
                  <a:lnTo>
                    <a:pt x="7745" y="1629"/>
                  </a:lnTo>
                  <a:lnTo>
                    <a:pt x="7745" y="1627"/>
                  </a:lnTo>
                  <a:lnTo>
                    <a:pt x="7746" y="1627"/>
                  </a:lnTo>
                  <a:lnTo>
                    <a:pt x="7746" y="1625"/>
                  </a:lnTo>
                  <a:lnTo>
                    <a:pt x="7748" y="1625"/>
                  </a:lnTo>
                  <a:lnTo>
                    <a:pt x="7748" y="1622"/>
                  </a:lnTo>
                  <a:lnTo>
                    <a:pt x="7750" y="1622"/>
                  </a:lnTo>
                  <a:lnTo>
                    <a:pt x="7750" y="1620"/>
                  </a:lnTo>
                  <a:lnTo>
                    <a:pt x="7751" y="1620"/>
                  </a:lnTo>
                  <a:lnTo>
                    <a:pt x="7751" y="1619"/>
                  </a:lnTo>
                  <a:lnTo>
                    <a:pt x="7753" y="1619"/>
                  </a:lnTo>
                  <a:lnTo>
                    <a:pt x="7753" y="1615"/>
                  </a:lnTo>
                  <a:lnTo>
                    <a:pt x="7755" y="1615"/>
                  </a:lnTo>
                  <a:lnTo>
                    <a:pt x="7755" y="1614"/>
                  </a:lnTo>
                  <a:lnTo>
                    <a:pt x="7756" y="1614"/>
                  </a:lnTo>
                  <a:lnTo>
                    <a:pt x="7756" y="1612"/>
                  </a:lnTo>
                  <a:lnTo>
                    <a:pt x="7758" y="1612"/>
                  </a:lnTo>
                  <a:lnTo>
                    <a:pt x="7758" y="1609"/>
                  </a:lnTo>
                  <a:lnTo>
                    <a:pt x="7760" y="1609"/>
                  </a:lnTo>
                  <a:lnTo>
                    <a:pt x="7760" y="1607"/>
                  </a:lnTo>
                  <a:lnTo>
                    <a:pt x="7761" y="1607"/>
                  </a:lnTo>
                  <a:lnTo>
                    <a:pt x="7761" y="1605"/>
                  </a:lnTo>
                  <a:lnTo>
                    <a:pt x="7763" y="1605"/>
                  </a:lnTo>
                  <a:lnTo>
                    <a:pt x="7763" y="1602"/>
                  </a:lnTo>
                  <a:lnTo>
                    <a:pt x="7765" y="1602"/>
                  </a:lnTo>
                  <a:lnTo>
                    <a:pt x="7765" y="1600"/>
                  </a:lnTo>
                  <a:lnTo>
                    <a:pt x="7766" y="1600"/>
                  </a:lnTo>
                  <a:lnTo>
                    <a:pt x="7766" y="1599"/>
                  </a:lnTo>
                  <a:lnTo>
                    <a:pt x="7768" y="1599"/>
                  </a:lnTo>
                  <a:lnTo>
                    <a:pt x="7768" y="1595"/>
                  </a:lnTo>
                  <a:lnTo>
                    <a:pt x="7770" y="1595"/>
                  </a:lnTo>
                  <a:lnTo>
                    <a:pt x="7770" y="1594"/>
                  </a:lnTo>
                  <a:lnTo>
                    <a:pt x="7771" y="1594"/>
                  </a:lnTo>
                  <a:lnTo>
                    <a:pt x="7771" y="1590"/>
                  </a:lnTo>
                  <a:lnTo>
                    <a:pt x="7773" y="1590"/>
                  </a:lnTo>
                  <a:lnTo>
                    <a:pt x="7773" y="1589"/>
                  </a:lnTo>
                  <a:lnTo>
                    <a:pt x="7775" y="1589"/>
                  </a:lnTo>
                  <a:lnTo>
                    <a:pt x="7775" y="1585"/>
                  </a:lnTo>
                  <a:lnTo>
                    <a:pt x="7776" y="1585"/>
                  </a:lnTo>
                  <a:lnTo>
                    <a:pt x="7776" y="1584"/>
                  </a:lnTo>
                  <a:lnTo>
                    <a:pt x="7778" y="1584"/>
                  </a:lnTo>
                  <a:lnTo>
                    <a:pt x="7778" y="1580"/>
                  </a:lnTo>
                  <a:lnTo>
                    <a:pt x="7780" y="1580"/>
                  </a:lnTo>
                  <a:lnTo>
                    <a:pt x="7780" y="1579"/>
                  </a:lnTo>
                  <a:lnTo>
                    <a:pt x="7781" y="1579"/>
                  </a:lnTo>
                  <a:lnTo>
                    <a:pt x="7781" y="1575"/>
                  </a:lnTo>
                  <a:lnTo>
                    <a:pt x="7783" y="1575"/>
                  </a:lnTo>
                  <a:lnTo>
                    <a:pt x="7783" y="1574"/>
                  </a:lnTo>
                  <a:lnTo>
                    <a:pt x="7785" y="1574"/>
                  </a:lnTo>
                  <a:lnTo>
                    <a:pt x="7785" y="1570"/>
                  </a:lnTo>
                  <a:lnTo>
                    <a:pt x="7786" y="1570"/>
                  </a:lnTo>
                  <a:lnTo>
                    <a:pt x="7786" y="1569"/>
                  </a:lnTo>
                  <a:lnTo>
                    <a:pt x="7788" y="1569"/>
                  </a:lnTo>
                  <a:lnTo>
                    <a:pt x="7788" y="1565"/>
                  </a:lnTo>
                  <a:lnTo>
                    <a:pt x="7790" y="1565"/>
                  </a:lnTo>
                  <a:lnTo>
                    <a:pt x="7790" y="1564"/>
                  </a:lnTo>
                  <a:lnTo>
                    <a:pt x="7791" y="1564"/>
                  </a:lnTo>
                  <a:lnTo>
                    <a:pt x="7791" y="1560"/>
                  </a:lnTo>
                  <a:lnTo>
                    <a:pt x="7793" y="1560"/>
                  </a:lnTo>
                  <a:lnTo>
                    <a:pt x="7793" y="1559"/>
                  </a:lnTo>
                  <a:lnTo>
                    <a:pt x="7795" y="1559"/>
                  </a:lnTo>
                  <a:lnTo>
                    <a:pt x="7795" y="1555"/>
                  </a:lnTo>
                  <a:lnTo>
                    <a:pt x="7796" y="1555"/>
                  </a:lnTo>
                  <a:lnTo>
                    <a:pt x="7796" y="1554"/>
                  </a:lnTo>
                  <a:lnTo>
                    <a:pt x="7798" y="1554"/>
                  </a:lnTo>
                  <a:lnTo>
                    <a:pt x="7798" y="1550"/>
                  </a:lnTo>
                  <a:lnTo>
                    <a:pt x="7800" y="1550"/>
                  </a:lnTo>
                  <a:lnTo>
                    <a:pt x="7800" y="1549"/>
                  </a:lnTo>
                  <a:lnTo>
                    <a:pt x="7801" y="1549"/>
                  </a:lnTo>
                  <a:lnTo>
                    <a:pt x="7801" y="1545"/>
                  </a:lnTo>
                  <a:lnTo>
                    <a:pt x="7803" y="1545"/>
                  </a:lnTo>
                  <a:lnTo>
                    <a:pt x="7803" y="1544"/>
                  </a:lnTo>
                  <a:lnTo>
                    <a:pt x="7805" y="1544"/>
                  </a:lnTo>
                  <a:lnTo>
                    <a:pt x="7805" y="1540"/>
                  </a:lnTo>
                  <a:lnTo>
                    <a:pt x="7806" y="1540"/>
                  </a:lnTo>
                  <a:lnTo>
                    <a:pt x="7806" y="1537"/>
                  </a:lnTo>
                  <a:lnTo>
                    <a:pt x="7808" y="1537"/>
                  </a:lnTo>
                  <a:lnTo>
                    <a:pt x="7808" y="1535"/>
                  </a:lnTo>
                  <a:lnTo>
                    <a:pt x="7810" y="1535"/>
                  </a:lnTo>
                  <a:lnTo>
                    <a:pt x="7810" y="1532"/>
                  </a:lnTo>
                  <a:lnTo>
                    <a:pt x="7811" y="1532"/>
                  </a:lnTo>
                  <a:lnTo>
                    <a:pt x="7811" y="1529"/>
                  </a:lnTo>
                  <a:lnTo>
                    <a:pt x="7813" y="1529"/>
                  </a:lnTo>
                  <a:lnTo>
                    <a:pt x="7813" y="1527"/>
                  </a:lnTo>
                  <a:lnTo>
                    <a:pt x="7815" y="1527"/>
                  </a:lnTo>
                  <a:lnTo>
                    <a:pt x="7815" y="1524"/>
                  </a:lnTo>
                  <a:lnTo>
                    <a:pt x="7816" y="1524"/>
                  </a:lnTo>
                  <a:lnTo>
                    <a:pt x="7816" y="1520"/>
                  </a:lnTo>
                  <a:lnTo>
                    <a:pt x="7818" y="1520"/>
                  </a:lnTo>
                  <a:lnTo>
                    <a:pt x="7818" y="1519"/>
                  </a:lnTo>
                  <a:lnTo>
                    <a:pt x="7820" y="1519"/>
                  </a:lnTo>
                  <a:lnTo>
                    <a:pt x="7820" y="1515"/>
                  </a:lnTo>
                  <a:lnTo>
                    <a:pt x="7821" y="1515"/>
                  </a:lnTo>
                  <a:lnTo>
                    <a:pt x="7821" y="1512"/>
                  </a:lnTo>
                  <a:lnTo>
                    <a:pt x="7823" y="1512"/>
                  </a:lnTo>
                  <a:lnTo>
                    <a:pt x="7823" y="1509"/>
                  </a:lnTo>
                  <a:lnTo>
                    <a:pt x="7825" y="1509"/>
                  </a:lnTo>
                  <a:lnTo>
                    <a:pt x="7825" y="1507"/>
                  </a:lnTo>
                  <a:lnTo>
                    <a:pt x="7826" y="1507"/>
                  </a:lnTo>
                  <a:lnTo>
                    <a:pt x="7826" y="1504"/>
                  </a:lnTo>
                  <a:lnTo>
                    <a:pt x="7828" y="1504"/>
                  </a:lnTo>
                  <a:lnTo>
                    <a:pt x="7828" y="1500"/>
                  </a:lnTo>
                  <a:lnTo>
                    <a:pt x="7830" y="1500"/>
                  </a:lnTo>
                  <a:lnTo>
                    <a:pt x="7830" y="1497"/>
                  </a:lnTo>
                  <a:lnTo>
                    <a:pt x="7831" y="1497"/>
                  </a:lnTo>
                  <a:lnTo>
                    <a:pt x="7831" y="1495"/>
                  </a:lnTo>
                  <a:lnTo>
                    <a:pt x="7833" y="1495"/>
                  </a:lnTo>
                  <a:lnTo>
                    <a:pt x="7833" y="1492"/>
                  </a:lnTo>
                  <a:lnTo>
                    <a:pt x="7835" y="1492"/>
                  </a:lnTo>
                  <a:lnTo>
                    <a:pt x="7835" y="1489"/>
                  </a:lnTo>
                  <a:lnTo>
                    <a:pt x="7836" y="1489"/>
                  </a:lnTo>
                  <a:lnTo>
                    <a:pt x="7836" y="1485"/>
                  </a:lnTo>
                  <a:lnTo>
                    <a:pt x="7838" y="1485"/>
                  </a:lnTo>
                  <a:lnTo>
                    <a:pt x="7838" y="1484"/>
                  </a:lnTo>
                  <a:lnTo>
                    <a:pt x="7840" y="1484"/>
                  </a:lnTo>
                  <a:lnTo>
                    <a:pt x="7840" y="1487"/>
                  </a:lnTo>
                  <a:lnTo>
                    <a:pt x="7838" y="1487"/>
                  </a:lnTo>
                  <a:lnTo>
                    <a:pt x="7838" y="1490"/>
                  </a:lnTo>
                  <a:lnTo>
                    <a:pt x="7836" y="1490"/>
                  </a:lnTo>
                  <a:lnTo>
                    <a:pt x="7836" y="1494"/>
                  </a:lnTo>
                  <a:lnTo>
                    <a:pt x="7835" y="1494"/>
                  </a:lnTo>
                  <a:lnTo>
                    <a:pt x="7835" y="1497"/>
                  </a:lnTo>
                  <a:lnTo>
                    <a:pt x="7833" y="1497"/>
                  </a:lnTo>
                  <a:lnTo>
                    <a:pt x="7833" y="1500"/>
                  </a:lnTo>
                  <a:lnTo>
                    <a:pt x="7831" y="1500"/>
                  </a:lnTo>
                  <a:lnTo>
                    <a:pt x="7831" y="1502"/>
                  </a:lnTo>
                  <a:lnTo>
                    <a:pt x="7830" y="1502"/>
                  </a:lnTo>
                  <a:lnTo>
                    <a:pt x="7830" y="1505"/>
                  </a:lnTo>
                  <a:lnTo>
                    <a:pt x="7828" y="1505"/>
                  </a:lnTo>
                  <a:lnTo>
                    <a:pt x="7828" y="1509"/>
                  </a:lnTo>
                  <a:lnTo>
                    <a:pt x="7826" y="1509"/>
                  </a:lnTo>
                  <a:lnTo>
                    <a:pt x="7826" y="1510"/>
                  </a:lnTo>
                  <a:lnTo>
                    <a:pt x="7825" y="1510"/>
                  </a:lnTo>
                  <a:lnTo>
                    <a:pt x="7825" y="1514"/>
                  </a:lnTo>
                  <a:lnTo>
                    <a:pt x="7823" y="1514"/>
                  </a:lnTo>
                  <a:lnTo>
                    <a:pt x="7823" y="1517"/>
                  </a:lnTo>
                  <a:lnTo>
                    <a:pt x="7821" y="1517"/>
                  </a:lnTo>
                  <a:lnTo>
                    <a:pt x="7821" y="1520"/>
                  </a:lnTo>
                  <a:lnTo>
                    <a:pt x="7820" y="1520"/>
                  </a:lnTo>
                  <a:lnTo>
                    <a:pt x="7820" y="1522"/>
                  </a:lnTo>
                  <a:lnTo>
                    <a:pt x="7818" y="1522"/>
                  </a:lnTo>
                  <a:lnTo>
                    <a:pt x="7818" y="1525"/>
                  </a:lnTo>
                  <a:lnTo>
                    <a:pt x="7816" y="1525"/>
                  </a:lnTo>
                  <a:lnTo>
                    <a:pt x="7816" y="1529"/>
                  </a:lnTo>
                  <a:lnTo>
                    <a:pt x="7815" y="1529"/>
                  </a:lnTo>
                  <a:lnTo>
                    <a:pt x="7815" y="1532"/>
                  </a:lnTo>
                  <a:lnTo>
                    <a:pt x="7813" y="1532"/>
                  </a:lnTo>
                  <a:lnTo>
                    <a:pt x="7813" y="1534"/>
                  </a:lnTo>
                  <a:lnTo>
                    <a:pt x="7811" y="1534"/>
                  </a:lnTo>
                  <a:lnTo>
                    <a:pt x="7811" y="1537"/>
                  </a:lnTo>
                  <a:lnTo>
                    <a:pt x="7810" y="1537"/>
                  </a:lnTo>
                  <a:lnTo>
                    <a:pt x="7810" y="1540"/>
                  </a:lnTo>
                  <a:lnTo>
                    <a:pt x="7808" y="1540"/>
                  </a:lnTo>
                  <a:lnTo>
                    <a:pt x="7808" y="1542"/>
                  </a:lnTo>
                  <a:lnTo>
                    <a:pt x="7806" y="1542"/>
                  </a:lnTo>
                  <a:lnTo>
                    <a:pt x="7806" y="1545"/>
                  </a:lnTo>
                  <a:lnTo>
                    <a:pt x="7805" y="1545"/>
                  </a:lnTo>
                  <a:lnTo>
                    <a:pt x="7805" y="1547"/>
                  </a:lnTo>
                  <a:lnTo>
                    <a:pt x="7803" y="1547"/>
                  </a:lnTo>
                  <a:lnTo>
                    <a:pt x="7803" y="1550"/>
                  </a:lnTo>
                  <a:lnTo>
                    <a:pt x="7801" y="1550"/>
                  </a:lnTo>
                  <a:lnTo>
                    <a:pt x="7801" y="1552"/>
                  </a:lnTo>
                  <a:lnTo>
                    <a:pt x="7800" y="1552"/>
                  </a:lnTo>
                  <a:lnTo>
                    <a:pt x="7800" y="1555"/>
                  </a:lnTo>
                  <a:lnTo>
                    <a:pt x="7798" y="1555"/>
                  </a:lnTo>
                  <a:lnTo>
                    <a:pt x="7798" y="1557"/>
                  </a:lnTo>
                  <a:lnTo>
                    <a:pt x="7796" y="1557"/>
                  </a:lnTo>
                  <a:lnTo>
                    <a:pt x="7796" y="1560"/>
                  </a:lnTo>
                  <a:lnTo>
                    <a:pt x="7795" y="1560"/>
                  </a:lnTo>
                  <a:lnTo>
                    <a:pt x="7795" y="1562"/>
                  </a:lnTo>
                  <a:lnTo>
                    <a:pt x="7793" y="1562"/>
                  </a:lnTo>
                  <a:lnTo>
                    <a:pt x="7793" y="1565"/>
                  </a:lnTo>
                  <a:lnTo>
                    <a:pt x="7791" y="1565"/>
                  </a:lnTo>
                  <a:lnTo>
                    <a:pt x="7791" y="1567"/>
                  </a:lnTo>
                  <a:lnTo>
                    <a:pt x="7790" y="1567"/>
                  </a:lnTo>
                  <a:lnTo>
                    <a:pt x="7790" y="1570"/>
                  </a:lnTo>
                  <a:lnTo>
                    <a:pt x="7788" y="1570"/>
                  </a:lnTo>
                  <a:lnTo>
                    <a:pt x="7788" y="1574"/>
                  </a:lnTo>
                  <a:lnTo>
                    <a:pt x="7786" y="1574"/>
                  </a:lnTo>
                  <a:lnTo>
                    <a:pt x="7786" y="1575"/>
                  </a:lnTo>
                  <a:lnTo>
                    <a:pt x="7785" y="1575"/>
                  </a:lnTo>
                  <a:lnTo>
                    <a:pt x="7785" y="1579"/>
                  </a:lnTo>
                  <a:lnTo>
                    <a:pt x="7783" y="1579"/>
                  </a:lnTo>
                  <a:lnTo>
                    <a:pt x="7783" y="1580"/>
                  </a:lnTo>
                  <a:lnTo>
                    <a:pt x="7781" y="1580"/>
                  </a:lnTo>
                  <a:lnTo>
                    <a:pt x="7781" y="1584"/>
                  </a:lnTo>
                  <a:lnTo>
                    <a:pt x="7780" y="1584"/>
                  </a:lnTo>
                  <a:lnTo>
                    <a:pt x="7780" y="1585"/>
                  </a:lnTo>
                  <a:lnTo>
                    <a:pt x="7778" y="1585"/>
                  </a:lnTo>
                  <a:lnTo>
                    <a:pt x="7778" y="1589"/>
                  </a:lnTo>
                  <a:lnTo>
                    <a:pt x="7776" y="1589"/>
                  </a:lnTo>
                  <a:lnTo>
                    <a:pt x="7776" y="1590"/>
                  </a:lnTo>
                  <a:lnTo>
                    <a:pt x="7775" y="1590"/>
                  </a:lnTo>
                  <a:lnTo>
                    <a:pt x="7775" y="1592"/>
                  </a:lnTo>
                  <a:lnTo>
                    <a:pt x="7773" y="1592"/>
                  </a:lnTo>
                  <a:lnTo>
                    <a:pt x="7773" y="1595"/>
                  </a:lnTo>
                  <a:lnTo>
                    <a:pt x="7771" y="1595"/>
                  </a:lnTo>
                  <a:lnTo>
                    <a:pt x="7771" y="1597"/>
                  </a:lnTo>
                  <a:lnTo>
                    <a:pt x="7770" y="1597"/>
                  </a:lnTo>
                  <a:lnTo>
                    <a:pt x="7770" y="1600"/>
                  </a:lnTo>
                  <a:lnTo>
                    <a:pt x="7768" y="1600"/>
                  </a:lnTo>
                  <a:lnTo>
                    <a:pt x="7768" y="1602"/>
                  </a:lnTo>
                  <a:lnTo>
                    <a:pt x="7766" y="1602"/>
                  </a:lnTo>
                  <a:lnTo>
                    <a:pt x="7766" y="1604"/>
                  </a:lnTo>
                  <a:lnTo>
                    <a:pt x="7765" y="1604"/>
                  </a:lnTo>
                  <a:lnTo>
                    <a:pt x="7765" y="1607"/>
                  </a:lnTo>
                  <a:lnTo>
                    <a:pt x="7763" y="1607"/>
                  </a:lnTo>
                  <a:lnTo>
                    <a:pt x="7763" y="1609"/>
                  </a:lnTo>
                  <a:lnTo>
                    <a:pt x="7761" y="1609"/>
                  </a:lnTo>
                  <a:lnTo>
                    <a:pt x="7761" y="1612"/>
                  </a:lnTo>
                  <a:lnTo>
                    <a:pt x="7760" y="1612"/>
                  </a:lnTo>
                  <a:lnTo>
                    <a:pt x="7760" y="1614"/>
                  </a:lnTo>
                  <a:lnTo>
                    <a:pt x="7758" y="1614"/>
                  </a:lnTo>
                  <a:lnTo>
                    <a:pt x="7758" y="1615"/>
                  </a:lnTo>
                  <a:lnTo>
                    <a:pt x="7756" y="1615"/>
                  </a:lnTo>
                  <a:lnTo>
                    <a:pt x="7756" y="1617"/>
                  </a:lnTo>
                  <a:lnTo>
                    <a:pt x="7755" y="1617"/>
                  </a:lnTo>
                  <a:lnTo>
                    <a:pt x="7755" y="1620"/>
                  </a:lnTo>
                  <a:lnTo>
                    <a:pt x="7753" y="1620"/>
                  </a:lnTo>
                  <a:lnTo>
                    <a:pt x="7753" y="1622"/>
                  </a:lnTo>
                  <a:lnTo>
                    <a:pt x="7751" y="1622"/>
                  </a:lnTo>
                  <a:lnTo>
                    <a:pt x="7751" y="1624"/>
                  </a:lnTo>
                  <a:lnTo>
                    <a:pt x="7750" y="1624"/>
                  </a:lnTo>
                  <a:lnTo>
                    <a:pt x="7750" y="1627"/>
                  </a:lnTo>
                  <a:lnTo>
                    <a:pt x="7748" y="1627"/>
                  </a:lnTo>
                  <a:lnTo>
                    <a:pt x="7748" y="1629"/>
                  </a:lnTo>
                  <a:lnTo>
                    <a:pt x="7746" y="1629"/>
                  </a:lnTo>
                  <a:lnTo>
                    <a:pt x="7746" y="1630"/>
                  </a:lnTo>
                  <a:lnTo>
                    <a:pt x="7745" y="1630"/>
                  </a:lnTo>
                  <a:lnTo>
                    <a:pt x="7745" y="1634"/>
                  </a:lnTo>
                  <a:lnTo>
                    <a:pt x="7743" y="1634"/>
                  </a:lnTo>
                  <a:lnTo>
                    <a:pt x="7743" y="1635"/>
                  </a:lnTo>
                  <a:lnTo>
                    <a:pt x="7741" y="1635"/>
                  </a:lnTo>
                  <a:lnTo>
                    <a:pt x="7741" y="1637"/>
                  </a:lnTo>
                  <a:lnTo>
                    <a:pt x="7740" y="1637"/>
                  </a:lnTo>
                  <a:lnTo>
                    <a:pt x="7740" y="1640"/>
                  </a:lnTo>
                  <a:lnTo>
                    <a:pt x="7738" y="1640"/>
                  </a:lnTo>
                  <a:lnTo>
                    <a:pt x="7738" y="1642"/>
                  </a:lnTo>
                  <a:lnTo>
                    <a:pt x="7736" y="1642"/>
                  </a:lnTo>
                  <a:lnTo>
                    <a:pt x="7736" y="1644"/>
                  </a:lnTo>
                  <a:lnTo>
                    <a:pt x="7735" y="1644"/>
                  </a:lnTo>
                  <a:lnTo>
                    <a:pt x="7735" y="1645"/>
                  </a:lnTo>
                  <a:lnTo>
                    <a:pt x="7733" y="1645"/>
                  </a:lnTo>
                  <a:lnTo>
                    <a:pt x="7733" y="1649"/>
                  </a:lnTo>
                  <a:lnTo>
                    <a:pt x="7731" y="1649"/>
                  </a:lnTo>
                  <a:lnTo>
                    <a:pt x="7731" y="1650"/>
                  </a:lnTo>
                  <a:lnTo>
                    <a:pt x="7730" y="1650"/>
                  </a:lnTo>
                  <a:lnTo>
                    <a:pt x="7730" y="1652"/>
                  </a:lnTo>
                  <a:lnTo>
                    <a:pt x="7728" y="1652"/>
                  </a:lnTo>
                  <a:lnTo>
                    <a:pt x="7728" y="1654"/>
                  </a:lnTo>
                  <a:lnTo>
                    <a:pt x="7726" y="1654"/>
                  </a:lnTo>
                  <a:lnTo>
                    <a:pt x="7726" y="1655"/>
                  </a:lnTo>
                  <a:lnTo>
                    <a:pt x="7725" y="1655"/>
                  </a:lnTo>
                  <a:lnTo>
                    <a:pt x="7725" y="1659"/>
                  </a:lnTo>
                  <a:lnTo>
                    <a:pt x="7723" y="1659"/>
                  </a:lnTo>
                  <a:lnTo>
                    <a:pt x="7723" y="1660"/>
                  </a:lnTo>
                  <a:lnTo>
                    <a:pt x="7721" y="1660"/>
                  </a:lnTo>
                  <a:lnTo>
                    <a:pt x="7721" y="1662"/>
                  </a:lnTo>
                  <a:lnTo>
                    <a:pt x="7720" y="1662"/>
                  </a:lnTo>
                  <a:lnTo>
                    <a:pt x="7720" y="1664"/>
                  </a:lnTo>
                  <a:lnTo>
                    <a:pt x="7718" y="1664"/>
                  </a:lnTo>
                  <a:lnTo>
                    <a:pt x="7718" y="1667"/>
                  </a:lnTo>
                  <a:lnTo>
                    <a:pt x="7716" y="1667"/>
                  </a:lnTo>
                  <a:lnTo>
                    <a:pt x="7716" y="1669"/>
                  </a:lnTo>
                  <a:lnTo>
                    <a:pt x="7715" y="1669"/>
                  </a:lnTo>
                  <a:lnTo>
                    <a:pt x="7715" y="1670"/>
                  </a:lnTo>
                  <a:lnTo>
                    <a:pt x="7713" y="1670"/>
                  </a:lnTo>
                  <a:lnTo>
                    <a:pt x="7713" y="1672"/>
                  </a:lnTo>
                  <a:lnTo>
                    <a:pt x="7711" y="1672"/>
                  </a:lnTo>
                  <a:lnTo>
                    <a:pt x="7711" y="1674"/>
                  </a:lnTo>
                  <a:lnTo>
                    <a:pt x="7710" y="1674"/>
                  </a:lnTo>
                  <a:lnTo>
                    <a:pt x="7710" y="1675"/>
                  </a:lnTo>
                  <a:lnTo>
                    <a:pt x="7708" y="1675"/>
                  </a:lnTo>
                  <a:lnTo>
                    <a:pt x="7708" y="1677"/>
                  </a:lnTo>
                  <a:lnTo>
                    <a:pt x="7706" y="1677"/>
                  </a:lnTo>
                  <a:lnTo>
                    <a:pt x="7706" y="1680"/>
                  </a:lnTo>
                  <a:lnTo>
                    <a:pt x="7705" y="1680"/>
                  </a:lnTo>
                  <a:lnTo>
                    <a:pt x="7705" y="1682"/>
                  </a:lnTo>
                  <a:lnTo>
                    <a:pt x="7703" y="1682"/>
                  </a:lnTo>
                  <a:lnTo>
                    <a:pt x="7703" y="1684"/>
                  </a:lnTo>
                  <a:lnTo>
                    <a:pt x="7701" y="1684"/>
                  </a:lnTo>
                  <a:lnTo>
                    <a:pt x="7701" y="1685"/>
                  </a:lnTo>
                  <a:lnTo>
                    <a:pt x="7700" y="1685"/>
                  </a:lnTo>
                  <a:lnTo>
                    <a:pt x="7700" y="1687"/>
                  </a:lnTo>
                  <a:lnTo>
                    <a:pt x="7698" y="1687"/>
                  </a:lnTo>
                  <a:lnTo>
                    <a:pt x="7698" y="1689"/>
                  </a:lnTo>
                  <a:lnTo>
                    <a:pt x="7696" y="1689"/>
                  </a:lnTo>
                  <a:lnTo>
                    <a:pt x="7696" y="1690"/>
                  </a:lnTo>
                  <a:lnTo>
                    <a:pt x="7695" y="1690"/>
                  </a:lnTo>
                  <a:lnTo>
                    <a:pt x="7695" y="1694"/>
                  </a:lnTo>
                  <a:lnTo>
                    <a:pt x="7693" y="1694"/>
                  </a:lnTo>
                  <a:lnTo>
                    <a:pt x="7693" y="1695"/>
                  </a:lnTo>
                  <a:lnTo>
                    <a:pt x="7691" y="1695"/>
                  </a:lnTo>
                  <a:lnTo>
                    <a:pt x="7691" y="1697"/>
                  </a:lnTo>
                  <a:lnTo>
                    <a:pt x="7690" y="1697"/>
                  </a:lnTo>
                  <a:lnTo>
                    <a:pt x="7690" y="1699"/>
                  </a:lnTo>
                  <a:lnTo>
                    <a:pt x="7688" y="1699"/>
                  </a:lnTo>
                  <a:lnTo>
                    <a:pt x="7688" y="1700"/>
                  </a:lnTo>
                  <a:lnTo>
                    <a:pt x="7686" y="1700"/>
                  </a:lnTo>
                  <a:lnTo>
                    <a:pt x="7686" y="1702"/>
                  </a:lnTo>
                  <a:lnTo>
                    <a:pt x="7685" y="1702"/>
                  </a:lnTo>
                  <a:lnTo>
                    <a:pt x="7685" y="1704"/>
                  </a:lnTo>
                  <a:lnTo>
                    <a:pt x="7683" y="1704"/>
                  </a:lnTo>
                  <a:lnTo>
                    <a:pt x="7683" y="1705"/>
                  </a:lnTo>
                  <a:lnTo>
                    <a:pt x="7681" y="1705"/>
                  </a:lnTo>
                  <a:lnTo>
                    <a:pt x="7681" y="1707"/>
                  </a:lnTo>
                  <a:lnTo>
                    <a:pt x="7680" y="1707"/>
                  </a:lnTo>
                  <a:lnTo>
                    <a:pt x="7680" y="1709"/>
                  </a:lnTo>
                  <a:lnTo>
                    <a:pt x="7678" y="1709"/>
                  </a:lnTo>
                  <a:lnTo>
                    <a:pt x="7678" y="1710"/>
                  </a:lnTo>
                  <a:lnTo>
                    <a:pt x="7676" y="1710"/>
                  </a:lnTo>
                  <a:lnTo>
                    <a:pt x="7676" y="1712"/>
                  </a:lnTo>
                  <a:lnTo>
                    <a:pt x="7675" y="1712"/>
                  </a:lnTo>
                  <a:lnTo>
                    <a:pt x="7675" y="1714"/>
                  </a:lnTo>
                  <a:lnTo>
                    <a:pt x="7673" y="1714"/>
                  </a:lnTo>
                  <a:lnTo>
                    <a:pt x="7673" y="1715"/>
                  </a:lnTo>
                  <a:lnTo>
                    <a:pt x="7671" y="1715"/>
                  </a:lnTo>
                  <a:lnTo>
                    <a:pt x="7671" y="1717"/>
                  </a:lnTo>
                  <a:lnTo>
                    <a:pt x="7670" y="1717"/>
                  </a:lnTo>
                  <a:lnTo>
                    <a:pt x="7670" y="1719"/>
                  </a:lnTo>
                  <a:lnTo>
                    <a:pt x="7668" y="1719"/>
                  </a:lnTo>
                  <a:lnTo>
                    <a:pt x="7668" y="1720"/>
                  </a:lnTo>
                  <a:lnTo>
                    <a:pt x="7666" y="1720"/>
                  </a:lnTo>
                  <a:lnTo>
                    <a:pt x="7666" y="1724"/>
                  </a:lnTo>
                  <a:lnTo>
                    <a:pt x="7665" y="1724"/>
                  </a:lnTo>
                  <a:lnTo>
                    <a:pt x="7665" y="1725"/>
                  </a:lnTo>
                  <a:lnTo>
                    <a:pt x="7663" y="1725"/>
                  </a:lnTo>
                  <a:lnTo>
                    <a:pt x="7663" y="1727"/>
                  </a:lnTo>
                  <a:lnTo>
                    <a:pt x="7661" y="1727"/>
                  </a:lnTo>
                  <a:lnTo>
                    <a:pt x="7661" y="1729"/>
                  </a:lnTo>
                  <a:lnTo>
                    <a:pt x="7660" y="1729"/>
                  </a:lnTo>
                  <a:lnTo>
                    <a:pt x="7660" y="1730"/>
                  </a:lnTo>
                  <a:lnTo>
                    <a:pt x="7658" y="1730"/>
                  </a:lnTo>
                  <a:lnTo>
                    <a:pt x="7658" y="1732"/>
                  </a:lnTo>
                  <a:lnTo>
                    <a:pt x="7656" y="1732"/>
                  </a:lnTo>
                  <a:lnTo>
                    <a:pt x="7656" y="1734"/>
                  </a:lnTo>
                  <a:lnTo>
                    <a:pt x="7655" y="1734"/>
                  </a:lnTo>
                  <a:lnTo>
                    <a:pt x="7655" y="1735"/>
                  </a:lnTo>
                  <a:lnTo>
                    <a:pt x="7651" y="1735"/>
                  </a:lnTo>
                  <a:lnTo>
                    <a:pt x="7651" y="1737"/>
                  </a:lnTo>
                  <a:lnTo>
                    <a:pt x="7650" y="1737"/>
                  </a:lnTo>
                  <a:lnTo>
                    <a:pt x="7650" y="1739"/>
                  </a:lnTo>
                  <a:lnTo>
                    <a:pt x="7648" y="1739"/>
                  </a:lnTo>
                  <a:lnTo>
                    <a:pt x="7648" y="1740"/>
                  </a:lnTo>
                  <a:lnTo>
                    <a:pt x="7646" y="1740"/>
                  </a:lnTo>
                  <a:lnTo>
                    <a:pt x="7646" y="1742"/>
                  </a:lnTo>
                  <a:lnTo>
                    <a:pt x="7645" y="1742"/>
                  </a:lnTo>
                  <a:lnTo>
                    <a:pt x="7645" y="1744"/>
                  </a:lnTo>
                  <a:lnTo>
                    <a:pt x="7643" y="1744"/>
                  </a:lnTo>
                  <a:lnTo>
                    <a:pt x="7643" y="1745"/>
                  </a:lnTo>
                  <a:lnTo>
                    <a:pt x="7641" y="1745"/>
                  </a:lnTo>
                  <a:lnTo>
                    <a:pt x="7641" y="1747"/>
                  </a:lnTo>
                  <a:lnTo>
                    <a:pt x="7640" y="1747"/>
                  </a:lnTo>
                  <a:lnTo>
                    <a:pt x="7640" y="1749"/>
                  </a:lnTo>
                  <a:lnTo>
                    <a:pt x="7638" y="1749"/>
                  </a:lnTo>
                  <a:lnTo>
                    <a:pt x="7638" y="1750"/>
                  </a:lnTo>
                  <a:lnTo>
                    <a:pt x="7636" y="1750"/>
                  </a:lnTo>
                  <a:lnTo>
                    <a:pt x="7636" y="1752"/>
                  </a:lnTo>
                  <a:lnTo>
                    <a:pt x="7635" y="1752"/>
                  </a:lnTo>
                  <a:lnTo>
                    <a:pt x="7635" y="1754"/>
                  </a:lnTo>
                  <a:lnTo>
                    <a:pt x="7633" y="1754"/>
                  </a:lnTo>
                  <a:lnTo>
                    <a:pt x="7633" y="1755"/>
                  </a:lnTo>
                  <a:lnTo>
                    <a:pt x="7631" y="1755"/>
                  </a:lnTo>
                  <a:lnTo>
                    <a:pt x="7631" y="1757"/>
                  </a:lnTo>
                  <a:lnTo>
                    <a:pt x="7630" y="1757"/>
                  </a:lnTo>
                  <a:lnTo>
                    <a:pt x="7630" y="1759"/>
                  </a:lnTo>
                  <a:lnTo>
                    <a:pt x="7628" y="1759"/>
                  </a:lnTo>
                  <a:lnTo>
                    <a:pt x="7628" y="1760"/>
                  </a:lnTo>
                  <a:lnTo>
                    <a:pt x="7626" y="1760"/>
                  </a:lnTo>
                  <a:lnTo>
                    <a:pt x="7626" y="1762"/>
                  </a:lnTo>
                  <a:lnTo>
                    <a:pt x="7625" y="1762"/>
                  </a:lnTo>
                  <a:lnTo>
                    <a:pt x="7625" y="1764"/>
                  </a:lnTo>
                  <a:lnTo>
                    <a:pt x="7621" y="1764"/>
                  </a:lnTo>
                  <a:lnTo>
                    <a:pt x="7621" y="1765"/>
                  </a:lnTo>
                  <a:lnTo>
                    <a:pt x="7620" y="1765"/>
                  </a:lnTo>
                  <a:lnTo>
                    <a:pt x="7620" y="1767"/>
                  </a:lnTo>
                  <a:lnTo>
                    <a:pt x="7618" y="1767"/>
                  </a:lnTo>
                  <a:lnTo>
                    <a:pt x="7618" y="1769"/>
                  </a:lnTo>
                  <a:lnTo>
                    <a:pt x="7616" y="1769"/>
                  </a:lnTo>
                  <a:lnTo>
                    <a:pt x="7616" y="1770"/>
                  </a:lnTo>
                  <a:lnTo>
                    <a:pt x="7615" y="1770"/>
                  </a:lnTo>
                  <a:lnTo>
                    <a:pt x="7615" y="1772"/>
                  </a:lnTo>
                  <a:lnTo>
                    <a:pt x="7613" y="1772"/>
                  </a:lnTo>
                  <a:lnTo>
                    <a:pt x="7613" y="1774"/>
                  </a:lnTo>
                  <a:lnTo>
                    <a:pt x="7611" y="1774"/>
                  </a:lnTo>
                  <a:lnTo>
                    <a:pt x="7611" y="1775"/>
                  </a:lnTo>
                  <a:lnTo>
                    <a:pt x="7608" y="1775"/>
                  </a:lnTo>
                  <a:lnTo>
                    <a:pt x="7608" y="1777"/>
                  </a:lnTo>
                  <a:lnTo>
                    <a:pt x="7606" y="1777"/>
                  </a:lnTo>
                  <a:lnTo>
                    <a:pt x="7606" y="1779"/>
                  </a:lnTo>
                  <a:lnTo>
                    <a:pt x="7605" y="1779"/>
                  </a:lnTo>
                  <a:lnTo>
                    <a:pt x="7605" y="1780"/>
                  </a:lnTo>
                  <a:lnTo>
                    <a:pt x="7603" y="1780"/>
                  </a:lnTo>
                  <a:lnTo>
                    <a:pt x="7603" y="1782"/>
                  </a:lnTo>
                  <a:lnTo>
                    <a:pt x="7601" y="1782"/>
                  </a:lnTo>
                  <a:lnTo>
                    <a:pt x="7601" y="1784"/>
                  </a:lnTo>
                  <a:lnTo>
                    <a:pt x="7600" y="1784"/>
                  </a:lnTo>
                  <a:lnTo>
                    <a:pt x="7600" y="1785"/>
                  </a:lnTo>
                  <a:lnTo>
                    <a:pt x="7598" y="1785"/>
                  </a:lnTo>
                  <a:lnTo>
                    <a:pt x="7598" y="1787"/>
                  </a:lnTo>
                  <a:lnTo>
                    <a:pt x="7595" y="1787"/>
                  </a:lnTo>
                  <a:lnTo>
                    <a:pt x="7595" y="1789"/>
                  </a:lnTo>
                  <a:lnTo>
                    <a:pt x="7593" y="1789"/>
                  </a:lnTo>
                  <a:lnTo>
                    <a:pt x="7593" y="1790"/>
                  </a:lnTo>
                  <a:lnTo>
                    <a:pt x="7591" y="1790"/>
                  </a:lnTo>
                  <a:lnTo>
                    <a:pt x="7591" y="1792"/>
                  </a:lnTo>
                  <a:lnTo>
                    <a:pt x="7590" y="1792"/>
                  </a:lnTo>
                  <a:lnTo>
                    <a:pt x="7590" y="1794"/>
                  </a:lnTo>
                  <a:lnTo>
                    <a:pt x="7588" y="1794"/>
                  </a:lnTo>
                  <a:lnTo>
                    <a:pt x="7588" y="1795"/>
                  </a:lnTo>
                  <a:lnTo>
                    <a:pt x="7585" y="1795"/>
                  </a:lnTo>
                  <a:lnTo>
                    <a:pt x="7585" y="1797"/>
                  </a:lnTo>
                  <a:lnTo>
                    <a:pt x="7583" y="1797"/>
                  </a:lnTo>
                  <a:lnTo>
                    <a:pt x="7583" y="1799"/>
                  </a:lnTo>
                  <a:lnTo>
                    <a:pt x="7581" y="1799"/>
                  </a:lnTo>
                  <a:lnTo>
                    <a:pt x="7581" y="1800"/>
                  </a:lnTo>
                  <a:lnTo>
                    <a:pt x="7580" y="1800"/>
                  </a:lnTo>
                  <a:lnTo>
                    <a:pt x="7580" y="1802"/>
                  </a:lnTo>
                  <a:lnTo>
                    <a:pt x="7576" y="1802"/>
                  </a:lnTo>
                  <a:lnTo>
                    <a:pt x="7576" y="1804"/>
                  </a:lnTo>
                  <a:lnTo>
                    <a:pt x="7575" y="1804"/>
                  </a:lnTo>
                  <a:lnTo>
                    <a:pt x="7575" y="1805"/>
                  </a:lnTo>
                  <a:lnTo>
                    <a:pt x="7573" y="1805"/>
                  </a:lnTo>
                  <a:lnTo>
                    <a:pt x="7573" y="1807"/>
                  </a:lnTo>
                  <a:lnTo>
                    <a:pt x="7571" y="1807"/>
                  </a:lnTo>
                  <a:lnTo>
                    <a:pt x="7571" y="1809"/>
                  </a:lnTo>
                  <a:lnTo>
                    <a:pt x="7568" y="1809"/>
                  </a:lnTo>
                  <a:lnTo>
                    <a:pt x="7568" y="1810"/>
                  </a:lnTo>
                  <a:lnTo>
                    <a:pt x="7566" y="1810"/>
                  </a:lnTo>
                  <a:lnTo>
                    <a:pt x="7566" y="1812"/>
                  </a:lnTo>
                  <a:lnTo>
                    <a:pt x="7565" y="1812"/>
                  </a:lnTo>
                  <a:lnTo>
                    <a:pt x="7565" y="1814"/>
                  </a:lnTo>
                  <a:lnTo>
                    <a:pt x="7561" y="1814"/>
                  </a:lnTo>
                  <a:lnTo>
                    <a:pt x="7561" y="1815"/>
                  </a:lnTo>
                  <a:lnTo>
                    <a:pt x="7560" y="1815"/>
                  </a:lnTo>
                  <a:lnTo>
                    <a:pt x="7560" y="1817"/>
                  </a:lnTo>
                  <a:lnTo>
                    <a:pt x="7558" y="1817"/>
                  </a:lnTo>
                  <a:lnTo>
                    <a:pt x="7558" y="1819"/>
                  </a:lnTo>
                  <a:lnTo>
                    <a:pt x="7556" y="1819"/>
                  </a:lnTo>
                  <a:lnTo>
                    <a:pt x="7556" y="1820"/>
                  </a:lnTo>
                  <a:lnTo>
                    <a:pt x="7553" y="1820"/>
                  </a:lnTo>
                  <a:lnTo>
                    <a:pt x="7553" y="1822"/>
                  </a:lnTo>
                  <a:lnTo>
                    <a:pt x="7551" y="1822"/>
                  </a:lnTo>
                  <a:lnTo>
                    <a:pt x="7551" y="1824"/>
                  </a:lnTo>
                  <a:lnTo>
                    <a:pt x="7550" y="1824"/>
                  </a:lnTo>
                  <a:lnTo>
                    <a:pt x="7550" y="1825"/>
                  </a:lnTo>
                  <a:lnTo>
                    <a:pt x="7546" y="1825"/>
                  </a:lnTo>
                  <a:lnTo>
                    <a:pt x="7546" y="1827"/>
                  </a:lnTo>
                  <a:lnTo>
                    <a:pt x="7545" y="1827"/>
                  </a:lnTo>
                  <a:lnTo>
                    <a:pt x="7545" y="1829"/>
                  </a:lnTo>
                  <a:lnTo>
                    <a:pt x="7543" y="1829"/>
                  </a:lnTo>
                  <a:lnTo>
                    <a:pt x="7543" y="1830"/>
                  </a:lnTo>
                  <a:lnTo>
                    <a:pt x="7540" y="1830"/>
                  </a:lnTo>
                  <a:lnTo>
                    <a:pt x="7540" y="1832"/>
                  </a:lnTo>
                  <a:lnTo>
                    <a:pt x="7538" y="1832"/>
                  </a:lnTo>
                  <a:lnTo>
                    <a:pt x="7538" y="1834"/>
                  </a:lnTo>
                  <a:lnTo>
                    <a:pt x="7535" y="1834"/>
                  </a:lnTo>
                  <a:lnTo>
                    <a:pt x="7535" y="1835"/>
                  </a:lnTo>
                  <a:lnTo>
                    <a:pt x="7533" y="1835"/>
                  </a:lnTo>
                  <a:lnTo>
                    <a:pt x="7533" y="1837"/>
                  </a:lnTo>
                  <a:lnTo>
                    <a:pt x="7531" y="1837"/>
                  </a:lnTo>
                  <a:lnTo>
                    <a:pt x="7531" y="1839"/>
                  </a:lnTo>
                  <a:lnTo>
                    <a:pt x="7528" y="1839"/>
                  </a:lnTo>
                  <a:lnTo>
                    <a:pt x="7528" y="1840"/>
                  </a:lnTo>
                  <a:lnTo>
                    <a:pt x="7526" y="1840"/>
                  </a:lnTo>
                  <a:lnTo>
                    <a:pt x="7526" y="1842"/>
                  </a:lnTo>
                  <a:lnTo>
                    <a:pt x="7523" y="1842"/>
                  </a:lnTo>
                  <a:lnTo>
                    <a:pt x="7523" y="1844"/>
                  </a:lnTo>
                  <a:lnTo>
                    <a:pt x="7521" y="1844"/>
                  </a:lnTo>
                  <a:lnTo>
                    <a:pt x="7521" y="1845"/>
                  </a:lnTo>
                  <a:lnTo>
                    <a:pt x="7520" y="1845"/>
                  </a:lnTo>
                  <a:lnTo>
                    <a:pt x="7520" y="1847"/>
                  </a:lnTo>
                  <a:lnTo>
                    <a:pt x="7516" y="1847"/>
                  </a:lnTo>
                  <a:lnTo>
                    <a:pt x="7516" y="1849"/>
                  </a:lnTo>
                  <a:lnTo>
                    <a:pt x="7515" y="1849"/>
                  </a:lnTo>
                  <a:lnTo>
                    <a:pt x="7515" y="1850"/>
                  </a:lnTo>
                  <a:lnTo>
                    <a:pt x="7511" y="1850"/>
                  </a:lnTo>
                  <a:lnTo>
                    <a:pt x="7511" y="1852"/>
                  </a:lnTo>
                  <a:lnTo>
                    <a:pt x="7510" y="1852"/>
                  </a:lnTo>
                  <a:lnTo>
                    <a:pt x="7510" y="1854"/>
                  </a:lnTo>
                  <a:lnTo>
                    <a:pt x="7506" y="1854"/>
                  </a:lnTo>
                  <a:lnTo>
                    <a:pt x="7506" y="1855"/>
                  </a:lnTo>
                  <a:lnTo>
                    <a:pt x="7505" y="1855"/>
                  </a:lnTo>
                  <a:lnTo>
                    <a:pt x="7505" y="1857"/>
                  </a:lnTo>
                  <a:lnTo>
                    <a:pt x="7501" y="1857"/>
                  </a:lnTo>
                  <a:lnTo>
                    <a:pt x="7501" y="1859"/>
                  </a:lnTo>
                  <a:lnTo>
                    <a:pt x="7500" y="1859"/>
                  </a:lnTo>
                  <a:lnTo>
                    <a:pt x="7500" y="1860"/>
                  </a:lnTo>
                  <a:lnTo>
                    <a:pt x="7496" y="1860"/>
                  </a:lnTo>
                  <a:lnTo>
                    <a:pt x="7496" y="1862"/>
                  </a:lnTo>
                  <a:lnTo>
                    <a:pt x="7495" y="1862"/>
                  </a:lnTo>
                  <a:lnTo>
                    <a:pt x="7495" y="1864"/>
                  </a:lnTo>
                  <a:lnTo>
                    <a:pt x="7491" y="1864"/>
                  </a:lnTo>
                  <a:lnTo>
                    <a:pt x="7491" y="1865"/>
                  </a:lnTo>
                  <a:lnTo>
                    <a:pt x="7490" y="1865"/>
                  </a:lnTo>
                  <a:lnTo>
                    <a:pt x="7490" y="1867"/>
                  </a:lnTo>
                  <a:lnTo>
                    <a:pt x="7486" y="1867"/>
                  </a:lnTo>
                  <a:lnTo>
                    <a:pt x="7486" y="1869"/>
                  </a:lnTo>
                  <a:lnTo>
                    <a:pt x="7483" y="1869"/>
                  </a:lnTo>
                  <a:lnTo>
                    <a:pt x="7483" y="1870"/>
                  </a:lnTo>
                  <a:lnTo>
                    <a:pt x="7481" y="1870"/>
                  </a:lnTo>
                  <a:lnTo>
                    <a:pt x="7481" y="1872"/>
                  </a:lnTo>
                  <a:lnTo>
                    <a:pt x="7478" y="1872"/>
                  </a:lnTo>
                  <a:lnTo>
                    <a:pt x="7478" y="1874"/>
                  </a:lnTo>
                  <a:lnTo>
                    <a:pt x="7476" y="1874"/>
                  </a:lnTo>
                  <a:lnTo>
                    <a:pt x="7476" y="1875"/>
                  </a:lnTo>
                  <a:lnTo>
                    <a:pt x="7473" y="1875"/>
                  </a:lnTo>
                  <a:lnTo>
                    <a:pt x="7473" y="1877"/>
                  </a:lnTo>
                  <a:lnTo>
                    <a:pt x="7471" y="1877"/>
                  </a:lnTo>
                  <a:lnTo>
                    <a:pt x="7471" y="1879"/>
                  </a:lnTo>
                  <a:lnTo>
                    <a:pt x="7468" y="1879"/>
                  </a:lnTo>
                  <a:lnTo>
                    <a:pt x="7468" y="1880"/>
                  </a:lnTo>
                  <a:lnTo>
                    <a:pt x="7465" y="1880"/>
                  </a:lnTo>
                  <a:lnTo>
                    <a:pt x="7465" y="1882"/>
                  </a:lnTo>
                  <a:lnTo>
                    <a:pt x="7463" y="1882"/>
                  </a:lnTo>
                  <a:lnTo>
                    <a:pt x="7463" y="1884"/>
                  </a:lnTo>
                  <a:lnTo>
                    <a:pt x="7460" y="1884"/>
                  </a:lnTo>
                  <a:lnTo>
                    <a:pt x="7460" y="1885"/>
                  </a:lnTo>
                  <a:lnTo>
                    <a:pt x="7456" y="1885"/>
                  </a:lnTo>
                  <a:lnTo>
                    <a:pt x="7456" y="1887"/>
                  </a:lnTo>
                  <a:lnTo>
                    <a:pt x="7453" y="1887"/>
                  </a:lnTo>
                  <a:lnTo>
                    <a:pt x="7453" y="1889"/>
                  </a:lnTo>
                  <a:lnTo>
                    <a:pt x="7451" y="1889"/>
                  </a:lnTo>
                  <a:lnTo>
                    <a:pt x="7451" y="1890"/>
                  </a:lnTo>
                  <a:lnTo>
                    <a:pt x="7448" y="1890"/>
                  </a:lnTo>
                  <a:lnTo>
                    <a:pt x="7448" y="1892"/>
                  </a:lnTo>
                  <a:lnTo>
                    <a:pt x="7445" y="1892"/>
                  </a:lnTo>
                  <a:lnTo>
                    <a:pt x="7445" y="1894"/>
                  </a:lnTo>
                  <a:lnTo>
                    <a:pt x="7441" y="1894"/>
                  </a:lnTo>
                  <a:lnTo>
                    <a:pt x="7441" y="1895"/>
                  </a:lnTo>
                  <a:lnTo>
                    <a:pt x="7440" y="1895"/>
                  </a:lnTo>
                  <a:lnTo>
                    <a:pt x="7440" y="1897"/>
                  </a:lnTo>
                  <a:lnTo>
                    <a:pt x="7436" y="1897"/>
                  </a:lnTo>
                  <a:lnTo>
                    <a:pt x="7436" y="1899"/>
                  </a:lnTo>
                  <a:lnTo>
                    <a:pt x="7433" y="1899"/>
                  </a:lnTo>
                  <a:lnTo>
                    <a:pt x="7433" y="1900"/>
                  </a:lnTo>
                  <a:lnTo>
                    <a:pt x="7430" y="1900"/>
                  </a:lnTo>
                  <a:lnTo>
                    <a:pt x="7430" y="1902"/>
                  </a:lnTo>
                  <a:lnTo>
                    <a:pt x="7428" y="1902"/>
                  </a:lnTo>
                  <a:lnTo>
                    <a:pt x="7428" y="1904"/>
                  </a:lnTo>
                  <a:lnTo>
                    <a:pt x="7425" y="1904"/>
                  </a:lnTo>
                  <a:lnTo>
                    <a:pt x="7425" y="1905"/>
                  </a:lnTo>
                  <a:lnTo>
                    <a:pt x="7421" y="1905"/>
                  </a:lnTo>
                  <a:lnTo>
                    <a:pt x="7421" y="1907"/>
                  </a:lnTo>
                  <a:lnTo>
                    <a:pt x="7418" y="1907"/>
                  </a:lnTo>
                  <a:lnTo>
                    <a:pt x="7418" y="1909"/>
                  </a:lnTo>
                  <a:lnTo>
                    <a:pt x="7415" y="1909"/>
                  </a:lnTo>
                  <a:lnTo>
                    <a:pt x="7415" y="1910"/>
                  </a:lnTo>
                  <a:lnTo>
                    <a:pt x="7411" y="1910"/>
                  </a:lnTo>
                  <a:lnTo>
                    <a:pt x="7411" y="1912"/>
                  </a:lnTo>
                  <a:lnTo>
                    <a:pt x="7408" y="1912"/>
                  </a:lnTo>
                  <a:lnTo>
                    <a:pt x="7408" y="1914"/>
                  </a:lnTo>
                  <a:lnTo>
                    <a:pt x="7405" y="1914"/>
                  </a:lnTo>
                  <a:lnTo>
                    <a:pt x="7405" y="1915"/>
                  </a:lnTo>
                  <a:lnTo>
                    <a:pt x="7401" y="1915"/>
                  </a:lnTo>
                  <a:lnTo>
                    <a:pt x="7401" y="1917"/>
                  </a:lnTo>
                  <a:lnTo>
                    <a:pt x="7398" y="1917"/>
                  </a:lnTo>
                  <a:lnTo>
                    <a:pt x="7398" y="1919"/>
                  </a:lnTo>
                  <a:lnTo>
                    <a:pt x="7395" y="1919"/>
                  </a:lnTo>
                  <a:lnTo>
                    <a:pt x="7395" y="1920"/>
                  </a:lnTo>
                  <a:lnTo>
                    <a:pt x="7391" y="1920"/>
                  </a:lnTo>
                  <a:lnTo>
                    <a:pt x="7391" y="1922"/>
                  </a:lnTo>
                  <a:lnTo>
                    <a:pt x="7390" y="1922"/>
                  </a:lnTo>
                  <a:lnTo>
                    <a:pt x="7390" y="1924"/>
                  </a:lnTo>
                  <a:lnTo>
                    <a:pt x="7386" y="1924"/>
                  </a:lnTo>
                  <a:lnTo>
                    <a:pt x="7386" y="1925"/>
                  </a:lnTo>
                  <a:lnTo>
                    <a:pt x="7383" y="1925"/>
                  </a:lnTo>
                  <a:lnTo>
                    <a:pt x="7383" y="1927"/>
                  </a:lnTo>
                  <a:lnTo>
                    <a:pt x="7378" y="1927"/>
                  </a:lnTo>
                  <a:lnTo>
                    <a:pt x="7378" y="1929"/>
                  </a:lnTo>
                  <a:lnTo>
                    <a:pt x="7375" y="1929"/>
                  </a:lnTo>
                  <a:lnTo>
                    <a:pt x="7375" y="1930"/>
                  </a:lnTo>
                  <a:lnTo>
                    <a:pt x="7371" y="1930"/>
                  </a:lnTo>
                  <a:lnTo>
                    <a:pt x="7371" y="1932"/>
                  </a:lnTo>
                  <a:lnTo>
                    <a:pt x="7368" y="1932"/>
                  </a:lnTo>
                  <a:lnTo>
                    <a:pt x="7368" y="1934"/>
                  </a:lnTo>
                  <a:lnTo>
                    <a:pt x="7365" y="1934"/>
                  </a:lnTo>
                  <a:lnTo>
                    <a:pt x="7365" y="1935"/>
                  </a:lnTo>
                  <a:lnTo>
                    <a:pt x="7360" y="1935"/>
                  </a:lnTo>
                  <a:lnTo>
                    <a:pt x="7360" y="1937"/>
                  </a:lnTo>
                  <a:lnTo>
                    <a:pt x="7356" y="1937"/>
                  </a:lnTo>
                  <a:lnTo>
                    <a:pt x="7356" y="1939"/>
                  </a:lnTo>
                  <a:lnTo>
                    <a:pt x="7353" y="1939"/>
                  </a:lnTo>
                  <a:lnTo>
                    <a:pt x="7353" y="1940"/>
                  </a:lnTo>
                  <a:lnTo>
                    <a:pt x="7350" y="1940"/>
                  </a:lnTo>
                  <a:lnTo>
                    <a:pt x="7350" y="1942"/>
                  </a:lnTo>
                  <a:lnTo>
                    <a:pt x="7346" y="1942"/>
                  </a:lnTo>
                  <a:lnTo>
                    <a:pt x="7346" y="1944"/>
                  </a:lnTo>
                  <a:lnTo>
                    <a:pt x="7341" y="1944"/>
                  </a:lnTo>
                  <a:lnTo>
                    <a:pt x="7341" y="1945"/>
                  </a:lnTo>
                  <a:lnTo>
                    <a:pt x="7338" y="1945"/>
                  </a:lnTo>
                  <a:lnTo>
                    <a:pt x="7338" y="1947"/>
                  </a:lnTo>
                  <a:lnTo>
                    <a:pt x="7335" y="1947"/>
                  </a:lnTo>
                  <a:lnTo>
                    <a:pt x="7335" y="1949"/>
                  </a:lnTo>
                  <a:lnTo>
                    <a:pt x="7330" y="1949"/>
                  </a:lnTo>
                  <a:lnTo>
                    <a:pt x="7330" y="1950"/>
                  </a:lnTo>
                  <a:lnTo>
                    <a:pt x="7326" y="1950"/>
                  </a:lnTo>
                  <a:lnTo>
                    <a:pt x="7326" y="1952"/>
                  </a:lnTo>
                  <a:lnTo>
                    <a:pt x="7321" y="1952"/>
                  </a:lnTo>
                  <a:lnTo>
                    <a:pt x="7321" y="1954"/>
                  </a:lnTo>
                  <a:lnTo>
                    <a:pt x="7318" y="1954"/>
                  </a:lnTo>
                  <a:lnTo>
                    <a:pt x="7318" y="1955"/>
                  </a:lnTo>
                  <a:lnTo>
                    <a:pt x="7313" y="1955"/>
                  </a:lnTo>
                  <a:lnTo>
                    <a:pt x="7313" y="1957"/>
                  </a:lnTo>
                  <a:lnTo>
                    <a:pt x="7308" y="1957"/>
                  </a:lnTo>
                  <a:lnTo>
                    <a:pt x="7308" y="1959"/>
                  </a:lnTo>
                  <a:lnTo>
                    <a:pt x="7305" y="1959"/>
                  </a:lnTo>
                  <a:lnTo>
                    <a:pt x="7305" y="1960"/>
                  </a:lnTo>
                  <a:lnTo>
                    <a:pt x="7300" y="1960"/>
                  </a:lnTo>
                  <a:lnTo>
                    <a:pt x="7300" y="1962"/>
                  </a:lnTo>
                  <a:lnTo>
                    <a:pt x="7296" y="1962"/>
                  </a:lnTo>
                  <a:lnTo>
                    <a:pt x="7296" y="1964"/>
                  </a:lnTo>
                  <a:lnTo>
                    <a:pt x="7291" y="1964"/>
                  </a:lnTo>
                  <a:lnTo>
                    <a:pt x="7291" y="1965"/>
                  </a:lnTo>
                  <a:lnTo>
                    <a:pt x="7286" y="1965"/>
                  </a:lnTo>
                  <a:lnTo>
                    <a:pt x="7286" y="1967"/>
                  </a:lnTo>
                  <a:lnTo>
                    <a:pt x="7283" y="1967"/>
                  </a:lnTo>
                  <a:lnTo>
                    <a:pt x="7283" y="1969"/>
                  </a:lnTo>
                  <a:lnTo>
                    <a:pt x="7278" y="1969"/>
                  </a:lnTo>
                  <a:lnTo>
                    <a:pt x="7278" y="1970"/>
                  </a:lnTo>
                  <a:lnTo>
                    <a:pt x="7273" y="1970"/>
                  </a:lnTo>
                  <a:lnTo>
                    <a:pt x="7273" y="1972"/>
                  </a:lnTo>
                  <a:lnTo>
                    <a:pt x="7268" y="1972"/>
                  </a:lnTo>
                  <a:lnTo>
                    <a:pt x="7268" y="1974"/>
                  </a:lnTo>
                  <a:lnTo>
                    <a:pt x="7263" y="1974"/>
                  </a:lnTo>
                  <a:lnTo>
                    <a:pt x="7263" y="1975"/>
                  </a:lnTo>
                  <a:lnTo>
                    <a:pt x="7258" y="1975"/>
                  </a:lnTo>
                  <a:lnTo>
                    <a:pt x="7258" y="1977"/>
                  </a:lnTo>
                  <a:lnTo>
                    <a:pt x="7253" y="1977"/>
                  </a:lnTo>
                  <a:lnTo>
                    <a:pt x="7253" y="1979"/>
                  </a:lnTo>
                  <a:lnTo>
                    <a:pt x="7248" y="1979"/>
                  </a:lnTo>
                  <a:lnTo>
                    <a:pt x="7248" y="1980"/>
                  </a:lnTo>
                  <a:lnTo>
                    <a:pt x="7243" y="1980"/>
                  </a:lnTo>
                  <a:lnTo>
                    <a:pt x="7243" y="1982"/>
                  </a:lnTo>
                  <a:lnTo>
                    <a:pt x="7236" y="1982"/>
                  </a:lnTo>
                  <a:lnTo>
                    <a:pt x="7236" y="1984"/>
                  </a:lnTo>
                  <a:lnTo>
                    <a:pt x="7231" y="1984"/>
                  </a:lnTo>
                  <a:lnTo>
                    <a:pt x="7231" y="1985"/>
                  </a:lnTo>
                  <a:lnTo>
                    <a:pt x="7225" y="1985"/>
                  </a:lnTo>
                  <a:lnTo>
                    <a:pt x="7225" y="1987"/>
                  </a:lnTo>
                  <a:lnTo>
                    <a:pt x="7220" y="1987"/>
                  </a:lnTo>
                  <a:lnTo>
                    <a:pt x="7220" y="1989"/>
                  </a:lnTo>
                  <a:lnTo>
                    <a:pt x="7213" y="1989"/>
                  </a:lnTo>
                  <a:lnTo>
                    <a:pt x="7213" y="1990"/>
                  </a:lnTo>
                  <a:lnTo>
                    <a:pt x="7208" y="1990"/>
                  </a:lnTo>
                  <a:lnTo>
                    <a:pt x="7208" y="1992"/>
                  </a:lnTo>
                  <a:lnTo>
                    <a:pt x="7201" y="1992"/>
                  </a:lnTo>
                  <a:lnTo>
                    <a:pt x="7201" y="1994"/>
                  </a:lnTo>
                  <a:lnTo>
                    <a:pt x="7196" y="1994"/>
                  </a:lnTo>
                  <a:lnTo>
                    <a:pt x="7196" y="1995"/>
                  </a:lnTo>
                  <a:lnTo>
                    <a:pt x="7188" y="1995"/>
                  </a:lnTo>
                  <a:lnTo>
                    <a:pt x="7188" y="1997"/>
                  </a:lnTo>
                  <a:lnTo>
                    <a:pt x="7181" y="1997"/>
                  </a:lnTo>
                  <a:lnTo>
                    <a:pt x="7181" y="1999"/>
                  </a:lnTo>
                  <a:lnTo>
                    <a:pt x="7175" y="1999"/>
                  </a:lnTo>
                  <a:lnTo>
                    <a:pt x="7175" y="2000"/>
                  </a:lnTo>
                  <a:lnTo>
                    <a:pt x="7166" y="2000"/>
                  </a:lnTo>
                  <a:lnTo>
                    <a:pt x="7166" y="2002"/>
                  </a:lnTo>
                  <a:lnTo>
                    <a:pt x="7160" y="2002"/>
                  </a:lnTo>
                  <a:lnTo>
                    <a:pt x="7160" y="2004"/>
                  </a:lnTo>
                  <a:lnTo>
                    <a:pt x="7153" y="2004"/>
                  </a:lnTo>
                  <a:lnTo>
                    <a:pt x="7153" y="2005"/>
                  </a:lnTo>
                  <a:lnTo>
                    <a:pt x="7145" y="2005"/>
                  </a:lnTo>
                  <a:lnTo>
                    <a:pt x="7145" y="2007"/>
                  </a:lnTo>
                  <a:lnTo>
                    <a:pt x="7135" y="2007"/>
                  </a:lnTo>
                  <a:lnTo>
                    <a:pt x="7135" y="2009"/>
                  </a:lnTo>
                  <a:lnTo>
                    <a:pt x="7126" y="2009"/>
                  </a:lnTo>
                  <a:lnTo>
                    <a:pt x="7126" y="2010"/>
                  </a:lnTo>
                  <a:lnTo>
                    <a:pt x="7116" y="2010"/>
                  </a:lnTo>
                  <a:lnTo>
                    <a:pt x="7116" y="2012"/>
                  </a:lnTo>
                  <a:lnTo>
                    <a:pt x="7108" y="2012"/>
                  </a:lnTo>
                  <a:lnTo>
                    <a:pt x="7108" y="2014"/>
                  </a:lnTo>
                  <a:lnTo>
                    <a:pt x="7098" y="2014"/>
                  </a:lnTo>
                  <a:lnTo>
                    <a:pt x="7098" y="2015"/>
                  </a:lnTo>
                  <a:lnTo>
                    <a:pt x="7085" y="2015"/>
                  </a:lnTo>
                  <a:lnTo>
                    <a:pt x="7085" y="2017"/>
                  </a:lnTo>
                  <a:lnTo>
                    <a:pt x="7071" y="2017"/>
                  </a:lnTo>
                  <a:lnTo>
                    <a:pt x="7071" y="2019"/>
                  </a:lnTo>
                  <a:lnTo>
                    <a:pt x="7060" y="2019"/>
                  </a:lnTo>
                  <a:lnTo>
                    <a:pt x="7060" y="2020"/>
                  </a:lnTo>
                  <a:lnTo>
                    <a:pt x="7045" y="2020"/>
                  </a:lnTo>
                  <a:lnTo>
                    <a:pt x="7045" y="2022"/>
                  </a:lnTo>
                  <a:lnTo>
                    <a:pt x="7023" y="2022"/>
                  </a:lnTo>
                  <a:lnTo>
                    <a:pt x="7023" y="2024"/>
                  </a:lnTo>
                  <a:lnTo>
                    <a:pt x="7001" y="2024"/>
                  </a:lnTo>
                  <a:lnTo>
                    <a:pt x="7001" y="2025"/>
                  </a:lnTo>
                  <a:lnTo>
                    <a:pt x="961" y="2025"/>
                  </a:lnTo>
                  <a:close/>
                  <a:moveTo>
                    <a:pt x="831" y="2009"/>
                  </a:moveTo>
                  <a:lnTo>
                    <a:pt x="840" y="2009"/>
                  </a:lnTo>
                  <a:lnTo>
                    <a:pt x="840" y="2010"/>
                  </a:lnTo>
                  <a:lnTo>
                    <a:pt x="831" y="2010"/>
                  </a:lnTo>
                  <a:lnTo>
                    <a:pt x="831" y="2009"/>
                  </a:lnTo>
                  <a:close/>
                  <a:moveTo>
                    <a:pt x="821" y="2007"/>
                  </a:moveTo>
                  <a:lnTo>
                    <a:pt x="830" y="2007"/>
                  </a:lnTo>
                  <a:lnTo>
                    <a:pt x="830" y="2009"/>
                  </a:lnTo>
                  <a:lnTo>
                    <a:pt x="821" y="2009"/>
                  </a:lnTo>
                  <a:lnTo>
                    <a:pt x="821" y="2007"/>
                  </a:lnTo>
                  <a:close/>
                  <a:moveTo>
                    <a:pt x="815" y="2005"/>
                  </a:moveTo>
                  <a:lnTo>
                    <a:pt x="821" y="2005"/>
                  </a:lnTo>
                  <a:lnTo>
                    <a:pt x="821" y="2007"/>
                  </a:lnTo>
                  <a:lnTo>
                    <a:pt x="815" y="2007"/>
                  </a:lnTo>
                  <a:lnTo>
                    <a:pt x="815" y="2005"/>
                  </a:lnTo>
                  <a:close/>
                  <a:moveTo>
                    <a:pt x="7426" y="1662"/>
                  </a:moveTo>
                  <a:lnTo>
                    <a:pt x="7426" y="1657"/>
                  </a:lnTo>
                  <a:lnTo>
                    <a:pt x="7428" y="1657"/>
                  </a:lnTo>
                  <a:lnTo>
                    <a:pt x="7428" y="1647"/>
                  </a:lnTo>
                  <a:lnTo>
                    <a:pt x="7430" y="1647"/>
                  </a:lnTo>
                  <a:lnTo>
                    <a:pt x="7430" y="1637"/>
                  </a:lnTo>
                  <a:lnTo>
                    <a:pt x="7431" y="1637"/>
                  </a:lnTo>
                  <a:lnTo>
                    <a:pt x="7431" y="1627"/>
                  </a:lnTo>
                  <a:lnTo>
                    <a:pt x="7433" y="1627"/>
                  </a:lnTo>
                  <a:lnTo>
                    <a:pt x="7433" y="1619"/>
                  </a:lnTo>
                  <a:lnTo>
                    <a:pt x="7435" y="1619"/>
                  </a:lnTo>
                  <a:lnTo>
                    <a:pt x="7435" y="1609"/>
                  </a:lnTo>
                  <a:lnTo>
                    <a:pt x="7436" y="1609"/>
                  </a:lnTo>
                  <a:lnTo>
                    <a:pt x="7436" y="1599"/>
                  </a:lnTo>
                  <a:lnTo>
                    <a:pt x="7438" y="1599"/>
                  </a:lnTo>
                  <a:lnTo>
                    <a:pt x="7438" y="1589"/>
                  </a:lnTo>
                  <a:lnTo>
                    <a:pt x="7440" y="1589"/>
                  </a:lnTo>
                  <a:lnTo>
                    <a:pt x="7440" y="1580"/>
                  </a:lnTo>
                  <a:lnTo>
                    <a:pt x="7441" y="1580"/>
                  </a:lnTo>
                  <a:lnTo>
                    <a:pt x="7441" y="1570"/>
                  </a:lnTo>
                  <a:lnTo>
                    <a:pt x="7443" y="1570"/>
                  </a:lnTo>
                  <a:lnTo>
                    <a:pt x="7443" y="1560"/>
                  </a:lnTo>
                  <a:lnTo>
                    <a:pt x="7445" y="1560"/>
                  </a:lnTo>
                  <a:lnTo>
                    <a:pt x="7445" y="1550"/>
                  </a:lnTo>
                  <a:lnTo>
                    <a:pt x="7446" y="1550"/>
                  </a:lnTo>
                  <a:lnTo>
                    <a:pt x="7446" y="1542"/>
                  </a:lnTo>
                  <a:lnTo>
                    <a:pt x="7448" y="1542"/>
                  </a:lnTo>
                  <a:lnTo>
                    <a:pt x="7448" y="1532"/>
                  </a:lnTo>
                  <a:lnTo>
                    <a:pt x="7450" y="1532"/>
                  </a:lnTo>
                  <a:lnTo>
                    <a:pt x="7450" y="1522"/>
                  </a:lnTo>
                  <a:lnTo>
                    <a:pt x="7451" y="1522"/>
                  </a:lnTo>
                  <a:lnTo>
                    <a:pt x="7451" y="1512"/>
                  </a:lnTo>
                  <a:lnTo>
                    <a:pt x="7453" y="1512"/>
                  </a:lnTo>
                  <a:lnTo>
                    <a:pt x="7453" y="1504"/>
                  </a:lnTo>
                  <a:lnTo>
                    <a:pt x="7455" y="1504"/>
                  </a:lnTo>
                  <a:lnTo>
                    <a:pt x="7455" y="1494"/>
                  </a:lnTo>
                  <a:lnTo>
                    <a:pt x="7456" y="1494"/>
                  </a:lnTo>
                  <a:lnTo>
                    <a:pt x="7456" y="1484"/>
                  </a:lnTo>
                  <a:lnTo>
                    <a:pt x="7458" y="1484"/>
                  </a:lnTo>
                  <a:lnTo>
                    <a:pt x="7458" y="1474"/>
                  </a:lnTo>
                  <a:lnTo>
                    <a:pt x="7460" y="1474"/>
                  </a:lnTo>
                  <a:lnTo>
                    <a:pt x="7460" y="1465"/>
                  </a:lnTo>
                  <a:lnTo>
                    <a:pt x="7461" y="1465"/>
                  </a:lnTo>
                  <a:lnTo>
                    <a:pt x="7461" y="1455"/>
                  </a:lnTo>
                  <a:lnTo>
                    <a:pt x="7463" y="1455"/>
                  </a:lnTo>
                  <a:lnTo>
                    <a:pt x="7463" y="1445"/>
                  </a:lnTo>
                  <a:lnTo>
                    <a:pt x="7465" y="1445"/>
                  </a:lnTo>
                  <a:lnTo>
                    <a:pt x="7465" y="1435"/>
                  </a:lnTo>
                  <a:lnTo>
                    <a:pt x="7466" y="1435"/>
                  </a:lnTo>
                  <a:lnTo>
                    <a:pt x="7466" y="1427"/>
                  </a:lnTo>
                  <a:lnTo>
                    <a:pt x="7468" y="1427"/>
                  </a:lnTo>
                  <a:lnTo>
                    <a:pt x="7468" y="1417"/>
                  </a:lnTo>
                  <a:lnTo>
                    <a:pt x="7470" y="1417"/>
                  </a:lnTo>
                  <a:lnTo>
                    <a:pt x="7470" y="1407"/>
                  </a:lnTo>
                  <a:lnTo>
                    <a:pt x="7471" y="1407"/>
                  </a:lnTo>
                  <a:lnTo>
                    <a:pt x="7471" y="1397"/>
                  </a:lnTo>
                  <a:lnTo>
                    <a:pt x="7473" y="1397"/>
                  </a:lnTo>
                  <a:lnTo>
                    <a:pt x="7473" y="1389"/>
                  </a:lnTo>
                  <a:lnTo>
                    <a:pt x="7475" y="1389"/>
                  </a:lnTo>
                  <a:lnTo>
                    <a:pt x="7475" y="1379"/>
                  </a:lnTo>
                  <a:lnTo>
                    <a:pt x="7476" y="1379"/>
                  </a:lnTo>
                  <a:lnTo>
                    <a:pt x="7476" y="1369"/>
                  </a:lnTo>
                  <a:lnTo>
                    <a:pt x="7478" y="1369"/>
                  </a:lnTo>
                  <a:lnTo>
                    <a:pt x="7478" y="1359"/>
                  </a:lnTo>
                  <a:lnTo>
                    <a:pt x="7480" y="1359"/>
                  </a:lnTo>
                  <a:lnTo>
                    <a:pt x="7480" y="1350"/>
                  </a:lnTo>
                  <a:lnTo>
                    <a:pt x="7481" y="1350"/>
                  </a:lnTo>
                  <a:lnTo>
                    <a:pt x="7481" y="1340"/>
                  </a:lnTo>
                  <a:lnTo>
                    <a:pt x="7483" y="1340"/>
                  </a:lnTo>
                  <a:lnTo>
                    <a:pt x="7483" y="1330"/>
                  </a:lnTo>
                  <a:lnTo>
                    <a:pt x="7485" y="1330"/>
                  </a:lnTo>
                  <a:lnTo>
                    <a:pt x="7485" y="1320"/>
                  </a:lnTo>
                  <a:lnTo>
                    <a:pt x="7486" y="1320"/>
                  </a:lnTo>
                  <a:lnTo>
                    <a:pt x="7486" y="1312"/>
                  </a:lnTo>
                  <a:lnTo>
                    <a:pt x="7488" y="1312"/>
                  </a:lnTo>
                  <a:lnTo>
                    <a:pt x="7488" y="1302"/>
                  </a:lnTo>
                  <a:lnTo>
                    <a:pt x="7490" y="1302"/>
                  </a:lnTo>
                  <a:lnTo>
                    <a:pt x="7490" y="1292"/>
                  </a:lnTo>
                  <a:lnTo>
                    <a:pt x="7491" y="1292"/>
                  </a:lnTo>
                  <a:lnTo>
                    <a:pt x="7491" y="1282"/>
                  </a:lnTo>
                  <a:lnTo>
                    <a:pt x="7493" y="1282"/>
                  </a:lnTo>
                  <a:lnTo>
                    <a:pt x="7493" y="1274"/>
                  </a:lnTo>
                  <a:lnTo>
                    <a:pt x="7495" y="1274"/>
                  </a:lnTo>
                  <a:lnTo>
                    <a:pt x="7495" y="1264"/>
                  </a:lnTo>
                  <a:lnTo>
                    <a:pt x="7496" y="1264"/>
                  </a:lnTo>
                  <a:lnTo>
                    <a:pt x="7496" y="1254"/>
                  </a:lnTo>
                  <a:lnTo>
                    <a:pt x="7498" y="1254"/>
                  </a:lnTo>
                  <a:lnTo>
                    <a:pt x="7498" y="1244"/>
                  </a:lnTo>
                  <a:lnTo>
                    <a:pt x="7500" y="1244"/>
                  </a:lnTo>
                  <a:lnTo>
                    <a:pt x="7500" y="1235"/>
                  </a:lnTo>
                  <a:lnTo>
                    <a:pt x="7501" y="1235"/>
                  </a:lnTo>
                  <a:lnTo>
                    <a:pt x="7501" y="1225"/>
                  </a:lnTo>
                  <a:lnTo>
                    <a:pt x="7503" y="1225"/>
                  </a:lnTo>
                  <a:lnTo>
                    <a:pt x="7503" y="1215"/>
                  </a:lnTo>
                  <a:lnTo>
                    <a:pt x="7505" y="1215"/>
                  </a:lnTo>
                  <a:lnTo>
                    <a:pt x="7505" y="1205"/>
                  </a:lnTo>
                  <a:lnTo>
                    <a:pt x="7506" y="1205"/>
                  </a:lnTo>
                  <a:lnTo>
                    <a:pt x="7506" y="1197"/>
                  </a:lnTo>
                  <a:lnTo>
                    <a:pt x="7508" y="1197"/>
                  </a:lnTo>
                  <a:lnTo>
                    <a:pt x="7508" y="1187"/>
                  </a:lnTo>
                  <a:lnTo>
                    <a:pt x="7510" y="1187"/>
                  </a:lnTo>
                  <a:lnTo>
                    <a:pt x="7510" y="1177"/>
                  </a:lnTo>
                  <a:lnTo>
                    <a:pt x="7511" y="1177"/>
                  </a:lnTo>
                  <a:lnTo>
                    <a:pt x="7511" y="1167"/>
                  </a:lnTo>
                  <a:lnTo>
                    <a:pt x="7513" y="1167"/>
                  </a:lnTo>
                  <a:lnTo>
                    <a:pt x="7513" y="1159"/>
                  </a:lnTo>
                  <a:lnTo>
                    <a:pt x="7515" y="1159"/>
                  </a:lnTo>
                  <a:lnTo>
                    <a:pt x="7515" y="1149"/>
                  </a:lnTo>
                  <a:lnTo>
                    <a:pt x="7516" y="1149"/>
                  </a:lnTo>
                  <a:lnTo>
                    <a:pt x="7516" y="1139"/>
                  </a:lnTo>
                  <a:lnTo>
                    <a:pt x="7518" y="1139"/>
                  </a:lnTo>
                  <a:lnTo>
                    <a:pt x="7518" y="1129"/>
                  </a:lnTo>
                  <a:lnTo>
                    <a:pt x="7520" y="1129"/>
                  </a:lnTo>
                  <a:lnTo>
                    <a:pt x="7520" y="1120"/>
                  </a:lnTo>
                  <a:lnTo>
                    <a:pt x="7521" y="1120"/>
                  </a:lnTo>
                  <a:lnTo>
                    <a:pt x="7521" y="1110"/>
                  </a:lnTo>
                  <a:lnTo>
                    <a:pt x="7523" y="1110"/>
                  </a:lnTo>
                  <a:lnTo>
                    <a:pt x="7523" y="1100"/>
                  </a:lnTo>
                  <a:lnTo>
                    <a:pt x="7525" y="1100"/>
                  </a:lnTo>
                  <a:lnTo>
                    <a:pt x="7525" y="1090"/>
                  </a:lnTo>
                  <a:lnTo>
                    <a:pt x="7526" y="1090"/>
                  </a:lnTo>
                  <a:lnTo>
                    <a:pt x="7526" y="1082"/>
                  </a:lnTo>
                  <a:lnTo>
                    <a:pt x="7528" y="1082"/>
                  </a:lnTo>
                  <a:lnTo>
                    <a:pt x="7528" y="1072"/>
                  </a:lnTo>
                  <a:lnTo>
                    <a:pt x="7530" y="1072"/>
                  </a:lnTo>
                  <a:lnTo>
                    <a:pt x="7530" y="1062"/>
                  </a:lnTo>
                  <a:lnTo>
                    <a:pt x="7531" y="1062"/>
                  </a:lnTo>
                  <a:lnTo>
                    <a:pt x="7531" y="1052"/>
                  </a:lnTo>
                  <a:lnTo>
                    <a:pt x="7533" y="1052"/>
                  </a:lnTo>
                  <a:lnTo>
                    <a:pt x="7533" y="1044"/>
                  </a:lnTo>
                  <a:lnTo>
                    <a:pt x="7535" y="1044"/>
                  </a:lnTo>
                  <a:lnTo>
                    <a:pt x="7535" y="1034"/>
                  </a:lnTo>
                  <a:lnTo>
                    <a:pt x="7536" y="1034"/>
                  </a:lnTo>
                  <a:lnTo>
                    <a:pt x="7536" y="1024"/>
                  </a:lnTo>
                  <a:lnTo>
                    <a:pt x="7538" y="1024"/>
                  </a:lnTo>
                  <a:lnTo>
                    <a:pt x="7538" y="1014"/>
                  </a:lnTo>
                  <a:lnTo>
                    <a:pt x="7540" y="1014"/>
                  </a:lnTo>
                  <a:lnTo>
                    <a:pt x="7540" y="1005"/>
                  </a:lnTo>
                  <a:lnTo>
                    <a:pt x="7541" y="1005"/>
                  </a:lnTo>
                  <a:lnTo>
                    <a:pt x="7541" y="995"/>
                  </a:lnTo>
                  <a:lnTo>
                    <a:pt x="7543" y="995"/>
                  </a:lnTo>
                  <a:lnTo>
                    <a:pt x="7543" y="985"/>
                  </a:lnTo>
                  <a:lnTo>
                    <a:pt x="7545" y="985"/>
                  </a:lnTo>
                  <a:lnTo>
                    <a:pt x="7545" y="975"/>
                  </a:lnTo>
                  <a:lnTo>
                    <a:pt x="7546" y="975"/>
                  </a:lnTo>
                  <a:lnTo>
                    <a:pt x="7546" y="967"/>
                  </a:lnTo>
                  <a:lnTo>
                    <a:pt x="7548" y="967"/>
                  </a:lnTo>
                  <a:lnTo>
                    <a:pt x="7548" y="957"/>
                  </a:lnTo>
                  <a:lnTo>
                    <a:pt x="7550" y="957"/>
                  </a:lnTo>
                  <a:lnTo>
                    <a:pt x="7550" y="947"/>
                  </a:lnTo>
                  <a:lnTo>
                    <a:pt x="7551" y="947"/>
                  </a:lnTo>
                  <a:lnTo>
                    <a:pt x="7551" y="937"/>
                  </a:lnTo>
                  <a:lnTo>
                    <a:pt x="7553" y="937"/>
                  </a:lnTo>
                  <a:lnTo>
                    <a:pt x="7553" y="927"/>
                  </a:lnTo>
                  <a:lnTo>
                    <a:pt x="7555" y="927"/>
                  </a:lnTo>
                  <a:lnTo>
                    <a:pt x="7555" y="919"/>
                  </a:lnTo>
                  <a:lnTo>
                    <a:pt x="7556" y="919"/>
                  </a:lnTo>
                  <a:lnTo>
                    <a:pt x="7556" y="909"/>
                  </a:lnTo>
                  <a:lnTo>
                    <a:pt x="7558" y="909"/>
                  </a:lnTo>
                  <a:lnTo>
                    <a:pt x="7558" y="899"/>
                  </a:lnTo>
                  <a:lnTo>
                    <a:pt x="7560" y="899"/>
                  </a:lnTo>
                  <a:lnTo>
                    <a:pt x="7560" y="889"/>
                  </a:lnTo>
                  <a:lnTo>
                    <a:pt x="7561" y="889"/>
                  </a:lnTo>
                  <a:lnTo>
                    <a:pt x="7561" y="880"/>
                  </a:lnTo>
                  <a:lnTo>
                    <a:pt x="7563" y="880"/>
                  </a:lnTo>
                  <a:lnTo>
                    <a:pt x="7563" y="870"/>
                  </a:lnTo>
                  <a:lnTo>
                    <a:pt x="7565" y="870"/>
                  </a:lnTo>
                  <a:lnTo>
                    <a:pt x="7565" y="860"/>
                  </a:lnTo>
                  <a:lnTo>
                    <a:pt x="7566" y="860"/>
                  </a:lnTo>
                  <a:lnTo>
                    <a:pt x="7566" y="850"/>
                  </a:lnTo>
                  <a:lnTo>
                    <a:pt x="7568" y="850"/>
                  </a:lnTo>
                  <a:lnTo>
                    <a:pt x="7568" y="842"/>
                  </a:lnTo>
                  <a:lnTo>
                    <a:pt x="7570" y="842"/>
                  </a:lnTo>
                  <a:lnTo>
                    <a:pt x="7570" y="832"/>
                  </a:lnTo>
                  <a:lnTo>
                    <a:pt x="7571" y="832"/>
                  </a:lnTo>
                  <a:lnTo>
                    <a:pt x="7571" y="822"/>
                  </a:lnTo>
                  <a:lnTo>
                    <a:pt x="7573" y="822"/>
                  </a:lnTo>
                  <a:lnTo>
                    <a:pt x="7573" y="812"/>
                  </a:lnTo>
                  <a:lnTo>
                    <a:pt x="7575" y="812"/>
                  </a:lnTo>
                  <a:lnTo>
                    <a:pt x="7575" y="804"/>
                  </a:lnTo>
                  <a:lnTo>
                    <a:pt x="7576" y="804"/>
                  </a:lnTo>
                  <a:lnTo>
                    <a:pt x="7576" y="794"/>
                  </a:lnTo>
                  <a:lnTo>
                    <a:pt x="7578" y="794"/>
                  </a:lnTo>
                  <a:lnTo>
                    <a:pt x="7578" y="784"/>
                  </a:lnTo>
                  <a:lnTo>
                    <a:pt x="7580" y="784"/>
                  </a:lnTo>
                  <a:lnTo>
                    <a:pt x="7580" y="774"/>
                  </a:lnTo>
                  <a:lnTo>
                    <a:pt x="7581" y="774"/>
                  </a:lnTo>
                  <a:lnTo>
                    <a:pt x="7581" y="765"/>
                  </a:lnTo>
                  <a:lnTo>
                    <a:pt x="7583" y="765"/>
                  </a:lnTo>
                  <a:lnTo>
                    <a:pt x="7583" y="755"/>
                  </a:lnTo>
                  <a:lnTo>
                    <a:pt x="7585" y="755"/>
                  </a:lnTo>
                  <a:lnTo>
                    <a:pt x="7585" y="745"/>
                  </a:lnTo>
                  <a:lnTo>
                    <a:pt x="7586" y="745"/>
                  </a:lnTo>
                  <a:lnTo>
                    <a:pt x="7586" y="735"/>
                  </a:lnTo>
                  <a:lnTo>
                    <a:pt x="7588" y="735"/>
                  </a:lnTo>
                  <a:lnTo>
                    <a:pt x="7588" y="727"/>
                  </a:lnTo>
                  <a:lnTo>
                    <a:pt x="7590" y="727"/>
                  </a:lnTo>
                  <a:lnTo>
                    <a:pt x="7590" y="717"/>
                  </a:lnTo>
                  <a:lnTo>
                    <a:pt x="7591" y="717"/>
                  </a:lnTo>
                  <a:lnTo>
                    <a:pt x="7591" y="707"/>
                  </a:lnTo>
                  <a:lnTo>
                    <a:pt x="7593" y="707"/>
                  </a:lnTo>
                  <a:lnTo>
                    <a:pt x="7593" y="697"/>
                  </a:lnTo>
                  <a:lnTo>
                    <a:pt x="7595" y="697"/>
                  </a:lnTo>
                  <a:lnTo>
                    <a:pt x="7595" y="689"/>
                  </a:lnTo>
                  <a:lnTo>
                    <a:pt x="7596" y="689"/>
                  </a:lnTo>
                  <a:lnTo>
                    <a:pt x="7596" y="679"/>
                  </a:lnTo>
                  <a:lnTo>
                    <a:pt x="7598" y="679"/>
                  </a:lnTo>
                  <a:lnTo>
                    <a:pt x="7598" y="669"/>
                  </a:lnTo>
                  <a:lnTo>
                    <a:pt x="7600" y="669"/>
                  </a:lnTo>
                  <a:lnTo>
                    <a:pt x="7600" y="659"/>
                  </a:lnTo>
                  <a:lnTo>
                    <a:pt x="7601" y="659"/>
                  </a:lnTo>
                  <a:lnTo>
                    <a:pt x="7601" y="650"/>
                  </a:lnTo>
                  <a:lnTo>
                    <a:pt x="7603" y="650"/>
                  </a:lnTo>
                  <a:lnTo>
                    <a:pt x="7603" y="640"/>
                  </a:lnTo>
                  <a:lnTo>
                    <a:pt x="7605" y="640"/>
                  </a:lnTo>
                  <a:lnTo>
                    <a:pt x="7605" y="630"/>
                  </a:lnTo>
                  <a:lnTo>
                    <a:pt x="7606" y="630"/>
                  </a:lnTo>
                  <a:lnTo>
                    <a:pt x="7606" y="620"/>
                  </a:lnTo>
                  <a:lnTo>
                    <a:pt x="7608" y="620"/>
                  </a:lnTo>
                  <a:lnTo>
                    <a:pt x="7608" y="612"/>
                  </a:lnTo>
                  <a:lnTo>
                    <a:pt x="7610" y="612"/>
                  </a:lnTo>
                  <a:lnTo>
                    <a:pt x="7610" y="602"/>
                  </a:lnTo>
                  <a:lnTo>
                    <a:pt x="7611" y="602"/>
                  </a:lnTo>
                  <a:lnTo>
                    <a:pt x="7611" y="592"/>
                  </a:lnTo>
                  <a:lnTo>
                    <a:pt x="7613" y="592"/>
                  </a:lnTo>
                  <a:lnTo>
                    <a:pt x="7613" y="582"/>
                  </a:lnTo>
                  <a:lnTo>
                    <a:pt x="7615" y="582"/>
                  </a:lnTo>
                  <a:lnTo>
                    <a:pt x="7615" y="574"/>
                  </a:lnTo>
                  <a:lnTo>
                    <a:pt x="7616" y="574"/>
                  </a:lnTo>
                  <a:lnTo>
                    <a:pt x="7616" y="564"/>
                  </a:lnTo>
                  <a:lnTo>
                    <a:pt x="7618" y="564"/>
                  </a:lnTo>
                  <a:lnTo>
                    <a:pt x="7618" y="554"/>
                  </a:lnTo>
                  <a:lnTo>
                    <a:pt x="7620" y="554"/>
                  </a:lnTo>
                  <a:lnTo>
                    <a:pt x="7620" y="544"/>
                  </a:lnTo>
                  <a:lnTo>
                    <a:pt x="7621" y="544"/>
                  </a:lnTo>
                  <a:lnTo>
                    <a:pt x="7621" y="535"/>
                  </a:lnTo>
                  <a:lnTo>
                    <a:pt x="7623" y="535"/>
                  </a:lnTo>
                  <a:lnTo>
                    <a:pt x="7623" y="525"/>
                  </a:lnTo>
                  <a:lnTo>
                    <a:pt x="7625" y="525"/>
                  </a:lnTo>
                  <a:lnTo>
                    <a:pt x="7625" y="515"/>
                  </a:lnTo>
                  <a:lnTo>
                    <a:pt x="7626" y="515"/>
                  </a:lnTo>
                  <a:lnTo>
                    <a:pt x="7626" y="505"/>
                  </a:lnTo>
                  <a:lnTo>
                    <a:pt x="7628" y="505"/>
                  </a:lnTo>
                  <a:lnTo>
                    <a:pt x="7628" y="497"/>
                  </a:lnTo>
                  <a:lnTo>
                    <a:pt x="7630" y="497"/>
                  </a:lnTo>
                  <a:lnTo>
                    <a:pt x="7630" y="487"/>
                  </a:lnTo>
                  <a:lnTo>
                    <a:pt x="7631" y="487"/>
                  </a:lnTo>
                  <a:lnTo>
                    <a:pt x="7631" y="477"/>
                  </a:lnTo>
                  <a:lnTo>
                    <a:pt x="7633" y="477"/>
                  </a:lnTo>
                  <a:lnTo>
                    <a:pt x="7633" y="467"/>
                  </a:lnTo>
                  <a:lnTo>
                    <a:pt x="7635" y="467"/>
                  </a:lnTo>
                  <a:lnTo>
                    <a:pt x="7635" y="459"/>
                  </a:lnTo>
                  <a:lnTo>
                    <a:pt x="7636" y="459"/>
                  </a:lnTo>
                  <a:lnTo>
                    <a:pt x="7636" y="449"/>
                  </a:lnTo>
                  <a:lnTo>
                    <a:pt x="7638" y="449"/>
                  </a:lnTo>
                  <a:lnTo>
                    <a:pt x="7638" y="439"/>
                  </a:lnTo>
                  <a:lnTo>
                    <a:pt x="7640" y="439"/>
                  </a:lnTo>
                  <a:lnTo>
                    <a:pt x="7640" y="429"/>
                  </a:lnTo>
                  <a:lnTo>
                    <a:pt x="7641" y="429"/>
                  </a:lnTo>
                  <a:lnTo>
                    <a:pt x="7641" y="420"/>
                  </a:lnTo>
                  <a:lnTo>
                    <a:pt x="7643" y="420"/>
                  </a:lnTo>
                  <a:lnTo>
                    <a:pt x="7643" y="410"/>
                  </a:lnTo>
                  <a:lnTo>
                    <a:pt x="7645" y="410"/>
                  </a:lnTo>
                  <a:lnTo>
                    <a:pt x="7645" y="400"/>
                  </a:lnTo>
                  <a:lnTo>
                    <a:pt x="7646" y="400"/>
                  </a:lnTo>
                  <a:lnTo>
                    <a:pt x="7646" y="390"/>
                  </a:lnTo>
                  <a:lnTo>
                    <a:pt x="7648" y="390"/>
                  </a:lnTo>
                  <a:lnTo>
                    <a:pt x="7648" y="382"/>
                  </a:lnTo>
                  <a:lnTo>
                    <a:pt x="7650" y="382"/>
                  </a:lnTo>
                  <a:lnTo>
                    <a:pt x="7650" y="372"/>
                  </a:lnTo>
                  <a:lnTo>
                    <a:pt x="7651" y="372"/>
                  </a:lnTo>
                  <a:lnTo>
                    <a:pt x="7651" y="362"/>
                  </a:lnTo>
                  <a:lnTo>
                    <a:pt x="7653" y="362"/>
                  </a:lnTo>
                  <a:lnTo>
                    <a:pt x="7653" y="352"/>
                  </a:lnTo>
                  <a:lnTo>
                    <a:pt x="7655" y="352"/>
                  </a:lnTo>
                  <a:lnTo>
                    <a:pt x="7655" y="344"/>
                  </a:lnTo>
                  <a:lnTo>
                    <a:pt x="7656" y="344"/>
                  </a:lnTo>
                  <a:lnTo>
                    <a:pt x="7656" y="334"/>
                  </a:lnTo>
                  <a:lnTo>
                    <a:pt x="7658" y="334"/>
                  </a:lnTo>
                  <a:lnTo>
                    <a:pt x="7658" y="324"/>
                  </a:lnTo>
                  <a:lnTo>
                    <a:pt x="7660" y="324"/>
                  </a:lnTo>
                  <a:lnTo>
                    <a:pt x="7660" y="314"/>
                  </a:lnTo>
                  <a:lnTo>
                    <a:pt x="7661" y="314"/>
                  </a:lnTo>
                  <a:lnTo>
                    <a:pt x="7661" y="305"/>
                  </a:lnTo>
                  <a:lnTo>
                    <a:pt x="7663" y="305"/>
                  </a:lnTo>
                  <a:lnTo>
                    <a:pt x="7663" y="304"/>
                  </a:lnTo>
                  <a:lnTo>
                    <a:pt x="7661" y="304"/>
                  </a:lnTo>
                  <a:lnTo>
                    <a:pt x="7661" y="302"/>
                  </a:lnTo>
                  <a:lnTo>
                    <a:pt x="7660" y="302"/>
                  </a:lnTo>
                  <a:lnTo>
                    <a:pt x="7660" y="300"/>
                  </a:lnTo>
                  <a:lnTo>
                    <a:pt x="7658" y="300"/>
                  </a:lnTo>
                  <a:lnTo>
                    <a:pt x="7658" y="299"/>
                  </a:lnTo>
                  <a:lnTo>
                    <a:pt x="7656" y="299"/>
                  </a:lnTo>
                  <a:lnTo>
                    <a:pt x="7656" y="297"/>
                  </a:lnTo>
                  <a:lnTo>
                    <a:pt x="7655" y="297"/>
                  </a:lnTo>
                  <a:lnTo>
                    <a:pt x="7655" y="295"/>
                  </a:lnTo>
                  <a:lnTo>
                    <a:pt x="7653" y="295"/>
                  </a:lnTo>
                  <a:lnTo>
                    <a:pt x="7653" y="294"/>
                  </a:lnTo>
                  <a:lnTo>
                    <a:pt x="7651" y="294"/>
                  </a:lnTo>
                  <a:lnTo>
                    <a:pt x="7651" y="292"/>
                  </a:lnTo>
                  <a:lnTo>
                    <a:pt x="7650" y="292"/>
                  </a:lnTo>
                  <a:lnTo>
                    <a:pt x="7650" y="290"/>
                  </a:lnTo>
                  <a:lnTo>
                    <a:pt x="7648" y="290"/>
                  </a:lnTo>
                  <a:lnTo>
                    <a:pt x="7648" y="289"/>
                  </a:lnTo>
                  <a:lnTo>
                    <a:pt x="7646" y="289"/>
                  </a:lnTo>
                  <a:lnTo>
                    <a:pt x="7646" y="287"/>
                  </a:lnTo>
                  <a:lnTo>
                    <a:pt x="7645" y="287"/>
                  </a:lnTo>
                  <a:lnTo>
                    <a:pt x="7645" y="285"/>
                  </a:lnTo>
                  <a:lnTo>
                    <a:pt x="7643" y="285"/>
                  </a:lnTo>
                  <a:lnTo>
                    <a:pt x="7643" y="284"/>
                  </a:lnTo>
                  <a:lnTo>
                    <a:pt x="7641" y="284"/>
                  </a:lnTo>
                  <a:lnTo>
                    <a:pt x="7641" y="282"/>
                  </a:lnTo>
                  <a:lnTo>
                    <a:pt x="7640" y="282"/>
                  </a:lnTo>
                  <a:lnTo>
                    <a:pt x="7640" y="280"/>
                  </a:lnTo>
                  <a:lnTo>
                    <a:pt x="7638" y="280"/>
                  </a:lnTo>
                  <a:lnTo>
                    <a:pt x="7638" y="279"/>
                  </a:lnTo>
                  <a:lnTo>
                    <a:pt x="7636" y="279"/>
                  </a:lnTo>
                  <a:lnTo>
                    <a:pt x="7636" y="277"/>
                  </a:lnTo>
                  <a:lnTo>
                    <a:pt x="7635" y="277"/>
                  </a:lnTo>
                  <a:lnTo>
                    <a:pt x="7635" y="275"/>
                  </a:lnTo>
                  <a:lnTo>
                    <a:pt x="7633" y="275"/>
                  </a:lnTo>
                  <a:lnTo>
                    <a:pt x="7633" y="274"/>
                  </a:lnTo>
                  <a:lnTo>
                    <a:pt x="7630" y="274"/>
                  </a:lnTo>
                  <a:lnTo>
                    <a:pt x="7630" y="272"/>
                  </a:lnTo>
                  <a:lnTo>
                    <a:pt x="7628" y="272"/>
                  </a:lnTo>
                  <a:lnTo>
                    <a:pt x="7628" y="270"/>
                  </a:lnTo>
                  <a:lnTo>
                    <a:pt x="7626" y="270"/>
                  </a:lnTo>
                  <a:lnTo>
                    <a:pt x="7626" y="269"/>
                  </a:lnTo>
                  <a:lnTo>
                    <a:pt x="7625" y="269"/>
                  </a:lnTo>
                  <a:lnTo>
                    <a:pt x="7625" y="267"/>
                  </a:lnTo>
                  <a:lnTo>
                    <a:pt x="7623" y="267"/>
                  </a:lnTo>
                  <a:lnTo>
                    <a:pt x="7623" y="265"/>
                  </a:lnTo>
                  <a:lnTo>
                    <a:pt x="7621" y="265"/>
                  </a:lnTo>
                  <a:lnTo>
                    <a:pt x="7621" y="264"/>
                  </a:lnTo>
                  <a:lnTo>
                    <a:pt x="7620" y="264"/>
                  </a:lnTo>
                  <a:lnTo>
                    <a:pt x="7620" y="262"/>
                  </a:lnTo>
                  <a:lnTo>
                    <a:pt x="7618" y="262"/>
                  </a:lnTo>
                  <a:lnTo>
                    <a:pt x="7618" y="260"/>
                  </a:lnTo>
                  <a:lnTo>
                    <a:pt x="7616" y="260"/>
                  </a:lnTo>
                  <a:lnTo>
                    <a:pt x="7616" y="259"/>
                  </a:lnTo>
                  <a:lnTo>
                    <a:pt x="7613" y="259"/>
                  </a:lnTo>
                  <a:lnTo>
                    <a:pt x="7613" y="257"/>
                  </a:lnTo>
                  <a:lnTo>
                    <a:pt x="7611" y="257"/>
                  </a:lnTo>
                  <a:lnTo>
                    <a:pt x="7611" y="255"/>
                  </a:lnTo>
                  <a:lnTo>
                    <a:pt x="7610" y="255"/>
                  </a:lnTo>
                  <a:lnTo>
                    <a:pt x="7610" y="254"/>
                  </a:lnTo>
                  <a:lnTo>
                    <a:pt x="7608" y="254"/>
                  </a:lnTo>
                  <a:lnTo>
                    <a:pt x="7608" y="252"/>
                  </a:lnTo>
                  <a:lnTo>
                    <a:pt x="7606" y="252"/>
                  </a:lnTo>
                  <a:lnTo>
                    <a:pt x="7606" y="250"/>
                  </a:lnTo>
                  <a:lnTo>
                    <a:pt x="7605" y="250"/>
                  </a:lnTo>
                  <a:lnTo>
                    <a:pt x="7605" y="249"/>
                  </a:lnTo>
                  <a:lnTo>
                    <a:pt x="7603" y="249"/>
                  </a:lnTo>
                  <a:lnTo>
                    <a:pt x="7603" y="247"/>
                  </a:lnTo>
                  <a:lnTo>
                    <a:pt x="7601" y="247"/>
                  </a:lnTo>
                  <a:lnTo>
                    <a:pt x="7601" y="245"/>
                  </a:lnTo>
                  <a:lnTo>
                    <a:pt x="7598" y="245"/>
                  </a:lnTo>
                  <a:lnTo>
                    <a:pt x="7598" y="244"/>
                  </a:lnTo>
                  <a:lnTo>
                    <a:pt x="7596" y="244"/>
                  </a:lnTo>
                  <a:lnTo>
                    <a:pt x="7596" y="242"/>
                  </a:lnTo>
                  <a:lnTo>
                    <a:pt x="7595" y="242"/>
                  </a:lnTo>
                  <a:lnTo>
                    <a:pt x="7595" y="240"/>
                  </a:lnTo>
                  <a:lnTo>
                    <a:pt x="7593" y="240"/>
                  </a:lnTo>
                  <a:lnTo>
                    <a:pt x="7593" y="239"/>
                  </a:lnTo>
                  <a:lnTo>
                    <a:pt x="7591" y="239"/>
                  </a:lnTo>
                  <a:lnTo>
                    <a:pt x="7591" y="237"/>
                  </a:lnTo>
                  <a:lnTo>
                    <a:pt x="7588" y="237"/>
                  </a:lnTo>
                  <a:lnTo>
                    <a:pt x="7588" y="235"/>
                  </a:lnTo>
                  <a:lnTo>
                    <a:pt x="7586" y="235"/>
                  </a:lnTo>
                  <a:lnTo>
                    <a:pt x="7586" y="234"/>
                  </a:lnTo>
                  <a:lnTo>
                    <a:pt x="7585" y="234"/>
                  </a:lnTo>
                  <a:lnTo>
                    <a:pt x="7585" y="232"/>
                  </a:lnTo>
                  <a:lnTo>
                    <a:pt x="7583" y="232"/>
                  </a:lnTo>
                  <a:lnTo>
                    <a:pt x="7583" y="230"/>
                  </a:lnTo>
                  <a:lnTo>
                    <a:pt x="7581" y="230"/>
                  </a:lnTo>
                  <a:lnTo>
                    <a:pt x="7581" y="229"/>
                  </a:lnTo>
                  <a:lnTo>
                    <a:pt x="7578" y="229"/>
                  </a:lnTo>
                  <a:lnTo>
                    <a:pt x="7578" y="227"/>
                  </a:lnTo>
                  <a:lnTo>
                    <a:pt x="7576" y="227"/>
                  </a:lnTo>
                  <a:lnTo>
                    <a:pt x="7576" y="225"/>
                  </a:lnTo>
                  <a:lnTo>
                    <a:pt x="7575" y="225"/>
                  </a:lnTo>
                  <a:lnTo>
                    <a:pt x="7575" y="224"/>
                  </a:lnTo>
                  <a:lnTo>
                    <a:pt x="7573" y="224"/>
                  </a:lnTo>
                  <a:lnTo>
                    <a:pt x="7573" y="222"/>
                  </a:lnTo>
                  <a:lnTo>
                    <a:pt x="7570" y="222"/>
                  </a:lnTo>
                  <a:lnTo>
                    <a:pt x="7570" y="220"/>
                  </a:lnTo>
                  <a:lnTo>
                    <a:pt x="7568" y="220"/>
                  </a:lnTo>
                  <a:lnTo>
                    <a:pt x="7568" y="219"/>
                  </a:lnTo>
                  <a:lnTo>
                    <a:pt x="7566" y="219"/>
                  </a:lnTo>
                  <a:lnTo>
                    <a:pt x="7566" y="217"/>
                  </a:lnTo>
                  <a:lnTo>
                    <a:pt x="7565" y="217"/>
                  </a:lnTo>
                  <a:lnTo>
                    <a:pt x="7565" y="215"/>
                  </a:lnTo>
                  <a:lnTo>
                    <a:pt x="7561" y="215"/>
                  </a:lnTo>
                  <a:lnTo>
                    <a:pt x="7561" y="214"/>
                  </a:lnTo>
                  <a:lnTo>
                    <a:pt x="7560" y="214"/>
                  </a:lnTo>
                  <a:lnTo>
                    <a:pt x="7560" y="212"/>
                  </a:lnTo>
                  <a:lnTo>
                    <a:pt x="7558" y="212"/>
                  </a:lnTo>
                  <a:lnTo>
                    <a:pt x="7558" y="210"/>
                  </a:lnTo>
                  <a:lnTo>
                    <a:pt x="7555" y="210"/>
                  </a:lnTo>
                  <a:lnTo>
                    <a:pt x="7555" y="209"/>
                  </a:lnTo>
                  <a:lnTo>
                    <a:pt x="7553" y="209"/>
                  </a:lnTo>
                  <a:lnTo>
                    <a:pt x="7553" y="207"/>
                  </a:lnTo>
                  <a:lnTo>
                    <a:pt x="7551" y="207"/>
                  </a:lnTo>
                  <a:lnTo>
                    <a:pt x="7551" y="205"/>
                  </a:lnTo>
                  <a:lnTo>
                    <a:pt x="7548" y="205"/>
                  </a:lnTo>
                  <a:lnTo>
                    <a:pt x="7548" y="204"/>
                  </a:lnTo>
                  <a:lnTo>
                    <a:pt x="7546" y="204"/>
                  </a:lnTo>
                  <a:lnTo>
                    <a:pt x="7546" y="202"/>
                  </a:lnTo>
                  <a:lnTo>
                    <a:pt x="7545" y="202"/>
                  </a:lnTo>
                  <a:lnTo>
                    <a:pt x="7545" y="200"/>
                  </a:lnTo>
                  <a:lnTo>
                    <a:pt x="7541" y="200"/>
                  </a:lnTo>
                  <a:lnTo>
                    <a:pt x="7541" y="199"/>
                  </a:lnTo>
                  <a:lnTo>
                    <a:pt x="7540" y="199"/>
                  </a:lnTo>
                  <a:lnTo>
                    <a:pt x="7540" y="197"/>
                  </a:lnTo>
                  <a:lnTo>
                    <a:pt x="7538" y="197"/>
                  </a:lnTo>
                  <a:lnTo>
                    <a:pt x="7538" y="195"/>
                  </a:lnTo>
                  <a:lnTo>
                    <a:pt x="7535" y="195"/>
                  </a:lnTo>
                  <a:lnTo>
                    <a:pt x="7535" y="194"/>
                  </a:lnTo>
                  <a:lnTo>
                    <a:pt x="7533" y="194"/>
                  </a:lnTo>
                  <a:lnTo>
                    <a:pt x="7533" y="192"/>
                  </a:lnTo>
                  <a:lnTo>
                    <a:pt x="7531" y="192"/>
                  </a:lnTo>
                  <a:lnTo>
                    <a:pt x="7531" y="190"/>
                  </a:lnTo>
                  <a:lnTo>
                    <a:pt x="7535" y="190"/>
                  </a:lnTo>
                  <a:lnTo>
                    <a:pt x="7535" y="192"/>
                  </a:lnTo>
                  <a:lnTo>
                    <a:pt x="7536" y="192"/>
                  </a:lnTo>
                  <a:lnTo>
                    <a:pt x="7536" y="194"/>
                  </a:lnTo>
                  <a:lnTo>
                    <a:pt x="7540" y="194"/>
                  </a:lnTo>
                  <a:lnTo>
                    <a:pt x="7540" y="195"/>
                  </a:lnTo>
                  <a:lnTo>
                    <a:pt x="7541" y="195"/>
                  </a:lnTo>
                  <a:lnTo>
                    <a:pt x="7541" y="197"/>
                  </a:lnTo>
                  <a:lnTo>
                    <a:pt x="7543" y="197"/>
                  </a:lnTo>
                  <a:lnTo>
                    <a:pt x="7543" y="199"/>
                  </a:lnTo>
                  <a:lnTo>
                    <a:pt x="7546" y="199"/>
                  </a:lnTo>
                  <a:lnTo>
                    <a:pt x="7546" y="200"/>
                  </a:lnTo>
                  <a:lnTo>
                    <a:pt x="7548" y="200"/>
                  </a:lnTo>
                  <a:lnTo>
                    <a:pt x="7548" y="202"/>
                  </a:lnTo>
                  <a:lnTo>
                    <a:pt x="7550" y="202"/>
                  </a:lnTo>
                  <a:lnTo>
                    <a:pt x="7550" y="204"/>
                  </a:lnTo>
                  <a:lnTo>
                    <a:pt x="7553" y="204"/>
                  </a:lnTo>
                  <a:lnTo>
                    <a:pt x="7553" y="205"/>
                  </a:lnTo>
                  <a:lnTo>
                    <a:pt x="7555" y="205"/>
                  </a:lnTo>
                  <a:lnTo>
                    <a:pt x="7555" y="207"/>
                  </a:lnTo>
                  <a:lnTo>
                    <a:pt x="7556" y="207"/>
                  </a:lnTo>
                  <a:lnTo>
                    <a:pt x="7556" y="209"/>
                  </a:lnTo>
                  <a:lnTo>
                    <a:pt x="7560" y="209"/>
                  </a:lnTo>
                  <a:lnTo>
                    <a:pt x="7560" y="210"/>
                  </a:lnTo>
                  <a:lnTo>
                    <a:pt x="7561" y="210"/>
                  </a:lnTo>
                  <a:lnTo>
                    <a:pt x="7561" y="212"/>
                  </a:lnTo>
                  <a:lnTo>
                    <a:pt x="7563" y="212"/>
                  </a:lnTo>
                  <a:lnTo>
                    <a:pt x="7563" y="214"/>
                  </a:lnTo>
                  <a:lnTo>
                    <a:pt x="7566" y="214"/>
                  </a:lnTo>
                  <a:lnTo>
                    <a:pt x="7566" y="215"/>
                  </a:lnTo>
                  <a:lnTo>
                    <a:pt x="7568" y="215"/>
                  </a:lnTo>
                  <a:lnTo>
                    <a:pt x="7568" y="217"/>
                  </a:lnTo>
                  <a:lnTo>
                    <a:pt x="7570" y="217"/>
                  </a:lnTo>
                  <a:lnTo>
                    <a:pt x="7570" y="219"/>
                  </a:lnTo>
                  <a:lnTo>
                    <a:pt x="7571" y="219"/>
                  </a:lnTo>
                  <a:lnTo>
                    <a:pt x="7571" y="220"/>
                  </a:lnTo>
                  <a:lnTo>
                    <a:pt x="7575" y="220"/>
                  </a:lnTo>
                  <a:lnTo>
                    <a:pt x="7575" y="222"/>
                  </a:lnTo>
                  <a:lnTo>
                    <a:pt x="7576" y="222"/>
                  </a:lnTo>
                  <a:lnTo>
                    <a:pt x="7576" y="224"/>
                  </a:lnTo>
                  <a:lnTo>
                    <a:pt x="7578" y="224"/>
                  </a:lnTo>
                  <a:lnTo>
                    <a:pt x="7578" y="225"/>
                  </a:lnTo>
                  <a:lnTo>
                    <a:pt x="7580" y="225"/>
                  </a:lnTo>
                  <a:lnTo>
                    <a:pt x="7580" y="227"/>
                  </a:lnTo>
                  <a:lnTo>
                    <a:pt x="7583" y="227"/>
                  </a:lnTo>
                  <a:lnTo>
                    <a:pt x="7583" y="229"/>
                  </a:lnTo>
                  <a:lnTo>
                    <a:pt x="7585" y="229"/>
                  </a:lnTo>
                  <a:lnTo>
                    <a:pt x="7585" y="230"/>
                  </a:lnTo>
                  <a:lnTo>
                    <a:pt x="7586" y="230"/>
                  </a:lnTo>
                  <a:lnTo>
                    <a:pt x="7586" y="232"/>
                  </a:lnTo>
                  <a:lnTo>
                    <a:pt x="7588" y="232"/>
                  </a:lnTo>
                  <a:lnTo>
                    <a:pt x="7588" y="234"/>
                  </a:lnTo>
                  <a:lnTo>
                    <a:pt x="7590" y="234"/>
                  </a:lnTo>
                  <a:lnTo>
                    <a:pt x="7590" y="235"/>
                  </a:lnTo>
                  <a:lnTo>
                    <a:pt x="7593" y="235"/>
                  </a:lnTo>
                  <a:lnTo>
                    <a:pt x="7593" y="237"/>
                  </a:lnTo>
                  <a:lnTo>
                    <a:pt x="7595" y="237"/>
                  </a:lnTo>
                  <a:lnTo>
                    <a:pt x="7595" y="239"/>
                  </a:lnTo>
                  <a:lnTo>
                    <a:pt x="7596" y="239"/>
                  </a:lnTo>
                  <a:lnTo>
                    <a:pt x="7596" y="240"/>
                  </a:lnTo>
                  <a:lnTo>
                    <a:pt x="7598" y="240"/>
                  </a:lnTo>
                  <a:lnTo>
                    <a:pt x="7598" y="242"/>
                  </a:lnTo>
                  <a:lnTo>
                    <a:pt x="7600" y="242"/>
                  </a:lnTo>
                  <a:lnTo>
                    <a:pt x="7600" y="244"/>
                  </a:lnTo>
                  <a:lnTo>
                    <a:pt x="7603" y="244"/>
                  </a:lnTo>
                  <a:lnTo>
                    <a:pt x="7603" y="245"/>
                  </a:lnTo>
                  <a:lnTo>
                    <a:pt x="7605" y="245"/>
                  </a:lnTo>
                  <a:lnTo>
                    <a:pt x="7605" y="247"/>
                  </a:lnTo>
                  <a:lnTo>
                    <a:pt x="7606" y="247"/>
                  </a:lnTo>
                  <a:lnTo>
                    <a:pt x="7606" y="249"/>
                  </a:lnTo>
                  <a:lnTo>
                    <a:pt x="7608" y="249"/>
                  </a:lnTo>
                  <a:lnTo>
                    <a:pt x="7608" y="250"/>
                  </a:lnTo>
                  <a:lnTo>
                    <a:pt x="7610" y="250"/>
                  </a:lnTo>
                  <a:lnTo>
                    <a:pt x="7610" y="252"/>
                  </a:lnTo>
                  <a:lnTo>
                    <a:pt x="7611" y="252"/>
                  </a:lnTo>
                  <a:lnTo>
                    <a:pt x="7611" y="254"/>
                  </a:lnTo>
                  <a:lnTo>
                    <a:pt x="7613" y="254"/>
                  </a:lnTo>
                  <a:lnTo>
                    <a:pt x="7613" y="255"/>
                  </a:lnTo>
                  <a:lnTo>
                    <a:pt x="7616" y="255"/>
                  </a:lnTo>
                  <a:lnTo>
                    <a:pt x="7616" y="257"/>
                  </a:lnTo>
                  <a:lnTo>
                    <a:pt x="7618" y="257"/>
                  </a:lnTo>
                  <a:lnTo>
                    <a:pt x="7618" y="259"/>
                  </a:lnTo>
                  <a:lnTo>
                    <a:pt x="7620" y="259"/>
                  </a:lnTo>
                  <a:lnTo>
                    <a:pt x="7620" y="260"/>
                  </a:lnTo>
                  <a:lnTo>
                    <a:pt x="7621" y="260"/>
                  </a:lnTo>
                  <a:lnTo>
                    <a:pt x="7621" y="262"/>
                  </a:lnTo>
                  <a:lnTo>
                    <a:pt x="7623" y="262"/>
                  </a:lnTo>
                  <a:lnTo>
                    <a:pt x="7623" y="264"/>
                  </a:lnTo>
                  <a:lnTo>
                    <a:pt x="7625" y="264"/>
                  </a:lnTo>
                  <a:lnTo>
                    <a:pt x="7625" y="265"/>
                  </a:lnTo>
                  <a:lnTo>
                    <a:pt x="7626" y="265"/>
                  </a:lnTo>
                  <a:lnTo>
                    <a:pt x="7626" y="267"/>
                  </a:lnTo>
                  <a:lnTo>
                    <a:pt x="7628" y="267"/>
                  </a:lnTo>
                  <a:lnTo>
                    <a:pt x="7628" y="269"/>
                  </a:lnTo>
                  <a:lnTo>
                    <a:pt x="7630" y="269"/>
                  </a:lnTo>
                  <a:lnTo>
                    <a:pt x="7630" y="270"/>
                  </a:lnTo>
                  <a:lnTo>
                    <a:pt x="7633" y="270"/>
                  </a:lnTo>
                  <a:lnTo>
                    <a:pt x="7633" y="272"/>
                  </a:lnTo>
                  <a:lnTo>
                    <a:pt x="7635" y="272"/>
                  </a:lnTo>
                  <a:lnTo>
                    <a:pt x="7635" y="274"/>
                  </a:lnTo>
                  <a:lnTo>
                    <a:pt x="7636" y="274"/>
                  </a:lnTo>
                  <a:lnTo>
                    <a:pt x="7636" y="275"/>
                  </a:lnTo>
                  <a:lnTo>
                    <a:pt x="7638" y="275"/>
                  </a:lnTo>
                  <a:lnTo>
                    <a:pt x="7638" y="277"/>
                  </a:lnTo>
                  <a:lnTo>
                    <a:pt x="7640" y="277"/>
                  </a:lnTo>
                  <a:lnTo>
                    <a:pt x="7640" y="279"/>
                  </a:lnTo>
                  <a:lnTo>
                    <a:pt x="7641" y="279"/>
                  </a:lnTo>
                  <a:lnTo>
                    <a:pt x="7641" y="280"/>
                  </a:lnTo>
                  <a:lnTo>
                    <a:pt x="7643" y="280"/>
                  </a:lnTo>
                  <a:lnTo>
                    <a:pt x="7643" y="282"/>
                  </a:lnTo>
                  <a:lnTo>
                    <a:pt x="7645" y="282"/>
                  </a:lnTo>
                  <a:lnTo>
                    <a:pt x="7645" y="284"/>
                  </a:lnTo>
                  <a:lnTo>
                    <a:pt x="7646" y="284"/>
                  </a:lnTo>
                  <a:lnTo>
                    <a:pt x="7646" y="285"/>
                  </a:lnTo>
                  <a:lnTo>
                    <a:pt x="7648" y="285"/>
                  </a:lnTo>
                  <a:lnTo>
                    <a:pt x="7648" y="287"/>
                  </a:lnTo>
                  <a:lnTo>
                    <a:pt x="7650" y="287"/>
                  </a:lnTo>
                  <a:lnTo>
                    <a:pt x="7650" y="289"/>
                  </a:lnTo>
                  <a:lnTo>
                    <a:pt x="7651" y="289"/>
                  </a:lnTo>
                  <a:lnTo>
                    <a:pt x="7651" y="290"/>
                  </a:lnTo>
                  <a:lnTo>
                    <a:pt x="7653" y="290"/>
                  </a:lnTo>
                  <a:lnTo>
                    <a:pt x="7653" y="292"/>
                  </a:lnTo>
                  <a:lnTo>
                    <a:pt x="7655" y="292"/>
                  </a:lnTo>
                  <a:lnTo>
                    <a:pt x="7655" y="294"/>
                  </a:lnTo>
                  <a:lnTo>
                    <a:pt x="7656" y="294"/>
                  </a:lnTo>
                  <a:lnTo>
                    <a:pt x="7656" y="295"/>
                  </a:lnTo>
                  <a:lnTo>
                    <a:pt x="7658" y="295"/>
                  </a:lnTo>
                  <a:lnTo>
                    <a:pt x="7658" y="297"/>
                  </a:lnTo>
                  <a:lnTo>
                    <a:pt x="7660" y="297"/>
                  </a:lnTo>
                  <a:lnTo>
                    <a:pt x="7660" y="299"/>
                  </a:lnTo>
                  <a:lnTo>
                    <a:pt x="7661" y="299"/>
                  </a:lnTo>
                  <a:lnTo>
                    <a:pt x="7661" y="300"/>
                  </a:lnTo>
                  <a:lnTo>
                    <a:pt x="7663" y="300"/>
                  </a:lnTo>
                  <a:lnTo>
                    <a:pt x="7663" y="302"/>
                  </a:lnTo>
                  <a:lnTo>
                    <a:pt x="7665" y="302"/>
                  </a:lnTo>
                  <a:lnTo>
                    <a:pt x="7665" y="304"/>
                  </a:lnTo>
                  <a:lnTo>
                    <a:pt x="7666" y="304"/>
                  </a:lnTo>
                  <a:lnTo>
                    <a:pt x="7666" y="305"/>
                  </a:lnTo>
                  <a:lnTo>
                    <a:pt x="7668" y="305"/>
                  </a:lnTo>
                  <a:lnTo>
                    <a:pt x="7668" y="307"/>
                  </a:lnTo>
                  <a:lnTo>
                    <a:pt x="7670" y="307"/>
                  </a:lnTo>
                  <a:lnTo>
                    <a:pt x="7670" y="309"/>
                  </a:lnTo>
                  <a:lnTo>
                    <a:pt x="7671" y="309"/>
                  </a:lnTo>
                  <a:lnTo>
                    <a:pt x="7671" y="310"/>
                  </a:lnTo>
                  <a:lnTo>
                    <a:pt x="7673" y="310"/>
                  </a:lnTo>
                  <a:lnTo>
                    <a:pt x="7673" y="312"/>
                  </a:lnTo>
                  <a:lnTo>
                    <a:pt x="7675" y="312"/>
                  </a:lnTo>
                  <a:lnTo>
                    <a:pt x="7675" y="314"/>
                  </a:lnTo>
                  <a:lnTo>
                    <a:pt x="7676" y="314"/>
                  </a:lnTo>
                  <a:lnTo>
                    <a:pt x="7676" y="315"/>
                  </a:lnTo>
                  <a:lnTo>
                    <a:pt x="7678" y="315"/>
                  </a:lnTo>
                  <a:lnTo>
                    <a:pt x="7678" y="317"/>
                  </a:lnTo>
                  <a:lnTo>
                    <a:pt x="7680" y="317"/>
                  </a:lnTo>
                  <a:lnTo>
                    <a:pt x="7680" y="319"/>
                  </a:lnTo>
                  <a:lnTo>
                    <a:pt x="7681" y="319"/>
                  </a:lnTo>
                  <a:lnTo>
                    <a:pt x="7681" y="320"/>
                  </a:lnTo>
                  <a:lnTo>
                    <a:pt x="7683" y="320"/>
                  </a:lnTo>
                  <a:lnTo>
                    <a:pt x="7683" y="322"/>
                  </a:lnTo>
                  <a:lnTo>
                    <a:pt x="7685" y="322"/>
                  </a:lnTo>
                  <a:lnTo>
                    <a:pt x="7685" y="324"/>
                  </a:lnTo>
                  <a:lnTo>
                    <a:pt x="7686" y="324"/>
                  </a:lnTo>
                  <a:lnTo>
                    <a:pt x="7686" y="327"/>
                  </a:lnTo>
                  <a:lnTo>
                    <a:pt x="7688" y="327"/>
                  </a:lnTo>
                  <a:lnTo>
                    <a:pt x="7688" y="329"/>
                  </a:lnTo>
                  <a:lnTo>
                    <a:pt x="7690" y="329"/>
                  </a:lnTo>
                  <a:lnTo>
                    <a:pt x="7690" y="330"/>
                  </a:lnTo>
                  <a:lnTo>
                    <a:pt x="7691" y="330"/>
                  </a:lnTo>
                  <a:lnTo>
                    <a:pt x="7691" y="332"/>
                  </a:lnTo>
                  <a:lnTo>
                    <a:pt x="7693" y="332"/>
                  </a:lnTo>
                  <a:lnTo>
                    <a:pt x="7693" y="334"/>
                  </a:lnTo>
                  <a:lnTo>
                    <a:pt x="7695" y="334"/>
                  </a:lnTo>
                  <a:lnTo>
                    <a:pt x="7695" y="335"/>
                  </a:lnTo>
                  <a:lnTo>
                    <a:pt x="7696" y="335"/>
                  </a:lnTo>
                  <a:lnTo>
                    <a:pt x="7696" y="337"/>
                  </a:lnTo>
                  <a:lnTo>
                    <a:pt x="7698" y="337"/>
                  </a:lnTo>
                  <a:lnTo>
                    <a:pt x="7698" y="339"/>
                  </a:lnTo>
                  <a:lnTo>
                    <a:pt x="7700" y="339"/>
                  </a:lnTo>
                  <a:lnTo>
                    <a:pt x="7700" y="340"/>
                  </a:lnTo>
                  <a:lnTo>
                    <a:pt x="7701" y="340"/>
                  </a:lnTo>
                  <a:lnTo>
                    <a:pt x="7701" y="344"/>
                  </a:lnTo>
                  <a:lnTo>
                    <a:pt x="7703" y="344"/>
                  </a:lnTo>
                  <a:lnTo>
                    <a:pt x="7703" y="345"/>
                  </a:lnTo>
                  <a:lnTo>
                    <a:pt x="7705" y="345"/>
                  </a:lnTo>
                  <a:lnTo>
                    <a:pt x="7705" y="347"/>
                  </a:lnTo>
                  <a:lnTo>
                    <a:pt x="7706" y="347"/>
                  </a:lnTo>
                  <a:lnTo>
                    <a:pt x="7706" y="349"/>
                  </a:lnTo>
                  <a:lnTo>
                    <a:pt x="7708" y="349"/>
                  </a:lnTo>
                  <a:lnTo>
                    <a:pt x="7708" y="350"/>
                  </a:lnTo>
                  <a:lnTo>
                    <a:pt x="7710" y="350"/>
                  </a:lnTo>
                  <a:lnTo>
                    <a:pt x="7710" y="352"/>
                  </a:lnTo>
                  <a:lnTo>
                    <a:pt x="7711" y="352"/>
                  </a:lnTo>
                  <a:lnTo>
                    <a:pt x="7711" y="354"/>
                  </a:lnTo>
                  <a:lnTo>
                    <a:pt x="7713" y="354"/>
                  </a:lnTo>
                  <a:lnTo>
                    <a:pt x="7713" y="357"/>
                  </a:lnTo>
                  <a:lnTo>
                    <a:pt x="7715" y="357"/>
                  </a:lnTo>
                  <a:lnTo>
                    <a:pt x="7715" y="359"/>
                  </a:lnTo>
                  <a:lnTo>
                    <a:pt x="7716" y="359"/>
                  </a:lnTo>
                  <a:lnTo>
                    <a:pt x="7716" y="360"/>
                  </a:lnTo>
                  <a:lnTo>
                    <a:pt x="7718" y="360"/>
                  </a:lnTo>
                  <a:lnTo>
                    <a:pt x="7718" y="362"/>
                  </a:lnTo>
                  <a:lnTo>
                    <a:pt x="7720" y="362"/>
                  </a:lnTo>
                  <a:lnTo>
                    <a:pt x="7720" y="364"/>
                  </a:lnTo>
                  <a:lnTo>
                    <a:pt x="7721" y="364"/>
                  </a:lnTo>
                  <a:lnTo>
                    <a:pt x="7721" y="367"/>
                  </a:lnTo>
                  <a:lnTo>
                    <a:pt x="7723" y="367"/>
                  </a:lnTo>
                  <a:lnTo>
                    <a:pt x="7723" y="369"/>
                  </a:lnTo>
                  <a:lnTo>
                    <a:pt x="7725" y="369"/>
                  </a:lnTo>
                  <a:lnTo>
                    <a:pt x="7725" y="370"/>
                  </a:lnTo>
                  <a:lnTo>
                    <a:pt x="7726" y="370"/>
                  </a:lnTo>
                  <a:lnTo>
                    <a:pt x="7726" y="372"/>
                  </a:lnTo>
                  <a:lnTo>
                    <a:pt x="7728" y="372"/>
                  </a:lnTo>
                  <a:lnTo>
                    <a:pt x="7728" y="374"/>
                  </a:lnTo>
                  <a:lnTo>
                    <a:pt x="7730" y="374"/>
                  </a:lnTo>
                  <a:lnTo>
                    <a:pt x="7730" y="377"/>
                  </a:lnTo>
                  <a:lnTo>
                    <a:pt x="7731" y="377"/>
                  </a:lnTo>
                  <a:lnTo>
                    <a:pt x="7731" y="379"/>
                  </a:lnTo>
                  <a:lnTo>
                    <a:pt x="7733" y="379"/>
                  </a:lnTo>
                  <a:lnTo>
                    <a:pt x="7733" y="380"/>
                  </a:lnTo>
                  <a:lnTo>
                    <a:pt x="7735" y="380"/>
                  </a:lnTo>
                  <a:lnTo>
                    <a:pt x="7735" y="382"/>
                  </a:lnTo>
                  <a:lnTo>
                    <a:pt x="7736" y="382"/>
                  </a:lnTo>
                  <a:lnTo>
                    <a:pt x="7736" y="385"/>
                  </a:lnTo>
                  <a:lnTo>
                    <a:pt x="7738" y="385"/>
                  </a:lnTo>
                  <a:lnTo>
                    <a:pt x="7738" y="387"/>
                  </a:lnTo>
                  <a:lnTo>
                    <a:pt x="7740" y="387"/>
                  </a:lnTo>
                  <a:lnTo>
                    <a:pt x="7740" y="389"/>
                  </a:lnTo>
                  <a:lnTo>
                    <a:pt x="7741" y="389"/>
                  </a:lnTo>
                  <a:lnTo>
                    <a:pt x="7741" y="390"/>
                  </a:lnTo>
                  <a:lnTo>
                    <a:pt x="7743" y="390"/>
                  </a:lnTo>
                  <a:lnTo>
                    <a:pt x="7743" y="394"/>
                  </a:lnTo>
                  <a:lnTo>
                    <a:pt x="7745" y="394"/>
                  </a:lnTo>
                  <a:lnTo>
                    <a:pt x="7745" y="395"/>
                  </a:lnTo>
                  <a:lnTo>
                    <a:pt x="7746" y="395"/>
                  </a:lnTo>
                  <a:lnTo>
                    <a:pt x="7746" y="397"/>
                  </a:lnTo>
                  <a:lnTo>
                    <a:pt x="7748" y="397"/>
                  </a:lnTo>
                  <a:lnTo>
                    <a:pt x="7748" y="400"/>
                  </a:lnTo>
                  <a:lnTo>
                    <a:pt x="7750" y="400"/>
                  </a:lnTo>
                  <a:lnTo>
                    <a:pt x="7750" y="402"/>
                  </a:lnTo>
                  <a:lnTo>
                    <a:pt x="7751" y="402"/>
                  </a:lnTo>
                  <a:lnTo>
                    <a:pt x="7751" y="404"/>
                  </a:lnTo>
                  <a:lnTo>
                    <a:pt x="7753" y="404"/>
                  </a:lnTo>
                  <a:lnTo>
                    <a:pt x="7753" y="405"/>
                  </a:lnTo>
                  <a:lnTo>
                    <a:pt x="7755" y="405"/>
                  </a:lnTo>
                  <a:lnTo>
                    <a:pt x="7755" y="409"/>
                  </a:lnTo>
                  <a:lnTo>
                    <a:pt x="7756" y="409"/>
                  </a:lnTo>
                  <a:lnTo>
                    <a:pt x="7756" y="410"/>
                  </a:lnTo>
                  <a:lnTo>
                    <a:pt x="7758" y="410"/>
                  </a:lnTo>
                  <a:lnTo>
                    <a:pt x="7758" y="412"/>
                  </a:lnTo>
                  <a:lnTo>
                    <a:pt x="7760" y="412"/>
                  </a:lnTo>
                  <a:lnTo>
                    <a:pt x="7760" y="415"/>
                  </a:lnTo>
                  <a:lnTo>
                    <a:pt x="7761" y="415"/>
                  </a:lnTo>
                  <a:lnTo>
                    <a:pt x="7761" y="417"/>
                  </a:lnTo>
                  <a:lnTo>
                    <a:pt x="7763" y="417"/>
                  </a:lnTo>
                  <a:lnTo>
                    <a:pt x="7763" y="420"/>
                  </a:lnTo>
                  <a:lnTo>
                    <a:pt x="7765" y="420"/>
                  </a:lnTo>
                  <a:lnTo>
                    <a:pt x="7765" y="422"/>
                  </a:lnTo>
                  <a:lnTo>
                    <a:pt x="7766" y="422"/>
                  </a:lnTo>
                  <a:lnTo>
                    <a:pt x="7766" y="424"/>
                  </a:lnTo>
                  <a:lnTo>
                    <a:pt x="7768" y="424"/>
                  </a:lnTo>
                  <a:lnTo>
                    <a:pt x="7768" y="427"/>
                  </a:lnTo>
                  <a:lnTo>
                    <a:pt x="7770" y="427"/>
                  </a:lnTo>
                  <a:lnTo>
                    <a:pt x="7770" y="429"/>
                  </a:lnTo>
                  <a:lnTo>
                    <a:pt x="7771" y="429"/>
                  </a:lnTo>
                  <a:lnTo>
                    <a:pt x="7771" y="432"/>
                  </a:lnTo>
                  <a:lnTo>
                    <a:pt x="7773" y="432"/>
                  </a:lnTo>
                  <a:lnTo>
                    <a:pt x="7773" y="434"/>
                  </a:lnTo>
                  <a:lnTo>
                    <a:pt x="7775" y="434"/>
                  </a:lnTo>
                  <a:lnTo>
                    <a:pt x="7775" y="435"/>
                  </a:lnTo>
                  <a:lnTo>
                    <a:pt x="7776" y="435"/>
                  </a:lnTo>
                  <a:lnTo>
                    <a:pt x="7776" y="439"/>
                  </a:lnTo>
                  <a:lnTo>
                    <a:pt x="7778" y="439"/>
                  </a:lnTo>
                  <a:lnTo>
                    <a:pt x="7778" y="440"/>
                  </a:lnTo>
                  <a:lnTo>
                    <a:pt x="7780" y="440"/>
                  </a:lnTo>
                  <a:lnTo>
                    <a:pt x="7780" y="444"/>
                  </a:lnTo>
                  <a:lnTo>
                    <a:pt x="7781" y="444"/>
                  </a:lnTo>
                  <a:lnTo>
                    <a:pt x="7781" y="445"/>
                  </a:lnTo>
                  <a:lnTo>
                    <a:pt x="7783" y="445"/>
                  </a:lnTo>
                  <a:lnTo>
                    <a:pt x="7783" y="449"/>
                  </a:lnTo>
                  <a:lnTo>
                    <a:pt x="7785" y="449"/>
                  </a:lnTo>
                  <a:lnTo>
                    <a:pt x="7785" y="450"/>
                  </a:lnTo>
                  <a:lnTo>
                    <a:pt x="7786" y="450"/>
                  </a:lnTo>
                  <a:lnTo>
                    <a:pt x="7786" y="454"/>
                  </a:lnTo>
                  <a:lnTo>
                    <a:pt x="7788" y="454"/>
                  </a:lnTo>
                  <a:lnTo>
                    <a:pt x="7788" y="455"/>
                  </a:lnTo>
                  <a:lnTo>
                    <a:pt x="7790" y="455"/>
                  </a:lnTo>
                  <a:lnTo>
                    <a:pt x="7790" y="459"/>
                  </a:lnTo>
                  <a:lnTo>
                    <a:pt x="7791" y="459"/>
                  </a:lnTo>
                  <a:lnTo>
                    <a:pt x="7791" y="460"/>
                  </a:lnTo>
                  <a:lnTo>
                    <a:pt x="7793" y="460"/>
                  </a:lnTo>
                  <a:lnTo>
                    <a:pt x="7793" y="464"/>
                  </a:lnTo>
                  <a:lnTo>
                    <a:pt x="7795" y="464"/>
                  </a:lnTo>
                  <a:lnTo>
                    <a:pt x="7795" y="465"/>
                  </a:lnTo>
                  <a:lnTo>
                    <a:pt x="7796" y="465"/>
                  </a:lnTo>
                  <a:lnTo>
                    <a:pt x="7796" y="469"/>
                  </a:lnTo>
                  <a:lnTo>
                    <a:pt x="7798" y="469"/>
                  </a:lnTo>
                  <a:lnTo>
                    <a:pt x="7798" y="470"/>
                  </a:lnTo>
                  <a:lnTo>
                    <a:pt x="7800" y="470"/>
                  </a:lnTo>
                  <a:lnTo>
                    <a:pt x="7800" y="474"/>
                  </a:lnTo>
                  <a:lnTo>
                    <a:pt x="7801" y="474"/>
                  </a:lnTo>
                  <a:lnTo>
                    <a:pt x="7801" y="477"/>
                  </a:lnTo>
                  <a:lnTo>
                    <a:pt x="7803" y="477"/>
                  </a:lnTo>
                  <a:lnTo>
                    <a:pt x="7803" y="479"/>
                  </a:lnTo>
                  <a:lnTo>
                    <a:pt x="7805" y="479"/>
                  </a:lnTo>
                  <a:lnTo>
                    <a:pt x="7805" y="482"/>
                  </a:lnTo>
                  <a:lnTo>
                    <a:pt x="7806" y="482"/>
                  </a:lnTo>
                  <a:lnTo>
                    <a:pt x="7806" y="484"/>
                  </a:lnTo>
                  <a:lnTo>
                    <a:pt x="7808" y="484"/>
                  </a:lnTo>
                  <a:lnTo>
                    <a:pt x="7808" y="487"/>
                  </a:lnTo>
                  <a:lnTo>
                    <a:pt x="7810" y="487"/>
                  </a:lnTo>
                  <a:lnTo>
                    <a:pt x="7810" y="490"/>
                  </a:lnTo>
                  <a:lnTo>
                    <a:pt x="7811" y="490"/>
                  </a:lnTo>
                  <a:lnTo>
                    <a:pt x="7811" y="492"/>
                  </a:lnTo>
                  <a:lnTo>
                    <a:pt x="7813" y="492"/>
                  </a:lnTo>
                  <a:lnTo>
                    <a:pt x="7813" y="495"/>
                  </a:lnTo>
                  <a:lnTo>
                    <a:pt x="7815" y="495"/>
                  </a:lnTo>
                  <a:lnTo>
                    <a:pt x="7815" y="499"/>
                  </a:lnTo>
                  <a:lnTo>
                    <a:pt x="7816" y="499"/>
                  </a:lnTo>
                  <a:lnTo>
                    <a:pt x="7816" y="500"/>
                  </a:lnTo>
                  <a:lnTo>
                    <a:pt x="7818" y="500"/>
                  </a:lnTo>
                  <a:lnTo>
                    <a:pt x="7818" y="504"/>
                  </a:lnTo>
                  <a:lnTo>
                    <a:pt x="7820" y="504"/>
                  </a:lnTo>
                  <a:lnTo>
                    <a:pt x="7820" y="507"/>
                  </a:lnTo>
                  <a:lnTo>
                    <a:pt x="7821" y="507"/>
                  </a:lnTo>
                  <a:lnTo>
                    <a:pt x="7821" y="509"/>
                  </a:lnTo>
                  <a:lnTo>
                    <a:pt x="7823" y="509"/>
                  </a:lnTo>
                  <a:lnTo>
                    <a:pt x="7823" y="512"/>
                  </a:lnTo>
                  <a:lnTo>
                    <a:pt x="7825" y="512"/>
                  </a:lnTo>
                  <a:lnTo>
                    <a:pt x="7825" y="515"/>
                  </a:lnTo>
                  <a:lnTo>
                    <a:pt x="7826" y="515"/>
                  </a:lnTo>
                  <a:lnTo>
                    <a:pt x="7826" y="519"/>
                  </a:lnTo>
                  <a:lnTo>
                    <a:pt x="7828" y="519"/>
                  </a:lnTo>
                  <a:lnTo>
                    <a:pt x="7828" y="522"/>
                  </a:lnTo>
                  <a:lnTo>
                    <a:pt x="7830" y="522"/>
                  </a:lnTo>
                  <a:lnTo>
                    <a:pt x="7830" y="524"/>
                  </a:lnTo>
                  <a:lnTo>
                    <a:pt x="7831" y="524"/>
                  </a:lnTo>
                  <a:lnTo>
                    <a:pt x="7831" y="527"/>
                  </a:lnTo>
                  <a:lnTo>
                    <a:pt x="7833" y="527"/>
                  </a:lnTo>
                  <a:lnTo>
                    <a:pt x="7833" y="530"/>
                  </a:lnTo>
                  <a:lnTo>
                    <a:pt x="7835" y="530"/>
                  </a:lnTo>
                  <a:lnTo>
                    <a:pt x="7835" y="532"/>
                  </a:lnTo>
                  <a:lnTo>
                    <a:pt x="7836" y="532"/>
                  </a:lnTo>
                  <a:lnTo>
                    <a:pt x="7836" y="535"/>
                  </a:lnTo>
                  <a:lnTo>
                    <a:pt x="7838" y="535"/>
                  </a:lnTo>
                  <a:lnTo>
                    <a:pt x="7838" y="539"/>
                  </a:lnTo>
                  <a:lnTo>
                    <a:pt x="7840" y="539"/>
                  </a:lnTo>
                  <a:lnTo>
                    <a:pt x="7840" y="542"/>
                  </a:lnTo>
                  <a:lnTo>
                    <a:pt x="7841" y="542"/>
                  </a:lnTo>
                  <a:lnTo>
                    <a:pt x="7841" y="545"/>
                  </a:lnTo>
                  <a:lnTo>
                    <a:pt x="7843" y="545"/>
                  </a:lnTo>
                  <a:lnTo>
                    <a:pt x="7843" y="549"/>
                  </a:lnTo>
                  <a:lnTo>
                    <a:pt x="7845" y="549"/>
                  </a:lnTo>
                  <a:lnTo>
                    <a:pt x="7845" y="552"/>
                  </a:lnTo>
                  <a:lnTo>
                    <a:pt x="7846" y="552"/>
                  </a:lnTo>
                  <a:lnTo>
                    <a:pt x="7846" y="555"/>
                  </a:lnTo>
                  <a:lnTo>
                    <a:pt x="7848" y="555"/>
                  </a:lnTo>
                  <a:lnTo>
                    <a:pt x="7848" y="559"/>
                  </a:lnTo>
                  <a:lnTo>
                    <a:pt x="7850" y="559"/>
                  </a:lnTo>
                  <a:lnTo>
                    <a:pt x="7850" y="562"/>
                  </a:lnTo>
                  <a:lnTo>
                    <a:pt x="7851" y="562"/>
                  </a:lnTo>
                  <a:lnTo>
                    <a:pt x="7851" y="565"/>
                  </a:lnTo>
                  <a:lnTo>
                    <a:pt x="7853" y="565"/>
                  </a:lnTo>
                  <a:lnTo>
                    <a:pt x="7853" y="569"/>
                  </a:lnTo>
                  <a:lnTo>
                    <a:pt x="7855" y="569"/>
                  </a:lnTo>
                  <a:lnTo>
                    <a:pt x="7855" y="572"/>
                  </a:lnTo>
                  <a:lnTo>
                    <a:pt x="7856" y="572"/>
                  </a:lnTo>
                  <a:lnTo>
                    <a:pt x="7856" y="575"/>
                  </a:lnTo>
                  <a:lnTo>
                    <a:pt x="7858" y="575"/>
                  </a:lnTo>
                  <a:lnTo>
                    <a:pt x="7858" y="579"/>
                  </a:lnTo>
                  <a:lnTo>
                    <a:pt x="7860" y="579"/>
                  </a:lnTo>
                  <a:lnTo>
                    <a:pt x="7860" y="582"/>
                  </a:lnTo>
                  <a:lnTo>
                    <a:pt x="7861" y="582"/>
                  </a:lnTo>
                  <a:lnTo>
                    <a:pt x="7861" y="585"/>
                  </a:lnTo>
                  <a:lnTo>
                    <a:pt x="7863" y="585"/>
                  </a:lnTo>
                  <a:lnTo>
                    <a:pt x="7863" y="590"/>
                  </a:lnTo>
                  <a:lnTo>
                    <a:pt x="7861" y="590"/>
                  </a:lnTo>
                  <a:lnTo>
                    <a:pt x="7861" y="587"/>
                  </a:lnTo>
                  <a:lnTo>
                    <a:pt x="7860" y="587"/>
                  </a:lnTo>
                  <a:lnTo>
                    <a:pt x="7860" y="584"/>
                  </a:lnTo>
                  <a:lnTo>
                    <a:pt x="7858" y="584"/>
                  </a:lnTo>
                  <a:lnTo>
                    <a:pt x="7858" y="580"/>
                  </a:lnTo>
                  <a:lnTo>
                    <a:pt x="7856" y="580"/>
                  </a:lnTo>
                  <a:lnTo>
                    <a:pt x="7856" y="577"/>
                  </a:lnTo>
                  <a:lnTo>
                    <a:pt x="7855" y="577"/>
                  </a:lnTo>
                  <a:lnTo>
                    <a:pt x="7855" y="574"/>
                  </a:lnTo>
                  <a:lnTo>
                    <a:pt x="7853" y="574"/>
                  </a:lnTo>
                  <a:lnTo>
                    <a:pt x="7853" y="570"/>
                  </a:lnTo>
                  <a:lnTo>
                    <a:pt x="7851" y="570"/>
                  </a:lnTo>
                  <a:lnTo>
                    <a:pt x="7851" y="567"/>
                  </a:lnTo>
                  <a:lnTo>
                    <a:pt x="7850" y="567"/>
                  </a:lnTo>
                  <a:lnTo>
                    <a:pt x="7850" y="564"/>
                  </a:lnTo>
                  <a:lnTo>
                    <a:pt x="7848" y="564"/>
                  </a:lnTo>
                  <a:lnTo>
                    <a:pt x="7848" y="560"/>
                  </a:lnTo>
                  <a:lnTo>
                    <a:pt x="7846" y="560"/>
                  </a:lnTo>
                  <a:lnTo>
                    <a:pt x="7846" y="557"/>
                  </a:lnTo>
                  <a:lnTo>
                    <a:pt x="7845" y="557"/>
                  </a:lnTo>
                  <a:lnTo>
                    <a:pt x="7845" y="554"/>
                  </a:lnTo>
                  <a:lnTo>
                    <a:pt x="7843" y="554"/>
                  </a:lnTo>
                  <a:lnTo>
                    <a:pt x="7843" y="550"/>
                  </a:lnTo>
                  <a:lnTo>
                    <a:pt x="7841" y="550"/>
                  </a:lnTo>
                  <a:lnTo>
                    <a:pt x="7841" y="547"/>
                  </a:lnTo>
                  <a:lnTo>
                    <a:pt x="7840" y="547"/>
                  </a:lnTo>
                  <a:lnTo>
                    <a:pt x="7840" y="544"/>
                  </a:lnTo>
                  <a:lnTo>
                    <a:pt x="7838" y="544"/>
                  </a:lnTo>
                  <a:lnTo>
                    <a:pt x="7838" y="540"/>
                  </a:lnTo>
                  <a:lnTo>
                    <a:pt x="7836" y="540"/>
                  </a:lnTo>
                  <a:lnTo>
                    <a:pt x="7836" y="539"/>
                  </a:lnTo>
                  <a:lnTo>
                    <a:pt x="7835" y="539"/>
                  </a:lnTo>
                  <a:lnTo>
                    <a:pt x="7835" y="535"/>
                  </a:lnTo>
                  <a:lnTo>
                    <a:pt x="7833" y="535"/>
                  </a:lnTo>
                  <a:lnTo>
                    <a:pt x="7833" y="537"/>
                  </a:lnTo>
                  <a:lnTo>
                    <a:pt x="7831" y="537"/>
                  </a:lnTo>
                  <a:lnTo>
                    <a:pt x="7831" y="542"/>
                  </a:lnTo>
                  <a:lnTo>
                    <a:pt x="7830" y="542"/>
                  </a:lnTo>
                  <a:lnTo>
                    <a:pt x="7830" y="547"/>
                  </a:lnTo>
                  <a:lnTo>
                    <a:pt x="7828" y="547"/>
                  </a:lnTo>
                  <a:lnTo>
                    <a:pt x="7828" y="552"/>
                  </a:lnTo>
                  <a:lnTo>
                    <a:pt x="7826" y="552"/>
                  </a:lnTo>
                  <a:lnTo>
                    <a:pt x="7826" y="557"/>
                  </a:lnTo>
                  <a:lnTo>
                    <a:pt x="7825" y="557"/>
                  </a:lnTo>
                  <a:lnTo>
                    <a:pt x="7825" y="560"/>
                  </a:lnTo>
                  <a:lnTo>
                    <a:pt x="7823" y="560"/>
                  </a:lnTo>
                  <a:lnTo>
                    <a:pt x="7823" y="565"/>
                  </a:lnTo>
                  <a:lnTo>
                    <a:pt x="7821" y="565"/>
                  </a:lnTo>
                  <a:lnTo>
                    <a:pt x="7821" y="570"/>
                  </a:lnTo>
                  <a:lnTo>
                    <a:pt x="7820" y="570"/>
                  </a:lnTo>
                  <a:lnTo>
                    <a:pt x="7820" y="575"/>
                  </a:lnTo>
                  <a:lnTo>
                    <a:pt x="7818" y="575"/>
                  </a:lnTo>
                  <a:lnTo>
                    <a:pt x="7818" y="579"/>
                  </a:lnTo>
                  <a:lnTo>
                    <a:pt x="7816" y="579"/>
                  </a:lnTo>
                  <a:lnTo>
                    <a:pt x="7816" y="584"/>
                  </a:lnTo>
                  <a:lnTo>
                    <a:pt x="7815" y="584"/>
                  </a:lnTo>
                  <a:lnTo>
                    <a:pt x="7815" y="589"/>
                  </a:lnTo>
                  <a:lnTo>
                    <a:pt x="7813" y="589"/>
                  </a:lnTo>
                  <a:lnTo>
                    <a:pt x="7813" y="594"/>
                  </a:lnTo>
                  <a:lnTo>
                    <a:pt x="7811" y="594"/>
                  </a:lnTo>
                  <a:lnTo>
                    <a:pt x="7811" y="599"/>
                  </a:lnTo>
                  <a:lnTo>
                    <a:pt x="7810" y="599"/>
                  </a:lnTo>
                  <a:lnTo>
                    <a:pt x="7810" y="602"/>
                  </a:lnTo>
                  <a:lnTo>
                    <a:pt x="7808" y="602"/>
                  </a:lnTo>
                  <a:lnTo>
                    <a:pt x="7808" y="607"/>
                  </a:lnTo>
                  <a:lnTo>
                    <a:pt x="7806" y="607"/>
                  </a:lnTo>
                  <a:lnTo>
                    <a:pt x="7806" y="612"/>
                  </a:lnTo>
                  <a:lnTo>
                    <a:pt x="7805" y="612"/>
                  </a:lnTo>
                  <a:lnTo>
                    <a:pt x="7805" y="617"/>
                  </a:lnTo>
                  <a:lnTo>
                    <a:pt x="7803" y="617"/>
                  </a:lnTo>
                  <a:lnTo>
                    <a:pt x="7803" y="622"/>
                  </a:lnTo>
                  <a:lnTo>
                    <a:pt x="7801" y="622"/>
                  </a:lnTo>
                  <a:lnTo>
                    <a:pt x="7801" y="625"/>
                  </a:lnTo>
                  <a:lnTo>
                    <a:pt x="7800" y="625"/>
                  </a:lnTo>
                  <a:lnTo>
                    <a:pt x="7800" y="630"/>
                  </a:lnTo>
                  <a:lnTo>
                    <a:pt x="7798" y="630"/>
                  </a:lnTo>
                  <a:lnTo>
                    <a:pt x="7798" y="635"/>
                  </a:lnTo>
                  <a:lnTo>
                    <a:pt x="7796" y="635"/>
                  </a:lnTo>
                  <a:lnTo>
                    <a:pt x="7796" y="640"/>
                  </a:lnTo>
                  <a:lnTo>
                    <a:pt x="7795" y="640"/>
                  </a:lnTo>
                  <a:lnTo>
                    <a:pt x="7795" y="644"/>
                  </a:lnTo>
                  <a:lnTo>
                    <a:pt x="7793" y="644"/>
                  </a:lnTo>
                  <a:lnTo>
                    <a:pt x="7793" y="649"/>
                  </a:lnTo>
                  <a:lnTo>
                    <a:pt x="7791" y="649"/>
                  </a:lnTo>
                  <a:lnTo>
                    <a:pt x="7791" y="654"/>
                  </a:lnTo>
                  <a:lnTo>
                    <a:pt x="7790" y="654"/>
                  </a:lnTo>
                  <a:lnTo>
                    <a:pt x="7790" y="659"/>
                  </a:lnTo>
                  <a:lnTo>
                    <a:pt x="7788" y="659"/>
                  </a:lnTo>
                  <a:lnTo>
                    <a:pt x="7788" y="664"/>
                  </a:lnTo>
                  <a:lnTo>
                    <a:pt x="7786" y="664"/>
                  </a:lnTo>
                  <a:lnTo>
                    <a:pt x="7786" y="667"/>
                  </a:lnTo>
                  <a:lnTo>
                    <a:pt x="7785" y="667"/>
                  </a:lnTo>
                  <a:lnTo>
                    <a:pt x="7785" y="672"/>
                  </a:lnTo>
                  <a:lnTo>
                    <a:pt x="7783" y="672"/>
                  </a:lnTo>
                  <a:lnTo>
                    <a:pt x="7783" y="677"/>
                  </a:lnTo>
                  <a:lnTo>
                    <a:pt x="7781" y="677"/>
                  </a:lnTo>
                  <a:lnTo>
                    <a:pt x="7781" y="682"/>
                  </a:lnTo>
                  <a:lnTo>
                    <a:pt x="7780" y="682"/>
                  </a:lnTo>
                  <a:lnTo>
                    <a:pt x="7780" y="685"/>
                  </a:lnTo>
                  <a:lnTo>
                    <a:pt x="7778" y="685"/>
                  </a:lnTo>
                  <a:lnTo>
                    <a:pt x="7778" y="690"/>
                  </a:lnTo>
                  <a:lnTo>
                    <a:pt x="7776" y="690"/>
                  </a:lnTo>
                  <a:lnTo>
                    <a:pt x="7776" y="695"/>
                  </a:lnTo>
                  <a:lnTo>
                    <a:pt x="7775" y="695"/>
                  </a:lnTo>
                  <a:lnTo>
                    <a:pt x="7775" y="700"/>
                  </a:lnTo>
                  <a:lnTo>
                    <a:pt x="7773" y="700"/>
                  </a:lnTo>
                  <a:lnTo>
                    <a:pt x="7773" y="705"/>
                  </a:lnTo>
                  <a:lnTo>
                    <a:pt x="7771" y="705"/>
                  </a:lnTo>
                  <a:lnTo>
                    <a:pt x="7771" y="709"/>
                  </a:lnTo>
                  <a:lnTo>
                    <a:pt x="7770" y="709"/>
                  </a:lnTo>
                  <a:lnTo>
                    <a:pt x="7770" y="714"/>
                  </a:lnTo>
                  <a:lnTo>
                    <a:pt x="7768" y="714"/>
                  </a:lnTo>
                  <a:lnTo>
                    <a:pt x="7768" y="719"/>
                  </a:lnTo>
                  <a:lnTo>
                    <a:pt x="7766" y="719"/>
                  </a:lnTo>
                  <a:lnTo>
                    <a:pt x="7766" y="724"/>
                  </a:lnTo>
                  <a:lnTo>
                    <a:pt x="7765" y="724"/>
                  </a:lnTo>
                  <a:lnTo>
                    <a:pt x="7765" y="729"/>
                  </a:lnTo>
                  <a:lnTo>
                    <a:pt x="7763" y="729"/>
                  </a:lnTo>
                  <a:lnTo>
                    <a:pt x="7763" y="732"/>
                  </a:lnTo>
                  <a:lnTo>
                    <a:pt x="7761" y="732"/>
                  </a:lnTo>
                  <a:lnTo>
                    <a:pt x="7761" y="737"/>
                  </a:lnTo>
                  <a:lnTo>
                    <a:pt x="7760" y="737"/>
                  </a:lnTo>
                  <a:lnTo>
                    <a:pt x="7760" y="742"/>
                  </a:lnTo>
                  <a:lnTo>
                    <a:pt x="7758" y="742"/>
                  </a:lnTo>
                  <a:lnTo>
                    <a:pt x="7758" y="747"/>
                  </a:lnTo>
                  <a:lnTo>
                    <a:pt x="7756" y="747"/>
                  </a:lnTo>
                  <a:lnTo>
                    <a:pt x="7756" y="750"/>
                  </a:lnTo>
                  <a:lnTo>
                    <a:pt x="7755" y="750"/>
                  </a:lnTo>
                  <a:lnTo>
                    <a:pt x="7755" y="755"/>
                  </a:lnTo>
                  <a:lnTo>
                    <a:pt x="7753" y="755"/>
                  </a:lnTo>
                  <a:lnTo>
                    <a:pt x="7753" y="760"/>
                  </a:lnTo>
                  <a:lnTo>
                    <a:pt x="7751" y="760"/>
                  </a:lnTo>
                  <a:lnTo>
                    <a:pt x="7751" y="765"/>
                  </a:lnTo>
                  <a:lnTo>
                    <a:pt x="7750" y="765"/>
                  </a:lnTo>
                  <a:lnTo>
                    <a:pt x="7750" y="770"/>
                  </a:lnTo>
                  <a:lnTo>
                    <a:pt x="7748" y="770"/>
                  </a:lnTo>
                  <a:lnTo>
                    <a:pt x="7748" y="774"/>
                  </a:lnTo>
                  <a:lnTo>
                    <a:pt x="7746" y="774"/>
                  </a:lnTo>
                  <a:lnTo>
                    <a:pt x="7746" y="779"/>
                  </a:lnTo>
                  <a:lnTo>
                    <a:pt x="7745" y="779"/>
                  </a:lnTo>
                  <a:lnTo>
                    <a:pt x="7745" y="784"/>
                  </a:lnTo>
                  <a:lnTo>
                    <a:pt x="7743" y="784"/>
                  </a:lnTo>
                  <a:lnTo>
                    <a:pt x="7743" y="789"/>
                  </a:lnTo>
                  <a:lnTo>
                    <a:pt x="7741" y="789"/>
                  </a:lnTo>
                  <a:lnTo>
                    <a:pt x="7741" y="792"/>
                  </a:lnTo>
                  <a:lnTo>
                    <a:pt x="7740" y="792"/>
                  </a:lnTo>
                  <a:lnTo>
                    <a:pt x="7740" y="797"/>
                  </a:lnTo>
                  <a:lnTo>
                    <a:pt x="7738" y="797"/>
                  </a:lnTo>
                  <a:lnTo>
                    <a:pt x="7738" y="802"/>
                  </a:lnTo>
                  <a:lnTo>
                    <a:pt x="7736" y="802"/>
                  </a:lnTo>
                  <a:lnTo>
                    <a:pt x="7736" y="807"/>
                  </a:lnTo>
                  <a:lnTo>
                    <a:pt x="7735" y="807"/>
                  </a:lnTo>
                  <a:lnTo>
                    <a:pt x="7735" y="812"/>
                  </a:lnTo>
                  <a:lnTo>
                    <a:pt x="7733" y="812"/>
                  </a:lnTo>
                  <a:lnTo>
                    <a:pt x="7733" y="815"/>
                  </a:lnTo>
                  <a:lnTo>
                    <a:pt x="7731" y="815"/>
                  </a:lnTo>
                  <a:lnTo>
                    <a:pt x="7731" y="820"/>
                  </a:lnTo>
                  <a:lnTo>
                    <a:pt x="7730" y="820"/>
                  </a:lnTo>
                  <a:lnTo>
                    <a:pt x="7730" y="825"/>
                  </a:lnTo>
                  <a:lnTo>
                    <a:pt x="7728" y="825"/>
                  </a:lnTo>
                  <a:lnTo>
                    <a:pt x="7728" y="830"/>
                  </a:lnTo>
                  <a:lnTo>
                    <a:pt x="7726" y="830"/>
                  </a:lnTo>
                  <a:lnTo>
                    <a:pt x="7726" y="835"/>
                  </a:lnTo>
                  <a:lnTo>
                    <a:pt x="7725" y="835"/>
                  </a:lnTo>
                  <a:lnTo>
                    <a:pt x="7725" y="839"/>
                  </a:lnTo>
                  <a:lnTo>
                    <a:pt x="7723" y="839"/>
                  </a:lnTo>
                  <a:lnTo>
                    <a:pt x="7723" y="844"/>
                  </a:lnTo>
                  <a:lnTo>
                    <a:pt x="7721" y="844"/>
                  </a:lnTo>
                  <a:lnTo>
                    <a:pt x="7721" y="849"/>
                  </a:lnTo>
                  <a:lnTo>
                    <a:pt x="7720" y="849"/>
                  </a:lnTo>
                  <a:lnTo>
                    <a:pt x="7720" y="854"/>
                  </a:lnTo>
                  <a:lnTo>
                    <a:pt x="7718" y="854"/>
                  </a:lnTo>
                  <a:lnTo>
                    <a:pt x="7718" y="857"/>
                  </a:lnTo>
                  <a:lnTo>
                    <a:pt x="7716" y="857"/>
                  </a:lnTo>
                  <a:lnTo>
                    <a:pt x="7716" y="862"/>
                  </a:lnTo>
                  <a:lnTo>
                    <a:pt x="7715" y="862"/>
                  </a:lnTo>
                  <a:lnTo>
                    <a:pt x="7715" y="867"/>
                  </a:lnTo>
                  <a:lnTo>
                    <a:pt x="7713" y="867"/>
                  </a:lnTo>
                  <a:lnTo>
                    <a:pt x="7713" y="872"/>
                  </a:lnTo>
                  <a:lnTo>
                    <a:pt x="7711" y="872"/>
                  </a:lnTo>
                  <a:lnTo>
                    <a:pt x="7711" y="877"/>
                  </a:lnTo>
                  <a:lnTo>
                    <a:pt x="7710" y="877"/>
                  </a:lnTo>
                  <a:lnTo>
                    <a:pt x="7710" y="880"/>
                  </a:lnTo>
                  <a:lnTo>
                    <a:pt x="7708" y="880"/>
                  </a:lnTo>
                  <a:lnTo>
                    <a:pt x="7708" y="885"/>
                  </a:lnTo>
                  <a:lnTo>
                    <a:pt x="7706" y="885"/>
                  </a:lnTo>
                  <a:lnTo>
                    <a:pt x="7706" y="890"/>
                  </a:lnTo>
                  <a:lnTo>
                    <a:pt x="7705" y="890"/>
                  </a:lnTo>
                  <a:lnTo>
                    <a:pt x="7705" y="895"/>
                  </a:lnTo>
                  <a:lnTo>
                    <a:pt x="7703" y="895"/>
                  </a:lnTo>
                  <a:lnTo>
                    <a:pt x="7703" y="900"/>
                  </a:lnTo>
                  <a:lnTo>
                    <a:pt x="7701" y="900"/>
                  </a:lnTo>
                  <a:lnTo>
                    <a:pt x="7701" y="904"/>
                  </a:lnTo>
                  <a:lnTo>
                    <a:pt x="7700" y="904"/>
                  </a:lnTo>
                  <a:lnTo>
                    <a:pt x="7700" y="909"/>
                  </a:lnTo>
                  <a:lnTo>
                    <a:pt x="7698" y="909"/>
                  </a:lnTo>
                  <a:lnTo>
                    <a:pt x="7698" y="914"/>
                  </a:lnTo>
                  <a:lnTo>
                    <a:pt x="7696" y="914"/>
                  </a:lnTo>
                  <a:lnTo>
                    <a:pt x="7696" y="919"/>
                  </a:lnTo>
                  <a:lnTo>
                    <a:pt x="7695" y="919"/>
                  </a:lnTo>
                  <a:lnTo>
                    <a:pt x="7695" y="922"/>
                  </a:lnTo>
                  <a:lnTo>
                    <a:pt x="7693" y="922"/>
                  </a:lnTo>
                  <a:lnTo>
                    <a:pt x="7693" y="927"/>
                  </a:lnTo>
                  <a:lnTo>
                    <a:pt x="7691" y="927"/>
                  </a:lnTo>
                  <a:lnTo>
                    <a:pt x="7691" y="932"/>
                  </a:lnTo>
                  <a:lnTo>
                    <a:pt x="7690" y="932"/>
                  </a:lnTo>
                  <a:lnTo>
                    <a:pt x="7690" y="937"/>
                  </a:lnTo>
                  <a:lnTo>
                    <a:pt x="7688" y="937"/>
                  </a:lnTo>
                  <a:lnTo>
                    <a:pt x="7688" y="942"/>
                  </a:lnTo>
                  <a:lnTo>
                    <a:pt x="7686" y="942"/>
                  </a:lnTo>
                  <a:lnTo>
                    <a:pt x="7686" y="945"/>
                  </a:lnTo>
                  <a:lnTo>
                    <a:pt x="7685" y="945"/>
                  </a:lnTo>
                  <a:lnTo>
                    <a:pt x="7685" y="950"/>
                  </a:lnTo>
                  <a:lnTo>
                    <a:pt x="7683" y="950"/>
                  </a:lnTo>
                  <a:lnTo>
                    <a:pt x="7683" y="955"/>
                  </a:lnTo>
                  <a:lnTo>
                    <a:pt x="7681" y="955"/>
                  </a:lnTo>
                  <a:lnTo>
                    <a:pt x="7681" y="960"/>
                  </a:lnTo>
                  <a:lnTo>
                    <a:pt x="7680" y="960"/>
                  </a:lnTo>
                  <a:lnTo>
                    <a:pt x="7680" y="964"/>
                  </a:lnTo>
                  <a:lnTo>
                    <a:pt x="7678" y="964"/>
                  </a:lnTo>
                  <a:lnTo>
                    <a:pt x="7678" y="969"/>
                  </a:lnTo>
                  <a:lnTo>
                    <a:pt x="7676" y="969"/>
                  </a:lnTo>
                  <a:lnTo>
                    <a:pt x="7676" y="974"/>
                  </a:lnTo>
                  <a:lnTo>
                    <a:pt x="7675" y="974"/>
                  </a:lnTo>
                  <a:lnTo>
                    <a:pt x="7675" y="979"/>
                  </a:lnTo>
                  <a:lnTo>
                    <a:pt x="7673" y="979"/>
                  </a:lnTo>
                  <a:lnTo>
                    <a:pt x="7673" y="984"/>
                  </a:lnTo>
                  <a:lnTo>
                    <a:pt x="7671" y="984"/>
                  </a:lnTo>
                  <a:lnTo>
                    <a:pt x="7671" y="987"/>
                  </a:lnTo>
                  <a:lnTo>
                    <a:pt x="7670" y="987"/>
                  </a:lnTo>
                  <a:lnTo>
                    <a:pt x="7670" y="992"/>
                  </a:lnTo>
                  <a:lnTo>
                    <a:pt x="7668" y="992"/>
                  </a:lnTo>
                  <a:lnTo>
                    <a:pt x="7668" y="997"/>
                  </a:lnTo>
                  <a:lnTo>
                    <a:pt x="7666" y="997"/>
                  </a:lnTo>
                  <a:lnTo>
                    <a:pt x="7666" y="1002"/>
                  </a:lnTo>
                  <a:lnTo>
                    <a:pt x="7665" y="1002"/>
                  </a:lnTo>
                  <a:lnTo>
                    <a:pt x="7665" y="1007"/>
                  </a:lnTo>
                  <a:lnTo>
                    <a:pt x="7663" y="1007"/>
                  </a:lnTo>
                  <a:lnTo>
                    <a:pt x="7663" y="1010"/>
                  </a:lnTo>
                  <a:lnTo>
                    <a:pt x="7661" y="1010"/>
                  </a:lnTo>
                  <a:lnTo>
                    <a:pt x="7661" y="1015"/>
                  </a:lnTo>
                  <a:lnTo>
                    <a:pt x="7660" y="1015"/>
                  </a:lnTo>
                  <a:lnTo>
                    <a:pt x="7660" y="1020"/>
                  </a:lnTo>
                  <a:lnTo>
                    <a:pt x="7658" y="1020"/>
                  </a:lnTo>
                  <a:lnTo>
                    <a:pt x="7658" y="1025"/>
                  </a:lnTo>
                  <a:lnTo>
                    <a:pt x="7656" y="1025"/>
                  </a:lnTo>
                  <a:lnTo>
                    <a:pt x="7656" y="1029"/>
                  </a:lnTo>
                  <a:lnTo>
                    <a:pt x="7655" y="1029"/>
                  </a:lnTo>
                  <a:lnTo>
                    <a:pt x="7655" y="1034"/>
                  </a:lnTo>
                  <a:lnTo>
                    <a:pt x="7653" y="1034"/>
                  </a:lnTo>
                  <a:lnTo>
                    <a:pt x="7653" y="1039"/>
                  </a:lnTo>
                  <a:lnTo>
                    <a:pt x="7651" y="1039"/>
                  </a:lnTo>
                  <a:lnTo>
                    <a:pt x="7651" y="1044"/>
                  </a:lnTo>
                  <a:lnTo>
                    <a:pt x="7650" y="1044"/>
                  </a:lnTo>
                  <a:lnTo>
                    <a:pt x="7650" y="1049"/>
                  </a:lnTo>
                  <a:lnTo>
                    <a:pt x="7648" y="1049"/>
                  </a:lnTo>
                  <a:lnTo>
                    <a:pt x="7648" y="1052"/>
                  </a:lnTo>
                  <a:lnTo>
                    <a:pt x="7646" y="1052"/>
                  </a:lnTo>
                  <a:lnTo>
                    <a:pt x="7646" y="1057"/>
                  </a:lnTo>
                  <a:lnTo>
                    <a:pt x="7645" y="1057"/>
                  </a:lnTo>
                  <a:lnTo>
                    <a:pt x="7645" y="1062"/>
                  </a:lnTo>
                  <a:lnTo>
                    <a:pt x="7643" y="1062"/>
                  </a:lnTo>
                  <a:lnTo>
                    <a:pt x="7643" y="1067"/>
                  </a:lnTo>
                  <a:lnTo>
                    <a:pt x="7641" y="1067"/>
                  </a:lnTo>
                  <a:lnTo>
                    <a:pt x="7641" y="1072"/>
                  </a:lnTo>
                  <a:lnTo>
                    <a:pt x="7640" y="1072"/>
                  </a:lnTo>
                  <a:lnTo>
                    <a:pt x="7640" y="1075"/>
                  </a:lnTo>
                  <a:lnTo>
                    <a:pt x="7638" y="1075"/>
                  </a:lnTo>
                  <a:lnTo>
                    <a:pt x="7638" y="1080"/>
                  </a:lnTo>
                  <a:lnTo>
                    <a:pt x="7636" y="1080"/>
                  </a:lnTo>
                  <a:lnTo>
                    <a:pt x="7636" y="1085"/>
                  </a:lnTo>
                  <a:lnTo>
                    <a:pt x="7635" y="1085"/>
                  </a:lnTo>
                  <a:lnTo>
                    <a:pt x="7635" y="1090"/>
                  </a:lnTo>
                  <a:lnTo>
                    <a:pt x="7633" y="1090"/>
                  </a:lnTo>
                  <a:lnTo>
                    <a:pt x="7633" y="1094"/>
                  </a:lnTo>
                  <a:lnTo>
                    <a:pt x="7631" y="1094"/>
                  </a:lnTo>
                  <a:lnTo>
                    <a:pt x="7631" y="1099"/>
                  </a:lnTo>
                  <a:lnTo>
                    <a:pt x="7630" y="1099"/>
                  </a:lnTo>
                  <a:lnTo>
                    <a:pt x="7630" y="1104"/>
                  </a:lnTo>
                  <a:lnTo>
                    <a:pt x="7628" y="1104"/>
                  </a:lnTo>
                  <a:lnTo>
                    <a:pt x="7628" y="1109"/>
                  </a:lnTo>
                  <a:lnTo>
                    <a:pt x="7626" y="1109"/>
                  </a:lnTo>
                  <a:lnTo>
                    <a:pt x="7626" y="1114"/>
                  </a:lnTo>
                  <a:lnTo>
                    <a:pt x="7625" y="1114"/>
                  </a:lnTo>
                  <a:lnTo>
                    <a:pt x="7625" y="1117"/>
                  </a:lnTo>
                  <a:lnTo>
                    <a:pt x="7623" y="1117"/>
                  </a:lnTo>
                  <a:lnTo>
                    <a:pt x="7623" y="1122"/>
                  </a:lnTo>
                  <a:lnTo>
                    <a:pt x="7621" y="1122"/>
                  </a:lnTo>
                  <a:lnTo>
                    <a:pt x="7621" y="1127"/>
                  </a:lnTo>
                  <a:lnTo>
                    <a:pt x="7620" y="1127"/>
                  </a:lnTo>
                  <a:lnTo>
                    <a:pt x="7620" y="1132"/>
                  </a:lnTo>
                  <a:lnTo>
                    <a:pt x="7618" y="1132"/>
                  </a:lnTo>
                  <a:lnTo>
                    <a:pt x="7618" y="1135"/>
                  </a:lnTo>
                  <a:lnTo>
                    <a:pt x="7616" y="1135"/>
                  </a:lnTo>
                  <a:lnTo>
                    <a:pt x="7616" y="1140"/>
                  </a:lnTo>
                  <a:lnTo>
                    <a:pt x="7615" y="1140"/>
                  </a:lnTo>
                  <a:lnTo>
                    <a:pt x="7615" y="1145"/>
                  </a:lnTo>
                  <a:lnTo>
                    <a:pt x="7613" y="1145"/>
                  </a:lnTo>
                  <a:lnTo>
                    <a:pt x="7613" y="1150"/>
                  </a:lnTo>
                  <a:lnTo>
                    <a:pt x="7611" y="1150"/>
                  </a:lnTo>
                  <a:lnTo>
                    <a:pt x="7611" y="1155"/>
                  </a:lnTo>
                  <a:lnTo>
                    <a:pt x="7610" y="1155"/>
                  </a:lnTo>
                  <a:lnTo>
                    <a:pt x="7610" y="1159"/>
                  </a:lnTo>
                  <a:lnTo>
                    <a:pt x="7608" y="1159"/>
                  </a:lnTo>
                  <a:lnTo>
                    <a:pt x="7608" y="1164"/>
                  </a:lnTo>
                  <a:lnTo>
                    <a:pt x="7606" y="1164"/>
                  </a:lnTo>
                  <a:lnTo>
                    <a:pt x="7606" y="1169"/>
                  </a:lnTo>
                  <a:lnTo>
                    <a:pt x="7605" y="1169"/>
                  </a:lnTo>
                  <a:lnTo>
                    <a:pt x="7605" y="1174"/>
                  </a:lnTo>
                  <a:lnTo>
                    <a:pt x="7603" y="1174"/>
                  </a:lnTo>
                  <a:lnTo>
                    <a:pt x="7603" y="1179"/>
                  </a:lnTo>
                  <a:lnTo>
                    <a:pt x="7601" y="1179"/>
                  </a:lnTo>
                  <a:lnTo>
                    <a:pt x="7601" y="1182"/>
                  </a:lnTo>
                  <a:lnTo>
                    <a:pt x="7600" y="1182"/>
                  </a:lnTo>
                  <a:lnTo>
                    <a:pt x="7600" y="1187"/>
                  </a:lnTo>
                  <a:lnTo>
                    <a:pt x="7598" y="1187"/>
                  </a:lnTo>
                  <a:lnTo>
                    <a:pt x="7598" y="1192"/>
                  </a:lnTo>
                  <a:lnTo>
                    <a:pt x="7596" y="1192"/>
                  </a:lnTo>
                  <a:lnTo>
                    <a:pt x="7596" y="1197"/>
                  </a:lnTo>
                  <a:lnTo>
                    <a:pt x="7595" y="1197"/>
                  </a:lnTo>
                  <a:lnTo>
                    <a:pt x="7595" y="1200"/>
                  </a:lnTo>
                  <a:lnTo>
                    <a:pt x="7593" y="1200"/>
                  </a:lnTo>
                  <a:lnTo>
                    <a:pt x="7593" y="1205"/>
                  </a:lnTo>
                  <a:lnTo>
                    <a:pt x="7591" y="1205"/>
                  </a:lnTo>
                  <a:lnTo>
                    <a:pt x="7591" y="1210"/>
                  </a:lnTo>
                  <a:lnTo>
                    <a:pt x="7590" y="1210"/>
                  </a:lnTo>
                  <a:lnTo>
                    <a:pt x="7590" y="1215"/>
                  </a:lnTo>
                  <a:lnTo>
                    <a:pt x="7588" y="1215"/>
                  </a:lnTo>
                  <a:lnTo>
                    <a:pt x="7588" y="1220"/>
                  </a:lnTo>
                  <a:lnTo>
                    <a:pt x="7586" y="1220"/>
                  </a:lnTo>
                  <a:lnTo>
                    <a:pt x="7586" y="1224"/>
                  </a:lnTo>
                  <a:lnTo>
                    <a:pt x="7585" y="1224"/>
                  </a:lnTo>
                  <a:lnTo>
                    <a:pt x="7585" y="1229"/>
                  </a:lnTo>
                  <a:lnTo>
                    <a:pt x="7583" y="1229"/>
                  </a:lnTo>
                  <a:lnTo>
                    <a:pt x="7583" y="1234"/>
                  </a:lnTo>
                  <a:lnTo>
                    <a:pt x="7581" y="1234"/>
                  </a:lnTo>
                  <a:lnTo>
                    <a:pt x="7581" y="1239"/>
                  </a:lnTo>
                  <a:lnTo>
                    <a:pt x="7580" y="1239"/>
                  </a:lnTo>
                  <a:lnTo>
                    <a:pt x="7580" y="1242"/>
                  </a:lnTo>
                  <a:lnTo>
                    <a:pt x="7578" y="1242"/>
                  </a:lnTo>
                  <a:lnTo>
                    <a:pt x="7578" y="1247"/>
                  </a:lnTo>
                  <a:lnTo>
                    <a:pt x="7576" y="1247"/>
                  </a:lnTo>
                  <a:lnTo>
                    <a:pt x="7576" y="1252"/>
                  </a:lnTo>
                  <a:lnTo>
                    <a:pt x="7575" y="1252"/>
                  </a:lnTo>
                  <a:lnTo>
                    <a:pt x="7575" y="1257"/>
                  </a:lnTo>
                  <a:lnTo>
                    <a:pt x="7573" y="1257"/>
                  </a:lnTo>
                  <a:lnTo>
                    <a:pt x="7573" y="1262"/>
                  </a:lnTo>
                  <a:lnTo>
                    <a:pt x="7571" y="1262"/>
                  </a:lnTo>
                  <a:lnTo>
                    <a:pt x="7571" y="1265"/>
                  </a:lnTo>
                  <a:lnTo>
                    <a:pt x="7570" y="1265"/>
                  </a:lnTo>
                  <a:lnTo>
                    <a:pt x="7570" y="1270"/>
                  </a:lnTo>
                  <a:lnTo>
                    <a:pt x="7568" y="1270"/>
                  </a:lnTo>
                  <a:lnTo>
                    <a:pt x="7568" y="1275"/>
                  </a:lnTo>
                  <a:lnTo>
                    <a:pt x="7566" y="1275"/>
                  </a:lnTo>
                  <a:lnTo>
                    <a:pt x="7566" y="1280"/>
                  </a:lnTo>
                  <a:lnTo>
                    <a:pt x="7565" y="1280"/>
                  </a:lnTo>
                  <a:lnTo>
                    <a:pt x="7565" y="1285"/>
                  </a:lnTo>
                  <a:lnTo>
                    <a:pt x="7563" y="1285"/>
                  </a:lnTo>
                  <a:lnTo>
                    <a:pt x="7563" y="1289"/>
                  </a:lnTo>
                  <a:lnTo>
                    <a:pt x="7561" y="1289"/>
                  </a:lnTo>
                  <a:lnTo>
                    <a:pt x="7561" y="1294"/>
                  </a:lnTo>
                  <a:lnTo>
                    <a:pt x="7560" y="1294"/>
                  </a:lnTo>
                  <a:lnTo>
                    <a:pt x="7560" y="1299"/>
                  </a:lnTo>
                  <a:lnTo>
                    <a:pt x="7558" y="1299"/>
                  </a:lnTo>
                  <a:lnTo>
                    <a:pt x="7558" y="1304"/>
                  </a:lnTo>
                  <a:lnTo>
                    <a:pt x="7556" y="1304"/>
                  </a:lnTo>
                  <a:lnTo>
                    <a:pt x="7556" y="1307"/>
                  </a:lnTo>
                  <a:lnTo>
                    <a:pt x="7555" y="1307"/>
                  </a:lnTo>
                  <a:lnTo>
                    <a:pt x="7555" y="1312"/>
                  </a:lnTo>
                  <a:lnTo>
                    <a:pt x="7553" y="1312"/>
                  </a:lnTo>
                  <a:lnTo>
                    <a:pt x="7553" y="1317"/>
                  </a:lnTo>
                  <a:lnTo>
                    <a:pt x="7551" y="1317"/>
                  </a:lnTo>
                  <a:lnTo>
                    <a:pt x="7551" y="1322"/>
                  </a:lnTo>
                  <a:lnTo>
                    <a:pt x="7550" y="1322"/>
                  </a:lnTo>
                  <a:lnTo>
                    <a:pt x="7550" y="1327"/>
                  </a:lnTo>
                  <a:lnTo>
                    <a:pt x="7548" y="1327"/>
                  </a:lnTo>
                  <a:lnTo>
                    <a:pt x="7548" y="1330"/>
                  </a:lnTo>
                  <a:lnTo>
                    <a:pt x="7546" y="1330"/>
                  </a:lnTo>
                  <a:lnTo>
                    <a:pt x="7546" y="1335"/>
                  </a:lnTo>
                  <a:lnTo>
                    <a:pt x="7545" y="1335"/>
                  </a:lnTo>
                  <a:lnTo>
                    <a:pt x="7545" y="1340"/>
                  </a:lnTo>
                  <a:lnTo>
                    <a:pt x="7543" y="1340"/>
                  </a:lnTo>
                  <a:lnTo>
                    <a:pt x="7543" y="1345"/>
                  </a:lnTo>
                  <a:lnTo>
                    <a:pt x="7541" y="1345"/>
                  </a:lnTo>
                  <a:lnTo>
                    <a:pt x="7541" y="1350"/>
                  </a:lnTo>
                  <a:lnTo>
                    <a:pt x="7540" y="1350"/>
                  </a:lnTo>
                  <a:lnTo>
                    <a:pt x="7540" y="1354"/>
                  </a:lnTo>
                  <a:lnTo>
                    <a:pt x="7538" y="1354"/>
                  </a:lnTo>
                  <a:lnTo>
                    <a:pt x="7538" y="1359"/>
                  </a:lnTo>
                  <a:lnTo>
                    <a:pt x="7536" y="1359"/>
                  </a:lnTo>
                  <a:lnTo>
                    <a:pt x="7536" y="1364"/>
                  </a:lnTo>
                  <a:lnTo>
                    <a:pt x="7535" y="1364"/>
                  </a:lnTo>
                  <a:lnTo>
                    <a:pt x="7535" y="1369"/>
                  </a:lnTo>
                  <a:lnTo>
                    <a:pt x="7533" y="1369"/>
                  </a:lnTo>
                  <a:lnTo>
                    <a:pt x="7533" y="1372"/>
                  </a:lnTo>
                  <a:lnTo>
                    <a:pt x="7531" y="1372"/>
                  </a:lnTo>
                  <a:lnTo>
                    <a:pt x="7531" y="1377"/>
                  </a:lnTo>
                  <a:lnTo>
                    <a:pt x="7530" y="1377"/>
                  </a:lnTo>
                  <a:lnTo>
                    <a:pt x="7530" y="1382"/>
                  </a:lnTo>
                  <a:lnTo>
                    <a:pt x="7528" y="1382"/>
                  </a:lnTo>
                  <a:lnTo>
                    <a:pt x="7528" y="1387"/>
                  </a:lnTo>
                  <a:lnTo>
                    <a:pt x="7526" y="1387"/>
                  </a:lnTo>
                  <a:lnTo>
                    <a:pt x="7526" y="1392"/>
                  </a:lnTo>
                  <a:lnTo>
                    <a:pt x="7525" y="1392"/>
                  </a:lnTo>
                  <a:lnTo>
                    <a:pt x="7525" y="1395"/>
                  </a:lnTo>
                  <a:lnTo>
                    <a:pt x="7523" y="1395"/>
                  </a:lnTo>
                  <a:lnTo>
                    <a:pt x="7523" y="1400"/>
                  </a:lnTo>
                  <a:lnTo>
                    <a:pt x="7521" y="1400"/>
                  </a:lnTo>
                  <a:lnTo>
                    <a:pt x="7521" y="1405"/>
                  </a:lnTo>
                  <a:lnTo>
                    <a:pt x="7520" y="1405"/>
                  </a:lnTo>
                  <a:lnTo>
                    <a:pt x="7520" y="1410"/>
                  </a:lnTo>
                  <a:lnTo>
                    <a:pt x="7518" y="1410"/>
                  </a:lnTo>
                  <a:lnTo>
                    <a:pt x="7518" y="1414"/>
                  </a:lnTo>
                  <a:lnTo>
                    <a:pt x="7516" y="1414"/>
                  </a:lnTo>
                  <a:lnTo>
                    <a:pt x="7516" y="1419"/>
                  </a:lnTo>
                  <a:lnTo>
                    <a:pt x="7515" y="1419"/>
                  </a:lnTo>
                  <a:lnTo>
                    <a:pt x="7515" y="1424"/>
                  </a:lnTo>
                  <a:lnTo>
                    <a:pt x="7513" y="1424"/>
                  </a:lnTo>
                  <a:lnTo>
                    <a:pt x="7513" y="1429"/>
                  </a:lnTo>
                  <a:lnTo>
                    <a:pt x="7511" y="1429"/>
                  </a:lnTo>
                  <a:lnTo>
                    <a:pt x="7511" y="1434"/>
                  </a:lnTo>
                  <a:lnTo>
                    <a:pt x="7510" y="1434"/>
                  </a:lnTo>
                  <a:lnTo>
                    <a:pt x="7510" y="1437"/>
                  </a:lnTo>
                  <a:lnTo>
                    <a:pt x="7508" y="1437"/>
                  </a:lnTo>
                  <a:lnTo>
                    <a:pt x="7508" y="1442"/>
                  </a:lnTo>
                  <a:lnTo>
                    <a:pt x="7506" y="1442"/>
                  </a:lnTo>
                  <a:lnTo>
                    <a:pt x="7506" y="1447"/>
                  </a:lnTo>
                  <a:lnTo>
                    <a:pt x="7505" y="1447"/>
                  </a:lnTo>
                  <a:lnTo>
                    <a:pt x="7505" y="1452"/>
                  </a:lnTo>
                  <a:lnTo>
                    <a:pt x="7503" y="1452"/>
                  </a:lnTo>
                  <a:lnTo>
                    <a:pt x="7503" y="1457"/>
                  </a:lnTo>
                  <a:lnTo>
                    <a:pt x="7501" y="1457"/>
                  </a:lnTo>
                  <a:lnTo>
                    <a:pt x="7501" y="1460"/>
                  </a:lnTo>
                  <a:lnTo>
                    <a:pt x="7500" y="1460"/>
                  </a:lnTo>
                  <a:lnTo>
                    <a:pt x="7500" y="1465"/>
                  </a:lnTo>
                  <a:lnTo>
                    <a:pt x="7498" y="1465"/>
                  </a:lnTo>
                  <a:lnTo>
                    <a:pt x="7498" y="1470"/>
                  </a:lnTo>
                  <a:lnTo>
                    <a:pt x="7496" y="1470"/>
                  </a:lnTo>
                  <a:lnTo>
                    <a:pt x="7496" y="1475"/>
                  </a:lnTo>
                  <a:lnTo>
                    <a:pt x="7495" y="1475"/>
                  </a:lnTo>
                  <a:lnTo>
                    <a:pt x="7495" y="1479"/>
                  </a:lnTo>
                  <a:lnTo>
                    <a:pt x="7493" y="1479"/>
                  </a:lnTo>
                  <a:lnTo>
                    <a:pt x="7493" y="1484"/>
                  </a:lnTo>
                  <a:lnTo>
                    <a:pt x="7491" y="1484"/>
                  </a:lnTo>
                  <a:lnTo>
                    <a:pt x="7491" y="1489"/>
                  </a:lnTo>
                  <a:lnTo>
                    <a:pt x="7490" y="1489"/>
                  </a:lnTo>
                  <a:lnTo>
                    <a:pt x="7490" y="1494"/>
                  </a:lnTo>
                  <a:lnTo>
                    <a:pt x="7488" y="1494"/>
                  </a:lnTo>
                  <a:lnTo>
                    <a:pt x="7488" y="1499"/>
                  </a:lnTo>
                  <a:lnTo>
                    <a:pt x="7486" y="1499"/>
                  </a:lnTo>
                  <a:lnTo>
                    <a:pt x="7486" y="1502"/>
                  </a:lnTo>
                  <a:lnTo>
                    <a:pt x="7485" y="1502"/>
                  </a:lnTo>
                  <a:lnTo>
                    <a:pt x="7485" y="1507"/>
                  </a:lnTo>
                  <a:lnTo>
                    <a:pt x="7483" y="1507"/>
                  </a:lnTo>
                  <a:lnTo>
                    <a:pt x="7483" y="1512"/>
                  </a:lnTo>
                  <a:lnTo>
                    <a:pt x="7481" y="1512"/>
                  </a:lnTo>
                  <a:lnTo>
                    <a:pt x="7481" y="1517"/>
                  </a:lnTo>
                  <a:lnTo>
                    <a:pt x="7480" y="1517"/>
                  </a:lnTo>
                  <a:lnTo>
                    <a:pt x="7480" y="1522"/>
                  </a:lnTo>
                  <a:lnTo>
                    <a:pt x="7478" y="1522"/>
                  </a:lnTo>
                  <a:lnTo>
                    <a:pt x="7478" y="1525"/>
                  </a:lnTo>
                  <a:lnTo>
                    <a:pt x="7476" y="1525"/>
                  </a:lnTo>
                  <a:lnTo>
                    <a:pt x="7476" y="1530"/>
                  </a:lnTo>
                  <a:lnTo>
                    <a:pt x="7475" y="1530"/>
                  </a:lnTo>
                  <a:lnTo>
                    <a:pt x="7475" y="1535"/>
                  </a:lnTo>
                  <a:lnTo>
                    <a:pt x="7473" y="1535"/>
                  </a:lnTo>
                  <a:lnTo>
                    <a:pt x="7473" y="1540"/>
                  </a:lnTo>
                  <a:lnTo>
                    <a:pt x="7471" y="1540"/>
                  </a:lnTo>
                  <a:lnTo>
                    <a:pt x="7471" y="1544"/>
                  </a:lnTo>
                  <a:lnTo>
                    <a:pt x="7470" y="1544"/>
                  </a:lnTo>
                  <a:lnTo>
                    <a:pt x="7470" y="1549"/>
                  </a:lnTo>
                  <a:lnTo>
                    <a:pt x="7468" y="1549"/>
                  </a:lnTo>
                  <a:lnTo>
                    <a:pt x="7468" y="1554"/>
                  </a:lnTo>
                  <a:lnTo>
                    <a:pt x="7466" y="1554"/>
                  </a:lnTo>
                  <a:lnTo>
                    <a:pt x="7466" y="1559"/>
                  </a:lnTo>
                  <a:lnTo>
                    <a:pt x="7465" y="1559"/>
                  </a:lnTo>
                  <a:lnTo>
                    <a:pt x="7465" y="1564"/>
                  </a:lnTo>
                  <a:lnTo>
                    <a:pt x="7463" y="1564"/>
                  </a:lnTo>
                  <a:lnTo>
                    <a:pt x="7463" y="1567"/>
                  </a:lnTo>
                  <a:lnTo>
                    <a:pt x="7461" y="1567"/>
                  </a:lnTo>
                  <a:lnTo>
                    <a:pt x="7461" y="1572"/>
                  </a:lnTo>
                  <a:lnTo>
                    <a:pt x="7460" y="1572"/>
                  </a:lnTo>
                  <a:lnTo>
                    <a:pt x="7460" y="1577"/>
                  </a:lnTo>
                  <a:lnTo>
                    <a:pt x="7458" y="1577"/>
                  </a:lnTo>
                  <a:lnTo>
                    <a:pt x="7458" y="1582"/>
                  </a:lnTo>
                  <a:lnTo>
                    <a:pt x="7456" y="1582"/>
                  </a:lnTo>
                  <a:lnTo>
                    <a:pt x="7456" y="1585"/>
                  </a:lnTo>
                  <a:lnTo>
                    <a:pt x="7455" y="1585"/>
                  </a:lnTo>
                  <a:lnTo>
                    <a:pt x="7455" y="1590"/>
                  </a:lnTo>
                  <a:lnTo>
                    <a:pt x="7453" y="1590"/>
                  </a:lnTo>
                  <a:lnTo>
                    <a:pt x="7453" y="1595"/>
                  </a:lnTo>
                  <a:lnTo>
                    <a:pt x="7451" y="1595"/>
                  </a:lnTo>
                  <a:lnTo>
                    <a:pt x="7451" y="1600"/>
                  </a:lnTo>
                  <a:lnTo>
                    <a:pt x="7450" y="1600"/>
                  </a:lnTo>
                  <a:lnTo>
                    <a:pt x="7450" y="1605"/>
                  </a:lnTo>
                  <a:lnTo>
                    <a:pt x="7448" y="1605"/>
                  </a:lnTo>
                  <a:lnTo>
                    <a:pt x="7448" y="1609"/>
                  </a:lnTo>
                  <a:lnTo>
                    <a:pt x="7446" y="1609"/>
                  </a:lnTo>
                  <a:lnTo>
                    <a:pt x="7446" y="1614"/>
                  </a:lnTo>
                  <a:lnTo>
                    <a:pt x="7445" y="1614"/>
                  </a:lnTo>
                  <a:lnTo>
                    <a:pt x="7445" y="1619"/>
                  </a:lnTo>
                  <a:lnTo>
                    <a:pt x="7443" y="1619"/>
                  </a:lnTo>
                  <a:lnTo>
                    <a:pt x="7443" y="1624"/>
                  </a:lnTo>
                  <a:lnTo>
                    <a:pt x="7441" y="1624"/>
                  </a:lnTo>
                  <a:lnTo>
                    <a:pt x="7441" y="1629"/>
                  </a:lnTo>
                  <a:lnTo>
                    <a:pt x="7440" y="1629"/>
                  </a:lnTo>
                  <a:lnTo>
                    <a:pt x="7440" y="1632"/>
                  </a:lnTo>
                  <a:lnTo>
                    <a:pt x="7438" y="1632"/>
                  </a:lnTo>
                  <a:lnTo>
                    <a:pt x="7438" y="1637"/>
                  </a:lnTo>
                  <a:lnTo>
                    <a:pt x="7436" y="1637"/>
                  </a:lnTo>
                  <a:lnTo>
                    <a:pt x="7436" y="1642"/>
                  </a:lnTo>
                  <a:lnTo>
                    <a:pt x="7435" y="1642"/>
                  </a:lnTo>
                  <a:lnTo>
                    <a:pt x="7435" y="1647"/>
                  </a:lnTo>
                  <a:lnTo>
                    <a:pt x="7433" y="1647"/>
                  </a:lnTo>
                  <a:lnTo>
                    <a:pt x="7433" y="1650"/>
                  </a:lnTo>
                  <a:lnTo>
                    <a:pt x="7431" y="1650"/>
                  </a:lnTo>
                  <a:lnTo>
                    <a:pt x="7431" y="1655"/>
                  </a:lnTo>
                  <a:lnTo>
                    <a:pt x="7430" y="1655"/>
                  </a:lnTo>
                  <a:lnTo>
                    <a:pt x="7430" y="1660"/>
                  </a:lnTo>
                  <a:lnTo>
                    <a:pt x="7428" y="1660"/>
                  </a:lnTo>
                  <a:lnTo>
                    <a:pt x="7428" y="1662"/>
                  </a:lnTo>
                  <a:lnTo>
                    <a:pt x="7426" y="1662"/>
                  </a:lnTo>
                  <a:close/>
                  <a:moveTo>
                    <a:pt x="7840" y="1480"/>
                  </a:moveTo>
                  <a:lnTo>
                    <a:pt x="7841" y="1480"/>
                  </a:lnTo>
                  <a:lnTo>
                    <a:pt x="7841" y="1484"/>
                  </a:lnTo>
                  <a:lnTo>
                    <a:pt x="7840" y="1484"/>
                  </a:lnTo>
                  <a:lnTo>
                    <a:pt x="7840" y="1480"/>
                  </a:lnTo>
                  <a:close/>
                  <a:moveTo>
                    <a:pt x="7841" y="1477"/>
                  </a:moveTo>
                  <a:lnTo>
                    <a:pt x="7843" y="1477"/>
                  </a:lnTo>
                  <a:lnTo>
                    <a:pt x="7843" y="1480"/>
                  </a:lnTo>
                  <a:lnTo>
                    <a:pt x="7841" y="1480"/>
                  </a:lnTo>
                  <a:lnTo>
                    <a:pt x="7841" y="1477"/>
                  </a:lnTo>
                  <a:close/>
                  <a:moveTo>
                    <a:pt x="7843" y="1474"/>
                  </a:moveTo>
                  <a:lnTo>
                    <a:pt x="7845" y="1474"/>
                  </a:lnTo>
                  <a:lnTo>
                    <a:pt x="7845" y="1477"/>
                  </a:lnTo>
                  <a:lnTo>
                    <a:pt x="7843" y="1477"/>
                  </a:lnTo>
                  <a:lnTo>
                    <a:pt x="7843" y="1474"/>
                  </a:lnTo>
                  <a:close/>
                  <a:moveTo>
                    <a:pt x="7845" y="1472"/>
                  </a:moveTo>
                  <a:lnTo>
                    <a:pt x="7846" y="1472"/>
                  </a:lnTo>
                  <a:lnTo>
                    <a:pt x="7846" y="1474"/>
                  </a:lnTo>
                  <a:lnTo>
                    <a:pt x="7845" y="1474"/>
                  </a:lnTo>
                  <a:lnTo>
                    <a:pt x="7845" y="1472"/>
                  </a:lnTo>
                  <a:close/>
                  <a:moveTo>
                    <a:pt x="3636" y="1250"/>
                  </a:moveTo>
                  <a:lnTo>
                    <a:pt x="3636" y="1244"/>
                  </a:lnTo>
                  <a:lnTo>
                    <a:pt x="3638" y="1244"/>
                  </a:lnTo>
                  <a:lnTo>
                    <a:pt x="3638" y="1240"/>
                  </a:lnTo>
                  <a:lnTo>
                    <a:pt x="3640" y="1240"/>
                  </a:lnTo>
                  <a:lnTo>
                    <a:pt x="3640" y="1235"/>
                  </a:lnTo>
                  <a:lnTo>
                    <a:pt x="3641" y="1235"/>
                  </a:lnTo>
                  <a:lnTo>
                    <a:pt x="3641" y="1232"/>
                  </a:lnTo>
                  <a:lnTo>
                    <a:pt x="3643" y="1232"/>
                  </a:lnTo>
                  <a:lnTo>
                    <a:pt x="3643" y="1229"/>
                  </a:lnTo>
                  <a:lnTo>
                    <a:pt x="3645" y="1229"/>
                  </a:lnTo>
                  <a:lnTo>
                    <a:pt x="3645" y="1224"/>
                  </a:lnTo>
                  <a:lnTo>
                    <a:pt x="3646" y="1224"/>
                  </a:lnTo>
                  <a:lnTo>
                    <a:pt x="3646" y="1220"/>
                  </a:lnTo>
                  <a:lnTo>
                    <a:pt x="3648" y="1220"/>
                  </a:lnTo>
                  <a:lnTo>
                    <a:pt x="3648" y="1215"/>
                  </a:lnTo>
                  <a:lnTo>
                    <a:pt x="3650" y="1215"/>
                  </a:lnTo>
                  <a:lnTo>
                    <a:pt x="3650" y="1212"/>
                  </a:lnTo>
                  <a:lnTo>
                    <a:pt x="3651" y="1212"/>
                  </a:lnTo>
                  <a:lnTo>
                    <a:pt x="3651" y="1207"/>
                  </a:lnTo>
                  <a:lnTo>
                    <a:pt x="3653" y="1207"/>
                  </a:lnTo>
                  <a:lnTo>
                    <a:pt x="3653" y="1204"/>
                  </a:lnTo>
                  <a:lnTo>
                    <a:pt x="3655" y="1204"/>
                  </a:lnTo>
                  <a:lnTo>
                    <a:pt x="3655" y="1199"/>
                  </a:lnTo>
                  <a:lnTo>
                    <a:pt x="3656" y="1199"/>
                  </a:lnTo>
                  <a:lnTo>
                    <a:pt x="3656" y="1195"/>
                  </a:lnTo>
                  <a:lnTo>
                    <a:pt x="3658" y="1195"/>
                  </a:lnTo>
                  <a:lnTo>
                    <a:pt x="3658" y="1190"/>
                  </a:lnTo>
                  <a:lnTo>
                    <a:pt x="3660" y="1190"/>
                  </a:lnTo>
                  <a:lnTo>
                    <a:pt x="3660" y="1187"/>
                  </a:lnTo>
                  <a:lnTo>
                    <a:pt x="3661" y="1187"/>
                  </a:lnTo>
                  <a:lnTo>
                    <a:pt x="3661" y="1182"/>
                  </a:lnTo>
                  <a:lnTo>
                    <a:pt x="3663" y="1182"/>
                  </a:lnTo>
                  <a:lnTo>
                    <a:pt x="3663" y="1179"/>
                  </a:lnTo>
                  <a:lnTo>
                    <a:pt x="3665" y="1179"/>
                  </a:lnTo>
                  <a:lnTo>
                    <a:pt x="3665" y="1174"/>
                  </a:lnTo>
                  <a:lnTo>
                    <a:pt x="3666" y="1174"/>
                  </a:lnTo>
                  <a:lnTo>
                    <a:pt x="3666" y="1170"/>
                  </a:lnTo>
                  <a:lnTo>
                    <a:pt x="3668" y="1170"/>
                  </a:lnTo>
                  <a:lnTo>
                    <a:pt x="3668" y="1165"/>
                  </a:lnTo>
                  <a:lnTo>
                    <a:pt x="3670" y="1165"/>
                  </a:lnTo>
                  <a:lnTo>
                    <a:pt x="3670" y="1162"/>
                  </a:lnTo>
                  <a:lnTo>
                    <a:pt x="3671" y="1162"/>
                  </a:lnTo>
                  <a:lnTo>
                    <a:pt x="3671" y="1157"/>
                  </a:lnTo>
                  <a:lnTo>
                    <a:pt x="3673" y="1157"/>
                  </a:lnTo>
                  <a:lnTo>
                    <a:pt x="3673" y="1154"/>
                  </a:lnTo>
                  <a:lnTo>
                    <a:pt x="3675" y="1154"/>
                  </a:lnTo>
                  <a:lnTo>
                    <a:pt x="3675" y="1149"/>
                  </a:lnTo>
                  <a:lnTo>
                    <a:pt x="3676" y="1149"/>
                  </a:lnTo>
                  <a:lnTo>
                    <a:pt x="3676" y="1145"/>
                  </a:lnTo>
                  <a:lnTo>
                    <a:pt x="3678" y="1145"/>
                  </a:lnTo>
                  <a:lnTo>
                    <a:pt x="3678" y="1140"/>
                  </a:lnTo>
                  <a:lnTo>
                    <a:pt x="3680" y="1140"/>
                  </a:lnTo>
                  <a:lnTo>
                    <a:pt x="3680" y="1137"/>
                  </a:lnTo>
                  <a:lnTo>
                    <a:pt x="3681" y="1137"/>
                  </a:lnTo>
                  <a:lnTo>
                    <a:pt x="3681" y="1132"/>
                  </a:lnTo>
                  <a:lnTo>
                    <a:pt x="3683" y="1132"/>
                  </a:lnTo>
                  <a:lnTo>
                    <a:pt x="3683" y="1129"/>
                  </a:lnTo>
                  <a:lnTo>
                    <a:pt x="3685" y="1129"/>
                  </a:lnTo>
                  <a:lnTo>
                    <a:pt x="3685" y="1124"/>
                  </a:lnTo>
                  <a:lnTo>
                    <a:pt x="3686" y="1124"/>
                  </a:lnTo>
                  <a:lnTo>
                    <a:pt x="3686" y="1120"/>
                  </a:lnTo>
                  <a:lnTo>
                    <a:pt x="3688" y="1120"/>
                  </a:lnTo>
                  <a:lnTo>
                    <a:pt x="3688" y="1117"/>
                  </a:lnTo>
                  <a:lnTo>
                    <a:pt x="3690" y="1117"/>
                  </a:lnTo>
                  <a:lnTo>
                    <a:pt x="3690" y="1112"/>
                  </a:lnTo>
                  <a:lnTo>
                    <a:pt x="3778" y="1112"/>
                  </a:lnTo>
                  <a:lnTo>
                    <a:pt x="3778" y="1120"/>
                  </a:lnTo>
                  <a:lnTo>
                    <a:pt x="3776" y="1120"/>
                  </a:lnTo>
                  <a:lnTo>
                    <a:pt x="3776" y="1127"/>
                  </a:lnTo>
                  <a:lnTo>
                    <a:pt x="3775" y="1127"/>
                  </a:lnTo>
                  <a:lnTo>
                    <a:pt x="3775" y="1134"/>
                  </a:lnTo>
                  <a:lnTo>
                    <a:pt x="3773" y="1134"/>
                  </a:lnTo>
                  <a:lnTo>
                    <a:pt x="3773" y="1140"/>
                  </a:lnTo>
                  <a:lnTo>
                    <a:pt x="3771" y="1140"/>
                  </a:lnTo>
                  <a:lnTo>
                    <a:pt x="3771" y="1149"/>
                  </a:lnTo>
                  <a:lnTo>
                    <a:pt x="3770" y="1149"/>
                  </a:lnTo>
                  <a:lnTo>
                    <a:pt x="3770" y="1155"/>
                  </a:lnTo>
                  <a:lnTo>
                    <a:pt x="3768" y="1155"/>
                  </a:lnTo>
                  <a:lnTo>
                    <a:pt x="3768" y="1162"/>
                  </a:lnTo>
                  <a:lnTo>
                    <a:pt x="3766" y="1162"/>
                  </a:lnTo>
                  <a:lnTo>
                    <a:pt x="3766" y="1169"/>
                  </a:lnTo>
                  <a:lnTo>
                    <a:pt x="3765" y="1169"/>
                  </a:lnTo>
                  <a:lnTo>
                    <a:pt x="3765" y="1175"/>
                  </a:lnTo>
                  <a:lnTo>
                    <a:pt x="3763" y="1175"/>
                  </a:lnTo>
                  <a:lnTo>
                    <a:pt x="3763" y="1184"/>
                  </a:lnTo>
                  <a:lnTo>
                    <a:pt x="3761" y="1184"/>
                  </a:lnTo>
                  <a:lnTo>
                    <a:pt x="3761" y="1190"/>
                  </a:lnTo>
                  <a:lnTo>
                    <a:pt x="3760" y="1190"/>
                  </a:lnTo>
                  <a:lnTo>
                    <a:pt x="3760" y="1197"/>
                  </a:lnTo>
                  <a:lnTo>
                    <a:pt x="3758" y="1197"/>
                  </a:lnTo>
                  <a:lnTo>
                    <a:pt x="3758" y="1204"/>
                  </a:lnTo>
                  <a:lnTo>
                    <a:pt x="3756" y="1204"/>
                  </a:lnTo>
                  <a:lnTo>
                    <a:pt x="3756" y="1210"/>
                  </a:lnTo>
                  <a:lnTo>
                    <a:pt x="3755" y="1210"/>
                  </a:lnTo>
                  <a:lnTo>
                    <a:pt x="3755" y="1217"/>
                  </a:lnTo>
                  <a:lnTo>
                    <a:pt x="3753" y="1217"/>
                  </a:lnTo>
                  <a:lnTo>
                    <a:pt x="3753" y="1225"/>
                  </a:lnTo>
                  <a:lnTo>
                    <a:pt x="3751" y="1225"/>
                  </a:lnTo>
                  <a:lnTo>
                    <a:pt x="3751" y="1232"/>
                  </a:lnTo>
                  <a:lnTo>
                    <a:pt x="3750" y="1232"/>
                  </a:lnTo>
                  <a:lnTo>
                    <a:pt x="3750" y="1239"/>
                  </a:lnTo>
                  <a:lnTo>
                    <a:pt x="3748" y="1239"/>
                  </a:lnTo>
                  <a:lnTo>
                    <a:pt x="3748" y="1245"/>
                  </a:lnTo>
                  <a:lnTo>
                    <a:pt x="3746" y="1245"/>
                  </a:lnTo>
                  <a:lnTo>
                    <a:pt x="3746" y="1250"/>
                  </a:lnTo>
                  <a:lnTo>
                    <a:pt x="3636" y="1250"/>
                  </a:lnTo>
                  <a:close/>
                  <a:moveTo>
                    <a:pt x="7936" y="1204"/>
                  </a:moveTo>
                  <a:lnTo>
                    <a:pt x="7938" y="1204"/>
                  </a:lnTo>
                  <a:lnTo>
                    <a:pt x="7938" y="1212"/>
                  </a:lnTo>
                  <a:lnTo>
                    <a:pt x="7936" y="1212"/>
                  </a:lnTo>
                  <a:lnTo>
                    <a:pt x="7936" y="1204"/>
                  </a:lnTo>
                  <a:close/>
                  <a:moveTo>
                    <a:pt x="7938" y="1195"/>
                  </a:moveTo>
                  <a:lnTo>
                    <a:pt x="7940" y="1195"/>
                  </a:lnTo>
                  <a:lnTo>
                    <a:pt x="7940" y="1204"/>
                  </a:lnTo>
                  <a:lnTo>
                    <a:pt x="7938" y="1204"/>
                  </a:lnTo>
                  <a:lnTo>
                    <a:pt x="7938" y="1195"/>
                  </a:lnTo>
                  <a:close/>
                  <a:moveTo>
                    <a:pt x="7940" y="1185"/>
                  </a:moveTo>
                  <a:lnTo>
                    <a:pt x="7941" y="1185"/>
                  </a:lnTo>
                  <a:lnTo>
                    <a:pt x="7941" y="1195"/>
                  </a:lnTo>
                  <a:lnTo>
                    <a:pt x="7940" y="1195"/>
                  </a:lnTo>
                  <a:lnTo>
                    <a:pt x="7940" y="1185"/>
                  </a:lnTo>
                  <a:close/>
                  <a:moveTo>
                    <a:pt x="7941" y="1185"/>
                  </a:moveTo>
                  <a:lnTo>
                    <a:pt x="7941" y="1172"/>
                  </a:lnTo>
                  <a:lnTo>
                    <a:pt x="7943" y="1172"/>
                  </a:lnTo>
                  <a:lnTo>
                    <a:pt x="7943" y="1160"/>
                  </a:lnTo>
                  <a:lnTo>
                    <a:pt x="7945" y="1160"/>
                  </a:lnTo>
                  <a:lnTo>
                    <a:pt x="7945" y="1149"/>
                  </a:lnTo>
                  <a:lnTo>
                    <a:pt x="7946" y="1149"/>
                  </a:lnTo>
                  <a:lnTo>
                    <a:pt x="7946" y="1137"/>
                  </a:lnTo>
                  <a:lnTo>
                    <a:pt x="7948" y="1137"/>
                  </a:lnTo>
                  <a:lnTo>
                    <a:pt x="7948" y="1125"/>
                  </a:lnTo>
                  <a:lnTo>
                    <a:pt x="7950" y="1125"/>
                  </a:lnTo>
                  <a:lnTo>
                    <a:pt x="7950" y="1112"/>
                  </a:lnTo>
                  <a:lnTo>
                    <a:pt x="7951" y="1112"/>
                  </a:lnTo>
                  <a:lnTo>
                    <a:pt x="7951" y="1089"/>
                  </a:lnTo>
                  <a:lnTo>
                    <a:pt x="7953" y="1089"/>
                  </a:lnTo>
                  <a:lnTo>
                    <a:pt x="7953" y="1062"/>
                  </a:lnTo>
                  <a:lnTo>
                    <a:pt x="7955" y="1062"/>
                  </a:lnTo>
                  <a:lnTo>
                    <a:pt x="7955" y="959"/>
                  </a:lnTo>
                  <a:lnTo>
                    <a:pt x="7953" y="959"/>
                  </a:lnTo>
                  <a:lnTo>
                    <a:pt x="7953" y="935"/>
                  </a:lnTo>
                  <a:lnTo>
                    <a:pt x="7951" y="935"/>
                  </a:lnTo>
                  <a:lnTo>
                    <a:pt x="7951" y="919"/>
                  </a:lnTo>
                  <a:lnTo>
                    <a:pt x="7950" y="919"/>
                  </a:lnTo>
                  <a:lnTo>
                    <a:pt x="7950" y="902"/>
                  </a:lnTo>
                  <a:lnTo>
                    <a:pt x="7948" y="902"/>
                  </a:lnTo>
                  <a:lnTo>
                    <a:pt x="7948" y="887"/>
                  </a:lnTo>
                  <a:lnTo>
                    <a:pt x="7946" y="887"/>
                  </a:lnTo>
                  <a:lnTo>
                    <a:pt x="7946" y="874"/>
                  </a:lnTo>
                  <a:lnTo>
                    <a:pt x="7945" y="874"/>
                  </a:lnTo>
                  <a:lnTo>
                    <a:pt x="7945" y="864"/>
                  </a:lnTo>
                  <a:lnTo>
                    <a:pt x="7943" y="864"/>
                  </a:lnTo>
                  <a:lnTo>
                    <a:pt x="7943" y="854"/>
                  </a:lnTo>
                  <a:lnTo>
                    <a:pt x="7941" y="854"/>
                  </a:lnTo>
                  <a:lnTo>
                    <a:pt x="7941" y="844"/>
                  </a:lnTo>
                  <a:lnTo>
                    <a:pt x="7940" y="844"/>
                  </a:lnTo>
                  <a:lnTo>
                    <a:pt x="7940" y="832"/>
                  </a:lnTo>
                  <a:lnTo>
                    <a:pt x="7941" y="832"/>
                  </a:lnTo>
                  <a:lnTo>
                    <a:pt x="7941" y="840"/>
                  </a:lnTo>
                  <a:lnTo>
                    <a:pt x="7943" y="840"/>
                  </a:lnTo>
                  <a:lnTo>
                    <a:pt x="7943" y="850"/>
                  </a:lnTo>
                  <a:lnTo>
                    <a:pt x="7945" y="850"/>
                  </a:lnTo>
                  <a:lnTo>
                    <a:pt x="7945" y="860"/>
                  </a:lnTo>
                  <a:lnTo>
                    <a:pt x="7946" y="860"/>
                  </a:lnTo>
                  <a:lnTo>
                    <a:pt x="7946" y="872"/>
                  </a:lnTo>
                  <a:lnTo>
                    <a:pt x="7948" y="872"/>
                  </a:lnTo>
                  <a:lnTo>
                    <a:pt x="7948" y="885"/>
                  </a:lnTo>
                  <a:lnTo>
                    <a:pt x="7950" y="885"/>
                  </a:lnTo>
                  <a:lnTo>
                    <a:pt x="7950" y="899"/>
                  </a:lnTo>
                  <a:lnTo>
                    <a:pt x="7951" y="899"/>
                  </a:lnTo>
                  <a:lnTo>
                    <a:pt x="7951" y="912"/>
                  </a:lnTo>
                  <a:lnTo>
                    <a:pt x="7953" y="912"/>
                  </a:lnTo>
                  <a:lnTo>
                    <a:pt x="7953" y="934"/>
                  </a:lnTo>
                  <a:lnTo>
                    <a:pt x="7955" y="934"/>
                  </a:lnTo>
                  <a:lnTo>
                    <a:pt x="7955" y="957"/>
                  </a:lnTo>
                  <a:lnTo>
                    <a:pt x="7956" y="957"/>
                  </a:lnTo>
                  <a:lnTo>
                    <a:pt x="7956" y="1064"/>
                  </a:lnTo>
                  <a:lnTo>
                    <a:pt x="7955" y="1064"/>
                  </a:lnTo>
                  <a:lnTo>
                    <a:pt x="7955" y="1090"/>
                  </a:lnTo>
                  <a:lnTo>
                    <a:pt x="7953" y="1090"/>
                  </a:lnTo>
                  <a:lnTo>
                    <a:pt x="7953" y="1114"/>
                  </a:lnTo>
                  <a:lnTo>
                    <a:pt x="7951" y="1114"/>
                  </a:lnTo>
                  <a:lnTo>
                    <a:pt x="7951" y="1127"/>
                  </a:lnTo>
                  <a:lnTo>
                    <a:pt x="7950" y="1127"/>
                  </a:lnTo>
                  <a:lnTo>
                    <a:pt x="7950" y="1139"/>
                  </a:lnTo>
                  <a:lnTo>
                    <a:pt x="7948" y="1139"/>
                  </a:lnTo>
                  <a:lnTo>
                    <a:pt x="7948" y="1150"/>
                  </a:lnTo>
                  <a:lnTo>
                    <a:pt x="7946" y="1150"/>
                  </a:lnTo>
                  <a:lnTo>
                    <a:pt x="7946" y="1162"/>
                  </a:lnTo>
                  <a:lnTo>
                    <a:pt x="7945" y="1162"/>
                  </a:lnTo>
                  <a:lnTo>
                    <a:pt x="7945" y="1174"/>
                  </a:lnTo>
                  <a:lnTo>
                    <a:pt x="7943" y="1174"/>
                  </a:lnTo>
                  <a:lnTo>
                    <a:pt x="7943" y="1185"/>
                  </a:lnTo>
                  <a:lnTo>
                    <a:pt x="7941" y="1185"/>
                  </a:lnTo>
                  <a:close/>
                  <a:moveTo>
                    <a:pt x="3791" y="864"/>
                  </a:moveTo>
                  <a:lnTo>
                    <a:pt x="3791" y="860"/>
                  </a:lnTo>
                  <a:lnTo>
                    <a:pt x="3793" y="860"/>
                  </a:lnTo>
                  <a:lnTo>
                    <a:pt x="3793" y="855"/>
                  </a:lnTo>
                  <a:lnTo>
                    <a:pt x="3795" y="855"/>
                  </a:lnTo>
                  <a:lnTo>
                    <a:pt x="3795" y="852"/>
                  </a:lnTo>
                  <a:lnTo>
                    <a:pt x="3796" y="852"/>
                  </a:lnTo>
                  <a:lnTo>
                    <a:pt x="3796" y="847"/>
                  </a:lnTo>
                  <a:lnTo>
                    <a:pt x="3798" y="847"/>
                  </a:lnTo>
                  <a:lnTo>
                    <a:pt x="3798" y="844"/>
                  </a:lnTo>
                  <a:lnTo>
                    <a:pt x="3800" y="844"/>
                  </a:lnTo>
                  <a:lnTo>
                    <a:pt x="3800" y="839"/>
                  </a:lnTo>
                  <a:lnTo>
                    <a:pt x="3801" y="839"/>
                  </a:lnTo>
                  <a:lnTo>
                    <a:pt x="3801" y="835"/>
                  </a:lnTo>
                  <a:lnTo>
                    <a:pt x="3803" y="835"/>
                  </a:lnTo>
                  <a:lnTo>
                    <a:pt x="3803" y="830"/>
                  </a:lnTo>
                  <a:lnTo>
                    <a:pt x="3805" y="830"/>
                  </a:lnTo>
                  <a:lnTo>
                    <a:pt x="3805" y="827"/>
                  </a:lnTo>
                  <a:lnTo>
                    <a:pt x="3806" y="827"/>
                  </a:lnTo>
                  <a:lnTo>
                    <a:pt x="3806" y="822"/>
                  </a:lnTo>
                  <a:lnTo>
                    <a:pt x="3808" y="822"/>
                  </a:lnTo>
                  <a:lnTo>
                    <a:pt x="3808" y="819"/>
                  </a:lnTo>
                  <a:lnTo>
                    <a:pt x="3810" y="819"/>
                  </a:lnTo>
                  <a:lnTo>
                    <a:pt x="3810" y="814"/>
                  </a:lnTo>
                  <a:lnTo>
                    <a:pt x="3811" y="814"/>
                  </a:lnTo>
                  <a:lnTo>
                    <a:pt x="3811" y="810"/>
                  </a:lnTo>
                  <a:lnTo>
                    <a:pt x="3813" y="810"/>
                  </a:lnTo>
                  <a:lnTo>
                    <a:pt x="3813" y="805"/>
                  </a:lnTo>
                  <a:lnTo>
                    <a:pt x="3815" y="805"/>
                  </a:lnTo>
                  <a:lnTo>
                    <a:pt x="3815" y="802"/>
                  </a:lnTo>
                  <a:lnTo>
                    <a:pt x="3816" y="802"/>
                  </a:lnTo>
                  <a:lnTo>
                    <a:pt x="3816" y="797"/>
                  </a:lnTo>
                  <a:lnTo>
                    <a:pt x="3818" y="797"/>
                  </a:lnTo>
                  <a:lnTo>
                    <a:pt x="3818" y="794"/>
                  </a:lnTo>
                  <a:lnTo>
                    <a:pt x="3820" y="794"/>
                  </a:lnTo>
                  <a:lnTo>
                    <a:pt x="3820" y="789"/>
                  </a:lnTo>
                  <a:lnTo>
                    <a:pt x="3821" y="789"/>
                  </a:lnTo>
                  <a:lnTo>
                    <a:pt x="3821" y="785"/>
                  </a:lnTo>
                  <a:lnTo>
                    <a:pt x="3823" y="785"/>
                  </a:lnTo>
                  <a:lnTo>
                    <a:pt x="3823" y="780"/>
                  </a:lnTo>
                  <a:lnTo>
                    <a:pt x="3825" y="780"/>
                  </a:lnTo>
                  <a:lnTo>
                    <a:pt x="3825" y="777"/>
                  </a:lnTo>
                  <a:lnTo>
                    <a:pt x="3826" y="777"/>
                  </a:lnTo>
                  <a:lnTo>
                    <a:pt x="3826" y="774"/>
                  </a:lnTo>
                  <a:lnTo>
                    <a:pt x="3828" y="774"/>
                  </a:lnTo>
                  <a:lnTo>
                    <a:pt x="3828" y="769"/>
                  </a:lnTo>
                  <a:lnTo>
                    <a:pt x="3830" y="769"/>
                  </a:lnTo>
                  <a:lnTo>
                    <a:pt x="3830" y="765"/>
                  </a:lnTo>
                  <a:lnTo>
                    <a:pt x="3831" y="765"/>
                  </a:lnTo>
                  <a:lnTo>
                    <a:pt x="3831" y="760"/>
                  </a:lnTo>
                  <a:lnTo>
                    <a:pt x="3833" y="760"/>
                  </a:lnTo>
                  <a:lnTo>
                    <a:pt x="3833" y="757"/>
                  </a:lnTo>
                  <a:lnTo>
                    <a:pt x="3835" y="757"/>
                  </a:lnTo>
                  <a:lnTo>
                    <a:pt x="3835" y="752"/>
                  </a:lnTo>
                  <a:lnTo>
                    <a:pt x="3836" y="752"/>
                  </a:lnTo>
                  <a:lnTo>
                    <a:pt x="3836" y="749"/>
                  </a:lnTo>
                  <a:lnTo>
                    <a:pt x="3838" y="749"/>
                  </a:lnTo>
                  <a:lnTo>
                    <a:pt x="3838" y="744"/>
                  </a:lnTo>
                  <a:lnTo>
                    <a:pt x="3840" y="744"/>
                  </a:lnTo>
                  <a:lnTo>
                    <a:pt x="3840" y="742"/>
                  </a:lnTo>
                  <a:lnTo>
                    <a:pt x="3866" y="742"/>
                  </a:lnTo>
                  <a:lnTo>
                    <a:pt x="3866" y="750"/>
                  </a:lnTo>
                  <a:lnTo>
                    <a:pt x="3865" y="750"/>
                  </a:lnTo>
                  <a:lnTo>
                    <a:pt x="3865" y="757"/>
                  </a:lnTo>
                  <a:lnTo>
                    <a:pt x="3863" y="757"/>
                  </a:lnTo>
                  <a:lnTo>
                    <a:pt x="3863" y="765"/>
                  </a:lnTo>
                  <a:lnTo>
                    <a:pt x="3861" y="765"/>
                  </a:lnTo>
                  <a:lnTo>
                    <a:pt x="3861" y="772"/>
                  </a:lnTo>
                  <a:lnTo>
                    <a:pt x="3860" y="772"/>
                  </a:lnTo>
                  <a:lnTo>
                    <a:pt x="3860" y="779"/>
                  </a:lnTo>
                  <a:lnTo>
                    <a:pt x="3858" y="779"/>
                  </a:lnTo>
                  <a:lnTo>
                    <a:pt x="3858" y="785"/>
                  </a:lnTo>
                  <a:lnTo>
                    <a:pt x="3856" y="785"/>
                  </a:lnTo>
                  <a:lnTo>
                    <a:pt x="3856" y="792"/>
                  </a:lnTo>
                  <a:lnTo>
                    <a:pt x="3855" y="792"/>
                  </a:lnTo>
                  <a:lnTo>
                    <a:pt x="3855" y="799"/>
                  </a:lnTo>
                  <a:lnTo>
                    <a:pt x="3853" y="799"/>
                  </a:lnTo>
                  <a:lnTo>
                    <a:pt x="3853" y="807"/>
                  </a:lnTo>
                  <a:lnTo>
                    <a:pt x="3851" y="807"/>
                  </a:lnTo>
                  <a:lnTo>
                    <a:pt x="3851" y="814"/>
                  </a:lnTo>
                  <a:lnTo>
                    <a:pt x="3850" y="814"/>
                  </a:lnTo>
                  <a:lnTo>
                    <a:pt x="3850" y="820"/>
                  </a:lnTo>
                  <a:lnTo>
                    <a:pt x="3848" y="820"/>
                  </a:lnTo>
                  <a:lnTo>
                    <a:pt x="3848" y="827"/>
                  </a:lnTo>
                  <a:lnTo>
                    <a:pt x="3846" y="827"/>
                  </a:lnTo>
                  <a:lnTo>
                    <a:pt x="3846" y="834"/>
                  </a:lnTo>
                  <a:lnTo>
                    <a:pt x="3845" y="834"/>
                  </a:lnTo>
                  <a:lnTo>
                    <a:pt x="3845" y="842"/>
                  </a:lnTo>
                  <a:lnTo>
                    <a:pt x="3843" y="842"/>
                  </a:lnTo>
                  <a:lnTo>
                    <a:pt x="3843" y="849"/>
                  </a:lnTo>
                  <a:lnTo>
                    <a:pt x="3841" y="849"/>
                  </a:lnTo>
                  <a:lnTo>
                    <a:pt x="3841" y="855"/>
                  </a:lnTo>
                  <a:lnTo>
                    <a:pt x="3840" y="855"/>
                  </a:lnTo>
                  <a:lnTo>
                    <a:pt x="3840" y="862"/>
                  </a:lnTo>
                  <a:lnTo>
                    <a:pt x="3838" y="862"/>
                  </a:lnTo>
                  <a:lnTo>
                    <a:pt x="3838" y="864"/>
                  </a:lnTo>
                  <a:lnTo>
                    <a:pt x="3791" y="864"/>
                  </a:lnTo>
                  <a:close/>
                  <a:moveTo>
                    <a:pt x="7938" y="832"/>
                  </a:moveTo>
                  <a:lnTo>
                    <a:pt x="7938" y="824"/>
                  </a:lnTo>
                  <a:lnTo>
                    <a:pt x="7936" y="824"/>
                  </a:lnTo>
                  <a:lnTo>
                    <a:pt x="7936" y="815"/>
                  </a:lnTo>
                  <a:lnTo>
                    <a:pt x="7935" y="815"/>
                  </a:lnTo>
                  <a:lnTo>
                    <a:pt x="7935" y="807"/>
                  </a:lnTo>
                  <a:lnTo>
                    <a:pt x="7933" y="807"/>
                  </a:lnTo>
                  <a:lnTo>
                    <a:pt x="7933" y="800"/>
                  </a:lnTo>
                  <a:lnTo>
                    <a:pt x="7931" y="800"/>
                  </a:lnTo>
                  <a:lnTo>
                    <a:pt x="7931" y="794"/>
                  </a:lnTo>
                  <a:lnTo>
                    <a:pt x="7930" y="794"/>
                  </a:lnTo>
                  <a:lnTo>
                    <a:pt x="7930" y="785"/>
                  </a:lnTo>
                  <a:lnTo>
                    <a:pt x="7928" y="785"/>
                  </a:lnTo>
                  <a:lnTo>
                    <a:pt x="7928" y="779"/>
                  </a:lnTo>
                  <a:lnTo>
                    <a:pt x="7926" y="779"/>
                  </a:lnTo>
                  <a:lnTo>
                    <a:pt x="7926" y="770"/>
                  </a:lnTo>
                  <a:lnTo>
                    <a:pt x="7925" y="770"/>
                  </a:lnTo>
                  <a:lnTo>
                    <a:pt x="7925" y="764"/>
                  </a:lnTo>
                  <a:lnTo>
                    <a:pt x="7923" y="764"/>
                  </a:lnTo>
                  <a:lnTo>
                    <a:pt x="7923" y="757"/>
                  </a:lnTo>
                  <a:lnTo>
                    <a:pt x="7921" y="757"/>
                  </a:lnTo>
                  <a:lnTo>
                    <a:pt x="7921" y="752"/>
                  </a:lnTo>
                  <a:lnTo>
                    <a:pt x="7920" y="752"/>
                  </a:lnTo>
                  <a:lnTo>
                    <a:pt x="7920" y="745"/>
                  </a:lnTo>
                  <a:lnTo>
                    <a:pt x="7918" y="745"/>
                  </a:lnTo>
                  <a:lnTo>
                    <a:pt x="7918" y="740"/>
                  </a:lnTo>
                  <a:lnTo>
                    <a:pt x="7916" y="740"/>
                  </a:lnTo>
                  <a:lnTo>
                    <a:pt x="7916" y="735"/>
                  </a:lnTo>
                  <a:lnTo>
                    <a:pt x="7915" y="735"/>
                  </a:lnTo>
                  <a:lnTo>
                    <a:pt x="7915" y="729"/>
                  </a:lnTo>
                  <a:lnTo>
                    <a:pt x="7913" y="729"/>
                  </a:lnTo>
                  <a:lnTo>
                    <a:pt x="7913" y="724"/>
                  </a:lnTo>
                  <a:lnTo>
                    <a:pt x="7911" y="724"/>
                  </a:lnTo>
                  <a:lnTo>
                    <a:pt x="7911" y="717"/>
                  </a:lnTo>
                  <a:lnTo>
                    <a:pt x="7910" y="717"/>
                  </a:lnTo>
                  <a:lnTo>
                    <a:pt x="7910" y="712"/>
                  </a:lnTo>
                  <a:lnTo>
                    <a:pt x="7908" y="712"/>
                  </a:lnTo>
                  <a:lnTo>
                    <a:pt x="7908" y="707"/>
                  </a:lnTo>
                  <a:lnTo>
                    <a:pt x="7906" y="707"/>
                  </a:lnTo>
                  <a:lnTo>
                    <a:pt x="7906" y="702"/>
                  </a:lnTo>
                  <a:lnTo>
                    <a:pt x="7905" y="702"/>
                  </a:lnTo>
                  <a:lnTo>
                    <a:pt x="7905" y="697"/>
                  </a:lnTo>
                  <a:lnTo>
                    <a:pt x="7903" y="697"/>
                  </a:lnTo>
                  <a:lnTo>
                    <a:pt x="7903" y="692"/>
                  </a:lnTo>
                  <a:lnTo>
                    <a:pt x="7901" y="692"/>
                  </a:lnTo>
                  <a:lnTo>
                    <a:pt x="7901" y="687"/>
                  </a:lnTo>
                  <a:lnTo>
                    <a:pt x="7900" y="687"/>
                  </a:lnTo>
                  <a:lnTo>
                    <a:pt x="7900" y="682"/>
                  </a:lnTo>
                  <a:lnTo>
                    <a:pt x="7898" y="682"/>
                  </a:lnTo>
                  <a:lnTo>
                    <a:pt x="7898" y="677"/>
                  </a:lnTo>
                  <a:lnTo>
                    <a:pt x="7896" y="677"/>
                  </a:lnTo>
                  <a:lnTo>
                    <a:pt x="7896" y="674"/>
                  </a:lnTo>
                  <a:lnTo>
                    <a:pt x="7895" y="674"/>
                  </a:lnTo>
                  <a:lnTo>
                    <a:pt x="7895" y="669"/>
                  </a:lnTo>
                  <a:lnTo>
                    <a:pt x="7893" y="669"/>
                  </a:lnTo>
                  <a:lnTo>
                    <a:pt x="7893" y="664"/>
                  </a:lnTo>
                  <a:lnTo>
                    <a:pt x="7891" y="664"/>
                  </a:lnTo>
                  <a:lnTo>
                    <a:pt x="7891" y="659"/>
                  </a:lnTo>
                  <a:lnTo>
                    <a:pt x="7890" y="659"/>
                  </a:lnTo>
                  <a:lnTo>
                    <a:pt x="7890" y="655"/>
                  </a:lnTo>
                  <a:lnTo>
                    <a:pt x="7888" y="655"/>
                  </a:lnTo>
                  <a:lnTo>
                    <a:pt x="7888" y="650"/>
                  </a:lnTo>
                  <a:lnTo>
                    <a:pt x="7886" y="650"/>
                  </a:lnTo>
                  <a:lnTo>
                    <a:pt x="7886" y="645"/>
                  </a:lnTo>
                  <a:lnTo>
                    <a:pt x="7885" y="645"/>
                  </a:lnTo>
                  <a:lnTo>
                    <a:pt x="7885" y="642"/>
                  </a:lnTo>
                  <a:lnTo>
                    <a:pt x="7883" y="642"/>
                  </a:lnTo>
                  <a:lnTo>
                    <a:pt x="7883" y="637"/>
                  </a:lnTo>
                  <a:lnTo>
                    <a:pt x="7881" y="637"/>
                  </a:lnTo>
                  <a:lnTo>
                    <a:pt x="7881" y="634"/>
                  </a:lnTo>
                  <a:lnTo>
                    <a:pt x="7880" y="634"/>
                  </a:lnTo>
                  <a:lnTo>
                    <a:pt x="7880" y="630"/>
                  </a:lnTo>
                  <a:lnTo>
                    <a:pt x="7878" y="630"/>
                  </a:lnTo>
                  <a:lnTo>
                    <a:pt x="7878" y="625"/>
                  </a:lnTo>
                  <a:lnTo>
                    <a:pt x="7876" y="625"/>
                  </a:lnTo>
                  <a:lnTo>
                    <a:pt x="7876" y="622"/>
                  </a:lnTo>
                  <a:lnTo>
                    <a:pt x="7875" y="622"/>
                  </a:lnTo>
                  <a:lnTo>
                    <a:pt x="7875" y="619"/>
                  </a:lnTo>
                  <a:lnTo>
                    <a:pt x="7873" y="619"/>
                  </a:lnTo>
                  <a:lnTo>
                    <a:pt x="7873" y="614"/>
                  </a:lnTo>
                  <a:lnTo>
                    <a:pt x="7871" y="614"/>
                  </a:lnTo>
                  <a:lnTo>
                    <a:pt x="7871" y="610"/>
                  </a:lnTo>
                  <a:lnTo>
                    <a:pt x="7870" y="610"/>
                  </a:lnTo>
                  <a:lnTo>
                    <a:pt x="7870" y="607"/>
                  </a:lnTo>
                  <a:lnTo>
                    <a:pt x="7868" y="607"/>
                  </a:lnTo>
                  <a:lnTo>
                    <a:pt x="7868" y="602"/>
                  </a:lnTo>
                  <a:lnTo>
                    <a:pt x="7866" y="602"/>
                  </a:lnTo>
                  <a:lnTo>
                    <a:pt x="7866" y="599"/>
                  </a:lnTo>
                  <a:lnTo>
                    <a:pt x="7865" y="599"/>
                  </a:lnTo>
                  <a:lnTo>
                    <a:pt x="7865" y="595"/>
                  </a:lnTo>
                  <a:lnTo>
                    <a:pt x="7863" y="595"/>
                  </a:lnTo>
                  <a:lnTo>
                    <a:pt x="7863" y="590"/>
                  </a:lnTo>
                  <a:lnTo>
                    <a:pt x="7865" y="590"/>
                  </a:lnTo>
                  <a:lnTo>
                    <a:pt x="7865" y="594"/>
                  </a:lnTo>
                  <a:lnTo>
                    <a:pt x="7866" y="594"/>
                  </a:lnTo>
                  <a:lnTo>
                    <a:pt x="7866" y="597"/>
                  </a:lnTo>
                  <a:lnTo>
                    <a:pt x="7868" y="597"/>
                  </a:lnTo>
                  <a:lnTo>
                    <a:pt x="7868" y="600"/>
                  </a:lnTo>
                  <a:lnTo>
                    <a:pt x="7870" y="600"/>
                  </a:lnTo>
                  <a:lnTo>
                    <a:pt x="7870" y="604"/>
                  </a:lnTo>
                  <a:lnTo>
                    <a:pt x="7871" y="604"/>
                  </a:lnTo>
                  <a:lnTo>
                    <a:pt x="7871" y="609"/>
                  </a:lnTo>
                  <a:lnTo>
                    <a:pt x="7873" y="609"/>
                  </a:lnTo>
                  <a:lnTo>
                    <a:pt x="7873" y="612"/>
                  </a:lnTo>
                  <a:lnTo>
                    <a:pt x="7875" y="612"/>
                  </a:lnTo>
                  <a:lnTo>
                    <a:pt x="7875" y="615"/>
                  </a:lnTo>
                  <a:lnTo>
                    <a:pt x="7876" y="615"/>
                  </a:lnTo>
                  <a:lnTo>
                    <a:pt x="7876" y="620"/>
                  </a:lnTo>
                  <a:lnTo>
                    <a:pt x="7878" y="620"/>
                  </a:lnTo>
                  <a:lnTo>
                    <a:pt x="7878" y="624"/>
                  </a:lnTo>
                  <a:lnTo>
                    <a:pt x="7880" y="624"/>
                  </a:lnTo>
                  <a:lnTo>
                    <a:pt x="7880" y="627"/>
                  </a:lnTo>
                  <a:lnTo>
                    <a:pt x="7881" y="627"/>
                  </a:lnTo>
                  <a:lnTo>
                    <a:pt x="7881" y="632"/>
                  </a:lnTo>
                  <a:lnTo>
                    <a:pt x="7883" y="632"/>
                  </a:lnTo>
                  <a:lnTo>
                    <a:pt x="7883" y="635"/>
                  </a:lnTo>
                  <a:lnTo>
                    <a:pt x="7885" y="635"/>
                  </a:lnTo>
                  <a:lnTo>
                    <a:pt x="7885" y="640"/>
                  </a:lnTo>
                  <a:lnTo>
                    <a:pt x="7886" y="640"/>
                  </a:lnTo>
                  <a:lnTo>
                    <a:pt x="7886" y="644"/>
                  </a:lnTo>
                  <a:lnTo>
                    <a:pt x="7888" y="644"/>
                  </a:lnTo>
                  <a:lnTo>
                    <a:pt x="7888" y="649"/>
                  </a:lnTo>
                  <a:lnTo>
                    <a:pt x="7890" y="649"/>
                  </a:lnTo>
                  <a:lnTo>
                    <a:pt x="7890" y="652"/>
                  </a:lnTo>
                  <a:lnTo>
                    <a:pt x="7891" y="652"/>
                  </a:lnTo>
                  <a:lnTo>
                    <a:pt x="7891" y="657"/>
                  </a:lnTo>
                  <a:lnTo>
                    <a:pt x="7893" y="657"/>
                  </a:lnTo>
                  <a:lnTo>
                    <a:pt x="7893" y="662"/>
                  </a:lnTo>
                  <a:lnTo>
                    <a:pt x="7895" y="662"/>
                  </a:lnTo>
                  <a:lnTo>
                    <a:pt x="7895" y="665"/>
                  </a:lnTo>
                  <a:lnTo>
                    <a:pt x="7896" y="665"/>
                  </a:lnTo>
                  <a:lnTo>
                    <a:pt x="7896" y="670"/>
                  </a:lnTo>
                  <a:lnTo>
                    <a:pt x="7898" y="670"/>
                  </a:lnTo>
                  <a:lnTo>
                    <a:pt x="7898" y="675"/>
                  </a:lnTo>
                  <a:lnTo>
                    <a:pt x="7900" y="675"/>
                  </a:lnTo>
                  <a:lnTo>
                    <a:pt x="7900" y="680"/>
                  </a:lnTo>
                  <a:lnTo>
                    <a:pt x="7901" y="680"/>
                  </a:lnTo>
                  <a:lnTo>
                    <a:pt x="7901" y="685"/>
                  </a:lnTo>
                  <a:lnTo>
                    <a:pt x="7903" y="685"/>
                  </a:lnTo>
                  <a:lnTo>
                    <a:pt x="7903" y="690"/>
                  </a:lnTo>
                  <a:lnTo>
                    <a:pt x="7905" y="690"/>
                  </a:lnTo>
                  <a:lnTo>
                    <a:pt x="7905" y="695"/>
                  </a:lnTo>
                  <a:lnTo>
                    <a:pt x="7906" y="695"/>
                  </a:lnTo>
                  <a:lnTo>
                    <a:pt x="7906" y="700"/>
                  </a:lnTo>
                  <a:lnTo>
                    <a:pt x="7908" y="700"/>
                  </a:lnTo>
                  <a:lnTo>
                    <a:pt x="7908" y="705"/>
                  </a:lnTo>
                  <a:lnTo>
                    <a:pt x="7910" y="705"/>
                  </a:lnTo>
                  <a:lnTo>
                    <a:pt x="7910" y="710"/>
                  </a:lnTo>
                  <a:lnTo>
                    <a:pt x="7911" y="710"/>
                  </a:lnTo>
                  <a:lnTo>
                    <a:pt x="7911" y="715"/>
                  </a:lnTo>
                  <a:lnTo>
                    <a:pt x="7913" y="715"/>
                  </a:lnTo>
                  <a:lnTo>
                    <a:pt x="7913" y="720"/>
                  </a:lnTo>
                  <a:lnTo>
                    <a:pt x="7915" y="720"/>
                  </a:lnTo>
                  <a:lnTo>
                    <a:pt x="7915" y="727"/>
                  </a:lnTo>
                  <a:lnTo>
                    <a:pt x="7916" y="727"/>
                  </a:lnTo>
                  <a:lnTo>
                    <a:pt x="7916" y="732"/>
                  </a:lnTo>
                  <a:lnTo>
                    <a:pt x="7918" y="732"/>
                  </a:lnTo>
                  <a:lnTo>
                    <a:pt x="7918" y="739"/>
                  </a:lnTo>
                  <a:lnTo>
                    <a:pt x="7920" y="739"/>
                  </a:lnTo>
                  <a:lnTo>
                    <a:pt x="7920" y="744"/>
                  </a:lnTo>
                  <a:lnTo>
                    <a:pt x="7921" y="744"/>
                  </a:lnTo>
                  <a:lnTo>
                    <a:pt x="7921" y="750"/>
                  </a:lnTo>
                  <a:lnTo>
                    <a:pt x="7923" y="750"/>
                  </a:lnTo>
                  <a:lnTo>
                    <a:pt x="7923" y="755"/>
                  </a:lnTo>
                  <a:lnTo>
                    <a:pt x="7925" y="755"/>
                  </a:lnTo>
                  <a:lnTo>
                    <a:pt x="7925" y="762"/>
                  </a:lnTo>
                  <a:lnTo>
                    <a:pt x="7926" y="762"/>
                  </a:lnTo>
                  <a:lnTo>
                    <a:pt x="7926" y="769"/>
                  </a:lnTo>
                  <a:lnTo>
                    <a:pt x="7928" y="769"/>
                  </a:lnTo>
                  <a:lnTo>
                    <a:pt x="7928" y="775"/>
                  </a:lnTo>
                  <a:lnTo>
                    <a:pt x="7930" y="775"/>
                  </a:lnTo>
                  <a:lnTo>
                    <a:pt x="7930" y="784"/>
                  </a:lnTo>
                  <a:lnTo>
                    <a:pt x="7931" y="784"/>
                  </a:lnTo>
                  <a:lnTo>
                    <a:pt x="7931" y="790"/>
                  </a:lnTo>
                  <a:lnTo>
                    <a:pt x="7933" y="790"/>
                  </a:lnTo>
                  <a:lnTo>
                    <a:pt x="7933" y="797"/>
                  </a:lnTo>
                  <a:lnTo>
                    <a:pt x="7935" y="797"/>
                  </a:lnTo>
                  <a:lnTo>
                    <a:pt x="7935" y="805"/>
                  </a:lnTo>
                  <a:lnTo>
                    <a:pt x="7936" y="805"/>
                  </a:lnTo>
                  <a:lnTo>
                    <a:pt x="7936" y="812"/>
                  </a:lnTo>
                  <a:lnTo>
                    <a:pt x="7938" y="812"/>
                  </a:lnTo>
                  <a:lnTo>
                    <a:pt x="7938" y="822"/>
                  </a:lnTo>
                  <a:lnTo>
                    <a:pt x="7940" y="822"/>
                  </a:lnTo>
                  <a:lnTo>
                    <a:pt x="7940" y="832"/>
                  </a:lnTo>
                  <a:lnTo>
                    <a:pt x="7938" y="832"/>
                  </a:lnTo>
                  <a:close/>
                  <a:moveTo>
                    <a:pt x="7528" y="190"/>
                  </a:moveTo>
                  <a:lnTo>
                    <a:pt x="7528" y="189"/>
                  </a:lnTo>
                  <a:lnTo>
                    <a:pt x="7526" y="189"/>
                  </a:lnTo>
                  <a:lnTo>
                    <a:pt x="7526" y="187"/>
                  </a:lnTo>
                  <a:lnTo>
                    <a:pt x="7523" y="187"/>
                  </a:lnTo>
                  <a:lnTo>
                    <a:pt x="7523" y="185"/>
                  </a:lnTo>
                  <a:lnTo>
                    <a:pt x="7521" y="185"/>
                  </a:lnTo>
                  <a:lnTo>
                    <a:pt x="7521" y="184"/>
                  </a:lnTo>
                  <a:lnTo>
                    <a:pt x="7518" y="184"/>
                  </a:lnTo>
                  <a:lnTo>
                    <a:pt x="7518" y="182"/>
                  </a:lnTo>
                  <a:lnTo>
                    <a:pt x="7516" y="182"/>
                  </a:lnTo>
                  <a:lnTo>
                    <a:pt x="7516" y="180"/>
                  </a:lnTo>
                  <a:lnTo>
                    <a:pt x="7513" y="180"/>
                  </a:lnTo>
                  <a:lnTo>
                    <a:pt x="7513" y="179"/>
                  </a:lnTo>
                  <a:lnTo>
                    <a:pt x="7511" y="179"/>
                  </a:lnTo>
                  <a:lnTo>
                    <a:pt x="7511" y="177"/>
                  </a:lnTo>
                  <a:lnTo>
                    <a:pt x="7510" y="177"/>
                  </a:lnTo>
                  <a:lnTo>
                    <a:pt x="7510" y="175"/>
                  </a:lnTo>
                  <a:lnTo>
                    <a:pt x="7506" y="175"/>
                  </a:lnTo>
                  <a:lnTo>
                    <a:pt x="7506" y="174"/>
                  </a:lnTo>
                  <a:lnTo>
                    <a:pt x="7505" y="174"/>
                  </a:lnTo>
                  <a:lnTo>
                    <a:pt x="7505" y="172"/>
                  </a:lnTo>
                  <a:lnTo>
                    <a:pt x="7501" y="172"/>
                  </a:lnTo>
                  <a:lnTo>
                    <a:pt x="7501" y="170"/>
                  </a:lnTo>
                  <a:lnTo>
                    <a:pt x="7500" y="170"/>
                  </a:lnTo>
                  <a:lnTo>
                    <a:pt x="7500" y="169"/>
                  </a:lnTo>
                  <a:lnTo>
                    <a:pt x="7496" y="169"/>
                  </a:lnTo>
                  <a:lnTo>
                    <a:pt x="7496" y="167"/>
                  </a:lnTo>
                  <a:lnTo>
                    <a:pt x="7495" y="167"/>
                  </a:lnTo>
                  <a:lnTo>
                    <a:pt x="7495" y="165"/>
                  </a:lnTo>
                  <a:lnTo>
                    <a:pt x="7491" y="165"/>
                  </a:lnTo>
                  <a:lnTo>
                    <a:pt x="7491" y="164"/>
                  </a:lnTo>
                  <a:lnTo>
                    <a:pt x="7490" y="164"/>
                  </a:lnTo>
                  <a:lnTo>
                    <a:pt x="7490" y="162"/>
                  </a:lnTo>
                  <a:lnTo>
                    <a:pt x="7493" y="162"/>
                  </a:lnTo>
                  <a:lnTo>
                    <a:pt x="7493" y="164"/>
                  </a:lnTo>
                  <a:lnTo>
                    <a:pt x="7496" y="164"/>
                  </a:lnTo>
                  <a:lnTo>
                    <a:pt x="7496" y="165"/>
                  </a:lnTo>
                  <a:lnTo>
                    <a:pt x="7498" y="165"/>
                  </a:lnTo>
                  <a:lnTo>
                    <a:pt x="7498" y="167"/>
                  </a:lnTo>
                  <a:lnTo>
                    <a:pt x="7501" y="167"/>
                  </a:lnTo>
                  <a:lnTo>
                    <a:pt x="7501" y="169"/>
                  </a:lnTo>
                  <a:lnTo>
                    <a:pt x="7503" y="169"/>
                  </a:lnTo>
                  <a:lnTo>
                    <a:pt x="7503" y="170"/>
                  </a:lnTo>
                  <a:lnTo>
                    <a:pt x="7506" y="170"/>
                  </a:lnTo>
                  <a:lnTo>
                    <a:pt x="7506" y="172"/>
                  </a:lnTo>
                  <a:lnTo>
                    <a:pt x="7508" y="172"/>
                  </a:lnTo>
                  <a:lnTo>
                    <a:pt x="7508" y="174"/>
                  </a:lnTo>
                  <a:lnTo>
                    <a:pt x="7511" y="174"/>
                  </a:lnTo>
                  <a:lnTo>
                    <a:pt x="7511" y="175"/>
                  </a:lnTo>
                  <a:lnTo>
                    <a:pt x="7513" y="175"/>
                  </a:lnTo>
                  <a:lnTo>
                    <a:pt x="7513" y="177"/>
                  </a:lnTo>
                  <a:lnTo>
                    <a:pt x="7516" y="177"/>
                  </a:lnTo>
                  <a:lnTo>
                    <a:pt x="7516" y="179"/>
                  </a:lnTo>
                  <a:lnTo>
                    <a:pt x="7518" y="179"/>
                  </a:lnTo>
                  <a:lnTo>
                    <a:pt x="7518" y="180"/>
                  </a:lnTo>
                  <a:lnTo>
                    <a:pt x="7520" y="180"/>
                  </a:lnTo>
                  <a:lnTo>
                    <a:pt x="7520" y="182"/>
                  </a:lnTo>
                  <a:lnTo>
                    <a:pt x="7523" y="182"/>
                  </a:lnTo>
                  <a:lnTo>
                    <a:pt x="7523" y="184"/>
                  </a:lnTo>
                  <a:lnTo>
                    <a:pt x="7525" y="184"/>
                  </a:lnTo>
                  <a:lnTo>
                    <a:pt x="7525" y="185"/>
                  </a:lnTo>
                  <a:lnTo>
                    <a:pt x="7528" y="185"/>
                  </a:lnTo>
                  <a:lnTo>
                    <a:pt x="7528" y="187"/>
                  </a:lnTo>
                  <a:lnTo>
                    <a:pt x="7530" y="187"/>
                  </a:lnTo>
                  <a:lnTo>
                    <a:pt x="7530" y="189"/>
                  </a:lnTo>
                  <a:lnTo>
                    <a:pt x="7531" y="189"/>
                  </a:lnTo>
                  <a:lnTo>
                    <a:pt x="7531" y="190"/>
                  </a:lnTo>
                  <a:lnTo>
                    <a:pt x="7528" y="190"/>
                  </a:lnTo>
                  <a:close/>
                  <a:moveTo>
                    <a:pt x="7486" y="162"/>
                  </a:moveTo>
                  <a:lnTo>
                    <a:pt x="7486" y="160"/>
                  </a:lnTo>
                  <a:lnTo>
                    <a:pt x="7483" y="160"/>
                  </a:lnTo>
                  <a:lnTo>
                    <a:pt x="7483" y="159"/>
                  </a:lnTo>
                  <a:lnTo>
                    <a:pt x="7481" y="159"/>
                  </a:lnTo>
                  <a:lnTo>
                    <a:pt x="7481" y="157"/>
                  </a:lnTo>
                  <a:lnTo>
                    <a:pt x="7478" y="157"/>
                  </a:lnTo>
                  <a:lnTo>
                    <a:pt x="7478" y="155"/>
                  </a:lnTo>
                  <a:lnTo>
                    <a:pt x="7476" y="155"/>
                  </a:lnTo>
                  <a:lnTo>
                    <a:pt x="7476" y="154"/>
                  </a:lnTo>
                  <a:lnTo>
                    <a:pt x="7473" y="154"/>
                  </a:lnTo>
                  <a:lnTo>
                    <a:pt x="7473" y="152"/>
                  </a:lnTo>
                  <a:lnTo>
                    <a:pt x="7470" y="152"/>
                  </a:lnTo>
                  <a:lnTo>
                    <a:pt x="7470" y="150"/>
                  </a:lnTo>
                  <a:lnTo>
                    <a:pt x="7468" y="150"/>
                  </a:lnTo>
                  <a:lnTo>
                    <a:pt x="7468" y="149"/>
                  </a:lnTo>
                  <a:lnTo>
                    <a:pt x="7465" y="149"/>
                  </a:lnTo>
                  <a:lnTo>
                    <a:pt x="7465" y="147"/>
                  </a:lnTo>
                  <a:lnTo>
                    <a:pt x="7461" y="147"/>
                  </a:lnTo>
                  <a:lnTo>
                    <a:pt x="7461" y="145"/>
                  </a:lnTo>
                  <a:lnTo>
                    <a:pt x="7460" y="145"/>
                  </a:lnTo>
                  <a:lnTo>
                    <a:pt x="7460" y="144"/>
                  </a:lnTo>
                  <a:lnTo>
                    <a:pt x="7456" y="144"/>
                  </a:lnTo>
                  <a:lnTo>
                    <a:pt x="7456" y="142"/>
                  </a:lnTo>
                  <a:lnTo>
                    <a:pt x="7453" y="142"/>
                  </a:lnTo>
                  <a:lnTo>
                    <a:pt x="7453" y="140"/>
                  </a:lnTo>
                  <a:lnTo>
                    <a:pt x="7451" y="140"/>
                  </a:lnTo>
                  <a:lnTo>
                    <a:pt x="7451" y="139"/>
                  </a:lnTo>
                  <a:lnTo>
                    <a:pt x="7448" y="139"/>
                  </a:lnTo>
                  <a:lnTo>
                    <a:pt x="7448" y="137"/>
                  </a:lnTo>
                  <a:lnTo>
                    <a:pt x="7445" y="137"/>
                  </a:lnTo>
                  <a:lnTo>
                    <a:pt x="7445" y="135"/>
                  </a:lnTo>
                  <a:lnTo>
                    <a:pt x="7441" y="135"/>
                  </a:lnTo>
                  <a:lnTo>
                    <a:pt x="7441" y="134"/>
                  </a:lnTo>
                  <a:lnTo>
                    <a:pt x="7440" y="134"/>
                  </a:lnTo>
                  <a:lnTo>
                    <a:pt x="7440" y="132"/>
                  </a:lnTo>
                  <a:lnTo>
                    <a:pt x="7436" y="132"/>
                  </a:lnTo>
                  <a:lnTo>
                    <a:pt x="7436" y="130"/>
                  </a:lnTo>
                  <a:lnTo>
                    <a:pt x="7433" y="130"/>
                  </a:lnTo>
                  <a:lnTo>
                    <a:pt x="7433" y="129"/>
                  </a:lnTo>
                  <a:lnTo>
                    <a:pt x="7430" y="129"/>
                  </a:lnTo>
                  <a:lnTo>
                    <a:pt x="7430" y="127"/>
                  </a:lnTo>
                  <a:lnTo>
                    <a:pt x="7428" y="127"/>
                  </a:lnTo>
                  <a:lnTo>
                    <a:pt x="7428" y="125"/>
                  </a:lnTo>
                  <a:lnTo>
                    <a:pt x="7425" y="125"/>
                  </a:lnTo>
                  <a:lnTo>
                    <a:pt x="7425" y="124"/>
                  </a:lnTo>
                  <a:lnTo>
                    <a:pt x="7421" y="124"/>
                  </a:lnTo>
                  <a:lnTo>
                    <a:pt x="7421" y="122"/>
                  </a:lnTo>
                  <a:lnTo>
                    <a:pt x="7418" y="122"/>
                  </a:lnTo>
                  <a:lnTo>
                    <a:pt x="7418" y="120"/>
                  </a:lnTo>
                  <a:lnTo>
                    <a:pt x="7415" y="120"/>
                  </a:lnTo>
                  <a:lnTo>
                    <a:pt x="7415" y="119"/>
                  </a:lnTo>
                  <a:lnTo>
                    <a:pt x="7411" y="119"/>
                  </a:lnTo>
                  <a:lnTo>
                    <a:pt x="7411" y="117"/>
                  </a:lnTo>
                  <a:lnTo>
                    <a:pt x="7410" y="117"/>
                  </a:lnTo>
                  <a:lnTo>
                    <a:pt x="7410" y="115"/>
                  </a:lnTo>
                  <a:lnTo>
                    <a:pt x="7413" y="115"/>
                  </a:lnTo>
                  <a:lnTo>
                    <a:pt x="7413" y="117"/>
                  </a:lnTo>
                  <a:lnTo>
                    <a:pt x="7416" y="117"/>
                  </a:lnTo>
                  <a:lnTo>
                    <a:pt x="7416" y="119"/>
                  </a:lnTo>
                  <a:lnTo>
                    <a:pt x="7420" y="119"/>
                  </a:lnTo>
                  <a:lnTo>
                    <a:pt x="7420" y="120"/>
                  </a:lnTo>
                  <a:lnTo>
                    <a:pt x="7423" y="120"/>
                  </a:lnTo>
                  <a:lnTo>
                    <a:pt x="7423" y="122"/>
                  </a:lnTo>
                  <a:lnTo>
                    <a:pt x="7426" y="122"/>
                  </a:lnTo>
                  <a:lnTo>
                    <a:pt x="7426" y="124"/>
                  </a:lnTo>
                  <a:lnTo>
                    <a:pt x="7430" y="124"/>
                  </a:lnTo>
                  <a:lnTo>
                    <a:pt x="7430" y="125"/>
                  </a:lnTo>
                  <a:lnTo>
                    <a:pt x="7431" y="125"/>
                  </a:lnTo>
                  <a:lnTo>
                    <a:pt x="7431" y="127"/>
                  </a:lnTo>
                  <a:lnTo>
                    <a:pt x="7435" y="127"/>
                  </a:lnTo>
                  <a:lnTo>
                    <a:pt x="7435" y="129"/>
                  </a:lnTo>
                  <a:lnTo>
                    <a:pt x="7438" y="129"/>
                  </a:lnTo>
                  <a:lnTo>
                    <a:pt x="7438" y="130"/>
                  </a:lnTo>
                  <a:lnTo>
                    <a:pt x="7441" y="130"/>
                  </a:lnTo>
                  <a:lnTo>
                    <a:pt x="7441" y="132"/>
                  </a:lnTo>
                  <a:lnTo>
                    <a:pt x="7443" y="132"/>
                  </a:lnTo>
                  <a:lnTo>
                    <a:pt x="7443" y="134"/>
                  </a:lnTo>
                  <a:lnTo>
                    <a:pt x="7446" y="134"/>
                  </a:lnTo>
                  <a:lnTo>
                    <a:pt x="7446" y="135"/>
                  </a:lnTo>
                  <a:lnTo>
                    <a:pt x="7450" y="135"/>
                  </a:lnTo>
                  <a:lnTo>
                    <a:pt x="7450" y="137"/>
                  </a:lnTo>
                  <a:lnTo>
                    <a:pt x="7453" y="137"/>
                  </a:lnTo>
                  <a:lnTo>
                    <a:pt x="7453" y="139"/>
                  </a:lnTo>
                  <a:lnTo>
                    <a:pt x="7455" y="139"/>
                  </a:lnTo>
                  <a:lnTo>
                    <a:pt x="7455" y="140"/>
                  </a:lnTo>
                  <a:lnTo>
                    <a:pt x="7458" y="140"/>
                  </a:lnTo>
                  <a:lnTo>
                    <a:pt x="7458" y="142"/>
                  </a:lnTo>
                  <a:lnTo>
                    <a:pt x="7461" y="142"/>
                  </a:lnTo>
                  <a:lnTo>
                    <a:pt x="7461" y="144"/>
                  </a:lnTo>
                  <a:lnTo>
                    <a:pt x="7465" y="144"/>
                  </a:lnTo>
                  <a:lnTo>
                    <a:pt x="7465" y="145"/>
                  </a:lnTo>
                  <a:lnTo>
                    <a:pt x="7466" y="145"/>
                  </a:lnTo>
                  <a:lnTo>
                    <a:pt x="7466" y="147"/>
                  </a:lnTo>
                  <a:lnTo>
                    <a:pt x="7470" y="147"/>
                  </a:lnTo>
                  <a:lnTo>
                    <a:pt x="7470" y="149"/>
                  </a:lnTo>
                  <a:lnTo>
                    <a:pt x="7471" y="149"/>
                  </a:lnTo>
                  <a:lnTo>
                    <a:pt x="7471" y="150"/>
                  </a:lnTo>
                  <a:lnTo>
                    <a:pt x="7475" y="150"/>
                  </a:lnTo>
                  <a:lnTo>
                    <a:pt x="7475" y="152"/>
                  </a:lnTo>
                  <a:lnTo>
                    <a:pt x="7478" y="152"/>
                  </a:lnTo>
                  <a:lnTo>
                    <a:pt x="7478" y="154"/>
                  </a:lnTo>
                  <a:lnTo>
                    <a:pt x="7480" y="154"/>
                  </a:lnTo>
                  <a:lnTo>
                    <a:pt x="7480" y="155"/>
                  </a:lnTo>
                  <a:lnTo>
                    <a:pt x="7483" y="155"/>
                  </a:lnTo>
                  <a:lnTo>
                    <a:pt x="7483" y="157"/>
                  </a:lnTo>
                  <a:lnTo>
                    <a:pt x="7485" y="157"/>
                  </a:lnTo>
                  <a:lnTo>
                    <a:pt x="7485" y="159"/>
                  </a:lnTo>
                  <a:lnTo>
                    <a:pt x="7488" y="159"/>
                  </a:lnTo>
                  <a:lnTo>
                    <a:pt x="7488" y="160"/>
                  </a:lnTo>
                  <a:lnTo>
                    <a:pt x="7490" y="160"/>
                  </a:lnTo>
                  <a:lnTo>
                    <a:pt x="7490" y="162"/>
                  </a:lnTo>
                  <a:lnTo>
                    <a:pt x="7486" y="162"/>
                  </a:lnTo>
                  <a:close/>
                  <a:moveTo>
                    <a:pt x="7405" y="115"/>
                  </a:moveTo>
                  <a:lnTo>
                    <a:pt x="7405" y="114"/>
                  </a:lnTo>
                  <a:lnTo>
                    <a:pt x="7401" y="114"/>
                  </a:lnTo>
                  <a:lnTo>
                    <a:pt x="7401" y="112"/>
                  </a:lnTo>
                  <a:lnTo>
                    <a:pt x="7398" y="112"/>
                  </a:lnTo>
                  <a:lnTo>
                    <a:pt x="7398" y="110"/>
                  </a:lnTo>
                  <a:lnTo>
                    <a:pt x="7396" y="110"/>
                  </a:lnTo>
                  <a:lnTo>
                    <a:pt x="7396" y="109"/>
                  </a:lnTo>
                  <a:lnTo>
                    <a:pt x="7393" y="109"/>
                  </a:lnTo>
                  <a:lnTo>
                    <a:pt x="7393" y="107"/>
                  </a:lnTo>
                  <a:lnTo>
                    <a:pt x="7388" y="107"/>
                  </a:lnTo>
                  <a:lnTo>
                    <a:pt x="7388" y="105"/>
                  </a:lnTo>
                  <a:lnTo>
                    <a:pt x="7385" y="105"/>
                  </a:lnTo>
                  <a:lnTo>
                    <a:pt x="7385" y="104"/>
                  </a:lnTo>
                  <a:lnTo>
                    <a:pt x="7381" y="104"/>
                  </a:lnTo>
                  <a:lnTo>
                    <a:pt x="7381" y="102"/>
                  </a:lnTo>
                  <a:lnTo>
                    <a:pt x="7378" y="102"/>
                  </a:lnTo>
                  <a:lnTo>
                    <a:pt x="7378" y="100"/>
                  </a:lnTo>
                  <a:lnTo>
                    <a:pt x="7375" y="100"/>
                  </a:lnTo>
                  <a:lnTo>
                    <a:pt x="7375" y="99"/>
                  </a:lnTo>
                  <a:lnTo>
                    <a:pt x="7371" y="99"/>
                  </a:lnTo>
                  <a:lnTo>
                    <a:pt x="7371" y="97"/>
                  </a:lnTo>
                  <a:lnTo>
                    <a:pt x="7368" y="97"/>
                  </a:lnTo>
                  <a:lnTo>
                    <a:pt x="7368" y="95"/>
                  </a:lnTo>
                  <a:lnTo>
                    <a:pt x="7365" y="95"/>
                  </a:lnTo>
                  <a:lnTo>
                    <a:pt x="7365" y="94"/>
                  </a:lnTo>
                  <a:lnTo>
                    <a:pt x="7361" y="94"/>
                  </a:lnTo>
                  <a:lnTo>
                    <a:pt x="7361" y="92"/>
                  </a:lnTo>
                  <a:lnTo>
                    <a:pt x="7356" y="92"/>
                  </a:lnTo>
                  <a:lnTo>
                    <a:pt x="7356" y="90"/>
                  </a:lnTo>
                  <a:lnTo>
                    <a:pt x="7353" y="90"/>
                  </a:lnTo>
                  <a:lnTo>
                    <a:pt x="7353" y="89"/>
                  </a:lnTo>
                  <a:lnTo>
                    <a:pt x="7350" y="89"/>
                  </a:lnTo>
                  <a:lnTo>
                    <a:pt x="7350" y="87"/>
                  </a:lnTo>
                  <a:lnTo>
                    <a:pt x="7346" y="87"/>
                  </a:lnTo>
                  <a:lnTo>
                    <a:pt x="7346" y="85"/>
                  </a:lnTo>
                  <a:lnTo>
                    <a:pt x="7341" y="85"/>
                  </a:lnTo>
                  <a:lnTo>
                    <a:pt x="7341" y="84"/>
                  </a:lnTo>
                  <a:lnTo>
                    <a:pt x="7338" y="84"/>
                  </a:lnTo>
                  <a:lnTo>
                    <a:pt x="7338" y="82"/>
                  </a:lnTo>
                  <a:lnTo>
                    <a:pt x="7335" y="82"/>
                  </a:lnTo>
                  <a:lnTo>
                    <a:pt x="7335" y="80"/>
                  </a:lnTo>
                  <a:lnTo>
                    <a:pt x="7330" y="80"/>
                  </a:lnTo>
                  <a:lnTo>
                    <a:pt x="7330" y="79"/>
                  </a:lnTo>
                  <a:lnTo>
                    <a:pt x="7326" y="79"/>
                  </a:lnTo>
                  <a:lnTo>
                    <a:pt x="7326" y="77"/>
                  </a:lnTo>
                  <a:lnTo>
                    <a:pt x="7323" y="77"/>
                  </a:lnTo>
                  <a:lnTo>
                    <a:pt x="7323" y="75"/>
                  </a:lnTo>
                  <a:lnTo>
                    <a:pt x="7318" y="75"/>
                  </a:lnTo>
                  <a:lnTo>
                    <a:pt x="7318" y="74"/>
                  </a:lnTo>
                  <a:lnTo>
                    <a:pt x="7315" y="74"/>
                  </a:lnTo>
                  <a:lnTo>
                    <a:pt x="7315" y="72"/>
                  </a:lnTo>
                  <a:lnTo>
                    <a:pt x="7320" y="72"/>
                  </a:lnTo>
                  <a:lnTo>
                    <a:pt x="7320" y="74"/>
                  </a:lnTo>
                  <a:lnTo>
                    <a:pt x="7325" y="74"/>
                  </a:lnTo>
                  <a:lnTo>
                    <a:pt x="7325" y="75"/>
                  </a:lnTo>
                  <a:lnTo>
                    <a:pt x="7328" y="75"/>
                  </a:lnTo>
                  <a:lnTo>
                    <a:pt x="7328" y="77"/>
                  </a:lnTo>
                  <a:lnTo>
                    <a:pt x="7333" y="77"/>
                  </a:lnTo>
                  <a:lnTo>
                    <a:pt x="7333" y="79"/>
                  </a:lnTo>
                  <a:lnTo>
                    <a:pt x="7336" y="79"/>
                  </a:lnTo>
                  <a:lnTo>
                    <a:pt x="7336" y="80"/>
                  </a:lnTo>
                  <a:lnTo>
                    <a:pt x="7340" y="80"/>
                  </a:lnTo>
                  <a:lnTo>
                    <a:pt x="7340" y="82"/>
                  </a:lnTo>
                  <a:lnTo>
                    <a:pt x="7343" y="82"/>
                  </a:lnTo>
                  <a:lnTo>
                    <a:pt x="7343" y="84"/>
                  </a:lnTo>
                  <a:lnTo>
                    <a:pt x="7348" y="84"/>
                  </a:lnTo>
                  <a:lnTo>
                    <a:pt x="7348" y="85"/>
                  </a:lnTo>
                  <a:lnTo>
                    <a:pt x="7351" y="85"/>
                  </a:lnTo>
                  <a:lnTo>
                    <a:pt x="7351" y="87"/>
                  </a:lnTo>
                  <a:lnTo>
                    <a:pt x="7355" y="87"/>
                  </a:lnTo>
                  <a:lnTo>
                    <a:pt x="7355" y="89"/>
                  </a:lnTo>
                  <a:lnTo>
                    <a:pt x="7358" y="89"/>
                  </a:lnTo>
                  <a:lnTo>
                    <a:pt x="7358" y="90"/>
                  </a:lnTo>
                  <a:lnTo>
                    <a:pt x="7363" y="90"/>
                  </a:lnTo>
                  <a:lnTo>
                    <a:pt x="7363" y="92"/>
                  </a:lnTo>
                  <a:lnTo>
                    <a:pt x="7366" y="92"/>
                  </a:lnTo>
                  <a:lnTo>
                    <a:pt x="7366" y="94"/>
                  </a:lnTo>
                  <a:lnTo>
                    <a:pt x="7370" y="94"/>
                  </a:lnTo>
                  <a:lnTo>
                    <a:pt x="7370" y="95"/>
                  </a:lnTo>
                  <a:lnTo>
                    <a:pt x="7373" y="95"/>
                  </a:lnTo>
                  <a:lnTo>
                    <a:pt x="7373" y="97"/>
                  </a:lnTo>
                  <a:lnTo>
                    <a:pt x="7376" y="97"/>
                  </a:lnTo>
                  <a:lnTo>
                    <a:pt x="7376" y="99"/>
                  </a:lnTo>
                  <a:lnTo>
                    <a:pt x="7380" y="99"/>
                  </a:lnTo>
                  <a:lnTo>
                    <a:pt x="7380" y="100"/>
                  </a:lnTo>
                  <a:lnTo>
                    <a:pt x="7383" y="100"/>
                  </a:lnTo>
                  <a:lnTo>
                    <a:pt x="7383" y="102"/>
                  </a:lnTo>
                  <a:lnTo>
                    <a:pt x="7386" y="102"/>
                  </a:lnTo>
                  <a:lnTo>
                    <a:pt x="7386" y="104"/>
                  </a:lnTo>
                  <a:lnTo>
                    <a:pt x="7391" y="104"/>
                  </a:lnTo>
                  <a:lnTo>
                    <a:pt x="7391" y="105"/>
                  </a:lnTo>
                  <a:lnTo>
                    <a:pt x="7395" y="105"/>
                  </a:lnTo>
                  <a:lnTo>
                    <a:pt x="7395" y="107"/>
                  </a:lnTo>
                  <a:lnTo>
                    <a:pt x="7398" y="107"/>
                  </a:lnTo>
                  <a:lnTo>
                    <a:pt x="7398" y="109"/>
                  </a:lnTo>
                  <a:lnTo>
                    <a:pt x="7400" y="109"/>
                  </a:lnTo>
                  <a:lnTo>
                    <a:pt x="7400" y="110"/>
                  </a:lnTo>
                  <a:lnTo>
                    <a:pt x="7403" y="110"/>
                  </a:lnTo>
                  <a:lnTo>
                    <a:pt x="7403" y="112"/>
                  </a:lnTo>
                  <a:lnTo>
                    <a:pt x="7406" y="112"/>
                  </a:lnTo>
                  <a:lnTo>
                    <a:pt x="7406" y="114"/>
                  </a:lnTo>
                  <a:lnTo>
                    <a:pt x="7410" y="114"/>
                  </a:lnTo>
                  <a:lnTo>
                    <a:pt x="7410" y="115"/>
                  </a:lnTo>
                  <a:lnTo>
                    <a:pt x="7405" y="115"/>
                  </a:lnTo>
                  <a:close/>
                  <a:moveTo>
                    <a:pt x="7310" y="72"/>
                  </a:moveTo>
                  <a:lnTo>
                    <a:pt x="7310" y="70"/>
                  </a:lnTo>
                  <a:lnTo>
                    <a:pt x="7305" y="70"/>
                  </a:lnTo>
                  <a:lnTo>
                    <a:pt x="7305" y="69"/>
                  </a:lnTo>
                  <a:lnTo>
                    <a:pt x="7301" y="69"/>
                  </a:lnTo>
                  <a:lnTo>
                    <a:pt x="7301" y="67"/>
                  </a:lnTo>
                  <a:lnTo>
                    <a:pt x="7296" y="67"/>
                  </a:lnTo>
                  <a:lnTo>
                    <a:pt x="7296" y="65"/>
                  </a:lnTo>
                  <a:lnTo>
                    <a:pt x="7293" y="65"/>
                  </a:lnTo>
                  <a:lnTo>
                    <a:pt x="7293" y="64"/>
                  </a:lnTo>
                  <a:lnTo>
                    <a:pt x="7288" y="64"/>
                  </a:lnTo>
                  <a:lnTo>
                    <a:pt x="7288" y="62"/>
                  </a:lnTo>
                  <a:lnTo>
                    <a:pt x="7283" y="62"/>
                  </a:lnTo>
                  <a:lnTo>
                    <a:pt x="7283" y="60"/>
                  </a:lnTo>
                  <a:lnTo>
                    <a:pt x="7278" y="60"/>
                  </a:lnTo>
                  <a:lnTo>
                    <a:pt x="7278" y="59"/>
                  </a:lnTo>
                  <a:lnTo>
                    <a:pt x="7273" y="59"/>
                  </a:lnTo>
                  <a:lnTo>
                    <a:pt x="7273" y="57"/>
                  </a:lnTo>
                  <a:lnTo>
                    <a:pt x="7268" y="57"/>
                  </a:lnTo>
                  <a:lnTo>
                    <a:pt x="7268" y="55"/>
                  </a:lnTo>
                  <a:lnTo>
                    <a:pt x="7263" y="55"/>
                  </a:lnTo>
                  <a:lnTo>
                    <a:pt x="7263" y="54"/>
                  </a:lnTo>
                  <a:lnTo>
                    <a:pt x="7258" y="54"/>
                  </a:lnTo>
                  <a:lnTo>
                    <a:pt x="7258" y="52"/>
                  </a:lnTo>
                  <a:lnTo>
                    <a:pt x="7253" y="52"/>
                  </a:lnTo>
                  <a:lnTo>
                    <a:pt x="7253" y="50"/>
                  </a:lnTo>
                  <a:lnTo>
                    <a:pt x="7248" y="50"/>
                  </a:lnTo>
                  <a:lnTo>
                    <a:pt x="7248" y="49"/>
                  </a:lnTo>
                  <a:lnTo>
                    <a:pt x="7243" y="49"/>
                  </a:lnTo>
                  <a:lnTo>
                    <a:pt x="7243" y="47"/>
                  </a:lnTo>
                  <a:lnTo>
                    <a:pt x="7238" y="47"/>
                  </a:lnTo>
                  <a:lnTo>
                    <a:pt x="7238" y="45"/>
                  </a:lnTo>
                  <a:lnTo>
                    <a:pt x="7233" y="45"/>
                  </a:lnTo>
                  <a:lnTo>
                    <a:pt x="7233" y="44"/>
                  </a:lnTo>
                  <a:lnTo>
                    <a:pt x="7226" y="44"/>
                  </a:lnTo>
                  <a:lnTo>
                    <a:pt x="7226" y="42"/>
                  </a:lnTo>
                  <a:lnTo>
                    <a:pt x="7221" y="42"/>
                  </a:lnTo>
                  <a:lnTo>
                    <a:pt x="7221" y="40"/>
                  </a:lnTo>
                  <a:lnTo>
                    <a:pt x="7215" y="40"/>
                  </a:lnTo>
                  <a:lnTo>
                    <a:pt x="7215" y="39"/>
                  </a:lnTo>
                  <a:lnTo>
                    <a:pt x="7210" y="39"/>
                  </a:lnTo>
                  <a:lnTo>
                    <a:pt x="7210" y="37"/>
                  </a:lnTo>
                  <a:lnTo>
                    <a:pt x="7203" y="37"/>
                  </a:lnTo>
                  <a:lnTo>
                    <a:pt x="7203" y="35"/>
                  </a:lnTo>
                  <a:lnTo>
                    <a:pt x="7196" y="35"/>
                  </a:lnTo>
                  <a:lnTo>
                    <a:pt x="7196" y="34"/>
                  </a:lnTo>
                  <a:lnTo>
                    <a:pt x="7191" y="34"/>
                  </a:lnTo>
                  <a:lnTo>
                    <a:pt x="7191" y="32"/>
                  </a:lnTo>
                  <a:lnTo>
                    <a:pt x="7185" y="32"/>
                  </a:lnTo>
                  <a:lnTo>
                    <a:pt x="7185" y="30"/>
                  </a:lnTo>
                  <a:lnTo>
                    <a:pt x="7193" y="30"/>
                  </a:lnTo>
                  <a:lnTo>
                    <a:pt x="7193" y="32"/>
                  </a:lnTo>
                  <a:lnTo>
                    <a:pt x="7200" y="32"/>
                  </a:lnTo>
                  <a:lnTo>
                    <a:pt x="7200" y="34"/>
                  </a:lnTo>
                  <a:lnTo>
                    <a:pt x="7205" y="34"/>
                  </a:lnTo>
                  <a:lnTo>
                    <a:pt x="7205" y="35"/>
                  </a:lnTo>
                  <a:lnTo>
                    <a:pt x="7211" y="35"/>
                  </a:lnTo>
                  <a:lnTo>
                    <a:pt x="7211" y="37"/>
                  </a:lnTo>
                  <a:lnTo>
                    <a:pt x="7216" y="37"/>
                  </a:lnTo>
                  <a:lnTo>
                    <a:pt x="7216" y="39"/>
                  </a:lnTo>
                  <a:lnTo>
                    <a:pt x="7223" y="39"/>
                  </a:lnTo>
                  <a:lnTo>
                    <a:pt x="7223" y="40"/>
                  </a:lnTo>
                  <a:lnTo>
                    <a:pt x="7228" y="40"/>
                  </a:lnTo>
                  <a:lnTo>
                    <a:pt x="7228" y="42"/>
                  </a:lnTo>
                  <a:lnTo>
                    <a:pt x="7235" y="42"/>
                  </a:lnTo>
                  <a:lnTo>
                    <a:pt x="7235" y="44"/>
                  </a:lnTo>
                  <a:lnTo>
                    <a:pt x="7240" y="44"/>
                  </a:lnTo>
                  <a:lnTo>
                    <a:pt x="7240" y="45"/>
                  </a:lnTo>
                  <a:lnTo>
                    <a:pt x="7245" y="45"/>
                  </a:lnTo>
                  <a:lnTo>
                    <a:pt x="7245" y="47"/>
                  </a:lnTo>
                  <a:lnTo>
                    <a:pt x="7250" y="47"/>
                  </a:lnTo>
                  <a:lnTo>
                    <a:pt x="7250" y="49"/>
                  </a:lnTo>
                  <a:lnTo>
                    <a:pt x="7255" y="49"/>
                  </a:lnTo>
                  <a:lnTo>
                    <a:pt x="7255" y="50"/>
                  </a:lnTo>
                  <a:lnTo>
                    <a:pt x="7260" y="50"/>
                  </a:lnTo>
                  <a:lnTo>
                    <a:pt x="7260" y="52"/>
                  </a:lnTo>
                  <a:lnTo>
                    <a:pt x="7265" y="52"/>
                  </a:lnTo>
                  <a:lnTo>
                    <a:pt x="7265" y="54"/>
                  </a:lnTo>
                  <a:lnTo>
                    <a:pt x="7270" y="54"/>
                  </a:lnTo>
                  <a:lnTo>
                    <a:pt x="7270" y="55"/>
                  </a:lnTo>
                  <a:lnTo>
                    <a:pt x="7275" y="55"/>
                  </a:lnTo>
                  <a:lnTo>
                    <a:pt x="7275" y="57"/>
                  </a:lnTo>
                  <a:lnTo>
                    <a:pt x="7280" y="57"/>
                  </a:lnTo>
                  <a:lnTo>
                    <a:pt x="7280" y="59"/>
                  </a:lnTo>
                  <a:lnTo>
                    <a:pt x="7285" y="59"/>
                  </a:lnTo>
                  <a:lnTo>
                    <a:pt x="7285" y="60"/>
                  </a:lnTo>
                  <a:lnTo>
                    <a:pt x="7290" y="60"/>
                  </a:lnTo>
                  <a:lnTo>
                    <a:pt x="7290" y="62"/>
                  </a:lnTo>
                  <a:lnTo>
                    <a:pt x="7295" y="62"/>
                  </a:lnTo>
                  <a:lnTo>
                    <a:pt x="7295" y="64"/>
                  </a:lnTo>
                  <a:lnTo>
                    <a:pt x="7298" y="64"/>
                  </a:lnTo>
                  <a:lnTo>
                    <a:pt x="7298" y="65"/>
                  </a:lnTo>
                  <a:lnTo>
                    <a:pt x="7303" y="65"/>
                  </a:lnTo>
                  <a:lnTo>
                    <a:pt x="7303" y="67"/>
                  </a:lnTo>
                  <a:lnTo>
                    <a:pt x="7306" y="67"/>
                  </a:lnTo>
                  <a:lnTo>
                    <a:pt x="7306" y="69"/>
                  </a:lnTo>
                  <a:lnTo>
                    <a:pt x="7311" y="69"/>
                  </a:lnTo>
                  <a:lnTo>
                    <a:pt x="7311" y="70"/>
                  </a:lnTo>
                  <a:lnTo>
                    <a:pt x="7315" y="70"/>
                  </a:lnTo>
                  <a:lnTo>
                    <a:pt x="7315" y="72"/>
                  </a:lnTo>
                  <a:lnTo>
                    <a:pt x="7310" y="72"/>
                  </a:lnTo>
                  <a:close/>
                  <a:moveTo>
                    <a:pt x="7176" y="30"/>
                  </a:moveTo>
                  <a:lnTo>
                    <a:pt x="7176" y="29"/>
                  </a:lnTo>
                  <a:lnTo>
                    <a:pt x="7170" y="29"/>
                  </a:lnTo>
                  <a:lnTo>
                    <a:pt x="7170" y="27"/>
                  </a:lnTo>
                  <a:lnTo>
                    <a:pt x="7161" y="27"/>
                  </a:lnTo>
                  <a:lnTo>
                    <a:pt x="7161" y="25"/>
                  </a:lnTo>
                  <a:lnTo>
                    <a:pt x="7155" y="25"/>
                  </a:lnTo>
                  <a:lnTo>
                    <a:pt x="7155" y="24"/>
                  </a:lnTo>
                  <a:lnTo>
                    <a:pt x="7148" y="24"/>
                  </a:lnTo>
                  <a:lnTo>
                    <a:pt x="7148" y="22"/>
                  </a:lnTo>
                  <a:lnTo>
                    <a:pt x="7140" y="22"/>
                  </a:lnTo>
                  <a:lnTo>
                    <a:pt x="7140" y="20"/>
                  </a:lnTo>
                  <a:lnTo>
                    <a:pt x="7130" y="20"/>
                  </a:lnTo>
                  <a:lnTo>
                    <a:pt x="7130" y="19"/>
                  </a:lnTo>
                  <a:lnTo>
                    <a:pt x="7120" y="19"/>
                  </a:lnTo>
                  <a:lnTo>
                    <a:pt x="7120" y="17"/>
                  </a:lnTo>
                  <a:lnTo>
                    <a:pt x="7111" y="17"/>
                  </a:lnTo>
                  <a:lnTo>
                    <a:pt x="7111" y="15"/>
                  </a:lnTo>
                  <a:lnTo>
                    <a:pt x="7101" y="15"/>
                  </a:lnTo>
                  <a:lnTo>
                    <a:pt x="7101" y="14"/>
                  </a:lnTo>
                  <a:lnTo>
                    <a:pt x="7091" y="14"/>
                  </a:lnTo>
                  <a:lnTo>
                    <a:pt x="7091" y="12"/>
                  </a:lnTo>
                  <a:lnTo>
                    <a:pt x="7078" y="12"/>
                  </a:lnTo>
                  <a:lnTo>
                    <a:pt x="7078" y="10"/>
                  </a:lnTo>
                  <a:lnTo>
                    <a:pt x="7065" y="10"/>
                  </a:lnTo>
                  <a:lnTo>
                    <a:pt x="7065" y="9"/>
                  </a:lnTo>
                  <a:lnTo>
                    <a:pt x="7051" y="9"/>
                  </a:lnTo>
                  <a:lnTo>
                    <a:pt x="7051" y="7"/>
                  </a:lnTo>
                  <a:lnTo>
                    <a:pt x="7035" y="7"/>
                  </a:lnTo>
                  <a:lnTo>
                    <a:pt x="7035" y="5"/>
                  </a:lnTo>
                  <a:lnTo>
                    <a:pt x="7053" y="5"/>
                  </a:lnTo>
                  <a:lnTo>
                    <a:pt x="7053" y="7"/>
                  </a:lnTo>
                  <a:lnTo>
                    <a:pt x="7066" y="7"/>
                  </a:lnTo>
                  <a:lnTo>
                    <a:pt x="7066" y="9"/>
                  </a:lnTo>
                  <a:lnTo>
                    <a:pt x="7080" y="9"/>
                  </a:lnTo>
                  <a:lnTo>
                    <a:pt x="7080" y="10"/>
                  </a:lnTo>
                  <a:lnTo>
                    <a:pt x="7093" y="10"/>
                  </a:lnTo>
                  <a:lnTo>
                    <a:pt x="7093" y="12"/>
                  </a:lnTo>
                  <a:lnTo>
                    <a:pt x="7103" y="12"/>
                  </a:lnTo>
                  <a:lnTo>
                    <a:pt x="7103" y="14"/>
                  </a:lnTo>
                  <a:lnTo>
                    <a:pt x="7113" y="14"/>
                  </a:lnTo>
                  <a:lnTo>
                    <a:pt x="7113" y="15"/>
                  </a:lnTo>
                  <a:lnTo>
                    <a:pt x="7121" y="15"/>
                  </a:lnTo>
                  <a:lnTo>
                    <a:pt x="7121" y="17"/>
                  </a:lnTo>
                  <a:lnTo>
                    <a:pt x="7131" y="17"/>
                  </a:lnTo>
                  <a:lnTo>
                    <a:pt x="7131" y="19"/>
                  </a:lnTo>
                  <a:lnTo>
                    <a:pt x="7141" y="19"/>
                  </a:lnTo>
                  <a:lnTo>
                    <a:pt x="7141" y="20"/>
                  </a:lnTo>
                  <a:lnTo>
                    <a:pt x="7150" y="20"/>
                  </a:lnTo>
                  <a:lnTo>
                    <a:pt x="7150" y="22"/>
                  </a:lnTo>
                  <a:lnTo>
                    <a:pt x="7156" y="22"/>
                  </a:lnTo>
                  <a:lnTo>
                    <a:pt x="7156" y="24"/>
                  </a:lnTo>
                  <a:lnTo>
                    <a:pt x="7163" y="24"/>
                  </a:lnTo>
                  <a:lnTo>
                    <a:pt x="7163" y="25"/>
                  </a:lnTo>
                  <a:lnTo>
                    <a:pt x="7171" y="25"/>
                  </a:lnTo>
                  <a:lnTo>
                    <a:pt x="7171" y="27"/>
                  </a:lnTo>
                  <a:lnTo>
                    <a:pt x="7178" y="27"/>
                  </a:lnTo>
                  <a:lnTo>
                    <a:pt x="7178" y="29"/>
                  </a:lnTo>
                  <a:lnTo>
                    <a:pt x="7185" y="29"/>
                  </a:lnTo>
                  <a:lnTo>
                    <a:pt x="7185" y="30"/>
                  </a:lnTo>
                  <a:lnTo>
                    <a:pt x="7176" y="30"/>
                  </a:lnTo>
                  <a:close/>
                  <a:moveTo>
                    <a:pt x="7015" y="4"/>
                  </a:moveTo>
                  <a:lnTo>
                    <a:pt x="7035" y="4"/>
                  </a:lnTo>
                  <a:lnTo>
                    <a:pt x="7035" y="5"/>
                  </a:lnTo>
                  <a:lnTo>
                    <a:pt x="7015" y="5"/>
                  </a:lnTo>
                  <a:lnTo>
                    <a:pt x="7015" y="4"/>
                  </a:lnTo>
                  <a:close/>
                  <a:moveTo>
                    <a:pt x="6986" y="2"/>
                  </a:moveTo>
                  <a:lnTo>
                    <a:pt x="7013" y="2"/>
                  </a:lnTo>
                  <a:lnTo>
                    <a:pt x="7013" y="4"/>
                  </a:lnTo>
                  <a:lnTo>
                    <a:pt x="6986" y="4"/>
                  </a:lnTo>
                  <a:lnTo>
                    <a:pt x="6986" y="2"/>
                  </a:lnTo>
                  <a:close/>
                </a:path>
              </a:pathLst>
            </a:custGeom>
            <a:solidFill>
              <a:srgbClr val="58B7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0" name="Freeform 42"/>
            <p:cNvSpPr>
              <a:spLocks noEditPoints="1"/>
            </p:cNvSpPr>
            <p:nvPr/>
          </p:nvSpPr>
          <p:spPr bwMode="auto">
            <a:xfrm>
              <a:off x="6075854" y="3724056"/>
              <a:ext cx="60325" cy="22225"/>
            </a:xfrm>
            <a:custGeom>
              <a:avLst/>
              <a:gdLst>
                <a:gd name="T0" fmla="*/ 296 w 296"/>
                <a:gd name="T1" fmla="*/ 108 h 108"/>
                <a:gd name="T2" fmla="*/ 296 w 296"/>
                <a:gd name="T3" fmla="*/ 108 h 108"/>
                <a:gd name="T4" fmla="*/ 296 w 296"/>
                <a:gd name="T5" fmla="*/ 108 h 108"/>
                <a:gd name="T6" fmla="*/ 293 w 296"/>
                <a:gd name="T7" fmla="*/ 107 h 108"/>
                <a:gd name="T8" fmla="*/ 292 w 296"/>
                <a:gd name="T9" fmla="*/ 107 h 108"/>
                <a:gd name="T10" fmla="*/ 293 w 296"/>
                <a:gd name="T11" fmla="*/ 107 h 108"/>
                <a:gd name="T12" fmla="*/ 291 w 296"/>
                <a:gd name="T13" fmla="*/ 107 h 108"/>
                <a:gd name="T14" fmla="*/ 290 w 296"/>
                <a:gd name="T15" fmla="*/ 106 h 108"/>
                <a:gd name="T16" fmla="*/ 291 w 296"/>
                <a:gd name="T17" fmla="*/ 107 h 108"/>
                <a:gd name="T18" fmla="*/ 289 w 296"/>
                <a:gd name="T19" fmla="*/ 106 h 108"/>
                <a:gd name="T20" fmla="*/ 288 w 296"/>
                <a:gd name="T21" fmla="*/ 106 h 108"/>
                <a:gd name="T22" fmla="*/ 289 w 296"/>
                <a:gd name="T23" fmla="*/ 106 h 108"/>
                <a:gd name="T24" fmla="*/ 288 w 296"/>
                <a:gd name="T25" fmla="*/ 106 h 108"/>
                <a:gd name="T26" fmla="*/ 0 w 296"/>
                <a:gd name="T27" fmla="*/ 0 h 108"/>
                <a:gd name="T28" fmla="*/ 0 w 296"/>
                <a:gd name="T29" fmla="*/ 0 h 108"/>
                <a:gd name="T30" fmla="*/ 0 w 296"/>
                <a:gd name="T31" fmla="*/ 0 h 108"/>
                <a:gd name="T32" fmla="*/ 288 w 296"/>
                <a:gd name="T33"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108">
                  <a:moveTo>
                    <a:pt x="296" y="108"/>
                  </a:moveTo>
                  <a:lnTo>
                    <a:pt x="296" y="108"/>
                  </a:lnTo>
                  <a:lnTo>
                    <a:pt x="296" y="108"/>
                  </a:lnTo>
                  <a:close/>
                  <a:moveTo>
                    <a:pt x="293" y="107"/>
                  </a:moveTo>
                  <a:cubicBezTo>
                    <a:pt x="293" y="107"/>
                    <a:pt x="292" y="107"/>
                    <a:pt x="292" y="107"/>
                  </a:cubicBezTo>
                  <a:cubicBezTo>
                    <a:pt x="292" y="107"/>
                    <a:pt x="293" y="107"/>
                    <a:pt x="293" y="107"/>
                  </a:cubicBezTo>
                  <a:close/>
                  <a:moveTo>
                    <a:pt x="291" y="107"/>
                  </a:moveTo>
                  <a:cubicBezTo>
                    <a:pt x="291" y="106"/>
                    <a:pt x="290" y="106"/>
                    <a:pt x="290" y="106"/>
                  </a:cubicBezTo>
                  <a:cubicBezTo>
                    <a:pt x="290" y="106"/>
                    <a:pt x="291" y="106"/>
                    <a:pt x="291" y="107"/>
                  </a:cubicBezTo>
                  <a:close/>
                  <a:moveTo>
                    <a:pt x="289" y="106"/>
                  </a:moveTo>
                  <a:cubicBezTo>
                    <a:pt x="289" y="106"/>
                    <a:pt x="289" y="106"/>
                    <a:pt x="288" y="106"/>
                  </a:cubicBezTo>
                  <a:cubicBezTo>
                    <a:pt x="289" y="106"/>
                    <a:pt x="289" y="106"/>
                    <a:pt x="289" y="106"/>
                  </a:cubicBezTo>
                  <a:close/>
                  <a:moveTo>
                    <a:pt x="288" y="106"/>
                  </a:moveTo>
                  <a:cubicBezTo>
                    <a:pt x="185" y="85"/>
                    <a:pt x="89" y="49"/>
                    <a:pt x="0" y="0"/>
                  </a:cubicBezTo>
                  <a:lnTo>
                    <a:pt x="0" y="0"/>
                  </a:lnTo>
                  <a:lnTo>
                    <a:pt x="0" y="0"/>
                  </a:lnTo>
                  <a:cubicBezTo>
                    <a:pt x="89" y="49"/>
                    <a:pt x="186" y="85"/>
                    <a:pt x="288" y="106"/>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1" name="Freeform 43"/>
            <p:cNvSpPr>
              <a:spLocks noEditPoints="1"/>
            </p:cNvSpPr>
            <p:nvPr/>
          </p:nvSpPr>
          <p:spPr bwMode="auto">
            <a:xfrm>
              <a:off x="6075854" y="3333531"/>
              <a:ext cx="906463" cy="415925"/>
            </a:xfrm>
            <a:custGeom>
              <a:avLst/>
              <a:gdLst>
                <a:gd name="T0" fmla="*/ 3033 w 4411"/>
                <a:gd name="T1" fmla="*/ 2024 h 2024"/>
                <a:gd name="T2" fmla="*/ 3509 w 4411"/>
                <a:gd name="T3" fmla="*/ 1510 h 2024"/>
                <a:gd name="T4" fmla="*/ 3218 w 4411"/>
                <a:gd name="T5" fmla="*/ 1248 h 2024"/>
                <a:gd name="T6" fmla="*/ 3429 w 4411"/>
                <a:gd name="T7" fmla="*/ 1113 h 2024"/>
                <a:gd name="T8" fmla="*/ 3310 w 4411"/>
                <a:gd name="T9" fmla="*/ 863 h 2024"/>
                <a:gd name="T10" fmla="*/ 3489 w 4411"/>
                <a:gd name="T11" fmla="*/ 742 h 2024"/>
                <a:gd name="T12" fmla="*/ 2861 w 4411"/>
                <a:gd name="T13" fmla="*/ 480 h 2024"/>
                <a:gd name="T14" fmla="*/ 4411 w 4411"/>
                <a:gd name="T15" fmla="*/ 0 h 2024"/>
                <a:gd name="T16" fmla="*/ 2797 w 4411"/>
                <a:gd name="T17" fmla="*/ 2024 h 2024"/>
                <a:gd name="T18" fmla="*/ 1469 w 4411"/>
                <a:gd name="T19" fmla="*/ 1370 h 2024"/>
                <a:gd name="T20" fmla="*/ 1807 w 4411"/>
                <a:gd name="T21" fmla="*/ 1510 h 2024"/>
                <a:gd name="T22" fmla="*/ 2199 w 4411"/>
                <a:gd name="T23" fmla="*/ 1510 h 2024"/>
                <a:gd name="T24" fmla="*/ 2437 w 4411"/>
                <a:gd name="T25" fmla="*/ 1661 h 2024"/>
                <a:gd name="T26" fmla="*/ 2652 w 4411"/>
                <a:gd name="T27" fmla="*/ 1510 h 2024"/>
                <a:gd name="T28" fmla="*/ 2797 w 4411"/>
                <a:gd name="T29" fmla="*/ 2024 h 2024"/>
                <a:gd name="T30" fmla="*/ 485 w 4411"/>
                <a:gd name="T31" fmla="*/ 2024 h 2024"/>
                <a:gd name="T32" fmla="*/ 296 w 4411"/>
                <a:gd name="T33" fmla="*/ 2007 h 2024"/>
                <a:gd name="T34" fmla="*/ 292 w 4411"/>
                <a:gd name="T35" fmla="*/ 2006 h 2024"/>
                <a:gd name="T36" fmla="*/ 290 w 4411"/>
                <a:gd name="T37" fmla="*/ 2005 h 2024"/>
                <a:gd name="T38" fmla="*/ 288 w 4411"/>
                <a:gd name="T39" fmla="*/ 2005 h 2024"/>
                <a:gd name="T40" fmla="*/ 0 w 4411"/>
                <a:gd name="T41" fmla="*/ 1899 h 2024"/>
                <a:gd name="T42" fmla="*/ 906 w 4411"/>
                <a:gd name="T43" fmla="*/ 0 h 2024"/>
                <a:gd name="T44" fmla="*/ 1192 w 4411"/>
                <a:gd name="T45" fmla="*/ 0 h 2024"/>
                <a:gd name="T46" fmla="*/ 2484 w 4411"/>
                <a:gd name="T47" fmla="*/ 1385 h 2024"/>
                <a:gd name="T48" fmla="*/ 2484 w 4411"/>
                <a:gd name="T49" fmla="*/ 705 h 2024"/>
                <a:gd name="T50" fmla="*/ 2484 w 4411"/>
                <a:gd name="T51" fmla="*/ 480 h 2024"/>
                <a:gd name="T52" fmla="*/ 2146 w 4411"/>
                <a:gd name="T53" fmla="*/ 948 h 2024"/>
                <a:gd name="T54" fmla="*/ 1755 w 4411"/>
                <a:gd name="T55" fmla="*/ 480 h 2024"/>
                <a:gd name="T56" fmla="*/ 1469 w 4411"/>
                <a:gd name="T57" fmla="*/ 1346 h 2024"/>
                <a:gd name="T58" fmla="*/ 3109 w 4411"/>
                <a:gd name="T59" fmla="*/ 1248 h 2024"/>
                <a:gd name="T60" fmla="*/ 2993 w 4411"/>
                <a:gd name="T61" fmla="*/ 1113 h 2024"/>
                <a:gd name="T62" fmla="*/ 3109 w 4411"/>
                <a:gd name="T63" fmla="*/ 1248 h 2024"/>
                <a:gd name="T64" fmla="*/ 2993 w 4411"/>
                <a:gd name="T65" fmla="*/ 863 h 2024"/>
                <a:gd name="T66" fmla="*/ 3313 w 4411"/>
                <a:gd name="T67" fmla="*/ 742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11" h="2024">
                  <a:moveTo>
                    <a:pt x="3695" y="2024"/>
                  </a:moveTo>
                  <a:lnTo>
                    <a:pt x="3033" y="2024"/>
                  </a:lnTo>
                  <a:lnTo>
                    <a:pt x="3156" y="1510"/>
                  </a:lnTo>
                  <a:lnTo>
                    <a:pt x="3509" y="1510"/>
                  </a:lnTo>
                  <a:lnTo>
                    <a:pt x="3509" y="1248"/>
                  </a:lnTo>
                  <a:lnTo>
                    <a:pt x="3218" y="1248"/>
                  </a:lnTo>
                  <a:lnTo>
                    <a:pt x="3251" y="1113"/>
                  </a:lnTo>
                  <a:lnTo>
                    <a:pt x="3429" y="1113"/>
                  </a:lnTo>
                  <a:lnTo>
                    <a:pt x="3429" y="863"/>
                  </a:lnTo>
                  <a:lnTo>
                    <a:pt x="3310" y="863"/>
                  </a:lnTo>
                  <a:lnTo>
                    <a:pt x="3339" y="742"/>
                  </a:lnTo>
                  <a:lnTo>
                    <a:pt x="3489" y="742"/>
                  </a:lnTo>
                  <a:lnTo>
                    <a:pt x="3489" y="480"/>
                  </a:lnTo>
                  <a:lnTo>
                    <a:pt x="2861" y="480"/>
                  </a:lnTo>
                  <a:lnTo>
                    <a:pt x="3033" y="0"/>
                  </a:lnTo>
                  <a:lnTo>
                    <a:pt x="4411" y="0"/>
                  </a:lnTo>
                  <a:lnTo>
                    <a:pt x="3695" y="2024"/>
                  </a:lnTo>
                  <a:close/>
                  <a:moveTo>
                    <a:pt x="2797" y="2024"/>
                  </a:moveTo>
                  <a:lnTo>
                    <a:pt x="1291" y="2024"/>
                  </a:lnTo>
                  <a:lnTo>
                    <a:pt x="1469" y="1370"/>
                  </a:lnTo>
                  <a:lnTo>
                    <a:pt x="1469" y="1510"/>
                  </a:lnTo>
                  <a:lnTo>
                    <a:pt x="1807" y="1510"/>
                  </a:lnTo>
                  <a:lnTo>
                    <a:pt x="1807" y="1042"/>
                  </a:lnTo>
                  <a:lnTo>
                    <a:pt x="2199" y="1510"/>
                  </a:lnTo>
                  <a:lnTo>
                    <a:pt x="2463" y="1510"/>
                  </a:lnTo>
                  <a:lnTo>
                    <a:pt x="2437" y="1661"/>
                  </a:lnTo>
                  <a:lnTo>
                    <a:pt x="2652" y="1061"/>
                  </a:lnTo>
                  <a:lnTo>
                    <a:pt x="2652" y="1510"/>
                  </a:lnTo>
                  <a:lnTo>
                    <a:pt x="3004" y="1510"/>
                  </a:lnTo>
                  <a:lnTo>
                    <a:pt x="2797" y="2024"/>
                  </a:lnTo>
                  <a:close/>
                  <a:moveTo>
                    <a:pt x="989" y="2024"/>
                  </a:moveTo>
                  <a:lnTo>
                    <a:pt x="485" y="2024"/>
                  </a:lnTo>
                  <a:cubicBezTo>
                    <a:pt x="421" y="2024"/>
                    <a:pt x="358" y="2018"/>
                    <a:pt x="296" y="2007"/>
                  </a:cubicBezTo>
                  <a:lnTo>
                    <a:pt x="296" y="2007"/>
                  </a:lnTo>
                  <a:cubicBezTo>
                    <a:pt x="295" y="2006"/>
                    <a:pt x="294" y="2006"/>
                    <a:pt x="293" y="2006"/>
                  </a:cubicBezTo>
                  <a:cubicBezTo>
                    <a:pt x="293" y="2006"/>
                    <a:pt x="292" y="2006"/>
                    <a:pt x="292" y="2006"/>
                  </a:cubicBezTo>
                  <a:cubicBezTo>
                    <a:pt x="292" y="2006"/>
                    <a:pt x="291" y="2006"/>
                    <a:pt x="291" y="2006"/>
                  </a:cubicBezTo>
                  <a:cubicBezTo>
                    <a:pt x="291" y="2005"/>
                    <a:pt x="290" y="2005"/>
                    <a:pt x="290" y="2005"/>
                  </a:cubicBezTo>
                  <a:cubicBezTo>
                    <a:pt x="290" y="2005"/>
                    <a:pt x="290" y="2005"/>
                    <a:pt x="289" y="2005"/>
                  </a:cubicBezTo>
                  <a:cubicBezTo>
                    <a:pt x="289" y="2005"/>
                    <a:pt x="289" y="2005"/>
                    <a:pt x="288" y="2005"/>
                  </a:cubicBezTo>
                  <a:cubicBezTo>
                    <a:pt x="288" y="2005"/>
                    <a:pt x="288" y="2005"/>
                    <a:pt x="288" y="2005"/>
                  </a:cubicBezTo>
                  <a:cubicBezTo>
                    <a:pt x="186" y="1984"/>
                    <a:pt x="89" y="1948"/>
                    <a:pt x="0" y="1899"/>
                  </a:cubicBezTo>
                  <a:cubicBezTo>
                    <a:pt x="209" y="1350"/>
                    <a:pt x="492" y="607"/>
                    <a:pt x="725" y="0"/>
                  </a:cubicBezTo>
                  <a:lnTo>
                    <a:pt x="906" y="0"/>
                  </a:lnTo>
                  <a:lnTo>
                    <a:pt x="723" y="818"/>
                  </a:lnTo>
                  <a:lnTo>
                    <a:pt x="1192" y="0"/>
                  </a:lnTo>
                  <a:lnTo>
                    <a:pt x="2725" y="0"/>
                  </a:lnTo>
                  <a:lnTo>
                    <a:pt x="2484" y="1385"/>
                  </a:lnTo>
                  <a:lnTo>
                    <a:pt x="2484" y="705"/>
                  </a:lnTo>
                  <a:lnTo>
                    <a:pt x="2484" y="705"/>
                  </a:lnTo>
                  <a:lnTo>
                    <a:pt x="2484" y="480"/>
                  </a:lnTo>
                  <a:lnTo>
                    <a:pt x="2484" y="480"/>
                  </a:lnTo>
                  <a:lnTo>
                    <a:pt x="2146" y="480"/>
                  </a:lnTo>
                  <a:lnTo>
                    <a:pt x="2146" y="948"/>
                  </a:lnTo>
                  <a:lnTo>
                    <a:pt x="2086" y="876"/>
                  </a:lnTo>
                  <a:lnTo>
                    <a:pt x="1755" y="480"/>
                  </a:lnTo>
                  <a:lnTo>
                    <a:pt x="1469" y="480"/>
                  </a:lnTo>
                  <a:lnTo>
                    <a:pt x="1469" y="1346"/>
                  </a:lnTo>
                  <a:lnTo>
                    <a:pt x="989" y="2024"/>
                  </a:lnTo>
                  <a:close/>
                  <a:moveTo>
                    <a:pt x="3109" y="1248"/>
                  </a:moveTo>
                  <a:lnTo>
                    <a:pt x="2993" y="1248"/>
                  </a:lnTo>
                  <a:lnTo>
                    <a:pt x="2993" y="1113"/>
                  </a:lnTo>
                  <a:lnTo>
                    <a:pt x="3164" y="1113"/>
                  </a:lnTo>
                  <a:lnTo>
                    <a:pt x="3109" y="1248"/>
                  </a:lnTo>
                  <a:close/>
                  <a:moveTo>
                    <a:pt x="3265" y="863"/>
                  </a:moveTo>
                  <a:lnTo>
                    <a:pt x="2993" y="863"/>
                  </a:lnTo>
                  <a:lnTo>
                    <a:pt x="2993" y="742"/>
                  </a:lnTo>
                  <a:lnTo>
                    <a:pt x="3313" y="742"/>
                  </a:lnTo>
                  <a:lnTo>
                    <a:pt x="3265" y="863"/>
                  </a:lnTo>
                  <a:close/>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2" name="Freeform 44"/>
            <p:cNvSpPr>
              <a:spLocks noEditPoints="1"/>
            </p:cNvSpPr>
            <p:nvPr/>
          </p:nvSpPr>
          <p:spPr bwMode="auto">
            <a:xfrm>
              <a:off x="7398241" y="3333531"/>
              <a:ext cx="201613" cy="303213"/>
            </a:xfrm>
            <a:custGeom>
              <a:avLst/>
              <a:gdLst>
                <a:gd name="T0" fmla="*/ 980 w 980"/>
                <a:gd name="T1" fmla="*/ 1210 h 1471"/>
                <a:gd name="T2" fmla="*/ 41 w 980"/>
                <a:gd name="T3" fmla="*/ 2 h 1471"/>
                <a:gd name="T4" fmla="*/ 41 w 980"/>
                <a:gd name="T5" fmla="*/ 2 h 1471"/>
                <a:gd name="T6" fmla="*/ 38 w 980"/>
                <a:gd name="T7" fmla="*/ 1 h 1471"/>
                <a:gd name="T8" fmla="*/ 36 w 980"/>
                <a:gd name="T9" fmla="*/ 1 h 1471"/>
                <a:gd name="T10" fmla="*/ 36 w 980"/>
                <a:gd name="T11" fmla="*/ 1 h 1471"/>
                <a:gd name="T12" fmla="*/ 35 w 980"/>
                <a:gd name="T13" fmla="*/ 1 h 1471"/>
                <a:gd name="T14" fmla="*/ 33 w 980"/>
                <a:gd name="T15" fmla="*/ 1 h 1471"/>
                <a:gd name="T16" fmla="*/ 33 w 980"/>
                <a:gd name="T17" fmla="*/ 1 h 1471"/>
                <a:gd name="T18" fmla="*/ 31 w 980"/>
                <a:gd name="T19" fmla="*/ 1 h 1471"/>
                <a:gd name="T20" fmla="*/ 30 w 980"/>
                <a:gd name="T21" fmla="*/ 1 h 1471"/>
                <a:gd name="T22" fmla="*/ 30 w 980"/>
                <a:gd name="T23" fmla="*/ 1 h 1471"/>
                <a:gd name="T24" fmla="*/ 28 w 980"/>
                <a:gd name="T25" fmla="*/ 1 h 1471"/>
                <a:gd name="T26" fmla="*/ 27 w 980"/>
                <a:gd name="T27" fmla="*/ 1 h 1471"/>
                <a:gd name="T28" fmla="*/ 27 w 980"/>
                <a:gd name="T29" fmla="*/ 1 h 1471"/>
                <a:gd name="T30" fmla="*/ 25 w 980"/>
                <a:gd name="T31" fmla="*/ 1 h 1471"/>
                <a:gd name="T32" fmla="*/ 23 w 980"/>
                <a:gd name="T33" fmla="*/ 1 h 1471"/>
                <a:gd name="T34" fmla="*/ 23 w 980"/>
                <a:gd name="T35" fmla="*/ 1 h 1471"/>
                <a:gd name="T36" fmla="*/ 22 w 980"/>
                <a:gd name="T37" fmla="*/ 1 h 1471"/>
                <a:gd name="T38" fmla="*/ 20 w 980"/>
                <a:gd name="T39" fmla="*/ 1 h 1471"/>
                <a:gd name="T40" fmla="*/ 20 w 980"/>
                <a:gd name="T41" fmla="*/ 1 h 1471"/>
                <a:gd name="T42" fmla="*/ 18 w 980"/>
                <a:gd name="T43" fmla="*/ 1 h 1471"/>
                <a:gd name="T44" fmla="*/ 17 w 980"/>
                <a:gd name="T45" fmla="*/ 1 h 1471"/>
                <a:gd name="T46" fmla="*/ 17 w 980"/>
                <a:gd name="T47" fmla="*/ 1 h 1471"/>
                <a:gd name="T48" fmla="*/ 15 w 980"/>
                <a:gd name="T49" fmla="*/ 1 h 1471"/>
                <a:gd name="T50" fmla="*/ 14 w 980"/>
                <a:gd name="T51" fmla="*/ 1 h 1471"/>
                <a:gd name="T52" fmla="*/ 14 w 980"/>
                <a:gd name="T53" fmla="*/ 1 h 1471"/>
                <a:gd name="T54" fmla="*/ 12 w 980"/>
                <a:gd name="T55" fmla="*/ 0 h 1471"/>
                <a:gd name="T56" fmla="*/ 10 w 980"/>
                <a:gd name="T57" fmla="*/ 0 h 1471"/>
                <a:gd name="T58" fmla="*/ 10 w 980"/>
                <a:gd name="T59" fmla="*/ 0 h 1471"/>
                <a:gd name="T60" fmla="*/ 9 w 980"/>
                <a:gd name="T61" fmla="*/ 0 h 1471"/>
                <a:gd name="T62" fmla="*/ 7 w 980"/>
                <a:gd name="T63" fmla="*/ 0 h 1471"/>
                <a:gd name="T64" fmla="*/ 7 w 980"/>
                <a:gd name="T65" fmla="*/ 0 h 1471"/>
                <a:gd name="T66" fmla="*/ 5 w 980"/>
                <a:gd name="T67" fmla="*/ 0 h 1471"/>
                <a:gd name="T68" fmla="*/ 4 w 980"/>
                <a:gd name="T69" fmla="*/ 0 h 1471"/>
                <a:gd name="T70" fmla="*/ 4 w 980"/>
                <a:gd name="T71" fmla="*/ 0 h 1471"/>
                <a:gd name="T72" fmla="*/ 2 w 980"/>
                <a:gd name="T73" fmla="*/ 0 h 1471"/>
                <a:gd name="T74" fmla="*/ 0 w 980"/>
                <a:gd name="T75" fmla="*/ 0 h 1471"/>
                <a:gd name="T76" fmla="*/ 0 w 980"/>
                <a:gd name="T7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0" h="1471">
                  <a:moveTo>
                    <a:pt x="889" y="1471"/>
                  </a:moveTo>
                  <a:cubicBezTo>
                    <a:pt x="930" y="1390"/>
                    <a:pt x="961" y="1302"/>
                    <a:pt x="980" y="1210"/>
                  </a:cubicBezTo>
                  <a:cubicBezTo>
                    <a:pt x="961" y="1302"/>
                    <a:pt x="930" y="1390"/>
                    <a:pt x="889" y="1471"/>
                  </a:cubicBezTo>
                  <a:close/>
                  <a:moveTo>
                    <a:pt x="41" y="2"/>
                  </a:moveTo>
                  <a:lnTo>
                    <a:pt x="41" y="2"/>
                  </a:lnTo>
                  <a:lnTo>
                    <a:pt x="41" y="2"/>
                  </a:lnTo>
                  <a:close/>
                  <a:moveTo>
                    <a:pt x="38" y="1"/>
                  </a:moveTo>
                  <a:lnTo>
                    <a:pt x="38" y="1"/>
                  </a:lnTo>
                  <a:lnTo>
                    <a:pt x="38" y="1"/>
                  </a:lnTo>
                  <a:close/>
                  <a:moveTo>
                    <a:pt x="36" y="1"/>
                  </a:moveTo>
                  <a:lnTo>
                    <a:pt x="36" y="1"/>
                  </a:lnTo>
                  <a:lnTo>
                    <a:pt x="36" y="1"/>
                  </a:lnTo>
                  <a:close/>
                  <a:moveTo>
                    <a:pt x="35" y="1"/>
                  </a:moveTo>
                  <a:lnTo>
                    <a:pt x="35" y="1"/>
                  </a:lnTo>
                  <a:lnTo>
                    <a:pt x="35" y="1"/>
                  </a:lnTo>
                  <a:close/>
                  <a:moveTo>
                    <a:pt x="33" y="1"/>
                  </a:moveTo>
                  <a:lnTo>
                    <a:pt x="33" y="1"/>
                  </a:lnTo>
                  <a:lnTo>
                    <a:pt x="33" y="1"/>
                  </a:lnTo>
                  <a:close/>
                  <a:moveTo>
                    <a:pt x="32" y="1"/>
                  </a:moveTo>
                  <a:lnTo>
                    <a:pt x="31" y="1"/>
                  </a:lnTo>
                  <a:lnTo>
                    <a:pt x="32" y="1"/>
                  </a:lnTo>
                  <a:close/>
                  <a:moveTo>
                    <a:pt x="30" y="1"/>
                  </a:moveTo>
                  <a:lnTo>
                    <a:pt x="30" y="1"/>
                  </a:lnTo>
                  <a:lnTo>
                    <a:pt x="30" y="1"/>
                  </a:lnTo>
                  <a:close/>
                  <a:moveTo>
                    <a:pt x="28" y="1"/>
                  </a:moveTo>
                  <a:lnTo>
                    <a:pt x="28" y="1"/>
                  </a:lnTo>
                  <a:lnTo>
                    <a:pt x="28" y="1"/>
                  </a:lnTo>
                  <a:close/>
                  <a:moveTo>
                    <a:pt x="27" y="1"/>
                  </a:moveTo>
                  <a:lnTo>
                    <a:pt x="26" y="1"/>
                  </a:lnTo>
                  <a:lnTo>
                    <a:pt x="27" y="1"/>
                  </a:lnTo>
                  <a:close/>
                  <a:moveTo>
                    <a:pt x="25" y="1"/>
                  </a:moveTo>
                  <a:lnTo>
                    <a:pt x="25" y="1"/>
                  </a:lnTo>
                  <a:lnTo>
                    <a:pt x="25" y="1"/>
                  </a:lnTo>
                  <a:close/>
                  <a:moveTo>
                    <a:pt x="23" y="1"/>
                  </a:moveTo>
                  <a:lnTo>
                    <a:pt x="23" y="1"/>
                  </a:lnTo>
                  <a:lnTo>
                    <a:pt x="23" y="1"/>
                  </a:lnTo>
                  <a:close/>
                  <a:moveTo>
                    <a:pt x="22" y="1"/>
                  </a:moveTo>
                  <a:lnTo>
                    <a:pt x="22" y="1"/>
                  </a:lnTo>
                  <a:lnTo>
                    <a:pt x="22" y="1"/>
                  </a:lnTo>
                  <a:close/>
                  <a:moveTo>
                    <a:pt x="20" y="1"/>
                  </a:moveTo>
                  <a:lnTo>
                    <a:pt x="20" y="1"/>
                  </a:lnTo>
                  <a:lnTo>
                    <a:pt x="20" y="1"/>
                  </a:lnTo>
                  <a:close/>
                  <a:moveTo>
                    <a:pt x="19" y="1"/>
                  </a:moveTo>
                  <a:lnTo>
                    <a:pt x="18" y="1"/>
                  </a:lnTo>
                  <a:lnTo>
                    <a:pt x="19" y="1"/>
                  </a:lnTo>
                  <a:close/>
                  <a:moveTo>
                    <a:pt x="17" y="1"/>
                  </a:moveTo>
                  <a:lnTo>
                    <a:pt x="17" y="1"/>
                  </a:lnTo>
                  <a:lnTo>
                    <a:pt x="17" y="1"/>
                  </a:lnTo>
                  <a:close/>
                  <a:moveTo>
                    <a:pt x="15" y="1"/>
                  </a:moveTo>
                  <a:lnTo>
                    <a:pt x="15" y="1"/>
                  </a:lnTo>
                  <a:lnTo>
                    <a:pt x="15" y="1"/>
                  </a:lnTo>
                  <a:close/>
                  <a:moveTo>
                    <a:pt x="14" y="1"/>
                  </a:moveTo>
                  <a:cubicBezTo>
                    <a:pt x="14" y="1"/>
                    <a:pt x="13" y="0"/>
                    <a:pt x="13" y="0"/>
                  </a:cubicBezTo>
                  <a:cubicBezTo>
                    <a:pt x="14" y="0"/>
                    <a:pt x="14" y="1"/>
                    <a:pt x="14" y="1"/>
                  </a:cubicBezTo>
                  <a:close/>
                  <a:moveTo>
                    <a:pt x="12" y="0"/>
                  </a:moveTo>
                  <a:lnTo>
                    <a:pt x="12" y="0"/>
                  </a:lnTo>
                  <a:lnTo>
                    <a:pt x="12" y="0"/>
                  </a:lnTo>
                  <a:close/>
                  <a:moveTo>
                    <a:pt x="10" y="0"/>
                  </a:moveTo>
                  <a:lnTo>
                    <a:pt x="10" y="0"/>
                  </a:lnTo>
                  <a:lnTo>
                    <a:pt x="10" y="0"/>
                  </a:lnTo>
                  <a:close/>
                  <a:moveTo>
                    <a:pt x="9" y="0"/>
                  </a:moveTo>
                  <a:lnTo>
                    <a:pt x="9" y="0"/>
                  </a:lnTo>
                  <a:lnTo>
                    <a:pt x="9" y="0"/>
                  </a:lnTo>
                  <a:close/>
                  <a:moveTo>
                    <a:pt x="7" y="0"/>
                  </a:moveTo>
                  <a:lnTo>
                    <a:pt x="7" y="0"/>
                  </a:lnTo>
                  <a:lnTo>
                    <a:pt x="7" y="0"/>
                  </a:lnTo>
                  <a:close/>
                  <a:moveTo>
                    <a:pt x="6" y="0"/>
                  </a:moveTo>
                  <a:lnTo>
                    <a:pt x="5" y="0"/>
                  </a:lnTo>
                  <a:lnTo>
                    <a:pt x="6" y="0"/>
                  </a:lnTo>
                  <a:close/>
                  <a:moveTo>
                    <a:pt x="4" y="0"/>
                  </a:moveTo>
                  <a:lnTo>
                    <a:pt x="4" y="0"/>
                  </a:lnTo>
                  <a:lnTo>
                    <a:pt x="4" y="0"/>
                  </a:lnTo>
                  <a:close/>
                  <a:moveTo>
                    <a:pt x="2" y="0"/>
                  </a:moveTo>
                  <a:lnTo>
                    <a:pt x="2" y="0"/>
                  </a:lnTo>
                  <a:lnTo>
                    <a:pt x="2" y="0"/>
                  </a:lnTo>
                  <a:close/>
                  <a:moveTo>
                    <a:pt x="0" y="0"/>
                  </a:moveTo>
                  <a:lnTo>
                    <a:pt x="0" y="0"/>
                  </a:lnTo>
                  <a:lnTo>
                    <a:pt x="0" y="0"/>
                  </a:ln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3" name="Freeform 45"/>
            <p:cNvSpPr/>
            <p:nvPr/>
          </p:nvSpPr>
          <p:spPr bwMode="auto">
            <a:xfrm>
              <a:off x="6983904" y="3333531"/>
              <a:ext cx="619125" cy="415925"/>
            </a:xfrm>
            <a:custGeom>
              <a:avLst/>
              <a:gdLst>
                <a:gd name="T0" fmla="*/ 1339 w 3013"/>
                <a:gd name="T1" fmla="*/ 2024 h 2024"/>
                <a:gd name="T2" fmla="*/ 1037 w 3013"/>
                <a:gd name="T3" fmla="*/ 2024 h 2024"/>
                <a:gd name="T4" fmla="*/ 772 w 3013"/>
                <a:gd name="T5" fmla="*/ 0 h 2024"/>
                <a:gd name="T6" fmla="*/ 771 w 3013"/>
                <a:gd name="T7" fmla="*/ 818 h 2024"/>
                <a:gd name="T8" fmla="*/ 2014 w 3013"/>
                <a:gd name="T9" fmla="*/ 0 h 2024"/>
                <a:gd name="T10" fmla="*/ 2014 w 3013"/>
                <a:gd name="T11" fmla="*/ 0 h 2024"/>
                <a:gd name="T12" fmla="*/ 2016 w 3013"/>
                <a:gd name="T13" fmla="*/ 0 h 2024"/>
                <a:gd name="T14" fmla="*/ 2018 w 3013"/>
                <a:gd name="T15" fmla="*/ 0 h 2024"/>
                <a:gd name="T16" fmla="*/ 2020 w 3013"/>
                <a:gd name="T17" fmla="*/ 0 h 2024"/>
                <a:gd name="T18" fmla="*/ 2021 w 3013"/>
                <a:gd name="T19" fmla="*/ 0 h 2024"/>
                <a:gd name="T20" fmla="*/ 2023 w 3013"/>
                <a:gd name="T21" fmla="*/ 0 h 2024"/>
                <a:gd name="T22" fmla="*/ 2024 w 3013"/>
                <a:gd name="T23" fmla="*/ 0 h 2024"/>
                <a:gd name="T24" fmla="*/ 2026 w 3013"/>
                <a:gd name="T25" fmla="*/ 0 h 2024"/>
                <a:gd name="T26" fmla="*/ 2028 w 3013"/>
                <a:gd name="T27" fmla="*/ 1 h 2024"/>
                <a:gd name="T28" fmla="*/ 2029 w 3013"/>
                <a:gd name="T29" fmla="*/ 1 h 2024"/>
                <a:gd name="T30" fmla="*/ 2031 w 3013"/>
                <a:gd name="T31" fmla="*/ 1 h 2024"/>
                <a:gd name="T32" fmla="*/ 2033 w 3013"/>
                <a:gd name="T33" fmla="*/ 1 h 2024"/>
                <a:gd name="T34" fmla="*/ 2034 w 3013"/>
                <a:gd name="T35" fmla="*/ 1 h 2024"/>
                <a:gd name="T36" fmla="*/ 2036 w 3013"/>
                <a:gd name="T37" fmla="*/ 1 h 2024"/>
                <a:gd name="T38" fmla="*/ 2037 w 3013"/>
                <a:gd name="T39" fmla="*/ 1 h 2024"/>
                <a:gd name="T40" fmla="*/ 2039 w 3013"/>
                <a:gd name="T41" fmla="*/ 1 h 2024"/>
                <a:gd name="T42" fmla="*/ 2041 w 3013"/>
                <a:gd name="T43" fmla="*/ 1 h 2024"/>
                <a:gd name="T44" fmla="*/ 2042 w 3013"/>
                <a:gd name="T45" fmla="*/ 1 h 2024"/>
                <a:gd name="T46" fmla="*/ 2044 w 3013"/>
                <a:gd name="T47" fmla="*/ 1 h 2024"/>
                <a:gd name="T48" fmla="*/ 2046 w 3013"/>
                <a:gd name="T49" fmla="*/ 1 h 2024"/>
                <a:gd name="T50" fmla="*/ 2047 w 3013"/>
                <a:gd name="T51" fmla="*/ 1 h 2024"/>
                <a:gd name="T52" fmla="*/ 2049 w 3013"/>
                <a:gd name="T53" fmla="*/ 1 h 2024"/>
                <a:gd name="T54" fmla="*/ 2050 w 3013"/>
                <a:gd name="T55" fmla="*/ 1 h 2024"/>
                <a:gd name="T56" fmla="*/ 2052 w 3013"/>
                <a:gd name="T57" fmla="*/ 1 h 2024"/>
                <a:gd name="T58" fmla="*/ 2055 w 3013"/>
                <a:gd name="T59" fmla="*/ 2 h 2024"/>
                <a:gd name="T60" fmla="*/ 2484 w 3013"/>
                <a:gd name="T61" fmla="*/ 1661 h 2024"/>
                <a:gd name="T62" fmla="*/ 3013 w 3013"/>
                <a:gd name="T63" fmla="*/ 1012 h 2024"/>
                <a:gd name="T64" fmla="*/ 2903 w 3013"/>
                <a:gd name="T65" fmla="*/ 1471 h 2024"/>
                <a:gd name="T66" fmla="*/ 2001 w 3013"/>
                <a:gd name="T67" fmla="*/ 2024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3" h="2024">
                  <a:moveTo>
                    <a:pt x="2001" y="2024"/>
                  </a:moveTo>
                  <a:lnTo>
                    <a:pt x="1339" y="2024"/>
                  </a:lnTo>
                  <a:lnTo>
                    <a:pt x="1527" y="1331"/>
                  </a:lnTo>
                  <a:lnTo>
                    <a:pt x="1037" y="2024"/>
                  </a:lnTo>
                  <a:lnTo>
                    <a:pt x="0" y="2024"/>
                  </a:lnTo>
                  <a:cubicBezTo>
                    <a:pt x="212" y="1467"/>
                    <a:pt x="522" y="654"/>
                    <a:pt x="772" y="0"/>
                  </a:cubicBezTo>
                  <a:lnTo>
                    <a:pt x="954" y="0"/>
                  </a:lnTo>
                  <a:lnTo>
                    <a:pt x="771" y="818"/>
                  </a:lnTo>
                  <a:lnTo>
                    <a:pt x="1240" y="0"/>
                  </a:lnTo>
                  <a:lnTo>
                    <a:pt x="2014" y="0"/>
                  </a:lnTo>
                  <a:lnTo>
                    <a:pt x="2014" y="0"/>
                  </a:lnTo>
                  <a:lnTo>
                    <a:pt x="2014" y="0"/>
                  </a:lnTo>
                  <a:lnTo>
                    <a:pt x="2016" y="0"/>
                  </a:lnTo>
                  <a:lnTo>
                    <a:pt x="2016" y="0"/>
                  </a:lnTo>
                  <a:lnTo>
                    <a:pt x="2018" y="0"/>
                  </a:lnTo>
                  <a:lnTo>
                    <a:pt x="2018" y="0"/>
                  </a:lnTo>
                  <a:cubicBezTo>
                    <a:pt x="2018" y="0"/>
                    <a:pt x="2019" y="0"/>
                    <a:pt x="2019" y="0"/>
                  </a:cubicBezTo>
                  <a:lnTo>
                    <a:pt x="2020" y="0"/>
                  </a:lnTo>
                  <a:lnTo>
                    <a:pt x="2021" y="0"/>
                  </a:lnTo>
                  <a:lnTo>
                    <a:pt x="2021" y="0"/>
                  </a:lnTo>
                  <a:lnTo>
                    <a:pt x="2023" y="0"/>
                  </a:lnTo>
                  <a:lnTo>
                    <a:pt x="2023" y="0"/>
                  </a:lnTo>
                  <a:lnTo>
                    <a:pt x="2024" y="0"/>
                  </a:lnTo>
                  <a:lnTo>
                    <a:pt x="2024" y="0"/>
                  </a:lnTo>
                  <a:lnTo>
                    <a:pt x="2026" y="0"/>
                  </a:lnTo>
                  <a:lnTo>
                    <a:pt x="2026" y="0"/>
                  </a:lnTo>
                  <a:lnTo>
                    <a:pt x="2027" y="0"/>
                  </a:lnTo>
                  <a:cubicBezTo>
                    <a:pt x="2027" y="0"/>
                    <a:pt x="2028" y="1"/>
                    <a:pt x="2028" y="1"/>
                  </a:cubicBezTo>
                  <a:lnTo>
                    <a:pt x="2029" y="1"/>
                  </a:lnTo>
                  <a:lnTo>
                    <a:pt x="2029" y="1"/>
                  </a:lnTo>
                  <a:lnTo>
                    <a:pt x="2031" y="1"/>
                  </a:lnTo>
                  <a:lnTo>
                    <a:pt x="2031" y="1"/>
                  </a:lnTo>
                  <a:lnTo>
                    <a:pt x="2032" y="1"/>
                  </a:lnTo>
                  <a:lnTo>
                    <a:pt x="2033" y="1"/>
                  </a:lnTo>
                  <a:cubicBezTo>
                    <a:pt x="2033" y="1"/>
                    <a:pt x="2033" y="1"/>
                    <a:pt x="2034" y="1"/>
                  </a:cubicBezTo>
                  <a:lnTo>
                    <a:pt x="2034" y="1"/>
                  </a:lnTo>
                  <a:lnTo>
                    <a:pt x="2036" y="1"/>
                  </a:lnTo>
                  <a:lnTo>
                    <a:pt x="2036" y="1"/>
                  </a:lnTo>
                  <a:lnTo>
                    <a:pt x="2037" y="1"/>
                  </a:lnTo>
                  <a:lnTo>
                    <a:pt x="2037" y="1"/>
                  </a:lnTo>
                  <a:cubicBezTo>
                    <a:pt x="2038" y="1"/>
                    <a:pt x="2038" y="1"/>
                    <a:pt x="2039" y="1"/>
                  </a:cubicBezTo>
                  <a:lnTo>
                    <a:pt x="2039" y="1"/>
                  </a:lnTo>
                  <a:lnTo>
                    <a:pt x="2040" y="1"/>
                  </a:lnTo>
                  <a:lnTo>
                    <a:pt x="2041" y="1"/>
                  </a:lnTo>
                  <a:lnTo>
                    <a:pt x="2042" y="1"/>
                  </a:lnTo>
                  <a:lnTo>
                    <a:pt x="2042" y="1"/>
                  </a:lnTo>
                  <a:cubicBezTo>
                    <a:pt x="2043" y="1"/>
                    <a:pt x="2043" y="1"/>
                    <a:pt x="2044" y="1"/>
                  </a:cubicBezTo>
                  <a:lnTo>
                    <a:pt x="2044" y="1"/>
                  </a:lnTo>
                  <a:lnTo>
                    <a:pt x="2045" y="1"/>
                  </a:lnTo>
                  <a:lnTo>
                    <a:pt x="2046" y="1"/>
                  </a:lnTo>
                  <a:cubicBezTo>
                    <a:pt x="2046" y="1"/>
                    <a:pt x="2047" y="1"/>
                    <a:pt x="2047" y="1"/>
                  </a:cubicBezTo>
                  <a:lnTo>
                    <a:pt x="2047" y="1"/>
                  </a:lnTo>
                  <a:lnTo>
                    <a:pt x="2049" y="1"/>
                  </a:lnTo>
                  <a:lnTo>
                    <a:pt x="2049" y="1"/>
                  </a:lnTo>
                  <a:cubicBezTo>
                    <a:pt x="2049" y="1"/>
                    <a:pt x="2050" y="1"/>
                    <a:pt x="2050" y="1"/>
                  </a:cubicBezTo>
                  <a:lnTo>
                    <a:pt x="2050" y="1"/>
                  </a:lnTo>
                  <a:lnTo>
                    <a:pt x="2052" y="1"/>
                  </a:lnTo>
                  <a:lnTo>
                    <a:pt x="2052" y="1"/>
                  </a:lnTo>
                  <a:cubicBezTo>
                    <a:pt x="2053" y="1"/>
                    <a:pt x="2054" y="2"/>
                    <a:pt x="2055" y="2"/>
                  </a:cubicBezTo>
                  <a:lnTo>
                    <a:pt x="2055" y="2"/>
                  </a:lnTo>
                  <a:cubicBezTo>
                    <a:pt x="2314" y="15"/>
                    <a:pt x="2549" y="128"/>
                    <a:pt x="2720" y="302"/>
                  </a:cubicBezTo>
                  <a:lnTo>
                    <a:pt x="2484" y="1661"/>
                  </a:lnTo>
                  <a:lnTo>
                    <a:pt x="2890" y="530"/>
                  </a:lnTo>
                  <a:cubicBezTo>
                    <a:pt x="2969" y="674"/>
                    <a:pt x="3013" y="838"/>
                    <a:pt x="3013" y="1012"/>
                  </a:cubicBezTo>
                  <a:cubicBezTo>
                    <a:pt x="3013" y="1080"/>
                    <a:pt x="3007" y="1146"/>
                    <a:pt x="2994" y="1210"/>
                  </a:cubicBezTo>
                  <a:cubicBezTo>
                    <a:pt x="2975" y="1302"/>
                    <a:pt x="2944" y="1390"/>
                    <a:pt x="2903" y="1471"/>
                  </a:cubicBezTo>
                  <a:cubicBezTo>
                    <a:pt x="2854" y="1566"/>
                    <a:pt x="2791" y="1652"/>
                    <a:pt x="2716" y="1727"/>
                  </a:cubicBezTo>
                  <a:cubicBezTo>
                    <a:pt x="2532" y="1911"/>
                    <a:pt x="2280" y="2024"/>
                    <a:pt x="2001" y="2024"/>
                  </a:cubicBezTo>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4" name="Freeform 117"/>
            <p:cNvSpPr/>
            <p:nvPr/>
          </p:nvSpPr>
          <p:spPr bwMode="auto">
            <a:xfrm>
              <a:off x="6377479" y="3431956"/>
              <a:ext cx="209550" cy="212725"/>
            </a:xfrm>
            <a:custGeom>
              <a:avLst/>
              <a:gdLst>
                <a:gd name="T0" fmla="*/ 88 w 132"/>
                <a:gd name="T1" fmla="*/ 0 h 134"/>
                <a:gd name="T2" fmla="*/ 88 w 132"/>
                <a:gd name="T3" fmla="*/ 61 h 134"/>
                <a:gd name="T4" fmla="*/ 80 w 132"/>
                <a:gd name="T5" fmla="*/ 52 h 134"/>
                <a:gd name="T6" fmla="*/ 37 w 132"/>
                <a:gd name="T7" fmla="*/ 0 h 134"/>
                <a:gd name="T8" fmla="*/ 0 w 132"/>
                <a:gd name="T9" fmla="*/ 0 h 134"/>
                <a:gd name="T10" fmla="*/ 0 w 132"/>
                <a:gd name="T11" fmla="*/ 134 h 134"/>
                <a:gd name="T12" fmla="*/ 44 w 132"/>
                <a:gd name="T13" fmla="*/ 134 h 134"/>
                <a:gd name="T14" fmla="*/ 44 w 132"/>
                <a:gd name="T15" fmla="*/ 73 h 134"/>
                <a:gd name="T16" fmla="*/ 95 w 132"/>
                <a:gd name="T17" fmla="*/ 134 h 134"/>
                <a:gd name="T18" fmla="*/ 132 w 132"/>
                <a:gd name="T19" fmla="*/ 134 h 134"/>
                <a:gd name="T20" fmla="*/ 132 w 132"/>
                <a:gd name="T21" fmla="*/ 0 h 134"/>
                <a:gd name="T22" fmla="*/ 88 w 132"/>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34">
                  <a:moveTo>
                    <a:pt x="88" y="0"/>
                  </a:moveTo>
                  <a:lnTo>
                    <a:pt x="88" y="61"/>
                  </a:lnTo>
                  <a:lnTo>
                    <a:pt x="80" y="52"/>
                  </a:lnTo>
                  <a:lnTo>
                    <a:pt x="37" y="0"/>
                  </a:lnTo>
                  <a:lnTo>
                    <a:pt x="0" y="0"/>
                  </a:lnTo>
                  <a:lnTo>
                    <a:pt x="0" y="134"/>
                  </a:lnTo>
                  <a:lnTo>
                    <a:pt x="44" y="134"/>
                  </a:lnTo>
                  <a:lnTo>
                    <a:pt x="44" y="73"/>
                  </a:lnTo>
                  <a:lnTo>
                    <a:pt x="95" y="134"/>
                  </a:lnTo>
                  <a:lnTo>
                    <a:pt x="132" y="134"/>
                  </a:lnTo>
                  <a:lnTo>
                    <a:pt x="132" y="0"/>
                  </a:lnTo>
                  <a:lnTo>
                    <a:pt x="88"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5" name="Freeform 118"/>
            <p:cNvSpPr/>
            <p:nvPr/>
          </p:nvSpPr>
          <p:spPr bwMode="auto">
            <a:xfrm>
              <a:off x="6620366" y="3431956"/>
              <a:ext cx="176213" cy="212725"/>
            </a:xfrm>
            <a:custGeom>
              <a:avLst/>
              <a:gdLst>
                <a:gd name="T0" fmla="*/ 45 w 111"/>
                <a:gd name="T1" fmla="*/ 100 h 134"/>
                <a:gd name="T2" fmla="*/ 45 w 111"/>
                <a:gd name="T3" fmla="*/ 82 h 134"/>
                <a:gd name="T4" fmla="*/ 101 w 111"/>
                <a:gd name="T5" fmla="*/ 82 h 134"/>
                <a:gd name="T6" fmla="*/ 101 w 111"/>
                <a:gd name="T7" fmla="*/ 50 h 134"/>
                <a:gd name="T8" fmla="*/ 45 w 111"/>
                <a:gd name="T9" fmla="*/ 50 h 134"/>
                <a:gd name="T10" fmla="*/ 45 w 111"/>
                <a:gd name="T11" fmla="*/ 34 h 134"/>
                <a:gd name="T12" fmla="*/ 109 w 111"/>
                <a:gd name="T13" fmla="*/ 34 h 134"/>
                <a:gd name="T14" fmla="*/ 109 w 111"/>
                <a:gd name="T15" fmla="*/ 0 h 134"/>
                <a:gd name="T16" fmla="*/ 0 w 111"/>
                <a:gd name="T17" fmla="*/ 0 h 134"/>
                <a:gd name="T18" fmla="*/ 0 w 111"/>
                <a:gd name="T19" fmla="*/ 134 h 134"/>
                <a:gd name="T20" fmla="*/ 111 w 111"/>
                <a:gd name="T21" fmla="*/ 134 h 134"/>
                <a:gd name="T22" fmla="*/ 111 w 111"/>
                <a:gd name="T23" fmla="*/ 100 h 134"/>
                <a:gd name="T24" fmla="*/ 45 w 111"/>
                <a:gd name="T25" fmla="*/ 10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34">
                  <a:moveTo>
                    <a:pt x="45" y="100"/>
                  </a:moveTo>
                  <a:lnTo>
                    <a:pt x="45" y="82"/>
                  </a:lnTo>
                  <a:lnTo>
                    <a:pt x="101" y="82"/>
                  </a:lnTo>
                  <a:lnTo>
                    <a:pt x="101" y="50"/>
                  </a:lnTo>
                  <a:lnTo>
                    <a:pt x="45" y="50"/>
                  </a:lnTo>
                  <a:lnTo>
                    <a:pt x="45" y="34"/>
                  </a:lnTo>
                  <a:lnTo>
                    <a:pt x="109" y="34"/>
                  </a:lnTo>
                  <a:lnTo>
                    <a:pt x="109" y="0"/>
                  </a:lnTo>
                  <a:lnTo>
                    <a:pt x="0" y="0"/>
                  </a:lnTo>
                  <a:lnTo>
                    <a:pt x="0" y="134"/>
                  </a:lnTo>
                  <a:lnTo>
                    <a:pt x="111" y="134"/>
                  </a:lnTo>
                  <a:lnTo>
                    <a:pt x="111" y="100"/>
                  </a:lnTo>
                  <a:lnTo>
                    <a:pt x="45" y="10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6" name="Freeform 119"/>
            <p:cNvSpPr/>
            <p:nvPr/>
          </p:nvSpPr>
          <p:spPr bwMode="auto">
            <a:xfrm>
              <a:off x="6802929" y="3431956"/>
              <a:ext cx="236538" cy="212725"/>
            </a:xfrm>
            <a:custGeom>
              <a:avLst/>
              <a:gdLst>
                <a:gd name="T0" fmla="*/ 99 w 149"/>
                <a:gd name="T1" fmla="*/ 65 h 134"/>
                <a:gd name="T2" fmla="*/ 142 w 149"/>
                <a:gd name="T3" fmla="*/ 5 h 134"/>
                <a:gd name="T4" fmla="*/ 146 w 149"/>
                <a:gd name="T5" fmla="*/ 0 h 134"/>
                <a:gd name="T6" fmla="*/ 97 w 149"/>
                <a:gd name="T7" fmla="*/ 0 h 134"/>
                <a:gd name="T8" fmla="*/ 75 w 149"/>
                <a:gd name="T9" fmla="*/ 34 h 134"/>
                <a:gd name="T10" fmla="*/ 53 w 149"/>
                <a:gd name="T11" fmla="*/ 0 h 134"/>
                <a:gd name="T12" fmla="*/ 2 w 149"/>
                <a:gd name="T13" fmla="*/ 0 h 134"/>
                <a:gd name="T14" fmla="*/ 49 w 149"/>
                <a:gd name="T15" fmla="*/ 67 h 134"/>
                <a:gd name="T16" fmla="*/ 0 w 149"/>
                <a:gd name="T17" fmla="*/ 134 h 134"/>
                <a:gd name="T18" fmla="*/ 52 w 149"/>
                <a:gd name="T19" fmla="*/ 134 h 134"/>
                <a:gd name="T20" fmla="*/ 74 w 149"/>
                <a:gd name="T21" fmla="*/ 98 h 134"/>
                <a:gd name="T22" fmla="*/ 97 w 149"/>
                <a:gd name="T23" fmla="*/ 134 h 134"/>
                <a:gd name="T24" fmla="*/ 149 w 149"/>
                <a:gd name="T25" fmla="*/ 134 h 134"/>
                <a:gd name="T26" fmla="*/ 99 w 149"/>
                <a:gd name="T27"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134">
                  <a:moveTo>
                    <a:pt x="99" y="65"/>
                  </a:moveTo>
                  <a:lnTo>
                    <a:pt x="142" y="5"/>
                  </a:lnTo>
                  <a:lnTo>
                    <a:pt x="146" y="0"/>
                  </a:lnTo>
                  <a:lnTo>
                    <a:pt x="97" y="0"/>
                  </a:lnTo>
                  <a:lnTo>
                    <a:pt x="75" y="34"/>
                  </a:lnTo>
                  <a:lnTo>
                    <a:pt x="53" y="0"/>
                  </a:lnTo>
                  <a:lnTo>
                    <a:pt x="2" y="0"/>
                  </a:lnTo>
                  <a:lnTo>
                    <a:pt x="49" y="67"/>
                  </a:lnTo>
                  <a:lnTo>
                    <a:pt x="0" y="134"/>
                  </a:lnTo>
                  <a:lnTo>
                    <a:pt x="52" y="134"/>
                  </a:lnTo>
                  <a:lnTo>
                    <a:pt x="74" y="98"/>
                  </a:lnTo>
                  <a:lnTo>
                    <a:pt x="97" y="134"/>
                  </a:lnTo>
                  <a:lnTo>
                    <a:pt x="149" y="134"/>
                  </a:lnTo>
                  <a:lnTo>
                    <a:pt x="99" y="65"/>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7" name="Freeform 120"/>
            <p:cNvSpPr/>
            <p:nvPr/>
          </p:nvSpPr>
          <p:spPr bwMode="auto">
            <a:xfrm>
              <a:off x="7028354" y="3431956"/>
              <a:ext cx="195263" cy="212725"/>
            </a:xfrm>
            <a:custGeom>
              <a:avLst/>
              <a:gdLst>
                <a:gd name="T0" fmla="*/ 0 w 123"/>
                <a:gd name="T1" fmla="*/ 0 h 134"/>
                <a:gd name="T2" fmla="*/ 0 w 123"/>
                <a:gd name="T3" fmla="*/ 35 h 134"/>
                <a:gd name="T4" fmla="*/ 39 w 123"/>
                <a:gd name="T5" fmla="*/ 35 h 134"/>
                <a:gd name="T6" fmla="*/ 39 w 123"/>
                <a:gd name="T7" fmla="*/ 134 h 134"/>
                <a:gd name="T8" fmla="*/ 84 w 123"/>
                <a:gd name="T9" fmla="*/ 134 h 134"/>
                <a:gd name="T10" fmla="*/ 84 w 123"/>
                <a:gd name="T11" fmla="*/ 35 h 134"/>
                <a:gd name="T12" fmla="*/ 123 w 123"/>
                <a:gd name="T13" fmla="*/ 35 h 134"/>
                <a:gd name="T14" fmla="*/ 123 w 123"/>
                <a:gd name="T15" fmla="*/ 0 h 134"/>
                <a:gd name="T16" fmla="*/ 0 w 123"/>
                <a:gd name="T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34">
                  <a:moveTo>
                    <a:pt x="0" y="0"/>
                  </a:moveTo>
                  <a:lnTo>
                    <a:pt x="0" y="35"/>
                  </a:lnTo>
                  <a:lnTo>
                    <a:pt x="39" y="35"/>
                  </a:lnTo>
                  <a:lnTo>
                    <a:pt x="39" y="134"/>
                  </a:lnTo>
                  <a:lnTo>
                    <a:pt x="84" y="134"/>
                  </a:lnTo>
                  <a:lnTo>
                    <a:pt x="84" y="35"/>
                  </a:lnTo>
                  <a:lnTo>
                    <a:pt x="123" y="35"/>
                  </a:lnTo>
                  <a:lnTo>
                    <a:pt x="123" y="0"/>
                  </a:lnTo>
                  <a:lnTo>
                    <a:pt x="0"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8" name="Freeform 121"/>
            <p:cNvSpPr/>
            <p:nvPr/>
          </p:nvSpPr>
          <p:spPr bwMode="auto">
            <a:xfrm>
              <a:off x="6377479" y="3431956"/>
              <a:ext cx="127000" cy="146050"/>
            </a:xfrm>
            <a:custGeom>
              <a:avLst/>
              <a:gdLst>
                <a:gd name="T0" fmla="*/ 0 w 617"/>
                <a:gd name="T1" fmla="*/ 711 h 711"/>
                <a:gd name="T2" fmla="*/ 0 w 617"/>
                <a:gd name="T3" fmla="*/ 0 h 711"/>
                <a:gd name="T4" fmla="*/ 286 w 617"/>
                <a:gd name="T5" fmla="*/ 0 h 711"/>
                <a:gd name="T6" fmla="*/ 617 w 617"/>
                <a:gd name="T7" fmla="*/ 396 h 711"/>
                <a:gd name="T8" fmla="*/ 0 w 617"/>
                <a:gd name="T9" fmla="*/ 711 h 711"/>
              </a:gdLst>
              <a:ahLst/>
              <a:cxnLst>
                <a:cxn ang="0">
                  <a:pos x="T0" y="T1"/>
                </a:cxn>
                <a:cxn ang="0">
                  <a:pos x="T2" y="T3"/>
                </a:cxn>
                <a:cxn ang="0">
                  <a:pos x="T4" y="T5"/>
                </a:cxn>
                <a:cxn ang="0">
                  <a:pos x="T6" y="T7"/>
                </a:cxn>
                <a:cxn ang="0">
                  <a:pos x="T8" y="T9"/>
                </a:cxn>
              </a:cxnLst>
              <a:rect l="0" t="0" r="r" b="b"/>
              <a:pathLst>
                <a:path w="617" h="711">
                  <a:moveTo>
                    <a:pt x="0" y="711"/>
                  </a:moveTo>
                  <a:lnTo>
                    <a:pt x="0" y="0"/>
                  </a:lnTo>
                  <a:lnTo>
                    <a:pt x="286" y="0"/>
                  </a:lnTo>
                  <a:lnTo>
                    <a:pt x="617" y="396"/>
                  </a:lnTo>
                  <a:cubicBezTo>
                    <a:pt x="352" y="517"/>
                    <a:pt x="138" y="632"/>
                    <a:pt x="0" y="711"/>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9" name="Freeform 122"/>
            <p:cNvSpPr/>
            <p:nvPr/>
          </p:nvSpPr>
          <p:spPr bwMode="auto">
            <a:xfrm>
              <a:off x="6517179" y="3431956"/>
              <a:ext cx="69850" cy="76200"/>
            </a:xfrm>
            <a:custGeom>
              <a:avLst/>
              <a:gdLst>
                <a:gd name="T0" fmla="*/ 0 w 338"/>
                <a:gd name="T1" fmla="*/ 368 h 368"/>
                <a:gd name="T2" fmla="*/ 0 w 338"/>
                <a:gd name="T3" fmla="*/ 0 h 368"/>
                <a:gd name="T4" fmla="*/ 338 w 338"/>
                <a:gd name="T5" fmla="*/ 0 h 368"/>
                <a:gd name="T6" fmla="*/ 338 w 338"/>
                <a:gd name="T7" fmla="*/ 225 h 368"/>
                <a:gd name="T8" fmla="*/ 0 w 338"/>
                <a:gd name="T9" fmla="*/ 368 h 368"/>
              </a:gdLst>
              <a:ahLst/>
              <a:cxnLst>
                <a:cxn ang="0">
                  <a:pos x="T0" y="T1"/>
                </a:cxn>
                <a:cxn ang="0">
                  <a:pos x="T2" y="T3"/>
                </a:cxn>
                <a:cxn ang="0">
                  <a:pos x="T4" y="T5"/>
                </a:cxn>
                <a:cxn ang="0">
                  <a:pos x="T6" y="T7"/>
                </a:cxn>
                <a:cxn ang="0">
                  <a:pos x="T8" y="T9"/>
                </a:cxn>
              </a:cxnLst>
              <a:rect l="0" t="0" r="r" b="b"/>
              <a:pathLst>
                <a:path w="338" h="368">
                  <a:moveTo>
                    <a:pt x="0" y="368"/>
                  </a:moveTo>
                  <a:lnTo>
                    <a:pt x="0" y="0"/>
                  </a:lnTo>
                  <a:lnTo>
                    <a:pt x="338" y="0"/>
                  </a:lnTo>
                  <a:lnTo>
                    <a:pt x="338" y="225"/>
                  </a:lnTo>
                  <a:cubicBezTo>
                    <a:pt x="219" y="273"/>
                    <a:pt x="106" y="321"/>
                    <a:pt x="0" y="368"/>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0" name="Freeform 123"/>
            <p:cNvSpPr/>
            <p:nvPr/>
          </p:nvSpPr>
          <p:spPr bwMode="auto">
            <a:xfrm>
              <a:off x="6620366" y="3431956"/>
              <a:ext cx="103188" cy="33338"/>
            </a:xfrm>
            <a:custGeom>
              <a:avLst/>
              <a:gdLst>
                <a:gd name="T0" fmla="*/ 0 w 500"/>
                <a:gd name="T1" fmla="*/ 162 h 162"/>
                <a:gd name="T2" fmla="*/ 0 w 500"/>
                <a:gd name="T3" fmla="*/ 0 h 162"/>
                <a:gd name="T4" fmla="*/ 500 w 500"/>
                <a:gd name="T5" fmla="*/ 0 h 162"/>
                <a:gd name="T6" fmla="*/ 0 w 500"/>
                <a:gd name="T7" fmla="*/ 162 h 162"/>
              </a:gdLst>
              <a:ahLst/>
              <a:cxnLst>
                <a:cxn ang="0">
                  <a:pos x="T0" y="T1"/>
                </a:cxn>
                <a:cxn ang="0">
                  <a:pos x="T2" y="T3"/>
                </a:cxn>
                <a:cxn ang="0">
                  <a:pos x="T4" y="T5"/>
                </a:cxn>
                <a:cxn ang="0">
                  <a:pos x="T6" y="T7"/>
                </a:cxn>
              </a:cxnLst>
              <a:rect l="0" t="0" r="r" b="b"/>
              <a:pathLst>
                <a:path w="500" h="162">
                  <a:moveTo>
                    <a:pt x="0" y="162"/>
                  </a:moveTo>
                  <a:lnTo>
                    <a:pt x="0" y="0"/>
                  </a:lnTo>
                  <a:lnTo>
                    <a:pt x="500" y="0"/>
                  </a:lnTo>
                  <a:cubicBezTo>
                    <a:pt x="327" y="48"/>
                    <a:pt x="159" y="103"/>
                    <a:pt x="0" y="162"/>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481" name="Group 480"/>
          <p:cNvGrpSpPr/>
          <p:nvPr/>
        </p:nvGrpSpPr>
        <p:grpSpPr>
          <a:xfrm>
            <a:off x="4410528" y="114896"/>
            <a:ext cx="4523556" cy="2977401"/>
            <a:chOff x="3367088" y="3687763"/>
            <a:chExt cx="2546350" cy="2874963"/>
          </a:xfrm>
          <a:effectLst>
            <a:outerShdw blurRad="152400" dist="38100" sx="102000" sy="102000" algn="l" rotWithShape="0">
              <a:prstClr val="black">
                <a:alpha val="40000"/>
              </a:prstClr>
            </a:outerShdw>
          </a:effectLst>
        </p:grpSpPr>
        <p:sp>
          <p:nvSpPr>
            <p:cNvPr id="482" name="Freeform 216"/>
            <p:cNvSpPr/>
            <p:nvPr/>
          </p:nvSpPr>
          <p:spPr bwMode="auto">
            <a:xfrm>
              <a:off x="3481388" y="3800475"/>
              <a:ext cx="2317750" cy="2647950"/>
            </a:xfrm>
            <a:custGeom>
              <a:avLst/>
              <a:gdLst>
                <a:gd name="T0" fmla="*/ 8622 w 11276"/>
                <a:gd name="T1" fmla="*/ 12877 h 12877"/>
                <a:gd name="T2" fmla="*/ 2654 w 11276"/>
                <a:gd name="T3" fmla="*/ 12877 h 12877"/>
                <a:gd name="T4" fmla="*/ 0 w 11276"/>
                <a:gd name="T5" fmla="*/ 10223 h 12877"/>
                <a:gd name="T6" fmla="*/ 0 w 11276"/>
                <a:gd name="T7" fmla="*/ 2654 h 12877"/>
                <a:gd name="T8" fmla="*/ 587 w 11276"/>
                <a:gd name="T9" fmla="*/ 995 h 12877"/>
                <a:gd name="T10" fmla="*/ 2654 w 11276"/>
                <a:gd name="T11" fmla="*/ 0 h 12877"/>
                <a:gd name="T12" fmla="*/ 8622 w 11276"/>
                <a:gd name="T13" fmla="*/ 0 h 12877"/>
                <a:gd name="T14" fmla="*/ 11276 w 11276"/>
                <a:gd name="T15" fmla="*/ 2654 h 12877"/>
                <a:gd name="T16" fmla="*/ 11276 w 11276"/>
                <a:gd name="T17" fmla="*/ 10223 h 12877"/>
                <a:gd name="T18" fmla="*/ 8622 w 11276"/>
                <a:gd name="T19" fmla="*/ 12877 h 12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76" h="12877">
                  <a:moveTo>
                    <a:pt x="8622" y="12877"/>
                  </a:moveTo>
                  <a:lnTo>
                    <a:pt x="2654" y="12877"/>
                  </a:lnTo>
                  <a:cubicBezTo>
                    <a:pt x="1195" y="12877"/>
                    <a:pt x="0" y="11682"/>
                    <a:pt x="0" y="10223"/>
                  </a:cubicBezTo>
                  <a:lnTo>
                    <a:pt x="0" y="2654"/>
                  </a:lnTo>
                  <a:cubicBezTo>
                    <a:pt x="0" y="2028"/>
                    <a:pt x="220" y="1450"/>
                    <a:pt x="587" y="995"/>
                  </a:cubicBezTo>
                  <a:cubicBezTo>
                    <a:pt x="1074" y="389"/>
                    <a:pt x="1821" y="0"/>
                    <a:pt x="2654" y="0"/>
                  </a:cubicBezTo>
                  <a:lnTo>
                    <a:pt x="8622" y="0"/>
                  </a:lnTo>
                  <a:cubicBezTo>
                    <a:pt x="10082" y="0"/>
                    <a:pt x="11276" y="1195"/>
                    <a:pt x="11276" y="2654"/>
                  </a:cubicBezTo>
                  <a:lnTo>
                    <a:pt x="11276" y="10223"/>
                  </a:lnTo>
                  <a:cubicBezTo>
                    <a:pt x="11276" y="11682"/>
                    <a:pt x="10082" y="12877"/>
                    <a:pt x="8622" y="1287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483" name="Group 482"/>
            <p:cNvGrpSpPr/>
            <p:nvPr/>
          </p:nvGrpSpPr>
          <p:grpSpPr>
            <a:xfrm>
              <a:off x="3367088" y="3687763"/>
              <a:ext cx="2546350" cy="2874963"/>
              <a:chOff x="3367088" y="3687763"/>
              <a:chExt cx="2546350" cy="2874963"/>
            </a:xfrm>
          </p:grpSpPr>
          <p:sp>
            <p:nvSpPr>
              <p:cNvPr id="484" name="Freeform 217"/>
              <p:cNvSpPr/>
              <p:nvPr/>
            </p:nvSpPr>
            <p:spPr bwMode="auto">
              <a:xfrm>
                <a:off x="3505200" y="3825875"/>
                <a:ext cx="2317750" cy="2647950"/>
              </a:xfrm>
              <a:custGeom>
                <a:avLst/>
                <a:gdLst>
                  <a:gd name="T0" fmla="*/ 11276 w 11276"/>
                  <a:gd name="T1" fmla="*/ 2654 h 12876"/>
                  <a:gd name="T2" fmla="*/ 11276 w 11276"/>
                  <a:gd name="T3" fmla="*/ 10222 h 12876"/>
                  <a:gd name="T4" fmla="*/ 8622 w 11276"/>
                  <a:gd name="T5" fmla="*/ 12876 h 12876"/>
                  <a:gd name="T6" fmla="*/ 2654 w 11276"/>
                  <a:gd name="T7" fmla="*/ 12876 h 12876"/>
                  <a:gd name="T8" fmla="*/ 0 w 11276"/>
                  <a:gd name="T9" fmla="*/ 10222 h 12876"/>
                  <a:gd name="T10" fmla="*/ 0 w 11276"/>
                  <a:gd name="T11" fmla="*/ 2654 h 12876"/>
                  <a:gd name="T12" fmla="*/ 586 w 11276"/>
                  <a:gd name="T13" fmla="*/ 995 h 12876"/>
                  <a:gd name="T14" fmla="*/ 1761 w 11276"/>
                  <a:gd name="T15" fmla="*/ 155 h 12876"/>
                  <a:gd name="T16" fmla="*/ 1897 w 11276"/>
                  <a:gd name="T17" fmla="*/ 111 h 12876"/>
                  <a:gd name="T18" fmla="*/ 2654 w 11276"/>
                  <a:gd name="T19" fmla="*/ 0 h 12876"/>
                  <a:gd name="T20" fmla="*/ 8622 w 11276"/>
                  <a:gd name="T21" fmla="*/ 0 h 12876"/>
                  <a:gd name="T22" fmla="*/ 9806 w 11276"/>
                  <a:gd name="T23" fmla="*/ 281 h 12876"/>
                  <a:gd name="T24" fmla="*/ 10039 w 11276"/>
                  <a:gd name="T25" fmla="*/ 413 h 12876"/>
                  <a:gd name="T26" fmla="*/ 11276 w 11276"/>
                  <a:gd name="T27" fmla="*/ 2654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76" h="12876">
                    <a:moveTo>
                      <a:pt x="11276" y="2654"/>
                    </a:moveTo>
                    <a:lnTo>
                      <a:pt x="11276" y="10222"/>
                    </a:lnTo>
                    <a:cubicBezTo>
                      <a:pt x="11276" y="11682"/>
                      <a:pt x="10081" y="12876"/>
                      <a:pt x="8622" y="12876"/>
                    </a:cubicBezTo>
                    <a:lnTo>
                      <a:pt x="2654" y="12876"/>
                    </a:lnTo>
                    <a:cubicBezTo>
                      <a:pt x="1194" y="12876"/>
                      <a:pt x="0" y="11682"/>
                      <a:pt x="0" y="10222"/>
                    </a:cubicBezTo>
                    <a:lnTo>
                      <a:pt x="0" y="2654"/>
                    </a:lnTo>
                    <a:cubicBezTo>
                      <a:pt x="0" y="2028"/>
                      <a:pt x="220" y="1450"/>
                      <a:pt x="586" y="995"/>
                    </a:cubicBezTo>
                    <a:cubicBezTo>
                      <a:pt x="891" y="616"/>
                      <a:pt x="1296" y="323"/>
                      <a:pt x="1761" y="155"/>
                    </a:cubicBezTo>
                    <a:cubicBezTo>
                      <a:pt x="1806" y="139"/>
                      <a:pt x="1851" y="124"/>
                      <a:pt x="1897" y="111"/>
                    </a:cubicBezTo>
                    <a:cubicBezTo>
                      <a:pt x="2137" y="38"/>
                      <a:pt x="2391" y="0"/>
                      <a:pt x="2654" y="0"/>
                    </a:cubicBezTo>
                    <a:lnTo>
                      <a:pt x="8622" y="0"/>
                    </a:lnTo>
                    <a:cubicBezTo>
                      <a:pt x="9047" y="0"/>
                      <a:pt x="9449" y="101"/>
                      <a:pt x="9806" y="281"/>
                    </a:cubicBezTo>
                    <a:cubicBezTo>
                      <a:pt x="9886" y="321"/>
                      <a:pt x="9964" y="365"/>
                      <a:pt x="10039" y="413"/>
                    </a:cubicBezTo>
                    <a:cubicBezTo>
                      <a:pt x="10781" y="885"/>
                      <a:pt x="11276" y="1714"/>
                      <a:pt x="11276" y="2654"/>
                    </a:cubicBezTo>
                    <a:close/>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5" name="Freeform 218"/>
              <p:cNvSpPr/>
              <p:nvPr/>
            </p:nvSpPr>
            <p:spPr bwMode="auto">
              <a:xfrm>
                <a:off x="4146550" y="3825875"/>
                <a:ext cx="139700" cy="2647950"/>
              </a:xfrm>
              <a:custGeom>
                <a:avLst/>
                <a:gdLst>
                  <a:gd name="T0" fmla="*/ 686 w 686"/>
                  <a:gd name="T1" fmla="*/ 12876 h 12876"/>
                  <a:gd name="T2" fmla="*/ 406 w 686"/>
                  <a:gd name="T3" fmla="*/ 12876 h 12876"/>
                  <a:gd name="T4" fmla="*/ 337 w 686"/>
                  <a:gd name="T5" fmla="*/ 10894 h 12876"/>
                  <a:gd name="T6" fmla="*/ 280 w 686"/>
                  <a:gd name="T7" fmla="*/ 8762 h 12876"/>
                  <a:gd name="T8" fmla="*/ 312 w 686"/>
                  <a:gd name="T9" fmla="*/ 5371 h 12876"/>
                  <a:gd name="T10" fmla="*/ 234 w 686"/>
                  <a:gd name="T11" fmla="*/ 0 h 12876"/>
                  <a:gd name="T12" fmla="*/ 346 w 686"/>
                  <a:gd name="T13" fmla="*/ 0 h 12876"/>
                  <a:gd name="T14" fmla="*/ 357 w 686"/>
                  <a:gd name="T15" fmla="*/ 139 h 12876"/>
                  <a:gd name="T16" fmla="*/ 444 w 686"/>
                  <a:gd name="T17" fmla="*/ 1046 h 12876"/>
                  <a:gd name="T18" fmla="*/ 357 w 686"/>
                  <a:gd name="T19" fmla="*/ 6130 h 12876"/>
                  <a:gd name="T20" fmla="*/ 374 w 686"/>
                  <a:gd name="T21" fmla="*/ 8595 h 12876"/>
                  <a:gd name="T22" fmla="*/ 509 w 686"/>
                  <a:gd name="T23" fmla="*/ 10624 h 12876"/>
                  <a:gd name="T24" fmla="*/ 686 w 686"/>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12876">
                    <a:moveTo>
                      <a:pt x="686" y="12876"/>
                    </a:moveTo>
                    <a:lnTo>
                      <a:pt x="406" y="12876"/>
                    </a:lnTo>
                    <a:cubicBezTo>
                      <a:pt x="374" y="12385"/>
                      <a:pt x="319" y="11434"/>
                      <a:pt x="337" y="10894"/>
                    </a:cubicBezTo>
                    <a:cubicBezTo>
                      <a:pt x="362" y="10144"/>
                      <a:pt x="559" y="9709"/>
                      <a:pt x="280" y="8762"/>
                    </a:cubicBezTo>
                    <a:cubicBezTo>
                      <a:pt x="0" y="7816"/>
                      <a:pt x="222" y="6334"/>
                      <a:pt x="312" y="5371"/>
                    </a:cubicBezTo>
                    <a:cubicBezTo>
                      <a:pt x="387" y="4566"/>
                      <a:pt x="273" y="1107"/>
                      <a:pt x="234" y="0"/>
                    </a:cubicBezTo>
                    <a:lnTo>
                      <a:pt x="346" y="0"/>
                    </a:lnTo>
                    <a:cubicBezTo>
                      <a:pt x="347" y="44"/>
                      <a:pt x="351" y="91"/>
                      <a:pt x="357" y="139"/>
                    </a:cubicBezTo>
                    <a:cubicBezTo>
                      <a:pt x="391" y="399"/>
                      <a:pt x="509" y="799"/>
                      <a:pt x="444" y="1046"/>
                    </a:cubicBezTo>
                    <a:cubicBezTo>
                      <a:pt x="379" y="1292"/>
                      <a:pt x="458" y="5423"/>
                      <a:pt x="357" y="6130"/>
                    </a:cubicBezTo>
                    <a:cubicBezTo>
                      <a:pt x="256" y="6838"/>
                      <a:pt x="306" y="8004"/>
                      <a:pt x="374" y="8595"/>
                    </a:cubicBezTo>
                    <a:cubicBezTo>
                      <a:pt x="441" y="9186"/>
                      <a:pt x="543" y="9287"/>
                      <a:pt x="509" y="10624"/>
                    </a:cubicBezTo>
                    <a:cubicBezTo>
                      <a:pt x="485" y="11552"/>
                      <a:pt x="608" y="12427"/>
                      <a:pt x="686" y="1287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6" name="Freeform 219"/>
              <p:cNvSpPr/>
              <p:nvPr/>
            </p:nvSpPr>
            <p:spPr bwMode="auto">
              <a:xfrm>
                <a:off x="5081588" y="3825875"/>
                <a:ext cx="157163" cy="2647950"/>
              </a:xfrm>
              <a:custGeom>
                <a:avLst/>
                <a:gdLst>
                  <a:gd name="T0" fmla="*/ 614 w 770"/>
                  <a:gd name="T1" fmla="*/ 12876 h 12876"/>
                  <a:gd name="T2" fmla="*/ 605 w 770"/>
                  <a:gd name="T3" fmla="*/ 12501 h 12876"/>
                  <a:gd name="T4" fmla="*/ 495 w 770"/>
                  <a:gd name="T5" fmla="*/ 11597 h 12876"/>
                  <a:gd name="T6" fmla="*/ 455 w 770"/>
                  <a:gd name="T7" fmla="*/ 6512 h 12876"/>
                  <a:gd name="T8" fmla="*/ 376 w 770"/>
                  <a:gd name="T9" fmla="*/ 4048 h 12876"/>
                  <a:gd name="T10" fmla="*/ 191 w 770"/>
                  <a:gd name="T11" fmla="*/ 2024 h 12876"/>
                  <a:gd name="T12" fmla="*/ 0 w 770"/>
                  <a:gd name="T13" fmla="*/ 0 h 12876"/>
                  <a:gd name="T14" fmla="*/ 257 w 770"/>
                  <a:gd name="T15" fmla="*/ 0 h 12876"/>
                  <a:gd name="T16" fmla="*/ 356 w 770"/>
                  <a:gd name="T17" fmla="*/ 1749 h 12876"/>
                  <a:gd name="T18" fmla="*/ 467 w 770"/>
                  <a:gd name="T19" fmla="*/ 3879 h 12876"/>
                  <a:gd name="T20" fmla="*/ 519 w 770"/>
                  <a:gd name="T21" fmla="*/ 7269 h 12876"/>
                  <a:gd name="T22" fmla="*/ 745 w 770"/>
                  <a:gd name="T23" fmla="*/ 12876 h 12876"/>
                  <a:gd name="T24" fmla="*/ 614 w 770"/>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0" h="12876">
                    <a:moveTo>
                      <a:pt x="614" y="12876"/>
                    </a:moveTo>
                    <a:cubicBezTo>
                      <a:pt x="623" y="12786"/>
                      <a:pt x="628" y="12649"/>
                      <a:pt x="605" y="12501"/>
                    </a:cubicBezTo>
                    <a:cubicBezTo>
                      <a:pt x="564" y="12243"/>
                      <a:pt x="436" y="11845"/>
                      <a:pt x="495" y="11597"/>
                    </a:cubicBezTo>
                    <a:cubicBezTo>
                      <a:pt x="554" y="11349"/>
                      <a:pt x="372" y="7222"/>
                      <a:pt x="455" y="6512"/>
                    </a:cubicBezTo>
                    <a:cubicBezTo>
                      <a:pt x="538" y="5802"/>
                      <a:pt x="459" y="4637"/>
                      <a:pt x="376" y="4048"/>
                    </a:cubicBezTo>
                    <a:cubicBezTo>
                      <a:pt x="294" y="3460"/>
                      <a:pt x="191" y="3361"/>
                      <a:pt x="191" y="2024"/>
                    </a:cubicBezTo>
                    <a:cubicBezTo>
                      <a:pt x="191" y="1232"/>
                      <a:pt x="86" y="481"/>
                      <a:pt x="0" y="0"/>
                    </a:cubicBezTo>
                    <a:lnTo>
                      <a:pt x="257" y="0"/>
                    </a:lnTo>
                    <a:cubicBezTo>
                      <a:pt x="302" y="517"/>
                      <a:pt x="360" y="1285"/>
                      <a:pt x="356" y="1749"/>
                    </a:cubicBezTo>
                    <a:cubicBezTo>
                      <a:pt x="349" y="2499"/>
                      <a:pt x="163" y="2940"/>
                      <a:pt x="467" y="3879"/>
                    </a:cubicBezTo>
                    <a:cubicBezTo>
                      <a:pt x="770" y="4818"/>
                      <a:pt x="585" y="6305"/>
                      <a:pt x="519" y="7269"/>
                    </a:cubicBezTo>
                    <a:cubicBezTo>
                      <a:pt x="459" y="8149"/>
                      <a:pt x="702" y="12177"/>
                      <a:pt x="745" y="12876"/>
                    </a:cubicBezTo>
                    <a:lnTo>
                      <a:pt x="614" y="12876"/>
                    </a:ln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7" name="Freeform 220"/>
              <p:cNvSpPr>
                <a:spLocks noEditPoints="1"/>
              </p:cNvSpPr>
              <p:nvPr/>
            </p:nvSpPr>
            <p:spPr bwMode="auto">
              <a:xfrm>
                <a:off x="3367088" y="3687763"/>
                <a:ext cx="2546350" cy="2760663"/>
              </a:xfrm>
              <a:custGeom>
                <a:avLst/>
                <a:gdLst>
                  <a:gd name="T0" fmla="*/ 2737 w 12382"/>
                  <a:gd name="T1" fmla="*/ 13385 h 13430"/>
                  <a:gd name="T2" fmla="*/ 2489 w 12382"/>
                  <a:gd name="T3" fmla="*/ 13330 h 13430"/>
                  <a:gd name="T4" fmla="*/ 9959 w 12382"/>
                  <a:gd name="T5" fmla="*/ 13309 h 13430"/>
                  <a:gd name="T6" fmla="*/ 2269 w 12382"/>
                  <a:gd name="T7" fmla="*/ 13255 h 13430"/>
                  <a:gd name="T8" fmla="*/ 11235 w 12382"/>
                  <a:gd name="T9" fmla="*/ 13227 h 13430"/>
                  <a:gd name="T10" fmla="*/ 10184 w 12382"/>
                  <a:gd name="T11" fmla="*/ 13227 h 13430"/>
                  <a:gd name="T12" fmla="*/ 10257 w 12382"/>
                  <a:gd name="T13" fmla="*/ 13195 h 13430"/>
                  <a:gd name="T14" fmla="*/ 11334 w 12382"/>
                  <a:gd name="T15" fmla="*/ 13144 h 13430"/>
                  <a:gd name="T16" fmla="*/ 10359 w 12382"/>
                  <a:gd name="T17" fmla="*/ 13150 h 13430"/>
                  <a:gd name="T18" fmla="*/ 11432 w 12382"/>
                  <a:gd name="T19" fmla="*/ 13045 h 13430"/>
                  <a:gd name="T20" fmla="*/ 1002 w 12382"/>
                  <a:gd name="T21" fmla="*/ 13095 h 13430"/>
                  <a:gd name="T22" fmla="*/ 10512 w 12382"/>
                  <a:gd name="T23" fmla="*/ 13064 h 13430"/>
                  <a:gd name="T24" fmla="*/ 795 w 12382"/>
                  <a:gd name="T25" fmla="*/ 12882 h 13430"/>
                  <a:gd name="T26" fmla="*/ 587 w 12382"/>
                  <a:gd name="T27" fmla="*/ 12619 h 13430"/>
                  <a:gd name="T28" fmla="*/ 379 w 12382"/>
                  <a:gd name="T29" fmla="*/ 12282 h 13430"/>
                  <a:gd name="T30" fmla="*/ 170 w 12382"/>
                  <a:gd name="T31" fmla="*/ 11799 h 13430"/>
                  <a:gd name="T32" fmla="*/ 59 w 12382"/>
                  <a:gd name="T33" fmla="*/ 7384 h 13430"/>
                  <a:gd name="T34" fmla="*/ 392 w 12382"/>
                  <a:gd name="T35" fmla="*/ 7175 h 13430"/>
                  <a:gd name="T36" fmla="*/ 662 w 12382"/>
                  <a:gd name="T37" fmla="*/ 11524 h 13430"/>
                  <a:gd name="T38" fmla="*/ 870 w 12382"/>
                  <a:gd name="T39" fmla="*/ 12029 h 13430"/>
                  <a:gd name="T40" fmla="*/ 1079 w 12382"/>
                  <a:gd name="T41" fmla="*/ 12355 h 13430"/>
                  <a:gd name="T42" fmla="*/ 1287 w 12382"/>
                  <a:gd name="T43" fmla="*/ 12602 h 13430"/>
                  <a:gd name="T44" fmla="*/ 1512 w 12382"/>
                  <a:gd name="T45" fmla="*/ 12812 h 13430"/>
                  <a:gd name="T46" fmla="*/ 1010 w 12382"/>
                  <a:gd name="T47" fmla="*/ 13022 h 13430"/>
                  <a:gd name="T48" fmla="*/ 10660 w 12382"/>
                  <a:gd name="T49" fmla="*/ 12972 h 13430"/>
                  <a:gd name="T50" fmla="*/ 10762 w 12382"/>
                  <a:gd name="T51" fmla="*/ 12899 h 13430"/>
                  <a:gd name="T52" fmla="*/ 10862 w 12382"/>
                  <a:gd name="T53" fmla="*/ 12819 h 13430"/>
                  <a:gd name="T54" fmla="*/ 10967 w 12382"/>
                  <a:gd name="T55" fmla="*/ 12727 h 13430"/>
                  <a:gd name="T56" fmla="*/ 12155 w 12382"/>
                  <a:gd name="T57" fmla="*/ 11950 h 13430"/>
                  <a:gd name="T58" fmla="*/ 12250 w 12382"/>
                  <a:gd name="T59" fmla="*/ 11679 h 13430"/>
                  <a:gd name="T60" fmla="*/ 12322 w 12382"/>
                  <a:gd name="T61" fmla="*/ 11385 h 13430"/>
                  <a:gd name="T62" fmla="*/ 11802 w 12382"/>
                  <a:gd name="T63" fmla="*/ 11149 h 13430"/>
                  <a:gd name="T64" fmla="*/ 11742 w 12382"/>
                  <a:gd name="T65" fmla="*/ 2545 h 13430"/>
                  <a:gd name="T66" fmla="*/ 11710 w 12382"/>
                  <a:gd name="T67" fmla="*/ 2029 h 13430"/>
                  <a:gd name="T68" fmla="*/ 12239 w 12382"/>
                  <a:gd name="T69" fmla="*/ 2259 h 13430"/>
                  <a:gd name="T70" fmla="*/ 12317 w 12382"/>
                  <a:gd name="T71" fmla="*/ 6657 h 13430"/>
                  <a:gd name="T72" fmla="*/ 12109 w 12382"/>
                  <a:gd name="T73" fmla="*/ 6930 h 13430"/>
                  <a:gd name="T74" fmla="*/ 11900 w 12382"/>
                  <a:gd name="T75" fmla="*/ 7190 h 13430"/>
                  <a:gd name="T76" fmla="*/ 589 w 12382"/>
                  <a:gd name="T77" fmla="*/ 2782 h 13430"/>
                  <a:gd name="T78" fmla="*/ 150 w 12382"/>
                  <a:gd name="T79" fmla="*/ 2237 h 13430"/>
                  <a:gd name="T80" fmla="*/ 687 w 12382"/>
                  <a:gd name="T81" fmla="*/ 2379 h 13430"/>
                  <a:gd name="T82" fmla="*/ 767 w 12382"/>
                  <a:gd name="T83" fmla="*/ 2174 h 13430"/>
                  <a:gd name="T84" fmla="*/ 360 w 12382"/>
                  <a:gd name="T85" fmla="*/ 1737 h 13430"/>
                  <a:gd name="T86" fmla="*/ 569 w 12382"/>
                  <a:gd name="T87" fmla="*/ 1390 h 13430"/>
                  <a:gd name="T88" fmla="*/ 777 w 12382"/>
                  <a:gd name="T89" fmla="*/ 1120 h 13430"/>
                  <a:gd name="T90" fmla="*/ 625 w 12382"/>
                  <a:gd name="T91" fmla="*/ 1312 h 13430"/>
                  <a:gd name="T92" fmla="*/ 417 w 12382"/>
                  <a:gd name="T93" fmla="*/ 1634 h 13430"/>
                  <a:gd name="T94" fmla="*/ 209 w 12382"/>
                  <a:gd name="T95" fmla="*/ 2077 h 13430"/>
                  <a:gd name="T96" fmla="*/ 959 w 12382"/>
                  <a:gd name="T97" fmla="*/ 1802 h 13430"/>
                  <a:gd name="T98" fmla="*/ 12037 w 12382"/>
                  <a:gd name="T99" fmla="*/ 1765 h 13430"/>
                  <a:gd name="T100" fmla="*/ 1090 w 12382"/>
                  <a:gd name="T101" fmla="*/ 1610 h 13430"/>
                  <a:gd name="T102" fmla="*/ 1144 w 12382"/>
                  <a:gd name="T103" fmla="*/ 1542 h 13430"/>
                  <a:gd name="T104" fmla="*/ 11882 w 12382"/>
                  <a:gd name="T105" fmla="*/ 1494 h 13430"/>
                  <a:gd name="T106" fmla="*/ 1264 w 12382"/>
                  <a:gd name="T107" fmla="*/ 1405 h 13430"/>
                  <a:gd name="T108" fmla="*/ 1347 w 12382"/>
                  <a:gd name="T109" fmla="*/ 1320 h 13430"/>
                  <a:gd name="T110" fmla="*/ 11764 w 12382"/>
                  <a:gd name="T111" fmla="*/ 1317 h 13430"/>
                  <a:gd name="T112" fmla="*/ 1445 w 12382"/>
                  <a:gd name="T113" fmla="*/ 1227 h 13430"/>
                  <a:gd name="T114" fmla="*/ 1554 w 12382"/>
                  <a:gd name="T115" fmla="*/ 1135 h 13430"/>
                  <a:gd name="T116" fmla="*/ 844 w 12382"/>
                  <a:gd name="T117" fmla="*/ 1047 h 13430"/>
                  <a:gd name="T118" fmla="*/ 1822 w 12382"/>
                  <a:gd name="T119" fmla="*/ 317 h 13430"/>
                  <a:gd name="T120" fmla="*/ 2382 w 12382"/>
                  <a:gd name="T121" fmla="*/ 109 h 13430"/>
                  <a:gd name="T122" fmla="*/ 2415 w 12382"/>
                  <a:gd name="T123" fmla="*/ 100 h 13430"/>
                  <a:gd name="T124" fmla="*/ 1842 w 12382"/>
                  <a:gd name="T125" fmla="*/ 309 h 1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2" h="13430">
                    <a:moveTo>
                      <a:pt x="3149" y="13430"/>
                    </a:moveTo>
                    <a:lnTo>
                      <a:pt x="3149" y="13429"/>
                    </a:lnTo>
                    <a:lnTo>
                      <a:pt x="3095" y="13429"/>
                    </a:lnTo>
                    <a:lnTo>
                      <a:pt x="3095" y="13427"/>
                    </a:lnTo>
                    <a:lnTo>
                      <a:pt x="3150" y="13427"/>
                    </a:lnTo>
                    <a:lnTo>
                      <a:pt x="3150" y="13429"/>
                    </a:lnTo>
                    <a:lnTo>
                      <a:pt x="9235" y="13429"/>
                    </a:lnTo>
                    <a:lnTo>
                      <a:pt x="9235" y="13430"/>
                    </a:lnTo>
                    <a:lnTo>
                      <a:pt x="3149" y="13430"/>
                    </a:lnTo>
                    <a:close/>
                    <a:moveTo>
                      <a:pt x="9240" y="13427"/>
                    </a:moveTo>
                    <a:lnTo>
                      <a:pt x="9284" y="13427"/>
                    </a:lnTo>
                    <a:lnTo>
                      <a:pt x="9284" y="13429"/>
                    </a:lnTo>
                    <a:lnTo>
                      <a:pt x="9240" y="13429"/>
                    </a:lnTo>
                    <a:lnTo>
                      <a:pt x="9240" y="13427"/>
                    </a:lnTo>
                    <a:close/>
                    <a:moveTo>
                      <a:pt x="3064" y="13427"/>
                    </a:moveTo>
                    <a:lnTo>
                      <a:pt x="3064" y="13425"/>
                    </a:lnTo>
                    <a:lnTo>
                      <a:pt x="3040" y="13425"/>
                    </a:lnTo>
                    <a:lnTo>
                      <a:pt x="3040" y="13424"/>
                    </a:lnTo>
                    <a:lnTo>
                      <a:pt x="3065" y="13424"/>
                    </a:lnTo>
                    <a:lnTo>
                      <a:pt x="3065" y="13425"/>
                    </a:lnTo>
                    <a:lnTo>
                      <a:pt x="3095" y="13425"/>
                    </a:lnTo>
                    <a:lnTo>
                      <a:pt x="3095" y="13427"/>
                    </a:lnTo>
                    <a:lnTo>
                      <a:pt x="3064" y="13427"/>
                    </a:lnTo>
                    <a:close/>
                    <a:moveTo>
                      <a:pt x="9285" y="13425"/>
                    </a:moveTo>
                    <a:lnTo>
                      <a:pt x="9320" y="13425"/>
                    </a:lnTo>
                    <a:lnTo>
                      <a:pt x="9320" y="13427"/>
                    </a:lnTo>
                    <a:lnTo>
                      <a:pt x="9285" y="13427"/>
                    </a:lnTo>
                    <a:lnTo>
                      <a:pt x="9285" y="13425"/>
                    </a:lnTo>
                    <a:close/>
                    <a:moveTo>
                      <a:pt x="9322" y="13424"/>
                    </a:moveTo>
                    <a:lnTo>
                      <a:pt x="9344" y="13424"/>
                    </a:lnTo>
                    <a:lnTo>
                      <a:pt x="9344" y="13425"/>
                    </a:lnTo>
                    <a:lnTo>
                      <a:pt x="9322" y="13425"/>
                    </a:lnTo>
                    <a:lnTo>
                      <a:pt x="9322" y="13424"/>
                    </a:lnTo>
                    <a:close/>
                    <a:moveTo>
                      <a:pt x="3017" y="13422"/>
                    </a:moveTo>
                    <a:lnTo>
                      <a:pt x="3040" y="13422"/>
                    </a:lnTo>
                    <a:lnTo>
                      <a:pt x="3040" y="13424"/>
                    </a:lnTo>
                    <a:lnTo>
                      <a:pt x="3017" y="13424"/>
                    </a:lnTo>
                    <a:lnTo>
                      <a:pt x="3017" y="13422"/>
                    </a:lnTo>
                    <a:close/>
                    <a:moveTo>
                      <a:pt x="9347" y="13422"/>
                    </a:moveTo>
                    <a:lnTo>
                      <a:pt x="9365" y="13422"/>
                    </a:lnTo>
                    <a:lnTo>
                      <a:pt x="9365" y="13424"/>
                    </a:lnTo>
                    <a:lnTo>
                      <a:pt x="9347" y="13424"/>
                    </a:lnTo>
                    <a:lnTo>
                      <a:pt x="9347" y="13422"/>
                    </a:lnTo>
                    <a:close/>
                    <a:moveTo>
                      <a:pt x="2992" y="13420"/>
                    </a:moveTo>
                    <a:lnTo>
                      <a:pt x="3014" y="13420"/>
                    </a:lnTo>
                    <a:lnTo>
                      <a:pt x="3014" y="13422"/>
                    </a:lnTo>
                    <a:lnTo>
                      <a:pt x="2992" y="13422"/>
                    </a:lnTo>
                    <a:lnTo>
                      <a:pt x="2992" y="13420"/>
                    </a:lnTo>
                    <a:close/>
                    <a:moveTo>
                      <a:pt x="9374" y="13420"/>
                    </a:moveTo>
                    <a:lnTo>
                      <a:pt x="9387" y="13420"/>
                    </a:lnTo>
                    <a:lnTo>
                      <a:pt x="9387" y="13422"/>
                    </a:lnTo>
                    <a:lnTo>
                      <a:pt x="9374" y="13422"/>
                    </a:lnTo>
                    <a:lnTo>
                      <a:pt x="9374" y="13420"/>
                    </a:lnTo>
                    <a:close/>
                    <a:moveTo>
                      <a:pt x="2969" y="13420"/>
                    </a:moveTo>
                    <a:lnTo>
                      <a:pt x="2969" y="13419"/>
                    </a:lnTo>
                    <a:lnTo>
                      <a:pt x="2950" y="13419"/>
                    </a:lnTo>
                    <a:lnTo>
                      <a:pt x="2950" y="13417"/>
                    </a:lnTo>
                    <a:lnTo>
                      <a:pt x="2937" y="13417"/>
                    </a:lnTo>
                    <a:lnTo>
                      <a:pt x="2937" y="13415"/>
                    </a:lnTo>
                    <a:lnTo>
                      <a:pt x="2922" y="13415"/>
                    </a:lnTo>
                    <a:lnTo>
                      <a:pt x="2922" y="13414"/>
                    </a:lnTo>
                    <a:lnTo>
                      <a:pt x="2907" y="13414"/>
                    </a:lnTo>
                    <a:lnTo>
                      <a:pt x="2907" y="13412"/>
                    </a:lnTo>
                    <a:lnTo>
                      <a:pt x="2924" y="13412"/>
                    </a:lnTo>
                    <a:lnTo>
                      <a:pt x="2924" y="13414"/>
                    </a:lnTo>
                    <a:lnTo>
                      <a:pt x="2939" y="13414"/>
                    </a:lnTo>
                    <a:lnTo>
                      <a:pt x="2939" y="13415"/>
                    </a:lnTo>
                    <a:lnTo>
                      <a:pt x="2952" y="13415"/>
                    </a:lnTo>
                    <a:lnTo>
                      <a:pt x="2952" y="13417"/>
                    </a:lnTo>
                    <a:lnTo>
                      <a:pt x="2970" y="13417"/>
                    </a:lnTo>
                    <a:lnTo>
                      <a:pt x="2970" y="13419"/>
                    </a:lnTo>
                    <a:lnTo>
                      <a:pt x="2989" y="13419"/>
                    </a:lnTo>
                    <a:lnTo>
                      <a:pt x="2989" y="13420"/>
                    </a:lnTo>
                    <a:lnTo>
                      <a:pt x="2969" y="13420"/>
                    </a:lnTo>
                    <a:close/>
                    <a:moveTo>
                      <a:pt x="9394" y="13419"/>
                    </a:moveTo>
                    <a:lnTo>
                      <a:pt x="9409" y="13419"/>
                    </a:lnTo>
                    <a:lnTo>
                      <a:pt x="9409" y="13420"/>
                    </a:lnTo>
                    <a:lnTo>
                      <a:pt x="9394" y="13420"/>
                    </a:lnTo>
                    <a:lnTo>
                      <a:pt x="9394" y="13419"/>
                    </a:lnTo>
                    <a:close/>
                    <a:moveTo>
                      <a:pt x="9412" y="13417"/>
                    </a:moveTo>
                    <a:lnTo>
                      <a:pt x="9430" y="13417"/>
                    </a:lnTo>
                    <a:lnTo>
                      <a:pt x="9430" y="13419"/>
                    </a:lnTo>
                    <a:lnTo>
                      <a:pt x="9412" y="13419"/>
                    </a:lnTo>
                    <a:lnTo>
                      <a:pt x="9412" y="13417"/>
                    </a:lnTo>
                    <a:close/>
                    <a:moveTo>
                      <a:pt x="9430" y="13415"/>
                    </a:moveTo>
                    <a:lnTo>
                      <a:pt x="9449" y="13415"/>
                    </a:lnTo>
                    <a:lnTo>
                      <a:pt x="9449" y="13417"/>
                    </a:lnTo>
                    <a:lnTo>
                      <a:pt x="9430" y="13417"/>
                    </a:lnTo>
                    <a:lnTo>
                      <a:pt x="9430" y="13415"/>
                    </a:lnTo>
                    <a:close/>
                    <a:moveTo>
                      <a:pt x="9449" y="13414"/>
                    </a:moveTo>
                    <a:lnTo>
                      <a:pt x="9462" y="13414"/>
                    </a:lnTo>
                    <a:lnTo>
                      <a:pt x="9462" y="13415"/>
                    </a:lnTo>
                    <a:lnTo>
                      <a:pt x="9449" y="13415"/>
                    </a:lnTo>
                    <a:lnTo>
                      <a:pt x="9449" y="13414"/>
                    </a:lnTo>
                    <a:close/>
                    <a:moveTo>
                      <a:pt x="9462" y="13412"/>
                    </a:moveTo>
                    <a:lnTo>
                      <a:pt x="9475" y="13412"/>
                    </a:lnTo>
                    <a:lnTo>
                      <a:pt x="9475" y="13414"/>
                    </a:lnTo>
                    <a:lnTo>
                      <a:pt x="9462" y="13414"/>
                    </a:lnTo>
                    <a:lnTo>
                      <a:pt x="9462" y="13412"/>
                    </a:lnTo>
                    <a:close/>
                    <a:moveTo>
                      <a:pt x="2894" y="13410"/>
                    </a:moveTo>
                    <a:lnTo>
                      <a:pt x="2907" y="13410"/>
                    </a:lnTo>
                    <a:lnTo>
                      <a:pt x="2907" y="13412"/>
                    </a:lnTo>
                    <a:lnTo>
                      <a:pt x="2894" y="13412"/>
                    </a:lnTo>
                    <a:lnTo>
                      <a:pt x="2894" y="13410"/>
                    </a:lnTo>
                    <a:close/>
                    <a:moveTo>
                      <a:pt x="9477" y="13410"/>
                    </a:moveTo>
                    <a:lnTo>
                      <a:pt x="9489" y="13410"/>
                    </a:lnTo>
                    <a:lnTo>
                      <a:pt x="9489" y="13412"/>
                    </a:lnTo>
                    <a:lnTo>
                      <a:pt x="9477" y="13412"/>
                    </a:lnTo>
                    <a:lnTo>
                      <a:pt x="9477" y="13410"/>
                    </a:lnTo>
                    <a:close/>
                    <a:moveTo>
                      <a:pt x="2879" y="13409"/>
                    </a:moveTo>
                    <a:lnTo>
                      <a:pt x="2890" y="13409"/>
                    </a:lnTo>
                    <a:lnTo>
                      <a:pt x="2890" y="13410"/>
                    </a:lnTo>
                    <a:lnTo>
                      <a:pt x="2879" y="13410"/>
                    </a:lnTo>
                    <a:lnTo>
                      <a:pt x="2879" y="13409"/>
                    </a:lnTo>
                    <a:close/>
                    <a:moveTo>
                      <a:pt x="9492" y="13409"/>
                    </a:moveTo>
                    <a:lnTo>
                      <a:pt x="9502" y="13409"/>
                    </a:lnTo>
                    <a:lnTo>
                      <a:pt x="9502" y="13410"/>
                    </a:lnTo>
                    <a:lnTo>
                      <a:pt x="9492" y="13410"/>
                    </a:lnTo>
                    <a:lnTo>
                      <a:pt x="9492" y="13409"/>
                    </a:lnTo>
                    <a:close/>
                    <a:moveTo>
                      <a:pt x="2865" y="13407"/>
                    </a:moveTo>
                    <a:lnTo>
                      <a:pt x="2877" y="13407"/>
                    </a:lnTo>
                    <a:lnTo>
                      <a:pt x="2877" y="13409"/>
                    </a:lnTo>
                    <a:lnTo>
                      <a:pt x="2865" y="13409"/>
                    </a:lnTo>
                    <a:lnTo>
                      <a:pt x="2865" y="13407"/>
                    </a:lnTo>
                    <a:close/>
                    <a:moveTo>
                      <a:pt x="9505" y="13407"/>
                    </a:moveTo>
                    <a:lnTo>
                      <a:pt x="9515" y="13407"/>
                    </a:lnTo>
                    <a:lnTo>
                      <a:pt x="9515" y="13409"/>
                    </a:lnTo>
                    <a:lnTo>
                      <a:pt x="9505" y="13409"/>
                    </a:lnTo>
                    <a:lnTo>
                      <a:pt x="9505" y="13407"/>
                    </a:lnTo>
                    <a:close/>
                    <a:moveTo>
                      <a:pt x="2850" y="13407"/>
                    </a:moveTo>
                    <a:lnTo>
                      <a:pt x="2850" y="13405"/>
                    </a:lnTo>
                    <a:lnTo>
                      <a:pt x="2837" y="13405"/>
                    </a:lnTo>
                    <a:lnTo>
                      <a:pt x="2837" y="13404"/>
                    </a:lnTo>
                    <a:lnTo>
                      <a:pt x="2827" y="13404"/>
                    </a:lnTo>
                    <a:lnTo>
                      <a:pt x="2827" y="13402"/>
                    </a:lnTo>
                    <a:lnTo>
                      <a:pt x="2817" y="13402"/>
                    </a:lnTo>
                    <a:lnTo>
                      <a:pt x="2817" y="13400"/>
                    </a:lnTo>
                    <a:lnTo>
                      <a:pt x="2807" y="13400"/>
                    </a:lnTo>
                    <a:lnTo>
                      <a:pt x="2807" y="13399"/>
                    </a:lnTo>
                    <a:lnTo>
                      <a:pt x="2819" y="13399"/>
                    </a:lnTo>
                    <a:lnTo>
                      <a:pt x="2819" y="13400"/>
                    </a:lnTo>
                    <a:lnTo>
                      <a:pt x="2829" y="13400"/>
                    </a:lnTo>
                    <a:lnTo>
                      <a:pt x="2829" y="13402"/>
                    </a:lnTo>
                    <a:lnTo>
                      <a:pt x="2839" y="13402"/>
                    </a:lnTo>
                    <a:lnTo>
                      <a:pt x="2839" y="13404"/>
                    </a:lnTo>
                    <a:lnTo>
                      <a:pt x="2852" y="13404"/>
                    </a:lnTo>
                    <a:lnTo>
                      <a:pt x="2852" y="13405"/>
                    </a:lnTo>
                    <a:lnTo>
                      <a:pt x="2865" y="13405"/>
                    </a:lnTo>
                    <a:lnTo>
                      <a:pt x="2865" y="13407"/>
                    </a:lnTo>
                    <a:lnTo>
                      <a:pt x="2850" y="13407"/>
                    </a:lnTo>
                    <a:close/>
                    <a:moveTo>
                      <a:pt x="9519" y="13405"/>
                    </a:moveTo>
                    <a:lnTo>
                      <a:pt x="9527" y="13405"/>
                    </a:lnTo>
                    <a:lnTo>
                      <a:pt x="9527" y="13407"/>
                    </a:lnTo>
                    <a:lnTo>
                      <a:pt x="9519" y="13407"/>
                    </a:lnTo>
                    <a:lnTo>
                      <a:pt x="9519" y="13405"/>
                    </a:lnTo>
                    <a:close/>
                    <a:moveTo>
                      <a:pt x="9530" y="13404"/>
                    </a:moveTo>
                    <a:lnTo>
                      <a:pt x="9540" y="13404"/>
                    </a:lnTo>
                    <a:lnTo>
                      <a:pt x="9540" y="13405"/>
                    </a:lnTo>
                    <a:lnTo>
                      <a:pt x="9530" y="13405"/>
                    </a:lnTo>
                    <a:lnTo>
                      <a:pt x="9530" y="13404"/>
                    </a:lnTo>
                    <a:close/>
                    <a:moveTo>
                      <a:pt x="9542" y="13402"/>
                    </a:moveTo>
                    <a:lnTo>
                      <a:pt x="9554" y="13402"/>
                    </a:lnTo>
                    <a:lnTo>
                      <a:pt x="9554" y="13404"/>
                    </a:lnTo>
                    <a:lnTo>
                      <a:pt x="9542" y="13404"/>
                    </a:lnTo>
                    <a:lnTo>
                      <a:pt x="9542" y="13402"/>
                    </a:lnTo>
                    <a:close/>
                    <a:moveTo>
                      <a:pt x="9554" y="13402"/>
                    </a:moveTo>
                    <a:lnTo>
                      <a:pt x="9554" y="13400"/>
                    </a:lnTo>
                    <a:lnTo>
                      <a:pt x="9565" y="13400"/>
                    </a:lnTo>
                    <a:lnTo>
                      <a:pt x="9565" y="13399"/>
                    </a:lnTo>
                    <a:lnTo>
                      <a:pt x="9579" y="13399"/>
                    </a:lnTo>
                    <a:lnTo>
                      <a:pt x="9579" y="13400"/>
                    </a:lnTo>
                    <a:lnTo>
                      <a:pt x="9567" y="13400"/>
                    </a:lnTo>
                    <a:lnTo>
                      <a:pt x="9567" y="13402"/>
                    </a:lnTo>
                    <a:lnTo>
                      <a:pt x="9554" y="13402"/>
                    </a:lnTo>
                    <a:close/>
                    <a:moveTo>
                      <a:pt x="2795" y="13397"/>
                    </a:moveTo>
                    <a:lnTo>
                      <a:pt x="2807" y="13397"/>
                    </a:lnTo>
                    <a:lnTo>
                      <a:pt x="2807" y="13399"/>
                    </a:lnTo>
                    <a:lnTo>
                      <a:pt x="2795" y="13399"/>
                    </a:lnTo>
                    <a:lnTo>
                      <a:pt x="2795" y="13397"/>
                    </a:lnTo>
                    <a:close/>
                    <a:moveTo>
                      <a:pt x="9579" y="13399"/>
                    </a:moveTo>
                    <a:lnTo>
                      <a:pt x="9579" y="13397"/>
                    </a:lnTo>
                    <a:lnTo>
                      <a:pt x="9587" y="13397"/>
                    </a:lnTo>
                    <a:lnTo>
                      <a:pt x="9587" y="13395"/>
                    </a:lnTo>
                    <a:lnTo>
                      <a:pt x="9597" y="13395"/>
                    </a:lnTo>
                    <a:lnTo>
                      <a:pt x="9597" y="13397"/>
                    </a:lnTo>
                    <a:lnTo>
                      <a:pt x="9589" y="13397"/>
                    </a:lnTo>
                    <a:lnTo>
                      <a:pt x="9589" y="13399"/>
                    </a:lnTo>
                    <a:lnTo>
                      <a:pt x="9579" y="13399"/>
                    </a:lnTo>
                    <a:close/>
                    <a:moveTo>
                      <a:pt x="2785" y="13395"/>
                    </a:moveTo>
                    <a:lnTo>
                      <a:pt x="2795" y="13395"/>
                    </a:lnTo>
                    <a:lnTo>
                      <a:pt x="2795" y="13397"/>
                    </a:lnTo>
                    <a:lnTo>
                      <a:pt x="2785" y="13397"/>
                    </a:lnTo>
                    <a:lnTo>
                      <a:pt x="2785" y="13395"/>
                    </a:lnTo>
                    <a:close/>
                    <a:moveTo>
                      <a:pt x="2775" y="13394"/>
                    </a:moveTo>
                    <a:lnTo>
                      <a:pt x="2784" y="13394"/>
                    </a:lnTo>
                    <a:lnTo>
                      <a:pt x="2784" y="13395"/>
                    </a:lnTo>
                    <a:lnTo>
                      <a:pt x="2775" y="13395"/>
                    </a:lnTo>
                    <a:lnTo>
                      <a:pt x="2775" y="13394"/>
                    </a:lnTo>
                    <a:close/>
                    <a:moveTo>
                      <a:pt x="9597" y="13394"/>
                    </a:moveTo>
                    <a:lnTo>
                      <a:pt x="9607" y="13394"/>
                    </a:lnTo>
                    <a:lnTo>
                      <a:pt x="9607" y="13395"/>
                    </a:lnTo>
                    <a:lnTo>
                      <a:pt x="9597" y="13395"/>
                    </a:lnTo>
                    <a:lnTo>
                      <a:pt x="9597" y="13394"/>
                    </a:lnTo>
                    <a:close/>
                    <a:moveTo>
                      <a:pt x="2765" y="13392"/>
                    </a:moveTo>
                    <a:lnTo>
                      <a:pt x="2774" y="13392"/>
                    </a:lnTo>
                    <a:lnTo>
                      <a:pt x="2774" y="13394"/>
                    </a:lnTo>
                    <a:lnTo>
                      <a:pt x="2765" y="13394"/>
                    </a:lnTo>
                    <a:lnTo>
                      <a:pt x="2765" y="13392"/>
                    </a:lnTo>
                    <a:close/>
                    <a:moveTo>
                      <a:pt x="9607" y="13392"/>
                    </a:moveTo>
                    <a:lnTo>
                      <a:pt x="9617" y="13392"/>
                    </a:lnTo>
                    <a:lnTo>
                      <a:pt x="9617" y="13394"/>
                    </a:lnTo>
                    <a:lnTo>
                      <a:pt x="9607" y="13394"/>
                    </a:lnTo>
                    <a:lnTo>
                      <a:pt x="9607" y="13392"/>
                    </a:lnTo>
                    <a:close/>
                    <a:moveTo>
                      <a:pt x="2755" y="13390"/>
                    </a:moveTo>
                    <a:lnTo>
                      <a:pt x="2765" y="13390"/>
                    </a:lnTo>
                    <a:lnTo>
                      <a:pt x="2765" y="13392"/>
                    </a:lnTo>
                    <a:lnTo>
                      <a:pt x="2755" y="13392"/>
                    </a:lnTo>
                    <a:lnTo>
                      <a:pt x="2755" y="13390"/>
                    </a:lnTo>
                    <a:close/>
                    <a:moveTo>
                      <a:pt x="9617" y="13390"/>
                    </a:moveTo>
                    <a:lnTo>
                      <a:pt x="9625" y="13390"/>
                    </a:lnTo>
                    <a:lnTo>
                      <a:pt x="9625" y="13392"/>
                    </a:lnTo>
                    <a:lnTo>
                      <a:pt x="9617" y="13392"/>
                    </a:lnTo>
                    <a:lnTo>
                      <a:pt x="9617" y="13390"/>
                    </a:lnTo>
                    <a:close/>
                    <a:moveTo>
                      <a:pt x="2745" y="13390"/>
                    </a:moveTo>
                    <a:lnTo>
                      <a:pt x="2745" y="13389"/>
                    </a:lnTo>
                    <a:lnTo>
                      <a:pt x="2735" y="13389"/>
                    </a:lnTo>
                    <a:lnTo>
                      <a:pt x="2735" y="13387"/>
                    </a:lnTo>
                    <a:lnTo>
                      <a:pt x="2725" y="13387"/>
                    </a:lnTo>
                    <a:lnTo>
                      <a:pt x="2725" y="13385"/>
                    </a:lnTo>
                    <a:lnTo>
                      <a:pt x="2715" y="13385"/>
                    </a:lnTo>
                    <a:lnTo>
                      <a:pt x="2715" y="13384"/>
                    </a:lnTo>
                    <a:lnTo>
                      <a:pt x="2707" y="13384"/>
                    </a:lnTo>
                    <a:lnTo>
                      <a:pt x="2707" y="13382"/>
                    </a:lnTo>
                    <a:lnTo>
                      <a:pt x="2700" y="13382"/>
                    </a:lnTo>
                    <a:lnTo>
                      <a:pt x="2700" y="13380"/>
                    </a:lnTo>
                    <a:lnTo>
                      <a:pt x="2692" y="13380"/>
                    </a:lnTo>
                    <a:lnTo>
                      <a:pt x="2692" y="13379"/>
                    </a:lnTo>
                    <a:lnTo>
                      <a:pt x="2684" y="13379"/>
                    </a:lnTo>
                    <a:lnTo>
                      <a:pt x="2684" y="13377"/>
                    </a:lnTo>
                    <a:lnTo>
                      <a:pt x="2694" y="13377"/>
                    </a:lnTo>
                    <a:lnTo>
                      <a:pt x="2694" y="13379"/>
                    </a:lnTo>
                    <a:lnTo>
                      <a:pt x="2702" y="13379"/>
                    </a:lnTo>
                    <a:lnTo>
                      <a:pt x="2702" y="13380"/>
                    </a:lnTo>
                    <a:lnTo>
                      <a:pt x="2709" y="13380"/>
                    </a:lnTo>
                    <a:lnTo>
                      <a:pt x="2709" y="13382"/>
                    </a:lnTo>
                    <a:lnTo>
                      <a:pt x="2717" y="13382"/>
                    </a:lnTo>
                    <a:lnTo>
                      <a:pt x="2717" y="13384"/>
                    </a:lnTo>
                    <a:lnTo>
                      <a:pt x="2727" y="13384"/>
                    </a:lnTo>
                    <a:lnTo>
                      <a:pt x="2727" y="13385"/>
                    </a:lnTo>
                    <a:lnTo>
                      <a:pt x="2737" y="13385"/>
                    </a:lnTo>
                    <a:lnTo>
                      <a:pt x="2737" y="13387"/>
                    </a:lnTo>
                    <a:lnTo>
                      <a:pt x="2747" y="13387"/>
                    </a:lnTo>
                    <a:lnTo>
                      <a:pt x="2747" y="13389"/>
                    </a:lnTo>
                    <a:lnTo>
                      <a:pt x="2755" y="13389"/>
                    </a:lnTo>
                    <a:lnTo>
                      <a:pt x="2755" y="13390"/>
                    </a:lnTo>
                    <a:lnTo>
                      <a:pt x="2745" y="13390"/>
                    </a:lnTo>
                    <a:close/>
                    <a:moveTo>
                      <a:pt x="9627" y="13389"/>
                    </a:moveTo>
                    <a:lnTo>
                      <a:pt x="9635" y="13389"/>
                    </a:lnTo>
                    <a:lnTo>
                      <a:pt x="9635" y="13390"/>
                    </a:lnTo>
                    <a:lnTo>
                      <a:pt x="9627" y="13390"/>
                    </a:lnTo>
                    <a:lnTo>
                      <a:pt x="9627" y="13389"/>
                    </a:lnTo>
                    <a:close/>
                    <a:moveTo>
                      <a:pt x="9637" y="13387"/>
                    </a:moveTo>
                    <a:lnTo>
                      <a:pt x="9644" y="13387"/>
                    </a:lnTo>
                    <a:lnTo>
                      <a:pt x="9644" y="13389"/>
                    </a:lnTo>
                    <a:lnTo>
                      <a:pt x="9637" y="13389"/>
                    </a:lnTo>
                    <a:lnTo>
                      <a:pt x="9637" y="13387"/>
                    </a:lnTo>
                    <a:close/>
                    <a:moveTo>
                      <a:pt x="9647" y="13385"/>
                    </a:moveTo>
                    <a:lnTo>
                      <a:pt x="9654" y="13385"/>
                    </a:lnTo>
                    <a:lnTo>
                      <a:pt x="9654" y="13387"/>
                    </a:lnTo>
                    <a:lnTo>
                      <a:pt x="9647" y="13387"/>
                    </a:lnTo>
                    <a:lnTo>
                      <a:pt x="9647" y="13385"/>
                    </a:lnTo>
                    <a:close/>
                    <a:moveTo>
                      <a:pt x="9655" y="13384"/>
                    </a:moveTo>
                    <a:lnTo>
                      <a:pt x="9664" y="13384"/>
                    </a:lnTo>
                    <a:lnTo>
                      <a:pt x="9664" y="13385"/>
                    </a:lnTo>
                    <a:lnTo>
                      <a:pt x="9655" y="13385"/>
                    </a:lnTo>
                    <a:lnTo>
                      <a:pt x="9655" y="13384"/>
                    </a:lnTo>
                    <a:close/>
                    <a:moveTo>
                      <a:pt x="9664" y="13382"/>
                    </a:moveTo>
                    <a:lnTo>
                      <a:pt x="9672" y="13382"/>
                    </a:lnTo>
                    <a:lnTo>
                      <a:pt x="9672" y="13384"/>
                    </a:lnTo>
                    <a:lnTo>
                      <a:pt x="9664" y="13384"/>
                    </a:lnTo>
                    <a:lnTo>
                      <a:pt x="9664" y="13382"/>
                    </a:lnTo>
                    <a:close/>
                    <a:moveTo>
                      <a:pt x="9674" y="13380"/>
                    </a:moveTo>
                    <a:lnTo>
                      <a:pt x="9682" y="13380"/>
                    </a:lnTo>
                    <a:lnTo>
                      <a:pt x="9682" y="13382"/>
                    </a:lnTo>
                    <a:lnTo>
                      <a:pt x="9674" y="13382"/>
                    </a:lnTo>
                    <a:lnTo>
                      <a:pt x="9674" y="13380"/>
                    </a:lnTo>
                    <a:close/>
                    <a:moveTo>
                      <a:pt x="9682" y="13379"/>
                    </a:moveTo>
                    <a:lnTo>
                      <a:pt x="9690" y="13379"/>
                    </a:lnTo>
                    <a:lnTo>
                      <a:pt x="9690" y="13380"/>
                    </a:lnTo>
                    <a:lnTo>
                      <a:pt x="9682" y="13380"/>
                    </a:lnTo>
                    <a:lnTo>
                      <a:pt x="9682" y="13379"/>
                    </a:lnTo>
                    <a:close/>
                    <a:moveTo>
                      <a:pt x="9690" y="13379"/>
                    </a:moveTo>
                    <a:lnTo>
                      <a:pt x="9690" y="13377"/>
                    </a:lnTo>
                    <a:lnTo>
                      <a:pt x="9699" y="13377"/>
                    </a:lnTo>
                    <a:lnTo>
                      <a:pt x="9699" y="13375"/>
                    </a:lnTo>
                    <a:lnTo>
                      <a:pt x="9707" y="13375"/>
                    </a:lnTo>
                    <a:lnTo>
                      <a:pt x="9707" y="13374"/>
                    </a:lnTo>
                    <a:lnTo>
                      <a:pt x="9715" y="13374"/>
                    </a:lnTo>
                    <a:lnTo>
                      <a:pt x="9715" y="13372"/>
                    </a:lnTo>
                    <a:lnTo>
                      <a:pt x="9722" y="13372"/>
                    </a:lnTo>
                    <a:lnTo>
                      <a:pt x="9722" y="13370"/>
                    </a:lnTo>
                    <a:lnTo>
                      <a:pt x="9730" y="13370"/>
                    </a:lnTo>
                    <a:lnTo>
                      <a:pt x="9730" y="13372"/>
                    </a:lnTo>
                    <a:lnTo>
                      <a:pt x="9724" y="13372"/>
                    </a:lnTo>
                    <a:lnTo>
                      <a:pt x="9724" y="13374"/>
                    </a:lnTo>
                    <a:lnTo>
                      <a:pt x="9717" y="13374"/>
                    </a:lnTo>
                    <a:lnTo>
                      <a:pt x="9717" y="13375"/>
                    </a:lnTo>
                    <a:lnTo>
                      <a:pt x="9709" y="13375"/>
                    </a:lnTo>
                    <a:lnTo>
                      <a:pt x="9709" y="13377"/>
                    </a:lnTo>
                    <a:lnTo>
                      <a:pt x="9700" y="13377"/>
                    </a:lnTo>
                    <a:lnTo>
                      <a:pt x="9700" y="13379"/>
                    </a:lnTo>
                    <a:lnTo>
                      <a:pt x="9690" y="13379"/>
                    </a:lnTo>
                    <a:close/>
                    <a:moveTo>
                      <a:pt x="2677" y="13375"/>
                    </a:moveTo>
                    <a:lnTo>
                      <a:pt x="2684" y="13375"/>
                    </a:lnTo>
                    <a:lnTo>
                      <a:pt x="2684" y="13377"/>
                    </a:lnTo>
                    <a:lnTo>
                      <a:pt x="2677" y="13377"/>
                    </a:lnTo>
                    <a:lnTo>
                      <a:pt x="2677" y="13375"/>
                    </a:lnTo>
                    <a:close/>
                    <a:moveTo>
                      <a:pt x="2669" y="13374"/>
                    </a:moveTo>
                    <a:lnTo>
                      <a:pt x="2675" y="13374"/>
                    </a:lnTo>
                    <a:lnTo>
                      <a:pt x="2675" y="13375"/>
                    </a:lnTo>
                    <a:lnTo>
                      <a:pt x="2669" y="13375"/>
                    </a:lnTo>
                    <a:lnTo>
                      <a:pt x="2669" y="13374"/>
                    </a:lnTo>
                    <a:close/>
                    <a:moveTo>
                      <a:pt x="2660" y="13372"/>
                    </a:moveTo>
                    <a:lnTo>
                      <a:pt x="2667" y="13372"/>
                    </a:lnTo>
                    <a:lnTo>
                      <a:pt x="2667" y="13374"/>
                    </a:lnTo>
                    <a:lnTo>
                      <a:pt x="2660" y="13374"/>
                    </a:lnTo>
                    <a:lnTo>
                      <a:pt x="2660" y="13372"/>
                    </a:lnTo>
                    <a:close/>
                    <a:moveTo>
                      <a:pt x="2652" y="13372"/>
                    </a:moveTo>
                    <a:lnTo>
                      <a:pt x="2652" y="13370"/>
                    </a:lnTo>
                    <a:lnTo>
                      <a:pt x="2645" y="13370"/>
                    </a:lnTo>
                    <a:lnTo>
                      <a:pt x="2645" y="13369"/>
                    </a:lnTo>
                    <a:lnTo>
                      <a:pt x="2654" y="13369"/>
                    </a:lnTo>
                    <a:lnTo>
                      <a:pt x="2654" y="13370"/>
                    </a:lnTo>
                    <a:lnTo>
                      <a:pt x="2660" y="13370"/>
                    </a:lnTo>
                    <a:lnTo>
                      <a:pt x="2660" y="13372"/>
                    </a:lnTo>
                    <a:lnTo>
                      <a:pt x="2652" y="13372"/>
                    </a:lnTo>
                    <a:close/>
                    <a:moveTo>
                      <a:pt x="9730" y="13369"/>
                    </a:moveTo>
                    <a:lnTo>
                      <a:pt x="9737" y="13369"/>
                    </a:lnTo>
                    <a:lnTo>
                      <a:pt x="9737" y="13370"/>
                    </a:lnTo>
                    <a:lnTo>
                      <a:pt x="9730" y="13370"/>
                    </a:lnTo>
                    <a:lnTo>
                      <a:pt x="9730" y="13369"/>
                    </a:lnTo>
                    <a:close/>
                    <a:moveTo>
                      <a:pt x="2637" y="13369"/>
                    </a:moveTo>
                    <a:lnTo>
                      <a:pt x="2637" y="13367"/>
                    </a:lnTo>
                    <a:lnTo>
                      <a:pt x="2629" y="13367"/>
                    </a:lnTo>
                    <a:lnTo>
                      <a:pt x="2629" y="13365"/>
                    </a:lnTo>
                    <a:lnTo>
                      <a:pt x="2620" y="13365"/>
                    </a:lnTo>
                    <a:lnTo>
                      <a:pt x="2620" y="13364"/>
                    </a:lnTo>
                    <a:lnTo>
                      <a:pt x="2614" y="13364"/>
                    </a:lnTo>
                    <a:lnTo>
                      <a:pt x="2614" y="13362"/>
                    </a:lnTo>
                    <a:lnTo>
                      <a:pt x="2605" y="13362"/>
                    </a:lnTo>
                    <a:lnTo>
                      <a:pt x="2605" y="13360"/>
                    </a:lnTo>
                    <a:lnTo>
                      <a:pt x="2599" y="13360"/>
                    </a:lnTo>
                    <a:lnTo>
                      <a:pt x="2599" y="13359"/>
                    </a:lnTo>
                    <a:lnTo>
                      <a:pt x="2592" y="13359"/>
                    </a:lnTo>
                    <a:lnTo>
                      <a:pt x="2592" y="13357"/>
                    </a:lnTo>
                    <a:lnTo>
                      <a:pt x="2585" y="13357"/>
                    </a:lnTo>
                    <a:lnTo>
                      <a:pt x="2585" y="13355"/>
                    </a:lnTo>
                    <a:lnTo>
                      <a:pt x="2579" y="13355"/>
                    </a:lnTo>
                    <a:lnTo>
                      <a:pt x="2579" y="13354"/>
                    </a:lnTo>
                    <a:lnTo>
                      <a:pt x="2572" y="13354"/>
                    </a:lnTo>
                    <a:lnTo>
                      <a:pt x="2572" y="13352"/>
                    </a:lnTo>
                    <a:lnTo>
                      <a:pt x="2580" y="13352"/>
                    </a:lnTo>
                    <a:lnTo>
                      <a:pt x="2580" y="13354"/>
                    </a:lnTo>
                    <a:lnTo>
                      <a:pt x="2587" y="13354"/>
                    </a:lnTo>
                    <a:lnTo>
                      <a:pt x="2587" y="13355"/>
                    </a:lnTo>
                    <a:lnTo>
                      <a:pt x="2594" y="13355"/>
                    </a:lnTo>
                    <a:lnTo>
                      <a:pt x="2594" y="13357"/>
                    </a:lnTo>
                    <a:lnTo>
                      <a:pt x="2600" y="13357"/>
                    </a:lnTo>
                    <a:lnTo>
                      <a:pt x="2600" y="13359"/>
                    </a:lnTo>
                    <a:lnTo>
                      <a:pt x="2607" y="13359"/>
                    </a:lnTo>
                    <a:lnTo>
                      <a:pt x="2607" y="13360"/>
                    </a:lnTo>
                    <a:lnTo>
                      <a:pt x="2615" y="13360"/>
                    </a:lnTo>
                    <a:lnTo>
                      <a:pt x="2615" y="13362"/>
                    </a:lnTo>
                    <a:lnTo>
                      <a:pt x="2622" y="13362"/>
                    </a:lnTo>
                    <a:lnTo>
                      <a:pt x="2622" y="13364"/>
                    </a:lnTo>
                    <a:lnTo>
                      <a:pt x="2630" y="13364"/>
                    </a:lnTo>
                    <a:lnTo>
                      <a:pt x="2630" y="13365"/>
                    </a:lnTo>
                    <a:lnTo>
                      <a:pt x="2639" y="13365"/>
                    </a:lnTo>
                    <a:lnTo>
                      <a:pt x="2639" y="13367"/>
                    </a:lnTo>
                    <a:lnTo>
                      <a:pt x="2645" y="13367"/>
                    </a:lnTo>
                    <a:lnTo>
                      <a:pt x="2645" y="13369"/>
                    </a:lnTo>
                    <a:lnTo>
                      <a:pt x="2637" y="13369"/>
                    </a:lnTo>
                    <a:close/>
                    <a:moveTo>
                      <a:pt x="9739" y="13367"/>
                    </a:moveTo>
                    <a:lnTo>
                      <a:pt x="9745" y="13367"/>
                    </a:lnTo>
                    <a:lnTo>
                      <a:pt x="9745" y="13369"/>
                    </a:lnTo>
                    <a:lnTo>
                      <a:pt x="9739" y="13369"/>
                    </a:lnTo>
                    <a:lnTo>
                      <a:pt x="9739" y="13367"/>
                    </a:lnTo>
                    <a:close/>
                    <a:moveTo>
                      <a:pt x="9745" y="13365"/>
                    </a:moveTo>
                    <a:lnTo>
                      <a:pt x="9752" y="13365"/>
                    </a:lnTo>
                    <a:lnTo>
                      <a:pt x="9752" y="13367"/>
                    </a:lnTo>
                    <a:lnTo>
                      <a:pt x="9745" y="13367"/>
                    </a:lnTo>
                    <a:lnTo>
                      <a:pt x="9745" y="13365"/>
                    </a:lnTo>
                    <a:close/>
                    <a:moveTo>
                      <a:pt x="9754" y="13364"/>
                    </a:moveTo>
                    <a:lnTo>
                      <a:pt x="9759" y="13364"/>
                    </a:lnTo>
                    <a:lnTo>
                      <a:pt x="9759" y="13365"/>
                    </a:lnTo>
                    <a:lnTo>
                      <a:pt x="9754" y="13365"/>
                    </a:lnTo>
                    <a:lnTo>
                      <a:pt x="9754" y="13364"/>
                    </a:lnTo>
                    <a:close/>
                    <a:moveTo>
                      <a:pt x="9760" y="13362"/>
                    </a:moveTo>
                    <a:lnTo>
                      <a:pt x="9767" y="13362"/>
                    </a:lnTo>
                    <a:lnTo>
                      <a:pt x="9767" y="13364"/>
                    </a:lnTo>
                    <a:lnTo>
                      <a:pt x="9760" y="13364"/>
                    </a:lnTo>
                    <a:lnTo>
                      <a:pt x="9760" y="13362"/>
                    </a:lnTo>
                    <a:close/>
                    <a:moveTo>
                      <a:pt x="9769" y="13360"/>
                    </a:moveTo>
                    <a:lnTo>
                      <a:pt x="9774" y="13360"/>
                    </a:lnTo>
                    <a:lnTo>
                      <a:pt x="9774" y="13362"/>
                    </a:lnTo>
                    <a:lnTo>
                      <a:pt x="9769" y="13362"/>
                    </a:lnTo>
                    <a:lnTo>
                      <a:pt x="9769" y="13360"/>
                    </a:lnTo>
                    <a:close/>
                    <a:moveTo>
                      <a:pt x="9775" y="13359"/>
                    </a:moveTo>
                    <a:lnTo>
                      <a:pt x="9780" y="13359"/>
                    </a:lnTo>
                    <a:lnTo>
                      <a:pt x="9780" y="13360"/>
                    </a:lnTo>
                    <a:lnTo>
                      <a:pt x="9775" y="13360"/>
                    </a:lnTo>
                    <a:lnTo>
                      <a:pt x="9775" y="13359"/>
                    </a:lnTo>
                    <a:close/>
                    <a:moveTo>
                      <a:pt x="9782" y="13357"/>
                    </a:moveTo>
                    <a:lnTo>
                      <a:pt x="9789" y="13357"/>
                    </a:lnTo>
                    <a:lnTo>
                      <a:pt x="9789" y="13359"/>
                    </a:lnTo>
                    <a:lnTo>
                      <a:pt x="9782" y="13359"/>
                    </a:lnTo>
                    <a:lnTo>
                      <a:pt x="9782" y="13357"/>
                    </a:lnTo>
                    <a:close/>
                    <a:moveTo>
                      <a:pt x="9789" y="13355"/>
                    </a:moveTo>
                    <a:lnTo>
                      <a:pt x="9795" y="13355"/>
                    </a:lnTo>
                    <a:lnTo>
                      <a:pt x="9795" y="13357"/>
                    </a:lnTo>
                    <a:lnTo>
                      <a:pt x="9789" y="13357"/>
                    </a:lnTo>
                    <a:lnTo>
                      <a:pt x="9789" y="13355"/>
                    </a:lnTo>
                    <a:close/>
                    <a:moveTo>
                      <a:pt x="9795" y="13354"/>
                    </a:moveTo>
                    <a:lnTo>
                      <a:pt x="9802" y="13354"/>
                    </a:lnTo>
                    <a:lnTo>
                      <a:pt x="9802" y="13355"/>
                    </a:lnTo>
                    <a:lnTo>
                      <a:pt x="9795" y="13355"/>
                    </a:lnTo>
                    <a:lnTo>
                      <a:pt x="9795" y="13354"/>
                    </a:lnTo>
                    <a:close/>
                    <a:moveTo>
                      <a:pt x="9802" y="13354"/>
                    </a:moveTo>
                    <a:lnTo>
                      <a:pt x="9802" y="13352"/>
                    </a:lnTo>
                    <a:lnTo>
                      <a:pt x="9809" y="13352"/>
                    </a:lnTo>
                    <a:lnTo>
                      <a:pt x="9809" y="13350"/>
                    </a:lnTo>
                    <a:lnTo>
                      <a:pt x="9817" y="13350"/>
                    </a:lnTo>
                    <a:lnTo>
                      <a:pt x="9817" y="13352"/>
                    </a:lnTo>
                    <a:lnTo>
                      <a:pt x="9810" y="13352"/>
                    </a:lnTo>
                    <a:lnTo>
                      <a:pt x="9810" y="13354"/>
                    </a:lnTo>
                    <a:lnTo>
                      <a:pt x="9802" y="13354"/>
                    </a:lnTo>
                    <a:close/>
                    <a:moveTo>
                      <a:pt x="2565" y="13350"/>
                    </a:moveTo>
                    <a:lnTo>
                      <a:pt x="2572" y="13350"/>
                    </a:lnTo>
                    <a:lnTo>
                      <a:pt x="2572" y="13352"/>
                    </a:lnTo>
                    <a:lnTo>
                      <a:pt x="2565" y="13352"/>
                    </a:lnTo>
                    <a:lnTo>
                      <a:pt x="2565" y="13350"/>
                    </a:lnTo>
                    <a:close/>
                    <a:moveTo>
                      <a:pt x="2560" y="13349"/>
                    </a:moveTo>
                    <a:lnTo>
                      <a:pt x="2565" y="13349"/>
                    </a:lnTo>
                    <a:lnTo>
                      <a:pt x="2565" y="13350"/>
                    </a:lnTo>
                    <a:lnTo>
                      <a:pt x="2560" y="13350"/>
                    </a:lnTo>
                    <a:lnTo>
                      <a:pt x="2560" y="13349"/>
                    </a:lnTo>
                    <a:close/>
                    <a:moveTo>
                      <a:pt x="9817" y="13349"/>
                    </a:moveTo>
                    <a:lnTo>
                      <a:pt x="9824" y="13349"/>
                    </a:lnTo>
                    <a:lnTo>
                      <a:pt x="9824" y="13350"/>
                    </a:lnTo>
                    <a:lnTo>
                      <a:pt x="9817" y="13350"/>
                    </a:lnTo>
                    <a:lnTo>
                      <a:pt x="9817" y="13349"/>
                    </a:lnTo>
                    <a:close/>
                    <a:moveTo>
                      <a:pt x="2554" y="13347"/>
                    </a:moveTo>
                    <a:lnTo>
                      <a:pt x="2560" y="13347"/>
                    </a:lnTo>
                    <a:lnTo>
                      <a:pt x="2560" y="13349"/>
                    </a:lnTo>
                    <a:lnTo>
                      <a:pt x="2554" y="13349"/>
                    </a:lnTo>
                    <a:lnTo>
                      <a:pt x="2554" y="13347"/>
                    </a:lnTo>
                    <a:close/>
                    <a:moveTo>
                      <a:pt x="9824" y="13349"/>
                    </a:moveTo>
                    <a:lnTo>
                      <a:pt x="9824" y="13347"/>
                    </a:lnTo>
                    <a:lnTo>
                      <a:pt x="9830" y="13347"/>
                    </a:lnTo>
                    <a:lnTo>
                      <a:pt x="9830" y="13345"/>
                    </a:lnTo>
                    <a:lnTo>
                      <a:pt x="9837" y="13345"/>
                    </a:lnTo>
                    <a:lnTo>
                      <a:pt x="9837" y="13344"/>
                    </a:lnTo>
                    <a:lnTo>
                      <a:pt x="9842" y="13344"/>
                    </a:lnTo>
                    <a:lnTo>
                      <a:pt x="9842" y="13342"/>
                    </a:lnTo>
                    <a:lnTo>
                      <a:pt x="9849" y="13342"/>
                    </a:lnTo>
                    <a:lnTo>
                      <a:pt x="9849" y="13340"/>
                    </a:lnTo>
                    <a:lnTo>
                      <a:pt x="9855" y="13340"/>
                    </a:lnTo>
                    <a:lnTo>
                      <a:pt x="9855" y="13342"/>
                    </a:lnTo>
                    <a:lnTo>
                      <a:pt x="9850" y="13342"/>
                    </a:lnTo>
                    <a:lnTo>
                      <a:pt x="9850" y="13344"/>
                    </a:lnTo>
                    <a:lnTo>
                      <a:pt x="9844" y="13344"/>
                    </a:lnTo>
                    <a:lnTo>
                      <a:pt x="9844" y="13345"/>
                    </a:lnTo>
                    <a:lnTo>
                      <a:pt x="9839" y="13345"/>
                    </a:lnTo>
                    <a:lnTo>
                      <a:pt x="9839" y="13347"/>
                    </a:lnTo>
                    <a:lnTo>
                      <a:pt x="9832" y="13347"/>
                    </a:lnTo>
                    <a:lnTo>
                      <a:pt x="9832" y="13349"/>
                    </a:lnTo>
                    <a:lnTo>
                      <a:pt x="9824" y="13349"/>
                    </a:lnTo>
                    <a:close/>
                    <a:moveTo>
                      <a:pt x="2547" y="13345"/>
                    </a:moveTo>
                    <a:lnTo>
                      <a:pt x="2554" y="13345"/>
                    </a:lnTo>
                    <a:lnTo>
                      <a:pt x="2554" y="13347"/>
                    </a:lnTo>
                    <a:lnTo>
                      <a:pt x="2547" y="13347"/>
                    </a:lnTo>
                    <a:lnTo>
                      <a:pt x="2547" y="13345"/>
                    </a:lnTo>
                    <a:close/>
                    <a:moveTo>
                      <a:pt x="2540" y="13345"/>
                    </a:moveTo>
                    <a:lnTo>
                      <a:pt x="2540" y="13344"/>
                    </a:lnTo>
                    <a:lnTo>
                      <a:pt x="2534" y="13344"/>
                    </a:lnTo>
                    <a:lnTo>
                      <a:pt x="2534" y="13342"/>
                    </a:lnTo>
                    <a:lnTo>
                      <a:pt x="2527" y="13342"/>
                    </a:lnTo>
                    <a:lnTo>
                      <a:pt x="2527" y="13340"/>
                    </a:lnTo>
                    <a:lnTo>
                      <a:pt x="2520" y="13340"/>
                    </a:lnTo>
                    <a:lnTo>
                      <a:pt x="2520" y="13339"/>
                    </a:lnTo>
                    <a:lnTo>
                      <a:pt x="2515" y="13339"/>
                    </a:lnTo>
                    <a:lnTo>
                      <a:pt x="2515" y="13337"/>
                    </a:lnTo>
                    <a:lnTo>
                      <a:pt x="2509" y="13337"/>
                    </a:lnTo>
                    <a:lnTo>
                      <a:pt x="2509" y="13335"/>
                    </a:lnTo>
                    <a:lnTo>
                      <a:pt x="2502" y="13335"/>
                    </a:lnTo>
                    <a:lnTo>
                      <a:pt x="2502" y="13334"/>
                    </a:lnTo>
                    <a:lnTo>
                      <a:pt x="2495" y="13334"/>
                    </a:lnTo>
                    <a:lnTo>
                      <a:pt x="2495" y="13332"/>
                    </a:lnTo>
                    <a:lnTo>
                      <a:pt x="2489" y="13332"/>
                    </a:lnTo>
                    <a:lnTo>
                      <a:pt x="2489" y="13330"/>
                    </a:lnTo>
                    <a:lnTo>
                      <a:pt x="2484" y="13330"/>
                    </a:lnTo>
                    <a:lnTo>
                      <a:pt x="2484" y="13329"/>
                    </a:lnTo>
                    <a:lnTo>
                      <a:pt x="2477" y="13329"/>
                    </a:lnTo>
                    <a:lnTo>
                      <a:pt x="2477" y="13327"/>
                    </a:lnTo>
                    <a:lnTo>
                      <a:pt x="2472" y="13327"/>
                    </a:lnTo>
                    <a:lnTo>
                      <a:pt x="2472" y="13325"/>
                    </a:lnTo>
                    <a:lnTo>
                      <a:pt x="2467" y="13325"/>
                    </a:lnTo>
                    <a:lnTo>
                      <a:pt x="2467" y="13324"/>
                    </a:lnTo>
                    <a:lnTo>
                      <a:pt x="2474" y="13324"/>
                    </a:lnTo>
                    <a:lnTo>
                      <a:pt x="2474" y="13325"/>
                    </a:lnTo>
                    <a:lnTo>
                      <a:pt x="2479" y="13325"/>
                    </a:lnTo>
                    <a:lnTo>
                      <a:pt x="2479" y="13327"/>
                    </a:lnTo>
                    <a:lnTo>
                      <a:pt x="2485" y="13327"/>
                    </a:lnTo>
                    <a:lnTo>
                      <a:pt x="2485" y="13329"/>
                    </a:lnTo>
                    <a:lnTo>
                      <a:pt x="2490" y="13329"/>
                    </a:lnTo>
                    <a:lnTo>
                      <a:pt x="2490" y="13330"/>
                    </a:lnTo>
                    <a:lnTo>
                      <a:pt x="2497" y="13330"/>
                    </a:lnTo>
                    <a:lnTo>
                      <a:pt x="2497" y="13332"/>
                    </a:lnTo>
                    <a:lnTo>
                      <a:pt x="2504" y="13332"/>
                    </a:lnTo>
                    <a:lnTo>
                      <a:pt x="2504" y="13334"/>
                    </a:lnTo>
                    <a:lnTo>
                      <a:pt x="2510" y="13334"/>
                    </a:lnTo>
                    <a:lnTo>
                      <a:pt x="2510" y="13335"/>
                    </a:lnTo>
                    <a:lnTo>
                      <a:pt x="2517" y="13335"/>
                    </a:lnTo>
                    <a:lnTo>
                      <a:pt x="2517" y="13337"/>
                    </a:lnTo>
                    <a:lnTo>
                      <a:pt x="2522" y="13337"/>
                    </a:lnTo>
                    <a:lnTo>
                      <a:pt x="2522" y="13339"/>
                    </a:lnTo>
                    <a:lnTo>
                      <a:pt x="2529" y="13339"/>
                    </a:lnTo>
                    <a:lnTo>
                      <a:pt x="2529" y="13340"/>
                    </a:lnTo>
                    <a:lnTo>
                      <a:pt x="2535" y="13340"/>
                    </a:lnTo>
                    <a:lnTo>
                      <a:pt x="2535" y="13342"/>
                    </a:lnTo>
                    <a:lnTo>
                      <a:pt x="2542" y="13342"/>
                    </a:lnTo>
                    <a:lnTo>
                      <a:pt x="2542" y="13344"/>
                    </a:lnTo>
                    <a:lnTo>
                      <a:pt x="2547" y="13344"/>
                    </a:lnTo>
                    <a:lnTo>
                      <a:pt x="2547" y="13345"/>
                    </a:lnTo>
                    <a:lnTo>
                      <a:pt x="2540" y="13345"/>
                    </a:lnTo>
                    <a:close/>
                    <a:moveTo>
                      <a:pt x="11087" y="13344"/>
                    </a:moveTo>
                    <a:lnTo>
                      <a:pt x="11090" y="13344"/>
                    </a:lnTo>
                    <a:lnTo>
                      <a:pt x="11090" y="13345"/>
                    </a:lnTo>
                    <a:lnTo>
                      <a:pt x="11087" y="13345"/>
                    </a:lnTo>
                    <a:lnTo>
                      <a:pt x="11087" y="13344"/>
                    </a:lnTo>
                    <a:close/>
                    <a:moveTo>
                      <a:pt x="11090" y="13344"/>
                    </a:moveTo>
                    <a:lnTo>
                      <a:pt x="11090" y="13342"/>
                    </a:lnTo>
                    <a:lnTo>
                      <a:pt x="11092" y="13342"/>
                    </a:lnTo>
                    <a:lnTo>
                      <a:pt x="11092" y="13340"/>
                    </a:lnTo>
                    <a:lnTo>
                      <a:pt x="11094" y="13340"/>
                    </a:lnTo>
                    <a:lnTo>
                      <a:pt x="11094" y="13339"/>
                    </a:lnTo>
                    <a:lnTo>
                      <a:pt x="11097" y="13339"/>
                    </a:lnTo>
                    <a:lnTo>
                      <a:pt x="11097" y="13340"/>
                    </a:lnTo>
                    <a:lnTo>
                      <a:pt x="11095" y="13340"/>
                    </a:lnTo>
                    <a:lnTo>
                      <a:pt x="11095" y="13342"/>
                    </a:lnTo>
                    <a:lnTo>
                      <a:pt x="11094" y="13342"/>
                    </a:lnTo>
                    <a:lnTo>
                      <a:pt x="11094" y="13344"/>
                    </a:lnTo>
                    <a:lnTo>
                      <a:pt x="11090" y="13344"/>
                    </a:lnTo>
                    <a:close/>
                    <a:moveTo>
                      <a:pt x="9855" y="13340"/>
                    </a:moveTo>
                    <a:lnTo>
                      <a:pt x="9855" y="13339"/>
                    </a:lnTo>
                    <a:lnTo>
                      <a:pt x="9860" y="13339"/>
                    </a:lnTo>
                    <a:lnTo>
                      <a:pt x="9860" y="13337"/>
                    </a:lnTo>
                    <a:lnTo>
                      <a:pt x="9867" y="13337"/>
                    </a:lnTo>
                    <a:lnTo>
                      <a:pt x="9867" y="13339"/>
                    </a:lnTo>
                    <a:lnTo>
                      <a:pt x="9862" y="13339"/>
                    </a:lnTo>
                    <a:lnTo>
                      <a:pt x="9862" y="13340"/>
                    </a:lnTo>
                    <a:lnTo>
                      <a:pt x="9855" y="13340"/>
                    </a:lnTo>
                    <a:close/>
                    <a:moveTo>
                      <a:pt x="11097" y="13339"/>
                    </a:moveTo>
                    <a:lnTo>
                      <a:pt x="11097" y="13337"/>
                    </a:lnTo>
                    <a:lnTo>
                      <a:pt x="11099" y="13337"/>
                    </a:lnTo>
                    <a:lnTo>
                      <a:pt x="11099" y="13335"/>
                    </a:lnTo>
                    <a:lnTo>
                      <a:pt x="11100" y="13335"/>
                    </a:lnTo>
                    <a:lnTo>
                      <a:pt x="11100" y="13334"/>
                    </a:lnTo>
                    <a:lnTo>
                      <a:pt x="11104" y="13334"/>
                    </a:lnTo>
                    <a:lnTo>
                      <a:pt x="11104" y="13335"/>
                    </a:lnTo>
                    <a:lnTo>
                      <a:pt x="11102" y="13335"/>
                    </a:lnTo>
                    <a:lnTo>
                      <a:pt x="11102" y="13337"/>
                    </a:lnTo>
                    <a:lnTo>
                      <a:pt x="11100" y="13337"/>
                    </a:lnTo>
                    <a:lnTo>
                      <a:pt x="11100" y="13339"/>
                    </a:lnTo>
                    <a:lnTo>
                      <a:pt x="11097" y="13339"/>
                    </a:lnTo>
                    <a:close/>
                    <a:moveTo>
                      <a:pt x="9867" y="13335"/>
                    </a:moveTo>
                    <a:lnTo>
                      <a:pt x="9874" y="13335"/>
                    </a:lnTo>
                    <a:lnTo>
                      <a:pt x="9874" y="13337"/>
                    </a:lnTo>
                    <a:lnTo>
                      <a:pt x="9867" y="13337"/>
                    </a:lnTo>
                    <a:lnTo>
                      <a:pt x="9867" y="13335"/>
                    </a:lnTo>
                    <a:close/>
                    <a:moveTo>
                      <a:pt x="9874" y="13334"/>
                    </a:moveTo>
                    <a:lnTo>
                      <a:pt x="9879" y="13334"/>
                    </a:lnTo>
                    <a:lnTo>
                      <a:pt x="9879" y="13335"/>
                    </a:lnTo>
                    <a:lnTo>
                      <a:pt x="9874" y="13335"/>
                    </a:lnTo>
                    <a:lnTo>
                      <a:pt x="9874" y="13334"/>
                    </a:lnTo>
                    <a:close/>
                    <a:moveTo>
                      <a:pt x="9879" y="13332"/>
                    </a:moveTo>
                    <a:lnTo>
                      <a:pt x="9885" y="13332"/>
                    </a:lnTo>
                    <a:lnTo>
                      <a:pt x="9885" y="13334"/>
                    </a:lnTo>
                    <a:lnTo>
                      <a:pt x="9879" y="13334"/>
                    </a:lnTo>
                    <a:lnTo>
                      <a:pt x="9879" y="13332"/>
                    </a:lnTo>
                    <a:close/>
                    <a:moveTo>
                      <a:pt x="11104" y="13332"/>
                    </a:moveTo>
                    <a:lnTo>
                      <a:pt x="11105" y="13332"/>
                    </a:lnTo>
                    <a:lnTo>
                      <a:pt x="11105" y="13334"/>
                    </a:lnTo>
                    <a:lnTo>
                      <a:pt x="11104" y="13334"/>
                    </a:lnTo>
                    <a:lnTo>
                      <a:pt x="11104" y="13332"/>
                    </a:lnTo>
                    <a:close/>
                    <a:moveTo>
                      <a:pt x="9885" y="13330"/>
                    </a:moveTo>
                    <a:lnTo>
                      <a:pt x="9890" y="13330"/>
                    </a:lnTo>
                    <a:lnTo>
                      <a:pt x="9890" y="13332"/>
                    </a:lnTo>
                    <a:lnTo>
                      <a:pt x="9885" y="13332"/>
                    </a:lnTo>
                    <a:lnTo>
                      <a:pt x="9885" y="13330"/>
                    </a:lnTo>
                    <a:close/>
                    <a:moveTo>
                      <a:pt x="11105" y="13332"/>
                    </a:moveTo>
                    <a:lnTo>
                      <a:pt x="11105" y="13330"/>
                    </a:lnTo>
                    <a:lnTo>
                      <a:pt x="11107" y="13330"/>
                    </a:lnTo>
                    <a:lnTo>
                      <a:pt x="11107" y="13329"/>
                    </a:lnTo>
                    <a:lnTo>
                      <a:pt x="11110" y="13329"/>
                    </a:lnTo>
                    <a:lnTo>
                      <a:pt x="11110" y="13330"/>
                    </a:lnTo>
                    <a:lnTo>
                      <a:pt x="11109" y="13330"/>
                    </a:lnTo>
                    <a:lnTo>
                      <a:pt x="11109" y="13332"/>
                    </a:lnTo>
                    <a:lnTo>
                      <a:pt x="11105" y="13332"/>
                    </a:lnTo>
                    <a:close/>
                    <a:moveTo>
                      <a:pt x="9892" y="13329"/>
                    </a:moveTo>
                    <a:lnTo>
                      <a:pt x="9897" y="13329"/>
                    </a:lnTo>
                    <a:lnTo>
                      <a:pt x="9897" y="13330"/>
                    </a:lnTo>
                    <a:lnTo>
                      <a:pt x="9892" y="13330"/>
                    </a:lnTo>
                    <a:lnTo>
                      <a:pt x="9892" y="13329"/>
                    </a:lnTo>
                    <a:close/>
                    <a:moveTo>
                      <a:pt x="9897" y="13327"/>
                    </a:moveTo>
                    <a:lnTo>
                      <a:pt x="9902" y="13327"/>
                    </a:lnTo>
                    <a:lnTo>
                      <a:pt x="9902" y="13329"/>
                    </a:lnTo>
                    <a:lnTo>
                      <a:pt x="9897" y="13329"/>
                    </a:lnTo>
                    <a:lnTo>
                      <a:pt x="9897" y="13327"/>
                    </a:lnTo>
                    <a:close/>
                    <a:moveTo>
                      <a:pt x="11110" y="13327"/>
                    </a:moveTo>
                    <a:lnTo>
                      <a:pt x="11112" y="13327"/>
                    </a:lnTo>
                    <a:lnTo>
                      <a:pt x="11112" y="13329"/>
                    </a:lnTo>
                    <a:lnTo>
                      <a:pt x="11110" y="13329"/>
                    </a:lnTo>
                    <a:lnTo>
                      <a:pt x="11110" y="13327"/>
                    </a:lnTo>
                    <a:close/>
                    <a:moveTo>
                      <a:pt x="9904" y="13325"/>
                    </a:moveTo>
                    <a:lnTo>
                      <a:pt x="9909" y="13325"/>
                    </a:lnTo>
                    <a:lnTo>
                      <a:pt x="9909" y="13327"/>
                    </a:lnTo>
                    <a:lnTo>
                      <a:pt x="9904" y="13327"/>
                    </a:lnTo>
                    <a:lnTo>
                      <a:pt x="9904" y="13325"/>
                    </a:lnTo>
                    <a:close/>
                    <a:moveTo>
                      <a:pt x="11112" y="13325"/>
                    </a:moveTo>
                    <a:lnTo>
                      <a:pt x="11114" y="13325"/>
                    </a:lnTo>
                    <a:lnTo>
                      <a:pt x="11114" y="13327"/>
                    </a:lnTo>
                    <a:lnTo>
                      <a:pt x="11112" y="13327"/>
                    </a:lnTo>
                    <a:lnTo>
                      <a:pt x="11112" y="13325"/>
                    </a:lnTo>
                    <a:close/>
                    <a:moveTo>
                      <a:pt x="9909" y="13324"/>
                    </a:moveTo>
                    <a:lnTo>
                      <a:pt x="9914" y="13324"/>
                    </a:lnTo>
                    <a:lnTo>
                      <a:pt x="9914" y="13325"/>
                    </a:lnTo>
                    <a:lnTo>
                      <a:pt x="9909" y="13325"/>
                    </a:lnTo>
                    <a:lnTo>
                      <a:pt x="9909" y="13324"/>
                    </a:lnTo>
                    <a:close/>
                    <a:moveTo>
                      <a:pt x="11114" y="13325"/>
                    </a:moveTo>
                    <a:lnTo>
                      <a:pt x="11114" y="13324"/>
                    </a:lnTo>
                    <a:lnTo>
                      <a:pt x="11115" y="13324"/>
                    </a:lnTo>
                    <a:lnTo>
                      <a:pt x="11115" y="13322"/>
                    </a:lnTo>
                    <a:lnTo>
                      <a:pt x="11119" y="13322"/>
                    </a:lnTo>
                    <a:lnTo>
                      <a:pt x="11119" y="13324"/>
                    </a:lnTo>
                    <a:lnTo>
                      <a:pt x="11117" y="13324"/>
                    </a:lnTo>
                    <a:lnTo>
                      <a:pt x="11117" y="13325"/>
                    </a:lnTo>
                    <a:lnTo>
                      <a:pt x="11114" y="13325"/>
                    </a:lnTo>
                    <a:close/>
                    <a:moveTo>
                      <a:pt x="2462" y="13322"/>
                    </a:moveTo>
                    <a:lnTo>
                      <a:pt x="2467" y="13322"/>
                    </a:lnTo>
                    <a:lnTo>
                      <a:pt x="2467" y="13324"/>
                    </a:lnTo>
                    <a:lnTo>
                      <a:pt x="2462" y="13324"/>
                    </a:lnTo>
                    <a:lnTo>
                      <a:pt x="2462" y="13322"/>
                    </a:lnTo>
                    <a:close/>
                    <a:moveTo>
                      <a:pt x="9915" y="13322"/>
                    </a:moveTo>
                    <a:lnTo>
                      <a:pt x="9920" y="13322"/>
                    </a:lnTo>
                    <a:lnTo>
                      <a:pt x="9920" y="13324"/>
                    </a:lnTo>
                    <a:lnTo>
                      <a:pt x="9915" y="13324"/>
                    </a:lnTo>
                    <a:lnTo>
                      <a:pt x="9915" y="13322"/>
                    </a:lnTo>
                    <a:close/>
                    <a:moveTo>
                      <a:pt x="2455" y="13322"/>
                    </a:moveTo>
                    <a:lnTo>
                      <a:pt x="2455" y="13320"/>
                    </a:lnTo>
                    <a:lnTo>
                      <a:pt x="2450" y="13320"/>
                    </a:lnTo>
                    <a:lnTo>
                      <a:pt x="2450" y="13319"/>
                    </a:lnTo>
                    <a:lnTo>
                      <a:pt x="2445" y="13319"/>
                    </a:lnTo>
                    <a:lnTo>
                      <a:pt x="2445" y="13317"/>
                    </a:lnTo>
                    <a:lnTo>
                      <a:pt x="2440" y="13317"/>
                    </a:lnTo>
                    <a:lnTo>
                      <a:pt x="2440" y="13315"/>
                    </a:lnTo>
                    <a:lnTo>
                      <a:pt x="2447" y="13315"/>
                    </a:lnTo>
                    <a:lnTo>
                      <a:pt x="2447" y="13317"/>
                    </a:lnTo>
                    <a:lnTo>
                      <a:pt x="2452" y="13317"/>
                    </a:lnTo>
                    <a:lnTo>
                      <a:pt x="2452" y="13319"/>
                    </a:lnTo>
                    <a:lnTo>
                      <a:pt x="2457" y="13319"/>
                    </a:lnTo>
                    <a:lnTo>
                      <a:pt x="2457" y="13320"/>
                    </a:lnTo>
                    <a:lnTo>
                      <a:pt x="2462" y="13320"/>
                    </a:lnTo>
                    <a:lnTo>
                      <a:pt x="2462" y="13322"/>
                    </a:lnTo>
                    <a:lnTo>
                      <a:pt x="2455" y="13322"/>
                    </a:lnTo>
                    <a:close/>
                    <a:moveTo>
                      <a:pt x="9920" y="13320"/>
                    </a:moveTo>
                    <a:lnTo>
                      <a:pt x="9925" y="13320"/>
                    </a:lnTo>
                    <a:lnTo>
                      <a:pt x="9925" y="13322"/>
                    </a:lnTo>
                    <a:lnTo>
                      <a:pt x="9920" y="13322"/>
                    </a:lnTo>
                    <a:lnTo>
                      <a:pt x="9920" y="13320"/>
                    </a:lnTo>
                    <a:close/>
                    <a:moveTo>
                      <a:pt x="11119" y="13320"/>
                    </a:moveTo>
                    <a:lnTo>
                      <a:pt x="11120" y="13320"/>
                    </a:lnTo>
                    <a:lnTo>
                      <a:pt x="11120" y="13322"/>
                    </a:lnTo>
                    <a:lnTo>
                      <a:pt x="11119" y="13322"/>
                    </a:lnTo>
                    <a:lnTo>
                      <a:pt x="11119" y="13320"/>
                    </a:lnTo>
                    <a:close/>
                    <a:moveTo>
                      <a:pt x="9925" y="13319"/>
                    </a:moveTo>
                    <a:lnTo>
                      <a:pt x="9932" y="13319"/>
                    </a:lnTo>
                    <a:lnTo>
                      <a:pt x="9932" y="13320"/>
                    </a:lnTo>
                    <a:lnTo>
                      <a:pt x="9925" y="13320"/>
                    </a:lnTo>
                    <a:lnTo>
                      <a:pt x="9925" y="13319"/>
                    </a:lnTo>
                    <a:close/>
                    <a:moveTo>
                      <a:pt x="11120" y="13320"/>
                    </a:moveTo>
                    <a:lnTo>
                      <a:pt x="11120" y="13319"/>
                    </a:lnTo>
                    <a:lnTo>
                      <a:pt x="11122" y="13319"/>
                    </a:lnTo>
                    <a:lnTo>
                      <a:pt x="11122" y="13317"/>
                    </a:lnTo>
                    <a:lnTo>
                      <a:pt x="11125" y="13317"/>
                    </a:lnTo>
                    <a:lnTo>
                      <a:pt x="11125" y="13319"/>
                    </a:lnTo>
                    <a:lnTo>
                      <a:pt x="11124" y="13319"/>
                    </a:lnTo>
                    <a:lnTo>
                      <a:pt x="11124" y="13320"/>
                    </a:lnTo>
                    <a:lnTo>
                      <a:pt x="11120" y="13320"/>
                    </a:lnTo>
                    <a:close/>
                    <a:moveTo>
                      <a:pt x="9932" y="13317"/>
                    </a:moveTo>
                    <a:lnTo>
                      <a:pt x="9937" y="13317"/>
                    </a:lnTo>
                    <a:lnTo>
                      <a:pt x="9937" y="13319"/>
                    </a:lnTo>
                    <a:lnTo>
                      <a:pt x="9932" y="13319"/>
                    </a:lnTo>
                    <a:lnTo>
                      <a:pt x="9932" y="13317"/>
                    </a:lnTo>
                    <a:close/>
                    <a:moveTo>
                      <a:pt x="9937" y="13317"/>
                    </a:moveTo>
                    <a:lnTo>
                      <a:pt x="9937" y="13315"/>
                    </a:lnTo>
                    <a:lnTo>
                      <a:pt x="9942" y="13315"/>
                    </a:lnTo>
                    <a:lnTo>
                      <a:pt x="9942" y="13314"/>
                    </a:lnTo>
                    <a:lnTo>
                      <a:pt x="9949" y="13314"/>
                    </a:lnTo>
                    <a:lnTo>
                      <a:pt x="9949" y="13315"/>
                    </a:lnTo>
                    <a:lnTo>
                      <a:pt x="9944" y="13315"/>
                    </a:lnTo>
                    <a:lnTo>
                      <a:pt x="9944" y="13317"/>
                    </a:lnTo>
                    <a:lnTo>
                      <a:pt x="9937" y="13317"/>
                    </a:lnTo>
                    <a:close/>
                    <a:moveTo>
                      <a:pt x="11125" y="13315"/>
                    </a:moveTo>
                    <a:lnTo>
                      <a:pt x="11127" y="13315"/>
                    </a:lnTo>
                    <a:lnTo>
                      <a:pt x="11127" y="13317"/>
                    </a:lnTo>
                    <a:lnTo>
                      <a:pt x="11125" y="13317"/>
                    </a:lnTo>
                    <a:lnTo>
                      <a:pt x="11125" y="13315"/>
                    </a:lnTo>
                    <a:close/>
                    <a:moveTo>
                      <a:pt x="2434" y="13315"/>
                    </a:moveTo>
                    <a:lnTo>
                      <a:pt x="2434" y="13314"/>
                    </a:lnTo>
                    <a:lnTo>
                      <a:pt x="2429" y="13314"/>
                    </a:lnTo>
                    <a:lnTo>
                      <a:pt x="2429" y="13312"/>
                    </a:lnTo>
                    <a:lnTo>
                      <a:pt x="2424" y="13312"/>
                    </a:lnTo>
                    <a:lnTo>
                      <a:pt x="2424" y="13310"/>
                    </a:lnTo>
                    <a:lnTo>
                      <a:pt x="2419" y="13310"/>
                    </a:lnTo>
                    <a:lnTo>
                      <a:pt x="2419" y="13309"/>
                    </a:lnTo>
                    <a:lnTo>
                      <a:pt x="2414" y="13309"/>
                    </a:lnTo>
                    <a:lnTo>
                      <a:pt x="2414" y="13307"/>
                    </a:lnTo>
                    <a:lnTo>
                      <a:pt x="2420" y="13307"/>
                    </a:lnTo>
                    <a:lnTo>
                      <a:pt x="2420" y="13309"/>
                    </a:lnTo>
                    <a:lnTo>
                      <a:pt x="2425" y="13309"/>
                    </a:lnTo>
                    <a:lnTo>
                      <a:pt x="2425" y="13310"/>
                    </a:lnTo>
                    <a:lnTo>
                      <a:pt x="2430" y="13310"/>
                    </a:lnTo>
                    <a:lnTo>
                      <a:pt x="2430" y="13312"/>
                    </a:lnTo>
                    <a:lnTo>
                      <a:pt x="2435" y="13312"/>
                    </a:lnTo>
                    <a:lnTo>
                      <a:pt x="2435" y="13314"/>
                    </a:lnTo>
                    <a:lnTo>
                      <a:pt x="2440" y="13314"/>
                    </a:lnTo>
                    <a:lnTo>
                      <a:pt x="2440" y="13315"/>
                    </a:lnTo>
                    <a:lnTo>
                      <a:pt x="2434" y="13315"/>
                    </a:lnTo>
                    <a:close/>
                    <a:moveTo>
                      <a:pt x="11127" y="13314"/>
                    </a:moveTo>
                    <a:lnTo>
                      <a:pt x="11129" y="13314"/>
                    </a:lnTo>
                    <a:lnTo>
                      <a:pt x="11129" y="13315"/>
                    </a:lnTo>
                    <a:lnTo>
                      <a:pt x="11127" y="13315"/>
                    </a:lnTo>
                    <a:lnTo>
                      <a:pt x="11127" y="13314"/>
                    </a:lnTo>
                    <a:close/>
                    <a:moveTo>
                      <a:pt x="9949" y="13314"/>
                    </a:moveTo>
                    <a:lnTo>
                      <a:pt x="9949" y="13312"/>
                    </a:lnTo>
                    <a:lnTo>
                      <a:pt x="9954" y="13312"/>
                    </a:lnTo>
                    <a:lnTo>
                      <a:pt x="9954" y="13310"/>
                    </a:lnTo>
                    <a:lnTo>
                      <a:pt x="9959" y="13310"/>
                    </a:lnTo>
                    <a:lnTo>
                      <a:pt x="9959" y="13309"/>
                    </a:lnTo>
                    <a:lnTo>
                      <a:pt x="9964" y="13309"/>
                    </a:lnTo>
                    <a:lnTo>
                      <a:pt x="9964" y="13307"/>
                    </a:lnTo>
                    <a:lnTo>
                      <a:pt x="9970" y="13307"/>
                    </a:lnTo>
                    <a:lnTo>
                      <a:pt x="9970" y="13309"/>
                    </a:lnTo>
                    <a:lnTo>
                      <a:pt x="9965" y="13309"/>
                    </a:lnTo>
                    <a:lnTo>
                      <a:pt x="9965" y="13310"/>
                    </a:lnTo>
                    <a:lnTo>
                      <a:pt x="9960" y="13310"/>
                    </a:lnTo>
                    <a:lnTo>
                      <a:pt x="9960" y="13312"/>
                    </a:lnTo>
                    <a:lnTo>
                      <a:pt x="9955" y="13312"/>
                    </a:lnTo>
                    <a:lnTo>
                      <a:pt x="9955" y="13314"/>
                    </a:lnTo>
                    <a:lnTo>
                      <a:pt x="9949" y="13314"/>
                    </a:lnTo>
                    <a:close/>
                    <a:moveTo>
                      <a:pt x="11129" y="13314"/>
                    </a:moveTo>
                    <a:lnTo>
                      <a:pt x="11129" y="13312"/>
                    </a:lnTo>
                    <a:lnTo>
                      <a:pt x="11130" y="13312"/>
                    </a:lnTo>
                    <a:lnTo>
                      <a:pt x="11130" y="13310"/>
                    </a:lnTo>
                    <a:lnTo>
                      <a:pt x="11134" y="13310"/>
                    </a:lnTo>
                    <a:lnTo>
                      <a:pt x="11134" y="13312"/>
                    </a:lnTo>
                    <a:lnTo>
                      <a:pt x="11132" y="13312"/>
                    </a:lnTo>
                    <a:lnTo>
                      <a:pt x="11132" y="13314"/>
                    </a:lnTo>
                    <a:lnTo>
                      <a:pt x="11129" y="13314"/>
                    </a:lnTo>
                    <a:close/>
                    <a:moveTo>
                      <a:pt x="11134" y="13309"/>
                    </a:moveTo>
                    <a:lnTo>
                      <a:pt x="11135" y="13309"/>
                    </a:lnTo>
                    <a:lnTo>
                      <a:pt x="11135" y="13310"/>
                    </a:lnTo>
                    <a:lnTo>
                      <a:pt x="11134" y="13310"/>
                    </a:lnTo>
                    <a:lnTo>
                      <a:pt x="11134" y="13309"/>
                    </a:lnTo>
                    <a:close/>
                    <a:moveTo>
                      <a:pt x="11135" y="13307"/>
                    </a:moveTo>
                    <a:lnTo>
                      <a:pt x="11137" y="13307"/>
                    </a:lnTo>
                    <a:lnTo>
                      <a:pt x="11137" y="13309"/>
                    </a:lnTo>
                    <a:lnTo>
                      <a:pt x="11135" y="13309"/>
                    </a:lnTo>
                    <a:lnTo>
                      <a:pt x="11135" y="13307"/>
                    </a:lnTo>
                    <a:close/>
                    <a:moveTo>
                      <a:pt x="2407" y="13307"/>
                    </a:moveTo>
                    <a:lnTo>
                      <a:pt x="2407" y="13305"/>
                    </a:lnTo>
                    <a:lnTo>
                      <a:pt x="2402" y="13305"/>
                    </a:lnTo>
                    <a:lnTo>
                      <a:pt x="2402" y="13304"/>
                    </a:lnTo>
                    <a:lnTo>
                      <a:pt x="2397" y="13304"/>
                    </a:lnTo>
                    <a:lnTo>
                      <a:pt x="2397" y="13302"/>
                    </a:lnTo>
                    <a:lnTo>
                      <a:pt x="2392" y="13302"/>
                    </a:lnTo>
                    <a:lnTo>
                      <a:pt x="2392" y="13300"/>
                    </a:lnTo>
                    <a:lnTo>
                      <a:pt x="2385" y="13300"/>
                    </a:lnTo>
                    <a:lnTo>
                      <a:pt x="2385" y="13299"/>
                    </a:lnTo>
                    <a:lnTo>
                      <a:pt x="2380" y="13299"/>
                    </a:lnTo>
                    <a:lnTo>
                      <a:pt x="2380" y="13297"/>
                    </a:lnTo>
                    <a:lnTo>
                      <a:pt x="2375" y="13297"/>
                    </a:lnTo>
                    <a:lnTo>
                      <a:pt x="2375" y="13295"/>
                    </a:lnTo>
                    <a:lnTo>
                      <a:pt x="2370" y="13295"/>
                    </a:lnTo>
                    <a:lnTo>
                      <a:pt x="2370" y="13294"/>
                    </a:lnTo>
                    <a:lnTo>
                      <a:pt x="2365" y="13294"/>
                    </a:lnTo>
                    <a:lnTo>
                      <a:pt x="2365" y="13292"/>
                    </a:lnTo>
                    <a:lnTo>
                      <a:pt x="2360" y="13292"/>
                    </a:lnTo>
                    <a:lnTo>
                      <a:pt x="2360" y="13290"/>
                    </a:lnTo>
                    <a:lnTo>
                      <a:pt x="2355" y="13290"/>
                    </a:lnTo>
                    <a:lnTo>
                      <a:pt x="2355" y="13289"/>
                    </a:lnTo>
                    <a:lnTo>
                      <a:pt x="2350" y="13289"/>
                    </a:lnTo>
                    <a:lnTo>
                      <a:pt x="2350" y="13287"/>
                    </a:lnTo>
                    <a:lnTo>
                      <a:pt x="2347" y="13287"/>
                    </a:lnTo>
                    <a:lnTo>
                      <a:pt x="2347" y="13285"/>
                    </a:lnTo>
                    <a:lnTo>
                      <a:pt x="2352" y="13285"/>
                    </a:lnTo>
                    <a:lnTo>
                      <a:pt x="2352" y="13287"/>
                    </a:lnTo>
                    <a:lnTo>
                      <a:pt x="2357" y="13287"/>
                    </a:lnTo>
                    <a:lnTo>
                      <a:pt x="2357" y="13289"/>
                    </a:lnTo>
                    <a:lnTo>
                      <a:pt x="2362" y="13289"/>
                    </a:lnTo>
                    <a:lnTo>
                      <a:pt x="2362" y="13290"/>
                    </a:lnTo>
                    <a:lnTo>
                      <a:pt x="2367" y="13290"/>
                    </a:lnTo>
                    <a:lnTo>
                      <a:pt x="2367" y="13292"/>
                    </a:lnTo>
                    <a:lnTo>
                      <a:pt x="2372" y="13292"/>
                    </a:lnTo>
                    <a:lnTo>
                      <a:pt x="2372" y="13294"/>
                    </a:lnTo>
                    <a:lnTo>
                      <a:pt x="2377" y="13294"/>
                    </a:lnTo>
                    <a:lnTo>
                      <a:pt x="2377" y="13295"/>
                    </a:lnTo>
                    <a:lnTo>
                      <a:pt x="2382" y="13295"/>
                    </a:lnTo>
                    <a:lnTo>
                      <a:pt x="2382" y="13297"/>
                    </a:lnTo>
                    <a:lnTo>
                      <a:pt x="2387" y="13297"/>
                    </a:lnTo>
                    <a:lnTo>
                      <a:pt x="2387" y="13299"/>
                    </a:lnTo>
                    <a:lnTo>
                      <a:pt x="2394" y="13299"/>
                    </a:lnTo>
                    <a:lnTo>
                      <a:pt x="2394" y="13300"/>
                    </a:lnTo>
                    <a:lnTo>
                      <a:pt x="2399" y="13300"/>
                    </a:lnTo>
                    <a:lnTo>
                      <a:pt x="2399" y="13302"/>
                    </a:lnTo>
                    <a:lnTo>
                      <a:pt x="2404" y="13302"/>
                    </a:lnTo>
                    <a:lnTo>
                      <a:pt x="2404" y="13304"/>
                    </a:lnTo>
                    <a:lnTo>
                      <a:pt x="2409" y="13304"/>
                    </a:lnTo>
                    <a:lnTo>
                      <a:pt x="2409" y="13305"/>
                    </a:lnTo>
                    <a:lnTo>
                      <a:pt x="2414" y="13305"/>
                    </a:lnTo>
                    <a:lnTo>
                      <a:pt x="2414" y="13307"/>
                    </a:lnTo>
                    <a:lnTo>
                      <a:pt x="2407" y="13307"/>
                    </a:lnTo>
                    <a:close/>
                    <a:moveTo>
                      <a:pt x="9970" y="13305"/>
                    </a:moveTo>
                    <a:lnTo>
                      <a:pt x="9975" y="13305"/>
                    </a:lnTo>
                    <a:lnTo>
                      <a:pt x="9975" y="13307"/>
                    </a:lnTo>
                    <a:lnTo>
                      <a:pt x="9970" y="13307"/>
                    </a:lnTo>
                    <a:lnTo>
                      <a:pt x="9970" y="13305"/>
                    </a:lnTo>
                    <a:close/>
                    <a:moveTo>
                      <a:pt x="11137" y="13307"/>
                    </a:moveTo>
                    <a:lnTo>
                      <a:pt x="11137" y="13305"/>
                    </a:lnTo>
                    <a:lnTo>
                      <a:pt x="11139" y="13305"/>
                    </a:lnTo>
                    <a:lnTo>
                      <a:pt x="11139" y="13304"/>
                    </a:lnTo>
                    <a:lnTo>
                      <a:pt x="11142" y="13304"/>
                    </a:lnTo>
                    <a:lnTo>
                      <a:pt x="11142" y="13305"/>
                    </a:lnTo>
                    <a:lnTo>
                      <a:pt x="11140" y="13305"/>
                    </a:lnTo>
                    <a:lnTo>
                      <a:pt x="11140" y="13307"/>
                    </a:lnTo>
                    <a:lnTo>
                      <a:pt x="11137" y="13307"/>
                    </a:lnTo>
                    <a:close/>
                    <a:moveTo>
                      <a:pt x="9975" y="13304"/>
                    </a:moveTo>
                    <a:lnTo>
                      <a:pt x="9980" y="13304"/>
                    </a:lnTo>
                    <a:lnTo>
                      <a:pt x="9980" y="13305"/>
                    </a:lnTo>
                    <a:lnTo>
                      <a:pt x="9975" y="13305"/>
                    </a:lnTo>
                    <a:lnTo>
                      <a:pt x="9975" y="13304"/>
                    </a:lnTo>
                    <a:close/>
                    <a:moveTo>
                      <a:pt x="9980" y="13302"/>
                    </a:moveTo>
                    <a:lnTo>
                      <a:pt x="9985" y="13302"/>
                    </a:lnTo>
                    <a:lnTo>
                      <a:pt x="9985" y="13304"/>
                    </a:lnTo>
                    <a:lnTo>
                      <a:pt x="9980" y="13304"/>
                    </a:lnTo>
                    <a:lnTo>
                      <a:pt x="9980" y="13302"/>
                    </a:lnTo>
                    <a:close/>
                    <a:moveTo>
                      <a:pt x="11142" y="13302"/>
                    </a:moveTo>
                    <a:lnTo>
                      <a:pt x="11144" y="13302"/>
                    </a:lnTo>
                    <a:lnTo>
                      <a:pt x="11144" y="13304"/>
                    </a:lnTo>
                    <a:lnTo>
                      <a:pt x="11142" y="13304"/>
                    </a:lnTo>
                    <a:lnTo>
                      <a:pt x="11142" y="13302"/>
                    </a:lnTo>
                    <a:close/>
                    <a:moveTo>
                      <a:pt x="9985" y="13300"/>
                    </a:moveTo>
                    <a:lnTo>
                      <a:pt x="9990" y="13300"/>
                    </a:lnTo>
                    <a:lnTo>
                      <a:pt x="9990" y="13302"/>
                    </a:lnTo>
                    <a:lnTo>
                      <a:pt x="9985" y="13302"/>
                    </a:lnTo>
                    <a:lnTo>
                      <a:pt x="9985" y="13300"/>
                    </a:lnTo>
                    <a:close/>
                    <a:moveTo>
                      <a:pt x="11144" y="13302"/>
                    </a:moveTo>
                    <a:lnTo>
                      <a:pt x="11144" y="13300"/>
                    </a:lnTo>
                    <a:lnTo>
                      <a:pt x="11145" y="13300"/>
                    </a:lnTo>
                    <a:lnTo>
                      <a:pt x="11145" y="13299"/>
                    </a:lnTo>
                    <a:lnTo>
                      <a:pt x="11149" y="13299"/>
                    </a:lnTo>
                    <a:lnTo>
                      <a:pt x="11149" y="13300"/>
                    </a:lnTo>
                    <a:lnTo>
                      <a:pt x="11147" y="13300"/>
                    </a:lnTo>
                    <a:lnTo>
                      <a:pt x="11147" y="13302"/>
                    </a:lnTo>
                    <a:lnTo>
                      <a:pt x="11144" y="13302"/>
                    </a:lnTo>
                    <a:close/>
                    <a:moveTo>
                      <a:pt x="9990" y="13299"/>
                    </a:moveTo>
                    <a:lnTo>
                      <a:pt x="9995" y="13299"/>
                    </a:lnTo>
                    <a:lnTo>
                      <a:pt x="9995" y="13300"/>
                    </a:lnTo>
                    <a:lnTo>
                      <a:pt x="9990" y="13300"/>
                    </a:lnTo>
                    <a:lnTo>
                      <a:pt x="9990" y="13299"/>
                    </a:lnTo>
                    <a:close/>
                    <a:moveTo>
                      <a:pt x="9995" y="13297"/>
                    </a:moveTo>
                    <a:lnTo>
                      <a:pt x="10000" y="13297"/>
                    </a:lnTo>
                    <a:lnTo>
                      <a:pt x="10000" y="13299"/>
                    </a:lnTo>
                    <a:lnTo>
                      <a:pt x="9995" y="13299"/>
                    </a:lnTo>
                    <a:lnTo>
                      <a:pt x="9995" y="13297"/>
                    </a:lnTo>
                    <a:close/>
                    <a:moveTo>
                      <a:pt x="11149" y="13297"/>
                    </a:moveTo>
                    <a:lnTo>
                      <a:pt x="11150" y="13297"/>
                    </a:lnTo>
                    <a:lnTo>
                      <a:pt x="11150" y="13299"/>
                    </a:lnTo>
                    <a:lnTo>
                      <a:pt x="11149" y="13299"/>
                    </a:lnTo>
                    <a:lnTo>
                      <a:pt x="11149" y="13297"/>
                    </a:lnTo>
                    <a:close/>
                    <a:moveTo>
                      <a:pt x="10000" y="13295"/>
                    </a:moveTo>
                    <a:lnTo>
                      <a:pt x="10005" y="13295"/>
                    </a:lnTo>
                    <a:lnTo>
                      <a:pt x="10005" y="13297"/>
                    </a:lnTo>
                    <a:lnTo>
                      <a:pt x="10000" y="13297"/>
                    </a:lnTo>
                    <a:lnTo>
                      <a:pt x="10000" y="13295"/>
                    </a:lnTo>
                    <a:close/>
                    <a:moveTo>
                      <a:pt x="11150" y="13295"/>
                    </a:moveTo>
                    <a:lnTo>
                      <a:pt x="11152" y="13295"/>
                    </a:lnTo>
                    <a:lnTo>
                      <a:pt x="11152" y="13297"/>
                    </a:lnTo>
                    <a:lnTo>
                      <a:pt x="11150" y="13297"/>
                    </a:lnTo>
                    <a:lnTo>
                      <a:pt x="11150" y="13295"/>
                    </a:lnTo>
                    <a:close/>
                    <a:moveTo>
                      <a:pt x="10005" y="13294"/>
                    </a:moveTo>
                    <a:lnTo>
                      <a:pt x="10010" y="13294"/>
                    </a:lnTo>
                    <a:lnTo>
                      <a:pt x="10010" y="13295"/>
                    </a:lnTo>
                    <a:lnTo>
                      <a:pt x="10005" y="13295"/>
                    </a:lnTo>
                    <a:lnTo>
                      <a:pt x="10005" y="13294"/>
                    </a:lnTo>
                    <a:close/>
                    <a:moveTo>
                      <a:pt x="11152" y="13295"/>
                    </a:moveTo>
                    <a:lnTo>
                      <a:pt x="11152" y="13294"/>
                    </a:lnTo>
                    <a:lnTo>
                      <a:pt x="11154" y="13294"/>
                    </a:lnTo>
                    <a:lnTo>
                      <a:pt x="11154" y="13292"/>
                    </a:lnTo>
                    <a:lnTo>
                      <a:pt x="11157" y="13292"/>
                    </a:lnTo>
                    <a:lnTo>
                      <a:pt x="11157" y="13294"/>
                    </a:lnTo>
                    <a:lnTo>
                      <a:pt x="11155" y="13294"/>
                    </a:lnTo>
                    <a:lnTo>
                      <a:pt x="11155" y="13295"/>
                    </a:lnTo>
                    <a:lnTo>
                      <a:pt x="11152" y="13295"/>
                    </a:lnTo>
                    <a:close/>
                    <a:moveTo>
                      <a:pt x="10010" y="13292"/>
                    </a:moveTo>
                    <a:lnTo>
                      <a:pt x="10015" y="13292"/>
                    </a:lnTo>
                    <a:lnTo>
                      <a:pt x="10015" y="13294"/>
                    </a:lnTo>
                    <a:lnTo>
                      <a:pt x="10010" y="13294"/>
                    </a:lnTo>
                    <a:lnTo>
                      <a:pt x="10010" y="13292"/>
                    </a:lnTo>
                    <a:close/>
                    <a:moveTo>
                      <a:pt x="10015" y="13290"/>
                    </a:moveTo>
                    <a:lnTo>
                      <a:pt x="10020" y="13290"/>
                    </a:lnTo>
                    <a:lnTo>
                      <a:pt x="10020" y="13292"/>
                    </a:lnTo>
                    <a:lnTo>
                      <a:pt x="10015" y="13292"/>
                    </a:lnTo>
                    <a:lnTo>
                      <a:pt x="10015" y="13290"/>
                    </a:lnTo>
                    <a:close/>
                    <a:moveTo>
                      <a:pt x="11157" y="13290"/>
                    </a:moveTo>
                    <a:lnTo>
                      <a:pt x="11159" y="13290"/>
                    </a:lnTo>
                    <a:lnTo>
                      <a:pt x="11159" y="13292"/>
                    </a:lnTo>
                    <a:lnTo>
                      <a:pt x="11157" y="13292"/>
                    </a:lnTo>
                    <a:lnTo>
                      <a:pt x="11157" y="13290"/>
                    </a:lnTo>
                    <a:close/>
                    <a:moveTo>
                      <a:pt x="10020" y="13289"/>
                    </a:moveTo>
                    <a:lnTo>
                      <a:pt x="10025" y="13289"/>
                    </a:lnTo>
                    <a:lnTo>
                      <a:pt x="10025" y="13290"/>
                    </a:lnTo>
                    <a:lnTo>
                      <a:pt x="10020" y="13290"/>
                    </a:lnTo>
                    <a:lnTo>
                      <a:pt x="10020" y="13289"/>
                    </a:lnTo>
                    <a:close/>
                    <a:moveTo>
                      <a:pt x="11159" y="13289"/>
                    </a:moveTo>
                    <a:lnTo>
                      <a:pt x="11160" y="13289"/>
                    </a:lnTo>
                    <a:lnTo>
                      <a:pt x="11160" y="13290"/>
                    </a:lnTo>
                    <a:lnTo>
                      <a:pt x="11159" y="13290"/>
                    </a:lnTo>
                    <a:lnTo>
                      <a:pt x="11159" y="13289"/>
                    </a:lnTo>
                    <a:close/>
                    <a:moveTo>
                      <a:pt x="10025" y="13287"/>
                    </a:moveTo>
                    <a:lnTo>
                      <a:pt x="10030" y="13287"/>
                    </a:lnTo>
                    <a:lnTo>
                      <a:pt x="10030" y="13289"/>
                    </a:lnTo>
                    <a:lnTo>
                      <a:pt x="10025" y="13289"/>
                    </a:lnTo>
                    <a:lnTo>
                      <a:pt x="10025" y="13287"/>
                    </a:lnTo>
                    <a:close/>
                    <a:moveTo>
                      <a:pt x="11160" y="13289"/>
                    </a:moveTo>
                    <a:lnTo>
                      <a:pt x="11160" y="13287"/>
                    </a:lnTo>
                    <a:lnTo>
                      <a:pt x="11162" y="13287"/>
                    </a:lnTo>
                    <a:lnTo>
                      <a:pt x="11162" y="13285"/>
                    </a:lnTo>
                    <a:lnTo>
                      <a:pt x="11165" y="13285"/>
                    </a:lnTo>
                    <a:lnTo>
                      <a:pt x="11165" y="13287"/>
                    </a:lnTo>
                    <a:lnTo>
                      <a:pt x="11164" y="13287"/>
                    </a:lnTo>
                    <a:lnTo>
                      <a:pt x="11164" y="13289"/>
                    </a:lnTo>
                    <a:lnTo>
                      <a:pt x="11160" y="13289"/>
                    </a:lnTo>
                    <a:close/>
                    <a:moveTo>
                      <a:pt x="10030" y="13285"/>
                    </a:moveTo>
                    <a:lnTo>
                      <a:pt x="10035" y="13285"/>
                    </a:lnTo>
                    <a:lnTo>
                      <a:pt x="10035" y="13287"/>
                    </a:lnTo>
                    <a:lnTo>
                      <a:pt x="10030" y="13287"/>
                    </a:lnTo>
                    <a:lnTo>
                      <a:pt x="10030" y="13285"/>
                    </a:lnTo>
                    <a:close/>
                    <a:moveTo>
                      <a:pt x="2342" y="13285"/>
                    </a:moveTo>
                    <a:lnTo>
                      <a:pt x="2342" y="13284"/>
                    </a:lnTo>
                    <a:lnTo>
                      <a:pt x="2337" y="13284"/>
                    </a:lnTo>
                    <a:lnTo>
                      <a:pt x="2337" y="13282"/>
                    </a:lnTo>
                    <a:lnTo>
                      <a:pt x="2332" y="13282"/>
                    </a:lnTo>
                    <a:lnTo>
                      <a:pt x="2332" y="13280"/>
                    </a:lnTo>
                    <a:lnTo>
                      <a:pt x="2327" y="13280"/>
                    </a:lnTo>
                    <a:lnTo>
                      <a:pt x="2327" y="13279"/>
                    </a:lnTo>
                    <a:lnTo>
                      <a:pt x="2322" y="13279"/>
                    </a:lnTo>
                    <a:lnTo>
                      <a:pt x="2322" y="13277"/>
                    </a:lnTo>
                    <a:lnTo>
                      <a:pt x="2317" y="13277"/>
                    </a:lnTo>
                    <a:lnTo>
                      <a:pt x="2317" y="13275"/>
                    </a:lnTo>
                    <a:lnTo>
                      <a:pt x="2314" y="13275"/>
                    </a:lnTo>
                    <a:lnTo>
                      <a:pt x="2314" y="13274"/>
                    </a:lnTo>
                    <a:lnTo>
                      <a:pt x="2309" y="13274"/>
                    </a:lnTo>
                    <a:lnTo>
                      <a:pt x="2309" y="13272"/>
                    </a:lnTo>
                    <a:lnTo>
                      <a:pt x="2304" y="13272"/>
                    </a:lnTo>
                    <a:lnTo>
                      <a:pt x="2304" y="13270"/>
                    </a:lnTo>
                    <a:lnTo>
                      <a:pt x="2299" y="13270"/>
                    </a:lnTo>
                    <a:lnTo>
                      <a:pt x="2299" y="13269"/>
                    </a:lnTo>
                    <a:lnTo>
                      <a:pt x="2294" y="13269"/>
                    </a:lnTo>
                    <a:lnTo>
                      <a:pt x="2294" y="13267"/>
                    </a:lnTo>
                    <a:lnTo>
                      <a:pt x="2289" y="13267"/>
                    </a:lnTo>
                    <a:lnTo>
                      <a:pt x="2289" y="13265"/>
                    </a:lnTo>
                    <a:lnTo>
                      <a:pt x="2285" y="13265"/>
                    </a:lnTo>
                    <a:lnTo>
                      <a:pt x="2285" y="13264"/>
                    </a:lnTo>
                    <a:lnTo>
                      <a:pt x="2280" y="13264"/>
                    </a:lnTo>
                    <a:lnTo>
                      <a:pt x="2280" y="13262"/>
                    </a:lnTo>
                    <a:lnTo>
                      <a:pt x="2275" y="13262"/>
                    </a:lnTo>
                    <a:lnTo>
                      <a:pt x="2275" y="13260"/>
                    </a:lnTo>
                    <a:lnTo>
                      <a:pt x="2272" y="13260"/>
                    </a:lnTo>
                    <a:lnTo>
                      <a:pt x="2272" y="13259"/>
                    </a:lnTo>
                    <a:lnTo>
                      <a:pt x="2267" y="13259"/>
                    </a:lnTo>
                    <a:lnTo>
                      <a:pt x="2267" y="13257"/>
                    </a:lnTo>
                    <a:lnTo>
                      <a:pt x="2264" y="13257"/>
                    </a:lnTo>
                    <a:lnTo>
                      <a:pt x="2264" y="13255"/>
                    </a:lnTo>
                    <a:lnTo>
                      <a:pt x="2262" y="13255"/>
                    </a:lnTo>
                    <a:lnTo>
                      <a:pt x="2262" y="13254"/>
                    </a:lnTo>
                    <a:lnTo>
                      <a:pt x="2265" y="13254"/>
                    </a:lnTo>
                    <a:lnTo>
                      <a:pt x="2265" y="13255"/>
                    </a:lnTo>
                    <a:lnTo>
                      <a:pt x="2269" y="13255"/>
                    </a:lnTo>
                    <a:lnTo>
                      <a:pt x="2269" y="13257"/>
                    </a:lnTo>
                    <a:lnTo>
                      <a:pt x="2274" y="13257"/>
                    </a:lnTo>
                    <a:lnTo>
                      <a:pt x="2274" y="13259"/>
                    </a:lnTo>
                    <a:lnTo>
                      <a:pt x="2277" y="13259"/>
                    </a:lnTo>
                    <a:lnTo>
                      <a:pt x="2277" y="13260"/>
                    </a:lnTo>
                    <a:lnTo>
                      <a:pt x="2282" y="13260"/>
                    </a:lnTo>
                    <a:lnTo>
                      <a:pt x="2282" y="13262"/>
                    </a:lnTo>
                    <a:lnTo>
                      <a:pt x="2287" y="13262"/>
                    </a:lnTo>
                    <a:lnTo>
                      <a:pt x="2287" y="13264"/>
                    </a:lnTo>
                    <a:lnTo>
                      <a:pt x="2290" y="13264"/>
                    </a:lnTo>
                    <a:lnTo>
                      <a:pt x="2290" y="13265"/>
                    </a:lnTo>
                    <a:lnTo>
                      <a:pt x="2295" y="13265"/>
                    </a:lnTo>
                    <a:lnTo>
                      <a:pt x="2295" y="13267"/>
                    </a:lnTo>
                    <a:lnTo>
                      <a:pt x="2300" y="13267"/>
                    </a:lnTo>
                    <a:lnTo>
                      <a:pt x="2300" y="13269"/>
                    </a:lnTo>
                    <a:lnTo>
                      <a:pt x="2305" y="13269"/>
                    </a:lnTo>
                    <a:lnTo>
                      <a:pt x="2305" y="13270"/>
                    </a:lnTo>
                    <a:lnTo>
                      <a:pt x="2310" y="13270"/>
                    </a:lnTo>
                    <a:lnTo>
                      <a:pt x="2310" y="13272"/>
                    </a:lnTo>
                    <a:lnTo>
                      <a:pt x="2315" y="13272"/>
                    </a:lnTo>
                    <a:lnTo>
                      <a:pt x="2315" y="13274"/>
                    </a:lnTo>
                    <a:lnTo>
                      <a:pt x="2319" y="13274"/>
                    </a:lnTo>
                    <a:lnTo>
                      <a:pt x="2319" y="13275"/>
                    </a:lnTo>
                    <a:lnTo>
                      <a:pt x="2324" y="13275"/>
                    </a:lnTo>
                    <a:lnTo>
                      <a:pt x="2324" y="13277"/>
                    </a:lnTo>
                    <a:lnTo>
                      <a:pt x="2329" y="13277"/>
                    </a:lnTo>
                    <a:lnTo>
                      <a:pt x="2329" y="13279"/>
                    </a:lnTo>
                    <a:lnTo>
                      <a:pt x="2334" y="13279"/>
                    </a:lnTo>
                    <a:lnTo>
                      <a:pt x="2334" y="13280"/>
                    </a:lnTo>
                    <a:lnTo>
                      <a:pt x="2339" y="13280"/>
                    </a:lnTo>
                    <a:lnTo>
                      <a:pt x="2339" y="13282"/>
                    </a:lnTo>
                    <a:lnTo>
                      <a:pt x="2344" y="13282"/>
                    </a:lnTo>
                    <a:lnTo>
                      <a:pt x="2344" y="13284"/>
                    </a:lnTo>
                    <a:lnTo>
                      <a:pt x="2347" y="13284"/>
                    </a:lnTo>
                    <a:lnTo>
                      <a:pt x="2347" y="13285"/>
                    </a:lnTo>
                    <a:lnTo>
                      <a:pt x="2342" y="13285"/>
                    </a:lnTo>
                    <a:close/>
                    <a:moveTo>
                      <a:pt x="10035" y="13284"/>
                    </a:moveTo>
                    <a:lnTo>
                      <a:pt x="10040" y="13284"/>
                    </a:lnTo>
                    <a:lnTo>
                      <a:pt x="10040" y="13285"/>
                    </a:lnTo>
                    <a:lnTo>
                      <a:pt x="10035" y="13285"/>
                    </a:lnTo>
                    <a:lnTo>
                      <a:pt x="10035" y="13284"/>
                    </a:lnTo>
                    <a:close/>
                    <a:moveTo>
                      <a:pt x="11165" y="13284"/>
                    </a:moveTo>
                    <a:lnTo>
                      <a:pt x="11167" y="13284"/>
                    </a:lnTo>
                    <a:lnTo>
                      <a:pt x="11167" y="13285"/>
                    </a:lnTo>
                    <a:lnTo>
                      <a:pt x="11165" y="13285"/>
                    </a:lnTo>
                    <a:lnTo>
                      <a:pt x="11165" y="13284"/>
                    </a:lnTo>
                    <a:close/>
                    <a:moveTo>
                      <a:pt x="10040" y="13284"/>
                    </a:moveTo>
                    <a:lnTo>
                      <a:pt x="10040" y="13282"/>
                    </a:lnTo>
                    <a:lnTo>
                      <a:pt x="10044" y="13282"/>
                    </a:lnTo>
                    <a:lnTo>
                      <a:pt x="10044" y="13280"/>
                    </a:lnTo>
                    <a:lnTo>
                      <a:pt x="10049" y="13280"/>
                    </a:lnTo>
                    <a:lnTo>
                      <a:pt x="10049" y="13282"/>
                    </a:lnTo>
                    <a:lnTo>
                      <a:pt x="10045" y="13282"/>
                    </a:lnTo>
                    <a:lnTo>
                      <a:pt x="10045" y="13284"/>
                    </a:lnTo>
                    <a:lnTo>
                      <a:pt x="10040" y="13284"/>
                    </a:lnTo>
                    <a:close/>
                    <a:moveTo>
                      <a:pt x="11167" y="13284"/>
                    </a:moveTo>
                    <a:lnTo>
                      <a:pt x="11167" y="13282"/>
                    </a:lnTo>
                    <a:lnTo>
                      <a:pt x="11169" y="13282"/>
                    </a:lnTo>
                    <a:lnTo>
                      <a:pt x="11169" y="13280"/>
                    </a:lnTo>
                    <a:lnTo>
                      <a:pt x="11172" y="13280"/>
                    </a:lnTo>
                    <a:lnTo>
                      <a:pt x="11172" y="13282"/>
                    </a:lnTo>
                    <a:lnTo>
                      <a:pt x="11170" y="13282"/>
                    </a:lnTo>
                    <a:lnTo>
                      <a:pt x="11170" y="13284"/>
                    </a:lnTo>
                    <a:lnTo>
                      <a:pt x="11167" y="13284"/>
                    </a:lnTo>
                    <a:close/>
                    <a:moveTo>
                      <a:pt x="1210" y="13282"/>
                    </a:moveTo>
                    <a:lnTo>
                      <a:pt x="1210" y="13280"/>
                    </a:lnTo>
                    <a:lnTo>
                      <a:pt x="1209" y="13280"/>
                    </a:lnTo>
                    <a:lnTo>
                      <a:pt x="1209" y="13279"/>
                    </a:lnTo>
                    <a:lnTo>
                      <a:pt x="1212" y="13279"/>
                    </a:lnTo>
                    <a:lnTo>
                      <a:pt x="1212" y="13282"/>
                    </a:lnTo>
                    <a:lnTo>
                      <a:pt x="1210" y="13282"/>
                    </a:lnTo>
                    <a:close/>
                    <a:moveTo>
                      <a:pt x="10049" y="13279"/>
                    </a:moveTo>
                    <a:lnTo>
                      <a:pt x="10054" y="13279"/>
                    </a:lnTo>
                    <a:lnTo>
                      <a:pt x="10054" y="13280"/>
                    </a:lnTo>
                    <a:lnTo>
                      <a:pt x="10049" y="13280"/>
                    </a:lnTo>
                    <a:lnTo>
                      <a:pt x="10049" y="13279"/>
                    </a:lnTo>
                    <a:close/>
                    <a:moveTo>
                      <a:pt x="11172" y="13279"/>
                    </a:moveTo>
                    <a:lnTo>
                      <a:pt x="11174" y="13279"/>
                    </a:lnTo>
                    <a:lnTo>
                      <a:pt x="11174" y="13280"/>
                    </a:lnTo>
                    <a:lnTo>
                      <a:pt x="11172" y="13280"/>
                    </a:lnTo>
                    <a:lnTo>
                      <a:pt x="11172" y="13279"/>
                    </a:lnTo>
                    <a:close/>
                    <a:moveTo>
                      <a:pt x="1207" y="13277"/>
                    </a:moveTo>
                    <a:lnTo>
                      <a:pt x="1209" y="13277"/>
                    </a:lnTo>
                    <a:lnTo>
                      <a:pt x="1209" y="13279"/>
                    </a:lnTo>
                    <a:lnTo>
                      <a:pt x="1207" y="13279"/>
                    </a:lnTo>
                    <a:lnTo>
                      <a:pt x="1207" y="13277"/>
                    </a:lnTo>
                    <a:close/>
                    <a:moveTo>
                      <a:pt x="10054" y="13277"/>
                    </a:moveTo>
                    <a:lnTo>
                      <a:pt x="10059" y="13277"/>
                    </a:lnTo>
                    <a:lnTo>
                      <a:pt x="10059" y="13279"/>
                    </a:lnTo>
                    <a:lnTo>
                      <a:pt x="10054" y="13279"/>
                    </a:lnTo>
                    <a:lnTo>
                      <a:pt x="10054" y="13277"/>
                    </a:lnTo>
                    <a:close/>
                    <a:moveTo>
                      <a:pt x="11174" y="13277"/>
                    </a:moveTo>
                    <a:lnTo>
                      <a:pt x="11175" y="13277"/>
                    </a:lnTo>
                    <a:lnTo>
                      <a:pt x="11175" y="13279"/>
                    </a:lnTo>
                    <a:lnTo>
                      <a:pt x="11174" y="13279"/>
                    </a:lnTo>
                    <a:lnTo>
                      <a:pt x="11174" y="13277"/>
                    </a:lnTo>
                    <a:close/>
                    <a:moveTo>
                      <a:pt x="1204" y="13277"/>
                    </a:moveTo>
                    <a:lnTo>
                      <a:pt x="1204" y="13275"/>
                    </a:lnTo>
                    <a:lnTo>
                      <a:pt x="1202" y="13275"/>
                    </a:lnTo>
                    <a:lnTo>
                      <a:pt x="1202" y="13274"/>
                    </a:lnTo>
                    <a:lnTo>
                      <a:pt x="1200" y="13274"/>
                    </a:lnTo>
                    <a:lnTo>
                      <a:pt x="1200" y="13272"/>
                    </a:lnTo>
                    <a:lnTo>
                      <a:pt x="1204" y="13272"/>
                    </a:lnTo>
                    <a:lnTo>
                      <a:pt x="1204" y="13274"/>
                    </a:lnTo>
                    <a:lnTo>
                      <a:pt x="1205" y="13274"/>
                    </a:lnTo>
                    <a:lnTo>
                      <a:pt x="1205" y="13275"/>
                    </a:lnTo>
                    <a:lnTo>
                      <a:pt x="1207" y="13275"/>
                    </a:lnTo>
                    <a:lnTo>
                      <a:pt x="1207" y="13277"/>
                    </a:lnTo>
                    <a:lnTo>
                      <a:pt x="1204" y="13277"/>
                    </a:lnTo>
                    <a:close/>
                    <a:moveTo>
                      <a:pt x="10059" y="13275"/>
                    </a:moveTo>
                    <a:lnTo>
                      <a:pt x="10064" y="13275"/>
                    </a:lnTo>
                    <a:lnTo>
                      <a:pt x="10064" y="13277"/>
                    </a:lnTo>
                    <a:lnTo>
                      <a:pt x="10059" y="13277"/>
                    </a:lnTo>
                    <a:lnTo>
                      <a:pt x="10059" y="13275"/>
                    </a:lnTo>
                    <a:close/>
                    <a:moveTo>
                      <a:pt x="11175" y="13277"/>
                    </a:moveTo>
                    <a:lnTo>
                      <a:pt x="11175" y="13275"/>
                    </a:lnTo>
                    <a:lnTo>
                      <a:pt x="11177" y="13275"/>
                    </a:lnTo>
                    <a:lnTo>
                      <a:pt x="11177" y="13274"/>
                    </a:lnTo>
                    <a:lnTo>
                      <a:pt x="11180" y="13274"/>
                    </a:lnTo>
                    <a:lnTo>
                      <a:pt x="11180" y="13275"/>
                    </a:lnTo>
                    <a:lnTo>
                      <a:pt x="11179" y="13275"/>
                    </a:lnTo>
                    <a:lnTo>
                      <a:pt x="11179" y="13277"/>
                    </a:lnTo>
                    <a:lnTo>
                      <a:pt x="11175" y="13277"/>
                    </a:lnTo>
                    <a:close/>
                    <a:moveTo>
                      <a:pt x="10064" y="13274"/>
                    </a:moveTo>
                    <a:lnTo>
                      <a:pt x="10069" y="13274"/>
                    </a:lnTo>
                    <a:lnTo>
                      <a:pt x="10069" y="13275"/>
                    </a:lnTo>
                    <a:lnTo>
                      <a:pt x="10064" y="13275"/>
                    </a:lnTo>
                    <a:lnTo>
                      <a:pt x="10064" y="13274"/>
                    </a:lnTo>
                    <a:close/>
                    <a:moveTo>
                      <a:pt x="10069" y="13274"/>
                    </a:moveTo>
                    <a:lnTo>
                      <a:pt x="10069" y="13272"/>
                    </a:lnTo>
                    <a:lnTo>
                      <a:pt x="10072" y="13272"/>
                    </a:lnTo>
                    <a:lnTo>
                      <a:pt x="10072" y="13270"/>
                    </a:lnTo>
                    <a:lnTo>
                      <a:pt x="10077" y="13270"/>
                    </a:lnTo>
                    <a:lnTo>
                      <a:pt x="10077" y="13269"/>
                    </a:lnTo>
                    <a:lnTo>
                      <a:pt x="10082" y="13269"/>
                    </a:lnTo>
                    <a:lnTo>
                      <a:pt x="10082" y="13267"/>
                    </a:lnTo>
                    <a:lnTo>
                      <a:pt x="10087" y="13267"/>
                    </a:lnTo>
                    <a:lnTo>
                      <a:pt x="10087" y="13265"/>
                    </a:lnTo>
                    <a:lnTo>
                      <a:pt x="10090" y="13265"/>
                    </a:lnTo>
                    <a:lnTo>
                      <a:pt x="10090" y="13264"/>
                    </a:lnTo>
                    <a:lnTo>
                      <a:pt x="10095" y="13264"/>
                    </a:lnTo>
                    <a:lnTo>
                      <a:pt x="10095" y="13262"/>
                    </a:lnTo>
                    <a:lnTo>
                      <a:pt x="10100" y="13262"/>
                    </a:lnTo>
                    <a:lnTo>
                      <a:pt x="10100" y="13264"/>
                    </a:lnTo>
                    <a:lnTo>
                      <a:pt x="10097" y="13264"/>
                    </a:lnTo>
                    <a:lnTo>
                      <a:pt x="10097" y="13265"/>
                    </a:lnTo>
                    <a:lnTo>
                      <a:pt x="10092" y="13265"/>
                    </a:lnTo>
                    <a:lnTo>
                      <a:pt x="10092" y="13267"/>
                    </a:lnTo>
                    <a:lnTo>
                      <a:pt x="10089" y="13267"/>
                    </a:lnTo>
                    <a:lnTo>
                      <a:pt x="10089" y="13269"/>
                    </a:lnTo>
                    <a:lnTo>
                      <a:pt x="10084" y="13269"/>
                    </a:lnTo>
                    <a:lnTo>
                      <a:pt x="10084" y="13270"/>
                    </a:lnTo>
                    <a:lnTo>
                      <a:pt x="10079" y="13270"/>
                    </a:lnTo>
                    <a:lnTo>
                      <a:pt x="10079" y="13272"/>
                    </a:lnTo>
                    <a:lnTo>
                      <a:pt x="10074" y="13272"/>
                    </a:lnTo>
                    <a:lnTo>
                      <a:pt x="10074" y="13274"/>
                    </a:lnTo>
                    <a:lnTo>
                      <a:pt x="10069" y="13274"/>
                    </a:lnTo>
                    <a:close/>
                    <a:moveTo>
                      <a:pt x="11180" y="13272"/>
                    </a:moveTo>
                    <a:lnTo>
                      <a:pt x="11182" y="13272"/>
                    </a:lnTo>
                    <a:lnTo>
                      <a:pt x="11182" y="13274"/>
                    </a:lnTo>
                    <a:lnTo>
                      <a:pt x="11180" y="13274"/>
                    </a:lnTo>
                    <a:lnTo>
                      <a:pt x="11180" y="13272"/>
                    </a:lnTo>
                    <a:close/>
                    <a:moveTo>
                      <a:pt x="1199" y="13270"/>
                    </a:moveTo>
                    <a:lnTo>
                      <a:pt x="1200" y="13270"/>
                    </a:lnTo>
                    <a:lnTo>
                      <a:pt x="1200" y="13272"/>
                    </a:lnTo>
                    <a:lnTo>
                      <a:pt x="1199" y="13272"/>
                    </a:lnTo>
                    <a:lnTo>
                      <a:pt x="1199" y="13270"/>
                    </a:lnTo>
                    <a:close/>
                    <a:moveTo>
                      <a:pt x="11182" y="13270"/>
                    </a:moveTo>
                    <a:lnTo>
                      <a:pt x="11184" y="13270"/>
                    </a:lnTo>
                    <a:lnTo>
                      <a:pt x="11184" y="13272"/>
                    </a:lnTo>
                    <a:lnTo>
                      <a:pt x="11182" y="13272"/>
                    </a:lnTo>
                    <a:lnTo>
                      <a:pt x="11182" y="13270"/>
                    </a:lnTo>
                    <a:close/>
                    <a:moveTo>
                      <a:pt x="1195" y="13270"/>
                    </a:moveTo>
                    <a:lnTo>
                      <a:pt x="1195" y="13269"/>
                    </a:lnTo>
                    <a:lnTo>
                      <a:pt x="1194" y="13269"/>
                    </a:lnTo>
                    <a:lnTo>
                      <a:pt x="1194" y="13267"/>
                    </a:lnTo>
                    <a:lnTo>
                      <a:pt x="1192" y="13267"/>
                    </a:lnTo>
                    <a:lnTo>
                      <a:pt x="1192" y="13265"/>
                    </a:lnTo>
                    <a:lnTo>
                      <a:pt x="1195" y="13265"/>
                    </a:lnTo>
                    <a:lnTo>
                      <a:pt x="1195" y="13267"/>
                    </a:lnTo>
                    <a:lnTo>
                      <a:pt x="1197" y="13267"/>
                    </a:lnTo>
                    <a:lnTo>
                      <a:pt x="1197" y="13269"/>
                    </a:lnTo>
                    <a:lnTo>
                      <a:pt x="1199" y="13269"/>
                    </a:lnTo>
                    <a:lnTo>
                      <a:pt x="1199" y="13270"/>
                    </a:lnTo>
                    <a:lnTo>
                      <a:pt x="1195" y="13270"/>
                    </a:lnTo>
                    <a:close/>
                    <a:moveTo>
                      <a:pt x="11184" y="13270"/>
                    </a:moveTo>
                    <a:lnTo>
                      <a:pt x="11184" y="13269"/>
                    </a:lnTo>
                    <a:lnTo>
                      <a:pt x="11185" y="13269"/>
                    </a:lnTo>
                    <a:lnTo>
                      <a:pt x="11185" y="13267"/>
                    </a:lnTo>
                    <a:lnTo>
                      <a:pt x="11187" y="13267"/>
                    </a:lnTo>
                    <a:lnTo>
                      <a:pt x="11187" y="13265"/>
                    </a:lnTo>
                    <a:lnTo>
                      <a:pt x="11190" y="13265"/>
                    </a:lnTo>
                    <a:lnTo>
                      <a:pt x="11190" y="13267"/>
                    </a:lnTo>
                    <a:lnTo>
                      <a:pt x="11189" y="13267"/>
                    </a:lnTo>
                    <a:lnTo>
                      <a:pt x="11189" y="13269"/>
                    </a:lnTo>
                    <a:lnTo>
                      <a:pt x="11187" y="13269"/>
                    </a:lnTo>
                    <a:lnTo>
                      <a:pt x="11187" y="13270"/>
                    </a:lnTo>
                    <a:lnTo>
                      <a:pt x="11184" y="13270"/>
                    </a:lnTo>
                    <a:close/>
                    <a:moveTo>
                      <a:pt x="1190" y="13264"/>
                    </a:moveTo>
                    <a:lnTo>
                      <a:pt x="1192" y="13264"/>
                    </a:lnTo>
                    <a:lnTo>
                      <a:pt x="1192" y="13265"/>
                    </a:lnTo>
                    <a:lnTo>
                      <a:pt x="1190" y="13265"/>
                    </a:lnTo>
                    <a:lnTo>
                      <a:pt x="1190" y="13264"/>
                    </a:lnTo>
                    <a:close/>
                    <a:moveTo>
                      <a:pt x="11190" y="13265"/>
                    </a:moveTo>
                    <a:lnTo>
                      <a:pt x="11190" y="13264"/>
                    </a:lnTo>
                    <a:lnTo>
                      <a:pt x="11192" y="13264"/>
                    </a:lnTo>
                    <a:lnTo>
                      <a:pt x="11192" y="13262"/>
                    </a:lnTo>
                    <a:lnTo>
                      <a:pt x="11194" y="13262"/>
                    </a:lnTo>
                    <a:lnTo>
                      <a:pt x="11194" y="13260"/>
                    </a:lnTo>
                    <a:lnTo>
                      <a:pt x="11195" y="13260"/>
                    </a:lnTo>
                    <a:lnTo>
                      <a:pt x="11195" y="13259"/>
                    </a:lnTo>
                    <a:lnTo>
                      <a:pt x="11197" y="13259"/>
                    </a:lnTo>
                    <a:lnTo>
                      <a:pt x="11197" y="13257"/>
                    </a:lnTo>
                    <a:lnTo>
                      <a:pt x="11200" y="13257"/>
                    </a:lnTo>
                    <a:lnTo>
                      <a:pt x="11200" y="13255"/>
                    </a:lnTo>
                    <a:lnTo>
                      <a:pt x="11202" y="13255"/>
                    </a:lnTo>
                    <a:lnTo>
                      <a:pt x="11202" y="13254"/>
                    </a:lnTo>
                    <a:lnTo>
                      <a:pt x="11204" y="13254"/>
                    </a:lnTo>
                    <a:lnTo>
                      <a:pt x="11204" y="13252"/>
                    </a:lnTo>
                    <a:lnTo>
                      <a:pt x="11205" y="13252"/>
                    </a:lnTo>
                    <a:lnTo>
                      <a:pt x="11205" y="13250"/>
                    </a:lnTo>
                    <a:lnTo>
                      <a:pt x="11207" y="13250"/>
                    </a:lnTo>
                    <a:lnTo>
                      <a:pt x="11207" y="13249"/>
                    </a:lnTo>
                    <a:lnTo>
                      <a:pt x="11210" y="13249"/>
                    </a:lnTo>
                    <a:lnTo>
                      <a:pt x="11210" y="13247"/>
                    </a:lnTo>
                    <a:lnTo>
                      <a:pt x="11212" y="13247"/>
                    </a:lnTo>
                    <a:lnTo>
                      <a:pt x="11212" y="13245"/>
                    </a:lnTo>
                    <a:lnTo>
                      <a:pt x="11214" y="13245"/>
                    </a:lnTo>
                    <a:lnTo>
                      <a:pt x="11214" y="13244"/>
                    </a:lnTo>
                    <a:lnTo>
                      <a:pt x="11215" y="13244"/>
                    </a:lnTo>
                    <a:lnTo>
                      <a:pt x="11215" y="13242"/>
                    </a:lnTo>
                    <a:lnTo>
                      <a:pt x="11217" y="13242"/>
                    </a:lnTo>
                    <a:lnTo>
                      <a:pt x="11217" y="13240"/>
                    </a:lnTo>
                    <a:lnTo>
                      <a:pt x="11219" y="13240"/>
                    </a:lnTo>
                    <a:lnTo>
                      <a:pt x="11219" y="13239"/>
                    </a:lnTo>
                    <a:lnTo>
                      <a:pt x="11222" y="13239"/>
                    </a:lnTo>
                    <a:lnTo>
                      <a:pt x="11222" y="13237"/>
                    </a:lnTo>
                    <a:lnTo>
                      <a:pt x="11224" y="13237"/>
                    </a:lnTo>
                    <a:lnTo>
                      <a:pt x="11224" y="13235"/>
                    </a:lnTo>
                    <a:lnTo>
                      <a:pt x="11225" y="13235"/>
                    </a:lnTo>
                    <a:lnTo>
                      <a:pt x="11225" y="13234"/>
                    </a:lnTo>
                    <a:lnTo>
                      <a:pt x="11227" y="13234"/>
                    </a:lnTo>
                    <a:lnTo>
                      <a:pt x="11227" y="13232"/>
                    </a:lnTo>
                    <a:lnTo>
                      <a:pt x="11229" y="13232"/>
                    </a:lnTo>
                    <a:lnTo>
                      <a:pt x="11229" y="13230"/>
                    </a:lnTo>
                    <a:lnTo>
                      <a:pt x="11232" y="13230"/>
                    </a:lnTo>
                    <a:lnTo>
                      <a:pt x="11232" y="13229"/>
                    </a:lnTo>
                    <a:lnTo>
                      <a:pt x="11234" y="13229"/>
                    </a:lnTo>
                    <a:lnTo>
                      <a:pt x="11234" y="13227"/>
                    </a:lnTo>
                    <a:lnTo>
                      <a:pt x="11235" y="13227"/>
                    </a:lnTo>
                    <a:lnTo>
                      <a:pt x="11235" y="13225"/>
                    </a:lnTo>
                    <a:lnTo>
                      <a:pt x="11237" y="13225"/>
                    </a:lnTo>
                    <a:lnTo>
                      <a:pt x="11237" y="13224"/>
                    </a:lnTo>
                    <a:lnTo>
                      <a:pt x="11239" y="13224"/>
                    </a:lnTo>
                    <a:lnTo>
                      <a:pt x="11239" y="13222"/>
                    </a:lnTo>
                    <a:lnTo>
                      <a:pt x="11242" y="13222"/>
                    </a:lnTo>
                    <a:lnTo>
                      <a:pt x="11242" y="13224"/>
                    </a:lnTo>
                    <a:lnTo>
                      <a:pt x="11240" y="13224"/>
                    </a:lnTo>
                    <a:lnTo>
                      <a:pt x="11240" y="13225"/>
                    </a:lnTo>
                    <a:lnTo>
                      <a:pt x="11239" y="13225"/>
                    </a:lnTo>
                    <a:lnTo>
                      <a:pt x="11239" y="13227"/>
                    </a:lnTo>
                    <a:lnTo>
                      <a:pt x="11237" y="13227"/>
                    </a:lnTo>
                    <a:lnTo>
                      <a:pt x="11237" y="13229"/>
                    </a:lnTo>
                    <a:lnTo>
                      <a:pt x="11235" y="13229"/>
                    </a:lnTo>
                    <a:lnTo>
                      <a:pt x="11235" y="13230"/>
                    </a:lnTo>
                    <a:lnTo>
                      <a:pt x="11234" y="13230"/>
                    </a:lnTo>
                    <a:lnTo>
                      <a:pt x="11234" y="13232"/>
                    </a:lnTo>
                    <a:lnTo>
                      <a:pt x="11230" y="13232"/>
                    </a:lnTo>
                    <a:lnTo>
                      <a:pt x="11230" y="13234"/>
                    </a:lnTo>
                    <a:lnTo>
                      <a:pt x="11229" y="13234"/>
                    </a:lnTo>
                    <a:lnTo>
                      <a:pt x="11229" y="13235"/>
                    </a:lnTo>
                    <a:lnTo>
                      <a:pt x="11227" y="13235"/>
                    </a:lnTo>
                    <a:lnTo>
                      <a:pt x="11227" y="13237"/>
                    </a:lnTo>
                    <a:lnTo>
                      <a:pt x="11225" y="13237"/>
                    </a:lnTo>
                    <a:lnTo>
                      <a:pt x="11225" y="13239"/>
                    </a:lnTo>
                    <a:lnTo>
                      <a:pt x="11224" y="13239"/>
                    </a:lnTo>
                    <a:lnTo>
                      <a:pt x="11224" y="13240"/>
                    </a:lnTo>
                    <a:lnTo>
                      <a:pt x="11220" y="13240"/>
                    </a:lnTo>
                    <a:lnTo>
                      <a:pt x="11220" y="13242"/>
                    </a:lnTo>
                    <a:lnTo>
                      <a:pt x="11219" y="13242"/>
                    </a:lnTo>
                    <a:lnTo>
                      <a:pt x="11219" y="13244"/>
                    </a:lnTo>
                    <a:lnTo>
                      <a:pt x="11217" y="13244"/>
                    </a:lnTo>
                    <a:lnTo>
                      <a:pt x="11217" y="13245"/>
                    </a:lnTo>
                    <a:lnTo>
                      <a:pt x="11215" y="13245"/>
                    </a:lnTo>
                    <a:lnTo>
                      <a:pt x="11215" y="13247"/>
                    </a:lnTo>
                    <a:lnTo>
                      <a:pt x="11214" y="13247"/>
                    </a:lnTo>
                    <a:lnTo>
                      <a:pt x="11214" y="13249"/>
                    </a:lnTo>
                    <a:lnTo>
                      <a:pt x="11212" y="13249"/>
                    </a:lnTo>
                    <a:lnTo>
                      <a:pt x="11212" y="13250"/>
                    </a:lnTo>
                    <a:lnTo>
                      <a:pt x="11209" y="13250"/>
                    </a:lnTo>
                    <a:lnTo>
                      <a:pt x="11209" y="13252"/>
                    </a:lnTo>
                    <a:lnTo>
                      <a:pt x="11207" y="13252"/>
                    </a:lnTo>
                    <a:lnTo>
                      <a:pt x="11207" y="13254"/>
                    </a:lnTo>
                    <a:lnTo>
                      <a:pt x="11205" y="13254"/>
                    </a:lnTo>
                    <a:lnTo>
                      <a:pt x="11205" y="13255"/>
                    </a:lnTo>
                    <a:lnTo>
                      <a:pt x="11204" y="13255"/>
                    </a:lnTo>
                    <a:lnTo>
                      <a:pt x="11204" y="13257"/>
                    </a:lnTo>
                    <a:lnTo>
                      <a:pt x="11202" y="13257"/>
                    </a:lnTo>
                    <a:lnTo>
                      <a:pt x="11202" y="13259"/>
                    </a:lnTo>
                    <a:lnTo>
                      <a:pt x="11199" y="13259"/>
                    </a:lnTo>
                    <a:lnTo>
                      <a:pt x="11199" y="13260"/>
                    </a:lnTo>
                    <a:lnTo>
                      <a:pt x="11197" y="13260"/>
                    </a:lnTo>
                    <a:lnTo>
                      <a:pt x="11197" y="13262"/>
                    </a:lnTo>
                    <a:lnTo>
                      <a:pt x="11195" y="13262"/>
                    </a:lnTo>
                    <a:lnTo>
                      <a:pt x="11195" y="13264"/>
                    </a:lnTo>
                    <a:lnTo>
                      <a:pt x="11194" y="13264"/>
                    </a:lnTo>
                    <a:lnTo>
                      <a:pt x="11194" y="13265"/>
                    </a:lnTo>
                    <a:lnTo>
                      <a:pt x="11190" y="13265"/>
                    </a:lnTo>
                    <a:close/>
                    <a:moveTo>
                      <a:pt x="1187" y="13264"/>
                    </a:moveTo>
                    <a:lnTo>
                      <a:pt x="1187" y="13262"/>
                    </a:lnTo>
                    <a:lnTo>
                      <a:pt x="1185" y="13262"/>
                    </a:lnTo>
                    <a:lnTo>
                      <a:pt x="1185" y="13260"/>
                    </a:lnTo>
                    <a:lnTo>
                      <a:pt x="1184" y="13260"/>
                    </a:lnTo>
                    <a:lnTo>
                      <a:pt x="1184" y="13259"/>
                    </a:lnTo>
                    <a:lnTo>
                      <a:pt x="1187" y="13259"/>
                    </a:lnTo>
                    <a:lnTo>
                      <a:pt x="1187" y="13260"/>
                    </a:lnTo>
                    <a:lnTo>
                      <a:pt x="1189" y="13260"/>
                    </a:lnTo>
                    <a:lnTo>
                      <a:pt x="1189" y="13262"/>
                    </a:lnTo>
                    <a:lnTo>
                      <a:pt x="1190" y="13262"/>
                    </a:lnTo>
                    <a:lnTo>
                      <a:pt x="1190" y="13264"/>
                    </a:lnTo>
                    <a:lnTo>
                      <a:pt x="1187" y="13264"/>
                    </a:lnTo>
                    <a:close/>
                    <a:moveTo>
                      <a:pt x="10100" y="13262"/>
                    </a:moveTo>
                    <a:lnTo>
                      <a:pt x="10100" y="13260"/>
                    </a:lnTo>
                    <a:lnTo>
                      <a:pt x="10104" y="13260"/>
                    </a:lnTo>
                    <a:lnTo>
                      <a:pt x="10104" y="13259"/>
                    </a:lnTo>
                    <a:lnTo>
                      <a:pt x="10109" y="13259"/>
                    </a:lnTo>
                    <a:lnTo>
                      <a:pt x="10109" y="13260"/>
                    </a:lnTo>
                    <a:lnTo>
                      <a:pt x="10105" y="13260"/>
                    </a:lnTo>
                    <a:lnTo>
                      <a:pt x="10105" y="13262"/>
                    </a:lnTo>
                    <a:lnTo>
                      <a:pt x="10100" y="13262"/>
                    </a:lnTo>
                    <a:close/>
                    <a:moveTo>
                      <a:pt x="1180" y="13259"/>
                    </a:moveTo>
                    <a:lnTo>
                      <a:pt x="1180" y="13257"/>
                    </a:lnTo>
                    <a:lnTo>
                      <a:pt x="1179" y="13257"/>
                    </a:lnTo>
                    <a:lnTo>
                      <a:pt x="1179" y="13255"/>
                    </a:lnTo>
                    <a:lnTo>
                      <a:pt x="1177" y="13255"/>
                    </a:lnTo>
                    <a:lnTo>
                      <a:pt x="1177" y="13254"/>
                    </a:lnTo>
                    <a:lnTo>
                      <a:pt x="1175" y="13254"/>
                    </a:lnTo>
                    <a:lnTo>
                      <a:pt x="1175" y="13252"/>
                    </a:lnTo>
                    <a:lnTo>
                      <a:pt x="1172" y="13252"/>
                    </a:lnTo>
                    <a:lnTo>
                      <a:pt x="1172" y="13250"/>
                    </a:lnTo>
                    <a:lnTo>
                      <a:pt x="1170" y="13250"/>
                    </a:lnTo>
                    <a:lnTo>
                      <a:pt x="1170" y="13249"/>
                    </a:lnTo>
                    <a:lnTo>
                      <a:pt x="1169" y="13249"/>
                    </a:lnTo>
                    <a:lnTo>
                      <a:pt x="1169" y="13247"/>
                    </a:lnTo>
                    <a:lnTo>
                      <a:pt x="1167" y="13247"/>
                    </a:lnTo>
                    <a:lnTo>
                      <a:pt x="1167" y="13245"/>
                    </a:lnTo>
                    <a:lnTo>
                      <a:pt x="1165" y="13245"/>
                    </a:lnTo>
                    <a:lnTo>
                      <a:pt x="1165" y="13244"/>
                    </a:lnTo>
                    <a:lnTo>
                      <a:pt x="1164" y="13244"/>
                    </a:lnTo>
                    <a:lnTo>
                      <a:pt x="1164" y="13242"/>
                    </a:lnTo>
                    <a:lnTo>
                      <a:pt x="1167" y="13242"/>
                    </a:lnTo>
                    <a:lnTo>
                      <a:pt x="1167" y="13244"/>
                    </a:lnTo>
                    <a:lnTo>
                      <a:pt x="1169" y="13244"/>
                    </a:lnTo>
                    <a:lnTo>
                      <a:pt x="1169" y="13245"/>
                    </a:lnTo>
                    <a:lnTo>
                      <a:pt x="1170" y="13245"/>
                    </a:lnTo>
                    <a:lnTo>
                      <a:pt x="1170" y="13247"/>
                    </a:lnTo>
                    <a:lnTo>
                      <a:pt x="1172" y="13247"/>
                    </a:lnTo>
                    <a:lnTo>
                      <a:pt x="1172" y="13249"/>
                    </a:lnTo>
                    <a:lnTo>
                      <a:pt x="1174" y="13249"/>
                    </a:lnTo>
                    <a:lnTo>
                      <a:pt x="1174" y="13250"/>
                    </a:lnTo>
                    <a:lnTo>
                      <a:pt x="1177" y="13250"/>
                    </a:lnTo>
                    <a:lnTo>
                      <a:pt x="1177" y="13252"/>
                    </a:lnTo>
                    <a:lnTo>
                      <a:pt x="1179" y="13252"/>
                    </a:lnTo>
                    <a:lnTo>
                      <a:pt x="1179" y="13254"/>
                    </a:lnTo>
                    <a:lnTo>
                      <a:pt x="1180" y="13254"/>
                    </a:lnTo>
                    <a:lnTo>
                      <a:pt x="1180" y="13255"/>
                    </a:lnTo>
                    <a:lnTo>
                      <a:pt x="1182" y="13255"/>
                    </a:lnTo>
                    <a:lnTo>
                      <a:pt x="1182" y="13257"/>
                    </a:lnTo>
                    <a:lnTo>
                      <a:pt x="1184" y="13257"/>
                    </a:lnTo>
                    <a:lnTo>
                      <a:pt x="1184" y="13259"/>
                    </a:lnTo>
                    <a:lnTo>
                      <a:pt x="1180" y="13259"/>
                    </a:lnTo>
                    <a:close/>
                    <a:moveTo>
                      <a:pt x="10109" y="13259"/>
                    </a:moveTo>
                    <a:lnTo>
                      <a:pt x="10109" y="13257"/>
                    </a:lnTo>
                    <a:lnTo>
                      <a:pt x="10112" y="13257"/>
                    </a:lnTo>
                    <a:lnTo>
                      <a:pt x="10112" y="13255"/>
                    </a:lnTo>
                    <a:lnTo>
                      <a:pt x="10117" y="13255"/>
                    </a:lnTo>
                    <a:lnTo>
                      <a:pt x="10117" y="13257"/>
                    </a:lnTo>
                    <a:lnTo>
                      <a:pt x="10114" y="13257"/>
                    </a:lnTo>
                    <a:lnTo>
                      <a:pt x="10114" y="13259"/>
                    </a:lnTo>
                    <a:lnTo>
                      <a:pt x="10109" y="13259"/>
                    </a:lnTo>
                    <a:close/>
                    <a:moveTo>
                      <a:pt x="10117" y="13254"/>
                    </a:moveTo>
                    <a:lnTo>
                      <a:pt x="10122" y="13254"/>
                    </a:lnTo>
                    <a:lnTo>
                      <a:pt x="10122" y="13255"/>
                    </a:lnTo>
                    <a:lnTo>
                      <a:pt x="10117" y="13255"/>
                    </a:lnTo>
                    <a:lnTo>
                      <a:pt x="10117" y="13254"/>
                    </a:lnTo>
                    <a:close/>
                    <a:moveTo>
                      <a:pt x="10122" y="13252"/>
                    </a:moveTo>
                    <a:lnTo>
                      <a:pt x="10125" y="13252"/>
                    </a:lnTo>
                    <a:lnTo>
                      <a:pt x="10125" y="13254"/>
                    </a:lnTo>
                    <a:lnTo>
                      <a:pt x="10122" y="13254"/>
                    </a:lnTo>
                    <a:lnTo>
                      <a:pt x="10122" y="13252"/>
                    </a:lnTo>
                    <a:close/>
                    <a:moveTo>
                      <a:pt x="10125" y="13250"/>
                    </a:moveTo>
                    <a:lnTo>
                      <a:pt x="10130" y="13250"/>
                    </a:lnTo>
                    <a:lnTo>
                      <a:pt x="10130" y="13252"/>
                    </a:lnTo>
                    <a:lnTo>
                      <a:pt x="10125" y="13252"/>
                    </a:lnTo>
                    <a:lnTo>
                      <a:pt x="10125" y="13250"/>
                    </a:lnTo>
                    <a:close/>
                    <a:moveTo>
                      <a:pt x="10130" y="13249"/>
                    </a:moveTo>
                    <a:lnTo>
                      <a:pt x="10134" y="13249"/>
                    </a:lnTo>
                    <a:lnTo>
                      <a:pt x="10134" y="13250"/>
                    </a:lnTo>
                    <a:lnTo>
                      <a:pt x="10130" y="13250"/>
                    </a:lnTo>
                    <a:lnTo>
                      <a:pt x="10130" y="13249"/>
                    </a:lnTo>
                    <a:close/>
                    <a:moveTo>
                      <a:pt x="10135" y="13247"/>
                    </a:moveTo>
                    <a:lnTo>
                      <a:pt x="10139" y="13247"/>
                    </a:lnTo>
                    <a:lnTo>
                      <a:pt x="10139" y="13249"/>
                    </a:lnTo>
                    <a:lnTo>
                      <a:pt x="10135" y="13249"/>
                    </a:lnTo>
                    <a:lnTo>
                      <a:pt x="10135" y="13247"/>
                    </a:lnTo>
                    <a:close/>
                    <a:moveTo>
                      <a:pt x="10139" y="13245"/>
                    </a:moveTo>
                    <a:lnTo>
                      <a:pt x="10144" y="13245"/>
                    </a:lnTo>
                    <a:lnTo>
                      <a:pt x="10144" y="13247"/>
                    </a:lnTo>
                    <a:lnTo>
                      <a:pt x="10139" y="13247"/>
                    </a:lnTo>
                    <a:lnTo>
                      <a:pt x="10139" y="13245"/>
                    </a:lnTo>
                    <a:close/>
                    <a:moveTo>
                      <a:pt x="10144" y="13244"/>
                    </a:moveTo>
                    <a:lnTo>
                      <a:pt x="10147" y="13244"/>
                    </a:lnTo>
                    <a:lnTo>
                      <a:pt x="10147" y="13245"/>
                    </a:lnTo>
                    <a:lnTo>
                      <a:pt x="10144" y="13245"/>
                    </a:lnTo>
                    <a:lnTo>
                      <a:pt x="10144" y="13244"/>
                    </a:lnTo>
                    <a:close/>
                    <a:moveTo>
                      <a:pt x="10147" y="13242"/>
                    </a:moveTo>
                    <a:lnTo>
                      <a:pt x="10152" y="13242"/>
                    </a:lnTo>
                    <a:lnTo>
                      <a:pt x="10152" y="13244"/>
                    </a:lnTo>
                    <a:lnTo>
                      <a:pt x="10147" y="13244"/>
                    </a:lnTo>
                    <a:lnTo>
                      <a:pt x="10147" y="13242"/>
                    </a:lnTo>
                    <a:close/>
                    <a:moveTo>
                      <a:pt x="1160" y="13242"/>
                    </a:moveTo>
                    <a:lnTo>
                      <a:pt x="1160" y="13240"/>
                    </a:lnTo>
                    <a:lnTo>
                      <a:pt x="1159" y="13240"/>
                    </a:lnTo>
                    <a:lnTo>
                      <a:pt x="1159" y="13239"/>
                    </a:lnTo>
                    <a:lnTo>
                      <a:pt x="1157" y="13239"/>
                    </a:lnTo>
                    <a:lnTo>
                      <a:pt x="1157" y="13237"/>
                    </a:lnTo>
                    <a:lnTo>
                      <a:pt x="1155" y="13237"/>
                    </a:lnTo>
                    <a:lnTo>
                      <a:pt x="1155" y="13235"/>
                    </a:lnTo>
                    <a:lnTo>
                      <a:pt x="1154" y="13235"/>
                    </a:lnTo>
                    <a:lnTo>
                      <a:pt x="1154" y="13234"/>
                    </a:lnTo>
                    <a:lnTo>
                      <a:pt x="1157" y="13234"/>
                    </a:lnTo>
                    <a:lnTo>
                      <a:pt x="1157" y="13235"/>
                    </a:lnTo>
                    <a:lnTo>
                      <a:pt x="1159" y="13235"/>
                    </a:lnTo>
                    <a:lnTo>
                      <a:pt x="1159" y="13237"/>
                    </a:lnTo>
                    <a:lnTo>
                      <a:pt x="1160" y="13237"/>
                    </a:lnTo>
                    <a:lnTo>
                      <a:pt x="1160" y="13239"/>
                    </a:lnTo>
                    <a:lnTo>
                      <a:pt x="1162" y="13239"/>
                    </a:lnTo>
                    <a:lnTo>
                      <a:pt x="1162" y="13240"/>
                    </a:lnTo>
                    <a:lnTo>
                      <a:pt x="1164" y="13240"/>
                    </a:lnTo>
                    <a:lnTo>
                      <a:pt x="1164" y="13242"/>
                    </a:lnTo>
                    <a:lnTo>
                      <a:pt x="1160" y="13242"/>
                    </a:lnTo>
                    <a:close/>
                    <a:moveTo>
                      <a:pt x="10152" y="13240"/>
                    </a:moveTo>
                    <a:lnTo>
                      <a:pt x="10155" y="13240"/>
                    </a:lnTo>
                    <a:lnTo>
                      <a:pt x="10155" y="13242"/>
                    </a:lnTo>
                    <a:lnTo>
                      <a:pt x="10152" y="13242"/>
                    </a:lnTo>
                    <a:lnTo>
                      <a:pt x="10152" y="13240"/>
                    </a:lnTo>
                    <a:close/>
                    <a:moveTo>
                      <a:pt x="10155" y="13239"/>
                    </a:moveTo>
                    <a:lnTo>
                      <a:pt x="10160" y="13239"/>
                    </a:lnTo>
                    <a:lnTo>
                      <a:pt x="10160" y="13240"/>
                    </a:lnTo>
                    <a:lnTo>
                      <a:pt x="10155" y="13240"/>
                    </a:lnTo>
                    <a:lnTo>
                      <a:pt x="10155" y="13239"/>
                    </a:lnTo>
                    <a:close/>
                    <a:moveTo>
                      <a:pt x="10160" y="13237"/>
                    </a:moveTo>
                    <a:lnTo>
                      <a:pt x="10164" y="13237"/>
                    </a:lnTo>
                    <a:lnTo>
                      <a:pt x="10164" y="13239"/>
                    </a:lnTo>
                    <a:lnTo>
                      <a:pt x="10160" y="13239"/>
                    </a:lnTo>
                    <a:lnTo>
                      <a:pt x="10160" y="13237"/>
                    </a:lnTo>
                    <a:close/>
                    <a:moveTo>
                      <a:pt x="10164" y="13237"/>
                    </a:moveTo>
                    <a:lnTo>
                      <a:pt x="10164" y="13235"/>
                    </a:lnTo>
                    <a:lnTo>
                      <a:pt x="10167" y="13235"/>
                    </a:lnTo>
                    <a:lnTo>
                      <a:pt x="10167" y="13234"/>
                    </a:lnTo>
                    <a:lnTo>
                      <a:pt x="10172" y="13234"/>
                    </a:lnTo>
                    <a:lnTo>
                      <a:pt x="10172" y="13235"/>
                    </a:lnTo>
                    <a:lnTo>
                      <a:pt x="10169" y="13235"/>
                    </a:lnTo>
                    <a:lnTo>
                      <a:pt x="10169" y="13237"/>
                    </a:lnTo>
                    <a:lnTo>
                      <a:pt x="10164" y="13237"/>
                    </a:lnTo>
                    <a:close/>
                    <a:moveTo>
                      <a:pt x="1152" y="13232"/>
                    </a:moveTo>
                    <a:lnTo>
                      <a:pt x="1154" y="13232"/>
                    </a:lnTo>
                    <a:lnTo>
                      <a:pt x="1154" y="13234"/>
                    </a:lnTo>
                    <a:lnTo>
                      <a:pt x="1152" y="13234"/>
                    </a:lnTo>
                    <a:lnTo>
                      <a:pt x="1152" y="13232"/>
                    </a:lnTo>
                    <a:close/>
                    <a:moveTo>
                      <a:pt x="10172" y="13234"/>
                    </a:moveTo>
                    <a:lnTo>
                      <a:pt x="10172" y="13232"/>
                    </a:lnTo>
                    <a:lnTo>
                      <a:pt x="10175" y="13232"/>
                    </a:lnTo>
                    <a:lnTo>
                      <a:pt x="10175" y="13230"/>
                    </a:lnTo>
                    <a:lnTo>
                      <a:pt x="10180" y="13230"/>
                    </a:lnTo>
                    <a:lnTo>
                      <a:pt x="10180" y="13232"/>
                    </a:lnTo>
                    <a:lnTo>
                      <a:pt x="10177" y="13232"/>
                    </a:lnTo>
                    <a:lnTo>
                      <a:pt x="10177" y="13234"/>
                    </a:lnTo>
                    <a:lnTo>
                      <a:pt x="10172" y="13234"/>
                    </a:lnTo>
                    <a:close/>
                    <a:moveTo>
                      <a:pt x="1149" y="13232"/>
                    </a:moveTo>
                    <a:lnTo>
                      <a:pt x="1149" y="13230"/>
                    </a:lnTo>
                    <a:lnTo>
                      <a:pt x="1147" y="13230"/>
                    </a:lnTo>
                    <a:lnTo>
                      <a:pt x="1147" y="13229"/>
                    </a:lnTo>
                    <a:lnTo>
                      <a:pt x="1145" y="13229"/>
                    </a:lnTo>
                    <a:lnTo>
                      <a:pt x="1145" y="13227"/>
                    </a:lnTo>
                    <a:lnTo>
                      <a:pt x="1144" y="13227"/>
                    </a:lnTo>
                    <a:lnTo>
                      <a:pt x="1144" y="13225"/>
                    </a:lnTo>
                    <a:lnTo>
                      <a:pt x="1147" y="13225"/>
                    </a:lnTo>
                    <a:lnTo>
                      <a:pt x="1147" y="13227"/>
                    </a:lnTo>
                    <a:lnTo>
                      <a:pt x="1149" y="13227"/>
                    </a:lnTo>
                    <a:lnTo>
                      <a:pt x="1149" y="13229"/>
                    </a:lnTo>
                    <a:lnTo>
                      <a:pt x="1150" y="13229"/>
                    </a:lnTo>
                    <a:lnTo>
                      <a:pt x="1150" y="13230"/>
                    </a:lnTo>
                    <a:lnTo>
                      <a:pt x="1152" y="13230"/>
                    </a:lnTo>
                    <a:lnTo>
                      <a:pt x="1152" y="13232"/>
                    </a:lnTo>
                    <a:lnTo>
                      <a:pt x="1149" y="13232"/>
                    </a:lnTo>
                    <a:close/>
                    <a:moveTo>
                      <a:pt x="10180" y="13230"/>
                    </a:moveTo>
                    <a:lnTo>
                      <a:pt x="10180" y="13229"/>
                    </a:lnTo>
                    <a:lnTo>
                      <a:pt x="10184" y="13229"/>
                    </a:lnTo>
                    <a:lnTo>
                      <a:pt x="10184" y="13227"/>
                    </a:lnTo>
                    <a:lnTo>
                      <a:pt x="10189" y="13227"/>
                    </a:lnTo>
                    <a:lnTo>
                      <a:pt x="10189" y="13229"/>
                    </a:lnTo>
                    <a:lnTo>
                      <a:pt x="10185" y="13229"/>
                    </a:lnTo>
                    <a:lnTo>
                      <a:pt x="10185" y="13230"/>
                    </a:lnTo>
                    <a:lnTo>
                      <a:pt x="10180" y="13230"/>
                    </a:lnTo>
                    <a:close/>
                    <a:moveTo>
                      <a:pt x="10189" y="13227"/>
                    </a:moveTo>
                    <a:lnTo>
                      <a:pt x="10189" y="13225"/>
                    </a:lnTo>
                    <a:lnTo>
                      <a:pt x="10192" y="13225"/>
                    </a:lnTo>
                    <a:lnTo>
                      <a:pt x="10192" y="13224"/>
                    </a:lnTo>
                    <a:lnTo>
                      <a:pt x="10197" y="13224"/>
                    </a:lnTo>
                    <a:lnTo>
                      <a:pt x="10197" y="13222"/>
                    </a:lnTo>
                    <a:lnTo>
                      <a:pt x="10200" y="13222"/>
                    </a:lnTo>
                    <a:lnTo>
                      <a:pt x="10200" y="13220"/>
                    </a:lnTo>
                    <a:lnTo>
                      <a:pt x="10204" y="13220"/>
                    </a:lnTo>
                    <a:lnTo>
                      <a:pt x="10204" y="13219"/>
                    </a:lnTo>
                    <a:lnTo>
                      <a:pt x="10209" y="13219"/>
                    </a:lnTo>
                    <a:lnTo>
                      <a:pt x="10209" y="13217"/>
                    </a:lnTo>
                    <a:lnTo>
                      <a:pt x="10212" y="13217"/>
                    </a:lnTo>
                    <a:lnTo>
                      <a:pt x="10212" y="13215"/>
                    </a:lnTo>
                    <a:lnTo>
                      <a:pt x="10215" y="13215"/>
                    </a:lnTo>
                    <a:lnTo>
                      <a:pt x="10215" y="13214"/>
                    </a:lnTo>
                    <a:lnTo>
                      <a:pt x="10220" y="13214"/>
                    </a:lnTo>
                    <a:lnTo>
                      <a:pt x="10220" y="13215"/>
                    </a:lnTo>
                    <a:lnTo>
                      <a:pt x="10217" y="13215"/>
                    </a:lnTo>
                    <a:lnTo>
                      <a:pt x="10217" y="13217"/>
                    </a:lnTo>
                    <a:lnTo>
                      <a:pt x="10214" y="13217"/>
                    </a:lnTo>
                    <a:lnTo>
                      <a:pt x="10214" y="13219"/>
                    </a:lnTo>
                    <a:lnTo>
                      <a:pt x="10210" y="13219"/>
                    </a:lnTo>
                    <a:lnTo>
                      <a:pt x="10210" y="13220"/>
                    </a:lnTo>
                    <a:lnTo>
                      <a:pt x="10205" y="13220"/>
                    </a:lnTo>
                    <a:lnTo>
                      <a:pt x="10205" y="13222"/>
                    </a:lnTo>
                    <a:lnTo>
                      <a:pt x="10202" y="13222"/>
                    </a:lnTo>
                    <a:lnTo>
                      <a:pt x="10202" y="13224"/>
                    </a:lnTo>
                    <a:lnTo>
                      <a:pt x="10199" y="13224"/>
                    </a:lnTo>
                    <a:lnTo>
                      <a:pt x="10199" y="13225"/>
                    </a:lnTo>
                    <a:lnTo>
                      <a:pt x="10194" y="13225"/>
                    </a:lnTo>
                    <a:lnTo>
                      <a:pt x="10194" y="13227"/>
                    </a:lnTo>
                    <a:lnTo>
                      <a:pt x="10189" y="13227"/>
                    </a:lnTo>
                    <a:close/>
                    <a:moveTo>
                      <a:pt x="1142" y="13224"/>
                    </a:moveTo>
                    <a:lnTo>
                      <a:pt x="1144" y="13224"/>
                    </a:lnTo>
                    <a:lnTo>
                      <a:pt x="1144" y="13225"/>
                    </a:lnTo>
                    <a:lnTo>
                      <a:pt x="1142" y="13225"/>
                    </a:lnTo>
                    <a:lnTo>
                      <a:pt x="1142" y="13224"/>
                    </a:lnTo>
                    <a:close/>
                    <a:moveTo>
                      <a:pt x="1140" y="13222"/>
                    </a:moveTo>
                    <a:lnTo>
                      <a:pt x="1142" y="13222"/>
                    </a:lnTo>
                    <a:lnTo>
                      <a:pt x="1142" y="13224"/>
                    </a:lnTo>
                    <a:lnTo>
                      <a:pt x="1140" y="13224"/>
                    </a:lnTo>
                    <a:lnTo>
                      <a:pt x="1140" y="13222"/>
                    </a:lnTo>
                    <a:close/>
                    <a:moveTo>
                      <a:pt x="1139" y="13220"/>
                    </a:moveTo>
                    <a:lnTo>
                      <a:pt x="1140" y="13220"/>
                    </a:lnTo>
                    <a:lnTo>
                      <a:pt x="1140" y="13222"/>
                    </a:lnTo>
                    <a:lnTo>
                      <a:pt x="1139" y="13222"/>
                    </a:lnTo>
                    <a:lnTo>
                      <a:pt x="1139" y="13220"/>
                    </a:lnTo>
                    <a:close/>
                    <a:moveTo>
                      <a:pt x="11242" y="13222"/>
                    </a:moveTo>
                    <a:lnTo>
                      <a:pt x="11242" y="13220"/>
                    </a:lnTo>
                    <a:lnTo>
                      <a:pt x="11244" y="13220"/>
                    </a:lnTo>
                    <a:lnTo>
                      <a:pt x="11244" y="13219"/>
                    </a:lnTo>
                    <a:lnTo>
                      <a:pt x="11245" y="13219"/>
                    </a:lnTo>
                    <a:lnTo>
                      <a:pt x="11245" y="13217"/>
                    </a:lnTo>
                    <a:lnTo>
                      <a:pt x="11247" y="13217"/>
                    </a:lnTo>
                    <a:lnTo>
                      <a:pt x="11247" y="13215"/>
                    </a:lnTo>
                    <a:lnTo>
                      <a:pt x="11249" y="13215"/>
                    </a:lnTo>
                    <a:lnTo>
                      <a:pt x="11249" y="13214"/>
                    </a:lnTo>
                    <a:lnTo>
                      <a:pt x="11252" y="13214"/>
                    </a:lnTo>
                    <a:lnTo>
                      <a:pt x="11252" y="13215"/>
                    </a:lnTo>
                    <a:lnTo>
                      <a:pt x="11250" y="13215"/>
                    </a:lnTo>
                    <a:lnTo>
                      <a:pt x="11250" y="13217"/>
                    </a:lnTo>
                    <a:lnTo>
                      <a:pt x="11249" y="13217"/>
                    </a:lnTo>
                    <a:lnTo>
                      <a:pt x="11249" y="13219"/>
                    </a:lnTo>
                    <a:lnTo>
                      <a:pt x="11247" y="13219"/>
                    </a:lnTo>
                    <a:lnTo>
                      <a:pt x="11247" y="13220"/>
                    </a:lnTo>
                    <a:lnTo>
                      <a:pt x="11245" y="13220"/>
                    </a:lnTo>
                    <a:lnTo>
                      <a:pt x="11245" y="13222"/>
                    </a:lnTo>
                    <a:lnTo>
                      <a:pt x="11242" y="13222"/>
                    </a:lnTo>
                    <a:close/>
                    <a:moveTo>
                      <a:pt x="1135" y="13220"/>
                    </a:moveTo>
                    <a:lnTo>
                      <a:pt x="1135" y="13219"/>
                    </a:lnTo>
                    <a:lnTo>
                      <a:pt x="1134" y="13219"/>
                    </a:lnTo>
                    <a:lnTo>
                      <a:pt x="1134" y="13217"/>
                    </a:lnTo>
                    <a:lnTo>
                      <a:pt x="1132" y="13217"/>
                    </a:lnTo>
                    <a:lnTo>
                      <a:pt x="1132" y="13215"/>
                    </a:lnTo>
                    <a:lnTo>
                      <a:pt x="1135" y="13215"/>
                    </a:lnTo>
                    <a:lnTo>
                      <a:pt x="1135" y="13217"/>
                    </a:lnTo>
                    <a:lnTo>
                      <a:pt x="1137" y="13217"/>
                    </a:lnTo>
                    <a:lnTo>
                      <a:pt x="1137" y="13219"/>
                    </a:lnTo>
                    <a:lnTo>
                      <a:pt x="1139" y="13219"/>
                    </a:lnTo>
                    <a:lnTo>
                      <a:pt x="1139" y="13220"/>
                    </a:lnTo>
                    <a:lnTo>
                      <a:pt x="1135" y="13220"/>
                    </a:lnTo>
                    <a:close/>
                    <a:moveTo>
                      <a:pt x="1130" y="13214"/>
                    </a:moveTo>
                    <a:lnTo>
                      <a:pt x="1132" y="13214"/>
                    </a:lnTo>
                    <a:lnTo>
                      <a:pt x="1132" y="13215"/>
                    </a:lnTo>
                    <a:lnTo>
                      <a:pt x="1130" y="13215"/>
                    </a:lnTo>
                    <a:lnTo>
                      <a:pt x="1130" y="13214"/>
                    </a:lnTo>
                    <a:close/>
                    <a:moveTo>
                      <a:pt x="1129" y="13212"/>
                    </a:moveTo>
                    <a:lnTo>
                      <a:pt x="1130" y="13212"/>
                    </a:lnTo>
                    <a:lnTo>
                      <a:pt x="1130" y="13214"/>
                    </a:lnTo>
                    <a:lnTo>
                      <a:pt x="1129" y="13214"/>
                    </a:lnTo>
                    <a:lnTo>
                      <a:pt x="1129" y="13212"/>
                    </a:lnTo>
                    <a:close/>
                    <a:moveTo>
                      <a:pt x="10220" y="13212"/>
                    </a:moveTo>
                    <a:lnTo>
                      <a:pt x="10224" y="13212"/>
                    </a:lnTo>
                    <a:lnTo>
                      <a:pt x="10224" y="13214"/>
                    </a:lnTo>
                    <a:lnTo>
                      <a:pt x="10220" y="13214"/>
                    </a:lnTo>
                    <a:lnTo>
                      <a:pt x="10220" y="13212"/>
                    </a:lnTo>
                    <a:close/>
                    <a:moveTo>
                      <a:pt x="11252" y="13212"/>
                    </a:moveTo>
                    <a:lnTo>
                      <a:pt x="11254" y="13212"/>
                    </a:lnTo>
                    <a:lnTo>
                      <a:pt x="11254" y="13214"/>
                    </a:lnTo>
                    <a:lnTo>
                      <a:pt x="11252" y="13214"/>
                    </a:lnTo>
                    <a:lnTo>
                      <a:pt x="11252" y="13212"/>
                    </a:lnTo>
                    <a:close/>
                    <a:moveTo>
                      <a:pt x="1127" y="13210"/>
                    </a:moveTo>
                    <a:lnTo>
                      <a:pt x="1129" y="13210"/>
                    </a:lnTo>
                    <a:lnTo>
                      <a:pt x="1129" y="13212"/>
                    </a:lnTo>
                    <a:lnTo>
                      <a:pt x="1127" y="13212"/>
                    </a:lnTo>
                    <a:lnTo>
                      <a:pt x="1127" y="13210"/>
                    </a:lnTo>
                    <a:close/>
                    <a:moveTo>
                      <a:pt x="10224" y="13212"/>
                    </a:moveTo>
                    <a:lnTo>
                      <a:pt x="10224" y="13210"/>
                    </a:lnTo>
                    <a:lnTo>
                      <a:pt x="10227" y="13210"/>
                    </a:lnTo>
                    <a:lnTo>
                      <a:pt x="10227" y="13209"/>
                    </a:lnTo>
                    <a:lnTo>
                      <a:pt x="10230" y="13209"/>
                    </a:lnTo>
                    <a:lnTo>
                      <a:pt x="10230" y="13207"/>
                    </a:lnTo>
                    <a:lnTo>
                      <a:pt x="10235" y="13207"/>
                    </a:lnTo>
                    <a:lnTo>
                      <a:pt x="10235" y="13209"/>
                    </a:lnTo>
                    <a:lnTo>
                      <a:pt x="10232" y="13209"/>
                    </a:lnTo>
                    <a:lnTo>
                      <a:pt x="10232" y="13210"/>
                    </a:lnTo>
                    <a:lnTo>
                      <a:pt x="10229" y="13210"/>
                    </a:lnTo>
                    <a:lnTo>
                      <a:pt x="10229" y="13212"/>
                    </a:lnTo>
                    <a:lnTo>
                      <a:pt x="10224" y="13212"/>
                    </a:lnTo>
                    <a:close/>
                    <a:moveTo>
                      <a:pt x="11254" y="13210"/>
                    </a:moveTo>
                    <a:lnTo>
                      <a:pt x="11255" y="13210"/>
                    </a:lnTo>
                    <a:lnTo>
                      <a:pt x="11255" y="13212"/>
                    </a:lnTo>
                    <a:lnTo>
                      <a:pt x="11254" y="13212"/>
                    </a:lnTo>
                    <a:lnTo>
                      <a:pt x="11254" y="13210"/>
                    </a:lnTo>
                    <a:close/>
                    <a:moveTo>
                      <a:pt x="1124" y="13210"/>
                    </a:moveTo>
                    <a:lnTo>
                      <a:pt x="1124" y="13209"/>
                    </a:lnTo>
                    <a:lnTo>
                      <a:pt x="1122" y="13209"/>
                    </a:lnTo>
                    <a:lnTo>
                      <a:pt x="1122" y="13207"/>
                    </a:lnTo>
                    <a:lnTo>
                      <a:pt x="1120" y="13207"/>
                    </a:lnTo>
                    <a:lnTo>
                      <a:pt x="1120" y="13205"/>
                    </a:lnTo>
                    <a:lnTo>
                      <a:pt x="1119" y="13205"/>
                    </a:lnTo>
                    <a:lnTo>
                      <a:pt x="1119" y="13204"/>
                    </a:lnTo>
                    <a:lnTo>
                      <a:pt x="1122" y="13204"/>
                    </a:lnTo>
                    <a:lnTo>
                      <a:pt x="1122" y="13205"/>
                    </a:lnTo>
                    <a:lnTo>
                      <a:pt x="1124" y="13205"/>
                    </a:lnTo>
                    <a:lnTo>
                      <a:pt x="1124" y="13207"/>
                    </a:lnTo>
                    <a:lnTo>
                      <a:pt x="1125" y="13207"/>
                    </a:lnTo>
                    <a:lnTo>
                      <a:pt x="1125" y="13209"/>
                    </a:lnTo>
                    <a:lnTo>
                      <a:pt x="1127" y="13209"/>
                    </a:lnTo>
                    <a:lnTo>
                      <a:pt x="1127" y="13210"/>
                    </a:lnTo>
                    <a:lnTo>
                      <a:pt x="1124" y="13210"/>
                    </a:lnTo>
                    <a:close/>
                    <a:moveTo>
                      <a:pt x="11255" y="13210"/>
                    </a:moveTo>
                    <a:lnTo>
                      <a:pt x="11255" y="13209"/>
                    </a:lnTo>
                    <a:lnTo>
                      <a:pt x="11257" y="13209"/>
                    </a:lnTo>
                    <a:lnTo>
                      <a:pt x="11257" y="13207"/>
                    </a:lnTo>
                    <a:lnTo>
                      <a:pt x="11259" y="13207"/>
                    </a:lnTo>
                    <a:lnTo>
                      <a:pt x="11259" y="13205"/>
                    </a:lnTo>
                    <a:lnTo>
                      <a:pt x="11262" y="13205"/>
                    </a:lnTo>
                    <a:lnTo>
                      <a:pt x="11262" y="13207"/>
                    </a:lnTo>
                    <a:lnTo>
                      <a:pt x="11260" y="13207"/>
                    </a:lnTo>
                    <a:lnTo>
                      <a:pt x="11260" y="13209"/>
                    </a:lnTo>
                    <a:lnTo>
                      <a:pt x="11259" y="13209"/>
                    </a:lnTo>
                    <a:lnTo>
                      <a:pt x="11259" y="13210"/>
                    </a:lnTo>
                    <a:lnTo>
                      <a:pt x="11255" y="13210"/>
                    </a:lnTo>
                    <a:close/>
                    <a:moveTo>
                      <a:pt x="10235" y="13205"/>
                    </a:moveTo>
                    <a:lnTo>
                      <a:pt x="10239" y="13205"/>
                    </a:lnTo>
                    <a:lnTo>
                      <a:pt x="10239" y="13207"/>
                    </a:lnTo>
                    <a:lnTo>
                      <a:pt x="10235" y="13207"/>
                    </a:lnTo>
                    <a:lnTo>
                      <a:pt x="10235" y="13205"/>
                    </a:lnTo>
                    <a:close/>
                    <a:moveTo>
                      <a:pt x="10239" y="13204"/>
                    </a:moveTo>
                    <a:lnTo>
                      <a:pt x="10242" y="13204"/>
                    </a:lnTo>
                    <a:lnTo>
                      <a:pt x="10242" y="13205"/>
                    </a:lnTo>
                    <a:lnTo>
                      <a:pt x="10239" y="13205"/>
                    </a:lnTo>
                    <a:lnTo>
                      <a:pt x="10239" y="13204"/>
                    </a:lnTo>
                    <a:close/>
                    <a:moveTo>
                      <a:pt x="11262" y="13204"/>
                    </a:moveTo>
                    <a:lnTo>
                      <a:pt x="11264" y="13204"/>
                    </a:lnTo>
                    <a:lnTo>
                      <a:pt x="11264" y="13205"/>
                    </a:lnTo>
                    <a:lnTo>
                      <a:pt x="11262" y="13205"/>
                    </a:lnTo>
                    <a:lnTo>
                      <a:pt x="11262" y="13204"/>
                    </a:lnTo>
                    <a:close/>
                    <a:moveTo>
                      <a:pt x="1117" y="13202"/>
                    </a:moveTo>
                    <a:lnTo>
                      <a:pt x="1119" y="13202"/>
                    </a:lnTo>
                    <a:lnTo>
                      <a:pt x="1119" y="13204"/>
                    </a:lnTo>
                    <a:lnTo>
                      <a:pt x="1117" y="13204"/>
                    </a:lnTo>
                    <a:lnTo>
                      <a:pt x="1117" y="13202"/>
                    </a:lnTo>
                    <a:close/>
                    <a:moveTo>
                      <a:pt x="10242" y="13204"/>
                    </a:moveTo>
                    <a:lnTo>
                      <a:pt x="10242" y="13202"/>
                    </a:lnTo>
                    <a:lnTo>
                      <a:pt x="10245" y="13202"/>
                    </a:lnTo>
                    <a:lnTo>
                      <a:pt x="10245" y="13200"/>
                    </a:lnTo>
                    <a:lnTo>
                      <a:pt x="10250" y="13200"/>
                    </a:lnTo>
                    <a:lnTo>
                      <a:pt x="10250" y="13202"/>
                    </a:lnTo>
                    <a:lnTo>
                      <a:pt x="10247" y="13202"/>
                    </a:lnTo>
                    <a:lnTo>
                      <a:pt x="10247" y="13204"/>
                    </a:lnTo>
                    <a:lnTo>
                      <a:pt x="10242" y="13204"/>
                    </a:lnTo>
                    <a:close/>
                    <a:moveTo>
                      <a:pt x="11264" y="13202"/>
                    </a:moveTo>
                    <a:lnTo>
                      <a:pt x="11265" y="13202"/>
                    </a:lnTo>
                    <a:lnTo>
                      <a:pt x="11265" y="13204"/>
                    </a:lnTo>
                    <a:lnTo>
                      <a:pt x="11264" y="13204"/>
                    </a:lnTo>
                    <a:lnTo>
                      <a:pt x="11264" y="13202"/>
                    </a:lnTo>
                    <a:close/>
                    <a:moveTo>
                      <a:pt x="1115" y="13200"/>
                    </a:moveTo>
                    <a:lnTo>
                      <a:pt x="1117" y="13200"/>
                    </a:lnTo>
                    <a:lnTo>
                      <a:pt x="1117" y="13202"/>
                    </a:lnTo>
                    <a:lnTo>
                      <a:pt x="1115" y="13202"/>
                    </a:lnTo>
                    <a:lnTo>
                      <a:pt x="1115" y="13200"/>
                    </a:lnTo>
                    <a:close/>
                    <a:moveTo>
                      <a:pt x="11265" y="13200"/>
                    </a:moveTo>
                    <a:lnTo>
                      <a:pt x="11267" y="13200"/>
                    </a:lnTo>
                    <a:lnTo>
                      <a:pt x="11267" y="13202"/>
                    </a:lnTo>
                    <a:lnTo>
                      <a:pt x="11265" y="13202"/>
                    </a:lnTo>
                    <a:lnTo>
                      <a:pt x="11265" y="13200"/>
                    </a:lnTo>
                    <a:close/>
                    <a:moveTo>
                      <a:pt x="1114" y="13199"/>
                    </a:moveTo>
                    <a:lnTo>
                      <a:pt x="1115" y="13199"/>
                    </a:lnTo>
                    <a:lnTo>
                      <a:pt x="1115" y="13200"/>
                    </a:lnTo>
                    <a:lnTo>
                      <a:pt x="1114" y="13200"/>
                    </a:lnTo>
                    <a:lnTo>
                      <a:pt x="1114" y="13199"/>
                    </a:lnTo>
                    <a:close/>
                    <a:moveTo>
                      <a:pt x="10250" y="13199"/>
                    </a:moveTo>
                    <a:lnTo>
                      <a:pt x="10254" y="13199"/>
                    </a:lnTo>
                    <a:lnTo>
                      <a:pt x="10254" y="13200"/>
                    </a:lnTo>
                    <a:lnTo>
                      <a:pt x="10250" y="13200"/>
                    </a:lnTo>
                    <a:lnTo>
                      <a:pt x="10250" y="13199"/>
                    </a:lnTo>
                    <a:close/>
                    <a:moveTo>
                      <a:pt x="11267" y="13200"/>
                    </a:moveTo>
                    <a:lnTo>
                      <a:pt x="11267" y="13199"/>
                    </a:lnTo>
                    <a:lnTo>
                      <a:pt x="11269" y="13199"/>
                    </a:lnTo>
                    <a:lnTo>
                      <a:pt x="11269" y="13197"/>
                    </a:lnTo>
                    <a:lnTo>
                      <a:pt x="11270" y="13197"/>
                    </a:lnTo>
                    <a:lnTo>
                      <a:pt x="11270" y="13195"/>
                    </a:lnTo>
                    <a:lnTo>
                      <a:pt x="11274" y="13195"/>
                    </a:lnTo>
                    <a:lnTo>
                      <a:pt x="11274" y="13197"/>
                    </a:lnTo>
                    <a:lnTo>
                      <a:pt x="11272" y="13197"/>
                    </a:lnTo>
                    <a:lnTo>
                      <a:pt x="11272" y="13199"/>
                    </a:lnTo>
                    <a:lnTo>
                      <a:pt x="11270" y="13199"/>
                    </a:lnTo>
                    <a:lnTo>
                      <a:pt x="11270" y="13200"/>
                    </a:lnTo>
                    <a:lnTo>
                      <a:pt x="11267" y="13200"/>
                    </a:lnTo>
                    <a:close/>
                    <a:moveTo>
                      <a:pt x="1110" y="13199"/>
                    </a:moveTo>
                    <a:lnTo>
                      <a:pt x="1110" y="13197"/>
                    </a:lnTo>
                    <a:lnTo>
                      <a:pt x="1109" y="13197"/>
                    </a:lnTo>
                    <a:lnTo>
                      <a:pt x="1109" y="13195"/>
                    </a:lnTo>
                    <a:lnTo>
                      <a:pt x="1107" y="13195"/>
                    </a:lnTo>
                    <a:lnTo>
                      <a:pt x="1107" y="13194"/>
                    </a:lnTo>
                    <a:lnTo>
                      <a:pt x="1105" y="13194"/>
                    </a:lnTo>
                    <a:lnTo>
                      <a:pt x="1105" y="13192"/>
                    </a:lnTo>
                    <a:lnTo>
                      <a:pt x="1109" y="13192"/>
                    </a:lnTo>
                    <a:lnTo>
                      <a:pt x="1109" y="13194"/>
                    </a:lnTo>
                    <a:lnTo>
                      <a:pt x="1110" y="13194"/>
                    </a:lnTo>
                    <a:lnTo>
                      <a:pt x="1110" y="13195"/>
                    </a:lnTo>
                    <a:lnTo>
                      <a:pt x="1112" y="13195"/>
                    </a:lnTo>
                    <a:lnTo>
                      <a:pt x="1112" y="13197"/>
                    </a:lnTo>
                    <a:lnTo>
                      <a:pt x="1114" y="13197"/>
                    </a:lnTo>
                    <a:lnTo>
                      <a:pt x="1114" y="13199"/>
                    </a:lnTo>
                    <a:lnTo>
                      <a:pt x="1110" y="13199"/>
                    </a:lnTo>
                    <a:close/>
                    <a:moveTo>
                      <a:pt x="10254" y="13197"/>
                    </a:moveTo>
                    <a:lnTo>
                      <a:pt x="10257" y="13197"/>
                    </a:lnTo>
                    <a:lnTo>
                      <a:pt x="10257" y="13199"/>
                    </a:lnTo>
                    <a:lnTo>
                      <a:pt x="10254" y="13199"/>
                    </a:lnTo>
                    <a:lnTo>
                      <a:pt x="10254" y="13197"/>
                    </a:lnTo>
                    <a:close/>
                    <a:moveTo>
                      <a:pt x="10257" y="13195"/>
                    </a:moveTo>
                    <a:lnTo>
                      <a:pt x="10260" y="13195"/>
                    </a:lnTo>
                    <a:lnTo>
                      <a:pt x="10260" y="13197"/>
                    </a:lnTo>
                    <a:lnTo>
                      <a:pt x="10257" y="13197"/>
                    </a:lnTo>
                    <a:lnTo>
                      <a:pt x="10257" y="13195"/>
                    </a:lnTo>
                    <a:close/>
                    <a:moveTo>
                      <a:pt x="10262" y="13194"/>
                    </a:moveTo>
                    <a:lnTo>
                      <a:pt x="10265" y="13194"/>
                    </a:lnTo>
                    <a:lnTo>
                      <a:pt x="10265" y="13195"/>
                    </a:lnTo>
                    <a:lnTo>
                      <a:pt x="10262" y="13195"/>
                    </a:lnTo>
                    <a:lnTo>
                      <a:pt x="10262" y="13194"/>
                    </a:lnTo>
                    <a:close/>
                    <a:moveTo>
                      <a:pt x="11274" y="13194"/>
                    </a:moveTo>
                    <a:lnTo>
                      <a:pt x="11275" y="13194"/>
                    </a:lnTo>
                    <a:lnTo>
                      <a:pt x="11275" y="13195"/>
                    </a:lnTo>
                    <a:lnTo>
                      <a:pt x="11274" y="13195"/>
                    </a:lnTo>
                    <a:lnTo>
                      <a:pt x="11274" y="13194"/>
                    </a:lnTo>
                    <a:close/>
                    <a:moveTo>
                      <a:pt x="10265" y="13192"/>
                    </a:moveTo>
                    <a:lnTo>
                      <a:pt x="10269" y="13192"/>
                    </a:lnTo>
                    <a:lnTo>
                      <a:pt x="10269" y="13194"/>
                    </a:lnTo>
                    <a:lnTo>
                      <a:pt x="10265" y="13194"/>
                    </a:lnTo>
                    <a:lnTo>
                      <a:pt x="10265" y="13192"/>
                    </a:lnTo>
                    <a:close/>
                    <a:moveTo>
                      <a:pt x="11275" y="13192"/>
                    </a:moveTo>
                    <a:lnTo>
                      <a:pt x="11277" y="13192"/>
                    </a:lnTo>
                    <a:lnTo>
                      <a:pt x="11277" y="13194"/>
                    </a:lnTo>
                    <a:lnTo>
                      <a:pt x="11275" y="13194"/>
                    </a:lnTo>
                    <a:lnTo>
                      <a:pt x="11275" y="13192"/>
                    </a:lnTo>
                    <a:close/>
                    <a:moveTo>
                      <a:pt x="1104" y="13190"/>
                    </a:moveTo>
                    <a:lnTo>
                      <a:pt x="1105" y="13190"/>
                    </a:lnTo>
                    <a:lnTo>
                      <a:pt x="1105" y="13192"/>
                    </a:lnTo>
                    <a:lnTo>
                      <a:pt x="1104" y="13192"/>
                    </a:lnTo>
                    <a:lnTo>
                      <a:pt x="1104" y="13190"/>
                    </a:lnTo>
                    <a:close/>
                    <a:moveTo>
                      <a:pt x="10269" y="13190"/>
                    </a:moveTo>
                    <a:lnTo>
                      <a:pt x="10272" y="13190"/>
                    </a:lnTo>
                    <a:lnTo>
                      <a:pt x="10272" y="13192"/>
                    </a:lnTo>
                    <a:lnTo>
                      <a:pt x="10269" y="13192"/>
                    </a:lnTo>
                    <a:lnTo>
                      <a:pt x="10269" y="13190"/>
                    </a:lnTo>
                    <a:close/>
                    <a:moveTo>
                      <a:pt x="11277" y="13190"/>
                    </a:moveTo>
                    <a:lnTo>
                      <a:pt x="11279" y="13190"/>
                    </a:lnTo>
                    <a:lnTo>
                      <a:pt x="11279" y="13192"/>
                    </a:lnTo>
                    <a:lnTo>
                      <a:pt x="11277" y="13192"/>
                    </a:lnTo>
                    <a:lnTo>
                      <a:pt x="11277" y="13190"/>
                    </a:lnTo>
                    <a:close/>
                    <a:moveTo>
                      <a:pt x="1102" y="13189"/>
                    </a:moveTo>
                    <a:lnTo>
                      <a:pt x="1104" y="13189"/>
                    </a:lnTo>
                    <a:lnTo>
                      <a:pt x="1104" y="13190"/>
                    </a:lnTo>
                    <a:lnTo>
                      <a:pt x="1102" y="13190"/>
                    </a:lnTo>
                    <a:lnTo>
                      <a:pt x="1102" y="13189"/>
                    </a:lnTo>
                    <a:close/>
                    <a:moveTo>
                      <a:pt x="10272" y="13189"/>
                    </a:moveTo>
                    <a:lnTo>
                      <a:pt x="10275" y="13189"/>
                    </a:lnTo>
                    <a:lnTo>
                      <a:pt x="10275" y="13190"/>
                    </a:lnTo>
                    <a:lnTo>
                      <a:pt x="10272" y="13190"/>
                    </a:lnTo>
                    <a:lnTo>
                      <a:pt x="10272" y="13189"/>
                    </a:lnTo>
                    <a:close/>
                    <a:moveTo>
                      <a:pt x="11279" y="13189"/>
                    </a:moveTo>
                    <a:lnTo>
                      <a:pt x="11280" y="13189"/>
                    </a:lnTo>
                    <a:lnTo>
                      <a:pt x="11280" y="13190"/>
                    </a:lnTo>
                    <a:lnTo>
                      <a:pt x="11279" y="13190"/>
                    </a:lnTo>
                    <a:lnTo>
                      <a:pt x="11279" y="13189"/>
                    </a:lnTo>
                    <a:close/>
                    <a:moveTo>
                      <a:pt x="1099" y="13189"/>
                    </a:moveTo>
                    <a:lnTo>
                      <a:pt x="1099" y="13187"/>
                    </a:lnTo>
                    <a:lnTo>
                      <a:pt x="1097" y="13187"/>
                    </a:lnTo>
                    <a:lnTo>
                      <a:pt x="1097" y="13185"/>
                    </a:lnTo>
                    <a:lnTo>
                      <a:pt x="1095" y="13185"/>
                    </a:lnTo>
                    <a:lnTo>
                      <a:pt x="1095" y="13184"/>
                    </a:lnTo>
                    <a:lnTo>
                      <a:pt x="1094" y="13184"/>
                    </a:lnTo>
                    <a:lnTo>
                      <a:pt x="1094" y="13182"/>
                    </a:lnTo>
                    <a:lnTo>
                      <a:pt x="1097" y="13182"/>
                    </a:lnTo>
                    <a:lnTo>
                      <a:pt x="1097" y="13184"/>
                    </a:lnTo>
                    <a:lnTo>
                      <a:pt x="1099" y="13184"/>
                    </a:lnTo>
                    <a:lnTo>
                      <a:pt x="1099" y="13185"/>
                    </a:lnTo>
                    <a:lnTo>
                      <a:pt x="1100" y="13185"/>
                    </a:lnTo>
                    <a:lnTo>
                      <a:pt x="1100" y="13187"/>
                    </a:lnTo>
                    <a:lnTo>
                      <a:pt x="1102" y="13187"/>
                    </a:lnTo>
                    <a:lnTo>
                      <a:pt x="1102" y="13189"/>
                    </a:lnTo>
                    <a:lnTo>
                      <a:pt x="1099" y="13189"/>
                    </a:lnTo>
                    <a:close/>
                    <a:moveTo>
                      <a:pt x="10275" y="13189"/>
                    </a:moveTo>
                    <a:lnTo>
                      <a:pt x="10275" y="13187"/>
                    </a:lnTo>
                    <a:lnTo>
                      <a:pt x="10279" y="13187"/>
                    </a:lnTo>
                    <a:lnTo>
                      <a:pt x="10279" y="13185"/>
                    </a:lnTo>
                    <a:lnTo>
                      <a:pt x="10282" y="13185"/>
                    </a:lnTo>
                    <a:lnTo>
                      <a:pt x="10282" y="13184"/>
                    </a:lnTo>
                    <a:lnTo>
                      <a:pt x="10287" y="13184"/>
                    </a:lnTo>
                    <a:lnTo>
                      <a:pt x="10287" y="13185"/>
                    </a:lnTo>
                    <a:lnTo>
                      <a:pt x="10284" y="13185"/>
                    </a:lnTo>
                    <a:lnTo>
                      <a:pt x="10284" y="13187"/>
                    </a:lnTo>
                    <a:lnTo>
                      <a:pt x="10280" y="13187"/>
                    </a:lnTo>
                    <a:lnTo>
                      <a:pt x="10280" y="13189"/>
                    </a:lnTo>
                    <a:lnTo>
                      <a:pt x="10275" y="13189"/>
                    </a:lnTo>
                    <a:close/>
                    <a:moveTo>
                      <a:pt x="11280" y="13189"/>
                    </a:moveTo>
                    <a:lnTo>
                      <a:pt x="11280" y="13187"/>
                    </a:lnTo>
                    <a:lnTo>
                      <a:pt x="11282" y="13187"/>
                    </a:lnTo>
                    <a:lnTo>
                      <a:pt x="11282" y="13185"/>
                    </a:lnTo>
                    <a:lnTo>
                      <a:pt x="11284" y="13185"/>
                    </a:lnTo>
                    <a:lnTo>
                      <a:pt x="11284" y="13184"/>
                    </a:lnTo>
                    <a:lnTo>
                      <a:pt x="11285" y="13184"/>
                    </a:lnTo>
                    <a:lnTo>
                      <a:pt x="11285" y="13182"/>
                    </a:lnTo>
                    <a:lnTo>
                      <a:pt x="11287" y="13182"/>
                    </a:lnTo>
                    <a:lnTo>
                      <a:pt x="11287" y="13180"/>
                    </a:lnTo>
                    <a:lnTo>
                      <a:pt x="11290" y="13180"/>
                    </a:lnTo>
                    <a:lnTo>
                      <a:pt x="11290" y="13182"/>
                    </a:lnTo>
                    <a:lnTo>
                      <a:pt x="11289" y="13182"/>
                    </a:lnTo>
                    <a:lnTo>
                      <a:pt x="11289" y="13184"/>
                    </a:lnTo>
                    <a:lnTo>
                      <a:pt x="11287" y="13184"/>
                    </a:lnTo>
                    <a:lnTo>
                      <a:pt x="11287" y="13185"/>
                    </a:lnTo>
                    <a:lnTo>
                      <a:pt x="11285" y="13185"/>
                    </a:lnTo>
                    <a:lnTo>
                      <a:pt x="11285" y="13187"/>
                    </a:lnTo>
                    <a:lnTo>
                      <a:pt x="11284" y="13187"/>
                    </a:lnTo>
                    <a:lnTo>
                      <a:pt x="11284" y="13189"/>
                    </a:lnTo>
                    <a:lnTo>
                      <a:pt x="11280" y="13189"/>
                    </a:lnTo>
                    <a:close/>
                    <a:moveTo>
                      <a:pt x="10287" y="13182"/>
                    </a:moveTo>
                    <a:lnTo>
                      <a:pt x="10290" y="13182"/>
                    </a:lnTo>
                    <a:lnTo>
                      <a:pt x="10290" y="13184"/>
                    </a:lnTo>
                    <a:lnTo>
                      <a:pt x="10287" y="13184"/>
                    </a:lnTo>
                    <a:lnTo>
                      <a:pt x="10287" y="13182"/>
                    </a:lnTo>
                    <a:close/>
                    <a:moveTo>
                      <a:pt x="1092" y="13180"/>
                    </a:moveTo>
                    <a:lnTo>
                      <a:pt x="1094" y="13180"/>
                    </a:lnTo>
                    <a:lnTo>
                      <a:pt x="1094" y="13182"/>
                    </a:lnTo>
                    <a:lnTo>
                      <a:pt x="1092" y="13182"/>
                    </a:lnTo>
                    <a:lnTo>
                      <a:pt x="1092" y="13180"/>
                    </a:lnTo>
                    <a:close/>
                    <a:moveTo>
                      <a:pt x="10290" y="13180"/>
                    </a:moveTo>
                    <a:lnTo>
                      <a:pt x="10294" y="13180"/>
                    </a:lnTo>
                    <a:lnTo>
                      <a:pt x="10294" y="13182"/>
                    </a:lnTo>
                    <a:lnTo>
                      <a:pt x="10290" y="13182"/>
                    </a:lnTo>
                    <a:lnTo>
                      <a:pt x="10290" y="13180"/>
                    </a:lnTo>
                    <a:close/>
                    <a:moveTo>
                      <a:pt x="1090" y="13179"/>
                    </a:moveTo>
                    <a:lnTo>
                      <a:pt x="1092" y="13179"/>
                    </a:lnTo>
                    <a:lnTo>
                      <a:pt x="1092" y="13180"/>
                    </a:lnTo>
                    <a:lnTo>
                      <a:pt x="1090" y="13180"/>
                    </a:lnTo>
                    <a:lnTo>
                      <a:pt x="1090" y="13179"/>
                    </a:lnTo>
                    <a:close/>
                    <a:moveTo>
                      <a:pt x="10294" y="13180"/>
                    </a:moveTo>
                    <a:lnTo>
                      <a:pt x="10294" y="13179"/>
                    </a:lnTo>
                    <a:lnTo>
                      <a:pt x="10297" y="13179"/>
                    </a:lnTo>
                    <a:lnTo>
                      <a:pt x="10297" y="13177"/>
                    </a:lnTo>
                    <a:lnTo>
                      <a:pt x="10300" y="13177"/>
                    </a:lnTo>
                    <a:lnTo>
                      <a:pt x="10300" y="13175"/>
                    </a:lnTo>
                    <a:lnTo>
                      <a:pt x="10304" y="13175"/>
                    </a:lnTo>
                    <a:lnTo>
                      <a:pt x="10304" y="13174"/>
                    </a:lnTo>
                    <a:lnTo>
                      <a:pt x="10307" y="13174"/>
                    </a:lnTo>
                    <a:lnTo>
                      <a:pt x="10307" y="13172"/>
                    </a:lnTo>
                    <a:lnTo>
                      <a:pt x="10312" y="13172"/>
                    </a:lnTo>
                    <a:lnTo>
                      <a:pt x="10312" y="13174"/>
                    </a:lnTo>
                    <a:lnTo>
                      <a:pt x="10309" y="13174"/>
                    </a:lnTo>
                    <a:lnTo>
                      <a:pt x="10309" y="13175"/>
                    </a:lnTo>
                    <a:lnTo>
                      <a:pt x="10305" y="13175"/>
                    </a:lnTo>
                    <a:lnTo>
                      <a:pt x="10305" y="13177"/>
                    </a:lnTo>
                    <a:lnTo>
                      <a:pt x="10302" y="13177"/>
                    </a:lnTo>
                    <a:lnTo>
                      <a:pt x="10302" y="13179"/>
                    </a:lnTo>
                    <a:lnTo>
                      <a:pt x="10299" y="13179"/>
                    </a:lnTo>
                    <a:lnTo>
                      <a:pt x="10299" y="13180"/>
                    </a:lnTo>
                    <a:lnTo>
                      <a:pt x="10294" y="13180"/>
                    </a:lnTo>
                    <a:close/>
                    <a:moveTo>
                      <a:pt x="11290" y="13179"/>
                    </a:moveTo>
                    <a:lnTo>
                      <a:pt x="11292" y="13179"/>
                    </a:lnTo>
                    <a:lnTo>
                      <a:pt x="11292" y="13180"/>
                    </a:lnTo>
                    <a:lnTo>
                      <a:pt x="11290" y="13180"/>
                    </a:lnTo>
                    <a:lnTo>
                      <a:pt x="11290" y="13179"/>
                    </a:lnTo>
                    <a:close/>
                    <a:moveTo>
                      <a:pt x="1089" y="13177"/>
                    </a:moveTo>
                    <a:lnTo>
                      <a:pt x="1090" y="13177"/>
                    </a:lnTo>
                    <a:lnTo>
                      <a:pt x="1090" y="13179"/>
                    </a:lnTo>
                    <a:lnTo>
                      <a:pt x="1089" y="13179"/>
                    </a:lnTo>
                    <a:lnTo>
                      <a:pt x="1089" y="13177"/>
                    </a:lnTo>
                    <a:close/>
                    <a:moveTo>
                      <a:pt x="11292" y="13179"/>
                    </a:moveTo>
                    <a:lnTo>
                      <a:pt x="11292" y="13177"/>
                    </a:lnTo>
                    <a:lnTo>
                      <a:pt x="11294" y="13177"/>
                    </a:lnTo>
                    <a:lnTo>
                      <a:pt x="11294" y="13175"/>
                    </a:lnTo>
                    <a:lnTo>
                      <a:pt x="11295" y="13175"/>
                    </a:lnTo>
                    <a:lnTo>
                      <a:pt x="11295" y="13174"/>
                    </a:lnTo>
                    <a:lnTo>
                      <a:pt x="11297" y="13174"/>
                    </a:lnTo>
                    <a:lnTo>
                      <a:pt x="11297" y="13172"/>
                    </a:lnTo>
                    <a:lnTo>
                      <a:pt x="11299" y="13172"/>
                    </a:lnTo>
                    <a:lnTo>
                      <a:pt x="11299" y="13170"/>
                    </a:lnTo>
                    <a:lnTo>
                      <a:pt x="11300" y="13170"/>
                    </a:lnTo>
                    <a:lnTo>
                      <a:pt x="11300" y="13169"/>
                    </a:lnTo>
                    <a:lnTo>
                      <a:pt x="11302" y="13169"/>
                    </a:lnTo>
                    <a:lnTo>
                      <a:pt x="11302" y="13167"/>
                    </a:lnTo>
                    <a:lnTo>
                      <a:pt x="11304" y="13167"/>
                    </a:lnTo>
                    <a:lnTo>
                      <a:pt x="11304" y="13165"/>
                    </a:lnTo>
                    <a:lnTo>
                      <a:pt x="11307" y="13165"/>
                    </a:lnTo>
                    <a:lnTo>
                      <a:pt x="11307" y="13164"/>
                    </a:lnTo>
                    <a:lnTo>
                      <a:pt x="11309" y="13164"/>
                    </a:lnTo>
                    <a:lnTo>
                      <a:pt x="11309" y="13162"/>
                    </a:lnTo>
                    <a:lnTo>
                      <a:pt x="11310" y="13162"/>
                    </a:lnTo>
                    <a:lnTo>
                      <a:pt x="11310" y="13160"/>
                    </a:lnTo>
                    <a:lnTo>
                      <a:pt x="11312" y="13160"/>
                    </a:lnTo>
                    <a:lnTo>
                      <a:pt x="11312" y="13159"/>
                    </a:lnTo>
                    <a:lnTo>
                      <a:pt x="11314" y="13159"/>
                    </a:lnTo>
                    <a:lnTo>
                      <a:pt x="11314" y="13157"/>
                    </a:lnTo>
                    <a:lnTo>
                      <a:pt x="11315" y="13157"/>
                    </a:lnTo>
                    <a:lnTo>
                      <a:pt x="11315" y="13155"/>
                    </a:lnTo>
                    <a:lnTo>
                      <a:pt x="11317" y="13155"/>
                    </a:lnTo>
                    <a:lnTo>
                      <a:pt x="11317" y="13154"/>
                    </a:lnTo>
                    <a:lnTo>
                      <a:pt x="11319" y="13154"/>
                    </a:lnTo>
                    <a:lnTo>
                      <a:pt x="11319" y="13152"/>
                    </a:lnTo>
                    <a:lnTo>
                      <a:pt x="11322" y="13152"/>
                    </a:lnTo>
                    <a:lnTo>
                      <a:pt x="11322" y="13150"/>
                    </a:lnTo>
                    <a:lnTo>
                      <a:pt x="11324" y="13150"/>
                    </a:lnTo>
                    <a:lnTo>
                      <a:pt x="11324" y="13149"/>
                    </a:lnTo>
                    <a:lnTo>
                      <a:pt x="11325" y="13149"/>
                    </a:lnTo>
                    <a:lnTo>
                      <a:pt x="11325" y="13147"/>
                    </a:lnTo>
                    <a:lnTo>
                      <a:pt x="11327" y="13147"/>
                    </a:lnTo>
                    <a:lnTo>
                      <a:pt x="11327" y="13145"/>
                    </a:lnTo>
                    <a:lnTo>
                      <a:pt x="11329" y="13145"/>
                    </a:lnTo>
                    <a:lnTo>
                      <a:pt x="11329" y="13144"/>
                    </a:lnTo>
                    <a:lnTo>
                      <a:pt x="11330" y="13144"/>
                    </a:lnTo>
                    <a:lnTo>
                      <a:pt x="11330" y="13142"/>
                    </a:lnTo>
                    <a:lnTo>
                      <a:pt x="11332" y="13142"/>
                    </a:lnTo>
                    <a:lnTo>
                      <a:pt x="11332" y="13140"/>
                    </a:lnTo>
                    <a:lnTo>
                      <a:pt x="11334" y="13140"/>
                    </a:lnTo>
                    <a:lnTo>
                      <a:pt x="11334" y="13139"/>
                    </a:lnTo>
                    <a:lnTo>
                      <a:pt x="11335" y="13139"/>
                    </a:lnTo>
                    <a:lnTo>
                      <a:pt x="11335" y="13137"/>
                    </a:lnTo>
                    <a:lnTo>
                      <a:pt x="11339" y="13137"/>
                    </a:lnTo>
                    <a:lnTo>
                      <a:pt x="11339" y="13135"/>
                    </a:lnTo>
                    <a:lnTo>
                      <a:pt x="11340" y="13135"/>
                    </a:lnTo>
                    <a:lnTo>
                      <a:pt x="11340" y="13134"/>
                    </a:lnTo>
                    <a:lnTo>
                      <a:pt x="11342" y="13134"/>
                    </a:lnTo>
                    <a:lnTo>
                      <a:pt x="11342" y="13132"/>
                    </a:lnTo>
                    <a:lnTo>
                      <a:pt x="11344" y="13132"/>
                    </a:lnTo>
                    <a:lnTo>
                      <a:pt x="11344" y="13130"/>
                    </a:lnTo>
                    <a:lnTo>
                      <a:pt x="11345" y="13130"/>
                    </a:lnTo>
                    <a:lnTo>
                      <a:pt x="11345" y="13129"/>
                    </a:lnTo>
                    <a:lnTo>
                      <a:pt x="11347" y="13129"/>
                    </a:lnTo>
                    <a:lnTo>
                      <a:pt x="11347" y="13127"/>
                    </a:lnTo>
                    <a:lnTo>
                      <a:pt x="11349" y="13127"/>
                    </a:lnTo>
                    <a:lnTo>
                      <a:pt x="11349" y="13125"/>
                    </a:lnTo>
                    <a:lnTo>
                      <a:pt x="11350" y="13125"/>
                    </a:lnTo>
                    <a:lnTo>
                      <a:pt x="11350" y="13124"/>
                    </a:lnTo>
                    <a:lnTo>
                      <a:pt x="11352" y="13124"/>
                    </a:lnTo>
                    <a:lnTo>
                      <a:pt x="11352" y="13122"/>
                    </a:lnTo>
                    <a:lnTo>
                      <a:pt x="11355" y="13122"/>
                    </a:lnTo>
                    <a:lnTo>
                      <a:pt x="11355" y="13124"/>
                    </a:lnTo>
                    <a:lnTo>
                      <a:pt x="11354" y="13124"/>
                    </a:lnTo>
                    <a:lnTo>
                      <a:pt x="11354" y="13125"/>
                    </a:lnTo>
                    <a:lnTo>
                      <a:pt x="11352" y="13125"/>
                    </a:lnTo>
                    <a:lnTo>
                      <a:pt x="11352" y="13127"/>
                    </a:lnTo>
                    <a:lnTo>
                      <a:pt x="11350" y="13127"/>
                    </a:lnTo>
                    <a:lnTo>
                      <a:pt x="11350" y="13129"/>
                    </a:lnTo>
                    <a:lnTo>
                      <a:pt x="11349" y="13129"/>
                    </a:lnTo>
                    <a:lnTo>
                      <a:pt x="11349" y="13130"/>
                    </a:lnTo>
                    <a:lnTo>
                      <a:pt x="11347" y="13130"/>
                    </a:lnTo>
                    <a:lnTo>
                      <a:pt x="11347" y="13132"/>
                    </a:lnTo>
                    <a:lnTo>
                      <a:pt x="11345" y="13132"/>
                    </a:lnTo>
                    <a:lnTo>
                      <a:pt x="11345" y="13134"/>
                    </a:lnTo>
                    <a:lnTo>
                      <a:pt x="11344" y="13134"/>
                    </a:lnTo>
                    <a:lnTo>
                      <a:pt x="11344" y="13135"/>
                    </a:lnTo>
                    <a:lnTo>
                      <a:pt x="11342" y="13135"/>
                    </a:lnTo>
                    <a:lnTo>
                      <a:pt x="11342" y="13137"/>
                    </a:lnTo>
                    <a:lnTo>
                      <a:pt x="11340" y="13137"/>
                    </a:lnTo>
                    <a:lnTo>
                      <a:pt x="11340" y="13139"/>
                    </a:lnTo>
                    <a:lnTo>
                      <a:pt x="11337" y="13139"/>
                    </a:lnTo>
                    <a:lnTo>
                      <a:pt x="11337" y="13140"/>
                    </a:lnTo>
                    <a:lnTo>
                      <a:pt x="11335" y="13140"/>
                    </a:lnTo>
                    <a:lnTo>
                      <a:pt x="11335" y="13142"/>
                    </a:lnTo>
                    <a:lnTo>
                      <a:pt x="11334" y="13142"/>
                    </a:lnTo>
                    <a:lnTo>
                      <a:pt x="11334" y="13144"/>
                    </a:lnTo>
                    <a:lnTo>
                      <a:pt x="11332" y="13144"/>
                    </a:lnTo>
                    <a:lnTo>
                      <a:pt x="11332" y="13145"/>
                    </a:lnTo>
                    <a:lnTo>
                      <a:pt x="11330" y="13145"/>
                    </a:lnTo>
                    <a:lnTo>
                      <a:pt x="11330" y="13147"/>
                    </a:lnTo>
                    <a:lnTo>
                      <a:pt x="11329" y="13147"/>
                    </a:lnTo>
                    <a:lnTo>
                      <a:pt x="11329" y="13149"/>
                    </a:lnTo>
                    <a:lnTo>
                      <a:pt x="11327" y="13149"/>
                    </a:lnTo>
                    <a:lnTo>
                      <a:pt x="11327" y="13150"/>
                    </a:lnTo>
                    <a:lnTo>
                      <a:pt x="11325" y="13150"/>
                    </a:lnTo>
                    <a:lnTo>
                      <a:pt x="11325" y="13152"/>
                    </a:lnTo>
                    <a:lnTo>
                      <a:pt x="11324" y="13152"/>
                    </a:lnTo>
                    <a:lnTo>
                      <a:pt x="11324" y="13154"/>
                    </a:lnTo>
                    <a:lnTo>
                      <a:pt x="11320" y="13154"/>
                    </a:lnTo>
                    <a:lnTo>
                      <a:pt x="11320" y="13155"/>
                    </a:lnTo>
                    <a:lnTo>
                      <a:pt x="11319" y="13155"/>
                    </a:lnTo>
                    <a:lnTo>
                      <a:pt x="11319" y="13157"/>
                    </a:lnTo>
                    <a:lnTo>
                      <a:pt x="11317" y="13157"/>
                    </a:lnTo>
                    <a:lnTo>
                      <a:pt x="11317" y="13159"/>
                    </a:lnTo>
                    <a:lnTo>
                      <a:pt x="11315" y="13159"/>
                    </a:lnTo>
                    <a:lnTo>
                      <a:pt x="11315" y="13160"/>
                    </a:lnTo>
                    <a:lnTo>
                      <a:pt x="11314" y="13160"/>
                    </a:lnTo>
                    <a:lnTo>
                      <a:pt x="11314" y="13162"/>
                    </a:lnTo>
                    <a:lnTo>
                      <a:pt x="11312" y="13162"/>
                    </a:lnTo>
                    <a:lnTo>
                      <a:pt x="11312" y="13164"/>
                    </a:lnTo>
                    <a:lnTo>
                      <a:pt x="11310" y="13164"/>
                    </a:lnTo>
                    <a:lnTo>
                      <a:pt x="11310" y="13165"/>
                    </a:lnTo>
                    <a:lnTo>
                      <a:pt x="11309" y="13165"/>
                    </a:lnTo>
                    <a:lnTo>
                      <a:pt x="11309" y="13167"/>
                    </a:lnTo>
                    <a:lnTo>
                      <a:pt x="11305" y="13167"/>
                    </a:lnTo>
                    <a:lnTo>
                      <a:pt x="11305" y="13169"/>
                    </a:lnTo>
                    <a:lnTo>
                      <a:pt x="11304" y="13169"/>
                    </a:lnTo>
                    <a:lnTo>
                      <a:pt x="11304" y="13170"/>
                    </a:lnTo>
                    <a:lnTo>
                      <a:pt x="11302" y="13170"/>
                    </a:lnTo>
                    <a:lnTo>
                      <a:pt x="11302" y="13172"/>
                    </a:lnTo>
                    <a:lnTo>
                      <a:pt x="11300" y="13172"/>
                    </a:lnTo>
                    <a:lnTo>
                      <a:pt x="11300" y="13174"/>
                    </a:lnTo>
                    <a:lnTo>
                      <a:pt x="11299" y="13174"/>
                    </a:lnTo>
                    <a:lnTo>
                      <a:pt x="11299" y="13175"/>
                    </a:lnTo>
                    <a:lnTo>
                      <a:pt x="11297" y="13175"/>
                    </a:lnTo>
                    <a:lnTo>
                      <a:pt x="11297" y="13177"/>
                    </a:lnTo>
                    <a:lnTo>
                      <a:pt x="11295" y="13177"/>
                    </a:lnTo>
                    <a:lnTo>
                      <a:pt x="11295" y="13179"/>
                    </a:lnTo>
                    <a:lnTo>
                      <a:pt x="11292" y="13179"/>
                    </a:lnTo>
                    <a:close/>
                    <a:moveTo>
                      <a:pt x="1085" y="13177"/>
                    </a:moveTo>
                    <a:lnTo>
                      <a:pt x="1085" y="13175"/>
                    </a:lnTo>
                    <a:lnTo>
                      <a:pt x="1084" y="13175"/>
                    </a:lnTo>
                    <a:lnTo>
                      <a:pt x="1084" y="13174"/>
                    </a:lnTo>
                    <a:lnTo>
                      <a:pt x="1082" y="13174"/>
                    </a:lnTo>
                    <a:lnTo>
                      <a:pt x="1082" y="13172"/>
                    </a:lnTo>
                    <a:lnTo>
                      <a:pt x="1080" y="13172"/>
                    </a:lnTo>
                    <a:lnTo>
                      <a:pt x="1080" y="13170"/>
                    </a:lnTo>
                    <a:lnTo>
                      <a:pt x="1084" y="13170"/>
                    </a:lnTo>
                    <a:lnTo>
                      <a:pt x="1084" y="13172"/>
                    </a:lnTo>
                    <a:lnTo>
                      <a:pt x="1085" y="13172"/>
                    </a:lnTo>
                    <a:lnTo>
                      <a:pt x="1085" y="13174"/>
                    </a:lnTo>
                    <a:lnTo>
                      <a:pt x="1087" y="13174"/>
                    </a:lnTo>
                    <a:lnTo>
                      <a:pt x="1087" y="13175"/>
                    </a:lnTo>
                    <a:lnTo>
                      <a:pt x="1089" y="13175"/>
                    </a:lnTo>
                    <a:lnTo>
                      <a:pt x="1089" y="13177"/>
                    </a:lnTo>
                    <a:lnTo>
                      <a:pt x="1085" y="13177"/>
                    </a:lnTo>
                    <a:close/>
                    <a:moveTo>
                      <a:pt x="10312" y="13172"/>
                    </a:moveTo>
                    <a:lnTo>
                      <a:pt x="10312" y="13170"/>
                    </a:lnTo>
                    <a:lnTo>
                      <a:pt x="10315" y="13170"/>
                    </a:lnTo>
                    <a:lnTo>
                      <a:pt x="10315" y="13169"/>
                    </a:lnTo>
                    <a:lnTo>
                      <a:pt x="10319" y="13169"/>
                    </a:lnTo>
                    <a:lnTo>
                      <a:pt x="10319" y="13167"/>
                    </a:lnTo>
                    <a:lnTo>
                      <a:pt x="10322" y="13167"/>
                    </a:lnTo>
                    <a:lnTo>
                      <a:pt x="10322" y="13165"/>
                    </a:lnTo>
                    <a:lnTo>
                      <a:pt x="10325" y="13165"/>
                    </a:lnTo>
                    <a:lnTo>
                      <a:pt x="10325" y="13164"/>
                    </a:lnTo>
                    <a:lnTo>
                      <a:pt x="10329" y="13164"/>
                    </a:lnTo>
                    <a:lnTo>
                      <a:pt x="10329" y="13162"/>
                    </a:lnTo>
                    <a:lnTo>
                      <a:pt x="10332" y="13162"/>
                    </a:lnTo>
                    <a:lnTo>
                      <a:pt x="10332" y="13160"/>
                    </a:lnTo>
                    <a:lnTo>
                      <a:pt x="10335" y="13160"/>
                    </a:lnTo>
                    <a:lnTo>
                      <a:pt x="10335" y="13159"/>
                    </a:lnTo>
                    <a:lnTo>
                      <a:pt x="10339" y="13159"/>
                    </a:lnTo>
                    <a:lnTo>
                      <a:pt x="10339" y="13157"/>
                    </a:lnTo>
                    <a:lnTo>
                      <a:pt x="10342" y="13157"/>
                    </a:lnTo>
                    <a:lnTo>
                      <a:pt x="10342" y="13155"/>
                    </a:lnTo>
                    <a:lnTo>
                      <a:pt x="10345" y="13155"/>
                    </a:lnTo>
                    <a:lnTo>
                      <a:pt x="10345" y="13154"/>
                    </a:lnTo>
                    <a:lnTo>
                      <a:pt x="10349" y="13154"/>
                    </a:lnTo>
                    <a:lnTo>
                      <a:pt x="10349" y="13155"/>
                    </a:lnTo>
                    <a:lnTo>
                      <a:pt x="10347" y="13155"/>
                    </a:lnTo>
                    <a:lnTo>
                      <a:pt x="10347" y="13157"/>
                    </a:lnTo>
                    <a:lnTo>
                      <a:pt x="10344" y="13157"/>
                    </a:lnTo>
                    <a:lnTo>
                      <a:pt x="10344" y="13159"/>
                    </a:lnTo>
                    <a:lnTo>
                      <a:pt x="10340" y="13159"/>
                    </a:lnTo>
                    <a:lnTo>
                      <a:pt x="10340" y="13160"/>
                    </a:lnTo>
                    <a:lnTo>
                      <a:pt x="10337" y="13160"/>
                    </a:lnTo>
                    <a:lnTo>
                      <a:pt x="10337" y="13162"/>
                    </a:lnTo>
                    <a:lnTo>
                      <a:pt x="10334" y="13162"/>
                    </a:lnTo>
                    <a:lnTo>
                      <a:pt x="10334" y="13164"/>
                    </a:lnTo>
                    <a:lnTo>
                      <a:pt x="10330" y="13164"/>
                    </a:lnTo>
                    <a:lnTo>
                      <a:pt x="10330" y="13165"/>
                    </a:lnTo>
                    <a:lnTo>
                      <a:pt x="10327" y="13165"/>
                    </a:lnTo>
                    <a:lnTo>
                      <a:pt x="10327" y="13167"/>
                    </a:lnTo>
                    <a:lnTo>
                      <a:pt x="10324" y="13167"/>
                    </a:lnTo>
                    <a:lnTo>
                      <a:pt x="10324" y="13169"/>
                    </a:lnTo>
                    <a:lnTo>
                      <a:pt x="10320" y="13169"/>
                    </a:lnTo>
                    <a:lnTo>
                      <a:pt x="10320" y="13170"/>
                    </a:lnTo>
                    <a:lnTo>
                      <a:pt x="10317" y="13170"/>
                    </a:lnTo>
                    <a:lnTo>
                      <a:pt x="10317" y="13172"/>
                    </a:lnTo>
                    <a:lnTo>
                      <a:pt x="10312" y="13172"/>
                    </a:lnTo>
                    <a:close/>
                    <a:moveTo>
                      <a:pt x="1079" y="13169"/>
                    </a:moveTo>
                    <a:lnTo>
                      <a:pt x="1080" y="13169"/>
                    </a:lnTo>
                    <a:lnTo>
                      <a:pt x="1080" y="13170"/>
                    </a:lnTo>
                    <a:lnTo>
                      <a:pt x="1079" y="13170"/>
                    </a:lnTo>
                    <a:lnTo>
                      <a:pt x="1079" y="13169"/>
                    </a:lnTo>
                    <a:close/>
                    <a:moveTo>
                      <a:pt x="1077" y="13167"/>
                    </a:moveTo>
                    <a:lnTo>
                      <a:pt x="1079" y="13167"/>
                    </a:lnTo>
                    <a:lnTo>
                      <a:pt x="1079" y="13169"/>
                    </a:lnTo>
                    <a:lnTo>
                      <a:pt x="1077" y="13169"/>
                    </a:lnTo>
                    <a:lnTo>
                      <a:pt x="1077" y="13167"/>
                    </a:lnTo>
                    <a:close/>
                    <a:moveTo>
                      <a:pt x="1074" y="13167"/>
                    </a:moveTo>
                    <a:lnTo>
                      <a:pt x="1074" y="13165"/>
                    </a:lnTo>
                    <a:lnTo>
                      <a:pt x="1072" y="13165"/>
                    </a:lnTo>
                    <a:lnTo>
                      <a:pt x="1072" y="13164"/>
                    </a:lnTo>
                    <a:lnTo>
                      <a:pt x="1070" y="13164"/>
                    </a:lnTo>
                    <a:lnTo>
                      <a:pt x="1070" y="13162"/>
                    </a:lnTo>
                    <a:lnTo>
                      <a:pt x="1069" y="13162"/>
                    </a:lnTo>
                    <a:lnTo>
                      <a:pt x="1069" y="13160"/>
                    </a:lnTo>
                    <a:lnTo>
                      <a:pt x="1067" y="13160"/>
                    </a:lnTo>
                    <a:lnTo>
                      <a:pt x="1067" y="13159"/>
                    </a:lnTo>
                    <a:lnTo>
                      <a:pt x="1065" y="13159"/>
                    </a:lnTo>
                    <a:lnTo>
                      <a:pt x="1065" y="13157"/>
                    </a:lnTo>
                    <a:lnTo>
                      <a:pt x="1064" y="13157"/>
                    </a:lnTo>
                    <a:lnTo>
                      <a:pt x="1064" y="13155"/>
                    </a:lnTo>
                    <a:lnTo>
                      <a:pt x="1067" y="13155"/>
                    </a:lnTo>
                    <a:lnTo>
                      <a:pt x="1067" y="13157"/>
                    </a:lnTo>
                    <a:lnTo>
                      <a:pt x="1069" y="13157"/>
                    </a:lnTo>
                    <a:lnTo>
                      <a:pt x="1069" y="13159"/>
                    </a:lnTo>
                    <a:lnTo>
                      <a:pt x="1070" y="13159"/>
                    </a:lnTo>
                    <a:lnTo>
                      <a:pt x="1070" y="13160"/>
                    </a:lnTo>
                    <a:lnTo>
                      <a:pt x="1072" y="13160"/>
                    </a:lnTo>
                    <a:lnTo>
                      <a:pt x="1072" y="13162"/>
                    </a:lnTo>
                    <a:lnTo>
                      <a:pt x="1074" y="13162"/>
                    </a:lnTo>
                    <a:lnTo>
                      <a:pt x="1074" y="13164"/>
                    </a:lnTo>
                    <a:lnTo>
                      <a:pt x="1075" y="13164"/>
                    </a:lnTo>
                    <a:lnTo>
                      <a:pt x="1075" y="13165"/>
                    </a:lnTo>
                    <a:lnTo>
                      <a:pt x="1077" y="13165"/>
                    </a:lnTo>
                    <a:lnTo>
                      <a:pt x="1077" y="13167"/>
                    </a:lnTo>
                    <a:lnTo>
                      <a:pt x="1074" y="13167"/>
                    </a:lnTo>
                    <a:close/>
                    <a:moveTo>
                      <a:pt x="1060" y="13155"/>
                    </a:moveTo>
                    <a:lnTo>
                      <a:pt x="1060" y="13154"/>
                    </a:lnTo>
                    <a:lnTo>
                      <a:pt x="1059" y="13154"/>
                    </a:lnTo>
                    <a:lnTo>
                      <a:pt x="1059" y="13152"/>
                    </a:lnTo>
                    <a:lnTo>
                      <a:pt x="1057" y="13152"/>
                    </a:lnTo>
                    <a:lnTo>
                      <a:pt x="1057" y="13150"/>
                    </a:lnTo>
                    <a:lnTo>
                      <a:pt x="1055" y="13150"/>
                    </a:lnTo>
                    <a:lnTo>
                      <a:pt x="1055" y="13149"/>
                    </a:lnTo>
                    <a:lnTo>
                      <a:pt x="1054" y="13149"/>
                    </a:lnTo>
                    <a:lnTo>
                      <a:pt x="1054" y="13147"/>
                    </a:lnTo>
                    <a:lnTo>
                      <a:pt x="1052" y="13147"/>
                    </a:lnTo>
                    <a:lnTo>
                      <a:pt x="1052" y="13145"/>
                    </a:lnTo>
                    <a:lnTo>
                      <a:pt x="1050" y="13145"/>
                    </a:lnTo>
                    <a:lnTo>
                      <a:pt x="1050" y="13144"/>
                    </a:lnTo>
                    <a:lnTo>
                      <a:pt x="1049" y="13144"/>
                    </a:lnTo>
                    <a:lnTo>
                      <a:pt x="1049" y="13142"/>
                    </a:lnTo>
                    <a:lnTo>
                      <a:pt x="1047" y="13142"/>
                    </a:lnTo>
                    <a:lnTo>
                      <a:pt x="1047" y="13140"/>
                    </a:lnTo>
                    <a:lnTo>
                      <a:pt x="1045" y="13140"/>
                    </a:lnTo>
                    <a:lnTo>
                      <a:pt x="1045" y="13139"/>
                    </a:lnTo>
                    <a:lnTo>
                      <a:pt x="1044" y="13139"/>
                    </a:lnTo>
                    <a:lnTo>
                      <a:pt x="1044" y="13137"/>
                    </a:lnTo>
                    <a:lnTo>
                      <a:pt x="1040" y="13137"/>
                    </a:lnTo>
                    <a:lnTo>
                      <a:pt x="1040" y="13135"/>
                    </a:lnTo>
                    <a:lnTo>
                      <a:pt x="1039" y="13135"/>
                    </a:lnTo>
                    <a:lnTo>
                      <a:pt x="1039" y="13134"/>
                    </a:lnTo>
                    <a:lnTo>
                      <a:pt x="1037" y="13134"/>
                    </a:lnTo>
                    <a:lnTo>
                      <a:pt x="1037" y="13132"/>
                    </a:lnTo>
                    <a:lnTo>
                      <a:pt x="1035" y="13132"/>
                    </a:lnTo>
                    <a:lnTo>
                      <a:pt x="1035" y="13130"/>
                    </a:lnTo>
                    <a:lnTo>
                      <a:pt x="1034" y="13130"/>
                    </a:lnTo>
                    <a:lnTo>
                      <a:pt x="1034" y="13129"/>
                    </a:lnTo>
                    <a:lnTo>
                      <a:pt x="1032" y="13129"/>
                    </a:lnTo>
                    <a:lnTo>
                      <a:pt x="1032" y="13127"/>
                    </a:lnTo>
                    <a:lnTo>
                      <a:pt x="1030" y="13127"/>
                    </a:lnTo>
                    <a:lnTo>
                      <a:pt x="1030" y="13125"/>
                    </a:lnTo>
                    <a:lnTo>
                      <a:pt x="1029" y="13125"/>
                    </a:lnTo>
                    <a:lnTo>
                      <a:pt x="1029" y="13124"/>
                    </a:lnTo>
                    <a:lnTo>
                      <a:pt x="1027" y="13124"/>
                    </a:lnTo>
                    <a:lnTo>
                      <a:pt x="1027" y="13122"/>
                    </a:lnTo>
                    <a:lnTo>
                      <a:pt x="1025" y="13122"/>
                    </a:lnTo>
                    <a:lnTo>
                      <a:pt x="1025" y="13120"/>
                    </a:lnTo>
                    <a:lnTo>
                      <a:pt x="1024" y="13120"/>
                    </a:lnTo>
                    <a:lnTo>
                      <a:pt x="1024" y="13119"/>
                    </a:lnTo>
                    <a:lnTo>
                      <a:pt x="1022" y="13119"/>
                    </a:lnTo>
                    <a:lnTo>
                      <a:pt x="1022" y="13117"/>
                    </a:lnTo>
                    <a:lnTo>
                      <a:pt x="1025" y="13117"/>
                    </a:lnTo>
                    <a:lnTo>
                      <a:pt x="1025" y="13119"/>
                    </a:lnTo>
                    <a:lnTo>
                      <a:pt x="1027" y="13119"/>
                    </a:lnTo>
                    <a:lnTo>
                      <a:pt x="1027" y="13120"/>
                    </a:lnTo>
                    <a:lnTo>
                      <a:pt x="1029" y="13120"/>
                    </a:lnTo>
                    <a:lnTo>
                      <a:pt x="1029" y="13122"/>
                    </a:lnTo>
                    <a:lnTo>
                      <a:pt x="1030" y="13122"/>
                    </a:lnTo>
                    <a:lnTo>
                      <a:pt x="1030" y="13124"/>
                    </a:lnTo>
                    <a:lnTo>
                      <a:pt x="1032" y="13124"/>
                    </a:lnTo>
                    <a:lnTo>
                      <a:pt x="1032" y="13125"/>
                    </a:lnTo>
                    <a:lnTo>
                      <a:pt x="1034" y="13125"/>
                    </a:lnTo>
                    <a:lnTo>
                      <a:pt x="1034" y="13127"/>
                    </a:lnTo>
                    <a:lnTo>
                      <a:pt x="1035" y="13127"/>
                    </a:lnTo>
                    <a:lnTo>
                      <a:pt x="1035" y="13129"/>
                    </a:lnTo>
                    <a:lnTo>
                      <a:pt x="1037" y="13129"/>
                    </a:lnTo>
                    <a:lnTo>
                      <a:pt x="1037" y="13130"/>
                    </a:lnTo>
                    <a:lnTo>
                      <a:pt x="1039" y="13130"/>
                    </a:lnTo>
                    <a:lnTo>
                      <a:pt x="1039" y="13132"/>
                    </a:lnTo>
                    <a:lnTo>
                      <a:pt x="1040" y="13132"/>
                    </a:lnTo>
                    <a:lnTo>
                      <a:pt x="1040" y="13134"/>
                    </a:lnTo>
                    <a:lnTo>
                      <a:pt x="1042" y="13134"/>
                    </a:lnTo>
                    <a:lnTo>
                      <a:pt x="1042" y="13135"/>
                    </a:lnTo>
                    <a:lnTo>
                      <a:pt x="1045" y="13135"/>
                    </a:lnTo>
                    <a:lnTo>
                      <a:pt x="1045" y="13137"/>
                    </a:lnTo>
                    <a:lnTo>
                      <a:pt x="1047" y="13137"/>
                    </a:lnTo>
                    <a:lnTo>
                      <a:pt x="1047" y="13139"/>
                    </a:lnTo>
                    <a:lnTo>
                      <a:pt x="1049" y="13139"/>
                    </a:lnTo>
                    <a:lnTo>
                      <a:pt x="1049" y="13140"/>
                    </a:lnTo>
                    <a:lnTo>
                      <a:pt x="1050" y="13140"/>
                    </a:lnTo>
                    <a:lnTo>
                      <a:pt x="1050" y="13142"/>
                    </a:lnTo>
                    <a:lnTo>
                      <a:pt x="1052" y="13142"/>
                    </a:lnTo>
                    <a:lnTo>
                      <a:pt x="1052" y="13144"/>
                    </a:lnTo>
                    <a:lnTo>
                      <a:pt x="1054" y="13144"/>
                    </a:lnTo>
                    <a:lnTo>
                      <a:pt x="1054" y="13145"/>
                    </a:lnTo>
                    <a:lnTo>
                      <a:pt x="1055" y="13145"/>
                    </a:lnTo>
                    <a:lnTo>
                      <a:pt x="1055" y="13147"/>
                    </a:lnTo>
                    <a:lnTo>
                      <a:pt x="1057" y="13147"/>
                    </a:lnTo>
                    <a:lnTo>
                      <a:pt x="1057" y="13149"/>
                    </a:lnTo>
                    <a:lnTo>
                      <a:pt x="1059" y="13149"/>
                    </a:lnTo>
                    <a:lnTo>
                      <a:pt x="1059" y="13150"/>
                    </a:lnTo>
                    <a:lnTo>
                      <a:pt x="1060" y="13150"/>
                    </a:lnTo>
                    <a:lnTo>
                      <a:pt x="1060" y="13152"/>
                    </a:lnTo>
                    <a:lnTo>
                      <a:pt x="1062" y="13152"/>
                    </a:lnTo>
                    <a:lnTo>
                      <a:pt x="1062" y="13154"/>
                    </a:lnTo>
                    <a:lnTo>
                      <a:pt x="1064" y="13154"/>
                    </a:lnTo>
                    <a:lnTo>
                      <a:pt x="1064" y="13155"/>
                    </a:lnTo>
                    <a:lnTo>
                      <a:pt x="1060" y="13155"/>
                    </a:lnTo>
                    <a:close/>
                    <a:moveTo>
                      <a:pt x="10349" y="13152"/>
                    </a:moveTo>
                    <a:lnTo>
                      <a:pt x="10352" y="13152"/>
                    </a:lnTo>
                    <a:lnTo>
                      <a:pt x="10352" y="13154"/>
                    </a:lnTo>
                    <a:lnTo>
                      <a:pt x="10349" y="13154"/>
                    </a:lnTo>
                    <a:lnTo>
                      <a:pt x="10349" y="13152"/>
                    </a:lnTo>
                    <a:close/>
                    <a:moveTo>
                      <a:pt x="10352" y="13150"/>
                    </a:moveTo>
                    <a:lnTo>
                      <a:pt x="10355" y="13150"/>
                    </a:lnTo>
                    <a:lnTo>
                      <a:pt x="10355" y="13152"/>
                    </a:lnTo>
                    <a:lnTo>
                      <a:pt x="10352" y="13152"/>
                    </a:lnTo>
                    <a:lnTo>
                      <a:pt x="10352" y="13150"/>
                    </a:lnTo>
                    <a:close/>
                    <a:moveTo>
                      <a:pt x="10355" y="13149"/>
                    </a:moveTo>
                    <a:lnTo>
                      <a:pt x="10359" y="13149"/>
                    </a:lnTo>
                    <a:lnTo>
                      <a:pt x="10359" y="13150"/>
                    </a:lnTo>
                    <a:lnTo>
                      <a:pt x="10355" y="13150"/>
                    </a:lnTo>
                    <a:lnTo>
                      <a:pt x="10355" y="13149"/>
                    </a:lnTo>
                    <a:close/>
                    <a:moveTo>
                      <a:pt x="10359" y="13147"/>
                    </a:moveTo>
                    <a:lnTo>
                      <a:pt x="10362" y="13147"/>
                    </a:lnTo>
                    <a:lnTo>
                      <a:pt x="10362" y="13149"/>
                    </a:lnTo>
                    <a:lnTo>
                      <a:pt x="10359" y="13149"/>
                    </a:lnTo>
                    <a:lnTo>
                      <a:pt x="10359" y="13147"/>
                    </a:lnTo>
                    <a:close/>
                    <a:moveTo>
                      <a:pt x="10362" y="13145"/>
                    </a:moveTo>
                    <a:lnTo>
                      <a:pt x="10365" y="13145"/>
                    </a:lnTo>
                    <a:lnTo>
                      <a:pt x="10365" y="13147"/>
                    </a:lnTo>
                    <a:lnTo>
                      <a:pt x="10362" y="13147"/>
                    </a:lnTo>
                    <a:lnTo>
                      <a:pt x="10362" y="13145"/>
                    </a:lnTo>
                    <a:close/>
                    <a:moveTo>
                      <a:pt x="10365" y="13144"/>
                    </a:moveTo>
                    <a:lnTo>
                      <a:pt x="10369" y="13144"/>
                    </a:lnTo>
                    <a:lnTo>
                      <a:pt x="10369" y="13145"/>
                    </a:lnTo>
                    <a:lnTo>
                      <a:pt x="10365" y="13145"/>
                    </a:lnTo>
                    <a:lnTo>
                      <a:pt x="10365" y="13144"/>
                    </a:lnTo>
                    <a:close/>
                    <a:moveTo>
                      <a:pt x="10369" y="13142"/>
                    </a:moveTo>
                    <a:lnTo>
                      <a:pt x="10372" y="13142"/>
                    </a:lnTo>
                    <a:lnTo>
                      <a:pt x="10372" y="13144"/>
                    </a:lnTo>
                    <a:lnTo>
                      <a:pt x="10369" y="13144"/>
                    </a:lnTo>
                    <a:lnTo>
                      <a:pt x="10369" y="13142"/>
                    </a:lnTo>
                    <a:close/>
                    <a:moveTo>
                      <a:pt x="10372" y="13140"/>
                    </a:moveTo>
                    <a:lnTo>
                      <a:pt x="10375" y="13140"/>
                    </a:lnTo>
                    <a:lnTo>
                      <a:pt x="10375" y="13142"/>
                    </a:lnTo>
                    <a:lnTo>
                      <a:pt x="10372" y="13142"/>
                    </a:lnTo>
                    <a:lnTo>
                      <a:pt x="10372" y="13140"/>
                    </a:lnTo>
                    <a:close/>
                    <a:moveTo>
                      <a:pt x="10375" y="13139"/>
                    </a:moveTo>
                    <a:lnTo>
                      <a:pt x="10379" y="13139"/>
                    </a:lnTo>
                    <a:lnTo>
                      <a:pt x="10379" y="13140"/>
                    </a:lnTo>
                    <a:lnTo>
                      <a:pt x="10375" y="13140"/>
                    </a:lnTo>
                    <a:lnTo>
                      <a:pt x="10375" y="13139"/>
                    </a:lnTo>
                    <a:close/>
                    <a:moveTo>
                      <a:pt x="10379" y="13137"/>
                    </a:moveTo>
                    <a:lnTo>
                      <a:pt x="10382" y="13137"/>
                    </a:lnTo>
                    <a:lnTo>
                      <a:pt x="10382" y="13139"/>
                    </a:lnTo>
                    <a:lnTo>
                      <a:pt x="10379" y="13139"/>
                    </a:lnTo>
                    <a:lnTo>
                      <a:pt x="10379" y="13137"/>
                    </a:lnTo>
                    <a:close/>
                    <a:moveTo>
                      <a:pt x="10382" y="13135"/>
                    </a:moveTo>
                    <a:lnTo>
                      <a:pt x="10385" y="13135"/>
                    </a:lnTo>
                    <a:lnTo>
                      <a:pt x="10385" y="13137"/>
                    </a:lnTo>
                    <a:lnTo>
                      <a:pt x="10382" y="13137"/>
                    </a:lnTo>
                    <a:lnTo>
                      <a:pt x="10382" y="13135"/>
                    </a:lnTo>
                    <a:close/>
                    <a:moveTo>
                      <a:pt x="10385" y="13134"/>
                    </a:moveTo>
                    <a:lnTo>
                      <a:pt x="10389" y="13134"/>
                    </a:lnTo>
                    <a:lnTo>
                      <a:pt x="10389" y="13135"/>
                    </a:lnTo>
                    <a:lnTo>
                      <a:pt x="10385" y="13135"/>
                    </a:lnTo>
                    <a:lnTo>
                      <a:pt x="10385" y="13134"/>
                    </a:lnTo>
                    <a:close/>
                    <a:moveTo>
                      <a:pt x="10389" y="13132"/>
                    </a:moveTo>
                    <a:lnTo>
                      <a:pt x="10392" y="13132"/>
                    </a:lnTo>
                    <a:lnTo>
                      <a:pt x="10392" y="13134"/>
                    </a:lnTo>
                    <a:lnTo>
                      <a:pt x="10389" y="13134"/>
                    </a:lnTo>
                    <a:lnTo>
                      <a:pt x="10389" y="13132"/>
                    </a:lnTo>
                    <a:close/>
                    <a:moveTo>
                      <a:pt x="10392" y="13130"/>
                    </a:moveTo>
                    <a:lnTo>
                      <a:pt x="10395" y="13130"/>
                    </a:lnTo>
                    <a:lnTo>
                      <a:pt x="10395" y="13132"/>
                    </a:lnTo>
                    <a:lnTo>
                      <a:pt x="10392" y="13132"/>
                    </a:lnTo>
                    <a:lnTo>
                      <a:pt x="10392" y="13130"/>
                    </a:lnTo>
                    <a:close/>
                    <a:moveTo>
                      <a:pt x="10395" y="13130"/>
                    </a:moveTo>
                    <a:lnTo>
                      <a:pt x="10395" y="13129"/>
                    </a:lnTo>
                    <a:lnTo>
                      <a:pt x="10397" y="13129"/>
                    </a:lnTo>
                    <a:lnTo>
                      <a:pt x="10397" y="13127"/>
                    </a:lnTo>
                    <a:lnTo>
                      <a:pt x="10400" y="13127"/>
                    </a:lnTo>
                    <a:lnTo>
                      <a:pt x="10400" y="13125"/>
                    </a:lnTo>
                    <a:lnTo>
                      <a:pt x="10404" y="13125"/>
                    </a:lnTo>
                    <a:lnTo>
                      <a:pt x="10404" y="13124"/>
                    </a:lnTo>
                    <a:lnTo>
                      <a:pt x="10407" y="13124"/>
                    </a:lnTo>
                    <a:lnTo>
                      <a:pt x="10407" y="13122"/>
                    </a:lnTo>
                    <a:lnTo>
                      <a:pt x="10410" y="13122"/>
                    </a:lnTo>
                    <a:lnTo>
                      <a:pt x="10410" y="13120"/>
                    </a:lnTo>
                    <a:lnTo>
                      <a:pt x="10414" y="13120"/>
                    </a:lnTo>
                    <a:lnTo>
                      <a:pt x="10414" y="13119"/>
                    </a:lnTo>
                    <a:lnTo>
                      <a:pt x="10417" y="13119"/>
                    </a:lnTo>
                    <a:lnTo>
                      <a:pt x="10417" y="13117"/>
                    </a:lnTo>
                    <a:lnTo>
                      <a:pt x="10420" y="13117"/>
                    </a:lnTo>
                    <a:lnTo>
                      <a:pt x="10420" y="13119"/>
                    </a:lnTo>
                    <a:lnTo>
                      <a:pt x="10419" y="13119"/>
                    </a:lnTo>
                    <a:lnTo>
                      <a:pt x="10419" y="13120"/>
                    </a:lnTo>
                    <a:lnTo>
                      <a:pt x="10415" y="13120"/>
                    </a:lnTo>
                    <a:lnTo>
                      <a:pt x="10415" y="13122"/>
                    </a:lnTo>
                    <a:lnTo>
                      <a:pt x="10412" y="13122"/>
                    </a:lnTo>
                    <a:lnTo>
                      <a:pt x="10412" y="13124"/>
                    </a:lnTo>
                    <a:lnTo>
                      <a:pt x="10409" y="13124"/>
                    </a:lnTo>
                    <a:lnTo>
                      <a:pt x="10409" y="13125"/>
                    </a:lnTo>
                    <a:lnTo>
                      <a:pt x="10405" y="13125"/>
                    </a:lnTo>
                    <a:lnTo>
                      <a:pt x="10405" y="13127"/>
                    </a:lnTo>
                    <a:lnTo>
                      <a:pt x="10402" y="13127"/>
                    </a:lnTo>
                    <a:lnTo>
                      <a:pt x="10402" y="13129"/>
                    </a:lnTo>
                    <a:lnTo>
                      <a:pt x="10399" y="13129"/>
                    </a:lnTo>
                    <a:lnTo>
                      <a:pt x="10399" y="13130"/>
                    </a:lnTo>
                    <a:lnTo>
                      <a:pt x="10395" y="13130"/>
                    </a:lnTo>
                    <a:close/>
                    <a:moveTo>
                      <a:pt x="11355" y="13120"/>
                    </a:moveTo>
                    <a:lnTo>
                      <a:pt x="11357" y="13120"/>
                    </a:lnTo>
                    <a:lnTo>
                      <a:pt x="11357" y="13122"/>
                    </a:lnTo>
                    <a:lnTo>
                      <a:pt x="11355" y="13122"/>
                    </a:lnTo>
                    <a:lnTo>
                      <a:pt x="11355" y="13120"/>
                    </a:lnTo>
                    <a:close/>
                    <a:moveTo>
                      <a:pt x="11357" y="13119"/>
                    </a:moveTo>
                    <a:lnTo>
                      <a:pt x="11359" y="13119"/>
                    </a:lnTo>
                    <a:lnTo>
                      <a:pt x="11359" y="13120"/>
                    </a:lnTo>
                    <a:lnTo>
                      <a:pt x="11357" y="13120"/>
                    </a:lnTo>
                    <a:lnTo>
                      <a:pt x="11357" y="13119"/>
                    </a:lnTo>
                    <a:close/>
                    <a:moveTo>
                      <a:pt x="11359" y="13117"/>
                    </a:moveTo>
                    <a:lnTo>
                      <a:pt x="11360" y="13117"/>
                    </a:lnTo>
                    <a:lnTo>
                      <a:pt x="11360" y="13119"/>
                    </a:lnTo>
                    <a:lnTo>
                      <a:pt x="11359" y="13119"/>
                    </a:lnTo>
                    <a:lnTo>
                      <a:pt x="11359" y="13117"/>
                    </a:lnTo>
                    <a:close/>
                    <a:moveTo>
                      <a:pt x="1020" y="13115"/>
                    </a:moveTo>
                    <a:lnTo>
                      <a:pt x="1022" y="13115"/>
                    </a:lnTo>
                    <a:lnTo>
                      <a:pt x="1022" y="13117"/>
                    </a:lnTo>
                    <a:lnTo>
                      <a:pt x="1020" y="13117"/>
                    </a:lnTo>
                    <a:lnTo>
                      <a:pt x="1020" y="13115"/>
                    </a:lnTo>
                    <a:close/>
                    <a:moveTo>
                      <a:pt x="10420" y="13115"/>
                    </a:moveTo>
                    <a:lnTo>
                      <a:pt x="10424" y="13115"/>
                    </a:lnTo>
                    <a:lnTo>
                      <a:pt x="10424" y="13117"/>
                    </a:lnTo>
                    <a:lnTo>
                      <a:pt x="10420" y="13117"/>
                    </a:lnTo>
                    <a:lnTo>
                      <a:pt x="10420" y="13115"/>
                    </a:lnTo>
                    <a:close/>
                    <a:moveTo>
                      <a:pt x="11360" y="13115"/>
                    </a:moveTo>
                    <a:lnTo>
                      <a:pt x="11362" y="13115"/>
                    </a:lnTo>
                    <a:lnTo>
                      <a:pt x="11362" y="13117"/>
                    </a:lnTo>
                    <a:lnTo>
                      <a:pt x="11360" y="13117"/>
                    </a:lnTo>
                    <a:lnTo>
                      <a:pt x="11360" y="13115"/>
                    </a:lnTo>
                    <a:close/>
                    <a:moveTo>
                      <a:pt x="1019" y="13114"/>
                    </a:moveTo>
                    <a:lnTo>
                      <a:pt x="1020" y="13114"/>
                    </a:lnTo>
                    <a:lnTo>
                      <a:pt x="1020" y="13115"/>
                    </a:lnTo>
                    <a:lnTo>
                      <a:pt x="1019" y="13115"/>
                    </a:lnTo>
                    <a:lnTo>
                      <a:pt x="1019" y="13114"/>
                    </a:lnTo>
                    <a:close/>
                    <a:moveTo>
                      <a:pt x="10424" y="13115"/>
                    </a:moveTo>
                    <a:lnTo>
                      <a:pt x="10424" y="13114"/>
                    </a:lnTo>
                    <a:lnTo>
                      <a:pt x="10425" y="13114"/>
                    </a:lnTo>
                    <a:lnTo>
                      <a:pt x="10425" y="13112"/>
                    </a:lnTo>
                    <a:lnTo>
                      <a:pt x="10429" y="13112"/>
                    </a:lnTo>
                    <a:lnTo>
                      <a:pt x="10429" y="13110"/>
                    </a:lnTo>
                    <a:lnTo>
                      <a:pt x="10432" y="13110"/>
                    </a:lnTo>
                    <a:lnTo>
                      <a:pt x="10432" y="13109"/>
                    </a:lnTo>
                    <a:lnTo>
                      <a:pt x="10435" y="13109"/>
                    </a:lnTo>
                    <a:lnTo>
                      <a:pt x="10435" y="13107"/>
                    </a:lnTo>
                    <a:lnTo>
                      <a:pt x="10439" y="13107"/>
                    </a:lnTo>
                    <a:lnTo>
                      <a:pt x="10439" y="13105"/>
                    </a:lnTo>
                    <a:lnTo>
                      <a:pt x="10442" y="13105"/>
                    </a:lnTo>
                    <a:lnTo>
                      <a:pt x="10442" y="13104"/>
                    </a:lnTo>
                    <a:lnTo>
                      <a:pt x="10444" y="13104"/>
                    </a:lnTo>
                    <a:lnTo>
                      <a:pt x="10444" y="13102"/>
                    </a:lnTo>
                    <a:lnTo>
                      <a:pt x="10447" y="13102"/>
                    </a:lnTo>
                    <a:lnTo>
                      <a:pt x="10447" y="13100"/>
                    </a:lnTo>
                    <a:lnTo>
                      <a:pt x="10450" y="13100"/>
                    </a:lnTo>
                    <a:lnTo>
                      <a:pt x="10450" y="13099"/>
                    </a:lnTo>
                    <a:lnTo>
                      <a:pt x="10454" y="13099"/>
                    </a:lnTo>
                    <a:lnTo>
                      <a:pt x="10454" y="13100"/>
                    </a:lnTo>
                    <a:lnTo>
                      <a:pt x="10452" y="13100"/>
                    </a:lnTo>
                    <a:lnTo>
                      <a:pt x="10452" y="13102"/>
                    </a:lnTo>
                    <a:lnTo>
                      <a:pt x="10449" y="13102"/>
                    </a:lnTo>
                    <a:lnTo>
                      <a:pt x="10449" y="13104"/>
                    </a:lnTo>
                    <a:lnTo>
                      <a:pt x="10445" y="13104"/>
                    </a:lnTo>
                    <a:lnTo>
                      <a:pt x="10445" y="13105"/>
                    </a:lnTo>
                    <a:lnTo>
                      <a:pt x="10444" y="13105"/>
                    </a:lnTo>
                    <a:lnTo>
                      <a:pt x="10444" y="13107"/>
                    </a:lnTo>
                    <a:lnTo>
                      <a:pt x="10440" y="13107"/>
                    </a:lnTo>
                    <a:lnTo>
                      <a:pt x="10440" y="13109"/>
                    </a:lnTo>
                    <a:lnTo>
                      <a:pt x="10437" y="13109"/>
                    </a:lnTo>
                    <a:lnTo>
                      <a:pt x="10437" y="13110"/>
                    </a:lnTo>
                    <a:lnTo>
                      <a:pt x="10434" y="13110"/>
                    </a:lnTo>
                    <a:lnTo>
                      <a:pt x="10434" y="13112"/>
                    </a:lnTo>
                    <a:lnTo>
                      <a:pt x="10430" y="13112"/>
                    </a:lnTo>
                    <a:lnTo>
                      <a:pt x="10430" y="13114"/>
                    </a:lnTo>
                    <a:lnTo>
                      <a:pt x="10427" y="13114"/>
                    </a:lnTo>
                    <a:lnTo>
                      <a:pt x="10427" y="13115"/>
                    </a:lnTo>
                    <a:lnTo>
                      <a:pt x="10424" y="13115"/>
                    </a:lnTo>
                    <a:close/>
                    <a:moveTo>
                      <a:pt x="11362" y="13115"/>
                    </a:moveTo>
                    <a:lnTo>
                      <a:pt x="11362" y="13114"/>
                    </a:lnTo>
                    <a:lnTo>
                      <a:pt x="11364" y="13114"/>
                    </a:lnTo>
                    <a:lnTo>
                      <a:pt x="11364" y="13112"/>
                    </a:lnTo>
                    <a:lnTo>
                      <a:pt x="11365" y="13112"/>
                    </a:lnTo>
                    <a:lnTo>
                      <a:pt x="11365" y="13110"/>
                    </a:lnTo>
                    <a:lnTo>
                      <a:pt x="11367" y="13110"/>
                    </a:lnTo>
                    <a:lnTo>
                      <a:pt x="11367" y="13109"/>
                    </a:lnTo>
                    <a:lnTo>
                      <a:pt x="11369" y="13109"/>
                    </a:lnTo>
                    <a:lnTo>
                      <a:pt x="11369" y="13107"/>
                    </a:lnTo>
                    <a:lnTo>
                      <a:pt x="11370" y="13107"/>
                    </a:lnTo>
                    <a:lnTo>
                      <a:pt x="11370" y="13105"/>
                    </a:lnTo>
                    <a:lnTo>
                      <a:pt x="11372" y="13105"/>
                    </a:lnTo>
                    <a:lnTo>
                      <a:pt x="11372" y="13104"/>
                    </a:lnTo>
                    <a:lnTo>
                      <a:pt x="11374" y="13104"/>
                    </a:lnTo>
                    <a:lnTo>
                      <a:pt x="11374" y="13102"/>
                    </a:lnTo>
                    <a:lnTo>
                      <a:pt x="11375" y="13102"/>
                    </a:lnTo>
                    <a:lnTo>
                      <a:pt x="11375" y="13100"/>
                    </a:lnTo>
                    <a:lnTo>
                      <a:pt x="11377" y="13100"/>
                    </a:lnTo>
                    <a:lnTo>
                      <a:pt x="11377" y="13099"/>
                    </a:lnTo>
                    <a:lnTo>
                      <a:pt x="11379" y="13099"/>
                    </a:lnTo>
                    <a:lnTo>
                      <a:pt x="11379" y="13097"/>
                    </a:lnTo>
                    <a:lnTo>
                      <a:pt x="11380" y="13097"/>
                    </a:lnTo>
                    <a:lnTo>
                      <a:pt x="11380" y="13095"/>
                    </a:lnTo>
                    <a:lnTo>
                      <a:pt x="11382" y="13095"/>
                    </a:lnTo>
                    <a:lnTo>
                      <a:pt x="11382" y="13094"/>
                    </a:lnTo>
                    <a:lnTo>
                      <a:pt x="11384" y="13094"/>
                    </a:lnTo>
                    <a:lnTo>
                      <a:pt x="11384" y="13092"/>
                    </a:lnTo>
                    <a:lnTo>
                      <a:pt x="11385" y="13092"/>
                    </a:lnTo>
                    <a:lnTo>
                      <a:pt x="11385" y="13090"/>
                    </a:lnTo>
                    <a:lnTo>
                      <a:pt x="11387" y="13090"/>
                    </a:lnTo>
                    <a:lnTo>
                      <a:pt x="11387" y="13089"/>
                    </a:lnTo>
                    <a:lnTo>
                      <a:pt x="11390" y="13089"/>
                    </a:lnTo>
                    <a:lnTo>
                      <a:pt x="11390" y="13087"/>
                    </a:lnTo>
                    <a:lnTo>
                      <a:pt x="11392" y="13087"/>
                    </a:lnTo>
                    <a:lnTo>
                      <a:pt x="11392" y="13085"/>
                    </a:lnTo>
                    <a:lnTo>
                      <a:pt x="11394" y="13085"/>
                    </a:lnTo>
                    <a:lnTo>
                      <a:pt x="11394" y="13084"/>
                    </a:lnTo>
                    <a:lnTo>
                      <a:pt x="11395" y="13084"/>
                    </a:lnTo>
                    <a:lnTo>
                      <a:pt x="11395" y="13082"/>
                    </a:lnTo>
                    <a:lnTo>
                      <a:pt x="11397" y="13082"/>
                    </a:lnTo>
                    <a:lnTo>
                      <a:pt x="11397" y="13080"/>
                    </a:lnTo>
                    <a:lnTo>
                      <a:pt x="11399" y="13080"/>
                    </a:lnTo>
                    <a:lnTo>
                      <a:pt x="11399" y="13079"/>
                    </a:lnTo>
                    <a:lnTo>
                      <a:pt x="11400" y="13079"/>
                    </a:lnTo>
                    <a:lnTo>
                      <a:pt x="11400" y="13077"/>
                    </a:lnTo>
                    <a:lnTo>
                      <a:pt x="11402" y="13077"/>
                    </a:lnTo>
                    <a:lnTo>
                      <a:pt x="11402" y="13075"/>
                    </a:lnTo>
                    <a:lnTo>
                      <a:pt x="11404" y="13075"/>
                    </a:lnTo>
                    <a:lnTo>
                      <a:pt x="11404" y="13074"/>
                    </a:lnTo>
                    <a:lnTo>
                      <a:pt x="11405" y="13074"/>
                    </a:lnTo>
                    <a:lnTo>
                      <a:pt x="11405" y="13072"/>
                    </a:lnTo>
                    <a:lnTo>
                      <a:pt x="11407" y="13072"/>
                    </a:lnTo>
                    <a:lnTo>
                      <a:pt x="11407" y="13070"/>
                    </a:lnTo>
                    <a:lnTo>
                      <a:pt x="11409" y="13070"/>
                    </a:lnTo>
                    <a:lnTo>
                      <a:pt x="11409" y="13069"/>
                    </a:lnTo>
                    <a:lnTo>
                      <a:pt x="11410" y="13069"/>
                    </a:lnTo>
                    <a:lnTo>
                      <a:pt x="11410" y="13067"/>
                    </a:lnTo>
                    <a:lnTo>
                      <a:pt x="11412" y="13067"/>
                    </a:lnTo>
                    <a:lnTo>
                      <a:pt x="11412" y="13065"/>
                    </a:lnTo>
                    <a:lnTo>
                      <a:pt x="11414" y="13065"/>
                    </a:lnTo>
                    <a:lnTo>
                      <a:pt x="11414" y="13064"/>
                    </a:lnTo>
                    <a:lnTo>
                      <a:pt x="11415" y="13064"/>
                    </a:lnTo>
                    <a:lnTo>
                      <a:pt x="11415" y="13062"/>
                    </a:lnTo>
                    <a:lnTo>
                      <a:pt x="11417" y="13062"/>
                    </a:lnTo>
                    <a:lnTo>
                      <a:pt x="11417" y="13060"/>
                    </a:lnTo>
                    <a:lnTo>
                      <a:pt x="11419" y="13060"/>
                    </a:lnTo>
                    <a:lnTo>
                      <a:pt x="11419" y="13059"/>
                    </a:lnTo>
                    <a:lnTo>
                      <a:pt x="11420" y="13059"/>
                    </a:lnTo>
                    <a:lnTo>
                      <a:pt x="11420" y="13057"/>
                    </a:lnTo>
                    <a:lnTo>
                      <a:pt x="11422" y="13057"/>
                    </a:lnTo>
                    <a:lnTo>
                      <a:pt x="11422" y="13055"/>
                    </a:lnTo>
                    <a:lnTo>
                      <a:pt x="11424" y="13055"/>
                    </a:lnTo>
                    <a:lnTo>
                      <a:pt x="11424" y="13054"/>
                    </a:lnTo>
                    <a:lnTo>
                      <a:pt x="11425" y="13054"/>
                    </a:lnTo>
                    <a:lnTo>
                      <a:pt x="11425" y="13052"/>
                    </a:lnTo>
                    <a:lnTo>
                      <a:pt x="11427" y="13052"/>
                    </a:lnTo>
                    <a:lnTo>
                      <a:pt x="11427" y="13050"/>
                    </a:lnTo>
                    <a:lnTo>
                      <a:pt x="11429" y="13050"/>
                    </a:lnTo>
                    <a:lnTo>
                      <a:pt x="11429" y="13049"/>
                    </a:lnTo>
                    <a:lnTo>
                      <a:pt x="11430" y="13049"/>
                    </a:lnTo>
                    <a:lnTo>
                      <a:pt x="11430" y="13047"/>
                    </a:lnTo>
                    <a:lnTo>
                      <a:pt x="11432" y="13047"/>
                    </a:lnTo>
                    <a:lnTo>
                      <a:pt x="11432" y="13045"/>
                    </a:lnTo>
                    <a:lnTo>
                      <a:pt x="11434" y="13045"/>
                    </a:lnTo>
                    <a:lnTo>
                      <a:pt x="11434" y="13044"/>
                    </a:lnTo>
                    <a:lnTo>
                      <a:pt x="11435" y="13044"/>
                    </a:lnTo>
                    <a:lnTo>
                      <a:pt x="11435" y="13042"/>
                    </a:lnTo>
                    <a:lnTo>
                      <a:pt x="11437" y="13042"/>
                    </a:lnTo>
                    <a:lnTo>
                      <a:pt x="11437" y="13040"/>
                    </a:lnTo>
                    <a:lnTo>
                      <a:pt x="11439" y="13040"/>
                    </a:lnTo>
                    <a:lnTo>
                      <a:pt x="11439" y="13039"/>
                    </a:lnTo>
                    <a:lnTo>
                      <a:pt x="11440" y="13039"/>
                    </a:lnTo>
                    <a:lnTo>
                      <a:pt x="11440" y="13037"/>
                    </a:lnTo>
                    <a:lnTo>
                      <a:pt x="11442" y="13037"/>
                    </a:lnTo>
                    <a:lnTo>
                      <a:pt x="11442" y="13035"/>
                    </a:lnTo>
                    <a:lnTo>
                      <a:pt x="11444" y="13035"/>
                    </a:lnTo>
                    <a:lnTo>
                      <a:pt x="11444" y="13034"/>
                    </a:lnTo>
                    <a:lnTo>
                      <a:pt x="11445" y="13034"/>
                    </a:lnTo>
                    <a:lnTo>
                      <a:pt x="11445" y="13032"/>
                    </a:lnTo>
                    <a:lnTo>
                      <a:pt x="11447" y="13032"/>
                    </a:lnTo>
                    <a:lnTo>
                      <a:pt x="11447" y="13030"/>
                    </a:lnTo>
                    <a:lnTo>
                      <a:pt x="11449" y="13030"/>
                    </a:lnTo>
                    <a:lnTo>
                      <a:pt x="11449" y="13029"/>
                    </a:lnTo>
                    <a:lnTo>
                      <a:pt x="11450" y="13029"/>
                    </a:lnTo>
                    <a:lnTo>
                      <a:pt x="11450" y="13027"/>
                    </a:lnTo>
                    <a:lnTo>
                      <a:pt x="11452" y="13027"/>
                    </a:lnTo>
                    <a:lnTo>
                      <a:pt x="11452" y="13025"/>
                    </a:lnTo>
                    <a:lnTo>
                      <a:pt x="11454" y="13025"/>
                    </a:lnTo>
                    <a:lnTo>
                      <a:pt x="11454" y="13024"/>
                    </a:lnTo>
                    <a:lnTo>
                      <a:pt x="11455" y="13024"/>
                    </a:lnTo>
                    <a:lnTo>
                      <a:pt x="11455" y="13022"/>
                    </a:lnTo>
                    <a:lnTo>
                      <a:pt x="11457" y="13022"/>
                    </a:lnTo>
                    <a:lnTo>
                      <a:pt x="11457" y="13020"/>
                    </a:lnTo>
                    <a:lnTo>
                      <a:pt x="11459" y="13020"/>
                    </a:lnTo>
                    <a:lnTo>
                      <a:pt x="11459" y="13019"/>
                    </a:lnTo>
                    <a:lnTo>
                      <a:pt x="11460" y="13019"/>
                    </a:lnTo>
                    <a:lnTo>
                      <a:pt x="11460" y="13017"/>
                    </a:lnTo>
                    <a:lnTo>
                      <a:pt x="11462" y="13017"/>
                    </a:lnTo>
                    <a:lnTo>
                      <a:pt x="11462" y="13015"/>
                    </a:lnTo>
                    <a:lnTo>
                      <a:pt x="11464" y="13015"/>
                    </a:lnTo>
                    <a:lnTo>
                      <a:pt x="11464" y="13014"/>
                    </a:lnTo>
                    <a:lnTo>
                      <a:pt x="11465" y="13014"/>
                    </a:lnTo>
                    <a:lnTo>
                      <a:pt x="11465" y="13012"/>
                    </a:lnTo>
                    <a:lnTo>
                      <a:pt x="11467" y="13012"/>
                    </a:lnTo>
                    <a:lnTo>
                      <a:pt x="11467" y="13010"/>
                    </a:lnTo>
                    <a:lnTo>
                      <a:pt x="11469" y="13010"/>
                    </a:lnTo>
                    <a:lnTo>
                      <a:pt x="11469" y="13009"/>
                    </a:lnTo>
                    <a:lnTo>
                      <a:pt x="11470" y="13009"/>
                    </a:lnTo>
                    <a:lnTo>
                      <a:pt x="11470" y="13007"/>
                    </a:lnTo>
                    <a:lnTo>
                      <a:pt x="11472" y="13007"/>
                    </a:lnTo>
                    <a:lnTo>
                      <a:pt x="11472" y="13005"/>
                    </a:lnTo>
                    <a:lnTo>
                      <a:pt x="11474" y="13005"/>
                    </a:lnTo>
                    <a:lnTo>
                      <a:pt x="11474" y="13004"/>
                    </a:lnTo>
                    <a:lnTo>
                      <a:pt x="11475" y="13004"/>
                    </a:lnTo>
                    <a:lnTo>
                      <a:pt x="11475" y="13002"/>
                    </a:lnTo>
                    <a:lnTo>
                      <a:pt x="11477" y="13002"/>
                    </a:lnTo>
                    <a:lnTo>
                      <a:pt x="11477" y="13000"/>
                    </a:lnTo>
                    <a:lnTo>
                      <a:pt x="11479" y="13000"/>
                    </a:lnTo>
                    <a:lnTo>
                      <a:pt x="11479" y="12999"/>
                    </a:lnTo>
                    <a:lnTo>
                      <a:pt x="11480" y="12999"/>
                    </a:lnTo>
                    <a:lnTo>
                      <a:pt x="11480" y="12997"/>
                    </a:lnTo>
                    <a:lnTo>
                      <a:pt x="11482" y="12997"/>
                    </a:lnTo>
                    <a:lnTo>
                      <a:pt x="11482" y="12995"/>
                    </a:lnTo>
                    <a:lnTo>
                      <a:pt x="11484" y="12995"/>
                    </a:lnTo>
                    <a:lnTo>
                      <a:pt x="11484" y="12994"/>
                    </a:lnTo>
                    <a:lnTo>
                      <a:pt x="11485" y="12994"/>
                    </a:lnTo>
                    <a:lnTo>
                      <a:pt x="11485" y="12992"/>
                    </a:lnTo>
                    <a:lnTo>
                      <a:pt x="11487" y="12992"/>
                    </a:lnTo>
                    <a:lnTo>
                      <a:pt x="11487" y="12990"/>
                    </a:lnTo>
                    <a:lnTo>
                      <a:pt x="11489" y="12990"/>
                    </a:lnTo>
                    <a:lnTo>
                      <a:pt x="11489" y="12994"/>
                    </a:lnTo>
                    <a:lnTo>
                      <a:pt x="11487" y="12994"/>
                    </a:lnTo>
                    <a:lnTo>
                      <a:pt x="11487" y="12995"/>
                    </a:lnTo>
                    <a:lnTo>
                      <a:pt x="11485" y="12995"/>
                    </a:lnTo>
                    <a:lnTo>
                      <a:pt x="11485" y="12997"/>
                    </a:lnTo>
                    <a:lnTo>
                      <a:pt x="11484" y="12997"/>
                    </a:lnTo>
                    <a:lnTo>
                      <a:pt x="11484" y="12999"/>
                    </a:lnTo>
                    <a:lnTo>
                      <a:pt x="11482" y="12999"/>
                    </a:lnTo>
                    <a:lnTo>
                      <a:pt x="11482" y="13000"/>
                    </a:lnTo>
                    <a:lnTo>
                      <a:pt x="11480" y="13000"/>
                    </a:lnTo>
                    <a:lnTo>
                      <a:pt x="11480" y="13002"/>
                    </a:lnTo>
                    <a:lnTo>
                      <a:pt x="11479" y="13002"/>
                    </a:lnTo>
                    <a:lnTo>
                      <a:pt x="11479" y="13004"/>
                    </a:lnTo>
                    <a:lnTo>
                      <a:pt x="11477" y="13004"/>
                    </a:lnTo>
                    <a:lnTo>
                      <a:pt x="11477" y="13005"/>
                    </a:lnTo>
                    <a:lnTo>
                      <a:pt x="11475" y="13005"/>
                    </a:lnTo>
                    <a:lnTo>
                      <a:pt x="11475" y="13007"/>
                    </a:lnTo>
                    <a:lnTo>
                      <a:pt x="11474" y="13007"/>
                    </a:lnTo>
                    <a:lnTo>
                      <a:pt x="11474" y="13009"/>
                    </a:lnTo>
                    <a:lnTo>
                      <a:pt x="11472" y="13009"/>
                    </a:lnTo>
                    <a:lnTo>
                      <a:pt x="11472" y="13010"/>
                    </a:lnTo>
                    <a:lnTo>
                      <a:pt x="11470" y="13010"/>
                    </a:lnTo>
                    <a:lnTo>
                      <a:pt x="11470" y="13012"/>
                    </a:lnTo>
                    <a:lnTo>
                      <a:pt x="11469" y="13012"/>
                    </a:lnTo>
                    <a:lnTo>
                      <a:pt x="11469" y="13014"/>
                    </a:lnTo>
                    <a:lnTo>
                      <a:pt x="11467" y="13014"/>
                    </a:lnTo>
                    <a:lnTo>
                      <a:pt x="11467" y="13015"/>
                    </a:lnTo>
                    <a:lnTo>
                      <a:pt x="11465" y="13015"/>
                    </a:lnTo>
                    <a:lnTo>
                      <a:pt x="11465" y="13017"/>
                    </a:lnTo>
                    <a:lnTo>
                      <a:pt x="11464" y="13017"/>
                    </a:lnTo>
                    <a:lnTo>
                      <a:pt x="11464" y="13019"/>
                    </a:lnTo>
                    <a:lnTo>
                      <a:pt x="11462" y="13019"/>
                    </a:lnTo>
                    <a:lnTo>
                      <a:pt x="11462" y="13020"/>
                    </a:lnTo>
                    <a:lnTo>
                      <a:pt x="11460" y="13020"/>
                    </a:lnTo>
                    <a:lnTo>
                      <a:pt x="11460" y="13022"/>
                    </a:lnTo>
                    <a:lnTo>
                      <a:pt x="11459" y="13022"/>
                    </a:lnTo>
                    <a:lnTo>
                      <a:pt x="11459" y="13024"/>
                    </a:lnTo>
                    <a:lnTo>
                      <a:pt x="11457" y="13024"/>
                    </a:lnTo>
                    <a:lnTo>
                      <a:pt x="11457" y="13025"/>
                    </a:lnTo>
                    <a:lnTo>
                      <a:pt x="11455" y="13025"/>
                    </a:lnTo>
                    <a:lnTo>
                      <a:pt x="11455" y="13027"/>
                    </a:lnTo>
                    <a:lnTo>
                      <a:pt x="11454" y="13027"/>
                    </a:lnTo>
                    <a:lnTo>
                      <a:pt x="11454" y="13029"/>
                    </a:lnTo>
                    <a:lnTo>
                      <a:pt x="11452" y="13029"/>
                    </a:lnTo>
                    <a:lnTo>
                      <a:pt x="11452" y="13030"/>
                    </a:lnTo>
                    <a:lnTo>
                      <a:pt x="11450" y="13030"/>
                    </a:lnTo>
                    <a:lnTo>
                      <a:pt x="11450" y="13032"/>
                    </a:lnTo>
                    <a:lnTo>
                      <a:pt x="11449" y="13032"/>
                    </a:lnTo>
                    <a:lnTo>
                      <a:pt x="11449" y="13034"/>
                    </a:lnTo>
                    <a:lnTo>
                      <a:pt x="11447" y="13034"/>
                    </a:lnTo>
                    <a:lnTo>
                      <a:pt x="11447" y="13035"/>
                    </a:lnTo>
                    <a:lnTo>
                      <a:pt x="11445" y="13035"/>
                    </a:lnTo>
                    <a:lnTo>
                      <a:pt x="11445" y="13037"/>
                    </a:lnTo>
                    <a:lnTo>
                      <a:pt x="11444" y="13037"/>
                    </a:lnTo>
                    <a:lnTo>
                      <a:pt x="11444" y="13039"/>
                    </a:lnTo>
                    <a:lnTo>
                      <a:pt x="11442" y="13039"/>
                    </a:lnTo>
                    <a:lnTo>
                      <a:pt x="11442" y="13040"/>
                    </a:lnTo>
                    <a:lnTo>
                      <a:pt x="11440" y="13040"/>
                    </a:lnTo>
                    <a:lnTo>
                      <a:pt x="11440" y="13042"/>
                    </a:lnTo>
                    <a:lnTo>
                      <a:pt x="11439" y="13042"/>
                    </a:lnTo>
                    <a:lnTo>
                      <a:pt x="11439" y="13044"/>
                    </a:lnTo>
                    <a:lnTo>
                      <a:pt x="11437" y="13044"/>
                    </a:lnTo>
                    <a:lnTo>
                      <a:pt x="11437" y="13045"/>
                    </a:lnTo>
                    <a:lnTo>
                      <a:pt x="11435" y="13045"/>
                    </a:lnTo>
                    <a:lnTo>
                      <a:pt x="11435" y="13047"/>
                    </a:lnTo>
                    <a:lnTo>
                      <a:pt x="11434" y="13047"/>
                    </a:lnTo>
                    <a:lnTo>
                      <a:pt x="11434" y="13049"/>
                    </a:lnTo>
                    <a:lnTo>
                      <a:pt x="11432" y="13049"/>
                    </a:lnTo>
                    <a:lnTo>
                      <a:pt x="11432" y="13050"/>
                    </a:lnTo>
                    <a:lnTo>
                      <a:pt x="11430" y="13050"/>
                    </a:lnTo>
                    <a:lnTo>
                      <a:pt x="11430" y="13052"/>
                    </a:lnTo>
                    <a:lnTo>
                      <a:pt x="11429" y="13052"/>
                    </a:lnTo>
                    <a:lnTo>
                      <a:pt x="11429" y="13054"/>
                    </a:lnTo>
                    <a:lnTo>
                      <a:pt x="11427" y="13054"/>
                    </a:lnTo>
                    <a:lnTo>
                      <a:pt x="11427" y="13055"/>
                    </a:lnTo>
                    <a:lnTo>
                      <a:pt x="11425" y="13055"/>
                    </a:lnTo>
                    <a:lnTo>
                      <a:pt x="11425" y="13057"/>
                    </a:lnTo>
                    <a:lnTo>
                      <a:pt x="11424" y="13057"/>
                    </a:lnTo>
                    <a:lnTo>
                      <a:pt x="11424" y="13059"/>
                    </a:lnTo>
                    <a:lnTo>
                      <a:pt x="11422" y="13059"/>
                    </a:lnTo>
                    <a:lnTo>
                      <a:pt x="11422" y="13060"/>
                    </a:lnTo>
                    <a:lnTo>
                      <a:pt x="11420" y="13060"/>
                    </a:lnTo>
                    <a:lnTo>
                      <a:pt x="11420" y="13062"/>
                    </a:lnTo>
                    <a:lnTo>
                      <a:pt x="11419" y="13062"/>
                    </a:lnTo>
                    <a:lnTo>
                      <a:pt x="11419" y="13064"/>
                    </a:lnTo>
                    <a:lnTo>
                      <a:pt x="11417" y="13064"/>
                    </a:lnTo>
                    <a:lnTo>
                      <a:pt x="11417" y="13065"/>
                    </a:lnTo>
                    <a:lnTo>
                      <a:pt x="11415" y="13065"/>
                    </a:lnTo>
                    <a:lnTo>
                      <a:pt x="11415" y="13067"/>
                    </a:lnTo>
                    <a:lnTo>
                      <a:pt x="11414" y="13067"/>
                    </a:lnTo>
                    <a:lnTo>
                      <a:pt x="11414" y="13069"/>
                    </a:lnTo>
                    <a:lnTo>
                      <a:pt x="11412" y="13069"/>
                    </a:lnTo>
                    <a:lnTo>
                      <a:pt x="11412" y="13070"/>
                    </a:lnTo>
                    <a:lnTo>
                      <a:pt x="11410" y="13070"/>
                    </a:lnTo>
                    <a:lnTo>
                      <a:pt x="11410" y="13072"/>
                    </a:lnTo>
                    <a:lnTo>
                      <a:pt x="11409" y="13072"/>
                    </a:lnTo>
                    <a:lnTo>
                      <a:pt x="11409" y="13074"/>
                    </a:lnTo>
                    <a:lnTo>
                      <a:pt x="11407" y="13074"/>
                    </a:lnTo>
                    <a:lnTo>
                      <a:pt x="11407" y="13075"/>
                    </a:lnTo>
                    <a:lnTo>
                      <a:pt x="11405" y="13075"/>
                    </a:lnTo>
                    <a:lnTo>
                      <a:pt x="11405" y="13077"/>
                    </a:lnTo>
                    <a:lnTo>
                      <a:pt x="11404" y="13077"/>
                    </a:lnTo>
                    <a:lnTo>
                      <a:pt x="11404" y="13079"/>
                    </a:lnTo>
                    <a:lnTo>
                      <a:pt x="11402" y="13079"/>
                    </a:lnTo>
                    <a:lnTo>
                      <a:pt x="11402" y="13080"/>
                    </a:lnTo>
                    <a:lnTo>
                      <a:pt x="11400" y="13080"/>
                    </a:lnTo>
                    <a:lnTo>
                      <a:pt x="11400" y="13082"/>
                    </a:lnTo>
                    <a:lnTo>
                      <a:pt x="11399" y="13082"/>
                    </a:lnTo>
                    <a:lnTo>
                      <a:pt x="11399" y="13084"/>
                    </a:lnTo>
                    <a:lnTo>
                      <a:pt x="11397" y="13084"/>
                    </a:lnTo>
                    <a:lnTo>
                      <a:pt x="11397" y="13085"/>
                    </a:lnTo>
                    <a:lnTo>
                      <a:pt x="11395" y="13085"/>
                    </a:lnTo>
                    <a:lnTo>
                      <a:pt x="11395" y="13087"/>
                    </a:lnTo>
                    <a:lnTo>
                      <a:pt x="11394" y="13087"/>
                    </a:lnTo>
                    <a:lnTo>
                      <a:pt x="11394" y="13089"/>
                    </a:lnTo>
                    <a:lnTo>
                      <a:pt x="11392" y="13089"/>
                    </a:lnTo>
                    <a:lnTo>
                      <a:pt x="11392" y="13090"/>
                    </a:lnTo>
                    <a:lnTo>
                      <a:pt x="11389" y="13090"/>
                    </a:lnTo>
                    <a:lnTo>
                      <a:pt x="11389" y="13092"/>
                    </a:lnTo>
                    <a:lnTo>
                      <a:pt x="11387" y="13092"/>
                    </a:lnTo>
                    <a:lnTo>
                      <a:pt x="11387" y="13094"/>
                    </a:lnTo>
                    <a:lnTo>
                      <a:pt x="11385" y="13094"/>
                    </a:lnTo>
                    <a:lnTo>
                      <a:pt x="11385" y="13095"/>
                    </a:lnTo>
                    <a:lnTo>
                      <a:pt x="11384" y="13095"/>
                    </a:lnTo>
                    <a:lnTo>
                      <a:pt x="11384" y="13097"/>
                    </a:lnTo>
                    <a:lnTo>
                      <a:pt x="11382" y="13097"/>
                    </a:lnTo>
                    <a:lnTo>
                      <a:pt x="11382" y="13099"/>
                    </a:lnTo>
                    <a:lnTo>
                      <a:pt x="11380" y="13099"/>
                    </a:lnTo>
                    <a:lnTo>
                      <a:pt x="11380" y="13100"/>
                    </a:lnTo>
                    <a:lnTo>
                      <a:pt x="11379" y="13100"/>
                    </a:lnTo>
                    <a:lnTo>
                      <a:pt x="11379" y="13102"/>
                    </a:lnTo>
                    <a:lnTo>
                      <a:pt x="11377" y="13102"/>
                    </a:lnTo>
                    <a:lnTo>
                      <a:pt x="11377" y="13104"/>
                    </a:lnTo>
                    <a:lnTo>
                      <a:pt x="11375" y="13104"/>
                    </a:lnTo>
                    <a:lnTo>
                      <a:pt x="11375" y="13105"/>
                    </a:lnTo>
                    <a:lnTo>
                      <a:pt x="11374" y="13105"/>
                    </a:lnTo>
                    <a:lnTo>
                      <a:pt x="11374" y="13107"/>
                    </a:lnTo>
                    <a:lnTo>
                      <a:pt x="11372" y="13107"/>
                    </a:lnTo>
                    <a:lnTo>
                      <a:pt x="11372" y="13109"/>
                    </a:lnTo>
                    <a:lnTo>
                      <a:pt x="11370" y="13109"/>
                    </a:lnTo>
                    <a:lnTo>
                      <a:pt x="11370" y="13110"/>
                    </a:lnTo>
                    <a:lnTo>
                      <a:pt x="11369" y="13110"/>
                    </a:lnTo>
                    <a:lnTo>
                      <a:pt x="11369" y="13112"/>
                    </a:lnTo>
                    <a:lnTo>
                      <a:pt x="11367" y="13112"/>
                    </a:lnTo>
                    <a:lnTo>
                      <a:pt x="11367" y="13114"/>
                    </a:lnTo>
                    <a:lnTo>
                      <a:pt x="11365" y="13114"/>
                    </a:lnTo>
                    <a:lnTo>
                      <a:pt x="11365" y="13115"/>
                    </a:lnTo>
                    <a:lnTo>
                      <a:pt x="11362" y="13115"/>
                    </a:lnTo>
                    <a:close/>
                    <a:moveTo>
                      <a:pt x="1015" y="13114"/>
                    </a:moveTo>
                    <a:lnTo>
                      <a:pt x="1015" y="13112"/>
                    </a:lnTo>
                    <a:lnTo>
                      <a:pt x="1014" y="13112"/>
                    </a:lnTo>
                    <a:lnTo>
                      <a:pt x="1014" y="13110"/>
                    </a:lnTo>
                    <a:lnTo>
                      <a:pt x="1012" y="13110"/>
                    </a:lnTo>
                    <a:lnTo>
                      <a:pt x="1012" y="13109"/>
                    </a:lnTo>
                    <a:lnTo>
                      <a:pt x="1010" y="13109"/>
                    </a:lnTo>
                    <a:lnTo>
                      <a:pt x="1010" y="13107"/>
                    </a:lnTo>
                    <a:lnTo>
                      <a:pt x="1009" y="13107"/>
                    </a:lnTo>
                    <a:lnTo>
                      <a:pt x="1009" y="13105"/>
                    </a:lnTo>
                    <a:lnTo>
                      <a:pt x="1007" y="13105"/>
                    </a:lnTo>
                    <a:lnTo>
                      <a:pt x="1007" y="13104"/>
                    </a:lnTo>
                    <a:lnTo>
                      <a:pt x="1005" y="13104"/>
                    </a:lnTo>
                    <a:lnTo>
                      <a:pt x="1005" y="13102"/>
                    </a:lnTo>
                    <a:lnTo>
                      <a:pt x="1004" y="13102"/>
                    </a:lnTo>
                    <a:lnTo>
                      <a:pt x="1004" y="13100"/>
                    </a:lnTo>
                    <a:lnTo>
                      <a:pt x="1002" y="13100"/>
                    </a:lnTo>
                    <a:lnTo>
                      <a:pt x="1002" y="13099"/>
                    </a:lnTo>
                    <a:lnTo>
                      <a:pt x="1000" y="13099"/>
                    </a:lnTo>
                    <a:lnTo>
                      <a:pt x="1000" y="13097"/>
                    </a:lnTo>
                    <a:lnTo>
                      <a:pt x="999" y="13097"/>
                    </a:lnTo>
                    <a:lnTo>
                      <a:pt x="999" y="13095"/>
                    </a:lnTo>
                    <a:lnTo>
                      <a:pt x="997" y="13095"/>
                    </a:lnTo>
                    <a:lnTo>
                      <a:pt x="997" y="13094"/>
                    </a:lnTo>
                    <a:lnTo>
                      <a:pt x="995" y="13094"/>
                    </a:lnTo>
                    <a:lnTo>
                      <a:pt x="995" y="13092"/>
                    </a:lnTo>
                    <a:lnTo>
                      <a:pt x="994" y="13092"/>
                    </a:lnTo>
                    <a:lnTo>
                      <a:pt x="994" y="13090"/>
                    </a:lnTo>
                    <a:lnTo>
                      <a:pt x="997" y="13090"/>
                    </a:lnTo>
                    <a:lnTo>
                      <a:pt x="997" y="13092"/>
                    </a:lnTo>
                    <a:lnTo>
                      <a:pt x="999" y="13092"/>
                    </a:lnTo>
                    <a:lnTo>
                      <a:pt x="999" y="13094"/>
                    </a:lnTo>
                    <a:lnTo>
                      <a:pt x="1000" y="13094"/>
                    </a:lnTo>
                    <a:lnTo>
                      <a:pt x="1000" y="13095"/>
                    </a:lnTo>
                    <a:lnTo>
                      <a:pt x="1002" y="13095"/>
                    </a:lnTo>
                    <a:lnTo>
                      <a:pt x="1002" y="13097"/>
                    </a:lnTo>
                    <a:lnTo>
                      <a:pt x="1004" y="13097"/>
                    </a:lnTo>
                    <a:lnTo>
                      <a:pt x="1004" y="13099"/>
                    </a:lnTo>
                    <a:lnTo>
                      <a:pt x="1005" y="13099"/>
                    </a:lnTo>
                    <a:lnTo>
                      <a:pt x="1005" y="13100"/>
                    </a:lnTo>
                    <a:lnTo>
                      <a:pt x="1007" y="13100"/>
                    </a:lnTo>
                    <a:lnTo>
                      <a:pt x="1007" y="13102"/>
                    </a:lnTo>
                    <a:lnTo>
                      <a:pt x="1009" y="13102"/>
                    </a:lnTo>
                    <a:lnTo>
                      <a:pt x="1009" y="13104"/>
                    </a:lnTo>
                    <a:lnTo>
                      <a:pt x="1010" y="13104"/>
                    </a:lnTo>
                    <a:lnTo>
                      <a:pt x="1010" y="13105"/>
                    </a:lnTo>
                    <a:lnTo>
                      <a:pt x="1012" y="13105"/>
                    </a:lnTo>
                    <a:lnTo>
                      <a:pt x="1012" y="13107"/>
                    </a:lnTo>
                    <a:lnTo>
                      <a:pt x="1014" y="13107"/>
                    </a:lnTo>
                    <a:lnTo>
                      <a:pt x="1014" y="13109"/>
                    </a:lnTo>
                    <a:lnTo>
                      <a:pt x="1015" y="13109"/>
                    </a:lnTo>
                    <a:lnTo>
                      <a:pt x="1015" y="13110"/>
                    </a:lnTo>
                    <a:lnTo>
                      <a:pt x="1017" y="13110"/>
                    </a:lnTo>
                    <a:lnTo>
                      <a:pt x="1017" y="13112"/>
                    </a:lnTo>
                    <a:lnTo>
                      <a:pt x="1019" y="13112"/>
                    </a:lnTo>
                    <a:lnTo>
                      <a:pt x="1019" y="13114"/>
                    </a:lnTo>
                    <a:lnTo>
                      <a:pt x="1015" y="13114"/>
                    </a:lnTo>
                    <a:close/>
                    <a:moveTo>
                      <a:pt x="10454" y="13097"/>
                    </a:moveTo>
                    <a:lnTo>
                      <a:pt x="10457" y="13097"/>
                    </a:lnTo>
                    <a:lnTo>
                      <a:pt x="10457" y="13099"/>
                    </a:lnTo>
                    <a:lnTo>
                      <a:pt x="10454" y="13099"/>
                    </a:lnTo>
                    <a:lnTo>
                      <a:pt x="10454" y="13097"/>
                    </a:lnTo>
                    <a:close/>
                    <a:moveTo>
                      <a:pt x="10457" y="13097"/>
                    </a:moveTo>
                    <a:lnTo>
                      <a:pt x="10457" y="13095"/>
                    </a:lnTo>
                    <a:lnTo>
                      <a:pt x="10459" y="13095"/>
                    </a:lnTo>
                    <a:lnTo>
                      <a:pt x="10459" y="13094"/>
                    </a:lnTo>
                    <a:lnTo>
                      <a:pt x="10462" y="13094"/>
                    </a:lnTo>
                    <a:lnTo>
                      <a:pt x="10462" y="13092"/>
                    </a:lnTo>
                    <a:lnTo>
                      <a:pt x="10465" y="13092"/>
                    </a:lnTo>
                    <a:lnTo>
                      <a:pt x="10465" y="13094"/>
                    </a:lnTo>
                    <a:lnTo>
                      <a:pt x="10464" y="13094"/>
                    </a:lnTo>
                    <a:lnTo>
                      <a:pt x="10464" y="13095"/>
                    </a:lnTo>
                    <a:lnTo>
                      <a:pt x="10460" y="13095"/>
                    </a:lnTo>
                    <a:lnTo>
                      <a:pt x="10460" y="13097"/>
                    </a:lnTo>
                    <a:lnTo>
                      <a:pt x="10457" y="13097"/>
                    </a:lnTo>
                    <a:close/>
                    <a:moveTo>
                      <a:pt x="10465" y="13090"/>
                    </a:moveTo>
                    <a:lnTo>
                      <a:pt x="10469" y="13090"/>
                    </a:lnTo>
                    <a:lnTo>
                      <a:pt x="10469" y="13092"/>
                    </a:lnTo>
                    <a:lnTo>
                      <a:pt x="10465" y="13092"/>
                    </a:lnTo>
                    <a:lnTo>
                      <a:pt x="10465" y="13090"/>
                    </a:lnTo>
                    <a:close/>
                    <a:moveTo>
                      <a:pt x="992" y="13089"/>
                    </a:moveTo>
                    <a:lnTo>
                      <a:pt x="994" y="13089"/>
                    </a:lnTo>
                    <a:lnTo>
                      <a:pt x="994" y="13090"/>
                    </a:lnTo>
                    <a:lnTo>
                      <a:pt x="992" y="13090"/>
                    </a:lnTo>
                    <a:lnTo>
                      <a:pt x="992" y="13089"/>
                    </a:lnTo>
                    <a:close/>
                    <a:moveTo>
                      <a:pt x="10469" y="13089"/>
                    </a:moveTo>
                    <a:lnTo>
                      <a:pt x="10472" y="13089"/>
                    </a:lnTo>
                    <a:lnTo>
                      <a:pt x="10472" y="13090"/>
                    </a:lnTo>
                    <a:lnTo>
                      <a:pt x="10469" y="13090"/>
                    </a:lnTo>
                    <a:lnTo>
                      <a:pt x="10469" y="13089"/>
                    </a:lnTo>
                    <a:close/>
                    <a:moveTo>
                      <a:pt x="989" y="13089"/>
                    </a:moveTo>
                    <a:lnTo>
                      <a:pt x="989" y="13087"/>
                    </a:lnTo>
                    <a:lnTo>
                      <a:pt x="987" y="13087"/>
                    </a:lnTo>
                    <a:lnTo>
                      <a:pt x="987" y="13085"/>
                    </a:lnTo>
                    <a:lnTo>
                      <a:pt x="985" y="13085"/>
                    </a:lnTo>
                    <a:lnTo>
                      <a:pt x="985" y="13084"/>
                    </a:lnTo>
                    <a:lnTo>
                      <a:pt x="984" y="13084"/>
                    </a:lnTo>
                    <a:lnTo>
                      <a:pt x="984" y="13082"/>
                    </a:lnTo>
                    <a:lnTo>
                      <a:pt x="982" y="13082"/>
                    </a:lnTo>
                    <a:lnTo>
                      <a:pt x="982" y="13080"/>
                    </a:lnTo>
                    <a:lnTo>
                      <a:pt x="980" y="13080"/>
                    </a:lnTo>
                    <a:lnTo>
                      <a:pt x="980" y="13079"/>
                    </a:lnTo>
                    <a:lnTo>
                      <a:pt x="979" y="13079"/>
                    </a:lnTo>
                    <a:lnTo>
                      <a:pt x="979" y="13077"/>
                    </a:lnTo>
                    <a:lnTo>
                      <a:pt x="977" y="13077"/>
                    </a:lnTo>
                    <a:lnTo>
                      <a:pt x="977" y="13075"/>
                    </a:lnTo>
                    <a:lnTo>
                      <a:pt x="975" y="13075"/>
                    </a:lnTo>
                    <a:lnTo>
                      <a:pt x="975" y="13074"/>
                    </a:lnTo>
                    <a:lnTo>
                      <a:pt x="974" y="13074"/>
                    </a:lnTo>
                    <a:lnTo>
                      <a:pt x="974" y="13072"/>
                    </a:lnTo>
                    <a:lnTo>
                      <a:pt x="972" y="13072"/>
                    </a:lnTo>
                    <a:lnTo>
                      <a:pt x="972" y="13070"/>
                    </a:lnTo>
                    <a:lnTo>
                      <a:pt x="970" y="13070"/>
                    </a:lnTo>
                    <a:lnTo>
                      <a:pt x="970" y="13069"/>
                    </a:lnTo>
                    <a:lnTo>
                      <a:pt x="969" y="13069"/>
                    </a:lnTo>
                    <a:lnTo>
                      <a:pt x="969" y="13067"/>
                    </a:lnTo>
                    <a:lnTo>
                      <a:pt x="967" y="13067"/>
                    </a:lnTo>
                    <a:lnTo>
                      <a:pt x="967" y="13065"/>
                    </a:lnTo>
                    <a:lnTo>
                      <a:pt x="965" y="13065"/>
                    </a:lnTo>
                    <a:lnTo>
                      <a:pt x="965" y="13064"/>
                    </a:lnTo>
                    <a:lnTo>
                      <a:pt x="964" y="13064"/>
                    </a:lnTo>
                    <a:lnTo>
                      <a:pt x="964" y="13062"/>
                    </a:lnTo>
                    <a:lnTo>
                      <a:pt x="962" y="13062"/>
                    </a:lnTo>
                    <a:lnTo>
                      <a:pt x="962" y="13060"/>
                    </a:lnTo>
                    <a:lnTo>
                      <a:pt x="960" y="13060"/>
                    </a:lnTo>
                    <a:lnTo>
                      <a:pt x="960" y="13059"/>
                    </a:lnTo>
                    <a:lnTo>
                      <a:pt x="959" y="13059"/>
                    </a:lnTo>
                    <a:lnTo>
                      <a:pt x="959" y="13057"/>
                    </a:lnTo>
                    <a:lnTo>
                      <a:pt x="957" y="13057"/>
                    </a:lnTo>
                    <a:lnTo>
                      <a:pt x="957" y="13055"/>
                    </a:lnTo>
                    <a:lnTo>
                      <a:pt x="955" y="13055"/>
                    </a:lnTo>
                    <a:lnTo>
                      <a:pt x="955" y="13054"/>
                    </a:lnTo>
                    <a:lnTo>
                      <a:pt x="954" y="13054"/>
                    </a:lnTo>
                    <a:lnTo>
                      <a:pt x="954" y="13052"/>
                    </a:lnTo>
                    <a:lnTo>
                      <a:pt x="952" y="13052"/>
                    </a:lnTo>
                    <a:lnTo>
                      <a:pt x="952" y="13050"/>
                    </a:lnTo>
                    <a:lnTo>
                      <a:pt x="950" y="13050"/>
                    </a:lnTo>
                    <a:lnTo>
                      <a:pt x="950" y="13049"/>
                    </a:lnTo>
                    <a:lnTo>
                      <a:pt x="949" y="13049"/>
                    </a:lnTo>
                    <a:lnTo>
                      <a:pt x="949" y="13047"/>
                    </a:lnTo>
                    <a:lnTo>
                      <a:pt x="947" y="13047"/>
                    </a:lnTo>
                    <a:lnTo>
                      <a:pt x="947" y="13045"/>
                    </a:lnTo>
                    <a:lnTo>
                      <a:pt x="945" y="13045"/>
                    </a:lnTo>
                    <a:lnTo>
                      <a:pt x="945" y="13044"/>
                    </a:lnTo>
                    <a:lnTo>
                      <a:pt x="944" y="13044"/>
                    </a:lnTo>
                    <a:lnTo>
                      <a:pt x="944" y="13042"/>
                    </a:lnTo>
                    <a:lnTo>
                      <a:pt x="942" y="13042"/>
                    </a:lnTo>
                    <a:lnTo>
                      <a:pt x="942" y="13040"/>
                    </a:lnTo>
                    <a:lnTo>
                      <a:pt x="940" y="13040"/>
                    </a:lnTo>
                    <a:lnTo>
                      <a:pt x="940" y="13039"/>
                    </a:lnTo>
                    <a:lnTo>
                      <a:pt x="939" y="13039"/>
                    </a:lnTo>
                    <a:lnTo>
                      <a:pt x="939" y="13037"/>
                    </a:lnTo>
                    <a:lnTo>
                      <a:pt x="942" y="13037"/>
                    </a:lnTo>
                    <a:lnTo>
                      <a:pt x="942" y="13039"/>
                    </a:lnTo>
                    <a:lnTo>
                      <a:pt x="944" y="13039"/>
                    </a:lnTo>
                    <a:lnTo>
                      <a:pt x="944" y="13040"/>
                    </a:lnTo>
                    <a:lnTo>
                      <a:pt x="945" y="13040"/>
                    </a:lnTo>
                    <a:lnTo>
                      <a:pt x="945" y="13042"/>
                    </a:lnTo>
                    <a:lnTo>
                      <a:pt x="947" y="13042"/>
                    </a:lnTo>
                    <a:lnTo>
                      <a:pt x="947" y="13044"/>
                    </a:lnTo>
                    <a:lnTo>
                      <a:pt x="949" y="13044"/>
                    </a:lnTo>
                    <a:lnTo>
                      <a:pt x="949" y="13045"/>
                    </a:lnTo>
                    <a:lnTo>
                      <a:pt x="950" y="13045"/>
                    </a:lnTo>
                    <a:lnTo>
                      <a:pt x="950" y="13047"/>
                    </a:lnTo>
                    <a:lnTo>
                      <a:pt x="952" y="13047"/>
                    </a:lnTo>
                    <a:lnTo>
                      <a:pt x="952" y="13049"/>
                    </a:lnTo>
                    <a:lnTo>
                      <a:pt x="954" y="13049"/>
                    </a:lnTo>
                    <a:lnTo>
                      <a:pt x="954" y="13050"/>
                    </a:lnTo>
                    <a:lnTo>
                      <a:pt x="955" y="13050"/>
                    </a:lnTo>
                    <a:lnTo>
                      <a:pt x="955" y="13052"/>
                    </a:lnTo>
                    <a:lnTo>
                      <a:pt x="957" y="13052"/>
                    </a:lnTo>
                    <a:lnTo>
                      <a:pt x="957" y="13054"/>
                    </a:lnTo>
                    <a:lnTo>
                      <a:pt x="959" y="13054"/>
                    </a:lnTo>
                    <a:lnTo>
                      <a:pt x="959" y="13055"/>
                    </a:lnTo>
                    <a:lnTo>
                      <a:pt x="960" y="13055"/>
                    </a:lnTo>
                    <a:lnTo>
                      <a:pt x="960" y="13057"/>
                    </a:lnTo>
                    <a:lnTo>
                      <a:pt x="962" y="13057"/>
                    </a:lnTo>
                    <a:lnTo>
                      <a:pt x="962" y="13059"/>
                    </a:lnTo>
                    <a:lnTo>
                      <a:pt x="964" y="13059"/>
                    </a:lnTo>
                    <a:lnTo>
                      <a:pt x="964" y="13060"/>
                    </a:lnTo>
                    <a:lnTo>
                      <a:pt x="965" y="13060"/>
                    </a:lnTo>
                    <a:lnTo>
                      <a:pt x="965" y="13062"/>
                    </a:lnTo>
                    <a:lnTo>
                      <a:pt x="967" y="13062"/>
                    </a:lnTo>
                    <a:lnTo>
                      <a:pt x="967" y="13064"/>
                    </a:lnTo>
                    <a:lnTo>
                      <a:pt x="969" y="13064"/>
                    </a:lnTo>
                    <a:lnTo>
                      <a:pt x="969" y="13065"/>
                    </a:lnTo>
                    <a:lnTo>
                      <a:pt x="970" y="13065"/>
                    </a:lnTo>
                    <a:lnTo>
                      <a:pt x="970" y="13067"/>
                    </a:lnTo>
                    <a:lnTo>
                      <a:pt x="972" y="13067"/>
                    </a:lnTo>
                    <a:lnTo>
                      <a:pt x="972" y="13069"/>
                    </a:lnTo>
                    <a:lnTo>
                      <a:pt x="974" y="13069"/>
                    </a:lnTo>
                    <a:lnTo>
                      <a:pt x="974" y="13070"/>
                    </a:lnTo>
                    <a:lnTo>
                      <a:pt x="975" y="13070"/>
                    </a:lnTo>
                    <a:lnTo>
                      <a:pt x="975" y="13072"/>
                    </a:lnTo>
                    <a:lnTo>
                      <a:pt x="977" y="13072"/>
                    </a:lnTo>
                    <a:lnTo>
                      <a:pt x="977" y="13074"/>
                    </a:lnTo>
                    <a:lnTo>
                      <a:pt x="979" y="13074"/>
                    </a:lnTo>
                    <a:lnTo>
                      <a:pt x="979" y="13075"/>
                    </a:lnTo>
                    <a:lnTo>
                      <a:pt x="980" y="13075"/>
                    </a:lnTo>
                    <a:lnTo>
                      <a:pt x="980" y="13077"/>
                    </a:lnTo>
                    <a:lnTo>
                      <a:pt x="982" y="13077"/>
                    </a:lnTo>
                    <a:lnTo>
                      <a:pt x="982" y="13079"/>
                    </a:lnTo>
                    <a:lnTo>
                      <a:pt x="984" y="13079"/>
                    </a:lnTo>
                    <a:lnTo>
                      <a:pt x="984" y="13080"/>
                    </a:lnTo>
                    <a:lnTo>
                      <a:pt x="985" y="13080"/>
                    </a:lnTo>
                    <a:lnTo>
                      <a:pt x="985" y="13082"/>
                    </a:lnTo>
                    <a:lnTo>
                      <a:pt x="987" y="13082"/>
                    </a:lnTo>
                    <a:lnTo>
                      <a:pt x="987" y="13084"/>
                    </a:lnTo>
                    <a:lnTo>
                      <a:pt x="989" y="13084"/>
                    </a:lnTo>
                    <a:lnTo>
                      <a:pt x="989" y="13085"/>
                    </a:lnTo>
                    <a:lnTo>
                      <a:pt x="990" y="13085"/>
                    </a:lnTo>
                    <a:lnTo>
                      <a:pt x="990" y="13087"/>
                    </a:lnTo>
                    <a:lnTo>
                      <a:pt x="992" y="13087"/>
                    </a:lnTo>
                    <a:lnTo>
                      <a:pt x="992" y="13089"/>
                    </a:lnTo>
                    <a:lnTo>
                      <a:pt x="989" y="13089"/>
                    </a:lnTo>
                    <a:close/>
                    <a:moveTo>
                      <a:pt x="10472" y="13089"/>
                    </a:moveTo>
                    <a:lnTo>
                      <a:pt x="10472" y="13087"/>
                    </a:lnTo>
                    <a:lnTo>
                      <a:pt x="10474" y="13087"/>
                    </a:lnTo>
                    <a:lnTo>
                      <a:pt x="10474" y="13085"/>
                    </a:lnTo>
                    <a:lnTo>
                      <a:pt x="10477" y="13085"/>
                    </a:lnTo>
                    <a:lnTo>
                      <a:pt x="10477" y="13087"/>
                    </a:lnTo>
                    <a:lnTo>
                      <a:pt x="10475" y="13087"/>
                    </a:lnTo>
                    <a:lnTo>
                      <a:pt x="10475" y="13089"/>
                    </a:lnTo>
                    <a:lnTo>
                      <a:pt x="10472" y="13089"/>
                    </a:lnTo>
                    <a:close/>
                    <a:moveTo>
                      <a:pt x="10477" y="13084"/>
                    </a:moveTo>
                    <a:lnTo>
                      <a:pt x="10480" y="13084"/>
                    </a:lnTo>
                    <a:lnTo>
                      <a:pt x="10480" y="13085"/>
                    </a:lnTo>
                    <a:lnTo>
                      <a:pt x="10477" y="13085"/>
                    </a:lnTo>
                    <a:lnTo>
                      <a:pt x="10477" y="13084"/>
                    </a:lnTo>
                    <a:close/>
                    <a:moveTo>
                      <a:pt x="10480" y="13082"/>
                    </a:moveTo>
                    <a:lnTo>
                      <a:pt x="10484" y="13082"/>
                    </a:lnTo>
                    <a:lnTo>
                      <a:pt x="10484" y="13084"/>
                    </a:lnTo>
                    <a:lnTo>
                      <a:pt x="10480" y="13084"/>
                    </a:lnTo>
                    <a:lnTo>
                      <a:pt x="10480" y="13082"/>
                    </a:lnTo>
                    <a:close/>
                    <a:moveTo>
                      <a:pt x="10484" y="13082"/>
                    </a:moveTo>
                    <a:lnTo>
                      <a:pt x="10484" y="13080"/>
                    </a:lnTo>
                    <a:lnTo>
                      <a:pt x="10485" y="13080"/>
                    </a:lnTo>
                    <a:lnTo>
                      <a:pt x="10485" y="13079"/>
                    </a:lnTo>
                    <a:lnTo>
                      <a:pt x="10489" y="13079"/>
                    </a:lnTo>
                    <a:lnTo>
                      <a:pt x="10489" y="13080"/>
                    </a:lnTo>
                    <a:lnTo>
                      <a:pt x="10487" y="13080"/>
                    </a:lnTo>
                    <a:lnTo>
                      <a:pt x="10487" y="13082"/>
                    </a:lnTo>
                    <a:lnTo>
                      <a:pt x="10484" y="13082"/>
                    </a:lnTo>
                    <a:close/>
                    <a:moveTo>
                      <a:pt x="10489" y="13077"/>
                    </a:moveTo>
                    <a:lnTo>
                      <a:pt x="10492" y="13077"/>
                    </a:lnTo>
                    <a:lnTo>
                      <a:pt x="10492" y="13079"/>
                    </a:lnTo>
                    <a:lnTo>
                      <a:pt x="10489" y="13079"/>
                    </a:lnTo>
                    <a:lnTo>
                      <a:pt x="10489" y="13077"/>
                    </a:lnTo>
                    <a:close/>
                    <a:moveTo>
                      <a:pt x="10492" y="13075"/>
                    </a:moveTo>
                    <a:lnTo>
                      <a:pt x="10495" y="13075"/>
                    </a:lnTo>
                    <a:lnTo>
                      <a:pt x="10495" y="13077"/>
                    </a:lnTo>
                    <a:lnTo>
                      <a:pt x="10492" y="13077"/>
                    </a:lnTo>
                    <a:lnTo>
                      <a:pt x="10492" y="13075"/>
                    </a:lnTo>
                    <a:close/>
                    <a:moveTo>
                      <a:pt x="10495" y="13075"/>
                    </a:moveTo>
                    <a:lnTo>
                      <a:pt x="10495" y="13074"/>
                    </a:lnTo>
                    <a:lnTo>
                      <a:pt x="10497" y="13074"/>
                    </a:lnTo>
                    <a:lnTo>
                      <a:pt x="10497" y="13072"/>
                    </a:lnTo>
                    <a:lnTo>
                      <a:pt x="10500" y="13072"/>
                    </a:lnTo>
                    <a:lnTo>
                      <a:pt x="10500" y="13074"/>
                    </a:lnTo>
                    <a:lnTo>
                      <a:pt x="10499" y="13074"/>
                    </a:lnTo>
                    <a:lnTo>
                      <a:pt x="10499" y="13075"/>
                    </a:lnTo>
                    <a:lnTo>
                      <a:pt x="10495" y="13075"/>
                    </a:lnTo>
                    <a:close/>
                    <a:moveTo>
                      <a:pt x="10500" y="13070"/>
                    </a:moveTo>
                    <a:lnTo>
                      <a:pt x="10504" y="13070"/>
                    </a:lnTo>
                    <a:lnTo>
                      <a:pt x="10504" y="13072"/>
                    </a:lnTo>
                    <a:lnTo>
                      <a:pt x="10500" y="13072"/>
                    </a:lnTo>
                    <a:lnTo>
                      <a:pt x="10500" y="13070"/>
                    </a:lnTo>
                    <a:close/>
                    <a:moveTo>
                      <a:pt x="10504" y="13070"/>
                    </a:moveTo>
                    <a:lnTo>
                      <a:pt x="10504" y="13069"/>
                    </a:lnTo>
                    <a:lnTo>
                      <a:pt x="10505" y="13069"/>
                    </a:lnTo>
                    <a:lnTo>
                      <a:pt x="10505" y="13067"/>
                    </a:lnTo>
                    <a:lnTo>
                      <a:pt x="10509" y="13067"/>
                    </a:lnTo>
                    <a:lnTo>
                      <a:pt x="10509" y="13065"/>
                    </a:lnTo>
                    <a:lnTo>
                      <a:pt x="10512" y="13065"/>
                    </a:lnTo>
                    <a:lnTo>
                      <a:pt x="10512" y="13067"/>
                    </a:lnTo>
                    <a:lnTo>
                      <a:pt x="10510" y="13067"/>
                    </a:lnTo>
                    <a:lnTo>
                      <a:pt x="10510" y="13069"/>
                    </a:lnTo>
                    <a:lnTo>
                      <a:pt x="10507" y="13069"/>
                    </a:lnTo>
                    <a:lnTo>
                      <a:pt x="10507" y="13070"/>
                    </a:lnTo>
                    <a:lnTo>
                      <a:pt x="10504" y="13070"/>
                    </a:lnTo>
                    <a:close/>
                    <a:moveTo>
                      <a:pt x="10512" y="13064"/>
                    </a:moveTo>
                    <a:lnTo>
                      <a:pt x="10515" y="13064"/>
                    </a:lnTo>
                    <a:lnTo>
                      <a:pt x="10515" y="13065"/>
                    </a:lnTo>
                    <a:lnTo>
                      <a:pt x="10512" y="13065"/>
                    </a:lnTo>
                    <a:lnTo>
                      <a:pt x="10512" y="13064"/>
                    </a:lnTo>
                    <a:close/>
                    <a:moveTo>
                      <a:pt x="10515" y="13064"/>
                    </a:moveTo>
                    <a:lnTo>
                      <a:pt x="10515" y="13062"/>
                    </a:lnTo>
                    <a:lnTo>
                      <a:pt x="10517" y="13062"/>
                    </a:lnTo>
                    <a:lnTo>
                      <a:pt x="10517" y="13060"/>
                    </a:lnTo>
                    <a:lnTo>
                      <a:pt x="10520" y="13060"/>
                    </a:lnTo>
                    <a:lnTo>
                      <a:pt x="10520" y="13059"/>
                    </a:lnTo>
                    <a:lnTo>
                      <a:pt x="10524" y="13059"/>
                    </a:lnTo>
                    <a:lnTo>
                      <a:pt x="10524" y="13060"/>
                    </a:lnTo>
                    <a:lnTo>
                      <a:pt x="10522" y="13060"/>
                    </a:lnTo>
                    <a:lnTo>
                      <a:pt x="10522" y="13062"/>
                    </a:lnTo>
                    <a:lnTo>
                      <a:pt x="10519" y="13062"/>
                    </a:lnTo>
                    <a:lnTo>
                      <a:pt x="10519" y="13064"/>
                    </a:lnTo>
                    <a:lnTo>
                      <a:pt x="10515" y="13064"/>
                    </a:lnTo>
                    <a:close/>
                    <a:moveTo>
                      <a:pt x="10524" y="13059"/>
                    </a:moveTo>
                    <a:lnTo>
                      <a:pt x="10524" y="13057"/>
                    </a:lnTo>
                    <a:lnTo>
                      <a:pt x="10525" y="13057"/>
                    </a:lnTo>
                    <a:lnTo>
                      <a:pt x="10525" y="13055"/>
                    </a:lnTo>
                    <a:lnTo>
                      <a:pt x="10529" y="13055"/>
                    </a:lnTo>
                    <a:lnTo>
                      <a:pt x="10529" y="13054"/>
                    </a:lnTo>
                    <a:lnTo>
                      <a:pt x="10532" y="13054"/>
                    </a:lnTo>
                    <a:lnTo>
                      <a:pt x="10532" y="13052"/>
                    </a:lnTo>
                    <a:lnTo>
                      <a:pt x="10534" y="13052"/>
                    </a:lnTo>
                    <a:lnTo>
                      <a:pt x="10534" y="13050"/>
                    </a:lnTo>
                    <a:lnTo>
                      <a:pt x="10537" y="13050"/>
                    </a:lnTo>
                    <a:lnTo>
                      <a:pt x="10537" y="13049"/>
                    </a:lnTo>
                    <a:lnTo>
                      <a:pt x="10540" y="13049"/>
                    </a:lnTo>
                    <a:lnTo>
                      <a:pt x="10540" y="13047"/>
                    </a:lnTo>
                    <a:lnTo>
                      <a:pt x="10542" y="13047"/>
                    </a:lnTo>
                    <a:lnTo>
                      <a:pt x="10542" y="13045"/>
                    </a:lnTo>
                    <a:lnTo>
                      <a:pt x="10545" y="13045"/>
                    </a:lnTo>
                    <a:lnTo>
                      <a:pt x="10545" y="13044"/>
                    </a:lnTo>
                    <a:lnTo>
                      <a:pt x="10549" y="13044"/>
                    </a:lnTo>
                    <a:lnTo>
                      <a:pt x="10549" y="13042"/>
                    </a:lnTo>
                    <a:lnTo>
                      <a:pt x="10550" y="13042"/>
                    </a:lnTo>
                    <a:lnTo>
                      <a:pt x="10550" y="13040"/>
                    </a:lnTo>
                    <a:lnTo>
                      <a:pt x="10554" y="13040"/>
                    </a:lnTo>
                    <a:lnTo>
                      <a:pt x="10554" y="13039"/>
                    </a:lnTo>
                    <a:lnTo>
                      <a:pt x="10557" y="13039"/>
                    </a:lnTo>
                    <a:lnTo>
                      <a:pt x="10557" y="13040"/>
                    </a:lnTo>
                    <a:lnTo>
                      <a:pt x="10555" y="13040"/>
                    </a:lnTo>
                    <a:lnTo>
                      <a:pt x="10555" y="13042"/>
                    </a:lnTo>
                    <a:lnTo>
                      <a:pt x="10552" y="13042"/>
                    </a:lnTo>
                    <a:lnTo>
                      <a:pt x="10552" y="13044"/>
                    </a:lnTo>
                    <a:lnTo>
                      <a:pt x="10550" y="13044"/>
                    </a:lnTo>
                    <a:lnTo>
                      <a:pt x="10550" y="13045"/>
                    </a:lnTo>
                    <a:lnTo>
                      <a:pt x="10547" y="13045"/>
                    </a:lnTo>
                    <a:lnTo>
                      <a:pt x="10547" y="13047"/>
                    </a:lnTo>
                    <a:lnTo>
                      <a:pt x="10544" y="13047"/>
                    </a:lnTo>
                    <a:lnTo>
                      <a:pt x="10544" y="13049"/>
                    </a:lnTo>
                    <a:lnTo>
                      <a:pt x="10542" y="13049"/>
                    </a:lnTo>
                    <a:lnTo>
                      <a:pt x="10542" y="13050"/>
                    </a:lnTo>
                    <a:lnTo>
                      <a:pt x="10539" y="13050"/>
                    </a:lnTo>
                    <a:lnTo>
                      <a:pt x="10539" y="13052"/>
                    </a:lnTo>
                    <a:lnTo>
                      <a:pt x="10535" y="13052"/>
                    </a:lnTo>
                    <a:lnTo>
                      <a:pt x="10535" y="13054"/>
                    </a:lnTo>
                    <a:lnTo>
                      <a:pt x="10534" y="13054"/>
                    </a:lnTo>
                    <a:lnTo>
                      <a:pt x="10534" y="13055"/>
                    </a:lnTo>
                    <a:lnTo>
                      <a:pt x="10530" y="13055"/>
                    </a:lnTo>
                    <a:lnTo>
                      <a:pt x="10530" y="13057"/>
                    </a:lnTo>
                    <a:lnTo>
                      <a:pt x="10527" y="13057"/>
                    </a:lnTo>
                    <a:lnTo>
                      <a:pt x="10527" y="13059"/>
                    </a:lnTo>
                    <a:lnTo>
                      <a:pt x="10524" y="13059"/>
                    </a:lnTo>
                    <a:close/>
                    <a:moveTo>
                      <a:pt x="10557" y="13039"/>
                    </a:moveTo>
                    <a:lnTo>
                      <a:pt x="10557" y="13037"/>
                    </a:lnTo>
                    <a:lnTo>
                      <a:pt x="10559" y="13037"/>
                    </a:lnTo>
                    <a:lnTo>
                      <a:pt x="10559" y="13035"/>
                    </a:lnTo>
                    <a:lnTo>
                      <a:pt x="10562" y="13035"/>
                    </a:lnTo>
                    <a:lnTo>
                      <a:pt x="10562" y="13037"/>
                    </a:lnTo>
                    <a:lnTo>
                      <a:pt x="10560" y="13037"/>
                    </a:lnTo>
                    <a:lnTo>
                      <a:pt x="10560" y="13039"/>
                    </a:lnTo>
                    <a:lnTo>
                      <a:pt x="10557" y="13039"/>
                    </a:lnTo>
                    <a:close/>
                    <a:moveTo>
                      <a:pt x="10562" y="13035"/>
                    </a:moveTo>
                    <a:lnTo>
                      <a:pt x="10562" y="13034"/>
                    </a:lnTo>
                    <a:lnTo>
                      <a:pt x="10564" y="13034"/>
                    </a:lnTo>
                    <a:lnTo>
                      <a:pt x="10564" y="13032"/>
                    </a:lnTo>
                    <a:lnTo>
                      <a:pt x="10567" y="13032"/>
                    </a:lnTo>
                    <a:lnTo>
                      <a:pt x="10567" y="13030"/>
                    </a:lnTo>
                    <a:lnTo>
                      <a:pt x="10570" y="13030"/>
                    </a:lnTo>
                    <a:lnTo>
                      <a:pt x="10570" y="13032"/>
                    </a:lnTo>
                    <a:lnTo>
                      <a:pt x="10569" y="13032"/>
                    </a:lnTo>
                    <a:lnTo>
                      <a:pt x="10569" y="13034"/>
                    </a:lnTo>
                    <a:lnTo>
                      <a:pt x="10565" y="13034"/>
                    </a:lnTo>
                    <a:lnTo>
                      <a:pt x="10565" y="13035"/>
                    </a:lnTo>
                    <a:lnTo>
                      <a:pt x="10562" y="13035"/>
                    </a:lnTo>
                    <a:close/>
                    <a:moveTo>
                      <a:pt x="932" y="13032"/>
                    </a:moveTo>
                    <a:lnTo>
                      <a:pt x="932" y="13030"/>
                    </a:lnTo>
                    <a:lnTo>
                      <a:pt x="930" y="13030"/>
                    </a:lnTo>
                    <a:lnTo>
                      <a:pt x="930" y="13029"/>
                    </a:lnTo>
                    <a:lnTo>
                      <a:pt x="929" y="13029"/>
                    </a:lnTo>
                    <a:lnTo>
                      <a:pt x="929" y="13027"/>
                    </a:lnTo>
                    <a:lnTo>
                      <a:pt x="927" y="13027"/>
                    </a:lnTo>
                    <a:lnTo>
                      <a:pt x="927" y="13025"/>
                    </a:lnTo>
                    <a:lnTo>
                      <a:pt x="925" y="13025"/>
                    </a:lnTo>
                    <a:lnTo>
                      <a:pt x="925" y="13024"/>
                    </a:lnTo>
                    <a:lnTo>
                      <a:pt x="924" y="13024"/>
                    </a:lnTo>
                    <a:lnTo>
                      <a:pt x="924" y="13022"/>
                    </a:lnTo>
                    <a:lnTo>
                      <a:pt x="922" y="13022"/>
                    </a:lnTo>
                    <a:lnTo>
                      <a:pt x="922" y="13020"/>
                    </a:lnTo>
                    <a:lnTo>
                      <a:pt x="920" y="13020"/>
                    </a:lnTo>
                    <a:lnTo>
                      <a:pt x="920" y="13019"/>
                    </a:lnTo>
                    <a:lnTo>
                      <a:pt x="919" y="13019"/>
                    </a:lnTo>
                    <a:lnTo>
                      <a:pt x="919" y="13017"/>
                    </a:lnTo>
                    <a:lnTo>
                      <a:pt x="917" y="13017"/>
                    </a:lnTo>
                    <a:lnTo>
                      <a:pt x="917" y="13015"/>
                    </a:lnTo>
                    <a:lnTo>
                      <a:pt x="915" y="13015"/>
                    </a:lnTo>
                    <a:lnTo>
                      <a:pt x="915" y="13014"/>
                    </a:lnTo>
                    <a:lnTo>
                      <a:pt x="914" y="13014"/>
                    </a:lnTo>
                    <a:lnTo>
                      <a:pt x="914" y="13012"/>
                    </a:lnTo>
                    <a:lnTo>
                      <a:pt x="912" y="13012"/>
                    </a:lnTo>
                    <a:lnTo>
                      <a:pt x="912" y="13010"/>
                    </a:lnTo>
                    <a:lnTo>
                      <a:pt x="910" y="13010"/>
                    </a:lnTo>
                    <a:lnTo>
                      <a:pt x="910" y="13009"/>
                    </a:lnTo>
                    <a:lnTo>
                      <a:pt x="909" y="13009"/>
                    </a:lnTo>
                    <a:lnTo>
                      <a:pt x="909" y="13007"/>
                    </a:lnTo>
                    <a:lnTo>
                      <a:pt x="907" y="13007"/>
                    </a:lnTo>
                    <a:lnTo>
                      <a:pt x="907" y="13005"/>
                    </a:lnTo>
                    <a:lnTo>
                      <a:pt x="905" y="13005"/>
                    </a:lnTo>
                    <a:lnTo>
                      <a:pt x="905" y="13004"/>
                    </a:lnTo>
                    <a:lnTo>
                      <a:pt x="904" y="13004"/>
                    </a:lnTo>
                    <a:lnTo>
                      <a:pt x="904" y="13002"/>
                    </a:lnTo>
                    <a:lnTo>
                      <a:pt x="902" y="13002"/>
                    </a:lnTo>
                    <a:lnTo>
                      <a:pt x="902" y="13000"/>
                    </a:lnTo>
                    <a:lnTo>
                      <a:pt x="900" y="13000"/>
                    </a:lnTo>
                    <a:lnTo>
                      <a:pt x="900" y="12999"/>
                    </a:lnTo>
                    <a:lnTo>
                      <a:pt x="899" y="12999"/>
                    </a:lnTo>
                    <a:lnTo>
                      <a:pt x="899" y="12997"/>
                    </a:lnTo>
                    <a:lnTo>
                      <a:pt x="897" y="12997"/>
                    </a:lnTo>
                    <a:lnTo>
                      <a:pt x="897" y="12995"/>
                    </a:lnTo>
                    <a:lnTo>
                      <a:pt x="895" y="12995"/>
                    </a:lnTo>
                    <a:lnTo>
                      <a:pt x="895" y="12994"/>
                    </a:lnTo>
                    <a:lnTo>
                      <a:pt x="894" y="12994"/>
                    </a:lnTo>
                    <a:lnTo>
                      <a:pt x="894" y="12990"/>
                    </a:lnTo>
                    <a:lnTo>
                      <a:pt x="892" y="12990"/>
                    </a:lnTo>
                    <a:lnTo>
                      <a:pt x="892" y="12989"/>
                    </a:lnTo>
                    <a:lnTo>
                      <a:pt x="890" y="12989"/>
                    </a:lnTo>
                    <a:lnTo>
                      <a:pt x="890" y="12987"/>
                    </a:lnTo>
                    <a:lnTo>
                      <a:pt x="889" y="12987"/>
                    </a:lnTo>
                    <a:lnTo>
                      <a:pt x="889" y="12985"/>
                    </a:lnTo>
                    <a:lnTo>
                      <a:pt x="887" y="12985"/>
                    </a:lnTo>
                    <a:lnTo>
                      <a:pt x="887" y="12984"/>
                    </a:lnTo>
                    <a:lnTo>
                      <a:pt x="885" y="12984"/>
                    </a:lnTo>
                    <a:lnTo>
                      <a:pt x="885" y="12982"/>
                    </a:lnTo>
                    <a:lnTo>
                      <a:pt x="884" y="12982"/>
                    </a:lnTo>
                    <a:lnTo>
                      <a:pt x="884" y="12980"/>
                    </a:lnTo>
                    <a:lnTo>
                      <a:pt x="882" y="12980"/>
                    </a:lnTo>
                    <a:lnTo>
                      <a:pt x="882" y="12979"/>
                    </a:lnTo>
                    <a:lnTo>
                      <a:pt x="880" y="12979"/>
                    </a:lnTo>
                    <a:lnTo>
                      <a:pt x="880" y="12977"/>
                    </a:lnTo>
                    <a:lnTo>
                      <a:pt x="879" y="12977"/>
                    </a:lnTo>
                    <a:lnTo>
                      <a:pt x="879" y="12975"/>
                    </a:lnTo>
                    <a:lnTo>
                      <a:pt x="877" y="12975"/>
                    </a:lnTo>
                    <a:lnTo>
                      <a:pt x="877" y="12974"/>
                    </a:lnTo>
                    <a:lnTo>
                      <a:pt x="875" y="12974"/>
                    </a:lnTo>
                    <a:lnTo>
                      <a:pt x="875" y="12972"/>
                    </a:lnTo>
                    <a:lnTo>
                      <a:pt x="874" y="12972"/>
                    </a:lnTo>
                    <a:lnTo>
                      <a:pt x="874" y="12970"/>
                    </a:lnTo>
                    <a:lnTo>
                      <a:pt x="872" y="12970"/>
                    </a:lnTo>
                    <a:lnTo>
                      <a:pt x="872" y="12969"/>
                    </a:lnTo>
                    <a:lnTo>
                      <a:pt x="870" y="12969"/>
                    </a:lnTo>
                    <a:lnTo>
                      <a:pt x="870" y="12965"/>
                    </a:lnTo>
                    <a:lnTo>
                      <a:pt x="869" y="12965"/>
                    </a:lnTo>
                    <a:lnTo>
                      <a:pt x="869" y="12964"/>
                    </a:lnTo>
                    <a:lnTo>
                      <a:pt x="867" y="12964"/>
                    </a:lnTo>
                    <a:lnTo>
                      <a:pt x="867" y="12962"/>
                    </a:lnTo>
                    <a:lnTo>
                      <a:pt x="865" y="12962"/>
                    </a:lnTo>
                    <a:lnTo>
                      <a:pt x="865" y="12960"/>
                    </a:lnTo>
                    <a:lnTo>
                      <a:pt x="864" y="12960"/>
                    </a:lnTo>
                    <a:lnTo>
                      <a:pt x="864" y="12959"/>
                    </a:lnTo>
                    <a:lnTo>
                      <a:pt x="862" y="12959"/>
                    </a:lnTo>
                    <a:lnTo>
                      <a:pt x="862" y="12957"/>
                    </a:lnTo>
                    <a:lnTo>
                      <a:pt x="860" y="12957"/>
                    </a:lnTo>
                    <a:lnTo>
                      <a:pt x="860" y="12955"/>
                    </a:lnTo>
                    <a:lnTo>
                      <a:pt x="859" y="12955"/>
                    </a:lnTo>
                    <a:lnTo>
                      <a:pt x="859" y="12954"/>
                    </a:lnTo>
                    <a:lnTo>
                      <a:pt x="857" y="12954"/>
                    </a:lnTo>
                    <a:lnTo>
                      <a:pt x="857" y="12952"/>
                    </a:lnTo>
                    <a:lnTo>
                      <a:pt x="855" y="12952"/>
                    </a:lnTo>
                    <a:lnTo>
                      <a:pt x="855" y="12950"/>
                    </a:lnTo>
                    <a:lnTo>
                      <a:pt x="854" y="12950"/>
                    </a:lnTo>
                    <a:lnTo>
                      <a:pt x="854" y="12949"/>
                    </a:lnTo>
                    <a:lnTo>
                      <a:pt x="852" y="12949"/>
                    </a:lnTo>
                    <a:lnTo>
                      <a:pt x="852" y="12947"/>
                    </a:lnTo>
                    <a:lnTo>
                      <a:pt x="850" y="12947"/>
                    </a:lnTo>
                    <a:lnTo>
                      <a:pt x="850" y="12945"/>
                    </a:lnTo>
                    <a:lnTo>
                      <a:pt x="849" y="12945"/>
                    </a:lnTo>
                    <a:lnTo>
                      <a:pt x="849" y="12942"/>
                    </a:lnTo>
                    <a:lnTo>
                      <a:pt x="847" y="12942"/>
                    </a:lnTo>
                    <a:lnTo>
                      <a:pt x="847" y="12940"/>
                    </a:lnTo>
                    <a:lnTo>
                      <a:pt x="845" y="12940"/>
                    </a:lnTo>
                    <a:lnTo>
                      <a:pt x="845" y="12939"/>
                    </a:lnTo>
                    <a:lnTo>
                      <a:pt x="844" y="12939"/>
                    </a:lnTo>
                    <a:lnTo>
                      <a:pt x="844" y="12937"/>
                    </a:lnTo>
                    <a:lnTo>
                      <a:pt x="842" y="12937"/>
                    </a:lnTo>
                    <a:lnTo>
                      <a:pt x="842" y="12935"/>
                    </a:lnTo>
                    <a:lnTo>
                      <a:pt x="840" y="12935"/>
                    </a:lnTo>
                    <a:lnTo>
                      <a:pt x="840" y="12934"/>
                    </a:lnTo>
                    <a:lnTo>
                      <a:pt x="839" y="12934"/>
                    </a:lnTo>
                    <a:lnTo>
                      <a:pt x="839" y="12932"/>
                    </a:lnTo>
                    <a:lnTo>
                      <a:pt x="837" y="12932"/>
                    </a:lnTo>
                    <a:lnTo>
                      <a:pt x="837" y="12930"/>
                    </a:lnTo>
                    <a:lnTo>
                      <a:pt x="835" y="12930"/>
                    </a:lnTo>
                    <a:lnTo>
                      <a:pt x="835" y="12929"/>
                    </a:lnTo>
                    <a:lnTo>
                      <a:pt x="834" y="12929"/>
                    </a:lnTo>
                    <a:lnTo>
                      <a:pt x="834" y="12927"/>
                    </a:lnTo>
                    <a:lnTo>
                      <a:pt x="832" y="12927"/>
                    </a:lnTo>
                    <a:lnTo>
                      <a:pt x="832" y="12925"/>
                    </a:lnTo>
                    <a:lnTo>
                      <a:pt x="830" y="12925"/>
                    </a:lnTo>
                    <a:lnTo>
                      <a:pt x="830" y="12924"/>
                    </a:lnTo>
                    <a:lnTo>
                      <a:pt x="829" y="12924"/>
                    </a:lnTo>
                    <a:lnTo>
                      <a:pt x="829" y="12922"/>
                    </a:lnTo>
                    <a:lnTo>
                      <a:pt x="827" y="12922"/>
                    </a:lnTo>
                    <a:lnTo>
                      <a:pt x="827" y="12920"/>
                    </a:lnTo>
                    <a:lnTo>
                      <a:pt x="825" y="12920"/>
                    </a:lnTo>
                    <a:lnTo>
                      <a:pt x="825" y="12917"/>
                    </a:lnTo>
                    <a:lnTo>
                      <a:pt x="824" y="12917"/>
                    </a:lnTo>
                    <a:lnTo>
                      <a:pt x="824" y="12915"/>
                    </a:lnTo>
                    <a:lnTo>
                      <a:pt x="822" y="12915"/>
                    </a:lnTo>
                    <a:lnTo>
                      <a:pt x="822" y="12914"/>
                    </a:lnTo>
                    <a:lnTo>
                      <a:pt x="820" y="12914"/>
                    </a:lnTo>
                    <a:lnTo>
                      <a:pt x="820" y="12912"/>
                    </a:lnTo>
                    <a:lnTo>
                      <a:pt x="819" y="12912"/>
                    </a:lnTo>
                    <a:lnTo>
                      <a:pt x="819" y="12910"/>
                    </a:lnTo>
                    <a:lnTo>
                      <a:pt x="817" y="12910"/>
                    </a:lnTo>
                    <a:lnTo>
                      <a:pt x="817" y="12909"/>
                    </a:lnTo>
                    <a:lnTo>
                      <a:pt x="815" y="12909"/>
                    </a:lnTo>
                    <a:lnTo>
                      <a:pt x="815" y="12905"/>
                    </a:lnTo>
                    <a:lnTo>
                      <a:pt x="814" y="12905"/>
                    </a:lnTo>
                    <a:lnTo>
                      <a:pt x="814" y="12904"/>
                    </a:lnTo>
                    <a:lnTo>
                      <a:pt x="812" y="12904"/>
                    </a:lnTo>
                    <a:lnTo>
                      <a:pt x="812" y="12902"/>
                    </a:lnTo>
                    <a:lnTo>
                      <a:pt x="810" y="12902"/>
                    </a:lnTo>
                    <a:lnTo>
                      <a:pt x="810" y="12900"/>
                    </a:lnTo>
                    <a:lnTo>
                      <a:pt x="809" y="12900"/>
                    </a:lnTo>
                    <a:lnTo>
                      <a:pt x="809" y="12899"/>
                    </a:lnTo>
                    <a:lnTo>
                      <a:pt x="807" y="12899"/>
                    </a:lnTo>
                    <a:lnTo>
                      <a:pt x="807" y="12897"/>
                    </a:lnTo>
                    <a:lnTo>
                      <a:pt x="805" y="12897"/>
                    </a:lnTo>
                    <a:lnTo>
                      <a:pt x="805" y="12894"/>
                    </a:lnTo>
                    <a:lnTo>
                      <a:pt x="804" y="12894"/>
                    </a:lnTo>
                    <a:lnTo>
                      <a:pt x="804" y="12892"/>
                    </a:lnTo>
                    <a:lnTo>
                      <a:pt x="802" y="12892"/>
                    </a:lnTo>
                    <a:lnTo>
                      <a:pt x="802" y="12890"/>
                    </a:lnTo>
                    <a:lnTo>
                      <a:pt x="800" y="12890"/>
                    </a:lnTo>
                    <a:lnTo>
                      <a:pt x="800" y="12889"/>
                    </a:lnTo>
                    <a:lnTo>
                      <a:pt x="799" y="12889"/>
                    </a:lnTo>
                    <a:lnTo>
                      <a:pt x="799" y="12887"/>
                    </a:lnTo>
                    <a:lnTo>
                      <a:pt x="797" y="12887"/>
                    </a:lnTo>
                    <a:lnTo>
                      <a:pt x="797" y="12885"/>
                    </a:lnTo>
                    <a:lnTo>
                      <a:pt x="795" y="12885"/>
                    </a:lnTo>
                    <a:lnTo>
                      <a:pt x="795" y="12882"/>
                    </a:lnTo>
                    <a:lnTo>
                      <a:pt x="794" y="12882"/>
                    </a:lnTo>
                    <a:lnTo>
                      <a:pt x="794" y="12880"/>
                    </a:lnTo>
                    <a:lnTo>
                      <a:pt x="792" y="12880"/>
                    </a:lnTo>
                    <a:lnTo>
                      <a:pt x="792" y="12879"/>
                    </a:lnTo>
                    <a:lnTo>
                      <a:pt x="790" y="12879"/>
                    </a:lnTo>
                    <a:lnTo>
                      <a:pt x="790" y="12877"/>
                    </a:lnTo>
                    <a:lnTo>
                      <a:pt x="789" y="12877"/>
                    </a:lnTo>
                    <a:lnTo>
                      <a:pt x="789" y="12875"/>
                    </a:lnTo>
                    <a:lnTo>
                      <a:pt x="787" y="12875"/>
                    </a:lnTo>
                    <a:lnTo>
                      <a:pt x="787" y="12874"/>
                    </a:lnTo>
                    <a:lnTo>
                      <a:pt x="785" y="12874"/>
                    </a:lnTo>
                    <a:lnTo>
                      <a:pt x="785" y="12870"/>
                    </a:lnTo>
                    <a:lnTo>
                      <a:pt x="784" y="12870"/>
                    </a:lnTo>
                    <a:lnTo>
                      <a:pt x="784" y="12869"/>
                    </a:lnTo>
                    <a:lnTo>
                      <a:pt x="782" y="12869"/>
                    </a:lnTo>
                    <a:lnTo>
                      <a:pt x="782" y="12867"/>
                    </a:lnTo>
                    <a:lnTo>
                      <a:pt x="780" y="12867"/>
                    </a:lnTo>
                    <a:lnTo>
                      <a:pt x="780" y="12865"/>
                    </a:lnTo>
                    <a:lnTo>
                      <a:pt x="779" y="12865"/>
                    </a:lnTo>
                    <a:lnTo>
                      <a:pt x="779" y="12864"/>
                    </a:lnTo>
                    <a:lnTo>
                      <a:pt x="777" y="12864"/>
                    </a:lnTo>
                    <a:lnTo>
                      <a:pt x="777" y="12862"/>
                    </a:lnTo>
                    <a:lnTo>
                      <a:pt x="775" y="12862"/>
                    </a:lnTo>
                    <a:lnTo>
                      <a:pt x="775" y="12860"/>
                    </a:lnTo>
                    <a:lnTo>
                      <a:pt x="774" y="12860"/>
                    </a:lnTo>
                    <a:lnTo>
                      <a:pt x="774" y="12857"/>
                    </a:lnTo>
                    <a:lnTo>
                      <a:pt x="772" y="12857"/>
                    </a:lnTo>
                    <a:lnTo>
                      <a:pt x="772" y="12855"/>
                    </a:lnTo>
                    <a:lnTo>
                      <a:pt x="770" y="12855"/>
                    </a:lnTo>
                    <a:lnTo>
                      <a:pt x="770" y="12854"/>
                    </a:lnTo>
                    <a:lnTo>
                      <a:pt x="769" y="12854"/>
                    </a:lnTo>
                    <a:lnTo>
                      <a:pt x="769" y="12852"/>
                    </a:lnTo>
                    <a:lnTo>
                      <a:pt x="767" y="12852"/>
                    </a:lnTo>
                    <a:lnTo>
                      <a:pt x="767" y="12850"/>
                    </a:lnTo>
                    <a:lnTo>
                      <a:pt x="765" y="12850"/>
                    </a:lnTo>
                    <a:lnTo>
                      <a:pt x="765" y="12849"/>
                    </a:lnTo>
                    <a:lnTo>
                      <a:pt x="764" y="12849"/>
                    </a:lnTo>
                    <a:lnTo>
                      <a:pt x="764" y="12845"/>
                    </a:lnTo>
                    <a:lnTo>
                      <a:pt x="762" y="12845"/>
                    </a:lnTo>
                    <a:lnTo>
                      <a:pt x="762" y="12844"/>
                    </a:lnTo>
                    <a:lnTo>
                      <a:pt x="760" y="12844"/>
                    </a:lnTo>
                    <a:lnTo>
                      <a:pt x="760" y="12842"/>
                    </a:lnTo>
                    <a:lnTo>
                      <a:pt x="759" y="12842"/>
                    </a:lnTo>
                    <a:lnTo>
                      <a:pt x="759" y="12840"/>
                    </a:lnTo>
                    <a:lnTo>
                      <a:pt x="757" y="12840"/>
                    </a:lnTo>
                    <a:lnTo>
                      <a:pt x="757" y="12839"/>
                    </a:lnTo>
                    <a:lnTo>
                      <a:pt x="755" y="12839"/>
                    </a:lnTo>
                    <a:lnTo>
                      <a:pt x="755" y="12837"/>
                    </a:lnTo>
                    <a:lnTo>
                      <a:pt x="754" y="12837"/>
                    </a:lnTo>
                    <a:lnTo>
                      <a:pt x="754" y="12834"/>
                    </a:lnTo>
                    <a:lnTo>
                      <a:pt x="752" y="12834"/>
                    </a:lnTo>
                    <a:lnTo>
                      <a:pt x="752" y="12832"/>
                    </a:lnTo>
                    <a:lnTo>
                      <a:pt x="750" y="12832"/>
                    </a:lnTo>
                    <a:lnTo>
                      <a:pt x="750" y="12830"/>
                    </a:lnTo>
                    <a:lnTo>
                      <a:pt x="749" y="12830"/>
                    </a:lnTo>
                    <a:lnTo>
                      <a:pt x="749" y="12829"/>
                    </a:lnTo>
                    <a:lnTo>
                      <a:pt x="747" y="12829"/>
                    </a:lnTo>
                    <a:lnTo>
                      <a:pt x="747" y="12827"/>
                    </a:lnTo>
                    <a:lnTo>
                      <a:pt x="745" y="12827"/>
                    </a:lnTo>
                    <a:lnTo>
                      <a:pt x="745" y="12825"/>
                    </a:lnTo>
                    <a:lnTo>
                      <a:pt x="744" y="12825"/>
                    </a:lnTo>
                    <a:lnTo>
                      <a:pt x="744" y="12822"/>
                    </a:lnTo>
                    <a:lnTo>
                      <a:pt x="742" y="12822"/>
                    </a:lnTo>
                    <a:lnTo>
                      <a:pt x="742" y="12820"/>
                    </a:lnTo>
                    <a:lnTo>
                      <a:pt x="740" y="12820"/>
                    </a:lnTo>
                    <a:lnTo>
                      <a:pt x="740" y="12819"/>
                    </a:lnTo>
                    <a:lnTo>
                      <a:pt x="739" y="12819"/>
                    </a:lnTo>
                    <a:lnTo>
                      <a:pt x="739" y="12817"/>
                    </a:lnTo>
                    <a:lnTo>
                      <a:pt x="737" y="12817"/>
                    </a:lnTo>
                    <a:lnTo>
                      <a:pt x="737" y="12815"/>
                    </a:lnTo>
                    <a:lnTo>
                      <a:pt x="735" y="12815"/>
                    </a:lnTo>
                    <a:lnTo>
                      <a:pt x="735" y="12814"/>
                    </a:lnTo>
                    <a:lnTo>
                      <a:pt x="734" y="12814"/>
                    </a:lnTo>
                    <a:lnTo>
                      <a:pt x="734" y="12812"/>
                    </a:lnTo>
                    <a:lnTo>
                      <a:pt x="732" y="12812"/>
                    </a:lnTo>
                    <a:lnTo>
                      <a:pt x="732" y="12809"/>
                    </a:lnTo>
                    <a:lnTo>
                      <a:pt x="730" y="12809"/>
                    </a:lnTo>
                    <a:lnTo>
                      <a:pt x="730" y="12807"/>
                    </a:lnTo>
                    <a:lnTo>
                      <a:pt x="729" y="12807"/>
                    </a:lnTo>
                    <a:lnTo>
                      <a:pt x="729" y="12805"/>
                    </a:lnTo>
                    <a:lnTo>
                      <a:pt x="727" y="12805"/>
                    </a:lnTo>
                    <a:lnTo>
                      <a:pt x="727" y="12804"/>
                    </a:lnTo>
                    <a:lnTo>
                      <a:pt x="725" y="12804"/>
                    </a:lnTo>
                    <a:lnTo>
                      <a:pt x="725" y="12802"/>
                    </a:lnTo>
                    <a:lnTo>
                      <a:pt x="724" y="12802"/>
                    </a:lnTo>
                    <a:lnTo>
                      <a:pt x="724" y="12799"/>
                    </a:lnTo>
                    <a:lnTo>
                      <a:pt x="722" y="12799"/>
                    </a:lnTo>
                    <a:lnTo>
                      <a:pt x="722" y="12797"/>
                    </a:lnTo>
                    <a:lnTo>
                      <a:pt x="720" y="12797"/>
                    </a:lnTo>
                    <a:lnTo>
                      <a:pt x="720" y="12795"/>
                    </a:lnTo>
                    <a:lnTo>
                      <a:pt x="719" y="12795"/>
                    </a:lnTo>
                    <a:lnTo>
                      <a:pt x="719" y="12792"/>
                    </a:lnTo>
                    <a:lnTo>
                      <a:pt x="717" y="12792"/>
                    </a:lnTo>
                    <a:lnTo>
                      <a:pt x="717" y="12790"/>
                    </a:lnTo>
                    <a:lnTo>
                      <a:pt x="715" y="12790"/>
                    </a:lnTo>
                    <a:lnTo>
                      <a:pt x="715" y="12789"/>
                    </a:lnTo>
                    <a:lnTo>
                      <a:pt x="714" y="12789"/>
                    </a:lnTo>
                    <a:lnTo>
                      <a:pt x="714" y="12787"/>
                    </a:lnTo>
                    <a:lnTo>
                      <a:pt x="712" y="12787"/>
                    </a:lnTo>
                    <a:lnTo>
                      <a:pt x="712" y="12784"/>
                    </a:lnTo>
                    <a:lnTo>
                      <a:pt x="710" y="12784"/>
                    </a:lnTo>
                    <a:lnTo>
                      <a:pt x="710" y="12782"/>
                    </a:lnTo>
                    <a:lnTo>
                      <a:pt x="709" y="12782"/>
                    </a:lnTo>
                    <a:lnTo>
                      <a:pt x="709" y="12780"/>
                    </a:lnTo>
                    <a:lnTo>
                      <a:pt x="707" y="12780"/>
                    </a:lnTo>
                    <a:lnTo>
                      <a:pt x="707" y="12777"/>
                    </a:lnTo>
                    <a:lnTo>
                      <a:pt x="705" y="12777"/>
                    </a:lnTo>
                    <a:lnTo>
                      <a:pt x="705" y="12775"/>
                    </a:lnTo>
                    <a:lnTo>
                      <a:pt x="704" y="12775"/>
                    </a:lnTo>
                    <a:lnTo>
                      <a:pt x="704" y="12774"/>
                    </a:lnTo>
                    <a:lnTo>
                      <a:pt x="702" y="12774"/>
                    </a:lnTo>
                    <a:lnTo>
                      <a:pt x="702" y="12772"/>
                    </a:lnTo>
                    <a:lnTo>
                      <a:pt x="700" y="12772"/>
                    </a:lnTo>
                    <a:lnTo>
                      <a:pt x="700" y="12769"/>
                    </a:lnTo>
                    <a:lnTo>
                      <a:pt x="699" y="12769"/>
                    </a:lnTo>
                    <a:lnTo>
                      <a:pt x="699" y="12767"/>
                    </a:lnTo>
                    <a:lnTo>
                      <a:pt x="697" y="12767"/>
                    </a:lnTo>
                    <a:lnTo>
                      <a:pt x="697" y="12765"/>
                    </a:lnTo>
                    <a:lnTo>
                      <a:pt x="695" y="12765"/>
                    </a:lnTo>
                    <a:lnTo>
                      <a:pt x="695" y="12764"/>
                    </a:lnTo>
                    <a:lnTo>
                      <a:pt x="694" y="12764"/>
                    </a:lnTo>
                    <a:lnTo>
                      <a:pt x="694" y="12760"/>
                    </a:lnTo>
                    <a:lnTo>
                      <a:pt x="692" y="12760"/>
                    </a:lnTo>
                    <a:lnTo>
                      <a:pt x="692" y="12759"/>
                    </a:lnTo>
                    <a:lnTo>
                      <a:pt x="690" y="12759"/>
                    </a:lnTo>
                    <a:lnTo>
                      <a:pt x="690" y="12757"/>
                    </a:lnTo>
                    <a:lnTo>
                      <a:pt x="689" y="12757"/>
                    </a:lnTo>
                    <a:lnTo>
                      <a:pt x="689" y="12754"/>
                    </a:lnTo>
                    <a:lnTo>
                      <a:pt x="687" y="12754"/>
                    </a:lnTo>
                    <a:lnTo>
                      <a:pt x="687" y="12752"/>
                    </a:lnTo>
                    <a:lnTo>
                      <a:pt x="685" y="12752"/>
                    </a:lnTo>
                    <a:lnTo>
                      <a:pt x="685" y="12750"/>
                    </a:lnTo>
                    <a:lnTo>
                      <a:pt x="684" y="12750"/>
                    </a:lnTo>
                    <a:lnTo>
                      <a:pt x="684" y="12749"/>
                    </a:lnTo>
                    <a:lnTo>
                      <a:pt x="682" y="12749"/>
                    </a:lnTo>
                    <a:lnTo>
                      <a:pt x="682" y="12745"/>
                    </a:lnTo>
                    <a:lnTo>
                      <a:pt x="680" y="12745"/>
                    </a:lnTo>
                    <a:lnTo>
                      <a:pt x="680" y="12744"/>
                    </a:lnTo>
                    <a:lnTo>
                      <a:pt x="679" y="12744"/>
                    </a:lnTo>
                    <a:lnTo>
                      <a:pt x="679" y="12742"/>
                    </a:lnTo>
                    <a:lnTo>
                      <a:pt x="677" y="12742"/>
                    </a:lnTo>
                    <a:lnTo>
                      <a:pt x="677" y="12739"/>
                    </a:lnTo>
                    <a:lnTo>
                      <a:pt x="675" y="12739"/>
                    </a:lnTo>
                    <a:lnTo>
                      <a:pt x="675" y="12737"/>
                    </a:lnTo>
                    <a:lnTo>
                      <a:pt x="674" y="12737"/>
                    </a:lnTo>
                    <a:lnTo>
                      <a:pt x="674" y="12735"/>
                    </a:lnTo>
                    <a:lnTo>
                      <a:pt x="672" y="12735"/>
                    </a:lnTo>
                    <a:lnTo>
                      <a:pt x="672" y="12734"/>
                    </a:lnTo>
                    <a:lnTo>
                      <a:pt x="670" y="12734"/>
                    </a:lnTo>
                    <a:lnTo>
                      <a:pt x="670" y="12730"/>
                    </a:lnTo>
                    <a:lnTo>
                      <a:pt x="669" y="12730"/>
                    </a:lnTo>
                    <a:lnTo>
                      <a:pt x="669" y="12729"/>
                    </a:lnTo>
                    <a:lnTo>
                      <a:pt x="667" y="12729"/>
                    </a:lnTo>
                    <a:lnTo>
                      <a:pt x="667" y="12727"/>
                    </a:lnTo>
                    <a:lnTo>
                      <a:pt x="665" y="12727"/>
                    </a:lnTo>
                    <a:lnTo>
                      <a:pt x="665" y="12725"/>
                    </a:lnTo>
                    <a:lnTo>
                      <a:pt x="664" y="12725"/>
                    </a:lnTo>
                    <a:lnTo>
                      <a:pt x="664" y="12722"/>
                    </a:lnTo>
                    <a:lnTo>
                      <a:pt x="662" y="12722"/>
                    </a:lnTo>
                    <a:lnTo>
                      <a:pt x="662" y="12720"/>
                    </a:lnTo>
                    <a:lnTo>
                      <a:pt x="660" y="12720"/>
                    </a:lnTo>
                    <a:lnTo>
                      <a:pt x="660" y="12719"/>
                    </a:lnTo>
                    <a:lnTo>
                      <a:pt x="659" y="12719"/>
                    </a:lnTo>
                    <a:lnTo>
                      <a:pt x="659" y="12715"/>
                    </a:lnTo>
                    <a:lnTo>
                      <a:pt x="657" y="12715"/>
                    </a:lnTo>
                    <a:lnTo>
                      <a:pt x="657" y="12714"/>
                    </a:lnTo>
                    <a:lnTo>
                      <a:pt x="655" y="12714"/>
                    </a:lnTo>
                    <a:lnTo>
                      <a:pt x="655" y="12712"/>
                    </a:lnTo>
                    <a:lnTo>
                      <a:pt x="654" y="12712"/>
                    </a:lnTo>
                    <a:lnTo>
                      <a:pt x="654" y="12710"/>
                    </a:lnTo>
                    <a:lnTo>
                      <a:pt x="652" y="12710"/>
                    </a:lnTo>
                    <a:lnTo>
                      <a:pt x="652" y="12707"/>
                    </a:lnTo>
                    <a:lnTo>
                      <a:pt x="650" y="12707"/>
                    </a:lnTo>
                    <a:lnTo>
                      <a:pt x="650" y="12705"/>
                    </a:lnTo>
                    <a:lnTo>
                      <a:pt x="649" y="12705"/>
                    </a:lnTo>
                    <a:lnTo>
                      <a:pt x="649" y="12704"/>
                    </a:lnTo>
                    <a:lnTo>
                      <a:pt x="647" y="12704"/>
                    </a:lnTo>
                    <a:lnTo>
                      <a:pt x="647" y="12700"/>
                    </a:lnTo>
                    <a:lnTo>
                      <a:pt x="645" y="12700"/>
                    </a:lnTo>
                    <a:lnTo>
                      <a:pt x="645" y="12699"/>
                    </a:lnTo>
                    <a:lnTo>
                      <a:pt x="644" y="12699"/>
                    </a:lnTo>
                    <a:lnTo>
                      <a:pt x="644" y="12697"/>
                    </a:lnTo>
                    <a:lnTo>
                      <a:pt x="642" y="12697"/>
                    </a:lnTo>
                    <a:lnTo>
                      <a:pt x="642" y="12695"/>
                    </a:lnTo>
                    <a:lnTo>
                      <a:pt x="640" y="12695"/>
                    </a:lnTo>
                    <a:lnTo>
                      <a:pt x="640" y="12692"/>
                    </a:lnTo>
                    <a:lnTo>
                      <a:pt x="639" y="12692"/>
                    </a:lnTo>
                    <a:lnTo>
                      <a:pt x="639" y="12690"/>
                    </a:lnTo>
                    <a:lnTo>
                      <a:pt x="637" y="12690"/>
                    </a:lnTo>
                    <a:lnTo>
                      <a:pt x="637" y="12689"/>
                    </a:lnTo>
                    <a:lnTo>
                      <a:pt x="635" y="12689"/>
                    </a:lnTo>
                    <a:lnTo>
                      <a:pt x="635" y="12687"/>
                    </a:lnTo>
                    <a:lnTo>
                      <a:pt x="634" y="12687"/>
                    </a:lnTo>
                    <a:lnTo>
                      <a:pt x="634" y="12684"/>
                    </a:lnTo>
                    <a:lnTo>
                      <a:pt x="632" y="12684"/>
                    </a:lnTo>
                    <a:lnTo>
                      <a:pt x="632" y="12682"/>
                    </a:lnTo>
                    <a:lnTo>
                      <a:pt x="630" y="12682"/>
                    </a:lnTo>
                    <a:lnTo>
                      <a:pt x="630" y="12679"/>
                    </a:lnTo>
                    <a:lnTo>
                      <a:pt x="629" y="12679"/>
                    </a:lnTo>
                    <a:lnTo>
                      <a:pt x="629" y="12677"/>
                    </a:lnTo>
                    <a:lnTo>
                      <a:pt x="627" y="12677"/>
                    </a:lnTo>
                    <a:lnTo>
                      <a:pt x="627" y="12675"/>
                    </a:lnTo>
                    <a:lnTo>
                      <a:pt x="625" y="12675"/>
                    </a:lnTo>
                    <a:lnTo>
                      <a:pt x="625" y="12672"/>
                    </a:lnTo>
                    <a:lnTo>
                      <a:pt x="624" y="12672"/>
                    </a:lnTo>
                    <a:lnTo>
                      <a:pt x="624" y="12670"/>
                    </a:lnTo>
                    <a:lnTo>
                      <a:pt x="622" y="12670"/>
                    </a:lnTo>
                    <a:lnTo>
                      <a:pt x="622" y="12667"/>
                    </a:lnTo>
                    <a:lnTo>
                      <a:pt x="620" y="12667"/>
                    </a:lnTo>
                    <a:lnTo>
                      <a:pt x="620" y="12665"/>
                    </a:lnTo>
                    <a:lnTo>
                      <a:pt x="619" y="12665"/>
                    </a:lnTo>
                    <a:lnTo>
                      <a:pt x="619" y="12664"/>
                    </a:lnTo>
                    <a:lnTo>
                      <a:pt x="617" y="12664"/>
                    </a:lnTo>
                    <a:lnTo>
                      <a:pt x="617" y="12660"/>
                    </a:lnTo>
                    <a:lnTo>
                      <a:pt x="615" y="12660"/>
                    </a:lnTo>
                    <a:lnTo>
                      <a:pt x="615" y="12659"/>
                    </a:lnTo>
                    <a:lnTo>
                      <a:pt x="614" y="12659"/>
                    </a:lnTo>
                    <a:lnTo>
                      <a:pt x="614" y="12655"/>
                    </a:lnTo>
                    <a:lnTo>
                      <a:pt x="612" y="12655"/>
                    </a:lnTo>
                    <a:lnTo>
                      <a:pt x="612" y="12654"/>
                    </a:lnTo>
                    <a:lnTo>
                      <a:pt x="610" y="12654"/>
                    </a:lnTo>
                    <a:lnTo>
                      <a:pt x="610" y="12650"/>
                    </a:lnTo>
                    <a:lnTo>
                      <a:pt x="609" y="12650"/>
                    </a:lnTo>
                    <a:lnTo>
                      <a:pt x="609" y="12649"/>
                    </a:lnTo>
                    <a:lnTo>
                      <a:pt x="607" y="12649"/>
                    </a:lnTo>
                    <a:lnTo>
                      <a:pt x="607" y="12647"/>
                    </a:lnTo>
                    <a:lnTo>
                      <a:pt x="605" y="12647"/>
                    </a:lnTo>
                    <a:lnTo>
                      <a:pt x="605" y="12644"/>
                    </a:lnTo>
                    <a:lnTo>
                      <a:pt x="604" y="12644"/>
                    </a:lnTo>
                    <a:lnTo>
                      <a:pt x="604" y="12642"/>
                    </a:lnTo>
                    <a:lnTo>
                      <a:pt x="602" y="12642"/>
                    </a:lnTo>
                    <a:lnTo>
                      <a:pt x="602" y="12639"/>
                    </a:lnTo>
                    <a:lnTo>
                      <a:pt x="600" y="12639"/>
                    </a:lnTo>
                    <a:lnTo>
                      <a:pt x="600" y="12637"/>
                    </a:lnTo>
                    <a:lnTo>
                      <a:pt x="599" y="12637"/>
                    </a:lnTo>
                    <a:lnTo>
                      <a:pt x="599" y="12635"/>
                    </a:lnTo>
                    <a:lnTo>
                      <a:pt x="597" y="12635"/>
                    </a:lnTo>
                    <a:lnTo>
                      <a:pt x="597" y="12632"/>
                    </a:lnTo>
                    <a:lnTo>
                      <a:pt x="595" y="12632"/>
                    </a:lnTo>
                    <a:lnTo>
                      <a:pt x="595" y="12630"/>
                    </a:lnTo>
                    <a:lnTo>
                      <a:pt x="594" y="12630"/>
                    </a:lnTo>
                    <a:lnTo>
                      <a:pt x="594" y="12627"/>
                    </a:lnTo>
                    <a:lnTo>
                      <a:pt x="592" y="12627"/>
                    </a:lnTo>
                    <a:lnTo>
                      <a:pt x="592" y="12625"/>
                    </a:lnTo>
                    <a:lnTo>
                      <a:pt x="590" y="12625"/>
                    </a:lnTo>
                    <a:lnTo>
                      <a:pt x="590" y="12624"/>
                    </a:lnTo>
                    <a:lnTo>
                      <a:pt x="589" y="12624"/>
                    </a:lnTo>
                    <a:lnTo>
                      <a:pt x="589" y="12620"/>
                    </a:lnTo>
                    <a:lnTo>
                      <a:pt x="587" y="12620"/>
                    </a:lnTo>
                    <a:lnTo>
                      <a:pt x="587" y="12619"/>
                    </a:lnTo>
                    <a:lnTo>
                      <a:pt x="585" y="12619"/>
                    </a:lnTo>
                    <a:lnTo>
                      <a:pt x="585" y="12615"/>
                    </a:lnTo>
                    <a:lnTo>
                      <a:pt x="584" y="12615"/>
                    </a:lnTo>
                    <a:lnTo>
                      <a:pt x="584" y="12614"/>
                    </a:lnTo>
                    <a:lnTo>
                      <a:pt x="582" y="12614"/>
                    </a:lnTo>
                    <a:lnTo>
                      <a:pt x="582" y="12610"/>
                    </a:lnTo>
                    <a:lnTo>
                      <a:pt x="580" y="12610"/>
                    </a:lnTo>
                    <a:lnTo>
                      <a:pt x="580" y="12609"/>
                    </a:lnTo>
                    <a:lnTo>
                      <a:pt x="579" y="12609"/>
                    </a:lnTo>
                    <a:lnTo>
                      <a:pt x="579" y="12607"/>
                    </a:lnTo>
                    <a:lnTo>
                      <a:pt x="577" y="12607"/>
                    </a:lnTo>
                    <a:lnTo>
                      <a:pt x="577" y="12604"/>
                    </a:lnTo>
                    <a:lnTo>
                      <a:pt x="575" y="12604"/>
                    </a:lnTo>
                    <a:lnTo>
                      <a:pt x="575" y="12602"/>
                    </a:lnTo>
                    <a:lnTo>
                      <a:pt x="574" y="12602"/>
                    </a:lnTo>
                    <a:lnTo>
                      <a:pt x="574" y="12599"/>
                    </a:lnTo>
                    <a:lnTo>
                      <a:pt x="572" y="12599"/>
                    </a:lnTo>
                    <a:lnTo>
                      <a:pt x="572" y="12597"/>
                    </a:lnTo>
                    <a:lnTo>
                      <a:pt x="570" y="12597"/>
                    </a:lnTo>
                    <a:lnTo>
                      <a:pt x="570" y="12595"/>
                    </a:lnTo>
                    <a:lnTo>
                      <a:pt x="569" y="12595"/>
                    </a:lnTo>
                    <a:lnTo>
                      <a:pt x="569" y="12592"/>
                    </a:lnTo>
                    <a:lnTo>
                      <a:pt x="567" y="12592"/>
                    </a:lnTo>
                    <a:lnTo>
                      <a:pt x="567" y="12590"/>
                    </a:lnTo>
                    <a:lnTo>
                      <a:pt x="565" y="12590"/>
                    </a:lnTo>
                    <a:lnTo>
                      <a:pt x="565" y="12587"/>
                    </a:lnTo>
                    <a:lnTo>
                      <a:pt x="564" y="12587"/>
                    </a:lnTo>
                    <a:lnTo>
                      <a:pt x="564" y="12585"/>
                    </a:lnTo>
                    <a:lnTo>
                      <a:pt x="562" y="12585"/>
                    </a:lnTo>
                    <a:lnTo>
                      <a:pt x="562" y="12584"/>
                    </a:lnTo>
                    <a:lnTo>
                      <a:pt x="560" y="12584"/>
                    </a:lnTo>
                    <a:lnTo>
                      <a:pt x="560" y="12580"/>
                    </a:lnTo>
                    <a:lnTo>
                      <a:pt x="559" y="12580"/>
                    </a:lnTo>
                    <a:lnTo>
                      <a:pt x="559" y="12579"/>
                    </a:lnTo>
                    <a:lnTo>
                      <a:pt x="557" y="12579"/>
                    </a:lnTo>
                    <a:lnTo>
                      <a:pt x="557" y="12575"/>
                    </a:lnTo>
                    <a:lnTo>
                      <a:pt x="555" y="12575"/>
                    </a:lnTo>
                    <a:lnTo>
                      <a:pt x="555" y="12574"/>
                    </a:lnTo>
                    <a:lnTo>
                      <a:pt x="554" y="12574"/>
                    </a:lnTo>
                    <a:lnTo>
                      <a:pt x="554" y="12570"/>
                    </a:lnTo>
                    <a:lnTo>
                      <a:pt x="552" y="12570"/>
                    </a:lnTo>
                    <a:lnTo>
                      <a:pt x="552" y="12569"/>
                    </a:lnTo>
                    <a:lnTo>
                      <a:pt x="550" y="12569"/>
                    </a:lnTo>
                    <a:lnTo>
                      <a:pt x="550" y="12567"/>
                    </a:lnTo>
                    <a:lnTo>
                      <a:pt x="549" y="12567"/>
                    </a:lnTo>
                    <a:lnTo>
                      <a:pt x="549" y="12564"/>
                    </a:lnTo>
                    <a:lnTo>
                      <a:pt x="547" y="12564"/>
                    </a:lnTo>
                    <a:lnTo>
                      <a:pt x="547" y="12562"/>
                    </a:lnTo>
                    <a:lnTo>
                      <a:pt x="545" y="12562"/>
                    </a:lnTo>
                    <a:lnTo>
                      <a:pt x="545" y="12559"/>
                    </a:lnTo>
                    <a:lnTo>
                      <a:pt x="544" y="12559"/>
                    </a:lnTo>
                    <a:lnTo>
                      <a:pt x="544" y="12557"/>
                    </a:lnTo>
                    <a:lnTo>
                      <a:pt x="542" y="12557"/>
                    </a:lnTo>
                    <a:lnTo>
                      <a:pt x="542" y="12554"/>
                    </a:lnTo>
                    <a:lnTo>
                      <a:pt x="540" y="12554"/>
                    </a:lnTo>
                    <a:lnTo>
                      <a:pt x="540" y="12552"/>
                    </a:lnTo>
                    <a:lnTo>
                      <a:pt x="539" y="12552"/>
                    </a:lnTo>
                    <a:lnTo>
                      <a:pt x="539" y="12549"/>
                    </a:lnTo>
                    <a:lnTo>
                      <a:pt x="537" y="12549"/>
                    </a:lnTo>
                    <a:lnTo>
                      <a:pt x="537" y="12547"/>
                    </a:lnTo>
                    <a:lnTo>
                      <a:pt x="535" y="12547"/>
                    </a:lnTo>
                    <a:lnTo>
                      <a:pt x="535" y="12544"/>
                    </a:lnTo>
                    <a:lnTo>
                      <a:pt x="534" y="12544"/>
                    </a:lnTo>
                    <a:lnTo>
                      <a:pt x="534" y="12540"/>
                    </a:lnTo>
                    <a:lnTo>
                      <a:pt x="532" y="12540"/>
                    </a:lnTo>
                    <a:lnTo>
                      <a:pt x="532" y="12539"/>
                    </a:lnTo>
                    <a:lnTo>
                      <a:pt x="530" y="12539"/>
                    </a:lnTo>
                    <a:lnTo>
                      <a:pt x="530" y="12535"/>
                    </a:lnTo>
                    <a:lnTo>
                      <a:pt x="529" y="12535"/>
                    </a:lnTo>
                    <a:lnTo>
                      <a:pt x="529" y="12534"/>
                    </a:lnTo>
                    <a:lnTo>
                      <a:pt x="527" y="12534"/>
                    </a:lnTo>
                    <a:lnTo>
                      <a:pt x="527" y="12530"/>
                    </a:lnTo>
                    <a:lnTo>
                      <a:pt x="525" y="12530"/>
                    </a:lnTo>
                    <a:lnTo>
                      <a:pt x="525" y="12529"/>
                    </a:lnTo>
                    <a:lnTo>
                      <a:pt x="524" y="12529"/>
                    </a:lnTo>
                    <a:lnTo>
                      <a:pt x="524" y="12525"/>
                    </a:lnTo>
                    <a:lnTo>
                      <a:pt x="522" y="12525"/>
                    </a:lnTo>
                    <a:lnTo>
                      <a:pt x="522" y="12522"/>
                    </a:lnTo>
                    <a:lnTo>
                      <a:pt x="520" y="12522"/>
                    </a:lnTo>
                    <a:lnTo>
                      <a:pt x="520" y="12520"/>
                    </a:lnTo>
                    <a:lnTo>
                      <a:pt x="519" y="12520"/>
                    </a:lnTo>
                    <a:lnTo>
                      <a:pt x="519" y="12517"/>
                    </a:lnTo>
                    <a:lnTo>
                      <a:pt x="517" y="12517"/>
                    </a:lnTo>
                    <a:lnTo>
                      <a:pt x="517" y="12515"/>
                    </a:lnTo>
                    <a:lnTo>
                      <a:pt x="515" y="12515"/>
                    </a:lnTo>
                    <a:lnTo>
                      <a:pt x="515" y="12512"/>
                    </a:lnTo>
                    <a:lnTo>
                      <a:pt x="514" y="12512"/>
                    </a:lnTo>
                    <a:lnTo>
                      <a:pt x="514" y="12510"/>
                    </a:lnTo>
                    <a:lnTo>
                      <a:pt x="512" y="12510"/>
                    </a:lnTo>
                    <a:lnTo>
                      <a:pt x="512" y="12507"/>
                    </a:lnTo>
                    <a:lnTo>
                      <a:pt x="510" y="12507"/>
                    </a:lnTo>
                    <a:lnTo>
                      <a:pt x="510" y="12504"/>
                    </a:lnTo>
                    <a:lnTo>
                      <a:pt x="509" y="12504"/>
                    </a:lnTo>
                    <a:lnTo>
                      <a:pt x="509" y="12502"/>
                    </a:lnTo>
                    <a:lnTo>
                      <a:pt x="507" y="12502"/>
                    </a:lnTo>
                    <a:lnTo>
                      <a:pt x="507" y="12499"/>
                    </a:lnTo>
                    <a:lnTo>
                      <a:pt x="505" y="12499"/>
                    </a:lnTo>
                    <a:lnTo>
                      <a:pt x="505" y="12497"/>
                    </a:lnTo>
                    <a:lnTo>
                      <a:pt x="504" y="12497"/>
                    </a:lnTo>
                    <a:lnTo>
                      <a:pt x="504" y="12494"/>
                    </a:lnTo>
                    <a:lnTo>
                      <a:pt x="502" y="12494"/>
                    </a:lnTo>
                    <a:lnTo>
                      <a:pt x="502" y="12492"/>
                    </a:lnTo>
                    <a:lnTo>
                      <a:pt x="500" y="12492"/>
                    </a:lnTo>
                    <a:lnTo>
                      <a:pt x="500" y="12489"/>
                    </a:lnTo>
                    <a:lnTo>
                      <a:pt x="499" y="12489"/>
                    </a:lnTo>
                    <a:lnTo>
                      <a:pt x="499" y="12487"/>
                    </a:lnTo>
                    <a:lnTo>
                      <a:pt x="497" y="12487"/>
                    </a:lnTo>
                    <a:lnTo>
                      <a:pt x="497" y="12484"/>
                    </a:lnTo>
                    <a:lnTo>
                      <a:pt x="495" y="12484"/>
                    </a:lnTo>
                    <a:lnTo>
                      <a:pt x="495" y="12480"/>
                    </a:lnTo>
                    <a:lnTo>
                      <a:pt x="494" y="12480"/>
                    </a:lnTo>
                    <a:lnTo>
                      <a:pt x="494" y="12479"/>
                    </a:lnTo>
                    <a:lnTo>
                      <a:pt x="492" y="12479"/>
                    </a:lnTo>
                    <a:lnTo>
                      <a:pt x="492" y="12475"/>
                    </a:lnTo>
                    <a:lnTo>
                      <a:pt x="490" y="12475"/>
                    </a:lnTo>
                    <a:lnTo>
                      <a:pt x="490" y="12474"/>
                    </a:lnTo>
                    <a:lnTo>
                      <a:pt x="489" y="12474"/>
                    </a:lnTo>
                    <a:lnTo>
                      <a:pt x="489" y="12470"/>
                    </a:lnTo>
                    <a:lnTo>
                      <a:pt x="487" y="12470"/>
                    </a:lnTo>
                    <a:lnTo>
                      <a:pt x="487" y="12469"/>
                    </a:lnTo>
                    <a:lnTo>
                      <a:pt x="485" y="12469"/>
                    </a:lnTo>
                    <a:lnTo>
                      <a:pt x="485" y="12465"/>
                    </a:lnTo>
                    <a:lnTo>
                      <a:pt x="484" y="12465"/>
                    </a:lnTo>
                    <a:lnTo>
                      <a:pt x="484" y="12462"/>
                    </a:lnTo>
                    <a:lnTo>
                      <a:pt x="482" y="12462"/>
                    </a:lnTo>
                    <a:lnTo>
                      <a:pt x="482" y="12460"/>
                    </a:lnTo>
                    <a:lnTo>
                      <a:pt x="480" y="12460"/>
                    </a:lnTo>
                    <a:lnTo>
                      <a:pt x="480" y="12457"/>
                    </a:lnTo>
                    <a:lnTo>
                      <a:pt x="479" y="12457"/>
                    </a:lnTo>
                    <a:lnTo>
                      <a:pt x="479" y="12455"/>
                    </a:lnTo>
                    <a:lnTo>
                      <a:pt x="477" y="12455"/>
                    </a:lnTo>
                    <a:lnTo>
                      <a:pt x="477" y="12452"/>
                    </a:lnTo>
                    <a:lnTo>
                      <a:pt x="475" y="12452"/>
                    </a:lnTo>
                    <a:lnTo>
                      <a:pt x="475" y="12450"/>
                    </a:lnTo>
                    <a:lnTo>
                      <a:pt x="474" y="12450"/>
                    </a:lnTo>
                    <a:lnTo>
                      <a:pt x="474" y="12447"/>
                    </a:lnTo>
                    <a:lnTo>
                      <a:pt x="472" y="12447"/>
                    </a:lnTo>
                    <a:lnTo>
                      <a:pt x="472" y="12444"/>
                    </a:lnTo>
                    <a:lnTo>
                      <a:pt x="470" y="12444"/>
                    </a:lnTo>
                    <a:lnTo>
                      <a:pt x="470" y="12442"/>
                    </a:lnTo>
                    <a:lnTo>
                      <a:pt x="469" y="12442"/>
                    </a:lnTo>
                    <a:lnTo>
                      <a:pt x="469" y="12439"/>
                    </a:lnTo>
                    <a:lnTo>
                      <a:pt x="467" y="12439"/>
                    </a:lnTo>
                    <a:lnTo>
                      <a:pt x="467" y="12437"/>
                    </a:lnTo>
                    <a:lnTo>
                      <a:pt x="465" y="12437"/>
                    </a:lnTo>
                    <a:lnTo>
                      <a:pt x="465" y="12434"/>
                    </a:lnTo>
                    <a:lnTo>
                      <a:pt x="464" y="12434"/>
                    </a:lnTo>
                    <a:lnTo>
                      <a:pt x="464" y="12432"/>
                    </a:lnTo>
                    <a:lnTo>
                      <a:pt x="462" y="12432"/>
                    </a:lnTo>
                    <a:lnTo>
                      <a:pt x="462" y="12429"/>
                    </a:lnTo>
                    <a:lnTo>
                      <a:pt x="460" y="12429"/>
                    </a:lnTo>
                    <a:lnTo>
                      <a:pt x="460" y="12425"/>
                    </a:lnTo>
                    <a:lnTo>
                      <a:pt x="459" y="12425"/>
                    </a:lnTo>
                    <a:lnTo>
                      <a:pt x="459" y="12422"/>
                    </a:lnTo>
                    <a:lnTo>
                      <a:pt x="457" y="12422"/>
                    </a:lnTo>
                    <a:lnTo>
                      <a:pt x="457" y="12420"/>
                    </a:lnTo>
                    <a:lnTo>
                      <a:pt x="455" y="12420"/>
                    </a:lnTo>
                    <a:lnTo>
                      <a:pt x="455" y="12417"/>
                    </a:lnTo>
                    <a:lnTo>
                      <a:pt x="454" y="12417"/>
                    </a:lnTo>
                    <a:lnTo>
                      <a:pt x="454" y="12414"/>
                    </a:lnTo>
                    <a:lnTo>
                      <a:pt x="452" y="12414"/>
                    </a:lnTo>
                    <a:lnTo>
                      <a:pt x="452" y="12410"/>
                    </a:lnTo>
                    <a:lnTo>
                      <a:pt x="450" y="12410"/>
                    </a:lnTo>
                    <a:lnTo>
                      <a:pt x="450" y="12409"/>
                    </a:lnTo>
                    <a:lnTo>
                      <a:pt x="449" y="12409"/>
                    </a:lnTo>
                    <a:lnTo>
                      <a:pt x="449" y="12405"/>
                    </a:lnTo>
                    <a:lnTo>
                      <a:pt x="447" y="12405"/>
                    </a:lnTo>
                    <a:lnTo>
                      <a:pt x="447" y="12402"/>
                    </a:lnTo>
                    <a:lnTo>
                      <a:pt x="445" y="12402"/>
                    </a:lnTo>
                    <a:lnTo>
                      <a:pt x="445" y="12399"/>
                    </a:lnTo>
                    <a:lnTo>
                      <a:pt x="444" y="12399"/>
                    </a:lnTo>
                    <a:lnTo>
                      <a:pt x="444" y="12397"/>
                    </a:lnTo>
                    <a:lnTo>
                      <a:pt x="442" y="12397"/>
                    </a:lnTo>
                    <a:lnTo>
                      <a:pt x="442" y="12394"/>
                    </a:lnTo>
                    <a:lnTo>
                      <a:pt x="440" y="12394"/>
                    </a:lnTo>
                    <a:lnTo>
                      <a:pt x="440" y="12390"/>
                    </a:lnTo>
                    <a:lnTo>
                      <a:pt x="439" y="12390"/>
                    </a:lnTo>
                    <a:lnTo>
                      <a:pt x="439" y="12389"/>
                    </a:lnTo>
                    <a:lnTo>
                      <a:pt x="437" y="12389"/>
                    </a:lnTo>
                    <a:lnTo>
                      <a:pt x="437" y="12385"/>
                    </a:lnTo>
                    <a:lnTo>
                      <a:pt x="435" y="12385"/>
                    </a:lnTo>
                    <a:lnTo>
                      <a:pt x="435" y="12382"/>
                    </a:lnTo>
                    <a:lnTo>
                      <a:pt x="434" y="12382"/>
                    </a:lnTo>
                    <a:lnTo>
                      <a:pt x="434" y="12379"/>
                    </a:lnTo>
                    <a:lnTo>
                      <a:pt x="432" y="12379"/>
                    </a:lnTo>
                    <a:lnTo>
                      <a:pt x="432" y="12377"/>
                    </a:lnTo>
                    <a:lnTo>
                      <a:pt x="430" y="12377"/>
                    </a:lnTo>
                    <a:lnTo>
                      <a:pt x="430" y="12374"/>
                    </a:lnTo>
                    <a:lnTo>
                      <a:pt x="429" y="12374"/>
                    </a:lnTo>
                    <a:lnTo>
                      <a:pt x="429" y="12370"/>
                    </a:lnTo>
                    <a:lnTo>
                      <a:pt x="427" y="12370"/>
                    </a:lnTo>
                    <a:lnTo>
                      <a:pt x="427" y="12367"/>
                    </a:lnTo>
                    <a:lnTo>
                      <a:pt x="425" y="12367"/>
                    </a:lnTo>
                    <a:lnTo>
                      <a:pt x="425" y="12365"/>
                    </a:lnTo>
                    <a:lnTo>
                      <a:pt x="424" y="12365"/>
                    </a:lnTo>
                    <a:lnTo>
                      <a:pt x="424" y="12362"/>
                    </a:lnTo>
                    <a:lnTo>
                      <a:pt x="422" y="12362"/>
                    </a:lnTo>
                    <a:lnTo>
                      <a:pt x="422" y="12359"/>
                    </a:lnTo>
                    <a:lnTo>
                      <a:pt x="420" y="12359"/>
                    </a:lnTo>
                    <a:lnTo>
                      <a:pt x="420" y="12355"/>
                    </a:lnTo>
                    <a:lnTo>
                      <a:pt x="419" y="12355"/>
                    </a:lnTo>
                    <a:lnTo>
                      <a:pt x="419" y="12354"/>
                    </a:lnTo>
                    <a:lnTo>
                      <a:pt x="417" y="12354"/>
                    </a:lnTo>
                    <a:lnTo>
                      <a:pt x="417" y="12350"/>
                    </a:lnTo>
                    <a:lnTo>
                      <a:pt x="415" y="12350"/>
                    </a:lnTo>
                    <a:lnTo>
                      <a:pt x="415" y="12347"/>
                    </a:lnTo>
                    <a:lnTo>
                      <a:pt x="414" y="12347"/>
                    </a:lnTo>
                    <a:lnTo>
                      <a:pt x="414" y="12344"/>
                    </a:lnTo>
                    <a:lnTo>
                      <a:pt x="412" y="12344"/>
                    </a:lnTo>
                    <a:lnTo>
                      <a:pt x="412" y="12342"/>
                    </a:lnTo>
                    <a:lnTo>
                      <a:pt x="410" y="12342"/>
                    </a:lnTo>
                    <a:lnTo>
                      <a:pt x="410" y="12339"/>
                    </a:lnTo>
                    <a:lnTo>
                      <a:pt x="409" y="12339"/>
                    </a:lnTo>
                    <a:lnTo>
                      <a:pt x="409" y="12335"/>
                    </a:lnTo>
                    <a:lnTo>
                      <a:pt x="407" y="12335"/>
                    </a:lnTo>
                    <a:lnTo>
                      <a:pt x="407" y="12332"/>
                    </a:lnTo>
                    <a:lnTo>
                      <a:pt x="405" y="12332"/>
                    </a:lnTo>
                    <a:lnTo>
                      <a:pt x="405" y="12330"/>
                    </a:lnTo>
                    <a:lnTo>
                      <a:pt x="404" y="12330"/>
                    </a:lnTo>
                    <a:lnTo>
                      <a:pt x="404" y="12327"/>
                    </a:lnTo>
                    <a:lnTo>
                      <a:pt x="402" y="12327"/>
                    </a:lnTo>
                    <a:lnTo>
                      <a:pt x="402" y="12324"/>
                    </a:lnTo>
                    <a:lnTo>
                      <a:pt x="400" y="12324"/>
                    </a:lnTo>
                    <a:lnTo>
                      <a:pt x="400" y="12320"/>
                    </a:lnTo>
                    <a:lnTo>
                      <a:pt x="399" y="12320"/>
                    </a:lnTo>
                    <a:lnTo>
                      <a:pt x="399" y="12319"/>
                    </a:lnTo>
                    <a:lnTo>
                      <a:pt x="397" y="12319"/>
                    </a:lnTo>
                    <a:lnTo>
                      <a:pt x="397" y="12315"/>
                    </a:lnTo>
                    <a:lnTo>
                      <a:pt x="395" y="12315"/>
                    </a:lnTo>
                    <a:lnTo>
                      <a:pt x="395" y="12312"/>
                    </a:lnTo>
                    <a:lnTo>
                      <a:pt x="394" y="12312"/>
                    </a:lnTo>
                    <a:lnTo>
                      <a:pt x="394" y="12309"/>
                    </a:lnTo>
                    <a:lnTo>
                      <a:pt x="392" y="12309"/>
                    </a:lnTo>
                    <a:lnTo>
                      <a:pt x="392" y="12307"/>
                    </a:lnTo>
                    <a:lnTo>
                      <a:pt x="390" y="12307"/>
                    </a:lnTo>
                    <a:lnTo>
                      <a:pt x="390" y="12304"/>
                    </a:lnTo>
                    <a:lnTo>
                      <a:pt x="389" y="12304"/>
                    </a:lnTo>
                    <a:lnTo>
                      <a:pt x="389" y="12300"/>
                    </a:lnTo>
                    <a:lnTo>
                      <a:pt x="387" y="12300"/>
                    </a:lnTo>
                    <a:lnTo>
                      <a:pt x="387" y="12297"/>
                    </a:lnTo>
                    <a:lnTo>
                      <a:pt x="385" y="12297"/>
                    </a:lnTo>
                    <a:lnTo>
                      <a:pt x="385" y="12294"/>
                    </a:lnTo>
                    <a:lnTo>
                      <a:pt x="384" y="12294"/>
                    </a:lnTo>
                    <a:lnTo>
                      <a:pt x="384" y="12290"/>
                    </a:lnTo>
                    <a:lnTo>
                      <a:pt x="382" y="12290"/>
                    </a:lnTo>
                    <a:lnTo>
                      <a:pt x="382" y="12287"/>
                    </a:lnTo>
                    <a:lnTo>
                      <a:pt x="380" y="12287"/>
                    </a:lnTo>
                    <a:lnTo>
                      <a:pt x="380" y="12285"/>
                    </a:lnTo>
                    <a:lnTo>
                      <a:pt x="379" y="12285"/>
                    </a:lnTo>
                    <a:lnTo>
                      <a:pt x="379" y="12282"/>
                    </a:lnTo>
                    <a:lnTo>
                      <a:pt x="377" y="12282"/>
                    </a:lnTo>
                    <a:lnTo>
                      <a:pt x="377" y="12279"/>
                    </a:lnTo>
                    <a:lnTo>
                      <a:pt x="375" y="12279"/>
                    </a:lnTo>
                    <a:lnTo>
                      <a:pt x="375" y="12275"/>
                    </a:lnTo>
                    <a:lnTo>
                      <a:pt x="374" y="12275"/>
                    </a:lnTo>
                    <a:lnTo>
                      <a:pt x="374" y="12272"/>
                    </a:lnTo>
                    <a:lnTo>
                      <a:pt x="372" y="12272"/>
                    </a:lnTo>
                    <a:lnTo>
                      <a:pt x="372" y="12269"/>
                    </a:lnTo>
                    <a:lnTo>
                      <a:pt x="370" y="12269"/>
                    </a:lnTo>
                    <a:lnTo>
                      <a:pt x="370" y="12265"/>
                    </a:lnTo>
                    <a:lnTo>
                      <a:pt x="369" y="12265"/>
                    </a:lnTo>
                    <a:lnTo>
                      <a:pt x="369" y="12262"/>
                    </a:lnTo>
                    <a:lnTo>
                      <a:pt x="367" y="12262"/>
                    </a:lnTo>
                    <a:lnTo>
                      <a:pt x="367" y="12259"/>
                    </a:lnTo>
                    <a:lnTo>
                      <a:pt x="365" y="12259"/>
                    </a:lnTo>
                    <a:lnTo>
                      <a:pt x="365" y="12255"/>
                    </a:lnTo>
                    <a:lnTo>
                      <a:pt x="364" y="12255"/>
                    </a:lnTo>
                    <a:lnTo>
                      <a:pt x="364" y="12252"/>
                    </a:lnTo>
                    <a:lnTo>
                      <a:pt x="362" y="12252"/>
                    </a:lnTo>
                    <a:lnTo>
                      <a:pt x="362" y="12249"/>
                    </a:lnTo>
                    <a:lnTo>
                      <a:pt x="360" y="12249"/>
                    </a:lnTo>
                    <a:lnTo>
                      <a:pt x="360" y="12245"/>
                    </a:lnTo>
                    <a:lnTo>
                      <a:pt x="359" y="12245"/>
                    </a:lnTo>
                    <a:lnTo>
                      <a:pt x="359" y="12242"/>
                    </a:lnTo>
                    <a:lnTo>
                      <a:pt x="357" y="12242"/>
                    </a:lnTo>
                    <a:lnTo>
                      <a:pt x="357" y="12239"/>
                    </a:lnTo>
                    <a:lnTo>
                      <a:pt x="355" y="12239"/>
                    </a:lnTo>
                    <a:lnTo>
                      <a:pt x="355" y="12235"/>
                    </a:lnTo>
                    <a:lnTo>
                      <a:pt x="354" y="12235"/>
                    </a:lnTo>
                    <a:lnTo>
                      <a:pt x="354" y="12232"/>
                    </a:lnTo>
                    <a:lnTo>
                      <a:pt x="352" y="12232"/>
                    </a:lnTo>
                    <a:lnTo>
                      <a:pt x="352" y="12229"/>
                    </a:lnTo>
                    <a:lnTo>
                      <a:pt x="350" y="12229"/>
                    </a:lnTo>
                    <a:lnTo>
                      <a:pt x="350" y="12225"/>
                    </a:lnTo>
                    <a:lnTo>
                      <a:pt x="349" y="12225"/>
                    </a:lnTo>
                    <a:lnTo>
                      <a:pt x="349" y="12222"/>
                    </a:lnTo>
                    <a:lnTo>
                      <a:pt x="347" y="12222"/>
                    </a:lnTo>
                    <a:lnTo>
                      <a:pt x="347" y="12219"/>
                    </a:lnTo>
                    <a:lnTo>
                      <a:pt x="345" y="12219"/>
                    </a:lnTo>
                    <a:lnTo>
                      <a:pt x="345" y="12215"/>
                    </a:lnTo>
                    <a:lnTo>
                      <a:pt x="344" y="12215"/>
                    </a:lnTo>
                    <a:lnTo>
                      <a:pt x="344" y="12214"/>
                    </a:lnTo>
                    <a:lnTo>
                      <a:pt x="342" y="12214"/>
                    </a:lnTo>
                    <a:lnTo>
                      <a:pt x="342" y="12210"/>
                    </a:lnTo>
                    <a:lnTo>
                      <a:pt x="340" y="12210"/>
                    </a:lnTo>
                    <a:lnTo>
                      <a:pt x="340" y="12207"/>
                    </a:lnTo>
                    <a:lnTo>
                      <a:pt x="339" y="12207"/>
                    </a:lnTo>
                    <a:lnTo>
                      <a:pt x="339" y="12204"/>
                    </a:lnTo>
                    <a:lnTo>
                      <a:pt x="337" y="12204"/>
                    </a:lnTo>
                    <a:lnTo>
                      <a:pt x="337" y="12200"/>
                    </a:lnTo>
                    <a:lnTo>
                      <a:pt x="335" y="12200"/>
                    </a:lnTo>
                    <a:lnTo>
                      <a:pt x="335" y="12197"/>
                    </a:lnTo>
                    <a:lnTo>
                      <a:pt x="334" y="12197"/>
                    </a:lnTo>
                    <a:lnTo>
                      <a:pt x="334" y="12194"/>
                    </a:lnTo>
                    <a:lnTo>
                      <a:pt x="332" y="12194"/>
                    </a:lnTo>
                    <a:lnTo>
                      <a:pt x="332" y="12190"/>
                    </a:lnTo>
                    <a:lnTo>
                      <a:pt x="330" y="12190"/>
                    </a:lnTo>
                    <a:lnTo>
                      <a:pt x="330" y="12187"/>
                    </a:lnTo>
                    <a:lnTo>
                      <a:pt x="329" y="12187"/>
                    </a:lnTo>
                    <a:lnTo>
                      <a:pt x="329" y="12184"/>
                    </a:lnTo>
                    <a:lnTo>
                      <a:pt x="327" y="12184"/>
                    </a:lnTo>
                    <a:lnTo>
                      <a:pt x="327" y="12180"/>
                    </a:lnTo>
                    <a:lnTo>
                      <a:pt x="325" y="12180"/>
                    </a:lnTo>
                    <a:lnTo>
                      <a:pt x="325" y="12177"/>
                    </a:lnTo>
                    <a:lnTo>
                      <a:pt x="324" y="12177"/>
                    </a:lnTo>
                    <a:lnTo>
                      <a:pt x="324" y="12174"/>
                    </a:lnTo>
                    <a:lnTo>
                      <a:pt x="322" y="12174"/>
                    </a:lnTo>
                    <a:lnTo>
                      <a:pt x="322" y="12170"/>
                    </a:lnTo>
                    <a:lnTo>
                      <a:pt x="320" y="12170"/>
                    </a:lnTo>
                    <a:lnTo>
                      <a:pt x="320" y="12167"/>
                    </a:lnTo>
                    <a:lnTo>
                      <a:pt x="319" y="12167"/>
                    </a:lnTo>
                    <a:lnTo>
                      <a:pt x="319" y="12164"/>
                    </a:lnTo>
                    <a:lnTo>
                      <a:pt x="317" y="12164"/>
                    </a:lnTo>
                    <a:lnTo>
                      <a:pt x="317" y="12160"/>
                    </a:lnTo>
                    <a:lnTo>
                      <a:pt x="315" y="12160"/>
                    </a:lnTo>
                    <a:lnTo>
                      <a:pt x="315" y="12157"/>
                    </a:lnTo>
                    <a:lnTo>
                      <a:pt x="314" y="12157"/>
                    </a:lnTo>
                    <a:lnTo>
                      <a:pt x="314" y="12154"/>
                    </a:lnTo>
                    <a:lnTo>
                      <a:pt x="312" y="12154"/>
                    </a:lnTo>
                    <a:lnTo>
                      <a:pt x="312" y="12150"/>
                    </a:lnTo>
                    <a:lnTo>
                      <a:pt x="310" y="12150"/>
                    </a:lnTo>
                    <a:lnTo>
                      <a:pt x="310" y="12145"/>
                    </a:lnTo>
                    <a:lnTo>
                      <a:pt x="309" y="12145"/>
                    </a:lnTo>
                    <a:lnTo>
                      <a:pt x="309" y="12142"/>
                    </a:lnTo>
                    <a:lnTo>
                      <a:pt x="307" y="12142"/>
                    </a:lnTo>
                    <a:lnTo>
                      <a:pt x="307" y="12139"/>
                    </a:lnTo>
                    <a:lnTo>
                      <a:pt x="305" y="12139"/>
                    </a:lnTo>
                    <a:lnTo>
                      <a:pt x="305" y="12135"/>
                    </a:lnTo>
                    <a:lnTo>
                      <a:pt x="304" y="12135"/>
                    </a:lnTo>
                    <a:lnTo>
                      <a:pt x="304" y="12132"/>
                    </a:lnTo>
                    <a:lnTo>
                      <a:pt x="302" y="12132"/>
                    </a:lnTo>
                    <a:lnTo>
                      <a:pt x="302" y="12129"/>
                    </a:lnTo>
                    <a:lnTo>
                      <a:pt x="300" y="12129"/>
                    </a:lnTo>
                    <a:lnTo>
                      <a:pt x="300" y="12124"/>
                    </a:lnTo>
                    <a:lnTo>
                      <a:pt x="299" y="12124"/>
                    </a:lnTo>
                    <a:lnTo>
                      <a:pt x="299" y="12120"/>
                    </a:lnTo>
                    <a:lnTo>
                      <a:pt x="297" y="12120"/>
                    </a:lnTo>
                    <a:lnTo>
                      <a:pt x="297" y="12117"/>
                    </a:lnTo>
                    <a:lnTo>
                      <a:pt x="295" y="12117"/>
                    </a:lnTo>
                    <a:lnTo>
                      <a:pt x="295" y="12114"/>
                    </a:lnTo>
                    <a:lnTo>
                      <a:pt x="294" y="12114"/>
                    </a:lnTo>
                    <a:lnTo>
                      <a:pt x="294" y="12110"/>
                    </a:lnTo>
                    <a:lnTo>
                      <a:pt x="292" y="12110"/>
                    </a:lnTo>
                    <a:lnTo>
                      <a:pt x="292" y="12107"/>
                    </a:lnTo>
                    <a:lnTo>
                      <a:pt x="290" y="12107"/>
                    </a:lnTo>
                    <a:lnTo>
                      <a:pt x="290" y="12104"/>
                    </a:lnTo>
                    <a:lnTo>
                      <a:pt x="289" y="12104"/>
                    </a:lnTo>
                    <a:lnTo>
                      <a:pt x="289" y="12099"/>
                    </a:lnTo>
                    <a:lnTo>
                      <a:pt x="287" y="12099"/>
                    </a:lnTo>
                    <a:lnTo>
                      <a:pt x="287" y="12095"/>
                    </a:lnTo>
                    <a:lnTo>
                      <a:pt x="285" y="12095"/>
                    </a:lnTo>
                    <a:lnTo>
                      <a:pt x="285" y="12092"/>
                    </a:lnTo>
                    <a:lnTo>
                      <a:pt x="284" y="12092"/>
                    </a:lnTo>
                    <a:lnTo>
                      <a:pt x="284" y="12089"/>
                    </a:lnTo>
                    <a:lnTo>
                      <a:pt x="282" y="12089"/>
                    </a:lnTo>
                    <a:lnTo>
                      <a:pt x="282" y="12085"/>
                    </a:lnTo>
                    <a:lnTo>
                      <a:pt x="280" y="12085"/>
                    </a:lnTo>
                    <a:lnTo>
                      <a:pt x="280" y="12082"/>
                    </a:lnTo>
                    <a:lnTo>
                      <a:pt x="279" y="12082"/>
                    </a:lnTo>
                    <a:lnTo>
                      <a:pt x="279" y="12077"/>
                    </a:lnTo>
                    <a:lnTo>
                      <a:pt x="277" y="12077"/>
                    </a:lnTo>
                    <a:lnTo>
                      <a:pt x="277" y="12074"/>
                    </a:lnTo>
                    <a:lnTo>
                      <a:pt x="275" y="12074"/>
                    </a:lnTo>
                    <a:lnTo>
                      <a:pt x="275" y="12070"/>
                    </a:lnTo>
                    <a:lnTo>
                      <a:pt x="274" y="12070"/>
                    </a:lnTo>
                    <a:lnTo>
                      <a:pt x="274" y="12067"/>
                    </a:lnTo>
                    <a:lnTo>
                      <a:pt x="272" y="12067"/>
                    </a:lnTo>
                    <a:lnTo>
                      <a:pt x="272" y="12064"/>
                    </a:lnTo>
                    <a:lnTo>
                      <a:pt x="270" y="12064"/>
                    </a:lnTo>
                    <a:lnTo>
                      <a:pt x="270" y="12060"/>
                    </a:lnTo>
                    <a:lnTo>
                      <a:pt x="269" y="12060"/>
                    </a:lnTo>
                    <a:lnTo>
                      <a:pt x="269" y="12055"/>
                    </a:lnTo>
                    <a:lnTo>
                      <a:pt x="267" y="12055"/>
                    </a:lnTo>
                    <a:lnTo>
                      <a:pt x="267" y="12052"/>
                    </a:lnTo>
                    <a:lnTo>
                      <a:pt x="265" y="12052"/>
                    </a:lnTo>
                    <a:lnTo>
                      <a:pt x="265" y="12049"/>
                    </a:lnTo>
                    <a:lnTo>
                      <a:pt x="264" y="12049"/>
                    </a:lnTo>
                    <a:lnTo>
                      <a:pt x="264" y="12044"/>
                    </a:lnTo>
                    <a:lnTo>
                      <a:pt x="262" y="12044"/>
                    </a:lnTo>
                    <a:lnTo>
                      <a:pt x="262" y="12040"/>
                    </a:lnTo>
                    <a:lnTo>
                      <a:pt x="260" y="12040"/>
                    </a:lnTo>
                    <a:lnTo>
                      <a:pt x="260" y="12037"/>
                    </a:lnTo>
                    <a:lnTo>
                      <a:pt x="259" y="12037"/>
                    </a:lnTo>
                    <a:lnTo>
                      <a:pt x="259" y="12032"/>
                    </a:lnTo>
                    <a:lnTo>
                      <a:pt x="257" y="12032"/>
                    </a:lnTo>
                    <a:lnTo>
                      <a:pt x="257" y="12029"/>
                    </a:lnTo>
                    <a:lnTo>
                      <a:pt x="255" y="12029"/>
                    </a:lnTo>
                    <a:lnTo>
                      <a:pt x="255" y="12024"/>
                    </a:lnTo>
                    <a:lnTo>
                      <a:pt x="254" y="12024"/>
                    </a:lnTo>
                    <a:lnTo>
                      <a:pt x="254" y="12020"/>
                    </a:lnTo>
                    <a:lnTo>
                      <a:pt x="252" y="12020"/>
                    </a:lnTo>
                    <a:lnTo>
                      <a:pt x="252" y="12017"/>
                    </a:lnTo>
                    <a:lnTo>
                      <a:pt x="250" y="12017"/>
                    </a:lnTo>
                    <a:lnTo>
                      <a:pt x="250" y="12012"/>
                    </a:lnTo>
                    <a:lnTo>
                      <a:pt x="249" y="12012"/>
                    </a:lnTo>
                    <a:lnTo>
                      <a:pt x="249" y="12009"/>
                    </a:lnTo>
                    <a:lnTo>
                      <a:pt x="247" y="12009"/>
                    </a:lnTo>
                    <a:lnTo>
                      <a:pt x="247" y="12005"/>
                    </a:lnTo>
                    <a:lnTo>
                      <a:pt x="245" y="12005"/>
                    </a:lnTo>
                    <a:lnTo>
                      <a:pt x="245" y="12000"/>
                    </a:lnTo>
                    <a:lnTo>
                      <a:pt x="244" y="12000"/>
                    </a:lnTo>
                    <a:lnTo>
                      <a:pt x="244" y="11997"/>
                    </a:lnTo>
                    <a:lnTo>
                      <a:pt x="242" y="11997"/>
                    </a:lnTo>
                    <a:lnTo>
                      <a:pt x="242" y="11994"/>
                    </a:lnTo>
                    <a:lnTo>
                      <a:pt x="240" y="11994"/>
                    </a:lnTo>
                    <a:lnTo>
                      <a:pt x="240" y="11989"/>
                    </a:lnTo>
                    <a:lnTo>
                      <a:pt x="239" y="11989"/>
                    </a:lnTo>
                    <a:lnTo>
                      <a:pt x="239" y="11985"/>
                    </a:lnTo>
                    <a:lnTo>
                      <a:pt x="237" y="11985"/>
                    </a:lnTo>
                    <a:lnTo>
                      <a:pt x="237" y="11980"/>
                    </a:lnTo>
                    <a:lnTo>
                      <a:pt x="235" y="11980"/>
                    </a:lnTo>
                    <a:lnTo>
                      <a:pt x="235" y="11977"/>
                    </a:lnTo>
                    <a:lnTo>
                      <a:pt x="234" y="11977"/>
                    </a:lnTo>
                    <a:lnTo>
                      <a:pt x="234" y="11972"/>
                    </a:lnTo>
                    <a:lnTo>
                      <a:pt x="232" y="11972"/>
                    </a:lnTo>
                    <a:lnTo>
                      <a:pt x="232" y="11969"/>
                    </a:lnTo>
                    <a:lnTo>
                      <a:pt x="230" y="11969"/>
                    </a:lnTo>
                    <a:lnTo>
                      <a:pt x="230" y="11964"/>
                    </a:lnTo>
                    <a:lnTo>
                      <a:pt x="229" y="11964"/>
                    </a:lnTo>
                    <a:lnTo>
                      <a:pt x="229" y="11959"/>
                    </a:lnTo>
                    <a:lnTo>
                      <a:pt x="227" y="11959"/>
                    </a:lnTo>
                    <a:lnTo>
                      <a:pt x="227" y="11955"/>
                    </a:lnTo>
                    <a:lnTo>
                      <a:pt x="225" y="11955"/>
                    </a:lnTo>
                    <a:lnTo>
                      <a:pt x="225" y="11950"/>
                    </a:lnTo>
                    <a:lnTo>
                      <a:pt x="224" y="11950"/>
                    </a:lnTo>
                    <a:lnTo>
                      <a:pt x="224" y="11947"/>
                    </a:lnTo>
                    <a:lnTo>
                      <a:pt x="222" y="11947"/>
                    </a:lnTo>
                    <a:lnTo>
                      <a:pt x="222" y="11942"/>
                    </a:lnTo>
                    <a:lnTo>
                      <a:pt x="220" y="11942"/>
                    </a:lnTo>
                    <a:lnTo>
                      <a:pt x="220" y="11937"/>
                    </a:lnTo>
                    <a:lnTo>
                      <a:pt x="219" y="11937"/>
                    </a:lnTo>
                    <a:lnTo>
                      <a:pt x="219" y="11934"/>
                    </a:lnTo>
                    <a:lnTo>
                      <a:pt x="217" y="11934"/>
                    </a:lnTo>
                    <a:lnTo>
                      <a:pt x="217" y="11929"/>
                    </a:lnTo>
                    <a:lnTo>
                      <a:pt x="215" y="11929"/>
                    </a:lnTo>
                    <a:lnTo>
                      <a:pt x="215" y="11925"/>
                    </a:lnTo>
                    <a:lnTo>
                      <a:pt x="214" y="11925"/>
                    </a:lnTo>
                    <a:lnTo>
                      <a:pt x="214" y="11920"/>
                    </a:lnTo>
                    <a:lnTo>
                      <a:pt x="212" y="11920"/>
                    </a:lnTo>
                    <a:lnTo>
                      <a:pt x="212" y="11915"/>
                    </a:lnTo>
                    <a:lnTo>
                      <a:pt x="210" y="11915"/>
                    </a:lnTo>
                    <a:lnTo>
                      <a:pt x="210" y="11912"/>
                    </a:lnTo>
                    <a:lnTo>
                      <a:pt x="209" y="11912"/>
                    </a:lnTo>
                    <a:lnTo>
                      <a:pt x="209" y="11907"/>
                    </a:lnTo>
                    <a:lnTo>
                      <a:pt x="207" y="11907"/>
                    </a:lnTo>
                    <a:lnTo>
                      <a:pt x="207" y="11904"/>
                    </a:lnTo>
                    <a:lnTo>
                      <a:pt x="205" y="11904"/>
                    </a:lnTo>
                    <a:lnTo>
                      <a:pt x="205" y="11899"/>
                    </a:lnTo>
                    <a:lnTo>
                      <a:pt x="204" y="11899"/>
                    </a:lnTo>
                    <a:lnTo>
                      <a:pt x="204" y="11895"/>
                    </a:lnTo>
                    <a:lnTo>
                      <a:pt x="202" y="11895"/>
                    </a:lnTo>
                    <a:lnTo>
                      <a:pt x="202" y="11890"/>
                    </a:lnTo>
                    <a:lnTo>
                      <a:pt x="200" y="11890"/>
                    </a:lnTo>
                    <a:lnTo>
                      <a:pt x="200" y="11885"/>
                    </a:lnTo>
                    <a:lnTo>
                      <a:pt x="199" y="11885"/>
                    </a:lnTo>
                    <a:lnTo>
                      <a:pt x="199" y="11882"/>
                    </a:lnTo>
                    <a:lnTo>
                      <a:pt x="197" y="11882"/>
                    </a:lnTo>
                    <a:lnTo>
                      <a:pt x="197" y="11877"/>
                    </a:lnTo>
                    <a:lnTo>
                      <a:pt x="195" y="11877"/>
                    </a:lnTo>
                    <a:lnTo>
                      <a:pt x="195" y="11874"/>
                    </a:lnTo>
                    <a:lnTo>
                      <a:pt x="194" y="11874"/>
                    </a:lnTo>
                    <a:lnTo>
                      <a:pt x="194" y="11869"/>
                    </a:lnTo>
                    <a:lnTo>
                      <a:pt x="192" y="11869"/>
                    </a:lnTo>
                    <a:lnTo>
                      <a:pt x="192" y="11864"/>
                    </a:lnTo>
                    <a:lnTo>
                      <a:pt x="190" y="11864"/>
                    </a:lnTo>
                    <a:lnTo>
                      <a:pt x="190" y="11859"/>
                    </a:lnTo>
                    <a:lnTo>
                      <a:pt x="189" y="11859"/>
                    </a:lnTo>
                    <a:lnTo>
                      <a:pt x="189" y="11854"/>
                    </a:lnTo>
                    <a:lnTo>
                      <a:pt x="187" y="11854"/>
                    </a:lnTo>
                    <a:lnTo>
                      <a:pt x="187" y="11849"/>
                    </a:lnTo>
                    <a:lnTo>
                      <a:pt x="185" y="11849"/>
                    </a:lnTo>
                    <a:lnTo>
                      <a:pt x="185" y="11844"/>
                    </a:lnTo>
                    <a:lnTo>
                      <a:pt x="184" y="11844"/>
                    </a:lnTo>
                    <a:lnTo>
                      <a:pt x="184" y="11839"/>
                    </a:lnTo>
                    <a:lnTo>
                      <a:pt x="182" y="11839"/>
                    </a:lnTo>
                    <a:lnTo>
                      <a:pt x="182" y="11834"/>
                    </a:lnTo>
                    <a:lnTo>
                      <a:pt x="180" y="11834"/>
                    </a:lnTo>
                    <a:lnTo>
                      <a:pt x="180" y="11829"/>
                    </a:lnTo>
                    <a:lnTo>
                      <a:pt x="179" y="11829"/>
                    </a:lnTo>
                    <a:lnTo>
                      <a:pt x="179" y="11824"/>
                    </a:lnTo>
                    <a:lnTo>
                      <a:pt x="177" y="11824"/>
                    </a:lnTo>
                    <a:lnTo>
                      <a:pt x="177" y="11819"/>
                    </a:lnTo>
                    <a:lnTo>
                      <a:pt x="175" y="11819"/>
                    </a:lnTo>
                    <a:lnTo>
                      <a:pt x="175" y="11814"/>
                    </a:lnTo>
                    <a:lnTo>
                      <a:pt x="174" y="11814"/>
                    </a:lnTo>
                    <a:lnTo>
                      <a:pt x="174" y="11809"/>
                    </a:lnTo>
                    <a:lnTo>
                      <a:pt x="172" y="11809"/>
                    </a:lnTo>
                    <a:lnTo>
                      <a:pt x="172" y="11804"/>
                    </a:lnTo>
                    <a:lnTo>
                      <a:pt x="170" y="11804"/>
                    </a:lnTo>
                    <a:lnTo>
                      <a:pt x="170" y="11799"/>
                    </a:lnTo>
                    <a:lnTo>
                      <a:pt x="169" y="11799"/>
                    </a:lnTo>
                    <a:lnTo>
                      <a:pt x="169" y="11794"/>
                    </a:lnTo>
                    <a:lnTo>
                      <a:pt x="167" y="11794"/>
                    </a:lnTo>
                    <a:lnTo>
                      <a:pt x="167" y="11789"/>
                    </a:lnTo>
                    <a:lnTo>
                      <a:pt x="165" y="11789"/>
                    </a:lnTo>
                    <a:lnTo>
                      <a:pt x="165" y="11784"/>
                    </a:lnTo>
                    <a:lnTo>
                      <a:pt x="164" y="11784"/>
                    </a:lnTo>
                    <a:lnTo>
                      <a:pt x="164" y="11780"/>
                    </a:lnTo>
                    <a:lnTo>
                      <a:pt x="162" y="11780"/>
                    </a:lnTo>
                    <a:lnTo>
                      <a:pt x="162" y="11775"/>
                    </a:lnTo>
                    <a:lnTo>
                      <a:pt x="160" y="11775"/>
                    </a:lnTo>
                    <a:lnTo>
                      <a:pt x="160" y="11770"/>
                    </a:lnTo>
                    <a:lnTo>
                      <a:pt x="159" y="11770"/>
                    </a:lnTo>
                    <a:lnTo>
                      <a:pt x="159" y="11765"/>
                    </a:lnTo>
                    <a:lnTo>
                      <a:pt x="157" y="11765"/>
                    </a:lnTo>
                    <a:lnTo>
                      <a:pt x="157" y="11760"/>
                    </a:lnTo>
                    <a:lnTo>
                      <a:pt x="155" y="11760"/>
                    </a:lnTo>
                    <a:lnTo>
                      <a:pt x="155" y="11755"/>
                    </a:lnTo>
                    <a:lnTo>
                      <a:pt x="154" y="11755"/>
                    </a:lnTo>
                    <a:lnTo>
                      <a:pt x="154" y="11750"/>
                    </a:lnTo>
                    <a:lnTo>
                      <a:pt x="152" y="11750"/>
                    </a:lnTo>
                    <a:lnTo>
                      <a:pt x="152" y="11745"/>
                    </a:lnTo>
                    <a:lnTo>
                      <a:pt x="150" y="11745"/>
                    </a:lnTo>
                    <a:lnTo>
                      <a:pt x="150" y="11740"/>
                    </a:lnTo>
                    <a:lnTo>
                      <a:pt x="149" y="11740"/>
                    </a:lnTo>
                    <a:lnTo>
                      <a:pt x="149" y="11735"/>
                    </a:lnTo>
                    <a:lnTo>
                      <a:pt x="147" y="11735"/>
                    </a:lnTo>
                    <a:lnTo>
                      <a:pt x="147" y="11730"/>
                    </a:lnTo>
                    <a:lnTo>
                      <a:pt x="145" y="11730"/>
                    </a:lnTo>
                    <a:lnTo>
                      <a:pt x="145" y="11725"/>
                    </a:lnTo>
                    <a:lnTo>
                      <a:pt x="144" y="11725"/>
                    </a:lnTo>
                    <a:lnTo>
                      <a:pt x="144" y="11720"/>
                    </a:lnTo>
                    <a:lnTo>
                      <a:pt x="142" y="11720"/>
                    </a:lnTo>
                    <a:lnTo>
                      <a:pt x="142" y="11714"/>
                    </a:lnTo>
                    <a:lnTo>
                      <a:pt x="140" y="11714"/>
                    </a:lnTo>
                    <a:lnTo>
                      <a:pt x="140" y="11709"/>
                    </a:lnTo>
                    <a:lnTo>
                      <a:pt x="139" y="11709"/>
                    </a:lnTo>
                    <a:lnTo>
                      <a:pt x="139" y="11702"/>
                    </a:lnTo>
                    <a:lnTo>
                      <a:pt x="137" y="11702"/>
                    </a:lnTo>
                    <a:lnTo>
                      <a:pt x="137" y="11697"/>
                    </a:lnTo>
                    <a:lnTo>
                      <a:pt x="135" y="11697"/>
                    </a:lnTo>
                    <a:lnTo>
                      <a:pt x="135" y="11690"/>
                    </a:lnTo>
                    <a:lnTo>
                      <a:pt x="134" y="11690"/>
                    </a:lnTo>
                    <a:lnTo>
                      <a:pt x="134" y="11685"/>
                    </a:lnTo>
                    <a:lnTo>
                      <a:pt x="132" y="11685"/>
                    </a:lnTo>
                    <a:lnTo>
                      <a:pt x="132" y="11679"/>
                    </a:lnTo>
                    <a:lnTo>
                      <a:pt x="130" y="11679"/>
                    </a:lnTo>
                    <a:lnTo>
                      <a:pt x="130" y="11674"/>
                    </a:lnTo>
                    <a:lnTo>
                      <a:pt x="129" y="11674"/>
                    </a:lnTo>
                    <a:lnTo>
                      <a:pt x="129" y="11667"/>
                    </a:lnTo>
                    <a:lnTo>
                      <a:pt x="127" y="11667"/>
                    </a:lnTo>
                    <a:lnTo>
                      <a:pt x="127" y="11662"/>
                    </a:lnTo>
                    <a:lnTo>
                      <a:pt x="125" y="11662"/>
                    </a:lnTo>
                    <a:lnTo>
                      <a:pt x="125" y="11655"/>
                    </a:lnTo>
                    <a:lnTo>
                      <a:pt x="124" y="11655"/>
                    </a:lnTo>
                    <a:lnTo>
                      <a:pt x="124" y="11650"/>
                    </a:lnTo>
                    <a:lnTo>
                      <a:pt x="122" y="11650"/>
                    </a:lnTo>
                    <a:lnTo>
                      <a:pt x="122" y="11644"/>
                    </a:lnTo>
                    <a:lnTo>
                      <a:pt x="120" y="11644"/>
                    </a:lnTo>
                    <a:lnTo>
                      <a:pt x="120" y="11639"/>
                    </a:lnTo>
                    <a:lnTo>
                      <a:pt x="119" y="11639"/>
                    </a:lnTo>
                    <a:lnTo>
                      <a:pt x="119" y="11632"/>
                    </a:lnTo>
                    <a:lnTo>
                      <a:pt x="117" y="11632"/>
                    </a:lnTo>
                    <a:lnTo>
                      <a:pt x="117" y="11627"/>
                    </a:lnTo>
                    <a:lnTo>
                      <a:pt x="115" y="11627"/>
                    </a:lnTo>
                    <a:lnTo>
                      <a:pt x="115" y="11620"/>
                    </a:lnTo>
                    <a:lnTo>
                      <a:pt x="114" y="11620"/>
                    </a:lnTo>
                    <a:lnTo>
                      <a:pt x="114" y="11614"/>
                    </a:lnTo>
                    <a:lnTo>
                      <a:pt x="112" y="11614"/>
                    </a:lnTo>
                    <a:lnTo>
                      <a:pt x="112" y="11609"/>
                    </a:lnTo>
                    <a:lnTo>
                      <a:pt x="110" y="11609"/>
                    </a:lnTo>
                    <a:lnTo>
                      <a:pt x="110" y="11602"/>
                    </a:lnTo>
                    <a:lnTo>
                      <a:pt x="109" y="11602"/>
                    </a:lnTo>
                    <a:lnTo>
                      <a:pt x="109" y="11597"/>
                    </a:lnTo>
                    <a:lnTo>
                      <a:pt x="107" y="11597"/>
                    </a:lnTo>
                    <a:lnTo>
                      <a:pt x="107" y="11590"/>
                    </a:lnTo>
                    <a:lnTo>
                      <a:pt x="105" y="11590"/>
                    </a:lnTo>
                    <a:lnTo>
                      <a:pt x="105" y="11585"/>
                    </a:lnTo>
                    <a:lnTo>
                      <a:pt x="104" y="11585"/>
                    </a:lnTo>
                    <a:lnTo>
                      <a:pt x="104" y="11579"/>
                    </a:lnTo>
                    <a:lnTo>
                      <a:pt x="102" y="11579"/>
                    </a:lnTo>
                    <a:lnTo>
                      <a:pt x="102" y="11574"/>
                    </a:lnTo>
                    <a:lnTo>
                      <a:pt x="100" y="11574"/>
                    </a:lnTo>
                    <a:lnTo>
                      <a:pt x="100" y="11567"/>
                    </a:lnTo>
                    <a:lnTo>
                      <a:pt x="99" y="11567"/>
                    </a:lnTo>
                    <a:lnTo>
                      <a:pt x="99" y="11560"/>
                    </a:lnTo>
                    <a:lnTo>
                      <a:pt x="97" y="11560"/>
                    </a:lnTo>
                    <a:lnTo>
                      <a:pt x="97" y="11552"/>
                    </a:lnTo>
                    <a:lnTo>
                      <a:pt x="95" y="11552"/>
                    </a:lnTo>
                    <a:lnTo>
                      <a:pt x="95" y="11545"/>
                    </a:lnTo>
                    <a:lnTo>
                      <a:pt x="94" y="11545"/>
                    </a:lnTo>
                    <a:lnTo>
                      <a:pt x="94" y="11539"/>
                    </a:lnTo>
                    <a:lnTo>
                      <a:pt x="92" y="11539"/>
                    </a:lnTo>
                    <a:lnTo>
                      <a:pt x="92" y="11530"/>
                    </a:lnTo>
                    <a:lnTo>
                      <a:pt x="90" y="11530"/>
                    </a:lnTo>
                    <a:lnTo>
                      <a:pt x="90" y="11524"/>
                    </a:lnTo>
                    <a:lnTo>
                      <a:pt x="89" y="11524"/>
                    </a:lnTo>
                    <a:lnTo>
                      <a:pt x="89" y="11517"/>
                    </a:lnTo>
                    <a:lnTo>
                      <a:pt x="87" y="11517"/>
                    </a:lnTo>
                    <a:lnTo>
                      <a:pt x="87" y="11509"/>
                    </a:lnTo>
                    <a:lnTo>
                      <a:pt x="85" y="11509"/>
                    </a:lnTo>
                    <a:lnTo>
                      <a:pt x="85" y="11502"/>
                    </a:lnTo>
                    <a:lnTo>
                      <a:pt x="84" y="11502"/>
                    </a:lnTo>
                    <a:lnTo>
                      <a:pt x="84" y="11495"/>
                    </a:lnTo>
                    <a:lnTo>
                      <a:pt x="82" y="11495"/>
                    </a:lnTo>
                    <a:lnTo>
                      <a:pt x="82" y="11487"/>
                    </a:lnTo>
                    <a:lnTo>
                      <a:pt x="80" y="11487"/>
                    </a:lnTo>
                    <a:lnTo>
                      <a:pt x="80" y="11480"/>
                    </a:lnTo>
                    <a:lnTo>
                      <a:pt x="79" y="11480"/>
                    </a:lnTo>
                    <a:lnTo>
                      <a:pt x="79" y="11474"/>
                    </a:lnTo>
                    <a:lnTo>
                      <a:pt x="77" y="11474"/>
                    </a:lnTo>
                    <a:lnTo>
                      <a:pt x="77" y="11465"/>
                    </a:lnTo>
                    <a:lnTo>
                      <a:pt x="75" y="11465"/>
                    </a:lnTo>
                    <a:lnTo>
                      <a:pt x="75" y="11459"/>
                    </a:lnTo>
                    <a:lnTo>
                      <a:pt x="74" y="11459"/>
                    </a:lnTo>
                    <a:lnTo>
                      <a:pt x="74" y="11452"/>
                    </a:lnTo>
                    <a:lnTo>
                      <a:pt x="72" y="11452"/>
                    </a:lnTo>
                    <a:lnTo>
                      <a:pt x="72" y="11444"/>
                    </a:lnTo>
                    <a:lnTo>
                      <a:pt x="70" y="11444"/>
                    </a:lnTo>
                    <a:lnTo>
                      <a:pt x="70" y="11437"/>
                    </a:lnTo>
                    <a:lnTo>
                      <a:pt x="69" y="11437"/>
                    </a:lnTo>
                    <a:lnTo>
                      <a:pt x="69" y="11429"/>
                    </a:lnTo>
                    <a:lnTo>
                      <a:pt x="67" y="11429"/>
                    </a:lnTo>
                    <a:lnTo>
                      <a:pt x="67" y="11422"/>
                    </a:lnTo>
                    <a:lnTo>
                      <a:pt x="65" y="11422"/>
                    </a:lnTo>
                    <a:lnTo>
                      <a:pt x="65" y="11415"/>
                    </a:lnTo>
                    <a:lnTo>
                      <a:pt x="64" y="11415"/>
                    </a:lnTo>
                    <a:lnTo>
                      <a:pt x="64" y="11407"/>
                    </a:lnTo>
                    <a:lnTo>
                      <a:pt x="62" y="11407"/>
                    </a:lnTo>
                    <a:lnTo>
                      <a:pt x="62" y="11397"/>
                    </a:lnTo>
                    <a:lnTo>
                      <a:pt x="60" y="11397"/>
                    </a:lnTo>
                    <a:lnTo>
                      <a:pt x="60" y="11387"/>
                    </a:lnTo>
                    <a:lnTo>
                      <a:pt x="59" y="11387"/>
                    </a:lnTo>
                    <a:lnTo>
                      <a:pt x="59" y="11379"/>
                    </a:lnTo>
                    <a:lnTo>
                      <a:pt x="57" y="11379"/>
                    </a:lnTo>
                    <a:lnTo>
                      <a:pt x="57" y="11369"/>
                    </a:lnTo>
                    <a:lnTo>
                      <a:pt x="55" y="11369"/>
                    </a:lnTo>
                    <a:lnTo>
                      <a:pt x="55" y="11359"/>
                    </a:lnTo>
                    <a:lnTo>
                      <a:pt x="54" y="11359"/>
                    </a:lnTo>
                    <a:lnTo>
                      <a:pt x="54" y="11350"/>
                    </a:lnTo>
                    <a:lnTo>
                      <a:pt x="52" y="11350"/>
                    </a:lnTo>
                    <a:lnTo>
                      <a:pt x="52" y="11340"/>
                    </a:lnTo>
                    <a:lnTo>
                      <a:pt x="50" y="11340"/>
                    </a:lnTo>
                    <a:lnTo>
                      <a:pt x="50" y="11330"/>
                    </a:lnTo>
                    <a:lnTo>
                      <a:pt x="49" y="11330"/>
                    </a:lnTo>
                    <a:lnTo>
                      <a:pt x="49" y="11322"/>
                    </a:lnTo>
                    <a:lnTo>
                      <a:pt x="47" y="11322"/>
                    </a:lnTo>
                    <a:lnTo>
                      <a:pt x="47" y="11312"/>
                    </a:lnTo>
                    <a:lnTo>
                      <a:pt x="45" y="11312"/>
                    </a:lnTo>
                    <a:lnTo>
                      <a:pt x="45" y="11302"/>
                    </a:lnTo>
                    <a:lnTo>
                      <a:pt x="44" y="11302"/>
                    </a:lnTo>
                    <a:lnTo>
                      <a:pt x="44" y="11294"/>
                    </a:lnTo>
                    <a:lnTo>
                      <a:pt x="42" y="11294"/>
                    </a:lnTo>
                    <a:lnTo>
                      <a:pt x="42" y="11284"/>
                    </a:lnTo>
                    <a:lnTo>
                      <a:pt x="40" y="11284"/>
                    </a:lnTo>
                    <a:lnTo>
                      <a:pt x="40" y="11274"/>
                    </a:lnTo>
                    <a:lnTo>
                      <a:pt x="39" y="11274"/>
                    </a:lnTo>
                    <a:lnTo>
                      <a:pt x="39" y="11265"/>
                    </a:lnTo>
                    <a:lnTo>
                      <a:pt x="37" y="11265"/>
                    </a:lnTo>
                    <a:lnTo>
                      <a:pt x="37" y="11255"/>
                    </a:lnTo>
                    <a:lnTo>
                      <a:pt x="35" y="11255"/>
                    </a:lnTo>
                    <a:lnTo>
                      <a:pt x="35" y="11242"/>
                    </a:lnTo>
                    <a:lnTo>
                      <a:pt x="34" y="11242"/>
                    </a:lnTo>
                    <a:lnTo>
                      <a:pt x="34" y="11229"/>
                    </a:lnTo>
                    <a:lnTo>
                      <a:pt x="32" y="11229"/>
                    </a:lnTo>
                    <a:lnTo>
                      <a:pt x="32" y="11215"/>
                    </a:lnTo>
                    <a:lnTo>
                      <a:pt x="30" y="11215"/>
                    </a:lnTo>
                    <a:lnTo>
                      <a:pt x="30" y="11202"/>
                    </a:lnTo>
                    <a:lnTo>
                      <a:pt x="29" y="11202"/>
                    </a:lnTo>
                    <a:lnTo>
                      <a:pt x="29" y="11189"/>
                    </a:lnTo>
                    <a:lnTo>
                      <a:pt x="27" y="11189"/>
                    </a:lnTo>
                    <a:lnTo>
                      <a:pt x="27" y="11175"/>
                    </a:lnTo>
                    <a:lnTo>
                      <a:pt x="25" y="11175"/>
                    </a:lnTo>
                    <a:lnTo>
                      <a:pt x="25" y="11162"/>
                    </a:lnTo>
                    <a:lnTo>
                      <a:pt x="24" y="11162"/>
                    </a:lnTo>
                    <a:lnTo>
                      <a:pt x="24" y="11149"/>
                    </a:lnTo>
                    <a:lnTo>
                      <a:pt x="22" y="11149"/>
                    </a:lnTo>
                    <a:lnTo>
                      <a:pt x="22" y="11135"/>
                    </a:lnTo>
                    <a:lnTo>
                      <a:pt x="20" y="11135"/>
                    </a:lnTo>
                    <a:lnTo>
                      <a:pt x="20" y="11122"/>
                    </a:lnTo>
                    <a:lnTo>
                      <a:pt x="19" y="11122"/>
                    </a:lnTo>
                    <a:lnTo>
                      <a:pt x="19" y="11109"/>
                    </a:lnTo>
                    <a:lnTo>
                      <a:pt x="17" y="11109"/>
                    </a:lnTo>
                    <a:lnTo>
                      <a:pt x="17" y="11095"/>
                    </a:lnTo>
                    <a:lnTo>
                      <a:pt x="15" y="11095"/>
                    </a:lnTo>
                    <a:lnTo>
                      <a:pt x="15" y="11072"/>
                    </a:lnTo>
                    <a:lnTo>
                      <a:pt x="14" y="11072"/>
                    </a:lnTo>
                    <a:lnTo>
                      <a:pt x="14" y="11050"/>
                    </a:lnTo>
                    <a:lnTo>
                      <a:pt x="12" y="11050"/>
                    </a:lnTo>
                    <a:lnTo>
                      <a:pt x="12" y="11029"/>
                    </a:lnTo>
                    <a:lnTo>
                      <a:pt x="10" y="11029"/>
                    </a:lnTo>
                    <a:lnTo>
                      <a:pt x="10" y="11005"/>
                    </a:lnTo>
                    <a:lnTo>
                      <a:pt x="9" y="11005"/>
                    </a:lnTo>
                    <a:lnTo>
                      <a:pt x="9" y="10984"/>
                    </a:lnTo>
                    <a:lnTo>
                      <a:pt x="7" y="10984"/>
                    </a:lnTo>
                    <a:lnTo>
                      <a:pt x="7" y="10960"/>
                    </a:lnTo>
                    <a:lnTo>
                      <a:pt x="5" y="10960"/>
                    </a:lnTo>
                    <a:lnTo>
                      <a:pt x="5" y="10939"/>
                    </a:lnTo>
                    <a:lnTo>
                      <a:pt x="4" y="10939"/>
                    </a:lnTo>
                    <a:lnTo>
                      <a:pt x="4" y="10890"/>
                    </a:lnTo>
                    <a:lnTo>
                      <a:pt x="2" y="10890"/>
                    </a:lnTo>
                    <a:lnTo>
                      <a:pt x="2" y="10839"/>
                    </a:lnTo>
                    <a:lnTo>
                      <a:pt x="0" y="10839"/>
                    </a:lnTo>
                    <a:lnTo>
                      <a:pt x="0" y="3175"/>
                    </a:lnTo>
                    <a:lnTo>
                      <a:pt x="2" y="3175"/>
                    </a:lnTo>
                    <a:lnTo>
                      <a:pt x="2" y="7420"/>
                    </a:lnTo>
                    <a:lnTo>
                      <a:pt x="4" y="7420"/>
                    </a:lnTo>
                    <a:lnTo>
                      <a:pt x="4" y="7419"/>
                    </a:lnTo>
                    <a:lnTo>
                      <a:pt x="7" y="7419"/>
                    </a:lnTo>
                    <a:lnTo>
                      <a:pt x="7" y="7417"/>
                    </a:lnTo>
                    <a:lnTo>
                      <a:pt x="9" y="7417"/>
                    </a:lnTo>
                    <a:lnTo>
                      <a:pt x="9" y="7415"/>
                    </a:lnTo>
                    <a:lnTo>
                      <a:pt x="12" y="7415"/>
                    </a:lnTo>
                    <a:lnTo>
                      <a:pt x="12" y="7414"/>
                    </a:lnTo>
                    <a:lnTo>
                      <a:pt x="14" y="7414"/>
                    </a:lnTo>
                    <a:lnTo>
                      <a:pt x="14" y="7412"/>
                    </a:lnTo>
                    <a:lnTo>
                      <a:pt x="17" y="7412"/>
                    </a:lnTo>
                    <a:lnTo>
                      <a:pt x="17" y="7410"/>
                    </a:lnTo>
                    <a:lnTo>
                      <a:pt x="20" y="7410"/>
                    </a:lnTo>
                    <a:lnTo>
                      <a:pt x="20" y="7409"/>
                    </a:lnTo>
                    <a:lnTo>
                      <a:pt x="22" y="7409"/>
                    </a:lnTo>
                    <a:lnTo>
                      <a:pt x="22" y="7407"/>
                    </a:lnTo>
                    <a:lnTo>
                      <a:pt x="25" y="7407"/>
                    </a:lnTo>
                    <a:lnTo>
                      <a:pt x="25" y="7405"/>
                    </a:lnTo>
                    <a:lnTo>
                      <a:pt x="27" y="7405"/>
                    </a:lnTo>
                    <a:lnTo>
                      <a:pt x="27" y="7404"/>
                    </a:lnTo>
                    <a:lnTo>
                      <a:pt x="30" y="7404"/>
                    </a:lnTo>
                    <a:lnTo>
                      <a:pt x="30" y="7402"/>
                    </a:lnTo>
                    <a:lnTo>
                      <a:pt x="32" y="7402"/>
                    </a:lnTo>
                    <a:lnTo>
                      <a:pt x="32" y="7400"/>
                    </a:lnTo>
                    <a:lnTo>
                      <a:pt x="35" y="7400"/>
                    </a:lnTo>
                    <a:lnTo>
                      <a:pt x="35" y="7399"/>
                    </a:lnTo>
                    <a:lnTo>
                      <a:pt x="39" y="7399"/>
                    </a:lnTo>
                    <a:lnTo>
                      <a:pt x="39" y="7397"/>
                    </a:lnTo>
                    <a:lnTo>
                      <a:pt x="40" y="7397"/>
                    </a:lnTo>
                    <a:lnTo>
                      <a:pt x="40" y="7395"/>
                    </a:lnTo>
                    <a:lnTo>
                      <a:pt x="44" y="7395"/>
                    </a:lnTo>
                    <a:lnTo>
                      <a:pt x="44" y="7394"/>
                    </a:lnTo>
                    <a:lnTo>
                      <a:pt x="45" y="7394"/>
                    </a:lnTo>
                    <a:lnTo>
                      <a:pt x="45" y="7392"/>
                    </a:lnTo>
                    <a:lnTo>
                      <a:pt x="49" y="7392"/>
                    </a:lnTo>
                    <a:lnTo>
                      <a:pt x="49" y="7390"/>
                    </a:lnTo>
                    <a:lnTo>
                      <a:pt x="52" y="7390"/>
                    </a:lnTo>
                    <a:lnTo>
                      <a:pt x="52" y="7389"/>
                    </a:lnTo>
                    <a:lnTo>
                      <a:pt x="54" y="7389"/>
                    </a:lnTo>
                    <a:lnTo>
                      <a:pt x="54" y="7387"/>
                    </a:lnTo>
                    <a:lnTo>
                      <a:pt x="57" y="7387"/>
                    </a:lnTo>
                    <a:lnTo>
                      <a:pt x="57" y="7385"/>
                    </a:lnTo>
                    <a:lnTo>
                      <a:pt x="59" y="7385"/>
                    </a:lnTo>
                    <a:lnTo>
                      <a:pt x="59" y="7384"/>
                    </a:lnTo>
                    <a:lnTo>
                      <a:pt x="62" y="7384"/>
                    </a:lnTo>
                    <a:lnTo>
                      <a:pt x="62" y="7382"/>
                    </a:lnTo>
                    <a:lnTo>
                      <a:pt x="64" y="7382"/>
                    </a:lnTo>
                    <a:lnTo>
                      <a:pt x="64" y="7380"/>
                    </a:lnTo>
                    <a:lnTo>
                      <a:pt x="67" y="7380"/>
                    </a:lnTo>
                    <a:lnTo>
                      <a:pt x="67" y="7379"/>
                    </a:lnTo>
                    <a:lnTo>
                      <a:pt x="70" y="7379"/>
                    </a:lnTo>
                    <a:lnTo>
                      <a:pt x="70" y="7377"/>
                    </a:lnTo>
                    <a:lnTo>
                      <a:pt x="72" y="7377"/>
                    </a:lnTo>
                    <a:lnTo>
                      <a:pt x="72" y="7375"/>
                    </a:lnTo>
                    <a:lnTo>
                      <a:pt x="75" y="7375"/>
                    </a:lnTo>
                    <a:lnTo>
                      <a:pt x="75" y="7374"/>
                    </a:lnTo>
                    <a:lnTo>
                      <a:pt x="77" y="7374"/>
                    </a:lnTo>
                    <a:lnTo>
                      <a:pt x="77" y="7372"/>
                    </a:lnTo>
                    <a:lnTo>
                      <a:pt x="80" y="7372"/>
                    </a:lnTo>
                    <a:lnTo>
                      <a:pt x="80" y="7370"/>
                    </a:lnTo>
                    <a:lnTo>
                      <a:pt x="84" y="7370"/>
                    </a:lnTo>
                    <a:lnTo>
                      <a:pt x="84" y="7369"/>
                    </a:lnTo>
                    <a:lnTo>
                      <a:pt x="85" y="7369"/>
                    </a:lnTo>
                    <a:lnTo>
                      <a:pt x="85" y="7367"/>
                    </a:lnTo>
                    <a:lnTo>
                      <a:pt x="89" y="7367"/>
                    </a:lnTo>
                    <a:lnTo>
                      <a:pt x="89" y="7365"/>
                    </a:lnTo>
                    <a:lnTo>
                      <a:pt x="90" y="7365"/>
                    </a:lnTo>
                    <a:lnTo>
                      <a:pt x="90" y="7364"/>
                    </a:lnTo>
                    <a:lnTo>
                      <a:pt x="94" y="7364"/>
                    </a:lnTo>
                    <a:lnTo>
                      <a:pt x="94" y="7362"/>
                    </a:lnTo>
                    <a:lnTo>
                      <a:pt x="95" y="7362"/>
                    </a:lnTo>
                    <a:lnTo>
                      <a:pt x="95" y="7360"/>
                    </a:lnTo>
                    <a:lnTo>
                      <a:pt x="99" y="7360"/>
                    </a:lnTo>
                    <a:lnTo>
                      <a:pt x="99" y="7359"/>
                    </a:lnTo>
                    <a:lnTo>
                      <a:pt x="102" y="7359"/>
                    </a:lnTo>
                    <a:lnTo>
                      <a:pt x="102" y="7357"/>
                    </a:lnTo>
                    <a:lnTo>
                      <a:pt x="104" y="7357"/>
                    </a:lnTo>
                    <a:lnTo>
                      <a:pt x="104" y="7355"/>
                    </a:lnTo>
                    <a:lnTo>
                      <a:pt x="107" y="7355"/>
                    </a:lnTo>
                    <a:lnTo>
                      <a:pt x="107" y="7354"/>
                    </a:lnTo>
                    <a:lnTo>
                      <a:pt x="109" y="7354"/>
                    </a:lnTo>
                    <a:lnTo>
                      <a:pt x="109" y="7352"/>
                    </a:lnTo>
                    <a:lnTo>
                      <a:pt x="112" y="7352"/>
                    </a:lnTo>
                    <a:lnTo>
                      <a:pt x="112" y="7350"/>
                    </a:lnTo>
                    <a:lnTo>
                      <a:pt x="115" y="7350"/>
                    </a:lnTo>
                    <a:lnTo>
                      <a:pt x="115" y="7349"/>
                    </a:lnTo>
                    <a:lnTo>
                      <a:pt x="117" y="7349"/>
                    </a:lnTo>
                    <a:lnTo>
                      <a:pt x="117" y="7347"/>
                    </a:lnTo>
                    <a:lnTo>
                      <a:pt x="120" y="7347"/>
                    </a:lnTo>
                    <a:lnTo>
                      <a:pt x="120" y="7345"/>
                    </a:lnTo>
                    <a:lnTo>
                      <a:pt x="122" y="7345"/>
                    </a:lnTo>
                    <a:lnTo>
                      <a:pt x="122" y="7344"/>
                    </a:lnTo>
                    <a:lnTo>
                      <a:pt x="125" y="7344"/>
                    </a:lnTo>
                    <a:lnTo>
                      <a:pt x="125" y="7342"/>
                    </a:lnTo>
                    <a:lnTo>
                      <a:pt x="129" y="7342"/>
                    </a:lnTo>
                    <a:lnTo>
                      <a:pt x="129" y="7340"/>
                    </a:lnTo>
                    <a:lnTo>
                      <a:pt x="130" y="7340"/>
                    </a:lnTo>
                    <a:lnTo>
                      <a:pt x="130" y="7339"/>
                    </a:lnTo>
                    <a:lnTo>
                      <a:pt x="134" y="7339"/>
                    </a:lnTo>
                    <a:lnTo>
                      <a:pt x="134" y="7337"/>
                    </a:lnTo>
                    <a:lnTo>
                      <a:pt x="135" y="7337"/>
                    </a:lnTo>
                    <a:lnTo>
                      <a:pt x="135" y="7335"/>
                    </a:lnTo>
                    <a:lnTo>
                      <a:pt x="139" y="7335"/>
                    </a:lnTo>
                    <a:lnTo>
                      <a:pt x="139" y="7334"/>
                    </a:lnTo>
                    <a:lnTo>
                      <a:pt x="140" y="7334"/>
                    </a:lnTo>
                    <a:lnTo>
                      <a:pt x="140" y="7332"/>
                    </a:lnTo>
                    <a:lnTo>
                      <a:pt x="144" y="7332"/>
                    </a:lnTo>
                    <a:lnTo>
                      <a:pt x="144" y="7330"/>
                    </a:lnTo>
                    <a:lnTo>
                      <a:pt x="147" y="7330"/>
                    </a:lnTo>
                    <a:lnTo>
                      <a:pt x="147" y="7329"/>
                    </a:lnTo>
                    <a:lnTo>
                      <a:pt x="149" y="7329"/>
                    </a:lnTo>
                    <a:lnTo>
                      <a:pt x="149" y="7327"/>
                    </a:lnTo>
                    <a:lnTo>
                      <a:pt x="152" y="7327"/>
                    </a:lnTo>
                    <a:lnTo>
                      <a:pt x="152" y="7325"/>
                    </a:lnTo>
                    <a:lnTo>
                      <a:pt x="154" y="7325"/>
                    </a:lnTo>
                    <a:lnTo>
                      <a:pt x="154" y="7324"/>
                    </a:lnTo>
                    <a:lnTo>
                      <a:pt x="157" y="7324"/>
                    </a:lnTo>
                    <a:lnTo>
                      <a:pt x="157" y="7322"/>
                    </a:lnTo>
                    <a:lnTo>
                      <a:pt x="160" y="7322"/>
                    </a:lnTo>
                    <a:lnTo>
                      <a:pt x="160" y="7320"/>
                    </a:lnTo>
                    <a:lnTo>
                      <a:pt x="162" y="7320"/>
                    </a:lnTo>
                    <a:lnTo>
                      <a:pt x="162" y="7319"/>
                    </a:lnTo>
                    <a:lnTo>
                      <a:pt x="165" y="7319"/>
                    </a:lnTo>
                    <a:lnTo>
                      <a:pt x="165" y="7317"/>
                    </a:lnTo>
                    <a:lnTo>
                      <a:pt x="167" y="7317"/>
                    </a:lnTo>
                    <a:lnTo>
                      <a:pt x="167" y="7315"/>
                    </a:lnTo>
                    <a:lnTo>
                      <a:pt x="170" y="7315"/>
                    </a:lnTo>
                    <a:lnTo>
                      <a:pt x="170" y="7314"/>
                    </a:lnTo>
                    <a:lnTo>
                      <a:pt x="174" y="7314"/>
                    </a:lnTo>
                    <a:lnTo>
                      <a:pt x="174" y="7312"/>
                    </a:lnTo>
                    <a:lnTo>
                      <a:pt x="175" y="7312"/>
                    </a:lnTo>
                    <a:lnTo>
                      <a:pt x="175" y="7310"/>
                    </a:lnTo>
                    <a:lnTo>
                      <a:pt x="179" y="7310"/>
                    </a:lnTo>
                    <a:lnTo>
                      <a:pt x="179" y="7309"/>
                    </a:lnTo>
                    <a:lnTo>
                      <a:pt x="180" y="7309"/>
                    </a:lnTo>
                    <a:lnTo>
                      <a:pt x="180" y="7307"/>
                    </a:lnTo>
                    <a:lnTo>
                      <a:pt x="184" y="7307"/>
                    </a:lnTo>
                    <a:lnTo>
                      <a:pt x="184" y="7305"/>
                    </a:lnTo>
                    <a:lnTo>
                      <a:pt x="187" y="7305"/>
                    </a:lnTo>
                    <a:lnTo>
                      <a:pt x="187" y="7304"/>
                    </a:lnTo>
                    <a:lnTo>
                      <a:pt x="189" y="7304"/>
                    </a:lnTo>
                    <a:lnTo>
                      <a:pt x="189" y="7302"/>
                    </a:lnTo>
                    <a:lnTo>
                      <a:pt x="192" y="7302"/>
                    </a:lnTo>
                    <a:lnTo>
                      <a:pt x="192" y="7300"/>
                    </a:lnTo>
                    <a:lnTo>
                      <a:pt x="194" y="7300"/>
                    </a:lnTo>
                    <a:lnTo>
                      <a:pt x="194" y="7299"/>
                    </a:lnTo>
                    <a:lnTo>
                      <a:pt x="197" y="7299"/>
                    </a:lnTo>
                    <a:lnTo>
                      <a:pt x="197" y="7297"/>
                    </a:lnTo>
                    <a:lnTo>
                      <a:pt x="200" y="7297"/>
                    </a:lnTo>
                    <a:lnTo>
                      <a:pt x="200" y="7295"/>
                    </a:lnTo>
                    <a:lnTo>
                      <a:pt x="202" y="7295"/>
                    </a:lnTo>
                    <a:lnTo>
                      <a:pt x="202" y="7294"/>
                    </a:lnTo>
                    <a:lnTo>
                      <a:pt x="205" y="7294"/>
                    </a:lnTo>
                    <a:lnTo>
                      <a:pt x="205" y="7292"/>
                    </a:lnTo>
                    <a:lnTo>
                      <a:pt x="207" y="7292"/>
                    </a:lnTo>
                    <a:lnTo>
                      <a:pt x="207" y="7290"/>
                    </a:lnTo>
                    <a:lnTo>
                      <a:pt x="210" y="7290"/>
                    </a:lnTo>
                    <a:lnTo>
                      <a:pt x="210" y="7289"/>
                    </a:lnTo>
                    <a:lnTo>
                      <a:pt x="214" y="7289"/>
                    </a:lnTo>
                    <a:lnTo>
                      <a:pt x="214" y="7287"/>
                    </a:lnTo>
                    <a:lnTo>
                      <a:pt x="215" y="7287"/>
                    </a:lnTo>
                    <a:lnTo>
                      <a:pt x="215" y="7285"/>
                    </a:lnTo>
                    <a:lnTo>
                      <a:pt x="219" y="7285"/>
                    </a:lnTo>
                    <a:lnTo>
                      <a:pt x="219" y="7284"/>
                    </a:lnTo>
                    <a:lnTo>
                      <a:pt x="220" y="7284"/>
                    </a:lnTo>
                    <a:lnTo>
                      <a:pt x="220" y="7282"/>
                    </a:lnTo>
                    <a:lnTo>
                      <a:pt x="224" y="7282"/>
                    </a:lnTo>
                    <a:lnTo>
                      <a:pt x="224" y="7280"/>
                    </a:lnTo>
                    <a:lnTo>
                      <a:pt x="227" y="7280"/>
                    </a:lnTo>
                    <a:lnTo>
                      <a:pt x="227" y="7279"/>
                    </a:lnTo>
                    <a:lnTo>
                      <a:pt x="229" y="7279"/>
                    </a:lnTo>
                    <a:lnTo>
                      <a:pt x="229" y="7277"/>
                    </a:lnTo>
                    <a:lnTo>
                      <a:pt x="232" y="7277"/>
                    </a:lnTo>
                    <a:lnTo>
                      <a:pt x="232" y="7275"/>
                    </a:lnTo>
                    <a:lnTo>
                      <a:pt x="234" y="7275"/>
                    </a:lnTo>
                    <a:lnTo>
                      <a:pt x="234" y="7274"/>
                    </a:lnTo>
                    <a:lnTo>
                      <a:pt x="237" y="7274"/>
                    </a:lnTo>
                    <a:lnTo>
                      <a:pt x="237" y="7272"/>
                    </a:lnTo>
                    <a:lnTo>
                      <a:pt x="240" y="7272"/>
                    </a:lnTo>
                    <a:lnTo>
                      <a:pt x="240" y="7270"/>
                    </a:lnTo>
                    <a:lnTo>
                      <a:pt x="242" y="7270"/>
                    </a:lnTo>
                    <a:lnTo>
                      <a:pt x="242" y="7269"/>
                    </a:lnTo>
                    <a:lnTo>
                      <a:pt x="245" y="7269"/>
                    </a:lnTo>
                    <a:lnTo>
                      <a:pt x="245" y="7267"/>
                    </a:lnTo>
                    <a:lnTo>
                      <a:pt x="247" y="7267"/>
                    </a:lnTo>
                    <a:lnTo>
                      <a:pt x="247" y="7265"/>
                    </a:lnTo>
                    <a:lnTo>
                      <a:pt x="250" y="7265"/>
                    </a:lnTo>
                    <a:lnTo>
                      <a:pt x="250" y="7264"/>
                    </a:lnTo>
                    <a:lnTo>
                      <a:pt x="252" y="7264"/>
                    </a:lnTo>
                    <a:lnTo>
                      <a:pt x="252" y="7262"/>
                    </a:lnTo>
                    <a:lnTo>
                      <a:pt x="255" y="7262"/>
                    </a:lnTo>
                    <a:lnTo>
                      <a:pt x="255" y="7260"/>
                    </a:lnTo>
                    <a:lnTo>
                      <a:pt x="259" y="7260"/>
                    </a:lnTo>
                    <a:lnTo>
                      <a:pt x="259" y="7259"/>
                    </a:lnTo>
                    <a:lnTo>
                      <a:pt x="260" y="7259"/>
                    </a:lnTo>
                    <a:lnTo>
                      <a:pt x="260" y="7257"/>
                    </a:lnTo>
                    <a:lnTo>
                      <a:pt x="264" y="7257"/>
                    </a:lnTo>
                    <a:lnTo>
                      <a:pt x="264" y="7255"/>
                    </a:lnTo>
                    <a:lnTo>
                      <a:pt x="265" y="7255"/>
                    </a:lnTo>
                    <a:lnTo>
                      <a:pt x="265" y="7254"/>
                    </a:lnTo>
                    <a:lnTo>
                      <a:pt x="269" y="7254"/>
                    </a:lnTo>
                    <a:lnTo>
                      <a:pt x="269" y="7252"/>
                    </a:lnTo>
                    <a:lnTo>
                      <a:pt x="272" y="7252"/>
                    </a:lnTo>
                    <a:lnTo>
                      <a:pt x="272" y="7250"/>
                    </a:lnTo>
                    <a:lnTo>
                      <a:pt x="274" y="7250"/>
                    </a:lnTo>
                    <a:lnTo>
                      <a:pt x="274" y="7249"/>
                    </a:lnTo>
                    <a:lnTo>
                      <a:pt x="277" y="7249"/>
                    </a:lnTo>
                    <a:lnTo>
                      <a:pt x="277" y="7247"/>
                    </a:lnTo>
                    <a:lnTo>
                      <a:pt x="280" y="7247"/>
                    </a:lnTo>
                    <a:lnTo>
                      <a:pt x="280" y="7245"/>
                    </a:lnTo>
                    <a:lnTo>
                      <a:pt x="282" y="7245"/>
                    </a:lnTo>
                    <a:lnTo>
                      <a:pt x="282" y="7244"/>
                    </a:lnTo>
                    <a:lnTo>
                      <a:pt x="285" y="7244"/>
                    </a:lnTo>
                    <a:lnTo>
                      <a:pt x="285" y="7242"/>
                    </a:lnTo>
                    <a:lnTo>
                      <a:pt x="287" y="7242"/>
                    </a:lnTo>
                    <a:lnTo>
                      <a:pt x="287" y="7240"/>
                    </a:lnTo>
                    <a:lnTo>
                      <a:pt x="290" y="7240"/>
                    </a:lnTo>
                    <a:lnTo>
                      <a:pt x="290" y="7239"/>
                    </a:lnTo>
                    <a:lnTo>
                      <a:pt x="294" y="7239"/>
                    </a:lnTo>
                    <a:lnTo>
                      <a:pt x="294" y="7237"/>
                    </a:lnTo>
                    <a:lnTo>
                      <a:pt x="295" y="7237"/>
                    </a:lnTo>
                    <a:lnTo>
                      <a:pt x="295" y="7235"/>
                    </a:lnTo>
                    <a:lnTo>
                      <a:pt x="299" y="7235"/>
                    </a:lnTo>
                    <a:lnTo>
                      <a:pt x="299" y="7234"/>
                    </a:lnTo>
                    <a:lnTo>
                      <a:pt x="300" y="7234"/>
                    </a:lnTo>
                    <a:lnTo>
                      <a:pt x="300" y="7232"/>
                    </a:lnTo>
                    <a:lnTo>
                      <a:pt x="304" y="7232"/>
                    </a:lnTo>
                    <a:lnTo>
                      <a:pt x="304" y="7230"/>
                    </a:lnTo>
                    <a:lnTo>
                      <a:pt x="307" y="7230"/>
                    </a:lnTo>
                    <a:lnTo>
                      <a:pt x="307" y="7229"/>
                    </a:lnTo>
                    <a:lnTo>
                      <a:pt x="309" y="7229"/>
                    </a:lnTo>
                    <a:lnTo>
                      <a:pt x="309" y="7227"/>
                    </a:lnTo>
                    <a:lnTo>
                      <a:pt x="312" y="7227"/>
                    </a:lnTo>
                    <a:lnTo>
                      <a:pt x="312" y="7225"/>
                    </a:lnTo>
                    <a:lnTo>
                      <a:pt x="314" y="7225"/>
                    </a:lnTo>
                    <a:lnTo>
                      <a:pt x="314" y="7224"/>
                    </a:lnTo>
                    <a:lnTo>
                      <a:pt x="317" y="7224"/>
                    </a:lnTo>
                    <a:lnTo>
                      <a:pt x="317" y="7222"/>
                    </a:lnTo>
                    <a:lnTo>
                      <a:pt x="320" y="7222"/>
                    </a:lnTo>
                    <a:lnTo>
                      <a:pt x="320" y="7220"/>
                    </a:lnTo>
                    <a:lnTo>
                      <a:pt x="322" y="7220"/>
                    </a:lnTo>
                    <a:lnTo>
                      <a:pt x="322" y="7219"/>
                    </a:lnTo>
                    <a:lnTo>
                      <a:pt x="325" y="7219"/>
                    </a:lnTo>
                    <a:lnTo>
                      <a:pt x="325" y="7217"/>
                    </a:lnTo>
                    <a:lnTo>
                      <a:pt x="327" y="7217"/>
                    </a:lnTo>
                    <a:lnTo>
                      <a:pt x="327" y="7215"/>
                    </a:lnTo>
                    <a:lnTo>
                      <a:pt x="330" y="7215"/>
                    </a:lnTo>
                    <a:lnTo>
                      <a:pt x="330" y="7214"/>
                    </a:lnTo>
                    <a:lnTo>
                      <a:pt x="334" y="7214"/>
                    </a:lnTo>
                    <a:lnTo>
                      <a:pt x="334" y="7212"/>
                    </a:lnTo>
                    <a:lnTo>
                      <a:pt x="335" y="7212"/>
                    </a:lnTo>
                    <a:lnTo>
                      <a:pt x="335" y="7210"/>
                    </a:lnTo>
                    <a:lnTo>
                      <a:pt x="339" y="7210"/>
                    </a:lnTo>
                    <a:lnTo>
                      <a:pt x="339" y="7209"/>
                    </a:lnTo>
                    <a:lnTo>
                      <a:pt x="340" y="7209"/>
                    </a:lnTo>
                    <a:lnTo>
                      <a:pt x="340" y="7207"/>
                    </a:lnTo>
                    <a:lnTo>
                      <a:pt x="344" y="7207"/>
                    </a:lnTo>
                    <a:lnTo>
                      <a:pt x="344" y="7205"/>
                    </a:lnTo>
                    <a:lnTo>
                      <a:pt x="347" y="7205"/>
                    </a:lnTo>
                    <a:lnTo>
                      <a:pt x="347" y="7204"/>
                    </a:lnTo>
                    <a:lnTo>
                      <a:pt x="349" y="7204"/>
                    </a:lnTo>
                    <a:lnTo>
                      <a:pt x="349" y="7202"/>
                    </a:lnTo>
                    <a:lnTo>
                      <a:pt x="352" y="7202"/>
                    </a:lnTo>
                    <a:lnTo>
                      <a:pt x="352" y="7200"/>
                    </a:lnTo>
                    <a:lnTo>
                      <a:pt x="354" y="7200"/>
                    </a:lnTo>
                    <a:lnTo>
                      <a:pt x="354" y="7199"/>
                    </a:lnTo>
                    <a:lnTo>
                      <a:pt x="357" y="7199"/>
                    </a:lnTo>
                    <a:lnTo>
                      <a:pt x="357" y="7197"/>
                    </a:lnTo>
                    <a:lnTo>
                      <a:pt x="360" y="7197"/>
                    </a:lnTo>
                    <a:lnTo>
                      <a:pt x="360" y="7195"/>
                    </a:lnTo>
                    <a:lnTo>
                      <a:pt x="362" y="7195"/>
                    </a:lnTo>
                    <a:lnTo>
                      <a:pt x="362" y="7194"/>
                    </a:lnTo>
                    <a:lnTo>
                      <a:pt x="365" y="7194"/>
                    </a:lnTo>
                    <a:lnTo>
                      <a:pt x="365" y="7192"/>
                    </a:lnTo>
                    <a:lnTo>
                      <a:pt x="369" y="7192"/>
                    </a:lnTo>
                    <a:lnTo>
                      <a:pt x="369" y="7190"/>
                    </a:lnTo>
                    <a:lnTo>
                      <a:pt x="370" y="7190"/>
                    </a:lnTo>
                    <a:lnTo>
                      <a:pt x="370" y="7189"/>
                    </a:lnTo>
                    <a:lnTo>
                      <a:pt x="374" y="7189"/>
                    </a:lnTo>
                    <a:lnTo>
                      <a:pt x="374" y="7187"/>
                    </a:lnTo>
                    <a:lnTo>
                      <a:pt x="375" y="7187"/>
                    </a:lnTo>
                    <a:lnTo>
                      <a:pt x="375" y="7185"/>
                    </a:lnTo>
                    <a:lnTo>
                      <a:pt x="379" y="7185"/>
                    </a:lnTo>
                    <a:lnTo>
                      <a:pt x="379" y="7184"/>
                    </a:lnTo>
                    <a:lnTo>
                      <a:pt x="382" y="7184"/>
                    </a:lnTo>
                    <a:lnTo>
                      <a:pt x="382" y="7182"/>
                    </a:lnTo>
                    <a:lnTo>
                      <a:pt x="384" y="7182"/>
                    </a:lnTo>
                    <a:lnTo>
                      <a:pt x="384" y="7180"/>
                    </a:lnTo>
                    <a:lnTo>
                      <a:pt x="387" y="7180"/>
                    </a:lnTo>
                    <a:lnTo>
                      <a:pt x="387" y="7179"/>
                    </a:lnTo>
                    <a:lnTo>
                      <a:pt x="389" y="7179"/>
                    </a:lnTo>
                    <a:lnTo>
                      <a:pt x="389" y="7177"/>
                    </a:lnTo>
                    <a:lnTo>
                      <a:pt x="392" y="7177"/>
                    </a:lnTo>
                    <a:lnTo>
                      <a:pt x="392" y="7175"/>
                    </a:lnTo>
                    <a:lnTo>
                      <a:pt x="395" y="7175"/>
                    </a:lnTo>
                    <a:lnTo>
                      <a:pt x="395" y="7174"/>
                    </a:lnTo>
                    <a:lnTo>
                      <a:pt x="397" y="7174"/>
                    </a:lnTo>
                    <a:lnTo>
                      <a:pt x="397" y="7172"/>
                    </a:lnTo>
                    <a:lnTo>
                      <a:pt x="400" y="7172"/>
                    </a:lnTo>
                    <a:lnTo>
                      <a:pt x="400" y="7170"/>
                    </a:lnTo>
                    <a:lnTo>
                      <a:pt x="402" y="7170"/>
                    </a:lnTo>
                    <a:lnTo>
                      <a:pt x="402" y="7169"/>
                    </a:lnTo>
                    <a:lnTo>
                      <a:pt x="405" y="7169"/>
                    </a:lnTo>
                    <a:lnTo>
                      <a:pt x="405" y="7167"/>
                    </a:lnTo>
                    <a:lnTo>
                      <a:pt x="409" y="7167"/>
                    </a:lnTo>
                    <a:lnTo>
                      <a:pt x="409" y="7165"/>
                    </a:lnTo>
                    <a:lnTo>
                      <a:pt x="410" y="7165"/>
                    </a:lnTo>
                    <a:lnTo>
                      <a:pt x="410" y="7164"/>
                    </a:lnTo>
                    <a:lnTo>
                      <a:pt x="414" y="7164"/>
                    </a:lnTo>
                    <a:lnTo>
                      <a:pt x="414" y="7162"/>
                    </a:lnTo>
                    <a:lnTo>
                      <a:pt x="415" y="7162"/>
                    </a:lnTo>
                    <a:lnTo>
                      <a:pt x="415" y="7160"/>
                    </a:lnTo>
                    <a:lnTo>
                      <a:pt x="419" y="7160"/>
                    </a:lnTo>
                    <a:lnTo>
                      <a:pt x="419" y="7159"/>
                    </a:lnTo>
                    <a:lnTo>
                      <a:pt x="422" y="7159"/>
                    </a:lnTo>
                    <a:lnTo>
                      <a:pt x="422" y="7157"/>
                    </a:lnTo>
                    <a:lnTo>
                      <a:pt x="424" y="7157"/>
                    </a:lnTo>
                    <a:lnTo>
                      <a:pt x="424" y="7155"/>
                    </a:lnTo>
                    <a:lnTo>
                      <a:pt x="427" y="7155"/>
                    </a:lnTo>
                    <a:lnTo>
                      <a:pt x="427" y="7154"/>
                    </a:lnTo>
                    <a:lnTo>
                      <a:pt x="430" y="7154"/>
                    </a:lnTo>
                    <a:lnTo>
                      <a:pt x="430" y="7152"/>
                    </a:lnTo>
                    <a:lnTo>
                      <a:pt x="432" y="7152"/>
                    </a:lnTo>
                    <a:lnTo>
                      <a:pt x="432" y="7150"/>
                    </a:lnTo>
                    <a:lnTo>
                      <a:pt x="435" y="7150"/>
                    </a:lnTo>
                    <a:lnTo>
                      <a:pt x="435" y="7149"/>
                    </a:lnTo>
                    <a:lnTo>
                      <a:pt x="437" y="7149"/>
                    </a:lnTo>
                    <a:lnTo>
                      <a:pt x="437" y="7147"/>
                    </a:lnTo>
                    <a:lnTo>
                      <a:pt x="440" y="7147"/>
                    </a:lnTo>
                    <a:lnTo>
                      <a:pt x="440" y="7145"/>
                    </a:lnTo>
                    <a:lnTo>
                      <a:pt x="444" y="7145"/>
                    </a:lnTo>
                    <a:lnTo>
                      <a:pt x="444" y="7144"/>
                    </a:lnTo>
                    <a:lnTo>
                      <a:pt x="445" y="7144"/>
                    </a:lnTo>
                    <a:lnTo>
                      <a:pt x="445" y="7142"/>
                    </a:lnTo>
                    <a:lnTo>
                      <a:pt x="449" y="7142"/>
                    </a:lnTo>
                    <a:lnTo>
                      <a:pt x="449" y="7140"/>
                    </a:lnTo>
                    <a:lnTo>
                      <a:pt x="452" y="7140"/>
                    </a:lnTo>
                    <a:lnTo>
                      <a:pt x="452" y="7139"/>
                    </a:lnTo>
                    <a:lnTo>
                      <a:pt x="454" y="7139"/>
                    </a:lnTo>
                    <a:lnTo>
                      <a:pt x="454" y="7137"/>
                    </a:lnTo>
                    <a:lnTo>
                      <a:pt x="457" y="7137"/>
                    </a:lnTo>
                    <a:lnTo>
                      <a:pt x="457" y="7135"/>
                    </a:lnTo>
                    <a:lnTo>
                      <a:pt x="459" y="7135"/>
                    </a:lnTo>
                    <a:lnTo>
                      <a:pt x="459" y="7134"/>
                    </a:lnTo>
                    <a:lnTo>
                      <a:pt x="462" y="7134"/>
                    </a:lnTo>
                    <a:lnTo>
                      <a:pt x="462" y="7132"/>
                    </a:lnTo>
                    <a:lnTo>
                      <a:pt x="465" y="7132"/>
                    </a:lnTo>
                    <a:lnTo>
                      <a:pt x="465" y="7130"/>
                    </a:lnTo>
                    <a:lnTo>
                      <a:pt x="467" y="7130"/>
                    </a:lnTo>
                    <a:lnTo>
                      <a:pt x="467" y="7129"/>
                    </a:lnTo>
                    <a:lnTo>
                      <a:pt x="470" y="7129"/>
                    </a:lnTo>
                    <a:lnTo>
                      <a:pt x="470" y="7127"/>
                    </a:lnTo>
                    <a:lnTo>
                      <a:pt x="472" y="7127"/>
                    </a:lnTo>
                    <a:lnTo>
                      <a:pt x="472" y="7125"/>
                    </a:lnTo>
                    <a:lnTo>
                      <a:pt x="475" y="7125"/>
                    </a:lnTo>
                    <a:lnTo>
                      <a:pt x="475" y="7124"/>
                    </a:lnTo>
                    <a:lnTo>
                      <a:pt x="479" y="7124"/>
                    </a:lnTo>
                    <a:lnTo>
                      <a:pt x="479" y="7122"/>
                    </a:lnTo>
                    <a:lnTo>
                      <a:pt x="480" y="7122"/>
                    </a:lnTo>
                    <a:lnTo>
                      <a:pt x="480" y="7120"/>
                    </a:lnTo>
                    <a:lnTo>
                      <a:pt x="484" y="7120"/>
                    </a:lnTo>
                    <a:lnTo>
                      <a:pt x="484" y="7119"/>
                    </a:lnTo>
                    <a:lnTo>
                      <a:pt x="487" y="7119"/>
                    </a:lnTo>
                    <a:lnTo>
                      <a:pt x="487" y="7117"/>
                    </a:lnTo>
                    <a:lnTo>
                      <a:pt x="489" y="7117"/>
                    </a:lnTo>
                    <a:lnTo>
                      <a:pt x="489" y="7115"/>
                    </a:lnTo>
                    <a:lnTo>
                      <a:pt x="492" y="7115"/>
                    </a:lnTo>
                    <a:lnTo>
                      <a:pt x="492" y="7114"/>
                    </a:lnTo>
                    <a:lnTo>
                      <a:pt x="494" y="7114"/>
                    </a:lnTo>
                    <a:lnTo>
                      <a:pt x="494" y="7112"/>
                    </a:lnTo>
                    <a:lnTo>
                      <a:pt x="497" y="7112"/>
                    </a:lnTo>
                    <a:lnTo>
                      <a:pt x="497" y="7110"/>
                    </a:lnTo>
                    <a:lnTo>
                      <a:pt x="500" y="7110"/>
                    </a:lnTo>
                    <a:lnTo>
                      <a:pt x="500" y="7109"/>
                    </a:lnTo>
                    <a:lnTo>
                      <a:pt x="502" y="7109"/>
                    </a:lnTo>
                    <a:lnTo>
                      <a:pt x="502" y="7107"/>
                    </a:lnTo>
                    <a:lnTo>
                      <a:pt x="505" y="7107"/>
                    </a:lnTo>
                    <a:lnTo>
                      <a:pt x="505" y="7105"/>
                    </a:lnTo>
                    <a:lnTo>
                      <a:pt x="507" y="7105"/>
                    </a:lnTo>
                    <a:lnTo>
                      <a:pt x="507" y="7104"/>
                    </a:lnTo>
                    <a:lnTo>
                      <a:pt x="510" y="7104"/>
                    </a:lnTo>
                    <a:lnTo>
                      <a:pt x="510" y="7102"/>
                    </a:lnTo>
                    <a:lnTo>
                      <a:pt x="514" y="7102"/>
                    </a:lnTo>
                    <a:lnTo>
                      <a:pt x="514" y="7100"/>
                    </a:lnTo>
                    <a:lnTo>
                      <a:pt x="515" y="7100"/>
                    </a:lnTo>
                    <a:lnTo>
                      <a:pt x="515" y="7099"/>
                    </a:lnTo>
                    <a:lnTo>
                      <a:pt x="519" y="7099"/>
                    </a:lnTo>
                    <a:lnTo>
                      <a:pt x="519" y="7097"/>
                    </a:lnTo>
                    <a:lnTo>
                      <a:pt x="522" y="7097"/>
                    </a:lnTo>
                    <a:lnTo>
                      <a:pt x="522" y="7095"/>
                    </a:lnTo>
                    <a:lnTo>
                      <a:pt x="524" y="7095"/>
                    </a:lnTo>
                    <a:lnTo>
                      <a:pt x="524" y="7094"/>
                    </a:lnTo>
                    <a:lnTo>
                      <a:pt x="527" y="7094"/>
                    </a:lnTo>
                    <a:lnTo>
                      <a:pt x="527" y="7092"/>
                    </a:lnTo>
                    <a:lnTo>
                      <a:pt x="529" y="7092"/>
                    </a:lnTo>
                    <a:lnTo>
                      <a:pt x="529" y="7090"/>
                    </a:lnTo>
                    <a:lnTo>
                      <a:pt x="532" y="7090"/>
                    </a:lnTo>
                    <a:lnTo>
                      <a:pt x="532" y="7089"/>
                    </a:lnTo>
                    <a:lnTo>
                      <a:pt x="535" y="7089"/>
                    </a:lnTo>
                    <a:lnTo>
                      <a:pt x="535" y="7087"/>
                    </a:lnTo>
                    <a:lnTo>
                      <a:pt x="537" y="7087"/>
                    </a:lnTo>
                    <a:lnTo>
                      <a:pt x="537" y="7085"/>
                    </a:lnTo>
                    <a:lnTo>
                      <a:pt x="540" y="7085"/>
                    </a:lnTo>
                    <a:lnTo>
                      <a:pt x="540" y="7084"/>
                    </a:lnTo>
                    <a:lnTo>
                      <a:pt x="544" y="7084"/>
                    </a:lnTo>
                    <a:lnTo>
                      <a:pt x="544" y="7082"/>
                    </a:lnTo>
                    <a:lnTo>
                      <a:pt x="545" y="7082"/>
                    </a:lnTo>
                    <a:lnTo>
                      <a:pt x="545" y="7080"/>
                    </a:lnTo>
                    <a:lnTo>
                      <a:pt x="549" y="7080"/>
                    </a:lnTo>
                    <a:lnTo>
                      <a:pt x="549" y="7079"/>
                    </a:lnTo>
                    <a:lnTo>
                      <a:pt x="550" y="7079"/>
                    </a:lnTo>
                    <a:lnTo>
                      <a:pt x="550" y="7077"/>
                    </a:lnTo>
                    <a:lnTo>
                      <a:pt x="554" y="7077"/>
                    </a:lnTo>
                    <a:lnTo>
                      <a:pt x="554" y="10817"/>
                    </a:lnTo>
                    <a:lnTo>
                      <a:pt x="555" y="10817"/>
                    </a:lnTo>
                    <a:lnTo>
                      <a:pt x="555" y="10872"/>
                    </a:lnTo>
                    <a:lnTo>
                      <a:pt x="557" y="10872"/>
                    </a:lnTo>
                    <a:lnTo>
                      <a:pt x="557" y="10912"/>
                    </a:lnTo>
                    <a:lnTo>
                      <a:pt x="559" y="10912"/>
                    </a:lnTo>
                    <a:lnTo>
                      <a:pt x="559" y="10942"/>
                    </a:lnTo>
                    <a:lnTo>
                      <a:pt x="560" y="10942"/>
                    </a:lnTo>
                    <a:lnTo>
                      <a:pt x="560" y="10964"/>
                    </a:lnTo>
                    <a:lnTo>
                      <a:pt x="562" y="10964"/>
                    </a:lnTo>
                    <a:lnTo>
                      <a:pt x="562" y="10985"/>
                    </a:lnTo>
                    <a:lnTo>
                      <a:pt x="564" y="10985"/>
                    </a:lnTo>
                    <a:lnTo>
                      <a:pt x="564" y="11007"/>
                    </a:lnTo>
                    <a:lnTo>
                      <a:pt x="565" y="11007"/>
                    </a:lnTo>
                    <a:lnTo>
                      <a:pt x="565" y="11025"/>
                    </a:lnTo>
                    <a:lnTo>
                      <a:pt x="567" y="11025"/>
                    </a:lnTo>
                    <a:lnTo>
                      <a:pt x="567" y="11044"/>
                    </a:lnTo>
                    <a:lnTo>
                      <a:pt x="569" y="11044"/>
                    </a:lnTo>
                    <a:lnTo>
                      <a:pt x="569" y="11057"/>
                    </a:lnTo>
                    <a:lnTo>
                      <a:pt x="570" y="11057"/>
                    </a:lnTo>
                    <a:lnTo>
                      <a:pt x="570" y="11072"/>
                    </a:lnTo>
                    <a:lnTo>
                      <a:pt x="572" y="11072"/>
                    </a:lnTo>
                    <a:lnTo>
                      <a:pt x="572" y="11087"/>
                    </a:lnTo>
                    <a:lnTo>
                      <a:pt x="574" y="11087"/>
                    </a:lnTo>
                    <a:lnTo>
                      <a:pt x="574" y="11102"/>
                    </a:lnTo>
                    <a:lnTo>
                      <a:pt x="575" y="11102"/>
                    </a:lnTo>
                    <a:lnTo>
                      <a:pt x="575" y="11114"/>
                    </a:lnTo>
                    <a:lnTo>
                      <a:pt x="577" y="11114"/>
                    </a:lnTo>
                    <a:lnTo>
                      <a:pt x="577" y="11125"/>
                    </a:lnTo>
                    <a:lnTo>
                      <a:pt x="579" y="11125"/>
                    </a:lnTo>
                    <a:lnTo>
                      <a:pt x="579" y="11139"/>
                    </a:lnTo>
                    <a:lnTo>
                      <a:pt x="580" y="11139"/>
                    </a:lnTo>
                    <a:lnTo>
                      <a:pt x="580" y="11150"/>
                    </a:lnTo>
                    <a:lnTo>
                      <a:pt x="582" y="11150"/>
                    </a:lnTo>
                    <a:lnTo>
                      <a:pt x="582" y="11162"/>
                    </a:lnTo>
                    <a:lnTo>
                      <a:pt x="584" y="11162"/>
                    </a:lnTo>
                    <a:lnTo>
                      <a:pt x="584" y="11174"/>
                    </a:lnTo>
                    <a:lnTo>
                      <a:pt x="585" y="11174"/>
                    </a:lnTo>
                    <a:lnTo>
                      <a:pt x="585" y="11185"/>
                    </a:lnTo>
                    <a:lnTo>
                      <a:pt x="587" y="11185"/>
                    </a:lnTo>
                    <a:lnTo>
                      <a:pt x="587" y="11195"/>
                    </a:lnTo>
                    <a:lnTo>
                      <a:pt x="589" y="11195"/>
                    </a:lnTo>
                    <a:lnTo>
                      <a:pt x="589" y="11204"/>
                    </a:lnTo>
                    <a:lnTo>
                      <a:pt x="590" y="11204"/>
                    </a:lnTo>
                    <a:lnTo>
                      <a:pt x="590" y="11214"/>
                    </a:lnTo>
                    <a:lnTo>
                      <a:pt x="592" y="11214"/>
                    </a:lnTo>
                    <a:lnTo>
                      <a:pt x="592" y="11224"/>
                    </a:lnTo>
                    <a:lnTo>
                      <a:pt x="594" y="11224"/>
                    </a:lnTo>
                    <a:lnTo>
                      <a:pt x="594" y="11234"/>
                    </a:lnTo>
                    <a:lnTo>
                      <a:pt x="595" y="11234"/>
                    </a:lnTo>
                    <a:lnTo>
                      <a:pt x="595" y="11244"/>
                    </a:lnTo>
                    <a:lnTo>
                      <a:pt x="597" y="11244"/>
                    </a:lnTo>
                    <a:lnTo>
                      <a:pt x="597" y="11254"/>
                    </a:lnTo>
                    <a:lnTo>
                      <a:pt x="599" y="11254"/>
                    </a:lnTo>
                    <a:lnTo>
                      <a:pt x="599" y="11262"/>
                    </a:lnTo>
                    <a:lnTo>
                      <a:pt x="600" y="11262"/>
                    </a:lnTo>
                    <a:lnTo>
                      <a:pt x="600" y="11270"/>
                    </a:lnTo>
                    <a:lnTo>
                      <a:pt x="602" y="11270"/>
                    </a:lnTo>
                    <a:lnTo>
                      <a:pt x="602" y="11279"/>
                    </a:lnTo>
                    <a:lnTo>
                      <a:pt x="604" y="11279"/>
                    </a:lnTo>
                    <a:lnTo>
                      <a:pt x="604" y="11287"/>
                    </a:lnTo>
                    <a:lnTo>
                      <a:pt x="605" y="11287"/>
                    </a:lnTo>
                    <a:lnTo>
                      <a:pt x="605" y="11295"/>
                    </a:lnTo>
                    <a:lnTo>
                      <a:pt x="607" y="11295"/>
                    </a:lnTo>
                    <a:lnTo>
                      <a:pt x="607" y="11305"/>
                    </a:lnTo>
                    <a:lnTo>
                      <a:pt x="609" y="11305"/>
                    </a:lnTo>
                    <a:lnTo>
                      <a:pt x="609" y="11312"/>
                    </a:lnTo>
                    <a:lnTo>
                      <a:pt x="610" y="11312"/>
                    </a:lnTo>
                    <a:lnTo>
                      <a:pt x="610" y="11320"/>
                    </a:lnTo>
                    <a:lnTo>
                      <a:pt x="612" y="11320"/>
                    </a:lnTo>
                    <a:lnTo>
                      <a:pt x="612" y="11329"/>
                    </a:lnTo>
                    <a:lnTo>
                      <a:pt x="614" y="11329"/>
                    </a:lnTo>
                    <a:lnTo>
                      <a:pt x="614" y="11337"/>
                    </a:lnTo>
                    <a:lnTo>
                      <a:pt x="615" y="11337"/>
                    </a:lnTo>
                    <a:lnTo>
                      <a:pt x="615" y="11344"/>
                    </a:lnTo>
                    <a:lnTo>
                      <a:pt x="617" y="11344"/>
                    </a:lnTo>
                    <a:lnTo>
                      <a:pt x="617" y="11350"/>
                    </a:lnTo>
                    <a:lnTo>
                      <a:pt x="619" y="11350"/>
                    </a:lnTo>
                    <a:lnTo>
                      <a:pt x="619" y="11359"/>
                    </a:lnTo>
                    <a:lnTo>
                      <a:pt x="620" y="11359"/>
                    </a:lnTo>
                    <a:lnTo>
                      <a:pt x="620" y="11365"/>
                    </a:lnTo>
                    <a:lnTo>
                      <a:pt x="622" y="11365"/>
                    </a:lnTo>
                    <a:lnTo>
                      <a:pt x="622" y="11372"/>
                    </a:lnTo>
                    <a:lnTo>
                      <a:pt x="624" y="11372"/>
                    </a:lnTo>
                    <a:lnTo>
                      <a:pt x="624" y="11380"/>
                    </a:lnTo>
                    <a:lnTo>
                      <a:pt x="625" y="11380"/>
                    </a:lnTo>
                    <a:lnTo>
                      <a:pt x="625" y="11387"/>
                    </a:lnTo>
                    <a:lnTo>
                      <a:pt x="627" y="11387"/>
                    </a:lnTo>
                    <a:lnTo>
                      <a:pt x="627" y="11394"/>
                    </a:lnTo>
                    <a:lnTo>
                      <a:pt x="629" y="11394"/>
                    </a:lnTo>
                    <a:lnTo>
                      <a:pt x="629" y="11400"/>
                    </a:lnTo>
                    <a:lnTo>
                      <a:pt x="630" y="11400"/>
                    </a:lnTo>
                    <a:lnTo>
                      <a:pt x="630" y="11409"/>
                    </a:lnTo>
                    <a:lnTo>
                      <a:pt x="632" y="11409"/>
                    </a:lnTo>
                    <a:lnTo>
                      <a:pt x="632" y="11415"/>
                    </a:lnTo>
                    <a:lnTo>
                      <a:pt x="634" y="11415"/>
                    </a:lnTo>
                    <a:lnTo>
                      <a:pt x="634" y="11422"/>
                    </a:lnTo>
                    <a:lnTo>
                      <a:pt x="635" y="11422"/>
                    </a:lnTo>
                    <a:lnTo>
                      <a:pt x="635" y="11427"/>
                    </a:lnTo>
                    <a:lnTo>
                      <a:pt x="637" y="11427"/>
                    </a:lnTo>
                    <a:lnTo>
                      <a:pt x="637" y="11435"/>
                    </a:lnTo>
                    <a:lnTo>
                      <a:pt x="639" y="11435"/>
                    </a:lnTo>
                    <a:lnTo>
                      <a:pt x="639" y="11440"/>
                    </a:lnTo>
                    <a:lnTo>
                      <a:pt x="640" y="11440"/>
                    </a:lnTo>
                    <a:lnTo>
                      <a:pt x="640" y="11447"/>
                    </a:lnTo>
                    <a:lnTo>
                      <a:pt x="642" y="11447"/>
                    </a:lnTo>
                    <a:lnTo>
                      <a:pt x="642" y="11452"/>
                    </a:lnTo>
                    <a:lnTo>
                      <a:pt x="644" y="11452"/>
                    </a:lnTo>
                    <a:lnTo>
                      <a:pt x="644" y="11459"/>
                    </a:lnTo>
                    <a:lnTo>
                      <a:pt x="645" y="11459"/>
                    </a:lnTo>
                    <a:lnTo>
                      <a:pt x="645" y="11465"/>
                    </a:lnTo>
                    <a:lnTo>
                      <a:pt x="647" y="11465"/>
                    </a:lnTo>
                    <a:lnTo>
                      <a:pt x="647" y="11472"/>
                    </a:lnTo>
                    <a:lnTo>
                      <a:pt x="649" y="11472"/>
                    </a:lnTo>
                    <a:lnTo>
                      <a:pt x="649" y="11479"/>
                    </a:lnTo>
                    <a:lnTo>
                      <a:pt x="650" y="11479"/>
                    </a:lnTo>
                    <a:lnTo>
                      <a:pt x="650" y="11484"/>
                    </a:lnTo>
                    <a:lnTo>
                      <a:pt x="652" y="11484"/>
                    </a:lnTo>
                    <a:lnTo>
                      <a:pt x="652" y="11490"/>
                    </a:lnTo>
                    <a:lnTo>
                      <a:pt x="654" y="11490"/>
                    </a:lnTo>
                    <a:lnTo>
                      <a:pt x="654" y="11495"/>
                    </a:lnTo>
                    <a:lnTo>
                      <a:pt x="655" y="11495"/>
                    </a:lnTo>
                    <a:lnTo>
                      <a:pt x="655" y="11502"/>
                    </a:lnTo>
                    <a:lnTo>
                      <a:pt x="657" y="11502"/>
                    </a:lnTo>
                    <a:lnTo>
                      <a:pt x="657" y="11507"/>
                    </a:lnTo>
                    <a:lnTo>
                      <a:pt x="659" y="11507"/>
                    </a:lnTo>
                    <a:lnTo>
                      <a:pt x="659" y="11512"/>
                    </a:lnTo>
                    <a:lnTo>
                      <a:pt x="660" y="11512"/>
                    </a:lnTo>
                    <a:lnTo>
                      <a:pt x="660" y="11519"/>
                    </a:lnTo>
                    <a:lnTo>
                      <a:pt x="662" y="11519"/>
                    </a:lnTo>
                    <a:lnTo>
                      <a:pt x="662" y="11524"/>
                    </a:lnTo>
                    <a:lnTo>
                      <a:pt x="664" y="11524"/>
                    </a:lnTo>
                    <a:lnTo>
                      <a:pt x="664" y="11530"/>
                    </a:lnTo>
                    <a:lnTo>
                      <a:pt x="665" y="11530"/>
                    </a:lnTo>
                    <a:lnTo>
                      <a:pt x="665" y="11535"/>
                    </a:lnTo>
                    <a:lnTo>
                      <a:pt x="667" y="11535"/>
                    </a:lnTo>
                    <a:lnTo>
                      <a:pt x="667" y="11540"/>
                    </a:lnTo>
                    <a:lnTo>
                      <a:pt x="669" y="11540"/>
                    </a:lnTo>
                    <a:lnTo>
                      <a:pt x="669" y="11547"/>
                    </a:lnTo>
                    <a:lnTo>
                      <a:pt x="670" y="11547"/>
                    </a:lnTo>
                    <a:lnTo>
                      <a:pt x="670" y="11552"/>
                    </a:lnTo>
                    <a:lnTo>
                      <a:pt x="672" y="11552"/>
                    </a:lnTo>
                    <a:lnTo>
                      <a:pt x="672" y="11557"/>
                    </a:lnTo>
                    <a:lnTo>
                      <a:pt x="674" y="11557"/>
                    </a:lnTo>
                    <a:lnTo>
                      <a:pt x="674" y="11564"/>
                    </a:lnTo>
                    <a:lnTo>
                      <a:pt x="675" y="11564"/>
                    </a:lnTo>
                    <a:lnTo>
                      <a:pt x="675" y="11569"/>
                    </a:lnTo>
                    <a:lnTo>
                      <a:pt x="677" y="11569"/>
                    </a:lnTo>
                    <a:lnTo>
                      <a:pt x="677" y="11574"/>
                    </a:lnTo>
                    <a:lnTo>
                      <a:pt x="679" y="11574"/>
                    </a:lnTo>
                    <a:lnTo>
                      <a:pt x="679" y="11579"/>
                    </a:lnTo>
                    <a:lnTo>
                      <a:pt x="680" y="11579"/>
                    </a:lnTo>
                    <a:lnTo>
                      <a:pt x="680" y="11584"/>
                    </a:lnTo>
                    <a:lnTo>
                      <a:pt x="682" y="11584"/>
                    </a:lnTo>
                    <a:lnTo>
                      <a:pt x="682" y="11589"/>
                    </a:lnTo>
                    <a:lnTo>
                      <a:pt x="684" y="11589"/>
                    </a:lnTo>
                    <a:lnTo>
                      <a:pt x="684" y="11594"/>
                    </a:lnTo>
                    <a:lnTo>
                      <a:pt x="685" y="11594"/>
                    </a:lnTo>
                    <a:lnTo>
                      <a:pt x="685" y="11599"/>
                    </a:lnTo>
                    <a:lnTo>
                      <a:pt x="687" y="11599"/>
                    </a:lnTo>
                    <a:lnTo>
                      <a:pt x="687" y="11604"/>
                    </a:lnTo>
                    <a:lnTo>
                      <a:pt x="689" y="11604"/>
                    </a:lnTo>
                    <a:lnTo>
                      <a:pt x="689" y="11609"/>
                    </a:lnTo>
                    <a:lnTo>
                      <a:pt x="690" y="11609"/>
                    </a:lnTo>
                    <a:lnTo>
                      <a:pt x="690" y="11614"/>
                    </a:lnTo>
                    <a:lnTo>
                      <a:pt x="692" y="11614"/>
                    </a:lnTo>
                    <a:lnTo>
                      <a:pt x="692" y="11619"/>
                    </a:lnTo>
                    <a:lnTo>
                      <a:pt x="694" y="11619"/>
                    </a:lnTo>
                    <a:lnTo>
                      <a:pt x="694" y="11624"/>
                    </a:lnTo>
                    <a:lnTo>
                      <a:pt x="695" y="11624"/>
                    </a:lnTo>
                    <a:lnTo>
                      <a:pt x="695" y="11629"/>
                    </a:lnTo>
                    <a:lnTo>
                      <a:pt x="697" y="11629"/>
                    </a:lnTo>
                    <a:lnTo>
                      <a:pt x="697" y="11634"/>
                    </a:lnTo>
                    <a:lnTo>
                      <a:pt x="699" y="11634"/>
                    </a:lnTo>
                    <a:lnTo>
                      <a:pt x="699" y="11639"/>
                    </a:lnTo>
                    <a:lnTo>
                      <a:pt x="700" y="11639"/>
                    </a:lnTo>
                    <a:lnTo>
                      <a:pt x="700" y="11644"/>
                    </a:lnTo>
                    <a:lnTo>
                      <a:pt x="702" y="11644"/>
                    </a:lnTo>
                    <a:lnTo>
                      <a:pt x="702" y="11649"/>
                    </a:lnTo>
                    <a:lnTo>
                      <a:pt x="704" y="11649"/>
                    </a:lnTo>
                    <a:lnTo>
                      <a:pt x="704" y="11652"/>
                    </a:lnTo>
                    <a:lnTo>
                      <a:pt x="705" y="11652"/>
                    </a:lnTo>
                    <a:lnTo>
                      <a:pt x="705" y="11657"/>
                    </a:lnTo>
                    <a:lnTo>
                      <a:pt x="707" y="11657"/>
                    </a:lnTo>
                    <a:lnTo>
                      <a:pt x="707" y="11662"/>
                    </a:lnTo>
                    <a:lnTo>
                      <a:pt x="709" y="11662"/>
                    </a:lnTo>
                    <a:lnTo>
                      <a:pt x="709" y="11667"/>
                    </a:lnTo>
                    <a:lnTo>
                      <a:pt x="710" y="11667"/>
                    </a:lnTo>
                    <a:lnTo>
                      <a:pt x="710" y="11670"/>
                    </a:lnTo>
                    <a:lnTo>
                      <a:pt x="712" y="11670"/>
                    </a:lnTo>
                    <a:lnTo>
                      <a:pt x="712" y="11675"/>
                    </a:lnTo>
                    <a:lnTo>
                      <a:pt x="714" y="11675"/>
                    </a:lnTo>
                    <a:lnTo>
                      <a:pt x="714" y="11680"/>
                    </a:lnTo>
                    <a:lnTo>
                      <a:pt x="715" y="11680"/>
                    </a:lnTo>
                    <a:lnTo>
                      <a:pt x="715" y="11685"/>
                    </a:lnTo>
                    <a:lnTo>
                      <a:pt x="717" y="11685"/>
                    </a:lnTo>
                    <a:lnTo>
                      <a:pt x="717" y="11690"/>
                    </a:lnTo>
                    <a:lnTo>
                      <a:pt x="719" y="11690"/>
                    </a:lnTo>
                    <a:lnTo>
                      <a:pt x="719" y="11694"/>
                    </a:lnTo>
                    <a:lnTo>
                      <a:pt x="720" y="11694"/>
                    </a:lnTo>
                    <a:lnTo>
                      <a:pt x="720" y="11699"/>
                    </a:lnTo>
                    <a:lnTo>
                      <a:pt x="722" y="11699"/>
                    </a:lnTo>
                    <a:lnTo>
                      <a:pt x="722" y="11704"/>
                    </a:lnTo>
                    <a:lnTo>
                      <a:pt x="724" y="11704"/>
                    </a:lnTo>
                    <a:lnTo>
                      <a:pt x="724" y="11707"/>
                    </a:lnTo>
                    <a:lnTo>
                      <a:pt x="725" y="11707"/>
                    </a:lnTo>
                    <a:lnTo>
                      <a:pt x="725" y="11712"/>
                    </a:lnTo>
                    <a:lnTo>
                      <a:pt x="727" y="11712"/>
                    </a:lnTo>
                    <a:lnTo>
                      <a:pt x="727" y="11717"/>
                    </a:lnTo>
                    <a:lnTo>
                      <a:pt x="729" y="11717"/>
                    </a:lnTo>
                    <a:lnTo>
                      <a:pt x="729" y="11720"/>
                    </a:lnTo>
                    <a:lnTo>
                      <a:pt x="730" y="11720"/>
                    </a:lnTo>
                    <a:lnTo>
                      <a:pt x="730" y="11725"/>
                    </a:lnTo>
                    <a:lnTo>
                      <a:pt x="732" y="11725"/>
                    </a:lnTo>
                    <a:lnTo>
                      <a:pt x="732" y="11729"/>
                    </a:lnTo>
                    <a:lnTo>
                      <a:pt x="734" y="11729"/>
                    </a:lnTo>
                    <a:lnTo>
                      <a:pt x="734" y="11734"/>
                    </a:lnTo>
                    <a:lnTo>
                      <a:pt x="735" y="11734"/>
                    </a:lnTo>
                    <a:lnTo>
                      <a:pt x="735" y="11737"/>
                    </a:lnTo>
                    <a:lnTo>
                      <a:pt x="737" y="11737"/>
                    </a:lnTo>
                    <a:lnTo>
                      <a:pt x="737" y="11742"/>
                    </a:lnTo>
                    <a:lnTo>
                      <a:pt x="739" y="11742"/>
                    </a:lnTo>
                    <a:lnTo>
                      <a:pt x="739" y="11745"/>
                    </a:lnTo>
                    <a:lnTo>
                      <a:pt x="740" y="11745"/>
                    </a:lnTo>
                    <a:lnTo>
                      <a:pt x="740" y="11750"/>
                    </a:lnTo>
                    <a:lnTo>
                      <a:pt x="742" y="11750"/>
                    </a:lnTo>
                    <a:lnTo>
                      <a:pt x="742" y="11754"/>
                    </a:lnTo>
                    <a:lnTo>
                      <a:pt x="744" y="11754"/>
                    </a:lnTo>
                    <a:lnTo>
                      <a:pt x="744" y="11759"/>
                    </a:lnTo>
                    <a:lnTo>
                      <a:pt x="745" y="11759"/>
                    </a:lnTo>
                    <a:lnTo>
                      <a:pt x="745" y="11762"/>
                    </a:lnTo>
                    <a:lnTo>
                      <a:pt x="747" y="11762"/>
                    </a:lnTo>
                    <a:lnTo>
                      <a:pt x="747" y="11767"/>
                    </a:lnTo>
                    <a:lnTo>
                      <a:pt x="749" y="11767"/>
                    </a:lnTo>
                    <a:lnTo>
                      <a:pt x="749" y="11770"/>
                    </a:lnTo>
                    <a:lnTo>
                      <a:pt x="750" y="11770"/>
                    </a:lnTo>
                    <a:lnTo>
                      <a:pt x="750" y="11775"/>
                    </a:lnTo>
                    <a:lnTo>
                      <a:pt x="752" y="11775"/>
                    </a:lnTo>
                    <a:lnTo>
                      <a:pt x="752" y="11779"/>
                    </a:lnTo>
                    <a:lnTo>
                      <a:pt x="754" y="11779"/>
                    </a:lnTo>
                    <a:lnTo>
                      <a:pt x="754" y="11784"/>
                    </a:lnTo>
                    <a:lnTo>
                      <a:pt x="755" y="11784"/>
                    </a:lnTo>
                    <a:lnTo>
                      <a:pt x="755" y="11787"/>
                    </a:lnTo>
                    <a:lnTo>
                      <a:pt x="757" y="11787"/>
                    </a:lnTo>
                    <a:lnTo>
                      <a:pt x="757" y="11790"/>
                    </a:lnTo>
                    <a:lnTo>
                      <a:pt x="759" y="11790"/>
                    </a:lnTo>
                    <a:lnTo>
                      <a:pt x="759" y="11795"/>
                    </a:lnTo>
                    <a:lnTo>
                      <a:pt x="760" y="11795"/>
                    </a:lnTo>
                    <a:lnTo>
                      <a:pt x="760" y="11799"/>
                    </a:lnTo>
                    <a:lnTo>
                      <a:pt x="762" y="11799"/>
                    </a:lnTo>
                    <a:lnTo>
                      <a:pt x="762" y="11804"/>
                    </a:lnTo>
                    <a:lnTo>
                      <a:pt x="764" y="11804"/>
                    </a:lnTo>
                    <a:lnTo>
                      <a:pt x="764" y="11807"/>
                    </a:lnTo>
                    <a:lnTo>
                      <a:pt x="765" y="11807"/>
                    </a:lnTo>
                    <a:lnTo>
                      <a:pt x="765" y="11810"/>
                    </a:lnTo>
                    <a:lnTo>
                      <a:pt x="767" y="11810"/>
                    </a:lnTo>
                    <a:lnTo>
                      <a:pt x="767" y="11814"/>
                    </a:lnTo>
                    <a:lnTo>
                      <a:pt x="769" y="11814"/>
                    </a:lnTo>
                    <a:lnTo>
                      <a:pt x="769" y="11819"/>
                    </a:lnTo>
                    <a:lnTo>
                      <a:pt x="770" y="11819"/>
                    </a:lnTo>
                    <a:lnTo>
                      <a:pt x="770" y="11822"/>
                    </a:lnTo>
                    <a:lnTo>
                      <a:pt x="772" y="11822"/>
                    </a:lnTo>
                    <a:lnTo>
                      <a:pt x="772" y="11825"/>
                    </a:lnTo>
                    <a:lnTo>
                      <a:pt x="774" y="11825"/>
                    </a:lnTo>
                    <a:lnTo>
                      <a:pt x="774" y="11830"/>
                    </a:lnTo>
                    <a:lnTo>
                      <a:pt x="775" y="11830"/>
                    </a:lnTo>
                    <a:lnTo>
                      <a:pt x="775" y="11834"/>
                    </a:lnTo>
                    <a:lnTo>
                      <a:pt x="777" y="11834"/>
                    </a:lnTo>
                    <a:lnTo>
                      <a:pt x="777" y="11837"/>
                    </a:lnTo>
                    <a:lnTo>
                      <a:pt x="779" y="11837"/>
                    </a:lnTo>
                    <a:lnTo>
                      <a:pt x="779" y="11842"/>
                    </a:lnTo>
                    <a:lnTo>
                      <a:pt x="780" y="11842"/>
                    </a:lnTo>
                    <a:lnTo>
                      <a:pt x="780" y="11845"/>
                    </a:lnTo>
                    <a:lnTo>
                      <a:pt x="782" y="11845"/>
                    </a:lnTo>
                    <a:lnTo>
                      <a:pt x="782" y="11849"/>
                    </a:lnTo>
                    <a:lnTo>
                      <a:pt x="784" y="11849"/>
                    </a:lnTo>
                    <a:lnTo>
                      <a:pt x="784" y="11854"/>
                    </a:lnTo>
                    <a:lnTo>
                      <a:pt x="785" y="11854"/>
                    </a:lnTo>
                    <a:lnTo>
                      <a:pt x="785" y="11857"/>
                    </a:lnTo>
                    <a:lnTo>
                      <a:pt x="787" y="11857"/>
                    </a:lnTo>
                    <a:lnTo>
                      <a:pt x="787" y="11860"/>
                    </a:lnTo>
                    <a:lnTo>
                      <a:pt x="789" y="11860"/>
                    </a:lnTo>
                    <a:lnTo>
                      <a:pt x="789" y="11864"/>
                    </a:lnTo>
                    <a:lnTo>
                      <a:pt x="790" y="11864"/>
                    </a:lnTo>
                    <a:lnTo>
                      <a:pt x="790" y="11867"/>
                    </a:lnTo>
                    <a:lnTo>
                      <a:pt x="792" y="11867"/>
                    </a:lnTo>
                    <a:lnTo>
                      <a:pt x="792" y="11870"/>
                    </a:lnTo>
                    <a:lnTo>
                      <a:pt x="794" y="11870"/>
                    </a:lnTo>
                    <a:lnTo>
                      <a:pt x="794" y="11874"/>
                    </a:lnTo>
                    <a:lnTo>
                      <a:pt x="795" y="11874"/>
                    </a:lnTo>
                    <a:lnTo>
                      <a:pt x="795" y="11879"/>
                    </a:lnTo>
                    <a:lnTo>
                      <a:pt x="797" y="11879"/>
                    </a:lnTo>
                    <a:lnTo>
                      <a:pt x="797" y="11882"/>
                    </a:lnTo>
                    <a:lnTo>
                      <a:pt x="799" y="11882"/>
                    </a:lnTo>
                    <a:lnTo>
                      <a:pt x="799" y="11885"/>
                    </a:lnTo>
                    <a:lnTo>
                      <a:pt x="800" y="11885"/>
                    </a:lnTo>
                    <a:lnTo>
                      <a:pt x="800" y="11889"/>
                    </a:lnTo>
                    <a:lnTo>
                      <a:pt x="802" y="11889"/>
                    </a:lnTo>
                    <a:lnTo>
                      <a:pt x="802" y="11892"/>
                    </a:lnTo>
                    <a:lnTo>
                      <a:pt x="804" y="11892"/>
                    </a:lnTo>
                    <a:lnTo>
                      <a:pt x="804" y="11895"/>
                    </a:lnTo>
                    <a:lnTo>
                      <a:pt x="805" y="11895"/>
                    </a:lnTo>
                    <a:lnTo>
                      <a:pt x="805" y="11900"/>
                    </a:lnTo>
                    <a:lnTo>
                      <a:pt x="807" y="11900"/>
                    </a:lnTo>
                    <a:lnTo>
                      <a:pt x="807" y="11904"/>
                    </a:lnTo>
                    <a:lnTo>
                      <a:pt x="809" y="11904"/>
                    </a:lnTo>
                    <a:lnTo>
                      <a:pt x="809" y="11907"/>
                    </a:lnTo>
                    <a:lnTo>
                      <a:pt x="810" y="11907"/>
                    </a:lnTo>
                    <a:lnTo>
                      <a:pt x="810" y="11910"/>
                    </a:lnTo>
                    <a:lnTo>
                      <a:pt x="812" y="11910"/>
                    </a:lnTo>
                    <a:lnTo>
                      <a:pt x="812" y="11914"/>
                    </a:lnTo>
                    <a:lnTo>
                      <a:pt x="814" y="11914"/>
                    </a:lnTo>
                    <a:lnTo>
                      <a:pt x="814" y="11917"/>
                    </a:lnTo>
                    <a:lnTo>
                      <a:pt x="815" y="11917"/>
                    </a:lnTo>
                    <a:lnTo>
                      <a:pt x="815" y="11920"/>
                    </a:lnTo>
                    <a:lnTo>
                      <a:pt x="817" y="11920"/>
                    </a:lnTo>
                    <a:lnTo>
                      <a:pt x="817" y="11924"/>
                    </a:lnTo>
                    <a:lnTo>
                      <a:pt x="819" y="11924"/>
                    </a:lnTo>
                    <a:lnTo>
                      <a:pt x="819" y="11927"/>
                    </a:lnTo>
                    <a:lnTo>
                      <a:pt x="820" y="11927"/>
                    </a:lnTo>
                    <a:lnTo>
                      <a:pt x="820" y="11930"/>
                    </a:lnTo>
                    <a:lnTo>
                      <a:pt x="822" y="11930"/>
                    </a:lnTo>
                    <a:lnTo>
                      <a:pt x="822" y="11934"/>
                    </a:lnTo>
                    <a:lnTo>
                      <a:pt x="824" y="11934"/>
                    </a:lnTo>
                    <a:lnTo>
                      <a:pt x="824" y="11937"/>
                    </a:lnTo>
                    <a:lnTo>
                      <a:pt x="825" y="11937"/>
                    </a:lnTo>
                    <a:lnTo>
                      <a:pt x="825" y="11940"/>
                    </a:lnTo>
                    <a:lnTo>
                      <a:pt x="827" y="11940"/>
                    </a:lnTo>
                    <a:lnTo>
                      <a:pt x="827" y="11944"/>
                    </a:lnTo>
                    <a:lnTo>
                      <a:pt x="829" y="11944"/>
                    </a:lnTo>
                    <a:lnTo>
                      <a:pt x="829" y="11947"/>
                    </a:lnTo>
                    <a:lnTo>
                      <a:pt x="830" y="11947"/>
                    </a:lnTo>
                    <a:lnTo>
                      <a:pt x="830" y="11950"/>
                    </a:lnTo>
                    <a:lnTo>
                      <a:pt x="832" y="11950"/>
                    </a:lnTo>
                    <a:lnTo>
                      <a:pt x="832" y="11954"/>
                    </a:lnTo>
                    <a:lnTo>
                      <a:pt x="834" y="11954"/>
                    </a:lnTo>
                    <a:lnTo>
                      <a:pt x="834" y="11957"/>
                    </a:lnTo>
                    <a:lnTo>
                      <a:pt x="835" y="11957"/>
                    </a:lnTo>
                    <a:lnTo>
                      <a:pt x="835" y="11960"/>
                    </a:lnTo>
                    <a:lnTo>
                      <a:pt x="837" y="11960"/>
                    </a:lnTo>
                    <a:lnTo>
                      <a:pt x="837" y="11964"/>
                    </a:lnTo>
                    <a:lnTo>
                      <a:pt x="839" y="11964"/>
                    </a:lnTo>
                    <a:lnTo>
                      <a:pt x="839" y="11967"/>
                    </a:lnTo>
                    <a:lnTo>
                      <a:pt x="840" y="11967"/>
                    </a:lnTo>
                    <a:lnTo>
                      <a:pt x="840" y="11970"/>
                    </a:lnTo>
                    <a:lnTo>
                      <a:pt x="842" y="11970"/>
                    </a:lnTo>
                    <a:lnTo>
                      <a:pt x="842" y="11974"/>
                    </a:lnTo>
                    <a:lnTo>
                      <a:pt x="844" y="11974"/>
                    </a:lnTo>
                    <a:lnTo>
                      <a:pt x="844" y="11977"/>
                    </a:lnTo>
                    <a:lnTo>
                      <a:pt x="845" y="11977"/>
                    </a:lnTo>
                    <a:lnTo>
                      <a:pt x="845" y="11980"/>
                    </a:lnTo>
                    <a:lnTo>
                      <a:pt x="847" y="11980"/>
                    </a:lnTo>
                    <a:lnTo>
                      <a:pt x="847" y="11984"/>
                    </a:lnTo>
                    <a:lnTo>
                      <a:pt x="849" y="11984"/>
                    </a:lnTo>
                    <a:lnTo>
                      <a:pt x="849" y="11987"/>
                    </a:lnTo>
                    <a:lnTo>
                      <a:pt x="850" y="11987"/>
                    </a:lnTo>
                    <a:lnTo>
                      <a:pt x="850" y="11990"/>
                    </a:lnTo>
                    <a:lnTo>
                      <a:pt x="852" y="11990"/>
                    </a:lnTo>
                    <a:lnTo>
                      <a:pt x="852" y="11994"/>
                    </a:lnTo>
                    <a:lnTo>
                      <a:pt x="854" y="11994"/>
                    </a:lnTo>
                    <a:lnTo>
                      <a:pt x="854" y="11997"/>
                    </a:lnTo>
                    <a:lnTo>
                      <a:pt x="855" y="11997"/>
                    </a:lnTo>
                    <a:lnTo>
                      <a:pt x="855" y="12000"/>
                    </a:lnTo>
                    <a:lnTo>
                      <a:pt x="857" y="12000"/>
                    </a:lnTo>
                    <a:lnTo>
                      <a:pt x="857" y="12004"/>
                    </a:lnTo>
                    <a:lnTo>
                      <a:pt x="859" y="12004"/>
                    </a:lnTo>
                    <a:lnTo>
                      <a:pt x="859" y="12007"/>
                    </a:lnTo>
                    <a:lnTo>
                      <a:pt x="860" y="12007"/>
                    </a:lnTo>
                    <a:lnTo>
                      <a:pt x="860" y="12009"/>
                    </a:lnTo>
                    <a:lnTo>
                      <a:pt x="862" y="12009"/>
                    </a:lnTo>
                    <a:lnTo>
                      <a:pt x="862" y="12012"/>
                    </a:lnTo>
                    <a:lnTo>
                      <a:pt x="864" y="12012"/>
                    </a:lnTo>
                    <a:lnTo>
                      <a:pt x="864" y="12015"/>
                    </a:lnTo>
                    <a:lnTo>
                      <a:pt x="865" y="12015"/>
                    </a:lnTo>
                    <a:lnTo>
                      <a:pt x="865" y="12019"/>
                    </a:lnTo>
                    <a:lnTo>
                      <a:pt x="867" y="12019"/>
                    </a:lnTo>
                    <a:lnTo>
                      <a:pt x="867" y="12022"/>
                    </a:lnTo>
                    <a:lnTo>
                      <a:pt x="869" y="12022"/>
                    </a:lnTo>
                    <a:lnTo>
                      <a:pt x="869" y="12025"/>
                    </a:lnTo>
                    <a:lnTo>
                      <a:pt x="870" y="12025"/>
                    </a:lnTo>
                    <a:lnTo>
                      <a:pt x="870" y="12029"/>
                    </a:lnTo>
                    <a:lnTo>
                      <a:pt x="872" y="12029"/>
                    </a:lnTo>
                    <a:lnTo>
                      <a:pt x="872" y="12032"/>
                    </a:lnTo>
                    <a:lnTo>
                      <a:pt x="874" y="12032"/>
                    </a:lnTo>
                    <a:lnTo>
                      <a:pt x="874" y="12035"/>
                    </a:lnTo>
                    <a:lnTo>
                      <a:pt x="875" y="12035"/>
                    </a:lnTo>
                    <a:lnTo>
                      <a:pt x="875" y="12037"/>
                    </a:lnTo>
                    <a:lnTo>
                      <a:pt x="877" y="12037"/>
                    </a:lnTo>
                    <a:lnTo>
                      <a:pt x="877" y="12040"/>
                    </a:lnTo>
                    <a:lnTo>
                      <a:pt x="879" y="12040"/>
                    </a:lnTo>
                    <a:lnTo>
                      <a:pt x="879" y="12044"/>
                    </a:lnTo>
                    <a:lnTo>
                      <a:pt x="880" y="12044"/>
                    </a:lnTo>
                    <a:lnTo>
                      <a:pt x="880" y="12047"/>
                    </a:lnTo>
                    <a:lnTo>
                      <a:pt x="882" y="12047"/>
                    </a:lnTo>
                    <a:lnTo>
                      <a:pt x="882" y="12050"/>
                    </a:lnTo>
                    <a:lnTo>
                      <a:pt x="884" y="12050"/>
                    </a:lnTo>
                    <a:lnTo>
                      <a:pt x="884" y="12052"/>
                    </a:lnTo>
                    <a:lnTo>
                      <a:pt x="885" y="12052"/>
                    </a:lnTo>
                    <a:lnTo>
                      <a:pt x="885" y="12055"/>
                    </a:lnTo>
                    <a:lnTo>
                      <a:pt x="887" y="12055"/>
                    </a:lnTo>
                    <a:lnTo>
                      <a:pt x="887" y="12059"/>
                    </a:lnTo>
                    <a:lnTo>
                      <a:pt x="889" y="12059"/>
                    </a:lnTo>
                    <a:lnTo>
                      <a:pt x="889" y="12062"/>
                    </a:lnTo>
                    <a:lnTo>
                      <a:pt x="890" y="12062"/>
                    </a:lnTo>
                    <a:lnTo>
                      <a:pt x="890" y="12065"/>
                    </a:lnTo>
                    <a:lnTo>
                      <a:pt x="892" y="12065"/>
                    </a:lnTo>
                    <a:lnTo>
                      <a:pt x="892" y="12067"/>
                    </a:lnTo>
                    <a:lnTo>
                      <a:pt x="894" y="12067"/>
                    </a:lnTo>
                    <a:lnTo>
                      <a:pt x="894" y="12070"/>
                    </a:lnTo>
                    <a:lnTo>
                      <a:pt x="895" y="12070"/>
                    </a:lnTo>
                    <a:lnTo>
                      <a:pt x="895" y="12074"/>
                    </a:lnTo>
                    <a:lnTo>
                      <a:pt x="897" y="12074"/>
                    </a:lnTo>
                    <a:lnTo>
                      <a:pt x="897" y="12077"/>
                    </a:lnTo>
                    <a:lnTo>
                      <a:pt x="899" y="12077"/>
                    </a:lnTo>
                    <a:lnTo>
                      <a:pt x="899" y="12079"/>
                    </a:lnTo>
                    <a:lnTo>
                      <a:pt x="900" y="12079"/>
                    </a:lnTo>
                    <a:lnTo>
                      <a:pt x="900" y="12082"/>
                    </a:lnTo>
                    <a:lnTo>
                      <a:pt x="902" y="12082"/>
                    </a:lnTo>
                    <a:lnTo>
                      <a:pt x="902" y="12085"/>
                    </a:lnTo>
                    <a:lnTo>
                      <a:pt x="904" y="12085"/>
                    </a:lnTo>
                    <a:lnTo>
                      <a:pt x="904" y="12089"/>
                    </a:lnTo>
                    <a:lnTo>
                      <a:pt x="905" y="12089"/>
                    </a:lnTo>
                    <a:lnTo>
                      <a:pt x="905" y="12090"/>
                    </a:lnTo>
                    <a:lnTo>
                      <a:pt x="907" y="12090"/>
                    </a:lnTo>
                    <a:lnTo>
                      <a:pt x="907" y="12094"/>
                    </a:lnTo>
                    <a:lnTo>
                      <a:pt x="909" y="12094"/>
                    </a:lnTo>
                    <a:lnTo>
                      <a:pt x="909" y="12097"/>
                    </a:lnTo>
                    <a:lnTo>
                      <a:pt x="910" y="12097"/>
                    </a:lnTo>
                    <a:lnTo>
                      <a:pt x="910" y="12099"/>
                    </a:lnTo>
                    <a:lnTo>
                      <a:pt x="912" y="12099"/>
                    </a:lnTo>
                    <a:lnTo>
                      <a:pt x="912" y="12102"/>
                    </a:lnTo>
                    <a:lnTo>
                      <a:pt x="914" y="12102"/>
                    </a:lnTo>
                    <a:lnTo>
                      <a:pt x="914" y="12105"/>
                    </a:lnTo>
                    <a:lnTo>
                      <a:pt x="915" y="12105"/>
                    </a:lnTo>
                    <a:lnTo>
                      <a:pt x="915" y="12109"/>
                    </a:lnTo>
                    <a:lnTo>
                      <a:pt x="917" y="12109"/>
                    </a:lnTo>
                    <a:lnTo>
                      <a:pt x="917" y="12110"/>
                    </a:lnTo>
                    <a:lnTo>
                      <a:pt x="919" y="12110"/>
                    </a:lnTo>
                    <a:lnTo>
                      <a:pt x="919" y="12114"/>
                    </a:lnTo>
                    <a:lnTo>
                      <a:pt x="920" y="12114"/>
                    </a:lnTo>
                    <a:lnTo>
                      <a:pt x="920" y="12117"/>
                    </a:lnTo>
                    <a:lnTo>
                      <a:pt x="922" y="12117"/>
                    </a:lnTo>
                    <a:lnTo>
                      <a:pt x="922" y="12120"/>
                    </a:lnTo>
                    <a:lnTo>
                      <a:pt x="924" y="12120"/>
                    </a:lnTo>
                    <a:lnTo>
                      <a:pt x="924" y="12122"/>
                    </a:lnTo>
                    <a:lnTo>
                      <a:pt x="925" y="12122"/>
                    </a:lnTo>
                    <a:lnTo>
                      <a:pt x="925" y="12125"/>
                    </a:lnTo>
                    <a:lnTo>
                      <a:pt x="927" y="12125"/>
                    </a:lnTo>
                    <a:lnTo>
                      <a:pt x="927" y="12129"/>
                    </a:lnTo>
                    <a:lnTo>
                      <a:pt x="929" y="12129"/>
                    </a:lnTo>
                    <a:lnTo>
                      <a:pt x="929" y="12130"/>
                    </a:lnTo>
                    <a:lnTo>
                      <a:pt x="930" y="12130"/>
                    </a:lnTo>
                    <a:lnTo>
                      <a:pt x="930" y="12134"/>
                    </a:lnTo>
                    <a:lnTo>
                      <a:pt x="932" y="12134"/>
                    </a:lnTo>
                    <a:lnTo>
                      <a:pt x="932" y="12137"/>
                    </a:lnTo>
                    <a:lnTo>
                      <a:pt x="934" y="12137"/>
                    </a:lnTo>
                    <a:lnTo>
                      <a:pt x="934" y="12139"/>
                    </a:lnTo>
                    <a:lnTo>
                      <a:pt x="935" y="12139"/>
                    </a:lnTo>
                    <a:lnTo>
                      <a:pt x="935" y="12142"/>
                    </a:lnTo>
                    <a:lnTo>
                      <a:pt x="937" y="12142"/>
                    </a:lnTo>
                    <a:lnTo>
                      <a:pt x="937" y="12145"/>
                    </a:lnTo>
                    <a:lnTo>
                      <a:pt x="939" y="12145"/>
                    </a:lnTo>
                    <a:lnTo>
                      <a:pt x="939" y="12147"/>
                    </a:lnTo>
                    <a:lnTo>
                      <a:pt x="940" y="12147"/>
                    </a:lnTo>
                    <a:lnTo>
                      <a:pt x="940" y="12150"/>
                    </a:lnTo>
                    <a:lnTo>
                      <a:pt x="942" y="12150"/>
                    </a:lnTo>
                    <a:lnTo>
                      <a:pt x="942" y="12154"/>
                    </a:lnTo>
                    <a:lnTo>
                      <a:pt x="944" y="12154"/>
                    </a:lnTo>
                    <a:lnTo>
                      <a:pt x="944" y="12155"/>
                    </a:lnTo>
                    <a:lnTo>
                      <a:pt x="945" y="12155"/>
                    </a:lnTo>
                    <a:lnTo>
                      <a:pt x="945" y="12159"/>
                    </a:lnTo>
                    <a:lnTo>
                      <a:pt x="947" y="12159"/>
                    </a:lnTo>
                    <a:lnTo>
                      <a:pt x="947" y="12160"/>
                    </a:lnTo>
                    <a:lnTo>
                      <a:pt x="949" y="12160"/>
                    </a:lnTo>
                    <a:lnTo>
                      <a:pt x="949" y="12164"/>
                    </a:lnTo>
                    <a:lnTo>
                      <a:pt x="950" y="12164"/>
                    </a:lnTo>
                    <a:lnTo>
                      <a:pt x="950" y="12165"/>
                    </a:lnTo>
                    <a:lnTo>
                      <a:pt x="952" y="12165"/>
                    </a:lnTo>
                    <a:lnTo>
                      <a:pt x="952" y="12169"/>
                    </a:lnTo>
                    <a:lnTo>
                      <a:pt x="954" y="12169"/>
                    </a:lnTo>
                    <a:lnTo>
                      <a:pt x="954" y="12172"/>
                    </a:lnTo>
                    <a:lnTo>
                      <a:pt x="955" y="12172"/>
                    </a:lnTo>
                    <a:lnTo>
                      <a:pt x="955" y="12174"/>
                    </a:lnTo>
                    <a:lnTo>
                      <a:pt x="957" y="12174"/>
                    </a:lnTo>
                    <a:lnTo>
                      <a:pt x="957" y="12177"/>
                    </a:lnTo>
                    <a:lnTo>
                      <a:pt x="959" y="12177"/>
                    </a:lnTo>
                    <a:lnTo>
                      <a:pt x="959" y="12180"/>
                    </a:lnTo>
                    <a:lnTo>
                      <a:pt x="960" y="12180"/>
                    </a:lnTo>
                    <a:lnTo>
                      <a:pt x="960" y="12182"/>
                    </a:lnTo>
                    <a:lnTo>
                      <a:pt x="962" y="12182"/>
                    </a:lnTo>
                    <a:lnTo>
                      <a:pt x="962" y="12185"/>
                    </a:lnTo>
                    <a:lnTo>
                      <a:pt x="964" y="12185"/>
                    </a:lnTo>
                    <a:lnTo>
                      <a:pt x="964" y="12187"/>
                    </a:lnTo>
                    <a:lnTo>
                      <a:pt x="965" y="12187"/>
                    </a:lnTo>
                    <a:lnTo>
                      <a:pt x="965" y="12190"/>
                    </a:lnTo>
                    <a:lnTo>
                      <a:pt x="967" y="12190"/>
                    </a:lnTo>
                    <a:lnTo>
                      <a:pt x="967" y="12194"/>
                    </a:lnTo>
                    <a:lnTo>
                      <a:pt x="969" y="12194"/>
                    </a:lnTo>
                    <a:lnTo>
                      <a:pt x="969" y="12195"/>
                    </a:lnTo>
                    <a:lnTo>
                      <a:pt x="970" y="12195"/>
                    </a:lnTo>
                    <a:lnTo>
                      <a:pt x="970" y="12199"/>
                    </a:lnTo>
                    <a:lnTo>
                      <a:pt x="972" y="12199"/>
                    </a:lnTo>
                    <a:lnTo>
                      <a:pt x="972" y="12200"/>
                    </a:lnTo>
                    <a:lnTo>
                      <a:pt x="974" y="12200"/>
                    </a:lnTo>
                    <a:lnTo>
                      <a:pt x="974" y="12204"/>
                    </a:lnTo>
                    <a:lnTo>
                      <a:pt x="975" y="12204"/>
                    </a:lnTo>
                    <a:lnTo>
                      <a:pt x="975" y="12205"/>
                    </a:lnTo>
                    <a:lnTo>
                      <a:pt x="977" y="12205"/>
                    </a:lnTo>
                    <a:lnTo>
                      <a:pt x="977" y="12209"/>
                    </a:lnTo>
                    <a:lnTo>
                      <a:pt x="979" y="12209"/>
                    </a:lnTo>
                    <a:lnTo>
                      <a:pt x="979" y="12210"/>
                    </a:lnTo>
                    <a:lnTo>
                      <a:pt x="980" y="12210"/>
                    </a:lnTo>
                    <a:lnTo>
                      <a:pt x="980" y="12214"/>
                    </a:lnTo>
                    <a:lnTo>
                      <a:pt x="982" y="12214"/>
                    </a:lnTo>
                    <a:lnTo>
                      <a:pt x="982" y="12215"/>
                    </a:lnTo>
                    <a:lnTo>
                      <a:pt x="984" y="12215"/>
                    </a:lnTo>
                    <a:lnTo>
                      <a:pt x="984" y="12219"/>
                    </a:lnTo>
                    <a:lnTo>
                      <a:pt x="985" y="12219"/>
                    </a:lnTo>
                    <a:lnTo>
                      <a:pt x="985" y="12220"/>
                    </a:lnTo>
                    <a:lnTo>
                      <a:pt x="987" y="12220"/>
                    </a:lnTo>
                    <a:lnTo>
                      <a:pt x="987" y="12224"/>
                    </a:lnTo>
                    <a:lnTo>
                      <a:pt x="989" y="12224"/>
                    </a:lnTo>
                    <a:lnTo>
                      <a:pt x="989" y="12225"/>
                    </a:lnTo>
                    <a:lnTo>
                      <a:pt x="990" y="12225"/>
                    </a:lnTo>
                    <a:lnTo>
                      <a:pt x="990" y="12229"/>
                    </a:lnTo>
                    <a:lnTo>
                      <a:pt x="992" y="12229"/>
                    </a:lnTo>
                    <a:lnTo>
                      <a:pt x="992" y="12232"/>
                    </a:lnTo>
                    <a:lnTo>
                      <a:pt x="994" y="12232"/>
                    </a:lnTo>
                    <a:lnTo>
                      <a:pt x="994" y="12234"/>
                    </a:lnTo>
                    <a:lnTo>
                      <a:pt x="995" y="12234"/>
                    </a:lnTo>
                    <a:lnTo>
                      <a:pt x="995" y="12237"/>
                    </a:lnTo>
                    <a:lnTo>
                      <a:pt x="997" y="12237"/>
                    </a:lnTo>
                    <a:lnTo>
                      <a:pt x="997" y="12239"/>
                    </a:lnTo>
                    <a:lnTo>
                      <a:pt x="999" y="12239"/>
                    </a:lnTo>
                    <a:lnTo>
                      <a:pt x="999" y="12242"/>
                    </a:lnTo>
                    <a:lnTo>
                      <a:pt x="1000" y="12242"/>
                    </a:lnTo>
                    <a:lnTo>
                      <a:pt x="1000" y="12244"/>
                    </a:lnTo>
                    <a:lnTo>
                      <a:pt x="1002" y="12244"/>
                    </a:lnTo>
                    <a:lnTo>
                      <a:pt x="1002" y="12247"/>
                    </a:lnTo>
                    <a:lnTo>
                      <a:pt x="1004" y="12247"/>
                    </a:lnTo>
                    <a:lnTo>
                      <a:pt x="1004" y="12249"/>
                    </a:lnTo>
                    <a:lnTo>
                      <a:pt x="1005" y="12249"/>
                    </a:lnTo>
                    <a:lnTo>
                      <a:pt x="1005" y="12252"/>
                    </a:lnTo>
                    <a:lnTo>
                      <a:pt x="1007" y="12252"/>
                    </a:lnTo>
                    <a:lnTo>
                      <a:pt x="1007" y="12254"/>
                    </a:lnTo>
                    <a:lnTo>
                      <a:pt x="1009" y="12254"/>
                    </a:lnTo>
                    <a:lnTo>
                      <a:pt x="1009" y="12257"/>
                    </a:lnTo>
                    <a:lnTo>
                      <a:pt x="1010" y="12257"/>
                    </a:lnTo>
                    <a:lnTo>
                      <a:pt x="1010" y="12259"/>
                    </a:lnTo>
                    <a:lnTo>
                      <a:pt x="1012" y="12259"/>
                    </a:lnTo>
                    <a:lnTo>
                      <a:pt x="1012" y="12262"/>
                    </a:lnTo>
                    <a:lnTo>
                      <a:pt x="1014" y="12262"/>
                    </a:lnTo>
                    <a:lnTo>
                      <a:pt x="1014" y="12264"/>
                    </a:lnTo>
                    <a:lnTo>
                      <a:pt x="1015" y="12264"/>
                    </a:lnTo>
                    <a:lnTo>
                      <a:pt x="1015" y="12265"/>
                    </a:lnTo>
                    <a:lnTo>
                      <a:pt x="1017" y="12265"/>
                    </a:lnTo>
                    <a:lnTo>
                      <a:pt x="1017" y="12269"/>
                    </a:lnTo>
                    <a:lnTo>
                      <a:pt x="1019" y="12269"/>
                    </a:lnTo>
                    <a:lnTo>
                      <a:pt x="1019" y="12270"/>
                    </a:lnTo>
                    <a:lnTo>
                      <a:pt x="1020" y="12270"/>
                    </a:lnTo>
                    <a:lnTo>
                      <a:pt x="1020" y="12274"/>
                    </a:lnTo>
                    <a:lnTo>
                      <a:pt x="1022" y="12274"/>
                    </a:lnTo>
                    <a:lnTo>
                      <a:pt x="1022" y="12275"/>
                    </a:lnTo>
                    <a:lnTo>
                      <a:pt x="1024" y="12275"/>
                    </a:lnTo>
                    <a:lnTo>
                      <a:pt x="1024" y="12279"/>
                    </a:lnTo>
                    <a:lnTo>
                      <a:pt x="1025" y="12279"/>
                    </a:lnTo>
                    <a:lnTo>
                      <a:pt x="1025" y="12280"/>
                    </a:lnTo>
                    <a:lnTo>
                      <a:pt x="1027" y="12280"/>
                    </a:lnTo>
                    <a:lnTo>
                      <a:pt x="1027" y="12282"/>
                    </a:lnTo>
                    <a:lnTo>
                      <a:pt x="1029" y="12282"/>
                    </a:lnTo>
                    <a:lnTo>
                      <a:pt x="1029" y="12285"/>
                    </a:lnTo>
                    <a:lnTo>
                      <a:pt x="1030" y="12285"/>
                    </a:lnTo>
                    <a:lnTo>
                      <a:pt x="1030" y="12287"/>
                    </a:lnTo>
                    <a:lnTo>
                      <a:pt x="1032" y="12287"/>
                    </a:lnTo>
                    <a:lnTo>
                      <a:pt x="1032" y="12290"/>
                    </a:lnTo>
                    <a:lnTo>
                      <a:pt x="1034" y="12290"/>
                    </a:lnTo>
                    <a:lnTo>
                      <a:pt x="1034" y="12292"/>
                    </a:lnTo>
                    <a:lnTo>
                      <a:pt x="1035" y="12292"/>
                    </a:lnTo>
                    <a:lnTo>
                      <a:pt x="1035" y="12295"/>
                    </a:lnTo>
                    <a:lnTo>
                      <a:pt x="1037" y="12295"/>
                    </a:lnTo>
                    <a:lnTo>
                      <a:pt x="1037" y="12297"/>
                    </a:lnTo>
                    <a:lnTo>
                      <a:pt x="1039" y="12297"/>
                    </a:lnTo>
                    <a:lnTo>
                      <a:pt x="1039" y="12300"/>
                    </a:lnTo>
                    <a:lnTo>
                      <a:pt x="1040" y="12300"/>
                    </a:lnTo>
                    <a:lnTo>
                      <a:pt x="1040" y="12302"/>
                    </a:lnTo>
                    <a:lnTo>
                      <a:pt x="1042" y="12302"/>
                    </a:lnTo>
                    <a:lnTo>
                      <a:pt x="1042" y="12304"/>
                    </a:lnTo>
                    <a:lnTo>
                      <a:pt x="1044" y="12304"/>
                    </a:lnTo>
                    <a:lnTo>
                      <a:pt x="1044" y="12307"/>
                    </a:lnTo>
                    <a:lnTo>
                      <a:pt x="1045" y="12307"/>
                    </a:lnTo>
                    <a:lnTo>
                      <a:pt x="1045" y="12309"/>
                    </a:lnTo>
                    <a:lnTo>
                      <a:pt x="1047" y="12309"/>
                    </a:lnTo>
                    <a:lnTo>
                      <a:pt x="1047" y="12312"/>
                    </a:lnTo>
                    <a:lnTo>
                      <a:pt x="1049" y="12312"/>
                    </a:lnTo>
                    <a:lnTo>
                      <a:pt x="1049" y="12314"/>
                    </a:lnTo>
                    <a:lnTo>
                      <a:pt x="1050" y="12314"/>
                    </a:lnTo>
                    <a:lnTo>
                      <a:pt x="1050" y="12317"/>
                    </a:lnTo>
                    <a:lnTo>
                      <a:pt x="1052" y="12317"/>
                    </a:lnTo>
                    <a:lnTo>
                      <a:pt x="1052" y="12319"/>
                    </a:lnTo>
                    <a:lnTo>
                      <a:pt x="1054" y="12319"/>
                    </a:lnTo>
                    <a:lnTo>
                      <a:pt x="1054" y="12320"/>
                    </a:lnTo>
                    <a:lnTo>
                      <a:pt x="1055" y="12320"/>
                    </a:lnTo>
                    <a:lnTo>
                      <a:pt x="1055" y="12324"/>
                    </a:lnTo>
                    <a:lnTo>
                      <a:pt x="1057" y="12324"/>
                    </a:lnTo>
                    <a:lnTo>
                      <a:pt x="1057" y="12325"/>
                    </a:lnTo>
                    <a:lnTo>
                      <a:pt x="1059" y="12325"/>
                    </a:lnTo>
                    <a:lnTo>
                      <a:pt x="1059" y="12327"/>
                    </a:lnTo>
                    <a:lnTo>
                      <a:pt x="1060" y="12327"/>
                    </a:lnTo>
                    <a:lnTo>
                      <a:pt x="1060" y="12330"/>
                    </a:lnTo>
                    <a:lnTo>
                      <a:pt x="1062" y="12330"/>
                    </a:lnTo>
                    <a:lnTo>
                      <a:pt x="1062" y="12332"/>
                    </a:lnTo>
                    <a:lnTo>
                      <a:pt x="1064" y="12332"/>
                    </a:lnTo>
                    <a:lnTo>
                      <a:pt x="1064" y="12334"/>
                    </a:lnTo>
                    <a:lnTo>
                      <a:pt x="1065" y="12334"/>
                    </a:lnTo>
                    <a:lnTo>
                      <a:pt x="1065" y="12337"/>
                    </a:lnTo>
                    <a:lnTo>
                      <a:pt x="1067" y="12337"/>
                    </a:lnTo>
                    <a:lnTo>
                      <a:pt x="1067" y="12339"/>
                    </a:lnTo>
                    <a:lnTo>
                      <a:pt x="1069" y="12339"/>
                    </a:lnTo>
                    <a:lnTo>
                      <a:pt x="1069" y="12340"/>
                    </a:lnTo>
                    <a:lnTo>
                      <a:pt x="1070" y="12340"/>
                    </a:lnTo>
                    <a:lnTo>
                      <a:pt x="1070" y="12344"/>
                    </a:lnTo>
                    <a:lnTo>
                      <a:pt x="1072" y="12344"/>
                    </a:lnTo>
                    <a:lnTo>
                      <a:pt x="1072" y="12345"/>
                    </a:lnTo>
                    <a:lnTo>
                      <a:pt x="1074" y="12345"/>
                    </a:lnTo>
                    <a:lnTo>
                      <a:pt x="1074" y="12349"/>
                    </a:lnTo>
                    <a:lnTo>
                      <a:pt x="1075" y="12349"/>
                    </a:lnTo>
                    <a:lnTo>
                      <a:pt x="1075" y="12350"/>
                    </a:lnTo>
                    <a:lnTo>
                      <a:pt x="1077" y="12350"/>
                    </a:lnTo>
                    <a:lnTo>
                      <a:pt x="1077" y="12352"/>
                    </a:lnTo>
                    <a:lnTo>
                      <a:pt x="1079" y="12352"/>
                    </a:lnTo>
                    <a:lnTo>
                      <a:pt x="1079" y="12355"/>
                    </a:lnTo>
                    <a:lnTo>
                      <a:pt x="1080" y="12355"/>
                    </a:lnTo>
                    <a:lnTo>
                      <a:pt x="1080" y="12357"/>
                    </a:lnTo>
                    <a:lnTo>
                      <a:pt x="1082" y="12357"/>
                    </a:lnTo>
                    <a:lnTo>
                      <a:pt x="1082" y="12360"/>
                    </a:lnTo>
                    <a:lnTo>
                      <a:pt x="1084" y="12360"/>
                    </a:lnTo>
                    <a:lnTo>
                      <a:pt x="1084" y="12362"/>
                    </a:lnTo>
                    <a:lnTo>
                      <a:pt x="1085" y="12362"/>
                    </a:lnTo>
                    <a:lnTo>
                      <a:pt x="1085" y="12364"/>
                    </a:lnTo>
                    <a:lnTo>
                      <a:pt x="1087" y="12364"/>
                    </a:lnTo>
                    <a:lnTo>
                      <a:pt x="1087" y="12365"/>
                    </a:lnTo>
                    <a:lnTo>
                      <a:pt x="1089" y="12365"/>
                    </a:lnTo>
                    <a:lnTo>
                      <a:pt x="1089" y="12369"/>
                    </a:lnTo>
                    <a:lnTo>
                      <a:pt x="1090" y="12369"/>
                    </a:lnTo>
                    <a:lnTo>
                      <a:pt x="1090" y="12370"/>
                    </a:lnTo>
                    <a:lnTo>
                      <a:pt x="1092" y="12370"/>
                    </a:lnTo>
                    <a:lnTo>
                      <a:pt x="1092" y="12372"/>
                    </a:lnTo>
                    <a:lnTo>
                      <a:pt x="1094" y="12372"/>
                    </a:lnTo>
                    <a:lnTo>
                      <a:pt x="1094" y="12375"/>
                    </a:lnTo>
                    <a:lnTo>
                      <a:pt x="1095" y="12375"/>
                    </a:lnTo>
                    <a:lnTo>
                      <a:pt x="1095" y="12377"/>
                    </a:lnTo>
                    <a:lnTo>
                      <a:pt x="1097" y="12377"/>
                    </a:lnTo>
                    <a:lnTo>
                      <a:pt x="1097" y="12379"/>
                    </a:lnTo>
                    <a:lnTo>
                      <a:pt x="1099" y="12379"/>
                    </a:lnTo>
                    <a:lnTo>
                      <a:pt x="1099" y="12382"/>
                    </a:lnTo>
                    <a:lnTo>
                      <a:pt x="1100" y="12382"/>
                    </a:lnTo>
                    <a:lnTo>
                      <a:pt x="1100" y="12384"/>
                    </a:lnTo>
                    <a:lnTo>
                      <a:pt x="1102" y="12384"/>
                    </a:lnTo>
                    <a:lnTo>
                      <a:pt x="1102" y="12385"/>
                    </a:lnTo>
                    <a:lnTo>
                      <a:pt x="1104" y="12385"/>
                    </a:lnTo>
                    <a:lnTo>
                      <a:pt x="1104" y="12387"/>
                    </a:lnTo>
                    <a:lnTo>
                      <a:pt x="1105" y="12387"/>
                    </a:lnTo>
                    <a:lnTo>
                      <a:pt x="1105" y="12390"/>
                    </a:lnTo>
                    <a:lnTo>
                      <a:pt x="1107" y="12390"/>
                    </a:lnTo>
                    <a:lnTo>
                      <a:pt x="1107" y="12392"/>
                    </a:lnTo>
                    <a:lnTo>
                      <a:pt x="1109" y="12392"/>
                    </a:lnTo>
                    <a:lnTo>
                      <a:pt x="1109" y="12394"/>
                    </a:lnTo>
                    <a:lnTo>
                      <a:pt x="1110" y="12394"/>
                    </a:lnTo>
                    <a:lnTo>
                      <a:pt x="1110" y="12397"/>
                    </a:lnTo>
                    <a:lnTo>
                      <a:pt x="1112" y="12397"/>
                    </a:lnTo>
                    <a:lnTo>
                      <a:pt x="1112" y="12399"/>
                    </a:lnTo>
                    <a:lnTo>
                      <a:pt x="1114" y="12399"/>
                    </a:lnTo>
                    <a:lnTo>
                      <a:pt x="1114" y="12400"/>
                    </a:lnTo>
                    <a:lnTo>
                      <a:pt x="1115" y="12400"/>
                    </a:lnTo>
                    <a:lnTo>
                      <a:pt x="1115" y="12402"/>
                    </a:lnTo>
                    <a:lnTo>
                      <a:pt x="1117" y="12402"/>
                    </a:lnTo>
                    <a:lnTo>
                      <a:pt x="1117" y="12405"/>
                    </a:lnTo>
                    <a:lnTo>
                      <a:pt x="1119" y="12405"/>
                    </a:lnTo>
                    <a:lnTo>
                      <a:pt x="1119" y="12407"/>
                    </a:lnTo>
                    <a:lnTo>
                      <a:pt x="1120" y="12407"/>
                    </a:lnTo>
                    <a:lnTo>
                      <a:pt x="1120" y="12409"/>
                    </a:lnTo>
                    <a:lnTo>
                      <a:pt x="1122" y="12409"/>
                    </a:lnTo>
                    <a:lnTo>
                      <a:pt x="1122" y="12410"/>
                    </a:lnTo>
                    <a:lnTo>
                      <a:pt x="1124" y="12410"/>
                    </a:lnTo>
                    <a:lnTo>
                      <a:pt x="1124" y="12414"/>
                    </a:lnTo>
                    <a:lnTo>
                      <a:pt x="1125" y="12414"/>
                    </a:lnTo>
                    <a:lnTo>
                      <a:pt x="1125" y="12415"/>
                    </a:lnTo>
                    <a:lnTo>
                      <a:pt x="1127" y="12415"/>
                    </a:lnTo>
                    <a:lnTo>
                      <a:pt x="1127" y="12417"/>
                    </a:lnTo>
                    <a:lnTo>
                      <a:pt x="1129" y="12417"/>
                    </a:lnTo>
                    <a:lnTo>
                      <a:pt x="1129" y="12420"/>
                    </a:lnTo>
                    <a:lnTo>
                      <a:pt x="1130" y="12420"/>
                    </a:lnTo>
                    <a:lnTo>
                      <a:pt x="1130" y="12422"/>
                    </a:lnTo>
                    <a:lnTo>
                      <a:pt x="1132" y="12422"/>
                    </a:lnTo>
                    <a:lnTo>
                      <a:pt x="1132" y="12424"/>
                    </a:lnTo>
                    <a:lnTo>
                      <a:pt x="1134" y="12424"/>
                    </a:lnTo>
                    <a:lnTo>
                      <a:pt x="1134" y="12425"/>
                    </a:lnTo>
                    <a:lnTo>
                      <a:pt x="1135" y="12425"/>
                    </a:lnTo>
                    <a:lnTo>
                      <a:pt x="1135" y="12429"/>
                    </a:lnTo>
                    <a:lnTo>
                      <a:pt x="1137" y="12429"/>
                    </a:lnTo>
                    <a:lnTo>
                      <a:pt x="1137" y="12430"/>
                    </a:lnTo>
                    <a:lnTo>
                      <a:pt x="1139" y="12430"/>
                    </a:lnTo>
                    <a:lnTo>
                      <a:pt x="1139" y="12432"/>
                    </a:lnTo>
                    <a:lnTo>
                      <a:pt x="1140" y="12432"/>
                    </a:lnTo>
                    <a:lnTo>
                      <a:pt x="1140" y="12434"/>
                    </a:lnTo>
                    <a:lnTo>
                      <a:pt x="1142" y="12434"/>
                    </a:lnTo>
                    <a:lnTo>
                      <a:pt x="1142" y="12437"/>
                    </a:lnTo>
                    <a:lnTo>
                      <a:pt x="1144" y="12437"/>
                    </a:lnTo>
                    <a:lnTo>
                      <a:pt x="1144" y="12439"/>
                    </a:lnTo>
                    <a:lnTo>
                      <a:pt x="1145" y="12439"/>
                    </a:lnTo>
                    <a:lnTo>
                      <a:pt x="1145" y="12440"/>
                    </a:lnTo>
                    <a:lnTo>
                      <a:pt x="1147" y="12440"/>
                    </a:lnTo>
                    <a:lnTo>
                      <a:pt x="1147" y="12442"/>
                    </a:lnTo>
                    <a:lnTo>
                      <a:pt x="1149" y="12442"/>
                    </a:lnTo>
                    <a:lnTo>
                      <a:pt x="1149" y="12445"/>
                    </a:lnTo>
                    <a:lnTo>
                      <a:pt x="1150" y="12445"/>
                    </a:lnTo>
                    <a:lnTo>
                      <a:pt x="1150" y="12447"/>
                    </a:lnTo>
                    <a:lnTo>
                      <a:pt x="1152" y="12447"/>
                    </a:lnTo>
                    <a:lnTo>
                      <a:pt x="1152" y="12449"/>
                    </a:lnTo>
                    <a:lnTo>
                      <a:pt x="1154" y="12449"/>
                    </a:lnTo>
                    <a:lnTo>
                      <a:pt x="1154" y="12450"/>
                    </a:lnTo>
                    <a:lnTo>
                      <a:pt x="1155" y="12450"/>
                    </a:lnTo>
                    <a:lnTo>
                      <a:pt x="1155" y="12452"/>
                    </a:lnTo>
                    <a:lnTo>
                      <a:pt x="1157" y="12452"/>
                    </a:lnTo>
                    <a:lnTo>
                      <a:pt x="1157" y="12455"/>
                    </a:lnTo>
                    <a:lnTo>
                      <a:pt x="1159" y="12455"/>
                    </a:lnTo>
                    <a:lnTo>
                      <a:pt x="1159" y="12457"/>
                    </a:lnTo>
                    <a:lnTo>
                      <a:pt x="1160" y="12457"/>
                    </a:lnTo>
                    <a:lnTo>
                      <a:pt x="1160" y="12459"/>
                    </a:lnTo>
                    <a:lnTo>
                      <a:pt x="1162" y="12459"/>
                    </a:lnTo>
                    <a:lnTo>
                      <a:pt x="1162" y="12460"/>
                    </a:lnTo>
                    <a:lnTo>
                      <a:pt x="1164" y="12460"/>
                    </a:lnTo>
                    <a:lnTo>
                      <a:pt x="1164" y="12464"/>
                    </a:lnTo>
                    <a:lnTo>
                      <a:pt x="1165" y="12464"/>
                    </a:lnTo>
                    <a:lnTo>
                      <a:pt x="1165" y="12465"/>
                    </a:lnTo>
                    <a:lnTo>
                      <a:pt x="1167" y="12465"/>
                    </a:lnTo>
                    <a:lnTo>
                      <a:pt x="1167" y="12467"/>
                    </a:lnTo>
                    <a:lnTo>
                      <a:pt x="1169" y="12467"/>
                    </a:lnTo>
                    <a:lnTo>
                      <a:pt x="1169" y="12469"/>
                    </a:lnTo>
                    <a:lnTo>
                      <a:pt x="1170" y="12469"/>
                    </a:lnTo>
                    <a:lnTo>
                      <a:pt x="1170" y="12470"/>
                    </a:lnTo>
                    <a:lnTo>
                      <a:pt x="1172" y="12470"/>
                    </a:lnTo>
                    <a:lnTo>
                      <a:pt x="1172" y="12472"/>
                    </a:lnTo>
                    <a:lnTo>
                      <a:pt x="1174" y="12472"/>
                    </a:lnTo>
                    <a:lnTo>
                      <a:pt x="1174" y="12475"/>
                    </a:lnTo>
                    <a:lnTo>
                      <a:pt x="1175" y="12475"/>
                    </a:lnTo>
                    <a:lnTo>
                      <a:pt x="1175" y="12477"/>
                    </a:lnTo>
                    <a:lnTo>
                      <a:pt x="1177" y="12477"/>
                    </a:lnTo>
                    <a:lnTo>
                      <a:pt x="1177" y="12479"/>
                    </a:lnTo>
                    <a:lnTo>
                      <a:pt x="1179" y="12479"/>
                    </a:lnTo>
                    <a:lnTo>
                      <a:pt x="1179" y="12480"/>
                    </a:lnTo>
                    <a:lnTo>
                      <a:pt x="1180" y="12480"/>
                    </a:lnTo>
                    <a:lnTo>
                      <a:pt x="1180" y="12482"/>
                    </a:lnTo>
                    <a:lnTo>
                      <a:pt x="1182" y="12482"/>
                    </a:lnTo>
                    <a:lnTo>
                      <a:pt x="1182" y="12485"/>
                    </a:lnTo>
                    <a:lnTo>
                      <a:pt x="1184" y="12485"/>
                    </a:lnTo>
                    <a:lnTo>
                      <a:pt x="1184" y="12487"/>
                    </a:lnTo>
                    <a:lnTo>
                      <a:pt x="1185" y="12487"/>
                    </a:lnTo>
                    <a:lnTo>
                      <a:pt x="1185" y="12489"/>
                    </a:lnTo>
                    <a:lnTo>
                      <a:pt x="1187" y="12489"/>
                    </a:lnTo>
                    <a:lnTo>
                      <a:pt x="1187" y="12490"/>
                    </a:lnTo>
                    <a:lnTo>
                      <a:pt x="1189" y="12490"/>
                    </a:lnTo>
                    <a:lnTo>
                      <a:pt x="1189" y="12492"/>
                    </a:lnTo>
                    <a:lnTo>
                      <a:pt x="1190" y="12492"/>
                    </a:lnTo>
                    <a:lnTo>
                      <a:pt x="1190" y="12495"/>
                    </a:lnTo>
                    <a:lnTo>
                      <a:pt x="1192" y="12495"/>
                    </a:lnTo>
                    <a:lnTo>
                      <a:pt x="1192" y="12497"/>
                    </a:lnTo>
                    <a:lnTo>
                      <a:pt x="1194" y="12497"/>
                    </a:lnTo>
                    <a:lnTo>
                      <a:pt x="1194" y="12499"/>
                    </a:lnTo>
                    <a:lnTo>
                      <a:pt x="1195" y="12499"/>
                    </a:lnTo>
                    <a:lnTo>
                      <a:pt x="1195" y="12500"/>
                    </a:lnTo>
                    <a:lnTo>
                      <a:pt x="1197" y="12500"/>
                    </a:lnTo>
                    <a:lnTo>
                      <a:pt x="1197" y="12502"/>
                    </a:lnTo>
                    <a:lnTo>
                      <a:pt x="1199" y="12502"/>
                    </a:lnTo>
                    <a:lnTo>
                      <a:pt x="1199" y="12504"/>
                    </a:lnTo>
                    <a:lnTo>
                      <a:pt x="1200" y="12504"/>
                    </a:lnTo>
                    <a:lnTo>
                      <a:pt x="1200" y="12507"/>
                    </a:lnTo>
                    <a:lnTo>
                      <a:pt x="1202" y="12507"/>
                    </a:lnTo>
                    <a:lnTo>
                      <a:pt x="1202" y="12509"/>
                    </a:lnTo>
                    <a:lnTo>
                      <a:pt x="1204" y="12509"/>
                    </a:lnTo>
                    <a:lnTo>
                      <a:pt x="1204" y="12510"/>
                    </a:lnTo>
                    <a:lnTo>
                      <a:pt x="1205" y="12510"/>
                    </a:lnTo>
                    <a:lnTo>
                      <a:pt x="1205" y="12512"/>
                    </a:lnTo>
                    <a:lnTo>
                      <a:pt x="1207" y="12512"/>
                    </a:lnTo>
                    <a:lnTo>
                      <a:pt x="1207" y="12514"/>
                    </a:lnTo>
                    <a:lnTo>
                      <a:pt x="1209" y="12514"/>
                    </a:lnTo>
                    <a:lnTo>
                      <a:pt x="1209" y="12515"/>
                    </a:lnTo>
                    <a:lnTo>
                      <a:pt x="1210" y="12515"/>
                    </a:lnTo>
                    <a:lnTo>
                      <a:pt x="1210" y="12517"/>
                    </a:lnTo>
                    <a:lnTo>
                      <a:pt x="1212" y="12517"/>
                    </a:lnTo>
                    <a:lnTo>
                      <a:pt x="1212" y="12519"/>
                    </a:lnTo>
                    <a:lnTo>
                      <a:pt x="1214" y="12519"/>
                    </a:lnTo>
                    <a:lnTo>
                      <a:pt x="1214" y="12522"/>
                    </a:lnTo>
                    <a:lnTo>
                      <a:pt x="1215" y="12522"/>
                    </a:lnTo>
                    <a:lnTo>
                      <a:pt x="1215" y="12524"/>
                    </a:lnTo>
                    <a:lnTo>
                      <a:pt x="1217" y="12524"/>
                    </a:lnTo>
                    <a:lnTo>
                      <a:pt x="1217" y="12525"/>
                    </a:lnTo>
                    <a:lnTo>
                      <a:pt x="1219" y="12525"/>
                    </a:lnTo>
                    <a:lnTo>
                      <a:pt x="1219" y="12527"/>
                    </a:lnTo>
                    <a:lnTo>
                      <a:pt x="1220" y="12527"/>
                    </a:lnTo>
                    <a:lnTo>
                      <a:pt x="1220" y="12529"/>
                    </a:lnTo>
                    <a:lnTo>
                      <a:pt x="1222" y="12529"/>
                    </a:lnTo>
                    <a:lnTo>
                      <a:pt x="1222" y="12530"/>
                    </a:lnTo>
                    <a:lnTo>
                      <a:pt x="1224" y="12530"/>
                    </a:lnTo>
                    <a:lnTo>
                      <a:pt x="1224" y="12532"/>
                    </a:lnTo>
                    <a:lnTo>
                      <a:pt x="1225" y="12532"/>
                    </a:lnTo>
                    <a:lnTo>
                      <a:pt x="1225" y="12535"/>
                    </a:lnTo>
                    <a:lnTo>
                      <a:pt x="1227" y="12535"/>
                    </a:lnTo>
                    <a:lnTo>
                      <a:pt x="1227" y="12537"/>
                    </a:lnTo>
                    <a:lnTo>
                      <a:pt x="1229" y="12537"/>
                    </a:lnTo>
                    <a:lnTo>
                      <a:pt x="1229" y="12539"/>
                    </a:lnTo>
                    <a:lnTo>
                      <a:pt x="1230" y="12539"/>
                    </a:lnTo>
                    <a:lnTo>
                      <a:pt x="1230" y="12540"/>
                    </a:lnTo>
                    <a:lnTo>
                      <a:pt x="1232" y="12540"/>
                    </a:lnTo>
                    <a:lnTo>
                      <a:pt x="1232" y="12542"/>
                    </a:lnTo>
                    <a:lnTo>
                      <a:pt x="1234" y="12542"/>
                    </a:lnTo>
                    <a:lnTo>
                      <a:pt x="1234" y="12544"/>
                    </a:lnTo>
                    <a:lnTo>
                      <a:pt x="1235" y="12544"/>
                    </a:lnTo>
                    <a:lnTo>
                      <a:pt x="1235" y="12545"/>
                    </a:lnTo>
                    <a:lnTo>
                      <a:pt x="1237" y="12545"/>
                    </a:lnTo>
                    <a:lnTo>
                      <a:pt x="1237" y="12547"/>
                    </a:lnTo>
                    <a:lnTo>
                      <a:pt x="1239" y="12547"/>
                    </a:lnTo>
                    <a:lnTo>
                      <a:pt x="1239" y="12550"/>
                    </a:lnTo>
                    <a:lnTo>
                      <a:pt x="1240" y="12550"/>
                    </a:lnTo>
                    <a:lnTo>
                      <a:pt x="1240" y="12552"/>
                    </a:lnTo>
                    <a:lnTo>
                      <a:pt x="1242" y="12552"/>
                    </a:lnTo>
                    <a:lnTo>
                      <a:pt x="1242" y="12554"/>
                    </a:lnTo>
                    <a:lnTo>
                      <a:pt x="1244" y="12554"/>
                    </a:lnTo>
                    <a:lnTo>
                      <a:pt x="1244" y="12555"/>
                    </a:lnTo>
                    <a:lnTo>
                      <a:pt x="1245" y="12555"/>
                    </a:lnTo>
                    <a:lnTo>
                      <a:pt x="1245" y="12557"/>
                    </a:lnTo>
                    <a:lnTo>
                      <a:pt x="1247" y="12557"/>
                    </a:lnTo>
                    <a:lnTo>
                      <a:pt x="1247" y="12559"/>
                    </a:lnTo>
                    <a:lnTo>
                      <a:pt x="1249" y="12559"/>
                    </a:lnTo>
                    <a:lnTo>
                      <a:pt x="1249" y="12560"/>
                    </a:lnTo>
                    <a:lnTo>
                      <a:pt x="1250" y="12560"/>
                    </a:lnTo>
                    <a:lnTo>
                      <a:pt x="1250" y="12562"/>
                    </a:lnTo>
                    <a:lnTo>
                      <a:pt x="1252" y="12562"/>
                    </a:lnTo>
                    <a:lnTo>
                      <a:pt x="1252" y="12564"/>
                    </a:lnTo>
                    <a:lnTo>
                      <a:pt x="1254" y="12564"/>
                    </a:lnTo>
                    <a:lnTo>
                      <a:pt x="1254" y="12565"/>
                    </a:lnTo>
                    <a:lnTo>
                      <a:pt x="1255" y="12565"/>
                    </a:lnTo>
                    <a:lnTo>
                      <a:pt x="1255" y="12569"/>
                    </a:lnTo>
                    <a:lnTo>
                      <a:pt x="1257" y="12569"/>
                    </a:lnTo>
                    <a:lnTo>
                      <a:pt x="1257" y="12570"/>
                    </a:lnTo>
                    <a:lnTo>
                      <a:pt x="1259" y="12570"/>
                    </a:lnTo>
                    <a:lnTo>
                      <a:pt x="1259" y="12572"/>
                    </a:lnTo>
                    <a:lnTo>
                      <a:pt x="1260" y="12572"/>
                    </a:lnTo>
                    <a:lnTo>
                      <a:pt x="1260" y="12574"/>
                    </a:lnTo>
                    <a:lnTo>
                      <a:pt x="1262" y="12574"/>
                    </a:lnTo>
                    <a:lnTo>
                      <a:pt x="1262" y="12575"/>
                    </a:lnTo>
                    <a:lnTo>
                      <a:pt x="1264" y="12575"/>
                    </a:lnTo>
                    <a:lnTo>
                      <a:pt x="1264" y="12577"/>
                    </a:lnTo>
                    <a:lnTo>
                      <a:pt x="1265" y="12577"/>
                    </a:lnTo>
                    <a:lnTo>
                      <a:pt x="1265" y="12579"/>
                    </a:lnTo>
                    <a:lnTo>
                      <a:pt x="1267" y="12579"/>
                    </a:lnTo>
                    <a:lnTo>
                      <a:pt x="1267" y="12580"/>
                    </a:lnTo>
                    <a:lnTo>
                      <a:pt x="1269" y="12580"/>
                    </a:lnTo>
                    <a:lnTo>
                      <a:pt x="1269" y="12582"/>
                    </a:lnTo>
                    <a:lnTo>
                      <a:pt x="1270" y="12582"/>
                    </a:lnTo>
                    <a:lnTo>
                      <a:pt x="1270" y="12584"/>
                    </a:lnTo>
                    <a:lnTo>
                      <a:pt x="1272" y="12584"/>
                    </a:lnTo>
                    <a:lnTo>
                      <a:pt x="1272" y="12585"/>
                    </a:lnTo>
                    <a:lnTo>
                      <a:pt x="1274" y="12585"/>
                    </a:lnTo>
                    <a:lnTo>
                      <a:pt x="1274" y="12587"/>
                    </a:lnTo>
                    <a:lnTo>
                      <a:pt x="1275" y="12587"/>
                    </a:lnTo>
                    <a:lnTo>
                      <a:pt x="1275" y="12589"/>
                    </a:lnTo>
                    <a:lnTo>
                      <a:pt x="1277" y="12589"/>
                    </a:lnTo>
                    <a:lnTo>
                      <a:pt x="1277" y="12590"/>
                    </a:lnTo>
                    <a:lnTo>
                      <a:pt x="1279" y="12590"/>
                    </a:lnTo>
                    <a:lnTo>
                      <a:pt x="1279" y="12592"/>
                    </a:lnTo>
                    <a:lnTo>
                      <a:pt x="1280" y="12592"/>
                    </a:lnTo>
                    <a:lnTo>
                      <a:pt x="1280" y="12595"/>
                    </a:lnTo>
                    <a:lnTo>
                      <a:pt x="1282" y="12595"/>
                    </a:lnTo>
                    <a:lnTo>
                      <a:pt x="1282" y="12597"/>
                    </a:lnTo>
                    <a:lnTo>
                      <a:pt x="1284" y="12597"/>
                    </a:lnTo>
                    <a:lnTo>
                      <a:pt x="1284" y="12599"/>
                    </a:lnTo>
                    <a:lnTo>
                      <a:pt x="1285" y="12599"/>
                    </a:lnTo>
                    <a:lnTo>
                      <a:pt x="1285" y="12600"/>
                    </a:lnTo>
                    <a:lnTo>
                      <a:pt x="1287" y="12600"/>
                    </a:lnTo>
                    <a:lnTo>
                      <a:pt x="1287" y="12602"/>
                    </a:lnTo>
                    <a:lnTo>
                      <a:pt x="1289" y="12602"/>
                    </a:lnTo>
                    <a:lnTo>
                      <a:pt x="1289" y="12604"/>
                    </a:lnTo>
                    <a:lnTo>
                      <a:pt x="1290" y="12604"/>
                    </a:lnTo>
                    <a:lnTo>
                      <a:pt x="1290" y="12605"/>
                    </a:lnTo>
                    <a:lnTo>
                      <a:pt x="1292" y="12605"/>
                    </a:lnTo>
                    <a:lnTo>
                      <a:pt x="1292" y="12607"/>
                    </a:lnTo>
                    <a:lnTo>
                      <a:pt x="1294" y="12607"/>
                    </a:lnTo>
                    <a:lnTo>
                      <a:pt x="1294" y="12609"/>
                    </a:lnTo>
                    <a:lnTo>
                      <a:pt x="1295" y="12609"/>
                    </a:lnTo>
                    <a:lnTo>
                      <a:pt x="1295" y="12610"/>
                    </a:lnTo>
                    <a:lnTo>
                      <a:pt x="1297" y="12610"/>
                    </a:lnTo>
                    <a:lnTo>
                      <a:pt x="1297" y="12612"/>
                    </a:lnTo>
                    <a:lnTo>
                      <a:pt x="1299" y="12612"/>
                    </a:lnTo>
                    <a:lnTo>
                      <a:pt x="1299" y="12614"/>
                    </a:lnTo>
                    <a:lnTo>
                      <a:pt x="1300" y="12614"/>
                    </a:lnTo>
                    <a:lnTo>
                      <a:pt x="1300" y="12615"/>
                    </a:lnTo>
                    <a:lnTo>
                      <a:pt x="1302" y="12615"/>
                    </a:lnTo>
                    <a:lnTo>
                      <a:pt x="1302" y="12617"/>
                    </a:lnTo>
                    <a:lnTo>
                      <a:pt x="1304" y="12617"/>
                    </a:lnTo>
                    <a:lnTo>
                      <a:pt x="1304" y="12619"/>
                    </a:lnTo>
                    <a:lnTo>
                      <a:pt x="1305" y="12619"/>
                    </a:lnTo>
                    <a:lnTo>
                      <a:pt x="1305" y="12620"/>
                    </a:lnTo>
                    <a:lnTo>
                      <a:pt x="1307" y="12620"/>
                    </a:lnTo>
                    <a:lnTo>
                      <a:pt x="1307" y="12624"/>
                    </a:lnTo>
                    <a:lnTo>
                      <a:pt x="1309" y="12624"/>
                    </a:lnTo>
                    <a:lnTo>
                      <a:pt x="1309" y="12625"/>
                    </a:lnTo>
                    <a:lnTo>
                      <a:pt x="1310" y="12625"/>
                    </a:lnTo>
                    <a:lnTo>
                      <a:pt x="1310" y="12627"/>
                    </a:lnTo>
                    <a:lnTo>
                      <a:pt x="1312" y="12627"/>
                    </a:lnTo>
                    <a:lnTo>
                      <a:pt x="1312" y="12629"/>
                    </a:lnTo>
                    <a:lnTo>
                      <a:pt x="1314" y="12629"/>
                    </a:lnTo>
                    <a:lnTo>
                      <a:pt x="1314" y="12630"/>
                    </a:lnTo>
                    <a:lnTo>
                      <a:pt x="1315" y="12630"/>
                    </a:lnTo>
                    <a:lnTo>
                      <a:pt x="1315" y="12632"/>
                    </a:lnTo>
                    <a:lnTo>
                      <a:pt x="1317" y="12632"/>
                    </a:lnTo>
                    <a:lnTo>
                      <a:pt x="1317" y="12634"/>
                    </a:lnTo>
                    <a:lnTo>
                      <a:pt x="1319" y="12634"/>
                    </a:lnTo>
                    <a:lnTo>
                      <a:pt x="1319" y="12635"/>
                    </a:lnTo>
                    <a:lnTo>
                      <a:pt x="1320" y="12635"/>
                    </a:lnTo>
                    <a:lnTo>
                      <a:pt x="1320" y="12637"/>
                    </a:lnTo>
                    <a:lnTo>
                      <a:pt x="1322" y="12637"/>
                    </a:lnTo>
                    <a:lnTo>
                      <a:pt x="1322" y="12639"/>
                    </a:lnTo>
                    <a:lnTo>
                      <a:pt x="1324" y="12639"/>
                    </a:lnTo>
                    <a:lnTo>
                      <a:pt x="1324" y="12640"/>
                    </a:lnTo>
                    <a:lnTo>
                      <a:pt x="1325" y="12640"/>
                    </a:lnTo>
                    <a:lnTo>
                      <a:pt x="1325" y="12642"/>
                    </a:lnTo>
                    <a:lnTo>
                      <a:pt x="1327" y="12642"/>
                    </a:lnTo>
                    <a:lnTo>
                      <a:pt x="1327" y="12644"/>
                    </a:lnTo>
                    <a:lnTo>
                      <a:pt x="1329" y="12644"/>
                    </a:lnTo>
                    <a:lnTo>
                      <a:pt x="1329" y="12645"/>
                    </a:lnTo>
                    <a:lnTo>
                      <a:pt x="1330" y="12645"/>
                    </a:lnTo>
                    <a:lnTo>
                      <a:pt x="1330" y="12647"/>
                    </a:lnTo>
                    <a:lnTo>
                      <a:pt x="1332" y="12647"/>
                    </a:lnTo>
                    <a:lnTo>
                      <a:pt x="1332" y="12649"/>
                    </a:lnTo>
                    <a:lnTo>
                      <a:pt x="1334" y="12649"/>
                    </a:lnTo>
                    <a:lnTo>
                      <a:pt x="1334" y="12650"/>
                    </a:lnTo>
                    <a:lnTo>
                      <a:pt x="1335" y="12650"/>
                    </a:lnTo>
                    <a:lnTo>
                      <a:pt x="1335" y="12652"/>
                    </a:lnTo>
                    <a:lnTo>
                      <a:pt x="1337" y="12652"/>
                    </a:lnTo>
                    <a:lnTo>
                      <a:pt x="1337" y="12654"/>
                    </a:lnTo>
                    <a:lnTo>
                      <a:pt x="1339" y="12654"/>
                    </a:lnTo>
                    <a:lnTo>
                      <a:pt x="1339" y="12655"/>
                    </a:lnTo>
                    <a:lnTo>
                      <a:pt x="1340" y="12655"/>
                    </a:lnTo>
                    <a:lnTo>
                      <a:pt x="1340" y="12657"/>
                    </a:lnTo>
                    <a:lnTo>
                      <a:pt x="1342" y="12657"/>
                    </a:lnTo>
                    <a:lnTo>
                      <a:pt x="1342" y="12659"/>
                    </a:lnTo>
                    <a:lnTo>
                      <a:pt x="1344" y="12659"/>
                    </a:lnTo>
                    <a:lnTo>
                      <a:pt x="1344" y="12660"/>
                    </a:lnTo>
                    <a:lnTo>
                      <a:pt x="1345" y="12660"/>
                    </a:lnTo>
                    <a:lnTo>
                      <a:pt x="1345" y="12662"/>
                    </a:lnTo>
                    <a:lnTo>
                      <a:pt x="1347" y="12662"/>
                    </a:lnTo>
                    <a:lnTo>
                      <a:pt x="1347" y="12664"/>
                    </a:lnTo>
                    <a:lnTo>
                      <a:pt x="1349" y="12664"/>
                    </a:lnTo>
                    <a:lnTo>
                      <a:pt x="1349" y="12665"/>
                    </a:lnTo>
                    <a:lnTo>
                      <a:pt x="1350" y="12665"/>
                    </a:lnTo>
                    <a:lnTo>
                      <a:pt x="1350" y="12667"/>
                    </a:lnTo>
                    <a:lnTo>
                      <a:pt x="1352" y="12667"/>
                    </a:lnTo>
                    <a:lnTo>
                      <a:pt x="1352" y="12669"/>
                    </a:lnTo>
                    <a:lnTo>
                      <a:pt x="1354" y="12669"/>
                    </a:lnTo>
                    <a:lnTo>
                      <a:pt x="1354" y="12670"/>
                    </a:lnTo>
                    <a:lnTo>
                      <a:pt x="1355" y="12670"/>
                    </a:lnTo>
                    <a:lnTo>
                      <a:pt x="1355" y="12672"/>
                    </a:lnTo>
                    <a:lnTo>
                      <a:pt x="1359" y="12672"/>
                    </a:lnTo>
                    <a:lnTo>
                      <a:pt x="1359" y="12674"/>
                    </a:lnTo>
                    <a:lnTo>
                      <a:pt x="1360" y="12674"/>
                    </a:lnTo>
                    <a:lnTo>
                      <a:pt x="1360" y="12675"/>
                    </a:lnTo>
                    <a:lnTo>
                      <a:pt x="1362" y="12675"/>
                    </a:lnTo>
                    <a:lnTo>
                      <a:pt x="1362" y="12677"/>
                    </a:lnTo>
                    <a:lnTo>
                      <a:pt x="1364" y="12677"/>
                    </a:lnTo>
                    <a:lnTo>
                      <a:pt x="1364" y="12679"/>
                    </a:lnTo>
                    <a:lnTo>
                      <a:pt x="1365" y="12679"/>
                    </a:lnTo>
                    <a:lnTo>
                      <a:pt x="1365" y="12680"/>
                    </a:lnTo>
                    <a:lnTo>
                      <a:pt x="1367" y="12680"/>
                    </a:lnTo>
                    <a:lnTo>
                      <a:pt x="1367" y="12682"/>
                    </a:lnTo>
                    <a:lnTo>
                      <a:pt x="1369" y="12682"/>
                    </a:lnTo>
                    <a:lnTo>
                      <a:pt x="1369" y="12684"/>
                    </a:lnTo>
                    <a:lnTo>
                      <a:pt x="1370" y="12684"/>
                    </a:lnTo>
                    <a:lnTo>
                      <a:pt x="1370" y="12685"/>
                    </a:lnTo>
                    <a:lnTo>
                      <a:pt x="1372" y="12685"/>
                    </a:lnTo>
                    <a:lnTo>
                      <a:pt x="1372" y="12687"/>
                    </a:lnTo>
                    <a:lnTo>
                      <a:pt x="1374" y="12687"/>
                    </a:lnTo>
                    <a:lnTo>
                      <a:pt x="1374" y="12689"/>
                    </a:lnTo>
                    <a:lnTo>
                      <a:pt x="1375" y="12689"/>
                    </a:lnTo>
                    <a:lnTo>
                      <a:pt x="1375" y="12690"/>
                    </a:lnTo>
                    <a:lnTo>
                      <a:pt x="1377" y="12690"/>
                    </a:lnTo>
                    <a:lnTo>
                      <a:pt x="1377" y="12692"/>
                    </a:lnTo>
                    <a:lnTo>
                      <a:pt x="1379" y="12692"/>
                    </a:lnTo>
                    <a:lnTo>
                      <a:pt x="1379" y="12694"/>
                    </a:lnTo>
                    <a:lnTo>
                      <a:pt x="1380" y="12694"/>
                    </a:lnTo>
                    <a:lnTo>
                      <a:pt x="1380" y="12695"/>
                    </a:lnTo>
                    <a:lnTo>
                      <a:pt x="1382" y="12695"/>
                    </a:lnTo>
                    <a:lnTo>
                      <a:pt x="1382" y="12697"/>
                    </a:lnTo>
                    <a:lnTo>
                      <a:pt x="1384" y="12697"/>
                    </a:lnTo>
                    <a:lnTo>
                      <a:pt x="1384" y="12699"/>
                    </a:lnTo>
                    <a:lnTo>
                      <a:pt x="1385" y="12699"/>
                    </a:lnTo>
                    <a:lnTo>
                      <a:pt x="1385" y="12700"/>
                    </a:lnTo>
                    <a:lnTo>
                      <a:pt x="1387" y="12700"/>
                    </a:lnTo>
                    <a:lnTo>
                      <a:pt x="1387" y="12702"/>
                    </a:lnTo>
                    <a:lnTo>
                      <a:pt x="1389" y="12702"/>
                    </a:lnTo>
                    <a:lnTo>
                      <a:pt x="1389" y="12704"/>
                    </a:lnTo>
                    <a:lnTo>
                      <a:pt x="1390" y="12704"/>
                    </a:lnTo>
                    <a:lnTo>
                      <a:pt x="1390" y="12705"/>
                    </a:lnTo>
                    <a:lnTo>
                      <a:pt x="1394" y="12705"/>
                    </a:lnTo>
                    <a:lnTo>
                      <a:pt x="1394" y="12707"/>
                    </a:lnTo>
                    <a:lnTo>
                      <a:pt x="1395" y="12707"/>
                    </a:lnTo>
                    <a:lnTo>
                      <a:pt x="1395" y="12709"/>
                    </a:lnTo>
                    <a:lnTo>
                      <a:pt x="1397" y="12709"/>
                    </a:lnTo>
                    <a:lnTo>
                      <a:pt x="1397" y="12710"/>
                    </a:lnTo>
                    <a:lnTo>
                      <a:pt x="1399" y="12710"/>
                    </a:lnTo>
                    <a:lnTo>
                      <a:pt x="1399" y="12712"/>
                    </a:lnTo>
                    <a:lnTo>
                      <a:pt x="1400" y="12712"/>
                    </a:lnTo>
                    <a:lnTo>
                      <a:pt x="1400" y="12714"/>
                    </a:lnTo>
                    <a:lnTo>
                      <a:pt x="1402" y="12714"/>
                    </a:lnTo>
                    <a:lnTo>
                      <a:pt x="1402" y="12715"/>
                    </a:lnTo>
                    <a:lnTo>
                      <a:pt x="1404" y="12715"/>
                    </a:lnTo>
                    <a:lnTo>
                      <a:pt x="1404" y="12717"/>
                    </a:lnTo>
                    <a:lnTo>
                      <a:pt x="1405" y="12717"/>
                    </a:lnTo>
                    <a:lnTo>
                      <a:pt x="1405" y="12719"/>
                    </a:lnTo>
                    <a:lnTo>
                      <a:pt x="1407" y="12719"/>
                    </a:lnTo>
                    <a:lnTo>
                      <a:pt x="1407" y="12720"/>
                    </a:lnTo>
                    <a:lnTo>
                      <a:pt x="1409" y="12720"/>
                    </a:lnTo>
                    <a:lnTo>
                      <a:pt x="1409" y="12722"/>
                    </a:lnTo>
                    <a:lnTo>
                      <a:pt x="1410" y="12722"/>
                    </a:lnTo>
                    <a:lnTo>
                      <a:pt x="1410" y="12724"/>
                    </a:lnTo>
                    <a:lnTo>
                      <a:pt x="1412" y="12724"/>
                    </a:lnTo>
                    <a:lnTo>
                      <a:pt x="1412" y="12725"/>
                    </a:lnTo>
                    <a:lnTo>
                      <a:pt x="1414" y="12725"/>
                    </a:lnTo>
                    <a:lnTo>
                      <a:pt x="1414" y="12727"/>
                    </a:lnTo>
                    <a:lnTo>
                      <a:pt x="1417" y="12727"/>
                    </a:lnTo>
                    <a:lnTo>
                      <a:pt x="1417" y="12729"/>
                    </a:lnTo>
                    <a:lnTo>
                      <a:pt x="1419" y="12729"/>
                    </a:lnTo>
                    <a:lnTo>
                      <a:pt x="1419" y="12730"/>
                    </a:lnTo>
                    <a:lnTo>
                      <a:pt x="1420" y="12730"/>
                    </a:lnTo>
                    <a:lnTo>
                      <a:pt x="1420" y="12732"/>
                    </a:lnTo>
                    <a:lnTo>
                      <a:pt x="1422" y="12732"/>
                    </a:lnTo>
                    <a:lnTo>
                      <a:pt x="1422" y="12734"/>
                    </a:lnTo>
                    <a:lnTo>
                      <a:pt x="1424" y="12734"/>
                    </a:lnTo>
                    <a:lnTo>
                      <a:pt x="1424" y="12735"/>
                    </a:lnTo>
                    <a:lnTo>
                      <a:pt x="1425" y="12735"/>
                    </a:lnTo>
                    <a:lnTo>
                      <a:pt x="1425" y="12737"/>
                    </a:lnTo>
                    <a:lnTo>
                      <a:pt x="1427" y="12737"/>
                    </a:lnTo>
                    <a:lnTo>
                      <a:pt x="1427" y="12739"/>
                    </a:lnTo>
                    <a:lnTo>
                      <a:pt x="1429" y="12739"/>
                    </a:lnTo>
                    <a:lnTo>
                      <a:pt x="1429" y="12740"/>
                    </a:lnTo>
                    <a:lnTo>
                      <a:pt x="1430" y="12740"/>
                    </a:lnTo>
                    <a:lnTo>
                      <a:pt x="1430" y="12742"/>
                    </a:lnTo>
                    <a:lnTo>
                      <a:pt x="1432" y="12742"/>
                    </a:lnTo>
                    <a:lnTo>
                      <a:pt x="1432" y="12744"/>
                    </a:lnTo>
                    <a:lnTo>
                      <a:pt x="1435" y="12744"/>
                    </a:lnTo>
                    <a:lnTo>
                      <a:pt x="1435" y="12745"/>
                    </a:lnTo>
                    <a:lnTo>
                      <a:pt x="1437" y="12745"/>
                    </a:lnTo>
                    <a:lnTo>
                      <a:pt x="1437" y="12747"/>
                    </a:lnTo>
                    <a:lnTo>
                      <a:pt x="1439" y="12747"/>
                    </a:lnTo>
                    <a:lnTo>
                      <a:pt x="1439" y="12749"/>
                    </a:lnTo>
                    <a:lnTo>
                      <a:pt x="1440" y="12749"/>
                    </a:lnTo>
                    <a:lnTo>
                      <a:pt x="1440" y="12750"/>
                    </a:lnTo>
                    <a:lnTo>
                      <a:pt x="1442" y="12750"/>
                    </a:lnTo>
                    <a:lnTo>
                      <a:pt x="1442" y="12752"/>
                    </a:lnTo>
                    <a:lnTo>
                      <a:pt x="1444" y="12752"/>
                    </a:lnTo>
                    <a:lnTo>
                      <a:pt x="1444" y="12754"/>
                    </a:lnTo>
                    <a:lnTo>
                      <a:pt x="1445" y="12754"/>
                    </a:lnTo>
                    <a:lnTo>
                      <a:pt x="1445" y="12755"/>
                    </a:lnTo>
                    <a:lnTo>
                      <a:pt x="1447" y="12755"/>
                    </a:lnTo>
                    <a:lnTo>
                      <a:pt x="1447" y="12757"/>
                    </a:lnTo>
                    <a:lnTo>
                      <a:pt x="1449" y="12757"/>
                    </a:lnTo>
                    <a:lnTo>
                      <a:pt x="1449" y="12759"/>
                    </a:lnTo>
                    <a:lnTo>
                      <a:pt x="1452" y="12759"/>
                    </a:lnTo>
                    <a:lnTo>
                      <a:pt x="1452" y="12760"/>
                    </a:lnTo>
                    <a:lnTo>
                      <a:pt x="1454" y="12760"/>
                    </a:lnTo>
                    <a:lnTo>
                      <a:pt x="1454" y="12762"/>
                    </a:lnTo>
                    <a:lnTo>
                      <a:pt x="1455" y="12762"/>
                    </a:lnTo>
                    <a:lnTo>
                      <a:pt x="1455" y="12764"/>
                    </a:lnTo>
                    <a:lnTo>
                      <a:pt x="1457" y="12764"/>
                    </a:lnTo>
                    <a:lnTo>
                      <a:pt x="1457" y="12765"/>
                    </a:lnTo>
                    <a:lnTo>
                      <a:pt x="1459" y="12765"/>
                    </a:lnTo>
                    <a:lnTo>
                      <a:pt x="1459" y="12767"/>
                    </a:lnTo>
                    <a:lnTo>
                      <a:pt x="1460" y="12767"/>
                    </a:lnTo>
                    <a:lnTo>
                      <a:pt x="1460" y="12769"/>
                    </a:lnTo>
                    <a:lnTo>
                      <a:pt x="1462" y="12769"/>
                    </a:lnTo>
                    <a:lnTo>
                      <a:pt x="1462" y="12770"/>
                    </a:lnTo>
                    <a:lnTo>
                      <a:pt x="1464" y="12770"/>
                    </a:lnTo>
                    <a:lnTo>
                      <a:pt x="1464" y="12772"/>
                    </a:lnTo>
                    <a:lnTo>
                      <a:pt x="1467" y="12772"/>
                    </a:lnTo>
                    <a:lnTo>
                      <a:pt x="1467" y="12774"/>
                    </a:lnTo>
                    <a:lnTo>
                      <a:pt x="1469" y="12774"/>
                    </a:lnTo>
                    <a:lnTo>
                      <a:pt x="1469" y="12775"/>
                    </a:lnTo>
                    <a:lnTo>
                      <a:pt x="1470" y="12775"/>
                    </a:lnTo>
                    <a:lnTo>
                      <a:pt x="1470" y="12777"/>
                    </a:lnTo>
                    <a:lnTo>
                      <a:pt x="1472" y="12777"/>
                    </a:lnTo>
                    <a:lnTo>
                      <a:pt x="1472" y="12779"/>
                    </a:lnTo>
                    <a:lnTo>
                      <a:pt x="1474" y="12779"/>
                    </a:lnTo>
                    <a:lnTo>
                      <a:pt x="1474" y="12780"/>
                    </a:lnTo>
                    <a:lnTo>
                      <a:pt x="1475" y="12780"/>
                    </a:lnTo>
                    <a:lnTo>
                      <a:pt x="1475" y="12782"/>
                    </a:lnTo>
                    <a:lnTo>
                      <a:pt x="1479" y="12782"/>
                    </a:lnTo>
                    <a:lnTo>
                      <a:pt x="1479" y="12784"/>
                    </a:lnTo>
                    <a:lnTo>
                      <a:pt x="1480" y="12784"/>
                    </a:lnTo>
                    <a:lnTo>
                      <a:pt x="1480" y="12785"/>
                    </a:lnTo>
                    <a:lnTo>
                      <a:pt x="1482" y="12785"/>
                    </a:lnTo>
                    <a:lnTo>
                      <a:pt x="1482" y="12787"/>
                    </a:lnTo>
                    <a:lnTo>
                      <a:pt x="1484" y="12787"/>
                    </a:lnTo>
                    <a:lnTo>
                      <a:pt x="1484" y="12789"/>
                    </a:lnTo>
                    <a:lnTo>
                      <a:pt x="1485" y="12789"/>
                    </a:lnTo>
                    <a:lnTo>
                      <a:pt x="1485" y="12790"/>
                    </a:lnTo>
                    <a:lnTo>
                      <a:pt x="1487" y="12790"/>
                    </a:lnTo>
                    <a:lnTo>
                      <a:pt x="1487" y="12792"/>
                    </a:lnTo>
                    <a:lnTo>
                      <a:pt x="1490" y="12792"/>
                    </a:lnTo>
                    <a:lnTo>
                      <a:pt x="1490" y="12794"/>
                    </a:lnTo>
                    <a:lnTo>
                      <a:pt x="1492" y="12794"/>
                    </a:lnTo>
                    <a:lnTo>
                      <a:pt x="1492" y="12795"/>
                    </a:lnTo>
                    <a:lnTo>
                      <a:pt x="1494" y="12795"/>
                    </a:lnTo>
                    <a:lnTo>
                      <a:pt x="1494" y="12797"/>
                    </a:lnTo>
                    <a:lnTo>
                      <a:pt x="1495" y="12797"/>
                    </a:lnTo>
                    <a:lnTo>
                      <a:pt x="1495" y="12799"/>
                    </a:lnTo>
                    <a:lnTo>
                      <a:pt x="1497" y="12799"/>
                    </a:lnTo>
                    <a:lnTo>
                      <a:pt x="1497" y="12800"/>
                    </a:lnTo>
                    <a:lnTo>
                      <a:pt x="1500" y="12800"/>
                    </a:lnTo>
                    <a:lnTo>
                      <a:pt x="1500" y="12802"/>
                    </a:lnTo>
                    <a:lnTo>
                      <a:pt x="1502" y="12802"/>
                    </a:lnTo>
                    <a:lnTo>
                      <a:pt x="1502" y="12804"/>
                    </a:lnTo>
                    <a:lnTo>
                      <a:pt x="1504" y="12804"/>
                    </a:lnTo>
                    <a:lnTo>
                      <a:pt x="1504" y="12805"/>
                    </a:lnTo>
                    <a:lnTo>
                      <a:pt x="1505" y="12805"/>
                    </a:lnTo>
                    <a:lnTo>
                      <a:pt x="1505" y="12807"/>
                    </a:lnTo>
                    <a:lnTo>
                      <a:pt x="1507" y="12807"/>
                    </a:lnTo>
                    <a:lnTo>
                      <a:pt x="1507" y="12809"/>
                    </a:lnTo>
                    <a:lnTo>
                      <a:pt x="1509" y="12809"/>
                    </a:lnTo>
                    <a:lnTo>
                      <a:pt x="1509" y="12810"/>
                    </a:lnTo>
                    <a:lnTo>
                      <a:pt x="1512" y="12810"/>
                    </a:lnTo>
                    <a:lnTo>
                      <a:pt x="1512" y="12812"/>
                    </a:lnTo>
                    <a:lnTo>
                      <a:pt x="1514" y="12812"/>
                    </a:lnTo>
                    <a:lnTo>
                      <a:pt x="1514" y="12814"/>
                    </a:lnTo>
                    <a:lnTo>
                      <a:pt x="1515" y="12814"/>
                    </a:lnTo>
                    <a:lnTo>
                      <a:pt x="1515" y="12815"/>
                    </a:lnTo>
                    <a:lnTo>
                      <a:pt x="1517" y="12815"/>
                    </a:lnTo>
                    <a:lnTo>
                      <a:pt x="1517" y="12817"/>
                    </a:lnTo>
                    <a:lnTo>
                      <a:pt x="1519" y="12817"/>
                    </a:lnTo>
                    <a:lnTo>
                      <a:pt x="1519" y="12819"/>
                    </a:lnTo>
                    <a:lnTo>
                      <a:pt x="1520" y="12819"/>
                    </a:lnTo>
                    <a:lnTo>
                      <a:pt x="1520" y="12820"/>
                    </a:lnTo>
                    <a:lnTo>
                      <a:pt x="1524" y="12820"/>
                    </a:lnTo>
                    <a:lnTo>
                      <a:pt x="1524" y="12822"/>
                    </a:lnTo>
                    <a:lnTo>
                      <a:pt x="1525" y="12822"/>
                    </a:lnTo>
                    <a:lnTo>
                      <a:pt x="1525" y="12824"/>
                    </a:lnTo>
                    <a:lnTo>
                      <a:pt x="1527" y="12824"/>
                    </a:lnTo>
                    <a:lnTo>
                      <a:pt x="1527" y="12825"/>
                    </a:lnTo>
                    <a:lnTo>
                      <a:pt x="1529" y="12825"/>
                    </a:lnTo>
                    <a:lnTo>
                      <a:pt x="1529" y="12827"/>
                    </a:lnTo>
                    <a:lnTo>
                      <a:pt x="1532" y="12827"/>
                    </a:lnTo>
                    <a:lnTo>
                      <a:pt x="1532" y="12829"/>
                    </a:lnTo>
                    <a:lnTo>
                      <a:pt x="1534" y="12829"/>
                    </a:lnTo>
                    <a:lnTo>
                      <a:pt x="1534" y="12830"/>
                    </a:lnTo>
                    <a:lnTo>
                      <a:pt x="1535" y="12830"/>
                    </a:lnTo>
                    <a:lnTo>
                      <a:pt x="1535" y="12832"/>
                    </a:lnTo>
                    <a:lnTo>
                      <a:pt x="1537" y="12832"/>
                    </a:lnTo>
                    <a:lnTo>
                      <a:pt x="1537" y="12834"/>
                    </a:lnTo>
                    <a:lnTo>
                      <a:pt x="1540" y="12834"/>
                    </a:lnTo>
                    <a:lnTo>
                      <a:pt x="1540" y="12835"/>
                    </a:lnTo>
                    <a:lnTo>
                      <a:pt x="1542" y="12835"/>
                    </a:lnTo>
                    <a:lnTo>
                      <a:pt x="1542" y="12837"/>
                    </a:lnTo>
                    <a:lnTo>
                      <a:pt x="1544" y="12837"/>
                    </a:lnTo>
                    <a:lnTo>
                      <a:pt x="1544" y="12839"/>
                    </a:lnTo>
                    <a:lnTo>
                      <a:pt x="1545" y="12839"/>
                    </a:lnTo>
                    <a:lnTo>
                      <a:pt x="1545" y="12840"/>
                    </a:lnTo>
                    <a:lnTo>
                      <a:pt x="1549" y="12840"/>
                    </a:lnTo>
                    <a:lnTo>
                      <a:pt x="1549" y="12842"/>
                    </a:lnTo>
                    <a:lnTo>
                      <a:pt x="1550" y="12842"/>
                    </a:lnTo>
                    <a:lnTo>
                      <a:pt x="1550" y="12844"/>
                    </a:lnTo>
                    <a:lnTo>
                      <a:pt x="1552" y="12844"/>
                    </a:lnTo>
                    <a:lnTo>
                      <a:pt x="1552" y="12845"/>
                    </a:lnTo>
                    <a:lnTo>
                      <a:pt x="1554" y="12845"/>
                    </a:lnTo>
                    <a:lnTo>
                      <a:pt x="1554" y="12847"/>
                    </a:lnTo>
                    <a:lnTo>
                      <a:pt x="1555" y="12847"/>
                    </a:lnTo>
                    <a:lnTo>
                      <a:pt x="1555" y="12849"/>
                    </a:lnTo>
                    <a:lnTo>
                      <a:pt x="1559" y="12849"/>
                    </a:lnTo>
                    <a:lnTo>
                      <a:pt x="1559" y="12850"/>
                    </a:lnTo>
                    <a:lnTo>
                      <a:pt x="1560" y="12850"/>
                    </a:lnTo>
                    <a:lnTo>
                      <a:pt x="1560" y="12852"/>
                    </a:lnTo>
                    <a:lnTo>
                      <a:pt x="1562" y="12852"/>
                    </a:lnTo>
                    <a:lnTo>
                      <a:pt x="1562" y="12854"/>
                    </a:lnTo>
                    <a:lnTo>
                      <a:pt x="1564" y="12854"/>
                    </a:lnTo>
                    <a:lnTo>
                      <a:pt x="1564" y="12855"/>
                    </a:lnTo>
                    <a:lnTo>
                      <a:pt x="1567" y="12855"/>
                    </a:lnTo>
                    <a:lnTo>
                      <a:pt x="1567" y="12857"/>
                    </a:lnTo>
                    <a:lnTo>
                      <a:pt x="1569" y="12857"/>
                    </a:lnTo>
                    <a:lnTo>
                      <a:pt x="1569" y="12859"/>
                    </a:lnTo>
                    <a:lnTo>
                      <a:pt x="1570" y="12859"/>
                    </a:lnTo>
                    <a:lnTo>
                      <a:pt x="1570" y="12860"/>
                    </a:lnTo>
                    <a:lnTo>
                      <a:pt x="1574" y="12860"/>
                    </a:lnTo>
                    <a:lnTo>
                      <a:pt x="1574" y="12862"/>
                    </a:lnTo>
                    <a:lnTo>
                      <a:pt x="1575" y="12862"/>
                    </a:lnTo>
                    <a:lnTo>
                      <a:pt x="1575" y="12864"/>
                    </a:lnTo>
                    <a:lnTo>
                      <a:pt x="1577" y="12864"/>
                    </a:lnTo>
                    <a:lnTo>
                      <a:pt x="1577" y="12865"/>
                    </a:lnTo>
                    <a:lnTo>
                      <a:pt x="1579" y="12865"/>
                    </a:lnTo>
                    <a:lnTo>
                      <a:pt x="1579" y="12867"/>
                    </a:lnTo>
                    <a:lnTo>
                      <a:pt x="1582" y="12867"/>
                    </a:lnTo>
                    <a:lnTo>
                      <a:pt x="1582" y="12869"/>
                    </a:lnTo>
                    <a:lnTo>
                      <a:pt x="1584" y="12869"/>
                    </a:lnTo>
                    <a:lnTo>
                      <a:pt x="1584" y="12870"/>
                    </a:lnTo>
                    <a:lnTo>
                      <a:pt x="1585" y="12870"/>
                    </a:lnTo>
                    <a:lnTo>
                      <a:pt x="1585" y="12872"/>
                    </a:lnTo>
                    <a:lnTo>
                      <a:pt x="1587" y="12872"/>
                    </a:lnTo>
                    <a:lnTo>
                      <a:pt x="1587" y="12874"/>
                    </a:lnTo>
                    <a:lnTo>
                      <a:pt x="1590" y="12874"/>
                    </a:lnTo>
                    <a:lnTo>
                      <a:pt x="1590" y="12875"/>
                    </a:lnTo>
                    <a:lnTo>
                      <a:pt x="1592" y="12875"/>
                    </a:lnTo>
                    <a:lnTo>
                      <a:pt x="1592" y="12877"/>
                    </a:lnTo>
                    <a:lnTo>
                      <a:pt x="1594" y="12877"/>
                    </a:lnTo>
                    <a:lnTo>
                      <a:pt x="1594" y="12879"/>
                    </a:lnTo>
                    <a:lnTo>
                      <a:pt x="1597" y="12879"/>
                    </a:lnTo>
                    <a:lnTo>
                      <a:pt x="1597" y="12880"/>
                    </a:lnTo>
                    <a:lnTo>
                      <a:pt x="1599" y="12880"/>
                    </a:lnTo>
                    <a:lnTo>
                      <a:pt x="1599" y="12882"/>
                    </a:lnTo>
                    <a:lnTo>
                      <a:pt x="1600" y="12882"/>
                    </a:lnTo>
                    <a:lnTo>
                      <a:pt x="1600" y="12884"/>
                    </a:lnTo>
                    <a:lnTo>
                      <a:pt x="1604" y="12884"/>
                    </a:lnTo>
                    <a:lnTo>
                      <a:pt x="1604" y="12885"/>
                    </a:lnTo>
                    <a:lnTo>
                      <a:pt x="1605" y="12885"/>
                    </a:lnTo>
                    <a:lnTo>
                      <a:pt x="1605" y="12887"/>
                    </a:lnTo>
                    <a:lnTo>
                      <a:pt x="1607" y="12887"/>
                    </a:lnTo>
                    <a:lnTo>
                      <a:pt x="1607" y="12889"/>
                    </a:lnTo>
                    <a:lnTo>
                      <a:pt x="1609" y="12889"/>
                    </a:lnTo>
                    <a:lnTo>
                      <a:pt x="1609" y="12890"/>
                    </a:lnTo>
                    <a:lnTo>
                      <a:pt x="1612" y="12890"/>
                    </a:lnTo>
                    <a:lnTo>
                      <a:pt x="1612" y="12892"/>
                    </a:lnTo>
                    <a:lnTo>
                      <a:pt x="1614" y="12892"/>
                    </a:lnTo>
                    <a:lnTo>
                      <a:pt x="1614" y="12894"/>
                    </a:lnTo>
                    <a:lnTo>
                      <a:pt x="1615" y="12894"/>
                    </a:lnTo>
                    <a:lnTo>
                      <a:pt x="1615" y="12895"/>
                    </a:lnTo>
                    <a:lnTo>
                      <a:pt x="1619" y="12895"/>
                    </a:lnTo>
                    <a:lnTo>
                      <a:pt x="1619" y="12897"/>
                    </a:lnTo>
                    <a:lnTo>
                      <a:pt x="1620" y="12897"/>
                    </a:lnTo>
                    <a:lnTo>
                      <a:pt x="1620" y="12899"/>
                    </a:lnTo>
                    <a:lnTo>
                      <a:pt x="1622" y="12899"/>
                    </a:lnTo>
                    <a:lnTo>
                      <a:pt x="1622" y="12900"/>
                    </a:lnTo>
                    <a:lnTo>
                      <a:pt x="1625" y="12900"/>
                    </a:lnTo>
                    <a:lnTo>
                      <a:pt x="1625" y="12902"/>
                    </a:lnTo>
                    <a:lnTo>
                      <a:pt x="1627" y="12902"/>
                    </a:lnTo>
                    <a:lnTo>
                      <a:pt x="1627" y="12904"/>
                    </a:lnTo>
                    <a:lnTo>
                      <a:pt x="1629" y="12904"/>
                    </a:lnTo>
                    <a:lnTo>
                      <a:pt x="1629" y="12905"/>
                    </a:lnTo>
                    <a:lnTo>
                      <a:pt x="1632" y="12905"/>
                    </a:lnTo>
                    <a:lnTo>
                      <a:pt x="1632" y="12907"/>
                    </a:lnTo>
                    <a:lnTo>
                      <a:pt x="1634" y="12907"/>
                    </a:lnTo>
                    <a:lnTo>
                      <a:pt x="1634" y="12909"/>
                    </a:lnTo>
                    <a:lnTo>
                      <a:pt x="1635" y="12909"/>
                    </a:lnTo>
                    <a:lnTo>
                      <a:pt x="1635" y="12910"/>
                    </a:lnTo>
                    <a:lnTo>
                      <a:pt x="1639" y="12910"/>
                    </a:lnTo>
                    <a:lnTo>
                      <a:pt x="1639" y="12912"/>
                    </a:lnTo>
                    <a:lnTo>
                      <a:pt x="1640" y="12912"/>
                    </a:lnTo>
                    <a:lnTo>
                      <a:pt x="1640" y="12914"/>
                    </a:lnTo>
                    <a:lnTo>
                      <a:pt x="1644" y="12914"/>
                    </a:lnTo>
                    <a:lnTo>
                      <a:pt x="1644" y="12917"/>
                    </a:lnTo>
                    <a:lnTo>
                      <a:pt x="1634" y="12917"/>
                    </a:lnTo>
                    <a:lnTo>
                      <a:pt x="1634" y="12919"/>
                    </a:lnTo>
                    <a:lnTo>
                      <a:pt x="1625" y="12919"/>
                    </a:lnTo>
                    <a:lnTo>
                      <a:pt x="1625" y="12920"/>
                    </a:lnTo>
                    <a:lnTo>
                      <a:pt x="1615" y="12920"/>
                    </a:lnTo>
                    <a:lnTo>
                      <a:pt x="1615" y="12922"/>
                    </a:lnTo>
                    <a:lnTo>
                      <a:pt x="1607" y="12922"/>
                    </a:lnTo>
                    <a:lnTo>
                      <a:pt x="1607" y="12924"/>
                    </a:lnTo>
                    <a:lnTo>
                      <a:pt x="1597" y="12924"/>
                    </a:lnTo>
                    <a:lnTo>
                      <a:pt x="1597" y="12925"/>
                    </a:lnTo>
                    <a:lnTo>
                      <a:pt x="1589" y="12925"/>
                    </a:lnTo>
                    <a:lnTo>
                      <a:pt x="1589" y="12927"/>
                    </a:lnTo>
                    <a:lnTo>
                      <a:pt x="1579" y="12927"/>
                    </a:lnTo>
                    <a:lnTo>
                      <a:pt x="1579" y="12929"/>
                    </a:lnTo>
                    <a:lnTo>
                      <a:pt x="1569" y="12929"/>
                    </a:lnTo>
                    <a:lnTo>
                      <a:pt x="1569" y="12930"/>
                    </a:lnTo>
                    <a:lnTo>
                      <a:pt x="1559" y="12930"/>
                    </a:lnTo>
                    <a:lnTo>
                      <a:pt x="1559" y="12932"/>
                    </a:lnTo>
                    <a:lnTo>
                      <a:pt x="1549" y="12932"/>
                    </a:lnTo>
                    <a:lnTo>
                      <a:pt x="1549" y="12934"/>
                    </a:lnTo>
                    <a:lnTo>
                      <a:pt x="1540" y="12934"/>
                    </a:lnTo>
                    <a:lnTo>
                      <a:pt x="1540" y="12935"/>
                    </a:lnTo>
                    <a:lnTo>
                      <a:pt x="1530" y="12935"/>
                    </a:lnTo>
                    <a:lnTo>
                      <a:pt x="1530" y="12937"/>
                    </a:lnTo>
                    <a:lnTo>
                      <a:pt x="1520" y="12937"/>
                    </a:lnTo>
                    <a:lnTo>
                      <a:pt x="1520" y="12939"/>
                    </a:lnTo>
                    <a:lnTo>
                      <a:pt x="1510" y="12939"/>
                    </a:lnTo>
                    <a:lnTo>
                      <a:pt x="1510" y="12940"/>
                    </a:lnTo>
                    <a:lnTo>
                      <a:pt x="1500" y="12940"/>
                    </a:lnTo>
                    <a:lnTo>
                      <a:pt x="1500" y="12942"/>
                    </a:lnTo>
                    <a:lnTo>
                      <a:pt x="1490" y="12942"/>
                    </a:lnTo>
                    <a:lnTo>
                      <a:pt x="1490" y="12944"/>
                    </a:lnTo>
                    <a:lnTo>
                      <a:pt x="1482" y="12944"/>
                    </a:lnTo>
                    <a:lnTo>
                      <a:pt x="1482" y="12945"/>
                    </a:lnTo>
                    <a:lnTo>
                      <a:pt x="1472" y="12945"/>
                    </a:lnTo>
                    <a:lnTo>
                      <a:pt x="1472" y="12947"/>
                    </a:lnTo>
                    <a:lnTo>
                      <a:pt x="1462" y="12947"/>
                    </a:lnTo>
                    <a:lnTo>
                      <a:pt x="1462" y="12949"/>
                    </a:lnTo>
                    <a:lnTo>
                      <a:pt x="1452" y="12949"/>
                    </a:lnTo>
                    <a:lnTo>
                      <a:pt x="1452" y="12950"/>
                    </a:lnTo>
                    <a:lnTo>
                      <a:pt x="1442" y="12950"/>
                    </a:lnTo>
                    <a:lnTo>
                      <a:pt x="1442" y="12952"/>
                    </a:lnTo>
                    <a:lnTo>
                      <a:pt x="1432" y="12952"/>
                    </a:lnTo>
                    <a:lnTo>
                      <a:pt x="1432" y="12954"/>
                    </a:lnTo>
                    <a:lnTo>
                      <a:pt x="1424" y="12954"/>
                    </a:lnTo>
                    <a:lnTo>
                      <a:pt x="1424" y="12955"/>
                    </a:lnTo>
                    <a:lnTo>
                      <a:pt x="1414" y="12955"/>
                    </a:lnTo>
                    <a:lnTo>
                      <a:pt x="1414" y="12957"/>
                    </a:lnTo>
                    <a:lnTo>
                      <a:pt x="1404" y="12957"/>
                    </a:lnTo>
                    <a:lnTo>
                      <a:pt x="1404" y="12959"/>
                    </a:lnTo>
                    <a:lnTo>
                      <a:pt x="1394" y="12959"/>
                    </a:lnTo>
                    <a:lnTo>
                      <a:pt x="1394" y="12960"/>
                    </a:lnTo>
                    <a:lnTo>
                      <a:pt x="1384" y="12960"/>
                    </a:lnTo>
                    <a:lnTo>
                      <a:pt x="1384" y="12962"/>
                    </a:lnTo>
                    <a:lnTo>
                      <a:pt x="1374" y="12962"/>
                    </a:lnTo>
                    <a:lnTo>
                      <a:pt x="1374" y="12964"/>
                    </a:lnTo>
                    <a:lnTo>
                      <a:pt x="1365" y="12964"/>
                    </a:lnTo>
                    <a:lnTo>
                      <a:pt x="1365" y="12965"/>
                    </a:lnTo>
                    <a:lnTo>
                      <a:pt x="1355" y="12965"/>
                    </a:lnTo>
                    <a:lnTo>
                      <a:pt x="1355" y="12967"/>
                    </a:lnTo>
                    <a:lnTo>
                      <a:pt x="1345" y="12967"/>
                    </a:lnTo>
                    <a:lnTo>
                      <a:pt x="1345" y="12969"/>
                    </a:lnTo>
                    <a:lnTo>
                      <a:pt x="1335" y="12969"/>
                    </a:lnTo>
                    <a:lnTo>
                      <a:pt x="1335" y="12970"/>
                    </a:lnTo>
                    <a:lnTo>
                      <a:pt x="1325" y="12970"/>
                    </a:lnTo>
                    <a:lnTo>
                      <a:pt x="1325" y="12972"/>
                    </a:lnTo>
                    <a:lnTo>
                      <a:pt x="1315" y="12972"/>
                    </a:lnTo>
                    <a:lnTo>
                      <a:pt x="1315" y="12974"/>
                    </a:lnTo>
                    <a:lnTo>
                      <a:pt x="1307" y="12974"/>
                    </a:lnTo>
                    <a:lnTo>
                      <a:pt x="1307" y="12975"/>
                    </a:lnTo>
                    <a:lnTo>
                      <a:pt x="1297" y="12975"/>
                    </a:lnTo>
                    <a:lnTo>
                      <a:pt x="1297" y="12977"/>
                    </a:lnTo>
                    <a:lnTo>
                      <a:pt x="1287" y="12977"/>
                    </a:lnTo>
                    <a:lnTo>
                      <a:pt x="1287" y="12979"/>
                    </a:lnTo>
                    <a:lnTo>
                      <a:pt x="1275" y="12979"/>
                    </a:lnTo>
                    <a:lnTo>
                      <a:pt x="1275" y="12980"/>
                    </a:lnTo>
                    <a:lnTo>
                      <a:pt x="1265" y="12980"/>
                    </a:lnTo>
                    <a:lnTo>
                      <a:pt x="1265" y="12982"/>
                    </a:lnTo>
                    <a:lnTo>
                      <a:pt x="1255" y="12982"/>
                    </a:lnTo>
                    <a:lnTo>
                      <a:pt x="1255" y="12984"/>
                    </a:lnTo>
                    <a:lnTo>
                      <a:pt x="1244" y="12984"/>
                    </a:lnTo>
                    <a:lnTo>
                      <a:pt x="1244" y="12985"/>
                    </a:lnTo>
                    <a:lnTo>
                      <a:pt x="1234" y="12985"/>
                    </a:lnTo>
                    <a:lnTo>
                      <a:pt x="1234" y="12987"/>
                    </a:lnTo>
                    <a:lnTo>
                      <a:pt x="1222" y="12987"/>
                    </a:lnTo>
                    <a:lnTo>
                      <a:pt x="1222" y="12989"/>
                    </a:lnTo>
                    <a:lnTo>
                      <a:pt x="1212" y="12989"/>
                    </a:lnTo>
                    <a:lnTo>
                      <a:pt x="1212" y="12990"/>
                    </a:lnTo>
                    <a:lnTo>
                      <a:pt x="1202" y="12990"/>
                    </a:lnTo>
                    <a:lnTo>
                      <a:pt x="1202" y="12992"/>
                    </a:lnTo>
                    <a:lnTo>
                      <a:pt x="1190" y="12992"/>
                    </a:lnTo>
                    <a:lnTo>
                      <a:pt x="1190" y="12994"/>
                    </a:lnTo>
                    <a:lnTo>
                      <a:pt x="1180" y="12994"/>
                    </a:lnTo>
                    <a:lnTo>
                      <a:pt x="1180" y="12995"/>
                    </a:lnTo>
                    <a:lnTo>
                      <a:pt x="1170" y="12995"/>
                    </a:lnTo>
                    <a:lnTo>
                      <a:pt x="1170" y="12997"/>
                    </a:lnTo>
                    <a:lnTo>
                      <a:pt x="1159" y="12997"/>
                    </a:lnTo>
                    <a:lnTo>
                      <a:pt x="1159" y="12999"/>
                    </a:lnTo>
                    <a:lnTo>
                      <a:pt x="1149" y="12999"/>
                    </a:lnTo>
                    <a:lnTo>
                      <a:pt x="1149" y="13000"/>
                    </a:lnTo>
                    <a:lnTo>
                      <a:pt x="1139" y="13000"/>
                    </a:lnTo>
                    <a:lnTo>
                      <a:pt x="1139" y="13002"/>
                    </a:lnTo>
                    <a:lnTo>
                      <a:pt x="1127" y="13002"/>
                    </a:lnTo>
                    <a:lnTo>
                      <a:pt x="1127" y="13004"/>
                    </a:lnTo>
                    <a:lnTo>
                      <a:pt x="1117" y="13004"/>
                    </a:lnTo>
                    <a:lnTo>
                      <a:pt x="1117" y="13005"/>
                    </a:lnTo>
                    <a:lnTo>
                      <a:pt x="1107" y="13005"/>
                    </a:lnTo>
                    <a:lnTo>
                      <a:pt x="1107" y="13007"/>
                    </a:lnTo>
                    <a:lnTo>
                      <a:pt x="1095" y="13007"/>
                    </a:lnTo>
                    <a:lnTo>
                      <a:pt x="1095" y="13009"/>
                    </a:lnTo>
                    <a:lnTo>
                      <a:pt x="1085" y="13009"/>
                    </a:lnTo>
                    <a:lnTo>
                      <a:pt x="1085" y="13010"/>
                    </a:lnTo>
                    <a:lnTo>
                      <a:pt x="1075" y="13010"/>
                    </a:lnTo>
                    <a:lnTo>
                      <a:pt x="1075" y="13012"/>
                    </a:lnTo>
                    <a:lnTo>
                      <a:pt x="1064" y="13012"/>
                    </a:lnTo>
                    <a:lnTo>
                      <a:pt x="1064" y="13014"/>
                    </a:lnTo>
                    <a:lnTo>
                      <a:pt x="1054" y="13014"/>
                    </a:lnTo>
                    <a:lnTo>
                      <a:pt x="1054" y="13015"/>
                    </a:lnTo>
                    <a:lnTo>
                      <a:pt x="1042" y="13015"/>
                    </a:lnTo>
                    <a:lnTo>
                      <a:pt x="1042" y="13017"/>
                    </a:lnTo>
                    <a:lnTo>
                      <a:pt x="1032" y="13017"/>
                    </a:lnTo>
                    <a:lnTo>
                      <a:pt x="1032" y="13019"/>
                    </a:lnTo>
                    <a:lnTo>
                      <a:pt x="1022" y="13019"/>
                    </a:lnTo>
                    <a:lnTo>
                      <a:pt x="1022" y="13020"/>
                    </a:lnTo>
                    <a:lnTo>
                      <a:pt x="1010" y="13020"/>
                    </a:lnTo>
                    <a:lnTo>
                      <a:pt x="1010" y="13022"/>
                    </a:lnTo>
                    <a:lnTo>
                      <a:pt x="1000" y="13022"/>
                    </a:lnTo>
                    <a:lnTo>
                      <a:pt x="1000" y="13024"/>
                    </a:lnTo>
                    <a:lnTo>
                      <a:pt x="989" y="13024"/>
                    </a:lnTo>
                    <a:lnTo>
                      <a:pt x="989" y="13025"/>
                    </a:lnTo>
                    <a:lnTo>
                      <a:pt x="979" y="13025"/>
                    </a:lnTo>
                    <a:lnTo>
                      <a:pt x="979" y="13027"/>
                    </a:lnTo>
                    <a:lnTo>
                      <a:pt x="967" y="13027"/>
                    </a:lnTo>
                    <a:lnTo>
                      <a:pt x="967" y="13029"/>
                    </a:lnTo>
                    <a:lnTo>
                      <a:pt x="955" y="13029"/>
                    </a:lnTo>
                    <a:lnTo>
                      <a:pt x="955" y="13030"/>
                    </a:lnTo>
                    <a:lnTo>
                      <a:pt x="944" y="13030"/>
                    </a:lnTo>
                    <a:lnTo>
                      <a:pt x="944" y="13032"/>
                    </a:lnTo>
                    <a:lnTo>
                      <a:pt x="932" y="13032"/>
                    </a:lnTo>
                    <a:close/>
                    <a:moveTo>
                      <a:pt x="10570" y="13030"/>
                    </a:moveTo>
                    <a:lnTo>
                      <a:pt x="10570" y="13029"/>
                    </a:lnTo>
                    <a:lnTo>
                      <a:pt x="10572" y="13029"/>
                    </a:lnTo>
                    <a:lnTo>
                      <a:pt x="10572" y="13027"/>
                    </a:lnTo>
                    <a:lnTo>
                      <a:pt x="10575" y="13027"/>
                    </a:lnTo>
                    <a:lnTo>
                      <a:pt x="10575" y="13029"/>
                    </a:lnTo>
                    <a:lnTo>
                      <a:pt x="10574" y="13029"/>
                    </a:lnTo>
                    <a:lnTo>
                      <a:pt x="10574" y="13030"/>
                    </a:lnTo>
                    <a:lnTo>
                      <a:pt x="10570" y="13030"/>
                    </a:lnTo>
                    <a:close/>
                    <a:moveTo>
                      <a:pt x="10575" y="13027"/>
                    </a:moveTo>
                    <a:lnTo>
                      <a:pt x="10575" y="13025"/>
                    </a:lnTo>
                    <a:lnTo>
                      <a:pt x="10577" y="13025"/>
                    </a:lnTo>
                    <a:lnTo>
                      <a:pt x="10577" y="13024"/>
                    </a:lnTo>
                    <a:lnTo>
                      <a:pt x="10580" y="13024"/>
                    </a:lnTo>
                    <a:lnTo>
                      <a:pt x="10580" y="13025"/>
                    </a:lnTo>
                    <a:lnTo>
                      <a:pt x="10579" y="13025"/>
                    </a:lnTo>
                    <a:lnTo>
                      <a:pt x="10579" y="13027"/>
                    </a:lnTo>
                    <a:lnTo>
                      <a:pt x="10575" y="13027"/>
                    </a:lnTo>
                    <a:close/>
                    <a:moveTo>
                      <a:pt x="10580" y="13022"/>
                    </a:moveTo>
                    <a:lnTo>
                      <a:pt x="10584" y="13022"/>
                    </a:lnTo>
                    <a:lnTo>
                      <a:pt x="10584" y="13024"/>
                    </a:lnTo>
                    <a:lnTo>
                      <a:pt x="10580" y="13024"/>
                    </a:lnTo>
                    <a:lnTo>
                      <a:pt x="10580" y="13022"/>
                    </a:lnTo>
                    <a:close/>
                    <a:moveTo>
                      <a:pt x="10584" y="13022"/>
                    </a:moveTo>
                    <a:lnTo>
                      <a:pt x="10584" y="13020"/>
                    </a:lnTo>
                    <a:lnTo>
                      <a:pt x="10585" y="13020"/>
                    </a:lnTo>
                    <a:lnTo>
                      <a:pt x="10585" y="13019"/>
                    </a:lnTo>
                    <a:lnTo>
                      <a:pt x="10589" y="13019"/>
                    </a:lnTo>
                    <a:lnTo>
                      <a:pt x="10589" y="13020"/>
                    </a:lnTo>
                    <a:lnTo>
                      <a:pt x="10587" y="13020"/>
                    </a:lnTo>
                    <a:lnTo>
                      <a:pt x="10587" y="13022"/>
                    </a:lnTo>
                    <a:lnTo>
                      <a:pt x="10584" y="13022"/>
                    </a:lnTo>
                    <a:close/>
                    <a:moveTo>
                      <a:pt x="10589" y="13019"/>
                    </a:moveTo>
                    <a:lnTo>
                      <a:pt x="10589" y="13017"/>
                    </a:lnTo>
                    <a:lnTo>
                      <a:pt x="10590" y="13017"/>
                    </a:lnTo>
                    <a:lnTo>
                      <a:pt x="10590" y="13015"/>
                    </a:lnTo>
                    <a:lnTo>
                      <a:pt x="10594" y="13015"/>
                    </a:lnTo>
                    <a:lnTo>
                      <a:pt x="10594" y="13017"/>
                    </a:lnTo>
                    <a:lnTo>
                      <a:pt x="10592" y="13017"/>
                    </a:lnTo>
                    <a:lnTo>
                      <a:pt x="10592" y="13019"/>
                    </a:lnTo>
                    <a:lnTo>
                      <a:pt x="10589" y="13019"/>
                    </a:lnTo>
                    <a:close/>
                    <a:moveTo>
                      <a:pt x="10594" y="13014"/>
                    </a:moveTo>
                    <a:lnTo>
                      <a:pt x="10597" y="13014"/>
                    </a:lnTo>
                    <a:lnTo>
                      <a:pt x="10597" y="13015"/>
                    </a:lnTo>
                    <a:lnTo>
                      <a:pt x="10594" y="13015"/>
                    </a:lnTo>
                    <a:lnTo>
                      <a:pt x="10594" y="13014"/>
                    </a:lnTo>
                    <a:close/>
                    <a:moveTo>
                      <a:pt x="10597" y="13012"/>
                    </a:moveTo>
                    <a:lnTo>
                      <a:pt x="10599" y="13012"/>
                    </a:lnTo>
                    <a:lnTo>
                      <a:pt x="10599" y="13014"/>
                    </a:lnTo>
                    <a:lnTo>
                      <a:pt x="10597" y="13014"/>
                    </a:lnTo>
                    <a:lnTo>
                      <a:pt x="10597" y="13012"/>
                    </a:lnTo>
                    <a:close/>
                    <a:moveTo>
                      <a:pt x="10599" y="13010"/>
                    </a:moveTo>
                    <a:lnTo>
                      <a:pt x="10602" y="13010"/>
                    </a:lnTo>
                    <a:lnTo>
                      <a:pt x="10602" y="13012"/>
                    </a:lnTo>
                    <a:lnTo>
                      <a:pt x="10599" y="13012"/>
                    </a:lnTo>
                    <a:lnTo>
                      <a:pt x="10599" y="13010"/>
                    </a:lnTo>
                    <a:close/>
                    <a:moveTo>
                      <a:pt x="10602" y="13009"/>
                    </a:moveTo>
                    <a:lnTo>
                      <a:pt x="10604" y="13009"/>
                    </a:lnTo>
                    <a:lnTo>
                      <a:pt x="10604" y="13010"/>
                    </a:lnTo>
                    <a:lnTo>
                      <a:pt x="10602" y="13010"/>
                    </a:lnTo>
                    <a:lnTo>
                      <a:pt x="10602" y="13009"/>
                    </a:lnTo>
                    <a:close/>
                    <a:moveTo>
                      <a:pt x="10604" y="13007"/>
                    </a:moveTo>
                    <a:lnTo>
                      <a:pt x="10607" y="13007"/>
                    </a:lnTo>
                    <a:lnTo>
                      <a:pt x="10607" y="13009"/>
                    </a:lnTo>
                    <a:lnTo>
                      <a:pt x="10604" y="13009"/>
                    </a:lnTo>
                    <a:lnTo>
                      <a:pt x="10604" y="13007"/>
                    </a:lnTo>
                    <a:close/>
                    <a:moveTo>
                      <a:pt x="10607" y="13007"/>
                    </a:moveTo>
                    <a:lnTo>
                      <a:pt x="10607" y="13005"/>
                    </a:lnTo>
                    <a:lnTo>
                      <a:pt x="10609" y="13005"/>
                    </a:lnTo>
                    <a:lnTo>
                      <a:pt x="10609" y="13004"/>
                    </a:lnTo>
                    <a:lnTo>
                      <a:pt x="10612" y="13004"/>
                    </a:lnTo>
                    <a:lnTo>
                      <a:pt x="10612" y="13005"/>
                    </a:lnTo>
                    <a:lnTo>
                      <a:pt x="10610" y="13005"/>
                    </a:lnTo>
                    <a:lnTo>
                      <a:pt x="10610" y="13007"/>
                    </a:lnTo>
                    <a:lnTo>
                      <a:pt x="10607" y="13007"/>
                    </a:lnTo>
                    <a:close/>
                    <a:moveTo>
                      <a:pt x="10612" y="13004"/>
                    </a:moveTo>
                    <a:lnTo>
                      <a:pt x="10612" y="13002"/>
                    </a:lnTo>
                    <a:lnTo>
                      <a:pt x="10614" y="13002"/>
                    </a:lnTo>
                    <a:lnTo>
                      <a:pt x="10614" y="13000"/>
                    </a:lnTo>
                    <a:lnTo>
                      <a:pt x="10617" y="13000"/>
                    </a:lnTo>
                    <a:lnTo>
                      <a:pt x="10617" y="13002"/>
                    </a:lnTo>
                    <a:lnTo>
                      <a:pt x="10615" y="13002"/>
                    </a:lnTo>
                    <a:lnTo>
                      <a:pt x="10615" y="13004"/>
                    </a:lnTo>
                    <a:lnTo>
                      <a:pt x="10612" y="13004"/>
                    </a:lnTo>
                    <a:close/>
                    <a:moveTo>
                      <a:pt x="10617" y="13000"/>
                    </a:moveTo>
                    <a:lnTo>
                      <a:pt x="10617" y="12999"/>
                    </a:lnTo>
                    <a:lnTo>
                      <a:pt x="10619" y="12999"/>
                    </a:lnTo>
                    <a:lnTo>
                      <a:pt x="10619" y="12997"/>
                    </a:lnTo>
                    <a:lnTo>
                      <a:pt x="10622" y="12997"/>
                    </a:lnTo>
                    <a:lnTo>
                      <a:pt x="10622" y="12999"/>
                    </a:lnTo>
                    <a:lnTo>
                      <a:pt x="10620" y="12999"/>
                    </a:lnTo>
                    <a:lnTo>
                      <a:pt x="10620" y="13000"/>
                    </a:lnTo>
                    <a:lnTo>
                      <a:pt x="10617" y="13000"/>
                    </a:lnTo>
                    <a:close/>
                    <a:moveTo>
                      <a:pt x="10622" y="12997"/>
                    </a:moveTo>
                    <a:lnTo>
                      <a:pt x="10622" y="12995"/>
                    </a:lnTo>
                    <a:lnTo>
                      <a:pt x="10624" y="12995"/>
                    </a:lnTo>
                    <a:lnTo>
                      <a:pt x="10624" y="12994"/>
                    </a:lnTo>
                    <a:lnTo>
                      <a:pt x="10627" y="12994"/>
                    </a:lnTo>
                    <a:lnTo>
                      <a:pt x="10627" y="12992"/>
                    </a:lnTo>
                    <a:lnTo>
                      <a:pt x="10629" y="12992"/>
                    </a:lnTo>
                    <a:lnTo>
                      <a:pt x="10629" y="12990"/>
                    </a:lnTo>
                    <a:lnTo>
                      <a:pt x="10632" y="12990"/>
                    </a:lnTo>
                    <a:lnTo>
                      <a:pt x="10632" y="12989"/>
                    </a:lnTo>
                    <a:lnTo>
                      <a:pt x="10634" y="12989"/>
                    </a:lnTo>
                    <a:lnTo>
                      <a:pt x="10634" y="12987"/>
                    </a:lnTo>
                    <a:lnTo>
                      <a:pt x="10637" y="12987"/>
                    </a:lnTo>
                    <a:lnTo>
                      <a:pt x="10637" y="12985"/>
                    </a:lnTo>
                    <a:lnTo>
                      <a:pt x="10639" y="12985"/>
                    </a:lnTo>
                    <a:lnTo>
                      <a:pt x="10639" y="12984"/>
                    </a:lnTo>
                    <a:lnTo>
                      <a:pt x="10642" y="12984"/>
                    </a:lnTo>
                    <a:lnTo>
                      <a:pt x="10642" y="12982"/>
                    </a:lnTo>
                    <a:lnTo>
                      <a:pt x="10644" y="12982"/>
                    </a:lnTo>
                    <a:lnTo>
                      <a:pt x="10644" y="12980"/>
                    </a:lnTo>
                    <a:lnTo>
                      <a:pt x="10647" y="12980"/>
                    </a:lnTo>
                    <a:lnTo>
                      <a:pt x="10647" y="12979"/>
                    </a:lnTo>
                    <a:lnTo>
                      <a:pt x="10650" y="12979"/>
                    </a:lnTo>
                    <a:lnTo>
                      <a:pt x="10650" y="12977"/>
                    </a:lnTo>
                    <a:lnTo>
                      <a:pt x="10652" y="12977"/>
                    </a:lnTo>
                    <a:lnTo>
                      <a:pt x="10652" y="12975"/>
                    </a:lnTo>
                    <a:lnTo>
                      <a:pt x="10655" y="12975"/>
                    </a:lnTo>
                    <a:lnTo>
                      <a:pt x="10655" y="12977"/>
                    </a:lnTo>
                    <a:lnTo>
                      <a:pt x="10654" y="12977"/>
                    </a:lnTo>
                    <a:lnTo>
                      <a:pt x="10654" y="12979"/>
                    </a:lnTo>
                    <a:lnTo>
                      <a:pt x="10652" y="12979"/>
                    </a:lnTo>
                    <a:lnTo>
                      <a:pt x="10652" y="12980"/>
                    </a:lnTo>
                    <a:lnTo>
                      <a:pt x="10649" y="12980"/>
                    </a:lnTo>
                    <a:lnTo>
                      <a:pt x="10649" y="12982"/>
                    </a:lnTo>
                    <a:lnTo>
                      <a:pt x="10645" y="12982"/>
                    </a:lnTo>
                    <a:lnTo>
                      <a:pt x="10645" y="12984"/>
                    </a:lnTo>
                    <a:lnTo>
                      <a:pt x="10644" y="12984"/>
                    </a:lnTo>
                    <a:lnTo>
                      <a:pt x="10644" y="12985"/>
                    </a:lnTo>
                    <a:lnTo>
                      <a:pt x="10640" y="12985"/>
                    </a:lnTo>
                    <a:lnTo>
                      <a:pt x="10640" y="12987"/>
                    </a:lnTo>
                    <a:lnTo>
                      <a:pt x="10639" y="12987"/>
                    </a:lnTo>
                    <a:lnTo>
                      <a:pt x="10639" y="12989"/>
                    </a:lnTo>
                    <a:lnTo>
                      <a:pt x="10635" y="12989"/>
                    </a:lnTo>
                    <a:lnTo>
                      <a:pt x="10635" y="12990"/>
                    </a:lnTo>
                    <a:lnTo>
                      <a:pt x="10634" y="12990"/>
                    </a:lnTo>
                    <a:lnTo>
                      <a:pt x="10634" y="12992"/>
                    </a:lnTo>
                    <a:lnTo>
                      <a:pt x="10630" y="12992"/>
                    </a:lnTo>
                    <a:lnTo>
                      <a:pt x="10630" y="12994"/>
                    </a:lnTo>
                    <a:lnTo>
                      <a:pt x="10629" y="12994"/>
                    </a:lnTo>
                    <a:lnTo>
                      <a:pt x="10629" y="12995"/>
                    </a:lnTo>
                    <a:lnTo>
                      <a:pt x="10625" y="12995"/>
                    </a:lnTo>
                    <a:lnTo>
                      <a:pt x="10625" y="12997"/>
                    </a:lnTo>
                    <a:lnTo>
                      <a:pt x="10622" y="12997"/>
                    </a:lnTo>
                    <a:close/>
                    <a:moveTo>
                      <a:pt x="11489" y="12989"/>
                    </a:moveTo>
                    <a:lnTo>
                      <a:pt x="11490" y="12989"/>
                    </a:lnTo>
                    <a:lnTo>
                      <a:pt x="11490" y="12990"/>
                    </a:lnTo>
                    <a:lnTo>
                      <a:pt x="11489" y="12990"/>
                    </a:lnTo>
                    <a:lnTo>
                      <a:pt x="11489" y="12989"/>
                    </a:lnTo>
                    <a:close/>
                    <a:moveTo>
                      <a:pt x="11490" y="12989"/>
                    </a:moveTo>
                    <a:lnTo>
                      <a:pt x="11490" y="12985"/>
                    </a:lnTo>
                    <a:lnTo>
                      <a:pt x="11492" y="12985"/>
                    </a:lnTo>
                    <a:lnTo>
                      <a:pt x="11492" y="12984"/>
                    </a:lnTo>
                    <a:lnTo>
                      <a:pt x="11494" y="12984"/>
                    </a:lnTo>
                    <a:lnTo>
                      <a:pt x="11494" y="12982"/>
                    </a:lnTo>
                    <a:lnTo>
                      <a:pt x="11495" y="12982"/>
                    </a:lnTo>
                    <a:lnTo>
                      <a:pt x="11495" y="12980"/>
                    </a:lnTo>
                    <a:lnTo>
                      <a:pt x="11497" y="12980"/>
                    </a:lnTo>
                    <a:lnTo>
                      <a:pt x="11497" y="12979"/>
                    </a:lnTo>
                    <a:lnTo>
                      <a:pt x="11499" y="12979"/>
                    </a:lnTo>
                    <a:lnTo>
                      <a:pt x="11499" y="12977"/>
                    </a:lnTo>
                    <a:lnTo>
                      <a:pt x="11500" y="12977"/>
                    </a:lnTo>
                    <a:lnTo>
                      <a:pt x="11500" y="12975"/>
                    </a:lnTo>
                    <a:lnTo>
                      <a:pt x="11502" y="12975"/>
                    </a:lnTo>
                    <a:lnTo>
                      <a:pt x="11502" y="12974"/>
                    </a:lnTo>
                    <a:lnTo>
                      <a:pt x="11504" y="12974"/>
                    </a:lnTo>
                    <a:lnTo>
                      <a:pt x="11504" y="12972"/>
                    </a:lnTo>
                    <a:lnTo>
                      <a:pt x="11505" y="12972"/>
                    </a:lnTo>
                    <a:lnTo>
                      <a:pt x="11505" y="12970"/>
                    </a:lnTo>
                    <a:lnTo>
                      <a:pt x="11507" y="12970"/>
                    </a:lnTo>
                    <a:lnTo>
                      <a:pt x="11507" y="12969"/>
                    </a:lnTo>
                    <a:lnTo>
                      <a:pt x="11509" y="12969"/>
                    </a:lnTo>
                    <a:lnTo>
                      <a:pt x="11509" y="12967"/>
                    </a:lnTo>
                    <a:lnTo>
                      <a:pt x="11510" y="12967"/>
                    </a:lnTo>
                    <a:lnTo>
                      <a:pt x="11510" y="12965"/>
                    </a:lnTo>
                    <a:lnTo>
                      <a:pt x="11512" y="12965"/>
                    </a:lnTo>
                    <a:lnTo>
                      <a:pt x="11512" y="12964"/>
                    </a:lnTo>
                    <a:lnTo>
                      <a:pt x="11514" y="12964"/>
                    </a:lnTo>
                    <a:lnTo>
                      <a:pt x="11514" y="12962"/>
                    </a:lnTo>
                    <a:lnTo>
                      <a:pt x="11515" y="12962"/>
                    </a:lnTo>
                    <a:lnTo>
                      <a:pt x="11515" y="12965"/>
                    </a:lnTo>
                    <a:lnTo>
                      <a:pt x="11514" y="12965"/>
                    </a:lnTo>
                    <a:lnTo>
                      <a:pt x="11514" y="12967"/>
                    </a:lnTo>
                    <a:lnTo>
                      <a:pt x="11512" y="12967"/>
                    </a:lnTo>
                    <a:lnTo>
                      <a:pt x="11512" y="12969"/>
                    </a:lnTo>
                    <a:lnTo>
                      <a:pt x="11510" y="12969"/>
                    </a:lnTo>
                    <a:lnTo>
                      <a:pt x="11510" y="12970"/>
                    </a:lnTo>
                    <a:lnTo>
                      <a:pt x="11509" y="12970"/>
                    </a:lnTo>
                    <a:lnTo>
                      <a:pt x="11509" y="12972"/>
                    </a:lnTo>
                    <a:lnTo>
                      <a:pt x="11507" y="12972"/>
                    </a:lnTo>
                    <a:lnTo>
                      <a:pt x="11507" y="12974"/>
                    </a:lnTo>
                    <a:lnTo>
                      <a:pt x="11505" y="12974"/>
                    </a:lnTo>
                    <a:lnTo>
                      <a:pt x="11505" y="12975"/>
                    </a:lnTo>
                    <a:lnTo>
                      <a:pt x="11504" y="12975"/>
                    </a:lnTo>
                    <a:lnTo>
                      <a:pt x="11504" y="12977"/>
                    </a:lnTo>
                    <a:lnTo>
                      <a:pt x="11502" y="12977"/>
                    </a:lnTo>
                    <a:lnTo>
                      <a:pt x="11502" y="12979"/>
                    </a:lnTo>
                    <a:lnTo>
                      <a:pt x="11500" y="12979"/>
                    </a:lnTo>
                    <a:lnTo>
                      <a:pt x="11500" y="12980"/>
                    </a:lnTo>
                    <a:lnTo>
                      <a:pt x="11499" y="12980"/>
                    </a:lnTo>
                    <a:lnTo>
                      <a:pt x="11499" y="12982"/>
                    </a:lnTo>
                    <a:lnTo>
                      <a:pt x="11497" y="12982"/>
                    </a:lnTo>
                    <a:lnTo>
                      <a:pt x="11497" y="12984"/>
                    </a:lnTo>
                    <a:lnTo>
                      <a:pt x="11495" y="12984"/>
                    </a:lnTo>
                    <a:lnTo>
                      <a:pt x="11495" y="12985"/>
                    </a:lnTo>
                    <a:lnTo>
                      <a:pt x="11494" y="12985"/>
                    </a:lnTo>
                    <a:lnTo>
                      <a:pt x="11494" y="12987"/>
                    </a:lnTo>
                    <a:lnTo>
                      <a:pt x="11492" y="12987"/>
                    </a:lnTo>
                    <a:lnTo>
                      <a:pt x="11492" y="12989"/>
                    </a:lnTo>
                    <a:lnTo>
                      <a:pt x="11490" y="12989"/>
                    </a:lnTo>
                    <a:close/>
                    <a:moveTo>
                      <a:pt x="10655" y="12975"/>
                    </a:moveTo>
                    <a:lnTo>
                      <a:pt x="10655" y="12974"/>
                    </a:lnTo>
                    <a:lnTo>
                      <a:pt x="10657" y="12974"/>
                    </a:lnTo>
                    <a:lnTo>
                      <a:pt x="10657" y="12972"/>
                    </a:lnTo>
                    <a:lnTo>
                      <a:pt x="10659" y="12972"/>
                    </a:lnTo>
                    <a:lnTo>
                      <a:pt x="10659" y="12970"/>
                    </a:lnTo>
                    <a:lnTo>
                      <a:pt x="10662" y="12970"/>
                    </a:lnTo>
                    <a:lnTo>
                      <a:pt x="10662" y="12969"/>
                    </a:lnTo>
                    <a:lnTo>
                      <a:pt x="10664" y="12969"/>
                    </a:lnTo>
                    <a:lnTo>
                      <a:pt x="10664" y="12967"/>
                    </a:lnTo>
                    <a:lnTo>
                      <a:pt x="10667" y="12967"/>
                    </a:lnTo>
                    <a:lnTo>
                      <a:pt x="10667" y="12965"/>
                    </a:lnTo>
                    <a:lnTo>
                      <a:pt x="10669" y="12965"/>
                    </a:lnTo>
                    <a:lnTo>
                      <a:pt x="10669" y="12964"/>
                    </a:lnTo>
                    <a:lnTo>
                      <a:pt x="10672" y="12964"/>
                    </a:lnTo>
                    <a:lnTo>
                      <a:pt x="10672" y="12965"/>
                    </a:lnTo>
                    <a:lnTo>
                      <a:pt x="10670" y="12965"/>
                    </a:lnTo>
                    <a:lnTo>
                      <a:pt x="10670" y="12967"/>
                    </a:lnTo>
                    <a:lnTo>
                      <a:pt x="10669" y="12967"/>
                    </a:lnTo>
                    <a:lnTo>
                      <a:pt x="10669" y="12969"/>
                    </a:lnTo>
                    <a:lnTo>
                      <a:pt x="10665" y="12969"/>
                    </a:lnTo>
                    <a:lnTo>
                      <a:pt x="10665" y="12970"/>
                    </a:lnTo>
                    <a:lnTo>
                      <a:pt x="10664" y="12970"/>
                    </a:lnTo>
                    <a:lnTo>
                      <a:pt x="10664" y="12972"/>
                    </a:lnTo>
                    <a:lnTo>
                      <a:pt x="10660" y="12972"/>
                    </a:lnTo>
                    <a:lnTo>
                      <a:pt x="10660" y="12974"/>
                    </a:lnTo>
                    <a:lnTo>
                      <a:pt x="10659" y="12974"/>
                    </a:lnTo>
                    <a:lnTo>
                      <a:pt x="10659" y="12975"/>
                    </a:lnTo>
                    <a:lnTo>
                      <a:pt x="10655" y="12975"/>
                    </a:lnTo>
                    <a:close/>
                    <a:moveTo>
                      <a:pt x="10672" y="12964"/>
                    </a:moveTo>
                    <a:lnTo>
                      <a:pt x="10672" y="12962"/>
                    </a:lnTo>
                    <a:lnTo>
                      <a:pt x="10674" y="12962"/>
                    </a:lnTo>
                    <a:lnTo>
                      <a:pt x="10674" y="12960"/>
                    </a:lnTo>
                    <a:lnTo>
                      <a:pt x="10677" y="12960"/>
                    </a:lnTo>
                    <a:lnTo>
                      <a:pt x="10677" y="12962"/>
                    </a:lnTo>
                    <a:lnTo>
                      <a:pt x="10675" y="12962"/>
                    </a:lnTo>
                    <a:lnTo>
                      <a:pt x="10675" y="12964"/>
                    </a:lnTo>
                    <a:lnTo>
                      <a:pt x="10672" y="12964"/>
                    </a:lnTo>
                    <a:close/>
                    <a:moveTo>
                      <a:pt x="11515" y="12960"/>
                    </a:moveTo>
                    <a:lnTo>
                      <a:pt x="11517" y="12960"/>
                    </a:lnTo>
                    <a:lnTo>
                      <a:pt x="11517" y="12962"/>
                    </a:lnTo>
                    <a:lnTo>
                      <a:pt x="11515" y="12962"/>
                    </a:lnTo>
                    <a:lnTo>
                      <a:pt x="11515" y="12960"/>
                    </a:lnTo>
                    <a:close/>
                    <a:moveTo>
                      <a:pt x="10677" y="12960"/>
                    </a:moveTo>
                    <a:lnTo>
                      <a:pt x="10677" y="12959"/>
                    </a:lnTo>
                    <a:lnTo>
                      <a:pt x="10679" y="12959"/>
                    </a:lnTo>
                    <a:lnTo>
                      <a:pt x="10679" y="12957"/>
                    </a:lnTo>
                    <a:lnTo>
                      <a:pt x="10680" y="12957"/>
                    </a:lnTo>
                    <a:lnTo>
                      <a:pt x="10680" y="12955"/>
                    </a:lnTo>
                    <a:lnTo>
                      <a:pt x="10684" y="12955"/>
                    </a:lnTo>
                    <a:lnTo>
                      <a:pt x="10684" y="12957"/>
                    </a:lnTo>
                    <a:lnTo>
                      <a:pt x="10682" y="12957"/>
                    </a:lnTo>
                    <a:lnTo>
                      <a:pt x="10682" y="12959"/>
                    </a:lnTo>
                    <a:lnTo>
                      <a:pt x="10680" y="12959"/>
                    </a:lnTo>
                    <a:lnTo>
                      <a:pt x="10680" y="12960"/>
                    </a:lnTo>
                    <a:lnTo>
                      <a:pt x="10677" y="12960"/>
                    </a:lnTo>
                    <a:close/>
                    <a:moveTo>
                      <a:pt x="11517" y="12959"/>
                    </a:moveTo>
                    <a:lnTo>
                      <a:pt x="11519" y="12959"/>
                    </a:lnTo>
                    <a:lnTo>
                      <a:pt x="11519" y="12960"/>
                    </a:lnTo>
                    <a:lnTo>
                      <a:pt x="11517" y="12960"/>
                    </a:lnTo>
                    <a:lnTo>
                      <a:pt x="11517" y="12959"/>
                    </a:lnTo>
                    <a:close/>
                    <a:moveTo>
                      <a:pt x="11519" y="12959"/>
                    </a:moveTo>
                    <a:lnTo>
                      <a:pt x="11519" y="12955"/>
                    </a:lnTo>
                    <a:lnTo>
                      <a:pt x="11520" y="12955"/>
                    </a:lnTo>
                    <a:lnTo>
                      <a:pt x="11520" y="12954"/>
                    </a:lnTo>
                    <a:lnTo>
                      <a:pt x="11522" y="12954"/>
                    </a:lnTo>
                    <a:lnTo>
                      <a:pt x="11522" y="12952"/>
                    </a:lnTo>
                    <a:lnTo>
                      <a:pt x="11524" y="12952"/>
                    </a:lnTo>
                    <a:lnTo>
                      <a:pt x="11524" y="12950"/>
                    </a:lnTo>
                    <a:lnTo>
                      <a:pt x="11525" y="12950"/>
                    </a:lnTo>
                    <a:lnTo>
                      <a:pt x="11525" y="12949"/>
                    </a:lnTo>
                    <a:lnTo>
                      <a:pt x="11527" y="12949"/>
                    </a:lnTo>
                    <a:lnTo>
                      <a:pt x="11527" y="12947"/>
                    </a:lnTo>
                    <a:lnTo>
                      <a:pt x="11529" y="12947"/>
                    </a:lnTo>
                    <a:lnTo>
                      <a:pt x="11529" y="12945"/>
                    </a:lnTo>
                    <a:lnTo>
                      <a:pt x="11530" y="12945"/>
                    </a:lnTo>
                    <a:lnTo>
                      <a:pt x="11530" y="12944"/>
                    </a:lnTo>
                    <a:lnTo>
                      <a:pt x="11532" y="12944"/>
                    </a:lnTo>
                    <a:lnTo>
                      <a:pt x="11532" y="12942"/>
                    </a:lnTo>
                    <a:lnTo>
                      <a:pt x="11534" y="12942"/>
                    </a:lnTo>
                    <a:lnTo>
                      <a:pt x="11534" y="12940"/>
                    </a:lnTo>
                    <a:lnTo>
                      <a:pt x="11535" y="12940"/>
                    </a:lnTo>
                    <a:lnTo>
                      <a:pt x="11535" y="12939"/>
                    </a:lnTo>
                    <a:lnTo>
                      <a:pt x="11537" y="12939"/>
                    </a:lnTo>
                    <a:lnTo>
                      <a:pt x="11537" y="12935"/>
                    </a:lnTo>
                    <a:lnTo>
                      <a:pt x="11539" y="12935"/>
                    </a:lnTo>
                    <a:lnTo>
                      <a:pt x="11539" y="12934"/>
                    </a:lnTo>
                    <a:lnTo>
                      <a:pt x="11540" y="12934"/>
                    </a:lnTo>
                    <a:lnTo>
                      <a:pt x="11540" y="12932"/>
                    </a:lnTo>
                    <a:lnTo>
                      <a:pt x="11542" y="12932"/>
                    </a:lnTo>
                    <a:lnTo>
                      <a:pt x="11542" y="12930"/>
                    </a:lnTo>
                    <a:lnTo>
                      <a:pt x="11544" y="12930"/>
                    </a:lnTo>
                    <a:lnTo>
                      <a:pt x="11544" y="12929"/>
                    </a:lnTo>
                    <a:lnTo>
                      <a:pt x="11545" y="12929"/>
                    </a:lnTo>
                    <a:lnTo>
                      <a:pt x="11545" y="12927"/>
                    </a:lnTo>
                    <a:lnTo>
                      <a:pt x="11547" y="12927"/>
                    </a:lnTo>
                    <a:lnTo>
                      <a:pt x="11547" y="12925"/>
                    </a:lnTo>
                    <a:lnTo>
                      <a:pt x="11549" y="12925"/>
                    </a:lnTo>
                    <a:lnTo>
                      <a:pt x="11549" y="12924"/>
                    </a:lnTo>
                    <a:lnTo>
                      <a:pt x="11550" y="12924"/>
                    </a:lnTo>
                    <a:lnTo>
                      <a:pt x="11550" y="12922"/>
                    </a:lnTo>
                    <a:lnTo>
                      <a:pt x="11552" y="12922"/>
                    </a:lnTo>
                    <a:lnTo>
                      <a:pt x="11552" y="12920"/>
                    </a:lnTo>
                    <a:lnTo>
                      <a:pt x="11554" y="12920"/>
                    </a:lnTo>
                    <a:lnTo>
                      <a:pt x="11554" y="12919"/>
                    </a:lnTo>
                    <a:lnTo>
                      <a:pt x="11555" y="12919"/>
                    </a:lnTo>
                    <a:lnTo>
                      <a:pt x="11555" y="12922"/>
                    </a:lnTo>
                    <a:lnTo>
                      <a:pt x="11554" y="12922"/>
                    </a:lnTo>
                    <a:lnTo>
                      <a:pt x="11554" y="12924"/>
                    </a:lnTo>
                    <a:lnTo>
                      <a:pt x="11552" y="12924"/>
                    </a:lnTo>
                    <a:lnTo>
                      <a:pt x="11552" y="12925"/>
                    </a:lnTo>
                    <a:lnTo>
                      <a:pt x="11550" y="12925"/>
                    </a:lnTo>
                    <a:lnTo>
                      <a:pt x="11550" y="12927"/>
                    </a:lnTo>
                    <a:lnTo>
                      <a:pt x="11549" y="12927"/>
                    </a:lnTo>
                    <a:lnTo>
                      <a:pt x="11549" y="12929"/>
                    </a:lnTo>
                    <a:lnTo>
                      <a:pt x="11547" y="12929"/>
                    </a:lnTo>
                    <a:lnTo>
                      <a:pt x="11547" y="12930"/>
                    </a:lnTo>
                    <a:lnTo>
                      <a:pt x="11545" y="12930"/>
                    </a:lnTo>
                    <a:lnTo>
                      <a:pt x="11545" y="12932"/>
                    </a:lnTo>
                    <a:lnTo>
                      <a:pt x="11544" y="12932"/>
                    </a:lnTo>
                    <a:lnTo>
                      <a:pt x="11544" y="12934"/>
                    </a:lnTo>
                    <a:lnTo>
                      <a:pt x="11542" y="12934"/>
                    </a:lnTo>
                    <a:lnTo>
                      <a:pt x="11542" y="12935"/>
                    </a:lnTo>
                    <a:lnTo>
                      <a:pt x="11540" y="12935"/>
                    </a:lnTo>
                    <a:lnTo>
                      <a:pt x="11540" y="12937"/>
                    </a:lnTo>
                    <a:lnTo>
                      <a:pt x="11539" y="12937"/>
                    </a:lnTo>
                    <a:lnTo>
                      <a:pt x="11539" y="12940"/>
                    </a:lnTo>
                    <a:lnTo>
                      <a:pt x="11537" y="12940"/>
                    </a:lnTo>
                    <a:lnTo>
                      <a:pt x="11537" y="12942"/>
                    </a:lnTo>
                    <a:lnTo>
                      <a:pt x="11535" y="12942"/>
                    </a:lnTo>
                    <a:lnTo>
                      <a:pt x="11535" y="12944"/>
                    </a:lnTo>
                    <a:lnTo>
                      <a:pt x="11534" y="12944"/>
                    </a:lnTo>
                    <a:lnTo>
                      <a:pt x="11534" y="12945"/>
                    </a:lnTo>
                    <a:lnTo>
                      <a:pt x="11532" y="12945"/>
                    </a:lnTo>
                    <a:lnTo>
                      <a:pt x="11532" y="12947"/>
                    </a:lnTo>
                    <a:lnTo>
                      <a:pt x="11530" y="12947"/>
                    </a:lnTo>
                    <a:lnTo>
                      <a:pt x="11530" y="12949"/>
                    </a:lnTo>
                    <a:lnTo>
                      <a:pt x="11529" y="12949"/>
                    </a:lnTo>
                    <a:lnTo>
                      <a:pt x="11529" y="12950"/>
                    </a:lnTo>
                    <a:lnTo>
                      <a:pt x="11527" y="12950"/>
                    </a:lnTo>
                    <a:lnTo>
                      <a:pt x="11527" y="12952"/>
                    </a:lnTo>
                    <a:lnTo>
                      <a:pt x="11525" y="12952"/>
                    </a:lnTo>
                    <a:lnTo>
                      <a:pt x="11525" y="12954"/>
                    </a:lnTo>
                    <a:lnTo>
                      <a:pt x="11524" y="12954"/>
                    </a:lnTo>
                    <a:lnTo>
                      <a:pt x="11524" y="12955"/>
                    </a:lnTo>
                    <a:lnTo>
                      <a:pt x="11522" y="12955"/>
                    </a:lnTo>
                    <a:lnTo>
                      <a:pt x="11522" y="12957"/>
                    </a:lnTo>
                    <a:lnTo>
                      <a:pt x="11520" y="12957"/>
                    </a:lnTo>
                    <a:lnTo>
                      <a:pt x="11520" y="12959"/>
                    </a:lnTo>
                    <a:lnTo>
                      <a:pt x="11519" y="12959"/>
                    </a:lnTo>
                    <a:close/>
                    <a:moveTo>
                      <a:pt x="10684" y="12955"/>
                    </a:moveTo>
                    <a:lnTo>
                      <a:pt x="10684" y="12954"/>
                    </a:lnTo>
                    <a:lnTo>
                      <a:pt x="10685" y="12954"/>
                    </a:lnTo>
                    <a:lnTo>
                      <a:pt x="10685" y="12952"/>
                    </a:lnTo>
                    <a:lnTo>
                      <a:pt x="10689" y="12952"/>
                    </a:lnTo>
                    <a:lnTo>
                      <a:pt x="10689" y="12954"/>
                    </a:lnTo>
                    <a:lnTo>
                      <a:pt x="10687" y="12954"/>
                    </a:lnTo>
                    <a:lnTo>
                      <a:pt x="10687" y="12955"/>
                    </a:lnTo>
                    <a:lnTo>
                      <a:pt x="10684" y="12955"/>
                    </a:lnTo>
                    <a:close/>
                    <a:moveTo>
                      <a:pt x="10689" y="12952"/>
                    </a:moveTo>
                    <a:lnTo>
                      <a:pt x="10689" y="12950"/>
                    </a:lnTo>
                    <a:lnTo>
                      <a:pt x="10690" y="12950"/>
                    </a:lnTo>
                    <a:lnTo>
                      <a:pt x="10690" y="12949"/>
                    </a:lnTo>
                    <a:lnTo>
                      <a:pt x="10694" y="12949"/>
                    </a:lnTo>
                    <a:lnTo>
                      <a:pt x="10694" y="12950"/>
                    </a:lnTo>
                    <a:lnTo>
                      <a:pt x="10692" y="12950"/>
                    </a:lnTo>
                    <a:lnTo>
                      <a:pt x="10692" y="12952"/>
                    </a:lnTo>
                    <a:lnTo>
                      <a:pt x="10689" y="12952"/>
                    </a:lnTo>
                    <a:close/>
                    <a:moveTo>
                      <a:pt x="10694" y="12947"/>
                    </a:moveTo>
                    <a:lnTo>
                      <a:pt x="10695" y="12947"/>
                    </a:lnTo>
                    <a:lnTo>
                      <a:pt x="10695" y="12949"/>
                    </a:lnTo>
                    <a:lnTo>
                      <a:pt x="10694" y="12949"/>
                    </a:lnTo>
                    <a:lnTo>
                      <a:pt x="10694" y="12947"/>
                    </a:lnTo>
                    <a:close/>
                    <a:moveTo>
                      <a:pt x="10695" y="12945"/>
                    </a:moveTo>
                    <a:lnTo>
                      <a:pt x="10699" y="12945"/>
                    </a:lnTo>
                    <a:lnTo>
                      <a:pt x="10699" y="12947"/>
                    </a:lnTo>
                    <a:lnTo>
                      <a:pt x="10695" y="12947"/>
                    </a:lnTo>
                    <a:lnTo>
                      <a:pt x="10695" y="12945"/>
                    </a:lnTo>
                    <a:close/>
                    <a:moveTo>
                      <a:pt x="10699" y="12944"/>
                    </a:moveTo>
                    <a:lnTo>
                      <a:pt x="10700" y="12944"/>
                    </a:lnTo>
                    <a:lnTo>
                      <a:pt x="10700" y="12945"/>
                    </a:lnTo>
                    <a:lnTo>
                      <a:pt x="10699" y="12945"/>
                    </a:lnTo>
                    <a:lnTo>
                      <a:pt x="10699" y="12944"/>
                    </a:lnTo>
                    <a:close/>
                    <a:moveTo>
                      <a:pt x="10700" y="12944"/>
                    </a:moveTo>
                    <a:lnTo>
                      <a:pt x="10700" y="12942"/>
                    </a:lnTo>
                    <a:lnTo>
                      <a:pt x="10702" y="12942"/>
                    </a:lnTo>
                    <a:lnTo>
                      <a:pt x="10702" y="12940"/>
                    </a:lnTo>
                    <a:lnTo>
                      <a:pt x="10705" y="12940"/>
                    </a:lnTo>
                    <a:lnTo>
                      <a:pt x="10705" y="12942"/>
                    </a:lnTo>
                    <a:lnTo>
                      <a:pt x="10704" y="12942"/>
                    </a:lnTo>
                    <a:lnTo>
                      <a:pt x="10704" y="12944"/>
                    </a:lnTo>
                    <a:lnTo>
                      <a:pt x="10700" y="12944"/>
                    </a:lnTo>
                    <a:close/>
                    <a:moveTo>
                      <a:pt x="10705" y="12940"/>
                    </a:moveTo>
                    <a:lnTo>
                      <a:pt x="10705" y="12939"/>
                    </a:lnTo>
                    <a:lnTo>
                      <a:pt x="10707" y="12939"/>
                    </a:lnTo>
                    <a:lnTo>
                      <a:pt x="10707" y="12937"/>
                    </a:lnTo>
                    <a:lnTo>
                      <a:pt x="10710" y="12937"/>
                    </a:lnTo>
                    <a:lnTo>
                      <a:pt x="10710" y="12939"/>
                    </a:lnTo>
                    <a:lnTo>
                      <a:pt x="10709" y="12939"/>
                    </a:lnTo>
                    <a:lnTo>
                      <a:pt x="10709" y="12940"/>
                    </a:lnTo>
                    <a:lnTo>
                      <a:pt x="10705" y="12940"/>
                    </a:lnTo>
                    <a:close/>
                    <a:moveTo>
                      <a:pt x="10710" y="12935"/>
                    </a:moveTo>
                    <a:lnTo>
                      <a:pt x="10712" y="12935"/>
                    </a:lnTo>
                    <a:lnTo>
                      <a:pt x="10712" y="12937"/>
                    </a:lnTo>
                    <a:lnTo>
                      <a:pt x="10710" y="12937"/>
                    </a:lnTo>
                    <a:lnTo>
                      <a:pt x="10710" y="12935"/>
                    </a:lnTo>
                    <a:close/>
                    <a:moveTo>
                      <a:pt x="10712" y="12935"/>
                    </a:moveTo>
                    <a:lnTo>
                      <a:pt x="10712" y="12934"/>
                    </a:lnTo>
                    <a:lnTo>
                      <a:pt x="10714" y="12934"/>
                    </a:lnTo>
                    <a:lnTo>
                      <a:pt x="10714" y="12932"/>
                    </a:lnTo>
                    <a:lnTo>
                      <a:pt x="10717" y="12932"/>
                    </a:lnTo>
                    <a:lnTo>
                      <a:pt x="10717" y="12934"/>
                    </a:lnTo>
                    <a:lnTo>
                      <a:pt x="10715" y="12934"/>
                    </a:lnTo>
                    <a:lnTo>
                      <a:pt x="10715" y="12935"/>
                    </a:lnTo>
                    <a:lnTo>
                      <a:pt x="10712" y="12935"/>
                    </a:lnTo>
                    <a:close/>
                    <a:moveTo>
                      <a:pt x="10717" y="12932"/>
                    </a:moveTo>
                    <a:lnTo>
                      <a:pt x="10717" y="12930"/>
                    </a:lnTo>
                    <a:lnTo>
                      <a:pt x="10719" y="12930"/>
                    </a:lnTo>
                    <a:lnTo>
                      <a:pt x="10719" y="12929"/>
                    </a:lnTo>
                    <a:lnTo>
                      <a:pt x="10720" y="12929"/>
                    </a:lnTo>
                    <a:lnTo>
                      <a:pt x="10720" y="12927"/>
                    </a:lnTo>
                    <a:lnTo>
                      <a:pt x="10724" y="12927"/>
                    </a:lnTo>
                    <a:lnTo>
                      <a:pt x="10724" y="12929"/>
                    </a:lnTo>
                    <a:lnTo>
                      <a:pt x="10722" y="12929"/>
                    </a:lnTo>
                    <a:lnTo>
                      <a:pt x="10722" y="12930"/>
                    </a:lnTo>
                    <a:lnTo>
                      <a:pt x="10720" y="12930"/>
                    </a:lnTo>
                    <a:lnTo>
                      <a:pt x="10720" y="12932"/>
                    </a:lnTo>
                    <a:lnTo>
                      <a:pt x="10717" y="12932"/>
                    </a:lnTo>
                    <a:close/>
                    <a:moveTo>
                      <a:pt x="10724" y="12927"/>
                    </a:moveTo>
                    <a:lnTo>
                      <a:pt x="10724" y="12925"/>
                    </a:lnTo>
                    <a:lnTo>
                      <a:pt x="10725" y="12925"/>
                    </a:lnTo>
                    <a:lnTo>
                      <a:pt x="10725" y="12924"/>
                    </a:lnTo>
                    <a:lnTo>
                      <a:pt x="10729" y="12924"/>
                    </a:lnTo>
                    <a:lnTo>
                      <a:pt x="10729" y="12925"/>
                    </a:lnTo>
                    <a:lnTo>
                      <a:pt x="10727" y="12925"/>
                    </a:lnTo>
                    <a:lnTo>
                      <a:pt x="10727" y="12927"/>
                    </a:lnTo>
                    <a:lnTo>
                      <a:pt x="10724" y="12927"/>
                    </a:lnTo>
                    <a:close/>
                    <a:moveTo>
                      <a:pt x="10729" y="12924"/>
                    </a:moveTo>
                    <a:lnTo>
                      <a:pt x="10729" y="12922"/>
                    </a:lnTo>
                    <a:lnTo>
                      <a:pt x="10730" y="12922"/>
                    </a:lnTo>
                    <a:lnTo>
                      <a:pt x="10730" y="12920"/>
                    </a:lnTo>
                    <a:lnTo>
                      <a:pt x="10732" y="12920"/>
                    </a:lnTo>
                    <a:lnTo>
                      <a:pt x="10732" y="12919"/>
                    </a:lnTo>
                    <a:lnTo>
                      <a:pt x="10735" y="12919"/>
                    </a:lnTo>
                    <a:lnTo>
                      <a:pt x="10735" y="12920"/>
                    </a:lnTo>
                    <a:lnTo>
                      <a:pt x="10734" y="12920"/>
                    </a:lnTo>
                    <a:lnTo>
                      <a:pt x="10734" y="12922"/>
                    </a:lnTo>
                    <a:lnTo>
                      <a:pt x="10732" y="12922"/>
                    </a:lnTo>
                    <a:lnTo>
                      <a:pt x="10732" y="12924"/>
                    </a:lnTo>
                    <a:lnTo>
                      <a:pt x="10729" y="12924"/>
                    </a:lnTo>
                    <a:close/>
                    <a:moveTo>
                      <a:pt x="10735" y="12919"/>
                    </a:moveTo>
                    <a:lnTo>
                      <a:pt x="10735" y="12917"/>
                    </a:lnTo>
                    <a:lnTo>
                      <a:pt x="10737" y="12917"/>
                    </a:lnTo>
                    <a:lnTo>
                      <a:pt x="10737" y="12915"/>
                    </a:lnTo>
                    <a:lnTo>
                      <a:pt x="10739" y="12915"/>
                    </a:lnTo>
                    <a:lnTo>
                      <a:pt x="10739" y="12914"/>
                    </a:lnTo>
                    <a:lnTo>
                      <a:pt x="10742" y="12914"/>
                    </a:lnTo>
                    <a:lnTo>
                      <a:pt x="10742" y="12912"/>
                    </a:lnTo>
                    <a:lnTo>
                      <a:pt x="10744" y="12912"/>
                    </a:lnTo>
                    <a:lnTo>
                      <a:pt x="10744" y="12910"/>
                    </a:lnTo>
                    <a:lnTo>
                      <a:pt x="10747" y="12910"/>
                    </a:lnTo>
                    <a:lnTo>
                      <a:pt x="10747" y="12909"/>
                    </a:lnTo>
                    <a:lnTo>
                      <a:pt x="10749" y="12909"/>
                    </a:lnTo>
                    <a:lnTo>
                      <a:pt x="10749" y="12907"/>
                    </a:lnTo>
                    <a:lnTo>
                      <a:pt x="10750" y="12907"/>
                    </a:lnTo>
                    <a:lnTo>
                      <a:pt x="10750" y="12905"/>
                    </a:lnTo>
                    <a:lnTo>
                      <a:pt x="10754" y="12905"/>
                    </a:lnTo>
                    <a:lnTo>
                      <a:pt x="10754" y="12904"/>
                    </a:lnTo>
                    <a:lnTo>
                      <a:pt x="10755" y="12904"/>
                    </a:lnTo>
                    <a:lnTo>
                      <a:pt x="10755" y="12902"/>
                    </a:lnTo>
                    <a:lnTo>
                      <a:pt x="10757" y="12902"/>
                    </a:lnTo>
                    <a:lnTo>
                      <a:pt x="10757" y="12900"/>
                    </a:lnTo>
                    <a:lnTo>
                      <a:pt x="10760" y="12900"/>
                    </a:lnTo>
                    <a:lnTo>
                      <a:pt x="10760" y="12899"/>
                    </a:lnTo>
                    <a:lnTo>
                      <a:pt x="10762" y="12899"/>
                    </a:lnTo>
                    <a:lnTo>
                      <a:pt x="10762" y="12897"/>
                    </a:lnTo>
                    <a:lnTo>
                      <a:pt x="10764" y="12897"/>
                    </a:lnTo>
                    <a:lnTo>
                      <a:pt x="10764" y="12895"/>
                    </a:lnTo>
                    <a:lnTo>
                      <a:pt x="10767" y="12895"/>
                    </a:lnTo>
                    <a:lnTo>
                      <a:pt x="10767" y="12897"/>
                    </a:lnTo>
                    <a:lnTo>
                      <a:pt x="10765" y="12897"/>
                    </a:lnTo>
                    <a:lnTo>
                      <a:pt x="10765" y="12899"/>
                    </a:lnTo>
                    <a:lnTo>
                      <a:pt x="10764" y="12899"/>
                    </a:lnTo>
                    <a:lnTo>
                      <a:pt x="10764" y="12900"/>
                    </a:lnTo>
                    <a:lnTo>
                      <a:pt x="10762" y="12900"/>
                    </a:lnTo>
                    <a:lnTo>
                      <a:pt x="10762" y="12902"/>
                    </a:lnTo>
                    <a:lnTo>
                      <a:pt x="10759" y="12902"/>
                    </a:lnTo>
                    <a:lnTo>
                      <a:pt x="10759" y="12904"/>
                    </a:lnTo>
                    <a:lnTo>
                      <a:pt x="10757" y="12904"/>
                    </a:lnTo>
                    <a:lnTo>
                      <a:pt x="10757" y="12905"/>
                    </a:lnTo>
                    <a:lnTo>
                      <a:pt x="10755" y="12905"/>
                    </a:lnTo>
                    <a:lnTo>
                      <a:pt x="10755" y="12907"/>
                    </a:lnTo>
                    <a:lnTo>
                      <a:pt x="10752" y="12907"/>
                    </a:lnTo>
                    <a:lnTo>
                      <a:pt x="10752" y="12909"/>
                    </a:lnTo>
                    <a:lnTo>
                      <a:pt x="10750" y="12909"/>
                    </a:lnTo>
                    <a:lnTo>
                      <a:pt x="10750" y="12910"/>
                    </a:lnTo>
                    <a:lnTo>
                      <a:pt x="10749" y="12910"/>
                    </a:lnTo>
                    <a:lnTo>
                      <a:pt x="10749" y="12912"/>
                    </a:lnTo>
                    <a:lnTo>
                      <a:pt x="10745" y="12912"/>
                    </a:lnTo>
                    <a:lnTo>
                      <a:pt x="10745" y="12914"/>
                    </a:lnTo>
                    <a:lnTo>
                      <a:pt x="10744" y="12914"/>
                    </a:lnTo>
                    <a:lnTo>
                      <a:pt x="10744" y="12915"/>
                    </a:lnTo>
                    <a:lnTo>
                      <a:pt x="10740" y="12915"/>
                    </a:lnTo>
                    <a:lnTo>
                      <a:pt x="10740" y="12917"/>
                    </a:lnTo>
                    <a:lnTo>
                      <a:pt x="10739" y="12917"/>
                    </a:lnTo>
                    <a:lnTo>
                      <a:pt x="10739" y="12919"/>
                    </a:lnTo>
                    <a:lnTo>
                      <a:pt x="10735" y="12919"/>
                    </a:lnTo>
                    <a:close/>
                    <a:moveTo>
                      <a:pt x="11555" y="12917"/>
                    </a:moveTo>
                    <a:lnTo>
                      <a:pt x="11557" y="12917"/>
                    </a:lnTo>
                    <a:lnTo>
                      <a:pt x="11557" y="12919"/>
                    </a:lnTo>
                    <a:lnTo>
                      <a:pt x="11555" y="12919"/>
                    </a:lnTo>
                    <a:lnTo>
                      <a:pt x="11555" y="12917"/>
                    </a:lnTo>
                    <a:close/>
                    <a:moveTo>
                      <a:pt x="11557" y="12917"/>
                    </a:moveTo>
                    <a:lnTo>
                      <a:pt x="11557" y="12914"/>
                    </a:lnTo>
                    <a:lnTo>
                      <a:pt x="11559" y="12914"/>
                    </a:lnTo>
                    <a:lnTo>
                      <a:pt x="11559" y="12912"/>
                    </a:lnTo>
                    <a:lnTo>
                      <a:pt x="11560" y="12912"/>
                    </a:lnTo>
                    <a:lnTo>
                      <a:pt x="11560" y="12910"/>
                    </a:lnTo>
                    <a:lnTo>
                      <a:pt x="11562" y="12910"/>
                    </a:lnTo>
                    <a:lnTo>
                      <a:pt x="11562" y="12909"/>
                    </a:lnTo>
                    <a:lnTo>
                      <a:pt x="11564" y="12909"/>
                    </a:lnTo>
                    <a:lnTo>
                      <a:pt x="11564" y="12907"/>
                    </a:lnTo>
                    <a:lnTo>
                      <a:pt x="11565" y="12907"/>
                    </a:lnTo>
                    <a:lnTo>
                      <a:pt x="11565" y="12905"/>
                    </a:lnTo>
                    <a:lnTo>
                      <a:pt x="11567" y="12905"/>
                    </a:lnTo>
                    <a:lnTo>
                      <a:pt x="11567" y="12909"/>
                    </a:lnTo>
                    <a:lnTo>
                      <a:pt x="11565" y="12909"/>
                    </a:lnTo>
                    <a:lnTo>
                      <a:pt x="11565" y="12910"/>
                    </a:lnTo>
                    <a:lnTo>
                      <a:pt x="11564" y="12910"/>
                    </a:lnTo>
                    <a:lnTo>
                      <a:pt x="11564" y="12912"/>
                    </a:lnTo>
                    <a:lnTo>
                      <a:pt x="11562" y="12912"/>
                    </a:lnTo>
                    <a:lnTo>
                      <a:pt x="11562" y="12914"/>
                    </a:lnTo>
                    <a:lnTo>
                      <a:pt x="11560" y="12914"/>
                    </a:lnTo>
                    <a:lnTo>
                      <a:pt x="11560" y="12915"/>
                    </a:lnTo>
                    <a:lnTo>
                      <a:pt x="11559" y="12915"/>
                    </a:lnTo>
                    <a:lnTo>
                      <a:pt x="11559" y="12917"/>
                    </a:lnTo>
                    <a:lnTo>
                      <a:pt x="11557" y="12917"/>
                    </a:lnTo>
                    <a:close/>
                    <a:moveTo>
                      <a:pt x="11567" y="12904"/>
                    </a:moveTo>
                    <a:lnTo>
                      <a:pt x="11569" y="12904"/>
                    </a:lnTo>
                    <a:lnTo>
                      <a:pt x="11569" y="12905"/>
                    </a:lnTo>
                    <a:lnTo>
                      <a:pt x="11567" y="12905"/>
                    </a:lnTo>
                    <a:lnTo>
                      <a:pt x="11567" y="12904"/>
                    </a:lnTo>
                    <a:close/>
                    <a:moveTo>
                      <a:pt x="11569" y="12902"/>
                    </a:moveTo>
                    <a:lnTo>
                      <a:pt x="11570" y="12902"/>
                    </a:lnTo>
                    <a:lnTo>
                      <a:pt x="11570" y="12904"/>
                    </a:lnTo>
                    <a:lnTo>
                      <a:pt x="11569" y="12904"/>
                    </a:lnTo>
                    <a:lnTo>
                      <a:pt x="11569" y="12902"/>
                    </a:lnTo>
                    <a:close/>
                    <a:moveTo>
                      <a:pt x="10767" y="12895"/>
                    </a:moveTo>
                    <a:lnTo>
                      <a:pt x="10767" y="12894"/>
                    </a:lnTo>
                    <a:lnTo>
                      <a:pt x="10769" y="12894"/>
                    </a:lnTo>
                    <a:lnTo>
                      <a:pt x="10769" y="12892"/>
                    </a:lnTo>
                    <a:lnTo>
                      <a:pt x="10770" y="12892"/>
                    </a:lnTo>
                    <a:lnTo>
                      <a:pt x="10770" y="12890"/>
                    </a:lnTo>
                    <a:lnTo>
                      <a:pt x="10774" y="12890"/>
                    </a:lnTo>
                    <a:lnTo>
                      <a:pt x="10774" y="12892"/>
                    </a:lnTo>
                    <a:lnTo>
                      <a:pt x="10772" y="12892"/>
                    </a:lnTo>
                    <a:lnTo>
                      <a:pt x="10772" y="12894"/>
                    </a:lnTo>
                    <a:lnTo>
                      <a:pt x="10770" y="12894"/>
                    </a:lnTo>
                    <a:lnTo>
                      <a:pt x="10770" y="12895"/>
                    </a:lnTo>
                    <a:lnTo>
                      <a:pt x="10767" y="12895"/>
                    </a:lnTo>
                    <a:close/>
                    <a:moveTo>
                      <a:pt x="10774" y="12890"/>
                    </a:moveTo>
                    <a:lnTo>
                      <a:pt x="10774" y="12889"/>
                    </a:lnTo>
                    <a:lnTo>
                      <a:pt x="10775" y="12889"/>
                    </a:lnTo>
                    <a:lnTo>
                      <a:pt x="10775" y="12887"/>
                    </a:lnTo>
                    <a:lnTo>
                      <a:pt x="10777" y="12887"/>
                    </a:lnTo>
                    <a:lnTo>
                      <a:pt x="10777" y="12885"/>
                    </a:lnTo>
                    <a:lnTo>
                      <a:pt x="10779" y="12885"/>
                    </a:lnTo>
                    <a:lnTo>
                      <a:pt x="10779" y="12884"/>
                    </a:lnTo>
                    <a:lnTo>
                      <a:pt x="10782" y="12884"/>
                    </a:lnTo>
                    <a:lnTo>
                      <a:pt x="10782" y="12885"/>
                    </a:lnTo>
                    <a:lnTo>
                      <a:pt x="10780" y="12885"/>
                    </a:lnTo>
                    <a:lnTo>
                      <a:pt x="10780" y="12887"/>
                    </a:lnTo>
                    <a:lnTo>
                      <a:pt x="10779" y="12887"/>
                    </a:lnTo>
                    <a:lnTo>
                      <a:pt x="10779" y="12889"/>
                    </a:lnTo>
                    <a:lnTo>
                      <a:pt x="10777" y="12889"/>
                    </a:lnTo>
                    <a:lnTo>
                      <a:pt x="10777" y="12890"/>
                    </a:lnTo>
                    <a:lnTo>
                      <a:pt x="10774" y="12890"/>
                    </a:lnTo>
                    <a:close/>
                    <a:moveTo>
                      <a:pt x="10782" y="12884"/>
                    </a:moveTo>
                    <a:lnTo>
                      <a:pt x="10782" y="12882"/>
                    </a:lnTo>
                    <a:lnTo>
                      <a:pt x="10784" y="12882"/>
                    </a:lnTo>
                    <a:lnTo>
                      <a:pt x="10784" y="12880"/>
                    </a:lnTo>
                    <a:lnTo>
                      <a:pt x="10785" y="12880"/>
                    </a:lnTo>
                    <a:lnTo>
                      <a:pt x="10785" y="12879"/>
                    </a:lnTo>
                    <a:lnTo>
                      <a:pt x="10789" y="12879"/>
                    </a:lnTo>
                    <a:lnTo>
                      <a:pt x="10789" y="12880"/>
                    </a:lnTo>
                    <a:lnTo>
                      <a:pt x="10787" y="12880"/>
                    </a:lnTo>
                    <a:lnTo>
                      <a:pt x="10787" y="12882"/>
                    </a:lnTo>
                    <a:lnTo>
                      <a:pt x="10785" y="12882"/>
                    </a:lnTo>
                    <a:lnTo>
                      <a:pt x="10785" y="12884"/>
                    </a:lnTo>
                    <a:lnTo>
                      <a:pt x="10782" y="12884"/>
                    </a:lnTo>
                    <a:close/>
                    <a:moveTo>
                      <a:pt x="10789" y="12879"/>
                    </a:moveTo>
                    <a:lnTo>
                      <a:pt x="10789" y="12877"/>
                    </a:lnTo>
                    <a:lnTo>
                      <a:pt x="10790" y="12877"/>
                    </a:lnTo>
                    <a:lnTo>
                      <a:pt x="10790" y="12875"/>
                    </a:lnTo>
                    <a:lnTo>
                      <a:pt x="10792" y="12875"/>
                    </a:lnTo>
                    <a:lnTo>
                      <a:pt x="10792" y="12874"/>
                    </a:lnTo>
                    <a:lnTo>
                      <a:pt x="10795" y="12874"/>
                    </a:lnTo>
                    <a:lnTo>
                      <a:pt x="10795" y="12875"/>
                    </a:lnTo>
                    <a:lnTo>
                      <a:pt x="10794" y="12875"/>
                    </a:lnTo>
                    <a:lnTo>
                      <a:pt x="10794" y="12877"/>
                    </a:lnTo>
                    <a:lnTo>
                      <a:pt x="10792" y="12877"/>
                    </a:lnTo>
                    <a:lnTo>
                      <a:pt x="10792" y="12879"/>
                    </a:lnTo>
                    <a:lnTo>
                      <a:pt x="10789" y="12879"/>
                    </a:lnTo>
                    <a:close/>
                    <a:moveTo>
                      <a:pt x="10795" y="12872"/>
                    </a:moveTo>
                    <a:lnTo>
                      <a:pt x="10797" y="12872"/>
                    </a:lnTo>
                    <a:lnTo>
                      <a:pt x="10797" y="12874"/>
                    </a:lnTo>
                    <a:lnTo>
                      <a:pt x="10795" y="12874"/>
                    </a:lnTo>
                    <a:lnTo>
                      <a:pt x="10795" y="12872"/>
                    </a:lnTo>
                    <a:close/>
                    <a:moveTo>
                      <a:pt x="10797" y="12872"/>
                    </a:moveTo>
                    <a:lnTo>
                      <a:pt x="10797" y="12870"/>
                    </a:lnTo>
                    <a:lnTo>
                      <a:pt x="10799" y="12870"/>
                    </a:lnTo>
                    <a:lnTo>
                      <a:pt x="10799" y="12869"/>
                    </a:lnTo>
                    <a:lnTo>
                      <a:pt x="10800" y="12869"/>
                    </a:lnTo>
                    <a:lnTo>
                      <a:pt x="10800" y="12867"/>
                    </a:lnTo>
                    <a:lnTo>
                      <a:pt x="10804" y="12867"/>
                    </a:lnTo>
                    <a:lnTo>
                      <a:pt x="10804" y="12869"/>
                    </a:lnTo>
                    <a:lnTo>
                      <a:pt x="10802" y="12869"/>
                    </a:lnTo>
                    <a:lnTo>
                      <a:pt x="10802" y="12870"/>
                    </a:lnTo>
                    <a:lnTo>
                      <a:pt x="10800" y="12870"/>
                    </a:lnTo>
                    <a:lnTo>
                      <a:pt x="10800" y="12872"/>
                    </a:lnTo>
                    <a:lnTo>
                      <a:pt x="10797" y="12872"/>
                    </a:lnTo>
                    <a:close/>
                    <a:moveTo>
                      <a:pt x="10804" y="12865"/>
                    </a:moveTo>
                    <a:lnTo>
                      <a:pt x="10805" y="12865"/>
                    </a:lnTo>
                    <a:lnTo>
                      <a:pt x="10805" y="12867"/>
                    </a:lnTo>
                    <a:lnTo>
                      <a:pt x="10804" y="12867"/>
                    </a:lnTo>
                    <a:lnTo>
                      <a:pt x="10804" y="12865"/>
                    </a:lnTo>
                    <a:close/>
                    <a:moveTo>
                      <a:pt x="10805" y="12865"/>
                    </a:moveTo>
                    <a:lnTo>
                      <a:pt x="10805" y="12864"/>
                    </a:lnTo>
                    <a:lnTo>
                      <a:pt x="10807" y="12864"/>
                    </a:lnTo>
                    <a:lnTo>
                      <a:pt x="10807" y="12862"/>
                    </a:lnTo>
                    <a:lnTo>
                      <a:pt x="10810" y="12862"/>
                    </a:lnTo>
                    <a:lnTo>
                      <a:pt x="10810" y="12864"/>
                    </a:lnTo>
                    <a:lnTo>
                      <a:pt x="10809" y="12864"/>
                    </a:lnTo>
                    <a:lnTo>
                      <a:pt x="10809" y="12865"/>
                    </a:lnTo>
                    <a:lnTo>
                      <a:pt x="10805" y="12865"/>
                    </a:lnTo>
                    <a:close/>
                    <a:moveTo>
                      <a:pt x="10810" y="12860"/>
                    </a:moveTo>
                    <a:lnTo>
                      <a:pt x="10812" y="12860"/>
                    </a:lnTo>
                    <a:lnTo>
                      <a:pt x="10812" y="12862"/>
                    </a:lnTo>
                    <a:lnTo>
                      <a:pt x="10810" y="12862"/>
                    </a:lnTo>
                    <a:lnTo>
                      <a:pt x="10810" y="12860"/>
                    </a:lnTo>
                    <a:close/>
                    <a:moveTo>
                      <a:pt x="10812" y="12860"/>
                    </a:moveTo>
                    <a:lnTo>
                      <a:pt x="10812" y="12859"/>
                    </a:lnTo>
                    <a:lnTo>
                      <a:pt x="10814" y="12859"/>
                    </a:lnTo>
                    <a:lnTo>
                      <a:pt x="10814" y="12857"/>
                    </a:lnTo>
                    <a:lnTo>
                      <a:pt x="10815" y="12857"/>
                    </a:lnTo>
                    <a:lnTo>
                      <a:pt x="10815" y="12855"/>
                    </a:lnTo>
                    <a:lnTo>
                      <a:pt x="10819" y="12855"/>
                    </a:lnTo>
                    <a:lnTo>
                      <a:pt x="10819" y="12857"/>
                    </a:lnTo>
                    <a:lnTo>
                      <a:pt x="10817" y="12857"/>
                    </a:lnTo>
                    <a:lnTo>
                      <a:pt x="10817" y="12859"/>
                    </a:lnTo>
                    <a:lnTo>
                      <a:pt x="10815" y="12859"/>
                    </a:lnTo>
                    <a:lnTo>
                      <a:pt x="10815" y="12860"/>
                    </a:lnTo>
                    <a:lnTo>
                      <a:pt x="10812" y="12860"/>
                    </a:lnTo>
                    <a:close/>
                    <a:moveTo>
                      <a:pt x="10819" y="12854"/>
                    </a:moveTo>
                    <a:lnTo>
                      <a:pt x="10820" y="12854"/>
                    </a:lnTo>
                    <a:lnTo>
                      <a:pt x="10820" y="12855"/>
                    </a:lnTo>
                    <a:lnTo>
                      <a:pt x="10819" y="12855"/>
                    </a:lnTo>
                    <a:lnTo>
                      <a:pt x="10819" y="12854"/>
                    </a:lnTo>
                    <a:close/>
                    <a:moveTo>
                      <a:pt x="10820" y="12854"/>
                    </a:moveTo>
                    <a:lnTo>
                      <a:pt x="10820" y="12852"/>
                    </a:lnTo>
                    <a:lnTo>
                      <a:pt x="10822" y="12852"/>
                    </a:lnTo>
                    <a:lnTo>
                      <a:pt x="10822" y="12850"/>
                    </a:lnTo>
                    <a:lnTo>
                      <a:pt x="10824" y="12850"/>
                    </a:lnTo>
                    <a:lnTo>
                      <a:pt x="10824" y="12849"/>
                    </a:lnTo>
                    <a:lnTo>
                      <a:pt x="10827" y="12849"/>
                    </a:lnTo>
                    <a:lnTo>
                      <a:pt x="10827" y="12850"/>
                    </a:lnTo>
                    <a:lnTo>
                      <a:pt x="10825" y="12850"/>
                    </a:lnTo>
                    <a:lnTo>
                      <a:pt x="10825" y="12852"/>
                    </a:lnTo>
                    <a:lnTo>
                      <a:pt x="10824" y="12852"/>
                    </a:lnTo>
                    <a:lnTo>
                      <a:pt x="10824" y="12854"/>
                    </a:lnTo>
                    <a:lnTo>
                      <a:pt x="10820" y="12854"/>
                    </a:lnTo>
                    <a:close/>
                    <a:moveTo>
                      <a:pt x="10827" y="12849"/>
                    </a:moveTo>
                    <a:lnTo>
                      <a:pt x="10827" y="12847"/>
                    </a:lnTo>
                    <a:lnTo>
                      <a:pt x="10829" y="12847"/>
                    </a:lnTo>
                    <a:lnTo>
                      <a:pt x="10829" y="12845"/>
                    </a:lnTo>
                    <a:lnTo>
                      <a:pt x="10830" y="12845"/>
                    </a:lnTo>
                    <a:lnTo>
                      <a:pt x="10830" y="12844"/>
                    </a:lnTo>
                    <a:lnTo>
                      <a:pt x="10832" y="12844"/>
                    </a:lnTo>
                    <a:lnTo>
                      <a:pt x="10832" y="12842"/>
                    </a:lnTo>
                    <a:lnTo>
                      <a:pt x="10835" y="12842"/>
                    </a:lnTo>
                    <a:lnTo>
                      <a:pt x="10835" y="12844"/>
                    </a:lnTo>
                    <a:lnTo>
                      <a:pt x="10834" y="12844"/>
                    </a:lnTo>
                    <a:lnTo>
                      <a:pt x="10834" y="12845"/>
                    </a:lnTo>
                    <a:lnTo>
                      <a:pt x="10832" y="12845"/>
                    </a:lnTo>
                    <a:lnTo>
                      <a:pt x="10832" y="12847"/>
                    </a:lnTo>
                    <a:lnTo>
                      <a:pt x="10830" y="12847"/>
                    </a:lnTo>
                    <a:lnTo>
                      <a:pt x="10830" y="12849"/>
                    </a:lnTo>
                    <a:lnTo>
                      <a:pt x="10827" y="12849"/>
                    </a:lnTo>
                    <a:close/>
                    <a:moveTo>
                      <a:pt x="10835" y="12842"/>
                    </a:moveTo>
                    <a:lnTo>
                      <a:pt x="10835" y="12840"/>
                    </a:lnTo>
                    <a:lnTo>
                      <a:pt x="10837" y="12840"/>
                    </a:lnTo>
                    <a:lnTo>
                      <a:pt x="10837" y="12839"/>
                    </a:lnTo>
                    <a:lnTo>
                      <a:pt x="10839" y="12839"/>
                    </a:lnTo>
                    <a:lnTo>
                      <a:pt x="10839" y="12837"/>
                    </a:lnTo>
                    <a:lnTo>
                      <a:pt x="10840" y="12837"/>
                    </a:lnTo>
                    <a:lnTo>
                      <a:pt x="10840" y="12835"/>
                    </a:lnTo>
                    <a:lnTo>
                      <a:pt x="10844" y="12835"/>
                    </a:lnTo>
                    <a:lnTo>
                      <a:pt x="10844" y="12837"/>
                    </a:lnTo>
                    <a:lnTo>
                      <a:pt x="10842" y="12837"/>
                    </a:lnTo>
                    <a:lnTo>
                      <a:pt x="10842" y="12839"/>
                    </a:lnTo>
                    <a:lnTo>
                      <a:pt x="10840" y="12839"/>
                    </a:lnTo>
                    <a:lnTo>
                      <a:pt x="10840" y="12840"/>
                    </a:lnTo>
                    <a:lnTo>
                      <a:pt x="10839" y="12840"/>
                    </a:lnTo>
                    <a:lnTo>
                      <a:pt x="10839" y="12842"/>
                    </a:lnTo>
                    <a:lnTo>
                      <a:pt x="10835" y="12842"/>
                    </a:lnTo>
                    <a:close/>
                    <a:moveTo>
                      <a:pt x="10844" y="12835"/>
                    </a:moveTo>
                    <a:lnTo>
                      <a:pt x="10844" y="12834"/>
                    </a:lnTo>
                    <a:lnTo>
                      <a:pt x="10845" y="12834"/>
                    </a:lnTo>
                    <a:lnTo>
                      <a:pt x="10845" y="12832"/>
                    </a:lnTo>
                    <a:lnTo>
                      <a:pt x="10847" y="12832"/>
                    </a:lnTo>
                    <a:lnTo>
                      <a:pt x="10847" y="12830"/>
                    </a:lnTo>
                    <a:lnTo>
                      <a:pt x="10849" y="12830"/>
                    </a:lnTo>
                    <a:lnTo>
                      <a:pt x="10849" y="12829"/>
                    </a:lnTo>
                    <a:lnTo>
                      <a:pt x="10852" y="12829"/>
                    </a:lnTo>
                    <a:lnTo>
                      <a:pt x="10852" y="12827"/>
                    </a:lnTo>
                    <a:lnTo>
                      <a:pt x="10854" y="12827"/>
                    </a:lnTo>
                    <a:lnTo>
                      <a:pt x="10854" y="12825"/>
                    </a:lnTo>
                    <a:lnTo>
                      <a:pt x="10855" y="12825"/>
                    </a:lnTo>
                    <a:lnTo>
                      <a:pt x="10855" y="12824"/>
                    </a:lnTo>
                    <a:lnTo>
                      <a:pt x="10857" y="12824"/>
                    </a:lnTo>
                    <a:lnTo>
                      <a:pt x="10857" y="12822"/>
                    </a:lnTo>
                    <a:lnTo>
                      <a:pt x="10859" y="12822"/>
                    </a:lnTo>
                    <a:lnTo>
                      <a:pt x="10859" y="12820"/>
                    </a:lnTo>
                    <a:lnTo>
                      <a:pt x="10862" y="12820"/>
                    </a:lnTo>
                    <a:lnTo>
                      <a:pt x="10862" y="12819"/>
                    </a:lnTo>
                    <a:lnTo>
                      <a:pt x="10864" y="12819"/>
                    </a:lnTo>
                    <a:lnTo>
                      <a:pt x="10864" y="12817"/>
                    </a:lnTo>
                    <a:lnTo>
                      <a:pt x="10865" y="12817"/>
                    </a:lnTo>
                    <a:lnTo>
                      <a:pt x="10865" y="12815"/>
                    </a:lnTo>
                    <a:lnTo>
                      <a:pt x="10867" y="12815"/>
                    </a:lnTo>
                    <a:lnTo>
                      <a:pt x="10867" y="12814"/>
                    </a:lnTo>
                    <a:lnTo>
                      <a:pt x="10869" y="12814"/>
                    </a:lnTo>
                    <a:lnTo>
                      <a:pt x="10869" y="12812"/>
                    </a:lnTo>
                    <a:lnTo>
                      <a:pt x="10872" y="12812"/>
                    </a:lnTo>
                    <a:lnTo>
                      <a:pt x="10872" y="12814"/>
                    </a:lnTo>
                    <a:lnTo>
                      <a:pt x="10870" y="12814"/>
                    </a:lnTo>
                    <a:lnTo>
                      <a:pt x="10870" y="12815"/>
                    </a:lnTo>
                    <a:lnTo>
                      <a:pt x="10869" y="12815"/>
                    </a:lnTo>
                    <a:lnTo>
                      <a:pt x="10869" y="12817"/>
                    </a:lnTo>
                    <a:lnTo>
                      <a:pt x="10867" y="12817"/>
                    </a:lnTo>
                    <a:lnTo>
                      <a:pt x="10867" y="12819"/>
                    </a:lnTo>
                    <a:lnTo>
                      <a:pt x="10865" y="12819"/>
                    </a:lnTo>
                    <a:lnTo>
                      <a:pt x="10865" y="12820"/>
                    </a:lnTo>
                    <a:lnTo>
                      <a:pt x="10864" y="12820"/>
                    </a:lnTo>
                    <a:lnTo>
                      <a:pt x="10864" y="12822"/>
                    </a:lnTo>
                    <a:lnTo>
                      <a:pt x="10860" y="12822"/>
                    </a:lnTo>
                    <a:lnTo>
                      <a:pt x="10860" y="12824"/>
                    </a:lnTo>
                    <a:lnTo>
                      <a:pt x="10859" y="12824"/>
                    </a:lnTo>
                    <a:lnTo>
                      <a:pt x="10859" y="12825"/>
                    </a:lnTo>
                    <a:lnTo>
                      <a:pt x="10857" y="12825"/>
                    </a:lnTo>
                    <a:lnTo>
                      <a:pt x="10857" y="12827"/>
                    </a:lnTo>
                    <a:lnTo>
                      <a:pt x="10855" y="12827"/>
                    </a:lnTo>
                    <a:lnTo>
                      <a:pt x="10855" y="12829"/>
                    </a:lnTo>
                    <a:lnTo>
                      <a:pt x="10854" y="12829"/>
                    </a:lnTo>
                    <a:lnTo>
                      <a:pt x="10854" y="12830"/>
                    </a:lnTo>
                    <a:lnTo>
                      <a:pt x="10850" y="12830"/>
                    </a:lnTo>
                    <a:lnTo>
                      <a:pt x="10850" y="12832"/>
                    </a:lnTo>
                    <a:lnTo>
                      <a:pt x="10849" y="12832"/>
                    </a:lnTo>
                    <a:lnTo>
                      <a:pt x="10849" y="12834"/>
                    </a:lnTo>
                    <a:lnTo>
                      <a:pt x="10847" y="12834"/>
                    </a:lnTo>
                    <a:lnTo>
                      <a:pt x="10847" y="12835"/>
                    </a:lnTo>
                    <a:lnTo>
                      <a:pt x="10844" y="12835"/>
                    </a:lnTo>
                    <a:close/>
                    <a:moveTo>
                      <a:pt x="10872" y="12812"/>
                    </a:moveTo>
                    <a:lnTo>
                      <a:pt x="10872" y="12810"/>
                    </a:lnTo>
                    <a:lnTo>
                      <a:pt x="10874" y="12810"/>
                    </a:lnTo>
                    <a:lnTo>
                      <a:pt x="10874" y="12809"/>
                    </a:lnTo>
                    <a:lnTo>
                      <a:pt x="10875" y="12809"/>
                    </a:lnTo>
                    <a:lnTo>
                      <a:pt x="10875" y="12807"/>
                    </a:lnTo>
                    <a:lnTo>
                      <a:pt x="10877" y="12807"/>
                    </a:lnTo>
                    <a:lnTo>
                      <a:pt x="10877" y="12805"/>
                    </a:lnTo>
                    <a:lnTo>
                      <a:pt x="10879" y="12805"/>
                    </a:lnTo>
                    <a:lnTo>
                      <a:pt x="10879" y="12804"/>
                    </a:lnTo>
                    <a:lnTo>
                      <a:pt x="10882" y="12804"/>
                    </a:lnTo>
                    <a:lnTo>
                      <a:pt x="10882" y="12805"/>
                    </a:lnTo>
                    <a:lnTo>
                      <a:pt x="10880" y="12805"/>
                    </a:lnTo>
                    <a:lnTo>
                      <a:pt x="10880" y="12807"/>
                    </a:lnTo>
                    <a:lnTo>
                      <a:pt x="10879" y="12807"/>
                    </a:lnTo>
                    <a:lnTo>
                      <a:pt x="10879" y="12809"/>
                    </a:lnTo>
                    <a:lnTo>
                      <a:pt x="10877" y="12809"/>
                    </a:lnTo>
                    <a:lnTo>
                      <a:pt x="10877" y="12810"/>
                    </a:lnTo>
                    <a:lnTo>
                      <a:pt x="10875" y="12810"/>
                    </a:lnTo>
                    <a:lnTo>
                      <a:pt x="10875" y="12812"/>
                    </a:lnTo>
                    <a:lnTo>
                      <a:pt x="10872" y="12812"/>
                    </a:lnTo>
                    <a:close/>
                    <a:moveTo>
                      <a:pt x="10882" y="12802"/>
                    </a:moveTo>
                    <a:lnTo>
                      <a:pt x="10884" y="12802"/>
                    </a:lnTo>
                    <a:lnTo>
                      <a:pt x="10884" y="12804"/>
                    </a:lnTo>
                    <a:lnTo>
                      <a:pt x="10882" y="12804"/>
                    </a:lnTo>
                    <a:lnTo>
                      <a:pt x="10882" y="12802"/>
                    </a:lnTo>
                    <a:close/>
                    <a:moveTo>
                      <a:pt x="10884" y="12800"/>
                    </a:moveTo>
                    <a:lnTo>
                      <a:pt x="10885" y="12800"/>
                    </a:lnTo>
                    <a:lnTo>
                      <a:pt x="10885" y="12802"/>
                    </a:lnTo>
                    <a:lnTo>
                      <a:pt x="10884" y="12802"/>
                    </a:lnTo>
                    <a:lnTo>
                      <a:pt x="10884" y="12800"/>
                    </a:lnTo>
                    <a:close/>
                    <a:moveTo>
                      <a:pt x="10885" y="12800"/>
                    </a:moveTo>
                    <a:lnTo>
                      <a:pt x="10885" y="12799"/>
                    </a:lnTo>
                    <a:lnTo>
                      <a:pt x="10887" y="12799"/>
                    </a:lnTo>
                    <a:lnTo>
                      <a:pt x="10887" y="12797"/>
                    </a:lnTo>
                    <a:lnTo>
                      <a:pt x="10889" y="12797"/>
                    </a:lnTo>
                    <a:lnTo>
                      <a:pt x="10889" y="12795"/>
                    </a:lnTo>
                    <a:lnTo>
                      <a:pt x="10890" y="12795"/>
                    </a:lnTo>
                    <a:lnTo>
                      <a:pt x="10890" y="12794"/>
                    </a:lnTo>
                    <a:lnTo>
                      <a:pt x="10894" y="12794"/>
                    </a:lnTo>
                    <a:lnTo>
                      <a:pt x="10894" y="12795"/>
                    </a:lnTo>
                    <a:lnTo>
                      <a:pt x="10892" y="12795"/>
                    </a:lnTo>
                    <a:lnTo>
                      <a:pt x="10892" y="12797"/>
                    </a:lnTo>
                    <a:lnTo>
                      <a:pt x="10890" y="12797"/>
                    </a:lnTo>
                    <a:lnTo>
                      <a:pt x="10890" y="12799"/>
                    </a:lnTo>
                    <a:lnTo>
                      <a:pt x="10889" y="12799"/>
                    </a:lnTo>
                    <a:lnTo>
                      <a:pt x="10889" y="12800"/>
                    </a:lnTo>
                    <a:lnTo>
                      <a:pt x="10885" y="12800"/>
                    </a:lnTo>
                    <a:close/>
                    <a:moveTo>
                      <a:pt x="10894" y="12792"/>
                    </a:moveTo>
                    <a:lnTo>
                      <a:pt x="10895" y="12792"/>
                    </a:lnTo>
                    <a:lnTo>
                      <a:pt x="10895" y="12794"/>
                    </a:lnTo>
                    <a:lnTo>
                      <a:pt x="10894" y="12794"/>
                    </a:lnTo>
                    <a:lnTo>
                      <a:pt x="10894" y="12792"/>
                    </a:lnTo>
                    <a:close/>
                    <a:moveTo>
                      <a:pt x="10895" y="12790"/>
                    </a:moveTo>
                    <a:lnTo>
                      <a:pt x="10897" y="12790"/>
                    </a:lnTo>
                    <a:lnTo>
                      <a:pt x="10897" y="12792"/>
                    </a:lnTo>
                    <a:lnTo>
                      <a:pt x="10895" y="12792"/>
                    </a:lnTo>
                    <a:lnTo>
                      <a:pt x="10895" y="12790"/>
                    </a:lnTo>
                    <a:close/>
                    <a:moveTo>
                      <a:pt x="10897" y="12790"/>
                    </a:moveTo>
                    <a:lnTo>
                      <a:pt x="10897" y="12789"/>
                    </a:lnTo>
                    <a:lnTo>
                      <a:pt x="10899" y="12789"/>
                    </a:lnTo>
                    <a:lnTo>
                      <a:pt x="10899" y="12787"/>
                    </a:lnTo>
                    <a:lnTo>
                      <a:pt x="10900" y="12787"/>
                    </a:lnTo>
                    <a:lnTo>
                      <a:pt x="10900" y="12785"/>
                    </a:lnTo>
                    <a:lnTo>
                      <a:pt x="10902" y="12785"/>
                    </a:lnTo>
                    <a:lnTo>
                      <a:pt x="10902" y="12784"/>
                    </a:lnTo>
                    <a:lnTo>
                      <a:pt x="10905" y="12784"/>
                    </a:lnTo>
                    <a:lnTo>
                      <a:pt x="10905" y="12785"/>
                    </a:lnTo>
                    <a:lnTo>
                      <a:pt x="10904" y="12785"/>
                    </a:lnTo>
                    <a:lnTo>
                      <a:pt x="10904" y="12787"/>
                    </a:lnTo>
                    <a:lnTo>
                      <a:pt x="10902" y="12787"/>
                    </a:lnTo>
                    <a:lnTo>
                      <a:pt x="10902" y="12789"/>
                    </a:lnTo>
                    <a:lnTo>
                      <a:pt x="10900" y="12789"/>
                    </a:lnTo>
                    <a:lnTo>
                      <a:pt x="10900" y="12790"/>
                    </a:lnTo>
                    <a:lnTo>
                      <a:pt x="10897" y="12790"/>
                    </a:lnTo>
                    <a:close/>
                    <a:moveTo>
                      <a:pt x="10905" y="12782"/>
                    </a:moveTo>
                    <a:lnTo>
                      <a:pt x="10907" y="12782"/>
                    </a:lnTo>
                    <a:lnTo>
                      <a:pt x="10907" y="12784"/>
                    </a:lnTo>
                    <a:lnTo>
                      <a:pt x="10905" y="12784"/>
                    </a:lnTo>
                    <a:lnTo>
                      <a:pt x="10905" y="12782"/>
                    </a:lnTo>
                    <a:close/>
                    <a:moveTo>
                      <a:pt x="10907" y="12780"/>
                    </a:moveTo>
                    <a:lnTo>
                      <a:pt x="10909" y="12780"/>
                    </a:lnTo>
                    <a:lnTo>
                      <a:pt x="10909" y="12782"/>
                    </a:lnTo>
                    <a:lnTo>
                      <a:pt x="10907" y="12782"/>
                    </a:lnTo>
                    <a:lnTo>
                      <a:pt x="10907" y="12780"/>
                    </a:lnTo>
                    <a:close/>
                    <a:moveTo>
                      <a:pt x="10909" y="12780"/>
                    </a:moveTo>
                    <a:lnTo>
                      <a:pt x="10909" y="12779"/>
                    </a:lnTo>
                    <a:lnTo>
                      <a:pt x="10910" y="12779"/>
                    </a:lnTo>
                    <a:lnTo>
                      <a:pt x="10910" y="12777"/>
                    </a:lnTo>
                    <a:lnTo>
                      <a:pt x="10912" y="12777"/>
                    </a:lnTo>
                    <a:lnTo>
                      <a:pt x="10912" y="12775"/>
                    </a:lnTo>
                    <a:lnTo>
                      <a:pt x="10914" y="12775"/>
                    </a:lnTo>
                    <a:lnTo>
                      <a:pt x="10914" y="12774"/>
                    </a:lnTo>
                    <a:lnTo>
                      <a:pt x="10917" y="12774"/>
                    </a:lnTo>
                    <a:lnTo>
                      <a:pt x="10917" y="12775"/>
                    </a:lnTo>
                    <a:lnTo>
                      <a:pt x="10915" y="12775"/>
                    </a:lnTo>
                    <a:lnTo>
                      <a:pt x="10915" y="12777"/>
                    </a:lnTo>
                    <a:lnTo>
                      <a:pt x="10914" y="12777"/>
                    </a:lnTo>
                    <a:lnTo>
                      <a:pt x="10914" y="12779"/>
                    </a:lnTo>
                    <a:lnTo>
                      <a:pt x="10912" y="12779"/>
                    </a:lnTo>
                    <a:lnTo>
                      <a:pt x="10912" y="12780"/>
                    </a:lnTo>
                    <a:lnTo>
                      <a:pt x="10909" y="12780"/>
                    </a:lnTo>
                    <a:close/>
                    <a:moveTo>
                      <a:pt x="10917" y="12772"/>
                    </a:moveTo>
                    <a:lnTo>
                      <a:pt x="10919" y="12772"/>
                    </a:lnTo>
                    <a:lnTo>
                      <a:pt x="10919" y="12774"/>
                    </a:lnTo>
                    <a:lnTo>
                      <a:pt x="10917" y="12774"/>
                    </a:lnTo>
                    <a:lnTo>
                      <a:pt x="10917" y="12772"/>
                    </a:lnTo>
                    <a:close/>
                    <a:moveTo>
                      <a:pt x="10919" y="12770"/>
                    </a:moveTo>
                    <a:lnTo>
                      <a:pt x="10920" y="12770"/>
                    </a:lnTo>
                    <a:lnTo>
                      <a:pt x="10920" y="12772"/>
                    </a:lnTo>
                    <a:lnTo>
                      <a:pt x="10919" y="12772"/>
                    </a:lnTo>
                    <a:lnTo>
                      <a:pt x="10919" y="12770"/>
                    </a:lnTo>
                    <a:close/>
                    <a:moveTo>
                      <a:pt x="10920" y="12770"/>
                    </a:moveTo>
                    <a:lnTo>
                      <a:pt x="10920" y="12769"/>
                    </a:lnTo>
                    <a:lnTo>
                      <a:pt x="10922" y="12769"/>
                    </a:lnTo>
                    <a:lnTo>
                      <a:pt x="10922" y="12767"/>
                    </a:lnTo>
                    <a:lnTo>
                      <a:pt x="10924" y="12767"/>
                    </a:lnTo>
                    <a:lnTo>
                      <a:pt x="10924" y="12765"/>
                    </a:lnTo>
                    <a:lnTo>
                      <a:pt x="10925" y="12765"/>
                    </a:lnTo>
                    <a:lnTo>
                      <a:pt x="10925" y="12764"/>
                    </a:lnTo>
                    <a:lnTo>
                      <a:pt x="10927" y="12764"/>
                    </a:lnTo>
                    <a:lnTo>
                      <a:pt x="10927" y="12762"/>
                    </a:lnTo>
                    <a:lnTo>
                      <a:pt x="10929" y="12762"/>
                    </a:lnTo>
                    <a:lnTo>
                      <a:pt x="10929" y="12760"/>
                    </a:lnTo>
                    <a:lnTo>
                      <a:pt x="10932" y="12760"/>
                    </a:lnTo>
                    <a:lnTo>
                      <a:pt x="10932" y="12762"/>
                    </a:lnTo>
                    <a:lnTo>
                      <a:pt x="10930" y="12762"/>
                    </a:lnTo>
                    <a:lnTo>
                      <a:pt x="10930" y="12764"/>
                    </a:lnTo>
                    <a:lnTo>
                      <a:pt x="10929" y="12764"/>
                    </a:lnTo>
                    <a:lnTo>
                      <a:pt x="10929" y="12765"/>
                    </a:lnTo>
                    <a:lnTo>
                      <a:pt x="10927" y="12765"/>
                    </a:lnTo>
                    <a:lnTo>
                      <a:pt x="10927" y="12767"/>
                    </a:lnTo>
                    <a:lnTo>
                      <a:pt x="10925" y="12767"/>
                    </a:lnTo>
                    <a:lnTo>
                      <a:pt x="10925" y="12769"/>
                    </a:lnTo>
                    <a:lnTo>
                      <a:pt x="10924" y="12769"/>
                    </a:lnTo>
                    <a:lnTo>
                      <a:pt x="10924" y="12770"/>
                    </a:lnTo>
                    <a:lnTo>
                      <a:pt x="10920" y="12770"/>
                    </a:lnTo>
                    <a:close/>
                    <a:moveTo>
                      <a:pt x="10932" y="12759"/>
                    </a:moveTo>
                    <a:lnTo>
                      <a:pt x="10934" y="12759"/>
                    </a:lnTo>
                    <a:lnTo>
                      <a:pt x="10934" y="12760"/>
                    </a:lnTo>
                    <a:lnTo>
                      <a:pt x="10932" y="12760"/>
                    </a:lnTo>
                    <a:lnTo>
                      <a:pt x="10932" y="12759"/>
                    </a:lnTo>
                    <a:close/>
                    <a:moveTo>
                      <a:pt x="10934" y="12759"/>
                    </a:moveTo>
                    <a:lnTo>
                      <a:pt x="10934" y="12757"/>
                    </a:lnTo>
                    <a:lnTo>
                      <a:pt x="10935" y="12757"/>
                    </a:lnTo>
                    <a:lnTo>
                      <a:pt x="10935" y="12755"/>
                    </a:lnTo>
                    <a:lnTo>
                      <a:pt x="10937" y="12755"/>
                    </a:lnTo>
                    <a:lnTo>
                      <a:pt x="10937" y="12754"/>
                    </a:lnTo>
                    <a:lnTo>
                      <a:pt x="10939" y="12754"/>
                    </a:lnTo>
                    <a:lnTo>
                      <a:pt x="10939" y="12752"/>
                    </a:lnTo>
                    <a:lnTo>
                      <a:pt x="10940" y="12752"/>
                    </a:lnTo>
                    <a:lnTo>
                      <a:pt x="10940" y="12750"/>
                    </a:lnTo>
                    <a:lnTo>
                      <a:pt x="10942" y="12750"/>
                    </a:lnTo>
                    <a:lnTo>
                      <a:pt x="10942" y="12749"/>
                    </a:lnTo>
                    <a:lnTo>
                      <a:pt x="10944" y="12749"/>
                    </a:lnTo>
                    <a:lnTo>
                      <a:pt x="10944" y="12747"/>
                    </a:lnTo>
                    <a:lnTo>
                      <a:pt x="10947" y="12747"/>
                    </a:lnTo>
                    <a:lnTo>
                      <a:pt x="10947" y="12745"/>
                    </a:lnTo>
                    <a:lnTo>
                      <a:pt x="10949" y="12745"/>
                    </a:lnTo>
                    <a:lnTo>
                      <a:pt x="10949" y="12744"/>
                    </a:lnTo>
                    <a:lnTo>
                      <a:pt x="10950" y="12744"/>
                    </a:lnTo>
                    <a:lnTo>
                      <a:pt x="10950" y="12742"/>
                    </a:lnTo>
                    <a:lnTo>
                      <a:pt x="10952" y="12742"/>
                    </a:lnTo>
                    <a:lnTo>
                      <a:pt x="10952" y="12740"/>
                    </a:lnTo>
                    <a:lnTo>
                      <a:pt x="10954" y="12740"/>
                    </a:lnTo>
                    <a:lnTo>
                      <a:pt x="10954" y="12739"/>
                    </a:lnTo>
                    <a:lnTo>
                      <a:pt x="10955" y="12739"/>
                    </a:lnTo>
                    <a:lnTo>
                      <a:pt x="10955" y="12737"/>
                    </a:lnTo>
                    <a:lnTo>
                      <a:pt x="10957" y="12737"/>
                    </a:lnTo>
                    <a:lnTo>
                      <a:pt x="10957" y="12735"/>
                    </a:lnTo>
                    <a:lnTo>
                      <a:pt x="10959" y="12735"/>
                    </a:lnTo>
                    <a:lnTo>
                      <a:pt x="10959" y="12734"/>
                    </a:lnTo>
                    <a:lnTo>
                      <a:pt x="10960" y="12734"/>
                    </a:lnTo>
                    <a:lnTo>
                      <a:pt x="10960" y="12732"/>
                    </a:lnTo>
                    <a:lnTo>
                      <a:pt x="10964" y="12732"/>
                    </a:lnTo>
                    <a:lnTo>
                      <a:pt x="10964" y="12734"/>
                    </a:lnTo>
                    <a:lnTo>
                      <a:pt x="10962" y="12734"/>
                    </a:lnTo>
                    <a:lnTo>
                      <a:pt x="10962" y="12735"/>
                    </a:lnTo>
                    <a:lnTo>
                      <a:pt x="10960" y="12735"/>
                    </a:lnTo>
                    <a:lnTo>
                      <a:pt x="10960" y="12737"/>
                    </a:lnTo>
                    <a:lnTo>
                      <a:pt x="10959" y="12737"/>
                    </a:lnTo>
                    <a:lnTo>
                      <a:pt x="10959" y="12739"/>
                    </a:lnTo>
                    <a:lnTo>
                      <a:pt x="10957" y="12739"/>
                    </a:lnTo>
                    <a:lnTo>
                      <a:pt x="10957" y="12740"/>
                    </a:lnTo>
                    <a:lnTo>
                      <a:pt x="10955" y="12740"/>
                    </a:lnTo>
                    <a:lnTo>
                      <a:pt x="10955" y="12742"/>
                    </a:lnTo>
                    <a:lnTo>
                      <a:pt x="10954" y="12742"/>
                    </a:lnTo>
                    <a:lnTo>
                      <a:pt x="10954" y="12744"/>
                    </a:lnTo>
                    <a:lnTo>
                      <a:pt x="10952" y="12744"/>
                    </a:lnTo>
                    <a:lnTo>
                      <a:pt x="10952" y="12745"/>
                    </a:lnTo>
                    <a:lnTo>
                      <a:pt x="10950" y="12745"/>
                    </a:lnTo>
                    <a:lnTo>
                      <a:pt x="10950" y="12747"/>
                    </a:lnTo>
                    <a:lnTo>
                      <a:pt x="10949" y="12747"/>
                    </a:lnTo>
                    <a:lnTo>
                      <a:pt x="10949" y="12749"/>
                    </a:lnTo>
                    <a:lnTo>
                      <a:pt x="10945" y="12749"/>
                    </a:lnTo>
                    <a:lnTo>
                      <a:pt x="10945" y="12750"/>
                    </a:lnTo>
                    <a:lnTo>
                      <a:pt x="10944" y="12750"/>
                    </a:lnTo>
                    <a:lnTo>
                      <a:pt x="10944" y="12752"/>
                    </a:lnTo>
                    <a:lnTo>
                      <a:pt x="10942" y="12752"/>
                    </a:lnTo>
                    <a:lnTo>
                      <a:pt x="10942" y="12754"/>
                    </a:lnTo>
                    <a:lnTo>
                      <a:pt x="10940" y="12754"/>
                    </a:lnTo>
                    <a:lnTo>
                      <a:pt x="10940" y="12755"/>
                    </a:lnTo>
                    <a:lnTo>
                      <a:pt x="10939" y="12755"/>
                    </a:lnTo>
                    <a:lnTo>
                      <a:pt x="10939" y="12757"/>
                    </a:lnTo>
                    <a:lnTo>
                      <a:pt x="10937" y="12757"/>
                    </a:lnTo>
                    <a:lnTo>
                      <a:pt x="10937" y="12759"/>
                    </a:lnTo>
                    <a:lnTo>
                      <a:pt x="10934" y="12759"/>
                    </a:lnTo>
                    <a:close/>
                    <a:moveTo>
                      <a:pt x="10964" y="12732"/>
                    </a:moveTo>
                    <a:lnTo>
                      <a:pt x="10964" y="12730"/>
                    </a:lnTo>
                    <a:lnTo>
                      <a:pt x="10965" y="12730"/>
                    </a:lnTo>
                    <a:lnTo>
                      <a:pt x="10965" y="12729"/>
                    </a:lnTo>
                    <a:lnTo>
                      <a:pt x="10967" y="12729"/>
                    </a:lnTo>
                    <a:lnTo>
                      <a:pt x="10967" y="12727"/>
                    </a:lnTo>
                    <a:lnTo>
                      <a:pt x="10969" y="12727"/>
                    </a:lnTo>
                    <a:lnTo>
                      <a:pt x="10969" y="12725"/>
                    </a:lnTo>
                    <a:lnTo>
                      <a:pt x="10970" y="12725"/>
                    </a:lnTo>
                    <a:lnTo>
                      <a:pt x="10970" y="12724"/>
                    </a:lnTo>
                    <a:lnTo>
                      <a:pt x="10972" y="12724"/>
                    </a:lnTo>
                    <a:lnTo>
                      <a:pt x="10972" y="12722"/>
                    </a:lnTo>
                    <a:lnTo>
                      <a:pt x="10974" y="12722"/>
                    </a:lnTo>
                    <a:lnTo>
                      <a:pt x="10974" y="12720"/>
                    </a:lnTo>
                    <a:lnTo>
                      <a:pt x="10975" y="12720"/>
                    </a:lnTo>
                    <a:lnTo>
                      <a:pt x="10975" y="12719"/>
                    </a:lnTo>
                    <a:lnTo>
                      <a:pt x="10977" y="12719"/>
                    </a:lnTo>
                    <a:lnTo>
                      <a:pt x="10977" y="12717"/>
                    </a:lnTo>
                    <a:lnTo>
                      <a:pt x="10979" y="12717"/>
                    </a:lnTo>
                    <a:lnTo>
                      <a:pt x="10979" y="12715"/>
                    </a:lnTo>
                    <a:lnTo>
                      <a:pt x="10980" y="12715"/>
                    </a:lnTo>
                    <a:lnTo>
                      <a:pt x="10980" y="12714"/>
                    </a:lnTo>
                    <a:lnTo>
                      <a:pt x="10982" y="12714"/>
                    </a:lnTo>
                    <a:lnTo>
                      <a:pt x="10982" y="12712"/>
                    </a:lnTo>
                    <a:lnTo>
                      <a:pt x="10984" y="12712"/>
                    </a:lnTo>
                    <a:lnTo>
                      <a:pt x="10984" y="12710"/>
                    </a:lnTo>
                    <a:lnTo>
                      <a:pt x="10985" y="12710"/>
                    </a:lnTo>
                    <a:lnTo>
                      <a:pt x="10985" y="12709"/>
                    </a:lnTo>
                    <a:lnTo>
                      <a:pt x="10989" y="12709"/>
                    </a:lnTo>
                    <a:lnTo>
                      <a:pt x="10989" y="12710"/>
                    </a:lnTo>
                    <a:lnTo>
                      <a:pt x="10987" y="12710"/>
                    </a:lnTo>
                    <a:lnTo>
                      <a:pt x="10987" y="12712"/>
                    </a:lnTo>
                    <a:lnTo>
                      <a:pt x="10985" y="12712"/>
                    </a:lnTo>
                    <a:lnTo>
                      <a:pt x="10985" y="12714"/>
                    </a:lnTo>
                    <a:lnTo>
                      <a:pt x="10984" y="12714"/>
                    </a:lnTo>
                    <a:lnTo>
                      <a:pt x="10984" y="12715"/>
                    </a:lnTo>
                    <a:lnTo>
                      <a:pt x="10982" y="12715"/>
                    </a:lnTo>
                    <a:lnTo>
                      <a:pt x="10982" y="12717"/>
                    </a:lnTo>
                    <a:lnTo>
                      <a:pt x="10980" y="12717"/>
                    </a:lnTo>
                    <a:lnTo>
                      <a:pt x="10980" y="12719"/>
                    </a:lnTo>
                    <a:lnTo>
                      <a:pt x="10979" y="12719"/>
                    </a:lnTo>
                    <a:lnTo>
                      <a:pt x="10979" y="12720"/>
                    </a:lnTo>
                    <a:lnTo>
                      <a:pt x="10977" y="12720"/>
                    </a:lnTo>
                    <a:lnTo>
                      <a:pt x="10977" y="12722"/>
                    </a:lnTo>
                    <a:lnTo>
                      <a:pt x="10975" y="12722"/>
                    </a:lnTo>
                    <a:lnTo>
                      <a:pt x="10975" y="12724"/>
                    </a:lnTo>
                    <a:lnTo>
                      <a:pt x="10974" y="12724"/>
                    </a:lnTo>
                    <a:lnTo>
                      <a:pt x="10974" y="12725"/>
                    </a:lnTo>
                    <a:lnTo>
                      <a:pt x="10972" y="12725"/>
                    </a:lnTo>
                    <a:lnTo>
                      <a:pt x="10972" y="12727"/>
                    </a:lnTo>
                    <a:lnTo>
                      <a:pt x="10970" y="12727"/>
                    </a:lnTo>
                    <a:lnTo>
                      <a:pt x="10970" y="12729"/>
                    </a:lnTo>
                    <a:lnTo>
                      <a:pt x="10969" y="12729"/>
                    </a:lnTo>
                    <a:lnTo>
                      <a:pt x="10969" y="12730"/>
                    </a:lnTo>
                    <a:lnTo>
                      <a:pt x="10967" y="12730"/>
                    </a:lnTo>
                    <a:lnTo>
                      <a:pt x="10967" y="12732"/>
                    </a:lnTo>
                    <a:lnTo>
                      <a:pt x="10964" y="12732"/>
                    </a:lnTo>
                    <a:close/>
                    <a:moveTo>
                      <a:pt x="10989" y="12709"/>
                    </a:moveTo>
                    <a:lnTo>
                      <a:pt x="10989" y="12707"/>
                    </a:lnTo>
                    <a:lnTo>
                      <a:pt x="10990" y="12707"/>
                    </a:lnTo>
                    <a:lnTo>
                      <a:pt x="10990" y="12705"/>
                    </a:lnTo>
                    <a:lnTo>
                      <a:pt x="10992" y="12705"/>
                    </a:lnTo>
                    <a:lnTo>
                      <a:pt x="10992" y="12704"/>
                    </a:lnTo>
                    <a:lnTo>
                      <a:pt x="10994" y="12704"/>
                    </a:lnTo>
                    <a:lnTo>
                      <a:pt x="10994" y="12702"/>
                    </a:lnTo>
                    <a:lnTo>
                      <a:pt x="10995" y="12702"/>
                    </a:lnTo>
                    <a:lnTo>
                      <a:pt x="10995" y="12700"/>
                    </a:lnTo>
                    <a:lnTo>
                      <a:pt x="10997" y="12700"/>
                    </a:lnTo>
                    <a:lnTo>
                      <a:pt x="10997" y="12699"/>
                    </a:lnTo>
                    <a:lnTo>
                      <a:pt x="10999" y="12699"/>
                    </a:lnTo>
                    <a:lnTo>
                      <a:pt x="10999" y="12697"/>
                    </a:lnTo>
                    <a:lnTo>
                      <a:pt x="11000" y="12697"/>
                    </a:lnTo>
                    <a:lnTo>
                      <a:pt x="11000" y="12695"/>
                    </a:lnTo>
                    <a:lnTo>
                      <a:pt x="11002" y="12695"/>
                    </a:lnTo>
                    <a:lnTo>
                      <a:pt x="11002" y="12694"/>
                    </a:lnTo>
                    <a:lnTo>
                      <a:pt x="11004" y="12694"/>
                    </a:lnTo>
                    <a:lnTo>
                      <a:pt x="11004" y="12692"/>
                    </a:lnTo>
                    <a:lnTo>
                      <a:pt x="11005" y="12692"/>
                    </a:lnTo>
                    <a:lnTo>
                      <a:pt x="11005" y="12690"/>
                    </a:lnTo>
                    <a:lnTo>
                      <a:pt x="11007" y="12690"/>
                    </a:lnTo>
                    <a:lnTo>
                      <a:pt x="11007" y="12689"/>
                    </a:lnTo>
                    <a:lnTo>
                      <a:pt x="11009" y="12689"/>
                    </a:lnTo>
                    <a:lnTo>
                      <a:pt x="11009" y="12687"/>
                    </a:lnTo>
                    <a:lnTo>
                      <a:pt x="11010" y="12687"/>
                    </a:lnTo>
                    <a:lnTo>
                      <a:pt x="11010" y="12685"/>
                    </a:lnTo>
                    <a:lnTo>
                      <a:pt x="11012" y="12685"/>
                    </a:lnTo>
                    <a:lnTo>
                      <a:pt x="11012" y="12684"/>
                    </a:lnTo>
                    <a:lnTo>
                      <a:pt x="11015" y="12684"/>
                    </a:lnTo>
                    <a:lnTo>
                      <a:pt x="11015" y="12682"/>
                    </a:lnTo>
                    <a:lnTo>
                      <a:pt x="11017" y="12682"/>
                    </a:lnTo>
                    <a:lnTo>
                      <a:pt x="11017" y="12680"/>
                    </a:lnTo>
                    <a:lnTo>
                      <a:pt x="11019" y="12680"/>
                    </a:lnTo>
                    <a:lnTo>
                      <a:pt x="11019" y="12679"/>
                    </a:lnTo>
                    <a:lnTo>
                      <a:pt x="11020" y="12679"/>
                    </a:lnTo>
                    <a:lnTo>
                      <a:pt x="11020" y="12677"/>
                    </a:lnTo>
                    <a:lnTo>
                      <a:pt x="11022" y="12677"/>
                    </a:lnTo>
                    <a:lnTo>
                      <a:pt x="11022" y="12675"/>
                    </a:lnTo>
                    <a:lnTo>
                      <a:pt x="11024" y="12675"/>
                    </a:lnTo>
                    <a:lnTo>
                      <a:pt x="11024" y="12674"/>
                    </a:lnTo>
                    <a:lnTo>
                      <a:pt x="11025" y="12674"/>
                    </a:lnTo>
                    <a:lnTo>
                      <a:pt x="11025" y="12672"/>
                    </a:lnTo>
                    <a:lnTo>
                      <a:pt x="11027" y="12672"/>
                    </a:lnTo>
                    <a:lnTo>
                      <a:pt x="11027" y="12670"/>
                    </a:lnTo>
                    <a:lnTo>
                      <a:pt x="11029" y="12670"/>
                    </a:lnTo>
                    <a:lnTo>
                      <a:pt x="11029" y="12669"/>
                    </a:lnTo>
                    <a:lnTo>
                      <a:pt x="11030" y="12669"/>
                    </a:lnTo>
                    <a:lnTo>
                      <a:pt x="11030" y="12667"/>
                    </a:lnTo>
                    <a:lnTo>
                      <a:pt x="11032" y="12667"/>
                    </a:lnTo>
                    <a:lnTo>
                      <a:pt x="11032" y="12665"/>
                    </a:lnTo>
                    <a:lnTo>
                      <a:pt x="11034" y="12665"/>
                    </a:lnTo>
                    <a:lnTo>
                      <a:pt x="11034" y="12664"/>
                    </a:lnTo>
                    <a:lnTo>
                      <a:pt x="11035" y="12664"/>
                    </a:lnTo>
                    <a:lnTo>
                      <a:pt x="11035" y="12662"/>
                    </a:lnTo>
                    <a:lnTo>
                      <a:pt x="11037" y="12662"/>
                    </a:lnTo>
                    <a:lnTo>
                      <a:pt x="11037" y="12660"/>
                    </a:lnTo>
                    <a:lnTo>
                      <a:pt x="11039" y="12660"/>
                    </a:lnTo>
                    <a:lnTo>
                      <a:pt x="11039" y="12659"/>
                    </a:lnTo>
                    <a:lnTo>
                      <a:pt x="11040" y="12659"/>
                    </a:lnTo>
                    <a:lnTo>
                      <a:pt x="11040" y="12657"/>
                    </a:lnTo>
                    <a:lnTo>
                      <a:pt x="11042" y="12657"/>
                    </a:lnTo>
                    <a:lnTo>
                      <a:pt x="11042" y="12655"/>
                    </a:lnTo>
                    <a:lnTo>
                      <a:pt x="11045" y="12655"/>
                    </a:lnTo>
                    <a:lnTo>
                      <a:pt x="11045" y="12657"/>
                    </a:lnTo>
                    <a:lnTo>
                      <a:pt x="11044" y="12657"/>
                    </a:lnTo>
                    <a:lnTo>
                      <a:pt x="11044" y="12659"/>
                    </a:lnTo>
                    <a:lnTo>
                      <a:pt x="11042" y="12659"/>
                    </a:lnTo>
                    <a:lnTo>
                      <a:pt x="11042" y="12660"/>
                    </a:lnTo>
                    <a:lnTo>
                      <a:pt x="11040" y="12660"/>
                    </a:lnTo>
                    <a:lnTo>
                      <a:pt x="11040" y="12662"/>
                    </a:lnTo>
                    <a:lnTo>
                      <a:pt x="11039" y="12662"/>
                    </a:lnTo>
                    <a:lnTo>
                      <a:pt x="11039" y="12664"/>
                    </a:lnTo>
                    <a:lnTo>
                      <a:pt x="11037" y="12664"/>
                    </a:lnTo>
                    <a:lnTo>
                      <a:pt x="11037" y="12665"/>
                    </a:lnTo>
                    <a:lnTo>
                      <a:pt x="11035" y="12665"/>
                    </a:lnTo>
                    <a:lnTo>
                      <a:pt x="11035" y="12667"/>
                    </a:lnTo>
                    <a:lnTo>
                      <a:pt x="11034" y="12667"/>
                    </a:lnTo>
                    <a:lnTo>
                      <a:pt x="11034" y="12669"/>
                    </a:lnTo>
                    <a:lnTo>
                      <a:pt x="11032" y="12669"/>
                    </a:lnTo>
                    <a:lnTo>
                      <a:pt x="11032" y="12670"/>
                    </a:lnTo>
                    <a:lnTo>
                      <a:pt x="11030" y="12670"/>
                    </a:lnTo>
                    <a:lnTo>
                      <a:pt x="11030" y="12672"/>
                    </a:lnTo>
                    <a:lnTo>
                      <a:pt x="11029" y="12672"/>
                    </a:lnTo>
                    <a:lnTo>
                      <a:pt x="11029" y="12674"/>
                    </a:lnTo>
                    <a:lnTo>
                      <a:pt x="11027" y="12674"/>
                    </a:lnTo>
                    <a:lnTo>
                      <a:pt x="11027" y="12675"/>
                    </a:lnTo>
                    <a:lnTo>
                      <a:pt x="11025" y="12675"/>
                    </a:lnTo>
                    <a:lnTo>
                      <a:pt x="11025" y="12677"/>
                    </a:lnTo>
                    <a:lnTo>
                      <a:pt x="11024" y="12677"/>
                    </a:lnTo>
                    <a:lnTo>
                      <a:pt x="11024" y="12679"/>
                    </a:lnTo>
                    <a:lnTo>
                      <a:pt x="11022" y="12679"/>
                    </a:lnTo>
                    <a:lnTo>
                      <a:pt x="11022" y="12680"/>
                    </a:lnTo>
                    <a:lnTo>
                      <a:pt x="11020" y="12680"/>
                    </a:lnTo>
                    <a:lnTo>
                      <a:pt x="11020" y="12682"/>
                    </a:lnTo>
                    <a:lnTo>
                      <a:pt x="11019" y="12682"/>
                    </a:lnTo>
                    <a:lnTo>
                      <a:pt x="11019" y="12684"/>
                    </a:lnTo>
                    <a:lnTo>
                      <a:pt x="11017" y="12684"/>
                    </a:lnTo>
                    <a:lnTo>
                      <a:pt x="11017" y="12685"/>
                    </a:lnTo>
                    <a:lnTo>
                      <a:pt x="11014" y="12685"/>
                    </a:lnTo>
                    <a:lnTo>
                      <a:pt x="11014" y="12687"/>
                    </a:lnTo>
                    <a:lnTo>
                      <a:pt x="11012" y="12687"/>
                    </a:lnTo>
                    <a:lnTo>
                      <a:pt x="11012" y="12689"/>
                    </a:lnTo>
                    <a:lnTo>
                      <a:pt x="11010" y="12689"/>
                    </a:lnTo>
                    <a:lnTo>
                      <a:pt x="11010" y="12690"/>
                    </a:lnTo>
                    <a:lnTo>
                      <a:pt x="11009" y="12690"/>
                    </a:lnTo>
                    <a:lnTo>
                      <a:pt x="11009" y="12692"/>
                    </a:lnTo>
                    <a:lnTo>
                      <a:pt x="11007" y="12692"/>
                    </a:lnTo>
                    <a:lnTo>
                      <a:pt x="11007" y="12694"/>
                    </a:lnTo>
                    <a:lnTo>
                      <a:pt x="11005" y="12694"/>
                    </a:lnTo>
                    <a:lnTo>
                      <a:pt x="11005" y="12695"/>
                    </a:lnTo>
                    <a:lnTo>
                      <a:pt x="11004" y="12695"/>
                    </a:lnTo>
                    <a:lnTo>
                      <a:pt x="11004" y="12697"/>
                    </a:lnTo>
                    <a:lnTo>
                      <a:pt x="11002" y="12697"/>
                    </a:lnTo>
                    <a:lnTo>
                      <a:pt x="11002" y="12699"/>
                    </a:lnTo>
                    <a:lnTo>
                      <a:pt x="11000" y="12699"/>
                    </a:lnTo>
                    <a:lnTo>
                      <a:pt x="11000" y="12700"/>
                    </a:lnTo>
                    <a:lnTo>
                      <a:pt x="10999" y="12700"/>
                    </a:lnTo>
                    <a:lnTo>
                      <a:pt x="10999" y="12702"/>
                    </a:lnTo>
                    <a:lnTo>
                      <a:pt x="10997" y="12702"/>
                    </a:lnTo>
                    <a:lnTo>
                      <a:pt x="10997" y="12704"/>
                    </a:lnTo>
                    <a:lnTo>
                      <a:pt x="10995" y="12704"/>
                    </a:lnTo>
                    <a:lnTo>
                      <a:pt x="10995" y="12705"/>
                    </a:lnTo>
                    <a:lnTo>
                      <a:pt x="10994" y="12705"/>
                    </a:lnTo>
                    <a:lnTo>
                      <a:pt x="10994" y="12707"/>
                    </a:lnTo>
                    <a:lnTo>
                      <a:pt x="10992" y="12707"/>
                    </a:lnTo>
                    <a:lnTo>
                      <a:pt x="10992" y="12709"/>
                    </a:lnTo>
                    <a:lnTo>
                      <a:pt x="10989" y="12709"/>
                    </a:lnTo>
                    <a:close/>
                    <a:moveTo>
                      <a:pt x="11045" y="12652"/>
                    </a:moveTo>
                    <a:lnTo>
                      <a:pt x="11047" y="12652"/>
                    </a:lnTo>
                    <a:lnTo>
                      <a:pt x="11047" y="12655"/>
                    </a:lnTo>
                    <a:lnTo>
                      <a:pt x="11045" y="12655"/>
                    </a:lnTo>
                    <a:lnTo>
                      <a:pt x="11045" y="12652"/>
                    </a:lnTo>
                    <a:close/>
                    <a:moveTo>
                      <a:pt x="11047" y="12652"/>
                    </a:moveTo>
                    <a:lnTo>
                      <a:pt x="11047" y="12650"/>
                    </a:lnTo>
                    <a:lnTo>
                      <a:pt x="11049" y="12650"/>
                    </a:lnTo>
                    <a:lnTo>
                      <a:pt x="11049" y="12649"/>
                    </a:lnTo>
                    <a:lnTo>
                      <a:pt x="11050" y="12649"/>
                    </a:lnTo>
                    <a:lnTo>
                      <a:pt x="11050" y="12652"/>
                    </a:lnTo>
                    <a:lnTo>
                      <a:pt x="11047" y="12652"/>
                    </a:lnTo>
                    <a:close/>
                    <a:moveTo>
                      <a:pt x="11050" y="12647"/>
                    </a:moveTo>
                    <a:lnTo>
                      <a:pt x="11054" y="12647"/>
                    </a:lnTo>
                    <a:lnTo>
                      <a:pt x="11054" y="12649"/>
                    </a:lnTo>
                    <a:lnTo>
                      <a:pt x="11050" y="12649"/>
                    </a:lnTo>
                    <a:lnTo>
                      <a:pt x="11050" y="12647"/>
                    </a:lnTo>
                    <a:close/>
                    <a:moveTo>
                      <a:pt x="11067" y="12632"/>
                    </a:moveTo>
                    <a:lnTo>
                      <a:pt x="11067" y="12630"/>
                    </a:lnTo>
                    <a:lnTo>
                      <a:pt x="11069" y="12630"/>
                    </a:lnTo>
                    <a:lnTo>
                      <a:pt x="11069" y="12629"/>
                    </a:lnTo>
                    <a:lnTo>
                      <a:pt x="11070" y="12629"/>
                    </a:lnTo>
                    <a:lnTo>
                      <a:pt x="11070" y="12632"/>
                    </a:lnTo>
                    <a:lnTo>
                      <a:pt x="11067" y="12632"/>
                    </a:lnTo>
                    <a:close/>
                    <a:moveTo>
                      <a:pt x="11074" y="12624"/>
                    </a:moveTo>
                    <a:lnTo>
                      <a:pt x="11075" y="12624"/>
                    </a:lnTo>
                    <a:lnTo>
                      <a:pt x="11075" y="12625"/>
                    </a:lnTo>
                    <a:lnTo>
                      <a:pt x="11074" y="12625"/>
                    </a:lnTo>
                    <a:lnTo>
                      <a:pt x="11074" y="12624"/>
                    </a:lnTo>
                    <a:close/>
                    <a:moveTo>
                      <a:pt x="11079" y="12617"/>
                    </a:moveTo>
                    <a:lnTo>
                      <a:pt x="11080" y="12617"/>
                    </a:lnTo>
                    <a:lnTo>
                      <a:pt x="11080" y="12620"/>
                    </a:lnTo>
                    <a:lnTo>
                      <a:pt x="11079" y="12620"/>
                    </a:lnTo>
                    <a:lnTo>
                      <a:pt x="11079" y="12617"/>
                    </a:lnTo>
                    <a:close/>
                    <a:moveTo>
                      <a:pt x="12127" y="12022"/>
                    </a:moveTo>
                    <a:lnTo>
                      <a:pt x="12127" y="12019"/>
                    </a:lnTo>
                    <a:lnTo>
                      <a:pt x="12129" y="12019"/>
                    </a:lnTo>
                    <a:lnTo>
                      <a:pt x="12129" y="12015"/>
                    </a:lnTo>
                    <a:lnTo>
                      <a:pt x="12130" y="12015"/>
                    </a:lnTo>
                    <a:lnTo>
                      <a:pt x="12130" y="12012"/>
                    </a:lnTo>
                    <a:lnTo>
                      <a:pt x="12132" y="12012"/>
                    </a:lnTo>
                    <a:lnTo>
                      <a:pt x="12132" y="12007"/>
                    </a:lnTo>
                    <a:lnTo>
                      <a:pt x="12134" y="12007"/>
                    </a:lnTo>
                    <a:lnTo>
                      <a:pt x="12134" y="12004"/>
                    </a:lnTo>
                    <a:lnTo>
                      <a:pt x="12135" y="12004"/>
                    </a:lnTo>
                    <a:lnTo>
                      <a:pt x="12135" y="12000"/>
                    </a:lnTo>
                    <a:lnTo>
                      <a:pt x="12137" y="12000"/>
                    </a:lnTo>
                    <a:lnTo>
                      <a:pt x="12137" y="11995"/>
                    </a:lnTo>
                    <a:lnTo>
                      <a:pt x="12139" y="11995"/>
                    </a:lnTo>
                    <a:lnTo>
                      <a:pt x="12139" y="11992"/>
                    </a:lnTo>
                    <a:lnTo>
                      <a:pt x="12140" y="11992"/>
                    </a:lnTo>
                    <a:lnTo>
                      <a:pt x="12140" y="11989"/>
                    </a:lnTo>
                    <a:lnTo>
                      <a:pt x="12142" y="11989"/>
                    </a:lnTo>
                    <a:lnTo>
                      <a:pt x="12142" y="11984"/>
                    </a:lnTo>
                    <a:lnTo>
                      <a:pt x="12144" y="11984"/>
                    </a:lnTo>
                    <a:lnTo>
                      <a:pt x="12144" y="11980"/>
                    </a:lnTo>
                    <a:lnTo>
                      <a:pt x="12145" y="11980"/>
                    </a:lnTo>
                    <a:lnTo>
                      <a:pt x="12145" y="11975"/>
                    </a:lnTo>
                    <a:lnTo>
                      <a:pt x="12147" y="11975"/>
                    </a:lnTo>
                    <a:lnTo>
                      <a:pt x="12147" y="11970"/>
                    </a:lnTo>
                    <a:lnTo>
                      <a:pt x="12149" y="11970"/>
                    </a:lnTo>
                    <a:lnTo>
                      <a:pt x="12149" y="11967"/>
                    </a:lnTo>
                    <a:lnTo>
                      <a:pt x="12150" y="11967"/>
                    </a:lnTo>
                    <a:lnTo>
                      <a:pt x="12150" y="11962"/>
                    </a:lnTo>
                    <a:lnTo>
                      <a:pt x="12152" y="11962"/>
                    </a:lnTo>
                    <a:lnTo>
                      <a:pt x="12152" y="11959"/>
                    </a:lnTo>
                    <a:lnTo>
                      <a:pt x="12154" y="11959"/>
                    </a:lnTo>
                    <a:lnTo>
                      <a:pt x="12154" y="11954"/>
                    </a:lnTo>
                    <a:lnTo>
                      <a:pt x="12155" y="11954"/>
                    </a:lnTo>
                    <a:lnTo>
                      <a:pt x="12155" y="11950"/>
                    </a:lnTo>
                    <a:lnTo>
                      <a:pt x="12157" y="11950"/>
                    </a:lnTo>
                    <a:lnTo>
                      <a:pt x="12157" y="11945"/>
                    </a:lnTo>
                    <a:lnTo>
                      <a:pt x="12159" y="11945"/>
                    </a:lnTo>
                    <a:lnTo>
                      <a:pt x="12159" y="11940"/>
                    </a:lnTo>
                    <a:lnTo>
                      <a:pt x="12160" y="11940"/>
                    </a:lnTo>
                    <a:lnTo>
                      <a:pt x="12160" y="11937"/>
                    </a:lnTo>
                    <a:lnTo>
                      <a:pt x="12162" y="11937"/>
                    </a:lnTo>
                    <a:lnTo>
                      <a:pt x="12162" y="11932"/>
                    </a:lnTo>
                    <a:lnTo>
                      <a:pt x="12164" y="11932"/>
                    </a:lnTo>
                    <a:lnTo>
                      <a:pt x="12164" y="11929"/>
                    </a:lnTo>
                    <a:lnTo>
                      <a:pt x="12165" y="11929"/>
                    </a:lnTo>
                    <a:lnTo>
                      <a:pt x="12165" y="11924"/>
                    </a:lnTo>
                    <a:lnTo>
                      <a:pt x="12167" y="11924"/>
                    </a:lnTo>
                    <a:lnTo>
                      <a:pt x="12167" y="11919"/>
                    </a:lnTo>
                    <a:lnTo>
                      <a:pt x="12169" y="11919"/>
                    </a:lnTo>
                    <a:lnTo>
                      <a:pt x="12169" y="11915"/>
                    </a:lnTo>
                    <a:lnTo>
                      <a:pt x="12170" y="11915"/>
                    </a:lnTo>
                    <a:lnTo>
                      <a:pt x="12170" y="11910"/>
                    </a:lnTo>
                    <a:lnTo>
                      <a:pt x="12172" y="11910"/>
                    </a:lnTo>
                    <a:lnTo>
                      <a:pt x="12172" y="11907"/>
                    </a:lnTo>
                    <a:lnTo>
                      <a:pt x="12174" y="11907"/>
                    </a:lnTo>
                    <a:lnTo>
                      <a:pt x="12174" y="11902"/>
                    </a:lnTo>
                    <a:lnTo>
                      <a:pt x="12175" y="11902"/>
                    </a:lnTo>
                    <a:lnTo>
                      <a:pt x="12175" y="11897"/>
                    </a:lnTo>
                    <a:lnTo>
                      <a:pt x="12177" y="11897"/>
                    </a:lnTo>
                    <a:lnTo>
                      <a:pt x="12177" y="11894"/>
                    </a:lnTo>
                    <a:lnTo>
                      <a:pt x="12179" y="11894"/>
                    </a:lnTo>
                    <a:lnTo>
                      <a:pt x="12179" y="11889"/>
                    </a:lnTo>
                    <a:lnTo>
                      <a:pt x="12180" y="11889"/>
                    </a:lnTo>
                    <a:lnTo>
                      <a:pt x="12180" y="11885"/>
                    </a:lnTo>
                    <a:lnTo>
                      <a:pt x="12182" y="11885"/>
                    </a:lnTo>
                    <a:lnTo>
                      <a:pt x="12182" y="11880"/>
                    </a:lnTo>
                    <a:lnTo>
                      <a:pt x="12184" y="11880"/>
                    </a:lnTo>
                    <a:lnTo>
                      <a:pt x="12184" y="11877"/>
                    </a:lnTo>
                    <a:lnTo>
                      <a:pt x="12185" y="11877"/>
                    </a:lnTo>
                    <a:lnTo>
                      <a:pt x="12185" y="11882"/>
                    </a:lnTo>
                    <a:lnTo>
                      <a:pt x="12184" y="11882"/>
                    </a:lnTo>
                    <a:lnTo>
                      <a:pt x="12184" y="11887"/>
                    </a:lnTo>
                    <a:lnTo>
                      <a:pt x="12182" y="11887"/>
                    </a:lnTo>
                    <a:lnTo>
                      <a:pt x="12182" y="11890"/>
                    </a:lnTo>
                    <a:lnTo>
                      <a:pt x="12180" y="11890"/>
                    </a:lnTo>
                    <a:lnTo>
                      <a:pt x="12180" y="11895"/>
                    </a:lnTo>
                    <a:lnTo>
                      <a:pt x="12179" y="11895"/>
                    </a:lnTo>
                    <a:lnTo>
                      <a:pt x="12179" y="11899"/>
                    </a:lnTo>
                    <a:lnTo>
                      <a:pt x="12177" y="11899"/>
                    </a:lnTo>
                    <a:lnTo>
                      <a:pt x="12177" y="11904"/>
                    </a:lnTo>
                    <a:lnTo>
                      <a:pt x="12175" y="11904"/>
                    </a:lnTo>
                    <a:lnTo>
                      <a:pt x="12175" y="11909"/>
                    </a:lnTo>
                    <a:lnTo>
                      <a:pt x="12174" y="11909"/>
                    </a:lnTo>
                    <a:lnTo>
                      <a:pt x="12174" y="11912"/>
                    </a:lnTo>
                    <a:lnTo>
                      <a:pt x="12172" y="11912"/>
                    </a:lnTo>
                    <a:lnTo>
                      <a:pt x="12172" y="11917"/>
                    </a:lnTo>
                    <a:lnTo>
                      <a:pt x="12170" y="11917"/>
                    </a:lnTo>
                    <a:lnTo>
                      <a:pt x="12170" y="11920"/>
                    </a:lnTo>
                    <a:lnTo>
                      <a:pt x="12169" y="11920"/>
                    </a:lnTo>
                    <a:lnTo>
                      <a:pt x="12169" y="11925"/>
                    </a:lnTo>
                    <a:lnTo>
                      <a:pt x="12167" y="11925"/>
                    </a:lnTo>
                    <a:lnTo>
                      <a:pt x="12167" y="11930"/>
                    </a:lnTo>
                    <a:lnTo>
                      <a:pt x="12165" y="11930"/>
                    </a:lnTo>
                    <a:lnTo>
                      <a:pt x="12165" y="11934"/>
                    </a:lnTo>
                    <a:lnTo>
                      <a:pt x="12164" y="11934"/>
                    </a:lnTo>
                    <a:lnTo>
                      <a:pt x="12164" y="11939"/>
                    </a:lnTo>
                    <a:lnTo>
                      <a:pt x="12162" y="11939"/>
                    </a:lnTo>
                    <a:lnTo>
                      <a:pt x="12162" y="11942"/>
                    </a:lnTo>
                    <a:lnTo>
                      <a:pt x="12160" y="11942"/>
                    </a:lnTo>
                    <a:lnTo>
                      <a:pt x="12160" y="11947"/>
                    </a:lnTo>
                    <a:lnTo>
                      <a:pt x="12159" y="11947"/>
                    </a:lnTo>
                    <a:lnTo>
                      <a:pt x="12159" y="11952"/>
                    </a:lnTo>
                    <a:lnTo>
                      <a:pt x="12157" y="11952"/>
                    </a:lnTo>
                    <a:lnTo>
                      <a:pt x="12157" y="11955"/>
                    </a:lnTo>
                    <a:lnTo>
                      <a:pt x="12155" y="11955"/>
                    </a:lnTo>
                    <a:lnTo>
                      <a:pt x="12155" y="11960"/>
                    </a:lnTo>
                    <a:lnTo>
                      <a:pt x="12154" y="11960"/>
                    </a:lnTo>
                    <a:lnTo>
                      <a:pt x="12154" y="11964"/>
                    </a:lnTo>
                    <a:lnTo>
                      <a:pt x="12152" y="11964"/>
                    </a:lnTo>
                    <a:lnTo>
                      <a:pt x="12152" y="11969"/>
                    </a:lnTo>
                    <a:lnTo>
                      <a:pt x="12150" y="11969"/>
                    </a:lnTo>
                    <a:lnTo>
                      <a:pt x="12150" y="11972"/>
                    </a:lnTo>
                    <a:lnTo>
                      <a:pt x="12149" y="11972"/>
                    </a:lnTo>
                    <a:lnTo>
                      <a:pt x="12149" y="11977"/>
                    </a:lnTo>
                    <a:lnTo>
                      <a:pt x="12147" y="11977"/>
                    </a:lnTo>
                    <a:lnTo>
                      <a:pt x="12147" y="11982"/>
                    </a:lnTo>
                    <a:lnTo>
                      <a:pt x="12145" y="11982"/>
                    </a:lnTo>
                    <a:lnTo>
                      <a:pt x="12145" y="11985"/>
                    </a:lnTo>
                    <a:lnTo>
                      <a:pt x="12144" y="11985"/>
                    </a:lnTo>
                    <a:lnTo>
                      <a:pt x="12144" y="11990"/>
                    </a:lnTo>
                    <a:lnTo>
                      <a:pt x="12142" y="11990"/>
                    </a:lnTo>
                    <a:lnTo>
                      <a:pt x="12142" y="11994"/>
                    </a:lnTo>
                    <a:lnTo>
                      <a:pt x="12140" y="11994"/>
                    </a:lnTo>
                    <a:lnTo>
                      <a:pt x="12140" y="11997"/>
                    </a:lnTo>
                    <a:lnTo>
                      <a:pt x="12139" y="11997"/>
                    </a:lnTo>
                    <a:lnTo>
                      <a:pt x="12139" y="12002"/>
                    </a:lnTo>
                    <a:lnTo>
                      <a:pt x="12137" y="12002"/>
                    </a:lnTo>
                    <a:lnTo>
                      <a:pt x="12137" y="12005"/>
                    </a:lnTo>
                    <a:lnTo>
                      <a:pt x="12135" y="12005"/>
                    </a:lnTo>
                    <a:lnTo>
                      <a:pt x="12135" y="12009"/>
                    </a:lnTo>
                    <a:lnTo>
                      <a:pt x="12134" y="12009"/>
                    </a:lnTo>
                    <a:lnTo>
                      <a:pt x="12134" y="12014"/>
                    </a:lnTo>
                    <a:lnTo>
                      <a:pt x="12132" y="12014"/>
                    </a:lnTo>
                    <a:lnTo>
                      <a:pt x="12132" y="12017"/>
                    </a:lnTo>
                    <a:lnTo>
                      <a:pt x="12130" y="12017"/>
                    </a:lnTo>
                    <a:lnTo>
                      <a:pt x="12130" y="12020"/>
                    </a:lnTo>
                    <a:lnTo>
                      <a:pt x="12129" y="12020"/>
                    </a:lnTo>
                    <a:lnTo>
                      <a:pt x="12129" y="12022"/>
                    </a:lnTo>
                    <a:lnTo>
                      <a:pt x="12127" y="12022"/>
                    </a:lnTo>
                    <a:close/>
                    <a:moveTo>
                      <a:pt x="12185" y="11877"/>
                    </a:moveTo>
                    <a:lnTo>
                      <a:pt x="12185" y="11872"/>
                    </a:lnTo>
                    <a:lnTo>
                      <a:pt x="12187" y="11872"/>
                    </a:lnTo>
                    <a:lnTo>
                      <a:pt x="12187" y="11867"/>
                    </a:lnTo>
                    <a:lnTo>
                      <a:pt x="12189" y="11867"/>
                    </a:lnTo>
                    <a:lnTo>
                      <a:pt x="12189" y="11862"/>
                    </a:lnTo>
                    <a:lnTo>
                      <a:pt x="12190" y="11862"/>
                    </a:lnTo>
                    <a:lnTo>
                      <a:pt x="12190" y="11857"/>
                    </a:lnTo>
                    <a:lnTo>
                      <a:pt x="12192" y="11857"/>
                    </a:lnTo>
                    <a:lnTo>
                      <a:pt x="12192" y="11852"/>
                    </a:lnTo>
                    <a:lnTo>
                      <a:pt x="12194" y="11852"/>
                    </a:lnTo>
                    <a:lnTo>
                      <a:pt x="12194" y="11847"/>
                    </a:lnTo>
                    <a:lnTo>
                      <a:pt x="12195" y="11847"/>
                    </a:lnTo>
                    <a:lnTo>
                      <a:pt x="12195" y="11842"/>
                    </a:lnTo>
                    <a:lnTo>
                      <a:pt x="12197" y="11842"/>
                    </a:lnTo>
                    <a:lnTo>
                      <a:pt x="12197" y="11837"/>
                    </a:lnTo>
                    <a:lnTo>
                      <a:pt x="12199" y="11837"/>
                    </a:lnTo>
                    <a:lnTo>
                      <a:pt x="12199" y="11832"/>
                    </a:lnTo>
                    <a:lnTo>
                      <a:pt x="12200" y="11832"/>
                    </a:lnTo>
                    <a:lnTo>
                      <a:pt x="12200" y="11827"/>
                    </a:lnTo>
                    <a:lnTo>
                      <a:pt x="12202" y="11827"/>
                    </a:lnTo>
                    <a:lnTo>
                      <a:pt x="12202" y="11822"/>
                    </a:lnTo>
                    <a:lnTo>
                      <a:pt x="12204" y="11822"/>
                    </a:lnTo>
                    <a:lnTo>
                      <a:pt x="12204" y="11817"/>
                    </a:lnTo>
                    <a:lnTo>
                      <a:pt x="12205" y="11817"/>
                    </a:lnTo>
                    <a:lnTo>
                      <a:pt x="12205" y="11814"/>
                    </a:lnTo>
                    <a:lnTo>
                      <a:pt x="12207" y="11814"/>
                    </a:lnTo>
                    <a:lnTo>
                      <a:pt x="12207" y="11819"/>
                    </a:lnTo>
                    <a:lnTo>
                      <a:pt x="12205" y="11819"/>
                    </a:lnTo>
                    <a:lnTo>
                      <a:pt x="12205" y="11824"/>
                    </a:lnTo>
                    <a:lnTo>
                      <a:pt x="12204" y="11824"/>
                    </a:lnTo>
                    <a:lnTo>
                      <a:pt x="12204" y="11829"/>
                    </a:lnTo>
                    <a:lnTo>
                      <a:pt x="12202" y="11829"/>
                    </a:lnTo>
                    <a:lnTo>
                      <a:pt x="12202" y="11834"/>
                    </a:lnTo>
                    <a:lnTo>
                      <a:pt x="12200" y="11834"/>
                    </a:lnTo>
                    <a:lnTo>
                      <a:pt x="12200" y="11839"/>
                    </a:lnTo>
                    <a:lnTo>
                      <a:pt x="12199" y="11839"/>
                    </a:lnTo>
                    <a:lnTo>
                      <a:pt x="12199" y="11844"/>
                    </a:lnTo>
                    <a:lnTo>
                      <a:pt x="12197" y="11844"/>
                    </a:lnTo>
                    <a:lnTo>
                      <a:pt x="12197" y="11849"/>
                    </a:lnTo>
                    <a:lnTo>
                      <a:pt x="12195" y="11849"/>
                    </a:lnTo>
                    <a:lnTo>
                      <a:pt x="12195" y="11854"/>
                    </a:lnTo>
                    <a:lnTo>
                      <a:pt x="12194" y="11854"/>
                    </a:lnTo>
                    <a:lnTo>
                      <a:pt x="12194" y="11859"/>
                    </a:lnTo>
                    <a:lnTo>
                      <a:pt x="12192" y="11859"/>
                    </a:lnTo>
                    <a:lnTo>
                      <a:pt x="12192" y="11864"/>
                    </a:lnTo>
                    <a:lnTo>
                      <a:pt x="12190" y="11864"/>
                    </a:lnTo>
                    <a:lnTo>
                      <a:pt x="12190" y="11869"/>
                    </a:lnTo>
                    <a:lnTo>
                      <a:pt x="12189" y="11869"/>
                    </a:lnTo>
                    <a:lnTo>
                      <a:pt x="12189" y="11874"/>
                    </a:lnTo>
                    <a:lnTo>
                      <a:pt x="12187" y="11874"/>
                    </a:lnTo>
                    <a:lnTo>
                      <a:pt x="12187" y="11877"/>
                    </a:lnTo>
                    <a:lnTo>
                      <a:pt x="12185" y="11877"/>
                    </a:lnTo>
                    <a:close/>
                    <a:moveTo>
                      <a:pt x="12207" y="11814"/>
                    </a:moveTo>
                    <a:lnTo>
                      <a:pt x="12207" y="11809"/>
                    </a:lnTo>
                    <a:lnTo>
                      <a:pt x="12209" y="11809"/>
                    </a:lnTo>
                    <a:lnTo>
                      <a:pt x="12209" y="11804"/>
                    </a:lnTo>
                    <a:lnTo>
                      <a:pt x="12210" y="11804"/>
                    </a:lnTo>
                    <a:lnTo>
                      <a:pt x="12210" y="11799"/>
                    </a:lnTo>
                    <a:lnTo>
                      <a:pt x="12212" y="11799"/>
                    </a:lnTo>
                    <a:lnTo>
                      <a:pt x="12212" y="11794"/>
                    </a:lnTo>
                    <a:lnTo>
                      <a:pt x="12214" y="11794"/>
                    </a:lnTo>
                    <a:lnTo>
                      <a:pt x="12214" y="11789"/>
                    </a:lnTo>
                    <a:lnTo>
                      <a:pt x="12215" y="11789"/>
                    </a:lnTo>
                    <a:lnTo>
                      <a:pt x="12215" y="11784"/>
                    </a:lnTo>
                    <a:lnTo>
                      <a:pt x="12217" y="11784"/>
                    </a:lnTo>
                    <a:lnTo>
                      <a:pt x="12217" y="11779"/>
                    </a:lnTo>
                    <a:lnTo>
                      <a:pt x="12219" y="11779"/>
                    </a:lnTo>
                    <a:lnTo>
                      <a:pt x="12219" y="11774"/>
                    </a:lnTo>
                    <a:lnTo>
                      <a:pt x="12220" y="11774"/>
                    </a:lnTo>
                    <a:lnTo>
                      <a:pt x="12220" y="11769"/>
                    </a:lnTo>
                    <a:lnTo>
                      <a:pt x="12222" y="11769"/>
                    </a:lnTo>
                    <a:lnTo>
                      <a:pt x="12222" y="11764"/>
                    </a:lnTo>
                    <a:lnTo>
                      <a:pt x="12224" y="11764"/>
                    </a:lnTo>
                    <a:lnTo>
                      <a:pt x="12224" y="11759"/>
                    </a:lnTo>
                    <a:lnTo>
                      <a:pt x="12225" y="11759"/>
                    </a:lnTo>
                    <a:lnTo>
                      <a:pt x="12225" y="11754"/>
                    </a:lnTo>
                    <a:lnTo>
                      <a:pt x="12227" y="11754"/>
                    </a:lnTo>
                    <a:lnTo>
                      <a:pt x="12227" y="11749"/>
                    </a:lnTo>
                    <a:lnTo>
                      <a:pt x="12229" y="11749"/>
                    </a:lnTo>
                    <a:lnTo>
                      <a:pt x="12229" y="11744"/>
                    </a:lnTo>
                    <a:lnTo>
                      <a:pt x="12230" y="11744"/>
                    </a:lnTo>
                    <a:lnTo>
                      <a:pt x="12230" y="11739"/>
                    </a:lnTo>
                    <a:lnTo>
                      <a:pt x="12232" y="11739"/>
                    </a:lnTo>
                    <a:lnTo>
                      <a:pt x="12232" y="11735"/>
                    </a:lnTo>
                    <a:lnTo>
                      <a:pt x="12234" y="11735"/>
                    </a:lnTo>
                    <a:lnTo>
                      <a:pt x="12234" y="11740"/>
                    </a:lnTo>
                    <a:lnTo>
                      <a:pt x="12232" y="11740"/>
                    </a:lnTo>
                    <a:lnTo>
                      <a:pt x="12232" y="11745"/>
                    </a:lnTo>
                    <a:lnTo>
                      <a:pt x="12230" y="11745"/>
                    </a:lnTo>
                    <a:lnTo>
                      <a:pt x="12230" y="11750"/>
                    </a:lnTo>
                    <a:lnTo>
                      <a:pt x="12229" y="11750"/>
                    </a:lnTo>
                    <a:lnTo>
                      <a:pt x="12229" y="11755"/>
                    </a:lnTo>
                    <a:lnTo>
                      <a:pt x="12227" y="11755"/>
                    </a:lnTo>
                    <a:lnTo>
                      <a:pt x="12227" y="11760"/>
                    </a:lnTo>
                    <a:lnTo>
                      <a:pt x="12225" y="11760"/>
                    </a:lnTo>
                    <a:lnTo>
                      <a:pt x="12225" y="11765"/>
                    </a:lnTo>
                    <a:lnTo>
                      <a:pt x="12224" y="11765"/>
                    </a:lnTo>
                    <a:lnTo>
                      <a:pt x="12224" y="11770"/>
                    </a:lnTo>
                    <a:lnTo>
                      <a:pt x="12222" y="11770"/>
                    </a:lnTo>
                    <a:lnTo>
                      <a:pt x="12222" y="11775"/>
                    </a:lnTo>
                    <a:lnTo>
                      <a:pt x="12220" y="11775"/>
                    </a:lnTo>
                    <a:lnTo>
                      <a:pt x="12220" y="11780"/>
                    </a:lnTo>
                    <a:lnTo>
                      <a:pt x="12219" y="11780"/>
                    </a:lnTo>
                    <a:lnTo>
                      <a:pt x="12219" y="11785"/>
                    </a:lnTo>
                    <a:lnTo>
                      <a:pt x="12217" y="11785"/>
                    </a:lnTo>
                    <a:lnTo>
                      <a:pt x="12217" y="11790"/>
                    </a:lnTo>
                    <a:lnTo>
                      <a:pt x="12215" y="11790"/>
                    </a:lnTo>
                    <a:lnTo>
                      <a:pt x="12215" y="11795"/>
                    </a:lnTo>
                    <a:lnTo>
                      <a:pt x="12214" y="11795"/>
                    </a:lnTo>
                    <a:lnTo>
                      <a:pt x="12214" y="11800"/>
                    </a:lnTo>
                    <a:lnTo>
                      <a:pt x="12212" y="11800"/>
                    </a:lnTo>
                    <a:lnTo>
                      <a:pt x="12212" y="11805"/>
                    </a:lnTo>
                    <a:lnTo>
                      <a:pt x="12210" y="11805"/>
                    </a:lnTo>
                    <a:lnTo>
                      <a:pt x="12210" y="11810"/>
                    </a:lnTo>
                    <a:lnTo>
                      <a:pt x="12209" y="11810"/>
                    </a:lnTo>
                    <a:lnTo>
                      <a:pt x="12209" y="11814"/>
                    </a:lnTo>
                    <a:lnTo>
                      <a:pt x="12207" y="11814"/>
                    </a:lnTo>
                    <a:close/>
                    <a:moveTo>
                      <a:pt x="12234" y="11730"/>
                    </a:moveTo>
                    <a:lnTo>
                      <a:pt x="12235" y="11730"/>
                    </a:lnTo>
                    <a:lnTo>
                      <a:pt x="12235" y="11735"/>
                    </a:lnTo>
                    <a:lnTo>
                      <a:pt x="12234" y="11735"/>
                    </a:lnTo>
                    <a:lnTo>
                      <a:pt x="12234" y="11730"/>
                    </a:lnTo>
                    <a:close/>
                    <a:moveTo>
                      <a:pt x="12235" y="11725"/>
                    </a:moveTo>
                    <a:lnTo>
                      <a:pt x="12237" y="11725"/>
                    </a:lnTo>
                    <a:lnTo>
                      <a:pt x="12237" y="11730"/>
                    </a:lnTo>
                    <a:lnTo>
                      <a:pt x="12235" y="11730"/>
                    </a:lnTo>
                    <a:lnTo>
                      <a:pt x="12235" y="11725"/>
                    </a:lnTo>
                    <a:close/>
                    <a:moveTo>
                      <a:pt x="12237" y="11725"/>
                    </a:moveTo>
                    <a:lnTo>
                      <a:pt x="12237" y="11719"/>
                    </a:lnTo>
                    <a:lnTo>
                      <a:pt x="12239" y="11719"/>
                    </a:lnTo>
                    <a:lnTo>
                      <a:pt x="12239" y="11714"/>
                    </a:lnTo>
                    <a:lnTo>
                      <a:pt x="12240" y="11714"/>
                    </a:lnTo>
                    <a:lnTo>
                      <a:pt x="12240" y="11707"/>
                    </a:lnTo>
                    <a:lnTo>
                      <a:pt x="12242" y="11707"/>
                    </a:lnTo>
                    <a:lnTo>
                      <a:pt x="12242" y="11702"/>
                    </a:lnTo>
                    <a:lnTo>
                      <a:pt x="12244" y="11702"/>
                    </a:lnTo>
                    <a:lnTo>
                      <a:pt x="12244" y="11695"/>
                    </a:lnTo>
                    <a:lnTo>
                      <a:pt x="12245" y="11695"/>
                    </a:lnTo>
                    <a:lnTo>
                      <a:pt x="12245" y="11690"/>
                    </a:lnTo>
                    <a:lnTo>
                      <a:pt x="12247" y="11690"/>
                    </a:lnTo>
                    <a:lnTo>
                      <a:pt x="12247" y="11684"/>
                    </a:lnTo>
                    <a:lnTo>
                      <a:pt x="12249" y="11684"/>
                    </a:lnTo>
                    <a:lnTo>
                      <a:pt x="12249" y="11679"/>
                    </a:lnTo>
                    <a:lnTo>
                      <a:pt x="12250" y="11679"/>
                    </a:lnTo>
                    <a:lnTo>
                      <a:pt x="12250" y="11672"/>
                    </a:lnTo>
                    <a:lnTo>
                      <a:pt x="12252" y="11672"/>
                    </a:lnTo>
                    <a:lnTo>
                      <a:pt x="12252" y="11667"/>
                    </a:lnTo>
                    <a:lnTo>
                      <a:pt x="12254" y="11667"/>
                    </a:lnTo>
                    <a:lnTo>
                      <a:pt x="12254" y="11660"/>
                    </a:lnTo>
                    <a:lnTo>
                      <a:pt x="12255" y="11660"/>
                    </a:lnTo>
                    <a:lnTo>
                      <a:pt x="12255" y="11655"/>
                    </a:lnTo>
                    <a:lnTo>
                      <a:pt x="12257" y="11655"/>
                    </a:lnTo>
                    <a:lnTo>
                      <a:pt x="12257" y="11649"/>
                    </a:lnTo>
                    <a:lnTo>
                      <a:pt x="12259" y="11649"/>
                    </a:lnTo>
                    <a:lnTo>
                      <a:pt x="12259" y="11644"/>
                    </a:lnTo>
                    <a:lnTo>
                      <a:pt x="12260" y="11644"/>
                    </a:lnTo>
                    <a:lnTo>
                      <a:pt x="12260" y="11650"/>
                    </a:lnTo>
                    <a:lnTo>
                      <a:pt x="12259" y="11650"/>
                    </a:lnTo>
                    <a:lnTo>
                      <a:pt x="12259" y="11657"/>
                    </a:lnTo>
                    <a:lnTo>
                      <a:pt x="12257" y="11657"/>
                    </a:lnTo>
                    <a:lnTo>
                      <a:pt x="12257" y="11662"/>
                    </a:lnTo>
                    <a:lnTo>
                      <a:pt x="12255" y="11662"/>
                    </a:lnTo>
                    <a:lnTo>
                      <a:pt x="12255" y="11669"/>
                    </a:lnTo>
                    <a:lnTo>
                      <a:pt x="12254" y="11669"/>
                    </a:lnTo>
                    <a:lnTo>
                      <a:pt x="12254" y="11674"/>
                    </a:lnTo>
                    <a:lnTo>
                      <a:pt x="12252" y="11674"/>
                    </a:lnTo>
                    <a:lnTo>
                      <a:pt x="12252" y="11680"/>
                    </a:lnTo>
                    <a:lnTo>
                      <a:pt x="12250" y="11680"/>
                    </a:lnTo>
                    <a:lnTo>
                      <a:pt x="12250" y="11685"/>
                    </a:lnTo>
                    <a:lnTo>
                      <a:pt x="12249" y="11685"/>
                    </a:lnTo>
                    <a:lnTo>
                      <a:pt x="12249" y="11692"/>
                    </a:lnTo>
                    <a:lnTo>
                      <a:pt x="12247" y="11692"/>
                    </a:lnTo>
                    <a:lnTo>
                      <a:pt x="12247" y="11697"/>
                    </a:lnTo>
                    <a:lnTo>
                      <a:pt x="12245" y="11697"/>
                    </a:lnTo>
                    <a:lnTo>
                      <a:pt x="12245" y="11704"/>
                    </a:lnTo>
                    <a:lnTo>
                      <a:pt x="12244" y="11704"/>
                    </a:lnTo>
                    <a:lnTo>
                      <a:pt x="12244" y="11709"/>
                    </a:lnTo>
                    <a:lnTo>
                      <a:pt x="12242" y="11709"/>
                    </a:lnTo>
                    <a:lnTo>
                      <a:pt x="12242" y="11715"/>
                    </a:lnTo>
                    <a:lnTo>
                      <a:pt x="12240" y="11715"/>
                    </a:lnTo>
                    <a:lnTo>
                      <a:pt x="12240" y="11720"/>
                    </a:lnTo>
                    <a:lnTo>
                      <a:pt x="12239" y="11720"/>
                    </a:lnTo>
                    <a:lnTo>
                      <a:pt x="12239" y="11725"/>
                    </a:lnTo>
                    <a:lnTo>
                      <a:pt x="12237" y="11725"/>
                    </a:lnTo>
                    <a:close/>
                    <a:moveTo>
                      <a:pt x="12260" y="11644"/>
                    </a:moveTo>
                    <a:lnTo>
                      <a:pt x="12260" y="11637"/>
                    </a:lnTo>
                    <a:lnTo>
                      <a:pt x="12262" y="11637"/>
                    </a:lnTo>
                    <a:lnTo>
                      <a:pt x="12262" y="11632"/>
                    </a:lnTo>
                    <a:lnTo>
                      <a:pt x="12264" y="11632"/>
                    </a:lnTo>
                    <a:lnTo>
                      <a:pt x="12264" y="11639"/>
                    </a:lnTo>
                    <a:lnTo>
                      <a:pt x="12262" y="11639"/>
                    </a:lnTo>
                    <a:lnTo>
                      <a:pt x="12262" y="11644"/>
                    </a:lnTo>
                    <a:lnTo>
                      <a:pt x="12260" y="11644"/>
                    </a:lnTo>
                    <a:close/>
                    <a:moveTo>
                      <a:pt x="12264" y="11632"/>
                    </a:moveTo>
                    <a:lnTo>
                      <a:pt x="12264" y="11625"/>
                    </a:lnTo>
                    <a:lnTo>
                      <a:pt x="12265" y="11625"/>
                    </a:lnTo>
                    <a:lnTo>
                      <a:pt x="12265" y="11620"/>
                    </a:lnTo>
                    <a:lnTo>
                      <a:pt x="12267" y="11620"/>
                    </a:lnTo>
                    <a:lnTo>
                      <a:pt x="12267" y="11627"/>
                    </a:lnTo>
                    <a:lnTo>
                      <a:pt x="12265" y="11627"/>
                    </a:lnTo>
                    <a:lnTo>
                      <a:pt x="12265" y="11632"/>
                    </a:lnTo>
                    <a:lnTo>
                      <a:pt x="12264" y="11632"/>
                    </a:lnTo>
                    <a:close/>
                    <a:moveTo>
                      <a:pt x="12267" y="11620"/>
                    </a:moveTo>
                    <a:lnTo>
                      <a:pt x="12267" y="11614"/>
                    </a:lnTo>
                    <a:lnTo>
                      <a:pt x="12269" y="11614"/>
                    </a:lnTo>
                    <a:lnTo>
                      <a:pt x="12269" y="11609"/>
                    </a:lnTo>
                    <a:lnTo>
                      <a:pt x="12270" y="11609"/>
                    </a:lnTo>
                    <a:lnTo>
                      <a:pt x="12270" y="11615"/>
                    </a:lnTo>
                    <a:lnTo>
                      <a:pt x="12269" y="11615"/>
                    </a:lnTo>
                    <a:lnTo>
                      <a:pt x="12269" y="11620"/>
                    </a:lnTo>
                    <a:lnTo>
                      <a:pt x="12267" y="11620"/>
                    </a:lnTo>
                    <a:close/>
                    <a:moveTo>
                      <a:pt x="12270" y="11609"/>
                    </a:moveTo>
                    <a:lnTo>
                      <a:pt x="12270" y="11602"/>
                    </a:lnTo>
                    <a:lnTo>
                      <a:pt x="12272" y="11602"/>
                    </a:lnTo>
                    <a:lnTo>
                      <a:pt x="12272" y="11597"/>
                    </a:lnTo>
                    <a:lnTo>
                      <a:pt x="12274" y="11597"/>
                    </a:lnTo>
                    <a:lnTo>
                      <a:pt x="12274" y="11604"/>
                    </a:lnTo>
                    <a:lnTo>
                      <a:pt x="12272" y="11604"/>
                    </a:lnTo>
                    <a:lnTo>
                      <a:pt x="12272" y="11609"/>
                    </a:lnTo>
                    <a:lnTo>
                      <a:pt x="12270" y="11609"/>
                    </a:lnTo>
                    <a:close/>
                    <a:moveTo>
                      <a:pt x="12274" y="11597"/>
                    </a:moveTo>
                    <a:lnTo>
                      <a:pt x="12274" y="11590"/>
                    </a:lnTo>
                    <a:lnTo>
                      <a:pt x="12275" y="11590"/>
                    </a:lnTo>
                    <a:lnTo>
                      <a:pt x="12275" y="11585"/>
                    </a:lnTo>
                    <a:lnTo>
                      <a:pt x="12277" y="11585"/>
                    </a:lnTo>
                    <a:lnTo>
                      <a:pt x="12277" y="11592"/>
                    </a:lnTo>
                    <a:lnTo>
                      <a:pt x="12275" y="11592"/>
                    </a:lnTo>
                    <a:lnTo>
                      <a:pt x="12275" y="11597"/>
                    </a:lnTo>
                    <a:lnTo>
                      <a:pt x="12274" y="11597"/>
                    </a:lnTo>
                    <a:close/>
                    <a:moveTo>
                      <a:pt x="12277" y="11585"/>
                    </a:moveTo>
                    <a:lnTo>
                      <a:pt x="12277" y="11579"/>
                    </a:lnTo>
                    <a:lnTo>
                      <a:pt x="12279" y="11579"/>
                    </a:lnTo>
                    <a:lnTo>
                      <a:pt x="12279" y="11572"/>
                    </a:lnTo>
                    <a:lnTo>
                      <a:pt x="12280" y="11572"/>
                    </a:lnTo>
                    <a:lnTo>
                      <a:pt x="12280" y="11565"/>
                    </a:lnTo>
                    <a:lnTo>
                      <a:pt x="12282" y="11565"/>
                    </a:lnTo>
                    <a:lnTo>
                      <a:pt x="12282" y="11559"/>
                    </a:lnTo>
                    <a:lnTo>
                      <a:pt x="12284" y="11559"/>
                    </a:lnTo>
                    <a:lnTo>
                      <a:pt x="12284" y="11552"/>
                    </a:lnTo>
                    <a:lnTo>
                      <a:pt x="12285" y="11552"/>
                    </a:lnTo>
                    <a:lnTo>
                      <a:pt x="12285" y="11544"/>
                    </a:lnTo>
                    <a:lnTo>
                      <a:pt x="12287" y="11544"/>
                    </a:lnTo>
                    <a:lnTo>
                      <a:pt x="12287" y="11537"/>
                    </a:lnTo>
                    <a:lnTo>
                      <a:pt x="12289" y="11537"/>
                    </a:lnTo>
                    <a:lnTo>
                      <a:pt x="12289" y="11530"/>
                    </a:lnTo>
                    <a:lnTo>
                      <a:pt x="12290" y="11530"/>
                    </a:lnTo>
                    <a:lnTo>
                      <a:pt x="12290" y="11522"/>
                    </a:lnTo>
                    <a:lnTo>
                      <a:pt x="12292" y="11522"/>
                    </a:lnTo>
                    <a:lnTo>
                      <a:pt x="12292" y="11515"/>
                    </a:lnTo>
                    <a:lnTo>
                      <a:pt x="12294" y="11515"/>
                    </a:lnTo>
                    <a:lnTo>
                      <a:pt x="12294" y="11509"/>
                    </a:lnTo>
                    <a:lnTo>
                      <a:pt x="12295" y="11509"/>
                    </a:lnTo>
                    <a:lnTo>
                      <a:pt x="12295" y="11502"/>
                    </a:lnTo>
                    <a:lnTo>
                      <a:pt x="12297" y="11502"/>
                    </a:lnTo>
                    <a:lnTo>
                      <a:pt x="12297" y="11510"/>
                    </a:lnTo>
                    <a:lnTo>
                      <a:pt x="12295" y="11510"/>
                    </a:lnTo>
                    <a:lnTo>
                      <a:pt x="12295" y="11517"/>
                    </a:lnTo>
                    <a:lnTo>
                      <a:pt x="12294" y="11517"/>
                    </a:lnTo>
                    <a:lnTo>
                      <a:pt x="12294" y="11524"/>
                    </a:lnTo>
                    <a:lnTo>
                      <a:pt x="12292" y="11524"/>
                    </a:lnTo>
                    <a:lnTo>
                      <a:pt x="12292" y="11532"/>
                    </a:lnTo>
                    <a:lnTo>
                      <a:pt x="12290" y="11532"/>
                    </a:lnTo>
                    <a:lnTo>
                      <a:pt x="12290" y="11539"/>
                    </a:lnTo>
                    <a:lnTo>
                      <a:pt x="12289" y="11539"/>
                    </a:lnTo>
                    <a:lnTo>
                      <a:pt x="12289" y="11545"/>
                    </a:lnTo>
                    <a:lnTo>
                      <a:pt x="12287" y="11545"/>
                    </a:lnTo>
                    <a:lnTo>
                      <a:pt x="12287" y="11554"/>
                    </a:lnTo>
                    <a:lnTo>
                      <a:pt x="12285" y="11554"/>
                    </a:lnTo>
                    <a:lnTo>
                      <a:pt x="12285" y="11560"/>
                    </a:lnTo>
                    <a:lnTo>
                      <a:pt x="12284" y="11560"/>
                    </a:lnTo>
                    <a:lnTo>
                      <a:pt x="12284" y="11567"/>
                    </a:lnTo>
                    <a:lnTo>
                      <a:pt x="12282" y="11567"/>
                    </a:lnTo>
                    <a:lnTo>
                      <a:pt x="12282" y="11574"/>
                    </a:lnTo>
                    <a:lnTo>
                      <a:pt x="12280" y="11574"/>
                    </a:lnTo>
                    <a:lnTo>
                      <a:pt x="12280" y="11580"/>
                    </a:lnTo>
                    <a:lnTo>
                      <a:pt x="12279" y="11580"/>
                    </a:lnTo>
                    <a:lnTo>
                      <a:pt x="12279" y="11585"/>
                    </a:lnTo>
                    <a:lnTo>
                      <a:pt x="12277" y="11585"/>
                    </a:lnTo>
                    <a:close/>
                    <a:moveTo>
                      <a:pt x="11707" y="11564"/>
                    </a:moveTo>
                    <a:lnTo>
                      <a:pt x="11709" y="11564"/>
                    </a:lnTo>
                    <a:lnTo>
                      <a:pt x="11709" y="11569"/>
                    </a:lnTo>
                    <a:lnTo>
                      <a:pt x="11707" y="11569"/>
                    </a:lnTo>
                    <a:lnTo>
                      <a:pt x="11707" y="11564"/>
                    </a:lnTo>
                    <a:close/>
                    <a:moveTo>
                      <a:pt x="11710" y="11557"/>
                    </a:moveTo>
                    <a:lnTo>
                      <a:pt x="11710" y="11554"/>
                    </a:lnTo>
                    <a:lnTo>
                      <a:pt x="11712" y="11554"/>
                    </a:lnTo>
                    <a:lnTo>
                      <a:pt x="11712" y="11550"/>
                    </a:lnTo>
                    <a:lnTo>
                      <a:pt x="11714" y="11550"/>
                    </a:lnTo>
                    <a:lnTo>
                      <a:pt x="11714" y="11555"/>
                    </a:lnTo>
                    <a:lnTo>
                      <a:pt x="11712" y="11555"/>
                    </a:lnTo>
                    <a:lnTo>
                      <a:pt x="11712" y="11557"/>
                    </a:lnTo>
                    <a:lnTo>
                      <a:pt x="11710" y="11557"/>
                    </a:lnTo>
                    <a:close/>
                    <a:moveTo>
                      <a:pt x="11719" y="11530"/>
                    </a:moveTo>
                    <a:lnTo>
                      <a:pt x="11720" y="11530"/>
                    </a:lnTo>
                    <a:lnTo>
                      <a:pt x="11720" y="11532"/>
                    </a:lnTo>
                    <a:lnTo>
                      <a:pt x="11719" y="11532"/>
                    </a:lnTo>
                    <a:lnTo>
                      <a:pt x="11719" y="11530"/>
                    </a:lnTo>
                    <a:close/>
                    <a:moveTo>
                      <a:pt x="11720" y="11522"/>
                    </a:moveTo>
                    <a:lnTo>
                      <a:pt x="11722" y="11522"/>
                    </a:lnTo>
                    <a:lnTo>
                      <a:pt x="11722" y="11525"/>
                    </a:lnTo>
                    <a:lnTo>
                      <a:pt x="11720" y="11525"/>
                    </a:lnTo>
                    <a:lnTo>
                      <a:pt x="11720" y="11522"/>
                    </a:lnTo>
                    <a:close/>
                    <a:moveTo>
                      <a:pt x="11724" y="11509"/>
                    </a:moveTo>
                    <a:lnTo>
                      <a:pt x="11725" y="11509"/>
                    </a:lnTo>
                    <a:lnTo>
                      <a:pt x="11725" y="11514"/>
                    </a:lnTo>
                    <a:lnTo>
                      <a:pt x="11724" y="11514"/>
                    </a:lnTo>
                    <a:lnTo>
                      <a:pt x="11724" y="11509"/>
                    </a:lnTo>
                    <a:close/>
                    <a:moveTo>
                      <a:pt x="11725" y="11504"/>
                    </a:moveTo>
                    <a:lnTo>
                      <a:pt x="11727" y="11504"/>
                    </a:lnTo>
                    <a:lnTo>
                      <a:pt x="11727" y="11507"/>
                    </a:lnTo>
                    <a:lnTo>
                      <a:pt x="11725" y="11507"/>
                    </a:lnTo>
                    <a:lnTo>
                      <a:pt x="11725" y="11504"/>
                    </a:lnTo>
                    <a:close/>
                    <a:moveTo>
                      <a:pt x="11727" y="11502"/>
                    </a:moveTo>
                    <a:lnTo>
                      <a:pt x="11729" y="11502"/>
                    </a:lnTo>
                    <a:lnTo>
                      <a:pt x="11729" y="11504"/>
                    </a:lnTo>
                    <a:lnTo>
                      <a:pt x="11727" y="11504"/>
                    </a:lnTo>
                    <a:lnTo>
                      <a:pt x="11727" y="11502"/>
                    </a:lnTo>
                    <a:close/>
                    <a:moveTo>
                      <a:pt x="12297" y="11502"/>
                    </a:moveTo>
                    <a:lnTo>
                      <a:pt x="12297" y="11494"/>
                    </a:lnTo>
                    <a:lnTo>
                      <a:pt x="12299" y="11494"/>
                    </a:lnTo>
                    <a:lnTo>
                      <a:pt x="12299" y="11487"/>
                    </a:lnTo>
                    <a:lnTo>
                      <a:pt x="12300" y="11487"/>
                    </a:lnTo>
                    <a:lnTo>
                      <a:pt x="12300" y="11480"/>
                    </a:lnTo>
                    <a:lnTo>
                      <a:pt x="12302" y="11480"/>
                    </a:lnTo>
                    <a:lnTo>
                      <a:pt x="12302" y="11489"/>
                    </a:lnTo>
                    <a:lnTo>
                      <a:pt x="12300" y="11489"/>
                    </a:lnTo>
                    <a:lnTo>
                      <a:pt x="12300" y="11495"/>
                    </a:lnTo>
                    <a:lnTo>
                      <a:pt x="12299" y="11495"/>
                    </a:lnTo>
                    <a:lnTo>
                      <a:pt x="12299" y="11502"/>
                    </a:lnTo>
                    <a:lnTo>
                      <a:pt x="12297" y="11502"/>
                    </a:lnTo>
                    <a:close/>
                    <a:moveTo>
                      <a:pt x="12302" y="11480"/>
                    </a:moveTo>
                    <a:lnTo>
                      <a:pt x="12302" y="11472"/>
                    </a:lnTo>
                    <a:lnTo>
                      <a:pt x="12304" y="11472"/>
                    </a:lnTo>
                    <a:lnTo>
                      <a:pt x="12304" y="11465"/>
                    </a:lnTo>
                    <a:lnTo>
                      <a:pt x="12305" y="11465"/>
                    </a:lnTo>
                    <a:lnTo>
                      <a:pt x="12305" y="11459"/>
                    </a:lnTo>
                    <a:lnTo>
                      <a:pt x="12307" y="11459"/>
                    </a:lnTo>
                    <a:lnTo>
                      <a:pt x="12307" y="11467"/>
                    </a:lnTo>
                    <a:lnTo>
                      <a:pt x="12305" y="11467"/>
                    </a:lnTo>
                    <a:lnTo>
                      <a:pt x="12305" y="11474"/>
                    </a:lnTo>
                    <a:lnTo>
                      <a:pt x="12304" y="11474"/>
                    </a:lnTo>
                    <a:lnTo>
                      <a:pt x="12304" y="11480"/>
                    </a:lnTo>
                    <a:lnTo>
                      <a:pt x="12302" y="11480"/>
                    </a:lnTo>
                    <a:close/>
                    <a:moveTo>
                      <a:pt x="12307" y="11452"/>
                    </a:moveTo>
                    <a:lnTo>
                      <a:pt x="12309" y="11452"/>
                    </a:lnTo>
                    <a:lnTo>
                      <a:pt x="12309" y="11459"/>
                    </a:lnTo>
                    <a:lnTo>
                      <a:pt x="12307" y="11459"/>
                    </a:lnTo>
                    <a:lnTo>
                      <a:pt x="12307" y="11452"/>
                    </a:lnTo>
                    <a:close/>
                    <a:moveTo>
                      <a:pt x="11740" y="11452"/>
                    </a:moveTo>
                    <a:lnTo>
                      <a:pt x="11740" y="11449"/>
                    </a:lnTo>
                    <a:lnTo>
                      <a:pt x="11742" y="11449"/>
                    </a:lnTo>
                    <a:lnTo>
                      <a:pt x="11742" y="11442"/>
                    </a:lnTo>
                    <a:lnTo>
                      <a:pt x="11744" y="11442"/>
                    </a:lnTo>
                    <a:lnTo>
                      <a:pt x="11744" y="11435"/>
                    </a:lnTo>
                    <a:lnTo>
                      <a:pt x="11745" y="11435"/>
                    </a:lnTo>
                    <a:lnTo>
                      <a:pt x="11745" y="11429"/>
                    </a:lnTo>
                    <a:lnTo>
                      <a:pt x="11747" y="11429"/>
                    </a:lnTo>
                    <a:lnTo>
                      <a:pt x="11747" y="11425"/>
                    </a:lnTo>
                    <a:lnTo>
                      <a:pt x="11749" y="11425"/>
                    </a:lnTo>
                    <a:lnTo>
                      <a:pt x="11749" y="11430"/>
                    </a:lnTo>
                    <a:lnTo>
                      <a:pt x="11747" y="11430"/>
                    </a:lnTo>
                    <a:lnTo>
                      <a:pt x="11747" y="11437"/>
                    </a:lnTo>
                    <a:lnTo>
                      <a:pt x="11745" y="11437"/>
                    </a:lnTo>
                    <a:lnTo>
                      <a:pt x="11745" y="11444"/>
                    </a:lnTo>
                    <a:lnTo>
                      <a:pt x="11744" y="11444"/>
                    </a:lnTo>
                    <a:lnTo>
                      <a:pt x="11744" y="11450"/>
                    </a:lnTo>
                    <a:lnTo>
                      <a:pt x="11742" y="11450"/>
                    </a:lnTo>
                    <a:lnTo>
                      <a:pt x="11742" y="11452"/>
                    </a:lnTo>
                    <a:lnTo>
                      <a:pt x="11740" y="11452"/>
                    </a:lnTo>
                    <a:close/>
                    <a:moveTo>
                      <a:pt x="12309" y="11452"/>
                    </a:moveTo>
                    <a:lnTo>
                      <a:pt x="12309" y="11444"/>
                    </a:lnTo>
                    <a:lnTo>
                      <a:pt x="12310" y="11444"/>
                    </a:lnTo>
                    <a:lnTo>
                      <a:pt x="12310" y="11437"/>
                    </a:lnTo>
                    <a:lnTo>
                      <a:pt x="12312" y="11437"/>
                    </a:lnTo>
                    <a:lnTo>
                      <a:pt x="12312" y="11445"/>
                    </a:lnTo>
                    <a:lnTo>
                      <a:pt x="12310" y="11445"/>
                    </a:lnTo>
                    <a:lnTo>
                      <a:pt x="12310" y="11452"/>
                    </a:lnTo>
                    <a:lnTo>
                      <a:pt x="12309" y="11452"/>
                    </a:lnTo>
                    <a:close/>
                    <a:moveTo>
                      <a:pt x="12312" y="11430"/>
                    </a:moveTo>
                    <a:lnTo>
                      <a:pt x="12314" y="11430"/>
                    </a:lnTo>
                    <a:lnTo>
                      <a:pt x="12314" y="11437"/>
                    </a:lnTo>
                    <a:lnTo>
                      <a:pt x="12312" y="11437"/>
                    </a:lnTo>
                    <a:lnTo>
                      <a:pt x="12312" y="11430"/>
                    </a:lnTo>
                    <a:close/>
                    <a:moveTo>
                      <a:pt x="12314" y="11430"/>
                    </a:moveTo>
                    <a:lnTo>
                      <a:pt x="12314" y="11422"/>
                    </a:lnTo>
                    <a:lnTo>
                      <a:pt x="12315" y="11422"/>
                    </a:lnTo>
                    <a:lnTo>
                      <a:pt x="12315" y="11414"/>
                    </a:lnTo>
                    <a:lnTo>
                      <a:pt x="12317" y="11414"/>
                    </a:lnTo>
                    <a:lnTo>
                      <a:pt x="12317" y="11404"/>
                    </a:lnTo>
                    <a:lnTo>
                      <a:pt x="12319" y="11404"/>
                    </a:lnTo>
                    <a:lnTo>
                      <a:pt x="12319" y="11395"/>
                    </a:lnTo>
                    <a:lnTo>
                      <a:pt x="12320" y="11395"/>
                    </a:lnTo>
                    <a:lnTo>
                      <a:pt x="12320" y="11385"/>
                    </a:lnTo>
                    <a:lnTo>
                      <a:pt x="12322" y="11385"/>
                    </a:lnTo>
                    <a:lnTo>
                      <a:pt x="12322" y="11377"/>
                    </a:lnTo>
                    <a:lnTo>
                      <a:pt x="12324" y="11377"/>
                    </a:lnTo>
                    <a:lnTo>
                      <a:pt x="12324" y="11367"/>
                    </a:lnTo>
                    <a:lnTo>
                      <a:pt x="12325" y="11367"/>
                    </a:lnTo>
                    <a:lnTo>
                      <a:pt x="12325" y="11359"/>
                    </a:lnTo>
                    <a:lnTo>
                      <a:pt x="12327" y="11359"/>
                    </a:lnTo>
                    <a:lnTo>
                      <a:pt x="12327" y="11349"/>
                    </a:lnTo>
                    <a:lnTo>
                      <a:pt x="12329" y="11349"/>
                    </a:lnTo>
                    <a:lnTo>
                      <a:pt x="12329" y="11340"/>
                    </a:lnTo>
                    <a:lnTo>
                      <a:pt x="12330" y="11340"/>
                    </a:lnTo>
                    <a:lnTo>
                      <a:pt x="12330" y="11330"/>
                    </a:lnTo>
                    <a:lnTo>
                      <a:pt x="12332" y="11330"/>
                    </a:lnTo>
                    <a:lnTo>
                      <a:pt x="12332" y="11322"/>
                    </a:lnTo>
                    <a:lnTo>
                      <a:pt x="12334" y="11322"/>
                    </a:lnTo>
                    <a:lnTo>
                      <a:pt x="12334" y="11332"/>
                    </a:lnTo>
                    <a:lnTo>
                      <a:pt x="12332" y="11332"/>
                    </a:lnTo>
                    <a:lnTo>
                      <a:pt x="12332" y="11342"/>
                    </a:lnTo>
                    <a:lnTo>
                      <a:pt x="12330" y="11342"/>
                    </a:lnTo>
                    <a:lnTo>
                      <a:pt x="12330" y="11350"/>
                    </a:lnTo>
                    <a:lnTo>
                      <a:pt x="12329" y="11350"/>
                    </a:lnTo>
                    <a:lnTo>
                      <a:pt x="12329" y="11360"/>
                    </a:lnTo>
                    <a:lnTo>
                      <a:pt x="12327" y="11360"/>
                    </a:lnTo>
                    <a:lnTo>
                      <a:pt x="12327" y="11369"/>
                    </a:lnTo>
                    <a:lnTo>
                      <a:pt x="12325" y="11369"/>
                    </a:lnTo>
                    <a:lnTo>
                      <a:pt x="12325" y="11379"/>
                    </a:lnTo>
                    <a:lnTo>
                      <a:pt x="12324" y="11379"/>
                    </a:lnTo>
                    <a:lnTo>
                      <a:pt x="12324" y="11387"/>
                    </a:lnTo>
                    <a:lnTo>
                      <a:pt x="12322" y="11387"/>
                    </a:lnTo>
                    <a:lnTo>
                      <a:pt x="12322" y="11397"/>
                    </a:lnTo>
                    <a:lnTo>
                      <a:pt x="12320" y="11397"/>
                    </a:lnTo>
                    <a:lnTo>
                      <a:pt x="12320" y="11405"/>
                    </a:lnTo>
                    <a:lnTo>
                      <a:pt x="12319" y="11405"/>
                    </a:lnTo>
                    <a:lnTo>
                      <a:pt x="12319" y="11415"/>
                    </a:lnTo>
                    <a:lnTo>
                      <a:pt x="12317" y="11415"/>
                    </a:lnTo>
                    <a:lnTo>
                      <a:pt x="12317" y="11424"/>
                    </a:lnTo>
                    <a:lnTo>
                      <a:pt x="12315" y="11424"/>
                    </a:lnTo>
                    <a:lnTo>
                      <a:pt x="12315" y="11430"/>
                    </a:lnTo>
                    <a:lnTo>
                      <a:pt x="12314" y="11430"/>
                    </a:lnTo>
                    <a:close/>
                    <a:moveTo>
                      <a:pt x="11749" y="11424"/>
                    </a:moveTo>
                    <a:lnTo>
                      <a:pt x="11749" y="11415"/>
                    </a:lnTo>
                    <a:lnTo>
                      <a:pt x="11750" y="11415"/>
                    </a:lnTo>
                    <a:lnTo>
                      <a:pt x="11750" y="11409"/>
                    </a:lnTo>
                    <a:lnTo>
                      <a:pt x="11752" y="11409"/>
                    </a:lnTo>
                    <a:lnTo>
                      <a:pt x="11752" y="11402"/>
                    </a:lnTo>
                    <a:lnTo>
                      <a:pt x="11754" y="11402"/>
                    </a:lnTo>
                    <a:lnTo>
                      <a:pt x="11754" y="11395"/>
                    </a:lnTo>
                    <a:lnTo>
                      <a:pt x="11755" y="11395"/>
                    </a:lnTo>
                    <a:lnTo>
                      <a:pt x="11755" y="11389"/>
                    </a:lnTo>
                    <a:lnTo>
                      <a:pt x="11757" y="11389"/>
                    </a:lnTo>
                    <a:lnTo>
                      <a:pt x="11757" y="11382"/>
                    </a:lnTo>
                    <a:lnTo>
                      <a:pt x="11759" y="11382"/>
                    </a:lnTo>
                    <a:lnTo>
                      <a:pt x="11759" y="11390"/>
                    </a:lnTo>
                    <a:lnTo>
                      <a:pt x="11757" y="11390"/>
                    </a:lnTo>
                    <a:lnTo>
                      <a:pt x="11757" y="11397"/>
                    </a:lnTo>
                    <a:lnTo>
                      <a:pt x="11755" y="11397"/>
                    </a:lnTo>
                    <a:lnTo>
                      <a:pt x="11755" y="11404"/>
                    </a:lnTo>
                    <a:lnTo>
                      <a:pt x="11754" y="11404"/>
                    </a:lnTo>
                    <a:lnTo>
                      <a:pt x="11754" y="11410"/>
                    </a:lnTo>
                    <a:lnTo>
                      <a:pt x="11752" y="11410"/>
                    </a:lnTo>
                    <a:lnTo>
                      <a:pt x="11752" y="11417"/>
                    </a:lnTo>
                    <a:lnTo>
                      <a:pt x="11750" y="11417"/>
                    </a:lnTo>
                    <a:lnTo>
                      <a:pt x="11750" y="11424"/>
                    </a:lnTo>
                    <a:lnTo>
                      <a:pt x="11749" y="11424"/>
                    </a:lnTo>
                    <a:close/>
                    <a:moveTo>
                      <a:pt x="11759" y="11375"/>
                    </a:moveTo>
                    <a:lnTo>
                      <a:pt x="11760" y="11375"/>
                    </a:lnTo>
                    <a:lnTo>
                      <a:pt x="11760" y="11382"/>
                    </a:lnTo>
                    <a:lnTo>
                      <a:pt x="11759" y="11382"/>
                    </a:lnTo>
                    <a:lnTo>
                      <a:pt x="11759" y="11375"/>
                    </a:lnTo>
                    <a:close/>
                    <a:moveTo>
                      <a:pt x="11760" y="11375"/>
                    </a:moveTo>
                    <a:lnTo>
                      <a:pt x="11760" y="11367"/>
                    </a:lnTo>
                    <a:lnTo>
                      <a:pt x="11762" y="11367"/>
                    </a:lnTo>
                    <a:lnTo>
                      <a:pt x="11762" y="11360"/>
                    </a:lnTo>
                    <a:lnTo>
                      <a:pt x="11764" y="11360"/>
                    </a:lnTo>
                    <a:lnTo>
                      <a:pt x="11764" y="11354"/>
                    </a:lnTo>
                    <a:lnTo>
                      <a:pt x="11765" y="11354"/>
                    </a:lnTo>
                    <a:lnTo>
                      <a:pt x="11765" y="11362"/>
                    </a:lnTo>
                    <a:lnTo>
                      <a:pt x="11764" y="11362"/>
                    </a:lnTo>
                    <a:lnTo>
                      <a:pt x="11764" y="11369"/>
                    </a:lnTo>
                    <a:lnTo>
                      <a:pt x="11762" y="11369"/>
                    </a:lnTo>
                    <a:lnTo>
                      <a:pt x="11762" y="11375"/>
                    </a:lnTo>
                    <a:lnTo>
                      <a:pt x="11760" y="11375"/>
                    </a:lnTo>
                    <a:close/>
                    <a:moveTo>
                      <a:pt x="11765" y="11352"/>
                    </a:moveTo>
                    <a:lnTo>
                      <a:pt x="11765" y="11345"/>
                    </a:lnTo>
                    <a:lnTo>
                      <a:pt x="11767" y="11345"/>
                    </a:lnTo>
                    <a:lnTo>
                      <a:pt x="11767" y="11337"/>
                    </a:lnTo>
                    <a:lnTo>
                      <a:pt x="11769" y="11337"/>
                    </a:lnTo>
                    <a:lnTo>
                      <a:pt x="11769" y="11330"/>
                    </a:lnTo>
                    <a:lnTo>
                      <a:pt x="11770" y="11330"/>
                    </a:lnTo>
                    <a:lnTo>
                      <a:pt x="11770" y="11322"/>
                    </a:lnTo>
                    <a:lnTo>
                      <a:pt x="11772" y="11322"/>
                    </a:lnTo>
                    <a:lnTo>
                      <a:pt x="11772" y="11314"/>
                    </a:lnTo>
                    <a:lnTo>
                      <a:pt x="11774" y="11314"/>
                    </a:lnTo>
                    <a:lnTo>
                      <a:pt x="11774" y="11307"/>
                    </a:lnTo>
                    <a:lnTo>
                      <a:pt x="11775" y="11307"/>
                    </a:lnTo>
                    <a:lnTo>
                      <a:pt x="11775" y="11299"/>
                    </a:lnTo>
                    <a:lnTo>
                      <a:pt x="11777" y="11299"/>
                    </a:lnTo>
                    <a:lnTo>
                      <a:pt x="11777" y="11309"/>
                    </a:lnTo>
                    <a:lnTo>
                      <a:pt x="11775" y="11309"/>
                    </a:lnTo>
                    <a:lnTo>
                      <a:pt x="11775" y="11315"/>
                    </a:lnTo>
                    <a:lnTo>
                      <a:pt x="11774" y="11315"/>
                    </a:lnTo>
                    <a:lnTo>
                      <a:pt x="11774" y="11324"/>
                    </a:lnTo>
                    <a:lnTo>
                      <a:pt x="11772" y="11324"/>
                    </a:lnTo>
                    <a:lnTo>
                      <a:pt x="11772" y="11332"/>
                    </a:lnTo>
                    <a:lnTo>
                      <a:pt x="11770" y="11332"/>
                    </a:lnTo>
                    <a:lnTo>
                      <a:pt x="11770" y="11339"/>
                    </a:lnTo>
                    <a:lnTo>
                      <a:pt x="11769" y="11339"/>
                    </a:lnTo>
                    <a:lnTo>
                      <a:pt x="11769" y="11347"/>
                    </a:lnTo>
                    <a:lnTo>
                      <a:pt x="11767" y="11347"/>
                    </a:lnTo>
                    <a:lnTo>
                      <a:pt x="11767" y="11352"/>
                    </a:lnTo>
                    <a:lnTo>
                      <a:pt x="11765" y="11352"/>
                    </a:lnTo>
                    <a:close/>
                    <a:moveTo>
                      <a:pt x="12334" y="11322"/>
                    </a:moveTo>
                    <a:lnTo>
                      <a:pt x="12334" y="11312"/>
                    </a:lnTo>
                    <a:lnTo>
                      <a:pt x="12335" y="11312"/>
                    </a:lnTo>
                    <a:lnTo>
                      <a:pt x="12335" y="11304"/>
                    </a:lnTo>
                    <a:lnTo>
                      <a:pt x="12337" y="11304"/>
                    </a:lnTo>
                    <a:lnTo>
                      <a:pt x="12337" y="11314"/>
                    </a:lnTo>
                    <a:lnTo>
                      <a:pt x="12335" y="11314"/>
                    </a:lnTo>
                    <a:lnTo>
                      <a:pt x="12335" y="11322"/>
                    </a:lnTo>
                    <a:lnTo>
                      <a:pt x="12334" y="11322"/>
                    </a:lnTo>
                    <a:close/>
                    <a:moveTo>
                      <a:pt x="12337" y="11294"/>
                    </a:moveTo>
                    <a:lnTo>
                      <a:pt x="12339" y="11294"/>
                    </a:lnTo>
                    <a:lnTo>
                      <a:pt x="12339" y="11304"/>
                    </a:lnTo>
                    <a:lnTo>
                      <a:pt x="12337" y="11304"/>
                    </a:lnTo>
                    <a:lnTo>
                      <a:pt x="12337" y="11294"/>
                    </a:lnTo>
                    <a:close/>
                    <a:moveTo>
                      <a:pt x="11777" y="11299"/>
                    </a:moveTo>
                    <a:lnTo>
                      <a:pt x="11777" y="11289"/>
                    </a:lnTo>
                    <a:lnTo>
                      <a:pt x="11779" y="11289"/>
                    </a:lnTo>
                    <a:lnTo>
                      <a:pt x="11779" y="11280"/>
                    </a:lnTo>
                    <a:lnTo>
                      <a:pt x="11780" y="11280"/>
                    </a:lnTo>
                    <a:lnTo>
                      <a:pt x="11780" y="11272"/>
                    </a:lnTo>
                    <a:lnTo>
                      <a:pt x="11782" y="11272"/>
                    </a:lnTo>
                    <a:lnTo>
                      <a:pt x="11782" y="11264"/>
                    </a:lnTo>
                    <a:lnTo>
                      <a:pt x="11784" y="11264"/>
                    </a:lnTo>
                    <a:lnTo>
                      <a:pt x="11784" y="11255"/>
                    </a:lnTo>
                    <a:lnTo>
                      <a:pt x="11785" y="11255"/>
                    </a:lnTo>
                    <a:lnTo>
                      <a:pt x="11785" y="11245"/>
                    </a:lnTo>
                    <a:lnTo>
                      <a:pt x="11787" y="11245"/>
                    </a:lnTo>
                    <a:lnTo>
                      <a:pt x="11787" y="11237"/>
                    </a:lnTo>
                    <a:lnTo>
                      <a:pt x="11789" y="11237"/>
                    </a:lnTo>
                    <a:lnTo>
                      <a:pt x="11789" y="11227"/>
                    </a:lnTo>
                    <a:lnTo>
                      <a:pt x="11790" y="11227"/>
                    </a:lnTo>
                    <a:lnTo>
                      <a:pt x="11790" y="11217"/>
                    </a:lnTo>
                    <a:lnTo>
                      <a:pt x="11792" y="11217"/>
                    </a:lnTo>
                    <a:lnTo>
                      <a:pt x="11792" y="11207"/>
                    </a:lnTo>
                    <a:lnTo>
                      <a:pt x="11794" y="11207"/>
                    </a:lnTo>
                    <a:lnTo>
                      <a:pt x="11794" y="11197"/>
                    </a:lnTo>
                    <a:lnTo>
                      <a:pt x="11795" y="11197"/>
                    </a:lnTo>
                    <a:lnTo>
                      <a:pt x="11795" y="11187"/>
                    </a:lnTo>
                    <a:lnTo>
                      <a:pt x="11797" y="11187"/>
                    </a:lnTo>
                    <a:lnTo>
                      <a:pt x="11797" y="11175"/>
                    </a:lnTo>
                    <a:lnTo>
                      <a:pt x="11799" y="11175"/>
                    </a:lnTo>
                    <a:lnTo>
                      <a:pt x="11799" y="11174"/>
                    </a:lnTo>
                    <a:lnTo>
                      <a:pt x="11800" y="11174"/>
                    </a:lnTo>
                    <a:lnTo>
                      <a:pt x="11800" y="11177"/>
                    </a:lnTo>
                    <a:lnTo>
                      <a:pt x="11799" y="11177"/>
                    </a:lnTo>
                    <a:lnTo>
                      <a:pt x="11799" y="11189"/>
                    </a:lnTo>
                    <a:lnTo>
                      <a:pt x="11797" y="11189"/>
                    </a:lnTo>
                    <a:lnTo>
                      <a:pt x="11797" y="11199"/>
                    </a:lnTo>
                    <a:lnTo>
                      <a:pt x="11795" y="11199"/>
                    </a:lnTo>
                    <a:lnTo>
                      <a:pt x="11795" y="11209"/>
                    </a:lnTo>
                    <a:lnTo>
                      <a:pt x="11794" y="11209"/>
                    </a:lnTo>
                    <a:lnTo>
                      <a:pt x="11794" y="11219"/>
                    </a:lnTo>
                    <a:lnTo>
                      <a:pt x="11792" y="11219"/>
                    </a:lnTo>
                    <a:lnTo>
                      <a:pt x="11792" y="11229"/>
                    </a:lnTo>
                    <a:lnTo>
                      <a:pt x="11790" y="11229"/>
                    </a:lnTo>
                    <a:lnTo>
                      <a:pt x="11790" y="11239"/>
                    </a:lnTo>
                    <a:lnTo>
                      <a:pt x="11789" y="11239"/>
                    </a:lnTo>
                    <a:lnTo>
                      <a:pt x="11789" y="11247"/>
                    </a:lnTo>
                    <a:lnTo>
                      <a:pt x="11787" y="11247"/>
                    </a:lnTo>
                    <a:lnTo>
                      <a:pt x="11787" y="11257"/>
                    </a:lnTo>
                    <a:lnTo>
                      <a:pt x="11785" y="11257"/>
                    </a:lnTo>
                    <a:lnTo>
                      <a:pt x="11785" y="11265"/>
                    </a:lnTo>
                    <a:lnTo>
                      <a:pt x="11784" y="11265"/>
                    </a:lnTo>
                    <a:lnTo>
                      <a:pt x="11784" y="11274"/>
                    </a:lnTo>
                    <a:lnTo>
                      <a:pt x="11782" y="11274"/>
                    </a:lnTo>
                    <a:lnTo>
                      <a:pt x="11782" y="11282"/>
                    </a:lnTo>
                    <a:lnTo>
                      <a:pt x="11780" y="11282"/>
                    </a:lnTo>
                    <a:lnTo>
                      <a:pt x="11780" y="11290"/>
                    </a:lnTo>
                    <a:lnTo>
                      <a:pt x="11779" y="11290"/>
                    </a:lnTo>
                    <a:lnTo>
                      <a:pt x="11779" y="11299"/>
                    </a:lnTo>
                    <a:lnTo>
                      <a:pt x="11777" y="11299"/>
                    </a:lnTo>
                    <a:close/>
                    <a:moveTo>
                      <a:pt x="12339" y="11285"/>
                    </a:moveTo>
                    <a:lnTo>
                      <a:pt x="12340" y="11285"/>
                    </a:lnTo>
                    <a:lnTo>
                      <a:pt x="12340" y="11294"/>
                    </a:lnTo>
                    <a:lnTo>
                      <a:pt x="12339" y="11294"/>
                    </a:lnTo>
                    <a:lnTo>
                      <a:pt x="12339" y="11285"/>
                    </a:lnTo>
                    <a:close/>
                    <a:moveTo>
                      <a:pt x="12340" y="11275"/>
                    </a:moveTo>
                    <a:lnTo>
                      <a:pt x="12342" y="11275"/>
                    </a:lnTo>
                    <a:lnTo>
                      <a:pt x="12342" y="11285"/>
                    </a:lnTo>
                    <a:lnTo>
                      <a:pt x="12340" y="11285"/>
                    </a:lnTo>
                    <a:lnTo>
                      <a:pt x="12340" y="11275"/>
                    </a:lnTo>
                    <a:close/>
                    <a:moveTo>
                      <a:pt x="12342" y="11265"/>
                    </a:moveTo>
                    <a:lnTo>
                      <a:pt x="12344" y="11265"/>
                    </a:lnTo>
                    <a:lnTo>
                      <a:pt x="12344" y="11275"/>
                    </a:lnTo>
                    <a:lnTo>
                      <a:pt x="12342" y="11275"/>
                    </a:lnTo>
                    <a:lnTo>
                      <a:pt x="12342" y="11265"/>
                    </a:lnTo>
                    <a:close/>
                    <a:moveTo>
                      <a:pt x="12344" y="11265"/>
                    </a:moveTo>
                    <a:lnTo>
                      <a:pt x="12344" y="11252"/>
                    </a:lnTo>
                    <a:lnTo>
                      <a:pt x="12345" y="11252"/>
                    </a:lnTo>
                    <a:lnTo>
                      <a:pt x="12345" y="11240"/>
                    </a:lnTo>
                    <a:lnTo>
                      <a:pt x="12347" y="11240"/>
                    </a:lnTo>
                    <a:lnTo>
                      <a:pt x="12347" y="11227"/>
                    </a:lnTo>
                    <a:lnTo>
                      <a:pt x="12349" y="11227"/>
                    </a:lnTo>
                    <a:lnTo>
                      <a:pt x="12349" y="11214"/>
                    </a:lnTo>
                    <a:lnTo>
                      <a:pt x="12350" y="11214"/>
                    </a:lnTo>
                    <a:lnTo>
                      <a:pt x="12350" y="11202"/>
                    </a:lnTo>
                    <a:lnTo>
                      <a:pt x="12352" y="11202"/>
                    </a:lnTo>
                    <a:lnTo>
                      <a:pt x="12352" y="11189"/>
                    </a:lnTo>
                    <a:lnTo>
                      <a:pt x="12354" y="11189"/>
                    </a:lnTo>
                    <a:lnTo>
                      <a:pt x="12354" y="11177"/>
                    </a:lnTo>
                    <a:lnTo>
                      <a:pt x="12355" y="11177"/>
                    </a:lnTo>
                    <a:lnTo>
                      <a:pt x="12355" y="11190"/>
                    </a:lnTo>
                    <a:lnTo>
                      <a:pt x="12354" y="11190"/>
                    </a:lnTo>
                    <a:lnTo>
                      <a:pt x="12354" y="11204"/>
                    </a:lnTo>
                    <a:lnTo>
                      <a:pt x="12352" y="11204"/>
                    </a:lnTo>
                    <a:lnTo>
                      <a:pt x="12352" y="11215"/>
                    </a:lnTo>
                    <a:lnTo>
                      <a:pt x="12350" y="11215"/>
                    </a:lnTo>
                    <a:lnTo>
                      <a:pt x="12350" y="11229"/>
                    </a:lnTo>
                    <a:lnTo>
                      <a:pt x="12349" y="11229"/>
                    </a:lnTo>
                    <a:lnTo>
                      <a:pt x="12349" y="11242"/>
                    </a:lnTo>
                    <a:lnTo>
                      <a:pt x="12347" y="11242"/>
                    </a:lnTo>
                    <a:lnTo>
                      <a:pt x="12347" y="11254"/>
                    </a:lnTo>
                    <a:lnTo>
                      <a:pt x="12345" y="11254"/>
                    </a:lnTo>
                    <a:lnTo>
                      <a:pt x="12345" y="11265"/>
                    </a:lnTo>
                    <a:lnTo>
                      <a:pt x="12344" y="11265"/>
                    </a:lnTo>
                    <a:close/>
                    <a:moveTo>
                      <a:pt x="12355" y="11164"/>
                    </a:moveTo>
                    <a:lnTo>
                      <a:pt x="12357" y="11164"/>
                    </a:lnTo>
                    <a:lnTo>
                      <a:pt x="12357" y="11177"/>
                    </a:lnTo>
                    <a:lnTo>
                      <a:pt x="12355" y="11177"/>
                    </a:lnTo>
                    <a:lnTo>
                      <a:pt x="12355" y="11164"/>
                    </a:lnTo>
                    <a:close/>
                    <a:moveTo>
                      <a:pt x="12357" y="11150"/>
                    </a:moveTo>
                    <a:lnTo>
                      <a:pt x="12359" y="11150"/>
                    </a:lnTo>
                    <a:lnTo>
                      <a:pt x="12359" y="11164"/>
                    </a:lnTo>
                    <a:lnTo>
                      <a:pt x="12357" y="11164"/>
                    </a:lnTo>
                    <a:lnTo>
                      <a:pt x="12357" y="11150"/>
                    </a:lnTo>
                    <a:close/>
                    <a:moveTo>
                      <a:pt x="11800" y="11160"/>
                    </a:moveTo>
                    <a:lnTo>
                      <a:pt x="11800" y="11154"/>
                    </a:lnTo>
                    <a:lnTo>
                      <a:pt x="11802" y="11154"/>
                    </a:lnTo>
                    <a:lnTo>
                      <a:pt x="11802" y="11152"/>
                    </a:lnTo>
                    <a:lnTo>
                      <a:pt x="11804" y="11152"/>
                    </a:lnTo>
                    <a:lnTo>
                      <a:pt x="11804" y="11155"/>
                    </a:lnTo>
                    <a:lnTo>
                      <a:pt x="11802" y="11155"/>
                    </a:lnTo>
                    <a:lnTo>
                      <a:pt x="11802" y="11160"/>
                    </a:lnTo>
                    <a:lnTo>
                      <a:pt x="11800" y="11160"/>
                    </a:lnTo>
                    <a:close/>
                    <a:moveTo>
                      <a:pt x="12359" y="11139"/>
                    </a:moveTo>
                    <a:lnTo>
                      <a:pt x="12360" y="11139"/>
                    </a:lnTo>
                    <a:lnTo>
                      <a:pt x="12360" y="11150"/>
                    </a:lnTo>
                    <a:lnTo>
                      <a:pt x="12359" y="11150"/>
                    </a:lnTo>
                    <a:lnTo>
                      <a:pt x="12359" y="11139"/>
                    </a:lnTo>
                    <a:close/>
                    <a:moveTo>
                      <a:pt x="11802" y="11149"/>
                    </a:moveTo>
                    <a:lnTo>
                      <a:pt x="11802" y="11142"/>
                    </a:lnTo>
                    <a:lnTo>
                      <a:pt x="11804" y="11142"/>
                    </a:lnTo>
                    <a:lnTo>
                      <a:pt x="11804" y="11140"/>
                    </a:lnTo>
                    <a:lnTo>
                      <a:pt x="11805" y="11140"/>
                    </a:lnTo>
                    <a:lnTo>
                      <a:pt x="11805" y="11144"/>
                    </a:lnTo>
                    <a:lnTo>
                      <a:pt x="11804" y="11144"/>
                    </a:lnTo>
                    <a:lnTo>
                      <a:pt x="11804" y="11149"/>
                    </a:lnTo>
                    <a:lnTo>
                      <a:pt x="11802" y="11149"/>
                    </a:lnTo>
                    <a:close/>
                    <a:moveTo>
                      <a:pt x="12360" y="11125"/>
                    </a:moveTo>
                    <a:lnTo>
                      <a:pt x="12362" y="11125"/>
                    </a:lnTo>
                    <a:lnTo>
                      <a:pt x="12362" y="11137"/>
                    </a:lnTo>
                    <a:lnTo>
                      <a:pt x="12360" y="11137"/>
                    </a:lnTo>
                    <a:lnTo>
                      <a:pt x="12360" y="11125"/>
                    </a:lnTo>
                    <a:close/>
                    <a:moveTo>
                      <a:pt x="11804" y="11135"/>
                    </a:moveTo>
                    <a:lnTo>
                      <a:pt x="11804" y="11130"/>
                    </a:lnTo>
                    <a:lnTo>
                      <a:pt x="11805" y="11130"/>
                    </a:lnTo>
                    <a:lnTo>
                      <a:pt x="11805" y="11117"/>
                    </a:lnTo>
                    <a:lnTo>
                      <a:pt x="11807" y="11117"/>
                    </a:lnTo>
                    <a:lnTo>
                      <a:pt x="11807" y="11104"/>
                    </a:lnTo>
                    <a:lnTo>
                      <a:pt x="11810" y="11104"/>
                    </a:lnTo>
                    <a:lnTo>
                      <a:pt x="11810" y="11105"/>
                    </a:lnTo>
                    <a:lnTo>
                      <a:pt x="11809" y="11105"/>
                    </a:lnTo>
                    <a:lnTo>
                      <a:pt x="11809" y="11119"/>
                    </a:lnTo>
                    <a:lnTo>
                      <a:pt x="11807" y="11119"/>
                    </a:lnTo>
                    <a:lnTo>
                      <a:pt x="11807" y="11132"/>
                    </a:lnTo>
                    <a:lnTo>
                      <a:pt x="11805" y="11132"/>
                    </a:lnTo>
                    <a:lnTo>
                      <a:pt x="11805" y="11135"/>
                    </a:lnTo>
                    <a:lnTo>
                      <a:pt x="11804" y="11135"/>
                    </a:lnTo>
                    <a:close/>
                    <a:moveTo>
                      <a:pt x="12362" y="11112"/>
                    </a:moveTo>
                    <a:lnTo>
                      <a:pt x="12364" y="11112"/>
                    </a:lnTo>
                    <a:lnTo>
                      <a:pt x="12364" y="11124"/>
                    </a:lnTo>
                    <a:lnTo>
                      <a:pt x="12362" y="11124"/>
                    </a:lnTo>
                    <a:lnTo>
                      <a:pt x="12362" y="11112"/>
                    </a:lnTo>
                    <a:close/>
                    <a:moveTo>
                      <a:pt x="12364" y="11110"/>
                    </a:moveTo>
                    <a:lnTo>
                      <a:pt x="12364" y="11090"/>
                    </a:lnTo>
                    <a:lnTo>
                      <a:pt x="12365" y="11090"/>
                    </a:lnTo>
                    <a:lnTo>
                      <a:pt x="12365" y="11070"/>
                    </a:lnTo>
                    <a:lnTo>
                      <a:pt x="12367" y="11070"/>
                    </a:lnTo>
                    <a:lnTo>
                      <a:pt x="12367" y="11050"/>
                    </a:lnTo>
                    <a:lnTo>
                      <a:pt x="12369" y="11050"/>
                    </a:lnTo>
                    <a:lnTo>
                      <a:pt x="12369" y="11030"/>
                    </a:lnTo>
                    <a:lnTo>
                      <a:pt x="12370" y="11030"/>
                    </a:lnTo>
                    <a:lnTo>
                      <a:pt x="12370" y="11052"/>
                    </a:lnTo>
                    <a:lnTo>
                      <a:pt x="12369" y="11052"/>
                    </a:lnTo>
                    <a:lnTo>
                      <a:pt x="12369" y="11072"/>
                    </a:lnTo>
                    <a:lnTo>
                      <a:pt x="12367" y="11072"/>
                    </a:lnTo>
                    <a:lnTo>
                      <a:pt x="12367" y="11092"/>
                    </a:lnTo>
                    <a:lnTo>
                      <a:pt x="12365" y="11092"/>
                    </a:lnTo>
                    <a:lnTo>
                      <a:pt x="12365" y="11110"/>
                    </a:lnTo>
                    <a:lnTo>
                      <a:pt x="12364" y="11110"/>
                    </a:lnTo>
                    <a:close/>
                    <a:moveTo>
                      <a:pt x="11809" y="11099"/>
                    </a:moveTo>
                    <a:lnTo>
                      <a:pt x="11809" y="11090"/>
                    </a:lnTo>
                    <a:lnTo>
                      <a:pt x="11810" y="11090"/>
                    </a:lnTo>
                    <a:lnTo>
                      <a:pt x="11810" y="11075"/>
                    </a:lnTo>
                    <a:lnTo>
                      <a:pt x="11812" y="11075"/>
                    </a:lnTo>
                    <a:lnTo>
                      <a:pt x="11812" y="11060"/>
                    </a:lnTo>
                    <a:lnTo>
                      <a:pt x="11814" y="11060"/>
                    </a:lnTo>
                    <a:lnTo>
                      <a:pt x="11814" y="11077"/>
                    </a:lnTo>
                    <a:lnTo>
                      <a:pt x="11812" y="11077"/>
                    </a:lnTo>
                    <a:lnTo>
                      <a:pt x="11812" y="11092"/>
                    </a:lnTo>
                    <a:lnTo>
                      <a:pt x="11810" y="11092"/>
                    </a:lnTo>
                    <a:lnTo>
                      <a:pt x="11810" y="11099"/>
                    </a:lnTo>
                    <a:lnTo>
                      <a:pt x="11809" y="11099"/>
                    </a:lnTo>
                    <a:close/>
                    <a:moveTo>
                      <a:pt x="11814" y="11045"/>
                    </a:moveTo>
                    <a:lnTo>
                      <a:pt x="11815" y="11045"/>
                    </a:lnTo>
                    <a:lnTo>
                      <a:pt x="11815" y="11060"/>
                    </a:lnTo>
                    <a:lnTo>
                      <a:pt x="11814" y="11060"/>
                    </a:lnTo>
                    <a:lnTo>
                      <a:pt x="11814" y="11045"/>
                    </a:lnTo>
                    <a:close/>
                    <a:moveTo>
                      <a:pt x="11815" y="11027"/>
                    </a:moveTo>
                    <a:lnTo>
                      <a:pt x="11817" y="11027"/>
                    </a:lnTo>
                    <a:lnTo>
                      <a:pt x="11817" y="11042"/>
                    </a:lnTo>
                    <a:lnTo>
                      <a:pt x="11815" y="11042"/>
                    </a:lnTo>
                    <a:lnTo>
                      <a:pt x="11815" y="11027"/>
                    </a:lnTo>
                    <a:close/>
                    <a:moveTo>
                      <a:pt x="12370" y="11009"/>
                    </a:moveTo>
                    <a:lnTo>
                      <a:pt x="12372" y="11009"/>
                    </a:lnTo>
                    <a:lnTo>
                      <a:pt x="12372" y="11030"/>
                    </a:lnTo>
                    <a:lnTo>
                      <a:pt x="12370" y="11030"/>
                    </a:lnTo>
                    <a:lnTo>
                      <a:pt x="12370" y="11009"/>
                    </a:lnTo>
                    <a:close/>
                    <a:moveTo>
                      <a:pt x="11817" y="11009"/>
                    </a:moveTo>
                    <a:lnTo>
                      <a:pt x="11819" y="11009"/>
                    </a:lnTo>
                    <a:lnTo>
                      <a:pt x="11819" y="11024"/>
                    </a:lnTo>
                    <a:lnTo>
                      <a:pt x="11817" y="11024"/>
                    </a:lnTo>
                    <a:lnTo>
                      <a:pt x="11817" y="11009"/>
                    </a:lnTo>
                    <a:close/>
                    <a:moveTo>
                      <a:pt x="12372" y="10989"/>
                    </a:moveTo>
                    <a:lnTo>
                      <a:pt x="12374" y="10989"/>
                    </a:lnTo>
                    <a:lnTo>
                      <a:pt x="12374" y="11009"/>
                    </a:lnTo>
                    <a:lnTo>
                      <a:pt x="12372" y="11009"/>
                    </a:lnTo>
                    <a:lnTo>
                      <a:pt x="12372" y="10989"/>
                    </a:lnTo>
                    <a:close/>
                    <a:moveTo>
                      <a:pt x="11819" y="10990"/>
                    </a:moveTo>
                    <a:lnTo>
                      <a:pt x="11820" y="10990"/>
                    </a:lnTo>
                    <a:lnTo>
                      <a:pt x="11820" y="11007"/>
                    </a:lnTo>
                    <a:lnTo>
                      <a:pt x="11819" y="11007"/>
                    </a:lnTo>
                    <a:lnTo>
                      <a:pt x="11819" y="10990"/>
                    </a:lnTo>
                    <a:close/>
                    <a:moveTo>
                      <a:pt x="11820" y="10989"/>
                    </a:moveTo>
                    <a:lnTo>
                      <a:pt x="11820" y="10969"/>
                    </a:lnTo>
                    <a:lnTo>
                      <a:pt x="11822" y="10969"/>
                    </a:lnTo>
                    <a:lnTo>
                      <a:pt x="11822" y="10954"/>
                    </a:lnTo>
                    <a:lnTo>
                      <a:pt x="11824" y="10954"/>
                    </a:lnTo>
                    <a:lnTo>
                      <a:pt x="11824" y="10970"/>
                    </a:lnTo>
                    <a:lnTo>
                      <a:pt x="11822" y="10970"/>
                    </a:lnTo>
                    <a:lnTo>
                      <a:pt x="11822" y="10989"/>
                    </a:lnTo>
                    <a:lnTo>
                      <a:pt x="11820" y="10989"/>
                    </a:lnTo>
                    <a:close/>
                    <a:moveTo>
                      <a:pt x="12374" y="10969"/>
                    </a:moveTo>
                    <a:lnTo>
                      <a:pt x="12375" y="10969"/>
                    </a:lnTo>
                    <a:lnTo>
                      <a:pt x="12375" y="10987"/>
                    </a:lnTo>
                    <a:lnTo>
                      <a:pt x="12374" y="10987"/>
                    </a:lnTo>
                    <a:lnTo>
                      <a:pt x="12374" y="10969"/>
                    </a:lnTo>
                    <a:close/>
                    <a:moveTo>
                      <a:pt x="12375" y="10964"/>
                    </a:moveTo>
                    <a:lnTo>
                      <a:pt x="12375" y="10937"/>
                    </a:lnTo>
                    <a:lnTo>
                      <a:pt x="12377" y="10937"/>
                    </a:lnTo>
                    <a:lnTo>
                      <a:pt x="12377" y="10895"/>
                    </a:lnTo>
                    <a:lnTo>
                      <a:pt x="12379" y="10895"/>
                    </a:lnTo>
                    <a:lnTo>
                      <a:pt x="12379" y="10854"/>
                    </a:lnTo>
                    <a:lnTo>
                      <a:pt x="12380" y="10854"/>
                    </a:lnTo>
                    <a:lnTo>
                      <a:pt x="12380" y="10897"/>
                    </a:lnTo>
                    <a:lnTo>
                      <a:pt x="12379" y="10897"/>
                    </a:lnTo>
                    <a:lnTo>
                      <a:pt x="12379" y="10939"/>
                    </a:lnTo>
                    <a:lnTo>
                      <a:pt x="12377" y="10939"/>
                    </a:lnTo>
                    <a:lnTo>
                      <a:pt x="12377" y="10964"/>
                    </a:lnTo>
                    <a:lnTo>
                      <a:pt x="12375" y="10964"/>
                    </a:lnTo>
                    <a:close/>
                    <a:moveTo>
                      <a:pt x="11822" y="10949"/>
                    </a:moveTo>
                    <a:lnTo>
                      <a:pt x="11822" y="10945"/>
                    </a:lnTo>
                    <a:lnTo>
                      <a:pt x="11824" y="10945"/>
                    </a:lnTo>
                    <a:lnTo>
                      <a:pt x="11824" y="10917"/>
                    </a:lnTo>
                    <a:lnTo>
                      <a:pt x="11825" y="10917"/>
                    </a:lnTo>
                    <a:lnTo>
                      <a:pt x="11825" y="10900"/>
                    </a:lnTo>
                    <a:lnTo>
                      <a:pt x="11827" y="10900"/>
                    </a:lnTo>
                    <a:lnTo>
                      <a:pt x="11827" y="10919"/>
                    </a:lnTo>
                    <a:lnTo>
                      <a:pt x="11825" y="10919"/>
                    </a:lnTo>
                    <a:lnTo>
                      <a:pt x="11825" y="10947"/>
                    </a:lnTo>
                    <a:lnTo>
                      <a:pt x="11824" y="10947"/>
                    </a:lnTo>
                    <a:lnTo>
                      <a:pt x="11824" y="10949"/>
                    </a:lnTo>
                    <a:lnTo>
                      <a:pt x="11822" y="10949"/>
                    </a:lnTo>
                    <a:close/>
                    <a:moveTo>
                      <a:pt x="11825" y="10882"/>
                    </a:moveTo>
                    <a:lnTo>
                      <a:pt x="11827" y="10882"/>
                    </a:lnTo>
                    <a:lnTo>
                      <a:pt x="11827" y="10899"/>
                    </a:lnTo>
                    <a:lnTo>
                      <a:pt x="11825" y="10899"/>
                    </a:lnTo>
                    <a:lnTo>
                      <a:pt x="11825" y="10882"/>
                    </a:lnTo>
                    <a:close/>
                    <a:moveTo>
                      <a:pt x="11827" y="10860"/>
                    </a:moveTo>
                    <a:lnTo>
                      <a:pt x="11829" y="10860"/>
                    </a:lnTo>
                    <a:lnTo>
                      <a:pt x="11829" y="10882"/>
                    </a:lnTo>
                    <a:lnTo>
                      <a:pt x="11827" y="10882"/>
                    </a:lnTo>
                    <a:lnTo>
                      <a:pt x="11827" y="10860"/>
                    </a:lnTo>
                    <a:close/>
                    <a:moveTo>
                      <a:pt x="11827" y="10847"/>
                    </a:moveTo>
                    <a:lnTo>
                      <a:pt x="11827" y="10822"/>
                    </a:lnTo>
                    <a:lnTo>
                      <a:pt x="11829" y="10822"/>
                    </a:lnTo>
                    <a:lnTo>
                      <a:pt x="11829" y="3157"/>
                    </a:lnTo>
                    <a:lnTo>
                      <a:pt x="11827" y="3157"/>
                    </a:lnTo>
                    <a:lnTo>
                      <a:pt x="11827" y="3114"/>
                    </a:lnTo>
                    <a:lnTo>
                      <a:pt x="11825" y="3114"/>
                    </a:lnTo>
                    <a:lnTo>
                      <a:pt x="11825" y="3069"/>
                    </a:lnTo>
                    <a:lnTo>
                      <a:pt x="11824" y="3069"/>
                    </a:lnTo>
                    <a:lnTo>
                      <a:pt x="11824" y="3042"/>
                    </a:lnTo>
                    <a:lnTo>
                      <a:pt x="11822" y="3042"/>
                    </a:lnTo>
                    <a:lnTo>
                      <a:pt x="11822" y="3022"/>
                    </a:lnTo>
                    <a:lnTo>
                      <a:pt x="11820" y="3022"/>
                    </a:lnTo>
                    <a:lnTo>
                      <a:pt x="11820" y="3004"/>
                    </a:lnTo>
                    <a:lnTo>
                      <a:pt x="11819" y="3004"/>
                    </a:lnTo>
                    <a:lnTo>
                      <a:pt x="11819" y="2984"/>
                    </a:lnTo>
                    <a:lnTo>
                      <a:pt x="11817" y="2984"/>
                    </a:lnTo>
                    <a:lnTo>
                      <a:pt x="11817" y="2965"/>
                    </a:lnTo>
                    <a:lnTo>
                      <a:pt x="11815" y="2965"/>
                    </a:lnTo>
                    <a:lnTo>
                      <a:pt x="11815" y="2945"/>
                    </a:lnTo>
                    <a:lnTo>
                      <a:pt x="11814" y="2945"/>
                    </a:lnTo>
                    <a:lnTo>
                      <a:pt x="11814" y="2925"/>
                    </a:lnTo>
                    <a:lnTo>
                      <a:pt x="11812" y="2925"/>
                    </a:lnTo>
                    <a:lnTo>
                      <a:pt x="11812" y="2907"/>
                    </a:lnTo>
                    <a:lnTo>
                      <a:pt x="11810" y="2907"/>
                    </a:lnTo>
                    <a:lnTo>
                      <a:pt x="11810" y="2894"/>
                    </a:lnTo>
                    <a:lnTo>
                      <a:pt x="11809" y="2894"/>
                    </a:lnTo>
                    <a:lnTo>
                      <a:pt x="11809" y="2882"/>
                    </a:lnTo>
                    <a:lnTo>
                      <a:pt x="11807" y="2882"/>
                    </a:lnTo>
                    <a:lnTo>
                      <a:pt x="11807" y="2872"/>
                    </a:lnTo>
                    <a:lnTo>
                      <a:pt x="11805" y="2872"/>
                    </a:lnTo>
                    <a:lnTo>
                      <a:pt x="11805" y="2860"/>
                    </a:lnTo>
                    <a:lnTo>
                      <a:pt x="11804" y="2860"/>
                    </a:lnTo>
                    <a:lnTo>
                      <a:pt x="11804" y="2849"/>
                    </a:lnTo>
                    <a:lnTo>
                      <a:pt x="11802" y="2849"/>
                    </a:lnTo>
                    <a:lnTo>
                      <a:pt x="11802" y="2837"/>
                    </a:lnTo>
                    <a:lnTo>
                      <a:pt x="11800" y="2837"/>
                    </a:lnTo>
                    <a:lnTo>
                      <a:pt x="11800" y="2825"/>
                    </a:lnTo>
                    <a:lnTo>
                      <a:pt x="11799" y="2825"/>
                    </a:lnTo>
                    <a:lnTo>
                      <a:pt x="11799" y="2814"/>
                    </a:lnTo>
                    <a:lnTo>
                      <a:pt x="11797" y="2814"/>
                    </a:lnTo>
                    <a:lnTo>
                      <a:pt x="11797" y="2802"/>
                    </a:lnTo>
                    <a:lnTo>
                      <a:pt x="11795" y="2802"/>
                    </a:lnTo>
                    <a:lnTo>
                      <a:pt x="11795" y="2790"/>
                    </a:lnTo>
                    <a:lnTo>
                      <a:pt x="11794" y="2790"/>
                    </a:lnTo>
                    <a:lnTo>
                      <a:pt x="11794" y="2779"/>
                    </a:lnTo>
                    <a:lnTo>
                      <a:pt x="11792" y="2779"/>
                    </a:lnTo>
                    <a:lnTo>
                      <a:pt x="11792" y="2767"/>
                    </a:lnTo>
                    <a:lnTo>
                      <a:pt x="11790" y="2767"/>
                    </a:lnTo>
                    <a:lnTo>
                      <a:pt x="11790" y="2755"/>
                    </a:lnTo>
                    <a:lnTo>
                      <a:pt x="11789" y="2755"/>
                    </a:lnTo>
                    <a:lnTo>
                      <a:pt x="11789" y="2747"/>
                    </a:lnTo>
                    <a:lnTo>
                      <a:pt x="11787" y="2747"/>
                    </a:lnTo>
                    <a:lnTo>
                      <a:pt x="11787" y="2739"/>
                    </a:lnTo>
                    <a:lnTo>
                      <a:pt x="11785" y="2739"/>
                    </a:lnTo>
                    <a:lnTo>
                      <a:pt x="11785" y="2730"/>
                    </a:lnTo>
                    <a:lnTo>
                      <a:pt x="11784" y="2730"/>
                    </a:lnTo>
                    <a:lnTo>
                      <a:pt x="11784" y="2724"/>
                    </a:lnTo>
                    <a:lnTo>
                      <a:pt x="11782" y="2724"/>
                    </a:lnTo>
                    <a:lnTo>
                      <a:pt x="11782" y="2715"/>
                    </a:lnTo>
                    <a:lnTo>
                      <a:pt x="11780" y="2715"/>
                    </a:lnTo>
                    <a:lnTo>
                      <a:pt x="11780" y="2707"/>
                    </a:lnTo>
                    <a:lnTo>
                      <a:pt x="11779" y="2707"/>
                    </a:lnTo>
                    <a:lnTo>
                      <a:pt x="11779" y="2699"/>
                    </a:lnTo>
                    <a:lnTo>
                      <a:pt x="11777" y="2699"/>
                    </a:lnTo>
                    <a:lnTo>
                      <a:pt x="11777" y="2690"/>
                    </a:lnTo>
                    <a:lnTo>
                      <a:pt x="11775" y="2690"/>
                    </a:lnTo>
                    <a:lnTo>
                      <a:pt x="11775" y="2682"/>
                    </a:lnTo>
                    <a:lnTo>
                      <a:pt x="11774" y="2682"/>
                    </a:lnTo>
                    <a:lnTo>
                      <a:pt x="11774" y="2674"/>
                    </a:lnTo>
                    <a:lnTo>
                      <a:pt x="11772" y="2674"/>
                    </a:lnTo>
                    <a:lnTo>
                      <a:pt x="11772" y="2665"/>
                    </a:lnTo>
                    <a:lnTo>
                      <a:pt x="11770" y="2665"/>
                    </a:lnTo>
                    <a:lnTo>
                      <a:pt x="11770" y="2657"/>
                    </a:lnTo>
                    <a:lnTo>
                      <a:pt x="11769" y="2657"/>
                    </a:lnTo>
                    <a:lnTo>
                      <a:pt x="11769" y="2649"/>
                    </a:lnTo>
                    <a:lnTo>
                      <a:pt x="11767" y="2649"/>
                    </a:lnTo>
                    <a:lnTo>
                      <a:pt x="11767" y="2640"/>
                    </a:lnTo>
                    <a:lnTo>
                      <a:pt x="11765" y="2640"/>
                    </a:lnTo>
                    <a:lnTo>
                      <a:pt x="11765" y="2632"/>
                    </a:lnTo>
                    <a:lnTo>
                      <a:pt x="11764" y="2632"/>
                    </a:lnTo>
                    <a:lnTo>
                      <a:pt x="11764" y="2624"/>
                    </a:lnTo>
                    <a:lnTo>
                      <a:pt x="11762" y="2624"/>
                    </a:lnTo>
                    <a:lnTo>
                      <a:pt x="11762" y="2615"/>
                    </a:lnTo>
                    <a:lnTo>
                      <a:pt x="11760" y="2615"/>
                    </a:lnTo>
                    <a:lnTo>
                      <a:pt x="11760" y="2609"/>
                    </a:lnTo>
                    <a:lnTo>
                      <a:pt x="11759" y="2609"/>
                    </a:lnTo>
                    <a:lnTo>
                      <a:pt x="11759" y="2602"/>
                    </a:lnTo>
                    <a:lnTo>
                      <a:pt x="11757" y="2602"/>
                    </a:lnTo>
                    <a:lnTo>
                      <a:pt x="11757" y="2595"/>
                    </a:lnTo>
                    <a:lnTo>
                      <a:pt x="11755" y="2595"/>
                    </a:lnTo>
                    <a:lnTo>
                      <a:pt x="11755" y="2589"/>
                    </a:lnTo>
                    <a:lnTo>
                      <a:pt x="11754" y="2589"/>
                    </a:lnTo>
                    <a:lnTo>
                      <a:pt x="11754" y="2584"/>
                    </a:lnTo>
                    <a:lnTo>
                      <a:pt x="11752" y="2584"/>
                    </a:lnTo>
                    <a:lnTo>
                      <a:pt x="11752" y="2577"/>
                    </a:lnTo>
                    <a:lnTo>
                      <a:pt x="11750" y="2577"/>
                    </a:lnTo>
                    <a:lnTo>
                      <a:pt x="11750" y="2570"/>
                    </a:lnTo>
                    <a:lnTo>
                      <a:pt x="11749" y="2570"/>
                    </a:lnTo>
                    <a:lnTo>
                      <a:pt x="11749" y="2564"/>
                    </a:lnTo>
                    <a:lnTo>
                      <a:pt x="11747" y="2564"/>
                    </a:lnTo>
                    <a:lnTo>
                      <a:pt x="11747" y="2557"/>
                    </a:lnTo>
                    <a:lnTo>
                      <a:pt x="11745" y="2557"/>
                    </a:lnTo>
                    <a:lnTo>
                      <a:pt x="11745" y="2550"/>
                    </a:lnTo>
                    <a:lnTo>
                      <a:pt x="11744" y="2550"/>
                    </a:lnTo>
                    <a:lnTo>
                      <a:pt x="11744" y="2545"/>
                    </a:lnTo>
                    <a:lnTo>
                      <a:pt x="11742" y="2545"/>
                    </a:lnTo>
                    <a:lnTo>
                      <a:pt x="11742" y="2539"/>
                    </a:lnTo>
                    <a:lnTo>
                      <a:pt x="11740" y="2539"/>
                    </a:lnTo>
                    <a:lnTo>
                      <a:pt x="11740" y="2532"/>
                    </a:lnTo>
                    <a:lnTo>
                      <a:pt x="11739" y="2532"/>
                    </a:lnTo>
                    <a:lnTo>
                      <a:pt x="11739" y="2525"/>
                    </a:lnTo>
                    <a:lnTo>
                      <a:pt x="11737" y="2525"/>
                    </a:lnTo>
                    <a:lnTo>
                      <a:pt x="11737" y="2519"/>
                    </a:lnTo>
                    <a:lnTo>
                      <a:pt x="11735" y="2519"/>
                    </a:lnTo>
                    <a:lnTo>
                      <a:pt x="11735" y="2512"/>
                    </a:lnTo>
                    <a:lnTo>
                      <a:pt x="11734" y="2512"/>
                    </a:lnTo>
                    <a:lnTo>
                      <a:pt x="11734" y="2507"/>
                    </a:lnTo>
                    <a:lnTo>
                      <a:pt x="11732" y="2507"/>
                    </a:lnTo>
                    <a:lnTo>
                      <a:pt x="11732" y="2500"/>
                    </a:lnTo>
                    <a:lnTo>
                      <a:pt x="11730" y="2500"/>
                    </a:lnTo>
                    <a:lnTo>
                      <a:pt x="11730" y="2494"/>
                    </a:lnTo>
                    <a:lnTo>
                      <a:pt x="11729" y="2494"/>
                    </a:lnTo>
                    <a:lnTo>
                      <a:pt x="11729" y="2487"/>
                    </a:lnTo>
                    <a:lnTo>
                      <a:pt x="11727" y="2487"/>
                    </a:lnTo>
                    <a:lnTo>
                      <a:pt x="11727" y="2480"/>
                    </a:lnTo>
                    <a:lnTo>
                      <a:pt x="11725" y="2480"/>
                    </a:lnTo>
                    <a:lnTo>
                      <a:pt x="11725" y="2475"/>
                    </a:lnTo>
                    <a:lnTo>
                      <a:pt x="11724" y="2475"/>
                    </a:lnTo>
                    <a:lnTo>
                      <a:pt x="11724" y="2469"/>
                    </a:lnTo>
                    <a:lnTo>
                      <a:pt x="11722" y="2469"/>
                    </a:lnTo>
                    <a:lnTo>
                      <a:pt x="11722" y="2464"/>
                    </a:lnTo>
                    <a:lnTo>
                      <a:pt x="11720" y="2464"/>
                    </a:lnTo>
                    <a:lnTo>
                      <a:pt x="11720" y="2459"/>
                    </a:lnTo>
                    <a:lnTo>
                      <a:pt x="11719" y="2459"/>
                    </a:lnTo>
                    <a:lnTo>
                      <a:pt x="11719" y="2454"/>
                    </a:lnTo>
                    <a:lnTo>
                      <a:pt x="11717" y="2454"/>
                    </a:lnTo>
                    <a:lnTo>
                      <a:pt x="11717" y="2447"/>
                    </a:lnTo>
                    <a:lnTo>
                      <a:pt x="11715" y="2447"/>
                    </a:lnTo>
                    <a:lnTo>
                      <a:pt x="11715" y="2442"/>
                    </a:lnTo>
                    <a:lnTo>
                      <a:pt x="11714" y="2442"/>
                    </a:lnTo>
                    <a:lnTo>
                      <a:pt x="11714" y="2437"/>
                    </a:lnTo>
                    <a:lnTo>
                      <a:pt x="11712" y="2437"/>
                    </a:lnTo>
                    <a:lnTo>
                      <a:pt x="11712" y="2432"/>
                    </a:lnTo>
                    <a:lnTo>
                      <a:pt x="11710" y="2432"/>
                    </a:lnTo>
                    <a:lnTo>
                      <a:pt x="11710" y="2427"/>
                    </a:lnTo>
                    <a:lnTo>
                      <a:pt x="11709" y="2427"/>
                    </a:lnTo>
                    <a:lnTo>
                      <a:pt x="11709" y="2422"/>
                    </a:lnTo>
                    <a:lnTo>
                      <a:pt x="11707" y="2422"/>
                    </a:lnTo>
                    <a:lnTo>
                      <a:pt x="11707" y="2417"/>
                    </a:lnTo>
                    <a:lnTo>
                      <a:pt x="11705" y="2417"/>
                    </a:lnTo>
                    <a:lnTo>
                      <a:pt x="11705" y="2412"/>
                    </a:lnTo>
                    <a:lnTo>
                      <a:pt x="11704" y="2412"/>
                    </a:lnTo>
                    <a:lnTo>
                      <a:pt x="11704" y="2407"/>
                    </a:lnTo>
                    <a:lnTo>
                      <a:pt x="11702" y="2407"/>
                    </a:lnTo>
                    <a:lnTo>
                      <a:pt x="11702" y="2402"/>
                    </a:lnTo>
                    <a:lnTo>
                      <a:pt x="11700" y="2402"/>
                    </a:lnTo>
                    <a:lnTo>
                      <a:pt x="11700" y="2395"/>
                    </a:lnTo>
                    <a:lnTo>
                      <a:pt x="11699" y="2395"/>
                    </a:lnTo>
                    <a:lnTo>
                      <a:pt x="11699" y="2390"/>
                    </a:lnTo>
                    <a:lnTo>
                      <a:pt x="11697" y="2390"/>
                    </a:lnTo>
                    <a:lnTo>
                      <a:pt x="11697" y="2385"/>
                    </a:lnTo>
                    <a:lnTo>
                      <a:pt x="11695" y="2385"/>
                    </a:lnTo>
                    <a:lnTo>
                      <a:pt x="11695" y="2380"/>
                    </a:lnTo>
                    <a:lnTo>
                      <a:pt x="11694" y="2380"/>
                    </a:lnTo>
                    <a:lnTo>
                      <a:pt x="11694" y="2375"/>
                    </a:lnTo>
                    <a:lnTo>
                      <a:pt x="11692" y="2375"/>
                    </a:lnTo>
                    <a:lnTo>
                      <a:pt x="11692" y="2370"/>
                    </a:lnTo>
                    <a:lnTo>
                      <a:pt x="11690" y="2370"/>
                    </a:lnTo>
                    <a:lnTo>
                      <a:pt x="11690" y="2365"/>
                    </a:lnTo>
                    <a:lnTo>
                      <a:pt x="11689" y="2365"/>
                    </a:lnTo>
                    <a:lnTo>
                      <a:pt x="11689" y="2360"/>
                    </a:lnTo>
                    <a:lnTo>
                      <a:pt x="11687" y="2360"/>
                    </a:lnTo>
                    <a:lnTo>
                      <a:pt x="11687" y="2355"/>
                    </a:lnTo>
                    <a:lnTo>
                      <a:pt x="11685" y="2355"/>
                    </a:lnTo>
                    <a:lnTo>
                      <a:pt x="11685" y="2349"/>
                    </a:lnTo>
                    <a:lnTo>
                      <a:pt x="11684" y="2349"/>
                    </a:lnTo>
                    <a:lnTo>
                      <a:pt x="11684" y="2344"/>
                    </a:lnTo>
                    <a:lnTo>
                      <a:pt x="11682" y="2344"/>
                    </a:lnTo>
                    <a:lnTo>
                      <a:pt x="11682" y="2339"/>
                    </a:lnTo>
                    <a:lnTo>
                      <a:pt x="11680" y="2339"/>
                    </a:lnTo>
                    <a:lnTo>
                      <a:pt x="11680" y="2334"/>
                    </a:lnTo>
                    <a:lnTo>
                      <a:pt x="11679" y="2334"/>
                    </a:lnTo>
                    <a:lnTo>
                      <a:pt x="11679" y="2329"/>
                    </a:lnTo>
                    <a:lnTo>
                      <a:pt x="11677" y="2329"/>
                    </a:lnTo>
                    <a:lnTo>
                      <a:pt x="11677" y="2325"/>
                    </a:lnTo>
                    <a:lnTo>
                      <a:pt x="11675" y="2325"/>
                    </a:lnTo>
                    <a:lnTo>
                      <a:pt x="11675" y="2320"/>
                    </a:lnTo>
                    <a:lnTo>
                      <a:pt x="11674" y="2320"/>
                    </a:lnTo>
                    <a:lnTo>
                      <a:pt x="11674" y="2315"/>
                    </a:lnTo>
                    <a:lnTo>
                      <a:pt x="11672" y="2315"/>
                    </a:lnTo>
                    <a:lnTo>
                      <a:pt x="11672" y="2312"/>
                    </a:lnTo>
                    <a:lnTo>
                      <a:pt x="11670" y="2312"/>
                    </a:lnTo>
                    <a:lnTo>
                      <a:pt x="11670" y="2307"/>
                    </a:lnTo>
                    <a:lnTo>
                      <a:pt x="11669" y="2307"/>
                    </a:lnTo>
                    <a:lnTo>
                      <a:pt x="11669" y="2304"/>
                    </a:lnTo>
                    <a:lnTo>
                      <a:pt x="11667" y="2304"/>
                    </a:lnTo>
                    <a:lnTo>
                      <a:pt x="11667" y="2299"/>
                    </a:lnTo>
                    <a:lnTo>
                      <a:pt x="11665" y="2299"/>
                    </a:lnTo>
                    <a:lnTo>
                      <a:pt x="11665" y="2294"/>
                    </a:lnTo>
                    <a:lnTo>
                      <a:pt x="11664" y="2294"/>
                    </a:lnTo>
                    <a:lnTo>
                      <a:pt x="11664" y="2290"/>
                    </a:lnTo>
                    <a:lnTo>
                      <a:pt x="11662" y="2290"/>
                    </a:lnTo>
                    <a:lnTo>
                      <a:pt x="11662" y="2285"/>
                    </a:lnTo>
                    <a:lnTo>
                      <a:pt x="11660" y="2285"/>
                    </a:lnTo>
                    <a:lnTo>
                      <a:pt x="11660" y="2282"/>
                    </a:lnTo>
                    <a:lnTo>
                      <a:pt x="11659" y="2282"/>
                    </a:lnTo>
                    <a:lnTo>
                      <a:pt x="11659" y="2277"/>
                    </a:lnTo>
                    <a:lnTo>
                      <a:pt x="11657" y="2277"/>
                    </a:lnTo>
                    <a:lnTo>
                      <a:pt x="11657" y="2272"/>
                    </a:lnTo>
                    <a:lnTo>
                      <a:pt x="11655" y="2272"/>
                    </a:lnTo>
                    <a:lnTo>
                      <a:pt x="11655" y="2269"/>
                    </a:lnTo>
                    <a:lnTo>
                      <a:pt x="11654" y="2269"/>
                    </a:lnTo>
                    <a:lnTo>
                      <a:pt x="11654" y="2264"/>
                    </a:lnTo>
                    <a:lnTo>
                      <a:pt x="11652" y="2264"/>
                    </a:lnTo>
                    <a:lnTo>
                      <a:pt x="11652" y="2260"/>
                    </a:lnTo>
                    <a:lnTo>
                      <a:pt x="11650" y="2260"/>
                    </a:lnTo>
                    <a:lnTo>
                      <a:pt x="11650" y="2255"/>
                    </a:lnTo>
                    <a:lnTo>
                      <a:pt x="11649" y="2255"/>
                    </a:lnTo>
                    <a:lnTo>
                      <a:pt x="11649" y="2250"/>
                    </a:lnTo>
                    <a:lnTo>
                      <a:pt x="11647" y="2250"/>
                    </a:lnTo>
                    <a:lnTo>
                      <a:pt x="11647" y="2247"/>
                    </a:lnTo>
                    <a:lnTo>
                      <a:pt x="11645" y="2247"/>
                    </a:lnTo>
                    <a:lnTo>
                      <a:pt x="11645" y="2242"/>
                    </a:lnTo>
                    <a:lnTo>
                      <a:pt x="11644" y="2242"/>
                    </a:lnTo>
                    <a:lnTo>
                      <a:pt x="11644" y="2239"/>
                    </a:lnTo>
                    <a:lnTo>
                      <a:pt x="11642" y="2239"/>
                    </a:lnTo>
                    <a:lnTo>
                      <a:pt x="11642" y="2234"/>
                    </a:lnTo>
                    <a:lnTo>
                      <a:pt x="11640" y="2234"/>
                    </a:lnTo>
                    <a:lnTo>
                      <a:pt x="11640" y="2229"/>
                    </a:lnTo>
                    <a:lnTo>
                      <a:pt x="11639" y="2229"/>
                    </a:lnTo>
                    <a:lnTo>
                      <a:pt x="11639" y="2225"/>
                    </a:lnTo>
                    <a:lnTo>
                      <a:pt x="11637" y="2225"/>
                    </a:lnTo>
                    <a:lnTo>
                      <a:pt x="11637" y="2220"/>
                    </a:lnTo>
                    <a:lnTo>
                      <a:pt x="11635" y="2220"/>
                    </a:lnTo>
                    <a:lnTo>
                      <a:pt x="11635" y="2217"/>
                    </a:lnTo>
                    <a:lnTo>
                      <a:pt x="11634" y="2217"/>
                    </a:lnTo>
                    <a:lnTo>
                      <a:pt x="11634" y="2212"/>
                    </a:lnTo>
                    <a:lnTo>
                      <a:pt x="11632" y="2212"/>
                    </a:lnTo>
                    <a:lnTo>
                      <a:pt x="11632" y="2207"/>
                    </a:lnTo>
                    <a:lnTo>
                      <a:pt x="11630" y="2207"/>
                    </a:lnTo>
                    <a:lnTo>
                      <a:pt x="11630" y="2204"/>
                    </a:lnTo>
                    <a:lnTo>
                      <a:pt x="11629" y="2204"/>
                    </a:lnTo>
                    <a:lnTo>
                      <a:pt x="11629" y="2199"/>
                    </a:lnTo>
                    <a:lnTo>
                      <a:pt x="11627" y="2199"/>
                    </a:lnTo>
                    <a:lnTo>
                      <a:pt x="11627" y="2195"/>
                    </a:lnTo>
                    <a:lnTo>
                      <a:pt x="11625" y="2195"/>
                    </a:lnTo>
                    <a:lnTo>
                      <a:pt x="11625" y="2190"/>
                    </a:lnTo>
                    <a:lnTo>
                      <a:pt x="11624" y="2190"/>
                    </a:lnTo>
                    <a:lnTo>
                      <a:pt x="11624" y="2187"/>
                    </a:lnTo>
                    <a:lnTo>
                      <a:pt x="11622" y="2187"/>
                    </a:lnTo>
                    <a:lnTo>
                      <a:pt x="11622" y="2184"/>
                    </a:lnTo>
                    <a:lnTo>
                      <a:pt x="11620" y="2184"/>
                    </a:lnTo>
                    <a:lnTo>
                      <a:pt x="11620" y="2179"/>
                    </a:lnTo>
                    <a:lnTo>
                      <a:pt x="11619" y="2179"/>
                    </a:lnTo>
                    <a:lnTo>
                      <a:pt x="11619" y="2175"/>
                    </a:lnTo>
                    <a:lnTo>
                      <a:pt x="11617" y="2175"/>
                    </a:lnTo>
                    <a:lnTo>
                      <a:pt x="11617" y="2172"/>
                    </a:lnTo>
                    <a:lnTo>
                      <a:pt x="11615" y="2172"/>
                    </a:lnTo>
                    <a:lnTo>
                      <a:pt x="11615" y="2169"/>
                    </a:lnTo>
                    <a:lnTo>
                      <a:pt x="11614" y="2169"/>
                    </a:lnTo>
                    <a:lnTo>
                      <a:pt x="11614" y="2164"/>
                    </a:lnTo>
                    <a:lnTo>
                      <a:pt x="11612" y="2164"/>
                    </a:lnTo>
                    <a:lnTo>
                      <a:pt x="11612" y="2160"/>
                    </a:lnTo>
                    <a:lnTo>
                      <a:pt x="11610" y="2160"/>
                    </a:lnTo>
                    <a:lnTo>
                      <a:pt x="11610" y="2157"/>
                    </a:lnTo>
                    <a:lnTo>
                      <a:pt x="11609" y="2157"/>
                    </a:lnTo>
                    <a:lnTo>
                      <a:pt x="11609" y="2154"/>
                    </a:lnTo>
                    <a:lnTo>
                      <a:pt x="11607" y="2154"/>
                    </a:lnTo>
                    <a:lnTo>
                      <a:pt x="11607" y="2149"/>
                    </a:lnTo>
                    <a:lnTo>
                      <a:pt x="11605" y="2149"/>
                    </a:lnTo>
                    <a:lnTo>
                      <a:pt x="11605" y="2145"/>
                    </a:lnTo>
                    <a:lnTo>
                      <a:pt x="11604" y="2145"/>
                    </a:lnTo>
                    <a:lnTo>
                      <a:pt x="11604" y="2142"/>
                    </a:lnTo>
                    <a:lnTo>
                      <a:pt x="11602" y="2142"/>
                    </a:lnTo>
                    <a:lnTo>
                      <a:pt x="11602" y="2137"/>
                    </a:lnTo>
                    <a:lnTo>
                      <a:pt x="11600" y="2137"/>
                    </a:lnTo>
                    <a:lnTo>
                      <a:pt x="11600" y="2134"/>
                    </a:lnTo>
                    <a:lnTo>
                      <a:pt x="11599" y="2134"/>
                    </a:lnTo>
                    <a:lnTo>
                      <a:pt x="11599" y="2130"/>
                    </a:lnTo>
                    <a:lnTo>
                      <a:pt x="11597" y="2130"/>
                    </a:lnTo>
                    <a:lnTo>
                      <a:pt x="11597" y="2127"/>
                    </a:lnTo>
                    <a:lnTo>
                      <a:pt x="11595" y="2127"/>
                    </a:lnTo>
                    <a:lnTo>
                      <a:pt x="11595" y="2122"/>
                    </a:lnTo>
                    <a:lnTo>
                      <a:pt x="11594" y="2122"/>
                    </a:lnTo>
                    <a:lnTo>
                      <a:pt x="11594" y="2119"/>
                    </a:lnTo>
                    <a:lnTo>
                      <a:pt x="11592" y="2119"/>
                    </a:lnTo>
                    <a:lnTo>
                      <a:pt x="11592" y="2115"/>
                    </a:lnTo>
                    <a:lnTo>
                      <a:pt x="11590" y="2115"/>
                    </a:lnTo>
                    <a:lnTo>
                      <a:pt x="11590" y="2110"/>
                    </a:lnTo>
                    <a:lnTo>
                      <a:pt x="11589" y="2110"/>
                    </a:lnTo>
                    <a:lnTo>
                      <a:pt x="11589" y="2107"/>
                    </a:lnTo>
                    <a:lnTo>
                      <a:pt x="11587" y="2107"/>
                    </a:lnTo>
                    <a:lnTo>
                      <a:pt x="11587" y="2104"/>
                    </a:lnTo>
                    <a:lnTo>
                      <a:pt x="11585" y="2104"/>
                    </a:lnTo>
                    <a:lnTo>
                      <a:pt x="11585" y="2100"/>
                    </a:lnTo>
                    <a:lnTo>
                      <a:pt x="11584" y="2100"/>
                    </a:lnTo>
                    <a:lnTo>
                      <a:pt x="11584" y="2095"/>
                    </a:lnTo>
                    <a:lnTo>
                      <a:pt x="11582" y="2095"/>
                    </a:lnTo>
                    <a:lnTo>
                      <a:pt x="11582" y="2092"/>
                    </a:lnTo>
                    <a:lnTo>
                      <a:pt x="11580" y="2092"/>
                    </a:lnTo>
                    <a:lnTo>
                      <a:pt x="11580" y="2089"/>
                    </a:lnTo>
                    <a:lnTo>
                      <a:pt x="11579" y="2089"/>
                    </a:lnTo>
                    <a:lnTo>
                      <a:pt x="11579" y="2085"/>
                    </a:lnTo>
                    <a:lnTo>
                      <a:pt x="11577" y="2085"/>
                    </a:lnTo>
                    <a:lnTo>
                      <a:pt x="11577" y="2082"/>
                    </a:lnTo>
                    <a:lnTo>
                      <a:pt x="11575" y="2082"/>
                    </a:lnTo>
                    <a:lnTo>
                      <a:pt x="11575" y="2079"/>
                    </a:lnTo>
                    <a:lnTo>
                      <a:pt x="11574" y="2079"/>
                    </a:lnTo>
                    <a:lnTo>
                      <a:pt x="11574" y="2075"/>
                    </a:lnTo>
                    <a:lnTo>
                      <a:pt x="11572" y="2075"/>
                    </a:lnTo>
                    <a:lnTo>
                      <a:pt x="11572" y="2072"/>
                    </a:lnTo>
                    <a:lnTo>
                      <a:pt x="11570" y="2072"/>
                    </a:lnTo>
                    <a:lnTo>
                      <a:pt x="11570" y="2069"/>
                    </a:lnTo>
                    <a:lnTo>
                      <a:pt x="11569" y="2069"/>
                    </a:lnTo>
                    <a:lnTo>
                      <a:pt x="11569" y="2065"/>
                    </a:lnTo>
                    <a:lnTo>
                      <a:pt x="11567" y="2065"/>
                    </a:lnTo>
                    <a:lnTo>
                      <a:pt x="11567" y="2060"/>
                    </a:lnTo>
                    <a:lnTo>
                      <a:pt x="11572" y="2060"/>
                    </a:lnTo>
                    <a:lnTo>
                      <a:pt x="11572" y="2059"/>
                    </a:lnTo>
                    <a:lnTo>
                      <a:pt x="11579" y="2059"/>
                    </a:lnTo>
                    <a:lnTo>
                      <a:pt x="11579" y="2057"/>
                    </a:lnTo>
                    <a:lnTo>
                      <a:pt x="11587" y="2057"/>
                    </a:lnTo>
                    <a:lnTo>
                      <a:pt x="11587" y="2055"/>
                    </a:lnTo>
                    <a:lnTo>
                      <a:pt x="11594" y="2055"/>
                    </a:lnTo>
                    <a:lnTo>
                      <a:pt x="11594" y="2054"/>
                    </a:lnTo>
                    <a:lnTo>
                      <a:pt x="11600" y="2054"/>
                    </a:lnTo>
                    <a:lnTo>
                      <a:pt x="11600" y="2052"/>
                    </a:lnTo>
                    <a:lnTo>
                      <a:pt x="11607" y="2052"/>
                    </a:lnTo>
                    <a:lnTo>
                      <a:pt x="11607" y="2050"/>
                    </a:lnTo>
                    <a:lnTo>
                      <a:pt x="11614" y="2050"/>
                    </a:lnTo>
                    <a:lnTo>
                      <a:pt x="11614" y="2049"/>
                    </a:lnTo>
                    <a:lnTo>
                      <a:pt x="11622" y="2049"/>
                    </a:lnTo>
                    <a:lnTo>
                      <a:pt x="11622" y="2047"/>
                    </a:lnTo>
                    <a:lnTo>
                      <a:pt x="11629" y="2047"/>
                    </a:lnTo>
                    <a:lnTo>
                      <a:pt x="11629" y="2045"/>
                    </a:lnTo>
                    <a:lnTo>
                      <a:pt x="11637" y="2045"/>
                    </a:lnTo>
                    <a:lnTo>
                      <a:pt x="11637" y="2044"/>
                    </a:lnTo>
                    <a:lnTo>
                      <a:pt x="11644" y="2044"/>
                    </a:lnTo>
                    <a:lnTo>
                      <a:pt x="11644" y="2042"/>
                    </a:lnTo>
                    <a:lnTo>
                      <a:pt x="11650" y="2042"/>
                    </a:lnTo>
                    <a:lnTo>
                      <a:pt x="11650" y="2040"/>
                    </a:lnTo>
                    <a:lnTo>
                      <a:pt x="11659" y="2040"/>
                    </a:lnTo>
                    <a:lnTo>
                      <a:pt x="11659" y="2039"/>
                    </a:lnTo>
                    <a:lnTo>
                      <a:pt x="11665" y="2039"/>
                    </a:lnTo>
                    <a:lnTo>
                      <a:pt x="11665" y="2037"/>
                    </a:lnTo>
                    <a:lnTo>
                      <a:pt x="11674" y="2037"/>
                    </a:lnTo>
                    <a:lnTo>
                      <a:pt x="11674" y="2035"/>
                    </a:lnTo>
                    <a:lnTo>
                      <a:pt x="11680" y="2035"/>
                    </a:lnTo>
                    <a:lnTo>
                      <a:pt x="11680" y="2034"/>
                    </a:lnTo>
                    <a:lnTo>
                      <a:pt x="11687" y="2034"/>
                    </a:lnTo>
                    <a:lnTo>
                      <a:pt x="11687" y="2032"/>
                    </a:lnTo>
                    <a:lnTo>
                      <a:pt x="11695" y="2032"/>
                    </a:lnTo>
                    <a:lnTo>
                      <a:pt x="11695" y="2030"/>
                    </a:lnTo>
                    <a:lnTo>
                      <a:pt x="11702" y="2030"/>
                    </a:lnTo>
                    <a:lnTo>
                      <a:pt x="11702" y="2029"/>
                    </a:lnTo>
                    <a:lnTo>
                      <a:pt x="11710" y="2029"/>
                    </a:lnTo>
                    <a:lnTo>
                      <a:pt x="11710" y="2027"/>
                    </a:lnTo>
                    <a:lnTo>
                      <a:pt x="11717" y="2027"/>
                    </a:lnTo>
                    <a:lnTo>
                      <a:pt x="11717" y="2025"/>
                    </a:lnTo>
                    <a:lnTo>
                      <a:pt x="11724" y="2025"/>
                    </a:lnTo>
                    <a:lnTo>
                      <a:pt x="11724" y="2024"/>
                    </a:lnTo>
                    <a:lnTo>
                      <a:pt x="11732" y="2024"/>
                    </a:lnTo>
                    <a:lnTo>
                      <a:pt x="11732" y="2022"/>
                    </a:lnTo>
                    <a:lnTo>
                      <a:pt x="11739" y="2022"/>
                    </a:lnTo>
                    <a:lnTo>
                      <a:pt x="11739" y="2020"/>
                    </a:lnTo>
                    <a:lnTo>
                      <a:pt x="11747" y="2020"/>
                    </a:lnTo>
                    <a:lnTo>
                      <a:pt x="11747" y="2019"/>
                    </a:lnTo>
                    <a:lnTo>
                      <a:pt x="11754" y="2019"/>
                    </a:lnTo>
                    <a:lnTo>
                      <a:pt x="11754" y="2017"/>
                    </a:lnTo>
                    <a:lnTo>
                      <a:pt x="11760" y="2017"/>
                    </a:lnTo>
                    <a:lnTo>
                      <a:pt x="11760" y="2015"/>
                    </a:lnTo>
                    <a:lnTo>
                      <a:pt x="11769" y="2015"/>
                    </a:lnTo>
                    <a:lnTo>
                      <a:pt x="11769" y="2014"/>
                    </a:lnTo>
                    <a:lnTo>
                      <a:pt x="11775" y="2014"/>
                    </a:lnTo>
                    <a:lnTo>
                      <a:pt x="11775" y="2012"/>
                    </a:lnTo>
                    <a:lnTo>
                      <a:pt x="11784" y="2012"/>
                    </a:lnTo>
                    <a:lnTo>
                      <a:pt x="11784" y="2010"/>
                    </a:lnTo>
                    <a:lnTo>
                      <a:pt x="11790" y="2010"/>
                    </a:lnTo>
                    <a:lnTo>
                      <a:pt x="11790" y="2009"/>
                    </a:lnTo>
                    <a:lnTo>
                      <a:pt x="11797" y="2009"/>
                    </a:lnTo>
                    <a:lnTo>
                      <a:pt x="11797" y="2007"/>
                    </a:lnTo>
                    <a:lnTo>
                      <a:pt x="11805" y="2007"/>
                    </a:lnTo>
                    <a:lnTo>
                      <a:pt x="11805" y="2005"/>
                    </a:lnTo>
                    <a:lnTo>
                      <a:pt x="11812" y="2005"/>
                    </a:lnTo>
                    <a:lnTo>
                      <a:pt x="11812" y="2004"/>
                    </a:lnTo>
                    <a:lnTo>
                      <a:pt x="11819" y="2004"/>
                    </a:lnTo>
                    <a:lnTo>
                      <a:pt x="11819" y="2002"/>
                    </a:lnTo>
                    <a:lnTo>
                      <a:pt x="11827" y="2002"/>
                    </a:lnTo>
                    <a:lnTo>
                      <a:pt x="11827" y="2000"/>
                    </a:lnTo>
                    <a:lnTo>
                      <a:pt x="11834" y="2000"/>
                    </a:lnTo>
                    <a:lnTo>
                      <a:pt x="11834" y="1999"/>
                    </a:lnTo>
                    <a:lnTo>
                      <a:pt x="11842" y="1999"/>
                    </a:lnTo>
                    <a:lnTo>
                      <a:pt x="11842" y="1997"/>
                    </a:lnTo>
                    <a:lnTo>
                      <a:pt x="11849" y="1997"/>
                    </a:lnTo>
                    <a:lnTo>
                      <a:pt x="11849" y="1995"/>
                    </a:lnTo>
                    <a:lnTo>
                      <a:pt x="11857" y="1995"/>
                    </a:lnTo>
                    <a:lnTo>
                      <a:pt x="11857" y="1994"/>
                    </a:lnTo>
                    <a:lnTo>
                      <a:pt x="11865" y="1994"/>
                    </a:lnTo>
                    <a:lnTo>
                      <a:pt x="11865" y="1992"/>
                    </a:lnTo>
                    <a:lnTo>
                      <a:pt x="11872" y="1992"/>
                    </a:lnTo>
                    <a:lnTo>
                      <a:pt x="11872" y="1990"/>
                    </a:lnTo>
                    <a:lnTo>
                      <a:pt x="11880" y="1990"/>
                    </a:lnTo>
                    <a:lnTo>
                      <a:pt x="11880" y="1989"/>
                    </a:lnTo>
                    <a:lnTo>
                      <a:pt x="11889" y="1989"/>
                    </a:lnTo>
                    <a:lnTo>
                      <a:pt x="11889" y="1987"/>
                    </a:lnTo>
                    <a:lnTo>
                      <a:pt x="11895" y="1987"/>
                    </a:lnTo>
                    <a:lnTo>
                      <a:pt x="11895" y="1985"/>
                    </a:lnTo>
                    <a:lnTo>
                      <a:pt x="11904" y="1985"/>
                    </a:lnTo>
                    <a:lnTo>
                      <a:pt x="11904" y="1984"/>
                    </a:lnTo>
                    <a:lnTo>
                      <a:pt x="11912" y="1984"/>
                    </a:lnTo>
                    <a:lnTo>
                      <a:pt x="11912" y="1982"/>
                    </a:lnTo>
                    <a:lnTo>
                      <a:pt x="11920" y="1982"/>
                    </a:lnTo>
                    <a:lnTo>
                      <a:pt x="11920" y="1980"/>
                    </a:lnTo>
                    <a:lnTo>
                      <a:pt x="11927" y="1980"/>
                    </a:lnTo>
                    <a:lnTo>
                      <a:pt x="11927" y="1979"/>
                    </a:lnTo>
                    <a:lnTo>
                      <a:pt x="11935" y="1979"/>
                    </a:lnTo>
                    <a:lnTo>
                      <a:pt x="11935" y="1977"/>
                    </a:lnTo>
                    <a:lnTo>
                      <a:pt x="11944" y="1977"/>
                    </a:lnTo>
                    <a:lnTo>
                      <a:pt x="11944" y="1975"/>
                    </a:lnTo>
                    <a:lnTo>
                      <a:pt x="11950" y="1975"/>
                    </a:lnTo>
                    <a:lnTo>
                      <a:pt x="11950" y="1974"/>
                    </a:lnTo>
                    <a:lnTo>
                      <a:pt x="11959" y="1974"/>
                    </a:lnTo>
                    <a:lnTo>
                      <a:pt x="11959" y="1972"/>
                    </a:lnTo>
                    <a:lnTo>
                      <a:pt x="11967" y="1972"/>
                    </a:lnTo>
                    <a:lnTo>
                      <a:pt x="11967" y="1970"/>
                    </a:lnTo>
                    <a:lnTo>
                      <a:pt x="11974" y="1970"/>
                    </a:lnTo>
                    <a:lnTo>
                      <a:pt x="11974" y="1969"/>
                    </a:lnTo>
                    <a:lnTo>
                      <a:pt x="11982" y="1969"/>
                    </a:lnTo>
                    <a:lnTo>
                      <a:pt x="11982" y="1967"/>
                    </a:lnTo>
                    <a:lnTo>
                      <a:pt x="11990" y="1967"/>
                    </a:lnTo>
                    <a:lnTo>
                      <a:pt x="11990" y="1965"/>
                    </a:lnTo>
                    <a:lnTo>
                      <a:pt x="11997" y="1965"/>
                    </a:lnTo>
                    <a:lnTo>
                      <a:pt x="11997" y="1964"/>
                    </a:lnTo>
                    <a:lnTo>
                      <a:pt x="12005" y="1964"/>
                    </a:lnTo>
                    <a:lnTo>
                      <a:pt x="12005" y="1962"/>
                    </a:lnTo>
                    <a:lnTo>
                      <a:pt x="12014" y="1962"/>
                    </a:lnTo>
                    <a:lnTo>
                      <a:pt x="12014" y="1960"/>
                    </a:lnTo>
                    <a:lnTo>
                      <a:pt x="12022" y="1960"/>
                    </a:lnTo>
                    <a:lnTo>
                      <a:pt x="12022" y="1959"/>
                    </a:lnTo>
                    <a:lnTo>
                      <a:pt x="12029" y="1959"/>
                    </a:lnTo>
                    <a:lnTo>
                      <a:pt x="12029" y="1957"/>
                    </a:lnTo>
                    <a:lnTo>
                      <a:pt x="12037" y="1957"/>
                    </a:lnTo>
                    <a:lnTo>
                      <a:pt x="12037" y="1955"/>
                    </a:lnTo>
                    <a:lnTo>
                      <a:pt x="12045" y="1955"/>
                    </a:lnTo>
                    <a:lnTo>
                      <a:pt x="12045" y="1954"/>
                    </a:lnTo>
                    <a:lnTo>
                      <a:pt x="12052" y="1954"/>
                    </a:lnTo>
                    <a:lnTo>
                      <a:pt x="12052" y="1952"/>
                    </a:lnTo>
                    <a:lnTo>
                      <a:pt x="12060" y="1952"/>
                    </a:lnTo>
                    <a:lnTo>
                      <a:pt x="12060" y="1950"/>
                    </a:lnTo>
                    <a:lnTo>
                      <a:pt x="12069" y="1950"/>
                    </a:lnTo>
                    <a:lnTo>
                      <a:pt x="12069" y="1949"/>
                    </a:lnTo>
                    <a:lnTo>
                      <a:pt x="12077" y="1949"/>
                    </a:lnTo>
                    <a:lnTo>
                      <a:pt x="12077" y="1947"/>
                    </a:lnTo>
                    <a:lnTo>
                      <a:pt x="12084" y="1947"/>
                    </a:lnTo>
                    <a:lnTo>
                      <a:pt x="12084" y="1945"/>
                    </a:lnTo>
                    <a:lnTo>
                      <a:pt x="12092" y="1945"/>
                    </a:lnTo>
                    <a:lnTo>
                      <a:pt x="12092" y="1944"/>
                    </a:lnTo>
                    <a:lnTo>
                      <a:pt x="12100" y="1944"/>
                    </a:lnTo>
                    <a:lnTo>
                      <a:pt x="12100" y="1942"/>
                    </a:lnTo>
                    <a:lnTo>
                      <a:pt x="12109" y="1942"/>
                    </a:lnTo>
                    <a:lnTo>
                      <a:pt x="12109" y="1940"/>
                    </a:lnTo>
                    <a:lnTo>
                      <a:pt x="12117" y="1940"/>
                    </a:lnTo>
                    <a:lnTo>
                      <a:pt x="12117" y="1939"/>
                    </a:lnTo>
                    <a:lnTo>
                      <a:pt x="12120" y="1939"/>
                    </a:lnTo>
                    <a:lnTo>
                      <a:pt x="12120" y="1942"/>
                    </a:lnTo>
                    <a:lnTo>
                      <a:pt x="12122" y="1942"/>
                    </a:lnTo>
                    <a:lnTo>
                      <a:pt x="12122" y="1947"/>
                    </a:lnTo>
                    <a:lnTo>
                      <a:pt x="12124" y="1947"/>
                    </a:lnTo>
                    <a:lnTo>
                      <a:pt x="12124" y="1950"/>
                    </a:lnTo>
                    <a:lnTo>
                      <a:pt x="12125" y="1950"/>
                    </a:lnTo>
                    <a:lnTo>
                      <a:pt x="12125" y="1954"/>
                    </a:lnTo>
                    <a:lnTo>
                      <a:pt x="12127" y="1954"/>
                    </a:lnTo>
                    <a:lnTo>
                      <a:pt x="12127" y="1959"/>
                    </a:lnTo>
                    <a:lnTo>
                      <a:pt x="12129" y="1959"/>
                    </a:lnTo>
                    <a:lnTo>
                      <a:pt x="12129" y="1962"/>
                    </a:lnTo>
                    <a:lnTo>
                      <a:pt x="12130" y="1962"/>
                    </a:lnTo>
                    <a:lnTo>
                      <a:pt x="12130" y="1965"/>
                    </a:lnTo>
                    <a:lnTo>
                      <a:pt x="12132" y="1965"/>
                    </a:lnTo>
                    <a:lnTo>
                      <a:pt x="12132" y="1970"/>
                    </a:lnTo>
                    <a:lnTo>
                      <a:pt x="12134" y="1970"/>
                    </a:lnTo>
                    <a:lnTo>
                      <a:pt x="12134" y="1974"/>
                    </a:lnTo>
                    <a:lnTo>
                      <a:pt x="12135" y="1974"/>
                    </a:lnTo>
                    <a:lnTo>
                      <a:pt x="12135" y="1979"/>
                    </a:lnTo>
                    <a:lnTo>
                      <a:pt x="12137" y="1979"/>
                    </a:lnTo>
                    <a:lnTo>
                      <a:pt x="12137" y="1982"/>
                    </a:lnTo>
                    <a:lnTo>
                      <a:pt x="12139" y="1982"/>
                    </a:lnTo>
                    <a:lnTo>
                      <a:pt x="12139" y="1985"/>
                    </a:lnTo>
                    <a:lnTo>
                      <a:pt x="12140" y="1985"/>
                    </a:lnTo>
                    <a:lnTo>
                      <a:pt x="12140" y="1990"/>
                    </a:lnTo>
                    <a:lnTo>
                      <a:pt x="12142" y="1990"/>
                    </a:lnTo>
                    <a:lnTo>
                      <a:pt x="12142" y="1994"/>
                    </a:lnTo>
                    <a:lnTo>
                      <a:pt x="12144" y="1994"/>
                    </a:lnTo>
                    <a:lnTo>
                      <a:pt x="12144" y="1999"/>
                    </a:lnTo>
                    <a:lnTo>
                      <a:pt x="12145" y="1999"/>
                    </a:lnTo>
                    <a:lnTo>
                      <a:pt x="12145" y="2002"/>
                    </a:lnTo>
                    <a:lnTo>
                      <a:pt x="12147" y="2002"/>
                    </a:lnTo>
                    <a:lnTo>
                      <a:pt x="12147" y="2005"/>
                    </a:lnTo>
                    <a:lnTo>
                      <a:pt x="12149" y="2005"/>
                    </a:lnTo>
                    <a:lnTo>
                      <a:pt x="12149" y="2010"/>
                    </a:lnTo>
                    <a:lnTo>
                      <a:pt x="12150" y="2010"/>
                    </a:lnTo>
                    <a:lnTo>
                      <a:pt x="12150" y="2014"/>
                    </a:lnTo>
                    <a:lnTo>
                      <a:pt x="12152" y="2014"/>
                    </a:lnTo>
                    <a:lnTo>
                      <a:pt x="12152" y="2019"/>
                    </a:lnTo>
                    <a:lnTo>
                      <a:pt x="12154" y="2019"/>
                    </a:lnTo>
                    <a:lnTo>
                      <a:pt x="12154" y="2024"/>
                    </a:lnTo>
                    <a:lnTo>
                      <a:pt x="12155" y="2024"/>
                    </a:lnTo>
                    <a:lnTo>
                      <a:pt x="12155" y="2027"/>
                    </a:lnTo>
                    <a:lnTo>
                      <a:pt x="12157" y="2027"/>
                    </a:lnTo>
                    <a:lnTo>
                      <a:pt x="12157" y="2032"/>
                    </a:lnTo>
                    <a:lnTo>
                      <a:pt x="12159" y="2032"/>
                    </a:lnTo>
                    <a:lnTo>
                      <a:pt x="12159" y="2035"/>
                    </a:lnTo>
                    <a:lnTo>
                      <a:pt x="12160" y="2035"/>
                    </a:lnTo>
                    <a:lnTo>
                      <a:pt x="12160" y="2040"/>
                    </a:lnTo>
                    <a:lnTo>
                      <a:pt x="12162" y="2040"/>
                    </a:lnTo>
                    <a:lnTo>
                      <a:pt x="12162" y="2045"/>
                    </a:lnTo>
                    <a:lnTo>
                      <a:pt x="12164" y="2045"/>
                    </a:lnTo>
                    <a:lnTo>
                      <a:pt x="12164" y="2049"/>
                    </a:lnTo>
                    <a:lnTo>
                      <a:pt x="12165" y="2049"/>
                    </a:lnTo>
                    <a:lnTo>
                      <a:pt x="12165" y="2054"/>
                    </a:lnTo>
                    <a:lnTo>
                      <a:pt x="12167" y="2054"/>
                    </a:lnTo>
                    <a:lnTo>
                      <a:pt x="12167" y="2057"/>
                    </a:lnTo>
                    <a:lnTo>
                      <a:pt x="12169" y="2057"/>
                    </a:lnTo>
                    <a:lnTo>
                      <a:pt x="12169" y="2062"/>
                    </a:lnTo>
                    <a:lnTo>
                      <a:pt x="12170" y="2062"/>
                    </a:lnTo>
                    <a:lnTo>
                      <a:pt x="12170" y="2067"/>
                    </a:lnTo>
                    <a:lnTo>
                      <a:pt x="12172" y="2067"/>
                    </a:lnTo>
                    <a:lnTo>
                      <a:pt x="12172" y="2070"/>
                    </a:lnTo>
                    <a:lnTo>
                      <a:pt x="12174" y="2070"/>
                    </a:lnTo>
                    <a:lnTo>
                      <a:pt x="12174" y="2075"/>
                    </a:lnTo>
                    <a:lnTo>
                      <a:pt x="12175" y="2075"/>
                    </a:lnTo>
                    <a:lnTo>
                      <a:pt x="12175" y="2079"/>
                    </a:lnTo>
                    <a:lnTo>
                      <a:pt x="12177" y="2079"/>
                    </a:lnTo>
                    <a:lnTo>
                      <a:pt x="12177" y="2084"/>
                    </a:lnTo>
                    <a:lnTo>
                      <a:pt x="12179" y="2084"/>
                    </a:lnTo>
                    <a:lnTo>
                      <a:pt x="12179" y="2087"/>
                    </a:lnTo>
                    <a:lnTo>
                      <a:pt x="12180" y="2087"/>
                    </a:lnTo>
                    <a:lnTo>
                      <a:pt x="12180" y="2092"/>
                    </a:lnTo>
                    <a:lnTo>
                      <a:pt x="12182" y="2092"/>
                    </a:lnTo>
                    <a:lnTo>
                      <a:pt x="12182" y="2097"/>
                    </a:lnTo>
                    <a:lnTo>
                      <a:pt x="12184" y="2097"/>
                    </a:lnTo>
                    <a:lnTo>
                      <a:pt x="12184" y="2102"/>
                    </a:lnTo>
                    <a:lnTo>
                      <a:pt x="12185" y="2102"/>
                    </a:lnTo>
                    <a:lnTo>
                      <a:pt x="12185" y="2105"/>
                    </a:lnTo>
                    <a:lnTo>
                      <a:pt x="12187" y="2105"/>
                    </a:lnTo>
                    <a:lnTo>
                      <a:pt x="12187" y="2110"/>
                    </a:lnTo>
                    <a:lnTo>
                      <a:pt x="12189" y="2110"/>
                    </a:lnTo>
                    <a:lnTo>
                      <a:pt x="12189" y="2115"/>
                    </a:lnTo>
                    <a:lnTo>
                      <a:pt x="12190" y="2115"/>
                    </a:lnTo>
                    <a:lnTo>
                      <a:pt x="12190" y="2120"/>
                    </a:lnTo>
                    <a:lnTo>
                      <a:pt x="12192" y="2120"/>
                    </a:lnTo>
                    <a:lnTo>
                      <a:pt x="12192" y="2124"/>
                    </a:lnTo>
                    <a:lnTo>
                      <a:pt x="12194" y="2124"/>
                    </a:lnTo>
                    <a:lnTo>
                      <a:pt x="12194" y="2129"/>
                    </a:lnTo>
                    <a:lnTo>
                      <a:pt x="12195" y="2129"/>
                    </a:lnTo>
                    <a:lnTo>
                      <a:pt x="12195" y="2134"/>
                    </a:lnTo>
                    <a:lnTo>
                      <a:pt x="12197" y="2134"/>
                    </a:lnTo>
                    <a:lnTo>
                      <a:pt x="12197" y="2139"/>
                    </a:lnTo>
                    <a:lnTo>
                      <a:pt x="12199" y="2139"/>
                    </a:lnTo>
                    <a:lnTo>
                      <a:pt x="12199" y="2144"/>
                    </a:lnTo>
                    <a:lnTo>
                      <a:pt x="12200" y="2144"/>
                    </a:lnTo>
                    <a:lnTo>
                      <a:pt x="12200" y="2149"/>
                    </a:lnTo>
                    <a:lnTo>
                      <a:pt x="12202" y="2149"/>
                    </a:lnTo>
                    <a:lnTo>
                      <a:pt x="12202" y="2154"/>
                    </a:lnTo>
                    <a:lnTo>
                      <a:pt x="12204" y="2154"/>
                    </a:lnTo>
                    <a:lnTo>
                      <a:pt x="12204" y="2159"/>
                    </a:lnTo>
                    <a:lnTo>
                      <a:pt x="12205" y="2159"/>
                    </a:lnTo>
                    <a:lnTo>
                      <a:pt x="12205" y="2164"/>
                    </a:lnTo>
                    <a:lnTo>
                      <a:pt x="12207" y="2164"/>
                    </a:lnTo>
                    <a:lnTo>
                      <a:pt x="12207" y="2169"/>
                    </a:lnTo>
                    <a:lnTo>
                      <a:pt x="12209" y="2169"/>
                    </a:lnTo>
                    <a:lnTo>
                      <a:pt x="12209" y="2174"/>
                    </a:lnTo>
                    <a:lnTo>
                      <a:pt x="12210" y="2174"/>
                    </a:lnTo>
                    <a:lnTo>
                      <a:pt x="12210" y="2179"/>
                    </a:lnTo>
                    <a:lnTo>
                      <a:pt x="12212" y="2179"/>
                    </a:lnTo>
                    <a:lnTo>
                      <a:pt x="12212" y="2184"/>
                    </a:lnTo>
                    <a:lnTo>
                      <a:pt x="12214" y="2184"/>
                    </a:lnTo>
                    <a:lnTo>
                      <a:pt x="12214" y="2189"/>
                    </a:lnTo>
                    <a:lnTo>
                      <a:pt x="12215" y="2189"/>
                    </a:lnTo>
                    <a:lnTo>
                      <a:pt x="12215" y="2194"/>
                    </a:lnTo>
                    <a:lnTo>
                      <a:pt x="12217" y="2194"/>
                    </a:lnTo>
                    <a:lnTo>
                      <a:pt x="12217" y="2197"/>
                    </a:lnTo>
                    <a:lnTo>
                      <a:pt x="12219" y="2197"/>
                    </a:lnTo>
                    <a:lnTo>
                      <a:pt x="12219" y="2202"/>
                    </a:lnTo>
                    <a:lnTo>
                      <a:pt x="12220" y="2202"/>
                    </a:lnTo>
                    <a:lnTo>
                      <a:pt x="12220" y="2207"/>
                    </a:lnTo>
                    <a:lnTo>
                      <a:pt x="12222" y="2207"/>
                    </a:lnTo>
                    <a:lnTo>
                      <a:pt x="12222" y="2212"/>
                    </a:lnTo>
                    <a:lnTo>
                      <a:pt x="12224" y="2212"/>
                    </a:lnTo>
                    <a:lnTo>
                      <a:pt x="12224" y="2217"/>
                    </a:lnTo>
                    <a:lnTo>
                      <a:pt x="12225" y="2217"/>
                    </a:lnTo>
                    <a:lnTo>
                      <a:pt x="12225" y="2222"/>
                    </a:lnTo>
                    <a:lnTo>
                      <a:pt x="12227" y="2222"/>
                    </a:lnTo>
                    <a:lnTo>
                      <a:pt x="12227" y="2229"/>
                    </a:lnTo>
                    <a:lnTo>
                      <a:pt x="12229" y="2229"/>
                    </a:lnTo>
                    <a:lnTo>
                      <a:pt x="12229" y="2234"/>
                    </a:lnTo>
                    <a:lnTo>
                      <a:pt x="12230" y="2234"/>
                    </a:lnTo>
                    <a:lnTo>
                      <a:pt x="12230" y="2239"/>
                    </a:lnTo>
                    <a:lnTo>
                      <a:pt x="12232" y="2239"/>
                    </a:lnTo>
                    <a:lnTo>
                      <a:pt x="12232" y="2244"/>
                    </a:lnTo>
                    <a:lnTo>
                      <a:pt x="12234" y="2244"/>
                    </a:lnTo>
                    <a:lnTo>
                      <a:pt x="12234" y="2249"/>
                    </a:lnTo>
                    <a:lnTo>
                      <a:pt x="12235" y="2249"/>
                    </a:lnTo>
                    <a:lnTo>
                      <a:pt x="12235" y="2254"/>
                    </a:lnTo>
                    <a:lnTo>
                      <a:pt x="12237" y="2254"/>
                    </a:lnTo>
                    <a:lnTo>
                      <a:pt x="12237" y="2259"/>
                    </a:lnTo>
                    <a:lnTo>
                      <a:pt x="12239" y="2259"/>
                    </a:lnTo>
                    <a:lnTo>
                      <a:pt x="12239" y="2264"/>
                    </a:lnTo>
                    <a:lnTo>
                      <a:pt x="12240" y="2264"/>
                    </a:lnTo>
                    <a:lnTo>
                      <a:pt x="12240" y="2269"/>
                    </a:lnTo>
                    <a:lnTo>
                      <a:pt x="12242" y="2269"/>
                    </a:lnTo>
                    <a:lnTo>
                      <a:pt x="12242" y="2275"/>
                    </a:lnTo>
                    <a:lnTo>
                      <a:pt x="12244" y="2275"/>
                    </a:lnTo>
                    <a:lnTo>
                      <a:pt x="12244" y="2280"/>
                    </a:lnTo>
                    <a:lnTo>
                      <a:pt x="12245" y="2280"/>
                    </a:lnTo>
                    <a:lnTo>
                      <a:pt x="12245" y="2285"/>
                    </a:lnTo>
                    <a:lnTo>
                      <a:pt x="12247" y="2285"/>
                    </a:lnTo>
                    <a:lnTo>
                      <a:pt x="12247" y="2292"/>
                    </a:lnTo>
                    <a:lnTo>
                      <a:pt x="12249" y="2292"/>
                    </a:lnTo>
                    <a:lnTo>
                      <a:pt x="12249" y="2297"/>
                    </a:lnTo>
                    <a:lnTo>
                      <a:pt x="12250" y="2297"/>
                    </a:lnTo>
                    <a:lnTo>
                      <a:pt x="12250" y="2304"/>
                    </a:lnTo>
                    <a:lnTo>
                      <a:pt x="12252" y="2304"/>
                    </a:lnTo>
                    <a:lnTo>
                      <a:pt x="12252" y="2309"/>
                    </a:lnTo>
                    <a:lnTo>
                      <a:pt x="12254" y="2309"/>
                    </a:lnTo>
                    <a:lnTo>
                      <a:pt x="12254" y="2315"/>
                    </a:lnTo>
                    <a:lnTo>
                      <a:pt x="12255" y="2315"/>
                    </a:lnTo>
                    <a:lnTo>
                      <a:pt x="12255" y="2320"/>
                    </a:lnTo>
                    <a:lnTo>
                      <a:pt x="12257" y="2320"/>
                    </a:lnTo>
                    <a:lnTo>
                      <a:pt x="12257" y="2327"/>
                    </a:lnTo>
                    <a:lnTo>
                      <a:pt x="12259" y="2327"/>
                    </a:lnTo>
                    <a:lnTo>
                      <a:pt x="12259" y="2332"/>
                    </a:lnTo>
                    <a:lnTo>
                      <a:pt x="12260" y="2332"/>
                    </a:lnTo>
                    <a:lnTo>
                      <a:pt x="12260" y="2339"/>
                    </a:lnTo>
                    <a:lnTo>
                      <a:pt x="12262" y="2339"/>
                    </a:lnTo>
                    <a:lnTo>
                      <a:pt x="12262" y="2344"/>
                    </a:lnTo>
                    <a:lnTo>
                      <a:pt x="12264" y="2344"/>
                    </a:lnTo>
                    <a:lnTo>
                      <a:pt x="12264" y="2350"/>
                    </a:lnTo>
                    <a:lnTo>
                      <a:pt x="12265" y="2350"/>
                    </a:lnTo>
                    <a:lnTo>
                      <a:pt x="12265" y="2355"/>
                    </a:lnTo>
                    <a:lnTo>
                      <a:pt x="12267" y="2355"/>
                    </a:lnTo>
                    <a:lnTo>
                      <a:pt x="12267" y="2362"/>
                    </a:lnTo>
                    <a:lnTo>
                      <a:pt x="12269" y="2362"/>
                    </a:lnTo>
                    <a:lnTo>
                      <a:pt x="12269" y="2367"/>
                    </a:lnTo>
                    <a:lnTo>
                      <a:pt x="12270" y="2367"/>
                    </a:lnTo>
                    <a:lnTo>
                      <a:pt x="12270" y="2374"/>
                    </a:lnTo>
                    <a:lnTo>
                      <a:pt x="12272" y="2374"/>
                    </a:lnTo>
                    <a:lnTo>
                      <a:pt x="12272" y="2380"/>
                    </a:lnTo>
                    <a:lnTo>
                      <a:pt x="12274" y="2380"/>
                    </a:lnTo>
                    <a:lnTo>
                      <a:pt x="12274" y="2387"/>
                    </a:lnTo>
                    <a:lnTo>
                      <a:pt x="12275" y="2387"/>
                    </a:lnTo>
                    <a:lnTo>
                      <a:pt x="12275" y="2392"/>
                    </a:lnTo>
                    <a:lnTo>
                      <a:pt x="12277" y="2392"/>
                    </a:lnTo>
                    <a:lnTo>
                      <a:pt x="12277" y="2399"/>
                    </a:lnTo>
                    <a:lnTo>
                      <a:pt x="12279" y="2399"/>
                    </a:lnTo>
                    <a:lnTo>
                      <a:pt x="12279" y="2405"/>
                    </a:lnTo>
                    <a:lnTo>
                      <a:pt x="12280" y="2405"/>
                    </a:lnTo>
                    <a:lnTo>
                      <a:pt x="12280" y="2410"/>
                    </a:lnTo>
                    <a:lnTo>
                      <a:pt x="12282" y="2410"/>
                    </a:lnTo>
                    <a:lnTo>
                      <a:pt x="12282" y="2417"/>
                    </a:lnTo>
                    <a:lnTo>
                      <a:pt x="12284" y="2417"/>
                    </a:lnTo>
                    <a:lnTo>
                      <a:pt x="12284" y="2424"/>
                    </a:lnTo>
                    <a:lnTo>
                      <a:pt x="12285" y="2424"/>
                    </a:lnTo>
                    <a:lnTo>
                      <a:pt x="12285" y="2430"/>
                    </a:lnTo>
                    <a:lnTo>
                      <a:pt x="12287" y="2430"/>
                    </a:lnTo>
                    <a:lnTo>
                      <a:pt x="12287" y="2437"/>
                    </a:lnTo>
                    <a:lnTo>
                      <a:pt x="12289" y="2437"/>
                    </a:lnTo>
                    <a:lnTo>
                      <a:pt x="12289" y="2444"/>
                    </a:lnTo>
                    <a:lnTo>
                      <a:pt x="12290" y="2444"/>
                    </a:lnTo>
                    <a:lnTo>
                      <a:pt x="12290" y="2450"/>
                    </a:lnTo>
                    <a:lnTo>
                      <a:pt x="12292" y="2450"/>
                    </a:lnTo>
                    <a:lnTo>
                      <a:pt x="12292" y="2459"/>
                    </a:lnTo>
                    <a:lnTo>
                      <a:pt x="12294" y="2459"/>
                    </a:lnTo>
                    <a:lnTo>
                      <a:pt x="12294" y="2465"/>
                    </a:lnTo>
                    <a:lnTo>
                      <a:pt x="12295" y="2465"/>
                    </a:lnTo>
                    <a:lnTo>
                      <a:pt x="12295" y="2472"/>
                    </a:lnTo>
                    <a:lnTo>
                      <a:pt x="12297" y="2472"/>
                    </a:lnTo>
                    <a:lnTo>
                      <a:pt x="12297" y="2480"/>
                    </a:lnTo>
                    <a:lnTo>
                      <a:pt x="12299" y="2480"/>
                    </a:lnTo>
                    <a:lnTo>
                      <a:pt x="12299" y="2487"/>
                    </a:lnTo>
                    <a:lnTo>
                      <a:pt x="12300" y="2487"/>
                    </a:lnTo>
                    <a:lnTo>
                      <a:pt x="12300" y="2494"/>
                    </a:lnTo>
                    <a:lnTo>
                      <a:pt x="12302" y="2494"/>
                    </a:lnTo>
                    <a:lnTo>
                      <a:pt x="12302" y="2502"/>
                    </a:lnTo>
                    <a:lnTo>
                      <a:pt x="12304" y="2502"/>
                    </a:lnTo>
                    <a:lnTo>
                      <a:pt x="12304" y="2509"/>
                    </a:lnTo>
                    <a:lnTo>
                      <a:pt x="12305" y="2509"/>
                    </a:lnTo>
                    <a:lnTo>
                      <a:pt x="12305" y="2515"/>
                    </a:lnTo>
                    <a:lnTo>
                      <a:pt x="12307" y="2515"/>
                    </a:lnTo>
                    <a:lnTo>
                      <a:pt x="12307" y="2524"/>
                    </a:lnTo>
                    <a:lnTo>
                      <a:pt x="12309" y="2524"/>
                    </a:lnTo>
                    <a:lnTo>
                      <a:pt x="12309" y="2530"/>
                    </a:lnTo>
                    <a:lnTo>
                      <a:pt x="12310" y="2530"/>
                    </a:lnTo>
                    <a:lnTo>
                      <a:pt x="12310" y="2539"/>
                    </a:lnTo>
                    <a:lnTo>
                      <a:pt x="12312" y="2539"/>
                    </a:lnTo>
                    <a:lnTo>
                      <a:pt x="12312" y="2545"/>
                    </a:lnTo>
                    <a:lnTo>
                      <a:pt x="12314" y="2545"/>
                    </a:lnTo>
                    <a:lnTo>
                      <a:pt x="12314" y="2552"/>
                    </a:lnTo>
                    <a:lnTo>
                      <a:pt x="12315" y="2552"/>
                    </a:lnTo>
                    <a:lnTo>
                      <a:pt x="12315" y="2560"/>
                    </a:lnTo>
                    <a:lnTo>
                      <a:pt x="12317" y="2560"/>
                    </a:lnTo>
                    <a:lnTo>
                      <a:pt x="12317" y="2567"/>
                    </a:lnTo>
                    <a:lnTo>
                      <a:pt x="12319" y="2567"/>
                    </a:lnTo>
                    <a:lnTo>
                      <a:pt x="12319" y="2575"/>
                    </a:lnTo>
                    <a:lnTo>
                      <a:pt x="12320" y="2575"/>
                    </a:lnTo>
                    <a:lnTo>
                      <a:pt x="12320" y="2585"/>
                    </a:lnTo>
                    <a:lnTo>
                      <a:pt x="12322" y="2585"/>
                    </a:lnTo>
                    <a:lnTo>
                      <a:pt x="12322" y="2594"/>
                    </a:lnTo>
                    <a:lnTo>
                      <a:pt x="12324" y="2594"/>
                    </a:lnTo>
                    <a:lnTo>
                      <a:pt x="12324" y="2604"/>
                    </a:lnTo>
                    <a:lnTo>
                      <a:pt x="12325" y="2604"/>
                    </a:lnTo>
                    <a:lnTo>
                      <a:pt x="12325" y="2614"/>
                    </a:lnTo>
                    <a:lnTo>
                      <a:pt x="12327" y="2614"/>
                    </a:lnTo>
                    <a:lnTo>
                      <a:pt x="12327" y="2622"/>
                    </a:lnTo>
                    <a:lnTo>
                      <a:pt x="12329" y="2622"/>
                    </a:lnTo>
                    <a:lnTo>
                      <a:pt x="12329" y="2632"/>
                    </a:lnTo>
                    <a:lnTo>
                      <a:pt x="12330" y="2632"/>
                    </a:lnTo>
                    <a:lnTo>
                      <a:pt x="12330" y="2642"/>
                    </a:lnTo>
                    <a:lnTo>
                      <a:pt x="12332" y="2642"/>
                    </a:lnTo>
                    <a:lnTo>
                      <a:pt x="12332" y="2650"/>
                    </a:lnTo>
                    <a:lnTo>
                      <a:pt x="12334" y="2650"/>
                    </a:lnTo>
                    <a:lnTo>
                      <a:pt x="12334" y="2660"/>
                    </a:lnTo>
                    <a:lnTo>
                      <a:pt x="12335" y="2660"/>
                    </a:lnTo>
                    <a:lnTo>
                      <a:pt x="12335" y="2670"/>
                    </a:lnTo>
                    <a:lnTo>
                      <a:pt x="12337" y="2670"/>
                    </a:lnTo>
                    <a:lnTo>
                      <a:pt x="12337" y="2679"/>
                    </a:lnTo>
                    <a:lnTo>
                      <a:pt x="12339" y="2679"/>
                    </a:lnTo>
                    <a:lnTo>
                      <a:pt x="12339" y="2689"/>
                    </a:lnTo>
                    <a:lnTo>
                      <a:pt x="12340" y="2689"/>
                    </a:lnTo>
                    <a:lnTo>
                      <a:pt x="12340" y="2697"/>
                    </a:lnTo>
                    <a:lnTo>
                      <a:pt x="12342" y="2697"/>
                    </a:lnTo>
                    <a:lnTo>
                      <a:pt x="12342" y="2707"/>
                    </a:lnTo>
                    <a:lnTo>
                      <a:pt x="12344" y="2707"/>
                    </a:lnTo>
                    <a:lnTo>
                      <a:pt x="12344" y="2717"/>
                    </a:lnTo>
                    <a:lnTo>
                      <a:pt x="12345" y="2717"/>
                    </a:lnTo>
                    <a:lnTo>
                      <a:pt x="12345" y="2727"/>
                    </a:lnTo>
                    <a:lnTo>
                      <a:pt x="12347" y="2727"/>
                    </a:lnTo>
                    <a:lnTo>
                      <a:pt x="12347" y="2739"/>
                    </a:lnTo>
                    <a:lnTo>
                      <a:pt x="12349" y="2739"/>
                    </a:lnTo>
                    <a:lnTo>
                      <a:pt x="12349" y="2752"/>
                    </a:lnTo>
                    <a:lnTo>
                      <a:pt x="12350" y="2752"/>
                    </a:lnTo>
                    <a:lnTo>
                      <a:pt x="12350" y="2765"/>
                    </a:lnTo>
                    <a:lnTo>
                      <a:pt x="12352" y="2765"/>
                    </a:lnTo>
                    <a:lnTo>
                      <a:pt x="12352" y="2779"/>
                    </a:lnTo>
                    <a:lnTo>
                      <a:pt x="12354" y="2779"/>
                    </a:lnTo>
                    <a:lnTo>
                      <a:pt x="12354" y="2792"/>
                    </a:lnTo>
                    <a:lnTo>
                      <a:pt x="12355" y="2792"/>
                    </a:lnTo>
                    <a:lnTo>
                      <a:pt x="12355" y="2805"/>
                    </a:lnTo>
                    <a:lnTo>
                      <a:pt x="12357" y="2805"/>
                    </a:lnTo>
                    <a:lnTo>
                      <a:pt x="12357" y="2819"/>
                    </a:lnTo>
                    <a:lnTo>
                      <a:pt x="12359" y="2819"/>
                    </a:lnTo>
                    <a:lnTo>
                      <a:pt x="12359" y="2832"/>
                    </a:lnTo>
                    <a:lnTo>
                      <a:pt x="12360" y="2832"/>
                    </a:lnTo>
                    <a:lnTo>
                      <a:pt x="12360" y="2845"/>
                    </a:lnTo>
                    <a:lnTo>
                      <a:pt x="12362" y="2845"/>
                    </a:lnTo>
                    <a:lnTo>
                      <a:pt x="12362" y="2860"/>
                    </a:lnTo>
                    <a:lnTo>
                      <a:pt x="12364" y="2860"/>
                    </a:lnTo>
                    <a:lnTo>
                      <a:pt x="12364" y="2874"/>
                    </a:lnTo>
                    <a:lnTo>
                      <a:pt x="12365" y="2874"/>
                    </a:lnTo>
                    <a:lnTo>
                      <a:pt x="12365" y="2887"/>
                    </a:lnTo>
                    <a:lnTo>
                      <a:pt x="12367" y="2887"/>
                    </a:lnTo>
                    <a:lnTo>
                      <a:pt x="12367" y="2907"/>
                    </a:lnTo>
                    <a:lnTo>
                      <a:pt x="12369" y="2907"/>
                    </a:lnTo>
                    <a:lnTo>
                      <a:pt x="12369" y="2930"/>
                    </a:lnTo>
                    <a:lnTo>
                      <a:pt x="12370" y="2930"/>
                    </a:lnTo>
                    <a:lnTo>
                      <a:pt x="12370" y="2952"/>
                    </a:lnTo>
                    <a:lnTo>
                      <a:pt x="12372" y="2952"/>
                    </a:lnTo>
                    <a:lnTo>
                      <a:pt x="12372" y="2974"/>
                    </a:lnTo>
                    <a:lnTo>
                      <a:pt x="12374" y="2974"/>
                    </a:lnTo>
                    <a:lnTo>
                      <a:pt x="12374" y="2997"/>
                    </a:lnTo>
                    <a:lnTo>
                      <a:pt x="12375" y="2997"/>
                    </a:lnTo>
                    <a:lnTo>
                      <a:pt x="12375" y="3020"/>
                    </a:lnTo>
                    <a:lnTo>
                      <a:pt x="12377" y="3020"/>
                    </a:lnTo>
                    <a:lnTo>
                      <a:pt x="12377" y="3044"/>
                    </a:lnTo>
                    <a:lnTo>
                      <a:pt x="12379" y="3044"/>
                    </a:lnTo>
                    <a:lnTo>
                      <a:pt x="12379" y="3085"/>
                    </a:lnTo>
                    <a:lnTo>
                      <a:pt x="12380" y="3085"/>
                    </a:lnTo>
                    <a:lnTo>
                      <a:pt x="12380" y="3137"/>
                    </a:lnTo>
                    <a:lnTo>
                      <a:pt x="12382" y="3137"/>
                    </a:lnTo>
                    <a:lnTo>
                      <a:pt x="12382" y="6570"/>
                    </a:lnTo>
                    <a:lnTo>
                      <a:pt x="12380" y="6570"/>
                    </a:lnTo>
                    <a:lnTo>
                      <a:pt x="12380" y="6572"/>
                    </a:lnTo>
                    <a:lnTo>
                      <a:pt x="12379" y="6572"/>
                    </a:lnTo>
                    <a:lnTo>
                      <a:pt x="12379" y="6575"/>
                    </a:lnTo>
                    <a:lnTo>
                      <a:pt x="12377" y="6575"/>
                    </a:lnTo>
                    <a:lnTo>
                      <a:pt x="12377" y="6577"/>
                    </a:lnTo>
                    <a:lnTo>
                      <a:pt x="12375" y="6577"/>
                    </a:lnTo>
                    <a:lnTo>
                      <a:pt x="12375" y="6579"/>
                    </a:lnTo>
                    <a:lnTo>
                      <a:pt x="12374" y="6579"/>
                    </a:lnTo>
                    <a:lnTo>
                      <a:pt x="12374" y="6582"/>
                    </a:lnTo>
                    <a:lnTo>
                      <a:pt x="12372" y="6582"/>
                    </a:lnTo>
                    <a:lnTo>
                      <a:pt x="12372" y="6584"/>
                    </a:lnTo>
                    <a:lnTo>
                      <a:pt x="12370" y="6584"/>
                    </a:lnTo>
                    <a:lnTo>
                      <a:pt x="12370" y="6587"/>
                    </a:lnTo>
                    <a:lnTo>
                      <a:pt x="12369" y="6587"/>
                    </a:lnTo>
                    <a:lnTo>
                      <a:pt x="12369" y="6589"/>
                    </a:lnTo>
                    <a:lnTo>
                      <a:pt x="12367" y="6589"/>
                    </a:lnTo>
                    <a:lnTo>
                      <a:pt x="12367" y="6590"/>
                    </a:lnTo>
                    <a:lnTo>
                      <a:pt x="12365" y="6590"/>
                    </a:lnTo>
                    <a:lnTo>
                      <a:pt x="12365" y="6594"/>
                    </a:lnTo>
                    <a:lnTo>
                      <a:pt x="12364" y="6594"/>
                    </a:lnTo>
                    <a:lnTo>
                      <a:pt x="12364" y="6595"/>
                    </a:lnTo>
                    <a:lnTo>
                      <a:pt x="12362" y="6595"/>
                    </a:lnTo>
                    <a:lnTo>
                      <a:pt x="12362" y="6597"/>
                    </a:lnTo>
                    <a:lnTo>
                      <a:pt x="12360" y="6597"/>
                    </a:lnTo>
                    <a:lnTo>
                      <a:pt x="12360" y="6600"/>
                    </a:lnTo>
                    <a:lnTo>
                      <a:pt x="12359" y="6600"/>
                    </a:lnTo>
                    <a:lnTo>
                      <a:pt x="12359" y="6602"/>
                    </a:lnTo>
                    <a:lnTo>
                      <a:pt x="12357" y="6602"/>
                    </a:lnTo>
                    <a:lnTo>
                      <a:pt x="12357" y="6605"/>
                    </a:lnTo>
                    <a:lnTo>
                      <a:pt x="12355" y="6605"/>
                    </a:lnTo>
                    <a:lnTo>
                      <a:pt x="12355" y="6607"/>
                    </a:lnTo>
                    <a:lnTo>
                      <a:pt x="12354" y="6607"/>
                    </a:lnTo>
                    <a:lnTo>
                      <a:pt x="12354" y="6609"/>
                    </a:lnTo>
                    <a:lnTo>
                      <a:pt x="12352" y="6609"/>
                    </a:lnTo>
                    <a:lnTo>
                      <a:pt x="12352" y="6612"/>
                    </a:lnTo>
                    <a:lnTo>
                      <a:pt x="12350" y="6612"/>
                    </a:lnTo>
                    <a:lnTo>
                      <a:pt x="12350" y="6614"/>
                    </a:lnTo>
                    <a:lnTo>
                      <a:pt x="12349" y="6614"/>
                    </a:lnTo>
                    <a:lnTo>
                      <a:pt x="12349" y="6615"/>
                    </a:lnTo>
                    <a:lnTo>
                      <a:pt x="12347" y="6615"/>
                    </a:lnTo>
                    <a:lnTo>
                      <a:pt x="12347" y="6619"/>
                    </a:lnTo>
                    <a:lnTo>
                      <a:pt x="12345" y="6619"/>
                    </a:lnTo>
                    <a:lnTo>
                      <a:pt x="12345" y="6620"/>
                    </a:lnTo>
                    <a:lnTo>
                      <a:pt x="12344" y="6620"/>
                    </a:lnTo>
                    <a:lnTo>
                      <a:pt x="12344" y="6622"/>
                    </a:lnTo>
                    <a:lnTo>
                      <a:pt x="12342" y="6622"/>
                    </a:lnTo>
                    <a:lnTo>
                      <a:pt x="12342" y="6625"/>
                    </a:lnTo>
                    <a:lnTo>
                      <a:pt x="12340" y="6625"/>
                    </a:lnTo>
                    <a:lnTo>
                      <a:pt x="12340" y="6627"/>
                    </a:lnTo>
                    <a:lnTo>
                      <a:pt x="12339" y="6627"/>
                    </a:lnTo>
                    <a:lnTo>
                      <a:pt x="12339" y="6630"/>
                    </a:lnTo>
                    <a:lnTo>
                      <a:pt x="12337" y="6630"/>
                    </a:lnTo>
                    <a:lnTo>
                      <a:pt x="12337" y="6632"/>
                    </a:lnTo>
                    <a:lnTo>
                      <a:pt x="12335" y="6632"/>
                    </a:lnTo>
                    <a:lnTo>
                      <a:pt x="12335" y="6634"/>
                    </a:lnTo>
                    <a:lnTo>
                      <a:pt x="12334" y="6634"/>
                    </a:lnTo>
                    <a:lnTo>
                      <a:pt x="12334" y="6637"/>
                    </a:lnTo>
                    <a:lnTo>
                      <a:pt x="12332" y="6637"/>
                    </a:lnTo>
                    <a:lnTo>
                      <a:pt x="12332" y="6639"/>
                    </a:lnTo>
                    <a:lnTo>
                      <a:pt x="12330" y="6639"/>
                    </a:lnTo>
                    <a:lnTo>
                      <a:pt x="12330" y="6640"/>
                    </a:lnTo>
                    <a:lnTo>
                      <a:pt x="12329" y="6640"/>
                    </a:lnTo>
                    <a:lnTo>
                      <a:pt x="12329" y="6644"/>
                    </a:lnTo>
                    <a:lnTo>
                      <a:pt x="12327" y="6644"/>
                    </a:lnTo>
                    <a:lnTo>
                      <a:pt x="12327" y="6645"/>
                    </a:lnTo>
                    <a:lnTo>
                      <a:pt x="12325" y="6645"/>
                    </a:lnTo>
                    <a:lnTo>
                      <a:pt x="12325" y="6647"/>
                    </a:lnTo>
                    <a:lnTo>
                      <a:pt x="12324" y="6647"/>
                    </a:lnTo>
                    <a:lnTo>
                      <a:pt x="12324" y="6650"/>
                    </a:lnTo>
                    <a:lnTo>
                      <a:pt x="12322" y="6650"/>
                    </a:lnTo>
                    <a:lnTo>
                      <a:pt x="12322" y="6652"/>
                    </a:lnTo>
                    <a:lnTo>
                      <a:pt x="12320" y="6652"/>
                    </a:lnTo>
                    <a:lnTo>
                      <a:pt x="12320" y="6655"/>
                    </a:lnTo>
                    <a:lnTo>
                      <a:pt x="12319" y="6655"/>
                    </a:lnTo>
                    <a:lnTo>
                      <a:pt x="12319" y="6657"/>
                    </a:lnTo>
                    <a:lnTo>
                      <a:pt x="12317" y="6657"/>
                    </a:lnTo>
                    <a:lnTo>
                      <a:pt x="12317" y="6659"/>
                    </a:lnTo>
                    <a:lnTo>
                      <a:pt x="12315" y="6659"/>
                    </a:lnTo>
                    <a:lnTo>
                      <a:pt x="12315" y="6662"/>
                    </a:lnTo>
                    <a:lnTo>
                      <a:pt x="12314" y="6662"/>
                    </a:lnTo>
                    <a:lnTo>
                      <a:pt x="12314" y="6664"/>
                    </a:lnTo>
                    <a:lnTo>
                      <a:pt x="12312" y="6664"/>
                    </a:lnTo>
                    <a:lnTo>
                      <a:pt x="12312" y="6665"/>
                    </a:lnTo>
                    <a:lnTo>
                      <a:pt x="12310" y="6665"/>
                    </a:lnTo>
                    <a:lnTo>
                      <a:pt x="12310" y="6669"/>
                    </a:lnTo>
                    <a:lnTo>
                      <a:pt x="12309" y="6669"/>
                    </a:lnTo>
                    <a:lnTo>
                      <a:pt x="12309" y="6670"/>
                    </a:lnTo>
                    <a:lnTo>
                      <a:pt x="12307" y="6670"/>
                    </a:lnTo>
                    <a:lnTo>
                      <a:pt x="12307" y="6672"/>
                    </a:lnTo>
                    <a:lnTo>
                      <a:pt x="12305" y="6672"/>
                    </a:lnTo>
                    <a:lnTo>
                      <a:pt x="12305" y="6675"/>
                    </a:lnTo>
                    <a:lnTo>
                      <a:pt x="12304" y="6675"/>
                    </a:lnTo>
                    <a:lnTo>
                      <a:pt x="12304" y="6677"/>
                    </a:lnTo>
                    <a:lnTo>
                      <a:pt x="12302" y="6677"/>
                    </a:lnTo>
                    <a:lnTo>
                      <a:pt x="12302" y="6679"/>
                    </a:lnTo>
                    <a:lnTo>
                      <a:pt x="12300" y="6679"/>
                    </a:lnTo>
                    <a:lnTo>
                      <a:pt x="12300" y="6682"/>
                    </a:lnTo>
                    <a:lnTo>
                      <a:pt x="12299" y="6682"/>
                    </a:lnTo>
                    <a:lnTo>
                      <a:pt x="12299" y="6684"/>
                    </a:lnTo>
                    <a:lnTo>
                      <a:pt x="12297" y="6684"/>
                    </a:lnTo>
                    <a:lnTo>
                      <a:pt x="12297" y="6685"/>
                    </a:lnTo>
                    <a:lnTo>
                      <a:pt x="12295" y="6685"/>
                    </a:lnTo>
                    <a:lnTo>
                      <a:pt x="12295" y="6689"/>
                    </a:lnTo>
                    <a:lnTo>
                      <a:pt x="12294" y="6689"/>
                    </a:lnTo>
                    <a:lnTo>
                      <a:pt x="12294" y="6690"/>
                    </a:lnTo>
                    <a:lnTo>
                      <a:pt x="12292" y="6690"/>
                    </a:lnTo>
                    <a:lnTo>
                      <a:pt x="12292" y="6692"/>
                    </a:lnTo>
                    <a:lnTo>
                      <a:pt x="12290" y="6692"/>
                    </a:lnTo>
                    <a:lnTo>
                      <a:pt x="12290" y="6695"/>
                    </a:lnTo>
                    <a:lnTo>
                      <a:pt x="12289" y="6695"/>
                    </a:lnTo>
                    <a:lnTo>
                      <a:pt x="12289" y="6697"/>
                    </a:lnTo>
                    <a:lnTo>
                      <a:pt x="12287" y="6697"/>
                    </a:lnTo>
                    <a:lnTo>
                      <a:pt x="12287" y="6699"/>
                    </a:lnTo>
                    <a:lnTo>
                      <a:pt x="12285" y="6699"/>
                    </a:lnTo>
                    <a:lnTo>
                      <a:pt x="12285" y="6702"/>
                    </a:lnTo>
                    <a:lnTo>
                      <a:pt x="12284" y="6702"/>
                    </a:lnTo>
                    <a:lnTo>
                      <a:pt x="12284" y="6704"/>
                    </a:lnTo>
                    <a:lnTo>
                      <a:pt x="12282" y="6704"/>
                    </a:lnTo>
                    <a:lnTo>
                      <a:pt x="12282" y="6705"/>
                    </a:lnTo>
                    <a:lnTo>
                      <a:pt x="12280" y="6705"/>
                    </a:lnTo>
                    <a:lnTo>
                      <a:pt x="12280" y="6709"/>
                    </a:lnTo>
                    <a:lnTo>
                      <a:pt x="12279" y="6709"/>
                    </a:lnTo>
                    <a:lnTo>
                      <a:pt x="12279" y="6710"/>
                    </a:lnTo>
                    <a:lnTo>
                      <a:pt x="12277" y="6710"/>
                    </a:lnTo>
                    <a:lnTo>
                      <a:pt x="12277" y="6714"/>
                    </a:lnTo>
                    <a:lnTo>
                      <a:pt x="12275" y="6714"/>
                    </a:lnTo>
                    <a:lnTo>
                      <a:pt x="12275" y="6715"/>
                    </a:lnTo>
                    <a:lnTo>
                      <a:pt x="12274" y="6715"/>
                    </a:lnTo>
                    <a:lnTo>
                      <a:pt x="12274" y="6717"/>
                    </a:lnTo>
                    <a:lnTo>
                      <a:pt x="12272" y="6717"/>
                    </a:lnTo>
                    <a:lnTo>
                      <a:pt x="12272" y="6720"/>
                    </a:lnTo>
                    <a:lnTo>
                      <a:pt x="12270" y="6720"/>
                    </a:lnTo>
                    <a:lnTo>
                      <a:pt x="12270" y="6722"/>
                    </a:lnTo>
                    <a:lnTo>
                      <a:pt x="12269" y="6722"/>
                    </a:lnTo>
                    <a:lnTo>
                      <a:pt x="12269" y="6724"/>
                    </a:lnTo>
                    <a:lnTo>
                      <a:pt x="12267" y="6724"/>
                    </a:lnTo>
                    <a:lnTo>
                      <a:pt x="12267" y="6727"/>
                    </a:lnTo>
                    <a:lnTo>
                      <a:pt x="12265" y="6727"/>
                    </a:lnTo>
                    <a:lnTo>
                      <a:pt x="12265" y="6729"/>
                    </a:lnTo>
                    <a:lnTo>
                      <a:pt x="12264" y="6729"/>
                    </a:lnTo>
                    <a:lnTo>
                      <a:pt x="12264" y="6730"/>
                    </a:lnTo>
                    <a:lnTo>
                      <a:pt x="12262" y="6730"/>
                    </a:lnTo>
                    <a:lnTo>
                      <a:pt x="12262" y="6734"/>
                    </a:lnTo>
                    <a:lnTo>
                      <a:pt x="12260" y="6734"/>
                    </a:lnTo>
                    <a:lnTo>
                      <a:pt x="12260" y="6735"/>
                    </a:lnTo>
                    <a:lnTo>
                      <a:pt x="12259" y="6735"/>
                    </a:lnTo>
                    <a:lnTo>
                      <a:pt x="12259" y="6737"/>
                    </a:lnTo>
                    <a:lnTo>
                      <a:pt x="12257" y="6737"/>
                    </a:lnTo>
                    <a:lnTo>
                      <a:pt x="12257" y="6740"/>
                    </a:lnTo>
                    <a:lnTo>
                      <a:pt x="12255" y="6740"/>
                    </a:lnTo>
                    <a:lnTo>
                      <a:pt x="12255" y="6742"/>
                    </a:lnTo>
                    <a:lnTo>
                      <a:pt x="12254" y="6742"/>
                    </a:lnTo>
                    <a:lnTo>
                      <a:pt x="12254" y="6744"/>
                    </a:lnTo>
                    <a:lnTo>
                      <a:pt x="12252" y="6744"/>
                    </a:lnTo>
                    <a:lnTo>
                      <a:pt x="12252" y="6747"/>
                    </a:lnTo>
                    <a:lnTo>
                      <a:pt x="12250" y="6747"/>
                    </a:lnTo>
                    <a:lnTo>
                      <a:pt x="12250" y="6749"/>
                    </a:lnTo>
                    <a:lnTo>
                      <a:pt x="12249" y="6749"/>
                    </a:lnTo>
                    <a:lnTo>
                      <a:pt x="12249" y="6750"/>
                    </a:lnTo>
                    <a:lnTo>
                      <a:pt x="12247" y="6750"/>
                    </a:lnTo>
                    <a:lnTo>
                      <a:pt x="12247" y="6754"/>
                    </a:lnTo>
                    <a:lnTo>
                      <a:pt x="12245" y="6754"/>
                    </a:lnTo>
                    <a:lnTo>
                      <a:pt x="12245" y="6755"/>
                    </a:lnTo>
                    <a:lnTo>
                      <a:pt x="12244" y="6755"/>
                    </a:lnTo>
                    <a:lnTo>
                      <a:pt x="12244" y="6757"/>
                    </a:lnTo>
                    <a:lnTo>
                      <a:pt x="12242" y="6757"/>
                    </a:lnTo>
                    <a:lnTo>
                      <a:pt x="12242" y="6759"/>
                    </a:lnTo>
                    <a:lnTo>
                      <a:pt x="12240" y="6759"/>
                    </a:lnTo>
                    <a:lnTo>
                      <a:pt x="12240" y="6762"/>
                    </a:lnTo>
                    <a:lnTo>
                      <a:pt x="12239" y="6762"/>
                    </a:lnTo>
                    <a:lnTo>
                      <a:pt x="12239" y="6764"/>
                    </a:lnTo>
                    <a:lnTo>
                      <a:pt x="12237" y="6764"/>
                    </a:lnTo>
                    <a:lnTo>
                      <a:pt x="12237" y="6765"/>
                    </a:lnTo>
                    <a:lnTo>
                      <a:pt x="12235" y="6765"/>
                    </a:lnTo>
                    <a:lnTo>
                      <a:pt x="12235" y="6769"/>
                    </a:lnTo>
                    <a:lnTo>
                      <a:pt x="12234" y="6769"/>
                    </a:lnTo>
                    <a:lnTo>
                      <a:pt x="12234" y="6770"/>
                    </a:lnTo>
                    <a:lnTo>
                      <a:pt x="12232" y="6770"/>
                    </a:lnTo>
                    <a:lnTo>
                      <a:pt x="12232" y="6772"/>
                    </a:lnTo>
                    <a:lnTo>
                      <a:pt x="12230" y="6772"/>
                    </a:lnTo>
                    <a:lnTo>
                      <a:pt x="12230" y="6775"/>
                    </a:lnTo>
                    <a:lnTo>
                      <a:pt x="12229" y="6775"/>
                    </a:lnTo>
                    <a:lnTo>
                      <a:pt x="12229" y="6777"/>
                    </a:lnTo>
                    <a:lnTo>
                      <a:pt x="12227" y="6777"/>
                    </a:lnTo>
                    <a:lnTo>
                      <a:pt x="12227" y="6779"/>
                    </a:lnTo>
                    <a:lnTo>
                      <a:pt x="12225" y="6779"/>
                    </a:lnTo>
                    <a:lnTo>
                      <a:pt x="12225" y="6782"/>
                    </a:lnTo>
                    <a:lnTo>
                      <a:pt x="12224" y="6782"/>
                    </a:lnTo>
                    <a:lnTo>
                      <a:pt x="12224" y="6784"/>
                    </a:lnTo>
                    <a:lnTo>
                      <a:pt x="12222" y="6784"/>
                    </a:lnTo>
                    <a:lnTo>
                      <a:pt x="12222" y="6785"/>
                    </a:lnTo>
                    <a:lnTo>
                      <a:pt x="12220" y="6785"/>
                    </a:lnTo>
                    <a:lnTo>
                      <a:pt x="12220" y="6789"/>
                    </a:lnTo>
                    <a:lnTo>
                      <a:pt x="12219" y="6789"/>
                    </a:lnTo>
                    <a:lnTo>
                      <a:pt x="12219" y="6790"/>
                    </a:lnTo>
                    <a:lnTo>
                      <a:pt x="12217" y="6790"/>
                    </a:lnTo>
                    <a:lnTo>
                      <a:pt x="12217" y="6792"/>
                    </a:lnTo>
                    <a:lnTo>
                      <a:pt x="12215" y="6792"/>
                    </a:lnTo>
                    <a:lnTo>
                      <a:pt x="12215" y="6795"/>
                    </a:lnTo>
                    <a:lnTo>
                      <a:pt x="12214" y="6795"/>
                    </a:lnTo>
                    <a:lnTo>
                      <a:pt x="12214" y="6797"/>
                    </a:lnTo>
                    <a:lnTo>
                      <a:pt x="12212" y="6797"/>
                    </a:lnTo>
                    <a:lnTo>
                      <a:pt x="12212" y="6799"/>
                    </a:lnTo>
                    <a:lnTo>
                      <a:pt x="12210" y="6799"/>
                    </a:lnTo>
                    <a:lnTo>
                      <a:pt x="12210" y="6802"/>
                    </a:lnTo>
                    <a:lnTo>
                      <a:pt x="12209" y="6802"/>
                    </a:lnTo>
                    <a:lnTo>
                      <a:pt x="12209" y="6804"/>
                    </a:lnTo>
                    <a:lnTo>
                      <a:pt x="12207" y="6804"/>
                    </a:lnTo>
                    <a:lnTo>
                      <a:pt x="12207" y="6805"/>
                    </a:lnTo>
                    <a:lnTo>
                      <a:pt x="12205" y="6805"/>
                    </a:lnTo>
                    <a:lnTo>
                      <a:pt x="12205" y="6809"/>
                    </a:lnTo>
                    <a:lnTo>
                      <a:pt x="12204" y="6809"/>
                    </a:lnTo>
                    <a:lnTo>
                      <a:pt x="12204" y="6810"/>
                    </a:lnTo>
                    <a:lnTo>
                      <a:pt x="12202" y="6810"/>
                    </a:lnTo>
                    <a:lnTo>
                      <a:pt x="12202" y="6812"/>
                    </a:lnTo>
                    <a:lnTo>
                      <a:pt x="12200" y="6812"/>
                    </a:lnTo>
                    <a:lnTo>
                      <a:pt x="12200" y="6815"/>
                    </a:lnTo>
                    <a:lnTo>
                      <a:pt x="12199" y="6815"/>
                    </a:lnTo>
                    <a:lnTo>
                      <a:pt x="12199" y="6817"/>
                    </a:lnTo>
                    <a:lnTo>
                      <a:pt x="12197" y="6817"/>
                    </a:lnTo>
                    <a:lnTo>
                      <a:pt x="12197" y="6819"/>
                    </a:lnTo>
                    <a:lnTo>
                      <a:pt x="12195" y="6819"/>
                    </a:lnTo>
                    <a:lnTo>
                      <a:pt x="12195" y="6820"/>
                    </a:lnTo>
                    <a:lnTo>
                      <a:pt x="12194" y="6820"/>
                    </a:lnTo>
                    <a:lnTo>
                      <a:pt x="12194" y="6824"/>
                    </a:lnTo>
                    <a:lnTo>
                      <a:pt x="12192" y="6824"/>
                    </a:lnTo>
                    <a:lnTo>
                      <a:pt x="12192" y="6825"/>
                    </a:lnTo>
                    <a:lnTo>
                      <a:pt x="12190" y="6825"/>
                    </a:lnTo>
                    <a:lnTo>
                      <a:pt x="12190" y="6827"/>
                    </a:lnTo>
                    <a:lnTo>
                      <a:pt x="12189" y="6827"/>
                    </a:lnTo>
                    <a:lnTo>
                      <a:pt x="12189" y="6830"/>
                    </a:lnTo>
                    <a:lnTo>
                      <a:pt x="12187" y="6830"/>
                    </a:lnTo>
                    <a:lnTo>
                      <a:pt x="12187" y="6832"/>
                    </a:lnTo>
                    <a:lnTo>
                      <a:pt x="12185" y="6832"/>
                    </a:lnTo>
                    <a:lnTo>
                      <a:pt x="12185" y="6834"/>
                    </a:lnTo>
                    <a:lnTo>
                      <a:pt x="12184" y="6834"/>
                    </a:lnTo>
                    <a:lnTo>
                      <a:pt x="12184" y="6837"/>
                    </a:lnTo>
                    <a:lnTo>
                      <a:pt x="12182" y="6837"/>
                    </a:lnTo>
                    <a:lnTo>
                      <a:pt x="12182" y="6839"/>
                    </a:lnTo>
                    <a:lnTo>
                      <a:pt x="12180" y="6839"/>
                    </a:lnTo>
                    <a:lnTo>
                      <a:pt x="12180" y="6840"/>
                    </a:lnTo>
                    <a:lnTo>
                      <a:pt x="12179" y="6840"/>
                    </a:lnTo>
                    <a:lnTo>
                      <a:pt x="12179" y="6842"/>
                    </a:lnTo>
                    <a:lnTo>
                      <a:pt x="12177" y="6842"/>
                    </a:lnTo>
                    <a:lnTo>
                      <a:pt x="12177" y="6845"/>
                    </a:lnTo>
                    <a:lnTo>
                      <a:pt x="12175" y="6845"/>
                    </a:lnTo>
                    <a:lnTo>
                      <a:pt x="12175" y="6847"/>
                    </a:lnTo>
                    <a:lnTo>
                      <a:pt x="12174" y="6847"/>
                    </a:lnTo>
                    <a:lnTo>
                      <a:pt x="12174" y="6849"/>
                    </a:lnTo>
                    <a:lnTo>
                      <a:pt x="12172" y="6849"/>
                    </a:lnTo>
                    <a:lnTo>
                      <a:pt x="12172" y="6852"/>
                    </a:lnTo>
                    <a:lnTo>
                      <a:pt x="12170" y="6852"/>
                    </a:lnTo>
                    <a:lnTo>
                      <a:pt x="12170" y="6854"/>
                    </a:lnTo>
                    <a:lnTo>
                      <a:pt x="12169" y="6854"/>
                    </a:lnTo>
                    <a:lnTo>
                      <a:pt x="12169" y="6855"/>
                    </a:lnTo>
                    <a:lnTo>
                      <a:pt x="12167" y="6855"/>
                    </a:lnTo>
                    <a:lnTo>
                      <a:pt x="12167" y="6857"/>
                    </a:lnTo>
                    <a:lnTo>
                      <a:pt x="12165" y="6857"/>
                    </a:lnTo>
                    <a:lnTo>
                      <a:pt x="12165" y="6860"/>
                    </a:lnTo>
                    <a:lnTo>
                      <a:pt x="12164" y="6860"/>
                    </a:lnTo>
                    <a:lnTo>
                      <a:pt x="12164" y="6862"/>
                    </a:lnTo>
                    <a:lnTo>
                      <a:pt x="12162" y="6862"/>
                    </a:lnTo>
                    <a:lnTo>
                      <a:pt x="12162" y="6864"/>
                    </a:lnTo>
                    <a:lnTo>
                      <a:pt x="12160" y="6864"/>
                    </a:lnTo>
                    <a:lnTo>
                      <a:pt x="12160" y="6867"/>
                    </a:lnTo>
                    <a:lnTo>
                      <a:pt x="12159" y="6867"/>
                    </a:lnTo>
                    <a:lnTo>
                      <a:pt x="12159" y="6869"/>
                    </a:lnTo>
                    <a:lnTo>
                      <a:pt x="12157" y="6869"/>
                    </a:lnTo>
                    <a:lnTo>
                      <a:pt x="12157" y="6870"/>
                    </a:lnTo>
                    <a:lnTo>
                      <a:pt x="12155" y="6870"/>
                    </a:lnTo>
                    <a:lnTo>
                      <a:pt x="12155" y="6874"/>
                    </a:lnTo>
                    <a:lnTo>
                      <a:pt x="12154" y="6874"/>
                    </a:lnTo>
                    <a:lnTo>
                      <a:pt x="12154" y="6875"/>
                    </a:lnTo>
                    <a:lnTo>
                      <a:pt x="12152" y="6875"/>
                    </a:lnTo>
                    <a:lnTo>
                      <a:pt x="12152" y="6877"/>
                    </a:lnTo>
                    <a:lnTo>
                      <a:pt x="12150" y="6877"/>
                    </a:lnTo>
                    <a:lnTo>
                      <a:pt x="12150" y="6879"/>
                    </a:lnTo>
                    <a:lnTo>
                      <a:pt x="12149" y="6879"/>
                    </a:lnTo>
                    <a:lnTo>
                      <a:pt x="12149" y="6882"/>
                    </a:lnTo>
                    <a:lnTo>
                      <a:pt x="12147" y="6882"/>
                    </a:lnTo>
                    <a:lnTo>
                      <a:pt x="12147" y="6884"/>
                    </a:lnTo>
                    <a:lnTo>
                      <a:pt x="12145" y="6884"/>
                    </a:lnTo>
                    <a:lnTo>
                      <a:pt x="12145" y="6885"/>
                    </a:lnTo>
                    <a:lnTo>
                      <a:pt x="12144" y="6885"/>
                    </a:lnTo>
                    <a:lnTo>
                      <a:pt x="12144" y="6889"/>
                    </a:lnTo>
                    <a:lnTo>
                      <a:pt x="12142" y="6889"/>
                    </a:lnTo>
                    <a:lnTo>
                      <a:pt x="12142" y="6890"/>
                    </a:lnTo>
                    <a:lnTo>
                      <a:pt x="12140" y="6890"/>
                    </a:lnTo>
                    <a:lnTo>
                      <a:pt x="12140" y="6892"/>
                    </a:lnTo>
                    <a:lnTo>
                      <a:pt x="12139" y="6892"/>
                    </a:lnTo>
                    <a:lnTo>
                      <a:pt x="12139" y="6895"/>
                    </a:lnTo>
                    <a:lnTo>
                      <a:pt x="12137" y="6895"/>
                    </a:lnTo>
                    <a:lnTo>
                      <a:pt x="12137" y="6897"/>
                    </a:lnTo>
                    <a:lnTo>
                      <a:pt x="12135" y="6897"/>
                    </a:lnTo>
                    <a:lnTo>
                      <a:pt x="12135" y="6899"/>
                    </a:lnTo>
                    <a:lnTo>
                      <a:pt x="12134" y="6899"/>
                    </a:lnTo>
                    <a:lnTo>
                      <a:pt x="12134" y="6900"/>
                    </a:lnTo>
                    <a:lnTo>
                      <a:pt x="12132" y="6900"/>
                    </a:lnTo>
                    <a:lnTo>
                      <a:pt x="12132" y="6904"/>
                    </a:lnTo>
                    <a:lnTo>
                      <a:pt x="12130" y="6904"/>
                    </a:lnTo>
                    <a:lnTo>
                      <a:pt x="12130" y="6905"/>
                    </a:lnTo>
                    <a:lnTo>
                      <a:pt x="12129" y="6905"/>
                    </a:lnTo>
                    <a:lnTo>
                      <a:pt x="12129" y="6907"/>
                    </a:lnTo>
                    <a:lnTo>
                      <a:pt x="12127" y="6907"/>
                    </a:lnTo>
                    <a:lnTo>
                      <a:pt x="12127" y="6910"/>
                    </a:lnTo>
                    <a:lnTo>
                      <a:pt x="12125" y="6910"/>
                    </a:lnTo>
                    <a:lnTo>
                      <a:pt x="12125" y="6912"/>
                    </a:lnTo>
                    <a:lnTo>
                      <a:pt x="12124" y="6912"/>
                    </a:lnTo>
                    <a:lnTo>
                      <a:pt x="12124" y="6914"/>
                    </a:lnTo>
                    <a:lnTo>
                      <a:pt x="12122" y="6914"/>
                    </a:lnTo>
                    <a:lnTo>
                      <a:pt x="12122" y="6915"/>
                    </a:lnTo>
                    <a:lnTo>
                      <a:pt x="12120" y="6915"/>
                    </a:lnTo>
                    <a:lnTo>
                      <a:pt x="12120" y="6919"/>
                    </a:lnTo>
                    <a:lnTo>
                      <a:pt x="12119" y="6919"/>
                    </a:lnTo>
                    <a:lnTo>
                      <a:pt x="12119" y="6920"/>
                    </a:lnTo>
                    <a:lnTo>
                      <a:pt x="12117" y="6920"/>
                    </a:lnTo>
                    <a:lnTo>
                      <a:pt x="12117" y="6922"/>
                    </a:lnTo>
                    <a:lnTo>
                      <a:pt x="12115" y="6922"/>
                    </a:lnTo>
                    <a:lnTo>
                      <a:pt x="12115" y="6924"/>
                    </a:lnTo>
                    <a:lnTo>
                      <a:pt x="12114" y="6924"/>
                    </a:lnTo>
                    <a:lnTo>
                      <a:pt x="12114" y="6927"/>
                    </a:lnTo>
                    <a:lnTo>
                      <a:pt x="12112" y="6927"/>
                    </a:lnTo>
                    <a:lnTo>
                      <a:pt x="12112" y="6929"/>
                    </a:lnTo>
                    <a:lnTo>
                      <a:pt x="12110" y="6929"/>
                    </a:lnTo>
                    <a:lnTo>
                      <a:pt x="12110" y="6930"/>
                    </a:lnTo>
                    <a:lnTo>
                      <a:pt x="12109" y="6930"/>
                    </a:lnTo>
                    <a:lnTo>
                      <a:pt x="12109" y="6934"/>
                    </a:lnTo>
                    <a:lnTo>
                      <a:pt x="12107" y="6934"/>
                    </a:lnTo>
                    <a:lnTo>
                      <a:pt x="12107" y="6935"/>
                    </a:lnTo>
                    <a:lnTo>
                      <a:pt x="12105" y="6935"/>
                    </a:lnTo>
                    <a:lnTo>
                      <a:pt x="12105" y="6937"/>
                    </a:lnTo>
                    <a:lnTo>
                      <a:pt x="12104" y="6937"/>
                    </a:lnTo>
                    <a:lnTo>
                      <a:pt x="12104" y="6939"/>
                    </a:lnTo>
                    <a:lnTo>
                      <a:pt x="12102" y="6939"/>
                    </a:lnTo>
                    <a:lnTo>
                      <a:pt x="12102" y="6942"/>
                    </a:lnTo>
                    <a:lnTo>
                      <a:pt x="12100" y="6942"/>
                    </a:lnTo>
                    <a:lnTo>
                      <a:pt x="12100" y="6944"/>
                    </a:lnTo>
                    <a:lnTo>
                      <a:pt x="12099" y="6944"/>
                    </a:lnTo>
                    <a:lnTo>
                      <a:pt x="12099" y="6945"/>
                    </a:lnTo>
                    <a:lnTo>
                      <a:pt x="12097" y="6945"/>
                    </a:lnTo>
                    <a:lnTo>
                      <a:pt x="12097" y="6949"/>
                    </a:lnTo>
                    <a:lnTo>
                      <a:pt x="12095" y="6949"/>
                    </a:lnTo>
                    <a:lnTo>
                      <a:pt x="12095" y="6950"/>
                    </a:lnTo>
                    <a:lnTo>
                      <a:pt x="12094" y="6950"/>
                    </a:lnTo>
                    <a:lnTo>
                      <a:pt x="12094" y="6952"/>
                    </a:lnTo>
                    <a:lnTo>
                      <a:pt x="12092" y="6952"/>
                    </a:lnTo>
                    <a:lnTo>
                      <a:pt x="12092" y="6954"/>
                    </a:lnTo>
                    <a:lnTo>
                      <a:pt x="12090" y="6954"/>
                    </a:lnTo>
                    <a:lnTo>
                      <a:pt x="12090" y="6957"/>
                    </a:lnTo>
                    <a:lnTo>
                      <a:pt x="12089" y="6957"/>
                    </a:lnTo>
                    <a:lnTo>
                      <a:pt x="12089" y="6959"/>
                    </a:lnTo>
                    <a:lnTo>
                      <a:pt x="12087" y="6959"/>
                    </a:lnTo>
                    <a:lnTo>
                      <a:pt x="12087" y="6960"/>
                    </a:lnTo>
                    <a:lnTo>
                      <a:pt x="12085" y="6960"/>
                    </a:lnTo>
                    <a:lnTo>
                      <a:pt x="12085" y="6962"/>
                    </a:lnTo>
                    <a:lnTo>
                      <a:pt x="12084" y="6962"/>
                    </a:lnTo>
                    <a:lnTo>
                      <a:pt x="12084" y="6965"/>
                    </a:lnTo>
                    <a:lnTo>
                      <a:pt x="12082" y="6965"/>
                    </a:lnTo>
                    <a:lnTo>
                      <a:pt x="12082" y="6967"/>
                    </a:lnTo>
                    <a:lnTo>
                      <a:pt x="12080" y="6967"/>
                    </a:lnTo>
                    <a:lnTo>
                      <a:pt x="12080" y="6969"/>
                    </a:lnTo>
                    <a:lnTo>
                      <a:pt x="12079" y="6969"/>
                    </a:lnTo>
                    <a:lnTo>
                      <a:pt x="12079" y="6972"/>
                    </a:lnTo>
                    <a:lnTo>
                      <a:pt x="12077" y="6972"/>
                    </a:lnTo>
                    <a:lnTo>
                      <a:pt x="12077" y="6974"/>
                    </a:lnTo>
                    <a:lnTo>
                      <a:pt x="12075" y="6974"/>
                    </a:lnTo>
                    <a:lnTo>
                      <a:pt x="12075" y="6975"/>
                    </a:lnTo>
                    <a:lnTo>
                      <a:pt x="12074" y="6975"/>
                    </a:lnTo>
                    <a:lnTo>
                      <a:pt x="12074" y="6977"/>
                    </a:lnTo>
                    <a:lnTo>
                      <a:pt x="12072" y="6977"/>
                    </a:lnTo>
                    <a:lnTo>
                      <a:pt x="12072" y="6980"/>
                    </a:lnTo>
                    <a:lnTo>
                      <a:pt x="12070" y="6980"/>
                    </a:lnTo>
                    <a:lnTo>
                      <a:pt x="12070" y="6982"/>
                    </a:lnTo>
                    <a:lnTo>
                      <a:pt x="12069" y="6982"/>
                    </a:lnTo>
                    <a:lnTo>
                      <a:pt x="12069" y="6984"/>
                    </a:lnTo>
                    <a:lnTo>
                      <a:pt x="12067" y="6984"/>
                    </a:lnTo>
                    <a:lnTo>
                      <a:pt x="12067" y="6985"/>
                    </a:lnTo>
                    <a:lnTo>
                      <a:pt x="12065" y="6985"/>
                    </a:lnTo>
                    <a:lnTo>
                      <a:pt x="12065" y="6989"/>
                    </a:lnTo>
                    <a:lnTo>
                      <a:pt x="12064" y="6989"/>
                    </a:lnTo>
                    <a:lnTo>
                      <a:pt x="12064" y="6990"/>
                    </a:lnTo>
                    <a:lnTo>
                      <a:pt x="12062" y="6990"/>
                    </a:lnTo>
                    <a:lnTo>
                      <a:pt x="12062" y="6992"/>
                    </a:lnTo>
                    <a:lnTo>
                      <a:pt x="12060" y="6992"/>
                    </a:lnTo>
                    <a:lnTo>
                      <a:pt x="12060" y="6995"/>
                    </a:lnTo>
                    <a:lnTo>
                      <a:pt x="12059" y="6995"/>
                    </a:lnTo>
                    <a:lnTo>
                      <a:pt x="12059" y="6997"/>
                    </a:lnTo>
                    <a:lnTo>
                      <a:pt x="12057" y="6997"/>
                    </a:lnTo>
                    <a:lnTo>
                      <a:pt x="12057" y="6999"/>
                    </a:lnTo>
                    <a:lnTo>
                      <a:pt x="12055" y="6999"/>
                    </a:lnTo>
                    <a:lnTo>
                      <a:pt x="12055" y="7000"/>
                    </a:lnTo>
                    <a:lnTo>
                      <a:pt x="12054" y="7000"/>
                    </a:lnTo>
                    <a:lnTo>
                      <a:pt x="12054" y="7004"/>
                    </a:lnTo>
                    <a:lnTo>
                      <a:pt x="12052" y="7004"/>
                    </a:lnTo>
                    <a:lnTo>
                      <a:pt x="12052" y="7005"/>
                    </a:lnTo>
                    <a:lnTo>
                      <a:pt x="12050" y="7005"/>
                    </a:lnTo>
                    <a:lnTo>
                      <a:pt x="12050" y="7007"/>
                    </a:lnTo>
                    <a:lnTo>
                      <a:pt x="12049" y="7007"/>
                    </a:lnTo>
                    <a:lnTo>
                      <a:pt x="12049" y="7009"/>
                    </a:lnTo>
                    <a:lnTo>
                      <a:pt x="12047" y="7009"/>
                    </a:lnTo>
                    <a:lnTo>
                      <a:pt x="12047" y="7012"/>
                    </a:lnTo>
                    <a:lnTo>
                      <a:pt x="12045" y="7012"/>
                    </a:lnTo>
                    <a:lnTo>
                      <a:pt x="12045" y="7014"/>
                    </a:lnTo>
                    <a:lnTo>
                      <a:pt x="12044" y="7014"/>
                    </a:lnTo>
                    <a:lnTo>
                      <a:pt x="12044" y="7015"/>
                    </a:lnTo>
                    <a:lnTo>
                      <a:pt x="12042" y="7015"/>
                    </a:lnTo>
                    <a:lnTo>
                      <a:pt x="12042" y="7017"/>
                    </a:lnTo>
                    <a:lnTo>
                      <a:pt x="12040" y="7017"/>
                    </a:lnTo>
                    <a:lnTo>
                      <a:pt x="12040" y="7020"/>
                    </a:lnTo>
                    <a:lnTo>
                      <a:pt x="12039" y="7020"/>
                    </a:lnTo>
                    <a:lnTo>
                      <a:pt x="12039" y="7022"/>
                    </a:lnTo>
                    <a:lnTo>
                      <a:pt x="12037" y="7022"/>
                    </a:lnTo>
                    <a:lnTo>
                      <a:pt x="12037" y="7024"/>
                    </a:lnTo>
                    <a:lnTo>
                      <a:pt x="12035" y="7024"/>
                    </a:lnTo>
                    <a:lnTo>
                      <a:pt x="12035" y="7025"/>
                    </a:lnTo>
                    <a:lnTo>
                      <a:pt x="12034" y="7025"/>
                    </a:lnTo>
                    <a:lnTo>
                      <a:pt x="12034" y="7029"/>
                    </a:lnTo>
                    <a:lnTo>
                      <a:pt x="12032" y="7029"/>
                    </a:lnTo>
                    <a:lnTo>
                      <a:pt x="12032" y="7030"/>
                    </a:lnTo>
                    <a:lnTo>
                      <a:pt x="12030" y="7030"/>
                    </a:lnTo>
                    <a:lnTo>
                      <a:pt x="12030" y="7032"/>
                    </a:lnTo>
                    <a:lnTo>
                      <a:pt x="12029" y="7032"/>
                    </a:lnTo>
                    <a:lnTo>
                      <a:pt x="12029" y="7034"/>
                    </a:lnTo>
                    <a:lnTo>
                      <a:pt x="12027" y="7034"/>
                    </a:lnTo>
                    <a:lnTo>
                      <a:pt x="12027" y="7037"/>
                    </a:lnTo>
                    <a:lnTo>
                      <a:pt x="12025" y="7037"/>
                    </a:lnTo>
                    <a:lnTo>
                      <a:pt x="12025" y="7039"/>
                    </a:lnTo>
                    <a:lnTo>
                      <a:pt x="12024" y="7039"/>
                    </a:lnTo>
                    <a:lnTo>
                      <a:pt x="12024" y="7040"/>
                    </a:lnTo>
                    <a:lnTo>
                      <a:pt x="12022" y="7040"/>
                    </a:lnTo>
                    <a:lnTo>
                      <a:pt x="12022" y="7042"/>
                    </a:lnTo>
                    <a:lnTo>
                      <a:pt x="12020" y="7042"/>
                    </a:lnTo>
                    <a:lnTo>
                      <a:pt x="12020" y="7045"/>
                    </a:lnTo>
                    <a:lnTo>
                      <a:pt x="12019" y="7045"/>
                    </a:lnTo>
                    <a:lnTo>
                      <a:pt x="12019" y="7047"/>
                    </a:lnTo>
                    <a:lnTo>
                      <a:pt x="12017" y="7047"/>
                    </a:lnTo>
                    <a:lnTo>
                      <a:pt x="12017" y="7049"/>
                    </a:lnTo>
                    <a:lnTo>
                      <a:pt x="12015" y="7049"/>
                    </a:lnTo>
                    <a:lnTo>
                      <a:pt x="12015" y="7050"/>
                    </a:lnTo>
                    <a:lnTo>
                      <a:pt x="12014" y="7050"/>
                    </a:lnTo>
                    <a:lnTo>
                      <a:pt x="12014" y="7054"/>
                    </a:lnTo>
                    <a:lnTo>
                      <a:pt x="12012" y="7054"/>
                    </a:lnTo>
                    <a:lnTo>
                      <a:pt x="12012" y="7055"/>
                    </a:lnTo>
                    <a:lnTo>
                      <a:pt x="12010" y="7055"/>
                    </a:lnTo>
                    <a:lnTo>
                      <a:pt x="12010" y="7057"/>
                    </a:lnTo>
                    <a:lnTo>
                      <a:pt x="12009" y="7057"/>
                    </a:lnTo>
                    <a:lnTo>
                      <a:pt x="12009" y="7059"/>
                    </a:lnTo>
                    <a:lnTo>
                      <a:pt x="12007" y="7059"/>
                    </a:lnTo>
                    <a:lnTo>
                      <a:pt x="12007" y="7062"/>
                    </a:lnTo>
                    <a:lnTo>
                      <a:pt x="12005" y="7062"/>
                    </a:lnTo>
                    <a:lnTo>
                      <a:pt x="12005" y="7064"/>
                    </a:lnTo>
                    <a:lnTo>
                      <a:pt x="12004" y="7064"/>
                    </a:lnTo>
                    <a:lnTo>
                      <a:pt x="12004" y="7065"/>
                    </a:lnTo>
                    <a:lnTo>
                      <a:pt x="12002" y="7065"/>
                    </a:lnTo>
                    <a:lnTo>
                      <a:pt x="12002" y="7067"/>
                    </a:lnTo>
                    <a:lnTo>
                      <a:pt x="12000" y="7067"/>
                    </a:lnTo>
                    <a:lnTo>
                      <a:pt x="12000" y="7070"/>
                    </a:lnTo>
                    <a:lnTo>
                      <a:pt x="11999" y="7070"/>
                    </a:lnTo>
                    <a:lnTo>
                      <a:pt x="11999" y="7072"/>
                    </a:lnTo>
                    <a:lnTo>
                      <a:pt x="11997" y="7072"/>
                    </a:lnTo>
                    <a:lnTo>
                      <a:pt x="11997" y="7074"/>
                    </a:lnTo>
                    <a:lnTo>
                      <a:pt x="11995" y="7074"/>
                    </a:lnTo>
                    <a:lnTo>
                      <a:pt x="11995" y="7075"/>
                    </a:lnTo>
                    <a:lnTo>
                      <a:pt x="11994" y="7075"/>
                    </a:lnTo>
                    <a:lnTo>
                      <a:pt x="11994" y="7079"/>
                    </a:lnTo>
                    <a:lnTo>
                      <a:pt x="11992" y="7079"/>
                    </a:lnTo>
                    <a:lnTo>
                      <a:pt x="11992" y="7080"/>
                    </a:lnTo>
                    <a:lnTo>
                      <a:pt x="11990" y="7080"/>
                    </a:lnTo>
                    <a:lnTo>
                      <a:pt x="11990" y="7082"/>
                    </a:lnTo>
                    <a:lnTo>
                      <a:pt x="11989" y="7082"/>
                    </a:lnTo>
                    <a:lnTo>
                      <a:pt x="11989" y="7084"/>
                    </a:lnTo>
                    <a:lnTo>
                      <a:pt x="11987" y="7084"/>
                    </a:lnTo>
                    <a:lnTo>
                      <a:pt x="11987" y="7087"/>
                    </a:lnTo>
                    <a:lnTo>
                      <a:pt x="11985" y="7087"/>
                    </a:lnTo>
                    <a:lnTo>
                      <a:pt x="11985" y="7089"/>
                    </a:lnTo>
                    <a:lnTo>
                      <a:pt x="11984" y="7089"/>
                    </a:lnTo>
                    <a:lnTo>
                      <a:pt x="11984" y="7090"/>
                    </a:lnTo>
                    <a:lnTo>
                      <a:pt x="11982" y="7090"/>
                    </a:lnTo>
                    <a:lnTo>
                      <a:pt x="11982" y="7092"/>
                    </a:lnTo>
                    <a:lnTo>
                      <a:pt x="11980" y="7092"/>
                    </a:lnTo>
                    <a:lnTo>
                      <a:pt x="11980" y="7094"/>
                    </a:lnTo>
                    <a:lnTo>
                      <a:pt x="11979" y="7094"/>
                    </a:lnTo>
                    <a:lnTo>
                      <a:pt x="11979" y="7097"/>
                    </a:lnTo>
                    <a:lnTo>
                      <a:pt x="11977" y="7097"/>
                    </a:lnTo>
                    <a:lnTo>
                      <a:pt x="11977" y="7099"/>
                    </a:lnTo>
                    <a:lnTo>
                      <a:pt x="11975" y="7099"/>
                    </a:lnTo>
                    <a:lnTo>
                      <a:pt x="11975" y="7100"/>
                    </a:lnTo>
                    <a:lnTo>
                      <a:pt x="11974" y="7100"/>
                    </a:lnTo>
                    <a:lnTo>
                      <a:pt x="11974" y="7102"/>
                    </a:lnTo>
                    <a:lnTo>
                      <a:pt x="11972" y="7102"/>
                    </a:lnTo>
                    <a:lnTo>
                      <a:pt x="11972" y="7105"/>
                    </a:lnTo>
                    <a:lnTo>
                      <a:pt x="11970" y="7105"/>
                    </a:lnTo>
                    <a:lnTo>
                      <a:pt x="11970" y="7107"/>
                    </a:lnTo>
                    <a:lnTo>
                      <a:pt x="11969" y="7107"/>
                    </a:lnTo>
                    <a:lnTo>
                      <a:pt x="11969" y="7109"/>
                    </a:lnTo>
                    <a:lnTo>
                      <a:pt x="11967" y="7109"/>
                    </a:lnTo>
                    <a:lnTo>
                      <a:pt x="11967" y="7110"/>
                    </a:lnTo>
                    <a:lnTo>
                      <a:pt x="11965" y="7110"/>
                    </a:lnTo>
                    <a:lnTo>
                      <a:pt x="11965" y="7114"/>
                    </a:lnTo>
                    <a:lnTo>
                      <a:pt x="11964" y="7114"/>
                    </a:lnTo>
                    <a:lnTo>
                      <a:pt x="11964" y="7115"/>
                    </a:lnTo>
                    <a:lnTo>
                      <a:pt x="11962" y="7115"/>
                    </a:lnTo>
                    <a:lnTo>
                      <a:pt x="11962" y="7117"/>
                    </a:lnTo>
                    <a:lnTo>
                      <a:pt x="11960" y="7117"/>
                    </a:lnTo>
                    <a:lnTo>
                      <a:pt x="11960" y="7119"/>
                    </a:lnTo>
                    <a:lnTo>
                      <a:pt x="11959" y="7119"/>
                    </a:lnTo>
                    <a:lnTo>
                      <a:pt x="11959" y="7120"/>
                    </a:lnTo>
                    <a:lnTo>
                      <a:pt x="11957" y="7120"/>
                    </a:lnTo>
                    <a:lnTo>
                      <a:pt x="11957" y="7124"/>
                    </a:lnTo>
                    <a:lnTo>
                      <a:pt x="11955" y="7124"/>
                    </a:lnTo>
                    <a:lnTo>
                      <a:pt x="11955" y="7125"/>
                    </a:lnTo>
                    <a:lnTo>
                      <a:pt x="11954" y="7125"/>
                    </a:lnTo>
                    <a:lnTo>
                      <a:pt x="11954" y="7127"/>
                    </a:lnTo>
                    <a:lnTo>
                      <a:pt x="11952" y="7127"/>
                    </a:lnTo>
                    <a:lnTo>
                      <a:pt x="11952" y="7129"/>
                    </a:lnTo>
                    <a:lnTo>
                      <a:pt x="11950" y="7129"/>
                    </a:lnTo>
                    <a:lnTo>
                      <a:pt x="11950" y="7132"/>
                    </a:lnTo>
                    <a:lnTo>
                      <a:pt x="11949" y="7132"/>
                    </a:lnTo>
                    <a:lnTo>
                      <a:pt x="11949" y="7134"/>
                    </a:lnTo>
                    <a:lnTo>
                      <a:pt x="11947" y="7134"/>
                    </a:lnTo>
                    <a:lnTo>
                      <a:pt x="11947" y="7135"/>
                    </a:lnTo>
                    <a:lnTo>
                      <a:pt x="11945" y="7135"/>
                    </a:lnTo>
                    <a:lnTo>
                      <a:pt x="11945" y="7137"/>
                    </a:lnTo>
                    <a:lnTo>
                      <a:pt x="11944" y="7137"/>
                    </a:lnTo>
                    <a:lnTo>
                      <a:pt x="11944" y="7139"/>
                    </a:lnTo>
                    <a:lnTo>
                      <a:pt x="11942" y="7139"/>
                    </a:lnTo>
                    <a:lnTo>
                      <a:pt x="11942" y="7142"/>
                    </a:lnTo>
                    <a:lnTo>
                      <a:pt x="11940" y="7142"/>
                    </a:lnTo>
                    <a:lnTo>
                      <a:pt x="11940" y="7144"/>
                    </a:lnTo>
                    <a:lnTo>
                      <a:pt x="11939" y="7144"/>
                    </a:lnTo>
                    <a:lnTo>
                      <a:pt x="11939" y="7145"/>
                    </a:lnTo>
                    <a:lnTo>
                      <a:pt x="11937" y="7145"/>
                    </a:lnTo>
                    <a:lnTo>
                      <a:pt x="11937" y="7147"/>
                    </a:lnTo>
                    <a:lnTo>
                      <a:pt x="11935" y="7147"/>
                    </a:lnTo>
                    <a:lnTo>
                      <a:pt x="11935" y="7150"/>
                    </a:lnTo>
                    <a:lnTo>
                      <a:pt x="11934" y="7150"/>
                    </a:lnTo>
                    <a:lnTo>
                      <a:pt x="11934" y="7152"/>
                    </a:lnTo>
                    <a:lnTo>
                      <a:pt x="11932" y="7152"/>
                    </a:lnTo>
                    <a:lnTo>
                      <a:pt x="11932" y="7154"/>
                    </a:lnTo>
                    <a:lnTo>
                      <a:pt x="11930" y="7154"/>
                    </a:lnTo>
                    <a:lnTo>
                      <a:pt x="11930" y="7155"/>
                    </a:lnTo>
                    <a:lnTo>
                      <a:pt x="11929" y="7155"/>
                    </a:lnTo>
                    <a:lnTo>
                      <a:pt x="11929" y="7159"/>
                    </a:lnTo>
                    <a:lnTo>
                      <a:pt x="11927" y="7159"/>
                    </a:lnTo>
                    <a:lnTo>
                      <a:pt x="11927" y="7160"/>
                    </a:lnTo>
                    <a:lnTo>
                      <a:pt x="11925" y="7160"/>
                    </a:lnTo>
                    <a:lnTo>
                      <a:pt x="11925" y="7162"/>
                    </a:lnTo>
                    <a:lnTo>
                      <a:pt x="11924" y="7162"/>
                    </a:lnTo>
                    <a:lnTo>
                      <a:pt x="11924" y="7164"/>
                    </a:lnTo>
                    <a:lnTo>
                      <a:pt x="11922" y="7164"/>
                    </a:lnTo>
                    <a:lnTo>
                      <a:pt x="11922" y="7165"/>
                    </a:lnTo>
                    <a:lnTo>
                      <a:pt x="11920" y="7165"/>
                    </a:lnTo>
                    <a:lnTo>
                      <a:pt x="11920" y="7169"/>
                    </a:lnTo>
                    <a:lnTo>
                      <a:pt x="11919" y="7169"/>
                    </a:lnTo>
                    <a:lnTo>
                      <a:pt x="11919" y="7170"/>
                    </a:lnTo>
                    <a:lnTo>
                      <a:pt x="11917" y="7170"/>
                    </a:lnTo>
                    <a:lnTo>
                      <a:pt x="11917" y="7172"/>
                    </a:lnTo>
                    <a:lnTo>
                      <a:pt x="11915" y="7172"/>
                    </a:lnTo>
                    <a:lnTo>
                      <a:pt x="11915" y="7174"/>
                    </a:lnTo>
                    <a:lnTo>
                      <a:pt x="11914" y="7174"/>
                    </a:lnTo>
                    <a:lnTo>
                      <a:pt x="11914" y="7177"/>
                    </a:lnTo>
                    <a:lnTo>
                      <a:pt x="11912" y="7177"/>
                    </a:lnTo>
                    <a:lnTo>
                      <a:pt x="11912" y="7179"/>
                    </a:lnTo>
                    <a:lnTo>
                      <a:pt x="11910" y="7179"/>
                    </a:lnTo>
                    <a:lnTo>
                      <a:pt x="11910" y="7180"/>
                    </a:lnTo>
                    <a:lnTo>
                      <a:pt x="11909" y="7180"/>
                    </a:lnTo>
                    <a:lnTo>
                      <a:pt x="11909" y="7182"/>
                    </a:lnTo>
                    <a:lnTo>
                      <a:pt x="11907" y="7182"/>
                    </a:lnTo>
                    <a:lnTo>
                      <a:pt x="11907" y="7184"/>
                    </a:lnTo>
                    <a:lnTo>
                      <a:pt x="11905" y="7184"/>
                    </a:lnTo>
                    <a:lnTo>
                      <a:pt x="11905" y="7187"/>
                    </a:lnTo>
                    <a:lnTo>
                      <a:pt x="11904" y="7187"/>
                    </a:lnTo>
                    <a:lnTo>
                      <a:pt x="11904" y="7189"/>
                    </a:lnTo>
                    <a:lnTo>
                      <a:pt x="11902" y="7189"/>
                    </a:lnTo>
                    <a:lnTo>
                      <a:pt x="11902" y="7190"/>
                    </a:lnTo>
                    <a:lnTo>
                      <a:pt x="11900" y="7190"/>
                    </a:lnTo>
                    <a:lnTo>
                      <a:pt x="11900" y="7192"/>
                    </a:lnTo>
                    <a:lnTo>
                      <a:pt x="11899" y="7192"/>
                    </a:lnTo>
                    <a:lnTo>
                      <a:pt x="11899" y="7194"/>
                    </a:lnTo>
                    <a:lnTo>
                      <a:pt x="11897" y="7194"/>
                    </a:lnTo>
                    <a:lnTo>
                      <a:pt x="11897" y="7197"/>
                    </a:lnTo>
                    <a:lnTo>
                      <a:pt x="11895" y="7197"/>
                    </a:lnTo>
                    <a:lnTo>
                      <a:pt x="11895" y="7199"/>
                    </a:lnTo>
                    <a:lnTo>
                      <a:pt x="11894" y="7199"/>
                    </a:lnTo>
                    <a:lnTo>
                      <a:pt x="11894" y="7200"/>
                    </a:lnTo>
                    <a:lnTo>
                      <a:pt x="11892" y="7200"/>
                    </a:lnTo>
                    <a:lnTo>
                      <a:pt x="11892" y="7202"/>
                    </a:lnTo>
                    <a:lnTo>
                      <a:pt x="11890" y="7202"/>
                    </a:lnTo>
                    <a:lnTo>
                      <a:pt x="11890" y="7205"/>
                    </a:lnTo>
                    <a:lnTo>
                      <a:pt x="11889" y="7205"/>
                    </a:lnTo>
                    <a:lnTo>
                      <a:pt x="11889" y="7207"/>
                    </a:lnTo>
                    <a:lnTo>
                      <a:pt x="11887" y="7207"/>
                    </a:lnTo>
                    <a:lnTo>
                      <a:pt x="11887" y="7209"/>
                    </a:lnTo>
                    <a:lnTo>
                      <a:pt x="11885" y="7209"/>
                    </a:lnTo>
                    <a:lnTo>
                      <a:pt x="11885" y="7210"/>
                    </a:lnTo>
                    <a:lnTo>
                      <a:pt x="11884" y="7210"/>
                    </a:lnTo>
                    <a:lnTo>
                      <a:pt x="11884" y="7212"/>
                    </a:lnTo>
                    <a:lnTo>
                      <a:pt x="11882" y="7212"/>
                    </a:lnTo>
                    <a:lnTo>
                      <a:pt x="11882" y="7215"/>
                    </a:lnTo>
                    <a:lnTo>
                      <a:pt x="11880" y="7215"/>
                    </a:lnTo>
                    <a:lnTo>
                      <a:pt x="11880" y="7217"/>
                    </a:lnTo>
                    <a:lnTo>
                      <a:pt x="11879" y="7217"/>
                    </a:lnTo>
                    <a:lnTo>
                      <a:pt x="11879" y="7219"/>
                    </a:lnTo>
                    <a:lnTo>
                      <a:pt x="11877" y="7219"/>
                    </a:lnTo>
                    <a:lnTo>
                      <a:pt x="11877" y="7220"/>
                    </a:lnTo>
                    <a:lnTo>
                      <a:pt x="11875" y="7220"/>
                    </a:lnTo>
                    <a:lnTo>
                      <a:pt x="11875" y="7222"/>
                    </a:lnTo>
                    <a:lnTo>
                      <a:pt x="11874" y="7222"/>
                    </a:lnTo>
                    <a:lnTo>
                      <a:pt x="11874" y="7225"/>
                    </a:lnTo>
                    <a:lnTo>
                      <a:pt x="11872" y="7225"/>
                    </a:lnTo>
                    <a:lnTo>
                      <a:pt x="11872" y="7227"/>
                    </a:lnTo>
                    <a:lnTo>
                      <a:pt x="11870" y="7227"/>
                    </a:lnTo>
                    <a:lnTo>
                      <a:pt x="11870" y="7229"/>
                    </a:lnTo>
                    <a:lnTo>
                      <a:pt x="11869" y="7229"/>
                    </a:lnTo>
                    <a:lnTo>
                      <a:pt x="11869" y="7230"/>
                    </a:lnTo>
                    <a:lnTo>
                      <a:pt x="11867" y="7230"/>
                    </a:lnTo>
                    <a:lnTo>
                      <a:pt x="11867" y="7232"/>
                    </a:lnTo>
                    <a:lnTo>
                      <a:pt x="11865" y="7232"/>
                    </a:lnTo>
                    <a:lnTo>
                      <a:pt x="11865" y="7235"/>
                    </a:lnTo>
                    <a:lnTo>
                      <a:pt x="11864" y="7235"/>
                    </a:lnTo>
                    <a:lnTo>
                      <a:pt x="11864" y="7237"/>
                    </a:lnTo>
                    <a:lnTo>
                      <a:pt x="11862" y="7237"/>
                    </a:lnTo>
                    <a:lnTo>
                      <a:pt x="11862" y="7239"/>
                    </a:lnTo>
                    <a:lnTo>
                      <a:pt x="11860" y="7239"/>
                    </a:lnTo>
                    <a:lnTo>
                      <a:pt x="11860" y="7240"/>
                    </a:lnTo>
                    <a:lnTo>
                      <a:pt x="11859" y="7240"/>
                    </a:lnTo>
                    <a:lnTo>
                      <a:pt x="11859" y="7242"/>
                    </a:lnTo>
                    <a:lnTo>
                      <a:pt x="11857" y="7242"/>
                    </a:lnTo>
                    <a:lnTo>
                      <a:pt x="11857" y="7245"/>
                    </a:lnTo>
                    <a:lnTo>
                      <a:pt x="11855" y="7245"/>
                    </a:lnTo>
                    <a:lnTo>
                      <a:pt x="11855" y="7247"/>
                    </a:lnTo>
                    <a:lnTo>
                      <a:pt x="11854" y="7247"/>
                    </a:lnTo>
                    <a:lnTo>
                      <a:pt x="11854" y="7249"/>
                    </a:lnTo>
                    <a:lnTo>
                      <a:pt x="11852" y="7249"/>
                    </a:lnTo>
                    <a:lnTo>
                      <a:pt x="11852" y="7250"/>
                    </a:lnTo>
                    <a:lnTo>
                      <a:pt x="11850" y="7250"/>
                    </a:lnTo>
                    <a:lnTo>
                      <a:pt x="11850" y="7254"/>
                    </a:lnTo>
                    <a:lnTo>
                      <a:pt x="11849" y="7254"/>
                    </a:lnTo>
                    <a:lnTo>
                      <a:pt x="11849" y="7255"/>
                    </a:lnTo>
                    <a:lnTo>
                      <a:pt x="11847" y="7255"/>
                    </a:lnTo>
                    <a:lnTo>
                      <a:pt x="11847" y="7257"/>
                    </a:lnTo>
                    <a:lnTo>
                      <a:pt x="11845" y="7257"/>
                    </a:lnTo>
                    <a:lnTo>
                      <a:pt x="11845" y="7259"/>
                    </a:lnTo>
                    <a:lnTo>
                      <a:pt x="11844" y="7259"/>
                    </a:lnTo>
                    <a:lnTo>
                      <a:pt x="11844" y="7260"/>
                    </a:lnTo>
                    <a:lnTo>
                      <a:pt x="11842" y="7260"/>
                    </a:lnTo>
                    <a:lnTo>
                      <a:pt x="11842" y="7264"/>
                    </a:lnTo>
                    <a:lnTo>
                      <a:pt x="11840" y="7264"/>
                    </a:lnTo>
                    <a:lnTo>
                      <a:pt x="11840" y="7265"/>
                    </a:lnTo>
                    <a:lnTo>
                      <a:pt x="11839" y="7265"/>
                    </a:lnTo>
                    <a:lnTo>
                      <a:pt x="11839" y="7267"/>
                    </a:lnTo>
                    <a:lnTo>
                      <a:pt x="11837" y="7267"/>
                    </a:lnTo>
                    <a:lnTo>
                      <a:pt x="11837" y="7269"/>
                    </a:lnTo>
                    <a:lnTo>
                      <a:pt x="11835" y="7269"/>
                    </a:lnTo>
                    <a:lnTo>
                      <a:pt x="11835" y="7270"/>
                    </a:lnTo>
                    <a:lnTo>
                      <a:pt x="11834" y="7270"/>
                    </a:lnTo>
                    <a:lnTo>
                      <a:pt x="11834" y="7272"/>
                    </a:lnTo>
                    <a:lnTo>
                      <a:pt x="11832" y="7272"/>
                    </a:lnTo>
                    <a:lnTo>
                      <a:pt x="11832" y="7275"/>
                    </a:lnTo>
                    <a:lnTo>
                      <a:pt x="11830" y="7275"/>
                    </a:lnTo>
                    <a:lnTo>
                      <a:pt x="11830" y="10824"/>
                    </a:lnTo>
                    <a:lnTo>
                      <a:pt x="11829" y="10824"/>
                    </a:lnTo>
                    <a:lnTo>
                      <a:pt x="11829" y="10847"/>
                    </a:lnTo>
                    <a:lnTo>
                      <a:pt x="11827" y="10847"/>
                    </a:lnTo>
                    <a:close/>
                    <a:moveTo>
                      <a:pt x="12380" y="10800"/>
                    </a:moveTo>
                    <a:lnTo>
                      <a:pt x="12382" y="10800"/>
                    </a:lnTo>
                    <a:lnTo>
                      <a:pt x="12382" y="10847"/>
                    </a:lnTo>
                    <a:lnTo>
                      <a:pt x="12380" y="10847"/>
                    </a:lnTo>
                    <a:lnTo>
                      <a:pt x="12380" y="10800"/>
                    </a:lnTo>
                    <a:close/>
                    <a:moveTo>
                      <a:pt x="0" y="3145"/>
                    </a:moveTo>
                    <a:lnTo>
                      <a:pt x="2" y="3145"/>
                    </a:lnTo>
                    <a:lnTo>
                      <a:pt x="2" y="3169"/>
                    </a:lnTo>
                    <a:lnTo>
                      <a:pt x="0" y="3169"/>
                    </a:lnTo>
                    <a:lnTo>
                      <a:pt x="0" y="3145"/>
                    </a:lnTo>
                    <a:close/>
                    <a:moveTo>
                      <a:pt x="2" y="3145"/>
                    </a:moveTo>
                    <a:lnTo>
                      <a:pt x="2" y="3087"/>
                    </a:lnTo>
                    <a:lnTo>
                      <a:pt x="4" y="3087"/>
                    </a:lnTo>
                    <a:lnTo>
                      <a:pt x="4" y="3050"/>
                    </a:lnTo>
                    <a:lnTo>
                      <a:pt x="5" y="3050"/>
                    </a:lnTo>
                    <a:lnTo>
                      <a:pt x="5" y="3090"/>
                    </a:lnTo>
                    <a:lnTo>
                      <a:pt x="4" y="3090"/>
                    </a:lnTo>
                    <a:lnTo>
                      <a:pt x="4" y="3145"/>
                    </a:lnTo>
                    <a:lnTo>
                      <a:pt x="2" y="3145"/>
                    </a:lnTo>
                    <a:close/>
                    <a:moveTo>
                      <a:pt x="5" y="3025"/>
                    </a:moveTo>
                    <a:lnTo>
                      <a:pt x="7" y="3025"/>
                    </a:lnTo>
                    <a:lnTo>
                      <a:pt x="7" y="3047"/>
                    </a:lnTo>
                    <a:lnTo>
                      <a:pt x="5" y="3047"/>
                    </a:lnTo>
                    <a:lnTo>
                      <a:pt x="5" y="3025"/>
                    </a:lnTo>
                    <a:close/>
                    <a:moveTo>
                      <a:pt x="7" y="2999"/>
                    </a:moveTo>
                    <a:lnTo>
                      <a:pt x="9" y="2999"/>
                    </a:lnTo>
                    <a:lnTo>
                      <a:pt x="9" y="3020"/>
                    </a:lnTo>
                    <a:lnTo>
                      <a:pt x="7" y="3020"/>
                    </a:lnTo>
                    <a:lnTo>
                      <a:pt x="7" y="2999"/>
                    </a:lnTo>
                    <a:close/>
                    <a:moveTo>
                      <a:pt x="9" y="2997"/>
                    </a:moveTo>
                    <a:lnTo>
                      <a:pt x="9" y="2974"/>
                    </a:lnTo>
                    <a:lnTo>
                      <a:pt x="10" y="2974"/>
                    </a:lnTo>
                    <a:lnTo>
                      <a:pt x="10" y="2947"/>
                    </a:lnTo>
                    <a:lnTo>
                      <a:pt x="12" y="2947"/>
                    </a:lnTo>
                    <a:lnTo>
                      <a:pt x="12" y="2925"/>
                    </a:lnTo>
                    <a:lnTo>
                      <a:pt x="14" y="2925"/>
                    </a:lnTo>
                    <a:lnTo>
                      <a:pt x="14" y="2909"/>
                    </a:lnTo>
                    <a:lnTo>
                      <a:pt x="15" y="2909"/>
                    </a:lnTo>
                    <a:lnTo>
                      <a:pt x="15" y="2894"/>
                    </a:lnTo>
                    <a:lnTo>
                      <a:pt x="17" y="2894"/>
                    </a:lnTo>
                    <a:lnTo>
                      <a:pt x="17" y="2910"/>
                    </a:lnTo>
                    <a:lnTo>
                      <a:pt x="15" y="2910"/>
                    </a:lnTo>
                    <a:lnTo>
                      <a:pt x="15" y="2929"/>
                    </a:lnTo>
                    <a:lnTo>
                      <a:pt x="14" y="2929"/>
                    </a:lnTo>
                    <a:lnTo>
                      <a:pt x="14" y="2952"/>
                    </a:lnTo>
                    <a:lnTo>
                      <a:pt x="12" y="2952"/>
                    </a:lnTo>
                    <a:lnTo>
                      <a:pt x="12" y="2975"/>
                    </a:lnTo>
                    <a:lnTo>
                      <a:pt x="10" y="2975"/>
                    </a:lnTo>
                    <a:lnTo>
                      <a:pt x="10" y="2997"/>
                    </a:lnTo>
                    <a:lnTo>
                      <a:pt x="9" y="2997"/>
                    </a:lnTo>
                    <a:close/>
                    <a:moveTo>
                      <a:pt x="567" y="2925"/>
                    </a:moveTo>
                    <a:lnTo>
                      <a:pt x="569" y="2925"/>
                    </a:lnTo>
                    <a:lnTo>
                      <a:pt x="569" y="2929"/>
                    </a:lnTo>
                    <a:lnTo>
                      <a:pt x="567" y="2929"/>
                    </a:lnTo>
                    <a:lnTo>
                      <a:pt x="567" y="2925"/>
                    </a:lnTo>
                    <a:close/>
                    <a:moveTo>
                      <a:pt x="567" y="2922"/>
                    </a:moveTo>
                    <a:lnTo>
                      <a:pt x="570" y="2922"/>
                    </a:lnTo>
                    <a:lnTo>
                      <a:pt x="570" y="2924"/>
                    </a:lnTo>
                    <a:lnTo>
                      <a:pt x="567" y="2924"/>
                    </a:lnTo>
                    <a:lnTo>
                      <a:pt x="567" y="2922"/>
                    </a:lnTo>
                    <a:close/>
                    <a:moveTo>
                      <a:pt x="569" y="2917"/>
                    </a:moveTo>
                    <a:lnTo>
                      <a:pt x="570" y="2917"/>
                    </a:lnTo>
                    <a:lnTo>
                      <a:pt x="570" y="2920"/>
                    </a:lnTo>
                    <a:lnTo>
                      <a:pt x="569" y="2920"/>
                    </a:lnTo>
                    <a:lnTo>
                      <a:pt x="569" y="2917"/>
                    </a:lnTo>
                    <a:close/>
                    <a:moveTo>
                      <a:pt x="569" y="2914"/>
                    </a:moveTo>
                    <a:lnTo>
                      <a:pt x="570" y="2914"/>
                    </a:lnTo>
                    <a:lnTo>
                      <a:pt x="570" y="2915"/>
                    </a:lnTo>
                    <a:lnTo>
                      <a:pt x="569" y="2915"/>
                    </a:lnTo>
                    <a:lnTo>
                      <a:pt x="569" y="2914"/>
                    </a:lnTo>
                    <a:close/>
                    <a:moveTo>
                      <a:pt x="569" y="2907"/>
                    </a:moveTo>
                    <a:lnTo>
                      <a:pt x="570" y="2907"/>
                    </a:lnTo>
                    <a:lnTo>
                      <a:pt x="570" y="2910"/>
                    </a:lnTo>
                    <a:lnTo>
                      <a:pt x="569" y="2910"/>
                    </a:lnTo>
                    <a:lnTo>
                      <a:pt x="569" y="2907"/>
                    </a:lnTo>
                    <a:close/>
                    <a:moveTo>
                      <a:pt x="570" y="2907"/>
                    </a:moveTo>
                    <a:lnTo>
                      <a:pt x="570" y="2892"/>
                    </a:lnTo>
                    <a:lnTo>
                      <a:pt x="572" y="2892"/>
                    </a:lnTo>
                    <a:lnTo>
                      <a:pt x="572" y="2879"/>
                    </a:lnTo>
                    <a:lnTo>
                      <a:pt x="574" y="2879"/>
                    </a:lnTo>
                    <a:lnTo>
                      <a:pt x="574" y="2865"/>
                    </a:lnTo>
                    <a:lnTo>
                      <a:pt x="575" y="2865"/>
                    </a:lnTo>
                    <a:lnTo>
                      <a:pt x="575" y="2854"/>
                    </a:lnTo>
                    <a:lnTo>
                      <a:pt x="577" y="2854"/>
                    </a:lnTo>
                    <a:lnTo>
                      <a:pt x="577" y="2840"/>
                    </a:lnTo>
                    <a:lnTo>
                      <a:pt x="579" y="2840"/>
                    </a:lnTo>
                    <a:lnTo>
                      <a:pt x="579" y="2829"/>
                    </a:lnTo>
                    <a:lnTo>
                      <a:pt x="580" y="2829"/>
                    </a:lnTo>
                    <a:lnTo>
                      <a:pt x="580" y="2817"/>
                    </a:lnTo>
                    <a:lnTo>
                      <a:pt x="582" y="2817"/>
                    </a:lnTo>
                    <a:lnTo>
                      <a:pt x="582" y="2807"/>
                    </a:lnTo>
                    <a:lnTo>
                      <a:pt x="584" y="2807"/>
                    </a:lnTo>
                    <a:lnTo>
                      <a:pt x="584" y="2819"/>
                    </a:lnTo>
                    <a:lnTo>
                      <a:pt x="582" y="2819"/>
                    </a:lnTo>
                    <a:lnTo>
                      <a:pt x="582" y="2830"/>
                    </a:lnTo>
                    <a:lnTo>
                      <a:pt x="580" y="2830"/>
                    </a:lnTo>
                    <a:lnTo>
                      <a:pt x="580" y="2842"/>
                    </a:lnTo>
                    <a:lnTo>
                      <a:pt x="579" y="2842"/>
                    </a:lnTo>
                    <a:lnTo>
                      <a:pt x="579" y="2855"/>
                    </a:lnTo>
                    <a:lnTo>
                      <a:pt x="577" y="2855"/>
                    </a:lnTo>
                    <a:lnTo>
                      <a:pt x="577" y="2867"/>
                    </a:lnTo>
                    <a:lnTo>
                      <a:pt x="575" y="2867"/>
                    </a:lnTo>
                    <a:lnTo>
                      <a:pt x="575" y="2880"/>
                    </a:lnTo>
                    <a:lnTo>
                      <a:pt x="574" y="2880"/>
                    </a:lnTo>
                    <a:lnTo>
                      <a:pt x="574" y="2894"/>
                    </a:lnTo>
                    <a:lnTo>
                      <a:pt x="572" y="2894"/>
                    </a:lnTo>
                    <a:lnTo>
                      <a:pt x="572" y="2907"/>
                    </a:lnTo>
                    <a:lnTo>
                      <a:pt x="570" y="2907"/>
                    </a:lnTo>
                    <a:close/>
                    <a:moveTo>
                      <a:pt x="17" y="2879"/>
                    </a:moveTo>
                    <a:lnTo>
                      <a:pt x="19" y="2879"/>
                    </a:lnTo>
                    <a:lnTo>
                      <a:pt x="19" y="2894"/>
                    </a:lnTo>
                    <a:lnTo>
                      <a:pt x="17" y="2894"/>
                    </a:lnTo>
                    <a:lnTo>
                      <a:pt x="17" y="2879"/>
                    </a:lnTo>
                    <a:close/>
                    <a:moveTo>
                      <a:pt x="19" y="2864"/>
                    </a:moveTo>
                    <a:lnTo>
                      <a:pt x="20" y="2864"/>
                    </a:lnTo>
                    <a:lnTo>
                      <a:pt x="20" y="2879"/>
                    </a:lnTo>
                    <a:lnTo>
                      <a:pt x="19" y="2879"/>
                    </a:lnTo>
                    <a:lnTo>
                      <a:pt x="19" y="2864"/>
                    </a:lnTo>
                    <a:close/>
                    <a:moveTo>
                      <a:pt x="20" y="2864"/>
                    </a:moveTo>
                    <a:lnTo>
                      <a:pt x="20" y="2847"/>
                    </a:lnTo>
                    <a:lnTo>
                      <a:pt x="22" y="2847"/>
                    </a:lnTo>
                    <a:lnTo>
                      <a:pt x="22" y="2832"/>
                    </a:lnTo>
                    <a:lnTo>
                      <a:pt x="24" y="2832"/>
                    </a:lnTo>
                    <a:lnTo>
                      <a:pt x="24" y="2817"/>
                    </a:lnTo>
                    <a:lnTo>
                      <a:pt x="25" y="2817"/>
                    </a:lnTo>
                    <a:lnTo>
                      <a:pt x="25" y="2802"/>
                    </a:lnTo>
                    <a:lnTo>
                      <a:pt x="27" y="2802"/>
                    </a:lnTo>
                    <a:lnTo>
                      <a:pt x="27" y="2789"/>
                    </a:lnTo>
                    <a:lnTo>
                      <a:pt x="29" y="2789"/>
                    </a:lnTo>
                    <a:lnTo>
                      <a:pt x="29" y="2777"/>
                    </a:lnTo>
                    <a:lnTo>
                      <a:pt x="30" y="2777"/>
                    </a:lnTo>
                    <a:lnTo>
                      <a:pt x="30" y="2790"/>
                    </a:lnTo>
                    <a:lnTo>
                      <a:pt x="29" y="2790"/>
                    </a:lnTo>
                    <a:lnTo>
                      <a:pt x="29" y="2805"/>
                    </a:lnTo>
                    <a:lnTo>
                      <a:pt x="27" y="2805"/>
                    </a:lnTo>
                    <a:lnTo>
                      <a:pt x="27" y="2819"/>
                    </a:lnTo>
                    <a:lnTo>
                      <a:pt x="25" y="2819"/>
                    </a:lnTo>
                    <a:lnTo>
                      <a:pt x="25" y="2834"/>
                    </a:lnTo>
                    <a:lnTo>
                      <a:pt x="24" y="2834"/>
                    </a:lnTo>
                    <a:lnTo>
                      <a:pt x="24" y="2849"/>
                    </a:lnTo>
                    <a:lnTo>
                      <a:pt x="22" y="2849"/>
                    </a:lnTo>
                    <a:lnTo>
                      <a:pt x="22" y="2864"/>
                    </a:lnTo>
                    <a:lnTo>
                      <a:pt x="20" y="2864"/>
                    </a:lnTo>
                    <a:close/>
                    <a:moveTo>
                      <a:pt x="584" y="2800"/>
                    </a:moveTo>
                    <a:lnTo>
                      <a:pt x="585" y="2800"/>
                    </a:lnTo>
                    <a:lnTo>
                      <a:pt x="585" y="2807"/>
                    </a:lnTo>
                    <a:lnTo>
                      <a:pt x="584" y="2807"/>
                    </a:lnTo>
                    <a:lnTo>
                      <a:pt x="584" y="2800"/>
                    </a:lnTo>
                    <a:close/>
                    <a:moveTo>
                      <a:pt x="584" y="2799"/>
                    </a:moveTo>
                    <a:lnTo>
                      <a:pt x="584" y="2795"/>
                    </a:lnTo>
                    <a:lnTo>
                      <a:pt x="587" y="2795"/>
                    </a:lnTo>
                    <a:lnTo>
                      <a:pt x="587" y="2797"/>
                    </a:lnTo>
                    <a:lnTo>
                      <a:pt x="585" y="2797"/>
                    </a:lnTo>
                    <a:lnTo>
                      <a:pt x="585" y="2799"/>
                    </a:lnTo>
                    <a:lnTo>
                      <a:pt x="584" y="2799"/>
                    </a:lnTo>
                    <a:close/>
                    <a:moveTo>
                      <a:pt x="585" y="2787"/>
                    </a:moveTo>
                    <a:lnTo>
                      <a:pt x="587" y="2787"/>
                    </a:lnTo>
                    <a:lnTo>
                      <a:pt x="587" y="2794"/>
                    </a:lnTo>
                    <a:lnTo>
                      <a:pt x="585" y="2794"/>
                    </a:lnTo>
                    <a:lnTo>
                      <a:pt x="585" y="2787"/>
                    </a:lnTo>
                    <a:close/>
                    <a:moveTo>
                      <a:pt x="587" y="2782"/>
                    </a:moveTo>
                    <a:lnTo>
                      <a:pt x="589" y="2782"/>
                    </a:lnTo>
                    <a:lnTo>
                      <a:pt x="589" y="2785"/>
                    </a:lnTo>
                    <a:lnTo>
                      <a:pt x="587" y="2785"/>
                    </a:lnTo>
                    <a:lnTo>
                      <a:pt x="587" y="2782"/>
                    </a:lnTo>
                    <a:close/>
                    <a:moveTo>
                      <a:pt x="30" y="2765"/>
                    </a:moveTo>
                    <a:lnTo>
                      <a:pt x="32" y="2765"/>
                    </a:lnTo>
                    <a:lnTo>
                      <a:pt x="32" y="2777"/>
                    </a:lnTo>
                    <a:lnTo>
                      <a:pt x="30" y="2777"/>
                    </a:lnTo>
                    <a:lnTo>
                      <a:pt x="30" y="2765"/>
                    </a:lnTo>
                    <a:close/>
                    <a:moveTo>
                      <a:pt x="32" y="2755"/>
                    </a:moveTo>
                    <a:lnTo>
                      <a:pt x="34" y="2755"/>
                    </a:lnTo>
                    <a:lnTo>
                      <a:pt x="34" y="2765"/>
                    </a:lnTo>
                    <a:lnTo>
                      <a:pt x="32" y="2765"/>
                    </a:lnTo>
                    <a:lnTo>
                      <a:pt x="32" y="2755"/>
                    </a:lnTo>
                    <a:close/>
                    <a:moveTo>
                      <a:pt x="34" y="2744"/>
                    </a:moveTo>
                    <a:lnTo>
                      <a:pt x="35" y="2744"/>
                    </a:lnTo>
                    <a:lnTo>
                      <a:pt x="35" y="2754"/>
                    </a:lnTo>
                    <a:lnTo>
                      <a:pt x="34" y="2754"/>
                    </a:lnTo>
                    <a:lnTo>
                      <a:pt x="34" y="2744"/>
                    </a:lnTo>
                    <a:close/>
                    <a:moveTo>
                      <a:pt x="35" y="2734"/>
                    </a:moveTo>
                    <a:lnTo>
                      <a:pt x="37" y="2734"/>
                    </a:lnTo>
                    <a:lnTo>
                      <a:pt x="37" y="2744"/>
                    </a:lnTo>
                    <a:lnTo>
                      <a:pt x="35" y="2744"/>
                    </a:lnTo>
                    <a:lnTo>
                      <a:pt x="35" y="2734"/>
                    </a:lnTo>
                    <a:close/>
                    <a:moveTo>
                      <a:pt x="37" y="2722"/>
                    </a:moveTo>
                    <a:lnTo>
                      <a:pt x="39" y="2722"/>
                    </a:lnTo>
                    <a:lnTo>
                      <a:pt x="39" y="2732"/>
                    </a:lnTo>
                    <a:lnTo>
                      <a:pt x="37" y="2732"/>
                    </a:lnTo>
                    <a:lnTo>
                      <a:pt x="37" y="2722"/>
                    </a:lnTo>
                    <a:close/>
                    <a:moveTo>
                      <a:pt x="39" y="2712"/>
                    </a:moveTo>
                    <a:lnTo>
                      <a:pt x="40" y="2712"/>
                    </a:lnTo>
                    <a:lnTo>
                      <a:pt x="40" y="2720"/>
                    </a:lnTo>
                    <a:lnTo>
                      <a:pt x="39" y="2720"/>
                    </a:lnTo>
                    <a:lnTo>
                      <a:pt x="39" y="2712"/>
                    </a:lnTo>
                    <a:close/>
                    <a:moveTo>
                      <a:pt x="40" y="2700"/>
                    </a:moveTo>
                    <a:lnTo>
                      <a:pt x="42" y="2700"/>
                    </a:lnTo>
                    <a:lnTo>
                      <a:pt x="42" y="2709"/>
                    </a:lnTo>
                    <a:lnTo>
                      <a:pt x="40" y="2709"/>
                    </a:lnTo>
                    <a:lnTo>
                      <a:pt x="40" y="2700"/>
                    </a:lnTo>
                    <a:close/>
                    <a:moveTo>
                      <a:pt x="42" y="2689"/>
                    </a:moveTo>
                    <a:lnTo>
                      <a:pt x="44" y="2689"/>
                    </a:lnTo>
                    <a:lnTo>
                      <a:pt x="44" y="2699"/>
                    </a:lnTo>
                    <a:lnTo>
                      <a:pt x="42" y="2699"/>
                    </a:lnTo>
                    <a:lnTo>
                      <a:pt x="42" y="2689"/>
                    </a:lnTo>
                    <a:close/>
                    <a:moveTo>
                      <a:pt x="44" y="2689"/>
                    </a:moveTo>
                    <a:lnTo>
                      <a:pt x="44" y="2679"/>
                    </a:lnTo>
                    <a:lnTo>
                      <a:pt x="45" y="2679"/>
                    </a:lnTo>
                    <a:lnTo>
                      <a:pt x="45" y="2667"/>
                    </a:lnTo>
                    <a:lnTo>
                      <a:pt x="47" y="2667"/>
                    </a:lnTo>
                    <a:lnTo>
                      <a:pt x="47" y="2657"/>
                    </a:lnTo>
                    <a:lnTo>
                      <a:pt x="49" y="2657"/>
                    </a:lnTo>
                    <a:lnTo>
                      <a:pt x="49" y="2649"/>
                    </a:lnTo>
                    <a:lnTo>
                      <a:pt x="50" y="2649"/>
                    </a:lnTo>
                    <a:lnTo>
                      <a:pt x="50" y="2640"/>
                    </a:lnTo>
                    <a:lnTo>
                      <a:pt x="52" y="2640"/>
                    </a:lnTo>
                    <a:lnTo>
                      <a:pt x="52" y="2630"/>
                    </a:lnTo>
                    <a:lnTo>
                      <a:pt x="54" y="2630"/>
                    </a:lnTo>
                    <a:lnTo>
                      <a:pt x="54" y="2622"/>
                    </a:lnTo>
                    <a:lnTo>
                      <a:pt x="55" y="2622"/>
                    </a:lnTo>
                    <a:lnTo>
                      <a:pt x="55" y="2632"/>
                    </a:lnTo>
                    <a:lnTo>
                      <a:pt x="54" y="2632"/>
                    </a:lnTo>
                    <a:lnTo>
                      <a:pt x="54" y="2642"/>
                    </a:lnTo>
                    <a:lnTo>
                      <a:pt x="52" y="2642"/>
                    </a:lnTo>
                    <a:lnTo>
                      <a:pt x="52" y="2652"/>
                    </a:lnTo>
                    <a:lnTo>
                      <a:pt x="50" y="2652"/>
                    </a:lnTo>
                    <a:lnTo>
                      <a:pt x="50" y="2660"/>
                    </a:lnTo>
                    <a:lnTo>
                      <a:pt x="49" y="2660"/>
                    </a:lnTo>
                    <a:lnTo>
                      <a:pt x="49" y="2670"/>
                    </a:lnTo>
                    <a:lnTo>
                      <a:pt x="47" y="2670"/>
                    </a:lnTo>
                    <a:lnTo>
                      <a:pt x="47" y="2680"/>
                    </a:lnTo>
                    <a:lnTo>
                      <a:pt x="45" y="2680"/>
                    </a:lnTo>
                    <a:lnTo>
                      <a:pt x="45" y="2689"/>
                    </a:lnTo>
                    <a:lnTo>
                      <a:pt x="44" y="2689"/>
                    </a:lnTo>
                    <a:close/>
                    <a:moveTo>
                      <a:pt x="55" y="2614"/>
                    </a:moveTo>
                    <a:lnTo>
                      <a:pt x="57" y="2614"/>
                    </a:lnTo>
                    <a:lnTo>
                      <a:pt x="57" y="2622"/>
                    </a:lnTo>
                    <a:lnTo>
                      <a:pt x="55" y="2622"/>
                    </a:lnTo>
                    <a:lnTo>
                      <a:pt x="55" y="2614"/>
                    </a:lnTo>
                    <a:close/>
                    <a:moveTo>
                      <a:pt x="57" y="2605"/>
                    </a:moveTo>
                    <a:lnTo>
                      <a:pt x="59" y="2605"/>
                    </a:lnTo>
                    <a:lnTo>
                      <a:pt x="59" y="2614"/>
                    </a:lnTo>
                    <a:lnTo>
                      <a:pt x="57" y="2614"/>
                    </a:lnTo>
                    <a:lnTo>
                      <a:pt x="57" y="2605"/>
                    </a:lnTo>
                    <a:close/>
                    <a:moveTo>
                      <a:pt x="59" y="2597"/>
                    </a:moveTo>
                    <a:lnTo>
                      <a:pt x="60" y="2597"/>
                    </a:lnTo>
                    <a:lnTo>
                      <a:pt x="60" y="2604"/>
                    </a:lnTo>
                    <a:lnTo>
                      <a:pt x="59" y="2604"/>
                    </a:lnTo>
                    <a:lnTo>
                      <a:pt x="59" y="2597"/>
                    </a:lnTo>
                    <a:close/>
                    <a:moveTo>
                      <a:pt x="60" y="2589"/>
                    </a:moveTo>
                    <a:lnTo>
                      <a:pt x="62" y="2589"/>
                    </a:lnTo>
                    <a:lnTo>
                      <a:pt x="62" y="2595"/>
                    </a:lnTo>
                    <a:lnTo>
                      <a:pt x="60" y="2595"/>
                    </a:lnTo>
                    <a:lnTo>
                      <a:pt x="60" y="2589"/>
                    </a:lnTo>
                    <a:close/>
                    <a:moveTo>
                      <a:pt x="625" y="2589"/>
                    </a:moveTo>
                    <a:lnTo>
                      <a:pt x="627" y="2589"/>
                    </a:lnTo>
                    <a:lnTo>
                      <a:pt x="627" y="2590"/>
                    </a:lnTo>
                    <a:lnTo>
                      <a:pt x="625" y="2590"/>
                    </a:lnTo>
                    <a:lnTo>
                      <a:pt x="625" y="2589"/>
                    </a:lnTo>
                    <a:close/>
                    <a:moveTo>
                      <a:pt x="62" y="2580"/>
                    </a:moveTo>
                    <a:lnTo>
                      <a:pt x="64" y="2580"/>
                    </a:lnTo>
                    <a:lnTo>
                      <a:pt x="64" y="2589"/>
                    </a:lnTo>
                    <a:lnTo>
                      <a:pt x="62" y="2589"/>
                    </a:lnTo>
                    <a:lnTo>
                      <a:pt x="62" y="2580"/>
                    </a:lnTo>
                    <a:close/>
                    <a:moveTo>
                      <a:pt x="627" y="2584"/>
                    </a:moveTo>
                    <a:lnTo>
                      <a:pt x="629" y="2584"/>
                    </a:lnTo>
                    <a:lnTo>
                      <a:pt x="629" y="2587"/>
                    </a:lnTo>
                    <a:lnTo>
                      <a:pt x="627" y="2587"/>
                    </a:lnTo>
                    <a:lnTo>
                      <a:pt x="627" y="2584"/>
                    </a:lnTo>
                    <a:close/>
                    <a:moveTo>
                      <a:pt x="627" y="2582"/>
                    </a:moveTo>
                    <a:lnTo>
                      <a:pt x="627" y="2579"/>
                    </a:lnTo>
                    <a:lnTo>
                      <a:pt x="629" y="2579"/>
                    </a:lnTo>
                    <a:lnTo>
                      <a:pt x="629" y="2572"/>
                    </a:lnTo>
                    <a:lnTo>
                      <a:pt x="630" y="2572"/>
                    </a:lnTo>
                    <a:lnTo>
                      <a:pt x="630" y="2565"/>
                    </a:lnTo>
                    <a:lnTo>
                      <a:pt x="632" y="2565"/>
                    </a:lnTo>
                    <a:lnTo>
                      <a:pt x="632" y="2559"/>
                    </a:lnTo>
                    <a:lnTo>
                      <a:pt x="634" y="2559"/>
                    </a:lnTo>
                    <a:lnTo>
                      <a:pt x="634" y="2552"/>
                    </a:lnTo>
                    <a:lnTo>
                      <a:pt x="635" y="2552"/>
                    </a:lnTo>
                    <a:lnTo>
                      <a:pt x="635" y="2545"/>
                    </a:lnTo>
                    <a:lnTo>
                      <a:pt x="637" y="2545"/>
                    </a:lnTo>
                    <a:lnTo>
                      <a:pt x="637" y="2540"/>
                    </a:lnTo>
                    <a:lnTo>
                      <a:pt x="639" y="2540"/>
                    </a:lnTo>
                    <a:lnTo>
                      <a:pt x="639" y="2534"/>
                    </a:lnTo>
                    <a:lnTo>
                      <a:pt x="640" y="2534"/>
                    </a:lnTo>
                    <a:lnTo>
                      <a:pt x="640" y="2529"/>
                    </a:lnTo>
                    <a:lnTo>
                      <a:pt x="642" y="2529"/>
                    </a:lnTo>
                    <a:lnTo>
                      <a:pt x="642" y="2535"/>
                    </a:lnTo>
                    <a:lnTo>
                      <a:pt x="640" y="2535"/>
                    </a:lnTo>
                    <a:lnTo>
                      <a:pt x="640" y="2542"/>
                    </a:lnTo>
                    <a:lnTo>
                      <a:pt x="639" y="2542"/>
                    </a:lnTo>
                    <a:lnTo>
                      <a:pt x="639" y="2549"/>
                    </a:lnTo>
                    <a:lnTo>
                      <a:pt x="637" y="2549"/>
                    </a:lnTo>
                    <a:lnTo>
                      <a:pt x="637" y="2555"/>
                    </a:lnTo>
                    <a:lnTo>
                      <a:pt x="635" y="2555"/>
                    </a:lnTo>
                    <a:lnTo>
                      <a:pt x="635" y="2560"/>
                    </a:lnTo>
                    <a:lnTo>
                      <a:pt x="634" y="2560"/>
                    </a:lnTo>
                    <a:lnTo>
                      <a:pt x="634" y="2567"/>
                    </a:lnTo>
                    <a:lnTo>
                      <a:pt x="632" y="2567"/>
                    </a:lnTo>
                    <a:lnTo>
                      <a:pt x="632" y="2574"/>
                    </a:lnTo>
                    <a:lnTo>
                      <a:pt x="630" y="2574"/>
                    </a:lnTo>
                    <a:lnTo>
                      <a:pt x="630" y="2580"/>
                    </a:lnTo>
                    <a:lnTo>
                      <a:pt x="629" y="2580"/>
                    </a:lnTo>
                    <a:lnTo>
                      <a:pt x="629" y="2582"/>
                    </a:lnTo>
                    <a:lnTo>
                      <a:pt x="627" y="2582"/>
                    </a:lnTo>
                    <a:close/>
                    <a:moveTo>
                      <a:pt x="64" y="2580"/>
                    </a:moveTo>
                    <a:lnTo>
                      <a:pt x="64" y="2572"/>
                    </a:lnTo>
                    <a:lnTo>
                      <a:pt x="65" y="2572"/>
                    </a:lnTo>
                    <a:lnTo>
                      <a:pt x="65" y="2564"/>
                    </a:lnTo>
                    <a:lnTo>
                      <a:pt x="67" y="2564"/>
                    </a:lnTo>
                    <a:lnTo>
                      <a:pt x="67" y="2555"/>
                    </a:lnTo>
                    <a:lnTo>
                      <a:pt x="69" y="2555"/>
                    </a:lnTo>
                    <a:lnTo>
                      <a:pt x="69" y="2547"/>
                    </a:lnTo>
                    <a:lnTo>
                      <a:pt x="70" y="2547"/>
                    </a:lnTo>
                    <a:lnTo>
                      <a:pt x="70" y="2539"/>
                    </a:lnTo>
                    <a:lnTo>
                      <a:pt x="72" y="2539"/>
                    </a:lnTo>
                    <a:lnTo>
                      <a:pt x="72" y="2529"/>
                    </a:lnTo>
                    <a:lnTo>
                      <a:pt x="74" y="2529"/>
                    </a:lnTo>
                    <a:lnTo>
                      <a:pt x="74" y="2522"/>
                    </a:lnTo>
                    <a:lnTo>
                      <a:pt x="75" y="2522"/>
                    </a:lnTo>
                    <a:lnTo>
                      <a:pt x="75" y="2514"/>
                    </a:lnTo>
                    <a:lnTo>
                      <a:pt x="77" y="2514"/>
                    </a:lnTo>
                    <a:lnTo>
                      <a:pt x="77" y="2507"/>
                    </a:lnTo>
                    <a:lnTo>
                      <a:pt x="79" y="2507"/>
                    </a:lnTo>
                    <a:lnTo>
                      <a:pt x="79" y="2500"/>
                    </a:lnTo>
                    <a:lnTo>
                      <a:pt x="80" y="2500"/>
                    </a:lnTo>
                    <a:lnTo>
                      <a:pt x="80" y="2494"/>
                    </a:lnTo>
                    <a:lnTo>
                      <a:pt x="82" y="2494"/>
                    </a:lnTo>
                    <a:lnTo>
                      <a:pt x="82" y="2487"/>
                    </a:lnTo>
                    <a:lnTo>
                      <a:pt x="84" y="2487"/>
                    </a:lnTo>
                    <a:lnTo>
                      <a:pt x="84" y="2480"/>
                    </a:lnTo>
                    <a:lnTo>
                      <a:pt x="85" y="2480"/>
                    </a:lnTo>
                    <a:lnTo>
                      <a:pt x="85" y="2474"/>
                    </a:lnTo>
                    <a:lnTo>
                      <a:pt x="87" y="2474"/>
                    </a:lnTo>
                    <a:lnTo>
                      <a:pt x="87" y="2465"/>
                    </a:lnTo>
                    <a:lnTo>
                      <a:pt x="89" y="2465"/>
                    </a:lnTo>
                    <a:lnTo>
                      <a:pt x="89" y="2459"/>
                    </a:lnTo>
                    <a:lnTo>
                      <a:pt x="90" y="2459"/>
                    </a:lnTo>
                    <a:lnTo>
                      <a:pt x="90" y="2452"/>
                    </a:lnTo>
                    <a:lnTo>
                      <a:pt x="92" y="2452"/>
                    </a:lnTo>
                    <a:lnTo>
                      <a:pt x="92" y="2445"/>
                    </a:lnTo>
                    <a:lnTo>
                      <a:pt x="94" y="2445"/>
                    </a:lnTo>
                    <a:lnTo>
                      <a:pt x="94" y="2439"/>
                    </a:lnTo>
                    <a:lnTo>
                      <a:pt x="95" y="2439"/>
                    </a:lnTo>
                    <a:lnTo>
                      <a:pt x="95" y="2432"/>
                    </a:lnTo>
                    <a:lnTo>
                      <a:pt x="97" y="2432"/>
                    </a:lnTo>
                    <a:lnTo>
                      <a:pt x="97" y="2425"/>
                    </a:lnTo>
                    <a:lnTo>
                      <a:pt x="99" y="2425"/>
                    </a:lnTo>
                    <a:lnTo>
                      <a:pt x="99" y="2419"/>
                    </a:lnTo>
                    <a:lnTo>
                      <a:pt x="100" y="2419"/>
                    </a:lnTo>
                    <a:lnTo>
                      <a:pt x="100" y="2412"/>
                    </a:lnTo>
                    <a:lnTo>
                      <a:pt x="102" y="2412"/>
                    </a:lnTo>
                    <a:lnTo>
                      <a:pt x="102" y="2404"/>
                    </a:lnTo>
                    <a:lnTo>
                      <a:pt x="104" y="2404"/>
                    </a:lnTo>
                    <a:lnTo>
                      <a:pt x="104" y="2397"/>
                    </a:lnTo>
                    <a:lnTo>
                      <a:pt x="105" y="2397"/>
                    </a:lnTo>
                    <a:lnTo>
                      <a:pt x="105" y="2390"/>
                    </a:lnTo>
                    <a:lnTo>
                      <a:pt x="107" y="2390"/>
                    </a:lnTo>
                    <a:lnTo>
                      <a:pt x="107" y="2384"/>
                    </a:lnTo>
                    <a:lnTo>
                      <a:pt x="109" y="2384"/>
                    </a:lnTo>
                    <a:lnTo>
                      <a:pt x="109" y="2379"/>
                    </a:lnTo>
                    <a:lnTo>
                      <a:pt x="110" y="2379"/>
                    </a:lnTo>
                    <a:lnTo>
                      <a:pt x="110" y="2374"/>
                    </a:lnTo>
                    <a:lnTo>
                      <a:pt x="112" y="2374"/>
                    </a:lnTo>
                    <a:lnTo>
                      <a:pt x="112" y="2367"/>
                    </a:lnTo>
                    <a:lnTo>
                      <a:pt x="114" y="2367"/>
                    </a:lnTo>
                    <a:lnTo>
                      <a:pt x="114" y="2362"/>
                    </a:lnTo>
                    <a:lnTo>
                      <a:pt x="115" y="2362"/>
                    </a:lnTo>
                    <a:lnTo>
                      <a:pt x="115" y="2355"/>
                    </a:lnTo>
                    <a:lnTo>
                      <a:pt x="117" y="2355"/>
                    </a:lnTo>
                    <a:lnTo>
                      <a:pt x="117" y="2350"/>
                    </a:lnTo>
                    <a:lnTo>
                      <a:pt x="119" y="2350"/>
                    </a:lnTo>
                    <a:lnTo>
                      <a:pt x="119" y="2344"/>
                    </a:lnTo>
                    <a:lnTo>
                      <a:pt x="120" y="2344"/>
                    </a:lnTo>
                    <a:lnTo>
                      <a:pt x="120" y="2339"/>
                    </a:lnTo>
                    <a:lnTo>
                      <a:pt x="122" y="2339"/>
                    </a:lnTo>
                    <a:lnTo>
                      <a:pt x="122" y="2332"/>
                    </a:lnTo>
                    <a:lnTo>
                      <a:pt x="124" y="2332"/>
                    </a:lnTo>
                    <a:lnTo>
                      <a:pt x="124" y="2327"/>
                    </a:lnTo>
                    <a:lnTo>
                      <a:pt x="125" y="2327"/>
                    </a:lnTo>
                    <a:lnTo>
                      <a:pt x="125" y="2320"/>
                    </a:lnTo>
                    <a:lnTo>
                      <a:pt x="127" y="2320"/>
                    </a:lnTo>
                    <a:lnTo>
                      <a:pt x="127" y="2315"/>
                    </a:lnTo>
                    <a:lnTo>
                      <a:pt x="129" y="2315"/>
                    </a:lnTo>
                    <a:lnTo>
                      <a:pt x="129" y="2309"/>
                    </a:lnTo>
                    <a:lnTo>
                      <a:pt x="130" y="2309"/>
                    </a:lnTo>
                    <a:lnTo>
                      <a:pt x="130" y="2304"/>
                    </a:lnTo>
                    <a:lnTo>
                      <a:pt x="132" y="2304"/>
                    </a:lnTo>
                    <a:lnTo>
                      <a:pt x="132" y="2297"/>
                    </a:lnTo>
                    <a:lnTo>
                      <a:pt x="134" y="2297"/>
                    </a:lnTo>
                    <a:lnTo>
                      <a:pt x="134" y="2292"/>
                    </a:lnTo>
                    <a:lnTo>
                      <a:pt x="135" y="2292"/>
                    </a:lnTo>
                    <a:lnTo>
                      <a:pt x="135" y="2287"/>
                    </a:lnTo>
                    <a:lnTo>
                      <a:pt x="137" y="2287"/>
                    </a:lnTo>
                    <a:lnTo>
                      <a:pt x="137" y="2280"/>
                    </a:lnTo>
                    <a:lnTo>
                      <a:pt x="139" y="2280"/>
                    </a:lnTo>
                    <a:lnTo>
                      <a:pt x="139" y="2275"/>
                    </a:lnTo>
                    <a:lnTo>
                      <a:pt x="140" y="2275"/>
                    </a:lnTo>
                    <a:lnTo>
                      <a:pt x="140" y="2269"/>
                    </a:lnTo>
                    <a:lnTo>
                      <a:pt x="142" y="2269"/>
                    </a:lnTo>
                    <a:lnTo>
                      <a:pt x="142" y="2264"/>
                    </a:lnTo>
                    <a:lnTo>
                      <a:pt x="144" y="2264"/>
                    </a:lnTo>
                    <a:lnTo>
                      <a:pt x="144" y="2257"/>
                    </a:lnTo>
                    <a:lnTo>
                      <a:pt x="145" y="2257"/>
                    </a:lnTo>
                    <a:lnTo>
                      <a:pt x="145" y="2252"/>
                    </a:lnTo>
                    <a:lnTo>
                      <a:pt x="147" y="2252"/>
                    </a:lnTo>
                    <a:lnTo>
                      <a:pt x="147" y="2247"/>
                    </a:lnTo>
                    <a:lnTo>
                      <a:pt x="149" y="2247"/>
                    </a:lnTo>
                    <a:lnTo>
                      <a:pt x="149" y="2242"/>
                    </a:lnTo>
                    <a:lnTo>
                      <a:pt x="150" y="2242"/>
                    </a:lnTo>
                    <a:lnTo>
                      <a:pt x="150" y="2237"/>
                    </a:lnTo>
                    <a:lnTo>
                      <a:pt x="152" y="2237"/>
                    </a:lnTo>
                    <a:lnTo>
                      <a:pt x="152" y="2232"/>
                    </a:lnTo>
                    <a:lnTo>
                      <a:pt x="154" y="2232"/>
                    </a:lnTo>
                    <a:lnTo>
                      <a:pt x="154" y="2227"/>
                    </a:lnTo>
                    <a:lnTo>
                      <a:pt x="155" y="2227"/>
                    </a:lnTo>
                    <a:lnTo>
                      <a:pt x="155" y="2222"/>
                    </a:lnTo>
                    <a:lnTo>
                      <a:pt x="157" y="2222"/>
                    </a:lnTo>
                    <a:lnTo>
                      <a:pt x="157" y="2217"/>
                    </a:lnTo>
                    <a:lnTo>
                      <a:pt x="159" y="2217"/>
                    </a:lnTo>
                    <a:lnTo>
                      <a:pt x="159" y="2212"/>
                    </a:lnTo>
                    <a:lnTo>
                      <a:pt x="160" y="2212"/>
                    </a:lnTo>
                    <a:lnTo>
                      <a:pt x="160" y="2207"/>
                    </a:lnTo>
                    <a:lnTo>
                      <a:pt x="162" y="2207"/>
                    </a:lnTo>
                    <a:lnTo>
                      <a:pt x="162" y="2202"/>
                    </a:lnTo>
                    <a:lnTo>
                      <a:pt x="164" y="2202"/>
                    </a:lnTo>
                    <a:lnTo>
                      <a:pt x="164" y="2197"/>
                    </a:lnTo>
                    <a:lnTo>
                      <a:pt x="165" y="2197"/>
                    </a:lnTo>
                    <a:lnTo>
                      <a:pt x="165" y="2192"/>
                    </a:lnTo>
                    <a:lnTo>
                      <a:pt x="167" y="2192"/>
                    </a:lnTo>
                    <a:lnTo>
                      <a:pt x="167" y="2187"/>
                    </a:lnTo>
                    <a:lnTo>
                      <a:pt x="169" y="2187"/>
                    </a:lnTo>
                    <a:lnTo>
                      <a:pt x="169" y="2194"/>
                    </a:lnTo>
                    <a:lnTo>
                      <a:pt x="167" y="2194"/>
                    </a:lnTo>
                    <a:lnTo>
                      <a:pt x="167" y="2199"/>
                    </a:lnTo>
                    <a:lnTo>
                      <a:pt x="165" y="2199"/>
                    </a:lnTo>
                    <a:lnTo>
                      <a:pt x="165" y="2204"/>
                    </a:lnTo>
                    <a:lnTo>
                      <a:pt x="164" y="2204"/>
                    </a:lnTo>
                    <a:lnTo>
                      <a:pt x="164" y="2209"/>
                    </a:lnTo>
                    <a:lnTo>
                      <a:pt x="162" y="2209"/>
                    </a:lnTo>
                    <a:lnTo>
                      <a:pt x="162" y="2214"/>
                    </a:lnTo>
                    <a:lnTo>
                      <a:pt x="160" y="2214"/>
                    </a:lnTo>
                    <a:lnTo>
                      <a:pt x="160" y="2219"/>
                    </a:lnTo>
                    <a:lnTo>
                      <a:pt x="159" y="2219"/>
                    </a:lnTo>
                    <a:lnTo>
                      <a:pt x="159" y="2224"/>
                    </a:lnTo>
                    <a:lnTo>
                      <a:pt x="157" y="2224"/>
                    </a:lnTo>
                    <a:lnTo>
                      <a:pt x="157" y="2229"/>
                    </a:lnTo>
                    <a:lnTo>
                      <a:pt x="155" y="2229"/>
                    </a:lnTo>
                    <a:lnTo>
                      <a:pt x="155" y="2234"/>
                    </a:lnTo>
                    <a:lnTo>
                      <a:pt x="154" y="2234"/>
                    </a:lnTo>
                    <a:lnTo>
                      <a:pt x="154" y="2239"/>
                    </a:lnTo>
                    <a:lnTo>
                      <a:pt x="152" y="2239"/>
                    </a:lnTo>
                    <a:lnTo>
                      <a:pt x="152" y="2245"/>
                    </a:lnTo>
                    <a:lnTo>
                      <a:pt x="150" y="2245"/>
                    </a:lnTo>
                    <a:lnTo>
                      <a:pt x="150" y="2250"/>
                    </a:lnTo>
                    <a:lnTo>
                      <a:pt x="149" y="2250"/>
                    </a:lnTo>
                    <a:lnTo>
                      <a:pt x="149" y="2255"/>
                    </a:lnTo>
                    <a:lnTo>
                      <a:pt x="147" y="2255"/>
                    </a:lnTo>
                    <a:lnTo>
                      <a:pt x="147" y="2260"/>
                    </a:lnTo>
                    <a:lnTo>
                      <a:pt x="145" y="2260"/>
                    </a:lnTo>
                    <a:lnTo>
                      <a:pt x="145" y="2265"/>
                    </a:lnTo>
                    <a:lnTo>
                      <a:pt x="144" y="2265"/>
                    </a:lnTo>
                    <a:lnTo>
                      <a:pt x="144" y="2270"/>
                    </a:lnTo>
                    <a:lnTo>
                      <a:pt x="142" y="2270"/>
                    </a:lnTo>
                    <a:lnTo>
                      <a:pt x="142" y="2277"/>
                    </a:lnTo>
                    <a:lnTo>
                      <a:pt x="140" y="2277"/>
                    </a:lnTo>
                    <a:lnTo>
                      <a:pt x="140" y="2282"/>
                    </a:lnTo>
                    <a:lnTo>
                      <a:pt x="139" y="2282"/>
                    </a:lnTo>
                    <a:lnTo>
                      <a:pt x="139" y="2289"/>
                    </a:lnTo>
                    <a:lnTo>
                      <a:pt x="137" y="2289"/>
                    </a:lnTo>
                    <a:lnTo>
                      <a:pt x="137" y="2294"/>
                    </a:lnTo>
                    <a:lnTo>
                      <a:pt x="135" y="2294"/>
                    </a:lnTo>
                    <a:lnTo>
                      <a:pt x="135" y="2299"/>
                    </a:lnTo>
                    <a:lnTo>
                      <a:pt x="134" y="2299"/>
                    </a:lnTo>
                    <a:lnTo>
                      <a:pt x="134" y="2305"/>
                    </a:lnTo>
                    <a:lnTo>
                      <a:pt x="132" y="2305"/>
                    </a:lnTo>
                    <a:lnTo>
                      <a:pt x="132" y="2310"/>
                    </a:lnTo>
                    <a:lnTo>
                      <a:pt x="130" y="2310"/>
                    </a:lnTo>
                    <a:lnTo>
                      <a:pt x="130" y="2317"/>
                    </a:lnTo>
                    <a:lnTo>
                      <a:pt x="129" y="2317"/>
                    </a:lnTo>
                    <a:lnTo>
                      <a:pt x="129" y="2322"/>
                    </a:lnTo>
                    <a:lnTo>
                      <a:pt x="127" y="2322"/>
                    </a:lnTo>
                    <a:lnTo>
                      <a:pt x="127" y="2329"/>
                    </a:lnTo>
                    <a:lnTo>
                      <a:pt x="125" y="2329"/>
                    </a:lnTo>
                    <a:lnTo>
                      <a:pt x="125" y="2335"/>
                    </a:lnTo>
                    <a:lnTo>
                      <a:pt x="124" y="2335"/>
                    </a:lnTo>
                    <a:lnTo>
                      <a:pt x="124" y="2340"/>
                    </a:lnTo>
                    <a:lnTo>
                      <a:pt x="122" y="2340"/>
                    </a:lnTo>
                    <a:lnTo>
                      <a:pt x="122" y="2347"/>
                    </a:lnTo>
                    <a:lnTo>
                      <a:pt x="120" y="2347"/>
                    </a:lnTo>
                    <a:lnTo>
                      <a:pt x="120" y="2354"/>
                    </a:lnTo>
                    <a:lnTo>
                      <a:pt x="119" y="2354"/>
                    </a:lnTo>
                    <a:lnTo>
                      <a:pt x="119" y="2359"/>
                    </a:lnTo>
                    <a:lnTo>
                      <a:pt x="117" y="2359"/>
                    </a:lnTo>
                    <a:lnTo>
                      <a:pt x="117" y="2365"/>
                    </a:lnTo>
                    <a:lnTo>
                      <a:pt x="115" y="2365"/>
                    </a:lnTo>
                    <a:lnTo>
                      <a:pt x="115" y="2372"/>
                    </a:lnTo>
                    <a:lnTo>
                      <a:pt x="114" y="2372"/>
                    </a:lnTo>
                    <a:lnTo>
                      <a:pt x="114" y="2377"/>
                    </a:lnTo>
                    <a:lnTo>
                      <a:pt x="112" y="2377"/>
                    </a:lnTo>
                    <a:lnTo>
                      <a:pt x="112" y="2384"/>
                    </a:lnTo>
                    <a:lnTo>
                      <a:pt x="110" y="2384"/>
                    </a:lnTo>
                    <a:lnTo>
                      <a:pt x="110" y="2389"/>
                    </a:lnTo>
                    <a:lnTo>
                      <a:pt x="109" y="2389"/>
                    </a:lnTo>
                    <a:lnTo>
                      <a:pt x="109" y="2395"/>
                    </a:lnTo>
                    <a:lnTo>
                      <a:pt x="107" y="2395"/>
                    </a:lnTo>
                    <a:lnTo>
                      <a:pt x="107" y="2402"/>
                    </a:lnTo>
                    <a:lnTo>
                      <a:pt x="105" y="2402"/>
                    </a:lnTo>
                    <a:lnTo>
                      <a:pt x="105" y="2407"/>
                    </a:lnTo>
                    <a:lnTo>
                      <a:pt x="104" y="2407"/>
                    </a:lnTo>
                    <a:lnTo>
                      <a:pt x="104" y="2414"/>
                    </a:lnTo>
                    <a:lnTo>
                      <a:pt x="102" y="2414"/>
                    </a:lnTo>
                    <a:lnTo>
                      <a:pt x="102" y="2420"/>
                    </a:lnTo>
                    <a:lnTo>
                      <a:pt x="100" y="2420"/>
                    </a:lnTo>
                    <a:lnTo>
                      <a:pt x="100" y="2427"/>
                    </a:lnTo>
                    <a:lnTo>
                      <a:pt x="99" y="2427"/>
                    </a:lnTo>
                    <a:lnTo>
                      <a:pt x="99" y="2434"/>
                    </a:lnTo>
                    <a:lnTo>
                      <a:pt x="97" y="2434"/>
                    </a:lnTo>
                    <a:lnTo>
                      <a:pt x="97" y="2440"/>
                    </a:lnTo>
                    <a:lnTo>
                      <a:pt x="95" y="2440"/>
                    </a:lnTo>
                    <a:lnTo>
                      <a:pt x="95" y="2447"/>
                    </a:lnTo>
                    <a:lnTo>
                      <a:pt x="94" y="2447"/>
                    </a:lnTo>
                    <a:lnTo>
                      <a:pt x="94" y="2454"/>
                    </a:lnTo>
                    <a:lnTo>
                      <a:pt x="92" y="2454"/>
                    </a:lnTo>
                    <a:lnTo>
                      <a:pt x="92" y="2460"/>
                    </a:lnTo>
                    <a:lnTo>
                      <a:pt x="90" y="2460"/>
                    </a:lnTo>
                    <a:lnTo>
                      <a:pt x="90" y="2467"/>
                    </a:lnTo>
                    <a:lnTo>
                      <a:pt x="89" y="2467"/>
                    </a:lnTo>
                    <a:lnTo>
                      <a:pt x="89" y="2475"/>
                    </a:lnTo>
                    <a:lnTo>
                      <a:pt x="87" y="2475"/>
                    </a:lnTo>
                    <a:lnTo>
                      <a:pt x="87" y="2482"/>
                    </a:lnTo>
                    <a:lnTo>
                      <a:pt x="85" y="2482"/>
                    </a:lnTo>
                    <a:lnTo>
                      <a:pt x="85" y="2490"/>
                    </a:lnTo>
                    <a:lnTo>
                      <a:pt x="84" y="2490"/>
                    </a:lnTo>
                    <a:lnTo>
                      <a:pt x="84" y="2497"/>
                    </a:lnTo>
                    <a:lnTo>
                      <a:pt x="82" y="2497"/>
                    </a:lnTo>
                    <a:lnTo>
                      <a:pt x="82" y="2505"/>
                    </a:lnTo>
                    <a:lnTo>
                      <a:pt x="80" y="2505"/>
                    </a:lnTo>
                    <a:lnTo>
                      <a:pt x="80" y="2512"/>
                    </a:lnTo>
                    <a:lnTo>
                      <a:pt x="79" y="2512"/>
                    </a:lnTo>
                    <a:lnTo>
                      <a:pt x="79" y="2520"/>
                    </a:lnTo>
                    <a:lnTo>
                      <a:pt x="77" y="2520"/>
                    </a:lnTo>
                    <a:lnTo>
                      <a:pt x="77" y="2527"/>
                    </a:lnTo>
                    <a:lnTo>
                      <a:pt x="75" y="2527"/>
                    </a:lnTo>
                    <a:lnTo>
                      <a:pt x="75" y="2535"/>
                    </a:lnTo>
                    <a:lnTo>
                      <a:pt x="74" y="2535"/>
                    </a:lnTo>
                    <a:lnTo>
                      <a:pt x="74" y="2544"/>
                    </a:lnTo>
                    <a:lnTo>
                      <a:pt x="72" y="2544"/>
                    </a:lnTo>
                    <a:lnTo>
                      <a:pt x="72" y="2550"/>
                    </a:lnTo>
                    <a:lnTo>
                      <a:pt x="70" y="2550"/>
                    </a:lnTo>
                    <a:lnTo>
                      <a:pt x="70" y="2559"/>
                    </a:lnTo>
                    <a:lnTo>
                      <a:pt x="69" y="2559"/>
                    </a:lnTo>
                    <a:lnTo>
                      <a:pt x="69" y="2565"/>
                    </a:lnTo>
                    <a:lnTo>
                      <a:pt x="67" y="2565"/>
                    </a:lnTo>
                    <a:lnTo>
                      <a:pt x="67" y="2574"/>
                    </a:lnTo>
                    <a:lnTo>
                      <a:pt x="65" y="2574"/>
                    </a:lnTo>
                    <a:lnTo>
                      <a:pt x="65" y="2580"/>
                    </a:lnTo>
                    <a:lnTo>
                      <a:pt x="64" y="2580"/>
                    </a:lnTo>
                    <a:close/>
                    <a:moveTo>
                      <a:pt x="642" y="2529"/>
                    </a:moveTo>
                    <a:lnTo>
                      <a:pt x="642" y="2522"/>
                    </a:lnTo>
                    <a:lnTo>
                      <a:pt x="644" y="2522"/>
                    </a:lnTo>
                    <a:lnTo>
                      <a:pt x="644" y="2515"/>
                    </a:lnTo>
                    <a:lnTo>
                      <a:pt x="645" y="2515"/>
                    </a:lnTo>
                    <a:lnTo>
                      <a:pt x="645" y="2510"/>
                    </a:lnTo>
                    <a:lnTo>
                      <a:pt x="647" y="2510"/>
                    </a:lnTo>
                    <a:lnTo>
                      <a:pt x="647" y="2504"/>
                    </a:lnTo>
                    <a:lnTo>
                      <a:pt x="649" y="2504"/>
                    </a:lnTo>
                    <a:lnTo>
                      <a:pt x="649" y="2497"/>
                    </a:lnTo>
                    <a:lnTo>
                      <a:pt x="650" y="2497"/>
                    </a:lnTo>
                    <a:lnTo>
                      <a:pt x="650" y="2490"/>
                    </a:lnTo>
                    <a:lnTo>
                      <a:pt x="652" y="2490"/>
                    </a:lnTo>
                    <a:lnTo>
                      <a:pt x="652" y="2485"/>
                    </a:lnTo>
                    <a:lnTo>
                      <a:pt x="654" y="2485"/>
                    </a:lnTo>
                    <a:lnTo>
                      <a:pt x="654" y="2479"/>
                    </a:lnTo>
                    <a:lnTo>
                      <a:pt x="655" y="2479"/>
                    </a:lnTo>
                    <a:lnTo>
                      <a:pt x="655" y="2474"/>
                    </a:lnTo>
                    <a:lnTo>
                      <a:pt x="657" y="2474"/>
                    </a:lnTo>
                    <a:lnTo>
                      <a:pt x="657" y="2469"/>
                    </a:lnTo>
                    <a:lnTo>
                      <a:pt x="659" y="2469"/>
                    </a:lnTo>
                    <a:lnTo>
                      <a:pt x="659" y="2462"/>
                    </a:lnTo>
                    <a:lnTo>
                      <a:pt x="660" y="2462"/>
                    </a:lnTo>
                    <a:lnTo>
                      <a:pt x="660" y="2457"/>
                    </a:lnTo>
                    <a:lnTo>
                      <a:pt x="662" y="2457"/>
                    </a:lnTo>
                    <a:lnTo>
                      <a:pt x="662" y="2452"/>
                    </a:lnTo>
                    <a:lnTo>
                      <a:pt x="664" y="2452"/>
                    </a:lnTo>
                    <a:lnTo>
                      <a:pt x="664" y="2445"/>
                    </a:lnTo>
                    <a:lnTo>
                      <a:pt x="665" y="2445"/>
                    </a:lnTo>
                    <a:lnTo>
                      <a:pt x="665" y="2440"/>
                    </a:lnTo>
                    <a:lnTo>
                      <a:pt x="667" y="2440"/>
                    </a:lnTo>
                    <a:lnTo>
                      <a:pt x="667" y="2435"/>
                    </a:lnTo>
                    <a:lnTo>
                      <a:pt x="669" y="2435"/>
                    </a:lnTo>
                    <a:lnTo>
                      <a:pt x="669" y="2429"/>
                    </a:lnTo>
                    <a:lnTo>
                      <a:pt x="670" y="2429"/>
                    </a:lnTo>
                    <a:lnTo>
                      <a:pt x="670" y="2424"/>
                    </a:lnTo>
                    <a:lnTo>
                      <a:pt x="672" y="2424"/>
                    </a:lnTo>
                    <a:lnTo>
                      <a:pt x="672" y="2419"/>
                    </a:lnTo>
                    <a:lnTo>
                      <a:pt x="674" y="2419"/>
                    </a:lnTo>
                    <a:lnTo>
                      <a:pt x="674" y="2412"/>
                    </a:lnTo>
                    <a:lnTo>
                      <a:pt x="675" y="2412"/>
                    </a:lnTo>
                    <a:lnTo>
                      <a:pt x="675" y="2407"/>
                    </a:lnTo>
                    <a:lnTo>
                      <a:pt x="677" y="2407"/>
                    </a:lnTo>
                    <a:lnTo>
                      <a:pt x="677" y="2402"/>
                    </a:lnTo>
                    <a:lnTo>
                      <a:pt x="679" y="2402"/>
                    </a:lnTo>
                    <a:lnTo>
                      <a:pt x="679" y="2397"/>
                    </a:lnTo>
                    <a:lnTo>
                      <a:pt x="680" y="2397"/>
                    </a:lnTo>
                    <a:lnTo>
                      <a:pt x="680" y="2392"/>
                    </a:lnTo>
                    <a:lnTo>
                      <a:pt x="682" y="2392"/>
                    </a:lnTo>
                    <a:lnTo>
                      <a:pt x="682" y="2387"/>
                    </a:lnTo>
                    <a:lnTo>
                      <a:pt x="684" y="2387"/>
                    </a:lnTo>
                    <a:lnTo>
                      <a:pt x="684" y="2382"/>
                    </a:lnTo>
                    <a:lnTo>
                      <a:pt x="685" y="2382"/>
                    </a:lnTo>
                    <a:lnTo>
                      <a:pt x="685" y="2377"/>
                    </a:lnTo>
                    <a:lnTo>
                      <a:pt x="687" y="2377"/>
                    </a:lnTo>
                    <a:lnTo>
                      <a:pt x="687" y="2370"/>
                    </a:lnTo>
                    <a:lnTo>
                      <a:pt x="689" y="2370"/>
                    </a:lnTo>
                    <a:lnTo>
                      <a:pt x="689" y="2365"/>
                    </a:lnTo>
                    <a:lnTo>
                      <a:pt x="690" y="2365"/>
                    </a:lnTo>
                    <a:lnTo>
                      <a:pt x="690" y="2360"/>
                    </a:lnTo>
                    <a:lnTo>
                      <a:pt x="692" y="2360"/>
                    </a:lnTo>
                    <a:lnTo>
                      <a:pt x="692" y="2357"/>
                    </a:lnTo>
                    <a:lnTo>
                      <a:pt x="694" y="2357"/>
                    </a:lnTo>
                    <a:lnTo>
                      <a:pt x="694" y="2352"/>
                    </a:lnTo>
                    <a:lnTo>
                      <a:pt x="695" y="2352"/>
                    </a:lnTo>
                    <a:lnTo>
                      <a:pt x="695" y="2347"/>
                    </a:lnTo>
                    <a:lnTo>
                      <a:pt x="697" y="2347"/>
                    </a:lnTo>
                    <a:lnTo>
                      <a:pt x="697" y="2342"/>
                    </a:lnTo>
                    <a:lnTo>
                      <a:pt x="699" y="2342"/>
                    </a:lnTo>
                    <a:lnTo>
                      <a:pt x="699" y="2339"/>
                    </a:lnTo>
                    <a:lnTo>
                      <a:pt x="700" y="2339"/>
                    </a:lnTo>
                    <a:lnTo>
                      <a:pt x="700" y="2334"/>
                    </a:lnTo>
                    <a:lnTo>
                      <a:pt x="702" y="2334"/>
                    </a:lnTo>
                    <a:lnTo>
                      <a:pt x="702" y="2329"/>
                    </a:lnTo>
                    <a:lnTo>
                      <a:pt x="704" y="2329"/>
                    </a:lnTo>
                    <a:lnTo>
                      <a:pt x="704" y="2324"/>
                    </a:lnTo>
                    <a:lnTo>
                      <a:pt x="705" y="2324"/>
                    </a:lnTo>
                    <a:lnTo>
                      <a:pt x="705" y="2320"/>
                    </a:lnTo>
                    <a:lnTo>
                      <a:pt x="707" y="2320"/>
                    </a:lnTo>
                    <a:lnTo>
                      <a:pt x="707" y="2325"/>
                    </a:lnTo>
                    <a:lnTo>
                      <a:pt x="705" y="2325"/>
                    </a:lnTo>
                    <a:lnTo>
                      <a:pt x="705" y="2330"/>
                    </a:lnTo>
                    <a:lnTo>
                      <a:pt x="704" y="2330"/>
                    </a:lnTo>
                    <a:lnTo>
                      <a:pt x="704" y="2335"/>
                    </a:lnTo>
                    <a:lnTo>
                      <a:pt x="702" y="2335"/>
                    </a:lnTo>
                    <a:lnTo>
                      <a:pt x="702" y="2340"/>
                    </a:lnTo>
                    <a:lnTo>
                      <a:pt x="700" y="2340"/>
                    </a:lnTo>
                    <a:lnTo>
                      <a:pt x="700" y="2345"/>
                    </a:lnTo>
                    <a:lnTo>
                      <a:pt x="699" y="2345"/>
                    </a:lnTo>
                    <a:lnTo>
                      <a:pt x="699" y="2350"/>
                    </a:lnTo>
                    <a:lnTo>
                      <a:pt x="697" y="2350"/>
                    </a:lnTo>
                    <a:lnTo>
                      <a:pt x="697" y="2355"/>
                    </a:lnTo>
                    <a:lnTo>
                      <a:pt x="695" y="2355"/>
                    </a:lnTo>
                    <a:lnTo>
                      <a:pt x="695" y="2359"/>
                    </a:lnTo>
                    <a:lnTo>
                      <a:pt x="694" y="2359"/>
                    </a:lnTo>
                    <a:lnTo>
                      <a:pt x="694" y="2364"/>
                    </a:lnTo>
                    <a:lnTo>
                      <a:pt x="692" y="2364"/>
                    </a:lnTo>
                    <a:lnTo>
                      <a:pt x="692" y="2369"/>
                    </a:lnTo>
                    <a:lnTo>
                      <a:pt x="690" y="2369"/>
                    </a:lnTo>
                    <a:lnTo>
                      <a:pt x="690" y="2374"/>
                    </a:lnTo>
                    <a:lnTo>
                      <a:pt x="689" y="2374"/>
                    </a:lnTo>
                    <a:lnTo>
                      <a:pt x="689" y="2379"/>
                    </a:lnTo>
                    <a:lnTo>
                      <a:pt x="687" y="2379"/>
                    </a:lnTo>
                    <a:lnTo>
                      <a:pt x="687" y="2384"/>
                    </a:lnTo>
                    <a:lnTo>
                      <a:pt x="685" y="2384"/>
                    </a:lnTo>
                    <a:lnTo>
                      <a:pt x="685" y="2389"/>
                    </a:lnTo>
                    <a:lnTo>
                      <a:pt x="684" y="2389"/>
                    </a:lnTo>
                    <a:lnTo>
                      <a:pt x="684" y="2394"/>
                    </a:lnTo>
                    <a:lnTo>
                      <a:pt x="682" y="2394"/>
                    </a:lnTo>
                    <a:lnTo>
                      <a:pt x="682" y="2400"/>
                    </a:lnTo>
                    <a:lnTo>
                      <a:pt x="680" y="2400"/>
                    </a:lnTo>
                    <a:lnTo>
                      <a:pt x="680" y="2405"/>
                    </a:lnTo>
                    <a:lnTo>
                      <a:pt x="679" y="2405"/>
                    </a:lnTo>
                    <a:lnTo>
                      <a:pt x="679" y="2410"/>
                    </a:lnTo>
                    <a:lnTo>
                      <a:pt x="677" y="2410"/>
                    </a:lnTo>
                    <a:lnTo>
                      <a:pt x="677" y="2415"/>
                    </a:lnTo>
                    <a:lnTo>
                      <a:pt x="675" y="2415"/>
                    </a:lnTo>
                    <a:lnTo>
                      <a:pt x="675" y="2420"/>
                    </a:lnTo>
                    <a:lnTo>
                      <a:pt x="674" y="2420"/>
                    </a:lnTo>
                    <a:lnTo>
                      <a:pt x="674" y="2425"/>
                    </a:lnTo>
                    <a:lnTo>
                      <a:pt x="672" y="2425"/>
                    </a:lnTo>
                    <a:lnTo>
                      <a:pt x="672" y="2430"/>
                    </a:lnTo>
                    <a:lnTo>
                      <a:pt x="670" y="2430"/>
                    </a:lnTo>
                    <a:lnTo>
                      <a:pt x="670" y="2437"/>
                    </a:lnTo>
                    <a:lnTo>
                      <a:pt x="669" y="2437"/>
                    </a:lnTo>
                    <a:lnTo>
                      <a:pt x="669" y="2442"/>
                    </a:lnTo>
                    <a:lnTo>
                      <a:pt x="667" y="2442"/>
                    </a:lnTo>
                    <a:lnTo>
                      <a:pt x="667" y="2449"/>
                    </a:lnTo>
                    <a:lnTo>
                      <a:pt x="665" y="2449"/>
                    </a:lnTo>
                    <a:lnTo>
                      <a:pt x="665" y="2454"/>
                    </a:lnTo>
                    <a:lnTo>
                      <a:pt x="664" y="2454"/>
                    </a:lnTo>
                    <a:lnTo>
                      <a:pt x="664" y="2459"/>
                    </a:lnTo>
                    <a:lnTo>
                      <a:pt x="662" y="2459"/>
                    </a:lnTo>
                    <a:lnTo>
                      <a:pt x="662" y="2464"/>
                    </a:lnTo>
                    <a:lnTo>
                      <a:pt x="660" y="2464"/>
                    </a:lnTo>
                    <a:lnTo>
                      <a:pt x="660" y="2470"/>
                    </a:lnTo>
                    <a:lnTo>
                      <a:pt x="659" y="2470"/>
                    </a:lnTo>
                    <a:lnTo>
                      <a:pt x="659" y="2475"/>
                    </a:lnTo>
                    <a:lnTo>
                      <a:pt x="657" y="2475"/>
                    </a:lnTo>
                    <a:lnTo>
                      <a:pt x="657" y="2480"/>
                    </a:lnTo>
                    <a:lnTo>
                      <a:pt x="655" y="2480"/>
                    </a:lnTo>
                    <a:lnTo>
                      <a:pt x="655" y="2487"/>
                    </a:lnTo>
                    <a:lnTo>
                      <a:pt x="654" y="2487"/>
                    </a:lnTo>
                    <a:lnTo>
                      <a:pt x="654" y="2494"/>
                    </a:lnTo>
                    <a:lnTo>
                      <a:pt x="652" y="2494"/>
                    </a:lnTo>
                    <a:lnTo>
                      <a:pt x="652" y="2499"/>
                    </a:lnTo>
                    <a:lnTo>
                      <a:pt x="650" y="2499"/>
                    </a:lnTo>
                    <a:lnTo>
                      <a:pt x="650" y="2505"/>
                    </a:lnTo>
                    <a:lnTo>
                      <a:pt x="649" y="2505"/>
                    </a:lnTo>
                    <a:lnTo>
                      <a:pt x="649" y="2512"/>
                    </a:lnTo>
                    <a:lnTo>
                      <a:pt x="647" y="2512"/>
                    </a:lnTo>
                    <a:lnTo>
                      <a:pt x="647" y="2517"/>
                    </a:lnTo>
                    <a:lnTo>
                      <a:pt x="645" y="2517"/>
                    </a:lnTo>
                    <a:lnTo>
                      <a:pt x="645" y="2524"/>
                    </a:lnTo>
                    <a:lnTo>
                      <a:pt x="644" y="2524"/>
                    </a:lnTo>
                    <a:lnTo>
                      <a:pt x="644" y="2529"/>
                    </a:lnTo>
                    <a:lnTo>
                      <a:pt x="642" y="2529"/>
                    </a:lnTo>
                    <a:close/>
                    <a:moveTo>
                      <a:pt x="707" y="2315"/>
                    </a:moveTo>
                    <a:lnTo>
                      <a:pt x="709" y="2315"/>
                    </a:lnTo>
                    <a:lnTo>
                      <a:pt x="709" y="2320"/>
                    </a:lnTo>
                    <a:lnTo>
                      <a:pt x="707" y="2320"/>
                    </a:lnTo>
                    <a:lnTo>
                      <a:pt x="707" y="2315"/>
                    </a:lnTo>
                    <a:close/>
                    <a:moveTo>
                      <a:pt x="709" y="2310"/>
                    </a:moveTo>
                    <a:lnTo>
                      <a:pt x="710" y="2310"/>
                    </a:lnTo>
                    <a:lnTo>
                      <a:pt x="710" y="2315"/>
                    </a:lnTo>
                    <a:lnTo>
                      <a:pt x="709" y="2315"/>
                    </a:lnTo>
                    <a:lnTo>
                      <a:pt x="709" y="2310"/>
                    </a:lnTo>
                    <a:close/>
                    <a:moveTo>
                      <a:pt x="710" y="2310"/>
                    </a:moveTo>
                    <a:lnTo>
                      <a:pt x="710" y="2305"/>
                    </a:lnTo>
                    <a:lnTo>
                      <a:pt x="712" y="2305"/>
                    </a:lnTo>
                    <a:lnTo>
                      <a:pt x="712" y="2302"/>
                    </a:lnTo>
                    <a:lnTo>
                      <a:pt x="714" y="2302"/>
                    </a:lnTo>
                    <a:lnTo>
                      <a:pt x="714" y="2307"/>
                    </a:lnTo>
                    <a:lnTo>
                      <a:pt x="712" y="2307"/>
                    </a:lnTo>
                    <a:lnTo>
                      <a:pt x="712" y="2310"/>
                    </a:lnTo>
                    <a:lnTo>
                      <a:pt x="710" y="2310"/>
                    </a:lnTo>
                    <a:close/>
                    <a:moveTo>
                      <a:pt x="714" y="2302"/>
                    </a:moveTo>
                    <a:lnTo>
                      <a:pt x="714" y="2297"/>
                    </a:lnTo>
                    <a:lnTo>
                      <a:pt x="715" y="2297"/>
                    </a:lnTo>
                    <a:lnTo>
                      <a:pt x="715" y="2292"/>
                    </a:lnTo>
                    <a:lnTo>
                      <a:pt x="717" y="2292"/>
                    </a:lnTo>
                    <a:lnTo>
                      <a:pt x="717" y="2287"/>
                    </a:lnTo>
                    <a:lnTo>
                      <a:pt x="719" y="2287"/>
                    </a:lnTo>
                    <a:lnTo>
                      <a:pt x="719" y="2282"/>
                    </a:lnTo>
                    <a:lnTo>
                      <a:pt x="720" y="2282"/>
                    </a:lnTo>
                    <a:lnTo>
                      <a:pt x="720" y="2277"/>
                    </a:lnTo>
                    <a:lnTo>
                      <a:pt x="722" y="2277"/>
                    </a:lnTo>
                    <a:lnTo>
                      <a:pt x="722" y="2274"/>
                    </a:lnTo>
                    <a:lnTo>
                      <a:pt x="724" y="2274"/>
                    </a:lnTo>
                    <a:lnTo>
                      <a:pt x="724" y="2269"/>
                    </a:lnTo>
                    <a:lnTo>
                      <a:pt x="725" y="2269"/>
                    </a:lnTo>
                    <a:lnTo>
                      <a:pt x="725" y="2265"/>
                    </a:lnTo>
                    <a:lnTo>
                      <a:pt x="727" y="2265"/>
                    </a:lnTo>
                    <a:lnTo>
                      <a:pt x="727" y="2260"/>
                    </a:lnTo>
                    <a:lnTo>
                      <a:pt x="729" y="2260"/>
                    </a:lnTo>
                    <a:lnTo>
                      <a:pt x="729" y="2255"/>
                    </a:lnTo>
                    <a:lnTo>
                      <a:pt x="730" y="2255"/>
                    </a:lnTo>
                    <a:lnTo>
                      <a:pt x="730" y="2252"/>
                    </a:lnTo>
                    <a:lnTo>
                      <a:pt x="732" y="2252"/>
                    </a:lnTo>
                    <a:lnTo>
                      <a:pt x="732" y="2249"/>
                    </a:lnTo>
                    <a:lnTo>
                      <a:pt x="734" y="2249"/>
                    </a:lnTo>
                    <a:lnTo>
                      <a:pt x="734" y="2244"/>
                    </a:lnTo>
                    <a:lnTo>
                      <a:pt x="735" y="2244"/>
                    </a:lnTo>
                    <a:lnTo>
                      <a:pt x="735" y="2240"/>
                    </a:lnTo>
                    <a:lnTo>
                      <a:pt x="737" y="2240"/>
                    </a:lnTo>
                    <a:lnTo>
                      <a:pt x="737" y="2235"/>
                    </a:lnTo>
                    <a:lnTo>
                      <a:pt x="739" y="2235"/>
                    </a:lnTo>
                    <a:lnTo>
                      <a:pt x="739" y="2232"/>
                    </a:lnTo>
                    <a:lnTo>
                      <a:pt x="740" y="2232"/>
                    </a:lnTo>
                    <a:lnTo>
                      <a:pt x="740" y="2227"/>
                    </a:lnTo>
                    <a:lnTo>
                      <a:pt x="742" y="2227"/>
                    </a:lnTo>
                    <a:lnTo>
                      <a:pt x="742" y="2224"/>
                    </a:lnTo>
                    <a:lnTo>
                      <a:pt x="744" y="2224"/>
                    </a:lnTo>
                    <a:lnTo>
                      <a:pt x="744" y="2229"/>
                    </a:lnTo>
                    <a:lnTo>
                      <a:pt x="742" y="2229"/>
                    </a:lnTo>
                    <a:lnTo>
                      <a:pt x="742" y="2234"/>
                    </a:lnTo>
                    <a:lnTo>
                      <a:pt x="740" y="2234"/>
                    </a:lnTo>
                    <a:lnTo>
                      <a:pt x="740" y="2237"/>
                    </a:lnTo>
                    <a:lnTo>
                      <a:pt x="739" y="2237"/>
                    </a:lnTo>
                    <a:lnTo>
                      <a:pt x="739" y="2242"/>
                    </a:lnTo>
                    <a:lnTo>
                      <a:pt x="737" y="2242"/>
                    </a:lnTo>
                    <a:lnTo>
                      <a:pt x="737" y="2245"/>
                    </a:lnTo>
                    <a:lnTo>
                      <a:pt x="735" y="2245"/>
                    </a:lnTo>
                    <a:lnTo>
                      <a:pt x="735" y="2250"/>
                    </a:lnTo>
                    <a:lnTo>
                      <a:pt x="734" y="2250"/>
                    </a:lnTo>
                    <a:lnTo>
                      <a:pt x="734" y="2254"/>
                    </a:lnTo>
                    <a:lnTo>
                      <a:pt x="732" y="2254"/>
                    </a:lnTo>
                    <a:lnTo>
                      <a:pt x="732" y="2259"/>
                    </a:lnTo>
                    <a:lnTo>
                      <a:pt x="730" y="2259"/>
                    </a:lnTo>
                    <a:lnTo>
                      <a:pt x="730" y="2262"/>
                    </a:lnTo>
                    <a:lnTo>
                      <a:pt x="729" y="2262"/>
                    </a:lnTo>
                    <a:lnTo>
                      <a:pt x="729" y="2267"/>
                    </a:lnTo>
                    <a:lnTo>
                      <a:pt x="727" y="2267"/>
                    </a:lnTo>
                    <a:lnTo>
                      <a:pt x="727" y="2270"/>
                    </a:lnTo>
                    <a:lnTo>
                      <a:pt x="725" y="2270"/>
                    </a:lnTo>
                    <a:lnTo>
                      <a:pt x="725" y="2275"/>
                    </a:lnTo>
                    <a:lnTo>
                      <a:pt x="724" y="2275"/>
                    </a:lnTo>
                    <a:lnTo>
                      <a:pt x="724" y="2280"/>
                    </a:lnTo>
                    <a:lnTo>
                      <a:pt x="722" y="2280"/>
                    </a:lnTo>
                    <a:lnTo>
                      <a:pt x="722" y="2285"/>
                    </a:lnTo>
                    <a:lnTo>
                      <a:pt x="720" y="2285"/>
                    </a:lnTo>
                    <a:lnTo>
                      <a:pt x="720" y="2289"/>
                    </a:lnTo>
                    <a:lnTo>
                      <a:pt x="719" y="2289"/>
                    </a:lnTo>
                    <a:lnTo>
                      <a:pt x="719" y="2294"/>
                    </a:lnTo>
                    <a:lnTo>
                      <a:pt x="717" y="2294"/>
                    </a:lnTo>
                    <a:lnTo>
                      <a:pt x="717" y="2299"/>
                    </a:lnTo>
                    <a:lnTo>
                      <a:pt x="715" y="2299"/>
                    </a:lnTo>
                    <a:lnTo>
                      <a:pt x="715" y="2302"/>
                    </a:lnTo>
                    <a:lnTo>
                      <a:pt x="714" y="2302"/>
                    </a:lnTo>
                    <a:close/>
                    <a:moveTo>
                      <a:pt x="744" y="2224"/>
                    </a:moveTo>
                    <a:lnTo>
                      <a:pt x="744" y="2219"/>
                    </a:lnTo>
                    <a:lnTo>
                      <a:pt x="745" y="2219"/>
                    </a:lnTo>
                    <a:lnTo>
                      <a:pt x="745" y="2215"/>
                    </a:lnTo>
                    <a:lnTo>
                      <a:pt x="747" y="2215"/>
                    </a:lnTo>
                    <a:lnTo>
                      <a:pt x="747" y="2220"/>
                    </a:lnTo>
                    <a:lnTo>
                      <a:pt x="745" y="2220"/>
                    </a:lnTo>
                    <a:lnTo>
                      <a:pt x="745" y="2224"/>
                    </a:lnTo>
                    <a:lnTo>
                      <a:pt x="744" y="2224"/>
                    </a:lnTo>
                    <a:close/>
                    <a:moveTo>
                      <a:pt x="747" y="2215"/>
                    </a:moveTo>
                    <a:lnTo>
                      <a:pt x="747" y="2210"/>
                    </a:lnTo>
                    <a:lnTo>
                      <a:pt x="749" y="2210"/>
                    </a:lnTo>
                    <a:lnTo>
                      <a:pt x="749" y="2207"/>
                    </a:lnTo>
                    <a:lnTo>
                      <a:pt x="750" y="2207"/>
                    </a:lnTo>
                    <a:lnTo>
                      <a:pt x="750" y="2212"/>
                    </a:lnTo>
                    <a:lnTo>
                      <a:pt x="749" y="2212"/>
                    </a:lnTo>
                    <a:lnTo>
                      <a:pt x="749" y="2215"/>
                    </a:lnTo>
                    <a:lnTo>
                      <a:pt x="747" y="2215"/>
                    </a:lnTo>
                    <a:close/>
                    <a:moveTo>
                      <a:pt x="750" y="2207"/>
                    </a:moveTo>
                    <a:lnTo>
                      <a:pt x="750" y="2202"/>
                    </a:lnTo>
                    <a:lnTo>
                      <a:pt x="752" y="2202"/>
                    </a:lnTo>
                    <a:lnTo>
                      <a:pt x="752" y="2199"/>
                    </a:lnTo>
                    <a:lnTo>
                      <a:pt x="754" y="2199"/>
                    </a:lnTo>
                    <a:lnTo>
                      <a:pt x="754" y="2194"/>
                    </a:lnTo>
                    <a:lnTo>
                      <a:pt x="755" y="2194"/>
                    </a:lnTo>
                    <a:lnTo>
                      <a:pt x="755" y="2190"/>
                    </a:lnTo>
                    <a:lnTo>
                      <a:pt x="757" y="2190"/>
                    </a:lnTo>
                    <a:lnTo>
                      <a:pt x="757" y="2185"/>
                    </a:lnTo>
                    <a:lnTo>
                      <a:pt x="759" y="2185"/>
                    </a:lnTo>
                    <a:lnTo>
                      <a:pt x="759" y="2182"/>
                    </a:lnTo>
                    <a:lnTo>
                      <a:pt x="760" y="2182"/>
                    </a:lnTo>
                    <a:lnTo>
                      <a:pt x="760" y="2177"/>
                    </a:lnTo>
                    <a:lnTo>
                      <a:pt x="762" y="2177"/>
                    </a:lnTo>
                    <a:lnTo>
                      <a:pt x="762" y="2174"/>
                    </a:lnTo>
                    <a:lnTo>
                      <a:pt x="764" y="2174"/>
                    </a:lnTo>
                    <a:lnTo>
                      <a:pt x="764" y="2170"/>
                    </a:lnTo>
                    <a:lnTo>
                      <a:pt x="765" y="2170"/>
                    </a:lnTo>
                    <a:lnTo>
                      <a:pt x="765" y="2167"/>
                    </a:lnTo>
                    <a:lnTo>
                      <a:pt x="767" y="2167"/>
                    </a:lnTo>
                    <a:lnTo>
                      <a:pt x="767" y="2162"/>
                    </a:lnTo>
                    <a:lnTo>
                      <a:pt x="769" y="2162"/>
                    </a:lnTo>
                    <a:lnTo>
                      <a:pt x="769" y="2159"/>
                    </a:lnTo>
                    <a:lnTo>
                      <a:pt x="770" y="2159"/>
                    </a:lnTo>
                    <a:lnTo>
                      <a:pt x="770" y="2155"/>
                    </a:lnTo>
                    <a:lnTo>
                      <a:pt x="772" y="2155"/>
                    </a:lnTo>
                    <a:lnTo>
                      <a:pt x="772" y="2152"/>
                    </a:lnTo>
                    <a:lnTo>
                      <a:pt x="774" y="2152"/>
                    </a:lnTo>
                    <a:lnTo>
                      <a:pt x="774" y="2147"/>
                    </a:lnTo>
                    <a:lnTo>
                      <a:pt x="775" y="2147"/>
                    </a:lnTo>
                    <a:lnTo>
                      <a:pt x="775" y="2144"/>
                    </a:lnTo>
                    <a:lnTo>
                      <a:pt x="777" y="2144"/>
                    </a:lnTo>
                    <a:lnTo>
                      <a:pt x="777" y="2140"/>
                    </a:lnTo>
                    <a:lnTo>
                      <a:pt x="779" y="2140"/>
                    </a:lnTo>
                    <a:lnTo>
                      <a:pt x="779" y="2137"/>
                    </a:lnTo>
                    <a:lnTo>
                      <a:pt x="780" y="2137"/>
                    </a:lnTo>
                    <a:lnTo>
                      <a:pt x="780" y="2132"/>
                    </a:lnTo>
                    <a:lnTo>
                      <a:pt x="782" y="2132"/>
                    </a:lnTo>
                    <a:lnTo>
                      <a:pt x="782" y="2129"/>
                    </a:lnTo>
                    <a:lnTo>
                      <a:pt x="784" y="2129"/>
                    </a:lnTo>
                    <a:lnTo>
                      <a:pt x="784" y="2124"/>
                    </a:lnTo>
                    <a:lnTo>
                      <a:pt x="785" y="2124"/>
                    </a:lnTo>
                    <a:lnTo>
                      <a:pt x="785" y="2120"/>
                    </a:lnTo>
                    <a:lnTo>
                      <a:pt x="787" y="2120"/>
                    </a:lnTo>
                    <a:lnTo>
                      <a:pt x="787" y="2117"/>
                    </a:lnTo>
                    <a:lnTo>
                      <a:pt x="789" y="2117"/>
                    </a:lnTo>
                    <a:lnTo>
                      <a:pt x="789" y="2114"/>
                    </a:lnTo>
                    <a:lnTo>
                      <a:pt x="790" y="2114"/>
                    </a:lnTo>
                    <a:lnTo>
                      <a:pt x="790" y="2110"/>
                    </a:lnTo>
                    <a:lnTo>
                      <a:pt x="792" y="2110"/>
                    </a:lnTo>
                    <a:lnTo>
                      <a:pt x="792" y="2107"/>
                    </a:lnTo>
                    <a:lnTo>
                      <a:pt x="794" y="2107"/>
                    </a:lnTo>
                    <a:lnTo>
                      <a:pt x="794" y="2112"/>
                    </a:lnTo>
                    <a:lnTo>
                      <a:pt x="792" y="2112"/>
                    </a:lnTo>
                    <a:lnTo>
                      <a:pt x="792" y="2115"/>
                    </a:lnTo>
                    <a:lnTo>
                      <a:pt x="790" y="2115"/>
                    </a:lnTo>
                    <a:lnTo>
                      <a:pt x="790" y="2119"/>
                    </a:lnTo>
                    <a:lnTo>
                      <a:pt x="789" y="2119"/>
                    </a:lnTo>
                    <a:lnTo>
                      <a:pt x="789" y="2124"/>
                    </a:lnTo>
                    <a:lnTo>
                      <a:pt x="787" y="2124"/>
                    </a:lnTo>
                    <a:lnTo>
                      <a:pt x="787" y="2127"/>
                    </a:lnTo>
                    <a:lnTo>
                      <a:pt x="785" y="2127"/>
                    </a:lnTo>
                    <a:lnTo>
                      <a:pt x="785" y="2130"/>
                    </a:lnTo>
                    <a:lnTo>
                      <a:pt x="784" y="2130"/>
                    </a:lnTo>
                    <a:lnTo>
                      <a:pt x="784" y="2134"/>
                    </a:lnTo>
                    <a:lnTo>
                      <a:pt x="782" y="2134"/>
                    </a:lnTo>
                    <a:lnTo>
                      <a:pt x="782" y="2139"/>
                    </a:lnTo>
                    <a:lnTo>
                      <a:pt x="780" y="2139"/>
                    </a:lnTo>
                    <a:lnTo>
                      <a:pt x="780" y="2142"/>
                    </a:lnTo>
                    <a:lnTo>
                      <a:pt x="779" y="2142"/>
                    </a:lnTo>
                    <a:lnTo>
                      <a:pt x="779" y="2145"/>
                    </a:lnTo>
                    <a:lnTo>
                      <a:pt x="777" y="2145"/>
                    </a:lnTo>
                    <a:lnTo>
                      <a:pt x="777" y="2150"/>
                    </a:lnTo>
                    <a:lnTo>
                      <a:pt x="775" y="2150"/>
                    </a:lnTo>
                    <a:lnTo>
                      <a:pt x="775" y="2154"/>
                    </a:lnTo>
                    <a:lnTo>
                      <a:pt x="774" y="2154"/>
                    </a:lnTo>
                    <a:lnTo>
                      <a:pt x="774" y="2157"/>
                    </a:lnTo>
                    <a:lnTo>
                      <a:pt x="772" y="2157"/>
                    </a:lnTo>
                    <a:lnTo>
                      <a:pt x="772" y="2162"/>
                    </a:lnTo>
                    <a:lnTo>
                      <a:pt x="770" y="2162"/>
                    </a:lnTo>
                    <a:lnTo>
                      <a:pt x="770" y="2165"/>
                    </a:lnTo>
                    <a:lnTo>
                      <a:pt x="769" y="2165"/>
                    </a:lnTo>
                    <a:lnTo>
                      <a:pt x="769" y="2169"/>
                    </a:lnTo>
                    <a:lnTo>
                      <a:pt x="767" y="2169"/>
                    </a:lnTo>
                    <a:lnTo>
                      <a:pt x="767" y="2174"/>
                    </a:lnTo>
                    <a:lnTo>
                      <a:pt x="765" y="2174"/>
                    </a:lnTo>
                    <a:lnTo>
                      <a:pt x="765" y="2177"/>
                    </a:lnTo>
                    <a:lnTo>
                      <a:pt x="764" y="2177"/>
                    </a:lnTo>
                    <a:lnTo>
                      <a:pt x="764" y="2180"/>
                    </a:lnTo>
                    <a:lnTo>
                      <a:pt x="762" y="2180"/>
                    </a:lnTo>
                    <a:lnTo>
                      <a:pt x="762" y="2184"/>
                    </a:lnTo>
                    <a:lnTo>
                      <a:pt x="760" y="2184"/>
                    </a:lnTo>
                    <a:lnTo>
                      <a:pt x="760" y="2189"/>
                    </a:lnTo>
                    <a:lnTo>
                      <a:pt x="759" y="2189"/>
                    </a:lnTo>
                    <a:lnTo>
                      <a:pt x="759" y="2192"/>
                    </a:lnTo>
                    <a:lnTo>
                      <a:pt x="757" y="2192"/>
                    </a:lnTo>
                    <a:lnTo>
                      <a:pt x="757" y="2195"/>
                    </a:lnTo>
                    <a:lnTo>
                      <a:pt x="755" y="2195"/>
                    </a:lnTo>
                    <a:lnTo>
                      <a:pt x="755" y="2200"/>
                    </a:lnTo>
                    <a:lnTo>
                      <a:pt x="754" y="2200"/>
                    </a:lnTo>
                    <a:lnTo>
                      <a:pt x="754" y="2204"/>
                    </a:lnTo>
                    <a:lnTo>
                      <a:pt x="752" y="2204"/>
                    </a:lnTo>
                    <a:lnTo>
                      <a:pt x="752" y="2207"/>
                    </a:lnTo>
                    <a:lnTo>
                      <a:pt x="750" y="2207"/>
                    </a:lnTo>
                    <a:close/>
                    <a:moveTo>
                      <a:pt x="169" y="2187"/>
                    </a:moveTo>
                    <a:lnTo>
                      <a:pt x="169" y="2180"/>
                    </a:lnTo>
                    <a:lnTo>
                      <a:pt x="170" y="2180"/>
                    </a:lnTo>
                    <a:lnTo>
                      <a:pt x="170" y="2175"/>
                    </a:lnTo>
                    <a:lnTo>
                      <a:pt x="172" y="2175"/>
                    </a:lnTo>
                    <a:lnTo>
                      <a:pt x="172" y="2170"/>
                    </a:lnTo>
                    <a:lnTo>
                      <a:pt x="174" y="2170"/>
                    </a:lnTo>
                    <a:lnTo>
                      <a:pt x="174" y="2165"/>
                    </a:lnTo>
                    <a:lnTo>
                      <a:pt x="175" y="2165"/>
                    </a:lnTo>
                    <a:lnTo>
                      <a:pt x="175" y="2160"/>
                    </a:lnTo>
                    <a:lnTo>
                      <a:pt x="177" y="2160"/>
                    </a:lnTo>
                    <a:lnTo>
                      <a:pt x="177" y="2155"/>
                    </a:lnTo>
                    <a:lnTo>
                      <a:pt x="179" y="2155"/>
                    </a:lnTo>
                    <a:lnTo>
                      <a:pt x="179" y="2152"/>
                    </a:lnTo>
                    <a:lnTo>
                      <a:pt x="180" y="2152"/>
                    </a:lnTo>
                    <a:lnTo>
                      <a:pt x="180" y="2147"/>
                    </a:lnTo>
                    <a:lnTo>
                      <a:pt x="182" y="2147"/>
                    </a:lnTo>
                    <a:lnTo>
                      <a:pt x="182" y="2142"/>
                    </a:lnTo>
                    <a:lnTo>
                      <a:pt x="184" y="2142"/>
                    </a:lnTo>
                    <a:lnTo>
                      <a:pt x="184" y="2137"/>
                    </a:lnTo>
                    <a:lnTo>
                      <a:pt x="185" y="2137"/>
                    </a:lnTo>
                    <a:lnTo>
                      <a:pt x="185" y="2132"/>
                    </a:lnTo>
                    <a:lnTo>
                      <a:pt x="187" y="2132"/>
                    </a:lnTo>
                    <a:lnTo>
                      <a:pt x="187" y="2129"/>
                    </a:lnTo>
                    <a:lnTo>
                      <a:pt x="189" y="2129"/>
                    </a:lnTo>
                    <a:lnTo>
                      <a:pt x="189" y="2124"/>
                    </a:lnTo>
                    <a:lnTo>
                      <a:pt x="190" y="2124"/>
                    </a:lnTo>
                    <a:lnTo>
                      <a:pt x="190" y="2119"/>
                    </a:lnTo>
                    <a:lnTo>
                      <a:pt x="192" y="2119"/>
                    </a:lnTo>
                    <a:lnTo>
                      <a:pt x="192" y="2114"/>
                    </a:lnTo>
                    <a:lnTo>
                      <a:pt x="194" y="2114"/>
                    </a:lnTo>
                    <a:lnTo>
                      <a:pt x="194" y="2110"/>
                    </a:lnTo>
                    <a:lnTo>
                      <a:pt x="195" y="2110"/>
                    </a:lnTo>
                    <a:lnTo>
                      <a:pt x="195" y="2105"/>
                    </a:lnTo>
                    <a:lnTo>
                      <a:pt x="197" y="2105"/>
                    </a:lnTo>
                    <a:lnTo>
                      <a:pt x="197" y="2100"/>
                    </a:lnTo>
                    <a:lnTo>
                      <a:pt x="199" y="2100"/>
                    </a:lnTo>
                    <a:lnTo>
                      <a:pt x="199" y="2095"/>
                    </a:lnTo>
                    <a:lnTo>
                      <a:pt x="200" y="2095"/>
                    </a:lnTo>
                    <a:lnTo>
                      <a:pt x="200" y="2092"/>
                    </a:lnTo>
                    <a:lnTo>
                      <a:pt x="202" y="2092"/>
                    </a:lnTo>
                    <a:lnTo>
                      <a:pt x="202" y="2087"/>
                    </a:lnTo>
                    <a:lnTo>
                      <a:pt x="204" y="2087"/>
                    </a:lnTo>
                    <a:lnTo>
                      <a:pt x="204" y="2084"/>
                    </a:lnTo>
                    <a:lnTo>
                      <a:pt x="205" y="2084"/>
                    </a:lnTo>
                    <a:lnTo>
                      <a:pt x="205" y="2079"/>
                    </a:lnTo>
                    <a:lnTo>
                      <a:pt x="207" y="2079"/>
                    </a:lnTo>
                    <a:lnTo>
                      <a:pt x="207" y="2074"/>
                    </a:lnTo>
                    <a:lnTo>
                      <a:pt x="209" y="2074"/>
                    </a:lnTo>
                    <a:lnTo>
                      <a:pt x="209" y="2070"/>
                    </a:lnTo>
                    <a:lnTo>
                      <a:pt x="210" y="2070"/>
                    </a:lnTo>
                    <a:lnTo>
                      <a:pt x="210" y="2065"/>
                    </a:lnTo>
                    <a:lnTo>
                      <a:pt x="212" y="2065"/>
                    </a:lnTo>
                    <a:lnTo>
                      <a:pt x="212" y="2062"/>
                    </a:lnTo>
                    <a:lnTo>
                      <a:pt x="214" y="2062"/>
                    </a:lnTo>
                    <a:lnTo>
                      <a:pt x="214" y="2057"/>
                    </a:lnTo>
                    <a:lnTo>
                      <a:pt x="215" y="2057"/>
                    </a:lnTo>
                    <a:lnTo>
                      <a:pt x="215" y="2054"/>
                    </a:lnTo>
                    <a:lnTo>
                      <a:pt x="217" y="2054"/>
                    </a:lnTo>
                    <a:lnTo>
                      <a:pt x="217" y="2049"/>
                    </a:lnTo>
                    <a:lnTo>
                      <a:pt x="219" y="2049"/>
                    </a:lnTo>
                    <a:lnTo>
                      <a:pt x="219" y="2045"/>
                    </a:lnTo>
                    <a:lnTo>
                      <a:pt x="220" y="2045"/>
                    </a:lnTo>
                    <a:lnTo>
                      <a:pt x="220" y="2040"/>
                    </a:lnTo>
                    <a:lnTo>
                      <a:pt x="222" y="2040"/>
                    </a:lnTo>
                    <a:lnTo>
                      <a:pt x="222" y="2035"/>
                    </a:lnTo>
                    <a:lnTo>
                      <a:pt x="224" y="2035"/>
                    </a:lnTo>
                    <a:lnTo>
                      <a:pt x="224" y="2032"/>
                    </a:lnTo>
                    <a:lnTo>
                      <a:pt x="225" y="2032"/>
                    </a:lnTo>
                    <a:lnTo>
                      <a:pt x="225" y="2027"/>
                    </a:lnTo>
                    <a:lnTo>
                      <a:pt x="227" y="2027"/>
                    </a:lnTo>
                    <a:lnTo>
                      <a:pt x="227" y="2024"/>
                    </a:lnTo>
                    <a:lnTo>
                      <a:pt x="229" y="2024"/>
                    </a:lnTo>
                    <a:lnTo>
                      <a:pt x="229" y="2019"/>
                    </a:lnTo>
                    <a:lnTo>
                      <a:pt x="230" y="2019"/>
                    </a:lnTo>
                    <a:lnTo>
                      <a:pt x="230" y="2015"/>
                    </a:lnTo>
                    <a:lnTo>
                      <a:pt x="232" y="2015"/>
                    </a:lnTo>
                    <a:lnTo>
                      <a:pt x="232" y="2010"/>
                    </a:lnTo>
                    <a:lnTo>
                      <a:pt x="234" y="2010"/>
                    </a:lnTo>
                    <a:lnTo>
                      <a:pt x="234" y="2007"/>
                    </a:lnTo>
                    <a:lnTo>
                      <a:pt x="235" y="2007"/>
                    </a:lnTo>
                    <a:lnTo>
                      <a:pt x="235" y="2002"/>
                    </a:lnTo>
                    <a:lnTo>
                      <a:pt x="237" y="2002"/>
                    </a:lnTo>
                    <a:lnTo>
                      <a:pt x="237" y="1999"/>
                    </a:lnTo>
                    <a:lnTo>
                      <a:pt x="239" y="1999"/>
                    </a:lnTo>
                    <a:lnTo>
                      <a:pt x="239" y="1994"/>
                    </a:lnTo>
                    <a:lnTo>
                      <a:pt x="240" y="1994"/>
                    </a:lnTo>
                    <a:lnTo>
                      <a:pt x="240" y="1990"/>
                    </a:lnTo>
                    <a:lnTo>
                      <a:pt x="242" y="1990"/>
                    </a:lnTo>
                    <a:lnTo>
                      <a:pt x="242" y="1987"/>
                    </a:lnTo>
                    <a:lnTo>
                      <a:pt x="244" y="1987"/>
                    </a:lnTo>
                    <a:lnTo>
                      <a:pt x="244" y="1982"/>
                    </a:lnTo>
                    <a:lnTo>
                      <a:pt x="245" y="1982"/>
                    </a:lnTo>
                    <a:lnTo>
                      <a:pt x="245" y="1979"/>
                    </a:lnTo>
                    <a:lnTo>
                      <a:pt x="247" y="1979"/>
                    </a:lnTo>
                    <a:lnTo>
                      <a:pt x="247" y="1975"/>
                    </a:lnTo>
                    <a:lnTo>
                      <a:pt x="249" y="1975"/>
                    </a:lnTo>
                    <a:lnTo>
                      <a:pt x="249" y="1972"/>
                    </a:lnTo>
                    <a:lnTo>
                      <a:pt x="250" y="1972"/>
                    </a:lnTo>
                    <a:lnTo>
                      <a:pt x="250" y="1967"/>
                    </a:lnTo>
                    <a:lnTo>
                      <a:pt x="252" y="1967"/>
                    </a:lnTo>
                    <a:lnTo>
                      <a:pt x="252" y="1964"/>
                    </a:lnTo>
                    <a:lnTo>
                      <a:pt x="254" y="1964"/>
                    </a:lnTo>
                    <a:lnTo>
                      <a:pt x="254" y="1960"/>
                    </a:lnTo>
                    <a:lnTo>
                      <a:pt x="255" y="1960"/>
                    </a:lnTo>
                    <a:lnTo>
                      <a:pt x="255" y="1955"/>
                    </a:lnTo>
                    <a:lnTo>
                      <a:pt x="257" y="1955"/>
                    </a:lnTo>
                    <a:lnTo>
                      <a:pt x="257" y="1952"/>
                    </a:lnTo>
                    <a:lnTo>
                      <a:pt x="259" y="1952"/>
                    </a:lnTo>
                    <a:lnTo>
                      <a:pt x="259" y="1949"/>
                    </a:lnTo>
                    <a:lnTo>
                      <a:pt x="260" y="1949"/>
                    </a:lnTo>
                    <a:lnTo>
                      <a:pt x="260" y="1944"/>
                    </a:lnTo>
                    <a:lnTo>
                      <a:pt x="262" y="1944"/>
                    </a:lnTo>
                    <a:lnTo>
                      <a:pt x="262" y="1940"/>
                    </a:lnTo>
                    <a:lnTo>
                      <a:pt x="264" y="1940"/>
                    </a:lnTo>
                    <a:lnTo>
                      <a:pt x="264" y="1937"/>
                    </a:lnTo>
                    <a:lnTo>
                      <a:pt x="265" y="1937"/>
                    </a:lnTo>
                    <a:lnTo>
                      <a:pt x="265" y="1932"/>
                    </a:lnTo>
                    <a:lnTo>
                      <a:pt x="267" y="1932"/>
                    </a:lnTo>
                    <a:lnTo>
                      <a:pt x="267" y="1929"/>
                    </a:lnTo>
                    <a:lnTo>
                      <a:pt x="269" y="1929"/>
                    </a:lnTo>
                    <a:lnTo>
                      <a:pt x="269" y="1925"/>
                    </a:lnTo>
                    <a:lnTo>
                      <a:pt x="270" y="1925"/>
                    </a:lnTo>
                    <a:lnTo>
                      <a:pt x="270" y="1920"/>
                    </a:lnTo>
                    <a:lnTo>
                      <a:pt x="272" y="1920"/>
                    </a:lnTo>
                    <a:lnTo>
                      <a:pt x="272" y="1917"/>
                    </a:lnTo>
                    <a:lnTo>
                      <a:pt x="274" y="1917"/>
                    </a:lnTo>
                    <a:lnTo>
                      <a:pt x="274" y="1914"/>
                    </a:lnTo>
                    <a:lnTo>
                      <a:pt x="275" y="1914"/>
                    </a:lnTo>
                    <a:lnTo>
                      <a:pt x="275" y="1910"/>
                    </a:lnTo>
                    <a:lnTo>
                      <a:pt x="277" y="1910"/>
                    </a:lnTo>
                    <a:lnTo>
                      <a:pt x="277" y="1905"/>
                    </a:lnTo>
                    <a:lnTo>
                      <a:pt x="279" y="1905"/>
                    </a:lnTo>
                    <a:lnTo>
                      <a:pt x="279" y="1902"/>
                    </a:lnTo>
                    <a:lnTo>
                      <a:pt x="280" y="1902"/>
                    </a:lnTo>
                    <a:lnTo>
                      <a:pt x="280" y="1899"/>
                    </a:lnTo>
                    <a:lnTo>
                      <a:pt x="282" y="1899"/>
                    </a:lnTo>
                    <a:lnTo>
                      <a:pt x="282" y="1894"/>
                    </a:lnTo>
                    <a:lnTo>
                      <a:pt x="284" y="1894"/>
                    </a:lnTo>
                    <a:lnTo>
                      <a:pt x="284" y="1890"/>
                    </a:lnTo>
                    <a:lnTo>
                      <a:pt x="285" y="1890"/>
                    </a:lnTo>
                    <a:lnTo>
                      <a:pt x="285" y="1887"/>
                    </a:lnTo>
                    <a:lnTo>
                      <a:pt x="287" y="1887"/>
                    </a:lnTo>
                    <a:lnTo>
                      <a:pt x="287" y="1882"/>
                    </a:lnTo>
                    <a:lnTo>
                      <a:pt x="289" y="1882"/>
                    </a:lnTo>
                    <a:lnTo>
                      <a:pt x="289" y="1879"/>
                    </a:lnTo>
                    <a:lnTo>
                      <a:pt x="290" y="1879"/>
                    </a:lnTo>
                    <a:lnTo>
                      <a:pt x="290" y="1875"/>
                    </a:lnTo>
                    <a:lnTo>
                      <a:pt x="292" y="1875"/>
                    </a:lnTo>
                    <a:lnTo>
                      <a:pt x="292" y="1872"/>
                    </a:lnTo>
                    <a:lnTo>
                      <a:pt x="294" y="1872"/>
                    </a:lnTo>
                    <a:lnTo>
                      <a:pt x="294" y="1869"/>
                    </a:lnTo>
                    <a:lnTo>
                      <a:pt x="295" y="1869"/>
                    </a:lnTo>
                    <a:lnTo>
                      <a:pt x="295" y="1865"/>
                    </a:lnTo>
                    <a:lnTo>
                      <a:pt x="297" y="1865"/>
                    </a:lnTo>
                    <a:lnTo>
                      <a:pt x="297" y="1862"/>
                    </a:lnTo>
                    <a:lnTo>
                      <a:pt x="299" y="1862"/>
                    </a:lnTo>
                    <a:lnTo>
                      <a:pt x="299" y="1859"/>
                    </a:lnTo>
                    <a:lnTo>
                      <a:pt x="300" y="1859"/>
                    </a:lnTo>
                    <a:lnTo>
                      <a:pt x="300" y="1855"/>
                    </a:lnTo>
                    <a:lnTo>
                      <a:pt x="302" y="1855"/>
                    </a:lnTo>
                    <a:lnTo>
                      <a:pt x="302" y="1850"/>
                    </a:lnTo>
                    <a:lnTo>
                      <a:pt x="304" y="1850"/>
                    </a:lnTo>
                    <a:lnTo>
                      <a:pt x="304" y="1847"/>
                    </a:lnTo>
                    <a:lnTo>
                      <a:pt x="305" y="1847"/>
                    </a:lnTo>
                    <a:lnTo>
                      <a:pt x="305" y="1844"/>
                    </a:lnTo>
                    <a:lnTo>
                      <a:pt x="307" y="1844"/>
                    </a:lnTo>
                    <a:lnTo>
                      <a:pt x="307" y="1840"/>
                    </a:lnTo>
                    <a:lnTo>
                      <a:pt x="309" y="1840"/>
                    </a:lnTo>
                    <a:lnTo>
                      <a:pt x="309" y="1837"/>
                    </a:lnTo>
                    <a:lnTo>
                      <a:pt x="310" y="1837"/>
                    </a:lnTo>
                    <a:lnTo>
                      <a:pt x="310" y="1834"/>
                    </a:lnTo>
                    <a:lnTo>
                      <a:pt x="312" y="1834"/>
                    </a:lnTo>
                    <a:lnTo>
                      <a:pt x="312" y="1830"/>
                    </a:lnTo>
                    <a:lnTo>
                      <a:pt x="314" y="1830"/>
                    </a:lnTo>
                    <a:lnTo>
                      <a:pt x="314" y="1827"/>
                    </a:lnTo>
                    <a:lnTo>
                      <a:pt x="315" y="1827"/>
                    </a:lnTo>
                    <a:lnTo>
                      <a:pt x="315" y="1824"/>
                    </a:lnTo>
                    <a:lnTo>
                      <a:pt x="317" y="1824"/>
                    </a:lnTo>
                    <a:lnTo>
                      <a:pt x="317" y="1820"/>
                    </a:lnTo>
                    <a:lnTo>
                      <a:pt x="319" y="1820"/>
                    </a:lnTo>
                    <a:lnTo>
                      <a:pt x="319" y="1817"/>
                    </a:lnTo>
                    <a:lnTo>
                      <a:pt x="320" y="1817"/>
                    </a:lnTo>
                    <a:lnTo>
                      <a:pt x="320" y="1814"/>
                    </a:lnTo>
                    <a:lnTo>
                      <a:pt x="322" y="1814"/>
                    </a:lnTo>
                    <a:lnTo>
                      <a:pt x="322" y="1810"/>
                    </a:lnTo>
                    <a:lnTo>
                      <a:pt x="324" y="1810"/>
                    </a:lnTo>
                    <a:lnTo>
                      <a:pt x="324" y="1807"/>
                    </a:lnTo>
                    <a:lnTo>
                      <a:pt x="325" y="1807"/>
                    </a:lnTo>
                    <a:lnTo>
                      <a:pt x="325" y="1804"/>
                    </a:lnTo>
                    <a:lnTo>
                      <a:pt x="327" y="1804"/>
                    </a:lnTo>
                    <a:lnTo>
                      <a:pt x="327" y="1799"/>
                    </a:lnTo>
                    <a:lnTo>
                      <a:pt x="329" y="1799"/>
                    </a:lnTo>
                    <a:lnTo>
                      <a:pt x="329" y="1795"/>
                    </a:lnTo>
                    <a:lnTo>
                      <a:pt x="330" y="1795"/>
                    </a:lnTo>
                    <a:lnTo>
                      <a:pt x="330" y="1792"/>
                    </a:lnTo>
                    <a:lnTo>
                      <a:pt x="332" y="1792"/>
                    </a:lnTo>
                    <a:lnTo>
                      <a:pt x="332" y="1789"/>
                    </a:lnTo>
                    <a:lnTo>
                      <a:pt x="334" y="1789"/>
                    </a:lnTo>
                    <a:lnTo>
                      <a:pt x="334" y="1785"/>
                    </a:lnTo>
                    <a:lnTo>
                      <a:pt x="335" y="1785"/>
                    </a:lnTo>
                    <a:lnTo>
                      <a:pt x="335" y="1782"/>
                    </a:lnTo>
                    <a:lnTo>
                      <a:pt x="337" y="1782"/>
                    </a:lnTo>
                    <a:lnTo>
                      <a:pt x="337" y="1779"/>
                    </a:lnTo>
                    <a:lnTo>
                      <a:pt x="339" y="1779"/>
                    </a:lnTo>
                    <a:lnTo>
                      <a:pt x="339" y="1775"/>
                    </a:lnTo>
                    <a:lnTo>
                      <a:pt x="340" y="1775"/>
                    </a:lnTo>
                    <a:lnTo>
                      <a:pt x="340" y="1772"/>
                    </a:lnTo>
                    <a:lnTo>
                      <a:pt x="342" y="1772"/>
                    </a:lnTo>
                    <a:lnTo>
                      <a:pt x="342" y="1769"/>
                    </a:lnTo>
                    <a:lnTo>
                      <a:pt x="344" y="1769"/>
                    </a:lnTo>
                    <a:lnTo>
                      <a:pt x="344" y="1765"/>
                    </a:lnTo>
                    <a:lnTo>
                      <a:pt x="345" y="1765"/>
                    </a:lnTo>
                    <a:lnTo>
                      <a:pt x="345" y="1762"/>
                    </a:lnTo>
                    <a:lnTo>
                      <a:pt x="347" y="1762"/>
                    </a:lnTo>
                    <a:lnTo>
                      <a:pt x="347" y="1759"/>
                    </a:lnTo>
                    <a:lnTo>
                      <a:pt x="349" y="1759"/>
                    </a:lnTo>
                    <a:lnTo>
                      <a:pt x="349" y="1755"/>
                    </a:lnTo>
                    <a:lnTo>
                      <a:pt x="350" y="1755"/>
                    </a:lnTo>
                    <a:lnTo>
                      <a:pt x="350" y="1752"/>
                    </a:lnTo>
                    <a:lnTo>
                      <a:pt x="352" y="1752"/>
                    </a:lnTo>
                    <a:lnTo>
                      <a:pt x="352" y="1749"/>
                    </a:lnTo>
                    <a:lnTo>
                      <a:pt x="354" y="1749"/>
                    </a:lnTo>
                    <a:lnTo>
                      <a:pt x="354" y="1745"/>
                    </a:lnTo>
                    <a:lnTo>
                      <a:pt x="355" y="1745"/>
                    </a:lnTo>
                    <a:lnTo>
                      <a:pt x="355" y="1742"/>
                    </a:lnTo>
                    <a:lnTo>
                      <a:pt x="357" y="1742"/>
                    </a:lnTo>
                    <a:lnTo>
                      <a:pt x="357" y="1739"/>
                    </a:lnTo>
                    <a:lnTo>
                      <a:pt x="359" y="1739"/>
                    </a:lnTo>
                    <a:lnTo>
                      <a:pt x="359" y="1737"/>
                    </a:lnTo>
                    <a:lnTo>
                      <a:pt x="360" y="1737"/>
                    </a:lnTo>
                    <a:lnTo>
                      <a:pt x="360" y="1734"/>
                    </a:lnTo>
                    <a:lnTo>
                      <a:pt x="362" y="1734"/>
                    </a:lnTo>
                    <a:lnTo>
                      <a:pt x="362" y="1730"/>
                    </a:lnTo>
                    <a:lnTo>
                      <a:pt x="364" y="1730"/>
                    </a:lnTo>
                    <a:lnTo>
                      <a:pt x="364" y="1727"/>
                    </a:lnTo>
                    <a:lnTo>
                      <a:pt x="365" y="1727"/>
                    </a:lnTo>
                    <a:lnTo>
                      <a:pt x="365" y="1724"/>
                    </a:lnTo>
                    <a:lnTo>
                      <a:pt x="367" y="1724"/>
                    </a:lnTo>
                    <a:lnTo>
                      <a:pt x="367" y="1720"/>
                    </a:lnTo>
                    <a:lnTo>
                      <a:pt x="369" y="1720"/>
                    </a:lnTo>
                    <a:lnTo>
                      <a:pt x="369" y="1717"/>
                    </a:lnTo>
                    <a:lnTo>
                      <a:pt x="370" y="1717"/>
                    </a:lnTo>
                    <a:lnTo>
                      <a:pt x="370" y="1715"/>
                    </a:lnTo>
                    <a:lnTo>
                      <a:pt x="372" y="1715"/>
                    </a:lnTo>
                    <a:lnTo>
                      <a:pt x="372" y="1712"/>
                    </a:lnTo>
                    <a:lnTo>
                      <a:pt x="374" y="1712"/>
                    </a:lnTo>
                    <a:lnTo>
                      <a:pt x="374" y="1709"/>
                    </a:lnTo>
                    <a:lnTo>
                      <a:pt x="375" y="1709"/>
                    </a:lnTo>
                    <a:lnTo>
                      <a:pt x="375" y="1705"/>
                    </a:lnTo>
                    <a:lnTo>
                      <a:pt x="377" y="1705"/>
                    </a:lnTo>
                    <a:lnTo>
                      <a:pt x="377" y="1702"/>
                    </a:lnTo>
                    <a:lnTo>
                      <a:pt x="379" y="1702"/>
                    </a:lnTo>
                    <a:lnTo>
                      <a:pt x="379" y="1699"/>
                    </a:lnTo>
                    <a:lnTo>
                      <a:pt x="380" y="1699"/>
                    </a:lnTo>
                    <a:lnTo>
                      <a:pt x="380" y="1695"/>
                    </a:lnTo>
                    <a:lnTo>
                      <a:pt x="382" y="1695"/>
                    </a:lnTo>
                    <a:lnTo>
                      <a:pt x="382" y="1692"/>
                    </a:lnTo>
                    <a:lnTo>
                      <a:pt x="384" y="1692"/>
                    </a:lnTo>
                    <a:lnTo>
                      <a:pt x="384" y="1690"/>
                    </a:lnTo>
                    <a:lnTo>
                      <a:pt x="385" y="1690"/>
                    </a:lnTo>
                    <a:lnTo>
                      <a:pt x="385" y="1687"/>
                    </a:lnTo>
                    <a:lnTo>
                      <a:pt x="387" y="1687"/>
                    </a:lnTo>
                    <a:lnTo>
                      <a:pt x="387" y="1684"/>
                    </a:lnTo>
                    <a:lnTo>
                      <a:pt x="389" y="1684"/>
                    </a:lnTo>
                    <a:lnTo>
                      <a:pt x="389" y="1680"/>
                    </a:lnTo>
                    <a:lnTo>
                      <a:pt x="390" y="1680"/>
                    </a:lnTo>
                    <a:lnTo>
                      <a:pt x="390" y="1677"/>
                    </a:lnTo>
                    <a:lnTo>
                      <a:pt x="392" y="1677"/>
                    </a:lnTo>
                    <a:lnTo>
                      <a:pt x="392" y="1674"/>
                    </a:lnTo>
                    <a:lnTo>
                      <a:pt x="394" y="1674"/>
                    </a:lnTo>
                    <a:lnTo>
                      <a:pt x="394" y="1670"/>
                    </a:lnTo>
                    <a:lnTo>
                      <a:pt x="395" y="1670"/>
                    </a:lnTo>
                    <a:lnTo>
                      <a:pt x="395" y="1667"/>
                    </a:lnTo>
                    <a:lnTo>
                      <a:pt x="397" y="1667"/>
                    </a:lnTo>
                    <a:lnTo>
                      <a:pt x="397" y="1665"/>
                    </a:lnTo>
                    <a:lnTo>
                      <a:pt x="399" y="1665"/>
                    </a:lnTo>
                    <a:lnTo>
                      <a:pt x="399" y="1662"/>
                    </a:lnTo>
                    <a:lnTo>
                      <a:pt x="400" y="1662"/>
                    </a:lnTo>
                    <a:lnTo>
                      <a:pt x="400" y="1659"/>
                    </a:lnTo>
                    <a:lnTo>
                      <a:pt x="402" y="1659"/>
                    </a:lnTo>
                    <a:lnTo>
                      <a:pt x="402" y="1655"/>
                    </a:lnTo>
                    <a:lnTo>
                      <a:pt x="404" y="1655"/>
                    </a:lnTo>
                    <a:lnTo>
                      <a:pt x="404" y="1652"/>
                    </a:lnTo>
                    <a:lnTo>
                      <a:pt x="405" y="1652"/>
                    </a:lnTo>
                    <a:lnTo>
                      <a:pt x="405" y="1649"/>
                    </a:lnTo>
                    <a:lnTo>
                      <a:pt x="407" y="1649"/>
                    </a:lnTo>
                    <a:lnTo>
                      <a:pt x="407" y="1645"/>
                    </a:lnTo>
                    <a:lnTo>
                      <a:pt x="409" y="1645"/>
                    </a:lnTo>
                    <a:lnTo>
                      <a:pt x="409" y="1644"/>
                    </a:lnTo>
                    <a:lnTo>
                      <a:pt x="410" y="1644"/>
                    </a:lnTo>
                    <a:lnTo>
                      <a:pt x="410" y="1640"/>
                    </a:lnTo>
                    <a:lnTo>
                      <a:pt x="412" y="1640"/>
                    </a:lnTo>
                    <a:lnTo>
                      <a:pt x="412" y="1637"/>
                    </a:lnTo>
                    <a:lnTo>
                      <a:pt x="414" y="1637"/>
                    </a:lnTo>
                    <a:lnTo>
                      <a:pt x="414" y="1634"/>
                    </a:lnTo>
                    <a:lnTo>
                      <a:pt x="415" y="1634"/>
                    </a:lnTo>
                    <a:lnTo>
                      <a:pt x="415" y="1632"/>
                    </a:lnTo>
                    <a:lnTo>
                      <a:pt x="417" y="1632"/>
                    </a:lnTo>
                    <a:lnTo>
                      <a:pt x="417" y="1629"/>
                    </a:lnTo>
                    <a:lnTo>
                      <a:pt x="419" y="1629"/>
                    </a:lnTo>
                    <a:lnTo>
                      <a:pt x="419" y="1625"/>
                    </a:lnTo>
                    <a:lnTo>
                      <a:pt x="420" y="1625"/>
                    </a:lnTo>
                    <a:lnTo>
                      <a:pt x="420" y="1624"/>
                    </a:lnTo>
                    <a:lnTo>
                      <a:pt x="422" y="1624"/>
                    </a:lnTo>
                    <a:lnTo>
                      <a:pt x="422" y="1620"/>
                    </a:lnTo>
                    <a:lnTo>
                      <a:pt x="424" y="1620"/>
                    </a:lnTo>
                    <a:lnTo>
                      <a:pt x="424" y="1617"/>
                    </a:lnTo>
                    <a:lnTo>
                      <a:pt x="425" y="1617"/>
                    </a:lnTo>
                    <a:lnTo>
                      <a:pt x="425" y="1615"/>
                    </a:lnTo>
                    <a:lnTo>
                      <a:pt x="427" y="1615"/>
                    </a:lnTo>
                    <a:lnTo>
                      <a:pt x="427" y="1612"/>
                    </a:lnTo>
                    <a:lnTo>
                      <a:pt x="429" y="1612"/>
                    </a:lnTo>
                    <a:lnTo>
                      <a:pt x="429" y="1609"/>
                    </a:lnTo>
                    <a:lnTo>
                      <a:pt x="430" y="1609"/>
                    </a:lnTo>
                    <a:lnTo>
                      <a:pt x="430" y="1605"/>
                    </a:lnTo>
                    <a:lnTo>
                      <a:pt x="432" y="1605"/>
                    </a:lnTo>
                    <a:lnTo>
                      <a:pt x="432" y="1604"/>
                    </a:lnTo>
                    <a:lnTo>
                      <a:pt x="434" y="1604"/>
                    </a:lnTo>
                    <a:lnTo>
                      <a:pt x="434" y="1600"/>
                    </a:lnTo>
                    <a:lnTo>
                      <a:pt x="435" y="1600"/>
                    </a:lnTo>
                    <a:lnTo>
                      <a:pt x="435" y="1597"/>
                    </a:lnTo>
                    <a:lnTo>
                      <a:pt x="437" y="1597"/>
                    </a:lnTo>
                    <a:lnTo>
                      <a:pt x="437" y="1595"/>
                    </a:lnTo>
                    <a:lnTo>
                      <a:pt x="439" y="1595"/>
                    </a:lnTo>
                    <a:lnTo>
                      <a:pt x="439" y="1592"/>
                    </a:lnTo>
                    <a:lnTo>
                      <a:pt x="440" y="1592"/>
                    </a:lnTo>
                    <a:lnTo>
                      <a:pt x="440" y="1589"/>
                    </a:lnTo>
                    <a:lnTo>
                      <a:pt x="442" y="1589"/>
                    </a:lnTo>
                    <a:lnTo>
                      <a:pt x="442" y="1587"/>
                    </a:lnTo>
                    <a:lnTo>
                      <a:pt x="444" y="1587"/>
                    </a:lnTo>
                    <a:lnTo>
                      <a:pt x="444" y="1584"/>
                    </a:lnTo>
                    <a:lnTo>
                      <a:pt x="445" y="1584"/>
                    </a:lnTo>
                    <a:lnTo>
                      <a:pt x="445" y="1580"/>
                    </a:lnTo>
                    <a:lnTo>
                      <a:pt x="447" y="1580"/>
                    </a:lnTo>
                    <a:lnTo>
                      <a:pt x="447" y="1579"/>
                    </a:lnTo>
                    <a:lnTo>
                      <a:pt x="449" y="1579"/>
                    </a:lnTo>
                    <a:lnTo>
                      <a:pt x="449" y="1575"/>
                    </a:lnTo>
                    <a:lnTo>
                      <a:pt x="450" y="1575"/>
                    </a:lnTo>
                    <a:lnTo>
                      <a:pt x="450" y="1572"/>
                    </a:lnTo>
                    <a:lnTo>
                      <a:pt x="452" y="1572"/>
                    </a:lnTo>
                    <a:lnTo>
                      <a:pt x="452" y="1569"/>
                    </a:lnTo>
                    <a:lnTo>
                      <a:pt x="454" y="1569"/>
                    </a:lnTo>
                    <a:lnTo>
                      <a:pt x="454" y="1567"/>
                    </a:lnTo>
                    <a:lnTo>
                      <a:pt x="455" y="1567"/>
                    </a:lnTo>
                    <a:lnTo>
                      <a:pt x="455" y="1564"/>
                    </a:lnTo>
                    <a:lnTo>
                      <a:pt x="457" y="1564"/>
                    </a:lnTo>
                    <a:lnTo>
                      <a:pt x="457" y="1560"/>
                    </a:lnTo>
                    <a:lnTo>
                      <a:pt x="459" y="1560"/>
                    </a:lnTo>
                    <a:lnTo>
                      <a:pt x="459" y="1559"/>
                    </a:lnTo>
                    <a:lnTo>
                      <a:pt x="460" y="1559"/>
                    </a:lnTo>
                    <a:lnTo>
                      <a:pt x="460" y="1555"/>
                    </a:lnTo>
                    <a:lnTo>
                      <a:pt x="462" y="1555"/>
                    </a:lnTo>
                    <a:lnTo>
                      <a:pt x="462" y="1552"/>
                    </a:lnTo>
                    <a:lnTo>
                      <a:pt x="464" y="1552"/>
                    </a:lnTo>
                    <a:lnTo>
                      <a:pt x="464" y="1550"/>
                    </a:lnTo>
                    <a:lnTo>
                      <a:pt x="465" y="1550"/>
                    </a:lnTo>
                    <a:lnTo>
                      <a:pt x="465" y="1547"/>
                    </a:lnTo>
                    <a:lnTo>
                      <a:pt x="467" y="1547"/>
                    </a:lnTo>
                    <a:lnTo>
                      <a:pt x="467" y="1544"/>
                    </a:lnTo>
                    <a:lnTo>
                      <a:pt x="469" y="1544"/>
                    </a:lnTo>
                    <a:lnTo>
                      <a:pt x="469" y="1542"/>
                    </a:lnTo>
                    <a:lnTo>
                      <a:pt x="470" y="1542"/>
                    </a:lnTo>
                    <a:lnTo>
                      <a:pt x="470" y="1539"/>
                    </a:lnTo>
                    <a:lnTo>
                      <a:pt x="472" y="1539"/>
                    </a:lnTo>
                    <a:lnTo>
                      <a:pt x="472" y="1535"/>
                    </a:lnTo>
                    <a:lnTo>
                      <a:pt x="474" y="1535"/>
                    </a:lnTo>
                    <a:lnTo>
                      <a:pt x="474" y="1532"/>
                    </a:lnTo>
                    <a:lnTo>
                      <a:pt x="475" y="1532"/>
                    </a:lnTo>
                    <a:lnTo>
                      <a:pt x="475" y="1530"/>
                    </a:lnTo>
                    <a:lnTo>
                      <a:pt x="477" y="1530"/>
                    </a:lnTo>
                    <a:lnTo>
                      <a:pt x="477" y="1527"/>
                    </a:lnTo>
                    <a:lnTo>
                      <a:pt x="479" y="1527"/>
                    </a:lnTo>
                    <a:lnTo>
                      <a:pt x="479" y="1525"/>
                    </a:lnTo>
                    <a:lnTo>
                      <a:pt x="480" y="1525"/>
                    </a:lnTo>
                    <a:lnTo>
                      <a:pt x="480" y="1522"/>
                    </a:lnTo>
                    <a:lnTo>
                      <a:pt x="482" y="1522"/>
                    </a:lnTo>
                    <a:lnTo>
                      <a:pt x="482" y="1519"/>
                    </a:lnTo>
                    <a:lnTo>
                      <a:pt x="484" y="1519"/>
                    </a:lnTo>
                    <a:lnTo>
                      <a:pt x="484" y="1517"/>
                    </a:lnTo>
                    <a:lnTo>
                      <a:pt x="485" y="1517"/>
                    </a:lnTo>
                    <a:lnTo>
                      <a:pt x="485" y="1514"/>
                    </a:lnTo>
                    <a:lnTo>
                      <a:pt x="487" y="1514"/>
                    </a:lnTo>
                    <a:lnTo>
                      <a:pt x="487" y="1512"/>
                    </a:lnTo>
                    <a:lnTo>
                      <a:pt x="489" y="1512"/>
                    </a:lnTo>
                    <a:lnTo>
                      <a:pt x="489" y="1509"/>
                    </a:lnTo>
                    <a:lnTo>
                      <a:pt x="490" y="1509"/>
                    </a:lnTo>
                    <a:lnTo>
                      <a:pt x="490" y="1507"/>
                    </a:lnTo>
                    <a:lnTo>
                      <a:pt x="492" y="1507"/>
                    </a:lnTo>
                    <a:lnTo>
                      <a:pt x="492" y="1504"/>
                    </a:lnTo>
                    <a:lnTo>
                      <a:pt x="494" y="1504"/>
                    </a:lnTo>
                    <a:lnTo>
                      <a:pt x="494" y="1502"/>
                    </a:lnTo>
                    <a:lnTo>
                      <a:pt x="495" y="1502"/>
                    </a:lnTo>
                    <a:lnTo>
                      <a:pt x="495" y="1499"/>
                    </a:lnTo>
                    <a:lnTo>
                      <a:pt x="497" y="1499"/>
                    </a:lnTo>
                    <a:lnTo>
                      <a:pt x="497" y="1497"/>
                    </a:lnTo>
                    <a:lnTo>
                      <a:pt x="499" y="1497"/>
                    </a:lnTo>
                    <a:lnTo>
                      <a:pt x="499" y="1494"/>
                    </a:lnTo>
                    <a:lnTo>
                      <a:pt x="500" y="1494"/>
                    </a:lnTo>
                    <a:lnTo>
                      <a:pt x="500" y="1490"/>
                    </a:lnTo>
                    <a:lnTo>
                      <a:pt x="502" y="1490"/>
                    </a:lnTo>
                    <a:lnTo>
                      <a:pt x="502" y="1489"/>
                    </a:lnTo>
                    <a:lnTo>
                      <a:pt x="504" y="1489"/>
                    </a:lnTo>
                    <a:lnTo>
                      <a:pt x="504" y="1485"/>
                    </a:lnTo>
                    <a:lnTo>
                      <a:pt x="505" y="1485"/>
                    </a:lnTo>
                    <a:lnTo>
                      <a:pt x="505" y="1484"/>
                    </a:lnTo>
                    <a:lnTo>
                      <a:pt x="507" y="1484"/>
                    </a:lnTo>
                    <a:lnTo>
                      <a:pt x="507" y="1480"/>
                    </a:lnTo>
                    <a:lnTo>
                      <a:pt x="509" y="1480"/>
                    </a:lnTo>
                    <a:lnTo>
                      <a:pt x="509" y="1479"/>
                    </a:lnTo>
                    <a:lnTo>
                      <a:pt x="510" y="1479"/>
                    </a:lnTo>
                    <a:lnTo>
                      <a:pt x="510" y="1475"/>
                    </a:lnTo>
                    <a:lnTo>
                      <a:pt x="512" y="1475"/>
                    </a:lnTo>
                    <a:lnTo>
                      <a:pt x="512" y="1474"/>
                    </a:lnTo>
                    <a:lnTo>
                      <a:pt x="514" y="1474"/>
                    </a:lnTo>
                    <a:lnTo>
                      <a:pt x="514" y="1470"/>
                    </a:lnTo>
                    <a:lnTo>
                      <a:pt x="515" y="1470"/>
                    </a:lnTo>
                    <a:lnTo>
                      <a:pt x="515" y="1469"/>
                    </a:lnTo>
                    <a:lnTo>
                      <a:pt x="517" y="1469"/>
                    </a:lnTo>
                    <a:lnTo>
                      <a:pt x="517" y="1465"/>
                    </a:lnTo>
                    <a:lnTo>
                      <a:pt x="519" y="1465"/>
                    </a:lnTo>
                    <a:lnTo>
                      <a:pt x="519" y="1462"/>
                    </a:lnTo>
                    <a:lnTo>
                      <a:pt x="520" y="1462"/>
                    </a:lnTo>
                    <a:lnTo>
                      <a:pt x="520" y="1460"/>
                    </a:lnTo>
                    <a:lnTo>
                      <a:pt x="522" y="1460"/>
                    </a:lnTo>
                    <a:lnTo>
                      <a:pt x="522" y="1457"/>
                    </a:lnTo>
                    <a:lnTo>
                      <a:pt x="524" y="1457"/>
                    </a:lnTo>
                    <a:lnTo>
                      <a:pt x="524" y="1455"/>
                    </a:lnTo>
                    <a:lnTo>
                      <a:pt x="525" y="1455"/>
                    </a:lnTo>
                    <a:lnTo>
                      <a:pt x="525" y="1452"/>
                    </a:lnTo>
                    <a:lnTo>
                      <a:pt x="527" y="1452"/>
                    </a:lnTo>
                    <a:lnTo>
                      <a:pt x="527" y="1450"/>
                    </a:lnTo>
                    <a:lnTo>
                      <a:pt x="529" y="1450"/>
                    </a:lnTo>
                    <a:lnTo>
                      <a:pt x="529" y="1447"/>
                    </a:lnTo>
                    <a:lnTo>
                      <a:pt x="530" y="1447"/>
                    </a:lnTo>
                    <a:lnTo>
                      <a:pt x="530" y="1445"/>
                    </a:lnTo>
                    <a:lnTo>
                      <a:pt x="532" y="1445"/>
                    </a:lnTo>
                    <a:lnTo>
                      <a:pt x="532" y="1442"/>
                    </a:lnTo>
                    <a:lnTo>
                      <a:pt x="534" y="1442"/>
                    </a:lnTo>
                    <a:lnTo>
                      <a:pt x="534" y="1440"/>
                    </a:lnTo>
                    <a:lnTo>
                      <a:pt x="535" y="1440"/>
                    </a:lnTo>
                    <a:lnTo>
                      <a:pt x="535" y="1437"/>
                    </a:lnTo>
                    <a:lnTo>
                      <a:pt x="537" y="1437"/>
                    </a:lnTo>
                    <a:lnTo>
                      <a:pt x="537" y="1434"/>
                    </a:lnTo>
                    <a:lnTo>
                      <a:pt x="539" y="1434"/>
                    </a:lnTo>
                    <a:lnTo>
                      <a:pt x="539" y="1432"/>
                    </a:lnTo>
                    <a:lnTo>
                      <a:pt x="540" y="1432"/>
                    </a:lnTo>
                    <a:lnTo>
                      <a:pt x="540" y="1429"/>
                    </a:lnTo>
                    <a:lnTo>
                      <a:pt x="542" y="1429"/>
                    </a:lnTo>
                    <a:lnTo>
                      <a:pt x="542" y="1427"/>
                    </a:lnTo>
                    <a:lnTo>
                      <a:pt x="544" y="1427"/>
                    </a:lnTo>
                    <a:lnTo>
                      <a:pt x="544" y="1424"/>
                    </a:lnTo>
                    <a:lnTo>
                      <a:pt x="545" y="1424"/>
                    </a:lnTo>
                    <a:lnTo>
                      <a:pt x="545" y="1422"/>
                    </a:lnTo>
                    <a:lnTo>
                      <a:pt x="547" y="1422"/>
                    </a:lnTo>
                    <a:lnTo>
                      <a:pt x="547" y="1419"/>
                    </a:lnTo>
                    <a:lnTo>
                      <a:pt x="549" y="1419"/>
                    </a:lnTo>
                    <a:lnTo>
                      <a:pt x="549" y="1417"/>
                    </a:lnTo>
                    <a:lnTo>
                      <a:pt x="550" y="1417"/>
                    </a:lnTo>
                    <a:lnTo>
                      <a:pt x="550" y="1414"/>
                    </a:lnTo>
                    <a:lnTo>
                      <a:pt x="552" y="1414"/>
                    </a:lnTo>
                    <a:lnTo>
                      <a:pt x="552" y="1412"/>
                    </a:lnTo>
                    <a:lnTo>
                      <a:pt x="554" y="1412"/>
                    </a:lnTo>
                    <a:lnTo>
                      <a:pt x="554" y="1409"/>
                    </a:lnTo>
                    <a:lnTo>
                      <a:pt x="555" y="1409"/>
                    </a:lnTo>
                    <a:lnTo>
                      <a:pt x="555" y="1407"/>
                    </a:lnTo>
                    <a:lnTo>
                      <a:pt x="557" y="1407"/>
                    </a:lnTo>
                    <a:lnTo>
                      <a:pt x="557" y="1405"/>
                    </a:lnTo>
                    <a:lnTo>
                      <a:pt x="559" y="1405"/>
                    </a:lnTo>
                    <a:lnTo>
                      <a:pt x="559" y="1402"/>
                    </a:lnTo>
                    <a:lnTo>
                      <a:pt x="560" y="1402"/>
                    </a:lnTo>
                    <a:lnTo>
                      <a:pt x="560" y="1400"/>
                    </a:lnTo>
                    <a:lnTo>
                      <a:pt x="562" y="1400"/>
                    </a:lnTo>
                    <a:lnTo>
                      <a:pt x="562" y="1397"/>
                    </a:lnTo>
                    <a:lnTo>
                      <a:pt x="564" y="1397"/>
                    </a:lnTo>
                    <a:lnTo>
                      <a:pt x="564" y="1395"/>
                    </a:lnTo>
                    <a:lnTo>
                      <a:pt x="565" y="1395"/>
                    </a:lnTo>
                    <a:lnTo>
                      <a:pt x="565" y="1394"/>
                    </a:lnTo>
                    <a:lnTo>
                      <a:pt x="567" y="1394"/>
                    </a:lnTo>
                    <a:lnTo>
                      <a:pt x="567" y="1390"/>
                    </a:lnTo>
                    <a:lnTo>
                      <a:pt x="569" y="1390"/>
                    </a:lnTo>
                    <a:lnTo>
                      <a:pt x="569" y="1389"/>
                    </a:lnTo>
                    <a:lnTo>
                      <a:pt x="570" y="1389"/>
                    </a:lnTo>
                    <a:lnTo>
                      <a:pt x="570" y="1385"/>
                    </a:lnTo>
                    <a:lnTo>
                      <a:pt x="572" y="1385"/>
                    </a:lnTo>
                    <a:lnTo>
                      <a:pt x="572" y="1384"/>
                    </a:lnTo>
                    <a:lnTo>
                      <a:pt x="574" y="1384"/>
                    </a:lnTo>
                    <a:lnTo>
                      <a:pt x="574" y="1380"/>
                    </a:lnTo>
                    <a:lnTo>
                      <a:pt x="575" y="1380"/>
                    </a:lnTo>
                    <a:lnTo>
                      <a:pt x="575" y="1379"/>
                    </a:lnTo>
                    <a:lnTo>
                      <a:pt x="577" y="1379"/>
                    </a:lnTo>
                    <a:lnTo>
                      <a:pt x="577" y="1377"/>
                    </a:lnTo>
                    <a:lnTo>
                      <a:pt x="579" y="1377"/>
                    </a:lnTo>
                    <a:lnTo>
                      <a:pt x="579" y="1374"/>
                    </a:lnTo>
                    <a:lnTo>
                      <a:pt x="580" y="1374"/>
                    </a:lnTo>
                    <a:lnTo>
                      <a:pt x="580" y="1372"/>
                    </a:lnTo>
                    <a:lnTo>
                      <a:pt x="582" y="1372"/>
                    </a:lnTo>
                    <a:lnTo>
                      <a:pt x="582" y="1369"/>
                    </a:lnTo>
                    <a:lnTo>
                      <a:pt x="584" y="1369"/>
                    </a:lnTo>
                    <a:lnTo>
                      <a:pt x="584" y="1367"/>
                    </a:lnTo>
                    <a:lnTo>
                      <a:pt x="585" y="1367"/>
                    </a:lnTo>
                    <a:lnTo>
                      <a:pt x="585" y="1365"/>
                    </a:lnTo>
                    <a:lnTo>
                      <a:pt x="587" y="1365"/>
                    </a:lnTo>
                    <a:lnTo>
                      <a:pt x="587" y="1362"/>
                    </a:lnTo>
                    <a:lnTo>
                      <a:pt x="589" y="1362"/>
                    </a:lnTo>
                    <a:lnTo>
                      <a:pt x="589" y="1360"/>
                    </a:lnTo>
                    <a:lnTo>
                      <a:pt x="590" y="1360"/>
                    </a:lnTo>
                    <a:lnTo>
                      <a:pt x="590" y="1357"/>
                    </a:lnTo>
                    <a:lnTo>
                      <a:pt x="592" y="1357"/>
                    </a:lnTo>
                    <a:lnTo>
                      <a:pt x="592" y="1355"/>
                    </a:lnTo>
                    <a:lnTo>
                      <a:pt x="594" y="1355"/>
                    </a:lnTo>
                    <a:lnTo>
                      <a:pt x="594" y="1354"/>
                    </a:lnTo>
                    <a:lnTo>
                      <a:pt x="595" y="1354"/>
                    </a:lnTo>
                    <a:lnTo>
                      <a:pt x="595" y="1350"/>
                    </a:lnTo>
                    <a:lnTo>
                      <a:pt x="597" y="1350"/>
                    </a:lnTo>
                    <a:lnTo>
                      <a:pt x="597" y="1349"/>
                    </a:lnTo>
                    <a:lnTo>
                      <a:pt x="599" y="1349"/>
                    </a:lnTo>
                    <a:lnTo>
                      <a:pt x="599" y="1345"/>
                    </a:lnTo>
                    <a:lnTo>
                      <a:pt x="600" y="1345"/>
                    </a:lnTo>
                    <a:lnTo>
                      <a:pt x="600" y="1344"/>
                    </a:lnTo>
                    <a:lnTo>
                      <a:pt x="602" y="1344"/>
                    </a:lnTo>
                    <a:lnTo>
                      <a:pt x="602" y="1340"/>
                    </a:lnTo>
                    <a:lnTo>
                      <a:pt x="604" y="1340"/>
                    </a:lnTo>
                    <a:lnTo>
                      <a:pt x="604" y="1339"/>
                    </a:lnTo>
                    <a:lnTo>
                      <a:pt x="605" y="1339"/>
                    </a:lnTo>
                    <a:lnTo>
                      <a:pt x="605" y="1337"/>
                    </a:lnTo>
                    <a:lnTo>
                      <a:pt x="607" y="1337"/>
                    </a:lnTo>
                    <a:lnTo>
                      <a:pt x="607" y="1334"/>
                    </a:lnTo>
                    <a:lnTo>
                      <a:pt x="609" y="1334"/>
                    </a:lnTo>
                    <a:lnTo>
                      <a:pt x="609" y="1332"/>
                    </a:lnTo>
                    <a:lnTo>
                      <a:pt x="610" y="1332"/>
                    </a:lnTo>
                    <a:lnTo>
                      <a:pt x="610" y="1329"/>
                    </a:lnTo>
                    <a:lnTo>
                      <a:pt x="612" y="1329"/>
                    </a:lnTo>
                    <a:lnTo>
                      <a:pt x="612" y="1327"/>
                    </a:lnTo>
                    <a:lnTo>
                      <a:pt x="614" y="1327"/>
                    </a:lnTo>
                    <a:lnTo>
                      <a:pt x="614" y="1325"/>
                    </a:lnTo>
                    <a:lnTo>
                      <a:pt x="615" y="1325"/>
                    </a:lnTo>
                    <a:lnTo>
                      <a:pt x="615" y="1322"/>
                    </a:lnTo>
                    <a:lnTo>
                      <a:pt x="617" y="1322"/>
                    </a:lnTo>
                    <a:lnTo>
                      <a:pt x="617" y="1320"/>
                    </a:lnTo>
                    <a:lnTo>
                      <a:pt x="619" y="1320"/>
                    </a:lnTo>
                    <a:lnTo>
                      <a:pt x="619" y="1317"/>
                    </a:lnTo>
                    <a:lnTo>
                      <a:pt x="620" y="1317"/>
                    </a:lnTo>
                    <a:lnTo>
                      <a:pt x="620" y="1315"/>
                    </a:lnTo>
                    <a:lnTo>
                      <a:pt x="622" y="1315"/>
                    </a:lnTo>
                    <a:lnTo>
                      <a:pt x="622" y="1314"/>
                    </a:lnTo>
                    <a:lnTo>
                      <a:pt x="624" y="1314"/>
                    </a:lnTo>
                    <a:lnTo>
                      <a:pt x="624" y="1310"/>
                    </a:lnTo>
                    <a:lnTo>
                      <a:pt x="625" y="1310"/>
                    </a:lnTo>
                    <a:lnTo>
                      <a:pt x="625" y="1309"/>
                    </a:lnTo>
                    <a:lnTo>
                      <a:pt x="627" y="1309"/>
                    </a:lnTo>
                    <a:lnTo>
                      <a:pt x="627" y="1305"/>
                    </a:lnTo>
                    <a:lnTo>
                      <a:pt x="629" y="1305"/>
                    </a:lnTo>
                    <a:lnTo>
                      <a:pt x="629" y="1304"/>
                    </a:lnTo>
                    <a:lnTo>
                      <a:pt x="630" y="1304"/>
                    </a:lnTo>
                    <a:lnTo>
                      <a:pt x="630" y="1302"/>
                    </a:lnTo>
                    <a:lnTo>
                      <a:pt x="632" y="1302"/>
                    </a:lnTo>
                    <a:lnTo>
                      <a:pt x="632" y="1299"/>
                    </a:lnTo>
                    <a:lnTo>
                      <a:pt x="634" y="1299"/>
                    </a:lnTo>
                    <a:lnTo>
                      <a:pt x="634" y="1297"/>
                    </a:lnTo>
                    <a:lnTo>
                      <a:pt x="635" y="1297"/>
                    </a:lnTo>
                    <a:lnTo>
                      <a:pt x="635" y="1295"/>
                    </a:lnTo>
                    <a:lnTo>
                      <a:pt x="637" y="1295"/>
                    </a:lnTo>
                    <a:lnTo>
                      <a:pt x="637" y="1292"/>
                    </a:lnTo>
                    <a:lnTo>
                      <a:pt x="639" y="1292"/>
                    </a:lnTo>
                    <a:lnTo>
                      <a:pt x="639" y="1290"/>
                    </a:lnTo>
                    <a:lnTo>
                      <a:pt x="640" y="1290"/>
                    </a:lnTo>
                    <a:lnTo>
                      <a:pt x="640" y="1289"/>
                    </a:lnTo>
                    <a:lnTo>
                      <a:pt x="642" y="1289"/>
                    </a:lnTo>
                    <a:lnTo>
                      <a:pt x="642" y="1285"/>
                    </a:lnTo>
                    <a:lnTo>
                      <a:pt x="644" y="1285"/>
                    </a:lnTo>
                    <a:lnTo>
                      <a:pt x="644" y="1284"/>
                    </a:lnTo>
                    <a:lnTo>
                      <a:pt x="645" y="1284"/>
                    </a:lnTo>
                    <a:lnTo>
                      <a:pt x="645" y="1282"/>
                    </a:lnTo>
                    <a:lnTo>
                      <a:pt x="647" y="1282"/>
                    </a:lnTo>
                    <a:lnTo>
                      <a:pt x="647" y="1280"/>
                    </a:lnTo>
                    <a:lnTo>
                      <a:pt x="649" y="1280"/>
                    </a:lnTo>
                    <a:lnTo>
                      <a:pt x="649" y="1277"/>
                    </a:lnTo>
                    <a:lnTo>
                      <a:pt x="650" y="1277"/>
                    </a:lnTo>
                    <a:lnTo>
                      <a:pt x="650" y="1275"/>
                    </a:lnTo>
                    <a:lnTo>
                      <a:pt x="652" y="1275"/>
                    </a:lnTo>
                    <a:lnTo>
                      <a:pt x="652" y="1274"/>
                    </a:lnTo>
                    <a:lnTo>
                      <a:pt x="654" y="1274"/>
                    </a:lnTo>
                    <a:lnTo>
                      <a:pt x="654" y="1270"/>
                    </a:lnTo>
                    <a:lnTo>
                      <a:pt x="655" y="1270"/>
                    </a:lnTo>
                    <a:lnTo>
                      <a:pt x="655" y="1269"/>
                    </a:lnTo>
                    <a:lnTo>
                      <a:pt x="657" y="1269"/>
                    </a:lnTo>
                    <a:lnTo>
                      <a:pt x="657" y="1267"/>
                    </a:lnTo>
                    <a:lnTo>
                      <a:pt x="659" y="1267"/>
                    </a:lnTo>
                    <a:lnTo>
                      <a:pt x="659" y="1264"/>
                    </a:lnTo>
                    <a:lnTo>
                      <a:pt x="660" y="1264"/>
                    </a:lnTo>
                    <a:lnTo>
                      <a:pt x="660" y="1262"/>
                    </a:lnTo>
                    <a:lnTo>
                      <a:pt x="662" y="1262"/>
                    </a:lnTo>
                    <a:lnTo>
                      <a:pt x="662" y="1260"/>
                    </a:lnTo>
                    <a:lnTo>
                      <a:pt x="664" y="1260"/>
                    </a:lnTo>
                    <a:lnTo>
                      <a:pt x="664" y="1257"/>
                    </a:lnTo>
                    <a:lnTo>
                      <a:pt x="665" y="1257"/>
                    </a:lnTo>
                    <a:lnTo>
                      <a:pt x="665" y="1255"/>
                    </a:lnTo>
                    <a:lnTo>
                      <a:pt x="667" y="1255"/>
                    </a:lnTo>
                    <a:lnTo>
                      <a:pt x="667" y="1254"/>
                    </a:lnTo>
                    <a:lnTo>
                      <a:pt x="669" y="1254"/>
                    </a:lnTo>
                    <a:lnTo>
                      <a:pt x="669" y="1250"/>
                    </a:lnTo>
                    <a:lnTo>
                      <a:pt x="670" y="1250"/>
                    </a:lnTo>
                    <a:lnTo>
                      <a:pt x="670" y="1249"/>
                    </a:lnTo>
                    <a:lnTo>
                      <a:pt x="672" y="1249"/>
                    </a:lnTo>
                    <a:lnTo>
                      <a:pt x="672" y="1247"/>
                    </a:lnTo>
                    <a:lnTo>
                      <a:pt x="674" y="1247"/>
                    </a:lnTo>
                    <a:lnTo>
                      <a:pt x="674" y="1245"/>
                    </a:lnTo>
                    <a:lnTo>
                      <a:pt x="675" y="1245"/>
                    </a:lnTo>
                    <a:lnTo>
                      <a:pt x="675" y="1242"/>
                    </a:lnTo>
                    <a:lnTo>
                      <a:pt x="677" y="1242"/>
                    </a:lnTo>
                    <a:lnTo>
                      <a:pt x="677" y="1240"/>
                    </a:lnTo>
                    <a:lnTo>
                      <a:pt x="679" y="1240"/>
                    </a:lnTo>
                    <a:lnTo>
                      <a:pt x="679" y="1239"/>
                    </a:lnTo>
                    <a:lnTo>
                      <a:pt x="680" y="1239"/>
                    </a:lnTo>
                    <a:lnTo>
                      <a:pt x="680" y="1235"/>
                    </a:lnTo>
                    <a:lnTo>
                      <a:pt x="682" y="1235"/>
                    </a:lnTo>
                    <a:lnTo>
                      <a:pt x="682" y="1234"/>
                    </a:lnTo>
                    <a:lnTo>
                      <a:pt x="684" y="1234"/>
                    </a:lnTo>
                    <a:lnTo>
                      <a:pt x="684" y="1232"/>
                    </a:lnTo>
                    <a:lnTo>
                      <a:pt x="685" y="1232"/>
                    </a:lnTo>
                    <a:lnTo>
                      <a:pt x="685" y="1229"/>
                    </a:lnTo>
                    <a:lnTo>
                      <a:pt x="687" y="1229"/>
                    </a:lnTo>
                    <a:lnTo>
                      <a:pt x="687" y="1227"/>
                    </a:lnTo>
                    <a:lnTo>
                      <a:pt x="689" y="1227"/>
                    </a:lnTo>
                    <a:lnTo>
                      <a:pt x="689" y="1225"/>
                    </a:lnTo>
                    <a:lnTo>
                      <a:pt x="690" y="1225"/>
                    </a:lnTo>
                    <a:lnTo>
                      <a:pt x="690" y="1224"/>
                    </a:lnTo>
                    <a:lnTo>
                      <a:pt x="692" y="1224"/>
                    </a:lnTo>
                    <a:lnTo>
                      <a:pt x="692" y="1220"/>
                    </a:lnTo>
                    <a:lnTo>
                      <a:pt x="694" y="1220"/>
                    </a:lnTo>
                    <a:lnTo>
                      <a:pt x="694" y="1219"/>
                    </a:lnTo>
                    <a:lnTo>
                      <a:pt x="695" y="1219"/>
                    </a:lnTo>
                    <a:lnTo>
                      <a:pt x="695" y="1217"/>
                    </a:lnTo>
                    <a:lnTo>
                      <a:pt x="697" y="1217"/>
                    </a:lnTo>
                    <a:lnTo>
                      <a:pt x="697" y="1215"/>
                    </a:lnTo>
                    <a:lnTo>
                      <a:pt x="699" y="1215"/>
                    </a:lnTo>
                    <a:lnTo>
                      <a:pt x="699" y="1212"/>
                    </a:lnTo>
                    <a:lnTo>
                      <a:pt x="700" y="1212"/>
                    </a:lnTo>
                    <a:lnTo>
                      <a:pt x="700" y="1210"/>
                    </a:lnTo>
                    <a:lnTo>
                      <a:pt x="702" y="1210"/>
                    </a:lnTo>
                    <a:lnTo>
                      <a:pt x="702" y="1209"/>
                    </a:lnTo>
                    <a:lnTo>
                      <a:pt x="704" y="1209"/>
                    </a:lnTo>
                    <a:lnTo>
                      <a:pt x="704" y="1207"/>
                    </a:lnTo>
                    <a:lnTo>
                      <a:pt x="705" y="1207"/>
                    </a:lnTo>
                    <a:lnTo>
                      <a:pt x="705" y="1204"/>
                    </a:lnTo>
                    <a:lnTo>
                      <a:pt x="707" y="1204"/>
                    </a:lnTo>
                    <a:lnTo>
                      <a:pt x="707" y="1202"/>
                    </a:lnTo>
                    <a:lnTo>
                      <a:pt x="709" y="1202"/>
                    </a:lnTo>
                    <a:lnTo>
                      <a:pt x="709" y="1200"/>
                    </a:lnTo>
                    <a:lnTo>
                      <a:pt x="710" y="1200"/>
                    </a:lnTo>
                    <a:lnTo>
                      <a:pt x="710" y="1199"/>
                    </a:lnTo>
                    <a:lnTo>
                      <a:pt x="712" y="1199"/>
                    </a:lnTo>
                    <a:lnTo>
                      <a:pt x="712" y="1195"/>
                    </a:lnTo>
                    <a:lnTo>
                      <a:pt x="714" y="1195"/>
                    </a:lnTo>
                    <a:lnTo>
                      <a:pt x="714" y="1194"/>
                    </a:lnTo>
                    <a:lnTo>
                      <a:pt x="715" y="1194"/>
                    </a:lnTo>
                    <a:lnTo>
                      <a:pt x="715" y="1192"/>
                    </a:lnTo>
                    <a:lnTo>
                      <a:pt x="717" y="1192"/>
                    </a:lnTo>
                    <a:lnTo>
                      <a:pt x="717" y="1190"/>
                    </a:lnTo>
                    <a:lnTo>
                      <a:pt x="719" y="1190"/>
                    </a:lnTo>
                    <a:lnTo>
                      <a:pt x="719" y="1187"/>
                    </a:lnTo>
                    <a:lnTo>
                      <a:pt x="720" y="1187"/>
                    </a:lnTo>
                    <a:lnTo>
                      <a:pt x="720" y="1185"/>
                    </a:lnTo>
                    <a:lnTo>
                      <a:pt x="722" y="1185"/>
                    </a:lnTo>
                    <a:lnTo>
                      <a:pt x="722" y="1184"/>
                    </a:lnTo>
                    <a:lnTo>
                      <a:pt x="724" y="1184"/>
                    </a:lnTo>
                    <a:lnTo>
                      <a:pt x="724" y="1182"/>
                    </a:lnTo>
                    <a:lnTo>
                      <a:pt x="725" y="1182"/>
                    </a:lnTo>
                    <a:lnTo>
                      <a:pt x="725" y="1180"/>
                    </a:lnTo>
                    <a:lnTo>
                      <a:pt x="727" y="1180"/>
                    </a:lnTo>
                    <a:lnTo>
                      <a:pt x="727" y="1177"/>
                    </a:lnTo>
                    <a:lnTo>
                      <a:pt x="729" y="1177"/>
                    </a:lnTo>
                    <a:lnTo>
                      <a:pt x="729" y="1175"/>
                    </a:lnTo>
                    <a:lnTo>
                      <a:pt x="730" y="1175"/>
                    </a:lnTo>
                    <a:lnTo>
                      <a:pt x="730" y="1174"/>
                    </a:lnTo>
                    <a:lnTo>
                      <a:pt x="732" y="1174"/>
                    </a:lnTo>
                    <a:lnTo>
                      <a:pt x="732" y="1172"/>
                    </a:lnTo>
                    <a:lnTo>
                      <a:pt x="734" y="1172"/>
                    </a:lnTo>
                    <a:lnTo>
                      <a:pt x="734" y="1170"/>
                    </a:lnTo>
                    <a:lnTo>
                      <a:pt x="735" y="1170"/>
                    </a:lnTo>
                    <a:lnTo>
                      <a:pt x="735" y="1167"/>
                    </a:lnTo>
                    <a:lnTo>
                      <a:pt x="737" y="1167"/>
                    </a:lnTo>
                    <a:lnTo>
                      <a:pt x="737" y="1165"/>
                    </a:lnTo>
                    <a:lnTo>
                      <a:pt x="739" y="1165"/>
                    </a:lnTo>
                    <a:lnTo>
                      <a:pt x="739" y="1164"/>
                    </a:lnTo>
                    <a:lnTo>
                      <a:pt x="740" y="1164"/>
                    </a:lnTo>
                    <a:lnTo>
                      <a:pt x="740" y="1162"/>
                    </a:lnTo>
                    <a:lnTo>
                      <a:pt x="742" y="1162"/>
                    </a:lnTo>
                    <a:lnTo>
                      <a:pt x="742" y="1160"/>
                    </a:lnTo>
                    <a:lnTo>
                      <a:pt x="744" y="1160"/>
                    </a:lnTo>
                    <a:lnTo>
                      <a:pt x="744" y="1159"/>
                    </a:lnTo>
                    <a:lnTo>
                      <a:pt x="745" y="1159"/>
                    </a:lnTo>
                    <a:lnTo>
                      <a:pt x="745" y="1155"/>
                    </a:lnTo>
                    <a:lnTo>
                      <a:pt x="747" y="1155"/>
                    </a:lnTo>
                    <a:lnTo>
                      <a:pt x="747" y="1154"/>
                    </a:lnTo>
                    <a:lnTo>
                      <a:pt x="749" y="1154"/>
                    </a:lnTo>
                    <a:lnTo>
                      <a:pt x="749" y="1152"/>
                    </a:lnTo>
                    <a:lnTo>
                      <a:pt x="750" y="1152"/>
                    </a:lnTo>
                    <a:lnTo>
                      <a:pt x="750" y="1150"/>
                    </a:lnTo>
                    <a:lnTo>
                      <a:pt x="752" y="1150"/>
                    </a:lnTo>
                    <a:lnTo>
                      <a:pt x="752" y="1149"/>
                    </a:lnTo>
                    <a:lnTo>
                      <a:pt x="754" y="1149"/>
                    </a:lnTo>
                    <a:lnTo>
                      <a:pt x="754" y="1147"/>
                    </a:lnTo>
                    <a:lnTo>
                      <a:pt x="755" y="1147"/>
                    </a:lnTo>
                    <a:lnTo>
                      <a:pt x="755" y="1144"/>
                    </a:lnTo>
                    <a:lnTo>
                      <a:pt x="757" y="1144"/>
                    </a:lnTo>
                    <a:lnTo>
                      <a:pt x="757" y="1142"/>
                    </a:lnTo>
                    <a:lnTo>
                      <a:pt x="759" y="1142"/>
                    </a:lnTo>
                    <a:lnTo>
                      <a:pt x="759" y="1140"/>
                    </a:lnTo>
                    <a:lnTo>
                      <a:pt x="760" y="1140"/>
                    </a:lnTo>
                    <a:lnTo>
                      <a:pt x="760" y="1139"/>
                    </a:lnTo>
                    <a:lnTo>
                      <a:pt x="762" y="1139"/>
                    </a:lnTo>
                    <a:lnTo>
                      <a:pt x="762" y="1137"/>
                    </a:lnTo>
                    <a:lnTo>
                      <a:pt x="764" y="1137"/>
                    </a:lnTo>
                    <a:lnTo>
                      <a:pt x="764" y="1135"/>
                    </a:lnTo>
                    <a:lnTo>
                      <a:pt x="765" y="1135"/>
                    </a:lnTo>
                    <a:lnTo>
                      <a:pt x="765" y="1132"/>
                    </a:lnTo>
                    <a:lnTo>
                      <a:pt x="767" y="1132"/>
                    </a:lnTo>
                    <a:lnTo>
                      <a:pt x="767" y="1130"/>
                    </a:lnTo>
                    <a:lnTo>
                      <a:pt x="769" y="1130"/>
                    </a:lnTo>
                    <a:lnTo>
                      <a:pt x="769" y="1129"/>
                    </a:lnTo>
                    <a:lnTo>
                      <a:pt x="770" y="1129"/>
                    </a:lnTo>
                    <a:lnTo>
                      <a:pt x="770" y="1127"/>
                    </a:lnTo>
                    <a:lnTo>
                      <a:pt x="772" y="1127"/>
                    </a:lnTo>
                    <a:lnTo>
                      <a:pt x="772" y="1125"/>
                    </a:lnTo>
                    <a:lnTo>
                      <a:pt x="774" y="1125"/>
                    </a:lnTo>
                    <a:lnTo>
                      <a:pt x="774" y="1122"/>
                    </a:lnTo>
                    <a:lnTo>
                      <a:pt x="775" y="1122"/>
                    </a:lnTo>
                    <a:lnTo>
                      <a:pt x="775" y="1120"/>
                    </a:lnTo>
                    <a:lnTo>
                      <a:pt x="777" y="1120"/>
                    </a:lnTo>
                    <a:lnTo>
                      <a:pt x="777" y="1119"/>
                    </a:lnTo>
                    <a:lnTo>
                      <a:pt x="779" y="1119"/>
                    </a:lnTo>
                    <a:lnTo>
                      <a:pt x="779" y="1117"/>
                    </a:lnTo>
                    <a:lnTo>
                      <a:pt x="780" y="1117"/>
                    </a:lnTo>
                    <a:lnTo>
                      <a:pt x="780" y="1115"/>
                    </a:lnTo>
                    <a:lnTo>
                      <a:pt x="782" y="1115"/>
                    </a:lnTo>
                    <a:lnTo>
                      <a:pt x="782" y="1114"/>
                    </a:lnTo>
                    <a:lnTo>
                      <a:pt x="784" y="1114"/>
                    </a:lnTo>
                    <a:lnTo>
                      <a:pt x="784" y="1110"/>
                    </a:lnTo>
                    <a:lnTo>
                      <a:pt x="785" y="1110"/>
                    </a:lnTo>
                    <a:lnTo>
                      <a:pt x="785" y="1109"/>
                    </a:lnTo>
                    <a:lnTo>
                      <a:pt x="787" y="1109"/>
                    </a:lnTo>
                    <a:lnTo>
                      <a:pt x="787" y="1107"/>
                    </a:lnTo>
                    <a:lnTo>
                      <a:pt x="789" y="1107"/>
                    </a:lnTo>
                    <a:lnTo>
                      <a:pt x="789" y="1105"/>
                    </a:lnTo>
                    <a:lnTo>
                      <a:pt x="790" y="1105"/>
                    </a:lnTo>
                    <a:lnTo>
                      <a:pt x="790" y="1104"/>
                    </a:lnTo>
                    <a:lnTo>
                      <a:pt x="792" y="1104"/>
                    </a:lnTo>
                    <a:lnTo>
                      <a:pt x="792" y="1102"/>
                    </a:lnTo>
                    <a:lnTo>
                      <a:pt x="794" y="1102"/>
                    </a:lnTo>
                    <a:lnTo>
                      <a:pt x="794" y="1099"/>
                    </a:lnTo>
                    <a:lnTo>
                      <a:pt x="795" y="1099"/>
                    </a:lnTo>
                    <a:lnTo>
                      <a:pt x="795" y="1097"/>
                    </a:lnTo>
                    <a:lnTo>
                      <a:pt x="797" y="1097"/>
                    </a:lnTo>
                    <a:lnTo>
                      <a:pt x="797" y="1095"/>
                    </a:lnTo>
                    <a:lnTo>
                      <a:pt x="799" y="1095"/>
                    </a:lnTo>
                    <a:lnTo>
                      <a:pt x="799" y="1094"/>
                    </a:lnTo>
                    <a:lnTo>
                      <a:pt x="800" y="1094"/>
                    </a:lnTo>
                    <a:lnTo>
                      <a:pt x="800" y="1092"/>
                    </a:lnTo>
                    <a:lnTo>
                      <a:pt x="802" y="1092"/>
                    </a:lnTo>
                    <a:lnTo>
                      <a:pt x="802" y="1090"/>
                    </a:lnTo>
                    <a:lnTo>
                      <a:pt x="804" y="1090"/>
                    </a:lnTo>
                    <a:lnTo>
                      <a:pt x="804" y="1089"/>
                    </a:lnTo>
                    <a:lnTo>
                      <a:pt x="805" y="1089"/>
                    </a:lnTo>
                    <a:lnTo>
                      <a:pt x="805" y="1092"/>
                    </a:lnTo>
                    <a:lnTo>
                      <a:pt x="804" y="1092"/>
                    </a:lnTo>
                    <a:lnTo>
                      <a:pt x="804" y="1094"/>
                    </a:lnTo>
                    <a:lnTo>
                      <a:pt x="802" y="1094"/>
                    </a:lnTo>
                    <a:lnTo>
                      <a:pt x="802" y="1095"/>
                    </a:lnTo>
                    <a:lnTo>
                      <a:pt x="800" y="1095"/>
                    </a:lnTo>
                    <a:lnTo>
                      <a:pt x="800" y="1097"/>
                    </a:lnTo>
                    <a:lnTo>
                      <a:pt x="799" y="1097"/>
                    </a:lnTo>
                    <a:lnTo>
                      <a:pt x="799" y="1099"/>
                    </a:lnTo>
                    <a:lnTo>
                      <a:pt x="797" y="1099"/>
                    </a:lnTo>
                    <a:lnTo>
                      <a:pt x="797" y="1100"/>
                    </a:lnTo>
                    <a:lnTo>
                      <a:pt x="795" y="1100"/>
                    </a:lnTo>
                    <a:lnTo>
                      <a:pt x="795" y="1104"/>
                    </a:lnTo>
                    <a:lnTo>
                      <a:pt x="794" y="1104"/>
                    </a:lnTo>
                    <a:lnTo>
                      <a:pt x="794" y="1105"/>
                    </a:lnTo>
                    <a:lnTo>
                      <a:pt x="792" y="1105"/>
                    </a:lnTo>
                    <a:lnTo>
                      <a:pt x="792" y="1107"/>
                    </a:lnTo>
                    <a:lnTo>
                      <a:pt x="790" y="1107"/>
                    </a:lnTo>
                    <a:lnTo>
                      <a:pt x="790" y="1109"/>
                    </a:lnTo>
                    <a:lnTo>
                      <a:pt x="789" y="1109"/>
                    </a:lnTo>
                    <a:lnTo>
                      <a:pt x="789" y="1110"/>
                    </a:lnTo>
                    <a:lnTo>
                      <a:pt x="787" y="1110"/>
                    </a:lnTo>
                    <a:lnTo>
                      <a:pt x="787" y="1112"/>
                    </a:lnTo>
                    <a:lnTo>
                      <a:pt x="785" y="1112"/>
                    </a:lnTo>
                    <a:lnTo>
                      <a:pt x="785" y="1115"/>
                    </a:lnTo>
                    <a:lnTo>
                      <a:pt x="784" y="1115"/>
                    </a:lnTo>
                    <a:lnTo>
                      <a:pt x="784" y="1117"/>
                    </a:lnTo>
                    <a:lnTo>
                      <a:pt x="782" y="1117"/>
                    </a:lnTo>
                    <a:lnTo>
                      <a:pt x="782" y="1119"/>
                    </a:lnTo>
                    <a:lnTo>
                      <a:pt x="780" y="1119"/>
                    </a:lnTo>
                    <a:lnTo>
                      <a:pt x="780" y="1120"/>
                    </a:lnTo>
                    <a:lnTo>
                      <a:pt x="779" y="1120"/>
                    </a:lnTo>
                    <a:lnTo>
                      <a:pt x="779" y="1122"/>
                    </a:lnTo>
                    <a:lnTo>
                      <a:pt x="777" y="1122"/>
                    </a:lnTo>
                    <a:lnTo>
                      <a:pt x="777" y="1124"/>
                    </a:lnTo>
                    <a:lnTo>
                      <a:pt x="775" y="1124"/>
                    </a:lnTo>
                    <a:lnTo>
                      <a:pt x="775" y="1127"/>
                    </a:lnTo>
                    <a:lnTo>
                      <a:pt x="774" y="1127"/>
                    </a:lnTo>
                    <a:lnTo>
                      <a:pt x="774" y="1129"/>
                    </a:lnTo>
                    <a:lnTo>
                      <a:pt x="772" y="1129"/>
                    </a:lnTo>
                    <a:lnTo>
                      <a:pt x="772" y="1130"/>
                    </a:lnTo>
                    <a:lnTo>
                      <a:pt x="770" y="1130"/>
                    </a:lnTo>
                    <a:lnTo>
                      <a:pt x="770" y="1132"/>
                    </a:lnTo>
                    <a:lnTo>
                      <a:pt x="769" y="1132"/>
                    </a:lnTo>
                    <a:lnTo>
                      <a:pt x="769" y="1134"/>
                    </a:lnTo>
                    <a:lnTo>
                      <a:pt x="767" y="1134"/>
                    </a:lnTo>
                    <a:lnTo>
                      <a:pt x="767" y="1137"/>
                    </a:lnTo>
                    <a:lnTo>
                      <a:pt x="765" y="1137"/>
                    </a:lnTo>
                    <a:lnTo>
                      <a:pt x="765" y="1139"/>
                    </a:lnTo>
                    <a:lnTo>
                      <a:pt x="764" y="1139"/>
                    </a:lnTo>
                    <a:lnTo>
                      <a:pt x="764" y="1140"/>
                    </a:lnTo>
                    <a:lnTo>
                      <a:pt x="762" y="1140"/>
                    </a:lnTo>
                    <a:lnTo>
                      <a:pt x="762" y="1142"/>
                    </a:lnTo>
                    <a:lnTo>
                      <a:pt x="760" y="1142"/>
                    </a:lnTo>
                    <a:lnTo>
                      <a:pt x="760" y="1144"/>
                    </a:lnTo>
                    <a:lnTo>
                      <a:pt x="759" y="1144"/>
                    </a:lnTo>
                    <a:lnTo>
                      <a:pt x="759" y="1145"/>
                    </a:lnTo>
                    <a:lnTo>
                      <a:pt x="757" y="1145"/>
                    </a:lnTo>
                    <a:lnTo>
                      <a:pt x="757" y="1149"/>
                    </a:lnTo>
                    <a:lnTo>
                      <a:pt x="755" y="1149"/>
                    </a:lnTo>
                    <a:lnTo>
                      <a:pt x="755" y="1150"/>
                    </a:lnTo>
                    <a:lnTo>
                      <a:pt x="754" y="1150"/>
                    </a:lnTo>
                    <a:lnTo>
                      <a:pt x="754" y="1152"/>
                    </a:lnTo>
                    <a:lnTo>
                      <a:pt x="752" y="1152"/>
                    </a:lnTo>
                    <a:lnTo>
                      <a:pt x="752" y="1154"/>
                    </a:lnTo>
                    <a:lnTo>
                      <a:pt x="750" y="1154"/>
                    </a:lnTo>
                    <a:lnTo>
                      <a:pt x="750" y="1155"/>
                    </a:lnTo>
                    <a:lnTo>
                      <a:pt x="749" y="1155"/>
                    </a:lnTo>
                    <a:lnTo>
                      <a:pt x="749" y="1157"/>
                    </a:lnTo>
                    <a:lnTo>
                      <a:pt x="747" y="1157"/>
                    </a:lnTo>
                    <a:lnTo>
                      <a:pt x="747" y="1160"/>
                    </a:lnTo>
                    <a:lnTo>
                      <a:pt x="745" y="1160"/>
                    </a:lnTo>
                    <a:lnTo>
                      <a:pt x="745" y="1162"/>
                    </a:lnTo>
                    <a:lnTo>
                      <a:pt x="744" y="1162"/>
                    </a:lnTo>
                    <a:lnTo>
                      <a:pt x="744" y="1164"/>
                    </a:lnTo>
                    <a:lnTo>
                      <a:pt x="742" y="1164"/>
                    </a:lnTo>
                    <a:lnTo>
                      <a:pt x="742" y="1165"/>
                    </a:lnTo>
                    <a:lnTo>
                      <a:pt x="740" y="1165"/>
                    </a:lnTo>
                    <a:lnTo>
                      <a:pt x="740" y="1167"/>
                    </a:lnTo>
                    <a:lnTo>
                      <a:pt x="739" y="1167"/>
                    </a:lnTo>
                    <a:lnTo>
                      <a:pt x="739" y="1169"/>
                    </a:lnTo>
                    <a:lnTo>
                      <a:pt x="737" y="1169"/>
                    </a:lnTo>
                    <a:lnTo>
                      <a:pt x="737" y="1172"/>
                    </a:lnTo>
                    <a:lnTo>
                      <a:pt x="735" y="1172"/>
                    </a:lnTo>
                    <a:lnTo>
                      <a:pt x="735" y="1174"/>
                    </a:lnTo>
                    <a:lnTo>
                      <a:pt x="734" y="1174"/>
                    </a:lnTo>
                    <a:lnTo>
                      <a:pt x="734" y="1175"/>
                    </a:lnTo>
                    <a:lnTo>
                      <a:pt x="732" y="1175"/>
                    </a:lnTo>
                    <a:lnTo>
                      <a:pt x="732" y="1177"/>
                    </a:lnTo>
                    <a:lnTo>
                      <a:pt x="730" y="1177"/>
                    </a:lnTo>
                    <a:lnTo>
                      <a:pt x="730" y="1179"/>
                    </a:lnTo>
                    <a:lnTo>
                      <a:pt x="729" y="1179"/>
                    </a:lnTo>
                    <a:lnTo>
                      <a:pt x="729" y="1182"/>
                    </a:lnTo>
                    <a:lnTo>
                      <a:pt x="727" y="1182"/>
                    </a:lnTo>
                    <a:lnTo>
                      <a:pt x="727" y="1184"/>
                    </a:lnTo>
                    <a:lnTo>
                      <a:pt x="725" y="1184"/>
                    </a:lnTo>
                    <a:lnTo>
                      <a:pt x="725" y="1185"/>
                    </a:lnTo>
                    <a:lnTo>
                      <a:pt x="724" y="1185"/>
                    </a:lnTo>
                    <a:lnTo>
                      <a:pt x="724" y="1187"/>
                    </a:lnTo>
                    <a:lnTo>
                      <a:pt x="722" y="1187"/>
                    </a:lnTo>
                    <a:lnTo>
                      <a:pt x="722" y="1189"/>
                    </a:lnTo>
                    <a:lnTo>
                      <a:pt x="720" y="1189"/>
                    </a:lnTo>
                    <a:lnTo>
                      <a:pt x="720" y="1192"/>
                    </a:lnTo>
                    <a:lnTo>
                      <a:pt x="719" y="1192"/>
                    </a:lnTo>
                    <a:lnTo>
                      <a:pt x="719" y="1194"/>
                    </a:lnTo>
                    <a:lnTo>
                      <a:pt x="717" y="1194"/>
                    </a:lnTo>
                    <a:lnTo>
                      <a:pt x="717" y="1195"/>
                    </a:lnTo>
                    <a:lnTo>
                      <a:pt x="715" y="1195"/>
                    </a:lnTo>
                    <a:lnTo>
                      <a:pt x="715" y="1197"/>
                    </a:lnTo>
                    <a:lnTo>
                      <a:pt x="714" y="1197"/>
                    </a:lnTo>
                    <a:lnTo>
                      <a:pt x="714" y="1200"/>
                    </a:lnTo>
                    <a:lnTo>
                      <a:pt x="712" y="1200"/>
                    </a:lnTo>
                    <a:lnTo>
                      <a:pt x="712" y="1202"/>
                    </a:lnTo>
                    <a:lnTo>
                      <a:pt x="710" y="1202"/>
                    </a:lnTo>
                    <a:lnTo>
                      <a:pt x="710" y="1204"/>
                    </a:lnTo>
                    <a:lnTo>
                      <a:pt x="709" y="1204"/>
                    </a:lnTo>
                    <a:lnTo>
                      <a:pt x="709" y="1205"/>
                    </a:lnTo>
                    <a:lnTo>
                      <a:pt x="707" y="1205"/>
                    </a:lnTo>
                    <a:lnTo>
                      <a:pt x="707" y="1209"/>
                    </a:lnTo>
                    <a:lnTo>
                      <a:pt x="705" y="1209"/>
                    </a:lnTo>
                    <a:lnTo>
                      <a:pt x="705" y="1210"/>
                    </a:lnTo>
                    <a:lnTo>
                      <a:pt x="704" y="1210"/>
                    </a:lnTo>
                    <a:lnTo>
                      <a:pt x="704" y="1212"/>
                    </a:lnTo>
                    <a:lnTo>
                      <a:pt x="702" y="1212"/>
                    </a:lnTo>
                    <a:lnTo>
                      <a:pt x="702" y="1214"/>
                    </a:lnTo>
                    <a:lnTo>
                      <a:pt x="700" y="1214"/>
                    </a:lnTo>
                    <a:lnTo>
                      <a:pt x="700" y="1217"/>
                    </a:lnTo>
                    <a:lnTo>
                      <a:pt x="699" y="1217"/>
                    </a:lnTo>
                    <a:lnTo>
                      <a:pt x="699" y="1219"/>
                    </a:lnTo>
                    <a:lnTo>
                      <a:pt x="697" y="1219"/>
                    </a:lnTo>
                    <a:lnTo>
                      <a:pt x="697" y="1220"/>
                    </a:lnTo>
                    <a:lnTo>
                      <a:pt x="695" y="1220"/>
                    </a:lnTo>
                    <a:lnTo>
                      <a:pt x="695" y="1222"/>
                    </a:lnTo>
                    <a:lnTo>
                      <a:pt x="694" y="1222"/>
                    </a:lnTo>
                    <a:lnTo>
                      <a:pt x="694" y="1225"/>
                    </a:lnTo>
                    <a:lnTo>
                      <a:pt x="692" y="1225"/>
                    </a:lnTo>
                    <a:lnTo>
                      <a:pt x="692" y="1227"/>
                    </a:lnTo>
                    <a:lnTo>
                      <a:pt x="690" y="1227"/>
                    </a:lnTo>
                    <a:lnTo>
                      <a:pt x="690" y="1229"/>
                    </a:lnTo>
                    <a:lnTo>
                      <a:pt x="689" y="1229"/>
                    </a:lnTo>
                    <a:lnTo>
                      <a:pt x="689" y="1230"/>
                    </a:lnTo>
                    <a:lnTo>
                      <a:pt x="687" y="1230"/>
                    </a:lnTo>
                    <a:lnTo>
                      <a:pt x="687" y="1234"/>
                    </a:lnTo>
                    <a:lnTo>
                      <a:pt x="685" y="1234"/>
                    </a:lnTo>
                    <a:lnTo>
                      <a:pt x="685" y="1235"/>
                    </a:lnTo>
                    <a:lnTo>
                      <a:pt x="684" y="1235"/>
                    </a:lnTo>
                    <a:lnTo>
                      <a:pt x="684" y="1237"/>
                    </a:lnTo>
                    <a:lnTo>
                      <a:pt x="682" y="1237"/>
                    </a:lnTo>
                    <a:lnTo>
                      <a:pt x="682" y="1240"/>
                    </a:lnTo>
                    <a:lnTo>
                      <a:pt x="680" y="1240"/>
                    </a:lnTo>
                    <a:lnTo>
                      <a:pt x="680" y="1242"/>
                    </a:lnTo>
                    <a:lnTo>
                      <a:pt x="679" y="1242"/>
                    </a:lnTo>
                    <a:lnTo>
                      <a:pt x="679" y="1244"/>
                    </a:lnTo>
                    <a:lnTo>
                      <a:pt x="677" y="1244"/>
                    </a:lnTo>
                    <a:lnTo>
                      <a:pt x="677" y="1247"/>
                    </a:lnTo>
                    <a:lnTo>
                      <a:pt x="675" y="1247"/>
                    </a:lnTo>
                    <a:lnTo>
                      <a:pt x="675" y="1249"/>
                    </a:lnTo>
                    <a:lnTo>
                      <a:pt x="674" y="1249"/>
                    </a:lnTo>
                    <a:lnTo>
                      <a:pt x="674" y="1250"/>
                    </a:lnTo>
                    <a:lnTo>
                      <a:pt x="672" y="1250"/>
                    </a:lnTo>
                    <a:lnTo>
                      <a:pt x="672" y="1252"/>
                    </a:lnTo>
                    <a:lnTo>
                      <a:pt x="670" y="1252"/>
                    </a:lnTo>
                    <a:lnTo>
                      <a:pt x="670" y="1255"/>
                    </a:lnTo>
                    <a:lnTo>
                      <a:pt x="669" y="1255"/>
                    </a:lnTo>
                    <a:lnTo>
                      <a:pt x="669" y="1257"/>
                    </a:lnTo>
                    <a:lnTo>
                      <a:pt x="667" y="1257"/>
                    </a:lnTo>
                    <a:lnTo>
                      <a:pt x="667" y="1259"/>
                    </a:lnTo>
                    <a:lnTo>
                      <a:pt x="665" y="1259"/>
                    </a:lnTo>
                    <a:lnTo>
                      <a:pt x="665" y="1262"/>
                    </a:lnTo>
                    <a:lnTo>
                      <a:pt x="664" y="1262"/>
                    </a:lnTo>
                    <a:lnTo>
                      <a:pt x="664" y="1264"/>
                    </a:lnTo>
                    <a:lnTo>
                      <a:pt x="662" y="1264"/>
                    </a:lnTo>
                    <a:lnTo>
                      <a:pt x="662" y="1265"/>
                    </a:lnTo>
                    <a:lnTo>
                      <a:pt x="660" y="1265"/>
                    </a:lnTo>
                    <a:lnTo>
                      <a:pt x="660" y="1269"/>
                    </a:lnTo>
                    <a:lnTo>
                      <a:pt x="659" y="1269"/>
                    </a:lnTo>
                    <a:lnTo>
                      <a:pt x="659" y="1270"/>
                    </a:lnTo>
                    <a:lnTo>
                      <a:pt x="657" y="1270"/>
                    </a:lnTo>
                    <a:lnTo>
                      <a:pt x="657" y="1272"/>
                    </a:lnTo>
                    <a:lnTo>
                      <a:pt x="655" y="1272"/>
                    </a:lnTo>
                    <a:lnTo>
                      <a:pt x="655" y="1275"/>
                    </a:lnTo>
                    <a:lnTo>
                      <a:pt x="654" y="1275"/>
                    </a:lnTo>
                    <a:lnTo>
                      <a:pt x="654" y="1277"/>
                    </a:lnTo>
                    <a:lnTo>
                      <a:pt x="652" y="1277"/>
                    </a:lnTo>
                    <a:lnTo>
                      <a:pt x="652" y="1279"/>
                    </a:lnTo>
                    <a:lnTo>
                      <a:pt x="650" y="1279"/>
                    </a:lnTo>
                    <a:lnTo>
                      <a:pt x="650" y="1282"/>
                    </a:lnTo>
                    <a:lnTo>
                      <a:pt x="649" y="1282"/>
                    </a:lnTo>
                    <a:lnTo>
                      <a:pt x="649" y="1284"/>
                    </a:lnTo>
                    <a:lnTo>
                      <a:pt x="647" y="1284"/>
                    </a:lnTo>
                    <a:lnTo>
                      <a:pt x="647" y="1285"/>
                    </a:lnTo>
                    <a:lnTo>
                      <a:pt x="645" y="1285"/>
                    </a:lnTo>
                    <a:lnTo>
                      <a:pt x="645" y="1287"/>
                    </a:lnTo>
                    <a:lnTo>
                      <a:pt x="644" y="1287"/>
                    </a:lnTo>
                    <a:lnTo>
                      <a:pt x="644" y="1290"/>
                    </a:lnTo>
                    <a:lnTo>
                      <a:pt x="642" y="1290"/>
                    </a:lnTo>
                    <a:lnTo>
                      <a:pt x="642" y="1292"/>
                    </a:lnTo>
                    <a:lnTo>
                      <a:pt x="640" y="1292"/>
                    </a:lnTo>
                    <a:lnTo>
                      <a:pt x="640" y="1294"/>
                    </a:lnTo>
                    <a:lnTo>
                      <a:pt x="639" y="1294"/>
                    </a:lnTo>
                    <a:lnTo>
                      <a:pt x="639" y="1297"/>
                    </a:lnTo>
                    <a:lnTo>
                      <a:pt x="637" y="1297"/>
                    </a:lnTo>
                    <a:lnTo>
                      <a:pt x="637" y="1299"/>
                    </a:lnTo>
                    <a:lnTo>
                      <a:pt x="635" y="1299"/>
                    </a:lnTo>
                    <a:lnTo>
                      <a:pt x="635" y="1302"/>
                    </a:lnTo>
                    <a:lnTo>
                      <a:pt x="634" y="1302"/>
                    </a:lnTo>
                    <a:lnTo>
                      <a:pt x="634" y="1304"/>
                    </a:lnTo>
                    <a:lnTo>
                      <a:pt x="632" y="1304"/>
                    </a:lnTo>
                    <a:lnTo>
                      <a:pt x="632" y="1305"/>
                    </a:lnTo>
                    <a:lnTo>
                      <a:pt x="630" y="1305"/>
                    </a:lnTo>
                    <a:lnTo>
                      <a:pt x="630" y="1309"/>
                    </a:lnTo>
                    <a:lnTo>
                      <a:pt x="629" y="1309"/>
                    </a:lnTo>
                    <a:lnTo>
                      <a:pt x="629" y="1310"/>
                    </a:lnTo>
                    <a:lnTo>
                      <a:pt x="627" y="1310"/>
                    </a:lnTo>
                    <a:lnTo>
                      <a:pt x="627" y="1312"/>
                    </a:lnTo>
                    <a:lnTo>
                      <a:pt x="625" y="1312"/>
                    </a:lnTo>
                    <a:lnTo>
                      <a:pt x="625" y="1315"/>
                    </a:lnTo>
                    <a:lnTo>
                      <a:pt x="624" y="1315"/>
                    </a:lnTo>
                    <a:lnTo>
                      <a:pt x="624" y="1317"/>
                    </a:lnTo>
                    <a:lnTo>
                      <a:pt x="622" y="1317"/>
                    </a:lnTo>
                    <a:lnTo>
                      <a:pt x="622" y="1319"/>
                    </a:lnTo>
                    <a:lnTo>
                      <a:pt x="620" y="1319"/>
                    </a:lnTo>
                    <a:lnTo>
                      <a:pt x="620" y="1322"/>
                    </a:lnTo>
                    <a:lnTo>
                      <a:pt x="619" y="1322"/>
                    </a:lnTo>
                    <a:lnTo>
                      <a:pt x="619" y="1324"/>
                    </a:lnTo>
                    <a:lnTo>
                      <a:pt x="617" y="1324"/>
                    </a:lnTo>
                    <a:lnTo>
                      <a:pt x="617" y="1327"/>
                    </a:lnTo>
                    <a:lnTo>
                      <a:pt x="615" y="1327"/>
                    </a:lnTo>
                    <a:lnTo>
                      <a:pt x="615" y="1329"/>
                    </a:lnTo>
                    <a:lnTo>
                      <a:pt x="614" y="1329"/>
                    </a:lnTo>
                    <a:lnTo>
                      <a:pt x="614" y="1330"/>
                    </a:lnTo>
                    <a:lnTo>
                      <a:pt x="612" y="1330"/>
                    </a:lnTo>
                    <a:lnTo>
                      <a:pt x="612" y="1334"/>
                    </a:lnTo>
                    <a:lnTo>
                      <a:pt x="610" y="1334"/>
                    </a:lnTo>
                    <a:lnTo>
                      <a:pt x="610" y="1335"/>
                    </a:lnTo>
                    <a:lnTo>
                      <a:pt x="609" y="1335"/>
                    </a:lnTo>
                    <a:lnTo>
                      <a:pt x="609" y="1339"/>
                    </a:lnTo>
                    <a:lnTo>
                      <a:pt x="607" y="1339"/>
                    </a:lnTo>
                    <a:lnTo>
                      <a:pt x="607" y="1340"/>
                    </a:lnTo>
                    <a:lnTo>
                      <a:pt x="605" y="1340"/>
                    </a:lnTo>
                    <a:lnTo>
                      <a:pt x="605" y="1342"/>
                    </a:lnTo>
                    <a:lnTo>
                      <a:pt x="604" y="1342"/>
                    </a:lnTo>
                    <a:lnTo>
                      <a:pt x="604" y="1345"/>
                    </a:lnTo>
                    <a:lnTo>
                      <a:pt x="602" y="1345"/>
                    </a:lnTo>
                    <a:lnTo>
                      <a:pt x="602" y="1347"/>
                    </a:lnTo>
                    <a:lnTo>
                      <a:pt x="600" y="1347"/>
                    </a:lnTo>
                    <a:lnTo>
                      <a:pt x="600" y="1350"/>
                    </a:lnTo>
                    <a:lnTo>
                      <a:pt x="599" y="1350"/>
                    </a:lnTo>
                    <a:lnTo>
                      <a:pt x="599" y="1352"/>
                    </a:lnTo>
                    <a:lnTo>
                      <a:pt x="597" y="1352"/>
                    </a:lnTo>
                    <a:lnTo>
                      <a:pt x="597" y="1355"/>
                    </a:lnTo>
                    <a:lnTo>
                      <a:pt x="595" y="1355"/>
                    </a:lnTo>
                    <a:lnTo>
                      <a:pt x="595" y="1357"/>
                    </a:lnTo>
                    <a:lnTo>
                      <a:pt x="594" y="1357"/>
                    </a:lnTo>
                    <a:lnTo>
                      <a:pt x="594" y="1359"/>
                    </a:lnTo>
                    <a:lnTo>
                      <a:pt x="592" y="1359"/>
                    </a:lnTo>
                    <a:lnTo>
                      <a:pt x="592" y="1362"/>
                    </a:lnTo>
                    <a:lnTo>
                      <a:pt x="590" y="1362"/>
                    </a:lnTo>
                    <a:lnTo>
                      <a:pt x="590" y="1364"/>
                    </a:lnTo>
                    <a:lnTo>
                      <a:pt x="589" y="1364"/>
                    </a:lnTo>
                    <a:lnTo>
                      <a:pt x="589" y="1367"/>
                    </a:lnTo>
                    <a:lnTo>
                      <a:pt x="587" y="1367"/>
                    </a:lnTo>
                    <a:lnTo>
                      <a:pt x="587" y="1369"/>
                    </a:lnTo>
                    <a:lnTo>
                      <a:pt x="585" y="1369"/>
                    </a:lnTo>
                    <a:lnTo>
                      <a:pt x="585" y="1370"/>
                    </a:lnTo>
                    <a:lnTo>
                      <a:pt x="584" y="1370"/>
                    </a:lnTo>
                    <a:lnTo>
                      <a:pt x="584" y="1374"/>
                    </a:lnTo>
                    <a:lnTo>
                      <a:pt x="582" y="1374"/>
                    </a:lnTo>
                    <a:lnTo>
                      <a:pt x="582" y="1375"/>
                    </a:lnTo>
                    <a:lnTo>
                      <a:pt x="580" y="1375"/>
                    </a:lnTo>
                    <a:lnTo>
                      <a:pt x="580" y="1379"/>
                    </a:lnTo>
                    <a:lnTo>
                      <a:pt x="579" y="1379"/>
                    </a:lnTo>
                    <a:lnTo>
                      <a:pt x="579" y="1380"/>
                    </a:lnTo>
                    <a:lnTo>
                      <a:pt x="577" y="1380"/>
                    </a:lnTo>
                    <a:lnTo>
                      <a:pt x="577" y="1382"/>
                    </a:lnTo>
                    <a:lnTo>
                      <a:pt x="575" y="1382"/>
                    </a:lnTo>
                    <a:lnTo>
                      <a:pt x="575" y="1385"/>
                    </a:lnTo>
                    <a:lnTo>
                      <a:pt x="574" y="1385"/>
                    </a:lnTo>
                    <a:lnTo>
                      <a:pt x="574" y="1387"/>
                    </a:lnTo>
                    <a:lnTo>
                      <a:pt x="572" y="1387"/>
                    </a:lnTo>
                    <a:lnTo>
                      <a:pt x="572" y="1390"/>
                    </a:lnTo>
                    <a:lnTo>
                      <a:pt x="570" y="1390"/>
                    </a:lnTo>
                    <a:lnTo>
                      <a:pt x="570" y="1392"/>
                    </a:lnTo>
                    <a:lnTo>
                      <a:pt x="569" y="1392"/>
                    </a:lnTo>
                    <a:lnTo>
                      <a:pt x="569" y="1395"/>
                    </a:lnTo>
                    <a:lnTo>
                      <a:pt x="567" y="1395"/>
                    </a:lnTo>
                    <a:lnTo>
                      <a:pt x="567" y="1397"/>
                    </a:lnTo>
                    <a:lnTo>
                      <a:pt x="565" y="1397"/>
                    </a:lnTo>
                    <a:lnTo>
                      <a:pt x="565" y="1399"/>
                    </a:lnTo>
                    <a:lnTo>
                      <a:pt x="564" y="1399"/>
                    </a:lnTo>
                    <a:lnTo>
                      <a:pt x="564" y="1402"/>
                    </a:lnTo>
                    <a:lnTo>
                      <a:pt x="562" y="1402"/>
                    </a:lnTo>
                    <a:lnTo>
                      <a:pt x="562" y="1404"/>
                    </a:lnTo>
                    <a:lnTo>
                      <a:pt x="560" y="1404"/>
                    </a:lnTo>
                    <a:lnTo>
                      <a:pt x="560" y="1407"/>
                    </a:lnTo>
                    <a:lnTo>
                      <a:pt x="559" y="1407"/>
                    </a:lnTo>
                    <a:lnTo>
                      <a:pt x="559" y="1409"/>
                    </a:lnTo>
                    <a:lnTo>
                      <a:pt x="557" y="1409"/>
                    </a:lnTo>
                    <a:lnTo>
                      <a:pt x="557" y="1412"/>
                    </a:lnTo>
                    <a:lnTo>
                      <a:pt x="555" y="1412"/>
                    </a:lnTo>
                    <a:lnTo>
                      <a:pt x="555" y="1414"/>
                    </a:lnTo>
                    <a:lnTo>
                      <a:pt x="554" y="1414"/>
                    </a:lnTo>
                    <a:lnTo>
                      <a:pt x="554" y="1415"/>
                    </a:lnTo>
                    <a:lnTo>
                      <a:pt x="552" y="1415"/>
                    </a:lnTo>
                    <a:lnTo>
                      <a:pt x="552" y="1419"/>
                    </a:lnTo>
                    <a:lnTo>
                      <a:pt x="550" y="1419"/>
                    </a:lnTo>
                    <a:lnTo>
                      <a:pt x="550" y="1420"/>
                    </a:lnTo>
                    <a:lnTo>
                      <a:pt x="549" y="1420"/>
                    </a:lnTo>
                    <a:lnTo>
                      <a:pt x="549" y="1424"/>
                    </a:lnTo>
                    <a:lnTo>
                      <a:pt x="547" y="1424"/>
                    </a:lnTo>
                    <a:lnTo>
                      <a:pt x="547" y="1425"/>
                    </a:lnTo>
                    <a:lnTo>
                      <a:pt x="545" y="1425"/>
                    </a:lnTo>
                    <a:lnTo>
                      <a:pt x="545" y="1429"/>
                    </a:lnTo>
                    <a:lnTo>
                      <a:pt x="544" y="1429"/>
                    </a:lnTo>
                    <a:lnTo>
                      <a:pt x="544" y="1430"/>
                    </a:lnTo>
                    <a:lnTo>
                      <a:pt x="542" y="1430"/>
                    </a:lnTo>
                    <a:lnTo>
                      <a:pt x="542" y="1434"/>
                    </a:lnTo>
                    <a:lnTo>
                      <a:pt x="540" y="1434"/>
                    </a:lnTo>
                    <a:lnTo>
                      <a:pt x="540" y="1437"/>
                    </a:lnTo>
                    <a:lnTo>
                      <a:pt x="539" y="1437"/>
                    </a:lnTo>
                    <a:lnTo>
                      <a:pt x="539" y="1439"/>
                    </a:lnTo>
                    <a:lnTo>
                      <a:pt x="537" y="1439"/>
                    </a:lnTo>
                    <a:lnTo>
                      <a:pt x="537" y="1442"/>
                    </a:lnTo>
                    <a:lnTo>
                      <a:pt x="535" y="1442"/>
                    </a:lnTo>
                    <a:lnTo>
                      <a:pt x="535" y="1444"/>
                    </a:lnTo>
                    <a:lnTo>
                      <a:pt x="534" y="1444"/>
                    </a:lnTo>
                    <a:lnTo>
                      <a:pt x="534" y="1447"/>
                    </a:lnTo>
                    <a:lnTo>
                      <a:pt x="532" y="1447"/>
                    </a:lnTo>
                    <a:lnTo>
                      <a:pt x="532" y="1449"/>
                    </a:lnTo>
                    <a:lnTo>
                      <a:pt x="530" y="1449"/>
                    </a:lnTo>
                    <a:lnTo>
                      <a:pt x="530" y="1452"/>
                    </a:lnTo>
                    <a:lnTo>
                      <a:pt x="529" y="1452"/>
                    </a:lnTo>
                    <a:lnTo>
                      <a:pt x="529" y="1454"/>
                    </a:lnTo>
                    <a:lnTo>
                      <a:pt x="527" y="1454"/>
                    </a:lnTo>
                    <a:lnTo>
                      <a:pt x="527" y="1457"/>
                    </a:lnTo>
                    <a:lnTo>
                      <a:pt x="525" y="1457"/>
                    </a:lnTo>
                    <a:lnTo>
                      <a:pt x="525" y="1459"/>
                    </a:lnTo>
                    <a:lnTo>
                      <a:pt x="524" y="1459"/>
                    </a:lnTo>
                    <a:lnTo>
                      <a:pt x="524" y="1462"/>
                    </a:lnTo>
                    <a:lnTo>
                      <a:pt x="522" y="1462"/>
                    </a:lnTo>
                    <a:lnTo>
                      <a:pt x="522" y="1464"/>
                    </a:lnTo>
                    <a:lnTo>
                      <a:pt x="520" y="1464"/>
                    </a:lnTo>
                    <a:lnTo>
                      <a:pt x="520" y="1467"/>
                    </a:lnTo>
                    <a:lnTo>
                      <a:pt x="519" y="1467"/>
                    </a:lnTo>
                    <a:lnTo>
                      <a:pt x="519" y="1470"/>
                    </a:lnTo>
                    <a:lnTo>
                      <a:pt x="517" y="1470"/>
                    </a:lnTo>
                    <a:lnTo>
                      <a:pt x="517" y="1472"/>
                    </a:lnTo>
                    <a:lnTo>
                      <a:pt x="515" y="1472"/>
                    </a:lnTo>
                    <a:lnTo>
                      <a:pt x="515" y="1475"/>
                    </a:lnTo>
                    <a:lnTo>
                      <a:pt x="514" y="1475"/>
                    </a:lnTo>
                    <a:lnTo>
                      <a:pt x="514" y="1477"/>
                    </a:lnTo>
                    <a:lnTo>
                      <a:pt x="512" y="1477"/>
                    </a:lnTo>
                    <a:lnTo>
                      <a:pt x="512" y="1480"/>
                    </a:lnTo>
                    <a:lnTo>
                      <a:pt x="510" y="1480"/>
                    </a:lnTo>
                    <a:lnTo>
                      <a:pt x="510" y="1482"/>
                    </a:lnTo>
                    <a:lnTo>
                      <a:pt x="509" y="1482"/>
                    </a:lnTo>
                    <a:lnTo>
                      <a:pt x="509" y="1485"/>
                    </a:lnTo>
                    <a:lnTo>
                      <a:pt x="507" y="1485"/>
                    </a:lnTo>
                    <a:lnTo>
                      <a:pt x="507" y="1487"/>
                    </a:lnTo>
                    <a:lnTo>
                      <a:pt x="505" y="1487"/>
                    </a:lnTo>
                    <a:lnTo>
                      <a:pt x="505" y="1490"/>
                    </a:lnTo>
                    <a:lnTo>
                      <a:pt x="504" y="1490"/>
                    </a:lnTo>
                    <a:lnTo>
                      <a:pt x="504" y="1492"/>
                    </a:lnTo>
                    <a:lnTo>
                      <a:pt x="502" y="1492"/>
                    </a:lnTo>
                    <a:lnTo>
                      <a:pt x="502" y="1495"/>
                    </a:lnTo>
                    <a:lnTo>
                      <a:pt x="500" y="1495"/>
                    </a:lnTo>
                    <a:lnTo>
                      <a:pt x="500" y="1499"/>
                    </a:lnTo>
                    <a:lnTo>
                      <a:pt x="499" y="1499"/>
                    </a:lnTo>
                    <a:lnTo>
                      <a:pt x="499" y="1500"/>
                    </a:lnTo>
                    <a:lnTo>
                      <a:pt x="497" y="1500"/>
                    </a:lnTo>
                    <a:lnTo>
                      <a:pt x="497" y="1504"/>
                    </a:lnTo>
                    <a:lnTo>
                      <a:pt x="495" y="1504"/>
                    </a:lnTo>
                    <a:lnTo>
                      <a:pt x="495" y="1505"/>
                    </a:lnTo>
                    <a:lnTo>
                      <a:pt x="494" y="1505"/>
                    </a:lnTo>
                    <a:lnTo>
                      <a:pt x="494" y="1509"/>
                    </a:lnTo>
                    <a:lnTo>
                      <a:pt x="492" y="1509"/>
                    </a:lnTo>
                    <a:lnTo>
                      <a:pt x="492" y="1510"/>
                    </a:lnTo>
                    <a:lnTo>
                      <a:pt x="490" y="1510"/>
                    </a:lnTo>
                    <a:lnTo>
                      <a:pt x="490" y="1514"/>
                    </a:lnTo>
                    <a:lnTo>
                      <a:pt x="489" y="1514"/>
                    </a:lnTo>
                    <a:lnTo>
                      <a:pt x="489" y="1515"/>
                    </a:lnTo>
                    <a:lnTo>
                      <a:pt x="487" y="1515"/>
                    </a:lnTo>
                    <a:lnTo>
                      <a:pt x="487" y="1519"/>
                    </a:lnTo>
                    <a:lnTo>
                      <a:pt x="485" y="1519"/>
                    </a:lnTo>
                    <a:lnTo>
                      <a:pt x="485" y="1520"/>
                    </a:lnTo>
                    <a:lnTo>
                      <a:pt x="484" y="1520"/>
                    </a:lnTo>
                    <a:lnTo>
                      <a:pt x="484" y="1524"/>
                    </a:lnTo>
                    <a:lnTo>
                      <a:pt x="482" y="1524"/>
                    </a:lnTo>
                    <a:lnTo>
                      <a:pt x="482" y="1527"/>
                    </a:lnTo>
                    <a:lnTo>
                      <a:pt x="480" y="1527"/>
                    </a:lnTo>
                    <a:lnTo>
                      <a:pt x="480" y="1529"/>
                    </a:lnTo>
                    <a:lnTo>
                      <a:pt x="479" y="1529"/>
                    </a:lnTo>
                    <a:lnTo>
                      <a:pt x="479" y="1532"/>
                    </a:lnTo>
                    <a:lnTo>
                      <a:pt x="477" y="1532"/>
                    </a:lnTo>
                    <a:lnTo>
                      <a:pt x="477" y="1535"/>
                    </a:lnTo>
                    <a:lnTo>
                      <a:pt x="475" y="1535"/>
                    </a:lnTo>
                    <a:lnTo>
                      <a:pt x="475" y="1537"/>
                    </a:lnTo>
                    <a:lnTo>
                      <a:pt x="474" y="1537"/>
                    </a:lnTo>
                    <a:lnTo>
                      <a:pt x="474" y="1540"/>
                    </a:lnTo>
                    <a:lnTo>
                      <a:pt x="472" y="1540"/>
                    </a:lnTo>
                    <a:lnTo>
                      <a:pt x="472" y="1544"/>
                    </a:lnTo>
                    <a:lnTo>
                      <a:pt x="470" y="1544"/>
                    </a:lnTo>
                    <a:lnTo>
                      <a:pt x="470" y="1545"/>
                    </a:lnTo>
                    <a:lnTo>
                      <a:pt x="469" y="1545"/>
                    </a:lnTo>
                    <a:lnTo>
                      <a:pt x="469" y="1549"/>
                    </a:lnTo>
                    <a:lnTo>
                      <a:pt x="467" y="1549"/>
                    </a:lnTo>
                    <a:lnTo>
                      <a:pt x="467" y="1552"/>
                    </a:lnTo>
                    <a:lnTo>
                      <a:pt x="465" y="1552"/>
                    </a:lnTo>
                    <a:lnTo>
                      <a:pt x="465" y="1554"/>
                    </a:lnTo>
                    <a:lnTo>
                      <a:pt x="464" y="1554"/>
                    </a:lnTo>
                    <a:lnTo>
                      <a:pt x="464" y="1557"/>
                    </a:lnTo>
                    <a:lnTo>
                      <a:pt x="462" y="1557"/>
                    </a:lnTo>
                    <a:lnTo>
                      <a:pt x="462" y="1560"/>
                    </a:lnTo>
                    <a:lnTo>
                      <a:pt x="460" y="1560"/>
                    </a:lnTo>
                    <a:lnTo>
                      <a:pt x="460" y="1562"/>
                    </a:lnTo>
                    <a:lnTo>
                      <a:pt x="459" y="1562"/>
                    </a:lnTo>
                    <a:lnTo>
                      <a:pt x="459" y="1565"/>
                    </a:lnTo>
                    <a:lnTo>
                      <a:pt x="457" y="1565"/>
                    </a:lnTo>
                    <a:lnTo>
                      <a:pt x="457" y="1569"/>
                    </a:lnTo>
                    <a:lnTo>
                      <a:pt x="455" y="1569"/>
                    </a:lnTo>
                    <a:lnTo>
                      <a:pt x="455" y="1570"/>
                    </a:lnTo>
                    <a:lnTo>
                      <a:pt x="454" y="1570"/>
                    </a:lnTo>
                    <a:lnTo>
                      <a:pt x="454" y="1574"/>
                    </a:lnTo>
                    <a:lnTo>
                      <a:pt x="452" y="1574"/>
                    </a:lnTo>
                    <a:lnTo>
                      <a:pt x="452" y="1577"/>
                    </a:lnTo>
                    <a:lnTo>
                      <a:pt x="450" y="1577"/>
                    </a:lnTo>
                    <a:lnTo>
                      <a:pt x="450" y="1580"/>
                    </a:lnTo>
                    <a:lnTo>
                      <a:pt x="449" y="1580"/>
                    </a:lnTo>
                    <a:lnTo>
                      <a:pt x="449" y="1582"/>
                    </a:lnTo>
                    <a:lnTo>
                      <a:pt x="447" y="1582"/>
                    </a:lnTo>
                    <a:lnTo>
                      <a:pt x="447" y="1585"/>
                    </a:lnTo>
                    <a:lnTo>
                      <a:pt x="445" y="1585"/>
                    </a:lnTo>
                    <a:lnTo>
                      <a:pt x="445" y="1589"/>
                    </a:lnTo>
                    <a:lnTo>
                      <a:pt x="444" y="1589"/>
                    </a:lnTo>
                    <a:lnTo>
                      <a:pt x="444" y="1590"/>
                    </a:lnTo>
                    <a:lnTo>
                      <a:pt x="442" y="1590"/>
                    </a:lnTo>
                    <a:lnTo>
                      <a:pt x="442" y="1594"/>
                    </a:lnTo>
                    <a:lnTo>
                      <a:pt x="440" y="1594"/>
                    </a:lnTo>
                    <a:lnTo>
                      <a:pt x="440" y="1597"/>
                    </a:lnTo>
                    <a:lnTo>
                      <a:pt x="439" y="1597"/>
                    </a:lnTo>
                    <a:lnTo>
                      <a:pt x="439" y="1599"/>
                    </a:lnTo>
                    <a:lnTo>
                      <a:pt x="437" y="1599"/>
                    </a:lnTo>
                    <a:lnTo>
                      <a:pt x="437" y="1602"/>
                    </a:lnTo>
                    <a:lnTo>
                      <a:pt x="435" y="1602"/>
                    </a:lnTo>
                    <a:lnTo>
                      <a:pt x="435" y="1605"/>
                    </a:lnTo>
                    <a:lnTo>
                      <a:pt x="434" y="1605"/>
                    </a:lnTo>
                    <a:lnTo>
                      <a:pt x="434" y="1607"/>
                    </a:lnTo>
                    <a:lnTo>
                      <a:pt x="432" y="1607"/>
                    </a:lnTo>
                    <a:lnTo>
                      <a:pt x="432" y="1610"/>
                    </a:lnTo>
                    <a:lnTo>
                      <a:pt x="430" y="1610"/>
                    </a:lnTo>
                    <a:lnTo>
                      <a:pt x="430" y="1614"/>
                    </a:lnTo>
                    <a:lnTo>
                      <a:pt x="429" y="1614"/>
                    </a:lnTo>
                    <a:lnTo>
                      <a:pt x="429" y="1617"/>
                    </a:lnTo>
                    <a:lnTo>
                      <a:pt x="427" y="1617"/>
                    </a:lnTo>
                    <a:lnTo>
                      <a:pt x="427" y="1619"/>
                    </a:lnTo>
                    <a:lnTo>
                      <a:pt x="425" y="1619"/>
                    </a:lnTo>
                    <a:lnTo>
                      <a:pt x="425" y="1622"/>
                    </a:lnTo>
                    <a:lnTo>
                      <a:pt x="424" y="1622"/>
                    </a:lnTo>
                    <a:lnTo>
                      <a:pt x="424" y="1625"/>
                    </a:lnTo>
                    <a:lnTo>
                      <a:pt x="422" y="1625"/>
                    </a:lnTo>
                    <a:lnTo>
                      <a:pt x="422" y="1627"/>
                    </a:lnTo>
                    <a:lnTo>
                      <a:pt x="420" y="1627"/>
                    </a:lnTo>
                    <a:lnTo>
                      <a:pt x="420" y="1630"/>
                    </a:lnTo>
                    <a:lnTo>
                      <a:pt x="419" y="1630"/>
                    </a:lnTo>
                    <a:lnTo>
                      <a:pt x="419" y="1634"/>
                    </a:lnTo>
                    <a:lnTo>
                      <a:pt x="417" y="1634"/>
                    </a:lnTo>
                    <a:lnTo>
                      <a:pt x="417" y="1637"/>
                    </a:lnTo>
                    <a:lnTo>
                      <a:pt x="415" y="1637"/>
                    </a:lnTo>
                    <a:lnTo>
                      <a:pt x="415" y="1639"/>
                    </a:lnTo>
                    <a:lnTo>
                      <a:pt x="414" y="1639"/>
                    </a:lnTo>
                    <a:lnTo>
                      <a:pt x="414" y="1642"/>
                    </a:lnTo>
                    <a:lnTo>
                      <a:pt x="412" y="1642"/>
                    </a:lnTo>
                    <a:lnTo>
                      <a:pt x="412" y="1645"/>
                    </a:lnTo>
                    <a:lnTo>
                      <a:pt x="410" y="1645"/>
                    </a:lnTo>
                    <a:lnTo>
                      <a:pt x="410" y="1649"/>
                    </a:lnTo>
                    <a:lnTo>
                      <a:pt x="409" y="1649"/>
                    </a:lnTo>
                    <a:lnTo>
                      <a:pt x="409" y="1652"/>
                    </a:lnTo>
                    <a:lnTo>
                      <a:pt x="407" y="1652"/>
                    </a:lnTo>
                    <a:lnTo>
                      <a:pt x="407" y="1654"/>
                    </a:lnTo>
                    <a:lnTo>
                      <a:pt x="405" y="1654"/>
                    </a:lnTo>
                    <a:lnTo>
                      <a:pt x="405" y="1657"/>
                    </a:lnTo>
                    <a:lnTo>
                      <a:pt x="404" y="1657"/>
                    </a:lnTo>
                    <a:lnTo>
                      <a:pt x="404" y="1660"/>
                    </a:lnTo>
                    <a:lnTo>
                      <a:pt x="402" y="1660"/>
                    </a:lnTo>
                    <a:lnTo>
                      <a:pt x="402" y="1664"/>
                    </a:lnTo>
                    <a:lnTo>
                      <a:pt x="400" y="1664"/>
                    </a:lnTo>
                    <a:lnTo>
                      <a:pt x="400" y="1667"/>
                    </a:lnTo>
                    <a:lnTo>
                      <a:pt x="399" y="1667"/>
                    </a:lnTo>
                    <a:lnTo>
                      <a:pt x="399" y="1670"/>
                    </a:lnTo>
                    <a:lnTo>
                      <a:pt x="397" y="1670"/>
                    </a:lnTo>
                    <a:lnTo>
                      <a:pt x="397" y="1672"/>
                    </a:lnTo>
                    <a:lnTo>
                      <a:pt x="395" y="1672"/>
                    </a:lnTo>
                    <a:lnTo>
                      <a:pt x="395" y="1675"/>
                    </a:lnTo>
                    <a:lnTo>
                      <a:pt x="394" y="1675"/>
                    </a:lnTo>
                    <a:lnTo>
                      <a:pt x="394" y="1679"/>
                    </a:lnTo>
                    <a:lnTo>
                      <a:pt x="392" y="1679"/>
                    </a:lnTo>
                    <a:lnTo>
                      <a:pt x="392" y="1682"/>
                    </a:lnTo>
                    <a:lnTo>
                      <a:pt x="390" y="1682"/>
                    </a:lnTo>
                    <a:lnTo>
                      <a:pt x="390" y="1685"/>
                    </a:lnTo>
                    <a:lnTo>
                      <a:pt x="389" y="1685"/>
                    </a:lnTo>
                    <a:lnTo>
                      <a:pt x="389" y="1689"/>
                    </a:lnTo>
                    <a:lnTo>
                      <a:pt x="387" y="1689"/>
                    </a:lnTo>
                    <a:lnTo>
                      <a:pt x="387" y="1692"/>
                    </a:lnTo>
                    <a:lnTo>
                      <a:pt x="385" y="1692"/>
                    </a:lnTo>
                    <a:lnTo>
                      <a:pt x="385" y="1694"/>
                    </a:lnTo>
                    <a:lnTo>
                      <a:pt x="384" y="1694"/>
                    </a:lnTo>
                    <a:lnTo>
                      <a:pt x="384" y="1697"/>
                    </a:lnTo>
                    <a:lnTo>
                      <a:pt x="382" y="1697"/>
                    </a:lnTo>
                    <a:lnTo>
                      <a:pt x="382" y="1700"/>
                    </a:lnTo>
                    <a:lnTo>
                      <a:pt x="380" y="1700"/>
                    </a:lnTo>
                    <a:lnTo>
                      <a:pt x="380" y="1704"/>
                    </a:lnTo>
                    <a:lnTo>
                      <a:pt x="379" y="1704"/>
                    </a:lnTo>
                    <a:lnTo>
                      <a:pt x="379" y="1707"/>
                    </a:lnTo>
                    <a:lnTo>
                      <a:pt x="377" y="1707"/>
                    </a:lnTo>
                    <a:lnTo>
                      <a:pt x="377" y="1710"/>
                    </a:lnTo>
                    <a:lnTo>
                      <a:pt x="375" y="1710"/>
                    </a:lnTo>
                    <a:lnTo>
                      <a:pt x="375" y="1714"/>
                    </a:lnTo>
                    <a:lnTo>
                      <a:pt x="374" y="1714"/>
                    </a:lnTo>
                    <a:lnTo>
                      <a:pt x="374" y="1717"/>
                    </a:lnTo>
                    <a:lnTo>
                      <a:pt x="372" y="1717"/>
                    </a:lnTo>
                    <a:lnTo>
                      <a:pt x="372" y="1719"/>
                    </a:lnTo>
                    <a:lnTo>
                      <a:pt x="370" y="1719"/>
                    </a:lnTo>
                    <a:lnTo>
                      <a:pt x="370" y="1722"/>
                    </a:lnTo>
                    <a:lnTo>
                      <a:pt x="369" y="1722"/>
                    </a:lnTo>
                    <a:lnTo>
                      <a:pt x="369" y="1725"/>
                    </a:lnTo>
                    <a:lnTo>
                      <a:pt x="367" y="1725"/>
                    </a:lnTo>
                    <a:lnTo>
                      <a:pt x="367" y="1729"/>
                    </a:lnTo>
                    <a:lnTo>
                      <a:pt x="365" y="1729"/>
                    </a:lnTo>
                    <a:lnTo>
                      <a:pt x="365" y="1732"/>
                    </a:lnTo>
                    <a:lnTo>
                      <a:pt x="364" y="1732"/>
                    </a:lnTo>
                    <a:lnTo>
                      <a:pt x="364" y="1735"/>
                    </a:lnTo>
                    <a:lnTo>
                      <a:pt x="362" y="1735"/>
                    </a:lnTo>
                    <a:lnTo>
                      <a:pt x="362" y="1739"/>
                    </a:lnTo>
                    <a:lnTo>
                      <a:pt x="360" y="1739"/>
                    </a:lnTo>
                    <a:lnTo>
                      <a:pt x="360" y="1740"/>
                    </a:lnTo>
                    <a:lnTo>
                      <a:pt x="359" y="1740"/>
                    </a:lnTo>
                    <a:lnTo>
                      <a:pt x="359" y="1744"/>
                    </a:lnTo>
                    <a:lnTo>
                      <a:pt x="357" y="1744"/>
                    </a:lnTo>
                    <a:lnTo>
                      <a:pt x="357" y="1747"/>
                    </a:lnTo>
                    <a:lnTo>
                      <a:pt x="355" y="1747"/>
                    </a:lnTo>
                    <a:lnTo>
                      <a:pt x="355" y="1750"/>
                    </a:lnTo>
                    <a:lnTo>
                      <a:pt x="354" y="1750"/>
                    </a:lnTo>
                    <a:lnTo>
                      <a:pt x="354" y="1754"/>
                    </a:lnTo>
                    <a:lnTo>
                      <a:pt x="352" y="1754"/>
                    </a:lnTo>
                    <a:lnTo>
                      <a:pt x="352" y="1757"/>
                    </a:lnTo>
                    <a:lnTo>
                      <a:pt x="350" y="1757"/>
                    </a:lnTo>
                    <a:lnTo>
                      <a:pt x="350" y="1760"/>
                    </a:lnTo>
                    <a:lnTo>
                      <a:pt x="349" y="1760"/>
                    </a:lnTo>
                    <a:lnTo>
                      <a:pt x="349" y="1764"/>
                    </a:lnTo>
                    <a:lnTo>
                      <a:pt x="347" y="1764"/>
                    </a:lnTo>
                    <a:lnTo>
                      <a:pt x="347" y="1767"/>
                    </a:lnTo>
                    <a:lnTo>
                      <a:pt x="345" y="1767"/>
                    </a:lnTo>
                    <a:lnTo>
                      <a:pt x="345" y="1770"/>
                    </a:lnTo>
                    <a:lnTo>
                      <a:pt x="344" y="1770"/>
                    </a:lnTo>
                    <a:lnTo>
                      <a:pt x="344" y="1774"/>
                    </a:lnTo>
                    <a:lnTo>
                      <a:pt x="342" y="1774"/>
                    </a:lnTo>
                    <a:lnTo>
                      <a:pt x="342" y="1777"/>
                    </a:lnTo>
                    <a:lnTo>
                      <a:pt x="340" y="1777"/>
                    </a:lnTo>
                    <a:lnTo>
                      <a:pt x="340" y="1780"/>
                    </a:lnTo>
                    <a:lnTo>
                      <a:pt x="339" y="1780"/>
                    </a:lnTo>
                    <a:lnTo>
                      <a:pt x="339" y="1784"/>
                    </a:lnTo>
                    <a:lnTo>
                      <a:pt x="337" y="1784"/>
                    </a:lnTo>
                    <a:lnTo>
                      <a:pt x="337" y="1787"/>
                    </a:lnTo>
                    <a:lnTo>
                      <a:pt x="335" y="1787"/>
                    </a:lnTo>
                    <a:lnTo>
                      <a:pt x="335" y="1790"/>
                    </a:lnTo>
                    <a:lnTo>
                      <a:pt x="334" y="1790"/>
                    </a:lnTo>
                    <a:lnTo>
                      <a:pt x="334" y="1794"/>
                    </a:lnTo>
                    <a:lnTo>
                      <a:pt x="332" y="1794"/>
                    </a:lnTo>
                    <a:lnTo>
                      <a:pt x="332" y="1797"/>
                    </a:lnTo>
                    <a:lnTo>
                      <a:pt x="330" y="1797"/>
                    </a:lnTo>
                    <a:lnTo>
                      <a:pt x="330" y="1800"/>
                    </a:lnTo>
                    <a:lnTo>
                      <a:pt x="329" y="1800"/>
                    </a:lnTo>
                    <a:lnTo>
                      <a:pt x="329" y="1805"/>
                    </a:lnTo>
                    <a:lnTo>
                      <a:pt x="327" y="1805"/>
                    </a:lnTo>
                    <a:lnTo>
                      <a:pt x="327" y="1809"/>
                    </a:lnTo>
                    <a:lnTo>
                      <a:pt x="325" y="1809"/>
                    </a:lnTo>
                    <a:lnTo>
                      <a:pt x="325" y="1812"/>
                    </a:lnTo>
                    <a:lnTo>
                      <a:pt x="324" y="1812"/>
                    </a:lnTo>
                    <a:lnTo>
                      <a:pt x="324" y="1815"/>
                    </a:lnTo>
                    <a:lnTo>
                      <a:pt x="322" y="1815"/>
                    </a:lnTo>
                    <a:lnTo>
                      <a:pt x="322" y="1819"/>
                    </a:lnTo>
                    <a:lnTo>
                      <a:pt x="320" y="1819"/>
                    </a:lnTo>
                    <a:lnTo>
                      <a:pt x="320" y="1822"/>
                    </a:lnTo>
                    <a:lnTo>
                      <a:pt x="319" y="1822"/>
                    </a:lnTo>
                    <a:lnTo>
                      <a:pt x="319" y="1825"/>
                    </a:lnTo>
                    <a:lnTo>
                      <a:pt x="317" y="1825"/>
                    </a:lnTo>
                    <a:lnTo>
                      <a:pt x="317" y="1829"/>
                    </a:lnTo>
                    <a:lnTo>
                      <a:pt x="315" y="1829"/>
                    </a:lnTo>
                    <a:lnTo>
                      <a:pt x="315" y="1832"/>
                    </a:lnTo>
                    <a:lnTo>
                      <a:pt x="314" y="1832"/>
                    </a:lnTo>
                    <a:lnTo>
                      <a:pt x="314" y="1835"/>
                    </a:lnTo>
                    <a:lnTo>
                      <a:pt x="312" y="1835"/>
                    </a:lnTo>
                    <a:lnTo>
                      <a:pt x="312" y="1839"/>
                    </a:lnTo>
                    <a:lnTo>
                      <a:pt x="310" y="1839"/>
                    </a:lnTo>
                    <a:lnTo>
                      <a:pt x="310" y="1842"/>
                    </a:lnTo>
                    <a:lnTo>
                      <a:pt x="309" y="1842"/>
                    </a:lnTo>
                    <a:lnTo>
                      <a:pt x="309" y="1845"/>
                    </a:lnTo>
                    <a:lnTo>
                      <a:pt x="307" y="1845"/>
                    </a:lnTo>
                    <a:lnTo>
                      <a:pt x="307" y="1849"/>
                    </a:lnTo>
                    <a:lnTo>
                      <a:pt x="305" y="1849"/>
                    </a:lnTo>
                    <a:lnTo>
                      <a:pt x="305" y="1852"/>
                    </a:lnTo>
                    <a:lnTo>
                      <a:pt x="304" y="1852"/>
                    </a:lnTo>
                    <a:lnTo>
                      <a:pt x="304" y="1857"/>
                    </a:lnTo>
                    <a:lnTo>
                      <a:pt x="302" y="1857"/>
                    </a:lnTo>
                    <a:lnTo>
                      <a:pt x="302" y="1860"/>
                    </a:lnTo>
                    <a:lnTo>
                      <a:pt x="300" y="1860"/>
                    </a:lnTo>
                    <a:lnTo>
                      <a:pt x="300" y="1864"/>
                    </a:lnTo>
                    <a:lnTo>
                      <a:pt x="299" y="1864"/>
                    </a:lnTo>
                    <a:lnTo>
                      <a:pt x="299" y="1867"/>
                    </a:lnTo>
                    <a:lnTo>
                      <a:pt x="297" y="1867"/>
                    </a:lnTo>
                    <a:lnTo>
                      <a:pt x="297" y="1870"/>
                    </a:lnTo>
                    <a:lnTo>
                      <a:pt x="295" y="1870"/>
                    </a:lnTo>
                    <a:lnTo>
                      <a:pt x="295" y="1874"/>
                    </a:lnTo>
                    <a:lnTo>
                      <a:pt x="294" y="1874"/>
                    </a:lnTo>
                    <a:lnTo>
                      <a:pt x="294" y="1877"/>
                    </a:lnTo>
                    <a:lnTo>
                      <a:pt x="292" y="1877"/>
                    </a:lnTo>
                    <a:lnTo>
                      <a:pt x="292" y="1880"/>
                    </a:lnTo>
                    <a:lnTo>
                      <a:pt x="290" y="1880"/>
                    </a:lnTo>
                    <a:lnTo>
                      <a:pt x="290" y="1884"/>
                    </a:lnTo>
                    <a:lnTo>
                      <a:pt x="289" y="1884"/>
                    </a:lnTo>
                    <a:lnTo>
                      <a:pt x="289" y="1889"/>
                    </a:lnTo>
                    <a:lnTo>
                      <a:pt x="287" y="1889"/>
                    </a:lnTo>
                    <a:lnTo>
                      <a:pt x="287" y="1892"/>
                    </a:lnTo>
                    <a:lnTo>
                      <a:pt x="285" y="1892"/>
                    </a:lnTo>
                    <a:lnTo>
                      <a:pt x="285" y="1895"/>
                    </a:lnTo>
                    <a:lnTo>
                      <a:pt x="284" y="1895"/>
                    </a:lnTo>
                    <a:lnTo>
                      <a:pt x="284" y="1900"/>
                    </a:lnTo>
                    <a:lnTo>
                      <a:pt x="282" y="1900"/>
                    </a:lnTo>
                    <a:lnTo>
                      <a:pt x="282" y="1904"/>
                    </a:lnTo>
                    <a:lnTo>
                      <a:pt x="280" y="1904"/>
                    </a:lnTo>
                    <a:lnTo>
                      <a:pt x="280" y="1907"/>
                    </a:lnTo>
                    <a:lnTo>
                      <a:pt x="279" y="1907"/>
                    </a:lnTo>
                    <a:lnTo>
                      <a:pt x="279" y="1912"/>
                    </a:lnTo>
                    <a:lnTo>
                      <a:pt x="277" y="1912"/>
                    </a:lnTo>
                    <a:lnTo>
                      <a:pt x="277" y="1915"/>
                    </a:lnTo>
                    <a:lnTo>
                      <a:pt x="275" y="1915"/>
                    </a:lnTo>
                    <a:lnTo>
                      <a:pt x="275" y="1919"/>
                    </a:lnTo>
                    <a:lnTo>
                      <a:pt x="274" y="1919"/>
                    </a:lnTo>
                    <a:lnTo>
                      <a:pt x="274" y="1922"/>
                    </a:lnTo>
                    <a:lnTo>
                      <a:pt x="272" y="1922"/>
                    </a:lnTo>
                    <a:lnTo>
                      <a:pt x="272" y="1927"/>
                    </a:lnTo>
                    <a:lnTo>
                      <a:pt x="270" y="1927"/>
                    </a:lnTo>
                    <a:lnTo>
                      <a:pt x="270" y="1930"/>
                    </a:lnTo>
                    <a:lnTo>
                      <a:pt x="269" y="1930"/>
                    </a:lnTo>
                    <a:lnTo>
                      <a:pt x="269" y="1934"/>
                    </a:lnTo>
                    <a:lnTo>
                      <a:pt x="267" y="1934"/>
                    </a:lnTo>
                    <a:lnTo>
                      <a:pt x="267" y="1939"/>
                    </a:lnTo>
                    <a:lnTo>
                      <a:pt x="265" y="1939"/>
                    </a:lnTo>
                    <a:lnTo>
                      <a:pt x="265" y="1942"/>
                    </a:lnTo>
                    <a:lnTo>
                      <a:pt x="264" y="1942"/>
                    </a:lnTo>
                    <a:lnTo>
                      <a:pt x="264" y="1945"/>
                    </a:lnTo>
                    <a:lnTo>
                      <a:pt x="262" y="1945"/>
                    </a:lnTo>
                    <a:lnTo>
                      <a:pt x="262" y="1950"/>
                    </a:lnTo>
                    <a:lnTo>
                      <a:pt x="260" y="1950"/>
                    </a:lnTo>
                    <a:lnTo>
                      <a:pt x="260" y="1954"/>
                    </a:lnTo>
                    <a:lnTo>
                      <a:pt x="259" y="1954"/>
                    </a:lnTo>
                    <a:lnTo>
                      <a:pt x="259" y="1957"/>
                    </a:lnTo>
                    <a:lnTo>
                      <a:pt x="257" y="1957"/>
                    </a:lnTo>
                    <a:lnTo>
                      <a:pt x="257" y="1962"/>
                    </a:lnTo>
                    <a:lnTo>
                      <a:pt x="255" y="1962"/>
                    </a:lnTo>
                    <a:lnTo>
                      <a:pt x="255" y="1965"/>
                    </a:lnTo>
                    <a:lnTo>
                      <a:pt x="254" y="1965"/>
                    </a:lnTo>
                    <a:lnTo>
                      <a:pt x="254" y="1969"/>
                    </a:lnTo>
                    <a:lnTo>
                      <a:pt x="252" y="1969"/>
                    </a:lnTo>
                    <a:lnTo>
                      <a:pt x="252" y="1974"/>
                    </a:lnTo>
                    <a:lnTo>
                      <a:pt x="250" y="1974"/>
                    </a:lnTo>
                    <a:lnTo>
                      <a:pt x="250" y="1977"/>
                    </a:lnTo>
                    <a:lnTo>
                      <a:pt x="249" y="1977"/>
                    </a:lnTo>
                    <a:lnTo>
                      <a:pt x="249" y="1980"/>
                    </a:lnTo>
                    <a:lnTo>
                      <a:pt x="247" y="1980"/>
                    </a:lnTo>
                    <a:lnTo>
                      <a:pt x="247" y="1984"/>
                    </a:lnTo>
                    <a:lnTo>
                      <a:pt x="245" y="1984"/>
                    </a:lnTo>
                    <a:lnTo>
                      <a:pt x="245" y="1989"/>
                    </a:lnTo>
                    <a:lnTo>
                      <a:pt x="244" y="1989"/>
                    </a:lnTo>
                    <a:lnTo>
                      <a:pt x="244" y="1992"/>
                    </a:lnTo>
                    <a:lnTo>
                      <a:pt x="242" y="1992"/>
                    </a:lnTo>
                    <a:lnTo>
                      <a:pt x="242" y="1995"/>
                    </a:lnTo>
                    <a:lnTo>
                      <a:pt x="240" y="1995"/>
                    </a:lnTo>
                    <a:lnTo>
                      <a:pt x="240" y="2000"/>
                    </a:lnTo>
                    <a:lnTo>
                      <a:pt x="239" y="2000"/>
                    </a:lnTo>
                    <a:lnTo>
                      <a:pt x="239" y="2004"/>
                    </a:lnTo>
                    <a:lnTo>
                      <a:pt x="237" y="2004"/>
                    </a:lnTo>
                    <a:lnTo>
                      <a:pt x="237" y="2009"/>
                    </a:lnTo>
                    <a:lnTo>
                      <a:pt x="235" y="2009"/>
                    </a:lnTo>
                    <a:lnTo>
                      <a:pt x="235" y="2012"/>
                    </a:lnTo>
                    <a:lnTo>
                      <a:pt x="234" y="2012"/>
                    </a:lnTo>
                    <a:lnTo>
                      <a:pt x="234" y="2017"/>
                    </a:lnTo>
                    <a:lnTo>
                      <a:pt x="232" y="2017"/>
                    </a:lnTo>
                    <a:lnTo>
                      <a:pt x="232" y="2022"/>
                    </a:lnTo>
                    <a:lnTo>
                      <a:pt x="230" y="2022"/>
                    </a:lnTo>
                    <a:lnTo>
                      <a:pt x="230" y="2025"/>
                    </a:lnTo>
                    <a:lnTo>
                      <a:pt x="229" y="2025"/>
                    </a:lnTo>
                    <a:lnTo>
                      <a:pt x="229" y="2030"/>
                    </a:lnTo>
                    <a:lnTo>
                      <a:pt x="227" y="2030"/>
                    </a:lnTo>
                    <a:lnTo>
                      <a:pt x="227" y="2034"/>
                    </a:lnTo>
                    <a:lnTo>
                      <a:pt x="225" y="2034"/>
                    </a:lnTo>
                    <a:lnTo>
                      <a:pt x="225" y="2039"/>
                    </a:lnTo>
                    <a:lnTo>
                      <a:pt x="224" y="2039"/>
                    </a:lnTo>
                    <a:lnTo>
                      <a:pt x="224" y="2042"/>
                    </a:lnTo>
                    <a:lnTo>
                      <a:pt x="222" y="2042"/>
                    </a:lnTo>
                    <a:lnTo>
                      <a:pt x="222" y="2047"/>
                    </a:lnTo>
                    <a:lnTo>
                      <a:pt x="220" y="2047"/>
                    </a:lnTo>
                    <a:lnTo>
                      <a:pt x="220" y="2050"/>
                    </a:lnTo>
                    <a:lnTo>
                      <a:pt x="219" y="2050"/>
                    </a:lnTo>
                    <a:lnTo>
                      <a:pt x="219" y="2055"/>
                    </a:lnTo>
                    <a:lnTo>
                      <a:pt x="217" y="2055"/>
                    </a:lnTo>
                    <a:lnTo>
                      <a:pt x="217" y="2060"/>
                    </a:lnTo>
                    <a:lnTo>
                      <a:pt x="215" y="2060"/>
                    </a:lnTo>
                    <a:lnTo>
                      <a:pt x="215" y="2064"/>
                    </a:lnTo>
                    <a:lnTo>
                      <a:pt x="214" y="2064"/>
                    </a:lnTo>
                    <a:lnTo>
                      <a:pt x="214" y="2069"/>
                    </a:lnTo>
                    <a:lnTo>
                      <a:pt x="212" y="2069"/>
                    </a:lnTo>
                    <a:lnTo>
                      <a:pt x="212" y="2072"/>
                    </a:lnTo>
                    <a:lnTo>
                      <a:pt x="210" y="2072"/>
                    </a:lnTo>
                    <a:lnTo>
                      <a:pt x="210" y="2077"/>
                    </a:lnTo>
                    <a:lnTo>
                      <a:pt x="209" y="2077"/>
                    </a:lnTo>
                    <a:lnTo>
                      <a:pt x="209" y="2080"/>
                    </a:lnTo>
                    <a:lnTo>
                      <a:pt x="207" y="2080"/>
                    </a:lnTo>
                    <a:lnTo>
                      <a:pt x="207" y="2085"/>
                    </a:lnTo>
                    <a:lnTo>
                      <a:pt x="205" y="2085"/>
                    </a:lnTo>
                    <a:lnTo>
                      <a:pt x="205" y="2089"/>
                    </a:lnTo>
                    <a:lnTo>
                      <a:pt x="204" y="2089"/>
                    </a:lnTo>
                    <a:lnTo>
                      <a:pt x="204" y="2094"/>
                    </a:lnTo>
                    <a:lnTo>
                      <a:pt x="202" y="2094"/>
                    </a:lnTo>
                    <a:lnTo>
                      <a:pt x="202" y="2099"/>
                    </a:lnTo>
                    <a:lnTo>
                      <a:pt x="200" y="2099"/>
                    </a:lnTo>
                    <a:lnTo>
                      <a:pt x="200" y="2102"/>
                    </a:lnTo>
                    <a:lnTo>
                      <a:pt x="199" y="2102"/>
                    </a:lnTo>
                    <a:lnTo>
                      <a:pt x="199" y="2107"/>
                    </a:lnTo>
                    <a:lnTo>
                      <a:pt x="197" y="2107"/>
                    </a:lnTo>
                    <a:lnTo>
                      <a:pt x="197" y="2112"/>
                    </a:lnTo>
                    <a:lnTo>
                      <a:pt x="195" y="2112"/>
                    </a:lnTo>
                    <a:lnTo>
                      <a:pt x="195" y="2115"/>
                    </a:lnTo>
                    <a:lnTo>
                      <a:pt x="194" y="2115"/>
                    </a:lnTo>
                    <a:lnTo>
                      <a:pt x="194" y="2120"/>
                    </a:lnTo>
                    <a:lnTo>
                      <a:pt x="192" y="2120"/>
                    </a:lnTo>
                    <a:lnTo>
                      <a:pt x="192" y="2125"/>
                    </a:lnTo>
                    <a:lnTo>
                      <a:pt x="190" y="2125"/>
                    </a:lnTo>
                    <a:lnTo>
                      <a:pt x="190" y="2130"/>
                    </a:lnTo>
                    <a:lnTo>
                      <a:pt x="189" y="2130"/>
                    </a:lnTo>
                    <a:lnTo>
                      <a:pt x="189" y="2134"/>
                    </a:lnTo>
                    <a:lnTo>
                      <a:pt x="187" y="2134"/>
                    </a:lnTo>
                    <a:lnTo>
                      <a:pt x="187" y="2139"/>
                    </a:lnTo>
                    <a:lnTo>
                      <a:pt x="185" y="2139"/>
                    </a:lnTo>
                    <a:lnTo>
                      <a:pt x="185" y="2144"/>
                    </a:lnTo>
                    <a:lnTo>
                      <a:pt x="184" y="2144"/>
                    </a:lnTo>
                    <a:lnTo>
                      <a:pt x="184" y="2149"/>
                    </a:lnTo>
                    <a:lnTo>
                      <a:pt x="182" y="2149"/>
                    </a:lnTo>
                    <a:lnTo>
                      <a:pt x="182" y="2154"/>
                    </a:lnTo>
                    <a:lnTo>
                      <a:pt x="180" y="2154"/>
                    </a:lnTo>
                    <a:lnTo>
                      <a:pt x="180" y="2157"/>
                    </a:lnTo>
                    <a:lnTo>
                      <a:pt x="179" y="2157"/>
                    </a:lnTo>
                    <a:lnTo>
                      <a:pt x="179" y="2162"/>
                    </a:lnTo>
                    <a:lnTo>
                      <a:pt x="177" y="2162"/>
                    </a:lnTo>
                    <a:lnTo>
                      <a:pt x="177" y="2167"/>
                    </a:lnTo>
                    <a:lnTo>
                      <a:pt x="175" y="2167"/>
                    </a:lnTo>
                    <a:lnTo>
                      <a:pt x="175" y="2172"/>
                    </a:lnTo>
                    <a:lnTo>
                      <a:pt x="174" y="2172"/>
                    </a:lnTo>
                    <a:lnTo>
                      <a:pt x="174" y="2177"/>
                    </a:lnTo>
                    <a:lnTo>
                      <a:pt x="172" y="2177"/>
                    </a:lnTo>
                    <a:lnTo>
                      <a:pt x="172" y="2182"/>
                    </a:lnTo>
                    <a:lnTo>
                      <a:pt x="170" y="2182"/>
                    </a:lnTo>
                    <a:lnTo>
                      <a:pt x="170" y="2187"/>
                    </a:lnTo>
                    <a:lnTo>
                      <a:pt x="169" y="2187"/>
                    </a:lnTo>
                    <a:close/>
                    <a:moveTo>
                      <a:pt x="794" y="2104"/>
                    </a:moveTo>
                    <a:lnTo>
                      <a:pt x="795" y="2104"/>
                    </a:lnTo>
                    <a:lnTo>
                      <a:pt x="795" y="2107"/>
                    </a:lnTo>
                    <a:lnTo>
                      <a:pt x="794" y="2107"/>
                    </a:lnTo>
                    <a:lnTo>
                      <a:pt x="794" y="2104"/>
                    </a:lnTo>
                    <a:close/>
                    <a:moveTo>
                      <a:pt x="795" y="2104"/>
                    </a:moveTo>
                    <a:lnTo>
                      <a:pt x="795" y="2099"/>
                    </a:lnTo>
                    <a:lnTo>
                      <a:pt x="797" y="2099"/>
                    </a:lnTo>
                    <a:lnTo>
                      <a:pt x="797" y="2095"/>
                    </a:lnTo>
                    <a:lnTo>
                      <a:pt x="799" y="2095"/>
                    </a:lnTo>
                    <a:lnTo>
                      <a:pt x="799" y="2092"/>
                    </a:lnTo>
                    <a:lnTo>
                      <a:pt x="800" y="2092"/>
                    </a:lnTo>
                    <a:lnTo>
                      <a:pt x="800" y="2089"/>
                    </a:lnTo>
                    <a:lnTo>
                      <a:pt x="802" y="2089"/>
                    </a:lnTo>
                    <a:lnTo>
                      <a:pt x="802" y="2084"/>
                    </a:lnTo>
                    <a:lnTo>
                      <a:pt x="804" y="2084"/>
                    </a:lnTo>
                    <a:lnTo>
                      <a:pt x="804" y="2080"/>
                    </a:lnTo>
                    <a:lnTo>
                      <a:pt x="805" y="2080"/>
                    </a:lnTo>
                    <a:lnTo>
                      <a:pt x="805" y="2077"/>
                    </a:lnTo>
                    <a:lnTo>
                      <a:pt x="807" y="2077"/>
                    </a:lnTo>
                    <a:lnTo>
                      <a:pt x="807" y="2074"/>
                    </a:lnTo>
                    <a:lnTo>
                      <a:pt x="809" y="2074"/>
                    </a:lnTo>
                    <a:lnTo>
                      <a:pt x="809" y="2070"/>
                    </a:lnTo>
                    <a:lnTo>
                      <a:pt x="810" y="2070"/>
                    </a:lnTo>
                    <a:lnTo>
                      <a:pt x="810" y="2067"/>
                    </a:lnTo>
                    <a:lnTo>
                      <a:pt x="812" y="2067"/>
                    </a:lnTo>
                    <a:lnTo>
                      <a:pt x="812" y="2064"/>
                    </a:lnTo>
                    <a:lnTo>
                      <a:pt x="814" y="2064"/>
                    </a:lnTo>
                    <a:lnTo>
                      <a:pt x="814" y="2060"/>
                    </a:lnTo>
                    <a:lnTo>
                      <a:pt x="815" y="2060"/>
                    </a:lnTo>
                    <a:lnTo>
                      <a:pt x="815" y="2057"/>
                    </a:lnTo>
                    <a:lnTo>
                      <a:pt x="817" y="2057"/>
                    </a:lnTo>
                    <a:lnTo>
                      <a:pt x="817" y="2054"/>
                    </a:lnTo>
                    <a:lnTo>
                      <a:pt x="819" y="2054"/>
                    </a:lnTo>
                    <a:lnTo>
                      <a:pt x="819" y="2050"/>
                    </a:lnTo>
                    <a:lnTo>
                      <a:pt x="820" y="2050"/>
                    </a:lnTo>
                    <a:lnTo>
                      <a:pt x="820" y="2047"/>
                    </a:lnTo>
                    <a:lnTo>
                      <a:pt x="822" y="2047"/>
                    </a:lnTo>
                    <a:lnTo>
                      <a:pt x="822" y="2044"/>
                    </a:lnTo>
                    <a:lnTo>
                      <a:pt x="824" y="2044"/>
                    </a:lnTo>
                    <a:lnTo>
                      <a:pt x="824" y="2040"/>
                    </a:lnTo>
                    <a:lnTo>
                      <a:pt x="825" y="2040"/>
                    </a:lnTo>
                    <a:lnTo>
                      <a:pt x="825" y="2037"/>
                    </a:lnTo>
                    <a:lnTo>
                      <a:pt x="827" y="2037"/>
                    </a:lnTo>
                    <a:lnTo>
                      <a:pt x="827" y="2034"/>
                    </a:lnTo>
                    <a:lnTo>
                      <a:pt x="829" y="2034"/>
                    </a:lnTo>
                    <a:lnTo>
                      <a:pt x="829" y="2030"/>
                    </a:lnTo>
                    <a:lnTo>
                      <a:pt x="830" y="2030"/>
                    </a:lnTo>
                    <a:lnTo>
                      <a:pt x="830" y="2027"/>
                    </a:lnTo>
                    <a:lnTo>
                      <a:pt x="832" y="2027"/>
                    </a:lnTo>
                    <a:lnTo>
                      <a:pt x="832" y="2024"/>
                    </a:lnTo>
                    <a:lnTo>
                      <a:pt x="834" y="2024"/>
                    </a:lnTo>
                    <a:lnTo>
                      <a:pt x="834" y="2020"/>
                    </a:lnTo>
                    <a:lnTo>
                      <a:pt x="835" y="2020"/>
                    </a:lnTo>
                    <a:lnTo>
                      <a:pt x="835" y="2017"/>
                    </a:lnTo>
                    <a:lnTo>
                      <a:pt x="837" y="2017"/>
                    </a:lnTo>
                    <a:lnTo>
                      <a:pt x="837" y="2014"/>
                    </a:lnTo>
                    <a:lnTo>
                      <a:pt x="839" y="2014"/>
                    </a:lnTo>
                    <a:lnTo>
                      <a:pt x="839" y="2010"/>
                    </a:lnTo>
                    <a:lnTo>
                      <a:pt x="840" y="2010"/>
                    </a:lnTo>
                    <a:lnTo>
                      <a:pt x="840" y="2007"/>
                    </a:lnTo>
                    <a:lnTo>
                      <a:pt x="842" y="2007"/>
                    </a:lnTo>
                    <a:lnTo>
                      <a:pt x="842" y="2004"/>
                    </a:lnTo>
                    <a:lnTo>
                      <a:pt x="844" y="2004"/>
                    </a:lnTo>
                    <a:lnTo>
                      <a:pt x="844" y="2000"/>
                    </a:lnTo>
                    <a:lnTo>
                      <a:pt x="845" y="2000"/>
                    </a:lnTo>
                    <a:lnTo>
                      <a:pt x="845" y="1997"/>
                    </a:lnTo>
                    <a:lnTo>
                      <a:pt x="847" y="1997"/>
                    </a:lnTo>
                    <a:lnTo>
                      <a:pt x="847" y="1994"/>
                    </a:lnTo>
                    <a:lnTo>
                      <a:pt x="849" y="1994"/>
                    </a:lnTo>
                    <a:lnTo>
                      <a:pt x="849" y="1990"/>
                    </a:lnTo>
                    <a:lnTo>
                      <a:pt x="850" y="1990"/>
                    </a:lnTo>
                    <a:lnTo>
                      <a:pt x="850" y="1987"/>
                    </a:lnTo>
                    <a:lnTo>
                      <a:pt x="852" y="1987"/>
                    </a:lnTo>
                    <a:lnTo>
                      <a:pt x="852" y="1984"/>
                    </a:lnTo>
                    <a:lnTo>
                      <a:pt x="854" y="1984"/>
                    </a:lnTo>
                    <a:lnTo>
                      <a:pt x="854" y="1980"/>
                    </a:lnTo>
                    <a:lnTo>
                      <a:pt x="855" y="1980"/>
                    </a:lnTo>
                    <a:lnTo>
                      <a:pt x="855" y="1979"/>
                    </a:lnTo>
                    <a:lnTo>
                      <a:pt x="857" y="1979"/>
                    </a:lnTo>
                    <a:lnTo>
                      <a:pt x="857" y="1975"/>
                    </a:lnTo>
                    <a:lnTo>
                      <a:pt x="859" y="1975"/>
                    </a:lnTo>
                    <a:lnTo>
                      <a:pt x="859" y="1972"/>
                    </a:lnTo>
                    <a:lnTo>
                      <a:pt x="860" y="1972"/>
                    </a:lnTo>
                    <a:lnTo>
                      <a:pt x="860" y="1969"/>
                    </a:lnTo>
                    <a:lnTo>
                      <a:pt x="862" y="1969"/>
                    </a:lnTo>
                    <a:lnTo>
                      <a:pt x="862" y="1965"/>
                    </a:lnTo>
                    <a:lnTo>
                      <a:pt x="864" y="1965"/>
                    </a:lnTo>
                    <a:lnTo>
                      <a:pt x="864" y="1962"/>
                    </a:lnTo>
                    <a:lnTo>
                      <a:pt x="865" y="1962"/>
                    </a:lnTo>
                    <a:lnTo>
                      <a:pt x="865" y="1959"/>
                    </a:lnTo>
                    <a:lnTo>
                      <a:pt x="867" y="1959"/>
                    </a:lnTo>
                    <a:lnTo>
                      <a:pt x="867" y="1957"/>
                    </a:lnTo>
                    <a:lnTo>
                      <a:pt x="869" y="1957"/>
                    </a:lnTo>
                    <a:lnTo>
                      <a:pt x="869" y="1954"/>
                    </a:lnTo>
                    <a:lnTo>
                      <a:pt x="870" y="1954"/>
                    </a:lnTo>
                    <a:lnTo>
                      <a:pt x="870" y="1950"/>
                    </a:lnTo>
                    <a:lnTo>
                      <a:pt x="872" y="1950"/>
                    </a:lnTo>
                    <a:lnTo>
                      <a:pt x="872" y="1947"/>
                    </a:lnTo>
                    <a:lnTo>
                      <a:pt x="874" y="1947"/>
                    </a:lnTo>
                    <a:lnTo>
                      <a:pt x="874" y="1944"/>
                    </a:lnTo>
                    <a:lnTo>
                      <a:pt x="875" y="1944"/>
                    </a:lnTo>
                    <a:lnTo>
                      <a:pt x="875" y="1940"/>
                    </a:lnTo>
                    <a:lnTo>
                      <a:pt x="877" y="1940"/>
                    </a:lnTo>
                    <a:lnTo>
                      <a:pt x="877" y="1939"/>
                    </a:lnTo>
                    <a:lnTo>
                      <a:pt x="879" y="1939"/>
                    </a:lnTo>
                    <a:lnTo>
                      <a:pt x="879" y="1935"/>
                    </a:lnTo>
                    <a:lnTo>
                      <a:pt x="880" y="1935"/>
                    </a:lnTo>
                    <a:lnTo>
                      <a:pt x="880" y="1932"/>
                    </a:lnTo>
                    <a:lnTo>
                      <a:pt x="882" y="1932"/>
                    </a:lnTo>
                    <a:lnTo>
                      <a:pt x="882" y="1929"/>
                    </a:lnTo>
                    <a:lnTo>
                      <a:pt x="884" y="1929"/>
                    </a:lnTo>
                    <a:lnTo>
                      <a:pt x="884" y="1925"/>
                    </a:lnTo>
                    <a:lnTo>
                      <a:pt x="885" y="1925"/>
                    </a:lnTo>
                    <a:lnTo>
                      <a:pt x="885" y="1922"/>
                    </a:lnTo>
                    <a:lnTo>
                      <a:pt x="887" y="1922"/>
                    </a:lnTo>
                    <a:lnTo>
                      <a:pt x="887" y="1919"/>
                    </a:lnTo>
                    <a:lnTo>
                      <a:pt x="889" y="1919"/>
                    </a:lnTo>
                    <a:lnTo>
                      <a:pt x="889" y="1917"/>
                    </a:lnTo>
                    <a:lnTo>
                      <a:pt x="890" y="1917"/>
                    </a:lnTo>
                    <a:lnTo>
                      <a:pt x="890" y="1914"/>
                    </a:lnTo>
                    <a:lnTo>
                      <a:pt x="892" y="1914"/>
                    </a:lnTo>
                    <a:lnTo>
                      <a:pt x="892" y="1910"/>
                    </a:lnTo>
                    <a:lnTo>
                      <a:pt x="894" y="1910"/>
                    </a:lnTo>
                    <a:lnTo>
                      <a:pt x="894" y="1907"/>
                    </a:lnTo>
                    <a:lnTo>
                      <a:pt x="895" y="1907"/>
                    </a:lnTo>
                    <a:lnTo>
                      <a:pt x="895" y="1904"/>
                    </a:lnTo>
                    <a:lnTo>
                      <a:pt x="897" y="1904"/>
                    </a:lnTo>
                    <a:lnTo>
                      <a:pt x="897" y="1900"/>
                    </a:lnTo>
                    <a:lnTo>
                      <a:pt x="899" y="1900"/>
                    </a:lnTo>
                    <a:lnTo>
                      <a:pt x="899" y="1899"/>
                    </a:lnTo>
                    <a:lnTo>
                      <a:pt x="900" y="1899"/>
                    </a:lnTo>
                    <a:lnTo>
                      <a:pt x="900" y="1895"/>
                    </a:lnTo>
                    <a:lnTo>
                      <a:pt x="902" y="1895"/>
                    </a:lnTo>
                    <a:lnTo>
                      <a:pt x="902" y="1892"/>
                    </a:lnTo>
                    <a:lnTo>
                      <a:pt x="904" y="1892"/>
                    </a:lnTo>
                    <a:lnTo>
                      <a:pt x="904" y="1889"/>
                    </a:lnTo>
                    <a:lnTo>
                      <a:pt x="905" y="1889"/>
                    </a:lnTo>
                    <a:lnTo>
                      <a:pt x="905" y="1887"/>
                    </a:lnTo>
                    <a:lnTo>
                      <a:pt x="907" y="1887"/>
                    </a:lnTo>
                    <a:lnTo>
                      <a:pt x="907" y="1884"/>
                    </a:lnTo>
                    <a:lnTo>
                      <a:pt x="909" y="1884"/>
                    </a:lnTo>
                    <a:lnTo>
                      <a:pt x="909" y="1880"/>
                    </a:lnTo>
                    <a:lnTo>
                      <a:pt x="910" y="1880"/>
                    </a:lnTo>
                    <a:lnTo>
                      <a:pt x="910" y="1879"/>
                    </a:lnTo>
                    <a:lnTo>
                      <a:pt x="912" y="1879"/>
                    </a:lnTo>
                    <a:lnTo>
                      <a:pt x="912" y="1875"/>
                    </a:lnTo>
                    <a:lnTo>
                      <a:pt x="914" y="1875"/>
                    </a:lnTo>
                    <a:lnTo>
                      <a:pt x="914" y="1872"/>
                    </a:lnTo>
                    <a:lnTo>
                      <a:pt x="915" y="1872"/>
                    </a:lnTo>
                    <a:lnTo>
                      <a:pt x="915" y="1870"/>
                    </a:lnTo>
                    <a:lnTo>
                      <a:pt x="917" y="1870"/>
                    </a:lnTo>
                    <a:lnTo>
                      <a:pt x="917" y="1867"/>
                    </a:lnTo>
                    <a:lnTo>
                      <a:pt x="919" y="1867"/>
                    </a:lnTo>
                    <a:lnTo>
                      <a:pt x="919" y="1864"/>
                    </a:lnTo>
                    <a:lnTo>
                      <a:pt x="920" y="1864"/>
                    </a:lnTo>
                    <a:lnTo>
                      <a:pt x="920" y="1862"/>
                    </a:lnTo>
                    <a:lnTo>
                      <a:pt x="922" y="1862"/>
                    </a:lnTo>
                    <a:lnTo>
                      <a:pt x="922" y="1859"/>
                    </a:lnTo>
                    <a:lnTo>
                      <a:pt x="924" y="1859"/>
                    </a:lnTo>
                    <a:lnTo>
                      <a:pt x="924" y="1855"/>
                    </a:lnTo>
                    <a:lnTo>
                      <a:pt x="925" y="1855"/>
                    </a:lnTo>
                    <a:lnTo>
                      <a:pt x="925" y="1854"/>
                    </a:lnTo>
                    <a:lnTo>
                      <a:pt x="927" y="1854"/>
                    </a:lnTo>
                    <a:lnTo>
                      <a:pt x="927" y="1850"/>
                    </a:lnTo>
                    <a:lnTo>
                      <a:pt x="929" y="1850"/>
                    </a:lnTo>
                    <a:lnTo>
                      <a:pt x="929" y="1847"/>
                    </a:lnTo>
                    <a:lnTo>
                      <a:pt x="930" y="1847"/>
                    </a:lnTo>
                    <a:lnTo>
                      <a:pt x="930" y="1844"/>
                    </a:lnTo>
                    <a:lnTo>
                      <a:pt x="932" y="1844"/>
                    </a:lnTo>
                    <a:lnTo>
                      <a:pt x="932" y="1842"/>
                    </a:lnTo>
                    <a:lnTo>
                      <a:pt x="934" y="1842"/>
                    </a:lnTo>
                    <a:lnTo>
                      <a:pt x="934" y="1839"/>
                    </a:lnTo>
                    <a:lnTo>
                      <a:pt x="935" y="1839"/>
                    </a:lnTo>
                    <a:lnTo>
                      <a:pt x="935" y="1835"/>
                    </a:lnTo>
                    <a:lnTo>
                      <a:pt x="937" y="1835"/>
                    </a:lnTo>
                    <a:lnTo>
                      <a:pt x="937" y="1834"/>
                    </a:lnTo>
                    <a:lnTo>
                      <a:pt x="939" y="1834"/>
                    </a:lnTo>
                    <a:lnTo>
                      <a:pt x="939" y="1830"/>
                    </a:lnTo>
                    <a:lnTo>
                      <a:pt x="940" y="1830"/>
                    </a:lnTo>
                    <a:lnTo>
                      <a:pt x="940" y="1827"/>
                    </a:lnTo>
                    <a:lnTo>
                      <a:pt x="942" y="1827"/>
                    </a:lnTo>
                    <a:lnTo>
                      <a:pt x="942" y="1825"/>
                    </a:lnTo>
                    <a:lnTo>
                      <a:pt x="944" y="1825"/>
                    </a:lnTo>
                    <a:lnTo>
                      <a:pt x="944" y="1822"/>
                    </a:lnTo>
                    <a:lnTo>
                      <a:pt x="945" y="1822"/>
                    </a:lnTo>
                    <a:lnTo>
                      <a:pt x="945" y="1820"/>
                    </a:lnTo>
                    <a:lnTo>
                      <a:pt x="947" y="1820"/>
                    </a:lnTo>
                    <a:lnTo>
                      <a:pt x="947" y="1817"/>
                    </a:lnTo>
                    <a:lnTo>
                      <a:pt x="949" y="1817"/>
                    </a:lnTo>
                    <a:lnTo>
                      <a:pt x="949" y="1814"/>
                    </a:lnTo>
                    <a:lnTo>
                      <a:pt x="950" y="1814"/>
                    </a:lnTo>
                    <a:lnTo>
                      <a:pt x="950" y="1812"/>
                    </a:lnTo>
                    <a:lnTo>
                      <a:pt x="952" y="1812"/>
                    </a:lnTo>
                    <a:lnTo>
                      <a:pt x="952" y="1809"/>
                    </a:lnTo>
                    <a:lnTo>
                      <a:pt x="954" y="1809"/>
                    </a:lnTo>
                    <a:lnTo>
                      <a:pt x="954" y="1807"/>
                    </a:lnTo>
                    <a:lnTo>
                      <a:pt x="955" y="1807"/>
                    </a:lnTo>
                    <a:lnTo>
                      <a:pt x="955" y="1804"/>
                    </a:lnTo>
                    <a:lnTo>
                      <a:pt x="957" y="1804"/>
                    </a:lnTo>
                    <a:lnTo>
                      <a:pt x="957" y="1802"/>
                    </a:lnTo>
                    <a:lnTo>
                      <a:pt x="959" y="1802"/>
                    </a:lnTo>
                    <a:lnTo>
                      <a:pt x="959" y="1805"/>
                    </a:lnTo>
                    <a:lnTo>
                      <a:pt x="957" y="1805"/>
                    </a:lnTo>
                    <a:lnTo>
                      <a:pt x="957" y="1809"/>
                    </a:lnTo>
                    <a:lnTo>
                      <a:pt x="955" y="1809"/>
                    </a:lnTo>
                    <a:lnTo>
                      <a:pt x="955" y="1810"/>
                    </a:lnTo>
                    <a:lnTo>
                      <a:pt x="954" y="1810"/>
                    </a:lnTo>
                    <a:lnTo>
                      <a:pt x="954" y="1814"/>
                    </a:lnTo>
                    <a:lnTo>
                      <a:pt x="952" y="1814"/>
                    </a:lnTo>
                    <a:lnTo>
                      <a:pt x="952" y="1815"/>
                    </a:lnTo>
                    <a:lnTo>
                      <a:pt x="950" y="1815"/>
                    </a:lnTo>
                    <a:lnTo>
                      <a:pt x="950" y="1819"/>
                    </a:lnTo>
                    <a:lnTo>
                      <a:pt x="949" y="1819"/>
                    </a:lnTo>
                    <a:lnTo>
                      <a:pt x="949" y="1822"/>
                    </a:lnTo>
                    <a:lnTo>
                      <a:pt x="947" y="1822"/>
                    </a:lnTo>
                    <a:lnTo>
                      <a:pt x="947" y="1824"/>
                    </a:lnTo>
                    <a:lnTo>
                      <a:pt x="945" y="1824"/>
                    </a:lnTo>
                    <a:lnTo>
                      <a:pt x="945" y="1827"/>
                    </a:lnTo>
                    <a:lnTo>
                      <a:pt x="944" y="1827"/>
                    </a:lnTo>
                    <a:lnTo>
                      <a:pt x="944" y="1830"/>
                    </a:lnTo>
                    <a:lnTo>
                      <a:pt x="942" y="1830"/>
                    </a:lnTo>
                    <a:lnTo>
                      <a:pt x="942" y="1832"/>
                    </a:lnTo>
                    <a:lnTo>
                      <a:pt x="940" y="1832"/>
                    </a:lnTo>
                    <a:lnTo>
                      <a:pt x="940" y="1835"/>
                    </a:lnTo>
                    <a:lnTo>
                      <a:pt x="939" y="1835"/>
                    </a:lnTo>
                    <a:lnTo>
                      <a:pt x="939" y="1839"/>
                    </a:lnTo>
                    <a:lnTo>
                      <a:pt x="937" y="1839"/>
                    </a:lnTo>
                    <a:lnTo>
                      <a:pt x="937" y="1840"/>
                    </a:lnTo>
                    <a:lnTo>
                      <a:pt x="935" y="1840"/>
                    </a:lnTo>
                    <a:lnTo>
                      <a:pt x="935" y="1844"/>
                    </a:lnTo>
                    <a:lnTo>
                      <a:pt x="934" y="1844"/>
                    </a:lnTo>
                    <a:lnTo>
                      <a:pt x="934" y="1847"/>
                    </a:lnTo>
                    <a:lnTo>
                      <a:pt x="932" y="1847"/>
                    </a:lnTo>
                    <a:lnTo>
                      <a:pt x="932" y="1849"/>
                    </a:lnTo>
                    <a:lnTo>
                      <a:pt x="930" y="1849"/>
                    </a:lnTo>
                    <a:lnTo>
                      <a:pt x="930" y="1852"/>
                    </a:lnTo>
                    <a:lnTo>
                      <a:pt x="929" y="1852"/>
                    </a:lnTo>
                    <a:lnTo>
                      <a:pt x="929" y="1855"/>
                    </a:lnTo>
                    <a:lnTo>
                      <a:pt x="927" y="1855"/>
                    </a:lnTo>
                    <a:lnTo>
                      <a:pt x="927" y="1857"/>
                    </a:lnTo>
                    <a:lnTo>
                      <a:pt x="925" y="1857"/>
                    </a:lnTo>
                    <a:lnTo>
                      <a:pt x="925" y="1860"/>
                    </a:lnTo>
                    <a:lnTo>
                      <a:pt x="924" y="1860"/>
                    </a:lnTo>
                    <a:lnTo>
                      <a:pt x="924" y="1864"/>
                    </a:lnTo>
                    <a:lnTo>
                      <a:pt x="922" y="1864"/>
                    </a:lnTo>
                    <a:lnTo>
                      <a:pt x="922" y="1865"/>
                    </a:lnTo>
                    <a:lnTo>
                      <a:pt x="920" y="1865"/>
                    </a:lnTo>
                    <a:lnTo>
                      <a:pt x="920" y="1869"/>
                    </a:lnTo>
                    <a:lnTo>
                      <a:pt x="919" y="1869"/>
                    </a:lnTo>
                    <a:lnTo>
                      <a:pt x="919" y="1872"/>
                    </a:lnTo>
                    <a:lnTo>
                      <a:pt x="917" y="1872"/>
                    </a:lnTo>
                    <a:lnTo>
                      <a:pt x="917" y="1875"/>
                    </a:lnTo>
                    <a:lnTo>
                      <a:pt x="915" y="1875"/>
                    </a:lnTo>
                    <a:lnTo>
                      <a:pt x="915" y="1877"/>
                    </a:lnTo>
                    <a:lnTo>
                      <a:pt x="914" y="1877"/>
                    </a:lnTo>
                    <a:lnTo>
                      <a:pt x="914" y="1880"/>
                    </a:lnTo>
                    <a:lnTo>
                      <a:pt x="912" y="1880"/>
                    </a:lnTo>
                    <a:lnTo>
                      <a:pt x="912" y="1884"/>
                    </a:lnTo>
                    <a:lnTo>
                      <a:pt x="910" y="1884"/>
                    </a:lnTo>
                    <a:lnTo>
                      <a:pt x="910" y="1885"/>
                    </a:lnTo>
                    <a:lnTo>
                      <a:pt x="909" y="1885"/>
                    </a:lnTo>
                    <a:lnTo>
                      <a:pt x="909" y="1889"/>
                    </a:lnTo>
                    <a:lnTo>
                      <a:pt x="907" y="1889"/>
                    </a:lnTo>
                    <a:lnTo>
                      <a:pt x="907" y="1892"/>
                    </a:lnTo>
                    <a:lnTo>
                      <a:pt x="905" y="1892"/>
                    </a:lnTo>
                    <a:lnTo>
                      <a:pt x="905" y="1894"/>
                    </a:lnTo>
                    <a:lnTo>
                      <a:pt x="904" y="1894"/>
                    </a:lnTo>
                    <a:lnTo>
                      <a:pt x="904" y="1897"/>
                    </a:lnTo>
                    <a:lnTo>
                      <a:pt x="902" y="1897"/>
                    </a:lnTo>
                    <a:lnTo>
                      <a:pt x="902" y="1900"/>
                    </a:lnTo>
                    <a:lnTo>
                      <a:pt x="900" y="1900"/>
                    </a:lnTo>
                    <a:lnTo>
                      <a:pt x="900" y="1904"/>
                    </a:lnTo>
                    <a:lnTo>
                      <a:pt x="899" y="1904"/>
                    </a:lnTo>
                    <a:lnTo>
                      <a:pt x="899" y="1905"/>
                    </a:lnTo>
                    <a:lnTo>
                      <a:pt x="897" y="1905"/>
                    </a:lnTo>
                    <a:lnTo>
                      <a:pt x="897" y="1909"/>
                    </a:lnTo>
                    <a:lnTo>
                      <a:pt x="895" y="1909"/>
                    </a:lnTo>
                    <a:lnTo>
                      <a:pt x="895" y="1912"/>
                    </a:lnTo>
                    <a:lnTo>
                      <a:pt x="894" y="1912"/>
                    </a:lnTo>
                    <a:lnTo>
                      <a:pt x="894" y="1915"/>
                    </a:lnTo>
                    <a:lnTo>
                      <a:pt x="892" y="1915"/>
                    </a:lnTo>
                    <a:lnTo>
                      <a:pt x="892" y="1919"/>
                    </a:lnTo>
                    <a:lnTo>
                      <a:pt x="890" y="1919"/>
                    </a:lnTo>
                    <a:lnTo>
                      <a:pt x="890" y="1920"/>
                    </a:lnTo>
                    <a:lnTo>
                      <a:pt x="889" y="1920"/>
                    </a:lnTo>
                    <a:lnTo>
                      <a:pt x="889" y="1924"/>
                    </a:lnTo>
                    <a:lnTo>
                      <a:pt x="887" y="1924"/>
                    </a:lnTo>
                    <a:lnTo>
                      <a:pt x="887" y="1927"/>
                    </a:lnTo>
                    <a:lnTo>
                      <a:pt x="885" y="1927"/>
                    </a:lnTo>
                    <a:lnTo>
                      <a:pt x="885" y="1930"/>
                    </a:lnTo>
                    <a:lnTo>
                      <a:pt x="884" y="1930"/>
                    </a:lnTo>
                    <a:lnTo>
                      <a:pt x="884" y="1934"/>
                    </a:lnTo>
                    <a:lnTo>
                      <a:pt x="882" y="1934"/>
                    </a:lnTo>
                    <a:lnTo>
                      <a:pt x="882" y="1937"/>
                    </a:lnTo>
                    <a:lnTo>
                      <a:pt x="880" y="1937"/>
                    </a:lnTo>
                    <a:lnTo>
                      <a:pt x="880" y="1940"/>
                    </a:lnTo>
                    <a:lnTo>
                      <a:pt x="879" y="1940"/>
                    </a:lnTo>
                    <a:lnTo>
                      <a:pt x="879" y="1942"/>
                    </a:lnTo>
                    <a:lnTo>
                      <a:pt x="877" y="1942"/>
                    </a:lnTo>
                    <a:lnTo>
                      <a:pt x="877" y="1945"/>
                    </a:lnTo>
                    <a:lnTo>
                      <a:pt x="875" y="1945"/>
                    </a:lnTo>
                    <a:lnTo>
                      <a:pt x="875" y="1949"/>
                    </a:lnTo>
                    <a:lnTo>
                      <a:pt x="874" y="1949"/>
                    </a:lnTo>
                    <a:lnTo>
                      <a:pt x="874" y="1952"/>
                    </a:lnTo>
                    <a:lnTo>
                      <a:pt x="872" y="1952"/>
                    </a:lnTo>
                    <a:lnTo>
                      <a:pt x="872" y="1955"/>
                    </a:lnTo>
                    <a:lnTo>
                      <a:pt x="870" y="1955"/>
                    </a:lnTo>
                    <a:lnTo>
                      <a:pt x="870" y="1959"/>
                    </a:lnTo>
                    <a:lnTo>
                      <a:pt x="869" y="1959"/>
                    </a:lnTo>
                    <a:lnTo>
                      <a:pt x="869" y="1960"/>
                    </a:lnTo>
                    <a:lnTo>
                      <a:pt x="867" y="1960"/>
                    </a:lnTo>
                    <a:lnTo>
                      <a:pt x="867" y="1964"/>
                    </a:lnTo>
                    <a:lnTo>
                      <a:pt x="865" y="1964"/>
                    </a:lnTo>
                    <a:lnTo>
                      <a:pt x="865" y="1967"/>
                    </a:lnTo>
                    <a:lnTo>
                      <a:pt x="864" y="1967"/>
                    </a:lnTo>
                    <a:lnTo>
                      <a:pt x="864" y="1970"/>
                    </a:lnTo>
                    <a:lnTo>
                      <a:pt x="862" y="1970"/>
                    </a:lnTo>
                    <a:lnTo>
                      <a:pt x="862" y="1974"/>
                    </a:lnTo>
                    <a:lnTo>
                      <a:pt x="860" y="1974"/>
                    </a:lnTo>
                    <a:lnTo>
                      <a:pt x="860" y="1977"/>
                    </a:lnTo>
                    <a:lnTo>
                      <a:pt x="859" y="1977"/>
                    </a:lnTo>
                    <a:lnTo>
                      <a:pt x="859" y="1980"/>
                    </a:lnTo>
                    <a:lnTo>
                      <a:pt x="857" y="1980"/>
                    </a:lnTo>
                    <a:lnTo>
                      <a:pt x="857" y="1982"/>
                    </a:lnTo>
                    <a:lnTo>
                      <a:pt x="855" y="1982"/>
                    </a:lnTo>
                    <a:lnTo>
                      <a:pt x="855" y="1985"/>
                    </a:lnTo>
                    <a:lnTo>
                      <a:pt x="854" y="1985"/>
                    </a:lnTo>
                    <a:lnTo>
                      <a:pt x="854" y="1989"/>
                    </a:lnTo>
                    <a:lnTo>
                      <a:pt x="852" y="1989"/>
                    </a:lnTo>
                    <a:lnTo>
                      <a:pt x="852" y="1992"/>
                    </a:lnTo>
                    <a:lnTo>
                      <a:pt x="850" y="1992"/>
                    </a:lnTo>
                    <a:lnTo>
                      <a:pt x="850" y="1995"/>
                    </a:lnTo>
                    <a:lnTo>
                      <a:pt x="849" y="1995"/>
                    </a:lnTo>
                    <a:lnTo>
                      <a:pt x="849" y="1999"/>
                    </a:lnTo>
                    <a:lnTo>
                      <a:pt x="847" y="1999"/>
                    </a:lnTo>
                    <a:lnTo>
                      <a:pt x="847" y="2002"/>
                    </a:lnTo>
                    <a:lnTo>
                      <a:pt x="845" y="2002"/>
                    </a:lnTo>
                    <a:lnTo>
                      <a:pt x="845" y="2005"/>
                    </a:lnTo>
                    <a:lnTo>
                      <a:pt x="844" y="2005"/>
                    </a:lnTo>
                    <a:lnTo>
                      <a:pt x="844" y="2009"/>
                    </a:lnTo>
                    <a:lnTo>
                      <a:pt x="842" y="2009"/>
                    </a:lnTo>
                    <a:lnTo>
                      <a:pt x="842" y="2012"/>
                    </a:lnTo>
                    <a:lnTo>
                      <a:pt x="840" y="2012"/>
                    </a:lnTo>
                    <a:lnTo>
                      <a:pt x="840" y="2015"/>
                    </a:lnTo>
                    <a:lnTo>
                      <a:pt x="839" y="2015"/>
                    </a:lnTo>
                    <a:lnTo>
                      <a:pt x="839" y="2019"/>
                    </a:lnTo>
                    <a:lnTo>
                      <a:pt x="837" y="2019"/>
                    </a:lnTo>
                    <a:lnTo>
                      <a:pt x="837" y="2022"/>
                    </a:lnTo>
                    <a:lnTo>
                      <a:pt x="835" y="2022"/>
                    </a:lnTo>
                    <a:lnTo>
                      <a:pt x="835" y="2025"/>
                    </a:lnTo>
                    <a:lnTo>
                      <a:pt x="834" y="2025"/>
                    </a:lnTo>
                    <a:lnTo>
                      <a:pt x="834" y="2029"/>
                    </a:lnTo>
                    <a:lnTo>
                      <a:pt x="832" y="2029"/>
                    </a:lnTo>
                    <a:lnTo>
                      <a:pt x="832" y="2032"/>
                    </a:lnTo>
                    <a:lnTo>
                      <a:pt x="830" y="2032"/>
                    </a:lnTo>
                    <a:lnTo>
                      <a:pt x="830" y="2035"/>
                    </a:lnTo>
                    <a:lnTo>
                      <a:pt x="829" y="2035"/>
                    </a:lnTo>
                    <a:lnTo>
                      <a:pt x="829" y="2039"/>
                    </a:lnTo>
                    <a:lnTo>
                      <a:pt x="827" y="2039"/>
                    </a:lnTo>
                    <a:lnTo>
                      <a:pt x="827" y="2042"/>
                    </a:lnTo>
                    <a:lnTo>
                      <a:pt x="825" y="2042"/>
                    </a:lnTo>
                    <a:lnTo>
                      <a:pt x="825" y="2045"/>
                    </a:lnTo>
                    <a:lnTo>
                      <a:pt x="824" y="2045"/>
                    </a:lnTo>
                    <a:lnTo>
                      <a:pt x="824" y="2049"/>
                    </a:lnTo>
                    <a:lnTo>
                      <a:pt x="822" y="2049"/>
                    </a:lnTo>
                    <a:lnTo>
                      <a:pt x="822" y="2052"/>
                    </a:lnTo>
                    <a:lnTo>
                      <a:pt x="820" y="2052"/>
                    </a:lnTo>
                    <a:lnTo>
                      <a:pt x="820" y="2055"/>
                    </a:lnTo>
                    <a:lnTo>
                      <a:pt x="819" y="2055"/>
                    </a:lnTo>
                    <a:lnTo>
                      <a:pt x="819" y="2059"/>
                    </a:lnTo>
                    <a:lnTo>
                      <a:pt x="817" y="2059"/>
                    </a:lnTo>
                    <a:lnTo>
                      <a:pt x="817" y="2064"/>
                    </a:lnTo>
                    <a:lnTo>
                      <a:pt x="815" y="2064"/>
                    </a:lnTo>
                    <a:lnTo>
                      <a:pt x="815" y="2067"/>
                    </a:lnTo>
                    <a:lnTo>
                      <a:pt x="814" y="2067"/>
                    </a:lnTo>
                    <a:lnTo>
                      <a:pt x="814" y="2070"/>
                    </a:lnTo>
                    <a:lnTo>
                      <a:pt x="812" y="2070"/>
                    </a:lnTo>
                    <a:lnTo>
                      <a:pt x="812" y="2074"/>
                    </a:lnTo>
                    <a:lnTo>
                      <a:pt x="810" y="2074"/>
                    </a:lnTo>
                    <a:lnTo>
                      <a:pt x="810" y="2077"/>
                    </a:lnTo>
                    <a:lnTo>
                      <a:pt x="809" y="2077"/>
                    </a:lnTo>
                    <a:lnTo>
                      <a:pt x="809" y="2080"/>
                    </a:lnTo>
                    <a:lnTo>
                      <a:pt x="807" y="2080"/>
                    </a:lnTo>
                    <a:lnTo>
                      <a:pt x="807" y="2084"/>
                    </a:lnTo>
                    <a:lnTo>
                      <a:pt x="805" y="2084"/>
                    </a:lnTo>
                    <a:lnTo>
                      <a:pt x="805" y="2087"/>
                    </a:lnTo>
                    <a:lnTo>
                      <a:pt x="804" y="2087"/>
                    </a:lnTo>
                    <a:lnTo>
                      <a:pt x="804" y="2090"/>
                    </a:lnTo>
                    <a:lnTo>
                      <a:pt x="802" y="2090"/>
                    </a:lnTo>
                    <a:lnTo>
                      <a:pt x="802" y="2094"/>
                    </a:lnTo>
                    <a:lnTo>
                      <a:pt x="800" y="2094"/>
                    </a:lnTo>
                    <a:lnTo>
                      <a:pt x="800" y="2097"/>
                    </a:lnTo>
                    <a:lnTo>
                      <a:pt x="799" y="2097"/>
                    </a:lnTo>
                    <a:lnTo>
                      <a:pt x="799" y="2100"/>
                    </a:lnTo>
                    <a:lnTo>
                      <a:pt x="797" y="2100"/>
                    </a:lnTo>
                    <a:lnTo>
                      <a:pt x="797" y="2104"/>
                    </a:lnTo>
                    <a:lnTo>
                      <a:pt x="795" y="2104"/>
                    </a:lnTo>
                    <a:close/>
                    <a:moveTo>
                      <a:pt x="959" y="1802"/>
                    </a:moveTo>
                    <a:lnTo>
                      <a:pt x="959" y="1799"/>
                    </a:lnTo>
                    <a:lnTo>
                      <a:pt x="962" y="1799"/>
                    </a:lnTo>
                    <a:lnTo>
                      <a:pt x="962" y="1800"/>
                    </a:lnTo>
                    <a:lnTo>
                      <a:pt x="960" y="1800"/>
                    </a:lnTo>
                    <a:lnTo>
                      <a:pt x="960" y="1802"/>
                    </a:lnTo>
                    <a:lnTo>
                      <a:pt x="959" y="1802"/>
                    </a:lnTo>
                    <a:close/>
                    <a:moveTo>
                      <a:pt x="962" y="1794"/>
                    </a:moveTo>
                    <a:lnTo>
                      <a:pt x="964" y="1794"/>
                    </a:lnTo>
                    <a:lnTo>
                      <a:pt x="964" y="1797"/>
                    </a:lnTo>
                    <a:lnTo>
                      <a:pt x="962" y="1797"/>
                    </a:lnTo>
                    <a:lnTo>
                      <a:pt x="962" y="1794"/>
                    </a:lnTo>
                    <a:close/>
                    <a:moveTo>
                      <a:pt x="964" y="1794"/>
                    </a:moveTo>
                    <a:lnTo>
                      <a:pt x="964" y="1790"/>
                    </a:lnTo>
                    <a:lnTo>
                      <a:pt x="967" y="1790"/>
                    </a:lnTo>
                    <a:lnTo>
                      <a:pt x="967" y="1792"/>
                    </a:lnTo>
                    <a:lnTo>
                      <a:pt x="965" y="1792"/>
                    </a:lnTo>
                    <a:lnTo>
                      <a:pt x="965" y="1794"/>
                    </a:lnTo>
                    <a:lnTo>
                      <a:pt x="964" y="1794"/>
                    </a:lnTo>
                    <a:close/>
                    <a:moveTo>
                      <a:pt x="969" y="1782"/>
                    </a:moveTo>
                    <a:lnTo>
                      <a:pt x="972" y="1782"/>
                    </a:lnTo>
                    <a:lnTo>
                      <a:pt x="972" y="1784"/>
                    </a:lnTo>
                    <a:lnTo>
                      <a:pt x="969" y="1784"/>
                    </a:lnTo>
                    <a:lnTo>
                      <a:pt x="969" y="1782"/>
                    </a:lnTo>
                    <a:close/>
                    <a:moveTo>
                      <a:pt x="12045" y="1782"/>
                    </a:moveTo>
                    <a:lnTo>
                      <a:pt x="12047" y="1782"/>
                    </a:lnTo>
                    <a:lnTo>
                      <a:pt x="12047" y="1784"/>
                    </a:lnTo>
                    <a:lnTo>
                      <a:pt x="12045" y="1784"/>
                    </a:lnTo>
                    <a:lnTo>
                      <a:pt x="12045" y="1782"/>
                    </a:lnTo>
                    <a:close/>
                    <a:moveTo>
                      <a:pt x="12044" y="1779"/>
                    </a:moveTo>
                    <a:lnTo>
                      <a:pt x="12045" y="1779"/>
                    </a:lnTo>
                    <a:lnTo>
                      <a:pt x="12045" y="1782"/>
                    </a:lnTo>
                    <a:lnTo>
                      <a:pt x="12044" y="1782"/>
                    </a:lnTo>
                    <a:lnTo>
                      <a:pt x="12044" y="1779"/>
                    </a:lnTo>
                    <a:close/>
                    <a:moveTo>
                      <a:pt x="12042" y="1775"/>
                    </a:moveTo>
                    <a:lnTo>
                      <a:pt x="12044" y="1775"/>
                    </a:lnTo>
                    <a:lnTo>
                      <a:pt x="12044" y="1779"/>
                    </a:lnTo>
                    <a:lnTo>
                      <a:pt x="12042" y="1779"/>
                    </a:lnTo>
                    <a:lnTo>
                      <a:pt x="12042" y="1775"/>
                    </a:lnTo>
                    <a:close/>
                    <a:moveTo>
                      <a:pt x="12040" y="1772"/>
                    </a:moveTo>
                    <a:lnTo>
                      <a:pt x="12042" y="1772"/>
                    </a:lnTo>
                    <a:lnTo>
                      <a:pt x="12042" y="1775"/>
                    </a:lnTo>
                    <a:lnTo>
                      <a:pt x="12040" y="1775"/>
                    </a:lnTo>
                    <a:lnTo>
                      <a:pt x="12040" y="1772"/>
                    </a:lnTo>
                    <a:close/>
                    <a:moveTo>
                      <a:pt x="12039" y="1769"/>
                    </a:moveTo>
                    <a:lnTo>
                      <a:pt x="12040" y="1769"/>
                    </a:lnTo>
                    <a:lnTo>
                      <a:pt x="12040" y="1772"/>
                    </a:lnTo>
                    <a:lnTo>
                      <a:pt x="12039" y="1772"/>
                    </a:lnTo>
                    <a:lnTo>
                      <a:pt x="12039" y="1769"/>
                    </a:lnTo>
                    <a:close/>
                    <a:moveTo>
                      <a:pt x="12037" y="1765"/>
                    </a:moveTo>
                    <a:lnTo>
                      <a:pt x="12039" y="1765"/>
                    </a:lnTo>
                    <a:lnTo>
                      <a:pt x="12039" y="1769"/>
                    </a:lnTo>
                    <a:lnTo>
                      <a:pt x="12037" y="1769"/>
                    </a:lnTo>
                    <a:lnTo>
                      <a:pt x="12037" y="1765"/>
                    </a:lnTo>
                    <a:close/>
                    <a:moveTo>
                      <a:pt x="12035" y="1762"/>
                    </a:moveTo>
                    <a:lnTo>
                      <a:pt x="12037" y="1762"/>
                    </a:lnTo>
                    <a:lnTo>
                      <a:pt x="12037" y="1765"/>
                    </a:lnTo>
                    <a:lnTo>
                      <a:pt x="12035" y="1765"/>
                    </a:lnTo>
                    <a:lnTo>
                      <a:pt x="12035" y="1762"/>
                    </a:lnTo>
                    <a:close/>
                    <a:moveTo>
                      <a:pt x="12034" y="1760"/>
                    </a:moveTo>
                    <a:lnTo>
                      <a:pt x="12035" y="1760"/>
                    </a:lnTo>
                    <a:lnTo>
                      <a:pt x="12035" y="1762"/>
                    </a:lnTo>
                    <a:lnTo>
                      <a:pt x="12034" y="1762"/>
                    </a:lnTo>
                    <a:lnTo>
                      <a:pt x="12034" y="1760"/>
                    </a:lnTo>
                    <a:close/>
                    <a:moveTo>
                      <a:pt x="12032" y="1757"/>
                    </a:moveTo>
                    <a:lnTo>
                      <a:pt x="12034" y="1757"/>
                    </a:lnTo>
                    <a:lnTo>
                      <a:pt x="12034" y="1759"/>
                    </a:lnTo>
                    <a:lnTo>
                      <a:pt x="12032" y="1759"/>
                    </a:lnTo>
                    <a:lnTo>
                      <a:pt x="12032" y="1757"/>
                    </a:lnTo>
                    <a:close/>
                    <a:moveTo>
                      <a:pt x="12030" y="1754"/>
                    </a:moveTo>
                    <a:lnTo>
                      <a:pt x="12032" y="1754"/>
                    </a:lnTo>
                    <a:lnTo>
                      <a:pt x="12032" y="1755"/>
                    </a:lnTo>
                    <a:lnTo>
                      <a:pt x="12030" y="1755"/>
                    </a:lnTo>
                    <a:lnTo>
                      <a:pt x="12030" y="1754"/>
                    </a:lnTo>
                    <a:close/>
                    <a:moveTo>
                      <a:pt x="12029" y="1750"/>
                    </a:moveTo>
                    <a:lnTo>
                      <a:pt x="12030" y="1750"/>
                    </a:lnTo>
                    <a:lnTo>
                      <a:pt x="12030" y="1752"/>
                    </a:lnTo>
                    <a:lnTo>
                      <a:pt x="12029" y="1752"/>
                    </a:lnTo>
                    <a:lnTo>
                      <a:pt x="12029" y="1750"/>
                    </a:lnTo>
                    <a:close/>
                    <a:moveTo>
                      <a:pt x="12027" y="1747"/>
                    </a:moveTo>
                    <a:lnTo>
                      <a:pt x="12029" y="1747"/>
                    </a:lnTo>
                    <a:lnTo>
                      <a:pt x="12029" y="1749"/>
                    </a:lnTo>
                    <a:lnTo>
                      <a:pt x="12027" y="1749"/>
                    </a:lnTo>
                    <a:lnTo>
                      <a:pt x="12027" y="1747"/>
                    </a:lnTo>
                    <a:close/>
                    <a:moveTo>
                      <a:pt x="12025" y="1744"/>
                    </a:moveTo>
                    <a:lnTo>
                      <a:pt x="12027" y="1744"/>
                    </a:lnTo>
                    <a:lnTo>
                      <a:pt x="12027" y="1745"/>
                    </a:lnTo>
                    <a:lnTo>
                      <a:pt x="12025" y="1745"/>
                    </a:lnTo>
                    <a:lnTo>
                      <a:pt x="12025" y="1744"/>
                    </a:lnTo>
                    <a:close/>
                    <a:moveTo>
                      <a:pt x="12024" y="1740"/>
                    </a:moveTo>
                    <a:lnTo>
                      <a:pt x="12025" y="1740"/>
                    </a:lnTo>
                    <a:lnTo>
                      <a:pt x="12025" y="1744"/>
                    </a:lnTo>
                    <a:lnTo>
                      <a:pt x="12024" y="1744"/>
                    </a:lnTo>
                    <a:lnTo>
                      <a:pt x="12024" y="1740"/>
                    </a:lnTo>
                    <a:close/>
                    <a:moveTo>
                      <a:pt x="12022" y="1737"/>
                    </a:moveTo>
                    <a:lnTo>
                      <a:pt x="12024" y="1737"/>
                    </a:lnTo>
                    <a:lnTo>
                      <a:pt x="12024" y="1740"/>
                    </a:lnTo>
                    <a:lnTo>
                      <a:pt x="12022" y="1740"/>
                    </a:lnTo>
                    <a:lnTo>
                      <a:pt x="12022" y="1737"/>
                    </a:lnTo>
                    <a:close/>
                    <a:moveTo>
                      <a:pt x="12020" y="1734"/>
                    </a:moveTo>
                    <a:lnTo>
                      <a:pt x="12022" y="1734"/>
                    </a:lnTo>
                    <a:lnTo>
                      <a:pt x="12022" y="1737"/>
                    </a:lnTo>
                    <a:lnTo>
                      <a:pt x="12020" y="1737"/>
                    </a:lnTo>
                    <a:lnTo>
                      <a:pt x="12020" y="1734"/>
                    </a:lnTo>
                    <a:close/>
                    <a:moveTo>
                      <a:pt x="12019" y="1730"/>
                    </a:moveTo>
                    <a:lnTo>
                      <a:pt x="12020" y="1730"/>
                    </a:lnTo>
                    <a:lnTo>
                      <a:pt x="12020" y="1734"/>
                    </a:lnTo>
                    <a:lnTo>
                      <a:pt x="12019" y="1734"/>
                    </a:lnTo>
                    <a:lnTo>
                      <a:pt x="12019" y="1730"/>
                    </a:lnTo>
                    <a:close/>
                    <a:moveTo>
                      <a:pt x="12017" y="1727"/>
                    </a:moveTo>
                    <a:lnTo>
                      <a:pt x="12019" y="1727"/>
                    </a:lnTo>
                    <a:lnTo>
                      <a:pt x="12019" y="1730"/>
                    </a:lnTo>
                    <a:lnTo>
                      <a:pt x="12017" y="1730"/>
                    </a:lnTo>
                    <a:lnTo>
                      <a:pt x="12017" y="1727"/>
                    </a:lnTo>
                    <a:close/>
                    <a:moveTo>
                      <a:pt x="12015" y="1727"/>
                    </a:moveTo>
                    <a:lnTo>
                      <a:pt x="12015" y="1725"/>
                    </a:lnTo>
                    <a:lnTo>
                      <a:pt x="12014" y="1725"/>
                    </a:lnTo>
                    <a:lnTo>
                      <a:pt x="12014" y="1722"/>
                    </a:lnTo>
                    <a:lnTo>
                      <a:pt x="12012" y="1722"/>
                    </a:lnTo>
                    <a:lnTo>
                      <a:pt x="12012" y="1719"/>
                    </a:lnTo>
                    <a:lnTo>
                      <a:pt x="12014" y="1719"/>
                    </a:lnTo>
                    <a:lnTo>
                      <a:pt x="12014" y="1720"/>
                    </a:lnTo>
                    <a:lnTo>
                      <a:pt x="12015" y="1720"/>
                    </a:lnTo>
                    <a:lnTo>
                      <a:pt x="12015" y="1724"/>
                    </a:lnTo>
                    <a:lnTo>
                      <a:pt x="12017" y="1724"/>
                    </a:lnTo>
                    <a:lnTo>
                      <a:pt x="12017" y="1727"/>
                    </a:lnTo>
                    <a:lnTo>
                      <a:pt x="12015" y="1727"/>
                    </a:lnTo>
                    <a:close/>
                    <a:moveTo>
                      <a:pt x="12010" y="1715"/>
                    </a:moveTo>
                    <a:lnTo>
                      <a:pt x="12012" y="1715"/>
                    </a:lnTo>
                    <a:lnTo>
                      <a:pt x="12012" y="1719"/>
                    </a:lnTo>
                    <a:lnTo>
                      <a:pt x="12010" y="1719"/>
                    </a:lnTo>
                    <a:lnTo>
                      <a:pt x="12010" y="1715"/>
                    </a:lnTo>
                    <a:close/>
                    <a:moveTo>
                      <a:pt x="12009" y="1712"/>
                    </a:moveTo>
                    <a:lnTo>
                      <a:pt x="12010" y="1712"/>
                    </a:lnTo>
                    <a:lnTo>
                      <a:pt x="12010" y="1715"/>
                    </a:lnTo>
                    <a:lnTo>
                      <a:pt x="12009" y="1715"/>
                    </a:lnTo>
                    <a:lnTo>
                      <a:pt x="12009" y="1712"/>
                    </a:lnTo>
                    <a:close/>
                    <a:moveTo>
                      <a:pt x="12007" y="1709"/>
                    </a:moveTo>
                    <a:lnTo>
                      <a:pt x="12009" y="1709"/>
                    </a:lnTo>
                    <a:lnTo>
                      <a:pt x="12009" y="1712"/>
                    </a:lnTo>
                    <a:lnTo>
                      <a:pt x="12007" y="1712"/>
                    </a:lnTo>
                    <a:lnTo>
                      <a:pt x="12007" y="1709"/>
                    </a:lnTo>
                    <a:close/>
                    <a:moveTo>
                      <a:pt x="12005" y="1705"/>
                    </a:moveTo>
                    <a:lnTo>
                      <a:pt x="12007" y="1705"/>
                    </a:lnTo>
                    <a:lnTo>
                      <a:pt x="12007" y="1709"/>
                    </a:lnTo>
                    <a:lnTo>
                      <a:pt x="12005" y="1709"/>
                    </a:lnTo>
                    <a:lnTo>
                      <a:pt x="12005" y="1705"/>
                    </a:lnTo>
                    <a:close/>
                    <a:moveTo>
                      <a:pt x="12004" y="1705"/>
                    </a:moveTo>
                    <a:lnTo>
                      <a:pt x="12004" y="1704"/>
                    </a:lnTo>
                    <a:lnTo>
                      <a:pt x="12002" y="1704"/>
                    </a:lnTo>
                    <a:lnTo>
                      <a:pt x="12002" y="1700"/>
                    </a:lnTo>
                    <a:lnTo>
                      <a:pt x="12000" y="1700"/>
                    </a:lnTo>
                    <a:lnTo>
                      <a:pt x="12000" y="1697"/>
                    </a:lnTo>
                    <a:lnTo>
                      <a:pt x="11999" y="1697"/>
                    </a:lnTo>
                    <a:lnTo>
                      <a:pt x="11999" y="1694"/>
                    </a:lnTo>
                    <a:lnTo>
                      <a:pt x="11997" y="1694"/>
                    </a:lnTo>
                    <a:lnTo>
                      <a:pt x="11997" y="1690"/>
                    </a:lnTo>
                    <a:lnTo>
                      <a:pt x="11995" y="1690"/>
                    </a:lnTo>
                    <a:lnTo>
                      <a:pt x="11995" y="1687"/>
                    </a:lnTo>
                    <a:lnTo>
                      <a:pt x="11994" y="1687"/>
                    </a:lnTo>
                    <a:lnTo>
                      <a:pt x="11994" y="1685"/>
                    </a:lnTo>
                    <a:lnTo>
                      <a:pt x="11992" y="1685"/>
                    </a:lnTo>
                    <a:lnTo>
                      <a:pt x="11992" y="1682"/>
                    </a:lnTo>
                    <a:lnTo>
                      <a:pt x="11990" y="1682"/>
                    </a:lnTo>
                    <a:lnTo>
                      <a:pt x="11990" y="1679"/>
                    </a:lnTo>
                    <a:lnTo>
                      <a:pt x="11989" y="1679"/>
                    </a:lnTo>
                    <a:lnTo>
                      <a:pt x="11989" y="1675"/>
                    </a:lnTo>
                    <a:lnTo>
                      <a:pt x="11987" y="1675"/>
                    </a:lnTo>
                    <a:lnTo>
                      <a:pt x="11987" y="1672"/>
                    </a:lnTo>
                    <a:lnTo>
                      <a:pt x="11985" y="1672"/>
                    </a:lnTo>
                    <a:lnTo>
                      <a:pt x="11985" y="1669"/>
                    </a:lnTo>
                    <a:lnTo>
                      <a:pt x="11984" y="1669"/>
                    </a:lnTo>
                    <a:lnTo>
                      <a:pt x="11984" y="1665"/>
                    </a:lnTo>
                    <a:lnTo>
                      <a:pt x="11982" y="1665"/>
                    </a:lnTo>
                    <a:lnTo>
                      <a:pt x="11982" y="1664"/>
                    </a:lnTo>
                    <a:lnTo>
                      <a:pt x="11980" y="1664"/>
                    </a:lnTo>
                    <a:lnTo>
                      <a:pt x="11980" y="1660"/>
                    </a:lnTo>
                    <a:lnTo>
                      <a:pt x="11979" y="1660"/>
                    </a:lnTo>
                    <a:lnTo>
                      <a:pt x="11979" y="1657"/>
                    </a:lnTo>
                    <a:lnTo>
                      <a:pt x="11977" y="1657"/>
                    </a:lnTo>
                    <a:lnTo>
                      <a:pt x="11977" y="1654"/>
                    </a:lnTo>
                    <a:lnTo>
                      <a:pt x="11975" y="1654"/>
                    </a:lnTo>
                    <a:lnTo>
                      <a:pt x="11975" y="1650"/>
                    </a:lnTo>
                    <a:lnTo>
                      <a:pt x="11974" y="1650"/>
                    </a:lnTo>
                    <a:lnTo>
                      <a:pt x="11974" y="1647"/>
                    </a:lnTo>
                    <a:lnTo>
                      <a:pt x="11975" y="1647"/>
                    </a:lnTo>
                    <a:lnTo>
                      <a:pt x="11975" y="1649"/>
                    </a:lnTo>
                    <a:lnTo>
                      <a:pt x="11977" y="1649"/>
                    </a:lnTo>
                    <a:lnTo>
                      <a:pt x="11977" y="1652"/>
                    </a:lnTo>
                    <a:lnTo>
                      <a:pt x="11979" y="1652"/>
                    </a:lnTo>
                    <a:lnTo>
                      <a:pt x="11979" y="1655"/>
                    </a:lnTo>
                    <a:lnTo>
                      <a:pt x="11980" y="1655"/>
                    </a:lnTo>
                    <a:lnTo>
                      <a:pt x="11980" y="1659"/>
                    </a:lnTo>
                    <a:lnTo>
                      <a:pt x="11982" y="1659"/>
                    </a:lnTo>
                    <a:lnTo>
                      <a:pt x="11982" y="1662"/>
                    </a:lnTo>
                    <a:lnTo>
                      <a:pt x="11984" y="1662"/>
                    </a:lnTo>
                    <a:lnTo>
                      <a:pt x="11984" y="1664"/>
                    </a:lnTo>
                    <a:lnTo>
                      <a:pt x="11985" y="1664"/>
                    </a:lnTo>
                    <a:lnTo>
                      <a:pt x="11985" y="1667"/>
                    </a:lnTo>
                    <a:lnTo>
                      <a:pt x="11987" y="1667"/>
                    </a:lnTo>
                    <a:lnTo>
                      <a:pt x="11987" y="1670"/>
                    </a:lnTo>
                    <a:lnTo>
                      <a:pt x="11989" y="1670"/>
                    </a:lnTo>
                    <a:lnTo>
                      <a:pt x="11989" y="1674"/>
                    </a:lnTo>
                    <a:lnTo>
                      <a:pt x="11990" y="1674"/>
                    </a:lnTo>
                    <a:lnTo>
                      <a:pt x="11990" y="1677"/>
                    </a:lnTo>
                    <a:lnTo>
                      <a:pt x="11992" y="1677"/>
                    </a:lnTo>
                    <a:lnTo>
                      <a:pt x="11992" y="1680"/>
                    </a:lnTo>
                    <a:lnTo>
                      <a:pt x="11994" y="1680"/>
                    </a:lnTo>
                    <a:lnTo>
                      <a:pt x="11994" y="1684"/>
                    </a:lnTo>
                    <a:lnTo>
                      <a:pt x="11995" y="1684"/>
                    </a:lnTo>
                    <a:lnTo>
                      <a:pt x="11995" y="1685"/>
                    </a:lnTo>
                    <a:lnTo>
                      <a:pt x="11997" y="1685"/>
                    </a:lnTo>
                    <a:lnTo>
                      <a:pt x="11997" y="1689"/>
                    </a:lnTo>
                    <a:lnTo>
                      <a:pt x="11999" y="1689"/>
                    </a:lnTo>
                    <a:lnTo>
                      <a:pt x="11999" y="1692"/>
                    </a:lnTo>
                    <a:lnTo>
                      <a:pt x="12000" y="1692"/>
                    </a:lnTo>
                    <a:lnTo>
                      <a:pt x="12000" y="1695"/>
                    </a:lnTo>
                    <a:lnTo>
                      <a:pt x="12002" y="1695"/>
                    </a:lnTo>
                    <a:lnTo>
                      <a:pt x="12002" y="1699"/>
                    </a:lnTo>
                    <a:lnTo>
                      <a:pt x="12004" y="1699"/>
                    </a:lnTo>
                    <a:lnTo>
                      <a:pt x="12004" y="1702"/>
                    </a:lnTo>
                    <a:lnTo>
                      <a:pt x="12005" y="1702"/>
                    </a:lnTo>
                    <a:lnTo>
                      <a:pt x="12005" y="1705"/>
                    </a:lnTo>
                    <a:lnTo>
                      <a:pt x="12004" y="1705"/>
                    </a:lnTo>
                    <a:close/>
                    <a:moveTo>
                      <a:pt x="11972" y="1647"/>
                    </a:moveTo>
                    <a:lnTo>
                      <a:pt x="11972" y="1645"/>
                    </a:lnTo>
                    <a:lnTo>
                      <a:pt x="11970" y="1645"/>
                    </a:lnTo>
                    <a:lnTo>
                      <a:pt x="11970" y="1642"/>
                    </a:lnTo>
                    <a:lnTo>
                      <a:pt x="11969" y="1642"/>
                    </a:lnTo>
                    <a:lnTo>
                      <a:pt x="11969" y="1639"/>
                    </a:lnTo>
                    <a:lnTo>
                      <a:pt x="11970" y="1639"/>
                    </a:lnTo>
                    <a:lnTo>
                      <a:pt x="11970" y="1640"/>
                    </a:lnTo>
                    <a:lnTo>
                      <a:pt x="11972" y="1640"/>
                    </a:lnTo>
                    <a:lnTo>
                      <a:pt x="11972" y="1644"/>
                    </a:lnTo>
                    <a:lnTo>
                      <a:pt x="11974" y="1644"/>
                    </a:lnTo>
                    <a:lnTo>
                      <a:pt x="11974" y="1647"/>
                    </a:lnTo>
                    <a:lnTo>
                      <a:pt x="11972" y="1647"/>
                    </a:lnTo>
                    <a:close/>
                    <a:moveTo>
                      <a:pt x="11967" y="1635"/>
                    </a:moveTo>
                    <a:lnTo>
                      <a:pt x="11969" y="1635"/>
                    </a:lnTo>
                    <a:lnTo>
                      <a:pt x="11969" y="1639"/>
                    </a:lnTo>
                    <a:lnTo>
                      <a:pt x="11967" y="1639"/>
                    </a:lnTo>
                    <a:lnTo>
                      <a:pt x="11967" y="1635"/>
                    </a:lnTo>
                    <a:close/>
                    <a:moveTo>
                      <a:pt x="11965" y="1635"/>
                    </a:moveTo>
                    <a:lnTo>
                      <a:pt x="11965" y="1634"/>
                    </a:lnTo>
                    <a:lnTo>
                      <a:pt x="11964" y="1634"/>
                    </a:lnTo>
                    <a:lnTo>
                      <a:pt x="11964" y="1630"/>
                    </a:lnTo>
                    <a:lnTo>
                      <a:pt x="11962" y="1630"/>
                    </a:lnTo>
                    <a:lnTo>
                      <a:pt x="11962" y="1627"/>
                    </a:lnTo>
                    <a:lnTo>
                      <a:pt x="11964" y="1627"/>
                    </a:lnTo>
                    <a:lnTo>
                      <a:pt x="11964" y="1629"/>
                    </a:lnTo>
                    <a:lnTo>
                      <a:pt x="11965" y="1629"/>
                    </a:lnTo>
                    <a:lnTo>
                      <a:pt x="11965" y="1632"/>
                    </a:lnTo>
                    <a:lnTo>
                      <a:pt x="11967" y="1632"/>
                    </a:lnTo>
                    <a:lnTo>
                      <a:pt x="11967" y="1635"/>
                    </a:lnTo>
                    <a:lnTo>
                      <a:pt x="11965" y="1635"/>
                    </a:lnTo>
                    <a:close/>
                    <a:moveTo>
                      <a:pt x="11960" y="1627"/>
                    </a:moveTo>
                    <a:lnTo>
                      <a:pt x="11960" y="1625"/>
                    </a:lnTo>
                    <a:lnTo>
                      <a:pt x="11959" y="1625"/>
                    </a:lnTo>
                    <a:lnTo>
                      <a:pt x="11959" y="1622"/>
                    </a:lnTo>
                    <a:lnTo>
                      <a:pt x="11957" y="1622"/>
                    </a:lnTo>
                    <a:lnTo>
                      <a:pt x="11957" y="1619"/>
                    </a:lnTo>
                    <a:lnTo>
                      <a:pt x="11959" y="1619"/>
                    </a:lnTo>
                    <a:lnTo>
                      <a:pt x="11959" y="1620"/>
                    </a:lnTo>
                    <a:lnTo>
                      <a:pt x="11960" y="1620"/>
                    </a:lnTo>
                    <a:lnTo>
                      <a:pt x="11960" y="1624"/>
                    </a:lnTo>
                    <a:lnTo>
                      <a:pt x="11962" y="1624"/>
                    </a:lnTo>
                    <a:lnTo>
                      <a:pt x="11962" y="1627"/>
                    </a:lnTo>
                    <a:lnTo>
                      <a:pt x="11960" y="1627"/>
                    </a:lnTo>
                    <a:close/>
                    <a:moveTo>
                      <a:pt x="1080" y="1622"/>
                    </a:moveTo>
                    <a:lnTo>
                      <a:pt x="1082" y="1622"/>
                    </a:lnTo>
                    <a:lnTo>
                      <a:pt x="1082" y="1624"/>
                    </a:lnTo>
                    <a:lnTo>
                      <a:pt x="1080" y="1624"/>
                    </a:lnTo>
                    <a:lnTo>
                      <a:pt x="1080" y="1622"/>
                    </a:lnTo>
                    <a:close/>
                    <a:moveTo>
                      <a:pt x="1084" y="1619"/>
                    </a:moveTo>
                    <a:lnTo>
                      <a:pt x="1085" y="1619"/>
                    </a:lnTo>
                    <a:lnTo>
                      <a:pt x="1085" y="1620"/>
                    </a:lnTo>
                    <a:lnTo>
                      <a:pt x="1084" y="1620"/>
                    </a:lnTo>
                    <a:lnTo>
                      <a:pt x="1084" y="1619"/>
                    </a:lnTo>
                    <a:close/>
                    <a:moveTo>
                      <a:pt x="11955" y="1615"/>
                    </a:moveTo>
                    <a:lnTo>
                      <a:pt x="11957" y="1615"/>
                    </a:lnTo>
                    <a:lnTo>
                      <a:pt x="11957" y="1619"/>
                    </a:lnTo>
                    <a:lnTo>
                      <a:pt x="11955" y="1619"/>
                    </a:lnTo>
                    <a:lnTo>
                      <a:pt x="11955" y="1615"/>
                    </a:lnTo>
                    <a:close/>
                    <a:moveTo>
                      <a:pt x="1087" y="1614"/>
                    </a:moveTo>
                    <a:lnTo>
                      <a:pt x="1089" y="1614"/>
                    </a:lnTo>
                    <a:lnTo>
                      <a:pt x="1089" y="1617"/>
                    </a:lnTo>
                    <a:lnTo>
                      <a:pt x="1087" y="1617"/>
                    </a:lnTo>
                    <a:lnTo>
                      <a:pt x="1087" y="1614"/>
                    </a:lnTo>
                    <a:close/>
                    <a:moveTo>
                      <a:pt x="11954" y="1615"/>
                    </a:moveTo>
                    <a:lnTo>
                      <a:pt x="11954" y="1614"/>
                    </a:lnTo>
                    <a:lnTo>
                      <a:pt x="11952" y="1614"/>
                    </a:lnTo>
                    <a:lnTo>
                      <a:pt x="11952" y="1610"/>
                    </a:lnTo>
                    <a:lnTo>
                      <a:pt x="11950" y="1610"/>
                    </a:lnTo>
                    <a:lnTo>
                      <a:pt x="11950" y="1607"/>
                    </a:lnTo>
                    <a:lnTo>
                      <a:pt x="11952" y="1607"/>
                    </a:lnTo>
                    <a:lnTo>
                      <a:pt x="11952" y="1609"/>
                    </a:lnTo>
                    <a:lnTo>
                      <a:pt x="11954" y="1609"/>
                    </a:lnTo>
                    <a:lnTo>
                      <a:pt x="11954" y="1612"/>
                    </a:lnTo>
                    <a:lnTo>
                      <a:pt x="11955" y="1612"/>
                    </a:lnTo>
                    <a:lnTo>
                      <a:pt x="11955" y="1615"/>
                    </a:lnTo>
                    <a:lnTo>
                      <a:pt x="11954" y="1615"/>
                    </a:lnTo>
                    <a:close/>
                    <a:moveTo>
                      <a:pt x="1089" y="1614"/>
                    </a:moveTo>
                    <a:lnTo>
                      <a:pt x="1089" y="1610"/>
                    </a:lnTo>
                    <a:lnTo>
                      <a:pt x="1090" y="1610"/>
                    </a:lnTo>
                    <a:lnTo>
                      <a:pt x="1090" y="1609"/>
                    </a:lnTo>
                    <a:lnTo>
                      <a:pt x="1092" y="1609"/>
                    </a:lnTo>
                    <a:lnTo>
                      <a:pt x="1092" y="1605"/>
                    </a:lnTo>
                    <a:lnTo>
                      <a:pt x="1094" y="1605"/>
                    </a:lnTo>
                    <a:lnTo>
                      <a:pt x="1094" y="1604"/>
                    </a:lnTo>
                    <a:lnTo>
                      <a:pt x="1095" y="1604"/>
                    </a:lnTo>
                    <a:lnTo>
                      <a:pt x="1095" y="1602"/>
                    </a:lnTo>
                    <a:lnTo>
                      <a:pt x="1097" y="1602"/>
                    </a:lnTo>
                    <a:lnTo>
                      <a:pt x="1097" y="1599"/>
                    </a:lnTo>
                    <a:lnTo>
                      <a:pt x="1099" y="1599"/>
                    </a:lnTo>
                    <a:lnTo>
                      <a:pt x="1099" y="1597"/>
                    </a:lnTo>
                    <a:lnTo>
                      <a:pt x="1100" y="1597"/>
                    </a:lnTo>
                    <a:lnTo>
                      <a:pt x="1100" y="1595"/>
                    </a:lnTo>
                    <a:lnTo>
                      <a:pt x="1102" y="1595"/>
                    </a:lnTo>
                    <a:lnTo>
                      <a:pt x="1102" y="1594"/>
                    </a:lnTo>
                    <a:lnTo>
                      <a:pt x="1104" y="1594"/>
                    </a:lnTo>
                    <a:lnTo>
                      <a:pt x="1104" y="1590"/>
                    </a:lnTo>
                    <a:lnTo>
                      <a:pt x="1105" y="1590"/>
                    </a:lnTo>
                    <a:lnTo>
                      <a:pt x="1105" y="1589"/>
                    </a:lnTo>
                    <a:lnTo>
                      <a:pt x="1107" y="1589"/>
                    </a:lnTo>
                    <a:lnTo>
                      <a:pt x="1107" y="1587"/>
                    </a:lnTo>
                    <a:lnTo>
                      <a:pt x="1109" y="1587"/>
                    </a:lnTo>
                    <a:lnTo>
                      <a:pt x="1109" y="1585"/>
                    </a:lnTo>
                    <a:lnTo>
                      <a:pt x="1110" y="1585"/>
                    </a:lnTo>
                    <a:lnTo>
                      <a:pt x="1110" y="1582"/>
                    </a:lnTo>
                    <a:lnTo>
                      <a:pt x="1112" y="1582"/>
                    </a:lnTo>
                    <a:lnTo>
                      <a:pt x="1112" y="1580"/>
                    </a:lnTo>
                    <a:lnTo>
                      <a:pt x="1114" y="1580"/>
                    </a:lnTo>
                    <a:lnTo>
                      <a:pt x="1114" y="1579"/>
                    </a:lnTo>
                    <a:lnTo>
                      <a:pt x="1115" y="1579"/>
                    </a:lnTo>
                    <a:lnTo>
                      <a:pt x="1115" y="1575"/>
                    </a:lnTo>
                    <a:lnTo>
                      <a:pt x="1117" y="1575"/>
                    </a:lnTo>
                    <a:lnTo>
                      <a:pt x="1117" y="1574"/>
                    </a:lnTo>
                    <a:lnTo>
                      <a:pt x="1119" y="1574"/>
                    </a:lnTo>
                    <a:lnTo>
                      <a:pt x="1119" y="1572"/>
                    </a:lnTo>
                    <a:lnTo>
                      <a:pt x="1120" y="1572"/>
                    </a:lnTo>
                    <a:lnTo>
                      <a:pt x="1120" y="1570"/>
                    </a:lnTo>
                    <a:lnTo>
                      <a:pt x="1122" y="1570"/>
                    </a:lnTo>
                    <a:lnTo>
                      <a:pt x="1122" y="1574"/>
                    </a:lnTo>
                    <a:lnTo>
                      <a:pt x="1120" y="1574"/>
                    </a:lnTo>
                    <a:lnTo>
                      <a:pt x="1120" y="1575"/>
                    </a:lnTo>
                    <a:lnTo>
                      <a:pt x="1119" y="1575"/>
                    </a:lnTo>
                    <a:lnTo>
                      <a:pt x="1119" y="1577"/>
                    </a:lnTo>
                    <a:lnTo>
                      <a:pt x="1117" y="1577"/>
                    </a:lnTo>
                    <a:lnTo>
                      <a:pt x="1117" y="1580"/>
                    </a:lnTo>
                    <a:lnTo>
                      <a:pt x="1115" y="1580"/>
                    </a:lnTo>
                    <a:lnTo>
                      <a:pt x="1115" y="1582"/>
                    </a:lnTo>
                    <a:lnTo>
                      <a:pt x="1114" y="1582"/>
                    </a:lnTo>
                    <a:lnTo>
                      <a:pt x="1114" y="1584"/>
                    </a:lnTo>
                    <a:lnTo>
                      <a:pt x="1112" y="1584"/>
                    </a:lnTo>
                    <a:lnTo>
                      <a:pt x="1112" y="1587"/>
                    </a:lnTo>
                    <a:lnTo>
                      <a:pt x="1110" y="1587"/>
                    </a:lnTo>
                    <a:lnTo>
                      <a:pt x="1110" y="1589"/>
                    </a:lnTo>
                    <a:lnTo>
                      <a:pt x="1109" y="1589"/>
                    </a:lnTo>
                    <a:lnTo>
                      <a:pt x="1109" y="1590"/>
                    </a:lnTo>
                    <a:lnTo>
                      <a:pt x="1107" y="1590"/>
                    </a:lnTo>
                    <a:lnTo>
                      <a:pt x="1107" y="1592"/>
                    </a:lnTo>
                    <a:lnTo>
                      <a:pt x="1105" y="1592"/>
                    </a:lnTo>
                    <a:lnTo>
                      <a:pt x="1105" y="1595"/>
                    </a:lnTo>
                    <a:lnTo>
                      <a:pt x="1104" y="1595"/>
                    </a:lnTo>
                    <a:lnTo>
                      <a:pt x="1104" y="1597"/>
                    </a:lnTo>
                    <a:lnTo>
                      <a:pt x="1102" y="1597"/>
                    </a:lnTo>
                    <a:lnTo>
                      <a:pt x="1102" y="1599"/>
                    </a:lnTo>
                    <a:lnTo>
                      <a:pt x="1100" y="1599"/>
                    </a:lnTo>
                    <a:lnTo>
                      <a:pt x="1100" y="1600"/>
                    </a:lnTo>
                    <a:lnTo>
                      <a:pt x="1099" y="1600"/>
                    </a:lnTo>
                    <a:lnTo>
                      <a:pt x="1099" y="1604"/>
                    </a:lnTo>
                    <a:lnTo>
                      <a:pt x="1097" y="1604"/>
                    </a:lnTo>
                    <a:lnTo>
                      <a:pt x="1097" y="1605"/>
                    </a:lnTo>
                    <a:lnTo>
                      <a:pt x="1095" y="1605"/>
                    </a:lnTo>
                    <a:lnTo>
                      <a:pt x="1095" y="1607"/>
                    </a:lnTo>
                    <a:lnTo>
                      <a:pt x="1094" y="1607"/>
                    </a:lnTo>
                    <a:lnTo>
                      <a:pt x="1094" y="1610"/>
                    </a:lnTo>
                    <a:lnTo>
                      <a:pt x="1092" y="1610"/>
                    </a:lnTo>
                    <a:lnTo>
                      <a:pt x="1092" y="1612"/>
                    </a:lnTo>
                    <a:lnTo>
                      <a:pt x="1090" y="1612"/>
                    </a:lnTo>
                    <a:lnTo>
                      <a:pt x="1090" y="1614"/>
                    </a:lnTo>
                    <a:lnTo>
                      <a:pt x="1089" y="1614"/>
                    </a:lnTo>
                    <a:close/>
                    <a:moveTo>
                      <a:pt x="11949" y="1607"/>
                    </a:moveTo>
                    <a:lnTo>
                      <a:pt x="11949" y="1605"/>
                    </a:lnTo>
                    <a:lnTo>
                      <a:pt x="11947" y="1605"/>
                    </a:lnTo>
                    <a:lnTo>
                      <a:pt x="11947" y="1602"/>
                    </a:lnTo>
                    <a:lnTo>
                      <a:pt x="11945" y="1602"/>
                    </a:lnTo>
                    <a:lnTo>
                      <a:pt x="11945" y="1599"/>
                    </a:lnTo>
                    <a:lnTo>
                      <a:pt x="11944" y="1599"/>
                    </a:lnTo>
                    <a:lnTo>
                      <a:pt x="11944" y="1597"/>
                    </a:lnTo>
                    <a:lnTo>
                      <a:pt x="11942" y="1597"/>
                    </a:lnTo>
                    <a:lnTo>
                      <a:pt x="11942" y="1594"/>
                    </a:lnTo>
                    <a:lnTo>
                      <a:pt x="11940" y="1594"/>
                    </a:lnTo>
                    <a:lnTo>
                      <a:pt x="11940" y="1590"/>
                    </a:lnTo>
                    <a:lnTo>
                      <a:pt x="11939" y="1590"/>
                    </a:lnTo>
                    <a:lnTo>
                      <a:pt x="11939" y="1589"/>
                    </a:lnTo>
                    <a:lnTo>
                      <a:pt x="11937" y="1589"/>
                    </a:lnTo>
                    <a:lnTo>
                      <a:pt x="11937" y="1585"/>
                    </a:lnTo>
                    <a:lnTo>
                      <a:pt x="11935" y="1585"/>
                    </a:lnTo>
                    <a:lnTo>
                      <a:pt x="11935" y="1582"/>
                    </a:lnTo>
                    <a:lnTo>
                      <a:pt x="11934" y="1582"/>
                    </a:lnTo>
                    <a:lnTo>
                      <a:pt x="11934" y="1580"/>
                    </a:lnTo>
                    <a:lnTo>
                      <a:pt x="11932" y="1580"/>
                    </a:lnTo>
                    <a:lnTo>
                      <a:pt x="11932" y="1577"/>
                    </a:lnTo>
                    <a:lnTo>
                      <a:pt x="11930" y="1577"/>
                    </a:lnTo>
                    <a:lnTo>
                      <a:pt x="11930" y="1574"/>
                    </a:lnTo>
                    <a:lnTo>
                      <a:pt x="11929" y="1574"/>
                    </a:lnTo>
                    <a:lnTo>
                      <a:pt x="11929" y="1572"/>
                    </a:lnTo>
                    <a:lnTo>
                      <a:pt x="11927" y="1572"/>
                    </a:lnTo>
                    <a:lnTo>
                      <a:pt x="11927" y="1569"/>
                    </a:lnTo>
                    <a:lnTo>
                      <a:pt x="11925" y="1569"/>
                    </a:lnTo>
                    <a:lnTo>
                      <a:pt x="11925" y="1565"/>
                    </a:lnTo>
                    <a:lnTo>
                      <a:pt x="11924" y="1565"/>
                    </a:lnTo>
                    <a:lnTo>
                      <a:pt x="11924" y="1564"/>
                    </a:lnTo>
                    <a:lnTo>
                      <a:pt x="11922" y="1564"/>
                    </a:lnTo>
                    <a:lnTo>
                      <a:pt x="11922" y="1560"/>
                    </a:lnTo>
                    <a:lnTo>
                      <a:pt x="11920" y="1560"/>
                    </a:lnTo>
                    <a:lnTo>
                      <a:pt x="11920" y="1557"/>
                    </a:lnTo>
                    <a:lnTo>
                      <a:pt x="11919" y="1557"/>
                    </a:lnTo>
                    <a:lnTo>
                      <a:pt x="11919" y="1555"/>
                    </a:lnTo>
                    <a:lnTo>
                      <a:pt x="11917" y="1555"/>
                    </a:lnTo>
                    <a:lnTo>
                      <a:pt x="11917" y="1552"/>
                    </a:lnTo>
                    <a:lnTo>
                      <a:pt x="11915" y="1552"/>
                    </a:lnTo>
                    <a:lnTo>
                      <a:pt x="11915" y="1549"/>
                    </a:lnTo>
                    <a:lnTo>
                      <a:pt x="11914" y="1549"/>
                    </a:lnTo>
                    <a:lnTo>
                      <a:pt x="11914" y="1547"/>
                    </a:lnTo>
                    <a:lnTo>
                      <a:pt x="11912" y="1547"/>
                    </a:lnTo>
                    <a:lnTo>
                      <a:pt x="11912" y="1544"/>
                    </a:lnTo>
                    <a:lnTo>
                      <a:pt x="11910" y="1544"/>
                    </a:lnTo>
                    <a:lnTo>
                      <a:pt x="11910" y="1540"/>
                    </a:lnTo>
                    <a:lnTo>
                      <a:pt x="11909" y="1540"/>
                    </a:lnTo>
                    <a:lnTo>
                      <a:pt x="11909" y="1539"/>
                    </a:lnTo>
                    <a:lnTo>
                      <a:pt x="11907" y="1539"/>
                    </a:lnTo>
                    <a:lnTo>
                      <a:pt x="11907" y="1535"/>
                    </a:lnTo>
                    <a:lnTo>
                      <a:pt x="11905" y="1535"/>
                    </a:lnTo>
                    <a:lnTo>
                      <a:pt x="11905" y="1532"/>
                    </a:lnTo>
                    <a:lnTo>
                      <a:pt x="11904" y="1532"/>
                    </a:lnTo>
                    <a:lnTo>
                      <a:pt x="11904" y="1530"/>
                    </a:lnTo>
                    <a:lnTo>
                      <a:pt x="11902" y="1530"/>
                    </a:lnTo>
                    <a:lnTo>
                      <a:pt x="11902" y="1527"/>
                    </a:lnTo>
                    <a:lnTo>
                      <a:pt x="11900" y="1527"/>
                    </a:lnTo>
                    <a:lnTo>
                      <a:pt x="11900" y="1524"/>
                    </a:lnTo>
                    <a:lnTo>
                      <a:pt x="11899" y="1524"/>
                    </a:lnTo>
                    <a:lnTo>
                      <a:pt x="11899" y="1522"/>
                    </a:lnTo>
                    <a:lnTo>
                      <a:pt x="11897" y="1522"/>
                    </a:lnTo>
                    <a:lnTo>
                      <a:pt x="11897" y="1519"/>
                    </a:lnTo>
                    <a:lnTo>
                      <a:pt x="11895" y="1519"/>
                    </a:lnTo>
                    <a:lnTo>
                      <a:pt x="11895" y="1515"/>
                    </a:lnTo>
                    <a:lnTo>
                      <a:pt x="11894" y="1515"/>
                    </a:lnTo>
                    <a:lnTo>
                      <a:pt x="11894" y="1514"/>
                    </a:lnTo>
                    <a:lnTo>
                      <a:pt x="11892" y="1514"/>
                    </a:lnTo>
                    <a:lnTo>
                      <a:pt x="11892" y="1510"/>
                    </a:lnTo>
                    <a:lnTo>
                      <a:pt x="11890" y="1510"/>
                    </a:lnTo>
                    <a:lnTo>
                      <a:pt x="11890" y="1507"/>
                    </a:lnTo>
                    <a:lnTo>
                      <a:pt x="11892" y="1507"/>
                    </a:lnTo>
                    <a:lnTo>
                      <a:pt x="11892" y="1509"/>
                    </a:lnTo>
                    <a:lnTo>
                      <a:pt x="11894" y="1509"/>
                    </a:lnTo>
                    <a:lnTo>
                      <a:pt x="11894" y="1512"/>
                    </a:lnTo>
                    <a:lnTo>
                      <a:pt x="11895" y="1512"/>
                    </a:lnTo>
                    <a:lnTo>
                      <a:pt x="11895" y="1514"/>
                    </a:lnTo>
                    <a:lnTo>
                      <a:pt x="11897" y="1514"/>
                    </a:lnTo>
                    <a:lnTo>
                      <a:pt x="11897" y="1517"/>
                    </a:lnTo>
                    <a:lnTo>
                      <a:pt x="11899" y="1517"/>
                    </a:lnTo>
                    <a:lnTo>
                      <a:pt x="11899" y="1520"/>
                    </a:lnTo>
                    <a:lnTo>
                      <a:pt x="11900" y="1520"/>
                    </a:lnTo>
                    <a:lnTo>
                      <a:pt x="11900" y="1522"/>
                    </a:lnTo>
                    <a:lnTo>
                      <a:pt x="11902" y="1522"/>
                    </a:lnTo>
                    <a:lnTo>
                      <a:pt x="11902" y="1525"/>
                    </a:lnTo>
                    <a:lnTo>
                      <a:pt x="11904" y="1525"/>
                    </a:lnTo>
                    <a:lnTo>
                      <a:pt x="11904" y="1529"/>
                    </a:lnTo>
                    <a:lnTo>
                      <a:pt x="11905" y="1529"/>
                    </a:lnTo>
                    <a:lnTo>
                      <a:pt x="11905" y="1530"/>
                    </a:lnTo>
                    <a:lnTo>
                      <a:pt x="11907" y="1530"/>
                    </a:lnTo>
                    <a:lnTo>
                      <a:pt x="11907" y="1534"/>
                    </a:lnTo>
                    <a:lnTo>
                      <a:pt x="11909" y="1534"/>
                    </a:lnTo>
                    <a:lnTo>
                      <a:pt x="11909" y="1537"/>
                    </a:lnTo>
                    <a:lnTo>
                      <a:pt x="11910" y="1537"/>
                    </a:lnTo>
                    <a:lnTo>
                      <a:pt x="11910" y="1539"/>
                    </a:lnTo>
                    <a:lnTo>
                      <a:pt x="11912" y="1539"/>
                    </a:lnTo>
                    <a:lnTo>
                      <a:pt x="11912" y="1542"/>
                    </a:lnTo>
                    <a:lnTo>
                      <a:pt x="11914" y="1542"/>
                    </a:lnTo>
                    <a:lnTo>
                      <a:pt x="11914" y="1545"/>
                    </a:lnTo>
                    <a:lnTo>
                      <a:pt x="11915" y="1545"/>
                    </a:lnTo>
                    <a:lnTo>
                      <a:pt x="11915" y="1547"/>
                    </a:lnTo>
                    <a:lnTo>
                      <a:pt x="11917" y="1547"/>
                    </a:lnTo>
                    <a:lnTo>
                      <a:pt x="11917" y="1550"/>
                    </a:lnTo>
                    <a:lnTo>
                      <a:pt x="11919" y="1550"/>
                    </a:lnTo>
                    <a:lnTo>
                      <a:pt x="11919" y="1554"/>
                    </a:lnTo>
                    <a:lnTo>
                      <a:pt x="11920" y="1554"/>
                    </a:lnTo>
                    <a:lnTo>
                      <a:pt x="11920" y="1555"/>
                    </a:lnTo>
                    <a:lnTo>
                      <a:pt x="11922" y="1555"/>
                    </a:lnTo>
                    <a:lnTo>
                      <a:pt x="11922" y="1559"/>
                    </a:lnTo>
                    <a:lnTo>
                      <a:pt x="11924" y="1559"/>
                    </a:lnTo>
                    <a:lnTo>
                      <a:pt x="11924" y="1562"/>
                    </a:lnTo>
                    <a:lnTo>
                      <a:pt x="11925" y="1562"/>
                    </a:lnTo>
                    <a:lnTo>
                      <a:pt x="11925" y="1564"/>
                    </a:lnTo>
                    <a:lnTo>
                      <a:pt x="11927" y="1564"/>
                    </a:lnTo>
                    <a:lnTo>
                      <a:pt x="11927" y="1567"/>
                    </a:lnTo>
                    <a:lnTo>
                      <a:pt x="11929" y="1567"/>
                    </a:lnTo>
                    <a:lnTo>
                      <a:pt x="11929" y="1570"/>
                    </a:lnTo>
                    <a:lnTo>
                      <a:pt x="11930" y="1570"/>
                    </a:lnTo>
                    <a:lnTo>
                      <a:pt x="11930" y="1572"/>
                    </a:lnTo>
                    <a:lnTo>
                      <a:pt x="11932" y="1572"/>
                    </a:lnTo>
                    <a:lnTo>
                      <a:pt x="11932" y="1575"/>
                    </a:lnTo>
                    <a:lnTo>
                      <a:pt x="11934" y="1575"/>
                    </a:lnTo>
                    <a:lnTo>
                      <a:pt x="11934" y="1579"/>
                    </a:lnTo>
                    <a:lnTo>
                      <a:pt x="11935" y="1579"/>
                    </a:lnTo>
                    <a:lnTo>
                      <a:pt x="11935" y="1580"/>
                    </a:lnTo>
                    <a:lnTo>
                      <a:pt x="11937" y="1580"/>
                    </a:lnTo>
                    <a:lnTo>
                      <a:pt x="11937" y="1584"/>
                    </a:lnTo>
                    <a:lnTo>
                      <a:pt x="11939" y="1584"/>
                    </a:lnTo>
                    <a:lnTo>
                      <a:pt x="11939" y="1587"/>
                    </a:lnTo>
                    <a:lnTo>
                      <a:pt x="11940" y="1587"/>
                    </a:lnTo>
                    <a:lnTo>
                      <a:pt x="11940" y="1589"/>
                    </a:lnTo>
                    <a:lnTo>
                      <a:pt x="11942" y="1589"/>
                    </a:lnTo>
                    <a:lnTo>
                      <a:pt x="11942" y="1592"/>
                    </a:lnTo>
                    <a:lnTo>
                      <a:pt x="11944" y="1592"/>
                    </a:lnTo>
                    <a:lnTo>
                      <a:pt x="11944" y="1595"/>
                    </a:lnTo>
                    <a:lnTo>
                      <a:pt x="11945" y="1595"/>
                    </a:lnTo>
                    <a:lnTo>
                      <a:pt x="11945" y="1597"/>
                    </a:lnTo>
                    <a:lnTo>
                      <a:pt x="11947" y="1597"/>
                    </a:lnTo>
                    <a:lnTo>
                      <a:pt x="11947" y="1600"/>
                    </a:lnTo>
                    <a:lnTo>
                      <a:pt x="11949" y="1600"/>
                    </a:lnTo>
                    <a:lnTo>
                      <a:pt x="11949" y="1604"/>
                    </a:lnTo>
                    <a:lnTo>
                      <a:pt x="11950" y="1604"/>
                    </a:lnTo>
                    <a:lnTo>
                      <a:pt x="11950" y="1607"/>
                    </a:lnTo>
                    <a:lnTo>
                      <a:pt x="11949" y="1607"/>
                    </a:lnTo>
                    <a:close/>
                    <a:moveTo>
                      <a:pt x="1122" y="1570"/>
                    </a:moveTo>
                    <a:lnTo>
                      <a:pt x="1122" y="1567"/>
                    </a:lnTo>
                    <a:lnTo>
                      <a:pt x="1124" y="1567"/>
                    </a:lnTo>
                    <a:lnTo>
                      <a:pt x="1124" y="1565"/>
                    </a:lnTo>
                    <a:lnTo>
                      <a:pt x="1125" y="1565"/>
                    </a:lnTo>
                    <a:lnTo>
                      <a:pt x="1125" y="1564"/>
                    </a:lnTo>
                    <a:lnTo>
                      <a:pt x="1127" y="1564"/>
                    </a:lnTo>
                    <a:lnTo>
                      <a:pt x="1127" y="1560"/>
                    </a:lnTo>
                    <a:lnTo>
                      <a:pt x="1129" y="1560"/>
                    </a:lnTo>
                    <a:lnTo>
                      <a:pt x="1129" y="1559"/>
                    </a:lnTo>
                    <a:lnTo>
                      <a:pt x="1130" y="1559"/>
                    </a:lnTo>
                    <a:lnTo>
                      <a:pt x="1130" y="1557"/>
                    </a:lnTo>
                    <a:lnTo>
                      <a:pt x="1132" y="1557"/>
                    </a:lnTo>
                    <a:lnTo>
                      <a:pt x="1132" y="1555"/>
                    </a:lnTo>
                    <a:lnTo>
                      <a:pt x="1134" y="1555"/>
                    </a:lnTo>
                    <a:lnTo>
                      <a:pt x="1134" y="1552"/>
                    </a:lnTo>
                    <a:lnTo>
                      <a:pt x="1135" y="1552"/>
                    </a:lnTo>
                    <a:lnTo>
                      <a:pt x="1135" y="1550"/>
                    </a:lnTo>
                    <a:lnTo>
                      <a:pt x="1137" y="1550"/>
                    </a:lnTo>
                    <a:lnTo>
                      <a:pt x="1137" y="1549"/>
                    </a:lnTo>
                    <a:lnTo>
                      <a:pt x="1139" y="1549"/>
                    </a:lnTo>
                    <a:lnTo>
                      <a:pt x="1139" y="1547"/>
                    </a:lnTo>
                    <a:lnTo>
                      <a:pt x="1140" y="1547"/>
                    </a:lnTo>
                    <a:lnTo>
                      <a:pt x="1140" y="1544"/>
                    </a:lnTo>
                    <a:lnTo>
                      <a:pt x="1142" y="1544"/>
                    </a:lnTo>
                    <a:lnTo>
                      <a:pt x="1142" y="1542"/>
                    </a:lnTo>
                    <a:lnTo>
                      <a:pt x="1144" y="1542"/>
                    </a:lnTo>
                    <a:lnTo>
                      <a:pt x="1144" y="1540"/>
                    </a:lnTo>
                    <a:lnTo>
                      <a:pt x="1145" y="1540"/>
                    </a:lnTo>
                    <a:lnTo>
                      <a:pt x="1145" y="1539"/>
                    </a:lnTo>
                    <a:lnTo>
                      <a:pt x="1147" y="1539"/>
                    </a:lnTo>
                    <a:lnTo>
                      <a:pt x="1147" y="1535"/>
                    </a:lnTo>
                    <a:lnTo>
                      <a:pt x="1149" y="1535"/>
                    </a:lnTo>
                    <a:lnTo>
                      <a:pt x="1149" y="1534"/>
                    </a:lnTo>
                    <a:lnTo>
                      <a:pt x="1150" y="1534"/>
                    </a:lnTo>
                    <a:lnTo>
                      <a:pt x="1150" y="1532"/>
                    </a:lnTo>
                    <a:lnTo>
                      <a:pt x="1152" y="1532"/>
                    </a:lnTo>
                    <a:lnTo>
                      <a:pt x="1152" y="1530"/>
                    </a:lnTo>
                    <a:lnTo>
                      <a:pt x="1154" y="1530"/>
                    </a:lnTo>
                    <a:lnTo>
                      <a:pt x="1154" y="1529"/>
                    </a:lnTo>
                    <a:lnTo>
                      <a:pt x="1155" y="1529"/>
                    </a:lnTo>
                    <a:lnTo>
                      <a:pt x="1155" y="1525"/>
                    </a:lnTo>
                    <a:lnTo>
                      <a:pt x="1157" y="1525"/>
                    </a:lnTo>
                    <a:lnTo>
                      <a:pt x="1157" y="1524"/>
                    </a:lnTo>
                    <a:lnTo>
                      <a:pt x="1159" y="1524"/>
                    </a:lnTo>
                    <a:lnTo>
                      <a:pt x="1159" y="1522"/>
                    </a:lnTo>
                    <a:lnTo>
                      <a:pt x="1160" y="1522"/>
                    </a:lnTo>
                    <a:lnTo>
                      <a:pt x="1160" y="1520"/>
                    </a:lnTo>
                    <a:lnTo>
                      <a:pt x="1162" y="1520"/>
                    </a:lnTo>
                    <a:lnTo>
                      <a:pt x="1162" y="1519"/>
                    </a:lnTo>
                    <a:lnTo>
                      <a:pt x="1164" y="1519"/>
                    </a:lnTo>
                    <a:lnTo>
                      <a:pt x="1164" y="1515"/>
                    </a:lnTo>
                    <a:lnTo>
                      <a:pt x="1165" y="1515"/>
                    </a:lnTo>
                    <a:lnTo>
                      <a:pt x="1165" y="1514"/>
                    </a:lnTo>
                    <a:lnTo>
                      <a:pt x="1167" y="1514"/>
                    </a:lnTo>
                    <a:lnTo>
                      <a:pt x="1167" y="1512"/>
                    </a:lnTo>
                    <a:lnTo>
                      <a:pt x="1169" y="1512"/>
                    </a:lnTo>
                    <a:lnTo>
                      <a:pt x="1169" y="1510"/>
                    </a:lnTo>
                    <a:lnTo>
                      <a:pt x="1170" y="1510"/>
                    </a:lnTo>
                    <a:lnTo>
                      <a:pt x="1170" y="1509"/>
                    </a:lnTo>
                    <a:lnTo>
                      <a:pt x="1172" y="1509"/>
                    </a:lnTo>
                    <a:lnTo>
                      <a:pt x="1172" y="1505"/>
                    </a:lnTo>
                    <a:lnTo>
                      <a:pt x="1174" y="1505"/>
                    </a:lnTo>
                    <a:lnTo>
                      <a:pt x="1174" y="1504"/>
                    </a:lnTo>
                    <a:lnTo>
                      <a:pt x="1175" y="1504"/>
                    </a:lnTo>
                    <a:lnTo>
                      <a:pt x="1175" y="1502"/>
                    </a:lnTo>
                    <a:lnTo>
                      <a:pt x="1177" y="1502"/>
                    </a:lnTo>
                    <a:lnTo>
                      <a:pt x="1177" y="1500"/>
                    </a:lnTo>
                    <a:lnTo>
                      <a:pt x="1179" y="1500"/>
                    </a:lnTo>
                    <a:lnTo>
                      <a:pt x="1179" y="1499"/>
                    </a:lnTo>
                    <a:lnTo>
                      <a:pt x="1180" y="1499"/>
                    </a:lnTo>
                    <a:lnTo>
                      <a:pt x="1180" y="1495"/>
                    </a:lnTo>
                    <a:lnTo>
                      <a:pt x="1182" y="1495"/>
                    </a:lnTo>
                    <a:lnTo>
                      <a:pt x="1182" y="1494"/>
                    </a:lnTo>
                    <a:lnTo>
                      <a:pt x="1184" y="1494"/>
                    </a:lnTo>
                    <a:lnTo>
                      <a:pt x="1184" y="1492"/>
                    </a:lnTo>
                    <a:lnTo>
                      <a:pt x="1185" y="1492"/>
                    </a:lnTo>
                    <a:lnTo>
                      <a:pt x="1185" y="1490"/>
                    </a:lnTo>
                    <a:lnTo>
                      <a:pt x="1187" y="1490"/>
                    </a:lnTo>
                    <a:lnTo>
                      <a:pt x="1187" y="1489"/>
                    </a:lnTo>
                    <a:lnTo>
                      <a:pt x="1189" y="1489"/>
                    </a:lnTo>
                    <a:lnTo>
                      <a:pt x="1189" y="1485"/>
                    </a:lnTo>
                    <a:lnTo>
                      <a:pt x="1190" y="1485"/>
                    </a:lnTo>
                    <a:lnTo>
                      <a:pt x="1190" y="1484"/>
                    </a:lnTo>
                    <a:lnTo>
                      <a:pt x="1192" y="1484"/>
                    </a:lnTo>
                    <a:lnTo>
                      <a:pt x="1192" y="1482"/>
                    </a:lnTo>
                    <a:lnTo>
                      <a:pt x="1194" y="1482"/>
                    </a:lnTo>
                    <a:lnTo>
                      <a:pt x="1194" y="1480"/>
                    </a:lnTo>
                    <a:lnTo>
                      <a:pt x="1195" y="1480"/>
                    </a:lnTo>
                    <a:lnTo>
                      <a:pt x="1195" y="1479"/>
                    </a:lnTo>
                    <a:lnTo>
                      <a:pt x="1197" y="1479"/>
                    </a:lnTo>
                    <a:lnTo>
                      <a:pt x="1197" y="1477"/>
                    </a:lnTo>
                    <a:lnTo>
                      <a:pt x="1199" y="1477"/>
                    </a:lnTo>
                    <a:lnTo>
                      <a:pt x="1199" y="1475"/>
                    </a:lnTo>
                    <a:lnTo>
                      <a:pt x="1200" y="1475"/>
                    </a:lnTo>
                    <a:lnTo>
                      <a:pt x="1200" y="1474"/>
                    </a:lnTo>
                    <a:lnTo>
                      <a:pt x="1202" y="1474"/>
                    </a:lnTo>
                    <a:lnTo>
                      <a:pt x="1202" y="1470"/>
                    </a:lnTo>
                    <a:lnTo>
                      <a:pt x="1204" y="1470"/>
                    </a:lnTo>
                    <a:lnTo>
                      <a:pt x="1204" y="1469"/>
                    </a:lnTo>
                    <a:lnTo>
                      <a:pt x="1205" y="1469"/>
                    </a:lnTo>
                    <a:lnTo>
                      <a:pt x="1205" y="1467"/>
                    </a:lnTo>
                    <a:lnTo>
                      <a:pt x="1207" y="1467"/>
                    </a:lnTo>
                    <a:lnTo>
                      <a:pt x="1207" y="1465"/>
                    </a:lnTo>
                    <a:lnTo>
                      <a:pt x="1209" y="1465"/>
                    </a:lnTo>
                    <a:lnTo>
                      <a:pt x="1209" y="1464"/>
                    </a:lnTo>
                    <a:lnTo>
                      <a:pt x="1210" y="1464"/>
                    </a:lnTo>
                    <a:lnTo>
                      <a:pt x="1210" y="1462"/>
                    </a:lnTo>
                    <a:lnTo>
                      <a:pt x="1212" y="1462"/>
                    </a:lnTo>
                    <a:lnTo>
                      <a:pt x="1212" y="1460"/>
                    </a:lnTo>
                    <a:lnTo>
                      <a:pt x="1214" y="1460"/>
                    </a:lnTo>
                    <a:lnTo>
                      <a:pt x="1214" y="1457"/>
                    </a:lnTo>
                    <a:lnTo>
                      <a:pt x="1215" y="1457"/>
                    </a:lnTo>
                    <a:lnTo>
                      <a:pt x="1215" y="1455"/>
                    </a:lnTo>
                    <a:lnTo>
                      <a:pt x="1217" y="1455"/>
                    </a:lnTo>
                    <a:lnTo>
                      <a:pt x="1217" y="1454"/>
                    </a:lnTo>
                    <a:lnTo>
                      <a:pt x="1219" y="1454"/>
                    </a:lnTo>
                    <a:lnTo>
                      <a:pt x="1219" y="1452"/>
                    </a:lnTo>
                    <a:lnTo>
                      <a:pt x="1220" y="1452"/>
                    </a:lnTo>
                    <a:lnTo>
                      <a:pt x="1220" y="1450"/>
                    </a:lnTo>
                    <a:lnTo>
                      <a:pt x="1222" y="1450"/>
                    </a:lnTo>
                    <a:lnTo>
                      <a:pt x="1222" y="1449"/>
                    </a:lnTo>
                    <a:lnTo>
                      <a:pt x="1224" y="1449"/>
                    </a:lnTo>
                    <a:lnTo>
                      <a:pt x="1224" y="1447"/>
                    </a:lnTo>
                    <a:lnTo>
                      <a:pt x="1225" y="1447"/>
                    </a:lnTo>
                    <a:lnTo>
                      <a:pt x="1225" y="1445"/>
                    </a:lnTo>
                    <a:lnTo>
                      <a:pt x="1227" y="1445"/>
                    </a:lnTo>
                    <a:lnTo>
                      <a:pt x="1227" y="1449"/>
                    </a:lnTo>
                    <a:lnTo>
                      <a:pt x="1225" y="1449"/>
                    </a:lnTo>
                    <a:lnTo>
                      <a:pt x="1225" y="1450"/>
                    </a:lnTo>
                    <a:lnTo>
                      <a:pt x="1224" y="1450"/>
                    </a:lnTo>
                    <a:lnTo>
                      <a:pt x="1224" y="1452"/>
                    </a:lnTo>
                    <a:lnTo>
                      <a:pt x="1222" y="1452"/>
                    </a:lnTo>
                    <a:lnTo>
                      <a:pt x="1222" y="1454"/>
                    </a:lnTo>
                    <a:lnTo>
                      <a:pt x="1220" y="1454"/>
                    </a:lnTo>
                    <a:lnTo>
                      <a:pt x="1220" y="1455"/>
                    </a:lnTo>
                    <a:lnTo>
                      <a:pt x="1219" y="1455"/>
                    </a:lnTo>
                    <a:lnTo>
                      <a:pt x="1219" y="1457"/>
                    </a:lnTo>
                    <a:lnTo>
                      <a:pt x="1217" y="1457"/>
                    </a:lnTo>
                    <a:lnTo>
                      <a:pt x="1217" y="1459"/>
                    </a:lnTo>
                    <a:lnTo>
                      <a:pt x="1215" y="1459"/>
                    </a:lnTo>
                    <a:lnTo>
                      <a:pt x="1215" y="1462"/>
                    </a:lnTo>
                    <a:lnTo>
                      <a:pt x="1214" y="1462"/>
                    </a:lnTo>
                    <a:lnTo>
                      <a:pt x="1214" y="1464"/>
                    </a:lnTo>
                    <a:lnTo>
                      <a:pt x="1212" y="1464"/>
                    </a:lnTo>
                    <a:lnTo>
                      <a:pt x="1212" y="1465"/>
                    </a:lnTo>
                    <a:lnTo>
                      <a:pt x="1210" y="1465"/>
                    </a:lnTo>
                    <a:lnTo>
                      <a:pt x="1210" y="1467"/>
                    </a:lnTo>
                    <a:lnTo>
                      <a:pt x="1209" y="1467"/>
                    </a:lnTo>
                    <a:lnTo>
                      <a:pt x="1209" y="1469"/>
                    </a:lnTo>
                    <a:lnTo>
                      <a:pt x="1207" y="1469"/>
                    </a:lnTo>
                    <a:lnTo>
                      <a:pt x="1207" y="1470"/>
                    </a:lnTo>
                    <a:lnTo>
                      <a:pt x="1205" y="1470"/>
                    </a:lnTo>
                    <a:lnTo>
                      <a:pt x="1205" y="1472"/>
                    </a:lnTo>
                    <a:lnTo>
                      <a:pt x="1204" y="1472"/>
                    </a:lnTo>
                    <a:lnTo>
                      <a:pt x="1204" y="1475"/>
                    </a:lnTo>
                    <a:lnTo>
                      <a:pt x="1202" y="1475"/>
                    </a:lnTo>
                    <a:lnTo>
                      <a:pt x="1202" y="1477"/>
                    </a:lnTo>
                    <a:lnTo>
                      <a:pt x="1200" y="1477"/>
                    </a:lnTo>
                    <a:lnTo>
                      <a:pt x="1200" y="1479"/>
                    </a:lnTo>
                    <a:lnTo>
                      <a:pt x="1199" y="1479"/>
                    </a:lnTo>
                    <a:lnTo>
                      <a:pt x="1199" y="1480"/>
                    </a:lnTo>
                    <a:lnTo>
                      <a:pt x="1197" y="1480"/>
                    </a:lnTo>
                    <a:lnTo>
                      <a:pt x="1197" y="1482"/>
                    </a:lnTo>
                    <a:lnTo>
                      <a:pt x="1195" y="1482"/>
                    </a:lnTo>
                    <a:lnTo>
                      <a:pt x="1195" y="1484"/>
                    </a:lnTo>
                    <a:lnTo>
                      <a:pt x="1194" y="1484"/>
                    </a:lnTo>
                    <a:lnTo>
                      <a:pt x="1194" y="1485"/>
                    </a:lnTo>
                    <a:lnTo>
                      <a:pt x="1192" y="1485"/>
                    </a:lnTo>
                    <a:lnTo>
                      <a:pt x="1192" y="1487"/>
                    </a:lnTo>
                    <a:lnTo>
                      <a:pt x="1190" y="1487"/>
                    </a:lnTo>
                    <a:lnTo>
                      <a:pt x="1190" y="1490"/>
                    </a:lnTo>
                    <a:lnTo>
                      <a:pt x="1189" y="1490"/>
                    </a:lnTo>
                    <a:lnTo>
                      <a:pt x="1189" y="1492"/>
                    </a:lnTo>
                    <a:lnTo>
                      <a:pt x="1187" y="1492"/>
                    </a:lnTo>
                    <a:lnTo>
                      <a:pt x="1187" y="1494"/>
                    </a:lnTo>
                    <a:lnTo>
                      <a:pt x="1185" y="1494"/>
                    </a:lnTo>
                    <a:lnTo>
                      <a:pt x="1185" y="1495"/>
                    </a:lnTo>
                    <a:lnTo>
                      <a:pt x="1184" y="1495"/>
                    </a:lnTo>
                    <a:lnTo>
                      <a:pt x="1184" y="1497"/>
                    </a:lnTo>
                    <a:lnTo>
                      <a:pt x="1182" y="1497"/>
                    </a:lnTo>
                    <a:lnTo>
                      <a:pt x="1182" y="1500"/>
                    </a:lnTo>
                    <a:lnTo>
                      <a:pt x="1180" y="1500"/>
                    </a:lnTo>
                    <a:lnTo>
                      <a:pt x="1180" y="1502"/>
                    </a:lnTo>
                    <a:lnTo>
                      <a:pt x="1179" y="1502"/>
                    </a:lnTo>
                    <a:lnTo>
                      <a:pt x="1179" y="1504"/>
                    </a:lnTo>
                    <a:lnTo>
                      <a:pt x="1177" y="1504"/>
                    </a:lnTo>
                    <a:lnTo>
                      <a:pt x="1177" y="1505"/>
                    </a:lnTo>
                    <a:lnTo>
                      <a:pt x="1175" y="1505"/>
                    </a:lnTo>
                    <a:lnTo>
                      <a:pt x="1175" y="1507"/>
                    </a:lnTo>
                    <a:lnTo>
                      <a:pt x="1174" y="1507"/>
                    </a:lnTo>
                    <a:lnTo>
                      <a:pt x="1174" y="1510"/>
                    </a:lnTo>
                    <a:lnTo>
                      <a:pt x="1172" y="1510"/>
                    </a:lnTo>
                    <a:lnTo>
                      <a:pt x="1172" y="1512"/>
                    </a:lnTo>
                    <a:lnTo>
                      <a:pt x="1170" y="1512"/>
                    </a:lnTo>
                    <a:lnTo>
                      <a:pt x="1170" y="1514"/>
                    </a:lnTo>
                    <a:lnTo>
                      <a:pt x="1169" y="1514"/>
                    </a:lnTo>
                    <a:lnTo>
                      <a:pt x="1169" y="1515"/>
                    </a:lnTo>
                    <a:lnTo>
                      <a:pt x="1167" y="1515"/>
                    </a:lnTo>
                    <a:lnTo>
                      <a:pt x="1167" y="1517"/>
                    </a:lnTo>
                    <a:lnTo>
                      <a:pt x="1165" y="1517"/>
                    </a:lnTo>
                    <a:lnTo>
                      <a:pt x="1165" y="1520"/>
                    </a:lnTo>
                    <a:lnTo>
                      <a:pt x="1164" y="1520"/>
                    </a:lnTo>
                    <a:lnTo>
                      <a:pt x="1164" y="1522"/>
                    </a:lnTo>
                    <a:lnTo>
                      <a:pt x="1162" y="1522"/>
                    </a:lnTo>
                    <a:lnTo>
                      <a:pt x="1162" y="1524"/>
                    </a:lnTo>
                    <a:lnTo>
                      <a:pt x="1160" y="1524"/>
                    </a:lnTo>
                    <a:lnTo>
                      <a:pt x="1160" y="1525"/>
                    </a:lnTo>
                    <a:lnTo>
                      <a:pt x="1159" y="1525"/>
                    </a:lnTo>
                    <a:lnTo>
                      <a:pt x="1159" y="1527"/>
                    </a:lnTo>
                    <a:lnTo>
                      <a:pt x="1157" y="1527"/>
                    </a:lnTo>
                    <a:lnTo>
                      <a:pt x="1157" y="1530"/>
                    </a:lnTo>
                    <a:lnTo>
                      <a:pt x="1155" y="1530"/>
                    </a:lnTo>
                    <a:lnTo>
                      <a:pt x="1155" y="1532"/>
                    </a:lnTo>
                    <a:lnTo>
                      <a:pt x="1154" y="1532"/>
                    </a:lnTo>
                    <a:lnTo>
                      <a:pt x="1154" y="1534"/>
                    </a:lnTo>
                    <a:lnTo>
                      <a:pt x="1152" y="1534"/>
                    </a:lnTo>
                    <a:lnTo>
                      <a:pt x="1152" y="1535"/>
                    </a:lnTo>
                    <a:lnTo>
                      <a:pt x="1150" y="1535"/>
                    </a:lnTo>
                    <a:lnTo>
                      <a:pt x="1150" y="1537"/>
                    </a:lnTo>
                    <a:lnTo>
                      <a:pt x="1149" y="1537"/>
                    </a:lnTo>
                    <a:lnTo>
                      <a:pt x="1149" y="1540"/>
                    </a:lnTo>
                    <a:lnTo>
                      <a:pt x="1147" y="1540"/>
                    </a:lnTo>
                    <a:lnTo>
                      <a:pt x="1147" y="1542"/>
                    </a:lnTo>
                    <a:lnTo>
                      <a:pt x="1145" y="1542"/>
                    </a:lnTo>
                    <a:lnTo>
                      <a:pt x="1145" y="1544"/>
                    </a:lnTo>
                    <a:lnTo>
                      <a:pt x="1144" y="1544"/>
                    </a:lnTo>
                    <a:lnTo>
                      <a:pt x="1144" y="1545"/>
                    </a:lnTo>
                    <a:lnTo>
                      <a:pt x="1142" y="1545"/>
                    </a:lnTo>
                    <a:lnTo>
                      <a:pt x="1142" y="1549"/>
                    </a:lnTo>
                    <a:lnTo>
                      <a:pt x="1140" y="1549"/>
                    </a:lnTo>
                    <a:lnTo>
                      <a:pt x="1140" y="1550"/>
                    </a:lnTo>
                    <a:lnTo>
                      <a:pt x="1139" y="1550"/>
                    </a:lnTo>
                    <a:lnTo>
                      <a:pt x="1139" y="1552"/>
                    </a:lnTo>
                    <a:lnTo>
                      <a:pt x="1137" y="1552"/>
                    </a:lnTo>
                    <a:lnTo>
                      <a:pt x="1137" y="1554"/>
                    </a:lnTo>
                    <a:lnTo>
                      <a:pt x="1135" y="1554"/>
                    </a:lnTo>
                    <a:lnTo>
                      <a:pt x="1135" y="1557"/>
                    </a:lnTo>
                    <a:lnTo>
                      <a:pt x="1134" y="1557"/>
                    </a:lnTo>
                    <a:lnTo>
                      <a:pt x="1134" y="1559"/>
                    </a:lnTo>
                    <a:lnTo>
                      <a:pt x="1132" y="1559"/>
                    </a:lnTo>
                    <a:lnTo>
                      <a:pt x="1132" y="1560"/>
                    </a:lnTo>
                    <a:lnTo>
                      <a:pt x="1130" y="1560"/>
                    </a:lnTo>
                    <a:lnTo>
                      <a:pt x="1130" y="1562"/>
                    </a:lnTo>
                    <a:lnTo>
                      <a:pt x="1129" y="1562"/>
                    </a:lnTo>
                    <a:lnTo>
                      <a:pt x="1129" y="1565"/>
                    </a:lnTo>
                    <a:lnTo>
                      <a:pt x="1127" y="1565"/>
                    </a:lnTo>
                    <a:lnTo>
                      <a:pt x="1127" y="1567"/>
                    </a:lnTo>
                    <a:lnTo>
                      <a:pt x="1125" y="1567"/>
                    </a:lnTo>
                    <a:lnTo>
                      <a:pt x="1125" y="1569"/>
                    </a:lnTo>
                    <a:lnTo>
                      <a:pt x="1124" y="1569"/>
                    </a:lnTo>
                    <a:lnTo>
                      <a:pt x="1124" y="1570"/>
                    </a:lnTo>
                    <a:lnTo>
                      <a:pt x="1122" y="1570"/>
                    </a:lnTo>
                    <a:close/>
                    <a:moveTo>
                      <a:pt x="11889" y="1507"/>
                    </a:moveTo>
                    <a:lnTo>
                      <a:pt x="11889" y="1505"/>
                    </a:lnTo>
                    <a:lnTo>
                      <a:pt x="11887" y="1505"/>
                    </a:lnTo>
                    <a:lnTo>
                      <a:pt x="11887" y="1502"/>
                    </a:lnTo>
                    <a:lnTo>
                      <a:pt x="11889" y="1502"/>
                    </a:lnTo>
                    <a:lnTo>
                      <a:pt x="11889" y="1504"/>
                    </a:lnTo>
                    <a:lnTo>
                      <a:pt x="11890" y="1504"/>
                    </a:lnTo>
                    <a:lnTo>
                      <a:pt x="11890" y="1507"/>
                    </a:lnTo>
                    <a:lnTo>
                      <a:pt x="11889" y="1507"/>
                    </a:lnTo>
                    <a:close/>
                    <a:moveTo>
                      <a:pt x="11885" y="1499"/>
                    </a:moveTo>
                    <a:lnTo>
                      <a:pt x="11887" y="1499"/>
                    </a:lnTo>
                    <a:lnTo>
                      <a:pt x="11887" y="1502"/>
                    </a:lnTo>
                    <a:lnTo>
                      <a:pt x="11885" y="1502"/>
                    </a:lnTo>
                    <a:lnTo>
                      <a:pt x="11885" y="1499"/>
                    </a:lnTo>
                    <a:close/>
                    <a:moveTo>
                      <a:pt x="11884" y="1497"/>
                    </a:moveTo>
                    <a:lnTo>
                      <a:pt x="11885" y="1497"/>
                    </a:lnTo>
                    <a:lnTo>
                      <a:pt x="11885" y="1499"/>
                    </a:lnTo>
                    <a:lnTo>
                      <a:pt x="11884" y="1499"/>
                    </a:lnTo>
                    <a:lnTo>
                      <a:pt x="11884" y="1497"/>
                    </a:lnTo>
                    <a:close/>
                    <a:moveTo>
                      <a:pt x="11882" y="1494"/>
                    </a:moveTo>
                    <a:lnTo>
                      <a:pt x="11884" y="1494"/>
                    </a:lnTo>
                    <a:lnTo>
                      <a:pt x="11884" y="1497"/>
                    </a:lnTo>
                    <a:lnTo>
                      <a:pt x="11882" y="1497"/>
                    </a:lnTo>
                    <a:lnTo>
                      <a:pt x="11882" y="1494"/>
                    </a:lnTo>
                    <a:close/>
                    <a:moveTo>
                      <a:pt x="11880" y="1494"/>
                    </a:moveTo>
                    <a:lnTo>
                      <a:pt x="11880" y="1492"/>
                    </a:lnTo>
                    <a:lnTo>
                      <a:pt x="11879" y="1492"/>
                    </a:lnTo>
                    <a:lnTo>
                      <a:pt x="11879" y="1489"/>
                    </a:lnTo>
                    <a:lnTo>
                      <a:pt x="11880" y="1489"/>
                    </a:lnTo>
                    <a:lnTo>
                      <a:pt x="11880" y="1490"/>
                    </a:lnTo>
                    <a:lnTo>
                      <a:pt x="11882" y="1490"/>
                    </a:lnTo>
                    <a:lnTo>
                      <a:pt x="11882" y="1494"/>
                    </a:lnTo>
                    <a:lnTo>
                      <a:pt x="11880" y="1494"/>
                    </a:lnTo>
                    <a:close/>
                    <a:moveTo>
                      <a:pt x="11877" y="1489"/>
                    </a:moveTo>
                    <a:lnTo>
                      <a:pt x="11877" y="1487"/>
                    </a:lnTo>
                    <a:lnTo>
                      <a:pt x="11875" y="1487"/>
                    </a:lnTo>
                    <a:lnTo>
                      <a:pt x="11875" y="1484"/>
                    </a:lnTo>
                    <a:lnTo>
                      <a:pt x="11877" y="1484"/>
                    </a:lnTo>
                    <a:lnTo>
                      <a:pt x="11877" y="1485"/>
                    </a:lnTo>
                    <a:lnTo>
                      <a:pt x="11879" y="1485"/>
                    </a:lnTo>
                    <a:lnTo>
                      <a:pt x="11879" y="1489"/>
                    </a:lnTo>
                    <a:lnTo>
                      <a:pt x="11877" y="1489"/>
                    </a:lnTo>
                    <a:close/>
                    <a:moveTo>
                      <a:pt x="11874" y="1484"/>
                    </a:moveTo>
                    <a:lnTo>
                      <a:pt x="11874" y="1482"/>
                    </a:lnTo>
                    <a:lnTo>
                      <a:pt x="11872" y="1482"/>
                    </a:lnTo>
                    <a:lnTo>
                      <a:pt x="11872" y="1479"/>
                    </a:lnTo>
                    <a:lnTo>
                      <a:pt x="11874" y="1479"/>
                    </a:lnTo>
                    <a:lnTo>
                      <a:pt x="11874" y="1480"/>
                    </a:lnTo>
                    <a:lnTo>
                      <a:pt x="11875" y="1480"/>
                    </a:lnTo>
                    <a:lnTo>
                      <a:pt x="11875" y="1484"/>
                    </a:lnTo>
                    <a:lnTo>
                      <a:pt x="11874" y="1484"/>
                    </a:lnTo>
                    <a:close/>
                    <a:moveTo>
                      <a:pt x="11870" y="1479"/>
                    </a:moveTo>
                    <a:lnTo>
                      <a:pt x="11870" y="1477"/>
                    </a:lnTo>
                    <a:lnTo>
                      <a:pt x="11869" y="1477"/>
                    </a:lnTo>
                    <a:lnTo>
                      <a:pt x="11869" y="1474"/>
                    </a:lnTo>
                    <a:lnTo>
                      <a:pt x="11870" y="1474"/>
                    </a:lnTo>
                    <a:lnTo>
                      <a:pt x="11870" y="1475"/>
                    </a:lnTo>
                    <a:lnTo>
                      <a:pt x="11872" y="1475"/>
                    </a:lnTo>
                    <a:lnTo>
                      <a:pt x="11872" y="1479"/>
                    </a:lnTo>
                    <a:lnTo>
                      <a:pt x="11870" y="1479"/>
                    </a:lnTo>
                    <a:close/>
                    <a:moveTo>
                      <a:pt x="11867" y="1474"/>
                    </a:moveTo>
                    <a:lnTo>
                      <a:pt x="11867" y="1472"/>
                    </a:lnTo>
                    <a:lnTo>
                      <a:pt x="11865" y="1472"/>
                    </a:lnTo>
                    <a:lnTo>
                      <a:pt x="11865" y="1469"/>
                    </a:lnTo>
                    <a:lnTo>
                      <a:pt x="11864" y="1469"/>
                    </a:lnTo>
                    <a:lnTo>
                      <a:pt x="11864" y="1467"/>
                    </a:lnTo>
                    <a:lnTo>
                      <a:pt x="11862" y="1467"/>
                    </a:lnTo>
                    <a:lnTo>
                      <a:pt x="11862" y="1464"/>
                    </a:lnTo>
                    <a:lnTo>
                      <a:pt x="11860" y="1464"/>
                    </a:lnTo>
                    <a:lnTo>
                      <a:pt x="11860" y="1462"/>
                    </a:lnTo>
                    <a:lnTo>
                      <a:pt x="11859" y="1462"/>
                    </a:lnTo>
                    <a:lnTo>
                      <a:pt x="11859" y="1459"/>
                    </a:lnTo>
                    <a:lnTo>
                      <a:pt x="11857" y="1459"/>
                    </a:lnTo>
                    <a:lnTo>
                      <a:pt x="11857" y="1457"/>
                    </a:lnTo>
                    <a:lnTo>
                      <a:pt x="11855" y="1457"/>
                    </a:lnTo>
                    <a:lnTo>
                      <a:pt x="11855" y="1454"/>
                    </a:lnTo>
                    <a:lnTo>
                      <a:pt x="11854" y="1454"/>
                    </a:lnTo>
                    <a:lnTo>
                      <a:pt x="11854" y="1452"/>
                    </a:lnTo>
                    <a:lnTo>
                      <a:pt x="11852" y="1452"/>
                    </a:lnTo>
                    <a:lnTo>
                      <a:pt x="11852" y="1449"/>
                    </a:lnTo>
                    <a:lnTo>
                      <a:pt x="11850" y="1449"/>
                    </a:lnTo>
                    <a:lnTo>
                      <a:pt x="11850" y="1447"/>
                    </a:lnTo>
                    <a:lnTo>
                      <a:pt x="11849" y="1447"/>
                    </a:lnTo>
                    <a:lnTo>
                      <a:pt x="11849" y="1444"/>
                    </a:lnTo>
                    <a:lnTo>
                      <a:pt x="11847" y="1444"/>
                    </a:lnTo>
                    <a:lnTo>
                      <a:pt x="11847" y="1442"/>
                    </a:lnTo>
                    <a:lnTo>
                      <a:pt x="11845" y="1442"/>
                    </a:lnTo>
                    <a:lnTo>
                      <a:pt x="11845" y="1439"/>
                    </a:lnTo>
                    <a:lnTo>
                      <a:pt x="11844" y="1439"/>
                    </a:lnTo>
                    <a:lnTo>
                      <a:pt x="11844" y="1437"/>
                    </a:lnTo>
                    <a:lnTo>
                      <a:pt x="11842" y="1437"/>
                    </a:lnTo>
                    <a:lnTo>
                      <a:pt x="11842" y="1434"/>
                    </a:lnTo>
                    <a:lnTo>
                      <a:pt x="11840" y="1434"/>
                    </a:lnTo>
                    <a:lnTo>
                      <a:pt x="11840" y="1432"/>
                    </a:lnTo>
                    <a:lnTo>
                      <a:pt x="11839" y="1432"/>
                    </a:lnTo>
                    <a:lnTo>
                      <a:pt x="11839" y="1429"/>
                    </a:lnTo>
                    <a:lnTo>
                      <a:pt x="11837" y="1429"/>
                    </a:lnTo>
                    <a:lnTo>
                      <a:pt x="11837" y="1427"/>
                    </a:lnTo>
                    <a:lnTo>
                      <a:pt x="11835" y="1427"/>
                    </a:lnTo>
                    <a:lnTo>
                      <a:pt x="11835" y="1424"/>
                    </a:lnTo>
                    <a:lnTo>
                      <a:pt x="11834" y="1424"/>
                    </a:lnTo>
                    <a:lnTo>
                      <a:pt x="11834" y="1422"/>
                    </a:lnTo>
                    <a:lnTo>
                      <a:pt x="11832" y="1422"/>
                    </a:lnTo>
                    <a:lnTo>
                      <a:pt x="11832" y="1419"/>
                    </a:lnTo>
                    <a:lnTo>
                      <a:pt x="11830" y="1419"/>
                    </a:lnTo>
                    <a:lnTo>
                      <a:pt x="11830" y="1417"/>
                    </a:lnTo>
                    <a:lnTo>
                      <a:pt x="11829" y="1417"/>
                    </a:lnTo>
                    <a:lnTo>
                      <a:pt x="11829" y="1414"/>
                    </a:lnTo>
                    <a:lnTo>
                      <a:pt x="11827" y="1414"/>
                    </a:lnTo>
                    <a:lnTo>
                      <a:pt x="11827" y="1412"/>
                    </a:lnTo>
                    <a:lnTo>
                      <a:pt x="11825" y="1412"/>
                    </a:lnTo>
                    <a:lnTo>
                      <a:pt x="11825" y="1409"/>
                    </a:lnTo>
                    <a:lnTo>
                      <a:pt x="11824" y="1409"/>
                    </a:lnTo>
                    <a:lnTo>
                      <a:pt x="11824" y="1407"/>
                    </a:lnTo>
                    <a:lnTo>
                      <a:pt x="11822" y="1407"/>
                    </a:lnTo>
                    <a:lnTo>
                      <a:pt x="11822" y="1404"/>
                    </a:lnTo>
                    <a:lnTo>
                      <a:pt x="11820" y="1404"/>
                    </a:lnTo>
                    <a:lnTo>
                      <a:pt x="11820" y="1402"/>
                    </a:lnTo>
                    <a:lnTo>
                      <a:pt x="11819" y="1402"/>
                    </a:lnTo>
                    <a:lnTo>
                      <a:pt x="11819" y="1399"/>
                    </a:lnTo>
                    <a:lnTo>
                      <a:pt x="11817" y="1399"/>
                    </a:lnTo>
                    <a:lnTo>
                      <a:pt x="11817" y="1397"/>
                    </a:lnTo>
                    <a:lnTo>
                      <a:pt x="11815" y="1397"/>
                    </a:lnTo>
                    <a:lnTo>
                      <a:pt x="11815" y="1394"/>
                    </a:lnTo>
                    <a:lnTo>
                      <a:pt x="11817" y="1394"/>
                    </a:lnTo>
                    <a:lnTo>
                      <a:pt x="11817" y="1395"/>
                    </a:lnTo>
                    <a:lnTo>
                      <a:pt x="11819" y="1395"/>
                    </a:lnTo>
                    <a:lnTo>
                      <a:pt x="11819" y="1397"/>
                    </a:lnTo>
                    <a:lnTo>
                      <a:pt x="11820" y="1397"/>
                    </a:lnTo>
                    <a:lnTo>
                      <a:pt x="11820" y="1400"/>
                    </a:lnTo>
                    <a:lnTo>
                      <a:pt x="11822" y="1400"/>
                    </a:lnTo>
                    <a:lnTo>
                      <a:pt x="11822" y="1402"/>
                    </a:lnTo>
                    <a:lnTo>
                      <a:pt x="11824" y="1402"/>
                    </a:lnTo>
                    <a:lnTo>
                      <a:pt x="11824" y="1405"/>
                    </a:lnTo>
                    <a:lnTo>
                      <a:pt x="11825" y="1405"/>
                    </a:lnTo>
                    <a:lnTo>
                      <a:pt x="11825" y="1407"/>
                    </a:lnTo>
                    <a:lnTo>
                      <a:pt x="11827" y="1407"/>
                    </a:lnTo>
                    <a:lnTo>
                      <a:pt x="11827" y="1410"/>
                    </a:lnTo>
                    <a:lnTo>
                      <a:pt x="11829" y="1410"/>
                    </a:lnTo>
                    <a:lnTo>
                      <a:pt x="11829" y="1412"/>
                    </a:lnTo>
                    <a:lnTo>
                      <a:pt x="11830" y="1412"/>
                    </a:lnTo>
                    <a:lnTo>
                      <a:pt x="11830" y="1415"/>
                    </a:lnTo>
                    <a:lnTo>
                      <a:pt x="11832" y="1415"/>
                    </a:lnTo>
                    <a:lnTo>
                      <a:pt x="11832" y="1417"/>
                    </a:lnTo>
                    <a:lnTo>
                      <a:pt x="11834" y="1417"/>
                    </a:lnTo>
                    <a:lnTo>
                      <a:pt x="11834" y="1420"/>
                    </a:lnTo>
                    <a:lnTo>
                      <a:pt x="11835" y="1420"/>
                    </a:lnTo>
                    <a:lnTo>
                      <a:pt x="11835" y="1422"/>
                    </a:lnTo>
                    <a:lnTo>
                      <a:pt x="11837" y="1422"/>
                    </a:lnTo>
                    <a:lnTo>
                      <a:pt x="11837" y="1425"/>
                    </a:lnTo>
                    <a:lnTo>
                      <a:pt x="11839" y="1425"/>
                    </a:lnTo>
                    <a:lnTo>
                      <a:pt x="11839" y="1427"/>
                    </a:lnTo>
                    <a:lnTo>
                      <a:pt x="11840" y="1427"/>
                    </a:lnTo>
                    <a:lnTo>
                      <a:pt x="11840" y="1430"/>
                    </a:lnTo>
                    <a:lnTo>
                      <a:pt x="11842" y="1430"/>
                    </a:lnTo>
                    <a:lnTo>
                      <a:pt x="11842" y="1432"/>
                    </a:lnTo>
                    <a:lnTo>
                      <a:pt x="11844" y="1432"/>
                    </a:lnTo>
                    <a:lnTo>
                      <a:pt x="11844" y="1435"/>
                    </a:lnTo>
                    <a:lnTo>
                      <a:pt x="11845" y="1435"/>
                    </a:lnTo>
                    <a:lnTo>
                      <a:pt x="11845" y="1437"/>
                    </a:lnTo>
                    <a:lnTo>
                      <a:pt x="11847" y="1437"/>
                    </a:lnTo>
                    <a:lnTo>
                      <a:pt x="11847" y="1440"/>
                    </a:lnTo>
                    <a:lnTo>
                      <a:pt x="11849" y="1440"/>
                    </a:lnTo>
                    <a:lnTo>
                      <a:pt x="11849" y="1442"/>
                    </a:lnTo>
                    <a:lnTo>
                      <a:pt x="11850" y="1442"/>
                    </a:lnTo>
                    <a:lnTo>
                      <a:pt x="11850" y="1445"/>
                    </a:lnTo>
                    <a:lnTo>
                      <a:pt x="11852" y="1445"/>
                    </a:lnTo>
                    <a:lnTo>
                      <a:pt x="11852" y="1447"/>
                    </a:lnTo>
                    <a:lnTo>
                      <a:pt x="11854" y="1447"/>
                    </a:lnTo>
                    <a:lnTo>
                      <a:pt x="11854" y="1450"/>
                    </a:lnTo>
                    <a:lnTo>
                      <a:pt x="11855" y="1450"/>
                    </a:lnTo>
                    <a:lnTo>
                      <a:pt x="11855" y="1452"/>
                    </a:lnTo>
                    <a:lnTo>
                      <a:pt x="11857" y="1452"/>
                    </a:lnTo>
                    <a:lnTo>
                      <a:pt x="11857" y="1455"/>
                    </a:lnTo>
                    <a:lnTo>
                      <a:pt x="11859" y="1455"/>
                    </a:lnTo>
                    <a:lnTo>
                      <a:pt x="11859" y="1457"/>
                    </a:lnTo>
                    <a:lnTo>
                      <a:pt x="11860" y="1457"/>
                    </a:lnTo>
                    <a:lnTo>
                      <a:pt x="11860" y="1460"/>
                    </a:lnTo>
                    <a:lnTo>
                      <a:pt x="11862" y="1460"/>
                    </a:lnTo>
                    <a:lnTo>
                      <a:pt x="11862" y="1462"/>
                    </a:lnTo>
                    <a:lnTo>
                      <a:pt x="11864" y="1462"/>
                    </a:lnTo>
                    <a:lnTo>
                      <a:pt x="11864" y="1465"/>
                    </a:lnTo>
                    <a:lnTo>
                      <a:pt x="11865" y="1465"/>
                    </a:lnTo>
                    <a:lnTo>
                      <a:pt x="11865" y="1467"/>
                    </a:lnTo>
                    <a:lnTo>
                      <a:pt x="11867" y="1467"/>
                    </a:lnTo>
                    <a:lnTo>
                      <a:pt x="11867" y="1470"/>
                    </a:lnTo>
                    <a:lnTo>
                      <a:pt x="11869" y="1470"/>
                    </a:lnTo>
                    <a:lnTo>
                      <a:pt x="11869" y="1474"/>
                    </a:lnTo>
                    <a:lnTo>
                      <a:pt x="11867" y="1474"/>
                    </a:lnTo>
                    <a:close/>
                    <a:moveTo>
                      <a:pt x="1227" y="1445"/>
                    </a:moveTo>
                    <a:lnTo>
                      <a:pt x="1227" y="1442"/>
                    </a:lnTo>
                    <a:lnTo>
                      <a:pt x="1229" y="1442"/>
                    </a:lnTo>
                    <a:lnTo>
                      <a:pt x="1229" y="1440"/>
                    </a:lnTo>
                    <a:lnTo>
                      <a:pt x="1230" y="1440"/>
                    </a:lnTo>
                    <a:lnTo>
                      <a:pt x="1230" y="1439"/>
                    </a:lnTo>
                    <a:lnTo>
                      <a:pt x="1232" y="1439"/>
                    </a:lnTo>
                    <a:lnTo>
                      <a:pt x="1232" y="1437"/>
                    </a:lnTo>
                    <a:lnTo>
                      <a:pt x="1234" y="1437"/>
                    </a:lnTo>
                    <a:lnTo>
                      <a:pt x="1234" y="1435"/>
                    </a:lnTo>
                    <a:lnTo>
                      <a:pt x="1235" y="1435"/>
                    </a:lnTo>
                    <a:lnTo>
                      <a:pt x="1235" y="1434"/>
                    </a:lnTo>
                    <a:lnTo>
                      <a:pt x="1237" y="1434"/>
                    </a:lnTo>
                    <a:lnTo>
                      <a:pt x="1237" y="1432"/>
                    </a:lnTo>
                    <a:lnTo>
                      <a:pt x="1239" y="1432"/>
                    </a:lnTo>
                    <a:lnTo>
                      <a:pt x="1239" y="1429"/>
                    </a:lnTo>
                    <a:lnTo>
                      <a:pt x="1240" y="1429"/>
                    </a:lnTo>
                    <a:lnTo>
                      <a:pt x="1240" y="1427"/>
                    </a:lnTo>
                    <a:lnTo>
                      <a:pt x="1242" y="1427"/>
                    </a:lnTo>
                    <a:lnTo>
                      <a:pt x="1242" y="1425"/>
                    </a:lnTo>
                    <a:lnTo>
                      <a:pt x="1244" y="1425"/>
                    </a:lnTo>
                    <a:lnTo>
                      <a:pt x="1244" y="1424"/>
                    </a:lnTo>
                    <a:lnTo>
                      <a:pt x="1245" y="1424"/>
                    </a:lnTo>
                    <a:lnTo>
                      <a:pt x="1245" y="1422"/>
                    </a:lnTo>
                    <a:lnTo>
                      <a:pt x="1247" y="1422"/>
                    </a:lnTo>
                    <a:lnTo>
                      <a:pt x="1247" y="1420"/>
                    </a:lnTo>
                    <a:lnTo>
                      <a:pt x="1249" y="1420"/>
                    </a:lnTo>
                    <a:lnTo>
                      <a:pt x="1249" y="1419"/>
                    </a:lnTo>
                    <a:lnTo>
                      <a:pt x="1250" y="1419"/>
                    </a:lnTo>
                    <a:lnTo>
                      <a:pt x="1250" y="1417"/>
                    </a:lnTo>
                    <a:lnTo>
                      <a:pt x="1252" y="1417"/>
                    </a:lnTo>
                    <a:lnTo>
                      <a:pt x="1252" y="1415"/>
                    </a:lnTo>
                    <a:lnTo>
                      <a:pt x="1254" y="1415"/>
                    </a:lnTo>
                    <a:lnTo>
                      <a:pt x="1254" y="1414"/>
                    </a:lnTo>
                    <a:lnTo>
                      <a:pt x="1255" y="1414"/>
                    </a:lnTo>
                    <a:lnTo>
                      <a:pt x="1255" y="1412"/>
                    </a:lnTo>
                    <a:lnTo>
                      <a:pt x="1257" y="1412"/>
                    </a:lnTo>
                    <a:lnTo>
                      <a:pt x="1257" y="1410"/>
                    </a:lnTo>
                    <a:lnTo>
                      <a:pt x="1259" y="1410"/>
                    </a:lnTo>
                    <a:lnTo>
                      <a:pt x="1259" y="1407"/>
                    </a:lnTo>
                    <a:lnTo>
                      <a:pt x="1260" y="1407"/>
                    </a:lnTo>
                    <a:lnTo>
                      <a:pt x="1260" y="1405"/>
                    </a:lnTo>
                    <a:lnTo>
                      <a:pt x="1262" y="1405"/>
                    </a:lnTo>
                    <a:lnTo>
                      <a:pt x="1262" y="1404"/>
                    </a:lnTo>
                    <a:lnTo>
                      <a:pt x="1264" y="1404"/>
                    </a:lnTo>
                    <a:lnTo>
                      <a:pt x="1264" y="1402"/>
                    </a:lnTo>
                    <a:lnTo>
                      <a:pt x="1265" y="1402"/>
                    </a:lnTo>
                    <a:lnTo>
                      <a:pt x="1265" y="1400"/>
                    </a:lnTo>
                    <a:lnTo>
                      <a:pt x="1267" y="1400"/>
                    </a:lnTo>
                    <a:lnTo>
                      <a:pt x="1267" y="1399"/>
                    </a:lnTo>
                    <a:lnTo>
                      <a:pt x="1269" y="1399"/>
                    </a:lnTo>
                    <a:lnTo>
                      <a:pt x="1269" y="1397"/>
                    </a:lnTo>
                    <a:lnTo>
                      <a:pt x="1270" y="1397"/>
                    </a:lnTo>
                    <a:lnTo>
                      <a:pt x="1270" y="1395"/>
                    </a:lnTo>
                    <a:lnTo>
                      <a:pt x="1272" y="1395"/>
                    </a:lnTo>
                    <a:lnTo>
                      <a:pt x="1272" y="1394"/>
                    </a:lnTo>
                    <a:lnTo>
                      <a:pt x="1274" y="1394"/>
                    </a:lnTo>
                    <a:lnTo>
                      <a:pt x="1274" y="1392"/>
                    </a:lnTo>
                    <a:lnTo>
                      <a:pt x="1275" y="1392"/>
                    </a:lnTo>
                    <a:lnTo>
                      <a:pt x="1275" y="1390"/>
                    </a:lnTo>
                    <a:lnTo>
                      <a:pt x="1277" y="1390"/>
                    </a:lnTo>
                    <a:lnTo>
                      <a:pt x="1277" y="1389"/>
                    </a:lnTo>
                    <a:lnTo>
                      <a:pt x="1279" y="1389"/>
                    </a:lnTo>
                    <a:lnTo>
                      <a:pt x="1279" y="1387"/>
                    </a:lnTo>
                    <a:lnTo>
                      <a:pt x="1280" y="1387"/>
                    </a:lnTo>
                    <a:lnTo>
                      <a:pt x="1280" y="1390"/>
                    </a:lnTo>
                    <a:lnTo>
                      <a:pt x="1279" y="1390"/>
                    </a:lnTo>
                    <a:lnTo>
                      <a:pt x="1279" y="1392"/>
                    </a:lnTo>
                    <a:lnTo>
                      <a:pt x="1277" y="1392"/>
                    </a:lnTo>
                    <a:lnTo>
                      <a:pt x="1277" y="1394"/>
                    </a:lnTo>
                    <a:lnTo>
                      <a:pt x="1275" y="1394"/>
                    </a:lnTo>
                    <a:lnTo>
                      <a:pt x="1275" y="1395"/>
                    </a:lnTo>
                    <a:lnTo>
                      <a:pt x="1274" y="1395"/>
                    </a:lnTo>
                    <a:lnTo>
                      <a:pt x="1274" y="1397"/>
                    </a:lnTo>
                    <a:lnTo>
                      <a:pt x="1272" y="1397"/>
                    </a:lnTo>
                    <a:lnTo>
                      <a:pt x="1272" y="1399"/>
                    </a:lnTo>
                    <a:lnTo>
                      <a:pt x="1270" y="1399"/>
                    </a:lnTo>
                    <a:lnTo>
                      <a:pt x="1270" y="1400"/>
                    </a:lnTo>
                    <a:lnTo>
                      <a:pt x="1269" y="1400"/>
                    </a:lnTo>
                    <a:lnTo>
                      <a:pt x="1269" y="1402"/>
                    </a:lnTo>
                    <a:lnTo>
                      <a:pt x="1267" y="1402"/>
                    </a:lnTo>
                    <a:lnTo>
                      <a:pt x="1267" y="1404"/>
                    </a:lnTo>
                    <a:lnTo>
                      <a:pt x="1265" y="1404"/>
                    </a:lnTo>
                    <a:lnTo>
                      <a:pt x="1265" y="1405"/>
                    </a:lnTo>
                    <a:lnTo>
                      <a:pt x="1264" y="1405"/>
                    </a:lnTo>
                    <a:lnTo>
                      <a:pt x="1264" y="1407"/>
                    </a:lnTo>
                    <a:lnTo>
                      <a:pt x="1262" y="1407"/>
                    </a:lnTo>
                    <a:lnTo>
                      <a:pt x="1262" y="1409"/>
                    </a:lnTo>
                    <a:lnTo>
                      <a:pt x="1260" y="1409"/>
                    </a:lnTo>
                    <a:lnTo>
                      <a:pt x="1260" y="1412"/>
                    </a:lnTo>
                    <a:lnTo>
                      <a:pt x="1259" y="1412"/>
                    </a:lnTo>
                    <a:lnTo>
                      <a:pt x="1259" y="1414"/>
                    </a:lnTo>
                    <a:lnTo>
                      <a:pt x="1257" y="1414"/>
                    </a:lnTo>
                    <a:lnTo>
                      <a:pt x="1257" y="1415"/>
                    </a:lnTo>
                    <a:lnTo>
                      <a:pt x="1255" y="1415"/>
                    </a:lnTo>
                    <a:lnTo>
                      <a:pt x="1255" y="1417"/>
                    </a:lnTo>
                    <a:lnTo>
                      <a:pt x="1254" y="1417"/>
                    </a:lnTo>
                    <a:lnTo>
                      <a:pt x="1254" y="1419"/>
                    </a:lnTo>
                    <a:lnTo>
                      <a:pt x="1252" y="1419"/>
                    </a:lnTo>
                    <a:lnTo>
                      <a:pt x="1252" y="1420"/>
                    </a:lnTo>
                    <a:lnTo>
                      <a:pt x="1250" y="1420"/>
                    </a:lnTo>
                    <a:lnTo>
                      <a:pt x="1250" y="1422"/>
                    </a:lnTo>
                    <a:lnTo>
                      <a:pt x="1249" y="1422"/>
                    </a:lnTo>
                    <a:lnTo>
                      <a:pt x="1249" y="1424"/>
                    </a:lnTo>
                    <a:lnTo>
                      <a:pt x="1247" y="1424"/>
                    </a:lnTo>
                    <a:lnTo>
                      <a:pt x="1247" y="1425"/>
                    </a:lnTo>
                    <a:lnTo>
                      <a:pt x="1245" y="1425"/>
                    </a:lnTo>
                    <a:lnTo>
                      <a:pt x="1245" y="1427"/>
                    </a:lnTo>
                    <a:lnTo>
                      <a:pt x="1244" y="1427"/>
                    </a:lnTo>
                    <a:lnTo>
                      <a:pt x="1244" y="1429"/>
                    </a:lnTo>
                    <a:lnTo>
                      <a:pt x="1242" y="1429"/>
                    </a:lnTo>
                    <a:lnTo>
                      <a:pt x="1242" y="1430"/>
                    </a:lnTo>
                    <a:lnTo>
                      <a:pt x="1240" y="1430"/>
                    </a:lnTo>
                    <a:lnTo>
                      <a:pt x="1240" y="1434"/>
                    </a:lnTo>
                    <a:lnTo>
                      <a:pt x="1239" y="1434"/>
                    </a:lnTo>
                    <a:lnTo>
                      <a:pt x="1239" y="1435"/>
                    </a:lnTo>
                    <a:lnTo>
                      <a:pt x="1237" y="1435"/>
                    </a:lnTo>
                    <a:lnTo>
                      <a:pt x="1237" y="1437"/>
                    </a:lnTo>
                    <a:lnTo>
                      <a:pt x="1235" y="1437"/>
                    </a:lnTo>
                    <a:lnTo>
                      <a:pt x="1235" y="1439"/>
                    </a:lnTo>
                    <a:lnTo>
                      <a:pt x="1234" y="1439"/>
                    </a:lnTo>
                    <a:lnTo>
                      <a:pt x="1234" y="1440"/>
                    </a:lnTo>
                    <a:lnTo>
                      <a:pt x="1232" y="1440"/>
                    </a:lnTo>
                    <a:lnTo>
                      <a:pt x="1232" y="1442"/>
                    </a:lnTo>
                    <a:lnTo>
                      <a:pt x="1230" y="1442"/>
                    </a:lnTo>
                    <a:lnTo>
                      <a:pt x="1230" y="1444"/>
                    </a:lnTo>
                    <a:lnTo>
                      <a:pt x="1229" y="1444"/>
                    </a:lnTo>
                    <a:lnTo>
                      <a:pt x="1229" y="1445"/>
                    </a:lnTo>
                    <a:lnTo>
                      <a:pt x="1227" y="1445"/>
                    </a:lnTo>
                    <a:close/>
                    <a:moveTo>
                      <a:pt x="11814" y="1394"/>
                    </a:moveTo>
                    <a:lnTo>
                      <a:pt x="11814" y="1392"/>
                    </a:lnTo>
                    <a:lnTo>
                      <a:pt x="11812" y="1392"/>
                    </a:lnTo>
                    <a:lnTo>
                      <a:pt x="11812" y="1390"/>
                    </a:lnTo>
                    <a:lnTo>
                      <a:pt x="11810" y="1390"/>
                    </a:lnTo>
                    <a:lnTo>
                      <a:pt x="11810" y="1387"/>
                    </a:lnTo>
                    <a:lnTo>
                      <a:pt x="11809" y="1387"/>
                    </a:lnTo>
                    <a:lnTo>
                      <a:pt x="11809" y="1385"/>
                    </a:lnTo>
                    <a:lnTo>
                      <a:pt x="11807" y="1385"/>
                    </a:lnTo>
                    <a:lnTo>
                      <a:pt x="11807" y="1382"/>
                    </a:lnTo>
                    <a:lnTo>
                      <a:pt x="11805" y="1382"/>
                    </a:lnTo>
                    <a:lnTo>
                      <a:pt x="11805" y="1380"/>
                    </a:lnTo>
                    <a:lnTo>
                      <a:pt x="11804" y="1380"/>
                    </a:lnTo>
                    <a:lnTo>
                      <a:pt x="11804" y="1377"/>
                    </a:lnTo>
                    <a:lnTo>
                      <a:pt x="11802" y="1377"/>
                    </a:lnTo>
                    <a:lnTo>
                      <a:pt x="11802" y="1375"/>
                    </a:lnTo>
                    <a:lnTo>
                      <a:pt x="11800" y="1375"/>
                    </a:lnTo>
                    <a:lnTo>
                      <a:pt x="11800" y="1372"/>
                    </a:lnTo>
                    <a:lnTo>
                      <a:pt x="11802" y="1372"/>
                    </a:lnTo>
                    <a:lnTo>
                      <a:pt x="11802" y="1374"/>
                    </a:lnTo>
                    <a:lnTo>
                      <a:pt x="11804" y="1374"/>
                    </a:lnTo>
                    <a:lnTo>
                      <a:pt x="11804" y="1375"/>
                    </a:lnTo>
                    <a:lnTo>
                      <a:pt x="11805" y="1375"/>
                    </a:lnTo>
                    <a:lnTo>
                      <a:pt x="11805" y="1379"/>
                    </a:lnTo>
                    <a:lnTo>
                      <a:pt x="11807" y="1379"/>
                    </a:lnTo>
                    <a:lnTo>
                      <a:pt x="11807" y="1380"/>
                    </a:lnTo>
                    <a:lnTo>
                      <a:pt x="11809" y="1380"/>
                    </a:lnTo>
                    <a:lnTo>
                      <a:pt x="11809" y="1384"/>
                    </a:lnTo>
                    <a:lnTo>
                      <a:pt x="11810" y="1384"/>
                    </a:lnTo>
                    <a:lnTo>
                      <a:pt x="11810" y="1385"/>
                    </a:lnTo>
                    <a:lnTo>
                      <a:pt x="11812" y="1385"/>
                    </a:lnTo>
                    <a:lnTo>
                      <a:pt x="11812" y="1389"/>
                    </a:lnTo>
                    <a:lnTo>
                      <a:pt x="11814" y="1389"/>
                    </a:lnTo>
                    <a:lnTo>
                      <a:pt x="11814" y="1390"/>
                    </a:lnTo>
                    <a:lnTo>
                      <a:pt x="11815" y="1390"/>
                    </a:lnTo>
                    <a:lnTo>
                      <a:pt x="11815" y="1394"/>
                    </a:lnTo>
                    <a:lnTo>
                      <a:pt x="11814" y="1394"/>
                    </a:lnTo>
                    <a:close/>
                    <a:moveTo>
                      <a:pt x="1280" y="1385"/>
                    </a:moveTo>
                    <a:lnTo>
                      <a:pt x="1282" y="1385"/>
                    </a:lnTo>
                    <a:lnTo>
                      <a:pt x="1282" y="1387"/>
                    </a:lnTo>
                    <a:lnTo>
                      <a:pt x="1280" y="1387"/>
                    </a:lnTo>
                    <a:lnTo>
                      <a:pt x="1280" y="1385"/>
                    </a:lnTo>
                    <a:close/>
                    <a:moveTo>
                      <a:pt x="1282" y="1384"/>
                    </a:moveTo>
                    <a:lnTo>
                      <a:pt x="1284" y="1384"/>
                    </a:lnTo>
                    <a:lnTo>
                      <a:pt x="1284" y="1385"/>
                    </a:lnTo>
                    <a:lnTo>
                      <a:pt x="1282" y="1385"/>
                    </a:lnTo>
                    <a:lnTo>
                      <a:pt x="1282" y="1384"/>
                    </a:lnTo>
                    <a:close/>
                    <a:moveTo>
                      <a:pt x="1284" y="1384"/>
                    </a:moveTo>
                    <a:lnTo>
                      <a:pt x="1284" y="1380"/>
                    </a:lnTo>
                    <a:lnTo>
                      <a:pt x="1285" y="1380"/>
                    </a:lnTo>
                    <a:lnTo>
                      <a:pt x="1285" y="1379"/>
                    </a:lnTo>
                    <a:lnTo>
                      <a:pt x="1287" y="1379"/>
                    </a:lnTo>
                    <a:lnTo>
                      <a:pt x="1287" y="1377"/>
                    </a:lnTo>
                    <a:lnTo>
                      <a:pt x="1289" y="1377"/>
                    </a:lnTo>
                    <a:lnTo>
                      <a:pt x="1289" y="1375"/>
                    </a:lnTo>
                    <a:lnTo>
                      <a:pt x="1290" y="1375"/>
                    </a:lnTo>
                    <a:lnTo>
                      <a:pt x="1290" y="1374"/>
                    </a:lnTo>
                    <a:lnTo>
                      <a:pt x="1292" y="1374"/>
                    </a:lnTo>
                    <a:lnTo>
                      <a:pt x="1292" y="1372"/>
                    </a:lnTo>
                    <a:lnTo>
                      <a:pt x="1294" y="1372"/>
                    </a:lnTo>
                    <a:lnTo>
                      <a:pt x="1294" y="1370"/>
                    </a:lnTo>
                    <a:lnTo>
                      <a:pt x="1295" y="1370"/>
                    </a:lnTo>
                    <a:lnTo>
                      <a:pt x="1295" y="1369"/>
                    </a:lnTo>
                    <a:lnTo>
                      <a:pt x="1297" y="1369"/>
                    </a:lnTo>
                    <a:lnTo>
                      <a:pt x="1297" y="1367"/>
                    </a:lnTo>
                    <a:lnTo>
                      <a:pt x="1299" y="1367"/>
                    </a:lnTo>
                    <a:lnTo>
                      <a:pt x="1299" y="1365"/>
                    </a:lnTo>
                    <a:lnTo>
                      <a:pt x="1300" y="1365"/>
                    </a:lnTo>
                    <a:lnTo>
                      <a:pt x="1300" y="1364"/>
                    </a:lnTo>
                    <a:lnTo>
                      <a:pt x="1302" y="1364"/>
                    </a:lnTo>
                    <a:lnTo>
                      <a:pt x="1302" y="1362"/>
                    </a:lnTo>
                    <a:lnTo>
                      <a:pt x="1304" y="1362"/>
                    </a:lnTo>
                    <a:lnTo>
                      <a:pt x="1304" y="1360"/>
                    </a:lnTo>
                    <a:lnTo>
                      <a:pt x="1305" y="1360"/>
                    </a:lnTo>
                    <a:lnTo>
                      <a:pt x="1305" y="1359"/>
                    </a:lnTo>
                    <a:lnTo>
                      <a:pt x="1307" y="1359"/>
                    </a:lnTo>
                    <a:lnTo>
                      <a:pt x="1307" y="1357"/>
                    </a:lnTo>
                    <a:lnTo>
                      <a:pt x="1309" y="1357"/>
                    </a:lnTo>
                    <a:lnTo>
                      <a:pt x="1309" y="1355"/>
                    </a:lnTo>
                    <a:lnTo>
                      <a:pt x="1310" y="1355"/>
                    </a:lnTo>
                    <a:lnTo>
                      <a:pt x="1310" y="1354"/>
                    </a:lnTo>
                    <a:lnTo>
                      <a:pt x="1312" y="1354"/>
                    </a:lnTo>
                    <a:lnTo>
                      <a:pt x="1312" y="1352"/>
                    </a:lnTo>
                    <a:lnTo>
                      <a:pt x="1314" y="1352"/>
                    </a:lnTo>
                    <a:lnTo>
                      <a:pt x="1314" y="1350"/>
                    </a:lnTo>
                    <a:lnTo>
                      <a:pt x="1315" y="1350"/>
                    </a:lnTo>
                    <a:lnTo>
                      <a:pt x="1315" y="1349"/>
                    </a:lnTo>
                    <a:lnTo>
                      <a:pt x="1317" y="1349"/>
                    </a:lnTo>
                    <a:lnTo>
                      <a:pt x="1317" y="1347"/>
                    </a:lnTo>
                    <a:lnTo>
                      <a:pt x="1319" y="1347"/>
                    </a:lnTo>
                    <a:lnTo>
                      <a:pt x="1319" y="1345"/>
                    </a:lnTo>
                    <a:lnTo>
                      <a:pt x="1320" y="1345"/>
                    </a:lnTo>
                    <a:lnTo>
                      <a:pt x="1320" y="1344"/>
                    </a:lnTo>
                    <a:lnTo>
                      <a:pt x="1322" y="1344"/>
                    </a:lnTo>
                    <a:lnTo>
                      <a:pt x="1322" y="1342"/>
                    </a:lnTo>
                    <a:lnTo>
                      <a:pt x="1324" y="1342"/>
                    </a:lnTo>
                    <a:lnTo>
                      <a:pt x="1324" y="1340"/>
                    </a:lnTo>
                    <a:lnTo>
                      <a:pt x="1325" y="1340"/>
                    </a:lnTo>
                    <a:lnTo>
                      <a:pt x="1325" y="1339"/>
                    </a:lnTo>
                    <a:lnTo>
                      <a:pt x="1327" y="1339"/>
                    </a:lnTo>
                    <a:lnTo>
                      <a:pt x="1327" y="1337"/>
                    </a:lnTo>
                    <a:lnTo>
                      <a:pt x="1329" y="1337"/>
                    </a:lnTo>
                    <a:lnTo>
                      <a:pt x="1329" y="1335"/>
                    </a:lnTo>
                    <a:lnTo>
                      <a:pt x="1330" y="1335"/>
                    </a:lnTo>
                    <a:lnTo>
                      <a:pt x="1330" y="1334"/>
                    </a:lnTo>
                    <a:lnTo>
                      <a:pt x="1332" y="1334"/>
                    </a:lnTo>
                    <a:lnTo>
                      <a:pt x="1332" y="1332"/>
                    </a:lnTo>
                    <a:lnTo>
                      <a:pt x="1334" y="1332"/>
                    </a:lnTo>
                    <a:lnTo>
                      <a:pt x="1334" y="1330"/>
                    </a:lnTo>
                    <a:lnTo>
                      <a:pt x="1335" y="1330"/>
                    </a:lnTo>
                    <a:lnTo>
                      <a:pt x="1335" y="1329"/>
                    </a:lnTo>
                    <a:lnTo>
                      <a:pt x="1337" y="1329"/>
                    </a:lnTo>
                    <a:lnTo>
                      <a:pt x="1337" y="1327"/>
                    </a:lnTo>
                    <a:lnTo>
                      <a:pt x="1339" y="1327"/>
                    </a:lnTo>
                    <a:lnTo>
                      <a:pt x="1339" y="1325"/>
                    </a:lnTo>
                    <a:lnTo>
                      <a:pt x="1340" y="1325"/>
                    </a:lnTo>
                    <a:lnTo>
                      <a:pt x="1340" y="1324"/>
                    </a:lnTo>
                    <a:lnTo>
                      <a:pt x="1342" y="1324"/>
                    </a:lnTo>
                    <a:lnTo>
                      <a:pt x="1342" y="1322"/>
                    </a:lnTo>
                    <a:lnTo>
                      <a:pt x="1344" y="1322"/>
                    </a:lnTo>
                    <a:lnTo>
                      <a:pt x="1344" y="1320"/>
                    </a:lnTo>
                    <a:lnTo>
                      <a:pt x="1345" y="1320"/>
                    </a:lnTo>
                    <a:lnTo>
                      <a:pt x="1345" y="1319"/>
                    </a:lnTo>
                    <a:lnTo>
                      <a:pt x="1347" y="1319"/>
                    </a:lnTo>
                    <a:lnTo>
                      <a:pt x="1347" y="1317"/>
                    </a:lnTo>
                    <a:lnTo>
                      <a:pt x="1349" y="1317"/>
                    </a:lnTo>
                    <a:lnTo>
                      <a:pt x="1349" y="1315"/>
                    </a:lnTo>
                    <a:lnTo>
                      <a:pt x="1350" y="1315"/>
                    </a:lnTo>
                    <a:lnTo>
                      <a:pt x="1350" y="1314"/>
                    </a:lnTo>
                    <a:lnTo>
                      <a:pt x="1352" y="1314"/>
                    </a:lnTo>
                    <a:lnTo>
                      <a:pt x="1352" y="1312"/>
                    </a:lnTo>
                    <a:lnTo>
                      <a:pt x="1354" y="1312"/>
                    </a:lnTo>
                    <a:lnTo>
                      <a:pt x="1354" y="1310"/>
                    </a:lnTo>
                    <a:lnTo>
                      <a:pt x="1355" y="1310"/>
                    </a:lnTo>
                    <a:lnTo>
                      <a:pt x="1355" y="1309"/>
                    </a:lnTo>
                    <a:lnTo>
                      <a:pt x="1357" y="1309"/>
                    </a:lnTo>
                    <a:lnTo>
                      <a:pt x="1357" y="1307"/>
                    </a:lnTo>
                    <a:lnTo>
                      <a:pt x="1359" y="1307"/>
                    </a:lnTo>
                    <a:lnTo>
                      <a:pt x="1359" y="1305"/>
                    </a:lnTo>
                    <a:lnTo>
                      <a:pt x="1360" y="1305"/>
                    </a:lnTo>
                    <a:lnTo>
                      <a:pt x="1360" y="1304"/>
                    </a:lnTo>
                    <a:lnTo>
                      <a:pt x="1362" y="1304"/>
                    </a:lnTo>
                    <a:lnTo>
                      <a:pt x="1362" y="1302"/>
                    </a:lnTo>
                    <a:lnTo>
                      <a:pt x="1364" y="1302"/>
                    </a:lnTo>
                    <a:lnTo>
                      <a:pt x="1364" y="1300"/>
                    </a:lnTo>
                    <a:lnTo>
                      <a:pt x="1365" y="1300"/>
                    </a:lnTo>
                    <a:lnTo>
                      <a:pt x="1365" y="1299"/>
                    </a:lnTo>
                    <a:lnTo>
                      <a:pt x="1367" y="1299"/>
                    </a:lnTo>
                    <a:lnTo>
                      <a:pt x="1367" y="1297"/>
                    </a:lnTo>
                    <a:lnTo>
                      <a:pt x="1369" y="1297"/>
                    </a:lnTo>
                    <a:lnTo>
                      <a:pt x="1369" y="1295"/>
                    </a:lnTo>
                    <a:lnTo>
                      <a:pt x="1370" y="1295"/>
                    </a:lnTo>
                    <a:lnTo>
                      <a:pt x="1370" y="1294"/>
                    </a:lnTo>
                    <a:lnTo>
                      <a:pt x="1372" y="1294"/>
                    </a:lnTo>
                    <a:lnTo>
                      <a:pt x="1372" y="1292"/>
                    </a:lnTo>
                    <a:lnTo>
                      <a:pt x="1374" y="1292"/>
                    </a:lnTo>
                    <a:lnTo>
                      <a:pt x="1374" y="1290"/>
                    </a:lnTo>
                    <a:lnTo>
                      <a:pt x="1375" y="1290"/>
                    </a:lnTo>
                    <a:lnTo>
                      <a:pt x="1375" y="1289"/>
                    </a:lnTo>
                    <a:lnTo>
                      <a:pt x="1377" y="1289"/>
                    </a:lnTo>
                    <a:lnTo>
                      <a:pt x="1377" y="1287"/>
                    </a:lnTo>
                    <a:lnTo>
                      <a:pt x="1379" y="1287"/>
                    </a:lnTo>
                    <a:lnTo>
                      <a:pt x="1379" y="1285"/>
                    </a:lnTo>
                    <a:lnTo>
                      <a:pt x="1382" y="1285"/>
                    </a:lnTo>
                    <a:lnTo>
                      <a:pt x="1382" y="1287"/>
                    </a:lnTo>
                    <a:lnTo>
                      <a:pt x="1380" y="1287"/>
                    </a:lnTo>
                    <a:lnTo>
                      <a:pt x="1380" y="1289"/>
                    </a:lnTo>
                    <a:lnTo>
                      <a:pt x="1379" y="1289"/>
                    </a:lnTo>
                    <a:lnTo>
                      <a:pt x="1379" y="1290"/>
                    </a:lnTo>
                    <a:lnTo>
                      <a:pt x="1377" y="1290"/>
                    </a:lnTo>
                    <a:lnTo>
                      <a:pt x="1377" y="1292"/>
                    </a:lnTo>
                    <a:lnTo>
                      <a:pt x="1375" y="1292"/>
                    </a:lnTo>
                    <a:lnTo>
                      <a:pt x="1375" y="1294"/>
                    </a:lnTo>
                    <a:lnTo>
                      <a:pt x="1374" y="1294"/>
                    </a:lnTo>
                    <a:lnTo>
                      <a:pt x="1374" y="1295"/>
                    </a:lnTo>
                    <a:lnTo>
                      <a:pt x="1372" y="1295"/>
                    </a:lnTo>
                    <a:lnTo>
                      <a:pt x="1372" y="1297"/>
                    </a:lnTo>
                    <a:lnTo>
                      <a:pt x="1370" y="1297"/>
                    </a:lnTo>
                    <a:lnTo>
                      <a:pt x="1370" y="1299"/>
                    </a:lnTo>
                    <a:lnTo>
                      <a:pt x="1369" y="1299"/>
                    </a:lnTo>
                    <a:lnTo>
                      <a:pt x="1369" y="1300"/>
                    </a:lnTo>
                    <a:lnTo>
                      <a:pt x="1367" y="1300"/>
                    </a:lnTo>
                    <a:lnTo>
                      <a:pt x="1367" y="1302"/>
                    </a:lnTo>
                    <a:lnTo>
                      <a:pt x="1365" y="1302"/>
                    </a:lnTo>
                    <a:lnTo>
                      <a:pt x="1365" y="1304"/>
                    </a:lnTo>
                    <a:lnTo>
                      <a:pt x="1364" y="1304"/>
                    </a:lnTo>
                    <a:lnTo>
                      <a:pt x="1364" y="1305"/>
                    </a:lnTo>
                    <a:lnTo>
                      <a:pt x="1362" y="1305"/>
                    </a:lnTo>
                    <a:lnTo>
                      <a:pt x="1362" y="1307"/>
                    </a:lnTo>
                    <a:lnTo>
                      <a:pt x="1360" y="1307"/>
                    </a:lnTo>
                    <a:lnTo>
                      <a:pt x="1360" y="1309"/>
                    </a:lnTo>
                    <a:lnTo>
                      <a:pt x="1359" y="1309"/>
                    </a:lnTo>
                    <a:lnTo>
                      <a:pt x="1359" y="1310"/>
                    </a:lnTo>
                    <a:lnTo>
                      <a:pt x="1357" y="1310"/>
                    </a:lnTo>
                    <a:lnTo>
                      <a:pt x="1357" y="1312"/>
                    </a:lnTo>
                    <a:lnTo>
                      <a:pt x="1355" y="1312"/>
                    </a:lnTo>
                    <a:lnTo>
                      <a:pt x="1355" y="1314"/>
                    </a:lnTo>
                    <a:lnTo>
                      <a:pt x="1354" y="1314"/>
                    </a:lnTo>
                    <a:lnTo>
                      <a:pt x="1354" y="1315"/>
                    </a:lnTo>
                    <a:lnTo>
                      <a:pt x="1352" y="1315"/>
                    </a:lnTo>
                    <a:lnTo>
                      <a:pt x="1352" y="1317"/>
                    </a:lnTo>
                    <a:lnTo>
                      <a:pt x="1350" y="1317"/>
                    </a:lnTo>
                    <a:lnTo>
                      <a:pt x="1350" y="1319"/>
                    </a:lnTo>
                    <a:lnTo>
                      <a:pt x="1349" y="1319"/>
                    </a:lnTo>
                    <a:lnTo>
                      <a:pt x="1349" y="1320"/>
                    </a:lnTo>
                    <a:lnTo>
                      <a:pt x="1347" y="1320"/>
                    </a:lnTo>
                    <a:lnTo>
                      <a:pt x="1347" y="1322"/>
                    </a:lnTo>
                    <a:lnTo>
                      <a:pt x="1345" y="1322"/>
                    </a:lnTo>
                    <a:lnTo>
                      <a:pt x="1345" y="1324"/>
                    </a:lnTo>
                    <a:lnTo>
                      <a:pt x="1344" y="1324"/>
                    </a:lnTo>
                    <a:lnTo>
                      <a:pt x="1344" y="1325"/>
                    </a:lnTo>
                    <a:lnTo>
                      <a:pt x="1342" y="1325"/>
                    </a:lnTo>
                    <a:lnTo>
                      <a:pt x="1342" y="1327"/>
                    </a:lnTo>
                    <a:lnTo>
                      <a:pt x="1340" y="1327"/>
                    </a:lnTo>
                    <a:lnTo>
                      <a:pt x="1340" y="1329"/>
                    </a:lnTo>
                    <a:lnTo>
                      <a:pt x="1339" y="1329"/>
                    </a:lnTo>
                    <a:lnTo>
                      <a:pt x="1339" y="1330"/>
                    </a:lnTo>
                    <a:lnTo>
                      <a:pt x="1337" y="1330"/>
                    </a:lnTo>
                    <a:lnTo>
                      <a:pt x="1337" y="1332"/>
                    </a:lnTo>
                    <a:lnTo>
                      <a:pt x="1335" y="1332"/>
                    </a:lnTo>
                    <a:lnTo>
                      <a:pt x="1335" y="1334"/>
                    </a:lnTo>
                    <a:lnTo>
                      <a:pt x="1334" y="1334"/>
                    </a:lnTo>
                    <a:lnTo>
                      <a:pt x="1334" y="1335"/>
                    </a:lnTo>
                    <a:lnTo>
                      <a:pt x="1332" y="1335"/>
                    </a:lnTo>
                    <a:lnTo>
                      <a:pt x="1332" y="1337"/>
                    </a:lnTo>
                    <a:lnTo>
                      <a:pt x="1330" y="1337"/>
                    </a:lnTo>
                    <a:lnTo>
                      <a:pt x="1330" y="1339"/>
                    </a:lnTo>
                    <a:lnTo>
                      <a:pt x="1329" y="1339"/>
                    </a:lnTo>
                    <a:lnTo>
                      <a:pt x="1329" y="1340"/>
                    </a:lnTo>
                    <a:lnTo>
                      <a:pt x="1327" y="1340"/>
                    </a:lnTo>
                    <a:lnTo>
                      <a:pt x="1327" y="1342"/>
                    </a:lnTo>
                    <a:lnTo>
                      <a:pt x="1325" y="1342"/>
                    </a:lnTo>
                    <a:lnTo>
                      <a:pt x="1325" y="1344"/>
                    </a:lnTo>
                    <a:lnTo>
                      <a:pt x="1324" y="1344"/>
                    </a:lnTo>
                    <a:lnTo>
                      <a:pt x="1324" y="1345"/>
                    </a:lnTo>
                    <a:lnTo>
                      <a:pt x="1322" y="1345"/>
                    </a:lnTo>
                    <a:lnTo>
                      <a:pt x="1322" y="1347"/>
                    </a:lnTo>
                    <a:lnTo>
                      <a:pt x="1320" y="1347"/>
                    </a:lnTo>
                    <a:lnTo>
                      <a:pt x="1320" y="1349"/>
                    </a:lnTo>
                    <a:lnTo>
                      <a:pt x="1319" y="1349"/>
                    </a:lnTo>
                    <a:lnTo>
                      <a:pt x="1319" y="1350"/>
                    </a:lnTo>
                    <a:lnTo>
                      <a:pt x="1317" y="1350"/>
                    </a:lnTo>
                    <a:lnTo>
                      <a:pt x="1317" y="1352"/>
                    </a:lnTo>
                    <a:lnTo>
                      <a:pt x="1315" y="1352"/>
                    </a:lnTo>
                    <a:lnTo>
                      <a:pt x="1315" y="1354"/>
                    </a:lnTo>
                    <a:lnTo>
                      <a:pt x="1314" y="1354"/>
                    </a:lnTo>
                    <a:lnTo>
                      <a:pt x="1314" y="1355"/>
                    </a:lnTo>
                    <a:lnTo>
                      <a:pt x="1312" y="1355"/>
                    </a:lnTo>
                    <a:lnTo>
                      <a:pt x="1312" y="1357"/>
                    </a:lnTo>
                    <a:lnTo>
                      <a:pt x="1310" y="1357"/>
                    </a:lnTo>
                    <a:lnTo>
                      <a:pt x="1310" y="1359"/>
                    </a:lnTo>
                    <a:lnTo>
                      <a:pt x="1309" y="1359"/>
                    </a:lnTo>
                    <a:lnTo>
                      <a:pt x="1309" y="1360"/>
                    </a:lnTo>
                    <a:lnTo>
                      <a:pt x="1307" y="1360"/>
                    </a:lnTo>
                    <a:lnTo>
                      <a:pt x="1307" y="1362"/>
                    </a:lnTo>
                    <a:lnTo>
                      <a:pt x="1305" y="1362"/>
                    </a:lnTo>
                    <a:lnTo>
                      <a:pt x="1305" y="1364"/>
                    </a:lnTo>
                    <a:lnTo>
                      <a:pt x="1304" y="1364"/>
                    </a:lnTo>
                    <a:lnTo>
                      <a:pt x="1304" y="1365"/>
                    </a:lnTo>
                    <a:lnTo>
                      <a:pt x="1302" y="1365"/>
                    </a:lnTo>
                    <a:lnTo>
                      <a:pt x="1302" y="1367"/>
                    </a:lnTo>
                    <a:lnTo>
                      <a:pt x="1300" y="1367"/>
                    </a:lnTo>
                    <a:lnTo>
                      <a:pt x="1300" y="1369"/>
                    </a:lnTo>
                    <a:lnTo>
                      <a:pt x="1299" y="1369"/>
                    </a:lnTo>
                    <a:lnTo>
                      <a:pt x="1299" y="1370"/>
                    </a:lnTo>
                    <a:lnTo>
                      <a:pt x="1297" y="1370"/>
                    </a:lnTo>
                    <a:lnTo>
                      <a:pt x="1297" y="1372"/>
                    </a:lnTo>
                    <a:lnTo>
                      <a:pt x="1295" y="1372"/>
                    </a:lnTo>
                    <a:lnTo>
                      <a:pt x="1295" y="1374"/>
                    </a:lnTo>
                    <a:lnTo>
                      <a:pt x="1294" y="1374"/>
                    </a:lnTo>
                    <a:lnTo>
                      <a:pt x="1294" y="1375"/>
                    </a:lnTo>
                    <a:lnTo>
                      <a:pt x="1292" y="1375"/>
                    </a:lnTo>
                    <a:lnTo>
                      <a:pt x="1292" y="1377"/>
                    </a:lnTo>
                    <a:lnTo>
                      <a:pt x="1290" y="1377"/>
                    </a:lnTo>
                    <a:lnTo>
                      <a:pt x="1290" y="1379"/>
                    </a:lnTo>
                    <a:lnTo>
                      <a:pt x="1289" y="1379"/>
                    </a:lnTo>
                    <a:lnTo>
                      <a:pt x="1289" y="1380"/>
                    </a:lnTo>
                    <a:lnTo>
                      <a:pt x="1287" y="1380"/>
                    </a:lnTo>
                    <a:lnTo>
                      <a:pt x="1287" y="1382"/>
                    </a:lnTo>
                    <a:lnTo>
                      <a:pt x="1285" y="1382"/>
                    </a:lnTo>
                    <a:lnTo>
                      <a:pt x="1285" y="1384"/>
                    </a:lnTo>
                    <a:lnTo>
                      <a:pt x="1284" y="1384"/>
                    </a:lnTo>
                    <a:close/>
                    <a:moveTo>
                      <a:pt x="11799" y="1372"/>
                    </a:moveTo>
                    <a:lnTo>
                      <a:pt x="11799" y="1370"/>
                    </a:lnTo>
                    <a:lnTo>
                      <a:pt x="11797" y="1370"/>
                    </a:lnTo>
                    <a:lnTo>
                      <a:pt x="11797" y="1367"/>
                    </a:lnTo>
                    <a:lnTo>
                      <a:pt x="11799" y="1367"/>
                    </a:lnTo>
                    <a:lnTo>
                      <a:pt x="11799" y="1369"/>
                    </a:lnTo>
                    <a:lnTo>
                      <a:pt x="11800" y="1369"/>
                    </a:lnTo>
                    <a:lnTo>
                      <a:pt x="11800" y="1372"/>
                    </a:lnTo>
                    <a:lnTo>
                      <a:pt x="11799" y="1372"/>
                    </a:lnTo>
                    <a:close/>
                    <a:moveTo>
                      <a:pt x="11795" y="1367"/>
                    </a:moveTo>
                    <a:lnTo>
                      <a:pt x="11795" y="1365"/>
                    </a:lnTo>
                    <a:lnTo>
                      <a:pt x="11794" y="1365"/>
                    </a:lnTo>
                    <a:lnTo>
                      <a:pt x="11794" y="1362"/>
                    </a:lnTo>
                    <a:lnTo>
                      <a:pt x="11795" y="1362"/>
                    </a:lnTo>
                    <a:lnTo>
                      <a:pt x="11795" y="1364"/>
                    </a:lnTo>
                    <a:lnTo>
                      <a:pt x="11797" y="1364"/>
                    </a:lnTo>
                    <a:lnTo>
                      <a:pt x="11797" y="1367"/>
                    </a:lnTo>
                    <a:lnTo>
                      <a:pt x="11795" y="1367"/>
                    </a:lnTo>
                    <a:close/>
                    <a:moveTo>
                      <a:pt x="11792" y="1360"/>
                    </a:moveTo>
                    <a:lnTo>
                      <a:pt x="11794" y="1360"/>
                    </a:lnTo>
                    <a:lnTo>
                      <a:pt x="11794" y="1362"/>
                    </a:lnTo>
                    <a:lnTo>
                      <a:pt x="11792" y="1362"/>
                    </a:lnTo>
                    <a:lnTo>
                      <a:pt x="11792" y="1360"/>
                    </a:lnTo>
                    <a:close/>
                    <a:moveTo>
                      <a:pt x="11790" y="1357"/>
                    </a:moveTo>
                    <a:lnTo>
                      <a:pt x="11792" y="1357"/>
                    </a:lnTo>
                    <a:lnTo>
                      <a:pt x="11792" y="1360"/>
                    </a:lnTo>
                    <a:lnTo>
                      <a:pt x="11790" y="1360"/>
                    </a:lnTo>
                    <a:lnTo>
                      <a:pt x="11790" y="1357"/>
                    </a:lnTo>
                    <a:close/>
                    <a:moveTo>
                      <a:pt x="11789" y="1355"/>
                    </a:moveTo>
                    <a:lnTo>
                      <a:pt x="11790" y="1355"/>
                    </a:lnTo>
                    <a:lnTo>
                      <a:pt x="11790" y="1357"/>
                    </a:lnTo>
                    <a:lnTo>
                      <a:pt x="11789" y="1357"/>
                    </a:lnTo>
                    <a:lnTo>
                      <a:pt x="11789" y="1355"/>
                    </a:lnTo>
                    <a:close/>
                    <a:moveTo>
                      <a:pt x="11787" y="1355"/>
                    </a:moveTo>
                    <a:lnTo>
                      <a:pt x="11787" y="1354"/>
                    </a:lnTo>
                    <a:lnTo>
                      <a:pt x="11785" y="1354"/>
                    </a:lnTo>
                    <a:lnTo>
                      <a:pt x="11785" y="1350"/>
                    </a:lnTo>
                    <a:lnTo>
                      <a:pt x="11787" y="1350"/>
                    </a:lnTo>
                    <a:lnTo>
                      <a:pt x="11787" y="1352"/>
                    </a:lnTo>
                    <a:lnTo>
                      <a:pt x="11789" y="1352"/>
                    </a:lnTo>
                    <a:lnTo>
                      <a:pt x="11789" y="1355"/>
                    </a:lnTo>
                    <a:lnTo>
                      <a:pt x="11787" y="1355"/>
                    </a:lnTo>
                    <a:close/>
                    <a:moveTo>
                      <a:pt x="11784" y="1349"/>
                    </a:moveTo>
                    <a:lnTo>
                      <a:pt x="11785" y="1349"/>
                    </a:lnTo>
                    <a:lnTo>
                      <a:pt x="11785" y="1350"/>
                    </a:lnTo>
                    <a:lnTo>
                      <a:pt x="11784" y="1350"/>
                    </a:lnTo>
                    <a:lnTo>
                      <a:pt x="11784" y="1349"/>
                    </a:lnTo>
                    <a:close/>
                    <a:moveTo>
                      <a:pt x="11782" y="1349"/>
                    </a:moveTo>
                    <a:lnTo>
                      <a:pt x="11782" y="1347"/>
                    </a:lnTo>
                    <a:lnTo>
                      <a:pt x="11780" y="1347"/>
                    </a:lnTo>
                    <a:lnTo>
                      <a:pt x="11780" y="1344"/>
                    </a:lnTo>
                    <a:lnTo>
                      <a:pt x="11782" y="1344"/>
                    </a:lnTo>
                    <a:lnTo>
                      <a:pt x="11782" y="1345"/>
                    </a:lnTo>
                    <a:lnTo>
                      <a:pt x="11784" y="1345"/>
                    </a:lnTo>
                    <a:lnTo>
                      <a:pt x="11784" y="1349"/>
                    </a:lnTo>
                    <a:lnTo>
                      <a:pt x="11782" y="1349"/>
                    </a:lnTo>
                    <a:close/>
                    <a:moveTo>
                      <a:pt x="11779" y="1344"/>
                    </a:moveTo>
                    <a:lnTo>
                      <a:pt x="11779" y="1342"/>
                    </a:lnTo>
                    <a:lnTo>
                      <a:pt x="11777" y="1342"/>
                    </a:lnTo>
                    <a:lnTo>
                      <a:pt x="11777" y="1340"/>
                    </a:lnTo>
                    <a:lnTo>
                      <a:pt x="11775" y="1340"/>
                    </a:lnTo>
                    <a:lnTo>
                      <a:pt x="11775" y="1337"/>
                    </a:lnTo>
                    <a:lnTo>
                      <a:pt x="11777" y="1337"/>
                    </a:lnTo>
                    <a:lnTo>
                      <a:pt x="11777" y="1339"/>
                    </a:lnTo>
                    <a:lnTo>
                      <a:pt x="11779" y="1339"/>
                    </a:lnTo>
                    <a:lnTo>
                      <a:pt x="11779" y="1340"/>
                    </a:lnTo>
                    <a:lnTo>
                      <a:pt x="11780" y="1340"/>
                    </a:lnTo>
                    <a:lnTo>
                      <a:pt x="11780" y="1344"/>
                    </a:lnTo>
                    <a:lnTo>
                      <a:pt x="11779" y="1344"/>
                    </a:lnTo>
                    <a:close/>
                    <a:moveTo>
                      <a:pt x="11774" y="1337"/>
                    </a:moveTo>
                    <a:lnTo>
                      <a:pt x="11774" y="1335"/>
                    </a:lnTo>
                    <a:lnTo>
                      <a:pt x="11772" y="1335"/>
                    </a:lnTo>
                    <a:lnTo>
                      <a:pt x="11772" y="1332"/>
                    </a:lnTo>
                    <a:lnTo>
                      <a:pt x="11774" y="1332"/>
                    </a:lnTo>
                    <a:lnTo>
                      <a:pt x="11774" y="1334"/>
                    </a:lnTo>
                    <a:lnTo>
                      <a:pt x="11775" y="1334"/>
                    </a:lnTo>
                    <a:lnTo>
                      <a:pt x="11775" y="1337"/>
                    </a:lnTo>
                    <a:lnTo>
                      <a:pt x="11774" y="1337"/>
                    </a:lnTo>
                    <a:close/>
                    <a:moveTo>
                      <a:pt x="11770" y="1332"/>
                    </a:moveTo>
                    <a:lnTo>
                      <a:pt x="11770" y="1330"/>
                    </a:lnTo>
                    <a:lnTo>
                      <a:pt x="11769" y="1330"/>
                    </a:lnTo>
                    <a:lnTo>
                      <a:pt x="11769" y="1329"/>
                    </a:lnTo>
                    <a:lnTo>
                      <a:pt x="11767" y="1329"/>
                    </a:lnTo>
                    <a:lnTo>
                      <a:pt x="11767" y="1325"/>
                    </a:lnTo>
                    <a:lnTo>
                      <a:pt x="11769" y="1325"/>
                    </a:lnTo>
                    <a:lnTo>
                      <a:pt x="11769" y="1327"/>
                    </a:lnTo>
                    <a:lnTo>
                      <a:pt x="11770" y="1327"/>
                    </a:lnTo>
                    <a:lnTo>
                      <a:pt x="11770" y="1329"/>
                    </a:lnTo>
                    <a:lnTo>
                      <a:pt x="11772" y="1329"/>
                    </a:lnTo>
                    <a:lnTo>
                      <a:pt x="11772" y="1332"/>
                    </a:lnTo>
                    <a:lnTo>
                      <a:pt x="11770" y="1332"/>
                    </a:lnTo>
                    <a:close/>
                    <a:moveTo>
                      <a:pt x="11765" y="1325"/>
                    </a:moveTo>
                    <a:lnTo>
                      <a:pt x="11765" y="1324"/>
                    </a:lnTo>
                    <a:lnTo>
                      <a:pt x="11764" y="1324"/>
                    </a:lnTo>
                    <a:lnTo>
                      <a:pt x="11764" y="1322"/>
                    </a:lnTo>
                    <a:lnTo>
                      <a:pt x="11762" y="1322"/>
                    </a:lnTo>
                    <a:lnTo>
                      <a:pt x="11762" y="1319"/>
                    </a:lnTo>
                    <a:lnTo>
                      <a:pt x="11760" y="1319"/>
                    </a:lnTo>
                    <a:lnTo>
                      <a:pt x="11760" y="1317"/>
                    </a:lnTo>
                    <a:lnTo>
                      <a:pt x="11759" y="1317"/>
                    </a:lnTo>
                    <a:lnTo>
                      <a:pt x="11759" y="1315"/>
                    </a:lnTo>
                    <a:lnTo>
                      <a:pt x="11757" y="1315"/>
                    </a:lnTo>
                    <a:lnTo>
                      <a:pt x="11757" y="1312"/>
                    </a:lnTo>
                    <a:lnTo>
                      <a:pt x="11755" y="1312"/>
                    </a:lnTo>
                    <a:lnTo>
                      <a:pt x="11755" y="1310"/>
                    </a:lnTo>
                    <a:lnTo>
                      <a:pt x="11754" y="1310"/>
                    </a:lnTo>
                    <a:lnTo>
                      <a:pt x="11754" y="1307"/>
                    </a:lnTo>
                    <a:lnTo>
                      <a:pt x="11752" y="1307"/>
                    </a:lnTo>
                    <a:lnTo>
                      <a:pt x="11752" y="1305"/>
                    </a:lnTo>
                    <a:lnTo>
                      <a:pt x="11750" y="1305"/>
                    </a:lnTo>
                    <a:lnTo>
                      <a:pt x="11750" y="1304"/>
                    </a:lnTo>
                    <a:lnTo>
                      <a:pt x="11749" y="1304"/>
                    </a:lnTo>
                    <a:lnTo>
                      <a:pt x="11749" y="1300"/>
                    </a:lnTo>
                    <a:lnTo>
                      <a:pt x="11747" y="1300"/>
                    </a:lnTo>
                    <a:lnTo>
                      <a:pt x="11747" y="1299"/>
                    </a:lnTo>
                    <a:lnTo>
                      <a:pt x="11745" y="1299"/>
                    </a:lnTo>
                    <a:lnTo>
                      <a:pt x="11745" y="1297"/>
                    </a:lnTo>
                    <a:lnTo>
                      <a:pt x="11744" y="1297"/>
                    </a:lnTo>
                    <a:lnTo>
                      <a:pt x="11744" y="1294"/>
                    </a:lnTo>
                    <a:lnTo>
                      <a:pt x="11742" y="1294"/>
                    </a:lnTo>
                    <a:lnTo>
                      <a:pt x="11742" y="1292"/>
                    </a:lnTo>
                    <a:lnTo>
                      <a:pt x="11740" y="1292"/>
                    </a:lnTo>
                    <a:lnTo>
                      <a:pt x="11740" y="1289"/>
                    </a:lnTo>
                    <a:lnTo>
                      <a:pt x="11739" y="1289"/>
                    </a:lnTo>
                    <a:lnTo>
                      <a:pt x="11739" y="1287"/>
                    </a:lnTo>
                    <a:lnTo>
                      <a:pt x="11737" y="1287"/>
                    </a:lnTo>
                    <a:lnTo>
                      <a:pt x="11737" y="1285"/>
                    </a:lnTo>
                    <a:lnTo>
                      <a:pt x="11735" y="1285"/>
                    </a:lnTo>
                    <a:lnTo>
                      <a:pt x="11735" y="1282"/>
                    </a:lnTo>
                    <a:lnTo>
                      <a:pt x="11734" y="1282"/>
                    </a:lnTo>
                    <a:lnTo>
                      <a:pt x="11734" y="1280"/>
                    </a:lnTo>
                    <a:lnTo>
                      <a:pt x="11732" y="1280"/>
                    </a:lnTo>
                    <a:lnTo>
                      <a:pt x="11732" y="1279"/>
                    </a:lnTo>
                    <a:lnTo>
                      <a:pt x="11730" y="1279"/>
                    </a:lnTo>
                    <a:lnTo>
                      <a:pt x="11730" y="1275"/>
                    </a:lnTo>
                    <a:lnTo>
                      <a:pt x="11732" y="1275"/>
                    </a:lnTo>
                    <a:lnTo>
                      <a:pt x="11732" y="1277"/>
                    </a:lnTo>
                    <a:lnTo>
                      <a:pt x="11734" y="1277"/>
                    </a:lnTo>
                    <a:lnTo>
                      <a:pt x="11734" y="1279"/>
                    </a:lnTo>
                    <a:lnTo>
                      <a:pt x="11735" y="1279"/>
                    </a:lnTo>
                    <a:lnTo>
                      <a:pt x="11735" y="1280"/>
                    </a:lnTo>
                    <a:lnTo>
                      <a:pt x="11737" y="1280"/>
                    </a:lnTo>
                    <a:lnTo>
                      <a:pt x="11737" y="1284"/>
                    </a:lnTo>
                    <a:lnTo>
                      <a:pt x="11739" y="1284"/>
                    </a:lnTo>
                    <a:lnTo>
                      <a:pt x="11739" y="1285"/>
                    </a:lnTo>
                    <a:lnTo>
                      <a:pt x="11740" y="1285"/>
                    </a:lnTo>
                    <a:lnTo>
                      <a:pt x="11740" y="1287"/>
                    </a:lnTo>
                    <a:lnTo>
                      <a:pt x="11742" y="1287"/>
                    </a:lnTo>
                    <a:lnTo>
                      <a:pt x="11742" y="1290"/>
                    </a:lnTo>
                    <a:lnTo>
                      <a:pt x="11744" y="1290"/>
                    </a:lnTo>
                    <a:lnTo>
                      <a:pt x="11744" y="1292"/>
                    </a:lnTo>
                    <a:lnTo>
                      <a:pt x="11745" y="1292"/>
                    </a:lnTo>
                    <a:lnTo>
                      <a:pt x="11745" y="1295"/>
                    </a:lnTo>
                    <a:lnTo>
                      <a:pt x="11747" y="1295"/>
                    </a:lnTo>
                    <a:lnTo>
                      <a:pt x="11747" y="1297"/>
                    </a:lnTo>
                    <a:lnTo>
                      <a:pt x="11749" y="1297"/>
                    </a:lnTo>
                    <a:lnTo>
                      <a:pt x="11749" y="1299"/>
                    </a:lnTo>
                    <a:lnTo>
                      <a:pt x="11750" y="1299"/>
                    </a:lnTo>
                    <a:lnTo>
                      <a:pt x="11750" y="1302"/>
                    </a:lnTo>
                    <a:lnTo>
                      <a:pt x="11752" y="1302"/>
                    </a:lnTo>
                    <a:lnTo>
                      <a:pt x="11752" y="1304"/>
                    </a:lnTo>
                    <a:lnTo>
                      <a:pt x="11754" y="1304"/>
                    </a:lnTo>
                    <a:lnTo>
                      <a:pt x="11754" y="1305"/>
                    </a:lnTo>
                    <a:lnTo>
                      <a:pt x="11755" y="1305"/>
                    </a:lnTo>
                    <a:lnTo>
                      <a:pt x="11755" y="1309"/>
                    </a:lnTo>
                    <a:lnTo>
                      <a:pt x="11757" y="1309"/>
                    </a:lnTo>
                    <a:lnTo>
                      <a:pt x="11757" y="1310"/>
                    </a:lnTo>
                    <a:lnTo>
                      <a:pt x="11759" y="1310"/>
                    </a:lnTo>
                    <a:lnTo>
                      <a:pt x="11759" y="1314"/>
                    </a:lnTo>
                    <a:lnTo>
                      <a:pt x="11760" y="1314"/>
                    </a:lnTo>
                    <a:lnTo>
                      <a:pt x="11760" y="1315"/>
                    </a:lnTo>
                    <a:lnTo>
                      <a:pt x="11762" y="1315"/>
                    </a:lnTo>
                    <a:lnTo>
                      <a:pt x="11762" y="1317"/>
                    </a:lnTo>
                    <a:lnTo>
                      <a:pt x="11764" y="1317"/>
                    </a:lnTo>
                    <a:lnTo>
                      <a:pt x="11764" y="1320"/>
                    </a:lnTo>
                    <a:lnTo>
                      <a:pt x="11765" y="1320"/>
                    </a:lnTo>
                    <a:lnTo>
                      <a:pt x="11765" y="1322"/>
                    </a:lnTo>
                    <a:lnTo>
                      <a:pt x="11767" y="1322"/>
                    </a:lnTo>
                    <a:lnTo>
                      <a:pt x="11767" y="1325"/>
                    </a:lnTo>
                    <a:lnTo>
                      <a:pt x="11765" y="1325"/>
                    </a:lnTo>
                    <a:close/>
                    <a:moveTo>
                      <a:pt x="1382" y="1284"/>
                    </a:moveTo>
                    <a:lnTo>
                      <a:pt x="1384" y="1284"/>
                    </a:lnTo>
                    <a:lnTo>
                      <a:pt x="1384" y="1285"/>
                    </a:lnTo>
                    <a:lnTo>
                      <a:pt x="1382" y="1285"/>
                    </a:lnTo>
                    <a:lnTo>
                      <a:pt x="1382" y="1284"/>
                    </a:lnTo>
                    <a:close/>
                    <a:moveTo>
                      <a:pt x="1384" y="1282"/>
                    </a:moveTo>
                    <a:lnTo>
                      <a:pt x="1385" y="1282"/>
                    </a:lnTo>
                    <a:lnTo>
                      <a:pt x="1385" y="1284"/>
                    </a:lnTo>
                    <a:lnTo>
                      <a:pt x="1384" y="1284"/>
                    </a:lnTo>
                    <a:lnTo>
                      <a:pt x="1384" y="1282"/>
                    </a:lnTo>
                    <a:close/>
                    <a:moveTo>
                      <a:pt x="1385" y="1280"/>
                    </a:moveTo>
                    <a:lnTo>
                      <a:pt x="1387" y="1280"/>
                    </a:lnTo>
                    <a:lnTo>
                      <a:pt x="1387" y="1282"/>
                    </a:lnTo>
                    <a:lnTo>
                      <a:pt x="1385" y="1282"/>
                    </a:lnTo>
                    <a:lnTo>
                      <a:pt x="1385" y="1280"/>
                    </a:lnTo>
                    <a:close/>
                    <a:moveTo>
                      <a:pt x="1387" y="1279"/>
                    </a:moveTo>
                    <a:lnTo>
                      <a:pt x="1389" y="1279"/>
                    </a:lnTo>
                    <a:lnTo>
                      <a:pt x="1389" y="1280"/>
                    </a:lnTo>
                    <a:lnTo>
                      <a:pt x="1387" y="1280"/>
                    </a:lnTo>
                    <a:lnTo>
                      <a:pt x="1387" y="1279"/>
                    </a:lnTo>
                    <a:close/>
                    <a:moveTo>
                      <a:pt x="1389" y="1279"/>
                    </a:moveTo>
                    <a:lnTo>
                      <a:pt x="1389" y="1277"/>
                    </a:lnTo>
                    <a:lnTo>
                      <a:pt x="1390" y="1277"/>
                    </a:lnTo>
                    <a:lnTo>
                      <a:pt x="1390" y="1275"/>
                    </a:lnTo>
                    <a:lnTo>
                      <a:pt x="1392" y="1275"/>
                    </a:lnTo>
                    <a:lnTo>
                      <a:pt x="1392" y="1274"/>
                    </a:lnTo>
                    <a:lnTo>
                      <a:pt x="1394" y="1274"/>
                    </a:lnTo>
                    <a:lnTo>
                      <a:pt x="1394" y="1272"/>
                    </a:lnTo>
                    <a:lnTo>
                      <a:pt x="1395" y="1272"/>
                    </a:lnTo>
                    <a:lnTo>
                      <a:pt x="1395" y="1270"/>
                    </a:lnTo>
                    <a:lnTo>
                      <a:pt x="1397" y="1270"/>
                    </a:lnTo>
                    <a:lnTo>
                      <a:pt x="1397" y="1269"/>
                    </a:lnTo>
                    <a:lnTo>
                      <a:pt x="1399" y="1269"/>
                    </a:lnTo>
                    <a:lnTo>
                      <a:pt x="1399" y="1267"/>
                    </a:lnTo>
                    <a:lnTo>
                      <a:pt x="1400" y="1267"/>
                    </a:lnTo>
                    <a:lnTo>
                      <a:pt x="1400" y="1265"/>
                    </a:lnTo>
                    <a:lnTo>
                      <a:pt x="1402" y="1265"/>
                    </a:lnTo>
                    <a:lnTo>
                      <a:pt x="1402" y="1264"/>
                    </a:lnTo>
                    <a:lnTo>
                      <a:pt x="1404" y="1264"/>
                    </a:lnTo>
                    <a:lnTo>
                      <a:pt x="1404" y="1262"/>
                    </a:lnTo>
                    <a:lnTo>
                      <a:pt x="1405" y="1262"/>
                    </a:lnTo>
                    <a:lnTo>
                      <a:pt x="1405" y="1260"/>
                    </a:lnTo>
                    <a:lnTo>
                      <a:pt x="1407" y="1260"/>
                    </a:lnTo>
                    <a:lnTo>
                      <a:pt x="1407" y="1259"/>
                    </a:lnTo>
                    <a:lnTo>
                      <a:pt x="1409" y="1259"/>
                    </a:lnTo>
                    <a:lnTo>
                      <a:pt x="1409" y="1257"/>
                    </a:lnTo>
                    <a:lnTo>
                      <a:pt x="1410" y="1257"/>
                    </a:lnTo>
                    <a:lnTo>
                      <a:pt x="1410" y="1255"/>
                    </a:lnTo>
                    <a:lnTo>
                      <a:pt x="1414" y="1255"/>
                    </a:lnTo>
                    <a:lnTo>
                      <a:pt x="1414" y="1254"/>
                    </a:lnTo>
                    <a:lnTo>
                      <a:pt x="1415" y="1254"/>
                    </a:lnTo>
                    <a:lnTo>
                      <a:pt x="1415" y="1252"/>
                    </a:lnTo>
                    <a:lnTo>
                      <a:pt x="1417" y="1252"/>
                    </a:lnTo>
                    <a:lnTo>
                      <a:pt x="1417" y="1250"/>
                    </a:lnTo>
                    <a:lnTo>
                      <a:pt x="1419" y="1250"/>
                    </a:lnTo>
                    <a:lnTo>
                      <a:pt x="1419" y="1249"/>
                    </a:lnTo>
                    <a:lnTo>
                      <a:pt x="1420" y="1249"/>
                    </a:lnTo>
                    <a:lnTo>
                      <a:pt x="1420" y="1247"/>
                    </a:lnTo>
                    <a:lnTo>
                      <a:pt x="1422" y="1247"/>
                    </a:lnTo>
                    <a:lnTo>
                      <a:pt x="1422" y="1245"/>
                    </a:lnTo>
                    <a:lnTo>
                      <a:pt x="1424" y="1245"/>
                    </a:lnTo>
                    <a:lnTo>
                      <a:pt x="1424" y="1244"/>
                    </a:lnTo>
                    <a:lnTo>
                      <a:pt x="1425" y="1244"/>
                    </a:lnTo>
                    <a:lnTo>
                      <a:pt x="1425" y="1242"/>
                    </a:lnTo>
                    <a:lnTo>
                      <a:pt x="1427" y="1242"/>
                    </a:lnTo>
                    <a:lnTo>
                      <a:pt x="1427" y="1240"/>
                    </a:lnTo>
                    <a:lnTo>
                      <a:pt x="1430" y="1240"/>
                    </a:lnTo>
                    <a:lnTo>
                      <a:pt x="1430" y="1242"/>
                    </a:lnTo>
                    <a:lnTo>
                      <a:pt x="1429" y="1242"/>
                    </a:lnTo>
                    <a:lnTo>
                      <a:pt x="1429" y="1244"/>
                    </a:lnTo>
                    <a:lnTo>
                      <a:pt x="1427" y="1244"/>
                    </a:lnTo>
                    <a:lnTo>
                      <a:pt x="1427" y="1245"/>
                    </a:lnTo>
                    <a:lnTo>
                      <a:pt x="1425" y="1245"/>
                    </a:lnTo>
                    <a:lnTo>
                      <a:pt x="1425" y="1247"/>
                    </a:lnTo>
                    <a:lnTo>
                      <a:pt x="1424" y="1247"/>
                    </a:lnTo>
                    <a:lnTo>
                      <a:pt x="1424" y="1249"/>
                    </a:lnTo>
                    <a:lnTo>
                      <a:pt x="1422" y="1249"/>
                    </a:lnTo>
                    <a:lnTo>
                      <a:pt x="1422" y="1250"/>
                    </a:lnTo>
                    <a:lnTo>
                      <a:pt x="1420" y="1250"/>
                    </a:lnTo>
                    <a:lnTo>
                      <a:pt x="1420" y="1252"/>
                    </a:lnTo>
                    <a:lnTo>
                      <a:pt x="1419" y="1252"/>
                    </a:lnTo>
                    <a:lnTo>
                      <a:pt x="1419" y="1254"/>
                    </a:lnTo>
                    <a:lnTo>
                      <a:pt x="1417" y="1254"/>
                    </a:lnTo>
                    <a:lnTo>
                      <a:pt x="1417" y="1255"/>
                    </a:lnTo>
                    <a:lnTo>
                      <a:pt x="1415" y="1255"/>
                    </a:lnTo>
                    <a:lnTo>
                      <a:pt x="1415" y="1257"/>
                    </a:lnTo>
                    <a:lnTo>
                      <a:pt x="1412" y="1257"/>
                    </a:lnTo>
                    <a:lnTo>
                      <a:pt x="1412" y="1259"/>
                    </a:lnTo>
                    <a:lnTo>
                      <a:pt x="1410" y="1259"/>
                    </a:lnTo>
                    <a:lnTo>
                      <a:pt x="1410" y="1260"/>
                    </a:lnTo>
                    <a:lnTo>
                      <a:pt x="1409" y="1260"/>
                    </a:lnTo>
                    <a:lnTo>
                      <a:pt x="1409" y="1262"/>
                    </a:lnTo>
                    <a:lnTo>
                      <a:pt x="1407" y="1262"/>
                    </a:lnTo>
                    <a:lnTo>
                      <a:pt x="1407" y="1264"/>
                    </a:lnTo>
                    <a:lnTo>
                      <a:pt x="1405" y="1264"/>
                    </a:lnTo>
                    <a:lnTo>
                      <a:pt x="1405" y="1265"/>
                    </a:lnTo>
                    <a:lnTo>
                      <a:pt x="1404" y="1265"/>
                    </a:lnTo>
                    <a:lnTo>
                      <a:pt x="1404" y="1267"/>
                    </a:lnTo>
                    <a:lnTo>
                      <a:pt x="1402" y="1267"/>
                    </a:lnTo>
                    <a:lnTo>
                      <a:pt x="1402" y="1269"/>
                    </a:lnTo>
                    <a:lnTo>
                      <a:pt x="1400" y="1269"/>
                    </a:lnTo>
                    <a:lnTo>
                      <a:pt x="1400" y="1270"/>
                    </a:lnTo>
                    <a:lnTo>
                      <a:pt x="1399" y="1270"/>
                    </a:lnTo>
                    <a:lnTo>
                      <a:pt x="1399" y="1272"/>
                    </a:lnTo>
                    <a:lnTo>
                      <a:pt x="1397" y="1272"/>
                    </a:lnTo>
                    <a:lnTo>
                      <a:pt x="1397" y="1274"/>
                    </a:lnTo>
                    <a:lnTo>
                      <a:pt x="1395" y="1274"/>
                    </a:lnTo>
                    <a:lnTo>
                      <a:pt x="1395" y="1275"/>
                    </a:lnTo>
                    <a:lnTo>
                      <a:pt x="1394" y="1275"/>
                    </a:lnTo>
                    <a:lnTo>
                      <a:pt x="1394" y="1277"/>
                    </a:lnTo>
                    <a:lnTo>
                      <a:pt x="1392" y="1277"/>
                    </a:lnTo>
                    <a:lnTo>
                      <a:pt x="1392" y="1279"/>
                    </a:lnTo>
                    <a:lnTo>
                      <a:pt x="1389" y="1279"/>
                    </a:lnTo>
                    <a:close/>
                    <a:moveTo>
                      <a:pt x="11729" y="1275"/>
                    </a:moveTo>
                    <a:lnTo>
                      <a:pt x="11729" y="1274"/>
                    </a:lnTo>
                    <a:lnTo>
                      <a:pt x="11727" y="1274"/>
                    </a:lnTo>
                    <a:lnTo>
                      <a:pt x="11727" y="1272"/>
                    </a:lnTo>
                    <a:lnTo>
                      <a:pt x="11725" y="1272"/>
                    </a:lnTo>
                    <a:lnTo>
                      <a:pt x="11725" y="1269"/>
                    </a:lnTo>
                    <a:lnTo>
                      <a:pt x="11727" y="1269"/>
                    </a:lnTo>
                    <a:lnTo>
                      <a:pt x="11727" y="1270"/>
                    </a:lnTo>
                    <a:lnTo>
                      <a:pt x="11729" y="1270"/>
                    </a:lnTo>
                    <a:lnTo>
                      <a:pt x="11729" y="1272"/>
                    </a:lnTo>
                    <a:lnTo>
                      <a:pt x="11730" y="1272"/>
                    </a:lnTo>
                    <a:lnTo>
                      <a:pt x="11730" y="1275"/>
                    </a:lnTo>
                    <a:lnTo>
                      <a:pt x="11729" y="1275"/>
                    </a:lnTo>
                    <a:close/>
                    <a:moveTo>
                      <a:pt x="11724" y="1267"/>
                    </a:moveTo>
                    <a:lnTo>
                      <a:pt x="11725" y="1267"/>
                    </a:lnTo>
                    <a:lnTo>
                      <a:pt x="11725" y="1269"/>
                    </a:lnTo>
                    <a:lnTo>
                      <a:pt x="11724" y="1269"/>
                    </a:lnTo>
                    <a:lnTo>
                      <a:pt x="11724" y="1267"/>
                    </a:lnTo>
                    <a:close/>
                    <a:moveTo>
                      <a:pt x="11722" y="1267"/>
                    </a:moveTo>
                    <a:lnTo>
                      <a:pt x="11722" y="1265"/>
                    </a:lnTo>
                    <a:lnTo>
                      <a:pt x="11720" y="1265"/>
                    </a:lnTo>
                    <a:lnTo>
                      <a:pt x="11720" y="1262"/>
                    </a:lnTo>
                    <a:lnTo>
                      <a:pt x="11722" y="1262"/>
                    </a:lnTo>
                    <a:lnTo>
                      <a:pt x="11722" y="1264"/>
                    </a:lnTo>
                    <a:lnTo>
                      <a:pt x="11724" y="1264"/>
                    </a:lnTo>
                    <a:lnTo>
                      <a:pt x="11724" y="1267"/>
                    </a:lnTo>
                    <a:lnTo>
                      <a:pt x="11722" y="1267"/>
                    </a:lnTo>
                    <a:close/>
                    <a:moveTo>
                      <a:pt x="11719" y="1260"/>
                    </a:moveTo>
                    <a:lnTo>
                      <a:pt x="11720" y="1260"/>
                    </a:lnTo>
                    <a:lnTo>
                      <a:pt x="11720" y="1262"/>
                    </a:lnTo>
                    <a:lnTo>
                      <a:pt x="11719" y="1262"/>
                    </a:lnTo>
                    <a:lnTo>
                      <a:pt x="11719" y="1260"/>
                    </a:lnTo>
                    <a:close/>
                    <a:moveTo>
                      <a:pt x="11717" y="1260"/>
                    </a:moveTo>
                    <a:lnTo>
                      <a:pt x="11717" y="1259"/>
                    </a:lnTo>
                    <a:lnTo>
                      <a:pt x="11715" y="1259"/>
                    </a:lnTo>
                    <a:lnTo>
                      <a:pt x="11715" y="1255"/>
                    </a:lnTo>
                    <a:lnTo>
                      <a:pt x="11717" y="1255"/>
                    </a:lnTo>
                    <a:lnTo>
                      <a:pt x="11717" y="1257"/>
                    </a:lnTo>
                    <a:lnTo>
                      <a:pt x="11719" y="1257"/>
                    </a:lnTo>
                    <a:lnTo>
                      <a:pt x="11719" y="1260"/>
                    </a:lnTo>
                    <a:lnTo>
                      <a:pt x="11717" y="1260"/>
                    </a:lnTo>
                    <a:close/>
                    <a:moveTo>
                      <a:pt x="11714" y="1254"/>
                    </a:moveTo>
                    <a:lnTo>
                      <a:pt x="11715" y="1254"/>
                    </a:lnTo>
                    <a:lnTo>
                      <a:pt x="11715" y="1255"/>
                    </a:lnTo>
                    <a:lnTo>
                      <a:pt x="11714" y="1255"/>
                    </a:lnTo>
                    <a:lnTo>
                      <a:pt x="11714" y="1254"/>
                    </a:lnTo>
                    <a:close/>
                    <a:moveTo>
                      <a:pt x="11712" y="1252"/>
                    </a:moveTo>
                    <a:lnTo>
                      <a:pt x="11714" y="1252"/>
                    </a:lnTo>
                    <a:lnTo>
                      <a:pt x="11714" y="1254"/>
                    </a:lnTo>
                    <a:lnTo>
                      <a:pt x="11712" y="1254"/>
                    </a:lnTo>
                    <a:lnTo>
                      <a:pt x="11712" y="1252"/>
                    </a:lnTo>
                    <a:close/>
                    <a:moveTo>
                      <a:pt x="11710" y="1252"/>
                    </a:moveTo>
                    <a:lnTo>
                      <a:pt x="11710" y="1250"/>
                    </a:lnTo>
                    <a:lnTo>
                      <a:pt x="11709" y="1250"/>
                    </a:lnTo>
                    <a:lnTo>
                      <a:pt x="11709" y="1247"/>
                    </a:lnTo>
                    <a:lnTo>
                      <a:pt x="11710" y="1247"/>
                    </a:lnTo>
                    <a:lnTo>
                      <a:pt x="11710" y="1249"/>
                    </a:lnTo>
                    <a:lnTo>
                      <a:pt x="11712" y="1249"/>
                    </a:lnTo>
                    <a:lnTo>
                      <a:pt x="11712" y="1252"/>
                    </a:lnTo>
                    <a:lnTo>
                      <a:pt x="11710" y="1252"/>
                    </a:lnTo>
                    <a:close/>
                    <a:moveTo>
                      <a:pt x="11707" y="1245"/>
                    </a:moveTo>
                    <a:lnTo>
                      <a:pt x="11709" y="1245"/>
                    </a:lnTo>
                    <a:lnTo>
                      <a:pt x="11709" y="1247"/>
                    </a:lnTo>
                    <a:lnTo>
                      <a:pt x="11707" y="1247"/>
                    </a:lnTo>
                    <a:lnTo>
                      <a:pt x="11707" y="1245"/>
                    </a:lnTo>
                    <a:close/>
                    <a:moveTo>
                      <a:pt x="11705" y="1244"/>
                    </a:moveTo>
                    <a:lnTo>
                      <a:pt x="11707" y="1244"/>
                    </a:lnTo>
                    <a:lnTo>
                      <a:pt x="11707" y="1245"/>
                    </a:lnTo>
                    <a:lnTo>
                      <a:pt x="11705" y="1245"/>
                    </a:lnTo>
                    <a:lnTo>
                      <a:pt x="11705" y="1244"/>
                    </a:lnTo>
                    <a:close/>
                    <a:moveTo>
                      <a:pt x="11704" y="1244"/>
                    </a:moveTo>
                    <a:lnTo>
                      <a:pt x="11704" y="1242"/>
                    </a:lnTo>
                    <a:lnTo>
                      <a:pt x="11702" y="1242"/>
                    </a:lnTo>
                    <a:lnTo>
                      <a:pt x="11702" y="1239"/>
                    </a:lnTo>
                    <a:lnTo>
                      <a:pt x="11704" y="1239"/>
                    </a:lnTo>
                    <a:lnTo>
                      <a:pt x="11704" y="1240"/>
                    </a:lnTo>
                    <a:lnTo>
                      <a:pt x="11705" y="1240"/>
                    </a:lnTo>
                    <a:lnTo>
                      <a:pt x="11705" y="1244"/>
                    </a:lnTo>
                    <a:lnTo>
                      <a:pt x="11704" y="1244"/>
                    </a:lnTo>
                    <a:close/>
                    <a:moveTo>
                      <a:pt x="1430" y="1240"/>
                    </a:moveTo>
                    <a:lnTo>
                      <a:pt x="1430" y="1239"/>
                    </a:lnTo>
                    <a:lnTo>
                      <a:pt x="1432" y="1239"/>
                    </a:lnTo>
                    <a:lnTo>
                      <a:pt x="1432" y="1237"/>
                    </a:lnTo>
                    <a:lnTo>
                      <a:pt x="1434" y="1237"/>
                    </a:lnTo>
                    <a:lnTo>
                      <a:pt x="1434" y="1235"/>
                    </a:lnTo>
                    <a:lnTo>
                      <a:pt x="1435" y="1235"/>
                    </a:lnTo>
                    <a:lnTo>
                      <a:pt x="1435" y="1234"/>
                    </a:lnTo>
                    <a:lnTo>
                      <a:pt x="1437" y="1234"/>
                    </a:lnTo>
                    <a:lnTo>
                      <a:pt x="1437" y="1232"/>
                    </a:lnTo>
                    <a:lnTo>
                      <a:pt x="1439" y="1232"/>
                    </a:lnTo>
                    <a:lnTo>
                      <a:pt x="1439" y="1230"/>
                    </a:lnTo>
                    <a:lnTo>
                      <a:pt x="1440" y="1230"/>
                    </a:lnTo>
                    <a:lnTo>
                      <a:pt x="1440" y="1229"/>
                    </a:lnTo>
                    <a:lnTo>
                      <a:pt x="1442" y="1229"/>
                    </a:lnTo>
                    <a:lnTo>
                      <a:pt x="1442" y="1227"/>
                    </a:lnTo>
                    <a:lnTo>
                      <a:pt x="1445" y="1227"/>
                    </a:lnTo>
                    <a:lnTo>
                      <a:pt x="1445" y="1229"/>
                    </a:lnTo>
                    <a:lnTo>
                      <a:pt x="1444" y="1229"/>
                    </a:lnTo>
                    <a:lnTo>
                      <a:pt x="1444" y="1230"/>
                    </a:lnTo>
                    <a:lnTo>
                      <a:pt x="1442" y="1230"/>
                    </a:lnTo>
                    <a:lnTo>
                      <a:pt x="1442" y="1232"/>
                    </a:lnTo>
                    <a:lnTo>
                      <a:pt x="1440" y="1232"/>
                    </a:lnTo>
                    <a:lnTo>
                      <a:pt x="1440" y="1234"/>
                    </a:lnTo>
                    <a:lnTo>
                      <a:pt x="1439" y="1234"/>
                    </a:lnTo>
                    <a:lnTo>
                      <a:pt x="1439" y="1235"/>
                    </a:lnTo>
                    <a:lnTo>
                      <a:pt x="1437" y="1235"/>
                    </a:lnTo>
                    <a:lnTo>
                      <a:pt x="1437" y="1237"/>
                    </a:lnTo>
                    <a:lnTo>
                      <a:pt x="1435" y="1237"/>
                    </a:lnTo>
                    <a:lnTo>
                      <a:pt x="1435" y="1239"/>
                    </a:lnTo>
                    <a:lnTo>
                      <a:pt x="1434" y="1239"/>
                    </a:lnTo>
                    <a:lnTo>
                      <a:pt x="1434" y="1240"/>
                    </a:lnTo>
                    <a:lnTo>
                      <a:pt x="1430" y="1240"/>
                    </a:lnTo>
                    <a:close/>
                    <a:moveTo>
                      <a:pt x="11700" y="1237"/>
                    </a:moveTo>
                    <a:lnTo>
                      <a:pt x="11702" y="1237"/>
                    </a:lnTo>
                    <a:lnTo>
                      <a:pt x="11702" y="1239"/>
                    </a:lnTo>
                    <a:lnTo>
                      <a:pt x="11700" y="1239"/>
                    </a:lnTo>
                    <a:lnTo>
                      <a:pt x="11700" y="1237"/>
                    </a:lnTo>
                    <a:close/>
                    <a:moveTo>
                      <a:pt x="11699" y="1235"/>
                    </a:moveTo>
                    <a:lnTo>
                      <a:pt x="11700" y="1235"/>
                    </a:lnTo>
                    <a:lnTo>
                      <a:pt x="11700" y="1237"/>
                    </a:lnTo>
                    <a:lnTo>
                      <a:pt x="11699" y="1237"/>
                    </a:lnTo>
                    <a:lnTo>
                      <a:pt x="11699" y="1235"/>
                    </a:lnTo>
                    <a:close/>
                    <a:moveTo>
                      <a:pt x="11697" y="1232"/>
                    </a:moveTo>
                    <a:lnTo>
                      <a:pt x="11699" y="1232"/>
                    </a:lnTo>
                    <a:lnTo>
                      <a:pt x="11699" y="1235"/>
                    </a:lnTo>
                    <a:lnTo>
                      <a:pt x="11697" y="1235"/>
                    </a:lnTo>
                    <a:lnTo>
                      <a:pt x="11697" y="1232"/>
                    </a:lnTo>
                    <a:close/>
                    <a:moveTo>
                      <a:pt x="1445" y="1225"/>
                    </a:moveTo>
                    <a:lnTo>
                      <a:pt x="1447" y="1225"/>
                    </a:lnTo>
                    <a:lnTo>
                      <a:pt x="1447" y="1227"/>
                    </a:lnTo>
                    <a:lnTo>
                      <a:pt x="1445" y="1227"/>
                    </a:lnTo>
                    <a:lnTo>
                      <a:pt x="1445" y="1225"/>
                    </a:lnTo>
                    <a:close/>
                    <a:moveTo>
                      <a:pt x="1447" y="1225"/>
                    </a:moveTo>
                    <a:lnTo>
                      <a:pt x="1447" y="1224"/>
                    </a:lnTo>
                    <a:lnTo>
                      <a:pt x="1449" y="1224"/>
                    </a:lnTo>
                    <a:lnTo>
                      <a:pt x="1449" y="1222"/>
                    </a:lnTo>
                    <a:lnTo>
                      <a:pt x="1450" y="1222"/>
                    </a:lnTo>
                    <a:lnTo>
                      <a:pt x="1450" y="1220"/>
                    </a:lnTo>
                    <a:lnTo>
                      <a:pt x="1452" y="1220"/>
                    </a:lnTo>
                    <a:lnTo>
                      <a:pt x="1452" y="1219"/>
                    </a:lnTo>
                    <a:lnTo>
                      <a:pt x="1454" y="1219"/>
                    </a:lnTo>
                    <a:lnTo>
                      <a:pt x="1454" y="1217"/>
                    </a:lnTo>
                    <a:lnTo>
                      <a:pt x="1455" y="1217"/>
                    </a:lnTo>
                    <a:lnTo>
                      <a:pt x="1455" y="1215"/>
                    </a:lnTo>
                    <a:lnTo>
                      <a:pt x="1457" y="1215"/>
                    </a:lnTo>
                    <a:lnTo>
                      <a:pt x="1457" y="1214"/>
                    </a:lnTo>
                    <a:lnTo>
                      <a:pt x="1459" y="1214"/>
                    </a:lnTo>
                    <a:lnTo>
                      <a:pt x="1459" y="1212"/>
                    </a:lnTo>
                    <a:lnTo>
                      <a:pt x="1462" y="1212"/>
                    </a:lnTo>
                    <a:lnTo>
                      <a:pt x="1462" y="1210"/>
                    </a:lnTo>
                    <a:lnTo>
                      <a:pt x="1464" y="1210"/>
                    </a:lnTo>
                    <a:lnTo>
                      <a:pt x="1464" y="1209"/>
                    </a:lnTo>
                    <a:lnTo>
                      <a:pt x="1465" y="1209"/>
                    </a:lnTo>
                    <a:lnTo>
                      <a:pt x="1465" y="1207"/>
                    </a:lnTo>
                    <a:lnTo>
                      <a:pt x="1467" y="1207"/>
                    </a:lnTo>
                    <a:lnTo>
                      <a:pt x="1467" y="1205"/>
                    </a:lnTo>
                    <a:lnTo>
                      <a:pt x="1469" y="1205"/>
                    </a:lnTo>
                    <a:lnTo>
                      <a:pt x="1469" y="1204"/>
                    </a:lnTo>
                    <a:lnTo>
                      <a:pt x="1470" y="1204"/>
                    </a:lnTo>
                    <a:lnTo>
                      <a:pt x="1470" y="1202"/>
                    </a:lnTo>
                    <a:lnTo>
                      <a:pt x="1472" y="1202"/>
                    </a:lnTo>
                    <a:lnTo>
                      <a:pt x="1472" y="1200"/>
                    </a:lnTo>
                    <a:lnTo>
                      <a:pt x="1475" y="1200"/>
                    </a:lnTo>
                    <a:lnTo>
                      <a:pt x="1475" y="1199"/>
                    </a:lnTo>
                    <a:lnTo>
                      <a:pt x="1477" y="1199"/>
                    </a:lnTo>
                    <a:lnTo>
                      <a:pt x="1477" y="1197"/>
                    </a:lnTo>
                    <a:lnTo>
                      <a:pt x="1479" y="1197"/>
                    </a:lnTo>
                    <a:lnTo>
                      <a:pt x="1479" y="1195"/>
                    </a:lnTo>
                    <a:lnTo>
                      <a:pt x="1480" y="1195"/>
                    </a:lnTo>
                    <a:lnTo>
                      <a:pt x="1480" y="1194"/>
                    </a:lnTo>
                    <a:lnTo>
                      <a:pt x="1482" y="1194"/>
                    </a:lnTo>
                    <a:lnTo>
                      <a:pt x="1482" y="1192"/>
                    </a:lnTo>
                    <a:lnTo>
                      <a:pt x="1484" y="1192"/>
                    </a:lnTo>
                    <a:lnTo>
                      <a:pt x="1484" y="1190"/>
                    </a:lnTo>
                    <a:lnTo>
                      <a:pt x="1487" y="1190"/>
                    </a:lnTo>
                    <a:lnTo>
                      <a:pt x="1487" y="1189"/>
                    </a:lnTo>
                    <a:lnTo>
                      <a:pt x="1489" y="1189"/>
                    </a:lnTo>
                    <a:lnTo>
                      <a:pt x="1489" y="1187"/>
                    </a:lnTo>
                    <a:lnTo>
                      <a:pt x="1490" y="1187"/>
                    </a:lnTo>
                    <a:lnTo>
                      <a:pt x="1490" y="1185"/>
                    </a:lnTo>
                    <a:lnTo>
                      <a:pt x="1492" y="1185"/>
                    </a:lnTo>
                    <a:lnTo>
                      <a:pt x="1492" y="1184"/>
                    </a:lnTo>
                    <a:lnTo>
                      <a:pt x="1494" y="1184"/>
                    </a:lnTo>
                    <a:lnTo>
                      <a:pt x="1494" y="1182"/>
                    </a:lnTo>
                    <a:lnTo>
                      <a:pt x="1497" y="1182"/>
                    </a:lnTo>
                    <a:lnTo>
                      <a:pt x="1497" y="1184"/>
                    </a:lnTo>
                    <a:lnTo>
                      <a:pt x="1495" y="1184"/>
                    </a:lnTo>
                    <a:lnTo>
                      <a:pt x="1495" y="1185"/>
                    </a:lnTo>
                    <a:lnTo>
                      <a:pt x="1494" y="1185"/>
                    </a:lnTo>
                    <a:lnTo>
                      <a:pt x="1494" y="1187"/>
                    </a:lnTo>
                    <a:lnTo>
                      <a:pt x="1492" y="1187"/>
                    </a:lnTo>
                    <a:lnTo>
                      <a:pt x="1492" y="1189"/>
                    </a:lnTo>
                    <a:lnTo>
                      <a:pt x="1490" y="1189"/>
                    </a:lnTo>
                    <a:lnTo>
                      <a:pt x="1490" y="1190"/>
                    </a:lnTo>
                    <a:lnTo>
                      <a:pt x="1489" y="1190"/>
                    </a:lnTo>
                    <a:lnTo>
                      <a:pt x="1489" y="1192"/>
                    </a:lnTo>
                    <a:lnTo>
                      <a:pt x="1485" y="1192"/>
                    </a:lnTo>
                    <a:lnTo>
                      <a:pt x="1485" y="1194"/>
                    </a:lnTo>
                    <a:lnTo>
                      <a:pt x="1484" y="1194"/>
                    </a:lnTo>
                    <a:lnTo>
                      <a:pt x="1484" y="1195"/>
                    </a:lnTo>
                    <a:lnTo>
                      <a:pt x="1482" y="1195"/>
                    </a:lnTo>
                    <a:lnTo>
                      <a:pt x="1482" y="1197"/>
                    </a:lnTo>
                    <a:lnTo>
                      <a:pt x="1480" y="1197"/>
                    </a:lnTo>
                    <a:lnTo>
                      <a:pt x="1480" y="1199"/>
                    </a:lnTo>
                    <a:lnTo>
                      <a:pt x="1479" y="1199"/>
                    </a:lnTo>
                    <a:lnTo>
                      <a:pt x="1479" y="1200"/>
                    </a:lnTo>
                    <a:lnTo>
                      <a:pt x="1477" y="1200"/>
                    </a:lnTo>
                    <a:lnTo>
                      <a:pt x="1477" y="1202"/>
                    </a:lnTo>
                    <a:lnTo>
                      <a:pt x="1474" y="1202"/>
                    </a:lnTo>
                    <a:lnTo>
                      <a:pt x="1474" y="1204"/>
                    </a:lnTo>
                    <a:lnTo>
                      <a:pt x="1472" y="1204"/>
                    </a:lnTo>
                    <a:lnTo>
                      <a:pt x="1472" y="1205"/>
                    </a:lnTo>
                    <a:lnTo>
                      <a:pt x="1470" y="1205"/>
                    </a:lnTo>
                    <a:lnTo>
                      <a:pt x="1470" y="1207"/>
                    </a:lnTo>
                    <a:lnTo>
                      <a:pt x="1469" y="1207"/>
                    </a:lnTo>
                    <a:lnTo>
                      <a:pt x="1469" y="1209"/>
                    </a:lnTo>
                    <a:lnTo>
                      <a:pt x="1467" y="1209"/>
                    </a:lnTo>
                    <a:lnTo>
                      <a:pt x="1467" y="1210"/>
                    </a:lnTo>
                    <a:lnTo>
                      <a:pt x="1465" y="1210"/>
                    </a:lnTo>
                    <a:lnTo>
                      <a:pt x="1465" y="1212"/>
                    </a:lnTo>
                    <a:lnTo>
                      <a:pt x="1464" y="1212"/>
                    </a:lnTo>
                    <a:lnTo>
                      <a:pt x="1464" y="1214"/>
                    </a:lnTo>
                    <a:lnTo>
                      <a:pt x="1460" y="1214"/>
                    </a:lnTo>
                    <a:lnTo>
                      <a:pt x="1460" y="1215"/>
                    </a:lnTo>
                    <a:lnTo>
                      <a:pt x="1459" y="1215"/>
                    </a:lnTo>
                    <a:lnTo>
                      <a:pt x="1459" y="1217"/>
                    </a:lnTo>
                    <a:lnTo>
                      <a:pt x="1457" y="1217"/>
                    </a:lnTo>
                    <a:lnTo>
                      <a:pt x="1457" y="1219"/>
                    </a:lnTo>
                    <a:lnTo>
                      <a:pt x="1455" y="1219"/>
                    </a:lnTo>
                    <a:lnTo>
                      <a:pt x="1455" y="1220"/>
                    </a:lnTo>
                    <a:lnTo>
                      <a:pt x="1454" y="1220"/>
                    </a:lnTo>
                    <a:lnTo>
                      <a:pt x="1454" y="1222"/>
                    </a:lnTo>
                    <a:lnTo>
                      <a:pt x="1452" y="1222"/>
                    </a:lnTo>
                    <a:lnTo>
                      <a:pt x="1452" y="1224"/>
                    </a:lnTo>
                    <a:lnTo>
                      <a:pt x="1450" y="1224"/>
                    </a:lnTo>
                    <a:lnTo>
                      <a:pt x="1450" y="1225"/>
                    </a:lnTo>
                    <a:lnTo>
                      <a:pt x="1447" y="1225"/>
                    </a:lnTo>
                    <a:close/>
                    <a:moveTo>
                      <a:pt x="1497" y="1182"/>
                    </a:moveTo>
                    <a:lnTo>
                      <a:pt x="1497" y="1180"/>
                    </a:lnTo>
                    <a:lnTo>
                      <a:pt x="1499" y="1180"/>
                    </a:lnTo>
                    <a:lnTo>
                      <a:pt x="1499" y="1179"/>
                    </a:lnTo>
                    <a:lnTo>
                      <a:pt x="1500" y="1179"/>
                    </a:lnTo>
                    <a:lnTo>
                      <a:pt x="1500" y="1177"/>
                    </a:lnTo>
                    <a:lnTo>
                      <a:pt x="1502" y="1177"/>
                    </a:lnTo>
                    <a:lnTo>
                      <a:pt x="1502" y="1175"/>
                    </a:lnTo>
                    <a:lnTo>
                      <a:pt x="1504" y="1175"/>
                    </a:lnTo>
                    <a:lnTo>
                      <a:pt x="1504" y="1174"/>
                    </a:lnTo>
                    <a:lnTo>
                      <a:pt x="1507" y="1174"/>
                    </a:lnTo>
                    <a:lnTo>
                      <a:pt x="1507" y="1175"/>
                    </a:lnTo>
                    <a:lnTo>
                      <a:pt x="1505" y="1175"/>
                    </a:lnTo>
                    <a:lnTo>
                      <a:pt x="1505" y="1177"/>
                    </a:lnTo>
                    <a:lnTo>
                      <a:pt x="1504" y="1177"/>
                    </a:lnTo>
                    <a:lnTo>
                      <a:pt x="1504" y="1179"/>
                    </a:lnTo>
                    <a:lnTo>
                      <a:pt x="1502" y="1179"/>
                    </a:lnTo>
                    <a:lnTo>
                      <a:pt x="1502" y="1180"/>
                    </a:lnTo>
                    <a:lnTo>
                      <a:pt x="1500" y="1180"/>
                    </a:lnTo>
                    <a:lnTo>
                      <a:pt x="1500" y="1182"/>
                    </a:lnTo>
                    <a:lnTo>
                      <a:pt x="1497" y="1182"/>
                    </a:lnTo>
                    <a:close/>
                    <a:moveTo>
                      <a:pt x="1507" y="1174"/>
                    </a:moveTo>
                    <a:lnTo>
                      <a:pt x="1507" y="1172"/>
                    </a:lnTo>
                    <a:lnTo>
                      <a:pt x="1509" y="1172"/>
                    </a:lnTo>
                    <a:lnTo>
                      <a:pt x="1509" y="1170"/>
                    </a:lnTo>
                    <a:lnTo>
                      <a:pt x="1510" y="1170"/>
                    </a:lnTo>
                    <a:lnTo>
                      <a:pt x="1510" y="1169"/>
                    </a:lnTo>
                    <a:lnTo>
                      <a:pt x="1512" y="1169"/>
                    </a:lnTo>
                    <a:lnTo>
                      <a:pt x="1512" y="1167"/>
                    </a:lnTo>
                    <a:lnTo>
                      <a:pt x="1514" y="1167"/>
                    </a:lnTo>
                    <a:lnTo>
                      <a:pt x="1514" y="1165"/>
                    </a:lnTo>
                    <a:lnTo>
                      <a:pt x="1515" y="1165"/>
                    </a:lnTo>
                    <a:lnTo>
                      <a:pt x="1515" y="1164"/>
                    </a:lnTo>
                    <a:lnTo>
                      <a:pt x="1519" y="1164"/>
                    </a:lnTo>
                    <a:lnTo>
                      <a:pt x="1519" y="1162"/>
                    </a:lnTo>
                    <a:lnTo>
                      <a:pt x="1520" y="1162"/>
                    </a:lnTo>
                    <a:lnTo>
                      <a:pt x="1520" y="1160"/>
                    </a:lnTo>
                    <a:lnTo>
                      <a:pt x="1522" y="1160"/>
                    </a:lnTo>
                    <a:lnTo>
                      <a:pt x="1522" y="1159"/>
                    </a:lnTo>
                    <a:lnTo>
                      <a:pt x="1524" y="1159"/>
                    </a:lnTo>
                    <a:lnTo>
                      <a:pt x="1524" y="1157"/>
                    </a:lnTo>
                    <a:lnTo>
                      <a:pt x="1525" y="1157"/>
                    </a:lnTo>
                    <a:lnTo>
                      <a:pt x="1525" y="1155"/>
                    </a:lnTo>
                    <a:lnTo>
                      <a:pt x="1529" y="1155"/>
                    </a:lnTo>
                    <a:lnTo>
                      <a:pt x="1529" y="1154"/>
                    </a:lnTo>
                    <a:lnTo>
                      <a:pt x="1530" y="1154"/>
                    </a:lnTo>
                    <a:lnTo>
                      <a:pt x="1530" y="1152"/>
                    </a:lnTo>
                    <a:lnTo>
                      <a:pt x="1532" y="1152"/>
                    </a:lnTo>
                    <a:lnTo>
                      <a:pt x="1532" y="1150"/>
                    </a:lnTo>
                    <a:lnTo>
                      <a:pt x="1534" y="1150"/>
                    </a:lnTo>
                    <a:lnTo>
                      <a:pt x="1534" y="1149"/>
                    </a:lnTo>
                    <a:lnTo>
                      <a:pt x="1535" y="1149"/>
                    </a:lnTo>
                    <a:lnTo>
                      <a:pt x="1535" y="1147"/>
                    </a:lnTo>
                    <a:lnTo>
                      <a:pt x="1539" y="1147"/>
                    </a:lnTo>
                    <a:lnTo>
                      <a:pt x="1539" y="1145"/>
                    </a:lnTo>
                    <a:lnTo>
                      <a:pt x="1540" y="1145"/>
                    </a:lnTo>
                    <a:lnTo>
                      <a:pt x="1540" y="1144"/>
                    </a:lnTo>
                    <a:lnTo>
                      <a:pt x="1542" y="1144"/>
                    </a:lnTo>
                    <a:lnTo>
                      <a:pt x="1542" y="1142"/>
                    </a:lnTo>
                    <a:lnTo>
                      <a:pt x="1544" y="1142"/>
                    </a:lnTo>
                    <a:lnTo>
                      <a:pt x="1544" y="1140"/>
                    </a:lnTo>
                    <a:lnTo>
                      <a:pt x="1547" y="1140"/>
                    </a:lnTo>
                    <a:lnTo>
                      <a:pt x="1547" y="1139"/>
                    </a:lnTo>
                    <a:lnTo>
                      <a:pt x="1549" y="1139"/>
                    </a:lnTo>
                    <a:lnTo>
                      <a:pt x="1549" y="1137"/>
                    </a:lnTo>
                    <a:lnTo>
                      <a:pt x="1550" y="1137"/>
                    </a:lnTo>
                    <a:lnTo>
                      <a:pt x="1550" y="1135"/>
                    </a:lnTo>
                    <a:lnTo>
                      <a:pt x="1552" y="1135"/>
                    </a:lnTo>
                    <a:lnTo>
                      <a:pt x="1552" y="1134"/>
                    </a:lnTo>
                    <a:lnTo>
                      <a:pt x="1555" y="1134"/>
                    </a:lnTo>
                    <a:lnTo>
                      <a:pt x="1555" y="1132"/>
                    </a:lnTo>
                    <a:lnTo>
                      <a:pt x="1557" y="1132"/>
                    </a:lnTo>
                    <a:lnTo>
                      <a:pt x="1557" y="1130"/>
                    </a:lnTo>
                    <a:lnTo>
                      <a:pt x="1559" y="1130"/>
                    </a:lnTo>
                    <a:lnTo>
                      <a:pt x="1559" y="1129"/>
                    </a:lnTo>
                    <a:lnTo>
                      <a:pt x="1560" y="1129"/>
                    </a:lnTo>
                    <a:lnTo>
                      <a:pt x="1560" y="1127"/>
                    </a:lnTo>
                    <a:lnTo>
                      <a:pt x="1564" y="1127"/>
                    </a:lnTo>
                    <a:lnTo>
                      <a:pt x="1564" y="1125"/>
                    </a:lnTo>
                    <a:lnTo>
                      <a:pt x="1565" y="1125"/>
                    </a:lnTo>
                    <a:lnTo>
                      <a:pt x="1565" y="1124"/>
                    </a:lnTo>
                    <a:lnTo>
                      <a:pt x="1567" y="1124"/>
                    </a:lnTo>
                    <a:lnTo>
                      <a:pt x="1567" y="1122"/>
                    </a:lnTo>
                    <a:lnTo>
                      <a:pt x="1569" y="1122"/>
                    </a:lnTo>
                    <a:lnTo>
                      <a:pt x="1569" y="1120"/>
                    </a:lnTo>
                    <a:lnTo>
                      <a:pt x="1572" y="1120"/>
                    </a:lnTo>
                    <a:lnTo>
                      <a:pt x="1572" y="1119"/>
                    </a:lnTo>
                    <a:lnTo>
                      <a:pt x="1574" y="1119"/>
                    </a:lnTo>
                    <a:lnTo>
                      <a:pt x="1574" y="1117"/>
                    </a:lnTo>
                    <a:lnTo>
                      <a:pt x="1575" y="1117"/>
                    </a:lnTo>
                    <a:lnTo>
                      <a:pt x="1575" y="1115"/>
                    </a:lnTo>
                    <a:lnTo>
                      <a:pt x="1577" y="1115"/>
                    </a:lnTo>
                    <a:lnTo>
                      <a:pt x="1577" y="1114"/>
                    </a:lnTo>
                    <a:lnTo>
                      <a:pt x="1580" y="1114"/>
                    </a:lnTo>
                    <a:lnTo>
                      <a:pt x="1580" y="1112"/>
                    </a:lnTo>
                    <a:lnTo>
                      <a:pt x="1582" y="1112"/>
                    </a:lnTo>
                    <a:lnTo>
                      <a:pt x="1582" y="1110"/>
                    </a:lnTo>
                    <a:lnTo>
                      <a:pt x="1584" y="1110"/>
                    </a:lnTo>
                    <a:lnTo>
                      <a:pt x="1584" y="1109"/>
                    </a:lnTo>
                    <a:lnTo>
                      <a:pt x="1587" y="1109"/>
                    </a:lnTo>
                    <a:lnTo>
                      <a:pt x="1587" y="1107"/>
                    </a:lnTo>
                    <a:lnTo>
                      <a:pt x="1589" y="1107"/>
                    </a:lnTo>
                    <a:lnTo>
                      <a:pt x="1589" y="1105"/>
                    </a:lnTo>
                    <a:lnTo>
                      <a:pt x="1590" y="1105"/>
                    </a:lnTo>
                    <a:lnTo>
                      <a:pt x="1590" y="1104"/>
                    </a:lnTo>
                    <a:lnTo>
                      <a:pt x="1594" y="1104"/>
                    </a:lnTo>
                    <a:lnTo>
                      <a:pt x="1594" y="1105"/>
                    </a:lnTo>
                    <a:lnTo>
                      <a:pt x="1592" y="1105"/>
                    </a:lnTo>
                    <a:lnTo>
                      <a:pt x="1592" y="1107"/>
                    </a:lnTo>
                    <a:lnTo>
                      <a:pt x="1590" y="1107"/>
                    </a:lnTo>
                    <a:lnTo>
                      <a:pt x="1590" y="1109"/>
                    </a:lnTo>
                    <a:lnTo>
                      <a:pt x="1589" y="1109"/>
                    </a:lnTo>
                    <a:lnTo>
                      <a:pt x="1589" y="1110"/>
                    </a:lnTo>
                    <a:lnTo>
                      <a:pt x="1585" y="1110"/>
                    </a:lnTo>
                    <a:lnTo>
                      <a:pt x="1585" y="1112"/>
                    </a:lnTo>
                    <a:lnTo>
                      <a:pt x="1584" y="1112"/>
                    </a:lnTo>
                    <a:lnTo>
                      <a:pt x="1584" y="1114"/>
                    </a:lnTo>
                    <a:lnTo>
                      <a:pt x="1582" y="1114"/>
                    </a:lnTo>
                    <a:lnTo>
                      <a:pt x="1582" y="1115"/>
                    </a:lnTo>
                    <a:lnTo>
                      <a:pt x="1579" y="1115"/>
                    </a:lnTo>
                    <a:lnTo>
                      <a:pt x="1579" y="1117"/>
                    </a:lnTo>
                    <a:lnTo>
                      <a:pt x="1577" y="1117"/>
                    </a:lnTo>
                    <a:lnTo>
                      <a:pt x="1577" y="1119"/>
                    </a:lnTo>
                    <a:lnTo>
                      <a:pt x="1575" y="1119"/>
                    </a:lnTo>
                    <a:lnTo>
                      <a:pt x="1575" y="1120"/>
                    </a:lnTo>
                    <a:lnTo>
                      <a:pt x="1574" y="1120"/>
                    </a:lnTo>
                    <a:lnTo>
                      <a:pt x="1574" y="1122"/>
                    </a:lnTo>
                    <a:lnTo>
                      <a:pt x="1570" y="1122"/>
                    </a:lnTo>
                    <a:lnTo>
                      <a:pt x="1570" y="1124"/>
                    </a:lnTo>
                    <a:lnTo>
                      <a:pt x="1569" y="1124"/>
                    </a:lnTo>
                    <a:lnTo>
                      <a:pt x="1569" y="1125"/>
                    </a:lnTo>
                    <a:lnTo>
                      <a:pt x="1567" y="1125"/>
                    </a:lnTo>
                    <a:lnTo>
                      <a:pt x="1567" y="1127"/>
                    </a:lnTo>
                    <a:lnTo>
                      <a:pt x="1565" y="1127"/>
                    </a:lnTo>
                    <a:lnTo>
                      <a:pt x="1565" y="1129"/>
                    </a:lnTo>
                    <a:lnTo>
                      <a:pt x="1562" y="1129"/>
                    </a:lnTo>
                    <a:lnTo>
                      <a:pt x="1562" y="1130"/>
                    </a:lnTo>
                    <a:lnTo>
                      <a:pt x="1560" y="1130"/>
                    </a:lnTo>
                    <a:lnTo>
                      <a:pt x="1560" y="1132"/>
                    </a:lnTo>
                    <a:lnTo>
                      <a:pt x="1559" y="1132"/>
                    </a:lnTo>
                    <a:lnTo>
                      <a:pt x="1559" y="1134"/>
                    </a:lnTo>
                    <a:lnTo>
                      <a:pt x="1557" y="1134"/>
                    </a:lnTo>
                    <a:lnTo>
                      <a:pt x="1557" y="1135"/>
                    </a:lnTo>
                    <a:lnTo>
                      <a:pt x="1554" y="1135"/>
                    </a:lnTo>
                    <a:lnTo>
                      <a:pt x="1554" y="1137"/>
                    </a:lnTo>
                    <a:lnTo>
                      <a:pt x="1552" y="1137"/>
                    </a:lnTo>
                    <a:lnTo>
                      <a:pt x="1552" y="1139"/>
                    </a:lnTo>
                    <a:lnTo>
                      <a:pt x="1550" y="1139"/>
                    </a:lnTo>
                    <a:lnTo>
                      <a:pt x="1550" y="1140"/>
                    </a:lnTo>
                    <a:lnTo>
                      <a:pt x="1549" y="1140"/>
                    </a:lnTo>
                    <a:lnTo>
                      <a:pt x="1549" y="1142"/>
                    </a:lnTo>
                    <a:lnTo>
                      <a:pt x="1545" y="1142"/>
                    </a:lnTo>
                    <a:lnTo>
                      <a:pt x="1545" y="1144"/>
                    </a:lnTo>
                    <a:lnTo>
                      <a:pt x="1544" y="1144"/>
                    </a:lnTo>
                    <a:lnTo>
                      <a:pt x="1544" y="1145"/>
                    </a:lnTo>
                    <a:lnTo>
                      <a:pt x="1542" y="1145"/>
                    </a:lnTo>
                    <a:lnTo>
                      <a:pt x="1542" y="1147"/>
                    </a:lnTo>
                    <a:lnTo>
                      <a:pt x="1540" y="1147"/>
                    </a:lnTo>
                    <a:lnTo>
                      <a:pt x="1540" y="1149"/>
                    </a:lnTo>
                    <a:lnTo>
                      <a:pt x="1537" y="1149"/>
                    </a:lnTo>
                    <a:lnTo>
                      <a:pt x="1537" y="1150"/>
                    </a:lnTo>
                    <a:lnTo>
                      <a:pt x="1535" y="1150"/>
                    </a:lnTo>
                    <a:lnTo>
                      <a:pt x="1535" y="1152"/>
                    </a:lnTo>
                    <a:lnTo>
                      <a:pt x="1534" y="1152"/>
                    </a:lnTo>
                    <a:lnTo>
                      <a:pt x="1534" y="1154"/>
                    </a:lnTo>
                    <a:lnTo>
                      <a:pt x="1532" y="1154"/>
                    </a:lnTo>
                    <a:lnTo>
                      <a:pt x="1532" y="1155"/>
                    </a:lnTo>
                    <a:lnTo>
                      <a:pt x="1530" y="1155"/>
                    </a:lnTo>
                    <a:lnTo>
                      <a:pt x="1530" y="1157"/>
                    </a:lnTo>
                    <a:lnTo>
                      <a:pt x="1527" y="1157"/>
                    </a:lnTo>
                    <a:lnTo>
                      <a:pt x="1527" y="1159"/>
                    </a:lnTo>
                    <a:lnTo>
                      <a:pt x="1525" y="1159"/>
                    </a:lnTo>
                    <a:lnTo>
                      <a:pt x="1525" y="1160"/>
                    </a:lnTo>
                    <a:lnTo>
                      <a:pt x="1524" y="1160"/>
                    </a:lnTo>
                    <a:lnTo>
                      <a:pt x="1524" y="1162"/>
                    </a:lnTo>
                    <a:lnTo>
                      <a:pt x="1522" y="1162"/>
                    </a:lnTo>
                    <a:lnTo>
                      <a:pt x="1522" y="1164"/>
                    </a:lnTo>
                    <a:lnTo>
                      <a:pt x="1520" y="1164"/>
                    </a:lnTo>
                    <a:lnTo>
                      <a:pt x="1520" y="1165"/>
                    </a:lnTo>
                    <a:lnTo>
                      <a:pt x="1517" y="1165"/>
                    </a:lnTo>
                    <a:lnTo>
                      <a:pt x="1517" y="1167"/>
                    </a:lnTo>
                    <a:lnTo>
                      <a:pt x="1515" y="1167"/>
                    </a:lnTo>
                    <a:lnTo>
                      <a:pt x="1515" y="1169"/>
                    </a:lnTo>
                    <a:lnTo>
                      <a:pt x="1514" y="1169"/>
                    </a:lnTo>
                    <a:lnTo>
                      <a:pt x="1514" y="1170"/>
                    </a:lnTo>
                    <a:lnTo>
                      <a:pt x="1512" y="1170"/>
                    </a:lnTo>
                    <a:lnTo>
                      <a:pt x="1512" y="1172"/>
                    </a:lnTo>
                    <a:lnTo>
                      <a:pt x="1510" y="1172"/>
                    </a:lnTo>
                    <a:lnTo>
                      <a:pt x="1510" y="1174"/>
                    </a:lnTo>
                    <a:lnTo>
                      <a:pt x="1507" y="1174"/>
                    </a:lnTo>
                    <a:close/>
                    <a:moveTo>
                      <a:pt x="1594" y="1102"/>
                    </a:moveTo>
                    <a:lnTo>
                      <a:pt x="1595" y="1102"/>
                    </a:lnTo>
                    <a:lnTo>
                      <a:pt x="1595" y="1104"/>
                    </a:lnTo>
                    <a:lnTo>
                      <a:pt x="1594" y="1104"/>
                    </a:lnTo>
                    <a:lnTo>
                      <a:pt x="1594" y="1102"/>
                    </a:lnTo>
                    <a:close/>
                    <a:moveTo>
                      <a:pt x="805" y="1089"/>
                    </a:moveTo>
                    <a:lnTo>
                      <a:pt x="805" y="1085"/>
                    </a:lnTo>
                    <a:lnTo>
                      <a:pt x="807" y="1085"/>
                    </a:lnTo>
                    <a:lnTo>
                      <a:pt x="807" y="1084"/>
                    </a:lnTo>
                    <a:lnTo>
                      <a:pt x="809" y="1084"/>
                    </a:lnTo>
                    <a:lnTo>
                      <a:pt x="809" y="1082"/>
                    </a:lnTo>
                    <a:lnTo>
                      <a:pt x="810" y="1082"/>
                    </a:lnTo>
                    <a:lnTo>
                      <a:pt x="810" y="1080"/>
                    </a:lnTo>
                    <a:lnTo>
                      <a:pt x="812" y="1080"/>
                    </a:lnTo>
                    <a:lnTo>
                      <a:pt x="812" y="1079"/>
                    </a:lnTo>
                    <a:lnTo>
                      <a:pt x="814" y="1079"/>
                    </a:lnTo>
                    <a:lnTo>
                      <a:pt x="814" y="1077"/>
                    </a:lnTo>
                    <a:lnTo>
                      <a:pt x="815" y="1077"/>
                    </a:lnTo>
                    <a:lnTo>
                      <a:pt x="815" y="1075"/>
                    </a:lnTo>
                    <a:lnTo>
                      <a:pt x="817" y="1075"/>
                    </a:lnTo>
                    <a:lnTo>
                      <a:pt x="817" y="1074"/>
                    </a:lnTo>
                    <a:lnTo>
                      <a:pt x="819" y="1074"/>
                    </a:lnTo>
                    <a:lnTo>
                      <a:pt x="819" y="1072"/>
                    </a:lnTo>
                    <a:lnTo>
                      <a:pt x="820" y="1072"/>
                    </a:lnTo>
                    <a:lnTo>
                      <a:pt x="820" y="1069"/>
                    </a:lnTo>
                    <a:lnTo>
                      <a:pt x="822" y="1069"/>
                    </a:lnTo>
                    <a:lnTo>
                      <a:pt x="822" y="1067"/>
                    </a:lnTo>
                    <a:lnTo>
                      <a:pt x="824" y="1067"/>
                    </a:lnTo>
                    <a:lnTo>
                      <a:pt x="824" y="1065"/>
                    </a:lnTo>
                    <a:lnTo>
                      <a:pt x="825" y="1065"/>
                    </a:lnTo>
                    <a:lnTo>
                      <a:pt x="825" y="1064"/>
                    </a:lnTo>
                    <a:lnTo>
                      <a:pt x="827" y="1064"/>
                    </a:lnTo>
                    <a:lnTo>
                      <a:pt x="827" y="1062"/>
                    </a:lnTo>
                    <a:lnTo>
                      <a:pt x="829" y="1062"/>
                    </a:lnTo>
                    <a:lnTo>
                      <a:pt x="829" y="1060"/>
                    </a:lnTo>
                    <a:lnTo>
                      <a:pt x="830" y="1060"/>
                    </a:lnTo>
                    <a:lnTo>
                      <a:pt x="830" y="1059"/>
                    </a:lnTo>
                    <a:lnTo>
                      <a:pt x="832" y="1059"/>
                    </a:lnTo>
                    <a:lnTo>
                      <a:pt x="832" y="1057"/>
                    </a:lnTo>
                    <a:lnTo>
                      <a:pt x="834" y="1057"/>
                    </a:lnTo>
                    <a:lnTo>
                      <a:pt x="834" y="1055"/>
                    </a:lnTo>
                    <a:lnTo>
                      <a:pt x="835" y="1055"/>
                    </a:lnTo>
                    <a:lnTo>
                      <a:pt x="835" y="1054"/>
                    </a:lnTo>
                    <a:lnTo>
                      <a:pt x="837" y="1054"/>
                    </a:lnTo>
                    <a:lnTo>
                      <a:pt x="837" y="1052"/>
                    </a:lnTo>
                    <a:lnTo>
                      <a:pt x="839" y="1052"/>
                    </a:lnTo>
                    <a:lnTo>
                      <a:pt x="839" y="1049"/>
                    </a:lnTo>
                    <a:lnTo>
                      <a:pt x="840" y="1049"/>
                    </a:lnTo>
                    <a:lnTo>
                      <a:pt x="840" y="1047"/>
                    </a:lnTo>
                    <a:lnTo>
                      <a:pt x="842" y="1047"/>
                    </a:lnTo>
                    <a:lnTo>
                      <a:pt x="842" y="1045"/>
                    </a:lnTo>
                    <a:lnTo>
                      <a:pt x="844" y="1045"/>
                    </a:lnTo>
                    <a:lnTo>
                      <a:pt x="844" y="1044"/>
                    </a:lnTo>
                    <a:lnTo>
                      <a:pt x="845" y="1044"/>
                    </a:lnTo>
                    <a:lnTo>
                      <a:pt x="845" y="1042"/>
                    </a:lnTo>
                    <a:lnTo>
                      <a:pt x="847" y="1042"/>
                    </a:lnTo>
                    <a:lnTo>
                      <a:pt x="847" y="1040"/>
                    </a:lnTo>
                    <a:lnTo>
                      <a:pt x="849" y="1040"/>
                    </a:lnTo>
                    <a:lnTo>
                      <a:pt x="849" y="1039"/>
                    </a:lnTo>
                    <a:lnTo>
                      <a:pt x="850" y="1039"/>
                    </a:lnTo>
                    <a:lnTo>
                      <a:pt x="850" y="1037"/>
                    </a:lnTo>
                    <a:lnTo>
                      <a:pt x="852" y="1037"/>
                    </a:lnTo>
                    <a:lnTo>
                      <a:pt x="852" y="1035"/>
                    </a:lnTo>
                    <a:lnTo>
                      <a:pt x="854" y="1035"/>
                    </a:lnTo>
                    <a:lnTo>
                      <a:pt x="854" y="1034"/>
                    </a:lnTo>
                    <a:lnTo>
                      <a:pt x="855" y="1034"/>
                    </a:lnTo>
                    <a:lnTo>
                      <a:pt x="855" y="1032"/>
                    </a:lnTo>
                    <a:lnTo>
                      <a:pt x="857" y="1032"/>
                    </a:lnTo>
                    <a:lnTo>
                      <a:pt x="857" y="1029"/>
                    </a:lnTo>
                    <a:lnTo>
                      <a:pt x="859" y="1029"/>
                    </a:lnTo>
                    <a:lnTo>
                      <a:pt x="859" y="1027"/>
                    </a:lnTo>
                    <a:lnTo>
                      <a:pt x="860" y="1027"/>
                    </a:lnTo>
                    <a:lnTo>
                      <a:pt x="860" y="1025"/>
                    </a:lnTo>
                    <a:lnTo>
                      <a:pt x="862" y="1025"/>
                    </a:lnTo>
                    <a:lnTo>
                      <a:pt x="862" y="1024"/>
                    </a:lnTo>
                    <a:lnTo>
                      <a:pt x="864" y="1024"/>
                    </a:lnTo>
                    <a:lnTo>
                      <a:pt x="864" y="1022"/>
                    </a:lnTo>
                    <a:lnTo>
                      <a:pt x="865" y="1022"/>
                    </a:lnTo>
                    <a:lnTo>
                      <a:pt x="865" y="1020"/>
                    </a:lnTo>
                    <a:lnTo>
                      <a:pt x="867" y="1020"/>
                    </a:lnTo>
                    <a:lnTo>
                      <a:pt x="867" y="1019"/>
                    </a:lnTo>
                    <a:lnTo>
                      <a:pt x="869" y="1019"/>
                    </a:lnTo>
                    <a:lnTo>
                      <a:pt x="869" y="1017"/>
                    </a:lnTo>
                    <a:lnTo>
                      <a:pt x="870" y="1017"/>
                    </a:lnTo>
                    <a:lnTo>
                      <a:pt x="870" y="1015"/>
                    </a:lnTo>
                    <a:lnTo>
                      <a:pt x="872" y="1015"/>
                    </a:lnTo>
                    <a:lnTo>
                      <a:pt x="872" y="1014"/>
                    </a:lnTo>
                    <a:lnTo>
                      <a:pt x="874" y="1014"/>
                    </a:lnTo>
                    <a:lnTo>
                      <a:pt x="874" y="1012"/>
                    </a:lnTo>
                    <a:lnTo>
                      <a:pt x="875" y="1012"/>
                    </a:lnTo>
                    <a:lnTo>
                      <a:pt x="875" y="1010"/>
                    </a:lnTo>
                    <a:lnTo>
                      <a:pt x="877" y="1010"/>
                    </a:lnTo>
                    <a:lnTo>
                      <a:pt x="877" y="1007"/>
                    </a:lnTo>
                    <a:lnTo>
                      <a:pt x="879" y="1007"/>
                    </a:lnTo>
                    <a:lnTo>
                      <a:pt x="879" y="1005"/>
                    </a:lnTo>
                    <a:lnTo>
                      <a:pt x="880" y="1005"/>
                    </a:lnTo>
                    <a:lnTo>
                      <a:pt x="880" y="1004"/>
                    </a:lnTo>
                    <a:lnTo>
                      <a:pt x="882" y="1004"/>
                    </a:lnTo>
                    <a:lnTo>
                      <a:pt x="882" y="1002"/>
                    </a:lnTo>
                    <a:lnTo>
                      <a:pt x="884" y="1002"/>
                    </a:lnTo>
                    <a:lnTo>
                      <a:pt x="884" y="1000"/>
                    </a:lnTo>
                    <a:lnTo>
                      <a:pt x="885" y="1000"/>
                    </a:lnTo>
                    <a:lnTo>
                      <a:pt x="885" y="999"/>
                    </a:lnTo>
                    <a:lnTo>
                      <a:pt x="887" y="999"/>
                    </a:lnTo>
                    <a:lnTo>
                      <a:pt x="887" y="997"/>
                    </a:lnTo>
                    <a:lnTo>
                      <a:pt x="889" y="997"/>
                    </a:lnTo>
                    <a:lnTo>
                      <a:pt x="889" y="995"/>
                    </a:lnTo>
                    <a:lnTo>
                      <a:pt x="890" y="995"/>
                    </a:lnTo>
                    <a:lnTo>
                      <a:pt x="890" y="994"/>
                    </a:lnTo>
                    <a:lnTo>
                      <a:pt x="892" y="994"/>
                    </a:lnTo>
                    <a:lnTo>
                      <a:pt x="892" y="992"/>
                    </a:lnTo>
                    <a:lnTo>
                      <a:pt x="894" y="992"/>
                    </a:lnTo>
                    <a:lnTo>
                      <a:pt x="894" y="990"/>
                    </a:lnTo>
                    <a:lnTo>
                      <a:pt x="895" y="990"/>
                    </a:lnTo>
                    <a:lnTo>
                      <a:pt x="895" y="989"/>
                    </a:lnTo>
                    <a:lnTo>
                      <a:pt x="897" y="989"/>
                    </a:lnTo>
                    <a:lnTo>
                      <a:pt x="897" y="987"/>
                    </a:lnTo>
                    <a:lnTo>
                      <a:pt x="899" y="987"/>
                    </a:lnTo>
                    <a:lnTo>
                      <a:pt x="899" y="985"/>
                    </a:lnTo>
                    <a:lnTo>
                      <a:pt x="900" y="985"/>
                    </a:lnTo>
                    <a:lnTo>
                      <a:pt x="900" y="984"/>
                    </a:lnTo>
                    <a:lnTo>
                      <a:pt x="902" y="984"/>
                    </a:lnTo>
                    <a:lnTo>
                      <a:pt x="902" y="982"/>
                    </a:lnTo>
                    <a:lnTo>
                      <a:pt x="904" y="982"/>
                    </a:lnTo>
                    <a:lnTo>
                      <a:pt x="904" y="980"/>
                    </a:lnTo>
                    <a:lnTo>
                      <a:pt x="905" y="980"/>
                    </a:lnTo>
                    <a:lnTo>
                      <a:pt x="905" y="979"/>
                    </a:lnTo>
                    <a:lnTo>
                      <a:pt x="907" y="979"/>
                    </a:lnTo>
                    <a:lnTo>
                      <a:pt x="907" y="982"/>
                    </a:lnTo>
                    <a:lnTo>
                      <a:pt x="905" y="982"/>
                    </a:lnTo>
                    <a:lnTo>
                      <a:pt x="905" y="984"/>
                    </a:lnTo>
                    <a:lnTo>
                      <a:pt x="904" y="984"/>
                    </a:lnTo>
                    <a:lnTo>
                      <a:pt x="904" y="985"/>
                    </a:lnTo>
                    <a:lnTo>
                      <a:pt x="902" y="985"/>
                    </a:lnTo>
                    <a:lnTo>
                      <a:pt x="902" y="987"/>
                    </a:lnTo>
                    <a:lnTo>
                      <a:pt x="900" y="987"/>
                    </a:lnTo>
                    <a:lnTo>
                      <a:pt x="900" y="989"/>
                    </a:lnTo>
                    <a:lnTo>
                      <a:pt x="899" y="989"/>
                    </a:lnTo>
                    <a:lnTo>
                      <a:pt x="899" y="990"/>
                    </a:lnTo>
                    <a:lnTo>
                      <a:pt x="897" y="990"/>
                    </a:lnTo>
                    <a:lnTo>
                      <a:pt x="897" y="992"/>
                    </a:lnTo>
                    <a:lnTo>
                      <a:pt x="895" y="992"/>
                    </a:lnTo>
                    <a:lnTo>
                      <a:pt x="895" y="994"/>
                    </a:lnTo>
                    <a:lnTo>
                      <a:pt x="894" y="994"/>
                    </a:lnTo>
                    <a:lnTo>
                      <a:pt x="894" y="995"/>
                    </a:lnTo>
                    <a:lnTo>
                      <a:pt x="892" y="995"/>
                    </a:lnTo>
                    <a:lnTo>
                      <a:pt x="892" y="997"/>
                    </a:lnTo>
                    <a:lnTo>
                      <a:pt x="890" y="997"/>
                    </a:lnTo>
                    <a:lnTo>
                      <a:pt x="890" y="999"/>
                    </a:lnTo>
                    <a:lnTo>
                      <a:pt x="889" y="999"/>
                    </a:lnTo>
                    <a:lnTo>
                      <a:pt x="889" y="1000"/>
                    </a:lnTo>
                    <a:lnTo>
                      <a:pt x="887" y="1000"/>
                    </a:lnTo>
                    <a:lnTo>
                      <a:pt x="887" y="1002"/>
                    </a:lnTo>
                    <a:lnTo>
                      <a:pt x="885" y="1002"/>
                    </a:lnTo>
                    <a:lnTo>
                      <a:pt x="885" y="1004"/>
                    </a:lnTo>
                    <a:lnTo>
                      <a:pt x="884" y="1004"/>
                    </a:lnTo>
                    <a:lnTo>
                      <a:pt x="884" y="1005"/>
                    </a:lnTo>
                    <a:lnTo>
                      <a:pt x="882" y="1005"/>
                    </a:lnTo>
                    <a:lnTo>
                      <a:pt x="882" y="1007"/>
                    </a:lnTo>
                    <a:lnTo>
                      <a:pt x="880" y="1007"/>
                    </a:lnTo>
                    <a:lnTo>
                      <a:pt x="880" y="1009"/>
                    </a:lnTo>
                    <a:lnTo>
                      <a:pt x="879" y="1009"/>
                    </a:lnTo>
                    <a:lnTo>
                      <a:pt x="879" y="1012"/>
                    </a:lnTo>
                    <a:lnTo>
                      <a:pt x="877" y="1012"/>
                    </a:lnTo>
                    <a:lnTo>
                      <a:pt x="877" y="1014"/>
                    </a:lnTo>
                    <a:lnTo>
                      <a:pt x="875" y="1014"/>
                    </a:lnTo>
                    <a:lnTo>
                      <a:pt x="875" y="1015"/>
                    </a:lnTo>
                    <a:lnTo>
                      <a:pt x="874" y="1015"/>
                    </a:lnTo>
                    <a:lnTo>
                      <a:pt x="874" y="1017"/>
                    </a:lnTo>
                    <a:lnTo>
                      <a:pt x="872" y="1017"/>
                    </a:lnTo>
                    <a:lnTo>
                      <a:pt x="872" y="1019"/>
                    </a:lnTo>
                    <a:lnTo>
                      <a:pt x="870" y="1019"/>
                    </a:lnTo>
                    <a:lnTo>
                      <a:pt x="870" y="1020"/>
                    </a:lnTo>
                    <a:lnTo>
                      <a:pt x="869" y="1020"/>
                    </a:lnTo>
                    <a:lnTo>
                      <a:pt x="869" y="1022"/>
                    </a:lnTo>
                    <a:lnTo>
                      <a:pt x="867" y="1022"/>
                    </a:lnTo>
                    <a:lnTo>
                      <a:pt x="867" y="1024"/>
                    </a:lnTo>
                    <a:lnTo>
                      <a:pt x="865" y="1024"/>
                    </a:lnTo>
                    <a:lnTo>
                      <a:pt x="865" y="1025"/>
                    </a:lnTo>
                    <a:lnTo>
                      <a:pt x="864" y="1025"/>
                    </a:lnTo>
                    <a:lnTo>
                      <a:pt x="864" y="1027"/>
                    </a:lnTo>
                    <a:lnTo>
                      <a:pt x="862" y="1027"/>
                    </a:lnTo>
                    <a:lnTo>
                      <a:pt x="862" y="1029"/>
                    </a:lnTo>
                    <a:lnTo>
                      <a:pt x="860" y="1029"/>
                    </a:lnTo>
                    <a:lnTo>
                      <a:pt x="860" y="1030"/>
                    </a:lnTo>
                    <a:lnTo>
                      <a:pt x="859" y="1030"/>
                    </a:lnTo>
                    <a:lnTo>
                      <a:pt x="859" y="1034"/>
                    </a:lnTo>
                    <a:lnTo>
                      <a:pt x="857" y="1034"/>
                    </a:lnTo>
                    <a:lnTo>
                      <a:pt x="857" y="1035"/>
                    </a:lnTo>
                    <a:lnTo>
                      <a:pt x="855" y="1035"/>
                    </a:lnTo>
                    <a:lnTo>
                      <a:pt x="855" y="1037"/>
                    </a:lnTo>
                    <a:lnTo>
                      <a:pt x="854" y="1037"/>
                    </a:lnTo>
                    <a:lnTo>
                      <a:pt x="854" y="1039"/>
                    </a:lnTo>
                    <a:lnTo>
                      <a:pt x="852" y="1039"/>
                    </a:lnTo>
                    <a:lnTo>
                      <a:pt x="852" y="1040"/>
                    </a:lnTo>
                    <a:lnTo>
                      <a:pt x="850" y="1040"/>
                    </a:lnTo>
                    <a:lnTo>
                      <a:pt x="850" y="1042"/>
                    </a:lnTo>
                    <a:lnTo>
                      <a:pt x="849" y="1042"/>
                    </a:lnTo>
                    <a:lnTo>
                      <a:pt x="849" y="1044"/>
                    </a:lnTo>
                    <a:lnTo>
                      <a:pt x="847" y="1044"/>
                    </a:lnTo>
                    <a:lnTo>
                      <a:pt x="847" y="1045"/>
                    </a:lnTo>
                    <a:lnTo>
                      <a:pt x="845" y="1045"/>
                    </a:lnTo>
                    <a:lnTo>
                      <a:pt x="845" y="1047"/>
                    </a:lnTo>
                    <a:lnTo>
                      <a:pt x="844" y="1047"/>
                    </a:lnTo>
                    <a:lnTo>
                      <a:pt x="844" y="1049"/>
                    </a:lnTo>
                    <a:lnTo>
                      <a:pt x="842" y="1049"/>
                    </a:lnTo>
                    <a:lnTo>
                      <a:pt x="842" y="1050"/>
                    </a:lnTo>
                    <a:lnTo>
                      <a:pt x="840" y="1050"/>
                    </a:lnTo>
                    <a:lnTo>
                      <a:pt x="840" y="1054"/>
                    </a:lnTo>
                    <a:lnTo>
                      <a:pt x="839" y="1054"/>
                    </a:lnTo>
                    <a:lnTo>
                      <a:pt x="839" y="1055"/>
                    </a:lnTo>
                    <a:lnTo>
                      <a:pt x="837" y="1055"/>
                    </a:lnTo>
                    <a:lnTo>
                      <a:pt x="837" y="1057"/>
                    </a:lnTo>
                    <a:lnTo>
                      <a:pt x="835" y="1057"/>
                    </a:lnTo>
                    <a:lnTo>
                      <a:pt x="835" y="1059"/>
                    </a:lnTo>
                    <a:lnTo>
                      <a:pt x="834" y="1059"/>
                    </a:lnTo>
                    <a:lnTo>
                      <a:pt x="834" y="1060"/>
                    </a:lnTo>
                    <a:lnTo>
                      <a:pt x="832" y="1060"/>
                    </a:lnTo>
                    <a:lnTo>
                      <a:pt x="832" y="1062"/>
                    </a:lnTo>
                    <a:lnTo>
                      <a:pt x="830" y="1062"/>
                    </a:lnTo>
                    <a:lnTo>
                      <a:pt x="830" y="1064"/>
                    </a:lnTo>
                    <a:lnTo>
                      <a:pt x="829" y="1064"/>
                    </a:lnTo>
                    <a:lnTo>
                      <a:pt x="829" y="1065"/>
                    </a:lnTo>
                    <a:lnTo>
                      <a:pt x="827" y="1065"/>
                    </a:lnTo>
                    <a:lnTo>
                      <a:pt x="827" y="1067"/>
                    </a:lnTo>
                    <a:lnTo>
                      <a:pt x="825" y="1067"/>
                    </a:lnTo>
                    <a:lnTo>
                      <a:pt x="825" y="1069"/>
                    </a:lnTo>
                    <a:lnTo>
                      <a:pt x="824" y="1069"/>
                    </a:lnTo>
                    <a:lnTo>
                      <a:pt x="824" y="1070"/>
                    </a:lnTo>
                    <a:lnTo>
                      <a:pt x="822" y="1070"/>
                    </a:lnTo>
                    <a:lnTo>
                      <a:pt x="822" y="1074"/>
                    </a:lnTo>
                    <a:lnTo>
                      <a:pt x="820" y="1074"/>
                    </a:lnTo>
                    <a:lnTo>
                      <a:pt x="820" y="1075"/>
                    </a:lnTo>
                    <a:lnTo>
                      <a:pt x="819" y="1075"/>
                    </a:lnTo>
                    <a:lnTo>
                      <a:pt x="819" y="1077"/>
                    </a:lnTo>
                    <a:lnTo>
                      <a:pt x="817" y="1077"/>
                    </a:lnTo>
                    <a:lnTo>
                      <a:pt x="817" y="1079"/>
                    </a:lnTo>
                    <a:lnTo>
                      <a:pt x="815" y="1079"/>
                    </a:lnTo>
                    <a:lnTo>
                      <a:pt x="815" y="1080"/>
                    </a:lnTo>
                    <a:lnTo>
                      <a:pt x="814" y="1080"/>
                    </a:lnTo>
                    <a:lnTo>
                      <a:pt x="814" y="1082"/>
                    </a:lnTo>
                    <a:lnTo>
                      <a:pt x="812" y="1082"/>
                    </a:lnTo>
                    <a:lnTo>
                      <a:pt x="812" y="1084"/>
                    </a:lnTo>
                    <a:lnTo>
                      <a:pt x="810" y="1084"/>
                    </a:lnTo>
                    <a:lnTo>
                      <a:pt x="810" y="1085"/>
                    </a:lnTo>
                    <a:lnTo>
                      <a:pt x="809" y="1085"/>
                    </a:lnTo>
                    <a:lnTo>
                      <a:pt x="809" y="1087"/>
                    </a:lnTo>
                    <a:lnTo>
                      <a:pt x="807" y="1087"/>
                    </a:lnTo>
                    <a:lnTo>
                      <a:pt x="807" y="1089"/>
                    </a:lnTo>
                    <a:lnTo>
                      <a:pt x="805" y="1089"/>
                    </a:lnTo>
                    <a:close/>
                    <a:moveTo>
                      <a:pt x="1540" y="470"/>
                    </a:moveTo>
                    <a:lnTo>
                      <a:pt x="1542" y="470"/>
                    </a:lnTo>
                    <a:lnTo>
                      <a:pt x="1542" y="472"/>
                    </a:lnTo>
                    <a:lnTo>
                      <a:pt x="1540" y="472"/>
                    </a:lnTo>
                    <a:lnTo>
                      <a:pt x="1540" y="470"/>
                    </a:lnTo>
                    <a:close/>
                    <a:moveTo>
                      <a:pt x="1542" y="470"/>
                    </a:moveTo>
                    <a:lnTo>
                      <a:pt x="1542" y="469"/>
                    </a:lnTo>
                    <a:lnTo>
                      <a:pt x="1544" y="469"/>
                    </a:lnTo>
                    <a:lnTo>
                      <a:pt x="1544" y="467"/>
                    </a:lnTo>
                    <a:lnTo>
                      <a:pt x="1547" y="467"/>
                    </a:lnTo>
                    <a:lnTo>
                      <a:pt x="1547" y="465"/>
                    </a:lnTo>
                    <a:lnTo>
                      <a:pt x="1550" y="465"/>
                    </a:lnTo>
                    <a:lnTo>
                      <a:pt x="1550" y="467"/>
                    </a:lnTo>
                    <a:lnTo>
                      <a:pt x="1549" y="467"/>
                    </a:lnTo>
                    <a:lnTo>
                      <a:pt x="1549" y="469"/>
                    </a:lnTo>
                    <a:lnTo>
                      <a:pt x="1545" y="469"/>
                    </a:lnTo>
                    <a:lnTo>
                      <a:pt x="1545" y="470"/>
                    </a:lnTo>
                    <a:lnTo>
                      <a:pt x="1542" y="470"/>
                    </a:lnTo>
                    <a:close/>
                    <a:moveTo>
                      <a:pt x="1550" y="465"/>
                    </a:moveTo>
                    <a:lnTo>
                      <a:pt x="1550" y="464"/>
                    </a:lnTo>
                    <a:lnTo>
                      <a:pt x="1552" y="464"/>
                    </a:lnTo>
                    <a:lnTo>
                      <a:pt x="1552" y="462"/>
                    </a:lnTo>
                    <a:lnTo>
                      <a:pt x="1555" y="462"/>
                    </a:lnTo>
                    <a:lnTo>
                      <a:pt x="1555" y="460"/>
                    </a:lnTo>
                    <a:lnTo>
                      <a:pt x="1559" y="460"/>
                    </a:lnTo>
                    <a:lnTo>
                      <a:pt x="1559" y="462"/>
                    </a:lnTo>
                    <a:lnTo>
                      <a:pt x="1557" y="462"/>
                    </a:lnTo>
                    <a:lnTo>
                      <a:pt x="1557" y="464"/>
                    </a:lnTo>
                    <a:lnTo>
                      <a:pt x="1554" y="464"/>
                    </a:lnTo>
                    <a:lnTo>
                      <a:pt x="1554" y="465"/>
                    </a:lnTo>
                    <a:lnTo>
                      <a:pt x="1550" y="465"/>
                    </a:lnTo>
                    <a:close/>
                    <a:moveTo>
                      <a:pt x="1559" y="460"/>
                    </a:moveTo>
                    <a:lnTo>
                      <a:pt x="1559" y="459"/>
                    </a:lnTo>
                    <a:lnTo>
                      <a:pt x="1560" y="459"/>
                    </a:lnTo>
                    <a:lnTo>
                      <a:pt x="1560" y="457"/>
                    </a:lnTo>
                    <a:lnTo>
                      <a:pt x="1564" y="457"/>
                    </a:lnTo>
                    <a:lnTo>
                      <a:pt x="1564" y="455"/>
                    </a:lnTo>
                    <a:lnTo>
                      <a:pt x="1565" y="455"/>
                    </a:lnTo>
                    <a:lnTo>
                      <a:pt x="1565" y="454"/>
                    </a:lnTo>
                    <a:lnTo>
                      <a:pt x="1569" y="454"/>
                    </a:lnTo>
                    <a:lnTo>
                      <a:pt x="1569" y="452"/>
                    </a:lnTo>
                    <a:lnTo>
                      <a:pt x="1572" y="452"/>
                    </a:lnTo>
                    <a:lnTo>
                      <a:pt x="1572" y="450"/>
                    </a:lnTo>
                    <a:lnTo>
                      <a:pt x="1575" y="450"/>
                    </a:lnTo>
                    <a:lnTo>
                      <a:pt x="1575" y="449"/>
                    </a:lnTo>
                    <a:lnTo>
                      <a:pt x="1577" y="449"/>
                    </a:lnTo>
                    <a:lnTo>
                      <a:pt x="1577" y="447"/>
                    </a:lnTo>
                    <a:lnTo>
                      <a:pt x="1580" y="447"/>
                    </a:lnTo>
                    <a:lnTo>
                      <a:pt x="1580" y="445"/>
                    </a:lnTo>
                    <a:lnTo>
                      <a:pt x="1584" y="445"/>
                    </a:lnTo>
                    <a:lnTo>
                      <a:pt x="1584" y="444"/>
                    </a:lnTo>
                    <a:lnTo>
                      <a:pt x="1585" y="444"/>
                    </a:lnTo>
                    <a:lnTo>
                      <a:pt x="1585" y="442"/>
                    </a:lnTo>
                    <a:lnTo>
                      <a:pt x="1589" y="442"/>
                    </a:lnTo>
                    <a:lnTo>
                      <a:pt x="1589" y="440"/>
                    </a:lnTo>
                    <a:lnTo>
                      <a:pt x="1592" y="440"/>
                    </a:lnTo>
                    <a:lnTo>
                      <a:pt x="1592" y="439"/>
                    </a:lnTo>
                    <a:lnTo>
                      <a:pt x="1595" y="439"/>
                    </a:lnTo>
                    <a:lnTo>
                      <a:pt x="1595" y="437"/>
                    </a:lnTo>
                    <a:lnTo>
                      <a:pt x="1597" y="437"/>
                    </a:lnTo>
                    <a:lnTo>
                      <a:pt x="1597" y="435"/>
                    </a:lnTo>
                    <a:lnTo>
                      <a:pt x="1600" y="435"/>
                    </a:lnTo>
                    <a:lnTo>
                      <a:pt x="1600" y="434"/>
                    </a:lnTo>
                    <a:lnTo>
                      <a:pt x="1604" y="434"/>
                    </a:lnTo>
                    <a:lnTo>
                      <a:pt x="1604" y="432"/>
                    </a:lnTo>
                    <a:lnTo>
                      <a:pt x="1605" y="432"/>
                    </a:lnTo>
                    <a:lnTo>
                      <a:pt x="1605" y="430"/>
                    </a:lnTo>
                    <a:lnTo>
                      <a:pt x="1609" y="430"/>
                    </a:lnTo>
                    <a:lnTo>
                      <a:pt x="1609" y="429"/>
                    </a:lnTo>
                    <a:lnTo>
                      <a:pt x="1612" y="429"/>
                    </a:lnTo>
                    <a:lnTo>
                      <a:pt x="1612" y="427"/>
                    </a:lnTo>
                    <a:lnTo>
                      <a:pt x="1615" y="427"/>
                    </a:lnTo>
                    <a:lnTo>
                      <a:pt x="1615" y="425"/>
                    </a:lnTo>
                    <a:lnTo>
                      <a:pt x="1617" y="425"/>
                    </a:lnTo>
                    <a:lnTo>
                      <a:pt x="1617" y="424"/>
                    </a:lnTo>
                    <a:lnTo>
                      <a:pt x="1620" y="424"/>
                    </a:lnTo>
                    <a:lnTo>
                      <a:pt x="1620" y="422"/>
                    </a:lnTo>
                    <a:lnTo>
                      <a:pt x="1624" y="422"/>
                    </a:lnTo>
                    <a:lnTo>
                      <a:pt x="1624" y="420"/>
                    </a:lnTo>
                    <a:lnTo>
                      <a:pt x="1625" y="420"/>
                    </a:lnTo>
                    <a:lnTo>
                      <a:pt x="1625" y="419"/>
                    </a:lnTo>
                    <a:lnTo>
                      <a:pt x="1629" y="419"/>
                    </a:lnTo>
                    <a:lnTo>
                      <a:pt x="1629" y="417"/>
                    </a:lnTo>
                    <a:lnTo>
                      <a:pt x="1632" y="417"/>
                    </a:lnTo>
                    <a:lnTo>
                      <a:pt x="1632" y="415"/>
                    </a:lnTo>
                    <a:lnTo>
                      <a:pt x="1635" y="415"/>
                    </a:lnTo>
                    <a:lnTo>
                      <a:pt x="1635" y="414"/>
                    </a:lnTo>
                    <a:lnTo>
                      <a:pt x="1637" y="414"/>
                    </a:lnTo>
                    <a:lnTo>
                      <a:pt x="1637" y="412"/>
                    </a:lnTo>
                    <a:lnTo>
                      <a:pt x="1640" y="412"/>
                    </a:lnTo>
                    <a:lnTo>
                      <a:pt x="1640" y="410"/>
                    </a:lnTo>
                    <a:lnTo>
                      <a:pt x="1644" y="410"/>
                    </a:lnTo>
                    <a:lnTo>
                      <a:pt x="1644" y="409"/>
                    </a:lnTo>
                    <a:lnTo>
                      <a:pt x="1647" y="409"/>
                    </a:lnTo>
                    <a:lnTo>
                      <a:pt x="1647" y="407"/>
                    </a:lnTo>
                    <a:lnTo>
                      <a:pt x="1650" y="407"/>
                    </a:lnTo>
                    <a:lnTo>
                      <a:pt x="1650" y="405"/>
                    </a:lnTo>
                    <a:lnTo>
                      <a:pt x="1652" y="405"/>
                    </a:lnTo>
                    <a:lnTo>
                      <a:pt x="1652" y="404"/>
                    </a:lnTo>
                    <a:lnTo>
                      <a:pt x="1655" y="404"/>
                    </a:lnTo>
                    <a:lnTo>
                      <a:pt x="1655" y="402"/>
                    </a:lnTo>
                    <a:lnTo>
                      <a:pt x="1659" y="402"/>
                    </a:lnTo>
                    <a:lnTo>
                      <a:pt x="1659" y="400"/>
                    </a:lnTo>
                    <a:lnTo>
                      <a:pt x="1662" y="400"/>
                    </a:lnTo>
                    <a:lnTo>
                      <a:pt x="1662" y="399"/>
                    </a:lnTo>
                    <a:lnTo>
                      <a:pt x="1665" y="399"/>
                    </a:lnTo>
                    <a:lnTo>
                      <a:pt x="1665" y="397"/>
                    </a:lnTo>
                    <a:lnTo>
                      <a:pt x="1667" y="397"/>
                    </a:lnTo>
                    <a:lnTo>
                      <a:pt x="1667" y="395"/>
                    </a:lnTo>
                    <a:lnTo>
                      <a:pt x="1670" y="395"/>
                    </a:lnTo>
                    <a:lnTo>
                      <a:pt x="1670" y="394"/>
                    </a:lnTo>
                    <a:lnTo>
                      <a:pt x="1674" y="394"/>
                    </a:lnTo>
                    <a:lnTo>
                      <a:pt x="1674" y="392"/>
                    </a:lnTo>
                    <a:lnTo>
                      <a:pt x="1677" y="392"/>
                    </a:lnTo>
                    <a:lnTo>
                      <a:pt x="1677" y="390"/>
                    </a:lnTo>
                    <a:lnTo>
                      <a:pt x="1680" y="390"/>
                    </a:lnTo>
                    <a:lnTo>
                      <a:pt x="1680" y="389"/>
                    </a:lnTo>
                    <a:lnTo>
                      <a:pt x="1684" y="389"/>
                    </a:lnTo>
                    <a:lnTo>
                      <a:pt x="1684" y="387"/>
                    </a:lnTo>
                    <a:lnTo>
                      <a:pt x="1685" y="387"/>
                    </a:lnTo>
                    <a:lnTo>
                      <a:pt x="1685" y="385"/>
                    </a:lnTo>
                    <a:lnTo>
                      <a:pt x="1689" y="385"/>
                    </a:lnTo>
                    <a:lnTo>
                      <a:pt x="1689" y="384"/>
                    </a:lnTo>
                    <a:lnTo>
                      <a:pt x="1692" y="384"/>
                    </a:lnTo>
                    <a:lnTo>
                      <a:pt x="1692" y="382"/>
                    </a:lnTo>
                    <a:lnTo>
                      <a:pt x="1695" y="382"/>
                    </a:lnTo>
                    <a:lnTo>
                      <a:pt x="1695" y="380"/>
                    </a:lnTo>
                    <a:lnTo>
                      <a:pt x="1699" y="380"/>
                    </a:lnTo>
                    <a:lnTo>
                      <a:pt x="1699" y="379"/>
                    </a:lnTo>
                    <a:lnTo>
                      <a:pt x="1702" y="379"/>
                    </a:lnTo>
                    <a:lnTo>
                      <a:pt x="1702" y="377"/>
                    </a:lnTo>
                    <a:lnTo>
                      <a:pt x="1704" y="377"/>
                    </a:lnTo>
                    <a:lnTo>
                      <a:pt x="1704" y="375"/>
                    </a:lnTo>
                    <a:lnTo>
                      <a:pt x="1707" y="375"/>
                    </a:lnTo>
                    <a:lnTo>
                      <a:pt x="1707" y="374"/>
                    </a:lnTo>
                    <a:lnTo>
                      <a:pt x="1710" y="374"/>
                    </a:lnTo>
                    <a:lnTo>
                      <a:pt x="1710" y="372"/>
                    </a:lnTo>
                    <a:lnTo>
                      <a:pt x="1714" y="372"/>
                    </a:lnTo>
                    <a:lnTo>
                      <a:pt x="1714" y="370"/>
                    </a:lnTo>
                    <a:lnTo>
                      <a:pt x="1717" y="370"/>
                    </a:lnTo>
                    <a:lnTo>
                      <a:pt x="1717" y="369"/>
                    </a:lnTo>
                    <a:lnTo>
                      <a:pt x="1720" y="369"/>
                    </a:lnTo>
                    <a:lnTo>
                      <a:pt x="1720" y="367"/>
                    </a:lnTo>
                    <a:lnTo>
                      <a:pt x="1724" y="367"/>
                    </a:lnTo>
                    <a:lnTo>
                      <a:pt x="1724" y="365"/>
                    </a:lnTo>
                    <a:lnTo>
                      <a:pt x="1725" y="365"/>
                    </a:lnTo>
                    <a:lnTo>
                      <a:pt x="1725" y="364"/>
                    </a:lnTo>
                    <a:lnTo>
                      <a:pt x="1729" y="364"/>
                    </a:lnTo>
                    <a:lnTo>
                      <a:pt x="1729" y="362"/>
                    </a:lnTo>
                    <a:lnTo>
                      <a:pt x="1732" y="362"/>
                    </a:lnTo>
                    <a:lnTo>
                      <a:pt x="1732" y="360"/>
                    </a:lnTo>
                    <a:lnTo>
                      <a:pt x="1735" y="360"/>
                    </a:lnTo>
                    <a:lnTo>
                      <a:pt x="1735" y="359"/>
                    </a:lnTo>
                    <a:lnTo>
                      <a:pt x="1739" y="359"/>
                    </a:lnTo>
                    <a:lnTo>
                      <a:pt x="1739" y="357"/>
                    </a:lnTo>
                    <a:lnTo>
                      <a:pt x="1742" y="357"/>
                    </a:lnTo>
                    <a:lnTo>
                      <a:pt x="1742" y="355"/>
                    </a:lnTo>
                    <a:lnTo>
                      <a:pt x="1745" y="355"/>
                    </a:lnTo>
                    <a:lnTo>
                      <a:pt x="1745" y="354"/>
                    </a:lnTo>
                    <a:lnTo>
                      <a:pt x="1749" y="354"/>
                    </a:lnTo>
                    <a:lnTo>
                      <a:pt x="1749" y="352"/>
                    </a:lnTo>
                    <a:lnTo>
                      <a:pt x="1752" y="352"/>
                    </a:lnTo>
                    <a:lnTo>
                      <a:pt x="1752" y="350"/>
                    </a:lnTo>
                    <a:lnTo>
                      <a:pt x="1755" y="350"/>
                    </a:lnTo>
                    <a:lnTo>
                      <a:pt x="1755" y="349"/>
                    </a:lnTo>
                    <a:lnTo>
                      <a:pt x="1759" y="349"/>
                    </a:lnTo>
                    <a:lnTo>
                      <a:pt x="1759" y="347"/>
                    </a:lnTo>
                    <a:lnTo>
                      <a:pt x="1762" y="347"/>
                    </a:lnTo>
                    <a:lnTo>
                      <a:pt x="1762" y="345"/>
                    </a:lnTo>
                    <a:lnTo>
                      <a:pt x="1765" y="345"/>
                    </a:lnTo>
                    <a:lnTo>
                      <a:pt x="1765" y="344"/>
                    </a:lnTo>
                    <a:lnTo>
                      <a:pt x="1769" y="344"/>
                    </a:lnTo>
                    <a:lnTo>
                      <a:pt x="1769" y="342"/>
                    </a:lnTo>
                    <a:lnTo>
                      <a:pt x="1772" y="342"/>
                    </a:lnTo>
                    <a:lnTo>
                      <a:pt x="1772" y="340"/>
                    </a:lnTo>
                    <a:lnTo>
                      <a:pt x="1775" y="340"/>
                    </a:lnTo>
                    <a:lnTo>
                      <a:pt x="1775" y="339"/>
                    </a:lnTo>
                    <a:lnTo>
                      <a:pt x="1779" y="339"/>
                    </a:lnTo>
                    <a:lnTo>
                      <a:pt x="1779" y="337"/>
                    </a:lnTo>
                    <a:lnTo>
                      <a:pt x="1780" y="337"/>
                    </a:lnTo>
                    <a:lnTo>
                      <a:pt x="1780" y="335"/>
                    </a:lnTo>
                    <a:lnTo>
                      <a:pt x="1785" y="335"/>
                    </a:lnTo>
                    <a:lnTo>
                      <a:pt x="1785" y="334"/>
                    </a:lnTo>
                    <a:lnTo>
                      <a:pt x="1789" y="334"/>
                    </a:lnTo>
                    <a:lnTo>
                      <a:pt x="1789" y="332"/>
                    </a:lnTo>
                    <a:lnTo>
                      <a:pt x="1792" y="332"/>
                    </a:lnTo>
                    <a:lnTo>
                      <a:pt x="1792" y="330"/>
                    </a:lnTo>
                    <a:lnTo>
                      <a:pt x="1795" y="330"/>
                    </a:lnTo>
                    <a:lnTo>
                      <a:pt x="1795" y="329"/>
                    </a:lnTo>
                    <a:lnTo>
                      <a:pt x="1799" y="329"/>
                    </a:lnTo>
                    <a:lnTo>
                      <a:pt x="1799" y="327"/>
                    </a:lnTo>
                    <a:lnTo>
                      <a:pt x="1802" y="327"/>
                    </a:lnTo>
                    <a:lnTo>
                      <a:pt x="1802" y="325"/>
                    </a:lnTo>
                    <a:lnTo>
                      <a:pt x="1805" y="325"/>
                    </a:lnTo>
                    <a:lnTo>
                      <a:pt x="1805" y="324"/>
                    </a:lnTo>
                    <a:lnTo>
                      <a:pt x="1809" y="324"/>
                    </a:lnTo>
                    <a:lnTo>
                      <a:pt x="1809" y="322"/>
                    </a:lnTo>
                    <a:lnTo>
                      <a:pt x="1812" y="322"/>
                    </a:lnTo>
                    <a:lnTo>
                      <a:pt x="1812" y="320"/>
                    </a:lnTo>
                    <a:lnTo>
                      <a:pt x="1815" y="320"/>
                    </a:lnTo>
                    <a:lnTo>
                      <a:pt x="1815" y="319"/>
                    </a:lnTo>
                    <a:lnTo>
                      <a:pt x="1819" y="319"/>
                    </a:lnTo>
                    <a:lnTo>
                      <a:pt x="1819" y="317"/>
                    </a:lnTo>
                    <a:lnTo>
                      <a:pt x="1822" y="317"/>
                    </a:lnTo>
                    <a:lnTo>
                      <a:pt x="1822" y="315"/>
                    </a:lnTo>
                    <a:lnTo>
                      <a:pt x="1825" y="315"/>
                    </a:lnTo>
                    <a:lnTo>
                      <a:pt x="1825" y="314"/>
                    </a:lnTo>
                    <a:lnTo>
                      <a:pt x="1829" y="314"/>
                    </a:lnTo>
                    <a:lnTo>
                      <a:pt x="1829" y="312"/>
                    </a:lnTo>
                    <a:lnTo>
                      <a:pt x="1832" y="312"/>
                    </a:lnTo>
                    <a:lnTo>
                      <a:pt x="1832" y="310"/>
                    </a:lnTo>
                    <a:lnTo>
                      <a:pt x="1835" y="310"/>
                    </a:lnTo>
                    <a:lnTo>
                      <a:pt x="1835" y="309"/>
                    </a:lnTo>
                    <a:lnTo>
                      <a:pt x="1840" y="309"/>
                    </a:lnTo>
                    <a:lnTo>
                      <a:pt x="1840" y="307"/>
                    </a:lnTo>
                    <a:lnTo>
                      <a:pt x="1844" y="307"/>
                    </a:lnTo>
                    <a:lnTo>
                      <a:pt x="1844" y="305"/>
                    </a:lnTo>
                    <a:lnTo>
                      <a:pt x="1847" y="305"/>
                    </a:lnTo>
                    <a:lnTo>
                      <a:pt x="1847" y="304"/>
                    </a:lnTo>
                    <a:lnTo>
                      <a:pt x="1850" y="304"/>
                    </a:lnTo>
                    <a:lnTo>
                      <a:pt x="1850" y="302"/>
                    </a:lnTo>
                    <a:lnTo>
                      <a:pt x="1854" y="302"/>
                    </a:lnTo>
                    <a:lnTo>
                      <a:pt x="1854" y="300"/>
                    </a:lnTo>
                    <a:lnTo>
                      <a:pt x="1857" y="300"/>
                    </a:lnTo>
                    <a:lnTo>
                      <a:pt x="1857" y="299"/>
                    </a:lnTo>
                    <a:lnTo>
                      <a:pt x="1860" y="299"/>
                    </a:lnTo>
                    <a:lnTo>
                      <a:pt x="1860" y="297"/>
                    </a:lnTo>
                    <a:lnTo>
                      <a:pt x="1865" y="297"/>
                    </a:lnTo>
                    <a:lnTo>
                      <a:pt x="1865" y="295"/>
                    </a:lnTo>
                    <a:lnTo>
                      <a:pt x="1869" y="295"/>
                    </a:lnTo>
                    <a:lnTo>
                      <a:pt x="1869" y="294"/>
                    </a:lnTo>
                    <a:lnTo>
                      <a:pt x="1872" y="294"/>
                    </a:lnTo>
                    <a:lnTo>
                      <a:pt x="1872" y="292"/>
                    </a:lnTo>
                    <a:lnTo>
                      <a:pt x="1875" y="292"/>
                    </a:lnTo>
                    <a:lnTo>
                      <a:pt x="1875" y="290"/>
                    </a:lnTo>
                    <a:lnTo>
                      <a:pt x="1879" y="290"/>
                    </a:lnTo>
                    <a:lnTo>
                      <a:pt x="1879" y="289"/>
                    </a:lnTo>
                    <a:lnTo>
                      <a:pt x="1882" y="289"/>
                    </a:lnTo>
                    <a:lnTo>
                      <a:pt x="1882" y="287"/>
                    </a:lnTo>
                    <a:lnTo>
                      <a:pt x="1885" y="287"/>
                    </a:lnTo>
                    <a:lnTo>
                      <a:pt x="1885" y="285"/>
                    </a:lnTo>
                    <a:lnTo>
                      <a:pt x="1890" y="285"/>
                    </a:lnTo>
                    <a:lnTo>
                      <a:pt x="1890" y="284"/>
                    </a:lnTo>
                    <a:lnTo>
                      <a:pt x="1894" y="284"/>
                    </a:lnTo>
                    <a:lnTo>
                      <a:pt x="1894" y="282"/>
                    </a:lnTo>
                    <a:lnTo>
                      <a:pt x="1897" y="282"/>
                    </a:lnTo>
                    <a:lnTo>
                      <a:pt x="1897" y="280"/>
                    </a:lnTo>
                    <a:lnTo>
                      <a:pt x="1902" y="280"/>
                    </a:lnTo>
                    <a:lnTo>
                      <a:pt x="1902" y="279"/>
                    </a:lnTo>
                    <a:lnTo>
                      <a:pt x="1905" y="279"/>
                    </a:lnTo>
                    <a:lnTo>
                      <a:pt x="1905" y="277"/>
                    </a:lnTo>
                    <a:lnTo>
                      <a:pt x="1909" y="277"/>
                    </a:lnTo>
                    <a:lnTo>
                      <a:pt x="1909" y="275"/>
                    </a:lnTo>
                    <a:lnTo>
                      <a:pt x="1912" y="275"/>
                    </a:lnTo>
                    <a:lnTo>
                      <a:pt x="1912" y="274"/>
                    </a:lnTo>
                    <a:lnTo>
                      <a:pt x="1917" y="274"/>
                    </a:lnTo>
                    <a:lnTo>
                      <a:pt x="1917" y="272"/>
                    </a:lnTo>
                    <a:lnTo>
                      <a:pt x="1920" y="272"/>
                    </a:lnTo>
                    <a:lnTo>
                      <a:pt x="1920" y="270"/>
                    </a:lnTo>
                    <a:lnTo>
                      <a:pt x="1924" y="270"/>
                    </a:lnTo>
                    <a:lnTo>
                      <a:pt x="1924" y="269"/>
                    </a:lnTo>
                    <a:lnTo>
                      <a:pt x="1927" y="269"/>
                    </a:lnTo>
                    <a:lnTo>
                      <a:pt x="1927" y="267"/>
                    </a:lnTo>
                    <a:lnTo>
                      <a:pt x="1932" y="267"/>
                    </a:lnTo>
                    <a:lnTo>
                      <a:pt x="1932" y="265"/>
                    </a:lnTo>
                    <a:lnTo>
                      <a:pt x="1935" y="265"/>
                    </a:lnTo>
                    <a:lnTo>
                      <a:pt x="1935" y="264"/>
                    </a:lnTo>
                    <a:lnTo>
                      <a:pt x="1939" y="264"/>
                    </a:lnTo>
                    <a:lnTo>
                      <a:pt x="1939" y="262"/>
                    </a:lnTo>
                    <a:lnTo>
                      <a:pt x="1942" y="262"/>
                    </a:lnTo>
                    <a:lnTo>
                      <a:pt x="1942" y="260"/>
                    </a:lnTo>
                    <a:lnTo>
                      <a:pt x="1947" y="260"/>
                    </a:lnTo>
                    <a:lnTo>
                      <a:pt x="1947" y="259"/>
                    </a:lnTo>
                    <a:lnTo>
                      <a:pt x="1950" y="259"/>
                    </a:lnTo>
                    <a:lnTo>
                      <a:pt x="1950" y="257"/>
                    </a:lnTo>
                    <a:lnTo>
                      <a:pt x="1954" y="257"/>
                    </a:lnTo>
                    <a:lnTo>
                      <a:pt x="1954" y="255"/>
                    </a:lnTo>
                    <a:lnTo>
                      <a:pt x="1959" y="255"/>
                    </a:lnTo>
                    <a:lnTo>
                      <a:pt x="1959" y="254"/>
                    </a:lnTo>
                    <a:lnTo>
                      <a:pt x="1962" y="254"/>
                    </a:lnTo>
                    <a:lnTo>
                      <a:pt x="1962" y="252"/>
                    </a:lnTo>
                    <a:lnTo>
                      <a:pt x="1965" y="252"/>
                    </a:lnTo>
                    <a:lnTo>
                      <a:pt x="1965" y="250"/>
                    </a:lnTo>
                    <a:lnTo>
                      <a:pt x="1970" y="250"/>
                    </a:lnTo>
                    <a:lnTo>
                      <a:pt x="1970" y="249"/>
                    </a:lnTo>
                    <a:lnTo>
                      <a:pt x="1974" y="249"/>
                    </a:lnTo>
                    <a:lnTo>
                      <a:pt x="1974" y="247"/>
                    </a:lnTo>
                    <a:lnTo>
                      <a:pt x="1977" y="247"/>
                    </a:lnTo>
                    <a:lnTo>
                      <a:pt x="1977" y="245"/>
                    </a:lnTo>
                    <a:lnTo>
                      <a:pt x="1982" y="245"/>
                    </a:lnTo>
                    <a:lnTo>
                      <a:pt x="1982" y="244"/>
                    </a:lnTo>
                    <a:lnTo>
                      <a:pt x="1985" y="244"/>
                    </a:lnTo>
                    <a:lnTo>
                      <a:pt x="1985" y="242"/>
                    </a:lnTo>
                    <a:lnTo>
                      <a:pt x="1990" y="242"/>
                    </a:lnTo>
                    <a:lnTo>
                      <a:pt x="1990" y="240"/>
                    </a:lnTo>
                    <a:lnTo>
                      <a:pt x="1994" y="240"/>
                    </a:lnTo>
                    <a:lnTo>
                      <a:pt x="1994" y="239"/>
                    </a:lnTo>
                    <a:lnTo>
                      <a:pt x="1999" y="239"/>
                    </a:lnTo>
                    <a:lnTo>
                      <a:pt x="1999" y="237"/>
                    </a:lnTo>
                    <a:lnTo>
                      <a:pt x="2002" y="237"/>
                    </a:lnTo>
                    <a:lnTo>
                      <a:pt x="2002" y="235"/>
                    </a:lnTo>
                    <a:lnTo>
                      <a:pt x="2007" y="235"/>
                    </a:lnTo>
                    <a:lnTo>
                      <a:pt x="2007" y="234"/>
                    </a:lnTo>
                    <a:lnTo>
                      <a:pt x="2010" y="234"/>
                    </a:lnTo>
                    <a:lnTo>
                      <a:pt x="2010" y="232"/>
                    </a:lnTo>
                    <a:lnTo>
                      <a:pt x="2015" y="232"/>
                    </a:lnTo>
                    <a:lnTo>
                      <a:pt x="2015" y="230"/>
                    </a:lnTo>
                    <a:lnTo>
                      <a:pt x="2019" y="230"/>
                    </a:lnTo>
                    <a:lnTo>
                      <a:pt x="2019" y="229"/>
                    </a:lnTo>
                    <a:lnTo>
                      <a:pt x="2022" y="229"/>
                    </a:lnTo>
                    <a:lnTo>
                      <a:pt x="2022" y="227"/>
                    </a:lnTo>
                    <a:lnTo>
                      <a:pt x="2027" y="227"/>
                    </a:lnTo>
                    <a:lnTo>
                      <a:pt x="2027" y="225"/>
                    </a:lnTo>
                    <a:lnTo>
                      <a:pt x="2030" y="225"/>
                    </a:lnTo>
                    <a:lnTo>
                      <a:pt x="2030" y="224"/>
                    </a:lnTo>
                    <a:lnTo>
                      <a:pt x="2035" y="224"/>
                    </a:lnTo>
                    <a:lnTo>
                      <a:pt x="2035" y="222"/>
                    </a:lnTo>
                    <a:lnTo>
                      <a:pt x="2039" y="222"/>
                    </a:lnTo>
                    <a:lnTo>
                      <a:pt x="2039" y="220"/>
                    </a:lnTo>
                    <a:lnTo>
                      <a:pt x="2044" y="220"/>
                    </a:lnTo>
                    <a:lnTo>
                      <a:pt x="2044" y="219"/>
                    </a:lnTo>
                    <a:lnTo>
                      <a:pt x="2047" y="219"/>
                    </a:lnTo>
                    <a:lnTo>
                      <a:pt x="2047" y="217"/>
                    </a:lnTo>
                    <a:lnTo>
                      <a:pt x="2052" y="217"/>
                    </a:lnTo>
                    <a:lnTo>
                      <a:pt x="2052" y="215"/>
                    </a:lnTo>
                    <a:lnTo>
                      <a:pt x="2055" y="215"/>
                    </a:lnTo>
                    <a:lnTo>
                      <a:pt x="2055" y="214"/>
                    </a:lnTo>
                    <a:lnTo>
                      <a:pt x="2060" y="214"/>
                    </a:lnTo>
                    <a:lnTo>
                      <a:pt x="2060" y="212"/>
                    </a:lnTo>
                    <a:lnTo>
                      <a:pt x="2065" y="212"/>
                    </a:lnTo>
                    <a:lnTo>
                      <a:pt x="2065" y="210"/>
                    </a:lnTo>
                    <a:lnTo>
                      <a:pt x="2069" y="210"/>
                    </a:lnTo>
                    <a:lnTo>
                      <a:pt x="2069" y="209"/>
                    </a:lnTo>
                    <a:lnTo>
                      <a:pt x="2074" y="209"/>
                    </a:lnTo>
                    <a:lnTo>
                      <a:pt x="2074" y="207"/>
                    </a:lnTo>
                    <a:lnTo>
                      <a:pt x="2079" y="207"/>
                    </a:lnTo>
                    <a:lnTo>
                      <a:pt x="2079" y="205"/>
                    </a:lnTo>
                    <a:lnTo>
                      <a:pt x="2082" y="205"/>
                    </a:lnTo>
                    <a:lnTo>
                      <a:pt x="2082" y="204"/>
                    </a:lnTo>
                    <a:lnTo>
                      <a:pt x="2087" y="204"/>
                    </a:lnTo>
                    <a:lnTo>
                      <a:pt x="2087" y="202"/>
                    </a:lnTo>
                    <a:lnTo>
                      <a:pt x="2092" y="202"/>
                    </a:lnTo>
                    <a:lnTo>
                      <a:pt x="2092" y="200"/>
                    </a:lnTo>
                    <a:lnTo>
                      <a:pt x="2095" y="200"/>
                    </a:lnTo>
                    <a:lnTo>
                      <a:pt x="2095" y="199"/>
                    </a:lnTo>
                    <a:lnTo>
                      <a:pt x="2100" y="199"/>
                    </a:lnTo>
                    <a:lnTo>
                      <a:pt x="2100" y="197"/>
                    </a:lnTo>
                    <a:lnTo>
                      <a:pt x="2105" y="197"/>
                    </a:lnTo>
                    <a:lnTo>
                      <a:pt x="2105" y="195"/>
                    </a:lnTo>
                    <a:lnTo>
                      <a:pt x="2109" y="195"/>
                    </a:lnTo>
                    <a:lnTo>
                      <a:pt x="2109" y="194"/>
                    </a:lnTo>
                    <a:lnTo>
                      <a:pt x="2114" y="194"/>
                    </a:lnTo>
                    <a:lnTo>
                      <a:pt x="2114" y="192"/>
                    </a:lnTo>
                    <a:lnTo>
                      <a:pt x="2119" y="192"/>
                    </a:lnTo>
                    <a:lnTo>
                      <a:pt x="2119" y="190"/>
                    </a:lnTo>
                    <a:lnTo>
                      <a:pt x="2122" y="190"/>
                    </a:lnTo>
                    <a:lnTo>
                      <a:pt x="2122" y="189"/>
                    </a:lnTo>
                    <a:lnTo>
                      <a:pt x="2127" y="189"/>
                    </a:lnTo>
                    <a:lnTo>
                      <a:pt x="2127" y="187"/>
                    </a:lnTo>
                    <a:lnTo>
                      <a:pt x="2132" y="187"/>
                    </a:lnTo>
                    <a:lnTo>
                      <a:pt x="2132" y="185"/>
                    </a:lnTo>
                    <a:lnTo>
                      <a:pt x="2137" y="185"/>
                    </a:lnTo>
                    <a:lnTo>
                      <a:pt x="2137" y="184"/>
                    </a:lnTo>
                    <a:lnTo>
                      <a:pt x="2140" y="184"/>
                    </a:lnTo>
                    <a:lnTo>
                      <a:pt x="2140" y="182"/>
                    </a:lnTo>
                    <a:lnTo>
                      <a:pt x="2145" y="182"/>
                    </a:lnTo>
                    <a:lnTo>
                      <a:pt x="2145" y="180"/>
                    </a:lnTo>
                    <a:lnTo>
                      <a:pt x="2150" y="180"/>
                    </a:lnTo>
                    <a:lnTo>
                      <a:pt x="2150" y="179"/>
                    </a:lnTo>
                    <a:lnTo>
                      <a:pt x="2155" y="179"/>
                    </a:lnTo>
                    <a:lnTo>
                      <a:pt x="2155" y="177"/>
                    </a:lnTo>
                    <a:lnTo>
                      <a:pt x="2160" y="177"/>
                    </a:lnTo>
                    <a:lnTo>
                      <a:pt x="2160" y="175"/>
                    </a:lnTo>
                    <a:lnTo>
                      <a:pt x="2165" y="175"/>
                    </a:lnTo>
                    <a:lnTo>
                      <a:pt x="2165" y="174"/>
                    </a:lnTo>
                    <a:lnTo>
                      <a:pt x="2170" y="174"/>
                    </a:lnTo>
                    <a:lnTo>
                      <a:pt x="2170" y="172"/>
                    </a:lnTo>
                    <a:lnTo>
                      <a:pt x="2175" y="172"/>
                    </a:lnTo>
                    <a:lnTo>
                      <a:pt x="2175" y="170"/>
                    </a:lnTo>
                    <a:lnTo>
                      <a:pt x="2180" y="170"/>
                    </a:lnTo>
                    <a:lnTo>
                      <a:pt x="2180" y="169"/>
                    </a:lnTo>
                    <a:lnTo>
                      <a:pt x="2185" y="169"/>
                    </a:lnTo>
                    <a:lnTo>
                      <a:pt x="2185" y="167"/>
                    </a:lnTo>
                    <a:lnTo>
                      <a:pt x="2190" y="167"/>
                    </a:lnTo>
                    <a:lnTo>
                      <a:pt x="2190" y="165"/>
                    </a:lnTo>
                    <a:lnTo>
                      <a:pt x="2195" y="165"/>
                    </a:lnTo>
                    <a:lnTo>
                      <a:pt x="2195" y="164"/>
                    </a:lnTo>
                    <a:lnTo>
                      <a:pt x="2200" y="164"/>
                    </a:lnTo>
                    <a:lnTo>
                      <a:pt x="2200" y="162"/>
                    </a:lnTo>
                    <a:lnTo>
                      <a:pt x="2204" y="162"/>
                    </a:lnTo>
                    <a:lnTo>
                      <a:pt x="2204" y="160"/>
                    </a:lnTo>
                    <a:lnTo>
                      <a:pt x="2209" y="160"/>
                    </a:lnTo>
                    <a:lnTo>
                      <a:pt x="2209" y="159"/>
                    </a:lnTo>
                    <a:lnTo>
                      <a:pt x="2214" y="159"/>
                    </a:lnTo>
                    <a:lnTo>
                      <a:pt x="2214" y="157"/>
                    </a:lnTo>
                    <a:lnTo>
                      <a:pt x="2219" y="157"/>
                    </a:lnTo>
                    <a:lnTo>
                      <a:pt x="2219" y="155"/>
                    </a:lnTo>
                    <a:lnTo>
                      <a:pt x="2224" y="155"/>
                    </a:lnTo>
                    <a:lnTo>
                      <a:pt x="2224" y="154"/>
                    </a:lnTo>
                    <a:lnTo>
                      <a:pt x="2230" y="154"/>
                    </a:lnTo>
                    <a:lnTo>
                      <a:pt x="2230" y="152"/>
                    </a:lnTo>
                    <a:lnTo>
                      <a:pt x="2235" y="152"/>
                    </a:lnTo>
                    <a:lnTo>
                      <a:pt x="2235" y="150"/>
                    </a:lnTo>
                    <a:lnTo>
                      <a:pt x="2240" y="150"/>
                    </a:lnTo>
                    <a:lnTo>
                      <a:pt x="2240" y="149"/>
                    </a:lnTo>
                    <a:lnTo>
                      <a:pt x="2245" y="149"/>
                    </a:lnTo>
                    <a:lnTo>
                      <a:pt x="2245" y="147"/>
                    </a:lnTo>
                    <a:lnTo>
                      <a:pt x="2250" y="147"/>
                    </a:lnTo>
                    <a:lnTo>
                      <a:pt x="2250" y="145"/>
                    </a:lnTo>
                    <a:lnTo>
                      <a:pt x="2257" y="145"/>
                    </a:lnTo>
                    <a:lnTo>
                      <a:pt x="2257" y="144"/>
                    </a:lnTo>
                    <a:lnTo>
                      <a:pt x="2262" y="144"/>
                    </a:lnTo>
                    <a:lnTo>
                      <a:pt x="2262" y="142"/>
                    </a:lnTo>
                    <a:lnTo>
                      <a:pt x="2267" y="142"/>
                    </a:lnTo>
                    <a:lnTo>
                      <a:pt x="2267" y="140"/>
                    </a:lnTo>
                    <a:lnTo>
                      <a:pt x="2272" y="140"/>
                    </a:lnTo>
                    <a:lnTo>
                      <a:pt x="2272" y="139"/>
                    </a:lnTo>
                    <a:lnTo>
                      <a:pt x="2279" y="139"/>
                    </a:lnTo>
                    <a:lnTo>
                      <a:pt x="2279" y="137"/>
                    </a:lnTo>
                    <a:lnTo>
                      <a:pt x="2284" y="137"/>
                    </a:lnTo>
                    <a:lnTo>
                      <a:pt x="2284" y="135"/>
                    </a:lnTo>
                    <a:lnTo>
                      <a:pt x="2289" y="135"/>
                    </a:lnTo>
                    <a:lnTo>
                      <a:pt x="2289" y="134"/>
                    </a:lnTo>
                    <a:lnTo>
                      <a:pt x="2294" y="134"/>
                    </a:lnTo>
                    <a:lnTo>
                      <a:pt x="2294" y="132"/>
                    </a:lnTo>
                    <a:lnTo>
                      <a:pt x="2300" y="132"/>
                    </a:lnTo>
                    <a:lnTo>
                      <a:pt x="2300" y="130"/>
                    </a:lnTo>
                    <a:lnTo>
                      <a:pt x="2305" y="130"/>
                    </a:lnTo>
                    <a:lnTo>
                      <a:pt x="2305" y="129"/>
                    </a:lnTo>
                    <a:lnTo>
                      <a:pt x="2310" y="129"/>
                    </a:lnTo>
                    <a:lnTo>
                      <a:pt x="2310" y="127"/>
                    </a:lnTo>
                    <a:lnTo>
                      <a:pt x="2317" y="127"/>
                    </a:lnTo>
                    <a:lnTo>
                      <a:pt x="2317" y="125"/>
                    </a:lnTo>
                    <a:lnTo>
                      <a:pt x="2322" y="125"/>
                    </a:lnTo>
                    <a:lnTo>
                      <a:pt x="2322" y="124"/>
                    </a:lnTo>
                    <a:lnTo>
                      <a:pt x="2329" y="124"/>
                    </a:lnTo>
                    <a:lnTo>
                      <a:pt x="2329" y="122"/>
                    </a:lnTo>
                    <a:lnTo>
                      <a:pt x="2334" y="122"/>
                    </a:lnTo>
                    <a:lnTo>
                      <a:pt x="2334" y="120"/>
                    </a:lnTo>
                    <a:lnTo>
                      <a:pt x="2340" y="120"/>
                    </a:lnTo>
                    <a:lnTo>
                      <a:pt x="2340" y="119"/>
                    </a:lnTo>
                    <a:lnTo>
                      <a:pt x="2347" y="119"/>
                    </a:lnTo>
                    <a:lnTo>
                      <a:pt x="2347" y="117"/>
                    </a:lnTo>
                    <a:lnTo>
                      <a:pt x="2352" y="117"/>
                    </a:lnTo>
                    <a:lnTo>
                      <a:pt x="2352" y="115"/>
                    </a:lnTo>
                    <a:lnTo>
                      <a:pt x="2359" y="115"/>
                    </a:lnTo>
                    <a:lnTo>
                      <a:pt x="2359" y="114"/>
                    </a:lnTo>
                    <a:lnTo>
                      <a:pt x="2364" y="114"/>
                    </a:lnTo>
                    <a:lnTo>
                      <a:pt x="2364" y="112"/>
                    </a:lnTo>
                    <a:lnTo>
                      <a:pt x="2370" y="112"/>
                    </a:lnTo>
                    <a:lnTo>
                      <a:pt x="2370" y="110"/>
                    </a:lnTo>
                    <a:lnTo>
                      <a:pt x="2377" y="110"/>
                    </a:lnTo>
                    <a:lnTo>
                      <a:pt x="2377" y="109"/>
                    </a:lnTo>
                    <a:lnTo>
                      <a:pt x="2382" y="109"/>
                    </a:lnTo>
                    <a:lnTo>
                      <a:pt x="2382" y="107"/>
                    </a:lnTo>
                    <a:lnTo>
                      <a:pt x="2389" y="107"/>
                    </a:lnTo>
                    <a:lnTo>
                      <a:pt x="2389" y="105"/>
                    </a:lnTo>
                    <a:lnTo>
                      <a:pt x="2394" y="105"/>
                    </a:lnTo>
                    <a:lnTo>
                      <a:pt x="2394" y="104"/>
                    </a:lnTo>
                    <a:lnTo>
                      <a:pt x="2400" y="104"/>
                    </a:lnTo>
                    <a:lnTo>
                      <a:pt x="2400" y="102"/>
                    </a:lnTo>
                    <a:lnTo>
                      <a:pt x="2407" y="102"/>
                    </a:lnTo>
                    <a:lnTo>
                      <a:pt x="2407" y="100"/>
                    </a:lnTo>
                    <a:lnTo>
                      <a:pt x="2414" y="100"/>
                    </a:lnTo>
                    <a:lnTo>
                      <a:pt x="2414" y="99"/>
                    </a:lnTo>
                    <a:lnTo>
                      <a:pt x="2420" y="99"/>
                    </a:lnTo>
                    <a:lnTo>
                      <a:pt x="2420" y="97"/>
                    </a:lnTo>
                    <a:lnTo>
                      <a:pt x="2427" y="97"/>
                    </a:lnTo>
                    <a:lnTo>
                      <a:pt x="2427" y="95"/>
                    </a:lnTo>
                    <a:lnTo>
                      <a:pt x="2434" y="95"/>
                    </a:lnTo>
                    <a:lnTo>
                      <a:pt x="2434" y="94"/>
                    </a:lnTo>
                    <a:lnTo>
                      <a:pt x="2440" y="94"/>
                    </a:lnTo>
                    <a:lnTo>
                      <a:pt x="2440" y="92"/>
                    </a:lnTo>
                    <a:lnTo>
                      <a:pt x="2449" y="92"/>
                    </a:lnTo>
                    <a:lnTo>
                      <a:pt x="2449" y="90"/>
                    </a:lnTo>
                    <a:lnTo>
                      <a:pt x="2455" y="90"/>
                    </a:lnTo>
                    <a:lnTo>
                      <a:pt x="2455" y="89"/>
                    </a:lnTo>
                    <a:lnTo>
                      <a:pt x="2462" y="89"/>
                    </a:lnTo>
                    <a:lnTo>
                      <a:pt x="2462" y="87"/>
                    </a:lnTo>
                    <a:lnTo>
                      <a:pt x="2469" y="87"/>
                    </a:lnTo>
                    <a:lnTo>
                      <a:pt x="2469" y="85"/>
                    </a:lnTo>
                    <a:lnTo>
                      <a:pt x="2475" y="85"/>
                    </a:lnTo>
                    <a:lnTo>
                      <a:pt x="2475" y="84"/>
                    </a:lnTo>
                    <a:lnTo>
                      <a:pt x="2482" y="84"/>
                    </a:lnTo>
                    <a:lnTo>
                      <a:pt x="2482" y="82"/>
                    </a:lnTo>
                    <a:lnTo>
                      <a:pt x="2489" y="82"/>
                    </a:lnTo>
                    <a:lnTo>
                      <a:pt x="2489" y="80"/>
                    </a:lnTo>
                    <a:lnTo>
                      <a:pt x="2497" y="80"/>
                    </a:lnTo>
                    <a:lnTo>
                      <a:pt x="2497" y="79"/>
                    </a:lnTo>
                    <a:lnTo>
                      <a:pt x="2504" y="79"/>
                    </a:lnTo>
                    <a:lnTo>
                      <a:pt x="2504" y="77"/>
                    </a:lnTo>
                    <a:lnTo>
                      <a:pt x="2512" y="77"/>
                    </a:lnTo>
                    <a:lnTo>
                      <a:pt x="2512" y="75"/>
                    </a:lnTo>
                    <a:lnTo>
                      <a:pt x="2520" y="75"/>
                    </a:lnTo>
                    <a:lnTo>
                      <a:pt x="2520" y="74"/>
                    </a:lnTo>
                    <a:lnTo>
                      <a:pt x="2527" y="74"/>
                    </a:lnTo>
                    <a:lnTo>
                      <a:pt x="2527" y="72"/>
                    </a:lnTo>
                    <a:lnTo>
                      <a:pt x="2535" y="72"/>
                    </a:lnTo>
                    <a:lnTo>
                      <a:pt x="2535" y="70"/>
                    </a:lnTo>
                    <a:lnTo>
                      <a:pt x="2542" y="70"/>
                    </a:lnTo>
                    <a:lnTo>
                      <a:pt x="2542" y="69"/>
                    </a:lnTo>
                    <a:lnTo>
                      <a:pt x="2550" y="69"/>
                    </a:lnTo>
                    <a:lnTo>
                      <a:pt x="2550" y="67"/>
                    </a:lnTo>
                    <a:lnTo>
                      <a:pt x="2559" y="67"/>
                    </a:lnTo>
                    <a:lnTo>
                      <a:pt x="2559" y="65"/>
                    </a:lnTo>
                    <a:lnTo>
                      <a:pt x="2565" y="65"/>
                    </a:lnTo>
                    <a:lnTo>
                      <a:pt x="2565" y="64"/>
                    </a:lnTo>
                    <a:lnTo>
                      <a:pt x="2574" y="64"/>
                    </a:lnTo>
                    <a:lnTo>
                      <a:pt x="2574" y="62"/>
                    </a:lnTo>
                    <a:lnTo>
                      <a:pt x="2582" y="62"/>
                    </a:lnTo>
                    <a:lnTo>
                      <a:pt x="2582" y="60"/>
                    </a:lnTo>
                    <a:lnTo>
                      <a:pt x="2592" y="60"/>
                    </a:lnTo>
                    <a:lnTo>
                      <a:pt x="2592" y="59"/>
                    </a:lnTo>
                    <a:lnTo>
                      <a:pt x="2600" y="59"/>
                    </a:lnTo>
                    <a:lnTo>
                      <a:pt x="2600" y="57"/>
                    </a:lnTo>
                    <a:lnTo>
                      <a:pt x="2609" y="57"/>
                    </a:lnTo>
                    <a:lnTo>
                      <a:pt x="2609" y="55"/>
                    </a:lnTo>
                    <a:lnTo>
                      <a:pt x="2619" y="55"/>
                    </a:lnTo>
                    <a:lnTo>
                      <a:pt x="2619" y="54"/>
                    </a:lnTo>
                    <a:lnTo>
                      <a:pt x="2627" y="54"/>
                    </a:lnTo>
                    <a:lnTo>
                      <a:pt x="2627" y="52"/>
                    </a:lnTo>
                    <a:lnTo>
                      <a:pt x="2635" y="52"/>
                    </a:lnTo>
                    <a:lnTo>
                      <a:pt x="2635" y="50"/>
                    </a:lnTo>
                    <a:lnTo>
                      <a:pt x="2645" y="50"/>
                    </a:lnTo>
                    <a:lnTo>
                      <a:pt x="2645" y="49"/>
                    </a:lnTo>
                    <a:lnTo>
                      <a:pt x="2654" y="49"/>
                    </a:lnTo>
                    <a:lnTo>
                      <a:pt x="2654" y="47"/>
                    </a:lnTo>
                    <a:lnTo>
                      <a:pt x="2662" y="47"/>
                    </a:lnTo>
                    <a:lnTo>
                      <a:pt x="2662" y="45"/>
                    </a:lnTo>
                    <a:lnTo>
                      <a:pt x="2674" y="45"/>
                    </a:lnTo>
                    <a:lnTo>
                      <a:pt x="2674" y="44"/>
                    </a:lnTo>
                    <a:lnTo>
                      <a:pt x="2684" y="44"/>
                    </a:lnTo>
                    <a:lnTo>
                      <a:pt x="2684" y="42"/>
                    </a:lnTo>
                    <a:lnTo>
                      <a:pt x="2694" y="42"/>
                    </a:lnTo>
                    <a:lnTo>
                      <a:pt x="2694" y="40"/>
                    </a:lnTo>
                    <a:lnTo>
                      <a:pt x="2705" y="40"/>
                    </a:lnTo>
                    <a:lnTo>
                      <a:pt x="2705" y="39"/>
                    </a:lnTo>
                    <a:lnTo>
                      <a:pt x="2715" y="39"/>
                    </a:lnTo>
                    <a:lnTo>
                      <a:pt x="2715" y="37"/>
                    </a:lnTo>
                    <a:lnTo>
                      <a:pt x="2727" y="37"/>
                    </a:lnTo>
                    <a:lnTo>
                      <a:pt x="2727" y="35"/>
                    </a:lnTo>
                    <a:lnTo>
                      <a:pt x="2737" y="35"/>
                    </a:lnTo>
                    <a:lnTo>
                      <a:pt x="2737" y="34"/>
                    </a:lnTo>
                    <a:lnTo>
                      <a:pt x="2747" y="34"/>
                    </a:lnTo>
                    <a:lnTo>
                      <a:pt x="2747" y="32"/>
                    </a:lnTo>
                    <a:lnTo>
                      <a:pt x="2760" y="32"/>
                    </a:lnTo>
                    <a:lnTo>
                      <a:pt x="2760" y="30"/>
                    </a:lnTo>
                    <a:lnTo>
                      <a:pt x="2772" y="30"/>
                    </a:lnTo>
                    <a:lnTo>
                      <a:pt x="2772" y="29"/>
                    </a:lnTo>
                    <a:lnTo>
                      <a:pt x="2785" y="29"/>
                    </a:lnTo>
                    <a:lnTo>
                      <a:pt x="2785" y="27"/>
                    </a:lnTo>
                    <a:lnTo>
                      <a:pt x="2799" y="27"/>
                    </a:lnTo>
                    <a:lnTo>
                      <a:pt x="2799" y="25"/>
                    </a:lnTo>
                    <a:lnTo>
                      <a:pt x="2812" y="25"/>
                    </a:lnTo>
                    <a:lnTo>
                      <a:pt x="2812" y="24"/>
                    </a:lnTo>
                    <a:lnTo>
                      <a:pt x="2825" y="24"/>
                    </a:lnTo>
                    <a:lnTo>
                      <a:pt x="2825" y="22"/>
                    </a:lnTo>
                    <a:lnTo>
                      <a:pt x="2837" y="22"/>
                    </a:lnTo>
                    <a:lnTo>
                      <a:pt x="2837" y="20"/>
                    </a:lnTo>
                    <a:lnTo>
                      <a:pt x="2854" y="20"/>
                    </a:lnTo>
                    <a:lnTo>
                      <a:pt x="2854" y="19"/>
                    </a:lnTo>
                    <a:lnTo>
                      <a:pt x="2870" y="19"/>
                    </a:lnTo>
                    <a:lnTo>
                      <a:pt x="2870" y="17"/>
                    </a:lnTo>
                    <a:lnTo>
                      <a:pt x="2887" y="17"/>
                    </a:lnTo>
                    <a:lnTo>
                      <a:pt x="2887" y="15"/>
                    </a:lnTo>
                    <a:lnTo>
                      <a:pt x="2904" y="15"/>
                    </a:lnTo>
                    <a:lnTo>
                      <a:pt x="2904" y="14"/>
                    </a:lnTo>
                    <a:lnTo>
                      <a:pt x="2920" y="14"/>
                    </a:lnTo>
                    <a:lnTo>
                      <a:pt x="2920" y="12"/>
                    </a:lnTo>
                    <a:lnTo>
                      <a:pt x="2940" y="12"/>
                    </a:lnTo>
                    <a:lnTo>
                      <a:pt x="2940" y="10"/>
                    </a:lnTo>
                    <a:lnTo>
                      <a:pt x="2964" y="10"/>
                    </a:lnTo>
                    <a:lnTo>
                      <a:pt x="2964" y="9"/>
                    </a:lnTo>
                    <a:lnTo>
                      <a:pt x="2987" y="9"/>
                    </a:lnTo>
                    <a:lnTo>
                      <a:pt x="2987" y="7"/>
                    </a:lnTo>
                    <a:lnTo>
                      <a:pt x="3010" y="7"/>
                    </a:lnTo>
                    <a:lnTo>
                      <a:pt x="3010" y="5"/>
                    </a:lnTo>
                    <a:lnTo>
                      <a:pt x="3042" y="5"/>
                    </a:lnTo>
                    <a:lnTo>
                      <a:pt x="3042" y="4"/>
                    </a:lnTo>
                    <a:lnTo>
                      <a:pt x="3082" y="4"/>
                    </a:lnTo>
                    <a:lnTo>
                      <a:pt x="3082" y="2"/>
                    </a:lnTo>
                    <a:lnTo>
                      <a:pt x="3130" y="2"/>
                    </a:lnTo>
                    <a:lnTo>
                      <a:pt x="3130" y="0"/>
                    </a:lnTo>
                    <a:lnTo>
                      <a:pt x="9247" y="0"/>
                    </a:lnTo>
                    <a:lnTo>
                      <a:pt x="9247" y="2"/>
                    </a:lnTo>
                    <a:lnTo>
                      <a:pt x="3132" y="2"/>
                    </a:lnTo>
                    <a:lnTo>
                      <a:pt x="3132" y="4"/>
                    </a:lnTo>
                    <a:lnTo>
                      <a:pt x="3084" y="4"/>
                    </a:lnTo>
                    <a:lnTo>
                      <a:pt x="3084" y="5"/>
                    </a:lnTo>
                    <a:lnTo>
                      <a:pt x="3044" y="5"/>
                    </a:lnTo>
                    <a:lnTo>
                      <a:pt x="3044" y="7"/>
                    </a:lnTo>
                    <a:lnTo>
                      <a:pt x="3012" y="7"/>
                    </a:lnTo>
                    <a:lnTo>
                      <a:pt x="3012" y="9"/>
                    </a:lnTo>
                    <a:lnTo>
                      <a:pt x="2989" y="9"/>
                    </a:lnTo>
                    <a:lnTo>
                      <a:pt x="2989" y="10"/>
                    </a:lnTo>
                    <a:lnTo>
                      <a:pt x="2965" y="10"/>
                    </a:lnTo>
                    <a:lnTo>
                      <a:pt x="2965" y="12"/>
                    </a:lnTo>
                    <a:lnTo>
                      <a:pt x="2942" y="12"/>
                    </a:lnTo>
                    <a:lnTo>
                      <a:pt x="2942" y="14"/>
                    </a:lnTo>
                    <a:lnTo>
                      <a:pt x="2922" y="14"/>
                    </a:lnTo>
                    <a:lnTo>
                      <a:pt x="2922" y="15"/>
                    </a:lnTo>
                    <a:lnTo>
                      <a:pt x="2905" y="15"/>
                    </a:lnTo>
                    <a:lnTo>
                      <a:pt x="2905" y="17"/>
                    </a:lnTo>
                    <a:lnTo>
                      <a:pt x="2889" y="17"/>
                    </a:lnTo>
                    <a:lnTo>
                      <a:pt x="2889" y="19"/>
                    </a:lnTo>
                    <a:lnTo>
                      <a:pt x="2872" y="19"/>
                    </a:lnTo>
                    <a:lnTo>
                      <a:pt x="2872" y="20"/>
                    </a:lnTo>
                    <a:lnTo>
                      <a:pt x="2855" y="20"/>
                    </a:lnTo>
                    <a:lnTo>
                      <a:pt x="2855" y="22"/>
                    </a:lnTo>
                    <a:lnTo>
                      <a:pt x="2839" y="22"/>
                    </a:lnTo>
                    <a:lnTo>
                      <a:pt x="2839" y="24"/>
                    </a:lnTo>
                    <a:lnTo>
                      <a:pt x="2827" y="24"/>
                    </a:lnTo>
                    <a:lnTo>
                      <a:pt x="2827" y="25"/>
                    </a:lnTo>
                    <a:lnTo>
                      <a:pt x="2814" y="25"/>
                    </a:lnTo>
                    <a:lnTo>
                      <a:pt x="2814" y="27"/>
                    </a:lnTo>
                    <a:lnTo>
                      <a:pt x="2800" y="27"/>
                    </a:lnTo>
                    <a:lnTo>
                      <a:pt x="2800" y="29"/>
                    </a:lnTo>
                    <a:lnTo>
                      <a:pt x="2787" y="29"/>
                    </a:lnTo>
                    <a:lnTo>
                      <a:pt x="2787" y="30"/>
                    </a:lnTo>
                    <a:lnTo>
                      <a:pt x="2774" y="30"/>
                    </a:lnTo>
                    <a:lnTo>
                      <a:pt x="2774" y="32"/>
                    </a:lnTo>
                    <a:lnTo>
                      <a:pt x="2762" y="32"/>
                    </a:lnTo>
                    <a:lnTo>
                      <a:pt x="2762" y="34"/>
                    </a:lnTo>
                    <a:lnTo>
                      <a:pt x="2749" y="34"/>
                    </a:lnTo>
                    <a:lnTo>
                      <a:pt x="2749" y="35"/>
                    </a:lnTo>
                    <a:lnTo>
                      <a:pt x="2739" y="35"/>
                    </a:lnTo>
                    <a:lnTo>
                      <a:pt x="2739" y="37"/>
                    </a:lnTo>
                    <a:lnTo>
                      <a:pt x="2729" y="37"/>
                    </a:lnTo>
                    <a:lnTo>
                      <a:pt x="2729" y="39"/>
                    </a:lnTo>
                    <a:lnTo>
                      <a:pt x="2717" y="39"/>
                    </a:lnTo>
                    <a:lnTo>
                      <a:pt x="2717" y="40"/>
                    </a:lnTo>
                    <a:lnTo>
                      <a:pt x="2707" y="40"/>
                    </a:lnTo>
                    <a:lnTo>
                      <a:pt x="2707" y="42"/>
                    </a:lnTo>
                    <a:lnTo>
                      <a:pt x="2695" y="42"/>
                    </a:lnTo>
                    <a:lnTo>
                      <a:pt x="2695" y="44"/>
                    </a:lnTo>
                    <a:lnTo>
                      <a:pt x="2685" y="44"/>
                    </a:lnTo>
                    <a:lnTo>
                      <a:pt x="2685" y="45"/>
                    </a:lnTo>
                    <a:lnTo>
                      <a:pt x="2675" y="45"/>
                    </a:lnTo>
                    <a:lnTo>
                      <a:pt x="2675" y="47"/>
                    </a:lnTo>
                    <a:lnTo>
                      <a:pt x="2664" y="47"/>
                    </a:lnTo>
                    <a:lnTo>
                      <a:pt x="2664" y="49"/>
                    </a:lnTo>
                    <a:lnTo>
                      <a:pt x="2655" y="49"/>
                    </a:lnTo>
                    <a:lnTo>
                      <a:pt x="2655" y="50"/>
                    </a:lnTo>
                    <a:lnTo>
                      <a:pt x="2647" y="50"/>
                    </a:lnTo>
                    <a:lnTo>
                      <a:pt x="2647" y="52"/>
                    </a:lnTo>
                    <a:lnTo>
                      <a:pt x="2637" y="52"/>
                    </a:lnTo>
                    <a:lnTo>
                      <a:pt x="2637" y="54"/>
                    </a:lnTo>
                    <a:lnTo>
                      <a:pt x="2629" y="54"/>
                    </a:lnTo>
                    <a:lnTo>
                      <a:pt x="2629" y="55"/>
                    </a:lnTo>
                    <a:lnTo>
                      <a:pt x="2620" y="55"/>
                    </a:lnTo>
                    <a:lnTo>
                      <a:pt x="2620" y="57"/>
                    </a:lnTo>
                    <a:lnTo>
                      <a:pt x="2610" y="57"/>
                    </a:lnTo>
                    <a:lnTo>
                      <a:pt x="2610" y="59"/>
                    </a:lnTo>
                    <a:lnTo>
                      <a:pt x="2602" y="59"/>
                    </a:lnTo>
                    <a:lnTo>
                      <a:pt x="2602" y="60"/>
                    </a:lnTo>
                    <a:lnTo>
                      <a:pt x="2594" y="60"/>
                    </a:lnTo>
                    <a:lnTo>
                      <a:pt x="2594" y="62"/>
                    </a:lnTo>
                    <a:lnTo>
                      <a:pt x="2584" y="62"/>
                    </a:lnTo>
                    <a:lnTo>
                      <a:pt x="2584" y="64"/>
                    </a:lnTo>
                    <a:lnTo>
                      <a:pt x="2575" y="64"/>
                    </a:lnTo>
                    <a:lnTo>
                      <a:pt x="2575" y="65"/>
                    </a:lnTo>
                    <a:lnTo>
                      <a:pt x="2567" y="65"/>
                    </a:lnTo>
                    <a:lnTo>
                      <a:pt x="2567" y="67"/>
                    </a:lnTo>
                    <a:lnTo>
                      <a:pt x="2560" y="67"/>
                    </a:lnTo>
                    <a:lnTo>
                      <a:pt x="2560" y="69"/>
                    </a:lnTo>
                    <a:lnTo>
                      <a:pt x="2552" y="69"/>
                    </a:lnTo>
                    <a:lnTo>
                      <a:pt x="2552" y="70"/>
                    </a:lnTo>
                    <a:lnTo>
                      <a:pt x="2544" y="70"/>
                    </a:lnTo>
                    <a:lnTo>
                      <a:pt x="2544" y="72"/>
                    </a:lnTo>
                    <a:lnTo>
                      <a:pt x="2537" y="72"/>
                    </a:lnTo>
                    <a:lnTo>
                      <a:pt x="2537" y="74"/>
                    </a:lnTo>
                    <a:lnTo>
                      <a:pt x="2529" y="74"/>
                    </a:lnTo>
                    <a:lnTo>
                      <a:pt x="2529" y="75"/>
                    </a:lnTo>
                    <a:lnTo>
                      <a:pt x="2522" y="75"/>
                    </a:lnTo>
                    <a:lnTo>
                      <a:pt x="2522" y="77"/>
                    </a:lnTo>
                    <a:lnTo>
                      <a:pt x="2514" y="77"/>
                    </a:lnTo>
                    <a:lnTo>
                      <a:pt x="2514" y="79"/>
                    </a:lnTo>
                    <a:lnTo>
                      <a:pt x="2505" y="79"/>
                    </a:lnTo>
                    <a:lnTo>
                      <a:pt x="2505" y="80"/>
                    </a:lnTo>
                    <a:lnTo>
                      <a:pt x="2499" y="80"/>
                    </a:lnTo>
                    <a:lnTo>
                      <a:pt x="2499" y="82"/>
                    </a:lnTo>
                    <a:lnTo>
                      <a:pt x="2490" y="82"/>
                    </a:lnTo>
                    <a:lnTo>
                      <a:pt x="2490" y="84"/>
                    </a:lnTo>
                    <a:lnTo>
                      <a:pt x="2484" y="84"/>
                    </a:lnTo>
                    <a:lnTo>
                      <a:pt x="2484" y="85"/>
                    </a:lnTo>
                    <a:lnTo>
                      <a:pt x="2477" y="85"/>
                    </a:lnTo>
                    <a:lnTo>
                      <a:pt x="2477" y="87"/>
                    </a:lnTo>
                    <a:lnTo>
                      <a:pt x="2470" y="87"/>
                    </a:lnTo>
                    <a:lnTo>
                      <a:pt x="2470" y="89"/>
                    </a:lnTo>
                    <a:lnTo>
                      <a:pt x="2464" y="89"/>
                    </a:lnTo>
                    <a:lnTo>
                      <a:pt x="2464" y="90"/>
                    </a:lnTo>
                    <a:lnTo>
                      <a:pt x="2457" y="90"/>
                    </a:lnTo>
                    <a:lnTo>
                      <a:pt x="2457" y="92"/>
                    </a:lnTo>
                    <a:lnTo>
                      <a:pt x="2450" y="92"/>
                    </a:lnTo>
                    <a:lnTo>
                      <a:pt x="2450" y="94"/>
                    </a:lnTo>
                    <a:lnTo>
                      <a:pt x="2442" y="94"/>
                    </a:lnTo>
                    <a:lnTo>
                      <a:pt x="2442" y="95"/>
                    </a:lnTo>
                    <a:lnTo>
                      <a:pt x="2435" y="95"/>
                    </a:lnTo>
                    <a:lnTo>
                      <a:pt x="2435" y="97"/>
                    </a:lnTo>
                    <a:lnTo>
                      <a:pt x="2429" y="97"/>
                    </a:lnTo>
                    <a:lnTo>
                      <a:pt x="2429" y="99"/>
                    </a:lnTo>
                    <a:lnTo>
                      <a:pt x="2422" y="99"/>
                    </a:lnTo>
                    <a:lnTo>
                      <a:pt x="2422" y="100"/>
                    </a:lnTo>
                    <a:lnTo>
                      <a:pt x="2415" y="100"/>
                    </a:lnTo>
                    <a:lnTo>
                      <a:pt x="2415" y="102"/>
                    </a:lnTo>
                    <a:lnTo>
                      <a:pt x="2409" y="102"/>
                    </a:lnTo>
                    <a:lnTo>
                      <a:pt x="2409" y="104"/>
                    </a:lnTo>
                    <a:lnTo>
                      <a:pt x="2402" y="104"/>
                    </a:lnTo>
                    <a:lnTo>
                      <a:pt x="2402" y="105"/>
                    </a:lnTo>
                    <a:lnTo>
                      <a:pt x="2395" y="105"/>
                    </a:lnTo>
                    <a:lnTo>
                      <a:pt x="2395" y="107"/>
                    </a:lnTo>
                    <a:lnTo>
                      <a:pt x="2390" y="107"/>
                    </a:lnTo>
                    <a:lnTo>
                      <a:pt x="2390" y="109"/>
                    </a:lnTo>
                    <a:lnTo>
                      <a:pt x="2384" y="109"/>
                    </a:lnTo>
                    <a:lnTo>
                      <a:pt x="2384" y="110"/>
                    </a:lnTo>
                    <a:lnTo>
                      <a:pt x="2379" y="110"/>
                    </a:lnTo>
                    <a:lnTo>
                      <a:pt x="2379" y="112"/>
                    </a:lnTo>
                    <a:lnTo>
                      <a:pt x="2372" y="112"/>
                    </a:lnTo>
                    <a:lnTo>
                      <a:pt x="2372" y="114"/>
                    </a:lnTo>
                    <a:lnTo>
                      <a:pt x="2365" y="114"/>
                    </a:lnTo>
                    <a:lnTo>
                      <a:pt x="2365" y="115"/>
                    </a:lnTo>
                    <a:lnTo>
                      <a:pt x="2360" y="115"/>
                    </a:lnTo>
                    <a:lnTo>
                      <a:pt x="2360" y="117"/>
                    </a:lnTo>
                    <a:lnTo>
                      <a:pt x="2354" y="117"/>
                    </a:lnTo>
                    <a:lnTo>
                      <a:pt x="2354" y="119"/>
                    </a:lnTo>
                    <a:lnTo>
                      <a:pt x="2349" y="119"/>
                    </a:lnTo>
                    <a:lnTo>
                      <a:pt x="2349" y="120"/>
                    </a:lnTo>
                    <a:lnTo>
                      <a:pt x="2342" y="120"/>
                    </a:lnTo>
                    <a:lnTo>
                      <a:pt x="2342" y="122"/>
                    </a:lnTo>
                    <a:lnTo>
                      <a:pt x="2335" y="122"/>
                    </a:lnTo>
                    <a:lnTo>
                      <a:pt x="2335" y="124"/>
                    </a:lnTo>
                    <a:lnTo>
                      <a:pt x="2330" y="124"/>
                    </a:lnTo>
                    <a:lnTo>
                      <a:pt x="2330" y="125"/>
                    </a:lnTo>
                    <a:lnTo>
                      <a:pt x="2324" y="125"/>
                    </a:lnTo>
                    <a:lnTo>
                      <a:pt x="2324" y="127"/>
                    </a:lnTo>
                    <a:lnTo>
                      <a:pt x="2319" y="127"/>
                    </a:lnTo>
                    <a:lnTo>
                      <a:pt x="2319" y="129"/>
                    </a:lnTo>
                    <a:lnTo>
                      <a:pt x="2312" y="129"/>
                    </a:lnTo>
                    <a:lnTo>
                      <a:pt x="2312" y="130"/>
                    </a:lnTo>
                    <a:lnTo>
                      <a:pt x="2307" y="130"/>
                    </a:lnTo>
                    <a:lnTo>
                      <a:pt x="2307" y="132"/>
                    </a:lnTo>
                    <a:lnTo>
                      <a:pt x="2302" y="132"/>
                    </a:lnTo>
                    <a:lnTo>
                      <a:pt x="2302" y="134"/>
                    </a:lnTo>
                    <a:lnTo>
                      <a:pt x="2295" y="134"/>
                    </a:lnTo>
                    <a:lnTo>
                      <a:pt x="2295" y="135"/>
                    </a:lnTo>
                    <a:lnTo>
                      <a:pt x="2290" y="135"/>
                    </a:lnTo>
                    <a:lnTo>
                      <a:pt x="2290" y="137"/>
                    </a:lnTo>
                    <a:lnTo>
                      <a:pt x="2285" y="137"/>
                    </a:lnTo>
                    <a:lnTo>
                      <a:pt x="2285" y="139"/>
                    </a:lnTo>
                    <a:lnTo>
                      <a:pt x="2280" y="139"/>
                    </a:lnTo>
                    <a:lnTo>
                      <a:pt x="2280" y="140"/>
                    </a:lnTo>
                    <a:lnTo>
                      <a:pt x="2274" y="140"/>
                    </a:lnTo>
                    <a:lnTo>
                      <a:pt x="2274" y="142"/>
                    </a:lnTo>
                    <a:lnTo>
                      <a:pt x="2269" y="142"/>
                    </a:lnTo>
                    <a:lnTo>
                      <a:pt x="2269" y="144"/>
                    </a:lnTo>
                    <a:lnTo>
                      <a:pt x="2264" y="144"/>
                    </a:lnTo>
                    <a:lnTo>
                      <a:pt x="2264" y="145"/>
                    </a:lnTo>
                    <a:lnTo>
                      <a:pt x="2259" y="145"/>
                    </a:lnTo>
                    <a:lnTo>
                      <a:pt x="2259" y="147"/>
                    </a:lnTo>
                    <a:lnTo>
                      <a:pt x="2252" y="147"/>
                    </a:lnTo>
                    <a:lnTo>
                      <a:pt x="2252" y="149"/>
                    </a:lnTo>
                    <a:lnTo>
                      <a:pt x="2247" y="149"/>
                    </a:lnTo>
                    <a:lnTo>
                      <a:pt x="2247" y="150"/>
                    </a:lnTo>
                    <a:lnTo>
                      <a:pt x="2242" y="150"/>
                    </a:lnTo>
                    <a:lnTo>
                      <a:pt x="2242" y="152"/>
                    </a:lnTo>
                    <a:lnTo>
                      <a:pt x="2237" y="152"/>
                    </a:lnTo>
                    <a:lnTo>
                      <a:pt x="2237" y="154"/>
                    </a:lnTo>
                    <a:lnTo>
                      <a:pt x="2232" y="154"/>
                    </a:lnTo>
                    <a:lnTo>
                      <a:pt x="2232" y="155"/>
                    </a:lnTo>
                    <a:lnTo>
                      <a:pt x="2225" y="155"/>
                    </a:lnTo>
                    <a:lnTo>
                      <a:pt x="2225" y="157"/>
                    </a:lnTo>
                    <a:lnTo>
                      <a:pt x="2220" y="157"/>
                    </a:lnTo>
                    <a:lnTo>
                      <a:pt x="2220" y="159"/>
                    </a:lnTo>
                    <a:lnTo>
                      <a:pt x="2215" y="159"/>
                    </a:lnTo>
                    <a:lnTo>
                      <a:pt x="2215" y="160"/>
                    </a:lnTo>
                    <a:lnTo>
                      <a:pt x="2210" y="160"/>
                    </a:lnTo>
                    <a:lnTo>
                      <a:pt x="2210" y="162"/>
                    </a:lnTo>
                    <a:lnTo>
                      <a:pt x="2205" y="162"/>
                    </a:lnTo>
                    <a:lnTo>
                      <a:pt x="2205" y="164"/>
                    </a:lnTo>
                    <a:lnTo>
                      <a:pt x="2202" y="164"/>
                    </a:lnTo>
                    <a:lnTo>
                      <a:pt x="2202" y="165"/>
                    </a:lnTo>
                    <a:lnTo>
                      <a:pt x="2197" y="165"/>
                    </a:lnTo>
                    <a:lnTo>
                      <a:pt x="2197" y="167"/>
                    </a:lnTo>
                    <a:lnTo>
                      <a:pt x="2192" y="167"/>
                    </a:lnTo>
                    <a:lnTo>
                      <a:pt x="2192" y="169"/>
                    </a:lnTo>
                    <a:lnTo>
                      <a:pt x="2187" y="169"/>
                    </a:lnTo>
                    <a:lnTo>
                      <a:pt x="2187" y="170"/>
                    </a:lnTo>
                    <a:lnTo>
                      <a:pt x="2182" y="170"/>
                    </a:lnTo>
                    <a:lnTo>
                      <a:pt x="2182" y="172"/>
                    </a:lnTo>
                    <a:lnTo>
                      <a:pt x="2177" y="172"/>
                    </a:lnTo>
                    <a:lnTo>
                      <a:pt x="2177" y="174"/>
                    </a:lnTo>
                    <a:lnTo>
                      <a:pt x="2172" y="174"/>
                    </a:lnTo>
                    <a:lnTo>
                      <a:pt x="2172" y="175"/>
                    </a:lnTo>
                    <a:lnTo>
                      <a:pt x="2167" y="175"/>
                    </a:lnTo>
                    <a:lnTo>
                      <a:pt x="2167" y="177"/>
                    </a:lnTo>
                    <a:lnTo>
                      <a:pt x="2162" y="177"/>
                    </a:lnTo>
                    <a:lnTo>
                      <a:pt x="2162" y="179"/>
                    </a:lnTo>
                    <a:lnTo>
                      <a:pt x="2157" y="179"/>
                    </a:lnTo>
                    <a:lnTo>
                      <a:pt x="2157" y="180"/>
                    </a:lnTo>
                    <a:lnTo>
                      <a:pt x="2152" y="180"/>
                    </a:lnTo>
                    <a:lnTo>
                      <a:pt x="2152" y="182"/>
                    </a:lnTo>
                    <a:lnTo>
                      <a:pt x="2147" y="182"/>
                    </a:lnTo>
                    <a:lnTo>
                      <a:pt x="2147" y="184"/>
                    </a:lnTo>
                    <a:lnTo>
                      <a:pt x="2142" y="184"/>
                    </a:lnTo>
                    <a:lnTo>
                      <a:pt x="2142" y="185"/>
                    </a:lnTo>
                    <a:lnTo>
                      <a:pt x="2139" y="185"/>
                    </a:lnTo>
                    <a:lnTo>
                      <a:pt x="2139" y="187"/>
                    </a:lnTo>
                    <a:lnTo>
                      <a:pt x="2134" y="187"/>
                    </a:lnTo>
                    <a:lnTo>
                      <a:pt x="2134" y="189"/>
                    </a:lnTo>
                    <a:lnTo>
                      <a:pt x="2129" y="189"/>
                    </a:lnTo>
                    <a:lnTo>
                      <a:pt x="2129" y="190"/>
                    </a:lnTo>
                    <a:lnTo>
                      <a:pt x="2124" y="190"/>
                    </a:lnTo>
                    <a:lnTo>
                      <a:pt x="2124" y="192"/>
                    </a:lnTo>
                    <a:lnTo>
                      <a:pt x="2120" y="192"/>
                    </a:lnTo>
                    <a:lnTo>
                      <a:pt x="2120" y="194"/>
                    </a:lnTo>
                    <a:lnTo>
                      <a:pt x="2115" y="194"/>
                    </a:lnTo>
                    <a:lnTo>
                      <a:pt x="2115" y="195"/>
                    </a:lnTo>
                    <a:lnTo>
                      <a:pt x="2110" y="195"/>
                    </a:lnTo>
                    <a:lnTo>
                      <a:pt x="2110" y="197"/>
                    </a:lnTo>
                    <a:lnTo>
                      <a:pt x="2107" y="197"/>
                    </a:lnTo>
                    <a:lnTo>
                      <a:pt x="2107" y="199"/>
                    </a:lnTo>
                    <a:lnTo>
                      <a:pt x="2102" y="199"/>
                    </a:lnTo>
                    <a:lnTo>
                      <a:pt x="2102" y="200"/>
                    </a:lnTo>
                    <a:lnTo>
                      <a:pt x="2097" y="200"/>
                    </a:lnTo>
                    <a:lnTo>
                      <a:pt x="2097" y="202"/>
                    </a:lnTo>
                    <a:lnTo>
                      <a:pt x="2094" y="202"/>
                    </a:lnTo>
                    <a:lnTo>
                      <a:pt x="2094" y="204"/>
                    </a:lnTo>
                    <a:lnTo>
                      <a:pt x="2089" y="204"/>
                    </a:lnTo>
                    <a:lnTo>
                      <a:pt x="2089" y="205"/>
                    </a:lnTo>
                    <a:lnTo>
                      <a:pt x="2084" y="205"/>
                    </a:lnTo>
                    <a:lnTo>
                      <a:pt x="2084" y="207"/>
                    </a:lnTo>
                    <a:lnTo>
                      <a:pt x="2080" y="207"/>
                    </a:lnTo>
                    <a:lnTo>
                      <a:pt x="2080" y="209"/>
                    </a:lnTo>
                    <a:lnTo>
                      <a:pt x="2075" y="209"/>
                    </a:lnTo>
                    <a:lnTo>
                      <a:pt x="2075" y="210"/>
                    </a:lnTo>
                    <a:lnTo>
                      <a:pt x="2070" y="210"/>
                    </a:lnTo>
                    <a:lnTo>
                      <a:pt x="2070" y="212"/>
                    </a:lnTo>
                    <a:lnTo>
                      <a:pt x="2067" y="212"/>
                    </a:lnTo>
                    <a:lnTo>
                      <a:pt x="2067" y="214"/>
                    </a:lnTo>
                    <a:lnTo>
                      <a:pt x="2062" y="214"/>
                    </a:lnTo>
                    <a:lnTo>
                      <a:pt x="2062" y="215"/>
                    </a:lnTo>
                    <a:lnTo>
                      <a:pt x="2057" y="215"/>
                    </a:lnTo>
                    <a:lnTo>
                      <a:pt x="2057" y="217"/>
                    </a:lnTo>
                    <a:lnTo>
                      <a:pt x="2054" y="217"/>
                    </a:lnTo>
                    <a:lnTo>
                      <a:pt x="2054" y="219"/>
                    </a:lnTo>
                    <a:lnTo>
                      <a:pt x="2049" y="219"/>
                    </a:lnTo>
                    <a:lnTo>
                      <a:pt x="2049" y="220"/>
                    </a:lnTo>
                    <a:lnTo>
                      <a:pt x="2045" y="220"/>
                    </a:lnTo>
                    <a:lnTo>
                      <a:pt x="2045" y="222"/>
                    </a:lnTo>
                    <a:lnTo>
                      <a:pt x="2040" y="222"/>
                    </a:lnTo>
                    <a:lnTo>
                      <a:pt x="2040" y="224"/>
                    </a:lnTo>
                    <a:lnTo>
                      <a:pt x="2037" y="224"/>
                    </a:lnTo>
                    <a:lnTo>
                      <a:pt x="2037" y="225"/>
                    </a:lnTo>
                    <a:lnTo>
                      <a:pt x="2032" y="225"/>
                    </a:lnTo>
                    <a:lnTo>
                      <a:pt x="2032" y="227"/>
                    </a:lnTo>
                    <a:lnTo>
                      <a:pt x="2029" y="227"/>
                    </a:lnTo>
                    <a:lnTo>
                      <a:pt x="2029" y="229"/>
                    </a:lnTo>
                    <a:lnTo>
                      <a:pt x="2024" y="229"/>
                    </a:lnTo>
                    <a:lnTo>
                      <a:pt x="2024" y="230"/>
                    </a:lnTo>
                    <a:lnTo>
                      <a:pt x="2020" y="230"/>
                    </a:lnTo>
                    <a:lnTo>
                      <a:pt x="2020" y="232"/>
                    </a:lnTo>
                    <a:lnTo>
                      <a:pt x="2017" y="232"/>
                    </a:lnTo>
                    <a:lnTo>
                      <a:pt x="2017" y="234"/>
                    </a:lnTo>
                    <a:lnTo>
                      <a:pt x="2012" y="234"/>
                    </a:lnTo>
                    <a:lnTo>
                      <a:pt x="2012" y="235"/>
                    </a:lnTo>
                    <a:lnTo>
                      <a:pt x="2009" y="235"/>
                    </a:lnTo>
                    <a:lnTo>
                      <a:pt x="2009" y="237"/>
                    </a:lnTo>
                    <a:lnTo>
                      <a:pt x="2004" y="237"/>
                    </a:lnTo>
                    <a:lnTo>
                      <a:pt x="2004" y="239"/>
                    </a:lnTo>
                    <a:lnTo>
                      <a:pt x="2000" y="239"/>
                    </a:lnTo>
                    <a:lnTo>
                      <a:pt x="2000" y="240"/>
                    </a:lnTo>
                    <a:lnTo>
                      <a:pt x="1995" y="240"/>
                    </a:lnTo>
                    <a:lnTo>
                      <a:pt x="1995" y="242"/>
                    </a:lnTo>
                    <a:lnTo>
                      <a:pt x="1992" y="242"/>
                    </a:lnTo>
                    <a:lnTo>
                      <a:pt x="1992" y="244"/>
                    </a:lnTo>
                    <a:lnTo>
                      <a:pt x="1987" y="244"/>
                    </a:lnTo>
                    <a:lnTo>
                      <a:pt x="1987" y="245"/>
                    </a:lnTo>
                    <a:lnTo>
                      <a:pt x="1984" y="245"/>
                    </a:lnTo>
                    <a:lnTo>
                      <a:pt x="1984" y="247"/>
                    </a:lnTo>
                    <a:lnTo>
                      <a:pt x="1979" y="247"/>
                    </a:lnTo>
                    <a:lnTo>
                      <a:pt x="1979" y="249"/>
                    </a:lnTo>
                    <a:lnTo>
                      <a:pt x="1975" y="249"/>
                    </a:lnTo>
                    <a:lnTo>
                      <a:pt x="1975" y="250"/>
                    </a:lnTo>
                    <a:lnTo>
                      <a:pt x="1972" y="250"/>
                    </a:lnTo>
                    <a:lnTo>
                      <a:pt x="1972" y="252"/>
                    </a:lnTo>
                    <a:lnTo>
                      <a:pt x="1967" y="252"/>
                    </a:lnTo>
                    <a:lnTo>
                      <a:pt x="1967" y="254"/>
                    </a:lnTo>
                    <a:lnTo>
                      <a:pt x="1964" y="254"/>
                    </a:lnTo>
                    <a:lnTo>
                      <a:pt x="1964" y="255"/>
                    </a:lnTo>
                    <a:lnTo>
                      <a:pt x="1960" y="255"/>
                    </a:lnTo>
                    <a:lnTo>
                      <a:pt x="1960" y="257"/>
                    </a:lnTo>
                    <a:lnTo>
                      <a:pt x="1955" y="257"/>
                    </a:lnTo>
                    <a:lnTo>
                      <a:pt x="1955" y="259"/>
                    </a:lnTo>
                    <a:lnTo>
                      <a:pt x="1952" y="259"/>
                    </a:lnTo>
                    <a:lnTo>
                      <a:pt x="1952" y="260"/>
                    </a:lnTo>
                    <a:lnTo>
                      <a:pt x="1949" y="260"/>
                    </a:lnTo>
                    <a:lnTo>
                      <a:pt x="1949" y="262"/>
                    </a:lnTo>
                    <a:lnTo>
                      <a:pt x="1944" y="262"/>
                    </a:lnTo>
                    <a:lnTo>
                      <a:pt x="1944" y="264"/>
                    </a:lnTo>
                    <a:lnTo>
                      <a:pt x="1940" y="264"/>
                    </a:lnTo>
                    <a:lnTo>
                      <a:pt x="1940" y="265"/>
                    </a:lnTo>
                    <a:lnTo>
                      <a:pt x="1937" y="265"/>
                    </a:lnTo>
                    <a:lnTo>
                      <a:pt x="1937" y="267"/>
                    </a:lnTo>
                    <a:lnTo>
                      <a:pt x="1934" y="267"/>
                    </a:lnTo>
                    <a:lnTo>
                      <a:pt x="1934" y="269"/>
                    </a:lnTo>
                    <a:lnTo>
                      <a:pt x="1929" y="269"/>
                    </a:lnTo>
                    <a:lnTo>
                      <a:pt x="1929" y="270"/>
                    </a:lnTo>
                    <a:lnTo>
                      <a:pt x="1925" y="270"/>
                    </a:lnTo>
                    <a:lnTo>
                      <a:pt x="1925" y="272"/>
                    </a:lnTo>
                    <a:lnTo>
                      <a:pt x="1922" y="272"/>
                    </a:lnTo>
                    <a:lnTo>
                      <a:pt x="1922" y="274"/>
                    </a:lnTo>
                    <a:lnTo>
                      <a:pt x="1919" y="274"/>
                    </a:lnTo>
                    <a:lnTo>
                      <a:pt x="1919" y="275"/>
                    </a:lnTo>
                    <a:lnTo>
                      <a:pt x="1914" y="275"/>
                    </a:lnTo>
                    <a:lnTo>
                      <a:pt x="1914" y="277"/>
                    </a:lnTo>
                    <a:lnTo>
                      <a:pt x="1910" y="277"/>
                    </a:lnTo>
                    <a:lnTo>
                      <a:pt x="1910" y="279"/>
                    </a:lnTo>
                    <a:lnTo>
                      <a:pt x="1907" y="279"/>
                    </a:lnTo>
                    <a:lnTo>
                      <a:pt x="1907" y="280"/>
                    </a:lnTo>
                    <a:lnTo>
                      <a:pt x="1904" y="280"/>
                    </a:lnTo>
                    <a:lnTo>
                      <a:pt x="1904" y="282"/>
                    </a:lnTo>
                    <a:lnTo>
                      <a:pt x="1899" y="282"/>
                    </a:lnTo>
                    <a:lnTo>
                      <a:pt x="1899" y="284"/>
                    </a:lnTo>
                    <a:lnTo>
                      <a:pt x="1895" y="284"/>
                    </a:lnTo>
                    <a:lnTo>
                      <a:pt x="1895" y="285"/>
                    </a:lnTo>
                    <a:lnTo>
                      <a:pt x="1892" y="285"/>
                    </a:lnTo>
                    <a:lnTo>
                      <a:pt x="1892" y="287"/>
                    </a:lnTo>
                    <a:lnTo>
                      <a:pt x="1887" y="287"/>
                    </a:lnTo>
                    <a:lnTo>
                      <a:pt x="1887" y="289"/>
                    </a:lnTo>
                    <a:lnTo>
                      <a:pt x="1884" y="289"/>
                    </a:lnTo>
                    <a:lnTo>
                      <a:pt x="1884" y="290"/>
                    </a:lnTo>
                    <a:lnTo>
                      <a:pt x="1880" y="290"/>
                    </a:lnTo>
                    <a:lnTo>
                      <a:pt x="1880" y="292"/>
                    </a:lnTo>
                    <a:lnTo>
                      <a:pt x="1877" y="292"/>
                    </a:lnTo>
                    <a:lnTo>
                      <a:pt x="1877" y="294"/>
                    </a:lnTo>
                    <a:lnTo>
                      <a:pt x="1874" y="294"/>
                    </a:lnTo>
                    <a:lnTo>
                      <a:pt x="1874" y="295"/>
                    </a:lnTo>
                    <a:lnTo>
                      <a:pt x="1870" y="295"/>
                    </a:lnTo>
                    <a:lnTo>
                      <a:pt x="1870" y="297"/>
                    </a:lnTo>
                    <a:lnTo>
                      <a:pt x="1867" y="297"/>
                    </a:lnTo>
                    <a:lnTo>
                      <a:pt x="1867" y="299"/>
                    </a:lnTo>
                    <a:lnTo>
                      <a:pt x="1862" y="299"/>
                    </a:lnTo>
                    <a:lnTo>
                      <a:pt x="1862" y="300"/>
                    </a:lnTo>
                    <a:lnTo>
                      <a:pt x="1859" y="300"/>
                    </a:lnTo>
                    <a:lnTo>
                      <a:pt x="1859" y="302"/>
                    </a:lnTo>
                    <a:lnTo>
                      <a:pt x="1855" y="302"/>
                    </a:lnTo>
                    <a:lnTo>
                      <a:pt x="1855" y="304"/>
                    </a:lnTo>
                    <a:lnTo>
                      <a:pt x="1852" y="304"/>
                    </a:lnTo>
                    <a:lnTo>
                      <a:pt x="1852" y="305"/>
                    </a:lnTo>
                    <a:lnTo>
                      <a:pt x="1849" y="305"/>
                    </a:lnTo>
                    <a:lnTo>
                      <a:pt x="1849" y="307"/>
                    </a:lnTo>
                    <a:lnTo>
                      <a:pt x="1845" y="307"/>
                    </a:lnTo>
                    <a:lnTo>
                      <a:pt x="1845" y="309"/>
                    </a:lnTo>
                    <a:lnTo>
                      <a:pt x="1842" y="309"/>
                    </a:lnTo>
                    <a:lnTo>
                      <a:pt x="1842" y="310"/>
                    </a:lnTo>
                    <a:lnTo>
                      <a:pt x="1837" y="310"/>
                    </a:lnTo>
                    <a:lnTo>
                      <a:pt x="1837" y="312"/>
                    </a:lnTo>
                    <a:lnTo>
                      <a:pt x="1834" y="312"/>
                    </a:lnTo>
                    <a:lnTo>
                      <a:pt x="1834" y="314"/>
                    </a:lnTo>
                    <a:lnTo>
                      <a:pt x="1830" y="314"/>
                    </a:lnTo>
                    <a:lnTo>
                      <a:pt x="1830" y="315"/>
                    </a:lnTo>
                    <a:lnTo>
                      <a:pt x="1827" y="315"/>
                    </a:lnTo>
                    <a:lnTo>
                      <a:pt x="1827" y="317"/>
                    </a:lnTo>
                    <a:lnTo>
                      <a:pt x="1824" y="317"/>
                    </a:lnTo>
                    <a:lnTo>
                      <a:pt x="1824" y="319"/>
                    </a:lnTo>
                    <a:lnTo>
                      <a:pt x="1820" y="319"/>
                    </a:lnTo>
                    <a:lnTo>
                      <a:pt x="1820" y="320"/>
                    </a:lnTo>
                    <a:lnTo>
                      <a:pt x="1817" y="320"/>
                    </a:lnTo>
                    <a:lnTo>
                      <a:pt x="1817" y="322"/>
                    </a:lnTo>
                    <a:lnTo>
                      <a:pt x="1814" y="322"/>
                    </a:lnTo>
                    <a:lnTo>
                      <a:pt x="1814" y="324"/>
                    </a:lnTo>
                    <a:lnTo>
                      <a:pt x="1810" y="324"/>
                    </a:lnTo>
                    <a:lnTo>
                      <a:pt x="1810" y="325"/>
                    </a:lnTo>
                    <a:lnTo>
                      <a:pt x="1807" y="325"/>
                    </a:lnTo>
                    <a:lnTo>
                      <a:pt x="1807" y="327"/>
                    </a:lnTo>
                    <a:lnTo>
                      <a:pt x="1804" y="327"/>
                    </a:lnTo>
                    <a:lnTo>
                      <a:pt x="1804" y="329"/>
                    </a:lnTo>
                    <a:lnTo>
                      <a:pt x="1800" y="329"/>
                    </a:lnTo>
                    <a:lnTo>
                      <a:pt x="1800" y="330"/>
                    </a:lnTo>
                    <a:lnTo>
                      <a:pt x="1797" y="330"/>
                    </a:lnTo>
                    <a:lnTo>
                      <a:pt x="1797" y="332"/>
                    </a:lnTo>
                    <a:lnTo>
                      <a:pt x="1794" y="332"/>
                    </a:lnTo>
                    <a:lnTo>
                      <a:pt x="1794" y="334"/>
                    </a:lnTo>
                    <a:lnTo>
                      <a:pt x="1790" y="334"/>
                    </a:lnTo>
                    <a:lnTo>
                      <a:pt x="1790" y="335"/>
                    </a:lnTo>
                    <a:lnTo>
                      <a:pt x="1787" y="335"/>
                    </a:lnTo>
                    <a:lnTo>
                      <a:pt x="1787" y="337"/>
                    </a:lnTo>
                    <a:lnTo>
                      <a:pt x="1784" y="337"/>
                    </a:lnTo>
                    <a:lnTo>
                      <a:pt x="1784" y="339"/>
                    </a:lnTo>
                    <a:lnTo>
                      <a:pt x="1780" y="339"/>
                    </a:lnTo>
                    <a:lnTo>
                      <a:pt x="1780" y="340"/>
                    </a:lnTo>
                    <a:lnTo>
                      <a:pt x="1777" y="340"/>
                    </a:lnTo>
                    <a:lnTo>
                      <a:pt x="1777" y="342"/>
                    </a:lnTo>
                    <a:lnTo>
                      <a:pt x="1774" y="342"/>
                    </a:lnTo>
                    <a:lnTo>
                      <a:pt x="1774" y="344"/>
                    </a:lnTo>
                    <a:lnTo>
                      <a:pt x="1770" y="344"/>
                    </a:lnTo>
                    <a:lnTo>
                      <a:pt x="1770" y="345"/>
                    </a:lnTo>
                    <a:lnTo>
                      <a:pt x="1767" y="345"/>
                    </a:lnTo>
                    <a:lnTo>
                      <a:pt x="1767" y="347"/>
                    </a:lnTo>
                    <a:lnTo>
                      <a:pt x="1764" y="347"/>
                    </a:lnTo>
                    <a:lnTo>
                      <a:pt x="1764" y="349"/>
                    </a:lnTo>
                    <a:lnTo>
                      <a:pt x="1760" y="349"/>
                    </a:lnTo>
                    <a:lnTo>
                      <a:pt x="1760" y="350"/>
                    </a:lnTo>
                    <a:lnTo>
                      <a:pt x="1757" y="350"/>
                    </a:lnTo>
                    <a:lnTo>
                      <a:pt x="1757" y="352"/>
                    </a:lnTo>
                    <a:lnTo>
                      <a:pt x="1754" y="352"/>
                    </a:lnTo>
                    <a:lnTo>
                      <a:pt x="1754" y="354"/>
                    </a:lnTo>
                    <a:lnTo>
                      <a:pt x="1750" y="354"/>
                    </a:lnTo>
                    <a:lnTo>
                      <a:pt x="1750" y="355"/>
                    </a:lnTo>
                    <a:lnTo>
                      <a:pt x="1747" y="355"/>
                    </a:lnTo>
                    <a:lnTo>
                      <a:pt x="1747" y="357"/>
                    </a:lnTo>
                    <a:lnTo>
                      <a:pt x="1745" y="357"/>
                    </a:lnTo>
                    <a:lnTo>
                      <a:pt x="1745" y="359"/>
                    </a:lnTo>
                    <a:lnTo>
                      <a:pt x="1742" y="359"/>
                    </a:lnTo>
                    <a:lnTo>
                      <a:pt x="1742" y="360"/>
                    </a:lnTo>
                    <a:lnTo>
                      <a:pt x="1739" y="360"/>
                    </a:lnTo>
                    <a:lnTo>
                      <a:pt x="1739" y="362"/>
                    </a:lnTo>
                    <a:lnTo>
                      <a:pt x="1735" y="362"/>
                    </a:lnTo>
                    <a:lnTo>
                      <a:pt x="1735" y="364"/>
                    </a:lnTo>
                    <a:lnTo>
                      <a:pt x="1732" y="364"/>
                    </a:lnTo>
                    <a:lnTo>
                      <a:pt x="1732" y="365"/>
                    </a:lnTo>
                    <a:lnTo>
                      <a:pt x="1729" y="365"/>
                    </a:lnTo>
                    <a:lnTo>
                      <a:pt x="1729" y="367"/>
                    </a:lnTo>
                    <a:lnTo>
                      <a:pt x="1725" y="367"/>
                    </a:lnTo>
                    <a:lnTo>
                      <a:pt x="1725" y="369"/>
                    </a:lnTo>
                    <a:lnTo>
                      <a:pt x="1722" y="369"/>
                    </a:lnTo>
                    <a:lnTo>
                      <a:pt x="1722" y="370"/>
                    </a:lnTo>
                    <a:lnTo>
                      <a:pt x="1719" y="370"/>
                    </a:lnTo>
                    <a:lnTo>
                      <a:pt x="1719" y="372"/>
                    </a:lnTo>
                    <a:lnTo>
                      <a:pt x="1717" y="372"/>
                    </a:lnTo>
                    <a:lnTo>
                      <a:pt x="1717" y="374"/>
                    </a:lnTo>
                    <a:lnTo>
                      <a:pt x="1714" y="374"/>
                    </a:lnTo>
                    <a:lnTo>
                      <a:pt x="1714" y="375"/>
                    </a:lnTo>
                    <a:lnTo>
                      <a:pt x="1710" y="375"/>
                    </a:lnTo>
                    <a:lnTo>
                      <a:pt x="1710" y="377"/>
                    </a:lnTo>
                    <a:lnTo>
                      <a:pt x="1707" y="377"/>
                    </a:lnTo>
                    <a:lnTo>
                      <a:pt x="1707" y="379"/>
                    </a:lnTo>
                    <a:lnTo>
                      <a:pt x="1704" y="379"/>
                    </a:lnTo>
                    <a:lnTo>
                      <a:pt x="1704" y="380"/>
                    </a:lnTo>
                    <a:lnTo>
                      <a:pt x="1700" y="380"/>
                    </a:lnTo>
                    <a:lnTo>
                      <a:pt x="1700" y="382"/>
                    </a:lnTo>
                    <a:lnTo>
                      <a:pt x="1697" y="382"/>
                    </a:lnTo>
                    <a:lnTo>
                      <a:pt x="1697" y="384"/>
                    </a:lnTo>
                    <a:lnTo>
                      <a:pt x="1694" y="384"/>
                    </a:lnTo>
                    <a:lnTo>
                      <a:pt x="1694" y="385"/>
                    </a:lnTo>
                    <a:lnTo>
                      <a:pt x="1690" y="385"/>
                    </a:lnTo>
                    <a:lnTo>
                      <a:pt x="1690" y="387"/>
                    </a:lnTo>
                    <a:lnTo>
                      <a:pt x="1687" y="387"/>
                    </a:lnTo>
                    <a:lnTo>
                      <a:pt x="1687" y="389"/>
                    </a:lnTo>
                    <a:lnTo>
                      <a:pt x="1685" y="389"/>
                    </a:lnTo>
                    <a:lnTo>
                      <a:pt x="1685" y="390"/>
                    </a:lnTo>
                    <a:lnTo>
                      <a:pt x="1682" y="390"/>
                    </a:lnTo>
                    <a:lnTo>
                      <a:pt x="1682" y="392"/>
                    </a:lnTo>
                    <a:lnTo>
                      <a:pt x="1679" y="392"/>
                    </a:lnTo>
                    <a:lnTo>
                      <a:pt x="1679" y="394"/>
                    </a:lnTo>
                    <a:lnTo>
                      <a:pt x="1675" y="394"/>
                    </a:lnTo>
                    <a:lnTo>
                      <a:pt x="1675" y="395"/>
                    </a:lnTo>
                    <a:lnTo>
                      <a:pt x="1672" y="395"/>
                    </a:lnTo>
                    <a:lnTo>
                      <a:pt x="1672" y="397"/>
                    </a:lnTo>
                    <a:lnTo>
                      <a:pt x="1669" y="397"/>
                    </a:lnTo>
                    <a:lnTo>
                      <a:pt x="1669" y="399"/>
                    </a:lnTo>
                    <a:lnTo>
                      <a:pt x="1667" y="399"/>
                    </a:lnTo>
                    <a:lnTo>
                      <a:pt x="1667" y="400"/>
                    </a:lnTo>
                    <a:lnTo>
                      <a:pt x="1664" y="400"/>
                    </a:lnTo>
                    <a:lnTo>
                      <a:pt x="1664" y="402"/>
                    </a:lnTo>
                    <a:lnTo>
                      <a:pt x="1660" y="402"/>
                    </a:lnTo>
                    <a:lnTo>
                      <a:pt x="1660" y="404"/>
                    </a:lnTo>
                    <a:lnTo>
                      <a:pt x="1657" y="404"/>
                    </a:lnTo>
                    <a:lnTo>
                      <a:pt x="1657" y="405"/>
                    </a:lnTo>
                    <a:lnTo>
                      <a:pt x="1654" y="405"/>
                    </a:lnTo>
                    <a:lnTo>
                      <a:pt x="1654" y="407"/>
                    </a:lnTo>
                    <a:lnTo>
                      <a:pt x="1652" y="407"/>
                    </a:lnTo>
                    <a:lnTo>
                      <a:pt x="1652" y="409"/>
                    </a:lnTo>
                    <a:lnTo>
                      <a:pt x="1649" y="409"/>
                    </a:lnTo>
                    <a:lnTo>
                      <a:pt x="1649" y="410"/>
                    </a:lnTo>
                    <a:lnTo>
                      <a:pt x="1645" y="410"/>
                    </a:lnTo>
                    <a:lnTo>
                      <a:pt x="1645" y="412"/>
                    </a:lnTo>
                    <a:lnTo>
                      <a:pt x="1642" y="412"/>
                    </a:lnTo>
                    <a:lnTo>
                      <a:pt x="1642" y="414"/>
                    </a:lnTo>
                    <a:lnTo>
                      <a:pt x="1640" y="414"/>
                    </a:lnTo>
                    <a:lnTo>
                      <a:pt x="1640" y="415"/>
                    </a:lnTo>
                    <a:lnTo>
                      <a:pt x="1637" y="415"/>
                    </a:lnTo>
                    <a:lnTo>
                      <a:pt x="1637" y="417"/>
                    </a:lnTo>
                    <a:lnTo>
                      <a:pt x="1634" y="417"/>
                    </a:lnTo>
                    <a:lnTo>
                      <a:pt x="1634" y="419"/>
                    </a:lnTo>
                    <a:lnTo>
                      <a:pt x="1632" y="419"/>
                    </a:lnTo>
                    <a:lnTo>
                      <a:pt x="1632" y="420"/>
                    </a:lnTo>
                    <a:lnTo>
                      <a:pt x="1629" y="420"/>
                    </a:lnTo>
                    <a:lnTo>
                      <a:pt x="1629" y="422"/>
                    </a:lnTo>
                    <a:lnTo>
                      <a:pt x="1625" y="422"/>
                    </a:lnTo>
                    <a:lnTo>
                      <a:pt x="1625" y="424"/>
                    </a:lnTo>
                    <a:lnTo>
                      <a:pt x="1622" y="424"/>
                    </a:lnTo>
                    <a:lnTo>
                      <a:pt x="1622" y="425"/>
                    </a:lnTo>
                    <a:lnTo>
                      <a:pt x="1620" y="425"/>
                    </a:lnTo>
                    <a:lnTo>
                      <a:pt x="1620" y="427"/>
                    </a:lnTo>
                    <a:lnTo>
                      <a:pt x="1617" y="427"/>
                    </a:lnTo>
                    <a:lnTo>
                      <a:pt x="1617" y="429"/>
                    </a:lnTo>
                    <a:lnTo>
                      <a:pt x="1614" y="429"/>
                    </a:lnTo>
                    <a:lnTo>
                      <a:pt x="1614" y="430"/>
                    </a:lnTo>
                    <a:lnTo>
                      <a:pt x="1610" y="430"/>
                    </a:lnTo>
                    <a:lnTo>
                      <a:pt x="1610" y="432"/>
                    </a:lnTo>
                    <a:lnTo>
                      <a:pt x="1609" y="432"/>
                    </a:lnTo>
                    <a:lnTo>
                      <a:pt x="1609" y="434"/>
                    </a:lnTo>
                    <a:lnTo>
                      <a:pt x="1605" y="434"/>
                    </a:lnTo>
                    <a:lnTo>
                      <a:pt x="1605" y="435"/>
                    </a:lnTo>
                    <a:lnTo>
                      <a:pt x="1602" y="435"/>
                    </a:lnTo>
                    <a:lnTo>
                      <a:pt x="1602" y="437"/>
                    </a:lnTo>
                    <a:lnTo>
                      <a:pt x="1599" y="437"/>
                    </a:lnTo>
                    <a:lnTo>
                      <a:pt x="1599" y="439"/>
                    </a:lnTo>
                    <a:lnTo>
                      <a:pt x="1597" y="439"/>
                    </a:lnTo>
                    <a:lnTo>
                      <a:pt x="1597" y="440"/>
                    </a:lnTo>
                    <a:lnTo>
                      <a:pt x="1594" y="440"/>
                    </a:lnTo>
                    <a:lnTo>
                      <a:pt x="1594" y="442"/>
                    </a:lnTo>
                    <a:lnTo>
                      <a:pt x="1590" y="442"/>
                    </a:lnTo>
                    <a:lnTo>
                      <a:pt x="1590" y="444"/>
                    </a:lnTo>
                    <a:lnTo>
                      <a:pt x="1587" y="444"/>
                    </a:lnTo>
                    <a:lnTo>
                      <a:pt x="1587" y="445"/>
                    </a:lnTo>
                    <a:lnTo>
                      <a:pt x="1585" y="445"/>
                    </a:lnTo>
                    <a:lnTo>
                      <a:pt x="1585" y="447"/>
                    </a:lnTo>
                    <a:lnTo>
                      <a:pt x="1582" y="447"/>
                    </a:lnTo>
                    <a:lnTo>
                      <a:pt x="1582" y="449"/>
                    </a:lnTo>
                    <a:lnTo>
                      <a:pt x="1579" y="449"/>
                    </a:lnTo>
                    <a:lnTo>
                      <a:pt x="1579" y="450"/>
                    </a:lnTo>
                    <a:lnTo>
                      <a:pt x="1577" y="450"/>
                    </a:lnTo>
                    <a:lnTo>
                      <a:pt x="1577" y="452"/>
                    </a:lnTo>
                    <a:lnTo>
                      <a:pt x="1574" y="452"/>
                    </a:lnTo>
                    <a:lnTo>
                      <a:pt x="1574" y="454"/>
                    </a:lnTo>
                    <a:lnTo>
                      <a:pt x="1570" y="454"/>
                    </a:lnTo>
                    <a:lnTo>
                      <a:pt x="1570" y="455"/>
                    </a:lnTo>
                    <a:lnTo>
                      <a:pt x="1567" y="455"/>
                    </a:lnTo>
                    <a:lnTo>
                      <a:pt x="1567" y="457"/>
                    </a:lnTo>
                    <a:lnTo>
                      <a:pt x="1565" y="457"/>
                    </a:lnTo>
                    <a:lnTo>
                      <a:pt x="1565" y="459"/>
                    </a:lnTo>
                    <a:lnTo>
                      <a:pt x="1562" y="459"/>
                    </a:lnTo>
                    <a:lnTo>
                      <a:pt x="1562" y="460"/>
                    </a:lnTo>
                    <a:lnTo>
                      <a:pt x="1559" y="460"/>
                    </a:lnTo>
                    <a:close/>
                    <a:moveTo>
                      <a:pt x="9247" y="2"/>
                    </a:moveTo>
                    <a:lnTo>
                      <a:pt x="9290" y="2"/>
                    </a:lnTo>
                    <a:lnTo>
                      <a:pt x="9290" y="4"/>
                    </a:lnTo>
                    <a:lnTo>
                      <a:pt x="9247" y="4"/>
                    </a:lnTo>
                    <a:lnTo>
                      <a:pt x="9247" y="2"/>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8" name="Freeform 226"/>
              <p:cNvSpPr>
                <a:spLocks noEditPoints="1"/>
              </p:cNvSpPr>
              <p:nvPr/>
            </p:nvSpPr>
            <p:spPr bwMode="auto">
              <a:xfrm>
                <a:off x="3368675" y="3687763"/>
                <a:ext cx="2490788" cy="1525588"/>
              </a:xfrm>
              <a:custGeom>
                <a:avLst/>
                <a:gdLst>
                  <a:gd name="T0" fmla="*/ 0 w 12118"/>
                  <a:gd name="T1" fmla="*/ 3206 h 7422"/>
                  <a:gd name="T2" fmla="*/ 3 w 12118"/>
                  <a:gd name="T3" fmla="*/ 3082 h 7422"/>
                  <a:gd name="T4" fmla="*/ 0 w 12118"/>
                  <a:gd name="T5" fmla="*/ 3340 h 7422"/>
                  <a:gd name="T6" fmla="*/ 586 w 12118"/>
                  <a:gd name="T7" fmla="*/ 2783 h 7422"/>
                  <a:gd name="T8" fmla="*/ 585 w 12118"/>
                  <a:gd name="T9" fmla="*/ 2791 h 7422"/>
                  <a:gd name="T10" fmla="*/ 584 w 12118"/>
                  <a:gd name="T11" fmla="*/ 2797 h 7422"/>
                  <a:gd name="T12" fmla="*/ 583 w 12118"/>
                  <a:gd name="T13" fmla="*/ 2804 h 7422"/>
                  <a:gd name="T14" fmla="*/ 582 w 12118"/>
                  <a:gd name="T15" fmla="*/ 2810 h 7422"/>
                  <a:gd name="T16" fmla="*/ 580 w 12118"/>
                  <a:gd name="T17" fmla="*/ 2821 h 7422"/>
                  <a:gd name="T18" fmla="*/ 580 w 12118"/>
                  <a:gd name="T19" fmla="*/ 2827 h 7422"/>
                  <a:gd name="T20" fmla="*/ 577 w 12118"/>
                  <a:gd name="T21" fmla="*/ 2842 h 7422"/>
                  <a:gd name="T22" fmla="*/ 575 w 12118"/>
                  <a:gd name="T23" fmla="*/ 2863 h 7422"/>
                  <a:gd name="T24" fmla="*/ 574 w 12118"/>
                  <a:gd name="T25" fmla="*/ 2867 h 7422"/>
                  <a:gd name="T26" fmla="*/ 572 w 12118"/>
                  <a:gd name="T27" fmla="*/ 2884 h 7422"/>
                  <a:gd name="T28" fmla="*/ 571 w 12118"/>
                  <a:gd name="T29" fmla="*/ 2888 h 7422"/>
                  <a:gd name="T30" fmla="*/ 570 w 12118"/>
                  <a:gd name="T31" fmla="*/ 2898 h 7422"/>
                  <a:gd name="T32" fmla="*/ 570 w 12118"/>
                  <a:gd name="T33" fmla="*/ 2903 h 7422"/>
                  <a:gd name="T34" fmla="*/ 569 w 12118"/>
                  <a:gd name="T35" fmla="*/ 2909 h 7422"/>
                  <a:gd name="T36" fmla="*/ 568 w 12118"/>
                  <a:gd name="T37" fmla="*/ 2917 h 7422"/>
                  <a:gd name="T38" fmla="*/ 568 w 12118"/>
                  <a:gd name="T39" fmla="*/ 2923 h 7422"/>
                  <a:gd name="T40" fmla="*/ 552 w 12118"/>
                  <a:gd name="T41" fmla="*/ 3206 h 7422"/>
                  <a:gd name="T42" fmla="*/ 4 w 12118"/>
                  <a:gd name="T43" fmla="*/ 3061 h 7422"/>
                  <a:gd name="T44" fmla="*/ 27 w 12118"/>
                  <a:gd name="T45" fmla="*/ 2793 h 7422"/>
                  <a:gd name="T46" fmla="*/ 31 w 12118"/>
                  <a:gd name="T47" fmla="*/ 2763 h 7422"/>
                  <a:gd name="T48" fmla="*/ 620 w 12118"/>
                  <a:gd name="T49" fmla="*/ 2613 h 7422"/>
                  <a:gd name="T50" fmla="*/ 621 w 12118"/>
                  <a:gd name="T51" fmla="*/ 2609 h 7422"/>
                  <a:gd name="T52" fmla="*/ 1594 w 12118"/>
                  <a:gd name="T53" fmla="*/ 1102 h 7422"/>
                  <a:gd name="T54" fmla="*/ 1096 w 12118"/>
                  <a:gd name="T55" fmla="*/ 1601 h 7422"/>
                  <a:gd name="T56" fmla="*/ 1091 w 12118"/>
                  <a:gd name="T57" fmla="*/ 1608 h 7422"/>
                  <a:gd name="T58" fmla="*/ 1087 w 12118"/>
                  <a:gd name="T59" fmla="*/ 1614 h 7422"/>
                  <a:gd name="T60" fmla="*/ 1083 w 12118"/>
                  <a:gd name="T61" fmla="*/ 1619 h 7422"/>
                  <a:gd name="T62" fmla="*/ 970 w 12118"/>
                  <a:gd name="T63" fmla="*/ 1782 h 7422"/>
                  <a:gd name="T64" fmla="*/ 964 w 12118"/>
                  <a:gd name="T65" fmla="*/ 1791 h 7422"/>
                  <a:gd name="T66" fmla="*/ 959 w 12118"/>
                  <a:gd name="T67" fmla="*/ 1798 h 7422"/>
                  <a:gd name="T68" fmla="*/ 956 w 12118"/>
                  <a:gd name="T69" fmla="*/ 1804 h 7422"/>
                  <a:gd name="T70" fmla="*/ 950 w 12118"/>
                  <a:gd name="T71" fmla="*/ 1813 h 7422"/>
                  <a:gd name="T72" fmla="*/ 627 w 12118"/>
                  <a:gd name="T73" fmla="*/ 2580 h 7422"/>
                  <a:gd name="T74" fmla="*/ 625 w 12118"/>
                  <a:gd name="T75" fmla="*/ 2589 h 7422"/>
                  <a:gd name="T76" fmla="*/ 11567 w 12118"/>
                  <a:gd name="T77" fmla="*/ 2061 h 7422"/>
                  <a:gd name="T78" fmla="*/ 9174 w 12118"/>
                  <a:gd name="T79" fmla="*/ 552 h 7422"/>
                  <a:gd name="T80" fmla="*/ 3206 w 12118"/>
                  <a:gd name="T81" fmla="*/ 0 h 7422"/>
                  <a:gd name="T82" fmla="*/ 9288 w 12118"/>
                  <a:gd name="T83" fmla="*/ 2 h 7422"/>
                  <a:gd name="T84" fmla="*/ 11696 w 12118"/>
                  <a:gd name="T85" fmla="*/ 1231 h 7422"/>
                  <a:gd name="T86" fmla="*/ 12118 w 12118"/>
                  <a:gd name="T87" fmla="*/ 1939 h 7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18" h="7422">
                    <a:moveTo>
                      <a:pt x="0" y="7422"/>
                    </a:moveTo>
                    <a:lnTo>
                      <a:pt x="0" y="7422"/>
                    </a:lnTo>
                    <a:lnTo>
                      <a:pt x="0" y="3206"/>
                    </a:lnTo>
                    <a:cubicBezTo>
                      <a:pt x="0" y="3196"/>
                      <a:pt x="0" y="3186"/>
                      <a:pt x="0" y="3176"/>
                    </a:cubicBezTo>
                    <a:cubicBezTo>
                      <a:pt x="0" y="3173"/>
                      <a:pt x="0" y="3170"/>
                      <a:pt x="0" y="3167"/>
                    </a:cubicBezTo>
                    <a:cubicBezTo>
                      <a:pt x="1" y="3139"/>
                      <a:pt x="2" y="3110"/>
                      <a:pt x="3" y="3082"/>
                    </a:cubicBezTo>
                    <a:cubicBezTo>
                      <a:pt x="1" y="3123"/>
                      <a:pt x="0" y="3165"/>
                      <a:pt x="0" y="3206"/>
                    </a:cubicBezTo>
                    <a:lnTo>
                      <a:pt x="0" y="3340"/>
                    </a:lnTo>
                    <a:lnTo>
                      <a:pt x="0" y="3340"/>
                    </a:lnTo>
                    <a:cubicBezTo>
                      <a:pt x="185" y="3097"/>
                      <a:pt x="391" y="2865"/>
                      <a:pt x="612" y="2646"/>
                    </a:cubicBezTo>
                    <a:cubicBezTo>
                      <a:pt x="602" y="2691"/>
                      <a:pt x="594" y="2737"/>
                      <a:pt x="586" y="2783"/>
                    </a:cubicBezTo>
                    <a:cubicBezTo>
                      <a:pt x="586" y="2783"/>
                      <a:pt x="586" y="2783"/>
                      <a:pt x="586" y="2783"/>
                    </a:cubicBezTo>
                    <a:cubicBezTo>
                      <a:pt x="586" y="2784"/>
                      <a:pt x="586" y="2786"/>
                      <a:pt x="586" y="2787"/>
                    </a:cubicBezTo>
                    <a:cubicBezTo>
                      <a:pt x="586" y="2787"/>
                      <a:pt x="586" y="2787"/>
                      <a:pt x="586" y="2788"/>
                    </a:cubicBezTo>
                    <a:cubicBezTo>
                      <a:pt x="585" y="2789"/>
                      <a:pt x="585" y="2790"/>
                      <a:pt x="585" y="2791"/>
                    </a:cubicBezTo>
                    <a:cubicBezTo>
                      <a:pt x="585" y="2791"/>
                      <a:pt x="585" y="2792"/>
                      <a:pt x="585" y="2792"/>
                    </a:cubicBezTo>
                    <a:cubicBezTo>
                      <a:pt x="585" y="2793"/>
                      <a:pt x="585" y="2794"/>
                      <a:pt x="584" y="2795"/>
                    </a:cubicBezTo>
                    <a:cubicBezTo>
                      <a:pt x="584" y="2796"/>
                      <a:pt x="584" y="2796"/>
                      <a:pt x="584" y="2797"/>
                    </a:cubicBezTo>
                    <a:cubicBezTo>
                      <a:pt x="584" y="2798"/>
                      <a:pt x="584" y="2799"/>
                      <a:pt x="584" y="2800"/>
                    </a:cubicBezTo>
                    <a:cubicBezTo>
                      <a:pt x="584" y="2800"/>
                      <a:pt x="583" y="2801"/>
                      <a:pt x="583" y="2802"/>
                    </a:cubicBezTo>
                    <a:cubicBezTo>
                      <a:pt x="583" y="2802"/>
                      <a:pt x="583" y="2803"/>
                      <a:pt x="583" y="2804"/>
                    </a:cubicBezTo>
                    <a:cubicBezTo>
                      <a:pt x="583" y="2804"/>
                      <a:pt x="583" y="2805"/>
                      <a:pt x="583" y="2806"/>
                    </a:cubicBezTo>
                    <a:cubicBezTo>
                      <a:pt x="583" y="2806"/>
                      <a:pt x="583" y="2807"/>
                      <a:pt x="583" y="2807"/>
                    </a:cubicBezTo>
                    <a:cubicBezTo>
                      <a:pt x="582" y="2808"/>
                      <a:pt x="582" y="2809"/>
                      <a:pt x="582" y="2810"/>
                    </a:cubicBezTo>
                    <a:cubicBezTo>
                      <a:pt x="582" y="2810"/>
                      <a:pt x="582" y="2811"/>
                      <a:pt x="582" y="2811"/>
                    </a:cubicBezTo>
                    <a:cubicBezTo>
                      <a:pt x="582" y="2814"/>
                      <a:pt x="581" y="2817"/>
                      <a:pt x="581" y="2820"/>
                    </a:cubicBezTo>
                    <a:cubicBezTo>
                      <a:pt x="581" y="2820"/>
                      <a:pt x="581" y="2820"/>
                      <a:pt x="580" y="2821"/>
                    </a:cubicBezTo>
                    <a:cubicBezTo>
                      <a:pt x="580" y="2822"/>
                      <a:pt x="580" y="2823"/>
                      <a:pt x="580" y="2824"/>
                    </a:cubicBezTo>
                    <a:lnTo>
                      <a:pt x="580" y="2825"/>
                    </a:lnTo>
                    <a:cubicBezTo>
                      <a:pt x="580" y="2826"/>
                      <a:pt x="580" y="2826"/>
                      <a:pt x="580" y="2827"/>
                    </a:cubicBezTo>
                    <a:cubicBezTo>
                      <a:pt x="580" y="2828"/>
                      <a:pt x="579" y="2828"/>
                      <a:pt x="579" y="2828"/>
                    </a:cubicBezTo>
                    <a:cubicBezTo>
                      <a:pt x="579" y="2833"/>
                      <a:pt x="578" y="2837"/>
                      <a:pt x="578" y="2841"/>
                    </a:cubicBezTo>
                    <a:cubicBezTo>
                      <a:pt x="578" y="2842"/>
                      <a:pt x="577" y="2842"/>
                      <a:pt x="577" y="2842"/>
                    </a:cubicBezTo>
                    <a:cubicBezTo>
                      <a:pt x="577" y="2843"/>
                      <a:pt x="577" y="2844"/>
                      <a:pt x="577" y="2845"/>
                    </a:cubicBezTo>
                    <a:cubicBezTo>
                      <a:pt x="577" y="2845"/>
                      <a:pt x="577" y="2845"/>
                      <a:pt x="577" y="2846"/>
                    </a:cubicBezTo>
                    <a:cubicBezTo>
                      <a:pt x="576" y="2851"/>
                      <a:pt x="575" y="2857"/>
                      <a:pt x="575" y="2863"/>
                    </a:cubicBezTo>
                    <a:cubicBezTo>
                      <a:pt x="575" y="2863"/>
                      <a:pt x="575" y="2863"/>
                      <a:pt x="575" y="2863"/>
                    </a:cubicBezTo>
                    <a:cubicBezTo>
                      <a:pt x="574" y="2864"/>
                      <a:pt x="574" y="2866"/>
                      <a:pt x="574" y="2867"/>
                    </a:cubicBezTo>
                    <a:lnTo>
                      <a:pt x="574" y="2867"/>
                    </a:lnTo>
                    <a:cubicBezTo>
                      <a:pt x="574" y="2871"/>
                      <a:pt x="573" y="2876"/>
                      <a:pt x="572" y="2880"/>
                    </a:cubicBezTo>
                    <a:cubicBezTo>
                      <a:pt x="572" y="2881"/>
                      <a:pt x="572" y="2881"/>
                      <a:pt x="572" y="2881"/>
                    </a:cubicBezTo>
                    <a:cubicBezTo>
                      <a:pt x="572" y="2882"/>
                      <a:pt x="572" y="2883"/>
                      <a:pt x="572" y="2884"/>
                    </a:cubicBezTo>
                    <a:cubicBezTo>
                      <a:pt x="572" y="2884"/>
                      <a:pt x="572" y="2885"/>
                      <a:pt x="572" y="2885"/>
                    </a:cubicBezTo>
                    <a:cubicBezTo>
                      <a:pt x="572" y="2886"/>
                      <a:pt x="572" y="2887"/>
                      <a:pt x="572" y="2888"/>
                    </a:cubicBezTo>
                    <a:cubicBezTo>
                      <a:pt x="572" y="2888"/>
                      <a:pt x="571" y="2888"/>
                      <a:pt x="571" y="2888"/>
                    </a:cubicBezTo>
                    <a:cubicBezTo>
                      <a:pt x="571" y="2890"/>
                      <a:pt x="571" y="2893"/>
                      <a:pt x="571" y="2895"/>
                    </a:cubicBezTo>
                    <a:lnTo>
                      <a:pt x="571" y="2895"/>
                    </a:lnTo>
                    <a:lnTo>
                      <a:pt x="570" y="2898"/>
                    </a:lnTo>
                    <a:cubicBezTo>
                      <a:pt x="570" y="2898"/>
                      <a:pt x="570" y="2899"/>
                      <a:pt x="570" y="2899"/>
                    </a:cubicBezTo>
                    <a:cubicBezTo>
                      <a:pt x="570" y="2900"/>
                      <a:pt x="570" y="2901"/>
                      <a:pt x="570" y="2901"/>
                    </a:cubicBezTo>
                    <a:cubicBezTo>
                      <a:pt x="570" y="2902"/>
                      <a:pt x="570" y="2903"/>
                      <a:pt x="570" y="2903"/>
                    </a:cubicBezTo>
                    <a:cubicBezTo>
                      <a:pt x="570" y="2904"/>
                      <a:pt x="570" y="2905"/>
                      <a:pt x="569" y="2905"/>
                    </a:cubicBezTo>
                    <a:cubicBezTo>
                      <a:pt x="569" y="2906"/>
                      <a:pt x="569" y="2907"/>
                      <a:pt x="569" y="2907"/>
                    </a:cubicBezTo>
                    <a:cubicBezTo>
                      <a:pt x="569" y="2908"/>
                      <a:pt x="569" y="2909"/>
                      <a:pt x="569" y="2909"/>
                    </a:cubicBezTo>
                    <a:cubicBezTo>
                      <a:pt x="569" y="2910"/>
                      <a:pt x="569" y="2912"/>
                      <a:pt x="569" y="2913"/>
                    </a:cubicBezTo>
                    <a:cubicBezTo>
                      <a:pt x="569" y="2913"/>
                      <a:pt x="569" y="2914"/>
                      <a:pt x="568" y="2914"/>
                    </a:cubicBezTo>
                    <a:cubicBezTo>
                      <a:pt x="568" y="2915"/>
                      <a:pt x="568" y="2916"/>
                      <a:pt x="568" y="2917"/>
                    </a:cubicBezTo>
                    <a:cubicBezTo>
                      <a:pt x="568" y="2918"/>
                      <a:pt x="568" y="2918"/>
                      <a:pt x="568" y="2919"/>
                    </a:cubicBezTo>
                    <a:cubicBezTo>
                      <a:pt x="568" y="2919"/>
                      <a:pt x="568" y="2920"/>
                      <a:pt x="568" y="2921"/>
                    </a:cubicBezTo>
                    <a:cubicBezTo>
                      <a:pt x="568" y="2922"/>
                      <a:pt x="568" y="2922"/>
                      <a:pt x="568" y="2923"/>
                    </a:cubicBezTo>
                    <a:cubicBezTo>
                      <a:pt x="567" y="2924"/>
                      <a:pt x="567" y="2925"/>
                      <a:pt x="567" y="2926"/>
                    </a:cubicBezTo>
                    <a:cubicBezTo>
                      <a:pt x="567" y="2926"/>
                      <a:pt x="567" y="2926"/>
                      <a:pt x="567" y="2927"/>
                    </a:cubicBezTo>
                    <a:cubicBezTo>
                      <a:pt x="557" y="3019"/>
                      <a:pt x="552" y="3112"/>
                      <a:pt x="552" y="3206"/>
                    </a:cubicBezTo>
                    <a:lnTo>
                      <a:pt x="552" y="7077"/>
                    </a:lnTo>
                    <a:cubicBezTo>
                      <a:pt x="350" y="7202"/>
                      <a:pt x="165" y="7317"/>
                      <a:pt x="0" y="7422"/>
                    </a:cubicBezTo>
                    <a:moveTo>
                      <a:pt x="4" y="3061"/>
                    </a:moveTo>
                    <a:cubicBezTo>
                      <a:pt x="8" y="2971"/>
                      <a:pt x="15" y="2882"/>
                      <a:pt x="27" y="2793"/>
                    </a:cubicBezTo>
                    <a:cubicBezTo>
                      <a:pt x="15" y="2882"/>
                      <a:pt x="8" y="2971"/>
                      <a:pt x="4" y="3061"/>
                    </a:cubicBezTo>
                    <a:moveTo>
                      <a:pt x="27" y="2793"/>
                    </a:moveTo>
                    <a:cubicBezTo>
                      <a:pt x="27" y="2791"/>
                      <a:pt x="27" y="2789"/>
                      <a:pt x="28" y="2787"/>
                    </a:cubicBezTo>
                    <a:cubicBezTo>
                      <a:pt x="27" y="2789"/>
                      <a:pt x="27" y="2791"/>
                      <a:pt x="27" y="2793"/>
                    </a:cubicBezTo>
                    <a:close/>
                    <a:moveTo>
                      <a:pt x="31" y="2763"/>
                    </a:moveTo>
                    <a:lnTo>
                      <a:pt x="31" y="2763"/>
                    </a:lnTo>
                    <a:lnTo>
                      <a:pt x="31" y="2763"/>
                    </a:lnTo>
                    <a:close/>
                    <a:moveTo>
                      <a:pt x="620" y="2613"/>
                    </a:moveTo>
                    <a:lnTo>
                      <a:pt x="620" y="2612"/>
                    </a:lnTo>
                    <a:cubicBezTo>
                      <a:pt x="620" y="2613"/>
                      <a:pt x="620" y="2613"/>
                      <a:pt x="620" y="2613"/>
                    </a:cubicBezTo>
                    <a:close/>
                    <a:moveTo>
                      <a:pt x="621" y="2609"/>
                    </a:moveTo>
                    <a:cubicBezTo>
                      <a:pt x="712" y="2215"/>
                      <a:pt x="892" y="1853"/>
                      <a:pt x="1139" y="1547"/>
                    </a:cubicBezTo>
                    <a:cubicBezTo>
                      <a:pt x="1617" y="953"/>
                      <a:pt x="2344" y="568"/>
                      <a:pt x="3158" y="553"/>
                    </a:cubicBezTo>
                    <a:cubicBezTo>
                      <a:pt x="2571" y="563"/>
                      <a:pt x="2029" y="767"/>
                      <a:pt x="1594" y="1102"/>
                    </a:cubicBezTo>
                    <a:cubicBezTo>
                      <a:pt x="1425" y="1232"/>
                      <a:pt x="1272" y="1381"/>
                      <a:pt x="1139" y="1547"/>
                    </a:cubicBezTo>
                    <a:cubicBezTo>
                      <a:pt x="1124" y="1565"/>
                      <a:pt x="1110" y="1583"/>
                      <a:pt x="1096" y="1601"/>
                    </a:cubicBezTo>
                    <a:cubicBezTo>
                      <a:pt x="1096" y="1601"/>
                      <a:pt x="1096" y="1601"/>
                      <a:pt x="1096" y="1601"/>
                    </a:cubicBezTo>
                    <a:cubicBezTo>
                      <a:pt x="1095" y="1603"/>
                      <a:pt x="1094" y="1605"/>
                      <a:pt x="1092" y="1606"/>
                    </a:cubicBezTo>
                    <a:cubicBezTo>
                      <a:pt x="1092" y="1606"/>
                      <a:pt x="1092" y="1606"/>
                      <a:pt x="1092" y="1606"/>
                    </a:cubicBezTo>
                    <a:cubicBezTo>
                      <a:pt x="1092" y="1607"/>
                      <a:pt x="1091" y="1608"/>
                      <a:pt x="1091" y="1608"/>
                    </a:cubicBezTo>
                    <a:cubicBezTo>
                      <a:pt x="1091" y="1609"/>
                      <a:pt x="1090" y="1609"/>
                      <a:pt x="1090" y="1610"/>
                    </a:cubicBezTo>
                    <a:cubicBezTo>
                      <a:pt x="1089" y="1610"/>
                      <a:pt x="1089" y="1611"/>
                      <a:pt x="1088" y="1611"/>
                    </a:cubicBezTo>
                    <a:cubicBezTo>
                      <a:pt x="1088" y="1612"/>
                      <a:pt x="1087" y="1613"/>
                      <a:pt x="1087" y="1614"/>
                    </a:cubicBezTo>
                    <a:cubicBezTo>
                      <a:pt x="1086" y="1614"/>
                      <a:pt x="1086" y="1614"/>
                      <a:pt x="1086" y="1615"/>
                    </a:cubicBezTo>
                    <a:cubicBezTo>
                      <a:pt x="1085" y="1616"/>
                      <a:pt x="1084" y="1617"/>
                      <a:pt x="1084" y="1618"/>
                    </a:cubicBezTo>
                    <a:cubicBezTo>
                      <a:pt x="1083" y="1618"/>
                      <a:pt x="1083" y="1619"/>
                      <a:pt x="1083" y="1619"/>
                    </a:cubicBezTo>
                    <a:cubicBezTo>
                      <a:pt x="1082" y="1620"/>
                      <a:pt x="1081" y="1621"/>
                      <a:pt x="1081" y="1622"/>
                    </a:cubicBezTo>
                    <a:cubicBezTo>
                      <a:pt x="1081" y="1622"/>
                      <a:pt x="1080" y="1622"/>
                      <a:pt x="1080" y="1622"/>
                    </a:cubicBezTo>
                    <a:cubicBezTo>
                      <a:pt x="1042" y="1674"/>
                      <a:pt x="1005" y="1728"/>
                      <a:pt x="970" y="1782"/>
                    </a:cubicBezTo>
                    <a:cubicBezTo>
                      <a:pt x="969" y="1782"/>
                      <a:pt x="969" y="1783"/>
                      <a:pt x="969" y="1783"/>
                    </a:cubicBezTo>
                    <a:cubicBezTo>
                      <a:pt x="968" y="1785"/>
                      <a:pt x="966" y="1788"/>
                      <a:pt x="965" y="1790"/>
                    </a:cubicBezTo>
                    <a:cubicBezTo>
                      <a:pt x="964" y="1790"/>
                      <a:pt x="964" y="1791"/>
                      <a:pt x="964" y="1791"/>
                    </a:cubicBezTo>
                    <a:cubicBezTo>
                      <a:pt x="963" y="1792"/>
                      <a:pt x="963" y="1793"/>
                      <a:pt x="962" y="1794"/>
                    </a:cubicBezTo>
                    <a:cubicBezTo>
                      <a:pt x="962" y="1794"/>
                      <a:pt x="962" y="1795"/>
                      <a:pt x="961" y="1795"/>
                    </a:cubicBezTo>
                    <a:cubicBezTo>
                      <a:pt x="961" y="1796"/>
                      <a:pt x="960" y="1797"/>
                      <a:pt x="959" y="1798"/>
                    </a:cubicBezTo>
                    <a:cubicBezTo>
                      <a:pt x="959" y="1799"/>
                      <a:pt x="959" y="1799"/>
                      <a:pt x="958" y="1800"/>
                    </a:cubicBezTo>
                    <a:cubicBezTo>
                      <a:pt x="958" y="1801"/>
                      <a:pt x="958" y="1801"/>
                      <a:pt x="957" y="1802"/>
                    </a:cubicBezTo>
                    <a:cubicBezTo>
                      <a:pt x="957" y="1802"/>
                      <a:pt x="956" y="1803"/>
                      <a:pt x="956" y="1804"/>
                    </a:cubicBezTo>
                    <a:cubicBezTo>
                      <a:pt x="956" y="1804"/>
                      <a:pt x="956" y="1804"/>
                      <a:pt x="955" y="1805"/>
                    </a:cubicBezTo>
                    <a:cubicBezTo>
                      <a:pt x="954" y="1807"/>
                      <a:pt x="952" y="1810"/>
                      <a:pt x="950" y="1813"/>
                    </a:cubicBezTo>
                    <a:cubicBezTo>
                      <a:pt x="950" y="1813"/>
                      <a:pt x="950" y="1813"/>
                      <a:pt x="950" y="1813"/>
                    </a:cubicBezTo>
                    <a:cubicBezTo>
                      <a:pt x="805" y="2046"/>
                      <a:pt x="695" y="2303"/>
                      <a:pt x="628" y="2577"/>
                    </a:cubicBezTo>
                    <a:cubicBezTo>
                      <a:pt x="628" y="2577"/>
                      <a:pt x="628" y="2577"/>
                      <a:pt x="628" y="2578"/>
                    </a:cubicBezTo>
                    <a:cubicBezTo>
                      <a:pt x="628" y="2579"/>
                      <a:pt x="628" y="2579"/>
                      <a:pt x="627" y="2580"/>
                    </a:cubicBezTo>
                    <a:cubicBezTo>
                      <a:pt x="627" y="2582"/>
                      <a:pt x="627" y="2583"/>
                      <a:pt x="627" y="2584"/>
                    </a:cubicBezTo>
                    <a:cubicBezTo>
                      <a:pt x="626" y="2584"/>
                      <a:pt x="626" y="2584"/>
                      <a:pt x="626" y="2585"/>
                    </a:cubicBezTo>
                    <a:cubicBezTo>
                      <a:pt x="626" y="2586"/>
                      <a:pt x="626" y="2587"/>
                      <a:pt x="625" y="2589"/>
                    </a:cubicBezTo>
                    <a:lnTo>
                      <a:pt x="625" y="2589"/>
                    </a:lnTo>
                    <a:cubicBezTo>
                      <a:pt x="624" y="2596"/>
                      <a:pt x="622" y="2603"/>
                      <a:pt x="621" y="2609"/>
                    </a:cubicBezTo>
                    <a:close/>
                    <a:moveTo>
                      <a:pt x="11567" y="2061"/>
                    </a:moveTo>
                    <a:lnTo>
                      <a:pt x="11567" y="2061"/>
                    </a:lnTo>
                    <a:cubicBezTo>
                      <a:pt x="11460" y="1839"/>
                      <a:pt x="11323" y="1635"/>
                      <a:pt x="11162" y="1452"/>
                    </a:cubicBezTo>
                    <a:cubicBezTo>
                      <a:pt x="10674" y="901"/>
                      <a:pt x="9963" y="552"/>
                      <a:pt x="9174" y="552"/>
                    </a:cubicBezTo>
                    <a:lnTo>
                      <a:pt x="3666" y="552"/>
                    </a:lnTo>
                    <a:cubicBezTo>
                      <a:pt x="4149" y="311"/>
                      <a:pt x="4577" y="126"/>
                      <a:pt x="4890" y="0"/>
                    </a:cubicBezTo>
                    <a:lnTo>
                      <a:pt x="3206" y="0"/>
                    </a:lnTo>
                    <a:lnTo>
                      <a:pt x="3206" y="0"/>
                    </a:lnTo>
                    <a:lnTo>
                      <a:pt x="9174" y="0"/>
                    </a:lnTo>
                    <a:cubicBezTo>
                      <a:pt x="9212" y="0"/>
                      <a:pt x="9250" y="1"/>
                      <a:pt x="9288" y="2"/>
                    </a:cubicBezTo>
                    <a:cubicBezTo>
                      <a:pt x="9679" y="16"/>
                      <a:pt x="10060" y="100"/>
                      <a:pt x="10421" y="253"/>
                    </a:cubicBezTo>
                    <a:cubicBezTo>
                      <a:pt x="10802" y="415"/>
                      <a:pt x="11144" y="647"/>
                      <a:pt x="11439" y="941"/>
                    </a:cubicBezTo>
                    <a:cubicBezTo>
                      <a:pt x="11531" y="1034"/>
                      <a:pt x="11617" y="1130"/>
                      <a:pt x="11696" y="1231"/>
                    </a:cubicBezTo>
                    <a:cubicBezTo>
                      <a:pt x="11831" y="1403"/>
                      <a:pt x="11947" y="1586"/>
                      <a:pt x="12045" y="1781"/>
                    </a:cubicBezTo>
                    <a:cubicBezTo>
                      <a:pt x="12070" y="1833"/>
                      <a:pt x="12095" y="1886"/>
                      <a:pt x="12118" y="1939"/>
                    </a:cubicBezTo>
                    <a:lnTo>
                      <a:pt x="12118" y="1939"/>
                    </a:lnTo>
                    <a:cubicBezTo>
                      <a:pt x="11936" y="1976"/>
                      <a:pt x="11752" y="2017"/>
                      <a:pt x="11567" y="2061"/>
                    </a:cubicBezTo>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9" name="Freeform 231"/>
              <p:cNvSpPr/>
              <p:nvPr/>
            </p:nvSpPr>
            <p:spPr bwMode="auto">
              <a:xfrm>
                <a:off x="3559175" y="5037138"/>
                <a:ext cx="2354263" cy="1525588"/>
              </a:xfrm>
              <a:custGeom>
                <a:avLst/>
                <a:gdLst>
                  <a:gd name="T0" fmla="*/ 2273 w 11447"/>
                  <a:gd name="T1" fmla="*/ 7414 h 7414"/>
                  <a:gd name="T2" fmla="*/ 381 w 11447"/>
                  <a:gd name="T3" fmla="*/ 6793 h 7414"/>
                  <a:gd name="T4" fmla="*/ 9 w 11447"/>
                  <a:gd name="T5" fmla="*/ 6473 h 7414"/>
                  <a:gd name="T6" fmla="*/ 0 w 11447"/>
                  <a:gd name="T7" fmla="*/ 6464 h 7414"/>
                  <a:gd name="T8" fmla="*/ 708 w 11447"/>
                  <a:gd name="T9" fmla="*/ 6347 h 7414"/>
                  <a:gd name="T10" fmla="*/ 2273 w 11447"/>
                  <a:gd name="T11" fmla="*/ 6862 h 7414"/>
                  <a:gd name="T12" fmla="*/ 10110 w 11447"/>
                  <a:gd name="T13" fmla="*/ 6088 h 7414"/>
                  <a:gd name="T14" fmla="*/ 10113 w 11447"/>
                  <a:gd name="T15" fmla="*/ 6085 h 7414"/>
                  <a:gd name="T16" fmla="*/ 10116 w 11447"/>
                  <a:gd name="T17" fmla="*/ 6082 h 7414"/>
                  <a:gd name="T18" fmla="*/ 10118 w 11447"/>
                  <a:gd name="T19" fmla="*/ 6079 h 7414"/>
                  <a:gd name="T20" fmla="*/ 10135 w 11447"/>
                  <a:gd name="T21" fmla="*/ 6062 h 7414"/>
                  <a:gd name="T22" fmla="*/ 10141 w 11447"/>
                  <a:gd name="T23" fmla="*/ 6057 h 7414"/>
                  <a:gd name="T24" fmla="*/ 10146 w 11447"/>
                  <a:gd name="T25" fmla="*/ 6051 h 7414"/>
                  <a:gd name="T26" fmla="*/ 10775 w 11447"/>
                  <a:gd name="T27" fmla="*/ 4997 h 7414"/>
                  <a:gd name="T28" fmla="*/ 10779 w 11447"/>
                  <a:gd name="T29" fmla="*/ 4983 h 7414"/>
                  <a:gd name="T30" fmla="*/ 10785 w 11447"/>
                  <a:gd name="T31" fmla="*/ 4963 h 7414"/>
                  <a:gd name="T32" fmla="*/ 10787 w 11447"/>
                  <a:gd name="T33" fmla="*/ 4956 h 7414"/>
                  <a:gd name="T34" fmla="*/ 10791 w 11447"/>
                  <a:gd name="T35" fmla="*/ 4942 h 7414"/>
                  <a:gd name="T36" fmla="*/ 10793 w 11447"/>
                  <a:gd name="T37" fmla="*/ 4935 h 7414"/>
                  <a:gd name="T38" fmla="*/ 10812 w 11447"/>
                  <a:gd name="T39" fmla="*/ 4865 h 7414"/>
                  <a:gd name="T40" fmla="*/ 10814 w 11447"/>
                  <a:gd name="T41" fmla="*/ 4859 h 7414"/>
                  <a:gd name="T42" fmla="*/ 10831 w 11447"/>
                  <a:gd name="T43" fmla="*/ 4787 h 7414"/>
                  <a:gd name="T44" fmla="*/ 10840 w 11447"/>
                  <a:gd name="T45" fmla="*/ 4745 h 7414"/>
                  <a:gd name="T46" fmla="*/ 10849 w 11447"/>
                  <a:gd name="T47" fmla="*/ 4700 h 7414"/>
                  <a:gd name="T48" fmla="*/ 10852 w 11447"/>
                  <a:gd name="T49" fmla="*/ 4684 h 7414"/>
                  <a:gd name="T50" fmla="*/ 10856 w 11447"/>
                  <a:gd name="T51" fmla="*/ 4660 h 7414"/>
                  <a:gd name="T52" fmla="*/ 10858 w 11447"/>
                  <a:gd name="T53" fmla="*/ 4647 h 7414"/>
                  <a:gd name="T54" fmla="*/ 10860 w 11447"/>
                  <a:gd name="T55" fmla="*/ 4639 h 7414"/>
                  <a:gd name="T56" fmla="*/ 10863 w 11447"/>
                  <a:gd name="T57" fmla="*/ 4619 h 7414"/>
                  <a:gd name="T58" fmla="*/ 10865 w 11447"/>
                  <a:gd name="T59" fmla="*/ 4607 h 7414"/>
                  <a:gd name="T60" fmla="*/ 10868 w 11447"/>
                  <a:gd name="T61" fmla="*/ 4585 h 7414"/>
                  <a:gd name="T62" fmla="*/ 10870 w 11447"/>
                  <a:gd name="T63" fmla="*/ 4573 h 7414"/>
                  <a:gd name="T64" fmla="*/ 10875 w 11447"/>
                  <a:gd name="T65" fmla="*/ 4536 h 7414"/>
                  <a:gd name="T66" fmla="*/ 10876 w 11447"/>
                  <a:gd name="T67" fmla="*/ 4524 h 7414"/>
                  <a:gd name="T68" fmla="*/ 10889 w 11447"/>
                  <a:gd name="T69" fmla="*/ 4386 h 7414"/>
                  <a:gd name="T70" fmla="*/ 10892 w 11447"/>
                  <a:gd name="T71" fmla="*/ 4334 h 7414"/>
                  <a:gd name="T72" fmla="*/ 10894 w 11447"/>
                  <a:gd name="T73" fmla="*/ 4294 h 7414"/>
                  <a:gd name="T74" fmla="*/ 10895 w 11447"/>
                  <a:gd name="T75" fmla="*/ 4208 h 7414"/>
                  <a:gd name="T76" fmla="*/ 11447 w 11447"/>
                  <a:gd name="T77" fmla="*/ 0 h 7414"/>
                  <a:gd name="T78" fmla="*/ 11447 w 11447"/>
                  <a:gd name="T79" fmla="*/ 3116 h 7414"/>
                  <a:gd name="T80" fmla="*/ 11447 w 11447"/>
                  <a:gd name="T81" fmla="*/ 4234 h 7414"/>
                  <a:gd name="T82" fmla="*/ 11194 w 11447"/>
                  <a:gd name="T83" fmla="*/ 5454 h 7414"/>
                  <a:gd name="T84" fmla="*/ 10506 w 11447"/>
                  <a:gd name="T85" fmla="*/ 6473 h 7414"/>
                  <a:gd name="T86" fmla="*/ 9902 w 11447"/>
                  <a:gd name="T87" fmla="*/ 6948 h 7414"/>
                  <a:gd name="T88" fmla="*/ 8241 w 11447"/>
                  <a:gd name="T89" fmla="*/ 7414 h 7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47" h="7414">
                    <a:moveTo>
                      <a:pt x="8241" y="7414"/>
                    </a:moveTo>
                    <a:lnTo>
                      <a:pt x="2273" y="7414"/>
                    </a:lnTo>
                    <a:cubicBezTo>
                      <a:pt x="1842" y="7414"/>
                      <a:pt x="1423" y="7328"/>
                      <a:pt x="1027" y="7160"/>
                    </a:cubicBezTo>
                    <a:cubicBezTo>
                      <a:pt x="797" y="7063"/>
                      <a:pt x="581" y="6940"/>
                      <a:pt x="381" y="6793"/>
                    </a:cubicBezTo>
                    <a:cubicBezTo>
                      <a:pt x="346" y="6767"/>
                      <a:pt x="311" y="6740"/>
                      <a:pt x="277" y="6713"/>
                    </a:cubicBezTo>
                    <a:cubicBezTo>
                      <a:pt x="184" y="6638"/>
                      <a:pt x="94" y="6558"/>
                      <a:pt x="9" y="6473"/>
                    </a:cubicBezTo>
                    <a:cubicBezTo>
                      <a:pt x="7" y="6471"/>
                      <a:pt x="6" y="6470"/>
                      <a:pt x="5" y="6469"/>
                    </a:cubicBezTo>
                    <a:cubicBezTo>
                      <a:pt x="3" y="6467"/>
                      <a:pt x="2" y="6466"/>
                      <a:pt x="0" y="6464"/>
                    </a:cubicBezTo>
                    <a:cubicBezTo>
                      <a:pt x="240" y="6429"/>
                      <a:pt x="476" y="6390"/>
                      <a:pt x="708" y="6347"/>
                    </a:cubicBezTo>
                    <a:lnTo>
                      <a:pt x="708" y="6347"/>
                    </a:lnTo>
                    <a:cubicBezTo>
                      <a:pt x="897" y="6487"/>
                      <a:pt x="1106" y="6601"/>
                      <a:pt x="1328" y="6687"/>
                    </a:cubicBezTo>
                    <a:cubicBezTo>
                      <a:pt x="1622" y="6800"/>
                      <a:pt x="1941" y="6862"/>
                      <a:pt x="2273" y="6862"/>
                    </a:cubicBezTo>
                    <a:lnTo>
                      <a:pt x="8241" y="6862"/>
                    </a:lnTo>
                    <a:cubicBezTo>
                      <a:pt x="8968" y="6862"/>
                      <a:pt x="9629" y="6565"/>
                      <a:pt x="10110" y="6088"/>
                    </a:cubicBezTo>
                    <a:cubicBezTo>
                      <a:pt x="10110" y="6087"/>
                      <a:pt x="10111" y="6087"/>
                      <a:pt x="10112" y="6086"/>
                    </a:cubicBezTo>
                    <a:cubicBezTo>
                      <a:pt x="10112" y="6086"/>
                      <a:pt x="10112" y="6085"/>
                      <a:pt x="10113" y="6085"/>
                    </a:cubicBezTo>
                    <a:cubicBezTo>
                      <a:pt x="10113" y="6084"/>
                      <a:pt x="10114" y="6084"/>
                      <a:pt x="10114" y="6083"/>
                    </a:cubicBezTo>
                    <a:cubicBezTo>
                      <a:pt x="10115" y="6083"/>
                      <a:pt x="10115" y="6083"/>
                      <a:pt x="10116" y="6082"/>
                    </a:cubicBezTo>
                    <a:cubicBezTo>
                      <a:pt x="10116" y="6082"/>
                      <a:pt x="10116" y="6081"/>
                      <a:pt x="10117" y="6081"/>
                    </a:cubicBezTo>
                    <a:cubicBezTo>
                      <a:pt x="10117" y="6080"/>
                      <a:pt x="10118" y="6080"/>
                      <a:pt x="10118" y="6079"/>
                    </a:cubicBezTo>
                    <a:cubicBezTo>
                      <a:pt x="10124" y="6074"/>
                      <a:pt x="10129" y="6068"/>
                      <a:pt x="10134" y="6063"/>
                    </a:cubicBezTo>
                    <a:cubicBezTo>
                      <a:pt x="10135" y="6063"/>
                      <a:pt x="10135" y="6063"/>
                      <a:pt x="10135" y="6062"/>
                    </a:cubicBezTo>
                    <a:cubicBezTo>
                      <a:pt x="10137" y="6060"/>
                      <a:pt x="10139" y="6059"/>
                      <a:pt x="10141" y="6057"/>
                    </a:cubicBezTo>
                    <a:lnTo>
                      <a:pt x="10141" y="6057"/>
                    </a:lnTo>
                    <a:cubicBezTo>
                      <a:pt x="10142" y="6055"/>
                      <a:pt x="10144" y="6053"/>
                      <a:pt x="10146" y="6051"/>
                    </a:cubicBezTo>
                    <a:cubicBezTo>
                      <a:pt x="10146" y="6051"/>
                      <a:pt x="10146" y="6051"/>
                      <a:pt x="10146" y="6051"/>
                    </a:cubicBezTo>
                    <a:cubicBezTo>
                      <a:pt x="10430" y="5757"/>
                      <a:pt x="10648" y="5399"/>
                      <a:pt x="10774" y="5000"/>
                    </a:cubicBezTo>
                    <a:cubicBezTo>
                      <a:pt x="10774" y="4999"/>
                      <a:pt x="10774" y="4998"/>
                      <a:pt x="10775" y="4997"/>
                    </a:cubicBezTo>
                    <a:cubicBezTo>
                      <a:pt x="10775" y="4994"/>
                      <a:pt x="10776" y="4991"/>
                      <a:pt x="10777" y="4988"/>
                    </a:cubicBezTo>
                    <a:lnTo>
                      <a:pt x="10779" y="4983"/>
                    </a:lnTo>
                    <a:cubicBezTo>
                      <a:pt x="10781" y="4977"/>
                      <a:pt x="10783" y="4970"/>
                      <a:pt x="10785" y="4964"/>
                    </a:cubicBezTo>
                    <a:cubicBezTo>
                      <a:pt x="10785" y="4964"/>
                      <a:pt x="10785" y="4964"/>
                      <a:pt x="10785" y="4963"/>
                    </a:cubicBezTo>
                    <a:cubicBezTo>
                      <a:pt x="10786" y="4961"/>
                      <a:pt x="10786" y="4958"/>
                      <a:pt x="10787" y="4956"/>
                    </a:cubicBezTo>
                    <a:cubicBezTo>
                      <a:pt x="10787" y="4956"/>
                      <a:pt x="10787" y="4956"/>
                      <a:pt x="10787" y="4956"/>
                    </a:cubicBezTo>
                    <a:cubicBezTo>
                      <a:pt x="10788" y="4952"/>
                      <a:pt x="10789" y="4949"/>
                      <a:pt x="10790" y="4946"/>
                    </a:cubicBezTo>
                    <a:cubicBezTo>
                      <a:pt x="10790" y="4944"/>
                      <a:pt x="10791" y="4943"/>
                      <a:pt x="10791" y="4942"/>
                    </a:cubicBezTo>
                    <a:cubicBezTo>
                      <a:pt x="10792" y="4941"/>
                      <a:pt x="10792" y="4939"/>
                      <a:pt x="10792" y="4938"/>
                    </a:cubicBezTo>
                    <a:cubicBezTo>
                      <a:pt x="10793" y="4937"/>
                      <a:pt x="10793" y="4936"/>
                      <a:pt x="10793" y="4935"/>
                    </a:cubicBezTo>
                    <a:cubicBezTo>
                      <a:pt x="10798" y="4918"/>
                      <a:pt x="10803" y="4901"/>
                      <a:pt x="10808" y="4883"/>
                    </a:cubicBezTo>
                    <a:cubicBezTo>
                      <a:pt x="10809" y="4877"/>
                      <a:pt x="10811" y="4871"/>
                      <a:pt x="10812" y="4865"/>
                    </a:cubicBezTo>
                    <a:cubicBezTo>
                      <a:pt x="10812" y="4865"/>
                      <a:pt x="10812" y="4865"/>
                      <a:pt x="10812" y="4864"/>
                    </a:cubicBezTo>
                    <a:cubicBezTo>
                      <a:pt x="10813" y="4863"/>
                      <a:pt x="10813" y="4861"/>
                      <a:pt x="10814" y="4859"/>
                    </a:cubicBezTo>
                    <a:cubicBezTo>
                      <a:pt x="10814" y="4858"/>
                      <a:pt x="10814" y="4856"/>
                      <a:pt x="10815" y="4855"/>
                    </a:cubicBezTo>
                    <a:cubicBezTo>
                      <a:pt x="10821" y="4832"/>
                      <a:pt x="10826" y="4810"/>
                      <a:pt x="10831" y="4787"/>
                    </a:cubicBezTo>
                    <a:cubicBezTo>
                      <a:pt x="10831" y="4786"/>
                      <a:pt x="10832" y="4784"/>
                      <a:pt x="10832" y="4783"/>
                    </a:cubicBezTo>
                    <a:cubicBezTo>
                      <a:pt x="10835" y="4770"/>
                      <a:pt x="10838" y="4758"/>
                      <a:pt x="10840" y="4745"/>
                    </a:cubicBezTo>
                    <a:cubicBezTo>
                      <a:pt x="10840" y="4745"/>
                      <a:pt x="10840" y="4744"/>
                      <a:pt x="10840" y="4744"/>
                    </a:cubicBezTo>
                    <a:cubicBezTo>
                      <a:pt x="10843" y="4730"/>
                      <a:pt x="10846" y="4715"/>
                      <a:pt x="10849" y="4700"/>
                    </a:cubicBezTo>
                    <a:cubicBezTo>
                      <a:pt x="10849" y="4700"/>
                      <a:pt x="10849" y="4700"/>
                      <a:pt x="10849" y="4700"/>
                    </a:cubicBezTo>
                    <a:cubicBezTo>
                      <a:pt x="10850" y="4694"/>
                      <a:pt x="10851" y="4689"/>
                      <a:pt x="10852" y="4684"/>
                    </a:cubicBezTo>
                    <a:cubicBezTo>
                      <a:pt x="10852" y="4684"/>
                      <a:pt x="10852" y="4684"/>
                      <a:pt x="10852" y="4684"/>
                    </a:cubicBezTo>
                    <a:cubicBezTo>
                      <a:pt x="10854" y="4676"/>
                      <a:pt x="10855" y="4668"/>
                      <a:pt x="10856" y="4660"/>
                    </a:cubicBezTo>
                    <a:cubicBezTo>
                      <a:pt x="10856" y="4659"/>
                      <a:pt x="10856" y="4659"/>
                      <a:pt x="10857" y="4659"/>
                    </a:cubicBezTo>
                    <a:cubicBezTo>
                      <a:pt x="10857" y="4655"/>
                      <a:pt x="10858" y="4651"/>
                      <a:pt x="10858" y="4647"/>
                    </a:cubicBezTo>
                    <a:cubicBezTo>
                      <a:pt x="10859" y="4647"/>
                      <a:pt x="10859" y="4647"/>
                      <a:pt x="10859" y="4646"/>
                    </a:cubicBezTo>
                    <a:cubicBezTo>
                      <a:pt x="10859" y="4644"/>
                      <a:pt x="10859" y="4641"/>
                      <a:pt x="10860" y="4639"/>
                    </a:cubicBezTo>
                    <a:lnTo>
                      <a:pt x="10860" y="4639"/>
                    </a:lnTo>
                    <a:cubicBezTo>
                      <a:pt x="10861" y="4632"/>
                      <a:pt x="10862" y="4625"/>
                      <a:pt x="10863" y="4619"/>
                    </a:cubicBezTo>
                    <a:cubicBezTo>
                      <a:pt x="10863" y="4618"/>
                      <a:pt x="10863" y="4618"/>
                      <a:pt x="10863" y="4618"/>
                    </a:cubicBezTo>
                    <a:cubicBezTo>
                      <a:pt x="10864" y="4614"/>
                      <a:pt x="10864" y="4611"/>
                      <a:pt x="10865" y="4607"/>
                    </a:cubicBezTo>
                    <a:cubicBezTo>
                      <a:pt x="10866" y="4602"/>
                      <a:pt x="10866" y="4597"/>
                      <a:pt x="10867" y="4592"/>
                    </a:cubicBezTo>
                    <a:cubicBezTo>
                      <a:pt x="10868" y="4590"/>
                      <a:pt x="10868" y="4587"/>
                      <a:pt x="10868" y="4585"/>
                    </a:cubicBezTo>
                    <a:cubicBezTo>
                      <a:pt x="10868" y="4583"/>
                      <a:pt x="10869" y="4581"/>
                      <a:pt x="10869" y="4580"/>
                    </a:cubicBezTo>
                    <a:cubicBezTo>
                      <a:pt x="10869" y="4578"/>
                      <a:pt x="10870" y="4575"/>
                      <a:pt x="10870" y="4573"/>
                    </a:cubicBezTo>
                    <a:cubicBezTo>
                      <a:pt x="10870" y="4571"/>
                      <a:pt x="10870" y="4569"/>
                      <a:pt x="10871" y="4567"/>
                    </a:cubicBezTo>
                    <a:cubicBezTo>
                      <a:pt x="10872" y="4557"/>
                      <a:pt x="10874" y="4546"/>
                      <a:pt x="10875" y="4536"/>
                    </a:cubicBezTo>
                    <a:lnTo>
                      <a:pt x="10876" y="4530"/>
                    </a:lnTo>
                    <a:cubicBezTo>
                      <a:pt x="10876" y="4528"/>
                      <a:pt x="10876" y="4526"/>
                      <a:pt x="10876" y="4524"/>
                    </a:cubicBezTo>
                    <a:lnTo>
                      <a:pt x="10876" y="4523"/>
                    </a:lnTo>
                    <a:cubicBezTo>
                      <a:pt x="10882" y="4478"/>
                      <a:pt x="10886" y="4432"/>
                      <a:pt x="10889" y="4386"/>
                    </a:cubicBezTo>
                    <a:cubicBezTo>
                      <a:pt x="10889" y="4384"/>
                      <a:pt x="10889" y="4382"/>
                      <a:pt x="10890" y="4380"/>
                    </a:cubicBezTo>
                    <a:cubicBezTo>
                      <a:pt x="10891" y="4365"/>
                      <a:pt x="10891" y="4350"/>
                      <a:pt x="10892" y="4334"/>
                    </a:cubicBezTo>
                    <a:cubicBezTo>
                      <a:pt x="10892" y="4333"/>
                      <a:pt x="10892" y="4332"/>
                      <a:pt x="10892" y="4330"/>
                    </a:cubicBezTo>
                    <a:cubicBezTo>
                      <a:pt x="10893" y="4318"/>
                      <a:pt x="10893" y="4306"/>
                      <a:pt x="10894" y="4294"/>
                    </a:cubicBezTo>
                    <a:cubicBezTo>
                      <a:pt x="10894" y="4289"/>
                      <a:pt x="10894" y="4284"/>
                      <a:pt x="10894" y="4279"/>
                    </a:cubicBezTo>
                    <a:cubicBezTo>
                      <a:pt x="10895" y="4255"/>
                      <a:pt x="10895" y="4231"/>
                      <a:pt x="10895" y="4208"/>
                    </a:cubicBezTo>
                    <a:lnTo>
                      <a:pt x="10895" y="707"/>
                    </a:lnTo>
                    <a:cubicBezTo>
                      <a:pt x="11114" y="446"/>
                      <a:pt x="11297" y="207"/>
                      <a:pt x="11447" y="0"/>
                    </a:cubicBezTo>
                    <a:lnTo>
                      <a:pt x="11447" y="2766"/>
                    </a:lnTo>
                    <a:lnTo>
                      <a:pt x="11447" y="3116"/>
                    </a:lnTo>
                    <a:lnTo>
                      <a:pt x="11447" y="4208"/>
                    </a:lnTo>
                    <a:cubicBezTo>
                      <a:pt x="11447" y="4216"/>
                      <a:pt x="11447" y="4225"/>
                      <a:pt x="11447" y="4234"/>
                    </a:cubicBezTo>
                    <a:cubicBezTo>
                      <a:pt x="11444" y="4656"/>
                      <a:pt x="11359" y="5066"/>
                      <a:pt x="11194" y="5454"/>
                    </a:cubicBezTo>
                    <a:lnTo>
                      <a:pt x="11194" y="5454"/>
                    </a:lnTo>
                    <a:cubicBezTo>
                      <a:pt x="11057" y="5777"/>
                      <a:pt x="10869" y="6073"/>
                      <a:pt x="10636" y="6335"/>
                    </a:cubicBezTo>
                    <a:cubicBezTo>
                      <a:pt x="10594" y="6382"/>
                      <a:pt x="10551" y="6428"/>
                      <a:pt x="10506" y="6473"/>
                    </a:cubicBezTo>
                    <a:cubicBezTo>
                      <a:pt x="10395" y="6583"/>
                      <a:pt x="10278" y="6685"/>
                      <a:pt x="10154" y="6777"/>
                    </a:cubicBezTo>
                    <a:cubicBezTo>
                      <a:pt x="10073" y="6838"/>
                      <a:pt x="9988" y="6895"/>
                      <a:pt x="9902" y="6948"/>
                    </a:cubicBezTo>
                    <a:cubicBezTo>
                      <a:pt x="9769" y="7029"/>
                      <a:pt x="9631" y="7099"/>
                      <a:pt x="9488" y="7160"/>
                    </a:cubicBezTo>
                    <a:cubicBezTo>
                      <a:pt x="9092" y="7328"/>
                      <a:pt x="8672" y="7414"/>
                      <a:pt x="8241" y="7414"/>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90" name="Freeform 236"/>
              <p:cNvSpPr/>
              <p:nvPr/>
            </p:nvSpPr>
            <p:spPr bwMode="auto">
              <a:xfrm>
                <a:off x="3368675" y="3687763"/>
                <a:ext cx="1004888" cy="685800"/>
              </a:xfrm>
              <a:custGeom>
                <a:avLst/>
                <a:gdLst>
                  <a:gd name="T0" fmla="*/ 0 w 4890"/>
                  <a:gd name="T1" fmla="*/ 3340 h 3340"/>
                  <a:gd name="T2" fmla="*/ 0 w 4890"/>
                  <a:gd name="T3" fmla="*/ 3340 h 3340"/>
                  <a:gd name="T4" fmla="*/ 0 w 4890"/>
                  <a:gd name="T5" fmla="*/ 3206 h 3340"/>
                  <a:gd name="T6" fmla="*/ 3 w 4890"/>
                  <a:gd name="T7" fmla="*/ 3082 h 3340"/>
                  <a:gd name="T8" fmla="*/ 4 w 4890"/>
                  <a:gd name="T9" fmla="*/ 3061 h 3340"/>
                  <a:gd name="T10" fmla="*/ 27 w 4890"/>
                  <a:gd name="T11" fmla="*/ 2793 h 3340"/>
                  <a:gd name="T12" fmla="*/ 27 w 4890"/>
                  <a:gd name="T13" fmla="*/ 2793 h 3340"/>
                  <a:gd name="T14" fmla="*/ 28 w 4890"/>
                  <a:gd name="T15" fmla="*/ 2787 h 3340"/>
                  <a:gd name="T16" fmla="*/ 31 w 4890"/>
                  <a:gd name="T17" fmla="*/ 2763 h 3340"/>
                  <a:gd name="T18" fmla="*/ 31 w 4890"/>
                  <a:gd name="T19" fmla="*/ 2763 h 3340"/>
                  <a:gd name="T20" fmla="*/ 189 w 4890"/>
                  <a:gd name="T21" fmla="*/ 2125 h 3340"/>
                  <a:gd name="T22" fmla="*/ 709 w 4890"/>
                  <a:gd name="T23" fmla="*/ 1201 h 3340"/>
                  <a:gd name="T24" fmla="*/ 1119 w 4890"/>
                  <a:gd name="T25" fmla="*/ 777 h 3340"/>
                  <a:gd name="T26" fmla="*/ 1528 w 4890"/>
                  <a:gd name="T27" fmla="*/ 477 h 3340"/>
                  <a:gd name="T28" fmla="*/ 1716 w 4890"/>
                  <a:gd name="T29" fmla="*/ 369 h 3340"/>
                  <a:gd name="T30" fmla="*/ 1799 w 4890"/>
                  <a:gd name="T31" fmla="*/ 327 h 3340"/>
                  <a:gd name="T32" fmla="*/ 1799 w 4890"/>
                  <a:gd name="T33" fmla="*/ 327 h 3340"/>
                  <a:gd name="T34" fmla="*/ 3206 w 4890"/>
                  <a:gd name="T35" fmla="*/ 0 h 3340"/>
                  <a:gd name="T36" fmla="*/ 4890 w 4890"/>
                  <a:gd name="T37" fmla="*/ 0 h 3340"/>
                  <a:gd name="T38" fmla="*/ 3666 w 4890"/>
                  <a:gd name="T39" fmla="*/ 552 h 3340"/>
                  <a:gd name="T40" fmla="*/ 3206 w 4890"/>
                  <a:gd name="T41" fmla="*/ 552 h 3340"/>
                  <a:gd name="T42" fmla="*/ 3158 w 4890"/>
                  <a:gd name="T43" fmla="*/ 553 h 3340"/>
                  <a:gd name="T44" fmla="*/ 1139 w 4890"/>
                  <a:gd name="T45" fmla="*/ 1547 h 3340"/>
                  <a:gd name="T46" fmla="*/ 621 w 4890"/>
                  <a:gd name="T47" fmla="*/ 2609 h 3340"/>
                  <a:gd name="T48" fmla="*/ 620 w 4890"/>
                  <a:gd name="T49" fmla="*/ 2612 h 3340"/>
                  <a:gd name="T50" fmla="*/ 620 w 4890"/>
                  <a:gd name="T51" fmla="*/ 2613 h 3340"/>
                  <a:gd name="T52" fmla="*/ 612 w 4890"/>
                  <a:gd name="T53" fmla="*/ 2646 h 3340"/>
                  <a:gd name="T54" fmla="*/ 0 w 4890"/>
                  <a:gd name="T55" fmla="*/ 3340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90" h="3340">
                    <a:moveTo>
                      <a:pt x="0" y="3340"/>
                    </a:moveTo>
                    <a:lnTo>
                      <a:pt x="0" y="3340"/>
                    </a:lnTo>
                    <a:lnTo>
                      <a:pt x="0" y="3206"/>
                    </a:lnTo>
                    <a:cubicBezTo>
                      <a:pt x="0" y="3165"/>
                      <a:pt x="1" y="3123"/>
                      <a:pt x="3" y="3082"/>
                    </a:cubicBezTo>
                    <a:cubicBezTo>
                      <a:pt x="3" y="3075"/>
                      <a:pt x="3" y="3068"/>
                      <a:pt x="4" y="3061"/>
                    </a:cubicBezTo>
                    <a:cubicBezTo>
                      <a:pt x="8" y="2971"/>
                      <a:pt x="15" y="2882"/>
                      <a:pt x="27" y="2793"/>
                    </a:cubicBezTo>
                    <a:cubicBezTo>
                      <a:pt x="27" y="2793"/>
                      <a:pt x="27" y="2793"/>
                      <a:pt x="27" y="2793"/>
                    </a:cubicBezTo>
                    <a:cubicBezTo>
                      <a:pt x="27" y="2791"/>
                      <a:pt x="27" y="2789"/>
                      <a:pt x="28" y="2787"/>
                    </a:cubicBezTo>
                    <a:cubicBezTo>
                      <a:pt x="29" y="2779"/>
                      <a:pt x="30" y="2771"/>
                      <a:pt x="31" y="2763"/>
                    </a:cubicBezTo>
                    <a:lnTo>
                      <a:pt x="31" y="2763"/>
                    </a:lnTo>
                    <a:cubicBezTo>
                      <a:pt x="61" y="2546"/>
                      <a:pt x="114" y="2332"/>
                      <a:pt x="189" y="2125"/>
                    </a:cubicBezTo>
                    <a:cubicBezTo>
                      <a:pt x="309" y="1791"/>
                      <a:pt x="484" y="1480"/>
                      <a:pt x="709" y="1201"/>
                    </a:cubicBezTo>
                    <a:cubicBezTo>
                      <a:pt x="832" y="1048"/>
                      <a:pt x="969" y="906"/>
                      <a:pt x="1119" y="777"/>
                    </a:cubicBezTo>
                    <a:cubicBezTo>
                      <a:pt x="1247" y="667"/>
                      <a:pt x="1385" y="566"/>
                      <a:pt x="1528" y="477"/>
                    </a:cubicBezTo>
                    <a:cubicBezTo>
                      <a:pt x="1590" y="439"/>
                      <a:pt x="1653" y="403"/>
                      <a:pt x="1716" y="369"/>
                    </a:cubicBezTo>
                    <a:cubicBezTo>
                      <a:pt x="1744" y="355"/>
                      <a:pt x="1771" y="341"/>
                      <a:pt x="1799" y="327"/>
                    </a:cubicBezTo>
                    <a:lnTo>
                      <a:pt x="1799" y="327"/>
                    </a:lnTo>
                    <a:cubicBezTo>
                      <a:pt x="2240" y="110"/>
                      <a:pt x="2714" y="0"/>
                      <a:pt x="3206" y="0"/>
                    </a:cubicBezTo>
                    <a:lnTo>
                      <a:pt x="4890" y="0"/>
                    </a:lnTo>
                    <a:cubicBezTo>
                      <a:pt x="4577" y="126"/>
                      <a:pt x="4149" y="311"/>
                      <a:pt x="3666" y="552"/>
                    </a:cubicBezTo>
                    <a:lnTo>
                      <a:pt x="3206" y="552"/>
                    </a:lnTo>
                    <a:cubicBezTo>
                      <a:pt x="3190" y="552"/>
                      <a:pt x="3174" y="552"/>
                      <a:pt x="3158" y="553"/>
                    </a:cubicBezTo>
                    <a:cubicBezTo>
                      <a:pt x="2344" y="568"/>
                      <a:pt x="1617" y="953"/>
                      <a:pt x="1139" y="1547"/>
                    </a:cubicBezTo>
                    <a:cubicBezTo>
                      <a:pt x="892" y="1853"/>
                      <a:pt x="712" y="2215"/>
                      <a:pt x="621" y="2609"/>
                    </a:cubicBezTo>
                    <a:cubicBezTo>
                      <a:pt x="620" y="2610"/>
                      <a:pt x="620" y="2611"/>
                      <a:pt x="620" y="2612"/>
                    </a:cubicBezTo>
                    <a:lnTo>
                      <a:pt x="620" y="2613"/>
                    </a:lnTo>
                    <a:cubicBezTo>
                      <a:pt x="617" y="2624"/>
                      <a:pt x="615" y="2635"/>
                      <a:pt x="612" y="2646"/>
                    </a:cubicBezTo>
                    <a:cubicBezTo>
                      <a:pt x="391" y="2865"/>
                      <a:pt x="185" y="3097"/>
                      <a:pt x="0" y="3340"/>
                    </a:cubicBezTo>
                  </a:path>
                </a:pathLst>
              </a:custGeom>
              <a:solidFill>
                <a:srgbClr val="F0BD9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91" name="Freeform 238"/>
              <p:cNvSpPr/>
              <p:nvPr/>
            </p:nvSpPr>
            <p:spPr bwMode="auto">
              <a:xfrm>
                <a:off x="5521325" y="3883025"/>
                <a:ext cx="68263" cy="434975"/>
              </a:xfrm>
              <a:custGeom>
                <a:avLst/>
                <a:gdLst>
                  <a:gd name="T0" fmla="*/ 330 w 331"/>
                  <a:gd name="T1" fmla="*/ 1180 h 2115"/>
                  <a:gd name="T2" fmla="*/ 216 w 331"/>
                  <a:gd name="T3" fmla="*/ 2115 h 2115"/>
                  <a:gd name="T4" fmla="*/ 209 w 331"/>
                  <a:gd name="T5" fmla="*/ 1200 h 2115"/>
                  <a:gd name="T6" fmla="*/ 78 w 331"/>
                  <a:gd name="T7" fmla="*/ 412 h 2115"/>
                  <a:gd name="T8" fmla="*/ 0 w 331"/>
                  <a:gd name="T9" fmla="*/ 0 h 2115"/>
                  <a:gd name="T10" fmla="*/ 233 w 331"/>
                  <a:gd name="T11" fmla="*/ 132 h 2115"/>
                  <a:gd name="T12" fmla="*/ 217 w 331"/>
                  <a:gd name="T13" fmla="*/ 265 h 2115"/>
                  <a:gd name="T14" fmla="*/ 330 w 331"/>
                  <a:gd name="T15" fmla="*/ 1180 h 2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1" h="2115">
                    <a:moveTo>
                      <a:pt x="330" y="1180"/>
                    </a:moveTo>
                    <a:cubicBezTo>
                      <a:pt x="331" y="1362"/>
                      <a:pt x="241" y="1953"/>
                      <a:pt x="216" y="2115"/>
                    </a:cubicBezTo>
                    <a:cubicBezTo>
                      <a:pt x="238" y="1962"/>
                      <a:pt x="307" y="1426"/>
                      <a:pt x="209" y="1200"/>
                    </a:cubicBezTo>
                    <a:cubicBezTo>
                      <a:pt x="95" y="936"/>
                      <a:pt x="180" y="716"/>
                      <a:pt x="78" y="412"/>
                    </a:cubicBezTo>
                    <a:cubicBezTo>
                      <a:pt x="31" y="271"/>
                      <a:pt x="10" y="121"/>
                      <a:pt x="0" y="0"/>
                    </a:cubicBezTo>
                    <a:cubicBezTo>
                      <a:pt x="80" y="40"/>
                      <a:pt x="158" y="84"/>
                      <a:pt x="233" y="132"/>
                    </a:cubicBezTo>
                    <a:cubicBezTo>
                      <a:pt x="227" y="181"/>
                      <a:pt x="222" y="226"/>
                      <a:pt x="217" y="265"/>
                    </a:cubicBezTo>
                    <a:cubicBezTo>
                      <a:pt x="174" y="604"/>
                      <a:pt x="328" y="968"/>
                      <a:pt x="330" y="118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92" name="Freeform 239"/>
              <p:cNvSpPr/>
              <p:nvPr/>
            </p:nvSpPr>
            <p:spPr bwMode="auto">
              <a:xfrm>
                <a:off x="3867150" y="3848100"/>
                <a:ext cx="38100" cy="250825"/>
              </a:xfrm>
              <a:custGeom>
                <a:avLst/>
                <a:gdLst>
                  <a:gd name="T0" fmla="*/ 71 w 185"/>
                  <a:gd name="T1" fmla="*/ 1218 h 1218"/>
                  <a:gd name="T2" fmla="*/ 64 w 185"/>
                  <a:gd name="T3" fmla="*/ 312 h 1218"/>
                  <a:gd name="T4" fmla="*/ 0 w 185"/>
                  <a:gd name="T5" fmla="*/ 44 h 1218"/>
                  <a:gd name="T6" fmla="*/ 136 w 185"/>
                  <a:gd name="T7" fmla="*/ 0 h 1218"/>
                  <a:gd name="T8" fmla="*/ 184 w 185"/>
                  <a:gd name="T9" fmla="*/ 292 h 1218"/>
                  <a:gd name="T10" fmla="*/ 71 w 185"/>
                  <a:gd name="T11" fmla="*/ 1218 h 1218"/>
                </a:gdLst>
                <a:ahLst/>
                <a:cxnLst>
                  <a:cxn ang="0">
                    <a:pos x="T0" y="T1"/>
                  </a:cxn>
                  <a:cxn ang="0">
                    <a:pos x="T2" y="T3"/>
                  </a:cxn>
                  <a:cxn ang="0">
                    <a:pos x="T4" y="T5"/>
                  </a:cxn>
                  <a:cxn ang="0">
                    <a:pos x="T6" y="T7"/>
                  </a:cxn>
                  <a:cxn ang="0">
                    <a:pos x="T8" y="T9"/>
                  </a:cxn>
                  <a:cxn ang="0">
                    <a:pos x="T10" y="T11"/>
                  </a:cxn>
                </a:cxnLst>
                <a:rect l="0" t="0" r="r" b="b"/>
                <a:pathLst>
                  <a:path w="185" h="1218">
                    <a:moveTo>
                      <a:pt x="71" y="1218"/>
                    </a:moveTo>
                    <a:cubicBezTo>
                      <a:pt x="95" y="1054"/>
                      <a:pt x="159" y="534"/>
                      <a:pt x="64" y="312"/>
                    </a:cubicBezTo>
                    <a:cubicBezTo>
                      <a:pt x="23" y="219"/>
                      <a:pt x="8" y="132"/>
                      <a:pt x="0" y="44"/>
                    </a:cubicBezTo>
                    <a:cubicBezTo>
                      <a:pt x="45" y="28"/>
                      <a:pt x="90" y="13"/>
                      <a:pt x="136" y="0"/>
                    </a:cubicBezTo>
                    <a:cubicBezTo>
                      <a:pt x="161" y="112"/>
                      <a:pt x="183" y="213"/>
                      <a:pt x="184" y="292"/>
                    </a:cubicBezTo>
                    <a:cubicBezTo>
                      <a:pt x="185" y="471"/>
                      <a:pt x="98" y="1045"/>
                      <a:pt x="71" y="121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93" name="Freeform 240"/>
              <p:cNvSpPr/>
              <p:nvPr/>
            </p:nvSpPr>
            <p:spPr bwMode="auto">
              <a:xfrm>
                <a:off x="4044950" y="4429125"/>
                <a:ext cx="277813" cy="835025"/>
              </a:xfrm>
              <a:custGeom>
                <a:avLst/>
                <a:gdLst>
                  <a:gd name="T0" fmla="*/ 857 w 1351"/>
                  <a:gd name="T1" fmla="*/ 0 h 4064"/>
                  <a:gd name="T2" fmla="*/ 330 w 1351"/>
                  <a:gd name="T3" fmla="*/ 1262 h 4064"/>
                  <a:gd name="T4" fmla="*/ 655 w 1351"/>
                  <a:gd name="T5" fmla="*/ 2980 h 4064"/>
                  <a:gd name="T6" fmla="*/ 771 w 1351"/>
                  <a:gd name="T7" fmla="*/ 4064 h 4064"/>
                  <a:gd name="T8" fmla="*/ 966 w 1351"/>
                  <a:gd name="T9" fmla="*/ 2651 h 4064"/>
                  <a:gd name="T10" fmla="*/ 1274 w 1351"/>
                  <a:gd name="T11" fmla="*/ 1606 h 4064"/>
                  <a:gd name="T12" fmla="*/ 1031 w 1351"/>
                  <a:gd name="T13" fmla="*/ 1206 h 4064"/>
                  <a:gd name="T14" fmla="*/ 1024 w 1351"/>
                  <a:gd name="T15" fmla="*/ 748 h 4064"/>
                  <a:gd name="T16" fmla="*/ 857 w 1351"/>
                  <a:gd name="T17" fmla="*/ 0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1" h="4064">
                    <a:moveTo>
                      <a:pt x="857" y="0"/>
                    </a:moveTo>
                    <a:cubicBezTo>
                      <a:pt x="857" y="0"/>
                      <a:pt x="562" y="931"/>
                      <a:pt x="330" y="1262"/>
                    </a:cubicBezTo>
                    <a:cubicBezTo>
                      <a:pt x="0" y="1732"/>
                      <a:pt x="751" y="2477"/>
                      <a:pt x="655" y="2980"/>
                    </a:cubicBezTo>
                    <a:cubicBezTo>
                      <a:pt x="558" y="3483"/>
                      <a:pt x="771" y="4064"/>
                      <a:pt x="771" y="4064"/>
                    </a:cubicBezTo>
                    <a:cubicBezTo>
                      <a:pt x="771" y="4064"/>
                      <a:pt x="871" y="3058"/>
                      <a:pt x="966" y="2651"/>
                    </a:cubicBezTo>
                    <a:cubicBezTo>
                      <a:pt x="1061" y="2245"/>
                      <a:pt x="1351" y="1858"/>
                      <a:pt x="1274" y="1606"/>
                    </a:cubicBezTo>
                    <a:cubicBezTo>
                      <a:pt x="1196" y="1354"/>
                      <a:pt x="1308" y="1226"/>
                      <a:pt x="1031" y="1206"/>
                    </a:cubicBezTo>
                    <a:cubicBezTo>
                      <a:pt x="753" y="1187"/>
                      <a:pt x="1186" y="951"/>
                      <a:pt x="1024" y="748"/>
                    </a:cubicBezTo>
                    <a:cubicBezTo>
                      <a:pt x="873" y="558"/>
                      <a:pt x="857" y="0"/>
                      <a:pt x="857" y="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grpSp>
        <p:nvGrpSpPr>
          <p:cNvPr id="17" name="Graphic 4"/>
          <p:cNvGrpSpPr/>
          <p:nvPr/>
        </p:nvGrpSpPr>
        <p:grpSpPr>
          <a:xfrm>
            <a:off x="8463105" y="2140876"/>
            <a:ext cx="680895" cy="647240"/>
            <a:chOff x="4932772" y="2702133"/>
            <a:chExt cx="907860" cy="862986"/>
          </a:xfrm>
        </p:grpSpPr>
        <p:sp>
          <p:nvSpPr>
            <p:cNvPr id="18" name="Freeform: Shape 17"/>
            <p:cNvSpPr/>
            <p:nvPr/>
          </p:nvSpPr>
          <p:spPr>
            <a:xfrm>
              <a:off x="4932772" y="2702133"/>
              <a:ext cx="873642" cy="862986"/>
            </a:xfrm>
            <a:custGeom>
              <a:avLst/>
              <a:gdLst>
                <a:gd name="connsiteX0" fmla="*/ 789446 w 873642"/>
                <a:gd name="connsiteY0" fmla="*/ 756312 h 862986"/>
                <a:gd name="connsiteX1" fmla="*/ 617255 w 873642"/>
                <a:gd name="connsiteY1" fmla="*/ 747449 h 862986"/>
                <a:gd name="connsiteX2" fmla="*/ 529049 w 873642"/>
                <a:gd name="connsiteY2" fmla="*/ 702291 h 862986"/>
                <a:gd name="connsiteX3" fmla="*/ 475662 w 873642"/>
                <a:gd name="connsiteY3" fmla="*/ 740380 h 862986"/>
                <a:gd name="connsiteX4" fmla="*/ 454349 w 873642"/>
                <a:gd name="connsiteY4" fmla="*/ 792290 h 862986"/>
                <a:gd name="connsiteX5" fmla="*/ 279309 w 873642"/>
                <a:gd name="connsiteY5" fmla="*/ 831540 h 862986"/>
                <a:gd name="connsiteX6" fmla="*/ 286483 w 873642"/>
                <a:gd name="connsiteY6" fmla="*/ 749137 h 862986"/>
                <a:gd name="connsiteX7" fmla="*/ 332274 w 873642"/>
                <a:gd name="connsiteY7" fmla="*/ 725292 h 862986"/>
                <a:gd name="connsiteX8" fmla="*/ 238371 w 873642"/>
                <a:gd name="connsiteY8" fmla="*/ 705772 h 862986"/>
                <a:gd name="connsiteX9" fmla="*/ 168524 w 873642"/>
                <a:gd name="connsiteY9" fmla="*/ 633077 h 862986"/>
                <a:gd name="connsiteX10" fmla="*/ 214948 w 873642"/>
                <a:gd name="connsiteY10" fmla="*/ 503933 h 862986"/>
                <a:gd name="connsiteX11" fmla="*/ 222650 w 873642"/>
                <a:gd name="connsiteY11" fmla="*/ 488423 h 862986"/>
                <a:gd name="connsiteX12" fmla="*/ 197011 w 873642"/>
                <a:gd name="connsiteY12" fmla="*/ 477450 h 862986"/>
                <a:gd name="connsiteX13" fmla="*/ 120201 w 873642"/>
                <a:gd name="connsiteY13" fmla="*/ 504777 h 862986"/>
                <a:gd name="connsiteX14" fmla="*/ 62065 w 873642"/>
                <a:gd name="connsiteY14" fmla="*/ 462151 h 862986"/>
                <a:gd name="connsiteX15" fmla="*/ 70717 w 873642"/>
                <a:gd name="connsiteY15" fmla="*/ 391038 h 862986"/>
                <a:gd name="connsiteX16" fmla="*/ 57106 w 873642"/>
                <a:gd name="connsiteY16" fmla="*/ 353055 h 862986"/>
                <a:gd name="connsiteX17" fmla="*/ 1714 w 873642"/>
                <a:gd name="connsiteY17" fmla="*/ 282047 h 862986"/>
                <a:gd name="connsiteX18" fmla="*/ 91502 w 873642"/>
                <a:gd name="connsiteY18" fmla="*/ 251027 h 862986"/>
                <a:gd name="connsiteX19" fmla="*/ 148055 w 873642"/>
                <a:gd name="connsiteY19" fmla="*/ 198800 h 862986"/>
                <a:gd name="connsiteX20" fmla="*/ 245546 w 873642"/>
                <a:gd name="connsiteY20" fmla="*/ 50770 h 862986"/>
                <a:gd name="connsiteX21" fmla="*/ 570092 w 873642"/>
                <a:gd name="connsiteY21" fmla="*/ 40008 h 862986"/>
                <a:gd name="connsiteX22" fmla="*/ 607865 w 873642"/>
                <a:gd name="connsiteY22" fmla="*/ 75565 h 862986"/>
                <a:gd name="connsiteX23" fmla="*/ 747454 w 873642"/>
                <a:gd name="connsiteY23" fmla="*/ 282152 h 862986"/>
                <a:gd name="connsiteX24" fmla="*/ 752624 w 873642"/>
                <a:gd name="connsiteY24" fmla="*/ 286162 h 862986"/>
                <a:gd name="connsiteX25" fmla="*/ 782272 w 873642"/>
                <a:gd name="connsiteY25" fmla="*/ 285423 h 862986"/>
                <a:gd name="connsiteX26" fmla="*/ 793350 w 873642"/>
                <a:gd name="connsiteY26" fmla="*/ 278143 h 862986"/>
                <a:gd name="connsiteX27" fmla="*/ 847266 w 873642"/>
                <a:gd name="connsiteY27" fmla="*/ 299878 h 862986"/>
                <a:gd name="connsiteX28" fmla="*/ 853491 w 873642"/>
                <a:gd name="connsiteY28" fmla="*/ 344403 h 862986"/>
                <a:gd name="connsiteX29" fmla="*/ 832705 w 873642"/>
                <a:gd name="connsiteY29" fmla="*/ 359069 h 862986"/>
                <a:gd name="connsiteX30" fmla="*/ 801369 w 873642"/>
                <a:gd name="connsiteY30" fmla="*/ 348623 h 862986"/>
                <a:gd name="connsiteX31" fmla="*/ 744183 w 873642"/>
                <a:gd name="connsiteY31" fmla="*/ 406442 h 862986"/>
                <a:gd name="connsiteX32" fmla="*/ 757372 w 873642"/>
                <a:gd name="connsiteY32" fmla="*/ 424801 h 862986"/>
                <a:gd name="connsiteX33" fmla="*/ 768239 w 873642"/>
                <a:gd name="connsiteY33" fmla="*/ 405809 h 862986"/>
                <a:gd name="connsiteX34" fmla="*/ 821521 w 873642"/>
                <a:gd name="connsiteY34" fmla="*/ 375845 h 862986"/>
                <a:gd name="connsiteX35" fmla="*/ 850642 w 873642"/>
                <a:gd name="connsiteY35" fmla="*/ 348307 h 862986"/>
                <a:gd name="connsiteX36" fmla="*/ 868051 w 873642"/>
                <a:gd name="connsiteY36" fmla="*/ 340921 h 862986"/>
                <a:gd name="connsiteX37" fmla="*/ 873643 w 873642"/>
                <a:gd name="connsiteY37" fmla="*/ 345142 h 862986"/>
                <a:gd name="connsiteX38" fmla="*/ 724136 w 873642"/>
                <a:gd name="connsiteY38" fmla="*/ 471014 h 862986"/>
                <a:gd name="connsiteX39" fmla="*/ 668111 w 873642"/>
                <a:gd name="connsiteY39" fmla="*/ 486524 h 862986"/>
                <a:gd name="connsiteX40" fmla="*/ 688685 w 873642"/>
                <a:gd name="connsiteY40" fmla="*/ 614085 h 862986"/>
                <a:gd name="connsiteX41" fmla="*/ 754628 w 873642"/>
                <a:gd name="connsiteY41" fmla="*/ 661881 h 862986"/>
                <a:gd name="connsiteX42" fmla="*/ 807066 w 873642"/>
                <a:gd name="connsiteY42" fmla="*/ 751775 h 862986"/>
                <a:gd name="connsiteX43" fmla="*/ 788391 w 873642"/>
                <a:gd name="connsiteY43" fmla="*/ 757155 h 862986"/>
                <a:gd name="connsiteX44" fmla="*/ 779423 w 873642"/>
                <a:gd name="connsiteY44" fmla="*/ 698914 h 862986"/>
                <a:gd name="connsiteX45" fmla="*/ 739329 w 873642"/>
                <a:gd name="connsiteY45" fmla="*/ 693744 h 862986"/>
                <a:gd name="connsiteX46" fmla="*/ 680244 w 873642"/>
                <a:gd name="connsiteY46" fmla="*/ 740591 h 862986"/>
                <a:gd name="connsiteX47" fmla="*/ 687419 w 873642"/>
                <a:gd name="connsiteY47" fmla="*/ 764647 h 862986"/>
                <a:gd name="connsiteX48" fmla="*/ 742073 w 873642"/>
                <a:gd name="connsiteY48" fmla="*/ 764330 h 862986"/>
                <a:gd name="connsiteX49" fmla="*/ 789446 w 873642"/>
                <a:gd name="connsiteY49" fmla="*/ 756312 h 86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73642" h="862986">
                  <a:moveTo>
                    <a:pt x="789446" y="756312"/>
                  </a:moveTo>
                  <a:cubicBezTo>
                    <a:pt x="735426" y="821833"/>
                    <a:pt x="692800" y="820250"/>
                    <a:pt x="617255" y="747449"/>
                  </a:cubicBezTo>
                  <a:cubicBezTo>
                    <a:pt x="592038" y="723076"/>
                    <a:pt x="570937" y="699020"/>
                    <a:pt x="529049" y="702291"/>
                  </a:cubicBezTo>
                  <a:cubicBezTo>
                    <a:pt x="499507" y="704612"/>
                    <a:pt x="482520" y="714424"/>
                    <a:pt x="475662" y="740380"/>
                  </a:cubicBezTo>
                  <a:cubicBezTo>
                    <a:pt x="470808" y="758949"/>
                    <a:pt x="462789" y="775409"/>
                    <a:pt x="454349" y="792290"/>
                  </a:cubicBezTo>
                  <a:cubicBezTo>
                    <a:pt x="415099" y="869840"/>
                    <a:pt x="350422" y="884611"/>
                    <a:pt x="279309" y="831540"/>
                  </a:cubicBezTo>
                  <a:cubicBezTo>
                    <a:pt x="240165" y="802313"/>
                    <a:pt x="242697" y="773087"/>
                    <a:pt x="286483" y="749137"/>
                  </a:cubicBezTo>
                  <a:cubicBezTo>
                    <a:pt x="299461" y="742068"/>
                    <a:pt x="312755" y="735421"/>
                    <a:pt x="332274" y="725292"/>
                  </a:cubicBezTo>
                  <a:cubicBezTo>
                    <a:pt x="299039" y="705456"/>
                    <a:pt x="266859" y="717168"/>
                    <a:pt x="238371" y="705772"/>
                  </a:cubicBezTo>
                  <a:cubicBezTo>
                    <a:pt x="201548" y="691107"/>
                    <a:pt x="170001" y="673381"/>
                    <a:pt x="168524" y="633077"/>
                  </a:cubicBezTo>
                  <a:cubicBezTo>
                    <a:pt x="166625" y="585597"/>
                    <a:pt x="150165" y="528411"/>
                    <a:pt x="214948" y="503933"/>
                  </a:cubicBezTo>
                  <a:cubicBezTo>
                    <a:pt x="225499" y="499924"/>
                    <a:pt x="227926" y="499607"/>
                    <a:pt x="222650" y="488423"/>
                  </a:cubicBezTo>
                  <a:cubicBezTo>
                    <a:pt x="216531" y="475657"/>
                    <a:pt x="214315" y="468799"/>
                    <a:pt x="197011" y="477450"/>
                  </a:cubicBezTo>
                  <a:cubicBezTo>
                    <a:pt x="172955" y="489584"/>
                    <a:pt x="146156" y="496548"/>
                    <a:pt x="120201" y="504777"/>
                  </a:cubicBezTo>
                  <a:cubicBezTo>
                    <a:pt x="73671" y="519654"/>
                    <a:pt x="61432" y="511108"/>
                    <a:pt x="62065" y="462151"/>
                  </a:cubicBezTo>
                  <a:cubicBezTo>
                    <a:pt x="62381" y="438412"/>
                    <a:pt x="55312" y="413617"/>
                    <a:pt x="70717" y="391038"/>
                  </a:cubicBezTo>
                  <a:cubicBezTo>
                    <a:pt x="82745" y="373313"/>
                    <a:pt x="77997" y="364555"/>
                    <a:pt x="57106" y="353055"/>
                  </a:cubicBezTo>
                  <a:cubicBezTo>
                    <a:pt x="30096" y="338178"/>
                    <a:pt x="-8626" y="315493"/>
                    <a:pt x="1714" y="282047"/>
                  </a:cubicBezTo>
                  <a:cubicBezTo>
                    <a:pt x="13003" y="245541"/>
                    <a:pt x="57528" y="247651"/>
                    <a:pt x="91502" y="251027"/>
                  </a:cubicBezTo>
                  <a:cubicBezTo>
                    <a:pt x="133073" y="255247"/>
                    <a:pt x="147211" y="245013"/>
                    <a:pt x="148055" y="198800"/>
                  </a:cubicBezTo>
                  <a:cubicBezTo>
                    <a:pt x="149321" y="133173"/>
                    <a:pt x="188254" y="83795"/>
                    <a:pt x="245546" y="50770"/>
                  </a:cubicBezTo>
                  <a:cubicBezTo>
                    <a:pt x="344830" y="-6310"/>
                    <a:pt x="478405" y="-22453"/>
                    <a:pt x="570092" y="40008"/>
                  </a:cubicBezTo>
                  <a:cubicBezTo>
                    <a:pt x="584336" y="49715"/>
                    <a:pt x="602167" y="60899"/>
                    <a:pt x="607865" y="75565"/>
                  </a:cubicBezTo>
                  <a:cubicBezTo>
                    <a:pt x="638779" y="155436"/>
                    <a:pt x="716328" y="203126"/>
                    <a:pt x="747454" y="282152"/>
                  </a:cubicBezTo>
                  <a:cubicBezTo>
                    <a:pt x="749142" y="283524"/>
                    <a:pt x="750830" y="284896"/>
                    <a:pt x="752624" y="286162"/>
                  </a:cubicBezTo>
                  <a:cubicBezTo>
                    <a:pt x="762858" y="304520"/>
                    <a:pt x="772670" y="302621"/>
                    <a:pt x="782272" y="285423"/>
                  </a:cubicBezTo>
                  <a:cubicBezTo>
                    <a:pt x="785226" y="281836"/>
                    <a:pt x="788919" y="279409"/>
                    <a:pt x="793350" y="278143"/>
                  </a:cubicBezTo>
                  <a:cubicBezTo>
                    <a:pt x="812553" y="282258"/>
                    <a:pt x="835343" y="277721"/>
                    <a:pt x="847266" y="299878"/>
                  </a:cubicBezTo>
                  <a:cubicBezTo>
                    <a:pt x="844522" y="315388"/>
                    <a:pt x="857605" y="328682"/>
                    <a:pt x="853491" y="344403"/>
                  </a:cubicBezTo>
                  <a:cubicBezTo>
                    <a:pt x="847899" y="351261"/>
                    <a:pt x="843889" y="360124"/>
                    <a:pt x="832705" y="359069"/>
                  </a:cubicBezTo>
                  <a:cubicBezTo>
                    <a:pt x="822365" y="355165"/>
                    <a:pt x="813186" y="348096"/>
                    <a:pt x="801369" y="348623"/>
                  </a:cubicBezTo>
                  <a:cubicBezTo>
                    <a:pt x="740385" y="352844"/>
                    <a:pt x="735215" y="358119"/>
                    <a:pt x="744183" y="406442"/>
                  </a:cubicBezTo>
                  <a:cubicBezTo>
                    <a:pt x="747559" y="413406"/>
                    <a:pt x="746715" y="424907"/>
                    <a:pt x="757372" y="424801"/>
                  </a:cubicBezTo>
                  <a:cubicBezTo>
                    <a:pt x="769189" y="424696"/>
                    <a:pt x="763808" y="411823"/>
                    <a:pt x="768239" y="405809"/>
                  </a:cubicBezTo>
                  <a:cubicBezTo>
                    <a:pt x="784804" y="393781"/>
                    <a:pt x="804745" y="387556"/>
                    <a:pt x="821521" y="375845"/>
                  </a:cubicBezTo>
                  <a:cubicBezTo>
                    <a:pt x="834921" y="370569"/>
                    <a:pt x="844944" y="361706"/>
                    <a:pt x="850642" y="348307"/>
                  </a:cubicBezTo>
                  <a:cubicBezTo>
                    <a:pt x="854335" y="340710"/>
                    <a:pt x="860454" y="339233"/>
                    <a:pt x="868051" y="340921"/>
                  </a:cubicBezTo>
                  <a:cubicBezTo>
                    <a:pt x="869950" y="342293"/>
                    <a:pt x="871849" y="343770"/>
                    <a:pt x="873643" y="345142"/>
                  </a:cubicBezTo>
                  <a:cubicBezTo>
                    <a:pt x="857078" y="426384"/>
                    <a:pt x="783432" y="440733"/>
                    <a:pt x="724136" y="471014"/>
                  </a:cubicBezTo>
                  <a:cubicBezTo>
                    <a:pt x="706622" y="479982"/>
                    <a:pt x="685625" y="481882"/>
                    <a:pt x="668111" y="486524"/>
                  </a:cubicBezTo>
                  <a:cubicBezTo>
                    <a:pt x="677712" y="528411"/>
                    <a:pt x="701030" y="564285"/>
                    <a:pt x="688685" y="614085"/>
                  </a:cubicBezTo>
                  <a:cubicBezTo>
                    <a:pt x="680455" y="647109"/>
                    <a:pt x="722764" y="657555"/>
                    <a:pt x="754628" y="661881"/>
                  </a:cubicBezTo>
                  <a:cubicBezTo>
                    <a:pt x="819517" y="670638"/>
                    <a:pt x="840513" y="706722"/>
                    <a:pt x="807066" y="751775"/>
                  </a:cubicBezTo>
                  <a:cubicBezTo>
                    <a:pt x="804007" y="755889"/>
                    <a:pt x="794827" y="755467"/>
                    <a:pt x="788391" y="757155"/>
                  </a:cubicBezTo>
                  <a:cubicBezTo>
                    <a:pt x="774042" y="739430"/>
                    <a:pt x="810759" y="713897"/>
                    <a:pt x="779423" y="698914"/>
                  </a:cubicBezTo>
                  <a:cubicBezTo>
                    <a:pt x="766234" y="695644"/>
                    <a:pt x="752729" y="694905"/>
                    <a:pt x="739329" y="693744"/>
                  </a:cubicBezTo>
                  <a:cubicBezTo>
                    <a:pt x="708204" y="694800"/>
                    <a:pt x="700396" y="725608"/>
                    <a:pt x="680244" y="740591"/>
                  </a:cubicBezTo>
                  <a:cubicBezTo>
                    <a:pt x="668533" y="749348"/>
                    <a:pt x="677817" y="758844"/>
                    <a:pt x="687419" y="764647"/>
                  </a:cubicBezTo>
                  <a:cubicBezTo>
                    <a:pt x="705566" y="775620"/>
                    <a:pt x="723503" y="772665"/>
                    <a:pt x="742073" y="764330"/>
                  </a:cubicBezTo>
                  <a:cubicBezTo>
                    <a:pt x="756949" y="757683"/>
                    <a:pt x="770877" y="741962"/>
                    <a:pt x="789446" y="75631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 name="Freeform: Shape 18"/>
            <p:cNvSpPr/>
            <p:nvPr/>
          </p:nvSpPr>
          <p:spPr>
            <a:xfrm>
              <a:off x="5716075" y="2799430"/>
              <a:ext cx="121682" cy="208106"/>
            </a:xfrm>
            <a:custGeom>
              <a:avLst/>
              <a:gdLst>
                <a:gd name="connsiteX0" fmla="*/ 60481 w 121682"/>
                <a:gd name="connsiteY0" fmla="*/ 206380 h 208106"/>
                <a:gd name="connsiteX1" fmla="*/ 6038 w 121682"/>
                <a:gd name="connsiteY1" fmla="*/ 184856 h 208106"/>
                <a:gd name="connsiteX2" fmla="*/ 5933 w 121682"/>
                <a:gd name="connsiteY2" fmla="*/ 131152 h 208106"/>
                <a:gd name="connsiteX3" fmla="*/ 5300 w 121682"/>
                <a:gd name="connsiteY3" fmla="*/ 132312 h 208106"/>
                <a:gd name="connsiteX4" fmla="*/ 15534 w 121682"/>
                <a:gd name="connsiteY4" fmla="*/ 58033 h 208106"/>
                <a:gd name="connsiteX5" fmla="*/ 18277 w 121682"/>
                <a:gd name="connsiteY5" fmla="*/ 47905 h 208106"/>
                <a:gd name="connsiteX6" fmla="*/ 33893 w 121682"/>
                <a:gd name="connsiteY6" fmla="*/ 27436 h 208106"/>
                <a:gd name="connsiteX7" fmla="*/ 111864 w 121682"/>
                <a:gd name="connsiteY7" fmla="*/ 39569 h 208106"/>
                <a:gd name="connsiteX8" fmla="*/ 120199 w 121682"/>
                <a:gd name="connsiteY8" fmla="*/ 58456 h 208106"/>
                <a:gd name="connsiteX9" fmla="*/ 109754 w 121682"/>
                <a:gd name="connsiteY9" fmla="*/ 90319 h 208106"/>
                <a:gd name="connsiteX10" fmla="*/ 91395 w 121682"/>
                <a:gd name="connsiteY10" fmla="*/ 142757 h 208106"/>
                <a:gd name="connsiteX11" fmla="*/ 78101 w 121682"/>
                <a:gd name="connsiteY11" fmla="*/ 174727 h 208106"/>
                <a:gd name="connsiteX12" fmla="*/ 72193 w 121682"/>
                <a:gd name="connsiteY12" fmla="*/ 205852 h 208106"/>
                <a:gd name="connsiteX13" fmla="*/ 60481 w 121682"/>
                <a:gd name="connsiteY13" fmla="*/ 206380 h 20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82" h="208106">
                  <a:moveTo>
                    <a:pt x="60481" y="206380"/>
                  </a:moveTo>
                  <a:cubicBezTo>
                    <a:pt x="44971" y="192452"/>
                    <a:pt x="19543" y="203636"/>
                    <a:pt x="6038" y="184856"/>
                  </a:cubicBezTo>
                  <a:cubicBezTo>
                    <a:pt x="-2719" y="167025"/>
                    <a:pt x="-1242" y="149088"/>
                    <a:pt x="5933" y="131152"/>
                  </a:cubicBezTo>
                  <a:lnTo>
                    <a:pt x="5300" y="132312"/>
                  </a:lnTo>
                  <a:cubicBezTo>
                    <a:pt x="20176" y="109100"/>
                    <a:pt x="3928" y="81668"/>
                    <a:pt x="15534" y="58033"/>
                  </a:cubicBezTo>
                  <a:cubicBezTo>
                    <a:pt x="16167" y="54552"/>
                    <a:pt x="17117" y="51175"/>
                    <a:pt x="18277" y="47905"/>
                  </a:cubicBezTo>
                  <a:cubicBezTo>
                    <a:pt x="24080" y="41469"/>
                    <a:pt x="27984" y="33661"/>
                    <a:pt x="33893" y="27436"/>
                  </a:cubicBezTo>
                  <a:cubicBezTo>
                    <a:pt x="71982" y="-12130"/>
                    <a:pt x="88125" y="-9598"/>
                    <a:pt x="111864" y="39569"/>
                  </a:cubicBezTo>
                  <a:cubicBezTo>
                    <a:pt x="114818" y="45794"/>
                    <a:pt x="117034" y="52336"/>
                    <a:pt x="120199" y="58456"/>
                  </a:cubicBezTo>
                  <a:cubicBezTo>
                    <a:pt x="125791" y="72066"/>
                    <a:pt x="114080" y="79979"/>
                    <a:pt x="109754" y="90319"/>
                  </a:cubicBezTo>
                  <a:cubicBezTo>
                    <a:pt x="103740" y="107834"/>
                    <a:pt x="97304" y="125243"/>
                    <a:pt x="91395" y="142757"/>
                  </a:cubicBezTo>
                  <a:cubicBezTo>
                    <a:pt x="86964" y="153414"/>
                    <a:pt x="82532" y="164070"/>
                    <a:pt x="78101" y="174727"/>
                  </a:cubicBezTo>
                  <a:cubicBezTo>
                    <a:pt x="70293" y="184012"/>
                    <a:pt x="79367" y="196462"/>
                    <a:pt x="72193" y="205852"/>
                  </a:cubicBezTo>
                  <a:cubicBezTo>
                    <a:pt x="68500" y="208595"/>
                    <a:pt x="64596" y="208912"/>
                    <a:pt x="60481" y="20638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 name="Freeform: Shape 19"/>
            <p:cNvSpPr/>
            <p:nvPr/>
          </p:nvSpPr>
          <p:spPr>
            <a:xfrm>
              <a:off x="5733080" y="2769005"/>
              <a:ext cx="107552" cy="88880"/>
            </a:xfrm>
            <a:custGeom>
              <a:avLst/>
              <a:gdLst>
                <a:gd name="connsiteX0" fmla="*/ 103406 w 107552"/>
                <a:gd name="connsiteY0" fmla="*/ 88881 h 88880"/>
                <a:gd name="connsiteX1" fmla="*/ 1378 w 107552"/>
                <a:gd name="connsiteY1" fmla="*/ 78330 h 88880"/>
                <a:gd name="connsiteX2" fmla="*/ 41894 w 107552"/>
                <a:gd name="connsiteY2" fmla="*/ 13547 h 88880"/>
                <a:gd name="connsiteX3" fmla="*/ 82409 w 107552"/>
                <a:gd name="connsiteY3" fmla="*/ 4051 h 88880"/>
                <a:gd name="connsiteX4" fmla="*/ 103406 w 107552"/>
                <a:gd name="connsiteY4" fmla="*/ 88881 h 8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2" h="88880">
                  <a:moveTo>
                    <a:pt x="103406" y="88881"/>
                  </a:moveTo>
                  <a:cubicBezTo>
                    <a:pt x="74390" y="37181"/>
                    <a:pt x="39150" y="45094"/>
                    <a:pt x="1378" y="78330"/>
                  </a:cubicBezTo>
                  <a:cubicBezTo>
                    <a:pt x="-6535" y="43406"/>
                    <a:pt x="21319" y="30745"/>
                    <a:pt x="41894" y="13547"/>
                  </a:cubicBezTo>
                  <a:cubicBezTo>
                    <a:pt x="55188" y="9643"/>
                    <a:pt x="65422" y="-7766"/>
                    <a:pt x="82409" y="4051"/>
                  </a:cubicBezTo>
                  <a:cubicBezTo>
                    <a:pt x="89267" y="32328"/>
                    <a:pt x="118177" y="55223"/>
                    <a:pt x="103406" y="8888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 name="Freeform: Shape 20"/>
            <p:cNvSpPr/>
            <p:nvPr/>
          </p:nvSpPr>
          <p:spPr>
            <a:xfrm>
              <a:off x="5783527" y="2974157"/>
              <a:ext cx="35913" cy="73645"/>
            </a:xfrm>
            <a:custGeom>
              <a:avLst/>
              <a:gdLst>
                <a:gd name="connsiteX0" fmla="*/ 309 w 35913"/>
                <a:gd name="connsiteY0" fmla="*/ 31653 h 73645"/>
                <a:gd name="connsiteX1" fmla="*/ 10860 w 35913"/>
                <a:gd name="connsiteY1" fmla="*/ 0 h 73645"/>
                <a:gd name="connsiteX2" fmla="*/ 22783 w 35913"/>
                <a:gd name="connsiteY2" fmla="*/ 73224 h 73645"/>
                <a:gd name="connsiteX3" fmla="*/ 23205 w 35913"/>
                <a:gd name="connsiteY3" fmla="*/ 73646 h 73645"/>
                <a:gd name="connsiteX4" fmla="*/ 309 w 35913"/>
                <a:gd name="connsiteY4" fmla="*/ 31653 h 73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13" h="73645">
                  <a:moveTo>
                    <a:pt x="309" y="31653"/>
                  </a:moveTo>
                  <a:cubicBezTo>
                    <a:pt x="3686" y="20996"/>
                    <a:pt x="-1906" y="7491"/>
                    <a:pt x="10860" y="0"/>
                  </a:cubicBezTo>
                  <a:cubicBezTo>
                    <a:pt x="15819" y="24267"/>
                    <a:pt x="56229" y="42731"/>
                    <a:pt x="22783" y="73224"/>
                  </a:cubicBezTo>
                  <a:cubicBezTo>
                    <a:pt x="22783" y="73224"/>
                    <a:pt x="23205" y="73646"/>
                    <a:pt x="23205" y="73646"/>
                  </a:cubicBezTo>
                  <a:cubicBezTo>
                    <a:pt x="13709" y="60668"/>
                    <a:pt x="-2434" y="51383"/>
                    <a:pt x="309" y="31653"/>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 name="Freeform: Shape 21"/>
            <p:cNvSpPr/>
            <p:nvPr/>
          </p:nvSpPr>
          <p:spPr>
            <a:xfrm>
              <a:off x="5679698" y="2930687"/>
              <a:ext cx="42942" cy="61987"/>
            </a:xfrm>
            <a:custGeom>
              <a:avLst/>
              <a:gdLst>
                <a:gd name="connsiteX0" fmla="*/ 42309 w 42942"/>
                <a:gd name="connsiteY0" fmla="*/ 0 h 61987"/>
                <a:gd name="connsiteX1" fmla="*/ 42415 w 42942"/>
                <a:gd name="connsiteY1" fmla="*/ 53704 h 61987"/>
                <a:gd name="connsiteX2" fmla="*/ 42942 w 42942"/>
                <a:gd name="connsiteY2" fmla="*/ 53177 h 61987"/>
                <a:gd name="connsiteX3" fmla="*/ 0 w 42942"/>
                <a:gd name="connsiteY3" fmla="*/ 53388 h 61987"/>
                <a:gd name="connsiteX4" fmla="*/ 422 w 42942"/>
                <a:gd name="connsiteY4" fmla="*/ 53915 h 61987"/>
                <a:gd name="connsiteX5" fmla="*/ 42309 w 42942"/>
                <a:gd name="connsiteY5" fmla="*/ 0 h 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2" h="61987">
                  <a:moveTo>
                    <a:pt x="42309" y="0"/>
                  </a:moveTo>
                  <a:cubicBezTo>
                    <a:pt x="42309" y="17937"/>
                    <a:pt x="42309" y="35768"/>
                    <a:pt x="42415" y="53704"/>
                  </a:cubicBezTo>
                  <a:cubicBezTo>
                    <a:pt x="42415" y="53704"/>
                    <a:pt x="42942" y="53177"/>
                    <a:pt x="42942" y="53177"/>
                  </a:cubicBezTo>
                  <a:cubicBezTo>
                    <a:pt x="28699" y="64888"/>
                    <a:pt x="14349" y="64888"/>
                    <a:pt x="0" y="53388"/>
                  </a:cubicBezTo>
                  <a:cubicBezTo>
                    <a:pt x="0" y="53388"/>
                    <a:pt x="422" y="53915"/>
                    <a:pt x="422" y="53915"/>
                  </a:cubicBezTo>
                  <a:cubicBezTo>
                    <a:pt x="29332" y="47479"/>
                    <a:pt x="28699" y="18148"/>
                    <a:pt x="42309"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 name="Freeform: Shape 22"/>
            <p:cNvSpPr/>
            <p:nvPr/>
          </p:nvSpPr>
          <p:spPr>
            <a:xfrm>
              <a:off x="5720846" y="2857569"/>
              <a:ext cx="12890" cy="74278"/>
            </a:xfrm>
            <a:custGeom>
              <a:avLst/>
              <a:gdLst>
                <a:gd name="connsiteX0" fmla="*/ 10763 w 12890"/>
                <a:gd name="connsiteY0" fmla="*/ 0 h 74278"/>
                <a:gd name="connsiteX1" fmla="*/ 528 w 12890"/>
                <a:gd name="connsiteY1" fmla="*/ 74279 h 74278"/>
                <a:gd name="connsiteX2" fmla="*/ 10763 w 12890"/>
                <a:gd name="connsiteY2" fmla="*/ 0 h 74278"/>
              </a:gdLst>
              <a:ahLst/>
              <a:cxnLst>
                <a:cxn ang="0">
                  <a:pos x="connsiteX0" y="connsiteY0"/>
                </a:cxn>
                <a:cxn ang="0">
                  <a:pos x="connsiteX1" y="connsiteY1"/>
                </a:cxn>
                <a:cxn ang="0">
                  <a:pos x="connsiteX2" y="connsiteY2"/>
                </a:cxn>
              </a:cxnLst>
              <a:rect l="l" t="t" r="r" b="b"/>
              <a:pathLst>
                <a:path w="12890" h="74278">
                  <a:moveTo>
                    <a:pt x="10763" y="0"/>
                  </a:moveTo>
                  <a:cubicBezTo>
                    <a:pt x="7914" y="24795"/>
                    <a:pt x="22474" y="52121"/>
                    <a:pt x="528" y="74279"/>
                  </a:cubicBezTo>
                  <a:cubicBezTo>
                    <a:pt x="7175" y="49906"/>
                    <a:pt x="-10234" y="22262"/>
                    <a:pt x="10763"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 name="Freeform: Shape 23"/>
            <p:cNvSpPr/>
            <p:nvPr/>
          </p:nvSpPr>
          <p:spPr>
            <a:xfrm>
              <a:off x="5806759" y="2889749"/>
              <a:ext cx="20669" cy="52438"/>
            </a:xfrm>
            <a:custGeom>
              <a:avLst/>
              <a:gdLst>
                <a:gd name="connsiteX0" fmla="*/ 817 w 20669"/>
                <a:gd name="connsiteY0" fmla="*/ 52438 h 52438"/>
                <a:gd name="connsiteX1" fmla="*/ 19175 w 20669"/>
                <a:gd name="connsiteY1" fmla="*/ 0 h 52438"/>
                <a:gd name="connsiteX2" fmla="*/ 817 w 20669"/>
                <a:gd name="connsiteY2" fmla="*/ 52438 h 52438"/>
              </a:gdLst>
              <a:ahLst/>
              <a:cxnLst>
                <a:cxn ang="0">
                  <a:pos x="connsiteX0" y="connsiteY0"/>
                </a:cxn>
                <a:cxn ang="0">
                  <a:pos x="connsiteX1" y="connsiteY1"/>
                </a:cxn>
                <a:cxn ang="0">
                  <a:pos x="connsiteX2" y="connsiteY2"/>
                </a:cxn>
              </a:cxnLst>
              <a:rect l="l" t="t" r="r" b="b"/>
              <a:pathLst>
                <a:path w="20669" h="52438">
                  <a:moveTo>
                    <a:pt x="817" y="52438"/>
                  </a:moveTo>
                  <a:cubicBezTo>
                    <a:pt x="-2560" y="31653"/>
                    <a:pt x="4720" y="14560"/>
                    <a:pt x="19175" y="0"/>
                  </a:cubicBezTo>
                  <a:cubicBezTo>
                    <a:pt x="24240" y="21419"/>
                    <a:pt x="16010" y="38089"/>
                    <a:pt x="817" y="5243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 name="Freeform: Shape 24"/>
            <p:cNvSpPr/>
            <p:nvPr/>
          </p:nvSpPr>
          <p:spPr>
            <a:xfrm>
              <a:off x="5774973" y="2762022"/>
              <a:ext cx="40515" cy="20530"/>
            </a:xfrm>
            <a:custGeom>
              <a:avLst/>
              <a:gdLst>
                <a:gd name="connsiteX0" fmla="*/ 40516 w 40515"/>
                <a:gd name="connsiteY0" fmla="*/ 11034 h 20530"/>
                <a:gd name="connsiteX1" fmla="*/ 0 w 40515"/>
                <a:gd name="connsiteY1" fmla="*/ 20530 h 20530"/>
                <a:gd name="connsiteX2" fmla="*/ 40516 w 40515"/>
                <a:gd name="connsiteY2" fmla="*/ 11034 h 20530"/>
              </a:gdLst>
              <a:ahLst/>
              <a:cxnLst>
                <a:cxn ang="0">
                  <a:pos x="connsiteX0" y="connsiteY0"/>
                </a:cxn>
                <a:cxn ang="0">
                  <a:pos x="connsiteX1" y="connsiteY1"/>
                </a:cxn>
                <a:cxn ang="0">
                  <a:pos x="connsiteX2" y="connsiteY2"/>
                </a:cxn>
              </a:cxnLst>
              <a:rect l="l" t="t" r="r" b="b"/>
              <a:pathLst>
                <a:path w="40515" h="20530">
                  <a:moveTo>
                    <a:pt x="40516" y="11034"/>
                  </a:moveTo>
                  <a:cubicBezTo>
                    <a:pt x="27010" y="14199"/>
                    <a:pt x="13505" y="17365"/>
                    <a:pt x="0" y="20530"/>
                  </a:cubicBezTo>
                  <a:cubicBezTo>
                    <a:pt x="10445" y="4493"/>
                    <a:pt x="20996" y="-11228"/>
                    <a:pt x="40516" y="11034"/>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 name="Freeform: Shape 25"/>
            <p:cNvSpPr/>
            <p:nvPr/>
          </p:nvSpPr>
          <p:spPr>
            <a:xfrm>
              <a:off x="5104641" y="2753959"/>
              <a:ext cx="249560" cy="312835"/>
            </a:xfrm>
            <a:custGeom>
              <a:avLst/>
              <a:gdLst>
                <a:gd name="connsiteX0" fmla="*/ 249561 w 249560"/>
                <a:gd name="connsiteY0" fmla="*/ 146553 h 312835"/>
                <a:gd name="connsiteX1" fmla="*/ 102797 w 249560"/>
                <a:gd name="connsiteY1" fmla="*/ 265778 h 312835"/>
                <a:gd name="connsiteX2" fmla="*/ 60488 w 249560"/>
                <a:gd name="connsiteY2" fmla="*/ 312835 h 312835"/>
                <a:gd name="connsiteX3" fmla="*/ 142680 w 249560"/>
                <a:gd name="connsiteY3" fmla="*/ 0 h 312835"/>
                <a:gd name="connsiteX4" fmla="*/ 143207 w 249560"/>
                <a:gd name="connsiteY4" fmla="*/ 15299 h 312835"/>
                <a:gd name="connsiteX5" fmla="*/ 217169 w 249560"/>
                <a:gd name="connsiteY5" fmla="*/ 132731 h 312835"/>
                <a:gd name="connsiteX6" fmla="*/ 249561 w 249560"/>
                <a:gd name="connsiteY6" fmla="*/ 146553 h 3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60" h="312835">
                  <a:moveTo>
                    <a:pt x="249561" y="146553"/>
                  </a:moveTo>
                  <a:cubicBezTo>
                    <a:pt x="180452" y="161218"/>
                    <a:pt x="152703" y="227162"/>
                    <a:pt x="102797" y="265778"/>
                  </a:cubicBezTo>
                  <a:cubicBezTo>
                    <a:pt x="86443" y="278439"/>
                    <a:pt x="74626" y="296798"/>
                    <a:pt x="60488" y="312835"/>
                  </a:cubicBezTo>
                  <a:cubicBezTo>
                    <a:pt x="-60109" y="177783"/>
                    <a:pt x="16491" y="34079"/>
                    <a:pt x="142680" y="0"/>
                  </a:cubicBezTo>
                  <a:cubicBezTo>
                    <a:pt x="144473" y="5064"/>
                    <a:pt x="144790" y="10234"/>
                    <a:pt x="143207" y="15299"/>
                  </a:cubicBezTo>
                  <a:cubicBezTo>
                    <a:pt x="117674" y="98440"/>
                    <a:pt x="130863" y="119331"/>
                    <a:pt x="217169" y="132731"/>
                  </a:cubicBezTo>
                  <a:cubicBezTo>
                    <a:pt x="229303" y="134524"/>
                    <a:pt x="241648" y="135263"/>
                    <a:pt x="249561" y="14655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 name="Freeform: Shape 26"/>
            <p:cNvSpPr/>
            <p:nvPr/>
          </p:nvSpPr>
          <p:spPr>
            <a:xfrm>
              <a:off x="5215784" y="2727672"/>
              <a:ext cx="308424" cy="173434"/>
            </a:xfrm>
            <a:custGeom>
              <a:avLst/>
              <a:gdLst>
                <a:gd name="connsiteX0" fmla="*/ 138417 w 308424"/>
                <a:gd name="connsiteY0" fmla="*/ 172839 h 173434"/>
                <a:gd name="connsiteX1" fmla="*/ 45886 w 308424"/>
                <a:gd name="connsiteY1" fmla="*/ 162499 h 173434"/>
                <a:gd name="connsiteX2" fmla="*/ 31642 w 308424"/>
                <a:gd name="connsiteY2" fmla="*/ 26287 h 173434"/>
                <a:gd name="connsiteX3" fmla="*/ 270621 w 308424"/>
                <a:gd name="connsiteY3" fmla="*/ 38948 h 173434"/>
                <a:gd name="connsiteX4" fmla="*/ 306705 w 308424"/>
                <a:gd name="connsiteY4" fmla="*/ 86638 h 173434"/>
                <a:gd name="connsiteX5" fmla="*/ 295099 w 308424"/>
                <a:gd name="connsiteY5" fmla="*/ 109956 h 173434"/>
                <a:gd name="connsiteX6" fmla="*/ 171864 w 308424"/>
                <a:gd name="connsiteY6" fmla="*/ 161444 h 173434"/>
                <a:gd name="connsiteX7" fmla="*/ 138417 w 308424"/>
                <a:gd name="connsiteY7" fmla="*/ 172839 h 17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424" h="173434">
                  <a:moveTo>
                    <a:pt x="138417" y="172839"/>
                  </a:moveTo>
                  <a:cubicBezTo>
                    <a:pt x="107503" y="169041"/>
                    <a:pt x="73635" y="181596"/>
                    <a:pt x="45886" y="162499"/>
                  </a:cubicBezTo>
                  <a:cubicBezTo>
                    <a:pt x="1255" y="131901"/>
                    <a:pt x="-23434" y="86638"/>
                    <a:pt x="31642" y="26287"/>
                  </a:cubicBezTo>
                  <a:cubicBezTo>
                    <a:pt x="113412" y="-9903"/>
                    <a:pt x="194021" y="-11486"/>
                    <a:pt x="270621" y="38948"/>
                  </a:cubicBezTo>
                  <a:cubicBezTo>
                    <a:pt x="286869" y="49604"/>
                    <a:pt x="306283" y="62160"/>
                    <a:pt x="306705" y="86638"/>
                  </a:cubicBezTo>
                  <a:cubicBezTo>
                    <a:pt x="311558" y="98666"/>
                    <a:pt x="305650" y="105419"/>
                    <a:pt x="295099" y="109956"/>
                  </a:cubicBezTo>
                  <a:cubicBezTo>
                    <a:pt x="243399" y="101409"/>
                    <a:pt x="218288" y="156591"/>
                    <a:pt x="171864" y="161444"/>
                  </a:cubicBezTo>
                  <a:cubicBezTo>
                    <a:pt x="160469" y="162605"/>
                    <a:pt x="149601" y="168830"/>
                    <a:pt x="138417" y="1728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 name="Freeform: Shape 27"/>
            <p:cNvSpPr/>
            <p:nvPr/>
          </p:nvSpPr>
          <p:spPr>
            <a:xfrm>
              <a:off x="5120499" y="3289630"/>
              <a:ext cx="177016" cy="117288"/>
            </a:xfrm>
            <a:custGeom>
              <a:avLst/>
              <a:gdLst>
                <a:gd name="connsiteX0" fmla="*/ 96858 w 177016"/>
                <a:gd name="connsiteY0" fmla="*/ 0 h 117288"/>
                <a:gd name="connsiteX1" fmla="*/ 175251 w 177016"/>
                <a:gd name="connsiteY1" fmla="*/ 51489 h 117288"/>
                <a:gd name="connsiteX2" fmla="*/ 149085 w 177016"/>
                <a:gd name="connsiteY2" fmla="*/ 109835 h 117288"/>
                <a:gd name="connsiteX3" fmla="*/ 0 w 177016"/>
                <a:gd name="connsiteY3" fmla="*/ 54654 h 117288"/>
                <a:gd name="connsiteX4" fmla="*/ 96858 w 177016"/>
                <a:gd name="connsiteY4" fmla="*/ 0 h 1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16" h="117288">
                  <a:moveTo>
                    <a:pt x="96858" y="0"/>
                  </a:moveTo>
                  <a:cubicBezTo>
                    <a:pt x="125345" y="12978"/>
                    <a:pt x="165861" y="2532"/>
                    <a:pt x="175251" y="51489"/>
                  </a:cubicBezTo>
                  <a:cubicBezTo>
                    <a:pt x="181160" y="82086"/>
                    <a:pt x="172191" y="98018"/>
                    <a:pt x="149085" y="109835"/>
                  </a:cubicBezTo>
                  <a:cubicBezTo>
                    <a:pt x="105087" y="132309"/>
                    <a:pt x="22790" y="101078"/>
                    <a:pt x="0" y="54654"/>
                  </a:cubicBezTo>
                  <a:cubicBezTo>
                    <a:pt x="26166" y="25639"/>
                    <a:pt x="55814" y="2638"/>
                    <a:pt x="96858"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 name="Freeform: Shape 28"/>
            <p:cNvSpPr/>
            <p:nvPr/>
          </p:nvSpPr>
          <p:spPr>
            <a:xfrm>
              <a:off x="5279390" y="2879304"/>
              <a:ext cx="223896" cy="212812"/>
            </a:xfrm>
            <a:custGeom>
              <a:avLst/>
              <a:gdLst>
                <a:gd name="connsiteX0" fmla="*/ 5 w 223896"/>
                <a:gd name="connsiteY0" fmla="*/ 106670 h 212812"/>
                <a:gd name="connsiteX1" fmla="*/ 221575 w 223896"/>
                <a:gd name="connsiteY1" fmla="*/ 0 h 212812"/>
                <a:gd name="connsiteX2" fmla="*/ 223896 w 223896"/>
                <a:gd name="connsiteY2" fmla="*/ 6647 h 212812"/>
                <a:gd name="connsiteX3" fmla="*/ 182747 w 223896"/>
                <a:gd name="connsiteY3" fmla="*/ 69214 h 212812"/>
                <a:gd name="connsiteX4" fmla="*/ 150356 w 223896"/>
                <a:gd name="connsiteY4" fmla="*/ 94325 h 212812"/>
                <a:gd name="connsiteX5" fmla="*/ 104671 w 223896"/>
                <a:gd name="connsiteY5" fmla="*/ 212812 h 212812"/>
                <a:gd name="connsiteX6" fmla="*/ 5 w 223896"/>
                <a:gd name="connsiteY6" fmla="*/ 106670 h 2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96" h="212812">
                  <a:moveTo>
                    <a:pt x="5" y="106670"/>
                  </a:moveTo>
                  <a:cubicBezTo>
                    <a:pt x="64893" y="52649"/>
                    <a:pt x="134846" y="8968"/>
                    <a:pt x="221575" y="0"/>
                  </a:cubicBezTo>
                  <a:cubicBezTo>
                    <a:pt x="222313" y="2216"/>
                    <a:pt x="223158" y="4431"/>
                    <a:pt x="223896" y="6647"/>
                  </a:cubicBezTo>
                  <a:cubicBezTo>
                    <a:pt x="218304" y="32813"/>
                    <a:pt x="207648" y="55709"/>
                    <a:pt x="182747" y="69214"/>
                  </a:cubicBezTo>
                  <a:cubicBezTo>
                    <a:pt x="170719" y="75967"/>
                    <a:pt x="159852" y="84196"/>
                    <a:pt x="150356" y="94325"/>
                  </a:cubicBezTo>
                  <a:cubicBezTo>
                    <a:pt x="104249" y="121969"/>
                    <a:pt x="115010" y="171453"/>
                    <a:pt x="104671" y="212812"/>
                  </a:cubicBezTo>
                  <a:cubicBezTo>
                    <a:pt x="38622" y="198885"/>
                    <a:pt x="-522" y="159108"/>
                    <a:pt x="5" y="10667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 name="Freeform: Shape 29"/>
            <p:cNvSpPr/>
            <p:nvPr/>
          </p:nvSpPr>
          <p:spPr>
            <a:xfrm>
              <a:off x="5395446" y="3264202"/>
              <a:ext cx="206583" cy="123070"/>
            </a:xfrm>
            <a:custGeom>
              <a:avLst/>
              <a:gdLst>
                <a:gd name="connsiteX0" fmla="*/ 10 w 206583"/>
                <a:gd name="connsiteY0" fmla="*/ 58241 h 123070"/>
                <a:gd name="connsiteX1" fmla="*/ 203327 w 206583"/>
                <a:gd name="connsiteY1" fmla="*/ 0 h 123070"/>
                <a:gd name="connsiteX2" fmla="*/ 95074 w 206583"/>
                <a:gd name="connsiteY2" fmla="*/ 121125 h 123070"/>
                <a:gd name="connsiteX3" fmla="*/ 10 w 206583"/>
                <a:gd name="connsiteY3" fmla="*/ 58241 h 123070"/>
              </a:gdLst>
              <a:ahLst/>
              <a:cxnLst>
                <a:cxn ang="0">
                  <a:pos x="connsiteX0" y="connsiteY0"/>
                </a:cxn>
                <a:cxn ang="0">
                  <a:pos x="connsiteX1" y="connsiteY1"/>
                </a:cxn>
                <a:cxn ang="0">
                  <a:pos x="connsiteX2" y="connsiteY2"/>
                </a:cxn>
                <a:cxn ang="0">
                  <a:pos x="connsiteX3" y="connsiteY3"/>
                </a:cxn>
              </a:cxnLst>
              <a:rect l="l" t="t" r="r" b="b"/>
              <a:pathLst>
                <a:path w="206583" h="123070">
                  <a:moveTo>
                    <a:pt x="10" y="58241"/>
                  </a:moveTo>
                  <a:cubicBezTo>
                    <a:pt x="71440" y="52333"/>
                    <a:pt x="142132" y="44103"/>
                    <a:pt x="203327" y="0"/>
                  </a:cubicBezTo>
                  <a:cubicBezTo>
                    <a:pt x="218309" y="73962"/>
                    <a:pt x="181487" y="114056"/>
                    <a:pt x="95074" y="121125"/>
                  </a:cubicBezTo>
                  <a:cubicBezTo>
                    <a:pt x="27548" y="129565"/>
                    <a:pt x="-623" y="110890"/>
                    <a:pt x="10" y="58241"/>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 name="Freeform: Shape 30"/>
            <p:cNvSpPr/>
            <p:nvPr/>
          </p:nvSpPr>
          <p:spPr>
            <a:xfrm>
              <a:off x="5373645" y="3184542"/>
              <a:ext cx="220786" cy="115883"/>
            </a:xfrm>
            <a:custGeom>
              <a:avLst/>
              <a:gdLst>
                <a:gd name="connsiteX0" fmla="*/ 202549 w 220786"/>
                <a:gd name="connsiteY0" fmla="*/ 0 h 115883"/>
                <a:gd name="connsiteX1" fmla="*/ 185562 w 220786"/>
                <a:gd name="connsiteY1" fmla="*/ 75861 h 115883"/>
                <a:gd name="connsiteX2" fmla="*/ 11155 w 220786"/>
                <a:gd name="connsiteY2" fmla="*/ 114267 h 115883"/>
                <a:gd name="connsiteX3" fmla="*/ 6829 w 220786"/>
                <a:gd name="connsiteY3" fmla="*/ 64994 h 115883"/>
                <a:gd name="connsiteX4" fmla="*/ 131541 w 220786"/>
                <a:gd name="connsiteY4" fmla="*/ 33341 h 115883"/>
                <a:gd name="connsiteX5" fmla="*/ 202549 w 220786"/>
                <a:gd name="connsiteY5" fmla="*/ 0 h 11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786" h="115883">
                  <a:moveTo>
                    <a:pt x="202549" y="0"/>
                  </a:moveTo>
                  <a:cubicBezTo>
                    <a:pt x="232408" y="33236"/>
                    <a:pt x="224811" y="54970"/>
                    <a:pt x="185562" y="75861"/>
                  </a:cubicBezTo>
                  <a:cubicBezTo>
                    <a:pt x="130275" y="105193"/>
                    <a:pt x="73722" y="121230"/>
                    <a:pt x="11155" y="114267"/>
                  </a:cubicBezTo>
                  <a:cubicBezTo>
                    <a:pt x="-2667" y="98862"/>
                    <a:pt x="-3089" y="82403"/>
                    <a:pt x="6829" y="64994"/>
                  </a:cubicBezTo>
                  <a:cubicBezTo>
                    <a:pt x="44074" y="38405"/>
                    <a:pt x="92186" y="56025"/>
                    <a:pt x="131541" y="33341"/>
                  </a:cubicBezTo>
                  <a:cubicBezTo>
                    <a:pt x="153803" y="20469"/>
                    <a:pt x="180392" y="14560"/>
                    <a:pt x="202549"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 name="Freeform: Shape 31"/>
            <p:cNvSpPr/>
            <p:nvPr/>
          </p:nvSpPr>
          <p:spPr>
            <a:xfrm>
              <a:off x="5172224" y="3038517"/>
              <a:ext cx="97730" cy="156778"/>
            </a:xfrm>
            <a:custGeom>
              <a:avLst/>
              <a:gdLst>
                <a:gd name="connsiteX0" fmla="*/ 96515 w 97730"/>
                <a:gd name="connsiteY0" fmla="*/ 115111 h 156778"/>
                <a:gd name="connsiteX1" fmla="*/ 36691 w 97730"/>
                <a:gd name="connsiteY1" fmla="*/ 155204 h 156778"/>
                <a:gd name="connsiteX2" fmla="*/ 607 w 97730"/>
                <a:gd name="connsiteY2" fmla="*/ 100550 h 156778"/>
                <a:gd name="connsiteX3" fmla="*/ 54733 w 97730"/>
                <a:gd name="connsiteY3" fmla="*/ 0 h 156778"/>
                <a:gd name="connsiteX4" fmla="*/ 96515 w 97730"/>
                <a:gd name="connsiteY4" fmla="*/ 115111 h 156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30" h="156778">
                  <a:moveTo>
                    <a:pt x="96515" y="115111"/>
                  </a:moveTo>
                  <a:cubicBezTo>
                    <a:pt x="91345" y="150456"/>
                    <a:pt x="67816" y="161218"/>
                    <a:pt x="36691" y="155204"/>
                  </a:cubicBezTo>
                  <a:cubicBezTo>
                    <a:pt x="8098" y="149718"/>
                    <a:pt x="2928" y="127350"/>
                    <a:pt x="607" y="100550"/>
                  </a:cubicBezTo>
                  <a:cubicBezTo>
                    <a:pt x="-3403" y="53810"/>
                    <a:pt x="12213" y="20363"/>
                    <a:pt x="54733" y="0"/>
                  </a:cubicBezTo>
                  <a:cubicBezTo>
                    <a:pt x="72670" y="36928"/>
                    <a:pt x="104322" y="68898"/>
                    <a:pt x="96515" y="115111"/>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 name="Freeform: Shape 32"/>
            <p:cNvSpPr/>
            <p:nvPr/>
          </p:nvSpPr>
          <p:spPr>
            <a:xfrm>
              <a:off x="5108633" y="3215774"/>
              <a:ext cx="108723" cy="128509"/>
            </a:xfrm>
            <a:custGeom>
              <a:avLst/>
              <a:gdLst>
                <a:gd name="connsiteX0" fmla="*/ 108723 w 108723"/>
                <a:gd name="connsiteY0" fmla="*/ 73855 h 128509"/>
                <a:gd name="connsiteX1" fmla="*/ 11866 w 108723"/>
                <a:gd name="connsiteY1" fmla="*/ 128509 h 128509"/>
                <a:gd name="connsiteX2" fmla="*/ 20940 w 108723"/>
                <a:gd name="connsiteY2" fmla="*/ 19201 h 128509"/>
                <a:gd name="connsiteX3" fmla="*/ 55019 w 108723"/>
                <a:gd name="connsiteY3" fmla="*/ 1054 h 128509"/>
                <a:gd name="connsiteX4" fmla="*/ 75699 w 108723"/>
                <a:gd name="connsiteY4" fmla="*/ 27220 h 128509"/>
                <a:gd name="connsiteX5" fmla="*/ 108723 w 108723"/>
                <a:gd name="connsiteY5" fmla="*/ 73855 h 1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23" h="128509">
                  <a:moveTo>
                    <a:pt x="108723" y="73855"/>
                  </a:moveTo>
                  <a:cubicBezTo>
                    <a:pt x="77493" y="94008"/>
                    <a:pt x="47528" y="116376"/>
                    <a:pt x="11866" y="128509"/>
                  </a:cubicBezTo>
                  <a:cubicBezTo>
                    <a:pt x="-11030" y="89998"/>
                    <a:pt x="3214" y="53914"/>
                    <a:pt x="20940" y="19201"/>
                  </a:cubicBezTo>
                  <a:cubicBezTo>
                    <a:pt x="26954" y="7384"/>
                    <a:pt x="38665" y="-3483"/>
                    <a:pt x="55019" y="1054"/>
                  </a:cubicBezTo>
                  <a:cubicBezTo>
                    <a:pt x="67680" y="4536"/>
                    <a:pt x="74960" y="13082"/>
                    <a:pt x="75699" y="27220"/>
                  </a:cubicBezTo>
                  <a:cubicBezTo>
                    <a:pt x="76860" y="49483"/>
                    <a:pt x="94585" y="60561"/>
                    <a:pt x="108723" y="73855"/>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 name="Freeform: Shape 33"/>
            <p:cNvSpPr/>
            <p:nvPr/>
          </p:nvSpPr>
          <p:spPr>
            <a:xfrm>
              <a:off x="5301025" y="3309355"/>
              <a:ext cx="189494" cy="87300"/>
            </a:xfrm>
            <a:custGeom>
              <a:avLst/>
              <a:gdLst>
                <a:gd name="connsiteX0" fmla="*/ 94431 w 189494"/>
                <a:gd name="connsiteY0" fmla="*/ 13088 h 87300"/>
                <a:gd name="connsiteX1" fmla="*/ 189495 w 189494"/>
                <a:gd name="connsiteY1" fmla="*/ 75972 h 87300"/>
                <a:gd name="connsiteX2" fmla="*/ 0 w 189494"/>
                <a:gd name="connsiteY2" fmla="*/ 1693 h 87300"/>
                <a:gd name="connsiteX3" fmla="*/ 94431 w 189494"/>
                <a:gd name="connsiteY3" fmla="*/ 13088 h 87300"/>
              </a:gdLst>
              <a:ahLst/>
              <a:cxnLst>
                <a:cxn ang="0">
                  <a:pos x="connsiteX0" y="connsiteY0"/>
                </a:cxn>
                <a:cxn ang="0">
                  <a:pos x="connsiteX1" y="connsiteY1"/>
                </a:cxn>
                <a:cxn ang="0">
                  <a:pos x="connsiteX2" y="connsiteY2"/>
                </a:cxn>
                <a:cxn ang="0">
                  <a:pos x="connsiteX3" y="connsiteY3"/>
                </a:cxn>
              </a:cxnLst>
              <a:rect l="l" t="t" r="r" b="b"/>
              <a:pathLst>
                <a:path w="189494" h="87300">
                  <a:moveTo>
                    <a:pt x="94431" y="13088"/>
                  </a:moveTo>
                  <a:cubicBezTo>
                    <a:pt x="108464" y="60778"/>
                    <a:pt x="144020" y="75866"/>
                    <a:pt x="189495" y="75972"/>
                  </a:cubicBezTo>
                  <a:cubicBezTo>
                    <a:pt x="104349" y="105514"/>
                    <a:pt x="25639" y="76077"/>
                    <a:pt x="0" y="1693"/>
                  </a:cubicBezTo>
                  <a:cubicBezTo>
                    <a:pt x="33341" y="-3477"/>
                    <a:pt x="63939" y="4014"/>
                    <a:pt x="94431" y="1308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 name="Freeform: Shape 34"/>
            <p:cNvSpPr/>
            <p:nvPr/>
          </p:nvSpPr>
          <p:spPr>
            <a:xfrm>
              <a:off x="5579464" y="3374814"/>
              <a:ext cx="164381" cy="115063"/>
            </a:xfrm>
            <a:custGeom>
              <a:avLst/>
              <a:gdLst>
                <a:gd name="connsiteX0" fmla="*/ 142754 w 164381"/>
                <a:gd name="connsiteY0" fmla="*/ 83630 h 115063"/>
                <a:gd name="connsiteX1" fmla="*/ 132414 w 164381"/>
                <a:gd name="connsiteY1" fmla="*/ 84686 h 115063"/>
                <a:gd name="connsiteX2" fmla="*/ 0 w 164381"/>
                <a:gd name="connsiteY2" fmla="*/ 74451 h 115063"/>
                <a:gd name="connsiteX3" fmla="*/ 66682 w 164381"/>
                <a:gd name="connsiteY3" fmla="*/ 8297 h 115063"/>
                <a:gd name="connsiteX4" fmla="*/ 91055 w 164381"/>
                <a:gd name="connsiteY4" fmla="*/ 9352 h 115063"/>
                <a:gd name="connsiteX5" fmla="*/ 83563 w 164381"/>
                <a:gd name="connsiteY5" fmla="*/ 52294 h 115063"/>
                <a:gd name="connsiteX6" fmla="*/ 142438 w 164381"/>
                <a:gd name="connsiteY6" fmla="*/ 11884 h 115063"/>
                <a:gd name="connsiteX7" fmla="*/ 141699 w 164381"/>
                <a:gd name="connsiteY7" fmla="*/ 84474 h 115063"/>
                <a:gd name="connsiteX8" fmla="*/ 142754 w 164381"/>
                <a:gd name="connsiteY8" fmla="*/ 83630 h 1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81" h="115063">
                  <a:moveTo>
                    <a:pt x="142754" y="83630"/>
                  </a:moveTo>
                  <a:cubicBezTo>
                    <a:pt x="139272" y="83947"/>
                    <a:pt x="134630" y="82892"/>
                    <a:pt x="132414" y="84686"/>
                  </a:cubicBezTo>
                  <a:cubicBezTo>
                    <a:pt x="85779" y="122774"/>
                    <a:pt x="40832" y="131004"/>
                    <a:pt x="0" y="74451"/>
                  </a:cubicBezTo>
                  <a:cubicBezTo>
                    <a:pt x="25217" y="58308"/>
                    <a:pt x="51278" y="39000"/>
                    <a:pt x="66682" y="8297"/>
                  </a:cubicBezTo>
                  <a:cubicBezTo>
                    <a:pt x="72274" y="-2676"/>
                    <a:pt x="83458" y="-3204"/>
                    <a:pt x="91055" y="9352"/>
                  </a:cubicBezTo>
                  <a:cubicBezTo>
                    <a:pt x="92426" y="23385"/>
                    <a:pt x="78393" y="34147"/>
                    <a:pt x="83563" y="52294"/>
                  </a:cubicBezTo>
                  <a:cubicBezTo>
                    <a:pt x="114583" y="55776"/>
                    <a:pt x="123763" y="26128"/>
                    <a:pt x="142438" y="11884"/>
                  </a:cubicBezTo>
                  <a:cubicBezTo>
                    <a:pt x="189811" y="36573"/>
                    <a:pt x="146447" y="60313"/>
                    <a:pt x="141699" y="84474"/>
                  </a:cubicBezTo>
                  <a:cubicBezTo>
                    <a:pt x="141805" y="84474"/>
                    <a:pt x="142754" y="83630"/>
                    <a:pt x="142754" y="8363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 name="Freeform: Shape 35"/>
            <p:cNvSpPr/>
            <p:nvPr/>
          </p:nvSpPr>
          <p:spPr>
            <a:xfrm>
              <a:off x="5249758" y="2985974"/>
              <a:ext cx="145803" cy="141515"/>
            </a:xfrm>
            <a:custGeom>
              <a:avLst/>
              <a:gdLst>
                <a:gd name="connsiteX0" fmla="*/ 29637 w 145803"/>
                <a:gd name="connsiteY0" fmla="*/ 0 h 141515"/>
                <a:gd name="connsiteX1" fmla="*/ 135885 w 145803"/>
                <a:gd name="connsiteY1" fmla="*/ 102977 h 141515"/>
                <a:gd name="connsiteX2" fmla="*/ 145803 w 145803"/>
                <a:gd name="connsiteY2" fmla="*/ 105193 h 141515"/>
                <a:gd name="connsiteX3" fmla="*/ 71630 w 145803"/>
                <a:gd name="connsiteY3" fmla="*/ 135369 h 141515"/>
                <a:gd name="connsiteX4" fmla="*/ 57914 w 145803"/>
                <a:gd name="connsiteY4" fmla="*/ 141488 h 141515"/>
                <a:gd name="connsiteX5" fmla="*/ 3365 w 145803"/>
                <a:gd name="connsiteY5" fmla="*/ 40094 h 141515"/>
                <a:gd name="connsiteX6" fmla="*/ 29637 w 145803"/>
                <a:gd name="connsiteY6" fmla="*/ 0 h 14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03" h="141515">
                  <a:moveTo>
                    <a:pt x="29637" y="0"/>
                  </a:moveTo>
                  <a:cubicBezTo>
                    <a:pt x="49368" y="50539"/>
                    <a:pt x="86718" y="82930"/>
                    <a:pt x="135885" y="102977"/>
                  </a:cubicBezTo>
                  <a:cubicBezTo>
                    <a:pt x="140000" y="100234"/>
                    <a:pt x="143271" y="101183"/>
                    <a:pt x="145803" y="105193"/>
                  </a:cubicBezTo>
                  <a:cubicBezTo>
                    <a:pt x="121114" y="115216"/>
                    <a:pt x="96319" y="125240"/>
                    <a:pt x="71630" y="135369"/>
                  </a:cubicBezTo>
                  <a:cubicBezTo>
                    <a:pt x="66777" y="137373"/>
                    <a:pt x="58125" y="141910"/>
                    <a:pt x="57914" y="141488"/>
                  </a:cubicBezTo>
                  <a:cubicBezTo>
                    <a:pt x="39133" y="108041"/>
                    <a:pt x="19930" y="74701"/>
                    <a:pt x="3365" y="40094"/>
                  </a:cubicBezTo>
                  <a:cubicBezTo>
                    <a:pt x="-8452" y="15299"/>
                    <a:pt x="13389" y="8546"/>
                    <a:pt x="29637"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 name="Freeform: Shape 36"/>
            <p:cNvSpPr/>
            <p:nvPr/>
          </p:nvSpPr>
          <p:spPr>
            <a:xfrm>
              <a:off x="4973271" y="2971851"/>
              <a:ext cx="126654" cy="73608"/>
            </a:xfrm>
            <a:custGeom>
              <a:avLst/>
              <a:gdLst>
                <a:gd name="connsiteX0" fmla="*/ 71788 w 126654"/>
                <a:gd name="connsiteY0" fmla="*/ 1989 h 73608"/>
                <a:gd name="connsiteX1" fmla="*/ 126653 w 126654"/>
                <a:gd name="connsiteY1" fmla="*/ 41450 h 73608"/>
                <a:gd name="connsiteX2" fmla="*/ 74637 w 126654"/>
                <a:gd name="connsiteY2" fmla="*/ 73524 h 73608"/>
                <a:gd name="connsiteX3" fmla="*/ 42 w 126654"/>
                <a:gd name="connsiteY3" fmla="*/ 22669 h 73608"/>
                <a:gd name="connsiteX4" fmla="*/ 71788 w 126654"/>
                <a:gd name="connsiteY4" fmla="*/ 1989 h 73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54" h="73608">
                  <a:moveTo>
                    <a:pt x="71788" y="1989"/>
                  </a:moveTo>
                  <a:cubicBezTo>
                    <a:pt x="101648" y="-5713"/>
                    <a:pt x="126337" y="9269"/>
                    <a:pt x="126653" y="41450"/>
                  </a:cubicBezTo>
                  <a:cubicBezTo>
                    <a:pt x="126864" y="67616"/>
                    <a:pt x="95528" y="74474"/>
                    <a:pt x="74637" y="73524"/>
                  </a:cubicBezTo>
                  <a:cubicBezTo>
                    <a:pt x="40980" y="71942"/>
                    <a:pt x="2047" y="53161"/>
                    <a:pt x="42" y="22669"/>
                  </a:cubicBezTo>
                  <a:cubicBezTo>
                    <a:pt x="-1541" y="195"/>
                    <a:pt x="41824" y="1884"/>
                    <a:pt x="71788" y="1989"/>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 name="Freeform: Shape 37"/>
            <p:cNvSpPr/>
            <p:nvPr/>
          </p:nvSpPr>
          <p:spPr>
            <a:xfrm>
              <a:off x="5478783" y="3057136"/>
              <a:ext cx="129362" cy="134467"/>
            </a:xfrm>
            <a:custGeom>
              <a:avLst/>
              <a:gdLst>
                <a:gd name="connsiteX0" fmla="*/ 65758 w 129362"/>
                <a:gd name="connsiteY0" fmla="*/ 11979 h 134467"/>
                <a:gd name="connsiteX1" fmla="*/ 116402 w 129362"/>
                <a:gd name="connsiteY1" fmla="*/ 16727 h 134467"/>
                <a:gd name="connsiteX2" fmla="*/ 121045 w 129362"/>
                <a:gd name="connsiteY2" fmla="*/ 74124 h 134467"/>
                <a:gd name="connsiteX3" fmla="*/ 16063 w 129362"/>
                <a:gd name="connsiteY3" fmla="*/ 133842 h 134467"/>
                <a:gd name="connsiteX4" fmla="*/ 2452 w 129362"/>
                <a:gd name="connsiteY4" fmla="*/ 95648 h 134467"/>
                <a:gd name="connsiteX5" fmla="*/ 65758 w 129362"/>
                <a:gd name="connsiteY5" fmla="*/ 11979 h 13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62" h="134467">
                  <a:moveTo>
                    <a:pt x="65758" y="11979"/>
                  </a:moveTo>
                  <a:cubicBezTo>
                    <a:pt x="84644" y="-8173"/>
                    <a:pt x="100892" y="-366"/>
                    <a:pt x="116402" y="16727"/>
                  </a:cubicBezTo>
                  <a:cubicBezTo>
                    <a:pt x="132756" y="34769"/>
                    <a:pt x="132862" y="56504"/>
                    <a:pt x="121045" y="74124"/>
                  </a:cubicBezTo>
                  <a:cubicBezTo>
                    <a:pt x="96567" y="110525"/>
                    <a:pt x="55734" y="126246"/>
                    <a:pt x="16063" y="133842"/>
                  </a:cubicBezTo>
                  <a:cubicBezTo>
                    <a:pt x="-11475" y="139118"/>
                    <a:pt x="5406" y="109681"/>
                    <a:pt x="2452" y="95648"/>
                  </a:cubicBezTo>
                  <a:cubicBezTo>
                    <a:pt x="22710" y="67055"/>
                    <a:pt x="79580" y="66211"/>
                    <a:pt x="65758" y="119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9" name="Freeform: Shape 38"/>
            <p:cNvSpPr/>
            <p:nvPr/>
          </p:nvSpPr>
          <p:spPr>
            <a:xfrm>
              <a:off x="5203645" y="3457706"/>
              <a:ext cx="169232" cy="87942"/>
            </a:xfrm>
            <a:custGeom>
              <a:avLst/>
              <a:gdLst>
                <a:gd name="connsiteX0" fmla="*/ 86302 w 169232"/>
                <a:gd name="connsiteY0" fmla="*/ 0 h 87942"/>
                <a:gd name="connsiteX1" fmla="*/ 169232 w 169232"/>
                <a:gd name="connsiteY1" fmla="*/ 27010 h 87942"/>
                <a:gd name="connsiteX2" fmla="*/ 26161 w 169232"/>
                <a:gd name="connsiteY2" fmla="*/ 70902 h 87942"/>
                <a:gd name="connsiteX3" fmla="*/ 12445 w 169232"/>
                <a:gd name="connsiteY3" fmla="*/ 13294 h 87942"/>
                <a:gd name="connsiteX4" fmla="*/ 34497 w 169232"/>
                <a:gd name="connsiteY4" fmla="*/ 26483 h 87942"/>
                <a:gd name="connsiteX5" fmla="*/ 86302 w 169232"/>
                <a:gd name="connsiteY5" fmla="*/ 0 h 8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232" h="87942">
                  <a:moveTo>
                    <a:pt x="86302" y="0"/>
                  </a:moveTo>
                  <a:cubicBezTo>
                    <a:pt x="113840" y="8968"/>
                    <a:pt x="141483" y="17937"/>
                    <a:pt x="169232" y="27010"/>
                  </a:cubicBezTo>
                  <a:cubicBezTo>
                    <a:pt x="137790" y="86729"/>
                    <a:pt x="80393" y="104982"/>
                    <a:pt x="26161" y="70902"/>
                  </a:cubicBezTo>
                  <a:cubicBezTo>
                    <a:pt x="5904" y="58241"/>
                    <a:pt x="-13405" y="39672"/>
                    <a:pt x="12445" y="13294"/>
                  </a:cubicBezTo>
                  <a:cubicBezTo>
                    <a:pt x="19936" y="17515"/>
                    <a:pt x="27427" y="21630"/>
                    <a:pt x="34497" y="26483"/>
                  </a:cubicBezTo>
                  <a:cubicBezTo>
                    <a:pt x="68049" y="49695"/>
                    <a:pt x="82820" y="35979"/>
                    <a:pt x="86302"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 name="Freeform: Shape 39"/>
            <p:cNvSpPr/>
            <p:nvPr/>
          </p:nvSpPr>
          <p:spPr>
            <a:xfrm>
              <a:off x="5017098" y="3057403"/>
              <a:ext cx="113585" cy="107841"/>
            </a:xfrm>
            <a:custGeom>
              <a:avLst/>
              <a:gdLst>
                <a:gd name="connsiteX0" fmla="*/ 1 w 113585"/>
                <a:gd name="connsiteY0" fmla="*/ 105826 h 107841"/>
                <a:gd name="connsiteX1" fmla="*/ 70904 w 113585"/>
                <a:gd name="connsiteY1" fmla="*/ 0 h 107841"/>
                <a:gd name="connsiteX2" fmla="*/ 108149 w 113585"/>
                <a:gd name="connsiteY2" fmla="*/ 56659 h 107841"/>
                <a:gd name="connsiteX3" fmla="*/ 1 w 113585"/>
                <a:gd name="connsiteY3" fmla="*/ 105826 h 107841"/>
              </a:gdLst>
              <a:ahLst/>
              <a:cxnLst>
                <a:cxn ang="0">
                  <a:pos x="connsiteX0" y="connsiteY0"/>
                </a:cxn>
                <a:cxn ang="0">
                  <a:pos x="connsiteX1" y="connsiteY1"/>
                </a:cxn>
                <a:cxn ang="0">
                  <a:pos x="connsiteX2" y="connsiteY2"/>
                </a:cxn>
                <a:cxn ang="0">
                  <a:pos x="connsiteX3" y="connsiteY3"/>
                </a:cxn>
              </a:cxnLst>
              <a:rect l="l" t="t" r="r" b="b"/>
              <a:pathLst>
                <a:path w="113585" h="107841">
                  <a:moveTo>
                    <a:pt x="1" y="105826"/>
                  </a:moveTo>
                  <a:cubicBezTo>
                    <a:pt x="-210" y="54654"/>
                    <a:pt x="22686" y="18781"/>
                    <a:pt x="70904" y="0"/>
                  </a:cubicBezTo>
                  <a:cubicBezTo>
                    <a:pt x="109098" y="5381"/>
                    <a:pt x="122076" y="25111"/>
                    <a:pt x="108149" y="56659"/>
                  </a:cubicBezTo>
                  <a:cubicBezTo>
                    <a:pt x="92428" y="92426"/>
                    <a:pt x="43049" y="114900"/>
                    <a:pt x="1" y="105826"/>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 name="Freeform: Shape 40"/>
            <p:cNvSpPr/>
            <p:nvPr/>
          </p:nvSpPr>
          <p:spPr>
            <a:xfrm>
              <a:off x="5291900" y="3380262"/>
              <a:ext cx="109549" cy="77327"/>
            </a:xfrm>
            <a:custGeom>
              <a:avLst/>
              <a:gdLst>
                <a:gd name="connsiteX0" fmla="*/ 27484 w 109549"/>
                <a:gd name="connsiteY0" fmla="*/ 0 h 77327"/>
                <a:gd name="connsiteX1" fmla="*/ 101552 w 109549"/>
                <a:gd name="connsiteY1" fmla="*/ 28171 h 77327"/>
                <a:gd name="connsiteX2" fmla="*/ 109465 w 109549"/>
                <a:gd name="connsiteY2" fmla="*/ 39144 h 77327"/>
                <a:gd name="connsiteX3" fmla="*/ 79395 w 109549"/>
                <a:gd name="connsiteY3" fmla="*/ 76811 h 77327"/>
                <a:gd name="connsiteX4" fmla="*/ 5538 w 109549"/>
                <a:gd name="connsiteY4" fmla="*/ 46002 h 77327"/>
                <a:gd name="connsiteX5" fmla="*/ 15773 w 109549"/>
                <a:gd name="connsiteY5" fmla="*/ 5275 h 77327"/>
                <a:gd name="connsiteX6" fmla="*/ 27484 w 109549"/>
                <a:gd name="connsiteY6" fmla="*/ 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49" h="77327">
                  <a:moveTo>
                    <a:pt x="27484" y="0"/>
                  </a:moveTo>
                  <a:cubicBezTo>
                    <a:pt x="53545" y="9179"/>
                    <a:pt x="74752" y="25850"/>
                    <a:pt x="101552" y="28171"/>
                  </a:cubicBezTo>
                  <a:cubicBezTo>
                    <a:pt x="104611" y="28488"/>
                    <a:pt x="110309" y="36190"/>
                    <a:pt x="109465" y="39144"/>
                  </a:cubicBezTo>
                  <a:cubicBezTo>
                    <a:pt x="105033" y="55920"/>
                    <a:pt x="99864" y="74384"/>
                    <a:pt x="79395" y="76811"/>
                  </a:cubicBezTo>
                  <a:cubicBezTo>
                    <a:pt x="49747" y="80398"/>
                    <a:pt x="25163" y="64783"/>
                    <a:pt x="5538" y="46002"/>
                  </a:cubicBezTo>
                  <a:cubicBezTo>
                    <a:pt x="-8389" y="32708"/>
                    <a:pt x="7332" y="17620"/>
                    <a:pt x="15773" y="5275"/>
                  </a:cubicBezTo>
                  <a:cubicBezTo>
                    <a:pt x="17988" y="1899"/>
                    <a:pt x="24213" y="1372"/>
                    <a:pt x="27484"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 name="Freeform: Shape 41"/>
            <p:cNvSpPr/>
            <p:nvPr/>
          </p:nvSpPr>
          <p:spPr>
            <a:xfrm>
              <a:off x="5017099" y="3056046"/>
              <a:ext cx="134955" cy="129765"/>
            </a:xfrm>
            <a:custGeom>
              <a:avLst/>
              <a:gdLst>
                <a:gd name="connsiteX0" fmla="*/ 0 w 134955"/>
                <a:gd name="connsiteY0" fmla="*/ 107183 h 129765"/>
                <a:gd name="connsiteX1" fmla="*/ 86729 w 134955"/>
                <a:gd name="connsiteY1" fmla="*/ 65507 h 129765"/>
                <a:gd name="connsiteX2" fmla="*/ 70902 w 134955"/>
                <a:gd name="connsiteY2" fmla="*/ 1357 h 129765"/>
                <a:gd name="connsiteX3" fmla="*/ 134946 w 134955"/>
                <a:gd name="connsiteY3" fmla="*/ 52424 h 129765"/>
                <a:gd name="connsiteX4" fmla="*/ 77022 w 134955"/>
                <a:gd name="connsiteY4" fmla="*/ 107922 h 129765"/>
                <a:gd name="connsiteX5" fmla="*/ 0 w 134955"/>
                <a:gd name="connsiteY5" fmla="*/ 107183 h 1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55" h="129765">
                  <a:moveTo>
                    <a:pt x="0" y="107183"/>
                  </a:moveTo>
                  <a:cubicBezTo>
                    <a:pt x="35029" y="106128"/>
                    <a:pt x="63939" y="90090"/>
                    <a:pt x="86729" y="65507"/>
                  </a:cubicBezTo>
                  <a:cubicBezTo>
                    <a:pt x="111629" y="38602"/>
                    <a:pt x="115533" y="12963"/>
                    <a:pt x="70902" y="1357"/>
                  </a:cubicBezTo>
                  <a:cubicBezTo>
                    <a:pt x="100550" y="-6345"/>
                    <a:pt x="134419" y="19821"/>
                    <a:pt x="134946" y="52424"/>
                  </a:cubicBezTo>
                  <a:cubicBezTo>
                    <a:pt x="135580" y="90513"/>
                    <a:pt x="103821" y="100325"/>
                    <a:pt x="77022" y="107922"/>
                  </a:cubicBezTo>
                  <a:cubicBezTo>
                    <a:pt x="52755" y="114885"/>
                    <a:pt x="24689" y="153818"/>
                    <a:pt x="0" y="10718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 name="Freeform: Shape 42"/>
            <p:cNvSpPr/>
            <p:nvPr/>
          </p:nvSpPr>
          <p:spPr>
            <a:xfrm>
              <a:off x="5492978" y="2932707"/>
              <a:ext cx="94621" cy="115284"/>
            </a:xfrm>
            <a:custGeom>
              <a:avLst/>
              <a:gdLst>
                <a:gd name="connsiteX0" fmla="*/ 93556 w 94621"/>
                <a:gd name="connsiteY0" fmla="*/ 72997 h 115284"/>
                <a:gd name="connsiteX1" fmla="*/ 65596 w 94621"/>
                <a:gd name="connsiteY1" fmla="*/ 114567 h 115284"/>
                <a:gd name="connsiteX2" fmla="*/ 48081 w 94621"/>
                <a:gd name="connsiteY2" fmla="*/ 94837 h 115284"/>
                <a:gd name="connsiteX3" fmla="*/ 29089 w 94621"/>
                <a:gd name="connsiteY3" fmla="*/ 31532 h 115284"/>
                <a:gd name="connsiteX4" fmla="*/ 2184 w 94621"/>
                <a:gd name="connsiteY4" fmla="*/ 35857 h 115284"/>
                <a:gd name="connsiteX5" fmla="*/ 10309 w 94621"/>
                <a:gd name="connsiteY5" fmla="*/ 3466 h 115284"/>
                <a:gd name="connsiteX6" fmla="*/ 93556 w 94621"/>
                <a:gd name="connsiteY6" fmla="*/ 72997 h 11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621" h="115284">
                  <a:moveTo>
                    <a:pt x="93556" y="72997"/>
                  </a:moveTo>
                  <a:cubicBezTo>
                    <a:pt x="91656" y="91883"/>
                    <a:pt x="93133" y="113301"/>
                    <a:pt x="65596" y="114567"/>
                  </a:cubicBezTo>
                  <a:cubicBezTo>
                    <a:pt x="53040" y="115095"/>
                    <a:pt x="39324" y="119948"/>
                    <a:pt x="48081" y="94837"/>
                  </a:cubicBezTo>
                  <a:cubicBezTo>
                    <a:pt x="55678" y="73208"/>
                    <a:pt x="52196" y="47569"/>
                    <a:pt x="29089" y="31532"/>
                  </a:cubicBezTo>
                  <a:cubicBezTo>
                    <a:pt x="21176" y="39339"/>
                    <a:pt x="14001" y="51578"/>
                    <a:pt x="2184" y="35857"/>
                  </a:cubicBezTo>
                  <a:cubicBezTo>
                    <a:pt x="-2036" y="23407"/>
                    <a:pt x="-559" y="12223"/>
                    <a:pt x="10309" y="3466"/>
                  </a:cubicBezTo>
                  <a:cubicBezTo>
                    <a:pt x="76146" y="-8879"/>
                    <a:pt x="100203" y="11168"/>
                    <a:pt x="93556" y="7299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 name="Freeform: Shape 43"/>
            <p:cNvSpPr/>
            <p:nvPr/>
          </p:nvSpPr>
          <p:spPr>
            <a:xfrm>
              <a:off x="5196886" y="3200896"/>
              <a:ext cx="92968" cy="88379"/>
            </a:xfrm>
            <a:custGeom>
              <a:avLst/>
              <a:gdLst>
                <a:gd name="connsiteX0" fmla="*/ 90001 w 92968"/>
                <a:gd name="connsiteY0" fmla="*/ 0 h 88379"/>
                <a:gd name="connsiteX1" fmla="*/ 82088 w 92968"/>
                <a:gd name="connsiteY1" fmla="*/ 44841 h 88379"/>
                <a:gd name="connsiteX2" fmla="*/ 26168 w 92968"/>
                <a:gd name="connsiteY2" fmla="*/ 72063 h 88379"/>
                <a:gd name="connsiteX3" fmla="*/ 2 w 92968"/>
                <a:gd name="connsiteY3" fmla="*/ 37878 h 88379"/>
                <a:gd name="connsiteX4" fmla="*/ 32815 w 92968"/>
                <a:gd name="connsiteY4" fmla="*/ 24900 h 88379"/>
                <a:gd name="connsiteX5" fmla="*/ 90001 w 92968"/>
                <a:gd name="connsiteY5" fmla="*/ 0 h 8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68" h="88379">
                  <a:moveTo>
                    <a:pt x="90001" y="0"/>
                  </a:moveTo>
                  <a:cubicBezTo>
                    <a:pt x="100341" y="17831"/>
                    <a:pt x="80189" y="28910"/>
                    <a:pt x="82088" y="44841"/>
                  </a:cubicBezTo>
                  <a:cubicBezTo>
                    <a:pt x="89579" y="107409"/>
                    <a:pt x="59720" y="89050"/>
                    <a:pt x="26168" y="72063"/>
                  </a:cubicBezTo>
                  <a:cubicBezTo>
                    <a:pt x="10025" y="63939"/>
                    <a:pt x="107" y="50645"/>
                    <a:pt x="2" y="37878"/>
                  </a:cubicBezTo>
                  <a:cubicBezTo>
                    <a:pt x="-210" y="15932"/>
                    <a:pt x="21736" y="30070"/>
                    <a:pt x="32815" y="24900"/>
                  </a:cubicBezTo>
                  <a:cubicBezTo>
                    <a:pt x="51807" y="16143"/>
                    <a:pt x="71220" y="8230"/>
                    <a:pt x="90001"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 name="Freeform: Shape 44"/>
            <p:cNvSpPr/>
            <p:nvPr/>
          </p:nvSpPr>
          <p:spPr>
            <a:xfrm>
              <a:off x="5377153" y="3178891"/>
              <a:ext cx="199040" cy="70433"/>
            </a:xfrm>
            <a:custGeom>
              <a:avLst/>
              <a:gdLst>
                <a:gd name="connsiteX0" fmla="*/ 199041 w 199040"/>
                <a:gd name="connsiteY0" fmla="*/ 5651 h 70433"/>
                <a:gd name="connsiteX1" fmla="*/ 113050 w 199040"/>
                <a:gd name="connsiteY1" fmla="*/ 56401 h 70433"/>
                <a:gd name="connsiteX2" fmla="*/ 7014 w 199040"/>
                <a:gd name="connsiteY2" fmla="*/ 70434 h 70433"/>
                <a:gd name="connsiteX3" fmla="*/ 2160 w 199040"/>
                <a:gd name="connsiteY3" fmla="*/ 65053 h 70433"/>
                <a:gd name="connsiteX4" fmla="*/ 7647 w 199040"/>
                <a:gd name="connsiteY4" fmla="*/ 38992 h 70433"/>
                <a:gd name="connsiteX5" fmla="*/ 183847 w 199040"/>
                <a:gd name="connsiteY5" fmla="*/ 2591 h 70433"/>
                <a:gd name="connsiteX6" fmla="*/ 199041 w 199040"/>
                <a:gd name="connsiteY6" fmla="*/ 5651 h 7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040" h="70433">
                  <a:moveTo>
                    <a:pt x="199041" y="5651"/>
                  </a:moveTo>
                  <a:cubicBezTo>
                    <a:pt x="183953" y="45111"/>
                    <a:pt x="143859" y="46167"/>
                    <a:pt x="113050" y="56401"/>
                  </a:cubicBezTo>
                  <a:cubicBezTo>
                    <a:pt x="79815" y="67374"/>
                    <a:pt x="42570" y="66319"/>
                    <a:pt x="7014" y="70434"/>
                  </a:cubicBezTo>
                  <a:cubicBezTo>
                    <a:pt x="5431" y="68640"/>
                    <a:pt x="3848" y="66846"/>
                    <a:pt x="2160" y="65053"/>
                  </a:cubicBezTo>
                  <a:cubicBezTo>
                    <a:pt x="-1638" y="55240"/>
                    <a:pt x="-794" y="46272"/>
                    <a:pt x="7647" y="38992"/>
                  </a:cubicBezTo>
                  <a:cubicBezTo>
                    <a:pt x="72851" y="58511"/>
                    <a:pt x="127083" y="23587"/>
                    <a:pt x="183847" y="2591"/>
                  </a:cubicBezTo>
                  <a:cubicBezTo>
                    <a:pt x="191760" y="-258"/>
                    <a:pt x="195348" y="-2473"/>
                    <a:pt x="199041" y="56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6" name="Freeform: Shape 45"/>
            <p:cNvSpPr/>
            <p:nvPr/>
          </p:nvSpPr>
          <p:spPr>
            <a:xfrm>
              <a:off x="5469014" y="3069115"/>
              <a:ext cx="94216" cy="83563"/>
            </a:xfrm>
            <a:custGeom>
              <a:avLst/>
              <a:gdLst>
                <a:gd name="connsiteX0" fmla="*/ 75527 w 94216"/>
                <a:gd name="connsiteY0" fmla="*/ 0 h 83563"/>
                <a:gd name="connsiteX1" fmla="*/ 73311 w 94216"/>
                <a:gd name="connsiteY1" fmla="*/ 57925 h 83563"/>
                <a:gd name="connsiteX2" fmla="*/ 12221 w 94216"/>
                <a:gd name="connsiteY2" fmla="*/ 83564 h 83563"/>
                <a:gd name="connsiteX3" fmla="*/ 27415 w 94216"/>
                <a:gd name="connsiteY3" fmla="*/ 28066 h 83563"/>
                <a:gd name="connsiteX4" fmla="*/ 75527 w 94216"/>
                <a:gd name="connsiteY4" fmla="*/ 0 h 8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16" h="83563">
                  <a:moveTo>
                    <a:pt x="75527" y="0"/>
                  </a:moveTo>
                  <a:cubicBezTo>
                    <a:pt x="107707" y="20574"/>
                    <a:pt x="92514" y="39249"/>
                    <a:pt x="73311" y="57925"/>
                  </a:cubicBezTo>
                  <a:cubicBezTo>
                    <a:pt x="56324" y="74595"/>
                    <a:pt x="33745" y="77761"/>
                    <a:pt x="12221" y="83564"/>
                  </a:cubicBezTo>
                  <a:cubicBezTo>
                    <a:pt x="-7403" y="58241"/>
                    <a:pt x="-4133" y="40516"/>
                    <a:pt x="27415" y="28066"/>
                  </a:cubicBezTo>
                  <a:cubicBezTo>
                    <a:pt x="44507" y="21313"/>
                    <a:pt x="59595" y="9496"/>
                    <a:pt x="75527"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7" name="Freeform: Shape 46"/>
            <p:cNvSpPr/>
            <p:nvPr/>
          </p:nvSpPr>
          <p:spPr>
            <a:xfrm>
              <a:off x="5216090" y="3437580"/>
              <a:ext cx="92287" cy="74769"/>
            </a:xfrm>
            <a:custGeom>
              <a:avLst/>
              <a:gdLst>
                <a:gd name="connsiteX0" fmla="*/ 73857 w 92287"/>
                <a:gd name="connsiteY0" fmla="*/ 20126 h 74769"/>
                <a:gd name="connsiteX1" fmla="*/ 77022 w 92287"/>
                <a:gd name="connsiteY1" fmla="*/ 69293 h 74769"/>
                <a:gd name="connsiteX2" fmla="*/ 0 w 92287"/>
                <a:gd name="connsiteY2" fmla="*/ 33420 h 74769"/>
                <a:gd name="connsiteX3" fmla="*/ 44419 w 92287"/>
                <a:gd name="connsiteY3" fmla="*/ 9469 h 74769"/>
                <a:gd name="connsiteX4" fmla="*/ 73857 w 92287"/>
                <a:gd name="connsiteY4" fmla="*/ 20126 h 7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87" h="74769">
                  <a:moveTo>
                    <a:pt x="73857" y="20126"/>
                  </a:moveTo>
                  <a:cubicBezTo>
                    <a:pt x="77233" y="36797"/>
                    <a:pt x="111523" y="56105"/>
                    <a:pt x="77022" y="69293"/>
                  </a:cubicBezTo>
                  <a:cubicBezTo>
                    <a:pt x="44841" y="81532"/>
                    <a:pt x="12028" y="74780"/>
                    <a:pt x="0" y="33420"/>
                  </a:cubicBezTo>
                  <a:cubicBezTo>
                    <a:pt x="15088" y="25613"/>
                    <a:pt x="33552" y="21075"/>
                    <a:pt x="44419" y="9469"/>
                  </a:cubicBezTo>
                  <a:cubicBezTo>
                    <a:pt x="66576" y="-14481"/>
                    <a:pt x="65310" y="13795"/>
                    <a:pt x="73857" y="20126"/>
                  </a:cubicBezTo>
                  <a:close/>
                </a:path>
              </a:pathLst>
            </a:custGeom>
            <a:solidFill>
              <a:srgbClr val="EE84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8" name="Freeform: Shape 47"/>
            <p:cNvSpPr/>
            <p:nvPr/>
          </p:nvSpPr>
          <p:spPr>
            <a:xfrm>
              <a:off x="5488726" y="2889855"/>
              <a:ext cx="112441" cy="115849"/>
            </a:xfrm>
            <a:custGeom>
              <a:avLst/>
              <a:gdLst>
                <a:gd name="connsiteX0" fmla="*/ 97807 w 112441"/>
                <a:gd name="connsiteY0" fmla="*/ 115849 h 115849"/>
                <a:gd name="connsiteX1" fmla="*/ 11712 w 112441"/>
                <a:gd name="connsiteY1" fmla="*/ 53388 h 115849"/>
                <a:gd name="connsiteX2" fmla="*/ 0 w 112441"/>
                <a:gd name="connsiteY2" fmla="*/ 48218 h 115849"/>
                <a:gd name="connsiteX3" fmla="*/ 57292 w 112441"/>
                <a:gd name="connsiteY3" fmla="*/ 1372 h 115849"/>
                <a:gd name="connsiteX4" fmla="*/ 64255 w 112441"/>
                <a:gd name="connsiteY4" fmla="*/ 0 h 115849"/>
                <a:gd name="connsiteX5" fmla="*/ 97807 w 112441"/>
                <a:gd name="connsiteY5" fmla="*/ 115849 h 11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441" h="115849">
                  <a:moveTo>
                    <a:pt x="97807" y="115849"/>
                  </a:moveTo>
                  <a:cubicBezTo>
                    <a:pt x="95064" y="59296"/>
                    <a:pt x="59929" y="47374"/>
                    <a:pt x="11712" y="53388"/>
                  </a:cubicBezTo>
                  <a:cubicBezTo>
                    <a:pt x="6647" y="54337"/>
                    <a:pt x="2743" y="52649"/>
                    <a:pt x="0" y="48218"/>
                  </a:cubicBezTo>
                  <a:cubicBezTo>
                    <a:pt x="6120" y="16670"/>
                    <a:pt x="33552" y="11289"/>
                    <a:pt x="57292" y="1372"/>
                  </a:cubicBezTo>
                  <a:cubicBezTo>
                    <a:pt x="59613" y="950"/>
                    <a:pt x="61934" y="422"/>
                    <a:pt x="64255" y="0"/>
                  </a:cubicBezTo>
                  <a:cubicBezTo>
                    <a:pt x="115638" y="40727"/>
                    <a:pt x="124396" y="71113"/>
                    <a:pt x="97807" y="11584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9" name="Freeform: Shape 48"/>
            <p:cNvSpPr/>
            <p:nvPr/>
          </p:nvSpPr>
          <p:spPr>
            <a:xfrm>
              <a:off x="5647655" y="3035876"/>
              <a:ext cx="102141" cy="78469"/>
            </a:xfrm>
            <a:custGeom>
              <a:avLst/>
              <a:gdLst>
                <a:gd name="connsiteX0" fmla="*/ 20648 w 102141"/>
                <a:gd name="connsiteY0" fmla="*/ 75654 h 78469"/>
                <a:gd name="connsiteX1" fmla="*/ 5138 w 102141"/>
                <a:gd name="connsiteY1" fmla="*/ 27331 h 78469"/>
                <a:gd name="connsiteX2" fmla="*/ 94715 w 102141"/>
                <a:gd name="connsiteY2" fmla="*/ 2536 h 78469"/>
                <a:gd name="connsiteX3" fmla="*/ 57049 w 102141"/>
                <a:gd name="connsiteY3" fmla="*/ 66791 h 78469"/>
                <a:gd name="connsiteX4" fmla="*/ 20648 w 102141"/>
                <a:gd name="connsiteY4" fmla="*/ 75654 h 78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41" h="78469">
                  <a:moveTo>
                    <a:pt x="20648" y="75654"/>
                  </a:moveTo>
                  <a:cubicBezTo>
                    <a:pt x="8725" y="61411"/>
                    <a:pt x="-8789" y="43685"/>
                    <a:pt x="5138" y="27331"/>
                  </a:cubicBezTo>
                  <a:cubicBezTo>
                    <a:pt x="27506" y="1059"/>
                    <a:pt x="60636" y="-3900"/>
                    <a:pt x="94715" y="2536"/>
                  </a:cubicBezTo>
                  <a:cubicBezTo>
                    <a:pt x="118877" y="45479"/>
                    <a:pt x="78151" y="50332"/>
                    <a:pt x="57049" y="66791"/>
                  </a:cubicBezTo>
                  <a:cubicBezTo>
                    <a:pt x="45443" y="71961"/>
                    <a:pt x="35525" y="83884"/>
                    <a:pt x="20648" y="7565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0" name="Freeform: Shape 49"/>
            <p:cNvSpPr/>
            <p:nvPr/>
          </p:nvSpPr>
          <p:spPr>
            <a:xfrm>
              <a:off x="5374534" y="2963289"/>
              <a:ext cx="86676" cy="127877"/>
            </a:xfrm>
            <a:custGeom>
              <a:avLst/>
              <a:gdLst>
                <a:gd name="connsiteX0" fmla="*/ 21028 w 86676"/>
                <a:gd name="connsiteY0" fmla="*/ 127877 h 127877"/>
                <a:gd name="connsiteX1" fmla="*/ 11110 w 86676"/>
                <a:gd name="connsiteY1" fmla="*/ 125662 h 127877"/>
                <a:gd name="connsiteX2" fmla="*/ 50465 w 86676"/>
                <a:gd name="connsiteY2" fmla="*/ 0 h 127877"/>
                <a:gd name="connsiteX3" fmla="*/ 74521 w 86676"/>
                <a:gd name="connsiteY3" fmla="*/ 11501 h 127877"/>
                <a:gd name="connsiteX4" fmla="*/ 85916 w 86676"/>
                <a:gd name="connsiteY4" fmla="*/ 34185 h 127877"/>
                <a:gd name="connsiteX5" fmla="*/ 46033 w 86676"/>
                <a:gd name="connsiteY5" fmla="*/ 57397 h 127877"/>
                <a:gd name="connsiteX6" fmla="*/ 56795 w 86676"/>
                <a:gd name="connsiteY6" fmla="*/ 94536 h 127877"/>
                <a:gd name="connsiteX7" fmla="*/ 62809 w 86676"/>
                <a:gd name="connsiteY7" fmla="*/ 106881 h 127877"/>
                <a:gd name="connsiteX8" fmla="*/ 21028 w 86676"/>
                <a:gd name="connsiteY8" fmla="*/ 127877 h 12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6" h="127877">
                  <a:moveTo>
                    <a:pt x="21028" y="127877"/>
                  </a:moveTo>
                  <a:cubicBezTo>
                    <a:pt x="17862" y="126717"/>
                    <a:pt x="14486" y="125978"/>
                    <a:pt x="11110" y="125662"/>
                  </a:cubicBezTo>
                  <a:cubicBezTo>
                    <a:pt x="-13263" y="72063"/>
                    <a:pt x="3618" y="31336"/>
                    <a:pt x="50465" y="0"/>
                  </a:cubicBezTo>
                  <a:cubicBezTo>
                    <a:pt x="59222" y="2216"/>
                    <a:pt x="66924" y="6753"/>
                    <a:pt x="74521" y="11501"/>
                  </a:cubicBezTo>
                  <a:cubicBezTo>
                    <a:pt x="82328" y="16987"/>
                    <a:pt x="88976" y="23212"/>
                    <a:pt x="85916" y="34185"/>
                  </a:cubicBezTo>
                  <a:cubicBezTo>
                    <a:pt x="77264" y="50117"/>
                    <a:pt x="60277" y="51594"/>
                    <a:pt x="46033" y="57397"/>
                  </a:cubicBezTo>
                  <a:cubicBezTo>
                    <a:pt x="33478" y="74490"/>
                    <a:pt x="48776" y="83458"/>
                    <a:pt x="56795" y="94536"/>
                  </a:cubicBezTo>
                  <a:cubicBezTo>
                    <a:pt x="59644" y="98229"/>
                    <a:pt x="61649" y="102450"/>
                    <a:pt x="62809" y="106881"/>
                  </a:cubicBezTo>
                  <a:cubicBezTo>
                    <a:pt x="55635" y="127244"/>
                    <a:pt x="37698" y="126400"/>
                    <a:pt x="21028" y="12787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1" name="Freeform: Shape 50"/>
            <p:cNvSpPr/>
            <p:nvPr/>
          </p:nvSpPr>
          <p:spPr>
            <a:xfrm>
              <a:off x="5526393" y="3348279"/>
              <a:ext cx="97726" cy="81882"/>
            </a:xfrm>
            <a:custGeom>
              <a:avLst/>
              <a:gdLst>
                <a:gd name="connsiteX0" fmla="*/ 0 w 97726"/>
                <a:gd name="connsiteY0" fmla="*/ 53823 h 81882"/>
                <a:gd name="connsiteX1" fmla="*/ 76072 w 97726"/>
                <a:gd name="connsiteY1" fmla="*/ 5500 h 81882"/>
                <a:gd name="connsiteX2" fmla="*/ 97280 w 97726"/>
                <a:gd name="connsiteY2" fmla="*/ 19216 h 81882"/>
                <a:gd name="connsiteX3" fmla="*/ 42942 w 97726"/>
                <a:gd name="connsiteY3" fmla="*/ 78196 h 81882"/>
                <a:gd name="connsiteX4" fmla="*/ 0 w 97726"/>
                <a:gd name="connsiteY4" fmla="*/ 53823 h 81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 h="81882">
                  <a:moveTo>
                    <a:pt x="0" y="53823"/>
                  </a:moveTo>
                  <a:cubicBezTo>
                    <a:pt x="24584" y="33460"/>
                    <a:pt x="54232" y="26391"/>
                    <a:pt x="76072" y="5500"/>
                  </a:cubicBezTo>
                  <a:cubicBezTo>
                    <a:pt x="89788" y="-7583"/>
                    <a:pt x="100023" y="4972"/>
                    <a:pt x="97280" y="19216"/>
                  </a:cubicBezTo>
                  <a:cubicBezTo>
                    <a:pt x="91582" y="49075"/>
                    <a:pt x="67948" y="65429"/>
                    <a:pt x="42942" y="78196"/>
                  </a:cubicBezTo>
                  <a:cubicBezTo>
                    <a:pt x="16987" y="91490"/>
                    <a:pt x="13294" y="65429"/>
                    <a:pt x="0" y="5382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2" name="Freeform: Shape 51"/>
            <p:cNvSpPr/>
            <p:nvPr/>
          </p:nvSpPr>
          <p:spPr>
            <a:xfrm>
              <a:off x="5638890" y="3384166"/>
              <a:ext cx="83106" cy="64846"/>
            </a:xfrm>
            <a:custGeom>
              <a:avLst/>
              <a:gdLst>
                <a:gd name="connsiteX0" fmla="*/ 83012 w 83106"/>
                <a:gd name="connsiteY0" fmla="*/ 2532 h 64846"/>
                <a:gd name="connsiteX1" fmla="*/ 73410 w 83106"/>
                <a:gd name="connsiteY1" fmla="*/ 35979 h 64846"/>
                <a:gd name="connsiteX2" fmla="*/ 7467 w 83106"/>
                <a:gd name="connsiteY2" fmla="*/ 56764 h 64846"/>
                <a:gd name="connsiteX3" fmla="*/ 31523 w 83106"/>
                <a:gd name="connsiteY3" fmla="*/ 0 h 64846"/>
                <a:gd name="connsiteX4" fmla="*/ 83012 w 83106"/>
                <a:gd name="connsiteY4" fmla="*/ 2532 h 64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06" h="64846">
                  <a:moveTo>
                    <a:pt x="83012" y="2532"/>
                  </a:moveTo>
                  <a:cubicBezTo>
                    <a:pt x="83328" y="14666"/>
                    <a:pt x="83434" y="27116"/>
                    <a:pt x="73410" y="35979"/>
                  </a:cubicBezTo>
                  <a:cubicBezTo>
                    <a:pt x="54208" y="53177"/>
                    <a:pt x="28674" y="77760"/>
                    <a:pt x="7467" y="56764"/>
                  </a:cubicBezTo>
                  <a:cubicBezTo>
                    <a:pt x="-12369" y="37140"/>
                    <a:pt x="11371" y="14455"/>
                    <a:pt x="31523" y="0"/>
                  </a:cubicBezTo>
                  <a:cubicBezTo>
                    <a:pt x="48721" y="844"/>
                    <a:pt x="65919" y="1688"/>
                    <a:pt x="83012" y="2532"/>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3" name="Freeform: Shape 52"/>
            <p:cNvSpPr/>
            <p:nvPr/>
          </p:nvSpPr>
          <p:spPr>
            <a:xfrm>
              <a:off x="5301799" y="3232232"/>
              <a:ext cx="83316" cy="66576"/>
            </a:xfrm>
            <a:custGeom>
              <a:avLst/>
              <a:gdLst>
                <a:gd name="connsiteX0" fmla="*/ 82367 w 83316"/>
                <a:gd name="connsiteY0" fmla="*/ 17093 h 66576"/>
                <a:gd name="connsiteX1" fmla="*/ 83106 w 83316"/>
                <a:gd name="connsiteY1" fmla="*/ 66577 h 66576"/>
                <a:gd name="connsiteX2" fmla="*/ 70 w 83316"/>
                <a:gd name="connsiteY2" fmla="*/ 15510 h 66576"/>
                <a:gd name="connsiteX3" fmla="*/ 83317 w 83316"/>
                <a:gd name="connsiteY3" fmla="*/ 13928 h 66576"/>
                <a:gd name="connsiteX4" fmla="*/ 82367 w 83316"/>
                <a:gd name="connsiteY4" fmla="*/ 17093 h 6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16" h="66576">
                  <a:moveTo>
                    <a:pt x="82367" y="17093"/>
                  </a:moveTo>
                  <a:cubicBezTo>
                    <a:pt x="82578" y="33552"/>
                    <a:pt x="82895" y="50117"/>
                    <a:pt x="83106" y="66577"/>
                  </a:cubicBezTo>
                  <a:cubicBezTo>
                    <a:pt x="53669" y="52439"/>
                    <a:pt x="-2251" y="81243"/>
                    <a:pt x="70" y="15510"/>
                  </a:cubicBezTo>
                  <a:cubicBezTo>
                    <a:pt x="27397" y="-5908"/>
                    <a:pt x="55251" y="-3903"/>
                    <a:pt x="83317" y="13928"/>
                  </a:cubicBezTo>
                  <a:lnTo>
                    <a:pt x="82367" y="17093"/>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4" name="Freeform: Shape 53"/>
            <p:cNvSpPr/>
            <p:nvPr/>
          </p:nvSpPr>
          <p:spPr>
            <a:xfrm>
              <a:off x="5420320" y="3017211"/>
              <a:ext cx="99637" cy="52958"/>
            </a:xfrm>
            <a:custGeom>
              <a:avLst/>
              <a:gdLst>
                <a:gd name="connsiteX0" fmla="*/ 17023 w 99637"/>
                <a:gd name="connsiteY0" fmla="*/ 52959 h 52958"/>
                <a:gd name="connsiteX1" fmla="*/ 6367 w 99637"/>
                <a:gd name="connsiteY1" fmla="*/ 49688 h 52958"/>
                <a:gd name="connsiteX2" fmla="*/ 26203 w 99637"/>
                <a:gd name="connsiteY2" fmla="*/ 2103 h 52958"/>
                <a:gd name="connsiteX3" fmla="*/ 59227 w 99637"/>
                <a:gd name="connsiteY3" fmla="*/ 7484 h 52958"/>
                <a:gd name="connsiteX4" fmla="*/ 99637 w 99637"/>
                <a:gd name="connsiteY4" fmla="*/ 24471 h 52958"/>
                <a:gd name="connsiteX5" fmla="*/ 57961 w 99637"/>
                <a:gd name="connsiteY5" fmla="*/ 51165 h 52958"/>
                <a:gd name="connsiteX6" fmla="*/ 17023 w 99637"/>
                <a:gd name="connsiteY6" fmla="*/ 52959 h 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637" h="52958">
                  <a:moveTo>
                    <a:pt x="17023" y="52959"/>
                  </a:moveTo>
                  <a:cubicBezTo>
                    <a:pt x="13436" y="51904"/>
                    <a:pt x="9954" y="50743"/>
                    <a:pt x="6367" y="49688"/>
                  </a:cubicBezTo>
                  <a:cubicBezTo>
                    <a:pt x="-9038" y="24682"/>
                    <a:pt x="5839" y="12338"/>
                    <a:pt x="26203" y="2103"/>
                  </a:cubicBezTo>
                  <a:cubicBezTo>
                    <a:pt x="38020" y="-1168"/>
                    <a:pt x="49415" y="-1484"/>
                    <a:pt x="59227" y="7484"/>
                  </a:cubicBezTo>
                  <a:cubicBezTo>
                    <a:pt x="72416" y="14870"/>
                    <a:pt x="99637" y="-2434"/>
                    <a:pt x="99637" y="24471"/>
                  </a:cubicBezTo>
                  <a:cubicBezTo>
                    <a:pt x="99532" y="46312"/>
                    <a:pt x="76636" y="49583"/>
                    <a:pt x="57961" y="51165"/>
                  </a:cubicBezTo>
                  <a:cubicBezTo>
                    <a:pt x="44350" y="52326"/>
                    <a:pt x="30634" y="52431"/>
                    <a:pt x="17023" y="529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5" name="Freeform: Shape 54"/>
            <p:cNvSpPr/>
            <p:nvPr/>
          </p:nvSpPr>
          <p:spPr>
            <a:xfrm>
              <a:off x="5301869" y="3196043"/>
              <a:ext cx="83246" cy="51804"/>
            </a:xfrm>
            <a:custGeom>
              <a:avLst/>
              <a:gdLst>
                <a:gd name="connsiteX0" fmla="*/ 83247 w 83246"/>
                <a:gd name="connsiteY0" fmla="*/ 50222 h 51804"/>
                <a:gd name="connsiteX1" fmla="*/ 0 w 83246"/>
                <a:gd name="connsiteY1" fmla="*/ 51805 h 51804"/>
                <a:gd name="connsiteX2" fmla="*/ 0 w 83246"/>
                <a:gd name="connsiteY2" fmla="*/ 0 h 51804"/>
                <a:gd name="connsiteX3" fmla="*/ 82930 w 83246"/>
                <a:gd name="connsiteY3" fmla="*/ 22051 h 51804"/>
                <a:gd name="connsiteX4" fmla="*/ 83247 w 83246"/>
                <a:gd name="connsiteY4" fmla="*/ 50222 h 5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6" h="51804">
                  <a:moveTo>
                    <a:pt x="83247" y="50222"/>
                  </a:moveTo>
                  <a:cubicBezTo>
                    <a:pt x="55498" y="50750"/>
                    <a:pt x="27749" y="51277"/>
                    <a:pt x="0" y="51805"/>
                  </a:cubicBezTo>
                  <a:cubicBezTo>
                    <a:pt x="0" y="35029"/>
                    <a:pt x="0" y="18359"/>
                    <a:pt x="0" y="0"/>
                  </a:cubicBezTo>
                  <a:cubicBezTo>
                    <a:pt x="29332" y="7808"/>
                    <a:pt x="56131" y="14877"/>
                    <a:pt x="82930" y="22051"/>
                  </a:cubicBezTo>
                  <a:cubicBezTo>
                    <a:pt x="83036" y="31336"/>
                    <a:pt x="83141" y="40726"/>
                    <a:pt x="83247" y="50222"/>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6" name="Freeform: Shape 55"/>
            <p:cNvSpPr/>
            <p:nvPr/>
          </p:nvSpPr>
          <p:spPr>
            <a:xfrm>
              <a:off x="5405086" y="2964344"/>
              <a:ext cx="118867" cy="69302"/>
            </a:xfrm>
            <a:custGeom>
              <a:avLst/>
              <a:gdLst>
                <a:gd name="connsiteX0" fmla="*/ 74461 w 118867"/>
                <a:gd name="connsiteY0" fmla="*/ 60351 h 69302"/>
                <a:gd name="connsiteX1" fmla="*/ 42809 w 118867"/>
                <a:gd name="connsiteY1" fmla="*/ 63833 h 69302"/>
                <a:gd name="connsiteX2" fmla="*/ 288 w 118867"/>
                <a:gd name="connsiteY2" fmla="*/ 42098 h 69302"/>
                <a:gd name="connsiteX3" fmla="*/ 53782 w 118867"/>
                <a:gd name="connsiteY3" fmla="*/ 29121 h 69302"/>
                <a:gd name="connsiteX4" fmla="*/ 97251 w 118867"/>
                <a:gd name="connsiteY4" fmla="*/ 9601 h 69302"/>
                <a:gd name="connsiteX5" fmla="*/ 116876 w 118867"/>
                <a:gd name="connsiteY5" fmla="*/ 0 h 69302"/>
                <a:gd name="connsiteX6" fmla="*/ 74461 w 118867"/>
                <a:gd name="connsiteY6" fmla="*/ 60351 h 6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7" h="69302">
                  <a:moveTo>
                    <a:pt x="74461" y="60351"/>
                  </a:moveTo>
                  <a:cubicBezTo>
                    <a:pt x="63910" y="61512"/>
                    <a:pt x="53360" y="62673"/>
                    <a:pt x="42809" y="63833"/>
                  </a:cubicBezTo>
                  <a:cubicBezTo>
                    <a:pt x="23922" y="65838"/>
                    <a:pt x="-3088" y="83563"/>
                    <a:pt x="288" y="42098"/>
                  </a:cubicBezTo>
                  <a:cubicBezTo>
                    <a:pt x="18963" y="41254"/>
                    <a:pt x="37955" y="41782"/>
                    <a:pt x="53782" y="29121"/>
                  </a:cubicBezTo>
                  <a:cubicBezTo>
                    <a:pt x="64649" y="14455"/>
                    <a:pt x="79315" y="8335"/>
                    <a:pt x="97251" y="9601"/>
                  </a:cubicBezTo>
                  <a:cubicBezTo>
                    <a:pt x="103793" y="6436"/>
                    <a:pt x="110335" y="3165"/>
                    <a:pt x="116876" y="0"/>
                  </a:cubicBezTo>
                  <a:cubicBezTo>
                    <a:pt x="127216" y="37245"/>
                    <a:pt x="94930" y="44630"/>
                    <a:pt x="74461" y="603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 name="Freeform: Shape 56"/>
            <p:cNvSpPr/>
            <p:nvPr/>
          </p:nvSpPr>
          <p:spPr>
            <a:xfrm>
              <a:off x="5698036" y="3037791"/>
              <a:ext cx="72809" cy="75463"/>
            </a:xfrm>
            <a:custGeom>
              <a:avLst/>
              <a:gdLst>
                <a:gd name="connsiteX0" fmla="*/ 1604 w 72809"/>
                <a:gd name="connsiteY0" fmla="*/ 61922 h 75463"/>
                <a:gd name="connsiteX1" fmla="*/ 44335 w 72809"/>
                <a:gd name="connsiteY1" fmla="*/ 515 h 75463"/>
                <a:gd name="connsiteX2" fmla="*/ 66492 w 72809"/>
                <a:gd name="connsiteY2" fmla="*/ 19929 h 75463"/>
                <a:gd name="connsiteX3" fmla="*/ 67231 w 72809"/>
                <a:gd name="connsiteY3" fmla="*/ 50421 h 75463"/>
                <a:gd name="connsiteX4" fmla="*/ 4241 w 72809"/>
                <a:gd name="connsiteY4" fmla="*/ 74055 h 75463"/>
                <a:gd name="connsiteX5" fmla="*/ 21 w 72809"/>
                <a:gd name="connsiteY5" fmla="*/ 66564 h 75463"/>
                <a:gd name="connsiteX6" fmla="*/ 1604 w 72809"/>
                <a:gd name="connsiteY6" fmla="*/ 61922 h 7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09" h="75463">
                  <a:moveTo>
                    <a:pt x="1604" y="61922"/>
                  </a:moveTo>
                  <a:cubicBezTo>
                    <a:pt x="4769" y="33751"/>
                    <a:pt x="58473" y="40714"/>
                    <a:pt x="44335" y="515"/>
                  </a:cubicBezTo>
                  <a:cubicBezTo>
                    <a:pt x="59634" y="-2017"/>
                    <a:pt x="66598" y="4841"/>
                    <a:pt x="66492" y="19929"/>
                  </a:cubicBezTo>
                  <a:cubicBezTo>
                    <a:pt x="75882" y="29847"/>
                    <a:pt x="73667" y="40081"/>
                    <a:pt x="67231" y="50421"/>
                  </a:cubicBezTo>
                  <a:cubicBezTo>
                    <a:pt x="45285" y="55591"/>
                    <a:pt x="31146" y="81757"/>
                    <a:pt x="4241" y="74055"/>
                  </a:cubicBezTo>
                  <a:cubicBezTo>
                    <a:pt x="1182" y="71945"/>
                    <a:pt x="-190" y="69413"/>
                    <a:pt x="21" y="66564"/>
                  </a:cubicBezTo>
                  <a:cubicBezTo>
                    <a:pt x="232" y="63504"/>
                    <a:pt x="760" y="61922"/>
                    <a:pt x="1604" y="6192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 name="Freeform: Shape 57"/>
            <p:cNvSpPr/>
            <p:nvPr/>
          </p:nvSpPr>
          <p:spPr>
            <a:xfrm>
              <a:off x="5393557" y="3114797"/>
              <a:ext cx="63200" cy="58143"/>
            </a:xfrm>
            <a:custGeom>
              <a:avLst/>
              <a:gdLst>
                <a:gd name="connsiteX0" fmla="*/ 1583 w 63200"/>
                <a:gd name="connsiteY0" fmla="*/ 8233 h 58143"/>
                <a:gd name="connsiteX1" fmla="*/ 63200 w 63200"/>
                <a:gd name="connsiteY1" fmla="*/ 48327 h 58143"/>
                <a:gd name="connsiteX2" fmla="*/ 25322 w 63200"/>
                <a:gd name="connsiteY2" fmla="*/ 55185 h 58143"/>
                <a:gd name="connsiteX3" fmla="*/ 1583 w 63200"/>
                <a:gd name="connsiteY3" fmla="*/ 8233 h 58143"/>
              </a:gdLst>
              <a:ahLst/>
              <a:cxnLst>
                <a:cxn ang="0">
                  <a:pos x="connsiteX0" y="connsiteY0"/>
                </a:cxn>
                <a:cxn ang="0">
                  <a:pos x="connsiteX1" y="connsiteY1"/>
                </a:cxn>
                <a:cxn ang="0">
                  <a:pos x="connsiteX2" y="connsiteY2"/>
                </a:cxn>
                <a:cxn ang="0">
                  <a:pos x="connsiteX3" y="connsiteY3"/>
                </a:cxn>
              </a:cxnLst>
              <a:rect l="l" t="t" r="r" b="b"/>
              <a:pathLst>
                <a:path w="63200" h="58143">
                  <a:moveTo>
                    <a:pt x="1583" y="8233"/>
                  </a:moveTo>
                  <a:cubicBezTo>
                    <a:pt x="44420" y="-12552"/>
                    <a:pt x="60246" y="7917"/>
                    <a:pt x="63200" y="48327"/>
                  </a:cubicBezTo>
                  <a:cubicBezTo>
                    <a:pt x="52227" y="59511"/>
                    <a:pt x="39250" y="60144"/>
                    <a:pt x="25322" y="55185"/>
                  </a:cubicBezTo>
                  <a:cubicBezTo>
                    <a:pt x="7386" y="44740"/>
                    <a:pt x="-4431" y="31023"/>
                    <a:pt x="1583" y="8233"/>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 name="Freeform: Shape 58"/>
            <p:cNvSpPr/>
            <p:nvPr/>
          </p:nvSpPr>
          <p:spPr>
            <a:xfrm>
              <a:off x="5328681" y="3131788"/>
              <a:ext cx="60550" cy="52398"/>
            </a:xfrm>
            <a:custGeom>
              <a:avLst/>
              <a:gdLst>
                <a:gd name="connsiteX0" fmla="*/ 45146 w 60550"/>
                <a:gd name="connsiteY0" fmla="*/ 50645 h 52398"/>
                <a:gd name="connsiteX1" fmla="*/ 93 w 60550"/>
                <a:gd name="connsiteY1" fmla="*/ 29332 h 52398"/>
                <a:gd name="connsiteX2" fmla="*/ 43669 w 60550"/>
                <a:gd name="connsiteY2" fmla="*/ 0 h 52398"/>
                <a:gd name="connsiteX3" fmla="*/ 60550 w 60550"/>
                <a:gd name="connsiteY3" fmla="*/ 37561 h 52398"/>
                <a:gd name="connsiteX4" fmla="*/ 45146 w 60550"/>
                <a:gd name="connsiteY4" fmla="*/ 50645 h 5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50" h="52398">
                  <a:moveTo>
                    <a:pt x="45146" y="50645"/>
                  </a:moveTo>
                  <a:cubicBezTo>
                    <a:pt x="23622" y="56659"/>
                    <a:pt x="1570" y="46635"/>
                    <a:pt x="93" y="29332"/>
                  </a:cubicBezTo>
                  <a:cubicBezTo>
                    <a:pt x="-1806" y="6014"/>
                    <a:pt x="25732" y="5698"/>
                    <a:pt x="43669" y="0"/>
                  </a:cubicBezTo>
                  <a:cubicBezTo>
                    <a:pt x="58440" y="8441"/>
                    <a:pt x="60234" y="22579"/>
                    <a:pt x="60550" y="37561"/>
                  </a:cubicBezTo>
                  <a:cubicBezTo>
                    <a:pt x="58651" y="45686"/>
                    <a:pt x="52742" y="49273"/>
                    <a:pt x="45146" y="50645"/>
                  </a:cubicBezTo>
                  <a:close/>
                </a:path>
              </a:pathLst>
            </a:custGeom>
            <a:solidFill>
              <a:srgbClr val="EA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 name="Freeform: Shape 59"/>
            <p:cNvSpPr/>
            <p:nvPr/>
          </p:nvSpPr>
          <p:spPr>
            <a:xfrm>
              <a:off x="5226958" y="3038517"/>
              <a:ext cx="48795" cy="115110"/>
            </a:xfrm>
            <a:custGeom>
              <a:avLst/>
              <a:gdLst>
                <a:gd name="connsiteX0" fmla="*/ 41782 w 48795"/>
                <a:gd name="connsiteY0" fmla="*/ 115111 h 115110"/>
                <a:gd name="connsiteX1" fmla="*/ 0 w 48795"/>
                <a:gd name="connsiteY1" fmla="*/ 0 h 115110"/>
                <a:gd name="connsiteX2" fmla="*/ 41782 w 48795"/>
                <a:gd name="connsiteY2" fmla="*/ 115111 h 115110"/>
              </a:gdLst>
              <a:ahLst/>
              <a:cxnLst>
                <a:cxn ang="0">
                  <a:pos x="connsiteX0" y="connsiteY0"/>
                </a:cxn>
                <a:cxn ang="0">
                  <a:pos x="connsiteX1" y="connsiteY1"/>
                </a:cxn>
                <a:cxn ang="0">
                  <a:pos x="connsiteX2" y="connsiteY2"/>
                </a:cxn>
              </a:cxnLst>
              <a:rect l="l" t="t" r="r" b="b"/>
              <a:pathLst>
                <a:path w="48795" h="115110">
                  <a:moveTo>
                    <a:pt x="41782" y="115111"/>
                  </a:moveTo>
                  <a:cubicBezTo>
                    <a:pt x="37350" y="73329"/>
                    <a:pt x="8757" y="40199"/>
                    <a:pt x="0" y="0"/>
                  </a:cubicBezTo>
                  <a:cubicBezTo>
                    <a:pt x="27960" y="33341"/>
                    <a:pt x="64255" y="63622"/>
                    <a:pt x="41782"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 name="Freeform: Shape 60"/>
            <p:cNvSpPr/>
            <p:nvPr/>
          </p:nvSpPr>
          <p:spPr>
            <a:xfrm>
              <a:off x="5679698" y="2983758"/>
              <a:ext cx="42942" cy="40453"/>
            </a:xfrm>
            <a:custGeom>
              <a:avLst/>
              <a:gdLst>
                <a:gd name="connsiteX0" fmla="*/ 0 w 42942"/>
                <a:gd name="connsiteY0" fmla="*/ 211 h 40453"/>
                <a:gd name="connsiteX1" fmla="*/ 42942 w 42942"/>
                <a:gd name="connsiteY1" fmla="*/ 0 h 40453"/>
                <a:gd name="connsiteX2" fmla="*/ 16565 w 42942"/>
                <a:gd name="connsiteY2" fmla="*/ 40410 h 40453"/>
                <a:gd name="connsiteX3" fmla="*/ 0 w 42942"/>
                <a:gd name="connsiteY3" fmla="*/ 211 h 40453"/>
              </a:gdLst>
              <a:ahLst/>
              <a:cxnLst>
                <a:cxn ang="0">
                  <a:pos x="connsiteX0" y="connsiteY0"/>
                </a:cxn>
                <a:cxn ang="0">
                  <a:pos x="connsiteX1" y="connsiteY1"/>
                </a:cxn>
                <a:cxn ang="0">
                  <a:pos x="connsiteX2" y="connsiteY2"/>
                </a:cxn>
                <a:cxn ang="0">
                  <a:pos x="connsiteX3" y="connsiteY3"/>
                </a:cxn>
              </a:cxnLst>
              <a:rect l="l" t="t" r="r" b="b"/>
              <a:pathLst>
                <a:path w="42942" h="40453">
                  <a:moveTo>
                    <a:pt x="0" y="211"/>
                  </a:moveTo>
                  <a:cubicBezTo>
                    <a:pt x="14349" y="106"/>
                    <a:pt x="28593" y="106"/>
                    <a:pt x="42942" y="0"/>
                  </a:cubicBezTo>
                  <a:cubicBezTo>
                    <a:pt x="42415" y="19097"/>
                    <a:pt x="42309" y="41571"/>
                    <a:pt x="16565" y="40410"/>
                  </a:cubicBezTo>
                  <a:cubicBezTo>
                    <a:pt x="-10762" y="39144"/>
                    <a:pt x="6014" y="13716"/>
                    <a:pt x="0" y="211"/>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 name="Freeform: Shape 61"/>
            <p:cNvSpPr/>
            <p:nvPr/>
          </p:nvSpPr>
          <p:spPr>
            <a:xfrm>
              <a:off x="5668303" y="3099713"/>
              <a:ext cx="42211" cy="47690"/>
            </a:xfrm>
            <a:custGeom>
              <a:avLst/>
              <a:gdLst>
                <a:gd name="connsiteX0" fmla="*/ 31336 w 42211"/>
                <a:gd name="connsiteY0" fmla="*/ 0 h 47690"/>
                <a:gd name="connsiteX1" fmla="*/ 33974 w 42211"/>
                <a:gd name="connsiteY1" fmla="*/ 12134 h 47690"/>
                <a:gd name="connsiteX2" fmla="*/ 2638 w 42211"/>
                <a:gd name="connsiteY2" fmla="*/ 47690 h 47690"/>
                <a:gd name="connsiteX3" fmla="*/ 0 w 42211"/>
                <a:gd name="connsiteY3" fmla="*/ 11817 h 47690"/>
                <a:gd name="connsiteX4" fmla="*/ 31336 w 42211"/>
                <a:gd name="connsiteY4" fmla="*/ 0 h 47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11" h="47690">
                  <a:moveTo>
                    <a:pt x="31336" y="0"/>
                  </a:moveTo>
                  <a:cubicBezTo>
                    <a:pt x="32180" y="4009"/>
                    <a:pt x="33024" y="8019"/>
                    <a:pt x="33974" y="12134"/>
                  </a:cubicBezTo>
                  <a:cubicBezTo>
                    <a:pt x="48007" y="31653"/>
                    <a:pt x="48007" y="31653"/>
                    <a:pt x="2638" y="47690"/>
                  </a:cubicBezTo>
                  <a:cubicBezTo>
                    <a:pt x="1794" y="35557"/>
                    <a:pt x="844" y="23634"/>
                    <a:pt x="0" y="11817"/>
                  </a:cubicBezTo>
                  <a:cubicBezTo>
                    <a:pt x="10445" y="7913"/>
                    <a:pt x="20891" y="4009"/>
                    <a:pt x="3133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 name="Freeform: Shape 62"/>
            <p:cNvSpPr/>
            <p:nvPr/>
          </p:nvSpPr>
          <p:spPr>
            <a:xfrm>
              <a:off x="5372350" y="3121472"/>
              <a:ext cx="45368" cy="56435"/>
            </a:xfrm>
            <a:custGeom>
              <a:avLst/>
              <a:gdLst>
                <a:gd name="connsiteX0" fmla="*/ 11184 w 45368"/>
                <a:gd name="connsiteY0" fmla="*/ 52308 h 56435"/>
                <a:gd name="connsiteX1" fmla="*/ 0 w 45368"/>
                <a:gd name="connsiteY1" fmla="*/ 10315 h 56435"/>
                <a:gd name="connsiteX2" fmla="*/ 22790 w 45368"/>
                <a:gd name="connsiteY2" fmla="*/ 1558 h 56435"/>
                <a:gd name="connsiteX3" fmla="*/ 45369 w 45368"/>
                <a:gd name="connsiteY3" fmla="*/ 42390 h 56435"/>
                <a:gd name="connsiteX4" fmla="*/ 41465 w 45368"/>
                <a:gd name="connsiteY4" fmla="*/ 47877 h 56435"/>
                <a:gd name="connsiteX5" fmla="*/ 11184 w 45368"/>
                <a:gd name="connsiteY5" fmla="*/ 52308 h 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68" h="56435">
                  <a:moveTo>
                    <a:pt x="11184" y="52308"/>
                  </a:moveTo>
                  <a:cubicBezTo>
                    <a:pt x="7491" y="38276"/>
                    <a:pt x="3693" y="24243"/>
                    <a:pt x="0" y="10315"/>
                  </a:cubicBezTo>
                  <a:cubicBezTo>
                    <a:pt x="4009" y="-2029"/>
                    <a:pt x="13189" y="-868"/>
                    <a:pt x="22790" y="1558"/>
                  </a:cubicBezTo>
                  <a:cubicBezTo>
                    <a:pt x="30281" y="15169"/>
                    <a:pt x="37878" y="28780"/>
                    <a:pt x="45369" y="42390"/>
                  </a:cubicBezTo>
                  <a:cubicBezTo>
                    <a:pt x="44103" y="44184"/>
                    <a:pt x="42731" y="45978"/>
                    <a:pt x="41465" y="47877"/>
                  </a:cubicBezTo>
                  <a:cubicBezTo>
                    <a:pt x="32075" y="54102"/>
                    <a:pt x="22790" y="61065"/>
                    <a:pt x="11184" y="52308"/>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 name="Freeform: Shape 63"/>
            <p:cNvSpPr/>
            <p:nvPr/>
          </p:nvSpPr>
          <p:spPr>
            <a:xfrm>
              <a:off x="5409432" y="3162913"/>
              <a:ext cx="48764" cy="32369"/>
            </a:xfrm>
            <a:custGeom>
              <a:avLst/>
              <a:gdLst>
                <a:gd name="connsiteX0" fmla="*/ 8287 w 48764"/>
                <a:gd name="connsiteY0" fmla="*/ 1055 h 32369"/>
                <a:gd name="connsiteX1" fmla="*/ 47220 w 48764"/>
                <a:gd name="connsiteY1" fmla="*/ 317 h 32369"/>
                <a:gd name="connsiteX2" fmla="*/ 6599 w 48764"/>
                <a:gd name="connsiteY2" fmla="*/ 30598 h 32369"/>
                <a:gd name="connsiteX3" fmla="*/ 5122 w 48764"/>
                <a:gd name="connsiteY3" fmla="*/ 0 h 32369"/>
                <a:gd name="connsiteX4" fmla="*/ 8287 w 48764"/>
                <a:gd name="connsiteY4" fmla="*/ 1055 h 32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4" h="32369">
                  <a:moveTo>
                    <a:pt x="8287" y="1055"/>
                  </a:moveTo>
                  <a:cubicBezTo>
                    <a:pt x="21264" y="844"/>
                    <a:pt x="34242" y="528"/>
                    <a:pt x="47220" y="317"/>
                  </a:cubicBezTo>
                  <a:cubicBezTo>
                    <a:pt x="55449" y="39566"/>
                    <a:pt x="29178" y="32603"/>
                    <a:pt x="6599" y="30598"/>
                  </a:cubicBezTo>
                  <a:cubicBezTo>
                    <a:pt x="-2264" y="20785"/>
                    <a:pt x="-1631" y="10551"/>
                    <a:pt x="5122" y="0"/>
                  </a:cubicBezTo>
                  <a:lnTo>
                    <a:pt x="8287" y="1055"/>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 name="Freeform: Shape 64"/>
            <p:cNvSpPr/>
            <p:nvPr/>
          </p:nvSpPr>
          <p:spPr>
            <a:xfrm>
              <a:off x="5609429" y="3099502"/>
              <a:ext cx="37814" cy="52403"/>
            </a:xfrm>
            <a:custGeom>
              <a:avLst/>
              <a:gdLst>
                <a:gd name="connsiteX0" fmla="*/ 23001 w 37814"/>
                <a:gd name="connsiteY0" fmla="*/ 0 h 52403"/>
                <a:gd name="connsiteX1" fmla="*/ 0 w 37814"/>
                <a:gd name="connsiteY1" fmla="*/ 51911 h 52403"/>
                <a:gd name="connsiteX2" fmla="*/ 23001 w 37814"/>
                <a:gd name="connsiteY2" fmla="*/ 0 h 52403"/>
              </a:gdLst>
              <a:ahLst/>
              <a:cxnLst>
                <a:cxn ang="0">
                  <a:pos x="connsiteX0" y="connsiteY0"/>
                </a:cxn>
                <a:cxn ang="0">
                  <a:pos x="connsiteX1" y="connsiteY1"/>
                </a:cxn>
                <a:cxn ang="0">
                  <a:pos x="connsiteX2" y="connsiteY2"/>
                </a:cxn>
              </a:cxnLst>
              <a:rect l="l" t="t" r="r" b="b"/>
              <a:pathLst>
                <a:path w="37814" h="52403">
                  <a:moveTo>
                    <a:pt x="23001" y="0"/>
                  </a:moveTo>
                  <a:cubicBezTo>
                    <a:pt x="35768" y="28910"/>
                    <a:pt x="57397" y="56448"/>
                    <a:pt x="0" y="51911"/>
                  </a:cubicBezTo>
                  <a:cubicBezTo>
                    <a:pt x="7808" y="34502"/>
                    <a:pt x="14455" y="19414"/>
                    <a:pt x="23001" y="0"/>
                  </a:cubicBezTo>
                  <a:close/>
                </a:path>
              </a:pathLst>
            </a:custGeom>
            <a:solidFill>
              <a:srgbClr val="D122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 name="Freeform: Shape 65"/>
            <p:cNvSpPr/>
            <p:nvPr/>
          </p:nvSpPr>
          <p:spPr>
            <a:xfrm>
              <a:off x="5768893" y="3005662"/>
              <a:ext cx="39118" cy="42034"/>
            </a:xfrm>
            <a:custGeom>
              <a:avLst/>
              <a:gdLst>
                <a:gd name="connsiteX0" fmla="*/ 14943 w 39118"/>
                <a:gd name="connsiteY0" fmla="*/ 147 h 42034"/>
                <a:gd name="connsiteX1" fmla="*/ 37944 w 39118"/>
                <a:gd name="connsiteY1" fmla="*/ 42034 h 42034"/>
                <a:gd name="connsiteX2" fmla="*/ 16315 w 39118"/>
                <a:gd name="connsiteY2" fmla="*/ 41296 h 42034"/>
                <a:gd name="connsiteX3" fmla="*/ 17053 w 39118"/>
                <a:gd name="connsiteY3" fmla="*/ 42034 h 42034"/>
                <a:gd name="connsiteX4" fmla="*/ 7769 w 39118"/>
                <a:gd name="connsiteY4" fmla="*/ 253 h 42034"/>
                <a:gd name="connsiteX5" fmla="*/ 14943 w 39118"/>
                <a:gd name="connsiteY5" fmla="*/ 147 h 4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18" h="42034">
                  <a:moveTo>
                    <a:pt x="14943" y="147"/>
                  </a:moveTo>
                  <a:cubicBezTo>
                    <a:pt x="28659" y="10804"/>
                    <a:pt x="43431" y="20827"/>
                    <a:pt x="37944" y="42034"/>
                  </a:cubicBezTo>
                  <a:cubicBezTo>
                    <a:pt x="30770" y="41823"/>
                    <a:pt x="23489" y="41507"/>
                    <a:pt x="16315" y="41296"/>
                  </a:cubicBezTo>
                  <a:lnTo>
                    <a:pt x="17053" y="42034"/>
                  </a:lnTo>
                  <a:cubicBezTo>
                    <a:pt x="14732" y="27896"/>
                    <a:pt x="-13228" y="19561"/>
                    <a:pt x="7769" y="253"/>
                  </a:cubicBezTo>
                  <a:cubicBezTo>
                    <a:pt x="10090" y="-64"/>
                    <a:pt x="12516" y="-64"/>
                    <a:pt x="14943" y="1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 name="Freeform: Shape 66"/>
            <p:cNvSpPr/>
            <p:nvPr/>
          </p:nvSpPr>
          <p:spPr>
            <a:xfrm>
              <a:off x="5373721" y="3162913"/>
              <a:ext cx="42309" cy="32695"/>
            </a:xfrm>
            <a:custGeom>
              <a:avLst/>
              <a:gdLst>
                <a:gd name="connsiteX0" fmla="*/ 40832 w 42309"/>
                <a:gd name="connsiteY0" fmla="*/ 0 h 32695"/>
                <a:gd name="connsiteX1" fmla="*/ 42309 w 42309"/>
                <a:gd name="connsiteY1" fmla="*/ 30598 h 32695"/>
                <a:gd name="connsiteX2" fmla="*/ 0 w 42309"/>
                <a:gd name="connsiteY2" fmla="*/ 19519 h 32695"/>
                <a:gd name="connsiteX3" fmla="*/ 9707 w 42309"/>
                <a:gd name="connsiteY3" fmla="*/ 10973 h 32695"/>
                <a:gd name="connsiteX4" fmla="*/ 40832 w 42309"/>
                <a:gd name="connsiteY4" fmla="*/ 0 h 3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9" h="32695">
                  <a:moveTo>
                    <a:pt x="40832" y="0"/>
                  </a:moveTo>
                  <a:cubicBezTo>
                    <a:pt x="41360" y="10234"/>
                    <a:pt x="41782" y="20363"/>
                    <a:pt x="42309" y="30598"/>
                  </a:cubicBezTo>
                  <a:cubicBezTo>
                    <a:pt x="25744" y="36295"/>
                    <a:pt x="12450" y="29648"/>
                    <a:pt x="0" y="19519"/>
                  </a:cubicBezTo>
                  <a:cubicBezTo>
                    <a:pt x="3271" y="16670"/>
                    <a:pt x="6436" y="13822"/>
                    <a:pt x="9707" y="10973"/>
                  </a:cubicBezTo>
                  <a:cubicBezTo>
                    <a:pt x="20152" y="7280"/>
                    <a:pt x="30492" y="3693"/>
                    <a:pt x="40832"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 name="Freeform: Shape 67"/>
            <p:cNvSpPr/>
            <p:nvPr/>
          </p:nvSpPr>
          <p:spPr>
            <a:xfrm>
              <a:off x="5608796" y="2983125"/>
              <a:ext cx="30070" cy="50644"/>
            </a:xfrm>
            <a:custGeom>
              <a:avLst/>
              <a:gdLst>
                <a:gd name="connsiteX0" fmla="*/ 30070 w 30070"/>
                <a:gd name="connsiteY0" fmla="*/ 12556 h 50644"/>
                <a:gd name="connsiteX1" fmla="*/ 0 w 30070"/>
                <a:gd name="connsiteY1" fmla="*/ 50645 h 50644"/>
                <a:gd name="connsiteX2" fmla="*/ 17409 w 30070"/>
                <a:gd name="connsiteY2" fmla="*/ 0 h 50644"/>
                <a:gd name="connsiteX3" fmla="*/ 30070 w 30070"/>
                <a:gd name="connsiteY3" fmla="*/ 12556 h 50644"/>
              </a:gdLst>
              <a:ahLst/>
              <a:cxnLst>
                <a:cxn ang="0">
                  <a:pos x="connsiteX0" y="connsiteY0"/>
                </a:cxn>
                <a:cxn ang="0">
                  <a:pos x="connsiteX1" y="connsiteY1"/>
                </a:cxn>
                <a:cxn ang="0">
                  <a:pos x="connsiteX2" y="connsiteY2"/>
                </a:cxn>
                <a:cxn ang="0">
                  <a:pos x="connsiteX3" y="connsiteY3"/>
                </a:cxn>
              </a:cxnLst>
              <a:rect l="l" t="t" r="r" b="b"/>
              <a:pathLst>
                <a:path w="30070" h="50644">
                  <a:moveTo>
                    <a:pt x="30070" y="12556"/>
                  </a:moveTo>
                  <a:cubicBezTo>
                    <a:pt x="28804" y="29754"/>
                    <a:pt x="18675" y="40516"/>
                    <a:pt x="0" y="50645"/>
                  </a:cubicBezTo>
                  <a:cubicBezTo>
                    <a:pt x="3271" y="30598"/>
                    <a:pt x="5064" y="13822"/>
                    <a:pt x="17409" y="0"/>
                  </a:cubicBezTo>
                  <a:cubicBezTo>
                    <a:pt x="23951" y="2005"/>
                    <a:pt x="28171" y="6120"/>
                    <a:pt x="30070" y="1255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 name="Freeform: Shape 68"/>
            <p:cNvSpPr/>
            <p:nvPr/>
          </p:nvSpPr>
          <p:spPr>
            <a:xfrm>
              <a:off x="5510883" y="2814310"/>
              <a:ext cx="30653" cy="33814"/>
            </a:xfrm>
            <a:custGeom>
              <a:avLst/>
              <a:gdLst>
                <a:gd name="connsiteX0" fmla="*/ 0 w 30653"/>
                <a:gd name="connsiteY0" fmla="*/ 23318 h 33814"/>
                <a:gd name="connsiteX1" fmla="*/ 11606 w 30653"/>
                <a:gd name="connsiteY1" fmla="*/ 0 h 33814"/>
                <a:gd name="connsiteX2" fmla="*/ 28804 w 30653"/>
                <a:gd name="connsiteY2" fmla="*/ 26483 h 33814"/>
                <a:gd name="connsiteX3" fmla="*/ 0 w 30653"/>
                <a:gd name="connsiteY3" fmla="*/ 23318 h 33814"/>
              </a:gdLst>
              <a:ahLst/>
              <a:cxnLst>
                <a:cxn ang="0">
                  <a:pos x="connsiteX0" y="connsiteY0"/>
                </a:cxn>
                <a:cxn ang="0">
                  <a:pos x="connsiteX1" y="connsiteY1"/>
                </a:cxn>
                <a:cxn ang="0">
                  <a:pos x="connsiteX2" y="connsiteY2"/>
                </a:cxn>
                <a:cxn ang="0">
                  <a:pos x="connsiteX3" y="connsiteY3"/>
                </a:cxn>
              </a:cxnLst>
              <a:rect l="l" t="t" r="r" b="b"/>
              <a:pathLst>
                <a:path w="30653" h="33814">
                  <a:moveTo>
                    <a:pt x="0" y="23318"/>
                  </a:moveTo>
                  <a:cubicBezTo>
                    <a:pt x="3904" y="15510"/>
                    <a:pt x="7702" y="7808"/>
                    <a:pt x="11606" y="0"/>
                  </a:cubicBezTo>
                  <a:cubicBezTo>
                    <a:pt x="21524" y="6436"/>
                    <a:pt x="35768" y="14349"/>
                    <a:pt x="28804" y="26483"/>
                  </a:cubicBezTo>
                  <a:cubicBezTo>
                    <a:pt x="22896" y="36928"/>
                    <a:pt x="8441" y="36506"/>
                    <a:pt x="0" y="2331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 name="Freeform: Shape 69"/>
            <p:cNvSpPr/>
            <p:nvPr/>
          </p:nvSpPr>
          <p:spPr>
            <a:xfrm>
              <a:off x="5764422" y="3046852"/>
              <a:ext cx="21418" cy="41359"/>
            </a:xfrm>
            <a:custGeom>
              <a:avLst/>
              <a:gdLst>
                <a:gd name="connsiteX0" fmla="*/ 739 w 21418"/>
                <a:gd name="connsiteY0" fmla="*/ 41360 h 41359"/>
                <a:gd name="connsiteX1" fmla="*/ 0 w 21418"/>
                <a:gd name="connsiteY1" fmla="*/ 10868 h 41359"/>
                <a:gd name="connsiteX2" fmla="*/ 21418 w 21418"/>
                <a:gd name="connsiteY2" fmla="*/ 739 h 41359"/>
                <a:gd name="connsiteX3" fmla="*/ 20680 w 21418"/>
                <a:gd name="connsiteY3" fmla="*/ 0 h 41359"/>
                <a:gd name="connsiteX4" fmla="*/ 739 w 21418"/>
                <a:gd name="connsiteY4" fmla="*/ 41360 h 41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18" h="41359">
                  <a:moveTo>
                    <a:pt x="739" y="41360"/>
                  </a:moveTo>
                  <a:cubicBezTo>
                    <a:pt x="528" y="31231"/>
                    <a:pt x="211" y="21102"/>
                    <a:pt x="0" y="10868"/>
                  </a:cubicBezTo>
                  <a:cubicBezTo>
                    <a:pt x="7175" y="7491"/>
                    <a:pt x="14244" y="4115"/>
                    <a:pt x="21418" y="739"/>
                  </a:cubicBezTo>
                  <a:cubicBezTo>
                    <a:pt x="21418" y="739"/>
                    <a:pt x="20680" y="0"/>
                    <a:pt x="20680" y="0"/>
                  </a:cubicBezTo>
                  <a:cubicBezTo>
                    <a:pt x="21418" y="17409"/>
                    <a:pt x="23212" y="35240"/>
                    <a:pt x="739" y="4136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 name="Freeform: Shape 70"/>
            <p:cNvSpPr/>
            <p:nvPr/>
          </p:nvSpPr>
          <p:spPr>
            <a:xfrm>
              <a:off x="5500332" y="2864797"/>
              <a:ext cx="53598" cy="29029"/>
            </a:xfrm>
            <a:custGeom>
              <a:avLst/>
              <a:gdLst>
                <a:gd name="connsiteX0" fmla="*/ 633 w 53598"/>
                <a:gd name="connsiteY0" fmla="*/ 14507 h 29029"/>
                <a:gd name="connsiteX1" fmla="*/ 52649 w 53598"/>
                <a:gd name="connsiteY1" fmla="*/ 25163 h 29029"/>
                <a:gd name="connsiteX2" fmla="*/ 53599 w 53598"/>
                <a:gd name="connsiteY2" fmla="*/ 24214 h 29029"/>
                <a:gd name="connsiteX3" fmla="*/ 0 w 53598"/>
                <a:gd name="connsiteY3" fmla="*/ 13558 h 29029"/>
                <a:gd name="connsiteX4" fmla="*/ 633 w 53598"/>
                <a:gd name="connsiteY4" fmla="*/ 14507 h 29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8" h="29029">
                  <a:moveTo>
                    <a:pt x="633" y="14507"/>
                  </a:moveTo>
                  <a:cubicBezTo>
                    <a:pt x="21207" y="2479"/>
                    <a:pt x="42942" y="-15458"/>
                    <a:pt x="52649" y="25163"/>
                  </a:cubicBezTo>
                  <a:cubicBezTo>
                    <a:pt x="52649" y="25163"/>
                    <a:pt x="53599" y="24214"/>
                    <a:pt x="53599" y="24214"/>
                  </a:cubicBezTo>
                  <a:cubicBezTo>
                    <a:pt x="33130" y="33710"/>
                    <a:pt x="15615" y="28645"/>
                    <a:pt x="0" y="13558"/>
                  </a:cubicBezTo>
                  <a:lnTo>
                    <a:pt x="633" y="14507"/>
                  </a:ln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 name="Freeform: Shape 71"/>
            <p:cNvSpPr/>
            <p:nvPr/>
          </p:nvSpPr>
          <p:spPr>
            <a:xfrm>
              <a:off x="5626205" y="2950734"/>
              <a:ext cx="15627" cy="44946"/>
            </a:xfrm>
            <a:custGeom>
              <a:avLst/>
              <a:gdLst>
                <a:gd name="connsiteX0" fmla="*/ 12661 w 15627"/>
                <a:gd name="connsiteY0" fmla="*/ 44947 h 44946"/>
                <a:gd name="connsiteX1" fmla="*/ 0 w 15627"/>
                <a:gd name="connsiteY1" fmla="*/ 32391 h 44946"/>
                <a:gd name="connsiteX2" fmla="*/ 3482 w 15627"/>
                <a:gd name="connsiteY2" fmla="*/ 0 h 44946"/>
                <a:gd name="connsiteX3" fmla="*/ 12661 w 15627"/>
                <a:gd name="connsiteY3" fmla="*/ 44947 h 44946"/>
              </a:gdLst>
              <a:ahLst/>
              <a:cxnLst>
                <a:cxn ang="0">
                  <a:pos x="connsiteX0" y="connsiteY0"/>
                </a:cxn>
                <a:cxn ang="0">
                  <a:pos x="connsiteX1" y="connsiteY1"/>
                </a:cxn>
                <a:cxn ang="0">
                  <a:pos x="connsiteX2" y="connsiteY2"/>
                </a:cxn>
                <a:cxn ang="0">
                  <a:pos x="connsiteX3" y="connsiteY3"/>
                </a:cxn>
              </a:cxnLst>
              <a:rect l="l" t="t" r="r" b="b"/>
              <a:pathLst>
                <a:path w="15627" h="44946">
                  <a:moveTo>
                    <a:pt x="12661" y="44947"/>
                  </a:moveTo>
                  <a:cubicBezTo>
                    <a:pt x="8441" y="40726"/>
                    <a:pt x="4220" y="36612"/>
                    <a:pt x="0" y="32391"/>
                  </a:cubicBezTo>
                  <a:cubicBezTo>
                    <a:pt x="950" y="24056"/>
                    <a:pt x="1794" y="15826"/>
                    <a:pt x="3482" y="0"/>
                  </a:cubicBezTo>
                  <a:cubicBezTo>
                    <a:pt x="10973" y="19203"/>
                    <a:pt x="20574" y="30070"/>
                    <a:pt x="12661" y="449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 name="Freeform: Shape 72"/>
            <p:cNvSpPr/>
            <p:nvPr/>
          </p:nvSpPr>
          <p:spPr>
            <a:xfrm>
              <a:off x="5268588" y="2752038"/>
              <a:ext cx="147573" cy="102986"/>
            </a:xfrm>
            <a:custGeom>
              <a:avLst/>
              <a:gdLst>
                <a:gd name="connsiteX0" fmla="*/ 88885 w 147573"/>
                <a:gd name="connsiteY0" fmla="*/ 233 h 102986"/>
                <a:gd name="connsiteX1" fmla="*/ 147548 w 147573"/>
                <a:gd name="connsiteY1" fmla="*/ 47818 h 102986"/>
                <a:gd name="connsiteX2" fmla="*/ 74957 w 147573"/>
                <a:gd name="connsiteY2" fmla="*/ 102366 h 102986"/>
                <a:gd name="connsiteX3" fmla="*/ 46 w 147573"/>
                <a:gd name="connsiteY3" fmla="*/ 56575 h 102986"/>
                <a:gd name="connsiteX4" fmla="*/ 88885 w 147573"/>
                <a:gd name="connsiteY4" fmla="*/ 233 h 102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73" h="102986">
                  <a:moveTo>
                    <a:pt x="88885" y="233"/>
                  </a:moveTo>
                  <a:cubicBezTo>
                    <a:pt x="122859" y="-1666"/>
                    <a:pt x="148498" y="7513"/>
                    <a:pt x="147548" y="47818"/>
                  </a:cubicBezTo>
                  <a:cubicBezTo>
                    <a:pt x="146387" y="95508"/>
                    <a:pt x="103551" y="103316"/>
                    <a:pt x="74957" y="102366"/>
                  </a:cubicBezTo>
                  <a:cubicBezTo>
                    <a:pt x="49530" y="101627"/>
                    <a:pt x="-1748" y="113866"/>
                    <a:pt x="46" y="56575"/>
                  </a:cubicBezTo>
                  <a:cubicBezTo>
                    <a:pt x="1206" y="19963"/>
                    <a:pt x="33492" y="-717"/>
                    <a:pt x="88885" y="23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 name="Freeform: Shape 73"/>
            <p:cNvSpPr/>
            <p:nvPr/>
          </p:nvSpPr>
          <p:spPr>
            <a:xfrm>
              <a:off x="5458762" y="2878147"/>
              <a:ext cx="95063" cy="71150"/>
            </a:xfrm>
            <a:custGeom>
              <a:avLst/>
              <a:gdLst>
                <a:gd name="connsiteX0" fmla="*/ 41465 w 95063"/>
                <a:gd name="connsiteY0" fmla="*/ 102 h 71150"/>
                <a:gd name="connsiteX1" fmla="*/ 95064 w 95063"/>
                <a:gd name="connsiteY1" fmla="*/ 10758 h 71150"/>
                <a:gd name="connsiteX2" fmla="*/ 30703 w 95063"/>
                <a:gd name="connsiteY2" fmla="*/ 63830 h 71150"/>
                <a:gd name="connsiteX3" fmla="*/ 25639 w 95063"/>
                <a:gd name="connsiteY3" fmla="*/ 68789 h 71150"/>
                <a:gd name="connsiteX4" fmla="*/ 5170 w 95063"/>
                <a:gd name="connsiteY4" fmla="*/ 68999 h 71150"/>
                <a:gd name="connsiteX5" fmla="*/ 0 w 95063"/>
                <a:gd name="connsiteY5" fmla="*/ 64146 h 71150"/>
                <a:gd name="connsiteX6" fmla="*/ 41465 w 95063"/>
                <a:gd name="connsiteY6" fmla="*/ 102 h 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63" h="71150">
                  <a:moveTo>
                    <a:pt x="41465" y="102"/>
                  </a:moveTo>
                  <a:cubicBezTo>
                    <a:pt x="60140" y="-320"/>
                    <a:pt x="78605" y="102"/>
                    <a:pt x="95064" y="10758"/>
                  </a:cubicBezTo>
                  <a:cubicBezTo>
                    <a:pt x="86623" y="44205"/>
                    <a:pt x="41676" y="33443"/>
                    <a:pt x="30703" y="63830"/>
                  </a:cubicBezTo>
                  <a:cubicBezTo>
                    <a:pt x="29015" y="65518"/>
                    <a:pt x="27327" y="67100"/>
                    <a:pt x="25639" y="68789"/>
                  </a:cubicBezTo>
                  <a:cubicBezTo>
                    <a:pt x="18886" y="71848"/>
                    <a:pt x="12028" y="71954"/>
                    <a:pt x="5170" y="68999"/>
                  </a:cubicBezTo>
                  <a:cubicBezTo>
                    <a:pt x="3482" y="67417"/>
                    <a:pt x="1688" y="65834"/>
                    <a:pt x="0" y="64146"/>
                  </a:cubicBezTo>
                  <a:cubicBezTo>
                    <a:pt x="13822" y="42939"/>
                    <a:pt x="27643" y="21520"/>
                    <a:pt x="41465" y="1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 name="Freeform: Shape 74"/>
            <p:cNvSpPr/>
            <p:nvPr/>
          </p:nvSpPr>
          <p:spPr>
            <a:xfrm>
              <a:off x="5320607" y="2952338"/>
              <a:ext cx="78541" cy="53677"/>
            </a:xfrm>
            <a:custGeom>
              <a:avLst/>
              <a:gdLst>
                <a:gd name="connsiteX0" fmla="*/ 78542 w 78541"/>
                <a:gd name="connsiteY0" fmla="*/ 7575 h 53677"/>
                <a:gd name="connsiteX1" fmla="*/ 31484 w 78541"/>
                <a:gd name="connsiteY1" fmla="*/ 43026 h 53677"/>
                <a:gd name="connsiteX2" fmla="*/ 6690 w 78541"/>
                <a:gd name="connsiteY2" fmla="*/ 49884 h 53677"/>
                <a:gd name="connsiteX3" fmla="*/ 5529 w 78541"/>
                <a:gd name="connsiteY3" fmla="*/ 22557 h 53677"/>
                <a:gd name="connsiteX4" fmla="*/ 78542 w 78541"/>
                <a:gd name="connsiteY4" fmla="*/ 7575 h 5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1" h="53677">
                  <a:moveTo>
                    <a:pt x="78542" y="7575"/>
                  </a:moveTo>
                  <a:cubicBezTo>
                    <a:pt x="62715" y="26356"/>
                    <a:pt x="36549" y="19392"/>
                    <a:pt x="31484" y="43026"/>
                  </a:cubicBezTo>
                  <a:cubicBezTo>
                    <a:pt x="28636" y="56320"/>
                    <a:pt x="15025" y="55371"/>
                    <a:pt x="6690" y="49884"/>
                  </a:cubicBezTo>
                  <a:cubicBezTo>
                    <a:pt x="-3439" y="43026"/>
                    <a:pt x="-590" y="31315"/>
                    <a:pt x="5529" y="22557"/>
                  </a:cubicBezTo>
                  <a:cubicBezTo>
                    <a:pt x="22938" y="-2343"/>
                    <a:pt x="46150" y="-5508"/>
                    <a:pt x="78542" y="757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 name="Freeform: Shape 75"/>
            <p:cNvSpPr/>
            <p:nvPr/>
          </p:nvSpPr>
          <p:spPr>
            <a:xfrm>
              <a:off x="5424999" y="2941765"/>
              <a:ext cx="39242" cy="40727"/>
            </a:xfrm>
            <a:custGeom>
              <a:avLst/>
              <a:gdLst>
                <a:gd name="connsiteX0" fmla="*/ 12028 w 39242"/>
                <a:gd name="connsiteY0" fmla="*/ 40727 h 40727"/>
                <a:gd name="connsiteX1" fmla="*/ 0 w 39242"/>
                <a:gd name="connsiteY1" fmla="*/ 21524 h 40727"/>
                <a:gd name="connsiteX2" fmla="*/ 33763 w 39242"/>
                <a:gd name="connsiteY2" fmla="*/ 633 h 40727"/>
                <a:gd name="connsiteX3" fmla="*/ 33130 w 39242"/>
                <a:gd name="connsiteY3" fmla="*/ 0 h 40727"/>
                <a:gd name="connsiteX4" fmla="*/ 38405 w 39242"/>
                <a:gd name="connsiteY4" fmla="*/ 18992 h 40727"/>
                <a:gd name="connsiteX5" fmla="*/ 12028 w 39242"/>
                <a:gd name="connsiteY5" fmla="*/ 40727 h 4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2" h="40727">
                  <a:moveTo>
                    <a:pt x="12028" y="40727"/>
                  </a:moveTo>
                  <a:cubicBezTo>
                    <a:pt x="-2321" y="40832"/>
                    <a:pt x="3693" y="28171"/>
                    <a:pt x="0" y="21524"/>
                  </a:cubicBezTo>
                  <a:cubicBezTo>
                    <a:pt x="7175" y="7913"/>
                    <a:pt x="16459" y="-2110"/>
                    <a:pt x="33763" y="633"/>
                  </a:cubicBezTo>
                  <a:lnTo>
                    <a:pt x="33130" y="0"/>
                  </a:lnTo>
                  <a:cubicBezTo>
                    <a:pt x="39144" y="5170"/>
                    <a:pt x="40305" y="11606"/>
                    <a:pt x="38405" y="18992"/>
                  </a:cubicBezTo>
                  <a:cubicBezTo>
                    <a:pt x="33763" y="31125"/>
                    <a:pt x="20258" y="32602"/>
                    <a:pt x="12028" y="4072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7" name="Freeform: Shape 76"/>
            <p:cNvSpPr/>
            <p:nvPr/>
          </p:nvSpPr>
          <p:spPr>
            <a:xfrm>
              <a:off x="5437027" y="2941660"/>
              <a:ext cx="65415" cy="51977"/>
            </a:xfrm>
            <a:custGeom>
              <a:avLst/>
              <a:gdLst>
                <a:gd name="connsiteX0" fmla="*/ 0 w 65415"/>
                <a:gd name="connsiteY0" fmla="*/ 40832 h 51977"/>
                <a:gd name="connsiteX1" fmla="*/ 22473 w 65415"/>
                <a:gd name="connsiteY1" fmla="*/ 21102 h 51977"/>
                <a:gd name="connsiteX2" fmla="*/ 53177 w 65415"/>
                <a:gd name="connsiteY2" fmla="*/ 0 h 51977"/>
                <a:gd name="connsiteX3" fmla="*/ 52544 w 65415"/>
                <a:gd name="connsiteY3" fmla="*/ 317 h 51977"/>
                <a:gd name="connsiteX4" fmla="*/ 63517 w 65415"/>
                <a:gd name="connsiteY4" fmla="*/ 1477 h 51977"/>
                <a:gd name="connsiteX5" fmla="*/ 65416 w 65415"/>
                <a:gd name="connsiteY5" fmla="*/ 32180 h 51977"/>
                <a:gd name="connsiteX6" fmla="*/ 21946 w 65415"/>
                <a:gd name="connsiteY6" fmla="*/ 51700 h 51977"/>
                <a:gd name="connsiteX7" fmla="*/ 0 w 65415"/>
                <a:gd name="connsiteY7" fmla="*/ 40832 h 5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415" h="51977">
                  <a:moveTo>
                    <a:pt x="0" y="40832"/>
                  </a:moveTo>
                  <a:cubicBezTo>
                    <a:pt x="1055" y="27010"/>
                    <a:pt x="9496" y="21524"/>
                    <a:pt x="22473" y="21102"/>
                  </a:cubicBezTo>
                  <a:cubicBezTo>
                    <a:pt x="30176" y="10445"/>
                    <a:pt x="45686" y="11078"/>
                    <a:pt x="53177" y="0"/>
                  </a:cubicBezTo>
                  <a:cubicBezTo>
                    <a:pt x="53177" y="0"/>
                    <a:pt x="52544" y="317"/>
                    <a:pt x="52544" y="317"/>
                  </a:cubicBezTo>
                  <a:cubicBezTo>
                    <a:pt x="56237" y="738"/>
                    <a:pt x="59824" y="1055"/>
                    <a:pt x="63517" y="1477"/>
                  </a:cubicBezTo>
                  <a:cubicBezTo>
                    <a:pt x="64150" y="11712"/>
                    <a:pt x="64783" y="21946"/>
                    <a:pt x="65416" y="32180"/>
                  </a:cubicBezTo>
                  <a:cubicBezTo>
                    <a:pt x="53599" y="44630"/>
                    <a:pt x="40199" y="53704"/>
                    <a:pt x="21946" y="51700"/>
                  </a:cubicBezTo>
                  <a:cubicBezTo>
                    <a:pt x="18570" y="40199"/>
                    <a:pt x="7702" y="43786"/>
                    <a:pt x="0" y="40832"/>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8" name="Freeform: Shape 77"/>
            <p:cNvSpPr/>
            <p:nvPr/>
          </p:nvSpPr>
          <p:spPr>
            <a:xfrm>
              <a:off x="5398620" y="3006443"/>
              <a:ext cx="49273" cy="60456"/>
            </a:xfrm>
            <a:custGeom>
              <a:avLst/>
              <a:gdLst>
                <a:gd name="connsiteX0" fmla="*/ 6754 w 49273"/>
                <a:gd name="connsiteY0" fmla="*/ 0 h 60456"/>
                <a:gd name="connsiteX1" fmla="*/ 49274 w 49273"/>
                <a:gd name="connsiteY1" fmla="*/ 21735 h 60456"/>
                <a:gd name="connsiteX2" fmla="*/ 28066 w 49273"/>
                <a:gd name="connsiteY2" fmla="*/ 60457 h 60456"/>
                <a:gd name="connsiteX3" fmla="*/ 6754 w 49273"/>
                <a:gd name="connsiteY3" fmla="*/ 0 h 60456"/>
              </a:gdLst>
              <a:ahLst/>
              <a:cxnLst>
                <a:cxn ang="0">
                  <a:pos x="connsiteX0" y="connsiteY0"/>
                </a:cxn>
                <a:cxn ang="0">
                  <a:pos x="connsiteX1" y="connsiteY1"/>
                </a:cxn>
                <a:cxn ang="0">
                  <a:pos x="connsiteX2" y="connsiteY2"/>
                </a:cxn>
                <a:cxn ang="0">
                  <a:pos x="connsiteX3" y="connsiteY3"/>
                </a:cxn>
              </a:cxnLst>
              <a:rect l="l" t="t" r="r" b="b"/>
              <a:pathLst>
                <a:path w="49273" h="60456">
                  <a:moveTo>
                    <a:pt x="6754" y="0"/>
                  </a:moveTo>
                  <a:cubicBezTo>
                    <a:pt x="6754" y="34924"/>
                    <a:pt x="35663" y="13294"/>
                    <a:pt x="49274" y="21735"/>
                  </a:cubicBezTo>
                  <a:cubicBezTo>
                    <a:pt x="36929" y="31758"/>
                    <a:pt x="22791" y="40832"/>
                    <a:pt x="28066" y="60457"/>
                  </a:cubicBezTo>
                  <a:cubicBezTo>
                    <a:pt x="-3375" y="33446"/>
                    <a:pt x="-5064" y="28699"/>
                    <a:pt x="6754"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9" name="Freeform: Shape 78"/>
            <p:cNvSpPr/>
            <p:nvPr/>
          </p:nvSpPr>
          <p:spPr>
            <a:xfrm>
              <a:off x="5310784" y="2788185"/>
              <a:ext cx="31392" cy="36807"/>
            </a:xfrm>
            <a:custGeom>
              <a:avLst/>
              <a:gdLst>
                <a:gd name="connsiteX0" fmla="*/ 31390 w 31392"/>
                <a:gd name="connsiteY0" fmla="*/ 23171 h 36807"/>
                <a:gd name="connsiteX1" fmla="*/ 20733 w 31392"/>
                <a:gd name="connsiteY1" fmla="*/ 36570 h 36807"/>
                <a:gd name="connsiteX2" fmla="*/ 476 w 31392"/>
                <a:gd name="connsiteY2" fmla="*/ 11881 h 36807"/>
                <a:gd name="connsiteX3" fmla="*/ 9233 w 31392"/>
                <a:gd name="connsiteY3" fmla="*/ 381 h 36807"/>
                <a:gd name="connsiteX4" fmla="*/ 31390 w 31392"/>
                <a:gd name="connsiteY4" fmla="*/ 23171 h 36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92" h="36807">
                  <a:moveTo>
                    <a:pt x="31390" y="23171"/>
                  </a:moveTo>
                  <a:cubicBezTo>
                    <a:pt x="30229" y="29607"/>
                    <a:pt x="30440" y="38364"/>
                    <a:pt x="20733" y="36570"/>
                  </a:cubicBezTo>
                  <a:cubicBezTo>
                    <a:pt x="7756" y="34249"/>
                    <a:pt x="-157" y="25492"/>
                    <a:pt x="476" y="11881"/>
                  </a:cubicBezTo>
                  <a:cubicBezTo>
                    <a:pt x="687" y="7766"/>
                    <a:pt x="-3428" y="-2046"/>
                    <a:pt x="9233" y="381"/>
                  </a:cubicBezTo>
                  <a:cubicBezTo>
                    <a:pt x="19045" y="2280"/>
                    <a:pt x="31601" y="13147"/>
                    <a:pt x="31390" y="231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0" name="Freeform: Shape 79"/>
            <p:cNvSpPr/>
            <p:nvPr/>
          </p:nvSpPr>
          <p:spPr>
            <a:xfrm>
              <a:off x="5353147" y="2773478"/>
              <a:ext cx="31232" cy="31188"/>
            </a:xfrm>
            <a:custGeom>
              <a:avLst/>
              <a:gdLst>
                <a:gd name="connsiteX0" fmla="*/ 17515 w 31232"/>
                <a:gd name="connsiteY0" fmla="*/ 31125 h 31188"/>
                <a:gd name="connsiteX1" fmla="*/ 0 w 31232"/>
                <a:gd name="connsiteY1" fmla="*/ 15615 h 31188"/>
                <a:gd name="connsiteX2" fmla="*/ 15615 w 31232"/>
                <a:gd name="connsiteY2" fmla="*/ 0 h 31188"/>
                <a:gd name="connsiteX3" fmla="*/ 31231 w 31232"/>
                <a:gd name="connsiteY3" fmla="*/ 15615 h 31188"/>
                <a:gd name="connsiteX4" fmla="*/ 17515 w 31232"/>
                <a:gd name="connsiteY4" fmla="*/ 31125 h 31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2" h="31188">
                  <a:moveTo>
                    <a:pt x="17515" y="31125"/>
                  </a:moveTo>
                  <a:cubicBezTo>
                    <a:pt x="4959" y="31547"/>
                    <a:pt x="0" y="26166"/>
                    <a:pt x="0" y="15615"/>
                  </a:cubicBezTo>
                  <a:cubicBezTo>
                    <a:pt x="0" y="5064"/>
                    <a:pt x="5064" y="0"/>
                    <a:pt x="15615" y="0"/>
                  </a:cubicBezTo>
                  <a:cubicBezTo>
                    <a:pt x="26166" y="0"/>
                    <a:pt x="31336" y="5064"/>
                    <a:pt x="31231" y="15615"/>
                  </a:cubicBezTo>
                  <a:cubicBezTo>
                    <a:pt x="31125" y="26061"/>
                    <a:pt x="26694" y="31864"/>
                    <a:pt x="17515" y="3112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1" name="Freeform: Shape 80"/>
            <p:cNvSpPr/>
            <p:nvPr/>
          </p:nvSpPr>
          <p:spPr>
            <a:xfrm>
              <a:off x="5458129" y="2941765"/>
              <a:ext cx="32490" cy="21628"/>
            </a:xfrm>
            <a:custGeom>
              <a:avLst/>
              <a:gdLst>
                <a:gd name="connsiteX0" fmla="*/ 32075 w 32490"/>
                <a:gd name="connsiteY0" fmla="*/ 0 h 21628"/>
                <a:gd name="connsiteX1" fmla="*/ 1372 w 32490"/>
                <a:gd name="connsiteY1" fmla="*/ 21102 h 21628"/>
                <a:gd name="connsiteX2" fmla="*/ 0 w 32490"/>
                <a:gd name="connsiteY2" fmla="*/ 105 h 21628"/>
                <a:gd name="connsiteX3" fmla="*/ 32075 w 32490"/>
                <a:gd name="connsiteY3" fmla="*/ 0 h 21628"/>
              </a:gdLst>
              <a:ahLst/>
              <a:cxnLst>
                <a:cxn ang="0">
                  <a:pos x="connsiteX0" y="connsiteY0"/>
                </a:cxn>
                <a:cxn ang="0">
                  <a:pos x="connsiteX1" y="connsiteY1"/>
                </a:cxn>
                <a:cxn ang="0">
                  <a:pos x="connsiteX2" y="connsiteY2"/>
                </a:cxn>
                <a:cxn ang="0">
                  <a:pos x="connsiteX3" y="connsiteY3"/>
                </a:cxn>
              </a:cxnLst>
              <a:rect l="l" t="t" r="r" b="b"/>
              <a:pathLst>
                <a:path w="32490" h="21628">
                  <a:moveTo>
                    <a:pt x="32075" y="0"/>
                  </a:moveTo>
                  <a:cubicBezTo>
                    <a:pt x="35557" y="26905"/>
                    <a:pt x="16459" y="21102"/>
                    <a:pt x="1372" y="21102"/>
                  </a:cubicBezTo>
                  <a:cubicBezTo>
                    <a:pt x="950" y="14138"/>
                    <a:pt x="528" y="7069"/>
                    <a:pt x="0" y="105"/>
                  </a:cubicBezTo>
                  <a:cubicBezTo>
                    <a:pt x="10656" y="0"/>
                    <a:pt x="21418" y="0"/>
                    <a:pt x="32075"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74" name="Group 573"/>
          <p:cNvGrpSpPr/>
          <p:nvPr/>
        </p:nvGrpSpPr>
        <p:grpSpPr>
          <a:xfrm>
            <a:off x="7633801" y="4533769"/>
            <a:ext cx="363374" cy="364952"/>
            <a:chOff x="7322174" y="1948839"/>
            <a:chExt cx="484498" cy="486602"/>
          </a:xfrm>
        </p:grpSpPr>
        <p:sp>
          <p:nvSpPr>
            <p:cNvPr id="575" name="Freeform: Shape 574"/>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6" name="Freeform: Shape 575"/>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7" name="Freeform: Shape 576"/>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8" name="Freeform: Shape 577"/>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9" name="Freeform: Shape 578"/>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0" name="Freeform: Shape 579"/>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1" name="Freeform: Shape 580"/>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2" name="Freeform: Shape 581"/>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3" name="Freeform: Shape 582"/>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4" name="Freeform: Shape 583"/>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5" name="Freeform: Shape 584"/>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6" name="Freeform: Shape 585"/>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7" name="Freeform: Shape 586"/>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8" name="Freeform: Shape 587"/>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89" name="Group 588"/>
          <p:cNvGrpSpPr/>
          <p:nvPr/>
        </p:nvGrpSpPr>
        <p:grpSpPr>
          <a:xfrm>
            <a:off x="7061281" y="4541792"/>
            <a:ext cx="362585" cy="364174"/>
            <a:chOff x="4665094" y="1949957"/>
            <a:chExt cx="483446" cy="485565"/>
          </a:xfrm>
        </p:grpSpPr>
        <p:sp>
          <p:nvSpPr>
            <p:cNvPr id="590" name="Freeform: Shape 58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1" name="Freeform: Shape 59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2" name="Freeform: Shape 59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3" name="Freeform: Shape 59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4" name="Freeform: Shape 59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5" name="Freeform: Shape 59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6" name="Freeform: Shape 59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7" name="Freeform: Shape 59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8" name="Freeform: Shape 59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9" name="Freeform: Shape 59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0" name="Freeform: Shape 59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1" name="Freeform: Shape 60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2" name="Freeform: Shape 60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3" name="Freeform: Shape 60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4" name="Freeform: Shape 60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5" name="Freeform: Shape 60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6" name="Freeform: Shape 60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7" name="Freeform: Shape 60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8" name="Freeform: Shape 60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9" name="Freeform: Shape 60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0" name="Freeform: Shape 60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1" name="Freeform: Shape 61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2" name="Freeform: Shape 61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3" name="Freeform: Shape 61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4" name="Freeform: Shape 61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5" name="Freeform: Shape 61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6" name="Freeform: Shape 61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17" name="Group 616"/>
          <p:cNvGrpSpPr/>
          <p:nvPr/>
        </p:nvGrpSpPr>
        <p:grpSpPr>
          <a:xfrm>
            <a:off x="4430992" y="4578507"/>
            <a:ext cx="363581" cy="364347"/>
            <a:chOff x="2043160" y="1027768"/>
            <a:chExt cx="484775" cy="485796"/>
          </a:xfrm>
        </p:grpSpPr>
        <p:sp>
          <p:nvSpPr>
            <p:cNvPr id="618" name="Freeform: Shape 617"/>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9" name="Freeform: Shape 618"/>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0" name="Freeform: Shape 619"/>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1" name="Freeform: Shape 620"/>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2" name="Freeform: Shape 621"/>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3" name="Freeform: Shape 622"/>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4" name="Freeform: Shape 623"/>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5" name="Freeform: Shape 624"/>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6" name="Freeform: Shape 625"/>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7" name="Freeform: Shape 626"/>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8" name="Freeform: Shape 627"/>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9" name="Freeform: Shape 628"/>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0" name="Freeform: Shape 629"/>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1" name="Freeform: Shape 630"/>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2" name="Freeform: Shape 631"/>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3" name="Freeform: Shape 632"/>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34" name="Group 633"/>
          <p:cNvGrpSpPr/>
          <p:nvPr/>
        </p:nvGrpSpPr>
        <p:grpSpPr>
          <a:xfrm>
            <a:off x="5792742" y="4573060"/>
            <a:ext cx="364157" cy="365936"/>
            <a:chOff x="4664772" y="1027384"/>
            <a:chExt cx="485543" cy="487915"/>
          </a:xfrm>
        </p:grpSpPr>
        <p:sp>
          <p:nvSpPr>
            <p:cNvPr id="635" name="Freeform: Shape 634"/>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6" name="Freeform: Shape 635"/>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7" name="Freeform: Shape 636"/>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8" name="Freeform: Shape 637"/>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9" name="Freeform: Shape 638"/>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0" name="Freeform: Shape 639"/>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1" name="Freeform: Shape 640"/>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2" name="Freeform: Shape 641"/>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3" name="Freeform: Shape 642"/>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4" name="Freeform: Shape 643"/>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5" name="Freeform: Shape 644"/>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6" name="Freeform: Shape 645"/>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7" name="Freeform: Shape 646"/>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8" name="Freeform: Shape 647"/>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9" name="Freeform: Shape 648"/>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0" name="Freeform: Shape 649"/>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1" name="Freeform: Shape 650"/>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2" name="Freeform: Shape 651"/>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3" name="Freeform: Shape 652"/>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4" name="Freeform: Shape 653"/>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5" name="Freeform: Shape 654"/>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6" name="Freeform: Shape 655"/>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7" name="Freeform: Shape 656"/>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58" name="Group 657"/>
          <p:cNvGrpSpPr/>
          <p:nvPr/>
        </p:nvGrpSpPr>
        <p:grpSpPr>
          <a:xfrm>
            <a:off x="6420354" y="4567303"/>
            <a:ext cx="363868" cy="365767"/>
            <a:chOff x="7322133" y="1027466"/>
            <a:chExt cx="485157" cy="487689"/>
          </a:xfrm>
        </p:grpSpPr>
        <p:sp>
          <p:nvSpPr>
            <p:cNvPr id="659" name="Freeform: Shape 658"/>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0" name="Freeform: Shape 659"/>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1" name="Freeform: Shape 660"/>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2" name="Freeform: Shape 661"/>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3" name="Freeform: Shape 662"/>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4" name="Freeform: Shape 663"/>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5" name="Freeform: Shape 664"/>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6" name="Freeform: Shape 665"/>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7" name="Freeform: Shape 666"/>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8" name="Freeform: Shape 667"/>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9" name="Freeform: Shape 668"/>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0" name="Freeform: Shape 669"/>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1" name="Freeform: Shape 670"/>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2" name="Freeform: Shape 671"/>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3" name="Freeform: Shape 672"/>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4" name="Freeform: Shape 673"/>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5" name="Freeform: Shape 674"/>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6" name="Freeform: Shape 675"/>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7" name="Freeform: Shape 676"/>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8" name="Freeform: Shape 677"/>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9" name="Freeform: Shape 678"/>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0" name="Freeform: Shape 679"/>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1" name="Freeform: Shape 680"/>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82" name="Group 681"/>
          <p:cNvGrpSpPr/>
          <p:nvPr/>
        </p:nvGrpSpPr>
        <p:grpSpPr>
          <a:xfrm>
            <a:off x="5133195" y="4577059"/>
            <a:ext cx="365159" cy="363971"/>
            <a:chOff x="2044422" y="1950701"/>
            <a:chExt cx="486878" cy="485294"/>
          </a:xfrm>
        </p:grpSpPr>
        <p:sp>
          <p:nvSpPr>
            <p:cNvPr id="683" name="Freeform: Shape 682"/>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4" name="Freeform: Shape 683"/>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5" name="Freeform: Shape 684"/>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6" name="Freeform: Shape 685"/>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7" name="Freeform: Shape 686"/>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8" name="Freeform: Shape 687"/>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9" name="Freeform: Shape 688"/>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0" name="Freeform: Shape 689"/>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1" name="Freeform: Shape 690"/>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2" name="Freeform: Shape 691"/>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3" name="Freeform: Shape 692"/>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4" name="Freeform: Shape 693"/>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5" name="Freeform: Shape 694"/>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6" name="Freeform: Shape 695"/>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7" name="Freeform: Shape 696"/>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8" name="Freeform: Shape 697"/>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9" name="Freeform: Shape 698"/>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0" name="Freeform: Shape 699"/>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1" name="Freeform: Shape 700"/>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2" name="Freeform: Shape 701"/>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3" name="Freeform: Shape 702"/>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4" name="Freeform: Shape 703"/>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5" name="Freeform: Shape 704"/>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6" name="Freeform: Shape 705"/>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7" name="Freeform: Shape 706"/>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8" name="Freeform: Shape 707"/>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9" name="Freeform: Shape 708"/>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0" name="Freeform: Shape 709"/>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1" name="Freeform: Shape 710"/>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2" name="Freeform: Shape 711"/>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3" name="Freeform: Shape 712"/>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714" name="Group 713"/>
          <p:cNvGrpSpPr/>
          <p:nvPr/>
        </p:nvGrpSpPr>
        <p:grpSpPr>
          <a:xfrm>
            <a:off x="1275765" y="-7524"/>
            <a:ext cx="1564110" cy="1174598"/>
            <a:chOff x="7469834" y="4378813"/>
            <a:chExt cx="2085480" cy="1566131"/>
          </a:xfrm>
        </p:grpSpPr>
        <p:sp>
          <p:nvSpPr>
            <p:cNvPr id="715" name="Freeform: Shape 714"/>
            <p:cNvSpPr/>
            <p:nvPr/>
          </p:nvSpPr>
          <p:spPr>
            <a:xfrm>
              <a:off x="7469834" y="4378813"/>
              <a:ext cx="2085480" cy="1566131"/>
            </a:xfrm>
            <a:custGeom>
              <a:avLst/>
              <a:gdLst>
                <a:gd name="connsiteX0" fmla="*/ 1859331 w 2085480"/>
                <a:gd name="connsiteY0" fmla="*/ 731095 h 1566131"/>
                <a:gd name="connsiteX1" fmla="*/ 1776273 w 2085480"/>
                <a:gd name="connsiteY1" fmla="*/ 717855 h 1566131"/>
                <a:gd name="connsiteX2" fmla="*/ 1816374 w 2085480"/>
                <a:gd name="connsiteY2" fmla="*/ 647942 h 1566131"/>
                <a:gd name="connsiteX3" fmla="*/ 1931150 w 2085480"/>
                <a:gd name="connsiteY3" fmla="*/ 533832 h 1566131"/>
                <a:gd name="connsiteX4" fmla="*/ 2020494 w 2085480"/>
                <a:gd name="connsiteY4" fmla="*/ 554311 h 1566131"/>
                <a:gd name="connsiteX5" fmla="*/ 2081550 w 2085480"/>
                <a:gd name="connsiteY5" fmla="*/ 748811 h 1566131"/>
                <a:gd name="connsiteX6" fmla="*/ 2074596 w 2085480"/>
                <a:gd name="connsiteY6" fmla="*/ 790436 h 1566131"/>
                <a:gd name="connsiteX7" fmla="*/ 2032877 w 2085480"/>
                <a:gd name="connsiteY7" fmla="*/ 791388 h 1566131"/>
                <a:gd name="connsiteX8" fmla="*/ 1990110 w 2085480"/>
                <a:gd name="connsiteY8" fmla="*/ 812915 h 1566131"/>
                <a:gd name="connsiteX9" fmla="*/ 1786465 w 2085480"/>
                <a:gd name="connsiteY9" fmla="*/ 1171912 h 1566131"/>
                <a:gd name="connsiteX10" fmla="*/ 1412990 w 2085480"/>
                <a:gd name="connsiteY10" fmla="*/ 1352982 h 1566131"/>
                <a:gd name="connsiteX11" fmla="*/ 1097236 w 2085480"/>
                <a:gd name="connsiteY11" fmla="*/ 1528052 h 1566131"/>
                <a:gd name="connsiteX12" fmla="*/ 990080 w 2085480"/>
                <a:gd name="connsiteY12" fmla="*/ 1525956 h 1566131"/>
                <a:gd name="connsiteX13" fmla="*/ 706806 w 2085480"/>
                <a:gd name="connsiteY13" fmla="*/ 1362602 h 1566131"/>
                <a:gd name="connsiteX14" fmla="*/ 258274 w 2085480"/>
                <a:gd name="connsiteY14" fmla="*/ 1128288 h 1566131"/>
                <a:gd name="connsiteX15" fmla="*/ 98730 w 2085480"/>
                <a:gd name="connsiteY15" fmla="*/ 813105 h 1566131"/>
                <a:gd name="connsiteX16" fmla="*/ 55487 w 2085480"/>
                <a:gd name="connsiteY16" fmla="*/ 792245 h 1566131"/>
                <a:gd name="connsiteX17" fmla="*/ 12624 w 2085480"/>
                <a:gd name="connsiteY17" fmla="*/ 791198 h 1566131"/>
                <a:gd name="connsiteX18" fmla="*/ 4528 w 2085480"/>
                <a:gd name="connsiteY18" fmla="*/ 749478 h 1566131"/>
                <a:gd name="connsiteX19" fmla="*/ 69965 w 2085480"/>
                <a:gd name="connsiteY19" fmla="*/ 541738 h 1566131"/>
                <a:gd name="connsiteX20" fmla="*/ 133497 w 2085480"/>
                <a:gd name="connsiteY20" fmla="*/ 518211 h 1566131"/>
                <a:gd name="connsiteX21" fmla="*/ 311043 w 2085480"/>
                <a:gd name="connsiteY21" fmla="*/ 688328 h 1566131"/>
                <a:gd name="connsiteX22" fmla="*/ 287516 w 2085480"/>
                <a:gd name="connsiteY22" fmla="*/ 733476 h 1566131"/>
                <a:gd name="connsiteX23" fmla="*/ 223413 w 2085480"/>
                <a:gd name="connsiteY23" fmla="*/ 722427 h 1566131"/>
                <a:gd name="connsiteX24" fmla="*/ 581172 w 2085480"/>
                <a:gd name="connsiteY24" fmla="*/ 1001129 h 1566131"/>
                <a:gd name="connsiteX25" fmla="*/ 824535 w 2085480"/>
                <a:gd name="connsiteY25" fmla="*/ 1018845 h 1566131"/>
                <a:gd name="connsiteX26" fmla="*/ 953599 w 2085480"/>
                <a:gd name="connsiteY26" fmla="*/ 885114 h 1566131"/>
                <a:gd name="connsiteX27" fmla="*/ 964077 w 2085480"/>
                <a:gd name="connsiteY27" fmla="*/ 682422 h 1566131"/>
                <a:gd name="connsiteX28" fmla="*/ 974459 w 2085480"/>
                <a:gd name="connsiteY28" fmla="*/ 579552 h 1566131"/>
                <a:gd name="connsiteX29" fmla="*/ 946837 w 2085480"/>
                <a:gd name="connsiteY29" fmla="*/ 552406 h 1566131"/>
                <a:gd name="connsiteX30" fmla="*/ 837394 w 2085480"/>
                <a:gd name="connsiteY30" fmla="*/ 552692 h 1566131"/>
                <a:gd name="connsiteX31" fmla="*/ 782816 w 2085480"/>
                <a:gd name="connsiteY31" fmla="*/ 492875 h 1566131"/>
                <a:gd name="connsiteX32" fmla="*/ 838156 w 2085480"/>
                <a:gd name="connsiteY32" fmla="*/ 429057 h 1566131"/>
                <a:gd name="connsiteX33" fmla="*/ 942836 w 2085480"/>
                <a:gd name="connsiteY33" fmla="*/ 429724 h 1566131"/>
                <a:gd name="connsiteX34" fmla="*/ 983508 w 2085480"/>
                <a:gd name="connsiteY34" fmla="*/ 386957 h 1566131"/>
                <a:gd name="connsiteX35" fmla="*/ 983317 w 2085480"/>
                <a:gd name="connsiteY35" fmla="*/ 339427 h 1566131"/>
                <a:gd name="connsiteX36" fmla="*/ 950170 w 2085480"/>
                <a:gd name="connsiteY36" fmla="*/ 265037 h 1566131"/>
                <a:gd name="connsiteX37" fmla="*/ 932930 w 2085480"/>
                <a:gd name="connsiteY37" fmla="*/ 48914 h 1566131"/>
                <a:gd name="connsiteX38" fmla="*/ 1148957 w 2085480"/>
                <a:gd name="connsiteY38" fmla="*/ 47200 h 1566131"/>
                <a:gd name="connsiteX39" fmla="*/ 1142385 w 2085480"/>
                <a:gd name="connsiteY39" fmla="*/ 261512 h 1566131"/>
                <a:gd name="connsiteX40" fmla="*/ 1107047 w 2085480"/>
                <a:gd name="connsiteY40" fmla="*/ 354286 h 1566131"/>
                <a:gd name="connsiteX41" fmla="*/ 1181151 w 2085480"/>
                <a:gd name="connsiteY41" fmla="*/ 429057 h 1566131"/>
                <a:gd name="connsiteX42" fmla="*/ 1243064 w 2085480"/>
                <a:gd name="connsiteY42" fmla="*/ 429152 h 1566131"/>
                <a:gd name="connsiteX43" fmla="*/ 1306977 w 2085480"/>
                <a:gd name="connsiteY43" fmla="*/ 491160 h 1566131"/>
                <a:gd name="connsiteX44" fmla="*/ 1242683 w 2085480"/>
                <a:gd name="connsiteY44" fmla="*/ 552787 h 1566131"/>
                <a:gd name="connsiteX45" fmla="*/ 1147528 w 2085480"/>
                <a:gd name="connsiteY45" fmla="*/ 552406 h 1566131"/>
                <a:gd name="connsiteX46" fmla="*/ 1116191 w 2085480"/>
                <a:gd name="connsiteY46" fmla="*/ 585172 h 1566131"/>
                <a:gd name="connsiteX47" fmla="*/ 1117048 w 2085480"/>
                <a:gd name="connsiteY47" fmla="*/ 651656 h 1566131"/>
                <a:gd name="connsiteX48" fmla="*/ 1144670 w 2085480"/>
                <a:gd name="connsiteY48" fmla="*/ 926262 h 1566131"/>
                <a:gd name="connsiteX49" fmla="*/ 1261257 w 2085480"/>
                <a:gd name="connsiteY49" fmla="*/ 1018083 h 1566131"/>
                <a:gd name="connsiteX50" fmla="*/ 1557960 w 2085480"/>
                <a:gd name="connsiteY50" fmla="*/ 985603 h 1566131"/>
                <a:gd name="connsiteX51" fmla="*/ 1859331 w 2085480"/>
                <a:gd name="connsiteY51" fmla="*/ 731095 h 156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85480" h="1566131">
                  <a:moveTo>
                    <a:pt x="1859331" y="731095"/>
                  </a:moveTo>
                  <a:cubicBezTo>
                    <a:pt x="1829518" y="729095"/>
                    <a:pt x="1792752" y="750812"/>
                    <a:pt x="1776273" y="717855"/>
                  </a:cubicBezTo>
                  <a:cubicBezTo>
                    <a:pt x="1759510" y="684042"/>
                    <a:pt x="1796085" y="667944"/>
                    <a:pt x="1816374" y="647942"/>
                  </a:cubicBezTo>
                  <a:cubicBezTo>
                    <a:pt x="1854760" y="610032"/>
                    <a:pt x="1892383" y="571361"/>
                    <a:pt x="1931150" y="533832"/>
                  </a:cubicBezTo>
                  <a:cubicBezTo>
                    <a:pt x="1970393" y="495827"/>
                    <a:pt x="2003730" y="503162"/>
                    <a:pt x="2020494" y="554311"/>
                  </a:cubicBezTo>
                  <a:cubicBezTo>
                    <a:pt x="2041545" y="618890"/>
                    <a:pt x="2059261" y="684613"/>
                    <a:pt x="2081550" y="748811"/>
                  </a:cubicBezTo>
                  <a:cubicBezTo>
                    <a:pt x="2087741" y="766718"/>
                    <a:pt x="2087455" y="777291"/>
                    <a:pt x="2074596" y="790436"/>
                  </a:cubicBezTo>
                  <a:cubicBezTo>
                    <a:pt x="2060023" y="805295"/>
                    <a:pt x="2046593" y="801675"/>
                    <a:pt x="2032877" y="791388"/>
                  </a:cubicBezTo>
                  <a:cubicBezTo>
                    <a:pt x="2003064" y="769100"/>
                    <a:pt x="1998396" y="778053"/>
                    <a:pt x="1990110" y="812915"/>
                  </a:cubicBezTo>
                  <a:cubicBezTo>
                    <a:pt x="1957153" y="951503"/>
                    <a:pt x="1898194" y="1078472"/>
                    <a:pt x="1786465" y="1171912"/>
                  </a:cubicBezTo>
                  <a:cubicBezTo>
                    <a:pt x="1677690" y="1262875"/>
                    <a:pt x="1548435" y="1314882"/>
                    <a:pt x="1412990" y="1352982"/>
                  </a:cubicBezTo>
                  <a:cubicBezTo>
                    <a:pt x="1294118" y="1386415"/>
                    <a:pt x="1182104" y="1431468"/>
                    <a:pt x="1097236" y="1528052"/>
                  </a:cubicBezTo>
                  <a:cubicBezTo>
                    <a:pt x="1051516" y="1580154"/>
                    <a:pt x="1035038" y="1578153"/>
                    <a:pt x="990080" y="1525956"/>
                  </a:cubicBezTo>
                  <a:cubicBezTo>
                    <a:pt x="914547" y="1438326"/>
                    <a:pt x="813677" y="1394892"/>
                    <a:pt x="706806" y="1362602"/>
                  </a:cubicBezTo>
                  <a:cubicBezTo>
                    <a:pt x="542309" y="1312787"/>
                    <a:pt x="380384" y="1259256"/>
                    <a:pt x="258274" y="1128288"/>
                  </a:cubicBezTo>
                  <a:cubicBezTo>
                    <a:pt x="174454" y="1038467"/>
                    <a:pt x="124543" y="931406"/>
                    <a:pt x="98730" y="813105"/>
                  </a:cubicBezTo>
                  <a:cubicBezTo>
                    <a:pt x="91301" y="779101"/>
                    <a:pt x="82252" y="771767"/>
                    <a:pt x="55487" y="792245"/>
                  </a:cubicBezTo>
                  <a:cubicBezTo>
                    <a:pt x="39770" y="804247"/>
                    <a:pt x="27198" y="799770"/>
                    <a:pt x="12624" y="791198"/>
                  </a:cubicBezTo>
                  <a:cubicBezTo>
                    <a:pt x="-6426" y="780053"/>
                    <a:pt x="718" y="762432"/>
                    <a:pt x="4528" y="749478"/>
                  </a:cubicBezTo>
                  <a:cubicBezTo>
                    <a:pt x="25007" y="679851"/>
                    <a:pt x="46724" y="610509"/>
                    <a:pt x="69965" y="541738"/>
                  </a:cubicBezTo>
                  <a:cubicBezTo>
                    <a:pt x="80538" y="510496"/>
                    <a:pt x="101683" y="496685"/>
                    <a:pt x="133497" y="518211"/>
                  </a:cubicBezTo>
                  <a:cubicBezTo>
                    <a:pt x="202362" y="564598"/>
                    <a:pt x="253797" y="629844"/>
                    <a:pt x="311043" y="688328"/>
                  </a:cubicBezTo>
                  <a:cubicBezTo>
                    <a:pt x="326759" y="704425"/>
                    <a:pt x="321044" y="732333"/>
                    <a:pt x="287516" y="733476"/>
                  </a:cubicBezTo>
                  <a:cubicBezTo>
                    <a:pt x="269228" y="734143"/>
                    <a:pt x="250654" y="737286"/>
                    <a:pt x="223413" y="722427"/>
                  </a:cubicBezTo>
                  <a:cubicBezTo>
                    <a:pt x="306185" y="876351"/>
                    <a:pt x="425343" y="961028"/>
                    <a:pt x="581172" y="1001129"/>
                  </a:cubicBezTo>
                  <a:cubicBezTo>
                    <a:pt x="661848" y="1021893"/>
                    <a:pt x="743097" y="1020941"/>
                    <a:pt x="824535" y="1018845"/>
                  </a:cubicBezTo>
                  <a:cubicBezTo>
                    <a:pt x="896068" y="1017035"/>
                    <a:pt x="949503" y="962934"/>
                    <a:pt x="953599" y="885114"/>
                  </a:cubicBezTo>
                  <a:cubicBezTo>
                    <a:pt x="957218" y="817582"/>
                    <a:pt x="970458" y="750431"/>
                    <a:pt x="964077" y="682422"/>
                  </a:cubicBezTo>
                  <a:cubicBezTo>
                    <a:pt x="960838" y="647561"/>
                    <a:pt x="977983" y="615080"/>
                    <a:pt x="974459" y="579552"/>
                  </a:cubicBezTo>
                  <a:cubicBezTo>
                    <a:pt x="972459" y="559454"/>
                    <a:pt x="967696" y="551644"/>
                    <a:pt x="946837" y="552406"/>
                  </a:cubicBezTo>
                  <a:cubicBezTo>
                    <a:pt x="910356" y="553739"/>
                    <a:pt x="873875" y="552882"/>
                    <a:pt x="837394" y="552692"/>
                  </a:cubicBezTo>
                  <a:cubicBezTo>
                    <a:pt x="797770" y="552501"/>
                    <a:pt x="783197" y="530308"/>
                    <a:pt x="782816" y="492875"/>
                  </a:cubicBezTo>
                  <a:cubicBezTo>
                    <a:pt x="782435" y="454013"/>
                    <a:pt x="795389" y="429152"/>
                    <a:pt x="838156" y="429057"/>
                  </a:cubicBezTo>
                  <a:cubicBezTo>
                    <a:pt x="873113" y="428962"/>
                    <a:pt x="908165" y="426581"/>
                    <a:pt x="942836" y="429724"/>
                  </a:cubicBezTo>
                  <a:cubicBezTo>
                    <a:pt x="977793" y="432867"/>
                    <a:pt x="987699" y="419056"/>
                    <a:pt x="983508" y="386957"/>
                  </a:cubicBezTo>
                  <a:cubicBezTo>
                    <a:pt x="981508" y="371336"/>
                    <a:pt x="982174" y="355238"/>
                    <a:pt x="983317" y="339427"/>
                  </a:cubicBezTo>
                  <a:cubicBezTo>
                    <a:pt x="985508" y="308471"/>
                    <a:pt x="980079" y="286182"/>
                    <a:pt x="950170" y="265037"/>
                  </a:cubicBezTo>
                  <a:cubicBezTo>
                    <a:pt x="876733" y="213411"/>
                    <a:pt x="878637" y="104445"/>
                    <a:pt x="932930" y="48914"/>
                  </a:cubicBezTo>
                  <a:cubicBezTo>
                    <a:pt x="990747" y="-10236"/>
                    <a:pt x="1081330" y="-21475"/>
                    <a:pt x="1148957" y="47200"/>
                  </a:cubicBezTo>
                  <a:cubicBezTo>
                    <a:pt x="1209822" y="109017"/>
                    <a:pt x="1211727" y="209887"/>
                    <a:pt x="1142385" y="261512"/>
                  </a:cubicBezTo>
                  <a:cubicBezTo>
                    <a:pt x="1104761" y="289611"/>
                    <a:pt x="1107142" y="319234"/>
                    <a:pt x="1107047" y="354286"/>
                  </a:cubicBezTo>
                  <a:cubicBezTo>
                    <a:pt x="1106856" y="429057"/>
                    <a:pt x="1106952" y="429057"/>
                    <a:pt x="1181151" y="429057"/>
                  </a:cubicBezTo>
                  <a:cubicBezTo>
                    <a:pt x="1201820" y="429057"/>
                    <a:pt x="1222395" y="428771"/>
                    <a:pt x="1243064" y="429152"/>
                  </a:cubicBezTo>
                  <a:cubicBezTo>
                    <a:pt x="1286879" y="429819"/>
                    <a:pt x="1306977" y="449441"/>
                    <a:pt x="1306977" y="491160"/>
                  </a:cubicBezTo>
                  <a:cubicBezTo>
                    <a:pt x="1306881" y="532499"/>
                    <a:pt x="1286498" y="552311"/>
                    <a:pt x="1242683" y="552787"/>
                  </a:cubicBezTo>
                  <a:cubicBezTo>
                    <a:pt x="1210965" y="553168"/>
                    <a:pt x="1179056" y="554501"/>
                    <a:pt x="1147528" y="552406"/>
                  </a:cubicBezTo>
                  <a:cubicBezTo>
                    <a:pt x="1121429" y="550692"/>
                    <a:pt x="1114286" y="561074"/>
                    <a:pt x="1116191" y="585172"/>
                  </a:cubicBezTo>
                  <a:cubicBezTo>
                    <a:pt x="1117905" y="607270"/>
                    <a:pt x="1113429" y="630130"/>
                    <a:pt x="1117048" y="651656"/>
                  </a:cubicBezTo>
                  <a:cubicBezTo>
                    <a:pt x="1132383" y="742620"/>
                    <a:pt x="1117810" y="836346"/>
                    <a:pt x="1144670" y="926262"/>
                  </a:cubicBezTo>
                  <a:cubicBezTo>
                    <a:pt x="1162292" y="985031"/>
                    <a:pt x="1205535" y="1014940"/>
                    <a:pt x="1261257" y="1018083"/>
                  </a:cubicBezTo>
                  <a:cubicBezTo>
                    <a:pt x="1361269" y="1023703"/>
                    <a:pt x="1460234" y="1019321"/>
                    <a:pt x="1557960" y="985603"/>
                  </a:cubicBezTo>
                  <a:cubicBezTo>
                    <a:pt x="1692644" y="939311"/>
                    <a:pt x="1792561" y="857111"/>
                    <a:pt x="1859331" y="731095"/>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6" name="Freeform: Shape 715"/>
            <p:cNvSpPr/>
            <p:nvPr/>
          </p:nvSpPr>
          <p:spPr>
            <a:xfrm>
              <a:off x="7608164" y="5096612"/>
              <a:ext cx="932544" cy="586415"/>
            </a:xfrm>
            <a:custGeom>
              <a:avLst/>
              <a:gdLst>
                <a:gd name="connsiteX0" fmla="*/ 71842 w 932544"/>
                <a:gd name="connsiteY0" fmla="*/ 15963 h 586415"/>
                <a:gd name="connsiteX1" fmla="*/ 594003 w 932544"/>
                <a:gd name="connsiteY1" fmla="*/ 321049 h 586415"/>
                <a:gd name="connsiteX2" fmla="*/ 665345 w 932544"/>
                <a:gd name="connsiteY2" fmla="*/ 321144 h 586415"/>
                <a:gd name="connsiteX3" fmla="*/ 834033 w 932544"/>
                <a:gd name="connsiteY3" fmla="*/ 166934 h 586415"/>
                <a:gd name="connsiteX4" fmla="*/ 846130 w 932544"/>
                <a:gd name="connsiteY4" fmla="*/ 54253 h 586415"/>
                <a:gd name="connsiteX5" fmla="*/ 914900 w 932544"/>
                <a:gd name="connsiteY5" fmla="*/ 49110 h 586415"/>
                <a:gd name="connsiteX6" fmla="*/ 924329 w 932544"/>
                <a:gd name="connsiteY6" fmla="*/ 65112 h 586415"/>
                <a:gd name="connsiteX7" fmla="*/ 932045 w 932544"/>
                <a:gd name="connsiteY7" fmla="*/ 111689 h 586415"/>
                <a:gd name="connsiteX8" fmla="*/ 932045 w 932544"/>
                <a:gd name="connsiteY8" fmla="*/ 510882 h 586415"/>
                <a:gd name="connsiteX9" fmla="*/ 925568 w 932544"/>
                <a:gd name="connsiteY9" fmla="*/ 557745 h 586415"/>
                <a:gd name="connsiteX10" fmla="*/ 920901 w 932544"/>
                <a:gd name="connsiteY10" fmla="*/ 573461 h 586415"/>
                <a:gd name="connsiteX11" fmla="*/ 866323 w 932544"/>
                <a:gd name="connsiteY11" fmla="*/ 573842 h 586415"/>
                <a:gd name="connsiteX12" fmla="*/ 576095 w 932544"/>
                <a:gd name="connsiteY12" fmla="*/ 482783 h 586415"/>
                <a:gd name="connsiteX13" fmla="*/ 157281 w 932544"/>
                <a:gd name="connsiteY13" fmla="*/ 303904 h 586415"/>
                <a:gd name="connsiteX14" fmla="*/ 13168 w 932544"/>
                <a:gd name="connsiteY14" fmla="*/ 89115 h 586415"/>
                <a:gd name="connsiteX15" fmla="*/ 595 w 932544"/>
                <a:gd name="connsiteY15" fmla="*/ 37299 h 586415"/>
                <a:gd name="connsiteX16" fmla="*/ 9739 w 932544"/>
                <a:gd name="connsiteY16" fmla="*/ 7771 h 586415"/>
                <a:gd name="connsiteX17" fmla="*/ 71842 w 932544"/>
                <a:gd name="connsiteY17" fmla="*/ 15963 h 5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2544" h="586415">
                  <a:moveTo>
                    <a:pt x="71842" y="15963"/>
                  </a:moveTo>
                  <a:cubicBezTo>
                    <a:pt x="180808" y="228942"/>
                    <a:pt x="365022" y="313334"/>
                    <a:pt x="594003" y="321049"/>
                  </a:cubicBezTo>
                  <a:cubicBezTo>
                    <a:pt x="617720" y="321811"/>
                    <a:pt x="641532" y="321334"/>
                    <a:pt x="665345" y="321144"/>
                  </a:cubicBezTo>
                  <a:cubicBezTo>
                    <a:pt x="763833" y="320382"/>
                    <a:pt x="826698" y="265327"/>
                    <a:pt x="834033" y="166934"/>
                  </a:cubicBezTo>
                  <a:cubicBezTo>
                    <a:pt x="836890" y="129120"/>
                    <a:pt x="841557" y="91782"/>
                    <a:pt x="846130" y="54253"/>
                  </a:cubicBezTo>
                  <a:cubicBezTo>
                    <a:pt x="867465" y="31965"/>
                    <a:pt x="890611" y="32727"/>
                    <a:pt x="914900" y="49110"/>
                  </a:cubicBezTo>
                  <a:cubicBezTo>
                    <a:pt x="919377" y="53682"/>
                    <a:pt x="922424" y="59111"/>
                    <a:pt x="924329" y="65112"/>
                  </a:cubicBezTo>
                  <a:cubicBezTo>
                    <a:pt x="929759" y="80161"/>
                    <a:pt x="931949" y="95687"/>
                    <a:pt x="932045" y="111689"/>
                  </a:cubicBezTo>
                  <a:cubicBezTo>
                    <a:pt x="932711" y="244753"/>
                    <a:pt x="932711" y="377817"/>
                    <a:pt x="932045" y="510882"/>
                  </a:cubicBezTo>
                  <a:cubicBezTo>
                    <a:pt x="931949" y="526884"/>
                    <a:pt x="928520" y="542314"/>
                    <a:pt x="925568" y="557745"/>
                  </a:cubicBezTo>
                  <a:cubicBezTo>
                    <a:pt x="924996" y="563269"/>
                    <a:pt x="923377" y="568508"/>
                    <a:pt x="920901" y="573461"/>
                  </a:cubicBezTo>
                  <a:cubicBezTo>
                    <a:pt x="902994" y="594797"/>
                    <a:pt x="883372" y="586034"/>
                    <a:pt x="866323" y="573842"/>
                  </a:cubicBezTo>
                  <a:cubicBezTo>
                    <a:pt x="779264" y="511930"/>
                    <a:pt x="678775" y="494594"/>
                    <a:pt x="576095" y="482783"/>
                  </a:cubicBezTo>
                  <a:cubicBezTo>
                    <a:pt x="418838" y="464686"/>
                    <a:pt x="273296" y="417156"/>
                    <a:pt x="157281" y="303904"/>
                  </a:cubicBezTo>
                  <a:cubicBezTo>
                    <a:pt x="94702" y="242753"/>
                    <a:pt x="45839" y="171030"/>
                    <a:pt x="13168" y="89115"/>
                  </a:cubicBezTo>
                  <a:cubicBezTo>
                    <a:pt x="11548" y="71303"/>
                    <a:pt x="-1786" y="56254"/>
                    <a:pt x="595" y="37299"/>
                  </a:cubicBezTo>
                  <a:cubicBezTo>
                    <a:pt x="-929" y="26059"/>
                    <a:pt x="-72" y="15487"/>
                    <a:pt x="9739" y="7771"/>
                  </a:cubicBezTo>
                  <a:cubicBezTo>
                    <a:pt x="32790" y="-7659"/>
                    <a:pt x="52506" y="2437"/>
                    <a:pt x="71842" y="15963"/>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7" name="Freeform: Shape 716"/>
            <p:cNvSpPr/>
            <p:nvPr/>
          </p:nvSpPr>
          <p:spPr>
            <a:xfrm>
              <a:off x="8497609" y="5100663"/>
              <a:ext cx="955857" cy="819982"/>
            </a:xfrm>
            <a:custGeom>
              <a:avLst/>
              <a:gdLst>
                <a:gd name="connsiteX0" fmla="*/ 21931 w 955857"/>
                <a:gd name="connsiteY0" fmla="*/ 573125 h 819982"/>
                <a:gd name="connsiteX1" fmla="*/ 22027 w 955857"/>
                <a:gd name="connsiteY1" fmla="*/ 563600 h 819982"/>
                <a:gd name="connsiteX2" fmla="*/ 165092 w 955857"/>
                <a:gd name="connsiteY2" fmla="*/ 470445 h 819982"/>
                <a:gd name="connsiteX3" fmla="*/ 393978 w 955857"/>
                <a:gd name="connsiteY3" fmla="*/ 431202 h 819982"/>
                <a:gd name="connsiteX4" fmla="*/ 736973 w 955857"/>
                <a:gd name="connsiteY4" fmla="*/ 270039 h 819982"/>
                <a:gd name="connsiteX5" fmla="*/ 840034 w 955857"/>
                <a:gd name="connsiteY5" fmla="*/ 128593 h 819982"/>
                <a:gd name="connsiteX6" fmla="*/ 873467 w 955857"/>
                <a:gd name="connsiteY6" fmla="*/ 71157 h 819982"/>
                <a:gd name="connsiteX7" fmla="*/ 919091 w 955857"/>
                <a:gd name="connsiteY7" fmla="*/ 1529 h 819982"/>
                <a:gd name="connsiteX8" fmla="*/ 955858 w 955857"/>
                <a:gd name="connsiteY8" fmla="*/ 12483 h 819982"/>
                <a:gd name="connsiteX9" fmla="*/ 523899 w 955857"/>
                <a:gd name="connsiteY9" fmla="*/ 562933 h 819982"/>
                <a:gd name="connsiteX10" fmla="*/ 294632 w 955857"/>
                <a:gd name="connsiteY10" fmla="*/ 639609 h 819982"/>
                <a:gd name="connsiteX11" fmla="*/ 47363 w 955857"/>
                <a:gd name="connsiteY11" fmla="*/ 801058 h 819982"/>
                <a:gd name="connsiteX12" fmla="*/ 22312 w 955857"/>
                <a:gd name="connsiteY12" fmla="*/ 819917 h 819982"/>
                <a:gd name="connsiteX13" fmla="*/ 4215 w 955857"/>
                <a:gd name="connsiteY13" fmla="*/ 793247 h 819982"/>
                <a:gd name="connsiteX14" fmla="*/ 4215 w 955857"/>
                <a:gd name="connsiteY14" fmla="*/ 600366 h 819982"/>
                <a:gd name="connsiteX15" fmla="*/ 21931 w 955857"/>
                <a:gd name="connsiteY15" fmla="*/ 573125 h 81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5857" h="819982">
                  <a:moveTo>
                    <a:pt x="21931" y="573125"/>
                  </a:moveTo>
                  <a:cubicBezTo>
                    <a:pt x="21931" y="569981"/>
                    <a:pt x="22027" y="566742"/>
                    <a:pt x="22027" y="563600"/>
                  </a:cubicBezTo>
                  <a:cubicBezTo>
                    <a:pt x="52221" y="505687"/>
                    <a:pt x="109752" y="489114"/>
                    <a:pt x="165092" y="470445"/>
                  </a:cubicBezTo>
                  <a:cubicBezTo>
                    <a:pt x="239197" y="445489"/>
                    <a:pt x="317492" y="443203"/>
                    <a:pt x="393978" y="431202"/>
                  </a:cubicBezTo>
                  <a:cubicBezTo>
                    <a:pt x="524184" y="410723"/>
                    <a:pt x="640485" y="359860"/>
                    <a:pt x="736973" y="270039"/>
                  </a:cubicBezTo>
                  <a:cubicBezTo>
                    <a:pt x="779740" y="230320"/>
                    <a:pt x="812983" y="180885"/>
                    <a:pt x="840034" y="128593"/>
                  </a:cubicBezTo>
                  <a:cubicBezTo>
                    <a:pt x="850226" y="108876"/>
                    <a:pt x="861084" y="89635"/>
                    <a:pt x="873467" y="71157"/>
                  </a:cubicBezTo>
                  <a:cubicBezTo>
                    <a:pt x="882134" y="43725"/>
                    <a:pt x="887944" y="14293"/>
                    <a:pt x="919091" y="1529"/>
                  </a:cubicBezTo>
                  <a:cubicBezTo>
                    <a:pt x="933379" y="-1709"/>
                    <a:pt x="946428" y="-567"/>
                    <a:pt x="955858" y="12483"/>
                  </a:cubicBezTo>
                  <a:cubicBezTo>
                    <a:pt x="922329" y="282612"/>
                    <a:pt x="777835" y="466349"/>
                    <a:pt x="523899" y="562933"/>
                  </a:cubicBezTo>
                  <a:cubicBezTo>
                    <a:pt x="448651" y="591508"/>
                    <a:pt x="371404" y="615034"/>
                    <a:pt x="294632" y="639609"/>
                  </a:cubicBezTo>
                  <a:cubicBezTo>
                    <a:pt x="197286" y="670851"/>
                    <a:pt x="114609" y="724000"/>
                    <a:pt x="47363" y="801058"/>
                  </a:cubicBezTo>
                  <a:cubicBezTo>
                    <a:pt x="40315" y="809154"/>
                    <a:pt x="36219" y="820965"/>
                    <a:pt x="22312" y="819917"/>
                  </a:cubicBezTo>
                  <a:cubicBezTo>
                    <a:pt x="14025" y="812583"/>
                    <a:pt x="5263" y="804963"/>
                    <a:pt x="4215" y="793247"/>
                  </a:cubicBezTo>
                  <a:cubicBezTo>
                    <a:pt x="-1405" y="728954"/>
                    <a:pt x="-1405" y="664660"/>
                    <a:pt x="4215" y="600366"/>
                  </a:cubicBezTo>
                  <a:cubicBezTo>
                    <a:pt x="5453" y="588650"/>
                    <a:pt x="14788" y="581411"/>
                    <a:pt x="21931" y="573125"/>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8" name="Freeform: Shape 717"/>
            <p:cNvSpPr/>
            <p:nvPr/>
          </p:nvSpPr>
          <p:spPr>
            <a:xfrm>
              <a:off x="7587424" y="5168207"/>
              <a:ext cx="932687" cy="753089"/>
            </a:xfrm>
            <a:custGeom>
              <a:avLst/>
              <a:gdLst>
                <a:gd name="connsiteX0" fmla="*/ 932116 w 932687"/>
                <a:gd name="connsiteY0" fmla="*/ 505581 h 753089"/>
                <a:gd name="connsiteX1" fmla="*/ 932688 w 932687"/>
                <a:gd name="connsiteY1" fmla="*/ 752468 h 753089"/>
                <a:gd name="connsiteX2" fmla="*/ 898493 w 932687"/>
                <a:gd name="connsiteY2" fmla="*/ 741419 h 753089"/>
                <a:gd name="connsiteX3" fmla="*/ 552450 w 932687"/>
                <a:gd name="connsiteY3" fmla="*/ 542537 h 753089"/>
                <a:gd name="connsiteX4" fmla="*/ 144685 w 932687"/>
                <a:gd name="connsiteY4" fmla="*/ 314223 h 753089"/>
                <a:gd name="connsiteX5" fmla="*/ 0 w 932687"/>
                <a:gd name="connsiteY5" fmla="*/ 11138 h 753089"/>
                <a:gd name="connsiteX6" fmla="*/ 46863 w 932687"/>
                <a:gd name="connsiteY6" fmla="*/ 11042 h 753089"/>
                <a:gd name="connsiteX7" fmla="*/ 132207 w 932687"/>
                <a:gd name="connsiteY7" fmla="*/ 147631 h 753089"/>
                <a:gd name="connsiteX8" fmla="*/ 540829 w 932687"/>
                <a:gd name="connsiteY8" fmla="*/ 382232 h 753089"/>
                <a:gd name="connsiteX9" fmla="*/ 857155 w 932687"/>
                <a:gd name="connsiteY9" fmla="*/ 457860 h 753089"/>
                <a:gd name="connsiteX10" fmla="*/ 932116 w 932687"/>
                <a:gd name="connsiteY10" fmla="*/ 505581 h 7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87" h="753089">
                  <a:moveTo>
                    <a:pt x="932116" y="505581"/>
                  </a:moveTo>
                  <a:cubicBezTo>
                    <a:pt x="932307" y="587876"/>
                    <a:pt x="932497" y="670172"/>
                    <a:pt x="932688" y="752468"/>
                  </a:cubicBezTo>
                  <a:cubicBezTo>
                    <a:pt x="919543" y="754088"/>
                    <a:pt x="907256" y="753231"/>
                    <a:pt x="898493" y="741419"/>
                  </a:cubicBezTo>
                  <a:cubicBezTo>
                    <a:pt x="812196" y="624548"/>
                    <a:pt x="684180" y="581209"/>
                    <a:pt x="552450" y="542537"/>
                  </a:cubicBezTo>
                  <a:cubicBezTo>
                    <a:pt x="399383" y="497675"/>
                    <a:pt x="254222" y="437381"/>
                    <a:pt x="144685" y="314223"/>
                  </a:cubicBezTo>
                  <a:cubicBezTo>
                    <a:pt x="67246" y="227069"/>
                    <a:pt x="18859" y="126104"/>
                    <a:pt x="0" y="11138"/>
                  </a:cubicBezTo>
                  <a:cubicBezTo>
                    <a:pt x="15621" y="-5722"/>
                    <a:pt x="31242" y="-1531"/>
                    <a:pt x="46863" y="11042"/>
                  </a:cubicBezTo>
                  <a:cubicBezTo>
                    <a:pt x="75152" y="56667"/>
                    <a:pt x="101060" y="104006"/>
                    <a:pt x="132207" y="147631"/>
                  </a:cubicBezTo>
                  <a:cubicBezTo>
                    <a:pt x="232220" y="287839"/>
                    <a:pt x="376047" y="354133"/>
                    <a:pt x="540829" y="382232"/>
                  </a:cubicBezTo>
                  <a:cubicBezTo>
                    <a:pt x="647890" y="400520"/>
                    <a:pt x="758094" y="403663"/>
                    <a:pt x="857155" y="457860"/>
                  </a:cubicBezTo>
                  <a:cubicBezTo>
                    <a:pt x="883539" y="472243"/>
                    <a:pt x="900113" y="500913"/>
                    <a:pt x="932116" y="505581"/>
                  </a:cubicBezTo>
                  <a:close/>
                </a:path>
              </a:pathLst>
            </a:custGeom>
            <a:solidFill>
              <a:srgbClr val="3D3B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9" name="Freeform: Shape 718"/>
            <p:cNvSpPr/>
            <p:nvPr/>
          </p:nvSpPr>
          <p:spPr>
            <a:xfrm>
              <a:off x="8519635" y="5146897"/>
              <a:ext cx="865536" cy="517365"/>
            </a:xfrm>
            <a:custGeom>
              <a:avLst/>
              <a:gdLst>
                <a:gd name="connsiteX0" fmla="*/ 865537 w 865536"/>
                <a:gd name="connsiteY0" fmla="*/ 32067 h 517365"/>
                <a:gd name="connsiteX1" fmla="*/ 305657 w 865536"/>
                <a:gd name="connsiteY1" fmla="*/ 413447 h 517365"/>
                <a:gd name="connsiteX2" fmla="*/ 0 w 865536"/>
                <a:gd name="connsiteY2" fmla="*/ 517366 h 517365"/>
                <a:gd name="connsiteX3" fmla="*/ 285 w 865536"/>
                <a:gd name="connsiteY3" fmla="*/ 13397 h 517365"/>
                <a:gd name="connsiteX4" fmla="*/ 55531 w 865536"/>
                <a:gd name="connsiteY4" fmla="*/ 13397 h 517365"/>
                <a:gd name="connsiteX5" fmla="*/ 75342 w 865536"/>
                <a:gd name="connsiteY5" fmla="*/ 157796 h 517365"/>
                <a:gd name="connsiteX6" fmla="*/ 205073 w 865536"/>
                <a:gd name="connsiteY6" fmla="*/ 268953 h 517365"/>
                <a:gd name="connsiteX7" fmla="*/ 657130 w 865536"/>
                <a:gd name="connsiteY7" fmla="*/ 166178 h 517365"/>
                <a:gd name="connsiteX8" fmla="*/ 808482 w 865536"/>
                <a:gd name="connsiteY8" fmla="*/ 13017 h 517365"/>
                <a:gd name="connsiteX9" fmla="*/ 865537 w 865536"/>
                <a:gd name="connsiteY9" fmla="*/ 32067 h 51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536" h="517365">
                  <a:moveTo>
                    <a:pt x="865537" y="32067"/>
                  </a:moveTo>
                  <a:cubicBezTo>
                    <a:pt x="760000" y="278193"/>
                    <a:pt x="563213" y="390206"/>
                    <a:pt x="305657" y="413447"/>
                  </a:cubicBezTo>
                  <a:cubicBezTo>
                    <a:pt x="195453" y="423353"/>
                    <a:pt x="91250" y="451452"/>
                    <a:pt x="0" y="517366"/>
                  </a:cubicBezTo>
                  <a:cubicBezTo>
                    <a:pt x="95" y="349344"/>
                    <a:pt x="190" y="181419"/>
                    <a:pt x="285" y="13397"/>
                  </a:cubicBezTo>
                  <a:cubicBezTo>
                    <a:pt x="18669" y="-3938"/>
                    <a:pt x="37147" y="-4986"/>
                    <a:pt x="55531" y="13397"/>
                  </a:cubicBezTo>
                  <a:cubicBezTo>
                    <a:pt x="58293" y="62070"/>
                    <a:pt x="64294" y="110171"/>
                    <a:pt x="75342" y="157796"/>
                  </a:cubicBezTo>
                  <a:cubicBezTo>
                    <a:pt x="91344" y="227234"/>
                    <a:pt x="138684" y="263524"/>
                    <a:pt x="205073" y="268953"/>
                  </a:cubicBezTo>
                  <a:cubicBezTo>
                    <a:pt x="365855" y="282098"/>
                    <a:pt x="519113" y="257237"/>
                    <a:pt x="657130" y="166178"/>
                  </a:cubicBezTo>
                  <a:cubicBezTo>
                    <a:pt x="718661" y="125602"/>
                    <a:pt x="762952" y="68928"/>
                    <a:pt x="808482" y="13017"/>
                  </a:cubicBezTo>
                  <a:cubicBezTo>
                    <a:pt x="833628" y="634"/>
                    <a:pt x="853726" y="4063"/>
                    <a:pt x="865537" y="32067"/>
                  </a:cubicBezTo>
                  <a:close/>
                </a:path>
              </a:pathLst>
            </a:custGeom>
            <a:solidFill>
              <a:srgbClr val="6665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0" name="Freeform: Shape 719"/>
            <p:cNvSpPr/>
            <p:nvPr/>
          </p:nvSpPr>
          <p:spPr>
            <a:xfrm>
              <a:off x="8272026" y="4845923"/>
              <a:ext cx="484413" cy="85288"/>
            </a:xfrm>
            <a:custGeom>
              <a:avLst/>
              <a:gdLst>
                <a:gd name="connsiteX0" fmla="*/ 189317 w 484413"/>
                <a:gd name="connsiteY0" fmla="*/ 67293 h 85288"/>
                <a:gd name="connsiteX1" fmla="*/ 48252 w 484413"/>
                <a:gd name="connsiteY1" fmla="*/ 67293 h 85288"/>
                <a:gd name="connsiteX2" fmla="*/ 1960 w 484413"/>
                <a:gd name="connsiteY2" fmla="*/ 18525 h 85288"/>
                <a:gd name="connsiteX3" fmla="*/ 57872 w 484413"/>
                <a:gd name="connsiteY3" fmla="*/ 333 h 85288"/>
                <a:gd name="connsiteX4" fmla="*/ 422393 w 484413"/>
                <a:gd name="connsiteY4" fmla="*/ 333 h 85288"/>
                <a:gd name="connsiteX5" fmla="*/ 483830 w 484413"/>
                <a:gd name="connsiteY5" fmla="*/ 18525 h 85288"/>
                <a:gd name="connsiteX6" fmla="*/ 437157 w 484413"/>
                <a:gd name="connsiteY6" fmla="*/ 66722 h 85288"/>
                <a:gd name="connsiteX7" fmla="*/ 296282 w 484413"/>
                <a:gd name="connsiteY7" fmla="*/ 67103 h 85288"/>
                <a:gd name="connsiteX8" fmla="*/ 247324 w 484413"/>
                <a:gd name="connsiteY8" fmla="*/ 83581 h 85288"/>
                <a:gd name="connsiteX9" fmla="*/ 189317 w 484413"/>
                <a:gd name="connsiteY9" fmla="*/ 67293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413" h="85288">
                  <a:moveTo>
                    <a:pt x="189317" y="67293"/>
                  </a:moveTo>
                  <a:cubicBezTo>
                    <a:pt x="142263" y="67103"/>
                    <a:pt x="95210" y="65579"/>
                    <a:pt x="48252" y="67293"/>
                  </a:cubicBezTo>
                  <a:cubicBezTo>
                    <a:pt x="12151" y="68627"/>
                    <a:pt x="-6327" y="57388"/>
                    <a:pt x="1960" y="18525"/>
                  </a:cubicBezTo>
                  <a:cubicBezTo>
                    <a:pt x="16247" y="-810"/>
                    <a:pt x="37107" y="-620"/>
                    <a:pt x="57872" y="333"/>
                  </a:cubicBezTo>
                  <a:cubicBezTo>
                    <a:pt x="179410" y="5857"/>
                    <a:pt x="300854" y="7191"/>
                    <a:pt x="422393" y="333"/>
                  </a:cubicBezTo>
                  <a:cubicBezTo>
                    <a:pt x="444872" y="-906"/>
                    <a:pt x="466875" y="523"/>
                    <a:pt x="483830" y="18525"/>
                  </a:cubicBezTo>
                  <a:cubicBezTo>
                    <a:pt x="488021" y="53673"/>
                    <a:pt x="469351" y="66722"/>
                    <a:pt x="437157" y="66722"/>
                  </a:cubicBezTo>
                  <a:cubicBezTo>
                    <a:pt x="390199" y="66817"/>
                    <a:pt x="343240" y="67008"/>
                    <a:pt x="296282" y="67103"/>
                  </a:cubicBezTo>
                  <a:cubicBezTo>
                    <a:pt x="283042" y="81676"/>
                    <a:pt x="266184" y="85772"/>
                    <a:pt x="247324" y="83581"/>
                  </a:cubicBezTo>
                  <a:cubicBezTo>
                    <a:pt x="225131" y="87677"/>
                    <a:pt x="205033" y="85200"/>
                    <a:pt x="189317" y="67293"/>
                  </a:cubicBezTo>
                  <a:close/>
                </a:path>
              </a:pathLst>
            </a:custGeom>
            <a:solidFill>
              <a:srgbClr val="686F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1" name="Freeform: Shape 720"/>
            <p:cNvSpPr/>
            <p:nvPr/>
          </p:nvSpPr>
          <p:spPr>
            <a:xfrm>
              <a:off x="8272494" y="4809512"/>
              <a:ext cx="483170" cy="54935"/>
            </a:xfrm>
            <a:custGeom>
              <a:avLst/>
              <a:gdLst>
                <a:gd name="connsiteX0" fmla="*/ 483170 w 483170"/>
                <a:gd name="connsiteY0" fmla="*/ 54936 h 54935"/>
                <a:gd name="connsiteX1" fmla="*/ 1396 w 483170"/>
                <a:gd name="connsiteY1" fmla="*/ 54936 h 54935"/>
                <a:gd name="connsiteX2" fmla="*/ 38543 w 483170"/>
                <a:gd name="connsiteY2" fmla="*/ 17407 h 54935"/>
                <a:gd name="connsiteX3" fmla="*/ 188848 w 483170"/>
                <a:gd name="connsiteY3" fmla="*/ 17027 h 54935"/>
                <a:gd name="connsiteX4" fmla="*/ 246570 w 483170"/>
                <a:gd name="connsiteY4" fmla="*/ 1882 h 54935"/>
                <a:gd name="connsiteX5" fmla="*/ 286384 w 483170"/>
                <a:gd name="connsiteY5" fmla="*/ 17122 h 54935"/>
                <a:gd name="connsiteX6" fmla="*/ 436212 w 483170"/>
                <a:gd name="connsiteY6" fmla="*/ 17503 h 54935"/>
                <a:gd name="connsiteX7" fmla="*/ 483170 w 483170"/>
                <a:gd name="connsiteY7" fmla="*/ 54936 h 5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170" h="54935">
                  <a:moveTo>
                    <a:pt x="483170" y="54936"/>
                  </a:moveTo>
                  <a:cubicBezTo>
                    <a:pt x="322579" y="54936"/>
                    <a:pt x="161988" y="54936"/>
                    <a:pt x="1396" y="54936"/>
                  </a:cubicBezTo>
                  <a:cubicBezTo>
                    <a:pt x="-5176" y="23694"/>
                    <a:pt x="12160" y="17122"/>
                    <a:pt x="38543" y="17407"/>
                  </a:cubicBezTo>
                  <a:cubicBezTo>
                    <a:pt x="88645" y="17884"/>
                    <a:pt x="138747" y="17217"/>
                    <a:pt x="188848" y="17027"/>
                  </a:cubicBezTo>
                  <a:cubicBezTo>
                    <a:pt x="206755" y="6930"/>
                    <a:pt x="224281" y="-4595"/>
                    <a:pt x="246570" y="1882"/>
                  </a:cubicBezTo>
                  <a:cubicBezTo>
                    <a:pt x="262191" y="929"/>
                    <a:pt x="275430" y="5977"/>
                    <a:pt x="286384" y="17122"/>
                  </a:cubicBezTo>
                  <a:cubicBezTo>
                    <a:pt x="336295" y="17312"/>
                    <a:pt x="386301" y="17598"/>
                    <a:pt x="436212" y="17503"/>
                  </a:cubicBezTo>
                  <a:cubicBezTo>
                    <a:pt x="462025" y="17503"/>
                    <a:pt x="482790" y="23218"/>
                    <a:pt x="483170" y="54936"/>
                  </a:cubicBezTo>
                  <a:close/>
                </a:path>
              </a:pathLst>
            </a:custGeom>
            <a:solidFill>
              <a:srgbClr val="7398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2" name="Freeform: Shape 721"/>
            <p:cNvSpPr/>
            <p:nvPr/>
          </p:nvSpPr>
          <p:spPr>
            <a:xfrm>
              <a:off x="9263383" y="4987986"/>
              <a:ext cx="188332" cy="121598"/>
            </a:xfrm>
            <a:custGeom>
              <a:avLst/>
              <a:gdLst>
                <a:gd name="connsiteX0" fmla="*/ 95786 w 188332"/>
                <a:gd name="connsiteY0" fmla="*/ 105633 h 121598"/>
                <a:gd name="connsiteX1" fmla="*/ 30539 w 188332"/>
                <a:gd name="connsiteY1" fmla="*/ 105538 h 121598"/>
                <a:gd name="connsiteX2" fmla="*/ 1774 w 188332"/>
                <a:gd name="connsiteY2" fmla="*/ 96775 h 121598"/>
                <a:gd name="connsiteX3" fmla="*/ 12728 w 188332"/>
                <a:gd name="connsiteY3" fmla="*/ 68581 h 121598"/>
                <a:gd name="connsiteX4" fmla="*/ 74164 w 188332"/>
                <a:gd name="connsiteY4" fmla="*/ 19623 h 121598"/>
                <a:gd name="connsiteX5" fmla="*/ 175986 w 188332"/>
                <a:gd name="connsiteY5" fmla="*/ 10479 h 121598"/>
                <a:gd name="connsiteX6" fmla="*/ 185225 w 188332"/>
                <a:gd name="connsiteY6" fmla="*/ 59532 h 121598"/>
                <a:gd name="connsiteX7" fmla="*/ 151031 w 188332"/>
                <a:gd name="connsiteY7" fmla="*/ 115254 h 121598"/>
                <a:gd name="connsiteX8" fmla="*/ 95786 w 188332"/>
                <a:gd name="connsiteY8" fmla="*/ 105633 h 12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332" h="121598">
                  <a:moveTo>
                    <a:pt x="95786" y="105633"/>
                  </a:moveTo>
                  <a:cubicBezTo>
                    <a:pt x="74069" y="82107"/>
                    <a:pt x="52257" y="109634"/>
                    <a:pt x="30539" y="105538"/>
                  </a:cubicBezTo>
                  <a:cubicBezTo>
                    <a:pt x="20538" y="103633"/>
                    <a:pt x="7584" y="109920"/>
                    <a:pt x="1774" y="96775"/>
                  </a:cubicBezTo>
                  <a:cubicBezTo>
                    <a:pt x="-3655" y="84583"/>
                    <a:pt x="4346" y="75534"/>
                    <a:pt x="12728" y="68581"/>
                  </a:cubicBezTo>
                  <a:cubicBezTo>
                    <a:pt x="32825" y="51817"/>
                    <a:pt x="53590" y="35910"/>
                    <a:pt x="74164" y="19623"/>
                  </a:cubicBezTo>
                  <a:cubicBezTo>
                    <a:pt x="106835" y="2573"/>
                    <a:pt x="139981" y="-9714"/>
                    <a:pt x="175986" y="10479"/>
                  </a:cubicBezTo>
                  <a:cubicBezTo>
                    <a:pt x="193893" y="24004"/>
                    <a:pt x="187797" y="42102"/>
                    <a:pt x="185225" y="59532"/>
                  </a:cubicBezTo>
                  <a:cubicBezTo>
                    <a:pt x="182463" y="83345"/>
                    <a:pt x="178272" y="106396"/>
                    <a:pt x="151031" y="115254"/>
                  </a:cubicBezTo>
                  <a:cubicBezTo>
                    <a:pt x="130647" y="123350"/>
                    <a:pt x="111026" y="126970"/>
                    <a:pt x="95786" y="105633"/>
                  </a:cubicBezTo>
                  <a:close/>
                </a:path>
              </a:pathLst>
            </a:custGeom>
            <a:solidFill>
              <a:srgbClr val="6973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3" name="Freeform: Shape 722"/>
            <p:cNvSpPr/>
            <p:nvPr/>
          </p:nvSpPr>
          <p:spPr>
            <a:xfrm>
              <a:off x="7585966" y="5024815"/>
              <a:ext cx="177768" cy="87855"/>
            </a:xfrm>
            <a:custGeom>
              <a:avLst/>
              <a:gdLst>
                <a:gd name="connsiteX0" fmla="*/ 94040 w 177768"/>
                <a:gd name="connsiteY0" fmla="*/ 87760 h 87855"/>
                <a:gd name="connsiteX1" fmla="*/ 29175 w 177768"/>
                <a:gd name="connsiteY1" fmla="*/ 87855 h 87855"/>
                <a:gd name="connsiteX2" fmla="*/ 6505 w 177768"/>
                <a:gd name="connsiteY2" fmla="*/ 65852 h 87855"/>
                <a:gd name="connsiteX3" fmla="*/ 14316 w 177768"/>
                <a:gd name="connsiteY3" fmla="*/ 11084 h 87855"/>
                <a:gd name="connsiteX4" fmla="*/ 144142 w 177768"/>
                <a:gd name="connsiteY4" fmla="*/ 20990 h 87855"/>
                <a:gd name="connsiteX5" fmla="*/ 162239 w 177768"/>
                <a:gd name="connsiteY5" fmla="*/ 36134 h 87855"/>
                <a:gd name="connsiteX6" fmla="*/ 175384 w 177768"/>
                <a:gd name="connsiteY6" fmla="*/ 62995 h 87855"/>
                <a:gd name="connsiteX7" fmla="*/ 144428 w 177768"/>
                <a:gd name="connsiteY7" fmla="*/ 68329 h 87855"/>
                <a:gd name="connsiteX8" fmla="*/ 107756 w 177768"/>
                <a:gd name="connsiteY8" fmla="*/ 60518 h 87855"/>
                <a:gd name="connsiteX9" fmla="*/ 94040 w 177768"/>
                <a:gd name="connsiteY9" fmla="*/ 87760 h 8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68" h="87855">
                  <a:moveTo>
                    <a:pt x="94040" y="87760"/>
                  </a:moveTo>
                  <a:cubicBezTo>
                    <a:pt x="72419" y="87760"/>
                    <a:pt x="50797" y="87760"/>
                    <a:pt x="29175" y="87855"/>
                  </a:cubicBezTo>
                  <a:cubicBezTo>
                    <a:pt x="17459" y="84902"/>
                    <a:pt x="10696" y="76711"/>
                    <a:pt x="6505" y="65852"/>
                  </a:cubicBezTo>
                  <a:cubicBezTo>
                    <a:pt x="-639" y="46231"/>
                    <a:pt x="-6258" y="26800"/>
                    <a:pt x="14316" y="11084"/>
                  </a:cubicBezTo>
                  <a:cubicBezTo>
                    <a:pt x="59274" y="-7395"/>
                    <a:pt x="102327" y="-1870"/>
                    <a:pt x="144142" y="20990"/>
                  </a:cubicBezTo>
                  <a:cubicBezTo>
                    <a:pt x="150238" y="25943"/>
                    <a:pt x="157191" y="30229"/>
                    <a:pt x="162239" y="36134"/>
                  </a:cubicBezTo>
                  <a:cubicBezTo>
                    <a:pt x="168906" y="43850"/>
                    <a:pt x="183480" y="50327"/>
                    <a:pt x="175384" y="62995"/>
                  </a:cubicBezTo>
                  <a:cubicBezTo>
                    <a:pt x="168812" y="73187"/>
                    <a:pt x="154905" y="69281"/>
                    <a:pt x="144428" y="68329"/>
                  </a:cubicBezTo>
                  <a:cubicBezTo>
                    <a:pt x="132045" y="67091"/>
                    <a:pt x="120138" y="61566"/>
                    <a:pt x="107756" y="60518"/>
                  </a:cubicBezTo>
                  <a:cubicBezTo>
                    <a:pt x="82324" y="58137"/>
                    <a:pt x="89087" y="73758"/>
                    <a:pt x="94040" y="87760"/>
                  </a:cubicBezTo>
                  <a:close/>
                </a:path>
              </a:pathLst>
            </a:custGeom>
            <a:solidFill>
              <a:srgbClr val="59608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4" name="Freeform: Shape 723"/>
            <p:cNvSpPr/>
            <p:nvPr/>
          </p:nvSpPr>
          <p:spPr>
            <a:xfrm>
              <a:off x="7570891" y="4961974"/>
              <a:ext cx="159217" cy="84020"/>
            </a:xfrm>
            <a:custGeom>
              <a:avLst/>
              <a:gdLst>
                <a:gd name="connsiteX0" fmla="*/ 159217 w 159217"/>
                <a:gd name="connsiteY0" fmla="*/ 83830 h 84020"/>
                <a:gd name="connsiteX1" fmla="*/ 25201 w 159217"/>
                <a:gd name="connsiteY1" fmla="*/ 84021 h 84020"/>
                <a:gd name="connsiteX2" fmla="*/ 11199 w 159217"/>
                <a:gd name="connsiteY2" fmla="*/ 73924 h 84020"/>
                <a:gd name="connsiteX3" fmla="*/ 15866 w 159217"/>
                <a:gd name="connsiteY3" fmla="*/ 9059 h 84020"/>
                <a:gd name="connsiteX4" fmla="*/ 92638 w 159217"/>
                <a:gd name="connsiteY4" fmla="*/ 17155 h 84020"/>
                <a:gd name="connsiteX5" fmla="*/ 159217 w 159217"/>
                <a:gd name="connsiteY5" fmla="*/ 83830 h 8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17" h="84020">
                  <a:moveTo>
                    <a:pt x="159217" y="83830"/>
                  </a:moveTo>
                  <a:cubicBezTo>
                    <a:pt x="114545" y="83926"/>
                    <a:pt x="69873" y="84021"/>
                    <a:pt x="25201" y="84021"/>
                  </a:cubicBezTo>
                  <a:cubicBezTo>
                    <a:pt x="19581" y="82021"/>
                    <a:pt x="14913" y="78591"/>
                    <a:pt x="11199" y="73924"/>
                  </a:cubicBezTo>
                  <a:cubicBezTo>
                    <a:pt x="-4613" y="51064"/>
                    <a:pt x="-4231" y="29347"/>
                    <a:pt x="15866" y="9059"/>
                  </a:cubicBezTo>
                  <a:cubicBezTo>
                    <a:pt x="43774" y="-10181"/>
                    <a:pt x="67968" y="5439"/>
                    <a:pt x="92638" y="17155"/>
                  </a:cubicBezTo>
                  <a:cubicBezTo>
                    <a:pt x="117784" y="36491"/>
                    <a:pt x="139596" y="59065"/>
                    <a:pt x="159217" y="83830"/>
                  </a:cubicBezTo>
                  <a:close/>
                </a:path>
              </a:pathLst>
            </a:custGeom>
            <a:solidFill>
              <a:srgbClr val="5D68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5" name="Freeform: Shape 724"/>
            <p:cNvSpPr/>
            <p:nvPr/>
          </p:nvSpPr>
          <p:spPr>
            <a:xfrm>
              <a:off x="8387809" y="4398658"/>
              <a:ext cx="179928" cy="115097"/>
            </a:xfrm>
            <a:custGeom>
              <a:avLst/>
              <a:gdLst>
                <a:gd name="connsiteX0" fmla="*/ 0 w 179928"/>
                <a:gd name="connsiteY0" fmla="*/ 104603 h 115097"/>
                <a:gd name="connsiteX1" fmla="*/ 179927 w 179928"/>
                <a:gd name="connsiteY1" fmla="*/ 18687 h 115097"/>
                <a:gd name="connsiteX2" fmla="*/ 162306 w 179928"/>
                <a:gd name="connsiteY2" fmla="*/ 48119 h 115097"/>
                <a:gd name="connsiteX3" fmla="*/ 113062 w 179928"/>
                <a:gd name="connsiteY3" fmla="*/ 57644 h 115097"/>
                <a:gd name="connsiteX4" fmla="*/ 51054 w 179928"/>
                <a:gd name="connsiteY4" fmla="*/ 97459 h 115097"/>
                <a:gd name="connsiteX5" fmla="*/ 27718 w 179928"/>
                <a:gd name="connsiteY5" fmla="*/ 114699 h 115097"/>
                <a:gd name="connsiteX6" fmla="*/ 0 w 179928"/>
                <a:gd name="connsiteY6" fmla="*/ 104603 h 1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8" h="115097">
                  <a:moveTo>
                    <a:pt x="0" y="104603"/>
                  </a:moveTo>
                  <a:cubicBezTo>
                    <a:pt x="24384" y="13544"/>
                    <a:pt x="108395" y="-26557"/>
                    <a:pt x="179927" y="18687"/>
                  </a:cubicBezTo>
                  <a:cubicBezTo>
                    <a:pt x="180023" y="32117"/>
                    <a:pt x="173164" y="41261"/>
                    <a:pt x="162306" y="48119"/>
                  </a:cubicBezTo>
                  <a:cubicBezTo>
                    <a:pt x="146971" y="56692"/>
                    <a:pt x="129730" y="55263"/>
                    <a:pt x="113062" y="57644"/>
                  </a:cubicBezTo>
                  <a:cubicBezTo>
                    <a:pt x="86868" y="61359"/>
                    <a:pt x="61341" y="67931"/>
                    <a:pt x="51054" y="97459"/>
                  </a:cubicBezTo>
                  <a:cubicBezTo>
                    <a:pt x="45530" y="106317"/>
                    <a:pt x="37910" y="112222"/>
                    <a:pt x="27718" y="114699"/>
                  </a:cubicBezTo>
                  <a:cubicBezTo>
                    <a:pt x="16573" y="116413"/>
                    <a:pt x="7525" y="112508"/>
                    <a:pt x="0" y="104603"/>
                  </a:cubicBezTo>
                  <a:close/>
                </a:path>
              </a:pathLst>
            </a:custGeom>
            <a:solidFill>
              <a:srgbClr val="7399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6" name="Freeform: Shape 725"/>
            <p:cNvSpPr/>
            <p:nvPr/>
          </p:nvSpPr>
          <p:spPr>
            <a:xfrm>
              <a:off x="8419241" y="4514768"/>
              <a:ext cx="224338" cy="98696"/>
            </a:xfrm>
            <a:custGeom>
              <a:avLst/>
              <a:gdLst>
                <a:gd name="connsiteX0" fmla="*/ 222504 w 224338"/>
                <a:gd name="connsiteY0" fmla="*/ 7543 h 98696"/>
                <a:gd name="connsiteX1" fmla="*/ 206121 w 224338"/>
                <a:gd name="connsiteY1" fmla="*/ 74789 h 98696"/>
                <a:gd name="connsiteX2" fmla="*/ 154781 w 224338"/>
                <a:gd name="connsiteY2" fmla="*/ 98697 h 98696"/>
                <a:gd name="connsiteX3" fmla="*/ 30956 w 224338"/>
                <a:gd name="connsiteY3" fmla="*/ 96887 h 98696"/>
                <a:gd name="connsiteX4" fmla="*/ 0 w 224338"/>
                <a:gd name="connsiteY4" fmla="*/ 63549 h 98696"/>
                <a:gd name="connsiteX5" fmla="*/ 5906 w 224338"/>
                <a:gd name="connsiteY5" fmla="*/ 49262 h 98696"/>
                <a:gd name="connsiteX6" fmla="*/ 48292 w 224338"/>
                <a:gd name="connsiteY6" fmla="*/ 41356 h 98696"/>
                <a:gd name="connsiteX7" fmla="*/ 136398 w 224338"/>
                <a:gd name="connsiteY7" fmla="*/ 34403 h 98696"/>
                <a:gd name="connsiteX8" fmla="*/ 196978 w 224338"/>
                <a:gd name="connsiteY8" fmla="*/ 1351 h 98696"/>
                <a:gd name="connsiteX9" fmla="*/ 222504 w 224338"/>
                <a:gd name="connsiteY9" fmla="*/ 7543 h 9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338" h="98696">
                  <a:moveTo>
                    <a:pt x="222504" y="7543"/>
                  </a:moveTo>
                  <a:cubicBezTo>
                    <a:pt x="226314" y="32212"/>
                    <a:pt x="225647" y="55739"/>
                    <a:pt x="206121" y="74789"/>
                  </a:cubicBezTo>
                  <a:cubicBezTo>
                    <a:pt x="190119" y="85076"/>
                    <a:pt x="175641" y="98697"/>
                    <a:pt x="154781" y="98697"/>
                  </a:cubicBezTo>
                  <a:cubicBezTo>
                    <a:pt x="113538" y="96696"/>
                    <a:pt x="72200" y="99745"/>
                    <a:pt x="30956" y="96887"/>
                  </a:cubicBezTo>
                  <a:cubicBezTo>
                    <a:pt x="12002" y="93744"/>
                    <a:pt x="2000" y="82314"/>
                    <a:pt x="0" y="63549"/>
                  </a:cubicBezTo>
                  <a:cubicBezTo>
                    <a:pt x="191" y="58120"/>
                    <a:pt x="2191" y="53358"/>
                    <a:pt x="5906" y="49262"/>
                  </a:cubicBezTo>
                  <a:cubicBezTo>
                    <a:pt x="18384" y="37832"/>
                    <a:pt x="33528" y="40404"/>
                    <a:pt x="48292" y="41356"/>
                  </a:cubicBezTo>
                  <a:cubicBezTo>
                    <a:pt x="78581" y="51072"/>
                    <a:pt x="109061" y="63169"/>
                    <a:pt x="136398" y="34403"/>
                  </a:cubicBezTo>
                  <a:cubicBezTo>
                    <a:pt x="161640" y="32784"/>
                    <a:pt x="180975" y="20211"/>
                    <a:pt x="196978" y="1351"/>
                  </a:cubicBezTo>
                  <a:cubicBezTo>
                    <a:pt x="206693" y="-1602"/>
                    <a:pt x="215265" y="208"/>
                    <a:pt x="222504" y="7543"/>
                  </a:cubicBezTo>
                  <a:close/>
                </a:path>
              </a:pathLst>
            </a:custGeom>
            <a:solidFill>
              <a:srgbClr val="70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7" name="Freeform: Shape 726"/>
            <p:cNvSpPr/>
            <p:nvPr/>
          </p:nvSpPr>
          <p:spPr>
            <a:xfrm>
              <a:off x="9337452" y="4909501"/>
              <a:ext cx="126340" cy="98393"/>
            </a:xfrm>
            <a:custGeom>
              <a:avLst/>
              <a:gdLst>
                <a:gd name="connsiteX0" fmla="*/ 105442 w 126340"/>
                <a:gd name="connsiteY0" fmla="*/ 98394 h 98393"/>
                <a:gd name="connsiteX1" fmla="*/ 0 w 126340"/>
                <a:gd name="connsiteY1" fmla="*/ 98108 h 98393"/>
                <a:gd name="connsiteX2" fmla="*/ 77438 w 126340"/>
                <a:gd name="connsiteY2" fmla="*/ 17431 h 98393"/>
                <a:gd name="connsiteX3" fmla="*/ 116205 w 126340"/>
                <a:gd name="connsiteY3" fmla="*/ 2001 h 98393"/>
                <a:gd name="connsiteX4" fmla="*/ 119443 w 126340"/>
                <a:gd name="connsiteY4" fmla="*/ 79725 h 98393"/>
                <a:gd name="connsiteX5" fmla="*/ 105442 w 126340"/>
                <a:gd name="connsiteY5" fmla="*/ 98394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98393">
                  <a:moveTo>
                    <a:pt x="105442" y="98394"/>
                  </a:moveTo>
                  <a:cubicBezTo>
                    <a:pt x="70295" y="98299"/>
                    <a:pt x="35147" y="98204"/>
                    <a:pt x="0" y="98108"/>
                  </a:cubicBezTo>
                  <a:cubicBezTo>
                    <a:pt x="25813" y="71153"/>
                    <a:pt x="51530" y="44197"/>
                    <a:pt x="77438" y="17431"/>
                  </a:cubicBezTo>
                  <a:cubicBezTo>
                    <a:pt x="87916" y="6573"/>
                    <a:pt x="98584" y="-4667"/>
                    <a:pt x="116205" y="2001"/>
                  </a:cubicBezTo>
                  <a:cubicBezTo>
                    <a:pt x="128397" y="27433"/>
                    <a:pt x="129730" y="53341"/>
                    <a:pt x="119443" y="79725"/>
                  </a:cubicBezTo>
                  <a:cubicBezTo>
                    <a:pt x="117539" y="88012"/>
                    <a:pt x="113252" y="94584"/>
                    <a:pt x="105442" y="98394"/>
                  </a:cubicBezTo>
                  <a:close/>
                </a:path>
              </a:pathLst>
            </a:custGeom>
            <a:solidFill>
              <a:srgbClr val="6B7B9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8" name="Freeform: Shape 727"/>
            <p:cNvSpPr/>
            <p:nvPr/>
          </p:nvSpPr>
          <p:spPr>
            <a:xfrm>
              <a:off x="8423147" y="4589186"/>
              <a:ext cx="202215" cy="86571"/>
            </a:xfrm>
            <a:custGeom>
              <a:avLst/>
              <a:gdLst>
                <a:gd name="connsiteX0" fmla="*/ 153638 w 202215"/>
                <a:gd name="connsiteY0" fmla="*/ 9419 h 86571"/>
                <a:gd name="connsiteX1" fmla="*/ 202216 w 202215"/>
                <a:gd name="connsiteY1" fmla="*/ 371 h 86571"/>
                <a:gd name="connsiteX2" fmla="*/ 135350 w 202215"/>
                <a:gd name="connsiteY2" fmla="*/ 66855 h 86571"/>
                <a:gd name="connsiteX3" fmla="*/ 47910 w 202215"/>
                <a:gd name="connsiteY3" fmla="*/ 66855 h 86571"/>
                <a:gd name="connsiteX4" fmla="*/ 0 w 202215"/>
                <a:gd name="connsiteY4" fmla="*/ 28850 h 86571"/>
                <a:gd name="connsiteX5" fmla="*/ 34194 w 202215"/>
                <a:gd name="connsiteY5" fmla="*/ 19040 h 86571"/>
                <a:gd name="connsiteX6" fmla="*/ 153638 w 202215"/>
                <a:gd name="connsiteY6" fmla="*/ 941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215" h="86571">
                  <a:moveTo>
                    <a:pt x="153638" y="9419"/>
                  </a:moveTo>
                  <a:cubicBezTo>
                    <a:pt x="168878" y="1133"/>
                    <a:pt x="185261" y="-963"/>
                    <a:pt x="202216" y="371"/>
                  </a:cubicBezTo>
                  <a:cubicBezTo>
                    <a:pt x="192595" y="35232"/>
                    <a:pt x="163925" y="50948"/>
                    <a:pt x="135350" y="66855"/>
                  </a:cubicBezTo>
                  <a:cubicBezTo>
                    <a:pt x="106203" y="93144"/>
                    <a:pt x="77057" y="93144"/>
                    <a:pt x="47910" y="66855"/>
                  </a:cubicBezTo>
                  <a:cubicBezTo>
                    <a:pt x="29718" y="57044"/>
                    <a:pt x="10192" y="48758"/>
                    <a:pt x="0" y="28850"/>
                  </a:cubicBezTo>
                  <a:cubicBezTo>
                    <a:pt x="8667" y="15992"/>
                    <a:pt x="22098" y="19897"/>
                    <a:pt x="34194" y="19040"/>
                  </a:cubicBezTo>
                  <a:cubicBezTo>
                    <a:pt x="74486" y="21326"/>
                    <a:pt x="115443" y="32565"/>
                    <a:pt x="153638" y="9419"/>
                  </a:cubicBezTo>
                  <a:close/>
                </a:path>
              </a:pathLst>
            </a:custGeom>
            <a:solidFill>
              <a:srgbClr val="6C7E9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9" name="Freeform: Shape 728"/>
            <p:cNvSpPr/>
            <p:nvPr/>
          </p:nvSpPr>
          <p:spPr>
            <a:xfrm>
              <a:off x="9410797" y="5030074"/>
              <a:ext cx="109534" cy="93233"/>
            </a:xfrm>
            <a:custGeom>
              <a:avLst/>
              <a:gdLst>
                <a:gd name="connsiteX0" fmla="*/ 4188 w 109534"/>
                <a:gd name="connsiteY0" fmla="*/ 63832 h 93233"/>
                <a:gd name="connsiteX1" fmla="*/ 23523 w 109534"/>
                <a:gd name="connsiteY1" fmla="*/ 16207 h 93233"/>
                <a:gd name="connsiteX2" fmla="*/ 90580 w 109534"/>
                <a:gd name="connsiteY2" fmla="*/ 15731 h 93233"/>
                <a:gd name="connsiteX3" fmla="*/ 109534 w 109534"/>
                <a:gd name="connsiteY3" fmla="*/ 72881 h 93233"/>
                <a:gd name="connsiteX4" fmla="*/ 60671 w 109534"/>
                <a:gd name="connsiteY4" fmla="*/ 92978 h 93233"/>
                <a:gd name="connsiteX5" fmla="*/ 42669 w 109534"/>
                <a:gd name="connsiteY5" fmla="*/ 83168 h 93233"/>
                <a:gd name="connsiteX6" fmla="*/ 4473 w 109534"/>
                <a:gd name="connsiteY6" fmla="*/ 82977 h 93233"/>
                <a:gd name="connsiteX7" fmla="*/ 4188 w 109534"/>
                <a:gd name="connsiteY7" fmla="*/ 63832 h 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534" h="93233">
                  <a:moveTo>
                    <a:pt x="4188" y="63832"/>
                  </a:moveTo>
                  <a:cubicBezTo>
                    <a:pt x="10665" y="47925"/>
                    <a:pt x="17047" y="32114"/>
                    <a:pt x="23523" y="16207"/>
                  </a:cubicBezTo>
                  <a:cubicBezTo>
                    <a:pt x="45717" y="-6082"/>
                    <a:pt x="68100" y="-4558"/>
                    <a:pt x="90580" y="15731"/>
                  </a:cubicBezTo>
                  <a:cubicBezTo>
                    <a:pt x="102772" y="32780"/>
                    <a:pt x="107344" y="52497"/>
                    <a:pt x="109534" y="72881"/>
                  </a:cubicBezTo>
                  <a:cubicBezTo>
                    <a:pt x="102009" y="100979"/>
                    <a:pt x="78959" y="91168"/>
                    <a:pt x="60671" y="92978"/>
                  </a:cubicBezTo>
                  <a:cubicBezTo>
                    <a:pt x="54670" y="89740"/>
                    <a:pt x="48670" y="86406"/>
                    <a:pt x="42669" y="83168"/>
                  </a:cubicBezTo>
                  <a:cubicBezTo>
                    <a:pt x="29906" y="83072"/>
                    <a:pt x="17237" y="83072"/>
                    <a:pt x="4473" y="82977"/>
                  </a:cubicBezTo>
                  <a:cubicBezTo>
                    <a:pt x="-1051" y="76595"/>
                    <a:pt x="-1813" y="70309"/>
                    <a:pt x="4188" y="63832"/>
                  </a:cubicBezTo>
                  <a:close/>
                </a:path>
              </a:pathLst>
            </a:custGeom>
            <a:solidFill>
              <a:srgbClr val="4C537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0" name="Freeform: Shape 729"/>
            <p:cNvSpPr/>
            <p:nvPr/>
          </p:nvSpPr>
          <p:spPr>
            <a:xfrm>
              <a:off x="8471058" y="4655946"/>
              <a:ext cx="87440" cy="94984"/>
            </a:xfrm>
            <a:custGeom>
              <a:avLst/>
              <a:gdLst>
                <a:gd name="connsiteX0" fmla="*/ 0 w 87440"/>
                <a:gd name="connsiteY0" fmla="*/ 0 h 94984"/>
                <a:gd name="connsiteX1" fmla="*/ 87440 w 87440"/>
                <a:gd name="connsiteY1" fmla="*/ 0 h 94984"/>
                <a:gd name="connsiteX2" fmla="*/ 84963 w 87440"/>
                <a:gd name="connsiteY2" fmla="*/ 85344 h 94984"/>
                <a:gd name="connsiteX3" fmla="*/ 2381 w 87440"/>
                <a:gd name="connsiteY3" fmla="*/ 47339 h 94984"/>
                <a:gd name="connsiteX4" fmla="*/ 0 w 87440"/>
                <a:gd name="connsiteY4" fmla="*/ 0 h 94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0" h="94984">
                  <a:moveTo>
                    <a:pt x="0" y="0"/>
                  </a:moveTo>
                  <a:cubicBezTo>
                    <a:pt x="29146" y="0"/>
                    <a:pt x="58293" y="0"/>
                    <a:pt x="87440" y="0"/>
                  </a:cubicBezTo>
                  <a:cubicBezTo>
                    <a:pt x="86583" y="28480"/>
                    <a:pt x="85820" y="56864"/>
                    <a:pt x="84963" y="85344"/>
                  </a:cubicBezTo>
                  <a:cubicBezTo>
                    <a:pt x="38481" y="113729"/>
                    <a:pt x="24003" y="72866"/>
                    <a:pt x="2381" y="47339"/>
                  </a:cubicBezTo>
                  <a:cubicBezTo>
                    <a:pt x="1620" y="31528"/>
                    <a:pt x="858" y="15812"/>
                    <a:pt x="0" y="0"/>
                  </a:cubicBezTo>
                  <a:close/>
                </a:path>
              </a:pathLst>
            </a:custGeom>
            <a:solidFill>
              <a:srgbClr val="7194A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1" name="Freeform: Shape 730"/>
            <p:cNvSpPr/>
            <p:nvPr/>
          </p:nvSpPr>
          <p:spPr>
            <a:xfrm>
              <a:off x="8473439" y="4703142"/>
              <a:ext cx="85248" cy="123872"/>
            </a:xfrm>
            <a:custGeom>
              <a:avLst/>
              <a:gdLst>
                <a:gd name="connsiteX0" fmla="*/ 0 w 85248"/>
                <a:gd name="connsiteY0" fmla="*/ 143 h 123872"/>
                <a:gd name="connsiteX1" fmla="*/ 82582 w 85248"/>
                <a:gd name="connsiteY1" fmla="*/ 38148 h 123872"/>
                <a:gd name="connsiteX2" fmla="*/ 85249 w 85248"/>
                <a:gd name="connsiteY2" fmla="*/ 123492 h 123872"/>
                <a:gd name="connsiteX3" fmla="*/ 46006 w 85248"/>
                <a:gd name="connsiteY3" fmla="*/ 123873 h 123872"/>
                <a:gd name="connsiteX4" fmla="*/ 0 w 85248"/>
                <a:gd name="connsiteY4" fmla="*/ 57198 h 123872"/>
                <a:gd name="connsiteX5" fmla="*/ 0 w 85248"/>
                <a:gd name="connsiteY5" fmla="*/ 143 h 1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48" h="123872">
                  <a:moveTo>
                    <a:pt x="0" y="143"/>
                  </a:moveTo>
                  <a:cubicBezTo>
                    <a:pt x="34766" y="-2905"/>
                    <a:pt x="46577" y="43768"/>
                    <a:pt x="82582" y="38148"/>
                  </a:cubicBezTo>
                  <a:cubicBezTo>
                    <a:pt x="83439" y="66628"/>
                    <a:pt x="84392" y="95012"/>
                    <a:pt x="85249" y="123492"/>
                  </a:cubicBezTo>
                  <a:cubicBezTo>
                    <a:pt x="72200" y="123587"/>
                    <a:pt x="59055" y="123778"/>
                    <a:pt x="46006" y="123873"/>
                  </a:cubicBezTo>
                  <a:cubicBezTo>
                    <a:pt x="24099" y="106156"/>
                    <a:pt x="23241" y="73962"/>
                    <a:pt x="0" y="57198"/>
                  </a:cubicBezTo>
                  <a:cubicBezTo>
                    <a:pt x="95" y="38148"/>
                    <a:pt x="0" y="19098"/>
                    <a:pt x="0" y="143"/>
                  </a:cubicBezTo>
                  <a:close/>
                </a:path>
              </a:pathLst>
            </a:custGeom>
            <a:solidFill>
              <a:srgbClr val="6F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2" name="Freeform: Shape 731"/>
            <p:cNvSpPr/>
            <p:nvPr/>
          </p:nvSpPr>
          <p:spPr>
            <a:xfrm>
              <a:off x="7491046" y="5072915"/>
              <a:ext cx="132953" cy="85353"/>
            </a:xfrm>
            <a:custGeom>
              <a:avLst/>
              <a:gdLst>
                <a:gd name="connsiteX0" fmla="*/ 114665 w 132953"/>
                <a:gd name="connsiteY0" fmla="*/ 20610 h 85353"/>
                <a:gd name="connsiteX1" fmla="*/ 124095 w 132953"/>
                <a:gd name="connsiteY1" fmla="*/ 39755 h 85353"/>
                <a:gd name="connsiteX2" fmla="*/ 132953 w 132953"/>
                <a:gd name="connsiteY2" fmla="*/ 59091 h 85353"/>
                <a:gd name="connsiteX3" fmla="*/ 86948 w 132953"/>
                <a:gd name="connsiteY3" fmla="*/ 58805 h 85353"/>
                <a:gd name="connsiteX4" fmla="*/ 51324 w 132953"/>
                <a:gd name="connsiteY4" fmla="*/ 60520 h 85353"/>
                <a:gd name="connsiteX5" fmla="*/ 9890 w 132953"/>
                <a:gd name="connsiteY5" fmla="*/ 82237 h 85353"/>
                <a:gd name="connsiteX6" fmla="*/ 12652 w 132953"/>
                <a:gd name="connsiteY6" fmla="*/ 27754 h 85353"/>
                <a:gd name="connsiteX7" fmla="*/ 18272 w 132953"/>
                <a:gd name="connsiteY7" fmla="*/ 20610 h 85353"/>
                <a:gd name="connsiteX8" fmla="*/ 114665 w 132953"/>
                <a:gd name="connsiteY8" fmla="*/ 20610 h 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53" h="85353">
                  <a:moveTo>
                    <a:pt x="114665" y="20610"/>
                  </a:moveTo>
                  <a:cubicBezTo>
                    <a:pt x="117809" y="26992"/>
                    <a:pt x="120951" y="33374"/>
                    <a:pt x="124095" y="39755"/>
                  </a:cubicBezTo>
                  <a:cubicBezTo>
                    <a:pt x="127048" y="46232"/>
                    <a:pt x="130000" y="52614"/>
                    <a:pt x="132953" y="59091"/>
                  </a:cubicBezTo>
                  <a:cubicBezTo>
                    <a:pt x="117523" y="72712"/>
                    <a:pt x="102187" y="73283"/>
                    <a:pt x="86948" y="58805"/>
                  </a:cubicBezTo>
                  <a:cubicBezTo>
                    <a:pt x="73898" y="33564"/>
                    <a:pt x="62468" y="53566"/>
                    <a:pt x="51324" y="60520"/>
                  </a:cubicBezTo>
                  <a:cubicBezTo>
                    <a:pt x="37703" y="69092"/>
                    <a:pt x="27607" y="94048"/>
                    <a:pt x="9890" y="82237"/>
                  </a:cubicBezTo>
                  <a:cubicBezTo>
                    <a:pt x="-12493" y="67282"/>
                    <a:pt x="9700" y="46137"/>
                    <a:pt x="12652" y="27754"/>
                  </a:cubicBezTo>
                  <a:cubicBezTo>
                    <a:pt x="13034" y="25182"/>
                    <a:pt x="16367" y="22991"/>
                    <a:pt x="18272" y="20610"/>
                  </a:cubicBezTo>
                  <a:cubicBezTo>
                    <a:pt x="50371" y="-6727"/>
                    <a:pt x="82471" y="-7013"/>
                    <a:pt x="114665" y="20610"/>
                  </a:cubicBezTo>
                  <a:close/>
                </a:path>
              </a:pathLst>
            </a:custGeom>
            <a:solidFill>
              <a:srgbClr val="4447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3" name="Freeform: Shape 732"/>
            <p:cNvSpPr/>
            <p:nvPr/>
          </p:nvSpPr>
          <p:spPr>
            <a:xfrm>
              <a:off x="9328022" y="5093771"/>
              <a:ext cx="87344" cy="85288"/>
            </a:xfrm>
            <a:custGeom>
              <a:avLst/>
              <a:gdLst>
                <a:gd name="connsiteX0" fmla="*/ 86963 w 87344"/>
                <a:gd name="connsiteY0" fmla="*/ 135 h 85288"/>
                <a:gd name="connsiteX1" fmla="*/ 87344 w 87344"/>
                <a:gd name="connsiteY1" fmla="*/ 19280 h 85288"/>
                <a:gd name="connsiteX2" fmla="*/ 57150 w 87344"/>
                <a:gd name="connsiteY2" fmla="*/ 85288 h 85288"/>
                <a:gd name="connsiteX3" fmla="*/ 0 w 87344"/>
                <a:gd name="connsiteY3" fmla="*/ 66238 h 85288"/>
                <a:gd name="connsiteX4" fmla="*/ 31147 w 87344"/>
                <a:gd name="connsiteY4" fmla="*/ 39 h 85288"/>
                <a:gd name="connsiteX5" fmla="*/ 86963 w 87344"/>
                <a:gd name="connsiteY5" fmla="*/ 135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85288">
                  <a:moveTo>
                    <a:pt x="86963" y="135"/>
                  </a:moveTo>
                  <a:cubicBezTo>
                    <a:pt x="87059" y="6516"/>
                    <a:pt x="87153" y="12898"/>
                    <a:pt x="87344" y="19280"/>
                  </a:cubicBezTo>
                  <a:cubicBezTo>
                    <a:pt x="77248" y="41283"/>
                    <a:pt x="67246" y="63285"/>
                    <a:pt x="57150" y="85288"/>
                  </a:cubicBezTo>
                  <a:cubicBezTo>
                    <a:pt x="38100" y="78906"/>
                    <a:pt x="19050" y="72525"/>
                    <a:pt x="0" y="66238"/>
                  </a:cubicBezTo>
                  <a:cubicBezTo>
                    <a:pt x="10382" y="44140"/>
                    <a:pt x="20764" y="22042"/>
                    <a:pt x="31147" y="39"/>
                  </a:cubicBezTo>
                  <a:cubicBezTo>
                    <a:pt x="49720" y="-56"/>
                    <a:pt x="68389" y="39"/>
                    <a:pt x="86963" y="135"/>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4" name="Freeform: Shape 733"/>
            <p:cNvSpPr/>
            <p:nvPr/>
          </p:nvSpPr>
          <p:spPr>
            <a:xfrm>
              <a:off x="7509319" y="5022116"/>
              <a:ext cx="96392" cy="71408"/>
            </a:xfrm>
            <a:custGeom>
              <a:avLst/>
              <a:gdLst>
                <a:gd name="connsiteX0" fmla="*/ 96393 w 96392"/>
                <a:gd name="connsiteY0" fmla="*/ 71409 h 71408"/>
                <a:gd name="connsiteX1" fmla="*/ 0 w 96392"/>
                <a:gd name="connsiteY1" fmla="*/ 71409 h 71408"/>
                <a:gd name="connsiteX2" fmla="*/ 18859 w 96392"/>
                <a:gd name="connsiteY2" fmla="*/ 14259 h 71408"/>
                <a:gd name="connsiteX3" fmla="*/ 86296 w 96392"/>
                <a:gd name="connsiteY3" fmla="*/ 14640 h 71408"/>
                <a:gd name="connsiteX4" fmla="*/ 86773 w 96392"/>
                <a:gd name="connsiteY4" fmla="*/ 23974 h 71408"/>
                <a:gd name="connsiteX5" fmla="*/ 96393 w 96392"/>
                <a:gd name="connsiteY5" fmla="*/ 71409 h 7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92" h="71408">
                  <a:moveTo>
                    <a:pt x="96393" y="71409"/>
                  </a:moveTo>
                  <a:cubicBezTo>
                    <a:pt x="64294" y="71409"/>
                    <a:pt x="32195" y="71409"/>
                    <a:pt x="0" y="71409"/>
                  </a:cubicBezTo>
                  <a:cubicBezTo>
                    <a:pt x="2191" y="51025"/>
                    <a:pt x="6572" y="31308"/>
                    <a:pt x="18859" y="14259"/>
                  </a:cubicBezTo>
                  <a:cubicBezTo>
                    <a:pt x="41434" y="-8506"/>
                    <a:pt x="63913" y="-696"/>
                    <a:pt x="86296" y="14640"/>
                  </a:cubicBezTo>
                  <a:cubicBezTo>
                    <a:pt x="86392" y="17783"/>
                    <a:pt x="86582" y="20831"/>
                    <a:pt x="86773" y="23974"/>
                  </a:cubicBezTo>
                  <a:cubicBezTo>
                    <a:pt x="89916" y="39690"/>
                    <a:pt x="93154" y="55502"/>
                    <a:pt x="96393" y="71409"/>
                  </a:cubicBezTo>
                  <a:close/>
                </a:path>
              </a:pathLst>
            </a:custGeom>
            <a:solidFill>
              <a:srgbClr val="484F6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5" name="Freeform: Shape 734"/>
            <p:cNvSpPr/>
            <p:nvPr/>
          </p:nvSpPr>
          <p:spPr>
            <a:xfrm>
              <a:off x="8453047" y="4964469"/>
              <a:ext cx="84678" cy="108363"/>
            </a:xfrm>
            <a:custGeom>
              <a:avLst/>
              <a:gdLst>
                <a:gd name="connsiteX0" fmla="*/ 1342 w 84678"/>
                <a:gd name="connsiteY0" fmla="*/ 91051 h 108363"/>
                <a:gd name="connsiteX1" fmla="*/ 10772 w 84678"/>
                <a:gd name="connsiteY1" fmla="*/ 14851 h 108363"/>
                <a:gd name="connsiteX2" fmla="*/ 68970 w 84678"/>
                <a:gd name="connsiteY2" fmla="*/ 9421 h 108363"/>
                <a:gd name="connsiteX3" fmla="*/ 80685 w 84678"/>
                <a:gd name="connsiteY3" fmla="*/ 34186 h 108363"/>
                <a:gd name="connsiteX4" fmla="*/ 70208 w 84678"/>
                <a:gd name="connsiteY4" fmla="*/ 96385 h 108363"/>
                <a:gd name="connsiteX5" fmla="*/ 1342 w 84678"/>
                <a:gd name="connsiteY5" fmla="*/ 91051 h 1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78" h="108363">
                  <a:moveTo>
                    <a:pt x="1342" y="91051"/>
                  </a:moveTo>
                  <a:cubicBezTo>
                    <a:pt x="-4849" y="64476"/>
                    <a:pt x="12487" y="40854"/>
                    <a:pt x="10772" y="14851"/>
                  </a:cubicBezTo>
                  <a:cubicBezTo>
                    <a:pt x="28584" y="-3723"/>
                    <a:pt x="48110" y="-4104"/>
                    <a:pt x="68970" y="9421"/>
                  </a:cubicBezTo>
                  <a:cubicBezTo>
                    <a:pt x="76018" y="16184"/>
                    <a:pt x="79828" y="24471"/>
                    <a:pt x="80685" y="34186"/>
                  </a:cubicBezTo>
                  <a:cubicBezTo>
                    <a:pt x="86591" y="56475"/>
                    <a:pt x="88020" y="78097"/>
                    <a:pt x="70208" y="96385"/>
                  </a:cubicBezTo>
                  <a:cubicBezTo>
                    <a:pt x="45824" y="112482"/>
                    <a:pt x="22678" y="113911"/>
                    <a:pt x="1342" y="91051"/>
                  </a:cubicBezTo>
                  <a:close/>
                </a:path>
              </a:pathLst>
            </a:custGeom>
            <a:solidFill>
              <a:srgbClr val="5C66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6" name="Freeform: Shape 735"/>
            <p:cNvSpPr/>
            <p:nvPr/>
          </p:nvSpPr>
          <p:spPr>
            <a:xfrm>
              <a:off x="8505019" y="5069262"/>
              <a:ext cx="70052" cy="91032"/>
            </a:xfrm>
            <a:custGeom>
              <a:avLst/>
              <a:gdLst>
                <a:gd name="connsiteX0" fmla="*/ 70052 w 70052"/>
                <a:gd name="connsiteY0" fmla="*/ 91032 h 91032"/>
                <a:gd name="connsiteX1" fmla="*/ 14807 w 70052"/>
                <a:gd name="connsiteY1" fmla="*/ 91032 h 91032"/>
                <a:gd name="connsiteX2" fmla="*/ 14331 w 70052"/>
                <a:gd name="connsiteY2" fmla="*/ 81603 h 91032"/>
                <a:gd name="connsiteX3" fmla="*/ 329 w 70052"/>
                <a:gd name="connsiteY3" fmla="*/ 41979 h 91032"/>
                <a:gd name="connsiteX4" fmla="*/ 12045 w 70052"/>
                <a:gd name="connsiteY4" fmla="*/ 9213 h 91032"/>
                <a:gd name="connsiteX5" fmla="*/ 70052 w 70052"/>
                <a:gd name="connsiteY5" fmla="*/ 14928 h 91032"/>
                <a:gd name="connsiteX6" fmla="*/ 70052 w 70052"/>
                <a:gd name="connsiteY6" fmla="*/ 91032 h 9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52" h="91032">
                  <a:moveTo>
                    <a:pt x="70052" y="91032"/>
                  </a:moveTo>
                  <a:cubicBezTo>
                    <a:pt x="51669" y="91032"/>
                    <a:pt x="33191" y="91032"/>
                    <a:pt x="14807" y="91032"/>
                  </a:cubicBezTo>
                  <a:cubicBezTo>
                    <a:pt x="14617" y="87889"/>
                    <a:pt x="14426" y="84746"/>
                    <a:pt x="14331" y="81603"/>
                  </a:cubicBezTo>
                  <a:cubicBezTo>
                    <a:pt x="2424" y="70935"/>
                    <a:pt x="-1195" y="57409"/>
                    <a:pt x="329" y="41979"/>
                  </a:cubicBezTo>
                  <a:cubicBezTo>
                    <a:pt x="-528" y="29311"/>
                    <a:pt x="2615" y="18166"/>
                    <a:pt x="12045" y="9213"/>
                  </a:cubicBezTo>
                  <a:cubicBezTo>
                    <a:pt x="32905" y="-4789"/>
                    <a:pt x="52241" y="-2789"/>
                    <a:pt x="70052" y="14928"/>
                  </a:cubicBezTo>
                  <a:cubicBezTo>
                    <a:pt x="70052" y="40264"/>
                    <a:pt x="70052" y="65601"/>
                    <a:pt x="70052" y="91032"/>
                  </a:cubicBezTo>
                  <a:close/>
                </a:path>
              </a:pathLst>
            </a:custGeom>
            <a:solidFill>
              <a:srgbClr val="676D8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7" name="Freeform: Shape 736"/>
            <p:cNvSpPr/>
            <p:nvPr/>
          </p:nvSpPr>
          <p:spPr>
            <a:xfrm>
              <a:off x="8513537" y="4987906"/>
              <a:ext cx="61533" cy="96188"/>
            </a:xfrm>
            <a:custGeom>
              <a:avLst/>
              <a:gdLst>
                <a:gd name="connsiteX0" fmla="*/ 61534 w 61533"/>
                <a:gd name="connsiteY0" fmla="*/ 96188 h 96188"/>
                <a:gd name="connsiteX1" fmla="*/ 6193 w 61533"/>
                <a:gd name="connsiteY1" fmla="*/ 96188 h 96188"/>
                <a:gd name="connsiteX2" fmla="*/ 5812 w 61533"/>
                <a:gd name="connsiteY2" fmla="*/ 67804 h 96188"/>
                <a:gd name="connsiteX3" fmla="*/ 6098 w 61533"/>
                <a:gd name="connsiteY3" fmla="*/ 10559 h 96188"/>
                <a:gd name="connsiteX4" fmla="*/ 52104 w 61533"/>
                <a:gd name="connsiteY4" fmla="*/ 10463 h 96188"/>
                <a:gd name="connsiteX5" fmla="*/ 61534 w 61533"/>
                <a:gd name="connsiteY5" fmla="*/ 96188 h 9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33" h="96188">
                  <a:moveTo>
                    <a:pt x="61534" y="96188"/>
                  </a:moveTo>
                  <a:cubicBezTo>
                    <a:pt x="43055" y="96188"/>
                    <a:pt x="24672" y="96188"/>
                    <a:pt x="6193" y="96188"/>
                  </a:cubicBezTo>
                  <a:cubicBezTo>
                    <a:pt x="-2475" y="86854"/>
                    <a:pt x="-1522" y="77329"/>
                    <a:pt x="5812" y="67804"/>
                  </a:cubicBezTo>
                  <a:cubicBezTo>
                    <a:pt x="5907" y="48754"/>
                    <a:pt x="6003" y="29609"/>
                    <a:pt x="6098" y="10559"/>
                  </a:cubicBezTo>
                  <a:cubicBezTo>
                    <a:pt x="21433" y="-2681"/>
                    <a:pt x="36768" y="-4300"/>
                    <a:pt x="52104" y="10463"/>
                  </a:cubicBezTo>
                  <a:cubicBezTo>
                    <a:pt x="55057" y="39038"/>
                    <a:pt x="51342" y="68376"/>
                    <a:pt x="61534" y="96188"/>
                  </a:cubicBezTo>
                  <a:close/>
                </a:path>
              </a:pathLst>
            </a:custGeom>
            <a:solidFill>
              <a:srgbClr val="6A74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8" name="Freeform: Shape 737"/>
            <p:cNvSpPr/>
            <p:nvPr/>
          </p:nvSpPr>
          <p:spPr>
            <a:xfrm>
              <a:off x="8503395" y="4912740"/>
              <a:ext cx="64627" cy="85725"/>
            </a:xfrm>
            <a:custGeom>
              <a:avLst/>
              <a:gdLst>
                <a:gd name="connsiteX0" fmla="*/ 62151 w 64627"/>
                <a:gd name="connsiteY0" fmla="*/ 85630 h 85725"/>
                <a:gd name="connsiteX1" fmla="*/ 16145 w 64627"/>
                <a:gd name="connsiteY1" fmla="*/ 85725 h 85725"/>
                <a:gd name="connsiteX2" fmla="*/ 15954 w 64627"/>
                <a:gd name="connsiteY2" fmla="*/ 66770 h 85725"/>
                <a:gd name="connsiteX3" fmla="*/ 16050 w 64627"/>
                <a:gd name="connsiteY3" fmla="*/ 0 h 85725"/>
                <a:gd name="connsiteX4" fmla="*/ 64627 w 64627"/>
                <a:gd name="connsiteY4" fmla="*/ 286 h 85725"/>
                <a:gd name="connsiteX5" fmla="*/ 62151 w 64627"/>
                <a:gd name="connsiteY5" fmla="*/ 856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27" h="85725">
                  <a:moveTo>
                    <a:pt x="62151" y="85630"/>
                  </a:moveTo>
                  <a:cubicBezTo>
                    <a:pt x="46815" y="85630"/>
                    <a:pt x="31480" y="85630"/>
                    <a:pt x="16145" y="85725"/>
                  </a:cubicBezTo>
                  <a:cubicBezTo>
                    <a:pt x="16050" y="79438"/>
                    <a:pt x="16050" y="73152"/>
                    <a:pt x="15954" y="66770"/>
                  </a:cubicBezTo>
                  <a:cubicBezTo>
                    <a:pt x="-5286" y="44482"/>
                    <a:pt x="-5382" y="22193"/>
                    <a:pt x="16050" y="0"/>
                  </a:cubicBezTo>
                  <a:cubicBezTo>
                    <a:pt x="32242" y="95"/>
                    <a:pt x="48435" y="190"/>
                    <a:pt x="64627" y="286"/>
                  </a:cubicBezTo>
                  <a:cubicBezTo>
                    <a:pt x="63865" y="28765"/>
                    <a:pt x="63008" y="57245"/>
                    <a:pt x="62151" y="85630"/>
                  </a:cubicBezTo>
                  <a:close/>
                </a:path>
              </a:pathLst>
            </a:custGeom>
            <a:solidFill>
              <a:srgbClr val="6B7C9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9" name="Freeform: Shape 738"/>
            <p:cNvSpPr/>
            <p:nvPr/>
          </p:nvSpPr>
          <p:spPr>
            <a:xfrm>
              <a:off x="7564273" y="4911502"/>
              <a:ext cx="99351" cy="68519"/>
            </a:xfrm>
            <a:custGeom>
              <a:avLst/>
              <a:gdLst>
                <a:gd name="connsiteX0" fmla="*/ 99351 w 99351"/>
                <a:gd name="connsiteY0" fmla="*/ 67628 h 68519"/>
                <a:gd name="connsiteX1" fmla="*/ 21722 w 99351"/>
                <a:gd name="connsiteY1" fmla="*/ 68199 h 68519"/>
                <a:gd name="connsiteX2" fmla="*/ 2101 w 99351"/>
                <a:gd name="connsiteY2" fmla="*/ 56102 h 68519"/>
                <a:gd name="connsiteX3" fmla="*/ 11721 w 99351"/>
                <a:gd name="connsiteY3" fmla="*/ 0 h 68519"/>
                <a:gd name="connsiteX4" fmla="*/ 99351 w 99351"/>
                <a:gd name="connsiteY4" fmla="*/ 67628 h 68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51" h="68519">
                  <a:moveTo>
                    <a:pt x="99351" y="67628"/>
                  </a:moveTo>
                  <a:cubicBezTo>
                    <a:pt x="73443" y="67818"/>
                    <a:pt x="47630" y="68009"/>
                    <a:pt x="21722" y="68199"/>
                  </a:cubicBezTo>
                  <a:cubicBezTo>
                    <a:pt x="11530" y="70009"/>
                    <a:pt x="6292" y="63913"/>
                    <a:pt x="2101" y="56102"/>
                  </a:cubicBezTo>
                  <a:cubicBezTo>
                    <a:pt x="-3900" y="35814"/>
                    <a:pt x="4101" y="18002"/>
                    <a:pt x="11721" y="0"/>
                  </a:cubicBezTo>
                  <a:cubicBezTo>
                    <a:pt x="57727" y="667"/>
                    <a:pt x="71348" y="43434"/>
                    <a:pt x="99351" y="67628"/>
                  </a:cubicBezTo>
                  <a:close/>
                </a:path>
              </a:pathLst>
            </a:custGeom>
            <a:solidFill>
              <a:srgbClr val="6070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0" name="Freeform: Shape 739"/>
            <p:cNvSpPr/>
            <p:nvPr/>
          </p:nvSpPr>
          <p:spPr>
            <a:xfrm>
              <a:off x="8461342" y="4912835"/>
              <a:ext cx="58197" cy="66770"/>
            </a:xfrm>
            <a:custGeom>
              <a:avLst/>
              <a:gdLst>
                <a:gd name="connsiteX0" fmla="*/ 58198 w 58197"/>
                <a:gd name="connsiteY0" fmla="*/ 0 h 66770"/>
                <a:gd name="connsiteX1" fmla="*/ 58102 w 58197"/>
                <a:gd name="connsiteY1" fmla="*/ 66770 h 66770"/>
                <a:gd name="connsiteX2" fmla="*/ 2571 w 58197"/>
                <a:gd name="connsiteY2" fmla="*/ 66484 h 66770"/>
                <a:gd name="connsiteX3" fmla="*/ 0 w 58197"/>
                <a:gd name="connsiteY3" fmla="*/ 381 h 66770"/>
                <a:gd name="connsiteX4" fmla="*/ 58198 w 58197"/>
                <a:gd name="connsiteY4" fmla="*/ 0 h 6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97" h="66770">
                  <a:moveTo>
                    <a:pt x="58198" y="0"/>
                  </a:moveTo>
                  <a:cubicBezTo>
                    <a:pt x="58198" y="22288"/>
                    <a:pt x="58102" y="44482"/>
                    <a:pt x="58102" y="66770"/>
                  </a:cubicBezTo>
                  <a:cubicBezTo>
                    <a:pt x="39624" y="66675"/>
                    <a:pt x="21050" y="66580"/>
                    <a:pt x="2571" y="66484"/>
                  </a:cubicBezTo>
                  <a:cubicBezTo>
                    <a:pt x="1714" y="44482"/>
                    <a:pt x="857" y="22479"/>
                    <a:pt x="0" y="381"/>
                  </a:cubicBezTo>
                  <a:cubicBezTo>
                    <a:pt x="19335" y="286"/>
                    <a:pt x="38767" y="95"/>
                    <a:pt x="58198" y="0"/>
                  </a:cubicBezTo>
                  <a:close/>
                </a:path>
              </a:pathLst>
            </a:custGeom>
            <a:solidFill>
              <a:srgbClr val="6171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1" name="Freeform: Shape 740"/>
            <p:cNvSpPr/>
            <p:nvPr/>
          </p:nvSpPr>
          <p:spPr>
            <a:xfrm>
              <a:off x="8454199" y="5055425"/>
              <a:ext cx="65532" cy="73332"/>
            </a:xfrm>
            <a:custGeom>
              <a:avLst/>
              <a:gdLst>
                <a:gd name="connsiteX0" fmla="*/ 65151 w 65532"/>
                <a:gd name="connsiteY0" fmla="*/ 286 h 73332"/>
                <a:gd name="connsiteX1" fmla="*/ 65532 w 65532"/>
                <a:gd name="connsiteY1" fmla="*/ 28670 h 73332"/>
                <a:gd name="connsiteX2" fmla="*/ 65055 w 65532"/>
                <a:gd name="connsiteY2" fmla="*/ 57436 h 73332"/>
                <a:gd name="connsiteX3" fmla="*/ 0 w 65532"/>
                <a:gd name="connsiteY3" fmla="*/ 57150 h 73332"/>
                <a:gd name="connsiteX4" fmla="*/ 190 w 65532"/>
                <a:gd name="connsiteY4" fmla="*/ 0 h 73332"/>
                <a:gd name="connsiteX5" fmla="*/ 65151 w 65532"/>
                <a:gd name="connsiteY5" fmla="*/ 286 h 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32" h="73332">
                  <a:moveTo>
                    <a:pt x="65151" y="286"/>
                  </a:moveTo>
                  <a:cubicBezTo>
                    <a:pt x="65246" y="9715"/>
                    <a:pt x="65437" y="19240"/>
                    <a:pt x="65532" y="28670"/>
                  </a:cubicBezTo>
                  <a:cubicBezTo>
                    <a:pt x="65341" y="38290"/>
                    <a:pt x="65246" y="47815"/>
                    <a:pt x="65055" y="57436"/>
                  </a:cubicBezTo>
                  <a:cubicBezTo>
                    <a:pt x="43243" y="78105"/>
                    <a:pt x="21621" y="79248"/>
                    <a:pt x="0" y="57150"/>
                  </a:cubicBezTo>
                  <a:cubicBezTo>
                    <a:pt x="95" y="38100"/>
                    <a:pt x="95" y="19050"/>
                    <a:pt x="190" y="0"/>
                  </a:cubicBezTo>
                  <a:cubicBezTo>
                    <a:pt x="21907" y="95"/>
                    <a:pt x="43529" y="190"/>
                    <a:pt x="65151" y="286"/>
                  </a:cubicBezTo>
                  <a:close/>
                </a:path>
              </a:pathLst>
            </a:custGeom>
            <a:solidFill>
              <a:srgbClr val="585E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2" name="Freeform: Shape 741"/>
            <p:cNvSpPr/>
            <p:nvPr/>
          </p:nvSpPr>
          <p:spPr>
            <a:xfrm>
              <a:off x="7528083" y="4964068"/>
              <a:ext cx="67437" cy="72687"/>
            </a:xfrm>
            <a:custGeom>
              <a:avLst/>
              <a:gdLst>
                <a:gd name="connsiteX0" fmla="*/ 48387 w 67437"/>
                <a:gd name="connsiteY0" fmla="*/ 6013 h 72687"/>
                <a:gd name="connsiteX1" fmla="*/ 57817 w 67437"/>
                <a:gd name="connsiteY1" fmla="*/ 15633 h 72687"/>
                <a:gd name="connsiteX2" fmla="*/ 67437 w 67437"/>
                <a:gd name="connsiteY2" fmla="*/ 72688 h 72687"/>
                <a:gd name="connsiteX3" fmla="*/ 0 w 67437"/>
                <a:gd name="connsiteY3" fmla="*/ 72307 h 72687"/>
                <a:gd name="connsiteX4" fmla="*/ 18955 w 67437"/>
                <a:gd name="connsiteY4" fmla="*/ 5632 h 72687"/>
                <a:gd name="connsiteX5" fmla="*/ 48387 w 67437"/>
                <a:gd name="connsiteY5" fmla="*/ 6013 h 7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7" h="72687">
                  <a:moveTo>
                    <a:pt x="48387" y="6013"/>
                  </a:moveTo>
                  <a:cubicBezTo>
                    <a:pt x="51531" y="9251"/>
                    <a:pt x="54674" y="12395"/>
                    <a:pt x="57817" y="15633"/>
                  </a:cubicBezTo>
                  <a:cubicBezTo>
                    <a:pt x="57817" y="35159"/>
                    <a:pt x="57627" y="54781"/>
                    <a:pt x="67437" y="72688"/>
                  </a:cubicBezTo>
                  <a:cubicBezTo>
                    <a:pt x="44958" y="72593"/>
                    <a:pt x="22479" y="72402"/>
                    <a:pt x="0" y="72307"/>
                  </a:cubicBezTo>
                  <a:cubicBezTo>
                    <a:pt x="3810" y="49352"/>
                    <a:pt x="7430" y="26396"/>
                    <a:pt x="18955" y="5632"/>
                  </a:cubicBezTo>
                  <a:cubicBezTo>
                    <a:pt x="28956" y="-1703"/>
                    <a:pt x="38767" y="-2179"/>
                    <a:pt x="48387" y="6013"/>
                  </a:cubicBezTo>
                  <a:close/>
                </a:path>
              </a:pathLst>
            </a:custGeom>
            <a:solidFill>
              <a:srgbClr val="4D58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3" name="Freeform: Shape 742"/>
            <p:cNvSpPr/>
            <p:nvPr/>
          </p:nvSpPr>
          <p:spPr>
            <a:xfrm>
              <a:off x="9434321" y="4979589"/>
              <a:ext cx="67056" cy="66691"/>
            </a:xfrm>
            <a:custGeom>
              <a:avLst/>
              <a:gdLst>
                <a:gd name="connsiteX0" fmla="*/ 67056 w 67056"/>
                <a:gd name="connsiteY0" fmla="*/ 66215 h 66691"/>
                <a:gd name="connsiteX1" fmla="*/ 0 w 67056"/>
                <a:gd name="connsiteY1" fmla="*/ 66691 h 66691"/>
                <a:gd name="connsiteX2" fmla="*/ 8573 w 67056"/>
                <a:gd name="connsiteY2" fmla="*/ 28401 h 66691"/>
                <a:gd name="connsiteX3" fmla="*/ 9430 w 67056"/>
                <a:gd name="connsiteY3" fmla="*/ 9636 h 66691"/>
                <a:gd name="connsiteX4" fmla="*/ 55055 w 67056"/>
                <a:gd name="connsiteY4" fmla="*/ 9351 h 66691"/>
                <a:gd name="connsiteX5" fmla="*/ 67056 w 67056"/>
                <a:gd name="connsiteY5" fmla="*/ 66215 h 6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56" h="66691">
                  <a:moveTo>
                    <a:pt x="67056" y="66215"/>
                  </a:moveTo>
                  <a:cubicBezTo>
                    <a:pt x="44672" y="66405"/>
                    <a:pt x="22289" y="66501"/>
                    <a:pt x="0" y="66691"/>
                  </a:cubicBezTo>
                  <a:cubicBezTo>
                    <a:pt x="2858" y="53928"/>
                    <a:pt x="5715" y="41164"/>
                    <a:pt x="8573" y="28401"/>
                  </a:cubicBezTo>
                  <a:cubicBezTo>
                    <a:pt x="8858" y="22114"/>
                    <a:pt x="9144" y="15828"/>
                    <a:pt x="9430" y="9636"/>
                  </a:cubicBezTo>
                  <a:cubicBezTo>
                    <a:pt x="24575" y="-4651"/>
                    <a:pt x="39814" y="-1603"/>
                    <a:pt x="55055" y="9351"/>
                  </a:cubicBezTo>
                  <a:cubicBezTo>
                    <a:pt x="59055" y="28210"/>
                    <a:pt x="63055" y="47165"/>
                    <a:pt x="67056" y="66215"/>
                  </a:cubicBezTo>
                  <a:close/>
                </a:path>
              </a:pathLst>
            </a:custGeom>
            <a:solidFill>
              <a:srgbClr val="4F5A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4" name="Freeform: Shape 743"/>
            <p:cNvSpPr/>
            <p:nvPr/>
          </p:nvSpPr>
          <p:spPr>
            <a:xfrm>
              <a:off x="8461342" y="4759608"/>
              <a:ext cx="58584" cy="67406"/>
            </a:xfrm>
            <a:custGeom>
              <a:avLst/>
              <a:gdLst>
                <a:gd name="connsiteX0" fmla="*/ 12192 w 58584"/>
                <a:gd name="connsiteY0" fmla="*/ 732 h 67406"/>
                <a:gd name="connsiteX1" fmla="*/ 58198 w 58584"/>
                <a:gd name="connsiteY1" fmla="*/ 67407 h 67406"/>
                <a:gd name="connsiteX2" fmla="*/ 0 w 58584"/>
                <a:gd name="connsiteY2" fmla="*/ 66930 h 67406"/>
                <a:gd name="connsiteX3" fmla="*/ 12192 w 58584"/>
                <a:gd name="connsiteY3" fmla="*/ 732 h 67406"/>
              </a:gdLst>
              <a:ahLst/>
              <a:cxnLst>
                <a:cxn ang="0">
                  <a:pos x="connsiteX0" y="connsiteY0"/>
                </a:cxn>
                <a:cxn ang="0">
                  <a:pos x="connsiteX1" y="connsiteY1"/>
                </a:cxn>
                <a:cxn ang="0">
                  <a:pos x="connsiteX2" y="connsiteY2"/>
                </a:cxn>
                <a:cxn ang="0">
                  <a:pos x="connsiteX3" y="connsiteY3"/>
                </a:cxn>
              </a:cxnLst>
              <a:rect l="l" t="t" r="r" b="b"/>
              <a:pathLst>
                <a:path w="58584" h="67406">
                  <a:moveTo>
                    <a:pt x="12192" y="732"/>
                  </a:moveTo>
                  <a:cubicBezTo>
                    <a:pt x="69628" y="-6031"/>
                    <a:pt x="56959" y="35498"/>
                    <a:pt x="58198" y="67407"/>
                  </a:cubicBezTo>
                  <a:cubicBezTo>
                    <a:pt x="38767" y="67216"/>
                    <a:pt x="19335" y="67121"/>
                    <a:pt x="0" y="66930"/>
                  </a:cubicBezTo>
                  <a:cubicBezTo>
                    <a:pt x="17145" y="47309"/>
                    <a:pt x="7239" y="22639"/>
                    <a:pt x="12192" y="732"/>
                  </a:cubicBezTo>
                  <a:close/>
                </a:path>
              </a:pathLst>
            </a:custGeom>
            <a:solidFill>
              <a:srgbClr val="6A86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5" name="Freeform: Shape 744"/>
            <p:cNvSpPr/>
            <p:nvPr/>
          </p:nvSpPr>
          <p:spPr>
            <a:xfrm>
              <a:off x="8454199" y="5112575"/>
              <a:ext cx="65150" cy="38290"/>
            </a:xfrm>
            <a:custGeom>
              <a:avLst/>
              <a:gdLst>
                <a:gd name="connsiteX0" fmla="*/ 0 w 65150"/>
                <a:gd name="connsiteY0" fmla="*/ 0 h 38290"/>
                <a:gd name="connsiteX1" fmla="*/ 65055 w 65150"/>
                <a:gd name="connsiteY1" fmla="*/ 286 h 38290"/>
                <a:gd name="connsiteX2" fmla="*/ 65151 w 65150"/>
                <a:gd name="connsiteY2" fmla="*/ 38290 h 38290"/>
                <a:gd name="connsiteX3" fmla="*/ 95 w 65150"/>
                <a:gd name="connsiteY3" fmla="*/ 38290 h 38290"/>
                <a:gd name="connsiteX4" fmla="*/ 0 w 65150"/>
                <a:gd name="connsiteY4" fmla="*/ 0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0" h="38290">
                  <a:moveTo>
                    <a:pt x="0" y="0"/>
                  </a:moveTo>
                  <a:cubicBezTo>
                    <a:pt x="21717" y="95"/>
                    <a:pt x="43339" y="190"/>
                    <a:pt x="65055" y="286"/>
                  </a:cubicBezTo>
                  <a:cubicBezTo>
                    <a:pt x="65055" y="12954"/>
                    <a:pt x="65055" y="25622"/>
                    <a:pt x="65151" y="38290"/>
                  </a:cubicBezTo>
                  <a:cubicBezTo>
                    <a:pt x="43434" y="38290"/>
                    <a:pt x="21812" y="38290"/>
                    <a:pt x="95" y="38290"/>
                  </a:cubicBezTo>
                  <a:cubicBezTo>
                    <a:pt x="95" y="25527"/>
                    <a:pt x="95" y="12763"/>
                    <a:pt x="0" y="0"/>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6" name="Freeform: Shape 745"/>
            <p:cNvSpPr/>
            <p:nvPr/>
          </p:nvSpPr>
          <p:spPr>
            <a:xfrm>
              <a:off x="7576922" y="5131625"/>
              <a:ext cx="57364" cy="47625"/>
            </a:xfrm>
            <a:custGeom>
              <a:avLst/>
              <a:gdLst>
                <a:gd name="connsiteX0" fmla="*/ 977 w 57364"/>
                <a:gd name="connsiteY0" fmla="*/ 0 h 47625"/>
                <a:gd name="connsiteX1" fmla="*/ 46982 w 57364"/>
                <a:gd name="connsiteY1" fmla="*/ 286 h 47625"/>
                <a:gd name="connsiteX2" fmla="*/ 57365 w 57364"/>
                <a:gd name="connsiteY2" fmla="*/ 47530 h 47625"/>
                <a:gd name="connsiteX3" fmla="*/ 10502 w 57364"/>
                <a:gd name="connsiteY3" fmla="*/ 47625 h 47625"/>
                <a:gd name="connsiteX4" fmla="*/ 977 w 57364"/>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64" h="47625">
                  <a:moveTo>
                    <a:pt x="977" y="0"/>
                  </a:moveTo>
                  <a:cubicBezTo>
                    <a:pt x="16312" y="95"/>
                    <a:pt x="31647" y="190"/>
                    <a:pt x="46982" y="286"/>
                  </a:cubicBezTo>
                  <a:cubicBezTo>
                    <a:pt x="50411" y="16002"/>
                    <a:pt x="53936" y="31813"/>
                    <a:pt x="57365" y="47530"/>
                  </a:cubicBezTo>
                  <a:cubicBezTo>
                    <a:pt x="41743" y="47530"/>
                    <a:pt x="26122" y="47625"/>
                    <a:pt x="10502" y="47625"/>
                  </a:cubicBezTo>
                  <a:cubicBezTo>
                    <a:pt x="405" y="33147"/>
                    <a:pt x="-1500" y="17050"/>
                    <a:pt x="977" y="0"/>
                  </a:cubicBezTo>
                  <a:close/>
                </a:path>
              </a:pathLst>
            </a:custGeom>
            <a:solidFill>
              <a:srgbClr val="41416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7" name="Freeform: Shape 746"/>
            <p:cNvSpPr/>
            <p:nvPr/>
          </p:nvSpPr>
          <p:spPr>
            <a:xfrm>
              <a:off x="9471564" y="5102954"/>
              <a:ext cx="65474" cy="55634"/>
            </a:xfrm>
            <a:custGeom>
              <a:avLst/>
              <a:gdLst>
                <a:gd name="connsiteX0" fmla="*/ 0 w 65474"/>
                <a:gd name="connsiteY0" fmla="*/ 20098 h 55634"/>
                <a:gd name="connsiteX1" fmla="*/ 48863 w 65474"/>
                <a:gd name="connsiteY1" fmla="*/ 0 h 55634"/>
                <a:gd name="connsiteX2" fmla="*/ 60198 w 65474"/>
                <a:gd name="connsiteY2" fmla="*/ 24955 h 55634"/>
                <a:gd name="connsiteX3" fmla="*/ 57626 w 65474"/>
                <a:gd name="connsiteY3" fmla="*/ 53626 h 55634"/>
                <a:gd name="connsiteX4" fmla="*/ 32480 w 65474"/>
                <a:gd name="connsiteY4" fmla="*/ 46387 h 55634"/>
                <a:gd name="connsiteX5" fmla="*/ 0 w 65474"/>
                <a:gd name="connsiteY5" fmla="*/ 20098 h 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74" h="55634">
                  <a:moveTo>
                    <a:pt x="0" y="20098"/>
                  </a:moveTo>
                  <a:cubicBezTo>
                    <a:pt x="16287" y="13430"/>
                    <a:pt x="32575" y="6763"/>
                    <a:pt x="48863" y="0"/>
                  </a:cubicBezTo>
                  <a:cubicBezTo>
                    <a:pt x="52673" y="8287"/>
                    <a:pt x="56579" y="16573"/>
                    <a:pt x="60198" y="24955"/>
                  </a:cubicBezTo>
                  <a:cubicBezTo>
                    <a:pt x="64579" y="34957"/>
                    <a:pt x="70580" y="46196"/>
                    <a:pt x="57626" y="53626"/>
                  </a:cubicBezTo>
                  <a:cubicBezTo>
                    <a:pt x="48292" y="58960"/>
                    <a:pt x="39910" y="52673"/>
                    <a:pt x="32480" y="46387"/>
                  </a:cubicBezTo>
                  <a:cubicBezTo>
                    <a:pt x="21812" y="37433"/>
                    <a:pt x="10763" y="28861"/>
                    <a:pt x="0" y="20098"/>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8" name="Freeform: Shape 747"/>
            <p:cNvSpPr/>
            <p:nvPr/>
          </p:nvSpPr>
          <p:spPr>
            <a:xfrm>
              <a:off x="8583716" y="4445634"/>
              <a:ext cx="58029" cy="76676"/>
            </a:xfrm>
            <a:custGeom>
              <a:avLst/>
              <a:gdLst>
                <a:gd name="connsiteX0" fmla="*/ 58030 w 58029"/>
                <a:gd name="connsiteY0" fmla="*/ 76676 h 76676"/>
                <a:gd name="connsiteX1" fmla="*/ 31265 w 58029"/>
                <a:gd name="connsiteY1" fmla="*/ 76581 h 76676"/>
                <a:gd name="connsiteX2" fmla="*/ 24692 w 58029"/>
                <a:gd name="connsiteY2" fmla="*/ 75819 h 76676"/>
                <a:gd name="connsiteX3" fmla="*/ 403 w 58029"/>
                <a:gd name="connsiteY3" fmla="*/ 38005 h 76676"/>
                <a:gd name="connsiteX4" fmla="*/ 2404 w 58029"/>
                <a:gd name="connsiteY4" fmla="*/ 17717 h 76676"/>
                <a:gd name="connsiteX5" fmla="*/ 21740 w 58029"/>
                <a:gd name="connsiteY5" fmla="*/ 0 h 76676"/>
                <a:gd name="connsiteX6" fmla="*/ 58030 w 58029"/>
                <a:gd name="connsiteY6" fmla="*/ 76676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29" h="76676">
                  <a:moveTo>
                    <a:pt x="58030" y="76676"/>
                  </a:moveTo>
                  <a:cubicBezTo>
                    <a:pt x="49076" y="76676"/>
                    <a:pt x="40218" y="76676"/>
                    <a:pt x="31265" y="76581"/>
                  </a:cubicBezTo>
                  <a:cubicBezTo>
                    <a:pt x="29073" y="76295"/>
                    <a:pt x="26883" y="76010"/>
                    <a:pt x="24692" y="75819"/>
                  </a:cubicBezTo>
                  <a:cubicBezTo>
                    <a:pt x="8880" y="68199"/>
                    <a:pt x="3737" y="53721"/>
                    <a:pt x="403" y="38005"/>
                  </a:cubicBezTo>
                  <a:cubicBezTo>
                    <a:pt x="-549" y="31147"/>
                    <a:pt x="213" y="24384"/>
                    <a:pt x="2404" y="17717"/>
                  </a:cubicBezTo>
                  <a:cubicBezTo>
                    <a:pt x="6214" y="8954"/>
                    <a:pt x="11833" y="2096"/>
                    <a:pt x="21740" y="0"/>
                  </a:cubicBezTo>
                  <a:cubicBezTo>
                    <a:pt x="52314" y="16859"/>
                    <a:pt x="57648" y="45625"/>
                    <a:pt x="58030" y="76676"/>
                  </a:cubicBezTo>
                  <a:close/>
                </a:path>
              </a:pathLst>
            </a:custGeom>
            <a:solidFill>
              <a:srgbClr val="7297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9" name="Freeform: Shape 748"/>
            <p:cNvSpPr/>
            <p:nvPr/>
          </p:nvSpPr>
          <p:spPr>
            <a:xfrm>
              <a:off x="9443750" y="4911406"/>
              <a:ext cx="45625" cy="77628"/>
            </a:xfrm>
            <a:custGeom>
              <a:avLst/>
              <a:gdLst>
                <a:gd name="connsiteX0" fmla="*/ 45625 w 45625"/>
                <a:gd name="connsiteY0" fmla="*/ 77343 h 77628"/>
                <a:gd name="connsiteX1" fmla="*/ 0 w 45625"/>
                <a:gd name="connsiteY1" fmla="*/ 77629 h 77628"/>
                <a:gd name="connsiteX2" fmla="*/ 10002 w 45625"/>
                <a:gd name="connsiteY2" fmla="*/ 0 h 77628"/>
                <a:gd name="connsiteX3" fmla="*/ 45625 w 45625"/>
                <a:gd name="connsiteY3" fmla="*/ 77343 h 77628"/>
              </a:gdLst>
              <a:ahLst/>
              <a:cxnLst>
                <a:cxn ang="0">
                  <a:pos x="connsiteX0" y="connsiteY0"/>
                </a:cxn>
                <a:cxn ang="0">
                  <a:pos x="connsiteX1" y="connsiteY1"/>
                </a:cxn>
                <a:cxn ang="0">
                  <a:pos x="connsiteX2" y="connsiteY2"/>
                </a:cxn>
                <a:cxn ang="0">
                  <a:pos x="connsiteX3" y="connsiteY3"/>
                </a:cxn>
              </a:cxnLst>
              <a:rect l="l" t="t" r="r" b="b"/>
              <a:pathLst>
                <a:path w="45625" h="77628">
                  <a:moveTo>
                    <a:pt x="45625" y="77343"/>
                  </a:moveTo>
                  <a:cubicBezTo>
                    <a:pt x="30385" y="77438"/>
                    <a:pt x="15145" y="77534"/>
                    <a:pt x="0" y="77629"/>
                  </a:cubicBezTo>
                  <a:cubicBezTo>
                    <a:pt x="3334" y="51721"/>
                    <a:pt x="6668" y="25908"/>
                    <a:pt x="10002" y="0"/>
                  </a:cubicBezTo>
                  <a:cubicBezTo>
                    <a:pt x="36862" y="18860"/>
                    <a:pt x="32100" y="52292"/>
                    <a:pt x="45625" y="77343"/>
                  </a:cubicBezTo>
                  <a:close/>
                </a:path>
              </a:pathLst>
            </a:custGeom>
            <a:solidFill>
              <a:srgbClr val="54638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0" name="Freeform: Shape 749"/>
            <p:cNvSpPr/>
            <p:nvPr/>
          </p:nvSpPr>
          <p:spPr>
            <a:xfrm>
              <a:off x="8385322" y="4503260"/>
              <a:ext cx="45992" cy="72891"/>
            </a:xfrm>
            <a:custGeom>
              <a:avLst/>
              <a:gdLst>
                <a:gd name="connsiteX0" fmla="*/ 2487 w 45992"/>
                <a:gd name="connsiteY0" fmla="*/ 0 h 72891"/>
                <a:gd name="connsiteX1" fmla="*/ 29729 w 45992"/>
                <a:gd name="connsiteY1" fmla="*/ 286 h 72891"/>
                <a:gd name="connsiteX2" fmla="*/ 43635 w 45992"/>
                <a:gd name="connsiteY2" fmla="*/ 24765 h 72891"/>
                <a:gd name="connsiteX3" fmla="*/ 38968 w 45992"/>
                <a:gd name="connsiteY3" fmla="*/ 66865 h 72891"/>
                <a:gd name="connsiteX4" fmla="*/ 38968 w 45992"/>
                <a:gd name="connsiteY4" fmla="*/ 66865 h 72891"/>
                <a:gd name="connsiteX5" fmla="*/ 9346 w 45992"/>
                <a:gd name="connsiteY5" fmla="*/ 67342 h 72891"/>
                <a:gd name="connsiteX6" fmla="*/ 2487 w 45992"/>
                <a:gd name="connsiteY6" fmla="*/ 0 h 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92" h="72891">
                  <a:moveTo>
                    <a:pt x="2487" y="0"/>
                  </a:moveTo>
                  <a:cubicBezTo>
                    <a:pt x="11536" y="95"/>
                    <a:pt x="20680" y="190"/>
                    <a:pt x="29729" y="286"/>
                  </a:cubicBezTo>
                  <a:cubicBezTo>
                    <a:pt x="38873" y="5905"/>
                    <a:pt x="43255" y="14192"/>
                    <a:pt x="43635" y="24765"/>
                  </a:cubicBezTo>
                  <a:cubicBezTo>
                    <a:pt x="45826" y="39148"/>
                    <a:pt x="49255" y="53816"/>
                    <a:pt x="38968" y="66865"/>
                  </a:cubicBezTo>
                  <a:lnTo>
                    <a:pt x="38968" y="66865"/>
                  </a:lnTo>
                  <a:cubicBezTo>
                    <a:pt x="29253" y="75342"/>
                    <a:pt x="19347" y="74295"/>
                    <a:pt x="9346" y="67342"/>
                  </a:cubicBezTo>
                  <a:cubicBezTo>
                    <a:pt x="-6942" y="46196"/>
                    <a:pt x="3154" y="22574"/>
                    <a:pt x="2487" y="0"/>
                  </a:cubicBezTo>
                  <a:close/>
                </a:path>
              </a:pathLst>
            </a:custGeom>
            <a:solidFill>
              <a:srgbClr val="708F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1" name="Freeform: Shape 750"/>
            <p:cNvSpPr/>
            <p:nvPr/>
          </p:nvSpPr>
          <p:spPr>
            <a:xfrm>
              <a:off x="8394551" y="4569935"/>
              <a:ext cx="68937" cy="48005"/>
            </a:xfrm>
            <a:custGeom>
              <a:avLst/>
              <a:gdLst>
                <a:gd name="connsiteX0" fmla="*/ 117 w 68937"/>
                <a:gd name="connsiteY0" fmla="*/ 476 h 48005"/>
                <a:gd name="connsiteX1" fmla="*/ 29739 w 68937"/>
                <a:gd name="connsiteY1" fmla="*/ 0 h 48005"/>
                <a:gd name="connsiteX2" fmla="*/ 48885 w 68937"/>
                <a:gd name="connsiteY2" fmla="*/ 28575 h 48005"/>
                <a:gd name="connsiteX3" fmla="*/ 67935 w 68937"/>
                <a:gd name="connsiteY3" fmla="*/ 47530 h 48005"/>
                <a:gd name="connsiteX4" fmla="*/ 28596 w 68937"/>
                <a:gd name="connsiteY4" fmla="*/ 48006 h 48005"/>
                <a:gd name="connsiteX5" fmla="*/ 117 w 68937"/>
                <a:gd name="connsiteY5" fmla="*/ 476 h 4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37" h="48005">
                  <a:moveTo>
                    <a:pt x="117" y="476"/>
                  </a:moveTo>
                  <a:cubicBezTo>
                    <a:pt x="10023" y="286"/>
                    <a:pt x="19834" y="190"/>
                    <a:pt x="29739" y="0"/>
                  </a:cubicBezTo>
                  <a:cubicBezTo>
                    <a:pt x="36121" y="9525"/>
                    <a:pt x="42503" y="19050"/>
                    <a:pt x="48885" y="28575"/>
                  </a:cubicBezTo>
                  <a:cubicBezTo>
                    <a:pt x="53266" y="36862"/>
                    <a:pt x="73650" y="29051"/>
                    <a:pt x="67935" y="47530"/>
                  </a:cubicBezTo>
                  <a:cubicBezTo>
                    <a:pt x="54790" y="47720"/>
                    <a:pt x="41741" y="47815"/>
                    <a:pt x="28596" y="48006"/>
                  </a:cubicBezTo>
                  <a:cubicBezTo>
                    <a:pt x="10499" y="37338"/>
                    <a:pt x="-1312" y="22860"/>
                    <a:pt x="117" y="476"/>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2" name="Freeform: Shape 751"/>
            <p:cNvSpPr/>
            <p:nvPr/>
          </p:nvSpPr>
          <p:spPr>
            <a:xfrm>
              <a:off x="8548306" y="4417345"/>
              <a:ext cx="57476" cy="51245"/>
            </a:xfrm>
            <a:custGeom>
              <a:avLst/>
              <a:gdLst>
                <a:gd name="connsiteX0" fmla="*/ 57245 w 57476"/>
                <a:gd name="connsiteY0" fmla="*/ 28289 h 51245"/>
                <a:gd name="connsiteX1" fmla="*/ 46863 w 57476"/>
                <a:gd name="connsiteY1" fmla="*/ 50197 h 51245"/>
                <a:gd name="connsiteX2" fmla="*/ 0 w 57476"/>
                <a:gd name="connsiteY2" fmla="*/ 18860 h 51245"/>
                <a:gd name="connsiteX3" fmla="*/ 19335 w 57476"/>
                <a:gd name="connsiteY3" fmla="*/ 0 h 51245"/>
                <a:gd name="connsiteX4" fmla="*/ 57245 w 57476"/>
                <a:gd name="connsiteY4" fmla="*/ 28289 h 5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 h="51245">
                  <a:moveTo>
                    <a:pt x="57245" y="28289"/>
                  </a:moveTo>
                  <a:cubicBezTo>
                    <a:pt x="58007" y="37529"/>
                    <a:pt x="57435" y="46196"/>
                    <a:pt x="46863" y="50197"/>
                  </a:cubicBezTo>
                  <a:cubicBezTo>
                    <a:pt x="21050" y="55054"/>
                    <a:pt x="6572" y="42767"/>
                    <a:pt x="0" y="18860"/>
                  </a:cubicBezTo>
                  <a:cubicBezTo>
                    <a:pt x="2476" y="8572"/>
                    <a:pt x="8667" y="2000"/>
                    <a:pt x="19335" y="0"/>
                  </a:cubicBezTo>
                  <a:cubicBezTo>
                    <a:pt x="32004" y="9430"/>
                    <a:pt x="44577" y="18860"/>
                    <a:pt x="57245" y="28289"/>
                  </a:cubicBezTo>
                  <a:close/>
                </a:path>
              </a:pathLst>
            </a:custGeom>
            <a:solidFill>
              <a:srgbClr val="DAE4E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3" name="Freeform: Shape 752"/>
            <p:cNvSpPr/>
            <p:nvPr/>
          </p:nvSpPr>
          <p:spPr>
            <a:xfrm>
              <a:off x="7547133" y="4911406"/>
              <a:ext cx="29337" cy="58674"/>
            </a:xfrm>
            <a:custGeom>
              <a:avLst/>
              <a:gdLst>
                <a:gd name="connsiteX0" fmla="*/ 29337 w 29337"/>
                <a:gd name="connsiteY0" fmla="*/ 58674 h 58674"/>
                <a:gd name="connsiteX1" fmla="*/ 0 w 29337"/>
                <a:gd name="connsiteY1" fmla="*/ 58198 h 58674"/>
                <a:gd name="connsiteX2" fmla="*/ 28766 w 29337"/>
                <a:gd name="connsiteY2" fmla="*/ 0 h 58674"/>
                <a:gd name="connsiteX3" fmla="*/ 29337 w 29337"/>
                <a:gd name="connsiteY3" fmla="*/ 58674 h 58674"/>
              </a:gdLst>
              <a:ahLst/>
              <a:cxnLst>
                <a:cxn ang="0">
                  <a:pos x="connsiteX0" y="connsiteY0"/>
                </a:cxn>
                <a:cxn ang="0">
                  <a:pos x="connsiteX1" y="connsiteY1"/>
                </a:cxn>
                <a:cxn ang="0">
                  <a:pos x="connsiteX2" y="connsiteY2"/>
                </a:cxn>
                <a:cxn ang="0">
                  <a:pos x="connsiteX3" y="connsiteY3"/>
                </a:cxn>
              </a:cxnLst>
              <a:rect l="l" t="t" r="r" b="b"/>
              <a:pathLst>
                <a:path w="29337" h="58674">
                  <a:moveTo>
                    <a:pt x="29337" y="58674"/>
                  </a:moveTo>
                  <a:cubicBezTo>
                    <a:pt x="19527" y="58484"/>
                    <a:pt x="9811" y="58388"/>
                    <a:pt x="0" y="58198"/>
                  </a:cubicBezTo>
                  <a:cubicBezTo>
                    <a:pt x="1905" y="34957"/>
                    <a:pt x="8573" y="14097"/>
                    <a:pt x="28766" y="0"/>
                  </a:cubicBezTo>
                  <a:cubicBezTo>
                    <a:pt x="28956" y="19621"/>
                    <a:pt x="29146" y="39148"/>
                    <a:pt x="29337" y="58674"/>
                  </a:cubicBezTo>
                  <a:close/>
                </a:path>
              </a:pathLst>
            </a:custGeom>
            <a:solidFill>
              <a:srgbClr val="52617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4" name="Freeform: Shape 753"/>
            <p:cNvSpPr/>
            <p:nvPr/>
          </p:nvSpPr>
          <p:spPr>
            <a:xfrm>
              <a:off x="8738633" y="5454401"/>
              <a:ext cx="113631" cy="48628"/>
            </a:xfrm>
            <a:custGeom>
              <a:avLst/>
              <a:gdLst>
                <a:gd name="connsiteX0" fmla="*/ 55798 w 113631"/>
                <a:gd name="connsiteY0" fmla="*/ 48413 h 48628"/>
                <a:gd name="connsiteX1" fmla="*/ 23890 w 113631"/>
                <a:gd name="connsiteY1" fmla="*/ 48318 h 48628"/>
                <a:gd name="connsiteX2" fmla="*/ 744 w 113631"/>
                <a:gd name="connsiteY2" fmla="*/ 29268 h 48628"/>
                <a:gd name="connsiteX3" fmla="*/ 18461 w 113631"/>
                <a:gd name="connsiteY3" fmla="*/ 6598 h 48628"/>
                <a:gd name="connsiteX4" fmla="*/ 96851 w 113631"/>
                <a:gd name="connsiteY4" fmla="*/ 2883 h 48628"/>
                <a:gd name="connsiteX5" fmla="*/ 113425 w 113631"/>
                <a:gd name="connsiteY5" fmla="*/ 22696 h 48628"/>
                <a:gd name="connsiteX6" fmla="*/ 97518 w 113631"/>
                <a:gd name="connsiteY6" fmla="*/ 42126 h 48628"/>
                <a:gd name="connsiteX7" fmla="*/ 55798 w 113631"/>
                <a:gd name="connsiteY7" fmla="*/ 48413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31" h="48628">
                  <a:moveTo>
                    <a:pt x="55798" y="48413"/>
                  </a:moveTo>
                  <a:cubicBezTo>
                    <a:pt x="42749" y="48413"/>
                    <a:pt x="33320" y="48603"/>
                    <a:pt x="23890" y="48318"/>
                  </a:cubicBezTo>
                  <a:cubicBezTo>
                    <a:pt x="11412" y="47937"/>
                    <a:pt x="3792" y="41174"/>
                    <a:pt x="744" y="29268"/>
                  </a:cubicBezTo>
                  <a:cubicBezTo>
                    <a:pt x="-3161" y="14123"/>
                    <a:pt x="9126" y="10599"/>
                    <a:pt x="18461" y="6598"/>
                  </a:cubicBezTo>
                  <a:cubicBezTo>
                    <a:pt x="43892" y="-4355"/>
                    <a:pt x="70657" y="1264"/>
                    <a:pt x="96851" y="2883"/>
                  </a:cubicBezTo>
                  <a:cubicBezTo>
                    <a:pt x="106472" y="3455"/>
                    <a:pt x="111996" y="12408"/>
                    <a:pt x="113425" y="22696"/>
                  </a:cubicBezTo>
                  <a:cubicBezTo>
                    <a:pt x="115234" y="35364"/>
                    <a:pt x="104757" y="36792"/>
                    <a:pt x="97518" y="42126"/>
                  </a:cubicBezTo>
                  <a:cubicBezTo>
                    <a:pt x="83135" y="52700"/>
                    <a:pt x="67229" y="46793"/>
                    <a:pt x="55798" y="48413"/>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5" name="Freeform: Shape 754"/>
            <p:cNvSpPr/>
            <p:nvPr/>
          </p:nvSpPr>
          <p:spPr>
            <a:xfrm>
              <a:off x="8908010" y="5419028"/>
              <a:ext cx="126926" cy="73022"/>
            </a:xfrm>
            <a:custGeom>
              <a:avLst/>
              <a:gdLst>
                <a:gd name="connsiteX0" fmla="*/ 39489 w 126926"/>
                <a:gd name="connsiteY0" fmla="*/ 19111 h 73022"/>
                <a:gd name="connsiteX1" fmla="*/ 125118 w 126926"/>
                <a:gd name="connsiteY1" fmla="*/ 61 h 73022"/>
                <a:gd name="connsiteX2" fmla="*/ 96829 w 126926"/>
                <a:gd name="connsiteY2" fmla="*/ 44352 h 73022"/>
                <a:gd name="connsiteX3" fmla="*/ 1960 w 126926"/>
                <a:gd name="connsiteY3" fmla="*/ 73023 h 73022"/>
                <a:gd name="connsiteX4" fmla="*/ 39489 w 126926"/>
                <a:gd name="connsiteY4" fmla="*/ 19111 h 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26" h="73022">
                  <a:moveTo>
                    <a:pt x="39489" y="19111"/>
                  </a:moveTo>
                  <a:cubicBezTo>
                    <a:pt x="67778" y="11682"/>
                    <a:pt x="94924" y="-987"/>
                    <a:pt x="125118" y="61"/>
                  </a:cubicBezTo>
                  <a:cubicBezTo>
                    <a:pt x="134072" y="26541"/>
                    <a:pt x="107402" y="30255"/>
                    <a:pt x="96829" y="44352"/>
                  </a:cubicBezTo>
                  <a:cubicBezTo>
                    <a:pt x="67207" y="60640"/>
                    <a:pt x="34726" y="67403"/>
                    <a:pt x="1960" y="73023"/>
                  </a:cubicBezTo>
                  <a:cubicBezTo>
                    <a:pt x="-7374" y="39780"/>
                    <a:pt x="18534" y="31112"/>
                    <a:pt x="39489" y="19111"/>
                  </a:cubicBezTo>
                  <a:close/>
                </a:path>
              </a:pathLst>
            </a:custGeom>
            <a:solidFill>
              <a:srgbClr val="D8D8E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6" name="Freeform: Shape 755"/>
            <p:cNvSpPr/>
            <p:nvPr/>
          </p:nvSpPr>
          <p:spPr>
            <a:xfrm>
              <a:off x="9004934" y="5387466"/>
              <a:ext cx="106402" cy="75914"/>
            </a:xfrm>
            <a:custGeom>
              <a:avLst/>
              <a:gdLst>
                <a:gd name="connsiteX0" fmla="*/ 0 w 106402"/>
                <a:gd name="connsiteY0" fmla="*/ 75914 h 75914"/>
                <a:gd name="connsiteX1" fmla="*/ 28289 w 106402"/>
                <a:gd name="connsiteY1" fmla="*/ 31623 h 75914"/>
                <a:gd name="connsiteX2" fmla="*/ 105060 w 106402"/>
                <a:gd name="connsiteY2" fmla="*/ 0 h 75914"/>
                <a:gd name="connsiteX3" fmla="*/ 67341 w 106402"/>
                <a:gd name="connsiteY3" fmla="*/ 50197 h 75914"/>
                <a:gd name="connsiteX4" fmla="*/ 0 w 106402"/>
                <a:gd name="connsiteY4" fmla="*/ 75914 h 7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02" h="75914">
                  <a:moveTo>
                    <a:pt x="0" y="75914"/>
                  </a:moveTo>
                  <a:cubicBezTo>
                    <a:pt x="2095" y="56483"/>
                    <a:pt x="19907" y="47054"/>
                    <a:pt x="28289" y="31623"/>
                  </a:cubicBezTo>
                  <a:cubicBezTo>
                    <a:pt x="51625" y="15526"/>
                    <a:pt x="78581" y="8192"/>
                    <a:pt x="105060" y="0"/>
                  </a:cubicBezTo>
                  <a:cubicBezTo>
                    <a:pt x="113633" y="32671"/>
                    <a:pt x="78771" y="32576"/>
                    <a:pt x="67341" y="50197"/>
                  </a:cubicBezTo>
                  <a:cubicBezTo>
                    <a:pt x="47720" y="66199"/>
                    <a:pt x="24860" y="73819"/>
                    <a:pt x="0" y="75914"/>
                  </a:cubicBezTo>
                  <a:close/>
                </a:path>
              </a:pathLst>
            </a:custGeom>
            <a:solidFill>
              <a:srgbClr val="C6C5E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7" name="Freeform: Shape 756"/>
            <p:cNvSpPr/>
            <p:nvPr/>
          </p:nvSpPr>
          <p:spPr>
            <a:xfrm>
              <a:off x="8863570" y="5436209"/>
              <a:ext cx="83927" cy="57497"/>
            </a:xfrm>
            <a:custGeom>
              <a:avLst/>
              <a:gdLst>
                <a:gd name="connsiteX0" fmla="*/ 83928 w 83927"/>
                <a:gd name="connsiteY0" fmla="*/ 1930 h 57497"/>
                <a:gd name="connsiteX1" fmla="*/ 46399 w 83927"/>
                <a:gd name="connsiteY1" fmla="*/ 55841 h 57497"/>
                <a:gd name="connsiteX2" fmla="*/ 394 w 83927"/>
                <a:gd name="connsiteY2" fmla="*/ 38030 h 57497"/>
                <a:gd name="connsiteX3" fmla="*/ 39065 w 83927"/>
                <a:gd name="connsiteY3" fmla="*/ 9931 h 57497"/>
                <a:gd name="connsiteX4" fmla="*/ 83928 w 83927"/>
                <a:gd name="connsiteY4" fmla="*/ 1930 h 5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27" h="57497">
                  <a:moveTo>
                    <a:pt x="83928" y="1930"/>
                  </a:moveTo>
                  <a:cubicBezTo>
                    <a:pt x="71450" y="19932"/>
                    <a:pt x="58877" y="37934"/>
                    <a:pt x="46399" y="55841"/>
                  </a:cubicBezTo>
                  <a:cubicBezTo>
                    <a:pt x="28112" y="56889"/>
                    <a:pt x="4204" y="63937"/>
                    <a:pt x="394" y="38030"/>
                  </a:cubicBezTo>
                  <a:cubicBezTo>
                    <a:pt x="-3416" y="11836"/>
                    <a:pt x="21253" y="12026"/>
                    <a:pt x="39065" y="9931"/>
                  </a:cubicBezTo>
                  <a:cubicBezTo>
                    <a:pt x="54305" y="8216"/>
                    <a:pt x="67355" y="-4833"/>
                    <a:pt x="83928" y="1930"/>
                  </a:cubicBezTo>
                  <a:close/>
                </a:path>
              </a:pathLst>
            </a:custGeom>
            <a:solidFill>
              <a:srgbClr val="ECECF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8" name="Freeform: Shape 757"/>
            <p:cNvSpPr/>
            <p:nvPr/>
          </p:nvSpPr>
          <p:spPr>
            <a:xfrm>
              <a:off x="9072181" y="5358986"/>
              <a:ext cx="96503" cy="78676"/>
            </a:xfrm>
            <a:custGeom>
              <a:avLst/>
              <a:gdLst>
                <a:gd name="connsiteX0" fmla="*/ 0 w 96503"/>
                <a:gd name="connsiteY0" fmla="*/ 78676 h 78676"/>
                <a:gd name="connsiteX1" fmla="*/ 37719 w 96503"/>
                <a:gd name="connsiteY1" fmla="*/ 28480 h 78676"/>
                <a:gd name="connsiteX2" fmla="*/ 94773 w 96503"/>
                <a:gd name="connsiteY2" fmla="*/ 0 h 78676"/>
                <a:gd name="connsiteX3" fmla="*/ 76105 w 96503"/>
                <a:gd name="connsiteY3" fmla="*/ 31051 h 78676"/>
                <a:gd name="connsiteX4" fmla="*/ 0 w 96503"/>
                <a:gd name="connsiteY4" fmla="*/ 78676 h 78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03" h="78676">
                  <a:moveTo>
                    <a:pt x="0" y="78676"/>
                  </a:moveTo>
                  <a:cubicBezTo>
                    <a:pt x="12573" y="62008"/>
                    <a:pt x="25146" y="45244"/>
                    <a:pt x="37719" y="28480"/>
                  </a:cubicBezTo>
                  <a:cubicBezTo>
                    <a:pt x="54387" y="14288"/>
                    <a:pt x="73914" y="5620"/>
                    <a:pt x="94773" y="0"/>
                  </a:cubicBezTo>
                  <a:cubicBezTo>
                    <a:pt x="102394" y="18669"/>
                    <a:pt x="82772" y="20955"/>
                    <a:pt x="76105" y="31051"/>
                  </a:cubicBezTo>
                  <a:cubicBezTo>
                    <a:pt x="54864" y="53340"/>
                    <a:pt x="30289" y="70675"/>
                    <a:pt x="0" y="78676"/>
                  </a:cubicBezTo>
                  <a:close/>
                </a:path>
              </a:pathLst>
            </a:custGeom>
            <a:solidFill>
              <a:srgbClr val="B9B9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9" name="Freeform: Shape 758"/>
            <p:cNvSpPr/>
            <p:nvPr/>
          </p:nvSpPr>
          <p:spPr>
            <a:xfrm>
              <a:off x="9148381" y="5326887"/>
              <a:ext cx="70389" cy="63150"/>
            </a:xfrm>
            <a:custGeom>
              <a:avLst/>
              <a:gdLst>
                <a:gd name="connsiteX0" fmla="*/ 0 w 70389"/>
                <a:gd name="connsiteY0" fmla="*/ 63151 h 63150"/>
                <a:gd name="connsiteX1" fmla="*/ 18669 w 70389"/>
                <a:gd name="connsiteY1" fmla="*/ 32099 h 63150"/>
                <a:gd name="connsiteX2" fmla="*/ 70389 w 70389"/>
                <a:gd name="connsiteY2" fmla="*/ 0 h 63150"/>
                <a:gd name="connsiteX3" fmla="*/ 0 w 70389"/>
                <a:gd name="connsiteY3" fmla="*/ 63151 h 63150"/>
              </a:gdLst>
              <a:ahLst/>
              <a:cxnLst>
                <a:cxn ang="0">
                  <a:pos x="connsiteX0" y="connsiteY0"/>
                </a:cxn>
                <a:cxn ang="0">
                  <a:pos x="connsiteX1" y="connsiteY1"/>
                </a:cxn>
                <a:cxn ang="0">
                  <a:pos x="connsiteX2" y="connsiteY2"/>
                </a:cxn>
                <a:cxn ang="0">
                  <a:pos x="connsiteX3" y="connsiteY3"/>
                </a:cxn>
              </a:cxnLst>
              <a:rect l="l" t="t" r="r" b="b"/>
              <a:pathLst>
                <a:path w="70389" h="63150">
                  <a:moveTo>
                    <a:pt x="0" y="63151"/>
                  </a:moveTo>
                  <a:cubicBezTo>
                    <a:pt x="6191" y="52768"/>
                    <a:pt x="12478" y="42481"/>
                    <a:pt x="18669" y="32099"/>
                  </a:cubicBezTo>
                  <a:cubicBezTo>
                    <a:pt x="29813" y="11906"/>
                    <a:pt x="52292" y="10096"/>
                    <a:pt x="70389" y="0"/>
                  </a:cubicBezTo>
                  <a:cubicBezTo>
                    <a:pt x="51816" y="27241"/>
                    <a:pt x="31337" y="51244"/>
                    <a:pt x="0" y="63151"/>
                  </a:cubicBezTo>
                  <a:close/>
                </a:path>
              </a:pathLst>
            </a:custGeom>
            <a:solidFill>
              <a:srgbClr val="B1B1D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0" name="Freeform: Shape 759"/>
            <p:cNvSpPr/>
            <p:nvPr/>
          </p:nvSpPr>
          <p:spPr>
            <a:xfrm>
              <a:off x="8466105" y="4841779"/>
              <a:ext cx="159924" cy="9334"/>
            </a:xfrm>
            <a:custGeom>
              <a:avLst/>
              <a:gdLst>
                <a:gd name="connsiteX0" fmla="*/ 0 w 159924"/>
                <a:gd name="connsiteY0" fmla="*/ 0 h 9334"/>
                <a:gd name="connsiteX1" fmla="*/ 159925 w 159924"/>
                <a:gd name="connsiteY1" fmla="*/ 0 h 9334"/>
                <a:gd name="connsiteX2" fmla="*/ 159734 w 159924"/>
                <a:gd name="connsiteY2" fmla="*/ 9335 h 9334"/>
                <a:gd name="connsiteX3" fmla="*/ 0 w 159924"/>
                <a:gd name="connsiteY3" fmla="*/ 9335 h 9334"/>
                <a:gd name="connsiteX4" fmla="*/ 0 w 15992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4" h="9334">
                  <a:moveTo>
                    <a:pt x="0" y="0"/>
                  </a:moveTo>
                  <a:cubicBezTo>
                    <a:pt x="53340" y="0"/>
                    <a:pt x="106585" y="0"/>
                    <a:pt x="159925" y="0"/>
                  </a:cubicBezTo>
                  <a:cubicBezTo>
                    <a:pt x="159829" y="3143"/>
                    <a:pt x="159829" y="6287"/>
                    <a:pt x="159734" y="9335"/>
                  </a:cubicBezTo>
                  <a:cubicBezTo>
                    <a:pt x="106489" y="9335"/>
                    <a:pt x="53244" y="9335"/>
                    <a:pt x="0" y="9335"/>
                  </a:cubicBezTo>
                  <a:cubicBezTo>
                    <a:pt x="0" y="6287"/>
                    <a:pt x="0" y="3143"/>
                    <a:pt x="0" y="0"/>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1" name="Freeform: Shape 760"/>
            <p:cNvSpPr/>
            <p:nvPr/>
          </p:nvSpPr>
          <p:spPr>
            <a:xfrm>
              <a:off x="8400763" y="4836962"/>
              <a:ext cx="52292" cy="18259"/>
            </a:xfrm>
            <a:custGeom>
              <a:avLst/>
              <a:gdLst>
                <a:gd name="connsiteX0" fmla="*/ 0 w 52292"/>
                <a:gd name="connsiteY0" fmla="*/ 12818 h 18259"/>
                <a:gd name="connsiteX1" fmla="*/ 52293 w 52292"/>
                <a:gd name="connsiteY1" fmla="*/ 6055 h 18259"/>
                <a:gd name="connsiteX2" fmla="*/ 0 w 52292"/>
                <a:gd name="connsiteY2" fmla="*/ 12818 h 18259"/>
              </a:gdLst>
              <a:ahLst/>
              <a:cxnLst>
                <a:cxn ang="0">
                  <a:pos x="connsiteX0" y="connsiteY0"/>
                </a:cxn>
                <a:cxn ang="0">
                  <a:pos x="connsiteX1" y="connsiteY1"/>
                </a:cxn>
                <a:cxn ang="0">
                  <a:pos x="connsiteX2" y="connsiteY2"/>
                </a:cxn>
              </a:cxnLst>
              <a:rect l="l" t="t" r="r" b="b"/>
              <a:pathLst>
                <a:path w="52292" h="18259">
                  <a:moveTo>
                    <a:pt x="0" y="12818"/>
                  </a:moveTo>
                  <a:cubicBezTo>
                    <a:pt x="20574" y="-4803"/>
                    <a:pt x="34671" y="-1375"/>
                    <a:pt x="52293" y="6055"/>
                  </a:cubicBezTo>
                  <a:cubicBezTo>
                    <a:pt x="38100" y="24438"/>
                    <a:pt x="22670" y="17961"/>
                    <a:pt x="0" y="12818"/>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2" name="Freeform: Shape 761"/>
            <p:cNvSpPr/>
            <p:nvPr/>
          </p:nvSpPr>
          <p:spPr>
            <a:xfrm>
              <a:off x="8424862" y="4435784"/>
              <a:ext cx="171069" cy="63116"/>
            </a:xfrm>
            <a:custGeom>
              <a:avLst/>
              <a:gdLst>
                <a:gd name="connsiteX0" fmla="*/ 123444 w 171069"/>
                <a:gd name="connsiteY0" fmla="*/ 420 h 63116"/>
                <a:gd name="connsiteX1" fmla="*/ 170307 w 171069"/>
                <a:gd name="connsiteY1" fmla="*/ 31758 h 63116"/>
                <a:gd name="connsiteX2" fmla="*/ 171069 w 171069"/>
                <a:gd name="connsiteY2" fmla="*/ 48521 h 63116"/>
                <a:gd name="connsiteX3" fmla="*/ 127730 w 171069"/>
                <a:gd name="connsiteY3" fmla="*/ 62428 h 63116"/>
                <a:gd name="connsiteX4" fmla="*/ 51911 w 171069"/>
                <a:gd name="connsiteY4" fmla="*/ 62333 h 63116"/>
                <a:gd name="connsiteX5" fmla="*/ 0 w 171069"/>
                <a:gd name="connsiteY5" fmla="*/ 48236 h 63116"/>
                <a:gd name="connsiteX6" fmla="*/ 123444 w 171069"/>
                <a:gd name="connsiteY6" fmla="*/ 420 h 6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69" h="63116">
                  <a:moveTo>
                    <a:pt x="123444" y="420"/>
                  </a:moveTo>
                  <a:cubicBezTo>
                    <a:pt x="144494" y="2706"/>
                    <a:pt x="153638" y="22899"/>
                    <a:pt x="170307" y="31758"/>
                  </a:cubicBezTo>
                  <a:cubicBezTo>
                    <a:pt x="170593" y="37377"/>
                    <a:pt x="170879" y="42902"/>
                    <a:pt x="171069" y="48521"/>
                  </a:cubicBezTo>
                  <a:cubicBezTo>
                    <a:pt x="160591" y="65571"/>
                    <a:pt x="143542" y="62237"/>
                    <a:pt x="127730" y="62428"/>
                  </a:cubicBezTo>
                  <a:cubicBezTo>
                    <a:pt x="102489" y="55379"/>
                    <a:pt x="77248" y="55475"/>
                    <a:pt x="51911" y="62333"/>
                  </a:cubicBezTo>
                  <a:cubicBezTo>
                    <a:pt x="33051" y="63380"/>
                    <a:pt x="13716" y="66047"/>
                    <a:pt x="0" y="48236"/>
                  </a:cubicBezTo>
                  <a:cubicBezTo>
                    <a:pt x="27432" y="-3104"/>
                    <a:pt x="75724" y="-723"/>
                    <a:pt x="123444" y="420"/>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3" name="Freeform: Shape 762"/>
            <p:cNvSpPr/>
            <p:nvPr/>
          </p:nvSpPr>
          <p:spPr>
            <a:xfrm>
              <a:off x="8414860" y="4484115"/>
              <a:ext cx="68465" cy="59455"/>
            </a:xfrm>
            <a:custGeom>
              <a:avLst/>
              <a:gdLst>
                <a:gd name="connsiteX0" fmla="*/ 10001 w 68465"/>
                <a:gd name="connsiteY0" fmla="*/ 0 h 59455"/>
                <a:gd name="connsiteX1" fmla="*/ 67627 w 68465"/>
                <a:gd name="connsiteY1" fmla="*/ 476 h 59455"/>
                <a:gd name="connsiteX2" fmla="*/ 36481 w 68465"/>
                <a:gd name="connsiteY2" fmla="*/ 57817 h 59455"/>
                <a:gd name="connsiteX3" fmla="*/ 0 w 68465"/>
                <a:gd name="connsiteY3" fmla="*/ 47720 h 59455"/>
                <a:gd name="connsiteX4" fmla="*/ 95 w 68465"/>
                <a:gd name="connsiteY4" fmla="*/ 19526 h 59455"/>
                <a:gd name="connsiteX5" fmla="*/ 10001 w 68465"/>
                <a:gd name="connsiteY5" fmla="*/ 0 h 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5" h="59455">
                  <a:moveTo>
                    <a:pt x="10001" y="0"/>
                  </a:moveTo>
                  <a:cubicBezTo>
                    <a:pt x="29242" y="190"/>
                    <a:pt x="48482" y="286"/>
                    <a:pt x="67627" y="476"/>
                  </a:cubicBezTo>
                  <a:cubicBezTo>
                    <a:pt x="72104" y="27718"/>
                    <a:pt x="58198" y="44863"/>
                    <a:pt x="36481" y="57817"/>
                  </a:cubicBezTo>
                  <a:cubicBezTo>
                    <a:pt x="22193" y="62103"/>
                    <a:pt x="10287" y="57721"/>
                    <a:pt x="0" y="47720"/>
                  </a:cubicBezTo>
                  <a:cubicBezTo>
                    <a:pt x="0" y="38290"/>
                    <a:pt x="95" y="28861"/>
                    <a:pt x="95" y="19526"/>
                  </a:cubicBezTo>
                  <a:cubicBezTo>
                    <a:pt x="3429" y="12954"/>
                    <a:pt x="6762" y="6477"/>
                    <a:pt x="10001" y="0"/>
                  </a:cubicBezTo>
                  <a:close/>
                </a:path>
              </a:pathLst>
            </a:custGeom>
            <a:solidFill>
              <a:srgbClr val="6A779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4" name="Freeform: Shape 763"/>
            <p:cNvSpPr/>
            <p:nvPr/>
          </p:nvSpPr>
          <p:spPr>
            <a:xfrm>
              <a:off x="8451907" y="4474352"/>
              <a:ext cx="129230" cy="112672"/>
            </a:xfrm>
            <a:custGeom>
              <a:avLst/>
              <a:gdLst>
                <a:gd name="connsiteX0" fmla="*/ 2101 w 129230"/>
                <a:gd name="connsiteY0" fmla="*/ 57198 h 112672"/>
                <a:gd name="connsiteX1" fmla="*/ 30676 w 129230"/>
                <a:gd name="connsiteY1" fmla="*/ 10239 h 112672"/>
                <a:gd name="connsiteX2" fmla="*/ 95161 w 129230"/>
                <a:gd name="connsiteY2" fmla="*/ 10335 h 112672"/>
                <a:gd name="connsiteX3" fmla="*/ 128879 w 129230"/>
                <a:gd name="connsiteY3" fmla="*/ 48149 h 112672"/>
                <a:gd name="connsiteX4" fmla="*/ 107352 w 129230"/>
                <a:gd name="connsiteY4" fmla="*/ 86344 h 112672"/>
                <a:gd name="connsiteX5" fmla="*/ 21151 w 129230"/>
                <a:gd name="connsiteY5" fmla="*/ 95202 h 112672"/>
                <a:gd name="connsiteX6" fmla="*/ 2101 w 129230"/>
                <a:gd name="connsiteY6" fmla="*/ 57198 h 11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30" h="112672">
                  <a:moveTo>
                    <a:pt x="2101" y="57198"/>
                  </a:moveTo>
                  <a:cubicBezTo>
                    <a:pt x="11626" y="41577"/>
                    <a:pt x="21151" y="25860"/>
                    <a:pt x="30676" y="10239"/>
                  </a:cubicBezTo>
                  <a:cubicBezTo>
                    <a:pt x="52203" y="-3381"/>
                    <a:pt x="73634" y="-3477"/>
                    <a:pt x="95161" y="10335"/>
                  </a:cubicBezTo>
                  <a:cubicBezTo>
                    <a:pt x="110877" y="19002"/>
                    <a:pt x="129070" y="25289"/>
                    <a:pt x="128879" y="48149"/>
                  </a:cubicBezTo>
                  <a:cubicBezTo>
                    <a:pt x="131260" y="66246"/>
                    <a:pt x="121259" y="77391"/>
                    <a:pt x="107352" y="86344"/>
                  </a:cubicBezTo>
                  <a:cubicBezTo>
                    <a:pt x="82016" y="121872"/>
                    <a:pt x="52584" y="117967"/>
                    <a:pt x="21151" y="95202"/>
                  </a:cubicBezTo>
                  <a:cubicBezTo>
                    <a:pt x="4387" y="87678"/>
                    <a:pt x="-4280" y="76152"/>
                    <a:pt x="2101" y="57198"/>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5" name="Freeform: Shape 764"/>
            <p:cNvSpPr/>
            <p:nvPr/>
          </p:nvSpPr>
          <p:spPr>
            <a:xfrm>
              <a:off x="8443435" y="4598510"/>
              <a:ext cx="133350" cy="29043"/>
            </a:xfrm>
            <a:custGeom>
              <a:avLst/>
              <a:gdLst>
                <a:gd name="connsiteX0" fmla="*/ 19050 w 133350"/>
                <a:gd name="connsiteY0" fmla="*/ 18955 h 29043"/>
                <a:gd name="connsiteX1" fmla="*/ 0 w 133350"/>
                <a:gd name="connsiteY1" fmla="*/ 0 h 29043"/>
                <a:gd name="connsiteX2" fmla="*/ 133350 w 133350"/>
                <a:gd name="connsiteY2" fmla="*/ 0 h 29043"/>
                <a:gd name="connsiteX3" fmla="*/ 19050 w 133350"/>
                <a:gd name="connsiteY3" fmla="*/ 18955 h 29043"/>
              </a:gdLst>
              <a:ahLst/>
              <a:cxnLst>
                <a:cxn ang="0">
                  <a:pos x="connsiteX0" y="connsiteY0"/>
                </a:cxn>
                <a:cxn ang="0">
                  <a:pos x="connsiteX1" y="connsiteY1"/>
                </a:cxn>
                <a:cxn ang="0">
                  <a:pos x="connsiteX2" y="connsiteY2"/>
                </a:cxn>
                <a:cxn ang="0">
                  <a:pos x="connsiteX3" y="connsiteY3"/>
                </a:cxn>
              </a:cxnLst>
              <a:rect l="l" t="t" r="r" b="b"/>
              <a:pathLst>
                <a:path w="133350" h="29043">
                  <a:moveTo>
                    <a:pt x="19050" y="18955"/>
                  </a:moveTo>
                  <a:cubicBezTo>
                    <a:pt x="12668" y="12668"/>
                    <a:pt x="6286" y="6286"/>
                    <a:pt x="0" y="0"/>
                  </a:cubicBezTo>
                  <a:cubicBezTo>
                    <a:pt x="44482" y="0"/>
                    <a:pt x="88868" y="0"/>
                    <a:pt x="133350" y="0"/>
                  </a:cubicBezTo>
                  <a:cubicBezTo>
                    <a:pt x="101155" y="42005"/>
                    <a:pt x="59817" y="28956"/>
                    <a:pt x="19050" y="18955"/>
                  </a:cubicBezTo>
                  <a:close/>
                </a:path>
              </a:pathLst>
            </a:custGeom>
            <a:solidFill>
              <a:srgbClr val="7397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6" name="Freeform: Shape 765"/>
            <p:cNvSpPr/>
            <p:nvPr/>
          </p:nvSpPr>
          <p:spPr>
            <a:xfrm>
              <a:off x="8559259" y="4512888"/>
              <a:ext cx="55913" cy="47805"/>
            </a:xfrm>
            <a:custGeom>
              <a:avLst/>
              <a:gdLst>
                <a:gd name="connsiteX0" fmla="*/ 0 w 55913"/>
                <a:gd name="connsiteY0" fmla="*/ 47713 h 47805"/>
                <a:gd name="connsiteX1" fmla="*/ 9525 w 55913"/>
                <a:gd name="connsiteY1" fmla="*/ 9613 h 47805"/>
                <a:gd name="connsiteX2" fmla="*/ 55436 w 55913"/>
                <a:gd name="connsiteY2" fmla="*/ 9518 h 47805"/>
                <a:gd name="connsiteX3" fmla="*/ 55912 w 55913"/>
                <a:gd name="connsiteY3" fmla="*/ 9327 h 47805"/>
                <a:gd name="connsiteX4" fmla="*/ 0 w 55913"/>
                <a:gd name="connsiteY4" fmla="*/ 47713 h 4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3" h="47805">
                  <a:moveTo>
                    <a:pt x="0" y="47713"/>
                  </a:moveTo>
                  <a:cubicBezTo>
                    <a:pt x="3143" y="35045"/>
                    <a:pt x="6382" y="22281"/>
                    <a:pt x="9525" y="9613"/>
                  </a:cubicBezTo>
                  <a:cubicBezTo>
                    <a:pt x="24765" y="-5722"/>
                    <a:pt x="40100" y="-388"/>
                    <a:pt x="55436" y="9518"/>
                  </a:cubicBezTo>
                  <a:cubicBezTo>
                    <a:pt x="55436" y="9518"/>
                    <a:pt x="55912" y="9327"/>
                    <a:pt x="55912" y="9327"/>
                  </a:cubicBezTo>
                  <a:cubicBezTo>
                    <a:pt x="56198" y="49808"/>
                    <a:pt x="27527" y="47999"/>
                    <a:pt x="0" y="47713"/>
                  </a:cubicBezTo>
                  <a:close/>
                </a:path>
              </a:pathLst>
            </a:custGeom>
            <a:solidFill>
              <a:srgbClr val="6C819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7" name="Freeform: Shape 766"/>
            <p:cNvSpPr/>
            <p:nvPr/>
          </p:nvSpPr>
          <p:spPr>
            <a:xfrm>
              <a:off x="8414956" y="4531550"/>
              <a:ext cx="58102" cy="38480"/>
            </a:xfrm>
            <a:custGeom>
              <a:avLst/>
              <a:gdLst>
                <a:gd name="connsiteX0" fmla="*/ 39052 w 58102"/>
                <a:gd name="connsiteY0" fmla="*/ 0 h 38480"/>
                <a:gd name="connsiteX1" fmla="*/ 58102 w 58102"/>
                <a:gd name="connsiteY1" fmla="*/ 38005 h 38480"/>
                <a:gd name="connsiteX2" fmla="*/ 9334 w 58102"/>
                <a:gd name="connsiteY2" fmla="*/ 38481 h 38480"/>
                <a:gd name="connsiteX3" fmla="*/ 0 w 58102"/>
                <a:gd name="connsiteY3" fmla="*/ 190 h 38480"/>
                <a:gd name="connsiteX4" fmla="*/ 39052 w 58102"/>
                <a:gd name="connsiteY4" fmla="*/ 0 h 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 h="38480">
                  <a:moveTo>
                    <a:pt x="39052" y="0"/>
                  </a:moveTo>
                  <a:cubicBezTo>
                    <a:pt x="45434" y="12668"/>
                    <a:pt x="51721" y="25336"/>
                    <a:pt x="58102" y="38005"/>
                  </a:cubicBezTo>
                  <a:cubicBezTo>
                    <a:pt x="41814" y="38195"/>
                    <a:pt x="25622" y="38290"/>
                    <a:pt x="9334" y="38481"/>
                  </a:cubicBezTo>
                  <a:cubicBezTo>
                    <a:pt x="6191" y="25717"/>
                    <a:pt x="3143" y="12954"/>
                    <a:pt x="0" y="190"/>
                  </a:cubicBezTo>
                  <a:cubicBezTo>
                    <a:pt x="13049" y="95"/>
                    <a:pt x="26003" y="0"/>
                    <a:pt x="39052" y="0"/>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8" name="Freeform: Shape 767"/>
            <p:cNvSpPr/>
            <p:nvPr/>
          </p:nvSpPr>
          <p:spPr>
            <a:xfrm>
              <a:off x="8546972" y="4484210"/>
              <a:ext cx="67627" cy="38290"/>
            </a:xfrm>
            <a:custGeom>
              <a:avLst/>
              <a:gdLst>
                <a:gd name="connsiteX0" fmla="*/ 67627 w 67627"/>
                <a:gd name="connsiteY0" fmla="*/ 38195 h 38290"/>
                <a:gd name="connsiteX1" fmla="*/ 21717 w 67627"/>
                <a:gd name="connsiteY1" fmla="*/ 38290 h 38290"/>
                <a:gd name="connsiteX2" fmla="*/ 0 w 67627"/>
                <a:gd name="connsiteY2" fmla="*/ 381 h 38290"/>
                <a:gd name="connsiteX3" fmla="*/ 48959 w 67627"/>
                <a:gd name="connsiteY3" fmla="*/ 0 h 38290"/>
                <a:gd name="connsiteX4" fmla="*/ 67627 w 67627"/>
                <a:gd name="connsiteY4" fmla="*/ 38195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 h="38290">
                  <a:moveTo>
                    <a:pt x="67627" y="38195"/>
                  </a:moveTo>
                  <a:cubicBezTo>
                    <a:pt x="52388" y="38195"/>
                    <a:pt x="37052" y="38290"/>
                    <a:pt x="21717" y="38290"/>
                  </a:cubicBezTo>
                  <a:cubicBezTo>
                    <a:pt x="21431" y="21717"/>
                    <a:pt x="7048" y="13144"/>
                    <a:pt x="0" y="381"/>
                  </a:cubicBezTo>
                  <a:cubicBezTo>
                    <a:pt x="16288" y="286"/>
                    <a:pt x="32671" y="190"/>
                    <a:pt x="48959" y="0"/>
                  </a:cubicBezTo>
                  <a:cubicBezTo>
                    <a:pt x="55245" y="12763"/>
                    <a:pt x="61436" y="25527"/>
                    <a:pt x="67627" y="38195"/>
                  </a:cubicBezTo>
                  <a:close/>
                </a:path>
              </a:pathLst>
            </a:custGeom>
            <a:solidFill>
              <a:srgbClr val="6A75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9" name="Freeform: Shape 768"/>
            <p:cNvSpPr/>
            <p:nvPr/>
          </p:nvSpPr>
          <p:spPr>
            <a:xfrm>
              <a:off x="8480717" y="4495029"/>
              <a:ext cx="67862" cy="72493"/>
            </a:xfrm>
            <a:custGeom>
              <a:avLst/>
              <a:gdLst>
                <a:gd name="connsiteX0" fmla="*/ 67493 w 67862"/>
                <a:gd name="connsiteY0" fmla="*/ 35759 h 72493"/>
                <a:gd name="connsiteX1" fmla="*/ 32726 w 67862"/>
                <a:gd name="connsiteY1" fmla="*/ 72335 h 72493"/>
                <a:gd name="connsiteX2" fmla="*/ 246 w 67862"/>
                <a:gd name="connsiteY2" fmla="*/ 35187 h 72493"/>
                <a:gd name="connsiteX3" fmla="*/ 32631 w 67862"/>
                <a:gd name="connsiteY3" fmla="*/ 40 h 72493"/>
                <a:gd name="connsiteX4" fmla="*/ 67493 w 67862"/>
                <a:gd name="connsiteY4" fmla="*/ 35759 h 7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62" h="72493">
                  <a:moveTo>
                    <a:pt x="67493" y="35759"/>
                  </a:moveTo>
                  <a:cubicBezTo>
                    <a:pt x="71112" y="62715"/>
                    <a:pt x="47300" y="70716"/>
                    <a:pt x="32726" y="72335"/>
                  </a:cubicBezTo>
                  <a:cubicBezTo>
                    <a:pt x="13486" y="74335"/>
                    <a:pt x="2342" y="57190"/>
                    <a:pt x="246" y="35187"/>
                  </a:cubicBezTo>
                  <a:cubicBezTo>
                    <a:pt x="-2230" y="9375"/>
                    <a:pt x="14343" y="897"/>
                    <a:pt x="32631" y="40"/>
                  </a:cubicBezTo>
                  <a:cubicBezTo>
                    <a:pt x="53872" y="-913"/>
                    <a:pt x="64730" y="15280"/>
                    <a:pt x="67493" y="35759"/>
                  </a:cubicBezTo>
                  <a:close/>
                </a:path>
              </a:pathLst>
            </a:custGeom>
            <a:solidFill>
              <a:srgbClr val="BFBE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68" name="Group 867"/>
          <p:cNvGrpSpPr/>
          <p:nvPr/>
        </p:nvGrpSpPr>
        <p:grpSpPr>
          <a:xfrm>
            <a:off x="8195951" y="4471288"/>
            <a:ext cx="360889" cy="470504"/>
            <a:chOff x="2088418" y="4843350"/>
            <a:chExt cx="481185" cy="627339"/>
          </a:xfrm>
        </p:grpSpPr>
        <p:sp>
          <p:nvSpPr>
            <p:cNvPr id="869" name="Freeform: Shape 868"/>
            <p:cNvSpPr/>
            <p:nvPr/>
          </p:nvSpPr>
          <p:spPr>
            <a:xfrm>
              <a:off x="2088418" y="4865496"/>
              <a:ext cx="481185" cy="605193"/>
            </a:xfrm>
            <a:custGeom>
              <a:avLst/>
              <a:gdLst>
                <a:gd name="connsiteX0" fmla="*/ 279020 w 481185"/>
                <a:gd name="connsiteY0" fmla="*/ 56959 h 605193"/>
                <a:gd name="connsiteX1" fmla="*/ 336741 w 481185"/>
                <a:gd name="connsiteY1" fmla="*/ 127063 h 605193"/>
                <a:gd name="connsiteX2" fmla="*/ 361125 w 481185"/>
                <a:gd name="connsiteY2" fmla="*/ 150495 h 605193"/>
                <a:gd name="connsiteX3" fmla="*/ 477806 w 481185"/>
                <a:gd name="connsiteY3" fmla="*/ 408241 h 605193"/>
                <a:gd name="connsiteX4" fmla="*/ 312262 w 481185"/>
                <a:gd name="connsiteY4" fmla="*/ 595503 h 605193"/>
                <a:gd name="connsiteX5" fmla="*/ 2604 w 481185"/>
                <a:gd name="connsiteY5" fmla="*/ 395764 h 605193"/>
                <a:gd name="connsiteX6" fmla="*/ 123572 w 481185"/>
                <a:gd name="connsiteY6" fmla="*/ 149162 h 605193"/>
                <a:gd name="connsiteX7" fmla="*/ 145670 w 481185"/>
                <a:gd name="connsiteY7" fmla="*/ 128873 h 605193"/>
                <a:gd name="connsiteX8" fmla="*/ 188342 w 481185"/>
                <a:gd name="connsiteY8" fmla="*/ 62389 h 605193"/>
                <a:gd name="connsiteX9" fmla="*/ 203201 w 481185"/>
                <a:gd name="connsiteY9" fmla="*/ 0 h 605193"/>
                <a:gd name="connsiteX10" fmla="*/ 208916 w 481185"/>
                <a:gd name="connsiteY10" fmla="*/ 3429 h 605193"/>
                <a:gd name="connsiteX11" fmla="*/ 216917 w 481185"/>
                <a:gd name="connsiteY11" fmla="*/ 27908 h 605193"/>
                <a:gd name="connsiteX12" fmla="*/ 218060 w 481185"/>
                <a:gd name="connsiteY12" fmla="*/ 53721 h 605193"/>
                <a:gd name="connsiteX13" fmla="*/ 222536 w 481185"/>
                <a:gd name="connsiteY13" fmla="*/ 85725 h 605193"/>
                <a:gd name="connsiteX14" fmla="*/ 217583 w 481185"/>
                <a:gd name="connsiteY14" fmla="*/ 97917 h 605193"/>
                <a:gd name="connsiteX15" fmla="*/ 207773 w 481185"/>
                <a:gd name="connsiteY15" fmla="*/ 106299 h 605193"/>
                <a:gd name="connsiteX16" fmla="*/ 190913 w 481185"/>
                <a:gd name="connsiteY16" fmla="*/ 114205 h 605193"/>
                <a:gd name="connsiteX17" fmla="*/ 177197 w 481185"/>
                <a:gd name="connsiteY17" fmla="*/ 172974 h 605193"/>
                <a:gd name="connsiteX18" fmla="*/ 165577 w 481185"/>
                <a:gd name="connsiteY18" fmla="*/ 179451 h 605193"/>
                <a:gd name="connsiteX19" fmla="*/ 37180 w 481185"/>
                <a:gd name="connsiteY19" fmla="*/ 306610 h 605193"/>
                <a:gd name="connsiteX20" fmla="*/ 29750 w 481185"/>
                <a:gd name="connsiteY20" fmla="*/ 347853 h 605193"/>
                <a:gd name="connsiteX21" fmla="*/ 36132 w 481185"/>
                <a:gd name="connsiteY21" fmla="*/ 404717 h 605193"/>
                <a:gd name="connsiteX22" fmla="*/ 54611 w 481185"/>
                <a:gd name="connsiteY22" fmla="*/ 457962 h 605193"/>
                <a:gd name="connsiteX23" fmla="*/ 92615 w 481185"/>
                <a:gd name="connsiteY23" fmla="*/ 507778 h 605193"/>
                <a:gd name="connsiteX24" fmla="*/ 314834 w 481185"/>
                <a:gd name="connsiteY24" fmla="*/ 556165 h 605193"/>
                <a:gd name="connsiteX25" fmla="*/ 372936 w 481185"/>
                <a:gd name="connsiteY25" fmla="*/ 523684 h 605193"/>
                <a:gd name="connsiteX26" fmla="*/ 395510 w 481185"/>
                <a:gd name="connsiteY26" fmla="*/ 503491 h 605193"/>
                <a:gd name="connsiteX27" fmla="*/ 420371 w 481185"/>
                <a:gd name="connsiteY27" fmla="*/ 469773 h 605193"/>
                <a:gd name="connsiteX28" fmla="*/ 437230 w 481185"/>
                <a:gd name="connsiteY28" fmla="*/ 424053 h 605193"/>
                <a:gd name="connsiteX29" fmla="*/ 445231 w 481185"/>
                <a:gd name="connsiteY29" fmla="*/ 381286 h 605193"/>
                <a:gd name="connsiteX30" fmla="*/ 443135 w 481185"/>
                <a:gd name="connsiteY30" fmla="*/ 325279 h 605193"/>
                <a:gd name="connsiteX31" fmla="*/ 368650 w 481185"/>
                <a:gd name="connsiteY31" fmla="*/ 194024 h 605193"/>
                <a:gd name="connsiteX32" fmla="*/ 313881 w 481185"/>
                <a:gd name="connsiteY32" fmla="*/ 166973 h 605193"/>
                <a:gd name="connsiteX33" fmla="*/ 290831 w 481185"/>
                <a:gd name="connsiteY33" fmla="*/ 137731 h 605193"/>
                <a:gd name="connsiteX34" fmla="*/ 285973 w 481185"/>
                <a:gd name="connsiteY34" fmla="*/ 126397 h 605193"/>
                <a:gd name="connsiteX35" fmla="*/ 269590 w 481185"/>
                <a:gd name="connsiteY35" fmla="*/ 93726 h 605193"/>
                <a:gd name="connsiteX36" fmla="*/ 273305 w 481185"/>
                <a:gd name="connsiteY36" fmla="*/ 61150 h 605193"/>
                <a:gd name="connsiteX37" fmla="*/ 279020 w 481185"/>
                <a:gd name="connsiteY37" fmla="*/ 56959 h 6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1185" h="605193">
                  <a:moveTo>
                    <a:pt x="279020" y="56959"/>
                  </a:moveTo>
                  <a:cubicBezTo>
                    <a:pt x="309119" y="71342"/>
                    <a:pt x="346361" y="79438"/>
                    <a:pt x="336741" y="127063"/>
                  </a:cubicBezTo>
                  <a:cubicBezTo>
                    <a:pt x="333026" y="145256"/>
                    <a:pt x="352076" y="145637"/>
                    <a:pt x="361125" y="150495"/>
                  </a:cubicBezTo>
                  <a:cubicBezTo>
                    <a:pt x="466091" y="206883"/>
                    <a:pt x="491427" y="301657"/>
                    <a:pt x="477806" y="408241"/>
                  </a:cubicBezTo>
                  <a:cubicBezTo>
                    <a:pt x="465519" y="504158"/>
                    <a:pt x="402368" y="570738"/>
                    <a:pt x="312262" y="595503"/>
                  </a:cubicBezTo>
                  <a:cubicBezTo>
                    <a:pt x="182150" y="631317"/>
                    <a:pt x="24797" y="568547"/>
                    <a:pt x="2604" y="395764"/>
                  </a:cubicBezTo>
                  <a:cubicBezTo>
                    <a:pt x="-11207" y="288417"/>
                    <a:pt x="30036" y="202311"/>
                    <a:pt x="123572" y="149162"/>
                  </a:cubicBezTo>
                  <a:cubicBezTo>
                    <a:pt x="131477" y="144685"/>
                    <a:pt x="146908" y="145161"/>
                    <a:pt x="145670" y="128873"/>
                  </a:cubicBezTo>
                  <a:cubicBezTo>
                    <a:pt x="143288" y="96298"/>
                    <a:pt x="149003" y="73438"/>
                    <a:pt x="188342" y="62389"/>
                  </a:cubicBezTo>
                  <a:cubicBezTo>
                    <a:pt x="206534" y="57340"/>
                    <a:pt x="180341" y="17621"/>
                    <a:pt x="203201" y="0"/>
                  </a:cubicBezTo>
                  <a:cubicBezTo>
                    <a:pt x="205106" y="1143"/>
                    <a:pt x="207011" y="2286"/>
                    <a:pt x="208916" y="3429"/>
                  </a:cubicBezTo>
                  <a:cubicBezTo>
                    <a:pt x="215583" y="10287"/>
                    <a:pt x="216536" y="18955"/>
                    <a:pt x="216917" y="27908"/>
                  </a:cubicBezTo>
                  <a:cubicBezTo>
                    <a:pt x="217202" y="36481"/>
                    <a:pt x="217202" y="45148"/>
                    <a:pt x="218060" y="53721"/>
                  </a:cubicBezTo>
                  <a:cubicBezTo>
                    <a:pt x="219012" y="64484"/>
                    <a:pt x="224346" y="74581"/>
                    <a:pt x="222536" y="85725"/>
                  </a:cubicBezTo>
                  <a:cubicBezTo>
                    <a:pt x="221584" y="90106"/>
                    <a:pt x="219869" y="94107"/>
                    <a:pt x="217583" y="97917"/>
                  </a:cubicBezTo>
                  <a:cubicBezTo>
                    <a:pt x="214821" y="101346"/>
                    <a:pt x="211487" y="104108"/>
                    <a:pt x="207773" y="106299"/>
                  </a:cubicBezTo>
                  <a:cubicBezTo>
                    <a:pt x="202058" y="108680"/>
                    <a:pt x="196057" y="110585"/>
                    <a:pt x="190913" y="114205"/>
                  </a:cubicBezTo>
                  <a:cubicBezTo>
                    <a:pt x="173006" y="130683"/>
                    <a:pt x="192723" y="155924"/>
                    <a:pt x="177197" y="172974"/>
                  </a:cubicBezTo>
                  <a:cubicBezTo>
                    <a:pt x="173768" y="175927"/>
                    <a:pt x="169958" y="178117"/>
                    <a:pt x="165577" y="179451"/>
                  </a:cubicBezTo>
                  <a:cubicBezTo>
                    <a:pt x="108903" y="180784"/>
                    <a:pt x="48896" y="239554"/>
                    <a:pt x="37180" y="306610"/>
                  </a:cubicBezTo>
                  <a:cubicBezTo>
                    <a:pt x="34799" y="320326"/>
                    <a:pt x="34513" y="334518"/>
                    <a:pt x="29750" y="347853"/>
                  </a:cubicBezTo>
                  <a:cubicBezTo>
                    <a:pt x="23654" y="367760"/>
                    <a:pt x="34513" y="385763"/>
                    <a:pt x="36132" y="404717"/>
                  </a:cubicBezTo>
                  <a:cubicBezTo>
                    <a:pt x="34703" y="425101"/>
                    <a:pt x="45562" y="441198"/>
                    <a:pt x="54611" y="457962"/>
                  </a:cubicBezTo>
                  <a:cubicBezTo>
                    <a:pt x="61850" y="478726"/>
                    <a:pt x="76994" y="493490"/>
                    <a:pt x="92615" y="507778"/>
                  </a:cubicBezTo>
                  <a:cubicBezTo>
                    <a:pt x="157195" y="567785"/>
                    <a:pt x="231109" y="584740"/>
                    <a:pt x="314834" y="556165"/>
                  </a:cubicBezTo>
                  <a:cubicBezTo>
                    <a:pt x="334741" y="546354"/>
                    <a:pt x="357410" y="541401"/>
                    <a:pt x="372936" y="523684"/>
                  </a:cubicBezTo>
                  <a:cubicBezTo>
                    <a:pt x="381223" y="517874"/>
                    <a:pt x="388938" y="511302"/>
                    <a:pt x="395510" y="503491"/>
                  </a:cubicBezTo>
                  <a:cubicBezTo>
                    <a:pt x="408083" y="495395"/>
                    <a:pt x="415894" y="483870"/>
                    <a:pt x="420371" y="469773"/>
                  </a:cubicBezTo>
                  <a:cubicBezTo>
                    <a:pt x="429991" y="455962"/>
                    <a:pt x="436658" y="441103"/>
                    <a:pt x="437230" y="424053"/>
                  </a:cubicBezTo>
                  <a:cubicBezTo>
                    <a:pt x="439516" y="409670"/>
                    <a:pt x="447803" y="396526"/>
                    <a:pt x="445231" y="381286"/>
                  </a:cubicBezTo>
                  <a:cubicBezTo>
                    <a:pt x="448374" y="362521"/>
                    <a:pt x="444469" y="343948"/>
                    <a:pt x="443135" y="325279"/>
                  </a:cubicBezTo>
                  <a:cubicBezTo>
                    <a:pt x="439421" y="269557"/>
                    <a:pt x="414941" y="225552"/>
                    <a:pt x="368650" y="194024"/>
                  </a:cubicBezTo>
                  <a:cubicBezTo>
                    <a:pt x="353219" y="179356"/>
                    <a:pt x="332645" y="174974"/>
                    <a:pt x="313881" y="166973"/>
                  </a:cubicBezTo>
                  <a:cubicBezTo>
                    <a:pt x="303118" y="159639"/>
                    <a:pt x="298546" y="147542"/>
                    <a:pt x="290831" y="137731"/>
                  </a:cubicBezTo>
                  <a:cubicBezTo>
                    <a:pt x="288735" y="134112"/>
                    <a:pt x="287116" y="130302"/>
                    <a:pt x="285973" y="126397"/>
                  </a:cubicBezTo>
                  <a:cubicBezTo>
                    <a:pt x="285401" y="113157"/>
                    <a:pt x="274924" y="104775"/>
                    <a:pt x="269590" y="93726"/>
                  </a:cubicBezTo>
                  <a:cubicBezTo>
                    <a:pt x="265494" y="82296"/>
                    <a:pt x="265780" y="71247"/>
                    <a:pt x="273305" y="61150"/>
                  </a:cubicBezTo>
                  <a:cubicBezTo>
                    <a:pt x="275305" y="59722"/>
                    <a:pt x="277115" y="58388"/>
                    <a:pt x="279020" y="56959"/>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0" name="Freeform: Shape 869"/>
            <p:cNvSpPr/>
            <p:nvPr/>
          </p:nvSpPr>
          <p:spPr>
            <a:xfrm>
              <a:off x="2296576" y="4849784"/>
              <a:ext cx="80975" cy="56976"/>
            </a:xfrm>
            <a:custGeom>
              <a:avLst/>
              <a:gdLst>
                <a:gd name="connsiteX0" fmla="*/ 50478 w 80975"/>
                <a:gd name="connsiteY0" fmla="*/ 5806 h 56976"/>
                <a:gd name="connsiteX1" fmla="*/ 80672 w 80975"/>
                <a:gd name="connsiteY1" fmla="*/ 26475 h 56976"/>
                <a:gd name="connsiteX2" fmla="*/ 68195 w 80975"/>
                <a:gd name="connsiteY2" fmla="*/ 52193 h 56976"/>
                <a:gd name="connsiteX3" fmla="*/ 45620 w 80975"/>
                <a:gd name="connsiteY3" fmla="*/ 56955 h 56976"/>
                <a:gd name="connsiteX4" fmla="*/ 377 w 80975"/>
                <a:gd name="connsiteY4" fmla="*/ 12854 h 56976"/>
                <a:gd name="connsiteX5" fmla="*/ 50478 w 80975"/>
                <a:gd name="connsiteY5" fmla="*/ 5806 h 5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75" h="56976">
                  <a:moveTo>
                    <a:pt x="50478" y="5806"/>
                  </a:moveTo>
                  <a:cubicBezTo>
                    <a:pt x="60575" y="12664"/>
                    <a:pt x="70576" y="19617"/>
                    <a:pt x="80672" y="26475"/>
                  </a:cubicBezTo>
                  <a:cubicBezTo>
                    <a:pt x="82482" y="37905"/>
                    <a:pt x="75910" y="45335"/>
                    <a:pt x="68195" y="52193"/>
                  </a:cubicBezTo>
                  <a:cubicBezTo>
                    <a:pt x="61146" y="56098"/>
                    <a:pt x="53526" y="57146"/>
                    <a:pt x="45620" y="56955"/>
                  </a:cubicBezTo>
                  <a:cubicBezTo>
                    <a:pt x="22379" y="50574"/>
                    <a:pt x="-3433" y="46954"/>
                    <a:pt x="377" y="12854"/>
                  </a:cubicBezTo>
                  <a:cubicBezTo>
                    <a:pt x="14569" y="-7339"/>
                    <a:pt x="32857" y="1139"/>
                    <a:pt x="50478" y="5806"/>
                  </a:cubicBezTo>
                  <a:close/>
                </a:path>
              </a:pathLst>
            </a:custGeom>
            <a:solidFill>
              <a:srgbClr val="F3892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1" name="Freeform: Shape 870"/>
            <p:cNvSpPr/>
            <p:nvPr/>
          </p:nvSpPr>
          <p:spPr>
            <a:xfrm>
              <a:off x="2291143" y="4843350"/>
              <a:ext cx="55911" cy="26412"/>
            </a:xfrm>
            <a:custGeom>
              <a:avLst/>
              <a:gdLst>
                <a:gd name="connsiteX0" fmla="*/ 55912 w 55911"/>
                <a:gd name="connsiteY0" fmla="*/ 12240 h 26412"/>
                <a:gd name="connsiteX1" fmla="*/ 9144 w 55911"/>
                <a:gd name="connsiteY1" fmla="*/ 20908 h 26412"/>
                <a:gd name="connsiteX2" fmla="*/ 0 w 55911"/>
                <a:gd name="connsiteY2" fmla="*/ 21479 h 26412"/>
                <a:gd name="connsiteX3" fmla="*/ 571 w 55911"/>
                <a:gd name="connsiteY3" fmla="*/ 22146 h 26412"/>
                <a:gd name="connsiteX4" fmla="*/ 55912 w 55911"/>
                <a:gd name="connsiteY4" fmla="*/ 12240 h 2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26412">
                  <a:moveTo>
                    <a:pt x="55912" y="12240"/>
                  </a:moveTo>
                  <a:cubicBezTo>
                    <a:pt x="40481" y="15859"/>
                    <a:pt x="22098" y="4048"/>
                    <a:pt x="9144" y="20908"/>
                  </a:cubicBezTo>
                  <a:cubicBezTo>
                    <a:pt x="6572" y="28051"/>
                    <a:pt x="3524" y="28242"/>
                    <a:pt x="0" y="21479"/>
                  </a:cubicBezTo>
                  <a:cubicBezTo>
                    <a:pt x="0" y="21479"/>
                    <a:pt x="571" y="22146"/>
                    <a:pt x="571" y="22146"/>
                  </a:cubicBezTo>
                  <a:cubicBezTo>
                    <a:pt x="13049" y="-14906"/>
                    <a:pt x="35433" y="3858"/>
                    <a:pt x="55912" y="12240"/>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2" name="Freeform: Shape 871"/>
            <p:cNvSpPr/>
            <p:nvPr/>
          </p:nvSpPr>
          <p:spPr>
            <a:xfrm>
              <a:off x="2351817" y="4876354"/>
              <a:ext cx="31911" cy="49136"/>
            </a:xfrm>
            <a:custGeom>
              <a:avLst/>
              <a:gdLst>
                <a:gd name="connsiteX0" fmla="*/ 14288 w 31911"/>
                <a:gd name="connsiteY0" fmla="*/ 17145 h 49136"/>
                <a:gd name="connsiteX1" fmla="*/ 25336 w 31911"/>
                <a:gd name="connsiteY1" fmla="*/ 0 h 49136"/>
                <a:gd name="connsiteX2" fmla="*/ 15526 w 31911"/>
                <a:gd name="connsiteY2" fmla="*/ 46196 h 49136"/>
                <a:gd name="connsiteX3" fmla="*/ 16002 w 31911"/>
                <a:gd name="connsiteY3" fmla="*/ 45720 h 49136"/>
                <a:gd name="connsiteX4" fmla="*/ 5143 w 31911"/>
                <a:gd name="connsiteY4" fmla="*/ 48101 h 49136"/>
                <a:gd name="connsiteX5" fmla="*/ 0 w 31911"/>
                <a:gd name="connsiteY5" fmla="*/ 36862 h 49136"/>
                <a:gd name="connsiteX6" fmla="*/ 14288 w 31911"/>
                <a:gd name="connsiteY6" fmla="*/ 17145 h 4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11" h="49136">
                  <a:moveTo>
                    <a:pt x="14288" y="17145"/>
                  </a:moveTo>
                  <a:cubicBezTo>
                    <a:pt x="18002" y="11430"/>
                    <a:pt x="21717" y="5715"/>
                    <a:pt x="25336" y="0"/>
                  </a:cubicBezTo>
                  <a:cubicBezTo>
                    <a:pt x="43910" y="20003"/>
                    <a:pt x="17431" y="30480"/>
                    <a:pt x="15526" y="46196"/>
                  </a:cubicBezTo>
                  <a:lnTo>
                    <a:pt x="16002" y="45720"/>
                  </a:lnTo>
                  <a:cubicBezTo>
                    <a:pt x="12954" y="49149"/>
                    <a:pt x="9334" y="50102"/>
                    <a:pt x="5143" y="48101"/>
                  </a:cubicBezTo>
                  <a:cubicBezTo>
                    <a:pt x="2191" y="44863"/>
                    <a:pt x="571" y="41148"/>
                    <a:pt x="0" y="36862"/>
                  </a:cubicBezTo>
                  <a:cubicBezTo>
                    <a:pt x="0" y="26765"/>
                    <a:pt x="8382" y="22765"/>
                    <a:pt x="14288" y="17145"/>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3" name="Freeform: Shape 872"/>
            <p:cNvSpPr/>
            <p:nvPr/>
          </p:nvSpPr>
          <p:spPr>
            <a:xfrm>
              <a:off x="2166555" y="5368147"/>
              <a:ext cx="247935" cy="83807"/>
            </a:xfrm>
            <a:custGeom>
              <a:avLst/>
              <a:gdLst>
                <a:gd name="connsiteX0" fmla="*/ 247936 w 247935"/>
                <a:gd name="connsiteY0" fmla="*/ 66754 h 83807"/>
                <a:gd name="connsiteX1" fmla="*/ 0 w 247935"/>
                <a:gd name="connsiteY1" fmla="*/ 11509 h 83807"/>
                <a:gd name="connsiteX2" fmla="*/ 59722 w 247935"/>
                <a:gd name="connsiteY2" fmla="*/ 2365 h 83807"/>
                <a:gd name="connsiteX3" fmla="*/ 200977 w 247935"/>
                <a:gd name="connsiteY3" fmla="*/ 35321 h 83807"/>
                <a:gd name="connsiteX4" fmla="*/ 247936 w 247935"/>
                <a:gd name="connsiteY4" fmla="*/ 66754 h 83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35" h="83807">
                  <a:moveTo>
                    <a:pt x="247936" y="66754"/>
                  </a:moveTo>
                  <a:cubicBezTo>
                    <a:pt x="145256" y="101615"/>
                    <a:pt x="61436" y="82946"/>
                    <a:pt x="0" y="11509"/>
                  </a:cubicBezTo>
                  <a:cubicBezTo>
                    <a:pt x="17050" y="-10589"/>
                    <a:pt x="40005" y="6746"/>
                    <a:pt x="59722" y="2365"/>
                  </a:cubicBezTo>
                  <a:cubicBezTo>
                    <a:pt x="107823" y="8747"/>
                    <a:pt x="149447" y="43227"/>
                    <a:pt x="200977" y="35321"/>
                  </a:cubicBezTo>
                  <a:cubicBezTo>
                    <a:pt x="220599" y="39703"/>
                    <a:pt x="244412" y="38084"/>
                    <a:pt x="247936" y="66754"/>
                  </a:cubicBezTo>
                  <a:close/>
                </a:path>
              </a:pathLst>
            </a:custGeom>
            <a:solidFill>
              <a:srgbClr val="7E648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4" name="Freeform: Shape 873"/>
            <p:cNvSpPr/>
            <p:nvPr/>
          </p:nvSpPr>
          <p:spPr>
            <a:xfrm>
              <a:off x="2102548" y="5025265"/>
              <a:ext cx="151038" cy="190255"/>
            </a:xfrm>
            <a:custGeom>
              <a:avLst/>
              <a:gdLst>
                <a:gd name="connsiteX0" fmla="*/ 0 w 151038"/>
                <a:gd name="connsiteY0" fmla="*/ 183131 h 190255"/>
                <a:gd name="connsiteX1" fmla="*/ 87249 w 151038"/>
                <a:gd name="connsiteY1" fmla="*/ 24063 h 190255"/>
                <a:gd name="connsiteX2" fmla="*/ 149162 w 151038"/>
                <a:gd name="connsiteY2" fmla="*/ 12633 h 190255"/>
                <a:gd name="connsiteX3" fmla="*/ 127064 w 151038"/>
                <a:gd name="connsiteY3" fmla="*/ 47876 h 190255"/>
                <a:gd name="connsiteX4" fmla="*/ 87725 w 151038"/>
                <a:gd name="connsiteY4" fmla="*/ 86547 h 190255"/>
                <a:gd name="connsiteX5" fmla="*/ 58579 w 151038"/>
                <a:gd name="connsiteY5" fmla="*/ 132458 h 190255"/>
                <a:gd name="connsiteX6" fmla="*/ 36481 w 151038"/>
                <a:gd name="connsiteY6" fmla="*/ 179226 h 190255"/>
                <a:gd name="connsiteX7" fmla="*/ 19336 w 151038"/>
                <a:gd name="connsiteY7" fmla="*/ 190179 h 190255"/>
                <a:gd name="connsiteX8" fmla="*/ 0 w 151038"/>
                <a:gd name="connsiteY8" fmla="*/ 183131 h 19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38" h="190255">
                  <a:moveTo>
                    <a:pt x="0" y="183131"/>
                  </a:moveTo>
                  <a:cubicBezTo>
                    <a:pt x="9811" y="119504"/>
                    <a:pt x="34576" y="63306"/>
                    <a:pt x="87249" y="24063"/>
                  </a:cubicBezTo>
                  <a:cubicBezTo>
                    <a:pt x="104108" y="11490"/>
                    <a:pt x="122777" y="-16132"/>
                    <a:pt x="149162" y="12633"/>
                  </a:cubicBezTo>
                  <a:cubicBezTo>
                    <a:pt x="157258" y="33874"/>
                    <a:pt x="137160" y="38637"/>
                    <a:pt x="127064" y="47876"/>
                  </a:cubicBezTo>
                  <a:cubicBezTo>
                    <a:pt x="113443" y="60354"/>
                    <a:pt x="96393" y="69021"/>
                    <a:pt x="87725" y="86547"/>
                  </a:cubicBezTo>
                  <a:cubicBezTo>
                    <a:pt x="78486" y="102169"/>
                    <a:pt x="61627" y="112932"/>
                    <a:pt x="58579" y="132458"/>
                  </a:cubicBezTo>
                  <a:cubicBezTo>
                    <a:pt x="53435" y="149127"/>
                    <a:pt x="42863" y="163128"/>
                    <a:pt x="36481" y="179226"/>
                  </a:cubicBezTo>
                  <a:cubicBezTo>
                    <a:pt x="32099" y="184941"/>
                    <a:pt x="26384" y="188655"/>
                    <a:pt x="19336" y="190179"/>
                  </a:cubicBezTo>
                  <a:cubicBezTo>
                    <a:pt x="11716" y="190751"/>
                    <a:pt x="5429" y="188084"/>
                    <a:pt x="0" y="183131"/>
                  </a:cubicBezTo>
                  <a:close/>
                </a:path>
              </a:pathLst>
            </a:custGeom>
            <a:solidFill>
              <a:srgbClr val="493B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5" name="Freeform: Shape 874"/>
            <p:cNvSpPr/>
            <p:nvPr/>
          </p:nvSpPr>
          <p:spPr>
            <a:xfrm>
              <a:off x="2452877" y="5045709"/>
              <a:ext cx="95154" cy="148497"/>
            </a:xfrm>
            <a:custGeom>
              <a:avLst/>
              <a:gdLst>
                <a:gd name="connsiteX0" fmla="*/ 10287 w 95154"/>
                <a:gd name="connsiteY0" fmla="*/ 0 h 148497"/>
                <a:gd name="connsiteX1" fmla="*/ 95155 w 95154"/>
                <a:gd name="connsiteY1" fmla="*/ 143256 h 148497"/>
                <a:gd name="connsiteX2" fmla="*/ 52864 w 95154"/>
                <a:gd name="connsiteY2" fmla="*/ 138779 h 148497"/>
                <a:gd name="connsiteX3" fmla="*/ 0 w 95154"/>
                <a:gd name="connsiteY3" fmla="*/ 19145 h 148497"/>
                <a:gd name="connsiteX4" fmla="*/ 10287 w 95154"/>
                <a:gd name="connsiteY4" fmla="*/ 0 h 148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54" h="148497">
                  <a:moveTo>
                    <a:pt x="10287" y="0"/>
                  </a:moveTo>
                  <a:cubicBezTo>
                    <a:pt x="59722" y="35243"/>
                    <a:pt x="89535" y="82105"/>
                    <a:pt x="95155" y="143256"/>
                  </a:cubicBezTo>
                  <a:cubicBezTo>
                    <a:pt x="79915" y="152114"/>
                    <a:pt x="66008" y="149162"/>
                    <a:pt x="52864" y="138779"/>
                  </a:cubicBezTo>
                  <a:cubicBezTo>
                    <a:pt x="31528" y="100584"/>
                    <a:pt x="18955" y="58484"/>
                    <a:pt x="0" y="19145"/>
                  </a:cubicBezTo>
                  <a:cubicBezTo>
                    <a:pt x="667" y="11239"/>
                    <a:pt x="3620" y="4572"/>
                    <a:pt x="10287" y="0"/>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6" name="Freeform: Shape 875"/>
            <p:cNvSpPr/>
            <p:nvPr/>
          </p:nvSpPr>
          <p:spPr>
            <a:xfrm>
              <a:off x="2489979" y="5179154"/>
              <a:ext cx="67317" cy="91848"/>
            </a:xfrm>
            <a:custGeom>
              <a:avLst/>
              <a:gdLst>
                <a:gd name="connsiteX0" fmla="*/ 21762 w 67317"/>
                <a:gd name="connsiteY0" fmla="*/ 0 h 91848"/>
                <a:gd name="connsiteX1" fmla="*/ 58052 w 67317"/>
                <a:gd name="connsiteY1" fmla="*/ 9715 h 91848"/>
                <a:gd name="connsiteX2" fmla="*/ 59100 w 67317"/>
                <a:gd name="connsiteY2" fmla="*/ 66770 h 91848"/>
                <a:gd name="connsiteX3" fmla="*/ 4903 w 67317"/>
                <a:gd name="connsiteY3" fmla="*/ 75247 h 91848"/>
                <a:gd name="connsiteX4" fmla="*/ 21762 w 67317"/>
                <a:gd name="connsiteY4" fmla="*/ 0 h 91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7" h="91848">
                  <a:moveTo>
                    <a:pt x="21762" y="0"/>
                  </a:moveTo>
                  <a:cubicBezTo>
                    <a:pt x="33859" y="3238"/>
                    <a:pt x="45956" y="6477"/>
                    <a:pt x="58052" y="9715"/>
                  </a:cubicBezTo>
                  <a:cubicBezTo>
                    <a:pt x="59862" y="28765"/>
                    <a:pt x="77293" y="47435"/>
                    <a:pt x="59100" y="66770"/>
                  </a:cubicBezTo>
                  <a:cubicBezTo>
                    <a:pt x="45670" y="99346"/>
                    <a:pt x="27001" y="98012"/>
                    <a:pt x="4903" y="75247"/>
                  </a:cubicBezTo>
                  <a:cubicBezTo>
                    <a:pt x="-1384" y="47625"/>
                    <a:pt x="-6432" y="20098"/>
                    <a:pt x="21762" y="0"/>
                  </a:cubicBezTo>
                  <a:close/>
                </a:path>
              </a:pathLst>
            </a:custGeom>
            <a:solidFill>
              <a:srgbClr val="261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7" name="Freeform: Shape 876"/>
            <p:cNvSpPr/>
            <p:nvPr/>
          </p:nvSpPr>
          <p:spPr>
            <a:xfrm>
              <a:off x="2250989" y="4960937"/>
              <a:ext cx="68695" cy="96741"/>
            </a:xfrm>
            <a:custGeom>
              <a:avLst/>
              <a:gdLst>
                <a:gd name="connsiteX0" fmla="*/ 11864 w 68695"/>
                <a:gd name="connsiteY0" fmla="*/ 75533 h 96741"/>
                <a:gd name="connsiteX1" fmla="*/ 22342 w 68695"/>
                <a:gd name="connsiteY1" fmla="*/ 0 h 96741"/>
                <a:gd name="connsiteX2" fmla="*/ 67871 w 68695"/>
                <a:gd name="connsiteY2" fmla="*/ 37814 h 96741"/>
                <a:gd name="connsiteX3" fmla="*/ 56441 w 68695"/>
                <a:gd name="connsiteY3" fmla="*/ 87344 h 96741"/>
                <a:gd name="connsiteX4" fmla="*/ 43487 w 68695"/>
                <a:gd name="connsiteY4" fmla="*/ 95536 h 96741"/>
                <a:gd name="connsiteX5" fmla="*/ 20818 w 68695"/>
                <a:gd name="connsiteY5" fmla="*/ 94012 h 96741"/>
                <a:gd name="connsiteX6" fmla="*/ 11864 w 68695"/>
                <a:gd name="connsiteY6" fmla="*/ 75533 h 9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95" h="96741">
                  <a:moveTo>
                    <a:pt x="11864" y="75533"/>
                  </a:moveTo>
                  <a:cubicBezTo>
                    <a:pt x="3863" y="48768"/>
                    <a:pt x="-14901" y="20479"/>
                    <a:pt x="22342" y="0"/>
                  </a:cubicBezTo>
                  <a:cubicBezTo>
                    <a:pt x="31962" y="19240"/>
                    <a:pt x="64347" y="11144"/>
                    <a:pt x="67871" y="37814"/>
                  </a:cubicBezTo>
                  <a:cubicBezTo>
                    <a:pt x="70252" y="55721"/>
                    <a:pt x="67776" y="72485"/>
                    <a:pt x="56441" y="87344"/>
                  </a:cubicBezTo>
                  <a:cubicBezTo>
                    <a:pt x="52822" y="91154"/>
                    <a:pt x="48440" y="93821"/>
                    <a:pt x="43487" y="95536"/>
                  </a:cubicBezTo>
                  <a:cubicBezTo>
                    <a:pt x="35772" y="97536"/>
                    <a:pt x="28152" y="97060"/>
                    <a:pt x="20818" y="94012"/>
                  </a:cubicBezTo>
                  <a:cubicBezTo>
                    <a:pt x="14055" y="89726"/>
                    <a:pt x="8911" y="84582"/>
                    <a:pt x="11864" y="75533"/>
                  </a:cubicBezTo>
                  <a:close/>
                </a:path>
              </a:pathLst>
            </a:custGeom>
            <a:solidFill>
              <a:srgbClr val="281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8" name="Freeform: Shape 877"/>
            <p:cNvSpPr/>
            <p:nvPr/>
          </p:nvSpPr>
          <p:spPr>
            <a:xfrm>
              <a:off x="2468696" y="5246020"/>
              <a:ext cx="80383" cy="75838"/>
            </a:xfrm>
            <a:custGeom>
              <a:avLst/>
              <a:gdLst>
                <a:gd name="connsiteX0" fmla="*/ 33235 w 80383"/>
                <a:gd name="connsiteY0" fmla="*/ 9335 h 75838"/>
                <a:gd name="connsiteX1" fmla="*/ 80384 w 80383"/>
                <a:gd name="connsiteY1" fmla="*/ 0 h 75838"/>
                <a:gd name="connsiteX2" fmla="*/ 71621 w 80383"/>
                <a:gd name="connsiteY2" fmla="*/ 47720 h 75838"/>
                <a:gd name="connsiteX3" fmla="*/ 41046 w 80383"/>
                <a:gd name="connsiteY3" fmla="*/ 75819 h 75838"/>
                <a:gd name="connsiteX4" fmla="*/ 1136 w 80383"/>
                <a:gd name="connsiteY4" fmla="*/ 59912 h 75838"/>
                <a:gd name="connsiteX5" fmla="*/ 33235 w 80383"/>
                <a:gd name="connsiteY5" fmla="*/ 9335 h 7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83" h="75838">
                  <a:moveTo>
                    <a:pt x="33235" y="9335"/>
                  </a:moveTo>
                  <a:cubicBezTo>
                    <a:pt x="49809" y="10382"/>
                    <a:pt x="67335" y="16669"/>
                    <a:pt x="80384" y="0"/>
                  </a:cubicBezTo>
                  <a:cubicBezTo>
                    <a:pt x="78098" y="16002"/>
                    <a:pt x="84956" y="33719"/>
                    <a:pt x="71621" y="47720"/>
                  </a:cubicBezTo>
                  <a:cubicBezTo>
                    <a:pt x="60191" y="55721"/>
                    <a:pt x="58286" y="74009"/>
                    <a:pt x="41046" y="75819"/>
                  </a:cubicBezTo>
                  <a:cubicBezTo>
                    <a:pt x="25520" y="76105"/>
                    <a:pt x="11232" y="73247"/>
                    <a:pt x="1136" y="59912"/>
                  </a:cubicBezTo>
                  <a:cubicBezTo>
                    <a:pt x="-3531" y="33242"/>
                    <a:pt x="5994" y="15716"/>
                    <a:pt x="33235" y="9335"/>
                  </a:cubicBezTo>
                  <a:close/>
                </a:path>
              </a:pathLst>
            </a:custGeom>
            <a:solidFill>
              <a:srgbClr val="31273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9" name="Freeform: Shape 878"/>
            <p:cNvSpPr/>
            <p:nvPr/>
          </p:nvSpPr>
          <p:spPr>
            <a:xfrm>
              <a:off x="2365138" y="5375114"/>
              <a:ext cx="108217" cy="59786"/>
            </a:xfrm>
            <a:custGeom>
              <a:avLst/>
              <a:gdLst>
                <a:gd name="connsiteX0" fmla="*/ 49353 w 108217"/>
                <a:gd name="connsiteY0" fmla="*/ 59787 h 59786"/>
                <a:gd name="connsiteX1" fmla="*/ 2014 w 108217"/>
                <a:gd name="connsiteY1" fmla="*/ 41880 h 59786"/>
                <a:gd name="connsiteX2" fmla="*/ 1633 w 108217"/>
                <a:gd name="connsiteY2" fmla="*/ 28735 h 59786"/>
                <a:gd name="connsiteX3" fmla="*/ 58592 w 108217"/>
                <a:gd name="connsiteY3" fmla="*/ 1780 h 59786"/>
                <a:gd name="connsiteX4" fmla="*/ 80595 w 108217"/>
                <a:gd name="connsiteY4" fmla="*/ 922 h 59786"/>
                <a:gd name="connsiteX5" fmla="*/ 108217 w 108217"/>
                <a:gd name="connsiteY5" fmla="*/ 23592 h 59786"/>
                <a:gd name="connsiteX6" fmla="*/ 49353 w 108217"/>
                <a:gd name="connsiteY6" fmla="*/ 59787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7" h="59786">
                  <a:moveTo>
                    <a:pt x="49353" y="59787"/>
                  </a:moveTo>
                  <a:cubicBezTo>
                    <a:pt x="33542" y="53786"/>
                    <a:pt x="17825" y="47881"/>
                    <a:pt x="2014" y="41880"/>
                  </a:cubicBezTo>
                  <a:cubicBezTo>
                    <a:pt x="-653" y="37593"/>
                    <a:pt x="-558" y="33212"/>
                    <a:pt x="1633" y="28735"/>
                  </a:cubicBezTo>
                  <a:cubicBezTo>
                    <a:pt x="16968" y="11971"/>
                    <a:pt x="41161" y="13972"/>
                    <a:pt x="58592" y="1780"/>
                  </a:cubicBezTo>
                  <a:cubicBezTo>
                    <a:pt x="65831" y="-316"/>
                    <a:pt x="73165" y="-507"/>
                    <a:pt x="80595" y="922"/>
                  </a:cubicBezTo>
                  <a:cubicBezTo>
                    <a:pt x="92787" y="4827"/>
                    <a:pt x="104027" y="9876"/>
                    <a:pt x="108217" y="23592"/>
                  </a:cubicBezTo>
                  <a:cubicBezTo>
                    <a:pt x="94502" y="45118"/>
                    <a:pt x="71070" y="51119"/>
                    <a:pt x="49353" y="59787"/>
                  </a:cubicBezTo>
                  <a:close/>
                </a:path>
              </a:pathLst>
            </a:custGeom>
            <a:solidFill>
              <a:srgbClr val="6A547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0" name="Freeform: Shape 879"/>
            <p:cNvSpPr/>
            <p:nvPr/>
          </p:nvSpPr>
          <p:spPr>
            <a:xfrm>
              <a:off x="2176938" y="5036470"/>
              <a:ext cx="96488" cy="80218"/>
            </a:xfrm>
            <a:custGeom>
              <a:avLst/>
              <a:gdLst>
                <a:gd name="connsiteX0" fmla="*/ 85916 w 96488"/>
                <a:gd name="connsiteY0" fmla="*/ 0 h 80218"/>
                <a:gd name="connsiteX1" fmla="*/ 96488 w 96488"/>
                <a:gd name="connsiteY1" fmla="*/ 10096 h 80218"/>
                <a:gd name="connsiteX2" fmla="*/ 35338 w 96488"/>
                <a:gd name="connsiteY2" fmla="*/ 79820 h 80218"/>
                <a:gd name="connsiteX3" fmla="*/ 0 w 96488"/>
                <a:gd name="connsiteY3" fmla="*/ 66770 h 80218"/>
                <a:gd name="connsiteX4" fmla="*/ 74771 w 96488"/>
                <a:gd name="connsiteY4" fmla="*/ 1334 h 80218"/>
                <a:gd name="connsiteX5" fmla="*/ 85916 w 96488"/>
                <a:gd name="connsiteY5" fmla="*/ 0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488" h="80218">
                  <a:moveTo>
                    <a:pt x="85916" y="0"/>
                  </a:moveTo>
                  <a:cubicBezTo>
                    <a:pt x="89440" y="3334"/>
                    <a:pt x="92964" y="6668"/>
                    <a:pt x="96488" y="10096"/>
                  </a:cubicBezTo>
                  <a:cubicBezTo>
                    <a:pt x="96107" y="50863"/>
                    <a:pt x="69152" y="68294"/>
                    <a:pt x="35338" y="79820"/>
                  </a:cubicBezTo>
                  <a:cubicBezTo>
                    <a:pt x="21527" y="81058"/>
                    <a:pt x="8477" y="80105"/>
                    <a:pt x="0" y="66770"/>
                  </a:cubicBezTo>
                  <a:cubicBezTo>
                    <a:pt x="16859" y="35719"/>
                    <a:pt x="50864" y="24384"/>
                    <a:pt x="74771" y="1334"/>
                  </a:cubicBezTo>
                  <a:cubicBezTo>
                    <a:pt x="78486" y="857"/>
                    <a:pt x="82201" y="476"/>
                    <a:pt x="85916" y="0"/>
                  </a:cubicBezTo>
                  <a:close/>
                </a:path>
              </a:pathLst>
            </a:custGeom>
            <a:solidFill>
              <a:srgbClr val="261E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1" name="Freeform: Shape 880"/>
            <p:cNvSpPr/>
            <p:nvPr/>
          </p:nvSpPr>
          <p:spPr>
            <a:xfrm>
              <a:off x="2268741" y="4960937"/>
              <a:ext cx="124910" cy="51096"/>
            </a:xfrm>
            <a:custGeom>
              <a:avLst/>
              <a:gdLst>
                <a:gd name="connsiteX0" fmla="*/ 42690 w 124910"/>
                <a:gd name="connsiteY0" fmla="*/ 37147 h 51096"/>
                <a:gd name="connsiteX1" fmla="*/ 4590 w 124910"/>
                <a:gd name="connsiteY1" fmla="*/ 0 h 51096"/>
                <a:gd name="connsiteX2" fmla="*/ 22592 w 124910"/>
                <a:gd name="connsiteY2" fmla="*/ 1905 h 51096"/>
                <a:gd name="connsiteX3" fmla="*/ 100316 w 124910"/>
                <a:gd name="connsiteY3" fmla="*/ 571 h 51096"/>
                <a:gd name="connsiteX4" fmla="*/ 117937 w 124910"/>
                <a:gd name="connsiteY4" fmla="*/ 28004 h 51096"/>
                <a:gd name="connsiteX5" fmla="*/ 77742 w 124910"/>
                <a:gd name="connsiteY5" fmla="*/ 50387 h 51096"/>
                <a:gd name="connsiteX6" fmla="*/ 42690 w 124910"/>
                <a:gd name="connsiteY6" fmla="*/ 37147 h 5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10" h="51096">
                  <a:moveTo>
                    <a:pt x="42690" y="37147"/>
                  </a:moveTo>
                  <a:cubicBezTo>
                    <a:pt x="39070" y="15430"/>
                    <a:pt x="-15984" y="46482"/>
                    <a:pt x="4590" y="0"/>
                  </a:cubicBezTo>
                  <a:cubicBezTo>
                    <a:pt x="10590" y="667"/>
                    <a:pt x="16591" y="1238"/>
                    <a:pt x="22592" y="1905"/>
                  </a:cubicBezTo>
                  <a:cubicBezTo>
                    <a:pt x="48595" y="9620"/>
                    <a:pt x="74408" y="2096"/>
                    <a:pt x="100316" y="571"/>
                  </a:cubicBezTo>
                  <a:cubicBezTo>
                    <a:pt x="120223" y="762"/>
                    <a:pt x="133844" y="4953"/>
                    <a:pt x="117937" y="28004"/>
                  </a:cubicBezTo>
                  <a:cubicBezTo>
                    <a:pt x="106793" y="39529"/>
                    <a:pt x="92886" y="45911"/>
                    <a:pt x="77742" y="50387"/>
                  </a:cubicBezTo>
                  <a:cubicBezTo>
                    <a:pt x="63549" y="52578"/>
                    <a:pt x="51167" y="50102"/>
                    <a:pt x="42690" y="37147"/>
                  </a:cubicBezTo>
                  <a:close/>
                </a:path>
              </a:pathLst>
            </a:custGeom>
            <a:solidFill>
              <a:srgbClr val="A78EA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2" name="Freeform: Shape 881"/>
            <p:cNvSpPr/>
            <p:nvPr/>
          </p:nvSpPr>
          <p:spPr>
            <a:xfrm>
              <a:off x="2131313" y="5323972"/>
              <a:ext cx="94698" cy="64541"/>
            </a:xfrm>
            <a:custGeom>
              <a:avLst/>
              <a:gdLst>
                <a:gd name="connsiteX0" fmla="*/ 94393 w 94698"/>
                <a:gd name="connsiteY0" fmla="*/ 64542 h 64541"/>
                <a:gd name="connsiteX1" fmla="*/ 35243 w 94698"/>
                <a:gd name="connsiteY1" fmla="*/ 55779 h 64541"/>
                <a:gd name="connsiteX2" fmla="*/ 0 w 94698"/>
                <a:gd name="connsiteY2" fmla="*/ 8058 h 64541"/>
                <a:gd name="connsiteX3" fmla="*/ 40767 w 94698"/>
                <a:gd name="connsiteY3" fmla="*/ 4629 h 64541"/>
                <a:gd name="connsiteX4" fmla="*/ 94393 w 94698"/>
                <a:gd name="connsiteY4" fmla="*/ 64542 h 64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98" h="64541">
                  <a:moveTo>
                    <a:pt x="94393" y="64542"/>
                  </a:moveTo>
                  <a:cubicBezTo>
                    <a:pt x="74676" y="61589"/>
                    <a:pt x="54959" y="58636"/>
                    <a:pt x="35243" y="55779"/>
                  </a:cubicBezTo>
                  <a:cubicBezTo>
                    <a:pt x="15907" y="45492"/>
                    <a:pt x="6572" y="27775"/>
                    <a:pt x="0" y="8058"/>
                  </a:cubicBezTo>
                  <a:cubicBezTo>
                    <a:pt x="12478" y="-6134"/>
                    <a:pt x="26861" y="2248"/>
                    <a:pt x="40767" y="4629"/>
                  </a:cubicBezTo>
                  <a:cubicBezTo>
                    <a:pt x="60484" y="22822"/>
                    <a:pt x="98489" y="24822"/>
                    <a:pt x="94393" y="64542"/>
                  </a:cubicBezTo>
                  <a:close/>
                </a:path>
              </a:pathLst>
            </a:custGeom>
            <a:solidFill>
              <a:srgbClr val="79608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3" name="Freeform: Shape 882"/>
            <p:cNvSpPr/>
            <p:nvPr/>
          </p:nvSpPr>
          <p:spPr>
            <a:xfrm>
              <a:off x="2336889" y="4996846"/>
              <a:ext cx="71989" cy="60179"/>
            </a:xfrm>
            <a:custGeom>
              <a:avLst/>
              <a:gdLst>
                <a:gd name="connsiteX0" fmla="*/ 51408 w 71989"/>
                <a:gd name="connsiteY0" fmla="*/ 0 h 60179"/>
                <a:gd name="connsiteX1" fmla="*/ 68363 w 71989"/>
                <a:gd name="connsiteY1" fmla="*/ 30766 h 60179"/>
                <a:gd name="connsiteX2" fmla="*/ 71411 w 71989"/>
                <a:gd name="connsiteY2" fmla="*/ 42577 h 60179"/>
                <a:gd name="connsiteX3" fmla="*/ 21976 w 71989"/>
                <a:gd name="connsiteY3" fmla="*/ 59722 h 60179"/>
                <a:gd name="connsiteX4" fmla="*/ 4069 w 71989"/>
                <a:gd name="connsiteY4" fmla="*/ 47149 h 60179"/>
                <a:gd name="connsiteX5" fmla="*/ 7498 w 71989"/>
                <a:gd name="connsiteY5" fmla="*/ 10954 h 60179"/>
                <a:gd name="connsiteX6" fmla="*/ 51408 w 71989"/>
                <a:gd name="connsiteY6" fmla="*/ 0 h 6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89" h="60179">
                  <a:moveTo>
                    <a:pt x="51408" y="0"/>
                  </a:moveTo>
                  <a:cubicBezTo>
                    <a:pt x="66744" y="4953"/>
                    <a:pt x="66458" y="18479"/>
                    <a:pt x="68363" y="30766"/>
                  </a:cubicBezTo>
                  <a:cubicBezTo>
                    <a:pt x="71792" y="34100"/>
                    <a:pt x="72744" y="38005"/>
                    <a:pt x="71411" y="42577"/>
                  </a:cubicBezTo>
                  <a:cubicBezTo>
                    <a:pt x="59314" y="60960"/>
                    <a:pt x="40931" y="60960"/>
                    <a:pt x="21976" y="59722"/>
                  </a:cubicBezTo>
                  <a:cubicBezTo>
                    <a:pt x="14451" y="57721"/>
                    <a:pt x="8355" y="53721"/>
                    <a:pt x="4069" y="47149"/>
                  </a:cubicBezTo>
                  <a:cubicBezTo>
                    <a:pt x="-2122" y="34385"/>
                    <a:pt x="-1455" y="22288"/>
                    <a:pt x="7498" y="10954"/>
                  </a:cubicBezTo>
                  <a:cubicBezTo>
                    <a:pt x="20262" y="95"/>
                    <a:pt x="36454" y="2381"/>
                    <a:pt x="51408" y="0"/>
                  </a:cubicBezTo>
                  <a:close/>
                </a:path>
              </a:pathLst>
            </a:custGeom>
            <a:solidFill>
              <a:srgbClr val="4F405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4" name="Freeform: Shape 883"/>
            <p:cNvSpPr/>
            <p:nvPr/>
          </p:nvSpPr>
          <p:spPr>
            <a:xfrm>
              <a:off x="2111117" y="5266782"/>
              <a:ext cx="61678" cy="74107"/>
            </a:xfrm>
            <a:custGeom>
              <a:avLst/>
              <a:gdLst>
                <a:gd name="connsiteX0" fmla="*/ 57248 w 61678"/>
                <a:gd name="connsiteY0" fmla="*/ 74107 h 74107"/>
                <a:gd name="connsiteX1" fmla="*/ 20100 w 61678"/>
                <a:gd name="connsiteY1" fmla="*/ 65154 h 74107"/>
                <a:gd name="connsiteX2" fmla="*/ 955 w 61678"/>
                <a:gd name="connsiteY2" fmla="*/ 8194 h 74107"/>
                <a:gd name="connsiteX3" fmla="*/ 20005 w 61678"/>
                <a:gd name="connsiteY3" fmla="*/ 2 h 74107"/>
                <a:gd name="connsiteX4" fmla="*/ 58772 w 61678"/>
                <a:gd name="connsiteY4" fmla="*/ 39722 h 74107"/>
                <a:gd name="connsiteX5" fmla="*/ 57248 w 61678"/>
                <a:gd name="connsiteY5" fmla="*/ 74107 h 7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78" h="74107">
                  <a:moveTo>
                    <a:pt x="57248" y="74107"/>
                  </a:moveTo>
                  <a:cubicBezTo>
                    <a:pt x="44865" y="71154"/>
                    <a:pt x="32483" y="68201"/>
                    <a:pt x="20100" y="65154"/>
                  </a:cubicBezTo>
                  <a:cubicBezTo>
                    <a:pt x="10290" y="47247"/>
                    <a:pt x="-3807" y="30864"/>
                    <a:pt x="955" y="8194"/>
                  </a:cubicBezTo>
                  <a:cubicBezTo>
                    <a:pt x="6098" y="2670"/>
                    <a:pt x="12385" y="-93"/>
                    <a:pt x="20005" y="2"/>
                  </a:cubicBezTo>
                  <a:cubicBezTo>
                    <a:pt x="40865" y="5527"/>
                    <a:pt x="49723" y="22672"/>
                    <a:pt x="58772" y="39722"/>
                  </a:cubicBezTo>
                  <a:cubicBezTo>
                    <a:pt x="60772" y="51247"/>
                    <a:pt x="64868" y="62963"/>
                    <a:pt x="57248" y="74107"/>
                  </a:cubicBezTo>
                  <a:close/>
                </a:path>
              </a:pathLst>
            </a:custGeom>
            <a:solidFill>
              <a:srgbClr val="6B557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5" name="Freeform: Shape 884"/>
            <p:cNvSpPr/>
            <p:nvPr/>
          </p:nvSpPr>
          <p:spPr>
            <a:xfrm>
              <a:off x="2291238" y="4921408"/>
              <a:ext cx="77723" cy="61459"/>
            </a:xfrm>
            <a:custGeom>
              <a:avLst/>
              <a:gdLst>
                <a:gd name="connsiteX0" fmla="*/ 77724 w 77723"/>
                <a:gd name="connsiteY0" fmla="*/ 40005 h 61459"/>
                <a:gd name="connsiteX1" fmla="*/ 0 w 77723"/>
                <a:gd name="connsiteY1" fmla="*/ 41338 h 61459"/>
                <a:gd name="connsiteX2" fmla="*/ 8572 w 77723"/>
                <a:gd name="connsiteY2" fmla="*/ 38386 h 61459"/>
                <a:gd name="connsiteX3" fmla="*/ 55817 w 77723"/>
                <a:gd name="connsiteY3" fmla="*/ 5810 h 61459"/>
                <a:gd name="connsiteX4" fmla="*/ 67246 w 77723"/>
                <a:gd name="connsiteY4" fmla="*/ 0 h 61459"/>
                <a:gd name="connsiteX5" fmla="*/ 76581 w 77723"/>
                <a:gd name="connsiteY5" fmla="*/ 667 h 61459"/>
                <a:gd name="connsiteX6" fmla="*/ 77724 w 77723"/>
                <a:gd name="connsiteY6" fmla="*/ 40005 h 6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23" h="61459">
                  <a:moveTo>
                    <a:pt x="77724" y="40005"/>
                  </a:moveTo>
                  <a:cubicBezTo>
                    <a:pt x="52292" y="69056"/>
                    <a:pt x="26384" y="67723"/>
                    <a:pt x="0" y="41338"/>
                  </a:cubicBezTo>
                  <a:cubicBezTo>
                    <a:pt x="2667" y="39719"/>
                    <a:pt x="5524" y="38767"/>
                    <a:pt x="8572" y="38386"/>
                  </a:cubicBezTo>
                  <a:cubicBezTo>
                    <a:pt x="21907" y="24003"/>
                    <a:pt x="44767" y="23431"/>
                    <a:pt x="55817" y="5810"/>
                  </a:cubicBezTo>
                  <a:cubicBezTo>
                    <a:pt x="59150" y="2857"/>
                    <a:pt x="62960" y="857"/>
                    <a:pt x="67246" y="0"/>
                  </a:cubicBezTo>
                  <a:cubicBezTo>
                    <a:pt x="70294" y="953"/>
                    <a:pt x="73438" y="1238"/>
                    <a:pt x="76581" y="667"/>
                  </a:cubicBezTo>
                  <a:cubicBezTo>
                    <a:pt x="77057" y="13716"/>
                    <a:pt x="77438" y="26861"/>
                    <a:pt x="77724" y="40005"/>
                  </a:cubicBezTo>
                  <a:close/>
                </a:path>
              </a:pathLst>
            </a:custGeom>
            <a:solidFill>
              <a:srgbClr val="DC48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6" name="Freeform: Shape 885"/>
            <p:cNvSpPr/>
            <p:nvPr/>
          </p:nvSpPr>
          <p:spPr>
            <a:xfrm>
              <a:off x="2100830" y="5208015"/>
              <a:ext cx="41220" cy="66960"/>
            </a:xfrm>
            <a:custGeom>
              <a:avLst/>
              <a:gdLst>
                <a:gd name="connsiteX0" fmla="*/ 29150 w 41220"/>
                <a:gd name="connsiteY0" fmla="*/ 66294 h 66960"/>
                <a:gd name="connsiteX1" fmla="*/ 11243 w 41220"/>
                <a:gd name="connsiteY1" fmla="*/ 66961 h 66960"/>
                <a:gd name="connsiteX2" fmla="*/ 1718 w 41220"/>
                <a:gd name="connsiteY2" fmla="*/ 381 h 66960"/>
                <a:gd name="connsiteX3" fmla="*/ 19244 w 41220"/>
                <a:gd name="connsiteY3" fmla="*/ 0 h 66960"/>
                <a:gd name="connsiteX4" fmla="*/ 41056 w 41220"/>
                <a:gd name="connsiteY4" fmla="*/ 46863 h 66960"/>
                <a:gd name="connsiteX5" fmla="*/ 29150 w 41220"/>
                <a:gd name="connsiteY5" fmla="*/ 66294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20" h="66960">
                  <a:moveTo>
                    <a:pt x="29150" y="66294"/>
                  </a:moveTo>
                  <a:cubicBezTo>
                    <a:pt x="23149" y="66485"/>
                    <a:pt x="17244" y="66770"/>
                    <a:pt x="11243" y="66961"/>
                  </a:cubicBezTo>
                  <a:cubicBezTo>
                    <a:pt x="3623" y="45434"/>
                    <a:pt x="-3330" y="23717"/>
                    <a:pt x="1718" y="381"/>
                  </a:cubicBezTo>
                  <a:cubicBezTo>
                    <a:pt x="7528" y="286"/>
                    <a:pt x="13338" y="95"/>
                    <a:pt x="19244" y="0"/>
                  </a:cubicBezTo>
                  <a:cubicBezTo>
                    <a:pt x="36675" y="10858"/>
                    <a:pt x="42294" y="27241"/>
                    <a:pt x="41056" y="46863"/>
                  </a:cubicBezTo>
                  <a:cubicBezTo>
                    <a:pt x="39437" y="54673"/>
                    <a:pt x="35532" y="61246"/>
                    <a:pt x="29150" y="66294"/>
                  </a:cubicBezTo>
                  <a:close/>
                </a:path>
              </a:pathLst>
            </a:custGeom>
            <a:solidFill>
              <a:srgbClr val="5947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7" name="Freeform: Shape 886"/>
            <p:cNvSpPr/>
            <p:nvPr/>
          </p:nvSpPr>
          <p:spPr>
            <a:xfrm>
              <a:off x="2292857" y="4893004"/>
              <a:ext cx="73247" cy="42889"/>
            </a:xfrm>
            <a:custGeom>
              <a:avLst/>
              <a:gdLst>
                <a:gd name="connsiteX0" fmla="*/ 73247 w 73247"/>
                <a:gd name="connsiteY0" fmla="*/ 495 h 42889"/>
                <a:gd name="connsiteX1" fmla="*/ 63722 w 73247"/>
                <a:gd name="connsiteY1" fmla="*/ 20307 h 42889"/>
                <a:gd name="connsiteX2" fmla="*/ 27242 w 73247"/>
                <a:gd name="connsiteY2" fmla="*/ 42786 h 42889"/>
                <a:gd name="connsiteX3" fmla="*/ 476 w 73247"/>
                <a:gd name="connsiteY3" fmla="*/ 29451 h 42889"/>
                <a:gd name="connsiteX4" fmla="*/ 0 w 73247"/>
                <a:gd name="connsiteY4" fmla="*/ 781 h 42889"/>
                <a:gd name="connsiteX5" fmla="*/ 56007 w 73247"/>
                <a:gd name="connsiteY5" fmla="*/ 1448 h 42889"/>
                <a:gd name="connsiteX6" fmla="*/ 73247 w 73247"/>
                <a:gd name="connsiteY6" fmla="*/ 495 h 4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47" h="42889">
                  <a:moveTo>
                    <a:pt x="73247" y="495"/>
                  </a:moveTo>
                  <a:cubicBezTo>
                    <a:pt x="70104" y="7067"/>
                    <a:pt x="66865" y="13735"/>
                    <a:pt x="63722" y="20307"/>
                  </a:cubicBezTo>
                  <a:cubicBezTo>
                    <a:pt x="57245" y="36976"/>
                    <a:pt x="44672" y="43834"/>
                    <a:pt x="27242" y="42786"/>
                  </a:cubicBezTo>
                  <a:cubicBezTo>
                    <a:pt x="16002" y="42977"/>
                    <a:pt x="7810" y="37166"/>
                    <a:pt x="476" y="29451"/>
                  </a:cubicBezTo>
                  <a:cubicBezTo>
                    <a:pt x="286" y="19926"/>
                    <a:pt x="190" y="10401"/>
                    <a:pt x="0" y="781"/>
                  </a:cubicBezTo>
                  <a:cubicBezTo>
                    <a:pt x="18764" y="-3791"/>
                    <a:pt x="37148" y="13735"/>
                    <a:pt x="56007" y="1448"/>
                  </a:cubicBezTo>
                  <a:cubicBezTo>
                    <a:pt x="61817" y="1162"/>
                    <a:pt x="67532" y="781"/>
                    <a:pt x="73247" y="495"/>
                  </a:cubicBezTo>
                  <a:close/>
                </a:path>
              </a:pathLst>
            </a:custGeom>
            <a:solidFill>
              <a:srgbClr val="CE4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8" name="Freeform: Shape 887"/>
            <p:cNvSpPr/>
            <p:nvPr/>
          </p:nvSpPr>
          <p:spPr>
            <a:xfrm>
              <a:off x="2405181" y="5023916"/>
              <a:ext cx="58078" cy="44839"/>
            </a:xfrm>
            <a:custGeom>
              <a:avLst/>
              <a:gdLst>
                <a:gd name="connsiteX0" fmla="*/ 357 w 58078"/>
                <a:gd name="connsiteY0" fmla="*/ 12840 h 44839"/>
                <a:gd name="connsiteX1" fmla="*/ 166 w 58078"/>
                <a:gd name="connsiteY1" fmla="*/ 3791 h 44839"/>
                <a:gd name="connsiteX2" fmla="*/ 58078 w 58078"/>
                <a:gd name="connsiteY2" fmla="*/ 21793 h 44839"/>
                <a:gd name="connsiteX3" fmla="*/ 57507 w 58078"/>
                <a:gd name="connsiteY3" fmla="*/ 41891 h 44839"/>
                <a:gd name="connsiteX4" fmla="*/ 357 w 58078"/>
                <a:gd name="connsiteY4" fmla="*/ 12840 h 4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78" h="44839">
                  <a:moveTo>
                    <a:pt x="357" y="12840"/>
                  </a:moveTo>
                  <a:cubicBezTo>
                    <a:pt x="-24" y="9792"/>
                    <a:pt x="-120" y="6839"/>
                    <a:pt x="166" y="3791"/>
                  </a:cubicBezTo>
                  <a:cubicBezTo>
                    <a:pt x="24836" y="-7544"/>
                    <a:pt x="40838" y="8934"/>
                    <a:pt x="58078" y="21793"/>
                  </a:cubicBezTo>
                  <a:cubicBezTo>
                    <a:pt x="57888" y="28461"/>
                    <a:pt x="57697" y="35223"/>
                    <a:pt x="57507" y="41891"/>
                  </a:cubicBezTo>
                  <a:cubicBezTo>
                    <a:pt x="29217" y="50273"/>
                    <a:pt x="9977" y="40843"/>
                    <a:pt x="357" y="12840"/>
                  </a:cubicBezTo>
                  <a:close/>
                </a:path>
              </a:pathLst>
            </a:custGeom>
            <a:solidFill>
              <a:srgbClr val="29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9" name="Freeform: Shape 888"/>
            <p:cNvSpPr/>
            <p:nvPr/>
          </p:nvSpPr>
          <p:spPr>
            <a:xfrm>
              <a:off x="2495830" y="5293740"/>
              <a:ext cx="44581" cy="52122"/>
            </a:xfrm>
            <a:custGeom>
              <a:avLst/>
              <a:gdLst>
                <a:gd name="connsiteX0" fmla="*/ 14959 w 44581"/>
                <a:gd name="connsiteY0" fmla="*/ 19145 h 52122"/>
                <a:gd name="connsiteX1" fmla="*/ 44582 w 44581"/>
                <a:gd name="connsiteY1" fmla="*/ 0 h 52122"/>
                <a:gd name="connsiteX2" fmla="*/ 25341 w 44581"/>
                <a:gd name="connsiteY2" fmla="*/ 47720 h 52122"/>
                <a:gd name="connsiteX3" fmla="*/ 4196 w 44581"/>
                <a:gd name="connsiteY3" fmla="*/ 49435 h 52122"/>
                <a:gd name="connsiteX4" fmla="*/ 14959 w 44581"/>
                <a:gd name="connsiteY4" fmla="*/ 19145 h 5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81" h="52122">
                  <a:moveTo>
                    <a:pt x="14959" y="19145"/>
                  </a:moveTo>
                  <a:cubicBezTo>
                    <a:pt x="24103" y="11621"/>
                    <a:pt x="30675" y="190"/>
                    <a:pt x="44582" y="0"/>
                  </a:cubicBezTo>
                  <a:cubicBezTo>
                    <a:pt x="42486" y="17716"/>
                    <a:pt x="39248" y="34862"/>
                    <a:pt x="25341" y="47720"/>
                  </a:cubicBezTo>
                  <a:cubicBezTo>
                    <a:pt x="18674" y="53054"/>
                    <a:pt x="11625" y="53435"/>
                    <a:pt x="4196" y="49435"/>
                  </a:cubicBezTo>
                  <a:cubicBezTo>
                    <a:pt x="-4567" y="35052"/>
                    <a:pt x="1053" y="25622"/>
                    <a:pt x="14959" y="19145"/>
                  </a:cubicBezTo>
                  <a:close/>
                </a:path>
              </a:pathLst>
            </a:custGeom>
            <a:solidFill>
              <a:srgbClr val="483A4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0" name="Freeform: Shape 889"/>
            <p:cNvSpPr/>
            <p:nvPr/>
          </p:nvSpPr>
          <p:spPr>
            <a:xfrm>
              <a:off x="2291143" y="4864353"/>
              <a:ext cx="57721" cy="44161"/>
            </a:xfrm>
            <a:custGeom>
              <a:avLst/>
              <a:gdLst>
                <a:gd name="connsiteX0" fmla="*/ 57721 w 57721"/>
                <a:gd name="connsiteY0" fmla="*/ 30194 h 44161"/>
                <a:gd name="connsiteX1" fmla="*/ 1715 w 57721"/>
                <a:gd name="connsiteY1" fmla="*/ 29528 h 44161"/>
                <a:gd name="connsiteX2" fmla="*/ 0 w 57721"/>
                <a:gd name="connsiteY2" fmla="*/ 572 h 44161"/>
                <a:gd name="connsiteX3" fmla="*/ 9144 w 57721"/>
                <a:gd name="connsiteY3" fmla="*/ 0 h 44161"/>
                <a:gd name="connsiteX4" fmla="*/ 57721 w 57721"/>
                <a:gd name="connsiteY4" fmla="*/ 30194 h 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1" h="44161">
                  <a:moveTo>
                    <a:pt x="57721" y="30194"/>
                  </a:moveTo>
                  <a:cubicBezTo>
                    <a:pt x="38767" y="50768"/>
                    <a:pt x="20193" y="46958"/>
                    <a:pt x="1715" y="29528"/>
                  </a:cubicBezTo>
                  <a:cubicBezTo>
                    <a:pt x="1143" y="19908"/>
                    <a:pt x="571" y="10192"/>
                    <a:pt x="0" y="572"/>
                  </a:cubicBezTo>
                  <a:cubicBezTo>
                    <a:pt x="3048" y="858"/>
                    <a:pt x="6096" y="667"/>
                    <a:pt x="9144" y="0"/>
                  </a:cubicBezTo>
                  <a:cubicBezTo>
                    <a:pt x="15907" y="25146"/>
                    <a:pt x="39719" y="23051"/>
                    <a:pt x="57721" y="30194"/>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1" name="Freeform: Shape 890"/>
            <p:cNvSpPr/>
            <p:nvPr/>
          </p:nvSpPr>
          <p:spPr>
            <a:xfrm>
              <a:off x="2443119" y="5358891"/>
              <a:ext cx="49445" cy="39719"/>
            </a:xfrm>
            <a:custGeom>
              <a:avLst/>
              <a:gdLst>
                <a:gd name="connsiteX0" fmla="*/ 30332 w 49445"/>
                <a:gd name="connsiteY0" fmla="*/ 39719 h 39719"/>
                <a:gd name="connsiteX1" fmla="*/ 233 w 49445"/>
                <a:gd name="connsiteY1" fmla="*/ 29623 h 39719"/>
                <a:gd name="connsiteX2" fmla="*/ 30237 w 49445"/>
                <a:gd name="connsiteY2" fmla="*/ 0 h 39719"/>
                <a:gd name="connsiteX3" fmla="*/ 49001 w 49445"/>
                <a:gd name="connsiteY3" fmla="*/ 21336 h 39719"/>
                <a:gd name="connsiteX4" fmla="*/ 30332 w 49445"/>
                <a:gd name="connsiteY4" fmla="*/ 39719 h 3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45" h="39719">
                  <a:moveTo>
                    <a:pt x="30332" y="39719"/>
                  </a:moveTo>
                  <a:cubicBezTo>
                    <a:pt x="20330" y="36386"/>
                    <a:pt x="10329" y="33052"/>
                    <a:pt x="233" y="29623"/>
                  </a:cubicBezTo>
                  <a:cubicBezTo>
                    <a:pt x="-1958" y="7334"/>
                    <a:pt x="11568" y="1048"/>
                    <a:pt x="30237" y="0"/>
                  </a:cubicBezTo>
                  <a:cubicBezTo>
                    <a:pt x="41190" y="2953"/>
                    <a:pt x="51763" y="6287"/>
                    <a:pt x="49001" y="21336"/>
                  </a:cubicBezTo>
                  <a:cubicBezTo>
                    <a:pt x="42810" y="27527"/>
                    <a:pt x="36618" y="33623"/>
                    <a:pt x="30332" y="39719"/>
                  </a:cubicBezTo>
                  <a:close/>
                </a:path>
              </a:pathLst>
            </a:custGeom>
            <a:solidFill>
              <a:srgbClr val="5F4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2" name="Freeform: Shape 891"/>
            <p:cNvSpPr/>
            <p:nvPr/>
          </p:nvSpPr>
          <p:spPr>
            <a:xfrm>
              <a:off x="2469306" y="5338249"/>
              <a:ext cx="51865" cy="42073"/>
            </a:xfrm>
            <a:custGeom>
              <a:avLst/>
              <a:gdLst>
                <a:gd name="connsiteX0" fmla="*/ 22814 w 51865"/>
                <a:gd name="connsiteY0" fmla="*/ 42073 h 42073"/>
                <a:gd name="connsiteX1" fmla="*/ 2812 w 51865"/>
                <a:gd name="connsiteY1" fmla="*/ 31406 h 42073"/>
                <a:gd name="connsiteX2" fmla="*/ 6622 w 51865"/>
                <a:gd name="connsiteY2" fmla="*/ 6831 h 42073"/>
                <a:gd name="connsiteX3" fmla="*/ 31291 w 51865"/>
                <a:gd name="connsiteY3" fmla="*/ 2640 h 42073"/>
                <a:gd name="connsiteX4" fmla="*/ 51865 w 51865"/>
                <a:gd name="connsiteY4" fmla="*/ 3307 h 42073"/>
                <a:gd name="connsiteX5" fmla="*/ 22814 w 51865"/>
                <a:gd name="connsiteY5" fmla="*/ 42073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5" h="42073">
                  <a:moveTo>
                    <a:pt x="22814" y="42073"/>
                  </a:moveTo>
                  <a:cubicBezTo>
                    <a:pt x="16147" y="38549"/>
                    <a:pt x="9479" y="34930"/>
                    <a:pt x="2812" y="31406"/>
                  </a:cubicBezTo>
                  <a:cubicBezTo>
                    <a:pt x="-2713" y="22166"/>
                    <a:pt x="621" y="14260"/>
                    <a:pt x="6622" y="6831"/>
                  </a:cubicBezTo>
                  <a:cubicBezTo>
                    <a:pt x="14051" y="925"/>
                    <a:pt x="21862" y="-2789"/>
                    <a:pt x="31291" y="2640"/>
                  </a:cubicBezTo>
                  <a:cubicBezTo>
                    <a:pt x="38149" y="2830"/>
                    <a:pt x="45007" y="3116"/>
                    <a:pt x="51865" y="3307"/>
                  </a:cubicBezTo>
                  <a:cubicBezTo>
                    <a:pt x="49675" y="21785"/>
                    <a:pt x="37292" y="32644"/>
                    <a:pt x="22814" y="42073"/>
                  </a:cubicBezTo>
                  <a:close/>
                </a:path>
              </a:pathLst>
            </a:custGeom>
            <a:solidFill>
              <a:srgbClr val="56455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3" name="Freeform: Shape 892"/>
            <p:cNvSpPr/>
            <p:nvPr/>
          </p:nvSpPr>
          <p:spPr>
            <a:xfrm>
              <a:off x="2291875" y="4922455"/>
              <a:ext cx="42343" cy="33476"/>
            </a:xfrm>
            <a:custGeom>
              <a:avLst/>
              <a:gdLst>
                <a:gd name="connsiteX0" fmla="*/ 1458 w 42343"/>
                <a:gd name="connsiteY0" fmla="*/ 0 h 33476"/>
                <a:gd name="connsiteX1" fmla="*/ 28509 w 42343"/>
                <a:gd name="connsiteY1" fmla="*/ 95 h 33476"/>
                <a:gd name="connsiteX2" fmla="*/ 41653 w 42343"/>
                <a:gd name="connsiteY2" fmla="*/ 23146 h 33476"/>
                <a:gd name="connsiteX3" fmla="*/ 10507 w 42343"/>
                <a:gd name="connsiteY3" fmla="*/ 28194 h 33476"/>
                <a:gd name="connsiteX4" fmla="*/ 1458 w 42343"/>
                <a:gd name="connsiteY4" fmla="*/ 0 h 3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3" h="33476">
                  <a:moveTo>
                    <a:pt x="1458" y="0"/>
                  </a:moveTo>
                  <a:cubicBezTo>
                    <a:pt x="10507" y="0"/>
                    <a:pt x="19460" y="0"/>
                    <a:pt x="28509" y="95"/>
                  </a:cubicBezTo>
                  <a:cubicBezTo>
                    <a:pt x="37177" y="5334"/>
                    <a:pt x="44701" y="11240"/>
                    <a:pt x="41653" y="23146"/>
                  </a:cubicBezTo>
                  <a:cubicBezTo>
                    <a:pt x="33081" y="35814"/>
                    <a:pt x="22413" y="36004"/>
                    <a:pt x="10507" y="28194"/>
                  </a:cubicBezTo>
                  <a:cubicBezTo>
                    <a:pt x="4982" y="19621"/>
                    <a:pt x="-3400" y="11906"/>
                    <a:pt x="1458" y="0"/>
                  </a:cubicBezTo>
                  <a:close/>
                </a:path>
              </a:pathLst>
            </a:custGeom>
            <a:solidFill>
              <a:srgbClr val="DC49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4" name="Freeform: Shape 893"/>
            <p:cNvSpPr/>
            <p:nvPr/>
          </p:nvSpPr>
          <p:spPr>
            <a:xfrm>
              <a:off x="2299905" y="4929958"/>
              <a:ext cx="58293" cy="30280"/>
            </a:xfrm>
            <a:custGeom>
              <a:avLst/>
              <a:gdLst>
                <a:gd name="connsiteX0" fmla="*/ 2477 w 58293"/>
                <a:gd name="connsiteY0" fmla="*/ 20692 h 30280"/>
                <a:gd name="connsiteX1" fmla="*/ 29718 w 58293"/>
                <a:gd name="connsiteY1" fmla="*/ 11453 h 30280"/>
                <a:gd name="connsiteX2" fmla="*/ 58293 w 58293"/>
                <a:gd name="connsiteY2" fmla="*/ 2023 h 30280"/>
                <a:gd name="connsiteX3" fmla="*/ 0 w 58293"/>
                <a:gd name="connsiteY3" fmla="*/ 29836 h 30280"/>
                <a:gd name="connsiteX4" fmla="*/ 2477 w 58293"/>
                <a:gd name="connsiteY4" fmla="*/ 20692 h 3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93" h="30280">
                  <a:moveTo>
                    <a:pt x="2477" y="20692"/>
                  </a:moveTo>
                  <a:cubicBezTo>
                    <a:pt x="12668" y="20787"/>
                    <a:pt x="22574" y="20120"/>
                    <a:pt x="29718" y="11453"/>
                  </a:cubicBezTo>
                  <a:cubicBezTo>
                    <a:pt x="37624" y="3451"/>
                    <a:pt x="45815" y="-3597"/>
                    <a:pt x="58293" y="2023"/>
                  </a:cubicBezTo>
                  <a:cubicBezTo>
                    <a:pt x="51625" y="37932"/>
                    <a:pt x="23527" y="29074"/>
                    <a:pt x="0" y="29836"/>
                  </a:cubicBezTo>
                  <a:cubicBezTo>
                    <a:pt x="762" y="26788"/>
                    <a:pt x="1524" y="23740"/>
                    <a:pt x="2477" y="20692"/>
                  </a:cubicBezTo>
                  <a:close/>
                </a:path>
              </a:pathLst>
            </a:custGeom>
            <a:solidFill>
              <a:srgbClr val="C233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5" name="Freeform: Shape 894"/>
            <p:cNvSpPr/>
            <p:nvPr/>
          </p:nvSpPr>
          <p:spPr>
            <a:xfrm>
              <a:off x="2346012" y="4988845"/>
              <a:ext cx="42446" cy="18971"/>
            </a:xfrm>
            <a:custGeom>
              <a:avLst/>
              <a:gdLst>
                <a:gd name="connsiteX0" fmla="*/ 42285 w 42446"/>
                <a:gd name="connsiteY0" fmla="*/ 8001 h 18971"/>
                <a:gd name="connsiteX1" fmla="*/ 3519 w 42446"/>
                <a:gd name="connsiteY1" fmla="*/ 18764 h 18971"/>
                <a:gd name="connsiteX2" fmla="*/ 185 w 42446"/>
                <a:gd name="connsiteY2" fmla="*/ 12668 h 18971"/>
                <a:gd name="connsiteX3" fmla="*/ 2471 w 42446"/>
                <a:gd name="connsiteY3" fmla="*/ 9239 h 18971"/>
                <a:gd name="connsiteX4" fmla="*/ 40476 w 42446"/>
                <a:gd name="connsiteY4" fmla="*/ 0 h 18971"/>
                <a:gd name="connsiteX5" fmla="*/ 42285 w 42446"/>
                <a:gd name="connsiteY5" fmla="*/ 8001 h 1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46" h="18971">
                  <a:moveTo>
                    <a:pt x="42285" y="8001"/>
                  </a:moveTo>
                  <a:cubicBezTo>
                    <a:pt x="31713" y="19907"/>
                    <a:pt x="17616" y="19241"/>
                    <a:pt x="3519" y="18764"/>
                  </a:cubicBezTo>
                  <a:cubicBezTo>
                    <a:pt x="661" y="16954"/>
                    <a:pt x="-482" y="14859"/>
                    <a:pt x="185" y="12668"/>
                  </a:cubicBezTo>
                  <a:cubicBezTo>
                    <a:pt x="852" y="10382"/>
                    <a:pt x="1614" y="9239"/>
                    <a:pt x="2471" y="9239"/>
                  </a:cubicBezTo>
                  <a:cubicBezTo>
                    <a:pt x="12758" y="-3715"/>
                    <a:pt x="27522" y="2000"/>
                    <a:pt x="40476" y="0"/>
                  </a:cubicBezTo>
                  <a:cubicBezTo>
                    <a:pt x="42190" y="2477"/>
                    <a:pt x="42762" y="5144"/>
                    <a:pt x="42285" y="8001"/>
                  </a:cubicBezTo>
                  <a:close/>
                </a:path>
              </a:pathLst>
            </a:custGeom>
            <a:solidFill>
              <a:srgbClr val="5D4B6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6" name="Freeform: Shape 895"/>
            <p:cNvSpPr/>
            <p:nvPr/>
          </p:nvSpPr>
          <p:spPr>
            <a:xfrm>
              <a:off x="2320384" y="4913312"/>
              <a:ext cx="38195" cy="28098"/>
            </a:xfrm>
            <a:custGeom>
              <a:avLst/>
              <a:gdLst>
                <a:gd name="connsiteX0" fmla="*/ 37814 w 38195"/>
                <a:gd name="connsiteY0" fmla="*/ 18669 h 28098"/>
                <a:gd name="connsiteX1" fmla="*/ 9239 w 38195"/>
                <a:gd name="connsiteY1" fmla="*/ 28099 h 28098"/>
                <a:gd name="connsiteX2" fmla="*/ 0 w 38195"/>
                <a:gd name="connsiteY2" fmla="*/ 9239 h 28098"/>
                <a:gd name="connsiteX3" fmla="*/ 36195 w 38195"/>
                <a:gd name="connsiteY3" fmla="*/ 0 h 28098"/>
                <a:gd name="connsiteX4" fmla="*/ 38195 w 38195"/>
                <a:gd name="connsiteY4" fmla="*/ 8096 h 28098"/>
                <a:gd name="connsiteX5" fmla="*/ 37814 w 38195"/>
                <a:gd name="connsiteY5" fmla="*/ 18669 h 2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95" h="28098">
                  <a:moveTo>
                    <a:pt x="37814" y="18669"/>
                  </a:moveTo>
                  <a:cubicBezTo>
                    <a:pt x="28289" y="21812"/>
                    <a:pt x="18764" y="24955"/>
                    <a:pt x="9239" y="28099"/>
                  </a:cubicBezTo>
                  <a:cubicBezTo>
                    <a:pt x="6191" y="21812"/>
                    <a:pt x="3048" y="15526"/>
                    <a:pt x="0" y="9239"/>
                  </a:cubicBezTo>
                  <a:cubicBezTo>
                    <a:pt x="12097" y="6191"/>
                    <a:pt x="24194" y="3048"/>
                    <a:pt x="36195" y="0"/>
                  </a:cubicBezTo>
                  <a:cubicBezTo>
                    <a:pt x="37338" y="2572"/>
                    <a:pt x="38005" y="5239"/>
                    <a:pt x="38195" y="8096"/>
                  </a:cubicBezTo>
                  <a:cubicBezTo>
                    <a:pt x="38100" y="11621"/>
                    <a:pt x="37909" y="15145"/>
                    <a:pt x="37814" y="18669"/>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7" name="Freeform: Shape 896"/>
            <p:cNvSpPr/>
            <p:nvPr/>
          </p:nvSpPr>
          <p:spPr>
            <a:xfrm>
              <a:off x="2157602" y="5303587"/>
              <a:ext cx="211230" cy="114638"/>
            </a:xfrm>
            <a:custGeom>
              <a:avLst/>
              <a:gdLst>
                <a:gd name="connsiteX0" fmla="*/ 10763 w 211230"/>
                <a:gd name="connsiteY0" fmla="*/ 37302 h 114638"/>
                <a:gd name="connsiteX1" fmla="*/ 0 w 211230"/>
                <a:gd name="connsiteY1" fmla="*/ 9299 h 114638"/>
                <a:gd name="connsiteX2" fmla="*/ 51340 w 211230"/>
                <a:gd name="connsiteY2" fmla="*/ 11109 h 114638"/>
                <a:gd name="connsiteX3" fmla="*/ 98012 w 211230"/>
                <a:gd name="connsiteY3" fmla="*/ 32445 h 114638"/>
                <a:gd name="connsiteX4" fmla="*/ 131635 w 211230"/>
                <a:gd name="connsiteY4" fmla="*/ 44255 h 114638"/>
                <a:gd name="connsiteX5" fmla="*/ 185261 w 211230"/>
                <a:gd name="connsiteY5" fmla="*/ 72069 h 114638"/>
                <a:gd name="connsiteX6" fmla="*/ 210312 w 211230"/>
                <a:gd name="connsiteY6" fmla="*/ 104454 h 114638"/>
                <a:gd name="connsiteX7" fmla="*/ 209645 w 211230"/>
                <a:gd name="connsiteY7" fmla="*/ 113312 h 114638"/>
                <a:gd name="connsiteX8" fmla="*/ 68199 w 211230"/>
                <a:gd name="connsiteY8" fmla="*/ 84832 h 114638"/>
                <a:gd name="connsiteX9" fmla="*/ 10763 w 211230"/>
                <a:gd name="connsiteY9" fmla="*/ 37302 h 11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30" h="114638">
                  <a:moveTo>
                    <a:pt x="10763" y="37302"/>
                  </a:moveTo>
                  <a:cubicBezTo>
                    <a:pt x="7144" y="27968"/>
                    <a:pt x="3524" y="18633"/>
                    <a:pt x="0" y="9299"/>
                  </a:cubicBezTo>
                  <a:cubicBezTo>
                    <a:pt x="17717" y="-7084"/>
                    <a:pt x="34766" y="1203"/>
                    <a:pt x="51340" y="11109"/>
                  </a:cubicBezTo>
                  <a:cubicBezTo>
                    <a:pt x="66103" y="20062"/>
                    <a:pt x="80963" y="28635"/>
                    <a:pt x="98012" y="32445"/>
                  </a:cubicBezTo>
                  <a:cubicBezTo>
                    <a:pt x="109823" y="34730"/>
                    <a:pt x="121444" y="37302"/>
                    <a:pt x="131635" y="44255"/>
                  </a:cubicBezTo>
                  <a:cubicBezTo>
                    <a:pt x="148114" y="56162"/>
                    <a:pt x="165259" y="66354"/>
                    <a:pt x="185261" y="72069"/>
                  </a:cubicBezTo>
                  <a:cubicBezTo>
                    <a:pt x="200501" y="76450"/>
                    <a:pt x="215074" y="83594"/>
                    <a:pt x="210312" y="104454"/>
                  </a:cubicBezTo>
                  <a:cubicBezTo>
                    <a:pt x="210122" y="107406"/>
                    <a:pt x="209836" y="110359"/>
                    <a:pt x="209645" y="113312"/>
                  </a:cubicBezTo>
                  <a:cubicBezTo>
                    <a:pt x="159258" y="119789"/>
                    <a:pt x="113919" y="101310"/>
                    <a:pt x="68199" y="84832"/>
                  </a:cubicBezTo>
                  <a:cubicBezTo>
                    <a:pt x="48958" y="69021"/>
                    <a:pt x="29813" y="53209"/>
                    <a:pt x="10763" y="37302"/>
                  </a:cubicBezTo>
                  <a:close/>
                </a:path>
              </a:pathLst>
            </a:custGeom>
            <a:solidFill>
              <a:srgbClr val="483B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8" name="Freeform: Shape 897"/>
            <p:cNvSpPr/>
            <p:nvPr/>
          </p:nvSpPr>
          <p:spPr>
            <a:xfrm>
              <a:off x="2119807" y="5190618"/>
              <a:ext cx="95382" cy="104835"/>
            </a:xfrm>
            <a:custGeom>
              <a:avLst/>
              <a:gdLst>
                <a:gd name="connsiteX0" fmla="*/ 10554 w 95382"/>
                <a:gd name="connsiteY0" fmla="*/ 65022 h 104835"/>
                <a:gd name="connsiteX1" fmla="*/ 171 w 95382"/>
                <a:gd name="connsiteY1" fmla="*/ 17397 h 104835"/>
                <a:gd name="connsiteX2" fmla="*/ 9982 w 95382"/>
                <a:gd name="connsiteY2" fmla="*/ 7776 h 104835"/>
                <a:gd name="connsiteX3" fmla="*/ 85039 w 95382"/>
                <a:gd name="connsiteY3" fmla="*/ 31113 h 104835"/>
                <a:gd name="connsiteX4" fmla="*/ 94469 w 95382"/>
                <a:gd name="connsiteY4" fmla="*/ 84643 h 104835"/>
                <a:gd name="connsiteX5" fmla="*/ 86754 w 95382"/>
                <a:gd name="connsiteY5" fmla="*/ 98169 h 104835"/>
                <a:gd name="connsiteX6" fmla="*/ 10554 w 95382"/>
                <a:gd name="connsiteY6" fmla="*/ 65022 h 1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82" h="104835">
                  <a:moveTo>
                    <a:pt x="10554" y="65022"/>
                  </a:moveTo>
                  <a:cubicBezTo>
                    <a:pt x="1505" y="50353"/>
                    <a:pt x="-686" y="34256"/>
                    <a:pt x="171" y="17397"/>
                  </a:cubicBezTo>
                  <a:cubicBezTo>
                    <a:pt x="3410" y="14158"/>
                    <a:pt x="6648" y="11015"/>
                    <a:pt x="9982" y="7776"/>
                  </a:cubicBezTo>
                  <a:cubicBezTo>
                    <a:pt x="43796" y="-12607"/>
                    <a:pt x="63703" y="11301"/>
                    <a:pt x="85039" y="31113"/>
                  </a:cubicBezTo>
                  <a:cubicBezTo>
                    <a:pt x="96183" y="47496"/>
                    <a:pt x="96374" y="65879"/>
                    <a:pt x="94469" y="84643"/>
                  </a:cubicBezTo>
                  <a:cubicBezTo>
                    <a:pt x="93135" y="89882"/>
                    <a:pt x="90564" y="94359"/>
                    <a:pt x="86754" y="98169"/>
                  </a:cubicBezTo>
                  <a:cubicBezTo>
                    <a:pt x="47987" y="117885"/>
                    <a:pt x="29985" y="89977"/>
                    <a:pt x="10554" y="6502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9" name="Freeform: Shape 898"/>
            <p:cNvSpPr/>
            <p:nvPr/>
          </p:nvSpPr>
          <p:spPr>
            <a:xfrm>
              <a:off x="2129777" y="5140069"/>
              <a:ext cx="80923" cy="86900"/>
            </a:xfrm>
            <a:custGeom>
              <a:avLst/>
              <a:gdLst>
                <a:gd name="connsiteX0" fmla="*/ 64782 w 80923"/>
                <a:gd name="connsiteY0" fmla="*/ 86901 h 86900"/>
                <a:gd name="connsiteX1" fmla="*/ 12 w 80923"/>
                <a:gd name="connsiteY1" fmla="*/ 58326 h 86900"/>
                <a:gd name="connsiteX2" fmla="*/ 18776 w 80923"/>
                <a:gd name="connsiteY2" fmla="*/ 10796 h 86900"/>
                <a:gd name="connsiteX3" fmla="*/ 72021 w 80923"/>
                <a:gd name="connsiteY3" fmla="*/ 13368 h 86900"/>
                <a:gd name="connsiteX4" fmla="*/ 80688 w 80923"/>
                <a:gd name="connsiteY4" fmla="*/ 53277 h 86900"/>
                <a:gd name="connsiteX5" fmla="*/ 76688 w 80923"/>
                <a:gd name="connsiteY5" fmla="*/ 76804 h 86900"/>
                <a:gd name="connsiteX6" fmla="*/ 64782 w 80923"/>
                <a:gd name="connsiteY6" fmla="*/ 86901 h 8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23" h="86900">
                  <a:moveTo>
                    <a:pt x="64782" y="86901"/>
                  </a:moveTo>
                  <a:cubicBezTo>
                    <a:pt x="43636" y="76328"/>
                    <a:pt x="23919" y="62517"/>
                    <a:pt x="12" y="58326"/>
                  </a:cubicBezTo>
                  <a:cubicBezTo>
                    <a:pt x="-274" y="39942"/>
                    <a:pt x="4679" y="23559"/>
                    <a:pt x="18776" y="10796"/>
                  </a:cubicBezTo>
                  <a:cubicBezTo>
                    <a:pt x="37350" y="-4635"/>
                    <a:pt x="55066" y="-3301"/>
                    <a:pt x="72021" y="13368"/>
                  </a:cubicBezTo>
                  <a:cubicBezTo>
                    <a:pt x="81165" y="25274"/>
                    <a:pt x="80022" y="39466"/>
                    <a:pt x="80688" y="53277"/>
                  </a:cubicBezTo>
                  <a:cubicBezTo>
                    <a:pt x="81546" y="61469"/>
                    <a:pt x="80022" y="69375"/>
                    <a:pt x="76688" y="76804"/>
                  </a:cubicBezTo>
                  <a:cubicBezTo>
                    <a:pt x="73926" y="81471"/>
                    <a:pt x="69925" y="84900"/>
                    <a:pt x="64782" y="86901"/>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0" name="Freeform: Shape 899"/>
            <p:cNvSpPr/>
            <p:nvPr/>
          </p:nvSpPr>
          <p:spPr>
            <a:xfrm>
              <a:off x="2148553" y="5103145"/>
              <a:ext cx="75896" cy="57054"/>
            </a:xfrm>
            <a:custGeom>
              <a:avLst/>
              <a:gdLst>
                <a:gd name="connsiteX0" fmla="*/ 47244 w 75896"/>
                <a:gd name="connsiteY0" fmla="*/ 57055 h 57054"/>
                <a:gd name="connsiteX1" fmla="*/ 0 w 75896"/>
                <a:gd name="connsiteY1" fmla="*/ 47625 h 57054"/>
                <a:gd name="connsiteX2" fmla="*/ 28384 w 75896"/>
                <a:gd name="connsiteY2" fmla="*/ 0 h 57054"/>
                <a:gd name="connsiteX3" fmla="*/ 67627 w 75896"/>
                <a:gd name="connsiteY3" fmla="*/ 381 h 57054"/>
                <a:gd name="connsiteX4" fmla="*/ 47244 w 75896"/>
                <a:gd name="connsiteY4" fmla="*/ 57055 h 5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96" h="57054">
                  <a:moveTo>
                    <a:pt x="47244" y="57055"/>
                  </a:moveTo>
                  <a:cubicBezTo>
                    <a:pt x="32576" y="48768"/>
                    <a:pt x="16574" y="46958"/>
                    <a:pt x="0" y="47625"/>
                  </a:cubicBezTo>
                  <a:cubicBezTo>
                    <a:pt x="3810" y="28385"/>
                    <a:pt x="10192" y="10668"/>
                    <a:pt x="28384" y="0"/>
                  </a:cubicBezTo>
                  <a:cubicBezTo>
                    <a:pt x="41434" y="95"/>
                    <a:pt x="54483" y="286"/>
                    <a:pt x="67627" y="381"/>
                  </a:cubicBezTo>
                  <a:cubicBezTo>
                    <a:pt x="83820" y="27622"/>
                    <a:pt x="75819" y="46101"/>
                    <a:pt x="47244" y="57055"/>
                  </a:cubicBezTo>
                  <a:close/>
                </a:path>
              </a:pathLst>
            </a:custGeom>
            <a:solidFill>
              <a:srgbClr val="2E253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1" name="Freeform: Shape 900"/>
            <p:cNvSpPr/>
            <p:nvPr/>
          </p:nvSpPr>
          <p:spPr>
            <a:xfrm>
              <a:off x="2360864" y="5036755"/>
              <a:ext cx="151123" cy="279619"/>
            </a:xfrm>
            <a:custGeom>
              <a:avLst/>
              <a:gdLst>
                <a:gd name="connsiteX0" fmla="*/ 44674 w 151123"/>
                <a:gd name="connsiteY0" fmla="*/ 0 h 279619"/>
                <a:gd name="connsiteX1" fmla="*/ 101728 w 151123"/>
                <a:gd name="connsiteY1" fmla="*/ 29051 h 279619"/>
                <a:gd name="connsiteX2" fmla="*/ 150877 w 151123"/>
                <a:gd name="connsiteY2" fmla="*/ 142399 h 279619"/>
                <a:gd name="connsiteX3" fmla="*/ 141067 w 151123"/>
                <a:gd name="connsiteY3" fmla="*/ 218504 h 279619"/>
                <a:gd name="connsiteX4" fmla="*/ 110491 w 151123"/>
                <a:gd name="connsiteY4" fmla="*/ 266129 h 279619"/>
                <a:gd name="connsiteX5" fmla="*/ 90965 w 151123"/>
                <a:gd name="connsiteY5" fmla="*/ 279463 h 279619"/>
                <a:gd name="connsiteX6" fmla="*/ 76963 w 151123"/>
                <a:gd name="connsiteY6" fmla="*/ 265843 h 279619"/>
                <a:gd name="connsiteX7" fmla="*/ 78868 w 151123"/>
                <a:gd name="connsiteY7" fmla="*/ 233553 h 279619"/>
                <a:gd name="connsiteX8" fmla="*/ 84869 w 151123"/>
                <a:gd name="connsiteY8" fmla="*/ 184976 h 279619"/>
                <a:gd name="connsiteX9" fmla="*/ 75630 w 151123"/>
                <a:gd name="connsiteY9" fmla="*/ 156020 h 279619"/>
                <a:gd name="connsiteX10" fmla="*/ 47150 w 151123"/>
                <a:gd name="connsiteY10" fmla="*/ 119634 h 279619"/>
                <a:gd name="connsiteX11" fmla="*/ 46102 w 151123"/>
                <a:gd name="connsiteY11" fmla="*/ 71723 h 279619"/>
                <a:gd name="connsiteX12" fmla="*/ 36673 w 151123"/>
                <a:gd name="connsiteY12" fmla="*/ 44863 h 279619"/>
                <a:gd name="connsiteX13" fmla="*/ 1 w 151123"/>
                <a:gd name="connsiteY13" fmla="*/ 20574 h 279619"/>
                <a:gd name="connsiteX14" fmla="*/ 6669 w 151123"/>
                <a:gd name="connsiteY14" fmla="*/ 9239 h 279619"/>
                <a:gd name="connsiteX15" fmla="*/ 44674 w 151123"/>
                <a:gd name="connsiteY15" fmla="*/ 0 h 27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3" h="279619">
                  <a:moveTo>
                    <a:pt x="44674" y="0"/>
                  </a:moveTo>
                  <a:cubicBezTo>
                    <a:pt x="63724" y="9716"/>
                    <a:pt x="82774" y="19431"/>
                    <a:pt x="101728" y="29051"/>
                  </a:cubicBezTo>
                  <a:cubicBezTo>
                    <a:pt x="129827" y="61817"/>
                    <a:pt x="153830" y="96298"/>
                    <a:pt x="150877" y="142399"/>
                  </a:cubicBezTo>
                  <a:cubicBezTo>
                    <a:pt x="147353" y="167735"/>
                    <a:pt x="154402" y="194501"/>
                    <a:pt x="141067" y="218504"/>
                  </a:cubicBezTo>
                  <a:cubicBezTo>
                    <a:pt x="130875" y="234410"/>
                    <a:pt x="120683" y="250222"/>
                    <a:pt x="110491" y="266129"/>
                  </a:cubicBezTo>
                  <a:cubicBezTo>
                    <a:pt x="107920" y="276320"/>
                    <a:pt x="101252" y="280511"/>
                    <a:pt x="90965" y="279463"/>
                  </a:cubicBezTo>
                  <a:cubicBezTo>
                    <a:pt x="84393" y="276892"/>
                    <a:pt x="79726" y="272320"/>
                    <a:pt x="76963" y="265843"/>
                  </a:cubicBezTo>
                  <a:cubicBezTo>
                    <a:pt x="73058" y="254794"/>
                    <a:pt x="78011" y="244316"/>
                    <a:pt x="78868" y="233553"/>
                  </a:cubicBezTo>
                  <a:cubicBezTo>
                    <a:pt x="80964" y="217361"/>
                    <a:pt x="83250" y="201168"/>
                    <a:pt x="84869" y="184976"/>
                  </a:cubicBezTo>
                  <a:cubicBezTo>
                    <a:pt x="85345" y="174212"/>
                    <a:pt x="78011" y="165926"/>
                    <a:pt x="75630" y="156020"/>
                  </a:cubicBezTo>
                  <a:cubicBezTo>
                    <a:pt x="71058" y="139922"/>
                    <a:pt x="56961" y="131540"/>
                    <a:pt x="47150" y="119634"/>
                  </a:cubicBezTo>
                  <a:cubicBezTo>
                    <a:pt x="34291" y="104204"/>
                    <a:pt x="25243" y="88583"/>
                    <a:pt x="46102" y="71723"/>
                  </a:cubicBezTo>
                  <a:cubicBezTo>
                    <a:pt x="67057" y="54769"/>
                    <a:pt x="59818" y="47244"/>
                    <a:pt x="36673" y="44863"/>
                  </a:cubicBezTo>
                  <a:cubicBezTo>
                    <a:pt x="20575" y="43244"/>
                    <a:pt x="-189" y="47435"/>
                    <a:pt x="1" y="20574"/>
                  </a:cubicBezTo>
                  <a:cubicBezTo>
                    <a:pt x="1430" y="16288"/>
                    <a:pt x="3621" y="12478"/>
                    <a:pt x="6669" y="9239"/>
                  </a:cubicBezTo>
                  <a:cubicBezTo>
                    <a:pt x="19337" y="6287"/>
                    <a:pt x="32005" y="3143"/>
                    <a:pt x="44674" y="0"/>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2" name="Freeform: Shape 901"/>
            <p:cNvSpPr/>
            <p:nvPr/>
          </p:nvSpPr>
          <p:spPr>
            <a:xfrm>
              <a:off x="2195797" y="5042768"/>
              <a:ext cx="189279" cy="157881"/>
            </a:xfrm>
            <a:custGeom>
              <a:avLst/>
              <a:gdLst>
                <a:gd name="connsiteX0" fmla="*/ 0 w 189279"/>
                <a:gd name="connsiteY0" fmla="*/ 117432 h 157881"/>
                <a:gd name="connsiteX1" fmla="*/ 20383 w 189279"/>
                <a:gd name="connsiteY1" fmla="*/ 60758 h 157881"/>
                <a:gd name="connsiteX2" fmla="*/ 77629 w 189279"/>
                <a:gd name="connsiteY2" fmla="*/ 3703 h 157881"/>
                <a:gd name="connsiteX3" fmla="*/ 95441 w 189279"/>
                <a:gd name="connsiteY3" fmla="*/ 3322 h 157881"/>
                <a:gd name="connsiteX4" fmla="*/ 148685 w 189279"/>
                <a:gd name="connsiteY4" fmla="*/ 6561 h 157881"/>
                <a:gd name="connsiteX5" fmla="*/ 163735 w 189279"/>
                <a:gd name="connsiteY5" fmla="*/ 29230 h 157881"/>
                <a:gd name="connsiteX6" fmla="*/ 187357 w 189279"/>
                <a:gd name="connsiteY6" fmla="*/ 63615 h 157881"/>
                <a:gd name="connsiteX7" fmla="*/ 143066 w 189279"/>
                <a:gd name="connsiteY7" fmla="*/ 83046 h 157881"/>
                <a:gd name="connsiteX8" fmla="*/ 20193 w 189279"/>
                <a:gd name="connsiteY8" fmla="*/ 152579 h 157881"/>
                <a:gd name="connsiteX9" fmla="*/ 1238 w 189279"/>
                <a:gd name="connsiteY9" fmla="*/ 156865 h 157881"/>
                <a:gd name="connsiteX10" fmla="*/ 0 w 189279"/>
                <a:gd name="connsiteY10" fmla="*/ 117432 h 15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279" h="157881">
                  <a:moveTo>
                    <a:pt x="0" y="117432"/>
                  </a:moveTo>
                  <a:cubicBezTo>
                    <a:pt x="6763" y="98572"/>
                    <a:pt x="13621" y="79713"/>
                    <a:pt x="20383" y="60758"/>
                  </a:cubicBezTo>
                  <a:cubicBezTo>
                    <a:pt x="39433" y="41708"/>
                    <a:pt x="58579" y="22658"/>
                    <a:pt x="77629" y="3703"/>
                  </a:cubicBezTo>
                  <a:cubicBezTo>
                    <a:pt x="83534" y="3608"/>
                    <a:pt x="89440" y="3418"/>
                    <a:pt x="95441" y="3322"/>
                  </a:cubicBezTo>
                  <a:cubicBezTo>
                    <a:pt x="112871" y="9895"/>
                    <a:pt x="131826" y="-9537"/>
                    <a:pt x="148685" y="6561"/>
                  </a:cubicBezTo>
                  <a:cubicBezTo>
                    <a:pt x="159353" y="10466"/>
                    <a:pt x="158115" y="22277"/>
                    <a:pt x="163735" y="29230"/>
                  </a:cubicBezTo>
                  <a:cubicBezTo>
                    <a:pt x="172593" y="40184"/>
                    <a:pt x="196120" y="41232"/>
                    <a:pt x="187357" y="63615"/>
                  </a:cubicBezTo>
                  <a:cubicBezTo>
                    <a:pt x="179356" y="83904"/>
                    <a:pt x="160687" y="83237"/>
                    <a:pt x="143066" y="83046"/>
                  </a:cubicBezTo>
                  <a:cubicBezTo>
                    <a:pt x="88583" y="82475"/>
                    <a:pt x="51245" y="111812"/>
                    <a:pt x="20193" y="152579"/>
                  </a:cubicBezTo>
                  <a:cubicBezTo>
                    <a:pt x="14573" y="157056"/>
                    <a:pt x="8382" y="159342"/>
                    <a:pt x="1238" y="156865"/>
                  </a:cubicBezTo>
                  <a:cubicBezTo>
                    <a:pt x="762" y="143721"/>
                    <a:pt x="381" y="130576"/>
                    <a:pt x="0" y="117432"/>
                  </a:cubicBezTo>
                  <a:close/>
                </a:path>
              </a:pathLst>
            </a:custGeom>
            <a:solidFill>
              <a:srgbClr val="564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3" name="Freeform: Shape 902"/>
            <p:cNvSpPr/>
            <p:nvPr/>
          </p:nvSpPr>
          <p:spPr>
            <a:xfrm>
              <a:off x="2300973" y="4998084"/>
              <a:ext cx="48558" cy="53746"/>
            </a:xfrm>
            <a:custGeom>
              <a:avLst/>
              <a:gdLst>
                <a:gd name="connsiteX0" fmla="*/ 47606 w 48558"/>
                <a:gd name="connsiteY0" fmla="*/ 0 h 53746"/>
                <a:gd name="connsiteX1" fmla="*/ 48558 w 48558"/>
                <a:gd name="connsiteY1" fmla="*/ 9525 h 53746"/>
                <a:gd name="connsiteX2" fmla="*/ 48463 w 48558"/>
                <a:gd name="connsiteY2" fmla="*/ 46577 h 53746"/>
                <a:gd name="connsiteX3" fmla="*/ 266 w 48558"/>
                <a:gd name="connsiteY3" fmla="*/ 47339 h 53746"/>
                <a:gd name="connsiteX4" fmla="*/ 10363 w 48558"/>
                <a:gd name="connsiteY4" fmla="*/ 0 h 53746"/>
                <a:gd name="connsiteX5" fmla="*/ 47606 w 48558"/>
                <a:gd name="connsiteY5" fmla="*/ 0 h 5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58" h="53746">
                  <a:moveTo>
                    <a:pt x="47606" y="0"/>
                  </a:moveTo>
                  <a:cubicBezTo>
                    <a:pt x="47891" y="3143"/>
                    <a:pt x="48272" y="6382"/>
                    <a:pt x="48558" y="9525"/>
                  </a:cubicBezTo>
                  <a:cubicBezTo>
                    <a:pt x="48558" y="21908"/>
                    <a:pt x="48558" y="34195"/>
                    <a:pt x="48463" y="46577"/>
                  </a:cubicBezTo>
                  <a:cubicBezTo>
                    <a:pt x="32556" y="56674"/>
                    <a:pt x="16459" y="55340"/>
                    <a:pt x="266" y="47339"/>
                  </a:cubicBezTo>
                  <a:cubicBezTo>
                    <a:pt x="743" y="30956"/>
                    <a:pt x="-3544" y="13526"/>
                    <a:pt x="10363" y="0"/>
                  </a:cubicBezTo>
                  <a:cubicBezTo>
                    <a:pt x="22841" y="0"/>
                    <a:pt x="35223" y="0"/>
                    <a:pt x="47606" y="0"/>
                  </a:cubicBezTo>
                  <a:close/>
                </a:path>
              </a:pathLst>
            </a:custGeom>
            <a:solidFill>
              <a:srgbClr val="33293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4" name="Freeform: Shape 903"/>
            <p:cNvSpPr/>
            <p:nvPr/>
          </p:nvSpPr>
          <p:spPr>
            <a:xfrm>
              <a:off x="2291238" y="5044661"/>
              <a:ext cx="76390" cy="15507"/>
            </a:xfrm>
            <a:custGeom>
              <a:avLst/>
              <a:gdLst>
                <a:gd name="connsiteX0" fmla="*/ 10096 w 76390"/>
                <a:gd name="connsiteY0" fmla="*/ 762 h 15507"/>
                <a:gd name="connsiteX1" fmla="*/ 58293 w 76390"/>
                <a:gd name="connsiteY1" fmla="*/ 0 h 15507"/>
                <a:gd name="connsiteX2" fmla="*/ 76295 w 76390"/>
                <a:gd name="connsiteY2" fmla="*/ 1524 h 15507"/>
                <a:gd name="connsiteX3" fmla="*/ 76390 w 76390"/>
                <a:gd name="connsiteY3" fmla="*/ 11525 h 15507"/>
                <a:gd name="connsiteX4" fmla="*/ 58483 w 76390"/>
                <a:gd name="connsiteY4" fmla="*/ 11906 h 15507"/>
                <a:gd name="connsiteX5" fmla="*/ 0 w 76390"/>
                <a:gd name="connsiteY5" fmla="*/ 1524 h 15507"/>
                <a:gd name="connsiteX6" fmla="*/ 10096 w 76390"/>
                <a:gd name="connsiteY6" fmla="*/ 762 h 1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90" h="15507">
                  <a:moveTo>
                    <a:pt x="10096" y="762"/>
                  </a:moveTo>
                  <a:cubicBezTo>
                    <a:pt x="26098" y="476"/>
                    <a:pt x="42196" y="286"/>
                    <a:pt x="58293" y="0"/>
                  </a:cubicBezTo>
                  <a:cubicBezTo>
                    <a:pt x="64294" y="476"/>
                    <a:pt x="70294" y="1048"/>
                    <a:pt x="76295" y="1524"/>
                  </a:cubicBezTo>
                  <a:cubicBezTo>
                    <a:pt x="76295" y="4858"/>
                    <a:pt x="76390" y="8191"/>
                    <a:pt x="76390" y="11525"/>
                  </a:cubicBezTo>
                  <a:cubicBezTo>
                    <a:pt x="70580" y="16573"/>
                    <a:pt x="64579" y="16954"/>
                    <a:pt x="58483" y="11906"/>
                  </a:cubicBezTo>
                  <a:cubicBezTo>
                    <a:pt x="39243" y="7144"/>
                    <a:pt x="17050" y="19050"/>
                    <a:pt x="0" y="1524"/>
                  </a:cubicBezTo>
                  <a:cubicBezTo>
                    <a:pt x="3334" y="1238"/>
                    <a:pt x="6763" y="953"/>
                    <a:pt x="10096" y="76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5" name="Freeform: Shape 904"/>
            <p:cNvSpPr/>
            <p:nvPr/>
          </p:nvSpPr>
          <p:spPr>
            <a:xfrm>
              <a:off x="2432355" y="5302979"/>
              <a:ext cx="78339" cy="54060"/>
            </a:xfrm>
            <a:custGeom>
              <a:avLst/>
              <a:gdLst>
                <a:gd name="connsiteX0" fmla="*/ 20903 w 78339"/>
                <a:gd name="connsiteY0" fmla="*/ 10096 h 54060"/>
                <a:gd name="connsiteX1" fmla="*/ 39001 w 78339"/>
                <a:gd name="connsiteY1" fmla="*/ 0 h 54060"/>
                <a:gd name="connsiteX2" fmla="*/ 78339 w 78339"/>
                <a:gd name="connsiteY2" fmla="*/ 9906 h 54060"/>
                <a:gd name="connsiteX3" fmla="*/ 68147 w 78339"/>
                <a:gd name="connsiteY3" fmla="*/ 37910 h 54060"/>
                <a:gd name="connsiteX4" fmla="*/ 49955 w 78339"/>
                <a:gd name="connsiteY4" fmla="*/ 48101 h 54060"/>
                <a:gd name="connsiteX5" fmla="*/ 2520 w 78339"/>
                <a:gd name="connsiteY5" fmla="*/ 34385 h 54060"/>
                <a:gd name="connsiteX6" fmla="*/ 20903 w 78339"/>
                <a:gd name="connsiteY6" fmla="*/ 10096 h 5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39" h="54060">
                  <a:moveTo>
                    <a:pt x="20903" y="10096"/>
                  </a:moveTo>
                  <a:cubicBezTo>
                    <a:pt x="26904" y="6763"/>
                    <a:pt x="33000" y="3334"/>
                    <a:pt x="39001" y="0"/>
                  </a:cubicBezTo>
                  <a:cubicBezTo>
                    <a:pt x="52145" y="3334"/>
                    <a:pt x="65195" y="6572"/>
                    <a:pt x="78339" y="9906"/>
                  </a:cubicBezTo>
                  <a:cubicBezTo>
                    <a:pt x="74910" y="19240"/>
                    <a:pt x="71576" y="28575"/>
                    <a:pt x="68147" y="37910"/>
                  </a:cubicBezTo>
                  <a:cubicBezTo>
                    <a:pt x="62051" y="41338"/>
                    <a:pt x="55955" y="44767"/>
                    <a:pt x="49955" y="48101"/>
                  </a:cubicBezTo>
                  <a:cubicBezTo>
                    <a:pt x="29666" y="59055"/>
                    <a:pt x="12426" y="55150"/>
                    <a:pt x="2520" y="34385"/>
                  </a:cubicBezTo>
                  <a:cubicBezTo>
                    <a:pt x="-5290" y="18002"/>
                    <a:pt x="6235" y="11811"/>
                    <a:pt x="20903" y="10096"/>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6" name="Freeform: Shape 905"/>
            <p:cNvSpPr/>
            <p:nvPr/>
          </p:nvSpPr>
          <p:spPr>
            <a:xfrm>
              <a:off x="2282094" y="5336043"/>
              <a:ext cx="143541" cy="72092"/>
            </a:xfrm>
            <a:custGeom>
              <a:avLst/>
              <a:gdLst>
                <a:gd name="connsiteX0" fmla="*/ 85725 w 143541"/>
                <a:gd name="connsiteY0" fmla="*/ 72092 h 72092"/>
                <a:gd name="connsiteX1" fmla="*/ 0 w 143541"/>
                <a:gd name="connsiteY1" fmla="*/ 25705 h 72092"/>
                <a:gd name="connsiteX2" fmla="*/ 110014 w 143541"/>
                <a:gd name="connsiteY2" fmla="*/ 11989 h 72092"/>
                <a:gd name="connsiteX3" fmla="*/ 143542 w 143541"/>
                <a:gd name="connsiteY3" fmla="*/ 53423 h 72092"/>
                <a:gd name="connsiteX4" fmla="*/ 85725 w 143541"/>
                <a:gd name="connsiteY4" fmla="*/ 72092 h 72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41" h="72092">
                  <a:moveTo>
                    <a:pt x="85725" y="72092"/>
                  </a:moveTo>
                  <a:cubicBezTo>
                    <a:pt x="57150" y="56661"/>
                    <a:pt x="28575" y="41136"/>
                    <a:pt x="0" y="25705"/>
                  </a:cubicBezTo>
                  <a:cubicBezTo>
                    <a:pt x="25051" y="-2965"/>
                    <a:pt x="63627" y="-7823"/>
                    <a:pt x="110014" y="11989"/>
                  </a:cubicBezTo>
                  <a:cubicBezTo>
                    <a:pt x="121730" y="25324"/>
                    <a:pt x="143447" y="30753"/>
                    <a:pt x="143542" y="53423"/>
                  </a:cubicBezTo>
                  <a:cubicBezTo>
                    <a:pt x="127635" y="70092"/>
                    <a:pt x="106966" y="72092"/>
                    <a:pt x="85725" y="72092"/>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7" name="Freeform: Shape 906"/>
            <p:cNvSpPr/>
            <p:nvPr/>
          </p:nvSpPr>
          <p:spPr>
            <a:xfrm>
              <a:off x="2386028" y="5298954"/>
              <a:ext cx="96376" cy="90511"/>
            </a:xfrm>
            <a:custGeom>
              <a:avLst/>
              <a:gdLst>
                <a:gd name="connsiteX0" fmla="*/ 39608 w 96376"/>
                <a:gd name="connsiteY0" fmla="*/ 90512 h 90511"/>
                <a:gd name="connsiteX1" fmla="*/ 841 w 96376"/>
                <a:gd name="connsiteY1" fmla="*/ 62794 h 90511"/>
                <a:gd name="connsiteX2" fmla="*/ 12366 w 96376"/>
                <a:gd name="connsiteY2" fmla="*/ 16693 h 90511"/>
                <a:gd name="connsiteX3" fmla="*/ 56943 w 96376"/>
                <a:gd name="connsiteY3" fmla="*/ 3739 h 90511"/>
                <a:gd name="connsiteX4" fmla="*/ 67325 w 96376"/>
                <a:gd name="connsiteY4" fmla="*/ 14121 h 90511"/>
                <a:gd name="connsiteX5" fmla="*/ 96377 w 96376"/>
                <a:gd name="connsiteY5" fmla="*/ 52126 h 90511"/>
                <a:gd name="connsiteX6" fmla="*/ 86090 w 96376"/>
                <a:gd name="connsiteY6" fmla="*/ 70604 h 90511"/>
                <a:gd name="connsiteX7" fmla="*/ 57324 w 96376"/>
                <a:gd name="connsiteY7" fmla="*/ 89559 h 90511"/>
                <a:gd name="connsiteX8" fmla="*/ 39608 w 96376"/>
                <a:gd name="connsiteY8" fmla="*/ 90512 h 9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76" h="90511">
                  <a:moveTo>
                    <a:pt x="39608" y="90512"/>
                  </a:moveTo>
                  <a:cubicBezTo>
                    <a:pt x="25511" y="82892"/>
                    <a:pt x="9604" y="77748"/>
                    <a:pt x="841" y="62794"/>
                  </a:cubicBezTo>
                  <a:cubicBezTo>
                    <a:pt x="-2493" y="45649"/>
                    <a:pt x="4651" y="31171"/>
                    <a:pt x="12366" y="16693"/>
                  </a:cubicBezTo>
                  <a:cubicBezTo>
                    <a:pt x="24653" y="3739"/>
                    <a:pt x="38179" y="-5500"/>
                    <a:pt x="56943" y="3739"/>
                  </a:cubicBezTo>
                  <a:cubicBezTo>
                    <a:pt x="60372" y="7168"/>
                    <a:pt x="63801" y="10692"/>
                    <a:pt x="67325" y="14121"/>
                  </a:cubicBezTo>
                  <a:cubicBezTo>
                    <a:pt x="42370" y="53364"/>
                    <a:pt x="83613" y="41839"/>
                    <a:pt x="96377" y="52126"/>
                  </a:cubicBezTo>
                  <a:cubicBezTo>
                    <a:pt x="92948" y="58317"/>
                    <a:pt x="89519" y="64509"/>
                    <a:pt x="86090" y="70604"/>
                  </a:cubicBezTo>
                  <a:cubicBezTo>
                    <a:pt x="73136" y="71843"/>
                    <a:pt x="63515" y="78034"/>
                    <a:pt x="57324" y="89559"/>
                  </a:cubicBezTo>
                  <a:cubicBezTo>
                    <a:pt x="51419" y="89940"/>
                    <a:pt x="45513" y="90226"/>
                    <a:pt x="39608" y="9051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8" name="Freeform: Shape 907"/>
            <p:cNvSpPr/>
            <p:nvPr/>
          </p:nvSpPr>
          <p:spPr>
            <a:xfrm>
              <a:off x="2130075" y="5255640"/>
              <a:ext cx="132882" cy="94868"/>
            </a:xfrm>
            <a:custGeom>
              <a:avLst/>
              <a:gdLst>
                <a:gd name="connsiteX0" fmla="*/ 286 w 132882"/>
                <a:gd name="connsiteY0" fmla="*/ 0 h 94868"/>
                <a:gd name="connsiteX1" fmla="*/ 73914 w 132882"/>
                <a:gd name="connsiteY1" fmla="*/ 28480 h 94868"/>
                <a:gd name="connsiteX2" fmla="*/ 131636 w 132882"/>
                <a:gd name="connsiteY2" fmla="*/ 67532 h 94868"/>
                <a:gd name="connsiteX3" fmla="*/ 124587 w 132882"/>
                <a:gd name="connsiteY3" fmla="*/ 94869 h 94868"/>
                <a:gd name="connsiteX4" fmla="*/ 27527 w 132882"/>
                <a:gd name="connsiteY4" fmla="*/ 57340 h 94868"/>
                <a:gd name="connsiteX5" fmla="*/ 0 w 132882"/>
                <a:gd name="connsiteY5" fmla="*/ 18764 h 94868"/>
                <a:gd name="connsiteX6" fmla="*/ 286 w 132882"/>
                <a:gd name="connsiteY6" fmla="*/ 0 h 9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882" h="94868">
                  <a:moveTo>
                    <a:pt x="286" y="0"/>
                  </a:moveTo>
                  <a:cubicBezTo>
                    <a:pt x="24384" y="10763"/>
                    <a:pt x="45720" y="28480"/>
                    <a:pt x="73914" y="28480"/>
                  </a:cubicBezTo>
                  <a:cubicBezTo>
                    <a:pt x="100679" y="30385"/>
                    <a:pt x="119920" y="43339"/>
                    <a:pt x="131636" y="67532"/>
                  </a:cubicBezTo>
                  <a:cubicBezTo>
                    <a:pt x="134112" y="77819"/>
                    <a:pt x="133445" y="87439"/>
                    <a:pt x="124587" y="94869"/>
                  </a:cubicBezTo>
                  <a:cubicBezTo>
                    <a:pt x="92202" y="82391"/>
                    <a:pt x="59817" y="69818"/>
                    <a:pt x="27527" y="57340"/>
                  </a:cubicBezTo>
                  <a:cubicBezTo>
                    <a:pt x="18288" y="44482"/>
                    <a:pt x="9144" y="31623"/>
                    <a:pt x="0" y="18764"/>
                  </a:cubicBezTo>
                  <a:cubicBezTo>
                    <a:pt x="0" y="12478"/>
                    <a:pt x="191" y="6191"/>
                    <a:pt x="286" y="0"/>
                  </a:cubicBezTo>
                  <a:close/>
                </a:path>
              </a:pathLst>
            </a:custGeom>
            <a:solidFill>
              <a:srgbClr val="44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9" name="Freeform: Shape 908"/>
            <p:cNvSpPr/>
            <p:nvPr/>
          </p:nvSpPr>
          <p:spPr>
            <a:xfrm>
              <a:off x="2252376" y="5300086"/>
              <a:ext cx="154787" cy="61662"/>
            </a:xfrm>
            <a:custGeom>
              <a:avLst/>
              <a:gdLst>
                <a:gd name="connsiteX0" fmla="*/ 2286 w 154787"/>
                <a:gd name="connsiteY0" fmla="*/ 50423 h 61662"/>
                <a:gd name="connsiteX1" fmla="*/ 0 w 154787"/>
                <a:gd name="connsiteY1" fmla="*/ 22705 h 61662"/>
                <a:gd name="connsiteX2" fmla="*/ 154781 w 154787"/>
                <a:gd name="connsiteY2" fmla="*/ 22801 h 61662"/>
                <a:gd name="connsiteX3" fmla="*/ 134493 w 154787"/>
                <a:gd name="connsiteY3" fmla="*/ 61662 h 61662"/>
                <a:gd name="connsiteX4" fmla="*/ 29718 w 154787"/>
                <a:gd name="connsiteY4" fmla="*/ 61662 h 61662"/>
                <a:gd name="connsiteX5" fmla="*/ 2286 w 154787"/>
                <a:gd name="connsiteY5" fmla="*/ 50423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87" h="61662">
                  <a:moveTo>
                    <a:pt x="2286" y="50423"/>
                  </a:moveTo>
                  <a:cubicBezTo>
                    <a:pt x="1524" y="41184"/>
                    <a:pt x="762" y="31944"/>
                    <a:pt x="0" y="22705"/>
                  </a:cubicBezTo>
                  <a:cubicBezTo>
                    <a:pt x="39338" y="-7584"/>
                    <a:pt x="115633" y="-7584"/>
                    <a:pt x="154781" y="22801"/>
                  </a:cubicBezTo>
                  <a:cubicBezTo>
                    <a:pt x="154972" y="39374"/>
                    <a:pt x="150971" y="53757"/>
                    <a:pt x="134493" y="61662"/>
                  </a:cubicBezTo>
                  <a:cubicBezTo>
                    <a:pt x="99536" y="46899"/>
                    <a:pt x="64675" y="53661"/>
                    <a:pt x="29718" y="61662"/>
                  </a:cubicBezTo>
                  <a:cubicBezTo>
                    <a:pt x="20574" y="57948"/>
                    <a:pt x="11430" y="54138"/>
                    <a:pt x="2286" y="50423"/>
                  </a:cubicBezTo>
                  <a:close/>
                </a:path>
              </a:pathLst>
            </a:custGeom>
            <a:solidFill>
              <a:srgbClr val="AA9BA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0" name="Freeform: Shape 909"/>
            <p:cNvSpPr/>
            <p:nvPr/>
          </p:nvSpPr>
          <p:spPr>
            <a:xfrm>
              <a:off x="2204084" y="5253597"/>
              <a:ext cx="250031" cy="69289"/>
            </a:xfrm>
            <a:custGeom>
              <a:avLst/>
              <a:gdLst>
                <a:gd name="connsiteX0" fmla="*/ 203073 w 250031"/>
                <a:gd name="connsiteY0" fmla="*/ 69289 h 69289"/>
                <a:gd name="connsiteX1" fmla="*/ 48292 w 250031"/>
                <a:gd name="connsiteY1" fmla="*/ 69194 h 69289"/>
                <a:gd name="connsiteX2" fmla="*/ 0 w 250031"/>
                <a:gd name="connsiteY2" fmla="*/ 30522 h 69289"/>
                <a:gd name="connsiteX3" fmla="*/ 762 w 250031"/>
                <a:gd name="connsiteY3" fmla="*/ 21569 h 69289"/>
                <a:gd name="connsiteX4" fmla="*/ 46291 w 250031"/>
                <a:gd name="connsiteY4" fmla="*/ 3662 h 69289"/>
                <a:gd name="connsiteX5" fmla="*/ 79819 w 250031"/>
                <a:gd name="connsiteY5" fmla="*/ 1185 h 69289"/>
                <a:gd name="connsiteX6" fmla="*/ 161830 w 250031"/>
                <a:gd name="connsiteY6" fmla="*/ 2614 h 69289"/>
                <a:gd name="connsiteX7" fmla="*/ 195644 w 250031"/>
                <a:gd name="connsiteY7" fmla="*/ 804 h 69289"/>
                <a:gd name="connsiteX8" fmla="*/ 250031 w 250031"/>
                <a:gd name="connsiteY8" fmla="*/ 21569 h 69289"/>
                <a:gd name="connsiteX9" fmla="*/ 238887 w 250031"/>
                <a:gd name="connsiteY9" fmla="*/ 49286 h 69289"/>
                <a:gd name="connsiteX10" fmla="*/ 203073 w 250031"/>
                <a:gd name="connsiteY10" fmla="*/ 69289 h 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031" h="69289">
                  <a:moveTo>
                    <a:pt x="203073" y="69289"/>
                  </a:moveTo>
                  <a:cubicBezTo>
                    <a:pt x="151448" y="69289"/>
                    <a:pt x="99822" y="69194"/>
                    <a:pt x="48292" y="69194"/>
                  </a:cubicBezTo>
                  <a:cubicBezTo>
                    <a:pt x="24289" y="66051"/>
                    <a:pt x="13525" y="46619"/>
                    <a:pt x="0" y="30522"/>
                  </a:cubicBezTo>
                  <a:cubicBezTo>
                    <a:pt x="1048" y="27569"/>
                    <a:pt x="1333" y="24617"/>
                    <a:pt x="762" y="21569"/>
                  </a:cubicBezTo>
                  <a:cubicBezTo>
                    <a:pt x="11144" y="3376"/>
                    <a:pt x="29623" y="5853"/>
                    <a:pt x="46291" y="3662"/>
                  </a:cubicBezTo>
                  <a:cubicBezTo>
                    <a:pt x="57340" y="1185"/>
                    <a:pt x="68485" y="-720"/>
                    <a:pt x="79819" y="1185"/>
                  </a:cubicBezTo>
                  <a:cubicBezTo>
                    <a:pt x="107061" y="7186"/>
                    <a:pt x="134493" y="137"/>
                    <a:pt x="161830" y="2614"/>
                  </a:cubicBezTo>
                  <a:cubicBezTo>
                    <a:pt x="173069" y="519"/>
                    <a:pt x="184213" y="-1006"/>
                    <a:pt x="195644" y="804"/>
                  </a:cubicBezTo>
                  <a:cubicBezTo>
                    <a:pt x="213550" y="8234"/>
                    <a:pt x="237458" y="233"/>
                    <a:pt x="250031" y="21569"/>
                  </a:cubicBezTo>
                  <a:cubicBezTo>
                    <a:pt x="246317" y="30808"/>
                    <a:pt x="242602" y="40047"/>
                    <a:pt x="238887" y="49286"/>
                  </a:cubicBezTo>
                  <a:cubicBezTo>
                    <a:pt x="226886" y="55859"/>
                    <a:pt x="214979" y="62526"/>
                    <a:pt x="203073" y="69289"/>
                  </a:cubicBezTo>
                  <a:close/>
                </a:path>
              </a:pathLst>
            </a:custGeom>
            <a:solidFill>
              <a:srgbClr val="BDB3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1" name="Freeform: Shape 910"/>
            <p:cNvSpPr/>
            <p:nvPr/>
          </p:nvSpPr>
          <p:spPr>
            <a:xfrm>
              <a:off x="2194559" y="5204855"/>
              <a:ext cx="67687" cy="70216"/>
            </a:xfrm>
            <a:custGeom>
              <a:avLst/>
              <a:gdLst>
                <a:gd name="connsiteX0" fmla="*/ 59722 w 67687"/>
                <a:gd name="connsiteY0" fmla="*/ 69550 h 70216"/>
                <a:gd name="connsiteX1" fmla="*/ 10287 w 67687"/>
                <a:gd name="connsiteY1" fmla="*/ 70216 h 70216"/>
                <a:gd name="connsiteX2" fmla="*/ 0 w 67687"/>
                <a:gd name="connsiteY2" fmla="*/ 22020 h 70216"/>
                <a:gd name="connsiteX3" fmla="*/ 3239 w 67687"/>
                <a:gd name="connsiteY3" fmla="*/ 12400 h 70216"/>
                <a:gd name="connsiteX4" fmla="*/ 50768 w 67687"/>
                <a:gd name="connsiteY4" fmla="*/ 6208 h 70216"/>
                <a:gd name="connsiteX5" fmla="*/ 59722 w 67687"/>
                <a:gd name="connsiteY5" fmla="*/ 69550 h 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87" h="70216">
                  <a:moveTo>
                    <a:pt x="59722" y="69550"/>
                  </a:moveTo>
                  <a:cubicBezTo>
                    <a:pt x="43243" y="69740"/>
                    <a:pt x="26765" y="70026"/>
                    <a:pt x="10287" y="70216"/>
                  </a:cubicBezTo>
                  <a:cubicBezTo>
                    <a:pt x="-6191" y="56977"/>
                    <a:pt x="6572" y="37450"/>
                    <a:pt x="0" y="22020"/>
                  </a:cubicBezTo>
                  <a:cubicBezTo>
                    <a:pt x="1048" y="18781"/>
                    <a:pt x="2095" y="15638"/>
                    <a:pt x="3239" y="12400"/>
                  </a:cubicBezTo>
                  <a:cubicBezTo>
                    <a:pt x="17526" y="-1697"/>
                    <a:pt x="33338" y="-3793"/>
                    <a:pt x="50768" y="6208"/>
                  </a:cubicBezTo>
                  <a:cubicBezTo>
                    <a:pt x="70199" y="25068"/>
                    <a:pt x="72485" y="46213"/>
                    <a:pt x="59722" y="6955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2" name="Freeform: Shape 911"/>
            <p:cNvSpPr/>
            <p:nvPr/>
          </p:nvSpPr>
          <p:spPr>
            <a:xfrm>
              <a:off x="2196940" y="5166479"/>
              <a:ext cx="265768" cy="69791"/>
            </a:xfrm>
            <a:custGeom>
              <a:avLst/>
              <a:gdLst>
                <a:gd name="connsiteX0" fmla="*/ 48101 w 265768"/>
                <a:gd name="connsiteY0" fmla="*/ 51537 h 69791"/>
                <a:gd name="connsiteX1" fmla="*/ 762 w 265768"/>
                <a:gd name="connsiteY1" fmla="*/ 50775 h 69791"/>
                <a:gd name="connsiteX2" fmla="*/ 0 w 265768"/>
                <a:gd name="connsiteY2" fmla="*/ 33154 h 69791"/>
                <a:gd name="connsiteX3" fmla="*/ 10573 w 265768"/>
                <a:gd name="connsiteY3" fmla="*/ 22200 h 69791"/>
                <a:gd name="connsiteX4" fmla="*/ 76295 w 265768"/>
                <a:gd name="connsiteY4" fmla="*/ 1912 h 69791"/>
                <a:gd name="connsiteX5" fmla="*/ 254794 w 265768"/>
                <a:gd name="connsiteY5" fmla="*/ 22200 h 69791"/>
                <a:gd name="connsiteX6" fmla="*/ 264414 w 265768"/>
                <a:gd name="connsiteY6" fmla="*/ 50680 h 69791"/>
                <a:gd name="connsiteX7" fmla="*/ 215551 w 265768"/>
                <a:gd name="connsiteY7" fmla="*/ 66110 h 69791"/>
                <a:gd name="connsiteX8" fmla="*/ 158020 w 265768"/>
                <a:gd name="connsiteY8" fmla="*/ 66206 h 69791"/>
                <a:gd name="connsiteX9" fmla="*/ 108204 w 265768"/>
                <a:gd name="connsiteY9" fmla="*/ 66301 h 69791"/>
                <a:gd name="connsiteX10" fmla="*/ 48101 w 265768"/>
                <a:gd name="connsiteY10" fmla="*/ 51537 h 6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68" h="69791">
                  <a:moveTo>
                    <a:pt x="48101" y="51537"/>
                  </a:moveTo>
                  <a:cubicBezTo>
                    <a:pt x="32290" y="51251"/>
                    <a:pt x="16573" y="51061"/>
                    <a:pt x="762" y="50775"/>
                  </a:cubicBezTo>
                  <a:cubicBezTo>
                    <a:pt x="476" y="44870"/>
                    <a:pt x="286" y="39059"/>
                    <a:pt x="0" y="33154"/>
                  </a:cubicBezTo>
                  <a:cubicBezTo>
                    <a:pt x="3524" y="29534"/>
                    <a:pt x="7048" y="25820"/>
                    <a:pt x="10573" y="22200"/>
                  </a:cubicBezTo>
                  <a:cubicBezTo>
                    <a:pt x="29813" y="6865"/>
                    <a:pt x="51911" y="-374"/>
                    <a:pt x="76295" y="1912"/>
                  </a:cubicBezTo>
                  <a:cubicBezTo>
                    <a:pt x="135922" y="7436"/>
                    <a:pt x="198882" y="-15424"/>
                    <a:pt x="254794" y="22200"/>
                  </a:cubicBezTo>
                  <a:cubicBezTo>
                    <a:pt x="259080" y="31344"/>
                    <a:pt x="269462" y="38392"/>
                    <a:pt x="264414" y="50680"/>
                  </a:cubicBezTo>
                  <a:cubicBezTo>
                    <a:pt x="251746" y="67539"/>
                    <a:pt x="234125" y="68396"/>
                    <a:pt x="215551" y="66110"/>
                  </a:cubicBezTo>
                  <a:cubicBezTo>
                    <a:pt x="196405" y="69063"/>
                    <a:pt x="177165" y="62967"/>
                    <a:pt x="158020" y="66206"/>
                  </a:cubicBezTo>
                  <a:cubicBezTo>
                    <a:pt x="141446" y="70778"/>
                    <a:pt x="124777" y="71158"/>
                    <a:pt x="108204" y="66301"/>
                  </a:cubicBezTo>
                  <a:cubicBezTo>
                    <a:pt x="87725" y="63253"/>
                    <a:pt x="65056" y="68968"/>
                    <a:pt x="48101" y="51537"/>
                  </a:cubicBezTo>
                  <a:close/>
                </a:path>
              </a:pathLst>
            </a:custGeom>
            <a:solidFill>
              <a:srgbClr val="EBE8E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3" name="Freeform: Shape 912"/>
            <p:cNvSpPr/>
            <p:nvPr/>
          </p:nvSpPr>
          <p:spPr>
            <a:xfrm>
              <a:off x="2207608" y="5056187"/>
              <a:ext cx="244221" cy="132492"/>
            </a:xfrm>
            <a:custGeom>
              <a:avLst/>
              <a:gdLst>
                <a:gd name="connsiteX0" fmla="*/ 244221 w 244221"/>
                <a:gd name="connsiteY0" fmla="*/ 132493 h 132492"/>
                <a:gd name="connsiteX1" fmla="*/ 0 w 244221"/>
                <a:gd name="connsiteY1" fmla="*/ 132493 h 132492"/>
                <a:gd name="connsiteX2" fmla="*/ 148018 w 244221"/>
                <a:gd name="connsiteY2" fmla="*/ 55531 h 132492"/>
                <a:gd name="connsiteX3" fmla="*/ 169259 w 244221"/>
                <a:gd name="connsiteY3" fmla="*/ 44863 h 132492"/>
                <a:gd name="connsiteX4" fmla="*/ 153353 w 244221"/>
                <a:gd name="connsiteY4" fmla="*/ 35433 h 132492"/>
                <a:gd name="connsiteX5" fmla="*/ 142113 w 244221"/>
                <a:gd name="connsiteY5" fmla="*/ 381 h 132492"/>
                <a:gd name="connsiteX6" fmla="*/ 160020 w 244221"/>
                <a:gd name="connsiteY6" fmla="*/ 0 h 132492"/>
                <a:gd name="connsiteX7" fmla="*/ 174689 w 244221"/>
                <a:gd name="connsiteY7" fmla="*/ 10287 h 132492"/>
                <a:gd name="connsiteX8" fmla="*/ 241554 w 244221"/>
                <a:gd name="connsiteY8" fmla="*/ 32861 h 132492"/>
                <a:gd name="connsiteX9" fmla="*/ 190976 w 244221"/>
                <a:gd name="connsiteY9" fmla="*/ 69628 h 132492"/>
                <a:gd name="connsiteX10" fmla="*/ 244221 w 244221"/>
                <a:gd name="connsiteY10"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221" h="132492">
                  <a:moveTo>
                    <a:pt x="244221" y="132493"/>
                  </a:moveTo>
                  <a:cubicBezTo>
                    <a:pt x="162782" y="132493"/>
                    <a:pt x="81439" y="132493"/>
                    <a:pt x="0" y="132493"/>
                  </a:cubicBezTo>
                  <a:cubicBezTo>
                    <a:pt x="23622" y="71533"/>
                    <a:pt x="74962" y="42291"/>
                    <a:pt x="148018" y="55531"/>
                  </a:cubicBezTo>
                  <a:cubicBezTo>
                    <a:pt x="156686" y="57055"/>
                    <a:pt x="167735" y="59341"/>
                    <a:pt x="169259" y="44863"/>
                  </a:cubicBezTo>
                  <a:cubicBezTo>
                    <a:pt x="170878" y="28956"/>
                    <a:pt x="162687" y="36195"/>
                    <a:pt x="153353" y="35433"/>
                  </a:cubicBezTo>
                  <a:cubicBezTo>
                    <a:pt x="127826" y="33147"/>
                    <a:pt x="127540" y="18002"/>
                    <a:pt x="142113" y="381"/>
                  </a:cubicBezTo>
                  <a:cubicBezTo>
                    <a:pt x="148114" y="286"/>
                    <a:pt x="154019" y="95"/>
                    <a:pt x="160020" y="0"/>
                  </a:cubicBezTo>
                  <a:cubicBezTo>
                    <a:pt x="160782" y="9239"/>
                    <a:pt x="159639" y="20860"/>
                    <a:pt x="174689" y="10287"/>
                  </a:cubicBezTo>
                  <a:cubicBezTo>
                    <a:pt x="207074" y="-12382"/>
                    <a:pt x="233362" y="6191"/>
                    <a:pt x="241554" y="32861"/>
                  </a:cubicBezTo>
                  <a:cubicBezTo>
                    <a:pt x="254032" y="73057"/>
                    <a:pt x="210217" y="57626"/>
                    <a:pt x="190976" y="69628"/>
                  </a:cubicBezTo>
                  <a:cubicBezTo>
                    <a:pt x="216218" y="85820"/>
                    <a:pt x="236506" y="104013"/>
                    <a:pt x="244221" y="132493"/>
                  </a:cubicBezTo>
                  <a:close/>
                </a:path>
              </a:pathLst>
            </a:custGeom>
            <a:solidFill>
              <a:srgbClr val="FCFC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4" name="Freeform: Shape 913"/>
            <p:cNvSpPr/>
            <p:nvPr/>
          </p:nvSpPr>
          <p:spPr>
            <a:xfrm>
              <a:off x="2391557" y="5217159"/>
              <a:ext cx="71880" cy="57721"/>
            </a:xfrm>
            <a:custGeom>
              <a:avLst/>
              <a:gdLst>
                <a:gd name="connsiteX0" fmla="*/ 12933 w 71880"/>
                <a:gd name="connsiteY0" fmla="*/ 857 h 57721"/>
                <a:gd name="connsiteX1" fmla="*/ 69797 w 71880"/>
                <a:gd name="connsiteY1" fmla="*/ 0 h 57721"/>
                <a:gd name="connsiteX2" fmla="*/ 62463 w 71880"/>
                <a:gd name="connsiteY2" fmla="*/ 57721 h 57721"/>
                <a:gd name="connsiteX3" fmla="*/ 3789 w 71880"/>
                <a:gd name="connsiteY3" fmla="*/ 57245 h 57721"/>
                <a:gd name="connsiteX4" fmla="*/ 12933 w 71880"/>
                <a:gd name="connsiteY4" fmla="*/ 857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0" h="57721">
                  <a:moveTo>
                    <a:pt x="12933" y="857"/>
                  </a:moveTo>
                  <a:cubicBezTo>
                    <a:pt x="31887" y="571"/>
                    <a:pt x="50842" y="286"/>
                    <a:pt x="69797" y="0"/>
                  </a:cubicBezTo>
                  <a:cubicBezTo>
                    <a:pt x="69987" y="19621"/>
                    <a:pt x="77607" y="40100"/>
                    <a:pt x="62463" y="57721"/>
                  </a:cubicBezTo>
                  <a:cubicBezTo>
                    <a:pt x="42936" y="57531"/>
                    <a:pt x="23315" y="57341"/>
                    <a:pt x="3789" y="57245"/>
                  </a:cubicBezTo>
                  <a:cubicBezTo>
                    <a:pt x="-4784" y="36576"/>
                    <a:pt x="2455" y="18479"/>
                    <a:pt x="12933" y="857"/>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5" name="Freeform: Shape 914"/>
            <p:cNvSpPr/>
            <p:nvPr/>
          </p:nvSpPr>
          <p:spPr>
            <a:xfrm>
              <a:off x="2277235" y="5218016"/>
              <a:ext cx="99033" cy="56388"/>
            </a:xfrm>
            <a:custGeom>
              <a:avLst/>
              <a:gdLst>
                <a:gd name="connsiteX0" fmla="*/ 22575 w 99033"/>
                <a:gd name="connsiteY0" fmla="*/ 0 h 56388"/>
                <a:gd name="connsiteX1" fmla="*/ 82202 w 99033"/>
                <a:gd name="connsiteY1" fmla="*/ 0 h 56388"/>
                <a:gd name="connsiteX2" fmla="*/ 91346 w 99033"/>
                <a:gd name="connsiteY2" fmla="*/ 56388 h 56388"/>
                <a:gd name="connsiteX3" fmla="*/ 3906 w 99033"/>
                <a:gd name="connsiteY3" fmla="*/ 56388 h 56388"/>
                <a:gd name="connsiteX4" fmla="*/ 22575 w 99033"/>
                <a:gd name="connsiteY4" fmla="*/ 0 h 5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33" h="56388">
                  <a:moveTo>
                    <a:pt x="22575" y="0"/>
                  </a:moveTo>
                  <a:cubicBezTo>
                    <a:pt x="42482" y="0"/>
                    <a:pt x="62294" y="0"/>
                    <a:pt x="82202" y="0"/>
                  </a:cubicBezTo>
                  <a:cubicBezTo>
                    <a:pt x="103061" y="15907"/>
                    <a:pt x="102585" y="35338"/>
                    <a:pt x="91346" y="56388"/>
                  </a:cubicBezTo>
                  <a:cubicBezTo>
                    <a:pt x="62199" y="56388"/>
                    <a:pt x="33053" y="56388"/>
                    <a:pt x="3906" y="56388"/>
                  </a:cubicBezTo>
                  <a:cubicBezTo>
                    <a:pt x="-5524" y="32480"/>
                    <a:pt x="2668" y="14288"/>
                    <a:pt x="22575" y="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6" name="Freeform: Shape 915"/>
            <p:cNvSpPr/>
            <p:nvPr/>
          </p:nvSpPr>
          <p:spPr>
            <a:xfrm>
              <a:off x="2357877" y="5208336"/>
              <a:ext cx="58004" cy="66067"/>
            </a:xfrm>
            <a:custGeom>
              <a:avLst/>
              <a:gdLst>
                <a:gd name="connsiteX0" fmla="*/ 10704 w 58004"/>
                <a:gd name="connsiteY0" fmla="*/ 66068 h 66067"/>
                <a:gd name="connsiteX1" fmla="*/ 1560 w 58004"/>
                <a:gd name="connsiteY1" fmla="*/ 9680 h 66067"/>
                <a:gd name="connsiteX2" fmla="*/ 46708 w 58004"/>
                <a:gd name="connsiteY2" fmla="*/ 9680 h 66067"/>
                <a:gd name="connsiteX3" fmla="*/ 37564 w 58004"/>
                <a:gd name="connsiteY3" fmla="*/ 66068 h 66067"/>
                <a:gd name="connsiteX4" fmla="*/ 10704 w 58004"/>
                <a:gd name="connsiteY4" fmla="*/ 66068 h 6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4" h="66067">
                  <a:moveTo>
                    <a:pt x="10704" y="66068"/>
                  </a:moveTo>
                  <a:cubicBezTo>
                    <a:pt x="-4536" y="49209"/>
                    <a:pt x="703" y="29111"/>
                    <a:pt x="1560" y="9680"/>
                  </a:cubicBezTo>
                  <a:cubicBezTo>
                    <a:pt x="16609" y="-3179"/>
                    <a:pt x="31659" y="-3274"/>
                    <a:pt x="46708" y="9680"/>
                  </a:cubicBezTo>
                  <a:cubicBezTo>
                    <a:pt x="62615" y="31492"/>
                    <a:pt x="63568" y="51018"/>
                    <a:pt x="37564" y="66068"/>
                  </a:cubicBezTo>
                  <a:cubicBezTo>
                    <a:pt x="28611" y="66068"/>
                    <a:pt x="19657" y="66068"/>
                    <a:pt x="10704" y="66068"/>
                  </a:cubicBezTo>
                  <a:close/>
                </a:path>
              </a:pathLst>
            </a:custGeom>
            <a:solidFill>
              <a:srgbClr val="5042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7" name="Freeform: Shape 916"/>
            <p:cNvSpPr/>
            <p:nvPr/>
          </p:nvSpPr>
          <p:spPr>
            <a:xfrm>
              <a:off x="2243519" y="5208623"/>
              <a:ext cx="58138" cy="65781"/>
            </a:xfrm>
            <a:custGeom>
              <a:avLst/>
              <a:gdLst>
                <a:gd name="connsiteX0" fmla="*/ 56291 w 58138"/>
                <a:gd name="connsiteY0" fmla="*/ 9394 h 65781"/>
                <a:gd name="connsiteX1" fmla="*/ 37622 w 58138"/>
                <a:gd name="connsiteY1" fmla="*/ 65782 h 65781"/>
                <a:gd name="connsiteX2" fmla="*/ 10761 w 58138"/>
                <a:gd name="connsiteY2" fmla="*/ 65782 h 65781"/>
                <a:gd name="connsiteX3" fmla="*/ 1522 w 58138"/>
                <a:gd name="connsiteY3" fmla="*/ 9394 h 65781"/>
                <a:gd name="connsiteX4" fmla="*/ 56291 w 58138"/>
                <a:gd name="connsiteY4" fmla="*/ 9394 h 6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8" h="65781">
                  <a:moveTo>
                    <a:pt x="56291" y="9394"/>
                  </a:moveTo>
                  <a:cubicBezTo>
                    <a:pt x="62292" y="32254"/>
                    <a:pt x="53052" y="49970"/>
                    <a:pt x="37622" y="65782"/>
                  </a:cubicBezTo>
                  <a:cubicBezTo>
                    <a:pt x="28668" y="65782"/>
                    <a:pt x="19715" y="65782"/>
                    <a:pt x="10761" y="65782"/>
                  </a:cubicBezTo>
                  <a:cubicBezTo>
                    <a:pt x="-4479" y="49018"/>
                    <a:pt x="665" y="28825"/>
                    <a:pt x="1522" y="9394"/>
                  </a:cubicBezTo>
                  <a:cubicBezTo>
                    <a:pt x="19810" y="7393"/>
                    <a:pt x="38003" y="-10704"/>
                    <a:pt x="56291" y="9394"/>
                  </a:cubicBezTo>
                  <a:close/>
                </a:path>
              </a:pathLst>
            </a:custGeom>
            <a:solidFill>
              <a:srgbClr val="4A3C4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2" name="Rectangle 1"/>
          <p:cNvSpPr/>
          <p:nvPr/>
        </p:nvSpPr>
        <p:spPr>
          <a:xfrm>
            <a:off x="4408743" y="5012876"/>
            <a:ext cx="385830" cy="87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3" name="TextBox 2"/>
          <p:cNvSpPr txBox="1"/>
          <p:nvPr/>
        </p:nvSpPr>
        <p:spPr>
          <a:xfrm>
            <a:off x="4861216" y="356300"/>
            <a:ext cx="3904221" cy="584775"/>
          </a:xfrm>
          <a:prstGeom prst="rect">
            <a:avLst/>
          </a:prstGeom>
          <a:noFill/>
        </p:spPr>
        <p:txBody>
          <a:bodyPr wrap="square" rtlCol="0">
            <a:spAutoFit/>
          </a:bodyPr>
          <a:lstStyle/>
          <a:p>
            <a:pPr defTabSz="685800">
              <a:buClrTx/>
            </a:pPr>
            <a:r>
              <a:rPr lang="en-US" sz="1600" kern="1200" dirty="0">
                <a:solidFill>
                  <a:srgbClr val="FFFF00"/>
                </a:solidFill>
                <a:latin typeface="Bahnschrift SemiBold" panose="020B0502040204020203" pitchFamily="34" charset="0"/>
                <a:ea typeface="+mn-ea"/>
                <a:cs typeface="+mn-cs"/>
              </a:rPr>
              <a:t>1</a:t>
            </a:r>
            <a:r>
              <a:rPr lang="en-US" sz="1600" dirty="0">
                <a:solidFill>
                  <a:srgbClr val="FFFF00"/>
                </a:solidFill>
                <a:ea typeface="+mn-ea"/>
              </a:rPr>
              <a:t>.</a:t>
            </a:r>
            <a:r>
              <a:rPr lang="en-US" sz="1600" dirty="0">
                <a:solidFill>
                  <a:srgbClr val="FFFF00"/>
                </a:solidFill>
              </a:rPr>
              <a:t> My grandparents, uncles, and cousins live with us. We are an _______.</a:t>
            </a:r>
            <a:endParaRPr lang="en-US" sz="1600" kern="1200" dirty="0">
              <a:solidFill>
                <a:srgbClr val="FFFF00"/>
              </a:solidFill>
              <a:latin typeface="Bahnschrift SemiBold" panose="020B0502040204020203" pitchFamily="34" charset="0"/>
              <a:ea typeface="+mn-ea"/>
              <a:cs typeface="+mn-cs"/>
            </a:endParaRPr>
          </a:p>
        </p:txBody>
      </p:sp>
      <p:grpSp>
        <p:nvGrpSpPr>
          <p:cNvPr id="936" name="Group 935"/>
          <p:cNvGrpSpPr/>
          <p:nvPr/>
        </p:nvGrpSpPr>
        <p:grpSpPr>
          <a:xfrm>
            <a:off x="1206293" y="1173011"/>
            <a:ext cx="363374" cy="364952"/>
            <a:chOff x="7322174" y="1948839"/>
            <a:chExt cx="484498" cy="486602"/>
          </a:xfrm>
        </p:grpSpPr>
        <p:sp>
          <p:nvSpPr>
            <p:cNvPr id="937" name="Freeform: Shape 93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8" name="Freeform: Shape 93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9" name="Freeform: Shape 93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0" name="Freeform: Shape 93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1" name="Freeform: Shape 94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2" name="Freeform: Shape 94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3" name="Freeform: Shape 94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4" name="Freeform: Shape 94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5" name="Freeform: Shape 94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6" name="Freeform: Shape 94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7" name="Freeform: Shape 94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8" name="Freeform: Shape 94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9" name="Freeform: Shape 94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0" name="Freeform: Shape 94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51" name="Group 950"/>
          <p:cNvGrpSpPr/>
          <p:nvPr/>
        </p:nvGrpSpPr>
        <p:grpSpPr>
          <a:xfrm>
            <a:off x="1583089" y="1302267"/>
            <a:ext cx="363374" cy="364952"/>
            <a:chOff x="7322174" y="1948839"/>
            <a:chExt cx="484498" cy="486602"/>
          </a:xfrm>
        </p:grpSpPr>
        <p:sp>
          <p:nvSpPr>
            <p:cNvPr id="952" name="Freeform: Shape 951"/>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3" name="Freeform: Shape 952"/>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4" name="Freeform: Shape 953"/>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5" name="Freeform: Shape 954"/>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6" name="Freeform: Shape 955"/>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7" name="Freeform: Shape 956"/>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8" name="Freeform: Shape 957"/>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9" name="Freeform: Shape 958"/>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0" name="Freeform: Shape 959"/>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1" name="Freeform: Shape 960"/>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2" name="Freeform: Shape 961"/>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3" name="Freeform: Shape 962"/>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4" name="Freeform: Shape 963"/>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5" name="Freeform: Shape 964"/>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66" name="Group 965"/>
          <p:cNvGrpSpPr/>
          <p:nvPr/>
        </p:nvGrpSpPr>
        <p:grpSpPr>
          <a:xfrm>
            <a:off x="1491139" y="940992"/>
            <a:ext cx="363374" cy="364952"/>
            <a:chOff x="7322174" y="1948839"/>
            <a:chExt cx="484498" cy="486602"/>
          </a:xfrm>
        </p:grpSpPr>
        <p:sp>
          <p:nvSpPr>
            <p:cNvPr id="967" name="Freeform: Shape 96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8" name="Freeform: Shape 96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9" name="Freeform: Shape 96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0" name="Freeform: Shape 96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1" name="Freeform: Shape 97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2" name="Freeform: Shape 97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3" name="Freeform: Shape 97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4" name="Freeform: Shape 97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5" name="Freeform: Shape 97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6" name="Freeform: Shape 97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7" name="Freeform: Shape 97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8" name="Freeform: Shape 97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9" name="Freeform: Shape 97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0" name="Freeform: Shape 97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81" name="Group 980"/>
          <p:cNvGrpSpPr/>
          <p:nvPr/>
        </p:nvGrpSpPr>
        <p:grpSpPr>
          <a:xfrm>
            <a:off x="1973726" y="1171379"/>
            <a:ext cx="362585" cy="364174"/>
            <a:chOff x="4665094" y="1949957"/>
            <a:chExt cx="483446" cy="485565"/>
          </a:xfrm>
        </p:grpSpPr>
        <p:sp>
          <p:nvSpPr>
            <p:cNvPr id="982" name="Freeform: Shape 98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3" name="Freeform: Shape 98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4" name="Freeform: Shape 98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5" name="Freeform: Shape 98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6" name="Freeform: Shape 98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7" name="Freeform: Shape 98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8" name="Freeform: Shape 98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9" name="Freeform: Shape 98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0" name="Freeform: Shape 98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1" name="Freeform: Shape 99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2" name="Freeform: Shape 99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3" name="Freeform: Shape 99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4" name="Freeform: Shape 99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5" name="Freeform: Shape 99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6" name="Freeform: Shape 99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7" name="Freeform: Shape 99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8" name="Freeform: Shape 99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9" name="Freeform: Shape 99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0" name="Freeform: Shape 99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1" name="Freeform: Shape 100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2" name="Freeform: Shape 100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3" name="Freeform: Shape 100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4" name="Freeform: Shape 100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5" name="Freeform: Shape 100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6" name="Freeform: Shape 100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7" name="Freeform: Shape 100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8" name="Freeform: Shape 100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09" name="Group 1008"/>
          <p:cNvGrpSpPr/>
          <p:nvPr/>
        </p:nvGrpSpPr>
        <p:grpSpPr>
          <a:xfrm>
            <a:off x="2336452" y="1035609"/>
            <a:ext cx="362585" cy="364174"/>
            <a:chOff x="4665094" y="1949957"/>
            <a:chExt cx="483446" cy="485565"/>
          </a:xfrm>
        </p:grpSpPr>
        <p:sp>
          <p:nvSpPr>
            <p:cNvPr id="1010" name="Freeform: Shape 100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1" name="Freeform: Shape 101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2" name="Freeform: Shape 101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3" name="Freeform: Shape 101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4" name="Freeform: Shape 101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5" name="Freeform: Shape 101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6" name="Freeform: Shape 101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7" name="Freeform: Shape 101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8" name="Freeform: Shape 101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9" name="Freeform: Shape 101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0" name="Freeform: Shape 101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1" name="Freeform: Shape 102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2" name="Freeform: Shape 102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3" name="Freeform: Shape 102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4" name="Freeform: Shape 102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5" name="Freeform: Shape 102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6" name="Freeform: Shape 102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7" name="Freeform: Shape 102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8" name="Freeform: Shape 102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9" name="Freeform: Shape 102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0" name="Freeform: Shape 102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1" name="Freeform: Shape 103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2" name="Freeform: Shape 103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3" name="Freeform: Shape 103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4" name="Freeform: Shape 103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5" name="Freeform: Shape 103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6" name="Freeform: Shape 103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37" name="Group 1036"/>
          <p:cNvGrpSpPr/>
          <p:nvPr/>
        </p:nvGrpSpPr>
        <p:grpSpPr>
          <a:xfrm>
            <a:off x="2262712" y="1414881"/>
            <a:ext cx="364157" cy="365936"/>
            <a:chOff x="4664772" y="1027384"/>
            <a:chExt cx="485543" cy="487915"/>
          </a:xfrm>
        </p:grpSpPr>
        <p:sp>
          <p:nvSpPr>
            <p:cNvPr id="1038" name="Freeform: Shape 1037"/>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9" name="Freeform: Shape 1038"/>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0" name="Freeform: Shape 1039"/>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1" name="Freeform: Shape 1040"/>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2" name="Freeform: Shape 1041"/>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3" name="Freeform: Shape 1042"/>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4" name="Freeform: Shape 1043"/>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5" name="Freeform: Shape 1044"/>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6" name="Freeform: Shape 1045"/>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7" name="Freeform: Shape 1046"/>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8" name="Freeform: Shape 1047"/>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9" name="Freeform: Shape 1048"/>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0" name="Freeform: Shape 1049"/>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1" name="Freeform: Shape 1050"/>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2" name="Freeform: Shape 1051"/>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3" name="Freeform: Shape 1052"/>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4" name="Freeform: Shape 1053"/>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5" name="Freeform: Shape 1054"/>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6" name="Freeform: Shape 1055"/>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7" name="Freeform: Shape 1056"/>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8" name="Freeform: Shape 1057"/>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9" name="Freeform: Shape 1058"/>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0" name="Freeform: Shape 1059"/>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61" name="Group 1060"/>
          <p:cNvGrpSpPr/>
          <p:nvPr/>
        </p:nvGrpSpPr>
        <p:grpSpPr>
          <a:xfrm>
            <a:off x="2516570" y="1690498"/>
            <a:ext cx="364157" cy="365936"/>
            <a:chOff x="4664772" y="1027384"/>
            <a:chExt cx="485543" cy="487915"/>
          </a:xfrm>
        </p:grpSpPr>
        <p:sp>
          <p:nvSpPr>
            <p:cNvPr id="1062" name="Freeform: Shape 1061"/>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3" name="Freeform: Shape 1062"/>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4" name="Freeform: Shape 1063"/>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5" name="Freeform: Shape 1064"/>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6" name="Freeform: Shape 1065"/>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7" name="Freeform: Shape 1066"/>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8" name="Freeform: Shape 1067"/>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9" name="Freeform: Shape 1068"/>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0" name="Freeform: Shape 1069"/>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1" name="Freeform: Shape 1070"/>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2" name="Freeform: Shape 1071"/>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3" name="Freeform: Shape 1072"/>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4" name="Freeform: Shape 1073"/>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5" name="Freeform: Shape 1074"/>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6" name="Freeform: Shape 1075"/>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7" name="Freeform: Shape 1076"/>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8" name="Freeform: Shape 1077"/>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9" name="Freeform: Shape 1078"/>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0" name="Freeform: Shape 1079"/>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1" name="Freeform: Shape 1080"/>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2" name="Freeform: Shape 1081"/>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3" name="Freeform: Shape 1082"/>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4" name="Freeform: Shape 1083"/>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85" name="Group 1084"/>
          <p:cNvGrpSpPr/>
          <p:nvPr/>
        </p:nvGrpSpPr>
        <p:grpSpPr>
          <a:xfrm>
            <a:off x="1896453" y="1573395"/>
            <a:ext cx="362585" cy="364174"/>
            <a:chOff x="4665094" y="1949957"/>
            <a:chExt cx="483446" cy="485565"/>
          </a:xfrm>
        </p:grpSpPr>
        <p:sp>
          <p:nvSpPr>
            <p:cNvPr id="1086" name="Freeform: Shape 1085"/>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7" name="Freeform: Shape 1086"/>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8" name="Freeform: Shape 1087"/>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9" name="Freeform: Shape 1088"/>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0" name="Freeform: Shape 1089"/>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1" name="Freeform: Shape 1090"/>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2" name="Freeform: Shape 1091"/>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3" name="Freeform: Shape 1092"/>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4" name="Freeform: Shape 1093"/>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5" name="Freeform: Shape 1094"/>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6" name="Freeform: Shape 1095"/>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7" name="Freeform: Shape 1096"/>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8" name="Freeform: Shape 1097"/>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9" name="Freeform: Shape 1098"/>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0" name="Freeform: Shape 1099"/>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1" name="Freeform: Shape 1100"/>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2" name="Freeform: Shape 1101"/>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3" name="Freeform: Shape 1102"/>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4" name="Freeform: Shape 1103"/>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5" name="Freeform: Shape 1104"/>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6" name="Freeform: Shape 1105"/>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7" name="Freeform: Shape 1106"/>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8" name="Freeform: Shape 1107"/>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9" name="Freeform: Shape 1108"/>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0" name="Freeform: Shape 1109"/>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1" name="Freeform: Shape 1110"/>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2" name="Freeform: Shape 1111"/>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13" name="Group 1112"/>
          <p:cNvGrpSpPr/>
          <p:nvPr/>
        </p:nvGrpSpPr>
        <p:grpSpPr>
          <a:xfrm>
            <a:off x="2189308" y="1835783"/>
            <a:ext cx="362585" cy="364174"/>
            <a:chOff x="4665094" y="1949957"/>
            <a:chExt cx="483446" cy="485565"/>
          </a:xfrm>
        </p:grpSpPr>
        <p:sp>
          <p:nvSpPr>
            <p:cNvPr id="1114" name="Freeform: Shape 1113"/>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5" name="Freeform: Shape 1114"/>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6" name="Freeform: Shape 1115"/>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7" name="Freeform: Shape 1116"/>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8" name="Freeform: Shape 1117"/>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9" name="Freeform: Shape 1118"/>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0" name="Freeform: Shape 1119"/>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1" name="Freeform: Shape 1120"/>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2" name="Freeform: Shape 1121"/>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3" name="Freeform: Shape 1122"/>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4" name="Freeform: Shape 1123"/>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5" name="Freeform: Shape 1124"/>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6" name="Freeform: Shape 1125"/>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7" name="Freeform: Shape 1126"/>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8" name="Freeform: Shape 1127"/>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9" name="Freeform: Shape 1128"/>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0" name="Freeform: Shape 1129"/>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1" name="Freeform: Shape 1130"/>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2" name="Freeform: Shape 1131"/>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3" name="Freeform: Shape 1132"/>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4" name="Freeform: Shape 1133"/>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5" name="Freeform: Shape 1134"/>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6" name="Freeform: Shape 1135"/>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7" name="Freeform: Shape 1136"/>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8" name="Freeform: Shape 1137"/>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9" name="Freeform: Shape 1138"/>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0" name="Freeform: Shape 1139"/>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41" name="Group 1140"/>
          <p:cNvGrpSpPr/>
          <p:nvPr/>
        </p:nvGrpSpPr>
        <p:grpSpPr>
          <a:xfrm>
            <a:off x="2623125" y="1303434"/>
            <a:ext cx="362585" cy="364174"/>
            <a:chOff x="4665094" y="1949957"/>
            <a:chExt cx="483446" cy="485565"/>
          </a:xfrm>
        </p:grpSpPr>
        <p:sp>
          <p:nvSpPr>
            <p:cNvPr id="1142" name="Freeform: Shape 114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3" name="Freeform: Shape 114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4" name="Freeform: Shape 114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5" name="Freeform: Shape 114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6" name="Freeform: Shape 114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7" name="Freeform: Shape 114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8" name="Freeform: Shape 114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9" name="Freeform: Shape 114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0" name="Freeform: Shape 114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1" name="Freeform: Shape 115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2" name="Freeform: Shape 115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3" name="Freeform: Shape 115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4" name="Freeform: Shape 115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5" name="Freeform: Shape 115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6" name="Freeform: Shape 115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7" name="Freeform: Shape 115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8" name="Freeform: Shape 115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9" name="Freeform: Shape 115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0" name="Freeform: Shape 115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1" name="Freeform: Shape 116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2" name="Freeform: Shape 116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3" name="Freeform: Shape 116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4" name="Freeform: Shape 116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5" name="Freeform: Shape 116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6" name="Freeform: Shape 116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7" name="Freeform: Shape 116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8" name="Freeform: Shape 116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69" name="Group 1168"/>
          <p:cNvGrpSpPr/>
          <p:nvPr/>
        </p:nvGrpSpPr>
        <p:grpSpPr>
          <a:xfrm>
            <a:off x="2506189" y="2091903"/>
            <a:ext cx="362585" cy="364174"/>
            <a:chOff x="4665094" y="1949957"/>
            <a:chExt cx="483446" cy="485565"/>
          </a:xfrm>
        </p:grpSpPr>
        <p:sp>
          <p:nvSpPr>
            <p:cNvPr id="1170" name="Freeform: Shape 116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1" name="Freeform: Shape 117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2" name="Freeform: Shape 117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3" name="Freeform: Shape 117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4" name="Freeform: Shape 117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5" name="Freeform: Shape 117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6" name="Freeform: Shape 117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7" name="Freeform: Shape 117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8" name="Freeform: Shape 117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9" name="Freeform: Shape 117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0" name="Freeform: Shape 117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1" name="Freeform: Shape 118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2" name="Freeform: Shape 118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3" name="Freeform: Shape 118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4" name="Freeform: Shape 118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5" name="Freeform: Shape 118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6" name="Freeform: Shape 118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7" name="Freeform: Shape 118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8" name="Freeform: Shape 118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9" name="Freeform: Shape 118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0" name="Freeform: Shape 118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1" name="Freeform: Shape 119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2" name="Freeform: Shape 119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3" name="Freeform: Shape 119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4" name="Freeform: Shape 119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5" name="Freeform: Shape 119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6" name="Freeform: Shape 119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97" name="Group 1196"/>
          <p:cNvGrpSpPr/>
          <p:nvPr/>
        </p:nvGrpSpPr>
        <p:grpSpPr>
          <a:xfrm>
            <a:off x="2897601" y="1562223"/>
            <a:ext cx="363868" cy="365767"/>
            <a:chOff x="7322133" y="1027466"/>
            <a:chExt cx="485157" cy="487689"/>
          </a:xfrm>
        </p:grpSpPr>
        <p:sp>
          <p:nvSpPr>
            <p:cNvPr id="1198" name="Freeform: Shape 1197"/>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9" name="Freeform: Shape 1198"/>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0" name="Freeform: Shape 1199"/>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1" name="Freeform: Shape 1200"/>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2" name="Freeform: Shape 1201"/>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3" name="Freeform: Shape 1202"/>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4" name="Freeform: Shape 1203"/>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5" name="Freeform: Shape 1204"/>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6" name="Freeform: Shape 1205"/>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7" name="Freeform: Shape 1206"/>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8" name="Freeform: Shape 1207"/>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9" name="Freeform: Shape 1208"/>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0" name="Freeform: Shape 1209"/>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1" name="Freeform: Shape 1210"/>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2" name="Freeform: Shape 1211"/>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3" name="Freeform: Shape 1212"/>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4" name="Freeform: Shape 1213"/>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5" name="Freeform: Shape 1214"/>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6" name="Freeform: Shape 1215"/>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7" name="Freeform: Shape 1216"/>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8" name="Freeform: Shape 1217"/>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9" name="Freeform: Shape 1218"/>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0" name="Freeform: Shape 1219"/>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21" name="Group 1220"/>
          <p:cNvGrpSpPr/>
          <p:nvPr/>
        </p:nvGrpSpPr>
        <p:grpSpPr>
          <a:xfrm>
            <a:off x="2851368" y="1918383"/>
            <a:ext cx="363868" cy="365767"/>
            <a:chOff x="7322133" y="1027466"/>
            <a:chExt cx="485157" cy="487689"/>
          </a:xfrm>
        </p:grpSpPr>
        <p:sp>
          <p:nvSpPr>
            <p:cNvPr id="1222" name="Freeform: Shape 1221"/>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3" name="Freeform: Shape 1222"/>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4" name="Freeform: Shape 1223"/>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5" name="Freeform: Shape 1224"/>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6" name="Freeform: Shape 1225"/>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7" name="Freeform: Shape 1226"/>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8" name="Freeform: Shape 1227"/>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9" name="Freeform: Shape 1228"/>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0" name="Freeform: Shape 1229"/>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1" name="Freeform: Shape 1230"/>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2" name="Freeform: Shape 1231"/>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3" name="Freeform: Shape 1232"/>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4" name="Freeform: Shape 1233"/>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5" name="Freeform: Shape 1234"/>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6" name="Freeform: Shape 1235"/>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7" name="Freeform: Shape 1236"/>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8" name="Freeform: Shape 1237"/>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9" name="Freeform: Shape 1238"/>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0" name="Freeform: Shape 1239"/>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1" name="Freeform: Shape 1240"/>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2" name="Freeform: Shape 1241"/>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3" name="Freeform: Shape 1242"/>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4" name="Freeform: Shape 1243"/>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45" name="Group 1244"/>
          <p:cNvGrpSpPr/>
          <p:nvPr/>
        </p:nvGrpSpPr>
        <p:grpSpPr>
          <a:xfrm>
            <a:off x="1275966" y="1552447"/>
            <a:ext cx="364157" cy="365936"/>
            <a:chOff x="4664772" y="1027384"/>
            <a:chExt cx="485543" cy="487915"/>
          </a:xfrm>
        </p:grpSpPr>
        <p:sp>
          <p:nvSpPr>
            <p:cNvPr id="1246" name="Freeform: Shape 1245"/>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7" name="Freeform: Shape 1246"/>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8" name="Freeform: Shape 1247"/>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9" name="Freeform: Shape 1248"/>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0" name="Freeform: Shape 1249"/>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1" name="Freeform: Shape 1250"/>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2" name="Freeform: Shape 1251"/>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3" name="Freeform: Shape 1252"/>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4" name="Freeform: Shape 1253"/>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5" name="Freeform: Shape 1254"/>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6" name="Freeform: Shape 1255"/>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7" name="Freeform: Shape 1256"/>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8" name="Freeform: Shape 1257"/>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9" name="Freeform: Shape 1258"/>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0" name="Freeform: Shape 1259"/>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1" name="Freeform: Shape 1260"/>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2" name="Freeform: Shape 1261"/>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3" name="Freeform: Shape 1262"/>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4" name="Freeform: Shape 1263"/>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5" name="Freeform: Shape 1264"/>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6" name="Freeform: Shape 1265"/>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7" name="Freeform: Shape 1266"/>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8" name="Freeform: Shape 1267"/>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69" name="Group 1268"/>
          <p:cNvGrpSpPr/>
          <p:nvPr/>
        </p:nvGrpSpPr>
        <p:grpSpPr>
          <a:xfrm>
            <a:off x="898390" y="1413907"/>
            <a:ext cx="364157" cy="365936"/>
            <a:chOff x="4664772" y="1027384"/>
            <a:chExt cx="485543" cy="487915"/>
          </a:xfrm>
        </p:grpSpPr>
        <p:sp>
          <p:nvSpPr>
            <p:cNvPr id="1270" name="Freeform: Shape 1269"/>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1" name="Freeform: Shape 1270"/>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2" name="Freeform: Shape 1271"/>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3" name="Freeform: Shape 1272"/>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4" name="Freeform: Shape 1273"/>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5" name="Freeform: Shape 1274"/>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6" name="Freeform: Shape 1275"/>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7" name="Freeform: Shape 1276"/>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8" name="Freeform: Shape 1277"/>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9" name="Freeform: Shape 1278"/>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0" name="Freeform: Shape 1279"/>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1" name="Freeform: Shape 1280"/>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2" name="Freeform: Shape 1281"/>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3" name="Freeform: Shape 1282"/>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4" name="Freeform: Shape 1283"/>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5" name="Freeform: Shape 1284"/>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6" name="Freeform: Shape 1285"/>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7" name="Freeform: Shape 1286"/>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8" name="Freeform: Shape 1287"/>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9" name="Freeform: Shape 1288"/>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0" name="Freeform: Shape 1289"/>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1" name="Freeform: Shape 1290"/>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2" name="Freeform: Shape 1291"/>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93" name="Group 1292"/>
          <p:cNvGrpSpPr/>
          <p:nvPr/>
        </p:nvGrpSpPr>
        <p:grpSpPr>
          <a:xfrm>
            <a:off x="1583089" y="1771231"/>
            <a:ext cx="364157" cy="365936"/>
            <a:chOff x="4664772" y="1027384"/>
            <a:chExt cx="485543" cy="487915"/>
          </a:xfrm>
        </p:grpSpPr>
        <p:sp>
          <p:nvSpPr>
            <p:cNvPr id="1294" name="Freeform: Shape 1293"/>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5" name="Freeform: Shape 1294"/>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6" name="Freeform: Shape 1295"/>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7" name="Freeform: Shape 1296"/>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8" name="Freeform: Shape 1297"/>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9" name="Freeform: Shape 1298"/>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0" name="Freeform: Shape 1299"/>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1" name="Freeform: Shape 1300"/>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2" name="Freeform: Shape 1301"/>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3" name="Freeform: Shape 1302"/>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4" name="Freeform: Shape 1303"/>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5" name="Freeform: Shape 1304"/>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6" name="Freeform: Shape 1305"/>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7" name="Freeform: Shape 1306"/>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8" name="Freeform: Shape 1307"/>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9" name="Freeform: Shape 1308"/>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0" name="Freeform: Shape 1309"/>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1" name="Freeform: Shape 1310"/>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2" name="Freeform: Shape 1311"/>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3" name="Freeform: Shape 1312"/>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4" name="Freeform: Shape 1313"/>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5" name="Freeform: Shape 1314"/>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6" name="Freeform: Shape 1315"/>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17" name="Group 1316"/>
          <p:cNvGrpSpPr/>
          <p:nvPr/>
        </p:nvGrpSpPr>
        <p:grpSpPr>
          <a:xfrm>
            <a:off x="993994" y="1822764"/>
            <a:ext cx="365159" cy="363971"/>
            <a:chOff x="2044422" y="1950701"/>
            <a:chExt cx="486878" cy="485294"/>
          </a:xfrm>
        </p:grpSpPr>
        <p:sp>
          <p:nvSpPr>
            <p:cNvPr id="1318" name="Freeform: Shape 1317"/>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9" name="Freeform: Shape 1318"/>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0" name="Freeform: Shape 1319"/>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1" name="Freeform: Shape 1320"/>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2" name="Freeform: Shape 1321"/>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3" name="Freeform: Shape 1322"/>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4" name="Freeform: Shape 1323"/>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5" name="Freeform: Shape 1324"/>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6" name="Freeform: Shape 1325"/>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7" name="Freeform: Shape 1326"/>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8" name="Freeform: Shape 1327"/>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9" name="Freeform: Shape 1328"/>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0" name="Freeform: Shape 1329"/>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1" name="Freeform: Shape 1330"/>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2" name="Freeform: Shape 1331"/>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3" name="Freeform: Shape 1332"/>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4" name="Freeform: Shape 1333"/>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5" name="Freeform: Shape 1334"/>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6" name="Freeform: Shape 1335"/>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7" name="Freeform: Shape 1336"/>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8" name="Freeform: Shape 1337"/>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9" name="Freeform: Shape 1338"/>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0" name="Freeform: Shape 1339"/>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1" name="Freeform: Shape 1340"/>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2" name="Freeform: Shape 1341"/>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3" name="Freeform: Shape 1342"/>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4" name="Freeform: Shape 1343"/>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5" name="Freeform: Shape 1344"/>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6" name="Freeform: Shape 1345"/>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7" name="Freeform: Shape 1346"/>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8" name="Freeform: Shape 1347"/>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49" name="Group 1348"/>
          <p:cNvGrpSpPr/>
          <p:nvPr/>
        </p:nvGrpSpPr>
        <p:grpSpPr>
          <a:xfrm>
            <a:off x="1217930" y="2389765"/>
            <a:ext cx="365159" cy="363971"/>
            <a:chOff x="2044422" y="1950701"/>
            <a:chExt cx="486878" cy="485294"/>
          </a:xfrm>
        </p:grpSpPr>
        <p:sp>
          <p:nvSpPr>
            <p:cNvPr id="1350" name="Freeform: Shape 1349"/>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1" name="Freeform: Shape 1350"/>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2" name="Freeform: Shape 1351"/>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3" name="Freeform: Shape 1352"/>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4" name="Freeform: Shape 1353"/>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5" name="Freeform: Shape 1354"/>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6" name="Freeform: Shape 1355"/>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7" name="Freeform: Shape 1356"/>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8" name="Freeform: Shape 1357"/>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9" name="Freeform: Shape 1358"/>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0" name="Freeform: Shape 1359"/>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1" name="Freeform: Shape 1360"/>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2" name="Freeform: Shape 1361"/>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3" name="Freeform: Shape 1362"/>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4" name="Freeform: Shape 1363"/>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5" name="Freeform: Shape 1364"/>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6" name="Freeform: Shape 1365"/>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7" name="Freeform: Shape 1366"/>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8" name="Freeform: Shape 1367"/>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9" name="Freeform: Shape 1368"/>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0" name="Freeform: Shape 1369"/>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1" name="Freeform: Shape 1370"/>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2" name="Freeform: Shape 1371"/>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3" name="Freeform: Shape 1372"/>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4" name="Freeform: Shape 1373"/>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5" name="Freeform: Shape 1374"/>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6" name="Freeform: Shape 1375"/>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7" name="Freeform: Shape 1376"/>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8" name="Freeform: Shape 1377"/>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9" name="Freeform: Shape 1378"/>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0" name="Freeform: Shape 1379"/>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81" name="Group 1380"/>
          <p:cNvGrpSpPr/>
          <p:nvPr/>
        </p:nvGrpSpPr>
        <p:grpSpPr>
          <a:xfrm>
            <a:off x="1324345" y="2018958"/>
            <a:ext cx="363581" cy="364347"/>
            <a:chOff x="2043160" y="1027768"/>
            <a:chExt cx="484775" cy="485796"/>
          </a:xfrm>
        </p:grpSpPr>
        <p:sp>
          <p:nvSpPr>
            <p:cNvPr id="1382" name="Freeform: Shape 1381"/>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3" name="Freeform: Shape 1382"/>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4" name="Freeform: Shape 1383"/>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5" name="Freeform: Shape 1384"/>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6" name="Freeform: Shape 1385"/>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7" name="Freeform: Shape 1386"/>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8" name="Freeform: Shape 1387"/>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9" name="Freeform: Shape 1388"/>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90" name="Freeform: Shape 1389"/>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91" name="Freeform: Shape 1390"/>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92" name="Freeform: Shape 1391"/>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93" name="Freeform: Shape 1392"/>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94" name="Freeform: Shape 1393"/>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95" name="Freeform: Shape 1394"/>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96" name="Freeform: Shape 1395"/>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97" name="Freeform: Shape 1396"/>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98" name="Group 1397"/>
          <p:cNvGrpSpPr/>
          <p:nvPr/>
        </p:nvGrpSpPr>
        <p:grpSpPr>
          <a:xfrm>
            <a:off x="905422" y="2175402"/>
            <a:ext cx="365159" cy="363971"/>
            <a:chOff x="2044422" y="1950701"/>
            <a:chExt cx="486878" cy="485294"/>
          </a:xfrm>
        </p:grpSpPr>
        <p:sp>
          <p:nvSpPr>
            <p:cNvPr id="1399" name="Freeform: Shape 1398"/>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0" name="Freeform: Shape 1399"/>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1" name="Freeform: Shape 1400"/>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2" name="Freeform: Shape 1401"/>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3" name="Freeform: Shape 1402"/>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4" name="Freeform: Shape 1403"/>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5" name="Freeform: Shape 1404"/>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6" name="Freeform: Shape 1405"/>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7" name="Freeform: Shape 1406"/>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8" name="Freeform: Shape 1407"/>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9" name="Freeform: Shape 1408"/>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0" name="Freeform: Shape 1409"/>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1" name="Freeform: Shape 1410"/>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2" name="Freeform: Shape 1411"/>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3" name="Freeform: Shape 1412"/>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4" name="Freeform: Shape 1413"/>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5" name="Freeform: Shape 1414"/>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6" name="Freeform: Shape 1415"/>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7" name="Freeform: Shape 1416"/>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8" name="Freeform: Shape 1417"/>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9" name="Freeform: Shape 1418"/>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0" name="Freeform: Shape 1419"/>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1" name="Freeform: Shape 1420"/>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2" name="Freeform: Shape 1421"/>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3" name="Freeform: Shape 1422"/>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4" name="Freeform: Shape 1423"/>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5" name="Freeform: Shape 1424"/>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6" name="Freeform: Shape 1425"/>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7" name="Freeform: Shape 1426"/>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8" name="Freeform: Shape 1427"/>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9" name="Freeform: Shape 1428"/>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430" name="Group 1429"/>
          <p:cNvGrpSpPr/>
          <p:nvPr/>
        </p:nvGrpSpPr>
        <p:grpSpPr>
          <a:xfrm>
            <a:off x="1873730" y="2027645"/>
            <a:ext cx="363581" cy="364347"/>
            <a:chOff x="2043160" y="1027768"/>
            <a:chExt cx="484775" cy="485796"/>
          </a:xfrm>
        </p:grpSpPr>
        <p:sp>
          <p:nvSpPr>
            <p:cNvPr id="1431" name="Freeform: Shape 1430"/>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2" name="Freeform: Shape 1431"/>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3" name="Freeform: Shape 1432"/>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4" name="Freeform: Shape 1433"/>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5" name="Freeform: Shape 1434"/>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6" name="Freeform: Shape 1435"/>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7" name="Freeform: Shape 1436"/>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8" name="Freeform: Shape 1437"/>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9" name="Freeform: Shape 1438"/>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0" name="Freeform: Shape 1439"/>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1" name="Freeform: Shape 1440"/>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2" name="Freeform: Shape 1441"/>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3" name="Freeform: Shape 1442"/>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4" name="Freeform: Shape 1443"/>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5" name="Freeform: Shape 1444"/>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6" name="Freeform: Shape 1445"/>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447" name="Group 1446"/>
          <p:cNvGrpSpPr/>
          <p:nvPr/>
        </p:nvGrpSpPr>
        <p:grpSpPr>
          <a:xfrm>
            <a:off x="2154384" y="2273903"/>
            <a:ext cx="363581" cy="364347"/>
            <a:chOff x="2043160" y="1027768"/>
            <a:chExt cx="484775" cy="485796"/>
          </a:xfrm>
        </p:grpSpPr>
        <p:sp>
          <p:nvSpPr>
            <p:cNvPr id="1448" name="Freeform: Shape 1447"/>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9" name="Freeform: Shape 1448"/>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0" name="Freeform: Shape 1449"/>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1" name="Freeform: Shape 1450"/>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2" name="Freeform: Shape 1451"/>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3" name="Freeform: Shape 1452"/>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4" name="Freeform: Shape 1453"/>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5" name="Freeform: Shape 1454"/>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6" name="Freeform: Shape 1455"/>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7" name="Freeform: Shape 1456"/>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8" name="Freeform: Shape 1457"/>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9" name="Freeform: Shape 1458"/>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0" name="Freeform: Shape 1459"/>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1" name="Freeform: Shape 1460"/>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2" name="Freeform: Shape 1461"/>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3" name="Freeform: Shape 1462"/>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464" name="Group 1463"/>
          <p:cNvGrpSpPr/>
          <p:nvPr/>
        </p:nvGrpSpPr>
        <p:grpSpPr>
          <a:xfrm>
            <a:off x="1616884" y="2273903"/>
            <a:ext cx="363581" cy="364347"/>
            <a:chOff x="2043160" y="1027768"/>
            <a:chExt cx="484775" cy="485796"/>
          </a:xfrm>
        </p:grpSpPr>
        <p:sp>
          <p:nvSpPr>
            <p:cNvPr id="1465" name="Freeform: Shape 1464"/>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6" name="Freeform: Shape 1465"/>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7" name="Freeform: Shape 1466"/>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8" name="Freeform: Shape 1467"/>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9" name="Freeform: Shape 1468"/>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0" name="Freeform: Shape 1469"/>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1" name="Freeform: Shape 1470"/>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2" name="Freeform: Shape 1471"/>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3" name="Freeform: Shape 1472"/>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4" name="Freeform: Shape 1473"/>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5" name="Freeform: Shape 1474"/>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6" name="Freeform: Shape 1475"/>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7" name="Freeform: Shape 1476"/>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8" name="Freeform: Shape 1477"/>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9" name="Freeform: Shape 1478"/>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0" name="Freeform: Shape 1479"/>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481" name="Group 1480"/>
          <p:cNvGrpSpPr/>
          <p:nvPr/>
        </p:nvGrpSpPr>
        <p:grpSpPr>
          <a:xfrm>
            <a:off x="2809276" y="2273193"/>
            <a:ext cx="363868" cy="365767"/>
            <a:chOff x="7322133" y="1027466"/>
            <a:chExt cx="485157" cy="487689"/>
          </a:xfrm>
        </p:grpSpPr>
        <p:sp>
          <p:nvSpPr>
            <p:cNvPr id="1482" name="Freeform: Shape 1481"/>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3" name="Freeform: Shape 1482"/>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4" name="Freeform: Shape 1483"/>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5" name="Freeform: Shape 1484"/>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6" name="Freeform: Shape 1485"/>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7" name="Freeform: Shape 1486"/>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8" name="Freeform: Shape 1487"/>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9" name="Freeform: Shape 1488"/>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0" name="Freeform: Shape 1489"/>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1" name="Freeform: Shape 1490"/>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2" name="Freeform: Shape 1491"/>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3" name="Freeform: Shape 1492"/>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4" name="Freeform: Shape 1493"/>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5" name="Freeform: Shape 1494"/>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6" name="Freeform: Shape 1495"/>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7" name="Freeform: Shape 1496"/>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8" name="Freeform: Shape 1497"/>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9" name="Freeform: Shape 1498"/>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0" name="Freeform: Shape 1499"/>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1" name="Freeform: Shape 1500"/>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2" name="Freeform: Shape 1501"/>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3" name="Freeform: Shape 1502"/>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4" name="Freeform: Shape 1503"/>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 name="Group 4"/>
          <p:cNvGrpSpPr/>
          <p:nvPr/>
        </p:nvGrpSpPr>
        <p:grpSpPr>
          <a:xfrm>
            <a:off x="3045406" y="4221128"/>
            <a:ext cx="685800" cy="685800"/>
            <a:chOff x="-1371876" y="4583571"/>
            <a:chExt cx="914400" cy="914400"/>
          </a:xfrm>
        </p:grpSpPr>
        <p:sp>
          <p:nvSpPr>
            <p:cNvPr id="4" name="Oval 3"/>
            <p:cNvSpPr/>
            <p:nvPr/>
          </p:nvSpPr>
          <p:spPr>
            <a:xfrm>
              <a:off x="-1371876" y="4583571"/>
              <a:ext cx="914400" cy="914400"/>
            </a:xfrm>
            <a:prstGeom prst="ellipse">
              <a:avLst/>
            </a:prstGeom>
            <a:gradFill>
              <a:gsLst>
                <a:gs pos="0">
                  <a:schemeClr val="accent4">
                    <a:lumMod val="20000"/>
                    <a:lumOff val="80000"/>
                  </a:schemeClr>
                </a:gs>
                <a:gs pos="52000">
                  <a:schemeClr val="accent4">
                    <a:lumMod val="60000"/>
                    <a:lumOff val="40000"/>
                  </a:schemeClr>
                </a:gs>
              </a:gsLst>
              <a:lin ang="5400000" scaled="1"/>
            </a:gra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sp>
          <p:nvSpPr>
            <p:cNvPr id="1505" name="Oval 1504"/>
            <p:cNvSpPr/>
            <p:nvPr/>
          </p:nvSpPr>
          <p:spPr>
            <a:xfrm>
              <a:off x="-1280436" y="4675011"/>
              <a:ext cx="731520" cy="731520"/>
            </a:xfrm>
            <a:prstGeom prst="ellipse">
              <a:avLst/>
            </a:prstGeom>
            <a:solidFill>
              <a:schemeClr val="bg1"/>
            </a:soli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grpSp>
      <p:sp>
        <p:nvSpPr>
          <p:cNvPr id="6" name="Oval 5"/>
          <p:cNvSpPr/>
          <p:nvPr/>
        </p:nvSpPr>
        <p:spPr>
          <a:xfrm>
            <a:off x="3484654" y="4104978"/>
            <a:ext cx="332570" cy="29506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350" kern="1200" dirty="0">
                <a:solidFill>
                  <a:prstClr val="white"/>
                </a:solidFill>
                <a:latin typeface="Calibri" panose="020F0502020204030204"/>
              </a:rPr>
              <a:t>5</a:t>
            </a:r>
          </a:p>
        </p:txBody>
      </p:sp>
      <p:grpSp>
        <p:nvGrpSpPr>
          <p:cNvPr id="1523" name="Group 1522"/>
          <p:cNvGrpSpPr/>
          <p:nvPr/>
        </p:nvGrpSpPr>
        <p:grpSpPr>
          <a:xfrm>
            <a:off x="3218822" y="4400038"/>
            <a:ext cx="365159" cy="363971"/>
            <a:chOff x="2044422" y="1950701"/>
            <a:chExt cx="486878" cy="485294"/>
          </a:xfrm>
        </p:grpSpPr>
        <p:sp>
          <p:nvSpPr>
            <p:cNvPr id="1524" name="Freeform: Shape 1523"/>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5" name="Freeform: Shape 1524"/>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6" name="Freeform: Shape 1525"/>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7" name="Freeform: Shape 1526"/>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8" name="Freeform: Shape 1527"/>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9" name="Freeform: Shape 1528"/>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0" name="Freeform: Shape 1529"/>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1" name="Freeform: Shape 1530"/>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2" name="Freeform: Shape 1531"/>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3" name="Freeform: Shape 1532"/>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4" name="Freeform: Shape 1533"/>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5" name="Freeform: Shape 1534"/>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6" name="Freeform: Shape 1535"/>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7" name="Freeform: Shape 1536"/>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8" name="Freeform: Shape 1537"/>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9" name="Freeform: Shape 1538"/>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0" name="Freeform: Shape 1539"/>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1" name="Freeform: Shape 1540"/>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2" name="Freeform: Shape 1541"/>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3" name="Freeform: Shape 1542"/>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4" name="Freeform: Shape 1543"/>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5" name="Freeform: Shape 1544"/>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6" name="Freeform: Shape 1545"/>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7" name="Freeform: Shape 1546"/>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8" name="Freeform: Shape 1547"/>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9" name="Freeform: Shape 1548"/>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0" name="Freeform: Shape 1549"/>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1" name="Freeform: Shape 1550"/>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2" name="Freeform: Shape 1551"/>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3" name="Freeform: Shape 1552"/>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4" name="Freeform: Shape 1553"/>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329" name="Arrow: Down 328"/>
          <p:cNvSpPr/>
          <p:nvPr/>
        </p:nvSpPr>
        <p:spPr>
          <a:xfrm rot="5400000">
            <a:off x="2548860" y="4372520"/>
            <a:ext cx="439220" cy="369870"/>
          </a:xfrm>
          <a:prstGeom prst="down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1555" name="đỏ"/>
          <p:cNvGrpSpPr/>
          <p:nvPr/>
        </p:nvGrpSpPr>
        <p:grpSpPr>
          <a:xfrm>
            <a:off x="2019891" y="4546510"/>
            <a:ext cx="205462" cy="205740"/>
            <a:chOff x="2043160" y="1027768"/>
            <a:chExt cx="484775" cy="485796"/>
          </a:xfrm>
        </p:grpSpPr>
        <p:sp>
          <p:nvSpPr>
            <p:cNvPr id="1556" name="Freeform: Shape 1555"/>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7" name="Freeform: Shape 1556"/>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8" name="Freeform: Shape 1557"/>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9" name="Freeform: Shape 1558"/>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0" name="Freeform: Shape 1559"/>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1" name="Freeform: Shape 1560"/>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2" name="Freeform: Shape 1561"/>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3" name="Freeform: Shape 1562"/>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4" name="Freeform: Shape 1563"/>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5" name="Freeform: Shape 1564"/>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6" name="Freeform: Shape 1565"/>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7" name="Freeform: Shape 1566"/>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8" name="Freeform: Shape 1567"/>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9" name="Freeform: Shape 1568"/>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0" name="Freeform: Shape 1569"/>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1" name="Freeform: Shape 1570"/>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331" name="Group 330"/>
          <p:cNvGrpSpPr/>
          <p:nvPr/>
        </p:nvGrpSpPr>
        <p:grpSpPr>
          <a:xfrm>
            <a:off x="2077745" y="2395289"/>
            <a:ext cx="102870" cy="1769019"/>
            <a:chOff x="2770327" y="3193718"/>
            <a:chExt cx="137160" cy="2358692"/>
          </a:xfrm>
        </p:grpSpPr>
        <p:sp>
          <p:nvSpPr>
            <p:cNvPr id="330" name="Oval 329"/>
            <p:cNvSpPr/>
            <p:nvPr/>
          </p:nvSpPr>
          <p:spPr>
            <a:xfrm>
              <a:off x="2770327" y="5412710"/>
              <a:ext cx="137160" cy="139700"/>
            </a:xfrm>
            <a:prstGeom prst="ellipse">
              <a:avLst/>
            </a:prstGeom>
            <a:solidFill>
              <a:srgbClr val="EC23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2" name="Oval 1571"/>
            <p:cNvSpPr/>
            <p:nvPr/>
          </p:nvSpPr>
          <p:spPr>
            <a:xfrm>
              <a:off x="2770327" y="5135336"/>
              <a:ext cx="137160" cy="139700"/>
            </a:xfrm>
            <a:prstGeom prst="ellipse">
              <a:avLst/>
            </a:prstGeom>
            <a:solidFill>
              <a:srgbClr val="EC23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3" name="Oval 1572"/>
            <p:cNvSpPr/>
            <p:nvPr/>
          </p:nvSpPr>
          <p:spPr>
            <a:xfrm>
              <a:off x="2770327" y="4857962"/>
              <a:ext cx="137160" cy="139700"/>
            </a:xfrm>
            <a:prstGeom prst="ellipse">
              <a:avLst/>
            </a:prstGeom>
            <a:solidFill>
              <a:srgbClr val="EC23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4" name="Oval 1573"/>
            <p:cNvSpPr/>
            <p:nvPr/>
          </p:nvSpPr>
          <p:spPr>
            <a:xfrm>
              <a:off x="2770327" y="4580588"/>
              <a:ext cx="137160" cy="139700"/>
            </a:xfrm>
            <a:prstGeom prst="ellipse">
              <a:avLst/>
            </a:prstGeom>
            <a:solidFill>
              <a:srgbClr val="EC23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5" name="Oval 1574"/>
            <p:cNvSpPr/>
            <p:nvPr/>
          </p:nvSpPr>
          <p:spPr>
            <a:xfrm>
              <a:off x="2770327" y="4303214"/>
              <a:ext cx="137160" cy="139700"/>
            </a:xfrm>
            <a:prstGeom prst="ellipse">
              <a:avLst/>
            </a:prstGeom>
            <a:solidFill>
              <a:srgbClr val="EC23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6" name="Oval 1575"/>
            <p:cNvSpPr/>
            <p:nvPr/>
          </p:nvSpPr>
          <p:spPr>
            <a:xfrm>
              <a:off x="2770327" y="4025840"/>
              <a:ext cx="137160" cy="139700"/>
            </a:xfrm>
            <a:prstGeom prst="ellipse">
              <a:avLst/>
            </a:prstGeom>
            <a:solidFill>
              <a:srgbClr val="EC23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7" name="Oval 1576"/>
            <p:cNvSpPr/>
            <p:nvPr/>
          </p:nvSpPr>
          <p:spPr>
            <a:xfrm>
              <a:off x="2770327" y="3748466"/>
              <a:ext cx="137160" cy="139700"/>
            </a:xfrm>
            <a:prstGeom prst="ellipse">
              <a:avLst/>
            </a:prstGeom>
            <a:solidFill>
              <a:srgbClr val="EC23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8" name="Oval 1577"/>
            <p:cNvSpPr/>
            <p:nvPr/>
          </p:nvSpPr>
          <p:spPr>
            <a:xfrm>
              <a:off x="2770327" y="3471092"/>
              <a:ext cx="137160" cy="139700"/>
            </a:xfrm>
            <a:prstGeom prst="ellipse">
              <a:avLst/>
            </a:prstGeom>
            <a:solidFill>
              <a:srgbClr val="EC23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9" name="Oval 1578"/>
            <p:cNvSpPr/>
            <p:nvPr/>
          </p:nvSpPr>
          <p:spPr>
            <a:xfrm>
              <a:off x="2770327" y="3193718"/>
              <a:ext cx="137160" cy="139700"/>
            </a:xfrm>
            <a:prstGeom prst="ellipse">
              <a:avLst/>
            </a:prstGeom>
            <a:solidFill>
              <a:srgbClr val="EC23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grpSp>
        <p:nvGrpSpPr>
          <p:cNvPr id="1580" name="Group 1579"/>
          <p:cNvGrpSpPr/>
          <p:nvPr/>
        </p:nvGrpSpPr>
        <p:grpSpPr>
          <a:xfrm>
            <a:off x="1953690" y="3829652"/>
            <a:ext cx="363581" cy="364347"/>
            <a:chOff x="2043160" y="1027768"/>
            <a:chExt cx="484775" cy="485796"/>
          </a:xfrm>
        </p:grpSpPr>
        <p:sp>
          <p:nvSpPr>
            <p:cNvPr id="1581" name="Freeform: Shape 1580"/>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2" name="Freeform: Shape 1581"/>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3" name="Freeform: Shape 1582"/>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4" name="Freeform: Shape 1583"/>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5" name="Freeform: Shape 1584"/>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6" name="Freeform: Shape 1585"/>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7" name="Freeform: Shape 1586"/>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8" name="Freeform: Shape 1587"/>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9" name="Freeform: Shape 1588"/>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0" name="Freeform: Shape 1589"/>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1" name="Freeform: Shape 1590"/>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2" name="Freeform: Shape 1591"/>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3" name="Freeform: Shape 1592"/>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4" name="Freeform: Shape 1593"/>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5" name="Freeform: Shape 1594"/>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6" name="Freeform: Shape 1595"/>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333" name="sai"/>
          <p:cNvGrpSpPr/>
          <p:nvPr/>
        </p:nvGrpSpPr>
        <p:grpSpPr>
          <a:xfrm>
            <a:off x="4809778" y="1030344"/>
            <a:ext cx="1787667" cy="939404"/>
            <a:chOff x="6477313" y="1434204"/>
            <a:chExt cx="2383556" cy="1252538"/>
          </a:xfrm>
        </p:grpSpPr>
        <p:grpSp>
          <p:nvGrpSpPr>
            <p:cNvPr id="494" name="Group 493"/>
            <p:cNvGrpSpPr/>
            <p:nvPr/>
          </p:nvGrpSpPr>
          <p:grpSpPr>
            <a:xfrm>
              <a:off x="6477313" y="1434204"/>
              <a:ext cx="2308919" cy="1252538"/>
              <a:chOff x="3697288" y="4089400"/>
              <a:chExt cx="1879600" cy="1252538"/>
            </a:xfrm>
          </p:grpSpPr>
          <p:sp>
            <p:nvSpPr>
              <p:cNvPr id="495"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496" name="Group 495"/>
              <p:cNvGrpSpPr/>
              <p:nvPr/>
            </p:nvGrpSpPr>
            <p:grpSpPr>
              <a:xfrm>
                <a:off x="3697288" y="4089400"/>
                <a:ext cx="1827213" cy="1190625"/>
                <a:chOff x="3697288" y="4089400"/>
                <a:chExt cx="1827213" cy="1190625"/>
              </a:xfrm>
            </p:grpSpPr>
            <p:sp>
              <p:nvSpPr>
                <p:cNvPr id="497"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98"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99"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500"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1597" name="TextBox 1596"/>
            <p:cNvSpPr txBox="1"/>
            <p:nvPr/>
          </p:nvSpPr>
          <p:spPr>
            <a:xfrm>
              <a:off x="6551905" y="1801748"/>
              <a:ext cx="2308964" cy="492442"/>
            </a:xfrm>
            <a:prstGeom prst="rect">
              <a:avLst/>
            </a:prstGeom>
            <a:noFill/>
          </p:spPr>
          <p:txBody>
            <a:bodyPr wrap="square" rtlCol="0">
              <a:spAutoFit/>
            </a:bodyPr>
            <a:lstStyle/>
            <a:p>
              <a:pPr defTabSz="685800">
                <a:buClrTx/>
              </a:pPr>
              <a:r>
                <a:rPr lang="en-US" sz="1800" kern="1200" dirty="0">
                  <a:solidFill>
                    <a:prstClr val="black"/>
                  </a:solidFill>
                  <a:latin typeface="Bahnschrift SemiBold" panose="020B0502040204020203" pitchFamily="34" charset="0"/>
                  <a:ea typeface="+mn-ea"/>
                  <a:cs typeface="+mn-cs"/>
                </a:rPr>
                <a:t>A</a:t>
              </a:r>
              <a:r>
                <a:rPr lang="en-US" sz="1800" kern="1200">
                  <a:solidFill>
                    <a:prstClr val="black"/>
                  </a:solidFill>
                  <a:latin typeface="Bahnschrift SemiBold" panose="020B0502040204020203" pitchFamily="34" charset="0"/>
                  <a:ea typeface="+mn-ea"/>
                  <a:cs typeface="+mn-cs"/>
                </a:rPr>
                <a:t>. </a:t>
              </a:r>
              <a:r>
                <a:rPr lang="en-US" sz="1600"/>
                <a:t>nuclear family</a:t>
              </a:r>
              <a:endParaRPr lang="en-US" sz="1600" kern="1200" dirty="0">
                <a:solidFill>
                  <a:prstClr val="black"/>
                </a:solidFill>
                <a:latin typeface="Bahnschrift SemiBold" panose="020B0502040204020203" pitchFamily="34" charset="0"/>
                <a:ea typeface="+mn-ea"/>
                <a:cs typeface="+mn-cs"/>
              </a:endParaRPr>
            </a:p>
          </p:txBody>
        </p:sp>
      </p:grpSp>
      <p:grpSp>
        <p:nvGrpSpPr>
          <p:cNvPr id="196" name="Graphic 4"/>
          <p:cNvGrpSpPr/>
          <p:nvPr/>
        </p:nvGrpSpPr>
        <p:grpSpPr>
          <a:xfrm>
            <a:off x="4301335" y="1176257"/>
            <a:ext cx="655901" cy="564770"/>
            <a:chOff x="4695818" y="1348371"/>
            <a:chExt cx="874535" cy="753026"/>
          </a:xfrm>
        </p:grpSpPr>
        <p:sp>
          <p:nvSpPr>
            <p:cNvPr id="197" name="Freeform: Shape 196"/>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 name="Freeform: Shape 197"/>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 name="Freeform: Shape 198"/>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0" name="Freeform: Shape 199"/>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 name="Freeform: Shape 200"/>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 name="Freeform: Shape 201"/>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 name="Freeform: Shape 202"/>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 name="Freeform: Shape 203"/>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 name="Freeform: Shape 204"/>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 name="Freeform: Shape 205"/>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 name="Freeform: Shape 206"/>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 name="Freeform: Shape 207"/>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 name="Freeform: Shape 208"/>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 name="Freeform: Shape 209"/>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 name="Freeform: Shape 210"/>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 name="Freeform: Shape 211"/>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 name="Freeform: Shape 212"/>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 name="Freeform: Shape 213"/>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 name="Freeform: Shape 214"/>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 name="Freeform: Shape 215"/>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 name="Freeform: Shape 216"/>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 name="Freeform: Shape 217"/>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 name="Freeform: Shape 218"/>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 name="Freeform: Shape 219"/>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 name="Freeform: Shape 220"/>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 name="Freeform: Shape 221"/>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 name="Freeform: Shape 222"/>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4" name="Freeform: Shape 223"/>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5" name="Freeform: Shape 224"/>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6" name="Freeform: Shape 225"/>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7" name="Freeform: Shape 226"/>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8" name="Freeform: Shape 227"/>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9" name="Freeform: Shape 228"/>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0" name="Freeform: Shape 229"/>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1" name="Freeform: Shape 230"/>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2" name="Freeform: Shape 231"/>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3" name="Freeform: Shape 232"/>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4" name="Freeform: Shape 233"/>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5" name="Freeform: Shape 234"/>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6" name="Freeform: Shape 235"/>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7" name="Freeform: Shape 236"/>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8" name="Freeform: Shape 237"/>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9" name="Freeform: Shape 238"/>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0" name="Freeform: Shape 239"/>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1" name="Freeform: Shape 240"/>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2" name="Freeform: Shape 241"/>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3" name="Freeform: Shape 242"/>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4" name="Freeform: Shape 243"/>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657" name="sai"/>
          <p:cNvGrpSpPr/>
          <p:nvPr/>
        </p:nvGrpSpPr>
        <p:grpSpPr>
          <a:xfrm>
            <a:off x="6848127" y="1018508"/>
            <a:ext cx="1731689" cy="939404"/>
            <a:chOff x="6477313" y="1434204"/>
            <a:chExt cx="2308919" cy="1252538"/>
          </a:xfrm>
        </p:grpSpPr>
        <p:grpSp>
          <p:nvGrpSpPr>
            <p:cNvPr id="1658" name="Group 1657"/>
            <p:cNvGrpSpPr/>
            <p:nvPr/>
          </p:nvGrpSpPr>
          <p:grpSpPr>
            <a:xfrm>
              <a:off x="6477313" y="1434204"/>
              <a:ext cx="2308919" cy="1252538"/>
              <a:chOff x="3697288" y="4089400"/>
              <a:chExt cx="1879600" cy="1252538"/>
            </a:xfrm>
          </p:grpSpPr>
          <p:sp>
            <p:nvSpPr>
              <p:cNvPr id="1660"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1661" name="Group 1660"/>
              <p:cNvGrpSpPr/>
              <p:nvPr/>
            </p:nvGrpSpPr>
            <p:grpSpPr>
              <a:xfrm>
                <a:off x="3697288" y="4089400"/>
                <a:ext cx="1827213" cy="1190625"/>
                <a:chOff x="3697288" y="4089400"/>
                <a:chExt cx="1827213" cy="1190625"/>
              </a:xfrm>
            </p:grpSpPr>
            <p:sp>
              <p:nvSpPr>
                <p:cNvPr id="1662"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663"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664"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665"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1659" name="TextBox 1658"/>
            <p:cNvSpPr txBox="1"/>
            <p:nvPr/>
          </p:nvSpPr>
          <p:spPr>
            <a:xfrm>
              <a:off x="6551906" y="1801748"/>
              <a:ext cx="2170048" cy="492442"/>
            </a:xfrm>
            <a:prstGeom prst="rect">
              <a:avLst/>
            </a:prstGeom>
            <a:noFill/>
          </p:spPr>
          <p:txBody>
            <a:bodyPr wrap="square" rtlCol="0">
              <a:spAutoFit/>
            </a:bodyPr>
            <a:lstStyle/>
            <a:p>
              <a:pPr defTabSz="685800">
                <a:buClrTx/>
              </a:pPr>
              <a:r>
                <a:rPr lang="en-US" sz="1800"/>
                <a:t>B. </a:t>
              </a:r>
              <a:r>
                <a:rPr lang="en-US" sz="1600"/>
                <a:t>small family</a:t>
              </a:r>
              <a:endParaRPr lang="en-US" sz="1600" kern="1200" dirty="0">
                <a:solidFill>
                  <a:prstClr val="black"/>
                </a:solidFill>
                <a:latin typeface="Bahnschrift SemiBold" panose="020B0502040204020203" pitchFamily="34" charset="0"/>
                <a:ea typeface="+mn-ea"/>
                <a:cs typeface="+mn-cs"/>
              </a:endParaRPr>
            </a:p>
          </p:txBody>
        </p:sp>
      </p:grpSp>
      <p:grpSp>
        <p:nvGrpSpPr>
          <p:cNvPr id="1666" name="Graphic 4"/>
          <p:cNvGrpSpPr/>
          <p:nvPr/>
        </p:nvGrpSpPr>
        <p:grpSpPr>
          <a:xfrm>
            <a:off x="8488099" y="1182349"/>
            <a:ext cx="655901" cy="564770"/>
            <a:chOff x="4695818" y="1348371"/>
            <a:chExt cx="874535" cy="753026"/>
          </a:xfrm>
        </p:grpSpPr>
        <p:sp>
          <p:nvSpPr>
            <p:cNvPr id="1667" name="Freeform: Shape 1666"/>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8" name="Freeform: Shape 1667"/>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9" name="Freeform: Shape 1668"/>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0" name="Freeform: Shape 1669"/>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1" name="Freeform: Shape 1670"/>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2" name="Freeform: Shape 1671"/>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3" name="Freeform: Shape 1672"/>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4" name="Freeform: Shape 1673"/>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5" name="Freeform: Shape 1674"/>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6" name="Freeform: Shape 1675"/>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7" name="Freeform: Shape 1676"/>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8" name="Freeform: Shape 1677"/>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9" name="Freeform: Shape 1678"/>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0" name="Freeform: Shape 1679"/>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1" name="Freeform: Shape 1680"/>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2" name="Freeform: Shape 1681"/>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3" name="Freeform: Shape 1682"/>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4" name="Freeform: Shape 1683"/>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5" name="Freeform: Shape 1684"/>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6" name="Freeform: Shape 1685"/>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7" name="Freeform: Shape 1686"/>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8" name="Freeform: Shape 1687"/>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9" name="Freeform: Shape 1688"/>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0" name="Freeform: Shape 1689"/>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1" name="Freeform: Shape 1690"/>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2" name="Freeform: Shape 1691"/>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3" name="Freeform: Shape 1692"/>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4" name="Freeform: Shape 1693"/>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5" name="Freeform: Shape 1694"/>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6" name="Freeform: Shape 1695"/>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7" name="Freeform: Shape 1696"/>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8" name="Freeform: Shape 1697"/>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9" name="Freeform: Shape 1698"/>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0" name="Freeform: Shape 1699"/>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1" name="Freeform: Shape 1700"/>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2" name="Freeform: Shape 1701"/>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3" name="Freeform: Shape 1702"/>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4" name="Freeform: Shape 1703"/>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5" name="Freeform: Shape 1704"/>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6" name="Freeform: Shape 1705"/>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7" name="Freeform: Shape 1706"/>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8" name="Freeform: Shape 1707"/>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9" name="Freeform: Shape 1708"/>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0" name="Freeform: Shape 1709"/>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1" name="Freeform: Shape 1710"/>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2" name="Freeform: Shape 1711"/>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3" name="Freeform: Shape 1712"/>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4" name="Freeform: Shape 1713"/>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715" name="sai"/>
          <p:cNvGrpSpPr/>
          <p:nvPr/>
        </p:nvGrpSpPr>
        <p:grpSpPr>
          <a:xfrm>
            <a:off x="4844769" y="2025710"/>
            <a:ext cx="1831332" cy="939404"/>
            <a:chOff x="6477313" y="1434204"/>
            <a:chExt cx="2441777" cy="1252538"/>
          </a:xfrm>
        </p:grpSpPr>
        <p:grpSp>
          <p:nvGrpSpPr>
            <p:cNvPr id="1716" name="Group 1715"/>
            <p:cNvGrpSpPr/>
            <p:nvPr/>
          </p:nvGrpSpPr>
          <p:grpSpPr>
            <a:xfrm>
              <a:off x="6477313" y="1434204"/>
              <a:ext cx="2308919" cy="1252538"/>
              <a:chOff x="3697288" y="4089400"/>
              <a:chExt cx="1879600" cy="1252538"/>
            </a:xfrm>
          </p:grpSpPr>
          <p:sp>
            <p:nvSpPr>
              <p:cNvPr id="1718"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1719" name="Group 1718"/>
              <p:cNvGrpSpPr/>
              <p:nvPr/>
            </p:nvGrpSpPr>
            <p:grpSpPr>
              <a:xfrm>
                <a:off x="3697288" y="4089400"/>
                <a:ext cx="1827213" cy="1190625"/>
                <a:chOff x="3697288" y="4089400"/>
                <a:chExt cx="1827213" cy="1190625"/>
              </a:xfrm>
            </p:grpSpPr>
            <p:sp>
              <p:nvSpPr>
                <p:cNvPr id="1720"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721"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722"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723"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1717" name="TextBox 1716"/>
            <p:cNvSpPr txBox="1"/>
            <p:nvPr/>
          </p:nvSpPr>
          <p:spPr>
            <a:xfrm>
              <a:off x="6551906" y="1801748"/>
              <a:ext cx="2367184" cy="492442"/>
            </a:xfrm>
            <a:prstGeom prst="rect">
              <a:avLst/>
            </a:prstGeom>
            <a:noFill/>
          </p:spPr>
          <p:txBody>
            <a:bodyPr wrap="square" rtlCol="0">
              <a:spAutoFit/>
            </a:bodyPr>
            <a:lstStyle/>
            <a:p>
              <a:pPr defTabSz="685800">
                <a:buClrTx/>
              </a:pPr>
              <a:r>
                <a:rPr lang="en-US" sz="1800" kern="1200" dirty="0">
                  <a:solidFill>
                    <a:prstClr val="black"/>
                  </a:solidFill>
                  <a:latin typeface="Bahnschrift SemiBold" panose="020B0502040204020203" pitchFamily="34" charset="0"/>
                  <a:ea typeface="+mn-ea"/>
                  <a:cs typeface="+mn-cs"/>
                </a:rPr>
                <a:t>C</a:t>
              </a:r>
              <a:r>
                <a:rPr lang="en-US" sz="1800" kern="1200">
                  <a:solidFill>
                    <a:prstClr val="black"/>
                  </a:solidFill>
                  <a:latin typeface="Bahnschrift SemiBold" panose="020B0502040204020203" pitchFamily="34" charset="0"/>
                  <a:ea typeface="+mn-ea"/>
                  <a:cs typeface="+mn-cs"/>
                </a:rPr>
                <a:t>. </a:t>
              </a:r>
              <a:r>
                <a:rPr lang="en-US" sz="1800"/>
                <a:t>happy family</a:t>
              </a:r>
              <a:endParaRPr lang="en-US" sz="1800" kern="1200" dirty="0">
                <a:solidFill>
                  <a:prstClr val="black"/>
                </a:solidFill>
                <a:latin typeface="Bahnschrift SemiBold" panose="020B0502040204020203" pitchFamily="34" charset="0"/>
                <a:ea typeface="+mn-ea"/>
                <a:cs typeface="+mn-cs"/>
              </a:endParaRPr>
            </a:p>
          </p:txBody>
        </p:sp>
      </p:grpSp>
      <p:grpSp>
        <p:nvGrpSpPr>
          <p:cNvPr id="1724" name="Graphic 4"/>
          <p:cNvGrpSpPr/>
          <p:nvPr/>
        </p:nvGrpSpPr>
        <p:grpSpPr>
          <a:xfrm>
            <a:off x="4351348" y="2184579"/>
            <a:ext cx="655901" cy="564770"/>
            <a:chOff x="4695818" y="1348371"/>
            <a:chExt cx="874535" cy="753026"/>
          </a:xfrm>
        </p:grpSpPr>
        <p:sp>
          <p:nvSpPr>
            <p:cNvPr id="1725" name="Freeform: Shape 1724"/>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6" name="Freeform: Shape 1725"/>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7" name="Freeform: Shape 1726"/>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8" name="Freeform: Shape 1727"/>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9" name="Freeform: Shape 1728"/>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0" name="Freeform: Shape 1729"/>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1" name="Freeform: Shape 1730"/>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2" name="Freeform: Shape 1731"/>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3" name="Freeform: Shape 1732"/>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4" name="Freeform: Shape 1733"/>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5" name="Freeform: Shape 1734"/>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6" name="Freeform: Shape 1735"/>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7" name="Freeform: Shape 1736"/>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8" name="Freeform: Shape 1737"/>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9" name="Freeform: Shape 1738"/>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0" name="Freeform: Shape 1739"/>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1" name="Freeform: Shape 1740"/>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2" name="Freeform: Shape 1741"/>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3" name="Freeform: Shape 1742"/>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4" name="Freeform: Shape 1743"/>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5" name="Freeform: Shape 1744"/>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6" name="Freeform: Shape 1745"/>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7" name="Freeform: Shape 1746"/>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8" name="Freeform: Shape 1747"/>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9" name="Freeform: Shape 1748"/>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0" name="Freeform: Shape 1749"/>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1" name="Freeform: Shape 1750"/>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2" name="Freeform: Shape 1751"/>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3" name="Freeform: Shape 1752"/>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4" name="Freeform: Shape 1753"/>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5" name="Freeform: Shape 1754"/>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6" name="Freeform: Shape 1755"/>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7" name="Freeform: Shape 1756"/>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8" name="Freeform: Shape 1757"/>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9" name="Freeform: Shape 1758"/>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0" name="Freeform: Shape 1759"/>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1" name="Freeform: Shape 1760"/>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2" name="Freeform: Shape 1761"/>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3" name="Freeform: Shape 1762"/>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4" name="Freeform: Shape 1763"/>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5" name="Freeform: Shape 1764"/>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6" name="Freeform: Shape 1765"/>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7" name="Freeform: Shape 1766"/>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8" name="Freeform: Shape 1767"/>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9" name="Freeform: Shape 1768"/>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0" name="Freeform: Shape 1769"/>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1" name="Freeform: Shape 1770"/>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2" name="Freeform: Shape 1771"/>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773" name="sai"/>
          <p:cNvGrpSpPr/>
          <p:nvPr/>
        </p:nvGrpSpPr>
        <p:grpSpPr>
          <a:xfrm>
            <a:off x="6848127" y="1996228"/>
            <a:ext cx="1775338" cy="939404"/>
            <a:chOff x="6477313" y="1434204"/>
            <a:chExt cx="2367117" cy="1252538"/>
          </a:xfrm>
        </p:grpSpPr>
        <p:grpSp>
          <p:nvGrpSpPr>
            <p:cNvPr id="1774" name="Group 1773"/>
            <p:cNvGrpSpPr/>
            <p:nvPr/>
          </p:nvGrpSpPr>
          <p:grpSpPr>
            <a:xfrm>
              <a:off x="6477313" y="1434204"/>
              <a:ext cx="2308919" cy="1252538"/>
              <a:chOff x="3697288" y="4089400"/>
              <a:chExt cx="1879600" cy="1252538"/>
            </a:xfrm>
          </p:grpSpPr>
          <p:sp>
            <p:nvSpPr>
              <p:cNvPr id="1776"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1777" name="Group 1776"/>
              <p:cNvGrpSpPr/>
              <p:nvPr/>
            </p:nvGrpSpPr>
            <p:grpSpPr>
              <a:xfrm>
                <a:off x="3697288" y="4089400"/>
                <a:ext cx="1827213" cy="1190625"/>
                <a:chOff x="3697288" y="4089400"/>
                <a:chExt cx="1827213" cy="1190625"/>
              </a:xfrm>
            </p:grpSpPr>
            <p:sp>
              <p:nvSpPr>
                <p:cNvPr id="1778"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779"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780"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781"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1775" name="TextBox 1774"/>
            <p:cNvSpPr txBox="1"/>
            <p:nvPr/>
          </p:nvSpPr>
          <p:spPr>
            <a:xfrm>
              <a:off x="6569058" y="1648484"/>
              <a:ext cx="2275372" cy="820737"/>
            </a:xfrm>
            <a:prstGeom prst="rect">
              <a:avLst/>
            </a:prstGeom>
            <a:noFill/>
          </p:spPr>
          <p:txBody>
            <a:bodyPr wrap="square" rtlCol="0">
              <a:spAutoFit/>
            </a:bodyPr>
            <a:lstStyle/>
            <a:p>
              <a:pPr defTabSz="685800">
                <a:buClrTx/>
              </a:pPr>
              <a:r>
                <a:rPr lang="en-US" sz="1800" kern="1200">
                  <a:solidFill>
                    <a:prstClr val="black"/>
                  </a:solidFill>
                  <a:latin typeface="Bahnschrift SemiBold" panose="020B0502040204020203" pitchFamily="34" charset="0"/>
                  <a:ea typeface="+mn-ea"/>
                  <a:cs typeface="+mn-cs"/>
                </a:rPr>
                <a:t>D. </a:t>
              </a:r>
              <a:r>
                <a:rPr lang="en-US" sz="1600"/>
                <a:t>extended   </a:t>
              </a:r>
            </a:p>
            <a:p>
              <a:pPr defTabSz="685800">
                <a:buClrTx/>
              </a:pPr>
              <a:r>
                <a:rPr lang="en-US" sz="1600"/>
                <a:t>     family</a:t>
              </a:r>
              <a:endParaRPr lang="en-US" sz="1600" kern="1200" dirty="0">
                <a:solidFill>
                  <a:prstClr val="black"/>
                </a:solidFill>
                <a:latin typeface="Bahnschrift SemiBold" panose="020B0502040204020203" pitchFamily="34" charset="0"/>
                <a:ea typeface="+mn-ea"/>
                <a:cs typeface="+mn-cs"/>
              </a:endParaRPr>
            </a:p>
          </p:txBody>
        </p:sp>
      </p:grpSp>
      <p:sp>
        <p:nvSpPr>
          <p:cNvPr id="334" name="Rectangle 333">
            <a:hlinkClick r:id="" action="ppaction://hlinkshowjump?jump=nextslide"/>
          </p:cNvPr>
          <p:cNvSpPr/>
          <p:nvPr/>
        </p:nvSpPr>
        <p:spPr>
          <a:xfrm>
            <a:off x="6017932" y="3219674"/>
            <a:ext cx="1406599" cy="4666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333"/>
                                        </p:tgtEl>
                                        <p:attrNameLst>
                                          <p:attrName>style.visibility</p:attrName>
                                        </p:attrNameLst>
                                      </p:cBhvr>
                                      <p:to>
                                        <p:strVal val="visible"/>
                                      </p:to>
                                    </p:set>
                                    <p:anim calcmode="lin" valueType="num">
                                      <p:cBhvr additive="base">
                                        <p:cTn id="7" dur="500" fill="hold"/>
                                        <p:tgtEl>
                                          <p:spTgt spid="333"/>
                                        </p:tgtEl>
                                        <p:attrNameLst>
                                          <p:attrName>ppt_x</p:attrName>
                                        </p:attrNameLst>
                                      </p:cBhvr>
                                      <p:tavLst>
                                        <p:tav tm="0">
                                          <p:val>
                                            <p:strVal val="1+#ppt_w/2"/>
                                          </p:val>
                                        </p:tav>
                                        <p:tav tm="100000">
                                          <p:val>
                                            <p:strVal val="#ppt_x"/>
                                          </p:val>
                                        </p:tav>
                                      </p:tavLst>
                                    </p:anim>
                                    <p:anim calcmode="lin" valueType="num">
                                      <p:cBhvr additive="base">
                                        <p:cTn id="8" dur="500" fill="hold"/>
                                        <p:tgtEl>
                                          <p:spTgt spid="33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657"/>
                                        </p:tgtEl>
                                        <p:attrNameLst>
                                          <p:attrName>style.visibility</p:attrName>
                                        </p:attrNameLst>
                                      </p:cBhvr>
                                      <p:to>
                                        <p:strVal val="visible"/>
                                      </p:to>
                                    </p:set>
                                    <p:anim calcmode="lin" valueType="num">
                                      <p:cBhvr additive="base">
                                        <p:cTn id="11" dur="500" fill="hold"/>
                                        <p:tgtEl>
                                          <p:spTgt spid="1657"/>
                                        </p:tgtEl>
                                        <p:attrNameLst>
                                          <p:attrName>ppt_x</p:attrName>
                                        </p:attrNameLst>
                                      </p:cBhvr>
                                      <p:tavLst>
                                        <p:tav tm="0">
                                          <p:val>
                                            <p:strVal val="1+#ppt_w/2"/>
                                          </p:val>
                                        </p:tav>
                                        <p:tav tm="100000">
                                          <p:val>
                                            <p:strVal val="#ppt_x"/>
                                          </p:val>
                                        </p:tav>
                                      </p:tavLst>
                                    </p:anim>
                                    <p:anim calcmode="lin" valueType="num">
                                      <p:cBhvr additive="base">
                                        <p:cTn id="12" dur="500" fill="hold"/>
                                        <p:tgtEl>
                                          <p:spTgt spid="165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715"/>
                                        </p:tgtEl>
                                        <p:attrNameLst>
                                          <p:attrName>style.visibility</p:attrName>
                                        </p:attrNameLst>
                                      </p:cBhvr>
                                      <p:to>
                                        <p:strVal val="visible"/>
                                      </p:to>
                                    </p:set>
                                    <p:anim calcmode="lin" valueType="num">
                                      <p:cBhvr additive="base">
                                        <p:cTn id="15" dur="500" fill="hold"/>
                                        <p:tgtEl>
                                          <p:spTgt spid="1715"/>
                                        </p:tgtEl>
                                        <p:attrNameLst>
                                          <p:attrName>ppt_x</p:attrName>
                                        </p:attrNameLst>
                                      </p:cBhvr>
                                      <p:tavLst>
                                        <p:tav tm="0">
                                          <p:val>
                                            <p:strVal val="1+#ppt_w/2"/>
                                          </p:val>
                                        </p:tav>
                                        <p:tav tm="100000">
                                          <p:val>
                                            <p:strVal val="#ppt_x"/>
                                          </p:val>
                                        </p:tav>
                                      </p:tavLst>
                                    </p:anim>
                                    <p:anim calcmode="lin" valueType="num">
                                      <p:cBhvr additive="base">
                                        <p:cTn id="16" dur="500" fill="hold"/>
                                        <p:tgtEl>
                                          <p:spTgt spid="1715"/>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773"/>
                                        </p:tgtEl>
                                        <p:attrNameLst>
                                          <p:attrName>style.visibility</p:attrName>
                                        </p:attrNameLst>
                                      </p:cBhvr>
                                      <p:to>
                                        <p:strVal val="visible"/>
                                      </p:to>
                                    </p:set>
                                    <p:anim calcmode="lin" valueType="num">
                                      <p:cBhvr additive="base">
                                        <p:cTn id="19" dur="500" fill="hold"/>
                                        <p:tgtEl>
                                          <p:spTgt spid="1773"/>
                                        </p:tgtEl>
                                        <p:attrNameLst>
                                          <p:attrName>ppt_x</p:attrName>
                                        </p:attrNameLst>
                                      </p:cBhvr>
                                      <p:tavLst>
                                        <p:tav tm="0">
                                          <p:val>
                                            <p:strVal val="1+#ppt_w/2"/>
                                          </p:val>
                                        </p:tav>
                                        <p:tav tm="100000">
                                          <p:val>
                                            <p:strVal val="#ppt_x"/>
                                          </p:val>
                                        </p:tav>
                                      </p:tavLst>
                                    </p:anim>
                                    <p:anim calcmode="lin" valueType="num">
                                      <p:cBhvr additive="base">
                                        <p:cTn id="20" dur="500" fill="hold"/>
                                        <p:tgtEl>
                                          <p:spTgt spid="1773"/>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481"/>
                                        </p:tgtEl>
                                        <p:attrNameLst>
                                          <p:attrName>style.visibility</p:attrName>
                                        </p:attrNameLst>
                                      </p:cBhvr>
                                      <p:to>
                                        <p:strVal val="visible"/>
                                      </p:to>
                                    </p:set>
                                    <p:anim calcmode="lin" valueType="num">
                                      <p:cBhvr additive="base">
                                        <p:cTn id="23" dur="500" fill="hold"/>
                                        <p:tgtEl>
                                          <p:spTgt spid="481"/>
                                        </p:tgtEl>
                                        <p:attrNameLst>
                                          <p:attrName>ppt_x</p:attrName>
                                        </p:attrNameLst>
                                      </p:cBhvr>
                                      <p:tavLst>
                                        <p:tav tm="0">
                                          <p:val>
                                            <p:strVal val="1+#ppt_w/2"/>
                                          </p:val>
                                        </p:tav>
                                        <p:tav tm="100000">
                                          <p:val>
                                            <p:strVal val="#ppt_x"/>
                                          </p:val>
                                        </p:tav>
                                      </p:tavLst>
                                    </p:anim>
                                    <p:anim calcmode="lin" valueType="num">
                                      <p:cBhvr additive="base">
                                        <p:cTn id="24" dur="500" fill="hold"/>
                                        <p:tgtEl>
                                          <p:spTgt spid="481"/>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1+#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par>
                                <p:cTn id="29" presetID="53" presetClass="entr" presetSubtype="16" fill="hold" nodeType="withEffect">
                                  <p:stCondLst>
                                    <p:cond delay="0"/>
                                  </p:stCondLst>
                                  <p:childTnLst>
                                    <p:set>
                                      <p:cBhvr>
                                        <p:cTn id="30" dur="1" fill="hold">
                                          <p:stCondLst>
                                            <p:cond delay="0"/>
                                          </p:stCondLst>
                                        </p:cTn>
                                        <p:tgtEl>
                                          <p:spTgt spid="464"/>
                                        </p:tgtEl>
                                        <p:attrNameLst>
                                          <p:attrName>style.visibility</p:attrName>
                                        </p:attrNameLst>
                                      </p:cBhvr>
                                      <p:to>
                                        <p:strVal val="visible"/>
                                      </p:to>
                                    </p:set>
                                    <p:anim calcmode="lin" valueType="num">
                                      <p:cBhvr>
                                        <p:cTn id="31" dur="500" fill="hold"/>
                                        <p:tgtEl>
                                          <p:spTgt spid="464"/>
                                        </p:tgtEl>
                                        <p:attrNameLst>
                                          <p:attrName>ppt_w</p:attrName>
                                        </p:attrNameLst>
                                      </p:cBhvr>
                                      <p:tavLst>
                                        <p:tav tm="0">
                                          <p:val>
                                            <p:fltVal val="0"/>
                                          </p:val>
                                        </p:tav>
                                        <p:tav tm="100000">
                                          <p:val>
                                            <p:strVal val="#ppt_w"/>
                                          </p:val>
                                        </p:tav>
                                      </p:tavLst>
                                    </p:anim>
                                    <p:anim calcmode="lin" valueType="num">
                                      <p:cBhvr>
                                        <p:cTn id="32" dur="500" fill="hold"/>
                                        <p:tgtEl>
                                          <p:spTgt spid="464"/>
                                        </p:tgtEl>
                                        <p:attrNameLst>
                                          <p:attrName>ppt_h</p:attrName>
                                        </p:attrNameLst>
                                      </p:cBhvr>
                                      <p:tavLst>
                                        <p:tav tm="0">
                                          <p:val>
                                            <p:fltVal val="0"/>
                                          </p:val>
                                        </p:tav>
                                        <p:tav tm="100000">
                                          <p:val>
                                            <p:strVal val="#ppt_h"/>
                                          </p:val>
                                        </p:tav>
                                      </p:tavLst>
                                    </p:anim>
                                    <p:animEffect transition="in" filter="fade">
                                      <p:cBhvr>
                                        <p:cTn id="33" dur="500"/>
                                        <p:tgtEl>
                                          <p:spTgt spid="464"/>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1555"/>
                    </p:tgtEl>
                  </p:cond>
                </p:stCondLst>
                <p:endSync evt="end" delay="0">
                  <p:rtn val="all"/>
                </p:endSync>
                <p:childTnLst>
                  <p:par>
                    <p:cTn id="35" fill="hold">
                      <p:stCondLst>
                        <p:cond delay="0"/>
                      </p:stCondLst>
                      <p:childTnLst>
                        <p:par>
                          <p:cTn id="36" fill="hold">
                            <p:stCondLst>
                              <p:cond delay="0"/>
                            </p:stCondLst>
                            <p:childTnLst>
                              <p:par>
                                <p:cTn id="37" presetID="22" presetClass="entr" presetSubtype="4" fill="hold" nodeType="withEffect">
                                  <p:stCondLst>
                                    <p:cond delay="0"/>
                                  </p:stCondLst>
                                  <p:childTnLst>
                                    <p:set>
                                      <p:cBhvr>
                                        <p:cTn id="38" dur="1" fill="hold">
                                          <p:stCondLst>
                                            <p:cond delay="0"/>
                                          </p:stCondLst>
                                        </p:cTn>
                                        <p:tgtEl>
                                          <p:spTgt spid="331"/>
                                        </p:tgtEl>
                                        <p:attrNameLst>
                                          <p:attrName>style.visibility</p:attrName>
                                        </p:attrNameLst>
                                      </p:cBhvr>
                                      <p:to>
                                        <p:strVal val="visible"/>
                                      </p:to>
                                    </p:set>
                                    <p:animEffect transition="in" filter="wipe(down)">
                                      <p:cBhvr>
                                        <p:cTn id="39" dur="500"/>
                                        <p:tgtEl>
                                          <p:spTgt spid="331"/>
                                        </p:tgtEl>
                                      </p:cBhvr>
                                    </p:animEffect>
                                  </p:childTnLst>
                                </p:cTn>
                              </p:par>
                            </p:childTnLst>
                          </p:cTn>
                        </p:par>
                        <p:par>
                          <p:cTn id="40" fill="hold">
                            <p:stCondLst>
                              <p:cond delay="500"/>
                            </p:stCondLst>
                            <p:childTnLst>
                              <p:par>
                                <p:cTn id="41" presetID="1" presetClass="entr" presetSubtype="0" fill="hold" nodeType="afterEffect">
                                  <p:stCondLst>
                                    <p:cond delay="500"/>
                                  </p:stCondLst>
                                  <p:childTnLst>
                                    <p:set>
                                      <p:cBhvr>
                                        <p:cTn id="42" dur="1" fill="hold">
                                          <p:stCondLst>
                                            <p:cond delay="0"/>
                                          </p:stCondLst>
                                        </p:cTn>
                                        <p:tgtEl>
                                          <p:spTgt spid="1580"/>
                                        </p:tgtEl>
                                        <p:attrNameLst>
                                          <p:attrName>style.visibility</p:attrName>
                                        </p:attrNameLst>
                                      </p:cBhvr>
                                      <p:to>
                                        <p:strVal val="visible"/>
                                      </p:to>
                                    </p:set>
                                  </p:childTnLst>
                                </p:cTn>
                              </p:par>
                              <p:par>
                                <p:cTn id="43" presetID="1" presetClass="exit" presetSubtype="0" fill="hold" nodeType="withEffect">
                                  <p:stCondLst>
                                    <p:cond delay="500"/>
                                  </p:stCondLst>
                                  <p:childTnLst>
                                    <p:set>
                                      <p:cBhvr>
                                        <p:cTn id="44" dur="1" fill="hold">
                                          <p:stCondLst>
                                            <p:cond delay="0"/>
                                          </p:stCondLst>
                                        </p:cTn>
                                        <p:tgtEl>
                                          <p:spTgt spid="1555"/>
                                        </p:tgtEl>
                                        <p:attrNameLst>
                                          <p:attrName>style.visibility</p:attrName>
                                        </p:attrNameLst>
                                      </p:cBhvr>
                                      <p:to>
                                        <p:strVal val="hidden"/>
                                      </p:to>
                                    </p:set>
                                  </p:childTnLst>
                                </p:cTn>
                              </p:par>
                            </p:childTnLst>
                          </p:cTn>
                        </p:par>
                        <p:par>
                          <p:cTn id="45" fill="hold">
                            <p:stCondLst>
                              <p:cond delay="1000"/>
                            </p:stCondLst>
                            <p:childTnLst>
                              <p:par>
                                <p:cTn id="46" presetID="64" presetClass="path" presetSubtype="0" accel="50000" decel="50000" fill="hold" nodeType="afterEffect">
                                  <p:stCondLst>
                                    <p:cond delay="0"/>
                                  </p:stCondLst>
                                  <p:childTnLst>
                                    <p:animMotion origin="layout" path="M -3.54167E-6 -2.59259E-6 L -3.54167E-6 -0.2544 " pathEditMode="relative" rAng="0" ptsTypes="AA">
                                      <p:cBhvr>
                                        <p:cTn id="47" dur="1000" fill="hold"/>
                                        <p:tgtEl>
                                          <p:spTgt spid="1580"/>
                                        </p:tgtEl>
                                        <p:attrNameLst>
                                          <p:attrName>ppt_x</p:attrName>
                                          <p:attrName>ppt_y</p:attrName>
                                        </p:attrNameLst>
                                      </p:cBhvr>
                                      <p:rCtr x="0" y="-12731"/>
                                    </p:animMotion>
                                  </p:childTnLst>
                                </p:cTn>
                              </p:par>
                            </p:childTnLst>
                          </p:cTn>
                        </p:par>
                        <p:par>
                          <p:cTn id="48" fill="hold">
                            <p:stCondLst>
                              <p:cond delay="2000"/>
                            </p:stCondLst>
                            <p:childTnLst>
                              <p:par>
                                <p:cTn id="49" presetID="9" presetClass="exit" presetSubtype="0" fill="hold" nodeType="afterEffect">
                                  <p:stCondLst>
                                    <p:cond delay="0"/>
                                  </p:stCondLst>
                                  <p:childTnLst>
                                    <p:animEffect transition="out" filter="dissolve">
                                      <p:cBhvr>
                                        <p:cTn id="50" dur="500"/>
                                        <p:tgtEl>
                                          <p:spTgt spid="1580"/>
                                        </p:tgtEl>
                                      </p:cBhvr>
                                    </p:animEffect>
                                    <p:set>
                                      <p:cBhvr>
                                        <p:cTn id="51" dur="1" fill="hold">
                                          <p:stCondLst>
                                            <p:cond delay="499"/>
                                          </p:stCondLst>
                                        </p:cTn>
                                        <p:tgtEl>
                                          <p:spTgt spid="1580"/>
                                        </p:tgtEl>
                                        <p:attrNameLst>
                                          <p:attrName>style.visibility</p:attrName>
                                        </p:attrNameLst>
                                      </p:cBhvr>
                                      <p:to>
                                        <p:strVal val="hidden"/>
                                      </p:to>
                                    </p:set>
                                  </p:childTnLst>
                                  <p:subTnLst>
                                    <p:audio>
                                      <p:cMediaNode>
                                        <p:cTn display="0" masterRel="sameClick">
                                          <p:stCondLst>
                                            <p:cond evt="begin" delay="0">
                                              <p:tn val="49"/>
                                            </p:cond>
                                          </p:stCondLst>
                                          <p:endCondLst>
                                            <p:cond evt="onStopAudio" delay="0">
                                              <p:tgtEl>
                                                <p:sldTgt/>
                                              </p:tgtEl>
                                            </p:cond>
                                          </p:endCondLst>
                                        </p:cTn>
                                        <p:tgtEl>
                                          <p:sndTgt r:embed="rId3" name="Am-thanh-tra-loi-dung-chinh-xac-www_tiengdong_com.wav"/>
                                        </p:tgtEl>
                                      </p:cMediaNode>
                                    </p:audio>
                                  </p:subTnLst>
                                </p:cTn>
                              </p:par>
                              <p:par>
                                <p:cTn id="52" presetID="9" presetClass="exit" presetSubtype="0" fill="hold" nodeType="withEffect">
                                  <p:stCondLst>
                                    <p:cond delay="0"/>
                                  </p:stCondLst>
                                  <p:childTnLst>
                                    <p:animEffect transition="out" filter="dissolve">
                                      <p:cBhvr>
                                        <p:cTn id="53" dur="500"/>
                                        <p:tgtEl>
                                          <p:spTgt spid="1447"/>
                                        </p:tgtEl>
                                      </p:cBhvr>
                                    </p:animEffect>
                                    <p:set>
                                      <p:cBhvr>
                                        <p:cTn id="54" dur="1" fill="hold">
                                          <p:stCondLst>
                                            <p:cond delay="499"/>
                                          </p:stCondLst>
                                        </p:cTn>
                                        <p:tgtEl>
                                          <p:spTgt spid="1447"/>
                                        </p:tgtEl>
                                        <p:attrNameLst>
                                          <p:attrName>style.visibility</p:attrName>
                                        </p:attrNameLst>
                                      </p:cBhvr>
                                      <p:to>
                                        <p:strVal val="hidden"/>
                                      </p:to>
                                    </p:set>
                                  </p:childTnLst>
                                </p:cTn>
                              </p:par>
                              <p:par>
                                <p:cTn id="55" presetID="9" presetClass="exit" presetSubtype="0" fill="hold" nodeType="withEffect">
                                  <p:stCondLst>
                                    <p:cond delay="0"/>
                                  </p:stCondLst>
                                  <p:childTnLst>
                                    <p:animEffect transition="out" filter="dissolve">
                                      <p:cBhvr>
                                        <p:cTn id="56" dur="500"/>
                                        <p:tgtEl>
                                          <p:spTgt spid="1430"/>
                                        </p:tgtEl>
                                      </p:cBhvr>
                                    </p:animEffect>
                                    <p:set>
                                      <p:cBhvr>
                                        <p:cTn id="57" dur="1" fill="hold">
                                          <p:stCondLst>
                                            <p:cond delay="499"/>
                                          </p:stCondLst>
                                        </p:cTn>
                                        <p:tgtEl>
                                          <p:spTgt spid="1430"/>
                                        </p:tgtEl>
                                        <p:attrNameLst>
                                          <p:attrName>style.visibility</p:attrName>
                                        </p:attrNameLst>
                                      </p:cBhvr>
                                      <p:to>
                                        <p:strVal val="hidden"/>
                                      </p:to>
                                    </p:set>
                                  </p:childTnLst>
                                </p:cTn>
                              </p:par>
                              <p:par>
                                <p:cTn id="58" presetID="9" presetClass="exit" presetSubtype="0" fill="hold" nodeType="withEffect">
                                  <p:stCondLst>
                                    <p:cond delay="0"/>
                                  </p:stCondLst>
                                  <p:childTnLst>
                                    <p:animEffect transition="out" filter="dissolve">
                                      <p:cBhvr>
                                        <p:cTn id="59" dur="500"/>
                                        <p:tgtEl>
                                          <p:spTgt spid="1464"/>
                                        </p:tgtEl>
                                      </p:cBhvr>
                                    </p:animEffect>
                                    <p:set>
                                      <p:cBhvr>
                                        <p:cTn id="60" dur="1" fill="hold">
                                          <p:stCondLst>
                                            <p:cond delay="499"/>
                                          </p:stCondLst>
                                        </p:cTn>
                                        <p:tgtEl>
                                          <p:spTgt spid="1464"/>
                                        </p:tgtEl>
                                        <p:attrNameLst>
                                          <p:attrName>style.visibility</p:attrName>
                                        </p:attrNameLst>
                                      </p:cBhvr>
                                      <p:to>
                                        <p:strVal val="hidden"/>
                                      </p:to>
                                    </p:set>
                                  </p:childTnLst>
                                </p:cTn>
                              </p:par>
                              <p:par>
                                <p:cTn id="61" presetID="9" presetClass="exit" presetSubtype="0" fill="hold" nodeType="withEffect">
                                  <p:stCondLst>
                                    <p:cond delay="0"/>
                                  </p:stCondLst>
                                  <p:childTnLst>
                                    <p:animEffect transition="out" filter="dissolve">
                                      <p:cBhvr>
                                        <p:cTn id="62" dur="500"/>
                                        <p:tgtEl>
                                          <p:spTgt spid="1381"/>
                                        </p:tgtEl>
                                      </p:cBhvr>
                                    </p:animEffect>
                                    <p:set>
                                      <p:cBhvr>
                                        <p:cTn id="63" dur="1" fill="hold">
                                          <p:stCondLst>
                                            <p:cond delay="499"/>
                                          </p:stCondLst>
                                        </p:cTn>
                                        <p:tgtEl>
                                          <p:spTgt spid="1381"/>
                                        </p:tgtEl>
                                        <p:attrNameLst>
                                          <p:attrName>style.visibility</p:attrName>
                                        </p:attrNameLst>
                                      </p:cBhvr>
                                      <p:to>
                                        <p:strVal val="hidden"/>
                                      </p:to>
                                    </p:set>
                                  </p:childTnLst>
                                </p:cTn>
                              </p:par>
                              <p:par>
                                <p:cTn id="64" presetID="22" presetClass="exit" presetSubtype="1" fill="hold" nodeType="withEffect">
                                  <p:stCondLst>
                                    <p:cond delay="0"/>
                                  </p:stCondLst>
                                  <p:childTnLst>
                                    <p:animEffect transition="out" filter="wipe(up)">
                                      <p:cBhvr>
                                        <p:cTn id="65" dur="500"/>
                                        <p:tgtEl>
                                          <p:spTgt spid="331"/>
                                        </p:tgtEl>
                                      </p:cBhvr>
                                    </p:animEffect>
                                    <p:set>
                                      <p:cBhvr>
                                        <p:cTn id="66" dur="1" fill="hold">
                                          <p:stCondLst>
                                            <p:cond delay="499"/>
                                          </p:stCondLst>
                                        </p:cTn>
                                        <p:tgtEl>
                                          <p:spTgt spid="331"/>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82"/>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38"/>
                                        </p:tgtEl>
                                        <p:attrNameLst>
                                          <p:attrName>style.visibility</p:attrName>
                                        </p:attrNameLst>
                                      </p:cBhvr>
                                      <p:to>
                                        <p:strVal val="visible"/>
                                      </p:to>
                                    </p:set>
                                  </p:childTnLst>
                                </p:cTn>
                              </p:par>
                              <p:par>
                                <p:cTn id="71" presetID="32" presetClass="emph" presetSubtype="0" repeatCount="indefinite" fill="hold" nodeType="withEffect">
                                  <p:stCondLst>
                                    <p:cond delay="0"/>
                                  </p:stCondLst>
                                  <p:childTnLst>
                                    <p:animRot by="120000">
                                      <p:cBhvr>
                                        <p:cTn id="72" dur="100" fill="hold">
                                          <p:stCondLst>
                                            <p:cond delay="0"/>
                                          </p:stCondLst>
                                        </p:cTn>
                                        <p:tgtEl>
                                          <p:spTgt spid="138"/>
                                        </p:tgtEl>
                                        <p:attrNameLst>
                                          <p:attrName>r</p:attrName>
                                        </p:attrNameLst>
                                      </p:cBhvr>
                                    </p:animRot>
                                    <p:animRot by="-240000">
                                      <p:cBhvr>
                                        <p:cTn id="73" dur="200" fill="hold">
                                          <p:stCondLst>
                                            <p:cond delay="200"/>
                                          </p:stCondLst>
                                        </p:cTn>
                                        <p:tgtEl>
                                          <p:spTgt spid="138"/>
                                        </p:tgtEl>
                                        <p:attrNameLst>
                                          <p:attrName>r</p:attrName>
                                        </p:attrNameLst>
                                      </p:cBhvr>
                                    </p:animRot>
                                    <p:animRot by="240000">
                                      <p:cBhvr>
                                        <p:cTn id="74" dur="200" fill="hold">
                                          <p:stCondLst>
                                            <p:cond delay="400"/>
                                          </p:stCondLst>
                                        </p:cTn>
                                        <p:tgtEl>
                                          <p:spTgt spid="138"/>
                                        </p:tgtEl>
                                        <p:attrNameLst>
                                          <p:attrName>r</p:attrName>
                                        </p:attrNameLst>
                                      </p:cBhvr>
                                    </p:animRot>
                                    <p:animRot by="-240000">
                                      <p:cBhvr>
                                        <p:cTn id="75" dur="200" fill="hold">
                                          <p:stCondLst>
                                            <p:cond delay="600"/>
                                          </p:stCondLst>
                                        </p:cTn>
                                        <p:tgtEl>
                                          <p:spTgt spid="138"/>
                                        </p:tgtEl>
                                        <p:attrNameLst>
                                          <p:attrName>r</p:attrName>
                                        </p:attrNameLst>
                                      </p:cBhvr>
                                    </p:animRot>
                                    <p:animRot by="120000">
                                      <p:cBhvr>
                                        <p:cTn id="76" dur="200" fill="hold">
                                          <p:stCondLst>
                                            <p:cond delay="800"/>
                                          </p:stCondLst>
                                        </p:cTn>
                                        <p:tgtEl>
                                          <p:spTgt spid="138"/>
                                        </p:tgtEl>
                                        <p:attrNameLst>
                                          <p:attrName>r</p:attrName>
                                        </p:attrNameLst>
                                      </p:cBhvr>
                                    </p:animRot>
                                  </p:childTnLst>
                                </p:cTn>
                              </p:par>
                            </p:childTnLst>
                          </p:cTn>
                        </p:par>
                      </p:childTnLst>
                    </p:cTn>
                  </p:par>
                </p:childTnLst>
              </p:cTn>
              <p:nextCondLst>
                <p:cond evt="onClick" delay="0">
                  <p:tgtEl>
                    <p:spTgt spid="1555"/>
                  </p:tgtEl>
                </p:cond>
              </p:nextCondLst>
            </p:seq>
            <p:seq concurrent="1" nextAc="seek">
              <p:cTn id="77" restart="whenNotActive" fill="hold" evtFilter="cancelBubble" nodeType="interactiveSeq">
                <p:stCondLst>
                  <p:cond evt="onClick" delay="0">
                    <p:tgtEl>
                      <p:spTgt spid="333"/>
                    </p:tgtEl>
                  </p:cond>
                </p:stCondLst>
                <p:endSync evt="end" delay="0">
                  <p:rtn val="all"/>
                </p:endSync>
                <p:childTnLst>
                  <p:par>
                    <p:cTn id="78" fill="hold">
                      <p:stCondLst>
                        <p:cond delay="0"/>
                      </p:stCondLst>
                      <p:childTnLst>
                        <p:par>
                          <p:cTn id="79" fill="hold">
                            <p:stCondLst>
                              <p:cond delay="0"/>
                            </p:stCondLst>
                            <p:childTnLst>
                              <p:par>
                                <p:cTn id="80" presetID="9" presetClass="emph" presetSubtype="0" nodeType="clickEffect">
                                  <p:stCondLst>
                                    <p:cond delay="0"/>
                                  </p:stCondLst>
                                  <p:childTnLst>
                                    <p:set>
                                      <p:cBhvr>
                                        <p:cTn id="81" dur="indefinite"/>
                                        <p:tgtEl>
                                          <p:spTgt spid="333"/>
                                        </p:tgtEl>
                                        <p:attrNameLst>
                                          <p:attrName>style.opacity</p:attrName>
                                        </p:attrNameLst>
                                      </p:cBhvr>
                                      <p:to>
                                        <p:strVal val="0.5"/>
                                      </p:to>
                                    </p:set>
                                    <p:animEffect filter="image" prLst="opacity: 0.5">
                                      <p:cBhvr rctx="IE">
                                        <p:cTn id="82" dur="indefinite"/>
                                        <p:tgtEl>
                                          <p:spTgt spid="333"/>
                                        </p:tgtEl>
                                      </p:cBhvr>
                                    </p:animEffect>
                                  </p:childTnLst>
                                  <p:subTnLst>
                                    <p:audio>
                                      <p:cMediaNode>
                                        <p:cTn display="0" masterRel="sameClick">
                                          <p:stCondLst>
                                            <p:cond evt="begin" delay="0">
                                              <p:tn val="80"/>
                                            </p:cond>
                                          </p:stCondLst>
                                          <p:endCondLst>
                                            <p:cond evt="onStopAudio" delay="0">
                                              <p:tgtEl>
                                                <p:sldTgt/>
                                              </p:tgtEl>
                                            </p:cond>
                                          </p:endCondLst>
                                        </p:cTn>
                                        <p:tgtEl>
                                          <p:sndTgt r:embed="rId4" name="Am-thanh-tra-loi-sai-www_tiengdong_com.wav"/>
                                        </p:tgtEl>
                                      </p:cMediaNode>
                                    </p:audio>
                                  </p:subTnLst>
                                </p:cTn>
                              </p:par>
                              <p:par>
                                <p:cTn id="83" presetID="1" presetClass="entr" presetSubtype="0" fill="hold" nodeType="withEffect">
                                  <p:stCondLst>
                                    <p:cond delay="0"/>
                                  </p:stCondLst>
                                  <p:childTnLst>
                                    <p:set>
                                      <p:cBhvr>
                                        <p:cTn id="84" dur="1" fill="hold">
                                          <p:stCondLst>
                                            <p:cond delay="0"/>
                                          </p:stCondLst>
                                        </p:cTn>
                                        <p:tgtEl>
                                          <p:spTgt spid="196"/>
                                        </p:tgtEl>
                                        <p:attrNameLst>
                                          <p:attrName>style.visibility</p:attrName>
                                        </p:attrNameLst>
                                      </p:cBhvr>
                                      <p:to>
                                        <p:strVal val="visible"/>
                                      </p:to>
                                    </p:set>
                                  </p:childTnLst>
                                </p:cTn>
                              </p:par>
                            </p:childTnLst>
                          </p:cTn>
                        </p:par>
                      </p:childTnLst>
                    </p:cTn>
                  </p:par>
                </p:childTnLst>
              </p:cTn>
              <p:nextCondLst>
                <p:cond evt="onClick" delay="0">
                  <p:tgtEl>
                    <p:spTgt spid="333"/>
                  </p:tgtEl>
                </p:cond>
              </p:nextCondLst>
            </p:seq>
            <p:seq concurrent="1" nextAc="seek">
              <p:cTn id="85" restart="whenNotActive" fill="hold" evtFilter="cancelBubble" nodeType="interactiveSeq">
                <p:stCondLst>
                  <p:cond evt="onClick" delay="0">
                    <p:tgtEl>
                      <p:spTgt spid="1657"/>
                    </p:tgtEl>
                  </p:cond>
                </p:stCondLst>
                <p:endSync evt="end" delay="0">
                  <p:rtn val="all"/>
                </p:endSync>
                <p:childTnLst>
                  <p:par>
                    <p:cTn id="86" fill="hold">
                      <p:stCondLst>
                        <p:cond delay="0"/>
                      </p:stCondLst>
                      <p:childTnLst>
                        <p:par>
                          <p:cTn id="87" fill="hold">
                            <p:stCondLst>
                              <p:cond delay="0"/>
                            </p:stCondLst>
                            <p:childTnLst>
                              <p:par>
                                <p:cTn id="88" presetID="9" presetClass="emph" presetSubtype="0" nodeType="clickEffect">
                                  <p:stCondLst>
                                    <p:cond delay="0"/>
                                  </p:stCondLst>
                                  <p:childTnLst>
                                    <p:set>
                                      <p:cBhvr>
                                        <p:cTn id="89" dur="indefinite"/>
                                        <p:tgtEl>
                                          <p:spTgt spid="1657"/>
                                        </p:tgtEl>
                                        <p:attrNameLst>
                                          <p:attrName>style.opacity</p:attrName>
                                        </p:attrNameLst>
                                      </p:cBhvr>
                                      <p:to>
                                        <p:strVal val="0.5"/>
                                      </p:to>
                                    </p:set>
                                    <p:animEffect filter="image" prLst="opacity: 0.5">
                                      <p:cBhvr rctx="IE">
                                        <p:cTn id="90" dur="indefinite"/>
                                        <p:tgtEl>
                                          <p:spTgt spid="1657"/>
                                        </p:tgtEl>
                                      </p:cBhvr>
                                    </p:animEffect>
                                  </p:childTnLst>
                                  <p:subTnLst>
                                    <p:audio>
                                      <p:cMediaNode>
                                        <p:cTn display="0" masterRel="sameClick">
                                          <p:stCondLst>
                                            <p:cond evt="begin" delay="0">
                                              <p:tn val="88"/>
                                            </p:cond>
                                          </p:stCondLst>
                                          <p:endCondLst>
                                            <p:cond evt="onStopAudio" delay="0">
                                              <p:tgtEl>
                                                <p:sldTgt/>
                                              </p:tgtEl>
                                            </p:cond>
                                          </p:endCondLst>
                                        </p:cTn>
                                        <p:tgtEl>
                                          <p:sndTgt r:embed="rId4" name="Am-thanh-tra-loi-sai-www_tiengdong_com.wav"/>
                                        </p:tgtEl>
                                      </p:cMediaNode>
                                    </p:audio>
                                  </p:subTnLst>
                                </p:cTn>
                              </p:par>
                              <p:par>
                                <p:cTn id="91" presetID="1" presetClass="entr" presetSubtype="0" fill="hold" nodeType="withEffect">
                                  <p:stCondLst>
                                    <p:cond delay="0"/>
                                  </p:stCondLst>
                                  <p:childTnLst>
                                    <p:set>
                                      <p:cBhvr>
                                        <p:cTn id="92" dur="1" fill="hold">
                                          <p:stCondLst>
                                            <p:cond delay="0"/>
                                          </p:stCondLst>
                                        </p:cTn>
                                        <p:tgtEl>
                                          <p:spTgt spid="1666"/>
                                        </p:tgtEl>
                                        <p:attrNameLst>
                                          <p:attrName>style.visibility</p:attrName>
                                        </p:attrNameLst>
                                      </p:cBhvr>
                                      <p:to>
                                        <p:strVal val="visible"/>
                                      </p:to>
                                    </p:set>
                                  </p:childTnLst>
                                </p:cTn>
                              </p:par>
                            </p:childTnLst>
                          </p:cTn>
                        </p:par>
                      </p:childTnLst>
                    </p:cTn>
                  </p:par>
                </p:childTnLst>
              </p:cTn>
              <p:nextCondLst>
                <p:cond evt="onClick" delay="0">
                  <p:tgtEl>
                    <p:spTgt spid="1657"/>
                  </p:tgtEl>
                </p:cond>
              </p:nextCondLst>
            </p:seq>
            <p:seq concurrent="1" nextAc="seek">
              <p:cTn id="93" restart="whenNotActive" fill="hold" evtFilter="cancelBubble" nodeType="interactiveSeq">
                <p:stCondLst>
                  <p:cond evt="onClick" delay="0">
                    <p:tgtEl>
                      <p:spTgt spid="1715"/>
                    </p:tgtEl>
                  </p:cond>
                </p:stCondLst>
                <p:endSync evt="end" delay="0">
                  <p:rtn val="all"/>
                </p:endSync>
                <p:childTnLst>
                  <p:par>
                    <p:cTn id="94" fill="hold">
                      <p:stCondLst>
                        <p:cond delay="0"/>
                      </p:stCondLst>
                      <p:childTnLst>
                        <p:par>
                          <p:cTn id="95" fill="hold">
                            <p:stCondLst>
                              <p:cond delay="0"/>
                            </p:stCondLst>
                            <p:childTnLst>
                              <p:par>
                                <p:cTn id="96" presetID="9" presetClass="emph" presetSubtype="0" nodeType="clickEffect">
                                  <p:stCondLst>
                                    <p:cond delay="0"/>
                                  </p:stCondLst>
                                  <p:childTnLst>
                                    <p:set>
                                      <p:cBhvr>
                                        <p:cTn id="97" dur="indefinite"/>
                                        <p:tgtEl>
                                          <p:spTgt spid="1715"/>
                                        </p:tgtEl>
                                        <p:attrNameLst>
                                          <p:attrName>style.opacity</p:attrName>
                                        </p:attrNameLst>
                                      </p:cBhvr>
                                      <p:to>
                                        <p:strVal val="0.5"/>
                                      </p:to>
                                    </p:set>
                                    <p:animEffect filter="image" prLst="opacity: 0.5">
                                      <p:cBhvr rctx="IE">
                                        <p:cTn id="98" dur="indefinite"/>
                                        <p:tgtEl>
                                          <p:spTgt spid="1715"/>
                                        </p:tgtEl>
                                      </p:cBhvr>
                                    </p:animEffect>
                                  </p:childTnLst>
                                  <p:subTnLst>
                                    <p:audio>
                                      <p:cMediaNode>
                                        <p:cTn display="0" masterRel="sameClick">
                                          <p:stCondLst>
                                            <p:cond evt="begin" delay="0">
                                              <p:tn val="96"/>
                                            </p:cond>
                                          </p:stCondLst>
                                          <p:endCondLst>
                                            <p:cond evt="onStopAudio" delay="0">
                                              <p:tgtEl>
                                                <p:sldTgt/>
                                              </p:tgtEl>
                                            </p:cond>
                                          </p:endCondLst>
                                        </p:cTn>
                                        <p:tgtEl>
                                          <p:sndTgt r:embed="rId4" name="Am-thanh-tra-loi-sai-www_tiengdong_com.wav"/>
                                        </p:tgtEl>
                                      </p:cMediaNode>
                                    </p:audio>
                                  </p:subTnLst>
                                </p:cTn>
                              </p:par>
                              <p:par>
                                <p:cTn id="99" presetID="1" presetClass="entr" presetSubtype="0" fill="hold" nodeType="withEffect">
                                  <p:stCondLst>
                                    <p:cond delay="0"/>
                                  </p:stCondLst>
                                  <p:childTnLst>
                                    <p:set>
                                      <p:cBhvr>
                                        <p:cTn id="100" dur="1" fill="hold">
                                          <p:stCondLst>
                                            <p:cond delay="0"/>
                                          </p:stCondLst>
                                        </p:cTn>
                                        <p:tgtEl>
                                          <p:spTgt spid="1724"/>
                                        </p:tgtEl>
                                        <p:attrNameLst>
                                          <p:attrName>style.visibility</p:attrName>
                                        </p:attrNameLst>
                                      </p:cBhvr>
                                      <p:to>
                                        <p:strVal val="visible"/>
                                      </p:to>
                                    </p:set>
                                  </p:childTnLst>
                                </p:cTn>
                              </p:par>
                            </p:childTnLst>
                          </p:cTn>
                        </p:par>
                      </p:childTnLst>
                    </p:cTn>
                  </p:par>
                </p:childTnLst>
              </p:cTn>
              <p:nextCondLst>
                <p:cond evt="onClick" delay="0">
                  <p:tgtEl>
                    <p:spTgt spid="1715"/>
                  </p:tgtEl>
                </p:cond>
              </p:nextCondLst>
            </p:seq>
            <p:seq concurrent="1" nextAc="seek">
              <p:cTn id="101" restart="whenNotActive" fill="hold" evtFilter="cancelBubble" nodeType="interactiveSeq">
                <p:stCondLst>
                  <p:cond evt="onClick" delay="0">
                    <p:tgtEl>
                      <p:spTgt spid="1773"/>
                    </p:tgtEl>
                  </p:cond>
                </p:stCondLst>
                <p:endSync evt="end" delay="0">
                  <p:rtn val="all"/>
                </p:endSync>
                <p:childTnLst>
                  <p:par>
                    <p:cTn id="102" fill="hold">
                      <p:stCondLst>
                        <p:cond delay="0"/>
                      </p:stCondLst>
                      <p:childTnLst>
                        <p:par>
                          <p:cTn id="103" fill="hold">
                            <p:stCondLst>
                              <p:cond delay="0"/>
                            </p:stCondLst>
                            <p:childTnLst>
                              <p:par>
                                <p:cTn id="104" presetID="26" presetClass="emph" presetSubtype="0" fill="hold" nodeType="clickEffect">
                                  <p:stCondLst>
                                    <p:cond delay="0"/>
                                  </p:stCondLst>
                                  <p:childTnLst>
                                    <p:animEffect transition="out" filter="fade">
                                      <p:cBhvr>
                                        <p:cTn id="105" dur="500" tmFilter="0, 0; .2, .5; .8, .5; 1, 0"/>
                                        <p:tgtEl>
                                          <p:spTgt spid="1773"/>
                                        </p:tgtEl>
                                      </p:cBhvr>
                                    </p:animEffect>
                                    <p:animScale>
                                      <p:cBhvr>
                                        <p:cTn id="106" dur="250" autoRev="1" fill="hold"/>
                                        <p:tgtEl>
                                          <p:spTgt spid="1773"/>
                                        </p:tgtEl>
                                      </p:cBhvr>
                                      <p:by x="105000" y="105000"/>
                                    </p:animScale>
                                  </p:childTnLst>
                                  <p:subTnLst>
                                    <p:audio>
                                      <p:cMediaNode>
                                        <p:cTn display="0" masterRel="sameClick">
                                          <p:stCondLst>
                                            <p:cond evt="begin" delay="0">
                                              <p:tn val="104"/>
                                            </p:cond>
                                          </p:stCondLst>
                                          <p:endCondLst>
                                            <p:cond evt="onStopAudio" delay="0">
                                              <p:tgtEl>
                                                <p:sldTgt/>
                                              </p:tgtEl>
                                            </p:cond>
                                          </p:endCondLst>
                                        </p:cTn>
                                        <p:tgtEl>
                                          <p:sndTgt r:embed="rId5" name="Tieng-vo-tay-tra-loi-dung-www_tiengdong_com.wav"/>
                                        </p:tgtEl>
                                      </p:cMediaNode>
                                    </p:audio>
                                  </p:subTnLst>
                                </p:cTn>
                              </p:par>
                              <p:par>
                                <p:cTn id="107" presetID="1" presetClass="entr" presetSubtype="0" fill="hold" nodeType="withEffect">
                                  <p:stCondLst>
                                    <p:cond delay="0"/>
                                  </p:stCondLst>
                                  <p:childTnLst>
                                    <p:set>
                                      <p:cBhvr>
                                        <p:cTn id="108" dur="1" fill="hold">
                                          <p:stCondLst>
                                            <p:cond delay="0"/>
                                          </p:stCondLst>
                                        </p:cTn>
                                        <p:tgtEl>
                                          <p:spTgt spid="17"/>
                                        </p:tgtEl>
                                        <p:attrNameLst>
                                          <p:attrName>style.visibility</p:attrName>
                                        </p:attrNameLst>
                                      </p:cBhvr>
                                      <p:to>
                                        <p:strVal val="visible"/>
                                      </p:to>
                                    </p:set>
                                  </p:childTnLst>
                                </p:cTn>
                              </p:par>
                              <p:par>
                                <p:cTn id="109" presetID="32" presetClass="emph" presetSubtype="0" fill="hold" nodeType="withEffect">
                                  <p:stCondLst>
                                    <p:cond delay="0"/>
                                  </p:stCondLst>
                                  <p:childTnLst>
                                    <p:animRot by="120000">
                                      <p:cBhvr>
                                        <p:cTn id="110" dur="100" fill="hold">
                                          <p:stCondLst>
                                            <p:cond delay="0"/>
                                          </p:stCondLst>
                                        </p:cTn>
                                        <p:tgtEl>
                                          <p:spTgt spid="17"/>
                                        </p:tgtEl>
                                        <p:attrNameLst>
                                          <p:attrName>r</p:attrName>
                                        </p:attrNameLst>
                                      </p:cBhvr>
                                    </p:animRot>
                                    <p:animRot by="-240000">
                                      <p:cBhvr>
                                        <p:cTn id="111" dur="200" fill="hold">
                                          <p:stCondLst>
                                            <p:cond delay="200"/>
                                          </p:stCondLst>
                                        </p:cTn>
                                        <p:tgtEl>
                                          <p:spTgt spid="17"/>
                                        </p:tgtEl>
                                        <p:attrNameLst>
                                          <p:attrName>r</p:attrName>
                                        </p:attrNameLst>
                                      </p:cBhvr>
                                    </p:animRot>
                                    <p:animRot by="240000">
                                      <p:cBhvr>
                                        <p:cTn id="112" dur="200" fill="hold">
                                          <p:stCondLst>
                                            <p:cond delay="400"/>
                                          </p:stCondLst>
                                        </p:cTn>
                                        <p:tgtEl>
                                          <p:spTgt spid="17"/>
                                        </p:tgtEl>
                                        <p:attrNameLst>
                                          <p:attrName>r</p:attrName>
                                        </p:attrNameLst>
                                      </p:cBhvr>
                                    </p:animRot>
                                    <p:animRot by="-240000">
                                      <p:cBhvr>
                                        <p:cTn id="113" dur="200" fill="hold">
                                          <p:stCondLst>
                                            <p:cond delay="600"/>
                                          </p:stCondLst>
                                        </p:cTn>
                                        <p:tgtEl>
                                          <p:spTgt spid="17"/>
                                        </p:tgtEl>
                                        <p:attrNameLst>
                                          <p:attrName>r</p:attrName>
                                        </p:attrNameLst>
                                      </p:cBhvr>
                                    </p:animRot>
                                    <p:animRot by="120000">
                                      <p:cBhvr>
                                        <p:cTn id="114" dur="200" fill="hold">
                                          <p:stCondLst>
                                            <p:cond delay="800"/>
                                          </p:stCondLst>
                                        </p:cTn>
                                        <p:tgtEl>
                                          <p:spTgt spid="17"/>
                                        </p:tgtEl>
                                        <p:attrNameLst>
                                          <p:attrName>r</p:attrName>
                                        </p:attrNameLst>
                                      </p:cBhvr>
                                    </p:animRot>
                                  </p:childTnLst>
                                </p:cTn>
                              </p:par>
                            </p:childTnLst>
                          </p:cTn>
                        </p:par>
                      </p:childTnLst>
                    </p:cTn>
                  </p:par>
                </p:childTnLst>
              </p:cTn>
              <p:nextCondLst>
                <p:cond evt="onClick" delay="0">
                  <p:tgtEl>
                    <p:spTgt spid="1773"/>
                  </p:tgtEl>
                </p:cond>
              </p:nextCondLst>
            </p:seq>
          </p:childTnLst>
        </p:cTn>
      </p:par>
    </p:tnLst>
    <p:bldLst>
      <p:bldP spid="3"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DF7DE"/>
        </a:solidFill>
        <a:effectLst/>
      </p:bgPr>
    </p:bg>
    <p:spTree>
      <p:nvGrpSpPr>
        <p:cNvPr id="1" name=""/>
        <p:cNvGrpSpPr/>
        <p:nvPr/>
      </p:nvGrpSpPr>
      <p:grpSpPr>
        <a:xfrm>
          <a:off x="0" y="0"/>
          <a:ext cx="0" cy="0"/>
          <a:chOff x="0" y="0"/>
          <a:chExt cx="0" cy="0"/>
        </a:xfrm>
      </p:grpSpPr>
      <p:sp>
        <p:nvSpPr>
          <p:cNvPr id="2186" name="Freeform: Shape 2185"/>
          <p:cNvSpPr/>
          <p:nvPr/>
        </p:nvSpPr>
        <p:spPr>
          <a:xfrm flipV="1">
            <a:off x="4056001" y="997080"/>
            <a:ext cx="5179606" cy="34289"/>
          </a:xfrm>
          <a:custGeom>
            <a:avLst/>
            <a:gdLst>
              <a:gd name="connsiteX0" fmla="*/ 35835 w 1024721"/>
              <a:gd name="connsiteY0" fmla="*/ 811 h 134749"/>
              <a:gd name="connsiteX1" fmla="*/ 765450 w 1024721"/>
              <a:gd name="connsiteY1" fmla="*/ 10907 h 134749"/>
              <a:gd name="connsiteX2" fmla="*/ 969476 w 1024721"/>
              <a:gd name="connsiteY2" fmla="*/ 10622 h 134749"/>
              <a:gd name="connsiteX3" fmla="*/ 1024722 w 1024721"/>
              <a:gd name="connsiteY3" fmla="*/ 20242 h 134749"/>
              <a:gd name="connsiteX4" fmla="*/ 1024722 w 1024721"/>
              <a:gd name="connsiteY4" fmla="*/ 134542 h 134749"/>
              <a:gd name="connsiteX5" fmla="*/ 4498 w 1024721"/>
              <a:gd name="connsiteY5" fmla="*/ 124446 h 134749"/>
              <a:gd name="connsiteX6" fmla="*/ 35835 w 1024721"/>
              <a:gd name="connsiteY6" fmla="*/ 811 h 13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721" h="134749">
                <a:moveTo>
                  <a:pt x="35835" y="811"/>
                </a:moveTo>
                <a:cubicBezTo>
                  <a:pt x="279200" y="-4333"/>
                  <a:pt x="522087" y="16908"/>
                  <a:pt x="765450" y="10907"/>
                </a:cubicBezTo>
                <a:cubicBezTo>
                  <a:pt x="833459" y="9288"/>
                  <a:pt x="901467" y="10717"/>
                  <a:pt x="969476" y="10622"/>
                </a:cubicBezTo>
                <a:cubicBezTo>
                  <a:pt x="988526" y="10622"/>
                  <a:pt x="1007576" y="9669"/>
                  <a:pt x="1024722" y="20242"/>
                </a:cubicBezTo>
                <a:cubicBezTo>
                  <a:pt x="1024722" y="58342"/>
                  <a:pt x="1024722" y="96442"/>
                  <a:pt x="1024722" y="134542"/>
                </a:cubicBezTo>
                <a:cubicBezTo>
                  <a:pt x="684583" y="134447"/>
                  <a:pt x="344446" y="137304"/>
                  <a:pt x="4498" y="124446"/>
                </a:cubicBezTo>
                <a:cubicBezTo>
                  <a:pt x="-7122" y="77582"/>
                  <a:pt x="3927" y="36530"/>
                  <a:pt x="35835" y="811"/>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5" name="Freeform: Shape 2184"/>
          <p:cNvSpPr/>
          <p:nvPr/>
        </p:nvSpPr>
        <p:spPr>
          <a:xfrm>
            <a:off x="3847324" y="292874"/>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9" name="Freeform: Shape 348"/>
          <p:cNvSpPr/>
          <p:nvPr/>
        </p:nvSpPr>
        <p:spPr>
          <a:xfrm>
            <a:off x="3817224" y="1753211"/>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0" name="Freeform: Shape 349"/>
          <p:cNvSpPr/>
          <p:nvPr/>
        </p:nvSpPr>
        <p:spPr>
          <a:xfrm>
            <a:off x="3732753" y="2703966"/>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1" name="Freeform: Shape 340"/>
          <p:cNvSpPr/>
          <p:nvPr/>
        </p:nvSpPr>
        <p:spPr>
          <a:xfrm>
            <a:off x="1614726" y="3431062"/>
            <a:ext cx="7620881" cy="129884"/>
          </a:xfrm>
          <a:custGeom>
            <a:avLst/>
            <a:gdLst>
              <a:gd name="connsiteX0" fmla="*/ 10161080 w 10161175"/>
              <a:gd name="connsiteY0" fmla="*/ 85820 h 173178"/>
              <a:gd name="connsiteX1" fmla="*/ 9694640 w 10161175"/>
              <a:gd name="connsiteY1" fmla="*/ 86868 h 173178"/>
              <a:gd name="connsiteX2" fmla="*/ 8486870 w 10161175"/>
              <a:gd name="connsiteY2" fmla="*/ 97346 h 173178"/>
              <a:gd name="connsiteX3" fmla="*/ 7474173 w 10161175"/>
              <a:gd name="connsiteY3" fmla="*/ 105537 h 173178"/>
              <a:gd name="connsiteX4" fmla="*/ 6137910 w 10161175"/>
              <a:gd name="connsiteY4" fmla="*/ 116681 h 173178"/>
              <a:gd name="connsiteX5" fmla="*/ 4977670 w 10161175"/>
              <a:gd name="connsiteY5" fmla="*/ 125540 h 173178"/>
              <a:gd name="connsiteX6" fmla="*/ 3793617 w 10161175"/>
              <a:gd name="connsiteY6" fmla="*/ 135160 h 173178"/>
              <a:gd name="connsiteX7" fmla="*/ 2638139 w 10161175"/>
              <a:gd name="connsiteY7" fmla="*/ 144494 h 173178"/>
              <a:gd name="connsiteX8" fmla="*/ 1439894 w 10161175"/>
              <a:gd name="connsiteY8" fmla="*/ 154400 h 173178"/>
              <a:gd name="connsiteX9" fmla="*/ 412909 w 10161175"/>
              <a:gd name="connsiteY9" fmla="*/ 160973 h 173178"/>
              <a:gd name="connsiteX10" fmla="*/ 0 w 10161175"/>
              <a:gd name="connsiteY10" fmla="*/ 171450 h 173178"/>
              <a:gd name="connsiteX11" fmla="*/ 0 w 10161175"/>
              <a:gd name="connsiteY11" fmla="*/ 0 h 173178"/>
              <a:gd name="connsiteX12" fmla="*/ 10161175 w 10161175"/>
              <a:gd name="connsiteY12" fmla="*/ 0 h 173178"/>
              <a:gd name="connsiteX13" fmla="*/ 10161080 w 10161175"/>
              <a:gd name="connsiteY13" fmla="*/ 85820 h 17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8">
                <a:moveTo>
                  <a:pt x="10161080" y="85820"/>
                </a:moveTo>
                <a:cubicBezTo>
                  <a:pt x="10005631" y="85820"/>
                  <a:pt x="9849898" y="80201"/>
                  <a:pt x="9694640" y="86868"/>
                </a:cubicBezTo>
                <a:cubicBezTo>
                  <a:pt x="9292018" y="104204"/>
                  <a:pt x="8889111" y="83534"/>
                  <a:pt x="8486870" y="97346"/>
                </a:cubicBezTo>
                <a:cubicBezTo>
                  <a:pt x="8149114" y="108966"/>
                  <a:pt x="7811548" y="96108"/>
                  <a:pt x="7474173" y="105537"/>
                </a:cubicBezTo>
                <a:cubicBezTo>
                  <a:pt x="7028688" y="118015"/>
                  <a:pt x="6583109" y="104966"/>
                  <a:pt x="6137910" y="116681"/>
                </a:cubicBezTo>
                <a:cubicBezTo>
                  <a:pt x="5751005" y="126873"/>
                  <a:pt x="5364099" y="112109"/>
                  <a:pt x="4977670" y="125540"/>
                </a:cubicBezTo>
                <a:cubicBezTo>
                  <a:pt x="4582859" y="139256"/>
                  <a:pt x="4188047" y="121539"/>
                  <a:pt x="3793617" y="135160"/>
                </a:cubicBezTo>
                <a:cubicBezTo>
                  <a:pt x="3408331" y="148590"/>
                  <a:pt x="3023045" y="131159"/>
                  <a:pt x="2638139" y="144494"/>
                </a:cubicBezTo>
                <a:cubicBezTo>
                  <a:pt x="2238566" y="158401"/>
                  <a:pt x="1838992" y="140399"/>
                  <a:pt x="1439894" y="154400"/>
                </a:cubicBezTo>
                <a:cubicBezTo>
                  <a:pt x="1097375" y="166402"/>
                  <a:pt x="755142" y="158020"/>
                  <a:pt x="412909" y="160973"/>
                </a:cubicBezTo>
                <a:cubicBezTo>
                  <a:pt x="275177" y="162211"/>
                  <a:pt x="137827" y="178403"/>
                  <a:pt x="0" y="171450"/>
                </a:cubicBezTo>
                <a:cubicBezTo>
                  <a:pt x="0" y="114300"/>
                  <a:pt x="0" y="57150"/>
                  <a:pt x="0" y="0"/>
                </a:cubicBezTo>
                <a:cubicBezTo>
                  <a:pt x="3387090" y="0"/>
                  <a:pt x="6774085" y="0"/>
                  <a:pt x="10161175" y="0"/>
                </a:cubicBezTo>
                <a:cubicBezTo>
                  <a:pt x="10161080" y="28766"/>
                  <a:pt x="10161080" y="57245"/>
                  <a:pt x="10161080" y="8582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3" name="Freeform: Shape 342"/>
          <p:cNvSpPr/>
          <p:nvPr/>
        </p:nvSpPr>
        <p:spPr>
          <a:xfrm>
            <a:off x="5184398" y="4903755"/>
            <a:ext cx="4019572" cy="184830"/>
          </a:xfrm>
          <a:custGeom>
            <a:avLst/>
            <a:gdLst>
              <a:gd name="connsiteX0" fmla="*/ 3968208 w 5359429"/>
              <a:gd name="connsiteY0" fmla="*/ 17717 h 246440"/>
              <a:gd name="connsiteX1" fmla="*/ 5359430 w 5359429"/>
              <a:gd name="connsiteY1" fmla="*/ 17907 h 246440"/>
              <a:gd name="connsiteX2" fmla="*/ 5359430 w 5359429"/>
              <a:gd name="connsiteY2" fmla="*/ 246412 h 246440"/>
              <a:gd name="connsiteX3" fmla="*/ 4727541 w 5359429"/>
              <a:gd name="connsiteY3" fmla="*/ 233839 h 246440"/>
              <a:gd name="connsiteX4" fmla="*/ 4300344 w 5359429"/>
              <a:gd name="connsiteY4" fmla="*/ 225933 h 246440"/>
              <a:gd name="connsiteX5" fmla="*/ 3839811 w 5359429"/>
              <a:gd name="connsiteY5" fmla="*/ 216027 h 246440"/>
              <a:gd name="connsiteX6" fmla="*/ 3417282 w 5359429"/>
              <a:gd name="connsiteY6" fmla="*/ 206883 h 246440"/>
              <a:gd name="connsiteX7" fmla="*/ 2956748 w 5359429"/>
              <a:gd name="connsiteY7" fmla="*/ 196977 h 246440"/>
              <a:gd name="connsiteX8" fmla="*/ 2524694 w 5359429"/>
              <a:gd name="connsiteY8" fmla="*/ 187738 h 246440"/>
              <a:gd name="connsiteX9" fmla="*/ 2083210 w 5359429"/>
              <a:gd name="connsiteY9" fmla="*/ 178118 h 246440"/>
              <a:gd name="connsiteX10" fmla="*/ 1636964 w 5359429"/>
              <a:gd name="connsiteY10" fmla="*/ 168593 h 246440"/>
              <a:gd name="connsiteX11" fmla="*/ 1200243 w 5359429"/>
              <a:gd name="connsiteY11" fmla="*/ 159068 h 246440"/>
              <a:gd name="connsiteX12" fmla="*/ 749234 w 5359429"/>
              <a:gd name="connsiteY12" fmla="*/ 149447 h 246440"/>
              <a:gd name="connsiteX13" fmla="*/ 312513 w 5359429"/>
              <a:gd name="connsiteY13" fmla="*/ 139827 h 246440"/>
              <a:gd name="connsiteX14" fmla="*/ 18381 w 5359429"/>
              <a:gd name="connsiteY14" fmla="*/ 131636 h 246440"/>
              <a:gd name="connsiteX15" fmla="*/ 11428 w 5359429"/>
              <a:gd name="connsiteY15" fmla="*/ 125635 h 246440"/>
              <a:gd name="connsiteX16" fmla="*/ 18952 w 5359429"/>
              <a:gd name="connsiteY16" fmla="*/ 12002 h 246440"/>
              <a:gd name="connsiteX17" fmla="*/ 88199 w 5359429"/>
              <a:gd name="connsiteY17" fmla="*/ 858 h 246440"/>
              <a:gd name="connsiteX18" fmla="*/ 970309 w 5359429"/>
              <a:gd name="connsiteY18" fmla="*/ 572 h 246440"/>
              <a:gd name="connsiteX19" fmla="*/ 1041270 w 5359429"/>
              <a:gd name="connsiteY19" fmla="*/ 4096 h 246440"/>
              <a:gd name="connsiteX20" fmla="*/ 1171953 w 5359429"/>
              <a:gd name="connsiteY20" fmla="*/ 52197 h 246440"/>
              <a:gd name="connsiteX21" fmla="*/ 1481516 w 5359429"/>
              <a:gd name="connsiteY21" fmla="*/ 87916 h 246440"/>
              <a:gd name="connsiteX22" fmla="*/ 1552763 w 5359429"/>
              <a:gd name="connsiteY22" fmla="*/ 89059 h 246440"/>
              <a:gd name="connsiteX23" fmla="*/ 1750692 w 5359429"/>
              <a:gd name="connsiteY23" fmla="*/ 88773 h 246440"/>
              <a:gd name="connsiteX24" fmla="*/ 1963576 w 5359429"/>
              <a:gd name="connsiteY24" fmla="*/ 44386 h 246440"/>
              <a:gd name="connsiteX25" fmla="*/ 2077210 w 5359429"/>
              <a:gd name="connsiteY25" fmla="*/ 4191 h 246440"/>
              <a:gd name="connsiteX26" fmla="*/ 2946366 w 5359429"/>
              <a:gd name="connsiteY26" fmla="*/ 4096 h 246440"/>
              <a:gd name="connsiteX27" fmla="*/ 3076001 w 5359429"/>
              <a:gd name="connsiteY27" fmla="*/ 52102 h 246440"/>
              <a:gd name="connsiteX28" fmla="*/ 3410900 w 5359429"/>
              <a:gd name="connsiteY28" fmla="*/ 88964 h 246440"/>
              <a:gd name="connsiteX29" fmla="*/ 3618545 w 5359429"/>
              <a:gd name="connsiteY29" fmla="*/ 88869 h 246440"/>
              <a:gd name="connsiteX30" fmla="*/ 3836191 w 5359429"/>
              <a:gd name="connsiteY30" fmla="*/ 54388 h 246440"/>
              <a:gd name="connsiteX31" fmla="*/ 3919916 w 5359429"/>
              <a:gd name="connsiteY31" fmla="*/ 22955 h 246440"/>
              <a:gd name="connsiteX32" fmla="*/ 3968208 w 5359429"/>
              <a:gd name="connsiteY32" fmla="*/ 17717 h 2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59429" h="246440">
                <a:moveTo>
                  <a:pt x="3968208" y="17717"/>
                </a:moveTo>
                <a:cubicBezTo>
                  <a:pt x="4431980" y="17812"/>
                  <a:pt x="4895657" y="17812"/>
                  <a:pt x="5359430" y="17907"/>
                </a:cubicBezTo>
                <a:cubicBezTo>
                  <a:pt x="5359430" y="94107"/>
                  <a:pt x="5359430" y="170307"/>
                  <a:pt x="5359430" y="246412"/>
                </a:cubicBezTo>
                <a:cubicBezTo>
                  <a:pt x="5148737" y="246983"/>
                  <a:pt x="4938043" y="238983"/>
                  <a:pt x="4727541" y="233839"/>
                </a:cubicBezTo>
                <a:cubicBezTo>
                  <a:pt x="4585142" y="230315"/>
                  <a:pt x="4442172" y="237363"/>
                  <a:pt x="4300344" y="225933"/>
                </a:cubicBezTo>
                <a:cubicBezTo>
                  <a:pt x="4146611" y="213455"/>
                  <a:pt x="3992687" y="228124"/>
                  <a:pt x="3839811" y="216027"/>
                </a:cubicBezTo>
                <a:cubicBezTo>
                  <a:pt x="3698650" y="204883"/>
                  <a:pt x="3557585" y="218123"/>
                  <a:pt x="3417282" y="206883"/>
                </a:cubicBezTo>
                <a:cubicBezTo>
                  <a:pt x="3263548" y="194596"/>
                  <a:pt x="3109625" y="208883"/>
                  <a:pt x="2956748" y="196977"/>
                </a:cubicBezTo>
                <a:cubicBezTo>
                  <a:pt x="2812444" y="185738"/>
                  <a:pt x="2668140" y="199454"/>
                  <a:pt x="2524694" y="187738"/>
                </a:cubicBezTo>
                <a:cubicBezTo>
                  <a:pt x="2377343" y="175737"/>
                  <a:pt x="2229705" y="189833"/>
                  <a:pt x="2083210" y="178118"/>
                </a:cubicBezTo>
                <a:cubicBezTo>
                  <a:pt x="1934239" y="166212"/>
                  <a:pt x="1785078" y="180499"/>
                  <a:pt x="1636964" y="168593"/>
                </a:cubicBezTo>
                <a:cubicBezTo>
                  <a:pt x="1491136" y="156972"/>
                  <a:pt x="1345213" y="170688"/>
                  <a:pt x="1200243" y="159068"/>
                </a:cubicBezTo>
                <a:cubicBezTo>
                  <a:pt x="1049653" y="146971"/>
                  <a:pt x="898872" y="161449"/>
                  <a:pt x="749234" y="149447"/>
                </a:cubicBezTo>
                <a:cubicBezTo>
                  <a:pt x="603406" y="137732"/>
                  <a:pt x="457483" y="151257"/>
                  <a:pt x="312513" y="139827"/>
                </a:cubicBezTo>
                <a:cubicBezTo>
                  <a:pt x="214215" y="132112"/>
                  <a:pt x="116393" y="135255"/>
                  <a:pt x="18381" y="131636"/>
                </a:cubicBezTo>
                <a:cubicBezTo>
                  <a:pt x="16095" y="129635"/>
                  <a:pt x="13809" y="127635"/>
                  <a:pt x="11428" y="125635"/>
                </a:cubicBezTo>
                <a:cubicBezTo>
                  <a:pt x="-2289" y="86677"/>
                  <a:pt x="-7813" y="48292"/>
                  <a:pt x="18952" y="12002"/>
                </a:cubicBezTo>
                <a:cubicBezTo>
                  <a:pt x="40574" y="-952"/>
                  <a:pt x="64672" y="858"/>
                  <a:pt x="88199" y="858"/>
                </a:cubicBezTo>
                <a:cubicBezTo>
                  <a:pt x="382236" y="572"/>
                  <a:pt x="676272" y="762"/>
                  <a:pt x="970309" y="572"/>
                </a:cubicBezTo>
                <a:cubicBezTo>
                  <a:pt x="994026" y="572"/>
                  <a:pt x="1017553" y="4763"/>
                  <a:pt x="1041270" y="4096"/>
                </a:cubicBezTo>
                <a:cubicBezTo>
                  <a:pt x="1090515" y="4667"/>
                  <a:pt x="1126996" y="39815"/>
                  <a:pt x="1171953" y="52197"/>
                </a:cubicBezTo>
                <a:cubicBezTo>
                  <a:pt x="1272347" y="88297"/>
                  <a:pt x="1376646" y="90488"/>
                  <a:pt x="1481516" y="87916"/>
                </a:cubicBezTo>
                <a:cubicBezTo>
                  <a:pt x="1505233" y="87344"/>
                  <a:pt x="1529046" y="87440"/>
                  <a:pt x="1552763" y="89059"/>
                </a:cubicBezTo>
                <a:cubicBezTo>
                  <a:pt x="1618771" y="85820"/>
                  <a:pt x="1684779" y="86201"/>
                  <a:pt x="1750692" y="88773"/>
                </a:cubicBezTo>
                <a:cubicBezTo>
                  <a:pt x="1824702" y="88869"/>
                  <a:pt x="1894901" y="70295"/>
                  <a:pt x="1963576" y="44386"/>
                </a:cubicBezTo>
                <a:cubicBezTo>
                  <a:pt x="2002153" y="32957"/>
                  <a:pt x="2034823" y="4858"/>
                  <a:pt x="2077210" y="4191"/>
                </a:cubicBezTo>
                <a:cubicBezTo>
                  <a:pt x="2366960" y="-1429"/>
                  <a:pt x="2656710" y="-1333"/>
                  <a:pt x="2946366" y="4096"/>
                </a:cubicBezTo>
                <a:cubicBezTo>
                  <a:pt x="2995134" y="5048"/>
                  <a:pt x="3031519" y="39529"/>
                  <a:pt x="3076001" y="52102"/>
                </a:cubicBezTo>
                <a:cubicBezTo>
                  <a:pt x="3184491" y="93060"/>
                  <a:pt x="3298029" y="87916"/>
                  <a:pt x="3410900" y="88964"/>
                </a:cubicBezTo>
                <a:cubicBezTo>
                  <a:pt x="3480147" y="85820"/>
                  <a:pt x="3549394" y="85820"/>
                  <a:pt x="3618545" y="88869"/>
                </a:cubicBezTo>
                <a:cubicBezTo>
                  <a:pt x="3693412" y="92393"/>
                  <a:pt x="3765516" y="77724"/>
                  <a:pt x="3836191" y="54388"/>
                </a:cubicBezTo>
                <a:cubicBezTo>
                  <a:pt x="3865528" y="47625"/>
                  <a:pt x="3892674" y="35433"/>
                  <a:pt x="3919916" y="22955"/>
                </a:cubicBezTo>
                <a:cubicBezTo>
                  <a:pt x="3935061" y="16193"/>
                  <a:pt x="3950491" y="4667"/>
                  <a:pt x="3968208" y="17717"/>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4" name="Freeform: Shape 343"/>
          <p:cNvSpPr/>
          <p:nvPr/>
        </p:nvSpPr>
        <p:spPr>
          <a:xfrm>
            <a:off x="1583089" y="53578"/>
            <a:ext cx="2000892" cy="192809"/>
          </a:xfrm>
          <a:custGeom>
            <a:avLst/>
            <a:gdLst>
              <a:gd name="connsiteX0" fmla="*/ 1580864 w 2667856"/>
              <a:gd name="connsiteY0" fmla="*/ 247650 h 257079"/>
              <a:gd name="connsiteX1" fmla="*/ 0 w 2667856"/>
              <a:gd name="connsiteY1" fmla="*/ 257080 h 257079"/>
              <a:gd name="connsiteX2" fmla="*/ 0 w 2667856"/>
              <a:gd name="connsiteY2" fmla="*/ 0 h 257079"/>
              <a:gd name="connsiteX3" fmla="*/ 2667286 w 2667856"/>
              <a:gd name="connsiteY3" fmla="*/ 29147 h 257079"/>
              <a:gd name="connsiteX4" fmla="*/ 2573274 w 2667856"/>
              <a:gd name="connsiteY4" fmla="*/ 151067 h 257079"/>
              <a:gd name="connsiteX5" fmla="*/ 2480310 w 2667856"/>
              <a:gd name="connsiteY5" fmla="*/ 166592 h 257079"/>
              <a:gd name="connsiteX6" fmla="*/ 2327339 w 2667856"/>
              <a:gd name="connsiteY6" fmla="*/ 194405 h 257079"/>
              <a:gd name="connsiteX7" fmla="*/ 2023491 w 2667856"/>
              <a:gd name="connsiteY7" fmla="*/ 196691 h 257079"/>
              <a:gd name="connsiteX8" fmla="*/ 1639443 w 2667856"/>
              <a:gd name="connsiteY8" fmla="*/ 249174 h 257079"/>
              <a:gd name="connsiteX9" fmla="*/ 1580864 w 2667856"/>
              <a:gd name="connsiteY9" fmla="*/ 247650 h 25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7856" h="257079">
                <a:moveTo>
                  <a:pt x="1580864" y="247650"/>
                </a:moveTo>
                <a:cubicBezTo>
                  <a:pt x="1053846" y="243840"/>
                  <a:pt x="526923" y="251460"/>
                  <a:pt x="0" y="257080"/>
                </a:cubicBezTo>
                <a:cubicBezTo>
                  <a:pt x="0" y="171450"/>
                  <a:pt x="0" y="85725"/>
                  <a:pt x="0" y="0"/>
                </a:cubicBezTo>
                <a:cubicBezTo>
                  <a:pt x="889159" y="4667"/>
                  <a:pt x="1778032" y="28004"/>
                  <a:pt x="2667286" y="29147"/>
                </a:cubicBezTo>
                <a:cubicBezTo>
                  <a:pt x="2673191" y="80867"/>
                  <a:pt x="2632710" y="134303"/>
                  <a:pt x="2573274" y="151067"/>
                </a:cubicBezTo>
                <a:cubicBezTo>
                  <a:pt x="2542985" y="159544"/>
                  <a:pt x="2511743" y="164497"/>
                  <a:pt x="2480310" y="166592"/>
                </a:cubicBezTo>
                <a:cubicBezTo>
                  <a:pt x="2428208" y="170117"/>
                  <a:pt x="2378488" y="185928"/>
                  <a:pt x="2327339" y="194405"/>
                </a:cubicBezTo>
                <a:cubicBezTo>
                  <a:pt x="2226088" y="199930"/>
                  <a:pt x="2124742" y="197168"/>
                  <a:pt x="2023491" y="196691"/>
                </a:cubicBezTo>
                <a:cubicBezTo>
                  <a:pt x="1892808" y="196120"/>
                  <a:pt x="1764506" y="209836"/>
                  <a:pt x="1639443" y="249174"/>
                </a:cubicBezTo>
                <a:cubicBezTo>
                  <a:pt x="1620203" y="255270"/>
                  <a:pt x="1599914" y="263652"/>
                  <a:pt x="1580864" y="24765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6" name="Freeform: Shape 345"/>
          <p:cNvSpPr/>
          <p:nvPr/>
        </p:nvSpPr>
        <p:spPr>
          <a:xfrm>
            <a:off x="4069155" y="4111921"/>
            <a:ext cx="5128791" cy="104267"/>
          </a:xfrm>
          <a:custGeom>
            <a:avLst/>
            <a:gdLst>
              <a:gd name="connsiteX0" fmla="*/ 1248633 w 1248632"/>
              <a:gd name="connsiteY0" fmla="*/ 98024 h 107644"/>
              <a:gd name="connsiteX1" fmla="*/ 86010 w 1248632"/>
              <a:gd name="connsiteY1" fmla="*/ 107644 h 107644"/>
              <a:gd name="connsiteX2" fmla="*/ 0 w 1248632"/>
              <a:gd name="connsiteY2" fmla="*/ 3441 h 107644"/>
              <a:gd name="connsiteX3" fmla="*/ 641413 w 1248632"/>
              <a:gd name="connsiteY3" fmla="*/ 5155 h 107644"/>
              <a:gd name="connsiteX4" fmla="*/ 1248633 w 1248632"/>
              <a:gd name="connsiteY4" fmla="*/ 12299 h 107644"/>
              <a:gd name="connsiteX5" fmla="*/ 1248633 w 1248632"/>
              <a:gd name="connsiteY5" fmla="*/ 98024 h 10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632" h="107644">
                <a:moveTo>
                  <a:pt x="1248633" y="98024"/>
                </a:moveTo>
                <a:cubicBezTo>
                  <a:pt x="861060" y="102977"/>
                  <a:pt x="473393" y="87166"/>
                  <a:pt x="86010" y="107644"/>
                </a:cubicBezTo>
                <a:cubicBezTo>
                  <a:pt x="38385" y="88594"/>
                  <a:pt x="16193" y="48494"/>
                  <a:pt x="0" y="3441"/>
                </a:cubicBezTo>
                <a:cubicBezTo>
                  <a:pt x="213836" y="3251"/>
                  <a:pt x="428149" y="-5227"/>
                  <a:pt x="641413" y="5155"/>
                </a:cubicBezTo>
                <a:cubicBezTo>
                  <a:pt x="844011" y="14966"/>
                  <a:pt x="1046322" y="6965"/>
                  <a:pt x="1248633" y="12299"/>
                </a:cubicBezTo>
                <a:cubicBezTo>
                  <a:pt x="1248633" y="40874"/>
                  <a:pt x="1248633" y="69449"/>
                  <a:pt x="1248633" y="98024"/>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7" name="Freeform: Shape 336"/>
          <p:cNvSpPr/>
          <p:nvPr/>
        </p:nvSpPr>
        <p:spPr>
          <a:xfrm>
            <a:off x="2189309" y="4898721"/>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pic>
        <p:nvPicPr>
          <p:cNvPr id="332" name="Graphic 331"/>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1276" y="-257306"/>
            <a:ext cx="4218042" cy="5426765"/>
          </a:xfrm>
          <a:prstGeom prst="rect">
            <a:avLst/>
          </a:prstGeom>
          <a:effectLst>
            <a:outerShdw blurRad="266700" dist="38100" dir="9000000" sx="103000" sy="103000" algn="l" rotWithShape="0">
              <a:prstClr val="black">
                <a:alpha val="40000"/>
              </a:prstClr>
            </a:outerShdw>
          </a:effectLst>
        </p:spPr>
      </p:pic>
      <p:grpSp>
        <p:nvGrpSpPr>
          <p:cNvPr id="7" name="Graphic 4"/>
          <p:cNvGrpSpPr/>
          <p:nvPr/>
        </p:nvGrpSpPr>
        <p:grpSpPr>
          <a:xfrm>
            <a:off x="1813169" y="4737486"/>
            <a:ext cx="627123" cy="218068"/>
            <a:chOff x="5954855" y="5383465"/>
            <a:chExt cx="836164" cy="290757"/>
          </a:xfrm>
        </p:grpSpPr>
        <p:sp>
          <p:nvSpPr>
            <p:cNvPr id="8" name="Freeform: Shape 7"/>
            <p:cNvSpPr/>
            <p:nvPr/>
          </p:nvSpPr>
          <p:spPr>
            <a:xfrm>
              <a:off x="5954855" y="5383465"/>
              <a:ext cx="836164" cy="290757"/>
            </a:xfrm>
            <a:custGeom>
              <a:avLst/>
              <a:gdLst>
                <a:gd name="connsiteX0" fmla="*/ 417407 w 836164"/>
                <a:gd name="connsiteY0" fmla="*/ 290148 h 290757"/>
                <a:gd name="connsiteX1" fmla="*/ 85897 w 836164"/>
                <a:gd name="connsiteY1" fmla="*/ 247523 h 290757"/>
                <a:gd name="connsiteX2" fmla="*/ 645 w 836164"/>
                <a:gd name="connsiteY2" fmla="*/ 126820 h 290757"/>
                <a:gd name="connsiteX3" fmla="*/ 43060 w 836164"/>
                <a:gd name="connsiteY3" fmla="*/ 62248 h 290757"/>
                <a:gd name="connsiteX4" fmla="*/ 244266 w 836164"/>
                <a:gd name="connsiteY4" fmla="*/ 8438 h 290757"/>
                <a:gd name="connsiteX5" fmla="*/ 755353 w 836164"/>
                <a:gd name="connsiteY5" fmla="*/ 45894 h 290757"/>
                <a:gd name="connsiteX6" fmla="*/ 836068 w 836164"/>
                <a:gd name="connsiteY6" fmla="*/ 152036 h 290757"/>
                <a:gd name="connsiteX7" fmla="*/ 754298 w 836164"/>
                <a:gd name="connsiteY7" fmla="*/ 247733 h 290757"/>
                <a:gd name="connsiteX8" fmla="*/ 417407 w 836164"/>
                <a:gd name="connsiteY8" fmla="*/ 290148 h 2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164" h="290757">
                  <a:moveTo>
                    <a:pt x="417407" y="290148"/>
                  </a:moveTo>
                  <a:cubicBezTo>
                    <a:pt x="304723" y="293103"/>
                    <a:pt x="193516" y="283396"/>
                    <a:pt x="85897" y="247523"/>
                  </a:cubicBezTo>
                  <a:cubicBezTo>
                    <a:pt x="14572" y="223783"/>
                    <a:pt x="-3892" y="195612"/>
                    <a:pt x="645" y="126820"/>
                  </a:cubicBezTo>
                  <a:cubicBezTo>
                    <a:pt x="2650" y="96960"/>
                    <a:pt x="16049" y="78074"/>
                    <a:pt x="43060" y="62248"/>
                  </a:cubicBezTo>
                  <a:cubicBezTo>
                    <a:pt x="105732" y="25531"/>
                    <a:pt x="176529" y="12975"/>
                    <a:pt x="244266" y="8438"/>
                  </a:cubicBezTo>
                  <a:cubicBezTo>
                    <a:pt x="415508" y="-2957"/>
                    <a:pt x="588016" y="-12031"/>
                    <a:pt x="755353" y="45894"/>
                  </a:cubicBezTo>
                  <a:cubicBezTo>
                    <a:pt x="808636" y="64358"/>
                    <a:pt x="838073" y="88731"/>
                    <a:pt x="836068" y="152036"/>
                  </a:cubicBezTo>
                  <a:cubicBezTo>
                    <a:pt x="834169" y="211755"/>
                    <a:pt x="800089" y="233490"/>
                    <a:pt x="754298" y="247733"/>
                  </a:cubicBezTo>
                  <a:cubicBezTo>
                    <a:pt x="644674" y="281707"/>
                    <a:pt x="531885" y="293736"/>
                    <a:pt x="417407" y="2901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 name="Freeform: Shape 8"/>
            <p:cNvSpPr/>
            <p:nvPr/>
          </p:nvSpPr>
          <p:spPr>
            <a:xfrm>
              <a:off x="5976788" y="5397487"/>
              <a:ext cx="789983" cy="229730"/>
            </a:xfrm>
            <a:custGeom>
              <a:avLst/>
              <a:gdLst>
                <a:gd name="connsiteX0" fmla="*/ 1290 w 789983"/>
                <a:gd name="connsiteY0" fmla="*/ 129364 h 229730"/>
                <a:gd name="connsiteX1" fmla="*/ 49825 w 789983"/>
                <a:gd name="connsiteY1" fmla="*/ 53608 h 229730"/>
                <a:gd name="connsiteX2" fmla="*/ 289014 w 789983"/>
                <a:gd name="connsiteY2" fmla="*/ 4124 h 229730"/>
                <a:gd name="connsiteX3" fmla="*/ 695331 w 789983"/>
                <a:gd name="connsiteY3" fmla="*/ 34933 h 229730"/>
                <a:gd name="connsiteX4" fmla="*/ 789867 w 789983"/>
                <a:gd name="connsiteY4" fmla="*/ 140231 h 229730"/>
                <a:gd name="connsiteX5" fmla="*/ 660513 w 789983"/>
                <a:gd name="connsiteY5" fmla="*/ 205014 h 229730"/>
                <a:gd name="connsiteX6" fmla="*/ 541287 w 789983"/>
                <a:gd name="connsiteY6" fmla="*/ 225377 h 229730"/>
                <a:gd name="connsiteX7" fmla="*/ 401593 w 789983"/>
                <a:gd name="connsiteY7" fmla="*/ 228859 h 229730"/>
                <a:gd name="connsiteX8" fmla="*/ 289964 w 789983"/>
                <a:gd name="connsiteY8" fmla="*/ 227698 h 229730"/>
                <a:gd name="connsiteX9" fmla="*/ 141723 w 789983"/>
                <a:gd name="connsiteY9" fmla="*/ 206596 h 229730"/>
                <a:gd name="connsiteX10" fmla="*/ 1290 w 789983"/>
                <a:gd name="connsiteY10" fmla="*/ 129364 h 22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983" h="229730">
                  <a:moveTo>
                    <a:pt x="1290" y="129364"/>
                  </a:moveTo>
                  <a:cubicBezTo>
                    <a:pt x="-5568" y="89270"/>
                    <a:pt x="15534" y="69540"/>
                    <a:pt x="49825" y="53608"/>
                  </a:cubicBezTo>
                  <a:cubicBezTo>
                    <a:pt x="126002" y="18262"/>
                    <a:pt x="208300" y="9821"/>
                    <a:pt x="289014" y="4124"/>
                  </a:cubicBezTo>
                  <a:cubicBezTo>
                    <a:pt x="425121" y="-5583"/>
                    <a:pt x="561756" y="748"/>
                    <a:pt x="695331" y="34933"/>
                  </a:cubicBezTo>
                  <a:cubicBezTo>
                    <a:pt x="770876" y="54241"/>
                    <a:pt x="791766" y="77769"/>
                    <a:pt x="789867" y="140231"/>
                  </a:cubicBezTo>
                  <a:cubicBezTo>
                    <a:pt x="759059" y="186339"/>
                    <a:pt x="705987" y="187921"/>
                    <a:pt x="660513" y="205014"/>
                  </a:cubicBezTo>
                  <a:cubicBezTo>
                    <a:pt x="621369" y="215459"/>
                    <a:pt x="580537" y="215565"/>
                    <a:pt x="541287" y="225377"/>
                  </a:cubicBezTo>
                  <a:cubicBezTo>
                    <a:pt x="494863" y="233396"/>
                    <a:pt x="448122" y="226854"/>
                    <a:pt x="401593" y="228859"/>
                  </a:cubicBezTo>
                  <a:cubicBezTo>
                    <a:pt x="364348" y="230758"/>
                    <a:pt x="327103" y="229175"/>
                    <a:pt x="289964" y="227698"/>
                  </a:cubicBezTo>
                  <a:cubicBezTo>
                    <a:pt x="240375" y="221895"/>
                    <a:pt x="190680" y="217042"/>
                    <a:pt x="141723" y="206596"/>
                  </a:cubicBezTo>
                  <a:cubicBezTo>
                    <a:pt x="89707" y="190348"/>
                    <a:pt x="29039" y="189820"/>
                    <a:pt x="1290" y="129364"/>
                  </a:cubicBezTo>
                  <a:close/>
                </a:path>
              </a:pathLst>
            </a:custGeom>
            <a:solidFill>
              <a:srgbClr val="4D3C4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 name="Freeform: Shape 9"/>
            <p:cNvSpPr/>
            <p:nvPr/>
          </p:nvSpPr>
          <p:spPr>
            <a:xfrm>
              <a:off x="5975793" y="5526850"/>
              <a:ext cx="233003" cy="124395"/>
            </a:xfrm>
            <a:custGeom>
              <a:avLst/>
              <a:gdLst>
                <a:gd name="connsiteX0" fmla="*/ 2286 w 233003"/>
                <a:gd name="connsiteY0" fmla="*/ 0 h 124395"/>
                <a:gd name="connsiteX1" fmla="*/ 138182 w 233003"/>
                <a:gd name="connsiteY1" fmla="*/ 62778 h 124395"/>
                <a:gd name="connsiteX2" fmla="*/ 199377 w 233003"/>
                <a:gd name="connsiteY2" fmla="*/ 86412 h 124395"/>
                <a:gd name="connsiteX3" fmla="*/ 232718 w 233003"/>
                <a:gd name="connsiteY3" fmla="*/ 124395 h 124395"/>
                <a:gd name="connsiteX4" fmla="*/ 57889 w 233003"/>
                <a:gd name="connsiteY4" fmla="*/ 84091 h 124395"/>
                <a:gd name="connsiteX5" fmla="*/ 2286 w 233003"/>
                <a:gd name="connsiteY5" fmla="*/ 0 h 1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003" h="124395">
                  <a:moveTo>
                    <a:pt x="2286" y="0"/>
                  </a:moveTo>
                  <a:cubicBezTo>
                    <a:pt x="40058" y="37139"/>
                    <a:pt x="89331" y="49484"/>
                    <a:pt x="138182" y="62778"/>
                  </a:cubicBezTo>
                  <a:cubicBezTo>
                    <a:pt x="158334" y="71324"/>
                    <a:pt x="178486" y="79449"/>
                    <a:pt x="199377" y="86412"/>
                  </a:cubicBezTo>
                  <a:cubicBezTo>
                    <a:pt x="216575" y="92109"/>
                    <a:pt x="235567" y="99495"/>
                    <a:pt x="232718" y="124395"/>
                  </a:cubicBezTo>
                  <a:cubicBezTo>
                    <a:pt x="173527" y="115216"/>
                    <a:pt x="114970" y="103926"/>
                    <a:pt x="57889" y="84091"/>
                  </a:cubicBezTo>
                  <a:cubicBezTo>
                    <a:pt x="16002" y="69425"/>
                    <a:pt x="-7738" y="46951"/>
                    <a:pt x="2286" y="0"/>
                  </a:cubicBezTo>
                  <a:close/>
                </a:path>
              </a:pathLst>
            </a:custGeom>
            <a:solidFill>
              <a:srgbClr val="5C4B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 name="Freeform: Shape 10"/>
            <p:cNvSpPr/>
            <p:nvPr/>
          </p:nvSpPr>
          <p:spPr>
            <a:xfrm>
              <a:off x="6258025" y="5610730"/>
              <a:ext cx="162937" cy="53828"/>
            </a:xfrm>
            <a:custGeom>
              <a:avLst/>
              <a:gdLst>
                <a:gd name="connsiteX0" fmla="*/ 3557 w 162937"/>
                <a:gd name="connsiteY0" fmla="*/ 0 h 53828"/>
                <a:gd name="connsiteX1" fmla="*/ 119723 w 162937"/>
                <a:gd name="connsiteY1" fmla="*/ 106 h 53828"/>
                <a:gd name="connsiteX2" fmla="*/ 162138 w 162937"/>
                <a:gd name="connsiteY2" fmla="*/ 42942 h 53828"/>
                <a:gd name="connsiteX3" fmla="*/ 34788 w 162937"/>
                <a:gd name="connsiteY3" fmla="*/ 40199 h 53828"/>
                <a:gd name="connsiteX4" fmla="*/ 3557 w 162937"/>
                <a:gd name="connsiteY4" fmla="*/ 0 h 5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7" h="53828">
                  <a:moveTo>
                    <a:pt x="3557" y="0"/>
                  </a:moveTo>
                  <a:cubicBezTo>
                    <a:pt x="42279" y="0"/>
                    <a:pt x="81001" y="106"/>
                    <a:pt x="119723" y="106"/>
                  </a:cubicBezTo>
                  <a:cubicBezTo>
                    <a:pt x="134494" y="13822"/>
                    <a:pt x="168574" y="8335"/>
                    <a:pt x="162138" y="42942"/>
                  </a:cubicBezTo>
                  <a:cubicBezTo>
                    <a:pt x="119195" y="66155"/>
                    <a:pt x="77097" y="45897"/>
                    <a:pt x="34788" y="40199"/>
                  </a:cubicBezTo>
                  <a:cubicBezTo>
                    <a:pt x="21072" y="29437"/>
                    <a:pt x="-10581" y="32391"/>
                    <a:pt x="3557" y="0"/>
                  </a:cubicBezTo>
                  <a:close/>
                </a:path>
              </a:pathLst>
            </a:custGeom>
            <a:solidFill>
              <a:srgbClr val="65545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 name="Freeform: Shape 11"/>
            <p:cNvSpPr/>
            <p:nvPr/>
          </p:nvSpPr>
          <p:spPr>
            <a:xfrm>
              <a:off x="6377748" y="5610203"/>
              <a:ext cx="180104" cy="43742"/>
            </a:xfrm>
            <a:custGeom>
              <a:avLst/>
              <a:gdLst>
                <a:gd name="connsiteX0" fmla="*/ 42415 w 180104"/>
                <a:gd name="connsiteY0" fmla="*/ 43575 h 43742"/>
                <a:gd name="connsiteX1" fmla="*/ 0 w 180104"/>
                <a:gd name="connsiteY1" fmla="*/ 739 h 43742"/>
                <a:gd name="connsiteX2" fmla="*/ 147186 w 180104"/>
                <a:gd name="connsiteY2" fmla="*/ 0 h 43742"/>
                <a:gd name="connsiteX3" fmla="*/ 180104 w 180104"/>
                <a:gd name="connsiteY3" fmla="*/ 32602 h 43742"/>
                <a:gd name="connsiteX4" fmla="*/ 42415 w 180104"/>
                <a:gd name="connsiteY4" fmla="*/ 43575 h 4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04" h="43742">
                  <a:moveTo>
                    <a:pt x="42415" y="43575"/>
                  </a:moveTo>
                  <a:cubicBezTo>
                    <a:pt x="36084" y="21629"/>
                    <a:pt x="7069" y="21946"/>
                    <a:pt x="0" y="739"/>
                  </a:cubicBezTo>
                  <a:cubicBezTo>
                    <a:pt x="49062" y="527"/>
                    <a:pt x="98124" y="211"/>
                    <a:pt x="147186" y="0"/>
                  </a:cubicBezTo>
                  <a:cubicBezTo>
                    <a:pt x="164806" y="4115"/>
                    <a:pt x="176095" y="14666"/>
                    <a:pt x="180104" y="32602"/>
                  </a:cubicBezTo>
                  <a:cubicBezTo>
                    <a:pt x="135685" y="54865"/>
                    <a:pt x="87995" y="35451"/>
                    <a:pt x="42415" y="43575"/>
                  </a:cubicBezTo>
                  <a:close/>
                </a:path>
              </a:pathLst>
            </a:custGeom>
            <a:solidFill>
              <a:srgbClr val="6B5A6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 name="Freeform: Shape 12"/>
            <p:cNvSpPr/>
            <p:nvPr/>
          </p:nvSpPr>
          <p:spPr>
            <a:xfrm>
              <a:off x="6524934" y="5590261"/>
              <a:ext cx="140039" cy="52438"/>
            </a:xfrm>
            <a:custGeom>
              <a:avLst/>
              <a:gdLst>
                <a:gd name="connsiteX0" fmla="*/ 32919 w 140039"/>
                <a:gd name="connsiteY0" fmla="*/ 52438 h 52438"/>
                <a:gd name="connsiteX1" fmla="*/ 0 w 140039"/>
                <a:gd name="connsiteY1" fmla="*/ 19836 h 52438"/>
                <a:gd name="connsiteX2" fmla="*/ 116799 w 140039"/>
                <a:gd name="connsiteY2" fmla="*/ 0 h 52438"/>
                <a:gd name="connsiteX3" fmla="*/ 137901 w 140039"/>
                <a:gd name="connsiteY3" fmla="*/ 31864 h 52438"/>
                <a:gd name="connsiteX4" fmla="*/ 32919 w 140039"/>
                <a:gd name="connsiteY4" fmla="*/ 52438 h 5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39" h="52438">
                  <a:moveTo>
                    <a:pt x="32919" y="52438"/>
                  </a:moveTo>
                  <a:cubicBezTo>
                    <a:pt x="18148" y="45369"/>
                    <a:pt x="7175" y="34502"/>
                    <a:pt x="0" y="19836"/>
                  </a:cubicBezTo>
                  <a:cubicBezTo>
                    <a:pt x="37561" y="5381"/>
                    <a:pt x="77233" y="2849"/>
                    <a:pt x="116799" y="0"/>
                  </a:cubicBezTo>
                  <a:cubicBezTo>
                    <a:pt x="130199" y="6436"/>
                    <a:pt x="145814" y="11290"/>
                    <a:pt x="137901" y="31864"/>
                  </a:cubicBezTo>
                  <a:cubicBezTo>
                    <a:pt x="105298" y="51066"/>
                    <a:pt x="69214" y="52016"/>
                    <a:pt x="32919" y="52438"/>
                  </a:cubicBezTo>
                  <a:close/>
                </a:path>
              </a:pathLst>
            </a:custGeom>
            <a:solidFill>
              <a:srgbClr val="72616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p:cNvSpPr/>
            <p:nvPr/>
          </p:nvSpPr>
          <p:spPr>
            <a:xfrm>
              <a:off x="6641627" y="5537718"/>
              <a:ext cx="124923" cy="84407"/>
            </a:xfrm>
            <a:custGeom>
              <a:avLst/>
              <a:gdLst>
                <a:gd name="connsiteX0" fmla="*/ 21102 w 124923"/>
                <a:gd name="connsiteY0" fmla="*/ 84407 h 84407"/>
                <a:gd name="connsiteX1" fmla="*/ 0 w 124923"/>
                <a:gd name="connsiteY1" fmla="*/ 52543 h 84407"/>
                <a:gd name="connsiteX2" fmla="*/ 124923 w 124923"/>
                <a:gd name="connsiteY2" fmla="*/ 0 h 84407"/>
                <a:gd name="connsiteX3" fmla="*/ 21102 w 124923"/>
                <a:gd name="connsiteY3" fmla="*/ 84407 h 84407"/>
              </a:gdLst>
              <a:ahLst/>
              <a:cxnLst>
                <a:cxn ang="0">
                  <a:pos x="connsiteX0" y="connsiteY0"/>
                </a:cxn>
                <a:cxn ang="0">
                  <a:pos x="connsiteX1" y="connsiteY1"/>
                </a:cxn>
                <a:cxn ang="0">
                  <a:pos x="connsiteX2" y="connsiteY2"/>
                </a:cxn>
                <a:cxn ang="0">
                  <a:pos x="connsiteX3" y="connsiteY3"/>
                </a:cxn>
              </a:cxnLst>
              <a:rect l="l" t="t" r="r" b="b"/>
              <a:pathLst>
                <a:path w="124923" h="84407">
                  <a:moveTo>
                    <a:pt x="21102" y="84407"/>
                  </a:moveTo>
                  <a:cubicBezTo>
                    <a:pt x="14033" y="73751"/>
                    <a:pt x="7069" y="63200"/>
                    <a:pt x="0" y="52543"/>
                  </a:cubicBezTo>
                  <a:cubicBezTo>
                    <a:pt x="41676" y="35029"/>
                    <a:pt x="83352" y="17515"/>
                    <a:pt x="124923" y="0"/>
                  </a:cubicBezTo>
                  <a:cubicBezTo>
                    <a:pt x="123868" y="54337"/>
                    <a:pt x="95381" y="77549"/>
                    <a:pt x="21102" y="84407"/>
                  </a:cubicBezTo>
                  <a:close/>
                </a:path>
              </a:pathLst>
            </a:custGeom>
            <a:solidFill>
              <a:srgbClr val="7B697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 name="Freeform: Shape 14"/>
            <p:cNvSpPr/>
            <p:nvPr/>
          </p:nvSpPr>
          <p:spPr>
            <a:xfrm>
              <a:off x="6113975" y="5589628"/>
              <a:ext cx="178838" cy="61512"/>
            </a:xfrm>
            <a:custGeom>
              <a:avLst/>
              <a:gdLst>
                <a:gd name="connsiteX0" fmla="*/ 147607 w 178838"/>
                <a:gd name="connsiteY0" fmla="*/ 21102 h 61512"/>
                <a:gd name="connsiteX1" fmla="*/ 178838 w 178838"/>
                <a:gd name="connsiteY1" fmla="*/ 61407 h 61512"/>
                <a:gd name="connsiteX2" fmla="*/ 94431 w 178838"/>
                <a:gd name="connsiteY2" fmla="*/ 61512 h 61512"/>
                <a:gd name="connsiteX3" fmla="*/ 0 w 178838"/>
                <a:gd name="connsiteY3" fmla="*/ 0 h 61512"/>
                <a:gd name="connsiteX4" fmla="*/ 147607 w 178838"/>
                <a:gd name="connsiteY4" fmla="*/ 21102 h 6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38" h="61512">
                  <a:moveTo>
                    <a:pt x="147607" y="21102"/>
                  </a:moveTo>
                  <a:cubicBezTo>
                    <a:pt x="146764" y="43259"/>
                    <a:pt x="173141" y="44314"/>
                    <a:pt x="178838" y="61407"/>
                  </a:cubicBezTo>
                  <a:cubicBezTo>
                    <a:pt x="150667" y="61407"/>
                    <a:pt x="122602" y="61407"/>
                    <a:pt x="94431" y="61512"/>
                  </a:cubicBezTo>
                  <a:cubicBezTo>
                    <a:pt x="71324" y="28171"/>
                    <a:pt x="26061" y="28699"/>
                    <a:pt x="0" y="0"/>
                  </a:cubicBezTo>
                  <a:cubicBezTo>
                    <a:pt x="49167" y="6964"/>
                    <a:pt x="98335" y="14033"/>
                    <a:pt x="147607" y="21102"/>
                  </a:cubicBezTo>
                  <a:close/>
                </a:path>
              </a:pathLst>
            </a:custGeom>
            <a:solidFill>
              <a:srgbClr val="604F5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 name="Freeform: Shape 15"/>
            <p:cNvSpPr/>
            <p:nvPr/>
          </p:nvSpPr>
          <p:spPr>
            <a:xfrm>
              <a:off x="6097707" y="5428948"/>
              <a:ext cx="553346" cy="150920"/>
            </a:xfrm>
            <a:custGeom>
              <a:avLst/>
              <a:gdLst>
                <a:gd name="connsiteX0" fmla="*/ 277720 w 553346"/>
                <a:gd name="connsiteY0" fmla="*/ 148758 h 150920"/>
                <a:gd name="connsiteX1" fmla="*/ 60159 w 553346"/>
                <a:gd name="connsiteY1" fmla="*/ 126918 h 150920"/>
                <a:gd name="connsiteX2" fmla="*/ 19 w 553346"/>
                <a:gd name="connsiteY2" fmla="*/ 77539 h 150920"/>
                <a:gd name="connsiteX3" fmla="*/ 60265 w 553346"/>
                <a:gd name="connsiteY3" fmla="*/ 28055 h 150920"/>
                <a:gd name="connsiteX4" fmla="*/ 504354 w 553346"/>
                <a:gd name="connsiteY4" fmla="*/ 33436 h 150920"/>
                <a:gd name="connsiteX5" fmla="*/ 553205 w 553346"/>
                <a:gd name="connsiteY5" fmla="*/ 73530 h 150920"/>
                <a:gd name="connsiteX6" fmla="*/ 504987 w 553346"/>
                <a:gd name="connsiteY6" fmla="*/ 120587 h 150920"/>
                <a:gd name="connsiteX7" fmla="*/ 277720 w 553346"/>
                <a:gd name="connsiteY7" fmla="*/ 148758 h 15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346" h="150920">
                  <a:moveTo>
                    <a:pt x="277720" y="148758"/>
                  </a:moveTo>
                  <a:cubicBezTo>
                    <a:pt x="203863" y="155511"/>
                    <a:pt x="131378" y="145276"/>
                    <a:pt x="60159" y="126918"/>
                  </a:cubicBezTo>
                  <a:cubicBezTo>
                    <a:pt x="33888" y="120165"/>
                    <a:pt x="-931" y="110986"/>
                    <a:pt x="19" y="77539"/>
                  </a:cubicBezTo>
                  <a:cubicBezTo>
                    <a:pt x="863" y="46308"/>
                    <a:pt x="32516" y="34913"/>
                    <a:pt x="60265" y="28055"/>
                  </a:cubicBezTo>
                  <a:cubicBezTo>
                    <a:pt x="208717" y="-8345"/>
                    <a:pt x="356852" y="-12144"/>
                    <a:pt x="504354" y="33436"/>
                  </a:cubicBezTo>
                  <a:cubicBezTo>
                    <a:pt x="525667" y="39978"/>
                    <a:pt x="551095" y="44409"/>
                    <a:pt x="553205" y="73530"/>
                  </a:cubicBezTo>
                  <a:cubicBezTo>
                    <a:pt x="555631" y="106660"/>
                    <a:pt x="526511" y="112990"/>
                    <a:pt x="504987" y="120587"/>
                  </a:cubicBezTo>
                  <a:cubicBezTo>
                    <a:pt x="431552" y="146542"/>
                    <a:pt x="355480" y="155511"/>
                    <a:pt x="277720" y="148758"/>
                  </a:cubicBezTo>
                  <a:close/>
                </a:path>
              </a:pathLst>
            </a:custGeom>
            <a:solidFill>
              <a:srgbClr val="33272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2" name="Graphic 4"/>
          <p:cNvGrpSpPr/>
          <p:nvPr/>
        </p:nvGrpSpPr>
        <p:grpSpPr>
          <a:xfrm>
            <a:off x="841966" y="4000177"/>
            <a:ext cx="868327" cy="903578"/>
            <a:chOff x="6103880" y="702968"/>
            <a:chExt cx="930810" cy="857847"/>
          </a:xfrm>
        </p:grpSpPr>
        <p:sp>
          <p:nvSpPr>
            <p:cNvPr id="83" name="Freeform: Shape 82"/>
            <p:cNvSpPr/>
            <p:nvPr/>
          </p:nvSpPr>
          <p:spPr>
            <a:xfrm>
              <a:off x="6103880" y="702968"/>
              <a:ext cx="822095" cy="857847"/>
            </a:xfrm>
            <a:custGeom>
              <a:avLst/>
              <a:gdLst>
                <a:gd name="connsiteX0" fmla="*/ 739481 w 822095"/>
                <a:gd name="connsiteY0" fmla="*/ 436486 h 857847"/>
                <a:gd name="connsiteX1" fmla="*/ 759317 w 822095"/>
                <a:gd name="connsiteY1" fmla="*/ 424142 h 857847"/>
                <a:gd name="connsiteX2" fmla="*/ 813338 w 822095"/>
                <a:gd name="connsiteY2" fmla="*/ 478268 h 857847"/>
                <a:gd name="connsiteX3" fmla="*/ 813232 w 822095"/>
                <a:gd name="connsiteY3" fmla="*/ 486287 h 857847"/>
                <a:gd name="connsiteX4" fmla="*/ 822095 w 822095"/>
                <a:gd name="connsiteY4" fmla="*/ 519522 h 857847"/>
                <a:gd name="connsiteX5" fmla="*/ 698333 w 822095"/>
                <a:gd name="connsiteY5" fmla="*/ 583355 h 857847"/>
                <a:gd name="connsiteX6" fmla="*/ 662987 w 822095"/>
                <a:gd name="connsiteY6" fmla="*/ 607200 h 857847"/>
                <a:gd name="connsiteX7" fmla="*/ 688204 w 822095"/>
                <a:gd name="connsiteY7" fmla="*/ 735605 h 857847"/>
                <a:gd name="connsiteX8" fmla="*/ 705402 w 822095"/>
                <a:gd name="connsiteY8" fmla="*/ 796590 h 857847"/>
                <a:gd name="connsiteX9" fmla="*/ 653808 w 822095"/>
                <a:gd name="connsiteY9" fmla="*/ 824972 h 857847"/>
                <a:gd name="connsiteX10" fmla="*/ 616985 w 822095"/>
                <a:gd name="connsiteY10" fmla="*/ 825183 h 857847"/>
                <a:gd name="connsiteX11" fmla="*/ 525297 w 822095"/>
                <a:gd name="connsiteY11" fmla="*/ 750904 h 857847"/>
                <a:gd name="connsiteX12" fmla="*/ 503773 w 822095"/>
                <a:gd name="connsiteY12" fmla="*/ 699416 h 857847"/>
                <a:gd name="connsiteX13" fmla="*/ 490163 w 822095"/>
                <a:gd name="connsiteY13" fmla="*/ 703530 h 857847"/>
                <a:gd name="connsiteX14" fmla="*/ 498920 w 822095"/>
                <a:gd name="connsiteY14" fmla="*/ 767047 h 857847"/>
                <a:gd name="connsiteX15" fmla="*/ 448276 w 822095"/>
                <a:gd name="connsiteY15" fmla="*/ 857785 h 857847"/>
                <a:gd name="connsiteX16" fmla="*/ 372203 w 822095"/>
                <a:gd name="connsiteY16" fmla="*/ 844913 h 857847"/>
                <a:gd name="connsiteX17" fmla="*/ 338335 w 822095"/>
                <a:gd name="connsiteY17" fmla="*/ 799333 h 857847"/>
                <a:gd name="connsiteX18" fmla="*/ 338546 w 822095"/>
                <a:gd name="connsiteY18" fmla="*/ 730013 h 857847"/>
                <a:gd name="connsiteX19" fmla="*/ 223541 w 822095"/>
                <a:gd name="connsiteY19" fmla="*/ 729064 h 857847"/>
                <a:gd name="connsiteX20" fmla="*/ 154854 w 822095"/>
                <a:gd name="connsiteY20" fmla="*/ 539780 h 857847"/>
                <a:gd name="connsiteX21" fmla="*/ 223857 w 822095"/>
                <a:gd name="connsiteY21" fmla="*/ 544000 h 857847"/>
                <a:gd name="connsiteX22" fmla="*/ 257726 w 822095"/>
                <a:gd name="connsiteY22" fmla="*/ 581562 h 857847"/>
                <a:gd name="connsiteX23" fmla="*/ 213517 w 822095"/>
                <a:gd name="connsiteY23" fmla="*/ 494305 h 857847"/>
                <a:gd name="connsiteX24" fmla="*/ 209824 w 822095"/>
                <a:gd name="connsiteY24" fmla="*/ 490718 h 857847"/>
                <a:gd name="connsiteX25" fmla="*/ 101150 w 822095"/>
                <a:gd name="connsiteY25" fmla="*/ 468245 h 857847"/>
                <a:gd name="connsiteX26" fmla="*/ 32885 w 822095"/>
                <a:gd name="connsiteY26" fmla="*/ 400191 h 857847"/>
                <a:gd name="connsiteX27" fmla="*/ 43331 w 822095"/>
                <a:gd name="connsiteY27" fmla="*/ 371809 h 857847"/>
                <a:gd name="connsiteX28" fmla="*/ 30458 w 822095"/>
                <a:gd name="connsiteY28" fmla="*/ 299641 h 857847"/>
                <a:gd name="connsiteX29" fmla="*/ 2710 w 822095"/>
                <a:gd name="connsiteY29" fmla="*/ 231904 h 857847"/>
                <a:gd name="connsiteX30" fmla="*/ 62428 w 822095"/>
                <a:gd name="connsiteY30" fmla="*/ 214178 h 857847"/>
                <a:gd name="connsiteX31" fmla="*/ 160868 w 822095"/>
                <a:gd name="connsiteY31" fmla="*/ 155726 h 857847"/>
                <a:gd name="connsiteX32" fmla="*/ 377162 w 822095"/>
                <a:gd name="connsiteY32" fmla="*/ 3792 h 857847"/>
                <a:gd name="connsiteX33" fmla="*/ 502824 w 822095"/>
                <a:gd name="connsiteY33" fmla="*/ 6641 h 857847"/>
                <a:gd name="connsiteX34" fmla="*/ 641252 w 822095"/>
                <a:gd name="connsiteY34" fmla="*/ 124179 h 857847"/>
                <a:gd name="connsiteX35" fmla="*/ 702131 w 822095"/>
                <a:gd name="connsiteY35" fmla="*/ 234436 h 857847"/>
                <a:gd name="connsiteX36" fmla="*/ 626481 w 822095"/>
                <a:gd name="connsiteY36" fmla="*/ 398186 h 857847"/>
                <a:gd name="connsiteX37" fmla="*/ 708145 w 822095"/>
                <a:gd name="connsiteY37" fmla="*/ 447459 h 857847"/>
                <a:gd name="connsiteX38" fmla="*/ 710150 w 822095"/>
                <a:gd name="connsiteY38" fmla="*/ 474892 h 857847"/>
                <a:gd name="connsiteX39" fmla="*/ 678708 w 822095"/>
                <a:gd name="connsiteY39" fmla="*/ 499686 h 857847"/>
                <a:gd name="connsiteX40" fmla="*/ 677758 w 822095"/>
                <a:gd name="connsiteY40" fmla="*/ 532711 h 857847"/>
                <a:gd name="connsiteX41" fmla="*/ 704030 w 822095"/>
                <a:gd name="connsiteY41" fmla="*/ 525958 h 857847"/>
                <a:gd name="connsiteX42" fmla="*/ 739270 w 822095"/>
                <a:gd name="connsiteY42" fmla="*/ 555079 h 857847"/>
                <a:gd name="connsiteX43" fmla="*/ 764593 w 822095"/>
                <a:gd name="connsiteY43" fmla="*/ 534188 h 857847"/>
                <a:gd name="connsiteX44" fmla="*/ 735789 w 822095"/>
                <a:gd name="connsiteY44" fmla="*/ 529651 h 857847"/>
                <a:gd name="connsiteX45" fmla="*/ 706140 w 822095"/>
                <a:gd name="connsiteY45" fmla="*/ 478796 h 857847"/>
                <a:gd name="connsiteX46" fmla="*/ 739481 w 822095"/>
                <a:gd name="connsiteY46" fmla="*/ 436486 h 8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22095" h="857847">
                  <a:moveTo>
                    <a:pt x="739481" y="436486"/>
                  </a:moveTo>
                  <a:cubicBezTo>
                    <a:pt x="746128" y="432371"/>
                    <a:pt x="752670" y="428257"/>
                    <a:pt x="759317" y="424142"/>
                  </a:cubicBezTo>
                  <a:cubicBezTo>
                    <a:pt x="775777" y="443766"/>
                    <a:pt x="801732" y="453684"/>
                    <a:pt x="813338" y="478268"/>
                  </a:cubicBezTo>
                  <a:cubicBezTo>
                    <a:pt x="813232" y="480906"/>
                    <a:pt x="813127" y="483649"/>
                    <a:pt x="813232" y="486287"/>
                  </a:cubicBezTo>
                  <a:cubicBezTo>
                    <a:pt x="804053" y="500636"/>
                    <a:pt x="813021" y="510026"/>
                    <a:pt x="822095" y="519522"/>
                  </a:cubicBezTo>
                  <a:cubicBezTo>
                    <a:pt x="796668" y="571433"/>
                    <a:pt x="763115" y="605723"/>
                    <a:pt x="698333" y="583355"/>
                  </a:cubicBezTo>
                  <a:cubicBezTo>
                    <a:pt x="681451" y="577447"/>
                    <a:pt x="669951" y="583144"/>
                    <a:pt x="662987" y="607200"/>
                  </a:cubicBezTo>
                  <a:cubicBezTo>
                    <a:pt x="648743" y="656473"/>
                    <a:pt x="654546" y="699310"/>
                    <a:pt x="688204" y="735605"/>
                  </a:cubicBezTo>
                  <a:cubicBezTo>
                    <a:pt x="706140" y="754914"/>
                    <a:pt x="713843" y="774960"/>
                    <a:pt x="705402" y="796590"/>
                  </a:cubicBezTo>
                  <a:cubicBezTo>
                    <a:pt x="697489" y="816953"/>
                    <a:pt x="675648" y="823917"/>
                    <a:pt x="653808" y="824972"/>
                  </a:cubicBezTo>
                  <a:cubicBezTo>
                    <a:pt x="641569" y="825605"/>
                    <a:pt x="629224" y="824972"/>
                    <a:pt x="616985" y="825183"/>
                  </a:cubicBezTo>
                  <a:cubicBezTo>
                    <a:pt x="566130" y="825816"/>
                    <a:pt x="525086" y="818114"/>
                    <a:pt x="525297" y="750904"/>
                  </a:cubicBezTo>
                  <a:cubicBezTo>
                    <a:pt x="525297" y="738032"/>
                    <a:pt x="530467" y="707434"/>
                    <a:pt x="503773" y="699416"/>
                  </a:cubicBezTo>
                  <a:cubicBezTo>
                    <a:pt x="499870" y="698255"/>
                    <a:pt x="491640" y="700471"/>
                    <a:pt x="490163" y="703530"/>
                  </a:cubicBezTo>
                  <a:cubicBezTo>
                    <a:pt x="478979" y="726321"/>
                    <a:pt x="487947" y="747528"/>
                    <a:pt x="498920" y="767047"/>
                  </a:cubicBezTo>
                  <a:cubicBezTo>
                    <a:pt x="536481" y="834046"/>
                    <a:pt x="523715" y="855147"/>
                    <a:pt x="448276" y="857785"/>
                  </a:cubicBezTo>
                  <a:cubicBezTo>
                    <a:pt x="421160" y="858735"/>
                    <a:pt x="397526" y="848500"/>
                    <a:pt x="372203" y="844913"/>
                  </a:cubicBezTo>
                  <a:cubicBezTo>
                    <a:pt x="350152" y="841748"/>
                    <a:pt x="337385" y="824233"/>
                    <a:pt x="338335" y="799333"/>
                  </a:cubicBezTo>
                  <a:cubicBezTo>
                    <a:pt x="339284" y="774960"/>
                    <a:pt x="338546" y="750482"/>
                    <a:pt x="338546" y="730013"/>
                  </a:cubicBezTo>
                  <a:cubicBezTo>
                    <a:pt x="298136" y="730013"/>
                    <a:pt x="260047" y="734761"/>
                    <a:pt x="223541" y="729064"/>
                  </a:cubicBezTo>
                  <a:cubicBezTo>
                    <a:pt x="143776" y="716614"/>
                    <a:pt x="104526" y="604246"/>
                    <a:pt x="154854" y="539780"/>
                  </a:cubicBezTo>
                  <a:cubicBezTo>
                    <a:pt x="178172" y="509921"/>
                    <a:pt x="202966" y="512242"/>
                    <a:pt x="223857" y="544000"/>
                  </a:cubicBezTo>
                  <a:cubicBezTo>
                    <a:pt x="231137" y="555079"/>
                    <a:pt x="231137" y="571644"/>
                    <a:pt x="257726" y="581562"/>
                  </a:cubicBezTo>
                  <a:cubicBezTo>
                    <a:pt x="246542" y="545266"/>
                    <a:pt x="276295" y="501480"/>
                    <a:pt x="213517" y="494305"/>
                  </a:cubicBezTo>
                  <a:cubicBezTo>
                    <a:pt x="212146" y="494200"/>
                    <a:pt x="210352" y="492195"/>
                    <a:pt x="209824" y="490718"/>
                  </a:cubicBezTo>
                  <a:cubicBezTo>
                    <a:pt x="187034" y="421398"/>
                    <a:pt x="137551" y="464235"/>
                    <a:pt x="101150" y="468245"/>
                  </a:cubicBezTo>
                  <a:cubicBezTo>
                    <a:pt x="32569" y="475630"/>
                    <a:pt x="22545" y="468983"/>
                    <a:pt x="32885" y="400191"/>
                  </a:cubicBezTo>
                  <a:cubicBezTo>
                    <a:pt x="34362" y="390379"/>
                    <a:pt x="37528" y="379617"/>
                    <a:pt x="43331" y="371809"/>
                  </a:cubicBezTo>
                  <a:cubicBezTo>
                    <a:pt x="64960" y="342583"/>
                    <a:pt x="66226" y="320848"/>
                    <a:pt x="30458" y="299641"/>
                  </a:cubicBezTo>
                  <a:cubicBezTo>
                    <a:pt x="7668" y="286135"/>
                    <a:pt x="-6153" y="258914"/>
                    <a:pt x="2710" y="231904"/>
                  </a:cubicBezTo>
                  <a:cubicBezTo>
                    <a:pt x="12205" y="203100"/>
                    <a:pt x="41220" y="213862"/>
                    <a:pt x="62428" y="214178"/>
                  </a:cubicBezTo>
                  <a:cubicBezTo>
                    <a:pt x="107691" y="214811"/>
                    <a:pt x="144514" y="222513"/>
                    <a:pt x="160868" y="155726"/>
                  </a:cubicBezTo>
                  <a:cubicBezTo>
                    <a:pt x="186612" y="50322"/>
                    <a:pt x="279038" y="15926"/>
                    <a:pt x="377162" y="3792"/>
                  </a:cubicBezTo>
                  <a:cubicBezTo>
                    <a:pt x="418416" y="-1378"/>
                    <a:pt x="462519" y="-2011"/>
                    <a:pt x="502824" y="6641"/>
                  </a:cubicBezTo>
                  <a:cubicBezTo>
                    <a:pt x="567607" y="20568"/>
                    <a:pt x="620572" y="57813"/>
                    <a:pt x="641252" y="124179"/>
                  </a:cubicBezTo>
                  <a:cubicBezTo>
                    <a:pt x="654335" y="166066"/>
                    <a:pt x="678286" y="199512"/>
                    <a:pt x="702131" y="234436"/>
                  </a:cubicBezTo>
                  <a:cubicBezTo>
                    <a:pt x="759212" y="318210"/>
                    <a:pt x="727664" y="386475"/>
                    <a:pt x="626481" y="398186"/>
                  </a:cubicBezTo>
                  <a:cubicBezTo>
                    <a:pt x="660138" y="404622"/>
                    <a:pt x="674066" y="441656"/>
                    <a:pt x="708145" y="447459"/>
                  </a:cubicBezTo>
                  <a:cubicBezTo>
                    <a:pt x="716164" y="456111"/>
                    <a:pt x="716480" y="465185"/>
                    <a:pt x="710150" y="474892"/>
                  </a:cubicBezTo>
                  <a:cubicBezTo>
                    <a:pt x="702553" y="486814"/>
                    <a:pt x="685566" y="486920"/>
                    <a:pt x="678708" y="499686"/>
                  </a:cubicBezTo>
                  <a:cubicBezTo>
                    <a:pt x="672799" y="510554"/>
                    <a:pt x="669529" y="524165"/>
                    <a:pt x="677758" y="532711"/>
                  </a:cubicBezTo>
                  <a:cubicBezTo>
                    <a:pt x="682190" y="537248"/>
                    <a:pt x="692846" y="521105"/>
                    <a:pt x="704030" y="525958"/>
                  </a:cubicBezTo>
                  <a:cubicBezTo>
                    <a:pt x="716269" y="535032"/>
                    <a:pt x="717957" y="556978"/>
                    <a:pt x="739270" y="555079"/>
                  </a:cubicBezTo>
                  <a:cubicBezTo>
                    <a:pt x="754042" y="555606"/>
                    <a:pt x="772189" y="560354"/>
                    <a:pt x="764593" y="534188"/>
                  </a:cubicBezTo>
                  <a:cubicBezTo>
                    <a:pt x="756363" y="524059"/>
                    <a:pt x="744335" y="537353"/>
                    <a:pt x="735789" y="529651"/>
                  </a:cubicBezTo>
                  <a:cubicBezTo>
                    <a:pt x="727453" y="511820"/>
                    <a:pt x="709517" y="499475"/>
                    <a:pt x="706140" y="478796"/>
                  </a:cubicBezTo>
                  <a:cubicBezTo>
                    <a:pt x="720068" y="466556"/>
                    <a:pt x="732834" y="454001"/>
                    <a:pt x="739481" y="436486"/>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4" name="Freeform: Shape 83"/>
            <p:cNvSpPr/>
            <p:nvPr/>
          </p:nvSpPr>
          <p:spPr>
            <a:xfrm>
              <a:off x="6862493" y="994076"/>
              <a:ext cx="161078" cy="187054"/>
            </a:xfrm>
            <a:custGeom>
              <a:avLst/>
              <a:gdLst>
                <a:gd name="connsiteX0" fmla="*/ 54619 w 161078"/>
                <a:gd name="connsiteY0" fmla="*/ 187054 h 187054"/>
                <a:gd name="connsiteX1" fmla="*/ 598 w 161078"/>
                <a:gd name="connsiteY1" fmla="*/ 132928 h 187054"/>
                <a:gd name="connsiteX2" fmla="*/ 56096 w 161078"/>
                <a:gd name="connsiteY2" fmla="*/ 27946 h 187054"/>
                <a:gd name="connsiteX3" fmla="*/ 69180 w 161078"/>
                <a:gd name="connsiteY3" fmla="*/ 19611 h 187054"/>
                <a:gd name="connsiteX4" fmla="*/ 161078 w 161078"/>
                <a:gd name="connsiteY4" fmla="*/ 60443 h 187054"/>
                <a:gd name="connsiteX5" fmla="*/ 96823 w 161078"/>
                <a:gd name="connsiteY5" fmla="*/ 134088 h 187054"/>
                <a:gd name="connsiteX6" fmla="*/ 66014 w 161078"/>
                <a:gd name="connsiteY6" fmla="*/ 175448 h 187054"/>
                <a:gd name="connsiteX7" fmla="*/ 54619 w 161078"/>
                <a:gd name="connsiteY7" fmla="*/ 187054 h 18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078" h="187054">
                  <a:moveTo>
                    <a:pt x="54619" y="187054"/>
                  </a:moveTo>
                  <a:cubicBezTo>
                    <a:pt x="32568" y="173021"/>
                    <a:pt x="-5205" y="174815"/>
                    <a:pt x="598" y="132928"/>
                  </a:cubicBezTo>
                  <a:cubicBezTo>
                    <a:pt x="12099" y="94206"/>
                    <a:pt x="30985" y="59493"/>
                    <a:pt x="56096" y="27946"/>
                  </a:cubicBezTo>
                  <a:cubicBezTo>
                    <a:pt x="60211" y="24781"/>
                    <a:pt x="64432" y="21826"/>
                    <a:pt x="69180" y="19611"/>
                  </a:cubicBezTo>
                  <a:cubicBezTo>
                    <a:pt x="135334" y="-12042"/>
                    <a:pt x="139976" y="-10037"/>
                    <a:pt x="161078" y="60443"/>
                  </a:cubicBezTo>
                  <a:cubicBezTo>
                    <a:pt x="139554" y="84921"/>
                    <a:pt x="127632" y="117734"/>
                    <a:pt x="96823" y="134088"/>
                  </a:cubicBezTo>
                  <a:cubicBezTo>
                    <a:pt x="86377" y="147699"/>
                    <a:pt x="74033" y="159938"/>
                    <a:pt x="66014" y="175448"/>
                  </a:cubicBezTo>
                  <a:cubicBezTo>
                    <a:pt x="62216" y="179352"/>
                    <a:pt x="58418" y="183256"/>
                    <a:pt x="54619" y="187054"/>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5" name="Freeform: Shape 84"/>
            <p:cNvSpPr/>
            <p:nvPr/>
          </p:nvSpPr>
          <p:spPr>
            <a:xfrm>
              <a:off x="6918694" y="970639"/>
              <a:ext cx="109822" cy="83985"/>
            </a:xfrm>
            <a:custGeom>
              <a:avLst/>
              <a:gdLst>
                <a:gd name="connsiteX0" fmla="*/ 104982 w 109822"/>
                <a:gd name="connsiteY0" fmla="*/ 83985 h 83985"/>
                <a:gd name="connsiteX1" fmla="*/ 100023 w 109822"/>
                <a:gd name="connsiteY1" fmla="*/ 82614 h 83985"/>
                <a:gd name="connsiteX2" fmla="*/ 0 w 109822"/>
                <a:gd name="connsiteY2" fmla="*/ 51383 h 83985"/>
                <a:gd name="connsiteX3" fmla="*/ 104032 w 109822"/>
                <a:gd name="connsiteY3" fmla="*/ 0 h 83985"/>
                <a:gd name="connsiteX4" fmla="*/ 104771 w 109822"/>
                <a:gd name="connsiteY4" fmla="*/ 83458 h 83985"/>
                <a:gd name="connsiteX5" fmla="*/ 104982 w 109822"/>
                <a:gd name="connsiteY5" fmla="*/ 83985 h 8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22" h="83985">
                  <a:moveTo>
                    <a:pt x="104982" y="83985"/>
                  </a:moveTo>
                  <a:cubicBezTo>
                    <a:pt x="103294" y="83563"/>
                    <a:pt x="100234" y="83458"/>
                    <a:pt x="100023" y="82614"/>
                  </a:cubicBezTo>
                  <a:cubicBezTo>
                    <a:pt x="84619" y="14560"/>
                    <a:pt x="36612" y="51172"/>
                    <a:pt x="0" y="51383"/>
                  </a:cubicBezTo>
                  <a:cubicBezTo>
                    <a:pt x="21735" y="7913"/>
                    <a:pt x="63517" y="5275"/>
                    <a:pt x="104032" y="0"/>
                  </a:cubicBezTo>
                  <a:cubicBezTo>
                    <a:pt x="112156" y="27749"/>
                    <a:pt x="111102" y="55603"/>
                    <a:pt x="104771" y="83458"/>
                  </a:cubicBezTo>
                  <a:lnTo>
                    <a:pt x="104982" y="83985"/>
                  </a:ln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6" name="Freeform: Shape 85"/>
            <p:cNvSpPr/>
            <p:nvPr/>
          </p:nvSpPr>
          <p:spPr>
            <a:xfrm>
              <a:off x="6811075" y="1138216"/>
              <a:ext cx="42621" cy="41754"/>
            </a:xfrm>
            <a:custGeom>
              <a:avLst/>
              <a:gdLst>
                <a:gd name="connsiteX0" fmla="*/ 32286 w 42621"/>
                <a:gd name="connsiteY0" fmla="*/ 1239 h 41754"/>
                <a:gd name="connsiteX1" fmla="*/ 0 w 42621"/>
                <a:gd name="connsiteY1" fmla="*/ 40910 h 41754"/>
                <a:gd name="connsiteX2" fmla="*/ 844 w 42621"/>
                <a:gd name="connsiteY2" fmla="*/ 41754 h 41754"/>
                <a:gd name="connsiteX3" fmla="*/ 950 w 42621"/>
                <a:gd name="connsiteY3" fmla="*/ 11789 h 41754"/>
                <a:gd name="connsiteX4" fmla="*/ 32286 w 42621"/>
                <a:gd name="connsiteY4" fmla="*/ 1239 h 41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1" h="41754">
                  <a:moveTo>
                    <a:pt x="32286" y="1239"/>
                  </a:moveTo>
                  <a:cubicBezTo>
                    <a:pt x="59613" y="45447"/>
                    <a:pt x="27116" y="41016"/>
                    <a:pt x="0" y="40910"/>
                  </a:cubicBezTo>
                  <a:lnTo>
                    <a:pt x="844" y="41754"/>
                  </a:lnTo>
                  <a:cubicBezTo>
                    <a:pt x="844" y="31731"/>
                    <a:pt x="950" y="21707"/>
                    <a:pt x="950" y="11789"/>
                  </a:cubicBezTo>
                  <a:cubicBezTo>
                    <a:pt x="10657" y="6092"/>
                    <a:pt x="19097" y="-3404"/>
                    <a:pt x="32286" y="1239"/>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 name="Freeform: Shape 86"/>
            <p:cNvSpPr/>
            <p:nvPr/>
          </p:nvSpPr>
          <p:spPr>
            <a:xfrm>
              <a:off x="6886783" y="1189255"/>
              <a:ext cx="46406" cy="33312"/>
            </a:xfrm>
            <a:custGeom>
              <a:avLst/>
              <a:gdLst>
                <a:gd name="connsiteX0" fmla="*/ 39086 w 46406"/>
                <a:gd name="connsiteY0" fmla="*/ 33130 h 33312"/>
                <a:gd name="connsiteX1" fmla="*/ 48 w 46406"/>
                <a:gd name="connsiteY1" fmla="*/ 16459 h 33312"/>
                <a:gd name="connsiteX2" fmla="*/ 30224 w 46406"/>
                <a:gd name="connsiteY2" fmla="*/ 0 h 33312"/>
                <a:gd name="connsiteX3" fmla="*/ 39086 w 46406"/>
                <a:gd name="connsiteY3" fmla="*/ 33130 h 33312"/>
              </a:gdLst>
              <a:ahLst/>
              <a:cxnLst>
                <a:cxn ang="0">
                  <a:pos x="connsiteX0" y="connsiteY0"/>
                </a:cxn>
                <a:cxn ang="0">
                  <a:pos x="connsiteX1" y="connsiteY1"/>
                </a:cxn>
                <a:cxn ang="0">
                  <a:pos x="connsiteX2" y="connsiteY2"/>
                </a:cxn>
                <a:cxn ang="0">
                  <a:pos x="connsiteX3" y="connsiteY3"/>
                </a:cxn>
              </a:cxnLst>
              <a:rect l="l" t="t" r="r" b="b"/>
              <a:pathLst>
                <a:path w="46406" h="33312">
                  <a:moveTo>
                    <a:pt x="39086" y="33130"/>
                  </a:moveTo>
                  <a:cubicBezTo>
                    <a:pt x="25476" y="28593"/>
                    <a:pt x="1631" y="43681"/>
                    <a:pt x="48" y="16459"/>
                  </a:cubicBezTo>
                  <a:cubicBezTo>
                    <a:pt x="-1113" y="-4326"/>
                    <a:pt x="19040" y="3904"/>
                    <a:pt x="30224" y="0"/>
                  </a:cubicBezTo>
                  <a:cubicBezTo>
                    <a:pt x="47633" y="7069"/>
                    <a:pt x="51642" y="17937"/>
                    <a:pt x="39086" y="3313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 name="Freeform: Shape 87"/>
            <p:cNvSpPr/>
            <p:nvPr/>
          </p:nvSpPr>
          <p:spPr>
            <a:xfrm>
              <a:off x="7022727" y="970639"/>
              <a:ext cx="11963" cy="83457"/>
            </a:xfrm>
            <a:custGeom>
              <a:avLst/>
              <a:gdLst>
                <a:gd name="connsiteX0" fmla="*/ 739 w 11963"/>
                <a:gd name="connsiteY0" fmla="*/ 83458 h 83457"/>
                <a:gd name="connsiteX1" fmla="*/ 0 w 11963"/>
                <a:gd name="connsiteY1" fmla="*/ 0 h 83457"/>
                <a:gd name="connsiteX2" fmla="*/ 739 w 11963"/>
                <a:gd name="connsiteY2" fmla="*/ 83458 h 83457"/>
              </a:gdLst>
              <a:ahLst/>
              <a:cxnLst>
                <a:cxn ang="0">
                  <a:pos x="connsiteX0" y="connsiteY0"/>
                </a:cxn>
                <a:cxn ang="0">
                  <a:pos x="connsiteX1" y="connsiteY1"/>
                </a:cxn>
                <a:cxn ang="0">
                  <a:pos x="connsiteX2" y="connsiteY2"/>
                </a:cxn>
              </a:cxnLst>
              <a:rect l="l" t="t" r="r" b="b"/>
              <a:pathLst>
                <a:path w="11963" h="83457">
                  <a:moveTo>
                    <a:pt x="739" y="83458"/>
                  </a:moveTo>
                  <a:cubicBezTo>
                    <a:pt x="528" y="55603"/>
                    <a:pt x="317" y="27854"/>
                    <a:pt x="0" y="0"/>
                  </a:cubicBezTo>
                  <a:cubicBezTo>
                    <a:pt x="16565" y="27643"/>
                    <a:pt x="15088" y="55498"/>
                    <a:pt x="739" y="8345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 name="Freeform: Shape 88"/>
            <p:cNvSpPr/>
            <p:nvPr/>
          </p:nvSpPr>
          <p:spPr>
            <a:xfrm>
              <a:off x="6928495" y="1128270"/>
              <a:ext cx="30956" cy="41359"/>
            </a:xfrm>
            <a:custGeom>
              <a:avLst/>
              <a:gdLst>
                <a:gd name="connsiteX0" fmla="*/ 117 w 30956"/>
                <a:gd name="connsiteY0" fmla="*/ 41360 h 41359"/>
                <a:gd name="connsiteX1" fmla="*/ 30926 w 30956"/>
                <a:gd name="connsiteY1" fmla="*/ 0 h 41359"/>
                <a:gd name="connsiteX2" fmla="*/ 117 w 30956"/>
                <a:gd name="connsiteY2" fmla="*/ 41360 h 41359"/>
              </a:gdLst>
              <a:ahLst/>
              <a:cxnLst>
                <a:cxn ang="0">
                  <a:pos x="connsiteX0" y="connsiteY0"/>
                </a:cxn>
                <a:cxn ang="0">
                  <a:pos x="connsiteX1" y="connsiteY1"/>
                </a:cxn>
                <a:cxn ang="0">
                  <a:pos x="connsiteX2" y="connsiteY2"/>
                </a:cxn>
              </a:cxnLst>
              <a:rect l="l" t="t" r="r" b="b"/>
              <a:pathLst>
                <a:path w="30956" h="41359">
                  <a:moveTo>
                    <a:pt x="117" y="41360"/>
                  </a:moveTo>
                  <a:cubicBezTo>
                    <a:pt x="-1465" y="18781"/>
                    <a:pt x="13200" y="8335"/>
                    <a:pt x="30926" y="0"/>
                  </a:cubicBezTo>
                  <a:cubicBezTo>
                    <a:pt x="31770" y="22051"/>
                    <a:pt x="15205" y="31125"/>
                    <a:pt x="117" y="4136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 name="Freeform: Shape 89"/>
            <p:cNvSpPr/>
            <p:nvPr/>
          </p:nvSpPr>
          <p:spPr>
            <a:xfrm>
              <a:off x="6277633" y="746537"/>
              <a:ext cx="271462" cy="292366"/>
            </a:xfrm>
            <a:custGeom>
              <a:avLst/>
              <a:gdLst>
                <a:gd name="connsiteX0" fmla="*/ 271463 w 271462"/>
                <a:gd name="connsiteY0" fmla="*/ 149296 h 292366"/>
                <a:gd name="connsiteX1" fmla="*/ 43141 w 271462"/>
                <a:gd name="connsiteY1" fmla="*/ 292366 h 292366"/>
                <a:gd name="connsiteX2" fmla="*/ 153820 w 271462"/>
                <a:gd name="connsiteY2" fmla="*/ 0 h 292366"/>
                <a:gd name="connsiteX3" fmla="*/ 151182 w 271462"/>
                <a:gd name="connsiteY3" fmla="*/ 40094 h 292366"/>
                <a:gd name="connsiteX4" fmla="*/ 212905 w 271462"/>
                <a:gd name="connsiteY4" fmla="*/ 133364 h 292366"/>
                <a:gd name="connsiteX5" fmla="*/ 271463 w 271462"/>
                <a:gd name="connsiteY5" fmla="*/ 149296 h 29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462" h="292366">
                  <a:moveTo>
                    <a:pt x="271463" y="149296"/>
                  </a:moveTo>
                  <a:cubicBezTo>
                    <a:pt x="182413" y="176306"/>
                    <a:pt x="116681" y="240561"/>
                    <a:pt x="43141" y="292366"/>
                  </a:cubicBezTo>
                  <a:cubicBezTo>
                    <a:pt x="-53822" y="179155"/>
                    <a:pt x="25520" y="23212"/>
                    <a:pt x="153820" y="0"/>
                  </a:cubicBezTo>
                  <a:cubicBezTo>
                    <a:pt x="162366" y="14033"/>
                    <a:pt x="154242" y="26799"/>
                    <a:pt x="151182" y="40094"/>
                  </a:cubicBezTo>
                  <a:cubicBezTo>
                    <a:pt x="139154" y="92426"/>
                    <a:pt x="160045" y="123657"/>
                    <a:pt x="212905" y="133364"/>
                  </a:cubicBezTo>
                  <a:cubicBezTo>
                    <a:pt x="232846" y="137162"/>
                    <a:pt x="255531" y="130621"/>
                    <a:pt x="271463"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 name="Freeform: Shape 90"/>
            <p:cNvSpPr/>
            <p:nvPr/>
          </p:nvSpPr>
          <p:spPr>
            <a:xfrm>
              <a:off x="6409760" y="726149"/>
              <a:ext cx="305090" cy="169684"/>
            </a:xfrm>
            <a:custGeom>
              <a:avLst/>
              <a:gdLst>
                <a:gd name="connsiteX0" fmla="*/ 139335 w 305090"/>
                <a:gd name="connsiteY0" fmla="*/ 169684 h 169684"/>
                <a:gd name="connsiteX1" fmla="*/ 118550 w 305090"/>
                <a:gd name="connsiteY1" fmla="*/ 169157 h 169684"/>
                <a:gd name="connsiteX2" fmla="*/ 21798 w 305090"/>
                <a:gd name="connsiteY2" fmla="*/ 20494 h 169684"/>
                <a:gd name="connsiteX3" fmla="*/ 271855 w 305090"/>
                <a:gd name="connsiteY3" fmla="*/ 54996 h 169684"/>
                <a:gd name="connsiteX4" fmla="*/ 305090 w 305090"/>
                <a:gd name="connsiteY4" fmla="*/ 105957 h 169684"/>
                <a:gd name="connsiteX5" fmla="*/ 275337 w 305090"/>
                <a:gd name="connsiteY5" fmla="*/ 135710 h 169684"/>
                <a:gd name="connsiteX6" fmla="*/ 139335 w 305090"/>
                <a:gd name="connsiteY6" fmla="*/ 169684 h 16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090" h="169684">
                  <a:moveTo>
                    <a:pt x="139335" y="169684"/>
                  </a:moveTo>
                  <a:cubicBezTo>
                    <a:pt x="132372" y="169473"/>
                    <a:pt x="125513" y="169157"/>
                    <a:pt x="118550" y="169157"/>
                  </a:cubicBezTo>
                  <a:cubicBezTo>
                    <a:pt x="4178" y="168102"/>
                    <a:pt x="-25998" y="121783"/>
                    <a:pt x="21798" y="20494"/>
                  </a:cubicBezTo>
                  <a:cubicBezTo>
                    <a:pt x="111164" y="-11581"/>
                    <a:pt x="195888" y="-10209"/>
                    <a:pt x="271855" y="54996"/>
                  </a:cubicBezTo>
                  <a:cubicBezTo>
                    <a:pt x="287998" y="68817"/>
                    <a:pt x="299709" y="85277"/>
                    <a:pt x="305090" y="105957"/>
                  </a:cubicBezTo>
                  <a:cubicBezTo>
                    <a:pt x="304141" y="124843"/>
                    <a:pt x="294118" y="134655"/>
                    <a:pt x="275337" y="135710"/>
                  </a:cubicBezTo>
                  <a:cubicBezTo>
                    <a:pt x="229862" y="147000"/>
                    <a:pt x="184599" y="158395"/>
                    <a:pt x="139335" y="16968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2" name="Freeform: Shape 91"/>
            <p:cNvSpPr/>
            <p:nvPr/>
          </p:nvSpPr>
          <p:spPr>
            <a:xfrm>
              <a:off x="6522964" y="896994"/>
              <a:ext cx="242501" cy="218427"/>
            </a:xfrm>
            <a:custGeom>
              <a:avLst/>
              <a:gdLst>
                <a:gd name="connsiteX0" fmla="*/ 206447 w 242501"/>
                <a:gd name="connsiteY0" fmla="*/ 0 h 218427"/>
                <a:gd name="connsiteX1" fmla="*/ 215098 w 242501"/>
                <a:gd name="connsiteY1" fmla="*/ 156787 h 218427"/>
                <a:gd name="connsiteX2" fmla="*/ 66963 w 242501"/>
                <a:gd name="connsiteY2" fmla="*/ 217982 h 218427"/>
                <a:gd name="connsiteX3" fmla="*/ 5662 w 242501"/>
                <a:gd name="connsiteY3" fmla="*/ 184536 h 218427"/>
                <a:gd name="connsiteX4" fmla="*/ 3130 w 242501"/>
                <a:gd name="connsiteY4" fmla="*/ 118698 h 218427"/>
                <a:gd name="connsiteX5" fmla="*/ 27081 w 242501"/>
                <a:gd name="connsiteY5" fmla="*/ 86623 h 218427"/>
                <a:gd name="connsiteX6" fmla="*/ 76776 w 242501"/>
                <a:gd name="connsiteY6" fmla="*/ 70797 h 218427"/>
                <a:gd name="connsiteX7" fmla="*/ 134384 w 242501"/>
                <a:gd name="connsiteY7" fmla="*/ 67948 h 218427"/>
                <a:gd name="connsiteX8" fmla="*/ 149999 w 242501"/>
                <a:gd name="connsiteY8" fmla="*/ 53810 h 218427"/>
                <a:gd name="connsiteX9" fmla="*/ 206447 w 242501"/>
                <a:gd name="connsiteY9" fmla="*/ 0 h 218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501" h="218427">
                  <a:moveTo>
                    <a:pt x="206447" y="0"/>
                  </a:moveTo>
                  <a:cubicBezTo>
                    <a:pt x="238732" y="50644"/>
                    <a:pt x="264055" y="100550"/>
                    <a:pt x="215098" y="156787"/>
                  </a:cubicBezTo>
                  <a:cubicBezTo>
                    <a:pt x="175321" y="202472"/>
                    <a:pt x="126365" y="221675"/>
                    <a:pt x="66963" y="217982"/>
                  </a:cubicBezTo>
                  <a:cubicBezTo>
                    <a:pt x="43857" y="211863"/>
                    <a:pt x="16530" y="213445"/>
                    <a:pt x="5662" y="184536"/>
                  </a:cubicBezTo>
                  <a:cubicBezTo>
                    <a:pt x="-1512" y="162801"/>
                    <a:pt x="-1301" y="140855"/>
                    <a:pt x="3130" y="118698"/>
                  </a:cubicBezTo>
                  <a:cubicBezTo>
                    <a:pt x="6928" y="104876"/>
                    <a:pt x="16002" y="95064"/>
                    <a:pt x="27081" y="86623"/>
                  </a:cubicBezTo>
                  <a:cubicBezTo>
                    <a:pt x="42169" y="76705"/>
                    <a:pt x="56834" y="65521"/>
                    <a:pt x="76776" y="70797"/>
                  </a:cubicBezTo>
                  <a:cubicBezTo>
                    <a:pt x="97033" y="92215"/>
                    <a:pt x="116447" y="95275"/>
                    <a:pt x="134384" y="67948"/>
                  </a:cubicBezTo>
                  <a:cubicBezTo>
                    <a:pt x="138921" y="62567"/>
                    <a:pt x="144196" y="57819"/>
                    <a:pt x="149999" y="53810"/>
                  </a:cubicBezTo>
                  <a:cubicBezTo>
                    <a:pt x="178592" y="46213"/>
                    <a:pt x="188827" y="19203"/>
                    <a:pt x="206447" y="0"/>
                  </a:cubicBezTo>
                  <a:close/>
                </a:path>
              </a:pathLst>
            </a:custGeom>
            <a:solidFill>
              <a:srgbClr val="FADE7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 name="Freeform: Shape 92"/>
            <p:cNvSpPr/>
            <p:nvPr/>
          </p:nvSpPr>
          <p:spPr>
            <a:xfrm>
              <a:off x="6537700" y="1260051"/>
              <a:ext cx="206853" cy="123718"/>
            </a:xfrm>
            <a:custGeom>
              <a:avLst/>
              <a:gdLst>
                <a:gd name="connsiteX0" fmla="*/ 0 w 206853"/>
                <a:gd name="connsiteY0" fmla="*/ 57714 h 123718"/>
                <a:gd name="connsiteX1" fmla="*/ 202261 w 206853"/>
                <a:gd name="connsiteY1" fmla="*/ 0 h 123718"/>
                <a:gd name="connsiteX2" fmla="*/ 105404 w 206853"/>
                <a:gd name="connsiteY2" fmla="*/ 120597 h 123718"/>
                <a:gd name="connsiteX3" fmla="*/ 0 w 206853"/>
                <a:gd name="connsiteY3" fmla="*/ 57714 h 123718"/>
              </a:gdLst>
              <a:ahLst/>
              <a:cxnLst>
                <a:cxn ang="0">
                  <a:pos x="connsiteX0" y="connsiteY0"/>
                </a:cxn>
                <a:cxn ang="0">
                  <a:pos x="connsiteX1" y="connsiteY1"/>
                </a:cxn>
                <a:cxn ang="0">
                  <a:pos x="connsiteX2" y="connsiteY2"/>
                </a:cxn>
                <a:cxn ang="0">
                  <a:pos x="connsiteX3" y="connsiteY3"/>
                </a:cxn>
              </a:cxnLst>
              <a:rect l="l" t="t" r="r" b="b"/>
              <a:pathLst>
                <a:path w="206853" h="123718">
                  <a:moveTo>
                    <a:pt x="0" y="57714"/>
                  </a:moveTo>
                  <a:cubicBezTo>
                    <a:pt x="71113" y="51911"/>
                    <a:pt x="141488" y="43681"/>
                    <a:pt x="202261" y="0"/>
                  </a:cubicBezTo>
                  <a:cubicBezTo>
                    <a:pt x="219987" y="73012"/>
                    <a:pt x="186119" y="114161"/>
                    <a:pt x="105404" y="120597"/>
                  </a:cubicBezTo>
                  <a:cubicBezTo>
                    <a:pt x="32180" y="131359"/>
                    <a:pt x="5275" y="115216"/>
                    <a:pt x="0" y="57714"/>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 name="Freeform: Shape 93"/>
            <p:cNvSpPr/>
            <p:nvPr/>
          </p:nvSpPr>
          <p:spPr>
            <a:xfrm>
              <a:off x="6518181" y="1127215"/>
              <a:ext cx="207114" cy="126743"/>
            </a:xfrm>
            <a:custGeom>
              <a:avLst/>
              <a:gdLst>
                <a:gd name="connsiteX0" fmla="*/ 168393 w 207114"/>
                <a:gd name="connsiteY0" fmla="*/ 0 h 126743"/>
                <a:gd name="connsiteX1" fmla="*/ 207115 w 207114"/>
                <a:gd name="connsiteY1" fmla="*/ 63306 h 126743"/>
                <a:gd name="connsiteX2" fmla="*/ 528 w 207114"/>
                <a:gd name="connsiteY2" fmla="*/ 116060 h 126743"/>
                <a:gd name="connsiteX3" fmla="*/ 0 w 207114"/>
                <a:gd name="connsiteY3" fmla="*/ 42731 h 126743"/>
                <a:gd name="connsiteX4" fmla="*/ 21313 w 207114"/>
                <a:gd name="connsiteY4" fmla="*/ 32286 h 126743"/>
                <a:gd name="connsiteX5" fmla="*/ 168393 w 207114"/>
                <a:gd name="connsiteY5" fmla="*/ 0 h 12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14" h="126743">
                  <a:moveTo>
                    <a:pt x="168393" y="0"/>
                  </a:moveTo>
                  <a:cubicBezTo>
                    <a:pt x="182215" y="20574"/>
                    <a:pt x="200995" y="37983"/>
                    <a:pt x="207115" y="63306"/>
                  </a:cubicBezTo>
                  <a:cubicBezTo>
                    <a:pt x="166494" y="116166"/>
                    <a:pt x="60879" y="143176"/>
                    <a:pt x="528" y="116060"/>
                  </a:cubicBezTo>
                  <a:cubicBezTo>
                    <a:pt x="317" y="91582"/>
                    <a:pt x="105" y="67209"/>
                    <a:pt x="0" y="42731"/>
                  </a:cubicBezTo>
                  <a:cubicBezTo>
                    <a:pt x="5697" y="36506"/>
                    <a:pt x="12767" y="32919"/>
                    <a:pt x="21313" y="32286"/>
                  </a:cubicBezTo>
                  <a:cubicBezTo>
                    <a:pt x="73012" y="33763"/>
                    <a:pt x="120386" y="15404"/>
                    <a:pt x="168393" y="0"/>
                  </a:cubicBezTo>
                  <a:close/>
                </a:path>
              </a:pathLst>
            </a:custGeom>
            <a:solidFill>
              <a:srgbClr val="FDFDFD"/>
            </a:solidFill>
            <a:ln w="10529"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95" name="Freeform: Shape 94"/>
            <p:cNvSpPr/>
            <p:nvPr/>
          </p:nvSpPr>
          <p:spPr>
            <a:xfrm>
              <a:off x="6504880" y="1190521"/>
              <a:ext cx="234172" cy="105787"/>
            </a:xfrm>
            <a:custGeom>
              <a:avLst/>
              <a:gdLst>
                <a:gd name="connsiteX0" fmla="*/ 13829 w 234172"/>
                <a:gd name="connsiteY0" fmla="*/ 52755 h 105787"/>
                <a:gd name="connsiteX1" fmla="*/ 220416 w 234172"/>
                <a:gd name="connsiteY1" fmla="*/ 0 h 105787"/>
                <a:gd name="connsiteX2" fmla="*/ 212292 w 234172"/>
                <a:gd name="connsiteY2" fmla="*/ 58769 h 105787"/>
                <a:gd name="connsiteX3" fmla="*/ 21003 w 234172"/>
                <a:gd name="connsiteY3" fmla="*/ 103716 h 105787"/>
                <a:gd name="connsiteX4" fmla="*/ 13829 w 234172"/>
                <a:gd name="connsiteY4" fmla="*/ 52755 h 105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72" h="105787">
                  <a:moveTo>
                    <a:pt x="13829" y="52755"/>
                  </a:moveTo>
                  <a:cubicBezTo>
                    <a:pt x="87580" y="54337"/>
                    <a:pt x="156899" y="38405"/>
                    <a:pt x="220416" y="0"/>
                  </a:cubicBezTo>
                  <a:cubicBezTo>
                    <a:pt x="238564" y="22473"/>
                    <a:pt x="241518" y="39355"/>
                    <a:pt x="212292" y="58769"/>
                  </a:cubicBezTo>
                  <a:cubicBezTo>
                    <a:pt x="153312" y="97913"/>
                    <a:pt x="88740" y="111418"/>
                    <a:pt x="21003" y="103716"/>
                  </a:cubicBezTo>
                  <a:cubicBezTo>
                    <a:pt x="-25632" y="98335"/>
                    <a:pt x="21003" y="69425"/>
                    <a:pt x="13829" y="52755"/>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 name="Freeform: Shape 95"/>
            <p:cNvSpPr/>
            <p:nvPr/>
          </p:nvSpPr>
          <p:spPr>
            <a:xfrm>
              <a:off x="6315814" y="1023394"/>
              <a:ext cx="99899" cy="156187"/>
            </a:xfrm>
            <a:custGeom>
              <a:avLst/>
              <a:gdLst>
                <a:gd name="connsiteX0" fmla="*/ 94958 w 99899"/>
                <a:gd name="connsiteY0" fmla="*/ 125662 h 156187"/>
                <a:gd name="connsiteX1" fmla="*/ 15616 w 99899"/>
                <a:gd name="connsiteY1" fmla="*/ 145814 h 156187"/>
                <a:gd name="connsiteX2" fmla="*/ 21841 w 99899"/>
                <a:gd name="connsiteY2" fmla="*/ 36401 h 156187"/>
                <a:gd name="connsiteX3" fmla="*/ 64044 w 99899"/>
                <a:gd name="connsiteY3" fmla="*/ 0 h 156187"/>
                <a:gd name="connsiteX4" fmla="*/ 94958 w 99899"/>
                <a:gd name="connsiteY4" fmla="*/ 125662 h 156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9" h="156187">
                  <a:moveTo>
                    <a:pt x="94958" y="125662"/>
                  </a:moveTo>
                  <a:cubicBezTo>
                    <a:pt x="73224" y="151089"/>
                    <a:pt x="49906" y="168182"/>
                    <a:pt x="15616" y="145814"/>
                  </a:cubicBezTo>
                  <a:cubicBezTo>
                    <a:pt x="-12239" y="127666"/>
                    <a:pt x="1794" y="73751"/>
                    <a:pt x="21841" y="36401"/>
                  </a:cubicBezTo>
                  <a:cubicBezTo>
                    <a:pt x="30070" y="20996"/>
                    <a:pt x="44103" y="5275"/>
                    <a:pt x="64044" y="0"/>
                  </a:cubicBezTo>
                  <a:cubicBezTo>
                    <a:pt x="89367" y="38194"/>
                    <a:pt x="109624" y="77655"/>
                    <a:pt x="94958" y="12566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 name="Freeform: Shape 96"/>
            <p:cNvSpPr/>
            <p:nvPr/>
          </p:nvSpPr>
          <p:spPr>
            <a:xfrm>
              <a:off x="6411749" y="978447"/>
              <a:ext cx="178178" cy="149988"/>
            </a:xfrm>
            <a:custGeom>
              <a:avLst/>
              <a:gdLst>
                <a:gd name="connsiteX0" fmla="*/ 126162 w 178178"/>
                <a:gd name="connsiteY0" fmla="*/ 106459 h 149988"/>
                <a:gd name="connsiteX1" fmla="*/ 178178 w 178178"/>
                <a:gd name="connsiteY1" fmla="*/ 136529 h 149988"/>
                <a:gd name="connsiteX2" fmla="*/ 71297 w 178178"/>
                <a:gd name="connsiteY2" fmla="*/ 149401 h 149988"/>
                <a:gd name="connsiteX3" fmla="*/ 29621 w 178178"/>
                <a:gd name="connsiteY3" fmla="*/ 115533 h 149988"/>
                <a:gd name="connsiteX4" fmla="*/ 8519 w 178178"/>
                <a:gd name="connsiteY4" fmla="*/ 53493 h 149988"/>
                <a:gd name="connsiteX5" fmla="*/ 29832 w 178178"/>
                <a:gd name="connsiteY5" fmla="*/ 0 h 149988"/>
                <a:gd name="connsiteX6" fmla="*/ 126162 w 178178"/>
                <a:gd name="connsiteY6" fmla="*/ 106459 h 1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78" h="149988">
                  <a:moveTo>
                    <a:pt x="126162" y="106459"/>
                  </a:moveTo>
                  <a:cubicBezTo>
                    <a:pt x="143466" y="116482"/>
                    <a:pt x="160875" y="126506"/>
                    <a:pt x="178178" y="136529"/>
                  </a:cubicBezTo>
                  <a:cubicBezTo>
                    <a:pt x="142305" y="138217"/>
                    <a:pt x="108331" y="153094"/>
                    <a:pt x="71297" y="149401"/>
                  </a:cubicBezTo>
                  <a:cubicBezTo>
                    <a:pt x="47874" y="147080"/>
                    <a:pt x="32681" y="143809"/>
                    <a:pt x="29621" y="115533"/>
                  </a:cubicBezTo>
                  <a:cubicBezTo>
                    <a:pt x="27300" y="94220"/>
                    <a:pt x="20020" y="71535"/>
                    <a:pt x="8519" y="53493"/>
                  </a:cubicBezTo>
                  <a:cubicBezTo>
                    <a:pt x="-11106" y="22579"/>
                    <a:pt x="6198" y="11184"/>
                    <a:pt x="29832" y="0"/>
                  </a:cubicBezTo>
                  <a:cubicBezTo>
                    <a:pt x="67710" y="30281"/>
                    <a:pt x="88917" y="75650"/>
                    <a:pt x="126162" y="10645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 name="Freeform: Shape 97"/>
            <p:cNvSpPr/>
            <p:nvPr/>
          </p:nvSpPr>
          <p:spPr>
            <a:xfrm>
              <a:off x="6264642" y="1314600"/>
              <a:ext cx="178732" cy="107308"/>
            </a:xfrm>
            <a:custGeom>
              <a:avLst/>
              <a:gdLst>
                <a:gd name="connsiteX0" fmla="*/ 93376 w 178732"/>
                <a:gd name="connsiteY0" fmla="*/ 1371 h 107308"/>
                <a:gd name="connsiteX1" fmla="*/ 178733 w 178732"/>
                <a:gd name="connsiteY1" fmla="*/ 92637 h 107308"/>
                <a:gd name="connsiteX2" fmla="*/ 0 w 178732"/>
                <a:gd name="connsiteY2" fmla="*/ 54759 h 107308"/>
                <a:gd name="connsiteX3" fmla="*/ 93376 w 178732"/>
                <a:gd name="connsiteY3" fmla="*/ 1371 h 107308"/>
              </a:gdLst>
              <a:ahLst/>
              <a:cxnLst>
                <a:cxn ang="0">
                  <a:pos x="connsiteX0" y="connsiteY0"/>
                </a:cxn>
                <a:cxn ang="0">
                  <a:pos x="connsiteX1" y="connsiteY1"/>
                </a:cxn>
                <a:cxn ang="0">
                  <a:pos x="connsiteX2" y="connsiteY2"/>
                </a:cxn>
                <a:cxn ang="0">
                  <a:pos x="connsiteX3" y="connsiteY3"/>
                </a:cxn>
              </a:cxnLst>
              <a:rect l="l" t="t" r="r" b="b"/>
              <a:pathLst>
                <a:path w="178732" h="107308">
                  <a:moveTo>
                    <a:pt x="93376" y="1371"/>
                  </a:moveTo>
                  <a:cubicBezTo>
                    <a:pt x="111101" y="39460"/>
                    <a:pt x="127877" y="78393"/>
                    <a:pt x="178733" y="92637"/>
                  </a:cubicBezTo>
                  <a:cubicBezTo>
                    <a:pt x="86307" y="120280"/>
                    <a:pt x="40094" y="109518"/>
                    <a:pt x="0" y="54759"/>
                  </a:cubicBezTo>
                  <a:cubicBezTo>
                    <a:pt x="19730" y="17092"/>
                    <a:pt x="47796" y="-6014"/>
                    <a:pt x="93376" y="1371"/>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 name="Freeform: Shape 98"/>
            <p:cNvSpPr/>
            <p:nvPr/>
          </p:nvSpPr>
          <p:spPr>
            <a:xfrm>
              <a:off x="6641495" y="1417809"/>
              <a:ext cx="160520" cy="100163"/>
            </a:xfrm>
            <a:custGeom>
              <a:avLst/>
              <a:gdLst>
                <a:gd name="connsiteX0" fmla="*/ 149638 w 160520"/>
                <a:gd name="connsiteY0" fmla="*/ 45770 h 100163"/>
                <a:gd name="connsiteX1" fmla="*/ 150905 w 160520"/>
                <a:gd name="connsiteY1" fmla="*/ 80482 h 100163"/>
                <a:gd name="connsiteX2" fmla="*/ 23238 w 160520"/>
                <a:gd name="connsiteY2" fmla="*/ 85863 h 100163"/>
                <a:gd name="connsiteX3" fmla="*/ 4880 w 160520"/>
                <a:gd name="connsiteY3" fmla="*/ 3777 h 100163"/>
                <a:gd name="connsiteX4" fmla="*/ 94668 w 160520"/>
                <a:gd name="connsiteY4" fmla="*/ 4621 h 100163"/>
                <a:gd name="connsiteX5" fmla="*/ 118513 w 160520"/>
                <a:gd name="connsiteY5" fmla="*/ 14645 h 100163"/>
                <a:gd name="connsiteX6" fmla="*/ 84117 w 160520"/>
                <a:gd name="connsiteY6" fmla="*/ 44398 h 100163"/>
                <a:gd name="connsiteX7" fmla="*/ 149638 w 160520"/>
                <a:gd name="connsiteY7" fmla="*/ 45770 h 10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20" h="100163">
                  <a:moveTo>
                    <a:pt x="149638" y="45770"/>
                  </a:moveTo>
                  <a:cubicBezTo>
                    <a:pt x="164199" y="56848"/>
                    <a:pt x="163671" y="70670"/>
                    <a:pt x="150905" y="80482"/>
                  </a:cubicBezTo>
                  <a:cubicBezTo>
                    <a:pt x="110283" y="111819"/>
                    <a:pt x="63332" y="99580"/>
                    <a:pt x="23238" y="85863"/>
                  </a:cubicBezTo>
                  <a:cubicBezTo>
                    <a:pt x="-8309" y="75101"/>
                    <a:pt x="-290" y="37329"/>
                    <a:pt x="4880" y="3777"/>
                  </a:cubicBezTo>
                  <a:cubicBezTo>
                    <a:pt x="36110" y="22030"/>
                    <a:pt x="65442" y="15489"/>
                    <a:pt x="94668" y="4621"/>
                  </a:cubicBezTo>
                  <a:cubicBezTo>
                    <a:pt x="105219" y="717"/>
                    <a:pt x="118302" y="-7090"/>
                    <a:pt x="118513" y="14645"/>
                  </a:cubicBezTo>
                  <a:cubicBezTo>
                    <a:pt x="111339" y="28677"/>
                    <a:pt x="91186" y="28783"/>
                    <a:pt x="84117" y="44398"/>
                  </a:cubicBezTo>
                  <a:cubicBezTo>
                    <a:pt x="106907" y="62440"/>
                    <a:pt x="128431" y="45348"/>
                    <a:pt x="149638" y="4577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 name="Freeform: Shape 99"/>
            <p:cNvSpPr/>
            <p:nvPr/>
          </p:nvSpPr>
          <p:spPr>
            <a:xfrm>
              <a:off x="6249812" y="1239730"/>
              <a:ext cx="108205" cy="129629"/>
            </a:xfrm>
            <a:custGeom>
              <a:avLst/>
              <a:gdLst>
                <a:gd name="connsiteX0" fmla="*/ 108206 w 108205"/>
                <a:gd name="connsiteY0" fmla="*/ 76242 h 129629"/>
                <a:gd name="connsiteX1" fmla="*/ 14830 w 108205"/>
                <a:gd name="connsiteY1" fmla="*/ 129630 h 129629"/>
                <a:gd name="connsiteX2" fmla="*/ 16096 w 108205"/>
                <a:gd name="connsiteY2" fmla="*/ 21482 h 129629"/>
                <a:gd name="connsiteX3" fmla="*/ 69589 w 108205"/>
                <a:gd name="connsiteY3" fmla="*/ 22327 h 129629"/>
                <a:gd name="connsiteX4" fmla="*/ 108206 w 108205"/>
                <a:gd name="connsiteY4" fmla="*/ 76242 h 12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05" h="129629">
                  <a:moveTo>
                    <a:pt x="108206" y="76242"/>
                  </a:moveTo>
                  <a:cubicBezTo>
                    <a:pt x="70750" y="83100"/>
                    <a:pt x="46483" y="112854"/>
                    <a:pt x="14830" y="129630"/>
                  </a:cubicBezTo>
                  <a:cubicBezTo>
                    <a:pt x="-10598" y="93440"/>
                    <a:pt x="1325" y="55034"/>
                    <a:pt x="16096" y="21482"/>
                  </a:cubicBezTo>
                  <a:cubicBezTo>
                    <a:pt x="27069" y="-3629"/>
                    <a:pt x="50914" y="-10803"/>
                    <a:pt x="69589" y="22327"/>
                  </a:cubicBezTo>
                  <a:cubicBezTo>
                    <a:pt x="80246" y="41529"/>
                    <a:pt x="95123" y="58411"/>
                    <a:pt x="108206" y="7624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 name="Freeform: Shape 100"/>
            <p:cNvSpPr/>
            <p:nvPr/>
          </p:nvSpPr>
          <p:spPr>
            <a:xfrm>
              <a:off x="6461064" y="1451772"/>
              <a:ext cx="150663" cy="96317"/>
            </a:xfrm>
            <a:custGeom>
              <a:avLst/>
              <a:gdLst>
                <a:gd name="connsiteX0" fmla="*/ 148277 w 150663"/>
                <a:gd name="connsiteY0" fmla="*/ 55172 h 96317"/>
                <a:gd name="connsiteX1" fmla="*/ 120739 w 150663"/>
                <a:gd name="connsiteY1" fmla="*/ 94949 h 96317"/>
                <a:gd name="connsiteX2" fmla="*/ 7633 w 150663"/>
                <a:gd name="connsiteY2" fmla="*/ 70893 h 96317"/>
                <a:gd name="connsiteX3" fmla="*/ 3519 w 150663"/>
                <a:gd name="connsiteY3" fmla="*/ 15711 h 96317"/>
                <a:gd name="connsiteX4" fmla="*/ 7844 w 150663"/>
                <a:gd name="connsiteY4" fmla="*/ 7270 h 96317"/>
                <a:gd name="connsiteX5" fmla="*/ 119473 w 150663"/>
                <a:gd name="connsiteY5" fmla="*/ 12651 h 96317"/>
                <a:gd name="connsiteX6" fmla="*/ 69462 w 150663"/>
                <a:gd name="connsiteY6" fmla="*/ 38923 h 96317"/>
                <a:gd name="connsiteX7" fmla="*/ 148277 w 150663"/>
                <a:gd name="connsiteY7" fmla="*/ 55172 h 9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663" h="96317">
                  <a:moveTo>
                    <a:pt x="148277" y="55172"/>
                  </a:moveTo>
                  <a:cubicBezTo>
                    <a:pt x="157351" y="81022"/>
                    <a:pt x="138887" y="92839"/>
                    <a:pt x="120739" y="94949"/>
                  </a:cubicBezTo>
                  <a:cubicBezTo>
                    <a:pt x="81173" y="99591"/>
                    <a:pt x="40658" y="92628"/>
                    <a:pt x="7633" y="70893"/>
                  </a:cubicBezTo>
                  <a:cubicBezTo>
                    <a:pt x="-6294" y="61713"/>
                    <a:pt x="2991" y="34703"/>
                    <a:pt x="3519" y="15711"/>
                  </a:cubicBezTo>
                  <a:cubicBezTo>
                    <a:pt x="3624" y="12757"/>
                    <a:pt x="6262" y="7376"/>
                    <a:pt x="7844" y="7270"/>
                  </a:cubicBezTo>
                  <a:cubicBezTo>
                    <a:pt x="45195" y="6004"/>
                    <a:pt x="83389" y="-11405"/>
                    <a:pt x="119473" y="12651"/>
                  </a:cubicBezTo>
                  <a:cubicBezTo>
                    <a:pt x="107656" y="29111"/>
                    <a:pt x="85394" y="26473"/>
                    <a:pt x="69462" y="38923"/>
                  </a:cubicBezTo>
                  <a:cubicBezTo>
                    <a:pt x="93413" y="61080"/>
                    <a:pt x="123799" y="43988"/>
                    <a:pt x="148277" y="55172"/>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 name="Freeform: Shape 101"/>
            <p:cNvSpPr/>
            <p:nvPr/>
          </p:nvSpPr>
          <p:spPr>
            <a:xfrm>
              <a:off x="6140828" y="937404"/>
              <a:ext cx="122325" cy="72410"/>
            </a:xfrm>
            <a:custGeom>
              <a:avLst/>
              <a:gdLst>
                <a:gd name="connsiteX0" fmla="*/ 48058 w 122325"/>
                <a:gd name="connsiteY0" fmla="*/ 0 h 72410"/>
                <a:gd name="connsiteX1" fmla="*/ 122232 w 122325"/>
                <a:gd name="connsiteY1" fmla="*/ 46319 h 72410"/>
                <a:gd name="connsiteX2" fmla="*/ 75596 w 122325"/>
                <a:gd name="connsiteY2" fmla="*/ 72379 h 72410"/>
                <a:gd name="connsiteX3" fmla="*/ 368 w 122325"/>
                <a:gd name="connsiteY3" fmla="*/ 20996 h 72410"/>
                <a:gd name="connsiteX4" fmla="*/ 48058 w 122325"/>
                <a:gd name="connsiteY4" fmla="*/ 0 h 7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25" h="72410">
                  <a:moveTo>
                    <a:pt x="48058" y="0"/>
                  </a:moveTo>
                  <a:cubicBezTo>
                    <a:pt x="87202" y="106"/>
                    <a:pt x="124447" y="-2532"/>
                    <a:pt x="122232" y="46319"/>
                  </a:cubicBezTo>
                  <a:cubicBezTo>
                    <a:pt x="120965" y="73857"/>
                    <a:pt x="94377" y="71957"/>
                    <a:pt x="75596" y="72379"/>
                  </a:cubicBezTo>
                  <a:cubicBezTo>
                    <a:pt x="38879" y="73329"/>
                    <a:pt x="4800" y="52544"/>
                    <a:pt x="368" y="20996"/>
                  </a:cubicBezTo>
                  <a:cubicBezTo>
                    <a:pt x="-4169" y="-10234"/>
                    <a:pt x="34448" y="5592"/>
                    <a:pt x="48058" y="0"/>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 name="Freeform: Shape 102"/>
            <p:cNvSpPr/>
            <p:nvPr/>
          </p:nvSpPr>
          <p:spPr>
            <a:xfrm>
              <a:off x="6166736" y="1023499"/>
              <a:ext cx="116105" cy="112274"/>
            </a:xfrm>
            <a:custGeom>
              <a:avLst/>
              <a:gdLst>
                <a:gd name="connsiteX0" fmla="*/ 205 w 116105"/>
                <a:gd name="connsiteY0" fmla="*/ 103505 h 112274"/>
                <a:gd name="connsiteX1" fmla="*/ 85773 w 116105"/>
                <a:gd name="connsiteY1" fmla="*/ 0 h 112274"/>
                <a:gd name="connsiteX2" fmla="*/ 82396 w 116105"/>
                <a:gd name="connsiteY2" fmla="*/ 92004 h 112274"/>
                <a:gd name="connsiteX3" fmla="*/ 205 w 116105"/>
                <a:gd name="connsiteY3" fmla="*/ 103505 h 112274"/>
              </a:gdLst>
              <a:ahLst/>
              <a:cxnLst>
                <a:cxn ang="0">
                  <a:pos x="connsiteX0" y="connsiteY0"/>
                </a:cxn>
                <a:cxn ang="0">
                  <a:pos x="connsiteX1" y="connsiteY1"/>
                </a:cxn>
                <a:cxn ang="0">
                  <a:pos x="connsiteX2" y="connsiteY2"/>
                </a:cxn>
                <a:cxn ang="0">
                  <a:pos x="connsiteX3" y="connsiteY3"/>
                </a:cxn>
              </a:cxnLst>
              <a:rect l="l" t="t" r="r" b="b"/>
              <a:pathLst>
                <a:path w="116105" h="112274">
                  <a:moveTo>
                    <a:pt x="205" y="103505"/>
                  </a:moveTo>
                  <a:cubicBezTo>
                    <a:pt x="-3172" y="42626"/>
                    <a:pt x="35656" y="16670"/>
                    <a:pt x="85773" y="0"/>
                  </a:cubicBezTo>
                  <a:cubicBezTo>
                    <a:pt x="126710" y="33446"/>
                    <a:pt x="126816" y="69531"/>
                    <a:pt x="82396" y="92004"/>
                  </a:cubicBezTo>
                  <a:cubicBezTo>
                    <a:pt x="57813" y="104454"/>
                    <a:pt x="30802" y="123657"/>
                    <a:pt x="205" y="10350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 name="Freeform: Shape 103"/>
            <p:cNvSpPr/>
            <p:nvPr/>
          </p:nvSpPr>
          <p:spPr>
            <a:xfrm>
              <a:off x="6379058" y="1249817"/>
              <a:ext cx="106415" cy="131184"/>
            </a:xfrm>
            <a:custGeom>
              <a:avLst/>
              <a:gdLst>
                <a:gd name="connsiteX0" fmla="*/ 106415 w 106415"/>
                <a:gd name="connsiteY0" fmla="*/ 98546 h 131184"/>
                <a:gd name="connsiteX1" fmla="*/ 74552 w 106415"/>
                <a:gd name="connsiteY1" fmla="*/ 130410 h 131184"/>
                <a:gd name="connsiteX2" fmla="*/ 14517 w 106415"/>
                <a:gd name="connsiteY2" fmla="*/ 107620 h 131184"/>
                <a:gd name="connsiteX3" fmla="*/ 1961 w 106415"/>
                <a:gd name="connsiteY3" fmla="*/ 0 h 131184"/>
                <a:gd name="connsiteX4" fmla="*/ 42371 w 106415"/>
                <a:gd name="connsiteY4" fmla="*/ 5803 h 131184"/>
                <a:gd name="connsiteX5" fmla="*/ 106415 w 106415"/>
                <a:gd name="connsiteY5" fmla="*/ 98546 h 1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15" h="131184">
                  <a:moveTo>
                    <a:pt x="106415" y="98546"/>
                  </a:moveTo>
                  <a:cubicBezTo>
                    <a:pt x="94387" y="127983"/>
                    <a:pt x="94387" y="128194"/>
                    <a:pt x="74552" y="130410"/>
                  </a:cubicBezTo>
                  <a:cubicBezTo>
                    <a:pt x="50707" y="133047"/>
                    <a:pt x="29394" y="129777"/>
                    <a:pt x="14517" y="107620"/>
                  </a:cubicBezTo>
                  <a:cubicBezTo>
                    <a:pt x="-360" y="85357"/>
                    <a:pt x="-2259" y="73751"/>
                    <a:pt x="1961" y="0"/>
                  </a:cubicBezTo>
                  <a:cubicBezTo>
                    <a:pt x="15466" y="1899"/>
                    <a:pt x="28866" y="3904"/>
                    <a:pt x="42371" y="5803"/>
                  </a:cubicBezTo>
                  <a:cubicBezTo>
                    <a:pt x="60308" y="39038"/>
                    <a:pt x="55244" y="88100"/>
                    <a:pt x="106415" y="9854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 name="Freeform: Shape 104"/>
            <p:cNvSpPr/>
            <p:nvPr/>
          </p:nvSpPr>
          <p:spPr>
            <a:xfrm>
              <a:off x="6441581" y="959543"/>
              <a:ext cx="96962" cy="125363"/>
            </a:xfrm>
            <a:custGeom>
              <a:avLst/>
              <a:gdLst>
                <a:gd name="connsiteX0" fmla="*/ 96330 w 96962"/>
                <a:gd name="connsiteY0" fmla="*/ 125363 h 125363"/>
                <a:gd name="connsiteX1" fmla="*/ 0 w 96962"/>
                <a:gd name="connsiteY1" fmla="*/ 18904 h 125363"/>
                <a:gd name="connsiteX2" fmla="*/ 44630 w 96962"/>
                <a:gd name="connsiteY2" fmla="*/ 9197 h 125363"/>
                <a:gd name="connsiteX3" fmla="*/ 96963 w 96962"/>
                <a:gd name="connsiteY3" fmla="*/ 49502 h 125363"/>
                <a:gd name="connsiteX4" fmla="*/ 96330 w 96962"/>
                <a:gd name="connsiteY4" fmla="*/ 125363 h 125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2" h="125363">
                  <a:moveTo>
                    <a:pt x="96330" y="125363"/>
                  </a:moveTo>
                  <a:cubicBezTo>
                    <a:pt x="42626" y="109431"/>
                    <a:pt x="22368" y="63218"/>
                    <a:pt x="0" y="18904"/>
                  </a:cubicBezTo>
                  <a:cubicBezTo>
                    <a:pt x="14033" y="11835"/>
                    <a:pt x="24162" y="-13382"/>
                    <a:pt x="44630" y="9197"/>
                  </a:cubicBezTo>
                  <a:cubicBezTo>
                    <a:pt x="57713" y="28295"/>
                    <a:pt x="80715" y="34414"/>
                    <a:pt x="96963" y="49502"/>
                  </a:cubicBezTo>
                  <a:cubicBezTo>
                    <a:pt x="96752" y="74719"/>
                    <a:pt x="96541" y="100041"/>
                    <a:pt x="96330" y="12536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 name="Freeform: Shape 105"/>
            <p:cNvSpPr/>
            <p:nvPr/>
          </p:nvSpPr>
          <p:spPr>
            <a:xfrm>
              <a:off x="6541618" y="899967"/>
              <a:ext cx="123854" cy="90191"/>
            </a:xfrm>
            <a:custGeom>
              <a:avLst/>
              <a:gdLst>
                <a:gd name="connsiteX0" fmla="*/ 56856 w 123854"/>
                <a:gd name="connsiteY0" fmla="*/ 68878 h 90191"/>
                <a:gd name="connsiteX1" fmla="*/ 18345 w 123854"/>
                <a:gd name="connsiteY1" fmla="*/ 90191 h 90191"/>
                <a:gd name="connsiteX2" fmla="*/ 4417 w 123854"/>
                <a:gd name="connsiteY2" fmla="*/ 47671 h 90191"/>
                <a:gd name="connsiteX3" fmla="*/ 69411 w 123854"/>
                <a:gd name="connsiteY3" fmla="*/ 2091 h 90191"/>
                <a:gd name="connsiteX4" fmla="*/ 121849 w 123854"/>
                <a:gd name="connsiteY4" fmla="*/ 38386 h 90191"/>
                <a:gd name="connsiteX5" fmla="*/ 121744 w 123854"/>
                <a:gd name="connsiteY5" fmla="*/ 51258 h 90191"/>
                <a:gd name="connsiteX6" fmla="*/ 95894 w 123854"/>
                <a:gd name="connsiteY6" fmla="*/ 60860 h 90191"/>
                <a:gd name="connsiteX7" fmla="*/ 63503 w 123854"/>
                <a:gd name="connsiteY7" fmla="*/ 68878 h 90191"/>
                <a:gd name="connsiteX8" fmla="*/ 56856 w 123854"/>
                <a:gd name="connsiteY8" fmla="*/ 68878 h 9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54" h="90191">
                  <a:moveTo>
                    <a:pt x="56856" y="68878"/>
                  </a:moveTo>
                  <a:cubicBezTo>
                    <a:pt x="43983" y="75947"/>
                    <a:pt x="31217" y="83122"/>
                    <a:pt x="18345" y="90191"/>
                  </a:cubicBezTo>
                  <a:cubicBezTo>
                    <a:pt x="1041" y="80168"/>
                    <a:pt x="-4973" y="66452"/>
                    <a:pt x="4417" y="47671"/>
                  </a:cubicBezTo>
                  <a:cubicBezTo>
                    <a:pt x="3784" y="1352"/>
                    <a:pt x="45039" y="11376"/>
                    <a:pt x="69411" y="2091"/>
                  </a:cubicBezTo>
                  <a:cubicBezTo>
                    <a:pt x="99059" y="-9093"/>
                    <a:pt x="102963" y="27730"/>
                    <a:pt x="121849" y="38386"/>
                  </a:cubicBezTo>
                  <a:cubicBezTo>
                    <a:pt x="124593" y="42712"/>
                    <a:pt x="124487" y="46932"/>
                    <a:pt x="121744" y="51258"/>
                  </a:cubicBezTo>
                  <a:cubicBezTo>
                    <a:pt x="114253" y="57483"/>
                    <a:pt x="105073" y="59171"/>
                    <a:pt x="95894" y="60860"/>
                  </a:cubicBezTo>
                  <a:cubicBezTo>
                    <a:pt x="84816" y="62126"/>
                    <a:pt x="74581" y="66979"/>
                    <a:pt x="63503" y="68878"/>
                  </a:cubicBezTo>
                  <a:cubicBezTo>
                    <a:pt x="61287" y="68878"/>
                    <a:pt x="59071" y="68878"/>
                    <a:pt x="56856" y="6887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 name="Freeform: Shape 106"/>
            <p:cNvSpPr/>
            <p:nvPr/>
          </p:nvSpPr>
          <p:spPr>
            <a:xfrm>
              <a:off x="6162338" y="1022228"/>
              <a:ext cx="144459" cy="124936"/>
            </a:xfrm>
            <a:custGeom>
              <a:avLst/>
              <a:gdLst>
                <a:gd name="connsiteX0" fmla="*/ 4603 w 144459"/>
                <a:gd name="connsiteY0" fmla="*/ 104776 h 124936"/>
                <a:gd name="connsiteX1" fmla="*/ 64110 w 144459"/>
                <a:gd name="connsiteY1" fmla="*/ 90532 h 124936"/>
                <a:gd name="connsiteX2" fmla="*/ 90065 w 144459"/>
                <a:gd name="connsiteY2" fmla="*/ 1271 h 124936"/>
                <a:gd name="connsiteX3" fmla="*/ 140921 w 144459"/>
                <a:gd name="connsiteY3" fmla="*/ 52021 h 124936"/>
                <a:gd name="connsiteX4" fmla="*/ 115598 w 144459"/>
                <a:gd name="connsiteY4" fmla="*/ 94541 h 124936"/>
                <a:gd name="connsiteX5" fmla="*/ 382 w 144459"/>
                <a:gd name="connsiteY5" fmla="*/ 112161 h 124936"/>
                <a:gd name="connsiteX6" fmla="*/ 593 w 144459"/>
                <a:gd name="connsiteY6" fmla="*/ 108047 h 124936"/>
                <a:gd name="connsiteX7" fmla="*/ 4603 w 144459"/>
                <a:gd name="connsiteY7" fmla="*/ 104776 h 12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459" h="124936">
                  <a:moveTo>
                    <a:pt x="4603" y="104776"/>
                  </a:moveTo>
                  <a:cubicBezTo>
                    <a:pt x="26127" y="107203"/>
                    <a:pt x="45224" y="97812"/>
                    <a:pt x="64110" y="90532"/>
                  </a:cubicBezTo>
                  <a:cubicBezTo>
                    <a:pt x="114965" y="70907"/>
                    <a:pt x="121190" y="47695"/>
                    <a:pt x="90065" y="1271"/>
                  </a:cubicBezTo>
                  <a:cubicBezTo>
                    <a:pt x="132163" y="-7486"/>
                    <a:pt x="129737" y="31130"/>
                    <a:pt x="140921" y="52021"/>
                  </a:cubicBezTo>
                  <a:cubicBezTo>
                    <a:pt x="152843" y="74389"/>
                    <a:pt x="132163" y="86628"/>
                    <a:pt x="115598" y="94541"/>
                  </a:cubicBezTo>
                  <a:cubicBezTo>
                    <a:pt x="79303" y="111845"/>
                    <a:pt x="44169" y="142337"/>
                    <a:pt x="382" y="112161"/>
                  </a:cubicBezTo>
                  <a:cubicBezTo>
                    <a:pt x="-251" y="111739"/>
                    <a:pt x="-40" y="109102"/>
                    <a:pt x="593" y="108047"/>
                  </a:cubicBezTo>
                  <a:cubicBezTo>
                    <a:pt x="1437" y="106675"/>
                    <a:pt x="3231" y="105831"/>
                    <a:pt x="4603" y="10477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 name="Freeform: Shape 107"/>
            <p:cNvSpPr/>
            <p:nvPr/>
          </p:nvSpPr>
          <p:spPr>
            <a:xfrm>
              <a:off x="6421399" y="1255515"/>
              <a:ext cx="64230" cy="93943"/>
            </a:xfrm>
            <a:custGeom>
              <a:avLst/>
              <a:gdLst>
                <a:gd name="connsiteX0" fmla="*/ 64074 w 64230"/>
                <a:gd name="connsiteY0" fmla="*/ 92848 h 93943"/>
                <a:gd name="connsiteX1" fmla="*/ 30 w 64230"/>
                <a:gd name="connsiteY1" fmla="*/ 0 h 93943"/>
                <a:gd name="connsiteX2" fmla="*/ 64074 w 64230"/>
                <a:gd name="connsiteY2" fmla="*/ 92848 h 93943"/>
              </a:gdLst>
              <a:ahLst/>
              <a:cxnLst>
                <a:cxn ang="0">
                  <a:pos x="connsiteX0" y="connsiteY0"/>
                </a:cxn>
                <a:cxn ang="0">
                  <a:pos x="connsiteX1" y="connsiteY1"/>
                </a:cxn>
                <a:cxn ang="0">
                  <a:pos x="connsiteX2" y="connsiteY2"/>
                </a:cxn>
              </a:cxnLst>
              <a:rect l="l" t="t" r="r" b="b"/>
              <a:pathLst>
                <a:path w="64230" h="93943">
                  <a:moveTo>
                    <a:pt x="64074" y="92848"/>
                  </a:moveTo>
                  <a:cubicBezTo>
                    <a:pt x="8260" y="98335"/>
                    <a:pt x="-603" y="85568"/>
                    <a:pt x="30" y="0"/>
                  </a:cubicBezTo>
                  <a:cubicBezTo>
                    <a:pt x="60171" y="4220"/>
                    <a:pt x="65341" y="46213"/>
                    <a:pt x="64074" y="9284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 name="Freeform: Shape 108"/>
            <p:cNvSpPr/>
            <p:nvPr/>
          </p:nvSpPr>
          <p:spPr>
            <a:xfrm>
              <a:off x="6501196" y="1314202"/>
              <a:ext cx="141907" cy="78124"/>
            </a:xfrm>
            <a:custGeom>
              <a:avLst/>
              <a:gdLst>
                <a:gd name="connsiteX0" fmla="*/ 36504 w 141907"/>
                <a:gd name="connsiteY0" fmla="*/ 3563 h 78124"/>
                <a:gd name="connsiteX1" fmla="*/ 141908 w 141907"/>
                <a:gd name="connsiteY1" fmla="*/ 66447 h 78124"/>
                <a:gd name="connsiteX2" fmla="*/ 20256 w 141907"/>
                <a:gd name="connsiteY2" fmla="*/ 69085 h 78124"/>
                <a:gd name="connsiteX3" fmla="*/ 5168 w 141907"/>
                <a:gd name="connsiteY3" fmla="*/ 18440 h 78124"/>
                <a:gd name="connsiteX4" fmla="*/ 36504 w 141907"/>
                <a:gd name="connsiteY4" fmla="*/ 3563 h 78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07" h="78124">
                  <a:moveTo>
                    <a:pt x="36504" y="3563"/>
                  </a:moveTo>
                  <a:cubicBezTo>
                    <a:pt x="54652" y="53047"/>
                    <a:pt x="91897" y="70456"/>
                    <a:pt x="141908" y="66447"/>
                  </a:cubicBezTo>
                  <a:cubicBezTo>
                    <a:pt x="101709" y="85122"/>
                    <a:pt x="61193" y="77842"/>
                    <a:pt x="20256" y="69085"/>
                  </a:cubicBezTo>
                  <a:cubicBezTo>
                    <a:pt x="-15617" y="61382"/>
                    <a:pt x="7595" y="35322"/>
                    <a:pt x="5168" y="18440"/>
                  </a:cubicBezTo>
                  <a:cubicBezTo>
                    <a:pt x="947" y="-11525"/>
                    <a:pt x="23738" y="4196"/>
                    <a:pt x="36504" y="356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 name="Freeform: Shape 109"/>
            <p:cNvSpPr/>
            <p:nvPr/>
          </p:nvSpPr>
          <p:spPr>
            <a:xfrm>
              <a:off x="6761463" y="1175351"/>
              <a:ext cx="83734" cy="95779"/>
            </a:xfrm>
            <a:custGeom>
              <a:avLst/>
              <a:gdLst>
                <a:gd name="connsiteX0" fmla="*/ 48873 w 83734"/>
                <a:gd name="connsiteY0" fmla="*/ 58745 h 95779"/>
                <a:gd name="connsiteX1" fmla="*/ 19647 w 83734"/>
                <a:gd name="connsiteY1" fmla="*/ 95779 h 95779"/>
                <a:gd name="connsiteX2" fmla="*/ 7724 w 83734"/>
                <a:gd name="connsiteY2" fmla="*/ 12321 h 95779"/>
                <a:gd name="connsiteX3" fmla="*/ 50456 w 83734"/>
                <a:gd name="connsiteY3" fmla="*/ 4724 h 95779"/>
                <a:gd name="connsiteX4" fmla="*/ 49612 w 83734"/>
                <a:gd name="connsiteY4" fmla="*/ 3880 h 95779"/>
                <a:gd name="connsiteX5" fmla="*/ 81897 w 83734"/>
                <a:gd name="connsiteY5" fmla="*/ 57268 h 95779"/>
                <a:gd name="connsiteX6" fmla="*/ 48873 w 83734"/>
                <a:gd name="connsiteY6" fmla="*/ 58745 h 9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734" h="95779">
                  <a:moveTo>
                    <a:pt x="48873" y="58745"/>
                  </a:moveTo>
                  <a:cubicBezTo>
                    <a:pt x="15532" y="51887"/>
                    <a:pt x="37162" y="87233"/>
                    <a:pt x="19647" y="95779"/>
                  </a:cubicBezTo>
                  <a:cubicBezTo>
                    <a:pt x="6564" y="68769"/>
                    <a:pt x="-10001" y="45240"/>
                    <a:pt x="7724" y="12321"/>
                  </a:cubicBezTo>
                  <a:cubicBezTo>
                    <a:pt x="21019" y="-12579"/>
                    <a:pt x="36739" y="8628"/>
                    <a:pt x="50456" y="4724"/>
                  </a:cubicBezTo>
                  <a:cubicBezTo>
                    <a:pt x="50456" y="4724"/>
                    <a:pt x="49612" y="3880"/>
                    <a:pt x="49612" y="3880"/>
                  </a:cubicBezTo>
                  <a:cubicBezTo>
                    <a:pt x="71980" y="14642"/>
                    <a:pt x="89600" y="28359"/>
                    <a:pt x="81897" y="57268"/>
                  </a:cubicBezTo>
                  <a:cubicBezTo>
                    <a:pt x="71241" y="66553"/>
                    <a:pt x="60268" y="67608"/>
                    <a:pt x="48873" y="58745"/>
                  </a:cubicBezTo>
                  <a:close/>
                </a:path>
              </a:pathLst>
            </a:custGeom>
            <a:solidFill>
              <a:srgbClr val="ED8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 name="Freeform: Shape 110"/>
            <p:cNvSpPr/>
            <p:nvPr/>
          </p:nvSpPr>
          <p:spPr>
            <a:xfrm>
              <a:off x="6465153" y="1390195"/>
              <a:ext cx="99296" cy="55553"/>
            </a:xfrm>
            <a:custGeom>
              <a:avLst/>
              <a:gdLst>
                <a:gd name="connsiteX0" fmla="*/ 52184 w 99296"/>
                <a:gd name="connsiteY0" fmla="*/ 55553 h 55553"/>
                <a:gd name="connsiteX1" fmla="*/ 63 w 99296"/>
                <a:gd name="connsiteY1" fmla="*/ 18414 h 55553"/>
                <a:gd name="connsiteX2" fmla="*/ 31399 w 99296"/>
                <a:gd name="connsiteY2" fmla="*/ 3748 h 55553"/>
                <a:gd name="connsiteX3" fmla="*/ 98925 w 99296"/>
                <a:gd name="connsiteY3" fmla="*/ 26749 h 55553"/>
                <a:gd name="connsiteX4" fmla="*/ 52184 w 99296"/>
                <a:gd name="connsiteY4" fmla="*/ 55553 h 5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96" h="55553">
                  <a:moveTo>
                    <a:pt x="52184" y="55553"/>
                  </a:moveTo>
                  <a:cubicBezTo>
                    <a:pt x="35408" y="36984"/>
                    <a:pt x="-1731" y="54920"/>
                    <a:pt x="63" y="18414"/>
                  </a:cubicBezTo>
                  <a:cubicBezTo>
                    <a:pt x="1012" y="-1422"/>
                    <a:pt x="20426" y="-3321"/>
                    <a:pt x="31399" y="3748"/>
                  </a:cubicBezTo>
                  <a:cubicBezTo>
                    <a:pt x="53345" y="17992"/>
                    <a:pt x="93439" y="-4165"/>
                    <a:pt x="98925" y="26749"/>
                  </a:cubicBezTo>
                  <a:cubicBezTo>
                    <a:pt x="103356" y="51649"/>
                    <a:pt x="66956" y="42681"/>
                    <a:pt x="52184" y="5555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 name="Freeform: Shape 111"/>
            <p:cNvSpPr/>
            <p:nvPr/>
          </p:nvSpPr>
          <p:spPr>
            <a:xfrm>
              <a:off x="6515087" y="1464423"/>
              <a:ext cx="94253" cy="53650"/>
            </a:xfrm>
            <a:custGeom>
              <a:avLst/>
              <a:gdLst>
                <a:gd name="connsiteX0" fmla="*/ 94254 w 94253"/>
                <a:gd name="connsiteY0" fmla="*/ 42520 h 53650"/>
                <a:gd name="connsiteX1" fmla="*/ 69987 w 94253"/>
                <a:gd name="connsiteY1" fmla="*/ 51911 h 53650"/>
                <a:gd name="connsiteX2" fmla="*/ 34 w 94253"/>
                <a:gd name="connsiteY2" fmla="*/ 27221 h 53650"/>
                <a:gd name="connsiteX3" fmla="*/ 65344 w 94253"/>
                <a:gd name="connsiteY3" fmla="*/ 0 h 53650"/>
                <a:gd name="connsiteX4" fmla="*/ 94254 w 94253"/>
                <a:gd name="connsiteY4" fmla="*/ 42520 h 5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53" h="53650">
                  <a:moveTo>
                    <a:pt x="94254" y="42520"/>
                  </a:moveTo>
                  <a:cubicBezTo>
                    <a:pt x="86130" y="45791"/>
                    <a:pt x="78111" y="51700"/>
                    <a:pt x="69987" y="51911"/>
                  </a:cubicBezTo>
                  <a:cubicBezTo>
                    <a:pt x="42976" y="52438"/>
                    <a:pt x="1828" y="62567"/>
                    <a:pt x="34" y="27221"/>
                  </a:cubicBezTo>
                  <a:cubicBezTo>
                    <a:pt x="-1337" y="0"/>
                    <a:pt x="39073" y="844"/>
                    <a:pt x="65344" y="0"/>
                  </a:cubicBezTo>
                  <a:cubicBezTo>
                    <a:pt x="74946" y="14138"/>
                    <a:pt x="84547" y="28382"/>
                    <a:pt x="94254" y="425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 name="Freeform: Shape 112"/>
            <p:cNvSpPr/>
            <p:nvPr/>
          </p:nvSpPr>
          <p:spPr>
            <a:xfrm>
              <a:off x="6699634" y="1432559"/>
              <a:ext cx="91499" cy="54357"/>
            </a:xfrm>
            <a:custGeom>
              <a:avLst/>
              <a:gdLst>
                <a:gd name="connsiteX0" fmla="*/ 91499 w 91499"/>
                <a:gd name="connsiteY0" fmla="*/ 31020 h 54357"/>
                <a:gd name="connsiteX1" fmla="*/ 82636 w 91499"/>
                <a:gd name="connsiteY1" fmla="*/ 43681 h 54357"/>
                <a:gd name="connsiteX2" fmla="*/ 9096 w 91499"/>
                <a:gd name="connsiteY2" fmla="*/ 43153 h 54357"/>
                <a:gd name="connsiteX3" fmla="*/ 1605 w 91499"/>
                <a:gd name="connsiteY3" fmla="*/ 26483 h 54357"/>
                <a:gd name="connsiteX4" fmla="*/ 60479 w 91499"/>
                <a:gd name="connsiteY4" fmla="*/ 0 h 54357"/>
                <a:gd name="connsiteX5" fmla="*/ 91499 w 91499"/>
                <a:gd name="connsiteY5" fmla="*/ 31020 h 5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54357">
                  <a:moveTo>
                    <a:pt x="91499" y="31020"/>
                  </a:moveTo>
                  <a:cubicBezTo>
                    <a:pt x="88545" y="35346"/>
                    <a:pt x="86646" y="41043"/>
                    <a:pt x="82636" y="43681"/>
                  </a:cubicBezTo>
                  <a:cubicBezTo>
                    <a:pt x="58158" y="59824"/>
                    <a:pt x="33469" y="56025"/>
                    <a:pt x="9096" y="43153"/>
                  </a:cubicBezTo>
                  <a:cubicBezTo>
                    <a:pt x="2344" y="39566"/>
                    <a:pt x="-2721" y="33235"/>
                    <a:pt x="1605" y="26483"/>
                  </a:cubicBezTo>
                  <a:cubicBezTo>
                    <a:pt x="15216" y="5275"/>
                    <a:pt x="37267" y="950"/>
                    <a:pt x="60479" y="0"/>
                  </a:cubicBezTo>
                  <a:cubicBezTo>
                    <a:pt x="70714" y="10234"/>
                    <a:pt x="81054" y="20574"/>
                    <a:pt x="91499" y="310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 name="Freeform: Shape 113"/>
            <p:cNvSpPr/>
            <p:nvPr/>
          </p:nvSpPr>
          <p:spPr>
            <a:xfrm>
              <a:off x="6536588" y="1125311"/>
              <a:ext cx="149985" cy="44212"/>
            </a:xfrm>
            <a:custGeom>
              <a:avLst/>
              <a:gdLst>
                <a:gd name="connsiteX0" fmla="*/ 149986 w 149985"/>
                <a:gd name="connsiteY0" fmla="*/ 1904 h 44212"/>
                <a:gd name="connsiteX1" fmla="*/ 901 w 149985"/>
                <a:gd name="connsiteY1" fmla="*/ 42526 h 44212"/>
                <a:gd name="connsiteX2" fmla="*/ 11136 w 149985"/>
                <a:gd name="connsiteY2" fmla="*/ 24694 h 44212"/>
                <a:gd name="connsiteX3" fmla="*/ 149986 w 149985"/>
                <a:gd name="connsiteY3" fmla="*/ 1904 h 44212"/>
              </a:gdLst>
              <a:ahLst/>
              <a:cxnLst>
                <a:cxn ang="0">
                  <a:pos x="connsiteX0" y="connsiteY0"/>
                </a:cxn>
                <a:cxn ang="0">
                  <a:pos x="connsiteX1" y="connsiteY1"/>
                </a:cxn>
                <a:cxn ang="0">
                  <a:pos x="connsiteX2" y="connsiteY2"/>
                </a:cxn>
                <a:cxn ang="0">
                  <a:pos x="connsiteX3" y="connsiteY3"/>
                </a:cxn>
              </a:cxnLst>
              <a:rect l="l" t="t" r="r" b="b"/>
              <a:pathLst>
                <a:path w="149985" h="44212">
                  <a:moveTo>
                    <a:pt x="149986" y="1904"/>
                  </a:moveTo>
                  <a:cubicBezTo>
                    <a:pt x="106516" y="38305"/>
                    <a:pt x="55977" y="48751"/>
                    <a:pt x="901" y="42526"/>
                  </a:cubicBezTo>
                  <a:cubicBezTo>
                    <a:pt x="-2264" y="32819"/>
                    <a:pt x="3328" y="28071"/>
                    <a:pt x="11136" y="24694"/>
                  </a:cubicBezTo>
                  <a:cubicBezTo>
                    <a:pt x="58509" y="23323"/>
                    <a:pt x="100924" y="-7908"/>
                    <a:pt x="149986" y="190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 name="Freeform: Shape 114"/>
            <p:cNvSpPr/>
            <p:nvPr/>
          </p:nvSpPr>
          <p:spPr>
            <a:xfrm>
              <a:off x="6661899" y="895833"/>
              <a:ext cx="70154" cy="64737"/>
            </a:xfrm>
            <a:custGeom>
              <a:avLst/>
              <a:gdLst>
                <a:gd name="connsiteX0" fmla="*/ 197 w 70154"/>
                <a:gd name="connsiteY0" fmla="*/ 52227 h 64737"/>
                <a:gd name="connsiteX1" fmla="*/ 1569 w 70154"/>
                <a:gd name="connsiteY1" fmla="*/ 42520 h 64737"/>
                <a:gd name="connsiteX2" fmla="*/ 13491 w 70154"/>
                <a:gd name="connsiteY2" fmla="*/ 20152 h 64737"/>
                <a:gd name="connsiteX3" fmla="*/ 42823 w 70154"/>
                <a:gd name="connsiteY3" fmla="*/ 0 h 64737"/>
                <a:gd name="connsiteX4" fmla="*/ 67512 w 70154"/>
                <a:gd name="connsiteY4" fmla="*/ 1161 h 64737"/>
                <a:gd name="connsiteX5" fmla="*/ 12225 w 70154"/>
                <a:gd name="connsiteY5" fmla="*/ 64255 h 64737"/>
                <a:gd name="connsiteX6" fmla="*/ 197 w 70154"/>
                <a:gd name="connsiteY6" fmla="*/ 52227 h 6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4" h="64737">
                  <a:moveTo>
                    <a:pt x="197" y="52227"/>
                  </a:moveTo>
                  <a:cubicBezTo>
                    <a:pt x="1569" y="49062"/>
                    <a:pt x="1991" y="45897"/>
                    <a:pt x="1569" y="42520"/>
                  </a:cubicBezTo>
                  <a:cubicBezTo>
                    <a:pt x="2202" y="33235"/>
                    <a:pt x="3785" y="24584"/>
                    <a:pt x="13491" y="20152"/>
                  </a:cubicBezTo>
                  <a:cubicBezTo>
                    <a:pt x="21616" y="11078"/>
                    <a:pt x="32694" y="6225"/>
                    <a:pt x="42823" y="0"/>
                  </a:cubicBezTo>
                  <a:cubicBezTo>
                    <a:pt x="51053" y="422"/>
                    <a:pt x="59283" y="844"/>
                    <a:pt x="67512" y="1161"/>
                  </a:cubicBezTo>
                  <a:cubicBezTo>
                    <a:pt x="79435" y="48851"/>
                    <a:pt x="49259" y="59613"/>
                    <a:pt x="12225" y="64255"/>
                  </a:cubicBezTo>
                  <a:cubicBezTo>
                    <a:pt x="2202" y="66365"/>
                    <a:pt x="-858" y="61406"/>
                    <a:pt x="197" y="52227"/>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 name="Freeform: Shape 115"/>
            <p:cNvSpPr/>
            <p:nvPr/>
          </p:nvSpPr>
          <p:spPr>
            <a:xfrm>
              <a:off x="6653655" y="1363193"/>
              <a:ext cx="94385" cy="48408"/>
            </a:xfrm>
            <a:custGeom>
              <a:avLst/>
              <a:gdLst>
                <a:gd name="connsiteX0" fmla="*/ 0 w 94385"/>
                <a:gd name="connsiteY0" fmla="*/ 42567 h 48408"/>
                <a:gd name="connsiteX1" fmla="*/ 68581 w 94385"/>
                <a:gd name="connsiteY1" fmla="*/ 6272 h 48408"/>
                <a:gd name="connsiteX2" fmla="*/ 90527 w 94385"/>
                <a:gd name="connsiteY2" fmla="*/ 5745 h 48408"/>
                <a:gd name="connsiteX3" fmla="*/ 81875 w 94385"/>
                <a:gd name="connsiteY3" fmla="*/ 36448 h 48408"/>
                <a:gd name="connsiteX4" fmla="*/ 0 w 94385"/>
                <a:gd name="connsiteY4" fmla="*/ 42567 h 48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85" h="48408">
                  <a:moveTo>
                    <a:pt x="0" y="42567"/>
                  </a:moveTo>
                  <a:cubicBezTo>
                    <a:pt x="27327" y="28113"/>
                    <a:pt x="48112" y="17456"/>
                    <a:pt x="68581" y="6272"/>
                  </a:cubicBezTo>
                  <a:cubicBezTo>
                    <a:pt x="76178" y="2157"/>
                    <a:pt x="84513" y="-5228"/>
                    <a:pt x="90527" y="5745"/>
                  </a:cubicBezTo>
                  <a:cubicBezTo>
                    <a:pt x="96858" y="17351"/>
                    <a:pt x="96330" y="30328"/>
                    <a:pt x="81875" y="36448"/>
                  </a:cubicBezTo>
                  <a:cubicBezTo>
                    <a:pt x="58347" y="46366"/>
                    <a:pt x="34185" y="54279"/>
                    <a:pt x="0" y="42567"/>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 name="Freeform: Shape 116"/>
            <p:cNvSpPr/>
            <p:nvPr/>
          </p:nvSpPr>
          <p:spPr>
            <a:xfrm>
              <a:off x="6802949" y="1208648"/>
              <a:ext cx="72540" cy="64052"/>
            </a:xfrm>
            <a:custGeom>
              <a:avLst/>
              <a:gdLst>
                <a:gd name="connsiteX0" fmla="*/ 7388 w 72540"/>
                <a:gd name="connsiteY0" fmla="*/ 25449 h 64052"/>
                <a:gd name="connsiteX1" fmla="*/ 40306 w 72540"/>
                <a:gd name="connsiteY1" fmla="*/ 23971 h 64052"/>
                <a:gd name="connsiteX2" fmla="*/ 58876 w 72540"/>
                <a:gd name="connsiteY2" fmla="*/ 21 h 64052"/>
                <a:gd name="connsiteX3" fmla="*/ 71959 w 72540"/>
                <a:gd name="connsiteY3" fmla="*/ 23760 h 64052"/>
                <a:gd name="connsiteX4" fmla="*/ 39885 w 72540"/>
                <a:gd name="connsiteY4" fmla="*/ 55835 h 64052"/>
                <a:gd name="connsiteX5" fmla="*/ 4855 w 72540"/>
                <a:gd name="connsiteY5" fmla="*/ 56785 h 64052"/>
                <a:gd name="connsiteX6" fmla="*/ 7388 w 72540"/>
                <a:gd name="connsiteY6" fmla="*/ 25449 h 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40" h="64052">
                  <a:moveTo>
                    <a:pt x="7388" y="25449"/>
                  </a:moveTo>
                  <a:cubicBezTo>
                    <a:pt x="18361" y="24921"/>
                    <a:pt x="29334" y="24394"/>
                    <a:pt x="40306" y="23971"/>
                  </a:cubicBezTo>
                  <a:cubicBezTo>
                    <a:pt x="46426" y="15531"/>
                    <a:pt x="52229" y="443"/>
                    <a:pt x="58876" y="21"/>
                  </a:cubicBezTo>
                  <a:cubicBezTo>
                    <a:pt x="69744" y="-612"/>
                    <a:pt x="71643" y="13315"/>
                    <a:pt x="71959" y="23760"/>
                  </a:cubicBezTo>
                  <a:cubicBezTo>
                    <a:pt x="75441" y="48555"/>
                    <a:pt x="63097" y="57629"/>
                    <a:pt x="39885" y="55835"/>
                  </a:cubicBezTo>
                  <a:cubicBezTo>
                    <a:pt x="28384" y="60267"/>
                    <a:pt x="17833" y="71345"/>
                    <a:pt x="4855" y="56785"/>
                  </a:cubicBezTo>
                  <a:cubicBezTo>
                    <a:pt x="-6118" y="44440"/>
                    <a:pt x="4539" y="35683"/>
                    <a:pt x="7388" y="25449"/>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 name="Freeform: Shape 117"/>
            <p:cNvSpPr/>
            <p:nvPr/>
          </p:nvSpPr>
          <p:spPr>
            <a:xfrm>
              <a:off x="6417971" y="1188018"/>
              <a:ext cx="75415" cy="57162"/>
            </a:xfrm>
            <a:custGeom>
              <a:avLst/>
              <a:gdLst>
                <a:gd name="connsiteX0" fmla="*/ 75416 w 75415"/>
                <a:gd name="connsiteY0" fmla="*/ 13054 h 57162"/>
                <a:gd name="connsiteX1" fmla="*/ 2509 w 75415"/>
                <a:gd name="connsiteY1" fmla="*/ 45762 h 57162"/>
                <a:gd name="connsiteX2" fmla="*/ 15908 w 75415"/>
                <a:gd name="connsiteY2" fmla="*/ 6512 h 57162"/>
                <a:gd name="connsiteX3" fmla="*/ 75416 w 75415"/>
                <a:gd name="connsiteY3" fmla="*/ 13054 h 57162"/>
              </a:gdLst>
              <a:ahLst/>
              <a:cxnLst>
                <a:cxn ang="0">
                  <a:pos x="connsiteX0" y="connsiteY0"/>
                </a:cxn>
                <a:cxn ang="0">
                  <a:pos x="connsiteX1" y="connsiteY1"/>
                </a:cxn>
                <a:cxn ang="0">
                  <a:pos x="connsiteX2" y="connsiteY2"/>
                </a:cxn>
                <a:cxn ang="0">
                  <a:pos x="connsiteX3" y="connsiteY3"/>
                </a:cxn>
              </a:cxnLst>
              <a:rect l="l" t="t" r="r" b="b"/>
              <a:pathLst>
                <a:path w="75415" h="57162">
                  <a:moveTo>
                    <a:pt x="75416" y="13054"/>
                  </a:moveTo>
                  <a:cubicBezTo>
                    <a:pt x="67186" y="59583"/>
                    <a:pt x="41336" y="67180"/>
                    <a:pt x="2509" y="45762"/>
                  </a:cubicBezTo>
                  <a:cubicBezTo>
                    <a:pt x="-4138" y="28880"/>
                    <a:pt x="3142" y="16746"/>
                    <a:pt x="15908" y="6512"/>
                  </a:cubicBezTo>
                  <a:cubicBezTo>
                    <a:pt x="37010" y="-2773"/>
                    <a:pt x="57162" y="-3406"/>
                    <a:pt x="75416" y="1305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 name="Freeform: Shape 118"/>
            <p:cNvSpPr/>
            <p:nvPr/>
          </p:nvSpPr>
          <p:spPr>
            <a:xfrm>
              <a:off x="6486106" y="947618"/>
              <a:ext cx="73856" cy="62900"/>
            </a:xfrm>
            <a:custGeom>
              <a:avLst/>
              <a:gdLst>
                <a:gd name="connsiteX0" fmla="*/ 59929 w 73856"/>
                <a:gd name="connsiteY0" fmla="*/ 20 h 62900"/>
                <a:gd name="connsiteX1" fmla="*/ 73857 w 73856"/>
                <a:gd name="connsiteY1" fmla="*/ 42540 h 62900"/>
                <a:gd name="connsiteX2" fmla="*/ 52333 w 73856"/>
                <a:gd name="connsiteY2" fmla="*/ 61426 h 62900"/>
                <a:gd name="connsiteX3" fmla="*/ 0 w 73856"/>
                <a:gd name="connsiteY3" fmla="*/ 21122 h 62900"/>
                <a:gd name="connsiteX4" fmla="*/ 17620 w 73856"/>
                <a:gd name="connsiteY4" fmla="*/ 21227 h 62900"/>
                <a:gd name="connsiteX5" fmla="*/ 49695 w 73856"/>
                <a:gd name="connsiteY5" fmla="*/ 969 h 62900"/>
                <a:gd name="connsiteX6" fmla="*/ 59929 w 73856"/>
                <a:gd name="connsiteY6" fmla="*/ 20 h 6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56" h="62900">
                  <a:moveTo>
                    <a:pt x="59929" y="20"/>
                  </a:moveTo>
                  <a:cubicBezTo>
                    <a:pt x="64572" y="14158"/>
                    <a:pt x="69214" y="28402"/>
                    <a:pt x="73857" y="42540"/>
                  </a:cubicBezTo>
                  <a:cubicBezTo>
                    <a:pt x="66682" y="48871"/>
                    <a:pt x="59507" y="55096"/>
                    <a:pt x="52333" y="61426"/>
                  </a:cubicBezTo>
                  <a:cubicBezTo>
                    <a:pt x="19730" y="67651"/>
                    <a:pt x="2427" y="54146"/>
                    <a:pt x="0" y="21122"/>
                  </a:cubicBezTo>
                  <a:cubicBezTo>
                    <a:pt x="5909" y="21122"/>
                    <a:pt x="11712" y="21227"/>
                    <a:pt x="17620" y="21227"/>
                  </a:cubicBezTo>
                  <a:cubicBezTo>
                    <a:pt x="31653" y="19856"/>
                    <a:pt x="41360" y="11309"/>
                    <a:pt x="49695" y="969"/>
                  </a:cubicBezTo>
                  <a:cubicBezTo>
                    <a:pt x="53177" y="231"/>
                    <a:pt x="56553" y="-86"/>
                    <a:pt x="59929" y="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 name="Freeform: Shape 119"/>
            <p:cNvSpPr/>
            <p:nvPr/>
          </p:nvSpPr>
          <p:spPr>
            <a:xfrm>
              <a:off x="6419545" y="1158868"/>
              <a:ext cx="73840" cy="43981"/>
            </a:xfrm>
            <a:custGeom>
              <a:avLst/>
              <a:gdLst>
                <a:gd name="connsiteX0" fmla="*/ 73841 w 73840"/>
                <a:gd name="connsiteY0" fmla="*/ 42204 h 43981"/>
                <a:gd name="connsiteX1" fmla="*/ 12223 w 73840"/>
                <a:gd name="connsiteY1" fmla="*/ 43786 h 43981"/>
                <a:gd name="connsiteX2" fmla="*/ 195 w 73840"/>
                <a:gd name="connsiteY2" fmla="*/ 31758 h 43981"/>
                <a:gd name="connsiteX3" fmla="*/ 25201 w 73840"/>
                <a:gd name="connsiteY3" fmla="*/ 0 h 43981"/>
                <a:gd name="connsiteX4" fmla="*/ 73841 w 73840"/>
                <a:gd name="connsiteY4" fmla="*/ 21102 h 43981"/>
                <a:gd name="connsiteX5" fmla="*/ 73841 w 73840"/>
                <a:gd name="connsiteY5" fmla="*/ 42204 h 4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40" h="43981">
                  <a:moveTo>
                    <a:pt x="73841" y="42204"/>
                  </a:moveTo>
                  <a:cubicBezTo>
                    <a:pt x="53267" y="42731"/>
                    <a:pt x="32798" y="43259"/>
                    <a:pt x="12223" y="43786"/>
                  </a:cubicBezTo>
                  <a:cubicBezTo>
                    <a:pt x="3044" y="44947"/>
                    <a:pt x="-965" y="40938"/>
                    <a:pt x="195" y="31758"/>
                  </a:cubicBezTo>
                  <a:cubicBezTo>
                    <a:pt x="8531" y="21207"/>
                    <a:pt x="16866" y="10551"/>
                    <a:pt x="25201" y="0"/>
                  </a:cubicBezTo>
                  <a:cubicBezTo>
                    <a:pt x="44298" y="317"/>
                    <a:pt x="60230" y="8124"/>
                    <a:pt x="73841" y="21102"/>
                  </a:cubicBezTo>
                  <a:cubicBezTo>
                    <a:pt x="73841" y="28171"/>
                    <a:pt x="73841" y="35240"/>
                    <a:pt x="73841" y="42204"/>
                  </a:cubicBezTo>
                  <a:close/>
                </a:path>
              </a:pathLst>
            </a:custGeom>
            <a:solidFill>
              <a:srgbClr val="F8F7F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 name="Freeform: Shape 120"/>
            <p:cNvSpPr/>
            <p:nvPr/>
          </p:nvSpPr>
          <p:spPr>
            <a:xfrm>
              <a:off x="6379858" y="1023394"/>
              <a:ext cx="40100" cy="125661"/>
            </a:xfrm>
            <a:custGeom>
              <a:avLst/>
              <a:gdLst>
                <a:gd name="connsiteX0" fmla="*/ 30914 w 40100"/>
                <a:gd name="connsiteY0" fmla="*/ 125662 h 125661"/>
                <a:gd name="connsiteX1" fmla="*/ 0 w 40100"/>
                <a:gd name="connsiteY1" fmla="*/ 0 h 125661"/>
                <a:gd name="connsiteX2" fmla="*/ 30914 w 40100"/>
                <a:gd name="connsiteY2" fmla="*/ 125662 h 125661"/>
              </a:gdLst>
              <a:ahLst/>
              <a:cxnLst>
                <a:cxn ang="0">
                  <a:pos x="connsiteX0" y="connsiteY0"/>
                </a:cxn>
                <a:cxn ang="0">
                  <a:pos x="connsiteX1" y="connsiteY1"/>
                </a:cxn>
                <a:cxn ang="0">
                  <a:pos x="connsiteX2" y="connsiteY2"/>
                </a:cxn>
              </a:cxnLst>
              <a:rect l="l" t="t" r="r" b="b"/>
              <a:pathLst>
                <a:path w="40100" h="125661">
                  <a:moveTo>
                    <a:pt x="30914" y="125662"/>
                  </a:moveTo>
                  <a:cubicBezTo>
                    <a:pt x="34607" y="80293"/>
                    <a:pt x="14666" y="40832"/>
                    <a:pt x="0" y="0"/>
                  </a:cubicBezTo>
                  <a:cubicBezTo>
                    <a:pt x="38933" y="27749"/>
                    <a:pt x="50117" y="73435"/>
                    <a:pt x="30914" y="125662"/>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 name="Freeform: Shape 121"/>
            <p:cNvSpPr/>
            <p:nvPr/>
          </p:nvSpPr>
          <p:spPr>
            <a:xfrm>
              <a:off x="6778670" y="976126"/>
              <a:ext cx="26994" cy="72379"/>
            </a:xfrm>
            <a:custGeom>
              <a:avLst/>
              <a:gdLst>
                <a:gd name="connsiteX0" fmla="*/ 14785 w 26994"/>
                <a:gd name="connsiteY0" fmla="*/ 0 h 72379"/>
                <a:gd name="connsiteX1" fmla="*/ 1491 w 26994"/>
                <a:gd name="connsiteY1" fmla="*/ 72379 h 72379"/>
                <a:gd name="connsiteX2" fmla="*/ 14785 w 26994"/>
                <a:gd name="connsiteY2" fmla="*/ 0 h 72379"/>
              </a:gdLst>
              <a:ahLst/>
              <a:cxnLst>
                <a:cxn ang="0">
                  <a:pos x="connsiteX0" y="connsiteY0"/>
                </a:cxn>
                <a:cxn ang="0">
                  <a:pos x="connsiteX1" y="connsiteY1"/>
                </a:cxn>
                <a:cxn ang="0">
                  <a:pos x="connsiteX2" y="connsiteY2"/>
                </a:cxn>
              </a:cxnLst>
              <a:rect l="l" t="t" r="r" b="b"/>
              <a:pathLst>
                <a:path w="26994" h="72379">
                  <a:moveTo>
                    <a:pt x="14785" y="0"/>
                  </a:moveTo>
                  <a:cubicBezTo>
                    <a:pt x="32827" y="42837"/>
                    <a:pt x="32827" y="42837"/>
                    <a:pt x="1491" y="72379"/>
                  </a:cubicBezTo>
                  <a:cubicBezTo>
                    <a:pt x="-6528" y="44314"/>
                    <a:pt x="20693" y="24689"/>
                    <a:pt x="14785"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 name="Freeform: Shape 122"/>
            <p:cNvSpPr/>
            <p:nvPr/>
          </p:nvSpPr>
          <p:spPr>
            <a:xfrm>
              <a:off x="6444746" y="1147952"/>
              <a:ext cx="48639" cy="32602"/>
            </a:xfrm>
            <a:custGeom>
              <a:avLst/>
              <a:gdLst>
                <a:gd name="connsiteX0" fmla="*/ 48640 w 48639"/>
                <a:gd name="connsiteY0" fmla="*/ 32018 h 32602"/>
                <a:gd name="connsiteX1" fmla="*/ 0 w 48639"/>
                <a:gd name="connsiteY1" fmla="*/ 10916 h 32602"/>
                <a:gd name="connsiteX2" fmla="*/ 48640 w 48639"/>
                <a:gd name="connsiteY2" fmla="*/ 32018 h 32602"/>
              </a:gdLst>
              <a:ahLst/>
              <a:cxnLst>
                <a:cxn ang="0">
                  <a:pos x="connsiteX0" y="connsiteY0"/>
                </a:cxn>
                <a:cxn ang="0">
                  <a:pos x="connsiteX1" y="connsiteY1"/>
                </a:cxn>
                <a:cxn ang="0">
                  <a:pos x="connsiteX2" y="connsiteY2"/>
                </a:cxn>
              </a:cxnLst>
              <a:rect l="l" t="t" r="r" b="b"/>
              <a:pathLst>
                <a:path w="48639" h="32602">
                  <a:moveTo>
                    <a:pt x="48640" y="32018"/>
                  </a:moveTo>
                  <a:cubicBezTo>
                    <a:pt x="28699" y="33495"/>
                    <a:pt x="9285" y="33917"/>
                    <a:pt x="0" y="10916"/>
                  </a:cubicBezTo>
                  <a:cubicBezTo>
                    <a:pt x="40516" y="-6915"/>
                    <a:pt x="45158" y="-4910"/>
                    <a:pt x="48640" y="32018"/>
                  </a:cubicBezTo>
                  <a:close/>
                </a:path>
              </a:pathLst>
            </a:custGeom>
            <a:solidFill>
              <a:srgbClr val="E8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 name="Freeform: Shape 123"/>
            <p:cNvSpPr/>
            <p:nvPr/>
          </p:nvSpPr>
          <p:spPr>
            <a:xfrm>
              <a:off x="6392418" y="1190487"/>
              <a:ext cx="39350" cy="43398"/>
            </a:xfrm>
            <a:custGeom>
              <a:avLst/>
              <a:gdLst>
                <a:gd name="connsiteX0" fmla="*/ 27323 w 39350"/>
                <a:gd name="connsiteY0" fmla="*/ 140 h 43398"/>
                <a:gd name="connsiteX1" fmla="*/ 39351 w 39350"/>
                <a:gd name="connsiteY1" fmla="*/ 12168 h 43398"/>
                <a:gd name="connsiteX2" fmla="*/ 28061 w 39350"/>
                <a:gd name="connsiteY2" fmla="*/ 43398 h 43398"/>
                <a:gd name="connsiteX3" fmla="*/ 101 w 39350"/>
                <a:gd name="connsiteY3" fmla="*/ 30421 h 43398"/>
                <a:gd name="connsiteX4" fmla="*/ 27323 w 39350"/>
                <a:gd name="connsiteY4" fmla="*/ 140 h 4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50" h="43398">
                  <a:moveTo>
                    <a:pt x="27323" y="140"/>
                  </a:moveTo>
                  <a:cubicBezTo>
                    <a:pt x="31332" y="4149"/>
                    <a:pt x="35341" y="8158"/>
                    <a:pt x="39351" y="12168"/>
                  </a:cubicBezTo>
                  <a:cubicBezTo>
                    <a:pt x="35552" y="22613"/>
                    <a:pt x="31860" y="32953"/>
                    <a:pt x="28061" y="43398"/>
                  </a:cubicBezTo>
                  <a:cubicBezTo>
                    <a:pt x="18249" y="39073"/>
                    <a:pt x="-1587" y="48568"/>
                    <a:pt x="101" y="30421"/>
                  </a:cubicBezTo>
                  <a:cubicBezTo>
                    <a:pt x="1156" y="18182"/>
                    <a:pt x="5166" y="-1865"/>
                    <a:pt x="27323" y="14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 name="Freeform: Shape 124"/>
            <p:cNvSpPr/>
            <p:nvPr/>
          </p:nvSpPr>
          <p:spPr>
            <a:xfrm>
              <a:off x="6842833" y="1232408"/>
              <a:ext cx="52367" cy="43042"/>
            </a:xfrm>
            <a:custGeom>
              <a:avLst/>
              <a:gdLst>
                <a:gd name="connsiteX0" fmla="*/ 0 w 52367"/>
                <a:gd name="connsiteY0" fmla="*/ 32075 h 43042"/>
                <a:gd name="connsiteX1" fmla="*/ 32075 w 52367"/>
                <a:gd name="connsiteY1" fmla="*/ 0 h 43042"/>
                <a:gd name="connsiteX2" fmla="*/ 47585 w 52367"/>
                <a:gd name="connsiteY2" fmla="*/ 19625 h 43042"/>
                <a:gd name="connsiteX3" fmla="*/ 0 w 52367"/>
                <a:gd name="connsiteY3" fmla="*/ 32075 h 43042"/>
              </a:gdLst>
              <a:ahLst/>
              <a:cxnLst>
                <a:cxn ang="0">
                  <a:pos x="connsiteX0" y="connsiteY0"/>
                </a:cxn>
                <a:cxn ang="0">
                  <a:pos x="connsiteX1" y="connsiteY1"/>
                </a:cxn>
                <a:cxn ang="0">
                  <a:pos x="connsiteX2" y="connsiteY2"/>
                </a:cxn>
                <a:cxn ang="0">
                  <a:pos x="connsiteX3" y="connsiteY3"/>
                </a:cxn>
              </a:cxnLst>
              <a:rect l="l" t="t" r="r" b="b"/>
              <a:pathLst>
                <a:path w="52367" h="43042">
                  <a:moveTo>
                    <a:pt x="0" y="32075"/>
                  </a:moveTo>
                  <a:cubicBezTo>
                    <a:pt x="14560" y="25217"/>
                    <a:pt x="25217" y="14560"/>
                    <a:pt x="32075" y="0"/>
                  </a:cubicBezTo>
                  <a:cubicBezTo>
                    <a:pt x="44630" y="950"/>
                    <a:pt x="60457" y="2427"/>
                    <a:pt x="47585" y="19625"/>
                  </a:cubicBezTo>
                  <a:cubicBezTo>
                    <a:pt x="36612" y="34291"/>
                    <a:pt x="23212" y="56659"/>
                    <a:pt x="0" y="3207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 name="Freeform: Shape 125"/>
            <p:cNvSpPr/>
            <p:nvPr/>
          </p:nvSpPr>
          <p:spPr>
            <a:xfrm>
              <a:off x="6727557" y="1139764"/>
              <a:ext cx="30657" cy="38099"/>
            </a:xfrm>
            <a:custGeom>
              <a:avLst/>
              <a:gdLst>
                <a:gd name="connsiteX0" fmla="*/ 30658 w 30657"/>
                <a:gd name="connsiteY0" fmla="*/ 21214 h 38099"/>
                <a:gd name="connsiteX1" fmla="*/ 22006 w 30657"/>
                <a:gd name="connsiteY1" fmla="*/ 38096 h 38099"/>
                <a:gd name="connsiteX2" fmla="*/ 166 w 30657"/>
                <a:gd name="connsiteY2" fmla="*/ 15411 h 38099"/>
                <a:gd name="connsiteX3" fmla="*/ 8712 w 30657"/>
                <a:gd name="connsiteY3" fmla="*/ 7 h 38099"/>
                <a:gd name="connsiteX4" fmla="*/ 30658 w 30657"/>
                <a:gd name="connsiteY4" fmla="*/ 21214 h 38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57" h="38099">
                  <a:moveTo>
                    <a:pt x="30658" y="21214"/>
                  </a:moveTo>
                  <a:cubicBezTo>
                    <a:pt x="30447" y="29444"/>
                    <a:pt x="30447" y="37990"/>
                    <a:pt x="22006" y="38096"/>
                  </a:cubicBezTo>
                  <a:cubicBezTo>
                    <a:pt x="7868" y="38307"/>
                    <a:pt x="1432" y="28495"/>
                    <a:pt x="166" y="15411"/>
                  </a:cubicBezTo>
                  <a:cubicBezTo>
                    <a:pt x="-467" y="8764"/>
                    <a:pt x="377" y="218"/>
                    <a:pt x="8712" y="7"/>
                  </a:cubicBezTo>
                  <a:cubicBezTo>
                    <a:pt x="22956" y="-309"/>
                    <a:pt x="28548" y="10030"/>
                    <a:pt x="30658" y="2121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 name="Freeform: Shape 126"/>
            <p:cNvSpPr/>
            <p:nvPr/>
          </p:nvSpPr>
          <p:spPr>
            <a:xfrm>
              <a:off x="6684991" y="832105"/>
              <a:ext cx="42604" cy="42558"/>
            </a:xfrm>
            <a:custGeom>
              <a:avLst/>
              <a:gdLst>
                <a:gd name="connsiteX0" fmla="*/ 0 w 42604"/>
                <a:gd name="connsiteY0" fmla="*/ 29754 h 42558"/>
                <a:gd name="connsiteX1" fmla="*/ 29754 w 42604"/>
                <a:gd name="connsiteY1" fmla="*/ 0 h 42558"/>
                <a:gd name="connsiteX2" fmla="*/ 38828 w 42604"/>
                <a:gd name="connsiteY2" fmla="*/ 35451 h 42558"/>
                <a:gd name="connsiteX3" fmla="*/ 0 w 42604"/>
                <a:gd name="connsiteY3" fmla="*/ 29754 h 42558"/>
              </a:gdLst>
              <a:ahLst/>
              <a:cxnLst>
                <a:cxn ang="0">
                  <a:pos x="connsiteX0" y="connsiteY0"/>
                </a:cxn>
                <a:cxn ang="0">
                  <a:pos x="connsiteX1" y="connsiteY1"/>
                </a:cxn>
                <a:cxn ang="0">
                  <a:pos x="connsiteX2" y="connsiteY2"/>
                </a:cxn>
                <a:cxn ang="0">
                  <a:pos x="connsiteX3" y="connsiteY3"/>
                </a:cxn>
              </a:cxnLst>
              <a:rect l="l" t="t" r="r" b="b"/>
              <a:pathLst>
                <a:path w="42604" h="42558">
                  <a:moveTo>
                    <a:pt x="0" y="29754"/>
                  </a:moveTo>
                  <a:cubicBezTo>
                    <a:pt x="9918" y="19836"/>
                    <a:pt x="19836" y="9918"/>
                    <a:pt x="29754" y="0"/>
                  </a:cubicBezTo>
                  <a:cubicBezTo>
                    <a:pt x="36506" y="11078"/>
                    <a:pt x="48851" y="23212"/>
                    <a:pt x="38828" y="35451"/>
                  </a:cubicBezTo>
                  <a:cubicBezTo>
                    <a:pt x="25744" y="51383"/>
                    <a:pt x="12450" y="36506"/>
                    <a:pt x="0" y="2975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 name="Freeform: Shape 127"/>
            <p:cNvSpPr/>
            <p:nvPr/>
          </p:nvSpPr>
          <p:spPr>
            <a:xfrm>
              <a:off x="6503714" y="947641"/>
              <a:ext cx="34037" cy="32674"/>
            </a:xfrm>
            <a:custGeom>
              <a:avLst/>
              <a:gdLst>
                <a:gd name="connsiteX0" fmla="*/ 32192 w 34037"/>
                <a:gd name="connsiteY0" fmla="*/ 947 h 32674"/>
                <a:gd name="connsiteX1" fmla="*/ 24701 w 34037"/>
                <a:gd name="connsiteY1" fmla="*/ 31017 h 32674"/>
                <a:gd name="connsiteX2" fmla="*/ 12 w 34037"/>
                <a:gd name="connsiteY2" fmla="*/ 21310 h 32674"/>
                <a:gd name="connsiteX3" fmla="*/ 32192 w 34037"/>
                <a:gd name="connsiteY3" fmla="*/ 947 h 32674"/>
              </a:gdLst>
              <a:ahLst/>
              <a:cxnLst>
                <a:cxn ang="0">
                  <a:pos x="connsiteX0" y="connsiteY0"/>
                </a:cxn>
                <a:cxn ang="0">
                  <a:pos x="connsiteX1" y="connsiteY1"/>
                </a:cxn>
                <a:cxn ang="0">
                  <a:pos x="connsiteX2" y="connsiteY2"/>
                </a:cxn>
                <a:cxn ang="0">
                  <a:pos x="connsiteX3" y="connsiteY3"/>
                </a:cxn>
              </a:cxnLst>
              <a:rect l="l" t="t" r="r" b="b"/>
              <a:pathLst>
                <a:path w="34037" h="32674">
                  <a:moveTo>
                    <a:pt x="32192" y="947"/>
                  </a:moveTo>
                  <a:cubicBezTo>
                    <a:pt x="31454" y="11498"/>
                    <a:pt x="40317" y="25530"/>
                    <a:pt x="24701" y="31017"/>
                  </a:cubicBezTo>
                  <a:cubicBezTo>
                    <a:pt x="15838" y="34077"/>
                    <a:pt x="4443" y="33971"/>
                    <a:pt x="12" y="21310"/>
                  </a:cubicBezTo>
                  <a:cubicBezTo>
                    <a:pt x="-516" y="-3485"/>
                    <a:pt x="16366" y="-530"/>
                    <a:pt x="32192" y="94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 name="Freeform: Shape 128"/>
            <p:cNvSpPr/>
            <p:nvPr/>
          </p:nvSpPr>
          <p:spPr>
            <a:xfrm>
              <a:off x="6675316" y="888826"/>
              <a:ext cx="30359" cy="27647"/>
            </a:xfrm>
            <a:custGeom>
              <a:avLst/>
              <a:gdLst>
                <a:gd name="connsiteX0" fmla="*/ 29406 w 30359"/>
                <a:gd name="connsiteY0" fmla="*/ 7007 h 27647"/>
                <a:gd name="connsiteX1" fmla="*/ 74 w 30359"/>
                <a:gd name="connsiteY1" fmla="*/ 27159 h 27647"/>
                <a:gd name="connsiteX2" fmla="*/ 29406 w 30359"/>
                <a:gd name="connsiteY2" fmla="*/ 7007 h 27647"/>
              </a:gdLst>
              <a:ahLst/>
              <a:cxnLst>
                <a:cxn ang="0">
                  <a:pos x="connsiteX0" y="connsiteY0"/>
                </a:cxn>
                <a:cxn ang="0">
                  <a:pos x="connsiteX1" y="connsiteY1"/>
                </a:cxn>
                <a:cxn ang="0">
                  <a:pos x="connsiteX2" y="connsiteY2"/>
                </a:cxn>
              </a:cxnLst>
              <a:rect l="l" t="t" r="r" b="b"/>
              <a:pathLst>
                <a:path w="30359" h="27647">
                  <a:moveTo>
                    <a:pt x="29406" y="7007"/>
                  </a:moveTo>
                  <a:cubicBezTo>
                    <a:pt x="35209" y="36339"/>
                    <a:pt x="13157" y="25155"/>
                    <a:pt x="74" y="27159"/>
                  </a:cubicBezTo>
                  <a:cubicBezTo>
                    <a:pt x="-664" y="5214"/>
                    <a:pt x="3767" y="-9347"/>
                    <a:pt x="29406" y="700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 name="Freeform: Shape 129"/>
            <p:cNvSpPr/>
            <p:nvPr/>
          </p:nvSpPr>
          <p:spPr>
            <a:xfrm>
              <a:off x="6517536" y="1148569"/>
              <a:ext cx="30292" cy="21377"/>
            </a:xfrm>
            <a:custGeom>
              <a:avLst/>
              <a:gdLst>
                <a:gd name="connsiteX0" fmla="*/ 30293 w 30292"/>
                <a:gd name="connsiteY0" fmla="*/ 1541 h 21377"/>
                <a:gd name="connsiteX1" fmla="*/ 20058 w 30292"/>
                <a:gd name="connsiteY1" fmla="*/ 19372 h 21377"/>
                <a:gd name="connsiteX2" fmla="*/ 750 w 30292"/>
                <a:gd name="connsiteY2" fmla="*/ 21377 h 21377"/>
                <a:gd name="connsiteX3" fmla="*/ 30293 w 30292"/>
                <a:gd name="connsiteY3" fmla="*/ 1541 h 21377"/>
              </a:gdLst>
              <a:ahLst/>
              <a:cxnLst>
                <a:cxn ang="0">
                  <a:pos x="connsiteX0" y="connsiteY0"/>
                </a:cxn>
                <a:cxn ang="0">
                  <a:pos x="connsiteX1" y="connsiteY1"/>
                </a:cxn>
                <a:cxn ang="0">
                  <a:pos x="connsiteX2" y="connsiteY2"/>
                </a:cxn>
                <a:cxn ang="0">
                  <a:pos x="connsiteX3" y="connsiteY3"/>
                </a:cxn>
              </a:cxnLst>
              <a:rect l="l" t="t" r="r" b="b"/>
              <a:pathLst>
                <a:path w="30292" h="21377">
                  <a:moveTo>
                    <a:pt x="30293" y="1541"/>
                  </a:moveTo>
                  <a:cubicBezTo>
                    <a:pt x="26916" y="7450"/>
                    <a:pt x="23435" y="13358"/>
                    <a:pt x="20058" y="19372"/>
                  </a:cubicBezTo>
                  <a:cubicBezTo>
                    <a:pt x="13622" y="20005"/>
                    <a:pt x="7186" y="20744"/>
                    <a:pt x="750" y="21377"/>
                  </a:cubicBezTo>
                  <a:cubicBezTo>
                    <a:pt x="-4103" y="-7216"/>
                    <a:pt x="15627" y="908"/>
                    <a:pt x="30293" y="154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 name="Freeform: Shape 130"/>
            <p:cNvSpPr/>
            <p:nvPr/>
          </p:nvSpPr>
          <p:spPr>
            <a:xfrm>
              <a:off x="6462088" y="745060"/>
              <a:ext cx="148437" cy="117014"/>
            </a:xfrm>
            <a:custGeom>
              <a:avLst/>
              <a:gdLst>
                <a:gd name="connsiteX0" fmla="*/ 76351 w 148437"/>
                <a:gd name="connsiteY0" fmla="*/ 0 h 117014"/>
                <a:gd name="connsiteX1" fmla="*/ 148414 w 148437"/>
                <a:gd name="connsiteY1" fmla="*/ 54337 h 117014"/>
                <a:gd name="connsiteX2" fmla="*/ 57465 w 148437"/>
                <a:gd name="connsiteY2" fmla="*/ 114689 h 117014"/>
                <a:gd name="connsiteX3" fmla="*/ 490 w 148437"/>
                <a:gd name="connsiteY3" fmla="*/ 57397 h 117014"/>
                <a:gd name="connsiteX4" fmla="*/ 76351 w 148437"/>
                <a:gd name="connsiteY4" fmla="*/ 0 h 11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37" h="117014">
                  <a:moveTo>
                    <a:pt x="76351" y="0"/>
                  </a:moveTo>
                  <a:cubicBezTo>
                    <a:pt x="103572" y="15404"/>
                    <a:pt x="145460" y="8652"/>
                    <a:pt x="148414" y="54337"/>
                  </a:cubicBezTo>
                  <a:cubicBezTo>
                    <a:pt x="149891" y="77971"/>
                    <a:pt x="83104" y="128405"/>
                    <a:pt x="57465" y="114689"/>
                  </a:cubicBezTo>
                  <a:cubicBezTo>
                    <a:pt x="36996" y="103821"/>
                    <a:pt x="-4997" y="102872"/>
                    <a:pt x="490" y="57397"/>
                  </a:cubicBezTo>
                  <a:cubicBezTo>
                    <a:pt x="6504" y="8652"/>
                    <a:pt x="47230" y="15299"/>
                    <a:pt x="76351"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 name="Freeform: Shape 131"/>
            <p:cNvSpPr/>
            <p:nvPr/>
          </p:nvSpPr>
          <p:spPr>
            <a:xfrm>
              <a:off x="6602589" y="1006407"/>
              <a:ext cx="69108" cy="35166"/>
            </a:xfrm>
            <a:custGeom>
              <a:avLst/>
              <a:gdLst>
                <a:gd name="connsiteX0" fmla="*/ 0 w 69108"/>
                <a:gd name="connsiteY0" fmla="*/ 30281 h 35166"/>
                <a:gd name="connsiteX1" fmla="*/ 69109 w 69108"/>
                <a:gd name="connsiteY1" fmla="*/ 0 h 35166"/>
                <a:gd name="connsiteX2" fmla="*/ 0 w 69108"/>
                <a:gd name="connsiteY2" fmla="*/ 30281 h 35166"/>
              </a:gdLst>
              <a:ahLst/>
              <a:cxnLst>
                <a:cxn ang="0">
                  <a:pos x="connsiteX0" y="connsiteY0"/>
                </a:cxn>
                <a:cxn ang="0">
                  <a:pos x="connsiteX1" y="connsiteY1"/>
                </a:cxn>
                <a:cxn ang="0">
                  <a:pos x="connsiteX2" y="connsiteY2"/>
                </a:cxn>
              </a:cxnLst>
              <a:rect l="l" t="t" r="r" b="b"/>
              <a:pathLst>
                <a:path w="69108" h="35166">
                  <a:moveTo>
                    <a:pt x="0" y="30281"/>
                  </a:moveTo>
                  <a:cubicBezTo>
                    <a:pt x="18570" y="7175"/>
                    <a:pt x="51700" y="24795"/>
                    <a:pt x="69109" y="0"/>
                  </a:cubicBezTo>
                  <a:cubicBezTo>
                    <a:pt x="65521" y="54443"/>
                    <a:pt x="26166" y="29121"/>
                    <a:pt x="0" y="3028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 name="Freeform: Shape 132"/>
            <p:cNvSpPr/>
            <p:nvPr/>
          </p:nvSpPr>
          <p:spPr>
            <a:xfrm>
              <a:off x="6598474" y="963208"/>
              <a:ext cx="64801" cy="37777"/>
            </a:xfrm>
            <a:custGeom>
              <a:avLst/>
              <a:gdLst>
                <a:gd name="connsiteX0" fmla="*/ 64783 w 64801"/>
                <a:gd name="connsiteY0" fmla="*/ 7220 h 37777"/>
                <a:gd name="connsiteX1" fmla="*/ 22368 w 64801"/>
                <a:gd name="connsiteY1" fmla="*/ 37713 h 37777"/>
                <a:gd name="connsiteX2" fmla="*/ 0 w 64801"/>
                <a:gd name="connsiteY2" fmla="*/ 5743 h 37777"/>
                <a:gd name="connsiteX3" fmla="*/ 4115 w 64801"/>
                <a:gd name="connsiteY3" fmla="*/ 5743 h 37777"/>
                <a:gd name="connsiteX4" fmla="*/ 34924 w 64801"/>
                <a:gd name="connsiteY4" fmla="*/ 468 h 37777"/>
                <a:gd name="connsiteX5" fmla="*/ 64783 w 64801"/>
                <a:gd name="connsiteY5" fmla="*/ 7220 h 3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01" h="37777">
                  <a:moveTo>
                    <a:pt x="64783" y="7220"/>
                  </a:moveTo>
                  <a:cubicBezTo>
                    <a:pt x="65521" y="38240"/>
                    <a:pt x="43997" y="36552"/>
                    <a:pt x="22368" y="37713"/>
                  </a:cubicBezTo>
                  <a:cubicBezTo>
                    <a:pt x="-4220" y="39084"/>
                    <a:pt x="4537" y="18299"/>
                    <a:pt x="0" y="5743"/>
                  </a:cubicBezTo>
                  <a:cubicBezTo>
                    <a:pt x="0" y="5743"/>
                    <a:pt x="4115" y="5743"/>
                    <a:pt x="4115" y="5743"/>
                  </a:cubicBezTo>
                  <a:cubicBezTo>
                    <a:pt x="13189" y="-3014"/>
                    <a:pt x="24373" y="995"/>
                    <a:pt x="34924" y="468"/>
                  </a:cubicBezTo>
                  <a:cubicBezTo>
                    <a:pt x="44947" y="2050"/>
                    <a:pt x="56131" y="-693"/>
                    <a:pt x="64783" y="72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 name="Freeform: Shape 133"/>
            <p:cNvSpPr/>
            <p:nvPr/>
          </p:nvSpPr>
          <p:spPr>
            <a:xfrm>
              <a:off x="6627835" y="948166"/>
              <a:ext cx="46394" cy="27530"/>
            </a:xfrm>
            <a:custGeom>
              <a:avLst/>
              <a:gdLst>
                <a:gd name="connsiteX0" fmla="*/ 35422 w 46394"/>
                <a:gd name="connsiteY0" fmla="*/ 22262 h 27530"/>
                <a:gd name="connsiteX1" fmla="*/ 5035 w 46394"/>
                <a:gd name="connsiteY1" fmla="*/ 19625 h 27530"/>
                <a:gd name="connsiteX2" fmla="*/ 4402 w 46394"/>
                <a:gd name="connsiteY2" fmla="*/ 1477 h 27530"/>
                <a:gd name="connsiteX3" fmla="*/ 34366 w 46394"/>
                <a:gd name="connsiteY3" fmla="*/ 0 h 27530"/>
                <a:gd name="connsiteX4" fmla="*/ 46395 w 46394"/>
                <a:gd name="connsiteY4" fmla="*/ 12028 h 27530"/>
                <a:gd name="connsiteX5" fmla="*/ 35422 w 46394"/>
                <a:gd name="connsiteY5" fmla="*/ 22262 h 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94" h="27530">
                  <a:moveTo>
                    <a:pt x="35422" y="22262"/>
                  </a:moveTo>
                  <a:cubicBezTo>
                    <a:pt x="24660" y="29332"/>
                    <a:pt x="14320" y="30070"/>
                    <a:pt x="5035" y="19625"/>
                  </a:cubicBezTo>
                  <a:cubicBezTo>
                    <a:pt x="-1296" y="13822"/>
                    <a:pt x="-1823" y="7702"/>
                    <a:pt x="4402" y="1477"/>
                  </a:cubicBezTo>
                  <a:cubicBezTo>
                    <a:pt x="14425" y="950"/>
                    <a:pt x="24343" y="422"/>
                    <a:pt x="34366" y="0"/>
                  </a:cubicBezTo>
                  <a:cubicBezTo>
                    <a:pt x="38376" y="4009"/>
                    <a:pt x="42385" y="8019"/>
                    <a:pt x="46395" y="12028"/>
                  </a:cubicBezTo>
                  <a:cubicBezTo>
                    <a:pt x="42702" y="15404"/>
                    <a:pt x="39009" y="18886"/>
                    <a:pt x="35422" y="2226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 name="Freeform: Shape 134"/>
            <p:cNvSpPr/>
            <p:nvPr/>
          </p:nvSpPr>
          <p:spPr>
            <a:xfrm>
              <a:off x="6602589" y="948684"/>
              <a:ext cx="30175" cy="25039"/>
            </a:xfrm>
            <a:custGeom>
              <a:avLst/>
              <a:gdLst>
                <a:gd name="connsiteX0" fmla="*/ 29543 w 30175"/>
                <a:gd name="connsiteY0" fmla="*/ 959 h 25039"/>
                <a:gd name="connsiteX1" fmla="*/ 30176 w 30175"/>
                <a:gd name="connsiteY1" fmla="*/ 19107 h 25039"/>
                <a:gd name="connsiteX2" fmla="*/ 0 w 30175"/>
                <a:gd name="connsiteY2" fmla="*/ 20162 h 25039"/>
                <a:gd name="connsiteX3" fmla="*/ 29543 w 30175"/>
                <a:gd name="connsiteY3" fmla="*/ 959 h 25039"/>
              </a:gdLst>
              <a:ahLst/>
              <a:cxnLst>
                <a:cxn ang="0">
                  <a:pos x="connsiteX0" y="connsiteY0"/>
                </a:cxn>
                <a:cxn ang="0">
                  <a:pos x="connsiteX1" y="connsiteY1"/>
                </a:cxn>
                <a:cxn ang="0">
                  <a:pos x="connsiteX2" y="connsiteY2"/>
                </a:cxn>
                <a:cxn ang="0">
                  <a:pos x="connsiteX3" y="connsiteY3"/>
                </a:cxn>
              </a:cxnLst>
              <a:rect l="l" t="t" r="r" b="b"/>
              <a:pathLst>
                <a:path w="30175" h="25039">
                  <a:moveTo>
                    <a:pt x="29543" y="959"/>
                  </a:moveTo>
                  <a:cubicBezTo>
                    <a:pt x="29754" y="6973"/>
                    <a:pt x="29965" y="13093"/>
                    <a:pt x="30176" y="19107"/>
                  </a:cubicBezTo>
                  <a:cubicBezTo>
                    <a:pt x="20574" y="33139"/>
                    <a:pt x="10023" y="17524"/>
                    <a:pt x="0" y="20162"/>
                  </a:cubicBezTo>
                  <a:cubicBezTo>
                    <a:pt x="3165" y="3386"/>
                    <a:pt x="13294" y="-2523"/>
                    <a:pt x="29543" y="95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 name="Freeform: Shape 135"/>
            <p:cNvSpPr/>
            <p:nvPr/>
          </p:nvSpPr>
          <p:spPr>
            <a:xfrm>
              <a:off x="6499032" y="789768"/>
              <a:ext cx="37508" cy="30766"/>
            </a:xfrm>
            <a:custGeom>
              <a:avLst/>
              <a:gdLst>
                <a:gd name="connsiteX0" fmla="*/ 37508 w 37508"/>
                <a:gd name="connsiteY0" fmla="*/ 13639 h 30766"/>
                <a:gd name="connsiteX1" fmla="*/ 14507 w 37508"/>
                <a:gd name="connsiteY1" fmla="*/ 30415 h 30766"/>
                <a:gd name="connsiteX2" fmla="*/ 685 w 37508"/>
                <a:gd name="connsiteY2" fmla="*/ 13323 h 30766"/>
                <a:gd name="connsiteX3" fmla="*/ 26113 w 37508"/>
                <a:gd name="connsiteY3" fmla="*/ 240 h 30766"/>
                <a:gd name="connsiteX4" fmla="*/ 37508 w 37508"/>
                <a:gd name="connsiteY4" fmla="*/ 13639 h 30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8" h="30766">
                  <a:moveTo>
                    <a:pt x="37508" y="13639"/>
                  </a:moveTo>
                  <a:cubicBezTo>
                    <a:pt x="31811" y="22186"/>
                    <a:pt x="26535" y="32842"/>
                    <a:pt x="14507" y="30415"/>
                  </a:cubicBezTo>
                  <a:cubicBezTo>
                    <a:pt x="7122" y="28833"/>
                    <a:pt x="-2691" y="22397"/>
                    <a:pt x="685" y="13323"/>
                  </a:cubicBezTo>
                  <a:cubicBezTo>
                    <a:pt x="4378" y="3405"/>
                    <a:pt x="14191" y="-1132"/>
                    <a:pt x="26113" y="240"/>
                  </a:cubicBezTo>
                  <a:cubicBezTo>
                    <a:pt x="34871" y="1189"/>
                    <a:pt x="37297" y="5937"/>
                    <a:pt x="37508" y="136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 name="Freeform: Shape 136"/>
            <p:cNvSpPr/>
            <p:nvPr/>
          </p:nvSpPr>
          <p:spPr>
            <a:xfrm>
              <a:off x="6548141" y="779539"/>
              <a:ext cx="30291" cy="30368"/>
            </a:xfrm>
            <a:custGeom>
              <a:avLst/>
              <a:gdLst>
                <a:gd name="connsiteX0" fmla="*/ 30286 w 30291"/>
                <a:gd name="connsiteY0" fmla="*/ 14795 h 30368"/>
                <a:gd name="connsiteX1" fmla="*/ 13299 w 30291"/>
                <a:gd name="connsiteY1" fmla="*/ 29671 h 30368"/>
                <a:gd name="connsiteX2" fmla="*/ 5 w 30291"/>
                <a:gd name="connsiteY2" fmla="*/ 13845 h 30368"/>
                <a:gd name="connsiteX3" fmla="*/ 17097 w 30291"/>
                <a:gd name="connsiteY3" fmla="*/ 129 h 30368"/>
                <a:gd name="connsiteX4" fmla="*/ 30286 w 30291"/>
                <a:gd name="connsiteY4" fmla="*/ 14795 h 30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0368">
                  <a:moveTo>
                    <a:pt x="30286" y="14795"/>
                  </a:moveTo>
                  <a:cubicBezTo>
                    <a:pt x="25749" y="19015"/>
                    <a:pt x="20474" y="27561"/>
                    <a:pt x="13299" y="29671"/>
                  </a:cubicBezTo>
                  <a:cubicBezTo>
                    <a:pt x="1482" y="33153"/>
                    <a:pt x="-101" y="22919"/>
                    <a:pt x="5" y="13845"/>
                  </a:cubicBezTo>
                  <a:cubicBezTo>
                    <a:pt x="110" y="2450"/>
                    <a:pt x="6968" y="-715"/>
                    <a:pt x="17097" y="129"/>
                  </a:cubicBezTo>
                  <a:cubicBezTo>
                    <a:pt x="24483" y="551"/>
                    <a:pt x="30497" y="2450"/>
                    <a:pt x="30286" y="1479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8" name="Graphic 4"/>
          <p:cNvGrpSpPr/>
          <p:nvPr/>
        </p:nvGrpSpPr>
        <p:grpSpPr>
          <a:xfrm>
            <a:off x="805478" y="3979854"/>
            <a:ext cx="783885" cy="840368"/>
            <a:chOff x="6955496" y="2483245"/>
            <a:chExt cx="840292" cy="797837"/>
          </a:xfrm>
        </p:grpSpPr>
        <p:sp>
          <p:nvSpPr>
            <p:cNvPr id="139" name="Freeform: Shape 138"/>
            <p:cNvSpPr/>
            <p:nvPr/>
          </p:nvSpPr>
          <p:spPr>
            <a:xfrm>
              <a:off x="6955496" y="2485560"/>
              <a:ext cx="840292" cy="795522"/>
            </a:xfrm>
            <a:custGeom>
              <a:avLst/>
              <a:gdLst>
                <a:gd name="connsiteX0" fmla="*/ 690053 w 840292"/>
                <a:gd name="connsiteY0" fmla="*/ 129337 h 795522"/>
                <a:gd name="connsiteX1" fmla="*/ 720334 w 840292"/>
                <a:gd name="connsiteY1" fmla="*/ 173335 h 795522"/>
                <a:gd name="connsiteX2" fmla="*/ 728986 w 840292"/>
                <a:gd name="connsiteY2" fmla="*/ 194226 h 795522"/>
                <a:gd name="connsiteX3" fmla="*/ 753464 w 840292"/>
                <a:gd name="connsiteY3" fmla="*/ 192748 h 795522"/>
                <a:gd name="connsiteX4" fmla="*/ 649538 w 840292"/>
                <a:gd name="connsiteY4" fmla="*/ 450508 h 795522"/>
                <a:gd name="connsiteX5" fmla="*/ 689104 w 840292"/>
                <a:gd name="connsiteY5" fmla="*/ 575431 h 795522"/>
                <a:gd name="connsiteX6" fmla="*/ 712948 w 840292"/>
                <a:gd name="connsiteY6" fmla="*/ 593156 h 795522"/>
                <a:gd name="connsiteX7" fmla="*/ 752409 w 840292"/>
                <a:gd name="connsiteY7" fmla="*/ 582289 h 795522"/>
                <a:gd name="connsiteX8" fmla="*/ 829009 w 840292"/>
                <a:gd name="connsiteY8" fmla="*/ 584399 h 795522"/>
                <a:gd name="connsiteX9" fmla="*/ 829114 w 840292"/>
                <a:gd name="connsiteY9" fmla="*/ 669123 h 795522"/>
                <a:gd name="connsiteX10" fmla="*/ 763593 w 840292"/>
                <a:gd name="connsiteY10" fmla="*/ 731057 h 795522"/>
                <a:gd name="connsiteX11" fmla="*/ 627380 w 840292"/>
                <a:gd name="connsiteY11" fmla="*/ 705630 h 795522"/>
                <a:gd name="connsiteX12" fmla="*/ 424908 w 840292"/>
                <a:gd name="connsiteY12" fmla="*/ 737071 h 795522"/>
                <a:gd name="connsiteX13" fmla="*/ 357488 w 840292"/>
                <a:gd name="connsiteY13" fmla="*/ 773894 h 795522"/>
                <a:gd name="connsiteX14" fmla="*/ 194898 w 840292"/>
                <a:gd name="connsiteY14" fmla="*/ 703836 h 795522"/>
                <a:gd name="connsiteX15" fmla="*/ 193315 w 840292"/>
                <a:gd name="connsiteY15" fmla="*/ 693918 h 795522"/>
                <a:gd name="connsiteX16" fmla="*/ 181920 w 840292"/>
                <a:gd name="connsiteY16" fmla="*/ 594001 h 795522"/>
                <a:gd name="connsiteX17" fmla="*/ 229188 w 840292"/>
                <a:gd name="connsiteY17" fmla="*/ 462747 h 795522"/>
                <a:gd name="connsiteX18" fmla="*/ 122413 w 840292"/>
                <a:gd name="connsiteY18" fmla="*/ 506850 h 795522"/>
                <a:gd name="connsiteX19" fmla="*/ 66493 w 840292"/>
                <a:gd name="connsiteY19" fmla="*/ 464646 h 795522"/>
                <a:gd name="connsiteX20" fmla="*/ 66598 w 840292"/>
                <a:gd name="connsiteY20" fmla="*/ 454095 h 795522"/>
                <a:gd name="connsiteX21" fmla="*/ 17431 w 840292"/>
                <a:gd name="connsiteY21" fmla="*/ 314506 h 795522"/>
                <a:gd name="connsiteX22" fmla="*/ 38427 w 840292"/>
                <a:gd name="connsiteY22" fmla="*/ 254999 h 795522"/>
                <a:gd name="connsiteX23" fmla="*/ 143303 w 840292"/>
                <a:gd name="connsiteY23" fmla="*/ 239489 h 795522"/>
                <a:gd name="connsiteX24" fmla="*/ 161557 w 840292"/>
                <a:gd name="connsiteY24" fmla="*/ 146113 h 795522"/>
                <a:gd name="connsiteX25" fmla="*/ 387769 w 840292"/>
                <a:gd name="connsiteY25" fmla="*/ 4098 h 795522"/>
                <a:gd name="connsiteX26" fmla="*/ 521977 w 840292"/>
                <a:gd name="connsiteY26" fmla="*/ 12855 h 795522"/>
                <a:gd name="connsiteX27" fmla="*/ 550358 w 840292"/>
                <a:gd name="connsiteY27" fmla="*/ 2937 h 795522"/>
                <a:gd name="connsiteX28" fmla="*/ 582433 w 840292"/>
                <a:gd name="connsiteY28" fmla="*/ 30686 h 795522"/>
                <a:gd name="connsiteX29" fmla="*/ 678974 w 840292"/>
                <a:gd name="connsiteY29" fmla="*/ 161623 h 795522"/>
                <a:gd name="connsiteX30" fmla="*/ 690053 w 840292"/>
                <a:gd name="connsiteY30" fmla="*/ 129337 h 79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40292" h="795522">
                  <a:moveTo>
                    <a:pt x="690053" y="129337"/>
                  </a:moveTo>
                  <a:cubicBezTo>
                    <a:pt x="700182" y="144003"/>
                    <a:pt x="710311" y="158669"/>
                    <a:pt x="720334" y="173335"/>
                  </a:cubicBezTo>
                  <a:cubicBezTo>
                    <a:pt x="725082" y="179560"/>
                    <a:pt x="724449" y="188001"/>
                    <a:pt x="728986" y="194226"/>
                  </a:cubicBezTo>
                  <a:cubicBezTo>
                    <a:pt x="737638" y="199079"/>
                    <a:pt x="745445" y="194648"/>
                    <a:pt x="753464" y="192748"/>
                  </a:cubicBezTo>
                  <a:cubicBezTo>
                    <a:pt x="808751" y="283909"/>
                    <a:pt x="765703" y="390684"/>
                    <a:pt x="649538" y="450508"/>
                  </a:cubicBezTo>
                  <a:cubicBezTo>
                    <a:pt x="666419" y="490918"/>
                    <a:pt x="696911" y="526791"/>
                    <a:pt x="689104" y="575431"/>
                  </a:cubicBezTo>
                  <a:cubicBezTo>
                    <a:pt x="686255" y="593579"/>
                    <a:pt x="700287" y="595161"/>
                    <a:pt x="712948" y="593156"/>
                  </a:cubicBezTo>
                  <a:cubicBezTo>
                    <a:pt x="726348" y="590941"/>
                    <a:pt x="739959" y="587565"/>
                    <a:pt x="752409" y="582289"/>
                  </a:cubicBezTo>
                  <a:cubicBezTo>
                    <a:pt x="778997" y="570789"/>
                    <a:pt x="811072" y="560132"/>
                    <a:pt x="829009" y="584399"/>
                  </a:cubicBezTo>
                  <a:cubicBezTo>
                    <a:pt x="845679" y="606978"/>
                    <a:pt x="842303" y="641163"/>
                    <a:pt x="829114" y="669123"/>
                  </a:cubicBezTo>
                  <a:cubicBezTo>
                    <a:pt x="815504" y="697822"/>
                    <a:pt x="808540" y="733379"/>
                    <a:pt x="763593" y="731057"/>
                  </a:cubicBezTo>
                  <a:cubicBezTo>
                    <a:pt x="716852" y="728736"/>
                    <a:pt x="672961" y="713015"/>
                    <a:pt x="627380" y="705630"/>
                  </a:cubicBezTo>
                  <a:cubicBezTo>
                    <a:pt x="556584" y="694129"/>
                    <a:pt x="486420" y="692124"/>
                    <a:pt x="424908" y="737071"/>
                  </a:cubicBezTo>
                  <a:cubicBezTo>
                    <a:pt x="403701" y="752581"/>
                    <a:pt x="379750" y="761338"/>
                    <a:pt x="357488" y="773894"/>
                  </a:cubicBezTo>
                  <a:cubicBezTo>
                    <a:pt x="262318" y="827915"/>
                    <a:pt x="227816" y="771784"/>
                    <a:pt x="194898" y="703836"/>
                  </a:cubicBezTo>
                  <a:cubicBezTo>
                    <a:pt x="193420" y="700882"/>
                    <a:pt x="191943" y="695290"/>
                    <a:pt x="193315" y="693918"/>
                  </a:cubicBezTo>
                  <a:cubicBezTo>
                    <a:pt x="233725" y="655618"/>
                    <a:pt x="187301" y="626919"/>
                    <a:pt x="181920" y="594001"/>
                  </a:cubicBezTo>
                  <a:cubicBezTo>
                    <a:pt x="173901" y="545572"/>
                    <a:pt x="198696" y="508960"/>
                    <a:pt x="229188" y="462747"/>
                  </a:cubicBezTo>
                  <a:cubicBezTo>
                    <a:pt x="186984" y="480578"/>
                    <a:pt x="155648" y="497354"/>
                    <a:pt x="122413" y="506850"/>
                  </a:cubicBezTo>
                  <a:cubicBezTo>
                    <a:pt x="89810" y="516240"/>
                    <a:pt x="61428" y="510121"/>
                    <a:pt x="66493" y="464646"/>
                  </a:cubicBezTo>
                  <a:cubicBezTo>
                    <a:pt x="66915" y="461164"/>
                    <a:pt x="65965" y="457577"/>
                    <a:pt x="66598" y="454095"/>
                  </a:cubicBezTo>
                  <a:cubicBezTo>
                    <a:pt x="76727" y="398386"/>
                    <a:pt x="79154" y="349641"/>
                    <a:pt x="17431" y="314506"/>
                  </a:cubicBezTo>
                  <a:cubicBezTo>
                    <a:pt x="-14433" y="296359"/>
                    <a:pt x="233" y="268715"/>
                    <a:pt x="38427" y="254999"/>
                  </a:cubicBezTo>
                  <a:cubicBezTo>
                    <a:pt x="74300" y="242232"/>
                    <a:pt x="120091" y="260063"/>
                    <a:pt x="143303" y="239489"/>
                  </a:cubicBezTo>
                  <a:cubicBezTo>
                    <a:pt x="160185" y="224507"/>
                    <a:pt x="148262" y="176922"/>
                    <a:pt x="161557" y="146113"/>
                  </a:cubicBezTo>
                  <a:cubicBezTo>
                    <a:pt x="198907" y="59701"/>
                    <a:pt x="276562" y="12327"/>
                    <a:pt x="387769" y="4098"/>
                  </a:cubicBezTo>
                  <a:cubicBezTo>
                    <a:pt x="431872" y="827"/>
                    <a:pt x="478190" y="-6453"/>
                    <a:pt x="521977" y="12855"/>
                  </a:cubicBezTo>
                  <a:cubicBezTo>
                    <a:pt x="532949" y="17708"/>
                    <a:pt x="541074" y="6946"/>
                    <a:pt x="550358" y="2937"/>
                  </a:cubicBezTo>
                  <a:cubicBezTo>
                    <a:pt x="564497" y="8213"/>
                    <a:pt x="571988" y="21085"/>
                    <a:pt x="582433" y="30686"/>
                  </a:cubicBezTo>
                  <a:cubicBezTo>
                    <a:pt x="624848" y="65082"/>
                    <a:pt x="646478" y="114988"/>
                    <a:pt x="678974" y="161623"/>
                  </a:cubicBezTo>
                  <a:cubicBezTo>
                    <a:pt x="682456" y="148329"/>
                    <a:pt x="678869" y="135668"/>
                    <a:pt x="690053" y="12933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 name="Freeform: Shape 139"/>
            <p:cNvSpPr/>
            <p:nvPr/>
          </p:nvSpPr>
          <p:spPr>
            <a:xfrm>
              <a:off x="7527829" y="2503971"/>
              <a:ext cx="126687" cy="174126"/>
            </a:xfrm>
            <a:custGeom>
              <a:avLst/>
              <a:gdLst>
                <a:gd name="connsiteX0" fmla="*/ 117719 w 126687"/>
                <a:gd name="connsiteY0" fmla="*/ 110926 h 174126"/>
                <a:gd name="connsiteX1" fmla="*/ 126688 w 126687"/>
                <a:gd name="connsiteY1" fmla="*/ 174126 h 174126"/>
                <a:gd name="connsiteX2" fmla="*/ 287 w 126687"/>
                <a:gd name="connsiteY2" fmla="*/ 16812 h 174126"/>
                <a:gd name="connsiteX3" fmla="*/ 23078 w 126687"/>
                <a:gd name="connsiteY3" fmla="*/ 2990 h 174126"/>
                <a:gd name="connsiteX4" fmla="*/ 73511 w 126687"/>
                <a:gd name="connsiteY4" fmla="*/ 29051 h 174126"/>
                <a:gd name="connsiteX5" fmla="*/ 93874 w 126687"/>
                <a:gd name="connsiteY5" fmla="*/ 68511 h 174126"/>
                <a:gd name="connsiteX6" fmla="*/ 117719 w 126687"/>
                <a:gd name="connsiteY6" fmla="*/ 110926 h 17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7" h="174126">
                  <a:moveTo>
                    <a:pt x="117719" y="110926"/>
                  </a:moveTo>
                  <a:cubicBezTo>
                    <a:pt x="120252" y="129074"/>
                    <a:pt x="122889" y="147221"/>
                    <a:pt x="126688" y="174126"/>
                  </a:cubicBezTo>
                  <a:cubicBezTo>
                    <a:pt x="64754" y="131184"/>
                    <a:pt x="52515" y="57327"/>
                    <a:pt x="287" y="16812"/>
                  </a:cubicBezTo>
                  <a:cubicBezTo>
                    <a:pt x="-2139" y="-4079"/>
                    <a:pt x="11261" y="-1230"/>
                    <a:pt x="23078" y="2990"/>
                  </a:cubicBezTo>
                  <a:cubicBezTo>
                    <a:pt x="41014" y="9215"/>
                    <a:pt x="58107" y="17761"/>
                    <a:pt x="73511" y="29051"/>
                  </a:cubicBezTo>
                  <a:cubicBezTo>
                    <a:pt x="85328" y="39602"/>
                    <a:pt x="88915" y="54373"/>
                    <a:pt x="93874" y="68511"/>
                  </a:cubicBezTo>
                  <a:cubicBezTo>
                    <a:pt x="101787" y="82649"/>
                    <a:pt x="109806" y="96788"/>
                    <a:pt x="117719" y="11092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 name="Freeform: Shape 140"/>
            <p:cNvSpPr/>
            <p:nvPr/>
          </p:nvSpPr>
          <p:spPr>
            <a:xfrm>
              <a:off x="7505960" y="2483245"/>
              <a:ext cx="100780" cy="57584"/>
            </a:xfrm>
            <a:custGeom>
              <a:avLst/>
              <a:gdLst>
                <a:gd name="connsiteX0" fmla="*/ 94642 w 100780"/>
                <a:gd name="connsiteY0" fmla="*/ 57585 h 57584"/>
                <a:gd name="connsiteX1" fmla="*/ 22157 w 100780"/>
                <a:gd name="connsiteY1" fmla="*/ 37643 h 57584"/>
                <a:gd name="connsiteX2" fmla="*/ 0 w 100780"/>
                <a:gd name="connsiteY2" fmla="*/ 5357 h 57584"/>
                <a:gd name="connsiteX3" fmla="*/ 96541 w 100780"/>
                <a:gd name="connsiteY3" fmla="*/ 38593 h 57584"/>
                <a:gd name="connsiteX4" fmla="*/ 94642 w 100780"/>
                <a:gd name="connsiteY4" fmla="*/ 57585 h 5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80" h="57584">
                  <a:moveTo>
                    <a:pt x="94642" y="57585"/>
                  </a:moveTo>
                  <a:cubicBezTo>
                    <a:pt x="70058" y="52626"/>
                    <a:pt x="53388" y="18863"/>
                    <a:pt x="22157" y="37643"/>
                  </a:cubicBezTo>
                  <a:cubicBezTo>
                    <a:pt x="7702" y="31735"/>
                    <a:pt x="1055" y="20445"/>
                    <a:pt x="0" y="5357"/>
                  </a:cubicBezTo>
                  <a:cubicBezTo>
                    <a:pt x="43259" y="-15744"/>
                    <a:pt x="62883" y="31840"/>
                    <a:pt x="96541" y="38593"/>
                  </a:cubicBezTo>
                  <a:cubicBezTo>
                    <a:pt x="102028" y="45557"/>
                    <a:pt x="102977" y="51993"/>
                    <a:pt x="94642" y="57585"/>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 name="Freeform: Shape 141"/>
            <p:cNvSpPr/>
            <p:nvPr/>
          </p:nvSpPr>
          <p:spPr>
            <a:xfrm>
              <a:off x="7667178" y="2666808"/>
              <a:ext cx="41887" cy="34991"/>
            </a:xfrm>
            <a:custGeom>
              <a:avLst/>
              <a:gdLst>
                <a:gd name="connsiteX0" fmla="*/ 41887 w 41887"/>
                <a:gd name="connsiteY0" fmla="*/ 11606 h 34991"/>
                <a:gd name="connsiteX1" fmla="*/ 0 w 41887"/>
                <a:gd name="connsiteY1" fmla="*/ 21524 h 34991"/>
                <a:gd name="connsiteX2" fmla="*/ 30492 w 41887"/>
                <a:gd name="connsiteY2" fmla="*/ 0 h 34991"/>
                <a:gd name="connsiteX3" fmla="*/ 41887 w 41887"/>
                <a:gd name="connsiteY3" fmla="*/ 11606 h 34991"/>
              </a:gdLst>
              <a:ahLst/>
              <a:cxnLst>
                <a:cxn ang="0">
                  <a:pos x="connsiteX0" y="connsiteY0"/>
                </a:cxn>
                <a:cxn ang="0">
                  <a:pos x="connsiteX1" y="connsiteY1"/>
                </a:cxn>
                <a:cxn ang="0">
                  <a:pos x="connsiteX2" y="connsiteY2"/>
                </a:cxn>
                <a:cxn ang="0">
                  <a:pos x="connsiteX3" y="connsiteY3"/>
                </a:cxn>
              </a:cxnLst>
              <a:rect l="l" t="t" r="r" b="b"/>
              <a:pathLst>
                <a:path w="41887" h="34991">
                  <a:moveTo>
                    <a:pt x="41887" y="11606"/>
                  </a:moveTo>
                  <a:cubicBezTo>
                    <a:pt x="34607" y="43048"/>
                    <a:pt x="18886" y="39038"/>
                    <a:pt x="0" y="21524"/>
                  </a:cubicBezTo>
                  <a:cubicBezTo>
                    <a:pt x="6014" y="8441"/>
                    <a:pt x="16143" y="1266"/>
                    <a:pt x="30492" y="0"/>
                  </a:cubicBezTo>
                  <a:cubicBezTo>
                    <a:pt x="34291" y="3904"/>
                    <a:pt x="38089" y="7702"/>
                    <a:pt x="41887" y="11606"/>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 name="Freeform: Shape 142"/>
            <p:cNvSpPr/>
            <p:nvPr/>
          </p:nvSpPr>
          <p:spPr>
            <a:xfrm>
              <a:off x="7600601" y="2521838"/>
              <a:ext cx="22611" cy="50644"/>
            </a:xfrm>
            <a:custGeom>
              <a:avLst/>
              <a:gdLst>
                <a:gd name="connsiteX0" fmla="*/ 0 w 22611"/>
                <a:gd name="connsiteY0" fmla="*/ 18992 h 50644"/>
                <a:gd name="connsiteX1" fmla="*/ 1899 w 22611"/>
                <a:gd name="connsiteY1" fmla="*/ 0 h 50644"/>
                <a:gd name="connsiteX2" fmla="*/ 21102 w 22611"/>
                <a:gd name="connsiteY2" fmla="*/ 50645 h 50644"/>
                <a:gd name="connsiteX3" fmla="*/ 0 w 22611"/>
                <a:gd name="connsiteY3" fmla="*/ 18992 h 50644"/>
              </a:gdLst>
              <a:ahLst/>
              <a:cxnLst>
                <a:cxn ang="0">
                  <a:pos x="connsiteX0" y="connsiteY0"/>
                </a:cxn>
                <a:cxn ang="0">
                  <a:pos x="connsiteX1" y="connsiteY1"/>
                </a:cxn>
                <a:cxn ang="0">
                  <a:pos x="connsiteX2" y="connsiteY2"/>
                </a:cxn>
                <a:cxn ang="0">
                  <a:pos x="connsiteX3" y="connsiteY3"/>
                </a:cxn>
              </a:cxnLst>
              <a:rect l="l" t="t" r="r" b="b"/>
              <a:pathLst>
                <a:path w="22611" h="50644">
                  <a:moveTo>
                    <a:pt x="0" y="18992"/>
                  </a:moveTo>
                  <a:cubicBezTo>
                    <a:pt x="633" y="12661"/>
                    <a:pt x="1266" y="6331"/>
                    <a:pt x="1899" y="0"/>
                  </a:cubicBezTo>
                  <a:cubicBezTo>
                    <a:pt x="18992" y="12872"/>
                    <a:pt x="25955" y="29543"/>
                    <a:pt x="21102" y="50645"/>
                  </a:cubicBezTo>
                  <a:cubicBezTo>
                    <a:pt x="14033" y="40094"/>
                    <a:pt x="7069" y="29543"/>
                    <a:pt x="0" y="1899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 name="Freeform: Shape 143"/>
            <p:cNvSpPr/>
            <p:nvPr/>
          </p:nvSpPr>
          <p:spPr>
            <a:xfrm>
              <a:off x="7665843" y="2658065"/>
              <a:ext cx="31932" cy="30266"/>
            </a:xfrm>
            <a:custGeom>
              <a:avLst/>
              <a:gdLst>
                <a:gd name="connsiteX0" fmla="*/ 31932 w 31932"/>
                <a:gd name="connsiteY0" fmla="*/ 8743 h 30266"/>
                <a:gd name="connsiteX1" fmla="*/ 1440 w 31932"/>
                <a:gd name="connsiteY1" fmla="*/ 30266 h 30266"/>
                <a:gd name="connsiteX2" fmla="*/ 10092 w 31932"/>
                <a:gd name="connsiteY2" fmla="*/ 935 h 30266"/>
                <a:gd name="connsiteX3" fmla="*/ 31932 w 31932"/>
                <a:gd name="connsiteY3" fmla="*/ 8743 h 30266"/>
              </a:gdLst>
              <a:ahLst/>
              <a:cxnLst>
                <a:cxn ang="0">
                  <a:pos x="connsiteX0" y="connsiteY0"/>
                </a:cxn>
                <a:cxn ang="0">
                  <a:pos x="connsiteX1" y="connsiteY1"/>
                </a:cxn>
                <a:cxn ang="0">
                  <a:pos x="connsiteX2" y="connsiteY2"/>
                </a:cxn>
                <a:cxn ang="0">
                  <a:pos x="connsiteX3" y="connsiteY3"/>
                </a:cxn>
              </a:cxnLst>
              <a:rect l="l" t="t" r="r" b="b"/>
              <a:pathLst>
                <a:path w="31932" h="30266">
                  <a:moveTo>
                    <a:pt x="31932" y="8743"/>
                  </a:moveTo>
                  <a:cubicBezTo>
                    <a:pt x="21803" y="15917"/>
                    <a:pt x="11569" y="23092"/>
                    <a:pt x="1440" y="30266"/>
                  </a:cubicBezTo>
                  <a:cubicBezTo>
                    <a:pt x="-3625" y="18133"/>
                    <a:pt x="5977" y="10325"/>
                    <a:pt x="10092" y="935"/>
                  </a:cubicBezTo>
                  <a:cubicBezTo>
                    <a:pt x="18849" y="-753"/>
                    <a:pt x="27290" y="-1175"/>
                    <a:pt x="31932" y="8743"/>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 name="Freeform: Shape 144"/>
            <p:cNvSpPr/>
            <p:nvPr/>
          </p:nvSpPr>
          <p:spPr>
            <a:xfrm>
              <a:off x="7129795" y="2540302"/>
              <a:ext cx="209987" cy="261554"/>
            </a:xfrm>
            <a:custGeom>
              <a:avLst/>
              <a:gdLst>
                <a:gd name="connsiteX0" fmla="*/ 209987 w 209987"/>
                <a:gd name="connsiteY0" fmla="*/ 149296 h 261554"/>
                <a:gd name="connsiteX1" fmla="*/ 116189 w 209987"/>
                <a:gd name="connsiteY1" fmla="*/ 247103 h 261554"/>
                <a:gd name="connsiteX2" fmla="*/ 8570 w 209987"/>
                <a:gd name="connsiteY2" fmla="*/ 218932 h 261554"/>
                <a:gd name="connsiteX3" fmla="*/ 134653 w 209987"/>
                <a:gd name="connsiteY3" fmla="*/ 0 h 261554"/>
                <a:gd name="connsiteX4" fmla="*/ 135076 w 209987"/>
                <a:gd name="connsiteY4" fmla="*/ 25217 h 261554"/>
                <a:gd name="connsiteX5" fmla="*/ 181816 w 209987"/>
                <a:gd name="connsiteY5" fmla="*/ 127033 h 261554"/>
                <a:gd name="connsiteX6" fmla="*/ 209987 w 209987"/>
                <a:gd name="connsiteY6" fmla="*/ 149296 h 2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987" h="261554">
                  <a:moveTo>
                    <a:pt x="209987" y="149296"/>
                  </a:moveTo>
                  <a:cubicBezTo>
                    <a:pt x="177912" y="181054"/>
                    <a:pt x="151746" y="218299"/>
                    <a:pt x="116189" y="247103"/>
                  </a:cubicBezTo>
                  <a:cubicBezTo>
                    <a:pt x="81688" y="274957"/>
                    <a:pt x="23552" y="260925"/>
                    <a:pt x="8570" y="218932"/>
                  </a:cubicBezTo>
                  <a:cubicBezTo>
                    <a:pt x="-23611" y="128405"/>
                    <a:pt x="38429" y="20785"/>
                    <a:pt x="134653" y="0"/>
                  </a:cubicBezTo>
                  <a:cubicBezTo>
                    <a:pt x="139929" y="8335"/>
                    <a:pt x="136764" y="16670"/>
                    <a:pt x="135076" y="25217"/>
                  </a:cubicBezTo>
                  <a:cubicBezTo>
                    <a:pt x="123575" y="82930"/>
                    <a:pt x="129905" y="96647"/>
                    <a:pt x="181816" y="127033"/>
                  </a:cubicBezTo>
                  <a:cubicBezTo>
                    <a:pt x="192367" y="133153"/>
                    <a:pt x="204290" y="137162"/>
                    <a:pt x="209987"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 name="Freeform: Shape 145"/>
            <p:cNvSpPr/>
            <p:nvPr/>
          </p:nvSpPr>
          <p:spPr>
            <a:xfrm>
              <a:off x="7242464" y="2508181"/>
              <a:ext cx="308507" cy="181437"/>
            </a:xfrm>
            <a:custGeom>
              <a:avLst/>
              <a:gdLst>
                <a:gd name="connsiteX0" fmla="*/ 97318 w 308507"/>
                <a:gd name="connsiteY0" fmla="*/ 181417 h 181437"/>
                <a:gd name="connsiteX1" fmla="*/ 21985 w 308507"/>
                <a:gd name="connsiteY1" fmla="*/ 32121 h 181437"/>
                <a:gd name="connsiteX2" fmla="*/ 307810 w 308507"/>
                <a:gd name="connsiteY2" fmla="*/ 84664 h 181437"/>
                <a:gd name="connsiteX3" fmla="*/ 284808 w 308507"/>
                <a:gd name="connsiteY3" fmla="*/ 107665 h 181437"/>
                <a:gd name="connsiteX4" fmla="*/ 177189 w 308507"/>
                <a:gd name="connsiteY4" fmla="*/ 162847 h 181437"/>
                <a:gd name="connsiteX5" fmla="*/ 97318 w 308507"/>
                <a:gd name="connsiteY5" fmla="*/ 181417 h 18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07" h="181437">
                  <a:moveTo>
                    <a:pt x="97318" y="181417"/>
                  </a:moveTo>
                  <a:cubicBezTo>
                    <a:pt x="461" y="153351"/>
                    <a:pt x="-22962" y="107032"/>
                    <a:pt x="21985" y="32121"/>
                  </a:cubicBezTo>
                  <a:cubicBezTo>
                    <a:pt x="125595" y="-18207"/>
                    <a:pt x="242605" y="-15570"/>
                    <a:pt x="307810" y="84664"/>
                  </a:cubicBezTo>
                  <a:cubicBezTo>
                    <a:pt x="310975" y="103234"/>
                    <a:pt x="303378" y="111042"/>
                    <a:pt x="284808" y="107665"/>
                  </a:cubicBezTo>
                  <a:cubicBezTo>
                    <a:pt x="238912" y="105133"/>
                    <a:pt x="220131" y="154301"/>
                    <a:pt x="177189" y="162847"/>
                  </a:cubicBezTo>
                  <a:cubicBezTo>
                    <a:pt x="151023" y="167911"/>
                    <a:pt x="125806" y="182050"/>
                    <a:pt x="97318" y="1814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 name="Freeform: Shape 146"/>
            <p:cNvSpPr/>
            <p:nvPr/>
          </p:nvSpPr>
          <p:spPr>
            <a:xfrm>
              <a:off x="7295363" y="2649713"/>
              <a:ext cx="285297" cy="219638"/>
            </a:xfrm>
            <a:custGeom>
              <a:avLst/>
              <a:gdLst>
                <a:gd name="connsiteX0" fmla="*/ 0 w 285297"/>
                <a:gd name="connsiteY0" fmla="*/ 123237 h 219638"/>
                <a:gd name="connsiteX1" fmla="*/ 240139 w 285297"/>
                <a:gd name="connsiteY1" fmla="*/ 3062 h 219638"/>
                <a:gd name="connsiteX2" fmla="*/ 285297 w 285297"/>
                <a:gd name="connsiteY2" fmla="*/ 18466 h 219638"/>
                <a:gd name="connsiteX3" fmla="*/ 280338 w 285297"/>
                <a:gd name="connsiteY3" fmla="*/ 23847 h 219638"/>
                <a:gd name="connsiteX4" fmla="*/ 216505 w 285297"/>
                <a:gd name="connsiteY4" fmla="*/ 70904 h 219638"/>
                <a:gd name="connsiteX5" fmla="*/ 198463 w 285297"/>
                <a:gd name="connsiteY5" fmla="*/ 81877 h 219638"/>
                <a:gd name="connsiteX6" fmla="*/ 162801 w 285297"/>
                <a:gd name="connsiteY6" fmla="*/ 100763 h 219638"/>
                <a:gd name="connsiteX7" fmla="*/ 125978 w 285297"/>
                <a:gd name="connsiteY7" fmla="*/ 111525 h 219638"/>
                <a:gd name="connsiteX8" fmla="*/ 72485 w 285297"/>
                <a:gd name="connsiteY8" fmla="*/ 110787 h 219638"/>
                <a:gd name="connsiteX9" fmla="*/ 128616 w 285297"/>
                <a:gd name="connsiteY9" fmla="*/ 114585 h 219638"/>
                <a:gd name="connsiteX10" fmla="*/ 118909 w 285297"/>
                <a:gd name="connsiteY10" fmla="*/ 219145 h 219638"/>
                <a:gd name="connsiteX11" fmla="*/ 0 w 285297"/>
                <a:gd name="connsiteY11" fmla="*/ 123237 h 21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297" h="219638">
                  <a:moveTo>
                    <a:pt x="0" y="123237"/>
                  </a:moveTo>
                  <a:cubicBezTo>
                    <a:pt x="70691" y="64574"/>
                    <a:pt x="148768" y="22054"/>
                    <a:pt x="240139" y="3062"/>
                  </a:cubicBezTo>
                  <a:cubicBezTo>
                    <a:pt x="263035" y="-1686"/>
                    <a:pt x="275801" y="-3691"/>
                    <a:pt x="285297" y="18466"/>
                  </a:cubicBezTo>
                  <a:cubicBezTo>
                    <a:pt x="283609" y="20260"/>
                    <a:pt x="282026" y="22054"/>
                    <a:pt x="280338" y="23847"/>
                  </a:cubicBezTo>
                  <a:cubicBezTo>
                    <a:pt x="252800" y="31127"/>
                    <a:pt x="222836" y="35031"/>
                    <a:pt x="216505" y="70904"/>
                  </a:cubicBezTo>
                  <a:cubicBezTo>
                    <a:pt x="211652" y="76391"/>
                    <a:pt x="205321" y="79662"/>
                    <a:pt x="198463" y="81877"/>
                  </a:cubicBezTo>
                  <a:cubicBezTo>
                    <a:pt x="184852" y="84832"/>
                    <a:pt x="172824" y="90951"/>
                    <a:pt x="162801" y="100763"/>
                  </a:cubicBezTo>
                  <a:cubicBezTo>
                    <a:pt x="151406" y="107516"/>
                    <a:pt x="142543" y="122921"/>
                    <a:pt x="125978" y="111525"/>
                  </a:cubicBezTo>
                  <a:cubicBezTo>
                    <a:pt x="111523" y="96016"/>
                    <a:pt x="96224" y="91057"/>
                    <a:pt x="72485" y="110787"/>
                  </a:cubicBezTo>
                  <a:cubicBezTo>
                    <a:pt x="96013" y="106145"/>
                    <a:pt x="114266" y="96965"/>
                    <a:pt x="128616" y="114585"/>
                  </a:cubicBezTo>
                  <a:cubicBezTo>
                    <a:pt x="126822" y="149614"/>
                    <a:pt x="120070" y="184116"/>
                    <a:pt x="118909" y="219145"/>
                  </a:cubicBezTo>
                  <a:cubicBezTo>
                    <a:pt x="68687" y="224209"/>
                    <a:pt x="26377" y="190130"/>
                    <a:pt x="0" y="123237"/>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 name="Freeform: Shape 147"/>
            <p:cNvSpPr/>
            <p:nvPr/>
          </p:nvSpPr>
          <p:spPr>
            <a:xfrm>
              <a:off x="7421983" y="3042632"/>
              <a:ext cx="207372" cy="130726"/>
            </a:xfrm>
            <a:custGeom>
              <a:avLst/>
              <a:gdLst>
                <a:gd name="connsiteX0" fmla="*/ 1257 w 207372"/>
                <a:gd name="connsiteY0" fmla="*/ 58347 h 130726"/>
                <a:gd name="connsiteX1" fmla="*/ 203624 w 207372"/>
                <a:gd name="connsiteY1" fmla="*/ 0 h 130726"/>
                <a:gd name="connsiteX2" fmla="*/ 74692 w 207372"/>
                <a:gd name="connsiteY2" fmla="*/ 130726 h 130726"/>
                <a:gd name="connsiteX3" fmla="*/ 1257 w 207372"/>
                <a:gd name="connsiteY3" fmla="*/ 58347 h 130726"/>
              </a:gdLst>
              <a:ahLst/>
              <a:cxnLst>
                <a:cxn ang="0">
                  <a:pos x="connsiteX0" y="connsiteY0"/>
                </a:cxn>
                <a:cxn ang="0">
                  <a:pos x="connsiteX1" y="connsiteY1"/>
                </a:cxn>
                <a:cxn ang="0">
                  <a:pos x="connsiteX2" y="connsiteY2"/>
                </a:cxn>
                <a:cxn ang="0">
                  <a:pos x="connsiteX3" y="connsiteY3"/>
                </a:cxn>
              </a:cxnLst>
              <a:rect l="l" t="t" r="r" b="b"/>
              <a:pathLst>
                <a:path w="207372" h="130726">
                  <a:moveTo>
                    <a:pt x="1257" y="58347"/>
                  </a:moveTo>
                  <a:cubicBezTo>
                    <a:pt x="74270" y="59402"/>
                    <a:pt x="142956" y="44420"/>
                    <a:pt x="203624" y="0"/>
                  </a:cubicBezTo>
                  <a:cubicBezTo>
                    <a:pt x="221877" y="77655"/>
                    <a:pt x="172604" y="126295"/>
                    <a:pt x="74692" y="130726"/>
                  </a:cubicBezTo>
                  <a:cubicBezTo>
                    <a:pt x="3156" y="114794"/>
                    <a:pt x="-3702" y="108042"/>
                    <a:pt x="1257" y="58347"/>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 name="Freeform: Shape 148"/>
            <p:cNvSpPr/>
            <p:nvPr/>
          </p:nvSpPr>
          <p:spPr>
            <a:xfrm>
              <a:off x="7400999" y="2712938"/>
              <a:ext cx="213424" cy="176389"/>
            </a:xfrm>
            <a:custGeom>
              <a:avLst/>
              <a:gdLst>
                <a:gd name="connsiteX0" fmla="*/ 21292 w 213424"/>
                <a:gd name="connsiteY0" fmla="*/ 49778 h 176389"/>
                <a:gd name="connsiteX1" fmla="*/ 52206 w 213424"/>
                <a:gd name="connsiteY1" fmla="*/ 28993 h 176389"/>
                <a:gd name="connsiteX2" fmla="*/ 58643 w 213424"/>
                <a:gd name="connsiteY2" fmla="*/ 32264 h 176389"/>
                <a:gd name="connsiteX3" fmla="*/ 68982 w 213424"/>
                <a:gd name="connsiteY3" fmla="*/ 65183 h 176389"/>
                <a:gd name="connsiteX4" fmla="*/ 49041 w 213424"/>
                <a:gd name="connsiteY4" fmla="*/ 84069 h 176389"/>
                <a:gd name="connsiteX5" fmla="*/ 61386 w 213424"/>
                <a:gd name="connsiteY5" fmla="*/ 123424 h 176389"/>
                <a:gd name="connsiteX6" fmla="*/ 137563 w 213424"/>
                <a:gd name="connsiteY6" fmla="*/ 108758 h 176389"/>
                <a:gd name="connsiteX7" fmla="*/ 135875 w 213424"/>
                <a:gd name="connsiteY7" fmla="*/ 53366 h 176389"/>
                <a:gd name="connsiteX8" fmla="*/ 121526 w 213424"/>
                <a:gd name="connsiteY8" fmla="*/ 36695 h 176389"/>
                <a:gd name="connsiteX9" fmla="*/ 120787 w 213424"/>
                <a:gd name="connsiteY9" fmla="*/ 12955 h 176389"/>
                <a:gd name="connsiteX10" fmla="*/ 132183 w 213424"/>
                <a:gd name="connsiteY10" fmla="*/ 611 h 176389"/>
                <a:gd name="connsiteX11" fmla="*/ 213319 w 213424"/>
                <a:gd name="connsiteY11" fmla="*/ 71197 h 176389"/>
                <a:gd name="connsiteX12" fmla="*/ 54844 w 213424"/>
                <a:gd name="connsiteY12" fmla="*/ 176389 h 176389"/>
                <a:gd name="connsiteX13" fmla="*/ 12324 w 213424"/>
                <a:gd name="connsiteY13" fmla="*/ 154971 h 176389"/>
                <a:gd name="connsiteX14" fmla="*/ 21925 w 213424"/>
                <a:gd name="connsiteY14" fmla="*/ 49040 h 176389"/>
                <a:gd name="connsiteX15" fmla="*/ 21292 w 213424"/>
                <a:gd name="connsiteY15" fmla="*/ 49778 h 17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424" h="176389">
                  <a:moveTo>
                    <a:pt x="21292" y="49778"/>
                  </a:moveTo>
                  <a:cubicBezTo>
                    <a:pt x="31632" y="42815"/>
                    <a:pt x="41866" y="35851"/>
                    <a:pt x="52206" y="28993"/>
                  </a:cubicBezTo>
                  <a:cubicBezTo>
                    <a:pt x="54317" y="30048"/>
                    <a:pt x="56532" y="31209"/>
                    <a:pt x="58643" y="32264"/>
                  </a:cubicBezTo>
                  <a:cubicBezTo>
                    <a:pt x="67505" y="41549"/>
                    <a:pt x="71937" y="52205"/>
                    <a:pt x="68982" y="65183"/>
                  </a:cubicBezTo>
                  <a:cubicBezTo>
                    <a:pt x="65184" y="74573"/>
                    <a:pt x="56954" y="79215"/>
                    <a:pt x="49041" y="84069"/>
                  </a:cubicBezTo>
                  <a:cubicBezTo>
                    <a:pt x="26884" y="105382"/>
                    <a:pt x="49991" y="112767"/>
                    <a:pt x="61386" y="123424"/>
                  </a:cubicBezTo>
                  <a:cubicBezTo>
                    <a:pt x="89979" y="134819"/>
                    <a:pt x="116356" y="135135"/>
                    <a:pt x="137563" y="108758"/>
                  </a:cubicBezTo>
                  <a:cubicBezTo>
                    <a:pt x="146848" y="89977"/>
                    <a:pt x="150647" y="71408"/>
                    <a:pt x="135875" y="53366"/>
                  </a:cubicBezTo>
                  <a:cubicBezTo>
                    <a:pt x="130283" y="48512"/>
                    <a:pt x="125113" y="43342"/>
                    <a:pt x="121526" y="36695"/>
                  </a:cubicBezTo>
                  <a:cubicBezTo>
                    <a:pt x="118466" y="28887"/>
                    <a:pt x="118361" y="20974"/>
                    <a:pt x="120787" y="12955"/>
                  </a:cubicBezTo>
                  <a:cubicBezTo>
                    <a:pt x="123109" y="7469"/>
                    <a:pt x="126907" y="3354"/>
                    <a:pt x="132183" y="611"/>
                  </a:cubicBezTo>
                  <a:cubicBezTo>
                    <a:pt x="194328" y="-3715"/>
                    <a:pt x="215113" y="14433"/>
                    <a:pt x="213319" y="71197"/>
                  </a:cubicBezTo>
                  <a:cubicBezTo>
                    <a:pt x="185887" y="144842"/>
                    <a:pt x="139885" y="175440"/>
                    <a:pt x="54844" y="176389"/>
                  </a:cubicBezTo>
                  <a:cubicBezTo>
                    <a:pt x="37541" y="175545"/>
                    <a:pt x="18865" y="177234"/>
                    <a:pt x="12324" y="154971"/>
                  </a:cubicBezTo>
                  <a:cubicBezTo>
                    <a:pt x="-11732" y="117199"/>
                    <a:pt x="3778" y="83014"/>
                    <a:pt x="21925" y="49040"/>
                  </a:cubicBezTo>
                  <a:cubicBezTo>
                    <a:pt x="21925" y="49145"/>
                    <a:pt x="21292" y="49778"/>
                    <a:pt x="21292" y="49778"/>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 name="Freeform: Shape 149"/>
            <p:cNvSpPr/>
            <p:nvPr/>
          </p:nvSpPr>
          <p:spPr>
            <a:xfrm>
              <a:off x="7400845" y="2919186"/>
              <a:ext cx="203238" cy="121519"/>
            </a:xfrm>
            <a:custGeom>
              <a:avLst/>
              <a:gdLst>
                <a:gd name="connsiteX0" fmla="*/ 169792 w 203238"/>
                <a:gd name="connsiteY0" fmla="*/ 0 h 121519"/>
                <a:gd name="connsiteX1" fmla="*/ 203239 w 203238"/>
                <a:gd name="connsiteY1" fmla="*/ 54443 h 121519"/>
                <a:gd name="connsiteX2" fmla="*/ 116404 w 203238"/>
                <a:gd name="connsiteY2" fmla="*/ 110046 h 121519"/>
                <a:gd name="connsiteX3" fmla="*/ 18386 w 203238"/>
                <a:gd name="connsiteY3" fmla="*/ 115744 h 121519"/>
                <a:gd name="connsiteX4" fmla="*/ 5092 w 203238"/>
                <a:gd name="connsiteY4" fmla="*/ 104032 h 121519"/>
                <a:gd name="connsiteX5" fmla="*/ 11000 w 203238"/>
                <a:gd name="connsiteY5" fmla="*/ 53177 h 121519"/>
                <a:gd name="connsiteX6" fmla="*/ 23873 w 203238"/>
                <a:gd name="connsiteY6" fmla="*/ 33446 h 121519"/>
                <a:gd name="connsiteX7" fmla="*/ 169792 w 203238"/>
                <a:gd name="connsiteY7" fmla="*/ 0 h 12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238" h="121519">
                  <a:moveTo>
                    <a:pt x="169792" y="0"/>
                  </a:moveTo>
                  <a:cubicBezTo>
                    <a:pt x="181820" y="17620"/>
                    <a:pt x="199862" y="31547"/>
                    <a:pt x="203239" y="54443"/>
                  </a:cubicBezTo>
                  <a:cubicBezTo>
                    <a:pt x="190577" y="98124"/>
                    <a:pt x="150378" y="100656"/>
                    <a:pt x="116404" y="110046"/>
                  </a:cubicBezTo>
                  <a:cubicBezTo>
                    <a:pt x="84751" y="118803"/>
                    <a:pt x="51833" y="127666"/>
                    <a:pt x="18386" y="115744"/>
                  </a:cubicBezTo>
                  <a:cubicBezTo>
                    <a:pt x="12794" y="113212"/>
                    <a:pt x="8363" y="109202"/>
                    <a:pt x="5092" y="104032"/>
                  </a:cubicBezTo>
                  <a:cubicBezTo>
                    <a:pt x="-3349" y="85885"/>
                    <a:pt x="-1239" y="69003"/>
                    <a:pt x="11000" y="53177"/>
                  </a:cubicBezTo>
                  <a:cubicBezTo>
                    <a:pt x="15326" y="46635"/>
                    <a:pt x="19547" y="39988"/>
                    <a:pt x="23873" y="33446"/>
                  </a:cubicBezTo>
                  <a:cubicBezTo>
                    <a:pt x="70508" y="13611"/>
                    <a:pt x="119358" y="3482"/>
                    <a:pt x="169792"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1" name="Freeform: Shape 150"/>
            <p:cNvSpPr/>
            <p:nvPr/>
          </p:nvSpPr>
          <p:spPr>
            <a:xfrm>
              <a:off x="7150288" y="3032761"/>
              <a:ext cx="159306" cy="106356"/>
            </a:xfrm>
            <a:custGeom>
              <a:avLst/>
              <a:gdLst>
                <a:gd name="connsiteX0" fmla="*/ 114583 w 159306"/>
                <a:gd name="connsiteY0" fmla="*/ 3119 h 106356"/>
                <a:gd name="connsiteX1" fmla="*/ 143493 w 159306"/>
                <a:gd name="connsiteY1" fmla="*/ 24642 h 106356"/>
                <a:gd name="connsiteX2" fmla="*/ 129565 w 159306"/>
                <a:gd name="connsiteY2" fmla="*/ 99027 h 106356"/>
                <a:gd name="connsiteX3" fmla="*/ 0 w 159306"/>
                <a:gd name="connsiteY3" fmla="*/ 24854 h 106356"/>
                <a:gd name="connsiteX4" fmla="*/ 114583 w 159306"/>
                <a:gd name="connsiteY4" fmla="*/ 3119 h 10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06" h="106356">
                  <a:moveTo>
                    <a:pt x="114583" y="3119"/>
                  </a:moveTo>
                  <a:cubicBezTo>
                    <a:pt x="124290" y="10293"/>
                    <a:pt x="134630" y="16729"/>
                    <a:pt x="143493" y="24642"/>
                  </a:cubicBezTo>
                  <a:cubicBezTo>
                    <a:pt x="169765" y="48171"/>
                    <a:pt x="162062" y="87843"/>
                    <a:pt x="129565" y="99027"/>
                  </a:cubicBezTo>
                  <a:cubicBezTo>
                    <a:pt x="62989" y="121922"/>
                    <a:pt x="6330" y="89531"/>
                    <a:pt x="0" y="24854"/>
                  </a:cubicBezTo>
                  <a:cubicBezTo>
                    <a:pt x="35662" y="4490"/>
                    <a:pt x="73329" y="-5533"/>
                    <a:pt x="114583" y="311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 name="Freeform: Shape 151"/>
            <p:cNvSpPr/>
            <p:nvPr/>
          </p:nvSpPr>
          <p:spPr>
            <a:xfrm>
              <a:off x="7401657" y="2973629"/>
              <a:ext cx="218717" cy="106082"/>
            </a:xfrm>
            <a:custGeom>
              <a:avLst/>
              <a:gdLst>
                <a:gd name="connsiteX0" fmla="*/ 10293 w 218717"/>
                <a:gd name="connsiteY0" fmla="*/ 54232 h 106082"/>
                <a:gd name="connsiteX1" fmla="*/ 202320 w 218717"/>
                <a:gd name="connsiteY1" fmla="*/ 0 h 106082"/>
                <a:gd name="connsiteX2" fmla="*/ 191453 w 218717"/>
                <a:gd name="connsiteY2" fmla="*/ 63411 h 106082"/>
                <a:gd name="connsiteX3" fmla="*/ 11032 w 218717"/>
                <a:gd name="connsiteY3" fmla="*/ 103716 h 106082"/>
                <a:gd name="connsiteX4" fmla="*/ 10293 w 218717"/>
                <a:gd name="connsiteY4" fmla="*/ 54232 h 10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717" h="106082">
                  <a:moveTo>
                    <a:pt x="10293" y="54232"/>
                  </a:moveTo>
                  <a:cubicBezTo>
                    <a:pt x="78769" y="51911"/>
                    <a:pt x="145978" y="45263"/>
                    <a:pt x="202320" y="0"/>
                  </a:cubicBezTo>
                  <a:cubicBezTo>
                    <a:pt x="229753" y="26483"/>
                    <a:pt x="220468" y="44947"/>
                    <a:pt x="191453" y="63411"/>
                  </a:cubicBezTo>
                  <a:cubicBezTo>
                    <a:pt x="135744" y="98757"/>
                    <a:pt x="76026" y="111945"/>
                    <a:pt x="11032" y="103716"/>
                  </a:cubicBezTo>
                  <a:cubicBezTo>
                    <a:pt x="-2684" y="87467"/>
                    <a:pt x="-4372" y="71008"/>
                    <a:pt x="10293" y="5423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 name="Freeform: Shape 152"/>
            <p:cNvSpPr/>
            <p:nvPr/>
          </p:nvSpPr>
          <p:spPr>
            <a:xfrm>
              <a:off x="7661058" y="3070338"/>
              <a:ext cx="121868" cy="128766"/>
            </a:xfrm>
            <a:custGeom>
              <a:avLst/>
              <a:gdLst>
                <a:gd name="connsiteX0" fmla="*/ 78393 w 121868"/>
                <a:gd name="connsiteY0" fmla="*/ 43 h 128766"/>
                <a:gd name="connsiteX1" fmla="*/ 118909 w 121868"/>
                <a:gd name="connsiteY1" fmla="*/ 47944 h 128766"/>
                <a:gd name="connsiteX2" fmla="*/ 56658 w 121868"/>
                <a:gd name="connsiteY2" fmla="*/ 128764 h 128766"/>
                <a:gd name="connsiteX3" fmla="*/ 0 w 121868"/>
                <a:gd name="connsiteY3" fmla="*/ 122012 h 128766"/>
                <a:gd name="connsiteX4" fmla="*/ 12767 w 121868"/>
                <a:gd name="connsiteY4" fmla="*/ 32434 h 128766"/>
                <a:gd name="connsiteX5" fmla="*/ 35557 w 121868"/>
                <a:gd name="connsiteY5" fmla="*/ 17979 h 128766"/>
                <a:gd name="connsiteX6" fmla="*/ 42309 w 121868"/>
                <a:gd name="connsiteY6" fmla="*/ 37288 h 128766"/>
                <a:gd name="connsiteX7" fmla="*/ 54865 w 121868"/>
                <a:gd name="connsiteY7" fmla="*/ 57546 h 128766"/>
                <a:gd name="connsiteX8" fmla="*/ 73118 w 121868"/>
                <a:gd name="connsiteY8" fmla="*/ 36127 h 128766"/>
                <a:gd name="connsiteX9" fmla="*/ 78393 w 121868"/>
                <a:gd name="connsiteY9" fmla="*/ 43 h 12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68" h="128766">
                  <a:moveTo>
                    <a:pt x="78393" y="43"/>
                  </a:moveTo>
                  <a:cubicBezTo>
                    <a:pt x="112156" y="-1012"/>
                    <a:pt x="129143" y="17452"/>
                    <a:pt x="118909" y="47944"/>
                  </a:cubicBezTo>
                  <a:cubicBezTo>
                    <a:pt x="107936" y="80546"/>
                    <a:pt x="110363" y="128448"/>
                    <a:pt x="56658" y="128764"/>
                  </a:cubicBezTo>
                  <a:cubicBezTo>
                    <a:pt x="37878" y="128870"/>
                    <a:pt x="19097" y="124438"/>
                    <a:pt x="0" y="122012"/>
                  </a:cubicBezTo>
                  <a:cubicBezTo>
                    <a:pt x="1372" y="91520"/>
                    <a:pt x="22684" y="65037"/>
                    <a:pt x="12767" y="32434"/>
                  </a:cubicBezTo>
                  <a:cubicBezTo>
                    <a:pt x="6331" y="11332"/>
                    <a:pt x="28066" y="23466"/>
                    <a:pt x="35557" y="17979"/>
                  </a:cubicBezTo>
                  <a:cubicBezTo>
                    <a:pt x="40410" y="23571"/>
                    <a:pt x="41149" y="30430"/>
                    <a:pt x="42309" y="37288"/>
                  </a:cubicBezTo>
                  <a:cubicBezTo>
                    <a:pt x="43681" y="45834"/>
                    <a:pt x="44314" y="56912"/>
                    <a:pt x="54865" y="57546"/>
                  </a:cubicBezTo>
                  <a:cubicBezTo>
                    <a:pt x="67842" y="58284"/>
                    <a:pt x="71324" y="46678"/>
                    <a:pt x="73118" y="36127"/>
                  </a:cubicBezTo>
                  <a:cubicBezTo>
                    <a:pt x="75017" y="23993"/>
                    <a:pt x="73224" y="11543"/>
                    <a:pt x="78393" y="43"/>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 name="Freeform: Shape 153"/>
            <p:cNvSpPr/>
            <p:nvPr/>
          </p:nvSpPr>
          <p:spPr>
            <a:xfrm>
              <a:off x="7161830" y="3153004"/>
              <a:ext cx="151258" cy="116726"/>
            </a:xfrm>
            <a:custGeom>
              <a:avLst/>
              <a:gdLst>
                <a:gd name="connsiteX0" fmla="*/ 81833 w 151258"/>
                <a:gd name="connsiteY0" fmla="*/ 1679 h 116726"/>
                <a:gd name="connsiteX1" fmla="*/ 112958 w 151258"/>
                <a:gd name="connsiteY1" fmla="*/ 16134 h 116726"/>
                <a:gd name="connsiteX2" fmla="*/ 151258 w 151258"/>
                <a:gd name="connsiteY2" fmla="*/ 86825 h 116726"/>
                <a:gd name="connsiteX3" fmla="*/ 4811 w 151258"/>
                <a:gd name="connsiteY3" fmla="*/ 35126 h 116726"/>
                <a:gd name="connsiteX4" fmla="*/ 29395 w 151258"/>
                <a:gd name="connsiteY4" fmla="*/ 1679 h 116726"/>
                <a:gd name="connsiteX5" fmla="*/ 77929 w 151258"/>
                <a:gd name="connsiteY5" fmla="*/ 50108 h 116726"/>
                <a:gd name="connsiteX6" fmla="*/ 81833 w 151258"/>
                <a:gd name="connsiteY6" fmla="*/ 1679 h 11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8" h="116726">
                  <a:moveTo>
                    <a:pt x="81833" y="1679"/>
                  </a:moveTo>
                  <a:cubicBezTo>
                    <a:pt x="94811" y="1152"/>
                    <a:pt x="112325" y="-6551"/>
                    <a:pt x="112958" y="16134"/>
                  </a:cubicBezTo>
                  <a:cubicBezTo>
                    <a:pt x="113802" y="46626"/>
                    <a:pt x="132794" y="66462"/>
                    <a:pt x="151258" y="86825"/>
                  </a:cubicBezTo>
                  <a:cubicBezTo>
                    <a:pt x="85526" y="146438"/>
                    <a:pt x="39313" y="110565"/>
                    <a:pt x="4811" y="35126"/>
                  </a:cubicBezTo>
                  <a:cubicBezTo>
                    <a:pt x="-8166" y="6744"/>
                    <a:pt x="6816" y="2312"/>
                    <a:pt x="29395" y="1679"/>
                  </a:cubicBezTo>
                  <a:cubicBezTo>
                    <a:pt x="48070" y="14973"/>
                    <a:pt x="48598" y="46732"/>
                    <a:pt x="77929" y="50108"/>
                  </a:cubicBezTo>
                  <a:cubicBezTo>
                    <a:pt x="92068" y="34598"/>
                    <a:pt x="71810" y="16872"/>
                    <a:pt x="81833" y="16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 name="Freeform: Shape 154"/>
            <p:cNvSpPr/>
            <p:nvPr/>
          </p:nvSpPr>
          <p:spPr>
            <a:xfrm>
              <a:off x="7117833" y="2804678"/>
              <a:ext cx="116884" cy="143577"/>
            </a:xfrm>
            <a:custGeom>
              <a:avLst/>
              <a:gdLst>
                <a:gd name="connsiteX0" fmla="*/ 116440 w 116884"/>
                <a:gd name="connsiteY0" fmla="*/ 106384 h 143577"/>
                <a:gd name="connsiteX1" fmla="*/ 70860 w 116884"/>
                <a:gd name="connsiteY1" fmla="*/ 131284 h 143577"/>
                <a:gd name="connsiteX2" fmla="*/ 8504 w 116884"/>
                <a:gd name="connsiteY2" fmla="*/ 71249 h 143577"/>
                <a:gd name="connsiteX3" fmla="*/ 18528 w 116884"/>
                <a:gd name="connsiteY3" fmla="*/ 12481 h 143577"/>
                <a:gd name="connsiteX4" fmla="*/ 74342 w 116884"/>
                <a:gd name="connsiteY4" fmla="*/ 20710 h 143577"/>
                <a:gd name="connsiteX5" fmla="*/ 86581 w 116884"/>
                <a:gd name="connsiteY5" fmla="*/ 73570 h 143577"/>
                <a:gd name="connsiteX6" fmla="*/ 116440 w 116884"/>
                <a:gd name="connsiteY6" fmla="*/ 106384 h 14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84" h="143577">
                  <a:moveTo>
                    <a:pt x="116440" y="106384"/>
                  </a:moveTo>
                  <a:cubicBezTo>
                    <a:pt x="119817" y="148904"/>
                    <a:pt x="103885" y="151648"/>
                    <a:pt x="70860" y="131284"/>
                  </a:cubicBezTo>
                  <a:cubicBezTo>
                    <a:pt x="45221" y="115458"/>
                    <a:pt x="24964" y="96572"/>
                    <a:pt x="8504" y="71249"/>
                  </a:cubicBezTo>
                  <a:cubicBezTo>
                    <a:pt x="-7428" y="46666"/>
                    <a:pt x="802" y="27041"/>
                    <a:pt x="18528" y="12481"/>
                  </a:cubicBezTo>
                  <a:cubicBezTo>
                    <a:pt x="37097" y="-2818"/>
                    <a:pt x="59676" y="-8199"/>
                    <a:pt x="74342" y="20710"/>
                  </a:cubicBezTo>
                  <a:cubicBezTo>
                    <a:pt x="62525" y="42023"/>
                    <a:pt x="68117" y="58799"/>
                    <a:pt x="86581" y="73570"/>
                  </a:cubicBezTo>
                  <a:cubicBezTo>
                    <a:pt x="98082" y="82750"/>
                    <a:pt x="112536" y="89924"/>
                    <a:pt x="116440" y="10638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 name="Freeform: Shape 155"/>
            <p:cNvSpPr/>
            <p:nvPr/>
          </p:nvSpPr>
          <p:spPr>
            <a:xfrm>
              <a:off x="7330783" y="3088750"/>
              <a:ext cx="165996" cy="85681"/>
            </a:xfrm>
            <a:custGeom>
              <a:avLst/>
              <a:gdLst>
                <a:gd name="connsiteX0" fmla="*/ 92457 w 165996"/>
                <a:gd name="connsiteY0" fmla="*/ 12229 h 85681"/>
                <a:gd name="connsiteX1" fmla="*/ 165997 w 165996"/>
                <a:gd name="connsiteY1" fmla="*/ 84608 h 85681"/>
                <a:gd name="connsiteX2" fmla="*/ 43079 w 165996"/>
                <a:gd name="connsiteY2" fmla="*/ 71842 h 85681"/>
                <a:gd name="connsiteX3" fmla="*/ 1824 w 165996"/>
                <a:gd name="connsiteY3" fmla="*/ 13706 h 85681"/>
                <a:gd name="connsiteX4" fmla="*/ 55951 w 165996"/>
                <a:gd name="connsiteY4" fmla="*/ 10752 h 85681"/>
                <a:gd name="connsiteX5" fmla="*/ 92457 w 165996"/>
                <a:gd name="connsiteY5" fmla="*/ 12229 h 85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996" h="85681">
                  <a:moveTo>
                    <a:pt x="92457" y="12229"/>
                  </a:moveTo>
                  <a:cubicBezTo>
                    <a:pt x="94251" y="59391"/>
                    <a:pt x="134977" y="67094"/>
                    <a:pt x="165997" y="84608"/>
                  </a:cubicBezTo>
                  <a:cubicBezTo>
                    <a:pt x="124848" y="82709"/>
                    <a:pt x="82750" y="93577"/>
                    <a:pt x="43079" y="71842"/>
                  </a:cubicBezTo>
                  <a:cubicBezTo>
                    <a:pt x="18600" y="58547"/>
                    <a:pt x="-7144" y="41560"/>
                    <a:pt x="1824" y="13706"/>
                  </a:cubicBezTo>
                  <a:cubicBezTo>
                    <a:pt x="11109" y="-14887"/>
                    <a:pt x="37276" y="10013"/>
                    <a:pt x="55951" y="10752"/>
                  </a:cubicBezTo>
                  <a:cubicBezTo>
                    <a:pt x="68190" y="11279"/>
                    <a:pt x="80323" y="11701"/>
                    <a:pt x="92457" y="12229"/>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 name="Freeform: Shape 156"/>
            <p:cNvSpPr/>
            <p:nvPr/>
          </p:nvSpPr>
          <p:spPr>
            <a:xfrm>
              <a:off x="6999284" y="2752217"/>
              <a:ext cx="124153" cy="73065"/>
            </a:xfrm>
            <a:custGeom>
              <a:avLst/>
              <a:gdLst>
                <a:gd name="connsiteX0" fmla="*/ 60160 w 124153"/>
                <a:gd name="connsiteY0" fmla="*/ 73066 h 73065"/>
                <a:gd name="connsiteX1" fmla="*/ 653 w 124153"/>
                <a:gd name="connsiteY1" fmla="*/ 27908 h 73065"/>
                <a:gd name="connsiteX2" fmla="*/ 85166 w 124153"/>
                <a:gd name="connsiteY2" fmla="*/ 53 h 73065"/>
                <a:gd name="connsiteX3" fmla="*/ 123888 w 124153"/>
                <a:gd name="connsiteY3" fmla="*/ 39830 h 73065"/>
                <a:gd name="connsiteX4" fmla="*/ 60160 w 124153"/>
                <a:gd name="connsiteY4" fmla="*/ 73066 h 7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53" h="73065">
                  <a:moveTo>
                    <a:pt x="60160" y="73066"/>
                  </a:moveTo>
                  <a:cubicBezTo>
                    <a:pt x="34100" y="66630"/>
                    <a:pt x="-5572" y="46688"/>
                    <a:pt x="653" y="27908"/>
                  </a:cubicBezTo>
                  <a:cubicBezTo>
                    <a:pt x="10677" y="-2268"/>
                    <a:pt x="53513" y="1636"/>
                    <a:pt x="85166" y="53"/>
                  </a:cubicBezTo>
                  <a:cubicBezTo>
                    <a:pt x="113337" y="-1318"/>
                    <a:pt x="126209" y="24215"/>
                    <a:pt x="123888" y="39830"/>
                  </a:cubicBezTo>
                  <a:cubicBezTo>
                    <a:pt x="119351" y="70217"/>
                    <a:pt x="89281" y="72960"/>
                    <a:pt x="60160" y="73066"/>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 name="Freeform: Shape 157"/>
            <p:cNvSpPr/>
            <p:nvPr/>
          </p:nvSpPr>
          <p:spPr>
            <a:xfrm>
              <a:off x="7275442" y="2772950"/>
              <a:ext cx="180400" cy="121437"/>
            </a:xfrm>
            <a:custGeom>
              <a:avLst/>
              <a:gdLst>
                <a:gd name="connsiteX0" fmla="*/ 137880 w 180400"/>
                <a:gd name="connsiteY0" fmla="*/ 95064 h 121437"/>
                <a:gd name="connsiteX1" fmla="*/ 180401 w 180400"/>
                <a:gd name="connsiteY1" fmla="*/ 116482 h 121437"/>
                <a:gd name="connsiteX2" fmla="*/ 1984 w 180400"/>
                <a:gd name="connsiteY2" fmla="*/ 37350 h 121437"/>
                <a:gd name="connsiteX3" fmla="*/ 20027 w 180400"/>
                <a:gd name="connsiteY3" fmla="*/ 0 h 121437"/>
                <a:gd name="connsiteX4" fmla="*/ 137880 w 180400"/>
                <a:gd name="connsiteY4" fmla="*/ 95064 h 12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400" h="121437">
                  <a:moveTo>
                    <a:pt x="137880" y="95064"/>
                  </a:moveTo>
                  <a:cubicBezTo>
                    <a:pt x="149170" y="107936"/>
                    <a:pt x="170694" y="100339"/>
                    <a:pt x="180401" y="116482"/>
                  </a:cubicBezTo>
                  <a:cubicBezTo>
                    <a:pt x="127857" y="137268"/>
                    <a:pt x="19288" y="89155"/>
                    <a:pt x="1984" y="37350"/>
                  </a:cubicBezTo>
                  <a:cubicBezTo>
                    <a:pt x="-4030" y="19308"/>
                    <a:pt x="4095" y="7702"/>
                    <a:pt x="20027" y="0"/>
                  </a:cubicBezTo>
                  <a:cubicBezTo>
                    <a:pt x="59593" y="31336"/>
                    <a:pt x="78479" y="88206"/>
                    <a:pt x="137880" y="9506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 name="Freeform: Shape 158"/>
            <p:cNvSpPr/>
            <p:nvPr/>
          </p:nvSpPr>
          <p:spPr>
            <a:xfrm>
              <a:off x="7290291" y="3135249"/>
              <a:ext cx="107205" cy="84078"/>
            </a:xfrm>
            <a:custGeom>
              <a:avLst/>
              <a:gdLst>
                <a:gd name="connsiteX0" fmla="*/ 107205 w 107205"/>
                <a:gd name="connsiteY0" fmla="*/ 56468 h 84078"/>
                <a:gd name="connsiteX1" fmla="*/ 2435 w 107205"/>
                <a:gd name="connsiteY1" fmla="*/ 32095 h 84078"/>
                <a:gd name="connsiteX2" fmla="*/ 9504 w 107205"/>
                <a:gd name="connsiteY2" fmla="*/ 6140 h 84078"/>
                <a:gd name="connsiteX3" fmla="*/ 36620 w 107205"/>
                <a:gd name="connsiteY3" fmla="*/ 7300 h 84078"/>
                <a:gd name="connsiteX4" fmla="*/ 107205 w 107205"/>
                <a:gd name="connsiteY4" fmla="*/ 56468 h 8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05" h="84078">
                  <a:moveTo>
                    <a:pt x="107205" y="56468"/>
                  </a:moveTo>
                  <a:cubicBezTo>
                    <a:pt x="47909" y="100043"/>
                    <a:pt x="20055" y="92130"/>
                    <a:pt x="2435" y="32095"/>
                  </a:cubicBezTo>
                  <a:cubicBezTo>
                    <a:pt x="-942" y="20384"/>
                    <a:pt x="-2524" y="12365"/>
                    <a:pt x="9504" y="6140"/>
                  </a:cubicBezTo>
                  <a:cubicBezTo>
                    <a:pt x="18894" y="1286"/>
                    <a:pt x="29128" y="-5361"/>
                    <a:pt x="36620" y="7300"/>
                  </a:cubicBezTo>
                  <a:cubicBezTo>
                    <a:pt x="52129" y="33572"/>
                    <a:pt x="84310" y="35155"/>
                    <a:pt x="107205" y="5646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0" name="Freeform: Shape 159"/>
            <p:cNvSpPr/>
            <p:nvPr/>
          </p:nvSpPr>
          <p:spPr>
            <a:xfrm>
              <a:off x="7423725" y="2891676"/>
              <a:ext cx="146911" cy="61219"/>
            </a:xfrm>
            <a:custGeom>
              <a:avLst/>
              <a:gdLst>
                <a:gd name="connsiteX0" fmla="*/ 146912 w 146911"/>
                <a:gd name="connsiteY0" fmla="*/ 27510 h 61219"/>
                <a:gd name="connsiteX1" fmla="*/ 993 w 146911"/>
                <a:gd name="connsiteY1" fmla="*/ 60957 h 61219"/>
                <a:gd name="connsiteX2" fmla="*/ 20828 w 146911"/>
                <a:gd name="connsiteY2" fmla="*/ 30464 h 61219"/>
                <a:gd name="connsiteX3" fmla="*/ 103547 w 146911"/>
                <a:gd name="connsiteY3" fmla="*/ 3770 h 61219"/>
                <a:gd name="connsiteX4" fmla="*/ 146912 w 146911"/>
                <a:gd name="connsiteY4" fmla="*/ 27510 h 61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11" h="61219">
                  <a:moveTo>
                    <a:pt x="146912" y="27510"/>
                  </a:moveTo>
                  <a:cubicBezTo>
                    <a:pt x="102387" y="56736"/>
                    <a:pt x="52587" y="62645"/>
                    <a:pt x="993" y="60957"/>
                  </a:cubicBezTo>
                  <a:cubicBezTo>
                    <a:pt x="-3017" y="43864"/>
                    <a:pt x="5424" y="32258"/>
                    <a:pt x="20828" y="30464"/>
                  </a:cubicBezTo>
                  <a:cubicBezTo>
                    <a:pt x="50476" y="27088"/>
                    <a:pt x="77381" y="16643"/>
                    <a:pt x="103547" y="3770"/>
                  </a:cubicBezTo>
                  <a:cubicBezTo>
                    <a:pt x="130347" y="-9524"/>
                    <a:pt x="134673" y="15693"/>
                    <a:pt x="146912" y="2751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1" name="Freeform: Shape 160"/>
            <p:cNvSpPr/>
            <p:nvPr/>
          </p:nvSpPr>
          <p:spPr>
            <a:xfrm>
              <a:off x="7042785" y="2846174"/>
              <a:ext cx="85767" cy="105720"/>
            </a:xfrm>
            <a:custGeom>
              <a:avLst/>
              <a:gdLst>
                <a:gd name="connsiteX0" fmla="*/ 2099 w 85767"/>
                <a:gd name="connsiteY0" fmla="*/ 105720 h 105720"/>
                <a:gd name="connsiteX1" fmla="*/ 54326 w 85767"/>
                <a:gd name="connsiteY1" fmla="*/ 0 h 105720"/>
                <a:gd name="connsiteX2" fmla="*/ 85768 w 85767"/>
                <a:gd name="connsiteY2" fmla="*/ 63939 h 105720"/>
                <a:gd name="connsiteX3" fmla="*/ 2099 w 85767"/>
                <a:gd name="connsiteY3" fmla="*/ 105720 h 105720"/>
              </a:gdLst>
              <a:ahLst/>
              <a:cxnLst>
                <a:cxn ang="0">
                  <a:pos x="connsiteX0" y="connsiteY0"/>
                </a:cxn>
                <a:cxn ang="0">
                  <a:pos x="connsiteX1" y="connsiteY1"/>
                </a:cxn>
                <a:cxn ang="0">
                  <a:pos x="connsiteX2" y="connsiteY2"/>
                </a:cxn>
                <a:cxn ang="0">
                  <a:pos x="connsiteX3" y="connsiteY3"/>
                </a:cxn>
              </a:cxnLst>
              <a:rect l="l" t="t" r="r" b="b"/>
              <a:pathLst>
                <a:path w="85767" h="105720">
                  <a:moveTo>
                    <a:pt x="2099" y="105720"/>
                  </a:moveTo>
                  <a:cubicBezTo>
                    <a:pt x="-6975" y="58452"/>
                    <a:pt x="13916" y="25955"/>
                    <a:pt x="54326" y="0"/>
                  </a:cubicBezTo>
                  <a:cubicBezTo>
                    <a:pt x="65299" y="22368"/>
                    <a:pt x="75533" y="43153"/>
                    <a:pt x="85768" y="63939"/>
                  </a:cubicBezTo>
                  <a:cubicBezTo>
                    <a:pt x="69624" y="101289"/>
                    <a:pt x="36706" y="105298"/>
                    <a:pt x="2099" y="10572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2" name="Freeform: Shape 161"/>
            <p:cNvSpPr/>
            <p:nvPr/>
          </p:nvSpPr>
          <p:spPr>
            <a:xfrm>
              <a:off x="7148895" y="2988468"/>
              <a:ext cx="115975" cy="69528"/>
            </a:xfrm>
            <a:custGeom>
              <a:avLst/>
              <a:gdLst>
                <a:gd name="connsiteX0" fmla="*/ 115975 w 115975"/>
                <a:gd name="connsiteY0" fmla="*/ 47411 h 69528"/>
                <a:gd name="connsiteX1" fmla="*/ 1498 w 115975"/>
                <a:gd name="connsiteY1" fmla="*/ 69252 h 69528"/>
                <a:gd name="connsiteX2" fmla="*/ 970 w 115975"/>
                <a:gd name="connsiteY2" fmla="*/ 54269 h 69528"/>
                <a:gd name="connsiteX3" fmla="*/ 35683 w 115975"/>
                <a:gd name="connsiteY3" fmla="*/ 1304 h 69528"/>
                <a:gd name="connsiteX4" fmla="*/ 115975 w 115975"/>
                <a:gd name="connsiteY4" fmla="*/ 47411 h 6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75" h="69528">
                  <a:moveTo>
                    <a:pt x="115975" y="47411"/>
                  </a:moveTo>
                  <a:cubicBezTo>
                    <a:pt x="77887" y="55008"/>
                    <a:pt x="41486" y="71889"/>
                    <a:pt x="1498" y="69252"/>
                  </a:cubicBezTo>
                  <a:cubicBezTo>
                    <a:pt x="1181" y="64187"/>
                    <a:pt x="-1351" y="57540"/>
                    <a:pt x="970" y="54269"/>
                  </a:cubicBezTo>
                  <a:cubicBezTo>
                    <a:pt x="13631" y="35700"/>
                    <a:pt x="25554" y="-8087"/>
                    <a:pt x="35683" y="1304"/>
                  </a:cubicBezTo>
                  <a:cubicBezTo>
                    <a:pt x="60161" y="23988"/>
                    <a:pt x="109539" y="460"/>
                    <a:pt x="115975" y="47411"/>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3" name="Freeform: Shape 162"/>
            <p:cNvSpPr/>
            <p:nvPr/>
          </p:nvSpPr>
          <p:spPr>
            <a:xfrm>
              <a:off x="7162382" y="2825388"/>
              <a:ext cx="92626" cy="85673"/>
            </a:xfrm>
            <a:custGeom>
              <a:avLst/>
              <a:gdLst>
                <a:gd name="connsiteX0" fmla="*/ 71891 w 92626"/>
                <a:gd name="connsiteY0" fmla="*/ 85674 h 85673"/>
                <a:gd name="connsiteX1" fmla="*/ 13650 w 92626"/>
                <a:gd name="connsiteY1" fmla="*/ 43997 h 85673"/>
                <a:gd name="connsiteX2" fmla="*/ 29793 w 92626"/>
                <a:gd name="connsiteY2" fmla="*/ 0 h 85673"/>
                <a:gd name="connsiteX3" fmla="*/ 58703 w 92626"/>
                <a:gd name="connsiteY3" fmla="*/ 21102 h 85673"/>
                <a:gd name="connsiteX4" fmla="*/ 71891 w 92626"/>
                <a:gd name="connsiteY4" fmla="*/ 85674 h 8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26" h="85673">
                  <a:moveTo>
                    <a:pt x="71891" y="85674"/>
                  </a:moveTo>
                  <a:cubicBezTo>
                    <a:pt x="49207" y="76283"/>
                    <a:pt x="30426" y="61934"/>
                    <a:pt x="13650" y="43997"/>
                  </a:cubicBezTo>
                  <a:cubicBezTo>
                    <a:pt x="-10723" y="17831"/>
                    <a:pt x="-699" y="5487"/>
                    <a:pt x="29793" y="0"/>
                  </a:cubicBezTo>
                  <a:cubicBezTo>
                    <a:pt x="39394" y="7175"/>
                    <a:pt x="48046" y="16248"/>
                    <a:pt x="58703" y="21102"/>
                  </a:cubicBezTo>
                  <a:cubicBezTo>
                    <a:pt x="93310" y="37034"/>
                    <a:pt x="107554" y="55920"/>
                    <a:pt x="71891" y="8567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4" name="Freeform: Shape 163"/>
            <p:cNvSpPr/>
            <p:nvPr/>
          </p:nvSpPr>
          <p:spPr>
            <a:xfrm>
              <a:off x="7319596" y="3010662"/>
              <a:ext cx="93304" cy="68474"/>
            </a:xfrm>
            <a:custGeom>
              <a:avLst/>
              <a:gdLst>
                <a:gd name="connsiteX0" fmla="*/ 92355 w 93304"/>
                <a:gd name="connsiteY0" fmla="*/ 17198 h 68474"/>
                <a:gd name="connsiteX1" fmla="*/ 93093 w 93304"/>
                <a:gd name="connsiteY1" fmla="*/ 66682 h 68474"/>
                <a:gd name="connsiteX2" fmla="*/ 21875 w 93304"/>
                <a:gd name="connsiteY2" fmla="*/ 57925 h 68474"/>
                <a:gd name="connsiteX3" fmla="*/ 10058 w 93304"/>
                <a:gd name="connsiteY3" fmla="*/ 15510 h 68474"/>
                <a:gd name="connsiteX4" fmla="*/ 93304 w 93304"/>
                <a:gd name="connsiteY4" fmla="*/ 13928 h 68474"/>
                <a:gd name="connsiteX5" fmla="*/ 92355 w 93304"/>
                <a:gd name="connsiteY5" fmla="*/ 17198 h 6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4" h="68474">
                  <a:moveTo>
                    <a:pt x="92355" y="17198"/>
                  </a:moveTo>
                  <a:cubicBezTo>
                    <a:pt x="92566" y="33658"/>
                    <a:pt x="92882" y="50223"/>
                    <a:pt x="93093" y="66682"/>
                  </a:cubicBezTo>
                  <a:cubicBezTo>
                    <a:pt x="68404" y="71641"/>
                    <a:pt x="45403" y="65522"/>
                    <a:pt x="21875" y="57925"/>
                  </a:cubicBezTo>
                  <a:cubicBezTo>
                    <a:pt x="-5558" y="49062"/>
                    <a:pt x="-4397" y="34713"/>
                    <a:pt x="10058" y="15510"/>
                  </a:cubicBezTo>
                  <a:cubicBezTo>
                    <a:pt x="37384" y="-5908"/>
                    <a:pt x="65239" y="-3903"/>
                    <a:pt x="93304" y="13928"/>
                  </a:cubicBezTo>
                  <a:lnTo>
                    <a:pt x="92355" y="17198"/>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5" name="Freeform: Shape 164"/>
            <p:cNvSpPr/>
            <p:nvPr/>
          </p:nvSpPr>
          <p:spPr>
            <a:xfrm>
              <a:off x="7523600" y="2667441"/>
              <a:ext cx="101990" cy="116798"/>
            </a:xfrm>
            <a:custGeom>
              <a:avLst/>
              <a:gdLst>
                <a:gd name="connsiteX0" fmla="*/ 90717 w 101990"/>
                <a:gd name="connsiteY0" fmla="*/ 116799 h 116798"/>
                <a:gd name="connsiteX1" fmla="*/ 6627 w 101990"/>
                <a:gd name="connsiteY1" fmla="*/ 53388 h 116798"/>
                <a:gd name="connsiteX2" fmla="*/ 21187 w 101990"/>
                <a:gd name="connsiteY2" fmla="*/ 14349 h 116798"/>
                <a:gd name="connsiteX3" fmla="*/ 58115 w 101990"/>
                <a:gd name="connsiteY3" fmla="*/ 0 h 116798"/>
                <a:gd name="connsiteX4" fmla="*/ 57165 w 101990"/>
                <a:gd name="connsiteY4" fmla="*/ 738 h 116798"/>
                <a:gd name="connsiteX5" fmla="*/ 90717 w 101990"/>
                <a:gd name="connsiteY5" fmla="*/ 116799 h 11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90" h="116798">
                  <a:moveTo>
                    <a:pt x="90717" y="116799"/>
                  </a:moveTo>
                  <a:cubicBezTo>
                    <a:pt x="86392" y="64255"/>
                    <a:pt x="50413" y="53599"/>
                    <a:pt x="6627" y="53388"/>
                  </a:cubicBezTo>
                  <a:cubicBezTo>
                    <a:pt x="-8883" y="32813"/>
                    <a:pt x="5677" y="22262"/>
                    <a:pt x="21187" y="14349"/>
                  </a:cubicBezTo>
                  <a:cubicBezTo>
                    <a:pt x="32793" y="8441"/>
                    <a:pt x="48303" y="11606"/>
                    <a:pt x="58115" y="0"/>
                  </a:cubicBezTo>
                  <a:cubicBezTo>
                    <a:pt x="58115" y="0"/>
                    <a:pt x="57165" y="738"/>
                    <a:pt x="57165" y="738"/>
                  </a:cubicBezTo>
                  <a:cubicBezTo>
                    <a:pt x="88924" y="33341"/>
                    <a:pt x="118994" y="66576"/>
                    <a:pt x="90717" y="11679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 name="Freeform: Shape 165"/>
            <p:cNvSpPr/>
            <p:nvPr/>
          </p:nvSpPr>
          <p:spPr>
            <a:xfrm>
              <a:off x="7191053" y="3154578"/>
              <a:ext cx="74942" cy="69584"/>
            </a:xfrm>
            <a:custGeom>
              <a:avLst/>
              <a:gdLst>
                <a:gd name="connsiteX0" fmla="*/ 52610 w 74942"/>
                <a:gd name="connsiteY0" fmla="*/ 105 h 69584"/>
                <a:gd name="connsiteX1" fmla="*/ 60735 w 74942"/>
                <a:gd name="connsiteY1" fmla="*/ 66471 h 69584"/>
                <a:gd name="connsiteX2" fmla="*/ 805 w 74942"/>
                <a:gd name="connsiteY2" fmla="*/ 15721 h 69584"/>
                <a:gd name="connsiteX3" fmla="*/ 67 w 74942"/>
                <a:gd name="connsiteY3" fmla="*/ 0 h 69584"/>
                <a:gd name="connsiteX4" fmla="*/ 52610 w 74942"/>
                <a:gd name="connsiteY4" fmla="*/ 105 h 6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2" h="69584">
                  <a:moveTo>
                    <a:pt x="52610" y="105"/>
                  </a:moveTo>
                  <a:cubicBezTo>
                    <a:pt x="59152" y="22684"/>
                    <a:pt x="94076" y="51594"/>
                    <a:pt x="60735" y="66471"/>
                  </a:cubicBezTo>
                  <a:cubicBezTo>
                    <a:pt x="30664" y="79976"/>
                    <a:pt x="9246" y="47057"/>
                    <a:pt x="805" y="15721"/>
                  </a:cubicBezTo>
                  <a:cubicBezTo>
                    <a:pt x="-566" y="10762"/>
                    <a:pt x="278" y="5275"/>
                    <a:pt x="67" y="0"/>
                  </a:cubicBezTo>
                  <a:cubicBezTo>
                    <a:pt x="17581" y="105"/>
                    <a:pt x="35096" y="105"/>
                    <a:pt x="52610" y="105"/>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 name="Freeform: Shape 166"/>
            <p:cNvSpPr/>
            <p:nvPr/>
          </p:nvSpPr>
          <p:spPr>
            <a:xfrm>
              <a:off x="7688499" y="3070381"/>
              <a:ext cx="61627" cy="81159"/>
            </a:xfrm>
            <a:custGeom>
              <a:avLst/>
              <a:gdLst>
                <a:gd name="connsiteX0" fmla="*/ 50953 w 61627"/>
                <a:gd name="connsiteY0" fmla="*/ 0 h 81159"/>
                <a:gd name="connsiteX1" fmla="*/ 59605 w 61627"/>
                <a:gd name="connsiteY1" fmla="*/ 18992 h 81159"/>
                <a:gd name="connsiteX2" fmla="*/ 41351 w 61627"/>
                <a:gd name="connsiteY2" fmla="*/ 74912 h 81159"/>
                <a:gd name="connsiteX3" fmla="*/ 12969 w 61627"/>
                <a:gd name="connsiteY3" fmla="*/ 75545 h 81159"/>
                <a:gd name="connsiteX4" fmla="*/ 8222 w 61627"/>
                <a:gd name="connsiteY4" fmla="*/ 17831 h 81159"/>
                <a:gd name="connsiteX5" fmla="*/ 50953 w 61627"/>
                <a:gd name="connsiteY5" fmla="*/ 0 h 8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27" h="81159">
                  <a:moveTo>
                    <a:pt x="50953" y="0"/>
                  </a:moveTo>
                  <a:cubicBezTo>
                    <a:pt x="53907" y="6330"/>
                    <a:pt x="58127" y="12345"/>
                    <a:pt x="59605" y="18992"/>
                  </a:cubicBezTo>
                  <a:cubicBezTo>
                    <a:pt x="64458" y="40938"/>
                    <a:pt x="61398" y="60879"/>
                    <a:pt x="41351" y="74912"/>
                  </a:cubicBezTo>
                  <a:cubicBezTo>
                    <a:pt x="31961" y="81559"/>
                    <a:pt x="21727" y="84513"/>
                    <a:pt x="12969" y="75545"/>
                  </a:cubicBezTo>
                  <a:cubicBezTo>
                    <a:pt x="-4334" y="58030"/>
                    <a:pt x="-2646" y="38089"/>
                    <a:pt x="8222" y="17831"/>
                  </a:cubicBezTo>
                  <a:cubicBezTo>
                    <a:pt x="18772" y="3165"/>
                    <a:pt x="38503" y="10234"/>
                    <a:pt x="50953"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 name="Freeform: Shape 167"/>
            <p:cNvSpPr/>
            <p:nvPr/>
          </p:nvSpPr>
          <p:spPr>
            <a:xfrm>
              <a:off x="7327356" y="2972363"/>
              <a:ext cx="85544" cy="53915"/>
            </a:xfrm>
            <a:custGeom>
              <a:avLst/>
              <a:gdLst>
                <a:gd name="connsiteX0" fmla="*/ 85544 w 85544"/>
                <a:gd name="connsiteY0" fmla="*/ 52333 h 53915"/>
                <a:gd name="connsiteX1" fmla="*/ 2298 w 85544"/>
                <a:gd name="connsiteY1" fmla="*/ 53915 h 53915"/>
                <a:gd name="connsiteX2" fmla="*/ 35744 w 85544"/>
                <a:gd name="connsiteY2" fmla="*/ 12028 h 53915"/>
                <a:gd name="connsiteX3" fmla="*/ 84384 w 85544"/>
                <a:gd name="connsiteY3" fmla="*/ 0 h 53915"/>
                <a:gd name="connsiteX4" fmla="*/ 85544 w 85544"/>
                <a:gd name="connsiteY4" fmla="*/ 52333 h 53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44" h="53915">
                  <a:moveTo>
                    <a:pt x="85544" y="52333"/>
                  </a:moveTo>
                  <a:cubicBezTo>
                    <a:pt x="57795" y="52860"/>
                    <a:pt x="30046" y="53388"/>
                    <a:pt x="2298" y="53915"/>
                  </a:cubicBezTo>
                  <a:cubicBezTo>
                    <a:pt x="-3084" y="26694"/>
                    <a:pt x="-1606" y="4326"/>
                    <a:pt x="35744" y="12028"/>
                  </a:cubicBezTo>
                  <a:cubicBezTo>
                    <a:pt x="54419" y="15932"/>
                    <a:pt x="67291" y="211"/>
                    <a:pt x="84384" y="0"/>
                  </a:cubicBezTo>
                  <a:cubicBezTo>
                    <a:pt x="84806" y="17409"/>
                    <a:pt x="85228" y="34924"/>
                    <a:pt x="85544" y="52333"/>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 name="Freeform: Shape 168"/>
            <p:cNvSpPr/>
            <p:nvPr/>
          </p:nvSpPr>
          <p:spPr>
            <a:xfrm>
              <a:off x="7585092" y="3108259"/>
              <a:ext cx="68143" cy="76735"/>
            </a:xfrm>
            <a:custGeom>
              <a:avLst/>
              <a:gdLst>
                <a:gd name="connsiteX0" fmla="*/ 0 w 68143"/>
                <a:gd name="connsiteY0" fmla="*/ 61934 h 76735"/>
                <a:gd name="connsiteX1" fmla="*/ 59613 w 68143"/>
                <a:gd name="connsiteY1" fmla="*/ 0 h 76735"/>
                <a:gd name="connsiteX2" fmla="*/ 50223 w 68143"/>
                <a:gd name="connsiteY2" fmla="*/ 66471 h 76735"/>
                <a:gd name="connsiteX3" fmla="*/ 0 w 68143"/>
                <a:gd name="connsiteY3" fmla="*/ 61934 h 76735"/>
              </a:gdLst>
              <a:ahLst/>
              <a:cxnLst>
                <a:cxn ang="0">
                  <a:pos x="connsiteX0" y="connsiteY0"/>
                </a:cxn>
                <a:cxn ang="0">
                  <a:pos x="connsiteX1" y="connsiteY1"/>
                </a:cxn>
                <a:cxn ang="0">
                  <a:pos x="connsiteX2" y="connsiteY2"/>
                </a:cxn>
                <a:cxn ang="0">
                  <a:pos x="connsiteX3" y="connsiteY3"/>
                </a:cxn>
              </a:cxnLst>
              <a:rect l="l" t="t" r="r" b="b"/>
              <a:pathLst>
                <a:path w="68143" h="76735">
                  <a:moveTo>
                    <a:pt x="0" y="61934"/>
                  </a:moveTo>
                  <a:cubicBezTo>
                    <a:pt x="24373" y="44736"/>
                    <a:pt x="42204" y="26272"/>
                    <a:pt x="59613" y="0"/>
                  </a:cubicBezTo>
                  <a:cubicBezTo>
                    <a:pt x="77022" y="30809"/>
                    <a:pt x="64677" y="50539"/>
                    <a:pt x="50223" y="66471"/>
                  </a:cubicBezTo>
                  <a:cubicBezTo>
                    <a:pt x="37139" y="81031"/>
                    <a:pt x="19414" y="80609"/>
                    <a:pt x="0" y="61934"/>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 name="Freeform: Shape 169"/>
            <p:cNvSpPr/>
            <p:nvPr/>
          </p:nvSpPr>
          <p:spPr>
            <a:xfrm>
              <a:off x="7044884" y="2910112"/>
              <a:ext cx="99843" cy="53697"/>
            </a:xfrm>
            <a:custGeom>
              <a:avLst/>
              <a:gdLst>
                <a:gd name="connsiteX0" fmla="*/ 0 w 99843"/>
                <a:gd name="connsiteY0" fmla="*/ 41782 h 53697"/>
                <a:gd name="connsiteX1" fmla="*/ 83669 w 99843"/>
                <a:gd name="connsiteY1" fmla="*/ 0 h 53697"/>
                <a:gd name="connsiteX2" fmla="*/ 96119 w 99843"/>
                <a:gd name="connsiteY2" fmla="*/ 20891 h 53697"/>
                <a:gd name="connsiteX3" fmla="*/ 0 w 99843"/>
                <a:gd name="connsiteY3" fmla="*/ 41782 h 53697"/>
              </a:gdLst>
              <a:ahLst/>
              <a:cxnLst>
                <a:cxn ang="0">
                  <a:pos x="connsiteX0" y="connsiteY0"/>
                </a:cxn>
                <a:cxn ang="0">
                  <a:pos x="connsiteX1" y="connsiteY1"/>
                </a:cxn>
                <a:cxn ang="0">
                  <a:pos x="connsiteX2" y="connsiteY2"/>
                </a:cxn>
                <a:cxn ang="0">
                  <a:pos x="connsiteX3" y="connsiteY3"/>
                </a:cxn>
              </a:cxnLst>
              <a:rect l="l" t="t" r="r" b="b"/>
              <a:pathLst>
                <a:path w="99843" h="53697">
                  <a:moveTo>
                    <a:pt x="0" y="41782"/>
                  </a:moveTo>
                  <a:cubicBezTo>
                    <a:pt x="27854" y="27854"/>
                    <a:pt x="55814" y="13927"/>
                    <a:pt x="83669" y="0"/>
                  </a:cubicBezTo>
                  <a:cubicBezTo>
                    <a:pt x="91371" y="5381"/>
                    <a:pt x="106986" y="14244"/>
                    <a:pt x="96119" y="20891"/>
                  </a:cubicBezTo>
                  <a:cubicBezTo>
                    <a:pt x="67526" y="38300"/>
                    <a:pt x="39671" y="71535"/>
                    <a:pt x="0" y="41782"/>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 name="Freeform: Shape 170"/>
            <p:cNvSpPr/>
            <p:nvPr/>
          </p:nvSpPr>
          <p:spPr>
            <a:xfrm>
              <a:off x="7263329" y="2881321"/>
              <a:ext cx="64636" cy="60444"/>
            </a:xfrm>
            <a:custGeom>
              <a:avLst/>
              <a:gdLst>
                <a:gd name="connsiteX0" fmla="*/ 593 w 64636"/>
                <a:gd name="connsiteY0" fmla="*/ 38498 h 60444"/>
                <a:gd name="connsiteX1" fmla="*/ 64637 w 64636"/>
                <a:gd name="connsiteY1" fmla="*/ 16763 h 60444"/>
                <a:gd name="connsiteX2" fmla="*/ 41847 w 64636"/>
                <a:gd name="connsiteY2" fmla="*/ 56118 h 60444"/>
                <a:gd name="connsiteX3" fmla="*/ 26231 w 64636"/>
                <a:gd name="connsiteY3" fmla="*/ 60444 h 60444"/>
                <a:gd name="connsiteX4" fmla="*/ 593 w 64636"/>
                <a:gd name="connsiteY4" fmla="*/ 38498 h 6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36" h="60444">
                  <a:moveTo>
                    <a:pt x="593" y="38498"/>
                  </a:moveTo>
                  <a:cubicBezTo>
                    <a:pt x="11038" y="-857"/>
                    <a:pt x="30663" y="-13412"/>
                    <a:pt x="64637" y="16763"/>
                  </a:cubicBezTo>
                  <a:cubicBezTo>
                    <a:pt x="63793" y="33750"/>
                    <a:pt x="55141" y="46200"/>
                    <a:pt x="41847" y="56118"/>
                  </a:cubicBezTo>
                  <a:cubicBezTo>
                    <a:pt x="36888" y="58545"/>
                    <a:pt x="31718" y="59917"/>
                    <a:pt x="26231" y="60444"/>
                  </a:cubicBezTo>
                  <a:cubicBezTo>
                    <a:pt x="13781" y="57806"/>
                    <a:pt x="-3417" y="60550"/>
                    <a:pt x="593" y="38498"/>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 name="Freeform: Shape 171"/>
            <p:cNvSpPr/>
            <p:nvPr/>
          </p:nvSpPr>
          <p:spPr>
            <a:xfrm>
              <a:off x="7329021" y="2910323"/>
              <a:ext cx="58506" cy="51934"/>
            </a:xfrm>
            <a:custGeom>
              <a:avLst/>
              <a:gdLst>
                <a:gd name="connsiteX0" fmla="*/ 21840 w 58506"/>
                <a:gd name="connsiteY0" fmla="*/ 0 h 51934"/>
                <a:gd name="connsiteX1" fmla="*/ 57819 w 58506"/>
                <a:gd name="connsiteY1" fmla="*/ 33130 h 51934"/>
                <a:gd name="connsiteX2" fmla="*/ 9918 w 58506"/>
                <a:gd name="connsiteY2" fmla="*/ 50433 h 51934"/>
                <a:gd name="connsiteX3" fmla="*/ 0 w 58506"/>
                <a:gd name="connsiteY3" fmla="*/ 29437 h 51934"/>
                <a:gd name="connsiteX4" fmla="*/ 21840 w 58506"/>
                <a:gd name="connsiteY4" fmla="*/ 0 h 5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06" h="51934">
                  <a:moveTo>
                    <a:pt x="21840" y="0"/>
                  </a:moveTo>
                  <a:cubicBezTo>
                    <a:pt x="42837" y="1794"/>
                    <a:pt x="62462" y="14771"/>
                    <a:pt x="57819" y="33130"/>
                  </a:cubicBezTo>
                  <a:cubicBezTo>
                    <a:pt x="53810" y="48851"/>
                    <a:pt x="30070" y="55076"/>
                    <a:pt x="9918" y="50433"/>
                  </a:cubicBezTo>
                  <a:cubicBezTo>
                    <a:pt x="3693" y="44841"/>
                    <a:pt x="527" y="37772"/>
                    <a:pt x="0" y="29437"/>
                  </a:cubicBezTo>
                  <a:cubicBezTo>
                    <a:pt x="950" y="15088"/>
                    <a:pt x="5803" y="3376"/>
                    <a:pt x="21840"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 name="Freeform: Shape 172"/>
            <p:cNvSpPr/>
            <p:nvPr/>
          </p:nvSpPr>
          <p:spPr>
            <a:xfrm>
              <a:off x="7642278" y="2726843"/>
              <a:ext cx="22529" cy="83563"/>
            </a:xfrm>
            <a:custGeom>
              <a:avLst/>
              <a:gdLst>
                <a:gd name="connsiteX0" fmla="*/ 0 w 22529"/>
                <a:gd name="connsiteY0" fmla="*/ 83563 h 83563"/>
                <a:gd name="connsiteX1" fmla="*/ 1055 w 22529"/>
                <a:gd name="connsiteY1" fmla="*/ 0 h 83563"/>
                <a:gd name="connsiteX2" fmla="*/ 0 w 22529"/>
                <a:gd name="connsiteY2" fmla="*/ 83563 h 83563"/>
              </a:gdLst>
              <a:ahLst/>
              <a:cxnLst>
                <a:cxn ang="0">
                  <a:pos x="connsiteX0" y="connsiteY0"/>
                </a:cxn>
                <a:cxn ang="0">
                  <a:pos x="connsiteX1" y="connsiteY1"/>
                </a:cxn>
                <a:cxn ang="0">
                  <a:pos x="connsiteX2" y="connsiteY2"/>
                </a:cxn>
              </a:cxnLst>
              <a:rect l="l" t="t" r="r" b="b"/>
              <a:pathLst>
                <a:path w="22529" h="83563">
                  <a:moveTo>
                    <a:pt x="0" y="83563"/>
                  </a:moveTo>
                  <a:cubicBezTo>
                    <a:pt x="4009" y="59191"/>
                    <a:pt x="5064" y="34501"/>
                    <a:pt x="1055" y="0"/>
                  </a:cubicBezTo>
                  <a:cubicBezTo>
                    <a:pt x="36401" y="37878"/>
                    <a:pt x="22368" y="61195"/>
                    <a:pt x="0" y="8356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 name="Freeform: Shape 173"/>
            <p:cNvSpPr/>
            <p:nvPr/>
          </p:nvSpPr>
          <p:spPr>
            <a:xfrm>
              <a:off x="7245676" y="2919819"/>
              <a:ext cx="57192" cy="45036"/>
            </a:xfrm>
            <a:custGeom>
              <a:avLst/>
              <a:gdLst>
                <a:gd name="connsiteX0" fmla="*/ 18245 w 57192"/>
                <a:gd name="connsiteY0" fmla="*/ 0 h 45036"/>
                <a:gd name="connsiteX1" fmla="*/ 51691 w 57192"/>
                <a:gd name="connsiteY1" fmla="*/ 12239 h 45036"/>
                <a:gd name="connsiteX2" fmla="*/ 50742 w 57192"/>
                <a:gd name="connsiteY2" fmla="*/ 41676 h 45036"/>
                <a:gd name="connsiteX3" fmla="*/ 2946 w 57192"/>
                <a:gd name="connsiteY3" fmla="*/ 37772 h 45036"/>
                <a:gd name="connsiteX4" fmla="*/ 18245 w 57192"/>
                <a:gd name="connsiteY4" fmla="*/ 0 h 4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2" h="45036">
                  <a:moveTo>
                    <a:pt x="18245" y="0"/>
                  </a:moveTo>
                  <a:cubicBezTo>
                    <a:pt x="26053" y="13189"/>
                    <a:pt x="39452" y="11290"/>
                    <a:pt x="51691" y="12239"/>
                  </a:cubicBezTo>
                  <a:cubicBezTo>
                    <a:pt x="58971" y="22262"/>
                    <a:pt x="59394" y="32075"/>
                    <a:pt x="50742" y="41676"/>
                  </a:cubicBezTo>
                  <a:cubicBezTo>
                    <a:pt x="34282" y="42837"/>
                    <a:pt x="13075" y="50539"/>
                    <a:pt x="2946" y="37772"/>
                  </a:cubicBezTo>
                  <a:cubicBezTo>
                    <a:pt x="-6128" y="26166"/>
                    <a:pt x="7694" y="10762"/>
                    <a:pt x="18245" y="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 name="Freeform: Shape 174"/>
            <p:cNvSpPr/>
            <p:nvPr/>
          </p:nvSpPr>
          <p:spPr>
            <a:xfrm>
              <a:off x="7267086" y="2988084"/>
              <a:ext cx="38827" cy="54548"/>
            </a:xfrm>
            <a:custGeom>
              <a:avLst/>
              <a:gdLst>
                <a:gd name="connsiteX0" fmla="*/ 38828 w 38827"/>
                <a:gd name="connsiteY0" fmla="*/ 0 h 54548"/>
                <a:gd name="connsiteX1" fmla="*/ 38828 w 38827"/>
                <a:gd name="connsiteY1" fmla="*/ 54548 h 54548"/>
                <a:gd name="connsiteX2" fmla="*/ 0 w 38827"/>
                <a:gd name="connsiteY2" fmla="*/ 23212 h 54548"/>
                <a:gd name="connsiteX3" fmla="*/ 38828 w 38827"/>
                <a:gd name="connsiteY3" fmla="*/ 0 h 54548"/>
              </a:gdLst>
              <a:ahLst/>
              <a:cxnLst>
                <a:cxn ang="0">
                  <a:pos x="connsiteX0" y="connsiteY0"/>
                </a:cxn>
                <a:cxn ang="0">
                  <a:pos x="connsiteX1" y="connsiteY1"/>
                </a:cxn>
                <a:cxn ang="0">
                  <a:pos x="connsiteX2" y="connsiteY2"/>
                </a:cxn>
                <a:cxn ang="0">
                  <a:pos x="connsiteX3" y="connsiteY3"/>
                </a:cxn>
              </a:cxnLst>
              <a:rect l="l" t="t" r="r" b="b"/>
              <a:pathLst>
                <a:path w="38827" h="54548">
                  <a:moveTo>
                    <a:pt x="38828" y="0"/>
                  </a:moveTo>
                  <a:cubicBezTo>
                    <a:pt x="38828" y="18464"/>
                    <a:pt x="38828" y="35979"/>
                    <a:pt x="38828" y="54548"/>
                  </a:cubicBezTo>
                  <a:cubicBezTo>
                    <a:pt x="18781" y="51805"/>
                    <a:pt x="12028" y="34185"/>
                    <a:pt x="0" y="23212"/>
                  </a:cubicBezTo>
                  <a:cubicBezTo>
                    <a:pt x="7597" y="6542"/>
                    <a:pt x="23740" y="5487"/>
                    <a:pt x="38828"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 name="Freeform: Shape 175"/>
            <p:cNvSpPr/>
            <p:nvPr/>
          </p:nvSpPr>
          <p:spPr>
            <a:xfrm>
              <a:off x="7599560" y="2848170"/>
              <a:ext cx="59883" cy="39469"/>
            </a:xfrm>
            <a:custGeom>
              <a:avLst/>
              <a:gdLst>
                <a:gd name="connsiteX0" fmla="*/ 2307 w 59883"/>
                <a:gd name="connsiteY0" fmla="*/ 10771 h 39469"/>
                <a:gd name="connsiteX1" fmla="*/ 22776 w 59883"/>
                <a:gd name="connsiteY1" fmla="*/ 8871 h 39469"/>
                <a:gd name="connsiteX2" fmla="*/ 57911 w 59883"/>
                <a:gd name="connsiteY2" fmla="*/ 8977 h 39469"/>
                <a:gd name="connsiteX3" fmla="*/ 34382 w 59883"/>
                <a:gd name="connsiteY3" fmla="*/ 39469 h 39469"/>
                <a:gd name="connsiteX4" fmla="*/ 1674 w 59883"/>
                <a:gd name="connsiteY4" fmla="*/ 24803 h 39469"/>
                <a:gd name="connsiteX5" fmla="*/ 2307 w 59883"/>
                <a:gd name="connsiteY5" fmla="*/ 10771 h 3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83" h="39469">
                  <a:moveTo>
                    <a:pt x="2307" y="10771"/>
                  </a:moveTo>
                  <a:cubicBezTo>
                    <a:pt x="9165" y="10138"/>
                    <a:pt x="16024" y="9926"/>
                    <a:pt x="22776" y="8871"/>
                  </a:cubicBezTo>
                  <a:cubicBezTo>
                    <a:pt x="34804" y="7078"/>
                    <a:pt x="49365" y="-10226"/>
                    <a:pt x="57911" y="8977"/>
                  </a:cubicBezTo>
                  <a:cubicBezTo>
                    <a:pt x="66035" y="27336"/>
                    <a:pt x="47254" y="32928"/>
                    <a:pt x="34382" y="39469"/>
                  </a:cubicBezTo>
                  <a:cubicBezTo>
                    <a:pt x="22460" y="36831"/>
                    <a:pt x="9165" y="37254"/>
                    <a:pt x="1674" y="24803"/>
                  </a:cubicBezTo>
                  <a:cubicBezTo>
                    <a:pt x="-752" y="19950"/>
                    <a:pt x="-541" y="15308"/>
                    <a:pt x="2307" y="10771"/>
                  </a:cubicBezTo>
                  <a:close/>
                </a:path>
              </a:pathLst>
            </a:custGeom>
            <a:solidFill>
              <a:srgbClr val="CE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 name="Freeform: Shape 176"/>
            <p:cNvSpPr/>
            <p:nvPr/>
          </p:nvSpPr>
          <p:spPr>
            <a:xfrm>
              <a:off x="7306200" y="2898084"/>
              <a:ext cx="44660" cy="50589"/>
            </a:xfrm>
            <a:custGeom>
              <a:avLst/>
              <a:gdLst>
                <a:gd name="connsiteX0" fmla="*/ 44661 w 44660"/>
                <a:gd name="connsiteY0" fmla="*/ 12239 h 50589"/>
                <a:gd name="connsiteX1" fmla="*/ 30628 w 44660"/>
                <a:gd name="connsiteY1" fmla="*/ 43470 h 50589"/>
                <a:gd name="connsiteX2" fmla="*/ 31 w 44660"/>
                <a:gd name="connsiteY2" fmla="*/ 32286 h 50589"/>
                <a:gd name="connsiteX3" fmla="*/ 21871 w 44660"/>
                <a:gd name="connsiteY3" fmla="*/ 0 h 50589"/>
                <a:gd name="connsiteX4" fmla="*/ 44661 w 44660"/>
                <a:gd name="connsiteY4" fmla="*/ 12239 h 50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60" h="50589">
                  <a:moveTo>
                    <a:pt x="44661" y="12239"/>
                  </a:moveTo>
                  <a:cubicBezTo>
                    <a:pt x="40018" y="22684"/>
                    <a:pt x="35271" y="33024"/>
                    <a:pt x="30628" y="43470"/>
                  </a:cubicBezTo>
                  <a:cubicBezTo>
                    <a:pt x="16173" y="51278"/>
                    <a:pt x="2035" y="58241"/>
                    <a:pt x="31" y="32286"/>
                  </a:cubicBezTo>
                  <a:cubicBezTo>
                    <a:pt x="-603" y="16143"/>
                    <a:pt x="8682" y="6753"/>
                    <a:pt x="21871" y="0"/>
                  </a:cubicBezTo>
                  <a:cubicBezTo>
                    <a:pt x="30206" y="2743"/>
                    <a:pt x="41601" y="-422"/>
                    <a:pt x="44661" y="1223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8" name="Freeform: Shape 177"/>
            <p:cNvSpPr/>
            <p:nvPr/>
          </p:nvSpPr>
          <p:spPr>
            <a:xfrm>
              <a:off x="7572325" y="2867170"/>
              <a:ext cx="61511" cy="42868"/>
            </a:xfrm>
            <a:custGeom>
              <a:avLst/>
              <a:gdLst>
                <a:gd name="connsiteX0" fmla="*/ 30914 w 61511"/>
                <a:gd name="connsiteY0" fmla="*/ 0 h 42868"/>
                <a:gd name="connsiteX1" fmla="*/ 61512 w 61511"/>
                <a:gd name="connsiteY1" fmla="*/ 20363 h 42868"/>
                <a:gd name="connsiteX2" fmla="*/ 0 w 61511"/>
                <a:gd name="connsiteY2" fmla="*/ 21841 h 42868"/>
                <a:gd name="connsiteX3" fmla="*/ 30914 w 61511"/>
                <a:gd name="connsiteY3" fmla="*/ 0 h 42868"/>
              </a:gdLst>
              <a:ahLst/>
              <a:cxnLst>
                <a:cxn ang="0">
                  <a:pos x="connsiteX0" y="connsiteY0"/>
                </a:cxn>
                <a:cxn ang="0">
                  <a:pos x="connsiteX1" y="connsiteY1"/>
                </a:cxn>
                <a:cxn ang="0">
                  <a:pos x="connsiteX2" y="connsiteY2"/>
                </a:cxn>
                <a:cxn ang="0">
                  <a:pos x="connsiteX3" y="connsiteY3"/>
                </a:cxn>
              </a:cxnLst>
              <a:rect l="l" t="t" r="r" b="b"/>
              <a:pathLst>
                <a:path w="61511" h="42868">
                  <a:moveTo>
                    <a:pt x="30914" y="0"/>
                  </a:moveTo>
                  <a:cubicBezTo>
                    <a:pt x="41149" y="6753"/>
                    <a:pt x="51277" y="13611"/>
                    <a:pt x="61512" y="20363"/>
                  </a:cubicBezTo>
                  <a:cubicBezTo>
                    <a:pt x="41043" y="20680"/>
                    <a:pt x="21735" y="69847"/>
                    <a:pt x="0" y="21841"/>
                  </a:cubicBezTo>
                  <a:cubicBezTo>
                    <a:pt x="8546" y="12134"/>
                    <a:pt x="16882" y="2005"/>
                    <a:pt x="30914"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9" name="Freeform: Shape 178"/>
            <p:cNvSpPr/>
            <p:nvPr/>
          </p:nvSpPr>
          <p:spPr>
            <a:xfrm>
              <a:off x="7527167" y="2592846"/>
              <a:ext cx="40783" cy="45311"/>
            </a:xfrm>
            <a:custGeom>
              <a:avLst/>
              <a:gdLst>
                <a:gd name="connsiteX0" fmla="*/ 0 w 40783"/>
                <a:gd name="connsiteY0" fmla="*/ 23001 h 45311"/>
                <a:gd name="connsiteX1" fmla="*/ 23001 w 40783"/>
                <a:gd name="connsiteY1" fmla="*/ 0 h 45311"/>
                <a:gd name="connsiteX2" fmla="*/ 33024 w 40783"/>
                <a:gd name="connsiteY2" fmla="*/ 40832 h 45311"/>
                <a:gd name="connsiteX3" fmla="*/ 0 w 40783"/>
                <a:gd name="connsiteY3" fmla="*/ 23001 h 45311"/>
              </a:gdLst>
              <a:ahLst/>
              <a:cxnLst>
                <a:cxn ang="0">
                  <a:pos x="connsiteX0" y="connsiteY0"/>
                </a:cxn>
                <a:cxn ang="0">
                  <a:pos x="connsiteX1" y="connsiteY1"/>
                </a:cxn>
                <a:cxn ang="0">
                  <a:pos x="connsiteX2" y="connsiteY2"/>
                </a:cxn>
                <a:cxn ang="0">
                  <a:pos x="connsiteX3" y="connsiteY3"/>
                </a:cxn>
              </a:cxnLst>
              <a:rect l="l" t="t" r="r" b="b"/>
              <a:pathLst>
                <a:path w="40783" h="45311">
                  <a:moveTo>
                    <a:pt x="0" y="23001"/>
                  </a:moveTo>
                  <a:cubicBezTo>
                    <a:pt x="10973" y="18570"/>
                    <a:pt x="18569" y="10973"/>
                    <a:pt x="23001" y="0"/>
                  </a:cubicBezTo>
                  <a:cubicBezTo>
                    <a:pt x="32180" y="12556"/>
                    <a:pt x="51594" y="26272"/>
                    <a:pt x="33024" y="40832"/>
                  </a:cubicBezTo>
                  <a:cubicBezTo>
                    <a:pt x="22790" y="48956"/>
                    <a:pt x="1055" y="47690"/>
                    <a:pt x="0" y="2300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0" name="Freeform: Shape 179"/>
            <p:cNvSpPr/>
            <p:nvPr/>
          </p:nvSpPr>
          <p:spPr>
            <a:xfrm>
              <a:off x="7296418" y="2930370"/>
              <a:ext cx="42414" cy="31019"/>
            </a:xfrm>
            <a:custGeom>
              <a:avLst/>
              <a:gdLst>
                <a:gd name="connsiteX0" fmla="*/ 9707 w 42414"/>
                <a:gd name="connsiteY0" fmla="*/ 0 h 31019"/>
                <a:gd name="connsiteX1" fmla="*/ 40305 w 42414"/>
                <a:gd name="connsiteY1" fmla="*/ 11184 h 31019"/>
                <a:gd name="connsiteX2" fmla="*/ 42415 w 42414"/>
                <a:gd name="connsiteY2" fmla="*/ 30492 h 31019"/>
                <a:gd name="connsiteX3" fmla="*/ 0 w 42414"/>
                <a:gd name="connsiteY3" fmla="*/ 31020 h 31019"/>
                <a:gd name="connsiteX4" fmla="*/ 950 w 42414"/>
                <a:gd name="connsiteY4" fmla="*/ 1583 h 31019"/>
                <a:gd name="connsiteX5" fmla="*/ 9707 w 42414"/>
                <a:gd name="connsiteY5" fmla="*/ 0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14" h="31019">
                  <a:moveTo>
                    <a:pt x="9707" y="0"/>
                  </a:moveTo>
                  <a:cubicBezTo>
                    <a:pt x="16670" y="12767"/>
                    <a:pt x="28699" y="11606"/>
                    <a:pt x="40305" y="11184"/>
                  </a:cubicBezTo>
                  <a:cubicBezTo>
                    <a:pt x="41043" y="17620"/>
                    <a:pt x="41676" y="24056"/>
                    <a:pt x="42415" y="30492"/>
                  </a:cubicBezTo>
                  <a:cubicBezTo>
                    <a:pt x="28277" y="30703"/>
                    <a:pt x="14138" y="30914"/>
                    <a:pt x="0" y="31020"/>
                  </a:cubicBezTo>
                  <a:cubicBezTo>
                    <a:pt x="317" y="21207"/>
                    <a:pt x="633" y="11395"/>
                    <a:pt x="950" y="1583"/>
                  </a:cubicBezTo>
                  <a:cubicBezTo>
                    <a:pt x="3904" y="1266"/>
                    <a:pt x="6858" y="633"/>
                    <a:pt x="9707"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1" name="Freeform: Shape 180"/>
            <p:cNvSpPr/>
            <p:nvPr/>
          </p:nvSpPr>
          <p:spPr>
            <a:xfrm>
              <a:off x="7671285" y="2805025"/>
              <a:ext cx="30816" cy="38702"/>
            </a:xfrm>
            <a:custGeom>
              <a:avLst/>
              <a:gdLst>
                <a:gd name="connsiteX0" fmla="*/ 30816 w 30816"/>
                <a:gd name="connsiteY0" fmla="*/ 0 h 38702"/>
                <a:gd name="connsiteX1" fmla="*/ 10980 w 30816"/>
                <a:gd name="connsiteY1" fmla="*/ 38616 h 38702"/>
                <a:gd name="connsiteX2" fmla="*/ 7 w 30816"/>
                <a:gd name="connsiteY2" fmla="*/ 29543 h 38702"/>
                <a:gd name="connsiteX3" fmla="*/ 30816 w 30816"/>
                <a:gd name="connsiteY3" fmla="*/ 0 h 38702"/>
              </a:gdLst>
              <a:ahLst/>
              <a:cxnLst>
                <a:cxn ang="0">
                  <a:pos x="connsiteX0" y="connsiteY0"/>
                </a:cxn>
                <a:cxn ang="0">
                  <a:pos x="connsiteX1" y="connsiteY1"/>
                </a:cxn>
                <a:cxn ang="0">
                  <a:pos x="connsiteX2" y="connsiteY2"/>
                </a:cxn>
                <a:cxn ang="0">
                  <a:pos x="connsiteX3" y="connsiteY3"/>
                </a:cxn>
              </a:cxnLst>
              <a:rect l="l" t="t" r="r" b="b"/>
              <a:pathLst>
                <a:path w="30816" h="38702">
                  <a:moveTo>
                    <a:pt x="30816" y="0"/>
                  </a:moveTo>
                  <a:cubicBezTo>
                    <a:pt x="30289" y="17726"/>
                    <a:pt x="24485" y="30492"/>
                    <a:pt x="10980" y="38616"/>
                  </a:cubicBezTo>
                  <a:cubicBezTo>
                    <a:pt x="9503" y="39566"/>
                    <a:pt x="-309" y="32391"/>
                    <a:pt x="7" y="29543"/>
                  </a:cubicBezTo>
                  <a:cubicBezTo>
                    <a:pt x="1696" y="12872"/>
                    <a:pt x="12880" y="4537"/>
                    <a:pt x="3081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2" name="Freeform: Shape 181"/>
            <p:cNvSpPr/>
            <p:nvPr/>
          </p:nvSpPr>
          <p:spPr>
            <a:xfrm>
              <a:off x="7700655" y="2707745"/>
              <a:ext cx="16822" cy="47584"/>
            </a:xfrm>
            <a:custGeom>
              <a:avLst/>
              <a:gdLst>
                <a:gd name="connsiteX0" fmla="*/ 14425 w 16822"/>
                <a:gd name="connsiteY0" fmla="*/ 47585 h 47584"/>
                <a:gd name="connsiteX1" fmla="*/ 2819 w 16822"/>
                <a:gd name="connsiteY1" fmla="*/ 0 h 47584"/>
                <a:gd name="connsiteX2" fmla="*/ 14425 w 16822"/>
                <a:gd name="connsiteY2" fmla="*/ 47585 h 47584"/>
              </a:gdLst>
              <a:ahLst/>
              <a:cxnLst>
                <a:cxn ang="0">
                  <a:pos x="connsiteX0" y="connsiteY0"/>
                </a:cxn>
                <a:cxn ang="0">
                  <a:pos x="connsiteX1" y="connsiteY1"/>
                </a:cxn>
                <a:cxn ang="0">
                  <a:pos x="connsiteX2" y="connsiteY2"/>
                </a:cxn>
              </a:cxnLst>
              <a:rect l="l" t="t" r="r" b="b"/>
              <a:pathLst>
                <a:path w="16822" h="47584">
                  <a:moveTo>
                    <a:pt x="14425" y="47585"/>
                  </a:moveTo>
                  <a:cubicBezTo>
                    <a:pt x="10943" y="33236"/>
                    <a:pt x="-6783" y="20785"/>
                    <a:pt x="2819" y="0"/>
                  </a:cubicBezTo>
                  <a:cubicBezTo>
                    <a:pt x="27613" y="14244"/>
                    <a:pt x="11259" y="33130"/>
                    <a:pt x="14425" y="4758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3" name="Freeform: Shape 182"/>
            <p:cNvSpPr/>
            <p:nvPr/>
          </p:nvSpPr>
          <p:spPr>
            <a:xfrm>
              <a:off x="7571668" y="2858572"/>
              <a:ext cx="31570" cy="30439"/>
            </a:xfrm>
            <a:custGeom>
              <a:avLst/>
              <a:gdLst>
                <a:gd name="connsiteX0" fmla="*/ 31571 w 31570"/>
                <a:gd name="connsiteY0" fmla="*/ 8599 h 30439"/>
                <a:gd name="connsiteX1" fmla="*/ 657 w 31570"/>
                <a:gd name="connsiteY1" fmla="*/ 30439 h 30439"/>
                <a:gd name="connsiteX2" fmla="*/ 30094 w 31570"/>
                <a:gd name="connsiteY2" fmla="*/ 369 h 30439"/>
                <a:gd name="connsiteX3" fmla="*/ 31571 w 31570"/>
                <a:gd name="connsiteY3" fmla="*/ 8599 h 30439"/>
              </a:gdLst>
              <a:ahLst/>
              <a:cxnLst>
                <a:cxn ang="0">
                  <a:pos x="connsiteX0" y="connsiteY0"/>
                </a:cxn>
                <a:cxn ang="0">
                  <a:pos x="connsiteX1" y="connsiteY1"/>
                </a:cxn>
                <a:cxn ang="0">
                  <a:pos x="connsiteX2" y="connsiteY2"/>
                </a:cxn>
                <a:cxn ang="0">
                  <a:pos x="connsiteX3" y="connsiteY3"/>
                </a:cxn>
              </a:cxnLst>
              <a:rect l="l" t="t" r="r" b="b"/>
              <a:pathLst>
                <a:path w="31570" h="30439">
                  <a:moveTo>
                    <a:pt x="31571" y="8599"/>
                  </a:moveTo>
                  <a:cubicBezTo>
                    <a:pt x="25451" y="21893"/>
                    <a:pt x="16061" y="30439"/>
                    <a:pt x="657" y="30439"/>
                  </a:cubicBezTo>
                  <a:cubicBezTo>
                    <a:pt x="-2825" y="7438"/>
                    <a:pt x="7620" y="-2058"/>
                    <a:pt x="30094" y="369"/>
                  </a:cubicBezTo>
                  <a:cubicBezTo>
                    <a:pt x="30516" y="3112"/>
                    <a:pt x="31043" y="5855"/>
                    <a:pt x="31571" y="859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4" name="Freeform: Shape 183"/>
            <p:cNvSpPr/>
            <p:nvPr/>
          </p:nvSpPr>
          <p:spPr>
            <a:xfrm>
              <a:off x="7295596" y="2529224"/>
              <a:ext cx="148573" cy="116260"/>
            </a:xfrm>
            <a:custGeom>
              <a:avLst/>
              <a:gdLst>
                <a:gd name="connsiteX0" fmla="*/ 78899 w 148573"/>
                <a:gd name="connsiteY0" fmla="*/ 0 h 116260"/>
                <a:gd name="connsiteX1" fmla="*/ 148535 w 148573"/>
                <a:gd name="connsiteY1" fmla="*/ 59085 h 116260"/>
                <a:gd name="connsiteX2" fmla="*/ 65288 w 148573"/>
                <a:gd name="connsiteY2" fmla="*/ 115005 h 116260"/>
                <a:gd name="connsiteX3" fmla="*/ 400 w 148573"/>
                <a:gd name="connsiteY3" fmla="*/ 56237 h 116260"/>
                <a:gd name="connsiteX4" fmla="*/ 78899 w 148573"/>
                <a:gd name="connsiteY4" fmla="*/ 0 h 1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73" h="116260">
                  <a:moveTo>
                    <a:pt x="78899" y="0"/>
                  </a:moveTo>
                  <a:cubicBezTo>
                    <a:pt x="114244" y="7808"/>
                    <a:pt x="149906" y="11501"/>
                    <a:pt x="148535" y="59085"/>
                  </a:cubicBezTo>
                  <a:cubicBezTo>
                    <a:pt x="148113" y="73224"/>
                    <a:pt x="76894" y="124923"/>
                    <a:pt x="65288" y="115005"/>
                  </a:cubicBezTo>
                  <a:cubicBezTo>
                    <a:pt x="43447" y="96330"/>
                    <a:pt x="-4876" y="105931"/>
                    <a:pt x="400" y="56237"/>
                  </a:cubicBezTo>
                  <a:cubicBezTo>
                    <a:pt x="5886" y="4959"/>
                    <a:pt x="49250" y="12767"/>
                    <a:pt x="78899"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5" name="Freeform: Shape 184"/>
            <p:cNvSpPr/>
            <p:nvPr/>
          </p:nvSpPr>
          <p:spPr>
            <a:xfrm>
              <a:off x="7350194" y="2730381"/>
              <a:ext cx="73600" cy="60777"/>
            </a:xfrm>
            <a:custGeom>
              <a:avLst/>
              <a:gdLst>
                <a:gd name="connsiteX0" fmla="*/ 72730 w 73600"/>
                <a:gd name="connsiteY0" fmla="*/ 31702 h 60777"/>
                <a:gd name="connsiteX1" fmla="*/ 26306 w 73600"/>
                <a:gd name="connsiteY1" fmla="*/ 51327 h 60777"/>
                <a:gd name="connsiteX2" fmla="*/ 11218 w 73600"/>
                <a:gd name="connsiteY2" fmla="*/ 58501 h 60777"/>
                <a:gd name="connsiteX3" fmla="*/ 34 w 73600"/>
                <a:gd name="connsiteY3" fmla="*/ 42464 h 60777"/>
                <a:gd name="connsiteX4" fmla="*/ 36751 w 73600"/>
                <a:gd name="connsiteY4" fmla="*/ 1210 h 60777"/>
                <a:gd name="connsiteX5" fmla="*/ 72202 w 73600"/>
                <a:gd name="connsiteY5" fmla="*/ 32335 h 60777"/>
                <a:gd name="connsiteX6" fmla="*/ 72730 w 73600"/>
                <a:gd name="connsiteY6" fmla="*/ 31702 h 6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0" h="60777">
                  <a:moveTo>
                    <a:pt x="72730" y="31702"/>
                  </a:moveTo>
                  <a:cubicBezTo>
                    <a:pt x="56060" y="35184"/>
                    <a:pt x="33269" y="23472"/>
                    <a:pt x="26306" y="51327"/>
                  </a:cubicBezTo>
                  <a:cubicBezTo>
                    <a:pt x="25567" y="54176"/>
                    <a:pt x="19764" y="65570"/>
                    <a:pt x="11218" y="58501"/>
                  </a:cubicBezTo>
                  <a:cubicBezTo>
                    <a:pt x="6259" y="54386"/>
                    <a:pt x="139" y="48056"/>
                    <a:pt x="34" y="42464"/>
                  </a:cubicBezTo>
                  <a:cubicBezTo>
                    <a:pt x="-810" y="17986"/>
                    <a:pt x="14172" y="4797"/>
                    <a:pt x="36751" y="1210"/>
                  </a:cubicBezTo>
                  <a:cubicBezTo>
                    <a:pt x="59647" y="-2483"/>
                    <a:pt x="79060" y="788"/>
                    <a:pt x="72202" y="32335"/>
                  </a:cubicBezTo>
                  <a:cubicBezTo>
                    <a:pt x="72097" y="32335"/>
                    <a:pt x="72730" y="31702"/>
                    <a:pt x="72730" y="317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6" name="Freeform: Shape 185"/>
            <p:cNvSpPr/>
            <p:nvPr/>
          </p:nvSpPr>
          <p:spPr>
            <a:xfrm>
              <a:off x="7504986" y="2667215"/>
              <a:ext cx="76810" cy="68635"/>
            </a:xfrm>
            <a:custGeom>
              <a:avLst/>
              <a:gdLst>
                <a:gd name="connsiteX0" fmla="*/ 76624 w 76810"/>
                <a:gd name="connsiteY0" fmla="*/ 120 h 68635"/>
                <a:gd name="connsiteX1" fmla="*/ 52462 w 76810"/>
                <a:gd name="connsiteY1" fmla="*/ 22066 h 68635"/>
                <a:gd name="connsiteX2" fmla="*/ 25135 w 76810"/>
                <a:gd name="connsiteY2" fmla="*/ 53508 h 68635"/>
                <a:gd name="connsiteX3" fmla="*/ 21653 w 76810"/>
                <a:gd name="connsiteY3" fmla="*/ 63637 h 68635"/>
                <a:gd name="connsiteX4" fmla="*/ 9836 w 76810"/>
                <a:gd name="connsiteY4" fmla="*/ 68596 h 68635"/>
                <a:gd name="connsiteX5" fmla="*/ 763 w 76810"/>
                <a:gd name="connsiteY5" fmla="*/ 53402 h 68635"/>
                <a:gd name="connsiteX6" fmla="*/ 76624 w 76810"/>
                <a:gd name="connsiteY6" fmla="*/ 120 h 6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10" h="68635">
                  <a:moveTo>
                    <a:pt x="76624" y="120"/>
                  </a:moveTo>
                  <a:cubicBezTo>
                    <a:pt x="78312" y="18268"/>
                    <a:pt x="68394" y="21961"/>
                    <a:pt x="52462" y="22066"/>
                  </a:cubicBezTo>
                  <a:cubicBezTo>
                    <a:pt x="32837" y="22172"/>
                    <a:pt x="21337" y="31773"/>
                    <a:pt x="25135" y="53508"/>
                  </a:cubicBezTo>
                  <a:cubicBezTo>
                    <a:pt x="23975" y="56884"/>
                    <a:pt x="22814" y="60261"/>
                    <a:pt x="21653" y="63637"/>
                  </a:cubicBezTo>
                  <a:cubicBezTo>
                    <a:pt x="18594" y="67330"/>
                    <a:pt x="14584" y="68912"/>
                    <a:pt x="9836" y="68596"/>
                  </a:cubicBezTo>
                  <a:cubicBezTo>
                    <a:pt x="2873" y="65853"/>
                    <a:pt x="-1559" y="61632"/>
                    <a:pt x="763" y="53402"/>
                  </a:cubicBezTo>
                  <a:cubicBezTo>
                    <a:pt x="-6517" y="-10747"/>
                    <a:pt x="39801" y="1492"/>
                    <a:pt x="76624" y="120"/>
                  </a:cubicBezTo>
                  <a:close/>
                </a:path>
              </a:pathLst>
            </a:custGeom>
            <a:solidFill>
              <a:srgbClr val="05080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7" name="Freeform: Shape 186"/>
            <p:cNvSpPr/>
            <p:nvPr/>
          </p:nvSpPr>
          <p:spPr>
            <a:xfrm>
              <a:off x="7453205" y="2721059"/>
              <a:ext cx="39657" cy="34024"/>
            </a:xfrm>
            <a:custGeom>
              <a:avLst/>
              <a:gdLst>
                <a:gd name="connsiteX0" fmla="*/ 0 w 39657"/>
                <a:gd name="connsiteY0" fmla="*/ 20871 h 34024"/>
                <a:gd name="connsiteX1" fmla="*/ 33024 w 39657"/>
                <a:gd name="connsiteY1" fmla="*/ 1141 h 34024"/>
                <a:gd name="connsiteX2" fmla="*/ 39039 w 39657"/>
                <a:gd name="connsiteY2" fmla="*/ 22032 h 34024"/>
                <a:gd name="connsiteX3" fmla="*/ 2427 w 39657"/>
                <a:gd name="connsiteY3" fmla="*/ 20449 h 34024"/>
                <a:gd name="connsiteX4" fmla="*/ 0 w 39657"/>
                <a:gd name="connsiteY4" fmla="*/ 20871 h 34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7" h="34024">
                  <a:moveTo>
                    <a:pt x="0" y="20871"/>
                  </a:moveTo>
                  <a:cubicBezTo>
                    <a:pt x="7069" y="7683"/>
                    <a:pt x="15193" y="-3712"/>
                    <a:pt x="33024" y="1141"/>
                  </a:cubicBezTo>
                  <a:cubicBezTo>
                    <a:pt x="39039" y="6944"/>
                    <a:pt x="40727" y="14013"/>
                    <a:pt x="39039" y="22032"/>
                  </a:cubicBezTo>
                  <a:cubicBezTo>
                    <a:pt x="25850" y="44189"/>
                    <a:pt x="14244" y="30789"/>
                    <a:pt x="2427" y="20449"/>
                  </a:cubicBezTo>
                  <a:lnTo>
                    <a:pt x="0" y="20871"/>
                  </a:ln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8" name="Freeform: Shape 187"/>
            <p:cNvSpPr/>
            <p:nvPr/>
          </p:nvSpPr>
          <p:spPr>
            <a:xfrm>
              <a:off x="7486229" y="2720723"/>
              <a:ext cx="30703" cy="28078"/>
            </a:xfrm>
            <a:custGeom>
              <a:avLst/>
              <a:gdLst>
                <a:gd name="connsiteX0" fmla="*/ 633 w 30703"/>
                <a:gd name="connsiteY0" fmla="*/ 19730 h 28078"/>
                <a:gd name="connsiteX1" fmla="*/ 0 w 30703"/>
                <a:gd name="connsiteY1" fmla="*/ 1477 h 28078"/>
                <a:gd name="connsiteX2" fmla="*/ 19625 w 30703"/>
                <a:gd name="connsiteY2" fmla="*/ 0 h 28078"/>
                <a:gd name="connsiteX3" fmla="*/ 30703 w 30703"/>
                <a:gd name="connsiteY3" fmla="*/ 10867 h 28078"/>
                <a:gd name="connsiteX4" fmla="*/ 633 w 30703"/>
                <a:gd name="connsiteY4" fmla="*/ 19730 h 28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3" h="28078">
                  <a:moveTo>
                    <a:pt x="633" y="19730"/>
                  </a:moveTo>
                  <a:cubicBezTo>
                    <a:pt x="422" y="13611"/>
                    <a:pt x="211" y="7491"/>
                    <a:pt x="0" y="1477"/>
                  </a:cubicBezTo>
                  <a:cubicBezTo>
                    <a:pt x="6542" y="950"/>
                    <a:pt x="13083" y="422"/>
                    <a:pt x="19625" y="0"/>
                  </a:cubicBezTo>
                  <a:cubicBezTo>
                    <a:pt x="23317" y="3587"/>
                    <a:pt x="27010" y="7175"/>
                    <a:pt x="30703" y="10867"/>
                  </a:cubicBezTo>
                  <a:cubicBezTo>
                    <a:pt x="27538" y="36612"/>
                    <a:pt x="14033" y="28065"/>
                    <a:pt x="633" y="1973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9" name="Freeform: Shape 188"/>
            <p:cNvSpPr/>
            <p:nvPr/>
          </p:nvSpPr>
          <p:spPr>
            <a:xfrm>
              <a:off x="7447485" y="2790992"/>
              <a:ext cx="104944" cy="68840"/>
            </a:xfrm>
            <a:custGeom>
              <a:avLst/>
              <a:gdLst>
                <a:gd name="connsiteX0" fmla="*/ 103632 w 104944"/>
                <a:gd name="connsiteY0" fmla="*/ 35029 h 68840"/>
                <a:gd name="connsiteX1" fmla="*/ 5509 w 104944"/>
                <a:gd name="connsiteY1" fmla="*/ 56131 h 68840"/>
                <a:gd name="connsiteX2" fmla="*/ 4243 w 104944"/>
                <a:gd name="connsiteY2" fmla="*/ 21841 h 68840"/>
                <a:gd name="connsiteX3" fmla="*/ 63223 w 104944"/>
                <a:gd name="connsiteY3" fmla="*/ 0 h 68840"/>
                <a:gd name="connsiteX4" fmla="*/ 103632 w 104944"/>
                <a:gd name="connsiteY4" fmla="*/ 35029 h 68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4" h="68840">
                  <a:moveTo>
                    <a:pt x="103632" y="35029"/>
                  </a:moveTo>
                  <a:cubicBezTo>
                    <a:pt x="79576" y="81981"/>
                    <a:pt x="42859" y="70797"/>
                    <a:pt x="5509" y="56131"/>
                  </a:cubicBezTo>
                  <a:cubicBezTo>
                    <a:pt x="22" y="44841"/>
                    <a:pt x="-2932" y="33552"/>
                    <a:pt x="4243" y="21841"/>
                  </a:cubicBezTo>
                  <a:cubicBezTo>
                    <a:pt x="20386" y="4959"/>
                    <a:pt x="40960" y="422"/>
                    <a:pt x="63223" y="0"/>
                  </a:cubicBezTo>
                  <a:cubicBezTo>
                    <a:pt x="83480" y="3693"/>
                    <a:pt x="111335" y="-1055"/>
                    <a:pt x="103632" y="3502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0" name="Freeform: Shape 189"/>
            <p:cNvSpPr/>
            <p:nvPr/>
          </p:nvSpPr>
          <p:spPr>
            <a:xfrm>
              <a:off x="7431229" y="2752375"/>
              <a:ext cx="123274" cy="64888"/>
            </a:xfrm>
            <a:custGeom>
              <a:avLst/>
              <a:gdLst>
                <a:gd name="connsiteX0" fmla="*/ 76102 w 123274"/>
                <a:gd name="connsiteY0" fmla="*/ 50856 h 64888"/>
                <a:gd name="connsiteX1" fmla="*/ 23347 w 123274"/>
                <a:gd name="connsiteY1" fmla="*/ 64889 h 64888"/>
                <a:gd name="connsiteX2" fmla="*/ 12480 w 123274"/>
                <a:gd name="connsiteY2" fmla="*/ 32603 h 64888"/>
                <a:gd name="connsiteX3" fmla="*/ 35059 w 123274"/>
                <a:gd name="connsiteY3" fmla="*/ 20681 h 64888"/>
                <a:gd name="connsiteX4" fmla="*/ 98892 w 123274"/>
                <a:gd name="connsiteY4" fmla="*/ 1 h 64888"/>
                <a:gd name="connsiteX5" fmla="*/ 118622 w 123274"/>
                <a:gd name="connsiteY5" fmla="*/ 845 h 64888"/>
                <a:gd name="connsiteX6" fmla="*/ 76102 w 123274"/>
                <a:gd name="connsiteY6" fmla="*/ 50856 h 6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74" h="64888">
                  <a:moveTo>
                    <a:pt x="76102" y="50856"/>
                  </a:moveTo>
                  <a:cubicBezTo>
                    <a:pt x="58482" y="55499"/>
                    <a:pt x="40968" y="60141"/>
                    <a:pt x="23347" y="64889"/>
                  </a:cubicBezTo>
                  <a:cubicBezTo>
                    <a:pt x="-1764" y="61302"/>
                    <a:pt x="-8516" y="51700"/>
                    <a:pt x="12480" y="32603"/>
                  </a:cubicBezTo>
                  <a:cubicBezTo>
                    <a:pt x="21343" y="31126"/>
                    <a:pt x="30733" y="30704"/>
                    <a:pt x="35059" y="20681"/>
                  </a:cubicBezTo>
                  <a:cubicBezTo>
                    <a:pt x="55317" y="10552"/>
                    <a:pt x="75363" y="-105"/>
                    <a:pt x="98892" y="1"/>
                  </a:cubicBezTo>
                  <a:cubicBezTo>
                    <a:pt x="105434" y="317"/>
                    <a:pt x="112081" y="634"/>
                    <a:pt x="118622" y="845"/>
                  </a:cubicBezTo>
                  <a:cubicBezTo>
                    <a:pt x="135504" y="43893"/>
                    <a:pt x="103007" y="44948"/>
                    <a:pt x="76102" y="5085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1" name="Freeform: Shape 190"/>
            <p:cNvSpPr/>
            <p:nvPr/>
          </p:nvSpPr>
          <p:spPr>
            <a:xfrm>
              <a:off x="7454304" y="2730773"/>
              <a:ext cx="75816" cy="47038"/>
            </a:xfrm>
            <a:custGeom>
              <a:avLst/>
              <a:gdLst>
                <a:gd name="connsiteX0" fmla="*/ 75817 w 75816"/>
                <a:gd name="connsiteY0" fmla="*/ 21603 h 47038"/>
                <a:gd name="connsiteX1" fmla="*/ 11984 w 75816"/>
                <a:gd name="connsiteY1" fmla="*/ 42283 h 47038"/>
                <a:gd name="connsiteX2" fmla="*/ 1327 w 75816"/>
                <a:gd name="connsiteY2" fmla="*/ 10736 h 47038"/>
                <a:gd name="connsiteX3" fmla="*/ 32558 w 75816"/>
                <a:gd name="connsiteY3" fmla="*/ 9680 h 47038"/>
                <a:gd name="connsiteX4" fmla="*/ 62523 w 75816"/>
                <a:gd name="connsiteY4" fmla="*/ 712 h 47038"/>
                <a:gd name="connsiteX5" fmla="*/ 72335 w 75816"/>
                <a:gd name="connsiteY5" fmla="*/ 79 h 47038"/>
                <a:gd name="connsiteX6" fmla="*/ 75817 w 75816"/>
                <a:gd name="connsiteY6" fmla="*/ 21603 h 4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6" h="47038">
                  <a:moveTo>
                    <a:pt x="75817" y="21603"/>
                  </a:moveTo>
                  <a:cubicBezTo>
                    <a:pt x="56403" y="34159"/>
                    <a:pt x="40260" y="56949"/>
                    <a:pt x="11984" y="42283"/>
                  </a:cubicBezTo>
                  <a:cubicBezTo>
                    <a:pt x="7447" y="32154"/>
                    <a:pt x="-3843" y="24241"/>
                    <a:pt x="1327" y="10736"/>
                  </a:cubicBezTo>
                  <a:cubicBezTo>
                    <a:pt x="11667" y="7676"/>
                    <a:pt x="22640" y="23608"/>
                    <a:pt x="32558" y="9680"/>
                  </a:cubicBezTo>
                  <a:cubicBezTo>
                    <a:pt x="43003" y="8203"/>
                    <a:pt x="57142" y="19071"/>
                    <a:pt x="62523" y="712"/>
                  </a:cubicBezTo>
                  <a:cubicBezTo>
                    <a:pt x="65793" y="79"/>
                    <a:pt x="69064" y="-132"/>
                    <a:pt x="72335" y="79"/>
                  </a:cubicBezTo>
                  <a:cubicBezTo>
                    <a:pt x="73496" y="7254"/>
                    <a:pt x="74656" y="14428"/>
                    <a:pt x="75817" y="21603"/>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2" name="Freeform: Shape 191"/>
            <p:cNvSpPr/>
            <p:nvPr/>
          </p:nvSpPr>
          <p:spPr>
            <a:xfrm>
              <a:off x="7507331" y="2753220"/>
              <a:ext cx="54820" cy="72695"/>
            </a:xfrm>
            <a:custGeom>
              <a:avLst/>
              <a:gdLst>
                <a:gd name="connsiteX0" fmla="*/ 0 w 54820"/>
                <a:gd name="connsiteY0" fmla="*/ 50011 h 72695"/>
                <a:gd name="connsiteX1" fmla="*/ 42520 w 54820"/>
                <a:gd name="connsiteY1" fmla="*/ 0 h 72695"/>
                <a:gd name="connsiteX2" fmla="*/ 43681 w 54820"/>
                <a:gd name="connsiteY2" fmla="*/ 72696 h 72695"/>
                <a:gd name="connsiteX3" fmla="*/ 0 w 54820"/>
                <a:gd name="connsiteY3" fmla="*/ 50011 h 72695"/>
              </a:gdLst>
              <a:ahLst/>
              <a:cxnLst>
                <a:cxn ang="0">
                  <a:pos x="connsiteX0" y="connsiteY0"/>
                </a:cxn>
                <a:cxn ang="0">
                  <a:pos x="connsiteX1" y="connsiteY1"/>
                </a:cxn>
                <a:cxn ang="0">
                  <a:pos x="connsiteX2" y="connsiteY2"/>
                </a:cxn>
                <a:cxn ang="0">
                  <a:pos x="connsiteX3" y="connsiteY3"/>
                </a:cxn>
              </a:cxnLst>
              <a:rect l="l" t="t" r="r" b="b"/>
              <a:pathLst>
                <a:path w="54820" h="72695">
                  <a:moveTo>
                    <a:pt x="0" y="50011"/>
                  </a:moveTo>
                  <a:cubicBezTo>
                    <a:pt x="18886" y="37350"/>
                    <a:pt x="51911" y="36717"/>
                    <a:pt x="42520" y="0"/>
                  </a:cubicBezTo>
                  <a:cubicBezTo>
                    <a:pt x="60140" y="23951"/>
                    <a:pt x="57292" y="48218"/>
                    <a:pt x="43681" y="72696"/>
                  </a:cubicBezTo>
                  <a:cubicBezTo>
                    <a:pt x="41993" y="40516"/>
                    <a:pt x="15193" y="56342"/>
                    <a:pt x="0" y="5001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 name="Freeform: Shape 192"/>
            <p:cNvSpPr/>
            <p:nvPr/>
          </p:nvSpPr>
          <p:spPr>
            <a:xfrm>
              <a:off x="7421737" y="2784978"/>
              <a:ext cx="32839" cy="62145"/>
            </a:xfrm>
            <a:custGeom>
              <a:avLst/>
              <a:gdLst>
                <a:gd name="connsiteX0" fmla="*/ 21972 w 32839"/>
                <a:gd name="connsiteY0" fmla="*/ 0 h 62145"/>
                <a:gd name="connsiteX1" fmla="*/ 32840 w 32839"/>
                <a:gd name="connsiteY1" fmla="*/ 32286 h 62145"/>
                <a:gd name="connsiteX2" fmla="*/ 31257 w 32839"/>
                <a:gd name="connsiteY2" fmla="*/ 62145 h 62145"/>
                <a:gd name="connsiteX3" fmla="*/ 21972 w 32839"/>
                <a:gd name="connsiteY3" fmla="*/ 0 h 62145"/>
              </a:gdLst>
              <a:ahLst/>
              <a:cxnLst>
                <a:cxn ang="0">
                  <a:pos x="connsiteX0" y="connsiteY0"/>
                </a:cxn>
                <a:cxn ang="0">
                  <a:pos x="connsiteX1" y="connsiteY1"/>
                </a:cxn>
                <a:cxn ang="0">
                  <a:pos x="connsiteX2" y="connsiteY2"/>
                </a:cxn>
                <a:cxn ang="0">
                  <a:pos x="connsiteX3" y="connsiteY3"/>
                </a:cxn>
              </a:cxnLst>
              <a:rect l="l" t="t" r="r" b="b"/>
              <a:pathLst>
                <a:path w="32839" h="62145">
                  <a:moveTo>
                    <a:pt x="21972" y="0"/>
                  </a:moveTo>
                  <a:cubicBezTo>
                    <a:pt x="10472" y="15826"/>
                    <a:pt x="17330" y="25533"/>
                    <a:pt x="32840" y="32286"/>
                  </a:cubicBezTo>
                  <a:cubicBezTo>
                    <a:pt x="32312" y="42204"/>
                    <a:pt x="31785" y="52227"/>
                    <a:pt x="31257" y="62145"/>
                  </a:cubicBezTo>
                  <a:cubicBezTo>
                    <a:pt x="-8098" y="26905"/>
                    <a:pt x="-9258" y="18781"/>
                    <a:pt x="21972"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 name="Freeform: Shape 193"/>
            <p:cNvSpPr/>
            <p:nvPr/>
          </p:nvSpPr>
          <p:spPr>
            <a:xfrm>
              <a:off x="7338773" y="2573267"/>
              <a:ext cx="31068" cy="31096"/>
            </a:xfrm>
            <a:custGeom>
              <a:avLst/>
              <a:gdLst>
                <a:gd name="connsiteX0" fmla="*/ 17574 w 31068"/>
                <a:gd name="connsiteY0" fmla="*/ 30974 h 31096"/>
                <a:gd name="connsiteX1" fmla="*/ 60 w 31068"/>
                <a:gd name="connsiteY1" fmla="*/ 17257 h 31096"/>
                <a:gd name="connsiteX2" fmla="*/ 13776 w 31068"/>
                <a:gd name="connsiteY2" fmla="*/ 60 h 31096"/>
                <a:gd name="connsiteX3" fmla="*/ 30974 w 31068"/>
                <a:gd name="connsiteY3" fmla="*/ 13776 h 31096"/>
                <a:gd name="connsiteX4" fmla="*/ 17574 w 31068"/>
                <a:gd name="connsiteY4" fmla="*/ 30974 h 3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68" h="31096">
                  <a:moveTo>
                    <a:pt x="17574" y="30974"/>
                  </a:moveTo>
                  <a:cubicBezTo>
                    <a:pt x="7234" y="31818"/>
                    <a:pt x="693" y="28442"/>
                    <a:pt x="60" y="17257"/>
                  </a:cubicBezTo>
                  <a:cubicBezTo>
                    <a:pt x="-468" y="7234"/>
                    <a:pt x="2381" y="587"/>
                    <a:pt x="13776" y="60"/>
                  </a:cubicBezTo>
                  <a:cubicBezTo>
                    <a:pt x="23799" y="-468"/>
                    <a:pt x="30341" y="2381"/>
                    <a:pt x="30974" y="13776"/>
                  </a:cubicBezTo>
                  <a:cubicBezTo>
                    <a:pt x="31712" y="23905"/>
                    <a:pt x="28231" y="30130"/>
                    <a:pt x="17574" y="3097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 name="Freeform: Shape 194"/>
            <p:cNvSpPr/>
            <p:nvPr/>
          </p:nvSpPr>
          <p:spPr>
            <a:xfrm>
              <a:off x="7381296" y="2556229"/>
              <a:ext cx="19489" cy="25779"/>
            </a:xfrm>
            <a:custGeom>
              <a:avLst/>
              <a:gdLst>
                <a:gd name="connsiteX0" fmla="*/ 1112 w 19489"/>
                <a:gd name="connsiteY0" fmla="*/ 6230 h 25779"/>
                <a:gd name="connsiteX1" fmla="*/ 5754 w 19489"/>
                <a:gd name="connsiteY1" fmla="*/ 5 h 25779"/>
                <a:gd name="connsiteX2" fmla="*/ 19048 w 19489"/>
                <a:gd name="connsiteY2" fmla="*/ 18997 h 25779"/>
                <a:gd name="connsiteX3" fmla="*/ 8181 w 19489"/>
                <a:gd name="connsiteY3" fmla="*/ 25749 h 25779"/>
                <a:gd name="connsiteX4" fmla="*/ 1112 w 19489"/>
                <a:gd name="connsiteY4" fmla="*/ 6230 h 2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9" h="25779">
                  <a:moveTo>
                    <a:pt x="1112" y="6230"/>
                  </a:moveTo>
                  <a:cubicBezTo>
                    <a:pt x="1112" y="6230"/>
                    <a:pt x="5121" y="-206"/>
                    <a:pt x="5754" y="5"/>
                  </a:cubicBezTo>
                  <a:cubicBezTo>
                    <a:pt x="13457" y="3803"/>
                    <a:pt x="21475" y="8868"/>
                    <a:pt x="19048" y="18997"/>
                  </a:cubicBezTo>
                  <a:cubicBezTo>
                    <a:pt x="18310" y="22057"/>
                    <a:pt x="11557" y="26172"/>
                    <a:pt x="8181" y="25749"/>
                  </a:cubicBezTo>
                  <a:cubicBezTo>
                    <a:pt x="-365" y="24694"/>
                    <a:pt x="-1209" y="17520"/>
                    <a:pt x="1112" y="623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45" name="Graphic 4"/>
          <p:cNvGrpSpPr/>
          <p:nvPr/>
        </p:nvGrpSpPr>
        <p:grpSpPr>
          <a:xfrm>
            <a:off x="1859235" y="4238334"/>
            <a:ext cx="526505" cy="597640"/>
            <a:chOff x="6065107" y="4322265"/>
            <a:chExt cx="702006" cy="796853"/>
          </a:xfrm>
        </p:grpSpPr>
        <p:sp>
          <p:nvSpPr>
            <p:cNvPr id="246" name="Freeform: Shape 245"/>
            <p:cNvSpPr/>
            <p:nvPr/>
          </p:nvSpPr>
          <p:spPr>
            <a:xfrm>
              <a:off x="6065107" y="4322265"/>
              <a:ext cx="702006" cy="796853"/>
            </a:xfrm>
            <a:custGeom>
              <a:avLst/>
              <a:gdLst>
                <a:gd name="connsiteX0" fmla="*/ 345560 w 702006"/>
                <a:gd name="connsiteY0" fmla="*/ 1990 h 796853"/>
                <a:gd name="connsiteX1" fmla="*/ 583062 w 702006"/>
                <a:gd name="connsiteY1" fmla="*/ 22142 h 796853"/>
                <a:gd name="connsiteX2" fmla="*/ 619251 w 702006"/>
                <a:gd name="connsiteY2" fmla="*/ 72576 h 796853"/>
                <a:gd name="connsiteX3" fmla="*/ 593718 w 702006"/>
                <a:gd name="connsiteY3" fmla="*/ 177030 h 796853"/>
                <a:gd name="connsiteX4" fmla="*/ 611549 w 702006"/>
                <a:gd name="connsiteY4" fmla="*/ 250781 h 796853"/>
                <a:gd name="connsiteX5" fmla="*/ 695113 w 702006"/>
                <a:gd name="connsiteY5" fmla="*/ 448083 h 796853"/>
                <a:gd name="connsiteX6" fmla="*/ 499393 w 702006"/>
                <a:gd name="connsiteY6" fmla="*/ 776745 h 796853"/>
                <a:gd name="connsiteX7" fmla="*/ 121353 w 702006"/>
                <a:gd name="connsiteY7" fmla="*/ 743615 h 796853"/>
                <a:gd name="connsiteX8" fmla="*/ 4976 w 702006"/>
                <a:gd name="connsiteY8" fmla="*/ 458107 h 796853"/>
                <a:gd name="connsiteX9" fmla="*/ 104999 w 702006"/>
                <a:gd name="connsiteY9" fmla="*/ 217651 h 796853"/>
                <a:gd name="connsiteX10" fmla="*/ 100884 w 702006"/>
                <a:gd name="connsiteY10" fmla="*/ 168695 h 796853"/>
                <a:gd name="connsiteX11" fmla="*/ 85480 w 702006"/>
                <a:gd name="connsiteY11" fmla="*/ 50102 h 796853"/>
                <a:gd name="connsiteX12" fmla="*/ 164190 w 702006"/>
                <a:gd name="connsiteY12" fmla="*/ 13068 h 796853"/>
                <a:gd name="connsiteX13" fmla="*/ 345560 w 702006"/>
                <a:gd name="connsiteY13" fmla="*/ 1990 h 7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006" h="796853">
                  <a:moveTo>
                    <a:pt x="345560" y="1990"/>
                  </a:moveTo>
                  <a:cubicBezTo>
                    <a:pt x="429335" y="-1597"/>
                    <a:pt x="506462" y="5577"/>
                    <a:pt x="583062" y="22142"/>
                  </a:cubicBezTo>
                  <a:cubicBezTo>
                    <a:pt x="612288" y="28473"/>
                    <a:pt x="625793" y="43772"/>
                    <a:pt x="619251" y="72576"/>
                  </a:cubicBezTo>
                  <a:cubicBezTo>
                    <a:pt x="611444" y="106655"/>
                    <a:pt x="640564" y="148015"/>
                    <a:pt x="593718" y="177030"/>
                  </a:cubicBezTo>
                  <a:cubicBezTo>
                    <a:pt x="584011" y="183044"/>
                    <a:pt x="600154" y="226197"/>
                    <a:pt x="611549" y="250781"/>
                  </a:cubicBezTo>
                  <a:cubicBezTo>
                    <a:pt x="641514" y="315564"/>
                    <a:pt x="682663" y="374754"/>
                    <a:pt x="695113" y="448083"/>
                  </a:cubicBezTo>
                  <a:cubicBezTo>
                    <a:pt x="724022" y="617532"/>
                    <a:pt x="662616" y="735491"/>
                    <a:pt x="499393" y="776745"/>
                  </a:cubicBezTo>
                  <a:cubicBezTo>
                    <a:pt x="372782" y="808714"/>
                    <a:pt x="243744" y="805971"/>
                    <a:pt x="121353" y="743615"/>
                  </a:cubicBezTo>
                  <a:cubicBezTo>
                    <a:pt x="29032" y="696558"/>
                    <a:pt x="-15704" y="546313"/>
                    <a:pt x="4976" y="458107"/>
                  </a:cubicBezTo>
                  <a:cubicBezTo>
                    <a:pt x="25445" y="371273"/>
                    <a:pt x="80521" y="301426"/>
                    <a:pt x="104999" y="217651"/>
                  </a:cubicBezTo>
                  <a:cubicBezTo>
                    <a:pt x="110380" y="199293"/>
                    <a:pt x="119348" y="187053"/>
                    <a:pt x="100884" y="168695"/>
                  </a:cubicBezTo>
                  <a:cubicBezTo>
                    <a:pt x="67015" y="134932"/>
                    <a:pt x="77672" y="88824"/>
                    <a:pt x="85480" y="50102"/>
                  </a:cubicBezTo>
                  <a:cubicBezTo>
                    <a:pt x="92760" y="14123"/>
                    <a:pt x="135807" y="18344"/>
                    <a:pt x="164190" y="13068"/>
                  </a:cubicBezTo>
                  <a:cubicBezTo>
                    <a:pt x="225596" y="1568"/>
                    <a:pt x="288269" y="-2969"/>
                    <a:pt x="345560" y="199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7" name="Freeform: Shape 246"/>
            <p:cNvSpPr/>
            <p:nvPr/>
          </p:nvSpPr>
          <p:spPr>
            <a:xfrm>
              <a:off x="6103730" y="4882268"/>
              <a:ext cx="353135" cy="216351"/>
            </a:xfrm>
            <a:custGeom>
              <a:avLst/>
              <a:gdLst>
                <a:gd name="connsiteX0" fmla="*/ 348930 w 353135"/>
                <a:gd name="connsiteY0" fmla="*/ 211361 h 216351"/>
                <a:gd name="connsiteX1" fmla="*/ 85262 w 353135"/>
                <a:gd name="connsiteY1" fmla="*/ 159028 h 216351"/>
                <a:gd name="connsiteX2" fmla="*/ 32297 w 353135"/>
                <a:gd name="connsiteY2" fmla="*/ 105746 h 216351"/>
                <a:gd name="connsiteX3" fmla="*/ 32508 w 353135"/>
                <a:gd name="connsiteY3" fmla="*/ 105957 h 216351"/>
                <a:gd name="connsiteX4" fmla="*/ 116 w 353135"/>
                <a:gd name="connsiteY4" fmla="*/ 9205 h 216351"/>
                <a:gd name="connsiteX5" fmla="*/ 30292 w 353135"/>
                <a:gd name="connsiteY5" fmla="*/ 131 h 216351"/>
                <a:gd name="connsiteX6" fmla="*/ 91804 w 353135"/>
                <a:gd name="connsiteY6" fmla="*/ 12264 h 216351"/>
                <a:gd name="connsiteX7" fmla="*/ 132003 w 353135"/>
                <a:gd name="connsiteY7" fmla="*/ 35160 h 216351"/>
                <a:gd name="connsiteX8" fmla="*/ 172413 w 353135"/>
                <a:gd name="connsiteY8" fmla="*/ 80001 h 216351"/>
                <a:gd name="connsiteX9" fmla="*/ 319810 w 353135"/>
                <a:gd name="connsiteY9" fmla="*/ 144151 h 216351"/>
                <a:gd name="connsiteX10" fmla="*/ 348930 w 353135"/>
                <a:gd name="connsiteY10" fmla="*/ 211361 h 2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135" h="216351">
                  <a:moveTo>
                    <a:pt x="348930" y="211361"/>
                  </a:moveTo>
                  <a:cubicBezTo>
                    <a:pt x="255132" y="223494"/>
                    <a:pt x="165238" y="216214"/>
                    <a:pt x="85262" y="159028"/>
                  </a:cubicBezTo>
                  <a:cubicBezTo>
                    <a:pt x="64477" y="144362"/>
                    <a:pt x="46540" y="126847"/>
                    <a:pt x="32297" y="105746"/>
                  </a:cubicBezTo>
                  <a:lnTo>
                    <a:pt x="32508" y="105957"/>
                  </a:lnTo>
                  <a:cubicBezTo>
                    <a:pt x="13305" y="76520"/>
                    <a:pt x="-1466" y="45605"/>
                    <a:pt x="116" y="9205"/>
                  </a:cubicBezTo>
                  <a:cubicBezTo>
                    <a:pt x="9085" y="2557"/>
                    <a:pt x="19108" y="-713"/>
                    <a:pt x="30292" y="131"/>
                  </a:cubicBezTo>
                  <a:cubicBezTo>
                    <a:pt x="50761" y="4351"/>
                    <a:pt x="71441" y="7516"/>
                    <a:pt x="91804" y="12264"/>
                  </a:cubicBezTo>
                  <a:cubicBezTo>
                    <a:pt x="106681" y="17329"/>
                    <a:pt x="119869" y="25242"/>
                    <a:pt x="132003" y="35160"/>
                  </a:cubicBezTo>
                  <a:cubicBezTo>
                    <a:pt x="147196" y="48559"/>
                    <a:pt x="160385" y="63753"/>
                    <a:pt x="172413" y="80001"/>
                  </a:cubicBezTo>
                  <a:cubicBezTo>
                    <a:pt x="209236" y="129591"/>
                    <a:pt x="270537" y="123049"/>
                    <a:pt x="319810" y="144151"/>
                  </a:cubicBezTo>
                  <a:cubicBezTo>
                    <a:pt x="334792" y="164092"/>
                    <a:pt x="364018" y="178125"/>
                    <a:pt x="348930" y="211361"/>
                  </a:cubicBezTo>
                  <a:close/>
                </a:path>
              </a:pathLst>
            </a:custGeom>
            <a:solidFill>
              <a:srgbClr val="19101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8" name="Freeform: Shape 247"/>
            <p:cNvSpPr/>
            <p:nvPr/>
          </p:nvSpPr>
          <p:spPr>
            <a:xfrm>
              <a:off x="6420967" y="4968385"/>
              <a:ext cx="232265" cy="125385"/>
            </a:xfrm>
            <a:custGeom>
              <a:avLst/>
              <a:gdLst>
                <a:gd name="connsiteX0" fmla="*/ 31693 w 232265"/>
                <a:gd name="connsiteY0" fmla="*/ 125244 h 125385"/>
                <a:gd name="connsiteX1" fmla="*/ 40 w 232265"/>
                <a:gd name="connsiteY1" fmla="*/ 62044 h 125385"/>
                <a:gd name="connsiteX2" fmla="*/ 96159 w 232265"/>
                <a:gd name="connsiteY2" fmla="*/ 22478 h 125385"/>
                <a:gd name="connsiteX3" fmla="*/ 136041 w 232265"/>
                <a:gd name="connsiteY3" fmla="*/ 532 h 125385"/>
                <a:gd name="connsiteX4" fmla="*/ 158515 w 232265"/>
                <a:gd name="connsiteY4" fmla="*/ 2748 h 125385"/>
                <a:gd name="connsiteX5" fmla="*/ 232266 w 232265"/>
                <a:gd name="connsiteY5" fmla="*/ 72490 h 125385"/>
                <a:gd name="connsiteX6" fmla="*/ 31693 w 232265"/>
                <a:gd name="connsiteY6" fmla="*/ 125244 h 12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65" h="125385">
                  <a:moveTo>
                    <a:pt x="31693" y="125244"/>
                  </a:moveTo>
                  <a:cubicBezTo>
                    <a:pt x="33275" y="98128"/>
                    <a:pt x="-1332" y="89054"/>
                    <a:pt x="40" y="62044"/>
                  </a:cubicBezTo>
                  <a:cubicBezTo>
                    <a:pt x="28105" y="39149"/>
                    <a:pt x="68199" y="45479"/>
                    <a:pt x="96159" y="22478"/>
                  </a:cubicBezTo>
                  <a:cubicBezTo>
                    <a:pt x="108925" y="14143"/>
                    <a:pt x="120531" y="3803"/>
                    <a:pt x="136041" y="532"/>
                  </a:cubicBezTo>
                  <a:cubicBezTo>
                    <a:pt x="143744" y="-629"/>
                    <a:pt x="151235" y="110"/>
                    <a:pt x="158515" y="2748"/>
                  </a:cubicBezTo>
                  <a:cubicBezTo>
                    <a:pt x="185736" y="23111"/>
                    <a:pt x="214857" y="41575"/>
                    <a:pt x="232266" y="72490"/>
                  </a:cubicBezTo>
                  <a:cubicBezTo>
                    <a:pt x="172548" y="117120"/>
                    <a:pt x="103545" y="126721"/>
                    <a:pt x="31693" y="125244"/>
                  </a:cubicBezTo>
                  <a:close/>
                </a:path>
              </a:pathLst>
            </a:custGeom>
            <a:solidFill>
              <a:srgbClr val="1D141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9" name="Freeform: Shape 248"/>
            <p:cNvSpPr/>
            <p:nvPr/>
          </p:nvSpPr>
          <p:spPr>
            <a:xfrm>
              <a:off x="6554479" y="4516446"/>
              <a:ext cx="160793" cy="188240"/>
            </a:xfrm>
            <a:custGeom>
              <a:avLst/>
              <a:gdLst>
                <a:gd name="connsiteX0" fmla="*/ 87254 w 160793"/>
                <a:gd name="connsiteY0" fmla="*/ 7748 h 188240"/>
                <a:gd name="connsiteX1" fmla="*/ 160794 w 160793"/>
                <a:gd name="connsiteY1" fmla="*/ 176141 h 188240"/>
                <a:gd name="connsiteX2" fmla="*/ 81662 w 160793"/>
                <a:gd name="connsiteY2" fmla="*/ 180467 h 188240"/>
                <a:gd name="connsiteX3" fmla="*/ 50431 w 160793"/>
                <a:gd name="connsiteY3" fmla="*/ 174347 h 188240"/>
                <a:gd name="connsiteX4" fmla="*/ 33128 w 160793"/>
                <a:gd name="connsiteY4" fmla="*/ 159998 h 188240"/>
                <a:gd name="connsiteX5" fmla="*/ 15508 w 160793"/>
                <a:gd name="connsiteY5" fmla="*/ 120854 h 188240"/>
                <a:gd name="connsiteX6" fmla="*/ 1580 w 160793"/>
                <a:gd name="connsiteY6" fmla="*/ 84137 h 188240"/>
                <a:gd name="connsiteX7" fmla="*/ 11920 w 160793"/>
                <a:gd name="connsiteY7" fmla="*/ 17244 h 188240"/>
                <a:gd name="connsiteX8" fmla="*/ 87254 w 160793"/>
                <a:gd name="connsiteY8" fmla="*/ 7748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93" h="188240">
                  <a:moveTo>
                    <a:pt x="87254" y="7748"/>
                  </a:moveTo>
                  <a:cubicBezTo>
                    <a:pt x="101076" y="68522"/>
                    <a:pt x="136843" y="119694"/>
                    <a:pt x="160794" y="176141"/>
                  </a:cubicBezTo>
                  <a:cubicBezTo>
                    <a:pt x="135577" y="199564"/>
                    <a:pt x="108145" y="182050"/>
                    <a:pt x="81662" y="180467"/>
                  </a:cubicBezTo>
                  <a:cubicBezTo>
                    <a:pt x="71006" y="179729"/>
                    <a:pt x="60455" y="178357"/>
                    <a:pt x="50431" y="174347"/>
                  </a:cubicBezTo>
                  <a:cubicBezTo>
                    <a:pt x="43256" y="171288"/>
                    <a:pt x="37559" y="166434"/>
                    <a:pt x="33128" y="159998"/>
                  </a:cubicBezTo>
                  <a:cubicBezTo>
                    <a:pt x="27958" y="146704"/>
                    <a:pt x="25109" y="132355"/>
                    <a:pt x="15508" y="120854"/>
                  </a:cubicBezTo>
                  <a:cubicBezTo>
                    <a:pt x="8649" y="109459"/>
                    <a:pt x="3796" y="97326"/>
                    <a:pt x="1580" y="84137"/>
                  </a:cubicBezTo>
                  <a:cubicBezTo>
                    <a:pt x="-530" y="60925"/>
                    <a:pt x="-2957" y="37713"/>
                    <a:pt x="11920" y="17244"/>
                  </a:cubicBezTo>
                  <a:cubicBezTo>
                    <a:pt x="35449" y="1840"/>
                    <a:pt x="59822" y="-7445"/>
                    <a:pt x="87254" y="7748"/>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0" name="Freeform: Shape 249"/>
            <p:cNvSpPr/>
            <p:nvPr/>
          </p:nvSpPr>
          <p:spPr>
            <a:xfrm>
              <a:off x="6603644" y="4682775"/>
              <a:ext cx="134454" cy="148946"/>
            </a:xfrm>
            <a:custGeom>
              <a:avLst/>
              <a:gdLst>
                <a:gd name="connsiteX0" fmla="*/ 26694 w 134454"/>
                <a:gd name="connsiteY0" fmla="*/ 0 h 148946"/>
                <a:gd name="connsiteX1" fmla="*/ 111629 w 134454"/>
                <a:gd name="connsiteY1" fmla="*/ 9812 h 148946"/>
                <a:gd name="connsiteX2" fmla="*/ 134102 w 134454"/>
                <a:gd name="connsiteY2" fmla="*/ 106037 h 148946"/>
                <a:gd name="connsiteX3" fmla="*/ 78077 w 134454"/>
                <a:gd name="connsiteY3" fmla="*/ 146341 h 148946"/>
                <a:gd name="connsiteX4" fmla="*/ 29437 w 134454"/>
                <a:gd name="connsiteY4" fmla="*/ 142016 h 148946"/>
                <a:gd name="connsiteX5" fmla="*/ 0 w 134454"/>
                <a:gd name="connsiteY5" fmla="*/ 70164 h 148946"/>
                <a:gd name="connsiteX6" fmla="*/ 20996 w 134454"/>
                <a:gd name="connsiteY6" fmla="*/ 12661 h 148946"/>
                <a:gd name="connsiteX7" fmla="*/ 26694 w 134454"/>
                <a:gd name="connsiteY7" fmla="*/ 0 h 1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4" h="148946">
                  <a:moveTo>
                    <a:pt x="26694" y="0"/>
                  </a:moveTo>
                  <a:cubicBezTo>
                    <a:pt x="54970" y="3271"/>
                    <a:pt x="83352" y="6542"/>
                    <a:pt x="111629" y="9812"/>
                  </a:cubicBezTo>
                  <a:cubicBezTo>
                    <a:pt x="127983" y="39777"/>
                    <a:pt x="136318" y="71641"/>
                    <a:pt x="134102" y="106037"/>
                  </a:cubicBezTo>
                  <a:cubicBezTo>
                    <a:pt x="129460" y="138956"/>
                    <a:pt x="99179" y="136107"/>
                    <a:pt x="78077" y="146341"/>
                  </a:cubicBezTo>
                  <a:cubicBezTo>
                    <a:pt x="61406" y="150034"/>
                    <a:pt x="45052" y="150773"/>
                    <a:pt x="29437" y="142016"/>
                  </a:cubicBezTo>
                  <a:cubicBezTo>
                    <a:pt x="11184" y="121547"/>
                    <a:pt x="1266" y="97596"/>
                    <a:pt x="0" y="70164"/>
                  </a:cubicBezTo>
                  <a:cubicBezTo>
                    <a:pt x="5803" y="50644"/>
                    <a:pt x="24795" y="35873"/>
                    <a:pt x="20996" y="12661"/>
                  </a:cubicBezTo>
                  <a:cubicBezTo>
                    <a:pt x="22051" y="8018"/>
                    <a:pt x="23951" y="3798"/>
                    <a:pt x="26694" y="0"/>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1" name="Freeform: Shape 250"/>
            <p:cNvSpPr/>
            <p:nvPr/>
          </p:nvSpPr>
          <p:spPr>
            <a:xfrm>
              <a:off x="6207241" y="4342468"/>
              <a:ext cx="427237" cy="71148"/>
            </a:xfrm>
            <a:custGeom>
              <a:avLst/>
              <a:gdLst>
                <a:gd name="connsiteX0" fmla="*/ 13720 w 427237"/>
                <a:gd name="connsiteY0" fmla="*/ 13756 h 71148"/>
                <a:gd name="connsiteX1" fmla="*/ 403366 w 427237"/>
                <a:gd name="connsiteY1" fmla="*/ 13545 h 71148"/>
                <a:gd name="connsiteX2" fmla="*/ 422991 w 427237"/>
                <a:gd name="connsiteY2" fmla="*/ 42665 h 71148"/>
                <a:gd name="connsiteX3" fmla="*/ 260928 w 427237"/>
                <a:gd name="connsiteY3" fmla="*/ 61657 h 71148"/>
                <a:gd name="connsiteX4" fmla="*/ 300283 w 427237"/>
                <a:gd name="connsiteY4" fmla="*/ 29371 h 71148"/>
                <a:gd name="connsiteX5" fmla="*/ 115114 w 427237"/>
                <a:gd name="connsiteY5" fmla="*/ 28211 h 71148"/>
                <a:gd name="connsiteX6" fmla="*/ 158268 w 427237"/>
                <a:gd name="connsiteY6" fmla="*/ 59863 h 71148"/>
                <a:gd name="connsiteX7" fmla="*/ 4541 w 427237"/>
                <a:gd name="connsiteY7" fmla="*/ 42982 h 71148"/>
                <a:gd name="connsiteX8" fmla="*/ 13720 w 427237"/>
                <a:gd name="connsiteY8" fmla="*/ 13756 h 7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237" h="71148">
                  <a:moveTo>
                    <a:pt x="13720" y="13756"/>
                  </a:moveTo>
                  <a:cubicBezTo>
                    <a:pt x="143602" y="-4708"/>
                    <a:pt x="273484" y="-4392"/>
                    <a:pt x="403366" y="13545"/>
                  </a:cubicBezTo>
                  <a:cubicBezTo>
                    <a:pt x="413706" y="20614"/>
                    <a:pt x="436707" y="19242"/>
                    <a:pt x="422991" y="42665"/>
                  </a:cubicBezTo>
                  <a:cubicBezTo>
                    <a:pt x="372663" y="80227"/>
                    <a:pt x="317165" y="73896"/>
                    <a:pt x="260928" y="61657"/>
                  </a:cubicBezTo>
                  <a:cubicBezTo>
                    <a:pt x="264094" y="37285"/>
                    <a:pt x="264094" y="37285"/>
                    <a:pt x="300283" y="29371"/>
                  </a:cubicBezTo>
                  <a:cubicBezTo>
                    <a:pt x="238138" y="27261"/>
                    <a:pt x="175993" y="26944"/>
                    <a:pt x="115114" y="28211"/>
                  </a:cubicBezTo>
                  <a:cubicBezTo>
                    <a:pt x="128409" y="39395"/>
                    <a:pt x="164809" y="18926"/>
                    <a:pt x="158268" y="59863"/>
                  </a:cubicBezTo>
                  <a:cubicBezTo>
                    <a:pt x="104669" y="75162"/>
                    <a:pt x="52547" y="78327"/>
                    <a:pt x="4541" y="42982"/>
                  </a:cubicBezTo>
                  <a:cubicBezTo>
                    <a:pt x="-4533" y="29582"/>
                    <a:pt x="742" y="20509"/>
                    <a:pt x="13720" y="13756"/>
                  </a:cubicBezTo>
                  <a:close/>
                </a:path>
              </a:pathLst>
            </a:custGeom>
            <a:solidFill>
              <a:srgbClr val="55475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2" name="Freeform: Shape 251"/>
            <p:cNvSpPr/>
            <p:nvPr/>
          </p:nvSpPr>
          <p:spPr>
            <a:xfrm>
              <a:off x="6172740" y="4427012"/>
              <a:ext cx="140493" cy="122673"/>
            </a:xfrm>
            <a:custGeom>
              <a:avLst/>
              <a:gdLst>
                <a:gd name="connsiteX0" fmla="*/ 25959 w 140493"/>
                <a:gd name="connsiteY0" fmla="*/ 96444 h 122673"/>
                <a:gd name="connsiteX1" fmla="*/ 5490 w 140493"/>
                <a:gd name="connsiteY1" fmla="*/ 44850 h 122673"/>
                <a:gd name="connsiteX2" fmla="*/ 2747 w 140493"/>
                <a:gd name="connsiteY2" fmla="*/ 2541 h 122673"/>
                <a:gd name="connsiteX3" fmla="*/ 125454 w 140493"/>
                <a:gd name="connsiteY3" fmla="*/ 25964 h 122673"/>
                <a:gd name="connsiteX4" fmla="*/ 137166 w 140493"/>
                <a:gd name="connsiteY4" fmla="*/ 73127 h 122673"/>
                <a:gd name="connsiteX5" fmla="*/ 133578 w 140493"/>
                <a:gd name="connsiteY5" fmla="*/ 76925 h 122673"/>
                <a:gd name="connsiteX6" fmla="*/ 126404 w 140493"/>
                <a:gd name="connsiteY6" fmla="*/ 93384 h 122673"/>
                <a:gd name="connsiteX7" fmla="*/ 37248 w 140493"/>
                <a:gd name="connsiteY7" fmla="*/ 109844 h 122673"/>
                <a:gd name="connsiteX8" fmla="*/ 25959 w 140493"/>
                <a:gd name="connsiteY8" fmla="*/ 96444 h 1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93" h="122673">
                  <a:moveTo>
                    <a:pt x="25959" y="96444"/>
                  </a:moveTo>
                  <a:cubicBezTo>
                    <a:pt x="29757" y="75026"/>
                    <a:pt x="23743" y="57511"/>
                    <a:pt x="5490" y="44850"/>
                  </a:cubicBezTo>
                  <a:cubicBezTo>
                    <a:pt x="-3056" y="31240"/>
                    <a:pt x="320" y="16890"/>
                    <a:pt x="2747" y="2541"/>
                  </a:cubicBezTo>
                  <a:cubicBezTo>
                    <a:pt x="46638" y="-5478"/>
                    <a:pt x="86732" y="6339"/>
                    <a:pt x="125454" y="25964"/>
                  </a:cubicBezTo>
                  <a:cubicBezTo>
                    <a:pt x="138221" y="39469"/>
                    <a:pt x="144973" y="54557"/>
                    <a:pt x="137166" y="73127"/>
                  </a:cubicBezTo>
                  <a:cubicBezTo>
                    <a:pt x="130940" y="76186"/>
                    <a:pt x="140120" y="74393"/>
                    <a:pt x="133578" y="76925"/>
                  </a:cubicBezTo>
                  <a:cubicBezTo>
                    <a:pt x="115536" y="83994"/>
                    <a:pt x="115536" y="83994"/>
                    <a:pt x="126404" y="93384"/>
                  </a:cubicBezTo>
                  <a:cubicBezTo>
                    <a:pt x="104141" y="139175"/>
                    <a:pt x="69851" y="120184"/>
                    <a:pt x="37248" y="109844"/>
                  </a:cubicBezTo>
                  <a:cubicBezTo>
                    <a:pt x="32289" y="106468"/>
                    <a:pt x="28596" y="101931"/>
                    <a:pt x="25959" y="96444"/>
                  </a:cubicBezTo>
                  <a:close/>
                </a:path>
              </a:pathLst>
            </a:custGeom>
            <a:solidFill>
              <a:srgbClr val="2B1D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3" name="Freeform: Shape 252"/>
            <p:cNvSpPr/>
            <p:nvPr/>
          </p:nvSpPr>
          <p:spPr>
            <a:xfrm>
              <a:off x="6575584" y="4355881"/>
              <a:ext cx="90936" cy="147830"/>
            </a:xfrm>
            <a:custGeom>
              <a:avLst/>
              <a:gdLst>
                <a:gd name="connsiteX0" fmla="*/ 56126 w 90936"/>
                <a:gd name="connsiteY0" fmla="*/ 20811 h 147830"/>
                <a:gd name="connsiteX1" fmla="*/ 34918 w 90936"/>
                <a:gd name="connsiteY1" fmla="*/ 237 h 147830"/>
                <a:gd name="connsiteX2" fmla="*/ 85141 w 90936"/>
                <a:gd name="connsiteY2" fmla="*/ 25137 h 147830"/>
                <a:gd name="connsiteX3" fmla="*/ 65938 w 90936"/>
                <a:gd name="connsiteY3" fmla="*/ 136344 h 147830"/>
                <a:gd name="connsiteX4" fmla="*/ 15821 w 90936"/>
                <a:gd name="connsiteY4" fmla="*/ 141936 h 147830"/>
                <a:gd name="connsiteX5" fmla="*/ 2421 w 90936"/>
                <a:gd name="connsiteY5" fmla="*/ 119674 h 147830"/>
                <a:gd name="connsiteX6" fmla="*/ 311 w 90936"/>
                <a:gd name="connsiteY6" fmla="*/ 85700 h 147830"/>
                <a:gd name="connsiteX7" fmla="*/ 7802 w 90936"/>
                <a:gd name="connsiteY7" fmla="*/ 54575 h 147830"/>
                <a:gd name="connsiteX8" fmla="*/ 56126 w 90936"/>
                <a:gd name="connsiteY8" fmla="*/ 20811 h 14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36" h="147830">
                  <a:moveTo>
                    <a:pt x="56126" y="20811"/>
                  </a:moveTo>
                  <a:cubicBezTo>
                    <a:pt x="49056" y="13953"/>
                    <a:pt x="41987" y="7095"/>
                    <a:pt x="34918" y="237"/>
                  </a:cubicBezTo>
                  <a:cubicBezTo>
                    <a:pt x="56653" y="-924"/>
                    <a:pt x="83769" y="1398"/>
                    <a:pt x="85141" y="25137"/>
                  </a:cubicBezTo>
                  <a:cubicBezTo>
                    <a:pt x="87251" y="62382"/>
                    <a:pt x="104871" y="105219"/>
                    <a:pt x="65938" y="136344"/>
                  </a:cubicBezTo>
                  <a:cubicBezTo>
                    <a:pt x="50534" y="149955"/>
                    <a:pt x="33758" y="151010"/>
                    <a:pt x="15821" y="141936"/>
                  </a:cubicBezTo>
                  <a:cubicBezTo>
                    <a:pt x="8224" y="136344"/>
                    <a:pt x="4637" y="128431"/>
                    <a:pt x="2421" y="119674"/>
                  </a:cubicBezTo>
                  <a:cubicBezTo>
                    <a:pt x="100" y="108490"/>
                    <a:pt x="-428" y="97095"/>
                    <a:pt x="311" y="85700"/>
                  </a:cubicBezTo>
                  <a:cubicBezTo>
                    <a:pt x="628" y="74832"/>
                    <a:pt x="2316" y="64281"/>
                    <a:pt x="7802" y="54575"/>
                  </a:cubicBezTo>
                  <a:cubicBezTo>
                    <a:pt x="20147" y="37904"/>
                    <a:pt x="46630" y="41597"/>
                    <a:pt x="56126" y="20811"/>
                  </a:cubicBezTo>
                  <a:close/>
                </a:path>
              </a:pathLst>
            </a:custGeom>
            <a:solidFill>
              <a:srgbClr val="372C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4" name="Freeform: Shape 253"/>
            <p:cNvSpPr/>
            <p:nvPr/>
          </p:nvSpPr>
          <p:spPr>
            <a:xfrm>
              <a:off x="6577832" y="4949990"/>
              <a:ext cx="129850" cy="90883"/>
            </a:xfrm>
            <a:custGeom>
              <a:avLst/>
              <a:gdLst>
                <a:gd name="connsiteX0" fmla="*/ 75401 w 129850"/>
                <a:gd name="connsiteY0" fmla="*/ 90884 h 90883"/>
                <a:gd name="connsiteX1" fmla="*/ 1334 w 129850"/>
                <a:gd name="connsiteY1" fmla="*/ 27367 h 90883"/>
                <a:gd name="connsiteX2" fmla="*/ 19587 w 129850"/>
                <a:gd name="connsiteY2" fmla="*/ 462 h 90883"/>
                <a:gd name="connsiteX3" fmla="*/ 89434 w 129850"/>
                <a:gd name="connsiteY3" fmla="*/ 29688 h 90883"/>
                <a:gd name="connsiteX4" fmla="*/ 110747 w 129850"/>
                <a:gd name="connsiteY4" fmla="*/ 13756 h 90883"/>
                <a:gd name="connsiteX5" fmla="*/ 128156 w 129850"/>
                <a:gd name="connsiteY5" fmla="*/ 38340 h 90883"/>
                <a:gd name="connsiteX6" fmla="*/ 75401 w 129850"/>
                <a:gd name="connsiteY6" fmla="*/ 90884 h 9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50" h="90883">
                  <a:moveTo>
                    <a:pt x="75401" y="90884"/>
                  </a:moveTo>
                  <a:cubicBezTo>
                    <a:pt x="44698" y="76745"/>
                    <a:pt x="19903" y="55643"/>
                    <a:pt x="1334" y="27367"/>
                  </a:cubicBezTo>
                  <a:cubicBezTo>
                    <a:pt x="-3836" y="10802"/>
                    <a:pt x="6820" y="4893"/>
                    <a:pt x="19587" y="462"/>
                  </a:cubicBezTo>
                  <a:cubicBezTo>
                    <a:pt x="49235" y="-4919"/>
                    <a:pt x="58309" y="38656"/>
                    <a:pt x="89434" y="29688"/>
                  </a:cubicBezTo>
                  <a:cubicBezTo>
                    <a:pt x="96187" y="23885"/>
                    <a:pt x="101462" y="16077"/>
                    <a:pt x="110747" y="13756"/>
                  </a:cubicBezTo>
                  <a:cubicBezTo>
                    <a:pt x="123619" y="16922"/>
                    <a:pt x="134065" y="21880"/>
                    <a:pt x="128156" y="38340"/>
                  </a:cubicBezTo>
                  <a:cubicBezTo>
                    <a:pt x="114440" y="59653"/>
                    <a:pt x="96820" y="77167"/>
                    <a:pt x="75401" y="90884"/>
                  </a:cubicBezTo>
                  <a:close/>
                </a:path>
              </a:pathLst>
            </a:custGeom>
            <a:solidFill>
              <a:srgbClr val="221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5" name="Freeform: Shape 254"/>
            <p:cNvSpPr/>
            <p:nvPr/>
          </p:nvSpPr>
          <p:spPr>
            <a:xfrm>
              <a:off x="6671908" y="4876228"/>
              <a:ext cx="68304" cy="111996"/>
            </a:xfrm>
            <a:custGeom>
              <a:avLst/>
              <a:gdLst>
                <a:gd name="connsiteX0" fmla="*/ 33974 w 68304"/>
                <a:gd name="connsiteY0" fmla="*/ 111996 h 111996"/>
                <a:gd name="connsiteX1" fmla="*/ 12767 w 68304"/>
                <a:gd name="connsiteY1" fmla="*/ 90684 h 111996"/>
                <a:gd name="connsiteX2" fmla="*/ 0 w 68304"/>
                <a:gd name="connsiteY2" fmla="*/ 53122 h 111996"/>
                <a:gd name="connsiteX3" fmla="*/ 5381 w 68304"/>
                <a:gd name="connsiteY3" fmla="*/ 29277 h 111996"/>
                <a:gd name="connsiteX4" fmla="*/ 21102 w 68304"/>
                <a:gd name="connsiteY4" fmla="*/ 11024 h 111996"/>
                <a:gd name="connsiteX5" fmla="*/ 64888 w 68304"/>
                <a:gd name="connsiteY5" fmla="*/ 5960 h 111996"/>
                <a:gd name="connsiteX6" fmla="*/ 33974 w 68304"/>
                <a:gd name="connsiteY6" fmla="*/ 111996 h 11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4" h="111996">
                  <a:moveTo>
                    <a:pt x="33974" y="111996"/>
                  </a:moveTo>
                  <a:cubicBezTo>
                    <a:pt x="29965" y="101868"/>
                    <a:pt x="22896" y="94798"/>
                    <a:pt x="12767" y="90684"/>
                  </a:cubicBezTo>
                  <a:cubicBezTo>
                    <a:pt x="844" y="80766"/>
                    <a:pt x="106" y="67050"/>
                    <a:pt x="0" y="53122"/>
                  </a:cubicBezTo>
                  <a:cubicBezTo>
                    <a:pt x="317" y="44893"/>
                    <a:pt x="2005" y="36874"/>
                    <a:pt x="5381" y="29277"/>
                  </a:cubicBezTo>
                  <a:cubicBezTo>
                    <a:pt x="9074" y="21892"/>
                    <a:pt x="14560" y="15983"/>
                    <a:pt x="21102" y="11024"/>
                  </a:cubicBezTo>
                  <a:cubicBezTo>
                    <a:pt x="35029" y="3427"/>
                    <a:pt x="48640" y="-6596"/>
                    <a:pt x="64888" y="5960"/>
                  </a:cubicBezTo>
                  <a:cubicBezTo>
                    <a:pt x="76072" y="47636"/>
                    <a:pt x="58241" y="80766"/>
                    <a:pt x="33974" y="111996"/>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6" name="Freeform: Shape 255"/>
            <p:cNvSpPr/>
            <p:nvPr/>
          </p:nvSpPr>
          <p:spPr>
            <a:xfrm>
              <a:off x="6084961" y="4845537"/>
              <a:ext cx="127511" cy="47910"/>
            </a:xfrm>
            <a:custGeom>
              <a:avLst/>
              <a:gdLst>
                <a:gd name="connsiteX0" fmla="*/ 51698 w 127511"/>
                <a:gd name="connsiteY0" fmla="*/ 45831 h 47910"/>
                <a:gd name="connsiteX1" fmla="*/ 19834 w 127511"/>
                <a:gd name="connsiteY1" fmla="*/ 46569 h 47910"/>
                <a:gd name="connsiteX2" fmla="*/ 15825 w 127511"/>
                <a:gd name="connsiteY2" fmla="*/ 40766 h 47910"/>
                <a:gd name="connsiteX3" fmla="*/ 17724 w 127511"/>
                <a:gd name="connsiteY3" fmla="*/ 36968 h 47910"/>
                <a:gd name="connsiteX4" fmla="*/ 209 w 127511"/>
                <a:gd name="connsiteY4" fmla="*/ 15972 h 47910"/>
                <a:gd name="connsiteX5" fmla="*/ 109412 w 127511"/>
                <a:gd name="connsiteY5" fmla="*/ 6898 h 47910"/>
                <a:gd name="connsiteX6" fmla="*/ 127348 w 127511"/>
                <a:gd name="connsiteY6" fmla="*/ 36229 h 47910"/>
                <a:gd name="connsiteX7" fmla="*/ 51698 w 127511"/>
                <a:gd name="connsiteY7" fmla="*/ 4583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511" h="47910">
                  <a:moveTo>
                    <a:pt x="51698" y="45831"/>
                  </a:moveTo>
                  <a:cubicBezTo>
                    <a:pt x="41042" y="46042"/>
                    <a:pt x="30491" y="46253"/>
                    <a:pt x="19834" y="46569"/>
                  </a:cubicBezTo>
                  <a:cubicBezTo>
                    <a:pt x="16774" y="44987"/>
                    <a:pt x="15403" y="43087"/>
                    <a:pt x="15825" y="40766"/>
                  </a:cubicBezTo>
                  <a:cubicBezTo>
                    <a:pt x="16247" y="38234"/>
                    <a:pt x="16880" y="36968"/>
                    <a:pt x="17724" y="36968"/>
                  </a:cubicBezTo>
                  <a:cubicBezTo>
                    <a:pt x="20784" y="22618"/>
                    <a:pt x="-2428" y="30110"/>
                    <a:pt x="209" y="15972"/>
                  </a:cubicBezTo>
                  <a:cubicBezTo>
                    <a:pt x="34817" y="-8401"/>
                    <a:pt x="72272" y="778"/>
                    <a:pt x="109412" y="6898"/>
                  </a:cubicBezTo>
                  <a:cubicBezTo>
                    <a:pt x="121334" y="13017"/>
                    <a:pt x="128720" y="21985"/>
                    <a:pt x="127348" y="36229"/>
                  </a:cubicBezTo>
                  <a:cubicBezTo>
                    <a:pt x="104347" y="57331"/>
                    <a:pt x="76915" y="42771"/>
                    <a:pt x="51698" y="45831"/>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7" name="Freeform: Shape 256"/>
            <p:cNvSpPr/>
            <p:nvPr/>
          </p:nvSpPr>
          <p:spPr>
            <a:xfrm>
              <a:off x="6560652" y="4492120"/>
              <a:ext cx="81080" cy="43044"/>
            </a:xfrm>
            <a:custGeom>
              <a:avLst/>
              <a:gdLst>
                <a:gd name="connsiteX0" fmla="*/ 29065 w 81080"/>
                <a:gd name="connsiteY0" fmla="*/ 211 h 43044"/>
                <a:gd name="connsiteX1" fmla="*/ 80870 w 81080"/>
                <a:gd name="connsiteY1" fmla="*/ 0 h 43044"/>
                <a:gd name="connsiteX2" fmla="*/ 81081 w 81080"/>
                <a:gd name="connsiteY2" fmla="*/ 32075 h 43044"/>
                <a:gd name="connsiteX3" fmla="*/ 8385 w 81080"/>
                <a:gd name="connsiteY3" fmla="*/ 42098 h 43044"/>
                <a:gd name="connsiteX4" fmla="*/ 3531 w 81080"/>
                <a:gd name="connsiteY4" fmla="*/ 37983 h 43044"/>
                <a:gd name="connsiteX5" fmla="*/ 366 w 81080"/>
                <a:gd name="connsiteY5" fmla="*/ 19414 h 43044"/>
                <a:gd name="connsiteX6" fmla="*/ 5853 w 81080"/>
                <a:gd name="connsiteY6" fmla="*/ 8019 h 43044"/>
                <a:gd name="connsiteX7" fmla="*/ 29065 w 81080"/>
                <a:gd name="connsiteY7" fmla="*/ 211 h 4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80" h="43044">
                  <a:moveTo>
                    <a:pt x="29065" y="211"/>
                  </a:moveTo>
                  <a:cubicBezTo>
                    <a:pt x="46368" y="106"/>
                    <a:pt x="63566" y="106"/>
                    <a:pt x="80870" y="0"/>
                  </a:cubicBezTo>
                  <a:cubicBezTo>
                    <a:pt x="80975" y="10657"/>
                    <a:pt x="81081" y="21418"/>
                    <a:pt x="81081" y="32075"/>
                  </a:cubicBezTo>
                  <a:cubicBezTo>
                    <a:pt x="57130" y="37878"/>
                    <a:pt x="33601" y="45791"/>
                    <a:pt x="8385" y="42098"/>
                  </a:cubicBezTo>
                  <a:cubicBezTo>
                    <a:pt x="6802" y="40726"/>
                    <a:pt x="5114" y="39355"/>
                    <a:pt x="3531" y="37983"/>
                  </a:cubicBezTo>
                  <a:cubicBezTo>
                    <a:pt x="261" y="32180"/>
                    <a:pt x="-584" y="25955"/>
                    <a:pt x="366" y="19414"/>
                  </a:cubicBezTo>
                  <a:cubicBezTo>
                    <a:pt x="1421" y="15193"/>
                    <a:pt x="3215" y="11395"/>
                    <a:pt x="5853" y="8019"/>
                  </a:cubicBezTo>
                  <a:cubicBezTo>
                    <a:pt x="12500" y="2321"/>
                    <a:pt x="20202" y="-528"/>
                    <a:pt x="29065" y="211"/>
                  </a:cubicBezTo>
                  <a:close/>
                </a:path>
              </a:pathLst>
            </a:custGeom>
            <a:solidFill>
              <a:srgbClr val="3223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8" name="Freeform: Shape 257"/>
            <p:cNvSpPr/>
            <p:nvPr/>
          </p:nvSpPr>
          <p:spPr>
            <a:xfrm>
              <a:off x="6626611" y="4845138"/>
              <a:ext cx="122635" cy="50048"/>
            </a:xfrm>
            <a:custGeom>
              <a:avLst/>
              <a:gdLst>
                <a:gd name="connsiteX0" fmla="*/ 110186 w 122635"/>
                <a:gd name="connsiteY0" fmla="*/ 37050 h 50048"/>
                <a:gd name="connsiteX1" fmla="*/ 67876 w 122635"/>
                <a:gd name="connsiteY1" fmla="*/ 49710 h 50048"/>
                <a:gd name="connsiteX2" fmla="*/ 59752 w 122635"/>
                <a:gd name="connsiteY2" fmla="*/ 48866 h 50048"/>
                <a:gd name="connsiteX3" fmla="*/ 245 w 122635"/>
                <a:gd name="connsiteY3" fmla="*/ 31352 h 50048"/>
                <a:gd name="connsiteX4" fmla="*/ 11218 w 122635"/>
                <a:gd name="connsiteY4" fmla="*/ 8351 h 50048"/>
                <a:gd name="connsiteX5" fmla="*/ 122636 w 122635"/>
                <a:gd name="connsiteY5" fmla="*/ 16581 h 50048"/>
                <a:gd name="connsiteX6" fmla="*/ 110186 w 122635"/>
                <a:gd name="connsiteY6" fmla="*/ 37050 h 5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35" h="50048">
                  <a:moveTo>
                    <a:pt x="110186" y="37050"/>
                  </a:moveTo>
                  <a:cubicBezTo>
                    <a:pt x="96048" y="41270"/>
                    <a:pt x="81909" y="45490"/>
                    <a:pt x="67876" y="49710"/>
                  </a:cubicBezTo>
                  <a:cubicBezTo>
                    <a:pt x="65133" y="49394"/>
                    <a:pt x="62496" y="49183"/>
                    <a:pt x="59752" y="48866"/>
                  </a:cubicBezTo>
                  <a:cubicBezTo>
                    <a:pt x="38228" y="48972"/>
                    <a:pt x="14383" y="56674"/>
                    <a:pt x="245" y="31352"/>
                  </a:cubicBezTo>
                  <a:cubicBezTo>
                    <a:pt x="-916" y="21434"/>
                    <a:pt x="1933" y="13416"/>
                    <a:pt x="11218" y="8351"/>
                  </a:cubicBezTo>
                  <a:cubicBezTo>
                    <a:pt x="49201" y="438"/>
                    <a:pt x="87185" y="-8742"/>
                    <a:pt x="122636" y="16581"/>
                  </a:cubicBezTo>
                  <a:cubicBezTo>
                    <a:pt x="118416" y="23439"/>
                    <a:pt x="114301" y="30297"/>
                    <a:pt x="110186" y="37050"/>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9" name="Freeform: Shape 258"/>
            <p:cNvSpPr/>
            <p:nvPr/>
          </p:nvSpPr>
          <p:spPr>
            <a:xfrm>
              <a:off x="6630280" y="4826233"/>
              <a:ext cx="127648" cy="35591"/>
            </a:xfrm>
            <a:custGeom>
              <a:avLst/>
              <a:gdLst>
                <a:gd name="connsiteX0" fmla="*/ 118966 w 127648"/>
                <a:gd name="connsiteY0" fmla="*/ 35591 h 35591"/>
                <a:gd name="connsiteX1" fmla="*/ 3433 w 127648"/>
                <a:gd name="connsiteY1" fmla="*/ 35380 h 35591"/>
                <a:gd name="connsiteX2" fmla="*/ 2906 w 127648"/>
                <a:gd name="connsiteY2" fmla="*/ 19870 h 35591"/>
                <a:gd name="connsiteX3" fmla="*/ 77079 w 127648"/>
                <a:gd name="connsiteY3" fmla="*/ 34 h 35591"/>
                <a:gd name="connsiteX4" fmla="*/ 126457 w 127648"/>
                <a:gd name="connsiteY4" fmla="*/ 14384 h 35591"/>
                <a:gd name="connsiteX5" fmla="*/ 118966 w 127648"/>
                <a:gd name="connsiteY5" fmla="*/ 35591 h 3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48" h="35591">
                  <a:moveTo>
                    <a:pt x="118966" y="35591"/>
                  </a:moveTo>
                  <a:cubicBezTo>
                    <a:pt x="80455" y="35486"/>
                    <a:pt x="41944" y="35486"/>
                    <a:pt x="3433" y="35380"/>
                  </a:cubicBezTo>
                  <a:cubicBezTo>
                    <a:pt x="-998" y="30316"/>
                    <a:pt x="-1103" y="25146"/>
                    <a:pt x="2906" y="19870"/>
                  </a:cubicBezTo>
                  <a:cubicBezTo>
                    <a:pt x="23480" y="-2287"/>
                    <a:pt x="52179" y="6154"/>
                    <a:pt x="77079" y="34"/>
                  </a:cubicBezTo>
                  <a:cubicBezTo>
                    <a:pt x="95016" y="-177"/>
                    <a:pt x="112741" y="140"/>
                    <a:pt x="126457" y="14384"/>
                  </a:cubicBezTo>
                  <a:cubicBezTo>
                    <a:pt x="128040" y="22824"/>
                    <a:pt x="129834" y="31476"/>
                    <a:pt x="118966" y="35591"/>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0" name="Freeform: Shape 259"/>
            <p:cNvSpPr/>
            <p:nvPr/>
          </p:nvSpPr>
          <p:spPr>
            <a:xfrm>
              <a:off x="6093498" y="4650489"/>
              <a:ext cx="59384" cy="149343"/>
            </a:xfrm>
            <a:custGeom>
              <a:avLst/>
              <a:gdLst>
                <a:gd name="connsiteX0" fmla="*/ 113 w 59384"/>
                <a:gd name="connsiteY0" fmla="*/ 138428 h 149343"/>
                <a:gd name="connsiteX1" fmla="*/ 53079 w 59384"/>
                <a:gd name="connsiteY1" fmla="*/ 0 h 149343"/>
                <a:gd name="connsiteX2" fmla="*/ 57827 w 59384"/>
                <a:gd name="connsiteY2" fmla="*/ 5908 h 149343"/>
                <a:gd name="connsiteX3" fmla="*/ 49597 w 59384"/>
                <a:gd name="connsiteY3" fmla="*/ 57292 h 149343"/>
                <a:gd name="connsiteX4" fmla="*/ 14146 w 59384"/>
                <a:gd name="connsiteY4" fmla="*/ 147924 h 149343"/>
                <a:gd name="connsiteX5" fmla="*/ 113 w 59384"/>
                <a:gd name="connsiteY5" fmla="*/ 138428 h 14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84" h="149343">
                  <a:moveTo>
                    <a:pt x="113" y="138428"/>
                  </a:moveTo>
                  <a:cubicBezTo>
                    <a:pt x="6655" y="87995"/>
                    <a:pt x="12247" y="37245"/>
                    <a:pt x="53079" y="0"/>
                  </a:cubicBezTo>
                  <a:cubicBezTo>
                    <a:pt x="54662" y="2004"/>
                    <a:pt x="56244" y="3904"/>
                    <a:pt x="57827" y="5908"/>
                  </a:cubicBezTo>
                  <a:cubicBezTo>
                    <a:pt x="62786" y="24267"/>
                    <a:pt x="54767" y="40516"/>
                    <a:pt x="49597" y="57292"/>
                  </a:cubicBezTo>
                  <a:cubicBezTo>
                    <a:pt x="32610" y="85462"/>
                    <a:pt x="39890" y="123129"/>
                    <a:pt x="14146" y="147924"/>
                  </a:cubicBezTo>
                  <a:cubicBezTo>
                    <a:pt x="5494" y="150773"/>
                    <a:pt x="-942" y="150140"/>
                    <a:pt x="113" y="138428"/>
                  </a:cubicBezTo>
                  <a:close/>
                </a:path>
              </a:pathLst>
            </a:custGeom>
            <a:solidFill>
              <a:srgbClr val="32273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1" name="Freeform: Shape 260"/>
            <p:cNvSpPr/>
            <p:nvPr/>
          </p:nvSpPr>
          <p:spPr>
            <a:xfrm>
              <a:off x="6085171" y="4826268"/>
              <a:ext cx="115993" cy="35345"/>
            </a:xfrm>
            <a:custGeom>
              <a:avLst/>
              <a:gdLst>
                <a:gd name="connsiteX0" fmla="*/ 112473 w 115993"/>
                <a:gd name="connsiteY0" fmla="*/ 35346 h 35345"/>
                <a:gd name="connsiteX1" fmla="*/ 0 w 115993"/>
                <a:gd name="connsiteY1" fmla="*/ 35346 h 35345"/>
                <a:gd name="connsiteX2" fmla="*/ 0 w 115993"/>
                <a:gd name="connsiteY2" fmla="*/ 14244 h 35345"/>
                <a:gd name="connsiteX3" fmla="*/ 39883 w 115993"/>
                <a:gd name="connsiteY3" fmla="*/ 0 h 35345"/>
                <a:gd name="connsiteX4" fmla="*/ 113317 w 115993"/>
                <a:gd name="connsiteY4" fmla="*/ 19836 h 35345"/>
                <a:gd name="connsiteX5" fmla="*/ 112473 w 115993"/>
                <a:gd name="connsiteY5" fmla="*/ 35346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93" h="35345">
                  <a:moveTo>
                    <a:pt x="112473" y="35346"/>
                  </a:moveTo>
                  <a:cubicBezTo>
                    <a:pt x="75017" y="35346"/>
                    <a:pt x="37456" y="35346"/>
                    <a:pt x="0" y="35346"/>
                  </a:cubicBezTo>
                  <a:cubicBezTo>
                    <a:pt x="0" y="28277"/>
                    <a:pt x="0" y="21313"/>
                    <a:pt x="0" y="14244"/>
                  </a:cubicBezTo>
                  <a:cubicBezTo>
                    <a:pt x="10973" y="2954"/>
                    <a:pt x="24900" y="211"/>
                    <a:pt x="39883" y="0"/>
                  </a:cubicBezTo>
                  <a:cubicBezTo>
                    <a:pt x="66049" y="422"/>
                    <a:pt x="92743" y="-1266"/>
                    <a:pt x="113317" y="19836"/>
                  </a:cubicBezTo>
                  <a:cubicBezTo>
                    <a:pt x="117115" y="25111"/>
                    <a:pt x="116904" y="30281"/>
                    <a:pt x="112473" y="35346"/>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2" name="Freeform: Shape 261"/>
            <p:cNvSpPr/>
            <p:nvPr/>
          </p:nvSpPr>
          <p:spPr>
            <a:xfrm>
              <a:off x="6683303" y="4788812"/>
              <a:ext cx="75446" cy="51699"/>
            </a:xfrm>
            <a:custGeom>
              <a:avLst/>
              <a:gdLst>
                <a:gd name="connsiteX0" fmla="*/ 73435 w 75446"/>
                <a:gd name="connsiteY0" fmla="*/ 51700 h 51699"/>
                <a:gd name="connsiteX1" fmla="*/ 22157 w 75446"/>
                <a:gd name="connsiteY1" fmla="*/ 51489 h 51699"/>
                <a:gd name="connsiteX2" fmla="*/ 18992 w 75446"/>
                <a:gd name="connsiteY2" fmla="*/ 43998 h 51699"/>
                <a:gd name="connsiteX3" fmla="*/ 19941 w 75446"/>
                <a:gd name="connsiteY3" fmla="*/ 40199 h 51699"/>
                <a:gd name="connsiteX4" fmla="*/ 23740 w 75446"/>
                <a:gd name="connsiteY4" fmla="*/ 37772 h 51699"/>
                <a:gd name="connsiteX5" fmla="*/ 26377 w 75446"/>
                <a:gd name="connsiteY5" fmla="*/ 36717 h 51699"/>
                <a:gd name="connsiteX6" fmla="*/ 0 w 75446"/>
                <a:gd name="connsiteY6" fmla="*/ 29648 h 51699"/>
                <a:gd name="connsiteX7" fmla="*/ 54337 w 75446"/>
                <a:gd name="connsiteY7" fmla="*/ 0 h 51699"/>
                <a:gd name="connsiteX8" fmla="*/ 73435 w 75446"/>
                <a:gd name="connsiteY8" fmla="*/ 51700 h 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46" h="51699">
                  <a:moveTo>
                    <a:pt x="73435" y="51700"/>
                  </a:moveTo>
                  <a:cubicBezTo>
                    <a:pt x="56342" y="51594"/>
                    <a:pt x="39249" y="51594"/>
                    <a:pt x="22157" y="51489"/>
                  </a:cubicBezTo>
                  <a:cubicBezTo>
                    <a:pt x="19730" y="49167"/>
                    <a:pt x="18675" y="46741"/>
                    <a:pt x="18992" y="43998"/>
                  </a:cubicBezTo>
                  <a:cubicBezTo>
                    <a:pt x="19203" y="41149"/>
                    <a:pt x="19730" y="39777"/>
                    <a:pt x="19941" y="40199"/>
                  </a:cubicBezTo>
                  <a:cubicBezTo>
                    <a:pt x="14560" y="45475"/>
                    <a:pt x="20363" y="31547"/>
                    <a:pt x="23740" y="37772"/>
                  </a:cubicBezTo>
                  <a:cubicBezTo>
                    <a:pt x="27010" y="43998"/>
                    <a:pt x="33130" y="37667"/>
                    <a:pt x="26377" y="36717"/>
                  </a:cubicBezTo>
                  <a:cubicBezTo>
                    <a:pt x="17198" y="35346"/>
                    <a:pt x="6858" y="39460"/>
                    <a:pt x="0" y="29648"/>
                  </a:cubicBezTo>
                  <a:cubicBezTo>
                    <a:pt x="14455" y="12978"/>
                    <a:pt x="42098" y="20469"/>
                    <a:pt x="54337" y="0"/>
                  </a:cubicBezTo>
                  <a:cubicBezTo>
                    <a:pt x="81348" y="9707"/>
                    <a:pt x="75545" y="31336"/>
                    <a:pt x="73435" y="51700"/>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3" name="Freeform: Shape 262"/>
            <p:cNvSpPr/>
            <p:nvPr/>
          </p:nvSpPr>
          <p:spPr>
            <a:xfrm>
              <a:off x="6164212" y="4356329"/>
              <a:ext cx="56643" cy="115532"/>
            </a:xfrm>
            <a:custGeom>
              <a:avLst/>
              <a:gdLst>
                <a:gd name="connsiteX0" fmla="*/ 14229 w 56643"/>
                <a:gd name="connsiteY0" fmla="*/ 72801 h 115532"/>
                <a:gd name="connsiteX1" fmla="*/ 14018 w 56643"/>
                <a:gd name="connsiteY1" fmla="*/ 115533 h 115532"/>
                <a:gd name="connsiteX2" fmla="*/ 56644 w 56643"/>
                <a:gd name="connsiteY2" fmla="*/ 0 h 115532"/>
                <a:gd name="connsiteX3" fmla="*/ 45038 w 56643"/>
                <a:gd name="connsiteY3" fmla="*/ 17725 h 115532"/>
                <a:gd name="connsiteX4" fmla="*/ 38918 w 56643"/>
                <a:gd name="connsiteY4" fmla="*/ 30281 h 115532"/>
                <a:gd name="connsiteX5" fmla="*/ 14229 w 56643"/>
                <a:gd name="connsiteY5" fmla="*/ 72801 h 1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43" h="115532">
                  <a:moveTo>
                    <a:pt x="14229" y="72801"/>
                  </a:moveTo>
                  <a:cubicBezTo>
                    <a:pt x="14123" y="87045"/>
                    <a:pt x="14123" y="101289"/>
                    <a:pt x="14018" y="115533"/>
                  </a:cubicBezTo>
                  <a:cubicBezTo>
                    <a:pt x="-13204" y="39144"/>
                    <a:pt x="-1703" y="8124"/>
                    <a:pt x="56644" y="0"/>
                  </a:cubicBezTo>
                  <a:cubicBezTo>
                    <a:pt x="52740" y="5908"/>
                    <a:pt x="48941" y="11817"/>
                    <a:pt x="45038" y="17725"/>
                  </a:cubicBezTo>
                  <a:cubicBezTo>
                    <a:pt x="43877" y="22368"/>
                    <a:pt x="41767" y="26483"/>
                    <a:pt x="38918" y="30281"/>
                  </a:cubicBezTo>
                  <a:cubicBezTo>
                    <a:pt x="27418" y="42415"/>
                    <a:pt x="27206" y="61406"/>
                    <a:pt x="14229" y="72801"/>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4" name="Freeform: Shape 263"/>
            <p:cNvSpPr/>
            <p:nvPr/>
          </p:nvSpPr>
          <p:spPr>
            <a:xfrm>
              <a:off x="6082461" y="4788918"/>
              <a:ext cx="66542" cy="51593"/>
            </a:xfrm>
            <a:custGeom>
              <a:avLst/>
              <a:gdLst>
                <a:gd name="connsiteX0" fmla="*/ 43542 w 66542"/>
                <a:gd name="connsiteY0" fmla="*/ 51383 h 51593"/>
                <a:gd name="connsiteX1" fmla="*/ 2604 w 66542"/>
                <a:gd name="connsiteY1" fmla="*/ 51594 h 51593"/>
                <a:gd name="connsiteX2" fmla="*/ 11045 w 66542"/>
                <a:gd name="connsiteY2" fmla="*/ 0 h 51593"/>
                <a:gd name="connsiteX3" fmla="*/ 22018 w 66542"/>
                <a:gd name="connsiteY3" fmla="*/ 8018 h 51593"/>
                <a:gd name="connsiteX4" fmla="*/ 66543 w 66542"/>
                <a:gd name="connsiteY4" fmla="*/ 25639 h 51593"/>
                <a:gd name="connsiteX5" fmla="*/ 18431 w 66542"/>
                <a:gd name="connsiteY5" fmla="*/ 48218 h 51593"/>
                <a:gd name="connsiteX6" fmla="*/ 44491 w 66542"/>
                <a:gd name="connsiteY6" fmla="*/ 39038 h 51593"/>
                <a:gd name="connsiteX7" fmla="*/ 43542 w 66542"/>
                <a:gd name="connsiteY7" fmla="*/ 51383 h 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42" h="51593">
                  <a:moveTo>
                    <a:pt x="43542" y="51383"/>
                  </a:moveTo>
                  <a:cubicBezTo>
                    <a:pt x="29931" y="51489"/>
                    <a:pt x="16320" y="51594"/>
                    <a:pt x="2604" y="51594"/>
                  </a:cubicBezTo>
                  <a:cubicBezTo>
                    <a:pt x="3765" y="34079"/>
                    <a:pt x="-8158" y="14560"/>
                    <a:pt x="11045" y="0"/>
                  </a:cubicBezTo>
                  <a:cubicBezTo>
                    <a:pt x="12417" y="5803"/>
                    <a:pt x="15687" y="9074"/>
                    <a:pt x="22018" y="8018"/>
                  </a:cubicBezTo>
                  <a:cubicBezTo>
                    <a:pt x="41537" y="2321"/>
                    <a:pt x="57152" y="6119"/>
                    <a:pt x="66543" y="25639"/>
                  </a:cubicBezTo>
                  <a:cubicBezTo>
                    <a:pt x="59896" y="48112"/>
                    <a:pt x="37844" y="27960"/>
                    <a:pt x="18431" y="48218"/>
                  </a:cubicBezTo>
                  <a:cubicBezTo>
                    <a:pt x="32780" y="34185"/>
                    <a:pt x="38583" y="36295"/>
                    <a:pt x="44491" y="39038"/>
                  </a:cubicBezTo>
                  <a:cubicBezTo>
                    <a:pt x="47340" y="43470"/>
                    <a:pt x="46813" y="47585"/>
                    <a:pt x="43542" y="51383"/>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5" name="Freeform: Shape 264"/>
            <p:cNvSpPr/>
            <p:nvPr/>
          </p:nvSpPr>
          <p:spPr>
            <a:xfrm>
              <a:off x="6096947" y="4882504"/>
              <a:ext cx="39290" cy="105614"/>
            </a:xfrm>
            <a:custGeom>
              <a:avLst/>
              <a:gdLst>
                <a:gd name="connsiteX0" fmla="*/ 5738 w 39290"/>
                <a:gd name="connsiteY0" fmla="*/ 0 h 105614"/>
                <a:gd name="connsiteX1" fmla="*/ 7848 w 39290"/>
                <a:gd name="connsiteY1" fmla="*/ 9496 h 105614"/>
                <a:gd name="connsiteX2" fmla="*/ 39290 w 39290"/>
                <a:gd name="connsiteY2" fmla="*/ 105615 h 105614"/>
                <a:gd name="connsiteX3" fmla="*/ 5738 w 39290"/>
                <a:gd name="connsiteY3" fmla="*/ 0 h 105614"/>
              </a:gdLst>
              <a:ahLst/>
              <a:cxnLst>
                <a:cxn ang="0">
                  <a:pos x="connsiteX0" y="connsiteY0"/>
                </a:cxn>
                <a:cxn ang="0">
                  <a:pos x="connsiteX1" y="connsiteY1"/>
                </a:cxn>
                <a:cxn ang="0">
                  <a:pos x="connsiteX2" y="connsiteY2"/>
                </a:cxn>
                <a:cxn ang="0">
                  <a:pos x="connsiteX3" y="connsiteY3"/>
                </a:cxn>
              </a:cxnLst>
              <a:rect l="l" t="t" r="r" b="b"/>
              <a:pathLst>
                <a:path w="39290" h="105614">
                  <a:moveTo>
                    <a:pt x="5738" y="0"/>
                  </a:moveTo>
                  <a:cubicBezTo>
                    <a:pt x="7004" y="3060"/>
                    <a:pt x="7743" y="6225"/>
                    <a:pt x="7848" y="9496"/>
                  </a:cubicBezTo>
                  <a:cubicBezTo>
                    <a:pt x="18294" y="41571"/>
                    <a:pt x="28739" y="73540"/>
                    <a:pt x="39290" y="105615"/>
                  </a:cubicBezTo>
                  <a:cubicBezTo>
                    <a:pt x="9325" y="76389"/>
                    <a:pt x="-10299" y="43892"/>
                    <a:pt x="5738" y="0"/>
                  </a:cubicBezTo>
                  <a:close/>
                </a:path>
              </a:pathLst>
            </a:custGeom>
            <a:solidFill>
              <a:srgbClr val="271F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6" name="Freeform: Shape 265"/>
            <p:cNvSpPr/>
            <p:nvPr/>
          </p:nvSpPr>
          <p:spPr>
            <a:xfrm>
              <a:off x="6146683" y="4566082"/>
              <a:ext cx="50480" cy="86356"/>
            </a:xfrm>
            <a:custGeom>
              <a:avLst/>
              <a:gdLst>
                <a:gd name="connsiteX0" fmla="*/ 0 w 50480"/>
                <a:gd name="connsiteY0" fmla="*/ 84407 h 86356"/>
                <a:gd name="connsiteX1" fmla="*/ 42098 w 50480"/>
                <a:gd name="connsiteY1" fmla="*/ 0 h 86356"/>
                <a:gd name="connsiteX2" fmla="*/ 47163 w 50480"/>
                <a:gd name="connsiteY2" fmla="*/ 4959 h 86356"/>
                <a:gd name="connsiteX3" fmla="*/ 50011 w 50480"/>
                <a:gd name="connsiteY3" fmla="*/ 25639 h 86356"/>
                <a:gd name="connsiteX4" fmla="*/ 29754 w 50480"/>
                <a:gd name="connsiteY4" fmla="*/ 70691 h 86356"/>
                <a:gd name="connsiteX5" fmla="*/ 211 w 50480"/>
                <a:gd name="connsiteY5" fmla="*/ 84407 h 86356"/>
                <a:gd name="connsiteX6" fmla="*/ 0 w 50480"/>
                <a:gd name="connsiteY6" fmla="*/ 84407 h 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0" h="86356">
                  <a:moveTo>
                    <a:pt x="0" y="84407"/>
                  </a:moveTo>
                  <a:cubicBezTo>
                    <a:pt x="7913" y="53176"/>
                    <a:pt x="21207" y="24689"/>
                    <a:pt x="42098" y="0"/>
                  </a:cubicBezTo>
                  <a:cubicBezTo>
                    <a:pt x="43786" y="1688"/>
                    <a:pt x="45475" y="3271"/>
                    <a:pt x="47163" y="4959"/>
                  </a:cubicBezTo>
                  <a:cubicBezTo>
                    <a:pt x="50433" y="11500"/>
                    <a:pt x="51067" y="18464"/>
                    <a:pt x="50011" y="25639"/>
                  </a:cubicBezTo>
                  <a:cubicBezTo>
                    <a:pt x="45897" y="41782"/>
                    <a:pt x="38089" y="56342"/>
                    <a:pt x="29754" y="70691"/>
                  </a:cubicBezTo>
                  <a:cubicBezTo>
                    <a:pt x="21946" y="79659"/>
                    <a:pt x="15193" y="90949"/>
                    <a:pt x="211" y="84407"/>
                  </a:cubicBezTo>
                  <a:lnTo>
                    <a:pt x="0" y="84407"/>
                  </a:lnTo>
                  <a:close/>
                </a:path>
              </a:pathLst>
            </a:custGeom>
            <a:solidFill>
              <a:srgbClr val="372B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7" name="Freeform: Shape 266"/>
            <p:cNvSpPr/>
            <p:nvPr/>
          </p:nvSpPr>
          <p:spPr>
            <a:xfrm>
              <a:off x="6135921" y="4988014"/>
              <a:ext cx="52965" cy="53282"/>
            </a:xfrm>
            <a:custGeom>
              <a:avLst/>
              <a:gdLst>
                <a:gd name="connsiteX0" fmla="*/ 0 w 52965"/>
                <a:gd name="connsiteY0" fmla="*/ 0 h 53282"/>
                <a:gd name="connsiteX1" fmla="*/ 52966 w 52965"/>
                <a:gd name="connsiteY1" fmla="*/ 53282 h 53282"/>
                <a:gd name="connsiteX2" fmla="*/ 0 w 52965"/>
                <a:gd name="connsiteY2" fmla="*/ 0 h 53282"/>
              </a:gdLst>
              <a:ahLst/>
              <a:cxnLst>
                <a:cxn ang="0">
                  <a:pos x="connsiteX0" y="connsiteY0"/>
                </a:cxn>
                <a:cxn ang="0">
                  <a:pos x="connsiteX1" y="connsiteY1"/>
                </a:cxn>
                <a:cxn ang="0">
                  <a:pos x="connsiteX2" y="connsiteY2"/>
                </a:cxn>
              </a:cxnLst>
              <a:rect l="l" t="t" r="r" b="b"/>
              <a:pathLst>
                <a:path w="52965" h="53282">
                  <a:moveTo>
                    <a:pt x="0" y="0"/>
                  </a:moveTo>
                  <a:cubicBezTo>
                    <a:pt x="21840" y="13505"/>
                    <a:pt x="39777" y="31125"/>
                    <a:pt x="52966" y="53282"/>
                  </a:cubicBezTo>
                  <a:cubicBezTo>
                    <a:pt x="24056" y="46741"/>
                    <a:pt x="6014" y="29332"/>
                    <a:pt x="0" y="0"/>
                  </a:cubicBezTo>
                  <a:close/>
                </a:path>
              </a:pathLst>
            </a:custGeom>
            <a:solidFill>
              <a:srgbClr val="261E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8" name="Freeform: Shape 267"/>
            <p:cNvSpPr/>
            <p:nvPr/>
          </p:nvSpPr>
          <p:spPr>
            <a:xfrm>
              <a:off x="6188675" y="4523456"/>
              <a:ext cx="26507" cy="42625"/>
            </a:xfrm>
            <a:custGeom>
              <a:avLst/>
              <a:gdLst>
                <a:gd name="connsiteX0" fmla="*/ 10023 w 26507"/>
                <a:gd name="connsiteY0" fmla="*/ 0 h 42625"/>
                <a:gd name="connsiteX1" fmla="*/ 21207 w 26507"/>
                <a:gd name="connsiteY1" fmla="*/ 527 h 42625"/>
                <a:gd name="connsiteX2" fmla="*/ 317 w 26507"/>
                <a:gd name="connsiteY2" fmla="*/ 42626 h 42625"/>
                <a:gd name="connsiteX3" fmla="*/ 0 w 26507"/>
                <a:gd name="connsiteY3" fmla="*/ 42520 h 42625"/>
                <a:gd name="connsiteX4" fmla="*/ 10023 w 26507"/>
                <a:gd name="connsiteY4" fmla="*/ 0 h 4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7" h="42625">
                  <a:moveTo>
                    <a:pt x="10023" y="0"/>
                  </a:moveTo>
                  <a:cubicBezTo>
                    <a:pt x="13716" y="211"/>
                    <a:pt x="17514" y="422"/>
                    <a:pt x="21207" y="527"/>
                  </a:cubicBezTo>
                  <a:cubicBezTo>
                    <a:pt x="31653" y="23212"/>
                    <a:pt x="27643" y="38722"/>
                    <a:pt x="317" y="42626"/>
                  </a:cubicBezTo>
                  <a:cubicBezTo>
                    <a:pt x="317" y="42626"/>
                    <a:pt x="0" y="42520"/>
                    <a:pt x="0" y="42520"/>
                  </a:cubicBezTo>
                  <a:cubicBezTo>
                    <a:pt x="1899" y="28066"/>
                    <a:pt x="-4642" y="11500"/>
                    <a:pt x="10023" y="0"/>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9" name="Freeform: Shape 268"/>
            <p:cNvSpPr/>
            <p:nvPr/>
          </p:nvSpPr>
          <p:spPr>
            <a:xfrm>
              <a:off x="6263059" y="4960180"/>
              <a:ext cx="263034" cy="70263"/>
            </a:xfrm>
            <a:custGeom>
              <a:avLst/>
              <a:gdLst>
                <a:gd name="connsiteX0" fmla="*/ 263035 w 263034"/>
                <a:gd name="connsiteY0" fmla="*/ 39968 h 70263"/>
                <a:gd name="connsiteX1" fmla="*/ 157948 w 263034"/>
                <a:gd name="connsiteY1" fmla="*/ 70143 h 70263"/>
                <a:gd name="connsiteX2" fmla="*/ 0 w 263034"/>
                <a:gd name="connsiteY2" fmla="*/ 4622 h 70263"/>
                <a:gd name="connsiteX3" fmla="*/ 24162 w 263034"/>
                <a:gd name="connsiteY3" fmla="*/ 1457 h 70263"/>
                <a:gd name="connsiteX4" fmla="*/ 224630 w 263034"/>
                <a:gd name="connsiteY4" fmla="*/ 32476 h 70263"/>
                <a:gd name="connsiteX5" fmla="*/ 263035 w 263034"/>
                <a:gd name="connsiteY5" fmla="*/ 39968 h 7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034" h="70263">
                  <a:moveTo>
                    <a:pt x="263035" y="39968"/>
                  </a:moveTo>
                  <a:cubicBezTo>
                    <a:pt x="232121" y="64235"/>
                    <a:pt x="196142" y="71304"/>
                    <a:pt x="157948" y="70143"/>
                  </a:cubicBezTo>
                  <a:cubicBezTo>
                    <a:pt x="98124" y="65606"/>
                    <a:pt x="38089" y="61597"/>
                    <a:pt x="0" y="4622"/>
                  </a:cubicBezTo>
                  <a:cubicBezTo>
                    <a:pt x="7491" y="-654"/>
                    <a:pt x="15616" y="-970"/>
                    <a:pt x="24162" y="1457"/>
                  </a:cubicBezTo>
                  <a:cubicBezTo>
                    <a:pt x="86834" y="38279"/>
                    <a:pt x="151828" y="59698"/>
                    <a:pt x="224630" y="32476"/>
                  </a:cubicBezTo>
                  <a:cubicBezTo>
                    <a:pt x="237924" y="27518"/>
                    <a:pt x="252484" y="26357"/>
                    <a:pt x="263035" y="3996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0" name="Freeform: Shape 269"/>
            <p:cNvSpPr/>
            <p:nvPr/>
          </p:nvSpPr>
          <p:spPr>
            <a:xfrm>
              <a:off x="6189097" y="4754116"/>
              <a:ext cx="50645" cy="170381"/>
            </a:xfrm>
            <a:custGeom>
              <a:avLst/>
              <a:gdLst>
                <a:gd name="connsiteX0" fmla="*/ 8547 w 50645"/>
                <a:gd name="connsiteY0" fmla="*/ 107497 h 170381"/>
                <a:gd name="connsiteX1" fmla="*/ 8864 w 50645"/>
                <a:gd name="connsiteY1" fmla="*/ 96525 h 170381"/>
                <a:gd name="connsiteX2" fmla="*/ 106 w 50645"/>
                <a:gd name="connsiteY2" fmla="*/ 76267 h 170381"/>
                <a:gd name="connsiteX3" fmla="*/ 950 w 50645"/>
                <a:gd name="connsiteY3" fmla="*/ 61390 h 170381"/>
                <a:gd name="connsiteX4" fmla="*/ 28699 w 50645"/>
                <a:gd name="connsiteY4" fmla="*/ 1249 h 170381"/>
                <a:gd name="connsiteX5" fmla="*/ 42943 w 50645"/>
                <a:gd name="connsiteY5" fmla="*/ 2410 h 170381"/>
                <a:gd name="connsiteX6" fmla="*/ 50645 w 50645"/>
                <a:gd name="connsiteY6" fmla="*/ 23090 h 170381"/>
                <a:gd name="connsiteX7" fmla="*/ 45686 w 50645"/>
                <a:gd name="connsiteY7" fmla="*/ 59491 h 170381"/>
                <a:gd name="connsiteX8" fmla="*/ 45053 w 50645"/>
                <a:gd name="connsiteY8" fmla="*/ 102644 h 170381"/>
                <a:gd name="connsiteX9" fmla="*/ 45475 w 50645"/>
                <a:gd name="connsiteY9" fmla="*/ 123957 h 170381"/>
                <a:gd name="connsiteX10" fmla="*/ 48219 w 50645"/>
                <a:gd name="connsiteY10" fmla="*/ 159197 h 170381"/>
                <a:gd name="connsiteX11" fmla="*/ 40094 w 50645"/>
                <a:gd name="connsiteY11" fmla="*/ 170381 h 170381"/>
                <a:gd name="connsiteX12" fmla="*/ 10657 w 50645"/>
                <a:gd name="connsiteY12" fmla="*/ 151389 h 170381"/>
                <a:gd name="connsiteX13" fmla="*/ 19309 w 50645"/>
                <a:gd name="connsiteY13" fmla="*/ 128494 h 170381"/>
                <a:gd name="connsiteX14" fmla="*/ 8547 w 50645"/>
                <a:gd name="connsiteY14" fmla="*/ 107497 h 17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45" h="170381">
                  <a:moveTo>
                    <a:pt x="8547" y="107497"/>
                  </a:moveTo>
                  <a:cubicBezTo>
                    <a:pt x="8653" y="103805"/>
                    <a:pt x="8758" y="100217"/>
                    <a:pt x="8864" y="96525"/>
                  </a:cubicBezTo>
                  <a:cubicBezTo>
                    <a:pt x="4327" y="90511"/>
                    <a:pt x="845" y="83969"/>
                    <a:pt x="106" y="76267"/>
                  </a:cubicBezTo>
                  <a:cubicBezTo>
                    <a:pt x="-210" y="71308"/>
                    <a:pt x="212" y="66349"/>
                    <a:pt x="950" y="61390"/>
                  </a:cubicBezTo>
                  <a:cubicBezTo>
                    <a:pt x="7492" y="40077"/>
                    <a:pt x="11290" y="17498"/>
                    <a:pt x="28699" y="1249"/>
                  </a:cubicBezTo>
                  <a:cubicBezTo>
                    <a:pt x="33658" y="-755"/>
                    <a:pt x="38406" y="-333"/>
                    <a:pt x="42943" y="2410"/>
                  </a:cubicBezTo>
                  <a:cubicBezTo>
                    <a:pt x="48430" y="8213"/>
                    <a:pt x="50540" y="15282"/>
                    <a:pt x="50645" y="23090"/>
                  </a:cubicBezTo>
                  <a:cubicBezTo>
                    <a:pt x="50434" y="35435"/>
                    <a:pt x="45686" y="47146"/>
                    <a:pt x="45686" y="59491"/>
                  </a:cubicBezTo>
                  <a:cubicBezTo>
                    <a:pt x="44948" y="73840"/>
                    <a:pt x="45053" y="88295"/>
                    <a:pt x="45053" y="102644"/>
                  </a:cubicBezTo>
                  <a:cubicBezTo>
                    <a:pt x="45264" y="109713"/>
                    <a:pt x="45264" y="116888"/>
                    <a:pt x="45475" y="123957"/>
                  </a:cubicBezTo>
                  <a:cubicBezTo>
                    <a:pt x="45581" y="135774"/>
                    <a:pt x="49379" y="147275"/>
                    <a:pt x="48219" y="159197"/>
                  </a:cubicBezTo>
                  <a:cubicBezTo>
                    <a:pt x="47058" y="164051"/>
                    <a:pt x="44315" y="167743"/>
                    <a:pt x="40094" y="170381"/>
                  </a:cubicBezTo>
                  <a:cubicBezTo>
                    <a:pt x="30282" y="164051"/>
                    <a:pt x="20470" y="157720"/>
                    <a:pt x="10657" y="151389"/>
                  </a:cubicBezTo>
                  <a:cubicBezTo>
                    <a:pt x="9391" y="142210"/>
                    <a:pt x="13717" y="135141"/>
                    <a:pt x="19309" y="128494"/>
                  </a:cubicBezTo>
                  <a:cubicBezTo>
                    <a:pt x="15616" y="121530"/>
                    <a:pt x="12134" y="114461"/>
                    <a:pt x="8547" y="10749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1" name="Freeform: Shape 270"/>
            <p:cNvSpPr/>
            <p:nvPr/>
          </p:nvSpPr>
          <p:spPr>
            <a:xfrm>
              <a:off x="6229086" y="4905822"/>
              <a:ext cx="79975" cy="66474"/>
            </a:xfrm>
            <a:custGeom>
              <a:avLst/>
              <a:gdLst>
                <a:gd name="connsiteX0" fmla="*/ 0 w 79975"/>
                <a:gd name="connsiteY0" fmla="*/ 18675 h 66474"/>
                <a:gd name="connsiteX1" fmla="*/ 3693 w 79975"/>
                <a:gd name="connsiteY1" fmla="*/ 8124 h 66474"/>
                <a:gd name="connsiteX2" fmla="*/ 23001 w 79975"/>
                <a:gd name="connsiteY2" fmla="*/ 0 h 66474"/>
                <a:gd name="connsiteX3" fmla="*/ 37034 w 79975"/>
                <a:gd name="connsiteY3" fmla="*/ 3904 h 66474"/>
                <a:gd name="connsiteX4" fmla="*/ 79976 w 79975"/>
                <a:gd name="connsiteY4" fmla="*/ 51911 h 66474"/>
                <a:gd name="connsiteX5" fmla="*/ 74384 w 79975"/>
                <a:gd name="connsiteY5" fmla="*/ 64888 h 66474"/>
                <a:gd name="connsiteX6" fmla="*/ 53810 w 79975"/>
                <a:gd name="connsiteY6" fmla="*/ 61723 h 66474"/>
                <a:gd name="connsiteX7" fmla="*/ 34079 w 79975"/>
                <a:gd name="connsiteY7" fmla="*/ 59191 h 66474"/>
                <a:gd name="connsiteX8" fmla="*/ 0 w 79975"/>
                <a:gd name="connsiteY8" fmla="*/ 18675 h 6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975" h="66474">
                  <a:moveTo>
                    <a:pt x="0" y="18675"/>
                  </a:moveTo>
                  <a:cubicBezTo>
                    <a:pt x="1266" y="15193"/>
                    <a:pt x="2427" y="11606"/>
                    <a:pt x="3693" y="8124"/>
                  </a:cubicBezTo>
                  <a:cubicBezTo>
                    <a:pt x="8757" y="2216"/>
                    <a:pt x="15404" y="0"/>
                    <a:pt x="23001" y="0"/>
                  </a:cubicBezTo>
                  <a:cubicBezTo>
                    <a:pt x="27854" y="528"/>
                    <a:pt x="32497" y="1794"/>
                    <a:pt x="37034" y="3904"/>
                  </a:cubicBezTo>
                  <a:cubicBezTo>
                    <a:pt x="54654" y="16987"/>
                    <a:pt x="71957" y="30281"/>
                    <a:pt x="79976" y="51911"/>
                  </a:cubicBezTo>
                  <a:cubicBezTo>
                    <a:pt x="79976" y="56975"/>
                    <a:pt x="78077" y="61301"/>
                    <a:pt x="74384" y="64888"/>
                  </a:cubicBezTo>
                  <a:cubicBezTo>
                    <a:pt x="66893" y="67737"/>
                    <a:pt x="60035" y="66788"/>
                    <a:pt x="53810" y="61723"/>
                  </a:cubicBezTo>
                  <a:cubicBezTo>
                    <a:pt x="47268" y="60879"/>
                    <a:pt x="40621" y="60035"/>
                    <a:pt x="34079" y="59191"/>
                  </a:cubicBezTo>
                  <a:cubicBezTo>
                    <a:pt x="22684" y="45580"/>
                    <a:pt x="11395" y="32075"/>
                    <a:pt x="0" y="18675"/>
                  </a:cubicBezTo>
                  <a:close/>
                </a:path>
              </a:pathLst>
            </a:custGeom>
            <a:solidFill>
              <a:srgbClr val="9C5A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2" name="Freeform: Shape 271"/>
            <p:cNvSpPr/>
            <p:nvPr/>
          </p:nvSpPr>
          <p:spPr>
            <a:xfrm>
              <a:off x="6136659" y="4881798"/>
              <a:ext cx="72938" cy="23707"/>
            </a:xfrm>
            <a:custGeom>
              <a:avLst/>
              <a:gdLst>
                <a:gd name="connsiteX0" fmla="*/ 71641 w 72938"/>
                <a:gd name="connsiteY0" fmla="*/ 812 h 23707"/>
                <a:gd name="connsiteX1" fmla="*/ 62989 w 72938"/>
                <a:gd name="connsiteY1" fmla="*/ 23707 h 23707"/>
                <a:gd name="connsiteX2" fmla="*/ 0 w 72938"/>
                <a:gd name="connsiteY2" fmla="*/ 9569 h 23707"/>
                <a:gd name="connsiteX3" fmla="*/ 71641 w 72938"/>
                <a:gd name="connsiteY3" fmla="*/ 812 h 23707"/>
              </a:gdLst>
              <a:ahLst/>
              <a:cxnLst>
                <a:cxn ang="0">
                  <a:pos x="connsiteX0" y="connsiteY0"/>
                </a:cxn>
                <a:cxn ang="0">
                  <a:pos x="connsiteX1" y="connsiteY1"/>
                </a:cxn>
                <a:cxn ang="0">
                  <a:pos x="connsiteX2" y="connsiteY2"/>
                </a:cxn>
                <a:cxn ang="0">
                  <a:pos x="connsiteX3" y="connsiteY3"/>
                </a:cxn>
              </a:cxnLst>
              <a:rect l="l" t="t" r="r" b="b"/>
              <a:pathLst>
                <a:path w="72938" h="23707">
                  <a:moveTo>
                    <a:pt x="71641" y="812"/>
                  </a:moveTo>
                  <a:cubicBezTo>
                    <a:pt x="73857" y="10413"/>
                    <a:pt x="74490" y="19276"/>
                    <a:pt x="62989" y="23707"/>
                  </a:cubicBezTo>
                  <a:cubicBezTo>
                    <a:pt x="41993" y="19171"/>
                    <a:pt x="17937" y="27717"/>
                    <a:pt x="0" y="9569"/>
                  </a:cubicBezTo>
                  <a:cubicBezTo>
                    <a:pt x="22157" y="-7418"/>
                    <a:pt x="47796" y="4083"/>
                    <a:pt x="71641" y="812"/>
                  </a:cubicBezTo>
                  <a:close/>
                </a:path>
              </a:pathLst>
            </a:custGeom>
            <a:solidFill>
              <a:srgbClr val="E5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3" name="Freeform: Shape 272"/>
            <p:cNvSpPr/>
            <p:nvPr/>
          </p:nvSpPr>
          <p:spPr>
            <a:xfrm>
              <a:off x="6282790" y="4956255"/>
              <a:ext cx="277806" cy="63474"/>
            </a:xfrm>
            <a:custGeom>
              <a:avLst/>
              <a:gdLst>
                <a:gd name="connsiteX0" fmla="*/ 0 w 277806"/>
                <a:gd name="connsiteY0" fmla="*/ 11184 h 63474"/>
                <a:gd name="connsiteX1" fmla="*/ 23423 w 277806"/>
                <a:gd name="connsiteY1" fmla="*/ 10024 h 63474"/>
                <a:gd name="connsiteX2" fmla="*/ 60773 w 277806"/>
                <a:gd name="connsiteY2" fmla="*/ 13083 h 63474"/>
                <a:gd name="connsiteX3" fmla="*/ 207115 w 277806"/>
                <a:gd name="connsiteY3" fmla="*/ 12028 h 63474"/>
                <a:gd name="connsiteX4" fmla="*/ 252167 w 277806"/>
                <a:gd name="connsiteY4" fmla="*/ 0 h 63474"/>
                <a:gd name="connsiteX5" fmla="*/ 274641 w 277806"/>
                <a:gd name="connsiteY5" fmla="*/ 7175 h 63474"/>
                <a:gd name="connsiteX6" fmla="*/ 274641 w 277806"/>
                <a:gd name="connsiteY6" fmla="*/ 21102 h 63474"/>
                <a:gd name="connsiteX7" fmla="*/ 243199 w 277806"/>
                <a:gd name="connsiteY7" fmla="*/ 43998 h 63474"/>
                <a:gd name="connsiteX8" fmla="*/ 70164 w 277806"/>
                <a:gd name="connsiteY8" fmla="*/ 52649 h 63474"/>
                <a:gd name="connsiteX9" fmla="*/ 0 w 277806"/>
                <a:gd name="connsiteY9" fmla="*/ 11184 h 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806" h="63474">
                  <a:moveTo>
                    <a:pt x="0" y="11184"/>
                  </a:moveTo>
                  <a:cubicBezTo>
                    <a:pt x="7808" y="10762"/>
                    <a:pt x="15615" y="10446"/>
                    <a:pt x="23423" y="10024"/>
                  </a:cubicBezTo>
                  <a:cubicBezTo>
                    <a:pt x="36401" y="4115"/>
                    <a:pt x="48534" y="9707"/>
                    <a:pt x="60773" y="13083"/>
                  </a:cubicBezTo>
                  <a:cubicBezTo>
                    <a:pt x="109730" y="32286"/>
                    <a:pt x="158475" y="31548"/>
                    <a:pt x="207115" y="12028"/>
                  </a:cubicBezTo>
                  <a:cubicBezTo>
                    <a:pt x="221781" y="6753"/>
                    <a:pt x="236235" y="422"/>
                    <a:pt x="252167" y="0"/>
                  </a:cubicBezTo>
                  <a:cubicBezTo>
                    <a:pt x="260397" y="106"/>
                    <a:pt x="267994" y="2216"/>
                    <a:pt x="274641" y="7175"/>
                  </a:cubicBezTo>
                  <a:cubicBezTo>
                    <a:pt x="278861" y="11817"/>
                    <a:pt x="278861" y="16459"/>
                    <a:pt x="274641" y="21102"/>
                  </a:cubicBezTo>
                  <a:cubicBezTo>
                    <a:pt x="264195" y="28699"/>
                    <a:pt x="253644" y="36401"/>
                    <a:pt x="243199" y="43998"/>
                  </a:cubicBezTo>
                  <a:cubicBezTo>
                    <a:pt x="185802" y="52227"/>
                    <a:pt x="129354" y="77866"/>
                    <a:pt x="70164" y="52649"/>
                  </a:cubicBezTo>
                  <a:cubicBezTo>
                    <a:pt x="45052" y="41782"/>
                    <a:pt x="16565" y="36612"/>
                    <a:pt x="0" y="11184"/>
                  </a:cubicBezTo>
                  <a:close/>
                </a:path>
              </a:pathLst>
            </a:custGeom>
            <a:solidFill>
              <a:srgbClr val="8D4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4" name="Freeform: Shape 273"/>
            <p:cNvSpPr/>
            <p:nvPr/>
          </p:nvSpPr>
          <p:spPr>
            <a:xfrm>
              <a:off x="6557536" y="4911133"/>
              <a:ext cx="59501" cy="66119"/>
            </a:xfrm>
            <a:custGeom>
              <a:avLst/>
              <a:gdLst>
                <a:gd name="connsiteX0" fmla="*/ 0 w 59501"/>
                <a:gd name="connsiteY0" fmla="*/ 66119 h 66119"/>
                <a:gd name="connsiteX1" fmla="*/ 1688 w 59501"/>
                <a:gd name="connsiteY1" fmla="*/ 56201 h 66119"/>
                <a:gd name="connsiteX2" fmla="*/ 25428 w 59501"/>
                <a:gd name="connsiteY2" fmla="*/ 12309 h 66119"/>
                <a:gd name="connsiteX3" fmla="*/ 42942 w 59501"/>
                <a:gd name="connsiteY3" fmla="*/ 281 h 66119"/>
                <a:gd name="connsiteX4" fmla="*/ 56025 w 59501"/>
                <a:gd name="connsiteY4" fmla="*/ 3447 h 66119"/>
                <a:gd name="connsiteX5" fmla="*/ 52649 w 59501"/>
                <a:gd name="connsiteY5" fmla="*/ 35943 h 66119"/>
                <a:gd name="connsiteX6" fmla="*/ 42626 w 59501"/>
                <a:gd name="connsiteY6" fmla="*/ 45123 h 66119"/>
                <a:gd name="connsiteX7" fmla="*/ 21629 w 59501"/>
                <a:gd name="connsiteY7" fmla="*/ 66119 h 66119"/>
                <a:gd name="connsiteX8" fmla="*/ 0 w 59501"/>
                <a:gd name="connsiteY8" fmla="*/ 66119 h 6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1" h="66119">
                  <a:moveTo>
                    <a:pt x="0" y="66119"/>
                  </a:moveTo>
                  <a:cubicBezTo>
                    <a:pt x="528" y="62848"/>
                    <a:pt x="1055" y="59472"/>
                    <a:pt x="1688" y="56201"/>
                  </a:cubicBezTo>
                  <a:cubicBezTo>
                    <a:pt x="3060" y="38054"/>
                    <a:pt x="16565" y="26448"/>
                    <a:pt x="25428" y="12309"/>
                  </a:cubicBezTo>
                  <a:cubicBezTo>
                    <a:pt x="30176" y="6718"/>
                    <a:pt x="35979" y="2602"/>
                    <a:pt x="42942" y="281"/>
                  </a:cubicBezTo>
                  <a:cubicBezTo>
                    <a:pt x="47690" y="-563"/>
                    <a:pt x="52122" y="493"/>
                    <a:pt x="56025" y="3447"/>
                  </a:cubicBezTo>
                  <a:cubicBezTo>
                    <a:pt x="62567" y="15053"/>
                    <a:pt x="58980" y="25709"/>
                    <a:pt x="52649" y="35943"/>
                  </a:cubicBezTo>
                  <a:cubicBezTo>
                    <a:pt x="49484" y="39214"/>
                    <a:pt x="46213" y="42274"/>
                    <a:pt x="42626" y="45123"/>
                  </a:cubicBezTo>
                  <a:cubicBezTo>
                    <a:pt x="35662" y="52086"/>
                    <a:pt x="28699" y="59156"/>
                    <a:pt x="21629" y="66119"/>
                  </a:cubicBezTo>
                  <a:cubicBezTo>
                    <a:pt x="14349" y="66119"/>
                    <a:pt x="7175" y="66119"/>
                    <a:pt x="0" y="6611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5" name="Freeform: Shape 274"/>
            <p:cNvSpPr/>
            <p:nvPr/>
          </p:nvSpPr>
          <p:spPr>
            <a:xfrm>
              <a:off x="6463188" y="4570456"/>
              <a:ext cx="137290" cy="149108"/>
            </a:xfrm>
            <a:custGeom>
              <a:avLst/>
              <a:gdLst>
                <a:gd name="connsiteX0" fmla="*/ 125474 w 137290"/>
                <a:gd name="connsiteY0" fmla="*/ 100819 h 149108"/>
                <a:gd name="connsiteX1" fmla="*/ 137291 w 137290"/>
                <a:gd name="connsiteY1" fmla="*/ 109787 h 149108"/>
                <a:gd name="connsiteX2" fmla="*/ 115556 w 137290"/>
                <a:gd name="connsiteY2" fmla="*/ 147454 h 149108"/>
                <a:gd name="connsiteX3" fmla="*/ 87385 w 137290"/>
                <a:gd name="connsiteY3" fmla="*/ 141229 h 149108"/>
                <a:gd name="connsiteX4" fmla="*/ 21547 w 137290"/>
                <a:gd name="connsiteY4" fmla="*/ 91534 h 149108"/>
                <a:gd name="connsiteX5" fmla="*/ 5193 w 137290"/>
                <a:gd name="connsiteY5" fmla="*/ 8709 h 149108"/>
                <a:gd name="connsiteX6" fmla="*/ 53622 w 137290"/>
                <a:gd name="connsiteY6" fmla="*/ 16306 h 149108"/>
                <a:gd name="connsiteX7" fmla="*/ 106376 w 137290"/>
                <a:gd name="connsiteY7" fmla="*/ 70748 h 149108"/>
                <a:gd name="connsiteX8" fmla="*/ 125474 w 137290"/>
                <a:gd name="connsiteY8" fmla="*/ 100819 h 14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90" h="149108">
                  <a:moveTo>
                    <a:pt x="125474" y="100819"/>
                  </a:moveTo>
                  <a:cubicBezTo>
                    <a:pt x="129378" y="103773"/>
                    <a:pt x="133281" y="106832"/>
                    <a:pt x="137291" y="109787"/>
                  </a:cubicBezTo>
                  <a:cubicBezTo>
                    <a:pt x="136552" y="126035"/>
                    <a:pt x="128850" y="138380"/>
                    <a:pt x="115556" y="147454"/>
                  </a:cubicBezTo>
                  <a:cubicBezTo>
                    <a:pt x="104899" y="151357"/>
                    <a:pt x="95720" y="147981"/>
                    <a:pt x="87385" y="141229"/>
                  </a:cubicBezTo>
                  <a:cubicBezTo>
                    <a:pt x="69026" y="120021"/>
                    <a:pt x="40011" y="112847"/>
                    <a:pt x="21547" y="91534"/>
                  </a:cubicBezTo>
                  <a:cubicBezTo>
                    <a:pt x="5510" y="66000"/>
                    <a:pt x="-7679" y="39940"/>
                    <a:pt x="5193" y="8709"/>
                  </a:cubicBezTo>
                  <a:cubicBezTo>
                    <a:pt x="24501" y="-9439"/>
                    <a:pt x="39695" y="4594"/>
                    <a:pt x="53622" y="16306"/>
                  </a:cubicBezTo>
                  <a:cubicBezTo>
                    <a:pt x="72930" y="32659"/>
                    <a:pt x="91394" y="50174"/>
                    <a:pt x="106376" y="70748"/>
                  </a:cubicBezTo>
                  <a:cubicBezTo>
                    <a:pt x="114712" y="79506"/>
                    <a:pt x="119460" y="90584"/>
                    <a:pt x="125474" y="100819"/>
                  </a:cubicBezTo>
                  <a:close/>
                </a:path>
              </a:pathLst>
            </a:custGeom>
            <a:solidFill>
              <a:srgbClr val="4B3E4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6" name="Freeform: Shape 275"/>
            <p:cNvSpPr/>
            <p:nvPr/>
          </p:nvSpPr>
          <p:spPr>
            <a:xfrm>
              <a:off x="6465907" y="4536209"/>
              <a:ext cx="113469" cy="114385"/>
            </a:xfrm>
            <a:custGeom>
              <a:avLst/>
              <a:gdLst>
                <a:gd name="connsiteX0" fmla="*/ 101019 w 113469"/>
                <a:gd name="connsiteY0" fmla="*/ 114386 h 114385"/>
                <a:gd name="connsiteX1" fmla="*/ 8066 w 113469"/>
                <a:gd name="connsiteY1" fmla="*/ 40424 h 114385"/>
                <a:gd name="connsiteX2" fmla="*/ 1418 w 113469"/>
                <a:gd name="connsiteY2" fmla="*/ 13413 h 114385"/>
                <a:gd name="connsiteX3" fmla="*/ 11336 w 113469"/>
                <a:gd name="connsiteY3" fmla="*/ 2651 h 114385"/>
                <a:gd name="connsiteX4" fmla="*/ 40457 w 113469"/>
                <a:gd name="connsiteY4" fmla="*/ 3074 h 114385"/>
                <a:gd name="connsiteX5" fmla="*/ 102391 w 113469"/>
                <a:gd name="connsiteY5" fmla="*/ 71865 h 114385"/>
                <a:gd name="connsiteX6" fmla="*/ 113470 w 113469"/>
                <a:gd name="connsiteY6" fmla="*/ 101936 h 114385"/>
                <a:gd name="connsiteX7" fmla="*/ 101019 w 113469"/>
                <a:gd name="connsiteY7" fmla="*/ 114386 h 11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69" h="114385">
                  <a:moveTo>
                    <a:pt x="101019" y="114386"/>
                  </a:moveTo>
                  <a:cubicBezTo>
                    <a:pt x="66307" y="94445"/>
                    <a:pt x="51113" y="49920"/>
                    <a:pt x="8066" y="40424"/>
                  </a:cubicBezTo>
                  <a:cubicBezTo>
                    <a:pt x="-797" y="33038"/>
                    <a:pt x="-1219" y="23648"/>
                    <a:pt x="1418" y="13413"/>
                  </a:cubicBezTo>
                  <a:cubicBezTo>
                    <a:pt x="3634" y="8771"/>
                    <a:pt x="6905" y="5289"/>
                    <a:pt x="11336" y="2651"/>
                  </a:cubicBezTo>
                  <a:cubicBezTo>
                    <a:pt x="21043" y="-1252"/>
                    <a:pt x="30750" y="-619"/>
                    <a:pt x="40457" y="3074"/>
                  </a:cubicBezTo>
                  <a:cubicBezTo>
                    <a:pt x="67784" y="19955"/>
                    <a:pt x="87725" y="43589"/>
                    <a:pt x="102391" y="71865"/>
                  </a:cubicBezTo>
                  <a:cubicBezTo>
                    <a:pt x="106084" y="81889"/>
                    <a:pt x="109777" y="91912"/>
                    <a:pt x="113470" y="101936"/>
                  </a:cubicBezTo>
                  <a:cubicBezTo>
                    <a:pt x="112520" y="109427"/>
                    <a:pt x="108405" y="113542"/>
                    <a:pt x="101019" y="114386"/>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7" name="Freeform: Shape 276"/>
            <p:cNvSpPr/>
            <p:nvPr/>
          </p:nvSpPr>
          <p:spPr>
            <a:xfrm>
              <a:off x="6505414" y="4525593"/>
              <a:ext cx="63516" cy="82481"/>
            </a:xfrm>
            <a:custGeom>
              <a:avLst/>
              <a:gdLst>
                <a:gd name="connsiteX0" fmla="*/ 62884 w 63516"/>
                <a:gd name="connsiteY0" fmla="*/ 82481 h 82481"/>
                <a:gd name="connsiteX1" fmla="*/ 0 w 63516"/>
                <a:gd name="connsiteY1" fmla="*/ 19598 h 82481"/>
                <a:gd name="connsiteX2" fmla="*/ 63200 w 63516"/>
                <a:gd name="connsiteY2" fmla="*/ 8836 h 82481"/>
                <a:gd name="connsiteX3" fmla="*/ 63517 w 63516"/>
                <a:gd name="connsiteY3" fmla="*/ 8625 h 82481"/>
                <a:gd name="connsiteX4" fmla="*/ 62884 w 63516"/>
                <a:gd name="connsiteY4" fmla="*/ 82481 h 8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6" h="82481">
                  <a:moveTo>
                    <a:pt x="62884" y="82481"/>
                  </a:moveTo>
                  <a:cubicBezTo>
                    <a:pt x="37878" y="65600"/>
                    <a:pt x="16882" y="44604"/>
                    <a:pt x="0" y="19598"/>
                  </a:cubicBezTo>
                  <a:cubicBezTo>
                    <a:pt x="18359" y="79"/>
                    <a:pt x="38828" y="-7307"/>
                    <a:pt x="63200" y="8836"/>
                  </a:cubicBezTo>
                  <a:cubicBezTo>
                    <a:pt x="63200" y="8836"/>
                    <a:pt x="63517" y="8625"/>
                    <a:pt x="63517" y="8625"/>
                  </a:cubicBezTo>
                  <a:cubicBezTo>
                    <a:pt x="63411" y="33314"/>
                    <a:pt x="63095" y="57898"/>
                    <a:pt x="62884" y="82481"/>
                  </a:cubicBezTo>
                  <a:close/>
                </a:path>
              </a:pathLst>
            </a:custGeom>
            <a:solidFill>
              <a:srgbClr val="5749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8" name="Freeform: Shape 277"/>
            <p:cNvSpPr/>
            <p:nvPr/>
          </p:nvSpPr>
          <p:spPr>
            <a:xfrm>
              <a:off x="6577584" y="4680243"/>
              <a:ext cx="53551" cy="46740"/>
            </a:xfrm>
            <a:custGeom>
              <a:avLst/>
              <a:gdLst>
                <a:gd name="connsiteX0" fmla="*/ 210 w 53551"/>
                <a:gd name="connsiteY0" fmla="*/ 33869 h 46740"/>
                <a:gd name="connsiteX1" fmla="*/ 22895 w 53551"/>
                <a:gd name="connsiteY1" fmla="*/ 0 h 46740"/>
                <a:gd name="connsiteX2" fmla="*/ 52754 w 53551"/>
                <a:gd name="connsiteY2" fmla="*/ 2427 h 46740"/>
                <a:gd name="connsiteX3" fmla="*/ 52438 w 53551"/>
                <a:gd name="connsiteY3" fmla="*/ 12028 h 46740"/>
                <a:gd name="connsiteX4" fmla="*/ 11500 w 53551"/>
                <a:gd name="connsiteY4" fmla="*/ 46741 h 46740"/>
                <a:gd name="connsiteX5" fmla="*/ 210 w 53551"/>
                <a:gd name="connsiteY5" fmla="*/ 33869 h 4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51" h="46740">
                  <a:moveTo>
                    <a:pt x="210" y="33869"/>
                  </a:moveTo>
                  <a:cubicBezTo>
                    <a:pt x="1265" y="18253"/>
                    <a:pt x="8018" y="6436"/>
                    <a:pt x="22895" y="0"/>
                  </a:cubicBezTo>
                  <a:cubicBezTo>
                    <a:pt x="32813" y="844"/>
                    <a:pt x="42836" y="1688"/>
                    <a:pt x="52754" y="2427"/>
                  </a:cubicBezTo>
                  <a:cubicBezTo>
                    <a:pt x="53915" y="5698"/>
                    <a:pt x="53809" y="8863"/>
                    <a:pt x="52438" y="12028"/>
                  </a:cubicBezTo>
                  <a:cubicBezTo>
                    <a:pt x="42098" y="27538"/>
                    <a:pt x="27326" y="37773"/>
                    <a:pt x="11500" y="46741"/>
                  </a:cubicBezTo>
                  <a:cubicBezTo>
                    <a:pt x="3481" y="46213"/>
                    <a:pt x="-1056" y="42626"/>
                    <a:pt x="210" y="33869"/>
                  </a:cubicBezTo>
                  <a:close/>
                </a:path>
              </a:pathLst>
            </a:custGeom>
            <a:solidFill>
              <a:srgbClr val="E4DFE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9" name="Freeform: Shape 278"/>
            <p:cNvSpPr/>
            <p:nvPr/>
          </p:nvSpPr>
          <p:spPr>
            <a:xfrm>
              <a:off x="6566926" y="4638250"/>
              <a:ext cx="32838" cy="33748"/>
            </a:xfrm>
            <a:custGeom>
              <a:avLst/>
              <a:gdLst>
                <a:gd name="connsiteX0" fmla="*/ 0 w 32838"/>
                <a:gd name="connsiteY0" fmla="*/ 12344 h 33748"/>
                <a:gd name="connsiteX1" fmla="*/ 12556 w 32838"/>
                <a:gd name="connsiteY1" fmla="*/ 0 h 33748"/>
                <a:gd name="connsiteX2" fmla="*/ 21841 w 32838"/>
                <a:gd name="connsiteY2" fmla="*/ 33024 h 33748"/>
                <a:gd name="connsiteX3" fmla="*/ 0 w 32838"/>
                <a:gd name="connsiteY3" fmla="*/ 12344 h 33748"/>
              </a:gdLst>
              <a:ahLst/>
              <a:cxnLst>
                <a:cxn ang="0">
                  <a:pos x="connsiteX0" y="connsiteY0"/>
                </a:cxn>
                <a:cxn ang="0">
                  <a:pos x="connsiteX1" y="connsiteY1"/>
                </a:cxn>
                <a:cxn ang="0">
                  <a:pos x="connsiteX2" y="connsiteY2"/>
                </a:cxn>
                <a:cxn ang="0">
                  <a:pos x="connsiteX3" y="connsiteY3"/>
                </a:cxn>
              </a:cxnLst>
              <a:rect l="l" t="t" r="r" b="b"/>
              <a:pathLst>
                <a:path w="32838" h="33748">
                  <a:moveTo>
                    <a:pt x="0" y="12344"/>
                  </a:moveTo>
                  <a:cubicBezTo>
                    <a:pt x="4220" y="8230"/>
                    <a:pt x="8335" y="4115"/>
                    <a:pt x="12556" y="0"/>
                  </a:cubicBezTo>
                  <a:cubicBezTo>
                    <a:pt x="45791" y="2532"/>
                    <a:pt x="30070" y="18886"/>
                    <a:pt x="21841" y="33024"/>
                  </a:cubicBezTo>
                  <a:cubicBezTo>
                    <a:pt x="4431" y="36717"/>
                    <a:pt x="1055" y="25744"/>
                    <a:pt x="0" y="12344"/>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0" name="Freeform: Shape 279"/>
            <p:cNvSpPr/>
            <p:nvPr/>
          </p:nvSpPr>
          <p:spPr>
            <a:xfrm>
              <a:off x="6582753" y="4732008"/>
              <a:ext cx="56895" cy="187215"/>
            </a:xfrm>
            <a:custGeom>
              <a:avLst/>
              <a:gdLst>
                <a:gd name="connsiteX0" fmla="*/ 50856 w 56895"/>
                <a:gd name="connsiteY0" fmla="*/ 118632 h 187215"/>
                <a:gd name="connsiteX1" fmla="*/ 50961 w 56895"/>
                <a:gd name="connsiteY1" fmla="*/ 129605 h 187215"/>
                <a:gd name="connsiteX2" fmla="*/ 50961 w 56895"/>
                <a:gd name="connsiteY2" fmla="*/ 150707 h 187215"/>
                <a:gd name="connsiteX3" fmla="*/ 51066 w 56895"/>
                <a:gd name="connsiteY3" fmla="*/ 179405 h 187215"/>
                <a:gd name="connsiteX4" fmla="*/ 28171 w 56895"/>
                <a:gd name="connsiteY4" fmla="*/ 182149 h 187215"/>
                <a:gd name="connsiteX5" fmla="*/ 28066 w 56895"/>
                <a:gd name="connsiteY5" fmla="*/ 182149 h 187215"/>
                <a:gd name="connsiteX6" fmla="*/ 19414 w 56895"/>
                <a:gd name="connsiteY6" fmla="*/ 154400 h 187215"/>
                <a:gd name="connsiteX7" fmla="*/ 24689 w 56895"/>
                <a:gd name="connsiteY7" fmla="*/ 118632 h 187215"/>
                <a:gd name="connsiteX8" fmla="*/ 17304 w 56895"/>
                <a:gd name="connsiteY8" fmla="*/ 70520 h 187215"/>
                <a:gd name="connsiteX9" fmla="*/ 0 w 56895"/>
                <a:gd name="connsiteY9" fmla="*/ 15233 h 187215"/>
                <a:gd name="connsiteX10" fmla="*/ 5275 w 56895"/>
                <a:gd name="connsiteY10" fmla="*/ 1306 h 187215"/>
                <a:gd name="connsiteX11" fmla="*/ 27854 w 56895"/>
                <a:gd name="connsiteY11" fmla="*/ 14494 h 187215"/>
                <a:gd name="connsiteX12" fmla="*/ 50011 w 56895"/>
                <a:gd name="connsiteY12" fmla="*/ 88246 h 187215"/>
                <a:gd name="connsiteX13" fmla="*/ 56764 w 56895"/>
                <a:gd name="connsiteY13" fmla="*/ 99746 h 187215"/>
                <a:gd name="connsiteX14" fmla="*/ 50856 w 56895"/>
                <a:gd name="connsiteY14" fmla="*/ 118632 h 1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95" h="187215">
                  <a:moveTo>
                    <a:pt x="50856" y="118632"/>
                  </a:moveTo>
                  <a:cubicBezTo>
                    <a:pt x="50856" y="122325"/>
                    <a:pt x="50856" y="125912"/>
                    <a:pt x="50961" y="129605"/>
                  </a:cubicBezTo>
                  <a:cubicBezTo>
                    <a:pt x="50961" y="136674"/>
                    <a:pt x="50961" y="143638"/>
                    <a:pt x="50961" y="150707"/>
                  </a:cubicBezTo>
                  <a:cubicBezTo>
                    <a:pt x="53915" y="160308"/>
                    <a:pt x="46424" y="169804"/>
                    <a:pt x="51066" y="179405"/>
                  </a:cubicBezTo>
                  <a:cubicBezTo>
                    <a:pt x="44314" y="187952"/>
                    <a:pt x="36823" y="190379"/>
                    <a:pt x="28171" y="182149"/>
                  </a:cubicBezTo>
                  <a:lnTo>
                    <a:pt x="28066" y="182149"/>
                  </a:lnTo>
                  <a:cubicBezTo>
                    <a:pt x="19730" y="174552"/>
                    <a:pt x="18359" y="164845"/>
                    <a:pt x="19414" y="154400"/>
                  </a:cubicBezTo>
                  <a:cubicBezTo>
                    <a:pt x="21313" y="142477"/>
                    <a:pt x="24478" y="130766"/>
                    <a:pt x="24689" y="118632"/>
                  </a:cubicBezTo>
                  <a:cubicBezTo>
                    <a:pt x="25533" y="102067"/>
                    <a:pt x="22896" y="86030"/>
                    <a:pt x="17304" y="70520"/>
                  </a:cubicBezTo>
                  <a:cubicBezTo>
                    <a:pt x="13083" y="51634"/>
                    <a:pt x="1266" y="35069"/>
                    <a:pt x="0" y="15233"/>
                  </a:cubicBezTo>
                  <a:cubicBezTo>
                    <a:pt x="528" y="10168"/>
                    <a:pt x="2216" y="5526"/>
                    <a:pt x="5275" y="1306"/>
                  </a:cubicBezTo>
                  <a:cubicBezTo>
                    <a:pt x="17831" y="-2915"/>
                    <a:pt x="24162" y="3522"/>
                    <a:pt x="27854" y="14494"/>
                  </a:cubicBezTo>
                  <a:cubicBezTo>
                    <a:pt x="29754" y="40766"/>
                    <a:pt x="52755" y="60602"/>
                    <a:pt x="50011" y="88246"/>
                  </a:cubicBezTo>
                  <a:cubicBezTo>
                    <a:pt x="53177" y="91516"/>
                    <a:pt x="55392" y="95420"/>
                    <a:pt x="56764" y="99746"/>
                  </a:cubicBezTo>
                  <a:cubicBezTo>
                    <a:pt x="57503" y="106921"/>
                    <a:pt x="55076" y="113040"/>
                    <a:pt x="50856" y="11863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1" name="Freeform: Shape 280"/>
            <p:cNvSpPr/>
            <p:nvPr/>
          </p:nvSpPr>
          <p:spPr>
            <a:xfrm>
              <a:off x="6587163" y="4692271"/>
              <a:ext cx="53759" cy="54231"/>
            </a:xfrm>
            <a:custGeom>
              <a:avLst/>
              <a:gdLst>
                <a:gd name="connsiteX0" fmla="*/ 23339 w 53759"/>
                <a:gd name="connsiteY0" fmla="*/ 54232 h 54231"/>
                <a:gd name="connsiteX1" fmla="*/ 4136 w 53759"/>
                <a:gd name="connsiteY1" fmla="*/ 42098 h 54231"/>
                <a:gd name="connsiteX2" fmla="*/ 21 w 53759"/>
                <a:gd name="connsiteY2" fmla="*/ 35768 h 54231"/>
                <a:gd name="connsiteX3" fmla="*/ 1604 w 53759"/>
                <a:gd name="connsiteY3" fmla="*/ 31653 h 54231"/>
                <a:gd name="connsiteX4" fmla="*/ 42963 w 53759"/>
                <a:gd name="connsiteY4" fmla="*/ 0 h 54231"/>
                <a:gd name="connsiteX5" fmla="*/ 23339 w 53759"/>
                <a:gd name="connsiteY5" fmla="*/ 54232 h 5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59" h="54231">
                  <a:moveTo>
                    <a:pt x="23339" y="54232"/>
                  </a:moveTo>
                  <a:cubicBezTo>
                    <a:pt x="16903" y="50223"/>
                    <a:pt x="10467" y="46108"/>
                    <a:pt x="4136" y="42098"/>
                  </a:cubicBezTo>
                  <a:cubicBezTo>
                    <a:pt x="1182" y="40410"/>
                    <a:pt x="-190" y="38300"/>
                    <a:pt x="21" y="35768"/>
                  </a:cubicBezTo>
                  <a:cubicBezTo>
                    <a:pt x="232" y="33024"/>
                    <a:pt x="760" y="31653"/>
                    <a:pt x="1604" y="31653"/>
                  </a:cubicBezTo>
                  <a:cubicBezTo>
                    <a:pt x="5613" y="8335"/>
                    <a:pt x="24499" y="4431"/>
                    <a:pt x="42963" y="0"/>
                  </a:cubicBezTo>
                  <a:cubicBezTo>
                    <a:pt x="67336" y="29226"/>
                    <a:pt x="45918" y="41993"/>
                    <a:pt x="23339" y="54232"/>
                  </a:cubicBezTo>
                  <a:close/>
                </a:path>
              </a:pathLst>
            </a:custGeom>
            <a:solidFill>
              <a:srgbClr val="C4BCC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2" name="Freeform: Shape 281"/>
            <p:cNvSpPr/>
            <p:nvPr/>
          </p:nvSpPr>
          <p:spPr>
            <a:xfrm>
              <a:off x="6632229" y="4818460"/>
              <a:ext cx="96338" cy="17652"/>
            </a:xfrm>
            <a:custGeom>
              <a:avLst/>
              <a:gdLst>
                <a:gd name="connsiteX0" fmla="*/ 1485 w 96338"/>
                <a:gd name="connsiteY0" fmla="*/ 11500 h 17652"/>
                <a:gd name="connsiteX1" fmla="*/ 430 w 96338"/>
                <a:gd name="connsiteY1" fmla="*/ 1794 h 17652"/>
                <a:gd name="connsiteX2" fmla="*/ 51180 w 96338"/>
                <a:gd name="connsiteY2" fmla="*/ 0 h 17652"/>
                <a:gd name="connsiteX3" fmla="*/ 96338 w 96338"/>
                <a:gd name="connsiteY3" fmla="*/ 0 h 17652"/>
                <a:gd name="connsiteX4" fmla="*/ 73865 w 96338"/>
                <a:gd name="connsiteY4" fmla="*/ 11290 h 17652"/>
                <a:gd name="connsiteX5" fmla="*/ 1485 w 96338"/>
                <a:gd name="connsiteY5" fmla="*/ 11500 h 1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38" h="17652">
                  <a:moveTo>
                    <a:pt x="1485" y="11500"/>
                  </a:moveTo>
                  <a:cubicBezTo>
                    <a:pt x="8" y="8441"/>
                    <a:pt x="-414" y="5170"/>
                    <a:pt x="430" y="1794"/>
                  </a:cubicBezTo>
                  <a:cubicBezTo>
                    <a:pt x="17312" y="1161"/>
                    <a:pt x="34193" y="633"/>
                    <a:pt x="51180" y="0"/>
                  </a:cubicBezTo>
                  <a:cubicBezTo>
                    <a:pt x="65635" y="0"/>
                    <a:pt x="80090" y="0"/>
                    <a:pt x="96338" y="0"/>
                  </a:cubicBezTo>
                  <a:cubicBezTo>
                    <a:pt x="90746" y="15088"/>
                    <a:pt x="80934" y="9601"/>
                    <a:pt x="73865" y="11290"/>
                  </a:cubicBezTo>
                  <a:cubicBezTo>
                    <a:pt x="49703" y="18359"/>
                    <a:pt x="25541" y="20996"/>
                    <a:pt x="1485" y="11500"/>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3" name="Freeform: Shape 282"/>
            <p:cNvSpPr/>
            <p:nvPr/>
          </p:nvSpPr>
          <p:spPr>
            <a:xfrm>
              <a:off x="6278780" y="4351998"/>
              <a:ext cx="276329" cy="61438"/>
            </a:xfrm>
            <a:custGeom>
              <a:avLst/>
              <a:gdLst>
                <a:gd name="connsiteX0" fmla="*/ 89472 w 276329"/>
                <a:gd name="connsiteY0" fmla="*/ 45375 h 61438"/>
                <a:gd name="connsiteX1" fmla="*/ 0 w 276329"/>
                <a:gd name="connsiteY1" fmla="*/ 29337 h 61438"/>
                <a:gd name="connsiteX2" fmla="*/ 276329 w 276329"/>
                <a:gd name="connsiteY2" fmla="*/ 25645 h 61438"/>
                <a:gd name="connsiteX3" fmla="*/ 184325 w 276329"/>
                <a:gd name="connsiteY3" fmla="*/ 45375 h 61438"/>
                <a:gd name="connsiteX4" fmla="*/ 89472 w 276329"/>
                <a:gd name="connsiteY4" fmla="*/ 45375 h 61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29" h="61438">
                  <a:moveTo>
                    <a:pt x="89472" y="45375"/>
                  </a:moveTo>
                  <a:cubicBezTo>
                    <a:pt x="62989" y="21424"/>
                    <a:pt x="27960" y="45164"/>
                    <a:pt x="0" y="29337"/>
                  </a:cubicBezTo>
                  <a:cubicBezTo>
                    <a:pt x="29754" y="-7169"/>
                    <a:pt x="228639" y="-10967"/>
                    <a:pt x="276329" y="25645"/>
                  </a:cubicBezTo>
                  <a:cubicBezTo>
                    <a:pt x="248475" y="48646"/>
                    <a:pt x="209858" y="19209"/>
                    <a:pt x="184325" y="45375"/>
                  </a:cubicBezTo>
                  <a:cubicBezTo>
                    <a:pt x="152778" y="66793"/>
                    <a:pt x="121125" y="66793"/>
                    <a:pt x="89472" y="45375"/>
                  </a:cubicBezTo>
                  <a:close/>
                </a:path>
              </a:pathLst>
            </a:custGeom>
            <a:solidFill>
              <a:srgbClr val="1F1D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4" name="Freeform: Shape 283"/>
            <p:cNvSpPr/>
            <p:nvPr/>
          </p:nvSpPr>
          <p:spPr>
            <a:xfrm>
              <a:off x="6199366" y="4373844"/>
              <a:ext cx="432456" cy="61739"/>
            </a:xfrm>
            <a:custGeom>
              <a:avLst/>
              <a:gdLst>
                <a:gd name="connsiteX0" fmla="*/ 168886 w 432456"/>
                <a:gd name="connsiteY0" fmla="*/ 23528 h 61739"/>
                <a:gd name="connsiteX1" fmla="*/ 263844 w 432456"/>
                <a:gd name="connsiteY1" fmla="*/ 23528 h 61739"/>
                <a:gd name="connsiteX2" fmla="*/ 432448 w 432456"/>
                <a:gd name="connsiteY2" fmla="*/ 2743 h 61739"/>
                <a:gd name="connsiteX3" fmla="*/ 391194 w 432456"/>
                <a:gd name="connsiteY3" fmla="*/ 36190 h 61739"/>
                <a:gd name="connsiteX4" fmla="*/ 301828 w 432456"/>
                <a:gd name="connsiteY4" fmla="*/ 59824 h 61739"/>
                <a:gd name="connsiteX5" fmla="*/ 102942 w 432456"/>
                <a:gd name="connsiteY5" fmla="*/ 58663 h 61739"/>
                <a:gd name="connsiteX6" fmla="*/ 32673 w 432456"/>
                <a:gd name="connsiteY6" fmla="*/ 42204 h 61739"/>
                <a:gd name="connsiteX7" fmla="*/ 598 w 432456"/>
                <a:gd name="connsiteY7" fmla="*/ 2532 h 61739"/>
                <a:gd name="connsiteX8" fmla="*/ 9883 w 432456"/>
                <a:gd name="connsiteY8" fmla="*/ 0 h 61739"/>
                <a:gd name="connsiteX9" fmla="*/ 168886 w 432456"/>
                <a:gd name="connsiteY9" fmla="*/ 23528 h 6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56" h="61739">
                  <a:moveTo>
                    <a:pt x="168886" y="23528"/>
                  </a:moveTo>
                  <a:cubicBezTo>
                    <a:pt x="200539" y="23528"/>
                    <a:pt x="232191" y="23528"/>
                    <a:pt x="263844" y="23528"/>
                  </a:cubicBezTo>
                  <a:cubicBezTo>
                    <a:pt x="320608" y="21102"/>
                    <a:pt x="378533" y="27960"/>
                    <a:pt x="432448" y="2743"/>
                  </a:cubicBezTo>
                  <a:cubicBezTo>
                    <a:pt x="432976" y="31442"/>
                    <a:pt x="407865" y="28699"/>
                    <a:pt x="391194" y="36190"/>
                  </a:cubicBezTo>
                  <a:cubicBezTo>
                    <a:pt x="365344" y="58980"/>
                    <a:pt x="333586" y="59191"/>
                    <a:pt x="301828" y="59824"/>
                  </a:cubicBezTo>
                  <a:cubicBezTo>
                    <a:pt x="235568" y="61723"/>
                    <a:pt x="169202" y="63411"/>
                    <a:pt x="102942" y="58663"/>
                  </a:cubicBezTo>
                  <a:cubicBezTo>
                    <a:pt x="79203" y="54654"/>
                    <a:pt x="55147" y="50961"/>
                    <a:pt x="32673" y="42204"/>
                  </a:cubicBezTo>
                  <a:cubicBezTo>
                    <a:pt x="15264" y="35451"/>
                    <a:pt x="-3622" y="27643"/>
                    <a:pt x="598" y="2532"/>
                  </a:cubicBezTo>
                  <a:cubicBezTo>
                    <a:pt x="3869" y="2216"/>
                    <a:pt x="6929" y="1371"/>
                    <a:pt x="9883" y="0"/>
                  </a:cubicBezTo>
                  <a:cubicBezTo>
                    <a:pt x="59895" y="28804"/>
                    <a:pt x="115076" y="21207"/>
                    <a:pt x="168886" y="23528"/>
                  </a:cubicBezTo>
                  <a:close/>
                </a:path>
              </a:pathLst>
            </a:custGeom>
            <a:solidFill>
              <a:srgbClr val="9D869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5" name="Freeform: Shape 284"/>
            <p:cNvSpPr/>
            <p:nvPr/>
          </p:nvSpPr>
          <p:spPr>
            <a:xfrm>
              <a:off x="6286118" y="4420690"/>
              <a:ext cx="233112" cy="99659"/>
            </a:xfrm>
            <a:custGeom>
              <a:avLst/>
              <a:gdLst>
                <a:gd name="connsiteX0" fmla="*/ 8066 w 233112"/>
                <a:gd name="connsiteY0" fmla="*/ 105 h 99659"/>
                <a:gd name="connsiteX1" fmla="*/ 218452 w 233112"/>
                <a:gd name="connsiteY1" fmla="*/ 0 h 99659"/>
                <a:gd name="connsiteX2" fmla="*/ 231324 w 233112"/>
                <a:gd name="connsiteY2" fmla="*/ 22157 h 99659"/>
                <a:gd name="connsiteX3" fmla="*/ 232274 w 233112"/>
                <a:gd name="connsiteY3" fmla="*/ 58241 h 99659"/>
                <a:gd name="connsiteX4" fmla="*/ 213810 w 233112"/>
                <a:gd name="connsiteY4" fmla="*/ 90316 h 99659"/>
                <a:gd name="connsiteX5" fmla="*/ 19145 w 233112"/>
                <a:gd name="connsiteY5" fmla="*/ 81559 h 99659"/>
                <a:gd name="connsiteX6" fmla="*/ 8277 w 233112"/>
                <a:gd name="connsiteY6" fmla="*/ 40199 h 99659"/>
                <a:gd name="connsiteX7" fmla="*/ 8066 w 233112"/>
                <a:gd name="connsiteY7" fmla="*/ 105 h 9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2" h="99659">
                  <a:moveTo>
                    <a:pt x="8066" y="105"/>
                  </a:moveTo>
                  <a:cubicBezTo>
                    <a:pt x="78230" y="105"/>
                    <a:pt x="148288" y="0"/>
                    <a:pt x="218452" y="0"/>
                  </a:cubicBezTo>
                  <a:cubicBezTo>
                    <a:pt x="224994" y="6014"/>
                    <a:pt x="229425" y="13400"/>
                    <a:pt x="231324" y="22157"/>
                  </a:cubicBezTo>
                  <a:cubicBezTo>
                    <a:pt x="233751" y="34079"/>
                    <a:pt x="233329" y="46108"/>
                    <a:pt x="232274" y="58241"/>
                  </a:cubicBezTo>
                  <a:cubicBezTo>
                    <a:pt x="230163" y="71219"/>
                    <a:pt x="226365" y="83352"/>
                    <a:pt x="213810" y="90316"/>
                  </a:cubicBezTo>
                  <a:cubicBezTo>
                    <a:pt x="148499" y="97068"/>
                    <a:pt x="82767" y="111207"/>
                    <a:pt x="19145" y="81559"/>
                  </a:cubicBezTo>
                  <a:cubicBezTo>
                    <a:pt x="20305" y="66471"/>
                    <a:pt x="15346" y="53071"/>
                    <a:pt x="8277" y="40199"/>
                  </a:cubicBezTo>
                  <a:cubicBezTo>
                    <a:pt x="-269" y="26799"/>
                    <a:pt x="-4911" y="13400"/>
                    <a:pt x="8066" y="105"/>
                  </a:cubicBezTo>
                  <a:close/>
                </a:path>
              </a:pathLst>
            </a:custGeom>
            <a:solidFill>
              <a:srgbClr val="362A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6" name="Freeform: Shape 285"/>
            <p:cNvSpPr/>
            <p:nvPr/>
          </p:nvSpPr>
          <p:spPr>
            <a:xfrm>
              <a:off x="6188886" y="4507460"/>
              <a:ext cx="291590" cy="125198"/>
            </a:xfrm>
            <a:custGeom>
              <a:avLst/>
              <a:gdLst>
                <a:gd name="connsiteX0" fmla="*/ 211 w 291590"/>
                <a:gd name="connsiteY0" fmla="*/ 58727 h 125198"/>
                <a:gd name="connsiteX1" fmla="*/ 21102 w 291590"/>
                <a:gd name="connsiteY1" fmla="*/ 16629 h 125198"/>
                <a:gd name="connsiteX2" fmla="*/ 105720 w 291590"/>
                <a:gd name="connsiteY2" fmla="*/ 6711 h 125198"/>
                <a:gd name="connsiteX3" fmla="*/ 282449 w 291590"/>
                <a:gd name="connsiteY3" fmla="*/ 2385 h 125198"/>
                <a:gd name="connsiteX4" fmla="*/ 284981 w 291590"/>
                <a:gd name="connsiteY4" fmla="*/ 37836 h 125198"/>
                <a:gd name="connsiteX5" fmla="*/ 284664 w 291590"/>
                <a:gd name="connsiteY5" fmla="*/ 37625 h 125198"/>
                <a:gd name="connsiteX6" fmla="*/ 209964 w 291590"/>
                <a:gd name="connsiteY6" fmla="*/ 51763 h 125198"/>
                <a:gd name="connsiteX7" fmla="*/ 88839 w 291590"/>
                <a:gd name="connsiteY7" fmla="*/ 116230 h 125198"/>
                <a:gd name="connsiteX8" fmla="*/ 75967 w 291590"/>
                <a:gd name="connsiteY8" fmla="*/ 125198 h 125198"/>
                <a:gd name="connsiteX9" fmla="*/ 0 w 291590"/>
                <a:gd name="connsiteY9" fmla="*/ 80040 h 125198"/>
                <a:gd name="connsiteX10" fmla="*/ 211 w 291590"/>
                <a:gd name="connsiteY10" fmla="*/ 58727 h 1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590" h="125198">
                  <a:moveTo>
                    <a:pt x="211" y="58727"/>
                  </a:moveTo>
                  <a:cubicBezTo>
                    <a:pt x="13611" y="47859"/>
                    <a:pt x="19519" y="33299"/>
                    <a:pt x="21102" y="16629"/>
                  </a:cubicBezTo>
                  <a:cubicBezTo>
                    <a:pt x="50645" y="24648"/>
                    <a:pt x="81770" y="46804"/>
                    <a:pt x="105720" y="6711"/>
                  </a:cubicBezTo>
                  <a:cubicBezTo>
                    <a:pt x="164384" y="-5212"/>
                    <a:pt x="223574" y="2385"/>
                    <a:pt x="282449" y="2385"/>
                  </a:cubicBezTo>
                  <a:cubicBezTo>
                    <a:pt x="295110" y="13358"/>
                    <a:pt x="293316" y="25386"/>
                    <a:pt x="284981" y="37836"/>
                  </a:cubicBezTo>
                  <a:lnTo>
                    <a:pt x="284664" y="37625"/>
                  </a:lnTo>
                  <a:cubicBezTo>
                    <a:pt x="262718" y="57777"/>
                    <a:pt x="235075" y="54296"/>
                    <a:pt x="209964" y="51763"/>
                  </a:cubicBezTo>
                  <a:cubicBezTo>
                    <a:pt x="153938" y="45960"/>
                    <a:pt x="110679" y="59888"/>
                    <a:pt x="88839" y="116230"/>
                  </a:cubicBezTo>
                  <a:cubicBezTo>
                    <a:pt x="85146" y="119923"/>
                    <a:pt x="80820" y="122877"/>
                    <a:pt x="75967" y="125198"/>
                  </a:cubicBezTo>
                  <a:cubicBezTo>
                    <a:pt x="42731" y="123615"/>
                    <a:pt x="23951" y="97449"/>
                    <a:pt x="0" y="80040"/>
                  </a:cubicBezTo>
                  <a:cubicBezTo>
                    <a:pt x="106" y="72760"/>
                    <a:pt x="106" y="65691"/>
                    <a:pt x="211" y="58727"/>
                  </a:cubicBezTo>
                  <a:close/>
                </a:path>
              </a:pathLst>
            </a:custGeom>
            <a:solidFill>
              <a:srgbClr val="32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7" name="Freeform: Shape 286"/>
            <p:cNvSpPr/>
            <p:nvPr/>
          </p:nvSpPr>
          <p:spPr>
            <a:xfrm>
              <a:off x="6177824" y="4376587"/>
              <a:ext cx="116466" cy="84196"/>
            </a:xfrm>
            <a:custGeom>
              <a:avLst/>
              <a:gdLst>
                <a:gd name="connsiteX0" fmla="*/ 116361 w 116466"/>
                <a:gd name="connsiteY0" fmla="*/ 44208 h 84196"/>
                <a:gd name="connsiteX1" fmla="*/ 116466 w 116466"/>
                <a:gd name="connsiteY1" fmla="*/ 84197 h 84196"/>
                <a:gd name="connsiteX2" fmla="*/ 511 w 116466"/>
                <a:gd name="connsiteY2" fmla="*/ 52649 h 84196"/>
                <a:gd name="connsiteX3" fmla="*/ 22035 w 116466"/>
                <a:gd name="connsiteY3" fmla="*/ 0 h 84196"/>
                <a:gd name="connsiteX4" fmla="*/ 116361 w 116466"/>
                <a:gd name="connsiteY4" fmla="*/ 44208 h 8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66" h="84196">
                  <a:moveTo>
                    <a:pt x="116361" y="44208"/>
                  </a:moveTo>
                  <a:cubicBezTo>
                    <a:pt x="116361" y="57503"/>
                    <a:pt x="116466" y="70902"/>
                    <a:pt x="116466" y="84197"/>
                  </a:cubicBezTo>
                  <a:cubicBezTo>
                    <a:pt x="79432" y="67737"/>
                    <a:pt x="35224" y="77760"/>
                    <a:pt x="511" y="52649"/>
                  </a:cubicBezTo>
                  <a:cubicBezTo>
                    <a:pt x="4732" y="33869"/>
                    <a:pt x="-12044" y="6542"/>
                    <a:pt x="22035" y="0"/>
                  </a:cubicBezTo>
                  <a:cubicBezTo>
                    <a:pt x="39866" y="43786"/>
                    <a:pt x="89034" y="20785"/>
                    <a:pt x="116361" y="44208"/>
                  </a:cubicBezTo>
                  <a:close/>
                </a:path>
              </a:pathLst>
            </a:custGeom>
            <a:solidFill>
              <a:srgbClr val="31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8" name="Freeform: Shape 287"/>
            <p:cNvSpPr/>
            <p:nvPr/>
          </p:nvSpPr>
          <p:spPr>
            <a:xfrm>
              <a:off x="6282473" y="4489917"/>
              <a:ext cx="286141" cy="38936"/>
            </a:xfrm>
            <a:custGeom>
              <a:avLst/>
              <a:gdLst>
                <a:gd name="connsiteX0" fmla="*/ 191816 w 286141"/>
                <a:gd name="connsiteY0" fmla="*/ 24677 h 38936"/>
                <a:gd name="connsiteX1" fmla="*/ 12134 w 286141"/>
                <a:gd name="connsiteY1" fmla="*/ 24255 h 38936"/>
                <a:gd name="connsiteX2" fmla="*/ 0 w 286141"/>
                <a:gd name="connsiteY2" fmla="*/ 17608 h 38936"/>
                <a:gd name="connsiteX3" fmla="*/ 22790 w 286141"/>
                <a:gd name="connsiteY3" fmla="*/ 12332 h 38936"/>
                <a:gd name="connsiteX4" fmla="*/ 223152 w 286141"/>
                <a:gd name="connsiteY4" fmla="*/ 11910 h 38936"/>
                <a:gd name="connsiteX5" fmla="*/ 285614 w 286141"/>
                <a:gd name="connsiteY5" fmla="*/ 13493 h 38936"/>
                <a:gd name="connsiteX6" fmla="*/ 286141 w 286141"/>
                <a:gd name="connsiteY6" fmla="*/ 23200 h 38936"/>
                <a:gd name="connsiteX7" fmla="*/ 191816 w 286141"/>
                <a:gd name="connsiteY7" fmla="*/ 24677 h 3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1" h="38936">
                  <a:moveTo>
                    <a:pt x="191816" y="24677"/>
                  </a:moveTo>
                  <a:cubicBezTo>
                    <a:pt x="131887" y="24466"/>
                    <a:pt x="71957" y="24360"/>
                    <a:pt x="12134" y="24255"/>
                  </a:cubicBezTo>
                  <a:cubicBezTo>
                    <a:pt x="8124" y="22039"/>
                    <a:pt x="4115" y="19823"/>
                    <a:pt x="0" y="17608"/>
                  </a:cubicBezTo>
                  <a:cubicBezTo>
                    <a:pt x="7597" y="15814"/>
                    <a:pt x="15193" y="14126"/>
                    <a:pt x="22790" y="12332"/>
                  </a:cubicBezTo>
                  <a:cubicBezTo>
                    <a:pt x="89577" y="12226"/>
                    <a:pt x="156365" y="12016"/>
                    <a:pt x="223152" y="11910"/>
                  </a:cubicBezTo>
                  <a:cubicBezTo>
                    <a:pt x="244360" y="-3178"/>
                    <a:pt x="265251" y="-5288"/>
                    <a:pt x="285614" y="13493"/>
                  </a:cubicBezTo>
                  <a:cubicBezTo>
                    <a:pt x="285825" y="16764"/>
                    <a:pt x="286036" y="20034"/>
                    <a:pt x="286141" y="23200"/>
                  </a:cubicBezTo>
                  <a:cubicBezTo>
                    <a:pt x="254910" y="39765"/>
                    <a:pt x="223680" y="47572"/>
                    <a:pt x="191816" y="2467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9" name="Freeform: Shape 288"/>
            <p:cNvSpPr/>
            <p:nvPr/>
          </p:nvSpPr>
          <p:spPr>
            <a:xfrm>
              <a:off x="6505520" y="4455693"/>
              <a:ext cx="84301" cy="47611"/>
            </a:xfrm>
            <a:custGeom>
              <a:avLst/>
              <a:gdLst>
                <a:gd name="connsiteX0" fmla="*/ 62567 w 84301"/>
                <a:gd name="connsiteY0" fmla="*/ 47611 h 47611"/>
                <a:gd name="connsiteX1" fmla="*/ 105 w 84301"/>
                <a:gd name="connsiteY1" fmla="*/ 46028 h 47611"/>
                <a:gd name="connsiteX2" fmla="*/ 0 w 84301"/>
                <a:gd name="connsiteY2" fmla="*/ 15431 h 47611"/>
                <a:gd name="connsiteX3" fmla="*/ 84091 w 84301"/>
                <a:gd name="connsiteY3" fmla="*/ 15431 h 47611"/>
                <a:gd name="connsiteX4" fmla="*/ 84302 w 84301"/>
                <a:gd name="connsiteY4" fmla="*/ 36638 h 47611"/>
                <a:gd name="connsiteX5" fmla="*/ 62567 w 84301"/>
                <a:gd name="connsiteY5" fmla="*/ 47611 h 4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01" h="47611">
                  <a:moveTo>
                    <a:pt x="62567" y="47611"/>
                  </a:moveTo>
                  <a:cubicBezTo>
                    <a:pt x="41782" y="47084"/>
                    <a:pt x="20891" y="46556"/>
                    <a:pt x="105" y="46028"/>
                  </a:cubicBezTo>
                  <a:cubicBezTo>
                    <a:pt x="105" y="35794"/>
                    <a:pt x="0" y="25665"/>
                    <a:pt x="0" y="15431"/>
                  </a:cubicBezTo>
                  <a:cubicBezTo>
                    <a:pt x="28065" y="-5144"/>
                    <a:pt x="56025" y="-5144"/>
                    <a:pt x="84091" y="15431"/>
                  </a:cubicBezTo>
                  <a:cubicBezTo>
                    <a:pt x="84196" y="22500"/>
                    <a:pt x="84196" y="29569"/>
                    <a:pt x="84302" y="36638"/>
                  </a:cubicBezTo>
                  <a:cubicBezTo>
                    <a:pt x="79449" y="45184"/>
                    <a:pt x="71324" y="46872"/>
                    <a:pt x="62567" y="47611"/>
                  </a:cubicBezTo>
                  <a:close/>
                </a:path>
              </a:pathLst>
            </a:custGeom>
            <a:solidFill>
              <a:srgbClr val="40343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0" name="Freeform: Shape 289"/>
            <p:cNvSpPr/>
            <p:nvPr/>
          </p:nvSpPr>
          <p:spPr>
            <a:xfrm>
              <a:off x="6505520" y="4427090"/>
              <a:ext cx="84090" cy="44033"/>
            </a:xfrm>
            <a:custGeom>
              <a:avLst/>
              <a:gdLst>
                <a:gd name="connsiteX0" fmla="*/ 84091 w 84090"/>
                <a:gd name="connsiteY0" fmla="*/ 44033 h 44033"/>
                <a:gd name="connsiteX1" fmla="*/ 0 w 84090"/>
                <a:gd name="connsiteY1" fmla="*/ 44033 h 44033"/>
                <a:gd name="connsiteX2" fmla="*/ 105 w 84090"/>
                <a:gd name="connsiteY2" fmla="*/ 12381 h 44033"/>
                <a:gd name="connsiteX3" fmla="*/ 84091 w 84090"/>
                <a:gd name="connsiteY3" fmla="*/ 12381 h 44033"/>
                <a:gd name="connsiteX4" fmla="*/ 84091 w 84090"/>
                <a:gd name="connsiteY4" fmla="*/ 44033 h 4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90" h="44033">
                  <a:moveTo>
                    <a:pt x="84091" y="44033"/>
                  </a:moveTo>
                  <a:cubicBezTo>
                    <a:pt x="56025" y="44033"/>
                    <a:pt x="28065" y="44033"/>
                    <a:pt x="0" y="44033"/>
                  </a:cubicBezTo>
                  <a:cubicBezTo>
                    <a:pt x="0" y="33483"/>
                    <a:pt x="0" y="22932"/>
                    <a:pt x="105" y="12381"/>
                  </a:cubicBezTo>
                  <a:cubicBezTo>
                    <a:pt x="28065" y="-1441"/>
                    <a:pt x="56025" y="-6611"/>
                    <a:pt x="84091" y="12381"/>
                  </a:cubicBezTo>
                  <a:cubicBezTo>
                    <a:pt x="83985" y="22932"/>
                    <a:pt x="83985" y="33483"/>
                    <a:pt x="84091" y="44033"/>
                  </a:cubicBezTo>
                  <a:close/>
                </a:path>
              </a:pathLst>
            </a:custGeom>
            <a:solidFill>
              <a:srgbClr val="493D4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1" name="Freeform: Shape 290"/>
            <p:cNvSpPr/>
            <p:nvPr/>
          </p:nvSpPr>
          <p:spPr>
            <a:xfrm>
              <a:off x="6504570" y="4410139"/>
              <a:ext cx="85884" cy="29331"/>
            </a:xfrm>
            <a:custGeom>
              <a:avLst/>
              <a:gdLst>
                <a:gd name="connsiteX0" fmla="*/ 84935 w 85884"/>
                <a:gd name="connsiteY0" fmla="*/ 29332 h 29331"/>
                <a:gd name="connsiteX1" fmla="*/ 950 w 85884"/>
                <a:gd name="connsiteY1" fmla="*/ 29332 h 29331"/>
                <a:gd name="connsiteX2" fmla="*/ 0 w 85884"/>
                <a:gd name="connsiteY2" fmla="*/ 10445 h 29331"/>
                <a:gd name="connsiteX3" fmla="*/ 85885 w 85884"/>
                <a:gd name="connsiteY3" fmla="*/ 0 h 29331"/>
                <a:gd name="connsiteX4" fmla="*/ 84935 w 85884"/>
                <a:gd name="connsiteY4" fmla="*/ 29332 h 29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84" h="29331">
                  <a:moveTo>
                    <a:pt x="84935" y="29332"/>
                  </a:moveTo>
                  <a:cubicBezTo>
                    <a:pt x="56975" y="29332"/>
                    <a:pt x="29015" y="29332"/>
                    <a:pt x="950" y="29332"/>
                  </a:cubicBezTo>
                  <a:cubicBezTo>
                    <a:pt x="633" y="23001"/>
                    <a:pt x="317" y="16776"/>
                    <a:pt x="0" y="10445"/>
                  </a:cubicBezTo>
                  <a:cubicBezTo>
                    <a:pt x="28593" y="6963"/>
                    <a:pt x="57292" y="3482"/>
                    <a:pt x="85885" y="0"/>
                  </a:cubicBezTo>
                  <a:cubicBezTo>
                    <a:pt x="85568" y="9812"/>
                    <a:pt x="85252" y="19625"/>
                    <a:pt x="84935" y="29332"/>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2" name="Freeform: Shape 291"/>
            <p:cNvSpPr/>
            <p:nvPr/>
          </p:nvSpPr>
          <p:spPr>
            <a:xfrm>
              <a:off x="6600056" y="4931356"/>
              <a:ext cx="74494" cy="74275"/>
            </a:xfrm>
            <a:custGeom>
              <a:avLst/>
              <a:gdLst>
                <a:gd name="connsiteX0" fmla="*/ 0 w 74494"/>
                <a:gd name="connsiteY0" fmla="*/ 24899 h 74275"/>
                <a:gd name="connsiteX1" fmla="*/ 1161 w 74494"/>
                <a:gd name="connsiteY1" fmla="*/ 14032 h 74275"/>
                <a:gd name="connsiteX2" fmla="*/ 34080 w 74494"/>
                <a:gd name="connsiteY2" fmla="*/ 632 h 74275"/>
                <a:gd name="connsiteX3" fmla="*/ 74068 w 74494"/>
                <a:gd name="connsiteY3" fmla="*/ 56658 h 74275"/>
                <a:gd name="connsiteX4" fmla="*/ 46635 w 74494"/>
                <a:gd name="connsiteY4" fmla="*/ 65731 h 74275"/>
                <a:gd name="connsiteX5" fmla="*/ 0 w 74494"/>
                <a:gd name="connsiteY5" fmla="*/ 24899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494" h="74275">
                  <a:moveTo>
                    <a:pt x="0" y="24899"/>
                  </a:moveTo>
                  <a:cubicBezTo>
                    <a:pt x="422" y="21312"/>
                    <a:pt x="739" y="17619"/>
                    <a:pt x="1161" y="14032"/>
                  </a:cubicBezTo>
                  <a:cubicBezTo>
                    <a:pt x="11606" y="8229"/>
                    <a:pt x="19941" y="-2744"/>
                    <a:pt x="34080" y="632"/>
                  </a:cubicBezTo>
                  <a:cubicBezTo>
                    <a:pt x="54337" y="14348"/>
                    <a:pt x="77971" y="25743"/>
                    <a:pt x="74068" y="56658"/>
                  </a:cubicBezTo>
                  <a:cubicBezTo>
                    <a:pt x="71113" y="78393"/>
                    <a:pt x="60879" y="78287"/>
                    <a:pt x="46635" y="65731"/>
                  </a:cubicBezTo>
                  <a:cubicBezTo>
                    <a:pt x="31020" y="52121"/>
                    <a:pt x="15510" y="38510"/>
                    <a:pt x="0" y="24899"/>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3" name="Freeform: Shape 292"/>
            <p:cNvSpPr/>
            <p:nvPr/>
          </p:nvSpPr>
          <p:spPr>
            <a:xfrm>
              <a:off x="6631920" y="4907462"/>
              <a:ext cx="52860" cy="80551"/>
            </a:xfrm>
            <a:custGeom>
              <a:avLst/>
              <a:gdLst>
                <a:gd name="connsiteX0" fmla="*/ 42204 w 52860"/>
                <a:gd name="connsiteY0" fmla="*/ 80552 h 80551"/>
                <a:gd name="connsiteX1" fmla="*/ 0 w 52860"/>
                <a:gd name="connsiteY1" fmla="*/ 27797 h 80551"/>
                <a:gd name="connsiteX2" fmla="*/ 52755 w 52860"/>
                <a:gd name="connsiteY2" fmla="*/ 17140 h 80551"/>
                <a:gd name="connsiteX3" fmla="*/ 52860 w 52860"/>
                <a:gd name="connsiteY3" fmla="*/ 59450 h 80551"/>
                <a:gd name="connsiteX4" fmla="*/ 42204 w 52860"/>
                <a:gd name="connsiteY4" fmla="*/ 80552 h 8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0" h="80551">
                  <a:moveTo>
                    <a:pt x="42204" y="80552"/>
                  </a:moveTo>
                  <a:cubicBezTo>
                    <a:pt x="28171" y="62932"/>
                    <a:pt x="14033" y="45417"/>
                    <a:pt x="0" y="27797"/>
                  </a:cubicBezTo>
                  <a:cubicBezTo>
                    <a:pt x="12661" y="48"/>
                    <a:pt x="28382" y="-12719"/>
                    <a:pt x="52755" y="17140"/>
                  </a:cubicBezTo>
                  <a:cubicBezTo>
                    <a:pt x="52755" y="31279"/>
                    <a:pt x="52755" y="45312"/>
                    <a:pt x="52860" y="59450"/>
                  </a:cubicBezTo>
                  <a:cubicBezTo>
                    <a:pt x="52544" y="68102"/>
                    <a:pt x="50539" y="75909"/>
                    <a:pt x="42204" y="80552"/>
                  </a:cubicBezTo>
                  <a:close/>
                </a:path>
              </a:pathLst>
            </a:custGeom>
            <a:solidFill>
              <a:srgbClr val="2E232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4" name="Freeform: Shape 293"/>
            <p:cNvSpPr/>
            <p:nvPr/>
          </p:nvSpPr>
          <p:spPr>
            <a:xfrm>
              <a:off x="6601217" y="4893743"/>
              <a:ext cx="83457" cy="51645"/>
            </a:xfrm>
            <a:custGeom>
              <a:avLst/>
              <a:gdLst>
                <a:gd name="connsiteX0" fmla="*/ 83458 w 83457"/>
                <a:gd name="connsiteY0" fmla="*/ 30965 h 51645"/>
                <a:gd name="connsiteX1" fmla="*/ 30703 w 83457"/>
                <a:gd name="connsiteY1" fmla="*/ 41622 h 51645"/>
                <a:gd name="connsiteX2" fmla="*/ 0 w 83457"/>
                <a:gd name="connsiteY2" fmla="*/ 51645 h 51645"/>
                <a:gd name="connsiteX3" fmla="*/ 9601 w 83457"/>
                <a:gd name="connsiteY3" fmla="*/ 20414 h 51645"/>
                <a:gd name="connsiteX4" fmla="*/ 30281 w 83457"/>
                <a:gd name="connsiteY4" fmla="*/ 11657 h 51645"/>
                <a:gd name="connsiteX5" fmla="*/ 43575 w 83457"/>
                <a:gd name="connsiteY5" fmla="*/ 1423 h 51645"/>
                <a:gd name="connsiteX6" fmla="*/ 83141 w 83457"/>
                <a:gd name="connsiteY6" fmla="*/ 10497 h 51645"/>
                <a:gd name="connsiteX7" fmla="*/ 83458 w 83457"/>
                <a:gd name="connsiteY7" fmla="*/ 30965 h 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57" h="51645">
                  <a:moveTo>
                    <a:pt x="83458" y="30965"/>
                  </a:moveTo>
                  <a:cubicBezTo>
                    <a:pt x="61723" y="13767"/>
                    <a:pt x="47057" y="32021"/>
                    <a:pt x="30703" y="41622"/>
                  </a:cubicBezTo>
                  <a:cubicBezTo>
                    <a:pt x="20469" y="44998"/>
                    <a:pt x="10234" y="48374"/>
                    <a:pt x="0" y="51645"/>
                  </a:cubicBezTo>
                  <a:cubicBezTo>
                    <a:pt x="3165" y="41200"/>
                    <a:pt x="6436" y="30860"/>
                    <a:pt x="9601" y="20414"/>
                  </a:cubicBezTo>
                  <a:cubicBezTo>
                    <a:pt x="17620" y="20309"/>
                    <a:pt x="25533" y="19570"/>
                    <a:pt x="30281" y="11657"/>
                  </a:cubicBezTo>
                  <a:cubicBezTo>
                    <a:pt x="33552" y="6804"/>
                    <a:pt x="37983" y="3322"/>
                    <a:pt x="43575" y="1423"/>
                  </a:cubicBezTo>
                  <a:cubicBezTo>
                    <a:pt x="57925" y="-371"/>
                    <a:pt x="72379" y="-2798"/>
                    <a:pt x="83141" y="10497"/>
                  </a:cubicBezTo>
                  <a:cubicBezTo>
                    <a:pt x="83247" y="17355"/>
                    <a:pt x="83352" y="24107"/>
                    <a:pt x="83458" y="30965"/>
                  </a:cubicBezTo>
                  <a:close/>
                </a:path>
              </a:pathLst>
            </a:custGeom>
            <a:solidFill>
              <a:srgbClr val="352B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5" name="Freeform: Shape 294"/>
            <p:cNvSpPr/>
            <p:nvPr/>
          </p:nvSpPr>
          <p:spPr>
            <a:xfrm>
              <a:off x="6642049" y="4886290"/>
              <a:ext cx="53387" cy="18054"/>
            </a:xfrm>
            <a:custGeom>
              <a:avLst/>
              <a:gdLst>
                <a:gd name="connsiteX0" fmla="*/ 42309 w 53387"/>
                <a:gd name="connsiteY0" fmla="*/ 18055 h 18054"/>
                <a:gd name="connsiteX1" fmla="*/ 0 w 53387"/>
                <a:gd name="connsiteY1" fmla="*/ 16894 h 18054"/>
                <a:gd name="connsiteX2" fmla="*/ 53388 w 53387"/>
                <a:gd name="connsiteY2" fmla="*/ 5393 h 18054"/>
                <a:gd name="connsiteX3" fmla="*/ 52333 w 53387"/>
                <a:gd name="connsiteY3" fmla="*/ 8558 h 18054"/>
                <a:gd name="connsiteX4" fmla="*/ 42309 w 53387"/>
                <a:gd name="connsiteY4" fmla="*/ 18055 h 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7" h="18054">
                  <a:moveTo>
                    <a:pt x="42309" y="18055"/>
                  </a:moveTo>
                  <a:cubicBezTo>
                    <a:pt x="28171" y="17632"/>
                    <a:pt x="14138" y="17316"/>
                    <a:pt x="0" y="16894"/>
                  </a:cubicBezTo>
                  <a:cubicBezTo>
                    <a:pt x="12450" y="-11699"/>
                    <a:pt x="34501" y="4444"/>
                    <a:pt x="53388" y="5393"/>
                  </a:cubicBezTo>
                  <a:cubicBezTo>
                    <a:pt x="53388" y="5393"/>
                    <a:pt x="52333" y="8558"/>
                    <a:pt x="52333" y="8558"/>
                  </a:cubicBezTo>
                  <a:cubicBezTo>
                    <a:pt x="49062" y="11724"/>
                    <a:pt x="45685" y="14889"/>
                    <a:pt x="42309" y="1805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6" name="Freeform: Shape 295"/>
            <p:cNvSpPr/>
            <p:nvPr/>
          </p:nvSpPr>
          <p:spPr>
            <a:xfrm>
              <a:off x="6473973" y="4513011"/>
              <a:ext cx="94747" cy="32180"/>
            </a:xfrm>
            <a:custGeom>
              <a:avLst/>
              <a:gdLst>
                <a:gd name="connsiteX0" fmla="*/ 317 w 94747"/>
                <a:gd name="connsiteY0" fmla="*/ 1583 h 32180"/>
                <a:gd name="connsiteX1" fmla="*/ 94642 w 94747"/>
                <a:gd name="connsiteY1" fmla="*/ 0 h 32180"/>
                <a:gd name="connsiteX2" fmla="*/ 94747 w 94747"/>
                <a:gd name="connsiteY2" fmla="*/ 21418 h 32180"/>
                <a:gd name="connsiteX3" fmla="*/ 31547 w 94747"/>
                <a:gd name="connsiteY3" fmla="*/ 32180 h 32180"/>
                <a:gd name="connsiteX4" fmla="*/ 0 w 94747"/>
                <a:gd name="connsiteY4" fmla="*/ 32180 h 32180"/>
                <a:gd name="connsiteX5" fmla="*/ 317 w 94747"/>
                <a:gd name="connsiteY5" fmla="*/ 1583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7" h="32180">
                  <a:moveTo>
                    <a:pt x="317" y="1583"/>
                  </a:moveTo>
                  <a:cubicBezTo>
                    <a:pt x="31758" y="1055"/>
                    <a:pt x="63200" y="527"/>
                    <a:pt x="94642" y="0"/>
                  </a:cubicBezTo>
                  <a:cubicBezTo>
                    <a:pt x="94642" y="7175"/>
                    <a:pt x="94747" y="14349"/>
                    <a:pt x="94747" y="21418"/>
                  </a:cubicBezTo>
                  <a:cubicBezTo>
                    <a:pt x="73645" y="25006"/>
                    <a:pt x="52544" y="28593"/>
                    <a:pt x="31547" y="32180"/>
                  </a:cubicBezTo>
                  <a:cubicBezTo>
                    <a:pt x="20996" y="32180"/>
                    <a:pt x="10551" y="32180"/>
                    <a:pt x="0" y="32180"/>
                  </a:cubicBezTo>
                  <a:cubicBezTo>
                    <a:pt x="105" y="21946"/>
                    <a:pt x="211" y="11817"/>
                    <a:pt x="317" y="1583"/>
                  </a:cubicBezTo>
                  <a:close/>
                </a:path>
              </a:pathLst>
            </a:custGeom>
            <a:solidFill>
              <a:srgbClr val="47364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7" name="Freeform: Shape 296"/>
            <p:cNvSpPr/>
            <p:nvPr/>
          </p:nvSpPr>
          <p:spPr>
            <a:xfrm>
              <a:off x="6624366" y="4881999"/>
              <a:ext cx="71071" cy="23401"/>
            </a:xfrm>
            <a:custGeom>
              <a:avLst/>
              <a:gdLst>
                <a:gd name="connsiteX0" fmla="*/ 71071 w 71071"/>
                <a:gd name="connsiteY0" fmla="*/ 9685 h 23401"/>
                <a:gd name="connsiteX1" fmla="*/ 17683 w 71071"/>
                <a:gd name="connsiteY1" fmla="*/ 21186 h 23401"/>
                <a:gd name="connsiteX2" fmla="*/ 7132 w 71071"/>
                <a:gd name="connsiteY2" fmla="*/ 23401 h 23401"/>
                <a:gd name="connsiteX3" fmla="*/ 9348 w 71071"/>
                <a:gd name="connsiteY3" fmla="*/ 611 h 23401"/>
                <a:gd name="connsiteX4" fmla="*/ 71071 w 71071"/>
                <a:gd name="connsiteY4" fmla="*/ 9685 h 23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71" h="23401">
                  <a:moveTo>
                    <a:pt x="71071" y="9685"/>
                  </a:moveTo>
                  <a:cubicBezTo>
                    <a:pt x="53873" y="16121"/>
                    <a:pt x="32033" y="1350"/>
                    <a:pt x="17683" y="21186"/>
                  </a:cubicBezTo>
                  <a:cubicBezTo>
                    <a:pt x="14202" y="21924"/>
                    <a:pt x="10614" y="22663"/>
                    <a:pt x="7132" y="23401"/>
                  </a:cubicBezTo>
                  <a:cubicBezTo>
                    <a:pt x="-10488" y="14011"/>
                    <a:pt x="10192" y="8313"/>
                    <a:pt x="9348" y="611"/>
                  </a:cubicBezTo>
                  <a:cubicBezTo>
                    <a:pt x="29922" y="3249"/>
                    <a:pt x="52396" y="-6669"/>
                    <a:pt x="71071" y="9685"/>
                  </a:cubicBezTo>
                  <a:close/>
                </a:path>
              </a:pathLst>
            </a:custGeom>
            <a:solidFill>
              <a:srgbClr val="E6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8" name="Freeform: Shape 297"/>
            <p:cNvSpPr/>
            <p:nvPr/>
          </p:nvSpPr>
          <p:spPr>
            <a:xfrm>
              <a:off x="6633667" y="4829750"/>
              <a:ext cx="72320" cy="20785"/>
            </a:xfrm>
            <a:custGeom>
              <a:avLst/>
              <a:gdLst>
                <a:gd name="connsiteX0" fmla="*/ 47 w 72320"/>
                <a:gd name="connsiteY0" fmla="*/ 211 h 20785"/>
                <a:gd name="connsiteX1" fmla="*/ 72321 w 72320"/>
                <a:gd name="connsiteY1" fmla="*/ 0 h 20785"/>
                <a:gd name="connsiteX2" fmla="*/ 71899 w 72320"/>
                <a:gd name="connsiteY2" fmla="*/ 10445 h 20785"/>
                <a:gd name="connsiteX3" fmla="*/ 47 w 72320"/>
                <a:gd name="connsiteY3" fmla="*/ 20785 h 20785"/>
                <a:gd name="connsiteX4" fmla="*/ 47 w 72320"/>
                <a:gd name="connsiteY4" fmla="*/ 211 h 20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0" h="20785">
                  <a:moveTo>
                    <a:pt x="47" y="211"/>
                  </a:moveTo>
                  <a:cubicBezTo>
                    <a:pt x="24103" y="106"/>
                    <a:pt x="48265" y="106"/>
                    <a:pt x="72321" y="0"/>
                  </a:cubicBezTo>
                  <a:cubicBezTo>
                    <a:pt x="72215" y="3482"/>
                    <a:pt x="72110" y="6964"/>
                    <a:pt x="71899" y="10445"/>
                  </a:cubicBezTo>
                  <a:cubicBezTo>
                    <a:pt x="46998" y="7280"/>
                    <a:pt x="23575" y="14349"/>
                    <a:pt x="47" y="20785"/>
                  </a:cubicBezTo>
                  <a:cubicBezTo>
                    <a:pt x="-59" y="14033"/>
                    <a:pt x="47" y="7069"/>
                    <a:pt x="47" y="211"/>
                  </a:cubicBezTo>
                  <a:close/>
                </a:path>
              </a:pathLst>
            </a:custGeom>
            <a:solidFill>
              <a:srgbClr val="EFAF2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9" name="Freeform: Shape 298"/>
            <p:cNvSpPr/>
            <p:nvPr/>
          </p:nvSpPr>
          <p:spPr>
            <a:xfrm>
              <a:off x="6104584" y="4697911"/>
              <a:ext cx="121419" cy="131829"/>
            </a:xfrm>
            <a:custGeom>
              <a:avLst/>
              <a:gdLst>
                <a:gd name="connsiteX0" fmla="*/ 115955 w 121419"/>
                <a:gd name="connsiteY0" fmla="*/ 58193 h 131829"/>
                <a:gd name="connsiteX1" fmla="*/ 94114 w 121419"/>
                <a:gd name="connsiteY1" fmla="*/ 122659 h 131829"/>
                <a:gd name="connsiteX2" fmla="*/ 43364 w 121419"/>
                <a:gd name="connsiteY2" fmla="*/ 120655 h 131829"/>
                <a:gd name="connsiteX3" fmla="*/ 0 w 121419"/>
                <a:gd name="connsiteY3" fmla="*/ 99025 h 131829"/>
                <a:gd name="connsiteX4" fmla="*/ 31442 w 121419"/>
                <a:gd name="connsiteY4" fmla="*/ 5333 h 131829"/>
                <a:gd name="connsiteX5" fmla="*/ 119226 w 121419"/>
                <a:gd name="connsiteY5" fmla="*/ 34981 h 131829"/>
                <a:gd name="connsiteX6" fmla="*/ 115955 w 121419"/>
                <a:gd name="connsiteY6" fmla="*/ 58193 h 1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19" h="131829">
                  <a:moveTo>
                    <a:pt x="115955" y="58193"/>
                  </a:moveTo>
                  <a:cubicBezTo>
                    <a:pt x="108675" y="79717"/>
                    <a:pt x="101394" y="101135"/>
                    <a:pt x="94114" y="122659"/>
                  </a:cubicBezTo>
                  <a:cubicBezTo>
                    <a:pt x="76705" y="134793"/>
                    <a:pt x="59718" y="135637"/>
                    <a:pt x="43364" y="120655"/>
                  </a:cubicBezTo>
                  <a:cubicBezTo>
                    <a:pt x="28909" y="113480"/>
                    <a:pt x="14455" y="106305"/>
                    <a:pt x="0" y="99025"/>
                  </a:cubicBezTo>
                  <a:cubicBezTo>
                    <a:pt x="13822" y="68955"/>
                    <a:pt x="2427" y="30339"/>
                    <a:pt x="31442" y="5333"/>
                  </a:cubicBezTo>
                  <a:cubicBezTo>
                    <a:pt x="69425" y="-10599"/>
                    <a:pt x="94325" y="12085"/>
                    <a:pt x="119226" y="34981"/>
                  </a:cubicBezTo>
                  <a:cubicBezTo>
                    <a:pt x="122602" y="43316"/>
                    <a:pt x="122496" y="51229"/>
                    <a:pt x="115955" y="58193"/>
                  </a:cubicBezTo>
                  <a:close/>
                </a:path>
              </a:pathLst>
            </a:custGeom>
            <a:solidFill>
              <a:srgbClr val="2317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0" name="Freeform: Shape 299"/>
            <p:cNvSpPr/>
            <p:nvPr/>
          </p:nvSpPr>
          <p:spPr>
            <a:xfrm>
              <a:off x="6136132" y="4629450"/>
              <a:ext cx="112174" cy="105447"/>
            </a:xfrm>
            <a:custGeom>
              <a:avLst/>
              <a:gdLst>
                <a:gd name="connsiteX0" fmla="*/ 84302 w 112174"/>
                <a:gd name="connsiteY0" fmla="*/ 105447 h 105447"/>
                <a:gd name="connsiteX1" fmla="*/ 0 w 112174"/>
                <a:gd name="connsiteY1" fmla="*/ 73689 h 105447"/>
                <a:gd name="connsiteX2" fmla="*/ 10762 w 112174"/>
                <a:gd name="connsiteY2" fmla="*/ 20934 h 105447"/>
                <a:gd name="connsiteX3" fmla="*/ 31864 w 112174"/>
                <a:gd name="connsiteY3" fmla="*/ 43 h 105447"/>
                <a:gd name="connsiteX4" fmla="*/ 111312 w 112174"/>
                <a:gd name="connsiteY4" fmla="*/ 43408 h 105447"/>
                <a:gd name="connsiteX5" fmla="*/ 84302 w 112174"/>
                <a:gd name="connsiteY5" fmla="*/ 105447 h 10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174" h="105447">
                  <a:moveTo>
                    <a:pt x="84302" y="105447"/>
                  </a:moveTo>
                  <a:cubicBezTo>
                    <a:pt x="54970" y="98062"/>
                    <a:pt x="31125" y="76116"/>
                    <a:pt x="0" y="73689"/>
                  </a:cubicBezTo>
                  <a:cubicBezTo>
                    <a:pt x="3587" y="56069"/>
                    <a:pt x="7175" y="38449"/>
                    <a:pt x="10762" y="20934"/>
                  </a:cubicBezTo>
                  <a:cubicBezTo>
                    <a:pt x="17831" y="13971"/>
                    <a:pt x="24795" y="7007"/>
                    <a:pt x="31864" y="43"/>
                  </a:cubicBezTo>
                  <a:cubicBezTo>
                    <a:pt x="66787" y="-1012"/>
                    <a:pt x="91160" y="17347"/>
                    <a:pt x="111312" y="43408"/>
                  </a:cubicBezTo>
                  <a:cubicBezTo>
                    <a:pt x="114161" y="69257"/>
                    <a:pt x="111101" y="92470"/>
                    <a:pt x="84302" y="105447"/>
                  </a:cubicBezTo>
                  <a:close/>
                </a:path>
              </a:pathLst>
            </a:custGeom>
            <a:solidFill>
              <a:srgbClr val="281B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1" name="Freeform: Shape 300"/>
            <p:cNvSpPr/>
            <p:nvPr/>
          </p:nvSpPr>
          <p:spPr>
            <a:xfrm>
              <a:off x="6125475" y="4823788"/>
              <a:ext cx="72484" cy="26852"/>
            </a:xfrm>
            <a:custGeom>
              <a:avLst/>
              <a:gdLst>
                <a:gd name="connsiteX0" fmla="*/ 72168 w 72484"/>
                <a:gd name="connsiteY0" fmla="*/ 6278 h 26852"/>
                <a:gd name="connsiteX1" fmla="*/ 72485 w 72484"/>
                <a:gd name="connsiteY1" fmla="*/ 26852 h 26852"/>
                <a:gd name="connsiteX2" fmla="*/ 528 w 72484"/>
                <a:gd name="connsiteY2" fmla="*/ 16512 h 26852"/>
                <a:gd name="connsiteX3" fmla="*/ 0 w 72484"/>
                <a:gd name="connsiteY3" fmla="*/ 6067 h 26852"/>
                <a:gd name="connsiteX4" fmla="*/ 72168 w 72484"/>
                <a:gd name="connsiteY4" fmla="*/ 6278 h 2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84" h="26852">
                  <a:moveTo>
                    <a:pt x="72168" y="6278"/>
                  </a:moveTo>
                  <a:cubicBezTo>
                    <a:pt x="72274" y="13136"/>
                    <a:pt x="72379" y="19994"/>
                    <a:pt x="72485" y="26852"/>
                  </a:cubicBezTo>
                  <a:cubicBezTo>
                    <a:pt x="48851" y="20944"/>
                    <a:pt x="25533" y="13030"/>
                    <a:pt x="528" y="16512"/>
                  </a:cubicBezTo>
                  <a:cubicBezTo>
                    <a:pt x="211" y="13030"/>
                    <a:pt x="105" y="9549"/>
                    <a:pt x="0" y="6067"/>
                  </a:cubicBezTo>
                  <a:cubicBezTo>
                    <a:pt x="24162" y="-1846"/>
                    <a:pt x="48218" y="-2268"/>
                    <a:pt x="72168" y="6278"/>
                  </a:cubicBezTo>
                  <a:close/>
                </a:path>
              </a:pathLst>
            </a:custGeom>
            <a:solidFill>
              <a:srgbClr val="F2B3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2" name="Freeform: Shape 301"/>
            <p:cNvSpPr/>
            <p:nvPr/>
          </p:nvSpPr>
          <p:spPr>
            <a:xfrm>
              <a:off x="6101947" y="4818671"/>
              <a:ext cx="97236" cy="11395"/>
            </a:xfrm>
            <a:custGeom>
              <a:avLst/>
              <a:gdLst>
                <a:gd name="connsiteX0" fmla="*/ 95697 w 97236"/>
                <a:gd name="connsiteY0" fmla="*/ 11395 h 11395"/>
                <a:gd name="connsiteX1" fmla="*/ 23634 w 97236"/>
                <a:gd name="connsiteY1" fmla="*/ 11184 h 11395"/>
                <a:gd name="connsiteX2" fmla="*/ 0 w 97236"/>
                <a:gd name="connsiteY2" fmla="*/ 9496 h 11395"/>
                <a:gd name="connsiteX3" fmla="*/ 46108 w 97236"/>
                <a:gd name="connsiteY3" fmla="*/ 0 h 11395"/>
                <a:gd name="connsiteX4" fmla="*/ 96858 w 97236"/>
                <a:gd name="connsiteY4" fmla="*/ 2005 h 11395"/>
                <a:gd name="connsiteX5" fmla="*/ 95697 w 97236"/>
                <a:gd name="connsiteY5" fmla="*/ 11395 h 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36" h="11395">
                  <a:moveTo>
                    <a:pt x="95697" y="11395"/>
                  </a:moveTo>
                  <a:cubicBezTo>
                    <a:pt x="71641" y="11290"/>
                    <a:pt x="47690" y="11290"/>
                    <a:pt x="23634" y="11184"/>
                  </a:cubicBezTo>
                  <a:cubicBezTo>
                    <a:pt x="17092" y="10762"/>
                    <a:pt x="10656" y="10234"/>
                    <a:pt x="0" y="9496"/>
                  </a:cubicBezTo>
                  <a:cubicBezTo>
                    <a:pt x="15826" y="-5275"/>
                    <a:pt x="32180" y="3271"/>
                    <a:pt x="46108" y="0"/>
                  </a:cubicBezTo>
                  <a:cubicBezTo>
                    <a:pt x="62989" y="633"/>
                    <a:pt x="79871" y="1266"/>
                    <a:pt x="96858" y="2005"/>
                  </a:cubicBezTo>
                  <a:cubicBezTo>
                    <a:pt x="97596" y="5170"/>
                    <a:pt x="97280" y="8335"/>
                    <a:pt x="95697" y="11395"/>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3" name="Freeform: Shape 302"/>
            <p:cNvSpPr/>
            <p:nvPr/>
          </p:nvSpPr>
          <p:spPr>
            <a:xfrm>
              <a:off x="6167890" y="4586644"/>
              <a:ext cx="97100" cy="85052"/>
            </a:xfrm>
            <a:custGeom>
              <a:avLst/>
              <a:gdLst>
                <a:gd name="connsiteX0" fmla="*/ 73645 w 97100"/>
                <a:gd name="connsiteY0" fmla="*/ 85053 h 85052"/>
                <a:gd name="connsiteX1" fmla="*/ 0 w 97100"/>
                <a:gd name="connsiteY1" fmla="*/ 42849 h 85052"/>
                <a:gd name="connsiteX2" fmla="*/ 21102 w 97100"/>
                <a:gd name="connsiteY2" fmla="*/ 645 h 85052"/>
                <a:gd name="connsiteX3" fmla="*/ 94853 w 97100"/>
                <a:gd name="connsiteY3" fmla="*/ 42849 h 85052"/>
                <a:gd name="connsiteX4" fmla="*/ 73645 w 97100"/>
                <a:gd name="connsiteY4" fmla="*/ 85053 h 85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00" h="85052">
                  <a:moveTo>
                    <a:pt x="73645" y="85053"/>
                  </a:moveTo>
                  <a:cubicBezTo>
                    <a:pt x="49062" y="71020"/>
                    <a:pt x="24584" y="56987"/>
                    <a:pt x="0" y="42849"/>
                  </a:cubicBezTo>
                  <a:cubicBezTo>
                    <a:pt x="7069" y="28817"/>
                    <a:pt x="14033" y="14678"/>
                    <a:pt x="21102" y="645"/>
                  </a:cubicBezTo>
                  <a:cubicBezTo>
                    <a:pt x="57080" y="-5263"/>
                    <a:pt x="68898" y="31032"/>
                    <a:pt x="94853" y="42849"/>
                  </a:cubicBezTo>
                  <a:cubicBezTo>
                    <a:pt x="101605" y="63846"/>
                    <a:pt x="92743" y="77034"/>
                    <a:pt x="73645" y="85053"/>
                  </a:cubicBezTo>
                  <a:close/>
                </a:path>
              </a:pathLst>
            </a:custGeom>
            <a:solidFill>
              <a:srgbClr val="2D1F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4" name="Freeform: Shape 303"/>
            <p:cNvSpPr/>
            <p:nvPr/>
          </p:nvSpPr>
          <p:spPr>
            <a:xfrm>
              <a:off x="6222227" y="4671313"/>
              <a:ext cx="399227" cy="219225"/>
            </a:xfrm>
            <a:custGeom>
              <a:avLst/>
              <a:gdLst>
                <a:gd name="connsiteX0" fmla="*/ 397348 w 399227"/>
                <a:gd name="connsiteY0" fmla="*/ 179433 h 219225"/>
                <a:gd name="connsiteX1" fmla="*/ 389857 w 399227"/>
                <a:gd name="connsiteY1" fmla="*/ 211824 h 219225"/>
                <a:gd name="connsiteX2" fmla="*/ 366856 w 399227"/>
                <a:gd name="connsiteY2" fmla="*/ 218999 h 219225"/>
                <a:gd name="connsiteX3" fmla="*/ 352929 w 399227"/>
                <a:gd name="connsiteY3" fmla="*/ 211508 h 219225"/>
                <a:gd name="connsiteX4" fmla="*/ 343644 w 399227"/>
                <a:gd name="connsiteY4" fmla="*/ 181754 h 219225"/>
                <a:gd name="connsiteX5" fmla="*/ 190550 w 399227"/>
                <a:gd name="connsiteY5" fmla="*/ 46174 h 219225"/>
                <a:gd name="connsiteX6" fmla="*/ 49167 w 399227"/>
                <a:gd name="connsiteY6" fmla="*/ 188190 h 219225"/>
                <a:gd name="connsiteX7" fmla="*/ 46952 w 399227"/>
                <a:gd name="connsiteY7" fmla="*/ 198530 h 219225"/>
                <a:gd name="connsiteX8" fmla="*/ 30914 w 399227"/>
                <a:gd name="connsiteY8" fmla="*/ 216678 h 219225"/>
                <a:gd name="connsiteX9" fmla="*/ 0 w 399227"/>
                <a:gd name="connsiteY9" fmla="*/ 211191 h 219225"/>
                <a:gd name="connsiteX10" fmla="*/ 105 w 399227"/>
                <a:gd name="connsiteY10" fmla="*/ 189984 h 219225"/>
                <a:gd name="connsiteX11" fmla="*/ 9707 w 399227"/>
                <a:gd name="connsiteY11" fmla="*/ 137335 h 219225"/>
                <a:gd name="connsiteX12" fmla="*/ 20574 w 399227"/>
                <a:gd name="connsiteY12" fmla="*/ 103255 h 219225"/>
                <a:gd name="connsiteX13" fmla="*/ 45686 w 399227"/>
                <a:gd name="connsiteY13" fmla="*/ 66221 h 219225"/>
                <a:gd name="connsiteX14" fmla="*/ 107831 w 399227"/>
                <a:gd name="connsiteY14" fmla="*/ 19903 h 219225"/>
                <a:gd name="connsiteX15" fmla="*/ 290678 w 399227"/>
                <a:gd name="connsiteY15" fmla="*/ 20852 h 219225"/>
                <a:gd name="connsiteX16" fmla="*/ 351557 w 399227"/>
                <a:gd name="connsiteY16" fmla="*/ 69598 h 219225"/>
                <a:gd name="connsiteX17" fmla="*/ 376457 w 399227"/>
                <a:gd name="connsiteY17" fmla="*/ 122669 h 219225"/>
                <a:gd name="connsiteX18" fmla="*/ 397348 w 399227"/>
                <a:gd name="connsiteY18" fmla="*/ 179433 h 2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227" h="219225">
                  <a:moveTo>
                    <a:pt x="397348" y="179433"/>
                  </a:moveTo>
                  <a:cubicBezTo>
                    <a:pt x="398614" y="191145"/>
                    <a:pt x="403468" y="203595"/>
                    <a:pt x="389857" y="211824"/>
                  </a:cubicBezTo>
                  <a:cubicBezTo>
                    <a:pt x="383104" y="217100"/>
                    <a:pt x="375508" y="219843"/>
                    <a:pt x="366856" y="218999"/>
                  </a:cubicBezTo>
                  <a:cubicBezTo>
                    <a:pt x="361475" y="217944"/>
                    <a:pt x="356833" y="215306"/>
                    <a:pt x="352929" y="211508"/>
                  </a:cubicBezTo>
                  <a:cubicBezTo>
                    <a:pt x="346598" y="202645"/>
                    <a:pt x="345121" y="192305"/>
                    <a:pt x="343644" y="181754"/>
                  </a:cubicBezTo>
                  <a:cubicBezTo>
                    <a:pt x="330772" y="85530"/>
                    <a:pt x="284875" y="44803"/>
                    <a:pt x="190550" y="46174"/>
                  </a:cubicBezTo>
                  <a:cubicBezTo>
                    <a:pt x="103083" y="47441"/>
                    <a:pt x="59191" y="91544"/>
                    <a:pt x="49167" y="188190"/>
                  </a:cubicBezTo>
                  <a:cubicBezTo>
                    <a:pt x="48851" y="191672"/>
                    <a:pt x="47901" y="195048"/>
                    <a:pt x="46952" y="198530"/>
                  </a:cubicBezTo>
                  <a:cubicBezTo>
                    <a:pt x="43786" y="206443"/>
                    <a:pt x="38300" y="212352"/>
                    <a:pt x="30914" y="216678"/>
                  </a:cubicBezTo>
                  <a:cubicBezTo>
                    <a:pt x="19519" y="221109"/>
                    <a:pt x="9074" y="220054"/>
                    <a:pt x="0" y="211191"/>
                  </a:cubicBezTo>
                  <a:cubicBezTo>
                    <a:pt x="0" y="204122"/>
                    <a:pt x="0" y="197053"/>
                    <a:pt x="105" y="189984"/>
                  </a:cubicBezTo>
                  <a:cubicBezTo>
                    <a:pt x="13822" y="174369"/>
                    <a:pt x="6753" y="154955"/>
                    <a:pt x="9707" y="137335"/>
                  </a:cubicBezTo>
                  <a:cubicBezTo>
                    <a:pt x="11079" y="125306"/>
                    <a:pt x="19414" y="115389"/>
                    <a:pt x="20574" y="103255"/>
                  </a:cubicBezTo>
                  <a:cubicBezTo>
                    <a:pt x="25217" y="88378"/>
                    <a:pt x="35451" y="77300"/>
                    <a:pt x="45686" y="66221"/>
                  </a:cubicBezTo>
                  <a:cubicBezTo>
                    <a:pt x="63939" y="47441"/>
                    <a:pt x="84302" y="31509"/>
                    <a:pt x="107831" y="19903"/>
                  </a:cubicBezTo>
                  <a:cubicBezTo>
                    <a:pt x="168920" y="-8690"/>
                    <a:pt x="229905" y="-4786"/>
                    <a:pt x="290678" y="20852"/>
                  </a:cubicBezTo>
                  <a:cubicBezTo>
                    <a:pt x="312308" y="35413"/>
                    <a:pt x="334781" y="48918"/>
                    <a:pt x="351557" y="69598"/>
                  </a:cubicBezTo>
                  <a:cubicBezTo>
                    <a:pt x="359998" y="87218"/>
                    <a:pt x="369705" y="104310"/>
                    <a:pt x="376457" y="122669"/>
                  </a:cubicBezTo>
                  <a:cubicBezTo>
                    <a:pt x="380572" y="142610"/>
                    <a:pt x="385320" y="162340"/>
                    <a:pt x="397348" y="179433"/>
                  </a:cubicBezTo>
                  <a:close/>
                </a:path>
              </a:pathLst>
            </a:custGeom>
            <a:solidFill>
              <a:srgbClr val="B977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5" name="Freeform: Shape 304"/>
            <p:cNvSpPr/>
            <p:nvPr/>
          </p:nvSpPr>
          <p:spPr>
            <a:xfrm>
              <a:off x="6220328" y="4621393"/>
              <a:ext cx="139825" cy="135554"/>
            </a:xfrm>
            <a:custGeom>
              <a:avLst/>
              <a:gdLst>
                <a:gd name="connsiteX0" fmla="*/ 21207 w 139825"/>
                <a:gd name="connsiteY0" fmla="*/ 50303 h 135554"/>
                <a:gd name="connsiteX1" fmla="*/ 42309 w 139825"/>
                <a:gd name="connsiteY1" fmla="*/ 8099 h 135554"/>
                <a:gd name="connsiteX2" fmla="*/ 42415 w 139825"/>
                <a:gd name="connsiteY2" fmla="*/ 8099 h 135554"/>
                <a:gd name="connsiteX3" fmla="*/ 138323 w 139825"/>
                <a:gd name="connsiteY3" fmla="*/ 26986 h 135554"/>
                <a:gd name="connsiteX4" fmla="*/ 126611 w 139825"/>
                <a:gd name="connsiteY4" fmla="*/ 52519 h 135554"/>
                <a:gd name="connsiteX5" fmla="*/ 113739 w 139825"/>
                <a:gd name="connsiteY5" fmla="*/ 59272 h 135554"/>
                <a:gd name="connsiteX6" fmla="*/ 82825 w 139825"/>
                <a:gd name="connsiteY6" fmla="*/ 74571 h 135554"/>
                <a:gd name="connsiteX7" fmla="*/ 71535 w 139825"/>
                <a:gd name="connsiteY7" fmla="*/ 82167 h 135554"/>
                <a:gd name="connsiteX8" fmla="*/ 17937 w 139825"/>
                <a:gd name="connsiteY8" fmla="*/ 132179 h 135554"/>
                <a:gd name="connsiteX9" fmla="*/ 12028 w 139825"/>
                <a:gd name="connsiteY9" fmla="*/ 135555 h 135554"/>
                <a:gd name="connsiteX10" fmla="*/ 105 w 139825"/>
                <a:gd name="connsiteY10" fmla="*/ 134816 h 135554"/>
                <a:gd name="connsiteX11" fmla="*/ 0 w 139825"/>
                <a:gd name="connsiteY11" fmla="*/ 113714 h 135554"/>
                <a:gd name="connsiteX12" fmla="*/ 21207 w 139825"/>
                <a:gd name="connsiteY12" fmla="*/ 50303 h 13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25" h="135554">
                  <a:moveTo>
                    <a:pt x="21207" y="50303"/>
                  </a:moveTo>
                  <a:cubicBezTo>
                    <a:pt x="28276" y="36271"/>
                    <a:pt x="35346" y="22132"/>
                    <a:pt x="42309" y="8099"/>
                  </a:cubicBezTo>
                  <a:cubicBezTo>
                    <a:pt x="42309" y="8099"/>
                    <a:pt x="42415" y="8099"/>
                    <a:pt x="42415" y="8099"/>
                  </a:cubicBezTo>
                  <a:cubicBezTo>
                    <a:pt x="78604" y="-7094"/>
                    <a:pt x="110679" y="-974"/>
                    <a:pt x="138323" y="26986"/>
                  </a:cubicBezTo>
                  <a:cubicBezTo>
                    <a:pt x="143176" y="39541"/>
                    <a:pt x="135474" y="46294"/>
                    <a:pt x="126611" y="52519"/>
                  </a:cubicBezTo>
                  <a:cubicBezTo>
                    <a:pt x="122602" y="55157"/>
                    <a:pt x="118170" y="57372"/>
                    <a:pt x="113739" y="59272"/>
                  </a:cubicBezTo>
                  <a:cubicBezTo>
                    <a:pt x="102977" y="63281"/>
                    <a:pt x="92110" y="67396"/>
                    <a:pt x="82825" y="74571"/>
                  </a:cubicBezTo>
                  <a:cubicBezTo>
                    <a:pt x="79237" y="77314"/>
                    <a:pt x="75439" y="79740"/>
                    <a:pt x="71535" y="82167"/>
                  </a:cubicBezTo>
                  <a:cubicBezTo>
                    <a:pt x="49273" y="94089"/>
                    <a:pt x="34607" y="114242"/>
                    <a:pt x="17937" y="132179"/>
                  </a:cubicBezTo>
                  <a:cubicBezTo>
                    <a:pt x="16037" y="133339"/>
                    <a:pt x="14033" y="134394"/>
                    <a:pt x="12028" y="135555"/>
                  </a:cubicBezTo>
                  <a:cubicBezTo>
                    <a:pt x="8019" y="135344"/>
                    <a:pt x="4115" y="135133"/>
                    <a:pt x="105" y="134816"/>
                  </a:cubicBezTo>
                  <a:cubicBezTo>
                    <a:pt x="105" y="127747"/>
                    <a:pt x="0" y="120678"/>
                    <a:pt x="0" y="113714"/>
                  </a:cubicBezTo>
                  <a:cubicBezTo>
                    <a:pt x="7175" y="92507"/>
                    <a:pt x="14138" y="71405"/>
                    <a:pt x="21207" y="50303"/>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6" name="Freeform: Shape 305"/>
            <p:cNvSpPr/>
            <p:nvPr/>
          </p:nvSpPr>
          <p:spPr>
            <a:xfrm>
              <a:off x="6222227" y="4804067"/>
              <a:ext cx="19811" cy="57230"/>
            </a:xfrm>
            <a:custGeom>
              <a:avLst/>
              <a:gdLst>
                <a:gd name="connsiteX0" fmla="*/ 17831 w 19811"/>
                <a:gd name="connsiteY0" fmla="*/ 3737 h 57230"/>
                <a:gd name="connsiteX1" fmla="*/ 105 w 19811"/>
                <a:gd name="connsiteY1" fmla="*/ 57230 h 57230"/>
                <a:gd name="connsiteX2" fmla="*/ 0 w 19811"/>
                <a:gd name="connsiteY2" fmla="*/ 4581 h 57230"/>
                <a:gd name="connsiteX3" fmla="*/ 17831 w 19811"/>
                <a:gd name="connsiteY3" fmla="*/ 3737 h 57230"/>
              </a:gdLst>
              <a:ahLst/>
              <a:cxnLst>
                <a:cxn ang="0">
                  <a:pos x="connsiteX0" y="connsiteY0"/>
                </a:cxn>
                <a:cxn ang="0">
                  <a:pos x="connsiteX1" y="connsiteY1"/>
                </a:cxn>
                <a:cxn ang="0">
                  <a:pos x="connsiteX2" y="connsiteY2"/>
                </a:cxn>
                <a:cxn ang="0">
                  <a:pos x="connsiteX3" y="connsiteY3"/>
                </a:cxn>
              </a:cxnLst>
              <a:rect l="l" t="t" r="r" b="b"/>
              <a:pathLst>
                <a:path w="19811" h="57230">
                  <a:moveTo>
                    <a:pt x="17831" y="3737"/>
                  </a:moveTo>
                  <a:cubicBezTo>
                    <a:pt x="14982" y="22518"/>
                    <a:pt x="31864" y="47945"/>
                    <a:pt x="105" y="57230"/>
                  </a:cubicBezTo>
                  <a:cubicBezTo>
                    <a:pt x="105" y="39716"/>
                    <a:pt x="0" y="22096"/>
                    <a:pt x="0" y="4581"/>
                  </a:cubicBezTo>
                  <a:cubicBezTo>
                    <a:pt x="5803" y="-1433"/>
                    <a:pt x="11712" y="-1327"/>
                    <a:pt x="17831" y="3737"/>
                  </a:cubicBezTo>
                  <a:close/>
                </a:path>
              </a:pathLst>
            </a:custGeom>
            <a:solidFill>
              <a:srgbClr val="C685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7" name="Freeform: Shape 306"/>
            <p:cNvSpPr/>
            <p:nvPr/>
          </p:nvSpPr>
          <p:spPr>
            <a:xfrm>
              <a:off x="6231618" y="4737735"/>
              <a:ext cx="40832" cy="43598"/>
            </a:xfrm>
            <a:custGeom>
              <a:avLst/>
              <a:gdLst>
                <a:gd name="connsiteX0" fmla="*/ 40832 w 40832"/>
                <a:gd name="connsiteY0" fmla="*/ 7396 h 43598"/>
                <a:gd name="connsiteX1" fmla="*/ 18359 w 40832"/>
                <a:gd name="connsiteY1" fmla="*/ 38627 h 43598"/>
                <a:gd name="connsiteX2" fmla="*/ 1372 w 40832"/>
                <a:gd name="connsiteY2" fmla="*/ 39154 h 43598"/>
                <a:gd name="connsiteX3" fmla="*/ 950 w 40832"/>
                <a:gd name="connsiteY3" fmla="*/ 19002 h 43598"/>
                <a:gd name="connsiteX4" fmla="*/ 0 w 40832"/>
                <a:gd name="connsiteY4" fmla="*/ 19318 h 43598"/>
                <a:gd name="connsiteX5" fmla="*/ 20996 w 40832"/>
                <a:gd name="connsiteY5" fmla="*/ 116 h 43598"/>
                <a:gd name="connsiteX6" fmla="*/ 40832 w 40832"/>
                <a:gd name="connsiteY6" fmla="*/ 7396 h 4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2" h="43598">
                  <a:moveTo>
                    <a:pt x="40832" y="7396"/>
                  </a:moveTo>
                  <a:cubicBezTo>
                    <a:pt x="33341" y="17841"/>
                    <a:pt x="25850" y="28287"/>
                    <a:pt x="18359" y="38627"/>
                  </a:cubicBezTo>
                  <a:cubicBezTo>
                    <a:pt x="12872" y="45379"/>
                    <a:pt x="7175" y="44957"/>
                    <a:pt x="1372" y="39154"/>
                  </a:cubicBezTo>
                  <a:cubicBezTo>
                    <a:pt x="1266" y="32402"/>
                    <a:pt x="1055" y="25649"/>
                    <a:pt x="950" y="19002"/>
                  </a:cubicBezTo>
                  <a:cubicBezTo>
                    <a:pt x="950" y="19002"/>
                    <a:pt x="0" y="19318"/>
                    <a:pt x="0" y="19318"/>
                  </a:cubicBezTo>
                  <a:cubicBezTo>
                    <a:pt x="5064" y="10772"/>
                    <a:pt x="10234" y="2437"/>
                    <a:pt x="20996" y="116"/>
                  </a:cubicBezTo>
                  <a:cubicBezTo>
                    <a:pt x="28593" y="-517"/>
                    <a:pt x="35451" y="1382"/>
                    <a:pt x="40832" y="7396"/>
                  </a:cubicBezTo>
                  <a:close/>
                </a:path>
              </a:pathLst>
            </a:custGeom>
            <a:solidFill>
              <a:srgbClr val="E2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8" name="Freeform: Shape 307"/>
            <p:cNvSpPr/>
            <p:nvPr/>
          </p:nvSpPr>
          <p:spPr>
            <a:xfrm>
              <a:off x="6220904" y="4882399"/>
              <a:ext cx="37793" cy="31652"/>
            </a:xfrm>
            <a:custGeom>
              <a:avLst/>
              <a:gdLst>
                <a:gd name="connsiteX0" fmla="*/ 1429 w 37793"/>
                <a:gd name="connsiteY0" fmla="*/ 0 h 31652"/>
                <a:gd name="connsiteX1" fmla="*/ 31288 w 37793"/>
                <a:gd name="connsiteY1" fmla="*/ 106 h 31652"/>
                <a:gd name="connsiteX2" fmla="*/ 31394 w 37793"/>
                <a:gd name="connsiteY2" fmla="*/ 31653 h 31652"/>
                <a:gd name="connsiteX3" fmla="*/ 11875 w 37793"/>
                <a:gd name="connsiteY3" fmla="*/ 31442 h 31652"/>
                <a:gd name="connsiteX4" fmla="*/ 1429 w 37793"/>
                <a:gd name="connsiteY4" fmla="*/ 0 h 3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93" h="31652">
                  <a:moveTo>
                    <a:pt x="1429" y="0"/>
                  </a:moveTo>
                  <a:cubicBezTo>
                    <a:pt x="11347" y="0"/>
                    <a:pt x="21371" y="106"/>
                    <a:pt x="31288" y="106"/>
                  </a:cubicBezTo>
                  <a:cubicBezTo>
                    <a:pt x="40362" y="10657"/>
                    <a:pt x="39518" y="21102"/>
                    <a:pt x="31394" y="31653"/>
                  </a:cubicBezTo>
                  <a:cubicBezTo>
                    <a:pt x="24852" y="31548"/>
                    <a:pt x="18416" y="31548"/>
                    <a:pt x="11875" y="31442"/>
                  </a:cubicBezTo>
                  <a:cubicBezTo>
                    <a:pt x="6810" y="21524"/>
                    <a:pt x="-3846" y="13400"/>
                    <a:pt x="1429" y="0"/>
                  </a:cubicBezTo>
                  <a:close/>
                </a:path>
              </a:pathLst>
            </a:custGeom>
            <a:solidFill>
              <a:srgbClr val="AE6D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9" name="Freeform: Shape 308"/>
            <p:cNvSpPr/>
            <p:nvPr/>
          </p:nvSpPr>
          <p:spPr>
            <a:xfrm>
              <a:off x="6220727" y="4776467"/>
              <a:ext cx="29824" cy="32074"/>
            </a:xfrm>
            <a:custGeom>
              <a:avLst/>
              <a:gdLst>
                <a:gd name="connsiteX0" fmla="*/ 12156 w 29824"/>
                <a:gd name="connsiteY0" fmla="*/ 528 h 32074"/>
                <a:gd name="connsiteX1" fmla="*/ 29143 w 29824"/>
                <a:gd name="connsiteY1" fmla="*/ 0 h 32074"/>
                <a:gd name="connsiteX2" fmla="*/ 19331 w 29824"/>
                <a:gd name="connsiteY2" fmla="*/ 31336 h 32074"/>
                <a:gd name="connsiteX3" fmla="*/ 1500 w 29824"/>
                <a:gd name="connsiteY3" fmla="*/ 32075 h 32074"/>
                <a:gd name="connsiteX4" fmla="*/ 12156 w 29824"/>
                <a:gd name="connsiteY4" fmla="*/ 528 h 3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4" h="32074">
                  <a:moveTo>
                    <a:pt x="12156" y="528"/>
                  </a:moveTo>
                  <a:cubicBezTo>
                    <a:pt x="17854" y="317"/>
                    <a:pt x="23551" y="211"/>
                    <a:pt x="29143" y="0"/>
                  </a:cubicBezTo>
                  <a:cubicBezTo>
                    <a:pt x="32098" y="12345"/>
                    <a:pt x="24818" y="21630"/>
                    <a:pt x="19331" y="31336"/>
                  </a:cubicBezTo>
                  <a:cubicBezTo>
                    <a:pt x="13423" y="31548"/>
                    <a:pt x="7408" y="31864"/>
                    <a:pt x="1500" y="32075"/>
                  </a:cubicBezTo>
                  <a:cubicBezTo>
                    <a:pt x="-4092" y="18464"/>
                    <a:pt x="7408" y="10551"/>
                    <a:pt x="12156" y="528"/>
                  </a:cubicBezTo>
                  <a:close/>
                </a:path>
              </a:pathLst>
            </a:custGeom>
            <a:solidFill>
              <a:srgbClr val="D696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0" name="Freeform: Shape 309"/>
            <p:cNvSpPr/>
            <p:nvPr/>
          </p:nvSpPr>
          <p:spPr>
            <a:xfrm>
              <a:off x="6261899" y="4908460"/>
              <a:ext cx="55288" cy="51459"/>
            </a:xfrm>
            <a:custGeom>
              <a:avLst/>
              <a:gdLst>
                <a:gd name="connsiteX0" fmla="*/ 42098 w 55288"/>
                <a:gd name="connsiteY0" fmla="*/ 48112 h 51459"/>
                <a:gd name="connsiteX1" fmla="*/ 0 w 55288"/>
                <a:gd name="connsiteY1" fmla="*/ 5908 h 51459"/>
                <a:gd name="connsiteX2" fmla="*/ 13927 w 55288"/>
                <a:gd name="connsiteY2" fmla="*/ 0 h 51459"/>
                <a:gd name="connsiteX3" fmla="*/ 55182 w 55288"/>
                <a:gd name="connsiteY3" fmla="*/ 48851 h 51459"/>
                <a:gd name="connsiteX4" fmla="*/ 42098 w 55288"/>
                <a:gd name="connsiteY4" fmla="*/ 48112 h 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8" h="51459">
                  <a:moveTo>
                    <a:pt x="42098" y="48112"/>
                  </a:moveTo>
                  <a:cubicBezTo>
                    <a:pt x="24584" y="37456"/>
                    <a:pt x="11079" y="23001"/>
                    <a:pt x="0" y="5908"/>
                  </a:cubicBezTo>
                  <a:cubicBezTo>
                    <a:pt x="3904" y="2321"/>
                    <a:pt x="8546" y="317"/>
                    <a:pt x="13927" y="0"/>
                  </a:cubicBezTo>
                  <a:cubicBezTo>
                    <a:pt x="38300" y="7386"/>
                    <a:pt x="56870" y="19625"/>
                    <a:pt x="55182" y="48851"/>
                  </a:cubicBezTo>
                  <a:cubicBezTo>
                    <a:pt x="50645" y="52544"/>
                    <a:pt x="46213" y="52333"/>
                    <a:pt x="42098" y="48112"/>
                  </a:cubicBezTo>
                  <a:close/>
                </a:path>
              </a:pathLst>
            </a:custGeom>
            <a:solidFill>
              <a:srgbClr val="E1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1" name="Freeform: Shape 310"/>
            <p:cNvSpPr/>
            <p:nvPr/>
          </p:nvSpPr>
          <p:spPr>
            <a:xfrm>
              <a:off x="6303997" y="4953951"/>
              <a:ext cx="54653" cy="28149"/>
            </a:xfrm>
            <a:custGeom>
              <a:avLst/>
              <a:gdLst>
                <a:gd name="connsiteX0" fmla="*/ 0 w 54653"/>
                <a:gd name="connsiteY0" fmla="*/ 2621 h 28149"/>
                <a:gd name="connsiteX1" fmla="*/ 12767 w 54653"/>
                <a:gd name="connsiteY1" fmla="*/ 1882 h 28149"/>
                <a:gd name="connsiteX2" fmla="*/ 54654 w 54653"/>
                <a:gd name="connsiteY2" fmla="*/ 25305 h 28149"/>
                <a:gd name="connsiteX3" fmla="*/ 31442 w 54653"/>
                <a:gd name="connsiteY3" fmla="*/ 23934 h 28149"/>
                <a:gd name="connsiteX4" fmla="*/ 2321 w 54653"/>
                <a:gd name="connsiteY4" fmla="*/ 12433 h 28149"/>
                <a:gd name="connsiteX5" fmla="*/ 0 w 54653"/>
                <a:gd name="connsiteY5" fmla="*/ 2621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53" h="28149">
                  <a:moveTo>
                    <a:pt x="0" y="2621"/>
                  </a:moveTo>
                  <a:cubicBezTo>
                    <a:pt x="4220" y="2410"/>
                    <a:pt x="8546" y="2093"/>
                    <a:pt x="12767" y="1882"/>
                  </a:cubicBezTo>
                  <a:cubicBezTo>
                    <a:pt x="33024" y="-1600"/>
                    <a:pt x="52227" y="-3288"/>
                    <a:pt x="54654" y="25305"/>
                  </a:cubicBezTo>
                  <a:cubicBezTo>
                    <a:pt x="46635" y="29104"/>
                    <a:pt x="38933" y="29526"/>
                    <a:pt x="31442" y="23934"/>
                  </a:cubicBezTo>
                  <a:cubicBezTo>
                    <a:pt x="21735" y="20135"/>
                    <a:pt x="12028" y="16231"/>
                    <a:pt x="2321" y="12433"/>
                  </a:cubicBezTo>
                  <a:cubicBezTo>
                    <a:pt x="1688" y="9057"/>
                    <a:pt x="844" y="5786"/>
                    <a:pt x="0" y="2621"/>
                  </a:cubicBezTo>
                  <a:close/>
                </a:path>
              </a:pathLst>
            </a:custGeom>
            <a:solidFill>
              <a:srgbClr val="F6B7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2" name="Freeform: Shape 311"/>
            <p:cNvSpPr/>
            <p:nvPr/>
          </p:nvSpPr>
          <p:spPr>
            <a:xfrm>
              <a:off x="6252192" y="4872376"/>
              <a:ext cx="27030" cy="41992"/>
            </a:xfrm>
            <a:custGeom>
              <a:avLst/>
              <a:gdLst>
                <a:gd name="connsiteX0" fmla="*/ 22157 w 27030"/>
                <a:gd name="connsiteY0" fmla="*/ 41359 h 41992"/>
                <a:gd name="connsiteX1" fmla="*/ 9707 w 27030"/>
                <a:gd name="connsiteY1" fmla="*/ 41993 h 41992"/>
                <a:gd name="connsiteX2" fmla="*/ 4854 w 27030"/>
                <a:gd name="connsiteY2" fmla="*/ 41993 h 41992"/>
                <a:gd name="connsiteX3" fmla="*/ 0 w 27030"/>
                <a:gd name="connsiteY3" fmla="*/ 41782 h 41992"/>
                <a:gd name="connsiteX4" fmla="*/ 0 w 27030"/>
                <a:gd name="connsiteY4" fmla="*/ 10234 h 41992"/>
                <a:gd name="connsiteX5" fmla="*/ 8441 w 27030"/>
                <a:gd name="connsiteY5" fmla="*/ 0 h 41992"/>
                <a:gd name="connsiteX6" fmla="*/ 22157 w 27030"/>
                <a:gd name="connsiteY6" fmla="*/ 41359 h 4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0" h="41992">
                  <a:moveTo>
                    <a:pt x="22157" y="41359"/>
                  </a:moveTo>
                  <a:cubicBezTo>
                    <a:pt x="18042" y="41571"/>
                    <a:pt x="13822" y="41782"/>
                    <a:pt x="9707" y="41993"/>
                  </a:cubicBezTo>
                  <a:cubicBezTo>
                    <a:pt x="9707" y="41993"/>
                    <a:pt x="4854" y="41993"/>
                    <a:pt x="4854" y="41993"/>
                  </a:cubicBezTo>
                  <a:cubicBezTo>
                    <a:pt x="4854" y="41993"/>
                    <a:pt x="0" y="41782"/>
                    <a:pt x="0" y="41782"/>
                  </a:cubicBezTo>
                  <a:cubicBezTo>
                    <a:pt x="0" y="31231"/>
                    <a:pt x="0" y="20680"/>
                    <a:pt x="0" y="10234"/>
                  </a:cubicBezTo>
                  <a:cubicBezTo>
                    <a:pt x="2849" y="6858"/>
                    <a:pt x="5592" y="3376"/>
                    <a:pt x="8441" y="0"/>
                  </a:cubicBezTo>
                  <a:cubicBezTo>
                    <a:pt x="25217" y="9707"/>
                    <a:pt x="32708" y="22579"/>
                    <a:pt x="22157" y="41359"/>
                  </a:cubicBezTo>
                  <a:close/>
                </a:path>
              </a:pathLst>
            </a:custGeom>
            <a:solidFill>
              <a:srgbClr val="CA89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3" name="Freeform: Shape 312"/>
            <p:cNvSpPr/>
            <p:nvPr/>
          </p:nvSpPr>
          <p:spPr>
            <a:xfrm>
              <a:off x="6335333" y="4960064"/>
              <a:ext cx="160796" cy="38592"/>
            </a:xfrm>
            <a:custGeom>
              <a:avLst/>
              <a:gdLst>
                <a:gd name="connsiteX0" fmla="*/ 0 w 160796"/>
                <a:gd name="connsiteY0" fmla="*/ 17821 h 38592"/>
                <a:gd name="connsiteX1" fmla="*/ 23529 w 160796"/>
                <a:gd name="connsiteY1" fmla="*/ 16871 h 38592"/>
                <a:gd name="connsiteX2" fmla="*/ 145286 w 160796"/>
                <a:gd name="connsiteY2" fmla="*/ 6320 h 38592"/>
                <a:gd name="connsiteX3" fmla="*/ 160796 w 160796"/>
                <a:gd name="connsiteY3" fmla="*/ 17821 h 38592"/>
                <a:gd name="connsiteX4" fmla="*/ 0 w 160796"/>
                <a:gd name="connsiteY4" fmla="*/ 17821 h 3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96" h="38592">
                  <a:moveTo>
                    <a:pt x="0" y="17821"/>
                  </a:moveTo>
                  <a:cubicBezTo>
                    <a:pt x="7808" y="17504"/>
                    <a:pt x="15615" y="17188"/>
                    <a:pt x="23529" y="16871"/>
                  </a:cubicBezTo>
                  <a:cubicBezTo>
                    <a:pt x="62145" y="-9612"/>
                    <a:pt x="103927" y="1889"/>
                    <a:pt x="145286" y="6320"/>
                  </a:cubicBezTo>
                  <a:cubicBezTo>
                    <a:pt x="151511" y="8747"/>
                    <a:pt x="156681" y="12545"/>
                    <a:pt x="160796" y="17821"/>
                  </a:cubicBezTo>
                  <a:cubicBezTo>
                    <a:pt x="107198" y="45464"/>
                    <a:pt x="53599" y="45569"/>
                    <a:pt x="0" y="17821"/>
                  </a:cubicBezTo>
                  <a:close/>
                </a:path>
              </a:pathLst>
            </a:custGeom>
            <a:solidFill>
              <a:srgbClr val="FDC0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4" name="Freeform: Shape 313"/>
            <p:cNvSpPr/>
            <p:nvPr/>
          </p:nvSpPr>
          <p:spPr>
            <a:xfrm>
              <a:off x="6533271" y="4918372"/>
              <a:ext cx="57711" cy="48962"/>
            </a:xfrm>
            <a:custGeom>
              <a:avLst/>
              <a:gdLst>
                <a:gd name="connsiteX0" fmla="*/ 57712 w 57711"/>
                <a:gd name="connsiteY0" fmla="*/ 6864 h 48962"/>
                <a:gd name="connsiteX1" fmla="*/ 25953 w 57711"/>
                <a:gd name="connsiteY1" fmla="*/ 48962 h 48962"/>
                <a:gd name="connsiteX2" fmla="*/ 2530 w 57711"/>
                <a:gd name="connsiteY2" fmla="*/ 47907 h 48962"/>
                <a:gd name="connsiteX3" fmla="*/ 948 w 57711"/>
                <a:gd name="connsiteY3" fmla="*/ 34191 h 48962"/>
                <a:gd name="connsiteX4" fmla="*/ 37981 w 57711"/>
                <a:gd name="connsiteY4" fmla="*/ 323 h 48962"/>
                <a:gd name="connsiteX5" fmla="*/ 57712 w 57711"/>
                <a:gd name="connsiteY5" fmla="*/ 6864 h 4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11" h="48962">
                  <a:moveTo>
                    <a:pt x="57712" y="6864"/>
                  </a:moveTo>
                  <a:cubicBezTo>
                    <a:pt x="56762" y="28072"/>
                    <a:pt x="41147" y="38412"/>
                    <a:pt x="25953" y="48962"/>
                  </a:cubicBezTo>
                  <a:cubicBezTo>
                    <a:pt x="18146" y="48646"/>
                    <a:pt x="10338" y="48224"/>
                    <a:pt x="2530" y="47907"/>
                  </a:cubicBezTo>
                  <a:cubicBezTo>
                    <a:pt x="-319" y="43581"/>
                    <a:pt x="-635" y="39045"/>
                    <a:pt x="948" y="34191"/>
                  </a:cubicBezTo>
                  <a:cubicBezTo>
                    <a:pt x="9705" y="18998"/>
                    <a:pt x="21100" y="6759"/>
                    <a:pt x="37981" y="323"/>
                  </a:cubicBezTo>
                  <a:cubicBezTo>
                    <a:pt x="45578" y="-733"/>
                    <a:pt x="52436" y="639"/>
                    <a:pt x="57712" y="6864"/>
                  </a:cubicBezTo>
                  <a:close/>
                </a:path>
              </a:pathLst>
            </a:custGeom>
            <a:solidFill>
              <a:srgbClr val="9B58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5" name="Freeform: Shape 314"/>
            <p:cNvSpPr/>
            <p:nvPr/>
          </p:nvSpPr>
          <p:spPr>
            <a:xfrm>
              <a:off x="6483152" y="4948342"/>
              <a:ext cx="54759" cy="29542"/>
            </a:xfrm>
            <a:custGeom>
              <a:avLst/>
              <a:gdLst>
                <a:gd name="connsiteX0" fmla="*/ 54759 w 54759"/>
                <a:gd name="connsiteY0" fmla="*/ 8124 h 29542"/>
                <a:gd name="connsiteX1" fmla="*/ 52649 w 54759"/>
                <a:gd name="connsiteY1" fmla="*/ 17937 h 29542"/>
                <a:gd name="connsiteX2" fmla="*/ 12978 w 54759"/>
                <a:gd name="connsiteY2" fmla="*/ 29543 h 29542"/>
                <a:gd name="connsiteX3" fmla="*/ 0 w 54759"/>
                <a:gd name="connsiteY3" fmla="*/ 28593 h 29542"/>
                <a:gd name="connsiteX4" fmla="*/ 41149 w 54759"/>
                <a:gd name="connsiteY4" fmla="*/ 0 h 29542"/>
                <a:gd name="connsiteX5" fmla="*/ 54759 w 54759"/>
                <a:gd name="connsiteY5" fmla="*/ 8124 h 2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59" h="29542">
                  <a:moveTo>
                    <a:pt x="54759" y="8124"/>
                  </a:moveTo>
                  <a:cubicBezTo>
                    <a:pt x="54021" y="11395"/>
                    <a:pt x="53282" y="14666"/>
                    <a:pt x="52649" y="17937"/>
                  </a:cubicBezTo>
                  <a:cubicBezTo>
                    <a:pt x="39355" y="21841"/>
                    <a:pt x="26166" y="25639"/>
                    <a:pt x="12978" y="29543"/>
                  </a:cubicBezTo>
                  <a:cubicBezTo>
                    <a:pt x="8652" y="29226"/>
                    <a:pt x="4326" y="28910"/>
                    <a:pt x="0" y="28593"/>
                  </a:cubicBezTo>
                  <a:cubicBezTo>
                    <a:pt x="2427" y="2743"/>
                    <a:pt x="21418" y="739"/>
                    <a:pt x="41149" y="0"/>
                  </a:cubicBezTo>
                  <a:cubicBezTo>
                    <a:pt x="46530" y="1161"/>
                    <a:pt x="51172" y="3904"/>
                    <a:pt x="54759" y="8124"/>
                  </a:cubicBezTo>
                  <a:close/>
                </a:path>
              </a:pathLst>
            </a:custGeom>
            <a:solidFill>
              <a:srgbClr val="F5B6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6" name="Freeform: Shape 315"/>
            <p:cNvSpPr/>
            <p:nvPr/>
          </p:nvSpPr>
          <p:spPr>
            <a:xfrm>
              <a:off x="6564796" y="4882504"/>
              <a:ext cx="47287" cy="42731"/>
            </a:xfrm>
            <a:custGeom>
              <a:avLst/>
              <a:gdLst>
                <a:gd name="connsiteX0" fmla="*/ 26186 w 47287"/>
                <a:gd name="connsiteY0" fmla="*/ 42731 h 42731"/>
                <a:gd name="connsiteX1" fmla="*/ 4557 w 47287"/>
                <a:gd name="connsiteY1" fmla="*/ 42415 h 42731"/>
                <a:gd name="connsiteX2" fmla="*/ 20 w 47287"/>
                <a:gd name="connsiteY2" fmla="*/ 30281 h 42731"/>
                <a:gd name="connsiteX3" fmla="*/ 24920 w 47287"/>
                <a:gd name="connsiteY3" fmla="*/ 0 h 42731"/>
                <a:gd name="connsiteX4" fmla="*/ 47288 w 47287"/>
                <a:gd name="connsiteY4" fmla="*/ 527 h 42731"/>
                <a:gd name="connsiteX5" fmla="*/ 45916 w 47287"/>
                <a:gd name="connsiteY5" fmla="*/ 31547 h 42731"/>
                <a:gd name="connsiteX6" fmla="*/ 26186 w 47287"/>
                <a:gd name="connsiteY6" fmla="*/ 42731 h 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7" h="42731">
                  <a:moveTo>
                    <a:pt x="26186" y="42731"/>
                  </a:moveTo>
                  <a:cubicBezTo>
                    <a:pt x="19011" y="42626"/>
                    <a:pt x="11731" y="42520"/>
                    <a:pt x="4557" y="42415"/>
                  </a:cubicBezTo>
                  <a:cubicBezTo>
                    <a:pt x="1286" y="39038"/>
                    <a:pt x="-191" y="35029"/>
                    <a:pt x="20" y="30281"/>
                  </a:cubicBezTo>
                  <a:cubicBezTo>
                    <a:pt x="2341" y="15193"/>
                    <a:pt x="13419" y="7491"/>
                    <a:pt x="24920" y="0"/>
                  </a:cubicBezTo>
                  <a:cubicBezTo>
                    <a:pt x="32411" y="211"/>
                    <a:pt x="39902" y="422"/>
                    <a:pt x="47288" y="527"/>
                  </a:cubicBezTo>
                  <a:cubicBezTo>
                    <a:pt x="46866" y="10867"/>
                    <a:pt x="46444" y="21207"/>
                    <a:pt x="45916" y="31547"/>
                  </a:cubicBezTo>
                  <a:cubicBezTo>
                    <a:pt x="39375" y="35346"/>
                    <a:pt x="32728" y="39038"/>
                    <a:pt x="26186" y="42731"/>
                  </a:cubicBezTo>
                  <a:close/>
                </a:path>
              </a:pathLst>
            </a:custGeom>
            <a:solidFill>
              <a:srgbClr val="AA68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7" name="Freeform: Shape 316"/>
            <p:cNvSpPr/>
            <p:nvPr/>
          </p:nvSpPr>
          <p:spPr>
            <a:xfrm>
              <a:off x="6262848" y="4541152"/>
              <a:ext cx="232542" cy="129291"/>
            </a:xfrm>
            <a:custGeom>
              <a:avLst/>
              <a:gdLst>
                <a:gd name="connsiteX0" fmla="*/ 94958 w 232542"/>
                <a:gd name="connsiteY0" fmla="*/ 119044 h 129291"/>
                <a:gd name="connsiteX1" fmla="*/ 0 w 232542"/>
                <a:gd name="connsiteY1" fmla="*/ 88340 h 129291"/>
                <a:gd name="connsiteX2" fmla="*/ 137690 w 232542"/>
                <a:gd name="connsiteY2" fmla="*/ 3300 h 129291"/>
                <a:gd name="connsiteX3" fmla="*/ 210808 w 232542"/>
                <a:gd name="connsiteY3" fmla="*/ 3933 h 129291"/>
                <a:gd name="connsiteX4" fmla="*/ 211124 w 232542"/>
                <a:gd name="connsiteY4" fmla="*/ 35586 h 129291"/>
                <a:gd name="connsiteX5" fmla="*/ 232543 w 232542"/>
                <a:gd name="connsiteY5" fmla="*/ 118622 h 129291"/>
                <a:gd name="connsiteX6" fmla="*/ 94958 w 232542"/>
                <a:gd name="connsiteY6" fmla="*/ 119044 h 12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42" h="129291">
                  <a:moveTo>
                    <a:pt x="94958" y="119044"/>
                  </a:moveTo>
                  <a:cubicBezTo>
                    <a:pt x="70164" y="87707"/>
                    <a:pt x="31758" y="98047"/>
                    <a:pt x="0" y="88340"/>
                  </a:cubicBezTo>
                  <a:cubicBezTo>
                    <a:pt x="17831" y="14484"/>
                    <a:pt x="65205" y="-9572"/>
                    <a:pt x="137690" y="3300"/>
                  </a:cubicBezTo>
                  <a:cubicBezTo>
                    <a:pt x="161324" y="7520"/>
                    <a:pt x="186435" y="3933"/>
                    <a:pt x="210808" y="3933"/>
                  </a:cubicBezTo>
                  <a:cubicBezTo>
                    <a:pt x="210913" y="14484"/>
                    <a:pt x="211019" y="25035"/>
                    <a:pt x="211124" y="35586"/>
                  </a:cubicBezTo>
                  <a:cubicBezTo>
                    <a:pt x="208697" y="65762"/>
                    <a:pt x="219459" y="92455"/>
                    <a:pt x="232543" y="118622"/>
                  </a:cubicBezTo>
                  <a:cubicBezTo>
                    <a:pt x="186646" y="139618"/>
                    <a:pt x="140749" y="124003"/>
                    <a:pt x="94958" y="119044"/>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8" name="Freeform: Shape 317"/>
            <p:cNvSpPr/>
            <p:nvPr/>
          </p:nvSpPr>
          <p:spPr>
            <a:xfrm>
              <a:off x="6337443" y="4650801"/>
              <a:ext cx="220092" cy="58629"/>
            </a:xfrm>
            <a:custGeom>
              <a:avLst/>
              <a:gdLst>
                <a:gd name="connsiteX0" fmla="*/ 20363 w 220092"/>
                <a:gd name="connsiteY0" fmla="*/ 9395 h 58629"/>
                <a:gd name="connsiteX1" fmla="*/ 157842 w 220092"/>
                <a:gd name="connsiteY1" fmla="*/ 8868 h 58629"/>
                <a:gd name="connsiteX2" fmla="*/ 220093 w 220092"/>
                <a:gd name="connsiteY2" fmla="*/ 52759 h 58629"/>
                <a:gd name="connsiteX3" fmla="*/ 196564 w 220092"/>
                <a:gd name="connsiteY3" fmla="*/ 57296 h 58629"/>
                <a:gd name="connsiteX4" fmla="*/ 39038 w 220092"/>
                <a:gd name="connsiteY4" fmla="*/ 29547 h 58629"/>
                <a:gd name="connsiteX5" fmla="*/ 0 w 220092"/>
                <a:gd name="connsiteY5" fmla="*/ 22056 h 58629"/>
                <a:gd name="connsiteX6" fmla="*/ 20363 w 220092"/>
                <a:gd name="connsiteY6" fmla="*/ 9395 h 5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92" h="58629">
                  <a:moveTo>
                    <a:pt x="20363" y="9395"/>
                  </a:moveTo>
                  <a:cubicBezTo>
                    <a:pt x="66154" y="-10652"/>
                    <a:pt x="112051" y="7390"/>
                    <a:pt x="157842" y="8868"/>
                  </a:cubicBezTo>
                  <a:cubicBezTo>
                    <a:pt x="177256" y="25432"/>
                    <a:pt x="208381" y="25221"/>
                    <a:pt x="220093" y="52759"/>
                  </a:cubicBezTo>
                  <a:cubicBezTo>
                    <a:pt x="213129" y="58984"/>
                    <a:pt x="205216" y="59828"/>
                    <a:pt x="196564" y="57296"/>
                  </a:cubicBezTo>
                  <a:cubicBezTo>
                    <a:pt x="147291" y="29547"/>
                    <a:pt x="96436" y="12666"/>
                    <a:pt x="39038" y="29547"/>
                  </a:cubicBezTo>
                  <a:cubicBezTo>
                    <a:pt x="26166" y="33345"/>
                    <a:pt x="11290" y="33451"/>
                    <a:pt x="0" y="22056"/>
                  </a:cubicBezTo>
                  <a:cubicBezTo>
                    <a:pt x="3271" y="12244"/>
                    <a:pt x="11817" y="10767"/>
                    <a:pt x="20363" y="939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9" name="Freeform: Shape 318"/>
            <p:cNvSpPr/>
            <p:nvPr/>
          </p:nvSpPr>
          <p:spPr>
            <a:xfrm>
              <a:off x="6516387" y="4698719"/>
              <a:ext cx="74806" cy="51252"/>
            </a:xfrm>
            <a:custGeom>
              <a:avLst/>
              <a:gdLst>
                <a:gd name="connsiteX0" fmla="*/ 21840 w 74806"/>
                <a:gd name="connsiteY0" fmla="*/ 4103 h 51252"/>
                <a:gd name="connsiteX1" fmla="*/ 41149 w 74806"/>
                <a:gd name="connsiteY1" fmla="*/ 4841 h 51252"/>
                <a:gd name="connsiteX2" fmla="*/ 61406 w 74806"/>
                <a:gd name="connsiteY2" fmla="*/ 15392 h 51252"/>
                <a:gd name="connsiteX3" fmla="*/ 72274 w 74806"/>
                <a:gd name="connsiteY3" fmla="*/ 25204 h 51252"/>
                <a:gd name="connsiteX4" fmla="*/ 74806 w 74806"/>
                <a:gd name="connsiteY4" fmla="*/ 35650 h 51252"/>
                <a:gd name="connsiteX5" fmla="*/ 71535 w 74806"/>
                <a:gd name="connsiteY5" fmla="*/ 46517 h 51252"/>
                <a:gd name="connsiteX6" fmla="*/ 52649 w 74806"/>
                <a:gd name="connsiteY6" fmla="*/ 46412 h 51252"/>
                <a:gd name="connsiteX7" fmla="*/ 0 w 74806"/>
                <a:gd name="connsiteY7" fmla="*/ 4208 h 51252"/>
                <a:gd name="connsiteX8" fmla="*/ 21840 w 74806"/>
                <a:gd name="connsiteY8" fmla="*/ 4103 h 5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06" h="51252">
                  <a:moveTo>
                    <a:pt x="21840" y="4103"/>
                  </a:moveTo>
                  <a:cubicBezTo>
                    <a:pt x="28276" y="4313"/>
                    <a:pt x="34713" y="4630"/>
                    <a:pt x="41149" y="4841"/>
                  </a:cubicBezTo>
                  <a:cubicBezTo>
                    <a:pt x="44419" y="15076"/>
                    <a:pt x="53177" y="14759"/>
                    <a:pt x="61406" y="15392"/>
                  </a:cubicBezTo>
                  <a:cubicBezTo>
                    <a:pt x="64994" y="18663"/>
                    <a:pt x="68687" y="21934"/>
                    <a:pt x="72274" y="25204"/>
                  </a:cubicBezTo>
                  <a:cubicBezTo>
                    <a:pt x="73118" y="28686"/>
                    <a:pt x="73962" y="32168"/>
                    <a:pt x="74806" y="35650"/>
                  </a:cubicBezTo>
                  <a:cubicBezTo>
                    <a:pt x="73751" y="39237"/>
                    <a:pt x="72696" y="42930"/>
                    <a:pt x="71535" y="46517"/>
                  </a:cubicBezTo>
                  <a:cubicBezTo>
                    <a:pt x="65205" y="52742"/>
                    <a:pt x="58874" y="52953"/>
                    <a:pt x="52649" y="46412"/>
                  </a:cubicBezTo>
                  <a:cubicBezTo>
                    <a:pt x="36295" y="30902"/>
                    <a:pt x="11500" y="25837"/>
                    <a:pt x="0" y="4208"/>
                  </a:cubicBezTo>
                  <a:cubicBezTo>
                    <a:pt x="7280" y="-1595"/>
                    <a:pt x="14560" y="-1173"/>
                    <a:pt x="21840" y="4103"/>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0" name="Freeform: Shape 319"/>
            <p:cNvSpPr/>
            <p:nvPr/>
          </p:nvSpPr>
          <p:spPr>
            <a:xfrm>
              <a:off x="6569142" y="4745131"/>
              <a:ext cx="40328" cy="57412"/>
            </a:xfrm>
            <a:custGeom>
              <a:avLst/>
              <a:gdLst>
                <a:gd name="connsiteX0" fmla="*/ 0 w 40328"/>
                <a:gd name="connsiteY0" fmla="*/ 0 h 57412"/>
                <a:gd name="connsiteX1" fmla="*/ 18886 w 40328"/>
                <a:gd name="connsiteY1" fmla="*/ 105 h 57412"/>
                <a:gd name="connsiteX2" fmla="*/ 39988 w 40328"/>
                <a:gd name="connsiteY2" fmla="*/ 52860 h 57412"/>
                <a:gd name="connsiteX3" fmla="*/ 22262 w 40328"/>
                <a:gd name="connsiteY3" fmla="*/ 51910 h 57412"/>
                <a:gd name="connsiteX4" fmla="*/ 0 w 40328"/>
                <a:gd name="connsiteY4" fmla="*/ 0 h 5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8" h="57412">
                  <a:moveTo>
                    <a:pt x="0" y="0"/>
                  </a:moveTo>
                  <a:cubicBezTo>
                    <a:pt x="6330" y="0"/>
                    <a:pt x="12556" y="105"/>
                    <a:pt x="18886" y="105"/>
                  </a:cubicBezTo>
                  <a:cubicBezTo>
                    <a:pt x="27116" y="17198"/>
                    <a:pt x="42837" y="31231"/>
                    <a:pt x="39988" y="52860"/>
                  </a:cubicBezTo>
                  <a:cubicBezTo>
                    <a:pt x="33763" y="58874"/>
                    <a:pt x="27749" y="59296"/>
                    <a:pt x="22262" y="51910"/>
                  </a:cubicBezTo>
                  <a:cubicBezTo>
                    <a:pt x="13505" y="35240"/>
                    <a:pt x="1055" y="20047"/>
                    <a:pt x="0" y="0"/>
                  </a:cubicBezTo>
                  <a:close/>
                </a:path>
              </a:pathLst>
            </a:custGeom>
            <a:solidFill>
              <a:srgbClr val="DA9A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1" name="Freeform: Shape 320"/>
            <p:cNvSpPr/>
            <p:nvPr/>
          </p:nvSpPr>
          <p:spPr>
            <a:xfrm>
              <a:off x="6591116" y="4797042"/>
              <a:ext cx="30465" cy="53598"/>
            </a:xfrm>
            <a:custGeom>
              <a:avLst/>
              <a:gdLst>
                <a:gd name="connsiteX0" fmla="*/ 289 w 30465"/>
                <a:gd name="connsiteY0" fmla="*/ 0 h 53598"/>
                <a:gd name="connsiteX1" fmla="*/ 18014 w 30465"/>
                <a:gd name="connsiteY1" fmla="*/ 950 h 53598"/>
                <a:gd name="connsiteX2" fmla="*/ 28460 w 30465"/>
                <a:gd name="connsiteY2" fmla="*/ 53599 h 53598"/>
                <a:gd name="connsiteX3" fmla="*/ 289 w 30465"/>
                <a:gd name="connsiteY3" fmla="*/ 0 h 53598"/>
              </a:gdLst>
              <a:ahLst/>
              <a:cxnLst>
                <a:cxn ang="0">
                  <a:pos x="connsiteX0" y="connsiteY0"/>
                </a:cxn>
                <a:cxn ang="0">
                  <a:pos x="connsiteX1" y="connsiteY1"/>
                </a:cxn>
                <a:cxn ang="0">
                  <a:pos x="connsiteX2" y="connsiteY2"/>
                </a:cxn>
                <a:cxn ang="0">
                  <a:pos x="connsiteX3" y="connsiteY3"/>
                </a:cxn>
              </a:cxnLst>
              <a:rect l="l" t="t" r="r" b="b"/>
              <a:pathLst>
                <a:path w="30465" h="53598">
                  <a:moveTo>
                    <a:pt x="289" y="0"/>
                  </a:moveTo>
                  <a:cubicBezTo>
                    <a:pt x="6197" y="317"/>
                    <a:pt x="12106" y="633"/>
                    <a:pt x="18014" y="950"/>
                  </a:cubicBezTo>
                  <a:cubicBezTo>
                    <a:pt x="31625" y="16459"/>
                    <a:pt x="32258" y="34607"/>
                    <a:pt x="28460" y="53599"/>
                  </a:cubicBezTo>
                  <a:cubicBezTo>
                    <a:pt x="183" y="45686"/>
                    <a:pt x="-872" y="23423"/>
                    <a:pt x="289" y="0"/>
                  </a:cubicBezTo>
                  <a:close/>
                </a:path>
              </a:pathLst>
            </a:custGeom>
            <a:solidFill>
              <a:srgbClr val="C786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2" name="Freeform: Shape 321"/>
            <p:cNvSpPr/>
            <p:nvPr/>
          </p:nvSpPr>
          <p:spPr>
            <a:xfrm>
              <a:off x="6256449" y="4696792"/>
              <a:ext cx="324324" cy="280038"/>
            </a:xfrm>
            <a:custGeom>
              <a:avLst/>
              <a:gdLst>
                <a:gd name="connsiteX0" fmla="*/ 268801 w 324324"/>
                <a:gd name="connsiteY0" fmla="*/ 258936 h 280038"/>
                <a:gd name="connsiteX1" fmla="*/ 226597 w 324324"/>
                <a:gd name="connsiteY1" fmla="*/ 280038 h 280038"/>
                <a:gd name="connsiteX2" fmla="*/ 102412 w 324324"/>
                <a:gd name="connsiteY2" fmla="*/ 280038 h 280038"/>
                <a:gd name="connsiteX3" fmla="*/ 60314 w 324324"/>
                <a:gd name="connsiteY3" fmla="*/ 258936 h 280038"/>
                <a:gd name="connsiteX4" fmla="*/ 18005 w 324324"/>
                <a:gd name="connsiteY4" fmla="*/ 216838 h 280038"/>
                <a:gd name="connsiteX5" fmla="*/ 4289 w 324324"/>
                <a:gd name="connsiteY5" fmla="*/ 175373 h 280038"/>
                <a:gd name="connsiteX6" fmla="*/ 58310 w 324324"/>
                <a:gd name="connsiteY6" fmla="*/ 32302 h 280038"/>
                <a:gd name="connsiteX7" fmla="*/ 246011 w 324324"/>
                <a:gd name="connsiteY7" fmla="*/ 20591 h 280038"/>
                <a:gd name="connsiteX8" fmla="*/ 323666 w 324324"/>
                <a:gd name="connsiteY8" fmla="*/ 148679 h 280038"/>
                <a:gd name="connsiteX9" fmla="*/ 321767 w 324324"/>
                <a:gd name="connsiteY9" fmla="*/ 185185 h 280038"/>
                <a:gd name="connsiteX10" fmla="*/ 306468 w 324324"/>
                <a:gd name="connsiteY10" fmla="*/ 221692 h 280038"/>
                <a:gd name="connsiteX11" fmla="*/ 268801 w 324324"/>
                <a:gd name="connsiteY11" fmla="*/ 258936 h 28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324" h="280038">
                  <a:moveTo>
                    <a:pt x="268801" y="258936"/>
                  </a:moveTo>
                  <a:cubicBezTo>
                    <a:pt x="252236" y="260941"/>
                    <a:pt x="237887" y="267377"/>
                    <a:pt x="226597" y="280038"/>
                  </a:cubicBezTo>
                  <a:cubicBezTo>
                    <a:pt x="185237" y="280038"/>
                    <a:pt x="143772" y="280038"/>
                    <a:pt x="102412" y="280038"/>
                  </a:cubicBezTo>
                  <a:cubicBezTo>
                    <a:pt x="93550" y="262629"/>
                    <a:pt x="69810" y="274974"/>
                    <a:pt x="60314" y="258936"/>
                  </a:cubicBezTo>
                  <a:cubicBezTo>
                    <a:pt x="46176" y="244903"/>
                    <a:pt x="32038" y="230871"/>
                    <a:pt x="18005" y="216838"/>
                  </a:cubicBezTo>
                  <a:cubicBezTo>
                    <a:pt x="13468" y="203016"/>
                    <a:pt x="8826" y="189194"/>
                    <a:pt x="4289" y="175373"/>
                  </a:cubicBezTo>
                  <a:cubicBezTo>
                    <a:pt x="-9322" y="115760"/>
                    <a:pt x="9670" y="66804"/>
                    <a:pt x="58310" y="32302"/>
                  </a:cubicBezTo>
                  <a:cubicBezTo>
                    <a:pt x="117289" y="-9480"/>
                    <a:pt x="184921" y="-7791"/>
                    <a:pt x="246011" y="20591"/>
                  </a:cubicBezTo>
                  <a:cubicBezTo>
                    <a:pt x="295073" y="43381"/>
                    <a:pt x="329574" y="86745"/>
                    <a:pt x="323666" y="148679"/>
                  </a:cubicBezTo>
                  <a:cubicBezTo>
                    <a:pt x="322505" y="160812"/>
                    <a:pt x="322400" y="173052"/>
                    <a:pt x="321767" y="185185"/>
                  </a:cubicBezTo>
                  <a:cubicBezTo>
                    <a:pt x="320606" y="199007"/>
                    <a:pt x="311426" y="209452"/>
                    <a:pt x="306468" y="221692"/>
                  </a:cubicBezTo>
                  <a:cubicBezTo>
                    <a:pt x="299082" y="239628"/>
                    <a:pt x="284733" y="250074"/>
                    <a:pt x="268801" y="258936"/>
                  </a:cubicBezTo>
                  <a:close/>
                </a:path>
              </a:pathLst>
            </a:custGeom>
            <a:solidFill>
              <a:srgbClr val="0608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3" name="Freeform: Shape 322"/>
            <p:cNvSpPr/>
            <p:nvPr/>
          </p:nvSpPr>
          <p:spPr>
            <a:xfrm>
              <a:off x="6292139" y="4665176"/>
              <a:ext cx="246088" cy="43784"/>
            </a:xfrm>
            <a:custGeom>
              <a:avLst/>
              <a:gdLst>
                <a:gd name="connsiteX0" fmla="*/ 246088 w 246088"/>
                <a:gd name="connsiteY0" fmla="*/ 37646 h 43784"/>
                <a:gd name="connsiteX1" fmla="*/ 224353 w 246088"/>
                <a:gd name="connsiteY1" fmla="*/ 37751 h 43784"/>
                <a:gd name="connsiteX2" fmla="*/ 33382 w 246088"/>
                <a:gd name="connsiteY2" fmla="*/ 37751 h 43784"/>
                <a:gd name="connsiteX3" fmla="*/ 3417 w 246088"/>
                <a:gd name="connsiteY3" fmla="*/ 41233 h 43784"/>
                <a:gd name="connsiteX4" fmla="*/ 3628 w 246088"/>
                <a:gd name="connsiteY4" fmla="*/ 27939 h 43784"/>
                <a:gd name="connsiteX5" fmla="*/ 2256 w 246088"/>
                <a:gd name="connsiteY5" fmla="*/ 28783 h 43784"/>
                <a:gd name="connsiteX6" fmla="*/ 45621 w 246088"/>
                <a:gd name="connsiteY6" fmla="*/ 6837 h 43784"/>
                <a:gd name="connsiteX7" fmla="*/ 45304 w 246088"/>
                <a:gd name="connsiteY7" fmla="*/ 7576 h 43784"/>
                <a:gd name="connsiteX8" fmla="*/ 246088 w 246088"/>
                <a:gd name="connsiteY8" fmla="*/ 37646 h 4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88" h="43784">
                  <a:moveTo>
                    <a:pt x="246088" y="37646"/>
                  </a:moveTo>
                  <a:cubicBezTo>
                    <a:pt x="238808" y="37646"/>
                    <a:pt x="231634" y="37751"/>
                    <a:pt x="224353" y="37751"/>
                  </a:cubicBezTo>
                  <a:cubicBezTo>
                    <a:pt x="160731" y="14750"/>
                    <a:pt x="97109" y="11691"/>
                    <a:pt x="33382" y="37751"/>
                  </a:cubicBezTo>
                  <a:cubicBezTo>
                    <a:pt x="24097" y="45559"/>
                    <a:pt x="13968" y="44715"/>
                    <a:pt x="3417" y="41233"/>
                  </a:cubicBezTo>
                  <a:cubicBezTo>
                    <a:pt x="-1226" y="36696"/>
                    <a:pt x="-1120" y="32265"/>
                    <a:pt x="3628" y="27939"/>
                  </a:cubicBezTo>
                  <a:lnTo>
                    <a:pt x="2256" y="28783"/>
                  </a:lnTo>
                  <a:cubicBezTo>
                    <a:pt x="13651" y="15489"/>
                    <a:pt x="31060" y="14012"/>
                    <a:pt x="45621" y="6837"/>
                  </a:cubicBezTo>
                  <a:cubicBezTo>
                    <a:pt x="45621" y="6837"/>
                    <a:pt x="45304" y="7576"/>
                    <a:pt x="45304" y="7576"/>
                  </a:cubicBezTo>
                  <a:cubicBezTo>
                    <a:pt x="115046" y="-1393"/>
                    <a:pt x="184999" y="-11944"/>
                    <a:pt x="246088" y="37646"/>
                  </a:cubicBezTo>
                  <a:close/>
                </a:path>
              </a:pathLst>
            </a:custGeom>
            <a:solidFill>
              <a:srgbClr val="FABC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4" name="Freeform: Shape 323"/>
            <p:cNvSpPr/>
            <p:nvPr/>
          </p:nvSpPr>
          <p:spPr>
            <a:xfrm>
              <a:off x="6251031" y="4702928"/>
              <a:ext cx="74489" cy="42203"/>
            </a:xfrm>
            <a:custGeom>
              <a:avLst/>
              <a:gdLst>
                <a:gd name="connsiteX0" fmla="*/ 42098 w 74489"/>
                <a:gd name="connsiteY0" fmla="*/ 0 h 42203"/>
                <a:gd name="connsiteX1" fmla="*/ 74490 w 74489"/>
                <a:gd name="connsiteY1" fmla="*/ 105 h 42203"/>
                <a:gd name="connsiteX2" fmla="*/ 21418 w 74489"/>
                <a:gd name="connsiteY2" fmla="*/ 42204 h 42203"/>
                <a:gd name="connsiteX3" fmla="*/ 0 w 74489"/>
                <a:gd name="connsiteY3" fmla="*/ 42204 h 42203"/>
                <a:gd name="connsiteX4" fmla="*/ 42098 w 74489"/>
                <a:gd name="connsiteY4" fmla="*/ 0 h 4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89" h="42203">
                  <a:moveTo>
                    <a:pt x="42098" y="0"/>
                  </a:moveTo>
                  <a:cubicBezTo>
                    <a:pt x="52860" y="0"/>
                    <a:pt x="63728" y="105"/>
                    <a:pt x="74490" y="105"/>
                  </a:cubicBezTo>
                  <a:cubicBezTo>
                    <a:pt x="56764" y="14138"/>
                    <a:pt x="39039" y="28171"/>
                    <a:pt x="21418" y="42204"/>
                  </a:cubicBezTo>
                  <a:cubicBezTo>
                    <a:pt x="14244" y="42204"/>
                    <a:pt x="7175" y="42204"/>
                    <a:pt x="0" y="42204"/>
                  </a:cubicBezTo>
                  <a:cubicBezTo>
                    <a:pt x="2849" y="16987"/>
                    <a:pt x="17409" y="3482"/>
                    <a:pt x="42098" y="0"/>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5" name="Freeform: Shape 324"/>
            <p:cNvSpPr/>
            <p:nvPr/>
          </p:nvSpPr>
          <p:spPr>
            <a:xfrm>
              <a:off x="6559963" y="4882082"/>
              <a:ext cx="29753" cy="36190"/>
            </a:xfrm>
            <a:custGeom>
              <a:avLst/>
              <a:gdLst>
                <a:gd name="connsiteX0" fmla="*/ 0 w 29753"/>
                <a:gd name="connsiteY0" fmla="*/ 32391 h 36190"/>
                <a:gd name="connsiteX1" fmla="*/ 18148 w 29753"/>
                <a:gd name="connsiteY1" fmla="*/ 0 h 36190"/>
                <a:gd name="connsiteX2" fmla="*/ 29754 w 29753"/>
                <a:gd name="connsiteY2" fmla="*/ 422 h 36190"/>
                <a:gd name="connsiteX3" fmla="*/ 8652 w 29753"/>
                <a:gd name="connsiteY3" fmla="*/ 32075 h 36190"/>
                <a:gd name="connsiteX4" fmla="*/ 0 w 29753"/>
                <a:gd name="connsiteY4" fmla="*/ 32391 h 36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53" h="36190">
                  <a:moveTo>
                    <a:pt x="0" y="32391"/>
                  </a:moveTo>
                  <a:cubicBezTo>
                    <a:pt x="6014" y="21630"/>
                    <a:pt x="12134" y="10867"/>
                    <a:pt x="18148" y="0"/>
                  </a:cubicBezTo>
                  <a:cubicBezTo>
                    <a:pt x="22052" y="106"/>
                    <a:pt x="25850" y="317"/>
                    <a:pt x="29754" y="422"/>
                  </a:cubicBezTo>
                  <a:cubicBezTo>
                    <a:pt x="22685" y="10973"/>
                    <a:pt x="15721" y="21524"/>
                    <a:pt x="8652" y="32075"/>
                  </a:cubicBezTo>
                  <a:cubicBezTo>
                    <a:pt x="6014" y="37561"/>
                    <a:pt x="3060" y="37456"/>
                    <a:pt x="0" y="32391"/>
                  </a:cubicBezTo>
                  <a:close/>
                </a:path>
              </a:pathLst>
            </a:custGeom>
            <a:solidFill>
              <a:srgbClr val="C988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6" name="Freeform: Shape 325"/>
            <p:cNvSpPr/>
            <p:nvPr/>
          </p:nvSpPr>
          <p:spPr>
            <a:xfrm>
              <a:off x="6231407" y="4693221"/>
              <a:ext cx="64255" cy="63938"/>
            </a:xfrm>
            <a:custGeom>
              <a:avLst/>
              <a:gdLst>
                <a:gd name="connsiteX0" fmla="*/ 61723 w 64255"/>
                <a:gd name="connsiteY0" fmla="*/ 9707 h 63938"/>
                <a:gd name="connsiteX1" fmla="*/ 19625 w 64255"/>
                <a:gd name="connsiteY1" fmla="*/ 51911 h 63938"/>
                <a:gd name="connsiteX2" fmla="*/ 0 w 64255"/>
                <a:gd name="connsiteY2" fmla="*/ 63939 h 63938"/>
                <a:gd name="connsiteX3" fmla="*/ 64255 w 64255"/>
                <a:gd name="connsiteY3" fmla="*/ 0 h 63938"/>
                <a:gd name="connsiteX4" fmla="*/ 61723 w 64255"/>
                <a:gd name="connsiteY4" fmla="*/ 9707 h 63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5" h="63938">
                  <a:moveTo>
                    <a:pt x="61723" y="9707"/>
                  </a:moveTo>
                  <a:cubicBezTo>
                    <a:pt x="44525" y="20574"/>
                    <a:pt x="30914" y="35029"/>
                    <a:pt x="19625" y="51911"/>
                  </a:cubicBezTo>
                  <a:cubicBezTo>
                    <a:pt x="13083" y="55920"/>
                    <a:pt x="6542" y="59929"/>
                    <a:pt x="0" y="63939"/>
                  </a:cubicBezTo>
                  <a:cubicBezTo>
                    <a:pt x="7808" y="29015"/>
                    <a:pt x="29226" y="7597"/>
                    <a:pt x="64255" y="0"/>
                  </a:cubicBezTo>
                  <a:cubicBezTo>
                    <a:pt x="63517" y="3165"/>
                    <a:pt x="62673" y="6436"/>
                    <a:pt x="61723" y="970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7" name="Freeform: Shape 326"/>
            <p:cNvSpPr/>
            <p:nvPr/>
          </p:nvSpPr>
          <p:spPr>
            <a:xfrm>
              <a:off x="6294396" y="4671749"/>
              <a:ext cx="43364" cy="22316"/>
            </a:xfrm>
            <a:custGeom>
              <a:avLst/>
              <a:gdLst>
                <a:gd name="connsiteX0" fmla="*/ 43364 w 43364"/>
                <a:gd name="connsiteY0" fmla="*/ 370 h 22316"/>
                <a:gd name="connsiteX1" fmla="*/ 0 w 43364"/>
                <a:gd name="connsiteY1" fmla="*/ 22316 h 22316"/>
                <a:gd name="connsiteX2" fmla="*/ 43364 w 43364"/>
                <a:gd name="connsiteY2" fmla="*/ 370 h 22316"/>
              </a:gdLst>
              <a:ahLst/>
              <a:cxnLst>
                <a:cxn ang="0">
                  <a:pos x="connsiteX0" y="connsiteY0"/>
                </a:cxn>
                <a:cxn ang="0">
                  <a:pos x="connsiteX1" y="connsiteY1"/>
                </a:cxn>
                <a:cxn ang="0">
                  <a:pos x="connsiteX2" y="connsiteY2"/>
                </a:cxn>
              </a:cxnLst>
              <a:rect l="l" t="t" r="r" b="b"/>
              <a:pathLst>
                <a:path w="43364" h="22316">
                  <a:moveTo>
                    <a:pt x="43364" y="370"/>
                  </a:moveTo>
                  <a:cubicBezTo>
                    <a:pt x="31758" y="13348"/>
                    <a:pt x="16882" y="19890"/>
                    <a:pt x="0" y="22316"/>
                  </a:cubicBezTo>
                  <a:cubicBezTo>
                    <a:pt x="7386" y="1003"/>
                    <a:pt x="24478" y="-1107"/>
                    <a:pt x="43364" y="3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8" name="Freeform: Shape 327"/>
            <p:cNvSpPr/>
            <p:nvPr/>
          </p:nvSpPr>
          <p:spPr>
            <a:xfrm>
              <a:off x="6525145" y="4914157"/>
              <a:ext cx="44102" cy="42309"/>
            </a:xfrm>
            <a:custGeom>
              <a:avLst/>
              <a:gdLst>
                <a:gd name="connsiteX0" fmla="*/ 34818 w 44102"/>
                <a:gd name="connsiteY0" fmla="*/ 317 h 42309"/>
                <a:gd name="connsiteX1" fmla="*/ 43470 w 44102"/>
                <a:gd name="connsiteY1" fmla="*/ 0 h 42309"/>
                <a:gd name="connsiteX2" fmla="*/ 44103 w 44102"/>
                <a:gd name="connsiteY2" fmla="*/ 10762 h 42309"/>
                <a:gd name="connsiteX3" fmla="*/ 12661 w 44102"/>
                <a:gd name="connsiteY3" fmla="*/ 42309 h 42309"/>
                <a:gd name="connsiteX4" fmla="*/ 0 w 44102"/>
                <a:gd name="connsiteY4" fmla="*/ 41571 h 42309"/>
                <a:gd name="connsiteX5" fmla="*/ 34818 w 44102"/>
                <a:gd name="connsiteY5" fmla="*/ 317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2" h="42309">
                  <a:moveTo>
                    <a:pt x="34818" y="317"/>
                  </a:moveTo>
                  <a:cubicBezTo>
                    <a:pt x="37667" y="211"/>
                    <a:pt x="40621" y="106"/>
                    <a:pt x="43470" y="0"/>
                  </a:cubicBezTo>
                  <a:cubicBezTo>
                    <a:pt x="43681" y="3587"/>
                    <a:pt x="43892" y="7175"/>
                    <a:pt x="44103" y="10762"/>
                  </a:cubicBezTo>
                  <a:cubicBezTo>
                    <a:pt x="36717" y="24267"/>
                    <a:pt x="26588" y="35240"/>
                    <a:pt x="12661" y="42309"/>
                  </a:cubicBezTo>
                  <a:cubicBezTo>
                    <a:pt x="8441" y="42098"/>
                    <a:pt x="4220" y="41887"/>
                    <a:pt x="0" y="41571"/>
                  </a:cubicBezTo>
                  <a:cubicBezTo>
                    <a:pt x="11606" y="27854"/>
                    <a:pt x="23212" y="14033"/>
                    <a:pt x="34818" y="317"/>
                  </a:cubicBezTo>
                  <a:close/>
                </a:path>
              </a:pathLst>
            </a:custGeom>
            <a:solidFill>
              <a:srgbClr val="E2A2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464" name="Group 463"/>
          <p:cNvGrpSpPr/>
          <p:nvPr/>
        </p:nvGrpSpPr>
        <p:grpSpPr>
          <a:xfrm>
            <a:off x="5914945" y="3209295"/>
            <a:ext cx="1677591" cy="675085"/>
            <a:chOff x="5709141" y="3241456"/>
            <a:chExt cx="2236788" cy="900113"/>
          </a:xfrm>
        </p:grpSpPr>
        <p:sp>
          <p:nvSpPr>
            <p:cNvPr id="465" name="Freeform 26"/>
            <p:cNvSpPr>
              <a:spLocks noEditPoints="1"/>
            </p:cNvSpPr>
            <p:nvPr/>
          </p:nvSpPr>
          <p:spPr bwMode="auto">
            <a:xfrm>
              <a:off x="5709141" y="3844706"/>
              <a:ext cx="2236788" cy="296863"/>
            </a:xfrm>
            <a:custGeom>
              <a:avLst/>
              <a:gdLst>
                <a:gd name="T0" fmla="*/ 8901 w 10878"/>
                <a:gd name="T1" fmla="*/ 1443 h 1443"/>
                <a:gd name="T2" fmla="*/ 9392 w 10878"/>
                <a:gd name="T3" fmla="*/ 1280 h 1443"/>
                <a:gd name="T4" fmla="*/ 9969 w 10878"/>
                <a:gd name="T5" fmla="*/ 962 h 1443"/>
                <a:gd name="T6" fmla="*/ 9392 w 10878"/>
                <a:gd name="T7" fmla="*/ 1280 h 1443"/>
                <a:gd name="T8" fmla="*/ 8901 w 10878"/>
                <a:gd name="T9" fmla="*/ 1443 h 1443"/>
                <a:gd name="T10" fmla="*/ 1394 w 10878"/>
                <a:gd name="T11" fmla="*/ 1437 h 1443"/>
                <a:gd name="T12" fmla="*/ 931 w 10878"/>
                <a:gd name="T13" fmla="*/ 1280 h 1443"/>
                <a:gd name="T14" fmla="*/ 0 w 10878"/>
                <a:gd name="T15" fmla="*/ 677 h 1443"/>
                <a:gd name="T16" fmla="*/ 931 w 10878"/>
                <a:gd name="T17" fmla="*/ 1280 h 1443"/>
                <a:gd name="T18" fmla="*/ 1394 w 10878"/>
                <a:gd name="T19" fmla="*/ 1437 h 1443"/>
                <a:gd name="T20" fmla="*/ 10806 w 10878"/>
                <a:gd name="T21" fmla="*/ 112 h 1443"/>
                <a:gd name="T22" fmla="*/ 10878 w 10878"/>
                <a:gd name="T23" fmla="*/ 0 h 1443"/>
                <a:gd name="T24" fmla="*/ 10806 w 10878"/>
                <a:gd name="T25" fmla="*/ 112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78" h="1443">
                  <a:moveTo>
                    <a:pt x="8901" y="1443"/>
                  </a:moveTo>
                  <a:cubicBezTo>
                    <a:pt x="9068" y="1403"/>
                    <a:pt x="9232" y="1348"/>
                    <a:pt x="9392" y="1280"/>
                  </a:cubicBezTo>
                  <a:cubicBezTo>
                    <a:pt x="9595" y="1194"/>
                    <a:pt x="9788" y="1087"/>
                    <a:pt x="9969" y="962"/>
                  </a:cubicBezTo>
                  <a:cubicBezTo>
                    <a:pt x="9788" y="1087"/>
                    <a:pt x="9595" y="1194"/>
                    <a:pt x="9392" y="1280"/>
                  </a:cubicBezTo>
                  <a:cubicBezTo>
                    <a:pt x="9232" y="1348"/>
                    <a:pt x="9068" y="1403"/>
                    <a:pt x="8901" y="1443"/>
                  </a:cubicBezTo>
                  <a:close/>
                  <a:moveTo>
                    <a:pt x="1394" y="1437"/>
                  </a:moveTo>
                  <a:cubicBezTo>
                    <a:pt x="1237" y="1397"/>
                    <a:pt x="1082" y="1345"/>
                    <a:pt x="931" y="1280"/>
                  </a:cubicBezTo>
                  <a:cubicBezTo>
                    <a:pt x="587" y="1134"/>
                    <a:pt x="274" y="931"/>
                    <a:pt x="0" y="677"/>
                  </a:cubicBezTo>
                  <a:cubicBezTo>
                    <a:pt x="274" y="931"/>
                    <a:pt x="587" y="1134"/>
                    <a:pt x="931" y="1280"/>
                  </a:cubicBezTo>
                  <a:cubicBezTo>
                    <a:pt x="1082" y="1345"/>
                    <a:pt x="1237" y="1397"/>
                    <a:pt x="1394" y="1437"/>
                  </a:cubicBezTo>
                  <a:close/>
                  <a:moveTo>
                    <a:pt x="10806" y="112"/>
                  </a:moveTo>
                  <a:cubicBezTo>
                    <a:pt x="10831" y="75"/>
                    <a:pt x="10855" y="38"/>
                    <a:pt x="10878" y="0"/>
                  </a:cubicBezTo>
                  <a:cubicBezTo>
                    <a:pt x="10855" y="38"/>
                    <a:pt x="10831" y="75"/>
                    <a:pt x="10806" y="112"/>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6" name="Freeform 27"/>
            <p:cNvSpPr>
              <a:spLocks noEditPoints="1"/>
            </p:cNvSpPr>
            <p:nvPr/>
          </p:nvSpPr>
          <p:spPr bwMode="auto">
            <a:xfrm>
              <a:off x="5944091" y="3973293"/>
              <a:ext cx="1709738" cy="73025"/>
            </a:xfrm>
            <a:custGeom>
              <a:avLst/>
              <a:gdLst>
                <a:gd name="T0" fmla="*/ 6999 w 8313"/>
                <a:gd name="T1" fmla="*/ 351 h 351"/>
                <a:gd name="T2" fmla="*/ 6999 w 8313"/>
                <a:gd name="T3" fmla="*/ 351 h 351"/>
                <a:gd name="T4" fmla="*/ 8313 w 8313"/>
                <a:gd name="T5" fmla="*/ 0 h 351"/>
                <a:gd name="T6" fmla="*/ 6999 w 8313"/>
                <a:gd name="T7" fmla="*/ 351 h 351"/>
                <a:gd name="T8" fmla="*/ 1031 w 8313"/>
                <a:gd name="T9" fmla="*/ 351 h 351"/>
                <a:gd name="T10" fmla="*/ 1031 w 8313"/>
                <a:gd name="T11" fmla="*/ 351 h 351"/>
                <a:gd name="T12" fmla="*/ 0 w 8313"/>
                <a:gd name="T13" fmla="*/ 141 h 351"/>
                <a:gd name="T14" fmla="*/ 1031 w 831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13" h="351">
                  <a:moveTo>
                    <a:pt x="6999" y="351"/>
                  </a:moveTo>
                  <a:lnTo>
                    <a:pt x="6999" y="351"/>
                  </a:lnTo>
                  <a:cubicBezTo>
                    <a:pt x="7476" y="351"/>
                    <a:pt x="7925" y="223"/>
                    <a:pt x="8313" y="0"/>
                  </a:cubicBezTo>
                  <a:cubicBezTo>
                    <a:pt x="7925" y="223"/>
                    <a:pt x="7476" y="351"/>
                    <a:pt x="6999" y="351"/>
                  </a:cubicBezTo>
                  <a:moveTo>
                    <a:pt x="1031" y="351"/>
                  </a:moveTo>
                  <a:lnTo>
                    <a:pt x="1031" y="351"/>
                  </a:lnTo>
                  <a:cubicBezTo>
                    <a:pt x="666" y="351"/>
                    <a:pt x="317" y="276"/>
                    <a:pt x="0" y="141"/>
                  </a:cubicBezTo>
                  <a:cubicBezTo>
                    <a:pt x="317" y="276"/>
                    <a:pt x="666" y="351"/>
                    <a:pt x="1031" y="351"/>
                  </a:cubicBezTo>
                </a:path>
              </a:pathLst>
            </a:custGeom>
            <a:solidFill>
              <a:srgbClr val="92482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7" name="Freeform 39"/>
            <p:cNvSpPr/>
            <p:nvPr/>
          </p:nvSpPr>
          <p:spPr bwMode="auto">
            <a:xfrm>
              <a:off x="5909166" y="3290668"/>
              <a:ext cx="1741488" cy="503238"/>
            </a:xfrm>
            <a:custGeom>
              <a:avLst/>
              <a:gdLst>
                <a:gd name="T0" fmla="*/ 7242 w 8467"/>
                <a:gd name="T1" fmla="*/ 2451 h 2451"/>
                <a:gd name="T2" fmla="*/ 1225 w 8467"/>
                <a:gd name="T3" fmla="*/ 2451 h 2451"/>
                <a:gd name="T4" fmla="*/ 0 w 8467"/>
                <a:gd name="T5" fmla="*/ 1225 h 2451"/>
                <a:gd name="T6" fmla="*/ 1225 w 8467"/>
                <a:gd name="T7" fmla="*/ 0 h 2451"/>
                <a:gd name="T8" fmla="*/ 7242 w 8467"/>
                <a:gd name="T9" fmla="*/ 0 h 2451"/>
                <a:gd name="T10" fmla="*/ 8467 w 8467"/>
                <a:gd name="T11" fmla="*/ 1225 h 2451"/>
                <a:gd name="T12" fmla="*/ 7242 w 8467"/>
                <a:gd name="T13" fmla="*/ 2451 h 2451"/>
              </a:gdLst>
              <a:ahLst/>
              <a:cxnLst>
                <a:cxn ang="0">
                  <a:pos x="T0" y="T1"/>
                </a:cxn>
                <a:cxn ang="0">
                  <a:pos x="T2" y="T3"/>
                </a:cxn>
                <a:cxn ang="0">
                  <a:pos x="T4" y="T5"/>
                </a:cxn>
                <a:cxn ang="0">
                  <a:pos x="T6" y="T7"/>
                </a:cxn>
                <a:cxn ang="0">
                  <a:pos x="T8" y="T9"/>
                </a:cxn>
                <a:cxn ang="0">
                  <a:pos x="T10" y="T11"/>
                </a:cxn>
                <a:cxn ang="0">
                  <a:pos x="T12" y="T13"/>
                </a:cxn>
              </a:cxnLst>
              <a:rect l="0" t="0" r="r" b="b"/>
              <a:pathLst>
                <a:path w="8467" h="2451">
                  <a:moveTo>
                    <a:pt x="7242" y="2451"/>
                  </a:moveTo>
                  <a:lnTo>
                    <a:pt x="1225" y="2451"/>
                  </a:lnTo>
                  <a:cubicBezTo>
                    <a:pt x="551" y="2451"/>
                    <a:pt x="0" y="1899"/>
                    <a:pt x="0" y="1225"/>
                  </a:cubicBezTo>
                  <a:cubicBezTo>
                    <a:pt x="0" y="551"/>
                    <a:pt x="551" y="0"/>
                    <a:pt x="1225" y="0"/>
                  </a:cubicBezTo>
                  <a:lnTo>
                    <a:pt x="7242" y="0"/>
                  </a:lnTo>
                  <a:cubicBezTo>
                    <a:pt x="7916" y="0"/>
                    <a:pt x="8467" y="551"/>
                    <a:pt x="8467" y="1225"/>
                  </a:cubicBezTo>
                  <a:cubicBezTo>
                    <a:pt x="8467" y="1899"/>
                    <a:pt x="7916" y="2451"/>
                    <a:pt x="7242" y="2451"/>
                  </a:cubicBezTo>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8" name="Freeform 40"/>
            <p:cNvSpPr>
              <a:spLocks noEditPoints="1"/>
            </p:cNvSpPr>
            <p:nvPr/>
          </p:nvSpPr>
          <p:spPr bwMode="auto">
            <a:xfrm>
              <a:off x="5861541" y="3241456"/>
              <a:ext cx="1836738" cy="600075"/>
            </a:xfrm>
            <a:custGeom>
              <a:avLst/>
              <a:gdLst>
                <a:gd name="T0" fmla="*/ 7475 w 8933"/>
                <a:gd name="T1" fmla="*/ 0 h 2916"/>
                <a:gd name="T2" fmla="*/ 1458 w 8933"/>
                <a:gd name="T3" fmla="*/ 0 h 2916"/>
                <a:gd name="T4" fmla="*/ 428 w 8933"/>
                <a:gd name="T5" fmla="*/ 428 h 2916"/>
                <a:gd name="T6" fmla="*/ 0 w 8933"/>
                <a:gd name="T7" fmla="*/ 1458 h 2916"/>
                <a:gd name="T8" fmla="*/ 428 w 8933"/>
                <a:gd name="T9" fmla="*/ 2488 h 2916"/>
                <a:gd name="T10" fmla="*/ 1458 w 8933"/>
                <a:gd name="T11" fmla="*/ 2916 h 2916"/>
                <a:gd name="T12" fmla="*/ 7475 w 8933"/>
                <a:gd name="T13" fmla="*/ 2916 h 2916"/>
                <a:gd name="T14" fmla="*/ 8505 w 8933"/>
                <a:gd name="T15" fmla="*/ 2488 h 2916"/>
                <a:gd name="T16" fmla="*/ 8933 w 8933"/>
                <a:gd name="T17" fmla="*/ 1458 h 2916"/>
                <a:gd name="T18" fmla="*/ 8505 w 8933"/>
                <a:gd name="T19" fmla="*/ 428 h 2916"/>
                <a:gd name="T20" fmla="*/ 7475 w 8933"/>
                <a:gd name="T21" fmla="*/ 0 h 2916"/>
                <a:gd name="T22" fmla="*/ 7475 w 8933"/>
                <a:gd name="T23" fmla="*/ 233 h 2916"/>
                <a:gd name="T24" fmla="*/ 8700 w 8933"/>
                <a:gd name="T25" fmla="*/ 1458 h 2916"/>
                <a:gd name="T26" fmla="*/ 7475 w 8933"/>
                <a:gd name="T27" fmla="*/ 2684 h 2916"/>
                <a:gd name="T28" fmla="*/ 1458 w 8933"/>
                <a:gd name="T29" fmla="*/ 2684 h 2916"/>
                <a:gd name="T30" fmla="*/ 233 w 8933"/>
                <a:gd name="T31" fmla="*/ 1458 h 2916"/>
                <a:gd name="T32" fmla="*/ 1458 w 8933"/>
                <a:gd name="T33" fmla="*/ 233 h 2916"/>
                <a:gd name="T34" fmla="*/ 7475 w 8933"/>
                <a:gd name="T35" fmla="*/ 233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33" h="2916">
                  <a:moveTo>
                    <a:pt x="7475" y="0"/>
                  </a:moveTo>
                  <a:lnTo>
                    <a:pt x="1458" y="0"/>
                  </a:lnTo>
                  <a:cubicBezTo>
                    <a:pt x="1070" y="0"/>
                    <a:pt x="704" y="152"/>
                    <a:pt x="428" y="428"/>
                  </a:cubicBezTo>
                  <a:cubicBezTo>
                    <a:pt x="152" y="704"/>
                    <a:pt x="0" y="1070"/>
                    <a:pt x="0" y="1458"/>
                  </a:cubicBezTo>
                  <a:cubicBezTo>
                    <a:pt x="0" y="1846"/>
                    <a:pt x="152" y="2212"/>
                    <a:pt x="428" y="2488"/>
                  </a:cubicBezTo>
                  <a:cubicBezTo>
                    <a:pt x="704" y="2764"/>
                    <a:pt x="1070" y="2916"/>
                    <a:pt x="1458" y="2916"/>
                  </a:cubicBezTo>
                  <a:lnTo>
                    <a:pt x="7475" y="2916"/>
                  </a:lnTo>
                  <a:cubicBezTo>
                    <a:pt x="7863" y="2916"/>
                    <a:pt x="8228" y="2764"/>
                    <a:pt x="8505" y="2488"/>
                  </a:cubicBezTo>
                  <a:cubicBezTo>
                    <a:pt x="8781" y="2212"/>
                    <a:pt x="8933" y="1846"/>
                    <a:pt x="8933" y="1458"/>
                  </a:cubicBezTo>
                  <a:cubicBezTo>
                    <a:pt x="8933" y="1070"/>
                    <a:pt x="8781" y="704"/>
                    <a:pt x="8505" y="428"/>
                  </a:cubicBezTo>
                  <a:cubicBezTo>
                    <a:pt x="8228" y="152"/>
                    <a:pt x="7863" y="0"/>
                    <a:pt x="7475" y="0"/>
                  </a:cubicBezTo>
                  <a:moveTo>
                    <a:pt x="7475" y="233"/>
                  </a:moveTo>
                  <a:cubicBezTo>
                    <a:pt x="8149" y="233"/>
                    <a:pt x="8700" y="784"/>
                    <a:pt x="8700" y="1458"/>
                  </a:cubicBezTo>
                  <a:cubicBezTo>
                    <a:pt x="8700" y="2132"/>
                    <a:pt x="8149" y="2684"/>
                    <a:pt x="7475" y="2684"/>
                  </a:cubicBezTo>
                  <a:lnTo>
                    <a:pt x="1458" y="2684"/>
                  </a:lnTo>
                  <a:cubicBezTo>
                    <a:pt x="784" y="2684"/>
                    <a:pt x="233" y="2132"/>
                    <a:pt x="233" y="1458"/>
                  </a:cubicBezTo>
                  <a:cubicBezTo>
                    <a:pt x="233" y="784"/>
                    <a:pt x="784" y="233"/>
                    <a:pt x="1458" y="233"/>
                  </a:cubicBezTo>
                  <a:lnTo>
                    <a:pt x="7475" y="233"/>
                  </a:ln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9" name="Freeform 41"/>
            <p:cNvSpPr>
              <a:spLocks noEditPoints="1"/>
            </p:cNvSpPr>
            <p:nvPr/>
          </p:nvSpPr>
          <p:spPr bwMode="auto">
            <a:xfrm>
              <a:off x="5967904" y="3333531"/>
              <a:ext cx="1635125" cy="415925"/>
            </a:xfrm>
            <a:custGeom>
              <a:avLst/>
              <a:gdLst>
                <a:gd name="T0" fmla="*/ 1640 w 7956"/>
                <a:gd name="T1" fmla="*/ 1847 h 2025"/>
                <a:gd name="T2" fmla="*/ 1793 w 7956"/>
                <a:gd name="T3" fmla="*/ 1630 h 2025"/>
                <a:gd name="T4" fmla="*/ 1946 w 7956"/>
                <a:gd name="T5" fmla="*/ 1414 h 2025"/>
                <a:gd name="T6" fmla="*/ 1893 w 7956"/>
                <a:gd name="T7" fmla="*/ 1757 h 2025"/>
                <a:gd name="T8" fmla="*/ 3401 w 7956"/>
                <a:gd name="T9" fmla="*/ 1827 h 2025"/>
                <a:gd name="T10" fmla="*/ 3660 w 7956"/>
                <a:gd name="T11" fmla="*/ 1615 h 2025"/>
                <a:gd name="T12" fmla="*/ 4275 w 7956"/>
                <a:gd name="T13" fmla="*/ 1870 h 2025"/>
                <a:gd name="T14" fmla="*/ 4428 w 7956"/>
                <a:gd name="T15" fmla="*/ 1437 h 2025"/>
                <a:gd name="T16" fmla="*/ 4581 w 7956"/>
                <a:gd name="T17" fmla="*/ 1004 h 2025"/>
                <a:gd name="T18" fmla="*/ 4735 w 7956"/>
                <a:gd name="T19" fmla="*/ 570 h 2025"/>
                <a:gd name="T20" fmla="*/ 4888 w 7956"/>
                <a:gd name="T21" fmla="*/ 137 h 2025"/>
                <a:gd name="T22" fmla="*/ 3458 w 7956"/>
                <a:gd name="T23" fmla="*/ 292 h 2025"/>
                <a:gd name="T24" fmla="*/ 3096 w 7956"/>
                <a:gd name="T25" fmla="*/ 1297 h 2025"/>
                <a:gd name="T26" fmla="*/ 2983 w 7956"/>
                <a:gd name="T27" fmla="*/ 1540 h 2025"/>
                <a:gd name="T28" fmla="*/ 3158 w 7956"/>
                <a:gd name="T29" fmla="*/ 534 h 2025"/>
                <a:gd name="T30" fmla="*/ 1661 w 7956"/>
                <a:gd name="T31" fmla="*/ 105 h 2025"/>
                <a:gd name="T32" fmla="*/ 1508 w 7956"/>
                <a:gd name="T33" fmla="*/ 374 h 2025"/>
                <a:gd name="T34" fmla="*/ 1355 w 7956"/>
                <a:gd name="T35" fmla="*/ 640 h 2025"/>
                <a:gd name="T36" fmla="*/ 1298 w 7956"/>
                <a:gd name="T37" fmla="*/ 597 h 2025"/>
                <a:gd name="T38" fmla="*/ 1235 w 7956"/>
                <a:gd name="T39" fmla="*/ 50 h 2025"/>
                <a:gd name="T40" fmla="*/ 1081 w 7956"/>
                <a:gd name="T41" fmla="*/ 452 h 2025"/>
                <a:gd name="T42" fmla="*/ 928 w 7956"/>
                <a:gd name="T43" fmla="*/ 852 h 2025"/>
                <a:gd name="T44" fmla="*/ 775 w 7956"/>
                <a:gd name="T45" fmla="*/ 1255 h 2025"/>
                <a:gd name="T46" fmla="*/ 621 w 7956"/>
                <a:gd name="T47" fmla="*/ 1657 h 2025"/>
                <a:gd name="T48" fmla="*/ 433 w 7956"/>
                <a:gd name="T49" fmla="*/ 1842 h 2025"/>
                <a:gd name="T50" fmla="*/ 258 w 7956"/>
                <a:gd name="T51" fmla="*/ 1687 h 2025"/>
                <a:gd name="T52" fmla="*/ 105 w 7956"/>
                <a:gd name="T53" fmla="*/ 1459 h 2025"/>
                <a:gd name="T54" fmla="*/ 48 w 7956"/>
                <a:gd name="T55" fmla="*/ 702 h 2025"/>
                <a:gd name="T56" fmla="*/ 201 w 7956"/>
                <a:gd name="T57" fmla="*/ 407 h 2025"/>
                <a:gd name="T58" fmla="*/ 360 w 7956"/>
                <a:gd name="T59" fmla="*/ 239 h 2025"/>
                <a:gd name="T60" fmla="*/ 605 w 7956"/>
                <a:gd name="T61" fmla="*/ 85 h 2025"/>
                <a:gd name="T62" fmla="*/ 6118 w 7956"/>
                <a:gd name="T63" fmla="*/ 117 h 2025"/>
                <a:gd name="T64" fmla="*/ 5965 w 7956"/>
                <a:gd name="T65" fmla="*/ 385 h 2025"/>
                <a:gd name="T66" fmla="*/ 5811 w 7956"/>
                <a:gd name="T67" fmla="*/ 654 h 2025"/>
                <a:gd name="T68" fmla="*/ 5768 w 7956"/>
                <a:gd name="T69" fmla="*/ 570 h 2025"/>
                <a:gd name="T70" fmla="*/ 5691 w 7956"/>
                <a:gd name="T71" fmla="*/ 69 h 2025"/>
                <a:gd name="T72" fmla="*/ 5538 w 7956"/>
                <a:gd name="T73" fmla="*/ 470 h 2025"/>
                <a:gd name="T74" fmla="*/ 5385 w 7956"/>
                <a:gd name="T75" fmla="*/ 870 h 2025"/>
                <a:gd name="T76" fmla="*/ 5231 w 7956"/>
                <a:gd name="T77" fmla="*/ 1274 h 2025"/>
                <a:gd name="T78" fmla="*/ 5078 w 7956"/>
                <a:gd name="T79" fmla="*/ 1675 h 2025"/>
                <a:gd name="T80" fmla="*/ 5998 w 7956"/>
                <a:gd name="T81" fmla="*/ 1995 h 2025"/>
                <a:gd name="T82" fmla="*/ 6151 w 7956"/>
                <a:gd name="T83" fmla="*/ 1780 h 2025"/>
                <a:gd name="T84" fmla="*/ 6305 w 7956"/>
                <a:gd name="T85" fmla="*/ 1564 h 2025"/>
                <a:gd name="T86" fmla="*/ 6458 w 7956"/>
                <a:gd name="T87" fmla="*/ 1347 h 2025"/>
                <a:gd name="T88" fmla="*/ 6330 w 7956"/>
                <a:gd name="T89" fmla="*/ 1857 h 2025"/>
                <a:gd name="T90" fmla="*/ 7393 w 7956"/>
                <a:gd name="T91" fmla="*/ 1917 h 2025"/>
                <a:gd name="T92" fmla="*/ 7618 w 7956"/>
                <a:gd name="T93" fmla="*/ 1764 h 2025"/>
                <a:gd name="T94" fmla="*/ 7773 w 7956"/>
                <a:gd name="T95" fmla="*/ 1589 h 2025"/>
                <a:gd name="T96" fmla="*/ 7753 w 7956"/>
                <a:gd name="T97" fmla="*/ 1622 h 2025"/>
                <a:gd name="T98" fmla="*/ 7593 w 7956"/>
                <a:gd name="T99" fmla="*/ 1790 h 2025"/>
                <a:gd name="T100" fmla="*/ 7346 w 7956"/>
                <a:gd name="T101" fmla="*/ 1944 h 2025"/>
                <a:gd name="T102" fmla="*/ 7483 w 7956"/>
                <a:gd name="T103" fmla="*/ 1330 h 2025"/>
                <a:gd name="T104" fmla="*/ 7636 w 7956"/>
                <a:gd name="T105" fmla="*/ 449 h 2025"/>
                <a:gd name="T106" fmla="*/ 7550 w 7956"/>
                <a:gd name="T107" fmla="*/ 204 h 2025"/>
                <a:gd name="T108" fmla="*/ 7718 w 7956"/>
                <a:gd name="T109" fmla="*/ 362 h 2025"/>
                <a:gd name="T110" fmla="*/ 7855 w 7956"/>
                <a:gd name="T111" fmla="*/ 574 h 2025"/>
                <a:gd name="T112" fmla="*/ 7701 w 7956"/>
                <a:gd name="T113" fmla="*/ 904 h 2025"/>
                <a:gd name="T114" fmla="*/ 7548 w 7956"/>
                <a:gd name="T115" fmla="*/ 1330 h 2025"/>
                <a:gd name="T116" fmla="*/ 3651 w 7956"/>
                <a:gd name="T117" fmla="*/ 1212 h 2025"/>
                <a:gd name="T118" fmla="*/ 3796 w 7956"/>
                <a:gd name="T119" fmla="*/ 847 h 2025"/>
                <a:gd name="T120" fmla="*/ 7866 w 7956"/>
                <a:gd name="T121" fmla="*/ 594 h 2025"/>
                <a:gd name="T122" fmla="*/ 7453 w 7956"/>
                <a:gd name="T123" fmla="*/ 142 h 2025"/>
                <a:gd name="T124" fmla="*/ 7398 w 7956"/>
                <a:gd name="T125" fmla="*/ 109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6" h="2025">
                  <a:moveTo>
                    <a:pt x="961" y="2025"/>
                  </a:moveTo>
                  <a:lnTo>
                    <a:pt x="961" y="2024"/>
                  </a:lnTo>
                  <a:lnTo>
                    <a:pt x="935" y="2024"/>
                  </a:lnTo>
                  <a:lnTo>
                    <a:pt x="935" y="2022"/>
                  </a:lnTo>
                  <a:lnTo>
                    <a:pt x="913" y="2022"/>
                  </a:lnTo>
                  <a:lnTo>
                    <a:pt x="913" y="2020"/>
                  </a:lnTo>
                  <a:lnTo>
                    <a:pt x="900" y="2020"/>
                  </a:lnTo>
                  <a:lnTo>
                    <a:pt x="900" y="2019"/>
                  </a:lnTo>
                  <a:lnTo>
                    <a:pt x="888" y="2019"/>
                  </a:lnTo>
                  <a:lnTo>
                    <a:pt x="888" y="2017"/>
                  </a:lnTo>
                  <a:lnTo>
                    <a:pt x="875" y="2017"/>
                  </a:lnTo>
                  <a:lnTo>
                    <a:pt x="875" y="2015"/>
                  </a:lnTo>
                  <a:lnTo>
                    <a:pt x="863" y="2015"/>
                  </a:lnTo>
                  <a:lnTo>
                    <a:pt x="863" y="2014"/>
                  </a:lnTo>
                  <a:lnTo>
                    <a:pt x="850" y="2014"/>
                  </a:lnTo>
                  <a:lnTo>
                    <a:pt x="850" y="2012"/>
                  </a:lnTo>
                  <a:lnTo>
                    <a:pt x="840" y="2012"/>
                  </a:lnTo>
                  <a:lnTo>
                    <a:pt x="840" y="2010"/>
                  </a:lnTo>
                  <a:lnTo>
                    <a:pt x="851" y="2010"/>
                  </a:lnTo>
                  <a:lnTo>
                    <a:pt x="851" y="2012"/>
                  </a:lnTo>
                  <a:lnTo>
                    <a:pt x="865" y="2012"/>
                  </a:lnTo>
                  <a:lnTo>
                    <a:pt x="865" y="2014"/>
                  </a:lnTo>
                  <a:lnTo>
                    <a:pt x="876" y="2014"/>
                  </a:lnTo>
                  <a:lnTo>
                    <a:pt x="876" y="2015"/>
                  </a:lnTo>
                  <a:lnTo>
                    <a:pt x="890" y="2015"/>
                  </a:lnTo>
                  <a:lnTo>
                    <a:pt x="890" y="2017"/>
                  </a:lnTo>
                  <a:lnTo>
                    <a:pt x="901" y="2017"/>
                  </a:lnTo>
                  <a:lnTo>
                    <a:pt x="901" y="2019"/>
                  </a:lnTo>
                  <a:lnTo>
                    <a:pt x="915" y="2019"/>
                  </a:lnTo>
                  <a:lnTo>
                    <a:pt x="915" y="2020"/>
                  </a:lnTo>
                  <a:lnTo>
                    <a:pt x="936" y="2020"/>
                  </a:lnTo>
                  <a:lnTo>
                    <a:pt x="936" y="2022"/>
                  </a:lnTo>
                  <a:lnTo>
                    <a:pt x="963" y="2022"/>
                  </a:lnTo>
                  <a:lnTo>
                    <a:pt x="963" y="2024"/>
                  </a:lnTo>
                  <a:lnTo>
                    <a:pt x="1516" y="2024"/>
                  </a:lnTo>
                  <a:lnTo>
                    <a:pt x="1516" y="2022"/>
                  </a:lnTo>
                  <a:lnTo>
                    <a:pt x="1518" y="2022"/>
                  </a:lnTo>
                  <a:lnTo>
                    <a:pt x="1518" y="2019"/>
                  </a:lnTo>
                  <a:lnTo>
                    <a:pt x="1520" y="2019"/>
                  </a:lnTo>
                  <a:lnTo>
                    <a:pt x="1520" y="2017"/>
                  </a:lnTo>
                  <a:lnTo>
                    <a:pt x="1521" y="2017"/>
                  </a:lnTo>
                  <a:lnTo>
                    <a:pt x="1521" y="2014"/>
                  </a:lnTo>
                  <a:lnTo>
                    <a:pt x="1523" y="2014"/>
                  </a:lnTo>
                  <a:lnTo>
                    <a:pt x="1523" y="2012"/>
                  </a:lnTo>
                  <a:lnTo>
                    <a:pt x="1525" y="2012"/>
                  </a:lnTo>
                  <a:lnTo>
                    <a:pt x="1525" y="2010"/>
                  </a:lnTo>
                  <a:lnTo>
                    <a:pt x="1526" y="2010"/>
                  </a:lnTo>
                  <a:lnTo>
                    <a:pt x="1526" y="2007"/>
                  </a:lnTo>
                  <a:lnTo>
                    <a:pt x="1528" y="2007"/>
                  </a:lnTo>
                  <a:lnTo>
                    <a:pt x="1528" y="2005"/>
                  </a:lnTo>
                  <a:lnTo>
                    <a:pt x="1530" y="2005"/>
                  </a:lnTo>
                  <a:lnTo>
                    <a:pt x="1530" y="2002"/>
                  </a:lnTo>
                  <a:lnTo>
                    <a:pt x="1531" y="2002"/>
                  </a:lnTo>
                  <a:lnTo>
                    <a:pt x="1531" y="2000"/>
                  </a:lnTo>
                  <a:lnTo>
                    <a:pt x="1533" y="2000"/>
                  </a:lnTo>
                  <a:lnTo>
                    <a:pt x="1533" y="1997"/>
                  </a:lnTo>
                  <a:lnTo>
                    <a:pt x="1535" y="1997"/>
                  </a:lnTo>
                  <a:lnTo>
                    <a:pt x="1535" y="1995"/>
                  </a:lnTo>
                  <a:lnTo>
                    <a:pt x="1536" y="1995"/>
                  </a:lnTo>
                  <a:lnTo>
                    <a:pt x="1536" y="1994"/>
                  </a:lnTo>
                  <a:lnTo>
                    <a:pt x="1538" y="1994"/>
                  </a:lnTo>
                  <a:lnTo>
                    <a:pt x="1538" y="1990"/>
                  </a:lnTo>
                  <a:lnTo>
                    <a:pt x="1540" y="1990"/>
                  </a:lnTo>
                  <a:lnTo>
                    <a:pt x="1540" y="1989"/>
                  </a:lnTo>
                  <a:lnTo>
                    <a:pt x="1541" y="1989"/>
                  </a:lnTo>
                  <a:lnTo>
                    <a:pt x="1541" y="1985"/>
                  </a:lnTo>
                  <a:lnTo>
                    <a:pt x="1543" y="1985"/>
                  </a:lnTo>
                  <a:lnTo>
                    <a:pt x="1543" y="1984"/>
                  </a:lnTo>
                  <a:lnTo>
                    <a:pt x="1545" y="1984"/>
                  </a:lnTo>
                  <a:lnTo>
                    <a:pt x="1545" y="1982"/>
                  </a:lnTo>
                  <a:lnTo>
                    <a:pt x="1546" y="1982"/>
                  </a:lnTo>
                  <a:lnTo>
                    <a:pt x="1546" y="1979"/>
                  </a:lnTo>
                  <a:lnTo>
                    <a:pt x="1548" y="1979"/>
                  </a:lnTo>
                  <a:lnTo>
                    <a:pt x="1548" y="1977"/>
                  </a:lnTo>
                  <a:lnTo>
                    <a:pt x="1550" y="1977"/>
                  </a:lnTo>
                  <a:lnTo>
                    <a:pt x="1550" y="1974"/>
                  </a:lnTo>
                  <a:lnTo>
                    <a:pt x="1551" y="1974"/>
                  </a:lnTo>
                  <a:lnTo>
                    <a:pt x="1551" y="1972"/>
                  </a:lnTo>
                  <a:lnTo>
                    <a:pt x="1553" y="1972"/>
                  </a:lnTo>
                  <a:lnTo>
                    <a:pt x="1553" y="1970"/>
                  </a:lnTo>
                  <a:lnTo>
                    <a:pt x="1555" y="1970"/>
                  </a:lnTo>
                  <a:lnTo>
                    <a:pt x="1555" y="1967"/>
                  </a:lnTo>
                  <a:lnTo>
                    <a:pt x="1556" y="1967"/>
                  </a:lnTo>
                  <a:lnTo>
                    <a:pt x="1556" y="1965"/>
                  </a:lnTo>
                  <a:lnTo>
                    <a:pt x="1558" y="1965"/>
                  </a:lnTo>
                  <a:lnTo>
                    <a:pt x="1558" y="1962"/>
                  </a:lnTo>
                  <a:lnTo>
                    <a:pt x="1560" y="1962"/>
                  </a:lnTo>
                  <a:lnTo>
                    <a:pt x="1560" y="1960"/>
                  </a:lnTo>
                  <a:lnTo>
                    <a:pt x="1561" y="1960"/>
                  </a:lnTo>
                  <a:lnTo>
                    <a:pt x="1561" y="1957"/>
                  </a:lnTo>
                  <a:lnTo>
                    <a:pt x="1563" y="1957"/>
                  </a:lnTo>
                  <a:lnTo>
                    <a:pt x="1563" y="1955"/>
                  </a:lnTo>
                  <a:lnTo>
                    <a:pt x="1565" y="1955"/>
                  </a:lnTo>
                  <a:lnTo>
                    <a:pt x="1565" y="1954"/>
                  </a:lnTo>
                  <a:lnTo>
                    <a:pt x="1566" y="1954"/>
                  </a:lnTo>
                  <a:lnTo>
                    <a:pt x="1566" y="1950"/>
                  </a:lnTo>
                  <a:lnTo>
                    <a:pt x="1568" y="1950"/>
                  </a:lnTo>
                  <a:lnTo>
                    <a:pt x="1568" y="1949"/>
                  </a:lnTo>
                  <a:lnTo>
                    <a:pt x="1570" y="1949"/>
                  </a:lnTo>
                  <a:lnTo>
                    <a:pt x="1570" y="1945"/>
                  </a:lnTo>
                  <a:lnTo>
                    <a:pt x="1571" y="1945"/>
                  </a:lnTo>
                  <a:lnTo>
                    <a:pt x="1571" y="1944"/>
                  </a:lnTo>
                  <a:lnTo>
                    <a:pt x="1573" y="1944"/>
                  </a:lnTo>
                  <a:lnTo>
                    <a:pt x="1573" y="1942"/>
                  </a:lnTo>
                  <a:lnTo>
                    <a:pt x="1575" y="1942"/>
                  </a:lnTo>
                  <a:lnTo>
                    <a:pt x="1575" y="1939"/>
                  </a:lnTo>
                  <a:lnTo>
                    <a:pt x="1576" y="1939"/>
                  </a:lnTo>
                  <a:lnTo>
                    <a:pt x="1576" y="1937"/>
                  </a:lnTo>
                  <a:lnTo>
                    <a:pt x="1578" y="1937"/>
                  </a:lnTo>
                  <a:lnTo>
                    <a:pt x="1578" y="1934"/>
                  </a:lnTo>
                  <a:lnTo>
                    <a:pt x="1580" y="1934"/>
                  </a:lnTo>
                  <a:lnTo>
                    <a:pt x="1580" y="1932"/>
                  </a:lnTo>
                  <a:lnTo>
                    <a:pt x="1581" y="1932"/>
                  </a:lnTo>
                  <a:lnTo>
                    <a:pt x="1581" y="1930"/>
                  </a:lnTo>
                  <a:lnTo>
                    <a:pt x="1583" y="1930"/>
                  </a:lnTo>
                  <a:lnTo>
                    <a:pt x="1583" y="1927"/>
                  </a:lnTo>
                  <a:lnTo>
                    <a:pt x="1585" y="1927"/>
                  </a:lnTo>
                  <a:lnTo>
                    <a:pt x="1585" y="1925"/>
                  </a:lnTo>
                  <a:lnTo>
                    <a:pt x="1586" y="1925"/>
                  </a:lnTo>
                  <a:lnTo>
                    <a:pt x="1586" y="1922"/>
                  </a:lnTo>
                  <a:lnTo>
                    <a:pt x="1588" y="1922"/>
                  </a:lnTo>
                  <a:lnTo>
                    <a:pt x="1588" y="1920"/>
                  </a:lnTo>
                  <a:lnTo>
                    <a:pt x="1590" y="1920"/>
                  </a:lnTo>
                  <a:lnTo>
                    <a:pt x="1590" y="1917"/>
                  </a:lnTo>
                  <a:lnTo>
                    <a:pt x="1591" y="1917"/>
                  </a:lnTo>
                  <a:lnTo>
                    <a:pt x="1591" y="1915"/>
                  </a:lnTo>
                  <a:lnTo>
                    <a:pt x="1593" y="1915"/>
                  </a:lnTo>
                  <a:lnTo>
                    <a:pt x="1593" y="1914"/>
                  </a:lnTo>
                  <a:lnTo>
                    <a:pt x="1595" y="1914"/>
                  </a:lnTo>
                  <a:lnTo>
                    <a:pt x="1595" y="1910"/>
                  </a:lnTo>
                  <a:lnTo>
                    <a:pt x="1596" y="1910"/>
                  </a:lnTo>
                  <a:lnTo>
                    <a:pt x="1596" y="1909"/>
                  </a:lnTo>
                  <a:lnTo>
                    <a:pt x="1598" y="1909"/>
                  </a:lnTo>
                  <a:lnTo>
                    <a:pt x="1598" y="1905"/>
                  </a:lnTo>
                  <a:lnTo>
                    <a:pt x="1600" y="1905"/>
                  </a:lnTo>
                  <a:lnTo>
                    <a:pt x="1600" y="1904"/>
                  </a:lnTo>
                  <a:lnTo>
                    <a:pt x="1601" y="1904"/>
                  </a:lnTo>
                  <a:lnTo>
                    <a:pt x="1601" y="1902"/>
                  </a:lnTo>
                  <a:lnTo>
                    <a:pt x="1603" y="1902"/>
                  </a:lnTo>
                  <a:lnTo>
                    <a:pt x="1603" y="1899"/>
                  </a:lnTo>
                  <a:lnTo>
                    <a:pt x="1605" y="1899"/>
                  </a:lnTo>
                  <a:lnTo>
                    <a:pt x="1605" y="1897"/>
                  </a:lnTo>
                  <a:lnTo>
                    <a:pt x="1606" y="1897"/>
                  </a:lnTo>
                  <a:lnTo>
                    <a:pt x="1606" y="1894"/>
                  </a:lnTo>
                  <a:lnTo>
                    <a:pt x="1608" y="1894"/>
                  </a:lnTo>
                  <a:lnTo>
                    <a:pt x="1608" y="1892"/>
                  </a:lnTo>
                  <a:lnTo>
                    <a:pt x="1610" y="1892"/>
                  </a:lnTo>
                  <a:lnTo>
                    <a:pt x="1610" y="1890"/>
                  </a:lnTo>
                  <a:lnTo>
                    <a:pt x="1611" y="1890"/>
                  </a:lnTo>
                  <a:lnTo>
                    <a:pt x="1611" y="1887"/>
                  </a:lnTo>
                  <a:lnTo>
                    <a:pt x="1613" y="1887"/>
                  </a:lnTo>
                  <a:lnTo>
                    <a:pt x="1613" y="1885"/>
                  </a:lnTo>
                  <a:lnTo>
                    <a:pt x="1615" y="1885"/>
                  </a:lnTo>
                  <a:lnTo>
                    <a:pt x="1615" y="1882"/>
                  </a:lnTo>
                  <a:lnTo>
                    <a:pt x="1616" y="1882"/>
                  </a:lnTo>
                  <a:lnTo>
                    <a:pt x="1616" y="1880"/>
                  </a:lnTo>
                  <a:lnTo>
                    <a:pt x="1618" y="1880"/>
                  </a:lnTo>
                  <a:lnTo>
                    <a:pt x="1618" y="1877"/>
                  </a:lnTo>
                  <a:lnTo>
                    <a:pt x="1620" y="1877"/>
                  </a:lnTo>
                  <a:lnTo>
                    <a:pt x="1620" y="1875"/>
                  </a:lnTo>
                  <a:lnTo>
                    <a:pt x="1621" y="1875"/>
                  </a:lnTo>
                  <a:lnTo>
                    <a:pt x="1621" y="1874"/>
                  </a:lnTo>
                  <a:lnTo>
                    <a:pt x="1623" y="1874"/>
                  </a:lnTo>
                  <a:lnTo>
                    <a:pt x="1623" y="1870"/>
                  </a:lnTo>
                  <a:lnTo>
                    <a:pt x="1625" y="1870"/>
                  </a:lnTo>
                  <a:lnTo>
                    <a:pt x="1625" y="1869"/>
                  </a:lnTo>
                  <a:lnTo>
                    <a:pt x="1626" y="1869"/>
                  </a:lnTo>
                  <a:lnTo>
                    <a:pt x="1626" y="1865"/>
                  </a:lnTo>
                  <a:lnTo>
                    <a:pt x="1628" y="1865"/>
                  </a:lnTo>
                  <a:lnTo>
                    <a:pt x="1628" y="1864"/>
                  </a:lnTo>
                  <a:lnTo>
                    <a:pt x="1630" y="1864"/>
                  </a:lnTo>
                  <a:lnTo>
                    <a:pt x="1630" y="1862"/>
                  </a:lnTo>
                  <a:lnTo>
                    <a:pt x="1631" y="1862"/>
                  </a:lnTo>
                  <a:lnTo>
                    <a:pt x="1631" y="1859"/>
                  </a:lnTo>
                  <a:lnTo>
                    <a:pt x="1633" y="1859"/>
                  </a:lnTo>
                  <a:lnTo>
                    <a:pt x="1633" y="1857"/>
                  </a:lnTo>
                  <a:lnTo>
                    <a:pt x="1635" y="1857"/>
                  </a:lnTo>
                  <a:lnTo>
                    <a:pt x="1635" y="1854"/>
                  </a:lnTo>
                  <a:lnTo>
                    <a:pt x="1636" y="1854"/>
                  </a:lnTo>
                  <a:lnTo>
                    <a:pt x="1636" y="1852"/>
                  </a:lnTo>
                  <a:lnTo>
                    <a:pt x="1638" y="1852"/>
                  </a:lnTo>
                  <a:lnTo>
                    <a:pt x="1638" y="1850"/>
                  </a:lnTo>
                  <a:lnTo>
                    <a:pt x="1640" y="1850"/>
                  </a:lnTo>
                  <a:lnTo>
                    <a:pt x="1640" y="1847"/>
                  </a:lnTo>
                  <a:lnTo>
                    <a:pt x="1641" y="1847"/>
                  </a:lnTo>
                  <a:lnTo>
                    <a:pt x="1641" y="1845"/>
                  </a:lnTo>
                  <a:lnTo>
                    <a:pt x="1643" y="1845"/>
                  </a:lnTo>
                  <a:lnTo>
                    <a:pt x="1643" y="1842"/>
                  </a:lnTo>
                  <a:lnTo>
                    <a:pt x="1645" y="1842"/>
                  </a:lnTo>
                  <a:lnTo>
                    <a:pt x="1645" y="1840"/>
                  </a:lnTo>
                  <a:lnTo>
                    <a:pt x="1646" y="1840"/>
                  </a:lnTo>
                  <a:lnTo>
                    <a:pt x="1646" y="1837"/>
                  </a:lnTo>
                  <a:lnTo>
                    <a:pt x="1648" y="1837"/>
                  </a:lnTo>
                  <a:lnTo>
                    <a:pt x="1648" y="1835"/>
                  </a:lnTo>
                  <a:lnTo>
                    <a:pt x="1650" y="1835"/>
                  </a:lnTo>
                  <a:lnTo>
                    <a:pt x="1650" y="1834"/>
                  </a:lnTo>
                  <a:lnTo>
                    <a:pt x="1651" y="1834"/>
                  </a:lnTo>
                  <a:lnTo>
                    <a:pt x="1651" y="1830"/>
                  </a:lnTo>
                  <a:lnTo>
                    <a:pt x="1653" y="1830"/>
                  </a:lnTo>
                  <a:lnTo>
                    <a:pt x="1653" y="1829"/>
                  </a:lnTo>
                  <a:lnTo>
                    <a:pt x="1655" y="1829"/>
                  </a:lnTo>
                  <a:lnTo>
                    <a:pt x="1655" y="1825"/>
                  </a:lnTo>
                  <a:lnTo>
                    <a:pt x="1656" y="1825"/>
                  </a:lnTo>
                  <a:lnTo>
                    <a:pt x="1656" y="1824"/>
                  </a:lnTo>
                  <a:lnTo>
                    <a:pt x="1658" y="1824"/>
                  </a:lnTo>
                  <a:lnTo>
                    <a:pt x="1658" y="1822"/>
                  </a:lnTo>
                  <a:lnTo>
                    <a:pt x="1660" y="1822"/>
                  </a:lnTo>
                  <a:lnTo>
                    <a:pt x="1660" y="1819"/>
                  </a:lnTo>
                  <a:lnTo>
                    <a:pt x="1661" y="1819"/>
                  </a:lnTo>
                  <a:lnTo>
                    <a:pt x="1661" y="1817"/>
                  </a:lnTo>
                  <a:lnTo>
                    <a:pt x="1663" y="1817"/>
                  </a:lnTo>
                  <a:lnTo>
                    <a:pt x="1663" y="1814"/>
                  </a:lnTo>
                  <a:lnTo>
                    <a:pt x="1665" y="1814"/>
                  </a:lnTo>
                  <a:lnTo>
                    <a:pt x="1665" y="1812"/>
                  </a:lnTo>
                  <a:lnTo>
                    <a:pt x="1666" y="1812"/>
                  </a:lnTo>
                  <a:lnTo>
                    <a:pt x="1666" y="1810"/>
                  </a:lnTo>
                  <a:lnTo>
                    <a:pt x="1668" y="1810"/>
                  </a:lnTo>
                  <a:lnTo>
                    <a:pt x="1668" y="1807"/>
                  </a:lnTo>
                  <a:lnTo>
                    <a:pt x="1670" y="1807"/>
                  </a:lnTo>
                  <a:lnTo>
                    <a:pt x="1670" y="1805"/>
                  </a:lnTo>
                  <a:lnTo>
                    <a:pt x="1671" y="1805"/>
                  </a:lnTo>
                  <a:lnTo>
                    <a:pt x="1671" y="1802"/>
                  </a:lnTo>
                  <a:lnTo>
                    <a:pt x="1673" y="1802"/>
                  </a:lnTo>
                  <a:lnTo>
                    <a:pt x="1673" y="1800"/>
                  </a:lnTo>
                  <a:lnTo>
                    <a:pt x="1675" y="1800"/>
                  </a:lnTo>
                  <a:lnTo>
                    <a:pt x="1675" y="1797"/>
                  </a:lnTo>
                  <a:lnTo>
                    <a:pt x="1676" y="1797"/>
                  </a:lnTo>
                  <a:lnTo>
                    <a:pt x="1676" y="1795"/>
                  </a:lnTo>
                  <a:lnTo>
                    <a:pt x="1678" y="1795"/>
                  </a:lnTo>
                  <a:lnTo>
                    <a:pt x="1678" y="1794"/>
                  </a:lnTo>
                  <a:lnTo>
                    <a:pt x="1680" y="1794"/>
                  </a:lnTo>
                  <a:lnTo>
                    <a:pt x="1680" y="1790"/>
                  </a:lnTo>
                  <a:lnTo>
                    <a:pt x="1681" y="1790"/>
                  </a:lnTo>
                  <a:lnTo>
                    <a:pt x="1681" y="1789"/>
                  </a:lnTo>
                  <a:lnTo>
                    <a:pt x="1683" y="1789"/>
                  </a:lnTo>
                  <a:lnTo>
                    <a:pt x="1683" y="1785"/>
                  </a:lnTo>
                  <a:lnTo>
                    <a:pt x="1685" y="1785"/>
                  </a:lnTo>
                  <a:lnTo>
                    <a:pt x="1685" y="1784"/>
                  </a:lnTo>
                  <a:lnTo>
                    <a:pt x="1686" y="1784"/>
                  </a:lnTo>
                  <a:lnTo>
                    <a:pt x="1686" y="1782"/>
                  </a:lnTo>
                  <a:lnTo>
                    <a:pt x="1688" y="1782"/>
                  </a:lnTo>
                  <a:lnTo>
                    <a:pt x="1688" y="1779"/>
                  </a:lnTo>
                  <a:lnTo>
                    <a:pt x="1690" y="1779"/>
                  </a:lnTo>
                  <a:lnTo>
                    <a:pt x="1690" y="1777"/>
                  </a:lnTo>
                  <a:lnTo>
                    <a:pt x="1691" y="1777"/>
                  </a:lnTo>
                  <a:lnTo>
                    <a:pt x="1691" y="1774"/>
                  </a:lnTo>
                  <a:lnTo>
                    <a:pt x="1693" y="1774"/>
                  </a:lnTo>
                  <a:lnTo>
                    <a:pt x="1693" y="1772"/>
                  </a:lnTo>
                  <a:lnTo>
                    <a:pt x="1695" y="1772"/>
                  </a:lnTo>
                  <a:lnTo>
                    <a:pt x="1695" y="1770"/>
                  </a:lnTo>
                  <a:lnTo>
                    <a:pt x="1696" y="1770"/>
                  </a:lnTo>
                  <a:lnTo>
                    <a:pt x="1696" y="1767"/>
                  </a:lnTo>
                  <a:lnTo>
                    <a:pt x="1698" y="1767"/>
                  </a:lnTo>
                  <a:lnTo>
                    <a:pt x="1698" y="1765"/>
                  </a:lnTo>
                  <a:lnTo>
                    <a:pt x="1700" y="1765"/>
                  </a:lnTo>
                  <a:lnTo>
                    <a:pt x="1700" y="1762"/>
                  </a:lnTo>
                  <a:lnTo>
                    <a:pt x="1701" y="1762"/>
                  </a:lnTo>
                  <a:lnTo>
                    <a:pt x="1701" y="1760"/>
                  </a:lnTo>
                  <a:lnTo>
                    <a:pt x="1703" y="1760"/>
                  </a:lnTo>
                  <a:lnTo>
                    <a:pt x="1703" y="1759"/>
                  </a:lnTo>
                  <a:lnTo>
                    <a:pt x="1705" y="1759"/>
                  </a:lnTo>
                  <a:lnTo>
                    <a:pt x="1705" y="1755"/>
                  </a:lnTo>
                  <a:lnTo>
                    <a:pt x="1706" y="1755"/>
                  </a:lnTo>
                  <a:lnTo>
                    <a:pt x="1706" y="1754"/>
                  </a:lnTo>
                  <a:lnTo>
                    <a:pt x="1708" y="1754"/>
                  </a:lnTo>
                  <a:lnTo>
                    <a:pt x="1708" y="1750"/>
                  </a:lnTo>
                  <a:lnTo>
                    <a:pt x="1710" y="1750"/>
                  </a:lnTo>
                  <a:lnTo>
                    <a:pt x="1710" y="1749"/>
                  </a:lnTo>
                  <a:lnTo>
                    <a:pt x="1711" y="1749"/>
                  </a:lnTo>
                  <a:lnTo>
                    <a:pt x="1711" y="1745"/>
                  </a:lnTo>
                  <a:lnTo>
                    <a:pt x="1713" y="1745"/>
                  </a:lnTo>
                  <a:lnTo>
                    <a:pt x="1713" y="1744"/>
                  </a:lnTo>
                  <a:lnTo>
                    <a:pt x="1715" y="1744"/>
                  </a:lnTo>
                  <a:lnTo>
                    <a:pt x="1715" y="1742"/>
                  </a:lnTo>
                  <a:lnTo>
                    <a:pt x="1716" y="1742"/>
                  </a:lnTo>
                  <a:lnTo>
                    <a:pt x="1716" y="1739"/>
                  </a:lnTo>
                  <a:lnTo>
                    <a:pt x="1718" y="1739"/>
                  </a:lnTo>
                  <a:lnTo>
                    <a:pt x="1718" y="1737"/>
                  </a:lnTo>
                  <a:lnTo>
                    <a:pt x="1720" y="1737"/>
                  </a:lnTo>
                  <a:lnTo>
                    <a:pt x="1720" y="1734"/>
                  </a:lnTo>
                  <a:lnTo>
                    <a:pt x="1721" y="1734"/>
                  </a:lnTo>
                  <a:lnTo>
                    <a:pt x="1721" y="1732"/>
                  </a:lnTo>
                  <a:lnTo>
                    <a:pt x="1723" y="1732"/>
                  </a:lnTo>
                  <a:lnTo>
                    <a:pt x="1723" y="1730"/>
                  </a:lnTo>
                  <a:lnTo>
                    <a:pt x="1725" y="1730"/>
                  </a:lnTo>
                  <a:lnTo>
                    <a:pt x="1725" y="1727"/>
                  </a:lnTo>
                  <a:lnTo>
                    <a:pt x="1726" y="1727"/>
                  </a:lnTo>
                  <a:lnTo>
                    <a:pt x="1726" y="1725"/>
                  </a:lnTo>
                  <a:lnTo>
                    <a:pt x="1728" y="1725"/>
                  </a:lnTo>
                  <a:lnTo>
                    <a:pt x="1728" y="1722"/>
                  </a:lnTo>
                  <a:lnTo>
                    <a:pt x="1730" y="1722"/>
                  </a:lnTo>
                  <a:lnTo>
                    <a:pt x="1730" y="1720"/>
                  </a:lnTo>
                  <a:lnTo>
                    <a:pt x="1731" y="1720"/>
                  </a:lnTo>
                  <a:lnTo>
                    <a:pt x="1731" y="1719"/>
                  </a:lnTo>
                  <a:lnTo>
                    <a:pt x="1733" y="1719"/>
                  </a:lnTo>
                  <a:lnTo>
                    <a:pt x="1733" y="1715"/>
                  </a:lnTo>
                  <a:lnTo>
                    <a:pt x="1735" y="1715"/>
                  </a:lnTo>
                  <a:lnTo>
                    <a:pt x="1735" y="1714"/>
                  </a:lnTo>
                  <a:lnTo>
                    <a:pt x="1736" y="1714"/>
                  </a:lnTo>
                  <a:lnTo>
                    <a:pt x="1736" y="1710"/>
                  </a:lnTo>
                  <a:lnTo>
                    <a:pt x="1738" y="1710"/>
                  </a:lnTo>
                  <a:lnTo>
                    <a:pt x="1738" y="1709"/>
                  </a:lnTo>
                  <a:lnTo>
                    <a:pt x="1740" y="1709"/>
                  </a:lnTo>
                  <a:lnTo>
                    <a:pt x="1740" y="1705"/>
                  </a:lnTo>
                  <a:lnTo>
                    <a:pt x="1741" y="1705"/>
                  </a:lnTo>
                  <a:lnTo>
                    <a:pt x="1741" y="1704"/>
                  </a:lnTo>
                  <a:lnTo>
                    <a:pt x="1743" y="1704"/>
                  </a:lnTo>
                  <a:lnTo>
                    <a:pt x="1743" y="1702"/>
                  </a:lnTo>
                  <a:lnTo>
                    <a:pt x="1745" y="1702"/>
                  </a:lnTo>
                  <a:lnTo>
                    <a:pt x="1745" y="1699"/>
                  </a:lnTo>
                  <a:lnTo>
                    <a:pt x="1746" y="1699"/>
                  </a:lnTo>
                  <a:lnTo>
                    <a:pt x="1746" y="1697"/>
                  </a:lnTo>
                  <a:lnTo>
                    <a:pt x="1748" y="1697"/>
                  </a:lnTo>
                  <a:lnTo>
                    <a:pt x="1748" y="1694"/>
                  </a:lnTo>
                  <a:lnTo>
                    <a:pt x="1750" y="1694"/>
                  </a:lnTo>
                  <a:lnTo>
                    <a:pt x="1750" y="1692"/>
                  </a:lnTo>
                  <a:lnTo>
                    <a:pt x="1751" y="1692"/>
                  </a:lnTo>
                  <a:lnTo>
                    <a:pt x="1751" y="1690"/>
                  </a:lnTo>
                  <a:lnTo>
                    <a:pt x="1753" y="1690"/>
                  </a:lnTo>
                  <a:lnTo>
                    <a:pt x="1753" y="1687"/>
                  </a:lnTo>
                  <a:lnTo>
                    <a:pt x="1755" y="1687"/>
                  </a:lnTo>
                  <a:lnTo>
                    <a:pt x="1755" y="1685"/>
                  </a:lnTo>
                  <a:lnTo>
                    <a:pt x="1756" y="1685"/>
                  </a:lnTo>
                  <a:lnTo>
                    <a:pt x="1756" y="1682"/>
                  </a:lnTo>
                  <a:lnTo>
                    <a:pt x="1758" y="1682"/>
                  </a:lnTo>
                  <a:lnTo>
                    <a:pt x="1758" y="1680"/>
                  </a:lnTo>
                  <a:lnTo>
                    <a:pt x="1760" y="1680"/>
                  </a:lnTo>
                  <a:lnTo>
                    <a:pt x="1760" y="1679"/>
                  </a:lnTo>
                  <a:lnTo>
                    <a:pt x="1761" y="1679"/>
                  </a:lnTo>
                  <a:lnTo>
                    <a:pt x="1761" y="1675"/>
                  </a:lnTo>
                  <a:lnTo>
                    <a:pt x="1763" y="1675"/>
                  </a:lnTo>
                  <a:lnTo>
                    <a:pt x="1763" y="1674"/>
                  </a:lnTo>
                  <a:lnTo>
                    <a:pt x="1765" y="1674"/>
                  </a:lnTo>
                  <a:lnTo>
                    <a:pt x="1765" y="1670"/>
                  </a:lnTo>
                  <a:lnTo>
                    <a:pt x="1766" y="1670"/>
                  </a:lnTo>
                  <a:lnTo>
                    <a:pt x="1766" y="1669"/>
                  </a:lnTo>
                  <a:lnTo>
                    <a:pt x="1768" y="1669"/>
                  </a:lnTo>
                  <a:lnTo>
                    <a:pt x="1768" y="1665"/>
                  </a:lnTo>
                  <a:lnTo>
                    <a:pt x="1770" y="1665"/>
                  </a:lnTo>
                  <a:lnTo>
                    <a:pt x="1770" y="1664"/>
                  </a:lnTo>
                  <a:lnTo>
                    <a:pt x="1771" y="1664"/>
                  </a:lnTo>
                  <a:lnTo>
                    <a:pt x="1771" y="1662"/>
                  </a:lnTo>
                  <a:lnTo>
                    <a:pt x="1773" y="1662"/>
                  </a:lnTo>
                  <a:lnTo>
                    <a:pt x="1773" y="1659"/>
                  </a:lnTo>
                  <a:lnTo>
                    <a:pt x="1775" y="1659"/>
                  </a:lnTo>
                  <a:lnTo>
                    <a:pt x="1775" y="1657"/>
                  </a:lnTo>
                  <a:lnTo>
                    <a:pt x="1776" y="1657"/>
                  </a:lnTo>
                  <a:lnTo>
                    <a:pt x="1776" y="1654"/>
                  </a:lnTo>
                  <a:lnTo>
                    <a:pt x="1778" y="1654"/>
                  </a:lnTo>
                  <a:lnTo>
                    <a:pt x="1778" y="1652"/>
                  </a:lnTo>
                  <a:lnTo>
                    <a:pt x="1780" y="1652"/>
                  </a:lnTo>
                  <a:lnTo>
                    <a:pt x="1780" y="1650"/>
                  </a:lnTo>
                  <a:lnTo>
                    <a:pt x="1781" y="1650"/>
                  </a:lnTo>
                  <a:lnTo>
                    <a:pt x="1781" y="1647"/>
                  </a:lnTo>
                  <a:lnTo>
                    <a:pt x="1783" y="1647"/>
                  </a:lnTo>
                  <a:lnTo>
                    <a:pt x="1783" y="1645"/>
                  </a:lnTo>
                  <a:lnTo>
                    <a:pt x="1785" y="1645"/>
                  </a:lnTo>
                  <a:lnTo>
                    <a:pt x="1785" y="1642"/>
                  </a:lnTo>
                  <a:lnTo>
                    <a:pt x="1786" y="1642"/>
                  </a:lnTo>
                  <a:lnTo>
                    <a:pt x="1786" y="1640"/>
                  </a:lnTo>
                  <a:lnTo>
                    <a:pt x="1788" y="1640"/>
                  </a:lnTo>
                  <a:lnTo>
                    <a:pt x="1788" y="1639"/>
                  </a:lnTo>
                  <a:lnTo>
                    <a:pt x="1790" y="1639"/>
                  </a:lnTo>
                  <a:lnTo>
                    <a:pt x="1790" y="1635"/>
                  </a:lnTo>
                  <a:lnTo>
                    <a:pt x="1791" y="1635"/>
                  </a:lnTo>
                  <a:lnTo>
                    <a:pt x="1791" y="1634"/>
                  </a:lnTo>
                  <a:lnTo>
                    <a:pt x="1793" y="1634"/>
                  </a:lnTo>
                  <a:lnTo>
                    <a:pt x="1793" y="1630"/>
                  </a:lnTo>
                  <a:lnTo>
                    <a:pt x="1795" y="1630"/>
                  </a:lnTo>
                  <a:lnTo>
                    <a:pt x="1795" y="1629"/>
                  </a:lnTo>
                  <a:lnTo>
                    <a:pt x="1796" y="1629"/>
                  </a:lnTo>
                  <a:lnTo>
                    <a:pt x="1796" y="1625"/>
                  </a:lnTo>
                  <a:lnTo>
                    <a:pt x="1798" y="1625"/>
                  </a:lnTo>
                  <a:lnTo>
                    <a:pt x="1798" y="1624"/>
                  </a:lnTo>
                  <a:lnTo>
                    <a:pt x="1800" y="1624"/>
                  </a:lnTo>
                  <a:lnTo>
                    <a:pt x="1800" y="1622"/>
                  </a:lnTo>
                  <a:lnTo>
                    <a:pt x="1801" y="1622"/>
                  </a:lnTo>
                  <a:lnTo>
                    <a:pt x="1801" y="1619"/>
                  </a:lnTo>
                  <a:lnTo>
                    <a:pt x="1803" y="1619"/>
                  </a:lnTo>
                  <a:lnTo>
                    <a:pt x="1803" y="1617"/>
                  </a:lnTo>
                  <a:lnTo>
                    <a:pt x="1805" y="1617"/>
                  </a:lnTo>
                  <a:lnTo>
                    <a:pt x="1805" y="1614"/>
                  </a:lnTo>
                  <a:lnTo>
                    <a:pt x="1806" y="1614"/>
                  </a:lnTo>
                  <a:lnTo>
                    <a:pt x="1806" y="1612"/>
                  </a:lnTo>
                  <a:lnTo>
                    <a:pt x="1808" y="1612"/>
                  </a:lnTo>
                  <a:lnTo>
                    <a:pt x="1808" y="1610"/>
                  </a:lnTo>
                  <a:lnTo>
                    <a:pt x="1810" y="1610"/>
                  </a:lnTo>
                  <a:lnTo>
                    <a:pt x="1810" y="1607"/>
                  </a:lnTo>
                  <a:lnTo>
                    <a:pt x="1811" y="1607"/>
                  </a:lnTo>
                  <a:lnTo>
                    <a:pt x="1811" y="1605"/>
                  </a:lnTo>
                  <a:lnTo>
                    <a:pt x="1813" y="1605"/>
                  </a:lnTo>
                  <a:lnTo>
                    <a:pt x="1813" y="1602"/>
                  </a:lnTo>
                  <a:lnTo>
                    <a:pt x="1815" y="1602"/>
                  </a:lnTo>
                  <a:lnTo>
                    <a:pt x="1815" y="1600"/>
                  </a:lnTo>
                  <a:lnTo>
                    <a:pt x="1816" y="1600"/>
                  </a:lnTo>
                  <a:lnTo>
                    <a:pt x="1816" y="1599"/>
                  </a:lnTo>
                  <a:lnTo>
                    <a:pt x="1818" y="1599"/>
                  </a:lnTo>
                  <a:lnTo>
                    <a:pt x="1818" y="1595"/>
                  </a:lnTo>
                  <a:lnTo>
                    <a:pt x="1820" y="1595"/>
                  </a:lnTo>
                  <a:lnTo>
                    <a:pt x="1820" y="1594"/>
                  </a:lnTo>
                  <a:lnTo>
                    <a:pt x="1821" y="1594"/>
                  </a:lnTo>
                  <a:lnTo>
                    <a:pt x="1821" y="1590"/>
                  </a:lnTo>
                  <a:lnTo>
                    <a:pt x="1823" y="1590"/>
                  </a:lnTo>
                  <a:lnTo>
                    <a:pt x="1823" y="1589"/>
                  </a:lnTo>
                  <a:lnTo>
                    <a:pt x="1825" y="1589"/>
                  </a:lnTo>
                  <a:lnTo>
                    <a:pt x="1825" y="1585"/>
                  </a:lnTo>
                  <a:lnTo>
                    <a:pt x="1826" y="1585"/>
                  </a:lnTo>
                  <a:lnTo>
                    <a:pt x="1826" y="1584"/>
                  </a:lnTo>
                  <a:lnTo>
                    <a:pt x="1828" y="1584"/>
                  </a:lnTo>
                  <a:lnTo>
                    <a:pt x="1828" y="1582"/>
                  </a:lnTo>
                  <a:lnTo>
                    <a:pt x="1830" y="1582"/>
                  </a:lnTo>
                  <a:lnTo>
                    <a:pt x="1830" y="1579"/>
                  </a:lnTo>
                  <a:lnTo>
                    <a:pt x="1831" y="1579"/>
                  </a:lnTo>
                  <a:lnTo>
                    <a:pt x="1831" y="1577"/>
                  </a:lnTo>
                  <a:lnTo>
                    <a:pt x="1833" y="1577"/>
                  </a:lnTo>
                  <a:lnTo>
                    <a:pt x="1833" y="1574"/>
                  </a:lnTo>
                  <a:lnTo>
                    <a:pt x="1835" y="1574"/>
                  </a:lnTo>
                  <a:lnTo>
                    <a:pt x="1835" y="1572"/>
                  </a:lnTo>
                  <a:lnTo>
                    <a:pt x="1836" y="1572"/>
                  </a:lnTo>
                  <a:lnTo>
                    <a:pt x="1836" y="1570"/>
                  </a:lnTo>
                  <a:lnTo>
                    <a:pt x="1838" y="1570"/>
                  </a:lnTo>
                  <a:lnTo>
                    <a:pt x="1838" y="1567"/>
                  </a:lnTo>
                  <a:lnTo>
                    <a:pt x="1840" y="1567"/>
                  </a:lnTo>
                  <a:lnTo>
                    <a:pt x="1840" y="1565"/>
                  </a:lnTo>
                  <a:lnTo>
                    <a:pt x="1841" y="1565"/>
                  </a:lnTo>
                  <a:lnTo>
                    <a:pt x="1841" y="1562"/>
                  </a:lnTo>
                  <a:lnTo>
                    <a:pt x="1843" y="1562"/>
                  </a:lnTo>
                  <a:lnTo>
                    <a:pt x="1843" y="1560"/>
                  </a:lnTo>
                  <a:lnTo>
                    <a:pt x="1845" y="1560"/>
                  </a:lnTo>
                  <a:lnTo>
                    <a:pt x="1845" y="1559"/>
                  </a:lnTo>
                  <a:lnTo>
                    <a:pt x="1846" y="1559"/>
                  </a:lnTo>
                  <a:lnTo>
                    <a:pt x="1846" y="1555"/>
                  </a:lnTo>
                  <a:lnTo>
                    <a:pt x="1848" y="1555"/>
                  </a:lnTo>
                  <a:lnTo>
                    <a:pt x="1848" y="1554"/>
                  </a:lnTo>
                  <a:lnTo>
                    <a:pt x="1850" y="1554"/>
                  </a:lnTo>
                  <a:lnTo>
                    <a:pt x="1850" y="1550"/>
                  </a:lnTo>
                  <a:lnTo>
                    <a:pt x="1851" y="1550"/>
                  </a:lnTo>
                  <a:lnTo>
                    <a:pt x="1851" y="1549"/>
                  </a:lnTo>
                  <a:lnTo>
                    <a:pt x="1853" y="1549"/>
                  </a:lnTo>
                  <a:lnTo>
                    <a:pt x="1853" y="1545"/>
                  </a:lnTo>
                  <a:lnTo>
                    <a:pt x="1855" y="1545"/>
                  </a:lnTo>
                  <a:lnTo>
                    <a:pt x="1855" y="1544"/>
                  </a:lnTo>
                  <a:lnTo>
                    <a:pt x="1856" y="1544"/>
                  </a:lnTo>
                  <a:lnTo>
                    <a:pt x="1856" y="1542"/>
                  </a:lnTo>
                  <a:lnTo>
                    <a:pt x="1858" y="1542"/>
                  </a:lnTo>
                  <a:lnTo>
                    <a:pt x="1858" y="1539"/>
                  </a:lnTo>
                  <a:lnTo>
                    <a:pt x="1860" y="1539"/>
                  </a:lnTo>
                  <a:lnTo>
                    <a:pt x="1860" y="1537"/>
                  </a:lnTo>
                  <a:lnTo>
                    <a:pt x="1861" y="1537"/>
                  </a:lnTo>
                  <a:lnTo>
                    <a:pt x="1861" y="1534"/>
                  </a:lnTo>
                  <a:lnTo>
                    <a:pt x="1863" y="1534"/>
                  </a:lnTo>
                  <a:lnTo>
                    <a:pt x="1863" y="1532"/>
                  </a:lnTo>
                  <a:lnTo>
                    <a:pt x="1865" y="1532"/>
                  </a:lnTo>
                  <a:lnTo>
                    <a:pt x="1865" y="1530"/>
                  </a:lnTo>
                  <a:lnTo>
                    <a:pt x="1866" y="1530"/>
                  </a:lnTo>
                  <a:lnTo>
                    <a:pt x="1866" y="1527"/>
                  </a:lnTo>
                  <a:lnTo>
                    <a:pt x="1868" y="1527"/>
                  </a:lnTo>
                  <a:lnTo>
                    <a:pt x="1868" y="1525"/>
                  </a:lnTo>
                  <a:lnTo>
                    <a:pt x="1870" y="1525"/>
                  </a:lnTo>
                  <a:lnTo>
                    <a:pt x="1870" y="1522"/>
                  </a:lnTo>
                  <a:lnTo>
                    <a:pt x="1871" y="1522"/>
                  </a:lnTo>
                  <a:lnTo>
                    <a:pt x="1871" y="1520"/>
                  </a:lnTo>
                  <a:lnTo>
                    <a:pt x="1873" y="1520"/>
                  </a:lnTo>
                  <a:lnTo>
                    <a:pt x="1873" y="1519"/>
                  </a:lnTo>
                  <a:lnTo>
                    <a:pt x="1875" y="1519"/>
                  </a:lnTo>
                  <a:lnTo>
                    <a:pt x="1875" y="1515"/>
                  </a:lnTo>
                  <a:lnTo>
                    <a:pt x="1876" y="1515"/>
                  </a:lnTo>
                  <a:lnTo>
                    <a:pt x="1876" y="1514"/>
                  </a:lnTo>
                  <a:lnTo>
                    <a:pt x="1878" y="1514"/>
                  </a:lnTo>
                  <a:lnTo>
                    <a:pt x="1878" y="1510"/>
                  </a:lnTo>
                  <a:lnTo>
                    <a:pt x="1880" y="1510"/>
                  </a:lnTo>
                  <a:lnTo>
                    <a:pt x="1880" y="1509"/>
                  </a:lnTo>
                  <a:lnTo>
                    <a:pt x="1881" y="1509"/>
                  </a:lnTo>
                  <a:lnTo>
                    <a:pt x="1881" y="1505"/>
                  </a:lnTo>
                  <a:lnTo>
                    <a:pt x="1883" y="1505"/>
                  </a:lnTo>
                  <a:lnTo>
                    <a:pt x="1883" y="1504"/>
                  </a:lnTo>
                  <a:lnTo>
                    <a:pt x="1885" y="1504"/>
                  </a:lnTo>
                  <a:lnTo>
                    <a:pt x="1885" y="1502"/>
                  </a:lnTo>
                  <a:lnTo>
                    <a:pt x="1886" y="1502"/>
                  </a:lnTo>
                  <a:lnTo>
                    <a:pt x="1886" y="1499"/>
                  </a:lnTo>
                  <a:lnTo>
                    <a:pt x="1888" y="1499"/>
                  </a:lnTo>
                  <a:lnTo>
                    <a:pt x="1888" y="1497"/>
                  </a:lnTo>
                  <a:lnTo>
                    <a:pt x="1890" y="1497"/>
                  </a:lnTo>
                  <a:lnTo>
                    <a:pt x="1890" y="1494"/>
                  </a:lnTo>
                  <a:lnTo>
                    <a:pt x="1891" y="1494"/>
                  </a:lnTo>
                  <a:lnTo>
                    <a:pt x="1891" y="1492"/>
                  </a:lnTo>
                  <a:lnTo>
                    <a:pt x="1893" y="1492"/>
                  </a:lnTo>
                  <a:lnTo>
                    <a:pt x="1893" y="1490"/>
                  </a:lnTo>
                  <a:lnTo>
                    <a:pt x="1895" y="1490"/>
                  </a:lnTo>
                  <a:lnTo>
                    <a:pt x="1895" y="1487"/>
                  </a:lnTo>
                  <a:lnTo>
                    <a:pt x="1896" y="1487"/>
                  </a:lnTo>
                  <a:lnTo>
                    <a:pt x="1896" y="1485"/>
                  </a:lnTo>
                  <a:lnTo>
                    <a:pt x="1898" y="1485"/>
                  </a:lnTo>
                  <a:lnTo>
                    <a:pt x="1898" y="1482"/>
                  </a:lnTo>
                  <a:lnTo>
                    <a:pt x="1900" y="1482"/>
                  </a:lnTo>
                  <a:lnTo>
                    <a:pt x="1900" y="1480"/>
                  </a:lnTo>
                  <a:lnTo>
                    <a:pt x="1901" y="1480"/>
                  </a:lnTo>
                  <a:lnTo>
                    <a:pt x="1901" y="1479"/>
                  </a:lnTo>
                  <a:lnTo>
                    <a:pt x="1903" y="1479"/>
                  </a:lnTo>
                  <a:lnTo>
                    <a:pt x="1903" y="1475"/>
                  </a:lnTo>
                  <a:lnTo>
                    <a:pt x="1905" y="1475"/>
                  </a:lnTo>
                  <a:lnTo>
                    <a:pt x="1905" y="1474"/>
                  </a:lnTo>
                  <a:lnTo>
                    <a:pt x="1906" y="1474"/>
                  </a:lnTo>
                  <a:lnTo>
                    <a:pt x="1906" y="1470"/>
                  </a:lnTo>
                  <a:lnTo>
                    <a:pt x="1908" y="1470"/>
                  </a:lnTo>
                  <a:lnTo>
                    <a:pt x="1908" y="1469"/>
                  </a:lnTo>
                  <a:lnTo>
                    <a:pt x="1910" y="1469"/>
                  </a:lnTo>
                  <a:lnTo>
                    <a:pt x="1910" y="1465"/>
                  </a:lnTo>
                  <a:lnTo>
                    <a:pt x="1911" y="1465"/>
                  </a:lnTo>
                  <a:lnTo>
                    <a:pt x="1911" y="1464"/>
                  </a:lnTo>
                  <a:lnTo>
                    <a:pt x="1913" y="1464"/>
                  </a:lnTo>
                  <a:lnTo>
                    <a:pt x="1913" y="1462"/>
                  </a:lnTo>
                  <a:lnTo>
                    <a:pt x="1915" y="1462"/>
                  </a:lnTo>
                  <a:lnTo>
                    <a:pt x="1915" y="1459"/>
                  </a:lnTo>
                  <a:lnTo>
                    <a:pt x="1916" y="1459"/>
                  </a:lnTo>
                  <a:lnTo>
                    <a:pt x="1916" y="1457"/>
                  </a:lnTo>
                  <a:lnTo>
                    <a:pt x="1918" y="1457"/>
                  </a:lnTo>
                  <a:lnTo>
                    <a:pt x="1918" y="1454"/>
                  </a:lnTo>
                  <a:lnTo>
                    <a:pt x="1920" y="1454"/>
                  </a:lnTo>
                  <a:lnTo>
                    <a:pt x="1920" y="1452"/>
                  </a:lnTo>
                  <a:lnTo>
                    <a:pt x="1921" y="1452"/>
                  </a:lnTo>
                  <a:lnTo>
                    <a:pt x="1921" y="1450"/>
                  </a:lnTo>
                  <a:lnTo>
                    <a:pt x="1923" y="1450"/>
                  </a:lnTo>
                  <a:lnTo>
                    <a:pt x="1923" y="1447"/>
                  </a:lnTo>
                  <a:lnTo>
                    <a:pt x="1925" y="1447"/>
                  </a:lnTo>
                  <a:lnTo>
                    <a:pt x="1925" y="1445"/>
                  </a:lnTo>
                  <a:lnTo>
                    <a:pt x="1926" y="1445"/>
                  </a:lnTo>
                  <a:lnTo>
                    <a:pt x="1926" y="1442"/>
                  </a:lnTo>
                  <a:lnTo>
                    <a:pt x="1928" y="1442"/>
                  </a:lnTo>
                  <a:lnTo>
                    <a:pt x="1928" y="1440"/>
                  </a:lnTo>
                  <a:lnTo>
                    <a:pt x="1930" y="1440"/>
                  </a:lnTo>
                  <a:lnTo>
                    <a:pt x="1930" y="1439"/>
                  </a:lnTo>
                  <a:lnTo>
                    <a:pt x="1931" y="1439"/>
                  </a:lnTo>
                  <a:lnTo>
                    <a:pt x="1931" y="1435"/>
                  </a:lnTo>
                  <a:lnTo>
                    <a:pt x="1933" y="1435"/>
                  </a:lnTo>
                  <a:lnTo>
                    <a:pt x="1933" y="1434"/>
                  </a:lnTo>
                  <a:lnTo>
                    <a:pt x="1935" y="1434"/>
                  </a:lnTo>
                  <a:lnTo>
                    <a:pt x="1935" y="1430"/>
                  </a:lnTo>
                  <a:lnTo>
                    <a:pt x="1936" y="1430"/>
                  </a:lnTo>
                  <a:lnTo>
                    <a:pt x="1936" y="1429"/>
                  </a:lnTo>
                  <a:lnTo>
                    <a:pt x="1938" y="1429"/>
                  </a:lnTo>
                  <a:lnTo>
                    <a:pt x="1938" y="1425"/>
                  </a:lnTo>
                  <a:lnTo>
                    <a:pt x="1940" y="1425"/>
                  </a:lnTo>
                  <a:lnTo>
                    <a:pt x="1940" y="1424"/>
                  </a:lnTo>
                  <a:lnTo>
                    <a:pt x="1941" y="1424"/>
                  </a:lnTo>
                  <a:lnTo>
                    <a:pt x="1941" y="1422"/>
                  </a:lnTo>
                  <a:lnTo>
                    <a:pt x="1943" y="1422"/>
                  </a:lnTo>
                  <a:lnTo>
                    <a:pt x="1943" y="1419"/>
                  </a:lnTo>
                  <a:lnTo>
                    <a:pt x="1945" y="1419"/>
                  </a:lnTo>
                  <a:lnTo>
                    <a:pt x="1945" y="1417"/>
                  </a:lnTo>
                  <a:lnTo>
                    <a:pt x="1946" y="1417"/>
                  </a:lnTo>
                  <a:lnTo>
                    <a:pt x="1946" y="1414"/>
                  </a:lnTo>
                  <a:lnTo>
                    <a:pt x="1948" y="1414"/>
                  </a:lnTo>
                  <a:lnTo>
                    <a:pt x="1948" y="1412"/>
                  </a:lnTo>
                  <a:lnTo>
                    <a:pt x="1950" y="1412"/>
                  </a:lnTo>
                  <a:lnTo>
                    <a:pt x="1950" y="1410"/>
                  </a:lnTo>
                  <a:lnTo>
                    <a:pt x="1951" y="1410"/>
                  </a:lnTo>
                  <a:lnTo>
                    <a:pt x="1951" y="1407"/>
                  </a:lnTo>
                  <a:lnTo>
                    <a:pt x="1953" y="1407"/>
                  </a:lnTo>
                  <a:lnTo>
                    <a:pt x="1953" y="1405"/>
                  </a:lnTo>
                  <a:lnTo>
                    <a:pt x="1955" y="1405"/>
                  </a:lnTo>
                  <a:lnTo>
                    <a:pt x="1955" y="1402"/>
                  </a:lnTo>
                  <a:lnTo>
                    <a:pt x="1956" y="1402"/>
                  </a:lnTo>
                  <a:lnTo>
                    <a:pt x="1956" y="1400"/>
                  </a:lnTo>
                  <a:lnTo>
                    <a:pt x="1958" y="1400"/>
                  </a:lnTo>
                  <a:lnTo>
                    <a:pt x="1958" y="1399"/>
                  </a:lnTo>
                  <a:lnTo>
                    <a:pt x="1960" y="1399"/>
                  </a:lnTo>
                  <a:lnTo>
                    <a:pt x="1960" y="1395"/>
                  </a:lnTo>
                  <a:lnTo>
                    <a:pt x="1961" y="1395"/>
                  </a:lnTo>
                  <a:lnTo>
                    <a:pt x="1961" y="1394"/>
                  </a:lnTo>
                  <a:lnTo>
                    <a:pt x="1963" y="1394"/>
                  </a:lnTo>
                  <a:lnTo>
                    <a:pt x="1963" y="1390"/>
                  </a:lnTo>
                  <a:lnTo>
                    <a:pt x="1965" y="1390"/>
                  </a:lnTo>
                  <a:lnTo>
                    <a:pt x="1965" y="1389"/>
                  </a:lnTo>
                  <a:lnTo>
                    <a:pt x="1966" y="1389"/>
                  </a:lnTo>
                  <a:lnTo>
                    <a:pt x="1966" y="1385"/>
                  </a:lnTo>
                  <a:lnTo>
                    <a:pt x="1968" y="1385"/>
                  </a:lnTo>
                  <a:lnTo>
                    <a:pt x="1968" y="1384"/>
                  </a:lnTo>
                  <a:lnTo>
                    <a:pt x="1970" y="1384"/>
                  </a:lnTo>
                  <a:lnTo>
                    <a:pt x="1970" y="1382"/>
                  </a:lnTo>
                  <a:lnTo>
                    <a:pt x="1971" y="1382"/>
                  </a:lnTo>
                  <a:lnTo>
                    <a:pt x="1971" y="1379"/>
                  </a:lnTo>
                  <a:lnTo>
                    <a:pt x="1973" y="1379"/>
                  </a:lnTo>
                  <a:lnTo>
                    <a:pt x="1973" y="1377"/>
                  </a:lnTo>
                  <a:lnTo>
                    <a:pt x="1975" y="1377"/>
                  </a:lnTo>
                  <a:lnTo>
                    <a:pt x="1975" y="1374"/>
                  </a:lnTo>
                  <a:lnTo>
                    <a:pt x="1976" y="1374"/>
                  </a:lnTo>
                  <a:lnTo>
                    <a:pt x="1976" y="1372"/>
                  </a:lnTo>
                  <a:lnTo>
                    <a:pt x="1978" y="1372"/>
                  </a:lnTo>
                  <a:lnTo>
                    <a:pt x="1978" y="1370"/>
                  </a:lnTo>
                  <a:lnTo>
                    <a:pt x="1980" y="1370"/>
                  </a:lnTo>
                  <a:lnTo>
                    <a:pt x="1980" y="1367"/>
                  </a:lnTo>
                  <a:lnTo>
                    <a:pt x="1981" y="1367"/>
                  </a:lnTo>
                  <a:lnTo>
                    <a:pt x="1981" y="1365"/>
                  </a:lnTo>
                  <a:lnTo>
                    <a:pt x="1983" y="1365"/>
                  </a:lnTo>
                  <a:lnTo>
                    <a:pt x="1983" y="1362"/>
                  </a:lnTo>
                  <a:lnTo>
                    <a:pt x="1985" y="1362"/>
                  </a:lnTo>
                  <a:lnTo>
                    <a:pt x="1985" y="1360"/>
                  </a:lnTo>
                  <a:lnTo>
                    <a:pt x="1986" y="1360"/>
                  </a:lnTo>
                  <a:lnTo>
                    <a:pt x="1986" y="1359"/>
                  </a:lnTo>
                  <a:lnTo>
                    <a:pt x="1988" y="1359"/>
                  </a:lnTo>
                  <a:lnTo>
                    <a:pt x="1988" y="1355"/>
                  </a:lnTo>
                  <a:lnTo>
                    <a:pt x="1990" y="1355"/>
                  </a:lnTo>
                  <a:lnTo>
                    <a:pt x="1990" y="1354"/>
                  </a:lnTo>
                  <a:lnTo>
                    <a:pt x="1991" y="1354"/>
                  </a:lnTo>
                  <a:lnTo>
                    <a:pt x="1991" y="1350"/>
                  </a:lnTo>
                  <a:lnTo>
                    <a:pt x="1993" y="1350"/>
                  </a:lnTo>
                  <a:lnTo>
                    <a:pt x="1993" y="1349"/>
                  </a:lnTo>
                  <a:lnTo>
                    <a:pt x="1995" y="1349"/>
                  </a:lnTo>
                  <a:lnTo>
                    <a:pt x="1995" y="1347"/>
                  </a:lnTo>
                  <a:lnTo>
                    <a:pt x="1996" y="1347"/>
                  </a:lnTo>
                  <a:lnTo>
                    <a:pt x="1996" y="1377"/>
                  </a:lnTo>
                  <a:lnTo>
                    <a:pt x="1995" y="1377"/>
                  </a:lnTo>
                  <a:lnTo>
                    <a:pt x="1995" y="1384"/>
                  </a:lnTo>
                  <a:lnTo>
                    <a:pt x="1993" y="1384"/>
                  </a:lnTo>
                  <a:lnTo>
                    <a:pt x="1993" y="1390"/>
                  </a:lnTo>
                  <a:lnTo>
                    <a:pt x="1991" y="1390"/>
                  </a:lnTo>
                  <a:lnTo>
                    <a:pt x="1991" y="1395"/>
                  </a:lnTo>
                  <a:lnTo>
                    <a:pt x="1990" y="1395"/>
                  </a:lnTo>
                  <a:lnTo>
                    <a:pt x="1990" y="1402"/>
                  </a:lnTo>
                  <a:lnTo>
                    <a:pt x="1988" y="1402"/>
                  </a:lnTo>
                  <a:lnTo>
                    <a:pt x="1988" y="1409"/>
                  </a:lnTo>
                  <a:lnTo>
                    <a:pt x="1986" y="1409"/>
                  </a:lnTo>
                  <a:lnTo>
                    <a:pt x="1986" y="1414"/>
                  </a:lnTo>
                  <a:lnTo>
                    <a:pt x="1985" y="1414"/>
                  </a:lnTo>
                  <a:lnTo>
                    <a:pt x="1985" y="1420"/>
                  </a:lnTo>
                  <a:lnTo>
                    <a:pt x="1983" y="1420"/>
                  </a:lnTo>
                  <a:lnTo>
                    <a:pt x="1983" y="1427"/>
                  </a:lnTo>
                  <a:lnTo>
                    <a:pt x="1981" y="1427"/>
                  </a:lnTo>
                  <a:lnTo>
                    <a:pt x="1981" y="1432"/>
                  </a:lnTo>
                  <a:lnTo>
                    <a:pt x="1980" y="1432"/>
                  </a:lnTo>
                  <a:lnTo>
                    <a:pt x="1980" y="1439"/>
                  </a:lnTo>
                  <a:lnTo>
                    <a:pt x="1978" y="1439"/>
                  </a:lnTo>
                  <a:lnTo>
                    <a:pt x="1978" y="1445"/>
                  </a:lnTo>
                  <a:lnTo>
                    <a:pt x="1976" y="1445"/>
                  </a:lnTo>
                  <a:lnTo>
                    <a:pt x="1976" y="1450"/>
                  </a:lnTo>
                  <a:lnTo>
                    <a:pt x="1975" y="1450"/>
                  </a:lnTo>
                  <a:lnTo>
                    <a:pt x="1975" y="1457"/>
                  </a:lnTo>
                  <a:lnTo>
                    <a:pt x="1973" y="1457"/>
                  </a:lnTo>
                  <a:lnTo>
                    <a:pt x="1973" y="1464"/>
                  </a:lnTo>
                  <a:lnTo>
                    <a:pt x="1971" y="1464"/>
                  </a:lnTo>
                  <a:lnTo>
                    <a:pt x="1971" y="1469"/>
                  </a:lnTo>
                  <a:lnTo>
                    <a:pt x="1970" y="1469"/>
                  </a:lnTo>
                  <a:lnTo>
                    <a:pt x="1970" y="1475"/>
                  </a:lnTo>
                  <a:lnTo>
                    <a:pt x="1968" y="1475"/>
                  </a:lnTo>
                  <a:lnTo>
                    <a:pt x="1968" y="1482"/>
                  </a:lnTo>
                  <a:lnTo>
                    <a:pt x="1966" y="1482"/>
                  </a:lnTo>
                  <a:lnTo>
                    <a:pt x="1966" y="1487"/>
                  </a:lnTo>
                  <a:lnTo>
                    <a:pt x="1965" y="1487"/>
                  </a:lnTo>
                  <a:lnTo>
                    <a:pt x="1965" y="1494"/>
                  </a:lnTo>
                  <a:lnTo>
                    <a:pt x="1963" y="1494"/>
                  </a:lnTo>
                  <a:lnTo>
                    <a:pt x="1963" y="1500"/>
                  </a:lnTo>
                  <a:lnTo>
                    <a:pt x="1961" y="1500"/>
                  </a:lnTo>
                  <a:lnTo>
                    <a:pt x="1961" y="1505"/>
                  </a:lnTo>
                  <a:lnTo>
                    <a:pt x="1960" y="1505"/>
                  </a:lnTo>
                  <a:lnTo>
                    <a:pt x="1960" y="1512"/>
                  </a:lnTo>
                  <a:lnTo>
                    <a:pt x="1958" y="1512"/>
                  </a:lnTo>
                  <a:lnTo>
                    <a:pt x="1958" y="1519"/>
                  </a:lnTo>
                  <a:lnTo>
                    <a:pt x="1956" y="1519"/>
                  </a:lnTo>
                  <a:lnTo>
                    <a:pt x="1956" y="1524"/>
                  </a:lnTo>
                  <a:lnTo>
                    <a:pt x="1955" y="1524"/>
                  </a:lnTo>
                  <a:lnTo>
                    <a:pt x="1955" y="1530"/>
                  </a:lnTo>
                  <a:lnTo>
                    <a:pt x="1953" y="1530"/>
                  </a:lnTo>
                  <a:lnTo>
                    <a:pt x="1953" y="1537"/>
                  </a:lnTo>
                  <a:lnTo>
                    <a:pt x="1951" y="1537"/>
                  </a:lnTo>
                  <a:lnTo>
                    <a:pt x="1951" y="1542"/>
                  </a:lnTo>
                  <a:lnTo>
                    <a:pt x="1950" y="1542"/>
                  </a:lnTo>
                  <a:lnTo>
                    <a:pt x="1950" y="1549"/>
                  </a:lnTo>
                  <a:lnTo>
                    <a:pt x="1948" y="1549"/>
                  </a:lnTo>
                  <a:lnTo>
                    <a:pt x="1948" y="1555"/>
                  </a:lnTo>
                  <a:lnTo>
                    <a:pt x="1946" y="1555"/>
                  </a:lnTo>
                  <a:lnTo>
                    <a:pt x="1946" y="1560"/>
                  </a:lnTo>
                  <a:lnTo>
                    <a:pt x="1945" y="1560"/>
                  </a:lnTo>
                  <a:lnTo>
                    <a:pt x="1945" y="1567"/>
                  </a:lnTo>
                  <a:lnTo>
                    <a:pt x="1943" y="1567"/>
                  </a:lnTo>
                  <a:lnTo>
                    <a:pt x="1943" y="1574"/>
                  </a:lnTo>
                  <a:lnTo>
                    <a:pt x="1941" y="1574"/>
                  </a:lnTo>
                  <a:lnTo>
                    <a:pt x="1941" y="1579"/>
                  </a:lnTo>
                  <a:lnTo>
                    <a:pt x="1940" y="1579"/>
                  </a:lnTo>
                  <a:lnTo>
                    <a:pt x="1940" y="1585"/>
                  </a:lnTo>
                  <a:lnTo>
                    <a:pt x="1938" y="1585"/>
                  </a:lnTo>
                  <a:lnTo>
                    <a:pt x="1938" y="1592"/>
                  </a:lnTo>
                  <a:lnTo>
                    <a:pt x="1936" y="1592"/>
                  </a:lnTo>
                  <a:lnTo>
                    <a:pt x="1936" y="1597"/>
                  </a:lnTo>
                  <a:lnTo>
                    <a:pt x="1935" y="1597"/>
                  </a:lnTo>
                  <a:lnTo>
                    <a:pt x="1935" y="1604"/>
                  </a:lnTo>
                  <a:lnTo>
                    <a:pt x="1933" y="1604"/>
                  </a:lnTo>
                  <a:lnTo>
                    <a:pt x="1933" y="1610"/>
                  </a:lnTo>
                  <a:lnTo>
                    <a:pt x="1931" y="1610"/>
                  </a:lnTo>
                  <a:lnTo>
                    <a:pt x="1931" y="1615"/>
                  </a:lnTo>
                  <a:lnTo>
                    <a:pt x="1930" y="1615"/>
                  </a:lnTo>
                  <a:lnTo>
                    <a:pt x="1930" y="1622"/>
                  </a:lnTo>
                  <a:lnTo>
                    <a:pt x="1928" y="1622"/>
                  </a:lnTo>
                  <a:lnTo>
                    <a:pt x="1928" y="1629"/>
                  </a:lnTo>
                  <a:lnTo>
                    <a:pt x="1926" y="1629"/>
                  </a:lnTo>
                  <a:lnTo>
                    <a:pt x="1926" y="1634"/>
                  </a:lnTo>
                  <a:lnTo>
                    <a:pt x="1925" y="1634"/>
                  </a:lnTo>
                  <a:lnTo>
                    <a:pt x="1925" y="1640"/>
                  </a:lnTo>
                  <a:lnTo>
                    <a:pt x="1923" y="1640"/>
                  </a:lnTo>
                  <a:lnTo>
                    <a:pt x="1923" y="1647"/>
                  </a:lnTo>
                  <a:lnTo>
                    <a:pt x="1921" y="1647"/>
                  </a:lnTo>
                  <a:lnTo>
                    <a:pt x="1921" y="1652"/>
                  </a:lnTo>
                  <a:lnTo>
                    <a:pt x="1920" y="1652"/>
                  </a:lnTo>
                  <a:lnTo>
                    <a:pt x="1920" y="1659"/>
                  </a:lnTo>
                  <a:lnTo>
                    <a:pt x="1918" y="1659"/>
                  </a:lnTo>
                  <a:lnTo>
                    <a:pt x="1918" y="1665"/>
                  </a:lnTo>
                  <a:lnTo>
                    <a:pt x="1916" y="1665"/>
                  </a:lnTo>
                  <a:lnTo>
                    <a:pt x="1916" y="1670"/>
                  </a:lnTo>
                  <a:lnTo>
                    <a:pt x="1915" y="1670"/>
                  </a:lnTo>
                  <a:lnTo>
                    <a:pt x="1915" y="1677"/>
                  </a:lnTo>
                  <a:lnTo>
                    <a:pt x="1913" y="1677"/>
                  </a:lnTo>
                  <a:lnTo>
                    <a:pt x="1913" y="1684"/>
                  </a:lnTo>
                  <a:lnTo>
                    <a:pt x="1911" y="1684"/>
                  </a:lnTo>
                  <a:lnTo>
                    <a:pt x="1911" y="1689"/>
                  </a:lnTo>
                  <a:lnTo>
                    <a:pt x="1910" y="1689"/>
                  </a:lnTo>
                  <a:lnTo>
                    <a:pt x="1910" y="1695"/>
                  </a:lnTo>
                  <a:lnTo>
                    <a:pt x="1908" y="1695"/>
                  </a:lnTo>
                  <a:lnTo>
                    <a:pt x="1908" y="1702"/>
                  </a:lnTo>
                  <a:lnTo>
                    <a:pt x="1906" y="1702"/>
                  </a:lnTo>
                  <a:lnTo>
                    <a:pt x="1906" y="1709"/>
                  </a:lnTo>
                  <a:lnTo>
                    <a:pt x="1905" y="1709"/>
                  </a:lnTo>
                  <a:lnTo>
                    <a:pt x="1905" y="1714"/>
                  </a:lnTo>
                  <a:lnTo>
                    <a:pt x="1903" y="1714"/>
                  </a:lnTo>
                  <a:lnTo>
                    <a:pt x="1903" y="1720"/>
                  </a:lnTo>
                  <a:lnTo>
                    <a:pt x="1901" y="1720"/>
                  </a:lnTo>
                  <a:lnTo>
                    <a:pt x="1901" y="1727"/>
                  </a:lnTo>
                  <a:lnTo>
                    <a:pt x="1900" y="1727"/>
                  </a:lnTo>
                  <a:lnTo>
                    <a:pt x="1900" y="1732"/>
                  </a:lnTo>
                  <a:lnTo>
                    <a:pt x="1898" y="1732"/>
                  </a:lnTo>
                  <a:lnTo>
                    <a:pt x="1898" y="1739"/>
                  </a:lnTo>
                  <a:lnTo>
                    <a:pt x="1896" y="1739"/>
                  </a:lnTo>
                  <a:lnTo>
                    <a:pt x="1896" y="1745"/>
                  </a:lnTo>
                  <a:lnTo>
                    <a:pt x="1895" y="1745"/>
                  </a:lnTo>
                  <a:lnTo>
                    <a:pt x="1895" y="1750"/>
                  </a:lnTo>
                  <a:lnTo>
                    <a:pt x="1893" y="1750"/>
                  </a:lnTo>
                  <a:lnTo>
                    <a:pt x="1893" y="1757"/>
                  </a:lnTo>
                  <a:lnTo>
                    <a:pt x="1891" y="1757"/>
                  </a:lnTo>
                  <a:lnTo>
                    <a:pt x="1891" y="1764"/>
                  </a:lnTo>
                  <a:lnTo>
                    <a:pt x="1890" y="1764"/>
                  </a:lnTo>
                  <a:lnTo>
                    <a:pt x="1890" y="1769"/>
                  </a:lnTo>
                  <a:lnTo>
                    <a:pt x="1888" y="1769"/>
                  </a:lnTo>
                  <a:lnTo>
                    <a:pt x="1888" y="1775"/>
                  </a:lnTo>
                  <a:lnTo>
                    <a:pt x="1886" y="1775"/>
                  </a:lnTo>
                  <a:lnTo>
                    <a:pt x="1886" y="1782"/>
                  </a:lnTo>
                  <a:lnTo>
                    <a:pt x="1885" y="1782"/>
                  </a:lnTo>
                  <a:lnTo>
                    <a:pt x="1885" y="1787"/>
                  </a:lnTo>
                  <a:lnTo>
                    <a:pt x="1883" y="1787"/>
                  </a:lnTo>
                  <a:lnTo>
                    <a:pt x="1883" y="1794"/>
                  </a:lnTo>
                  <a:lnTo>
                    <a:pt x="1881" y="1794"/>
                  </a:lnTo>
                  <a:lnTo>
                    <a:pt x="1881" y="1800"/>
                  </a:lnTo>
                  <a:lnTo>
                    <a:pt x="1880" y="1800"/>
                  </a:lnTo>
                  <a:lnTo>
                    <a:pt x="1880" y="1805"/>
                  </a:lnTo>
                  <a:lnTo>
                    <a:pt x="1878" y="1805"/>
                  </a:lnTo>
                  <a:lnTo>
                    <a:pt x="1878" y="1812"/>
                  </a:lnTo>
                  <a:lnTo>
                    <a:pt x="1876" y="1812"/>
                  </a:lnTo>
                  <a:lnTo>
                    <a:pt x="1876" y="1819"/>
                  </a:lnTo>
                  <a:lnTo>
                    <a:pt x="1875" y="1819"/>
                  </a:lnTo>
                  <a:lnTo>
                    <a:pt x="1875" y="1824"/>
                  </a:lnTo>
                  <a:lnTo>
                    <a:pt x="1873" y="1824"/>
                  </a:lnTo>
                  <a:lnTo>
                    <a:pt x="1873" y="1830"/>
                  </a:lnTo>
                  <a:lnTo>
                    <a:pt x="1871" y="1830"/>
                  </a:lnTo>
                  <a:lnTo>
                    <a:pt x="1871" y="1837"/>
                  </a:lnTo>
                  <a:lnTo>
                    <a:pt x="1870" y="1837"/>
                  </a:lnTo>
                  <a:lnTo>
                    <a:pt x="1870" y="1842"/>
                  </a:lnTo>
                  <a:lnTo>
                    <a:pt x="1868" y="1842"/>
                  </a:lnTo>
                  <a:lnTo>
                    <a:pt x="1868" y="1849"/>
                  </a:lnTo>
                  <a:lnTo>
                    <a:pt x="1866" y="1849"/>
                  </a:lnTo>
                  <a:lnTo>
                    <a:pt x="1866" y="1855"/>
                  </a:lnTo>
                  <a:lnTo>
                    <a:pt x="1865" y="1855"/>
                  </a:lnTo>
                  <a:lnTo>
                    <a:pt x="1865" y="1860"/>
                  </a:lnTo>
                  <a:lnTo>
                    <a:pt x="1863" y="1860"/>
                  </a:lnTo>
                  <a:lnTo>
                    <a:pt x="1863" y="1867"/>
                  </a:lnTo>
                  <a:lnTo>
                    <a:pt x="1861" y="1867"/>
                  </a:lnTo>
                  <a:lnTo>
                    <a:pt x="1861" y="1874"/>
                  </a:lnTo>
                  <a:lnTo>
                    <a:pt x="1860" y="1874"/>
                  </a:lnTo>
                  <a:lnTo>
                    <a:pt x="1860" y="1879"/>
                  </a:lnTo>
                  <a:lnTo>
                    <a:pt x="1858" y="1879"/>
                  </a:lnTo>
                  <a:lnTo>
                    <a:pt x="1858" y="1885"/>
                  </a:lnTo>
                  <a:lnTo>
                    <a:pt x="1856" y="1885"/>
                  </a:lnTo>
                  <a:lnTo>
                    <a:pt x="1856" y="1892"/>
                  </a:lnTo>
                  <a:lnTo>
                    <a:pt x="1855" y="1892"/>
                  </a:lnTo>
                  <a:lnTo>
                    <a:pt x="1855" y="1897"/>
                  </a:lnTo>
                  <a:lnTo>
                    <a:pt x="1853" y="1897"/>
                  </a:lnTo>
                  <a:lnTo>
                    <a:pt x="1853" y="1904"/>
                  </a:lnTo>
                  <a:lnTo>
                    <a:pt x="1851" y="1904"/>
                  </a:lnTo>
                  <a:lnTo>
                    <a:pt x="1851" y="1910"/>
                  </a:lnTo>
                  <a:lnTo>
                    <a:pt x="1850" y="1910"/>
                  </a:lnTo>
                  <a:lnTo>
                    <a:pt x="1850" y="1915"/>
                  </a:lnTo>
                  <a:lnTo>
                    <a:pt x="1848" y="1915"/>
                  </a:lnTo>
                  <a:lnTo>
                    <a:pt x="1848" y="1922"/>
                  </a:lnTo>
                  <a:lnTo>
                    <a:pt x="1846" y="1922"/>
                  </a:lnTo>
                  <a:lnTo>
                    <a:pt x="1846" y="1929"/>
                  </a:lnTo>
                  <a:lnTo>
                    <a:pt x="1845" y="1929"/>
                  </a:lnTo>
                  <a:lnTo>
                    <a:pt x="1845" y="1934"/>
                  </a:lnTo>
                  <a:lnTo>
                    <a:pt x="1843" y="1934"/>
                  </a:lnTo>
                  <a:lnTo>
                    <a:pt x="1843" y="1940"/>
                  </a:lnTo>
                  <a:lnTo>
                    <a:pt x="1841" y="1940"/>
                  </a:lnTo>
                  <a:lnTo>
                    <a:pt x="1841" y="1947"/>
                  </a:lnTo>
                  <a:lnTo>
                    <a:pt x="1840" y="1947"/>
                  </a:lnTo>
                  <a:lnTo>
                    <a:pt x="1840" y="1952"/>
                  </a:lnTo>
                  <a:lnTo>
                    <a:pt x="1838" y="1952"/>
                  </a:lnTo>
                  <a:lnTo>
                    <a:pt x="1838" y="1959"/>
                  </a:lnTo>
                  <a:lnTo>
                    <a:pt x="1836" y="1959"/>
                  </a:lnTo>
                  <a:lnTo>
                    <a:pt x="1836" y="1965"/>
                  </a:lnTo>
                  <a:lnTo>
                    <a:pt x="1835" y="1965"/>
                  </a:lnTo>
                  <a:lnTo>
                    <a:pt x="1835" y="1970"/>
                  </a:lnTo>
                  <a:lnTo>
                    <a:pt x="1833" y="1970"/>
                  </a:lnTo>
                  <a:lnTo>
                    <a:pt x="1833" y="1977"/>
                  </a:lnTo>
                  <a:lnTo>
                    <a:pt x="1831" y="1977"/>
                  </a:lnTo>
                  <a:lnTo>
                    <a:pt x="1831" y="1984"/>
                  </a:lnTo>
                  <a:lnTo>
                    <a:pt x="1830" y="1984"/>
                  </a:lnTo>
                  <a:lnTo>
                    <a:pt x="1830" y="1989"/>
                  </a:lnTo>
                  <a:lnTo>
                    <a:pt x="1828" y="1989"/>
                  </a:lnTo>
                  <a:lnTo>
                    <a:pt x="1828" y="1995"/>
                  </a:lnTo>
                  <a:lnTo>
                    <a:pt x="1826" y="1995"/>
                  </a:lnTo>
                  <a:lnTo>
                    <a:pt x="1826" y="2002"/>
                  </a:lnTo>
                  <a:lnTo>
                    <a:pt x="1825" y="2002"/>
                  </a:lnTo>
                  <a:lnTo>
                    <a:pt x="1825" y="2007"/>
                  </a:lnTo>
                  <a:lnTo>
                    <a:pt x="1823" y="2007"/>
                  </a:lnTo>
                  <a:lnTo>
                    <a:pt x="1823" y="2014"/>
                  </a:lnTo>
                  <a:lnTo>
                    <a:pt x="1821" y="2014"/>
                  </a:lnTo>
                  <a:lnTo>
                    <a:pt x="1821" y="2020"/>
                  </a:lnTo>
                  <a:lnTo>
                    <a:pt x="1820" y="2020"/>
                  </a:lnTo>
                  <a:lnTo>
                    <a:pt x="1820" y="2024"/>
                  </a:lnTo>
                  <a:lnTo>
                    <a:pt x="3323" y="2024"/>
                  </a:lnTo>
                  <a:lnTo>
                    <a:pt x="3323" y="2022"/>
                  </a:lnTo>
                  <a:lnTo>
                    <a:pt x="3325" y="2022"/>
                  </a:lnTo>
                  <a:lnTo>
                    <a:pt x="3325" y="2019"/>
                  </a:lnTo>
                  <a:lnTo>
                    <a:pt x="3326" y="2019"/>
                  </a:lnTo>
                  <a:lnTo>
                    <a:pt x="3326" y="2014"/>
                  </a:lnTo>
                  <a:lnTo>
                    <a:pt x="3328" y="2014"/>
                  </a:lnTo>
                  <a:lnTo>
                    <a:pt x="3328" y="2010"/>
                  </a:lnTo>
                  <a:lnTo>
                    <a:pt x="3330" y="2010"/>
                  </a:lnTo>
                  <a:lnTo>
                    <a:pt x="3330" y="2005"/>
                  </a:lnTo>
                  <a:lnTo>
                    <a:pt x="3331" y="2005"/>
                  </a:lnTo>
                  <a:lnTo>
                    <a:pt x="3331" y="2002"/>
                  </a:lnTo>
                  <a:lnTo>
                    <a:pt x="3333" y="2002"/>
                  </a:lnTo>
                  <a:lnTo>
                    <a:pt x="3333" y="1997"/>
                  </a:lnTo>
                  <a:lnTo>
                    <a:pt x="3335" y="1997"/>
                  </a:lnTo>
                  <a:lnTo>
                    <a:pt x="3335" y="1994"/>
                  </a:lnTo>
                  <a:lnTo>
                    <a:pt x="3336" y="1994"/>
                  </a:lnTo>
                  <a:lnTo>
                    <a:pt x="3336" y="1989"/>
                  </a:lnTo>
                  <a:lnTo>
                    <a:pt x="3338" y="1989"/>
                  </a:lnTo>
                  <a:lnTo>
                    <a:pt x="3338" y="1985"/>
                  </a:lnTo>
                  <a:lnTo>
                    <a:pt x="3340" y="1985"/>
                  </a:lnTo>
                  <a:lnTo>
                    <a:pt x="3340" y="1980"/>
                  </a:lnTo>
                  <a:lnTo>
                    <a:pt x="3341" y="1980"/>
                  </a:lnTo>
                  <a:lnTo>
                    <a:pt x="3341" y="1977"/>
                  </a:lnTo>
                  <a:lnTo>
                    <a:pt x="3343" y="1977"/>
                  </a:lnTo>
                  <a:lnTo>
                    <a:pt x="3343" y="1972"/>
                  </a:lnTo>
                  <a:lnTo>
                    <a:pt x="3345" y="1972"/>
                  </a:lnTo>
                  <a:lnTo>
                    <a:pt x="3345" y="1969"/>
                  </a:lnTo>
                  <a:lnTo>
                    <a:pt x="3346" y="1969"/>
                  </a:lnTo>
                  <a:lnTo>
                    <a:pt x="3346" y="1964"/>
                  </a:lnTo>
                  <a:lnTo>
                    <a:pt x="3348" y="1964"/>
                  </a:lnTo>
                  <a:lnTo>
                    <a:pt x="3348" y="1960"/>
                  </a:lnTo>
                  <a:lnTo>
                    <a:pt x="3350" y="1960"/>
                  </a:lnTo>
                  <a:lnTo>
                    <a:pt x="3350" y="1955"/>
                  </a:lnTo>
                  <a:lnTo>
                    <a:pt x="3351" y="1955"/>
                  </a:lnTo>
                  <a:lnTo>
                    <a:pt x="3351" y="1952"/>
                  </a:lnTo>
                  <a:lnTo>
                    <a:pt x="3353" y="1952"/>
                  </a:lnTo>
                  <a:lnTo>
                    <a:pt x="3353" y="1947"/>
                  </a:lnTo>
                  <a:lnTo>
                    <a:pt x="3355" y="1947"/>
                  </a:lnTo>
                  <a:lnTo>
                    <a:pt x="3355" y="1944"/>
                  </a:lnTo>
                  <a:lnTo>
                    <a:pt x="3356" y="1944"/>
                  </a:lnTo>
                  <a:lnTo>
                    <a:pt x="3356" y="1939"/>
                  </a:lnTo>
                  <a:lnTo>
                    <a:pt x="3358" y="1939"/>
                  </a:lnTo>
                  <a:lnTo>
                    <a:pt x="3358" y="1935"/>
                  </a:lnTo>
                  <a:lnTo>
                    <a:pt x="3360" y="1935"/>
                  </a:lnTo>
                  <a:lnTo>
                    <a:pt x="3360" y="1930"/>
                  </a:lnTo>
                  <a:lnTo>
                    <a:pt x="3361" y="1930"/>
                  </a:lnTo>
                  <a:lnTo>
                    <a:pt x="3361" y="1927"/>
                  </a:lnTo>
                  <a:lnTo>
                    <a:pt x="3363" y="1927"/>
                  </a:lnTo>
                  <a:lnTo>
                    <a:pt x="3363" y="1924"/>
                  </a:lnTo>
                  <a:lnTo>
                    <a:pt x="3365" y="1924"/>
                  </a:lnTo>
                  <a:lnTo>
                    <a:pt x="3365" y="1919"/>
                  </a:lnTo>
                  <a:lnTo>
                    <a:pt x="3366" y="1919"/>
                  </a:lnTo>
                  <a:lnTo>
                    <a:pt x="3366" y="1915"/>
                  </a:lnTo>
                  <a:lnTo>
                    <a:pt x="3368" y="1915"/>
                  </a:lnTo>
                  <a:lnTo>
                    <a:pt x="3368" y="1910"/>
                  </a:lnTo>
                  <a:lnTo>
                    <a:pt x="3370" y="1910"/>
                  </a:lnTo>
                  <a:lnTo>
                    <a:pt x="3370" y="1907"/>
                  </a:lnTo>
                  <a:lnTo>
                    <a:pt x="3371" y="1907"/>
                  </a:lnTo>
                  <a:lnTo>
                    <a:pt x="3371" y="1902"/>
                  </a:lnTo>
                  <a:lnTo>
                    <a:pt x="3373" y="1902"/>
                  </a:lnTo>
                  <a:lnTo>
                    <a:pt x="3373" y="1899"/>
                  </a:lnTo>
                  <a:lnTo>
                    <a:pt x="3375" y="1899"/>
                  </a:lnTo>
                  <a:lnTo>
                    <a:pt x="3375" y="1894"/>
                  </a:lnTo>
                  <a:lnTo>
                    <a:pt x="3376" y="1894"/>
                  </a:lnTo>
                  <a:lnTo>
                    <a:pt x="3376" y="1890"/>
                  </a:lnTo>
                  <a:lnTo>
                    <a:pt x="3378" y="1890"/>
                  </a:lnTo>
                  <a:lnTo>
                    <a:pt x="3378" y="1885"/>
                  </a:lnTo>
                  <a:lnTo>
                    <a:pt x="3380" y="1885"/>
                  </a:lnTo>
                  <a:lnTo>
                    <a:pt x="3380" y="1882"/>
                  </a:lnTo>
                  <a:lnTo>
                    <a:pt x="3381" y="1882"/>
                  </a:lnTo>
                  <a:lnTo>
                    <a:pt x="3381" y="1877"/>
                  </a:lnTo>
                  <a:lnTo>
                    <a:pt x="3383" y="1877"/>
                  </a:lnTo>
                  <a:lnTo>
                    <a:pt x="3383" y="1874"/>
                  </a:lnTo>
                  <a:lnTo>
                    <a:pt x="3385" y="1874"/>
                  </a:lnTo>
                  <a:lnTo>
                    <a:pt x="3385" y="1869"/>
                  </a:lnTo>
                  <a:lnTo>
                    <a:pt x="3386" y="1869"/>
                  </a:lnTo>
                  <a:lnTo>
                    <a:pt x="3386" y="1865"/>
                  </a:lnTo>
                  <a:lnTo>
                    <a:pt x="3388" y="1865"/>
                  </a:lnTo>
                  <a:lnTo>
                    <a:pt x="3388" y="1860"/>
                  </a:lnTo>
                  <a:lnTo>
                    <a:pt x="3390" y="1860"/>
                  </a:lnTo>
                  <a:lnTo>
                    <a:pt x="3390" y="1857"/>
                  </a:lnTo>
                  <a:lnTo>
                    <a:pt x="3391" y="1857"/>
                  </a:lnTo>
                  <a:lnTo>
                    <a:pt x="3391" y="1852"/>
                  </a:lnTo>
                  <a:lnTo>
                    <a:pt x="3393" y="1852"/>
                  </a:lnTo>
                  <a:lnTo>
                    <a:pt x="3393" y="1849"/>
                  </a:lnTo>
                  <a:lnTo>
                    <a:pt x="3395" y="1849"/>
                  </a:lnTo>
                  <a:lnTo>
                    <a:pt x="3395" y="1844"/>
                  </a:lnTo>
                  <a:lnTo>
                    <a:pt x="3396" y="1844"/>
                  </a:lnTo>
                  <a:lnTo>
                    <a:pt x="3396" y="1840"/>
                  </a:lnTo>
                  <a:lnTo>
                    <a:pt x="3398" y="1840"/>
                  </a:lnTo>
                  <a:lnTo>
                    <a:pt x="3398" y="1835"/>
                  </a:lnTo>
                  <a:lnTo>
                    <a:pt x="3400" y="1835"/>
                  </a:lnTo>
                  <a:lnTo>
                    <a:pt x="3400" y="1832"/>
                  </a:lnTo>
                  <a:lnTo>
                    <a:pt x="3401" y="1832"/>
                  </a:lnTo>
                  <a:lnTo>
                    <a:pt x="3401" y="1827"/>
                  </a:lnTo>
                  <a:lnTo>
                    <a:pt x="3403" y="1827"/>
                  </a:lnTo>
                  <a:lnTo>
                    <a:pt x="3403" y="1824"/>
                  </a:lnTo>
                  <a:lnTo>
                    <a:pt x="3405" y="1824"/>
                  </a:lnTo>
                  <a:lnTo>
                    <a:pt x="3405" y="1819"/>
                  </a:lnTo>
                  <a:lnTo>
                    <a:pt x="3406" y="1819"/>
                  </a:lnTo>
                  <a:lnTo>
                    <a:pt x="3406" y="1815"/>
                  </a:lnTo>
                  <a:lnTo>
                    <a:pt x="3408" y="1815"/>
                  </a:lnTo>
                  <a:lnTo>
                    <a:pt x="3408" y="1812"/>
                  </a:lnTo>
                  <a:lnTo>
                    <a:pt x="3410" y="1812"/>
                  </a:lnTo>
                  <a:lnTo>
                    <a:pt x="3410" y="1807"/>
                  </a:lnTo>
                  <a:lnTo>
                    <a:pt x="3411" y="1807"/>
                  </a:lnTo>
                  <a:lnTo>
                    <a:pt x="3411" y="1804"/>
                  </a:lnTo>
                  <a:lnTo>
                    <a:pt x="3413" y="1804"/>
                  </a:lnTo>
                  <a:lnTo>
                    <a:pt x="3413" y="1799"/>
                  </a:lnTo>
                  <a:lnTo>
                    <a:pt x="3415" y="1799"/>
                  </a:lnTo>
                  <a:lnTo>
                    <a:pt x="3415" y="1795"/>
                  </a:lnTo>
                  <a:lnTo>
                    <a:pt x="3416" y="1795"/>
                  </a:lnTo>
                  <a:lnTo>
                    <a:pt x="3416" y="1790"/>
                  </a:lnTo>
                  <a:lnTo>
                    <a:pt x="3418" y="1790"/>
                  </a:lnTo>
                  <a:lnTo>
                    <a:pt x="3418" y="1787"/>
                  </a:lnTo>
                  <a:lnTo>
                    <a:pt x="3420" y="1787"/>
                  </a:lnTo>
                  <a:lnTo>
                    <a:pt x="3420" y="1782"/>
                  </a:lnTo>
                  <a:lnTo>
                    <a:pt x="3421" y="1782"/>
                  </a:lnTo>
                  <a:lnTo>
                    <a:pt x="3421" y="1779"/>
                  </a:lnTo>
                  <a:lnTo>
                    <a:pt x="3423" y="1779"/>
                  </a:lnTo>
                  <a:lnTo>
                    <a:pt x="3423" y="1774"/>
                  </a:lnTo>
                  <a:lnTo>
                    <a:pt x="3425" y="1774"/>
                  </a:lnTo>
                  <a:lnTo>
                    <a:pt x="3425" y="1770"/>
                  </a:lnTo>
                  <a:lnTo>
                    <a:pt x="3426" y="1770"/>
                  </a:lnTo>
                  <a:lnTo>
                    <a:pt x="3426" y="1765"/>
                  </a:lnTo>
                  <a:lnTo>
                    <a:pt x="3428" y="1765"/>
                  </a:lnTo>
                  <a:lnTo>
                    <a:pt x="3428" y="1762"/>
                  </a:lnTo>
                  <a:lnTo>
                    <a:pt x="3430" y="1762"/>
                  </a:lnTo>
                  <a:lnTo>
                    <a:pt x="3430" y="1757"/>
                  </a:lnTo>
                  <a:lnTo>
                    <a:pt x="3431" y="1757"/>
                  </a:lnTo>
                  <a:lnTo>
                    <a:pt x="3431" y="1754"/>
                  </a:lnTo>
                  <a:lnTo>
                    <a:pt x="3433" y="1754"/>
                  </a:lnTo>
                  <a:lnTo>
                    <a:pt x="3433" y="1749"/>
                  </a:lnTo>
                  <a:lnTo>
                    <a:pt x="3435" y="1749"/>
                  </a:lnTo>
                  <a:lnTo>
                    <a:pt x="3435" y="1745"/>
                  </a:lnTo>
                  <a:lnTo>
                    <a:pt x="3436" y="1745"/>
                  </a:lnTo>
                  <a:lnTo>
                    <a:pt x="3436" y="1740"/>
                  </a:lnTo>
                  <a:lnTo>
                    <a:pt x="3438" y="1740"/>
                  </a:lnTo>
                  <a:lnTo>
                    <a:pt x="3438" y="1737"/>
                  </a:lnTo>
                  <a:lnTo>
                    <a:pt x="3440" y="1737"/>
                  </a:lnTo>
                  <a:lnTo>
                    <a:pt x="3440" y="1732"/>
                  </a:lnTo>
                  <a:lnTo>
                    <a:pt x="3441" y="1732"/>
                  </a:lnTo>
                  <a:lnTo>
                    <a:pt x="3441" y="1729"/>
                  </a:lnTo>
                  <a:lnTo>
                    <a:pt x="3443" y="1729"/>
                  </a:lnTo>
                  <a:lnTo>
                    <a:pt x="3443" y="1724"/>
                  </a:lnTo>
                  <a:lnTo>
                    <a:pt x="3445" y="1724"/>
                  </a:lnTo>
                  <a:lnTo>
                    <a:pt x="3445" y="1720"/>
                  </a:lnTo>
                  <a:lnTo>
                    <a:pt x="3446" y="1720"/>
                  </a:lnTo>
                  <a:lnTo>
                    <a:pt x="3446" y="1715"/>
                  </a:lnTo>
                  <a:lnTo>
                    <a:pt x="3448" y="1715"/>
                  </a:lnTo>
                  <a:lnTo>
                    <a:pt x="3448" y="1712"/>
                  </a:lnTo>
                  <a:lnTo>
                    <a:pt x="3450" y="1712"/>
                  </a:lnTo>
                  <a:lnTo>
                    <a:pt x="3450" y="1707"/>
                  </a:lnTo>
                  <a:lnTo>
                    <a:pt x="3451" y="1707"/>
                  </a:lnTo>
                  <a:lnTo>
                    <a:pt x="3451" y="1704"/>
                  </a:lnTo>
                  <a:lnTo>
                    <a:pt x="3453" y="1704"/>
                  </a:lnTo>
                  <a:lnTo>
                    <a:pt x="3453" y="1699"/>
                  </a:lnTo>
                  <a:lnTo>
                    <a:pt x="3455" y="1699"/>
                  </a:lnTo>
                  <a:lnTo>
                    <a:pt x="3455" y="1695"/>
                  </a:lnTo>
                  <a:lnTo>
                    <a:pt x="3456" y="1695"/>
                  </a:lnTo>
                  <a:lnTo>
                    <a:pt x="3456" y="1692"/>
                  </a:lnTo>
                  <a:lnTo>
                    <a:pt x="3458" y="1692"/>
                  </a:lnTo>
                  <a:lnTo>
                    <a:pt x="3458" y="1687"/>
                  </a:lnTo>
                  <a:lnTo>
                    <a:pt x="3460" y="1687"/>
                  </a:lnTo>
                  <a:lnTo>
                    <a:pt x="3460" y="1684"/>
                  </a:lnTo>
                  <a:lnTo>
                    <a:pt x="3461" y="1684"/>
                  </a:lnTo>
                  <a:lnTo>
                    <a:pt x="3461" y="1679"/>
                  </a:lnTo>
                  <a:lnTo>
                    <a:pt x="3463" y="1679"/>
                  </a:lnTo>
                  <a:lnTo>
                    <a:pt x="3463" y="1675"/>
                  </a:lnTo>
                  <a:lnTo>
                    <a:pt x="3465" y="1675"/>
                  </a:lnTo>
                  <a:lnTo>
                    <a:pt x="3465" y="1670"/>
                  </a:lnTo>
                  <a:lnTo>
                    <a:pt x="3466" y="1670"/>
                  </a:lnTo>
                  <a:lnTo>
                    <a:pt x="3466" y="1667"/>
                  </a:lnTo>
                  <a:lnTo>
                    <a:pt x="3468" y="1667"/>
                  </a:lnTo>
                  <a:lnTo>
                    <a:pt x="3468" y="1662"/>
                  </a:lnTo>
                  <a:lnTo>
                    <a:pt x="3470" y="1662"/>
                  </a:lnTo>
                  <a:lnTo>
                    <a:pt x="3470" y="1659"/>
                  </a:lnTo>
                  <a:lnTo>
                    <a:pt x="3471" y="1659"/>
                  </a:lnTo>
                  <a:lnTo>
                    <a:pt x="3471" y="1654"/>
                  </a:lnTo>
                  <a:lnTo>
                    <a:pt x="3473" y="1654"/>
                  </a:lnTo>
                  <a:lnTo>
                    <a:pt x="3473" y="1650"/>
                  </a:lnTo>
                  <a:lnTo>
                    <a:pt x="3475" y="1650"/>
                  </a:lnTo>
                  <a:lnTo>
                    <a:pt x="3475" y="1645"/>
                  </a:lnTo>
                  <a:lnTo>
                    <a:pt x="3476" y="1645"/>
                  </a:lnTo>
                  <a:lnTo>
                    <a:pt x="3476" y="1642"/>
                  </a:lnTo>
                  <a:lnTo>
                    <a:pt x="3478" y="1642"/>
                  </a:lnTo>
                  <a:lnTo>
                    <a:pt x="3478" y="1637"/>
                  </a:lnTo>
                  <a:lnTo>
                    <a:pt x="3480" y="1637"/>
                  </a:lnTo>
                  <a:lnTo>
                    <a:pt x="3480" y="1634"/>
                  </a:lnTo>
                  <a:lnTo>
                    <a:pt x="3481" y="1634"/>
                  </a:lnTo>
                  <a:lnTo>
                    <a:pt x="3481" y="1629"/>
                  </a:lnTo>
                  <a:lnTo>
                    <a:pt x="3483" y="1629"/>
                  </a:lnTo>
                  <a:lnTo>
                    <a:pt x="3483" y="1625"/>
                  </a:lnTo>
                  <a:lnTo>
                    <a:pt x="3485" y="1625"/>
                  </a:lnTo>
                  <a:lnTo>
                    <a:pt x="3485" y="1620"/>
                  </a:lnTo>
                  <a:lnTo>
                    <a:pt x="3486" y="1620"/>
                  </a:lnTo>
                  <a:lnTo>
                    <a:pt x="3486" y="1617"/>
                  </a:lnTo>
                  <a:lnTo>
                    <a:pt x="3488" y="1617"/>
                  </a:lnTo>
                  <a:lnTo>
                    <a:pt x="3488" y="1612"/>
                  </a:lnTo>
                  <a:lnTo>
                    <a:pt x="3490" y="1612"/>
                  </a:lnTo>
                  <a:lnTo>
                    <a:pt x="3490" y="1609"/>
                  </a:lnTo>
                  <a:lnTo>
                    <a:pt x="3491" y="1609"/>
                  </a:lnTo>
                  <a:lnTo>
                    <a:pt x="3491" y="1604"/>
                  </a:lnTo>
                  <a:lnTo>
                    <a:pt x="3493" y="1604"/>
                  </a:lnTo>
                  <a:lnTo>
                    <a:pt x="3493" y="1600"/>
                  </a:lnTo>
                  <a:lnTo>
                    <a:pt x="3495" y="1600"/>
                  </a:lnTo>
                  <a:lnTo>
                    <a:pt x="3495" y="1595"/>
                  </a:lnTo>
                  <a:lnTo>
                    <a:pt x="3496" y="1595"/>
                  </a:lnTo>
                  <a:lnTo>
                    <a:pt x="3496" y="1592"/>
                  </a:lnTo>
                  <a:lnTo>
                    <a:pt x="3498" y="1592"/>
                  </a:lnTo>
                  <a:lnTo>
                    <a:pt x="3498" y="1587"/>
                  </a:lnTo>
                  <a:lnTo>
                    <a:pt x="3500" y="1587"/>
                  </a:lnTo>
                  <a:lnTo>
                    <a:pt x="3500" y="1584"/>
                  </a:lnTo>
                  <a:lnTo>
                    <a:pt x="3501" y="1584"/>
                  </a:lnTo>
                  <a:lnTo>
                    <a:pt x="3501" y="1580"/>
                  </a:lnTo>
                  <a:lnTo>
                    <a:pt x="3503" y="1580"/>
                  </a:lnTo>
                  <a:lnTo>
                    <a:pt x="3503" y="1575"/>
                  </a:lnTo>
                  <a:lnTo>
                    <a:pt x="3505" y="1575"/>
                  </a:lnTo>
                  <a:lnTo>
                    <a:pt x="3505" y="1572"/>
                  </a:lnTo>
                  <a:lnTo>
                    <a:pt x="3506" y="1572"/>
                  </a:lnTo>
                  <a:lnTo>
                    <a:pt x="3506" y="1567"/>
                  </a:lnTo>
                  <a:lnTo>
                    <a:pt x="3508" y="1567"/>
                  </a:lnTo>
                  <a:lnTo>
                    <a:pt x="3508" y="1564"/>
                  </a:lnTo>
                  <a:lnTo>
                    <a:pt x="3510" y="1564"/>
                  </a:lnTo>
                  <a:lnTo>
                    <a:pt x="3510" y="1559"/>
                  </a:lnTo>
                  <a:lnTo>
                    <a:pt x="3511" y="1559"/>
                  </a:lnTo>
                  <a:lnTo>
                    <a:pt x="3511" y="1555"/>
                  </a:lnTo>
                  <a:lnTo>
                    <a:pt x="3513" y="1555"/>
                  </a:lnTo>
                  <a:lnTo>
                    <a:pt x="3513" y="1550"/>
                  </a:lnTo>
                  <a:lnTo>
                    <a:pt x="3515" y="1550"/>
                  </a:lnTo>
                  <a:lnTo>
                    <a:pt x="3515" y="1547"/>
                  </a:lnTo>
                  <a:lnTo>
                    <a:pt x="3516" y="1547"/>
                  </a:lnTo>
                  <a:lnTo>
                    <a:pt x="3516" y="1542"/>
                  </a:lnTo>
                  <a:lnTo>
                    <a:pt x="3518" y="1542"/>
                  </a:lnTo>
                  <a:lnTo>
                    <a:pt x="3518" y="1539"/>
                  </a:lnTo>
                  <a:lnTo>
                    <a:pt x="3520" y="1539"/>
                  </a:lnTo>
                  <a:lnTo>
                    <a:pt x="3520" y="1534"/>
                  </a:lnTo>
                  <a:lnTo>
                    <a:pt x="3521" y="1534"/>
                  </a:lnTo>
                  <a:lnTo>
                    <a:pt x="3521" y="1530"/>
                  </a:lnTo>
                  <a:lnTo>
                    <a:pt x="3523" y="1530"/>
                  </a:lnTo>
                  <a:lnTo>
                    <a:pt x="3523" y="1525"/>
                  </a:lnTo>
                  <a:lnTo>
                    <a:pt x="3525" y="1525"/>
                  </a:lnTo>
                  <a:lnTo>
                    <a:pt x="3525" y="1522"/>
                  </a:lnTo>
                  <a:lnTo>
                    <a:pt x="3526" y="1522"/>
                  </a:lnTo>
                  <a:lnTo>
                    <a:pt x="3526" y="1517"/>
                  </a:lnTo>
                  <a:lnTo>
                    <a:pt x="3528" y="1517"/>
                  </a:lnTo>
                  <a:lnTo>
                    <a:pt x="3528" y="1514"/>
                  </a:lnTo>
                  <a:lnTo>
                    <a:pt x="3530" y="1514"/>
                  </a:lnTo>
                  <a:lnTo>
                    <a:pt x="3530" y="1510"/>
                  </a:lnTo>
                  <a:lnTo>
                    <a:pt x="3683" y="1510"/>
                  </a:lnTo>
                  <a:lnTo>
                    <a:pt x="3683" y="1517"/>
                  </a:lnTo>
                  <a:lnTo>
                    <a:pt x="3681" y="1517"/>
                  </a:lnTo>
                  <a:lnTo>
                    <a:pt x="3681" y="1524"/>
                  </a:lnTo>
                  <a:lnTo>
                    <a:pt x="3680" y="1524"/>
                  </a:lnTo>
                  <a:lnTo>
                    <a:pt x="3680" y="1532"/>
                  </a:lnTo>
                  <a:lnTo>
                    <a:pt x="3678" y="1532"/>
                  </a:lnTo>
                  <a:lnTo>
                    <a:pt x="3678" y="1539"/>
                  </a:lnTo>
                  <a:lnTo>
                    <a:pt x="3676" y="1539"/>
                  </a:lnTo>
                  <a:lnTo>
                    <a:pt x="3676" y="1545"/>
                  </a:lnTo>
                  <a:lnTo>
                    <a:pt x="3675" y="1545"/>
                  </a:lnTo>
                  <a:lnTo>
                    <a:pt x="3675" y="1552"/>
                  </a:lnTo>
                  <a:lnTo>
                    <a:pt x="3673" y="1552"/>
                  </a:lnTo>
                  <a:lnTo>
                    <a:pt x="3673" y="1559"/>
                  </a:lnTo>
                  <a:lnTo>
                    <a:pt x="3671" y="1559"/>
                  </a:lnTo>
                  <a:lnTo>
                    <a:pt x="3671" y="1567"/>
                  </a:lnTo>
                  <a:lnTo>
                    <a:pt x="3670" y="1567"/>
                  </a:lnTo>
                  <a:lnTo>
                    <a:pt x="3670" y="1574"/>
                  </a:lnTo>
                  <a:lnTo>
                    <a:pt x="3668" y="1574"/>
                  </a:lnTo>
                  <a:lnTo>
                    <a:pt x="3668" y="1580"/>
                  </a:lnTo>
                  <a:lnTo>
                    <a:pt x="3666" y="1580"/>
                  </a:lnTo>
                  <a:lnTo>
                    <a:pt x="3666" y="1587"/>
                  </a:lnTo>
                  <a:lnTo>
                    <a:pt x="3665" y="1587"/>
                  </a:lnTo>
                  <a:lnTo>
                    <a:pt x="3665" y="1594"/>
                  </a:lnTo>
                  <a:lnTo>
                    <a:pt x="3663" y="1594"/>
                  </a:lnTo>
                  <a:lnTo>
                    <a:pt x="3663" y="1600"/>
                  </a:lnTo>
                  <a:lnTo>
                    <a:pt x="3661" y="1600"/>
                  </a:lnTo>
                  <a:lnTo>
                    <a:pt x="3661" y="1609"/>
                  </a:lnTo>
                  <a:lnTo>
                    <a:pt x="3660" y="1609"/>
                  </a:lnTo>
                  <a:lnTo>
                    <a:pt x="3660" y="1615"/>
                  </a:lnTo>
                  <a:lnTo>
                    <a:pt x="3658" y="1615"/>
                  </a:lnTo>
                  <a:lnTo>
                    <a:pt x="3658" y="1622"/>
                  </a:lnTo>
                  <a:lnTo>
                    <a:pt x="3656" y="1622"/>
                  </a:lnTo>
                  <a:lnTo>
                    <a:pt x="3656" y="1629"/>
                  </a:lnTo>
                  <a:lnTo>
                    <a:pt x="3655" y="1629"/>
                  </a:lnTo>
                  <a:lnTo>
                    <a:pt x="3655" y="1635"/>
                  </a:lnTo>
                  <a:lnTo>
                    <a:pt x="3653" y="1635"/>
                  </a:lnTo>
                  <a:lnTo>
                    <a:pt x="3653" y="1644"/>
                  </a:lnTo>
                  <a:lnTo>
                    <a:pt x="3651" y="1644"/>
                  </a:lnTo>
                  <a:lnTo>
                    <a:pt x="3651" y="1650"/>
                  </a:lnTo>
                  <a:lnTo>
                    <a:pt x="3650" y="1650"/>
                  </a:lnTo>
                  <a:lnTo>
                    <a:pt x="3650" y="1657"/>
                  </a:lnTo>
                  <a:lnTo>
                    <a:pt x="3648" y="1657"/>
                  </a:lnTo>
                  <a:lnTo>
                    <a:pt x="3648" y="1664"/>
                  </a:lnTo>
                  <a:lnTo>
                    <a:pt x="3646" y="1664"/>
                  </a:lnTo>
                  <a:lnTo>
                    <a:pt x="3646" y="1670"/>
                  </a:lnTo>
                  <a:lnTo>
                    <a:pt x="3645" y="1670"/>
                  </a:lnTo>
                  <a:lnTo>
                    <a:pt x="3645" y="1677"/>
                  </a:lnTo>
                  <a:lnTo>
                    <a:pt x="3643" y="1677"/>
                  </a:lnTo>
                  <a:lnTo>
                    <a:pt x="3643" y="1685"/>
                  </a:lnTo>
                  <a:lnTo>
                    <a:pt x="3641" y="1685"/>
                  </a:lnTo>
                  <a:lnTo>
                    <a:pt x="3641" y="1692"/>
                  </a:lnTo>
                  <a:lnTo>
                    <a:pt x="3640" y="1692"/>
                  </a:lnTo>
                  <a:lnTo>
                    <a:pt x="3640" y="1699"/>
                  </a:lnTo>
                  <a:lnTo>
                    <a:pt x="3638" y="1699"/>
                  </a:lnTo>
                  <a:lnTo>
                    <a:pt x="3638" y="1705"/>
                  </a:lnTo>
                  <a:lnTo>
                    <a:pt x="3636" y="1705"/>
                  </a:lnTo>
                  <a:lnTo>
                    <a:pt x="3636" y="1712"/>
                  </a:lnTo>
                  <a:lnTo>
                    <a:pt x="3635" y="1712"/>
                  </a:lnTo>
                  <a:lnTo>
                    <a:pt x="3635" y="1720"/>
                  </a:lnTo>
                  <a:lnTo>
                    <a:pt x="3633" y="1720"/>
                  </a:lnTo>
                  <a:lnTo>
                    <a:pt x="3633" y="1727"/>
                  </a:lnTo>
                  <a:lnTo>
                    <a:pt x="3631" y="1727"/>
                  </a:lnTo>
                  <a:lnTo>
                    <a:pt x="3631" y="1734"/>
                  </a:lnTo>
                  <a:lnTo>
                    <a:pt x="3630" y="1734"/>
                  </a:lnTo>
                  <a:lnTo>
                    <a:pt x="3630" y="1740"/>
                  </a:lnTo>
                  <a:lnTo>
                    <a:pt x="3628" y="1740"/>
                  </a:lnTo>
                  <a:lnTo>
                    <a:pt x="3628" y="1747"/>
                  </a:lnTo>
                  <a:lnTo>
                    <a:pt x="3626" y="1747"/>
                  </a:lnTo>
                  <a:lnTo>
                    <a:pt x="3626" y="1754"/>
                  </a:lnTo>
                  <a:lnTo>
                    <a:pt x="3625" y="1754"/>
                  </a:lnTo>
                  <a:lnTo>
                    <a:pt x="3625" y="1762"/>
                  </a:lnTo>
                  <a:lnTo>
                    <a:pt x="3623" y="1762"/>
                  </a:lnTo>
                  <a:lnTo>
                    <a:pt x="3623" y="1769"/>
                  </a:lnTo>
                  <a:lnTo>
                    <a:pt x="3621" y="1769"/>
                  </a:lnTo>
                  <a:lnTo>
                    <a:pt x="3621" y="1775"/>
                  </a:lnTo>
                  <a:lnTo>
                    <a:pt x="3620" y="1775"/>
                  </a:lnTo>
                  <a:lnTo>
                    <a:pt x="3620" y="1782"/>
                  </a:lnTo>
                  <a:lnTo>
                    <a:pt x="3618" y="1782"/>
                  </a:lnTo>
                  <a:lnTo>
                    <a:pt x="3618" y="1789"/>
                  </a:lnTo>
                  <a:lnTo>
                    <a:pt x="3616" y="1789"/>
                  </a:lnTo>
                  <a:lnTo>
                    <a:pt x="3616" y="1797"/>
                  </a:lnTo>
                  <a:lnTo>
                    <a:pt x="3615" y="1797"/>
                  </a:lnTo>
                  <a:lnTo>
                    <a:pt x="3615" y="1804"/>
                  </a:lnTo>
                  <a:lnTo>
                    <a:pt x="3613" y="1804"/>
                  </a:lnTo>
                  <a:lnTo>
                    <a:pt x="3613" y="1810"/>
                  </a:lnTo>
                  <a:lnTo>
                    <a:pt x="3611" y="1810"/>
                  </a:lnTo>
                  <a:lnTo>
                    <a:pt x="3611" y="1817"/>
                  </a:lnTo>
                  <a:lnTo>
                    <a:pt x="3610" y="1817"/>
                  </a:lnTo>
                  <a:lnTo>
                    <a:pt x="3610" y="1824"/>
                  </a:lnTo>
                  <a:lnTo>
                    <a:pt x="3608" y="1824"/>
                  </a:lnTo>
                  <a:lnTo>
                    <a:pt x="3608" y="1830"/>
                  </a:lnTo>
                  <a:lnTo>
                    <a:pt x="3606" y="1830"/>
                  </a:lnTo>
                  <a:lnTo>
                    <a:pt x="3606" y="1839"/>
                  </a:lnTo>
                  <a:lnTo>
                    <a:pt x="3605" y="1839"/>
                  </a:lnTo>
                  <a:lnTo>
                    <a:pt x="3605" y="1845"/>
                  </a:lnTo>
                  <a:lnTo>
                    <a:pt x="3603" y="1845"/>
                  </a:lnTo>
                  <a:lnTo>
                    <a:pt x="3603" y="1852"/>
                  </a:lnTo>
                  <a:lnTo>
                    <a:pt x="3601" y="1852"/>
                  </a:lnTo>
                  <a:lnTo>
                    <a:pt x="3601" y="1859"/>
                  </a:lnTo>
                  <a:lnTo>
                    <a:pt x="3600" y="1859"/>
                  </a:lnTo>
                  <a:lnTo>
                    <a:pt x="3600" y="1865"/>
                  </a:lnTo>
                  <a:lnTo>
                    <a:pt x="3598" y="1865"/>
                  </a:lnTo>
                  <a:lnTo>
                    <a:pt x="3598" y="1874"/>
                  </a:lnTo>
                  <a:lnTo>
                    <a:pt x="3596" y="1874"/>
                  </a:lnTo>
                  <a:lnTo>
                    <a:pt x="3596" y="1880"/>
                  </a:lnTo>
                  <a:lnTo>
                    <a:pt x="3595" y="1880"/>
                  </a:lnTo>
                  <a:lnTo>
                    <a:pt x="3595" y="1887"/>
                  </a:lnTo>
                  <a:lnTo>
                    <a:pt x="3593" y="1887"/>
                  </a:lnTo>
                  <a:lnTo>
                    <a:pt x="3593" y="1894"/>
                  </a:lnTo>
                  <a:lnTo>
                    <a:pt x="3591" y="1894"/>
                  </a:lnTo>
                  <a:lnTo>
                    <a:pt x="3591" y="1900"/>
                  </a:lnTo>
                  <a:lnTo>
                    <a:pt x="3590" y="1900"/>
                  </a:lnTo>
                  <a:lnTo>
                    <a:pt x="3590" y="1909"/>
                  </a:lnTo>
                  <a:lnTo>
                    <a:pt x="3588" y="1909"/>
                  </a:lnTo>
                  <a:lnTo>
                    <a:pt x="3588" y="1915"/>
                  </a:lnTo>
                  <a:lnTo>
                    <a:pt x="3586" y="1915"/>
                  </a:lnTo>
                  <a:lnTo>
                    <a:pt x="3586" y="1922"/>
                  </a:lnTo>
                  <a:lnTo>
                    <a:pt x="3585" y="1922"/>
                  </a:lnTo>
                  <a:lnTo>
                    <a:pt x="3585" y="1929"/>
                  </a:lnTo>
                  <a:lnTo>
                    <a:pt x="3583" y="1929"/>
                  </a:lnTo>
                  <a:lnTo>
                    <a:pt x="3583" y="1935"/>
                  </a:lnTo>
                  <a:lnTo>
                    <a:pt x="3581" y="1935"/>
                  </a:lnTo>
                  <a:lnTo>
                    <a:pt x="3581" y="1942"/>
                  </a:lnTo>
                  <a:lnTo>
                    <a:pt x="3580" y="1942"/>
                  </a:lnTo>
                  <a:lnTo>
                    <a:pt x="3580" y="1950"/>
                  </a:lnTo>
                  <a:lnTo>
                    <a:pt x="3578" y="1950"/>
                  </a:lnTo>
                  <a:lnTo>
                    <a:pt x="3578" y="1957"/>
                  </a:lnTo>
                  <a:lnTo>
                    <a:pt x="3576" y="1957"/>
                  </a:lnTo>
                  <a:lnTo>
                    <a:pt x="3576" y="1964"/>
                  </a:lnTo>
                  <a:lnTo>
                    <a:pt x="3575" y="1964"/>
                  </a:lnTo>
                  <a:lnTo>
                    <a:pt x="3575" y="1970"/>
                  </a:lnTo>
                  <a:lnTo>
                    <a:pt x="3573" y="1970"/>
                  </a:lnTo>
                  <a:lnTo>
                    <a:pt x="3573" y="1977"/>
                  </a:lnTo>
                  <a:lnTo>
                    <a:pt x="3571" y="1977"/>
                  </a:lnTo>
                  <a:lnTo>
                    <a:pt x="3571" y="1985"/>
                  </a:lnTo>
                  <a:lnTo>
                    <a:pt x="3570" y="1985"/>
                  </a:lnTo>
                  <a:lnTo>
                    <a:pt x="3570" y="1992"/>
                  </a:lnTo>
                  <a:lnTo>
                    <a:pt x="3568" y="1992"/>
                  </a:lnTo>
                  <a:lnTo>
                    <a:pt x="3568" y="1999"/>
                  </a:lnTo>
                  <a:lnTo>
                    <a:pt x="3566" y="1999"/>
                  </a:lnTo>
                  <a:lnTo>
                    <a:pt x="3566" y="2005"/>
                  </a:lnTo>
                  <a:lnTo>
                    <a:pt x="3565" y="2005"/>
                  </a:lnTo>
                  <a:lnTo>
                    <a:pt x="3565" y="2012"/>
                  </a:lnTo>
                  <a:lnTo>
                    <a:pt x="3563" y="2012"/>
                  </a:lnTo>
                  <a:lnTo>
                    <a:pt x="3563" y="2019"/>
                  </a:lnTo>
                  <a:lnTo>
                    <a:pt x="3561" y="2019"/>
                  </a:lnTo>
                  <a:lnTo>
                    <a:pt x="3561" y="2024"/>
                  </a:lnTo>
                  <a:lnTo>
                    <a:pt x="4221" y="2024"/>
                  </a:lnTo>
                  <a:lnTo>
                    <a:pt x="4221" y="2022"/>
                  </a:lnTo>
                  <a:lnTo>
                    <a:pt x="4223" y="2022"/>
                  </a:lnTo>
                  <a:lnTo>
                    <a:pt x="4223" y="2017"/>
                  </a:lnTo>
                  <a:lnTo>
                    <a:pt x="4225" y="2017"/>
                  </a:lnTo>
                  <a:lnTo>
                    <a:pt x="4225" y="2012"/>
                  </a:lnTo>
                  <a:lnTo>
                    <a:pt x="4226" y="2012"/>
                  </a:lnTo>
                  <a:lnTo>
                    <a:pt x="4226" y="2007"/>
                  </a:lnTo>
                  <a:lnTo>
                    <a:pt x="4228" y="2007"/>
                  </a:lnTo>
                  <a:lnTo>
                    <a:pt x="4228" y="2002"/>
                  </a:lnTo>
                  <a:lnTo>
                    <a:pt x="4230" y="2002"/>
                  </a:lnTo>
                  <a:lnTo>
                    <a:pt x="4230" y="1999"/>
                  </a:lnTo>
                  <a:lnTo>
                    <a:pt x="4231" y="1999"/>
                  </a:lnTo>
                  <a:lnTo>
                    <a:pt x="4231" y="1994"/>
                  </a:lnTo>
                  <a:lnTo>
                    <a:pt x="4233" y="1994"/>
                  </a:lnTo>
                  <a:lnTo>
                    <a:pt x="4233" y="1989"/>
                  </a:lnTo>
                  <a:lnTo>
                    <a:pt x="4235" y="1989"/>
                  </a:lnTo>
                  <a:lnTo>
                    <a:pt x="4235" y="1984"/>
                  </a:lnTo>
                  <a:lnTo>
                    <a:pt x="4236" y="1984"/>
                  </a:lnTo>
                  <a:lnTo>
                    <a:pt x="4236" y="1979"/>
                  </a:lnTo>
                  <a:lnTo>
                    <a:pt x="4238" y="1979"/>
                  </a:lnTo>
                  <a:lnTo>
                    <a:pt x="4238" y="1975"/>
                  </a:lnTo>
                  <a:lnTo>
                    <a:pt x="4240" y="1975"/>
                  </a:lnTo>
                  <a:lnTo>
                    <a:pt x="4240" y="1970"/>
                  </a:lnTo>
                  <a:lnTo>
                    <a:pt x="4241" y="1970"/>
                  </a:lnTo>
                  <a:lnTo>
                    <a:pt x="4241" y="1965"/>
                  </a:lnTo>
                  <a:lnTo>
                    <a:pt x="4243" y="1965"/>
                  </a:lnTo>
                  <a:lnTo>
                    <a:pt x="4243" y="1960"/>
                  </a:lnTo>
                  <a:lnTo>
                    <a:pt x="4245" y="1960"/>
                  </a:lnTo>
                  <a:lnTo>
                    <a:pt x="4245" y="1955"/>
                  </a:lnTo>
                  <a:lnTo>
                    <a:pt x="4246" y="1955"/>
                  </a:lnTo>
                  <a:lnTo>
                    <a:pt x="4246" y="1950"/>
                  </a:lnTo>
                  <a:lnTo>
                    <a:pt x="4248" y="1950"/>
                  </a:lnTo>
                  <a:lnTo>
                    <a:pt x="4248" y="1947"/>
                  </a:lnTo>
                  <a:lnTo>
                    <a:pt x="4250" y="1947"/>
                  </a:lnTo>
                  <a:lnTo>
                    <a:pt x="4250" y="1942"/>
                  </a:lnTo>
                  <a:lnTo>
                    <a:pt x="4251" y="1942"/>
                  </a:lnTo>
                  <a:lnTo>
                    <a:pt x="4251" y="1937"/>
                  </a:lnTo>
                  <a:lnTo>
                    <a:pt x="4253" y="1937"/>
                  </a:lnTo>
                  <a:lnTo>
                    <a:pt x="4253" y="1932"/>
                  </a:lnTo>
                  <a:lnTo>
                    <a:pt x="4255" y="1932"/>
                  </a:lnTo>
                  <a:lnTo>
                    <a:pt x="4255" y="1927"/>
                  </a:lnTo>
                  <a:lnTo>
                    <a:pt x="4256" y="1927"/>
                  </a:lnTo>
                  <a:lnTo>
                    <a:pt x="4256" y="1922"/>
                  </a:lnTo>
                  <a:lnTo>
                    <a:pt x="4258" y="1922"/>
                  </a:lnTo>
                  <a:lnTo>
                    <a:pt x="4258" y="1919"/>
                  </a:lnTo>
                  <a:lnTo>
                    <a:pt x="4260" y="1919"/>
                  </a:lnTo>
                  <a:lnTo>
                    <a:pt x="4260" y="1914"/>
                  </a:lnTo>
                  <a:lnTo>
                    <a:pt x="4261" y="1914"/>
                  </a:lnTo>
                  <a:lnTo>
                    <a:pt x="4261" y="1909"/>
                  </a:lnTo>
                  <a:lnTo>
                    <a:pt x="4263" y="1909"/>
                  </a:lnTo>
                  <a:lnTo>
                    <a:pt x="4263" y="1904"/>
                  </a:lnTo>
                  <a:lnTo>
                    <a:pt x="4265" y="1904"/>
                  </a:lnTo>
                  <a:lnTo>
                    <a:pt x="4265" y="1899"/>
                  </a:lnTo>
                  <a:lnTo>
                    <a:pt x="4266" y="1899"/>
                  </a:lnTo>
                  <a:lnTo>
                    <a:pt x="4266" y="1894"/>
                  </a:lnTo>
                  <a:lnTo>
                    <a:pt x="4268" y="1894"/>
                  </a:lnTo>
                  <a:lnTo>
                    <a:pt x="4268" y="1890"/>
                  </a:lnTo>
                  <a:lnTo>
                    <a:pt x="4270" y="1890"/>
                  </a:lnTo>
                  <a:lnTo>
                    <a:pt x="4270" y="1885"/>
                  </a:lnTo>
                  <a:lnTo>
                    <a:pt x="4271" y="1885"/>
                  </a:lnTo>
                  <a:lnTo>
                    <a:pt x="4271" y="1880"/>
                  </a:lnTo>
                  <a:lnTo>
                    <a:pt x="4273" y="1880"/>
                  </a:lnTo>
                  <a:lnTo>
                    <a:pt x="4273" y="1875"/>
                  </a:lnTo>
                  <a:lnTo>
                    <a:pt x="4275" y="1875"/>
                  </a:lnTo>
                  <a:lnTo>
                    <a:pt x="4275" y="1870"/>
                  </a:lnTo>
                  <a:lnTo>
                    <a:pt x="4276" y="1870"/>
                  </a:lnTo>
                  <a:lnTo>
                    <a:pt x="4276" y="1867"/>
                  </a:lnTo>
                  <a:lnTo>
                    <a:pt x="4278" y="1867"/>
                  </a:lnTo>
                  <a:lnTo>
                    <a:pt x="4278" y="1862"/>
                  </a:lnTo>
                  <a:lnTo>
                    <a:pt x="4280" y="1862"/>
                  </a:lnTo>
                  <a:lnTo>
                    <a:pt x="4280" y="1857"/>
                  </a:lnTo>
                  <a:lnTo>
                    <a:pt x="4281" y="1857"/>
                  </a:lnTo>
                  <a:lnTo>
                    <a:pt x="4281" y="1852"/>
                  </a:lnTo>
                  <a:lnTo>
                    <a:pt x="4283" y="1852"/>
                  </a:lnTo>
                  <a:lnTo>
                    <a:pt x="4283" y="1847"/>
                  </a:lnTo>
                  <a:lnTo>
                    <a:pt x="4285" y="1847"/>
                  </a:lnTo>
                  <a:lnTo>
                    <a:pt x="4285" y="1842"/>
                  </a:lnTo>
                  <a:lnTo>
                    <a:pt x="4286" y="1842"/>
                  </a:lnTo>
                  <a:lnTo>
                    <a:pt x="4286" y="1839"/>
                  </a:lnTo>
                  <a:lnTo>
                    <a:pt x="4288" y="1839"/>
                  </a:lnTo>
                  <a:lnTo>
                    <a:pt x="4288" y="1834"/>
                  </a:lnTo>
                  <a:lnTo>
                    <a:pt x="4290" y="1834"/>
                  </a:lnTo>
                  <a:lnTo>
                    <a:pt x="4290" y="1829"/>
                  </a:lnTo>
                  <a:lnTo>
                    <a:pt x="4291" y="1829"/>
                  </a:lnTo>
                  <a:lnTo>
                    <a:pt x="4291" y="1824"/>
                  </a:lnTo>
                  <a:lnTo>
                    <a:pt x="4293" y="1824"/>
                  </a:lnTo>
                  <a:lnTo>
                    <a:pt x="4293" y="1819"/>
                  </a:lnTo>
                  <a:lnTo>
                    <a:pt x="4295" y="1819"/>
                  </a:lnTo>
                  <a:lnTo>
                    <a:pt x="4295" y="1814"/>
                  </a:lnTo>
                  <a:lnTo>
                    <a:pt x="4296" y="1814"/>
                  </a:lnTo>
                  <a:lnTo>
                    <a:pt x="4296" y="1810"/>
                  </a:lnTo>
                  <a:lnTo>
                    <a:pt x="4298" y="1810"/>
                  </a:lnTo>
                  <a:lnTo>
                    <a:pt x="4298" y="1805"/>
                  </a:lnTo>
                  <a:lnTo>
                    <a:pt x="4300" y="1805"/>
                  </a:lnTo>
                  <a:lnTo>
                    <a:pt x="4300" y="1800"/>
                  </a:lnTo>
                  <a:lnTo>
                    <a:pt x="4301" y="1800"/>
                  </a:lnTo>
                  <a:lnTo>
                    <a:pt x="4301" y="1795"/>
                  </a:lnTo>
                  <a:lnTo>
                    <a:pt x="4303" y="1795"/>
                  </a:lnTo>
                  <a:lnTo>
                    <a:pt x="4303" y="1790"/>
                  </a:lnTo>
                  <a:lnTo>
                    <a:pt x="4305" y="1790"/>
                  </a:lnTo>
                  <a:lnTo>
                    <a:pt x="4305" y="1785"/>
                  </a:lnTo>
                  <a:lnTo>
                    <a:pt x="4306" y="1785"/>
                  </a:lnTo>
                  <a:lnTo>
                    <a:pt x="4306" y="1782"/>
                  </a:lnTo>
                  <a:lnTo>
                    <a:pt x="4308" y="1782"/>
                  </a:lnTo>
                  <a:lnTo>
                    <a:pt x="4308" y="1777"/>
                  </a:lnTo>
                  <a:lnTo>
                    <a:pt x="4310" y="1777"/>
                  </a:lnTo>
                  <a:lnTo>
                    <a:pt x="4310" y="1772"/>
                  </a:lnTo>
                  <a:lnTo>
                    <a:pt x="4311" y="1772"/>
                  </a:lnTo>
                  <a:lnTo>
                    <a:pt x="4311" y="1767"/>
                  </a:lnTo>
                  <a:lnTo>
                    <a:pt x="4313" y="1767"/>
                  </a:lnTo>
                  <a:lnTo>
                    <a:pt x="4313" y="1762"/>
                  </a:lnTo>
                  <a:lnTo>
                    <a:pt x="4315" y="1762"/>
                  </a:lnTo>
                  <a:lnTo>
                    <a:pt x="4315" y="1759"/>
                  </a:lnTo>
                  <a:lnTo>
                    <a:pt x="4316" y="1759"/>
                  </a:lnTo>
                  <a:lnTo>
                    <a:pt x="4316" y="1754"/>
                  </a:lnTo>
                  <a:lnTo>
                    <a:pt x="4318" y="1754"/>
                  </a:lnTo>
                  <a:lnTo>
                    <a:pt x="4318" y="1749"/>
                  </a:lnTo>
                  <a:lnTo>
                    <a:pt x="4320" y="1749"/>
                  </a:lnTo>
                  <a:lnTo>
                    <a:pt x="4320" y="1744"/>
                  </a:lnTo>
                  <a:lnTo>
                    <a:pt x="4321" y="1744"/>
                  </a:lnTo>
                  <a:lnTo>
                    <a:pt x="4321" y="1739"/>
                  </a:lnTo>
                  <a:lnTo>
                    <a:pt x="4323" y="1739"/>
                  </a:lnTo>
                  <a:lnTo>
                    <a:pt x="4323" y="1734"/>
                  </a:lnTo>
                  <a:lnTo>
                    <a:pt x="4325" y="1734"/>
                  </a:lnTo>
                  <a:lnTo>
                    <a:pt x="4325" y="1730"/>
                  </a:lnTo>
                  <a:lnTo>
                    <a:pt x="4326" y="1730"/>
                  </a:lnTo>
                  <a:lnTo>
                    <a:pt x="4326" y="1725"/>
                  </a:lnTo>
                  <a:lnTo>
                    <a:pt x="4328" y="1725"/>
                  </a:lnTo>
                  <a:lnTo>
                    <a:pt x="4328" y="1720"/>
                  </a:lnTo>
                  <a:lnTo>
                    <a:pt x="4330" y="1720"/>
                  </a:lnTo>
                  <a:lnTo>
                    <a:pt x="4330" y="1715"/>
                  </a:lnTo>
                  <a:lnTo>
                    <a:pt x="4331" y="1715"/>
                  </a:lnTo>
                  <a:lnTo>
                    <a:pt x="4331" y="1710"/>
                  </a:lnTo>
                  <a:lnTo>
                    <a:pt x="4333" y="1710"/>
                  </a:lnTo>
                  <a:lnTo>
                    <a:pt x="4333" y="1705"/>
                  </a:lnTo>
                  <a:lnTo>
                    <a:pt x="4335" y="1705"/>
                  </a:lnTo>
                  <a:lnTo>
                    <a:pt x="4335" y="1702"/>
                  </a:lnTo>
                  <a:lnTo>
                    <a:pt x="4336" y="1702"/>
                  </a:lnTo>
                  <a:lnTo>
                    <a:pt x="4336" y="1697"/>
                  </a:lnTo>
                  <a:lnTo>
                    <a:pt x="4338" y="1697"/>
                  </a:lnTo>
                  <a:lnTo>
                    <a:pt x="4338" y="1692"/>
                  </a:lnTo>
                  <a:lnTo>
                    <a:pt x="4340" y="1692"/>
                  </a:lnTo>
                  <a:lnTo>
                    <a:pt x="4340" y="1687"/>
                  </a:lnTo>
                  <a:lnTo>
                    <a:pt x="4341" y="1687"/>
                  </a:lnTo>
                  <a:lnTo>
                    <a:pt x="4341" y="1682"/>
                  </a:lnTo>
                  <a:lnTo>
                    <a:pt x="4343" y="1682"/>
                  </a:lnTo>
                  <a:lnTo>
                    <a:pt x="4343" y="1677"/>
                  </a:lnTo>
                  <a:lnTo>
                    <a:pt x="4345" y="1677"/>
                  </a:lnTo>
                  <a:lnTo>
                    <a:pt x="4345" y="1674"/>
                  </a:lnTo>
                  <a:lnTo>
                    <a:pt x="4346" y="1674"/>
                  </a:lnTo>
                  <a:lnTo>
                    <a:pt x="4346" y="1669"/>
                  </a:lnTo>
                  <a:lnTo>
                    <a:pt x="4348" y="1669"/>
                  </a:lnTo>
                  <a:lnTo>
                    <a:pt x="4348" y="1664"/>
                  </a:lnTo>
                  <a:lnTo>
                    <a:pt x="4350" y="1664"/>
                  </a:lnTo>
                  <a:lnTo>
                    <a:pt x="4350" y="1659"/>
                  </a:lnTo>
                  <a:lnTo>
                    <a:pt x="4351" y="1659"/>
                  </a:lnTo>
                  <a:lnTo>
                    <a:pt x="4351" y="1654"/>
                  </a:lnTo>
                  <a:lnTo>
                    <a:pt x="4353" y="1654"/>
                  </a:lnTo>
                  <a:lnTo>
                    <a:pt x="4353" y="1650"/>
                  </a:lnTo>
                  <a:lnTo>
                    <a:pt x="4355" y="1650"/>
                  </a:lnTo>
                  <a:lnTo>
                    <a:pt x="4355" y="1645"/>
                  </a:lnTo>
                  <a:lnTo>
                    <a:pt x="4356" y="1645"/>
                  </a:lnTo>
                  <a:lnTo>
                    <a:pt x="4356" y="1640"/>
                  </a:lnTo>
                  <a:lnTo>
                    <a:pt x="4358" y="1640"/>
                  </a:lnTo>
                  <a:lnTo>
                    <a:pt x="4358" y="1635"/>
                  </a:lnTo>
                  <a:lnTo>
                    <a:pt x="4360" y="1635"/>
                  </a:lnTo>
                  <a:lnTo>
                    <a:pt x="4360" y="1630"/>
                  </a:lnTo>
                  <a:lnTo>
                    <a:pt x="4361" y="1630"/>
                  </a:lnTo>
                  <a:lnTo>
                    <a:pt x="4361" y="1625"/>
                  </a:lnTo>
                  <a:lnTo>
                    <a:pt x="4363" y="1625"/>
                  </a:lnTo>
                  <a:lnTo>
                    <a:pt x="4363" y="1622"/>
                  </a:lnTo>
                  <a:lnTo>
                    <a:pt x="4365" y="1622"/>
                  </a:lnTo>
                  <a:lnTo>
                    <a:pt x="4365" y="1617"/>
                  </a:lnTo>
                  <a:lnTo>
                    <a:pt x="4366" y="1617"/>
                  </a:lnTo>
                  <a:lnTo>
                    <a:pt x="4366" y="1612"/>
                  </a:lnTo>
                  <a:lnTo>
                    <a:pt x="4368" y="1612"/>
                  </a:lnTo>
                  <a:lnTo>
                    <a:pt x="4368" y="1607"/>
                  </a:lnTo>
                  <a:lnTo>
                    <a:pt x="4370" y="1607"/>
                  </a:lnTo>
                  <a:lnTo>
                    <a:pt x="4370" y="1602"/>
                  </a:lnTo>
                  <a:lnTo>
                    <a:pt x="4371" y="1602"/>
                  </a:lnTo>
                  <a:lnTo>
                    <a:pt x="4371" y="1597"/>
                  </a:lnTo>
                  <a:lnTo>
                    <a:pt x="4373" y="1597"/>
                  </a:lnTo>
                  <a:lnTo>
                    <a:pt x="4373" y="1594"/>
                  </a:lnTo>
                  <a:lnTo>
                    <a:pt x="4375" y="1594"/>
                  </a:lnTo>
                  <a:lnTo>
                    <a:pt x="4375" y="1589"/>
                  </a:lnTo>
                  <a:lnTo>
                    <a:pt x="4376" y="1589"/>
                  </a:lnTo>
                  <a:lnTo>
                    <a:pt x="4376" y="1584"/>
                  </a:lnTo>
                  <a:lnTo>
                    <a:pt x="4378" y="1584"/>
                  </a:lnTo>
                  <a:lnTo>
                    <a:pt x="4378" y="1579"/>
                  </a:lnTo>
                  <a:lnTo>
                    <a:pt x="4380" y="1579"/>
                  </a:lnTo>
                  <a:lnTo>
                    <a:pt x="4380" y="1574"/>
                  </a:lnTo>
                  <a:lnTo>
                    <a:pt x="4381" y="1574"/>
                  </a:lnTo>
                  <a:lnTo>
                    <a:pt x="4381" y="1569"/>
                  </a:lnTo>
                  <a:lnTo>
                    <a:pt x="4383" y="1569"/>
                  </a:lnTo>
                  <a:lnTo>
                    <a:pt x="4383" y="1565"/>
                  </a:lnTo>
                  <a:lnTo>
                    <a:pt x="4385" y="1565"/>
                  </a:lnTo>
                  <a:lnTo>
                    <a:pt x="4385" y="1560"/>
                  </a:lnTo>
                  <a:lnTo>
                    <a:pt x="4386" y="1560"/>
                  </a:lnTo>
                  <a:lnTo>
                    <a:pt x="4386" y="1555"/>
                  </a:lnTo>
                  <a:lnTo>
                    <a:pt x="4388" y="1555"/>
                  </a:lnTo>
                  <a:lnTo>
                    <a:pt x="4388" y="1550"/>
                  </a:lnTo>
                  <a:lnTo>
                    <a:pt x="4390" y="1550"/>
                  </a:lnTo>
                  <a:lnTo>
                    <a:pt x="4390" y="1545"/>
                  </a:lnTo>
                  <a:lnTo>
                    <a:pt x="4391" y="1545"/>
                  </a:lnTo>
                  <a:lnTo>
                    <a:pt x="4391" y="1540"/>
                  </a:lnTo>
                  <a:lnTo>
                    <a:pt x="4393" y="1540"/>
                  </a:lnTo>
                  <a:lnTo>
                    <a:pt x="4393" y="1537"/>
                  </a:lnTo>
                  <a:lnTo>
                    <a:pt x="4395" y="1537"/>
                  </a:lnTo>
                  <a:lnTo>
                    <a:pt x="4395" y="1532"/>
                  </a:lnTo>
                  <a:lnTo>
                    <a:pt x="4396" y="1532"/>
                  </a:lnTo>
                  <a:lnTo>
                    <a:pt x="4396" y="1527"/>
                  </a:lnTo>
                  <a:lnTo>
                    <a:pt x="4398" y="1527"/>
                  </a:lnTo>
                  <a:lnTo>
                    <a:pt x="4398" y="1522"/>
                  </a:lnTo>
                  <a:lnTo>
                    <a:pt x="4400" y="1522"/>
                  </a:lnTo>
                  <a:lnTo>
                    <a:pt x="4400" y="1517"/>
                  </a:lnTo>
                  <a:lnTo>
                    <a:pt x="4401" y="1517"/>
                  </a:lnTo>
                  <a:lnTo>
                    <a:pt x="4401" y="1514"/>
                  </a:lnTo>
                  <a:lnTo>
                    <a:pt x="4403" y="1514"/>
                  </a:lnTo>
                  <a:lnTo>
                    <a:pt x="4403" y="1509"/>
                  </a:lnTo>
                  <a:lnTo>
                    <a:pt x="4405" y="1509"/>
                  </a:lnTo>
                  <a:lnTo>
                    <a:pt x="4405" y="1504"/>
                  </a:lnTo>
                  <a:lnTo>
                    <a:pt x="4406" y="1504"/>
                  </a:lnTo>
                  <a:lnTo>
                    <a:pt x="4406" y="1499"/>
                  </a:lnTo>
                  <a:lnTo>
                    <a:pt x="4408" y="1499"/>
                  </a:lnTo>
                  <a:lnTo>
                    <a:pt x="4408" y="1494"/>
                  </a:lnTo>
                  <a:lnTo>
                    <a:pt x="4410" y="1494"/>
                  </a:lnTo>
                  <a:lnTo>
                    <a:pt x="4410" y="1489"/>
                  </a:lnTo>
                  <a:lnTo>
                    <a:pt x="4411" y="1489"/>
                  </a:lnTo>
                  <a:lnTo>
                    <a:pt x="4411" y="1485"/>
                  </a:lnTo>
                  <a:lnTo>
                    <a:pt x="4413" y="1485"/>
                  </a:lnTo>
                  <a:lnTo>
                    <a:pt x="4413" y="1480"/>
                  </a:lnTo>
                  <a:lnTo>
                    <a:pt x="4415" y="1480"/>
                  </a:lnTo>
                  <a:lnTo>
                    <a:pt x="4415" y="1475"/>
                  </a:lnTo>
                  <a:lnTo>
                    <a:pt x="4416" y="1475"/>
                  </a:lnTo>
                  <a:lnTo>
                    <a:pt x="4416" y="1470"/>
                  </a:lnTo>
                  <a:lnTo>
                    <a:pt x="4418" y="1470"/>
                  </a:lnTo>
                  <a:lnTo>
                    <a:pt x="4418" y="1465"/>
                  </a:lnTo>
                  <a:lnTo>
                    <a:pt x="4420" y="1465"/>
                  </a:lnTo>
                  <a:lnTo>
                    <a:pt x="4420" y="1460"/>
                  </a:lnTo>
                  <a:lnTo>
                    <a:pt x="4421" y="1460"/>
                  </a:lnTo>
                  <a:lnTo>
                    <a:pt x="4421" y="1457"/>
                  </a:lnTo>
                  <a:lnTo>
                    <a:pt x="4423" y="1457"/>
                  </a:lnTo>
                  <a:lnTo>
                    <a:pt x="4423" y="1452"/>
                  </a:lnTo>
                  <a:lnTo>
                    <a:pt x="4425" y="1452"/>
                  </a:lnTo>
                  <a:lnTo>
                    <a:pt x="4425" y="1447"/>
                  </a:lnTo>
                  <a:lnTo>
                    <a:pt x="4426" y="1447"/>
                  </a:lnTo>
                  <a:lnTo>
                    <a:pt x="4426" y="1442"/>
                  </a:lnTo>
                  <a:lnTo>
                    <a:pt x="4428" y="1442"/>
                  </a:lnTo>
                  <a:lnTo>
                    <a:pt x="4428" y="1437"/>
                  </a:lnTo>
                  <a:lnTo>
                    <a:pt x="4430" y="1437"/>
                  </a:lnTo>
                  <a:lnTo>
                    <a:pt x="4430" y="1434"/>
                  </a:lnTo>
                  <a:lnTo>
                    <a:pt x="4431" y="1434"/>
                  </a:lnTo>
                  <a:lnTo>
                    <a:pt x="4431" y="1429"/>
                  </a:lnTo>
                  <a:lnTo>
                    <a:pt x="4433" y="1429"/>
                  </a:lnTo>
                  <a:lnTo>
                    <a:pt x="4433" y="1424"/>
                  </a:lnTo>
                  <a:lnTo>
                    <a:pt x="4435" y="1424"/>
                  </a:lnTo>
                  <a:lnTo>
                    <a:pt x="4435" y="1419"/>
                  </a:lnTo>
                  <a:lnTo>
                    <a:pt x="4436" y="1419"/>
                  </a:lnTo>
                  <a:lnTo>
                    <a:pt x="4436" y="1414"/>
                  </a:lnTo>
                  <a:lnTo>
                    <a:pt x="4438" y="1414"/>
                  </a:lnTo>
                  <a:lnTo>
                    <a:pt x="4438" y="1409"/>
                  </a:lnTo>
                  <a:lnTo>
                    <a:pt x="4440" y="1409"/>
                  </a:lnTo>
                  <a:lnTo>
                    <a:pt x="4440" y="1405"/>
                  </a:lnTo>
                  <a:lnTo>
                    <a:pt x="4441" y="1405"/>
                  </a:lnTo>
                  <a:lnTo>
                    <a:pt x="4441" y="1400"/>
                  </a:lnTo>
                  <a:lnTo>
                    <a:pt x="4443" y="1400"/>
                  </a:lnTo>
                  <a:lnTo>
                    <a:pt x="4443" y="1395"/>
                  </a:lnTo>
                  <a:lnTo>
                    <a:pt x="4445" y="1395"/>
                  </a:lnTo>
                  <a:lnTo>
                    <a:pt x="4445" y="1390"/>
                  </a:lnTo>
                  <a:lnTo>
                    <a:pt x="4446" y="1390"/>
                  </a:lnTo>
                  <a:lnTo>
                    <a:pt x="4446" y="1385"/>
                  </a:lnTo>
                  <a:lnTo>
                    <a:pt x="4448" y="1385"/>
                  </a:lnTo>
                  <a:lnTo>
                    <a:pt x="4448" y="1380"/>
                  </a:lnTo>
                  <a:lnTo>
                    <a:pt x="4450" y="1380"/>
                  </a:lnTo>
                  <a:lnTo>
                    <a:pt x="4450" y="1377"/>
                  </a:lnTo>
                  <a:lnTo>
                    <a:pt x="4451" y="1377"/>
                  </a:lnTo>
                  <a:lnTo>
                    <a:pt x="4451" y="1372"/>
                  </a:lnTo>
                  <a:lnTo>
                    <a:pt x="4453" y="1372"/>
                  </a:lnTo>
                  <a:lnTo>
                    <a:pt x="4453" y="1367"/>
                  </a:lnTo>
                  <a:lnTo>
                    <a:pt x="4455" y="1367"/>
                  </a:lnTo>
                  <a:lnTo>
                    <a:pt x="4455" y="1362"/>
                  </a:lnTo>
                  <a:lnTo>
                    <a:pt x="4456" y="1362"/>
                  </a:lnTo>
                  <a:lnTo>
                    <a:pt x="4456" y="1357"/>
                  </a:lnTo>
                  <a:lnTo>
                    <a:pt x="4458" y="1357"/>
                  </a:lnTo>
                  <a:lnTo>
                    <a:pt x="4458" y="1352"/>
                  </a:lnTo>
                  <a:lnTo>
                    <a:pt x="4460" y="1352"/>
                  </a:lnTo>
                  <a:lnTo>
                    <a:pt x="4460" y="1349"/>
                  </a:lnTo>
                  <a:lnTo>
                    <a:pt x="4461" y="1349"/>
                  </a:lnTo>
                  <a:lnTo>
                    <a:pt x="4461" y="1344"/>
                  </a:lnTo>
                  <a:lnTo>
                    <a:pt x="4463" y="1344"/>
                  </a:lnTo>
                  <a:lnTo>
                    <a:pt x="4463" y="1339"/>
                  </a:lnTo>
                  <a:lnTo>
                    <a:pt x="4465" y="1339"/>
                  </a:lnTo>
                  <a:lnTo>
                    <a:pt x="4465" y="1334"/>
                  </a:lnTo>
                  <a:lnTo>
                    <a:pt x="4466" y="1334"/>
                  </a:lnTo>
                  <a:lnTo>
                    <a:pt x="4466" y="1329"/>
                  </a:lnTo>
                  <a:lnTo>
                    <a:pt x="4468" y="1329"/>
                  </a:lnTo>
                  <a:lnTo>
                    <a:pt x="4468" y="1324"/>
                  </a:lnTo>
                  <a:lnTo>
                    <a:pt x="4470" y="1324"/>
                  </a:lnTo>
                  <a:lnTo>
                    <a:pt x="4470" y="1320"/>
                  </a:lnTo>
                  <a:lnTo>
                    <a:pt x="4471" y="1320"/>
                  </a:lnTo>
                  <a:lnTo>
                    <a:pt x="4471" y="1315"/>
                  </a:lnTo>
                  <a:lnTo>
                    <a:pt x="4473" y="1315"/>
                  </a:lnTo>
                  <a:lnTo>
                    <a:pt x="4473" y="1310"/>
                  </a:lnTo>
                  <a:lnTo>
                    <a:pt x="4475" y="1310"/>
                  </a:lnTo>
                  <a:lnTo>
                    <a:pt x="4475" y="1305"/>
                  </a:lnTo>
                  <a:lnTo>
                    <a:pt x="4476" y="1305"/>
                  </a:lnTo>
                  <a:lnTo>
                    <a:pt x="4476" y="1300"/>
                  </a:lnTo>
                  <a:lnTo>
                    <a:pt x="4478" y="1300"/>
                  </a:lnTo>
                  <a:lnTo>
                    <a:pt x="4478" y="1297"/>
                  </a:lnTo>
                  <a:lnTo>
                    <a:pt x="4480" y="1297"/>
                  </a:lnTo>
                  <a:lnTo>
                    <a:pt x="4480" y="1292"/>
                  </a:lnTo>
                  <a:lnTo>
                    <a:pt x="4481" y="1292"/>
                  </a:lnTo>
                  <a:lnTo>
                    <a:pt x="4481" y="1287"/>
                  </a:lnTo>
                  <a:lnTo>
                    <a:pt x="4483" y="1287"/>
                  </a:lnTo>
                  <a:lnTo>
                    <a:pt x="4483" y="1282"/>
                  </a:lnTo>
                  <a:lnTo>
                    <a:pt x="4485" y="1282"/>
                  </a:lnTo>
                  <a:lnTo>
                    <a:pt x="4485" y="1277"/>
                  </a:lnTo>
                  <a:lnTo>
                    <a:pt x="4486" y="1277"/>
                  </a:lnTo>
                  <a:lnTo>
                    <a:pt x="4486" y="1272"/>
                  </a:lnTo>
                  <a:lnTo>
                    <a:pt x="4488" y="1272"/>
                  </a:lnTo>
                  <a:lnTo>
                    <a:pt x="4488" y="1269"/>
                  </a:lnTo>
                  <a:lnTo>
                    <a:pt x="4490" y="1269"/>
                  </a:lnTo>
                  <a:lnTo>
                    <a:pt x="4490" y="1264"/>
                  </a:lnTo>
                  <a:lnTo>
                    <a:pt x="4491" y="1264"/>
                  </a:lnTo>
                  <a:lnTo>
                    <a:pt x="4491" y="1259"/>
                  </a:lnTo>
                  <a:lnTo>
                    <a:pt x="4493" y="1259"/>
                  </a:lnTo>
                  <a:lnTo>
                    <a:pt x="4493" y="1254"/>
                  </a:lnTo>
                  <a:lnTo>
                    <a:pt x="4495" y="1254"/>
                  </a:lnTo>
                  <a:lnTo>
                    <a:pt x="4495" y="1249"/>
                  </a:lnTo>
                  <a:lnTo>
                    <a:pt x="4496" y="1249"/>
                  </a:lnTo>
                  <a:lnTo>
                    <a:pt x="4496" y="1244"/>
                  </a:lnTo>
                  <a:lnTo>
                    <a:pt x="4498" y="1244"/>
                  </a:lnTo>
                  <a:lnTo>
                    <a:pt x="4498" y="1240"/>
                  </a:lnTo>
                  <a:lnTo>
                    <a:pt x="4500" y="1240"/>
                  </a:lnTo>
                  <a:lnTo>
                    <a:pt x="4500" y="1235"/>
                  </a:lnTo>
                  <a:lnTo>
                    <a:pt x="4501" y="1235"/>
                  </a:lnTo>
                  <a:lnTo>
                    <a:pt x="4501" y="1230"/>
                  </a:lnTo>
                  <a:lnTo>
                    <a:pt x="4503" y="1230"/>
                  </a:lnTo>
                  <a:lnTo>
                    <a:pt x="4503" y="1225"/>
                  </a:lnTo>
                  <a:lnTo>
                    <a:pt x="4505" y="1225"/>
                  </a:lnTo>
                  <a:lnTo>
                    <a:pt x="4505" y="1220"/>
                  </a:lnTo>
                  <a:lnTo>
                    <a:pt x="4506" y="1220"/>
                  </a:lnTo>
                  <a:lnTo>
                    <a:pt x="4506" y="1215"/>
                  </a:lnTo>
                  <a:lnTo>
                    <a:pt x="4508" y="1215"/>
                  </a:lnTo>
                  <a:lnTo>
                    <a:pt x="4508" y="1212"/>
                  </a:lnTo>
                  <a:lnTo>
                    <a:pt x="4510" y="1212"/>
                  </a:lnTo>
                  <a:lnTo>
                    <a:pt x="4510" y="1207"/>
                  </a:lnTo>
                  <a:lnTo>
                    <a:pt x="4511" y="1207"/>
                  </a:lnTo>
                  <a:lnTo>
                    <a:pt x="4511" y="1202"/>
                  </a:lnTo>
                  <a:lnTo>
                    <a:pt x="4513" y="1202"/>
                  </a:lnTo>
                  <a:lnTo>
                    <a:pt x="4513" y="1197"/>
                  </a:lnTo>
                  <a:lnTo>
                    <a:pt x="4515" y="1197"/>
                  </a:lnTo>
                  <a:lnTo>
                    <a:pt x="4515" y="1192"/>
                  </a:lnTo>
                  <a:lnTo>
                    <a:pt x="4516" y="1192"/>
                  </a:lnTo>
                  <a:lnTo>
                    <a:pt x="4516" y="1189"/>
                  </a:lnTo>
                  <a:lnTo>
                    <a:pt x="4518" y="1189"/>
                  </a:lnTo>
                  <a:lnTo>
                    <a:pt x="4518" y="1184"/>
                  </a:lnTo>
                  <a:lnTo>
                    <a:pt x="4520" y="1184"/>
                  </a:lnTo>
                  <a:lnTo>
                    <a:pt x="4520" y="1179"/>
                  </a:lnTo>
                  <a:lnTo>
                    <a:pt x="4521" y="1179"/>
                  </a:lnTo>
                  <a:lnTo>
                    <a:pt x="4521" y="1174"/>
                  </a:lnTo>
                  <a:lnTo>
                    <a:pt x="4523" y="1174"/>
                  </a:lnTo>
                  <a:lnTo>
                    <a:pt x="4523" y="1169"/>
                  </a:lnTo>
                  <a:lnTo>
                    <a:pt x="4525" y="1169"/>
                  </a:lnTo>
                  <a:lnTo>
                    <a:pt x="4525" y="1164"/>
                  </a:lnTo>
                  <a:lnTo>
                    <a:pt x="4526" y="1164"/>
                  </a:lnTo>
                  <a:lnTo>
                    <a:pt x="4526" y="1160"/>
                  </a:lnTo>
                  <a:lnTo>
                    <a:pt x="4528" y="1160"/>
                  </a:lnTo>
                  <a:lnTo>
                    <a:pt x="4528" y="1155"/>
                  </a:lnTo>
                  <a:lnTo>
                    <a:pt x="4530" y="1155"/>
                  </a:lnTo>
                  <a:lnTo>
                    <a:pt x="4530" y="1150"/>
                  </a:lnTo>
                  <a:lnTo>
                    <a:pt x="4531" y="1150"/>
                  </a:lnTo>
                  <a:lnTo>
                    <a:pt x="4531" y="1145"/>
                  </a:lnTo>
                  <a:lnTo>
                    <a:pt x="4533" y="1145"/>
                  </a:lnTo>
                  <a:lnTo>
                    <a:pt x="4533" y="1140"/>
                  </a:lnTo>
                  <a:lnTo>
                    <a:pt x="4535" y="1140"/>
                  </a:lnTo>
                  <a:lnTo>
                    <a:pt x="4535" y="1135"/>
                  </a:lnTo>
                  <a:lnTo>
                    <a:pt x="4536" y="1135"/>
                  </a:lnTo>
                  <a:lnTo>
                    <a:pt x="4536" y="1132"/>
                  </a:lnTo>
                  <a:lnTo>
                    <a:pt x="4538" y="1132"/>
                  </a:lnTo>
                  <a:lnTo>
                    <a:pt x="4538" y="1127"/>
                  </a:lnTo>
                  <a:lnTo>
                    <a:pt x="4540" y="1127"/>
                  </a:lnTo>
                  <a:lnTo>
                    <a:pt x="4540" y="1122"/>
                  </a:lnTo>
                  <a:lnTo>
                    <a:pt x="4541" y="1122"/>
                  </a:lnTo>
                  <a:lnTo>
                    <a:pt x="4541" y="1117"/>
                  </a:lnTo>
                  <a:lnTo>
                    <a:pt x="4543" y="1117"/>
                  </a:lnTo>
                  <a:lnTo>
                    <a:pt x="4543" y="1112"/>
                  </a:lnTo>
                  <a:lnTo>
                    <a:pt x="4545" y="1112"/>
                  </a:lnTo>
                  <a:lnTo>
                    <a:pt x="4545" y="1107"/>
                  </a:lnTo>
                  <a:lnTo>
                    <a:pt x="4546" y="1107"/>
                  </a:lnTo>
                  <a:lnTo>
                    <a:pt x="4546" y="1104"/>
                  </a:lnTo>
                  <a:lnTo>
                    <a:pt x="4548" y="1104"/>
                  </a:lnTo>
                  <a:lnTo>
                    <a:pt x="4548" y="1099"/>
                  </a:lnTo>
                  <a:lnTo>
                    <a:pt x="4550" y="1099"/>
                  </a:lnTo>
                  <a:lnTo>
                    <a:pt x="4550" y="1094"/>
                  </a:lnTo>
                  <a:lnTo>
                    <a:pt x="4551" y="1094"/>
                  </a:lnTo>
                  <a:lnTo>
                    <a:pt x="4551" y="1089"/>
                  </a:lnTo>
                  <a:lnTo>
                    <a:pt x="4553" y="1089"/>
                  </a:lnTo>
                  <a:lnTo>
                    <a:pt x="4553" y="1084"/>
                  </a:lnTo>
                  <a:lnTo>
                    <a:pt x="4555" y="1084"/>
                  </a:lnTo>
                  <a:lnTo>
                    <a:pt x="4555" y="1080"/>
                  </a:lnTo>
                  <a:lnTo>
                    <a:pt x="4556" y="1080"/>
                  </a:lnTo>
                  <a:lnTo>
                    <a:pt x="4556" y="1075"/>
                  </a:lnTo>
                  <a:lnTo>
                    <a:pt x="4558" y="1075"/>
                  </a:lnTo>
                  <a:lnTo>
                    <a:pt x="4558" y="1070"/>
                  </a:lnTo>
                  <a:lnTo>
                    <a:pt x="4560" y="1070"/>
                  </a:lnTo>
                  <a:lnTo>
                    <a:pt x="4560" y="1065"/>
                  </a:lnTo>
                  <a:lnTo>
                    <a:pt x="4561" y="1065"/>
                  </a:lnTo>
                  <a:lnTo>
                    <a:pt x="4561" y="1060"/>
                  </a:lnTo>
                  <a:lnTo>
                    <a:pt x="4563" y="1060"/>
                  </a:lnTo>
                  <a:lnTo>
                    <a:pt x="4563" y="1055"/>
                  </a:lnTo>
                  <a:lnTo>
                    <a:pt x="4565" y="1055"/>
                  </a:lnTo>
                  <a:lnTo>
                    <a:pt x="4565" y="1052"/>
                  </a:lnTo>
                  <a:lnTo>
                    <a:pt x="4566" y="1052"/>
                  </a:lnTo>
                  <a:lnTo>
                    <a:pt x="4566" y="1047"/>
                  </a:lnTo>
                  <a:lnTo>
                    <a:pt x="4568" y="1047"/>
                  </a:lnTo>
                  <a:lnTo>
                    <a:pt x="4568" y="1042"/>
                  </a:lnTo>
                  <a:lnTo>
                    <a:pt x="4570" y="1042"/>
                  </a:lnTo>
                  <a:lnTo>
                    <a:pt x="4570" y="1037"/>
                  </a:lnTo>
                  <a:lnTo>
                    <a:pt x="4571" y="1037"/>
                  </a:lnTo>
                  <a:lnTo>
                    <a:pt x="4571" y="1032"/>
                  </a:lnTo>
                  <a:lnTo>
                    <a:pt x="4573" y="1032"/>
                  </a:lnTo>
                  <a:lnTo>
                    <a:pt x="4573" y="1027"/>
                  </a:lnTo>
                  <a:lnTo>
                    <a:pt x="4575" y="1027"/>
                  </a:lnTo>
                  <a:lnTo>
                    <a:pt x="4575" y="1024"/>
                  </a:lnTo>
                  <a:lnTo>
                    <a:pt x="4576" y="1024"/>
                  </a:lnTo>
                  <a:lnTo>
                    <a:pt x="4576" y="1019"/>
                  </a:lnTo>
                  <a:lnTo>
                    <a:pt x="4578" y="1019"/>
                  </a:lnTo>
                  <a:lnTo>
                    <a:pt x="4578" y="1014"/>
                  </a:lnTo>
                  <a:lnTo>
                    <a:pt x="4580" y="1014"/>
                  </a:lnTo>
                  <a:lnTo>
                    <a:pt x="4580" y="1009"/>
                  </a:lnTo>
                  <a:lnTo>
                    <a:pt x="4581" y="1009"/>
                  </a:lnTo>
                  <a:lnTo>
                    <a:pt x="4581" y="1004"/>
                  </a:lnTo>
                  <a:lnTo>
                    <a:pt x="4583" y="1004"/>
                  </a:lnTo>
                  <a:lnTo>
                    <a:pt x="4583" y="999"/>
                  </a:lnTo>
                  <a:lnTo>
                    <a:pt x="4585" y="999"/>
                  </a:lnTo>
                  <a:lnTo>
                    <a:pt x="4585" y="995"/>
                  </a:lnTo>
                  <a:lnTo>
                    <a:pt x="4586" y="995"/>
                  </a:lnTo>
                  <a:lnTo>
                    <a:pt x="4586" y="990"/>
                  </a:lnTo>
                  <a:lnTo>
                    <a:pt x="4588" y="990"/>
                  </a:lnTo>
                  <a:lnTo>
                    <a:pt x="4588" y="985"/>
                  </a:lnTo>
                  <a:lnTo>
                    <a:pt x="4590" y="985"/>
                  </a:lnTo>
                  <a:lnTo>
                    <a:pt x="4590" y="980"/>
                  </a:lnTo>
                  <a:lnTo>
                    <a:pt x="4591" y="980"/>
                  </a:lnTo>
                  <a:lnTo>
                    <a:pt x="4591" y="975"/>
                  </a:lnTo>
                  <a:lnTo>
                    <a:pt x="4593" y="975"/>
                  </a:lnTo>
                  <a:lnTo>
                    <a:pt x="4593" y="972"/>
                  </a:lnTo>
                  <a:lnTo>
                    <a:pt x="4595" y="972"/>
                  </a:lnTo>
                  <a:lnTo>
                    <a:pt x="4595" y="967"/>
                  </a:lnTo>
                  <a:lnTo>
                    <a:pt x="4596" y="967"/>
                  </a:lnTo>
                  <a:lnTo>
                    <a:pt x="4596" y="962"/>
                  </a:lnTo>
                  <a:lnTo>
                    <a:pt x="4598" y="962"/>
                  </a:lnTo>
                  <a:lnTo>
                    <a:pt x="4598" y="957"/>
                  </a:lnTo>
                  <a:lnTo>
                    <a:pt x="4600" y="957"/>
                  </a:lnTo>
                  <a:lnTo>
                    <a:pt x="4600" y="952"/>
                  </a:lnTo>
                  <a:lnTo>
                    <a:pt x="4601" y="952"/>
                  </a:lnTo>
                  <a:lnTo>
                    <a:pt x="4601" y="947"/>
                  </a:lnTo>
                  <a:lnTo>
                    <a:pt x="4603" y="947"/>
                  </a:lnTo>
                  <a:lnTo>
                    <a:pt x="4603" y="944"/>
                  </a:lnTo>
                  <a:lnTo>
                    <a:pt x="4605" y="944"/>
                  </a:lnTo>
                  <a:lnTo>
                    <a:pt x="4605" y="939"/>
                  </a:lnTo>
                  <a:lnTo>
                    <a:pt x="4606" y="939"/>
                  </a:lnTo>
                  <a:lnTo>
                    <a:pt x="4606" y="934"/>
                  </a:lnTo>
                  <a:lnTo>
                    <a:pt x="4608" y="934"/>
                  </a:lnTo>
                  <a:lnTo>
                    <a:pt x="4608" y="929"/>
                  </a:lnTo>
                  <a:lnTo>
                    <a:pt x="4610" y="929"/>
                  </a:lnTo>
                  <a:lnTo>
                    <a:pt x="4610" y="924"/>
                  </a:lnTo>
                  <a:lnTo>
                    <a:pt x="4611" y="924"/>
                  </a:lnTo>
                  <a:lnTo>
                    <a:pt x="4611" y="919"/>
                  </a:lnTo>
                  <a:lnTo>
                    <a:pt x="4613" y="919"/>
                  </a:lnTo>
                  <a:lnTo>
                    <a:pt x="4613" y="915"/>
                  </a:lnTo>
                  <a:lnTo>
                    <a:pt x="4615" y="915"/>
                  </a:lnTo>
                  <a:lnTo>
                    <a:pt x="4615" y="910"/>
                  </a:lnTo>
                  <a:lnTo>
                    <a:pt x="4616" y="910"/>
                  </a:lnTo>
                  <a:lnTo>
                    <a:pt x="4616" y="905"/>
                  </a:lnTo>
                  <a:lnTo>
                    <a:pt x="4618" y="905"/>
                  </a:lnTo>
                  <a:lnTo>
                    <a:pt x="4618" y="900"/>
                  </a:lnTo>
                  <a:lnTo>
                    <a:pt x="4620" y="900"/>
                  </a:lnTo>
                  <a:lnTo>
                    <a:pt x="4620" y="895"/>
                  </a:lnTo>
                  <a:lnTo>
                    <a:pt x="4621" y="895"/>
                  </a:lnTo>
                  <a:lnTo>
                    <a:pt x="4621" y="890"/>
                  </a:lnTo>
                  <a:lnTo>
                    <a:pt x="4623" y="890"/>
                  </a:lnTo>
                  <a:lnTo>
                    <a:pt x="4623" y="887"/>
                  </a:lnTo>
                  <a:lnTo>
                    <a:pt x="4625" y="887"/>
                  </a:lnTo>
                  <a:lnTo>
                    <a:pt x="4625" y="882"/>
                  </a:lnTo>
                  <a:lnTo>
                    <a:pt x="4626" y="882"/>
                  </a:lnTo>
                  <a:lnTo>
                    <a:pt x="4626" y="877"/>
                  </a:lnTo>
                  <a:lnTo>
                    <a:pt x="4628" y="877"/>
                  </a:lnTo>
                  <a:lnTo>
                    <a:pt x="4628" y="872"/>
                  </a:lnTo>
                  <a:lnTo>
                    <a:pt x="4630" y="872"/>
                  </a:lnTo>
                  <a:lnTo>
                    <a:pt x="4630" y="867"/>
                  </a:lnTo>
                  <a:lnTo>
                    <a:pt x="4631" y="867"/>
                  </a:lnTo>
                  <a:lnTo>
                    <a:pt x="4631" y="864"/>
                  </a:lnTo>
                  <a:lnTo>
                    <a:pt x="4633" y="864"/>
                  </a:lnTo>
                  <a:lnTo>
                    <a:pt x="4633" y="859"/>
                  </a:lnTo>
                  <a:lnTo>
                    <a:pt x="4635" y="859"/>
                  </a:lnTo>
                  <a:lnTo>
                    <a:pt x="4635" y="854"/>
                  </a:lnTo>
                  <a:lnTo>
                    <a:pt x="4636" y="854"/>
                  </a:lnTo>
                  <a:lnTo>
                    <a:pt x="4636" y="849"/>
                  </a:lnTo>
                  <a:lnTo>
                    <a:pt x="4638" y="849"/>
                  </a:lnTo>
                  <a:lnTo>
                    <a:pt x="4638" y="844"/>
                  </a:lnTo>
                  <a:lnTo>
                    <a:pt x="4640" y="844"/>
                  </a:lnTo>
                  <a:lnTo>
                    <a:pt x="4640" y="839"/>
                  </a:lnTo>
                  <a:lnTo>
                    <a:pt x="4641" y="839"/>
                  </a:lnTo>
                  <a:lnTo>
                    <a:pt x="4641" y="835"/>
                  </a:lnTo>
                  <a:lnTo>
                    <a:pt x="4643" y="835"/>
                  </a:lnTo>
                  <a:lnTo>
                    <a:pt x="4643" y="830"/>
                  </a:lnTo>
                  <a:lnTo>
                    <a:pt x="4645" y="830"/>
                  </a:lnTo>
                  <a:lnTo>
                    <a:pt x="4645" y="825"/>
                  </a:lnTo>
                  <a:lnTo>
                    <a:pt x="4646" y="825"/>
                  </a:lnTo>
                  <a:lnTo>
                    <a:pt x="4646" y="820"/>
                  </a:lnTo>
                  <a:lnTo>
                    <a:pt x="4648" y="820"/>
                  </a:lnTo>
                  <a:lnTo>
                    <a:pt x="4648" y="815"/>
                  </a:lnTo>
                  <a:lnTo>
                    <a:pt x="4650" y="815"/>
                  </a:lnTo>
                  <a:lnTo>
                    <a:pt x="4650" y="810"/>
                  </a:lnTo>
                  <a:lnTo>
                    <a:pt x="4651" y="810"/>
                  </a:lnTo>
                  <a:lnTo>
                    <a:pt x="4651" y="807"/>
                  </a:lnTo>
                  <a:lnTo>
                    <a:pt x="4653" y="807"/>
                  </a:lnTo>
                  <a:lnTo>
                    <a:pt x="4653" y="802"/>
                  </a:lnTo>
                  <a:lnTo>
                    <a:pt x="4655" y="802"/>
                  </a:lnTo>
                  <a:lnTo>
                    <a:pt x="4655" y="797"/>
                  </a:lnTo>
                  <a:lnTo>
                    <a:pt x="4656" y="797"/>
                  </a:lnTo>
                  <a:lnTo>
                    <a:pt x="4656" y="792"/>
                  </a:lnTo>
                  <a:lnTo>
                    <a:pt x="4658" y="792"/>
                  </a:lnTo>
                  <a:lnTo>
                    <a:pt x="4658" y="787"/>
                  </a:lnTo>
                  <a:lnTo>
                    <a:pt x="4660" y="787"/>
                  </a:lnTo>
                  <a:lnTo>
                    <a:pt x="4660" y="782"/>
                  </a:lnTo>
                  <a:lnTo>
                    <a:pt x="4661" y="782"/>
                  </a:lnTo>
                  <a:lnTo>
                    <a:pt x="4661" y="779"/>
                  </a:lnTo>
                  <a:lnTo>
                    <a:pt x="4663" y="779"/>
                  </a:lnTo>
                  <a:lnTo>
                    <a:pt x="4663" y="774"/>
                  </a:lnTo>
                  <a:lnTo>
                    <a:pt x="4665" y="774"/>
                  </a:lnTo>
                  <a:lnTo>
                    <a:pt x="4665" y="769"/>
                  </a:lnTo>
                  <a:lnTo>
                    <a:pt x="4666" y="769"/>
                  </a:lnTo>
                  <a:lnTo>
                    <a:pt x="4666" y="764"/>
                  </a:lnTo>
                  <a:lnTo>
                    <a:pt x="4668" y="764"/>
                  </a:lnTo>
                  <a:lnTo>
                    <a:pt x="4668" y="759"/>
                  </a:lnTo>
                  <a:lnTo>
                    <a:pt x="4670" y="759"/>
                  </a:lnTo>
                  <a:lnTo>
                    <a:pt x="4670" y="755"/>
                  </a:lnTo>
                  <a:lnTo>
                    <a:pt x="4671" y="755"/>
                  </a:lnTo>
                  <a:lnTo>
                    <a:pt x="4671" y="750"/>
                  </a:lnTo>
                  <a:lnTo>
                    <a:pt x="4673" y="750"/>
                  </a:lnTo>
                  <a:lnTo>
                    <a:pt x="4673" y="745"/>
                  </a:lnTo>
                  <a:lnTo>
                    <a:pt x="4675" y="745"/>
                  </a:lnTo>
                  <a:lnTo>
                    <a:pt x="4675" y="740"/>
                  </a:lnTo>
                  <a:lnTo>
                    <a:pt x="4676" y="740"/>
                  </a:lnTo>
                  <a:lnTo>
                    <a:pt x="4676" y="735"/>
                  </a:lnTo>
                  <a:lnTo>
                    <a:pt x="4678" y="735"/>
                  </a:lnTo>
                  <a:lnTo>
                    <a:pt x="4678" y="730"/>
                  </a:lnTo>
                  <a:lnTo>
                    <a:pt x="4680" y="730"/>
                  </a:lnTo>
                  <a:lnTo>
                    <a:pt x="4680" y="727"/>
                  </a:lnTo>
                  <a:lnTo>
                    <a:pt x="4681" y="727"/>
                  </a:lnTo>
                  <a:lnTo>
                    <a:pt x="4681" y="722"/>
                  </a:lnTo>
                  <a:lnTo>
                    <a:pt x="4683" y="722"/>
                  </a:lnTo>
                  <a:lnTo>
                    <a:pt x="4683" y="717"/>
                  </a:lnTo>
                  <a:lnTo>
                    <a:pt x="4685" y="717"/>
                  </a:lnTo>
                  <a:lnTo>
                    <a:pt x="4685" y="712"/>
                  </a:lnTo>
                  <a:lnTo>
                    <a:pt x="4686" y="712"/>
                  </a:lnTo>
                  <a:lnTo>
                    <a:pt x="4686" y="707"/>
                  </a:lnTo>
                  <a:lnTo>
                    <a:pt x="4688" y="707"/>
                  </a:lnTo>
                  <a:lnTo>
                    <a:pt x="4688" y="702"/>
                  </a:lnTo>
                  <a:lnTo>
                    <a:pt x="4690" y="702"/>
                  </a:lnTo>
                  <a:lnTo>
                    <a:pt x="4690" y="699"/>
                  </a:lnTo>
                  <a:lnTo>
                    <a:pt x="4691" y="699"/>
                  </a:lnTo>
                  <a:lnTo>
                    <a:pt x="4691" y="694"/>
                  </a:lnTo>
                  <a:lnTo>
                    <a:pt x="4693" y="694"/>
                  </a:lnTo>
                  <a:lnTo>
                    <a:pt x="4693" y="689"/>
                  </a:lnTo>
                  <a:lnTo>
                    <a:pt x="4695" y="689"/>
                  </a:lnTo>
                  <a:lnTo>
                    <a:pt x="4695" y="684"/>
                  </a:lnTo>
                  <a:lnTo>
                    <a:pt x="4696" y="684"/>
                  </a:lnTo>
                  <a:lnTo>
                    <a:pt x="4696" y="679"/>
                  </a:lnTo>
                  <a:lnTo>
                    <a:pt x="4698" y="679"/>
                  </a:lnTo>
                  <a:lnTo>
                    <a:pt x="4698" y="674"/>
                  </a:lnTo>
                  <a:lnTo>
                    <a:pt x="4700" y="674"/>
                  </a:lnTo>
                  <a:lnTo>
                    <a:pt x="4700" y="670"/>
                  </a:lnTo>
                  <a:lnTo>
                    <a:pt x="4701" y="670"/>
                  </a:lnTo>
                  <a:lnTo>
                    <a:pt x="4701" y="665"/>
                  </a:lnTo>
                  <a:lnTo>
                    <a:pt x="4703" y="665"/>
                  </a:lnTo>
                  <a:lnTo>
                    <a:pt x="4703" y="660"/>
                  </a:lnTo>
                  <a:lnTo>
                    <a:pt x="4705" y="660"/>
                  </a:lnTo>
                  <a:lnTo>
                    <a:pt x="4705" y="655"/>
                  </a:lnTo>
                  <a:lnTo>
                    <a:pt x="4706" y="655"/>
                  </a:lnTo>
                  <a:lnTo>
                    <a:pt x="4706" y="650"/>
                  </a:lnTo>
                  <a:lnTo>
                    <a:pt x="4708" y="650"/>
                  </a:lnTo>
                  <a:lnTo>
                    <a:pt x="4708" y="647"/>
                  </a:lnTo>
                  <a:lnTo>
                    <a:pt x="4710" y="647"/>
                  </a:lnTo>
                  <a:lnTo>
                    <a:pt x="4710" y="642"/>
                  </a:lnTo>
                  <a:lnTo>
                    <a:pt x="4711" y="642"/>
                  </a:lnTo>
                  <a:lnTo>
                    <a:pt x="4711" y="637"/>
                  </a:lnTo>
                  <a:lnTo>
                    <a:pt x="4713" y="637"/>
                  </a:lnTo>
                  <a:lnTo>
                    <a:pt x="4713" y="632"/>
                  </a:lnTo>
                  <a:lnTo>
                    <a:pt x="4715" y="632"/>
                  </a:lnTo>
                  <a:lnTo>
                    <a:pt x="4715" y="627"/>
                  </a:lnTo>
                  <a:lnTo>
                    <a:pt x="4716" y="627"/>
                  </a:lnTo>
                  <a:lnTo>
                    <a:pt x="4716" y="622"/>
                  </a:lnTo>
                  <a:lnTo>
                    <a:pt x="4718" y="622"/>
                  </a:lnTo>
                  <a:lnTo>
                    <a:pt x="4718" y="619"/>
                  </a:lnTo>
                  <a:lnTo>
                    <a:pt x="4720" y="619"/>
                  </a:lnTo>
                  <a:lnTo>
                    <a:pt x="4720" y="614"/>
                  </a:lnTo>
                  <a:lnTo>
                    <a:pt x="4721" y="614"/>
                  </a:lnTo>
                  <a:lnTo>
                    <a:pt x="4721" y="609"/>
                  </a:lnTo>
                  <a:lnTo>
                    <a:pt x="4723" y="609"/>
                  </a:lnTo>
                  <a:lnTo>
                    <a:pt x="4723" y="604"/>
                  </a:lnTo>
                  <a:lnTo>
                    <a:pt x="4725" y="604"/>
                  </a:lnTo>
                  <a:lnTo>
                    <a:pt x="4725" y="599"/>
                  </a:lnTo>
                  <a:lnTo>
                    <a:pt x="4726" y="599"/>
                  </a:lnTo>
                  <a:lnTo>
                    <a:pt x="4726" y="594"/>
                  </a:lnTo>
                  <a:lnTo>
                    <a:pt x="4728" y="594"/>
                  </a:lnTo>
                  <a:lnTo>
                    <a:pt x="4728" y="590"/>
                  </a:lnTo>
                  <a:lnTo>
                    <a:pt x="4730" y="590"/>
                  </a:lnTo>
                  <a:lnTo>
                    <a:pt x="4730" y="585"/>
                  </a:lnTo>
                  <a:lnTo>
                    <a:pt x="4731" y="585"/>
                  </a:lnTo>
                  <a:lnTo>
                    <a:pt x="4731" y="580"/>
                  </a:lnTo>
                  <a:lnTo>
                    <a:pt x="4733" y="580"/>
                  </a:lnTo>
                  <a:lnTo>
                    <a:pt x="4733" y="575"/>
                  </a:lnTo>
                  <a:lnTo>
                    <a:pt x="4735" y="575"/>
                  </a:lnTo>
                  <a:lnTo>
                    <a:pt x="4735" y="570"/>
                  </a:lnTo>
                  <a:lnTo>
                    <a:pt x="4736" y="570"/>
                  </a:lnTo>
                  <a:lnTo>
                    <a:pt x="4736" y="565"/>
                  </a:lnTo>
                  <a:lnTo>
                    <a:pt x="4738" y="565"/>
                  </a:lnTo>
                  <a:lnTo>
                    <a:pt x="4738" y="562"/>
                  </a:lnTo>
                  <a:lnTo>
                    <a:pt x="4740" y="562"/>
                  </a:lnTo>
                  <a:lnTo>
                    <a:pt x="4740" y="557"/>
                  </a:lnTo>
                  <a:lnTo>
                    <a:pt x="4741" y="557"/>
                  </a:lnTo>
                  <a:lnTo>
                    <a:pt x="4741" y="552"/>
                  </a:lnTo>
                  <a:lnTo>
                    <a:pt x="4743" y="552"/>
                  </a:lnTo>
                  <a:lnTo>
                    <a:pt x="4743" y="547"/>
                  </a:lnTo>
                  <a:lnTo>
                    <a:pt x="4745" y="547"/>
                  </a:lnTo>
                  <a:lnTo>
                    <a:pt x="4745" y="542"/>
                  </a:lnTo>
                  <a:lnTo>
                    <a:pt x="4746" y="542"/>
                  </a:lnTo>
                  <a:lnTo>
                    <a:pt x="4746" y="539"/>
                  </a:lnTo>
                  <a:lnTo>
                    <a:pt x="4748" y="539"/>
                  </a:lnTo>
                  <a:lnTo>
                    <a:pt x="4748" y="534"/>
                  </a:lnTo>
                  <a:lnTo>
                    <a:pt x="4750" y="534"/>
                  </a:lnTo>
                  <a:lnTo>
                    <a:pt x="4750" y="529"/>
                  </a:lnTo>
                  <a:lnTo>
                    <a:pt x="4751" y="529"/>
                  </a:lnTo>
                  <a:lnTo>
                    <a:pt x="4751" y="524"/>
                  </a:lnTo>
                  <a:lnTo>
                    <a:pt x="4753" y="524"/>
                  </a:lnTo>
                  <a:lnTo>
                    <a:pt x="4753" y="519"/>
                  </a:lnTo>
                  <a:lnTo>
                    <a:pt x="4755" y="519"/>
                  </a:lnTo>
                  <a:lnTo>
                    <a:pt x="4755" y="514"/>
                  </a:lnTo>
                  <a:lnTo>
                    <a:pt x="4756" y="514"/>
                  </a:lnTo>
                  <a:lnTo>
                    <a:pt x="4756" y="510"/>
                  </a:lnTo>
                  <a:lnTo>
                    <a:pt x="4758" y="510"/>
                  </a:lnTo>
                  <a:lnTo>
                    <a:pt x="4758" y="505"/>
                  </a:lnTo>
                  <a:lnTo>
                    <a:pt x="4760" y="505"/>
                  </a:lnTo>
                  <a:lnTo>
                    <a:pt x="4760" y="500"/>
                  </a:lnTo>
                  <a:lnTo>
                    <a:pt x="4761" y="500"/>
                  </a:lnTo>
                  <a:lnTo>
                    <a:pt x="4761" y="495"/>
                  </a:lnTo>
                  <a:lnTo>
                    <a:pt x="4763" y="495"/>
                  </a:lnTo>
                  <a:lnTo>
                    <a:pt x="4763" y="490"/>
                  </a:lnTo>
                  <a:lnTo>
                    <a:pt x="4765" y="490"/>
                  </a:lnTo>
                  <a:lnTo>
                    <a:pt x="4765" y="485"/>
                  </a:lnTo>
                  <a:lnTo>
                    <a:pt x="4766" y="485"/>
                  </a:lnTo>
                  <a:lnTo>
                    <a:pt x="4766" y="482"/>
                  </a:lnTo>
                  <a:lnTo>
                    <a:pt x="4768" y="482"/>
                  </a:lnTo>
                  <a:lnTo>
                    <a:pt x="4768" y="477"/>
                  </a:lnTo>
                  <a:lnTo>
                    <a:pt x="4770" y="477"/>
                  </a:lnTo>
                  <a:lnTo>
                    <a:pt x="4770" y="472"/>
                  </a:lnTo>
                  <a:lnTo>
                    <a:pt x="4771" y="472"/>
                  </a:lnTo>
                  <a:lnTo>
                    <a:pt x="4771" y="467"/>
                  </a:lnTo>
                  <a:lnTo>
                    <a:pt x="4773" y="467"/>
                  </a:lnTo>
                  <a:lnTo>
                    <a:pt x="4773" y="462"/>
                  </a:lnTo>
                  <a:lnTo>
                    <a:pt x="4775" y="462"/>
                  </a:lnTo>
                  <a:lnTo>
                    <a:pt x="4775" y="457"/>
                  </a:lnTo>
                  <a:lnTo>
                    <a:pt x="4776" y="457"/>
                  </a:lnTo>
                  <a:lnTo>
                    <a:pt x="4776" y="454"/>
                  </a:lnTo>
                  <a:lnTo>
                    <a:pt x="4778" y="454"/>
                  </a:lnTo>
                  <a:lnTo>
                    <a:pt x="4778" y="449"/>
                  </a:lnTo>
                  <a:lnTo>
                    <a:pt x="4780" y="449"/>
                  </a:lnTo>
                  <a:lnTo>
                    <a:pt x="4780" y="444"/>
                  </a:lnTo>
                  <a:lnTo>
                    <a:pt x="4781" y="444"/>
                  </a:lnTo>
                  <a:lnTo>
                    <a:pt x="4781" y="439"/>
                  </a:lnTo>
                  <a:lnTo>
                    <a:pt x="4783" y="439"/>
                  </a:lnTo>
                  <a:lnTo>
                    <a:pt x="4783" y="434"/>
                  </a:lnTo>
                  <a:lnTo>
                    <a:pt x="4785" y="434"/>
                  </a:lnTo>
                  <a:lnTo>
                    <a:pt x="4785" y="430"/>
                  </a:lnTo>
                  <a:lnTo>
                    <a:pt x="4786" y="430"/>
                  </a:lnTo>
                  <a:lnTo>
                    <a:pt x="4786" y="425"/>
                  </a:lnTo>
                  <a:lnTo>
                    <a:pt x="4788" y="425"/>
                  </a:lnTo>
                  <a:lnTo>
                    <a:pt x="4788" y="420"/>
                  </a:lnTo>
                  <a:lnTo>
                    <a:pt x="4790" y="420"/>
                  </a:lnTo>
                  <a:lnTo>
                    <a:pt x="4790" y="415"/>
                  </a:lnTo>
                  <a:lnTo>
                    <a:pt x="4791" y="415"/>
                  </a:lnTo>
                  <a:lnTo>
                    <a:pt x="4791" y="410"/>
                  </a:lnTo>
                  <a:lnTo>
                    <a:pt x="4793" y="410"/>
                  </a:lnTo>
                  <a:lnTo>
                    <a:pt x="4793" y="405"/>
                  </a:lnTo>
                  <a:lnTo>
                    <a:pt x="4795" y="405"/>
                  </a:lnTo>
                  <a:lnTo>
                    <a:pt x="4795" y="402"/>
                  </a:lnTo>
                  <a:lnTo>
                    <a:pt x="4796" y="402"/>
                  </a:lnTo>
                  <a:lnTo>
                    <a:pt x="4796" y="397"/>
                  </a:lnTo>
                  <a:lnTo>
                    <a:pt x="4798" y="397"/>
                  </a:lnTo>
                  <a:lnTo>
                    <a:pt x="4798" y="392"/>
                  </a:lnTo>
                  <a:lnTo>
                    <a:pt x="4800" y="392"/>
                  </a:lnTo>
                  <a:lnTo>
                    <a:pt x="4800" y="387"/>
                  </a:lnTo>
                  <a:lnTo>
                    <a:pt x="4801" y="387"/>
                  </a:lnTo>
                  <a:lnTo>
                    <a:pt x="4801" y="382"/>
                  </a:lnTo>
                  <a:lnTo>
                    <a:pt x="4803" y="382"/>
                  </a:lnTo>
                  <a:lnTo>
                    <a:pt x="4803" y="377"/>
                  </a:lnTo>
                  <a:lnTo>
                    <a:pt x="4805" y="377"/>
                  </a:lnTo>
                  <a:lnTo>
                    <a:pt x="4805" y="374"/>
                  </a:lnTo>
                  <a:lnTo>
                    <a:pt x="4806" y="374"/>
                  </a:lnTo>
                  <a:lnTo>
                    <a:pt x="4806" y="369"/>
                  </a:lnTo>
                  <a:lnTo>
                    <a:pt x="4808" y="369"/>
                  </a:lnTo>
                  <a:lnTo>
                    <a:pt x="4808" y="364"/>
                  </a:lnTo>
                  <a:lnTo>
                    <a:pt x="4810" y="364"/>
                  </a:lnTo>
                  <a:lnTo>
                    <a:pt x="4810" y="359"/>
                  </a:lnTo>
                  <a:lnTo>
                    <a:pt x="4811" y="359"/>
                  </a:lnTo>
                  <a:lnTo>
                    <a:pt x="4811" y="354"/>
                  </a:lnTo>
                  <a:lnTo>
                    <a:pt x="4813" y="354"/>
                  </a:lnTo>
                  <a:lnTo>
                    <a:pt x="4813" y="349"/>
                  </a:lnTo>
                  <a:lnTo>
                    <a:pt x="4815" y="349"/>
                  </a:lnTo>
                  <a:lnTo>
                    <a:pt x="4815" y="345"/>
                  </a:lnTo>
                  <a:lnTo>
                    <a:pt x="4816" y="345"/>
                  </a:lnTo>
                  <a:lnTo>
                    <a:pt x="4816" y="340"/>
                  </a:lnTo>
                  <a:lnTo>
                    <a:pt x="4818" y="340"/>
                  </a:lnTo>
                  <a:lnTo>
                    <a:pt x="4818" y="335"/>
                  </a:lnTo>
                  <a:lnTo>
                    <a:pt x="4820" y="335"/>
                  </a:lnTo>
                  <a:lnTo>
                    <a:pt x="4820" y="330"/>
                  </a:lnTo>
                  <a:lnTo>
                    <a:pt x="4821" y="330"/>
                  </a:lnTo>
                  <a:lnTo>
                    <a:pt x="4821" y="325"/>
                  </a:lnTo>
                  <a:lnTo>
                    <a:pt x="4823" y="325"/>
                  </a:lnTo>
                  <a:lnTo>
                    <a:pt x="4823" y="322"/>
                  </a:lnTo>
                  <a:lnTo>
                    <a:pt x="4825" y="322"/>
                  </a:lnTo>
                  <a:lnTo>
                    <a:pt x="4825" y="317"/>
                  </a:lnTo>
                  <a:lnTo>
                    <a:pt x="4826" y="317"/>
                  </a:lnTo>
                  <a:lnTo>
                    <a:pt x="4826" y="312"/>
                  </a:lnTo>
                  <a:lnTo>
                    <a:pt x="4828" y="312"/>
                  </a:lnTo>
                  <a:lnTo>
                    <a:pt x="4828" y="307"/>
                  </a:lnTo>
                  <a:lnTo>
                    <a:pt x="4830" y="307"/>
                  </a:lnTo>
                  <a:lnTo>
                    <a:pt x="4830" y="302"/>
                  </a:lnTo>
                  <a:lnTo>
                    <a:pt x="4831" y="302"/>
                  </a:lnTo>
                  <a:lnTo>
                    <a:pt x="4831" y="297"/>
                  </a:lnTo>
                  <a:lnTo>
                    <a:pt x="4833" y="297"/>
                  </a:lnTo>
                  <a:lnTo>
                    <a:pt x="4833" y="294"/>
                  </a:lnTo>
                  <a:lnTo>
                    <a:pt x="4835" y="294"/>
                  </a:lnTo>
                  <a:lnTo>
                    <a:pt x="4835" y="289"/>
                  </a:lnTo>
                  <a:lnTo>
                    <a:pt x="4836" y="289"/>
                  </a:lnTo>
                  <a:lnTo>
                    <a:pt x="4836" y="284"/>
                  </a:lnTo>
                  <a:lnTo>
                    <a:pt x="4838" y="284"/>
                  </a:lnTo>
                  <a:lnTo>
                    <a:pt x="4838" y="279"/>
                  </a:lnTo>
                  <a:lnTo>
                    <a:pt x="4840" y="279"/>
                  </a:lnTo>
                  <a:lnTo>
                    <a:pt x="4840" y="274"/>
                  </a:lnTo>
                  <a:lnTo>
                    <a:pt x="4841" y="274"/>
                  </a:lnTo>
                  <a:lnTo>
                    <a:pt x="4841" y="269"/>
                  </a:lnTo>
                  <a:lnTo>
                    <a:pt x="4843" y="269"/>
                  </a:lnTo>
                  <a:lnTo>
                    <a:pt x="4843" y="265"/>
                  </a:lnTo>
                  <a:lnTo>
                    <a:pt x="4845" y="265"/>
                  </a:lnTo>
                  <a:lnTo>
                    <a:pt x="4845" y="260"/>
                  </a:lnTo>
                  <a:lnTo>
                    <a:pt x="4846" y="260"/>
                  </a:lnTo>
                  <a:lnTo>
                    <a:pt x="4846" y="255"/>
                  </a:lnTo>
                  <a:lnTo>
                    <a:pt x="4848" y="255"/>
                  </a:lnTo>
                  <a:lnTo>
                    <a:pt x="4848" y="250"/>
                  </a:lnTo>
                  <a:lnTo>
                    <a:pt x="4850" y="250"/>
                  </a:lnTo>
                  <a:lnTo>
                    <a:pt x="4850" y="245"/>
                  </a:lnTo>
                  <a:lnTo>
                    <a:pt x="4851" y="245"/>
                  </a:lnTo>
                  <a:lnTo>
                    <a:pt x="4851" y="240"/>
                  </a:lnTo>
                  <a:lnTo>
                    <a:pt x="4853" y="240"/>
                  </a:lnTo>
                  <a:lnTo>
                    <a:pt x="4853" y="237"/>
                  </a:lnTo>
                  <a:lnTo>
                    <a:pt x="4855" y="237"/>
                  </a:lnTo>
                  <a:lnTo>
                    <a:pt x="4855" y="232"/>
                  </a:lnTo>
                  <a:lnTo>
                    <a:pt x="4856" y="232"/>
                  </a:lnTo>
                  <a:lnTo>
                    <a:pt x="4856" y="227"/>
                  </a:lnTo>
                  <a:lnTo>
                    <a:pt x="4858" y="227"/>
                  </a:lnTo>
                  <a:lnTo>
                    <a:pt x="4858" y="222"/>
                  </a:lnTo>
                  <a:lnTo>
                    <a:pt x="4860" y="222"/>
                  </a:lnTo>
                  <a:lnTo>
                    <a:pt x="4860" y="217"/>
                  </a:lnTo>
                  <a:lnTo>
                    <a:pt x="4861" y="217"/>
                  </a:lnTo>
                  <a:lnTo>
                    <a:pt x="4861" y="212"/>
                  </a:lnTo>
                  <a:lnTo>
                    <a:pt x="4863" y="212"/>
                  </a:lnTo>
                  <a:lnTo>
                    <a:pt x="4863" y="209"/>
                  </a:lnTo>
                  <a:lnTo>
                    <a:pt x="4865" y="209"/>
                  </a:lnTo>
                  <a:lnTo>
                    <a:pt x="4865" y="204"/>
                  </a:lnTo>
                  <a:lnTo>
                    <a:pt x="4866" y="204"/>
                  </a:lnTo>
                  <a:lnTo>
                    <a:pt x="4866" y="199"/>
                  </a:lnTo>
                  <a:lnTo>
                    <a:pt x="4868" y="199"/>
                  </a:lnTo>
                  <a:lnTo>
                    <a:pt x="4868" y="194"/>
                  </a:lnTo>
                  <a:lnTo>
                    <a:pt x="4870" y="194"/>
                  </a:lnTo>
                  <a:lnTo>
                    <a:pt x="4870" y="189"/>
                  </a:lnTo>
                  <a:lnTo>
                    <a:pt x="4871" y="189"/>
                  </a:lnTo>
                  <a:lnTo>
                    <a:pt x="4871" y="185"/>
                  </a:lnTo>
                  <a:lnTo>
                    <a:pt x="4873" y="185"/>
                  </a:lnTo>
                  <a:lnTo>
                    <a:pt x="4873" y="180"/>
                  </a:lnTo>
                  <a:lnTo>
                    <a:pt x="4875" y="180"/>
                  </a:lnTo>
                  <a:lnTo>
                    <a:pt x="4875" y="175"/>
                  </a:lnTo>
                  <a:lnTo>
                    <a:pt x="4876" y="175"/>
                  </a:lnTo>
                  <a:lnTo>
                    <a:pt x="4876" y="170"/>
                  </a:lnTo>
                  <a:lnTo>
                    <a:pt x="4878" y="170"/>
                  </a:lnTo>
                  <a:lnTo>
                    <a:pt x="4878" y="165"/>
                  </a:lnTo>
                  <a:lnTo>
                    <a:pt x="4880" y="165"/>
                  </a:lnTo>
                  <a:lnTo>
                    <a:pt x="4880" y="160"/>
                  </a:lnTo>
                  <a:lnTo>
                    <a:pt x="4881" y="160"/>
                  </a:lnTo>
                  <a:lnTo>
                    <a:pt x="4881" y="157"/>
                  </a:lnTo>
                  <a:lnTo>
                    <a:pt x="4883" y="157"/>
                  </a:lnTo>
                  <a:lnTo>
                    <a:pt x="4883" y="152"/>
                  </a:lnTo>
                  <a:lnTo>
                    <a:pt x="4885" y="152"/>
                  </a:lnTo>
                  <a:lnTo>
                    <a:pt x="4885" y="147"/>
                  </a:lnTo>
                  <a:lnTo>
                    <a:pt x="4886" y="147"/>
                  </a:lnTo>
                  <a:lnTo>
                    <a:pt x="4886" y="142"/>
                  </a:lnTo>
                  <a:lnTo>
                    <a:pt x="4888" y="142"/>
                  </a:lnTo>
                  <a:lnTo>
                    <a:pt x="4888" y="137"/>
                  </a:lnTo>
                  <a:lnTo>
                    <a:pt x="4890" y="137"/>
                  </a:lnTo>
                  <a:lnTo>
                    <a:pt x="4890" y="132"/>
                  </a:lnTo>
                  <a:lnTo>
                    <a:pt x="4891" y="132"/>
                  </a:lnTo>
                  <a:lnTo>
                    <a:pt x="4891" y="129"/>
                  </a:lnTo>
                  <a:lnTo>
                    <a:pt x="4893" y="129"/>
                  </a:lnTo>
                  <a:lnTo>
                    <a:pt x="4893" y="124"/>
                  </a:lnTo>
                  <a:lnTo>
                    <a:pt x="4895" y="124"/>
                  </a:lnTo>
                  <a:lnTo>
                    <a:pt x="4895" y="119"/>
                  </a:lnTo>
                  <a:lnTo>
                    <a:pt x="4896" y="119"/>
                  </a:lnTo>
                  <a:lnTo>
                    <a:pt x="4896" y="114"/>
                  </a:lnTo>
                  <a:lnTo>
                    <a:pt x="4898" y="114"/>
                  </a:lnTo>
                  <a:lnTo>
                    <a:pt x="4898" y="109"/>
                  </a:lnTo>
                  <a:lnTo>
                    <a:pt x="4900" y="109"/>
                  </a:lnTo>
                  <a:lnTo>
                    <a:pt x="4900" y="104"/>
                  </a:lnTo>
                  <a:lnTo>
                    <a:pt x="4901" y="104"/>
                  </a:lnTo>
                  <a:lnTo>
                    <a:pt x="4901" y="100"/>
                  </a:lnTo>
                  <a:lnTo>
                    <a:pt x="4903" y="100"/>
                  </a:lnTo>
                  <a:lnTo>
                    <a:pt x="4903" y="95"/>
                  </a:lnTo>
                  <a:lnTo>
                    <a:pt x="4905" y="95"/>
                  </a:lnTo>
                  <a:lnTo>
                    <a:pt x="4905" y="90"/>
                  </a:lnTo>
                  <a:lnTo>
                    <a:pt x="4906" y="90"/>
                  </a:lnTo>
                  <a:lnTo>
                    <a:pt x="4906" y="85"/>
                  </a:lnTo>
                  <a:lnTo>
                    <a:pt x="4908" y="85"/>
                  </a:lnTo>
                  <a:lnTo>
                    <a:pt x="4908" y="80"/>
                  </a:lnTo>
                  <a:lnTo>
                    <a:pt x="4910" y="80"/>
                  </a:lnTo>
                  <a:lnTo>
                    <a:pt x="4910" y="77"/>
                  </a:lnTo>
                  <a:lnTo>
                    <a:pt x="4911" y="77"/>
                  </a:lnTo>
                  <a:lnTo>
                    <a:pt x="4911" y="72"/>
                  </a:lnTo>
                  <a:lnTo>
                    <a:pt x="4913" y="72"/>
                  </a:lnTo>
                  <a:lnTo>
                    <a:pt x="4913" y="67"/>
                  </a:lnTo>
                  <a:lnTo>
                    <a:pt x="4915" y="67"/>
                  </a:lnTo>
                  <a:lnTo>
                    <a:pt x="4915" y="62"/>
                  </a:lnTo>
                  <a:lnTo>
                    <a:pt x="4916" y="62"/>
                  </a:lnTo>
                  <a:lnTo>
                    <a:pt x="4916" y="57"/>
                  </a:lnTo>
                  <a:lnTo>
                    <a:pt x="4918" y="57"/>
                  </a:lnTo>
                  <a:lnTo>
                    <a:pt x="4918" y="52"/>
                  </a:lnTo>
                  <a:lnTo>
                    <a:pt x="4920" y="52"/>
                  </a:lnTo>
                  <a:lnTo>
                    <a:pt x="4920" y="49"/>
                  </a:lnTo>
                  <a:lnTo>
                    <a:pt x="4921" y="49"/>
                  </a:lnTo>
                  <a:lnTo>
                    <a:pt x="4921" y="44"/>
                  </a:lnTo>
                  <a:lnTo>
                    <a:pt x="4923" y="44"/>
                  </a:lnTo>
                  <a:lnTo>
                    <a:pt x="4923" y="39"/>
                  </a:lnTo>
                  <a:lnTo>
                    <a:pt x="4925" y="39"/>
                  </a:lnTo>
                  <a:lnTo>
                    <a:pt x="4925" y="34"/>
                  </a:lnTo>
                  <a:lnTo>
                    <a:pt x="4926" y="34"/>
                  </a:lnTo>
                  <a:lnTo>
                    <a:pt x="4926" y="29"/>
                  </a:lnTo>
                  <a:lnTo>
                    <a:pt x="4928" y="29"/>
                  </a:lnTo>
                  <a:lnTo>
                    <a:pt x="4928" y="24"/>
                  </a:lnTo>
                  <a:lnTo>
                    <a:pt x="4930" y="24"/>
                  </a:lnTo>
                  <a:lnTo>
                    <a:pt x="4930" y="20"/>
                  </a:lnTo>
                  <a:lnTo>
                    <a:pt x="4931" y="20"/>
                  </a:lnTo>
                  <a:lnTo>
                    <a:pt x="4931" y="15"/>
                  </a:lnTo>
                  <a:lnTo>
                    <a:pt x="4933" y="15"/>
                  </a:lnTo>
                  <a:lnTo>
                    <a:pt x="4933" y="10"/>
                  </a:lnTo>
                  <a:lnTo>
                    <a:pt x="4935" y="10"/>
                  </a:lnTo>
                  <a:lnTo>
                    <a:pt x="4935" y="5"/>
                  </a:lnTo>
                  <a:lnTo>
                    <a:pt x="4936" y="5"/>
                  </a:lnTo>
                  <a:lnTo>
                    <a:pt x="4936" y="2"/>
                  </a:lnTo>
                  <a:lnTo>
                    <a:pt x="3561" y="2"/>
                  </a:lnTo>
                  <a:lnTo>
                    <a:pt x="3561" y="4"/>
                  </a:lnTo>
                  <a:lnTo>
                    <a:pt x="3560" y="4"/>
                  </a:lnTo>
                  <a:lnTo>
                    <a:pt x="3560" y="9"/>
                  </a:lnTo>
                  <a:lnTo>
                    <a:pt x="3558" y="9"/>
                  </a:lnTo>
                  <a:lnTo>
                    <a:pt x="3558" y="14"/>
                  </a:lnTo>
                  <a:lnTo>
                    <a:pt x="3556" y="14"/>
                  </a:lnTo>
                  <a:lnTo>
                    <a:pt x="3556" y="17"/>
                  </a:lnTo>
                  <a:lnTo>
                    <a:pt x="3555" y="17"/>
                  </a:lnTo>
                  <a:lnTo>
                    <a:pt x="3555" y="22"/>
                  </a:lnTo>
                  <a:lnTo>
                    <a:pt x="3553" y="22"/>
                  </a:lnTo>
                  <a:lnTo>
                    <a:pt x="3553" y="27"/>
                  </a:lnTo>
                  <a:lnTo>
                    <a:pt x="3551" y="27"/>
                  </a:lnTo>
                  <a:lnTo>
                    <a:pt x="3551" y="32"/>
                  </a:lnTo>
                  <a:lnTo>
                    <a:pt x="3550" y="32"/>
                  </a:lnTo>
                  <a:lnTo>
                    <a:pt x="3550" y="37"/>
                  </a:lnTo>
                  <a:lnTo>
                    <a:pt x="3548" y="37"/>
                  </a:lnTo>
                  <a:lnTo>
                    <a:pt x="3548" y="40"/>
                  </a:lnTo>
                  <a:lnTo>
                    <a:pt x="3546" y="40"/>
                  </a:lnTo>
                  <a:lnTo>
                    <a:pt x="3546" y="45"/>
                  </a:lnTo>
                  <a:lnTo>
                    <a:pt x="3545" y="45"/>
                  </a:lnTo>
                  <a:lnTo>
                    <a:pt x="3545" y="50"/>
                  </a:lnTo>
                  <a:lnTo>
                    <a:pt x="3543" y="50"/>
                  </a:lnTo>
                  <a:lnTo>
                    <a:pt x="3543" y="55"/>
                  </a:lnTo>
                  <a:lnTo>
                    <a:pt x="3541" y="55"/>
                  </a:lnTo>
                  <a:lnTo>
                    <a:pt x="3541" y="59"/>
                  </a:lnTo>
                  <a:lnTo>
                    <a:pt x="3540" y="59"/>
                  </a:lnTo>
                  <a:lnTo>
                    <a:pt x="3540" y="64"/>
                  </a:lnTo>
                  <a:lnTo>
                    <a:pt x="3538" y="64"/>
                  </a:lnTo>
                  <a:lnTo>
                    <a:pt x="3538" y="69"/>
                  </a:lnTo>
                  <a:lnTo>
                    <a:pt x="3536" y="69"/>
                  </a:lnTo>
                  <a:lnTo>
                    <a:pt x="3536" y="74"/>
                  </a:lnTo>
                  <a:lnTo>
                    <a:pt x="3535" y="74"/>
                  </a:lnTo>
                  <a:lnTo>
                    <a:pt x="3535" y="79"/>
                  </a:lnTo>
                  <a:lnTo>
                    <a:pt x="3533" y="79"/>
                  </a:lnTo>
                  <a:lnTo>
                    <a:pt x="3533" y="82"/>
                  </a:lnTo>
                  <a:lnTo>
                    <a:pt x="3531" y="82"/>
                  </a:lnTo>
                  <a:lnTo>
                    <a:pt x="3531" y="87"/>
                  </a:lnTo>
                  <a:lnTo>
                    <a:pt x="3530" y="87"/>
                  </a:lnTo>
                  <a:lnTo>
                    <a:pt x="3530" y="92"/>
                  </a:lnTo>
                  <a:lnTo>
                    <a:pt x="3528" y="92"/>
                  </a:lnTo>
                  <a:lnTo>
                    <a:pt x="3528" y="97"/>
                  </a:lnTo>
                  <a:lnTo>
                    <a:pt x="3526" y="97"/>
                  </a:lnTo>
                  <a:lnTo>
                    <a:pt x="3526" y="102"/>
                  </a:lnTo>
                  <a:lnTo>
                    <a:pt x="3525" y="102"/>
                  </a:lnTo>
                  <a:lnTo>
                    <a:pt x="3525" y="105"/>
                  </a:lnTo>
                  <a:lnTo>
                    <a:pt x="3523" y="105"/>
                  </a:lnTo>
                  <a:lnTo>
                    <a:pt x="3523" y="110"/>
                  </a:lnTo>
                  <a:lnTo>
                    <a:pt x="3521" y="110"/>
                  </a:lnTo>
                  <a:lnTo>
                    <a:pt x="3521" y="115"/>
                  </a:lnTo>
                  <a:lnTo>
                    <a:pt x="3520" y="115"/>
                  </a:lnTo>
                  <a:lnTo>
                    <a:pt x="3520" y="120"/>
                  </a:lnTo>
                  <a:lnTo>
                    <a:pt x="3518" y="120"/>
                  </a:lnTo>
                  <a:lnTo>
                    <a:pt x="3518" y="124"/>
                  </a:lnTo>
                  <a:lnTo>
                    <a:pt x="3516" y="124"/>
                  </a:lnTo>
                  <a:lnTo>
                    <a:pt x="3516" y="129"/>
                  </a:lnTo>
                  <a:lnTo>
                    <a:pt x="3515" y="129"/>
                  </a:lnTo>
                  <a:lnTo>
                    <a:pt x="3515" y="134"/>
                  </a:lnTo>
                  <a:lnTo>
                    <a:pt x="3513" y="134"/>
                  </a:lnTo>
                  <a:lnTo>
                    <a:pt x="3513" y="139"/>
                  </a:lnTo>
                  <a:lnTo>
                    <a:pt x="3511" y="139"/>
                  </a:lnTo>
                  <a:lnTo>
                    <a:pt x="3511" y="144"/>
                  </a:lnTo>
                  <a:lnTo>
                    <a:pt x="3510" y="144"/>
                  </a:lnTo>
                  <a:lnTo>
                    <a:pt x="3510" y="147"/>
                  </a:lnTo>
                  <a:lnTo>
                    <a:pt x="3508" y="147"/>
                  </a:lnTo>
                  <a:lnTo>
                    <a:pt x="3508" y="152"/>
                  </a:lnTo>
                  <a:lnTo>
                    <a:pt x="3506" y="152"/>
                  </a:lnTo>
                  <a:lnTo>
                    <a:pt x="3506" y="157"/>
                  </a:lnTo>
                  <a:lnTo>
                    <a:pt x="3505" y="157"/>
                  </a:lnTo>
                  <a:lnTo>
                    <a:pt x="3505" y="162"/>
                  </a:lnTo>
                  <a:lnTo>
                    <a:pt x="3503" y="162"/>
                  </a:lnTo>
                  <a:lnTo>
                    <a:pt x="3503" y="165"/>
                  </a:lnTo>
                  <a:lnTo>
                    <a:pt x="3501" y="165"/>
                  </a:lnTo>
                  <a:lnTo>
                    <a:pt x="3501" y="170"/>
                  </a:lnTo>
                  <a:lnTo>
                    <a:pt x="3500" y="170"/>
                  </a:lnTo>
                  <a:lnTo>
                    <a:pt x="3500" y="175"/>
                  </a:lnTo>
                  <a:lnTo>
                    <a:pt x="3498" y="175"/>
                  </a:lnTo>
                  <a:lnTo>
                    <a:pt x="3498" y="180"/>
                  </a:lnTo>
                  <a:lnTo>
                    <a:pt x="3496" y="180"/>
                  </a:lnTo>
                  <a:lnTo>
                    <a:pt x="3496" y="185"/>
                  </a:lnTo>
                  <a:lnTo>
                    <a:pt x="3495" y="185"/>
                  </a:lnTo>
                  <a:lnTo>
                    <a:pt x="3495" y="189"/>
                  </a:lnTo>
                  <a:lnTo>
                    <a:pt x="3493" y="189"/>
                  </a:lnTo>
                  <a:lnTo>
                    <a:pt x="3493" y="194"/>
                  </a:lnTo>
                  <a:lnTo>
                    <a:pt x="3491" y="194"/>
                  </a:lnTo>
                  <a:lnTo>
                    <a:pt x="3491" y="199"/>
                  </a:lnTo>
                  <a:lnTo>
                    <a:pt x="3490" y="199"/>
                  </a:lnTo>
                  <a:lnTo>
                    <a:pt x="3490" y="204"/>
                  </a:lnTo>
                  <a:lnTo>
                    <a:pt x="3488" y="204"/>
                  </a:lnTo>
                  <a:lnTo>
                    <a:pt x="3488" y="209"/>
                  </a:lnTo>
                  <a:lnTo>
                    <a:pt x="3486" y="209"/>
                  </a:lnTo>
                  <a:lnTo>
                    <a:pt x="3486" y="212"/>
                  </a:lnTo>
                  <a:lnTo>
                    <a:pt x="3485" y="212"/>
                  </a:lnTo>
                  <a:lnTo>
                    <a:pt x="3485" y="217"/>
                  </a:lnTo>
                  <a:lnTo>
                    <a:pt x="3483" y="217"/>
                  </a:lnTo>
                  <a:lnTo>
                    <a:pt x="3483" y="222"/>
                  </a:lnTo>
                  <a:lnTo>
                    <a:pt x="3481" y="222"/>
                  </a:lnTo>
                  <a:lnTo>
                    <a:pt x="3481" y="227"/>
                  </a:lnTo>
                  <a:lnTo>
                    <a:pt x="3480" y="227"/>
                  </a:lnTo>
                  <a:lnTo>
                    <a:pt x="3480" y="230"/>
                  </a:lnTo>
                  <a:lnTo>
                    <a:pt x="3478" y="230"/>
                  </a:lnTo>
                  <a:lnTo>
                    <a:pt x="3478" y="235"/>
                  </a:lnTo>
                  <a:lnTo>
                    <a:pt x="3476" y="235"/>
                  </a:lnTo>
                  <a:lnTo>
                    <a:pt x="3476" y="240"/>
                  </a:lnTo>
                  <a:lnTo>
                    <a:pt x="3475" y="240"/>
                  </a:lnTo>
                  <a:lnTo>
                    <a:pt x="3475" y="245"/>
                  </a:lnTo>
                  <a:lnTo>
                    <a:pt x="3473" y="245"/>
                  </a:lnTo>
                  <a:lnTo>
                    <a:pt x="3473" y="250"/>
                  </a:lnTo>
                  <a:lnTo>
                    <a:pt x="3471" y="250"/>
                  </a:lnTo>
                  <a:lnTo>
                    <a:pt x="3471" y="254"/>
                  </a:lnTo>
                  <a:lnTo>
                    <a:pt x="3470" y="254"/>
                  </a:lnTo>
                  <a:lnTo>
                    <a:pt x="3470" y="259"/>
                  </a:lnTo>
                  <a:lnTo>
                    <a:pt x="3468" y="259"/>
                  </a:lnTo>
                  <a:lnTo>
                    <a:pt x="3468" y="264"/>
                  </a:lnTo>
                  <a:lnTo>
                    <a:pt x="3466" y="264"/>
                  </a:lnTo>
                  <a:lnTo>
                    <a:pt x="3466" y="269"/>
                  </a:lnTo>
                  <a:lnTo>
                    <a:pt x="3465" y="269"/>
                  </a:lnTo>
                  <a:lnTo>
                    <a:pt x="3465" y="274"/>
                  </a:lnTo>
                  <a:lnTo>
                    <a:pt x="3463" y="274"/>
                  </a:lnTo>
                  <a:lnTo>
                    <a:pt x="3463" y="277"/>
                  </a:lnTo>
                  <a:lnTo>
                    <a:pt x="3461" y="277"/>
                  </a:lnTo>
                  <a:lnTo>
                    <a:pt x="3461" y="282"/>
                  </a:lnTo>
                  <a:lnTo>
                    <a:pt x="3460" y="282"/>
                  </a:lnTo>
                  <a:lnTo>
                    <a:pt x="3460" y="287"/>
                  </a:lnTo>
                  <a:lnTo>
                    <a:pt x="3458" y="287"/>
                  </a:lnTo>
                  <a:lnTo>
                    <a:pt x="3458" y="292"/>
                  </a:lnTo>
                  <a:lnTo>
                    <a:pt x="3456" y="292"/>
                  </a:lnTo>
                  <a:lnTo>
                    <a:pt x="3456" y="295"/>
                  </a:lnTo>
                  <a:lnTo>
                    <a:pt x="3455" y="295"/>
                  </a:lnTo>
                  <a:lnTo>
                    <a:pt x="3455" y="300"/>
                  </a:lnTo>
                  <a:lnTo>
                    <a:pt x="3453" y="300"/>
                  </a:lnTo>
                  <a:lnTo>
                    <a:pt x="3453" y="305"/>
                  </a:lnTo>
                  <a:lnTo>
                    <a:pt x="3451" y="305"/>
                  </a:lnTo>
                  <a:lnTo>
                    <a:pt x="3451" y="310"/>
                  </a:lnTo>
                  <a:lnTo>
                    <a:pt x="3450" y="310"/>
                  </a:lnTo>
                  <a:lnTo>
                    <a:pt x="3450" y="315"/>
                  </a:lnTo>
                  <a:lnTo>
                    <a:pt x="3448" y="315"/>
                  </a:lnTo>
                  <a:lnTo>
                    <a:pt x="3448" y="319"/>
                  </a:lnTo>
                  <a:lnTo>
                    <a:pt x="3446" y="319"/>
                  </a:lnTo>
                  <a:lnTo>
                    <a:pt x="3446" y="324"/>
                  </a:lnTo>
                  <a:lnTo>
                    <a:pt x="3445" y="324"/>
                  </a:lnTo>
                  <a:lnTo>
                    <a:pt x="3445" y="329"/>
                  </a:lnTo>
                  <a:lnTo>
                    <a:pt x="3443" y="329"/>
                  </a:lnTo>
                  <a:lnTo>
                    <a:pt x="3443" y="334"/>
                  </a:lnTo>
                  <a:lnTo>
                    <a:pt x="3441" y="334"/>
                  </a:lnTo>
                  <a:lnTo>
                    <a:pt x="3441" y="337"/>
                  </a:lnTo>
                  <a:lnTo>
                    <a:pt x="3440" y="337"/>
                  </a:lnTo>
                  <a:lnTo>
                    <a:pt x="3440" y="342"/>
                  </a:lnTo>
                  <a:lnTo>
                    <a:pt x="3438" y="342"/>
                  </a:lnTo>
                  <a:lnTo>
                    <a:pt x="3438" y="347"/>
                  </a:lnTo>
                  <a:lnTo>
                    <a:pt x="3436" y="347"/>
                  </a:lnTo>
                  <a:lnTo>
                    <a:pt x="3436" y="352"/>
                  </a:lnTo>
                  <a:lnTo>
                    <a:pt x="3435" y="352"/>
                  </a:lnTo>
                  <a:lnTo>
                    <a:pt x="3435" y="357"/>
                  </a:lnTo>
                  <a:lnTo>
                    <a:pt x="3433" y="357"/>
                  </a:lnTo>
                  <a:lnTo>
                    <a:pt x="3433" y="360"/>
                  </a:lnTo>
                  <a:lnTo>
                    <a:pt x="3431" y="360"/>
                  </a:lnTo>
                  <a:lnTo>
                    <a:pt x="3431" y="365"/>
                  </a:lnTo>
                  <a:lnTo>
                    <a:pt x="3430" y="365"/>
                  </a:lnTo>
                  <a:lnTo>
                    <a:pt x="3430" y="370"/>
                  </a:lnTo>
                  <a:lnTo>
                    <a:pt x="3428" y="370"/>
                  </a:lnTo>
                  <a:lnTo>
                    <a:pt x="3428" y="375"/>
                  </a:lnTo>
                  <a:lnTo>
                    <a:pt x="3426" y="375"/>
                  </a:lnTo>
                  <a:lnTo>
                    <a:pt x="3426" y="380"/>
                  </a:lnTo>
                  <a:lnTo>
                    <a:pt x="3425" y="380"/>
                  </a:lnTo>
                  <a:lnTo>
                    <a:pt x="3425" y="384"/>
                  </a:lnTo>
                  <a:lnTo>
                    <a:pt x="3423" y="384"/>
                  </a:lnTo>
                  <a:lnTo>
                    <a:pt x="3423" y="389"/>
                  </a:lnTo>
                  <a:lnTo>
                    <a:pt x="3421" y="389"/>
                  </a:lnTo>
                  <a:lnTo>
                    <a:pt x="3421" y="394"/>
                  </a:lnTo>
                  <a:lnTo>
                    <a:pt x="3420" y="394"/>
                  </a:lnTo>
                  <a:lnTo>
                    <a:pt x="3420" y="399"/>
                  </a:lnTo>
                  <a:lnTo>
                    <a:pt x="3418" y="399"/>
                  </a:lnTo>
                  <a:lnTo>
                    <a:pt x="3418" y="402"/>
                  </a:lnTo>
                  <a:lnTo>
                    <a:pt x="3416" y="402"/>
                  </a:lnTo>
                  <a:lnTo>
                    <a:pt x="3416" y="407"/>
                  </a:lnTo>
                  <a:lnTo>
                    <a:pt x="3415" y="407"/>
                  </a:lnTo>
                  <a:lnTo>
                    <a:pt x="3415" y="412"/>
                  </a:lnTo>
                  <a:lnTo>
                    <a:pt x="3413" y="412"/>
                  </a:lnTo>
                  <a:lnTo>
                    <a:pt x="3413" y="417"/>
                  </a:lnTo>
                  <a:lnTo>
                    <a:pt x="3411" y="417"/>
                  </a:lnTo>
                  <a:lnTo>
                    <a:pt x="3411" y="422"/>
                  </a:lnTo>
                  <a:lnTo>
                    <a:pt x="3410" y="422"/>
                  </a:lnTo>
                  <a:lnTo>
                    <a:pt x="3410" y="425"/>
                  </a:lnTo>
                  <a:lnTo>
                    <a:pt x="3408" y="425"/>
                  </a:lnTo>
                  <a:lnTo>
                    <a:pt x="3408" y="430"/>
                  </a:lnTo>
                  <a:lnTo>
                    <a:pt x="3406" y="430"/>
                  </a:lnTo>
                  <a:lnTo>
                    <a:pt x="3406" y="435"/>
                  </a:lnTo>
                  <a:lnTo>
                    <a:pt x="3405" y="435"/>
                  </a:lnTo>
                  <a:lnTo>
                    <a:pt x="3405" y="440"/>
                  </a:lnTo>
                  <a:lnTo>
                    <a:pt x="3403" y="440"/>
                  </a:lnTo>
                  <a:lnTo>
                    <a:pt x="3403" y="444"/>
                  </a:lnTo>
                  <a:lnTo>
                    <a:pt x="3401" y="444"/>
                  </a:lnTo>
                  <a:lnTo>
                    <a:pt x="3401" y="449"/>
                  </a:lnTo>
                  <a:lnTo>
                    <a:pt x="3400" y="449"/>
                  </a:lnTo>
                  <a:lnTo>
                    <a:pt x="3400" y="454"/>
                  </a:lnTo>
                  <a:lnTo>
                    <a:pt x="3398" y="454"/>
                  </a:lnTo>
                  <a:lnTo>
                    <a:pt x="3398" y="459"/>
                  </a:lnTo>
                  <a:lnTo>
                    <a:pt x="3396" y="459"/>
                  </a:lnTo>
                  <a:lnTo>
                    <a:pt x="3396" y="464"/>
                  </a:lnTo>
                  <a:lnTo>
                    <a:pt x="3395" y="464"/>
                  </a:lnTo>
                  <a:lnTo>
                    <a:pt x="3395" y="467"/>
                  </a:lnTo>
                  <a:lnTo>
                    <a:pt x="3393" y="467"/>
                  </a:lnTo>
                  <a:lnTo>
                    <a:pt x="3393" y="472"/>
                  </a:lnTo>
                  <a:lnTo>
                    <a:pt x="3391" y="472"/>
                  </a:lnTo>
                  <a:lnTo>
                    <a:pt x="3391" y="477"/>
                  </a:lnTo>
                  <a:lnTo>
                    <a:pt x="3390" y="477"/>
                  </a:lnTo>
                  <a:lnTo>
                    <a:pt x="3390" y="482"/>
                  </a:lnTo>
                  <a:lnTo>
                    <a:pt x="3180" y="482"/>
                  </a:lnTo>
                  <a:lnTo>
                    <a:pt x="3180" y="1065"/>
                  </a:lnTo>
                  <a:lnTo>
                    <a:pt x="3178" y="1065"/>
                  </a:lnTo>
                  <a:lnTo>
                    <a:pt x="3178" y="1070"/>
                  </a:lnTo>
                  <a:lnTo>
                    <a:pt x="3176" y="1070"/>
                  </a:lnTo>
                  <a:lnTo>
                    <a:pt x="3176" y="1075"/>
                  </a:lnTo>
                  <a:lnTo>
                    <a:pt x="3175" y="1075"/>
                  </a:lnTo>
                  <a:lnTo>
                    <a:pt x="3175" y="1080"/>
                  </a:lnTo>
                  <a:lnTo>
                    <a:pt x="3173" y="1080"/>
                  </a:lnTo>
                  <a:lnTo>
                    <a:pt x="3173" y="1084"/>
                  </a:lnTo>
                  <a:lnTo>
                    <a:pt x="3171" y="1084"/>
                  </a:lnTo>
                  <a:lnTo>
                    <a:pt x="3171" y="1089"/>
                  </a:lnTo>
                  <a:lnTo>
                    <a:pt x="3170" y="1089"/>
                  </a:lnTo>
                  <a:lnTo>
                    <a:pt x="3170" y="1094"/>
                  </a:lnTo>
                  <a:lnTo>
                    <a:pt x="3168" y="1094"/>
                  </a:lnTo>
                  <a:lnTo>
                    <a:pt x="3168" y="1099"/>
                  </a:lnTo>
                  <a:lnTo>
                    <a:pt x="3166" y="1099"/>
                  </a:lnTo>
                  <a:lnTo>
                    <a:pt x="3166" y="1104"/>
                  </a:lnTo>
                  <a:lnTo>
                    <a:pt x="3165" y="1104"/>
                  </a:lnTo>
                  <a:lnTo>
                    <a:pt x="3165" y="1107"/>
                  </a:lnTo>
                  <a:lnTo>
                    <a:pt x="3163" y="1107"/>
                  </a:lnTo>
                  <a:lnTo>
                    <a:pt x="3163" y="1112"/>
                  </a:lnTo>
                  <a:lnTo>
                    <a:pt x="3161" y="1112"/>
                  </a:lnTo>
                  <a:lnTo>
                    <a:pt x="3161" y="1117"/>
                  </a:lnTo>
                  <a:lnTo>
                    <a:pt x="3160" y="1117"/>
                  </a:lnTo>
                  <a:lnTo>
                    <a:pt x="3160" y="1122"/>
                  </a:lnTo>
                  <a:lnTo>
                    <a:pt x="3158" y="1122"/>
                  </a:lnTo>
                  <a:lnTo>
                    <a:pt x="3158" y="1127"/>
                  </a:lnTo>
                  <a:lnTo>
                    <a:pt x="3156" y="1127"/>
                  </a:lnTo>
                  <a:lnTo>
                    <a:pt x="3156" y="1130"/>
                  </a:lnTo>
                  <a:lnTo>
                    <a:pt x="3155" y="1130"/>
                  </a:lnTo>
                  <a:lnTo>
                    <a:pt x="3155" y="1135"/>
                  </a:lnTo>
                  <a:lnTo>
                    <a:pt x="3153" y="1135"/>
                  </a:lnTo>
                  <a:lnTo>
                    <a:pt x="3153" y="1140"/>
                  </a:lnTo>
                  <a:lnTo>
                    <a:pt x="3151" y="1140"/>
                  </a:lnTo>
                  <a:lnTo>
                    <a:pt x="3151" y="1145"/>
                  </a:lnTo>
                  <a:lnTo>
                    <a:pt x="3150" y="1145"/>
                  </a:lnTo>
                  <a:lnTo>
                    <a:pt x="3150" y="1149"/>
                  </a:lnTo>
                  <a:lnTo>
                    <a:pt x="3148" y="1149"/>
                  </a:lnTo>
                  <a:lnTo>
                    <a:pt x="3148" y="1154"/>
                  </a:lnTo>
                  <a:lnTo>
                    <a:pt x="3146" y="1154"/>
                  </a:lnTo>
                  <a:lnTo>
                    <a:pt x="3146" y="1159"/>
                  </a:lnTo>
                  <a:lnTo>
                    <a:pt x="3145" y="1159"/>
                  </a:lnTo>
                  <a:lnTo>
                    <a:pt x="3145" y="1164"/>
                  </a:lnTo>
                  <a:lnTo>
                    <a:pt x="3143" y="1164"/>
                  </a:lnTo>
                  <a:lnTo>
                    <a:pt x="3143" y="1169"/>
                  </a:lnTo>
                  <a:lnTo>
                    <a:pt x="3141" y="1169"/>
                  </a:lnTo>
                  <a:lnTo>
                    <a:pt x="3141" y="1172"/>
                  </a:lnTo>
                  <a:lnTo>
                    <a:pt x="3140" y="1172"/>
                  </a:lnTo>
                  <a:lnTo>
                    <a:pt x="3140" y="1177"/>
                  </a:lnTo>
                  <a:lnTo>
                    <a:pt x="3138" y="1177"/>
                  </a:lnTo>
                  <a:lnTo>
                    <a:pt x="3138" y="1182"/>
                  </a:lnTo>
                  <a:lnTo>
                    <a:pt x="3136" y="1182"/>
                  </a:lnTo>
                  <a:lnTo>
                    <a:pt x="3136" y="1187"/>
                  </a:lnTo>
                  <a:lnTo>
                    <a:pt x="3135" y="1187"/>
                  </a:lnTo>
                  <a:lnTo>
                    <a:pt x="3135" y="1190"/>
                  </a:lnTo>
                  <a:lnTo>
                    <a:pt x="3133" y="1190"/>
                  </a:lnTo>
                  <a:lnTo>
                    <a:pt x="3133" y="1195"/>
                  </a:lnTo>
                  <a:lnTo>
                    <a:pt x="3131" y="1195"/>
                  </a:lnTo>
                  <a:lnTo>
                    <a:pt x="3131" y="1200"/>
                  </a:lnTo>
                  <a:lnTo>
                    <a:pt x="3130" y="1200"/>
                  </a:lnTo>
                  <a:lnTo>
                    <a:pt x="3130" y="1205"/>
                  </a:lnTo>
                  <a:lnTo>
                    <a:pt x="3128" y="1205"/>
                  </a:lnTo>
                  <a:lnTo>
                    <a:pt x="3128" y="1210"/>
                  </a:lnTo>
                  <a:lnTo>
                    <a:pt x="3126" y="1210"/>
                  </a:lnTo>
                  <a:lnTo>
                    <a:pt x="3126" y="1214"/>
                  </a:lnTo>
                  <a:lnTo>
                    <a:pt x="3125" y="1214"/>
                  </a:lnTo>
                  <a:lnTo>
                    <a:pt x="3125" y="1219"/>
                  </a:lnTo>
                  <a:lnTo>
                    <a:pt x="3123" y="1219"/>
                  </a:lnTo>
                  <a:lnTo>
                    <a:pt x="3123" y="1224"/>
                  </a:lnTo>
                  <a:lnTo>
                    <a:pt x="3121" y="1224"/>
                  </a:lnTo>
                  <a:lnTo>
                    <a:pt x="3121" y="1229"/>
                  </a:lnTo>
                  <a:lnTo>
                    <a:pt x="3120" y="1229"/>
                  </a:lnTo>
                  <a:lnTo>
                    <a:pt x="3120" y="1234"/>
                  </a:lnTo>
                  <a:lnTo>
                    <a:pt x="3118" y="1234"/>
                  </a:lnTo>
                  <a:lnTo>
                    <a:pt x="3118" y="1237"/>
                  </a:lnTo>
                  <a:lnTo>
                    <a:pt x="3116" y="1237"/>
                  </a:lnTo>
                  <a:lnTo>
                    <a:pt x="3116" y="1242"/>
                  </a:lnTo>
                  <a:lnTo>
                    <a:pt x="3115" y="1242"/>
                  </a:lnTo>
                  <a:lnTo>
                    <a:pt x="3115" y="1247"/>
                  </a:lnTo>
                  <a:lnTo>
                    <a:pt x="3113" y="1247"/>
                  </a:lnTo>
                  <a:lnTo>
                    <a:pt x="3113" y="1252"/>
                  </a:lnTo>
                  <a:lnTo>
                    <a:pt x="3111" y="1252"/>
                  </a:lnTo>
                  <a:lnTo>
                    <a:pt x="3111" y="1255"/>
                  </a:lnTo>
                  <a:lnTo>
                    <a:pt x="3110" y="1255"/>
                  </a:lnTo>
                  <a:lnTo>
                    <a:pt x="3110" y="1260"/>
                  </a:lnTo>
                  <a:lnTo>
                    <a:pt x="3108" y="1260"/>
                  </a:lnTo>
                  <a:lnTo>
                    <a:pt x="3108" y="1265"/>
                  </a:lnTo>
                  <a:lnTo>
                    <a:pt x="3106" y="1265"/>
                  </a:lnTo>
                  <a:lnTo>
                    <a:pt x="3106" y="1270"/>
                  </a:lnTo>
                  <a:lnTo>
                    <a:pt x="3105" y="1270"/>
                  </a:lnTo>
                  <a:lnTo>
                    <a:pt x="3105" y="1275"/>
                  </a:lnTo>
                  <a:lnTo>
                    <a:pt x="3103" y="1275"/>
                  </a:lnTo>
                  <a:lnTo>
                    <a:pt x="3103" y="1279"/>
                  </a:lnTo>
                  <a:lnTo>
                    <a:pt x="3101" y="1279"/>
                  </a:lnTo>
                  <a:lnTo>
                    <a:pt x="3101" y="1284"/>
                  </a:lnTo>
                  <a:lnTo>
                    <a:pt x="3100" y="1284"/>
                  </a:lnTo>
                  <a:lnTo>
                    <a:pt x="3100" y="1289"/>
                  </a:lnTo>
                  <a:lnTo>
                    <a:pt x="3098" y="1289"/>
                  </a:lnTo>
                  <a:lnTo>
                    <a:pt x="3098" y="1294"/>
                  </a:lnTo>
                  <a:lnTo>
                    <a:pt x="3096" y="1294"/>
                  </a:lnTo>
                  <a:lnTo>
                    <a:pt x="3096" y="1297"/>
                  </a:lnTo>
                  <a:lnTo>
                    <a:pt x="3095" y="1297"/>
                  </a:lnTo>
                  <a:lnTo>
                    <a:pt x="3095" y="1302"/>
                  </a:lnTo>
                  <a:lnTo>
                    <a:pt x="3093" y="1302"/>
                  </a:lnTo>
                  <a:lnTo>
                    <a:pt x="3093" y="1307"/>
                  </a:lnTo>
                  <a:lnTo>
                    <a:pt x="3091" y="1307"/>
                  </a:lnTo>
                  <a:lnTo>
                    <a:pt x="3091" y="1312"/>
                  </a:lnTo>
                  <a:lnTo>
                    <a:pt x="3090" y="1312"/>
                  </a:lnTo>
                  <a:lnTo>
                    <a:pt x="3090" y="1317"/>
                  </a:lnTo>
                  <a:lnTo>
                    <a:pt x="3088" y="1317"/>
                  </a:lnTo>
                  <a:lnTo>
                    <a:pt x="3088" y="1320"/>
                  </a:lnTo>
                  <a:lnTo>
                    <a:pt x="3086" y="1320"/>
                  </a:lnTo>
                  <a:lnTo>
                    <a:pt x="3086" y="1325"/>
                  </a:lnTo>
                  <a:lnTo>
                    <a:pt x="3085" y="1325"/>
                  </a:lnTo>
                  <a:lnTo>
                    <a:pt x="3085" y="1330"/>
                  </a:lnTo>
                  <a:lnTo>
                    <a:pt x="3083" y="1330"/>
                  </a:lnTo>
                  <a:lnTo>
                    <a:pt x="3083" y="1335"/>
                  </a:lnTo>
                  <a:lnTo>
                    <a:pt x="3081" y="1335"/>
                  </a:lnTo>
                  <a:lnTo>
                    <a:pt x="3081" y="1340"/>
                  </a:lnTo>
                  <a:lnTo>
                    <a:pt x="3080" y="1340"/>
                  </a:lnTo>
                  <a:lnTo>
                    <a:pt x="3080" y="1344"/>
                  </a:lnTo>
                  <a:lnTo>
                    <a:pt x="3078" y="1344"/>
                  </a:lnTo>
                  <a:lnTo>
                    <a:pt x="3078" y="1349"/>
                  </a:lnTo>
                  <a:lnTo>
                    <a:pt x="3076" y="1349"/>
                  </a:lnTo>
                  <a:lnTo>
                    <a:pt x="3076" y="1354"/>
                  </a:lnTo>
                  <a:lnTo>
                    <a:pt x="3075" y="1354"/>
                  </a:lnTo>
                  <a:lnTo>
                    <a:pt x="3075" y="1359"/>
                  </a:lnTo>
                  <a:lnTo>
                    <a:pt x="3073" y="1359"/>
                  </a:lnTo>
                  <a:lnTo>
                    <a:pt x="3073" y="1362"/>
                  </a:lnTo>
                  <a:lnTo>
                    <a:pt x="3071" y="1362"/>
                  </a:lnTo>
                  <a:lnTo>
                    <a:pt x="3071" y="1367"/>
                  </a:lnTo>
                  <a:lnTo>
                    <a:pt x="3070" y="1367"/>
                  </a:lnTo>
                  <a:lnTo>
                    <a:pt x="3070" y="1372"/>
                  </a:lnTo>
                  <a:lnTo>
                    <a:pt x="3068" y="1372"/>
                  </a:lnTo>
                  <a:lnTo>
                    <a:pt x="3068" y="1377"/>
                  </a:lnTo>
                  <a:lnTo>
                    <a:pt x="3066" y="1377"/>
                  </a:lnTo>
                  <a:lnTo>
                    <a:pt x="3066" y="1382"/>
                  </a:lnTo>
                  <a:lnTo>
                    <a:pt x="3065" y="1382"/>
                  </a:lnTo>
                  <a:lnTo>
                    <a:pt x="3065" y="1385"/>
                  </a:lnTo>
                  <a:lnTo>
                    <a:pt x="3063" y="1385"/>
                  </a:lnTo>
                  <a:lnTo>
                    <a:pt x="3063" y="1390"/>
                  </a:lnTo>
                  <a:lnTo>
                    <a:pt x="3061" y="1390"/>
                  </a:lnTo>
                  <a:lnTo>
                    <a:pt x="3061" y="1395"/>
                  </a:lnTo>
                  <a:lnTo>
                    <a:pt x="3060" y="1395"/>
                  </a:lnTo>
                  <a:lnTo>
                    <a:pt x="3060" y="1400"/>
                  </a:lnTo>
                  <a:lnTo>
                    <a:pt x="3058" y="1400"/>
                  </a:lnTo>
                  <a:lnTo>
                    <a:pt x="3058" y="1404"/>
                  </a:lnTo>
                  <a:lnTo>
                    <a:pt x="3056" y="1404"/>
                  </a:lnTo>
                  <a:lnTo>
                    <a:pt x="3056" y="1409"/>
                  </a:lnTo>
                  <a:lnTo>
                    <a:pt x="3055" y="1409"/>
                  </a:lnTo>
                  <a:lnTo>
                    <a:pt x="3055" y="1414"/>
                  </a:lnTo>
                  <a:lnTo>
                    <a:pt x="3053" y="1414"/>
                  </a:lnTo>
                  <a:lnTo>
                    <a:pt x="3053" y="1419"/>
                  </a:lnTo>
                  <a:lnTo>
                    <a:pt x="3051" y="1419"/>
                  </a:lnTo>
                  <a:lnTo>
                    <a:pt x="3051" y="1424"/>
                  </a:lnTo>
                  <a:lnTo>
                    <a:pt x="3050" y="1424"/>
                  </a:lnTo>
                  <a:lnTo>
                    <a:pt x="3050" y="1427"/>
                  </a:lnTo>
                  <a:lnTo>
                    <a:pt x="3048" y="1427"/>
                  </a:lnTo>
                  <a:lnTo>
                    <a:pt x="3048" y="1432"/>
                  </a:lnTo>
                  <a:lnTo>
                    <a:pt x="3046" y="1432"/>
                  </a:lnTo>
                  <a:lnTo>
                    <a:pt x="3046" y="1437"/>
                  </a:lnTo>
                  <a:lnTo>
                    <a:pt x="3045" y="1437"/>
                  </a:lnTo>
                  <a:lnTo>
                    <a:pt x="3045" y="1442"/>
                  </a:lnTo>
                  <a:lnTo>
                    <a:pt x="3043" y="1442"/>
                  </a:lnTo>
                  <a:lnTo>
                    <a:pt x="3043" y="1447"/>
                  </a:lnTo>
                  <a:lnTo>
                    <a:pt x="3041" y="1447"/>
                  </a:lnTo>
                  <a:lnTo>
                    <a:pt x="3041" y="1450"/>
                  </a:lnTo>
                  <a:lnTo>
                    <a:pt x="3040" y="1450"/>
                  </a:lnTo>
                  <a:lnTo>
                    <a:pt x="3040" y="1455"/>
                  </a:lnTo>
                  <a:lnTo>
                    <a:pt x="3038" y="1455"/>
                  </a:lnTo>
                  <a:lnTo>
                    <a:pt x="3038" y="1460"/>
                  </a:lnTo>
                  <a:lnTo>
                    <a:pt x="3036" y="1460"/>
                  </a:lnTo>
                  <a:lnTo>
                    <a:pt x="3036" y="1465"/>
                  </a:lnTo>
                  <a:lnTo>
                    <a:pt x="3035" y="1465"/>
                  </a:lnTo>
                  <a:lnTo>
                    <a:pt x="3035" y="1469"/>
                  </a:lnTo>
                  <a:lnTo>
                    <a:pt x="3033" y="1469"/>
                  </a:lnTo>
                  <a:lnTo>
                    <a:pt x="3033" y="1474"/>
                  </a:lnTo>
                  <a:lnTo>
                    <a:pt x="3031" y="1474"/>
                  </a:lnTo>
                  <a:lnTo>
                    <a:pt x="3031" y="1479"/>
                  </a:lnTo>
                  <a:lnTo>
                    <a:pt x="3030" y="1479"/>
                  </a:lnTo>
                  <a:lnTo>
                    <a:pt x="3030" y="1484"/>
                  </a:lnTo>
                  <a:lnTo>
                    <a:pt x="3028" y="1484"/>
                  </a:lnTo>
                  <a:lnTo>
                    <a:pt x="3028" y="1489"/>
                  </a:lnTo>
                  <a:lnTo>
                    <a:pt x="3026" y="1489"/>
                  </a:lnTo>
                  <a:lnTo>
                    <a:pt x="3026" y="1492"/>
                  </a:lnTo>
                  <a:lnTo>
                    <a:pt x="3025" y="1492"/>
                  </a:lnTo>
                  <a:lnTo>
                    <a:pt x="3025" y="1497"/>
                  </a:lnTo>
                  <a:lnTo>
                    <a:pt x="3023" y="1497"/>
                  </a:lnTo>
                  <a:lnTo>
                    <a:pt x="3023" y="1502"/>
                  </a:lnTo>
                  <a:lnTo>
                    <a:pt x="3021" y="1502"/>
                  </a:lnTo>
                  <a:lnTo>
                    <a:pt x="3021" y="1507"/>
                  </a:lnTo>
                  <a:lnTo>
                    <a:pt x="3020" y="1507"/>
                  </a:lnTo>
                  <a:lnTo>
                    <a:pt x="3020" y="1510"/>
                  </a:lnTo>
                  <a:lnTo>
                    <a:pt x="3018" y="1510"/>
                  </a:lnTo>
                  <a:lnTo>
                    <a:pt x="3018" y="1515"/>
                  </a:lnTo>
                  <a:lnTo>
                    <a:pt x="3016" y="1515"/>
                  </a:lnTo>
                  <a:lnTo>
                    <a:pt x="3016" y="1520"/>
                  </a:lnTo>
                  <a:lnTo>
                    <a:pt x="3015" y="1520"/>
                  </a:lnTo>
                  <a:lnTo>
                    <a:pt x="3015" y="1525"/>
                  </a:lnTo>
                  <a:lnTo>
                    <a:pt x="3013" y="1525"/>
                  </a:lnTo>
                  <a:lnTo>
                    <a:pt x="3013" y="1530"/>
                  </a:lnTo>
                  <a:lnTo>
                    <a:pt x="3011" y="1530"/>
                  </a:lnTo>
                  <a:lnTo>
                    <a:pt x="3011" y="1534"/>
                  </a:lnTo>
                  <a:lnTo>
                    <a:pt x="3010" y="1534"/>
                  </a:lnTo>
                  <a:lnTo>
                    <a:pt x="3010" y="1539"/>
                  </a:lnTo>
                  <a:lnTo>
                    <a:pt x="3008" y="1539"/>
                  </a:lnTo>
                  <a:lnTo>
                    <a:pt x="3008" y="1544"/>
                  </a:lnTo>
                  <a:lnTo>
                    <a:pt x="3006" y="1544"/>
                  </a:lnTo>
                  <a:lnTo>
                    <a:pt x="3006" y="1549"/>
                  </a:lnTo>
                  <a:lnTo>
                    <a:pt x="3005" y="1549"/>
                  </a:lnTo>
                  <a:lnTo>
                    <a:pt x="3005" y="1554"/>
                  </a:lnTo>
                  <a:lnTo>
                    <a:pt x="3003" y="1554"/>
                  </a:lnTo>
                  <a:lnTo>
                    <a:pt x="3003" y="1557"/>
                  </a:lnTo>
                  <a:lnTo>
                    <a:pt x="3001" y="1557"/>
                  </a:lnTo>
                  <a:lnTo>
                    <a:pt x="3001" y="1562"/>
                  </a:lnTo>
                  <a:lnTo>
                    <a:pt x="3000" y="1562"/>
                  </a:lnTo>
                  <a:lnTo>
                    <a:pt x="3000" y="1567"/>
                  </a:lnTo>
                  <a:lnTo>
                    <a:pt x="2998" y="1567"/>
                  </a:lnTo>
                  <a:lnTo>
                    <a:pt x="2998" y="1572"/>
                  </a:lnTo>
                  <a:lnTo>
                    <a:pt x="2996" y="1572"/>
                  </a:lnTo>
                  <a:lnTo>
                    <a:pt x="2996" y="1575"/>
                  </a:lnTo>
                  <a:lnTo>
                    <a:pt x="2995" y="1575"/>
                  </a:lnTo>
                  <a:lnTo>
                    <a:pt x="2995" y="1580"/>
                  </a:lnTo>
                  <a:lnTo>
                    <a:pt x="2993" y="1580"/>
                  </a:lnTo>
                  <a:lnTo>
                    <a:pt x="2993" y="1585"/>
                  </a:lnTo>
                  <a:lnTo>
                    <a:pt x="2991" y="1585"/>
                  </a:lnTo>
                  <a:lnTo>
                    <a:pt x="2991" y="1590"/>
                  </a:lnTo>
                  <a:lnTo>
                    <a:pt x="2990" y="1590"/>
                  </a:lnTo>
                  <a:lnTo>
                    <a:pt x="2990" y="1595"/>
                  </a:lnTo>
                  <a:lnTo>
                    <a:pt x="2988" y="1595"/>
                  </a:lnTo>
                  <a:lnTo>
                    <a:pt x="2988" y="1599"/>
                  </a:lnTo>
                  <a:lnTo>
                    <a:pt x="2986" y="1599"/>
                  </a:lnTo>
                  <a:lnTo>
                    <a:pt x="2986" y="1604"/>
                  </a:lnTo>
                  <a:lnTo>
                    <a:pt x="2985" y="1604"/>
                  </a:lnTo>
                  <a:lnTo>
                    <a:pt x="2985" y="1609"/>
                  </a:lnTo>
                  <a:lnTo>
                    <a:pt x="2983" y="1609"/>
                  </a:lnTo>
                  <a:lnTo>
                    <a:pt x="2983" y="1614"/>
                  </a:lnTo>
                  <a:lnTo>
                    <a:pt x="2981" y="1614"/>
                  </a:lnTo>
                  <a:lnTo>
                    <a:pt x="2981" y="1617"/>
                  </a:lnTo>
                  <a:lnTo>
                    <a:pt x="2980" y="1617"/>
                  </a:lnTo>
                  <a:lnTo>
                    <a:pt x="2980" y="1622"/>
                  </a:lnTo>
                  <a:lnTo>
                    <a:pt x="2978" y="1622"/>
                  </a:lnTo>
                  <a:lnTo>
                    <a:pt x="2978" y="1627"/>
                  </a:lnTo>
                  <a:lnTo>
                    <a:pt x="2976" y="1627"/>
                  </a:lnTo>
                  <a:lnTo>
                    <a:pt x="2976" y="1632"/>
                  </a:lnTo>
                  <a:lnTo>
                    <a:pt x="2975" y="1632"/>
                  </a:lnTo>
                  <a:lnTo>
                    <a:pt x="2975" y="1637"/>
                  </a:lnTo>
                  <a:lnTo>
                    <a:pt x="2973" y="1637"/>
                  </a:lnTo>
                  <a:lnTo>
                    <a:pt x="2973" y="1640"/>
                  </a:lnTo>
                  <a:lnTo>
                    <a:pt x="2971" y="1640"/>
                  </a:lnTo>
                  <a:lnTo>
                    <a:pt x="2971" y="1645"/>
                  </a:lnTo>
                  <a:lnTo>
                    <a:pt x="2970" y="1645"/>
                  </a:lnTo>
                  <a:lnTo>
                    <a:pt x="2970" y="1650"/>
                  </a:lnTo>
                  <a:lnTo>
                    <a:pt x="2968" y="1650"/>
                  </a:lnTo>
                  <a:lnTo>
                    <a:pt x="2968" y="1655"/>
                  </a:lnTo>
                  <a:lnTo>
                    <a:pt x="2966" y="1655"/>
                  </a:lnTo>
                  <a:lnTo>
                    <a:pt x="2966" y="1660"/>
                  </a:lnTo>
                  <a:lnTo>
                    <a:pt x="2965" y="1660"/>
                  </a:lnTo>
                  <a:lnTo>
                    <a:pt x="2965" y="1662"/>
                  </a:lnTo>
                  <a:lnTo>
                    <a:pt x="2963" y="1662"/>
                  </a:lnTo>
                  <a:lnTo>
                    <a:pt x="2963" y="1655"/>
                  </a:lnTo>
                  <a:lnTo>
                    <a:pt x="2965" y="1655"/>
                  </a:lnTo>
                  <a:lnTo>
                    <a:pt x="2965" y="1645"/>
                  </a:lnTo>
                  <a:lnTo>
                    <a:pt x="2966" y="1645"/>
                  </a:lnTo>
                  <a:lnTo>
                    <a:pt x="2966" y="1635"/>
                  </a:lnTo>
                  <a:lnTo>
                    <a:pt x="2968" y="1635"/>
                  </a:lnTo>
                  <a:lnTo>
                    <a:pt x="2968" y="1625"/>
                  </a:lnTo>
                  <a:lnTo>
                    <a:pt x="2970" y="1625"/>
                  </a:lnTo>
                  <a:lnTo>
                    <a:pt x="2970" y="1617"/>
                  </a:lnTo>
                  <a:lnTo>
                    <a:pt x="2971" y="1617"/>
                  </a:lnTo>
                  <a:lnTo>
                    <a:pt x="2971" y="1607"/>
                  </a:lnTo>
                  <a:lnTo>
                    <a:pt x="2973" y="1607"/>
                  </a:lnTo>
                  <a:lnTo>
                    <a:pt x="2973" y="1597"/>
                  </a:lnTo>
                  <a:lnTo>
                    <a:pt x="2975" y="1597"/>
                  </a:lnTo>
                  <a:lnTo>
                    <a:pt x="2975" y="1587"/>
                  </a:lnTo>
                  <a:lnTo>
                    <a:pt x="2976" y="1587"/>
                  </a:lnTo>
                  <a:lnTo>
                    <a:pt x="2976" y="1579"/>
                  </a:lnTo>
                  <a:lnTo>
                    <a:pt x="2978" y="1579"/>
                  </a:lnTo>
                  <a:lnTo>
                    <a:pt x="2978" y="1569"/>
                  </a:lnTo>
                  <a:lnTo>
                    <a:pt x="2980" y="1569"/>
                  </a:lnTo>
                  <a:lnTo>
                    <a:pt x="2980" y="1559"/>
                  </a:lnTo>
                  <a:lnTo>
                    <a:pt x="2981" y="1559"/>
                  </a:lnTo>
                  <a:lnTo>
                    <a:pt x="2981" y="1549"/>
                  </a:lnTo>
                  <a:lnTo>
                    <a:pt x="2983" y="1549"/>
                  </a:lnTo>
                  <a:lnTo>
                    <a:pt x="2983" y="1540"/>
                  </a:lnTo>
                  <a:lnTo>
                    <a:pt x="2985" y="1540"/>
                  </a:lnTo>
                  <a:lnTo>
                    <a:pt x="2985" y="1530"/>
                  </a:lnTo>
                  <a:lnTo>
                    <a:pt x="2986" y="1530"/>
                  </a:lnTo>
                  <a:lnTo>
                    <a:pt x="2986" y="1520"/>
                  </a:lnTo>
                  <a:lnTo>
                    <a:pt x="2988" y="1520"/>
                  </a:lnTo>
                  <a:lnTo>
                    <a:pt x="2988" y="1510"/>
                  </a:lnTo>
                  <a:lnTo>
                    <a:pt x="3011" y="1510"/>
                  </a:lnTo>
                  <a:lnTo>
                    <a:pt x="3011" y="1377"/>
                  </a:lnTo>
                  <a:lnTo>
                    <a:pt x="3013" y="1377"/>
                  </a:lnTo>
                  <a:lnTo>
                    <a:pt x="3013" y="1367"/>
                  </a:lnTo>
                  <a:lnTo>
                    <a:pt x="3015" y="1367"/>
                  </a:lnTo>
                  <a:lnTo>
                    <a:pt x="3015" y="1357"/>
                  </a:lnTo>
                  <a:lnTo>
                    <a:pt x="3016" y="1357"/>
                  </a:lnTo>
                  <a:lnTo>
                    <a:pt x="3016" y="1349"/>
                  </a:lnTo>
                  <a:lnTo>
                    <a:pt x="3018" y="1349"/>
                  </a:lnTo>
                  <a:lnTo>
                    <a:pt x="3018" y="1339"/>
                  </a:lnTo>
                  <a:lnTo>
                    <a:pt x="3020" y="1339"/>
                  </a:lnTo>
                  <a:lnTo>
                    <a:pt x="3020" y="1329"/>
                  </a:lnTo>
                  <a:lnTo>
                    <a:pt x="3021" y="1329"/>
                  </a:lnTo>
                  <a:lnTo>
                    <a:pt x="3021" y="1319"/>
                  </a:lnTo>
                  <a:lnTo>
                    <a:pt x="3023" y="1319"/>
                  </a:lnTo>
                  <a:lnTo>
                    <a:pt x="3023" y="1310"/>
                  </a:lnTo>
                  <a:lnTo>
                    <a:pt x="3025" y="1310"/>
                  </a:lnTo>
                  <a:lnTo>
                    <a:pt x="3025" y="1300"/>
                  </a:lnTo>
                  <a:lnTo>
                    <a:pt x="3026" y="1300"/>
                  </a:lnTo>
                  <a:lnTo>
                    <a:pt x="3026" y="1290"/>
                  </a:lnTo>
                  <a:lnTo>
                    <a:pt x="3028" y="1290"/>
                  </a:lnTo>
                  <a:lnTo>
                    <a:pt x="3028" y="1280"/>
                  </a:lnTo>
                  <a:lnTo>
                    <a:pt x="3030" y="1280"/>
                  </a:lnTo>
                  <a:lnTo>
                    <a:pt x="3030" y="1272"/>
                  </a:lnTo>
                  <a:lnTo>
                    <a:pt x="3031" y="1272"/>
                  </a:lnTo>
                  <a:lnTo>
                    <a:pt x="3031" y="1262"/>
                  </a:lnTo>
                  <a:lnTo>
                    <a:pt x="3033" y="1262"/>
                  </a:lnTo>
                  <a:lnTo>
                    <a:pt x="3033" y="1252"/>
                  </a:lnTo>
                  <a:lnTo>
                    <a:pt x="3035" y="1252"/>
                  </a:lnTo>
                  <a:lnTo>
                    <a:pt x="3035" y="1242"/>
                  </a:lnTo>
                  <a:lnTo>
                    <a:pt x="3036" y="1242"/>
                  </a:lnTo>
                  <a:lnTo>
                    <a:pt x="3036" y="1234"/>
                  </a:lnTo>
                  <a:lnTo>
                    <a:pt x="3038" y="1234"/>
                  </a:lnTo>
                  <a:lnTo>
                    <a:pt x="3038" y="1224"/>
                  </a:lnTo>
                  <a:lnTo>
                    <a:pt x="3040" y="1224"/>
                  </a:lnTo>
                  <a:lnTo>
                    <a:pt x="3040" y="1214"/>
                  </a:lnTo>
                  <a:lnTo>
                    <a:pt x="3041" y="1214"/>
                  </a:lnTo>
                  <a:lnTo>
                    <a:pt x="3041" y="1204"/>
                  </a:lnTo>
                  <a:lnTo>
                    <a:pt x="3043" y="1204"/>
                  </a:lnTo>
                  <a:lnTo>
                    <a:pt x="3043" y="1195"/>
                  </a:lnTo>
                  <a:lnTo>
                    <a:pt x="3045" y="1195"/>
                  </a:lnTo>
                  <a:lnTo>
                    <a:pt x="3045" y="1185"/>
                  </a:lnTo>
                  <a:lnTo>
                    <a:pt x="3046" y="1185"/>
                  </a:lnTo>
                  <a:lnTo>
                    <a:pt x="3046" y="1175"/>
                  </a:lnTo>
                  <a:lnTo>
                    <a:pt x="3048" y="1175"/>
                  </a:lnTo>
                  <a:lnTo>
                    <a:pt x="3048" y="1165"/>
                  </a:lnTo>
                  <a:lnTo>
                    <a:pt x="3050" y="1165"/>
                  </a:lnTo>
                  <a:lnTo>
                    <a:pt x="3050" y="1157"/>
                  </a:lnTo>
                  <a:lnTo>
                    <a:pt x="3051" y="1157"/>
                  </a:lnTo>
                  <a:lnTo>
                    <a:pt x="3051" y="1147"/>
                  </a:lnTo>
                  <a:lnTo>
                    <a:pt x="3053" y="1147"/>
                  </a:lnTo>
                  <a:lnTo>
                    <a:pt x="3053" y="1137"/>
                  </a:lnTo>
                  <a:lnTo>
                    <a:pt x="3055" y="1137"/>
                  </a:lnTo>
                  <a:lnTo>
                    <a:pt x="3055" y="1127"/>
                  </a:lnTo>
                  <a:lnTo>
                    <a:pt x="3056" y="1127"/>
                  </a:lnTo>
                  <a:lnTo>
                    <a:pt x="3056" y="1119"/>
                  </a:lnTo>
                  <a:lnTo>
                    <a:pt x="3058" y="1119"/>
                  </a:lnTo>
                  <a:lnTo>
                    <a:pt x="3058" y="1109"/>
                  </a:lnTo>
                  <a:lnTo>
                    <a:pt x="3060" y="1109"/>
                  </a:lnTo>
                  <a:lnTo>
                    <a:pt x="3060" y="1099"/>
                  </a:lnTo>
                  <a:lnTo>
                    <a:pt x="3061" y="1099"/>
                  </a:lnTo>
                  <a:lnTo>
                    <a:pt x="3061" y="1089"/>
                  </a:lnTo>
                  <a:lnTo>
                    <a:pt x="3063" y="1089"/>
                  </a:lnTo>
                  <a:lnTo>
                    <a:pt x="3063" y="1080"/>
                  </a:lnTo>
                  <a:lnTo>
                    <a:pt x="3065" y="1080"/>
                  </a:lnTo>
                  <a:lnTo>
                    <a:pt x="3065" y="1070"/>
                  </a:lnTo>
                  <a:lnTo>
                    <a:pt x="3066" y="1070"/>
                  </a:lnTo>
                  <a:lnTo>
                    <a:pt x="3066" y="1060"/>
                  </a:lnTo>
                  <a:lnTo>
                    <a:pt x="3068" y="1060"/>
                  </a:lnTo>
                  <a:lnTo>
                    <a:pt x="3068" y="1050"/>
                  </a:lnTo>
                  <a:lnTo>
                    <a:pt x="3070" y="1050"/>
                  </a:lnTo>
                  <a:lnTo>
                    <a:pt x="3070" y="1042"/>
                  </a:lnTo>
                  <a:lnTo>
                    <a:pt x="3071" y="1042"/>
                  </a:lnTo>
                  <a:lnTo>
                    <a:pt x="3071" y="1032"/>
                  </a:lnTo>
                  <a:lnTo>
                    <a:pt x="3073" y="1032"/>
                  </a:lnTo>
                  <a:lnTo>
                    <a:pt x="3073" y="1022"/>
                  </a:lnTo>
                  <a:lnTo>
                    <a:pt x="3075" y="1022"/>
                  </a:lnTo>
                  <a:lnTo>
                    <a:pt x="3075" y="1012"/>
                  </a:lnTo>
                  <a:lnTo>
                    <a:pt x="3076" y="1012"/>
                  </a:lnTo>
                  <a:lnTo>
                    <a:pt x="3076" y="1004"/>
                  </a:lnTo>
                  <a:lnTo>
                    <a:pt x="3078" y="1004"/>
                  </a:lnTo>
                  <a:lnTo>
                    <a:pt x="3078" y="994"/>
                  </a:lnTo>
                  <a:lnTo>
                    <a:pt x="3080" y="994"/>
                  </a:lnTo>
                  <a:lnTo>
                    <a:pt x="3080" y="984"/>
                  </a:lnTo>
                  <a:lnTo>
                    <a:pt x="3081" y="984"/>
                  </a:lnTo>
                  <a:lnTo>
                    <a:pt x="3081" y="974"/>
                  </a:lnTo>
                  <a:lnTo>
                    <a:pt x="3083" y="974"/>
                  </a:lnTo>
                  <a:lnTo>
                    <a:pt x="3083" y="965"/>
                  </a:lnTo>
                  <a:lnTo>
                    <a:pt x="3085" y="965"/>
                  </a:lnTo>
                  <a:lnTo>
                    <a:pt x="3085" y="955"/>
                  </a:lnTo>
                  <a:lnTo>
                    <a:pt x="3086" y="955"/>
                  </a:lnTo>
                  <a:lnTo>
                    <a:pt x="3086" y="945"/>
                  </a:lnTo>
                  <a:lnTo>
                    <a:pt x="3088" y="945"/>
                  </a:lnTo>
                  <a:lnTo>
                    <a:pt x="3088" y="935"/>
                  </a:lnTo>
                  <a:lnTo>
                    <a:pt x="3090" y="935"/>
                  </a:lnTo>
                  <a:lnTo>
                    <a:pt x="3090" y="927"/>
                  </a:lnTo>
                  <a:lnTo>
                    <a:pt x="3091" y="927"/>
                  </a:lnTo>
                  <a:lnTo>
                    <a:pt x="3091" y="917"/>
                  </a:lnTo>
                  <a:lnTo>
                    <a:pt x="3093" y="917"/>
                  </a:lnTo>
                  <a:lnTo>
                    <a:pt x="3093" y="907"/>
                  </a:lnTo>
                  <a:lnTo>
                    <a:pt x="3095" y="907"/>
                  </a:lnTo>
                  <a:lnTo>
                    <a:pt x="3095" y="897"/>
                  </a:lnTo>
                  <a:lnTo>
                    <a:pt x="3096" y="897"/>
                  </a:lnTo>
                  <a:lnTo>
                    <a:pt x="3096" y="889"/>
                  </a:lnTo>
                  <a:lnTo>
                    <a:pt x="3098" y="889"/>
                  </a:lnTo>
                  <a:lnTo>
                    <a:pt x="3098" y="879"/>
                  </a:lnTo>
                  <a:lnTo>
                    <a:pt x="3100" y="879"/>
                  </a:lnTo>
                  <a:lnTo>
                    <a:pt x="3100" y="869"/>
                  </a:lnTo>
                  <a:lnTo>
                    <a:pt x="3101" y="869"/>
                  </a:lnTo>
                  <a:lnTo>
                    <a:pt x="3101" y="859"/>
                  </a:lnTo>
                  <a:lnTo>
                    <a:pt x="3103" y="859"/>
                  </a:lnTo>
                  <a:lnTo>
                    <a:pt x="3103" y="849"/>
                  </a:lnTo>
                  <a:lnTo>
                    <a:pt x="3105" y="849"/>
                  </a:lnTo>
                  <a:lnTo>
                    <a:pt x="3105" y="840"/>
                  </a:lnTo>
                  <a:lnTo>
                    <a:pt x="3106" y="840"/>
                  </a:lnTo>
                  <a:lnTo>
                    <a:pt x="3106" y="830"/>
                  </a:lnTo>
                  <a:lnTo>
                    <a:pt x="3108" y="830"/>
                  </a:lnTo>
                  <a:lnTo>
                    <a:pt x="3108" y="820"/>
                  </a:lnTo>
                  <a:lnTo>
                    <a:pt x="3110" y="820"/>
                  </a:lnTo>
                  <a:lnTo>
                    <a:pt x="3110" y="810"/>
                  </a:lnTo>
                  <a:lnTo>
                    <a:pt x="3111" y="810"/>
                  </a:lnTo>
                  <a:lnTo>
                    <a:pt x="3111" y="802"/>
                  </a:lnTo>
                  <a:lnTo>
                    <a:pt x="3113" y="802"/>
                  </a:lnTo>
                  <a:lnTo>
                    <a:pt x="3113" y="792"/>
                  </a:lnTo>
                  <a:lnTo>
                    <a:pt x="3115" y="792"/>
                  </a:lnTo>
                  <a:lnTo>
                    <a:pt x="3115" y="782"/>
                  </a:lnTo>
                  <a:lnTo>
                    <a:pt x="3116" y="782"/>
                  </a:lnTo>
                  <a:lnTo>
                    <a:pt x="3116" y="772"/>
                  </a:lnTo>
                  <a:lnTo>
                    <a:pt x="3118" y="772"/>
                  </a:lnTo>
                  <a:lnTo>
                    <a:pt x="3118" y="764"/>
                  </a:lnTo>
                  <a:lnTo>
                    <a:pt x="3120" y="764"/>
                  </a:lnTo>
                  <a:lnTo>
                    <a:pt x="3120" y="754"/>
                  </a:lnTo>
                  <a:lnTo>
                    <a:pt x="3121" y="754"/>
                  </a:lnTo>
                  <a:lnTo>
                    <a:pt x="3121" y="744"/>
                  </a:lnTo>
                  <a:lnTo>
                    <a:pt x="3123" y="744"/>
                  </a:lnTo>
                  <a:lnTo>
                    <a:pt x="3123" y="734"/>
                  </a:lnTo>
                  <a:lnTo>
                    <a:pt x="3125" y="734"/>
                  </a:lnTo>
                  <a:lnTo>
                    <a:pt x="3125" y="725"/>
                  </a:lnTo>
                  <a:lnTo>
                    <a:pt x="3126" y="725"/>
                  </a:lnTo>
                  <a:lnTo>
                    <a:pt x="3126" y="715"/>
                  </a:lnTo>
                  <a:lnTo>
                    <a:pt x="3128" y="715"/>
                  </a:lnTo>
                  <a:lnTo>
                    <a:pt x="3128" y="705"/>
                  </a:lnTo>
                  <a:lnTo>
                    <a:pt x="3130" y="705"/>
                  </a:lnTo>
                  <a:lnTo>
                    <a:pt x="3130" y="695"/>
                  </a:lnTo>
                  <a:lnTo>
                    <a:pt x="3131" y="695"/>
                  </a:lnTo>
                  <a:lnTo>
                    <a:pt x="3131" y="687"/>
                  </a:lnTo>
                  <a:lnTo>
                    <a:pt x="3133" y="687"/>
                  </a:lnTo>
                  <a:lnTo>
                    <a:pt x="3133" y="677"/>
                  </a:lnTo>
                  <a:lnTo>
                    <a:pt x="3135" y="677"/>
                  </a:lnTo>
                  <a:lnTo>
                    <a:pt x="3135" y="667"/>
                  </a:lnTo>
                  <a:lnTo>
                    <a:pt x="3136" y="667"/>
                  </a:lnTo>
                  <a:lnTo>
                    <a:pt x="3136" y="657"/>
                  </a:lnTo>
                  <a:lnTo>
                    <a:pt x="3138" y="657"/>
                  </a:lnTo>
                  <a:lnTo>
                    <a:pt x="3138" y="649"/>
                  </a:lnTo>
                  <a:lnTo>
                    <a:pt x="3140" y="649"/>
                  </a:lnTo>
                  <a:lnTo>
                    <a:pt x="3140" y="639"/>
                  </a:lnTo>
                  <a:lnTo>
                    <a:pt x="3141" y="639"/>
                  </a:lnTo>
                  <a:lnTo>
                    <a:pt x="3141" y="629"/>
                  </a:lnTo>
                  <a:lnTo>
                    <a:pt x="3143" y="629"/>
                  </a:lnTo>
                  <a:lnTo>
                    <a:pt x="3143" y="619"/>
                  </a:lnTo>
                  <a:lnTo>
                    <a:pt x="3145" y="619"/>
                  </a:lnTo>
                  <a:lnTo>
                    <a:pt x="3145" y="610"/>
                  </a:lnTo>
                  <a:lnTo>
                    <a:pt x="3146" y="610"/>
                  </a:lnTo>
                  <a:lnTo>
                    <a:pt x="3146" y="600"/>
                  </a:lnTo>
                  <a:lnTo>
                    <a:pt x="3148" y="600"/>
                  </a:lnTo>
                  <a:lnTo>
                    <a:pt x="3148" y="590"/>
                  </a:lnTo>
                  <a:lnTo>
                    <a:pt x="3150" y="590"/>
                  </a:lnTo>
                  <a:lnTo>
                    <a:pt x="3150" y="580"/>
                  </a:lnTo>
                  <a:lnTo>
                    <a:pt x="3151" y="580"/>
                  </a:lnTo>
                  <a:lnTo>
                    <a:pt x="3151" y="572"/>
                  </a:lnTo>
                  <a:lnTo>
                    <a:pt x="3153" y="572"/>
                  </a:lnTo>
                  <a:lnTo>
                    <a:pt x="3153" y="562"/>
                  </a:lnTo>
                  <a:lnTo>
                    <a:pt x="3155" y="562"/>
                  </a:lnTo>
                  <a:lnTo>
                    <a:pt x="3155" y="552"/>
                  </a:lnTo>
                  <a:lnTo>
                    <a:pt x="3156" y="552"/>
                  </a:lnTo>
                  <a:lnTo>
                    <a:pt x="3156" y="542"/>
                  </a:lnTo>
                  <a:lnTo>
                    <a:pt x="3158" y="542"/>
                  </a:lnTo>
                  <a:lnTo>
                    <a:pt x="3158" y="534"/>
                  </a:lnTo>
                  <a:lnTo>
                    <a:pt x="3160" y="534"/>
                  </a:lnTo>
                  <a:lnTo>
                    <a:pt x="3160" y="524"/>
                  </a:lnTo>
                  <a:lnTo>
                    <a:pt x="3161" y="524"/>
                  </a:lnTo>
                  <a:lnTo>
                    <a:pt x="3161" y="514"/>
                  </a:lnTo>
                  <a:lnTo>
                    <a:pt x="3163" y="514"/>
                  </a:lnTo>
                  <a:lnTo>
                    <a:pt x="3163" y="504"/>
                  </a:lnTo>
                  <a:lnTo>
                    <a:pt x="3165" y="504"/>
                  </a:lnTo>
                  <a:lnTo>
                    <a:pt x="3165" y="495"/>
                  </a:lnTo>
                  <a:lnTo>
                    <a:pt x="3166" y="495"/>
                  </a:lnTo>
                  <a:lnTo>
                    <a:pt x="3166" y="485"/>
                  </a:lnTo>
                  <a:lnTo>
                    <a:pt x="3168" y="485"/>
                  </a:lnTo>
                  <a:lnTo>
                    <a:pt x="3168" y="475"/>
                  </a:lnTo>
                  <a:lnTo>
                    <a:pt x="3170" y="475"/>
                  </a:lnTo>
                  <a:lnTo>
                    <a:pt x="3170" y="465"/>
                  </a:lnTo>
                  <a:lnTo>
                    <a:pt x="3171" y="465"/>
                  </a:lnTo>
                  <a:lnTo>
                    <a:pt x="3171" y="457"/>
                  </a:lnTo>
                  <a:lnTo>
                    <a:pt x="3173" y="457"/>
                  </a:lnTo>
                  <a:lnTo>
                    <a:pt x="3173" y="447"/>
                  </a:lnTo>
                  <a:lnTo>
                    <a:pt x="3175" y="447"/>
                  </a:lnTo>
                  <a:lnTo>
                    <a:pt x="3175" y="437"/>
                  </a:lnTo>
                  <a:lnTo>
                    <a:pt x="3176" y="437"/>
                  </a:lnTo>
                  <a:lnTo>
                    <a:pt x="3176" y="427"/>
                  </a:lnTo>
                  <a:lnTo>
                    <a:pt x="3178" y="427"/>
                  </a:lnTo>
                  <a:lnTo>
                    <a:pt x="3178" y="419"/>
                  </a:lnTo>
                  <a:lnTo>
                    <a:pt x="3180" y="419"/>
                  </a:lnTo>
                  <a:lnTo>
                    <a:pt x="3180" y="409"/>
                  </a:lnTo>
                  <a:lnTo>
                    <a:pt x="3181" y="409"/>
                  </a:lnTo>
                  <a:lnTo>
                    <a:pt x="3181" y="399"/>
                  </a:lnTo>
                  <a:lnTo>
                    <a:pt x="3183" y="399"/>
                  </a:lnTo>
                  <a:lnTo>
                    <a:pt x="3183" y="389"/>
                  </a:lnTo>
                  <a:lnTo>
                    <a:pt x="3185" y="389"/>
                  </a:lnTo>
                  <a:lnTo>
                    <a:pt x="3185" y="380"/>
                  </a:lnTo>
                  <a:lnTo>
                    <a:pt x="3186" y="380"/>
                  </a:lnTo>
                  <a:lnTo>
                    <a:pt x="3186" y="370"/>
                  </a:lnTo>
                  <a:lnTo>
                    <a:pt x="3188" y="370"/>
                  </a:lnTo>
                  <a:lnTo>
                    <a:pt x="3188" y="360"/>
                  </a:lnTo>
                  <a:lnTo>
                    <a:pt x="3190" y="360"/>
                  </a:lnTo>
                  <a:lnTo>
                    <a:pt x="3190" y="350"/>
                  </a:lnTo>
                  <a:lnTo>
                    <a:pt x="3191" y="350"/>
                  </a:lnTo>
                  <a:lnTo>
                    <a:pt x="3191" y="342"/>
                  </a:lnTo>
                  <a:lnTo>
                    <a:pt x="3193" y="342"/>
                  </a:lnTo>
                  <a:lnTo>
                    <a:pt x="3193" y="332"/>
                  </a:lnTo>
                  <a:lnTo>
                    <a:pt x="3195" y="332"/>
                  </a:lnTo>
                  <a:lnTo>
                    <a:pt x="3195" y="322"/>
                  </a:lnTo>
                  <a:lnTo>
                    <a:pt x="3196" y="322"/>
                  </a:lnTo>
                  <a:lnTo>
                    <a:pt x="3196" y="312"/>
                  </a:lnTo>
                  <a:lnTo>
                    <a:pt x="3198" y="312"/>
                  </a:lnTo>
                  <a:lnTo>
                    <a:pt x="3198" y="304"/>
                  </a:lnTo>
                  <a:lnTo>
                    <a:pt x="3200" y="304"/>
                  </a:lnTo>
                  <a:lnTo>
                    <a:pt x="3200" y="294"/>
                  </a:lnTo>
                  <a:lnTo>
                    <a:pt x="3201" y="294"/>
                  </a:lnTo>
                  <a:lnTo>
                    <a:pt x="3201" y="284"/>
                  </a:lnTo>
                  <a:lnTo>
                    <a:pt x="3203" y="284"/>
                  </a:lnTo>
                  <a:lnTo>
                    <a:pt x="3203" y="274"/>
                  </a:lnTo>
                  <a:lnTo>
                    <a:pt x="3205" y="274"/>
                  </a:lnTo>
                  <a:lnTo>
                    <a:pt x="3205" y="265"/>
                  </a:lnTo>
                  <a:lnTo>
                    <a:pt x="3206" y="265"/>
                  </a:lnTo>
                  <a:lnTo>
                    <a:pt x="3206" y="255"/>
                  </a:lnTo>
                  <a:lnTo>
                    <a:pt x="3208" y="255"/>
                  </a:lnTo>
                  <a:lnTo>
                    <a:pt x="3208" y="245"/>
                  </a:lnTo>
                  <a:lnTo>
                    <a:pt x="3210" y="245"/>
                  </a:lnTo>
                  <a:lnTo>
                    <a:pt x="3210" y="235"/>
                  </a:lnTo>
                  <a:lnTo>
                    <a:pt x="3211" y="235"/>
                  </a:lnTo>
                  <a:lnTo>
                    <a:pt x="3211" y="227"/>
                  </a:lnTo>
                  <a:lnTo>
                    <a:pt x="3213" y="227"/>
                  </a:lnTo>
                  <a:lnTo>
                    <a:pt x="3213" y="217"/>
                  </a:lnTo>
                  <a:lnTo>
                    <a:pt x="3215" y="217"/>
                  </a:lnTo>
                  <a:lnTo>
                    <a:pt x="3215" y="207"/>
                  </a:lnTo>
                  <a:lnTo>
                    <a:pt x="3216" y="207"/>
                  </a:lnTo>
                  <a:lnTo>
                    <a:pt x="3216" y="197"/>
                  </a:lnTo>
                  <a:lnTo>
                    <a:pt x="3218" y="197"/>
                  </a:lnTo>
                  <a:lnTo>
                    <a:pt x="3218" y="189"/>
                  </a:lnTo>
                  <a:lnTo>
                    <a:pt x="3220" y="189"/>
                  </a:lnTo>
                  <a:lnTo>
                    <a:pt x="3220" y="179"/>
                  </a:lnTo>
                  <a:lnTo>
                    <a:pt x="3221" y="179"/>
                  </a:lnTo>
                  <a:lnTo>
                    <a:pt x="3221" y="169"/>
                  </a:lnTo>
                  <a:lnTo>
                    <a:pt x="3223" y="169"/>
                  </a:lnTo>
                  <a:lnTo>
                    <a:pt x="3223" y="159"/>
                  </a:lnTo>
                  <a:lnTo>
                    <a:pt x="3225" y="159"/>
                  </a:lnTo>
                  <a:lnTo>
                    <a:pt x="3225" y="150"/>
                  </a:lnTo>
                  <a:lnTo>
                    <a:pt x="3226" y="150"/>
                  </a:lnTo>
                  <a:lnTo>
                    <a:pt x="3226" y="140"/>
                  </a:lnTo>
                  <a:lnTo>
                    <a:pt x="3228" y="140"/>
                  </a:lnTo>
                  <a:lnTo>
                    <a:pt x="3228" y="130"/>
                  </a:lnTo>
                  <a:lnTo>
                    <a:pt x="3230" y="130"/>
                  </a:lnTo>
                  <a:lnTo>
                    <a:pt x="3230" y="120"/>
                  </a:lnTo>
                  <a:lnTo>
                    <a:pt x="3231" y="120"/>
                  </a:lnTo>
                  <a:lnTo>
                    <a:pt x="3231" y="112"/>
                  </a:lnTo>
                  <a:lnTo>
                    <a:pt x="3233" y="112"/>
                  </a:lnTo>
                  <a:lnTo>
                    <a:pt x="3233" y="102"/>
                  </a:lnTo>
                  <a:lnTo>
                    <a:pt x="3235" y="102"/>
                  </a:lnTo>
                  <a:lnTo>
                    <a:pt x="3235" y="92"/>
                  </a:lnTo>
                  <a:lnTo>
                    <a:pt x="3236" y="92"/>
                  </a:lnTo>
                  <a:lnTo>
                    <a:pt x="3236" y="82"/>
                  </a:lnTo>
                  <a:lnTo>
                    <a:pt x="3238" y="82"/>
                  </a:lnTo>
                  <a:lnTo>
                    <a:pt x="3238" y="74"/>
                  </a:lnTo>
                  <a:lnTo>
                    <a:pt x="3240" y="74"/>
                  </a:lnTo>
                  <a:lnTo>
                    <a:pt x="3240" y="64"/>
                  </a:lnTo>
                  <a:lnTo>
                    <a:pt x="3241" y="64"/>
                  </a:lnTo>
                  <a:lnTo>
                    <a:pt x="3241" y="54"/>
                  </a:lnTo>
                  <a:lnTo>
                    <a:pt x="3243" y="54"/>
                  </a:lnTo>
                  <a:lnTo>
                    <a:pt x="3243" y="44"/>
                  </a:lnTo>
                  <a:lnTo>
                    <a:pt x="3245" y="44"/>
                  </a:lnTo>
                  <a:lnTo>
                    <a:pt x="3245" y="34"/>
                  </a:lnTo>
                  <a:lnTo>
                    <a:pt x="3246" y="34"/>
                  </a:lnTo>
                  <a:lnTo>
                    <a:pt x="3246" y="25"/>
                  </a:lnTo>
                  <a:lnTo>
                    <a:pt x="3248" y="25"/>
                  </a:lnTo>
                  <a:lnTo>
                    <a:pt x="3248" y="15"/>
                  </a:lnTo>
                  <a:lnTo>
                    <a:pt x="3250" y="15"/>
                  </a:lnTo>
                  <a:lnTo>
                    <a:pt x="3250" y="5"/>
                  </a:lnTo>
                  <a:lnTo>
                    <a:pt x="3251" y="5"/>
                  </a:lnTo>
                  <a:lnTo>
                    <a:pt x="3251" y="2"/>
                  </a:lnTo>
                  <a:lnTo>
                    <a:pt x="1720" y="2"/>
                  </a:lnTo>
                  <a:lnTo>
                    <a:pt x="1720" y="4"/>
                  </a:lnTo>
                  <a:lnTo>
                    <a:pt x="1718" y="4"/>
                  </a:lnTo>
                  <a:lnTo>
                    <a:pt x="1718" y="7"/>
                  </a:lnTo>
                  <a:lnTo>
                    <a:pt x="1716" y="7"/>
                  </a:lnTo>
                  <a:lnTo>
                    <a:pt x="1716" y="9"/>
                  </a:lnTo>
                  <a:lnTo>
                    <a:pt x="1715" y="9"/>
                  </a:lnTo>
                  <a:lnTo>
                    <a:pt x="1715" y="12"/>
                  </a:lnTo>
                  <a:lnTo>
                    <a:pt x="1713" y="12"/>
                  </a:lnTo>
                  <a:lnTo>
                    <a:pt x="1713" y="15"/>
                  </a:lnTo>
                  <a:lnTo>
                    <a:pt x="1711" y="15"/>
                  </a:lnTo>
                  <a:lnTo>
                    <a:pt x="1711" y="19"/>
                  </a:lnTo>
                  <a:lnTo>
                    <a:pt x="1710" y="19"/>
                  </a:lnTo>
                  <a:lnTo>
                    <a:pt x="1710" y="20"/>
                  </a:lnTo>
                  <a:lnTo>
                    <a:pt x="1708" y="20"/>
                  </a:lnTo>
                  <a:lnTo>
                    <a:pt x="1708" y="24"/>
                  </a:lnTo>
                  <a:lnTo>
                    <a:pt x="1706" y="24"/>
                  </a:lnTo>
                  <a:lnTo>
                    <a:pt x="1706" y="27"/>
                  </a:lnTo>
                  <a:lnTo>
                    <a:pt x="1705" y="27"/>
                  </a:lnTo>
                  <a:lnTo>
                    <a:pt x="1705" y="30"/>
                  </a:lnTo>
                  <a:lnTo>
                    <a:pt x="1703" y="30"/>
                  </a:lnTo>
                  <a:lnTo>
                    <a:pt x="1703" y="32"/>
                  </a:lnTo>
                  <a:lnTo>
                    <a:pt x="1701" y="32"/>
                  </a:lnTo>
                  <a:lnTo>
                    <a:pt x="1701" y="35"/>
                  </a:lnTo>
                  <a:lnTo>
                    <a:pt x="1700" y="35"/>
                  </a:lnTo>
                  <a:lnTo>
                    <a:pt x="1700" y="39"/>
                  </a:lnTo>
                  <a:lnTo>
                    <a:pt x="1698" y="39"/>
                  </a:lnTo>
                  <a:lnTo>
                    <a:pt x="1698" y="42"/>
                  </a:lnTo>
                  <a:lnTo>
                    <a:pt x="1696" y="42"/>
                  </a:lnTo>
                  <a:lnTo>
                    <a:pt x="1696" y="44"/>
                  </a:lnTo>
                  <a:lnTo>
                    <a:pt x="1695" y="44"/>
                  </a:lnTo>
                  <a:lnTo>
                    <a:pt x="1695" y="47"/>
                  </a:lnTo>
                  <a:lnTo>
                    <a:pt x="1693" y="47"/>
                  </a:lnTo>
                  <a:lnTo>
                    <a:pt x="1693" y="50"/>
                  </a:lnTo>
                  <a:lnTo>
                    <a:pt x="1691" y="50"/>
                  </a:lnTo>
                  <a:lnTo>
                    <a:pt x="1691" y="54"/>
                  </a:lnTo>
                  <a:lnTo>
                    <a:pt x="1690" y="54"/>
                  </a:lnTo>
                  <a:lnTo>
                    <a:pt x="1690" y="55"/>
                  </a:lnTo>
                  <a:lnTo>
                    <a:pt x="1688" y="55"/>
                  </a:lnTo>
                  <a:lnTo>
                    <a:pt x="1688" y="59"/>
                  </a:lnTo>
                  <a:lnTo>
                    <a:pt x="1686" y="59"/>
                  </a:lnTo>
                  <a:lnTo>
                    <a:pt x="1686" y="62"/>
                  </a:lnTo>
                  <a:lnTo>
                    <a:pt x="1685" y="62"/>
                  </a:lnTo>
                  <a:lnTo>
                    <a:pt x="1685" y="65"/>
                  </a:lnTo>
                  <a:lnTo>
                    <a:pt x="1683" y="65"/>
                  </a:lnTo>
                  <a:lnTo>
                    <a:pt x="1683" y="67"/>
                  </a:lnTo>
                  <a:lnTo>
                    <a:pt x="1681" y="67"/>
                  </a:lnTo>
                  <a:lnTo>
                    <a:pt x="1681" y="70"/>
                  </a:lnTo>
                  <a:lnTo>
                    <a:pt x="1680" y="70"/>
                  </a:lnTo>
                  <a:lnTo>
                    <a:pt x="1680" y="74"/>
                  </a:lnTo>
                  <a:lnTo>
                    <a:pt x="1678" y="74"/>
                  </a:lnTo>
                  <a:lnTo>
                    <a:pt x="1678" y="77"/>
                  </a:lnTo>
                  <a:lnTo>
                    <a:pt x="1676" y="77"/>
                  </a:lnTo>
                  <a:lnTo>
                    <a:pt x="1676" y="79"/>
                  </a:lnTo>
                  <a:lnTo>
                    <a:pt x="1675" y="79"/>
                  </a:lnTo>
                  <a:lnTo>
                    <a:pt x="1675" y="82"/>
                  </a:lnTo>
                  <a:lnTo>
                    <a:pt x="1673" y="82"/>
                  </a:lnTo>
                  <a:lnTo>
                    <a:pt x="1673" y="85"/>
                  </a:lnTo>
                  <a:lnTo>
                    <a:pt x="1671" y="85"/>
                  </a:lnTo>
                  <a:lnTo>
                    <a:pt x="1671" y="89"/>
                  </a:lnTo>
                  <a:lnTo>
                    <a:pt x="1670" y="89"/>
                  </a:lnTo>
                  <a:lnTo>
                    <a:pt x="1670" y="90"/>
                  </a:lnTo>
                  <a:lnTo>
                    <a:pt x="1668" y="90"/>
                  </a:lnTo>
                  <a:lnTo>
                    <a:pt x="1668" y="94"/>
                  </a:lnTo>
                  <a:lnTo>
                    <a:pt x="1666" y="94"/>
                  </a:lnTo>
                  <a:lnTo>
                    <a:pt x="1666" y="97"/>
                  </a:lnTo>
                  <a:lnTo>
                    <a:pt x="1665" y="97"/>
                  </a:lnTo>
                  <a:lnTo>
                    <a:pt x="1665" y="100"/>
                  </a:lnTo>
                  <a:lnTo>
                    <a:pt x="1663" y="100"/>
                  </a:lnTo>
                  <a:lnTo>
                    <a:pt x="1663" y="102"/>
                  </a:lnTo>
                  <a:lnTo>
                    <a:pt x="1661" y="102"/>
                  </a:lnTo>
                  <a:lnTo>
                    <a:pt x="1661" y="105"/>
                  </a:lnTo>
                  <a:lnTo>
                    <a:pt x="1660" y="105"/>
                  </a:lnTo>
                  <a:lnTo>
                    <a:pt x="1660" y="109"/>
                  </a:lnTo>
                  <a:lnTo>
                    <a:pt x="1658" y="109"/>
                  </a:lnTo>
                  <a:lnTo>
                    <a:pt x="1658" y="110"/>
                  </a:lnTo>
                  <a:lnTo>
                    <a:pt x="1656" y="110"/>
                  </a:lnTo>
                  <a:lnTo>
                    <a:pt x="1656" y="114"/>
                  </a:lnTo>
                  <a:lnTo>
                    <a:pt x="1655" y="114"/>
                  </a:lnTo>
                  <a:lnTo>
                    <a:pt x="1655" y="117"/>
                  </a:lnTo>
                  <a:lnTo>
                    <a:pt x="1653" y="117"/>
                  </a:lnTo>
                  <a:lnTo>
                    <a:pt x="1653" y="120"/>
                  </a:lnTo>
                  <a:lnTo>
                    <a:pt x="1651" y="120"/>
                  </a:lnTo>
                  <a:lnTo>
                    <a:pt x="1651" y="122"/>
                  </a:lnTo>
                  <a:lnTo>
                    <a:pt x="1650" y="122"/>
                  </a:lnTo>
                  <a:lnTo>
                    <a:pt x="1650" y="125"/>
                  </a:lnTo>
                  <a:lnTo>
                    <a:pt x="1648" y="125"/>
                  </a:lnTo>
                  <a:lnTo>
                    <a:pt x="1648" y="129"/>
                  </a:lnTo>
                  <a:lnTo>
                    <a:pt x="1646" y="129"/>
                  </a:lnTo>
                  <a:lnTo>
                    <a:pt x="1646" y="132"/>
                  </a:lnTo>
                  <a:lnTo>
                    <a:pt x="1645" y="132"/>
                  </a:lnTo>
                  <a:lnTo>
                    <a:pt x="1645" y="134"/>
                  </a:lnTo>
                  <a:lnTo>
                    <a:pt x="1643" y="134"/>
                  </a:lnTo>
                  <a:lnTo>
                    <a:pt x="1643" y="137"/>
                  </a:lnTo>
                  <a:lnTo>
                    <a:pt x="1641" y="137"/>
                  </a:lnTo>
                  <a:lnTo>
                    <a:pt x="1641" y="140"/>
                  </a:lnTo>
                  <a:lnTo>
                    <a:pt x="1640" y="140"/>
                  </a:lnTo>
                  <a:lnTo>
                    <a:pt x="1640" y="144"/>
                  </a:lnTo>
                  <a:lnTo>
                    <a:pt x="1638" y="144"/>
                  </a:lnTo>
                  <a:lnTo>
                    <a:pt x="1638" y="145"/>
                  </a:lnTo>
                  <a:lnTo>
                    <a:pt x="1636" y="145"/>
                  </a:lnTo>
                  <a:lnTo>
                    <a:pt x="1636" y="149"/>
                  </a:lnTo>
                  <a:lnTo>
                    <a:pt x="1635" y="149"/>
                  </a:lnTo>
                  <a:lnTo>
                    <a:pt x="1635" y="152"/>
                  </a:lnTo>
                  <a:lnTo>
                    <a:pt x="1633" y="152"/>
                  </a:lnTo>
                  <a:lnTo>
                    <a:pt x="1633" y="155"/>
                  </a:lnTo>
                  <a:lnTo>
                    <a:pt x="1631" y="155"/>
                  </a:lnTo>
                  <a:lnTo>
                    <a:pt x="1631" y="157"/>
                  </a:lnTo>
                  <a:lnTo>
                    <a:pt x="1630" y="157"/>
                  </a:lnTo>
                  <a:lnTo>
                    <a:pt x="1630" y="160"/>
                  </a:lnTo>
                  <a:lnTo>
                    <a:pt x="1628" y="160"/>
                  </a:lnTo>
                  <a:lnTo>
                    <a:pt x="1628" y="164"/>
                  </a:lnTo>
                  <a:lnTo>
                    <a:pt x="1626" y="164"/>
                  </a:lnTo>
                  <a:lnTo>
                    <a:pt x="1626" y="167"/>
                  </a:lnTo>
                  <a:lnTo>
                    <a:pt x="1625" y="167"/>
                  </a:lnTo>
                  <a:lnTo>
                    <a:pt x="1625" y="169"/>
                  </a:lnTo>
                  <a:lnTo>
                    <a:pt x="1623" y="169"/>
                  </a:lnTo>
                  <a:lnTo>
                    <a:pt x="1623" y="172"/>
                  </a:lnTo>
                  <a:lnTo>
                    <a:pt x="1621" y="172"/>
                  </a:lnTo>
                  <a:lnTo>
                    <a:pt x="1621" y="175"/>
                  </a:lnTo>
                  <a:lnTo>
                    <a:pt x="1620" y="175"/>
                  </a:lnTo>
                  <a:lnTo>
                    <a:pt x="1620" y="179"/>
                  </a:lnTo>
                  <a:lnTo>
                    <a:pt x="1618" y="179"/>
                  </a:lnTo>
                  <a:lnTo>
                    <a:pt x="1618" y="180"/>
                  </a:lnTo>
                  <a:lnTo>
                    <a:pt x="1616" y="180"/>
                  </a:lnTo>
                  <a:lnTo>
                    <a:pt x="1616" y="184"/>
                  </a:lnTo>
                  <a:lnTo>
                    <a:pt x="1615" y="184"/>
                  </a:lnTo>
                  <a:lnTo>
                    <a:pt x="1615" y="187"/>
                  </a:lnTo>
                  <a:lnTo>
                    <a:pt x="1613" y="187"/>
                  </a:lnTo>
                  <a:lnTo>
                    <a:pt x="1613" y="190"/>
                  </a:lnTo>
                  <a:lnTo>
                    <a:pt x="1611" y="190"/>
                  </a:lnTo>
                  <a:lnTo>
                    <a:pt x="1611" y="192"/>
                  </a:lnTo>
                  <a:lnTo>
                    <a:pt x="1610" y="192"/>
                  </a:lnTo>
                  <a:lnTo>
                    <a:pt x="1610" y="195"/>
                  </a:lnTo>
                  <a:lnTo>
                    <a:pt x="1608" y="195"/>
                  </a:lnTo>
                  <a:lnTo>
                    <a:pt x="1608" y="199"/>
                  </a:lnTo>
                  <a:lnTo>
                    <a:pt x="1606" y="199"/>
                  </a:lnTo>
                  <a:lnTo>
                    <a:pt x="1606" y="202"/>
                  </a:lnTo>
                  <a:lnTo>
                    <a:pt x="1605" y="202"/>
                  </a:lnTo>
                  <a:lnTo>
                    <a:pt x="1605" y="204"/>
                  </a:lnTo>
                  <a:lnTo>
                    <a:pt x="1603" y="204"/>
                  </a:lnTo>
                  <a:lnTo>
                    <a:pt x="1603" y="207"/>
                  </a:lnTo>
                  <a:lnTo>
                    <a:pt x="1601" y="207"/>
                  </a:lnTo>
                  <a:lnTo>
                    <a:pt x="1601" y="210"/>
                  </a:lnTo>
                  <a:lnTo>
                    <a:pt x="1600" y="210"/>
                  </a:lnTo>
                  <a:lnTo>
                    <a:pt x="1600" y="214"/>
                  </a:lnTo>
                  <a:lnTo>
                    <a:pt x="1598" y="214"/>
                  </a:lnTo>
                  <a:lnTo>
                    <a:pt x="1598" y="215"/>
                  </a:lnTo>
                  <a:lnTo>
                    <a:pt x="1596" y="215"/>
                  </a:lnTo>
                  <a:lnTo>
                    <a:pt x="1596" y="219"/>
                  </a:lnTo>
                  <a:lnTo>
                    <a:pt x="1595" y="219"/>
                  </a:lnTo>
                  <a:lnTo>
                    <a:pt x="1595" y="222"/>
                  </a:lnTo>
                  <a:lnTo>
                    <a:pt x="1593" y="222"/>
                  </a:lnTo>
                  <a:lnTo>
                    <a:pt x="1593" y="225"/>
                  </a:lnTo>
                  <a:lnTo>
                    <a:pt x="1591" y="225"/>
                  </a:lnTo>
                  <a:lnTo>
                    <a:pt x="1591" y="227"/>
                  </a:lnTo>
                  <a:lnTo>
                    <a:pt x="1590" y="227"/>
                  </a:lnTo>
                  <a:lnTo>
                    <a:pt x="1590" y="230"/>
                  </a:lnTo>
                  <a:lnTo>
                    <a:pt x="1588" y="230"/>
                  </a:lnTo>
                  <a:lnTo>
                    <a:pt x="1588" y="234"/>
                  </a:lnTo>
                  <a:lnTo>
                    <a:pt x="1586" y="234"/>
                  </a:lnTo>
                  <a:lnTo>
                    <a:pt x="1586" y="237"/>
                  </a:lnTo>
                  <a:lnTo>
                    <a:pt x="1585" y="237"/>
                  </a:lnTo>
                  <a:lnTo>
                    <a:pt x="1585" y="239"/>
                  </a:lnTo>
                  <a:lnTo>
                    <a:pt x="1583" y="239"/>
                  </a:lnTo>
                  <a:lnTo>
                    <a:pt x="1583" y="242"/>
                  </a:lnTo>
                  <a:lnTo>
                    <a:pt x="1581" y="242"/>
                  </a:lnTo>
                  <a:lnTo>
                    <a:pt x="1581" y="245"/>
                  </a:lnTo>
                  <a:lnTo>
                    <a:pt x="1580" y="245"/>
                  </a:lnTo>
                  <a:lnTo>
                    <a:pt x="1580" y="249"/>
                  </a:lnTo>
                  <a:lnTo>
                    <a:pt x="1578" y="249"/>
                  </a:lnTo>
                  <a:lnTo>
                    <a:pt x="1578" y="250"/>
                  </a:lnTo>
                  <a:lnTo>
                    <a:pt x="1576" y="250"/>
                  </a:lnTo>
                  <a:lnTo>
                    <a:pt x="1576" y="254"/>
                  </a:lnTo>
                  <a:lnTo>
                    <a:pt x="1575" y="254"/>
                  </a:lnTo>
                  <a:lnTo>
                    <a:pt x="1575" y="257"/>
                  </a:lnTo>
                  <a:lnTo>
                    <a:pt x="1573" y="257"/>
                  </a:lnTo>
                  <a:lnTo>
                    <a:pt x="1573" y="260"/>
                  </a:lnTo>
                  <a:lnTo>
                    <a:pt x="1571" y="260"/>
                  </a:lnTo>
                  <a:lnTo>
                    <a:pt x="1571" y="262"/>
                  </a:lnTo>
                  <a:lnTo>
                    <a:pt x="1570" y="262"/>
                  </a:lnTo>
                  <a:lnTo>
                    <a:pt x="1570" y="265"/>
                  </a:lnTo>
                  <a:lnTo>
                    <a:pt x="1568" y="265"/>
                  </a:lnTo>
                  <a:lnTo>
                    <a:pt x="1568" y="269"/>
                  </a:lnTo>
                  <a:lnTo>
                    <a:pt x="1566" y="269"/>
                  </a:lnTo>
                  <a:lnTo>
                    <a:pt x="1566" y="272"/>
                  </a:lnTo>
                  <a:lnTo>
                    <a:pt x="1565" y="272"/>
                  </a:lnTo>
                  <a:lnTo>
                    <a:pt x="1565" y="274"/>
                  </a:lnTo>
                  <a:lnTo>
                    <a:pt x="1563" y="274"/>
                  </a:lnTo>
                  <a:lnTo>
                    <a:pt x="1563" y="277"/>
                  </a:lnTo>
                  <a:lnTo>
                    <a:pt x="1561" y="277"/>
                  </a:lnTo>
                  <a:lnTo>
                    <a:pt x="1561" y="280"/>
                  </a:lnTo>
                  <a:lnTo>
                    <a:pt x="1560" y="280"/>
                  </a:lnTo>
                  <a:lnTo>
                    <a:pt x="1560" y="284"/>
                  </a:lnTo>
                  <a:lnTo>
                    <a:pt x="1558" y="284"/>
                  </a:lnTo>
                  <a:lnTo>
                    <a:pt x="1558" y="285"/>
                  </a:lnTo>
                  <a:lnTo>
                    <a:pt x="1556" y="285"/>
                  </a:lnTo>
                  <a:lnTo>
                    <a:pt x="1556" y="289"/>
                  </a:lnTo>
                  <a:lnTo>
                    <a:pt x="1555" y="289"/>
                  </a:lnTo>
                  <a:lnTo>
                    <a:pt x="1555" y="292"/>
                  </a:lnTo>
                  <a:lnTo>
                    <a:pt x="1553" y="292"/>
                  </a:lnTo>
                  <a:lnTo>
                    <a:pt x="1553" y="295"/>
                  </a:lnTo>
                  <a:lnTo>
                    <a:pt x="1551" y="295"/>
                  </a:lnTo>
                  <a:lnTo>
                    <a:pt x="1551" y="297"/>
                  </a:lnTo>
                  <a:lnTo>
                    <a:pt x="1550" y="297"/>
                  </a:lnTo>
                  <a:lnTo>
                    <a:pt x="1550" y="300"/>
                  </a:lnTo>
                  <a:lnTo>
                    <a:pt x="1548" y="300"/>
                  </a:lnTo>
                  <a:lnTo>
                    <a:pt x="1548" y="304"/>
                  </a:lnTo>
                  <a:lnTo>
                    <a:pt x="1546" y="304"/>
                  </a:lnTo>
                  <a:lnTo>
                    <a:pt x="1546" y="307"/>
                  </a:lnTo>
                  <a:lnTo>
                    <a:pt x="1545" y="307"/>
                  </a:lnTo>
                  <a:lnTo>
                    <a:pt x="1545" y="309"/>
                  </a:lnTo>
                  <a:lnTo>
                    <a:pt x="1543" y="309"/>
                  </a:lnTo>
                  <a:lnTo>
                    <a:pt x="1543" y="312"/>
                  </a:lnTo>
                  <a:lnTo>
                    <a:pt x="1541" y="312"/>
                  </a:lnTo>
                  <a:lnTo>
                    <a:pt x="1541" y="315"/>
                  </a:lnTo>
                  <a:lnTo>
                    <a:pt x="1540" y="315"/>
                  </a:lnTo>
                  <a:lnTo>
                    <a:pt x="1540" y="319"/>
                  </a:lnTo>
                  <a:lnTo>
                    <a:pt x="1538" y="319"/>
                  </a:lnTo>
                  <a:lnTo>
                    <a:pt x="1538" y="320"/>
                  </a:lnTo>
                  <a:lnTo>
                    <a:pt x="1536" y="320"/>
                  </a:lnTo>
                  <a:lnTo>
                    <a:pt x="1536" y="324"/>
                  </a:lnTo>
                  <a:lnTo>
                    <a:pt x="1535" y="324"/>
                  </a:lnTo>
                  <a:lnTo>
                    <a:pt x="1535" y="327"/>
                  </a:lnTo>
                  <a:lnTo>
                    <a:pt x="1533" y="327"/>
                  </a:lnTo>
                  <a:lnTo>
                    <a:pt x="1533" y="329"/>
                  </a:lnTo>
                  <a:lnTo>
                    <a:pt x="1531" y="329"/>
                  </a:lnTo>
                  <a:lnTo>
                    <a:pt x="1531" y="332"/>
                  </a:lnTo>
                  <a:lnTo>
                    <a:pt x="1530" y="332"/>
                  </a:lnTo>
                  <a:lnTo>
                    <a:pt x="1530" y="335"/>
                  </a:lnTo>
                  <a:lnTo>
                    <a:pt x="1528" y="335"/>
                  </a:lnTo>
                  <a:lnTo>
                    <a:pt x="1528" y="339"/>
                  </a:lnTo>
                  <a:lnTo>
                    <a:pt x="1526" y="339"/>
                  </a:lnTo>
                  <a:lnTo>
                    <a:pt x="1526" y="340"/>
                  </a:lnTo>
                  <a:lnTo>
                    <a:pt x="1525" y="340"/>
                  </a:lnTo>
                  <a:lnTo>
                    <a:pt x="1525" y="344"/>
                  </a:lnTo>
                  <a:lnTo>
                    <a:pt x="1523" y="344"/>
                  </a:lnTo>
                  <a:lnTo>
                    <a:pt x="1523" y="347"/>
                  </a:lnTo>
                  <a:lnTo>
                    <a:pt x="1521" y="347"/>
                  </a:lnTo>
                  <a:lnTo>
                    <a:pt x="1521" y="350"/>
                  </a:lnTo>
                  <a:lnTo>
                    <a:pt x="1520" y="350"/>
                  </a:lnTo>
                  <a:lnTo>
                    <a:pt x="1520" y="352"/>
                  </a:lnTo>
                  <a:lnTo>
                    <a:pt x="1518" y="352"/>
                  </a:lnTo>
                  <a:lnTo>
                    <a:pt x="1518" y="355"/>
                  </a:lnTo>
                  <a:lnTo>
                    <a:pt x="1516" y="355"/>
                  </a:lnTo>
                  <a:lnTo>
                    <a:pt x="1516" y="359"/>
                  </a:lnTo>
                  <a:lnTo>
                    <a:pt x="1515" y="359"/>
                  </a:lnTo>
                  <a:lnTo>
                    <a:pt x="1515" y="362"/>
                  </a:lnTo>
                  <a:lnTo>
                    <a:pt x="1513" y="362"/>
                  </a:lnTo>
                  <a:lnTo>
                    <a:pt x="1513" y="364"/>
                  </a:lnTo>
                  <a:lnTo>
                    <a:pt x="1511" y="364"/>
                  </a:lnTo>
                  <a:lnTo>
                    <a:pt x="1511" y="367"/>
                  </a:lnTo>
                  <a:lnTo>
                    <a:pt x="1510" y="367"/>
                  </a:lnTo>
                  <a:lnTo>
                    <a:pt x="1510" y="370"/>
                  </a:lnTo>
                  <a:lnTo>
                    <a:pt x="1508" y="370"/>
                  </a:lnTo>
                  <a:lnTo>
                    <a:pt x="1508" y="374"/>
                  </a:lnTo>
                  <a:lnTo>
                    <a:pt x="1506" y="374"/>
                  </a:lnTo>
                  <a:lnTo>
                    <a:pt x="1506" y="375"/>
                  </a:lnTo>
                  <a:lnTo>
                    <a:pt x="1505" y="375"/>
                  </a:lnTo>
                  <a:lnTo>
                    <a:pt x="1505" y="379"/>
                  </a:lnTo>
                  <a:lnTo>
                    <a:pt x="1503" y="379"/>
                  </a:lnTo>
                  <a:lnTo>
                    <a:pt x="1503" y="382"/>
                  </a:lnTo>
                  <a:lnTo>
                    <a:pt x="1501" y="382"/>
                  </a:lnTo>
                  <a:lnTo>
                    <a:pt x="1501" y="385"/>
                  </a:lnTo>
                  <a:lnTo>
                    <a:pt x="1500" y="385"/>
                  </a:lnTo>
                  <a:lnTo>
                    <a:pt x="1500" y="387"/>
                  </a:lnTo>
                  <a:lnTo>
                    <a:pt x="1498" y="387"/>
                  </a:lnTo>
                  <a:lnTo>
                    <a:pt x="1498" y="390"/>
                  </a:lnTo>
                  <a:lnTo>
                    <a:pt x="1496" y="390"/>
                  </a:lnTo>
                  <a:lnTo>
                    <a:pt x="1496" y="394"/>
                  </a:lnTo>
                  <a:lnTo>
                    <a:pt x="1495" y="394"/>
                  </a:lnTo>
                  <a:lnTo>
                    <a:pt x="1495" y="397"/>
                  </a:lnTo>
                  <a:lnTo>
                    <a:pt x="1493" y="397"/>
                  </a:lnTo>
                  <a:lnTo>
                    <a:pt x="1493" y="399"/>
                  </a:lnTo>
                  <a:lnTo>
                    <a:pt x="1491" y="399"/>
                  </a:lnTo>
                  <a:lnTo>
                    <a:pt x="1491" y="402"/>
                  </a:lnTo>
                  <a:lnTo>
                    <a:pt x="1490" y="402"/>
                  </a:lnTo>
                  <a:lnTo>
                    <a:pt x="1490" y="405"/>
                  </a:lnTo>
                  <a:lnTo>
                    <a:pt x="1488" y="405"/>
                  </a:lnTo>
                  <a:lnTo>
                    <a:pt x="1488" y="409"/>
                  </a:lnTo>
                  <a:lnTo>
                    <a:pt x="1486" y="409"/>
                  </a:lnTo>
                  <a:lnTo>
                    <a:pt x="1486" y="410"/>
                  </a:lnTo>
                  <a:lnTo>
                    <a:pt x="1485" y="410"/>
                  </a:lnTo>
                  <a:lnTo>
                    <a:pt x="1485" y="414"/>
                  </a:lnTo>
                  <a:lnTo>
                    <a:pt x="1483" y="414"/>
                  </a:lnTo>
                  <a:lnTo>
                    <a:pt x="1483" y="417"/>
                  </a:lnTo>
                  <a:lnTo>
                    <a:pt x="1481" y="417"/>
                  </a:lnTo>
                  <a:lnTo>
                    <a:pt x="1481" y="420"/>
                  </a:lnTo>
                  <a:lnTo>
                    <a:pt x="1480" y="420"/>
                  </a:lnTo>
                  <a:lnTo>
                    <a:pt x="1480" y="422"/>
                  </a:lnTo>
                  <a:lnTo>
                    <a:pt x="1478" y="422"/>
                  </a:lnTo>
                  <a:lnTo>
                    <a:pt x="1478" y="425"/>
                  </a:lnTo>
                  <a:lnTo>
                    <a:pt x="1476" y="425"/>
                  </a:lnTo>
                  <a:lnTo>
                    <a:pt x="1476" y="429"/>
                  </a:lnTo>
                  <a:lnTo>
                    <a:pt x="1475" y="429"/>
                  </a:lnTo>
                  <a:lnTo>
                    <a:pt x="1475" y="432"/>
                  </a:lnTo>
                  <a:lnTo>
                    <a:pt x="1473" y="432"/>
                  </a:lnTo>
                  <a:lnTo>
                    <a:pt x="1473" y="434"/>
                  </a:lnTo>
                  <a:lnTo>
                    <a:pt x="1471" y="434"/>
                  </a:lnTo>
                  <a:lnTo>
                    <a:pt x="1471" y="437"/>
                  </a:lnTo>
                  <a:lnTo>
                    <a:pt x="1470" y="437"/>
                  </a:lnTo>
                  <a:lnTo>
                    <a:pt x="1470" y="440"/>
                  </a:lnTo>
                  <a:lnTo>
                    <a:pt x="1468" y="440"/>
                  </a:lnTo>
                  <a:lnTo>
                    <a:pt x="1468" y="444"/>
                  </a:lnTo>
                  <a:lnTo>
                    <a:pt x="1466" y="444"/>
                  </a:lnTo>
                  <a:lnTo>
                    <a:pt x="1466" y="445"/>
                  </a:lnTo>
                  <a:lnTo>
                    <a:pt x="1465" y="445"/>
                  </a:lnTo>
                  <a:lnTo>
                    <a:pt x="1465" y="449"/>
                  </a:lnTo>
                  <a:lnTo>
                    <a:pt x="1463" y="449"/>
                  </a:lnTo>
                  <a:lnTo>
                    <a:pt x="1463" y="452"/>
                  </a:lnTo>
                  <a:lnTo>
                    <a:pt x="1461" y="452"/>
                  </a:lnTo>
                  <a:lnTo>
                    <a:pt x="1461" y="455"/>
                  </a:lnTo>
                  <a:lnTo>
                    <a:pt x="1460" y="455"/>
                  </a:lnTo>
                  <a:lnTo>
                    <a:pt x="1460" y="457"/>
                  </a:lnTo>
                  <a:lnTo>
                    <a:pt x="1458" y="457"/>
                  </a:lnTo>
                  <a:lnTo>
                    <a:pt x="1458" y="460"/>
                  </a:lnTo>
                  <a:lnTo>
                    <a:pt x="1456" y="460"/>
                  </a:lnTo>
                  <a:lnTo>
                    <a:pt x="1456" y="464"/>
                  </a:lnTo>
                  <a:lnTo>
                    <a:pt x="1455" y="464"/>
                  </a:lnTo>
                  <a:lnTo>
                    <a:pt x="1455" y="467"/>
                  </a:lnTo>
                  <a:lnTo>
                    <a:pt x="1453" y="467"/>
                  </a:lnTo>
                  <a:lnTo>
                    <a:pt x="1453" y="469"/>
                  </a:lnTo>
                  <a:lnTo>
                    <a:pt x="1451" y="469"/>
                  </a:lnTo>
                  <a:lnTo>
                    <a:pt x="1451" y="472"/>
                  </a:lnTo>
                  <a:lnTo>
                    <a:pt x="1450" y="472"/>
                  </a:lnTo>
                  <a:lnTo>
                    <a:pt x="1450" y="475"/>
                  </a:lnTo>
                  <a:lnTo>
                    <a:pt x="1448" y="475"/>
                  </a:lnTo>
                  <a:lnTo>
                    <a:pt x="1448" y="479"/>
                  </a:lnTo>
                  <a:lnTo>
                    <a:pt x="1446" y="479"/>
                  </a:lnTo>
                  <a:lnTo>
                    <a:pt x="1446" y="480"/>
                  </a:lnTo>
                  <a:lnTo>
                    <a:pt x="1445" y="480"/>
                  </a:lnTo>
                  <a:lnTo>
                    <a:pt x="1445" y="484"/>
                  </a:lnTo>
                  <a:lnTo>
                    <a:pt x="1443" y="484"/>
                  </a:lnTo>
                  <a:lnTo>
                    <a:pt x="1443" y="487"/>
                  </a:lnTo>
                  <a:lnTo>
                    <a:pt x="1441" y="487"/>
                  </a:lnTo>
                  <a:lnTo>
                    <a:pt x="1441" y="490"/>
                  </a:lnTo>
                  <a:lnTo>
                    <a:pt x="1440" y="490"/>
                  </a:lnTo>
                  <a:lnTo>
                    <a:pt x="1440" y="492"/>
                  </a:lnTo>
                  <a:lnTo>
                    <a:pt x="1438" y="492"/>
                  </a:lnTo>
                  <a:lnTo>
                    <a:pt x="1438" y="495"/>
                  </a:lnTo>
                  <a:lnTo>
                    <a:pt x="1436" y="495"/>
                  </a:lnTo>
                  <a:lnTo>
                    <a:pt x="1436" y="499"/>
                  </a:lnTo>
                  <a:lnTo>
                    <a:pt x="1435" y="499"/>
                  </a:lnTo>
                  <a:lnTo>
                    <a:pt x="1435" y="502"/>
                  </a:lnTo>
                  <a:lnTo>
                    <a:pt x="1433" y="502"/>
                  </a:lnTo>
                  <a:lnTo>
                    <a:pt x="1433" y="504"/>
                  </a:lnTo>
                  <a:lnTo>
                    <a:pt x="1431" y="504"/>
                  </a:lnTo>
                  <a:lnTo>
                    <a:pt x="1431" y="507"/>
                  </a:lnTo>
                  <a:lnTo>
                    <a:pt x="1430" y="507"/>
                  </a:lnTo>
                  <a:lnTo>
                    <a:pt x="1430" y="510"/>
                  </a:lnTo>
                  <a:lnTo>
                    <a:pt x="1428" y="510"/>
                  </a:lnTo>
                  <a:lnTo>
                    <a:pt x="1428" y="514"/>
                  </a:lnTo>
                  <a:lnTo>
                    <a:pt x="1426" y="514"/>
                  </a:lnTo>
                  <a:lnTo>
                    <a:pt x="1426" y="515"/>
                  </a:lnTo>
                  <a:lnTo>
                    <a:pt x="1425" y="515"/>
                  </a:lnTo>
                  <a:lnTo>
                    <a:pt x="1425" y="519"/>
                  </a:lnTo>
                  <a:lnTo>
                    <a:pt x="1423" y="519"/>
                  </a:lnTo>
                  <a:lnTo>
                    <a:pt x="1423" y="522"/>
                  </a:lnTo>
                  <a:lnTo>
                    <a:pt x="1421" y="522"/>
                  </a:lnTo>
                  <a:lnTo>
                    <a:pt x="1421" y="525"/>
                  </a:lnTo>
                  <a:lnTo>
                    <a:pt x="1420" y="525"/>
                  </a:lnTo>
                  <a:lnTo>
                    <a:pt x="1420" y="527"/>
                  </a:lnTo>
                  <a:lnTo>
                    <a:pt x="1418" y="527"/>
                  </a:lnTo>
                  <a:lnTo>
                    <a:pt x="1418" y="530"/>
                  </a:lnTo>
                  <a:lnTo>
                    <a:pt x="1416" y="530"/>
                  </a:lnTo>
                  <a:lnTo>
                    <a:pt x="1416" y="534"/>
                  </a:lnTo>
                  <a:lnTo>
                    <a:pt x="1415" y="534"/>
                  </a:lnTo>
                  <a:lnTo>
                    <a:pt x="1415" y="537"/>
                  </a:lnTo>
                  <a:lnTo>
                    <a:pt x="1413" y="537"/>
                  </a:lnTo>
                  <a:lnTo>
                    <a:pt x="1413" y="539"/>
                  </a:lnTo>
                  <a:lnTo>
                    <a:pt x="1411" y="539"/>
                  </a:lnTo>
                  <a:lnTo>
                    <a:pt x="1411" y="542"/>
                  </a:lnTo>
                  <a:lnTo>
                    <a:pt x="1410" y="542"/>
                  </a:lnTo>
                  <a:lnTo>
                    <a:pt x="1410" y="545"/>
                  </a:lnTo>
                  <a:lnTo>
                    <a:pt x="1408" y="545"/>
                  </a:lnTo>
                  <a:lnTo>
                    <a:pt x="1408" y="547"/>
                  </a:lnTo>
                  <a:lnTo>
                    <a:pt x="1406" y="547"/>
                  </a:lnTo>
                  <a:lnTo>
                    <a:pt x="1406" y="550"/>
                  </a:lnTo>
                  <a:lnTo>
                    <a:pt x="1405" y="550"/>
                  </a:lnTo>
                  <a:lnTo>
                    <a:pt x="1405" y="554"/>
                  </a:lnTo>
                  <a:lnTo>
                    <a:pt x="1403" y="554"/>
                  </a:lnTo>
                  <a:lnTo>
                    <a:pt x="1403" y="557"/>
                  </a:lnTo>
                  <a:lnTo>
                    <a:pt x="1401" y="557"/>
                  </a:lnTo>
                  <a:lnTo>
                    <a:pt x="1401" y="559"/>
                  </a:lnTo>
                  <a:lnTo>
                    <a:pt x="1400" y="559"/>
                  </a:lnTo>
                  <a:lnTo>
                    <a:pt x="1400" y="562"/>
                  </a:lnTo>
                  <a:lnTo>
                    <a:pt x="1398" y="562"/>
                  </a:lnTo>
                  <a:lnTo>
                    <a:pt x="1398" y="565"/>
                  </a:lnTo>
                  <a:lnTo>
                    <a:pt x="1396" y="565"/>
                  </a:lnTo>
                  <a:lnTo>
                    <a:pt x="1396" y="569"/>
                  </a:lnTo>
                  <a:lnTo>
                    <a:pt x="1395" y="569"/>
                  </a:lnTo>
                  <a:lnTo>
                    <a:pt x="1395" y="570"/>
                  </a:lnTo>
                  <a:lnTo>
                    <a:pt x="1393" y="570"/>
                  </a:lnTo>
                  <a:lnTo>
                    <a:pt x="1393" y="574"/>
                  </a:lnTo>
                  <a:lnTo>
                    <a:pt x="1391" y="574"/>
                  </a:lnTo>
                  <a:lnTo>
                    <a:pt x="1391" y="577"/>
                  </a:lnTo>
                  <a:lnTo>
                    <a:pt x="1390" y="577"/>
                  </a:lnTo>
                  <a:lnTo>
                    <a:pt x="1390" y="580"/>
                  </a:lnTo>
                  <a:lnTo>
                    <a:pt x="1388" y="580"/>
                  </a:lnTo>
                  <a:lnTo>
                    <a:pt x="1388" y="582"/>
                  </a:lnTo>
                  <a:lnTo>
                    <a:pt x="1386" y="582"/>
                  </a:lnTo>
                  <a:lnTo>
                    <a:pt x="1386" y="585"/>
                  </a:lnTo>
                  <a:lnTo>
                    <a:pt x="1385" y="585"/>
                  </a:lnTo>
                  <a:lnTo>
                    <a:pt x="1385" y="589"/>
                  </a:lnTo>
                  <a:lnTo>
                    <a:pt x="1383" y="589"/>
                  </a:lnTo>
                  <a:lnTo>
                    <a:pt x="1383" y="592"/>
                  </a:lnTo>
                  <a:lnTo>
                    <a:pt x="1381" y="592"/>
                  </a:lnTo>
                  <a:lnTo>
                    <a:pt x="1381" y="594"/>
                  </a:lnTo>
                  <a:lnTo>
                    <a:pt x="1380" y="594"/>
                  </a:lnTo>
                  <a:lnTo>
                    <a:pt x="1380" y="597"/>
                  </a:lnTo>
                  <a:lnTo>
                    <a:pt x="1378" y="597"/>
                  </a:lnTo>
                  <a:lnTo>
                    <a:pt x="1378" y="600"/>
                  </a:lnTo>
                  <a:lnTo>
                    <a:pt x="1376" y="600"/>
                  </a:lnTo>
                  <a:lnTo>
                    <a:pt x="1376" y="604"/>
                  </a:lnTo>
                  <a:lnTo>
                    <a:pt x="1375" y="604"/>
                  </a:lnTo>
                  <a:lnTo>
                    <a:pt x="1375" y="605"/>
                  </a:lnTo>
                  <a:lnTo>
                    <a:pt x="1373" y="605"/>
                  </a:lnTo>
                  <a:lnTo>
                    <a:pt x="1373" y="609"/>
                  </a:lnTo>
                  <a:lnTo>
                    <a:pt x="1371" y="609"/>
                  </a:lnTo>
                  <a:lnTo>
                    <a:pt x="1371" y="612"/>
                  </a:lnTo>
                  <a:lnTo>
                    <a:pt x="1370" y="612"/>
                  </a:lnTo>
                  <a:lnTo>
                    <a:pt x="1370" y="615"/>
                  </a:lnTo>
                  <a:lnTo>
                    <a:pt x="1368" y="615"/>
                  </a:lnTo>
                  <a:lnTo>
                    <a:pt x="1368" y="617"/>
                  </a:lnTo>
                  <a:lnTo>
                    <a:pt x="1366" y="617"/>
                  </a:lnTo>
                  <a:lnTo>
                    <a:pt x="1366" y="620"/>
                  </a:lnTo>
                  <a:lnTo>
                    <a:pt x="1365" y="620"/>
                  </a:lnTo>
                  <a:lnTo>
                    <a:pt x="1365" y="624"/>
                  </a:lnTo>
                  <a:lnTo>
                    <a:pt x="1363" y="624"/>
                  </a:lnTo>
                  <a:lnTo>
                    <a:pt x="1363" y="627"/>
                  </a:lnTo>
                  <a:lnTo>
                    <a:pt x="1361" y="627"/>
                  </a:lnTo>
                  <a:lnTo>
                    <a:pt x="1361" y="629"/>
                  </a:lnTo>
                  <a:lnTo>
                    <a:pt x="1360" y="629"/>
                  </a:lnTo>
                  <a:lnTo>
                    <a:pt x="1360" y="632"/>
                  </a:lnTo>
                  <a:lnTo>
                    <a:pt x="1358" y="632"/>
                  </a:lnTo>
                  <a:lnTo>
                    <a:pt x="1358" y="635"/>
                  </a:lnTo>
                  <a:lnTo>
                    <a:pt x="1356" y="635"/>
                  </a:lnTo>
                  <a:lnTo>
                    <a:pt x="1356" y="639"/>
                  </a:lnTo>
                  <a:lnTo>
                    <a:pt x="1355" y="639"/>
                  </a:lnTo>
                  <a:lnTo>
                    <a:pt x="1355" y="640"/>
                  </a:lnTo>
                  <a:lnTo>
                    <a:pt x="1353" y="640"/>
                  </a:lnTo>
                  <a:lnTo>
                    <a:pt x="1353" y="644"/>
                  </a:lnTo>
                  <a:lnTo>
                    <a:pt x="1351" y="644"/>
                  </a:lnTo>
                  <a:lnTo>
                    <a:pt x="1351" y="647"/>
                  </a:lnTo>
                  <a:lnTo>
                    <a:pt x="1350" y="647"/>
                  </a:lnTo>
                  <a:lnTo>
                    <a:pt x="1350" y="650"/>
                  </a:lnTo>
                  <a:lnTo>
                    <a:pt x="1348" y="650"/>
                  </a:lnTo>
                  <a:lnTo>
                    <a:pt x="1348" y="652"/>
                  </a:lnTo>
                  <a:lnTo>
                    <a:pt x="1346" y="652"/>
                  </a:lnTo>
                  <a:lnTo>
                    <a:pt x="1346" y="655"/>
                  </a:lnTo>
                  <a:lnTo>
                    <a:pt x="1345" y="655"/>
                  </a:lnTo>
                  <a:lnTo>
                    <a:pt x="1345" y="659"/>
                  </a:lnTo>
                  <a:lnTo>
                    <a:pt x="1343" y="659"/>
                  </a:lnTo>
                  <a:lnTo>
                    <a:pt x="1343" y="662"/>
                  </a:lnTo>
                  <a:lnTo>
                    <a:pt x="1341" y="662"/>
                  </a:lnTo>
                  <a:lnTo>
                    <a:pt x="1341" y="664"/>
                  </a:lnTo>
                  <a:lnTo>
                    <a:pt x="1340" y="664"/>
                  </a:lnTo>
                  <a:lnTo>
                    <a:pt x="1340" y="667"/>
                  </a:lnTo>
                  <a:lnTo>
                    <a:pt x="1338" y="667"/>
                  </a:lnTo>
                  <a:lnTo>
                    <a:pt x="1338" y="670"/>
                  </a:lnTo>
                  <a:lnTo>
                    <a:pt x="1336" y="670"/>
                  </a:lnTo>
                  <a:lnTo>
                    <a:pt x="1336" y="674"/>
                  </a:lnTo>
                  <a:lnTo>
                    <a:pt x="1335" y="674"/>
                  </a:lnTo>
                  <a:lnTo>
                    <a:pt x="1335" y="675"/>
                  </a:lnTo>
                  <a:lnTo>
                    <a:pt x="1333" y="675"/>
                  </a:lnTo>
                  <a:lnTo>
                    <a:pt x="1333" y="679"/>
                  </a:lnTo>
                  <a:lnTo>
                    <a:pt x="1331" y="679"/>
                  </a:lnTo>
                  <a:lnTo>
                    <a:pt x="1331" y="682"/>
                  </a:lnTo>
                  <a:lnTo>
                    <a:pt x="1330" y="682"/>
                  </a:lnTo>
                  <a:lnTo>
                    <a:pt x="1330" y="685"/>
                  </a:lnTo>
                  <a:lnTo>
                    <a:pt x="1328" y="685"/>
                  </a:lnTo>
                  <a:lnTo>
                    <a:pt x="1328" y="687"/>
                  </a:lnTo>
                  <a:lnTo>
                    <a:pt x="1326" y="687"/>
                  </a:lnTo>
                  <a:lnTo>
                    <a:pt x="1326" y="690"/>
                  </a:lnTo>
                  <a:lnTo>
                    <a:pt x="1325" y="690"/>
                  </a:lnTo>
                  <a:lnTo>
                    <a:pt x="1325" y="694"/>
                  </a:lnTo>
                  <a:lnTo>
                    <a:pt x="1323" y="694"/>
                  </a:lnTo>
                  <a:lnTo>
                    <a:pt x="1323" y="697"/>
                  </a:lnTo>
                  <a:lnTo>
                    <a:pt x="1321" y="697"/>
                  </a:lnTo>
                  <a:lnTo>
                    <a:pt x="1321" y="699"/>
                  </a:lnTo>
                  <a:lnTo>
                    <a:pt x="1320" y="699"/>
                  </a:lnTo>
                  <a:lnTo>
                    <a:pt x="1320" y="702"/>
                  </a:lnTo>
                  <a:lnTo>
                    <a:pt x="1318" y="702"/>
                  </a:lnTo>
                  <a:lnTo>
                    <a:pt x="1318" y="705"/>
                  </a:lnTo>
                  <a:lnTo>
                    <a:pt x="1316" y="705"/>
                  </a:lnTo>
                  <a:lnTo>
                    <a:pt x="1316" y="709"/>
                  </a:lnTo>
                  <a:lnTo>
                    <a:pt x="1315" y="709"/>
                  </a:lnTo>
                  <a:lnTo>
                    <a:pt x="1315" y="710"/>
                  </a:lnTo>
                  <a:lnTo>
                    <a:pt x="1313" y="710"/>
                  </a:lnTo>
                  <a:lnTo>
                    <a:pt x="1313" y="714"/>
                  </a:lnTo>
                  <a:lnTo>
                    <a:pt x="1311" y="714"/>
                  </a:lnTo>
                  <a:lnTo>
                    <a:pt x="1311" y="717"/>
                  </a:lnTo>
                  <a:lnTo>
                    <a:pt x="1310" y="717"/>
                  </a:lnTo>
                  <a:lnTo>
                    <a:pt x="1310" y="720"/>
                  </a:lnTo>
                  <a:lnTo>
                    <a:pt x="1308" y="720"/>
                  </a:lnTo>
                  <a:lnTo>
                    <a:pt x="1308" y="722"/>
                  </a:lnTo>
                  <a:lnTo>
                    <a:pt x="1306" y="722"/>
                  </a:lnTo>
                  <a:lnTo>
                    <a:pt x="1306" y="725"/>
                  </a:lnTo>
                  <a:lnTo>
                    <a:pt x="1305" y="725"/>
                  </a:lnTo>
                  <a:lnTo>
                    <a:pt x="1305" y="729"/>
                  </a:lnTo>
                  <a:lnTo>
                    <a:pt x="1303" y="729"/>
                  </a:lnTo>
                  <a:lnTo>
                    <a:pt x="1303" y="732"/>
                  </a:lnTo>
                  <a:lnTo>
                    <a:pt x="1301" y="732"/>
                  </a:lnTo>
                  <a:lnTo>
                    <a:pt x="1301" y="734"/>
                  </a:lnTo>
                  <a:lnTo>
                    <a:pt x="1300" y="734"/>
                  </a:lnTo>
                  <a:lnTo>
                    <a:pt x="1300" y="737"/>
                  </a:lnTo>
                  <a:lnTo>
                    <a:pt x="1298" y="737"/>
                  </a:lnTo>
                  <a:lnTo>
                    <a:pt x="1298" y="740"/>
                  </a:lnTo>
                  <a:lnTo>
                    <a:pt x="1296" y="740"/>
                  </a:lnTo>
                  <a:lnTo>
                    <a:pt x="1296" y="744"/>
                  </a:lnTo>
                  <a:lnTo>
                    <a:pt x="1295" y="744"/>
                  </a:lnTo>
                  <a:lnTo>
                    <a:pt x="1295" y="745"/>
                  </a:lnTo>
                  <a:lnTo>
                    <a:pt x="1293" y="745"/>
                  </a:lnTo>
                  <a:lnTo>
                    <a:pt x="1293" y="749"/>
                  </a:lnTo>
                  <a:lnTo>
                    <a:pt x="1291" y="749"/>
                  </a:lnTo>
                  <a:lnTo>
                    <a:pt x="1291" y="752"/>
                  </a:lnTo>
                  <a:lnTo>
                    <a:pt x="1290" y="752"/>
                  </a:lnTo>
                  <a:lnTo>
                    <a:pt x="1290" y="755"/>
                  </a:lnTo>
                  <a:lnTo>
                    <a:pt x="1288" y="755"/>
                  </a:lnTo>
                  <a:lnTo>
                    <a:pt x="1288" y="757"/>
                  </a:lnTo>
                  <a:lnTo>
                    <a:pt x="1286" y="757"/>
                  </a:lnTo>
                  <a:lnTo>
                    <a:pt x="1286" y="760"/>
                  </a:lnTo>
                  <a:lnTo>
                    <a:pt x="1285" y="760"/>
                  </a:lnTo>
                  <a:lnTo>
                    <a:pt x="1285" y="764"/>
                  </a:lnTo>
                  <a:lnTo>
                    <a:pt x="1283" y="764"/>
                  </a:lnTo>
                  <a:lnTo>
                    <a:pt x="1283" y="765"/>
                  </a:lnTo>
                  <a:lnTo>
                    <a:pt x="1281" y="765"/>
                  </a:lnTo>
                  <a:lnTo>
                    <a:pt x="1281" y="769"/>
                  </a:lnTo>
                  <a:lnTo>
                    <a:pt x="1280" y="769"/>
                  </a:lnTo>
                  <a:lnTo>
                    <a:pt x="1280" y="772"/>
                  </a:lnTo>
                  <a:lnTo>
                    <a:pt x="1278" y="772"/>
                  </a:lnTo>
                  <a:lnTo>
                    <a:pt x="1278" y="775"/>
                  </a:lnTo>
                  <a:lnTo>
                    <a:pt x="1276" y="775"/>
                  </a:lnTo>
                  <a:lnTo>
                    <a:pt x="1276" y="777"/>
                  </a:lnTo>
                  <a:lnTo>
                    <a:pt x="1275" y="777"/>
                  </a:lnTo>
                  <a:lnTo>
                    <a:pt x="1275" y="780"/>
                  </a:lnTo>
                  <a:lnTo>
                    <a:pt x="1273" y="780"/>
                  </a:lnTo>
                  <a:lnTo>
                    <a:pt x="1273" y="784"/>
                  </a:lnTo>
                  <a:lnTo>
                    <a:pt x="1271" y="784"/>
                  </a:lnTo>
                  <a:lnTo>
                    <a:pt x="1271" y="787"/>
                  </a:lnTo>
                  <a:lnTo>
                    <a:pt x="1270" y="787"/>
                  </a:lnTo>
                  <a:lnTo>
                    <a:pt x="1270" y="789"/>
                  </a:lnTo>
                  <a:lnTo>
                    <a:pt x="1268" y="789"/>
                  </a:lnTo>
                  <a:lnTo>
                    <a:pt x="1268" y="792"/>
                  </a:lnTo>
                  <a:lnTo>
                    <a:pt x="1266" y="792"/>
                  </a:lnTo>
                  <a:lnTo>
                    <a:pt x="1266" y="795"/>
                  </a:lnTo>
                  <a:lnTo>
                    <a:pt x="1265" y="795"/>
                  </a:lnTo>
                  <a:lnTo>
                    <a:pt x="1265" y="799"/>
                  </a:lnTo>
                  <a:lnTo>
                    <a:pt x="1263" y="799"/>
                  </a:lnTo>
                  <a:lnTo>
                    <a:pt x="1263" y="800"/>
                  </a:lnTo>
                  <a:lnTo>
                    <a:pt x="1261" y="800"/>
                  </a:lnTo>
                  <a:lnTo>
                    <a:pt x="1261" y="804"/>
                  </a:lnTo>
                  <a:lnTo>
                    <a:pt x="1260" y="804"/>
                  </a:lnTo>
                  <a:lnTo>
                    <a:pt x="1260" y="807"/>
                  </a:lnTo>
                  <a:lnTo>
                    <a:pt x="1258" y="807"/>
                  </a:lnTo>
                  <a:lnTo>
                    <a:pt x="1258" y="810"/>
                  </a:lnTo>
                  <a:lnTo>
                    <a:pt x="1256" y="810"/>
                  </a:lnTo>
                  <a:lnTo>
                    <a:pt x="1256" y="812"/>
                  </a:lnTo>
                  <a:lnTo>
                    <a:pt x="1255" y="812"/>
                  </a:lnTo>
                  <a:lnTo>
                    <a:pt x="1255" y="815"/>
                  </a:lnTo>
                  <a:lnTo>
                    <a:pt x="1253" y="815"/>
                  </a:lnTo>
                  <a:lnTo>
                    <a:pt x="1253" y="819"/>
                  </a:lnTo>
                  <a:lnTo>
                    <a:pt x="1251" y="819"/>
                  </a:lnTo>
                  <a:lnTo>
                    <a:pt x="1251" y="820"/>
                  </a:lnTo>
                  <a:lnTo>
                    <a:pt x="1250" y="820"/>
                  </a:lnTo>
                  <a:lnTo>
                    <a:pt x="1250" y="814"/>
                  </a:lnTo>
                  <a:lnTo>
                    <a:pt x="1251" y="814"/>
                  </a:lnTo>
                  <a:lnTo>
                    <a:pt x="1251" y="807"/>
                  </a:lnTo>
                  <a:lnTo>
                    <a:pt x="1253" y="807"/>
                  </a:lnTo>
                  <a:lnTo>
                    <a:pt x="1253" y="799"/>
                  </a:lnTo>
                  <a:lnTo>
                    <a:pt x="1255" y="799"/>
                  </a:lnTo>
                  <a:lnTo>
                    <a:pt x="1255" y="792"/>
                  </a:lnTo>
                  <a:lnTo>
                    <a:pt x="1256" y="792"/>
                  </a:lnTo>
                  <a:lnTo>
                    <a:pt x="1256" y="784"/>
                  </a:lnTo>
                  <a:lnTo>
                    <a:pt x="1258" y="784"/>
                  </a:lnTo>
                  <a:lnTo>
                    <a:pt x="1258" y="777"/>
                  </a:lnTo>
                  <a:lnTo>
                    <a:pt x="1260" y="777"/>
                  </a:lnTo>
                  <a:lnTo>
                    <a:pt x="1260" y="769"/>
                  </a:lnTo>
                  <a:lnTo>
                    <a:pt x="1261" y="769"/>
                  </a:lnTo>
                  <a:lnTo>
                    <a:pt x="1261" y="762"/>
                  </a:lnTo>
                  <a:lnTo>
                    <a:pt x="1263" y="762"/>
                  </a:lnTo>
                  <a:lnTo>
                    <a:pt x="1263" y="754"/>
                  </a:lnTo>
                  <a:lnTo>
                    <a:pt x="1265" y="754"/>
                  </a:lnTo>
                  <a:lnTo>
                    <a:pt x="1265" y="747"/>
                  </a:lnTo>
                  <a:lnTo>
                    <a:pt x="1266" y="747"/>
                  </a:lnTo>
                  <a:lnTo>
                    <a:pt x="1266" y="740"/>
                  </a:lnTo>
                  <a:lnTo>
                    <a:pt x="1268" y="740"/>
                  </a:lnTo>
                  <a:lnTo>
                    <a:pt x="1268" y="732"/>
                  </a:lnTo>
                  <a:lnTo>
                    <a:pt x="1270" y="732"/>
                  </a:lnTo>
                  <a:lnTo>
                    <a:pt x="1270" y="725"/>
                  </a:lnTo>
                  <a:lnTo>
                    <a:pt x="1271" y="725"/>
                  </a:lnTo>
                  <a:lnTo>
                    <a:pt x="1271" y="717"/>
                  </a:lnTo>
                  <a:lnTo>
                    <a:pt x="1273" y="717"/>
                  </a:lnTo>
                  <a:lnTo>
                    <a:pt x="1273" y="710"/>
                  </a:lnTo>
                  <a:lnTo>
                    <a:pt x="1275" y="710"/>
                  </a:lnTo>
                  <a:lnTo>
                    <a:pt x="1275" y="702"/>
                  </a:lnTo>
                  <a:lnTo>
                    <a:pt x="1276" y="702"/>
                  </a:lnTo>
                  <a:lnTo>
                    <a:pt x="1276" y="695"/>
                  </a:lnTo>
                  <a:lnTo>
                    <a:pt x="1278" y="695"/>
                  </a:lnTo>
                  <a:lnTo>
                    <a:pt x="1278" y="687"/>
                  </a:lnTo>
                  <a:lnTo>
                    <a:pt x="1280" y="687"/>
                  </a:lnTo>
                  <a:lnTo>
                    <a:pt x="1280" y="680"/>
                  </a:lnTo>
                  <a:lnTo>
                    <a:pt x="1281" y="680"/>
                  </a:lnTo>
                  <a:lnTo>
                    <a:pt x="1281" y="672"/>
                  </a:lnTo>
                  <a:lnTo>
                    <a:pt x="1283" y="672"/>
                  </a:lnTo>
                  <a:lnTo>
                    <a:pt x="1283" y="665"/>
                  </a:lnTo>
                  <a:lnTo>
                    <a:pt x="1285" y="665"/>
                  </a:lnTo>
                  <a:lnTo>
                    <a:pt x="1285" y="657"/>
                  </a:lnTo>
                  <a:lnTo>
                    <a:pt x="1286" y="657"/>
                  </a:lnTo>
                  <a:lnTo>
                    <a:pt x="1286" y="650"/>
                  </a:lnTo>
                  <a:lnTo>
                    <a:pt x="1288" y="650"/>
                  </a:lnTo>
                  <a:lnTo>
                    <a:pt x="1288" y="642"/>
                  </a:lnTo>
                  <a:lnTo>
                    <a:pt x="1290" y="642"/>
                  </a:lnTo>
                  <a:lnTo>
                    <a:pt x="1290" y="635"/>
                  </a:lnTo>
                  <a:lnTo>
                    <a:pt x="1291" y="635"/>
                  </a:lnTo>
                  <a:lnTo>
                    <a:pt x="1291" y="627"/>
                  </a:lnTo>
                  <a:lnTo>
                    <a:pt x="1293" y="627"/>
                  </a:lnTo>
                  <a:lnTo>
                    <a:pt x="1293" y="620"/>
                  </a:lnTo>
                  <a:lnTo>
                    <a:pt x="1295" y="620"/>
                  </a:lnTo>
                  <a:lnTo>
                    <a:pt x="1295" y="612"/>
                  </a:lnTo>
                  <a:lnTo>
                    <a:pt x="1296" y="612"/>
                  </a:lnTo>
                  <a:lnTo>
                    <a:pt x="1296" y="605"/>
                  </a:lnTo>
                  <a:lnTo>
                    <a:pt x="1298" y="605"/>
                  </a:lnTo>
                  <a:lnTo>
                    <a:pt x="1298" y="597"/>
                  </a:lnTo>
                  <a:lnTo>
                    <a:pt x="1300" y="597"/>
                  </a:lnTo>
                  <a:lnTo>
                    <a:pt x="1300" y="590"/>
                  </a:lnTo>
                  <a:lnTo>
                    <a:pt x="1301" y="590"/>
                  </a:lnTo>
                  <a:lnTo>
                    <a:pt x="1301" y="582"/>
                  </a:lnTo>
                  <a:lnTo>
                    <a:pt x="1303" y="582"/>
                  </a:lnTo>
                  <a:lnTo>
                    <a:pt x="1303" y="575"/>
                  </a:lnTo>
                  <a:lnTo>
                    <a:pt x="1305" y="575"/>
                  </a:lnTo>
                  <a:lnTo>
                    <a:pt x="1305" y="567"/>
                  </a:lnTo>
                  <a:lnTo>
                    <a:pt x="1306" y="567"/>
                  </a:lnTo>
                  <a:lnTo>
                    <a:pt x="1306" y="560"/>
                  </a:lnTo>
                  <a:lnTo>
                    <a:pt x="1308" y="560"/>
                  </a:lnTo>
                  <a:lnTo>
                    <a:pt x="1308" y="552"/>
                  </a:lnTo>
                  <a:lnTo>
                    <a:pt x="1310" y="552"/>
                  </a:lnTo>
                  <a:lnTo>
                    <a:pt x="1310" y="545"/>
                  </a:lnTo>
                  <a:lnTo>
                    <a:pt x="1311" y="545"/>
                  </a:lnTo>
                  <a:lnTo>
                    <a:pt x="1311" y="537"/>
                  </a:lnTo>
                  <a:lnTo>
                    <a:pt x="1313" y="537"/>
                  </a:lnTo>
                  <a:lnTo>
                    <a:pt x="1313" y="530"/>
                  </a:lnTo>
                  <a:lnTo>
                    <a:pt x="1315" y="530"/>
                  </a:lnTo>
                  <a:lnTo>
                    <a:pt x="1315" y="522"/>
                  </a:lnTo>
                  <a:lnTo>
                    <a:pt x="1316" y="522"/>
                  </a:lnTo>
                  <a:lnTo>
                    <a:pt x="1316" y="515"/>
                  </a:lnTo>
                  <a:lnTo>
                    <a:pt x="1318" y="515"/>
                  </a:lnTo>
                  <a:lnTo>
                    <a:pt x="1318" y="507"/>
                  </a:lnTo>
                  <a:lnTo>
                    <a:pt x="1320" y="507"/>
                  </a:lnTo>
                  <a:lnTo>
                    <a:pt x="1320" y="500"/>
                  </a:lnTo>
                  <a:lnTo>
                    <a:pt x="1321" y="500"/>
                  </a:lnTo>
                  <a:lnTo>
                    <a:pt x="1321" y="492"/>
                  </a:lnTo>
                  <a:lnTo>
                    <a:pt x="1323" y="492"/>
                  </a:lnTo>
                  <a:lnTo>
                    <a:pt x="1323" y="485"/>
                  </a:lnTo>
                  <a:lnTo>
                    <a:pt x="1325" y="485"/>
                  </a:lnTo>
                  <a:lnTo>
                    <a:pt x="1325" y="477"/>
                  </a:lnTo>
                  <a:lnTo>
                    <a:pt x="1326" y="477"/>
                  </a:lnTo>
                  <a:lnTo>
                    <a:pt x="1326" y="470"/>
                  </a:lnTo>
                  <a:lnTo>
                    <a:pt x="1328" y="470"/>
                  </a:lnTo>
                  <a:lnTo>
                    <a:pt x="1328" y="464"/>
                  </a:lnTo>
                  <a:lnTo>
                    <a:pt x="1330" y="464"/>
                  </a:lnTo>
                  <a:lnTo>
                    <a:pt x="1330" y="455"/>
                  </a:lnTo>
                  <a:lnTo>
                    <a:pt x="1331" y="455"/>
                  </a:lnTo>
                  <a:lnTo>
                    <a:pt x="1331" y="449"/>
                  </a:lnTo>
                  <a:lnTo>
                    <a:pt x="1333" y="449"/>
                  </a:lnTo>
                  <a:lnTo>
                    <a:pt x="1333" y="440"/>
                  </a:lnTo>
                  <a:lnTo>
                    <a:pt x="1335" y="440"/>
                  </a:lnTo>
                  <a:lnTo>
                    <a:pt x="1335" y="434"/>
                  </a:lnTo>
                  <a:lnTo>
                    <a:pt x="1336" y="434"/>
                  </a:lnTo>
                  <a:lnTo>
                    <a:pt x="1336" y="425"/>
                  </a:lnTo>
                  <a:lnTo>
                    <a:pt x="1338" y="425"/>
                  </a:lnTo>
                  <a:lnTo>
                    <a:pt x="1338" y="419"/>
                  </a:lnTo>
                  <a:lnTo>
                    <a:pt x="1340" y="419"/>
                  </a:lnTo>
                  <a:lnTo>
                    <a:pt x="1340" y="410"/>
                  </a:lnTo>
                  <a:lnTo>
                    <a:pt x="1341" y="410"/>
                  </a:lnTo>
                  <a:lnTo>
                    <a:pt x="1341" y="404"/>
                  </a:lnTo>
                  <a:lnTo>
                    <a:pt x="1343" y="404"/>
                  </a:lnTo>
                  <a:lnTo>
                    <a:pt x="1343" y="395"/>
                  </a:lnTo>
                  <a:lnTo>
                    <a:pt x="1345" y="395"/>
                  </a:lnTo>
                  <a:lnTo>
                    <a:pt x="1345" y="389"/>
                  </a:lnTo>
                  <a:lnTo>
                    <a:pt x="1346" y="389"/>
                  </a:lnTo>
                  <a:lnTo>
                    <a:pt x="1346" y="380"/>
                  </a:lnTo>
                  <a:lnTo>
                    <a:pt x="1348" y="380"/>
                  </a:lnTo>
                  <a:lnTo>
                    <a:pt x="1348" y="374"/>
                  </a:lnTo>
                  <a:lnTo>
                    <a:pt x="1350" y="374"/>
                  </a:lnTo>
                  <a:lnTo>
                    <a:pt x="1350" y="365"/>
                  </a:lnTo>
                  <a:lnTo>
                    <a:pt x="1351" y="365"/>
                  </a:lnTo>
                  <a:lnTo>
                    <a:pt x="1351" y="359"/>
                  </a:lnTo>
                  <a:lnTo>
                    <a:pt x="1353" y="359"/>
                  </a:lnTo>
                  <a:lnTo>
                    <a:pt x="1353" y="350"/>
                  </a:lnTo>
                  <a:lnTo>
                    <a:pt x="1355" y="350"/>
                  </a:lnTo>
                  <a:lnTo>
                    <a:pt x="1355" y="344"/>
                  </a:lnTo>
                  <a:lnTo>
                    <a:pt x="1356" y="344"/>
                  </a:lnTo>
                  <a:lnTo>
                    <a:pt x="1356" y="335"/>
                  </a:lnTo>
                  <a:lnTo>
                    <a:pt x="1358" y="335"/>
                  </a:lnTo>
                  <a:lnTo>
                    <a:pt x="1358" y="329"/>
                  </a:lnTo>
                  <a:lnTo>
                    <a:pt x="1360" y="329"/>
                  </a:lnTo>
                  <a:lnTo>
                    <a:pt x="1360" y="320"/>
                  </a:lnTo>
                  <a:lnTo>
                    <a:pt x="1361" y="320"/>
                  </a:lnTo>
                  <a:lnTo>
                    <a:pt x="1361" y="314"/>
                  </a:lnTo>
                  <a:lnTo>
                    <a:pt x="1363" y="314"/>
                  </a:lnTo>
                  <a:lnTo>
                    <a:pt x="1363" y="305"/>
                  </a:lnTo>
                  <a:lnTo>
                    <a:pt x="1365" y="305"/>
                  </a:lnTo>
                  <a:lnTo>
                    <a:pt x="1365" y="299"/>
                  </a:lnTo>
                  <a:lnTo>
                    <a:pt x="1366" y="299"/>
                  </a:lnTo>
                  <a:lnTo>
                    <a:pt x="1366" y="290"/>
                  </a:lnTo>
                  <a:lnTo>
                    <a:pt x="1368" y="290"/>
                  </a:lnTo>
                  <a:lnTo>
                    <a:pt x="1368" y="284"/>
                  </a:lnTo>
                  <a:lnTo>
                    <a:pt x="1370" y="284"/>
                  </a:lnTo>
                  <a:lnTo>
                    <a:pt x="1370" y="275"/>
                  </a:lnTo>
                  <a:lnTo>
                    <a:pt x="1371" y="275"/>
                  </a:lnTo>
                  <a:lnTo>
                    <a:pt x="1371" y="269"/>
                  </a:lnTo>
                  <a:lnTo>
                    <a:pt x="1373" y="269"/>
                  </a:lnTo>
                  <a:lnTo>
                    <a:pt x="1373" y="260"/>
                  </a:lnTo>
                  <a:lnTo>
                    <a:pt x="1375" y="260"/>
                  </a:lnTo>
                  <a:lnTo>
                    <a:pt x="1375" y="254"/>
                  </a:lnTo>
                  <a:lnTo>
                    <a:pt x="1376" y="254"/>
                  </a:lnTo>
                  <a:lnTo>
                    <a:pt x="1376" y="245"/>
                  </a:lnTo>
                  <a:lnTo>
                    <a:pt x="1378" y="245"/>
                  </a:lnTo>
                  <a:lnTo>
                    <a:pt x="1378" y="239"/>
                  </a:lnTo>
                  <a:lnTo>
                    <a:pt x="1380" y="239"/>
                  </a:lnTo>
                  <a:lnTo>
                    <a:pt x="1380" y="230"/>
                  </a:lnTo>
                  <a:lnTo>
                    <a:pt x="1381" y="230"/>
                  </a:lnTo>
                  <a:lnTo>
                    <a:pt x="1381" y="224"/>
                  </a:lnTo>
                  <a:lnTo>
                    <a:pt x="1383" y="224"/>
                  </a:lnTo>
                  <a:lnTo>
                    <a:pt x="1383" y="215"/>
                  </a:lnTo>
                  <a:lnTo>
                    <a:pt x="1385" y="215"/>
                  </a:lnTo>
                  <a:lnTo>
                    <a:pt x="1385" y="209"/>
                  </a:lnTo>
                  <a:lnTo>
                    <a:pt x="1386" y="209"/>
                  </a:lnTo>
                  <a:lnTo>
                    <a:pt x="1386" y="200"/>
                  </a:lnTo>
                  <a:lnTo>
                    <a:pt x="1388" y="200"/>
                  </a:lnTo>
                  <a:lnTo>
                    <a:pt x="1388" y="194"/>
                  </a:lnTo>
                  <a:lnTo>
                    <a:pt x="1390" y="194"/>
                  </a:lnTo>
                  <a:lnTo>
                    <a:pt x="1390" y="187"/>
                  </a:lnTo>
                  <a:lnTo>
                    <a:pt x="1391" y="187"/>
                  </a:lnTo>
                  <a:lnTo>
                    <a:pt x="1391" y="179"/>
                  </a:lnTo>
                  <a:lnTo>
                    <a:pt x="1393" y="179"/>
                  </a:lnTo>
                  <a:lnTo>
                    <a:pt x="1393" y="172"/>
                  </a:lnTo>
                  <a:lnTo>
                    <a:pt x="1395" y="172"/>
                  </a:lnTo>
                  <a:lnTo>
                    <a:pt x="1395" y="164"/>
                  </a:lnTo>
                  <a:lnTo>
                    <a:pt x="1396" y="164"/>
                  </a:lnTo>
                  <a:lnTo>
                    <a:pt x="1396" y="157"/>
                  </a:lnTo>
                  <a:lnTo>
                    <a:pt x="1398" y="157"/>
                  </a:lnTo>
                  <a:lnTo>
                    <a:pt x="1398" y="149"/>
                  </a:lnTo>
                  <a:lnTo>
                    <a:pt x="1400" y="149"/>
                  </a:lnTo>
                  <a:lnTo>
                    <a:pt x="1400" y="142"/>
                  </a:lnTo>
                  <a:lnTo>
                    <a:pt x="1401" y="142"/>
                  </a:lnTo>
                  <a:lnTo>
                    <a:pt x="1401" y="134"/>
                  </a:lnTo>
                  <a:lnTo>
                    <a:pt x="1403" y="134"/>
                  </a:lnTo>
                  <a:lnTo>
                    <a:pt x="1403" y="127"/>
                  </a:lnTo>
                  <a:lnTo>
                    <a:pt x="1405" y="127"/>
                  </a:lnTo>
                  <a:lnTo>
                    <a:pt x="1405" y="119"/>
                  </a:lnTo>
                  <a:lnTo>
                    <a:pt x="1406" y="119"/>
                  </a:lnTo>
                  <a:lnTo>
                    <a:pt x="1406" y="112"/>
                  </a:lnTo>
                  <a:lnTo>
                    <a:pt x="1408" y="112"/>
                  </a:lnTo>
                  <a:lnTo>
                    <a:pt x="1408" y="104"/>
                  </a:lnTo>
                  <a:lnTo>
                    <a:pt x="1410" y="104"/>
                  </a:lnTo>
                  <a:lnTo>
                    <a:pt x="1410" y="97"/>
                  </a:lnTo>
                  <a:lnTo>
                    <a:pt x="1411" y="97"/>
                  </a:lnTo>
                  <a:lnTo>
                    <a:pt x="1411" y="89"/>
                  </a:lnTo>
                  <a:lnTo>
                    <a:pt x="1413" y="89"/>
                  </a:lnTo>
                  <a:lnTo>
                    <a:pt x="1413" y="82"/>
                  </a:lnTo>
                  <a:lnTo>
                    <a:pt x="1415" y="82"/>
                  </a:lnTo>
                  <a:lnTo>
                    <a:pt x="1415" y="74"/>
                  </a:lnTo>
                  <a:lnTo>
                    <a:pt x="1416" y="74"/>
                  </a:lnTo>
                  <a:lnTo>
                    <a:pt x="1416" y="67"/>
                  </a:lnTo>
                  <a:lnTo>
                    <a:pt x="1418" y="67"/>
                  </a:lnTo>
                  <a:lnTo>
                    <a:pt x="1418" y="59"/>
                  </a:lnTo>
                  <a:lnTo>
                    <a:pt x="1420" y="59"/>
                  </a:lnTo>
                  <a:lnTo>
                    <a:pt x="1420" y="52"/>
                  </a:lnTo>
                  <a:lnTo>
                    <a:pt x="1421" y="52"/>
                  </a:lnTo>
                  <a:lnTo>
                    <a:pt x="1421" y="44"/>
                  </a:lnTo>
                  <a:lnTo>
                    <a:pt x="1423" y="44"/>
                  </a:lnTo>
                  <a:lnTo>
                    <a:pt x="1423" y="37"/>
                  </a:lnTo>
                  <a:lnTo>
                    <a:pt x="1425" y="37"/>
                  </a:lnTo>
                  <a:lnTo>
                    <a:pt x="1425" y="29"/>
                  </a:lnTo>
                  <a:lnTo>
                    <a:pt x="1426" y="29"/>
                  </a:lnTo>
                  <a:lnTo>
                    <a:pt x="1426" y="22"/>
                  </a:lnTo>
                  <a:lnTo>
                    <a:pt x="1428" y="22"/>
                  </a:lnTo>
                  <a:lnTo>
                    <a:pt x="1428" y="14"/>
                  </a:lnTo>
                  <a:lnTo>
                    <a:pt x="1430" y="14"/>
                  </a:lnTo>
                  <a:lnTo>
                    <a:pt x="1430" y="7"/>
                  </a:lnTo>
                  <a:lnTo>
                    <a:pt x="1431" y="7"/>
                  </a:lnTo>
                  <a:lnTo>
                    <a:pt x="1431" y="2"/>
                  </a:lnTo>
                  <a:lnTo>
                    <a:pt x="1253" y="2"/>
                  </a:lnTo>
                  <a:lnTo>
                    <a:pt x="1253" y="4"/>
                  </a:lnTo>
                  <a:lnTo>
                    <a:pt x="1251" y="4"/>
                  </a:lnTo>
                  <a:lnTo>
                    <a:pt x="1251" y="7"/>
                  </a:lnTo>
                  <a:lnTo>
                    <a:pt x="1250" y="7"/>
                  </a:lnTo>
                  <a:lnTo>
                    <a:pt x="1250" y="12"/>
                  </a:lnTo>
                  <a:lnTo>
                    <a:pt x="1248" y="12"/>
                  </a:lnTo>
                  <a:lnTo>
                    <a:pt x="1248" y="15"/>
                  </a:lnTo>
                  <a:lnTo>
                    <a:pt x="1246" y="15"/>
                  </a:lnTo>
                  <a:lnTo>
                    <a:pt x="1246" y="20"/>
                  </a:lnTo>
                  <a:lnTo>
                    <a:pt x="1245" y="20"/>
                  </a:lnTo>
                  <a:lnTo>
                    <a:pt x="1245" y="25"/>
                  </a:lnTo>
                  <a:lnTo>
                    <a:pt x="1243" y="25"/>
                  </a:lnTo>
                  <a:lnTo>
                    <a:pt x="1243" y="29"/>
                  </a:lnTo>
                  <a:lnTo>
                    <a:pt x="1241" y="29"/>
                  </a:lnTo>
                  <a:lnTo>
                    <a:pt x="1241" y="34"/>
                  </a:lnTo>
                  <a:lnTo>
                    <a:pt x="1240" y="34"/>
                  </a:lnTo>
                  <a:lnTo>
                    <a:pt x="1240" y="39"/>
                  </a:lnTo>
                  <a:lnTo>
                    <a:pt x="1238" y="39"/>
                  </a:lnTo>
                  <a:lnTo>
                    <a:pt x="1238" y="42"/>
                  </a:lnTo>
                  <a:lnTo>
                    <a:pt x="1236" y="42"/>
                  </a:lnTo>
                  <a:lnTo>
                    <a:pt x="1236" y="47"/>
                  </a:lnTo>
                  <a:lnTo>
                    <a:pt x="1235" y="47"/>
                  </a:lnTo>
                  <a:lnTo>
                    <a:pt x="1235" y="50"/>
                  </a:lnTo>
                  <a:lnTo>
                    <a:pt x="1233" y="50"/>
                  </a:lnTo>
                  <a:lnTo>
                    <a:pt x="1233" y="55"/>
                  </a:lnTo>
                  <a:lnTo>
                    <a:pt x="1231" y="55"/>
                  </a:lnTo>
                  <a:lnTo>
                    <a:pt x="1231" y="60"/>
                  </a:lnTo>
                  <a:lnTo>
                    <a:pt x="1230" y="60"/>
                  </a:lnTo>
                  <a:lnTo>
                    <a:pt x="1230" y="64"/>
                  </a:lnTo>
                  <a:lnTo>
                    <a:pt x="1228" y="64"/>
                  </a:lnTo>
                  <a:lnTo>
                    <a:pt x="1228" y="69"/>
                  </a:lnTo>
                  <a:lnTo>
                    <a:pt x="1226" y="69"/>
                  </a:lnTo>
                  <a:lnTo>
                    <a:pt x="1226" y="72"/>
                  </a:lnTo>
                  <a:lnTo>
                    <a:pt x="1225" y="72"/>
                  </a:lnTo>
                  <a:lnTo>
                    <a:pt x="1225" y="77"/>
                  </a:lnTo>
                  <a:lnTo>
                    <a:pt x="1223" y="77"/>
                  </a:lnTo>
                  <a:lnTo>
                    <a:pt x="1223" y="82"/>
                  </a:lnTo>
                  <a:lnTo>
                    <a:pt x="1221" y="82"/>
                  </a:lnTo>
                  <a:lnTo>
                    <a:pt x="1221" y="85"/>
                  </a:lnTo>
                  <a:lnTo>
                    <a:pt x="1220" y="85"/>
                  </a:lnTo>
                  <a:lnTo>
                    <a:pt x="1220" y="90"/>
                  </a:lnTo>
                  <a:lnTo>
                    <a:pt x="1218" y="90"/>
                  </a:lnTo>
                  <a:lnTo>
                    <a:pt x="1218" y="94"/>
                  </a:lnTo>
                  <a:lnTo>
                    <a:pt x="1216" y="94"/>
                  </a:lnTo>
                  <a:lnTo>
                    <a:pt x="1216" y="99"/>
                  </a:lnTo>
                  <a:lnTo>
                    <a:pt x="1215" y="99"/>
                  </a:lnTo>
                  <a:lnTo>
                    <a:pt x="1215" y="104"/>
                  </a:lnTo>
                  <a:lnTo>
                    <a:pt x="1213" y="104"/>
                  </a:lnTo>
                  <a:lnTo>
                    <a:pt x="1213" y="107"/>
                  </a:lnTo>
                  <a:lnTo>
                    <a:pt x="1211" y="107"/>
                  </a:lnTo>
                  <a:lnTo>
                    <a:pt x="1211" y="112"/>
                  </a:lnTo>
                  <a:lnTo>
                    <a:pt x="1210" y="112"/>
                  </a:lnTo>
                  <a:lnTo>
                    <a:pt x="1210" y="115"/>
                  </a:lnTo>
                  <a:lnTo>
                    <a:pt x="1208" y="115"/>
                  </a:lnTo>
                  <a:lnTo>
                    <a:pt x="1208" y="120"/>
                  </a:lnTo>
                  <a:lnTo>
                    <a:pt x="1206" y="120"/>
                  </a:lnTo>
                  <a:lnTo>
                    <a:pt x="1206" y="125"/>
                  </a:lnTo>
                  <a:lnTo>
                    <a:pt x="1205" y="125"/>
                  </a:lnTo>
                  <a:lnTo>
                    <a:pt x="1205" y="129"/>
                  </a:lnTo>
                  <a:lnTo>
                    <a:pt x="1203" y="129"/>
                  </a:lnTo>
                  <a:lnTo>
                    <a:pt x="1203" y="134"/>
                  </a:lnTo>
                  <a:lnTo>
                    <a:pt x="1201" y="134"/>
                  </a:lnTo>
                  <a:lnTo>
                    <a:pt x="1201" y="139"/>
                  </a:lnTo>
                  <a:lnTo>
                    <a:pt x="1200" y="139"/>
                  </a:lnTo>
                  <a:lnTo>
                    <a:pt x="1200" y="142"/>
                  </a:lnTo>
                  <a:lnTo>
                    <a:pt x="1198" y="142"/>
                  </a:lnTo>
                  <a:lnTo>
                    <a:pt x="1198" y="147"/>
                  </a:lnTo>
                  <a:lnTo>
                    <a:pt x="1196" y="147"/>
                  </a:lnTo>
                  <a:lnTo>
                    <a:pt x="1196" y="150"/>
                  </a:lnTo>
                  <a:lnTo>
                    <a:pt x="1195" y="150"/>
                  </a:lnTo>
                  <a:lnTo>
                    <a:pt x="1195" y="155"/>
                  </a:lnTo>
                  <a:lnTo>
                    <a:pt x="1193" y="155"/>
                  </a:lnTo>
                  <a:lnTo>
                    <a:pt x="1193" y="160"/>
                  </a:lnTo>
                  <a:lnTo>
                    <a:pt x="1191" y="160"/>
                  </a:lnTo>
                  <a:lnTo>
                    <a:pt x="1191" y="164"/>
                  </a:lnTo>
                  <a:lnTo>
                    <a:pt x="1190" y="164"/>
                  </a:lnTo>
                  <a:lnTo>
                    <a:pt x="1190" y="169"/>
                  </a:lnTo>
                  <a:lnTo>
                    <a:pt x="1188" y="169"/>
                  </a:lnTo>
                  <a:lnTo>
                    <a:pt x="1188" y="172"/>
                  </a:lnTo>
                  <a:lnTo>
                    <a:pt x="1186" y="172"/>
                  </a:lnTo>
                  <a:lnTo>
                    <a:pt x="1186" y="177"/>
                  </a:lnTo>
                  <a:lnTo>
                    <a:pt x="1185" y="177"/>
                  </a:lnTo>
                  <a:lnTo>
                    <a:pt x="1185" y="182"/>
                  </a:lnTo>
                  <a:lnTo>
                    <a:pt x="1183" y="182"/>
                  </a:lnTo>
                  <a:lnTo>
                    <a:pt x="1183" y="185"/>
                  </a:lnTo>
                  <a:lnTo>
                    <a:pt x="1181" y="185"/>
                  </a:lnTo>
                  <a:lnTo>
                    <a:pt x="1181" y="190"/>
                  </a:lnTo>
                  <a:lnTo>
                    <a:pt x="1180" y="190"/>
                  </a:lnTo>
                  <a:lnTo>
                    <a:pt x="1180" y="194"/>
                  </a:lnTo>
                  <a:lnTo>
                    <a:pt x="1178" y="194"/>
                  </a:lnTo>
                  <a:lnTo>
                    <a:pt x="1178" y="199"/>
                  </a:lnTo>
                  <a:lnTo>
                    <a:pt x="1176" y="199"/>
                  </a:lnTo>
                  <a:lnTo>
                    <a:pt x="1176" y="204"/>
                  </a:lnTo>
                  <a:lnTo>
                    <a:pt x="1175" y="204"/>
                  </a:lnTo>
                  <a:lnTo>
                    <a:pt x="1175" y="207"/>
                  </a:lnTo>
                  <a:lnTo>
                    <a:pt x="1173" y="207"/>
                  </a:lnTo>
                  <a:lnTo>
                    <a:pt x="1173" y="212"/>
                  </a:lnTo>
                  <a:lnTo>
                    <a:pt x="1171" y="212"/>
                  </a:lnTo>
                  <a:lnTo>
                    <a:pt x="1171" y="217"/>
                  </a:lnTo>
                  <a:lnTo>
                    <a:pt x="1170" y="217"/>
                  </a:lnTo>
                  <a:lnTo>
                    <a:pt x="1170" y="220"/>
                  </a:lnTo>
                  <a:lnTo>
                    <a:pt x="1168" y="220"/>
                  </a:lnTo>
                  <a:lnTo>
                    <a:pt x="1168" y="225"/>
                  </a:lnTo>
                  <a:lnTo>
                    <a:pt x="1166" y="225"/>
                  </a:lnTo>
                  <a:lnTo>
                    <a:pt x="1166" y="229"/>
                  </a:lnTo>
                  <a:lnTo>
                    <a:pt x="1165" y="229"/>
                  </a:lnTo>
                  <a:lnTo>
                    <a:pt x="1165" y="234"/>
                  </a:lnTo>
                  <a:lnTo>
                    <a:pt x="1163" y="234"/>
                  </a:lnTo>
                  <a:lnTo>
                    <a:pt x="1163" y="239"/>
                  </a:lnTo>
                  <a:lnTo>
                    <a:pt x="1161" y="239"/>
                  </a:lnTo>
                  <a:lnTo>
                    <a:pt x="1161" y="242"/>
                  </a:lnTo>
                  <a:lnTo>
                    <a:pt x="1160" y="242"/>
                  </a:lnTo>
                  <a:lnTo>
                    <a:pt x="1160" y="247"/>
                  </a:lnTo>
                  <a:lnTo>
                    <a:pt x="1158" y="247"/>
                  </a:lnTo>
                  <a:lnTo>
                    <a:pt x="1158" y="250"/>
                  </a:lnTo>
                  <a:lnTo>
                    <a:pt x="1156" y="250"/>
                  </a:lnTo>
                  <a:lnTo>
                    <a:pt x="1156" y="255"/>
                  </a:lnTo>
                  <a:lnTo>
                    <a:pt x="1155" y="255"/>
                  </a:lnTo>
                  <a:lnTo>
                    <a:pt x="1155" y="260"/>
                  </a:lnTo>
                  <a:lnTo>
                    <a:pt x="1153" y="260"/>
                  </a:lnTo>
                  <a:lnTo>
                    <a:pt x="1153" y="264"/>
                  </a:lnTo>
                  <a:lnTo>
                    <a:pt x="1151" y="264"/>
                  </a:lnTo>
                  <a:lnTo>
                    <a:pt x="1151" y="269"/>
                  </a:lnTo>
                  <a:lnTo>
                    <a:pt x="1150" y="269"/>
                  </a:lnTo>
                  <a:lnTo>
                    <a:pt x="1150" y="272"/>
                  </a:lnTo>
                  <a:lnTo>
                    <a:pt x="1148" y="272"/>
                  </a:lnTo>
                  <a:lnTo>
                    <a:pt x="1148" y="277"/>
                  </a:lnTo>
                  <a:lnTo>
                    <a:pt x="1146" y="277"/>
                  </a:lnTo>
                  <a:lnTo>
                    <a:pt x="1146" y="282"/>
                  </a:lnTo>
                  <a:lnTo>
                    <a:pt x="1145" y="282"/>
                  </a:lnTo>
                  <a:lnTo>
                    <a:pt x="1145" y="285"/>
                  </a:lnTo>
                  <a:lnTo>
                    <a:pt x="1143" y="285"/>
                  </a:lnTo>
                  <a:lnTo>
                    <a:pt x="1143" y="290"/>
                  </a:lnTo>
                  <a:lnTo>
                    <a:pt x="1141" y="290"/>
                  </a:lnTo>
                  <a:lnTo>
                    <a:pt x="1141" y="295"/>
                  </a:lnTo>
                  <a:lnTo>
                    <a:pt x="1140" y="295"/>
                  </a:lnTo>
                  <a:lnTo>
                    <a:pt x="1140" y="299"/>
                  </a:lnTo>
                  <a:lnTo>
                    <a:pt x="1138" y="299"/>
                  </a:lnTo>
                  <a:lnTo>
                    <a:pt x="1138" y="304"/>
                  </a:lnTo>
                  <a:lnTo>
                    <a:pt x="1136" y="304"/>
                  </a:lnTo>
                  <a:lnTo>
                    <a:pt x="1136" y="307"/>
                  </a:lnTo>
                  <a:lnTo>
                    <a:pt x="1135" y="307"/>
                  </a:lnTo>
                  <a:lnTo>
                    <a:pt x="1135" y="312"/>
                  </a:lnTo>
                  <a:lnTo>
                    <a:pt x="1133" y="312"/>
                  </a:lnTo>
                  <a:lnTo>
                    <a:pt x="1133" y="317"/>
                  </a:lnTo>
                  <a:lnTo>
                    <a:pt x="1131" y="317"/>
                  </a:lnTo>
                  <a:lnTo>
                    <a:pt x="1131" y="320"/>
                  </a:lnTo>
                  <a:lnTo>
                    <a:pt x="1130" y="320"/>
                  </a:lnTo>
                  <a:lnTo>
                    <a:pt x="1130" y="325"/>
                  </a:lnTo>
                  <a:lnTo>
                    <a:pt x="1128" y="325"/>
                  </a:lnTo>
                  <a:lnTo>
                    <a:pt x="1128" y="329"/>
                  </a:lnTo>
                  <a:lnTo>
                    <a:pt x="1126" y="329"/>
                  </a:lnTo>
                  <a:lnTo>
                    <a:pt x="1126" y="334"/>
                  </a:lnTo>
                  <a:lnTo>
                    <a:pt x="1125" y="334"/>
                  </a:lnTo>
                  <a:lnTo>
                    <a:pt x="1125" y="339"/>
                  </a:lnTo>
                  <a:lnTo>
                    <a:pt x="1123" y="339"/>
                  </a:lnTo>
                  <a:lnTo>
                    <a:pt x="1123" y="342"/>
                  </a:lnTo>
                  <a:lnTo>
                    <a:pt x="1121" y="342"/>
                  </a:lnTo>
                  <a:lnTo>
                    <a:pt x="1121" y="347"/>
                  </a:lnTo>
                  <a:lnTo>
                    <a:pt x="1120" y="347"/>
                  </a:lnTo>
                  <a:lnTo>
                    <a:pt x="1120" y="350"/>
                  </a:lnTo>
                  <a:lnTo>
                    <a:pt x="1118" y="350"/>
                  </a:lnTo>
                  <a:lnTo>
                    <a:pt x="1118" y="355"/>
                  </a:lnTo>
                  <a:lnTo>
                    <a:pt x="1116" y="355"/>
                  </a:lnTo>
                  <a:lnTo>
                    <a:pt x="1116" y="360"/>
                  </a:lnTo>
                  <a:lnTo>
                    <a:pt x="1115" y="360"/>
                  </a:lnTo>
                  <a:lnTo>
                    <a:pt x="1115" y="364"/>
                  </a:lnTo>
                  <a:lnTo>
                    <a:pt x="1113" y="364"/>
                  </a:lnTo>
                  <a:lnTo>
                    <a:pt x="1113" y="369"/>
                  </a:lnTo>
                  <a:lnTo>
                    <a:pt x="1111" y="369"/>
                  </a:lnTo>
                  <a:lnTo>
                    <a:pt x="1111" y="374"/>
                  </a:lnTo>
                  <a:lnTo>
                    <a:pt x="1110" y="374"/>
                  </a:lnTo>
                  <a:lnTo>
                    <a:pt x="1110" y="377"/>
                  </a:lnTo>
                  <a:lnTo>
                    <a:pt x="1108" y="377"/>
                  </a:lnTo>
                  <a:lnTo>
                    <a:pt x="1108" y="382"/>
                  </a:lnTo>
                  <a:lnTo>
                    <a:pt x="1106" y="382"/>
                  </a:lnTo>
                  <a:lnTo>
                    <a:pt x="1106" y="385"/>
                  </a:lnTo>
                  <a:lnTo>
                    <a:pt x="1105" y="385"/>
                  </a:lnTo>
                  <a:lnTo>
                    <a:pt x="1105" y="390"/>
                  </a:lnTo>
                  <a:lnTo>
                    <a:pt x="1103" y="390"/>
                  </a:lnTo>
                  <a:lnTo>
                    <a:pt x="1103" y="395"/>
                  </a:lnTo>
                  <a:lnTo>
                    <a:pt x="1101" y="395"/>
                  </a:lnTo>
                  <a:lnTo>
                    <a:pt x="1101" y="399"/>
                  </a:lnTo>
                  <a:lnTo>
                    <a:pt x="1100" y="399"/>
                  </a:lnTo>
                  <a:lnTo>
                    <a:pt x="1100" y="404"/>
                  </a:lnTo>
                  <a:lnTo>
                    <a:pt x="1098" y="404"/>
                  </a:lnTo>
                  <a:lnTo>
                    <a:pt x="1098" y="407"/>
                  </a:lnTo>
                  <a:lnTo>
                    <a:pt x="1096" y="407"/>
                  </a:lnTo>
                  <a:lnTo>
                    <a:pt x="1096" y="412"/>
                  </a:lnTo>
                  <a:lnTo>
                    <a:pt x="1095" y="412"/>
                  </a:lnTo>
                  <a:lnTo>
                    <a:pt x="1095" y="417"/>
                  </a:lnTo>
                  <a:lnTo>
                    <a:pt x="1093" y="417"/>
                  </a:lnTo>
                  <a:lnTo>
                    <a:pt x="1093" y="420"/>
                  </a:lnTo>
                  <a:lnTo>
                    <a:pt x="1091" y="420"/>
                  </a:lnTo>
                  <a:lnTo>
                    <a:pt x="1091" y="425"/>
                  </a:lnTo>
                  <a:lnTo>
                    <a:pt x="1090" y="425"/>
                  </a:lnTo>
                  <a:lnTo>
                    <a:pt x="1090" y="430"/>
                  </a:lnTo>
                  <a:lnTo>
                    <a:pt x="1088" y="430"/>
                  </a:lnTo>
                  <a:lnTo>
                    <a:pt x="1088" y="434"/>
                  </a:lnTo>
                  <a:lnTo>
                    <a:pt x="1086" y="434"/>
                  </a:lnTo>
                  <a:lnTo>
                    <a:pt x="1086" y="439"/>
                  </a:lnTo>
                  <a:lnTo>
                    <a:pt x="1085" y="439"/>
                  </a:lnTo>
                  <a:lnTo>
                    <a:pt x="1085" y="442"/>
                  </a:lnTo>
                  <a:lnTo>
                    <a:pt x="1083" y="442"/>
                  </a:lnTo>
                  <a:lnTo>
                    <a:pt x="1083" y="447"/>
                  </a:lnTo>
                  <a:lnTo>
                    <a:pt x="1081" y="447"/>
                  </a:lnTo>
                  <a:lnTo>
                    <a:pt x="1081" y="452"/>
                  </a:lnTo>
                  <a:lnTo>
                    <a:pt x="1080" y="452"/>
                  </a:lnTo>
                  <a:lnTo>
                    <a:pt x="1080" y="455"/>
                  </a:lnTo>
                  <a:lnTo>
                    <a:pt x="1078" y="455"/>
                  </a:lnTo>
                  <a:lnTo>
                    <a:pt x="1078" y="460"/>
                  </a:lnTo>
                  <a:lnTo>
                    <a:pt x="1076" y="460"/>
                  </a:lnTo>
                  <a:lnTo>
                    <a:pt x="1076" y="464"/>
                  </a:lnTo>
                  <a:lnTo>
                    <a:pt x="1075" y="464"/>
                  </a:lnTo>
                  <a:lnTo>
                    <a:pt x="1075" y="469"/>
                  </a:lnTo>
                  <a:lnTo>
                    <a:pt x="1073" y="469"/>
                  </a:lnTo>
                  <a:lnTo>
                    <a:pt x="1073" y="474"/>
                  </a:lnTo>
                  <a:lnTo>
                    <a:pt x="1071" y="474"/>
                  </a:lnTo>
                  <a:lnTo>
                    <a:pt x="1071" y="477"/>
                  </a:lnTo>
                  <a:lnTo>
                    <a:pt x="1070" y="477"/>
                  </a:lnTo>
                  <a:lnTo>
                    <a:pt x="1070" y="482"/>
                  </a:lnTo>
                  <a:lnTo>
                    <a:pt x="1068" y="482"/>
                  </a:lnTo>
                  <a:lnTo>
                    <a:pt x="1068" y="487"/>
                  </a:lnTo>
                  <a:lnTo>
                    <a:pt x="1066" y="487"/>
                  </a:lnTo>
                  <a:lnTo>
                    <a:pt x="1066" y="490"/>
                  </a:lnTo>
                  <a:lnTo>
                    <a:pt x="1065" y="490"/>
                  </a:lnTo>
                  <a:lnTo>
                    <a:pt x="1065" y="495"/>
                  </a:lnTo>
                  <a:lnTo>
                    <a:pt x="1063" y="495"/>
                  </a:lnTo>
                  <a:lnTo>
                    <a:pt x="1063" y="499"/>
                  </a:lnTo>
                  <a:lnTo>
                    <a:pt x="1061" y="499"/>
                  </a:lnTo>
                  <a:lnTo>
                    <a:pt x="1061" y="504"/>
                  </a:lnTo>
                  <a:lnTo>
                    <a:pt x="1060" y="504"/>
                  </a:lnTo>
                  <a:lnTo>
                    <a:pt x="1060" y="509"/>
                  </a:lnTo>
                  <a:lnTo>
                    <a:pt x="1058" y="509"/>
                  </a:lnTo>
                  <a:lnTo>
                    <a:pt x="1058" y="512"/>
                  </a:lnTo>
                  <a:lnTo>
                    <a:pt x="1056" y="512"/>
                  </a:lnTo>
                  <a:lnTo>
                    <a:pt x="1056" y="517"/>
                  </a:lnTo>
                  <a:lnTo>
                    <a:pt x="1055" y="517"/>
                  </a:lnTo>
                  <a:lnTo>
                    <a:pt x="1055" y="520"/>
                  </a:lnTo>
                  <a:lnTo>
                    <a:pt x="1053" y="520"/>
                  </a:lnTo>
                  <a:lnTo>
                    <a:pt x="1053" y="525"/>
                  </a:lnTo>
                  <a:lnTo>
                    <a:pt x="1051" y="525"/>
                  </a:lnTo>
                  <a:lnTo>
                    <a:pt x="1051" y="530"/>
                  </a:lnTo>
                  <a:lnTo>
                    <a:pt x="1050" y="530"/>
                  </a:lnTo>
                  <a:lnTo>
                    <a:pt x="1050" y="534"/>
                  </a:lnTo>
                  <a:lnTo>
                    <a:pt x="1048" y="534"/>
                  </a:lnTo>
                  <a:lnTo>
                    <a:pt x="1048" y="539"/>
                  </a:lnTo>
                  <a:lnTo>
                    <a:pt x="1046" y="539"/>
                  </a:lnTo>
                  <a:lnTo>
                    <a:pt x="1046" y="544"/>
                  </a:lnTo>
                  <a:lnTo>
                    <a:pt x="1045" y="544"/>
                  </a:lnTo>
                  <a:lnTo>
                    <a:pt x="1045" y="547"/>
                  </a:lnTo>
                  <a:lnTo>
                    <a:pt x="1043" y="547"/>
                  </a:lnTo>
                  <a:lnTo>
                    <a:pt x="1043" y="552"/>
                  </a:lnTo>
                  <a:lnTo>
                    <a:pt x="1041" y="552"/>
                  </a:lnTo>
                  <a:lnTo>
                    <a:pt x="1041" y="555"/>
                  </a:lnTo>
                  <a:lnTo>
                    <a:pt x="1040" y="555"/>
                  </a:lnTo>
                  <a:lnTo>
                    <a:pt x="1040" y="560"/>
                  </a:lnTo>
                  <a:lnTo>
                    <a:pt x="1038" y="560"/>
                  </a:lnTo>
                  <a:lnTo>
                    <a:pt x="1038" y="565"/>
                  </a:lnTo>
                  <a:lnTo>
                    <a:pt x="1036" y="565"/>
                  </a:lnTo>
                  <a:lnTo>
                    <a:pt x="1036" y="569"/>
                  </a:lnTo>
                  <a:lnTo>
                    <a:pt x="1035" y="569"/>
                  </a:lnTo>
                  <a:lnTo>
                    <a:pt x="1035" y="574"/>
                  </a:lnTo>
                  <a:lnTo>
                    <a:pt x="1033" y="574"/>
                  </a:lnTo>
                  <a:lnTo>
                    <a:pt x="1033" y="577"/>
                  </a:lnTo>
                  <a:lnTo>
                    <a:pt x="1031" y="577"/>
                  </a:lnTo>
                  <a:lnTo>
                    <a:pt x="1031" y="582"/>
                  </a:lnTo>
                  <a:lnTo>
                    <a:pt x="1030" y="582"/>
                  </a:lnTo>
                  <a:lnTo>
                    <a:pt x="1030" y="587"/>
                  </a:lnTo>
                  <a:lnTo>
                    <a:pt x="1028" y="587"/>
                  </a:lnTo>
                  <a:lnTo>
                    <a:pt x="1028" y="590"/>
                  </a:lnTo>
                  <a:lnTo>
                    <a:pt x="1026" y="590"/>
                  </a:lnTo>
                  <a:lnTo>
                    <a:pt x="1026" y="595"/>
                  </a:lnTo>
                  <a:lnTo>
                    <a:pt x="1025" y="595"/>
                  </a:lnTo>
                  <a:lnTo>
                    <a:pt x="1025" y="600"/>
                  </a:lnTo>
                  <a:lnTo>
                    <a:pt x="1023" y="600"/>
                  </a:lnTo>
                  <a:lnTo>
                    <a:pt x="1023" y="604"/>
                  </a:lnTo>
                  <a:lnTo>
                    <a:pt x="1021" y="604"/>
                  </a:lnTo>
                  <a:lnTo>
                    <a:pt x="1021" y="609"/>
                  </a:lnTo>
                  <a:lnTo>
                    <a:pt x="1020" y="609"/>
                  </a:lnTo>
                  <a:lnTo>
                    <a:pt x="1020" y="612"/>
                  </a:lnTo>
                  <a:lnTo>
                    <a:pt x="1018" y="612"/>
                  </a:lnTo>
                  <a:lnTo>
                    <a:pt x="1018" y="617"/>
                  </a:lnTo>
                  <a:lnTo>
                    <a:pt x="1016" y="617"/>
                  </a:lnTo>
                  <a:lnTo>
                    <a:pt x="1016" y="622"/>
                  </a:lnTo>
                  <a:lnTo>
                    <a:pt x="1015" y="622"/>
                  </a:lnTo>
                  <a:lnTo>
                    <a:pt x="1015" y="625"/>
                  </a:lnTo>
                  <a:lnTo>
                    <a:pt x="1013" y="625"/>
                  </a:lnTo>
                  <a:lnTo>
                    <a:pt x="1013" y="630"/>
                  </a:lnTo>
                  <a:lnTo>
                    <a:pt x="1011" y="630"/>
                  </a:lnTo>
                  <a:lnTo>
                    <a:pt x="1011" y="634"/>
                  </a:lnTo>
                  <a:lnTo>
                    <a:pt x="1010" y="634"/>
                  </a:lnTo>
                  <a:lnTo>
                    <a:pt x="1010" y="639"/>
                  </a:lnTo>
                  <a:lnTo>
                    <a:pt x="1008" y="639"/>
                  </a:lnTo>
                  <a:lnTo>
                    <a:pt x="1008" y="644"/>
                  </a:lnTo>
                  <a:lnTo>
                    <a:pt x="1006" y="644"/>
                  </a:lnTo>
                  <a:lnTo>
                    <a:pt x="1006" y="647"/>
                  </a:lnTo>
                  <a:lnTo>
                    <a:pt x="1005" y="647"/>
                  </a:lnTo>
                  <a:lnTo>
                    <a:pt x="1005" y="652"/>
                  </a:lnTo>
                  <a:lnTo>
                    <a:pt x="1003" y="652"/>
                  </a:lnTo>
                  <a:lnTo>
                    <a:pt x="1003" y="657"/>
                  </a:lnTo>
                  <a:lnTo>
                    <a:pt x="1001" y="657"/>
                  </a:lnTo>
                  <a:lnTo>
                    <a:pt x="1001" y="660"/>
                  </a:lnTo>
                  <a:lnTo>
                    <a:pt x="1000" y="660"/>
                  </a:lnTo>
                  <a:lnTo>
                    <a:pt x="1000" y="665"/>
                  </a:lnTo>
                  <a:lnTo>
                    <a:pt x="998" y="665"/>
                  </a:lnTo>
                  <a:lnTo>
                    <a:pt x="998" y="669"/>
                  </a:lnTo>
                  <a:lnTo>
                    <a:pt x="996" y="669"/>
                  </a:lnTo>
                  <a:lnTo>
                    <a:pt x="996" y="674"/>
                  </a:lnTo>
                  <a:lnTo>
                    <a:pt x="995" y="674"/>
                  </a:lnTo>
                  <a:lnTo>
                    <a:pt x="995" y="679"/>
                  </a:lnTo>
                  <a:lnTo>
                    <a:pt x="993" y="679"/>
                  </a:lnTo>
                  <a:lnTo>
                    <a:pt x="993" y="682"/>
                  </a:lnTo>
                  <a:lnTo>
                    <a:pt x="991" y="682"/>
                  </a:lnTo>
                  <a:lnTo>
                    <a:pt x="991" y="687"/>
                  </a:lnTo>
                  <a:lnTo>
                    <a:pt x="990" y="687"/>
                  </a:lnTo>
                  <a:lnTo>
                    <a:pt x="990" y="692"/>
                  </a:lnTo>
                  <a:lnTo>
                    <a:pt x="988" y="692"/>
                  </a:lnTo>
                  <a:lnTo>
                    <a:pt x="988" y="695"/>
                  </a:lnTo>
                  <a:lnTo>
                    <a:pt x="986" y="695"/>
                  </a:lnTo>
                  <a:lnTo>
                    <a:pt x="986" y="700"/>
                  </a:lnTo>
                  <a:lnTo>
                    <a:pt x="985" y="700"/>
                  </a:lnTo>
                  <a:lnTo>
                    <a:pt x="985" y="704"/>
                  </a:lnTo>
                  <a:lnTo>
                    <a:pt x="983" y="704"/>
                  </a:lnTo>
                  <a:lnTo>
                    <a:pt x="983" y="709"/>
                  </a:lnTo>
                  <a:lnTo>
                    <a:pt x="981" y="709"/>
                  </a:lnTo>
                  <a:lnTo>
                    <a:pt x="981" y="714"/>
                  </a:lnTo>
                  <a:lnTo>
                    <a:pt x="980" y="714"/>
                  </a:lnTo>
                  <a:lnTo>
                    <a:pt x="980" y="717"/>
                  </a:lnTo>
                  <a:lnTo>
                    <a:pt x="978" y="717"/>
                  </a:lnTo>
                  <a:lnTo>
                    <a:pt x="978" y="722"/>
                  </a:lnTo>
                  <a:lnTo>
                    <a:pt x="976" y="722"/>
                  </a:lnTo>
                  <a:lnTo>
                    <a:pt x="976" y="725"/>
                  </a:lnTo>
                  <a:lnTo>
                    <a:pt x="975" y="725"/>
                  </a:lnTo>
                  <a:lnTo>
                    <a:pt x="975" y="730"/>
                  </a:lnTo>
                  <a:lnTo>
                    <a:pt x="973" y="730"/>
                  </a:lnTo>
                  <a:lnTo>
                    <a:pt x="973" y="735"/>
                  </a:lnTo>
                  <a:lnTo>
                    <a:pt x="971" y="735"/>
                  </a:lnTo>
                  <a:lnTo>
                    <a:pt x="971" y="739"/>
                  </a:lnTo>
                  <a:lnTo>
                    <a:pt x="970" y="739"/>
                  </a:lnTo>
                  <a:lnTo>
                    <a:pt x="970" y="744"/>
                  </a:lnTo>
                  <a:lnTo>
                    <a:pt x="968" y="744"/>
                  </a:lnTo>
                  <a:lnTo>
                    <a:pt x="968" y="749"/>
                  </a:lnTo>
                  <a:lnTo>
                    <a:pt x="966" y="749"/>
                  </a:lnTo>
                  <a:lnTo>
                    <a:pt x="966" y="752"/>
                  </a:lnTo>
                  <a:lnTo>
                    <a:pt x="965" y="752"/>
                  </a:lnTo>
                  <a:lnTo>
                    <a:pt x="965" y="757"/>
                  </a:lnTo>
                  <a:lnTo>
                    <a:pt x="963" y="757"/>
                  </a:lnTo>
                  <a:lnTo>
                    <a:pt x="963" y="760"/>
                  </a:lnTo>
                  <a:lnTo>
                    <a:pt x="961" y="760"/>
                  </a:lnTo>
                  <a:lnTo>
                    <a:pt x="961" y="765"/>
                  </a:lnTo>
                  <a:lnTo>
                    <a:pt x="960" y="765"/>
                  </a:lnTo>
                  <a:lnTo>
                    <a:pt x="960" y="770"/>
                  </a:lnTo>
                  <a:lnTo>
                    <a:pt x="958" y="770"/>
                  </a:lnTo>
                  <a:lnTo>
                    <a:pt x="958" y="774"/>
                  </a:lnTo>
                  <a:lnTo>
                    <a:pt x="956" y="774"/>
                  </a:lnTo>
                  <a:lnTo>
                    <a:pt x="956" y="779"/>
                  </a:lnTo>
                  <a:lnTo>
                    <a:pt x="955" y="779"/>
                  </a:lnTo>
                  <a:lnTo>
                    <a:pt x="955" y="784"/>
                  </a:lnTo>
                  <a:lnTo>
                    <a:pt x="953" y="784"/>
                  </a:lnTo>
                  <a:lnTo>
                    <a:pt x="953" y="787"/>
                  </a:lnTo>
                  <a:lnTo>
                    <a:pt x="951" y="787"/>
                  </a:lnTo>
                  <a:lnTo>
                    <a:pt x="951" y="792"/>
                  </a:lnTo>
                  <a:lnTo>
                    <a:pt x="950" y="792"/>
                  </a:lnTo>
                  <a:lnTo>
                    <a:pt x="950" y="795"/>
                  </a:lnTo>
                  <a:lnTo>
                    <a:pt x="948" y="795"/>
                  </a:lnTo>
                  <a:lnTo>
                    <a:pt x="948" y="800"/>
                  </a:lnTo>
                  <a:lnTo>
                    <a:pt x="946" y="800"/>
                  </a:lnTo>
                  <a:lnTo>
                    <a:pt x="946" y="805"/>
                  </a:lnTo>
                  <a:lnTo>
                    <a:pt x="945" y="805"/>
                  </a:lnTo>
                  <a:lnTo>
                    <a:pt x="945" y="809"/>
                  </a:lnTo>
                  <a:lnTo>
                    <a:pt x="943" y="809"/>
                  </a:lnTo>
                  <a:lnTo>
                    <a:pt x="943" y="814"/>
                  </a:lnTo>
                  <a:lnTo>
                    <a:pt x="941" y="814"/>
                  </a:lnTo>
                  <a:lnTo>
                    <a:pt x="941" y="817"/>
                  </a:lnTo>
                  <a:lnTo>
                    <a:pt x="940" y="817"/>
                  </a:lnTo>
                  <a:lnTo>
                    <a:pt x="940" y="822"/>
                  </a:lnTo>
                  <a:lnTo>
                    <a:pt x="938" y="822"/>
                  </a:lnTo>
                  <a:lnTo>
                    <a:pt x="938" y="827"/>
                  </a:lnTo>
                  <a:lnTo>
                    <a:pt x="936" y="827"/>
                  </a:lnTo>
                  <a:lnTo>
                    <a:pt x="936" y="830"/>
                  </a:lnTo>
                  <a:lnTo>
                    <a:pt x="935" y="830"/>
                  </a:lnTo>
                  <a:lnTo>
                    <a:pt x="935" y="835"/>
                  </a:lnTo>
                  <a:lnTo>
                    <a:pt x="933" y="835"/>
                  </a:lnTo>
                  <a:lnTo>
                    <a:pt x="933" y="840"/>
                  </a:lnTo>
                  <a:lnTo>
                    <a:pt x="931" y="840"/>
                  </a:lnTo>
                  <a:lnTo>
                    <a:pt x="931" y="844"/>
                  </a:lnTo>
                  <a:lnTo>
                    <a:pt x="930" y="844"/>
                  </a:lnTo>
                  <a:lnTo>
                    <a:pt x="930" y="849"/>
                  </a:lnTo>
                  <a:lnTo>
                    <a:pt x="928" y="849"/>
                  </a:lnTo>
                  <a:lnTo>
                    <a:pt x="928" y="852"/>
                  </a:lnTo>
                  <a:lnTo>
                    <a:pt x="926" y="852"/>
                  </a:lnTo>
                  <a:lnTo>
                    <a:pt x="926" y="857"/>
                  </a:lnTo>
                  <a:lnTo>
                    <a:pt x="925" y="857"/>
                  </a:lnTo>
                  <a:lnTo>
                    <a:pt x="925" y="862"/>
                  </a:lnTo>
                  <a:lnTo>
                    <a:pt x="923" y="862"/>
                  </a:lnTo>
                  <a:lnTo>
                    <a:pt x="923" y="865"/>
                  </a:lnTo>
                  <a:lnTo>
                    <a:pt x="921" y="865"/>
                  </a:lnTo>
                  <a:lnTo>
                    <a:pt x="921" y="870"/>
                  </a:lnTo>
                  <a:lnTo>
                    <a:pt x="920" y="870"/>
                  </a:lnTo>
                  <a:lnTo>
                    <a:pt x="920" y="875"/>
                  </a:lnTo>
                  <a:lnTo>
                    <a:pt x="918" y="875"/>
                  </a:lnTo>
                  <a:lnTo>
                    <a:pt x="918" y="879"/>
                  </a:lnTo>
                  <a:lnTo>
                    <a:pt x="916" y="879"/>
                  </a:lnTo>
                  <a:lnTo>
                    <a:pt x="916" y="884"/>
                  </a:lnTo>
                  <a:lnTo>
                    <a:pt x="915" y="884"/>
                  </a:lnTo>
                  <a:lnTo>
                    <a:pt x="915" y="887"/>
                  </a:lnTo>
                  <a:lnTo>
                    <a:pt x="913" y="887"/>
                  </a:lnTo>
                  <a:lnTo>
                    <a:pt x="913" y="892"/>
                  </a:lnTo>
                  <a:lnTo>
                    <a:pt x="911" y="892"/>
                  </a:lnTo>
                  <a:lnTo>
                    <a:pt x="911" y="897"/>
                  </a:lnTo>
                  <a:lnTo>
                    <a:pt x="910" y="897"/>
                  </a:lnTo>
                  <a:lnTo>
                    <a:pt x="910" y="900"/>
                  </a:lnTo>
                  <a:lnTo>
                    <a:pt x="908" y="900"/>
                  </a:lnTo>
                  <a:lnTo>
                    <a:pt x="908" y="905"/>
                  </a:lnTo>
                  <a:lnTo>
                    <a:pt x="906" y="905"/>
                  </a:lnTo>
                  <a:lnTo>
                    <a:pt x="906" y="909"/>
                  </a:lnTo>
                  <a:lnTo>
                    <a:pt x="905" y="909"/>
                  </a:lnTo>
                  <a:lnTo>
                    <a:pt x="905" y="914"/>
                  </a:lnTo>
                  <a:lnTo>
                    <a:pt x="903" y="914"/>
                  </a:lnTo>
                  <a:lnTo>
                    <a:pt x="903" y="919"/>
                  </a:lnTo>
                  <a:lnTo>
                    <a:pt x="901" y="919"/>
                  </a:lnTo>
                  <a:lnTo>
                    <a:pt x="901" y="922"/>
                  </a:lnTo>
                  <a:lnTo>
                    <a:pt x="900" y="922"/>
                  </a:lnTo>
                  <a:lnTo>
                    <a:pt x="900" y="927"/>
                  </a:lnTo>
                  <a:lnTo>
                    <a:pt x="898" y="927"/>
                  </a:lnTo>
                  <a:lnTo>
                    <a:pt x="898" y="932"/>
                  </a:lnTo>
                  <a:lnTo>
                    <a:pt x="896" y="932"/>
                  </a:lnTo>
                  <a:lnTo>
                    <a:pt x="896" y="935"/>
                  </a:lnTo>
                  <a:lnTo>
                    <a:pt x="895" y="935"/>
                  </a:lnTo>
                  <a:lnTo>
                    <a:pt x="895" y="940"/>
                  </a:lnTo>
                  <a:lnTo>
                    <a:pt x="893" y="940"/>
                  </a:lnTo>
                  <a:lnTo>
                    <a:pt x="893" y="944"/>
                  </a:lnTo>
                  <a:lnTo>
                    <a:pt x="891" y="944"/>
                  </a:lnTo>
                  <a:lnTo>
                    <a:pt x="891" y="949"/>
                  </a:lnTo>
                  <a:lnTo>
                    <a:pt x="890" y="949"/>
                  </a:lnTo>
                  <a:lnTo>
                    <a:pt x="890" y="954"/>
                  </a:lnTo>
                  <a:lnTo>
                    <a:pt x="888" y="954"/>
                  </a:lnTo>
                  <a:lnTo>
                    <a:pt x="888" y="957"/>
                  </a:lnTo>
                  <a:lnTo>
                    <a:pt x="886" y="957"/>
                  </a:lnTo>
                  <a:lnTo>
                    <a:pt x="886" y="962"/>
                  </a:lnTo>
                  <a:lnTo>
                    <a:pt x="885" y="962"/>
                  </a:lnTo>
                  <a:lnTo>
                    <a:pt x="885" y="967"/>
                  </a:lnTo>
                  <a:lnTo>
                    <a:pt x="883" y="967"/>
                  </a:lnTo>
                  <a:lnTo>
                    <a:pt x="883" y="970"/>
                  </a:lnTo>
                  <a:lnTo>
                    <a:pt x="881" y="970"/>
                  </a:lnTo>
                  <a:lnTo>
                    <a:pt x="881" y="975"/>
                  </a:lnTo>
                  <a:lnTo>
                    <a:pt x="880" y="975"/>
                  </a:lnTo>
                  <a:lnTo>
                    <a:pt x="880" y="979"/>
                  </a:lnTo>
                  <a:lnTo>
                    <a:pt x="878" y="979"/>
                  </a:lnTo>
                  <a:lnTo>
                    <a:pt x="878" y="984"/>
                  </a:lnTo>
                  <a:lnTo>
                    <a:pt x="876" y="984"/>
                  </a:lnTo>
                  <a:lnTo>
                    <a:pt x="876" y="989"/>
                  </a:lnTo>
                  <a:lnTo>
                    <a:pt x="875" y="989"/>
                  </a:lnTo>
                  <a:lnTo>
                    <a:pt x="875" y="992"/>
                  </a:lnTo>
                  <a:lnTo>
                    <a:pt x="873" y="992"/>
                  </a:lnTo>
                  <a:lnTo>
                    <a:pt x="873" y="997"/>
                  </a:lnTo>
                  <a:lnTo>
                    <a:pt x="871" y="997"/>
                  </a:lnTo>
                  <a:lnTo>
                    <a:pt x="871" y="1002"/>
                  </a:lnTo>
                  <a:lnTo>
                    <a:pt x="870" y="1002"/>
                  </a:lnTo>
                  <a:lnTo>
                    <a:pt x="870" y="1005"/>
                  </a:lnTo>
                  <a:lnTo>
                    <a:pt x="868" y="1005"/>
                  </a:lnTo>
                  <a:lnTo>
                    <a:pt x="868" y="1010"/>
                  </a:lnTo>
                  <a:lnTo>
                    <a:pt x="866" y="1010"/>
                  </a:lnTo>
                  <a:lnTo>
                    <a:pt x="866" y="1014"/>
                  </a:lnTo>
                  <a:lnTo>
                    <a:pt x="865" y="1014"/>
                  </a:lnTo>
                  <a:lnTo>
                    <a:pt x="865" y="1019"/>
                  </a:lnTo>
                  <a:lnTo>
                    <a:pt x="863" y="1019"/>
                  </a:lnTo>
                  <a:lnTo>
                    <a:pt x="863" y="1024"/>
                  </a:lnTo>
                  <a:lnTo>
                    <a:pt x="861" y="1024"/>
                  </a:lnTo>
                  <a:lnTo>
                    <a:pt x="861" y="1027"/>
                  </a:lnTo>
                  <a:lnTo>
                    <a:pt x="860" y="1027"/>
                  </a:lnTo>
                  <a:lnTo>
                    <a:pt x="860" y="1032"/>
                  </a:lnTo>
                  <a:lnTo>
                    <a:pt x="858" y="1032"/>
                  </a:lnTo>
                  <a:lnTo>
                    <a:pt x="858" y="1035"/>
                  </a:lnTo>
                  <a:lnTo>
                    <a:pt x="856" y="1035"/>
                  </a:lnTo>
                  <a:lnTo>
                    <a:pt x="856" y="1040"/>
                  </a:lnTo>
                  <a:lnTo>
                    <a:pt x="855" y="1040"/>
                  </a:lnTo>
                  <a:lnTo>
                    <a:pt x="855" y="1045"/>
                  </a:lnTo>
                  <a:lnTo>
                    <a:pt x="853" y="1045"/>
                  </a:lnTo>
                  <a:lnTo>
                    <a:pt x="853" y="1049"/>
                  </a:lnTo>
                  <a:lnTo>
                    <a:pt x="851" y="1049"/>
                  </a:lnTo>
                  <a:lnTo>
                    <a:pt x="851" y="1054"/>
                  </a:lnTo>
                  <a:lnTo>
                    <a:pt x="850" y="1054"/>
                  </a:lnTo>
                  <a:lnTo>
                    <a:pt x="850" y="1059"/>
                  </a:lnTo>
                  <a:lnTo>
                    <a:pt x="848" y="1059"/>
                  </a:lnTo>
                  <a:lnTo>
                    <a:pt x="848" y="1062"/>
                  </a:lnTo>
                  <a:lnTo>
                    <a:pt x="846" y="1062"/>
                  </a:lnTo>
                  <a:lnTo>
                    <a:pt x="846" y="1067"/>
                  </a:lnTo>
                  <a:lnTo>
                    <a:pt x="845" y="1067"/>
                  </a:lnTo>
                  <a:lnTo>
                    <a:pt x="845" y="1070"/>
                  </a:lnTo>
                  <a:lnTo>
                    <a:pt x="843" y="1070"/>
                  </a:lnTo>
                  <a:lnTo>
                    <a:pt x="843" y="1075"/>
                  </a:lnTo>
                  <a:lnTo>
                    <a:pt x="841" y="1075"/>
                  </a:lnTo>
                  <a:lnTo>
                    <a:pt x="841" y="1080"/>
                  </a:lnTo>
                  <a:lnTo>
                    <a:pt x="840" y="1080"/>
                  </a:lnTo>
                  <a:lnTo>
                    <a:pt x="840" y="1084"/>
                  </a:lnTo>
                  <a:lnTo>
                    <a:pt x="838" y="1084"/>
                  </a:lnTo>
                  <a:lnTo>
                    <a:pt x="838" y="1089"/>
                  </a:lnTo>
                  <a:lnTo>
                    <a:pt x="836" y="1089"/>
                  </a:lnTo>
                  <a:lnTo>
                    <a:pt x="836" y="1094"/>
                  </a:lnTo>
                  <a:lnTo>
                    <a:pt x="835" y="1094"/>
                  </a:lnTo>
                  <a:lnTo>
                    <a:pt x="835" y="1097"/>
                  </a:lnTo>
                  <a:lnTo>
                    <a:pt x="833" y="1097"/>
                  </a:lnTo>
                  <a:lnTo>
                    <a:pt x="833" y="1102"/>
                  </a:lnTo>
                  <a:lnTo>
                    <a:pt x="831" y="1102"/>
                  </a:lnTo>
                  <a:lnTo>
                    <a:pt x="831" y="1105"/>
                  </a:lnTo>
                  <a:lnTo>
                    <a:pt x="830" y="1105"/>
                  </a:lnTo>
                  <a:lnTo>
                    <a:pt x="830" y="1110"/>
                  </a:lnTo>
                  <a:lnTo>
                    <a:pt x="828" y="1110"/>
                  </a:lnTo>
                  <a:lnTo>
                    <a:pt x="828" y="1115"/>
                  </a:lnTo>
                  <a:lnTo>
                    <a:pt x="826" y="1115"/>
                  </a:lnTo>
                  <a:lnTo>
                    <a:pt x="826" y="1119"/>
                  </a:lnTo>
                  <a:lnTo>
                    <a:pt x="825" y="1119"/>
                  </a:lnTo>
                  <a:lnTo>
                    <a:pt x="825" y="1124"/>
                  </a:lnTo>
                  <a:lnTo>
                    <a:pt x="823" y="1124"/>
                  </a:lnTo>
                  <a:lnTo>
                    <a:pt x="823" y="1129"/>
                  </a:lnTo>
                  <a:lnTo>
                    <a:pt x="821" y="1129"/>
                  </a:lnTo>
                  <a:lnTo>
                    <a:pt x="821" y="1132"/>
                  </a:lnTo>
                  <a:lnTo>
                    <a:pt x="820" y="1132"/>
                  </a:lnTo>
                  <a:lnTo>
                    <a:pt x="820" y="1137"/>
                  </a:lnTo>
                  <a:lnTo>
                    <a:pt x="818" y="1137"/>
                  </a:lnTo>
                  <a:lnTo>
                    <a:pt x="818" y="1140"/>
                  </a:lnTo>
                  <a:lnTo>
                    <a:pt x="816" y="1140"/>
                  </a:lnTo>
                  <a:lnTo>
                    <a:pt x="816" y="1145"/>
                  </a:lnTo>
                  <a:lnTo>
                    <a:pt x="815" y="1145"/>
                  </a:lnTo>
                  <a:lnTo>
                    <a:pt x="815" y="1150"/>
                  </a:lnTo>
                  <a:lnTo>
                    <a:pt x="813" y="1150"/>
                  </a:lnTo>
                  <a:lnTo>
                    <a:pt x="813" y="1154"/>
                  </a:lnTo>
                  <a:lnTo>
                    <a:pt x="811" y="1154"/>
                  </a:lnTo>
                  <a:lnTo>
                    <a:pt x="811" y="1159"/>
                  </a:lnTo>
                  <a:lnTo>
                    <a:pt x="810" y="1159"/>
                  </a:lnTo>
                  <a:lnTo>
                    <a:pt x="810" y="1164"/>
                  </a:lnTo>
                  <a:lnTo>
                    <a:pt x="808" y="1164"/>
                  </a:lnTo>
                  <a:lnTo>
                    <a:pt x="808" y="1167"/>
                  </a:lnTo>
                  <a:lnTo>
                    <a:pt x="806" y="1167"/>
                  </a:lnTo>
                  <a:lnTo>
                    <a:pt x="806" y="1172"/>
                  </a:lnTo>
                  <a:lnTo>
                    <a:pt x="805" y="1172"/>
                  </a:lnTo>
                  <a:lnTo>
                    <a:pt x="805" y="1175"/>
                  </a:lnTo>
                  <a:lnTo>
                    <a:pt x="803" y="1175"/>
                  </a:lnTo>
                  <a:lnTo>
                    <a:pt x="803" y="1180"/>
                  </a:lnTo>
                  <a:lnTo>
                    <a:pt x="801" y="1180"/>
                  </a:lnTo>
                  <a:lnTo>
                    <a:pt x="801" y="1185"/>
                  </a:lnTo>
                  <a:lnTo>
                    <a:pt x="800" y="1185"/>
                  </a:lnTo>
                  <a:lnTo>
                    <a:pt x="800" y="1189"/>
                  </a:lnTo>
                  <a:lnTo>
                    <a:pt x="798" y="1189"/>
                  </a:lnTo>
                  <a:lnTo>
                    <a:pt x="798" y="1194"/>
                  </a:lnTo>
                  <a:lnTo>
                    <a:pt x="796" y="1194"/>
                  </a:lnTo>
                  <a:lnTo>
                    <a:pt x="796" y="1199"/>
                  </a:lnTo>
                  <a:lnTo>
                    <a:pt x="795" y="1199"/>
                  </a:lnTo>
                  <a:lnTo>
                    <a:pt x="795" y="1202"/>
                  </a:lnTo>
                  <a:lnTo>
                    <a:pt x="793" y="1202"/>
                  </a:lnTo>
                  <a:lnTo>
                    <a:pt x="793" y="1207"/>
                  </a:lnTo>
                  <a:lnTo>
                    <a:pt x="791" y="1207"/>
                  </a:lnTo>
                  <a:lnTo>
                    <a:pt x="791" y="1210"/>
                  </a:lnTo>
                  <a:lnTo>
                    <a:pt x="790" y="1210"/>
                  </a:lnTo>
                  <a:lnTo>
                    <a:pt x="790" y="1215"/>
                  </a:lnTo>
                  <a:lnTo>
                    <a:pt x="788" y="1215"/>
                  </a:lnTo>
                  <a:lnTo>
                    <a:pt x="788" y="1220"/>
                  </a:lnTo>
                  <a:lnTo>
                    <a:pt x="786" y="1220"/>
                  </a:lnTo>
                  <a:lnTo>
                    <a:pt x="786" y="1224"/>
                  </a:lnTo>
                  <a:lnTo>
                    <a:pt x="785" y="1224"/>
                  </a:lnTo>
                  <a:lnTo>
                    <a:pt x="785" y="1229"/>
                  </a:lnTo>
                  <a:lnTo>
                    <a:pt x="783" y="1229"/>
                  </a:lnTo>
                  <a:lnTo>
                    <a:pt x="783" y="1232"/>
                  </a:lnTo>
                  <a:lnTo>
                    <a:pt x="781" y="1232"/>
                  </a:lnTo>
                  <a:lnTo>
                    <a:pt x="781" y="1237"/>
                  </a:lnTo>
                  <a:lnTo>
                    <a:pt x="780" y="1237"/>
                  </a:lnTo>
                  <a:lnTo>
                    <a:pt x="780" y="1242"/>
                  </a:lnTo>
                  <a:lnTo>
                    <a:pt x="778" y="1242"/>
                  </a:lnTo>
                  <a:lnTo>
                    <a:pt x="778" y="1245"/>
                  </a:lnTo>
                  <a:lnTo>
                    <a:pt x="776" y="1245"/>
                  </a:lnTo>
                  <a:lnTo>
                    <a:pt x="776" y="1250"/>
                  </a:lnTo>
                  <a:lnTo>
                    <a:pt x="775" y="1250"/>
                  </a:lnTo>
                  <a:lnTo>
                    <a:pt x="775" y="1255"/>
                  </a:lnTo>
                  <a:lnTo>
                    <a:pt x="773" y="1255"/>
                  </a:lnTo>
                  <a:lnTo>
                    <a:pt x="773" y="1259"/>
                  </a:lnTo>
                  <a:lnTo>
                    <a:pt x="771" y="1259"/>
                  </a:lnTo>
                  <a:lnTo>
                    <a:pt x="771" y="1264"/>
                  </a:lnTo>
                  <a:lnTo>
                    <a:pt x="770" y="1264"/>
                  </a:lnTo>
                  <a:lnTo>
                    <a:pt x="770" y="1267"/>
                  </a:lnTo>
                  <a:lnTo>
                    <a:pt x="768" y="1267"/>
                  </a:lnTo>
                  <a:lnTo>
                    <a:pt x="768" y="1272"/>
                  </a:lnTo>
                  <a:lnTo>
                    <a:pt x="766" y="1272"/>
                  </a:lnTo>
                  <a:lnTo>
                    <a:pt x="766" y="1277"/>
                  </a:lnTo>
                  <a:lnTo>
                    <a:pt x="765" y="1277"/>
                  </a:lnTo>
                  <a:lnTo>
                    <a:pt x="765" y="1280"/>
                  </a:lnTo>
                  <a:lnTo>
                    <a:pt x="763" y="1280"/>
                  </a:lnTo>
                  <a:lnTo>
                    <a:pt x="763" y="1285"/>
                  </a:lnTo>
                  <a:lnTo>
                    <a:pt x="761" y="1285"/>
                  </a:lnTo>
                  <a:lnTo>
                    <a:pt x="761" y="1290"/>
                  </a:lnTo>
                  <a:lnTo>
                    <a:pt x="760" y="1290"/>
                  </a:lnTo>
                  <a:lnTo>
                    <a:pt x="760" y="1294"/>
                  </a:lnTo>
                  <a:lnTo>
                    <a:pt x="758" y="1294"/>
                  </a:lnTo>
                  <a:lnTo>
                    <a:pt x="758" y="1299"/>
                  </a:lnTo>
                  <a:lnTo>
                    <a:pt x="756" y="1299"/>
                  </a:lnTo>
                  <a:lnTo>
                    <a:pt x="756" y="1302"/>
                  </a:lnTo>
                  <a:lnTo>
                    <a:pt x="755" y="1302"/>
                  </a:lnTo>
                  <a:lnTo>
                    <a:pt x="755" y="1307"/>
                  </a:lnTo>
                  <a:lnTo>
                    <a:pt x="753" y="1307"/>
                  </a:lnTo>
                  <a:lnTo>
                    <a:pt x="753" y="1312"/>
                  </a:lnTo>
                  <a:lnTo>
                    <a:pt x="751" y="1312"/>
                  </a:lnTo>
                  <a:lnTo>
                    <a:pt x="751" y="1315"/>
                  </a:lnTo>
                  <a:lnTo>
                    <a:pt x="750" y="1315"/>
                  </a:lnTo>
                  <a:lnTo>
                    <a:pt x="750" y="1320"/>
                  </a:lnTo>
                  <a:lnTo>
                    <a:pt x="748" y="1320"/>
                  </a:lnTo>
                  <a:lnTo>
                    <a:pt x="748" y="1325"/>
                  </a:lnTo>
                  <a:lnTo>
                    <a:pt x="746" y="1325"/>
                  </a:lnTo>
                  <a:lnTo>
                    <a:pt x="746" y="1329"/>
                  </a:lnTo>
                  <a:lnTo>
                    <a:pt x="745" y="1329"/>
                  </a:lnTo>
                  <a:lnTo>
                    <a:pt x="745" y="1334"/>
                  </a:lnTo>
                  <a:lnTo>
                    <a:pt x="743" y="1334"/>
                  </a:lnTo>
                  <a:lnTo>
                    <a:pt x="743" y="1337"/>
                  </a:lnTo>
                  <a:lnTo>
                    <a:pt x="741" y="1337"/>
                  </a:lnTo>
                  <a:lnTo>
                    <a:pt x="741" y="1342"/>
                  </a:lnTo>
                  <a:lnTo>
                    <a:pt x="740" y="1342"/>
                  </a:lnTo>
                  <a:lnTo>
                    <a:pt x="740" y="1347"/>
                  </a:lnTo>
                  <a:lnTo>
                    <a:pt x="738" y="1347"/>
                  </a:lnTo>
                  <a:lnTo>
                    <a:pt x="738" y="1350"/>
                  </a:lnTo>
                  <a:lnTo>
                    <a:pt x="736" y="1350"/>
                  </a:lnTo>
                  <a:lnTo>
                    <a:pt x="736" y="1355"/>
                  </a:lnTo>
                  <a:lnTo>
                    <a:pt x="735" y="1355"/>
                  </a:lnTo>
                  <a:lnTo>
                    <a:pt x="735" y="1360"/>
                  </a:lnTo>
                  <a:lnTo>
                    <a:pt x="733" y="1360"/>
                  </a:lnTo>
                  <a:lnTo>
                    <a:pt x="733" y="1364"/>
                  </a:lnTo>
                  <a:lnTo>
                    <a:pt x="731" y="1364"/>
                  </a:lnTo>
                  <a:lnTo>
                    <a:pt x="731" y="1369"/>
                  </a:lnTo>
                  <a:lnTo>
                    <a:pt x="730" y="1369"/>
                  </a:lnTo>
                  <a:lnTo>
                    <a:pt x="730" y="1372"/>
                  </a:lnTo>
                  <a:lnTo>
                    <a:pt x="728" y="1372"/>
                  </a:lnTo>
                  <a:lnTo>
                    <a:pt x="728" y="1377"/>
                  </a:lnTo>
                  <a:lnTo>
                    <a:pt x="726" y="1377"/>
                  </a:lnTo>
                  <a:lnTo>
                    <a:pt x="726" y="1382"/>
                  </a:lnTo>
                  <a:lnTo>
                    <a:pt x="725" y="1382"/>
                  </a:lnTo>
                  <a:lnTo>
                    <a:pt x="725" y="1385"/>
                  </a:lnTo>
                  <a:lnTo>
                    <a:pt x="723" y="1385"/>
                  </a:lnTo>
                  <a:lnTo>
                    <a:pt x="723" y="1390"/>
                  </a:lnTo>
                  <a:lnTo>
                    <a:pt x="721" y="1390"/>
                  </a:lnTo>
                  <a:lnTo>
                    <a:pt x="721" y="1395"/>
                  </a:lnTo>
                  <a:lnTo>
                    <a:pt x="720" y="1395"/>
                  </a:lnTo>
                  <a:lnTo>
                    <a:pt x="720" y="1399"/>
                  </a:lnTo>
                  <a:lnTo>
                    <a:pt x="718" y="1399"/>
                  </a:lnTo>
                  <a:lnTo>
                    <a:pt x="718" y="1404"/>
                  </a:lnTo>
                  <a:lnTo>
                    <a:pt x="716" y="1404"/>
                  </a:lnTo>
                  <a:lnTo>
                    <a:pt x="716" y="1407"/>
                  </a:lnTo>
                  <a:lnTo>
                    <a:pt x="715" y="1407"/>
                  </a:lnTo>
                  <a:lnTo>
                    <a:pt x="715" y="1412"/>
                  </a:lnTo>
                  <a:lnTo>
                    <a:pt x="713" y="1412"/>
                  </a:lnTo>
                  <a:lnTo>
                    <a:pt x="713" y="1417"/>
                  </a:lnTo>
                  <a:lnTo>
                    <a:pt x="711" y="1417"/>
                  </a:lnTo>
                  <a:lnTo>
                    <a:pt x="711" y="1420"/>
                  </a:lnTo>
                  <a:lnTo>
                    <a:pt x="710" y="1420"/>
                  </a:lnTo>
                  <a:lnTo>
                    <a:pt x="710" y="1425"/>
                  </a:lnTo>
                  <a:lnTo>
                    <a:pt x="708" y="1425"/>
                  </a:lnTo>
                  <a:lnTo>
                    <a:pt x="708" y="1430"/>
                  </a:lnTo>
                  <a:lnTo>
                    <a:pt x="706" y="1430"/>
                  </a:lnTo>
                  <a:lnTo>
                    <a:pt x="706" y="1434"/>
                  </a:lnTo>
                  <a:lnTo>
                    <a:pt x="705" y="1434"/>
                  </a:lnTo>
                  <a:lnTo>
                    <a:pt x="705" y="1439"/>
                  </a:lnTo>
                  <a:lnTo>
                    <a:pt x="703" y="1439"/>
                  </a:lnTo>
                  <a:lnTo>
                    <a:pt x="703" y="1442"/>
                  </a:lnTo>
                  <a:lnTo>
                    <a:pt x="701" y="1442"/>
                  </a:lnTo>
                  <a:lnTo>
                    <a:pt x="701" y="1447"/>
                  </a:lnTo>
                  <a:lnTo>
                    <a:pt x="700" y="1447"/>
                  </a:lnTo>
                  <a:lnTo>
                    <a:pt x="700" y="1452"/>
                  </a:lnTo>
                  <a:lnTo>
                    <a:pt x="698" y="1452"/>
                  </a:lnTo>
                  <a:lnTo>
                    <a:pt x="698" y="1455"/>
                  </a:lnTo>
                  <a:lnTo>
                    <a:pt x="696" y="1455"/>
                  </a:lnTo>
                  <a:lnTo>
                    <a:pt x="696" y="1460"/>
                  </a:lnTo>
                  <a:lnTo>
                    <a:pt x="695" y="1460"/>
                  </a:lnTo>
                  <a:lnTo>
                    <a:pt x="695" y="1465"/>
                  </a:lnTo>
                  <a:lnTo>
                    <a:pt x="693" y="1465"/>
                  </a:lnTo>
                  <a:lnTo>
                    <a:pt x="693" y="1469"/>
                  </a:lnTo>
                  <a:lnTo>
                    <a:pt x="691" y="1469"/>
                  </a:lnTo>
                  <a:lnTo>
                    <a:pt x="691" y="1474"/>
                  </a:lnTo>
                  <a:lnTo>
                    <a:pt x="690" y="1474"/>
                  </a:lnTo>
                  <a:lnTo>
                    <a:pt x="690" y="1477"/>
                  </a:lnTo>
                  <a:lnTo>
                    <a:pt x="688" y="1477"/>
                  </a:lnTo>
                  <a:lnTo>
                    <a:pt x="688" y="1482"/>
                  </a:lnTo>
                  <a:lnTo>
                    <a:pt x="686" y="1482"/>
                  </a:lnTo>
                  <a:lnTo>
                    <a:pt x="686" y="1487"/>
                  </a:lnTo>
                  <a:lnTo>
                    <a:pt x="685" y="1487"/>
                  </a:lnTo>
                  <a:lnTo>
                    <a:pt x="685" y="1490"/>
                  </a:lnTo>
                  <a:lnTo>
                    <a:pt x="683" y="1490"/>
                  </a:lnTo>
                  <a:lnTo>
                    <a:pt x="683" y="1495"/>
                  </a:lnTo>
                  <a:lnTo>
                    <a:pt x="681" y="1495"/>
                  </a:lnTo>
                  <a:lnTo>
                    <a:pt x="681" y="1500"/>
                  </a:lnTo>
                  <a:lnTo>
                    <a:pt x="680" y="1500"/>
                  </a:lnTo>
                  <a:lnTo>
                    <a:pt x="680" y="1504"/>
                  </a:lnTo>
                  <a:lnTo>
                    <a:pt x="678" y="1504"/>
                  </a:lnTo>
                  <a:lnTo>
                    <a:pt x="678" y="1509"/>
                  </a:lnTo>
                  <a:lnTo>
                    <a:pt x="676" y="1509"/>
                  </a:lnTo>
                  <a:lnTo>
                    <a:pt x="676" y="1512"/>
                  </a:lnTo>
                  <a:lnTo>
                    <a:pt x="675" y="1512"/>
                  </a:lnTo>
                  <a:lnTo>
                    <a:pt x="675" y="1517"/>
                  </a:lnTo>
                  <a:lnTo>
                    <a:pt x="673" y="1517"/>
                  </a:lnTo>
                  <a:lnTo>
                    <a:pt x="673" y="1522"/>
                  </a:lnTo>
                  <a:lnTo>
                    <a:pt x="671" y="1522"/>
                  </a:lnTo>
                  <a:lnTo>
                    <a:pt x="671" y="1525"/>
                  </a:lnTo>
                  <a:lnTo>
                    <a:pt x="670" y="1525"/>
                  </a:lnTo>
                  <a:lnTo>
                    <a:pt x="670" y="1530"/>
                  </a:lnTo>
                  <a:lnTo>
                    <a:pt x="668" y="1530"/>
                  </a:lnTo>
                  <a:lnTo>
                    <a:pt x="668" y="1535"/>
                  </a:lnTo>
                  <a:lnTo>
                    <a:pt x="666" y="1535"/>
                  </a:lnTo>
                  <a:lnTo>
                    <a:pt x="666" y="1539"/>
                  </a:lnTo>
                  <a:lnTo>
                    <a:pt x="665" y="1539"/>
                  </a:lnTo>
                  <a:lnTo>
                    <a:pt x="665" y="1544"/>
                  </a:lnTo>
                  <a:lnTo>
                    <a:pt x="663" y="1544"/>
                  </a:lnTo>
                  <a:lnTo>
                    <a:pt x="663" y="1547"/>
                  </a:lnTo>
                  <a:lnTo>
                    <a:pt x="661" y="1547"/>
                  </a:lnTo>
                  <a:lnTo>
                    <a:pt x="661" y="1552"/>
                  </a:lnTo>
                  <a:lnTo>
                    <a:pt x="660" y="1552"/>
                  </a:lnTo>
                  <a:lnTo>
                    <a:pt x="660" y="1557"/>
                  </a:lnTo>
                  <a:lnTo>
                    <a:pt x="658" y="1557"/>
                  </a:lnTo>
                  <a:lnTo>
                    <a:pt x="658" y="1560"/>
                  </a:lnTo>
                  <a:lnTo>
                    <a:pt x="656" y="1560"/>
                  </a:lnTo>
                  <a:lnTo>
                    <a:pt x="656" y="1565"/>
                  </a:lnTo>
                  <a:lnTo>
                    <a:pt x="655" y="1565"/>
                  </a:lnTo>
                  <a:lnTo>
                    <a:pt x="655" y="1570"/>
                  </a:lnTo>
                  <a:lnTo>
                    <a:pt x="653" y="1570"/>
                  </a:lnTo>
                  <a:lnTo>
                    <a:pt x="653" y="1574"/>
                  </a:lnTo>
                  <a:lnTo>
                    <a:pt x="651" y="1574"/>
                  </a:lnTo>
                  <a:lnTo>
                    <a:pt x="651" y="1579"/>
                  </a:lnTo>
                  <a:lnTo>
                    <a:pt x="650" y="1579"/>
                  </a:lnTo>
                  <a:lnTo>
                    <a:pt x="650" y="1582"/>
                  </a:lnTo>
                  <a:lnTo>
                    <a:pt x="648" y="1582"/>
                  </a:lnTo>
                  <a:lnTo>
                    <a:pt x="648" y="1587"/>
                  </a:lnTo>
                  <a:lnTo>
                    <a:pt x="646" y="1587"/>
                  </a:lnTo>
                  <a:lnTo>
                    <a:pt x="646" y="1592"/>
                  </a:lnTo>
                  <a:lnTo>
                    <a:pt x="645" y="1592"/>
                  </a:lnTo>
                  <a:lnTo>
                    <a:pt x="645" y="1595"/>
                  </a:lnTo>
                  <a:lnTo>
                    <a:pt x="643" y="1595"/>
                  </a:lnTo>
                  <a:lnTo>
                    <a:pt x="643" y="1600"/>
                  </a:lnTo>
                  <a:lnTo>
                    <a:pt x="641" y="1600"/>
                  </a:lnTo>
                  <a:lnTo>
                    <a:pt x="641" y="1605"/>
                  </a:lnTo>
                  <a:lnTo>
                    <a:pt x="640" y="1605"/>
                  </a:lnTo>
                  <a:lnTo>
                    <a:pt x="640" y="1609"/>
                  </a:lnTo>
                  <a:lnTo>
                    <a:pt x="638" y="1609"/>
                  </a:lnTo>
                  <a:lnTo>
                    <a:pt x="638" y="1614"/>
                  </a:lnTo>
                  <a:lnTo>
                    <a:pt x="636" y="1614"/>
                  </a:lnTo>
                  <a:lnTo>
                    <a:pt x="636" y="1617"/>
                  </a:lnTo>
                  <a:lnTo>
                    <a:pt x="635" y="1617"/>
                  </a:lnTo>
                  <a:lnTo>
                    <a:pt x="635" y="1622"/>
                  </a:lnTo>
                  <a:lnTo>
                    <a:pt x="633" y="1622"/>
                  </a:lnTo>
                  <a:lnTo>
                    <a:pt x="633" y="1627"/>
                  </a:lnTo>
                  <a:lnTo>
                    <a:pt x="631" y="1627"/>
                  </a:lnTo>
                  <a:lnTo>
                    <a:pt x="631" y="1630"/>
                  </a:lnTo>
                  <a:lnTo>
                    <a:pt x="630" y="1630"/>
                  </a:lnTo>
                  <a:lnTo>
                    <a:pt x="630" y="1635"/>
                  </a:lnTo>
                  <a:lnTo>
                    <a:pt x="628" y="1635"/>
                  </a:lnTo>
                  <a:lnTo>
                    <a:pt x="628" y="1640"/>
                  </a:lnTo>
                  <a:lnTo>
                    <a:pt x="626" y="1640"/>
                  </a:lnTo>
                  <a:lnTo>
                    <a:pt x="626" y="1644"/>
                  </a:lnTo>
                  <a:lnTo>
                    <a:pt x="625" y="1644"/>
                  </a:lnTo>
                  <a:lnTo>
                    <a:pt x="625" y="1649"/>
                  </a:lnTo>
                  <a:lnTo>
                    <a:pt x="623" y="1649"/>
                  </a:lnTo>
                  <a:lnTo>
                    <a:pt x="623" y="1652"/>
                  </a:lnTo>
                  <a:lnTo>
                    <a:pt x="621" y="1652"/>
                  </a:lnTo>
                  <a:lnTo>
                    <a:pt x="621" y="1657"/>
                  </a:lnTo>
                  <a:lnTo>
                    <a:pt x="620" y="1657"/>
                  </a:lnTo>
                  <a:lnTo>
                    <a:pt x="620" y="1662"/>
                  </a:lnTo>
                  <a:lnTo>
                    <a:pt x="618" y="1662"/>
                  </a:lnTo>
                  <a:lnTo>
                    <a:pt x="618" y="1665"/>
                  </a:lnTo>
                  <a:lnTo>
                    <a:pt x="616" y="1665"/>
                  </a:lnTo>
                  <a:lnTo>
                    <a:pt x="616" y="1670"/>
                  </a:lnTo>
                  <a:lnTo>
                    <a:pt x="615" y="1670"/>
                  </a:lnTo>
                  <a:lnTo>
                    <a:pt x="615" y="1675"/>
                  </a:lnTo>
                  <a:lnTo>
                    <a:pt x="613" y="1675"/>
                  </a:lnTo>
                  <a:lnTo>
                    <a:pt x="613" y="1679"/>
                  </a:lnTo>
                  <a:lnTo>
                    <a:pt x="611" y="1679"/>
                  </a:lnTo>
                  <a:lnTo>
                    <a:pt x="611" y="1684"/>
                  </a:lnTo>
                  <a:lnTo>
                    <a:pt x="610" y="1684"/>
                  </a:lnTo>
                  <a:lnTo>
                    <a:pt x="610" y="1687"/>
                  </a:lnTo>
                  <a:lnTo>
                    <a:pt x="608" y="1687"/>
                  </a:lnTo>
                  <a:lnTo>
                    <a:pt x="608" y="1692"/>
                  </a:lnTo>
                  <a:lnTo>
                    <a:pt x="606" y="1692"/>
                  </a:lnTo>
                  <a:lnTo>
                    <a:pt x="606" y="1697"/>
                  </a:lnTo>
                  <a:lnTo>
                    <a:pt x="605" y="1697"/>
                  </a:lnTo>
                  <a:lnTo>
                    <a:pt x="605" y="1700"/>
                  </a:lnTo>
                  <a:lnTo>
                    <a:pt x="603" y="1700"/>
                  </a:lnTo>
                  <a:lnTo>
                    <a:pt x="603" y="1705"/>
                  </a:lnTo>
                  <a:lnTo>
                    <a:pt x="601" y="1705"/>
                  </a:lnTo>
                  <a:lnTo>
                    <a:pt x="601" y="1710"/>
                  </a:lnTo>
                  <a:lnTo>
                    <a:pt x="600" y="1710"/>
                  </a:lnTo>
                  <a:lnTo>
                    <a:pt x="600" y="1714"/>
                  </a:lnTo>
                  <a:lnTo>
                    <a:pt x="598" y="1714"/>
                  </a:lnTo>
                  <a:lnTo>
                    <a:pt x="598" y="1719"/>
                  </a:lnTo>
                  <a:lnTo>
                    <a:pt x="596" y="1719"/>
                  </a:lnTo>
                  <a:lnTo>
                    <a:pt x="596" y="1722"/>
                  </a:lnTo>
                  <a:lnTo>
                    <a:pt x="595" y="1722"/>
                  </a:lnTo>
                  <a:lnTo>
                    <a:pt x="595" y="1727"/>
                  </a:lnTo>
                  <a:lnTo>
                    <a:pt x="593" y="1727"/>
                  </a:lnTo>
                  <a:lnTo>
                    <a:pt x="593" y="1732"/>
                  </a:lnTo>
                  <a:lnTo>
                    <a:pt x="591" y="1732"/>
                  </a:lnTo>
                  <a:lnTo>
                    <a:pt x="591" y="1735"/>
                  </a:lnTo>
                  <a:lnTo>
                    <a:pt x="590" y="1735"/>
                  </a:lnTo>
                  <a:lnTo>
                    <a:pt x="590" y="1740"/>
                  </a:lnTo>
                  <a:lnTo>
                    <a:pt x="588" y="1740"/>
                  </a:lnTo>
                  <a:lnTo>
                    <a:pt x="588" y="1745"/>
                  </a:lnTo>
                  <a:lnTo>
                    <a:pt x="586" y="1745"/>
                  </a:lnTo>
                  <a:lnTo>
                    <a:pt x="586" y="1749"/>
                  </a:lnTo>
                  <a:lnTo>
                    <a:pt x="585" y="1749"/>
                  </a:lnTo>
                  <a:lnTo>
                    <a:pt x="585" y="1754"/>
                  </a:lnTo>
                  <a:lnTo>
                    <a:pt x="583" y="1754"/>
                  </a:lnTo>
                  <a:lnTo>
                    <a:pt x="583" y="1757"/>
                  </a:lnTo>
                  <a:lnTo>
                    <a:pt x="581" y="1757"/>
                  </a:lnTo>
                  <a:lnTo>
                    <a:pt x="581" y="1762"/>
                  </a:lnTo>
                  <a:lnTo>
                    <a:pt x="580" y="1762"/>
                  </a:lnTo>
                  <a:lnTo>
                    <a:pt x="580" y="1767"/>
                  </a:lnTo>
                  <a:lnTo>
                    <a:pt x="578" y="1767"/>
                  </a:lnTo>
                  <a:lnTo>
                    <a:pt x="578" y="1770"/>
                  </a:lnTo>
                  <a:lnTo>
                    <a:pt x="576" y="1770"/>
                  </a:lnTo>
                  <a:lnTo>
                    <a:pt x="576" y="1775"/>
                  </a:lnTo>
                  <a:lnTo>
                    <a:pt x="575" y="1775"/>
                  </a:lnTo>
                  <a:lnTo>
                    <a:pt x="575" y="1780"/>
                  </a:lnTo>
                  <a:lnTo>
                    <a:pt x="573" y="1780"/>
                  </a:lnTo>
                  <a:lnTo>
                    <a:pt x="573" y="1784"/>
                  </a:lnTo>
                  <a:lnTo>
                    <a:pt x="571" y="1784"/>
                  </a:lnTo>
                  <a:lnTo>
                    <a:pt x="571" y="1789"/>
                  </a:lnTo>
                  <a:lnTo>
                    <a:pt x="570" y="1789"/>
                  </a:lnTo>
                  <a:lnTo>
                    <a:pt x="570" y="1792"/>
                  </a:lnTo>
                  <a:lnTo>
                    <a:pt x="568" y="1792"/>
                  </a:lnTo>
                  <a:lnTo>
                    <a:pt x="568" y="1797"/>
                  </a:lnTo>
                  <a:lnTo>
                    <a:pt x="566" y="1797"/>
                  </a:lnTo>
                  <a:lnTo>
                    <a:pt x="566" y="1802"/>
                  </a:lnTo>
                  <a:lnTo>
                    <a:pt x="565" y="1802"/>
                  </a:lnTo>
                  <a:lnTo>
                    <a:pt x="565" y="1805"/>
                  </a:lnTo>
                  <a:lnTo>
                    <a:pt x="563" y="1805"/>
                  </a:lnTo>
                  <a:lnTo>
                    <a:pt x="563" y="1810"/>
                  </a:lnTo>
                  <a:lnTo>
                    <a:pt x="561" y="1810"/>
                  </a:lnTo>
                  <a:lnTo>
                    <a:pt x="561" y="1815"/>
                  </a:lnTo>
                  <a:lnTo>
                    <a:pt x="560" y="1815"/>
                  </a:lnTo>
                  <a:lnTo>
                    <a:pt x="560" y="1819"/>
                  </a:lnTo>
                  <a:lnTo>
                    <a:pt x="558" y="1819"/>
                  </a:lnTo>
                  <a:lnTo>
                    <a:pt x="558" y="1824"/>
                  </a:lnTo>
                  <a:lnTo>
                    <a:pt x="556" y="1824"/>
                  </a:lnTo>
                  <a:lnTo>
                    <a:pt x="556" y="1829"/>
                  </a:lnTo>
                  <a:lnTo>
                    <a:pt x="555" y="1829"/>
                  </a:lnTo>
                  <a:lnTo>
                    <a:pt x="555" y="1832"/>
                  </a:lnTo>
                  <a:lnTo>
                    <a:pt x="553" y="1832"/>
                  </a:lnTo>
                  <a:lnTo>
                    <a:pt x="553" y="1837"/>
                  </a:lnTo>
                  <a:lnTo>
                    <a:pt x="551" y="1837"/>
                  </a:lnTo>
                  <a:lnTo>
                    <a:pt x="551" y="1840"/>
                  </a:lnTo>
                  <a:lnTo>
                    <a:pt x="550" y="1840"/>
                  </a:lnTo>
                  <a:lnTo>
                    <a:pt x="550" y="1845"/>
                  </a:lnTo>
                  <a:lnTo>
                    <a:pt x="548" y="1845"/>
                  </a:lnTo>
                  <a:lnTo>
                    <a:pt x="548" y="1850"/>
                  </a:lnTo>
                  <a:lnTo>
                    <a:pt x="546" y="1850"/>
                  </a:lnTo>
                  <a:lnTo>
                    <a:pt x="546" y="1854"/>
                  </a:lnTo>
                  <a:lnTo>
                    <a:pt x="545" y="1854"/>
                  </a:lnTo>
                  <a:lnTo>
                    <a:pt x="545" y="1859"/>
                  </a:lnTo>
                  <a:lnTo>
                    <a:pt x="543" y="1859"/>
                  </a:lnTo>
                  <a:lnTo>
                    <a:pt x="543" y="1864"/>
                  </a:lnTo>
                  <a:lnTo>
                    <a:pt x="541" y="1864"/>
                  </a:lnTo>
                  <a:lnTo>
                    <a:pt x="541" y="1867"/>
                  </a:lnTo>
                  <a:lnTo>
                    <a:pt x="540" y="1867"/>
                  </a:lnTo>
                  <a:lnTo>
                    <a:pt x="540" y="1872"/>
                  </a:lnTo>
                  <a:lnTo>
                    <a:pt x="538" y="1872"/>
                  </a:lnTo>
                  <a:lnTo>
                    <a:pt x="538" y="1875"/>
                  </a:lnTo>
                  <a:lnTo>
                    <a:pt x="536" y="1875"/>
                  </a:lnTo>
                  <a:lnTo>
                    <a:pt x="536" y="1880"/>
                  </a:lnTo>
                  <a:lnTo>
                    <a:pt x="535" y="1880"/>
                  </a:lnTo>
                  <a:lnTo>
                    <a:pt x="535" y="1885"/>
                  </a:lnTo>
                  <a:lnTo>
                    <a:pt x="533" y="1885"/>
                  </a:lnTo>
                  <a:lnTo>
                    <a:pt x="533" y="1889"/>
                  </a:lnTo>
                  <a:lnTo>
                    <a:pt x="531" y="1889"/>
                  </a:lnTo>
                  <a:lnTo>
                    <a:pt x="531" y="1894"/>
                  </a:lnTo>
                  <a:lnTo>
                    <a:pt x="530" y="1894"/>
                  </a:lnTo>
                  <a:lnTo>
                    <a:pt x="530" y="1899"/>
                  </a:lnTo>
                  <a:lnTo>
                    <a:pt x="528" y="1899"/>
                  </a:lnTo>
                  <a:lnTo>
                    <a:pt x="528" y="1902"/>
                  </a:lnTo>
                  <a:lnTo>
                    <a:pt x="526" y="1902"/>
                  </a:lnTo>
                  <a:lnTo>
                    <a:pt x="526" y="1900"/>
                  </a:lnTo>
                  <a:lnTo>
                    <a:pt x="523" y="1900"/>
                  </a:lnTo>
                  <a:lnTo>
                    <a:pt x="523" y="1899"/>
                  </a:lnTo>
                  <a:lnTo>
                    <a:pt x="520" y="1899"/>
                  </a:lnTo>
                  <a:lnTo>
                    <a:pt x="520" y="1897"/>
                  </a:lnTo>
                  <a:lnTo>
                    <a:pt x="518" y="1897"/>
                  </a:lnTo>
                  <a:lnTo>
                    <a:pt x="518" y="1895"/>
                  </a:lnTo>
                  <a:lnTo>
                    <a:pt x="515" y="1895"/>
                  </a:lnTo>
                  <a:lnTo>
                    <a:pt x="515" y="1894"/>
                  </a:lnTo>
                  <a:lnTo>
                    <a:pt x="511" y="1894"/>
                  </a:lnTo>
                  <a:lnTo>
                    <a:pt x="511" y="1892"/>
                  </a:lnTo>
                  <a:lnTo>
                    <a:pt x="508" y="1892"/>
                  </a:lnTo>
                  <a:lnTo>
                    <a:pt x="508" y="1890"/>
                  </a:lnTo>
                  <a:lnTo>
                    <a:pt x="506" y="1890"/>
                  </a:lnTo>
                  <a:lnTo>
                    <a:pt x="506" y="1889"/>
                  </a:lnTo>
                  <a:lnTo>
                    <a:pt x="503" y="1889"/>
                  </a:lnTo>
                  <a:lnTo>
                    <a:pt x="503" y="1887"/>
                  </a:lnTo>
                  <a:lnTo>
                    <a:pt x="500" y="1887"/>
                  </a:lnTo>
                  <a:lnTo>
                    <a:pt x="500" y="1885"/>
                  </a:lnTo>
                  <a:lnTo>
                    <a:pt x="498" y="1885"/>
                  </a:lnTo>
                  <a:lnTo>
                    <a:pt x="498" y="1884"/>
                  </a:lnTo>
                  <a:lnTo>
                    <a:pt x="495" y="1884"/>
                  </a:lnTo>
                  <a:lnTo>
                    <a:pt x="495" y="1882"/>
                  </a:lnTo>
                  <a:lnTo>
                    <a:pt x="491" y="1882"/>
                  </a:lnTo>
                  <a:lnTo>
                    <a:pt x="491" y="1880"/>
                  </a:lnTo>
                  <a:lnTo>
                    <a:pt x="490" y="1880"/>
                  </a:lnTo>
                  <a:lnTo>
                    <a:pt x="490" y="1879"/>
                  </a:lnTo>
                  <a:lnTo>
                    <a:pt x="486" y="1879"/>
                  </a:lnTo>
                  <a:lnTo>
                    <a:pt x="486" y="1877"/>
                  </a:lnTo>
                  <a:lnTo>
                    <a:pt x="483" y="1877"/>
                  </a:lnTo>
                  <a:lnTo>
                    <a:pt x="483" y="1875"/>
                  </a:lnTo>
                  <a:lnTo>
                    <a:pt x="481" y="1875"/>
                  </a:lnTo>
                  <a:lnTo>
                    <a:pt x="481" y="1874"/>
                  </a:lnTo>
                  <a:lnTo>
                    <a:pt x="478" y="1874"/>
                  </a:lnTo>
                  <a:lnTo>
                    <a:pt x="478" y="1872"/>
                  </a:lnTo>
                  <a:lnTo>
                    <a:pt x="475" y="1872"/>
                  </a:lnTo>
                  <a:lnTo>
                    <a:pt x="475" y="1870"/>
                  </a:lnTo>
                  <a:lnTo>
                    <a:pt x="473" y="1870"/>
                  </a:lnTo>
                  <a:lnTo>
                    <a:pt x="473" y="1869"/>
                  </a:lnTo>
                  <a:lnTo>
                    <a:pt x="470" y="1869"/>
                  </a:lnTo>
                  <a:lnTo>
                    <a:pt x="470" y="1867"/>
                  </a:lnTo>
                  <a:lnTo>
                    <a:pt x="468" y="1867"/>
                  </a:lnTo>
                  <a:lnTo>
                    <a:pt x="468" y="1865"/>
                  </a:lnTo>
                  <a:lnTo>
                    <a:pt x="465" y="1865"/>
                  </a:lnTo>
                  <a:lnTo>
                    <a:pt x="465" y="1864"/>
                  </a:lnTo>
                  <a:lnTo>
                    <a:pt x="463" y="1864"/>
                  </a:lnTo>
                  <a:lnTo>
                    <a:pt x="463" y="1862"/>
                  </a:lnTo>
                  <a:lnTo>
                    <a:pt x="460" y="1862"/>
                  </a:lnTo>
                  <a:lnTo>
                    <a:pt x="460" y="1860"/>
                  </a:lnTo>
                  <a:lnTo>
                    <a:pt x="458" y="1860"/>
                  </a:lnTo>
                  <a:lnTo>
                    <a:pt x="458" y="1859"/>
                  </a:lnTo>
                  <a:lnTo>
                    <a:pt x="455" y="1859"/>
                  </a:lnTo>
                  <a:lnTo>
                    <a:pt x="455" y="1857"/>
                  </a:lnTo>
                  <a:lnTo>
                    <a:pt x="453" y="1857"/>
                  </a:lnTo>
                  <a:lnTo>
                    <a:pt x="453" y="1855"/>
                  </a:lnTo>
                  <a:lnTo>
                    <a:pt x="450" y="1855"/>
                  </a:lnTo>
                  <a:lnTo>
                    <a:pt x="450" y="1854"/>
                  </a:lnTo>
                  <a:lnTo>
                    <a:pt x="448" y="1854"/>
                  </a:lnTo>
                  <a:lnTo>
                    <a:pt x="448" y="1852"/>
                  </a:lnTo>
                  <a:lnTo>
                    <a:pt x="445" y="1852"/>
                  </a:lnTo>
                  <a:lnTo>
                    <a:pt x="445" y="1850"/>
                  </a:lnTo>
                  <a:lnTo>
                    <a:pt x="443" y="1850"/>
                  </a:lnTo>
                  <a:lnTo>
                    <a:pt x="443" y="1849"/>
                  </a:lnTo>
                  <a:lnTo>
                    <a:pt x="441" y="1849"/>
                  </a:lnTo>
                  <a:lnTo>
                    <a:pt x="441" y="1847"/>
                  </a:lnTo>
                  <a:lnTo>
                    <a:pt x="438" y="1847"/>
                  </a:lnTo>
                  <a:lnTo>
                    <a:pt x="438" y="1845"/>
                  </a:lnTo>
                  <a:lnTo>
                    <a:pt x="436" y="1845"/>
                  </a:lnTo>
                  <a:lnTo>
                    <a:pt x="436" y="1844"/>
                  </a:lnTo>
                  <a:lnTo>
                    <a:pt x="433" y="1844"/>
                  </a:lnTo>
                  <a:lnTo>
                    <a:pt x="433" y="1842"/>
                  </a:lnTo>
                  <a:lnTo>
                    <a:pt x="431" y="1842"/>
                  </a:lnTo>
                  <a:lnTo>
                    <a:pt x="431" y="1840"/>
                  </a:lnTo>
                  <a:lnTo>
                    <a:pt x="428" y="1840"/>
                  </a:lnTo>
                  <a:lnTo>
                    <a:pt x="428" y="1839"/>
                  </a:lnTo>
                  <a:lnTo>
                    <a:pt x="426" y="1839"/>
                  </a:lnTo>
                  <a:lnTo>
                    <a:pt x="426" y="1837"/>
                  </a:lnTo>
                  <a:lnTo>
                    <a:pt x="423" y="1837"/>
                  </a:lnTo>
                  <a:lnTo>
                    <a:pt x="423" y="1835"/>
                  </a:lnTo>
                  <a:lnTo>
                    <a:pt x="421" y="1835"/>
                  </a:lnTo>
                  <a:lnTo>
                    <a:pt x="421" y="1834"/>
                  </a:lnTo>
                  <a:lnTo>
                    <a:pt x="420" y="1834"/>
                  </a:lnTo>
                  <a:lnTo>
                    <a:pt x="420" y="1832"/>
                  </a:lnTo>
                  <a:lnTo>
                    <a:pt x="416" y="1832"/>
                  </a:lnTo>
                  <a:lnTo>
                    <a:pt x="416" y="1830"/>
                  </a:lnTo>
                  <a:lnTo>
                    <a:pt x="415" y="1830"/>
                  </a:lnTo>
                  <a:lnTo>
                    <a:pt x="415" y="1829"/>
                  </a:lnTo>
                  <a:lnTo>
                    <a:pt x="411" y="1829"/>
                  </a:lnTo>
                  <a:lnTo>
                    <a:pt x="411" y="1827"/>
                  </a:lnTo>
                  <a:lnTo>
                    <a:pt x="410" y="1827"/>
                  </a:lnTo>
                  <a:lnTo>
                    <a:pt x="410" y="1825"/>
                  </a:lnTo>
                  <a:lnTo>
                    <a:pt x="408" y="1825"/>
                  </a:lnTo>
                  <a:lnTo>
                    <a:pt x="408" y="1824"/>
                  </a:lnTo>
                  <a:lnTo>
                    <a:pt x="405" y="1824"/>
                  </a:lnTo>
                  <a:lnTo>
                    <a:pt x="405" y="1822"/>
                  </a:lnTo>
                  <a:lnTo>
                    <a:pt x="403" y="1822"/>
                  </a:lnTo>
                  <a:lnTo>
                    <a:pt x="403" y="1820"/>
                  </a:lnTo>
                  <a:lnTo>
                    <a:pt x="401" y="1820"/>
                  </a:lnTo>
                  <a:lnTo>
                    <a:pt x="401" y="1819"/>
                  </a:lnTo>
                  <a:lnTo>
                    <a:pt x="400" y="1819"/>
                  </a:lnTo>
                  <a:lnTo>
                    <a:pt x="400" y="1817"/>
                  </a:lnTo>
                  <a:lnTo>
                    <a:pt x="396" y="1817"/>
                  </a:lnTo>
                  <a:lnTo>
                    <a:pt x="396" y="1815"/>
                  </a:lnTo>
                  <a:lnTo>
                    <a:pt x="395" y="1815"/>
                  </a:lnTo>
                  <a:lnTo>
                    <a:pt x="395" y="1814"/>
                  </a:lnTo>
                  <a:lnTo>
                    <a:pt x="393" y="1814"/>
                  </a:lnTo>
                  <a:lnTo>
                    <a:pt x="393" y="1812"/>
                  </a:lnTo>
                  <a:lnTo>
                    <a:pt x="391" y="1812"/>
                  </a:lnTo>
                  <a:lnTo>
                    <a:pt x="391" y="1810"/>
                  </a:lnTo>
                  <a:lnTo>
                    <a:pt x="388" y="1810"/>
                  </a:lnTo>
                  <a:lnTo>
                    <a:pt x="388" y="1809"/>
                  </a:lnTo>
                  <a:lnTo>
                    <a:pt x="386" y="1809"/>
                  </a:lnTo>
                  <a:lnTo>
                    <a:pt x="386" y="1807"/>
                  </a:lnTo>
                  <a:lnTo>
                    <a:pt x="385" y="1807"/>
                  </a:lnTo>
                  <a:lnTo>
                    <a:pt x="385" y="1805"/>
                  </a:lnTo>
                  <a:lnTo>
                    <a:pt x="383" y="1805"/>
                  </a:lnTo>
                  <a:lnTo>
                    <a:pt x="383" y="1804"/>
                  </a:lnTo>
                  <a:lnTo>
                    <a:pt x="380" y="1804"/>
                  </a:lnTo>
                  <a:lnTo>
                    <a:pt x="380" y="1802"/>
                  </a:lnTo>
                  <a:lnTo>
                    <a:pt x="378" y="1802"/>
                  </a:lnTo>
                  <a:lnTo>
                    <a:pt x="378" y="1800"/>
                  </a:lnTo>
                  <a:lnTo>
                    <a:pt x="376" y="1800"/>
                  </a:lnTo>
                  <a:lnTo>
                    <a:pt x="376" y="1799"/>
                  </a:lnTo>
                  <a:lnTo>
                    <a:pt x="373" y="1799"/>
                  </a:lnTo>
                  <a:lnTo>
                    <a:pt x="373" y="1797"/>
                  </a:lnTo>
                  <a:lnTo>
                    <a:pt x="371" y="1797"/>
                  </a:lnTo>
                  <a:lnTo>
                    <a:pt x="371" y="1795"/>
                  </a:lnTo>
                  <a:lnTo>
                    <a:pt x="370" y="1795"/>
                  </a:lnTo>
                  <a:lnTo>
                    <a:pt x="370" y="1794"/>
                  </a:lnTo>
                  <a:lnTo>
                    <a:pt x="368" y="1794"/>
                  </a:lnTo>
                  <a:lnTo>
                    <a:pt x="368" y="1792"/>
                  </a:lnTo>
                  <a:lnTo>
                    <a:pt x="365" y="1792"/>
                  </a:lnTo>
                  <a:lnTo>
                    <a:pt x="365" y="1790"/>
                  </a:lnTo>
                  <a:lnTo>
                    <a:pt x="363" y="1790"/>
                  </a:lnTo>
                  <a:lnTo>
                    <a:pt x="363" y="1789"/>
                  </a:lnTo>
                  <a:lnTo>
                    <a:pt x="361" y="1789"/>
                  </a:lnTo>
                  <a:lnTo>
                    <a:pt x="361" y="1787"/>
                  </a:lnTo>
                  <a:lnTo>
                    <a:pt x="360" y="1787"/>
                  </a:lnTo>
                  <a:lnTo>
                    <a:pt x="360" y="1785"/>
                  </a:lnTo>
                  <a:lnTo>
                    <a:pt x="358" y="1785"/>
                  </a:lnTo>
                  <a:lnTo>
                    <a:pt x="358" y="1784"/>
                  </a:lnTo>
                  <a:lnTo>
                    <a:pt x="356" y="1784"/>
                  </a:lnTo>
                  <a:lnTo>
                    <a:pt x="356" y="1782"/>
                  </a:lnTo>
                  <a:lnTo>
                    <a:pt x="353" y="1782"/>
                  </a:lnTo>
                  <a:lnTo>
                    <a:pt x="353" y="1780"/>
                  </a:lnTo>
                  <a:lnTo>
                    <a:pt x="351" y="1780"/>
                  </a:lnTo>
                  <a:lnTo>
                    <a:pt x="351" y="1779"/>
                  </a:lnTo>
                  <a:lnTo>
                    <a:pt x="350" y="1779"/>
                  </a:lnTo>
                  <a:lnTo>
                    <a:pt x="350" y="1777"/>
                  </a:lnTo>
                  <a:lnTo>
                    <a:pt x="348" y="1777"/>
                  </a:lnTo>
                  <a:lnTo>
                    <a:pt x="348" y="1775"/>
                  </a:lnTo>
                  <a:lnTo>
                    <a:pt x="346" y="1775"/>
                  </a:lnTo>
                  <a:lnTo>
                    <a:pt x="346" y="1774"/>
                  </a:lnTo>
                  <a:lnTo>
                    <a:pt x="345" y="1774"/>
                  </a:lnTo>
                  <a:lnTo>
                    <a:pt x="345" y="1772"/>
                  </a:lnTo>
                  <a:lnTo>
                    <a:pt x="343" y="1772"/>
                  </a:lnTo>
                  <a:lnTo>
                    <a:pt x="343" y="1770"/>
                  </a:lnTo>
                  <a:lnTo>
                    <a:pt x="341" y="1770"/>
                  </a:lnTo>
                  <a:lnTo>
                    <a:pt x="341" y="1769"/>
                  </a:lnTo>
                  <a:lnTo>
                    <a:pt x="340" y="1769"/>
                  </a:lnTo>
                  <a:lnTo>
                    <a:pt x="340" y="1767"/>
                  </a:lnTo>
                  <a:lnTo>
                    <a:pt x="336" y="1767"/>
                  </a:lnTo>
                  <a:lnTo>
                    <a:pt x="336" y="1765"/>
                  </a:lnTo>
                  <a:lnTo>
                    <a:pt x="335" y="1765"/>
                  </a:lnTo>
                  <a:lnTo>
                    <a:pt x="335" y="1764"/>
                  </a:lnTo>
                  <a:lnTo>
                    <a:pt x="333" y="1764"/>
                  </a:lnTo>
                  <a:lnTo>
                    <a:pt x="333" y="1762"/>
                  </a:lnTo>
                  <a:lnTo>
                    <a:pt x="331" y="1762"/>
                  </a:lnTo>
                  <a:lnTo>
                    <a:pt x="331" y="1760"/>
                  </a:lnTo>
                  <a:lnTo>
                    <a:pt x="330" y="1760"/>
                  </a:lnTo>
                  <a:lnTo>
                    <a:pt x="330" y="1759"/>
                  </a:lnTo>
                  <a:lnTo>
                    <a:pt x="328" y="1759"/>
                  </a:lnTo>
                  <a:lnTo>
                    <a:pt x="328" y="1757"/>
                  </a:lnTo>
                  <a:lnTo>
                    <a:pt x="326" y="1757"/>
                  </a:lnTo>
                  <a:lnTo>
                    <a:pt x="326" y="1755"/>
                  </a:lnTo>
                  <a:lnTo>
                    <a:pt x="325" y="1755"/>
                  </a:lnTo>
                  <a:lnTo>
                    <a:pt x="325" y="1754"/>
                  </a:lnTo>
                  <a:lnTo>
                    <a:pt x="323" y="1754"/>
                  </a:lnTo>
                  <a:lnTo>
                    <a:pt x="323" y="1752"/>
                  </a:lnTo>
                  <a:lnTo>
                    <a:pt x="320" y="1752"/>
                  </a:lnTo>
                  <a:lnTo>
                    <a:pt x="320" y="1750"/>
                  </a:lnTo>
                  <a:lnTo>
                    <a:pt x="318" y="1750"/>
                  </a:lnTo>
                  <a:lnTo>
                    <a:pt x="318" y="1749"/>
                  </a:lnTo>
                  <a:lnTo>
                    <a:pt x="316" y="1749"/>
                  </a:lnTo>
                  <a:lnTo>
                    <a:pt x="316" y="1747"/>
                  </a:lnTo>
                  <a:lnTo>
                    <a:pt x="315" y="1747"/>
                  </a:lnTo>
                  <a:lnTo>
                    <a:pt x="315" y="1745"/>
                  </a:lnTo>
                  <a:lnTo>
                    <a:pt x="313" y="1745"/>
                  </a:lnTo>
                  <a:lnTo>
                    <a:pt x="313" y="1744"/>
                  </a:lnTo>
                  <a:lnTo>
                    <a:pt x="311" y="1744"/>
                  </a:lnTo>
                  <a:lnTo>
                    <a:pt x="311" y="1742"/>
                  </a:lnTo>
                  <a:lnTo>
                    <a:pt x="310" y="1742"/>
                  </a:lnTo>
                  <a:lnTo>
                    <a:pt x="310" y="1740"/>
                  </a:lnTo>
                  <a:lnTo>
                    <a:pt x="308" y="1740"/>
                  </a:lnTo>
                  <a:lnTo>
                    <a:pt x="308" y="1739"/>
                  </a:lnTo>
                  <a:lnTo>
                    <a:pt x="306" y="1739"/>
                  </a:lnTo>
                  <a:lnTo>
                    <a:pt x="306" y="1737"/>
                  </a:lnTo>
                  <a:lnTo>
                    <a:pt x="305" y="1737"/>
                  </a:lnTo>
                  <a:lnTo>
                    <a:pt x="305" y="1735"/>
                  </a:lnTo>
                  <a:lnTo>
                    <a:pt x="303" y="1735"/>
                  </a:lnTo>
                  <a:lnTo>
                    <a:pt x="303" y="1734"/>
                  </a:lnTo>
                  <a:lnTo>
                    <a:pt x="301" y="1734"/>
                  </a:lnTo>
                  <a:lnTo>
                    <a:pt x="301" y="1732"/>
                  </a:lnTo>
                  <a:lnTo>
                    <a:pt x="300" y="1732"/>
                  </a:lnTo>
                  <a:lnTo>
                    <a:pt x="300" y="1730"/>
                  </a:lnTo>
                  <a:lnTo>
                    <a:pt x="298" y="1730"/>
                  </a:lnTo>
                  <a:lnTo>
                    <a:pt x="298" y="1729"/>
                  </a:lnTo>
                  <a:lnTo>
                    <a:pt x="296" y="1729"/>
                  </a:lnTo>
                  <a:lnTo>
                    <a:pt x="296" y="1727"/>
                  </a:lnTo>
                  <a:lnTo>
                    <a:pt x="295" y="1727"/>
                  </a:lnTo>
                  <a:lnTo>
                    <a:pt x="295" y="1725"/>
                  </a:lnTo>
                  <a:lnTo>
                    <a:pt x="293" y="1725"/>
                  </a:lnTo>
                  <a:lnTo>
                    <a:pt x="293" y="1724"/>
                  </a:lnTo>
                  <a:lnTo>
                    <a:pt x="291" y="1724"/>
                  </a:lnTo>
                  <a:lnTo>
                    <a:pt x="291" y="1722"/>
                  </a:lnTo>
                  <a:lnTo>
                    <a:pt x="290" y="1722"/>
                  </a:lnTo>
                  <a:lnTo>
                    <a:pt x="290" y="1720"/>
                  </a:lnTo>
                  <a:lnTo>
                    <a:pt x="288" y="1720"/>
                  </a:lnTo>
                  <a:lnTo>
                    <a:pt x="288" y="1719"/>
                  </a:lnTo>
                  <a:lnTo>
                    <a:pt x="286" y="1719"/>
                  </a:lnTo>
                  <a:lnTo>
                    <a:pt x="286" y="1717"/>
                  </a:lnTo>
                  <a:lnTo>
                    <a:pt x="285" y="1717"/>
                  </a:lnTo>
                  <a:lnTo>
                    <a:pt x="285" y="1715"/>
                  </a:lnTo>
                  <a:lnTo>
                    <a:pt x="283" y="1715"/>
                  </a:lnTo>
                  <a:lnTo>
                    <a:pt x="283" y="1714"/>
                  </a:lnTo>
                  <a:lnTo>
                    <a:pt x="281" y="1714"/>
                  </a:lnTo>
                  <a:lnTo>
                    <a:pt x="281" y="1712"/>
                  </a:lnTo>
                  <a:lnTo>
                    <a:pt x="280" y="1712"/>
                  </a:lnTo>
                  <a:lnTo>
                    <a:pt x="280" y="1710"/>
                  </a:lnTo>
                  <a:lnTo>
                    <a:pt x="278" y="1710"/>
                  </a:lnTo>
                  <a:lnTo>
                    <a:pt x="278" y="1709"/>
                  </a:lnTo>
                  <a:lnTo>
                    <a:pt x="276" y="1709"/>
                  </a:lnTo>
                  <a:lnTo>
                    <a:pt x="276" y="1707"/>
                  </a:lnTo>
                  <a:lnTo>
                    <a:pt x="275" y="1707"/>
                  </a:lnTo>
                  <a:lnTo>
                    <a:pt x="275" y="1705"/>
                  </a:lnTo>
                  <a:lnTo>
                    <a:pt x="273" y="1705"/>
                  </a:lnTo>
                  <a:lnTo>
                    <a:pt x="273" y="1704"/>
                  </a:lnTo>
                  <a:lnTo>
                    <a:pt x="271" y="1704"/>
                  </a:lnTo>
                  <a:lnTo>
                    <a:pt x="271" y="1702"/>
                  </a:lnTo>
                  <a:lnTo>
                    <a:pt x="270" y="1702"/>
                  </a:lnTo>
                  <a:lnTo>
                    <a:pt x="270" y="1700"/>
                  </a:lnTo>
                  <a:lnTo>
                    <a:pt x="268" y="1700"/>
                  </a:lnTo>
                  <a:lnTo>
                    <a:pt x="268" y="1697"/>
                  </a:lnTo>
                  <a:lnTo>
                    <a:pt x="266" y="1697"/>
                  </a:lnTo>
                  <a:lnTo>
                    <a:pt x="266" y="1695"/>
                  </a:lnTo>
                  <a:lnTo>
                    <a:pt x="265" y="1695"/>
                  </a:lnTo>
                  <a:lnTo>
                    <a:pt x="265" y="1694"/>
                  </a:lnTo>
                  <a:lnTo>
                    <a:pt x="263" y="1694"/>
                  </a:lnTo>
                  <a:lnTo>
                    <a:pt x="263" y="1692"/>
                  </a:lnTo>
                  <a:lnTo>
                    <a:pt x="261" y="1692"/>
                  </a:lnTo>
                  <a:lnTo>
                    <a:pt x="261" y="1690"/>
                  </a:lnTo>
                  <a:lnTo>
                    <a:pt x="260" y="1690"/>
                  </a:lnTo>
                  <a:lnTo>
                    <a:pt x="260" y="1689"/>
                  </a:lnTo>
                  <a:lnTo>
                    <a:pt x="258" y="1689"/>
                  </a:lnTo>
                  <a:lnTo>
                    <a:pt x="258" y="1687"/>
                  </a:lnTo>
                  <a:lnTo>
                    <a:pt x="256" y="1687"/>
                  </a:lnTo>
                  <a:lnTo>
                    <a:pt x="256" y="1684"/>
                  </a:lnTo>
                  <a:lnTo>
                    <a:pt x="255" y="1684"/>
                  </a:lnTo>
                  <a:lnTo>
                    <a:pt x="255" y="1682"/>
                  </a:lnTo>
                  <a:lnTo>
                    <a:pt x="253" y="1682"/>
                  </a:lnTo>
                  <a:lnTo>
                    <a:pt x="253" y="1680"/>
                  </a:lnTo>
                  <a:lnTo>
                    <a:pt x="251" y="1680"/>
                  </a:lnTo>
                  <a:lnTo>
                    <a:pt x="251" y="1679"/>
                  </a:lnTo>
                  <a:lnTo>
                    <a:pt x="250" y="1679"/>
                  </a:lnTo>
                  <a:lnTo>
                    <a:pt x="250" y="1677"/>
                  </a:lnTo>
                  <a:lnTo>
                    <a:pt x="248" y="1677"/>
                  </a:lnTo>
                  <a:lnTo>
                    <a:pt x="248" y="1675"/>
                  </a:lnTo>
                  <a:lnTo>
                    <a:pt x="246" y="1675"/>
                  </a:lnTo>
                  <a:lnTo>
                    <a:pt x="246" y="1672"/>
                  </a:lnTo>
                  <a:lnTo>
                    <a:pt x="245" y="1672"/>
                  </a:lnTo>
                  <a:lnTo>
                    <a:pt x="245" y="1670"/>
                  </a:lnTo>
                  <a:lnTo>
                    <a:pt x="243" y="1670"/>
                  </a:lnTo>
                  <a:lnTo>
                    <a:pt x="243" y="1669"/>
                  </a:lnTo>
                  <a:lnTo>
                    <a:pt x="241" y="1669"/>
                  </a:lnTo>
                  <a:lnTo>
                    <a:pt x="241" y="1667"/>
                  </a:lnTo>
                  <a:lnTo>
                    <a:pt x="240" y="1667"/>
                  </a:lnTo>
                  <a:lnTo>
                    <a:pt x="240" y="1665"/>
                  </a:lnTo>
                  <a:lnTo>
                    <a:pt x="238" y="1665"/>
                  </a:lnTo>
                  <a:lnTo>
                    <a:pt x="238" y="1664"/>
                  </a:lnTo>
                  <a:lnTo>
                    <a:pt x="236" y="1664"/>
                  </a:lnTo>
                  <a:lnTo>
                    <a:pt x="236" y="1660"/>
                  </a:lnTo>
                  <a:lnTo>
                    <a:pt x="235" y="1660"/>
                  </a:lnTo>
                  <a:lnTo>
                    <a:pt x="235" y="1659"/>
                  </a:lnTo>
                  <a:lnTo>
                    <a:pt x="233" y="1659"/>
                  </a:lnTo>
                  <a:lnTo>
                    <a:pt x="233" y="1657"/>
                  </a:lnTo>
                  <a:lnTo>
                    <a:pt x="231" y="1657"/>
                  </a:lnTo>
                  <a:lnTo>
                    <a:pt x="231" y="1655"/>
                  </a:lnTo>
                  <a:lnTo>
                    <a:pt x="230" y="1655"/>
                  </a:lnTo>
                  <a:lnTo>
                    <a:pt x="230" y="1654"/>
                  </a:lnTo>
                  <a:lnTo>
                    <a:pt x="228" y="1654"/>
                  </a:lnTo>
                  <a:lnTo>
                    <a:pt x="228" y="1652"/>
                  </a:lnTo>
                  <a:lnTo>
                    <a:pt x="226" y="1652"/>
                  </a:lnTo>
                  <a:lnTo>
                    <a:pt x="226" y="1649"/>
                  </a:lnTo>
                  <a:lnTo>
                    <a:pt x="225" y="1649"/>
                  </a:lnTo>
                  <a:lnTo>
                    <a:pt x="225" y="1647"/>
                  </a:lnTo>
                  <a:lnTo>
                    <a:pt x="223" y="1647"/>
                  </a:lnTo>
                  <a:lnTo>
                    <a:pt x="223" y="1645"/>
                  </a:lnTo>
                  <a:lnTo>
                    <a:pt x="221" y="1645"/>
                  </a:lnTo>
                  <a:lnTo>
                    <a:pt x="221" y="1644"/>
                  </a:lnTo>
                  <a:lnTo>
                    <a:pt x="220" y="1644"/>
                  </a:lnTo>
                  <a:lnTo>
                    <a:pt x="220" y="1640"/>
                  </a:lnTo>
                  <a:lnTo>
                    <a:pt x="218" y="1640"/>
                  </a:lnTo>
                  <a:lnTo>
                    <a:pt x="218" y="1639"/>
                  </a:lnTo>
                  <a:lnTo>
                    <a:pt x="216" y="1639"/>
                  </a:lnTo>
                  <a:lnTo>
                    <a:pt x="216" y="1637"/>
                  </a:lnTo>
                  <a:lnTo>
                    <a:pt x="215" y="1637"/>
                  </a:lnTo>
                  <a:lnTo>
                    <a:pt x="215" y="1634"/>
                  </a:lnTo>
                  <a:lnTo>
                    <a:pt x="213" y="1634"/>
                  </a:lnTo>
                  <a:lnTo>
                    <a:pt x="213" y="1632"/>
                  </a:lnTo>
                  <a:lnTo>
                    <a:pt x="211" y="1632"/>
                  </a:lnTo>
                  <a:lnTo>
                    <a:pt x="211" y="1630"/>
                  </a:lnTo>
                  <a:lnTo>
                    <a:pt x="210" y="1630"/>
                  </a:lnTo>
                  <a:lnTo>
                    <a:pt x="210" y="1627"/>
                  </a:lnTo>
                  <a:lnTo>
                    <a:pt x="208" y="1627"/>
                  </a:lnTo>
                  <a:lnTo>
                    <a:pt x="208" y="1625"/>
                  </a:lnTo>
                  <a:lnTo>
                    <a:pt x="206" y="1625"/>
                  </a:lnTo>
                  <a:lnTo>
                    <a:pt x="206" y="1624"/>
                  </a:lnTo>
                  <a:lnTo>
                    <a:pt x="205" y="1624"/>
                  </a:lnTo>
                  <a:lnTo>
                    <a:pt x="205" y="1620"/>
                  </a:lnTo>
                  <a:lnTo>
                    <a:pt x="203" y="1620"/>
                  </a:lnTo>
                  <a:lnTo>
                    <a:pt x="203" y="1619"/>
                  </a:lnTo>
                  <a:lnTo>
                    <a:pt x="201" y="1619"/>
                  </a:lnTo>
                  <a:lnTo>
                    <a:pt x="201" y="1617"/>
                  </a:lnTo>
                  <a:lnTo>
                    <a:pt x="200" y="1617"/>
                  </a:lnTo>
                  <a:lnTo>
                    <a:pt x="200" y="1614"/>
                  </a:lnTo>
                  <a:lnTo>
                    <a:pt x="198" y="1614"/>
                  </a:lnTo>
                  <a:lnTo>
                    <a:pt x="198" y="1612"/>
                  </a:lnTo>
                  <a:lnTo>
                    <a:pt x="196" y="1612"/>
                  </a:lnTo>
                  <a:lnTo>
                    <a:pt x="196" y="1610"/>
                  </a:lnTo>
                  <a:lnTo>
                    <a:pt x="195" y="1610"/>
                  </a:lnTo>
                  <a:lnTo>
                    <a:pt x="195" y="1607"/>
                  </a:lnTo>
                  <a:lnTo>
                    <a:pt x="193" y="1607"/>
                  </a:lnTo>
                  <a:lnTo>
                    <a:pt x="193" y="1605"/>
                  </a:lnTo>
                  <a:lnTo>
                    <a:pt x="191" y="1605"/>
                  </a:lnTo>
                  <a:lnTo>
                    <a:pt x="191" y="1604"/>
                  </a:lnTo>
                  <a:lnTo>
                    <a:pt x="190" y="1604"/>
                  </a:lnTo>
                  <a:lnTo>
                    <a:pt x="190" y="1600"/>
                  </a:lnTo>
                  <a:lnTo>
                    <a:pt x="188" y="1600"/>
                  </a:lnTo>
                  <a:lnTo>
                    <a:pt x="188" y="1599"/>
                  </a:lnTo>
                  <a:lnTo>
                    <a:pt x="186" y="1599"/>
                  </a:lnTo>
                  <a:lnTo>
                    <a:pt x="186" y="1597"/>
                  </a:lnTo>
                  <a:lnTo>
                    <a:pt x="185" y="1597"/>
                  </a:lnTo>
                  <a:lnTo>
                    <a:pt x="185" y="1594"/>
                  </a:lnTo>
                  <a:lnTo>
                    <a:pt x="183" y="1594"/>
                  </a:lnTo>
                  <a:lnTo>
                    <a:pt x="183" y="1592"/>
                  </a:lnTo>
                  <a:lnTo>
                    <a:pt x="181" y="1592"/>
                  </a:lnTo>
                  <a:lnTo>
                    <a:pt x="181" y="1590"/>
                  </a:lnTo>
                  <a:lnTo>
                    <a:pt x="180" y="1590"/>
                  </a:lnTo>
                  <a:lnTo>
                    <a:pt x="180" y="1587"/>
                  </a:lnTo>
                  <a:lnTo>
                    <a:pt x="178" y="1587"/>
                  </a:lnTo>
                  <a:lnTo>
                    <a:pt x="178" y="1585"/>
                  </a:lnTo>
                  <a:lnTo>
                    <a:pt x="176" y="1585"/>
                  </a:lnTo>
                  <a:lnTo>
                    <a:pt x="176" y="1582"/>
                  </a:lnTo>
                  <a:lnTo>
                    <a:pt x="175" y="1582"/>
                  </a:lnTo>
                  <a:lnTo>
                    <a:pt x="175" y="1580"/>
                  </a:lnTo>
                  <a:lnTo>
                    <a:pt x="173" y="1580"/>
                  </a:lnTo>
                  <a:lnTo>
                    <a:pt x="173" y="1577"/>
                  </a:lnTo>
                  <a:lnTo>
                    <a:pt x="171" y="1577"/>
                  </a:lnTo>
                  <a:lnTo>
                    <a:pt x="171" y="1574"/>
                  </a:lnTo>
                  <a:lnTo>
                    <a:pt x="170" y="1574"/>
                  </a:lnTo>
                  <a:lnTo>
                    <a:pt x="170" y="1572"/>
                  </a:lnTo>
                  <a:lnTo>
                    <a:pt x="168" y="1572"/>
                  </a:lnTo>
                  <a:lnTo>
                    <a:pt x="168" y="1569"/>
                  </a:lnTo>
                  <a:lnTo>
                    <a:pt x="166" y="1569"/>
                  </a:lnTo>
                  <a:lnTo>
                    <a:pt x="166" y="1567"/>
                  </a:lnTo>
                  <a:lnTo>
                    <a:pt x="165" y="1567"/>
                  </a:lnTo>
                  <a:lnTo>
                    <a:pt x="165" y="1564"/>
                  </a:lnTo>
                  <a:lnTo>
                    <a:pt x="163" y="1564"/>
                  </a:lnTo>
                  <a:lnTo>
                    <a:pt x="163" y="1562"/>
                  </a:lnTo>
                  <a:lnTo>
                    <a:pt x="161" y="1562"/>
                  </a:lnTo>
                  <a:lnTo>
                    <a:pt x="161" y="1559"/>
                  </a:lnTo>
                  <a:lnTo>
                    <a:pt x="160" y="1559"/>
                  </a:lnTo>
                  <a:lnTo>
                    <a:pt x="160" y="1557"/>
                  </a:lnTo>
                  <a:lnTo>
                    <a:pt x="158" y="1557"/>
                  </a:lnTo>
                  <a:lnTo>
                    <a:pt x="158" y="1554"/>
                  </a:lnTo>
                  <a:lnTo>
                    <a:pt x="156" y="1554"/>
                  </a:lnTo>
                  <a:lnTo>
                    <a:pt x="156" y="1552"/>
                  </a:lnTo>
                  <a:lnTo>
                    <a:pt x="155" y="1552"/>
                  </a:lnTo>
                  <a:lnTo>
                    <a:pt x="155" y="1549"/>
                  </a:lnTo>
                  <a:lnTo>
                    <a:pt x="153" y="1549"/>
                  </a:lnTo>
                  <a:lnTo>
                    <a:pt x="153" y="1547"/>
                  </a:lnTo>
                  <a:lnTo>
                    <a:pt x="151" y="1547"/>
                  </a:lnTo>
                  <a:lnTo>
                    <a:pt x="151" y="1544"/>
                  </a:lnTo>
                  <a:lnTo>
                    <a:pt x="150" y="1544"/>
                  </a:lnTo>
                  <a:lnTo>
                    <a:pt x="150" y="1542"/>
                  </a:lnTo>
                  <a:lnTo>
                    <a:pt x="148" y="1542"/>
                  </a:lnTo>
                  <a:lnTo>
                    <a:pt x="148" y="1539"/>
                  </a:lnTo>
                  <a:lnTo>
                    <a:pt x="146" y="1539"/>
                  </a:lnTo>
                  <a:lnTo>
                    <a:pt x="146" y="1535"/>
                  </a:lnTo>
                  <a:lnTo>
                    <a:pt x="145" y="1535"/>
                  </a:lnTo>
                  <a:lnTo>
                    <a:pt x="145" y="1534"/>
                  </a:lnTo>
                  <a:lnTo>
                    <a:pt x="143" y="1534"/>
                  </a:lnTo>
                  <a:lnTo>
                    <a:pt x="143" y="1530"/>
                  </a:lnTo>
                  <a:lnTo>
                    <a:pt x="141" y="1530"/>
                  </a:lnTo>
                  <a:lnTo>
                    <a:pt x="141" y="1527"/>
                  </a:lnTo>
                  <a:lnTo>
                    <a:pt x="140" y="1527"/>
                  </a:lnTo>
                  <a:lnTo>
                    <a:pt x="140" y="1524"/>
                  </a:lnTo>
                  <a:lnTo>
                    <a:pt x="138" y="1524"/>
                  </a:lnTo>
                  <a:lnTo>
                    <a:pt x="138" y="1522"/>
                  </a:lnTo>
                  <a:lnTo>
                    <a:pt x="136" y="1522"/>
                  </a:lnTo>
                  <a:lnTo>
                    <a:pt x="136" y="1519"/>
                  </a:lnTo>
                  <a:lnTo>
                    <a:pt x="135" y="1519"/>
                  </a:lnTo>
                  <a:lnTo>
                    <a:pt x="135" y="1515"/>
                  </a:lnTo>
                  <a:lnTo>
                    <a:pt x="133" y="1515"/>
                  </a:lnTo>
                  <a:lnTo>
                    <a:pt x="133" y="1512"/>
                  </a:lnTo>
                  <a:lnTo>
                    <a:pt x="131" y="1512"/>
                  </a:lnTo>
                  <a:lnTo>
                    <a:pt x="131" y="1509"/>
                  </a:lnTo>
                  <a:lnTo>
                    <a:pt x="130" y="1509"/>
                  </a:lnTo>
                  <a:lnTo>
                    <a:pt x="130" y="1507"/>
                  </a:lnTo>
                  <a:lnTo>
                    <a:pt x="128" y="1507"/>
                  </a:lnTo>
                  <a:lnTo>
                    <a:pt x="128" y="1504"/>
                  </a:lnTo>
                  <a:lnTo>
                    <a:pt x="126" y="1504"/>
                  </a:lnTo>
                  <a:lnTo>
                    <a:pt x="126" y="1500"/>
                  </a:lnTo>
                  <a:lnTo>
                    <a:pt x="125" y="1500"/>
                  </a:lnTo>
                  <a:lnTo>
                    <a:pt x="125" y="1497"/>
                  </a:lnTo>
                  <a:lnTo>
                    <a:pt x="123" y="1497"/>
                  </a:lnTo>
                  <a:lnTo>
                    <a:pt x="123" y="1495"/>
                  </a:lnTo>
                  <a:lnTo>
                    <a:pt x="121" y="1495"/>
                  </a:lnTo>
                  <a:lnTo>
                    <a:pt x="121" y="1492"/>
                  </a:lnTo>
                  <a:lnTo>
                    <a:pt x="120" y="1492"/>
                  </a:lnTo>
                  <a:lnTo>
                    <a:pt x="120" y="1489"/>
                  </a:lnTo>
                  <a:lnTo>
                    <a:pt x="118" y="1489"/>
                  </a:lnTo>
                  <a:lnTo>
                    <a:pt x="118" y="1485"/>
                  </a:lnTo>
                  <a:lnTo>
                    <a:pt x="116" y="1485"/>
                  </a:lnTo>
                  <a:lnTo>
                    <a:pt x="116" y="1482"/>
                  </a:lnTo>
                  <a:lnTo>
                    <a:pt x="115" y="1482"/>
                  </a:lnTo>
                  <a:lnTo>
                    <a:pt x="115" y="1479"/>
                  </a:lnTo>
                  <a:lnTo>
                    <a:pt x="113" y="1479"/>
                  </a:lnTo>
                  <a:lnTo>
                    <a:pt x="113" y="1475"/>
                  </a:lnTo>
                  <a:lnTo>
                    <a:pt x="111" y="1475"/>
                  </a:lnTo>
                  <a:lnTo>
                    <a:pt x="111" y="1474"/>
                  </a:lnTo>
                  <a:lnTo>
                    <a:pt x="110" y="1474"/>
                  </a:lnTo>
                  <a:lnTo>
                    <a:pt x="110" y="1470"/>
                  </a:lnTo>
                  <a:lnTo>
                    <a:pt x="108" y="1470"/>
                  </a:lnTo>
                  <a:lnTo>
                    <a:pt x="108" y="1467"/>
                  </a:lnTo>
                  <a:lnTo>
                    <a:pt x="106" y="1467"/>
                  </a:lnTo>
                  <a:lnTo>
                    <a:pt x="106" y="1462"/>
                  </a:lnTo>
                  <a:lnTo>
                    <a:pt x="105" y="1462"/>
                  </a:lnTo>
                  <a:lnTo>
                    <a:pt x="105" y="1459"/>
                  </a:lnTo>
                  <a:lnTo>
                    <a:pt x="103" y="1459"/>
                  </a:lnTo>
                  <a:lnTo>
                    <a:pt x="103" y="1455"/>
                  </a:lnTo>
                  <a:lnTo>
                    <a:pt x="101" y="1455"/>
                  </a:lnTo>
                  <a:lnTo>
                    <a:pt x="101" y="1452"/>
                  </a:lnTo>
                  <a:lnTo>
                    <a:pt x="100" y="1452"/>
                  </a:lnTo>
                  <a:lnTo>
                    <a:pt x="100" y="1449"/>
                  </a:lnTo>
                  <a:lnTo>
                    <a:pt x="98" y="1449"/>
                  </a:lnTo>
                  <a:lnTo>
                    <a:pt x="98" y="1445"/>
                  </a:lnTo>
                  <a:lnTo>
                    <a:pt x="96" y="1445"/>
                  </a:lnTo>
                  <a:lnTo>
                    <a:pt x="96" y="1442"/>
                  </a:lnTo>
                  <a:lnTo>
                    <a:pt x="95" y="1442"/>
                  </a:lnTo>
                  <a:lnTo>
                    <a:pt x="95" y="1439"/>
                  </a:lnTo>
                  <a:lnTo>
                    <a:pt x="93" y="1439"/>
                  </a:lnTo>
                  <a:lnTo>
                    <a:pt x="93" y="1435"/>
                  </a:lnTo>
                  <a:lnTo>
                    <a:pt x="91" y="1435"/>
                  </a:lnTo>
                  <a:lnTo>
                    <a:pt x="91" y="1432"/>
                  </a:lnTo>
                  <a:lnTo>
                    <a:pt x="90" y="1432"/>
                  </a:lnTo>
                  <a:lnTo>
                    <a:pt x="90" y="1427"/>
                  </a:lnTo>
                  <a:lnTo>
                    <a:pt x="88" y="1427"/>
                  </a:lnTo>
                  <a:lnTo>
                    <a:pt x="88" y="1424"/>
                  </a:lnTo>
                  <a:lnTo>
                    <a:pt x="86" y="1424"/>
                  </a:lnTo>
                  <a:lnTo>
                    <a:pt x="86" y="1420"/>
                  </a:lnTo>
                  <a:lnTo>
                    <a:pt x="85" y="1420"/>
                  </a:lnTo>
                  <a:lnTo>
                    <a:pt x="85" y="1417"/>
                  </a:lnTo>
                  <a:lnTo>
                    <a:pt x="83" y="1417"/>
                  </a:lnTo>
                  <a:lnTo>
                    <a:pt x="83" y="1414"/>
                  </a:lnTo>
                  <a:lnTo>
                    <a:pt x="81" y="1414"/>
                  </a:lnTo>
                  <a:lnTo>
                    <a:pt x="81" y="1409"/>
                  </a:lnTo>
                  <a:lnTo>
                    <a:pt x="80" y="1409"/>
                  </a:lnTo>
                  <a:lnTo>
                    <a:pt x="80" y="1405"/>
                  </a:lnTo>
                  <a:lnTo>
                    <a:pt x="78" y="1405"/>
                  </a:lnTo>
                  <a:lnTo>
                    <a:pt x="78" y="1400"/>
                  </a:lnTo>
                  <a:lnTo>
                    <a:pt x="76" y="1400"/>
                  </a:lnTo>
                  <a:lnTo>
                    <a:pt x="76" y="1397"/>
                  </a:lnTo>
                  <a:lnTo>
                    <a:pt x="75" y="1397"/>
                  </a:lnTo>
                  <a:lnTo>
                    <a:pt x="75" y="1392"/>
                  </a:lnTo>
                  <a:lnTo>
                    <a:pt x="73" y="1392"/>
                  </a:lnTo>
                  <a:lnTo>
                    <a:pt x="73" y="1389"/>
                  </a:lnTo>
                  <a:lnTo>
                    <a:pt x="71" y="1389"/>
                  </a:lnTo>
                  <a:lnTo>
                    <a:pt x="71" y="1384"/>
                  </a:lnTo>
                  <a:lnTo>
                    <a:pt x="70" y="1384"/>
                  </a:lnTo>
                  <a:lnTo>
                    <a:pt x="70" y="1380"/>
                  </a:lnTo>
                  <a:lnTo>
                    <a:pt x="68" y="1380"/>
                  </a:lnTo>
                  <a:lnTo>
                    <a:pt x="68" y="1375"/>
                  </a:lnTo>
                  <a:lnTo>
                    <a:pt x="66" y="1375"/>
                  </a:lnTo>
                  <a:lnTo>
                    <a:pt x="66" y="1372"/>
                  </a:lnTo>
                  <a:lnTo>
                    <a:pt x="65" y="1372"/>
                  </a:lnTo>
                  <a:lnTo>
                    <a:pt x="65" y="1367"/>
                  </a:lnTo>
                  <a:lnTo>
                    <a:pt x="63" y="1367"/>
                  </a:lnTo>
                  <a:lnTo>
                    <a:pt x="63" y="1364"/>
                  </a:lnTo>
                  <a:lnTo>
                    <a:pt x="61" y="1364"/>
                  </a:lnTo>
                  <a:lnTo>
                    <a:pt x="61" y="1359"/>
                  </a:lnTo>
                  <a:lnTo>
                    <a:pt x="60" y="1359"/>
                  </a:lnTo>
                  <a:lnTo>
                    <a:pt x="60" y="1354"/>
                  </a:lnTo>
                  <a:lnTo>
                    <a:pt x="58" y="1354"/>
                  </a:lnTo>
                  <a:lnTo>
                    <a:pt x="58" y="1349"/>
                  </a:lnTo>
                  <a:lnTo>
                    <a:pt x="56" y="1349"/>
                  </a:lnTo>
                  <a:lnTo>
                    <a:pt x="56" y="1344"/>
                  </a:lnTo>
                  <a:lnTo>
                    <a:pt x="55" y="1344"/>
                  </a:lnTo>
                  <a:lnTo>
                    <a:pt x="55" y="1339"/>
                  </a:lnTo>
                  <a:lnTo>
                    <a:pt x="53" y="1339"/>
                  </a:lnTo>
                  <a:lnTo>
                    <a:pt x="53" y="1334"/>
                  </a:lnTo>
                  <a:lnTo>
                    <a:pt x="51" y="1334"/>
                  </a:lnTo>
                  <a:lnTo>
                    <a:pt x="51" y="1329"/>
                  </a:lnTo>
                  <a:lnTo>
                    <a:pt x="50" y="1329"/>
                  </a:lnTo>
                  <a:lnTo>
                    <a:pt x="50" y="1324"/>
                  </a:lnTo>
                  <a:lnTo>
                    <a:pt x="48" y="1324"/>
                  </a:lnTo>
                  <a:lnTo>
                    <a:pt x="48" y="1319"/>
                  </a:lnTo>
                  <a:lnTo>
                    <a:pt x="46" y="1319"/>
                  </a:lnTo>
                  <a:lnTo>
                    <a:pt x="46" y="1314"/>
                  </a:lnTo>
                  <a:lnTo>
                    <a:pt x="45" y="1314"/>
                  </a:lnTo>
                  <a:lnTo>
                    <a:pt x="45" y="1309"/>
                  </a:lnTo>
                  <a:lnTo>
                    <a:pt x="43" y="1309"/>
                  </a:lnTo>
                  <a:lnTo>
                    <a:pt x="43" y="1304"/>
                  </a:lnTo>
                  <a:lnTo>
                    <a:pt x="41" y="1304"/>
                  </a:lnTo>
                  <a:lnTo>
                    <a:pt x="41" y="1297"/>
                  </a:lnTo>
                  <a:lnTo>
                    <a:pt x="40" y="1297"/>
                  </a:lnTo>
                  <a:lnTo>
                    <a:pt x="40" y="1292"/>
                  </a:lnTo>
                  <a:lnTo>
                    <a:pt x="38" y="1292"/>
                  </a:lnTo>
                  <a:lnTo>
                    <a:pt x="38" y="1285"/>
                  </a:lnTo>
                  <a:lnTo>
                    <a:pt x="36" y="1285"/>
                  </a:lnTo>
                  <a:lnTo>
                    <a:pt x="36" y="1280"/>
                  </a:lnTo>
                  <a:lnTo>
                    <a:pt x="35" y="1280"/>
                  </a:lnTo>
                  <a:lnTo>
                    <a:pt x="35" y="1274"/>
                  </a:lnTo>
                  <a:lnTo>
                    <a:pt x="33" y="1274"/>
                  </a:lnTo>
                  <a:lnTo>
                    <a:pt x="33" y="1267"/>
                  </a:lnTo>
                  <a:lnTo>
                    <a:pt x="31" y="1267"/>
                  </a:lnTo>
                  <a:lnTo>
                    <a:pt x="31" y="1260"/>
                  </a:lnTo>
                  <a:lnTo>
                    <a:pt x="30" y="1260"/>
                  </a:lnTo>
                  <a:lnTo>
                    <a:pt x="30" y="1254"/>
                  </a:lnTo>
                  <a:lnTo>
                    <a:pt x="28" y="1254"/>
                  </a:lnTo>
                  <a:lnTo>
                    <a:pt x="28" y="1247"/>
                  </a:lnTo>
                  <a:lnTo>
                    <a:pt x="26" y="1247"/>
                  </a:lnTo>
                  <a:lnTo>
                    <a:pt x="26" y="1240"/>
                  </a:lnTo>
                  <a:lnTo>
                    <a:pt x="25" y="1240"/>
                  </a:lnTo>
                  <a:lnTo>
                    <a:pt x="25" y="1234"/>
                  </a:lnTo>
                  <a:lnTo>
                    <a:pt x="23" y="1234"/>
                  </a:lnTo>
                  <a:lnTo>
                    <a:pt x="23" y="1225"/>
                  </a:lnTo>
                  <a:lnTo>
                    <a:pt x="21" y="1225"/>
                  </a:lnTo>
                  <a:lnTo>
                    <a:pt x="21" y="1219"/>
                  </a:lnTo>
                  <a:lnTo>
                    <a:pt x="20" y="1219"/>
                  </a:lnTo>
                  <a:lnTo>
                    <a:pt x="20" y="1209"/>
                  </a:lnTo>
                  <a:lnTo>
                    <a:pt x="18" y="1209"/>
                  </a:lnTo>
                  <a:lnTo>
                    <a:pt x="18" y="1199"/>
                  </a:lnTo>
                  <a:lnTo>
                    <a:pt x="16" y="1199"/>
                  </a:lnTo>
                  <a:lnTo>
                    <a:pt x="16" y="1190"/>
                  </a:lnTo>
                  <a:lnTo>
                    <a:pt x="15" y="1190"/>
                  </a:lnTo>
                  <a:lnTo>
                    <a:pt x="15" y="1180"/>
                  </a:lnTo>
                  <a:lnTo>
                    <a:pt x="13" y="1180"/>
                  </a:lnTo>
                  <a:lnTo>
                    <a:pt x="13" y="1170"/>
                  </a:lnTo>
                  <a:lnTo>
                    <a:pt x="11" y="1170"/>
                  </a:lnTo>
                  <a:lnTo>
                    <a:pt x="11" y="1162"/>
                  </a:lnTo>
                  <a:lnTo>
                    <a:pt x="10" y="1162"/>
                  </a:lnTo>
                  <a:lnTo>
                    <a:pt x="10" y="1149"/>
                  </a:lnTo>
                  <a:lnTo>
                    <a:pt x="8" y="1149"/>
                  </a:lnTo>
                  <a:lnTo>
                    <a:pt x="8" y="1135"/>
                  </a:lnTo>
                  <a:lnTo>
                    <a:pt x="6" y="1135"/>
                  </a:lnTo>
                  <a:lnTo>
                    <a:pt x="6" y="1119"/>
                  </a:lnTo>
                  <a:lnTo>
                    <a:pt x="5" y="1119"/>
                  </a:lnTo>
                  <a:lnTo>
                    <a:pt x="5" y="1104"/>
                  </a:lnTo>
                  <a:lnTo>
                    <a:pt x="3" y="1104"/>
                  </a:lnTo>
                  <a:lnTo>
                    <a:pt x="3" y="1084"/>
                  </a:lnTo>
                  <a:lnTo>
                    <a:pt x="1" y="1084"/>
                  </a:lnTo>
                  <a:lnTo>
                    <a:pt x="1" y="1054"/>
                  </a:lnTo>
                  <a:lnTo>
                    <a:pt x="0" y="1054"/>
                  </a:lnTo>
                  <a:lnTo>
                    <a:pt x="0" y="969"/>
                  </a:lnTo>
                  <a:lnTo>
                    <a:pt x="1" y="969"/>
                  </a:lnTo>
                  <a:lnTo>
                    <a:pt x="1" y="942"/>
                  </a:lnTo>
                  <a:lnTo>
                    <a:pt x="3" y="942"/>
                  </a:lnTo>
                  <a:lnTo>
                    <a:pt x="3" y="920"/>
                  </a:lnTo>
                  <a:lnTo>
                    <a:pt x="5" y="920"/>
                  </a:lnTo>
                  <a:lnTo>
                    <a:pt x="5" y="904"/>
                  </a:lnTo>
                  <a:lnTo>
                    <a:pt x="6" y="904"/>
                  </a:lnTo>
                  <a:lnTo>
                    <a:pt x="6" y="890"/>
                  </a:lnTo>
                  <a:lnTo>
                    <a:pt x="8" y="890"/>
                  </a:lnTo>
                  <a:lnTo>
                    <a:pt x="8" y="877"/>
                  </a:lnTo>
                  <a:lnTo>
                    <a:pt x="10" y="877"/>
                  </a:lnTo>
                  <a:lnTo>
                    <a:pt x="10" y="864"/>
                  </a:lnTo>
                  <a:lnTo>
                    <a:pt x="11" y="864"/>
                  </a:lnTo>
                  <a:lnTo>
                    <a:pt x="11" y="854"/>
                  </a:lnTo>
                  <a:lnTo>
                    <a:pt x="13" y="854"/>
                  </a:lnTo>
                  <a:lnTo>
                    <a:pt x="13" y="844"/>
                  </a:lnTo>
                  <a:lnTo>
                    <a:pt x="15" y="844"/>
                  </a:lnTo>
                  <a:lnTo>
                    <a:pt x="15" y="835"/>
                  </a:lnTo>
                  <a:lnTo>
                    <a:pt x="16" y="835"/>
                  </a:lnTo>
                  <a:lnTo>
                    <a:pt x="16" y="825"/>
                  </a:lnTo>
                  <a:lnTo>
                    <a:pt x="18" y="825"/>
                  </a:lnTo>
                  <a:lnTo>
                    <a:pt x="18" y="817"/>
                  </a:lnTo>
                  <a:lnTo>
                    <a:pt x="20" y="817"/>
                  </a:lnTo>
                  <a:lnTo>
                    <a:pt x="20" y="807"/>
                  </a:lnTo>
                  <a:lnTo>
                    <a:pt x="21" y="807"/>
                  </a:lnTo>
                  <a:lnTo>
                    <a:pt x="21" y="800"/>
                  </a:lnTo>
                  <a:lnTo>
                    <a:pt x="23" y="800"/>
                  </a:lnTo>
                  <a:lnTo>
                    <a:pt x="23" y="794"/>
                  </a:lnTo>
                  <a:lnTo>
                    <a:pt x="25" y="794"/>
                  </a:lnTo>
                  <a:lnTo>
                    <a:pt x="25" y="785"/>
                  </a:lnTo>
                  <a:lnTo>
                    <a:pt x="26" y="785"/>
                  </a:lnTo>
                  <a:lnTo>
                    <a:pt x="26" y="779"/>
                  </a:lnTo>
                  <a:lnTo>
                    <a:pt x="28" y="779"/>
                  </a:lnTo>
                  <a:lnTo>
                    <a:pt x="28" y="772"/>
                  </a:lnTo>
                  <a:lnTo>
                    <a:pt x="30" y="772"/>
                  </a:lnTo>
                  <a:lnTo>
                    <a:pt x="30" y="764"/>
                  </a:lnTo>
                  <a:lnTo>
                    <a:pt x="31" y="764"/>
                  </a:lnTo>
                  <a:lnTo>
                    <a:pt x="31" y="757"/>
                  </a:lnTo>
                  <a:lnTo>
                    <a:pt x="33" y="757"/>
                  </a:lnTo>
                  <a:lnTo>
                    <a:pt x="33" y="752"/>
                  </a:lnTo>
                  <a:lnTo>
                    <a:pt x="35" y="752"/>
                  </a:lnTo>
                  <a:lnTo>
                    <a:pt x="35" y="745"/>
                  </a:lnTo>
                  <a:lnTo>
                    <a:pt x="36" y="745"/>
                  </a:lnTo>
                  <a:lnTo>
                    <a:pt x="36" y="740"/>
                  </a:lnTo>
                  <a:lnTo>
                    <a:pt x="38" y="740"/>
                  </a:lnTo>
                  <a:lnTo>
                    <a:pt x="38" y="734"/>
                  </a:lnTo>
                  <a:lnTo>
                    <a:pt x="40" y="734"/>
                  </a:lnTo>
                  <a:lnTo>
                    <a:pt x="40" y="729"/>
                  </a:lnTo>
                  <a:lnTo>
                    <a:pt x="41" y="729"/>
                  </a:lnTo>
                  <a:lnTo>
                    <a:pt x="41" y="722"/>
                  </a:lnTo>
                  <a:lnTo>
                    <a:pt x="43" y="722"/>
                  </a:lnTo>
                  <a:lnTo>
                    <a:pt x="43" y="717"/>
                  </a:lnTo>
                  <a:lnTo>
                    <a:pt x="45" y="717"/>
                  </a:lnTo>
                  <a:lnTo>
                    <a:pt x="45" y="712"/>
                  </a:lnTo>
                  <a:lnTo>
                    <a:pt x="46" y="712"/>
                  </a:lnTo>
                  <a:lnTo>
                    <a:pt x="46" y="707"/>
                  </a:lnTo>
                  <a:lnTo>
                    <a:pt x="48" y="707"/>
                  </a:lnTo>
                  <a:lnTo>
                    <a:pt x="48" y="702"/>
                  </a:lnTo>
                  <a:lnTo>
                    <a:pt x="50" y="702"/>
                  </a:lnTo>
                  <a:lnTo>
                    <a:pt x="50" y="697"/>
                  </a:lnTo>
                  <a:lnTo>
                    <a:pt x="51" y="697"/>
                  </a:lnTo>
                  <a:lnTo>
                    <a:pt x="51" y="692"/>
                  </a:lnTo>
                  <a:lnTo>
                    <a:pt x="53" y="692"/>
                  </a:lnTo>
                  <a:lnTo>
                    <a:pt x="53" y="687"/>
                  </a:lnTo>
                  <a:lnTo>
                    <a:pt x="55" y="687"/>
                  </a:lnTo>
                  <a:lnTo>
                    <a:pt x="55" y="682"/>
                  </a:lnTo>
                  <a:lnTo>
                    <a:pt x="56" y="682"/>
                  </a:lnTo>
                  <a:lnTo>
                    <a:pt x="56" y="677"/>
                  </a:lnTo>
                  <a:lnTo>
                    <a:pt x="58" y="677"/>
                  </a:lnTo>
                  <a:lnTo>
                    <a:pt x="58" y="672"/>
                  </a:lnTo>
                  <a:lnTo>
                    <a:pt x="60" y="672"/>
                  </a:lnTo>
                  <a:lnTo>
                    <a:pt x="60" y="667"/>
                  </a:lnTo>
                  <a:lnTo>
                    <a:pt x="61" y="667"/>
                  </a:lnTo>
                  <a:lnTo>
                    <a:pt x="61" y="662"/>
                  </a:lnTo>
                  <a:lnTo>
                    <a:pt x="63" y="662"/>
                  </a:lnTo>
                  <a:lnTo>
                    <a:pt x="63" y="659"/>
                  </a:lnTo>
                  <a:lnTo>
                    <a:pt x="65" y="659"/>
                  </a:lnTo>
                  <a:lnTo>
                    <a:pt x="65" y="654"/>
                  </a:lnTo>
                  <a:lnTo>
                    <a:pt x="66" y="654"/>
                  </a:lnTo>
                  <a:lnTo>
                    <a:pt x="66" y="650"/>
                  </a:lnTo>
                  <a:lnTo>
                    <a:pt x="68" y="650"/>
                  </a:lnTo>
                  <a:lnTo>
                    <a:pt x="68" y="645"/>
                  </a:lnTo>
                  <a:lnTo>
                    <a:pt x="70" y="645"/>
                  </a:lnTo>
                  <a:lnTo>
                    <a:pt x="70" y="642"/>
                  </a:lnTo>
                  <a:lnTo>
                    <a:pt x="71" y="642"/>
                  </a:lnTo>
                  <a:lnTo>
                    <a:pt x="71" y="637"/>
                  </a:lnTo>
                  <a:lnTo>
                    <a:pt x="73" y="637"/>
                  </a:lnTo>
                  <a:lnTo>
                    <a:pt x="73" y="634"/>
                  </a:lnTo>
                  <a:lnTo>
                    <a:pt x="75" y="634"/>
                  </a:lnTo>
                  <a:lnTo>
                    <a:pt x="75" y="629"/>
                  </a:lnTo>
                  <a:lnTo>
                    <a:pt x="76" y="629"/>
                  </a:lnTo>
                  <a:lnTo>
                    <a:pt x="76" y="625"/>
                  </a:lnTo>
                  <a:lnTo>
                    <a:pt x="78" y="625"/>
                  </a:lnTo>
                  <a:lnTo>
                    <a:pt x="78" y="620"/>
                  </a:lnTo>
                  <a:lnTo>
                    <a:pt x="80" y="620"/>
                  </a:lnTo>
                  <a:lnTo>
                    <a:pt x="80" y="617"/>
                  </a:lnTo>
                  <a:lnTo>
                    <a:pt x="81" y="617"/>
                  </a:lnTo>
                  <a:lnTo>
                    <a:pt x="81" y="614"/>
                  </a:lnTo>
                  <a:lnTo>
                    <a:pt x="83" y="614"/>
                  </a:lnTo>
                  <a:lnTo>
                    <a:pt x="83" y="609"/>
                  </a:lnTo>
                  <a:lnTo>
                    <a:pt x="85" y="609"/>
                  </a:lnTo>
                  <a:lnTo>
                    <a:pt x="85" y="605"/>
                  </a:lnTo>
                  <a:lnTo>
                    <a:pt x="86" y="605"/>
                  </a:lnTo>
                  <a:lnTo>
                    <a:pt x="86" y="602"/>
                  </a:lnTo>
                  <a:lnTo>
                    <a:pt x="88" y="602"/>
                  </a:lnTo>
                  <a:lnTo>
                    <a:pt x="88" y="599"/>
                  </a:lnTo>
                  <a:lnTo>
                    <a:pt x="90" y="599"/>
                  </a:lnTo>
                  <a:lnTo>
                    <a:pt x="90" y="595"/>
                  </a:lnTo>
                  <a:lnTo>
                    <a:pt x="91" y="595"/>
                  </a:lnTo>
                  <a:lnTo>
                    <a:pt x="91" y="590"/>
                  </a:lnTo>
                  <a:lnTo>
                    <a:pt x="93" y="590"/>
                  </a:lnTo>
                  <a:lnTo>
                    <a:pt x="93" y="587"/>
                  </a:lnTo>
                  <a:lnTo>
                    <a:pt x="95" y="587"/>
                  </a:lnTo>
                  <a:lnTo>
                    <a:pt x="95" y="584"/>
                  </a:lnTo>
                  <a:lnTo>
                    <a:pt x="96" y="584"/>
                  </a:lnTo>
                  <a:lnTo>
                    <a:pt x="96" y="580"/>
                  </a:lnTo>
                  <a:lnTo>
                    <a:pt x="98" y="580"/>
                  </a:lnTo>
                  <a:lnTo>
                    <a:pt x="98" y="577"/>
                  </a:lnTo>
                  <a:lnTo>
                    <a:pt x="100" y="577"/>
                  </a:lnTo>
                  <a:lnTo>
                    <a:pt x="100" y="574"/>
                  </a:lnTo>
                  <a:lnTo>
                    <a:pt x="101" y="574"/>
                  </a:lnTo>
                  <a:lnTo>
                    <a:pt x="101" y="570"/>
                  </a:lnTo>
                  <a:lnTo>
                    <a:pt x="103" y="570"/>
                  </a:lnTo>
                  <a:lnTo>
                    <a:pt x="103" y="567"/>
                  </a:lnTo>
                  <a:lnTo>
                    <a:pt x="105" y="567"/>
                  </a:lnTo>
                  <a:lnTo>
                    <a:pt x="105" y="564"/>
                  </a:lnTo>
                  <a:lnTo>
                    <a:pt x="106" y="564"/>
                  </a:lnTo>
                  <a:lnTo>
                    <a:pt x="106" y="560"/>
                  </a:lnTo>
                  <a:lnTo>
                    <a:pt x="108" y="560"/>
                  </a:lnTo>
                  <a:lnTo>
                    <a:pt x="108" y="557"/>
                  </a:lnTo>
                  <a:lnTo>
                    <a:pt x="110" y="557"/>
                  </a:lnTo>
                  <a:lnTo>
                    <a:pt x="110" y="554"/>
                  </a:lnTo>
                  <a:lnTo>
                    <a:pt x="111" y="554"/>
                  </a:lnTo>
                  <a:lnTo>
                    <a:pt x="111" y="550"/>
                  </a:lnTo>
                  <a:lnTo>
                    <a:pt x="113" y="550"/>
                  </a:lnTo>
                  <a:lnTo>
                    <a:pt x="113" y="547"/>
                  </a:lnTo>
                  <a:lnTo>
                    <a:pt x="115" y="547"/>
                  </a:lnTo>
                  <a:lnTo>
                    <a:pt x="115" y="544"/>
                  </a:lnTo>
                  <a:lnTo>
                    <a:pt x="116" y="544"/>
                  </a:lnTo>
                  <a:lnTo>
                    <a:pt x="116" y="540"/>
                  </a:lnTo>
                  <a:lnTo>
                    <a:pt x="118" y="540"/>
                  </a:lnTo>
                  <a:lnTo>
                    <a:pt x="118" y="537"/>
                  </a:lnTo>
                  <a:lnTo>
                    <a:pt x="120" y="537"/>
                  </a:lnTo>
                  <a:lnTo>
                    <a:pt x="120" y="534"/>
                  </a:lnTo>
                  <a:lnTo>
                    <a:pt x="121" y="534"/>
                  </a:lnTo>
                  <a:lnTo>
                    <a:pt x="121" y="530"/>
                  </a:lnTo>
                  <a:lnTo>
                    <a:pt x="123" y="530"/>
                  </a:lnTo>
                  <a:lnTo>
                    <a:pt x="123" y="529"/>
                  </a:lnTo>
                  <a:lnTo>
                    <a:pt x="125" y="529"/>
                  </a:lnTo>
                  <a:lnTo>
                    <a:pt x="125" y="525"/>
                  </a:lnTo>
                  <a:lnTo>
                    <a:pt x="126" y="525"/>
                  </a:lnTo>
                  <a:lnTo>
                    <a:pt x="126" y="522"/>
                  </a:lnTo>
                  <a:lnTo>
                    <a:pt x="128" y="522"/>
                  </a:lnTo>
                  <a:lnTo>
                    <a:pt x="128" y="519"/>
                  </a:lnTo>
                  <a:lnTo>
                    <a:pt x="130" y="519"/>
                  </a:lnTo>
                  <a:lnTo>
                    <a:pt x="130" y="517"/>
                  </a:lnTo>
                  <a:lnTo>
                    <a:pt x="131" y="517"/>
                  </a:lnTo>
                  <a:lnTo>
                    <a:pt x="131" y="514"/>
                  </a:lnTo>
                  <a:lnTo>
                    <a:pt x="133" y="514"/>
                  </a:lnTo>
                  <a:lnTo>
                    <a:pt x="133" y="510"/>
                  </a:lnTo>
                  <a:lnTo>
                    <a:pt x="135" y="510"/>
                  </a:lnTo>
                  <a:lnTo>
                    <a:pt x="135" y="507"/>
                  </a:lnTo>
                  <a:lnTo>
                    <a:pt x="136" y="507"/>
                  </a:lnTo>
                  <a:lnTo>
                    <a:pt x="136" y="505"/>
                  </a:lnTo>
                  <a:lnTo>
                    <a:pt x="138" y="505"/>
                  </a:lnTo>
                  <a:lnTo>
                    <a:pt x="138" y="502"/>
                  </a:lnTo>
                  <a:lnTo>
                    <a:pt x="140" y="502"/>
                  </a:lnTo>
                  <a:lnTo>
                    <a:pt x="140" y="499"/>
                  </a:lnTo>
                  <a:lnTo>
                    <a:pt x="141" y="499"/>
                  </a:lnTo>
                  <a:lnTo>
                    <a:pt x="141" y="495"/>
                  </a:lnTo>
                  <a:lnTo>
                    <a:pt x="143" y="495"/>
                  </a:lnTo>
                  <a:lnTo>
                    <a:pt x="143" y="494"/>
                  </a:lnTo>
                  <a:lnTo>
                    <a:pt x="145" y="494"/>
                  </a:lnTo>
                  <a:lnTo>
                    <a:pt x="145" y="490"/>
                  </a:lnTo>
                  <a:lnTo>
                    <a:pt x="146" y="490"/>
                  </a:lnTo>
                  <a:lnTo>
                    <a:pt x="146" y="487"/>
                  </a:lnTo>
                  <a:lnTo>
                    <a:pt x="148" y="487"/>
                  </a:lnTo>
                  <a:lnTo>
                    <a:pt x="148" y="485"/>
                  </a:lnTo>
                  <a:lnTo>
                    <a:pt x="150" y="485"/>
                  </a:lnTo>
                  <a:lnTo>
                    <a:pt x="150" y="482"/>
                  </a:lnTo>
                  <a:lnTo>
                    <a:pt x="151" y="482"/>
                  </a:lnTo>
                  <a:lnTo>
                    <a:pt x="151" y="480"/>
                  </a:lnTo>
                  <a:lnTo>
                    <a:pt x="153" y="480"/>
                  </a:lnTo>
                  <a:lnTo>
                    <a:pt x="153" y="477"/>
                  </a:lnTo>
                  <a:lnTo>
                    <a:pt x="155" y="477"/>
                  </a:lnTo>
                  <a:lnTo>
                    <a:pt x="155" y="475"/>
                  </a:lnTo>
                  <a:lnTo>
                    <a:pt x="156" y="475"/>
                  </a:lnTo>
                  <a:lnTo>
                    <a:pt x="156" y="472"/>
                  </a:lnTo>
                  <a:lnTo>
                    <a:pt x="158" y="472"/>
                  </a:lnTo>
                  <a:lnTo>
                    <a:pt x="158" y="469"/>
                  </a:lnTo>
                  <a:lnTo>
                    <a:pt x="160" y="469"/>
                  </a:lnTo>
                  <a:lnTo>
                    <a:pt x="160" y="467"/>
                  </a:lnTo>
                  <a:lnTo>
                    <a:pt x="161" y="467"/>
                  </a:lnTo>
                  <a:lnTo>
                    <a:pt x="161" y="464"/>
                  </a:lnTo>
                  <a:lnTo>
                    <a:pt x="163" y="464"/>
                  </a:lnTo>
                  <a:lnTo>
                    <a:pt x="163" y="462"/>
                  </a:lnTo>
                  <a:lnTo>
                    <a:pt x="165" y="462"/>
                  </a:lnTo>
                  <a:lnTo>
                    <a:pt x="165" y="459"/>
                  </a:lnTo>
                  <a:lnTo>
                    <a:pt x="166" y="459"/>
                  </a:lnTo>
                  <a:lnTo>
                    <a:pt x="166" y="457"/>
                  </a:lnTo>
                  <a:lnTo>
                    <a:pt x="168" y="457"/>
                  </a:lnTo>
                  <a:lnTo>
                    <a:pt x="168" y="454"/>
                  </a:lnTo>
                  <a:lnTo>
                    <a:pt x="170" y="454"/>
                  </a:lnTo>
                  <a:lnTo>
                    <a:pt x="170" y="452"/>
                  </a:lnTo>
                  <a:lnTo>
                    <a:pt x="171" y="452"/>
                  </a:lnTo>
                  <a:lnTo>
                    <a:pt x="171" y="449"/>
                  </a:lnTo>
                  <a:lnTo>
                    <a:pt x="173" y="449"/>
                  </a:lnTo>
                  <a:lnTo>
                    <a:pt x="173" y="447"/>
                  </a:lnTo>
                  <a:lnTo>
                    <a:pt x="175" y="447"/>
                  </a:lnTo>
                  <a:lnTo>
                    <a:pt x="175" y="444"/>
                  </a:lnTo>
                  <a:lnTo>
                    <a:pt x="176" y="444"/>
                  </a:lnTo>
                  <a:lnTo>
                    <a:pt x="176" y="442"/>
                  </a:lnTo>
                  <a:lnTo>
                    <a:pt x="178" y="442"/>
                  </a:lnTo>
                  <a:lnTo>
                    <a:pt x="178" y="439"/>
                  </a:lnTo>
                  <a:lnTo>
                    <a:pt x="180" y="439"/>
                  </a:lnTo>
                  <a:lnTo>
                    <a:pt x="180" y="437"/>
                  </a:lnTo>
                  <a:lnTo>
                    <a:pt x="181" y="437"/>
                  </a:lnTo>
                  <a:lnTo>
                    <a:pt x="181" y="435"/>
                  </a:lnTo>
                  <a:lnTo>
                    <a:pt x="183" y="435"/>
                  </a:lnTo>
                  <a:lnTo>
                    <a:pt x="183" y="432"/>
                  </a:lnTo>
                  <a:lnTo>
                    <a:pt x="185" y="432"/>
                  </a:lnTo>
                  <a:lnTo>
                    <a:pt x="185" y="430"/>
                  </a:lnTo>
                  <a:lnTo>
                    <a:pt x="186" y="430"/>
                  </a:lnTo>
                  <a:lnTo>
                    <a:pt x="186" y="427"/>
                  </a:lnTo>
                  <a:lnTo>
                    <a:pt x="188" y="427"/>
                  </a:lnTo>
                  <a:lnTo>
                    <a:pt x="188" y="425"/>
                  </a:lnTo>
                  <a:lnTo>
                    <a:pt x="190" y="425"/>
                  </a:lnTo>
                  <a:lnTo>
                    <a:pt x="190" y="422"/>
                  </a:lnTo>
                  <a:lnTo>
                    <a:pt x="191" y="422"/>
                  </a:lnTo>
                  <a:lnTo>
                    <a:pt x="191" y="420"/>
                  </a:lnTo>
                  <a:lnTo>
                    <a:pt x="193" y="420"/>
                  </a:lnTo>
                  <a:lnTo>
                    <a:pt x="193" y="419"/>
                  </a:lnTo>
                  <a:lnTo>
                    <a:pt x="195" y="419"/>
                  </a:lnTo>
                  <a:lnTo>
                    <a:pt x="195" y="415"/>
                  </a:lnTo>
                  <a:lnTo>
                    <a:pt x="196" y="415"/>
                  </a:lnTo>
                  <a:lnTo>
                    <a:pt x="196" y="414"/>
                  </a:lnTo>
                  <a:lnTo>
                    <a:pt x="198" y="414"/>
                  </a:lnTo>
                  <a:lnTo>
                    <a:pt x="198" y="410"/>
                  </a:lnTo>
                  <a:lnTo>
                    <a:pt x="200" y="410"/>
                  </a:lnTo>
                  <a:lnTo>
                    <a:pt x="200" y="409"/>
                  </a:lnTo>
                  <a:lnTo>
                    <a:pt x="201" y="409"/>
                  </a:lnTo>
                  <a:lnTo>
                    <a:pt x="201" y="407"/>
                  </a:lnTo>
                  <a:lnTo>
                    <a:pt x="203" y="407"/>
                  </a:lnTo>
                  <a:lnTo>
                    <a:pt x="203" y="404"/>
                  </a:lnTo>
                  <a:lnTo>
                    <a:pt x="205" y="404"/>
                  </a:lnTo>
                  <a:lnTo>
                    <a:pt x="205" y="402"/>
                  </a:lnTo>
                  <a:lnTo>
                    <a:pt x="206" y="402"/>
                  </a:lnTo>
                  <a:lnTo>
                    <a:pt x="206" y="400"/>
                  </a:lnTo>
                  <a:lnTo>
                    <a:pt x="208" y="400"/>
                  </a:lnTo>
                  <a:lnTo>
                    <a:pt x="208" y="399"/>
                  </a:lnTo>
                  <a:lnTo>
                    <a:pt x="210" y="399"/>
                  </a:lnTo>
                  <a:lnTo>
                    <a:pt x="210" y="395"/>
                  </a:lnTo>
                  <a:lnTo>
                    <a:pt x="211" y="395"/>
                  </a:lnTo>
                  <a:lnTo>
                    <a:pt x="211" y="394"/>
                  </a:lnTo>
                  <a:lnTo>
                    <a:pt x="213" y="394"/>
                  </a:lnTo>
                  <a:lnTo>
                    <a:pt x="213" y="392"/>
                  </a:lnTo>
                  <a:lnTo>
                    <a:pt x="215" y="392"/>
                  </a:lnTo>
                  <a:lnTo>
                    <a:pt x="215" y="390"/>
                  </a:lnTo>
                  <a:lnTo>
                    <a:pt x="216" y="390"/>
                  </a:lnTo>
                  <a:lnTo>
                    <a:pt x="216" y="387"/>
                  </a:lnTo>
                  <a:lnTo>
                    <a:pt x="218" y="387"/>
                  </a:lnTo>
                  <a:lnTo>
                    <a:pt x="218" y="385"/>
                  </a:lnTo>
                  <a:lnTo>
                    <a:pt x="220" y="385"/>
                  </a:lnTo>
                  <a:lnTo>
                    <a:pt x="220" y="384"/>
                  </a:lnTo>
                  <a:lnTo>
                    <a:pt x="221" y="384"/>
                  </a:lnTo>
                  <a:lnTo>
                    <a:pt x="221" y="380"/>
                  </a:lnTo>
                  <a:lnTo>
                    <a:pt x="223" y="380"/>
                  </a:lnTo>
                  <a:lnTo>
                    <a:pt x="223" y="379"/>
                  </a:lnTo>
                  <a:lnTo>
                    <a:pt x="225" y="379"/>
                  </a:lnTo>
                  <a:lnTo>
                    <a:pt x="225" y="377"/>
                  </a:lnTo>
                  <a:lnTo>
                    <a:pt x="226" y="377"/>
                  </a:lnTo>
                  <a:lnTo>
                    <a:pt x="226" y="375"/>
                  </a:lnTo>
                  <a:lnTo>
                    <a:pt x="228" y="375"/>
                  </a:lnTo>
                  <a:lnTo>
                    <a:pt x="228" y="372"/>
                  </a:lnTo>
                  <a:lnTo>
                    <a:pt x="230" y="372"/>
                  </a:lnTo>
                  <a:lnTo>
                    <a:pt x="230" y="370"/>
                  </a:lnTo>
                  <a:lnTo>
                    <a:pt x="231" y="370"/>
                  </a:lnTo>
                  <a:lnTo>
                    <a:pt x="231" y="369"/>
                  </a:lnTo>
                  <a:lnTo>
                    <a:pt x="233" y="369"/>
                  </a:lnTo>
                  <a:lnTo>
                    <a:pt x="233" y="367"/>
                  </a:lnTo>
                  <a:lnTo>
                    <a:pt x="235" y="367"/>
                  </a:lnTo>
                  <a:lnTo>
                    <a:pt x="235" y="365"/>
                  </a:lnTo>
                  <a:lnTo>
                    <a:pt x="236" y="365"/>
                  </a:lnTo>
                  <a:lnTo>
                    <a:pt x="236" y="362"/>
                  </a:lnTo>
                  <a:lnTo>
                    <a:pt x="238" y="362"/>
                  </a:lnTo>
                  <a:lnTo>
                    <a:pt x="238" y="360"/>
                  </a:lnTo>
                  <a:lnTo>
                    <a:pt x="240" y="360"/>
                  </a:lnTo>
                  <a:lnTo>
                    <a:pt x="240" y="359"/>
                  </a:lnTo>
                  <a:lnTo>
                    <a:pt x="241" y="359"/>
                  </a:lnTo>
                  <a:lnTo>
                    <a:pt x="241" y="357"/>
                  </a:lnTo>
                  <a:lnTo>
                    <a:pt x="243" y="357"/>
                  </a:lnTo>
                  <a:lnTo>
                    <a:pt x="243" y="355"/>
                  </a:lnTo>
                  <a:lnTo>
                    <a:pt x="245" y="355"/>
                  </a:lnTo>
                  <a:lnTo>
                    <a:pt x="245" y="354"/>
                  </a:lnTo>
                  <a:lnTo>
                    <a:pt x="246" y="354"/>
                  </a:lnTo>
                  <a:lnTo>
                    <a:pt x="246" y="352"/>
                  </a:lnTo>
                  <a:lnTo>
                    <a:pt x="248" y="352"/>
                  </a:lnTo>
                  <a:lnTo>
                    <a:pt x="248" y="349"/>
                  </a:lnTo>
                  <a:lnTo>
                    <a:pt x="250" y="349"/>
                  </a:lnTo>
                  <a:lnTo>
                    <a:pt x="250" y="347"/>
                  </a:lnTo>
                  <a:lnTo>
                    <a:pt x="251" y="347"/>
                  </a:lnTo>
                  <a:lnTo>
                    <a:pt x="251" y="345"/>
                  </a:lnTo>
                  <a:lnTo>
                    <a:pt x="253" y="345"/>
                  </a:lnTo>
                  <a:lnTo>
                    <a:pt x="253" y="344"/>
                  </a:lnTo>
                  <a:lnTo>
                    <a:pt x="255" y="344"/>
                  </a:lnTo>
                  <a:lnTo>
                    <a:pt x="255" y="342"/>
                  </a:lnTo>
                  <a:lnTo>
                    <a:pt x="256" y="342"/>
                  </a:lnTo>
                  <a:lnTo>
                    <a:pt x="256" y="340"/>
                  </a:lnTo>
                  <a:lnTo>
                    <a:pt x="258" y="340"/>
                  </a:lnTo>
                  <a:lnTo>
                    <a:pt x="258" y="337"/>
                  </a:lnTo>
                  <a:lnTo>
                    <a:pt x="260" y="337"/>
                  </a:lnTo>
                  <a:lnTo>
                    <a:pt x="260" y="335"/>
                  </a:lnTo>
                  <a:lnTo>
                    <a:pt x="261" y="335"/>
                  </a:lnTo>
                  <a:lnTo>
                    <a:pt x="261" y="334"/>
                  </a:lnTo>
                  <a:lnTo>
                    <a:pt x="263" y="334"/>
                  </a:lnTo>
                  <a:lnTo>
                    <a:pt x="263" y="332"/>
                  </a:lnTo>
                  <a:lnTo>
                    <a:pt x="265" y="332"/>
                  </a:lnTo>
                  <a:lnTo>
                    <a:pt x="265" y="330"/>
                  </a:lnTo>
                  <a:lnTo>
                    <a:pt x="266" y="330"/>
                  </a:lnTo>
                  <a:lnTo>
                    <a:pt x="266" y="329"/>
                  </a:lnTo>
                  <a:lnTo>
                    <a:pt x="268" y="329"/>
                  </a:lnTo>
                  <a:lnTo>
                    <a:pt x="268" y="327"/>
                  </a:lnTo>
                  <a:lnTo>
                    <a:pt x="270" y="327"/>
                  </a:lnTo>
                  <a:lnTo>
                    <a:pt x="270" y="325"/>
                  </a:lnTo>
                  <a:lnTo>
                    <a:pt x="271" y="325"/>
                  </a:lnTo>
                  <a:lnTo>
                    <a:pt x="271" y="324"/>
                  </a:lnTo>
                  <a:lnTo>
                    <a:pt x="273" y="324"/>
                  </a:lnTo>
                  <a:lnTo>
                    <a:pt x="273" y="322"/>
                  </a:lnTo>
                  <a:lnTo>
                    <a:pt x="275" y="322"/>
                  </a:lnTo>
                  <a:lnTo>
                    <a:pt x="275" y="320"/>
                  </a:lnTo>
                  <a:lnTo>
                    <a:pt x="276" y="320"/>
                  </a:lnTo>
                  <a:lnTo>
                    <a:pt x="276" y="319"/>
                  </a:lnTo>
                  <a:lnTo>
                    <a:pt x="278" y="319"/>
                  </a:lnTo>
                  <a:lnTo>
                    <a:pt x="278" y="317"/>
                  </a:lnTo>
                  <a:lnTo>
                    <a:pt x="280" y="317"/>
                  </a:lnTo>
                  <a:lnTo>
                    <a:pt x="280" y="315"/>
                  </a:lnTo>
                  <a:lnTo>
                    <a:pt x="281" y="315"/>
                  </a:lnTo>
                  <a:lnTo>
                    <a:pt x="281" y="314"/>
                  </a:lnTo>
                  <a:lnTo>
                    <a:pt x="283" y="314"/>
                  </a:lnTo>
                  <a:lnTo>
                    <a:pt x="283" y="310"/>
                  </a:lnTo>
                  <a:lnTo>
                    <a:pt x="285" y="310"/>
                  </a:lnTo>
                  <a:lnTo>
                    <a:pt x="285" y="309"/>
                  </a:lnTo>
                  <a:lnTo>
                    <a:pt x="286" y="309"/>
                  </a:lnTo>
                  <a:lnTo>
                    <a:pt x="286" y="307"/>
                  </a:lnTo>
                  <a:lnTo>
                    <a:pt x="288" y="307"/>
                  </a:lnTo>
                  <a:lnTo>
                    <a:pt x="288" y="305"/>
                  </a:lnTo>
                  <a:lnTo>
                    <a:pt x="290" y="305"/>
                  </a:lnTo>
                  <a:lnTo>
                    <a:pt x="290" y="304"/>
                  </a:lnTo>
                  <a:lnTo>
                    <a:pt x="291" y="304"/>
                  </a:lnTo>
                  <a:lnTo>
                    <a:pt x="291" y="302"/>
                  </a:lnTo>
                  <a:lnTo>
                    <a:pt x="293" y="302"/>
                  </a:lnTo>
                  <a:lnTo>
                    <a:pt x="293" y="300"/>
                  </a:lnTo>
                  <a:lnTo>
                    <a:pt x="295" y="300"/>
                  </a:lnTo>
                  <a:lnTo>
                    <a:pt x="295" y="299"/>
                  </a:lnTo>
                  <a:lnTo>
                    <a:pt x="296" y="299"/>
                  </a:lnTo>
                  <a:lnTo>
                    <a:pt x="296" y="297"/>
                  </a:lnTo>
                  <a:lnTo>
                    <a:pt x="298" y="297"/>
                  </a:lnTo>
                  <a:lnTo>
                    <a:pt x="298" y="295"/>
                  </a:lnTo>
                  <a:lnTo>
                    <a:pt x="300" y="295"/>
                  </a:lnTo>
                  <a:lnTo>
                    <a:pt x="300" y="294"/>
                  </a:lnTo>
                  <a:lnTo>
                    <a:pt x="301" y="294"/>
                  </a:lnTo>
                  <a:lnTo>
                    <a:pt x="301" y="292"/>
                  </a:lnTo>
                  <a:lnTo>
                    <a:pt x="303" y="292"/>
                  </a:lnTo>
                  <a:lnTo>
                    <a:pt x="303" y="290"/>
                  </a:lnTo>
                  <a:lnTo>
                    <a:pt x="305" y="290"/>
                  </a:lnTo>
                  <a:lnTo>
                    <a:pt x="305" y="289"/>
                  </a:lnTo>
                  <a:lnTo>
                    <a:pt x="306" y="289"/>
                  </a:lnTo>
                  <a:lnTo>
                    <a:pt x="306" y="287"/>
                  </a:lnTo>
                  <a:lnTo>
                    <a:pt x="308" y="287"/>
                  </a:lnTo>
                  <a:lnTo>
                    <a:pt x="308" y="285"/>
                  </a:lnTo>
                  <a:lnTo>
                    <a:pt x="310" y="285"/>
                  </a:lnTo>
                  <a:lnTo>
                    <a:pt x="310" y="284"/>
                  </a:lnTo>
                  <a:lnTo>
                    <a:pt x="313" y="284"/>
                  </a:lnTo>
                  <a:lnTo>
                    <a:pt x="313" y="282"/>
                  </a:lnTo>
                  <a:lnTo>
                    <a:pt x="315" y="282"/>
                  </a:lnTo>
                  <a:lnTo>
                    <a:pt x="315" y="280"/>
                  </a:lnTo>
                  <a:lnTo>
                    <a:pt x="316" y="280"/>
                  </a:lnTo>
                  <a:lnTo>
                    <a:pt x="316" y="279"/>
                  </a:lnTo>
                  <a:lnTo>
                    <a:pt x="318" y="279"/>
                  </a:lnTo>
                  <a:lnTo>
                    <a:pt x="318" y="277"/>
                  </a:lnTo>
                  <a:lnTo>
                    <a:pt x="320" y="277"/>
                  </a:lnTo>
                  <a:lnTo>
                    <a:pt x="320" y="275"/>
                  </a:lnTo>
                  <a:lnTo>
                    <a:pt x="321" y="275"/>
                  </a:lnTo>
                  <a:lnTo>
                    <a:pt x="321" y="274"/>
                  </a:lnTo>
                  <a:lnTo>
                    <a:pt x="323" y="274"/>
                  </a:lnTo>
                  <a:lnTo>
                    <a:pt x="323" y="272"/>
                  </a:lnTo>
                  <a:lnTo>
                    <a:pt x="325" y="272"/>
                  </a:lnTo>
                  <a:lnTo>
                    <a:pt x="325" y="270"/>
                  </a:lnTo>
                  <a:lnTo>
                    <a:pt x="326" y="270"/>
                  </a:lnTo>
                  <a:lnTo>
                    <a:pt x="326" y="269"/>
                  </a:lnTo>
                  <a:lnTo>
                    <a:pt x="328" y="269"/>
                  </a:lnTo>
                  <a:lnTo>
                    <a:pt x="328" y="267"/>
                  </a:lnTo>
                  <a:lnTo>
                    <a:pt x="330" y="267"/>
                  </a:lnTo>
                  <a:lnTo>
                    <a:pt x="330" y="265"/>
                  </a:lnTo>
                  <a:lnTo>
                    <a:pt x="331" y="265"/>
                  </a:lnTo>
                  <a:lnTo>
                    <a:pt x="331" y="264"/>
                  </a:lnTo>
                  <a:lnTo>
                    <a:pt x="333" y="264"/>
                  </a:lnTo>
                  <a:lnTo>
                    <a:pt x="333" y="262"/>
                  </a:lnTo>
                  <a:lnTo>
                    <a:pt x="335" y="262"/>
                  </a:lnTo>
                  <a:lnTo>
                    <a:pt x="335" y="260"/>
                  </a:lnTo>
                  <a:lnTo>
                    <a:pt x="336" y="260"/>
                  </a:lnTo>
                  <a:lnTo>
                    <a:pt x="336" y="259"/>
                  </a:lnTo>
                  <a:lnTo>
                    <a:pt x="340" y="259"/>
                  </a:lnTo>
                  <a:lnTo>
                    <a:pt x="340" y="257"/>
                  </a:lnTo>
                  <a:lnTo>
                    <a:pt x="341" y="257"/>
                  </a:lnTo>
                  <a:lnTo>
                    <a:pt x="341" y="255"/>
                  </a:lnTo>
                  <a:lnTo>
                    <a:pt x="343" y="255"/>
                  </a:lnTo>
                  <a:lnTo>
                    <a:pt x="343" y="254"/>
                  </a:lnTo>
                  <a:lnTo>
                    <a:pt x="345" y="254"/>
                  </a:lnTo>
                  <a:lnTo>
                    <a:pt x="345" y="252"/>
                  </a:lnTo>
                  <a:lnTo>
                    <a:pt x="346" y="252"/>
                  </a:lnTo>
                  <a:lnTo>
                    <a:pt x="346" y="250"/>
                  </a:lnTo>
                  <a:lnTo>
                    <a:pt x="348" y="250"/>
                  </a:lnTo>
                  <a:lnTo>
                    <a:pt x="348" y="249"/>
                  </a:lnTo>
                  <a:lnTo>
                    <a:pt x="351" y="249"/>
                  </a:lnTo>
                  <a:lnTo>
                    <a:pt x="351" y="247"/>
                  </a:lnTo>
                  <a:lnTo>
                    <a:pt x="353" y="247"/>
                  </a:lnTo>
                  <a:lnTo>
                    <a:pt x="353" y="245"/>
                  </a:lnTo>
                  <a:lnTo>
                    <a:pt x="355" y="245"/>
                  </a:lnTo>
                  <a:lnTo>
                    <a:pt x="355" y="244"/>
                  </a:lnTo>
                  <a:lnTo>
                    <a:pt x="356" y="244"/>
                  </a:lnTo>
                  <a:lnTo>
                    <a:pt x="356" y="242"/>
                  </a:lnTo>
                  <a:lnTo>
                    <a:pt x="358" y="242"/>
                  </a:lnTo>
                  <a:lnTo>
                    <a:pt x="358" y="240"/>
                  </a:lnTo>
                  <a:lnTo>
                    <a:pt x="360" y="240"/>
                  </a:lnTo>
                  <a:lnTo>
                    <a:pt x="360" y="239"/>
                  </a:lnTo>
                  <a:lnTo>
                    <a:pt x="361" y="239"/>
                  </a:lnTo>
                  <a:lnTo>
                    <a:pt x="361" y="237"/>
                  </a:lnTo>
                  <a:lnTo>
                    <a:pt x="365" y="237"/>
                  </a:lnTo>
                  <a:lnTo>
                    <a:pt x="365" y="235"/>
                  </a:lnTo>
                  <a:lnTo>
                    <a:pt x="366" y="235"/>
                  </a:lnTo>
                  <a:lnTo>
                    <a:pt x="366" y="234"/>
                  </a:lnTo>
                  <a:lnTo>
                    <a:pt x="368" y="234"/>
                  </a:lnTo>
                  <a:lnTo>
                    <a:pt x="368" y="232"/>
                  </a:lnTo>
                  <a:lnTo>
                    <a:pt x="370" y="232"/>
                  </a:lnTo>
                  <a:lnTo>
                    <a:pt x="370" y="230"/>
                  </a:lnTo>
                  <a:lnTo>
                    <a:pt x="371" y="230"/>
                  </a:lnTo>
                  <a:lnTo>
                    <a:pt x="371" y="229"/>
                  </a:lnTo>
                  <a:lnTo>
                    <a:pt x="375" y="229"/>
                  </a:lnTo>
                  <a:lnTo>
                    <a:pt x="375" y="227"/>
                  </a:lnTo>
                  <a:lnTo>
                    <a:pt x="376" y="227"/>
                  </a:lnTo>
                  <a:lnTo>
                    <a:pt x="376" y="225"/>
                  </a:lnTo>
                  <a:lnTo>
                    <a:pt x="378" y="225"/>
                  </a:lnTo>
                  <a:lnTo>
                    <a:pt x="378" y="224"/>
                  </a:lnTo>
                  <a:lnTo>
                    <a:pt x="381" y="224"/>
                  </a:lnTo>
                  <a:lnTo>
                    <a:pt x="381" y="222"/>
                  </a:lnTo>
                  <a:lnTo>
                    <a:pt x="383" y="222"/>
                  </a:lnTo>
                  <a:lnTo>
                    <a:pt x="383" y="220"/>
                  </a:lnTo>
                  <a:lnTo>
                    <a:pt x="385" y="220"/>
                  </a:lnTo>
                  <a:lnTo>
                    <a:pt x="385" y="219"/>
                  </a:lnTo>
                  <a:lnTo>
                    <a:pt x="386" y="219"/>
                  </a:lnTo>
                  <a:lnTo>
                    <a:pt x="386" y="217"/>
                  </a:lnTo>
                  <a:lnTo>
                    <a:pt x="390" y="217"/>
                  </a:lnTo>
                  <a:lnTo>
                    <a:pt x="390" y="215"/>
                  </a:lnTo>
                  <a:lnTo>
                    <a:pt x="391" y="215"/>
                  </a:lnTo>
                  <a:lnTo>
                    <a:pt x="391" y="214"/>
                  </a:lnTo>
                  <a:lnTo>
                    <a:pt x="393" y="214"/>
                  </a:lnTo>
                  <a:lnTo>
                    <a:pt x="393" y="212"/>
                  </a:lnTo>
                  <a:lnTo>
                    <a:pt x="395" y="212"/>
                  </a:lnTo>
                  <a:lnTo>
                    <a:pt x="395" y="210"/>
                  </a:lnTo>
                  <a:lnTo>
                    <a:pt x="398" y="210"/>
                  </a:lnTo>
                  <a:lnTo>
                    <a:pt x="398" y="209"/>
                  </a:lnTo>
                  <a:lnTo>
                    <a:pt x="400" y="209"/>
                  </a:lnTo>
                  <a:lnTo>
                    <a:pt x="400" y="207"/>
                  </a:lnTo>
                  <a:lnTo>
                    <a:pt x="401" y="207"/>
                  </a:lnTo>
                  <a:lnTo>
                    <a:pt x="401" y="205"/>
                  </a:lnTo>
                  <a:lnTo>
                    <a:pt x="403" y="205"/>
                  </a:lnTo>
                  <a:lnTo>
                    <a:pt x="403" y="204"/>
                  </a:lnTo>
                  <a:lnTo>
                    <a:pt x="406" y="204"/>
                  </a:lnTo>
                  <a:lnTo>
                    <a:pt x="406" y="202"/>
                  </a:lnTo>
                  <a:lnTo>
                    <a:pt x="408" y="202"/>
                  </a:lnTo>
                  <a:lnTo>
                    <a:pt x="408" y="200"/>
                  </a:lnTo>
                  <a:lnTo>
                    <a:pt x="411" y="200"/>
                  </a:lnTo>
                  <a:lnTo>
                    <a:pt x="411" y="199"/>
                  </a:lnTo>
                  <a:lnTo>
                    <a:pt x="413" y="199"/>
                  </a:lnTo>
                  <a:lnTo>
                    <a:pt x="413" y="197"/>
                  </a:lnTo>
                  <a:lnTo>
                    <a:pt x="415" y="197"/>
                  </a:lnTo>
                  <a:lnTo>
                    <a:pt x="415" y="195"/>
                  </a:lnTo>
                  <a:lnTo>
                    <a:pt x="418" y="195"/>
                  </a:lnTo>
                  <a:lnTo>
                    <a:pt x="418" y="194"/>
                  </a:lnTo>
                  <a:lnTo>
                    <a:pt x="420" y="194"/>
                  </a:lnTo>
                  <a:lnTo>
                    <a:pt x="420" y="192"/>
                  </a:lnTo>
                  <a:lnTo>
                    <a:pt x="423" y="192"/>
                  </a:lnTo>
                  <a:lnTo>
                    <a:pt x="423" y="190"/>
                  </a:lnTo>
                  <a:lnTo>
                    <a:pt x="425" y="190"/>
                  </a:lnTo>
                  <a:lnTo>
                    <a:pt x="425" y="189"/>
                  </a:lnTo>
                  <a:lnTo>
                    <a:pt x="426" y="189"/>
                  </a:lnTo>
                  <a:lnTo>
                    <a:pt x="426" y="187"/>
                  </a:lnTo>
                  <a:lnTo>
                    <a:pt x="430" y="187"/>
                  </a:lnTo>
                  <a:lnTo>
                    <a:pt x="430" y="185"/>
                  </a:lnTo>
                  <a:lnTo>
                    <a:pt x="431" y="185"/>
                  </a:lnTo>
                  <a:lnTo>
                    <a:pt x="431" y="184"/>
                  </a:lnTo>
                  <a:lnTo>
                    <a:pt x="435" y="184"/>
                  </a:lnTo>
                  <a:lnTo>
                    <a:pt x="435" y="182"/>
                  </a:lnTo>
                  <a:lnTo>
                    <a:pt x="436" y="182"/>
                  </a:lnTo>
                  <a:lnTo>
                    <a:pt x="436" y="180"/>
                  </a:lnTo>
                  <a:lnTo>
                    <a:pt x="438" y="180"/>
                  </a:lnTo>
                  <a:lnTo>
                    <a:pt x="438" y="179"/>
                  </a:lnTo>
                  <a:lnTo>
                    <a:pt x="441" y="179"/>
                  </a:lnTo>
                  <a:lnTo>
                    <a:pt x="441" y="177"/>
                  </a:lnTo>
                  <a:lnTo>
                    <a:pt x="443" y="177"/>
                  </a:lnTo>
                  <a:lnTo>
                    <a:pt x="443" y="175"/>
                  </a:lnTo>
                  <a:lnTo>
                    <a:pt x="446" y="175"/>
                  </a:lnTo>
                  <a:lnTo>
                    <a:pt x="446" y="174"/>
                  </a:lnTo>
                  <a:lnTo>
                    <a:pt x="448" y="174"/>
                  </a:lnTo>
                  <a:lnTo>
                    <a:pt x="448" y="172"/>
                  </a:lnTo>
                  <a:lnTo>
                    <a:pt x="451" y="172"/>
                  </a:lnTo>
                  <a:lnTo>
                    <a:pt x="451" y="170"/>
                  </a:lnTo>
                  <a:lnTo>
                    <a:pt x="453" y="170"/>
                  </a:lnTo>
                  <a:lnTo>
                    <a:pt x="453" y="169"/>
                  </a:lnTo>
                  <a:lnTo>
                    <a:pt x="456" y="169"/>
                  </a:lnTo>
                  <a:lnTo>
                    <a:pt x="456" y="167"/>
                  </a:lnTo>
                  <a:lnTo>
                    <a:pt x="458" y="167"/>
                  </a:lnTo>
                  <a:lnTo>
                    <a:pt x="458" y="165"/>
                  </a:lnTo>
                  <a:lnTo>
                    <a:pt x="461" y="165"/>
                  </a:lnTo>
                  <a:lnTo>
                    <a:pt x="461" y="164"/>
                  </a:lnTo>
                  <a:lnTo>
                    <a:pt x="463" y="164"/>
                  </a:lnTo>
                  <a:lnTo>
                    <a:pt x="463" y="162"/>
                  </a:lnTo>
                  <a:lnTo>
                    <a:pt x="466" y="162"/>
                  </a:lnTo>
                  <a:lnTo>
                    <a:pt x="466" y="160"/>
                  </a:lnTo>
                  <a:lnTo>
                    <a:pt x="468" y="160"/>
                  </a:lnTo>
                  <a:lnTo>
                    <a:pt x="468" y="159"/>
                  </a:lnTo>
                  <a:lnTo>
                    <a:pt x="471" y="159"/>
                  </a:lnTo>
                  <a:lnTo>
                    <a:pt x="471" y="157"/>
                  </a:lnTo>
                  <a:lnTo>
                    <a:pt x="475" y="157"/>
                  </a:lnTo>
                  <a:lnTo>
                    <a:pt x="475" y="155"/>
                  </a:lnTo>
                  <a:lnTo>
                    <a:pt x="476" y="155"/>
                  </a:lnTo>
                  <a:lnTo>
                    <a:pt x="476" y="154"/>
                  </a:lnTo>
                  <a:lnTo>
                    <a:pt x="480" y="154"/>
                  </a:lnTo>
                  <a:lnTo>
                    <a:pt x="480" y="152"/>
                  </a:lnTo>
                  <a:lnTo>
                    <a:pt x="481" y="152"/>
                  </a:lnTo>
                  <a:lnTo>
                    <a:pt x="481" y="150"/>
                  </a:lnTo>
                  <a:lnTo>
                    <a:pt x="485" y="150"/>
                  </a:lnTo>
                  <a:lnTo>
                    <a:pt x="485" y="149"/>
                  </a:lnTo>
                  <a:lnTo>
                    <a:pt x="486" y="149"/>
                  </a:lnTo>
                  <a:lnTo>
                    <a:pt x="486" y="147"/>
                  </a:lnTo>
                  <a:lnTo>
                    <a:pt x="490" y="147"/>
                  </a:lnTo>
                  <a:lnTo>
                    <a:pt x="490" y="145"/>
                  </a:lnTo>
                  <a:lnTo>
                    <a:pt x="493" y="145"/>
                  </a:lnTo>
                  <a:lnTo>
                    <a:pt x="493" y="144"/>
                  </a:lnTo>
                  <a:lnTo>
                    <a:pt x="496" y="144"/>
                  </a:lnTo>
                  <a:lnTo>
                    <a:pt x="496" y="142"/>
                  </a:lnTo>
                  <a:lnTo>
                    <a:pt x="498" y="142"/>
                  </a:lnTo>
                  <a:lnTo>
                    <a:pt x="498" y="140"/>
                  </a:lnTo>
                  <a:lnTo>
                    <a:pt x="501" y="140"/>
                  </a:lnTo>
                  <a:lnTo>
                    <a:pt x="501" y="139"/>
                  </a:lnTo>
                  <a:lnTo>
                    <a:pt x="505" y="139"/>
                  </a:lnTo>
                  <a:lnTo>
                    <a:pt x="505" y="137"/>
                  </a:lnTo>
                  <a:lnTo>
                    <a:pt x="506" y="137"/>
                  </a:lnTo>
                  <a:lnTo>
                    <a:pt x="506" y="135"/>
                  </a:lnTo>
                  <a:lnTo>
                    <a:pt x="510" y="135"/>
                  </a:lnTo>
                  <a:lnTo>
                    <a:pt x="510" y="134"/>
                  </a:lnTo>
                  <a:lnTo>
                    <a:pt x="513" y="134"/>
                  </a:lnTo>
                  <a:lnTo>
                    <a:pt x="513" y="132"/>
                  </a:lnTo>
                  <a:lnTo>
                    <a:pt x="516" y="132"/>
                  </a:lnTo>
                  <a:lnTo>
                    <a:pt x="516" y="130"/>
                  </a:lnTo>
                  <a:lnTo>
                    <a:pt x="518" y="130"/>
                  </a:lnTo>
                  <a:lnTo>
                    <a:pt x="518" y="129"/>
                  </a:lnTo>
                  <a:lnTo>
                    <a:pt x="521" y="129"/>
                  </a:lnTo>
                  <a:lnTo>
                    <a:pt x="521" y="127"/>
                  </a:lnTo>
                  <a:lnTo>
                    <a:pt x="525" y="127"/>
                  </a:lnTo>
                  <a:lnTo>
                    <a:pt x="525" y="125"/>
                  </a:lnTo>
                  <a:lnTo>
                    <a:pt x="528" y="125"/>
                  </a:lnTo>
                  <a:lnTo>
                    <a:pt x="528" y="124"/>
                  </a:lnTo>
                  <a:lnTo>
                    <a:pt x="530" y="124"/>
                  </a:lnTo>
                  <a:lnTo>
                    <a:pt x="530" y="122"/>
                  </a:lnTo>
                  <a:lnTo>
                    <a:pt x="533" y="122"/>
                  </a:lnTo>
                  <a:lnTo>
                    <a:pt x="533" y="120"/>
                  </a:lnTo>
                  <a:lnTo>
                    <a:pt x="536" y="120"/>
                  </a:lnTo>
                  <a:lnTo>
                    <a:pt x="536" y="119"/>
                  </a:lnTo>
                  <a:lnTo>
                    <a:pt x="540" y="119"/>
                  </a:lnTo>
                  <a:lnTo>
                    <a:pt x="540" y="117"/>
                  </a:lnTo>
                  <a:lnTo>
                    <a:pt x="543" y="117"/>
                  </a:lnTo>
                  <a:lnTo>
                    <a:pt x="543" y="115"/>
                  </a:lnTo>
                  <a:lnTo>
                    <a:pt x="546" y="115"/>
                  </a:lnTo>
                  <a:lnTo>
                    <a:pt x="546" y="114"/>
                  </a:lnTo>
                  <a:lnTo>
                    <a:pt x="550" y="114"/>
                  </a:lnTo>
                  <a:lnTo>
                    <a:pt x="550" y="112"/>
                  </a:lnTo>
                  <a:lnTo>
                    <a:pt x="553" y="112"/>
                  </a:lnTo>
                  <a:lnTo>
                    <a:pt x="553" y="110"/>
                  </a:lnTo>
                  <a:lnTo>
                    <a:pt x="556" y="110"/>
                  </a:lnTo>
                  <a:lnTo>
                    <a:pt x="556" y="109"/>
                  </a:lnTo>
                  <a:lnTo>
                    <a:pt x="560" y="109"/>
                  </a:lnTo>
                  <a:lnTo>
                    <a:pt x="560" y="107"/>
                  </a:lnTo>
                  <a:lnTo>
                    <a:pt x="563" y="107"/>
                  </a:lnTo>
                  <a:lnTo>
                    <a:pt x="563" y="105"/>
                  </a:lnTo>
                  <a:lnTo>
                    <a:pt x="566" y="105"/>
                  </a:lnTo>
                  <a:lnTo>
                    <a:pt x="566" y="104"/>
                  </a:lnTo>
                  <a:lnTo>
                    <a:pt x="570" y="104"/>
                  </a:lnTo>
                  <a:lnTo>
                    <a:pt x="570" y="102"/>
                  </a:lnTo>
                  <a:lnTo>
                    <a:pt x="573" y="102"/>
                  </a:lnTo>
                  <a:lnTo>
                    <a:pt x="573" y="100"/>
                  </a:lnTo>
                  <a:lnTo>
                    <a:pt x="576" y="100"/>
                  </a:lnTo>
                  <a:lnTo>
                    <a:pt x="576" y="99"/>
                  </a:lnTo>
                  <a:lnTo>
                    <a:pt x="580" y="99"/>
                  </a:lnTo>
                  <a:lnTo>
                    <a:pt x="580" y="97"/>
                  </a:lnTo>
                  <a:lnTo>
                    <a:pt x="583" y="97"/>
                  </a:lnTo>
                  <a:lnTo>
                    <a:pt x="583" y="95"/>
                  </a:lnTo>
                  <a:lnTo>
                    <a:pt x="586" y="95"/>
                  </a:lnTo>
                  <a:lnTo>
                    <a:pt x="586" y="94"/>
                  </a:lnTo>
                  <a:lnTo>
                    <a:pt x="591" y="94"/>
                  </a:lnTo>
                  <a:lnTo>
                    <a:pt x="591" y="92"/>
                  </a:lnTo>
                  <a:lnTo>
                    <a:pt x="595" y="92"/>
                  </a:lnTo>
                  <a:lnTo>
                    <a:pt x="595" y="90"/>
                  </a:lnTo>
                  <a:lnTo>
                    <a:pt x="598" y="90"/>
                  </a:lnTo>
                  <a:lnTo>
                    <a:pt x="598" y="89"/>
                  </a:lnTo>
                  <a:lnTo>
                    <a:pt x="601" y="89"/>
                  </a:lnTo>
                  <a:lnTo>
                    <a:pt x="601" y="87"/>
                  </a:lnTo>
                  <a:lnTo>
                    <a:pt x="605" y="87"/>
                  </a:lnTo>
                  <a:lnTo>
                    <a:pt x="605" y="85"/>
                  </a:lnTo>
                  <a:lnTo>
                    <a:pt x="610" y="85"/>
                  </a:lnTo>
                  <a:lnTo>
                    <a:pt x="610" y="84"/>
                  </a:lnTo>
                  <a:lnTo>
                    <a:pt x="613" y="84"/>
                  </a:lnTo>
                  <a:lnTo>
                    <a:pt x="613" y="82"/>
                  </a:lnTo>
                  <a:lnTo>
                    <a:pt x="616" y="82"/>
                  </a:lnTo>
                  <a:lnTo>
                    <a:pt x="616" y="80"/>
                  </a:lnTo>
                  <a:lnTo>
                    <a:pt x="620" y="80"/>
                  </a:lnTo>
                  <a:lnTo>
                    <a:pt x="620" y="79"/>
                  </a:lnTo>
                  <a:lnTo>
                    <a:pt x="625" y="79"/>
                  </a:lnTo>
                  <a:lnTo>
                    <a:pt x="625" y="77"/>
                  </a:lnTo>
                  <a:lnTo>
                    <a:pt x="628" y="77"/>
                  </a:lnTo>
                  <a:lnTo>
                    <a:pt x="628" y="75"/>
                  </a:lnTo>
                  <a:lnTo>
                    <a:pt x="633" y="75"/>
                  </a:lnTo>
                  <a:lnTo>
                    <a:pt x="633" y="74"/>
                  </a:lnTo>
                  <a:lnTo>
                    <a:pt x="636" y="74"/>
                  </a:lnTo>
                  <a:lnTo>
                    <a:pt x="636" y="72"/>
                  </a:lnTo>
                  <a:lnTo>
                    <a:pt x="641" y="72"/>
                  </a:lnTo>
                  <a:lnTo>
                    <a:pt x="641" y="70"/>
                  </a:lnTo>
                  <a:lnTo>
                    <a:pt x="645" y="70"/>
                  </a:lnTo>
                  <a:lnTo>
                    <a:pt x="645" y="69"/>
                  </a:lnTo>
                  <a:lnTo>
                    <a:pt x="650" y="69"/>
                  </a:lnTo>
                  <a:lnTo>
                    <a:pt x="650" y="67"/>
                  </a:lnTo>
                  <a:lnTo>
                    <a:pt x="653" y="67"/>
                  </a:lnTo>
                  <a:lnTo>
                    <a:pt x="653" y="65"/>
                  </a:lnTo>
                  <a:lnTo>
                    <a:pt x="658" y="65"/>
                  </a:lnTo>
                  <a:lnTo>
                    <a:pt x="658" y="64"/>
                  </a:lnTo>
                  <a:lnTo>
                    <a:pt x="663" y="64"/>
                  </a:lnTo>
                  <a:lnTo>
                    <a:pt x="663" y="62"/>
                  </a:lnTo>
                  <a:lnTo>
                    <a:pt x="666" y="62"/>
                  </a:lnTo>
                  <a:lnTo>
                    <a:pt x="666" y="60"/>
                  </a:lnTo>
                  <a:lnTo>
                    <a:pt x="671" y="60"/>
                  </a:lnTo>
                  <a:lnTo>
                    <a:pt x="671" y="59"/>
                  </a:lnTo>
                  <a:lnTo>
                    <a:pt x="676" y="59"/>
                  </a:lnTo>
                  <a:lnTo>
                    <a:pt x="676" y="57"/>
                  </a:lnTo>
                  <a:lnTo>
                    <a:pt x="681" y="57"/>
                  </a:lnTo>
                  <a:lnTo>
                    <a:pt x="681" y="55"/>
                  </a:lnTo>
                  <a:lnTo>
                    <a:pt x="686" y="55"/>
                  </a:lnTo>
                  <a:lnTo>
                    <a:pt x="686" y="54"/>
                  </a:lnTo>
                  <a:lnTo>
                    <a:pt x="691" y="54"/>
                  </a:lnTo>
                  <a:lnTo>
                    <a:pt x="691" y="52"/>
                  </a:lnTo>
                  <a:lnTo>
                    <a:pt x="696" y="52"/>
                  </a:lnTo>
                  <a:lnTo>
                    <a:pt x="696" y="50"/>
                  </a:lnTo>
                  <a:lnTo>
                    <a:pt x="701" y="50"/>
                  </a:lnTo>
                  <a:lnTo>
                    <a:pt x="701" y="49"/>
                  </a:lnTo>
                  <a:lnTo>
                    <a:pt x="706" y="49"/>
                  </a:lnTo>
                  <a:lnTo>
                    <a:pt x="706" y="47"/>
                  </a:lnTo>
                  <a:lnTo>
                    <a:pt x="711" y="47"/>
                  </a:lnTo>
                  <a:lnTo>
                    <a:pt x="711" y="45"/>
                  </a:lnTo>
                  <a:lnTo>
                    <a:pt x="716" y="45"/>
                  </a:lnTo>
                  <a:lnTo>
                    <a:pt x="716" y="44"/>
                  </a:lnTo>
                  <a:lnTo>
                    <a:pt x="723" y="44"/>
                  </a:lnTo>
                  <a:lnTo>
                    <a:pt x="723" y="42"/>
                  </a:lnTo>
                  <a:lnTo>
                    <a:pt x="728" y="42"/>
                  </a:lnTo>
                  <a:lnTo>
                    <a:pt x="728" y="40"/>
                  </a:lnTo>
                  <a:lnTo>
                    <a:pt x="735" y="40"/>
                  </a:lnTo>
                  <a:lnTo>
                    <a:pt x="735" y="39"/>
                  </a:lnTo>
                  <a:lnTo>
                    <a:pt x="740" y="39"/>
                  </a:lnTo>
                  <a:lnTo>
                    <a:pt x="740" y="37"/>
                  </a:lnTo>
                  <a:lnTo>
                    <a:pt x="746" y="37"/>
                  </a:lnTo>
                  <a:lnTo>
                    <a:pt x="746" y="35"/>
                  </a:lnTo>
                  <a:lnTo>
                    <a:pt x="751" y="35"/>
                  </a:lnTo>
                  <a:lnTo>
                    <a:pt x="751" y="34"/>
                  </a:lnTo>
                  <a:lnTo>
                    <a:pt x="758" y="34"/>
                  </a:lnTo>
                  <a:lnTo>
                    <a:pt x="758" y="32"/>
                  </a:lnTo>
                  <a:lnTo>
                    <a:pt x="765" y="32"/>
                  </a:lnTo>
                  <a:lnTo>
                    <a:pt x="765" y="30"/>
                  </a:lnTo>
                  <a:lnTo>
                    <a:pt x="771" y="30"/>
                  </a:lnTo>
                  <a:lnTo>
                    <a:pt x="771" y="29"/>
                  </a:lnTo>
                  <a:lnTo>
                    <a:pt x="778" y="29"/>
                  </a:lnTo>
                  <a:lnTo>
                    <a:pt x="778" y="27"/>
                  </a:lnTo>
                  <a:lnTo>
                    <a:pt x="786" y="27"/>
                  </a:lnTo>
                  <a:lnTo>
                    <a:pt x="786" y="25"/>
                  </a:lnTo>
                  <a:lnTo>
                    <a:pt x="793" y="25"/>
                  </a:lnTo>
                  <a:lnTo>
                    <a:pt x="793" y="24"/>
                  </a:lnTo>
                  <a:lnTo>
                    <a:pt x="800" y="24"/>
                  </a:lnTo>
                  <a:lnTo>
                    <a:pt x="800" y="22"/>
                  </a:lnTo>
                  <a:lnTo>
                    <a:pt x="806" y="22"/>
                  </a:lnTo>
                  <a:lnTo>
                    <a:pt x="806" y="20"/>
                  </a:lnTo>
                  <a:lnTo>
                    <a:pt x="816" y="20"/>
                  </a:lnTo>
                  <a:lnTo>
                    <a:pt x="816" y="19"/>
                  </a:lnTo>
                  <a:lnTo>
                    <a:pt x="825" y="19"/>
                  </a:lnTo>
                  <a:lnTo>
                    <a:pt x="825" y="17"/>
                  </a:lnTo>
                  <a:lnTo>
                    <a:pt x="835" y="17"/>
                  </a:lnTo>
                  <a:lnTo>
                    <a:pt x="835" y="15"/>
                  </a:lnTo>
                  <a:lnTo>
                    <a:pt x="845" y="15"/>
                  </a:lnTo>
                  <a:lnTo>
                    <a:pt x="845" y="14"/>
                  </a:lnTo>
                  <a:lnTo>
                    <a:pt x="853" y="14"/>
                  </a:lnTo>
                  <a:lnTo>
                    <a:pt x="853" y="12"/>
                  </a:lnTo>
                  <a:lnTo>
                    <a:pt x="865" y="12"/>
                  </a:lnTo>
                  <a:lnTo>
                    <a:pt x="865" y="10"/>
                  </a:lnTo>
                  <a:lnTo>
                    <a:pt x="878" y="10"/>
                  </a:lnTo>
                  <a:lnTo>
                    <a:pt x="878" y="9"/>
                  </a:lnTo>
                  <a:lnTo>
                    <a:pt x="890" y="9"/>
                  </a:lnTo>
                  <a:lnTo>
                    <a:pt x="890" y="7"/>
                  </a:lnTo>
                  <a:lnTo>
                    <a:pt x="903" y="7"/>
                  </a:lnTo>
                  <a:lnTo>
                    <a:pt x="903" y="5"/>
                  </a:lnTo>
                  <a:lnTo>
                    <a:pt x="921" y="5"/>
                  </a:lnTo>
                  <a:lnTo>
                    <a:pt x="921" y="4"/>
                  </a:lnTo>
                  <a:lnTo>
                    <a:pt x="943" y="4"/>
                  </a:lnTo>
                  <a:lnTo>
                    <a:pt x="943" y="2"/>
                  </a:lnTo>
                  <a:lnTo>
                    <a:pt x="971" y="2"/>
                  </a:lnTo>
                  <a:lnTo>
                    <a:pt x="971" y="0"/>
                  </a:lnTo>
                  <a:lnTo>
                    <a:pt x="6985" y="0"/>
                  </a:lnTo>
                  <a:lnTo>
                    <a:pt x="6985" y="2"/>
                  </a:lnTo>
                  <a:lnTo>
                    <a:pt x="6183" y="2"/>
                  </a:lnTo>
                  <a:lnTo>
                    <a:pt x="6183" y="4"/>
                  </a:lnTo>
                  <a:lnTo>
                    <a:pt x="6181" y="4"/>
                  </a:lnTo>
                  <a:lnTo>
                    <a:pt x="6181" y="7"/>
                  </a:lnTo>
                  <a:lnTo>
                    <a:pt x="6180" y="7"/>
                  </a:lnTo>
                  <a:lnTo>
                    <a:pt x="6180" y="10"/>
                  </a:lnTo>
                  <a:lnTo>
                    <a:pt x="6178" y="10"/>
                  </a:lnTo>
                  <a:lnTo>
                    <a:pt x="6178" y="14"/>
                  </a:lnTo>
                  <a:lnTo>
                    <a:pt x="6176" y="14"/>
                  </a:lnTo>
                  <a:lnTo>
                    <a:pt x="6176" y="15"/>
                  </a:lnTo>
                  <a:lnTo>
                    <a:pt x="6175" y="15"/>
                  </a:lnTo>
                  <a:lnTo>
                    <a:pt x="6175" y="19"/>
                  </a:lnTo>
                  <a:lnTo>
                    <a:pt x="6173" y="19"/>
                  </a:lnTo>
                  <a:lnTo>
                    <a:pt x="6173" y="22"/>
                  </a:lnTo>
                  <a:lnTo>
                    <a:pt x="6171" y="22"/>
                  </a:lnTo>
                  <a:lnTo>
                    <a:pt x="6171" y="25"/>
                  </a:lnTo>
                  <a:lnTo>
                    <a:pt x="6170" y="25"/>
                  </a:lnTo>
                  <a:lnTo>
                    <a:pt x="6170" y="27"/>
                  </a:lnTo>
                  <a:lnTo>
                    <a:pt x="6168" y="27"/>
                  </a:lnTo>
                  <a:lnTo>
                    <a:pt x="6168" y="30"/>
                  </a:lnTo>
                  <a:lnTo>
                    <a:pt x="6166" y="30"/>
                  </a:lnTo>
                  <a:lnTo>
                    <a:pt x="6166" y="34"/>
                  </a:lnTo>
                  <a:lnTo>
                    <a:pt x="6165" y="34"/>
                  </a:lnTo>
                  <a:lnTo>
                    <a:pt x="6165" y="37"/>
                  </a:lnTo>
                  <a:lnTo>
                    <a:pt x="6163" y="37"/>
                  </a:lnTo>
                  <a:lnTo>
                    <a:pt x="6163" y="39"/>
                  </a:lnTo>
                  <a:lnTo>
                    <a:pt x="6161" y="39"/>
                  </a:lnTo>
                  <a:lnTo>
                    <a:pt x="6161" y="42"/>
                  </a:lnTo>
                  <a:lnTo>
                    <a:pt x="6160" y="42"/>
                  </a:lnTo>
                  <a:lnTo>
                    <a:pt x="6160" y="45"/>
                  </a:lnTo>
                  <a:lnTo>
                    <a:pt x="6158" y="45"/>
                  </a:lnTo>
                  <a:lnTo>
                    <a:pt x="6158" y="49"/>
                  </a:lnTo>
                  <a:lnTo>
                    <a:pt x="6156" y="49"/>
                  </a:lnTo>
                  <a:lnTo>
                    <a:pt x="6156" y="50"/>
                  </a:lnTo>
                  <a:lnTo>
                    <a:pt x="6155" y="50"/>
                  </a:lnTo>
                  <a:lnTo>
                    <a:pt x="6155" y="54"/>
                  </a:lnTo>
                  <a:lnTo>
                    <a:pt x="6153" y="54"/>
                  </a:lnTo>
                  <a:lnTo>
                    <a:pt x="6153" y="57"/>
                  </a:lnTo>
                  <a:lnTo>
                    <a:pt x="6151" y="57"/>
                  </a:lnTo>
                  <a:lnTo>
                    <a:pt x="6151" y="60"/>
                  </a:lnTo>
                  <a:lnTo>
                    <a:pt x="6150" y="60"/>
                  </a:lnTo>
                  <a:lnTo>
                    <a:pt x="6150" y="62"/>
                  </a:lnTo>
                  <a:lnTo>
                    <a:pt x="6148" y="62"/>
                  </a:lnTo>
                  <a:lnTo>
                    <a:pt x="6148" y="65"/>
                  </a:lnTo>
                  <a:lnTo>
                    <a:pt x="6146" y="65"/>
                  </a:lnTo>
                  <a:lnTo>
                    <a:pt x="6146" y="69"/>
                  </a:lnTo>
                  <a:lnTo>
                    <a:pt x="6145" y="69"/>
                  </a:lnTo>
                  <a:lnTo>
                    <a:pt x="6145" y="72"/>
                  </a:lnTo>
                  <a:lnTo>
                    <a:pt x="6143" y="72"/>
                  </a:lnTo>
                  <a:lnTo>
                    <a:pt x="6143" y="74"/>
                  </a:lnTo>
                  <a:lnTo>
                    <a:pt x="6141" y="74"/>
                  </a:lnTo>
                  <a:lnTo>
                    <a:pt x="6141" y="77"/>
                  </a:lnTo>
                  <a:lnTo>
                    <a:pt x="6140" y="77"/>
                  </a:lnTo>
                  <a:lnTo>
                    <a:pt x="6140" y="80"/>
                  </a:lnTo>
                  <a:lnTo>
                    <a:pt x="6138" y="80"/>
                  </a:lnTo>
                  <a:lnTo>
                    <a:pt x="6138" y="84"/>
                  </a:lnTo>
                  <a:lnTo>
                    <a:pt x="6136" y="84"/>
                  </a:lnTo>
                  <a:lnTo>
                    <a:pt x="6136" y="85"/>
                  </a:lnTo>
                  <a:lnTo>
                    <a:pt x="6135" y="85"/>
                  </a:lnTo>
                  <a:lnTo>
                    <a:pt x="6135" y="89"/>
                  </a:lnTo>
                  <a:lnTo>
                    <a:pt x="6133" y="89"/>
                  </a:lnTo>
                  <a:lnTo>
                    <a:pt x="6133" y="92"/>
                  </a:lnTo>
                  <a:lnTo>
                    <a:pt x="6131" y="92"/>
                  </a:lnTo>
                  <a:lnTo>
                    <a:pt x="6131" y="95"/>
                  </a:lnTo>
                  <a:lnTo>
                    <a:pt x="6130" y="95"/>
                  </a:lnTo>
                  <a:lnTo>
                    <a:pt x="6130" y="97"/>
                  </a:lnTo>
                  <a:lnTo>
                    <a:pt x="6128" y="97"/>
                  </a:lnTo>
                  <a:lnTo>
                    <a:pt x="6128" y="100"/>
                  </a:lnTo>
                  <a:lnTo>
                    <a:pt x="6126" y="100"/>
                  </a:lnTo>
                  <a:lnTo>
                    <a:pt x="6126" y="104"/>
                  </a:lnTo>
                  <a:lnTo>
                    <a:pt x="6125" y="104"/>
                  </a:lnTo>
                  <a:lnTo>
                    <a:pt x="6125" y="105"/>
                  </a:lnTo>
                  <a:lnTo>
                    <a:pt x="6123" y="105"/>
                  </a:lnTo>
                  <a:lnTo>
                    <a:pt x="6123" y="109"/>
                  </a:lnTo>
                  <a:lnTo>
                    <a:pt x="6121" y="109"/>
                  </a:lnTo>
                  <a:lnTo>
                    <a:pt x="6121" y="112"/>
                  </a:lnTo>
                  <a:lnTo>
                    <a:pt x="6120" y="112"/>
                  </a:lnTo>
                  <a:lnTo>
                    <a:pt x="6120" y="115"/>
                  </a:lnTo>
                  <a:lnTo>
                    <a:pt x="6118" y="115"/>
                  </a:lnTo>
                  <a:lnTo>
                    <a:pt x="6118" y="117"/>
                  </a:lnTo>
                  <a:lnTo>
                    <a:pt x="6116" y="117"/>
                  </a:lnTo>
                  <a:lnTo>
                    <a:pt x="6116" y="120"/>
                  </a:lnTo>
                  <a:lnTo>
                    <a:pt x="6115" y="120"/>
                  </a:lnTo>
                  <a:lnTo>
                    <a:pt x="6115" y="124"/>
                  </a:lnTo>
                  <a:lnTo>
                    <a:pt x="6113" y="124"/>
                  </a:lnTo>
                  <a:lnTo>
                    <a:pt x="6113" y="127"/>
                  </a:lnTo>
                  <a:lnTo>
                    <a:pt x="6111" y="127"/>
                  </a:lnTo>
                  <a:lnTo>
                    <a:pt x="6111" y="129"/>
                  </a:lnTo>
                  <a:lnTo>
                    <a:pt x="6110" y="129"/>
                  </a:lnTo>
                  <a:lnTo>
                    <a:pt x="6110" y="132"/>
                  </a:lnTo>
                  <a:lnTo>
                    <a:pt x="6108" y="132"/>
                  </a:lnTo>
                  <a:lnTo>
                    <a:pt x="6108" y="135"/>
                  </a:lnTo>
                  <a:lnTo>
                    <a:pt x="6106" y="135"/>
                  </a:lnTo>
                  <a:lnTo>
                    <a:pt x="6106" y="139"/>
                  </a:lnTo>
                  <a:lnTo>
                    <a:pt x="6105" y="139"/>
                  </a:lnTo>
                  <a:lnTo>
                    <a:pt x="6105" y="140"/>
                  </a:lnTo>
                  <a:lnTo>
                    <a:pt x="6103" y="140"/>
                  </a:lnTo>
                  <a:lnTo>
                    <a:pt x="6103" y="144"/>
                  </a:lnTo>
                  <a:lnTo>
                    <a:pt x="6101" y="144"/>
                  </a:lnTo>
                  <a:lnTo>
                    <a:pt x="6101" y="147"/>
                  </a:lnTo>
                  <a:lnTo>
                    <a:pt x="6100" y="147"/>
                  </a:lnTo>
                  <a:lnTo>
                    <a:pt x="6100" y="150"/>
                  </a:lnTo>
                  <a:lnTo>
                    <a:pt x="6098" y="150"/>
                  </a:lnTo>
                  <a:lnTo>
                    <a:pt x="6098" y="152"/>
                  </a:lnTo>
                  <a:lnTo>
                    <a:pt x="6096" y="152"/>
                  </a:lnTo>
                  <a:lnTo>
                    <a:pt x="6096" y="155"/>
                  </a:lnTo>
                  <a:lnTo>
                    <a:pt x="6095" y="155"/>
                  </a:lnTo>
                  <a:lnTo>
                    <a:pt x="6095" y="159"/>
                  </a:lnTo>
                  <a:lnTo>
                    <a:pt x="6093" y="159"/>
                  </a:lnTo>
                  <a:lnTo>
                    <a:pt x="6093" y="162"/>
                  </a:lnTo>
                  <a:lnTo>
                    <a:pt x="6091" y="162"/>
                  </a:lnTo>
                  <a:lnTo>
                    <a:pt x="6091" y="164"/>
                  </a:lnTo>
                  <a:lnTo>
                    <a:pt x="6090" y="164"/>
                  </a:lnTo>
                  <a:lnTo>
                    <a:pt x="6090" y="167"/>
                  </a:lnTo>
                  <a:lnTo>
                    <a:pt x="6088" y="167"/>
                  </a:lnTo>
                  <a:lnTo>
                    <a:pt x="6088" y="170"/>
                  </a:lnTo>
                  <a:lnTo>
                    <a:pt x="6086" y="170"/>
                  </a:lnTo>
                  <a:lnTo>
                    <a:pt x="6086" y="174"/>
                  </a:lnTo>
                  <a:lnTo>
                    <a:pt x="6085" y="174"/>
                  </a:lnTo>
                  <a:lnTo>
                    <a:pt x="6085" y="175"/>
                  </a:lnTo>
                  <a:lnTo>
                    <a:pt x="6083" y="175"/>
                  </a:lnTo>
                  <a:lnTo>
                    <a:pt x="6083" y="179"/>
                  </a:lnTo>
                  <a:lnTo>
                    <a:pt x="6081" y="179"/>
                  </a:lnTo>
                  <a:lnTo>
                    <a:pt x="6081" y="182"/>
                  </a:lnTo>
                  <a:lnTo>
                    <a:pt x="6080" y="182"/>
                  </a:lnTo>
                  <a:lnTo>
                    <a:pt x="6080" y="185"/>
                  </a:lnTo>
                  <a:lnTo>
                    <a:pt x="6078" y="185"/>
                  </a:lnTo>
                  <a:lnTo>
                    <a:pt x="6078" y="187"/>
                  </a:lnTo>
                  <a:lnTo>
                    <a:pt x="6076" y="187"/>
                  </a:lnTo>
                  <a:lnTo>
                    <a:pt x="6076" y="190"/>
                  </a:lnTo>
                  <a:lnTo>
                    <a:pt x="6075" y="190"/>
                  </a:lnTo>
                  <a:lnTo>
                    <a:pt x="6075" y="194"/>
                  </a:lnTo>
                  <a:lnTo>
                    <a:pt x="6073" y="194"/>
                  </a:lnTo>
                  <a:lnTo>
                    <a:pt x="6073" y="197"/>
                  </a:lnTo>
                  <a:lnTo>
                    <a:pt x="6071" y="197"/>
                  </a:lnTo>
                  <a:lnTo>
                    <a:pt x="6071" y="199"/>
                  </a:lnTo>
                  <a:lnTo>
                    <a:pt x="6070" y="199"/>
                  </a:lnTo>
                  <a:lnTo>
                    <a:pt x="6070" y="202"/>
                  </a:lnTo>
                  <a:lnTo>
                    <a:pt x="6068" y="202"/>
                  </a:lnTo>
                  <a:lnTo>
                    <a:pt x="6068" y="205"/>
                  </a:lnTo>
                  <a:lnTo>
                    <a:pt x="6066" y="205"/>
                  </a:lnTo>
                  <a:lnTo>
                    <a:pt x="6066" y="209"/>
                  </a:lnTo>
                  <a:lnTo>
                    <a:pt x="6065" y="209"/>
                  </a:lnTo>
                  <a:lnTo>
                    <a:pt x="6065" y="210"/>
                  </a:lnTo>
                  <a:lnTo>
                    <a:pt x="6063" y="210"/>
                  </a:lnTo>
                  <a:lnTo>
                    <a:pt x="6063" y="214"/>
                  </a:lnTo>
                  <a:lnTo>
                    <a:pt x="6061" y="214"/>
                  </a:lnTo>
                  <a:lnTo>
                    <a:pt x="6061" y="217"/>
                  </a:lnTo>
                  <a:lnTo>
                    <a:pt x="6060" y="217"/>
                  </a:lnTo>
                  <a:lnTo>
                    <a:pt x="6060" y="220"/>
                  </a:lnTo>
                  <a:lnTo>
                    <a:pt x="6058" y="220"/>
                  </a:lnTo>
                  <a:lnTo>
                    <a:pt x="6058" y="222"/>
                  </a:lnTo>
                  <a:lnTo>
                    <a:pt x="6056" y="222"/>
                  </a:lnTo>
                  <a:lnTo>
                    <a:pt x="6056" y="225"/>
                  </a:lnTo>
                  <a:lnTo>
                    <a:pt x="6055" y="225"/>
                  </a:lnTo>
                  <a:lnTo>
                    <a:pt x="6055" y="229"/>
                  </a:lnTo>
                  <a:lnTo>
                    <a:pt x="6053" y="229"/>
                  </a:lnTo>
                  <a:lnTo>
                    <a:pt x="6053" y="232"/>
                  </a:lnTo>
                  <a:lnTo>
                    <a:pt x="6051" y="232"/>
                  </a:lnTo>
                  <a:lnTo>
                    <a:pt x="6051" y="234"/>
                  </a:lnTo>
                  <a:lnTo>
                    <a:pt x="6050" y="234"/>
                  </a:lnTo>
                  <a:lnTo>
                    <a:pt x="6050" y="237"/>
                  </a:lnTo>
                  <a:lnTo>
                    <a:pt x="6048" y="237"/>
                  </a:lnTo>
                  <a:lnTo>
                    <a:pt x="6048" y="240"/>
                  </a:lnTo>
                  <a:lnTo>
                    <a:pt x="6046" y="240"/>
                  </a:lnTo>
                  <a:lnTo>
                    <a:pt x="6046" y="244"/>
                  </a:lnTo>
                  <a:lnTo>
                    <a:pt x="6045" y="244"/>
                  </a:lnTo>
                  <a:lnTo>
                    <a:pt x="6045" y="245"/>
                  </a:lnTo>
                  <a:lnTo>
                    <a:pt x="6043" y="245"/>
                  </a:lnTo>
                  <a:lnTo>
                    <a:pt x="6043" y="249"/>
                  </a:lnTo>
                  <a:lnTo>
                    <a:pt x="6041" y="249"/>
                  </a:lnTo>
                  <a:lnTo>
                    <a:pt x="6041" y="252"/>
                  </a:lnTo>
                  <a:lnTo>
                    <a:pt x="6040" y="252"/>
                  </a:lnTo>
                  <a:lnTo>
                    <a:pt x="6040" y="255"/>
                  </a:lnTo>
                  <a:lnTo>
                    <a:pt x="6038" y="255"/>
                  </a:lnTo>
                  <a:lnTo>
                    <a:pt x="6038" y="257"/>
                  </a:lnTo>
                  <a:lnTo>
                    <a:pt x="6036" y="257"/>
                  </a:lnTo>
                  <a:lnTo>
                    <a:pt x="6036" y="260"/>
                  </a:lnTo>
                  <a:lnTo>
                    <a:pt x="6035" y="260"/>
                  </a:lnTo>
                  <a:lnTo>
                    <a:pt x="6035" y="264"/>
                  </a:lnTo>
                  <a:lnTo>
                    <a:pt x="6033" y="264"/>
                  </a:lnTo>
                  <a:lnTo>
                    <a:pt x="6033" y="267"/>
                  </a:lnTo>
                  <a:lnTo>
                    <a:pt x="6031" y="267"/>
                  </a:lnTo>
                  <a:lnTo>
                    <a:pt x="6031" y="269"/>
                  </a:lnTo>
                  <a:lnTo>
                    <a:pt x="6030" y="269"/>
                  </a:lnTo>
                  <a:lnTo>
                    <a:pt x="6030" y="272"/>
                  </a:lnTo>
                  <a:lnTo>
                    <a:pt x="6028" y="272"/>
                  </a:lnTo>
                  <a:lnTo>
                    <a:pt x="6028" y="275"/>
                  </a:lnTo>
                  <a:lnTo>
                    <a:pt x="6026" y="275"/>
                  </a:lnTo>
                  <a:lnTo>
                    <a:pt x="6026" y="279"/>
                  </a:lnTo>
                  <a:lnTo>
                    <a:pt x="6025" y="279"/>
                  </a:lnTo>
                  <a:lnTo>
                    <a:pt x="6025" y="280"/>
                  </a:lnTo>
                  <a:lnTo>
                    <a:pt x="6023" y="280"/>
                  </a:lnTo>
                  <a:lnTo>
                    <a:pt x="6023" y="284"/>
                  </a:lnTo>
                  <a:lnTo>
                    <a:pt x="6021" y="284"/>
                  </a:lnTo>
                  <a:lnTo>
                    <a:pt x="6021" y="287"/>
                  </a:lnTo>
                  <a:lnTo>
                    <a:pt x="6020" y="287"/>
                  </a:lnTo>
                  <a:lnTo>
                    <a:pt x="6020" y="290"/>
                  </a:lnTo>
                  <a:lnTo>
                    <a:pt x="6018" y="290"/>
                  </a:lnTo>
                  <a:lnTo>
                    <a:pt x="6018" y="292"/>
                  </a:lnTo>
                  <a:lnTo>
                    <a:pt x="6016" y="292"/>
                  </a:lnTo>
                  <a:lnTo>
                    <a:pt x="6016" y="295"/>
                  </a:lnTo>
                  <a:lnTo>
                    <a:pt x="6015" y="295"/>
                  </a:lnTo>
                  <a:lnTo>
                    <a:pt x="6015" y="299"/>
                  </a:lnTo>
                  <a:lnTo>
                    <a:pt x="6013" y="299"/>
                  </a:lnTo>
                  <a:lnTo>
                    <a:pt x="6013" y="302"/>
                  </a:lnTo>
                  <a:lnTo>
                    <a:pt x="6011" y="302"/>
                  </a:lnTo>
                  <a:lnTo>
                    <a:pt x="6011" y="304"/>
                  </a:lnTo>
                  <a:lnTo>
                    <a:pt x="6010" y="304"/>
                  </a:lnTo>
                  <a:lnTo>
                    <a:pt x="6010" y="307"/>
                  </a:lnTo>
                  <a:lnTo>
                    <a:pt x="6008" y="307"/>
                  </a:lnTo>
                  <a:lnTo>
                    <a:pt x="6008" y="310"/>
                  </a:lnTo>
                  <a:lnTo>
                    <a:pt x="6006" y="310"/>
                  </a:lnTo>
                  <a:lnTo>
                    <a:pt x="6006" y="314"/>
                  </a:lnTo>
                  <a:lnTo>
                    <a:pt x="6005" y="314"/>
                  </a:lnTo>
                  <a:lnTo>
                    <a:pt x="6005" y="315"/>
                  </a:lnTo>
                  <a:lnTo>
                    <a:pt x="6003" y="315"/>
                  </a:lnTo>
                  <a:lnTo>
                    <a:pt x="6003" y="319"/>
                  </a:lnTo>
                  <a:lnTo>
                    <a:pt x="6001" y="319"/>
                  </a:lnTo>
                  <a:lnTo>
                    <a:pt x="6001" y="322"/>
                  </a:lnTo>
                  <a:lnTo>
                    <a:pt x="6000" y="322"/>
                  </a:lnTo>
                  <a:lnTo>
                    <a:pt x="6000" y="324"/>
                  </a:lnTo>
                  <a:lnTo>
                    <a:pt x="5998" y="324"/>
                  </a:lnTo>
                  <a:lnTo>
                    <a:pt x="5998" y="327"/>
                  </a:lnTo>
                  <a:lnTo>
                    <a:pt x="5996" y="327"/>
                  </a:lnTo>
                  <a:lnTo>
                    <a:pt x="5996" y="330"/>
                  </a:lnTo>
                  <a:lnTo>
                    <a:pt x="5995" y="330"/>
                  </a:lnTo>
                  <a:lnTo>
                    <a:pt x="5995" y="334"/>
                  </a:lnTo>
                  <a:lnTo>
                    <a:pt x="5993" y="334"/>
                  </a:lnTo>
                  <a:lnTo>
                    <a:pt x="5993" y="335"/>
                  </a:lnTo>
                  <a:lnTo>
                    <a:pt x="5991" y="335"/>
                  </a:lnTo>
                  <a:lnTo>
                    <a:pt x="5991" y="339"/>
                  </a:lnTo>
                  <a:lnTo>
                    <a:pt x="5990" y="339"/>
                  </a:lnTo>
                  <a:lnTo>
                    <a:pt x="5990" y="342"/>
                  </a:lnTo>
                  <a:lnTo>
                    <a:pt x="5988" y="342"/>
                  </a:lnTo>
                  <a:lnTo>
                    <a:pt x="5988" y="345"/>
                  </a:lnTo>
                  <a:lnTo>
                    <a:pt x="5986" y="345"/>
                  </a:lnTo>
                  <a:lnTo>
                    <a:pt x="5986" y="347"/>
                  </a:lnTo>
                  <a:lnTo>
                    <a:pt x="5985" y="347"/>
                  </a:lnTo>
                  <a:lnTo>
                    <a:pt x="5985" y="350"/>
                  </a:lnTo>
                  <a:lnTo>
                    <a:pt x="5983" y="350"/>
                  </a:lnTo>
                  <a:lnTo>
                    <a:pt x="5983" y="354"/>
                  </a:lnTo>
                  <a:lnTo>
                    <a:pt x="5981" y="354"/>
                  </a:lnTo>
                  <a:lnTo>
                    <a:pt x="5981" y="357"/>
                  </a:lnTo>
                  <a:lnTo>
                    <a:pt x="5980" y="357"/>
                  </a:lnTo>
                  <a:lnTo>
                    <a:pt x="5980" y="359"/>
                  </a:lnTo>
                  <a:lnTo>
                    <a:pt x="5978" y="359"/>
                  </a:lnTo>
                  <a:lnTo>
                    <a:pt x="5978" y="362"/>
                  </a:lnTo>
                  <a:lnTo>
                    <a:pt x="5976" y="362"/>
                  </a:lnTo>
                  <a:lnTo>
                    <a:pt x="5976" y="365"/>
                  </a:lnTo>
                  <a:lnTo>
                    <a:pt x="5975" y="365"/>
                  </a:lnTo>
                  <a:lnTo>
                    <a:pt x="5975" y="369"/>
                  </a:lnTo>
                  <a:lnTo>
                    <a:pt x="5973" y="369"/>
                  </a:lnTo>
                  <a:lnTo>
                    <a:pt x="5973" y="370"/>
                  </a:lnTo>
                  <a:lnTo>
                    <a:pt x="5971" y="370"/>
                  </a:lnTo>
                  <a:lnTo>
                    <a:pt x="5971" y="374"/>
                  </a:lnTo>
                  <a:lnTo>
                    <a:pt x="5970" y="374"/>
                  </a:lnTo>
                  <a:lnTo>
                    <a:pt x="5970" y="377"/>
                  </a:lnTo>
                  <a:lnTo>
                    <a:pt x="5968" y="377"/>
                  </a:lnTo>
                  <a:lnTo>
                    <a:pt x="5968" y="380"/>
                  </a:lnTo>
                  <a:lnTo>
                    <a:pt x="5966" y="380"/>
                  </a:lnTo>
                  <a:lnTo>
                    <a:pt x="5966" y="382"/>
                  </a:lnTo>
                  <a:lnTo>
                    <a:pt x="5965" y="382"/>
                  </a:lnTo>
                  <a:lnTo>
                    <a:pt x="5965" y="385"/>
                  </a:lnTo>
                  <a:lnTo>
                    <a:pt x="5963" y="385"/>
                  </a:lnTo>
                  <a:lnTo>
                    <a:pt x="5963" y="389"/>
                  </a:lnTo>
                  <a:lnTo>
                    <a:pt x="5961" y="389"/>
                  </a:lnTo>
                  <a:lnTo>
                    <a:pt x="5961" y="392"/>
                  </a:lnTo>
                  <a:lnTo>
                    <a:pt x="5960" y="392"/>
                  </a:lnTo>
                  <a:lnTo>
                    <a:pt x="5960" y="394"/>
                  </a:lnTo>
                  <a:lnTo>
                    <a:pt x="5958" y="394"/>
                  </a:lnTo>
                  <a:lnTo>
                    <a:pt x="5958" y="397"/>
                  </a:lnTo>
                  <a:lnTo>
                    <a:pt x="5956" y="397"/>
                  </a:lnTo>
                  <a:lnTo>
                    <a:pt x="5956" y="400"/>
                  </a:lnTo>
                  <a:lnTo>
                    <a:pt x="5955" y="400"/>
                  </a:lnTo>
                  <a:lnTo>
                    <a:pt x="5955" y="404"/>
                  </a:lnTo>
                  <a:lnTo>
                    <a:pt x="5953" y="404"/>
                  </a:lnTo>
                  <a:lnTo>
                    <a:pt x="5953" y="405"/>
                  </a:lnTo>
                  <a:lnTo>
                    <a:pt x="5951" y="405"/>
                  </a:lnTo>
                  <a:lnTo>
                    <a:pt x="5951" y="409"/>
                  </a:lnTo>
                  <a:lnTo>
                    <a:pt x="5950" y="409"/>
                  </a:lnTo>
                  <a:lnTo>
                    <a:pt x="5950" y="412"/>
                  </a:lnTo>
                  <a:lnTo>
                    <a:pt x="5948" y="412"/>
                  </a:lnTo>
                  <a:lnTo>
                    <a:pt x="5948" y="415"/>
                  </a:lnTo>
                  <a:lnTo>
                    <a:pt x="5946" y="415"/>
                  </a:lnTo>
                  <a:lnTo>
                    <a:pt x="5946" y="417"/>
                  </a:lnTo>
                  <a:lnTo>
                    <a:pt x="5945" y="417"/>
                  </a:lnTo>
                  <a:lnTo>
                    <a:pt x="5945" y="420"/>
                  </a:lnTo>
                  <a:lnTo>
                    <a:pt x="5943" y="420"/>
                  </a:lnTo>
                  <a:lnTo>
                    <a:pt x="5943" y="424"/>
                  </a:lnTo>
                  <a:lnTo>
                    <a:pt x="5941" y="424"/>
                  </a:lnTo>
                  <a:lnTo>
                    <a:pt x="5941" y="427"/>
                  </a:lnTo>
                  <a:lnTo>
                    <a:pt x="5940" y="427"/>
                  </a:lnTo>
                  <a:lnTo>
                    <a:pt x="5940" y="429"/>
                  </a:lnTo>
                  <a:lnTo>
                    <a:pt x="5938" y="429"/>
                  </a:lnTo>
                  <a:lnTo>
                    <a:pt x="5938" y="432"/>
                  </a:lnTo>
                  <a:lnTo>
                    <a:pt x="5936" y="432"/>
                  </a:lnTo>
                  <a:lnTo>
                    <a:pt x="5936" y="435"/>
                  </a:lnTo>
                  <a:lnTo>
                    <a:pt x="5935" y="435"/>
                  </a:lnTo>
                  <a:lnTo>
                    <a:pt x="5935" y="439"/>
                  </a:lnTo>
                  <a:lnTo>
                    <a:pt x="5933" y="439"/>
                  </a:lnTo>
                  <a:lnTo>
                    <a:pt x="5933" y="440"/>
                  </a:lnTo>
                  <a:lnTo>
                    <a:pt x="5931" y="440"/>
                  </a:lnTo>
                  <a:lnTo>
                    <a:pt x="5931" y="444"/>
                  </a:lnTo>
                  <a:lnTo>
                    <a:pt x="5930" y="444"/>
                  </a:lnTo>
                  <a:lnTo>
                    <a:pt x="5930" y="447"/>
                  </a:lnTo>
                  <a:lnTo>
                    <a:pt x="5928" y="447"/>
                  </a:lnTo>
                  <a:lnTo>
                    <a:pt x="5928" y="450"/>
                  </a:lnTo>
                  <a:lnTo>
                    <a:pt x="5926" y="450"/>
                  </a:lnTo>
                  <a:lnTo>
                    <a:pt x="5926" y="452"/>
                  </a:lnTo>
                  <a:lnTo>
                    <a:pt x="5925" y="452"/>
                  </a:lnTo>
                  <a:lnTo>
                    <a:pt x="5925" y="455"/>
                  </a:lnTo>
                  <a:lnTo>
                    <a:pt x="5923" y="455"/>
                  </a:lnTo>
                  <a:lnTo>
                    <a:pt x="5923" y="459"/>
                  </a:lnTo>
                  <a:lnTo>
                    <a:pt x="5921" y="459"/>
                  </a:lnTo>
                  <a:lnTo>
                    <a:pt x="5921" y="462"/>
                  </a:lnTo>
                  <a:lnTo>
                    <a:pt x="5920" y="462"/>
                  </a:lnTo>
                  <a:lnTo>
                    <a:pt x="5920" y="464"/>
                  </a:lnTo>
                  <a:lnTo>
                    <a:pt x="5918" y="464"/>
                  </a:lnTo>
                  <a:lnTo>
                    <a:pt x="5918" y="467"/>
                  </a:lnTo>
                  <a:lnTo>
                    <a:pt x="5916" y="467"/>
                  </a:lnTo>
                  <a:lnTo>
                    <a:pt x="5916" y="470"/>
                  </a:lnTo>
                  <a:lnTo>
                    <a:pt x="5915" y="470"/>
                  </a:lnTo>
                  <a:lnTo>
                    <a:pt x="5915" y="474"/>
                  </a:lnTo>
                  <a:lnTo>
                    <a:pt x="5913" y="474"/>
                  </a:lnTo>
                  <a:lnTo>
                    <a:pt x="5913" y="475"/>
                  </a:lnTo>
                  <a:lnTo>
                    <a:pt x="5911" y="475"/>
                  </a:lnTo>
                  <a:lnTo>
                    <a:pt x="5911" y="479"/>
                  </a:lnTo>
                  <a:lnTo>
                    <a:pt x="5910" y="479"/>
                  </a:lnTo>
                  <a:lnTo>
                    <a:pt x="5910" y="482"/>
                  </a:lnTo>
                  <a:lnTo>
                    <a:pt x="5908" y="482"/>
                  </a:lnTo>
                  <a:lnTo>
                    <a:pt x="5908" y="485"/>
                  </a:lnTo>
                  <a:lnTo>
                    <a:pt x="5906" y="485"/>
                  </a:lnTo>
                  <a:lnTo>
                    <a:pt x="5906" y="487"/>
                  </a:lnTo>
                  <a:lnTo>
                    <a:pt x="5905" y="487"/>
                  </a:lnTo>
                  <a:lnTo>
                    <a:pt x="5905" y="490"/>
                  </a:lnTo>
                  <a:lnTo>
                    <a:pt x="5903" y="490"/>
                  </a:lnTo>
                  <a:lnTo>
                    <a:pt x="5903" y="494"/>
                  </a:lnTo>
                  <a:lnTo>
                    <a:pt x="5901" y="494"/>
                  </a:lnTo>
                  <a:lnTo>
                    <a:pt x="5901" y="497"/>
                  </a:lnTo>
                  <a:lnTo>
                    <a:pt x="5900" y="497"/>
                  </a:lnTo>
                  <a:lnTo>
                    <a:pt x="5900" y="499"/>
                  </a:lnTo>
                  <a:lnTo>
                    <a:pt x="5898" y="499"/>
                  </a:lnTo>
                  <a:lnTo>
                    <a:pt x="5898" y="502"/>
                  </a:lnTo>
                  <a:lnTo>
                    <a:pt x="5896" y="502"/>
                  </a:lnTo>
                  <a:lnTo>
                    <a:pt x="5896" y="505"/>
                  </a:lnTo>
                  <a:lnTo>
                    <a:pt x="5895" y="505"/>
                  </a:lnTo>
                  <a:lnTo>
                    <a:pt x="5895" y="509"/>
                  </a:lnTo>
                  <a:lnTo>
                    <a:pt x="5893" y="509"/>
                  </a:lnTo>
                  <a:lnTo>
                    <a:pt x="5893" y="510"/>
                  </a:lnTo>
                  <a:lnTo>
                    <a:pt x="5891" y="510"/>
                  </a:lnTo>
                  <a:lnTo>
                    <a:pt x="5891" y="514"/>
                  </a:lnTo>
                  <a:lnTo>
                    <a:pt x="5890" y="514"/>
                  </a:lnTo>
                  <a:lnTo>
                    <a:pt x="5890" y="517"/>
                  </a:lnTo>
                  <a:lnTo>
                    <a:pt x="5888" y="517"/>
                  </a:lnTo>
                  <a:lnTo>
                    <a:pt x="5888" y="520"/>
                  </a:lnTo>
                  <a:lnTo>
                    <a:pt x="5886" y="520"/>
                  </a:lnTo>
                  <a:lnTo>
                    <a:pt x="5886" y="522"/>
                  </a:lnTo>
                  <a:lnTo>
                    <a:pt x="5885" y="522"/>
                  </a:lnTo>
                  <a:lnTo>
                    <a:pt x="5885" y="525"/>
                  </a:lnTo>
                  <a:lnTo>
                    <a:pt x="5883" y="525"/>
                  </a:lnTo>
                  <a:lnTo>
                    <a:pt x="5883" y="529"/>
                  </a:lnTo>
                  <a:lnTo>
                    <a:pt x="5881" y="529"/>
                  </a:lnTo>
                  <a:lnTo>
                    <a:pt x="5881" y="530"/>
                  </a:lnTo>
                  <a:lnTo>
                    <a:pt x="5880" y="530"/>
                  </a:lnTo>
                  <a:lnTo>
                    <a:pt x="5880" y="534"/>
                  </a:lnTo>
                  <a:lnTo>
                    <a:pt x="5878" y="534"/>
                  </a:lnTo>
                  <a:lnTo>
                    <a:pt x="5878" y="537"/>
                  </a:lnTo>
                  <a:lnTo>
                    <a:pt x="5876" y="537"/>
                  </a:lnTo>
                  <a:lnTo>
                    <a:pt x="5876" y="540"/>
                  </a:lnTo>
                  <a:lnTo>
                    <a:pt x="5875" y="540"/>
                  </a:lnTo>
                  <a:lnTo>
                    <a:pt x="5875" y="542"/>
                  </a:lnTo>
                  <a:lnTo>
                    <a:pt x="5873" y="542"/>
                  </a:lnTo>
                  <a:lnTo>
                    <a:pt x="5873" y="545"/>
                  </a:lnTo>
                  <a:lnTo>
                    <a:pt x="5871" y="545"/>
                  </a:lnTo>
                  <a:lnTo>
                    <a:pt x="5871" y="549"/>
                  </a:lnTo>
                  <a:lnTo>
                    <a:pt x="5870" y="549"/>
                  </a:lnTo>
                  <a:lnTo>
                    <a:pt x="5870" y="552"/>
                  </a:lnTo>
                  <a:lnTo>
                    <a:pt x="5868" y="552"/>
                  </a:lnTo>
                  <a:lnTo>
                    <a:pt x="5868" y="554"/>
                  </a:lnTo>
                  <a:lnTo>
                    <a:pt x="5866" y="554"/>
                  </a:lnTo>
                  <a:lnTo>
                    <a:pt x="5866" y="557"/>
                  </a:lnTo>
                  <a:lnTo>
                    <a:pt x="5865" y="557"/>
                  </a:lnTo>
                  <a:lnTo>
                    <a:pt x="5865" y="560"/>
                  </a:lnTo>
                  <a:lnTo>
                    <a:pt x="5863" y="560"/>
                  </a:lnTo>
                  <a:lnTo>
                    <a:pt x="5863" y="564"/>
                  </a:lnTo>
                  <a:lnTo>
                    <a:pt x="5861" y="564"/>
                  </a:lnTo>
                  <a:lnTo>
                    <a:pt x="5861" y="565"/>
                  </a:lnTo>
                  <a:lnTo>
                    <a:pt x="5860" y="565"/>
                  </a:lnTo>
                  <a:lnTo>
                    <a:pt x="5860" y="569"/>
                  </a:lnTo>
                  <a:lnTo>
                    <a:pt x="5858" y="569"/>
                  </a:lnTo>
                  <a:lnTo>
                    <a:pt x="5858" y="572"/>
                  </a:lnTo>
                  <a:lnTo>
                    <a:pt x="5856" y="572"/>
                  </a:lnTo>
                  <a:lnTo>
                    <a:pt x="5856" y="575"/>
                  </a:lnTo>
                  <a:lnTo>
                    <a:pt x="5855" y="575"/>
                  </a:lnTo>
                  <a:lnTo>
                    <a:pt x="5855" y="577"/>
                  </a:lnTo>
                  <a:lnTo>
                    <a:pt x="5853" y="577"/>
                  </a:lnTo>
                  <a:lnTo>
                    <a:pt x="5853" y="580"/>
                  </a:lnTo>
                  <a:lnTo>
                    <a:pt x="5851" y="580"/>
                  </a:lnTo>
                  <a:lnTo>
                    <a:pt x="5851" y="584"/>
                  </a:lnTo>
                  <a:lnTo>
                    <a:pt x="5850" y="584"/>
                  </a:lnTo>
                  <a:lnTo>
                    <a:pt x="5850" y="587"/>
                  </a:lnTo>
                  <a:lnTo>
                    <a:pt x="5848" y="587"/>
                  </a:lnTo>
                  <a:lnTo>
                    <a:pt x="5848" y="589"/>
                  </a:lnTo>
                  <a:lnTo>
                    <a:pt x="5846" y="589"/>
                  </a:lnTo>
                  <a:lnTo>
                    <a:pt x="5846" y="592"/>
                  </a:lnTo>
                  <a:lnTo>
                    <a:pt x="5845" y="592"/>
                  </a:lnTo>
                  <a:lnTo>
                    <a:pt x="5845" y="595"/>
                  </a:lnTo>
                  <a:lnTo>
                    <a:pt x="5843" y="595"/>
                  </a:lnTo>
                  <a:lnTo>
                    <a:pt x="5843" y="599"/>
                  </a:lnTo>
                  <a:lnTo>
                    <a:pt x="5841" y="599"/>
                  </a:lnTo>
                  <a:lnTo>
                    <a:pt x="5841" y="600"/>
                  </a:lnTo>
                  <a:lnTo>
                    <a:pt x="5840" y="600"/>
                  </a:lnTo>
                  <a:lnTo>
                    <a:pt x="5840" y="604"/>
                  </a:lnTo>
                  <a:lnTo>
                    <a:pt x="5838" y="604"/>
                  </a:lnTo>
                  <a:lnTo>
                    <a:pt x="5838" y="607"/>
                  </a:lnTo>
                  <a:lnTo>
                    <a:pt x="5836" y="607"/>
                  </a:lnTo>
                  <a:lnTo>
                    <a:pt x="5836" y="610"/>
                  </a:lnTo>
                  <a:lnTo>
                    <a:pt x="5835" y="610"/>
                  </a:lnTo>
                  <a:lnTo>
                    <a:pt x="5835" y="612"/>
                  </a:lnTo>
                  <a:lnTo>
                    <a:pt x="5833" y="612"/>
                  </a:lnTo>
                  <a:lnTo>
                    <a:pt x="5833" y="615"/>
                  </a:lnTo>
                  <a:lnTo>
                    <a:pt x="5831" y="615"/>
                  </a:lnTo>
                  <a:lnTo>
                    <a:pt x="5831" y="619"/>
                  </a:lnTo>
                  <a:lnTo>
                    <a:pt x="5830" y="619"/>
                  </a:lnTo>
                  <a:lnTo>
                    <a:pt x="5830" y="622"/>
                  </a:lnTo>
                  <a:lnTo>
                    <a:pt x="5828" y="622"/>
                  </a:lnTo>
                  <a:lnTo>
                    <a:pt x="5828" y="624"/>
                  </a:lnTo>
                  <a:lnTo>
                    <a:pt x="5826" y="624"/>
                  </a:lnTo>
                  <a:lnTo>
                    <a:pt x="5826" y="627"/>
                  </a:lnTo>
                  <a:lnTo>
                    <a:pt x="5825" y="627"/>
                  </a:lnTo>
                  <a:lnTo>
                    <a:pt x="5825" y="630"/>
                  </a:lnTo>
                  <a:lnTo>
                    <a:pt x="5823" y="630"/>
                  </a:lnTo>
                  <a:lnTo>
                    <a:pt x="5823" y="634"/>
                  </a:lnTo>
                  <a:lnTo>
                    <a:pt x="5821" y="634"/>
                  </a:lnTo>
                  <a:lnTo>
                    <a:pt x="5821" y="635"/>
                  </a:lnTo>
                  <a:lnTo>
                    <a:pt x="5820" y="635"/>
                  </a:lnTo>
                  <a:lnTo>
                    <a:pt x="5820" y="639"/>
                  </a:lnTo>
                  <a:lnTo>
                    <a:pt x="5818" y="639"/>
                  </a:lnTo>
                  <a:lnTo>
                    <a:pt x="5818" y="642"/>
                  </a:lnTo>
                  <a:lnTo>
                    <a:pt x="5816" y="642"/>
                  </a:lnTo>
                  <a:lnTo>
                    <a:pt x="5816" y="645"/>
                  </a:lnTo>
                  <a:lnTo>
                    <a:pt x="5815" y="645"/>
                  </a:lnTo>
                  <a:lnTo>
                    <a:pt x="5815" y="647"/>
                  </a:lnTo>
                  <a:lnTo>
                    <a:pt x="5813" y="647"/>
                  </a:lnTo>
                  <a:lnTo>
                    <a:pt x="5813" y="650"/>
                  </a:lnTo>
                  <a:lnTo>
                    <a:pt x="5811" y="650"/>
                  </a:lnTo>
                  <a:lnTo>
                    <a:pt x="5811" y="654"/>
                  </a:lnTo>
                  <a:lnTo>
                    <a:pt x="5810" y="654"/>
                  </a:lnTo>
                  <a:lnTo>
                    <a:pt x="5810" y="657"/>
                  </a:lnTo>
                  <a:lnTo>
                    <a:pt x="5808" y="657"/>
                  </a:lnTo>
                  <a:lnTo>
                    <a:pt x="5808" y="659"/>
                  </a:lnTo>
                  <a:lnTo>
                    <a:pt x="5806" y="659"/>
                  </a:lnTo>
                  <a:lnTo>
                    <a:pt x="5806" y="662"/>
                  </a:lnTo>
                  <a:lnTo>
                    <a:pt x="5805" y="662"/>
                  </a:lnTo>
                  <a:lnTo>
                    <a:pt x="5805" y="665"/>
                  </a:lnTo>
                  <a:lnTo>
                    <a:pt x="5803" y="665"/>
                  </a:lnTo>
                  <a:lnTo>
                    <a:pt x="5803" y="669"/>
                  </a:lnTo>
                  <a:lnTo>
                    <a:pt x="5801" y="669"/>
                  </a:lnTo>
                  <a:lnTo>
                    <a:pt x="5801" y="670"/>
                  </a:lnTo>
                  <a:lnTo>
                    <a:pt x="5800" y="670"/>
                  </a:lnTo>
                  <a:lnTo>
                    <a:pt x="5800" y="674"/>
                  </a:lnTo>
                  <a:lnTo>
                    <a:pt x="5798" y="674"/>
                  </a:lnTo>
                  <a:lnTo>
                    <a:pt x="5798" y="677"/>
                  </a:lnTo>
                  <a:lnTo>
                    <a:pt x="5796" y="677"/>
                  </a:lnTo>
                  <a:lnTo>
                    <a:pt x="5796" y="680"/>
                  </a:lnTo>
                  <a:lnTo>
                    <a:pt x="5795" y="680"/>
                  </a:lnTo>
                  <a:lnTo>
                    <a:pt x="5795" y="682"/>
                  </a:lnTo>
                  <a:lnTo>
                    <a:pt x="5793" y="682"/>
                  </a:lnTo>
                  <a:lnTo>
                    <a:pt x="5793" y="685"/>
                  </a:lnTo>
                  <a:lnTo>
                    <a:pt x="5791" y="685"/>
                  </a:lnTo>
                  <a:lnTo>
                    <a:pt x="5791" y="689"/>
                  </a:lnTo>
                  <a:lnTo>
                    <a:pt x="5790" y="689"/>
                  </a:lnTo>
                  <a:lnTo>
                    <a:pt x="5790" y="692"/>
                  </a:lnTo>
                  <a:lnTo>
                    <a:pt x="5788" y="692"/>
                  </a:lnTo>
                  <a:lnTo>
                    <a:pt x="5788" y="694"/>
                  </a:lnTo>
                  <a:lnTo>
                    <a:pt x="5786" y="694"/>
                  </a:lnTo>
                  <a:lnTo>
                    <a:pt x="5786" y="697"/>
                  </a:lnTo>
                  <a:lnTo>
                    <a:pt x="5785" y="697"/>
                  </a:lnTo>
                  <a:lnTo>
                    <a:pt x="5785" y="700"/>
                  </a:lnTo>
                  <a:lnTo>
                    <a:pt x="5783" y="700"/>
                  </a:lnTo>
                  <a:lnTo>
                    <a:pt x="5783" y="704"/>
                  </a:lnTo>
                  <a:lnTo>
                    <a:pt x="5781" y="704"/>
                  </a:lnTo>
                  <a:lnTo>
                    <a:pt x="5781" y="705"/>
                  </a:lnTo>
                  <a:lnTo>
                    <a:pt x="5780" y="705"/>
                  </a:lnTo>
                  <a:lnTo>
                    <a:pt x="5780" y="709"/>
                  </a:lnTo>
                  <a:lnTo>
                    <a:pt x="5778" y="709"/>
                  </a:lnTo>
                  <a:lnTo>
                    <a:pt x="5778" y="712"/>
                  </a:lnTo>
                  <a:lnTo>
                    <a:pt x="5776" y="712"/>
                  </a:lnTo>
                  <a:lnTo>
                    <a:pt x="5776" y="715"/>
                  </a:lnTo>
                  <a:lnTo>
                    <a:pt x="5775" y="715"/>
                  </a:lnTo>
                  <a:lnTo>
                    <a:pt x="5775" y="717"/>
                  </a:lnTo>
                  <a:lnTo>
                    <a:pt x="5773" y="717"/>
                  </a:lnTo>
                  <a:lnTo>
                    <a:pt x="5773" y="720"/>
                  </a:lnTo>
                  <a:lnTo>
                    <a:pt x="5771" y="720"/>
                  </a:lnTo>
                  <a:lnTo>
                    <a:pt x="5771" y="724"/>
                  </a:lnTo>
                  <a:lnTo>
                    <a:pt x="5770" y="724"/>
                  </a:lnTo>
                  <a:lnTo>
                    <a:pt x="5770" y="727"/>
                  </a:lnTo>
                  <a:lnTo>
                    <a:pt x="5768" y="727"/>
                  </a:lnTo>
                  <a:lnTo>
                    <a:pt x="5768" y="729"/>
                  </a:lnTo>
                  <a:lnTo>
                    <a:pt x="5766" y="729"/>
                  </a:lnTo>
                  <a:lnTo>
                    <a:pt x="5766" y="732"/>
                  </a:lnTo>
                  <a:lnTo>
                    <a:pt x="5765" y="732"/>
                  </a:lnTo>
                  <a:lnTo>
                    <a:pt x="5765" y="735"/>
                  </a:lnTo>
                  <a:lnTo>
                    <a:pt x="5763" y="735"/>
                  </a:lnTo>
                  <a:lnTo>
                    <a:pt x="5763" y="739"/>
                  </a:lnTo>
                  <a:lnTo>
                    <a:pt x="5761" y="739"/>
                  </a:lnTo>
                  <a:lnTo>
                    <a:pt x="5761" y="740"/>
                  </a:lnTo>
                  <a:lnTo>
                    <a:pt x="5760" y="740"/>
                  </a:lnTo>
                  <a:lnTo>
                    <a:pt x="5760" y="744"/>
                  </a:lnTo>
                  <a:lnTo>
                    <a:pt x="5758" y="744"/>
                  </a:lnTo>
                  <a:lnTo>
                    <a:pt x="5758" y="747"/>
                  </a:lnTo>
                  <a:lnTo>
                    <a:pt x="5756" y="747"/>
                  </a:lnTo>
                  <a:lnTo>
                    <a:pt x="5756" y="749"/>
                  </a:lnTo>
                  <a:lnTo>
                    <a:pt x="5755" y="749"/>
                  </a:lnTo>
                  <a:lnTo>
                    <a:pt x="5755" y="752"/>
                  </a:lnTo>
                  <a:lnTo>
                    <a:pt x="5753" y="752"/>
                  </a:lnTo>
                  <a:lnTo>
                    <a:pt x="5753" y="755"/>
                  </a:lnTo>
                  <a:lnTo>
                    <a:pt x="5751" y="755"/>
                  </a:lnTo>
                  <a:lnTo>
                    <a:pt x="5751" y="759"/>
                  </a:lnTo>
                  <a:lnTo>
                    <a:pt x="5750" y="759"/>
                  </a:lnTo>
                  <a:lnTo>
                    <a:pt x="5750" y="760"/>
                  </a:lnTo>
                  <a:lnTo>
                    <a:pt x="5748" y="760"/>
                  </a:lnTo>
                  <a:lnTo>
                    <a:pt x="5748" y="764"/>
                  </a:lnTo>
                  <a:lnTo>
                    <a:pt x="5746" y="764"/>
                  </a:lnTo>
                  <a:lnTo>
                    <a:pt x="5746" y="767"/>
                  </a:lnTo>
                  <a:lnTo>
                    <a:pt x="5745" y="767"/>
                  </a:lnTo>
                  <a:lnTo>
                    <a:pt x="5745" y="770"/>
                  </a:lnTo>
                  <a:lnTo>
                    <a:pt x="5743" y="770"/>
                  </a:lnTo>
                  <a:lnTo>
                    <a:pt x="5743" y="772"/>
                  </a:lnTo>
                  <a:lnTo>
                    <a:pt x="5741" y="772"/>
                  </a:lnTo>
                  <a:lnTo>
                    <a:pt x="5741" y="775"/>
                  </a:lnTo>
                  <a:lnTo>
                    <a:pt x="5740" y="775"/>
                  </a:lnTo>
                  <a:lnTo>
                    <a:pt x="5740" y="779"/>
                  </a:lnTo>
                  <a:lnTo>
                    <a:pt x="5738" y="779"/>
                  </a:lnTo>
                  <a:lnTo>
                    <a:pt x="5738" y="782"/>
                  </a:lnTo>
                  <a:lnTo>
                    <a:pt x="5736" y="782"/>
                  </a:lnTo>
                  <a:lnTo>
                    <a:pt x="5736" y="784"/>
                  </a:lnTo>
                  <a:lnTo>
                    <a:pt x="5735" y="784"/>
                  </a:lnTo>
                  <a:lnTo>
                    <a:pt x="5735" y="787"/>
                  </a:lnTo>
                  <a:lnTo>
                    <a:pt x="5733" y="787"/>
                  </a:lnTo>
                  <a:lnTo>
                    <a:pt x="5733" y="790"/>
                  </a:lnTo>
                  <a:lnTo>
                    <a:pt x="5731" y="790"/>
                  </a:lnTo>
                  <a:lnTo>
                    <a:pt x="5731" y="794"/>
                  </a:lnTo>
                  <a:lnTo>
                    <a:pt x="5730" y="794"/>
                  </a:lnTo>
                  <a:lnTo>
                    <a:pt x="5730" y="795"/>
                  </a:lnTo>
                  <a:lnTo>
                    <a:pt x="5728" y="795"/>
                  </a:lnTo>
                  <a:lnTo>
                    <a:pt x="5728" y="799"/>
                  </a:lnTo>
                  <a:lnTo>
                    <a:pt x="5726" y="799"/>
                  </a:lnTo>
                  <a:lnTo>
                    <a:pt x="5726" y="802"/>
                  </a:lnTo>
                  <a:lnTo>
                    <a:pt x="5725" y="802"/>
                  </a:lnTo>
                  <a:lnTo>
                    <a:pt x="5725" y="805"/>
                  </a:lnTo>
                  <a:lnTo>
                    <a:pt x="5723" y="805"/>
                  </a:lnTo>
                  <a:lnTo>
                    <a:pt x="5723" y="807"/>
                  </a:lnTo>
                  <a:lnTo>
                    <a:pt x="5721" y="807"/>
                  </a:lnTo>
                  <a:lnTo>
                    <a:pt x="5721" y="810"/>
                  </a:lnTo>
                  <a:lnTo>
                    <a:pt x="5720" y="810"/>
                  </a:lnTo>
                  <a:lnTo>
                    <a:pt x="5720" y="814"/>
                  </a:lnTo>
                  <a:lnTo>
                    <a:pt x="5718" y="814"/>
                  </a:lnTo>
                  <a:lnTo>
                    <a:pt x="5718" y="817"/>
                  </a:lnTo>
                  <a:lnTo>
                    <a:pt x="5716" y="817"/>
                  </a:lnTo>
                  <a:lnTo>
                    <a:pt x="5716" y="819"/>
                  </a:lnTo>
                  <a:lnTo>
                    <a:pt x="5715" y="819"/>
                  </a:lnTo>
                  <a:lnTo>
                    <a:pt x="5715" y="820"/>
                  </a:lnTo>
                  <a:lnTo>
                    <a:pt x="5713" y="820"/>
                  </a:lnTo>
                  <a:lnTo>
                    <a:pt x="5713" y="817"/>
                  </a:lnTo>
                  <a:lnTo>
                    <a:pt x="5715" y="817"/>
                  </a:lnTo>
                  <a:lnTo>
                    <a:pt x="5715" y="809"/>
                  </a:lnTo>
                  <a:lnTo>
                    <a:pt x="5716" y="809"/>
                  </a:lnTo>
                  <a:lnTo>
                    <a:pt x="5716" y="802"/>
                  </a:lnTo>
                  <a:lnTo>
                    <a:pt x="5718" y="802"/>
                  </a:lnTo>
                  <a:lnTo>
                    <a:pt x="5718" y="794"/>
                  </a:lnTo>
                  <a:lnTo>
                    <a:pt x="5720" y="794"/>
                  </a:lnTo>
                  <a:lnTo>
                    <a:pt x="5720" y="787"/>
                  </a:lnTo>
                  <a:lnTo>
                    <a:pt x="5721" y="787"/>
                  </a:lnTo>
                  <a:lnTo>
                    <a:pt x="5721" y="779"/>
                  </a:lnTo>
                  <a:lnTo>
                    <a:pt x="5723" y="779"/>
                  </a:lnTo>
                  <a:lnTo>
                    <a:pt x="5723" y="772"/>
                  </a:lnTo>
                  <a:lnTo>
                    <a:pt x="5725" y="772"/>
                  </a:lnTo>
                  <a:lnTo>
                    <a:pt x="5725" y="764"/>
                  </a:lnTo>
                  <a:lnTo>
                    <a:pt x="5726" y="764"/>
                  </a:lnTo>
                  <a:lnTo>
                    <a:pt x="5726" y="757"/>
                  </a:lnTo>
                  <a:lnTo>
                    <a:pt x="5728" y="757"/>
                  </a:lnTo>
                  <a:lnTo>
                    <a:pt x="5728" y="749"/>
                  </a:lnTo>
                  <a:lnTo>
                    <a:pt x="5730" y="749"/>
                  </a:lnTo>
                  <a:lnTo>
                    <a:pt x="5730" y="742"/>
                  </a:lnTo>
                  <a:lnTo>
                    <a:pt x="5731" y="742"/>
                  </a:lnTo>
                  <a:lnTo>
                    <a:pt x="5731" y="734"/>
                  </a:lnTo>
                  <a:lnTo>
                    <a:pt x="5733" y="734"/>
                  </a:lnTo>
                  <a:lnTo>
                    <a:pt x="5733" y="727"/>
                  </a:lnTo>
                  <a:lnTo>
                    <a:pt x="5735" y="727"/>
                  </a:lnTo>
                  <a:lnTo>
                    <a:pt x="5735" y="719"/>
                  </a:lnTo>
                  <a:lnTo>
                    <a:pt x="5736" y="719"/>
                  </a:lnTo>
                  <a:lnTo>
                    <a:pt x="5736" y="712"/>
                  </a:lnTo>
                  <a:lnTo>
                    <a:pt x="5738" y="712"/>
                  </a:lnTo>
                  <a:lnTo>
                    <a:pt x="5738" y="704"/>
                  </a:lnTo>
                  <a:lnTo>
                    <a:pt x="5740" y="704"/>
                  </a:lnTo>
                  <a:lnTo>
                    <a:pt x="5740" y="697"/>
                  </a:lnTo>
                  <a:lnTo>
                    <a:pt x="5741" y="697"/>
                  </a:lnTo>
                  <a:lnTo>
                    <a:pt x="5741" y="689"/>
                  </a:lnTo>
                  <a:lnTo>
                    <a:pt x="5743" y="689"/>
                  </a:lnTo>
                  <a:lnTo>
                    <a:pt x="5743" y="682"/>
                  </a:lnTo>
                  <a:lnTo>
                    <a:pt x="5745" y="682"/>
                  </a:lnTo>
                  <a:lnTo>
                    <a:pt x="5745" y="674"/>
                  </a:lnTo>
                  <a:lnTo>
                    <a:pt x="5746" y="674"/>
                  </a:lnTo>
                  <a:lnTo>
                    <a:pt x="5746" y="667"/>
                  </a:lnTo>
                  <a:lnTo>
                    <a:pt x="5748" y="667"/>
                  </a:lnTo>
                  <a:lnTo>
                    <a:pt x="5748" y="659"/>
                  </a:lnTo>
                  <a:lnTo>
                    <a:pt x="5750" y="659"/>
                  </a:lnTo>
                  <a:lnTo>
                    <a:pt x="5750" y="652"/>
                  </a:lnTo>
                  <a:lnTo>
                    <a:pt x="5751" y="652"/>
                  </a:lnTo>
                  <a:lnTo>
                    <a:pt x="5751" y="644"/>
                  </a:lnTo>
                  <a:lnTo>
                    <a:pt x="5753" y="644"/>
                  </a:lnTo>
                  <a:lnTo>
                    <a:pt x="5753" y="637"/>
                  </a:lnTo>
                  <a:lnTo>
                    <a:pt x="5755" y="637"/>
                  </a:lnTo>
                  <a:lnTo>
                    <a:pt x="5755" y="629"/>
                  </a:lnTo>
                  <a:lnTo>
                    <a:pt x="5756" y="629"/>
                  </a:lnTo>
                  <a:lnTo>
                    <a:pt x="5756" y="622"/>
                  </a:lnTo>
                  <a:lnTo>
                    <a:pt x="5758" y="622"/>
                  </a:lnTo>
                  <a:lnTo>
                    <a:pt x="5758" y="614"/>
                  </a:lnTo>
                  <a:lnTo>
                    <a:pt x="5760" y="614"/>
                  </a:lnTo>
                  <a:lnTo>
                    <a:pt x="5760" y="607"/>
                  </a:lnTo>
                  <a:lnTo>
                    <a:pt x="5761" y="607"/>
                  </a:lnTo>
                  <a:lnTo>
                    <a:pt x="5761" y="600"/>
                  </a:lnTo>
                  <a:lnTo>
                    <a:pt x="5763" y="600"/>
                  </a:lnTo>
                  <a:lnTo>
                    <a:pt x="5763" y="592"/>
                  </a:lnTo>
                  <a:lnTo>
                    <a:pt x="5765" y="592"/>
                  </a:lnTo>
                  <a:lnTo>
                    <a:pt x="5765" y="585"/>
                  </a:lnTo>
                  <a:lnTo>
                    <a:pt x="5766" y="585"/>
                  </a:lnTo>
                  <a:lnTo>
                    <a:pt x="5766" y="577"/>
                  </a:lnTo>
                  <a:lnTo>
                    <a:pt x="5768" y="577"/>
                  </a:lnTo>
                  <a:lnTo>
                    <a:pt x="5768" y="570"/>
                  </a:lnTo>
                  <a:lnTo>
                    <a:pt x="5770" y="570"/>
                  </a:lnTo>
                  <a:lnTo>
                    <a:pt x="5770" y="562"/>
                  </a:lnTo>
                  <a:lnTo>
                    <a:pt x="5771" y="562"/>
                  </a:lnTo>
                  <a:lnTo>
                    <a:pt x="5771" y="555"/>
                  </a:lnTo>
                  <a:lnTo>
                    <a:pt x="5773" y="555"/>
                  </a:lnTo>
                  <a:lnTo>
                    <a:pt x="5773" y="547"/>
                  </a:lnTo>
                  <a:lnTo>
                    <a:pt x="5775" y="547"/>
                  </a:lnTo>
                  <a:lnTo>
                    <a:pt x="5775" y="540"/>
                  </a:lnTo>
                  <a:lnTo>
                    <a:pt x="5776" y="540"/>
                  </a:lnTo>
                  <a:lnTo>
                    <a:pt x="5776" y="532"/>
                  </a:lnTo>
                  <a:lnTo>
                    <a:pt x="5778" y="532"/>
                  </a:lnTo>
                  <a:lnTo>
                    <a:pt x="5778" y="525"/>
                  </a:lnTo>
                  <a:lnTo>
                    <a:pt x="5780" y="525"/>
                  </a:lnTo>
                  <a:lnTo>
                    <a:pt x="5780" y="517"/>
                  </a:lnTo>
                  <a:lnTo>
                    <a:pt x="5781" y="517"/>
                  </a:lnTo>
                  <a:lnTo>
                    <a:pt x="5781" y="510"/>
                  </a:lnTo>
                  <a:lnTo>
                    <a:pt x="5783" y="510"/>
                  </a:lnTo>
                  <a:lnTo>
                    <a:pt x="5783" y="502"/>
                  </a:lnTo>
                  <a:lnTo>
                    <a:pt x="5785" y="502"/>
                  </a:lnTo>
                  <a:lnTo>
                    <a:pt x="5785" y="495"/>
                  </a:lnTo>
                  <a:lnTo>
                    <a:pt x="5786" y="495"/>
                  </a:lnTo>
                  <a:lnTo>
                    <a:pt x="5786" y="487"/>
                  </a:lnTo>
                  <a:lnTo>
                    <a:pt x="5788" y="487"/>
                  </a:lnTo>
                  <a:lnTo>
                    <a:pt x="5788" y="480"/>
                  </a:lnTo>
                  <a:lnTo>
                    <a:pt x="5790" y="480"/>
                  </a:lnTo>
                  <a:lnTo>
                    <a:pt x="5790" y="472"/>
                  </a:lnTo>
                  <a:lnTo>
                    <a:pt x="5791" y="472"/>
                  </a:lnTo>
                  <a:lnTo>
                    <a:pt x="5791" y="465"/>
                  </a:lnTo>
                  <a:lnTo>
                    <a:pt x="5793" y="465"/>
                  </a:lnTo>
                  <a:lnTo>
                    <a:pt x="5793" y="457"/>
                  </a:lnTo>
                  <a:lnTo>
                    <a:pt x="5795" y="457"/>
                  </a:lnTo>
                  <a:lnTo>
                    <a:pt x="5795" y="450"/>
                  </a:lnTo>
                  <a:lnTo>
                    <a:pt x="5796" y="450"/>
                  </a:lnTo>
                  <a:lnTo>
                    <a:pt x="5796" y="442"/>
                  </a:lnTo>
                  <a:lnTo>
                    <a:pt x="5798" y="442"/>
                  </a:lnTo>
                  <a:lnTo>
                    <a:pt x="5798" y="435"/>
                  </a:lnTo>
                  <a:lnTo>
                    <a:pt x="5800" y="435"/>
                  </a:lnTo>
                  <a:lnTo>
                    <a:pt x="5800" y="427"/>
                  </a:lnTo>
                  <a:lnTo>
                    <a:pt x="5801" y="427"/>
                  </a:lnTo>
                  <a:lnTo>
                    <a:pt x="5801" y="420"/>
                  </a:lnTo>
                  <a:lnTo>
                    <a:pt x="5803" y="420"/>
                  </a:lnTo>
                  <a:lnTo>
                    <a:pt x="5803" y="412"/>
                  </a:lnTo>
                  <a:lnTo>
                    <a:pt x="5805" y="412"/>
                  </a:lnTo>
                  <a:lnTo>
                    <a:pt x="5805" y="405"/>
                  </a:lnTo>
                  <a:lnTo>
                    <a:pt x="5806" y="405"/>
                  </a:lnTo>
                  <a:lnTo>
                    <a:pt x="5806" y="397"/>
                  </a:lnTo>
                  <a:lnTo>
                    <a:pt x="5808" y="397"/>
                  </a:lnTo>
                  <a:lnTo>
                    <a:pt x="5808" y="390"/>
                  </a:lnTo>
                  <a:lnTo>
                    <a:pt x="5810" y="390"/>
                  </a:lnTo>
                  <a:lnTo>
                    <a:pt x="5810" y="382"/>
                  </a:lnTo>
                  <a:lnTo>
                    <a:pt x="5811" y="382"/>
                  </a:lnTo>
                  <a:lnTo>
                    <a:pt x="5811" y="375"/>
                  </a:lnTo>
                  <a:lnTo>
                    <a:pt x="5813" y="375"/>
                  </a:lnTo>
                  <a:lnTo>
                    <a:pt x="5813" y="367"/>
                  </a:lnTo>
                  <a:lnTo>
                    <a:pt x="5815" y="367"/>
                  </a:lnTo>
                  <a:lnTo>
                    <a:pt x="5815" y="360"/>
                  </a:lnTo>
                  <a:lnTo>
                    <a:pt x="5816" y="360"/>
                  </a:lnTo>
                  <a:lnTo>
                    <a:pt x="5816" y="352"/>
                  </a:lnTo>
                  <a:lnTo>
                    <a:pt x="5818" y="352"/>
                  </a:lnTo>
                  <a:lnTo>
                    <a:pt x="5818" y="345"/>
                  </a:lnTo>
                  <a:lnTo>
                    <a:pt x="5820" y="345"/>
                  </a:lnTo>
                  <a:lnTo>
                    <a:pt x="5820" y="339"/>
                  </a:lnTo>
                  <a:lnTo>
                    <a:pt x="5821" y="339"/>
                  </a:lnTo>
                  <a:lnTo>
                    <a:pt x="5821" y="330"/>
                  </a:lnTo>
                  <a:lnTo>
                    <a:pt x="5823" y="330"/>
                  </a:lnTo>
                  <a:lnTo>
                    <a:pt x="5823" y="324"/>
                  </a:lnTo>
                  <a:lnTo>
                    <a:pt x="5825" y="324"/>
                  </a:lnTo>
                  <a:lnTo>
                    <a:pt x="5825" y="315"/>
                  </a:lnTo>
                  <a:lnTo>
                    <a:pt x="5826" y="315"/>
                  </a:lnTo>
                  <a:lnTo>
                    <a:pt x="5826" y="309"/>
                  </a:lnTo>
                  <a:lnTo>
                    <a:pt x="5828" y="309"/>
                  </a:lnTo>
                  <a:lnTo>
                    <a:pt x="5828" y="300"/>
                  </a:lnTo>
                  <a:lnTo>
                    <a:pt x="5830" y="300"/>
                  </a:lnTo>
                  <a:lnTo>
                    <a:pt x="5830" y="294"/>
                  </a:lnTo>
                  <a:lnTo>
                    <a:pt x="5831" y="294"/>
                  </a:lnTo>
                  <a:lnTo>
                    <a:pt x="5831" y="285"/>
                  </a:lnTo>
                  <a:lnTo>
                    <a:pt x="5833" y="285"/>
                  </a:lnTo>
                  <a:lnTo>
                    <a:pt x="5833" y="279"/>
                  </a:lnTo>
                  <a:lnTo>
                    <a:pt x="5835" y="279"/>
                  </a:lnTo>
                  <a:lnTo>
                    <a:pt x="5835" y="270"/>
                  </a:lnTo>
                  <a:lnTo>
                    <a:pt x="5836" y="270"/>
                  </a:lnTo>
                  <a:lnTo>
                    <a:pt x="5836" y="264"/>
                  </a:lnTo>
                  <a:lnTo>
                    <a:pt x="5838" y="264"/>
                  </a:lnTo>
                  <a:lnTo>
                    <a:pt x="5838" y="255"/>
                  </a:lnTo>
                  <a:lnTo>
                    <a:pt x="5840" y="255"/>
                  </a:lnTo>
                  <a:lnTo>
                    <a:pt x="5840" y="249"/>
                  </a:lnTo>
                  <a:lnTo>
                    <a:pt x="5841" y="249"/>
                  </a:lnTo>
                  <a:lnTo>
                    <a:pt x="5841" y="240"/>
                  </a:lnTo>
                  <a:lnTo>
                    <a:pt x="5843" y="240"/>
                  </a:lnTo>
                  <a:lnTo>
                    <a:pt x="5843" y="234"/>
                  </a:lnTo>
                  <a:lnTo>
                    <a:pt x="5845" y="234"/>
                  </a:lnTo>
                  <a:lnTo>
                    <a:pt x="5845" y="225"/>
                  </a:lnTo>
                  <a:lnTo>
                    <a:pt x="5846" y="225"/>
                  </a:lnTo>
                  <a:lnTo>
                    <a:pt x="5846" y="219"/>
                  </a:lnTo>
                  <a:lnTo>
                    <a:pt x="5848" y="219"/>
                  </a:lnTo>
                  <a:lnTo>
                    <a:pt x="5848" y="210"/>
                  </a:lnTo>
                  <a:lnTo>
                    <a:pt x="5850" y="210"/>
                  </a:lnTo>
                  <a:lnTo>
                    <a:pt x="5850" y="204"/>
                  </a:lnTo>
                  <a:lnTo>
                    <a:pt x="5851" y="204"/>
                  </a:lnTo>
                  <a:lnTo>
                    <a:pt x="5851" y="195"/>
                  </a:lnTo>
                  <a:lnTo>
                    <a:pt x="5853" y="195"/>
                  </a:lnTo>
                  <a:lnTo>
                    <a:pt x="5853" y="189"/>
                  </a:lnTo>
                  <a:lnTo>
                    <a:pt x="5855" y="189"/>
                  </a:lnTo>
                  <a:lnTo>
                    <a:pt x="5855" y="180"/>
                  </a:lnTo>
                  <a:lnTo>
                    <a:pt x="5856" y="180"/>
                  </a:lnTo>
                  <a:lnTo>
                    <a:pt x="5856" y="174"/>
                  </a:lnTo>
                  <a:lnTo>
                    <a:pt x="5858" y="174"/>
                  </a:lnTo>
                  <a:lnTo>
                    <a:pt x="5858" y="165"/>
                  </a:lnTo>
                  <a:lnTo>
                    <a:pt x="5860" y="165"/>
                  </a:lnTo>
                  <a:lnTo>
                    <a:pt x="5860" y="159"/>
                  </a:lnTo>
                  <a:lnTo>
                    <a:pt x="5861" y="159"/>
                  </a:lnTo>
                  <a:lnTo>
                    <a:pt x="5861" y="150"/>
                  </a:lnTo>
                  <a:lnTo>
                    <a:pt x="5863" y="150"/>
                  </a:lnTo>
                  <a:lnTo>
                    <a:pt x="5863" y="144"/>
                  </a:lnTo>
                  <a:lnTo>
                    <a:pt x="5865" y="144"/>
                  </a:lnTo>
                  <a:lnTo>
                    <a:pt x="5865" y="135"/>
                  </a:lnTo>
                  <a:lnTo>
                    <a:pt x="5866" y="135"/>
                  </a:lnTo>
                  <a:lnTo>
                    <a:pt x="5866" y="129"/>
                  </a:lnTo>
                  <a:lnTo>
                    <a:pt x="5868" y="129"/>
                  </a:lnTo>
                  <a:lnTo>
                    <a:pt x="5868" y="120"/>
                  </a:lnTo>
                  <a:lnTo>
                    <a:pt x="5870" y="120"/>
                  </a:lnTo>
                  <a:lnTo>
                    <a:pt x="5870" y="114"/>
                  </a:lnTo>
                  <a:lnTo>
                    <a:pt x="5871" y="114"/>
                  </a:lnTo>
                  <a:lnTo>
                    <a:pt x="5871" y="105"/>
                  </a:lnTo>
                  <a:lnTo>
                    <a:pt x="5873" y="105"/>
                  </a:lnTo>
                  <a:lnTo>
                    <a:pt x="5873" y="99"/>
                  </a:lnTo>
                  <a:lnTo>
                    <a:pt x="5875" y="99"/>
                  </a:lnTo>
                  <a:lnTo>
                    <a:pt x="5875" y="90"/>
                  </a:lnTo>
                  <a:lnTo>
                    <a:pt x="5876" y="90"/>
                  </a:lnTo>
                  <a:lnTo>
                    <a:pt x="5876" y="84"/>
                  </a:lnTo>
                  <a:lnTo>
                    <a:pt x="5878" y="84"/>
                  </a:lnTo>
                  <a:lnTo>
                    <a:pt x="5878" y="75"/>
                  </a:lnTo>
                  <a:lnTo>
                    <a:pt x="5880" y="75"/>
                  </a:lnTo>
                  <a:lnTo>
                    <a:pt x="5880" y="69"/>
                  </a:lnTo>
                  <a:lnTo>
                    <a:pt x="5881" y="69"/>
                  </a:lnTo>
                  <a:lnTo>
                    <a:pt x="5881" y="62"/>
                  </a:lnTo>
                  <a:lnTo>
                    <a:pt x="5883" y="62"/>
                  </a:lnTo>
                  <a:lnTo>
                    <a:pt x="5883" y="54"/>
                  </a:lnTo>
                  <a:lnTo>
                    <a:pt x="5885" y="54"/>
                  </a:lnTo>
                  <a:lnTo>
                    <a:pt x="5885" y="47"/>
                  </a:lnTo>
                  <a:lnTo>
                    <a:pt x="5886" y="47"/>
                  </a:lnTo>
                  <a:lnTo>
                    <a:pt x="5886" y="39"/>
                  </a:lnTo>
                  <a:lnTo>
                    <a:pt x="5888" y="39"/>
                  </a:lnTo>
                  <a:lnTo>
                    <a:pt x="5888" y="32"/>
                  </a:lnTo>
                  <a:lnTo>
                    <a:pt x="5890" y="32"/>
                  </a:lnTo>
                  <a:lnTo>
                    <a:pt x="5890" y="24"/>
                  </a:lnTo>
                  <a:lnTo>
                    <a:pt x="5891" y="24"/>
                  </a:lnTo>
                  <a:lnTo>
                    <a:pt x="5891" y="17"/>
                  </a:lnTo>
                  <a:lnTo>
                    <a:pt x="5893" y="17"/>
                  </a:lnTo>
                  <a:lnTo>
                    <a:pt x="5893" y="9"/>
                  </a:lnTo>
                  <a:lnTo>
                    <a:pt x="5895" y="9"/>
                  </a:lnTo>
                  <a:lnTo>
                    <a:pt x="5895" y="2"/>
                  </a:lnTo>
                  <a:lnTo>
                    <a:pt x="5716" y="2"/>
                  </a:lnTo>
                  <a:lnTo>
                    <a:pt x="5716" y="4"/>
                  </a:lnTo>
                  <a:lnTo>
                    <a:pt x="5715" y="4"/>
                  </a:lnTo>
                  <a:lnTo>
                    <a:pt x="5715" y="9"/>
                  </a:lnTo>
                  <a:lnTo>
                    <a:pt x="5713" y="9"/>
                  </a:lnTo>
                  <a:lnTo>
                    <a:pt x="5713" y="12"/>
                  </a:lnTo>
                  <a:lnTo>
                    <a:pt x="5711" y="12"/>
                  </a:lnTo>
                  <a:lnTo>
                    <a:pt x="5711" y="17"/>
                  </a:lnTo>
                  <a:lnTo>
                    <a:pt x="5710" y="17"/>
                  </a:lnTo>
                  <a:lnTo>
                    <a:pt x="5710" y="22"/>
                  </a:lnTo>
                  <a:lnTo>
                    <a:pt x="5708" y="22"/>
                  </a:lnTo>
                  <a:lnTo>
                    <a:pt x="5708" y="25"/>
                  </a:lnTo>
                  <a:lnTo>
                    <a:pt x="5706" y="25"/>
                  </a:lnTo>
                  <a:lnTo>
                    <a:pt x="5706" y="30"/>
                  </a:lnTo>
                  <a:lnTo>
                    <a:pt x="5705" y="30"/>
                  </a:lnTo>
                  <a:lnTo>
                    <a:pt x="5705" y="34"/>
                  </a:lnTo>
                  <a:lnTo>
                    <a:pt x="5703" y="34"/>
                  </a:lnTo>
                  <a:lnTo>
                    <a:pt x="5703" y="39"/>
                  </a:lnTo>
                  <a:lnTo>
                    <a:pt x="5701" y="39"/>
                  </a:lnTo>
                  <a:lnTo>
                    <a:pt x="5701" y="44"/>
                  </a:lnTo>
                  <a:lnTo>
                    <a:pt x="5700" y="44"/>
                  </a:lnTo>
                  <a:lnTo>
                    <a:pt x="5700" y="47"/>
                  </a:lnTo>
                  <a:lnTo>
                    <a:pt x="5698" y="47"/>
                  </a:lnTo>
                  <a:lnTo>
                    <a:pt x="5698" y="52"/>
                  </a:lnTo>
                  <a:lnTo>
                    <a:pt x="5696" y="52"/>
                  </a:lnTo>
                  <a:lnTo>
                    <a:pt x="5696" y="55"/>
                  </a:lnTo>
                  <a:lnTo>
                    <a:pt x="5695" y="55"/>
                  </a:lnTo>
                  <a:lnTo>
                    <a:pt x="5695" y="60"/>
                  </a:lnTo>
                  <a:lnTo>
                    <a:pt x="5693" y="60"/>
                  </a:lnTo>
                  <a:lnTo>
                    <a:pt x="5693" y="65"/>
                  </a:lnTo>
                  <a:lnTo>
                    <a:pt x="5691" y="65"/>
                  </a:lnTo>
                  <a:lnTo>
                    <a:pt x="5691" y="69"/>
                  </a:lnTo>
                  <a:lnTo>
                    <a:pt x="5690" y="69"/>
                  </a:lnTo>
                  <a:lnTo>
                    <a:pt x="5690" y="74"/>
                  </a:lnTo>
                  <a:lnTo>
                    <a:pt x="5688" y="74"/>
                  </a:lnTo>
                  <a:lnTo>
                    <a:pt x="5688" y="77"/>
                  </a:lnTo>
                  <a:lnTo>
                    <a:pt x="5686" y="77"/>
                  </a:lnTo>
                  <a:lnTo>
                    <a:pt x="5686" y="82"/>
                  </a:lnTo>
                  <a:lnTo>
                    <a:pt x="5685" y="82"/>
                  </a:lnTo>
                  <a:lnTo>
                    <a:pt x="5685" y="87"/>
                  </a:lnTo>
                  <a:lnTo>
                    <a:pt x="5683" y="87"/>
                  </a:lnTo>
                  <a:lnTo>
                    <a:pt x="5683" y="90"/>
                  </a:lnTo>
                  <a:lnTo>
                    <a:pt x="5681" y="90"/>
                  </a:lnTo>
                  <a:lnTo>
                    <a:pt x="5681" y="95"/>
                  </a:lnTo>
                  <a:lnTo>
                    <a:pt x="5680" y="95"/>
                  </a:lnTo>
                  <a:lnTo>
                    <a:pt x="5680" y="100"/>
                  </a:lnTo>
                  <a:lnTo>
                    <a:pt x="5678" y="100"/>
                  </a:lnTo>
                  <a:lnTo>
                    <a:pt x="5678" y="104"/>
                  </a:lnTo>
                  <a:lnTo>
                    <a:pt x="5676" y="104"/>
                  </a:lnTo>
                  <a:lnTo>
                    <a:pt x="5676" y="109"/>
                  </a:lnTo>
                  <a:lnTo>
                    <a:pt x="5675" y="109"/>
                  </a:lnTo>
                  <a:lnTo>
                    <a:pt x="5675" y="112"/>
                  </a:lnTo>
                  <a:lnTo>
                    <a:pt x="5673" y="112"/>
                  </a:lnTo>
                  <a:lnTo>
                    <a:pt x="5673" y="117"/>
                  </a:lnTo>
                  <a:lnTo>
                    <a:pt x="5671" y="117"/>
                  </a:lnTo>
                  <a:lnTo>
                    <a:pt x="5671" y="122"/>
                  </a:lnTo>
                  <a:lnTo>
                    <a:pt x="5670" y="122"/>
                  </a:lnTo>
                  <a:lnTo>
                    <a:pt x="5670" y="125"/>
                  </a:lnTo>
                  <a:lnTo>
                    <a:pt x="5668" y="125"/>
                  </a:lnTo>
                  <a:lnTo>
                    <a:pt x="5668" y="130"/>
                  </a:lnTo>
                  <a:lnTo>
                    <a:pt x="5666" y="130"/>
                  </a:lnTo>
                  <a:lnTo>
                    <a:pt x="5666" y="134"/>
                  </a:lnTo>
                  <a:lnTo>
                    <a:pt x="5665" y="134"/>
                  </a:lnTo>
                  <a:lnTo>
                    <a:pt x="5665" y="139"/>
                  </a:lnTo>
                  <a:lnTo>
                    <a:pt x="5663" y="139"/>
                  </a:lnTo>
                  <a:lnTo>
                    <a:pt x="5663" y="144"/>
                  </a:lnTo>
                  <a:lnTo>
                    <a:pt x="5661" y="144"/>
                  </a:lnTo>
                  <a:lnTo>
                    <a:pt x="5661" y="147"/>
                  </a:lnTo>
                  <a:lnTo>
                    <a:pt x="5660" y="147"/>
                  </a:lnTo>
                  <a:lnTo>
                    <a:pt x="5660" y="152"/>
                  </a:lnTo>
                  <a:lnTo>
                    <a:pt x="5658" y="152"/>
                  </a:lnTo>
                  <a:lnTo>
                    <a:pt x="5658" y="155"/>
                  </a:lnTo>
                  <a:lnTo>
                    <a:pt x="5656" y="155"/>
                  </a:lnTo>
                  <a:lnTo>
                    <a:pt x="5656" y="160"/>
                  </a:lnTo>
                  <a:lnTo>
                    <a:pt x="5655" y="160"/>
                  </a:lnTo>
                  <a:lnTo>
                    <a:pt x="5655" y="165"/>
                  </a:lnTo>
                  <a:lnTo>
                    <a:pt x="5653" y="165"/>
                  </a:lnTo>
                  <a:lnTo>
                    <a:pt x="5653" y="169"/>
                  </a:lnTo>
                  <a:lnTo>
                    <a:pt x="5651" y="169"/>
                  </a:lnTo>
                  <a:lnTo>
                    <a:pt x="5651" y="174"/>
                  </a:lnTo>
                  <a:lnTo>
                    <a:pt x="5650" y="174"/>
                  </a:lnTo>
                  <a:lnTo>
                    <a:pt x="5650" y="177"/>
                  </a:lnTo>
                  <a:lnTo>
                    <a:pt x="5648" y="177"/>
                  </a:lnTo>
                  <a:lnTo>
                    <a:pt x="5648" y="182"/>
                  </a:lnTo>
                  <a:lnTo>
                    <a:pt x="5646" y="182"/>
                  </a:lnTo>
                  <a:lnTo>
                    <a:pt x="5646" y="187"/>
                  </a:lnTo>
                  <a:lnTo>
                    <a:pt x="5645" y="187"/>
                  </a:lnTo>
                  <a:lnTo>
                    <a:pt x="5645" y="190"/>
                  </a:lnTo>
                  <a:lnTo>
                    <a:pt x="5643" y="190"/>
                  </a:lnTo>
                  <a:lnTo>
                    <a:pt x="5643" y="195"/>
                  </a:lnTo>
                  <a:lnTo>
                    <a:pt x="5641" y="195"/>
                  </a:lnTo>
                  <a:lnTo>
                    <a:pt x="5641" y="200"/>
                  </a:lnTo>
                  <a:lnTo>
                    <a:pt x="5640" y="200"/>
                  </a:lnTo>
                  <a:lnTo>
                    <a:pt x="5640" y="204"/>
                  </a:lnTo>
                  <a:lnTo>
                    <a:pt x="5638" y="204"/>
                  </a:lnTo>
                  <a:lnTo>
                    <a:pt x="5638" y="209"/>
                  </a:lnTo>
                  <a:lnTo>
                    <a:pt x="5636" y="209"/>
                  </a:lnTo>
                  <a:lnTo>
                    <a:pt x="5636" y="212"/>
                  </a:lnTo>
                  <a:lnTo>
                    <a:pt x="5635" y="212"/>
                  </a:lnTo>
                  <a:lnTo>
                    <a:pt x="5635" y="217"/>
                  </a:lnTo>
                  <a:lnTo>
                    <a:pt x="5633" y="217"/>
                  </a:lnTo>
                  <a:lnTo>
                    <a:pt x="5633" y="222"/>
                  </a:lnTo>
                  <a:lnTo>
                    <a:pt x="5631" y="222"/>
                  </a:lnTo>
                  <a:lnTo>
                    <a:pt x="5631" y="225"/>
                  </a:lnTo>
                  <a:lnTo>
                    <a:pt x="5630" y="225"/>
                  </a:lnTo>
                  <a:lnTo>
                    <a:pt x="5630" y="230"/>
                  </a:lnTo>
                  <a:lnTo>
                    <a:pt x="5628" y="230"/>
                  </a:lnTo>
                  <a:lnTo>
                    <a:pt x="5628" y="234"/>
                  </a:lnTo>
                  <a:lnTo>
                    <a:pt x="5626" y="234"/>
                  </a:lnTo>
                  <a:lnTo>
                    <a:pt x="5626" y="239"/>
                  </a:lnTo>
                  <a:lnTo>
                    <a:pt x="5625" y="239"/>
                  </a:lnTo>
                  <a:lnTo>
                    <a:pt x="5625" y="244"/>
                  </a:lnTo>
                  <a:lnTo>
                    <a:pt x="5623" y="244"/>
                  </a:lnTo>
                  <a:lnTo>
                    <a:pt x="5623" y="247"/>
                  </a:lnTo>
                  <a:lnTo>
                    <a:pt x="5621" y="247"/>
                  </a:lnTo>
                  <a:lnTo>
                    <a:pt x="5621" y="252"/>
                  </a:lnTo>
                  <a:lnTo>
                    <a:pt x="5620" y="252"/>
                  </a:lnTo>
                  <a:lnTo>
                    <a:pt x="5620" y="255"/>
                  </a:lnTo>
                  <a:lnTo>
                    <a:pt x="5618" y="255"/>
                  </a:lnTo>
                  <a:lnTo>
                    <a:pt x="5618" y="260"/>
                  </a:lnTo>
                  <a:lnTo>
                    <a:pt x="5616" y="260"/>
                  </a:lnTo>
                  <a:lnTo>
                    <a:pt x="5616" y="265"/>
                  </a:lnTo>
                  <a:lnTo>
                    <a:pt x="5615" y="265"/>
                  </a:lnTo>
                  <a:lnTo>
                    <a:pt x="5615" y="269"/>
                  </a:lnTo>
                  <a:lnTo>
                    <a:pt x="5613" y="269"/>
                  </a:lnTo>
                  <a:lnTo>
                    <a:pt x="5613" y="274"/>
                  </a:lnTo>
                  <a:lnTo>
                    <a:pt x="5611" y="274"/>
                  </a:lnTo>
                  <a:lnTo>
                    <a:pt x="5611" y="279"/>
                  </a:lnTo>
                  <a:lnTo>
                    <a:pt x="5610" y="279"/>
                  </a:lnTo>
                  <a:lnTo>
                    <a:pt x="5610" y="282"/>
                  </a:lnTo>
                  <a:lnTo>
                    <a:pt x="5608" y="282"/>
                  </a:lnTo>
                  <a:lnTo>
                    <a:pt x="5608" y="287"/>
                  </a:lnTo>
                  <a:lnTo>
                    <a:pt x="5606" y="287"/>
                  </a:lnTo>
                  <a:lnTo>
                    <a:pt x="5606" y="290"/>
                  </a:lnTo>
                  <a:lnTo>
                    <a:pt x="5605" y="290"/>
                  </a:lnTo>
                  <a:lnTo>
                    <a:pt x="5605" y="295"/>
                  </a:lnTo>
                  <a:lnTo>
                    <a:pt x="5603" y="295"/>
                  </a:lnTo>
                  <a:lnTo>
                    <a:pt x="5603" y="300"/>
                  </a:lnTo>
                  <a:lnTo>
                    <a:pt x="5601" y="300"/>
                  </a:lnTo>
                  <a:lnTo>
                    <a:pt x="5601" y="304"/>
                  </a:lnTo>
                  <a:lnTo>
                    <a:pt x="5600" y="304"/>
                  </a:lnTo>
                  <a:lnTo>
                    <a:pt x="5600" y="309"/>
                  </a:lnTo>
                  <a:lnTo>
                    <a:pt x="5598" y="309"/>
                  </a:lnTo>
                  <a:lnTo>
                    <a:pt x="5598" y="312"/>
                  </a:lnTo>
                  <a:lnTo>
                    <a:pt x="5596" y="312"/>
                  </a:lnTo>
                  <a:lnTo>
                    <a:pt x="5596" y="317"/>
                  </a:lnTo>
                  <a:lnTo>
                    <a:pt x="5595" y="317"/>
                  </a:lnTo>
                  <a:lnTo>
                    <a:pt x="5595" y="322"/>
                  </a:lnTo>
                  <a:lnTo>
                    <a:pt x="5593" y="322"/>
                  </a:lnTo>
                  <a:lnTo>
                    <a:pt x="5593" y="325"/>
                  </a:lnTo>
                  <a:lnTo>
                    <a:pt x="5591" y="325"/>
                  </a:lnTo>
                  <a:lnTo>
                    <a:pt x="5591" y="330"/>
                  </a:lnTo>
                  <a:lnTo>
                    <a:pt x="5590" y="330"/>
                  </a:lnTo>
                  <a:lnTo>
                    <a:pt x="5590" y="334"/>
                  </a:lnTo>
                  <a:lnTo>
                    <a:pt x="5588" y="334"/>
                  </a:lnTo>
                  <a:lnTo>
                    <a:pt x="5588" y="339"/>
                  </a:lnTo>
                  <a:lnTo>
                    <a:pt x="5586" y="339"/>
                  </a:lnTo>
                  <a:lnTo>
                    <a:pt x="5586" y="344"/>
                  </a:lnTo>
                  <a:lnTo>
                    <a:pt x="5585" y="344"/>
                  </a:lnTo>
                  <a:lnTo>
                    <a:pt x="5585" y="347"/>
                  </a:lnTo>
                  <a:lnTo>
                    <a:pt x="5583" y="347"/>
                  </a:lnTo>
                  <a:lnTo>
                    <a:pt x="5583" y="352"/>
                  </a:lnTo>
                  <a:lnTo>
                    <a:pt x="5581" y="352"/>
                  </a:lnTo>
                  <a:lnTo>
                    <a:pt x="5581" y="357"/>
                  </a:lnTo>
                  <a:lnTo>
                    <a:pt x="5580" y="357"/>
                  </a:lnTo>
                  <a:lnTo>
                    <a:pt x="5580" y="360"/>
                  </a:lnTo>
                  <a:lnTo>
                    <a:pt x="5578" y="360"/>
                  </a:lnTo>
                  <a:lnTo>
                    <a:pt x="5578" y="365"/>
                  </a:lnTo>
                  <a:lnTo>
                    <a:pt x="5576" y="365"/>
                  </a:lnTo>
                  <a:lnTo>
                    <a:pt x="5576" y="369"/>
                  </a:lnTo>
                  <a:lnTo>
                    <a:pt x="5575" y="369"/>
                  </a:lnTo>
                  <a:lnTo>
                    <a:pt x="5575" y="374"/>
                  </a:lnTo>
                  <a:lnTo>
                    <a:pt x="5573" y="374"/>
                  </a:lnTo>
                  <a:lnTo>
                    <a:pt x="5573" y="379"/>
                  </a:lnTo>
                  <a:lnTo>
                    <a:pt x="5571" y="379"/>
                  </a:lnTo>
                  <a:lnTo>
                    <a:pt x="5571" y="382"/>
                  </a:lnTo>
                  <a:lnTo>
                    <a:pt x="5570" y="382"/>
                  </a:lnTo>
                  <a:lnTo>
                    <a:pt x="5570" y="387"/>
                  </a:lnTo>
                  <a:lnTo>
                    <a:pt x="5568" y="387"/>
                  </a:lnTo>
                  <a:lnTo>
                    <a:pt x="5568" y="390"/>
                  </a:lnTo>
                  <a:lnTo>
                    <a:pt x="5566" y="390"/>
                  </a:lnTo>
                  <a:lnTo>
                    <a:pt x="5566" y="395"/>
                  </a:lnTo>
                  <a:lnTo>
                    <a:pt x="5565" y="395"/>
                  </a:lnTo>
                  <a:lnTo>
                    <a:pt x="5565" y="400"/>
                  </a:lnTo>
                  <a:lnTo>
                    <a:pt x="5563" y="400"/>
                  </a:lnTo>
                  <a:lnTo>
                    <a:pt x="5563" y="404"/>
                  </a:lnTo>
                  <a:lnTo>
                    <a:pt x="5561" y="404"/>
                  </a:lnTo>
                  <a:lnTo>
                    <a:pt x="5561" y="409"/>
                  </a:lnTo>
                  <a:lnTo>
                    <a:pt x="5560" y="409"/>
                  </a:lnTo>
                  <a:lnTo>
                    <a:pt x="5560" y="414"/>
                  </a:lnTo>
                  <a:lnTo>
                    <a:pt x="5558" y="414"/>
                  </a:lnTo>
                  <a:lnTo>
                    <a:pt x="5558" y="417"/>
                  </a:lnTo>
                  <a:lnTo>
                    <a:pt x="5556" y="417"/>
                  </a:lnTo>
                  <a:lnTo>
                    <a:pt x="5556" y="422"/>
                  </a:lnTo>
                  <a:lnTo>
                    <a:pt x="5555" y="422"/>
                  </a:lnTo>
                  <a:lnTo>
                    <a:pt x="5555" y="425"/>
                  </a:lnTo>
                  <a:lnTo>
                    <a:pt x="5553" y="425"/>
                  </a:lnTo>
                  <a:lnTo>
                    <a:pt x="5553" y="430"/>
                  </a:lnTo>
                  <a:lnTo>
                    <a:pt x="5551" y="430"/>
                  </a:lnTo>
                  <a:lnTo>
                    <a:pt x="5551" y="435"/>
                  </a:lnTo>
                  <a:lnTo>
                    <a:pt x="5550" y="435"/>
                  </a:lnTo>
                  <a:lnTo>
                    <a:pt x="5550" y="439"/>
                  </a:lnTo>
                  <a:lnTo>
                    <a:pt x="5548" y="439"/>
                  </a:lnTo>
                  <a:lnTo>
                    <a:pt x="5548" y="444"/>
                  </a:lnTo>
                  <a:lnTo>
                    <a:pt x="5546" y="444"/>
                  </a:lnTo>
                  <a:lnTo>
                    <a:pt x="5546" y="447"/>
                  </a:lnTo>
                  <a:lnTo>
                    <a:pt x="5545" y="447"/>
                  </a:lnTo>
                  <a:lnTo>
                    <a:pt x="5545" y="452"/>
                  </a:lnTo>
                  <a:lnTo>
                    <a:pt x="5543" y="452"/>
                  </a:lnTo>
                  <a:lnTo>
                    <a:pt x="5543" y="457"/>
                  </a:lnTo>
                  <a:lnTo>
                    <a:pt x="5541" y="457"/>
                  </a:lnTo>
                  <a:lnTo>
                    <a:pt x="5541" y="460"/>
                  </a:lnTo>
                  <a:lnTo>
                    <a:pt x="5540" y="460"/>
                  </a:lnTo>
                  <a:lnTo>
                    <a:pt x="5540" y="465"/>
                  </a:lnTo>
                  <a:lnTo>
                    <a:pt x="5538" y="465"/>
                  </a:lnTo>
                  <a:lnTo>
                    <a:pt x="5538" y="470"/>
                  </a:lnTo>
                  <a:lnTo>
                    <a:pt x="5536" y="470"/>
                  </a:lnTo>
                  <a:lnTo>
                    <a:pt x="5536" y="474"/>
                  </a:lnTo>
                  <a:lnTo>
                    <a:pt x="5535" y="474"/>
                  </a:lnTo>
                  <a:lnTo>
                    <a:pt x="5535" y="479"/>
                  </a:lnTo>
                  <a:lnTo>
                    <a:pt x="5533" y="479"/>
                  </a:lnTo>
                  <a:lnTo>
                    <a:pt x="5533" y="482"/>
                  </a:lnTo>
                  <a:lnTo>
                    <a:pt x="5531" y="482"/>
                  </a:lnTo>
                  <a:lnTo>
                    <a:pt x="5531" y="487"/>
                  </a:lnTo>
                  <a:lnTo>
                    <a:pt x="5530" y="487"/>
                  </a:lnTo>
                  <a:lnTo>
                    <a:pt x="5530" y="492"/>
                  </a:lnTo>
                  <a:lnTo>
                    <a:pt x="5528" y="492"/>
                  </a:lnTo>
                  <a:lnTo>
                    <a:pt x="5528" y="495"/>
                  </a:lnTo>
                  <a:lnTo>
                    <a:pt x="5526" y="495"/>
                  </a:lnTo>
                  <a:lnTo>
                    <a:pt x="5526" y="500"/>
                  </a:lnTo>
                  <a:lnTo>
                    <a:pt x="5525" y="500"/>
                  </a:lnTo>
                  <a:lnTo>
                    <a:pt x="5525" y="504"/>
                  </a:lnTo>
                  <a:lnTo>
                    <a:pt x="5523" y="504"/>
                  </a:lnTo>
                  <a:lnTo>
                    <a:pt x="5523" y="509"/>
                  </a:lnTo>
                  <a:lnTo>
                    <a:pt x="5521" y="509"/>
                  </a:lnTo>
                  <a:lnTo>
                    <a:pt x="5521" y="514"/>
                  </a:lnTo>
                  <a:lnTo>
                    <a:pt x="5520" y="514"/>
                  </a:lnTo>
                  <a:lnTo>
                    <a:pt x="5520" y="517"/>
                  </a:lnTo>
                  <a:lnTo>
                    <a:pt x="5518" y="517"/>
                  </a:lnTo>
                  <a:lnTo>
                    <a:pt x="5518" y="522"/>
                  </a:lnTo>
                  <a:lnTo>
                    <a:pt x="5516" y="522"/>
                  </a:lnTo>
                  <a:lnTo>
                    <a:pt x="5516" y="527"/>
                  </a:lnTo>
                  <a:lnTo>
                    <a:pt x="5515" y="527"/>
                  </a:lnTo>
                  <a:lnTo>
                    <a:pt x="5515" y="530"/>
                  </a:lnTo>
                  <a:lnTo>
                    <a:pt x="5513" y="530"/>
                  </a:lnTo>
                  <a:lnTo>
                    <a:pt x="5513" y="535"/>
                  </a:lnTo>
                  <a:lnTo>
                    <a:pt x="5511" y="535"/>
                  </a:lnTo>
                  <a:lnTo>
                    <a:pt x="5511" y="539"/>
                  </a:lnTo>
                  <a:lnTo>
                    <a:pt x="5510" y="539"/>
                  </a:lnTo>
                  <a:lnTo>
                    <a:pt x="5510" y="544"/>
                  </a:lnTo>
                  <a:lnTo>
                    <a:pt x="5508" y="544"/>
                  </a:lnTo>
                  <a:lnTo>
                    <a:pt x="5508" y="549"/>
                  </a:lnTo>
                  <a:lnTo>
                    <a:pt x="5506" y="549"/>
                  </a:lnTo>
                  <a:lnTo>
                    <a:pt x="5506" y="552"/>
                  </a:lnTo>
                  <a:lnTo>
                    <a:pt x="5505" y="552"/>
                  </a:lnTo>
                  <a:lnTo>
                    <a:pt x="5505" y="557"/>
                  </a:lnTo>
                  <a:lnTo>
                    <a:pt x="5503" y="557"/>
                  </a:lnTo>
                  <a:lnTo>
                    <a:pt x="5503" y="560"/>
                  </a:lnTo>
                  <a:lnTo>
                    <a:pt x="5501" y="560"/>
                  </a:lnTo>
                  <a:lnTo>
                    <a:pt x="5501" y="565"/>
                  </a:lnTo>
                  <a:lnTo>
                    <a:pt x="5500" y="565"/>
                  </a:lnTo>
                  <a:lnTo>
                    <a:pt x="5500" y="570"/>
                  </a:lnTo>
                  <a:lnTo>
                    <a:pt x="5498" y="570"/>
                  </a:lnTo>
                  <a:lnTo>
                    <a:pt x="5498" y="574"/>
                  </a:lnTo>
                  <a:lnTo>
                    <a:pt x="5496" y="574"/>
                  </a:lnTo>
                  <a:lnTo>
                    <a:pt x="5496" y="579"/>
                  </a:lnTo>
                  <a:lnTo>
                    <a:pt x="5495" y="579"/>
                  </a:lnTo>
                  <a:lnTo>
                    <a:pt x="5495" y="584"/>
                  </a:lnTo>
                  <a:lnTo>
                    <a:pt x="5493" y="584"/>
                  </a:lnTo>
                  <a:lnTo>
                    <a:pt x="5493" y="587"/>
                  </a:lnTo>
                  <a:lnTo>
                    <a:pt x="5491" y="587"/>
                  </a:lnTo>
                  <a:lnTo>
                    <a:pt x="5491" y="592"/>
                  </a:lnTo>
                  <a:lnTo>
                    <a:pt x="5490" y="592"/>
                  </a:lnTo>
                  <a:lnTo>
                    <a:pt x="5490" y="595"/>
                  </a:lnTo>
                  <a:lnTo>
                    <a:pt x="5488" y="595"/>
                  </a:lnTo>
                  <a:lnTo>
                    <a:pt x="5488" y="600"/>
                  </a:lnTo>
                  <a:lnTo>
                    <a:pt x="5486" y="600"/>
                  </a:lnTo>
                  <a:lnTo>
                    <a:pt x="5486" y="605"/>
                  </a:lnTo>
                  <a:lnTo>
                    <a:pt x="5485" y="605"/>
                  </a:lnTo>
                  <a:lnTo>
                    <a:pt x="5485" y="609"/>
                  </a:lnTo>
                  <a:lnTo>
                    <a:pt x="5483" y="609"/>
                  </a:lnTo>
                  <a:lnTo>
                    <a:pt x="5483" y="614"/>
                  </a:lnTo>
                  <a:lnTo>
                    <a:pt x="5481" y="614"/>
                  </a:lnTo>
                  <a:lnTo>
                    <a:pt x="5481" y="617"/>
                  </a:lnTo>
                  <a:lnTo>
                    <a:pt x="5480" y="617"/>
                  </a:lnTo>
                  <a:lnTo>
                    <a:pt x="5480" y="622"/>
                  </a:lnTo>
                  <a:lnTo>
                    <a:pt x="5478" y="622"/>
                  </a:lnTo>
                  <a:lnTo>
                    <a:pt x="5478" y="627"/>
                  </a:lnTo>
                  <a:lnTo>
                    <a:pt x="5476" y="627"/>
                  </a:lnTo>
                  <a:lnTo>
                    <a:pt x="5476" y="630"/>
                  </a:lnTo>
                  <a:lnTo>
                    <a:pt x="5475" y="630"/>
                  </a:lnTo>
                  <a:lnTo>
                    <a:pt x="5475" y="635"/>
                  </a:lnTo>
                  <a:lnTo>
                    <a:pt x="5473" y="635"/>
                  </a:lnTo>
                  <a:lnTo>
                    <a:pt x="5473" y="640"/>
                  </a:lnTo>
                  <a:lnTo>
                    <a:pt x="5471" y="640"/>
                  </a:lnTo>
                  <a:lnTo>
                    <a:pt x="5471" y="644"/>
                  </a:lnTo>
                  <a:lnTo>
                    <a:pt x="5470" y="644"/>
                  </a:lnTo>
                  <a:lnTo>
                    <a:pt x="5470" y="649"/>
                  </a:lnTo>
                  <a:lnTo>
                    <a:pt x="5468" y="649"/>
                  </a:lnTo>
                  <a:lnTo>
                    <a:pt x="5468" y="652"/>
                  </a:lnTo>
                  <a:lnTo>
                    <a:pt x="5466" y="652"/>
                  </a:lnTo>
                  <a:lnTo>
                    <a:pt x="5466" y="657"/>
                  </a:lnTo>
                  <a:lnTo>
                    <a:pt x="5465" y="657"/>
                  </a:lnTo>
                  <a:lnTo>
                    <a:pt x="5465" y="662"/>
                  </a:lnTo>
                  <a:lnTo>
                    <a:pt x="5463" y="662"/>
                  </a:lnTo>
                  <a:lnTo>
                    <a:pt x="5463" y="665"/>
                  </a:lnTo>
                  <a:lnTo>
                    <a:pt x="5461" y="665"/>
                  </a:lnTo>
                  <a:lnTo>
                    <a:pt x="5461" y="670"/>
                  </a:lnTo>
                  <a:lnTo>
                    <a:pt x="5460" y="670"/>
                  </a:lnTo>
                  <a:lnTo>
                    <a:pt x="5460" y="675"/>
                  </a:lnTo>
                  <a:lnTo>
                    <a:pt x="5458" y="675"/>
                  </a:lnTo>
                  <a:lnTo>
                    <a:pt x="5458" y="679"/>
                  </a:lnTo>
                  <a:lnTo>
                    <a:pt x="5456" y="679"/>
                  </a:lnTo>
                  <a:lnTo>
                    <a:pt x="5456" y="684"/>
                  </a:lnTo>
                  <a:lnTo>
                    <a:pt x="5455" y="684"/>
                  </a:lnTo>
                  <a:lnTo>
                    <a:pt x="5455" y="687"/>
                  </a:lnTo>
                  <a:lnTo>
                    <a:pt x="5453" y="687"/>
                  </a:lnTo>
                  <a:lnTo>
                    <a:pt x="5453" y="692"/>
                  </a:lnTo>
                  <a:lnTo>
                    <a:pt x="5451" y="692"/>
                  </a:lnTo>
                  <a:lnTo>
                    <a:pt x="5451" y="697"/>
                  </a:lnTo>
                  <a:lnTo>
                    <a:pt x="5450" y="697"/>
                  </a:lnTo>
                  <a:lnTo>
                    <a:pt x="5450" y="700"/>
                  </a:lnTo>
                  <a:lnTo>
                    <a:pt x="5448" y="700"/>
                  </a:lnTo>
                  <a:lnTo>
                    <a:pt x="5448" y="705"/>
                  </a:lnTo>
                  <a:lnTo>
                    <a:pt x="5446" y="705"/>
                  </a:lnTo>
                  <a:lnTo>
                    <a:pt x="5446" y="709"/>
                  </a:lnTo>
                  <a:lnTo>
                    <a:pt x="5445" y="709"/>
                  </a:lnTo>
                  <a:lnTo>
                    <a:pt x="5445" y="714"/>
                  </a:lnTo>
                  <a:lnTo>
                    <a:pt x="5443" y="714"/>
                  </a:lnTo>
                  <a:lnTo>
                    <a:pt x="5443" y="719"/>
                  </a:lnTo>
                  <a:lnTo>
                    <a:pt x="5441" y="719"/>
                  </a:lnTo>
                  <a:lnTo>
                    <a:pt x="5441" y="722"/>
                  </a:lnTo>
                  <a:lnTo>
                    <a:pt x="5440" y="722"/>
                  </a:lnTo>
                  <a:lnTo>
                    <a:pt x="5440" y="727"/>
                  </a:lnTo>
                  <a:lnTo>
                    <a:pt x="5438" y="727"/>
                  </a:lnTo>
                  <a:lnTo>
                    <a:pt x="5438" y="732"/>
                  </a:lnTo>
                  <a:lnTo>
                    <a:pt x="5436" y="732"/>
                  </a:lnTo>
                  <a:lnTo>
                    <a:pt x="5436" y="735"/>
                  </a:lnTo>
                  <a:lnTo>
                    <a:pt x="5435" y="735"/>
                  </a:lnTo>
                  <a:lnTo>
                    <a:pt x="5435" y="740"/>
                  </a:lnTo>
                  <a:lnTo>
                    <a:pt x="5433" y="740"/>
                  </a:lnTo>
                  <a:lnTo>
                    <a:pt x="5433" y="744"/>
                  </a:lnTo>
                  <a:lnTo>
                    <a:pt x="5431" y="744"/>
                  </a:lnTo>
                  <a:lnTo>
                    <a:pt x="5431" y="749"/>
                  </a:lnTo>
                  <a:lnTo>
                    <a:pt x="5430" y="749"/>
                  </a:lnTo>
                  <a:lnTo>
                    <a:pt x="5430" y="754"/>
                  </a:lnTo>
                  <a:lnTo>
                    <a:pt x="5428" y="754"/>
                  </a:lnTo>
                  <a:lnTo>
                    <a:pt x="5428" y="757"/>
                  </a:lnTo>
                  <a:lnTo>
                    <a:pt x="5426" y="757"/>
                  </a:lnTo>
                  <a:lnTo>
                    <a:pt x="5426" y="762"/>
                  </a:lnTo>
                  <a:lnTo>
                    <a:pt x="5425" y="762"/>
                  </a:lnTo>
                  <a:lnTo>
                    <a:pt x="5425" y="765"/>
                  </a:lnTo>
                  <a:lnTo>
                    <a:pt x="5423" y="765"/>
                  </a:lnTo>
                  <a:lnTo>
                    <a:pt x="5423" y="770"/>
                  </a:lnTo>
                  <a:lnTo>
                    <a:pt x="5421" y="770"/>
                  </a:lnTo>
                  <a:lnTo>
                    <a:pt x="5421" y="775"/>
                  </a:lnTo>
                  <a:lnTo>
                    <a:pt x="5420" y="775"/>
                  </a:lnTo>
                  <a:lnTo>
                    <a:pt x="5420" y="779"/>
                  </a:lnTo>
                  <a:lnTo>
                    <a:pt x="5418" y="779"/>
                  </a:lnTo>
                  <a:lnTo>
                    <a:pt x="5418" y="784"/>
                  </a:lnTo>
                  <a:lnTo>
                    <a:pt x="5416" y="784"/>
                  </a:lnTo>
                  <a:lnTo>
                    <a:pt x="5416" y="789"/>
                  </a:lnTo>
                  <a:lnTo>
                    <a:pt x="5415" y="789"/>
                  </a:lnTo>
                  <a:lnTo>
                    <a:pt x="5415" y="792"/>
                  </a:lnTo>
                  <a:lnTo>
                    <a:pt x="5413" y="792"/>
                  </a:lnTo>
                  <a:lnTo>
                    <a:pt x="5413" y="797"/>
                  </a:lnTo>
                  <a:lnTo>
                    <a:pt x="5411" y="797"/>
                  </a:lnTo>
                  <a:lnTo>
                    <a:pt x="5411" y="800"/>
                  </a:lnTo>
                  <a:lnTo>
                    <a:pt x="5410" y="800"/>
                  </a:lnTo>
                  <a:lnTo>
                    <a:pt x="5410" y="805"/>
                  </a:lnTo>
                  <a:lnTo>
                    <a:pt x="5408" y="805"/>
                  </a:lnTo>
                  <a:lnTo>
                    <a:pt x="5408" y="810"/>
                  </a:lnTo>
                  <a:lnTo>
                    <a:pt x="5406" y="810"/>
                  </a:lnTo>
                  <a:lnTo>
                    <a:pt x="5406" y="814"/>
                  </a:lnTo>
                  <a:lnTo>
                    <a:pt x="5405" y="814"/>
                  </a:lnTo>
                  <a:lnTo>
                    <a:pt x="5405" y="819"/>
                  </a:lnTo>
                  <a:lnTo>
                    <a:pt x="5403" y="819"/>
                  </a:lnTo>
                  <a:lnTo>
                    <a:pt x="5403" y="824"/>
                  </a:lnTo>
                  <a:lnTo>
                    <a:pt x="5401" y="824"/>
                  </a:lnTo>
                  <a:lnTo>
                    <a:pt x="5401" y="827"/>
                  </a:lnTo>
                  <a:lnTo>
                    <a:pt x="5400" y="827"/>
                  </a:lnTo>
                  <a:lnTo>
                    <a:pt x="5400" y="832"/>
                  </a:lnTo>
                  <a:lnTo>
                    <a:pt x="5398" y="832"/>
                  </a:lnTo>
                  <a:lnTo>
                    <a:pt x="5398" y="835"/>
                  </a:lnTo>
                  <a:lnTo>
                    <a:pt x="5396" y="835"/>
                  </a:lnTo>
                  <a:lnTo>
                    <a:pt x="5396" y="840"/>
                  </a:lnTo>
                  <a:lnTo>
                    <a:pt x="5395" y="840"/>
                  </a:lnTo>
                  <a:lnTo>
                    <a:pt x="5395" y="845"/>
                  </a:lnTo>
                  <a:lnTo>
                    <a:pt x="5393" y="845"/>
                  </a:lnTo>
                  <a:lnTo>
                    <a:pt x="5393" y="849"/>
                  </a:lnTo>
                  <a:lnTo>
                    <a:pt x="5391" y="849"/>
                  </a:lnTo>
                  <a:lnTo>
                    <a:pt x="5391" y="854"/>
                  </a:lnTo>
                  <a:lnTo>
                    <a:pt x="5390" y="854"/>
                  </a:lnTo>
                  <a:lnTo>
                    <a:pt x="5390" y="859"/>
                  </a:lnTo>
                  <a:lnTo>
                    <a:pt x="5388" y="859"/>
                  </a:lnTo>
                  <a:lnTo>
                    <a:pt x="5388" y="862"/>
                  </a:lnTo>
                  <a:lnTo>
                    <a:pt x="5386" y="862"/>
                  </a:lnTo>
                  <a:lnTo>
                    <a:pt x="5386" y="867"/>
                  </a:lnTo>
                  <a:lnTo>
                    <a:pt x="5385" y="867"/>
                  </a:lnTo>
                  <a:lnTo>
                    <a:pt x="5385" y="870"/>
                  </a:lnTo>
                  <a:lnTo>
                    <a:pt x="5383" y="870"/>
                  </a:lnTo>
                  <a:lnTo>
                    <a:pt x="5383" y="875"/>
                  </a:lnTo>
                  <a:lnTo>
                    <a:pt x="5381" y="875"/>
                  </a:lnTo>
                  <a:lnTo>
                    <a:pt x="5381" y="880"/>
                  </a:lnTo>
                  <a:lnTo>
                    <a:pt x="5380" y="880"/>
                  </a:lnTo>
                  <a:lnTo>
                    <a:pt x="5380" y="884"/>
                  </a:lnTo>
                  <a:lnTo>
                    <a:pt x="5378" y="884"/>
                  </a:lnTo>
                  <a:lnTo>
                    <a:pt x="5378" y="889"/>
                  </a:lnTo>
                  <a:lnTo>
                    <a:pt x="5376" y="889"/>
                  </a:lnTo>
                  <a:lnTo>
                    <a:pt x="5376" y="892"/>
                  </a:lnTo>
                  <a:lnTo>
                    <a:pt x="5375" y="892"/>
                  </a:lnTo>
                  <a:lnTo>
                    <a:pt x="5375" y="897"/>
                  </a:lnTo>
                  <a:lnTo>
                    <a:pt x="5373" y="897"/>
                  </a:lnTo>
                  <a:lnTo>
                    <a:pt x="5373" y="902"/>
                  </a:lnTo>
                  <a:lnTo>
                    <a:pt x="5371" y="902"/>
                  </a:lnTo>
                  <a:lnTo>
                    <a:pt x="5371" y="905"/>
                  </a:lnTo>
                  <a:lnTo>
                    <a:pt x="5370" y="905"/>
                  </a:lnTo>
                  <a:lnTo>
                    <a:pt x="5370" y="910"/>
                  </a:lnTo>
                  <a:lnTo>
                    <a:pt x="5368" y="910"/>
                  </a:lnTo>
                  <a:lnTo>
                    <a:pt x="5368" y="915"/>
                  </a:lnTo>
                  <a:lnTo>
                    <a:pt x="5366" y="915"/>
                  </a:lnTo>
                  <a:lnTo>
                    <a:pt x="5366" y="919"/>
                  </a:lnTo>
                  <a:lnTo>
                    <a:pt x="5365" y="919"/>
                  </a:lnTo>
                  <a:lnTo>
                    <a:pt x="5365" y="924"/>
                  </a:lnTo>
                  <a:lnTo>
                    <a:pt x="5363" y="924"/>
                  </a:lnTo>
                  <a:lnTo>
                    <a:pt x="5363" y="927"/>
                  </a:lnTo>
                  <a:lnTo>
                    <a:pt x="5361" y="927"/>
                  </a:lnTo>
                  <a:lnTo>
                    <a:pt x="5361" y="932"/>
                  </a:lnTo>
                  <a:lnTo>
                    <a:pt x="5360" y="932"/>
                  </a:lnTo>
                  <a:lnTo>
                    <a:pt x="5360" y="937"/>
                  </a:lnTo>
                  <a:lnTo>
                    <a:pt x="5358" y="937"/>
                  </a:lnTo>
                  <a:lnTo>
                    <a:pt x="5358" y="940"/>
                  </a:lnTo>
                  <a:lnTo>
                    <a:pt x="5356" y="940"/>
                  </a:lnTo>
                  <a:lnTo>
                    <a:pt x="5356" y="945"/>
                  </a:lnTo>
                  <a:lnTo>
                    <a:pt x="5355" y="945"/>
                  </a:lnTo>
                  <a:lnTo>
                    <a:pt x="5355" y="950"/>
                  </a:lnTo>
                  <a:lnTo>
                    <a:pt x="5353" y="950"/>
                  </a:lnTo>
                  <a:lnTo>
                    <a:pt x="5353" y="954"/>
                  </a:lnTo>
                  <a:lnTo>
                    <a:pt x="5351" y="954"/>
                  </a:lnTo>
                  <a:lnTo>
                    <a:pt x="5351" y="959"/>
                  </a:lnTo>
                  <a:lnTo>
                    <a:pt x="5350" y="959"/>
                  </a:lnTo>
                  <a:lnTo>
                    <a:pt x="5350" y="962"/>
                  </a:lnTo>
                  <a:lnTo>
                    <a:pt x="5348" y="962"/>
                  </a:lnTo>
                  <a:lnTo>
                    <a:pt x="5348" y="967"/>
                  </a:lnTo>
                  <a:lnTo>
                    <a:pt x="5346" y="967"/>
                  </a:lnTo>
                  <a:lnTo>
                    <a:pt x="5346" y="972"/>
                  </a:lnTo>
                  <a:lnTo>
                    <a:pt x="5345" y="972"/>
                  </a:lnTo>
                  <a:lnTo>
                    <a:pt x="5345" y="975"/>
                  </a:lnTo>
                  <a:lnTo>
                    <a:pt x="5343" y="975"/>
                  </a:lnTo>
                  <a:lnTo>
                    <a:pt x="5343" y="980"/>
                  </a:lnTo>
                  <a:lnTo>
                    <a:pt x="5341" y="980"/>
                  </a:lnTo>
                  <a:lnTo>
                    <a:pt x="5341" y="985"/>
                  </a:lnTo>
                  <a:lnTo>
                    <a:pt x="5340" y="985"/>
                  </a:lnTo>
                  <a:lnTo>
                    <a:pt x="5340" y="989"/>
                  </a:lnTo>
                  <a:lnTo>
                    <a:pt x="5338" y="989"/>
                  </a:lnTo>
                  <a:lnTo>
                    <a:pt x="5338" y="994"/>
                  </a:lnTo>
                  <a:lnTo>
                    <a:pt x="5336" y="994"/>
                  </a:lnTo>
                  <a:lnTo>
                    <a:pt x="5336" y="997"/>
                  </a:lnTo>
                  <a:lnTo>
                    <a:pt x="5335" y="997"/>
                  </a:lnTo>
                  <a:lnTo>
                    <a:pt x="5335" y="1002"/>
                  </a:lnTo>
                  <a:lnTo>
                    <a:pt x="5333" y="1002"/>
                  </a:lnTo>
                  <a:lnTo>
                    <a:pt x="5333" y="1007"/>
                  </a:lnTo>
                  <a:lnTo>
                    <a:pt x="5331" y="1007"/>
                  </a:lnTo>
                  <a:lnTo>
                    <a:pt x="5331" y="1010"/>
                  </a:lnTo>
                  <a:lnTo>
                    <a:pt x="5330" y="1010"/>
                  </a:lnTo>
                  <a:lnTo>
                    <a:pt x="5330" y="1015"/>
                  </a:lnTo>
                  <a:lnTo>
                    <a:pt x="5328" y="1015"/>
                  </a:lnTo>
                  <a:lnTo>
                    <a:pt x="5328" y="1019"/>
                  </a:lnTo>
                  <a:lnTo>
                    <a:pt x="5326" y="1019"/>
                  </a:lnTo>
                  <a:lnTo>
                    <a:pt x="5326" y="1024"/>
                  </a:lnTo>
                  <a:lnTo>
                    <a:pt x="5325" y="1024"/>
                  </a:lnTo>
                  <a:lnTo>
                    <a:pt x="5325" y="1029"/>
                  </a:lnTo>
                  <a:lnTo>
                    <a:pt x="5323" y="1029"/>
                  </a:lnTo>
                  <a:lnTo>
                    <a:pt x="5323" y="1032"/>
                  </a:lnTo>
                  <a:lnTo>
                    <a:pt x="5321" y="1032"/>
                  </a:lnTo>
                  <a:lnTo>
                    <a:pt x="5321" y="1037"/>
                  </a:lnTo>
                  <a:lnTo>
                    <a:pt x="5320" y="1037"/>
                  </a:lnTo>
                  <a:lnTo>
                    <a:pt x="5320" y="1042"/>
                  </a:lnTo>
                  <a:lnTo>
                    <a:pt x="5318" y="1042"/>
                  </a:lnTo>
                  <a:lnTo>
                    <a:pt x="5318" y="1045"/>
                  </a:lnTo>
                  <a:lnTo>
                    <a:pt x="5316" y="1045"/>
                  </a:lnTo>
                  <a:lnTo>
                    <a:pt x="5316" y="1050"/>
                  </a:lnTo>
                  <a:lnTo>
                    <a:pt x="5315" y="1050"/>
                  </a:lnTo>
                  <a:lnTo>
                    <a:pt x="5315" y="1054"/>
                  </a:lnTo>
                  <a:lnTo>
                    <a:pt x="5313" y="1054"/>
                  </a:lnTo>
                  <a:lnTo>
                    <a:pt x="5313" y="1059"/>
                  </a:lnTo>
                  <a:lnTo>
                    <a:pt x="5311" y="1059"/>
                  </a:lnTo>
                  <a:lnTo>
                    <a:pt x="5311" y="1064"/>
                  </a:lnTo>
                  <a:lnTo>
                    <a:pt x="5310" y="1064"/>
                  </a:lnTo>
                  <a:lnTo>
                    <a:pt x="5310" y="1067"/>
                  </a:lnTo>
                  <a:lnTo>
                    <a:pt x="5308" y="1067"/>
                  </a:lnTo>
                  <a:lnTo>
                    <a:pt x="5308" y="1072"/>
                  </a:lnTo>
                  <a:lnTo>
                    <a:pt x="5306" y="1072"/>
                  </a:lnTo>
                  <a:lnTo>
                    <a:pt x="5306" y="1077"/>
                  </a:lnTo>
                  <a:lnTo>
                    <a:pt x="5305" y="1077"/>
                  </a:lnTo>
                  <a:lnTo>
                    <a:pt x="5305" y="1080"/>
                  </a:lnTo>
                  <a:lnTo>
                    <a:pt x="5303" y="1080"/>
                  </a:lnTo>
                  <a:lnTo>
                    <a:pt x="5303" y="1085"/>
                  </a:lnTo>
                  <a:lnTo>
                    <a:pt x="5301" y="1085"/>
                  </a:lnTo>
                  <a:lnTo>
                    <a:pt x="5301" y="1089"/>
                  </a:lnTo>
                  <a:lnTo>
                    <a:pt x="5300" y="1089"/>
                  </a:lnTo>
                  <a:lnTo>
                    <a:pt x="5300" y="1094"/>
                  </a:lnTo>
                  <a:lnTo>
                    <a:pt x="5298" y="1094"/>
                  </a:lnTo>
                  <a:lnTo>
                    <a:pt x="5298" y="1099"/>
                  </a:lnTo>
                  <a:lnTo>
                    <a:pt x="5296" y="1099"/>
                  </a:lnTo>
                  <a:lnTo>
                    <a:pt x="5296" y="1102"/>
                  </a:lnTo>
                  <a:lnTo>
                    <a:pt x="5295" y="1102"/>
                  </a:lnTo>
                  <a:lnTo>
                    <a:pt x="5295" y="1107"/>
                  </a:lnTo>
                  <a:lnTo>
                    <a:pt x="5293" y="1107"/>
                  </a:lnTo>
                  <a:lnTo>
                    <a:pt x="5293" y="1112"/>
                  </a:lnTo>
                  <a:lnTo>
                    <a:pt x="5291" y="1112"/>
                  </a:lnTo>
                  <a:lnTo>
                    <a:pt x="5291" y="1115"/>
                  </a:lnTo>
                  <a:lnTo>
                    <a:pt x="5290" y="1115"/>
                  </a:lnTo>
                  <a:lnTo>
                    <a:pt x="5290" y="1120"/>
                  </a:lnTo>
                  <a:lnTo>
                    <a:pt x="5288" y="1120"/>
                  </a:lnTo>
                  <a:lnTo>
                    <a:pt x="5288" y="1124"/>
                  </a:lnTo>
                  <a:lnTo>
                    <a:pt x="5286" y="1124"/>
                  </a:lnTo>
                  <a:lnTo>
                    <a:pt x="5286" y="1129"/>
                  </a:lnTo>
                  <a:lnTo>
                    <a:pt x="5285" y="1129"/>
                  </a:lnTo>
                  <a:lnTo>
                    <a:pt x="5285" y="1134"/>
                  </a:lnTo>
                  <a:lnTo>
                    <a:pt x="5283" y="1134"/>
                  </a:lnTo>
                  <a:lnTo>
                    <a:pt x="5283" y="1137"/>
                  </a:lnTo>
                  <a:lnTo>
                    <a:pt x="5281" y="1137"/>
                  </a:lnTo>
                  <a:lnTo>
                    <a:pt x="5281" y="1142"/>
                  </a:lnTo>
                  <a:lnTo>
                    <a:pt x="5280" y="1142"/>
                  </a:lnTo>
                  <a:lnTo>
                    <a:pt x="5280" y="1147"/>
                  </a:lnTo>
                  <a:lnTo>
                    <a:pt x="5278" y="1147"/>
                  </a:lnTo>
                  <a:lnTo>
                    <a:pt x="5278" y="1150"/>
                  </a:lnTo>
                  <a:lnTo>
                    <a:pt x="5276" y="1150"/>
                  </a:lnTo>
                  <a:lnTo>
                    <a:pt x="5276" y="1155"/>
                  </a:lnTo>
                  <a:lnTo>
                    <a:pt x="5275" y="1155"/>
                  </a:lnTo>
                  <a:lnTo>
                    <a:pt x="5275" y="1159"/>
                  </a:lnTo>
                  <a:lnTo>
                    <a:pt x="5273" y="1159"/>
                  </a:lnTo>
                  <a:lnTo>
                    <a:pt x="5273" y="1164"/>
                  </a:lnTo>
                  <a:lnTo>
                    <a:pt x="5271" y="1164"/>
                  </a:lnTo>
                  <a:lnTo>
                    <a:pt x="5271" y="1169"/>
                  </a:lnTo>
                  <a:lnTo>
                    <a:pt x="5270" y="1169"/>
                  </a:lnTo>
                  <a:lnTo>
                    <a:pt x="5270" y="1172"/>
                  </a:lnTo>
                  <a:lnTo>
                    <a:pt x="5268" y="1172"/>
                  </a:lnTo>
                  <a:lnTo>
                    <a:pt x="5268" y="1177"/>
                  </a:lnTo>
                  <a:lnTo>
                    <a:pt x="5266" y="1177"/>
                  </a:lnTo>
                  <a:lnTo>
                    <a:pt x="5266" y="1182"/>
                  </a:lnTo>
                  <a:lnTo>
                    <a:pt x="5265" y="1182"/>
                  </a:lnTo>
                  <a:lnTo>
                    <a:pt x="5265" y="1185"/>
                  </a:lnTo>
                  <a:lnTo>
                    <a:pt x="5263" y="1185"/>
                  </a:lnTo>
                  <a:lnTo>
                    <a:pt x="5263" y="1190"/>
                  </a:lnTo>
                  <a:lnTo>
                    <a:pt x="5261" y="1190"/>
                  </a:lnTo>
                  <a:lnTo>
                    <a:pt x="5261" y="1194"/>
                  </a:lnTo>
                  <a:lnTo>
                    <a:pt x="5260" y="1194"/>
                  </a:lnTo>
                  <a:lnTo>
                    <a:pt x="5260" y="1199"/>
                  </a:lnTo>
                  <a:lnTo>
                    <a:pt x="5258" y="1199"/>
                  </a:lnTo>
                  <a:lnTo>
                    <a:pt x="5258" y="1204"/>
                  </a:lnTo>
                  <a:lnTo>
                    <a:pt x="5256" y="1204"/>
                  </a:lnTo>
                  <a:lnTo>
                    <a:pt x="5256" y="1207"/>
                  </a:lnTo>
                  <a:lnTo>
                    <a:pt x="5255" y="1207"/>
                  </a:lnTo>
                  <a:lnTo>
                    <a:pt x="5255" y="1212"/>
                  </a:lnTo>
                  <a:lnTo>
                    <a:pt x="5253" y="1212"/>
                  </a:lnTo>
                  <a:lnTo>
                    <a:pt x="5253" y="1217"/>
                  </a:lnTo>
                  <a:lnTo>
                    <a:pt x="5251" y="1217"/>
                  </a:lnTo>
                  <a:lnTo>
                    <a:pt x="5251" y="1220"/>
                  </a:lnTo>
                  <a:lnTo>
                    <a:pt x="5250" y="1220"/>
                  </a:lnTo>
                  <a:lnTo>
                    <a:pt x="5250" y="1225"/>
                  </a:lnTo>
                  <a:lnTo>
                    <a:pt x="5248" y="1225"/>
                  </a:lnTo>
                  <a:lnTo>
                    <a:pt x="5248" y="1229"/>
                  </a:lnTo>
                  <a:lnTo>
                    <a:pt x="5246" y="1229"/>
                  </a:lnTo>
                  <a:lnTo>
                    <a:pt x="5246" y="1234"/>
                  </a:lnTo>
                  <a:lnTo>
                    <a:pt x="5245" y="1234"/>
                  </a:lnTo>
                  <a:lnTo>
                    <a:pt x="5245" y="1239"/>
                  </a:lnTo>
                  <a:lnTo>
                    <a:pt x="5243" y="1239"/>
                  </a:lnTo>
                  <a:lnTo>
                    <a:pt x="5243" y="1242"/>
                  </a:lnTo>
                  <a:lnTo>
                    <a:pt x="5241" y="1242"/>
                  </a:lnTo>
                  <a:lnTo>
                    <a:pt x="5241" y="1247"/>
                  </a:lnTo>
                  <a:lnTo>
                    <a:pt x="5240" y="1247"/>
                  </a:lnTo>
                  <a:lnTo>
                    <a:pt x="5240" y="1252"/>
                  </a:lnTo>
                  <a:lnTo>
                    <a:pt x="5238" y="1252"/>
                  </a:lnTo>
                  <a:lnTo>
                    <a:pt x="5238" y="1255"/>
                  </a:lnTo>
                  <a:lnTo>
                    <a:pt x="5236" y="1255"/>
                  </a:lnTo>
                  <a:lnTo>
                    <a:pt x="5236" y="1260"/>
                  </a:lnTo>
                  <a:lnTo>
                    <a:pt x="5235" y="1260"/>
                  </a:lnTo>
                  <a:lnTo>
                    <a:pt x="5235" y="1264"/>
                  </a:lnTo>
                  <a:lnTo>
                    <a:pt x="5233" y="1264"/>
                  </a:lnTo>
                  <a:lnTo>
                    <a:pt x="5233" y="1269"/>
                  </a:lnTo>
                  <a:lnTo>
                    <a:pt x="5231" y="1269"/>
                  </a:lnTo>
                  <a:lnTo>
                    <a:pt x="5231" y="1274"/>
                  </a:lnTo>
                  <a:lnTo>
                    <a:pt x="5230" y="1274"/>
                  </a:lnTo>
                  <a:lnTo>
                    <a:pt x="5230" y="1277"/>
                  </a:lnTo>
                  <a:lnTo>
                    <a:pt x="5228" y="1277"/>
                  </a:lnTo>
                  <a:lnTo>
                    <a:pt x="5228" y="1282"/>
                  </a:lnTo>
                  <a:lnTo>
                    <a:pt x="5226" y="1282"/>
                  </a:lnTo>
                  <a:lnTo>
                    <a:pt x="5226" y="1285"/>
                  </a:lnTo>
                  <a:lnTo>
                    <a:pt x="5225" y="1285"/>
                  </a:lnTo>
                  <a:lnTo>
                    <a:pt x="5225" y="1290"/>
                  </a:lnTo>
                  <a:lnTo>
                    <a:pt x="5223" y="1290"/>
                  </a:lnTo>
                  <a:lnTo>
                    <a:pt x="5223" y="1295"/>
                  </a:lnTo>
                  <a:lnTo>
                    <a:pt x="5221" y="1295"/>
                  </a:lnTo>
                  <a:lnTo>
                    <a:pt x="5221" y="1299"/>
                  </a:lnTo>
                  <a:lnTo>
                    <a:pt x="5220" y="1299"/>
                  </a:lnTo>
                  <a:lnTo>
                    <a:pt x="5220" y="1304"/>
                  </a:lnTo>
                  <a:lnTo>
                    <a:pt x="5218" y="1304"/>
                  </a:lnTo>
                  <a:lnTo>
                    <a:pt x="5218" y="1309"/>
                  </a:lnTo>
                  <a:lnTo>
                    <a:pt x="5216" y="1309"/>
                  </a:lnTo>
                  <a:lnTo>
                    <a:pt x="5216" y="1312"/>
                  </a:lnTo>
                  <a:lnTo>
                    <a:pt x="5215" y="1312"/>
                  </a:lnTo>
                  <a:lnTo>
                    <a:pt x="5215" y="1317"/>
                  </a:lnTo>
                  <a:lnTo>
                    <a:pt x="5213" y="1317"/>
                  </a:lnTo>
                  <a:lnTo>
                    <a:pt x="5213" y="1320"/>
                  </a:lnTo>
                  <a:lnTo>
                    <a:pt x="5211" y="1320"/>
                  </a:lnTo>
                  <a:lnTo>
                    <a:pt x="5211" y="1325"/>
                  </a:lnTo>
                  <a:lnTo>
                    <a:pt x="5210" y="1325"/>
                  </a:lnTo>
                  <a:lnTo>
                    <a:pt x="5210" y="1330"/>
                  </a:lnTo>
                  <a:lnTo>
                    <a:pt x="5208" y="1330"/>
                  </a:lnTo>
                  <a:lnTo>
                    <a:pt x="5208" y="1334"/>
                  </a:lnTo>
                  <a:lnTo>
                    <a:pt x="5206" y="1334"/>
                  </a:lnTo>
                  <a:lnTo>
                    <a:pt x="5206" y="1339"/>
                  </a:lnTo>
                  <a:lnTo>
                    <a:pt x="5205" y="1339"/>
                  </a:lnTo>
                  <a:lnTo>
                    <a:pt x="5205" y="1344"/>
                  </a:lnTo>
                  <a:lnTo>
                    <a:pt x="5203" y="1344"/>
                  </a:lnTo>
                  <a:lnTo>
                    <a:pt x="5203" y="1347"/>
                  </a:lnTo>
                  <a:lnTo>
                    <a:pt x="5201" y="1347"/>
                  </a:lnTo>
                  <a:lnTo>
                    <a:pt x="5201" y="1352"/>
                  </a:lnTo>
                  <a:lnTo>
                    <a:pt x="5200" y="1352"/>
                  </a:lnTo>
                  <a:lnTo>
                    <a:pt x="5200" y="1355"/>
                  </a:lnTo>
                  <a:lnTo>
                    <a:pt x="5198" y="1355"/>
                  </a:lnTo>
                  <a:lnTo>
                    <a:pt x="5198" y="1360"/>
                  </a:lnTo>
                  <a:lnTo>
                    <a:pt x="5196" y="1360"/>
                  </a:lnTo>
                  <a:lnTo>
                    <a:pt x="5196" y="1365"/>
                  </a:lnTo>
                  <a:lnTo>
                    <a:pt x="5195" y="1365"/>
                  </a:lnTo>
                  <a:lnTo>
                    <a:pt x="5195" y="1369"/>
                  </a:lnTo>
                  <a:lnTo>
                    <a:pt x="5193" y="1369"/>
                  </a:lnTo>
                  <a:lnTo>
                    <a:pt x="5193" y="1374"/>
                  </a:lnTo>
                  <a:lnTo>
                    <a:pt x="5191" y="1374"/>
                  </a:lnTo>
                  <a:lnTo>
                    <a:pt x="5191" y="1379"/>
                  </a:lnTo>
                  <a:lnTo>
                    <a:pt x="5190" y="1379"/>
                  </a:lnTo>
                  <a:lnTo>
                    <a:pt x="5190" y="1382"/>
                  </a:lnTo>
                  <a:lnTo>
                    <a:pt x="5188" y="1382"/>
                  </a:lnTo>
                  <a:lnTo>
                    <a:pt x="5188" y="1387"/>
                  </a:lnTo>
                  <a:lnTo>
                    <a:pt x="5186" y="1387"/>
                  </a:lnTo>
                  <a:lnTo>
                    <a:pt x="5186" y="1390"/>
                  </a:lnTo>
                  <a:lnTo>
                    <a:pt x="5185" y="1390"/>
                  </a:lnTo>
                  <a:lnTo>
                    <a:pt x="5185" y="1395"/>
                  </a:lnTo>
                  <a:lnTo>
                    <a:pt x="5183" y="1395"/>
                  </a:lnTo>
                  <a:lnTo>
                    <a:pt x="5183" y="1400"/>
                  </a:lnTo>
                  <a:lnTo>
                    <a:pt x="5181" y="1400"/>
                  </a:lnTo>
                  <a:lnTo>
                    <a:pt x="5181" y="1404"/>
                  </a:lnTo>
                  <a:lnTo>
                    <a:pt x="5180" y="1404"/>
                  </a:lnTo>
                  <a:lnTo>
                    <a:pt x="5180" y="1409"/>
                  </a:lnTo>
                  <a:lnTo>
                    <a:pt x="5178" y="1409"/>
                  </a:lnTo>
                  <a:lnTo>
                    <a:pt x="5178" y="1414"/>
                  </a:lnTo>
                  <a:lnTo>
                    <a:pt x="5176" y="1414"/>
                  </a:lnTo>
                  <a:lnTo>
                    <a:pt x="5176" y="1417"/>
                  </a:lnTo>
                  <a:lnTo>
                    <a:pt x="5175" y="1417"/>
                  </a:lnTo>
                  <a:lnTo>
                    <a:pt x="5175" y="1422"/>
                  </a:lnTo>
                  <a:lnTo>
                    <a:pt x="5173" y="1422"/>
                  </a:lnTo>
                  <a:lnTo>
                    <a:pt x="5173" y="1425"/>
                  </a:lnTo>
                  <a:lnTo>
                    <a:pt x="5171" y="1425"/>
                  </a:lnTo>
                  <a:lnTo>
                    <a:pt x="5171" y="1430"/>
                  </a:lnTo>
                  <a:lnTo>
                    <a:pt x="5170" y="1430"/>
                  </a:lnTo>
                  <a:lnTo>
                    <a:pt x="5170" y="1435"/>
                  </a:lnTo>
                  <a:lnTo>
                    <a:pt x="5168" y="1435"/>
                  </a:lnTo>
                  <a:lnTo>
                    <a:pt x="5168" y="1439"/>
                  </a:lnTo>
                  <a:lnTo>
                    <a:pt x="5166" y="1439"/>
                  </a:lnTo>
                  <a:lnTo>
                    <a:pt x="5166" y="1444"/>
                  </a:lnTo>
                  <a:lnTo>
                    <a:pt x="5165" y="1444"/>
                  </a:lnTo>
                  <a:lnTo>
                    <a:pt x="5165" y="1449"/>
                  </a:lnTo>
                  <a:lnTo>
                    <a:pt x="5163" y="1449"/>
                  </a:lnTo>
                  <a:lnTo>
                    <a:pt x="5163" y="1452"/>
                  </a:lnTo>
                  <a:lnTo>
                    <a:pt x="5161" y="1452"/>
                  </a:lnTo>
                  <a:lnTo>
                    <a:pt x="5161" y="1457"/>
                  </a:lnTo>
                  <a:lnTo>
                    <a:pt x="5160" y="1457"/>
                  </a:lnTo>
                  <a:lnTo>
                    <a:pt x="5160" y="1460"/>
                  </a:lnTo>
                  <a:lnTo>
                    <a:pt x="5158" y="1460"/>
                  </a:lnTo>
                  <a:lnTo>
                    <a:pt x="5158" y="1465"/>
                  </a:lnTo>
                  <a:lnTo>
                    <a:pt x="5156" y="1465"/>
                  </a:lnTo>
                  <a:lnTo>
                    <a:pt x="5156" y="1470"/>
                  </a:lnTo>
                  <a:lnTo>
                    <a:pt x="5155" y="1470"/>
                  </a:lnTo>
                  <a:lnTo>
                    <a:pt x="5155" y="1474"/>
                  </a:lnTo>
                  <a:lnTo>
                    <a:pt x="5153" y="1474"/>
                  </a:lnTo>
                  <a:lnTo>
                    <a:pt x="5153" y="1479"/>
                  </a:lnTo>
                  <a:lnTo>
                    <a:pt x="5151" y="1479"/>
                  </a:lnTo>
                  <a:lnTo>
                    <a:pt x="5151" y="1484"/>
                  </a:lnTo>
                  <a:lnTo>
                    <a:pt x="5150" y="1484"/>
                  </a:lnTo>
                  <a:lnTo>
                    <a:pt x="5150" y="1487"/>
                  </a:lnTo>
                  <a:lnTo>
                    <a:pt x="5148" y="1487"/>
                  </a:lnTo>
                  <a:lnTo>
                    <a:pt x="5148" y="1492"/>
                  </a:lnTo>
                  <a:lnTo>
                    <a:pt x="5146" y="1492"/>
                  </a:lnTo>
                  <a:lnTo>
                    <a:pt x="5146" y="1495"/>
                  </a:lnTo>
                  <a:lnTo>
                    <a:pt x="5145" y="1495"/>
                  </a:lnTo>
                  <a:lnTo>
                    <a:pt x="5145" y="1500"/>
                  </a:lnTo>
                  <a:lnTo>
                    <a:pt x="5143" y="1500"/>
                  </a:lnTo>
                  <a:lnTo>
                    <a:pt x="5143" y="1505"/>
                  </a:lnTo>
                  <a:lnTo>
                    <a:pt x="5141" y="1505"/>
                  </a:lnTo>
                  <a:lnTo>
                    <a:pt x="5141" y="1509"/>
                  </a:lnTo>
                  <a:lnTo>
                    <a:pt x="5140" y="1509"/>
                  </a:lnTo>
                  <a:lnTo>
                    <a:pt x="5140" y="1514"/>
                  </a:lnTo>
                  <a:lnTo>
                    <a:pt x="5138" y="1514"/>
                  </a:lnTo>
                  <a:lnTo>
                    <a:pt x="5138" y="1519"/>
                  </a:lnTo>
                  <a:lnTo>
                    <a:pt x="5136" y="1519"/>
                  </a:lnTo>
                  <a:lnTo>
                    <a:pt x="5136" y="1522"/>
                  </a:lnTo>
                  <a:lnTo>
                    <a:pt x="5135" y="1522"/>
                  </a:lnTo>
                  <a:lnTo>
                    <a:pt x="5135" y="1527"/>
                  </a:lnTo>
                  <a:lnTo>
                    <a:pt x="5133" y="1527"/>
                  </a:lnTo>
                  <a:lnTo>
                    <a:pt x="5133" y="1530"/>
                  </a:lnTo>
                  <a:lnTo>
                    <a:pt x="5131" y="1530"/>
                  </a:lnTo>
                  <a:lnTo>
                    <a:pt x="5131" y="1535"/>
                  </a:lnTo>
                  <a:lnTo>
                    <a:pt x="5130" y="1535"/>
                  </a:lnTo>
                  <a:lnTo>
                    <a:pt x="5130" y="1540"/>
                  </a:lnTo>
                  <a:lnTo>
                    <a:pt x="5128" y="1540"/>
                  </a:lnTo>
                  <a:lnTo>
                    <a:pt x="5128" y="1544"/>
                  </a:lnTo>
                  <a:lnTo>
                    <a:pt x="5126" y="1544"/>
                  </a:lnTo>
                  <a:lnTo>
                    <a:pt x="5126" y="1549"/>
                  </a:lnTo>
                  <a:lnTo>
                    <a:pt x="5125" y="1549"/>
                  </a:lnTo>
                  <a:lnTo>
                    <a:pt x="5125" y="1554"/>
                  </a:lnTo>
                  <a:lnTo>
                    <a:pt x="5123" y="1554"/>
                  </a:lnTo>
                  <a:lnTo>
                    <a:pt x="5123" y="1557"/>
                  </a:lnTo>
                  <a:lnTo>
                    <a:pt x="5121" y="1557"/>
                  </a:lnTo>
                  <a:lnTo>
                    <a:pt x="5121" y="1562"/>
                  </a:lnTo>
                  <a:lnTo>
                    <a:pt x="5120" y="1562"/>
                  </a:lnTo>
                  <a:lnTo>
                    <a:pt x="5120" y="1565"/>
                  </a:lnTo>
                  <a:lnTo>
                    <a:pt x="5118" y="1565"/>
                  </a:lnTo>
                  <a:lnTo>
                    <a:pt x="5118" y="1570"/>
                  </a:lnTo>
                  <a:lnTo>
                    <a:pt x="5116" y="1570"/>
                  </a:lnTo>
                  <a:lnTo>
                    <a:pt x="5116" y="1575"/>
                  </a:lnTo>
                  <a:lnTo>
                    <a:pt x="5115" y="1575"/>
                  </a:lnTo>
                  <a:lnTo>
                    <a:pt x="5115" y="1579"/>
                  </a:lnTo>
                  <a:lnTo>
                    <a:pt x="5113" y="1579"/>
                  </a:lnTo>
                  <a:lnTo>
                    <a:pt x="5113" y="1584"/>
                  </a:lnTo>
                  <a:lnTo>
                    <a:pt x="5111" y="1584"/>
                  </a:lnTo>
                  <a:lnTo>
                    <a:pt x="5111" y="1589"/>
                  </a:lnTo>
                  <a:lnTo>
                    <a:pt x="5110" y="1589"/>
                  </a:lnTo>
                  <a:lnTo>
                    <a:pt x="5110" y="1592"/>
                  </a:lnTo>
                  <a:lnTo>
                    <a:pt x="5108" y="1592"/>
                  </a:lnTo>
                  <a:lnTo>
                    <a:pt x="5108" y="1597"/>
                  </a:lnTo>
                  <a:lnTo>
                    <a:pt x="5106" y="1597"/>
                  </a:lnTo>
                  <a:lnTo>
                    <a:pt x="5106" y="1602"/>
                  </a:lnTo>
                  <a:lnTo>
                    <a:pt x="5105" y="1602"/>
                  </a:lnTo>
                  <a:lnTo>
                    <a:pt x="5105" y="1605"/>
                  </a:lnTo>
                  <a:lnTo>
                    <a:pt x="5103" y="1605"/>
                  </a:lnTo>
                  <a:lnTo>
                    <a:pt x="5103" y="1610"/>
                  </a:lnTo>
                  <a:lnTo>
                    <a:pt x="5101" y="1610"/>
                  </a:lnTo>
                  <a:lnTo>
                    <a:pt x="5101" y="1614"/>
                  </a:lnTo>
                  <a:lnTo>
                    <a:pt x="5100" y="1614"/>
                  </a:lnTo>
                  <a:lnTo>
                    <a:pt x="5100" y="1619"/>
                  </a:lnTo>
                  <a:lnTo>
                    <a:pt x="5098" y="1619"/>
                  </a:lnTo>
                  <a:lnTo>
                    <a:pt x="5098" y="1624"/>
                  </a:lnTo>
                  <a:lnTo>
                    <a:pt x="5096" y="1624"/>
                  </a:lnTo>
                  <a:lnTo>
                    <a:pt x="5096" y="1627"/>
                  </a:lnTo>
                  <a:lnTo>
                    <a:pt x="5095" y="1627"/>
                  </a:lnTo>
                  <a:lnTo>
                    <a:pt x="5095" y="1632"/>
                  </a:lnTo>
                  <a:lnTo>
                    <a:pt x="5093" y="1632"/>
                  </a:lnTo>
                  <a:lnTo>
                    <a:pt x="5093" y="1637"/>
                  </a:lnTo>
                  <a:lnTo>
                    <a:pt x="5091" y="1637"/>
                  </a:lnTo>
                  <a:lnTo>
                    <a:pt x="5091" y="1640"/>
                  </a:lnTo>
                  <a:lnTo>
                    <a:pt x="5090" y="1640"/>
                  </a:lnTo>
                  <a:lnTo>
                    <a:pt x="5090" y="1645"/>
                  </a:lnTo>
                  <a:lnTo>
                    <a:pt x="5088" y="1645"/>
                  </a:lnTo>
                  <a:lnTo>
                    <a:pt x="5088" y="1649"/>
                  </a:lnTo>
                  <a:lnTo>
                    <a:pt x="5086" y="1649"/>
                  </a:lnTo>
                  <a:lnTo>
                    <a:pt x="5086" y="1654"/>
                  </a:lnTo>
                  <a:lnTo>
                    <a:pt x="5085" y="1654"/>
                  </a:lnTo>
                  <a:lnTo>
                    <a:pt x="5085" y="1659"/>
                  </a:lnTo>
                  <a:lnTo>
                    <a:pt x="5083" y="1659"/>
                  </a:lnTo>
                  <a:lnTo>
                    <a:pt x="5083" y="1662"/>
                  </a:lnTo>
                  <a:lnTo>
                    <a:pt x="5081" y="1662"/>
                  </a:lnTo>
                  <a:lnTo>
                    <a:pt x="5081" y="1667"/>
                  </a:lnTo>
                  <a:lnTo>
                    <a:pt x="5080" y="1667"/>
                  </a:lnTo>
                  <a:lnTo>
                    <a:pt x="5080" y="1672"/>
                  </a:lnTo>
                  <a:lnTo>
                    <a:pt x="5078" y="1672"/>
                  </a:lnTo>
                  <a:lnTo>
                    <a:pt x="5078" y="1675"/>
                  </a:lnTo>
                  <a:lnTo>
                    <a:pt x="5076" y="1675"/>
                  </a:lnTo>
                  <a:lnTo>
                    <a:pt x="5076" y="1680"/>
                  </a:lnTo>
                  <a:lnTo>
                    <a:pt x="5075" y="1680"/>
                  </a:lnTo>
                  <a:lnTo>
                    <a:pt x="5075" y="1684"/>
                  </a:lnTo>
                  <a:lnTo>
                    <a:pt x="5073" y="1684"/>
                  </a:lnTo>
                  <a:lnTo>
                    <a:pt x="5073" y="1689"/>
                  </a:lnTo>
                  <a:lnTo>
                    <a:pt x="5071" y="1689"/>
                  </a:lnTo>
                  <a:lnTo>
                    <a:pt x="5071" y="1694"/>
                  </a:lnTo>
                  <a:lnTo>
                    <a:pt x="5070" y="1694"/>
                  </a:lnTo>
                  <a:lnTo>
                    <a:pt x="5070" y="1697"/>
                  </a:lnTo>
                  <a:lnTo>
                    <a:pt x="5068" y="1697"/>
                  </a:lnTo>
                  <a:lnTo>
                    <a:pt x="5068" y="1702"/>
                  </a:lnTo>
                  <a:lnTo>
                    <a:pt x="5066" y="1702"/>
                  </a:lnTo>
                  <a:lnTo>
                    <a:pt x="5066" y="1707"/>
                  </a:lnTo>
                  <a:lnTo>
                    <a:pt x="5065" y="1707"/>
                  </a:lnTo>
                  <a:lnTo>
                    <a:pt x="5065" y="1710"/>
                  </a:lnTo>
                  <a:lnTo>
                    <a:pt x="5063" y="1710"/>
                  </a:lnTo>
                  <a:lnTo>
                    <a:pt x="5063" y="1715"/>
                  </a:lnTo>
                  <a:lnTo>
                    <a:pt x="5061" y="1715"/>
                  </a:lnTo>
                  <a:lnTo>
                    <a:pt x="5061" y="1719"/>
                  </a:lnTo>
                  <a:lnTo>
                    <a:pt x="5060" y="1719"/>
                  </a:lnTo>
                  <a:lnTo>
                    <a:pt x="5060" y="1724"/>
                  </a:lnTo>
                  <a:lnTo>
                    <a:pt x="5058" y="1724"/>
                  </a:lnTo>
                  <a:lnTo>
                    <a:pt x="5058" y="1729"/>
                  </a:lnTo>
                  <a:lnTo>
                    <a:pt x="5056" y="1729"/>
                  </a:lnTo>
                  <a:lnTo>
                    <a:pt x="5056" y="1732"/>
                  </a:lnTo>
                  <a:lnTo>
                    <a:pt x="5055" y="1732"/>
                  </a:lnTo>
                  <a:lnTo>
                    <a:pt x="5055" y="1737"/>
                  </a:lnTo>
                  <a:lnTo>
                    <a:pt x="5053" y="1737"/>
                  </a:lnTo>
                  <a:lnTo>
                    <a:pt x="5053" y="1742"/>
                  </a:lnTo>
                  <a:lnTo>
                    <a:pt x="5051" y="1742"/>
                  </a:lnTo>
                  <a:lnTo>
                    <a:pt x="5051" y="1745"/>
                  </a:lnTo>
                  <a:lnTo>
                    <a:pt x="5050" y="1745"/>
                  </a:lnTo>
                  <a:lnTo>
                    <a:pt x="5050" y="1750"/>
                  </a:lnTo>
                  <a:lnTo>
                    <a:pt x="5048" y="1750"/>
                  </a:lnTo>
                  <a:lnTo>
                    <a:pt x="5048" y="1754"/>
                  </a:lnTo>
                  <a:lnTo>
                    <a:pt x="5046" y="1754"/>
                  </a:lnTo>
                  <a:lnTo>
                    <a:pt x="5046" y="1759"/>
                  </a:lnTo>
                  <a:lnTo>
                    <a:pt x="5045" y="1759"/>
                  </a:lnTo>
                  <a:lnTo>
                    <a:pt x="5045" y="1764"/>
                  </a:lnTo>
                  <a:lnTo>
                    <a:pt x="5043" y="1764"/>
                  </a:lnTo>
                  <a:lnTo>
                    <a:pt x="5043" y="1767"/>
                  </a:lnTo>
                  <a:lnTo>
                    <a:pt x="5041" y="1767"/>
                  </a:lnTo>
                  <a:lnTo>
                    <a:pt x="5041" y="1772"/>
                  </a:lnTo>
                  <a:lnTo>
                    <a:pt x="5040" y="1772"/>
                  </a:lnTo>
                  <a:lnTo>
                    <a:pt x="5040" y="1777"/>
                  </a:lnTo>
                  <a:lnTo>
                    <a:pt x="5038" y="1777"/>
                  </a:lnTo>
                  <a:lnTo>
                    <a:pt x="5038" y="1780"/>
                  </a:lnTo>
                  <a:lnTo>
                    <a:pt x="5036" y="1780"/>
                  </a:lnTo>
                  <a:lnTo>
                    <a:pt x="5036" y="1785"/>
                  </a:lnTo>
                  <a:lnTo>
                    <a:pt x="5035" y="1785"/>
                  </a:lnTo>
                  <a:lnTo>
                    <a:pt x="5035" y="1789"/>
                  </a:lnTo>
                  <a:lnTo>
                    <a:pt x="5033" y="1789"/>
                  </a:lnTo>
                  <a:lnTo>
                    <a:pt x="5033" y="1794"/>
                  </a:lnTo>
                  <a:lnTo>
                    <a:pt x="5031" y="1794"/>
                  </a:lnTo>
                  <a:lnTo>
                    <a:pt x="5031" y="1799"/>
                  </a:lnTo>
                  <a:lnTo>
                    <a:pt x="5030" y="1799"/>
                  </a:lnTo>
                  <a:lnTo>
                    <a:pt x="5030" y="1802"/>
                  </a:lnTo>
                  <a:lnTo>
                    <a:pt x="5028" y="1802"/>
                  </a:lnTo>
                  <a:lnTo>
                    <a:pt x="5028" y="1807"/>
                  </a:lnTo>
                  <a:lnTo>
                    <a:pt x="5026" y="1807"/>
                  </a:lnTo>
                  <a:lnTo>
                    <a:pt x="5026" y="1812"/>
                  </a:lnTo>
                  <a:lnTo>
                    <a:pt x="5025" y="1812"/>
                  </a:lnTo>
                  <a:lnTo>
                    <a:pt x="5025" y="1815"/>
                  </a:lnTo>
                  <a:lnTo>
                    <a:pt x="5023" y="1815"/>
                  </a:lnTo>
                  <a:lnTo>
                    <a:pt x="5023" y="1820"/>
                  </a:lnTo>
                  <a:lnTo>
                    <a:pt x="5021" y="1820"/>
                  </a:lnTo>
                  <a:lnTo>
                    <a:pt x="5021" y="1824"/>
                  </a:lnTo>
                  <a:lnTo>
                    <a:pt x="5020" y="1824"/>
                  </a:lnTo>
                  <a:lnTo>
                    <a:pt x="5020" y="1829"/>
                  </a:lnTo>
                  <a:lnTo>
                    <a:pt x="5018" y="1829"/>
                  </a:lnTo>
                  <a:lnTo>
                    <a:pt x="5018" y="1834"/>
                  </a:lnTo>
                  <a:lnTo>
                    <a:pt x="5016" y="1834"/>
                  </a:lnTo>
                  <a:lnTo>
                    <a:pt x="5016" y="1837"/>
                  </a:lnTo>
                  <a:lnTo>
                    <a:pt x="5015" y="1837"/>
                  </a:lnTo>
                  <a:lnTo>
                    <a:pt x="5015" y="1842"/>
                  </a:lnTo>
                  <a:lnTo>
                    <a:pt x="5013" y="1842"/>
                  </a:lnTo>
                  <a:lnTo>
                    <a:pt x="5013" y="1847"/>
                  </a:lnTo>
                  <a:lnTo>
                    <a:pt x="5011" y="1847"/>
                  </a:lnTo>
                  <a:lnTo>
                    <a:pt x="5011" y="1850"/>
                  </a:lnTo>
                  <a:lnTo>
                    <a:pt x="5010" y="1850"/>
                  </a:lnTo>
                  <a:lnTo>
                    <a:pt x="5010" y="1855"/>
                  </a:lnTo>
                  <a:lnTo>
                    <a:pt x="5008" y="1855"/>
                  </a:lnTo>
                  <a:lnTo>
                    <a:pt x="5008" y="1860"/>
                  </a:lnTo>
                  <a:lnTo>
                    <a:pt x="5006" y="1860"/>
                  </a:lnTo>
                  <a:lnTo>
                    <a:pt x="5006" y="1864"/>
                  </a:lnTo>
                  <a:lnTo>
                    <a:pt x="5005" y="1864"/>
                  </a:lnTo>
                  <a:lnTo>
                    <a:pt x="5005" y="1869"/>
                  </a:lnTo>
                  <a:lnTo>
                    <a:pt x="5003" y="1869"/>
                  </a:lnTo>
                  <a:lnTo>
                    <a:pt x="5003" y="1872"/>
                  </a:lnTo>
                  <a:lnTo>
                    <a:pt x="5001" y="1872"/>
                  </a:lnTo>
                  <a:lnTo>
                    <a:pt x="5001" y="1877"/>
                  </a:lnTo>
                  <a:lnTo>
                    <a:pt x="5000" y="1877"/>
                  </a:lnTo>
                  <a:lnTo>
                    <a:pt x="5000" y="1882"/>
                  </a:lnTo>
                  <a:lnTo>
                    <a:pt x="4998" y="1882"/>
                  </a:lnTo>
                  <a:lnTo>
                    <a:pt x="4998" y="1885"/>
                  </a:lnTo>
                  <a:lnTo>
                    <a:pt x="4996" y="1885"/>
                  </a:lnTo>
                  <a:lnTo>
                    <a:pt x="4996" y="1890"/>
                  </a:lnTo>
                  <a:lnTo>
                    <a:pt x="4995" y="1890"/>
                  </a:lnTo>
                  <a:lnTo>
                    <a:pt x="4995" y="1895"/>
                  </a:lnTo>
                  <a:lnTo>
                    <a:pt x="4993" y="1895"/>
                  </a:lnTo>
                  <a:lnTo>
                    <a:pt x="4993" y="1899"/>
                  </a:lnTo>
                  <a:lnTo>
                    <a:pt x="4991" y="1899"/>
                  </a:lnTo>
                  <a:lnTo>
                    <a:pt x="4991" y="1904"/>
                  </a:lnTo>
                  <a:lnTo>
                    <a:pt x="4990" y="1904"/>
                  </a:lnTo>
                  <a:lnTo>
                    <a:pt x="4990" y="1907"/>
                  </a:lnTo>
                  <a:lnTo>
                    <a:pt x="4988" y="1907"/>
                  </a:lnTo>
                  <a:lnTo>
                    <a:pt x="4988" y="1912"/>
                  </a:lnTo>
                  <a:lnTo>
                    <a:pt x="4986" y="1912"/>
                  </a:lnTo>
                  <a:lnTo>
                    <a:pt x="4986" y="1917"/>
                  </a:lnTo>
                  <a:lnTo>
                    <a:pt x="4985" y="1917"/>
                  </a:lnTo>
                  <a:lnTo>
                    <a:pt x="4985" y="1920"/>
                  </a:lnTo>
                  <a:lnTo>
                    <a:pt x="4983" y="1920"/>
                  </a:lnTo>
                  <a:lnTo>
                    <a:pt x="4983" y="1925"/>
                  </a:lnTo>
                  <a:lnTo>
                    <a:pt x="4981" y="1925"/>
                  </a:lnTo>
                  <a:lnTo>
                    <a:pt x="4981" y="1930"/>
                  </a:lnTo>
                  <a:lnTo>
                    <a:pt x="4980" y="1930"/>
                  </a:lnTo>
                  <a:lnTo>
                    <a:pt x="4980" y="1934"/>
                  </a:lnTo>
                  <a:lnTo>
                    <a:pt x="4978" y="1934"/>
                  </a:lnTo>
                  <a:lnTo>
                    <a:pt x="4978" y="1939"/>
                  </a:lnTo>
                  <a:lnTo>
                    <a:pt x="4976" y="1939"/>
                  </a:lnTo>
                  <a:lnTo>
                    <a:pt x="4976" y="1942"/>
                  </a:lnTo>
                  <a:lnTo>
                    <a:pt x="4975" y="1942"/>
                  </a:lnTo>
                  <a:lnTo>
                    <a:pt x="4975" y="1947"/>
                  </a:lnTo>
                  <a:lnTo>
                    <a:pt x="4973" y="1947"/>
                  </a:lnTo>
                  <a:lnTo>
                    <a:pt x="4973" y="1952"/>
                  </a:lnTo>
                  <a:lnTo>
                    <a:pt x="4971" y="1952"/>
                  </a:lnTo>
                  <a:lnTo>
                    <a:pt x="4971" y="1955"/>
                  </a:lnTo>
                  <a:lnTo>
                    <a:pt x="4970" y="1955"/>
                  </a:lnTo>
                  <a:lnTo>
                    <a:pt x="4970" y="1960"/>
                  </a:lnTo>
                  <a:lnTo>
                    <a:pt x="4968" y="1960"/>
                  </a:lnTo>
                  <a:lnTo>
                    <a:pt x="4968" y="1965"/>
                  </a:lnTo>
                  <a:lnTo>
                    <a:pt x="4966" y="1965"/>
                  </a:lnTo>
                  <a:lnTo>
                    <a:pt x="4966" y="1969"/>
                  </a:lnTo>
                  <a:lnTo>
                    <a:pt x="4965" y="1969"/>
                  </a:lnTo>
                  <a:lnTo>
                    <a:pt x="4965" y="1974"/>
                  </a:lnTo>
                  <a:lnTo>
                    <a:pt x="4963" y="1974"/>
                  </a:lnTo>
                  <a:lnTo>
                    <a:pt x="4963" y="1977"/>
                  </a:lnTo>
                  <a:lnTo>
                    <a:pt x="4961" y="1977"/>
                  </a:lnTo>
                  <a:lnTo>
                    <a:pt x="4961" y="1982"/>
                  </a:lnTo>
                  <a:lnTo>
                    <a:pt x="4960" y="1982"/>
                  </a:lnTo>
                  <a:lnTo>
                    <a:pt x="4960" y="1987"/>
                  </a:lnTo>
                  <a:lnTo>
                    <a:pt x="4958" y="1987"/>
                  </a:lnTo>
                  <a:lnTo>
                    <a:pt x="4958" y="1990"/>
                  </a:lnTo>
                  <a:lnTo>
                    <a:pt x="4956" y="1990"/>
                  </a:lnTo>
                  <a:lnTo>
                    <a:pt x="4956" y="1995"/>
                  </a:lnTo>
                  <a:lnTo>
                    <a:pt x="4955" y="1995"/>
                  </a:lnTo>
                  <a:lnTo>
                    <a:pt x="4955" y="2000"/>
                  </a:lnTo>
                  <a:lnTo>
                    <a:pt x="4953" y="2000"/>
                  </a:lnTo>
                  <a:lnTo>
                    <a:pt x="4953" y="2004"/>
                  </a:lnTo>
                  <a:lnTo>
                    <a:pt x="4951" y="2004"/>
                  </a:lnTo>
                  <a:lnTo>
                    <a:pt x="4951" y="2009"/>
                  </a:lnTo>
                  <a:lnTo>
                    <a:pt x="4950" y="2009"/>
                  </a:lnTo>
                  <a:lnTo>
                    <a:pt x="4950" y="2012"/>
                  </a:lnTo>
                  <a:lnTo>
                    <a:pt x="4948" y="2012"/>
                  </a:lnTo>
                  <a:lnTo>
                    <a:pt x="4948" y="2017"/>
                  </a:lnTo>
                  <a:lnTo>
                    <a:pt x="4946" y="2017"/>
                  </a:lnTo>
                  <a:lnTo>
                    <a:pt x="4946" y="2022"/>
                  </a:lnTo>
                  <a:lnTo>
                    <a:pt x="4945" y="2022"/>
                  </a:lnTo>
                  <a:lnTo>
                    <a:pt x="4945" y="2024"/>
                  </a:lnTo>
                  <a:lnTo>
                    <a:pt x="5980" y="2024"/>
                  </a:lnTo>
                  <a:lnTo>
                    <a:pt x="5980" y="2022"/>
                  </a:lnTo>
                  <a:lnTo>
                    <a:pt x="5981" y="2022"/>
                  </a:lnTo>
                  <a:lnTo>
                    <a:pt x="5981" y="2020"/>
                  </a:lnTo>
                  <a:lnTo>
                    <a:pt x="5983" y="2020"/>
                  </a:lnTo>
                  <a:lnTo>
                    <a:pt x="5983" y="2017"/>
                  </a:lnTo>
                  <a:lnTo>
                    <a:pt x="5985" y="2017"/>
                  </a:lnTo>
                  <a:lnTo>
                    <a:pt x="5985" y="2015"/>
                  </a:lnTo>
                  <a:lnTo>
                    <a:pt x="5986" y="2015"/>
                  </a:lnTo>
                  <a:lnTo>
                    <a:pt x="5986" y="2012"/>
                  </a:lnTo>
                  <a:lnTo>
                    <a:pt x="5988" y="2012"/>
                  </a:lnTo>
                  <a:lnTo>
                    <a:pt x="5988" y="2010"/>
                  </a:lnTo>
                  <a:lnTo>
                    <a:pt x="5990" y="2010"/>
                  </a:lnTo>
                  <a:lnTo>
                    <a:pt x="5990" y="2009"/>
                  </a:lnTo>
                  <a:lnTo>
                    <a:pt x="5991" y="2009"/>
                  </a:lnTo>
                  <a:lnTo>
                    <a:pt x="5991" y="2005"/>
                  </a:lnTo>
                  <a:lnTo>
                    <a:pt x="5993" y="2005"/>
                  </a:lnTo>
                  <a:lnTo>
                    <a:pt x="5993" y="2004"/>
                  </a:lnTo>
                  <a:lnTo>
                    <a:pt x="5995" y="2004"/>
                  </a:lnTo>
                  <a:lnTo>
                    <a:pt x="5995" y="2000"/>
                  </a:lnTo>
                  <a:lnTo>
                    <a:pt x="5996" y="2000"/>
                  </a:lnTo>
                  <a:lnTo>
                    <a:pt x="5996" y="1999"/>
                  </a:lnTo>
                  <a:lnTo>
                    <a:pt x="5998" y="1999"/>
                  </a:lnTo>
                  <a:lnTo>
                    <a:pt x="5998" y="1995"/>
                  </a:lnTo>
                  <a:lnTo>
                    <a:pt x="6000" y="1995"/>
                  </a:lnTo>
                  <a:lnTo>
                    <a:pt x="6000" y="1994"/>
                  </a:lnTo>
                  <a:lnTo>
                    <a:pt x="6001" y="1994"/>
                  </a:lnTo>
                  <a:lnTo>
                    <a:pt x="6001" y="1992"/>
                  </a:lnTo>
                  <a:lnTo>
                    <a:pt x="6003" y="1992"/>
                  </a:lnTo>
                  <a:lnTo>
                    <a:pt x="6003" y="1989"/>
                  </a:lnTo>
                  <a:lnTo>
                    <a:pt x="6005" y="1989"/>
                  </a:lnTo>
                  <a:lnTo>
                    <a:pt x="6005" y="1987"/>
                  </a:lnTo>
                  <a:lnTo>
                    <a:pt x="6006" y="1987"/>
                  </a:lnTo>
                  <a:lnTo>
                    <a:pt x="6006" y="1984"/>
                  </a:lnTo>
                  <a:lnTo>
                    <a:pt x="6008" y="1984"/>
                  </a:lnTo>
                  <a:lnTo>
                    <a:pt x="6008" y="1982"/>
                  </a:lnTo>
                  <a:lnTo>
                    <a:pt x="6010" y="1982"/>
                  </a:lnTo>
                  <a:lnTo>
                    <a:pt x="6010" y="1980"/>
                  </a:lnTo>
                  <a:lnTo>
                    <a:pt x="6011" y="1980"/>
                  </a:lnTo>
                  <a:lnTo>
                    <a:pt x="6011" y="1977"/>
                  </a:lnTo>
                  <a:lnTo>
                    <a:pt x="6013" y="1977"/>
                  </a:lnTo>
                  <a:lnTo>
                    <a:pt x="6013" y="1975"/>
                  </a:lnTo>
                  <a:lnTo>
                    <a:pt x="6015" y="1975"/>
                  </a:lnTo>
                  <a:lnTo>
                    <a:pt x="6015" y="1972"/>
                  </a:lnTo>
                  <a:lnTo>
                    <a:pt x="6016" y="1972"/>
                  </a:lnTo>
                  <a:lnTo>
                    <a:pt x="6016" y="1970"/>
                  </a:lnTo>
                  <a:lnTo>
                    <a:pt x="6018" y="1970"/>
                  </a:lnTo>
                  <a:lnTo>
                    <a:pt x="6018" y="1969"/>
                  </a:lnTo>
                  <a:lnTo>
                    <a:pt x="6020" y="1969"/>
                  </a:lnTo>
                  <a:lnTo>
                    <a:pt x="6020" y="1965"/>
                  </a:lnTo>
                  <a:lnTo>
                    <a:pt x="6021" y="1965"/>
                  </a:lnTo>
                  <a:lnTo>
                    <a:pt x="6021" y="1964"/>
                  </a:lnTo>
                  <a:lnTo>
                    <a:pt x="6023" y="1964"/>
                  </a:lnTo>
                  <a:lnTo>
                    <a:pt x="6023" y="1960"/>
                  </a:lnTo>
                  <a:lnTo>
                    <a:pt x="6025" y="1960"/>
                  </a:lnTo>
                  <a:lnTo>
                    <a:pt x="6025" y="1959"/>
                  </a:lnTo>
                  <a:lnTo>
                    <a:pt x="6026" y="1959"/>
                  </a:lnTo>
                  <a:lnTo>
                    <a:pt x="6026" y="1955"/>
                  </a:lnTo>
                  <a:lnTo>
                    <a:pt x="6028" y="1955"/>
                  </a:lnTo>
                  <a:lnTo>
                    <a:pt x="6028" y="1954"/>
                  </a:lnTo>
                  <a:lnTo>
                    <a:pt x="6030" y="1954"/>
                  </a:lnTo>
                  <a:lnTo>
                    <a:pt x="6030" y="1952"/>
                  </a:lnTo>
                  <a:lnTo>
                    <a:pt x="6031" y="1952"/>
                  </a:lnTo>
                  <a:lnTo>
                    <a:pt x="6031" y="1949"/>
                  </a:lnTo>
                  <a:lnTo>
                    <a:pt x="6033" y="1949"/>
                  </a:lnTo>
                  <a:lnTo>
                    <a:pt x="6033" y="1947"/>
                  </a:lnTo>
                  <a:lnTo>
                    <a:pt x="6035" y="1947"/>
                  </a:lnTo>
                  <a:lnTo>
                    <a:pt x="6035" y="1944"/>
                  </a:lnTo>
                  <a:lnTo>
                    <a:pt x="6036" y="1944"/>
                  </a:lnTo>
                  <a:lnTo>
                    <a:pt x="6036" y="1942"/>
                  </a:lnTo>
                  <a:lnTo>
                    <a:pt x="6038" y="1942"/>
                  </a:lnTo>
                  <a:lnTo>
                    <a:pt x="6038" y="1940"/>
                  </a:lnTo>
                  <a:lnTo>
                    <a:pt x="6040" y="1940"/>
                  </a:lnTo>
                  <a:lnTo>
                    <a:pt x="6040" y="1937"/>
                  </a:lnTo>
                  <a:lnTo>
                    <a:pt x="6041" y="1937"/>
                  </a:lnTo>
                  <a:lnTo>
                    <a:pt x="6041" y="1935"/>
                  </a:lnTo>
                  <a:lnTo>
                    <a:pt x="6043" y="1935"/>
                  </a:lnTo>
                  <a:lnTo>
                    <a:pt x="6043" y="1932"/>
                  </a:lnTo>
                  <a:lnTo>
                    <a:pt x="6045" y="1932"/>
                  </a:lnTo>
                  <a:lnTo>
                    <a:pt x="6045" y="1930"/>
                  </a:lnTo>
                  <a:lnTo>
                    <a:pt x="6046" y="1930"/>
                  </a:lnTo>
                  <a:lnTo>
                    <a:pt x="6046" y="1929"/>
                  </a:lnTo>
                  <a:lnTo>
                    <a:pt x="6048" y="1929"/>
                  </a:lnTo>
                  <a:lnTo>
                    <a:pt x="6048" y="1925"/>
                  </a:lnTo>
                  <a:lnTo>
                    <a:pt x="6050" y="1925"/>
                  </a:lnTo>
                  <a:lnTo>
                    <a:pt x="6050" y="1924"/>
                  </a:lnTo>
                  <a:lnTo>
                    <a:pt x="6051" y="1924"/>
                  </a:lnTo>
                  <a:lnTo>
                    <a:pt x="6051" y="1920"/>
                  </a:lnTo>
                  <a:lnTo>
                    <a:pt x="6053" y="1920"/>
                  </a:lnTo>
                  <a:lnTo>
                    <a:pt x="6053" y="1919"/>
                  </a:lnTo>
                  <a:lnTo>
                    <a:pt x="6055" y="1919"/>
                  </a:lnTo>
                  <a:lnTo>
                    <a:pt x="6055" y="1915"/>
                  </a:lnTo>
                  <a:lnTo>
                    <a:pt x="6056" y="1915"/>
                  </a:lnTo>
                  <a:lnTo>
                    <a:pt x="6056" y="1914"/>
                  </a:lnTo>
                  <a:lnTo>
                    <a:pt x="6058" y="1914"/>
                  </a:lnTo>
                  <a:lnTo>
                    <a:pt x="6058" y="1912"/>
                  </a:lnTo>
                  <a:lnTo>
                    <a:pt x="6060" y="1912"/>
                  </a:lnTo>
                  <a:lnTo>
                    <a:pt x="6060" y="1909"/>
                  </a:lnTo>
                  <a:lnTo>
                    <a:pt x="6061" y="1909"/>
                  </a:lnTo>
                  <a:lnTo>
                    <a:pt x="6061" y="1907"/>
                  </a:lnTo>
                  <a:lnTo>
                    <a:pt x="6063" y="1907"/>
                  </a:lnTo>
                  <a:lnTo>
                    <a:pt x="6063" y="1904"/>
                  </a:lnTo>
                  <a:lnTo>
                    <a:pt x="6065" y="1904"/>
                  </a:lnTo>
                  <a:lnTo>
                    <a:pt x="6065" y="1902"/>
                  </a:lnTo>
                  <a:lnTo>
                    <a:pt x="6066" y="1902"/>
                  </a:lnTo>
                  <a:lnTo>
                    <a:pt x="6066" y="1900"/>
                  </a:lnTo>
                  <a:lnTo>
                    <a:pt x="6068" y="1900"/>
                  </a:lnTo>
                  <a:lnTo>
                    <a:pt x="6068" y="1897"/>
                  </a:lnTo>
                  <a:lnTo>
                    <a:pt x="6070" y="1897"/>
                  </a:lnTo>
                  <a:lnTo>
                    <a:pt x="6070" y="1895"/>
                  </a:lnTo>
                  <a:lnTo>
                    <a:pt x="6071" y="1895"/>
                  </a:lnTo>
                  <a:lnTo>
                    <a:pt x="6071" y="1892"/>
                  </a:lnTo>
                  <a:lnTo>
                    <a:pt x="6073" y="1892"/>
                  </a:lnTo>
                  <a:lnTo>
                    <a:pt x="6073" y="1890"/>
                  </a:lnTo>
                  <a:lnTo>
                    <a:pt x="6075" y="1890"/>
                  </a:lnTo>
                  <a:lnTo>
                    <a:pt x="6075" y="1889"/>
                  </a:lnTo>
                  <a:lnTo>
                    <a:pt x="6076" y="1889"/>
                  </a:lnTo>
                  <a:lnTo>
                    <a:pt x="6076" y="1885"/>
                  </a:lnTo>
                  <a:lnTo>
                    <a:pt x="6078" y="1885"/>
                  </a:lnTo>
                  <a:lnTo>
                    <a:pt x="6078" y="1884"/>
                  </a:lnTo>
                  <a:lnTo>
                    <a:pt x="6080" y="1884"/>
                  </a:lnTo>
                  <a:lnTo>
                    <a:pt x="6080" y="1880"/>
                  </a:lnTo>
                  <a:lnTo>
                    <a:pt x="6081" y="1880"/>
                  </a:lnTo>
                  <a:lnTo>
                    <a:pt x="6081" y="1879"/>
                  </a:lnTo>
                  <a:lnTo>
                    <a:pt x="6083" y="1879"/>
                  </a:lnTo>
                  <a:lnTo>
                    <a:pt x="6083" y="1875"/>
                  </a:lnTo>
                  <a:lnTo>
                    <a:pt x="6085" y="1875"/>
                  </a:lnTo>
                  <a:lnTo>
                    <a:pt x="6085" y="1874"/>
                  </a:lnTo>
                  <a:lnTo>
                    <a:pt x="6086" y="1874"/>
                  </a:lnTo>
                  <a:lnTo>
                    <a:pt x="6086" y="1872"/>
                  </a:lnTo>
                  <a:lnTo>
                    <a:pt x="6088" y="1872"/>
                  </a:lnTo>
                  <a:lnTo>
                    <a:pt x="6088" y="1869"/>
                  </a:lnTo>
                  <a:lnTo>
                    <a:pt x="6090" y="1869"/>
                  </a:lnTo>
                  <a:lnTo>
                    <a:pt x="6090" y="1867"/>
                  </a:lnTo>
                  <a:lnTo>
                    <a:pt x="6091" y="1867"/>
                  </a:lnTo>
                  <a:lnTo>
                    <a:pt x="6091" y="1864"/>
                  </a:lnTo>
                  <a:lnTo>
                    <a:pt x="6093" y="1864"/>
                  </a:lnTo>
                  <a:lnTo>
                    <a:pt x="6093" y="1862"/>
                  </a:lnTo>
                  <a:lnTo>
                    <a:pt x="6095" y="1862"/>
                  </a:lnTo>
                  <a:lnTo>
                    <a:pt x="6095" y="1860"/>
                  </a:lnTo>
                  <a:lnTo>
                    <a:pt x="6096" y="1860"/>
                  </a:lnTo>
                  <a:lnTo>
                    <a:pt x="6096" y="1857"/>
                  </a:lnTo>
                  <a:lnTo>
                    <a:pt x="6098" y="1857"/>
                  </a:lnTo>
                  <a:lnTo>
                    <a:pt x="6098" y="1855"/>
                  </a:lnTo>
                  <a:lnTo>
                    <a:pt x="6100" y="1855"/>
                  </a:lnTo>
                  <a:lnTo>
                    <a:pt x="6100" y="1852"/>
                  </a:lnTo>
                  <a:lnTo>
                    <a:pt x="6101" y="1852"/>
                  </a:lnTo>
                  <a:lnTo>
                    <a:pt x="6101" y="1850"/>
                  </a:lnTo>
                  <a:lnTo>
                    <a:pt x="6103" y="1850"/>
                  </a:lnTo>
                  <a:lnTo>
                    <a:pt x="6103" y="1849"/>
                  </a:lnTo>
                  <a:lnTo>
                    <a:pt x="6105" y="1849"/>
                  </a:lnTo>
                  <a:lnTo>
                    <a:pt x="6105" y="1845"/>
                  </a:lnTo>
                  <a:lnTo>
                    <a:pt x="6106" y="1845"/>
                  </a:lnTo>
                  <a:lnTo>
                    <a:pt x="6106" y="1844"/>
                  </a:lnTo>
                  <a:lnTo>
                    <a:pt x="6108" y="1844"/>
                  </a:lnTo>
                  <a:lnTo>
                    <a:pt x="6108" y="1840"/>
                  </a:lnTo>
                  <a:lnTo>
                    <a:pt x="6110" y="1840"/>
                  </a:lnTo>
                  <a:lnTo>
                    <a:pt x="6110" y="1839"/>
                  </a:lnTo>
                  <a:lnTo>
                    <a:pt x="6111" y="1839"/>
                  </a:lnTo>
                  <a:lnTo>
                    <a:pt x="6111" y="1835"/>
                  </a:lnTo>
                  <a:lnTo>
                    <a:pt x="6113" y="1835"/>
                  </a:lnTo>
                  <a:lnTo>
                    <a:pt x="6113" y="1834"/>
                  </a:lnTo>
                  <a:lnTo>
                    <a:pt x="6115" y="1834"/>
                  </a:lnTo>
                  <a:lnTo>
                    <a:pt x="6115" y="1832"/>
                  </a:lnTo>
                  <a:lnTo>
                    <a:pt x="6116" y="1832"/>
                  </a:lnTo>
                  <a:lnTo>
                    <a:pt x="6116" y="1829"/>
                  </a:lnTo>
                  <a:lnTo>
                    <a:pt x="6118" y="1829"/>
                  </a:lnTo>
                  <a:lnTo>
                    <a:pt x="6118" y="1827"/>
                  </a:lnTo>
                  <a:lnTo>
                    <a:pt x="6120" y="1827"/>
                  </a:lnTo>
                  <a:lnTo>
                    <a:pt x="6120" y="1824"/>
                  </a:lnTo>
                  <a:lnTo>
                    <a:pt x="6121" y="1824"/>
                  </a:lnTo>
                  <a:lnTo>
                    <a:pt x="6121" y="1822"/>
                  </a:lnTo>
                  <a:lnTo>
                    <a:pt x="6123" y="1822"/>
                  </a:lnTo>
                  <a:lnTo>
                    <a:pt x="6123" y="1820"/>
                  </a:lnTo>
                  <a:lnTo>
                    <a:pt x="6125" y="1820"/>
                  </a:lnTo>
                  <a:lnTo>
                    <a:pt x="6125" y="1817"/>
                  </a:lnTo>
                  <a:lnTo>
                    <a:pt x="6126" y="1817"/>
                  </a:lnTo>
                  <a:lnTo>
                    <a:pt x="6126" y="1815"/>
                  </a:lnTo>
                  <a:lnTo>
                    <a:pt x="6128" y="1815"/>
                  </a:lnTo>
                  <a:lnTo>
                    <a:pt x="6128" y="1812"/>
                  </a:lnTo>
                  <a:lnTo>
                    <a:pt x="6130" y="1812"/>
                  </a:lnTo>
                  <a:lnTo>
                    <a:pt x="6130" y="1810"/>
                  </a:lnTo>
                  <a:lnTo>
                    <a:pt x="6131" y="1810"/>
                  </a:lnTo>
                  <a:lnTo>
                    <a:pt x="6131" y="1809"/>
                  </a:lnTo>
                  <a:lnTo>
                    <a:pt x="6133" y="1809"/>
                  </a:lnTo>
                  <a:lnTo>
                    <a:pt x="6133" y="1805"/>
                  </a:lnTo>
                  <a:lnTo>
                    <a:pt x="6135" y="1805"/>
                  </a:lnTo>
                  <a:lnTo>
                    <a:pt x="6135" y="1804"/>
                  </a:lnTo>
                  <a:lnTo>
                    <a:pt x="6136" y="1804"/>
                  </a:lnTo>
                  <a:lnTo>
                    <a:pt x="6136" y="1800"/>
                  </a:lnTo>
                  <a:lnTo>
                    <a:pt x="6138" y="1800"/>
                  </a:lnTo>
                  <a:lnTo>
                    <a:pt x="6138" y="1799"/>
                  </a:lnTo>
                  <a:lnTo>
                    <a:pt x="6140" y="1799"/>
                  </a:lnTo>
                  <a:lnTo>
                    <a:pt x="6140" y="1795"/>
                  </a:lnTo>
                  <a:lnTo>
                    <a:pt x="6141" y="1795"/>
                  </a:lnTo>
                  <a:lnTo>
                    <a:pt x="6141" y="1794"/>
                  </a:lnTo>
                  <a:lnTo>
                    <a:pt x="6143" y="1794"/>
                  </a:lnTo>
                  <a:lnTo>
                    <a:pt x="6143" y="1792"/>
                  </a:lnTo>
                  <a:lnTo>
                    <a:pt x="6145" y="1792"/>
                  </a:lnTo>
                  <a:lnTo>
                    <a:pt x="6145" y="1789"/>
                  </a:lnTo>
                  <a:lnTo>
                    <a:pt x="6146" y="1789"/>
                  </a:lnTo>
                  <a:lnTo>
                    <a:pt x="6146" y="1787"/>
                  </a:lnTo>
                  <a:lnTo>
                    <a:pt x="6148" y="1787"/>
                  </a:lnTo>
                  <a:lnTo>
                    <a:pt x="6148" y="1784"/>
                  </a:lnTo>
                  <a:lnTo>
                    <a:pt x="6150" y="1784"/>
                  </a:lnTo>
                  <a:lnTo>
                    <a:pt x="6150" y="1782"/>
                  </a:lnTo>
                  <a:lnTo>
                    <a:pt x="6151" y="1782"/>
                  </a:lnTo>
                  <a:lnTo>
                    <a:pt x="6151" y="1780"/>
                  </a:lnTo>
                  <a:lnTo>
                    <a:pt x="6153" y="1780"/>
                  </a:lnTo>
                  <a:lnTo>
                    <a:pt x="6153" y="1777"/>
                  </a:lnTo>
                  <a:lnTo>
                    <a:pt x="6155" y="1777"/>
                  </a:lnTo>
                  <a:lnTo>
                    <a:pt x="6155" y="1775"/>
                  </a:lnTo>
                  <a:lnTo>
                    <a:pt x="6156" y="1775"/>
                  </a:lnTo>
                  <a:lnTo>
                    <a:pt x="6156" y="1772"/>
                  </a:lnTo>
                  <a:lnTo>
                    <a:pt x="6158" y="1772"/>
                  </a:lnTo>
                  <a:lnTo>
                    <a:pt x="6158" y="1770"/>
                  </a:lnTo>
                  <a:lnTo>
                    <a:pt x="6160" y="1770"/>
                  </a:lnTo>
                  <a:lnTo>
                    <a:pt x="6160" y="1769"/>
                  </a:lnTo>
                  <a:lnTo>
                    <a:pt x="6161" y="1769"/>
                  </a:lnTo>
                  <a:lnTo>
                    <a:pt x="6161" y="1765"/>
                  </a:lnTo>
                  <a:lnTo>
                    <a:pt x="6163" y="1765"/>
                  </a:lnTo>
                  <a:lnTo>
                    <a:pt x="6163" y="1764"/>
                  </a:lnTo>
                  <a:lnTo>
                    <a:pt x="6165" y="1764"/>
                  </a:lnTo>
                  <a:lnTo>
                    <a:pt x="6165" y="1760"/>
                  </a:lnTo>
                  <a:lnTo>
                    <a:pt x="6166" y="1760"/>
                  </a:lnTo>
                  <a:lnTo>
                    <a:pt x="6166" y="1759"/>
                  </a:lnTo>
                  <a:lnTo>
                    <a:pt x="6168" y="1759"/>
                  </a:lnTo>
                  <a:lnTo>
                    <a:pt x="6168" y="1755"/>
                  </a:lnTo>
                  <a:lnTo>
                    <a:pt x="6170" y="1755"/>
                  </a:lnTo>
                  <a:lnTo>
                    <a:pt x="6170" y="1754"/>
                  </a:lnTo>
                  <a:lnTo>
                    <a:pt x="6171" y="1754"/>
                  </a:lnTo>
                  <a:lnTo>
                    <a:pt x="6171" y="1752"/>
                  </a:lnTo>
                  <a:lnTo>
                    <a:pt x="6173" y="1752"/>
                  </a:lnTo>
                  <a:lnTo>
                    <a:pt x="6173" y="1749"/>
                  </a:lnTo>
                  <a:lnTo>
                    <a:pt x="6175" y="1749"/>
                  </a:lnTo>
                  <a:lnTo>
                    <a:pt x="6175" y="1747"/>
                  </a:lnTo>
                  <a:lnTo>
                    <a:pt x="6176" y="1747"/>
                  </a:lnTo>
                  <a:lnTo>
                    <a:pt x="6176" y="1744"/>
                  </a:lnTo>
                  <a:lnTo>
                    <a:pt x="6178" y="1744"/>
                  </a:lnTo>
                  <a:lnTo>
                    <a:pt x="6178" y="1742"/>
                  </a:lnTo>
                  <a:lnTo>
                    <a:pt x="6180" y="1742"/>
                  </a:lnTo>
                  <a:lnTo>
                    <a:pt x="6180" y="1740"/>
                  </a:lnTo>
                  <a:lnTo>
                    <a:pt x="6181" y="1740"/>
                  </a:lnTo>
                  <a:lnTo>
                    <a:pt x="6181" y="1737"/>
                  </a:lnTo>
                  <a:lnTo>
                    <a:pt x="6183" y="1737"/>
                  </a:lnTo>
                  <a:lnTo>
                    <a:pt x="6183" y="1735"/>
                  </a:lnTo>
                  <a:lnTo>
                    <a:pt x="6185" y="1735"/>
                  </a:lnTo>
                  <a:lnTo>
                    <a:pt x="6185" y="1732"/>
                  </a:lnTo>
                  <a:lnTo>
                    <a:pt x="6186" y="1732"/>
                  </a:lnTo>
                  <a:lnTo>
                    <a:pt x="6186" y="1730"/>
                  </a:lnTo>
                  <a:lnTo>
                    <a:pt x="6188" y="1730"/>
                  </a:lnTo>
                  <a:lnTo>
                    <a:pt x="6188" y="1729"/>
                  </a:lnTo>
                  <a:lnTo>
                    <a:pt x="6190" y="1729"/>
                  </a:lnTo>
                  <a:lnTo>
                    <a:pt x="6190" y="1725"/>
                  </a:lnTo>
                  <a:lnTo>
                    <a:pt x="6191" y="1725"/>
                  </a:lnTo>
                  <a:lnTo>
                    <a:pt x="6191" y="1724"/>
                  </a:lnTo>
                  <a:lnTo>
                    <a:pt x="6193" y="1724"/>
                  </a:lnTo>
                  <a:lnTo>
                    <a:pt x="6193" y="1720"/>
                  </a:lnTo>
                  <a:lnTo>
                    <a:pt x="6195" y="1720"/>
                  </a:lnTo>
                  <a:lnTo>
                    <a:pt x="6195" y="1719"/>
                  </a:lnTo>
                  <a:lnTo>
                    <a:pt x="6196" y="1719"/>
                  </a:lnTo>
                  <a:lnTo>
                    <a:pt x="6196" y="1715"/>
                  </a:lnTo>
                  <a:lnTo>
                    <a:pt x="6198" y="1715"/>
                  </a:lnTo>
                  <a:lnTo>
                    <a:pt x="6198" y="1714"/>
                  </a:lnTo>
                  <a:lnTo>
                    <a:pt x="6200" y="1714"/>
                  </a:lnTo>
                  <a:lnTo>
                    <a:pt x="6200" y="1712"/>
                  </a:lnTo>
                  <a:lnTo>
                    <a:pt x="6201" y="1712"/>
                  </a:lnTo>
                  <a:lnTo>
                    <a:pt x="6201" y="1709"/>
                  </a:lnTo>
                  <a:lnTo>
                    <a:pt x="6203" y="1709"/>
                  </a:lnTo>
                  <a:lnTo>
                    <a:pt x="6203" y="1707"/>
                  </a:lnTo>
                  <a:lnTo>
                    <a:pt x="6205" y="1707"/>
                  </a:lnTo>
                  <a:lnTo>
                    <a:pt x="6205" y="1704"/>
                  </a:lnTo>
                  <a:lnTo>
                    <a:pt x="6206" y="1704"/>
                  </a:lnTo>
                  <a:lnTo>
                    <a:pt x="6206" y="1702"/>
                  </a:lnTo>
                  <a:lnTo>
                    <a:pt x="6208" y="1702"/>
                  </a:lnTo>
                  <a:lnTo>
                    <a:pt x="6208" y="1700"/>
                  </a:lnTo>
                  <a:lnTo>
                    <a:pt x="6210" y="1700"/>
                  </a:lnTo>
                  <a:lnTo>
                    <a:pt x="6210" y="1697"/>
                  </a:lnTo>
                  <a:lnTo>
                    <a:pt x="6211" y="1697"/>
                  </a:lnTo>
                  <a:lnTo>
                    <a:pt x="6211" y="1695"/>
                  </a:lnTo>
                  <a:lnTo>
                    <a:pt x="6213" y="1695"/>
                  </a:lnTo>
                  <a:lnTo>
                    <a:pt x="6213" y="1692"/>
                  </a:lnTo>
                  <a:lnTo>
                    <a:pt x="6215" y="1692"/>
                  </a:lnTo>
                  <a:lnTo>
                    <a:pt x="6215" y="1690"/>
                  </a:lnTo>
                  <a:lnTo>
                    <a:pt x="6216" y="1690"/>
                  </a:lnTo>
                  <a:lnTo>
                    <a:pt x="6216" y="1689"/>
                  </a:lnTo>
                  <a:lnTo>
                    <a:pt x="6218" y="1689"/>
                  </a:lnTo>
                  <a:lnTo>
                    <a:pt x="6218" y="1685"/>
                  </a:lnTo>
                  <a:lnTo>
                    <a:pt x="6220" y="1685"/>
                  </a:lnTo>
                  <a:lnTo>
                    <a:pt x="6220" y="1684"/>
                  </a:lnTo>
                  <a:lnTo>
                    <a:pt x="6221" y="1684"/>
                  </a:lnTo>
                  <a:lnTo>
                    <a:pt x="6221" y="1680"/>
                  </a:lnTo>
                  <a:lnTo>
                    <a:pt x="6223" y="1680"/>
                  </a:lnTo>
                  <a:lnTo>
                    <a:pt x="6223" y="1679"/>
                  </a:lnTo>
                  <a:lnTo>
                    <a:pt x="6225" y="1679"/>
                  </a:lnTo>
                  <a:lnTo>
                    <a:pt x="6225" y="1675"/>
                  </a:lnTo>
                  <a:lnTo>
                    <a:pt x="6226" y="1675"/>
                  </a:lnTo>
                  <a:lnTo>
                    <a:pt x="6226" y="1674"/>
                  </a:lnTo>
                  <a:lnTo>
                    <a:pt x="6228" y="1674"/>
                  </a:lnTo>
                  <a:lnTo>
                    <a:pt x="6228" y="1672"/>
                  </a:lnTo>
                  <a:lnTo>
                    <a:pt x="6230" y="1672"/>
                  </a:lnTo>
                  <a:lnTo>
                    <a:pt x="6230" y="1669"/>
                  </a:lnTo>
                  <a:lnTo>
                    <a:pt x="6231" y="1669"/>
                  </a:lnTo>
                  <a:lnTo>
                    <a:pt x="6231" y="1667"/>
                  </a:lnTo>
                  <a:lnTo>
                    <a:pt x="6233" y="1667"/>
                  </a:lnTo>
                  <a:lnTo>
                    <a:pt x="6233" y="1664"/>
                  </a:lnTo>
                  <a:lnTo>
                    <a:pt x="6235" y="1664"/>
                  </a:lnTo>
                  <a:lnTo>
                    <a:pt x="6235" y="1662"/>
                  </a:lnTo>
                  <a:lnTo>
                    <a:pt x="6236" y="1662"/>
                  </a:lnTo>
                  <a:lnTo>
                    <a:pt x="6236" y="1660"/>
                  </a:lnTo>
                  <a:lnTo>
                    <a:pt x="6238" y="1660"/>
                  </a:lnTo>
                  <a:lnTo>
                    <a:pt x="6238" y="1657"/>
                  </a:lnTo>
                  <a:lnTo>
                    <a:pt x="6240" y="1657"/>
                  </a:lnTo>
                  <a:lnTo>
                    <a:pt x="6240" y="1655"/>
                  </a:lnTo>
                  <a:lnTo>
                    <a:pt x="6241" y="1655"/>
                  </a:lnTo>
                  <a:lnTo>
                    <a:pt x="6241" y="1652"/>
                  </a:lnTo>
                  <a:lnTo>
                    <a:pt x="6243" y="1652"/>
                  </a:lnTo>
                  <a:lnTo>
                    <a:pt x="6243" y="1650"/>
                  </a:lnTo>
                  <a:lnTo>
                    <a:pt x="6245" y="1650"/>
                  </a:lnTo>
                  <a:lnTo>
                    <a:pt x="6245" y="1649"/>
                  </a:lnTo>
                  <a:lnTo>
                    <a:pt x="6246" y="1649"/>
                  </a:lnTo>
                  <a:lnTo>
                    <a:pt x="6246" y="1645"/>
                  </a:lnTo>
                  <a:lnTo>
                    <a:pt x="6248" y="1645"/>
                  </a:lnTo>
                  <a:lnTo>
                    <a:pt x="6248" y="1644"/>
                  </a:lnTo>
                  <a:lnTo>
                    <a:pt x="6250" y="1644"/>
                  </a:lnTo>
                  <a:lnTo>
                    <a:pt x="6250" y="1640"/>
                  </a:lnTo>
                  <a:lnTo>
                    <a:pt x="6251" y="1640"/>
                  </a:lnTo>
                  <a:lnTo>
                    <a:pt x="6251" y="1639"/>
                  </a:lnTo>
                  <a:lnTo>
                    <a:pt x="6253" y="1639"/>
                  </a:lnTo>
                  <a:lnTo>
                    <a:pt x="6253" y="1635"/>
                  </a:lnTo>
                  <a:lnTo>
                    <a:pt x="6255" y="1635"/>
                  </a:lnTo>
                  <a:lnTo>
                    <a:pt x="6255" y="1634"/>
                  </a:lnTo>
                  <a:lnTo>
                    <a:pt x="6256" y="1634"/>
                  </a:lnTo>
                  <a:lnTo>
                    <a:pt x="6256" y="1632"/>
                  </a:lnTo>
                  <a:lnTo>
                    <a:pt x="6258" y="1632"/>
                  </a:lnTo>
                  <a:lnTo>
                    <a:pt x="6258" y="1629"/>
                  </a:lnTo>
                  <a:lnTo>
                    <a:pt x="6260" y="1629"/>
                  </a:lnTo>
                  <a:lnTo>
                    <a:pt x="6260" y="1627"/>
                  </a:lnTo>
                  <a:lnTo>
                    <a:pt x="6261" y="1627"/>
                  </a:lnTo>
                  <a:lnTo>
                    <a:pt x="6261" y="1624"/>
                  </a:lnTo>
                  <a:lnTo>
                    <a:pt x="6263" y="1624"/>
                  </a:lnTo>
                  <a:lnTo>
                    <a:pt x="6263" y="1622"/>
                  </a:lnTo>
                  <a:lnTo>
                    <a:pt x="6265" y="1622"/>
                  </a:lnTo>
                  <a:lnTo>
                    <a:pt x="6265" y="1620"/>
                  </a:lnTo>
                  <a:lnTo>
                    <a:pt x="6266" y="1620"/>
                  </a:lnTo>
                  <a:lnTo>
                    <a:pt x="6266" y="1617"/>
                  </a:lnTo>
                  <a:lnTo>
                    <a:pt x="6268" y="1617"/>
                  </a:lnTo>
                  <a:lnTo>
                    <a:pt x="6268" y="1615"/>
                  </a:lnTo>
                  <a:lnTo>
                    <a:pt x="6270" y="1615"/>
                  </a:lnTo>
                  <a:lnTo>
                    <a:pt x="6270" y="1612"/>
                  </a:lnTo>
                  <a:lnTo>
                    <a:pt x="6271" y="1612"/>
                  </a:lnTo>
                  <a:lnTo>
                    <a:pt x="6271" y="1610"/>
                  </a:lnTo>
                  <a:lnTo>
                    <a:pt x="6273" y="1610"/>
                  </a:lnTo>
                  <a:lnTo>
                    <a:pt x="6273" y="1609"/>
                  </a:lnTo>
                  <a:lnTo>
                    <a:pt x="6275" y="1609"/>
                  </a:lnTo>
                  <a:lnTo>
                    <a:pt x="6275" y="1605"/>
                  </a:lnTo>
                  <a:lnTo>
                    <a:pt x="6276" y="1605"/>
                  </a:lnTo>
                  <a:lnTo>
                    <a:pt x="6276" y="1604"/>
                  </a:lnTo>
                  <a:lnTo>
                    <a:pt x="6278" y="1604"/>
                  </a:lnTo>
                  <a:lnTo>
                    <a:pt x="6278" y="1600"/>
                  </a:lnTo>
                  <a:lnTo>
                    <a:pt x="6280" y="1600"/>
                  </a:lnTo>
                  <a:lnTo>
                    <a:pt x="6280" y="1599"/>
                  </a:lnTo>
                  <a:lnTo>
                    <a:pt x="6281" y="1599"/>
                  </a:lnTo>
                  <a:lnTo>
                    <a:pt x="6281" y="1595"/>
                  </a:lnTo>
                  <a:lnTo>
                    <a:pt x="6283" y="1595"/>
                  </a:lnTo>
                  <a:lnTo>
                    <a:pt x="6283" y="1594"/>
                  </a:lnTo>
                  <a:lnTo>
                    <a:pt x="6285" y="1594"/>
                  </a:lnTo>
                  <a:lnTo>
                    <a:pt x="6285" y="1592"/>
                  </a:lnTo>
                  <a:lnTo>
                    <a:pt x="6286" y="1592"/>
                  </a:lnTo>
                  <a:lnTo>
                    <a:pt x="6286" y="1589"/>
                  </a:lnTo>
                  <a:lnTo>
                    <a:pt x="6288" y="1589"/>
                  </a:lnTo>
                  <a:lnTo>
                    <a:pt x="6288" y="1587"/>
                  </a:lnTo>
                  <a:lnTo>
                    <a:pt x="6290" y="1587"/>
                  </a:lnTo>
                  <a:lnTo>
                    <a:pt x="6290" y="1584"/>
                  </a:lnTo>
                  <a:lnTo>
                    <a:pt x="6291" y="1584"/>
                  </a:lnTo>
                  <a:lnTo>
                    <a:pt x="6291" y="1582"/>
                  </a:lnTo>
                  <a:lnTo>
                    <a:pt x="6293" y="1582"/>
                  </a:lnTo>
                  <a:lnTo>
                    <a:pt x="6293" y="1580"/>
                  </a:lnTo>
                  <a:lnTo>
                    <a:pt x="6295" y="1580"/>
                  </a:lnTo>
                  <a:lnTo>
                    <a:pt x="6295" y="1577"/>
                  </a:lnTo>
                  <a:lnTo>
                    <a:pt x="6296" y="1577"/>
                  </a:lnTo>
                  <a:lnTo>
                    <a:pt x="6296" y="1575"/>
                  </a:lnTo>
                  <a:lnTo>
                    <a:pt x="6298" y="1575"/>
                  </a:lnTo>
                  <a:lnTo>
                    <a:pt x="6298" y="1572"/>
                  </a:lnTo>
                  <a:lnTo>
                    <a:pt x="6300" y="1572"/>
                  </a:lnTo>
                  <a:lnTo>
                    <a:pt x="6300" y="1570"/>
                  </a:lnTo>
                  <a:lnTo>
                    <a:pt x="6301" y="1570"/>
                  </a:lnTo>
                  <a:lnTo>
                    <a:pt x="6301" y="1569"/>
                  </a:lnTo>
                  <a:lnTo>
                    <a:pt x="6303" y="1569"/>
                  </a:lnTo>
                  <a:lnTo>
                    <a:pt x="6303" y="1565"/>
                  </a:lnTo>
                  <a:lnTo>
                    <a:pt x="6305" y="1565"/>
                  </a:lnTo>
                  <a:lnTo>
                    <a:pt x="6305" y="1564"/>
                  </a:lnTo>
                  <a:lnTo>
                    <a:pt x="6306" y="1564"/>
                  </a:lnTo>
                  <a:lnTo>
                    <a:pt x="6306" y="1560"/>
                  </a:lnTo>
                  <a:lnTo>
                    <a:pt x="6308" y="1560"/>
                  </a:lnTo>
                  <a:lnTo>
                    <a:pt x="6308" y="1559"/>
                  </a:lnTo>
                  <a:lnTo>
                    <a:pt x="6310" y="1559"/>
                  </a:lnTo>
                  <a:lnTo>
                    <a:pt x="6310" y="1555"/>
                  </a:lnTo>
                  <a:lnTo>
                    <a:pt x="6311" y="1555"/>
                  </a:lnTo>
                  <a:lnTo>
                    <a:pt x="6311" y="1554"/>
                  </a:lnTo>
                  <a:lnTo>
                    <a:pt x="6313" y="1554"/>
                  </a:lnTo>
                  <a:lnTo>
                    <a:pt x="6313" y="1552"/>
                  </a:lnTo>
                  <a:lnTo>
                    <a:pt x="6315" y="1552"/>
                  </a:lnTo>
                  <a:lnTo>
                    <a:pt x="6315" y="1549"/>
                  </a:lnTo>
                  <a:lnTo>
                    <a:pt x="6316" y="1549"/>
                  </a:lnTo>
                  <a:lnTo>
                    <a:pt x="6316" y="1547"/>
                  </a:lnTo>
                  <a:lnTo>
                    <a:pt x="6318" y="1547"/>
                  </a:lnTo>
                  <a:lnTo>
                    <a:pt x="6318" y="1544"/>
                  </a:lnTo>
                  <a:lnTo>
                    <a:pt x="6320" y="1544"/>
                  </a:lnTo>
                  <a:lnTo>
                    <a:pt x="6320" y="1542"/>
                  </a:lnTo>
                  <a:lnTo>
                    <a:pt x="6321" y="1542"/>
                  </a:lnTo>
                  <a:lnTo>
                    <a:pt x="6321" y="1540"/>
                  </a:lnTo>
                  <a:lnTo>
                    <a:pt x="6323" y="1540"/>
                  </a:lnTo>
                  <a:lnTo>
                    <a:pt x="6323" y="1537"/>
                  </a:lnTo>
                  <a:lnTo>
                    <a:pt x="6325" y="1537"/>
                  </a:lnTo>
                  <a:lnTo>
                    <a:pt x="6325" y="1535"/>
                  </a:lnTo>
                  <a:lnTo>
                    <a:pt x="6326" y="1535"/>
                  </a:lnTo>
                  <a:lnTo>
                    <a:pt x="6326" y="1532"/>
                  </a:lnTo>
                  <a:lnTo>
                    <a:pt x="6328" y="1532"/>
                  </a:lnTo>
                  <a:lnTo>
                    <a:pt x="6328" y="1530"/>
                  </a:lnTo>
                  <a:lnTo>
                    <a:pt x="6330" y="1530"/>
                  </a:lnTo>
                  <a:lnTo>
                    <a:pt x="6330" y="1529"/>
                  </a:lnTo>
                  <a:lnTo>
                    <a:pt x="6331" y="1529"/>
                  </a:lnTo>
                  <a:lnTo>
                    <a:pt x="6331" y="1525"/>
                  </a:lnTo>
                  <a:lnTo>
                    <a:pt x="6333" y="1525"/>
                  </a:lnTo>
                  <a:lnTo>
                    <a:pt x="6333" y="1524"/>
                  </a:lnTo>
                  <a:lnTo>
                    <a:pt x="6335" y="1524"/>
                  </a:lnTo>
                  <a:lnTo>
                    <a:pt x="6335" y="1520"/>
                  </a:lnTo>
                  <a:lnTo>
                    <a:pt x="6336" y="1520"/>
                  </a:lnTo>
                  <a:lnTo>
                    <a:pt x="6336" y="1519"/>
                  </a:lnTo>
                  <a:lnTo>
                    <a:pt x="6338" y="1519"/>
                  </a:lnTo>
                  <a:lnTo>
                    <a:pt x="6338" y="1517"/>
                  </a:lnTo>
                  <a:lnTo>
                    <a:pt x="6340" y="1517"/>
                  </a:lnTo>
                  <a:lnTo>
                    <a:pt x="6340" y="1514"/>
                  </a:lnTo>
                  <a:lnTo>
                    <a:pt x="6341" y="1514"/>
                  </a:lnTo>
                  <a:lnTo>
                    <a:pt x="6341" y="1512"/>
                  </a:lnTo>
                  <a:lnTo>
                    <a:pt x="6343" y="1512"/>
                  </a:lnTo>
                  <a:lnTo>
                    <a:pt x="6343" y="1509"/>
                  </a:lnTo>
                  <a:lnTo>
                    <a:pt x="6345" y="1509"/>
                  </a:lnTo>
                  <a:lnTo>
                    <a:pt x="6345" y="1507"/>
                  </a:lnTo>
                  <a:lnTo>
                    <a:pt x="6346" y="1507"/>
                  </a:lnTo>
                  <a:lnTo>
                    <a:pt x="6346" y="1504"/>
                  </a:lnTo>
                  <a:lnTo>
                    <a:pt x="6348" y="1504"/>
                  </a:lnTo>
                  <a:lnTo>
                    <a:pt x="6348" y="1502"/>
                  </a:lnTo>
                  <a:lnTo>
                    <a:pt x="6350" y="1502"/>
                  </a:lnTo>
                  <a:lnTo>
                    <a:pt x="6350" y="1500"/>
                  </a:lnTo>
                  <a:lnTo>
                    <a:pt x="6351" y="1500"/>
                  </a:lnTo>
                  <a:lnTo>
                    <a:pt x="6351" y="1497"/>
                  </a:lnTo>
                  <a:lnTo>
                    <a:pt x="6353" y="1497"/>
                  </a:lnTo>
                  <a:lnTo>
                    <a:pt x="6353" y="1495"/>
                  </a:lnTo>
                  <a:lnTo>
                    <a:pt x="6355" y="1495"/>
                  </a:lnTo>
                  <a:lnTo>
                    <a:pt x="6355" y="1492"/>
                  </a:lnTo>
                  <a:lnTo>
                    <a:pt x="6356" y="1492"/>
                  </a:lnTo>
                  <a:lnTo>
                    <a:pt x="6356" y="1490"/>
                  </a:lnTo>
                  <a:lnTo>
                    <a:pt x="6358" y="1490"/>
                  </a:lnTo>
                  <a:lnTo>
                    <a:pt x="6358" y="1489"/>
                  </a:lnTo>
                  <a:lnTo>
                    <a:pt x="6360" y="1489"/>
                  </a:lnTo>
                  <a:lnTo>
                    <a:pt x="6360" y="1485"/>
                  </a:lnTo>
                  <a:lnTo>
                    <a:pt x="6361" y="1485"/>
                  </a:lnTo>
                  <a:lnTo>
                    <a:pt x="6361" y="1484"/>
                  </a:lnTo>
                  <a:lnTo>
                    <a:pt x="6363" y="1484"/>
                  </a:lnTo>
                  <a:lnTo>
                    <a:pt x="6363" y="1480"/>
                  </a:lnTo>
                  <a:lnTo>
                    <a:pt x="6365" y="1480"/>
                  </a:lnTo>
                  <a:lnTo>
                    <a:pt x="6365" y="1479"/>
                  </a:lnTo>
                  <a:lnTo>
                    <a:pt x="6366" y="1479"/>
                  </a:lnTo>
                  <a:lnTo>
                    <a:pt x="6366" y="1477"/>
                  </a:lnTo>
                  <a:lnTo>
                    <a:pt x="6368" y="1477"/>
                  </a:lnTo>
                  <a:lnTo>
                    <a:pt x="6368" y="1474"/>
                  </a:lnTo>
                  <a:lnTo>
                    <a:pt x="6370" y="1474"/>
                  </a:lnTo>
                  <a:lnTo>
                    <a:pt x="6370" y="1472"/>
                  </a:lnTo>
                  <a:lnTo>
                    <a:pt x="6371" y="1472"/>
                  </a:lnTo>
                  <a:lnTo>
                    <a:pt x="6371" y="1469"/>
                  </a:lnTo>
                  <a:lnTo>
                    <a:pt x="6373" y="1469"/>
                  </a:lnTo>
                  <a:lnTo>
                    <a:pt x="6373" y="1467"/>
                  </a:lnTo>
                  <a:lnTo>
                    <a:pt x="6375" y="1467"/>
                  </a:lnTo>
                  <a:lnTo>
                    <a:pt x="6375" y="1464"/>
                  </a:lnTo>
                  <a:lnTo>
                    <a:pt x="6376" y="1464"/>
                  </a:lnTo>
                  <a:lnTo>
                    <a:pt x="6376" y="1462"/>
                  </a:lnTo>
                  <a:lnTo>
                    <a:pt x="6378" y="1462"/>
                  </a:lnTo>
                  <a:lnTo>
                    <a:pt x="6378" y="1460"/>
                  </a:lnTo>
                  <a:lnTo>
                    <a:pt x="6380" y="1460"/>
                  </a:lnTo>
                  <a:lnTo>
                    <a:pt x="6380" y="1457"/>
                  </a:lnTo>
                  <a:lnTo>
                    <a:pt x="6381" y="1457"/>
                  </a:lnTo>
                  <a:lnTo>
                    <a:pt x="6381" y="1455"/>
                  </a:lnTo>
                  <a:lnTo>
                    <a:pt x="6383" y="1455"/>
                  </a:lnTo>
                  <a:lnTo>
                    <a:pt x="6383" y="1452"/>
                  </a:lnTo>
                  <a:lnTo>
                    <a:pt x="6385" y="1452"/>
                  </a:lnTo>
                  <a:lnTo>
                    <a:pt x="6385" y="1450"/>
                  </a:lnTo>
                  <a:lnTo>
                    <a:pt x="6386" y="1450"/>
                  </a:lnTo>
                  <a:lnTo>
                    <a:pt x="6386" y="1449"/>
                  </a:lnTo>
                  <a:lnTo>
                    <a:pt x="6388" y="1449"/>
                  </a:lnTo>
                  <a:lnTo>
                    <a:pt x="6388" y="1445"/>
                  </a:lnTo>
                  <a:lnTo>
                    <a:pt x="6390" y="1445"/>
                  </a:lnTo>
                  <a:lnTo>
                    <a:pt x="6390" y="1444"/>
                  </a:lnTo>
                  <a:lnTo>
                    <a:pt x="6391" y="1444"/>
                  </a:lnTo>
                  <a:lnTo>
                    <a:pt x="6391" y="1440"/>
                  </a:lnTo>
                  <a:lnTo>
                    <a:pt x="6393" y="1440"/>
                  </a:lnTo>
                  <a:lnTo>
                    <a:pt x="6393" y="1439"/>
                  </a:lnTo>
                  <a:lnTo>
                    <a:pt x="6395" y="1439"/>
                  </a:lnTo>
                  <a:lnTo>
                    <a:pt x="6395" y="1437"/>
                  </a:lnTo>
                  <a:lnTo>
                    <a:pt x="6396" y="1437"/>
                  </a:lnTo>
                  <a:lnTo>
                    <a:pt x="6396" y="1434"/>
                  </a:lnTo>
                  <a:lnTo>
                    <a:pt x="6398" y="1434"/>
                  </a:lnTo>
                  <a:lnTo>
                    <a:pt x="6398" y="1432"/>
                  </a:lnTo>
                  <a:lnTo>
                    <a:pt x="6400" y="1432"/>
                  </a:lnTo>
                  <a:lnTo>
                    <a:pt x="6400" y="1429"/>
                  </a:lnTo>
                  <a:lnTo>
                    <a:pt x="6401" y="1429"/>
                  </a:lnTo>
                  <a:lnTo>
                    <a:pt x="6401" y="1427"/>
                  </a:lnTo>
                  <a:lnTo>
                    <a:pt x="6403" y="1427"/>
                  </a:lnTo>
                  <a:lnTo>
                    <a:pt x="6403" y="1424"/>
                  </a:lnTo>
                  <a:lnTo>
                    <a:pt x="6405" y="1424"/>
                  </a:lnTo>
                  <a:lnTo>
                    <a:pt x="6405" y="1422"/>
                  </a:lnTo>
                  <a:lnTo>
                    <a:pt x="6406" y="1422"/>
                  </a:lnTo>
                  <a:lnTo>
                    <a:pt x="6406" y="1420"/>
                  </a:lnTo>
                  <a:lnTo>
                    <a:pt x="6408" y="1420"/>
                  </a:lnTo>
                  <a:lnTo>
                    <a:pt x="6408" y="1417"/>
                  </a:lnTo>
                  <a:lnTo>
                    <a:pt x="6410" y="1417"/>
                  </a:lnTo>
                  <a:lnTo>
                    <a:pt x="6410" y="1415"/>
                  </a:lnTo>
                  <a:lnTo>
                    <a:pt x="6411" y="1415"/>
                  </a:lnTo>
                  <a:lnTo>
                    <a:pt x="6411" y="1412"/>
                  </a:lnTo>
                  <a:lnTo>
                    <a:pt x="6413" y="1412"/>
                  </a:lnTo>
                  <a:lnTo>
                    <a:pt x="6413" y="1410"/>
                  </a:lnTo>
                  <a:lnTo>
                    <a:pt x="6415" y="1410"/>
                  </a:lnTo>
                  <a:lnTo>
                    <a:pt x="6415" y="1409"/>
                  </a:lnTo>
                  <a:lnTo>
                    <a:pt x="6416" y="1409"/>
                  </a:lnTo>
                  <a:lnTo>
                    <a:pt x="6416" y="1405"/>
                  </a:lnTo>
                  <a:lnTo>
                    <a:pt x="6418" y="1405"/>
                  </a:lnTo>
                  <a:lnTo>
                    <a:pt x="6418" y="1404"/>
                  </a:lnTo>
                  <a:lnTo>
                    <a:pt x="6420" y="1404"/>
                  </a:lnTo>
                  <a:lnTo>
                    <a:pt x="6420" y="1400"/>
                  </a:lnTo>
                  <a:lnTo>
                    <a:pt x="6421" y="1400"/>
                  </a:lnTo>
                  <a:lnTo>
                    <a:pt x="6421" y="1399"/>
                  </a:lnTo>
                  <a:lnTo>
                    <a:pt x="6423" y="1399"/>
                  </a:lnTo>
                  <a:lnTo>
                    <a:pt x="6423" y="1397"/>
                  </a:lnTo>
                  <a:lnTo>
                    <a:pt x="6425" y="1397"/>
                  </a:lnTo>
                  <a:lnTo>
                    <a:pt x="6425" y="1394"/>
                  </a:lnTo>
                  <a:lnTo>
                    <a:pt x="6426" y="1394"/>
                  </a:lnTo>
                  <a:lnTo>
                    <a:pt x="6426" y="1392"/>
                  </a:lnTo>
                  <a:lnTo>
                    <a:pt x="6428" y="1392"/>
                  </a:lnTo>
                  <a:lnTo>
                    <a:pt x="6428" y="1389"/>
                  </a:lnTo>
                  <a:lnTo>
                    <a:pt x="6430" y="1389"/>
                  </a:lnTo>
                  <a:lnTo>
                    <a:pt x="6430" y="1387"/>
                  </a:lnTo>
                  <a:lnTo>
                    <a:pt x="6431" y="1387"/>
                  </a:lnTo>
                  <a:lnTo>
                    <a:pt x="6431" y="1384"/>
                  </a:lnTo>
                  <a:lnTo>
                    <a:pt x="6433" y="1384"/>
                  </a:lnTo>
                  <a:lnTo>
                    <a:pt x="6433" y="1382"/>
                  </a:lnTo>
                  <a:lnTo>
                    <a:pt x="6435" y="1382"/>
                  </a:lnTo>
                  <a:lnTo>
                    <a:pt x="6435" y="1380"/>
                  </a:lnTo>
                  <a:lnTo>
                    <a:pt x="6436" y="1380"/>
                  </a:lnTo>
                  <a:lnTo>
                    <a:pt x="6436" y="1377"/>
                  </a:lnTo>
                  <a:lnTo>
                    <a:pt x="6438" y="1377"/>
                  </a:lnTo>
                  <a:lnTo>
                    <a:pt x="6438" y="1375"/>
                  </a:lnTo>
                  <a:lnTo>
                    <a:pt x="6440" y="1375"/>
                  </a:lnTo>
                  <a:lnTo>
                    <a:pt x="6440" y="1372"/>
                  </a:lnTo>
                  <a:lnTo>
                    <a:pt x="6441" y="1372"/>
                  </a:lnTo>
                  <a:lnTo>
                    <a:pt x="6441" y="1370"/>
                  </a:lnTo>
                  <a:lnTo>
                    <a:pt x="6443" y="1370"/>
                  </a:lnTo>
                  <a:lnTo>
                    <a:pt x="6443" y="1369"/>
                  </a:lnTo>
                  <a:lnTo>
                    <a:pt x="6445" y="1369"/>
                  </a:lnTo>
                  <a:lnTo>
                    <a:pt x="6445" y="1365"/>
                  </a:lnTo>
                  <a:lnTo>
                    <a:pt x="6446" y="1365"/>
                  </a:lnTo>
                  <a:lnTo>
                    <a:pt x="6446" y="1364"/>
                  </a:lnTo>
                  <a:lnTo>
                    <a:pt x="6448" y="1364"/>
                  </a:lnTo>
                  <a:lnTo>
                    <a:pt x="6448" y="1360"/>
                  </a:lnTo>
                  <a:lnTo>
                    <a:pt x="6450" y="1360"/>
                  </a:lnTo>
                  <a:lnTo>
                    <a:pt x="6450" y="1359"/>
                  </a:lnTo>
                  <a:lnTo>
                    <a:pt x="6451" y="1359"/>
                  </a:lnTo>
                  <a:lnTo>
                    <a:pt x="6451" y="1357"/>
                  </a:lnTo>
                  <a:lnTo>
                    <a:pt x="6453" y="1357"/>
                  </a:lnTo>
                  <a:lnTo>
                    <a:pt x="6453" y="1354"/>
                  </a:lnTo>
                  <a:lnTo>
                    <a:pt x="6455" y="1354"/>
                  </a:lnTo>
                  <a:lnTo>
                    <a:pt x="6455" y="1352"/>
                  </a:lnTo>
                  <a:lnTo>
                    <a:pt x="6456" y="1352"/>
                  </a:lnTo>
                  <a:lnTo>
                    <a:pt x="6456" y="1349"/>
                  </a:lnTo>
                  <a:lnTo>
                    <a:pt x="6458" y="1349"/>
                  </a:lnTo>
                  <a:lnTo>
                    <a:pt x="6458" y="1347"/>
                  </a:lnTo>
                  <a:lnTo>
                    <a:pt x="6460" y="1347"/>
                  </a:lnTo>
                  <a:lnTo>
                    <a:pt x="6460" y="1344"/>
                  </a:lnTo>
                  <a:lnTo>
                    <a:pt x="6461" y="1344"/>
                  </a:lnTo>
                  <a:lnTo>
                    <a:pt x="6461" y="1342"/>
                  </a:lnTo>
                  <a:lnTo>
                    <a:pt x="6463" y="1342"/>
                  </a:lnTo>
                  <a:lnTo>
                    <a:pt x="6463" y="1340"/>
                  </a:lnTo>
                  <a:lnTo>
                    <a:pt x="6465" y="1340"/>
                  </a:lnTo>
                  <a:lnTo>
                    <a:pt x="6465" y="1337"/>
                  </a:lnTo>
                  <a:lnTo>
                    <a:pt x="6466" y="1337"/>
                  </a:lnTo>
                  <a:lnTo>
                    <a:pt x="6466" y="1335"/>
                  </a:lnTo>
                  <a:lnTo>
                    <a:pt x="6468" y="1335"/>
                  </a:lnTo>
                  <a:lnTo>
                    <a:pt x="6468" y="1332"/>
                  </a:lnTo>
                  <a:lnTo>
                    <a:pt x="6471" y="1332"/>
                  </a:lnTo>
                  <a:lnTo>
                    <a:pt x="6471" y="1337"/>
                  </a:lnTo>
                  <a:lnTo>
                    <a:pt x="6470" y="1337"/>
                  </a:lnTo>
                  <a:lnTo>
                    <a:pt x="6470" y="1342"/>
                  </a:lnTo>
                  <a:lnTo>
                    <a:pt x="6468" y="1342"/>
                  </a:lnTo>
                  <a:lnTo>
                    <a:pt x="6468" y="1349"/>
                  </a:lnTo>
                  <a:lnTo>
                    <a:pt x="6466" y="1349"/>
                  </a:lnTo>
                  <a:lnTo>
                    <a:pt x="6466" y="1355"/>
                  </a:lnTo>
                  <a:lnTo>
                    <a:pt x="6465" y="1355"/>
                  </a:lnTo>
                  <a:lnTo>
                    <a:pt x="6465" y="1360"/>
                  </a:lnTo>
                  <a:lnTo>
                    <a:pt x="6463" y="1360"/>
                  </a:lnTo>
                  <a:lnTo>
                    <a:pt x="6463" y="1367"/>
                  </a:lnTo>
                  <a:lnTo>
                    <a:pt x="6461" y="1367"/>
                  </a:lnTo>
                  <a:lnTo>
                    <a:pt x="6461" y="1374"/>
                  </a:lnTo>
                  <a:lnTo>
                    <a:pt x="6460" y="1374"/>
                  </a:lnTo>
                  <a:lnTo>
                    <a:pt x="6460" y="1379"/>
                  </a:lnTo>
                  <a:lnTo>
                    <a:pt x="6458" y="1379"/>
                  </a:lnTo>
                  <a:lnTo>
                    <a:pt x="6458" y="1385"/>
                  </a:lnTo>
                  <a:lnTo>
                    <a:pt x="6456" y="1385"/>
                  </a:lnTo>
                  <a:lnTo>
                    <a:pt x="6456" y="1392"/>
                  </a:lnTo>
                  <a:lnTo>
                    <a:pt x="6455" y="1392"/>
                  </a:lnTo>
                  <a:lnTo>
                    <a:pt x="6455" y="1397"/>
                  </a:lnTo>
                  <a:lnTo>
                    <a:pt x="6453" y="1397"/>
                  </a:lnTo>
                  <a:lnTo>
                    <a:pt x="6453" y="1404"/>
                  </a:lnTo>
                  <a:lnTo>
                    <a:pt x="6451" y="1404"/>
                  </a:lnTo>
                  <a:lnTo>
                    <a:pt x="6451" y="1410"/>
                  </a:lnTo>
                  <a:lnTo>
                    <a:pt x="6450" y="1410"/>
                  </a:lnTo>
                  <a:lnTo>
                    <a:pt x="6450" y="1415"/>
                  </a:lnTo>
                  <a:lnTo>
                    <a:pt x="6448" y="1415"/>
                  </a:lnTo>
                  <a:lnTo>
                    <a:pt x="6448" y="1422"/>
                  </a:lnTo>
                  <a:lnTo>
                    <a:pt x="6446" y="1422"/>
                  </a:lnTo>
                  <a:lnTo>
                    <a:pt x="6446" y="1429"/>
                  </a:lnTo>
                  <a:lnTo>
                    <a:pt x="6445" y="1429"/>
                  </a:lnTo>
                  <a:lnTo>
                    <a:pt x="6445" y="1434"/>
                  </a:lnTo>
                  <a:lnTo>
                    <a:pt x="6443" y="1434"/>
                  </a:lnTo>
                  <a:lnTo>
                    <a:pt x="6443" y="1440"/>
                  </a:lnTo>
                  <a:lnTo>
                    <a:pt x="6441" y="1440"/>
                  </a:lnTo>
                  <a:lnTo>
                    <a:pt x="6441" y="1447"/>
                  </a:lnTo>
                  <a:lnTo>
                    <a:pt x="6440" y="1447"/>
                  </a:lnTo>
                  <a:lnTo>
                    <a:pt x="6440" y="1452"/>
                  </a:lnTo>
                  <a:lnTo>
                    <a:pt x="6438" y="1452"/>
                  </a:lnTo>
                  <a:lnTo>
                    <a:pt x="6438" y="1459"/>
                  </a:lnTo>
                  <a:lnTo>
                    <a:pt x="6436" y="1459"/>
                  </a:lnTo>
                  <a:lnTo>
                    <a:pt x="6436" y="1465"/>
                  </a:lnTo>
                  <a:lnTo>
                    <a:pt x="6435" y="1465"/>
                  </a:lnTo>
                  <a:lnTo>
                    <a:pt x="6435" y="1470"/>
                  </a:lnTo>
                  <a:lnTo>
                    <a:pt x="6433" y="1470"/>
                  </a:lnTo>
                  <a:lnTo>
                    <a:pt x="6433" y="1477"/>
                  </a:lnTo>
                  <a:lnTo>
                    <a:pt x="6431" y="1477"/>
                  </a:lnTo>
                  <a:lnTo>
                    <a:pt x="6431" y="1484"/>
                  </a:lnTo>
                  <a:lnTo>
                    <a:pt x="6430" y="1484"/>
                  </a:lnTo>
                  <a:lnTo>
                    <a:pt x="6430" y="1489"/>
                  </a:lnTo>
                  <a:lnTo>
                    <a:pt x="6428" y="1489"/>
                  </a:lnTo>
                  <a:lnTo>
                    <a:pt x="6428" y="1495"/>
                  </a:lnTo>
                  <a:lnTo>
                    <a:pt x="6426" y="1495"/>
                  </a:lnTo>
                  <a:lnTo>
                    <a:pt x="6426" y="1502"/>
                  </a:lnTo>
                  <a:lnTo>
                    <a:pt x="6425" y="1502"/>
                  </a:lnTo>
                  <a:lnTo>
                    <a:pt x="6425" y="1507"/>
                  </a:lnTo>
                  <a:lnTo>
                    <a:pt x="6423" y="1507"/>
                  </a:lnTo>
                  <a:lnTo>
                    <a:pt x="6423" y="1514"/>
                  </a:lnTo>
                  <a:lnTo>
                    <a:pt x="6421" y="1514"/>
                  </a:lnTo>
                  <a:lnTo>
                    <a:pt x="6421" y="1520"/>
                  </a:lnTo>
                  <a:lnTo>
                    <a:pt x="6420" y="1520"/>
                  </a:lnTo>
                  <a:lnTo>
                    <a:pt x="6420" y="1525"/>
                  </a:lnTo>
                  <a:lnTo>
                    <a:pt x="6418" y="1525"/>
                  </a:lnTo>
                  <a:lnTo>
                    <a:pt x="6418" y="1532"/>
                  </a:lnTo>
                  <a:lnTo>
                    <a:pt x="6416" y="1532"/>
                  </a:lnTo>
                  <a:lnTo>
                    <a:pt x="6416" y="1539"/>
                  </a:lnTo>
                  <a:lnTo>
                    <a:pt x="6415" y="1539"/>
                  </a:lnTo>
                  <a:lnTo>
                    <a:pt x="6415" y="1544"/>
                  </a:lnTo>
                  <a:lnTo>
                    <a:pt x="6413" y="1544"/>
                  </a:lnTo>
                  <a:lnTo>
                    <a:pt x="6413" y="1550"/>
                  </a:lnTo>
                  <a:lnTo>
                    <a:pt x="6411" y="1550"/>
                  </a:lnTo>
                  <a:lnTo>
                    <a:pt x="6411" y="1557"/>
                  </a:lnTo>
                  <a:lnTo>
                    <a:pt x="6410" y="1557"/>
                  </a:lnTo>
                  <a:lnTo>
                    <a:pt x="6410" y="1562"/>
                  </a:lnTo>
                  <a:lnTo>
                    <a:pt x="6408" y="1562"/>
                  </a:lnTo>
                  <a:lnTo>
                    <a:pt x="6408" y="1569"/>
                  </a:lnTo>
                  <a:lnTo>
                    <a:pt x="6406" y="1569"/>
                  </a:lnTo>
                  <a:lnTo>
                    <a:pt x="6406" y="1575"/>
                  </a:lnTo>
                  <a:lnTo>
                    <a:pt x="6405" y="1575"/>
                  </a:lnTo>
                  <a:lnTo>
                    <a:pt x="6405" y="1580"/>
                  </a:lnTo>
                  <a:lnTo>
                    <a:pt x="6403" y="1580"/>
                  </a:lnTo>
                  <a:lnTo>
                    <a:pt x="6403" y="1587"/>
                  </a:lnTo>
                  <a:lnTo>
                    <a:pt x="6401" y="1587"/>
                  </a:lnTo>
                  <a:lnTo>
                    <a:pt x="6401" y="1594"/>
                  </a:lnTo>
                  <a:lnTo>
                    <a:pt x="6400" y="1594"/>
                  </a:lnTo>
                  <a:lnTo>
                    <a:pt x="6400" y="1599"/>
                  </a:lnTo>
                  <a:lnTo>
                    <a:pt x="6398" y="1599"/>
                  </a:lnTo>
                  <a:lnTo>
                    <a:pt x="6398" y="1605"/>
                  </a:lnTo>
                  <a:lnTo>
                    <a:pt x="6396" y="1605"/>
                  </a:lnTo>
                  <a:lnTo>
                    <a:pt x="6396" y="1612"/>
                  </a:lnTo>
                  <a:lnTo>
                    <a:pt x="6395" y="1612"/>
                  </a:lnTo>
                  <a:lnTo>
                    <a:pt x="6395" y="1617"/>
                  </a:lnTo>
                  <a:lnTo>
                    <a:pt x="6393" y="1617"/>
                  </a:lnTo>
                  <a:lnTo>
                    <a:pt x="6393" y="1624"/>
                  </a:lnTo>
                  <a:lnTo>
                    <a:pt x="6391" y="1624"/>
                  </a:lnTo>
                  <a:lnTo>
                    <a:pt x="6391" y="1630"/>
                  </a:lnTo>
                  <a:lnTo>
                    <a:pt x="6390" y="1630"/>
                  </a:lnTo>
                  <a:lnTo>
                    <a:pt x="6390" y="1635"/>
                  </a:lnTo>
                  <a:lnTo>
                    <a:pt x="6388" y="1635"/>
                  </a:lnTo>
                  <a:lnTo>
                    <a:pt x="6388" y="1642"/>
                  </a:lnTo>
                  <a:lnTo>
                    <a:pt x="6386" y="1642"/>
                  </a:lnTo>
                  <a:lnTo>
                    <a:pt x="6386" y="1649"/>
                  </a:lnTo>
                  <a:lnTo>
                    <a:pt x="6385" y="1649"/>
                  </a:lnTo>
                  <a:lnTo>
                    <a:pt x="6385" y="1654"/>
                  </a:lnTo>
                  <a:lnTo>
                    <a:pt x="6383" y="1654"/>
                  </a:lnTo>
                  <a:lnTo>
                    <a:pt x="6383" y="1660"/>
                  </a:lnTo>
                  <a:lnTo>
                    <a:pt x="6381" y="1660"/>
                  </a:lnTo>
                  <a:lnTo>
                    <a:pt x="6381" y="1667"/>
                  </a:lnTo>
                  <a:lnTo>
                    <a:pt x="6380" y="1667"/>
                  </a:lnTo>
                  <a:lnTo>
                    <a:pt x="6380" y="1672"/>
                  </a:lnTo>
                  <a:lnTo>
                    <a:pt x="6378" y="1672"/>
                  </a:lnTo>
                  <a:lnTo>
                    <a:pt x="6378" y="1679"/>
                  </a:lnTo>
                  <a:lnTo>
                    <a:pt x="6376" y="1679"/>
                  </a:lnTo>
                  <a:lnTo>
                    <a:pt x="6376" y="1685"/>
                  </a:lnTo>
                  <a:lnTo>
                    <a:pt x="6375" y="1685"/>
                  </a:lnTo>
                  <a:lnTo>
                    <a:pt x="6375" y="1690"/>
                  </a:lnTo>
                  <a:lnTo>
                    <a:pt x="6373" y="1690"/>
                  </a:lnTo>
                  <a:lnTo>
                    <a:pt x="6373" y="1697"/>
                  </a:lnTo>
                  <a:lnTo>
                    <a:pt x="6371" y="1697"/>
                  </a:lnTo>
                  <a:lnTo>
                    <a:pt x="6371" y="1704"/>
                  </a:lnTo>
                  <a:lnTo>
                    <a:pt x="6370" y="1704"/>
                  </a:lnTo>
                  <a:lnTo>
                    <a:pt x="6370" y="1709"/>
                  </a:lnTo>
                  <a:lnTo>
                    <a:pt x="6368" y="1709"/>
                  </a:lnTo>
                  <a:lnTo>
                    <a:pt x="6368" y="1715"/>
                  </a:lnTo>
                  <a:lnTo>
                    <a:pt x="6366" y="1715"/>
                  </a:lnTo>
                  <a:lnTo>
                    <a:pt x="6366" y="1722"/>
                  </a:lnTo>
                  <a:lnTo>
                    <a:pt x="6365" y="1722"/>
                  </a:lnTo>
                  <a:lnTo>
                    <a:pt x="6365" y="1729"/>
                  </a:lnTo>
                  <a:lnTo>
                    <a:pt x="6363" y="1729"/>
                  </a:lnTo>
                  <a:lnTo>
                    <a:pt x="6363" y="1734"/>
                  </a:lnTo>
                  <a:lnTo>
                    <a:pt x="6361" y="1734"/>
                  </a:lnTo>
                  <a:lnTo>
                    <a:pt x="6361" y="1740"/>
                  </a:lnTo>
                  <a:lnTo>
                    <a:pt x="6360" y="1740"/>
                  </a:lnTo>
                  <a:lnTo>
                    <a:pt x="6360" y="1747"/>
                  </a:lnTo>
                  <a:lnTo>
                    <a:pt x="6358" y="1747"/>
                  </a:lnTo>
                  <a:lnTo>
                    <a:pt x="6358" y="1752"/>
                  </a:lnTo>
                  <a:lnTo>
                    <a:pt x="6356" y="1752"/>
                  </a:lnTo>
                  <a:lnTo>
                    <a:pt x="6356" y="1759"/>
                  </a:lnTo>
                  <a:lnTo>
                    <a:pt x="6355" y="1759"/>
                  </a:lnTo>
                  <a:lnTo>
                    <a:pt x="6355" y="1765"/>
                  </a:lnTo>
                  <a:lnTo>
                    <a:pt x="6353" y="1765"/>
                  </a:lnTo>
                  <a:lnTo>
                    <a:pt x="6353" y="1770"/>
                  </a:lnTo>
                  <a:lnTo>
                    <a:pt x="6351" y="1770"/>
                  </a:lnTo>
                  <a:lnTo>
                    <a:pt x="6351" y="1777"/>
                  </a:lnTo>
                  <a:lnTo>
                    <a:pt x="6350" y="1777"/>
                  </a:lnTo>
                  <a:lnTo>
                    <a:pt x="6350" y="1784"/>
                  </a:lnTo>
                  <a:lnTo>
                    <a:pt x="6348" y="1784"/>
                  </a:lnTo>
                  <a:lnTo>
                    <a:pt x="6348" y="1789"/>
                  </a:lnTo>
                  <a:lnTo>
                    <a:pt x="6346" y="1789"/>
                  </a:lnTo>
                  <a:lnTo>
                    <a:pt x="6346" y="1795"/>
                  </a:lnTo>
                  <a:lnTo>
                    <a:pt x="6345" y="1795"/>
                  </a:lnTo>
                  <a:lnTo>
                    <a:pt x="6345" y="1802"/>
                  </a:lnTo>
                  <a:lnTo>
                    <a:pt x="6343" y="1802"/>
                  </a:lnTo>
                  <a:lnTo>
                    <a:pt x="6343" y="1807"/>
                  </a:lnTo>
                  <a:lnTo>
                    <a:pt x="6341" y="1807"/>
                  </a:lnTo>
                  <a:lnTo>
                    <a:pt x="6341" y="1814"/>
                  </a:lnTo>
                  <a:lnTo>
                    <a:pt x="6340" y="1814"/>
                  </a:lnTo>
                  <a:lnTo>
                    <a:pt x="6340" y="1820"/>
                  </a:lnTo>
                  <a:lnTo>
                    <a:pt x="6338" y="1820"/>
                  </a:lnTo>
                  <a:lnTo>
                    <a:pt x="6338" y="1825"/>
                  </a:lnTo>
                  <a:lnTo>
                    <a:pt x="6336" y="1825"/>
                  </a:lnTo>
                  <a:lnTo>
                    <a:pt x="6336" y="1832"/>
                  </a:lnTo>
                  <a:lnTo>
                    <a:pt x="6335" y="1832"/>
                  </a:lnTo>
                  <a:lnTo>
                    <a:pt x="6335" y="1839"/>
                  </a:lnTo>
                  <a:lnTo>
                    <a:pt x="6333" y="1839"/>
                  </a:lnTo>
                  <a:lnTo>
                    <a:pt x="6333" y="1844"/>
                  </a:lnTo>
                  <a:lnTo>
                    <a:pt x="6331" y="1844"/>
                  </a:lnTo>
                  <a:lnTo>
                    <a:pt x="6331" y="1850"/>
                  </a:lnTo>
                  <a:lnTo>
                    <a:pt x="6330" y="1850"/>
                  </a:lnTo>
                  <a:lnTo>
                    <a:pt x="6330" y="1857"/>
                  </a:lnTo>
                  <a:lnTo>
                    <a:pt x="6328" y="1857"/>
                  </a:lnTo>
                  <a:lnTo>
                    <a:pt x="6328" y="1862"/>
                  </a:lnTo>
                  <a:lnTo>
                    <a:pt x="6326" y="1862"/>
                  </a:lnTo>
                  <a:lnTo>
                    <a:pt x="6326" y="1869"/>
                  </a:lnTo>
                  <a:lnTo>
                    <a:pt x="6325" y="1869"/>
                  </a:lnTo>
                  <a:lnTo>
                    <a:pt x="6325" y="1875"/>
                  </a:lnTo>
                  <a:lnTo>
                    <a:pt x="6323" y="1875"/>
                  </a:lnTo>
                  <a:lnTo>
                    <a:pt x="6323" y="1880"/>
                  </a:lnTo>
                  <a:lnTo>
                    <a:pt x="6321" y="1880"/>
                  </a:lnTo>
                  <a:lnTo>
                    <a:pt x="6321" y="1887"/>
                  </a:lnTo>
                  <a:lnTo>
                    <a:pt x="6320" y="1887"/>
                  </a:lnTo>
                  <a:lnTo>
                    <a:pt x="6320" y="1894"/>
                  </a:lnTo>
                  <a:lnTo>
                    <a:pt x="6318" y="1894"/>
                  </a:lnTo>
                  <a:lnTo>
                    <a:pt x="6318" y="1899"/>
                  </a:lnTo>
                  <a:lnTo>
                    <a:pt x="6316" y="1899"/>
                  </a:lnTo>
                  <a:lnTo>
                    <a:pt x="6316" y="1905"/>
                  </a:lnTo>
                  <a:lnTo>
                    <a:pt x="6315" y="1905"/>
                  </a:lnTo>
                  <a:lnTo>
                    <a:pt x="6315" y="1912"/>
                  </a:lnTo>
                  <a:lnTo>
                    <a:pt x="6313" y="1912"/>
                  </a:lnTo>
                  <a:lnTo>
                    <a:pt x="6313" y="1917"/>
                  </a:lnTo>
                  <a:lnTo>
                    <a:pt x="6311" y="1917"/>
                  </a:lnTo>
                  <a:lnTo>
                    <a:pt x="6311" y="1924"/>
                  </a:lnTo>
                  <a:lnTo>
                    <a:pt x="6310" y="1924"/>
                  </a:lnTo>
                  <a:lnTo>
                    <a:pt x="6310" y="1930"/>
                  </a:lnTo>
                  <a:lnTo>
                    <a:pt x="6308" y="1930"/>
                  </a:lnTo>
                  <a:lnTo>
                    <a:pt x="6308" y="1935"/>
                  </a:lnTo>
                  <a:lnTo>
                    <a:pt x="6306" y="1935"/>
                  </a:lnTo>
                  <a:lnTo>
                    <a:pt x="6306" y="1942"/>
                  </a:lnTo>
                  <a:lnTo>
                    <a:pt x="6305" y="1942"/>
                  </a:lnTo>
                  <a:lnTo>
                    <a:pt x="6305" y="1949"/>
                  </a:lnTo>
                  <a:lnTo>
                    <a:pt x="6303" y="1949"/>
                  </a:lnTo>
                  <a:lnTo>
                    <a:pt x="6303" y="1954"/>
                  </a:lnTo>
                  <a:lnTo>
                    <a:pt x="6301" y="1954"/>
                  </a:lnTo>
                  <a:lnTo>
                    <a:pt x="6301" y="1960"/>
                  </a:lnTo>
                  <a:lnTo>
                    <a:pt x="6300" y="1960"/>
                  </a:lnTo>
                  <a:lnTo>
                    <a:pt x="6300" y="1967"/>
                  </a:lnTo>
                  <a:lnTo>
                    <a:pt x="6298" y="1967"/>
                  </a:lnTo>
                  <a:lnTo>
                    <a:pt x="6298" y="1972"/>
                  </a:lnTo>
                  <a:lnTo>
                    <a:pt x="6296" y="1972"/>
                  </a:lnTo>
                  <a:lnTo>
                    <a:pt x="6296" y="1979"/>
                  </a:lnTo>
                  <a:lnTo>
                    <a:pt x="6295" y="1979"/>
                  </a:lnTo>
                  <a:lnTo>
                    <a:pt x="6295" y="1985"/>
                  </a:lnTo>
                  <a:lnTo>
                    <a:pt x="6293" y="1985"/>
                  </a:lnTo>
                  <a:lnTo>
                    <a:pt x="6293" y="1990"/>
                  </a:lnTo>
                  <a:lnTo>
                    <a:pt x="6291" y="1990"/>
                  </a:lnTo>
                  <a:lnTo>
                    <a:pt x="6291" y="1997"/>
                  </a:lnTo>
                  <a:lnTo>
                    <a:pt x="6290" y="1997"/>
                  </a:lnTo>
                  <a:lnTo>
                    <a:pt x="6290" y="2004"/>
                  </a:lnTo>
                  <a:lnTo>
                    <a:pt x="6288" y="2004"/>
                  </a:lnTo>
                  <a:lnTo>
                    <a:pt x="6288" y="2009"/>
                  </a:lnTo>
                  <a:lnTo>
                    <a:pt x="6286" y="2009"/>
                  </a:lnTo>
                  <a:lnTo>
                    <a:pt x="6286" y="2015"/>
                  </a:lnTo>
                  <a:lnTo>
                    <a:pt x="6285" y="2015"/>
                  </a:lnTo>
                  <a:lnTo>
                    <a:pt x="6285" y="2022"/>
                  </a:lnTo>
                  <a:lnTo>
                    <a:pt x="6283" y="2022"/>
                  </a:lnTo>
                  <a:lnTo>
                    <a:pt x="6283" y="2024"/>
                  </a:lnTo>
                  <a:lnTo>
                    <a:pt x="6996" y="2024"/>
                  </a:lnTo>
                  <a:lnTo>
                    <a:pt x="6996" y="2022"/>
                  </a:lnTo>
                  <a:lnTo>
                    <a:pt x="7021" y="2022"/>
                  </a:lnTo>
                  <a:lnTo>
                    <a:pt x="7021" y="2020"/>
                  </a:lnTo>
                  <a:lnTo>
                    <a:pt x="7038" y="2020"/>
                  </a:lnTo>
                  <a:lnTo>
                    <a:pt x="7038" y="2019"/>
                  </a:lnTo>
                  <a:lnTo>
                    <a:pt x="7053" y="2019"/>
                  </a:lnTo>
                  <a:lnTo>
                    <a:pt x="7053" y="2017"/>
                  </a:lnTo>
                  <a:lnTo>
                    <a:pt x="7070" y="2017"/>
                  </a:lnTo>
                  <a:lnTo>
                    <a:pt x="7070" y="2015"/>
                  </a:lnTo>
                  <a:lnTo>
                    <a:pt x="7083" y="2015"/>
                  </a:lnTo>
                  <a:lnTo>
                    <a:pt x="7083" y="2014"/>
                  </a:lnTo>
                  <a:lnTo>
                    <a:pt x="7095" y="2014"/>
                  </a:lnTo>
                  <a:lnTo>
                    <a:pt x="7095" y="2012"/>
                  </a:lnTo>
                  <a:lnTo>
                    <a:pt x="7105" y="2012"/>
                  </a:lnTo>
                  <a:lnTo>
                    <a:pt x="7105" y="2010"/>
                  </a:lnTo>
                  <a:lnTo>
                    <a:pt x="7113" y="2010"/>
                  </a:lnTo>
                  <a:lnTo>
                    <a:pt x="7113" y="2009"/>
                  </a:lnTo>
                  <a:lnTo>
                    <a:pt x="7123" y="2009"/>
                  </a:lnTo>
                  <a:lnTo>
                    <a:pt x="7123" y="2007"/>
                  </a:lnTo>
                  <a:lnTo>
                    <a:pt x="7131" y="2007"/>
                  </a:lnTo>
                  <a:lnTo>
                    <a:pt x="7131" y="2005"/>
                  </a:lnTo>
                  <a:lnTo>
                    <a:pt x="7141" y="2005"/>
                  </a:lnTo>
                  <a:lnTo>
                    <a:pt x="7141" y="2004"/>
                  </a:lnTo>
                  <a:lnTo>
                    <a:pt x="7150" y="2004"/>
                  </a:lnTo>
                  <a:lnTo>
                    <a:pt x="7150" y="2002"/>
                  </a:lnTo>
                  <a:lnTo>
                    <a:pt x="7158" y="2002"/>
                  </a:lnTo>
                  <a:lnTo>
                    <a:pt x="7158" y="2000"/>
                  </a:lnTo>
                  <a:lnTo>
                    <a:pt x="7165" y="2000"/>
                  </a:lnTo>
                  <a:lnTo>
                    <a:pt x="7165" y="1999"/>
                  </a:lnTo>
                  <a:lnTo>
                    <a:pt x="7171" y="1999"/>
                  </a:lnTo>
                  <a:lnTo>
                    <a:pt x="7171" y="1997"/>
                  </a:lnTo>
                  <a:lnTo>
                    <a:pt x="7178" y="1997"/>
                  </a:lnTo>
                  <a:lnTo>
                    <a:pt x="7178" y="1995"/>
                  </a:lnTo>
                  <a:lnTo>
                    <a:pt x="7185" y="1995"/>
                  </a:lnTo>
                  <a:lnTo>
                    <a:pt x="7185" y="1994"/>
                  </a:lnTo>
                  <a:lnTo>
                    <a:pt x="7191" y="1994"/>
                  </a:lnTo>
                  <a:lnTo>
                    <a:pt x="7191" y="1992"/>
                  </a:lnTo>
                  <a:lnTo>
                    <a:pt x="7198" y="1992"/>
                  </a:lnTo>
                  <a:lnTo>
                    <a:pt x="7198" y="1990"/>
                  </a:lnTo>
                  <a:lnTo>
                    <a:pt x="7205" y="1990"/>
                  </a:lnTo>
                  <a:lnTo>
                    <a:pt x="7205" y="1989"/>
                  </a:lnTo>
                  <a:lnTo>
                    <a:pt x="7211" y="1989"/>
                  </a:lnTo>
                  <a:lnTo>
                    <a:pt x="7211" y="1987"/>
                  </a:lnTo>
                  <a:lnTo>
                    <a:pt x="7218" y="1987"/>
                  </a:lnTo>
                  <a:lnTo>
                    <a:pt x="7218" y="1985"/>
                  </a:lnTo>
                  <a:lnTo>
                    <a:pt x="7223" y="1985"/>
                  </a:lnTo>
                  <a:lnTo>
                    <a:pt x="7223" y="1984"/>
                  </a:lnTo>
                  <a:lnTo>
                    <a:pt x="7230" y="1984"/>
                  </a:lnTo>
                  <a:lnTo>
                    <a:pt x="7230" y="1982"/>
                  </a:lnTo>
                  <a:lnTo>
                    <a:pt x="7235" y="1982"/>
                  </a:lnTo>
                  <a:lnTo>
                    <a:pt x="7235" y="1980"/>
                  </a:lnTo>
                  <a:lnTo>
                    <a:pt x="7240" y="1980"/>
                  </a:lnTo>
                  <a:lnTo>
                    <a:pt x="7240" y="1979"/>
                  </a:lnTo>
                  <a:lnTo>
                    <a:pt x="7245" y="1979"/>
                  </a:lnTo>
                  <a:lnTo>
                    <a:pt x="7245" y="1977"/>
                  </a:lnTo>
                  <a:lnTo>
                    <a:pt x="7250" y="1977"/>
                  </a:lnTo>
                  <a:lnTo>
                    <a:pt x="7250" y="1975"/>
                  </a:lnTo>
                  <a:lnTo>
                    <a:pt x="7255" y="1975"/>
                  </a:lnTo>
                  <a:lnTo>
                    <a:pt x="7255" y="1974"/>
                  </a:lnTo>
                  <a:lnTo>
                    <a:pt x="7260" y="1974"/>
                  </a:lnTo>
                  <a:lnTo>
                    <a:pt x="7260" y="1972"/>
                  </a:lnTo>
                  <a:lnTo>
                    <a:pt x="7265" y="1972"/>
                  </a:lnTo>
                  <a:lnTo>
                    <a:pt x="7265" y="1970"/>
                  </a:lnTo>
                  <a:lnTo>
                    <a:pt x="7270" y="1970"/>
                  </a:lnTo>
                  <a:lnTo>
                    <a:pt x="7270" y="1969"/>
                  </a:lnTo>
                  <a:lnTo>
                    <a:pt x="7275" y="1969"/>
                  </a:lnTo>
                  <a:lnTo>
                    <a:pt x="7275" y="1967"/>
                  </a:lnTo>
                  <a:lnTo>
                    <a:pt x="7280" y="1967"/>
                  </a:lnTo>
                  <a:lnTo>
                    <a:pt x="7280" y="1965"/>
                  </a:lnTo>
                  <a:lnTo>
                    <a:pt x="7285" y="1965"/>
                  </a:lnTo>
                  <a:lnTo>
                    <a:pt x="7285" y="1964"/>
                  </a:lnTo>
                  <a:lnTo>
                    <a:pt x="7290" y="1964"/>
                  </a:lnTo>
                  <a:lnTo>
                    <a:pt x="7290" y="1962"/>
                  </a:lnTo>
                  <a:lnTo>
                    <a:pt x="7295" y="1962"/>
                  </a:lnTo>
                  <a:lnTo>
                    <a:pt x="7295" y="1960"/>
                  </a:lnTo>
                  <a:lnTo>
                    <a:pt x="7298" y="1960"/>
                  </a:lnTo>
                  <a:lnTo>
                    <a:pt x="7298" y="1959"/>
                  </a:lnTo>
                  <a:lnTo>
                    <a:pt x="7303" y="1959"/>
                  </a:lnTo>
                  <a:lnTo>
                    <a:pt x="7303" y="1957"/>
                  </a:lnTo>
                  <a:lnTo>
                    <a:pt x="7306" y="1957"/>
                  </a:lnTo>
                  <a:lnTo>
                    <a:pt x="7306" y="1955"/>
                  </a:lnTo>
                  <a:lnTo>
                    <a:pt x="7311" y="1955"/>
                  </a:lnTo>
                  <a:lnTo>
                    <a:pt x="7311" y="1954"/>
                  </a:lnTo>
                  <a:lnTo>
                    <a:pt x="7315" y="1954"/>
                  </a:lnTo>
                  <a:lnTo>
                    <a:pt x="7315" y="1952"/>
                  </a:lnTo>
                  <a:lnTo>
                    <a:pt x="7320" y="1952"/>
                  </a:lnTo>
                  <a:lnTo>
                    <a:pt x="7320" y="1950"/>
                  </a:lnTo>
                  <a:lnTo>
                    <a:pt x="7323" y="1950"/>
                  </a:lnTo>
                  <a:lnTo>
                    <a:pt x="7323" y="1949"/>
                  </a:lnTo>
                  <a:lnTo>
                    <a:pt x="7326" y="1949"/>
                  </a:lnTo>
                  <a:lnTo>
                    <a:pt x="7326" y="1947"/>
                  </a:lnTo>
                  <a:lnTo>
                    <a:pt x="7331" y="1947"/>
                  </a:lnTo>
                  <a:lnTo>
                    <a:pt x="7331" y="1945"/>
                  </a:lnTo>
                  <a:lnTo>
                    <a:pt x="7335" y="1945"/>
                  </a:lnTo>
                  <a:lnTo>
                    <a:pt x="7335" y="1944"/>
                  </a:lnTo>
                  <a:lnTo>
                    <a:pt x="7340" y="1944"/>
                  </a:lnTo>
                  <a:lnTo>
                    <a:pt x="7340" y="1942"/>
                  </a:lnTo>
                  <a:lnTo>
                    <a:pt x="7343" y="1942"/>
                  </a:lnTo>
                  <a:lnTo>
                    <a:pt x="7343" y="1940"/>
                  </a:lnTo>
                  <a:lnTo>
                    <a:pt x="7348" y="1940"/>
                  </a:lnTo>
                  <a:lnTo>
                    <a:pt x="7348" y="1939"/>
                  </a:lnTo>
                  <a:lnTo>
                    <a:pt x="7351" y="1939"/>
                  </a:lnTo>
                  <a:lnTo>
                    <a:pt x="7351" y="1937"/>
                  </a:lnTo>
                  <a:lnTo>
                    <a:pt x="7355" y="1937"/>
                  </a:lnTo>
                  <a:lnTo>
                    <a:pt x="7355" y="1935"/>
                  </a:lnTo>
                  <a:lnTo>
                    <a:pt x="7358" y="1935"/>
                  </a:lnTo>
                  <a:lnTo>
                    <a:pt x="7358" y="1934"/>
                  </a:lnTo>
                  <a:lnTo>
                    <a:pt x="7363" y="1934"/>
                  </a:lnTo>
                  <a:lnTo>
                    <a:pt x="7363" y="1932"/>
                  </a:lnTo>
                  <a:lnTo>
                    <a:pt x="7366" y="1932"/>
                  </a:lnTo>
                  <a:lnTo>
                    <a:pt x="7366" y="1930"/>
                  </a:lnTo>
                  <a:lnTo>
                    <a:pt x="7370" y="1930"/>
                  </a:lnTo>
                  <a:lnTo>
                    <a:pt x="7370" y="1929"/>
                  </a:lnTo>
                  <a:lnTo>
                    <a:pt x="7373" y="1929"/>
                  </a:lnTo>
                  <a:lnTo>
                    <a:pt x="7373" y="1927"/>
                  </a:lnTo>
                  <a:lnTo>
                    <a:pt x="7376" y="1927"/>
                  </a:lnTo>
                  <a:lnTo>
                    <a:pt x="7376" y="1925"/>
                  </a:lnTo>
                  <a:lnTo>
                    <a:pt x="7380" y="1925"/>
                  </a:lnTo>
                  <a:lnTo>
                    <a:pt x="7380" y="1924"/>
                  </a:lnTo>
                  <a:lnTo>
                    <a:pt x="7383" y="1924"/>
                  </a:lnTo>
                  <a:lnTo>
                    <a:pt x="7383" y="1922"/>
                  </a:lnTo>
                  <a:lnTo>
                    <a:pt x="7386" y="1922"/>
                  </a:lnTo>
                  <a:lnTo>
                    <a:pt x="7386" y="1920"/>
                  </a:lnTo>
                  <a:lnTo>
                    <a:pt x="7390" y="1920"/>
                  </a:lnTo>
                  <a:lnTo>
                    <a:pt x="7390" y="1919"/>
                  </a:lnTo>
                  <a:lnTo>
                    <a:pt x="7393" y="1919"/>
                  </a:lnTo>
                  <a:lnTo>
                    <a:pt x="7393" y="1917"/>
                  </a:lnTo>
                  <a:lnTo>
                    <a:pt x="7396" y="1917"/>
                  </a:lnTo>
                  <a:lnTo>
                    <a:pt x="7396" y="1915"/>
                  </a:lnTo>
                  <a:lnTo>
                    <a:pt x="7400" y="1915"/>
                  </a:lnTo>
                  <a:lnTo>
                    <a:pt x="7400" y="1914"/>
                  </a:lnTo>
                  <a:lnTo>
                    <a:pt x="7403" y="1914"/>
                  </a:lnTo>
                  <a:lnTo>
                    <a:pt x="7403" y="1912"/>
                  </a:lnTo>
                  <a:lnTo>
                    <a:pt x="7406" y="1912"/>
                  </a:lnTo>
                  <a:lnTo>
                    <a:pt x="7406" y="1910"/>
                  </a:lnTo>
                  <a:lnTo>
                    <a:pt x="7410" y="1910"/>
                  </a:lnTo>
                  <a:lnTo>
                    <a:pt x="7410" y="1909"/>
                  </a:lnTo>
                  <a:lnTo>
                    <a:pt x="7413" y="1909"/>
                  </a:lnTo>
                  <a:lnTo>
                    <a:pt x="7413" y="1907"/>
                  </a:lnTo>
                  <a:lnTo>
                    <a:pt x="7416" y="1907"/>
                  </a:lnTo>
                  <a:lnTo>
                    <a:pt x="7416" y="1905"/>
                  </a:lnTo>
                  <a:lnTo>
                    <a:pt x="7420" y="1905"/>
                  </a:lnTo>
                  <a:lnTo>
                    <a:pt x="7420" y="1904"/>
                  </a:lnTo>
                  <a:lnTo>
                    <a:pt x="7423" y="1904"/>
                  </a:lnTo>
                  <a:lnTo>
                    <a:pt x="7423" y="1902"/>
                  </a:lnTo>
                  <a:lnTo>
                    <a:pt x="7426" y="1902"/>
                  </a:lnTo>
                  <a:lnTo>
                    <a:pt x="7426" y="1900"/>
                  </a:lnTo>
                  <a:lnTo>
                    <a:pt x="7428" y="1900"/>
                  </a:lnTo>
                  <a:lnTo>
                    <a:pt x="7428" y="1899"/>
                  </a:lnTo>
                  <a:lnTo>
                    <a:pt x="7431" y="1899"/>
                  </a:lnTo>
                  <a:lnTo>
                    <a:pt x="7431" y="1897"/>
                  </a:lnTo>
                  <a:lnTo>
                    <a:pt x="7435" y="1897"/>
                  </a:lnTo>
                  <a:lnTo>
                    <a:pt x="7435" y="1895"/>
                  </a:lnTo>
                  <a:lnTo>
                    <a:pt x="7436" y="1895"/>
                  </a:lnTo>
                  <a:lnTo>
                    <a:pt x="7436" y="1894"/>
                  </a:lnTo>
                  <a:lnTo>
                    <a:pt x="7440" y="1894"/>
                  </a:lnTo>
                  <a:lnTo>
                    <a:pt x="7440" y="1892"/>
                  </a:lnTo>
                  <a:lnTo>
                    <a:pt x="7443" y="1892"/>
                  </a:lnTo>
                  <a:lnTo>
                    <a:pt x="7443" y="1890"/>
                  </a:lnTo>
                  <a:lnTo>
                    <a:pt x="7446" y="1890"/>
                  </a:lnTo>
                  <a:lnTo>
                    <a:pt x="7446" y="1889"/>
                  </a:lnTo>
                  <a:lnTo>
                    <a:pt x="7448" y="1889"/>
                  </a:lnTo>
                  <a:lnTo>
                    <a:pt x="7448" y="1887"/>
                  </a:lnTo>
                  <a:lnTo>
                    <a:pt x="7451" y="1887"/>
                  </a:lnTo>
                  <a:lnTo>
                    <a:pt x="7451" y="1885"/>
                  </a:lnTo>
                  <a:lnTo>
                    <a:pt x="7455" y="1885"/>
                  </a:lnTo>
                  <a:lnTo>
                    <a:pt x="7455" y="1884"/>
                  </a:lnTo>
                  <a:lnTo>
                    <a:pt x="7456" y="1884"/>
                  </a:lnTo>
                  <a:lnTo>
                    <a:pt x="7456" y="1882"/>
                  </a:lnTo>
                  <a:lnTo>
                    <a:pt x="7460" y="1882"/>
                  </a:lnTo>
                  <a:lnTo>
                    <a:pt x="7460" y="1880"/>
                  </a:lnTo>
                  <a:lnTo>
                    <a:pt x="7463" y="1880"/>
                  </a:lnTo>
                  <a:lnTo>
                    <a:pt x="7463" y="1879"/>
                  </a:lnTo>
                  <a:lnTo>
                    <a:pt x="7466" y="1879"/>
                  </a:lnTo>
                  <a:lnTo>
                    <a:pt x="7466" y="1877"/>
                  </a:lnTo>
                  <a:lnTo>
                    <a:pt x="7468" y="1877"/>
                  </a:lnTo>
                  <a:lnTo>
                    <a:pt x="7468" y="1875"/>
                  </a:lnTo>
                  <a:lnTo>
                    <a:pt x="7471" y="1875"/>
                  </a:lnTo>
                  <a:lnTo>
                    <a:pt x="7471" y="1874"/>
                  </a:lnTo>
                  <a:lnTo>
                    <a:pt x="7475" y="1874"/>
                  </a:lnTo>
                  <a:lnTo>
                    <a:pt x="7475" y="1872"/>
                  </a:lnTo>
                  <a:lnTo>
                    <a:pt x="7476" y="1872"/>
                  </a:lnTo>
                  <a:lnTo>
                    <a:pt x="7476" y="1870"/>
                  </a:lnTo>
                  <a:lnTo>
                    <a:pt x="7480" y="1870"/>
                  </a:lnTo>
                  <a:lnTo>
                    <a:pt x="7480" y="1869"/>
                  </a:lnTo>
                  <a:lnTo>
                    <a:pt x="7481" y="1869"/>
                  </a:lnTo>
                  <a:lnTo>
                    <a:pt x="7481" y="1867"/>
                  </a:lnTo>
                  <a:lnTo>
                    <a:pt x="7485" y="1867"/>
                  </a:lnTo>
                  <a:lnTo>
                    <a:pt x="7485" y="1865"/>
                  </a:lnTo>
                  <a:lnTo>
                    <a:pt x="7488" y="1865"/>
                  </a:lnTo>
                  <a:lnTo>
                    <a:pt x="7488" y="1864"/>
                  </a:lnTo>
                  <a:lnTo>
                    <a:pt x="7490" y="1864"/>
                  </a:lnTo>
                  <a:lnTo>
                    <a:pt x="7490" y="1862"/>
                  </a:lnTo>
                  <a:lnTo>
                    <a:pt x="7491" y="1862"/>
                  </a:lnTo>
                  <a:lnTo>
                    <a:pt x="7491" y="1860"/>
                  </a:lnTo>
                  <a:lnTo>
                    <a:pt x="7495" y="1860"/>
                  </a:lnTo>
                  <a:lnTo>
                    <a:pt x="7495" y="1859"/>
                  </a:lnTo>
                  <a:lnTo>
                    <a:pt x="7496" y="1859"/>
                  </a:lnTo>
                  <a:lnTo>
                    <a:pt x="7496" y="1857"/>
                  </a:lnTo>
                  <a:lnTo>
                    <a:pt x="7500" y="1857"/>
                  </a:lnTo>
                  <a:lnTo>
                    <a:pt x="7500" y="1855"/>
                  </a:lnTo>
                  <a:lnTo>
                    <a:pt x="7501" y="1855"/>
                  </a:lnTo>
                  <a:lnTo>
                    <a:pt x="7501" y="1854"/>
                  </a:lnTo>
                  <a:lnTo>
                    <a:pt x="7505" y="1854"/>
                  </a:lnTo>
                  <a:lnTo>
                    <a:pt x="7505" y="1852"/>
                  </a:lnTo>
                  <a:lnTo>
                    <a:pt x="7506" y="1852"/>
                  </a:lnTo>
                  <a:lnTo>
                    <a:pt x="7506" y="1850"/>
                  </a:lnTo>
                  <a:lnTo>
                    <a:pt x="7510" y="1850"/>
                  </a:lnTo>
                  <a:lnTo>
                    <a:pt x="7510" y="1849"/>
                  </a:lnTo>
                  <a:lnTo>
                    <a:pt x="7511" y="1849"/>
                  </a:lnTo>
                  <a:lnTo>
                    <a:pt x="7511" y="1847"/>
                  </a:lnTo>
                  <a:lnTo>
                    <a:pt x="7515" y="1847"/>
                  </a:lnTo>
                  <a:lnTo>
                    <a:pt x="7515" y="1845"/>
                  </a:lnTo>
                  <a:lnTo>
                    <a:pt x="7516" y="1845"/>
                  </a:lnTo>
                  <a:lnTo>
                    <a:pt x="7516" y="1844"/>
                  </a:lnTo>
                  <a:lnTo>
                    <a:pt x="7520" y="1844"/>
                  </a:lnTo>
                  <a:lnTo>
                    <a:pt x="7520" y="1842"/>
                  </a:lnTo>
                  <a:lnTo>
                    <a:pt x="7521" y="1842"/>
                  </a:lnTo>
                  <a:lnTo>
                    <a:pt x="7521" y="1840"/>
                  </a:lnTo>
                  <a:lnTo>
                    <a:pt x="7525" y="1840"/>
                  </a:lnTo>
                  <a:lnTo>
                    <a:pt x="7525" y="1839"/>
                  </a:lnTo>
                  <a:lnTo>
                    <a:pt x="7526" y="1839"/>
                  </a:lnTo>
                  <a:lnTo>
                    <a:pt x="7526" y="1837"/>
                  </a:lnTo>
                  <a:lnTo>
                    <a:pt x="7530" y="1837"/>
                  </a:lnTo>
                  <a:lnTo>
                    <a:pt x="7530" y="1835"/>
                  </a:lnTo>
                  <a:lnTo>
                    <a:pt x="7531" y="1835"/>
                  </a:lnTo>
                  <a:lnTo>
                    <a:pt x="7531" y="1834"/>
                  </a:lnTo>
                  <a:lnTo>
                    <a:pt x="7533" y="1834"/>
                  </a:lnTo>
                  <a:lnTo>
                    <a:pt x="7533" y="1832"/>
                  </a:lnTo>
                  <a:lnTo>
                    <a:pt x="7536" y="1832"/>
                  </a:lnTo>
                  <a:lnTo>
                    <a:pt x="7536" y="1830"/>
                  </a:lnTo>
                  <a:lnTo>
                    <a:pt x="7538" y="1830"/>
                  </a:lnTo>
                  <a:lnTo>
                    <a:pt x="7538" y="1829"/>
                  </a:lnTo>
                  <a:lnTo>
                    <a:pt x="7541" y="1829"/>
                  </a:lnTo>
                  <a:lnTo>
                    <a:pt x="7541" y="1827"/>
                  </a:lnTo>
                  <a:lnTo>
                    <a:pt x="7543" y="1827"/>
                  </a:lnTo>
                  <a:lnTo>
                    <a:pt x="7543" y="1825"/>
                  </a:lnTo>
                  <a:lnTo>
                    <a:pt x="7545" y="1825"/>
                  </a:lnTo>
                  <a:lnTo>
                    <a:pt x="7545" y="1824"/>
                  </a:lnTo>
                  <a:lnTo>
                    <a:pt x="7546" y="1824"/>
                  </a:lnTo>
                  <a:lnTo>
                    <a:pt x="7546" y="1822"/>
                  </a:lnTo>
                  <a:lnTo>
                    <a:pt x="7550" y="1822"/>
                  </a:lnTo>
                  <a:lnTo>
                    <a:pt x="7550" y="1820"/>
                  </a:lnTo>
                  <a:lnTo>
                    <a:pt x="7551" y="1820"/>
                  </a:lnTo>
                  <a:lnTo>
                    <a:pt x="7551" y="1819"/>
                  </a:lnTo>
                  <a:lnTo>
                    <a:pt x="7553" y="1819"/>
                  </a:lnTo>
                  <a:lnTo>
                    <a:pt x="7553" y="1817"/>
                  </a:lnTo>
                  <a:lnTo>
                    <a:pt x="7556" y="1817"/>
                  </a:lnTo>
                  <a:lnTo>
                    <a:pt x="7556" y="1815"/>
                  </a:lnTo>
                  <a:lnTo>
                    <a:pt x="7558" y="1815"/>
                  </a:lnTo>
                  <a:lnTo>
                    <a:pt x="7558" y="1814"/>
                  </a:lnTo>
                  <a:lnTo>
                    <a:pt x="7560" y="1814"/>
                  </a:lnTo>
                  <a:lnTo>
                    <a:pt x="7560" y="1812"/>
                  </a:lnTo>
                  <a:lnTo>
                    <a:pt x="7561" y="1812"/>
                  </a:lnTo>
                  <a:lnTo>
                    <a:pt x="7561" y="1810"/>
                  </a:lnTo>
                  <a:lnTo>
                    <a:pt x="7565" y="1810"/>
                  </a:lnTo>
                  <a:lnTo>
                    <a:pt x="7565" y="1809"/>
                  </a:lnTo>
                  <a:lnTo>
                    <a:pt x="7566" y="1809"/>
                  </a:lnTo>
                  <a:lnTo>
                    <a:pt x="7566" y="1807"/>
                  </a:lnTo>
                  <a:lnTo>
                    <a:pt x="7568" y="1807"/>
                  </a:lnTo>
                  <a:lnTo>
                    <a:pt x="7568" y="1805"/>
                  </a:lnTo>
                  <a:lnTo>
                    <a:pt x="7571" y="1805"/>
                  </a:lnTo>
                  <a:lnTo>
                    <a:pt x="7571" y="1804"/>
                  </a:lnTo>
                  <a:lnTo>
                    <a:pt x="7573" y="1804"/>
                  </a:lnTo>
                  <a:lnTo>
                    <a:pt x="7573" y="1802"/>
                  </a:lnTo>
                  <a:lnTo>
                    <a:pt x="7575" y="1802"/>
                  </a:lnTo>
                  <a:lnTo>
                    <a:pt x="7575" y="1800"/>
                  </a:lnTo>
                  <a:lnTo>
                    <a:pt x="7578" y="1800"/>
                  </a:lnTo>
                  <a:lnTo>
                    <a:pt x="7578" y="1799"/>
                  </a:lnTo>
                  <a:lnTo>
                    <a:pt x="7580" y="1799"/>
                  </a:lnTo>
                  <a:lnTo>
                    <a:pt x="7580" y="1797"/>
                  </a:lnTo>
                  <a:lnTo>
                    <a:pt x="7581" y="1797"/>
                  </a:lnTo>
                  <a:lnTo>
                    <a:pt x="7581" y="1795"/>
                  </a:lnTo>
                  <a:lnTo>
                    <a:pt x="7583" y="1795"/>
                  </a:lnTo>
                  <a:lnTo>
                    <a:pt x="7583" y="1794"/>
                  </a:lnTo>
                  <a:lnTo>
                    <a:pt x="7586" y="1794"/>
                  </a:lnTo>
                  <a:lnTo>
                    <a:pt x="7586" y="1792"/>
                  </a:lnTo>
                  <a:lnTo>
                    <a:pt x="7588" y="1792"/>
                  </a:lnTo>
                  <a:lnTo>
                    <a:pt x="7588" y="1790"/>
                  </a:lnTo>
                  <a:lnTo>
                    <a:pt x="7590" y="1790"/>
                  </a:lnTo>
                  <a:lnTo>
                    <a:pt x="7590" y="1789"/>
                  </a:lnTo>
                  <a:lnTo>
                    <a:pt x="7591" y="1789"/>
                  </a:lnTo>
                  <a:lnTo>
                    <a:pt x="7591" y="1787"/>
                  </a:lnTo>
                  <a:lnTo>
                    <a:pt x="7593" y="1787"/>
                  </a:lnTo>
                  <a:lnTo>
                    <a:pt x="7593" y="1785"/>
                  </a:lnTo>
                  <a:lnTo>
                    <a:pt x="7596" y="1785"/>
                  </a:lnTo>
                  <a:lnTo>
                    <a:pt x="7596" y="1784"/>
                  </a:lnTo>
                  <a:lnTo>
                    <a:pt x="7598" y="1784"/>
                  </a:lnTo>
                  <a:lnTo>
                    <a:pt x="7598" y="1782"/>
                  </a:lnTo>
                  <a:lnTo>
                    <a:pt x="7600" y="1782"/>
                  </a:lnTo>
                  <a:lnTo>
                    <a:pt x="7600" y="1780"/>
                  </a:lnTo>
                  <a:lnTo>
                    <a:pt x="7601" y="1780"/>
                  </a:lnTo>
                  <a:lnTo>
                    <a:pt x="7601" y="1779"/>
                  </a:lnTo>
                  <a:lnTo>
                    <a:pt x="7603" y="1779"/>
                  </a:lnTo>
                  <a:lnTo>
                    <a:pt x="7603" y="1777"/>
                  </a:lnTo>
                  <a:lnTo>
                    <a:pt x="7605" y="1777"/>
                  </a:lnTo>
                  <a:lnTo>
                    <a:pt x="7605" y="1775"/>
                  </a:lnTo>
                  <a:lnTo>
                    <a:pt x="7606" y="1775"/>
                  </a:lnTo>
                  <a:lnTo>
                    <a:pt x="7606" y="1774"/>
                  </a:lnTo>
                  <a:lnTo>
                    <a:pt x="7608" y="1774"/>
                  </a:lnTo>
                  <a:lnTo>
                    <a:pt x="7608" y="1772"/>
                  </a:lnTo>
                  <a:lnTo>
                    <a:pt x="7611" y="1772"/>
                  </a:lnTo>
                  <a:lnTo>
                    <a:pt x="7611" y="1770"/>
                  </a:lnTo>
                  <a:lnTo>
                    <a:pt x="7613" y="1770"/>
                  </a:lnTo>
                  <a:lnTo>
                    <a:pt x="7613" y="1769"/>
                  </a:lnTo>
                  <a:lnTo>
                    <a:pt x="7615" y="1769"/>
                  </a:lnTo>
                  <a:lnTo>
                    <a:pt x="7615" y="1767"/>
                  </a:lnTo>
                  <a:lnTo>
                    <a:pt x="7616" y="1767"/>
                  </a:lnTo>
                  <a:lnTo>
                    <a:pt x="7616" y="1765"/>
                  </a:lnTo>
                  <a:lnTo>
                    <a:pt x="7618" y="1765"/>
                  </a:lnTo>
                  <a:lnTo>
                    <a:pt x="7618" y="1764"/>
                  </a:lnTo>
                  <a:lnTo>
                    <a:pt x="7620" y="1764"/>
                  </a:lnTo>
                  <a:lnTo>
                    <a:pt x="7620" y="1762"/>
                  </a:lnTo>
                  <a:lnTo>
                    <a:pt x="7621" y="1762"/>
                  </a:lnTo>
                  <a:lnTo>
                    <a:pt x="7621" y="1760"/>
                  </a:lnTo>
                  <a:lnTo>
                    <a:pt x="7623" y="1760"/>
                  </a:lnTo>
                  <a:lnTo>
                    <a:pt x="7623" y="1759"/>
                  </a:lnTo>
                  <a:lnTo>
                    <a:pt x="7625" y="1759"/>
                  </a:lnTo>
                  <a:lnTo>
                    <a:pt x="7625" y="1757"/>
                  </a:lnTo>
                  <a:lnTo>
                    <a:pt x="7628" y="1757"/>
                  </a:lnTo>
                  <a:lnTo>
                    <a:pt x="7628" y="1755"/>
                  </a:lnTo>
                  <a:lnTo>
                    <a:pt x="7630" y="1755"/>
                  </a:lnTo>
                  <a:lnTo>
                    <a:pt x="7630" y="1754"/>
                  </a:lnTo>
                  <a:lnTo>
                    <a:pt x="7631" y="1754"/>
                  </a:lnTo>
                  <a:lnTo>
                    <a:pt x="7631" y="1752"/>
                  </a:lnTo>
                  <a:lnTo>
                    <a:pt x="7633" y="1752"/>
                  </a:lnTo>
                  <a:lnTo>
                    <a:pt x="7633" y="1750"/>
                  </a:lnTo>
                  <a:lnTo>
                    <a:pt x="7635" y="1750"/>
                  </a:lnTo>
                  <a:lnTo>
                    <a:pt x="7635" y="1749"/>
                  </a:lnTo>
                  <a:lnTo>
                    <a:pt x="7636" y="1749"/>
                  </a:lnTo>
                  <a:lnTo>
                    <a:pt x="7636" y="1747"/>
                  </a:lnTo>
                  <a:lnTo>
                    <a:pt x="7638" y="1747"/>
                  </a:lnTo>
                  <a:lnTo>
                    <a:pt x="7638" y="1745"/>
                  </a:lnTo>
                  <a:lnTo>
                    <a:pt x="7640" y="1745"/>
                  </a:lnTo>
                  <a:lnTo>
                    <a:pt x="7640" y="1744"/>
                  </a:lnTo>
                  <a:lnTo>
                    <a:pt x="7641" y="1744"/>
                  </a:lnTo>
                  <a:lnTo>
                    <a:pt x="7641" y="1742"/>
                  </a:lnTo>
                  <a:lnTo>
                    <a:pt x="7643" y="1742"/>
                  </a:lnTo>
                  <a:lnTo>
                    <a:pt x="7643" y="1740"/>
                  </a:lnTo>
                  <a:lnTo>
                    <a:pt x="7645" y="1740"/>
                  </a:lnTo>
                  <a:lnTo>
                    <a:pt x="7645" y="1739"/>
                  </a:lnTo>
                  <a:lnTo>
                    <a:pt x="7646" y="1739"/>
                  </a:lnTo>
                  <a:lnTo>
                    <a:pt x="7646" y="1737"/>
                  </a:lnTo>
                  <a:lnTo>
                    <a:pt x="7648" y="1737"/>
                  </a:lnTo>
                  <a:lnTo>
                    <a:pt x="7648" y="1735"/>
                  </a:lnTo>
                  <a:lnTo>
                    <a:pt x="7650" y="1735"/>
                  </a:lnTo>
                  <a:lnTo>
                    <a:pt x="7650" y="1734"/>
                  </a:lnTo>
                  <a:lnTo>
                    <a:pt x="7651" y="1734"/>
                  </a:lnTo>
                  <a:lnTo>
                    <a:pt x="7651" y="1732"/>
                  </a:lnTo>
                  <a:lnTo>
                    <a:pt x="7653" y="1732"/>
                  </a:lnTo>
                  <a:lnTo>
                    <a:pt x="7653" y="1730"/>
                  </a:lnTo>
                  <a:lnTo>
                    <a:pt x="7655" y="1730"/>
                  </a:lnTo>
                  <a:lnTo>
                    <a:pt x="7655" y="1729"/>
                  </a:lnTo>
                  <a:lnTo>
                    <a:pt x="7656" y="1729"/>
                  </a:lnTo>
                  <a:lnTo>
                    <a:pt x="7656" y="1727"/>
                  </a:lnTo>
                  <a:lnTo>
                    <a:pt x="7658" y="1727"/>
                  </a:lnTo>
                  <a:lnTo>
                    <a:pt x="7658" y="1725"/>
                  </a:lnTo>
                  <a:lnTo>
                    <a:pt x="7660" y="1725"/>
                  </a:lnTo>
                  <a:lnTo>
                    <a:pt x="7660" y="1724"/>
                  </a:lnTo>
                  <a:lnTo>
                    <a:pt x="7661" y="1724"/>
                  </a:lnTo>
                  <a:lnTo>
                    <a:pt x="7661" y="1722"/>
                  </a:lnTo>
                  <a:lnTo>
                    <a:pt x="7663" y="1722"/>
                  </a:lnTo>
                  <a:lnTo>
                    <a:pt x="7663" y="1720"/>
                  </a:lnTo>
                  <a:lnTo>
                    <a:pt x="7665" y="1720"/>
                  </a:lnTo>
                  <a:lnTo>
                    <a:pt x="7665" y="1719"/>
                  </a:lnTo>
                  <a:lnTo>
                    <a:pt x="7666" y="1719"/>
                  </a:lnTo>
                  <a:lnTo>
                    <a:pt x="7666" y="1717"/>
                  </a:lnTo>
                  <a:lnTo>
                    <a:pt x="7668" y="1717"/>
                  </a:lnTo>
                  <a:lnTo>
                    <a:pt x="7668" y="1715"/>
                  </a:lnTo>
                  <a:lnTo>
                    <a:pt x="7670" y="1715"/>
                  </a:lnTo>
                  <a:lnTo>
                    <a:pt x="7670" y="1714"/>
                  </a:lnTo>
                  <a:lnTo>
                    <a:pt x="7671" y="1714"/>
                  </a:lnTo>
                  <a:lnTo>
                    <a:pt x="7671" y="1712"/>
                  </a:lnTo>
                  <a:lnTo>
                    <a:pt x="7673" y="1712"/>
                  </a:lnTo>
                  <a:lnTo>
                    <a:pt x="7673" y="1710"/>
                  </a:lnTo>
                  <a:lnTo>
                    <a:pt x="7675" y="1710"/>
                  </a:lnTo>
                  <a:lnTo>
                    <a:pt x="7675" y="1709"/>
                  </a:lnTo>
                  <a:lnTo>
                    <a:pt x="7676" y="1709"/>
                  </a:lnTo>
                  <a:lnTo>
                    <a:pt x="7676" y="1707"/>
                  </a:lnTo>
                  <a:lnTo>
                    <a:pt x="7678" y="1707"/>
                  </a:lnTo>
                  <a:lnTo>
                    <a:pt x="7678" y="1705"/>
                  </a:lnTo>
                  <a:lnTo>
                    <a:pt x="7680" y="1705"/>
                  </a:lnTo>
                  <a:lnTo>
                    <a:pt x="7680" y="1704"/>
                  </a:lnTo>
                  <a:lnTo>
                    <a:pt x="7681" y="1704"/>
                  </a:lnTo>
                  <a:lnTo>
                    <a:pt x="7681" y="1702"/>
                  </a:lnTo>
                  <a:lnTo>
                    <a:pt x="7683" y="1702"/>
                  </a:lnTo>
                  <a:lnTo>
                    <a:pt x="7683" y="1700"/>
                  </a:lnTo>
                  <a:lnTo>
                    <a:pt x="7685" y="1700"/>
                  </a:lnTo>
                  <a:lnTo>
                    <a:pt x="7685" y="1699"/>
                  </a:lnTo>
                  <a:lnTo>
                    <a:pt x="7686" y="1699"/>
                  </a:lnTo>
                  <a:lnTo>
                    <a:pt x="7686" y="1697"/>
                  </a:lnTo>
                  <a:lnTo>
                    <a:pt x="7688" y="1697"/>
                  </a:lnTo>
                  <a:lnTo>
                    <a:pt x="7688" y="1695"/>
                  </a:lnTo>
                  <a:lnTo>
                    <a:pt x="7690" y="1695"/>
                  </a:lnTo>
                  <a:lnTo>
                    <a:pt x="7690" y="1692"/>
                  </a:lnTo>
                  <a:lnTo>
                    <a:pt x="7691" y="1692"/>
                  </a:lnTo>
                  <a:lnTo>
                    <a:pt x="7691" y="1690"/>
                  </a:lnTo>
                  <a:lnTo>
                    <a:pt x="7693" y="1690"/>
                  </a:lnTo>
                  <a:lnTo>
                    <a:pt x="7693" y="1689"/>
                  </a:lnTo>
                  <a:lnTo>
                    <a:pt x="7695" y="1689"/>
                  </a:lnTo>
                  <a:lnTo>
                    <a:pt x="7695" y="1687"/>
                  </a:lnTo>
                  <a:lnTo>
                    <a:pt x="7696" y="1687"/>
                  </a:lnTo>
                  <a:lnTo>
                    <a:pt x="7696" y="1685"/>
                  </a:lnTo>
                  <a:lnTo>
                    <a:pt x="7698" y="1685"/>
                  </a:lnTo>
                  <a:lnTo>
                    <a:pt x="7698" y="1684"/>
                  </a:lnTo>
                  <a:lnTo>
                    <a:pt x="7700" y="1684"/>
                  </a:lnTo>
                  <a:lnTo>
                    <a:pt x="7700" y="1682"/>
                  </a:lnTo>
                  <a:lnTo>
                    <a:pt x="7701" y="1682"/>
                  </a:lnTo>
                  <a:lnTo>
                    <a:pt x="7701" y="1680"/>
                  </a:lnTo>
                  <a:lnTo>
                    <a:pt x="7703" y="1680"/>
                  </a:lnTo>
                  <a:lnTo>
                    <a:pt x="7703" y="1677"/>
                  </a:lnTo>
                  <a:lnTo>
                    <a:pt x="7705" y="1677"/>
                  </a:lnTo>
                  <a:lnTo>
                    <a:pt x="7705" y="1675"/>
                  </a:lnTo>
                  <a:lnTo>
                    <a:pt x="7706" y="1675"/>
                  </a:lnTo>
                  <a:lnTo>
                    <a:pt x="7706" y="1674"/>
                  </a:lnTo>
                  <a:lnTo>
                    <a:pt x="7708" y="1674"/>
                  </a:lnTo>
                  <a:lnTo>
                    <a:pt x="7708" y="1672"/>
                  </a:lnTo>
                  <a:lnTo>
                    <a:pt x="7710" y="1672"/>
                  </a:lnTo>
                  <a:lnTo>
                    <a:pt x="7710" y="1670"/>
                  </a:lnTo>
                  <a:lnTo>
                    <a:pt x="7711" y="1670"/>
                  </a:lnTo>
                  <a:lnTo>
                    <a:pt x="7711" y="1669"/>
                  </a:lnTo>
                  <a:lnTo>
                    <a:pt x="7713" y="1669"/>
                  </a:lnTo>
                  <a:lnTo>
                    <a:pt x="7713" y="1665"/>
                  </a:lnTo>
                  <a:lnTo>
                    <a:pt x="7715" y="1665"/>
                  </a:lnTo>
                  <a:lnTo>
                    <a:pt x="7715" y="1664"/>
                  </a:lnTo>
                  <a:lnTo>
                    <a:pt x="7716" y="1664"/>
                  </a:lnTo>
                  <a:lnTo>
                    <a:pt x="7716" y="1662"/>
                  </a:lnTo>
                  <a:lnTo>
                    <a:pt x="7718" y="1662"/>
                  </a:lnTo>
                  <a:lnTo>
                    <a:pt x="7718" y="1660"/>
                  </a:lnTo>
                  <a:lnTo>
                    <a:pt x="7720" y="1660"/>
                  </a:lnTo>
                  <a:lnTo>
                    <a:pt x="7720" y="1659"/>
                  </a:lnTo>
                  <a:lnTo>
                    <a:pt x="7721" y="1659"/>
                  </a:lnTo>
                  <a:lnTo>
                    <a:pt x="7721" y="1655"/>
                  </a:lnTo>
                  <a:lnTo>
                    <a:pt x="7723" y="1655"/>
                  </a:lnTo>
                  <a:lnTo>
                    <a:pt x="7723" y="1654"/>
                  </a:lnTo>
                  <a:lnTo>
                    <a:pt x="7725" y="1654"/>
                  </a:lnTo>
                  <a:lnTo>
                    <a:pt x="7725" y="1652"/>
                  </a:lnTo>
                  <a:lnTo>
                    <a:pt x="7726" y="1652"/>
                  </a:lnTo>
                  <a:lnTo>
                    <a:pt x="7726" y="1650"/>
                  </a:lnTo>
                  <a:lnTo>
                    <a:pt x="7728" y="1650"/>
                  </a:lnTo>
                  <a:lnTo>
                    <a:pt x="7728" y="1647"/>
                  </a:lnTo>
                  <a:lnTo>
                    <a:pt x="7730" y="1647"/>
                  </a:lnTo>
                  <a:lnTo>
                    <a:pt x="7730" y="1645"/>
                  </a:lnTo>
                  <a:lnTo>
                    <a:pt x="7731" y="1645"/>
                  </a:lnTo>
                  <a:lnTo>
                    <a:pt x="7731" y="1644"/>
                  </a:lnTo>
                  <a:lnTo>
                    <a:pt x="7733" y="1644"/>
                  </a:lnTo>
                  <a:lnTo>
                    <a:pt x="7733" y="1642"/>
                  </a:lnTo>
                  <a:lnTo>
                    <a:pt x="7735" y="1642"/>
                  </a:lnTo>
                  <a:lnTo>
                    <a:pt x="7735" y="1639"/>
                  </a:lnTo>
                  <a:lnTo>
                    <a:pt x="7736" y="1639"/>
                  </a:lnTo>
                  <a:lnTo>
                    <a:pt x="7736" y="1637"/>
                  </a:lnTo>
                  <a:lnTo>
                    <a:pt x="7738" y="1637"/>
                  </a:lnTo>
                  <a:lnTo>
                    <a:pt x="7738" y="1635"/>
                  </a:lnTo>
                  <a:lnTo>
                    <a:pt x="7740" y="1635"/>
                  </a:lnTo>
                  <a:lnTo>
                    <a:pt x="7740" y="1634"/>
                  </a:lnTo>
                  <a:lnTo>
                    <a:pt x="7741" y="1634"/>
                  </a:lnTo>
                  <a:lnTo>
                    <a:pt x="7741" y="1630"/>
                  </a:lnTo>
                  <a:lnTo>
                    <a:pt x="7743" y="1630"/>
                  </a:lnTo>
                  <a:lnTo>
                    <a:pt x="7743" y="1629"/>
                  </a:lnTo>
                  <a:lnTo>
                    <a:pt x="7745" y="1629"/>
                  </a:lnTo>
                  <a:lnTo>
                    <a:pt x="7745" y="1627"/>
                  </a:lnTo>
                  <a:lnTo>
                    <a:pt x="7746" y="1627"/>
                  </a:lnTo>
                  <a:lnTo>
                    <a:pt x="7746" y="1625"/>
                  </a:lnTo>
                  <a:lnTo>
                    <a:pt x="7748" y="1625"/>
                  </a:lnTo>
                  <a:lnTo>
                    <a:pt x="7748" y="1622"/>
                  </a:lnTo>
                  <a:lnTo>
                    <a:pt x="7750" y="1622"/>
                  </a:lnTo>
                  <a:lnTo>
                    <a:pt x="7750" y="1620"/>
                  </a:lnTo>
                  <a:lnTo>
                    <a:pt x="7751" y="1620"/>
                  </a:lnTo>
                  <a:lnTo>
                    <a:pt x="7751" y="1619"/>
                  </a:lnTo>
                  <a:lnTo>
                    <a:pt x="7753" y="1619"/>
                  </a:lnTo>
                  <a:lnTo>
                    <a:pt x="7753" y="1615"/>
                  </a:lnTo>
                  <a:lnTo>
                    <a:pt x="7755" y="1615"/>
                  </a:lnTo>
                  <a:lnTo>
                    <a:pt x="7755" y="1614"/>
                  </a:lnTo>
                  <a:lnTo>
                    <a:pt x="7756" y="1614"/>
                  </a:lnTo>
                  <a:lnTo>
                    <a:pt x="7756" y="1612"/>
                  </a:lnTo>
                  <a:lnTo>
                    <a:pt x="7758" y="1612"/>
                  </a:lnTo>
                  <a:lnTo>
                    <a:pt x="7758" y="1609"/>
                  </a:lnTo>
                  <a:lnTo>
                    <a:pt x="7760" y="1609"/>
                  </a:lnTo>
                  <a:lnTo>
                    <a:pt x="7760" y="1607"/>
                  </a:lnTo>
                  <a:lnTo>
                    <a:pt x="7761" y="1607"/>
                  </a:lnTo>
                  <a:lnTo>
                    <a:pt x="7761" y="1605"/>
                  </a:lnTo>
                  <a:lnTo>
                    <a:pt x="7763" y="1605"/>
                  </a:lnTo>
                  <a:lnTo>
                    <a:pt x="7763" y="1602"/>
                  </a:lnTo>
                  <a:lnTo>
                    <a:pt x="7765" y="1602"/>
                  </a:lnTo>
                  <a:lnTo>
                    <a:pt x="7765" y="1600"/>
                  </a:lnTo>
                  <a:lnTo>
                    <a:pt x="7766" y="1600"/>
                  </a:lnTo>
                  <a:lnTo>
                    <a:pt x="7766" y="1599"/>
                  </a:lnTo>
                  <a:lnTo>
                    <a:pt x="7768" y="1599"/>
                  </a:lnTo>
                  <a:lnTo>
                    <a:pt x="7768" y="1595"/>
                  </a:lnTo>
                  <a:lnTo>
                    <a:pt x="7770" y="1595"/>
                  </a:lnTo>
                  <a:lnTo>
                    <a:pt x="7770" y="1594"/>
                  </a:lnTo>
                  <a:lnTo>
                    <a:pt x="7771" y="1594"/>
                  </a:lnTo>
                  <a:lnTo>
                    <a:pt x="7771" y="1590"/>
                  </a:lnTo>
                  <a:lnTo>
                    <a:pt x="7773" y="1590"/>
                  </a:lnTo>
                  <a:lnTo>
                    <a:pt x="7773" y="1589"/>
                  </a:lnTo>
                  <a:lnTo>
                    <a:pt x="7775" y="1589"/>
                  </a:lnTo>
                  <a:lnTo>
                    <a:pt x="7775" y="1585"/>
                  </a:lnTo>
                  <a:lnTo>
                    <a:pt x="7776" y="1585"/>
                  </a:lnTo>
                  <a:lnTo>
                    <a:pt x="7776" y="1584"/>
                  </a:lnTo>
                  <a:lnTo>
                    <a:pt x="7778" y="1584"/>
                  </a:lnTo>
                  <a:lnTo>
                    <a:pt x="7778" y="1580"/>
                  </a:lnTo>
                  <a:lnTo>
                    <a:pt x="7780" y="1580"/>
                  </a:lnTo>
                  <a:lnTo>
                    <a:pt x="7780" y="1579"/>
                  </a:lnTo>
                  <a:lnTo>
                    <a:pt x="7781" y="1579"/>
                  </a:lnTo>
                  <a:lnTo>
                    <a:pt x="7781" y="1575"/>
                  </a:lnTo>
                  <a:lnTo>
                    <a:pt x="7783" y="1575"/>
                  </a:lnTo>
                  <a:lnTo>
                    <a:pt x="7783" y="1574"/>
                  </a:lnTo>
                  <a:lnTo>
                    <a:pt x="7785" y="1574"/>
                  </a:lnTo>
                  <a:lnTo>
                    <a:pt x="7785" y="1570"/>
                  </a:lnTo>
                  <a:lnTo>
                    <a:pt x="7786" y="1570"/>
                  </a:lnTo>
                  <a:lnTo>
                    <a:pt x="7786" y="1569"/>
                  </a:lnTo>
                  <a:lnTo>
                    <a:pt x="7788" y="1569"/>
                  </a:lnTo>
                  <a:lnTo>
                    <a:pt x="7788" y="1565"/>
                  </a:lnTo>
                  <a:lnTo>
                    <a:pt x="7790" y="1565"/>
                  </a:lnTo>
                  <a:lnTo>
                    <a:pt x="7790" y="1564"/>
                  </a:lnTo>
                  <a:lnTo>
                    <a:pt x="7791" y="1564"/>
                  </a:lnTo>
                  <a:lnTo>
                    <a:pt x="7791" y="1560"/>
                  </a:lnTo>
                  <a:lnTo>
                    <a:pt x="7793" y="1560"/>
                  </a:lnTo>
                  <a:lnTo>
                    <a:pt x="7793" y="1559"/>
                  </a:lnTo>
                  <a:lnTo>
                    <a:pt x="7795" y="1559"/>
                  </a:lnTo>
                  <a:lnTo>
                    <a:pt x="7795" y="1555"/>
                  </a:lnTo>
                  <a:lnTo>
                    <a:pt x="7796" y="1555"/>
                  </a:lnTo>
                  <a:lnTo>
                    <a:pt x="7796" y="1554"/>
                  </a:lnTo>
                  <a:lnTo>
                    <a:pt x="7798" y="1554"/>
                  </a:lnTo>
                  <a:lnTo>
                    <a:pt x="7798" y="1550"/>
                  </a:lnTo>
                  <a:lnTo>
                    <a:pt x="7800" y="1550"/>
                  </a:lnTo>
                  <a:lnTo>
                    <a:pt x="7800" y="1549"/>
                  </a:lnTo>
                  <a:lnTo>
                    <a:pt x="7801" y="1549"/>
                  </a:lnTo>
                  <a:lnTo>
                    <a:pt x="7801" y="1545"/>
                  </a:lnTo>
                  <a:lnTo>
                    <a:pt x="7803" y="1545"/>
                  </a:lnTo>
                  <a:lnTo>
                    <a:pt x="7803" y="1544"/>
                  </a:lnTo>
                  <a:lnTo>
                    <a:pt x="7805" y="1544"/>
                  </a:lnTo>
                  <a:lnTo>
                    <a:pt x="7805" y="1540"/>
                  </a:lnTo>
                  <a:lnTo>
                    <a:pt x="7806" y="1540"/>
                  </a:lnTo>
                  <a:lnTo>
                    <a:pt x="7806" y="1537"/>
                  </a:lnTo>
                  <a:lnTo>
                    <a:pt x="7808" y="1537"/>
                  </a:lnTo>
                  <a:lnTo>
                    <a:pt x="7808" y="1535"/>
                  </a:lnTo>
                  <a:lnTo>
                    <a:pt x="7810" y="1535"/>
                  </a:lnTo>
                  <a:lnTo>
                    <a:pt x="7810" y="1532"/>
                  </a:lnTo>
                  <a:lnTo>
                    <a:pt x="7811" y="1532"/>
                  </a:lnTo>
                  <a:lnTo>
                    <a:pt x="7811" y="1529"/>
                  </a:lnTo>
                  <a:lnTo>
                    <a:pt x="7813" y="1529"/>
                  </a:lnTo>
                  <a:lnTo>
                    <a:pt x="7813" y="1527"/>
                  </a:lnTo>
                  <a:lnTo>
                    <a:pt x="7815" y="1527"/>
                  </a:lnTo>
                  <a:lnTo>
                    <a:pt x="7815" y="1524"/>
                  </a:lnTo>
                  <a:lnTo>
                    <a:pt x="7816" y="1524"/>
                  </a:lnTo>
                  <a:lnTo>
                    <a:pt x="7816" y="1520"/>
                  </a:lnTo>
                  <a:lnTo>
                    <a:pt x="7818" y="1520"/>
                  </a:lnTo>
                  <a:lnTo>
                    <a:pt x="7818" y="1519"/>
                  </a:lnTo>
                  <a:lnTo>
                    <a:pt x="7820" y="1519"/>
                  </a:lnTo>
                  <a:lnTo>
                    <a:pt x="7820" y="1515"/>
                  </a:lnTo>
                  <a:lnTo>
                    <a:pt x="7821" y="1515"/>
                  </a:lnTo>
                  <a:lnTo>
                    <a:pt x="7821" y="1512"/>
                  </a:lnTo>
                  <a:lnTo>
                    <a:pt x="7823" y="1512"/>
                  </a:lnTo>
                  <a:lnTo>
                    <a:pt x="7823" y="1509"/>
                  </a:lnTo>
                  <a:lnTo>
                    <a:pt x="7825" y="1509"/>
                  </a:lnTo>
                  <a:lnTo>
                    <a:pt x="7825" y="1507"/>
                  </a:lnTo>
                  <a:lnTo>
                    <a:pt x="7826" y="1507"/>
                  </a:lnTo>
                  <a:lnTo>
                    <a:pt x="7826" y="1504"/>
                  </a:lnTo>
                  <a:lnTo>
                    <a:pt x="7828" y="1504"/>
                  </a:lnTo>
                  <a:lnTo>
                    <a:pt x="7828" y="1500"/>
                  </a:lnTo>
                  <a:lnTo>
                    <a:pt x="7830" y="1500"/>
                  </a:lnTo>
                  <a:lnTo>
                    <a:pt x="7830" y="1497"/>
                  </a:lnTo>
                  <a:lnTo>
                    <a:pt x="7831" y="1497"/>
                  </a:lnTo>
                  <a:lnTo>
                    <a:pt x="7831" y="1495"/>
                  </a:lnTo>
                  <a:lnTo>
                    <a:pt x="7833" y="1495"/>
                  </a:lnTo>
                  <a:lnTo>
                    <a:pt x="7833" y="1492"/>
                  </a:lnTo>
                  <a:lnTo>
                    <a:pt x="7835" y="1492"/>
                  </a:lnTo>
                  <a:lnTo>
                    <a:pt x="7835" y="1489"/>
                  </a:lnTo>
                  <a:lnTo>
                    <a:pt x="7836" y="1489"/>
                  </a:lnTo>
                  <a:lnTo>
                    <a:pt x="7836" y="1485"/>
                  </a:lnTo>
                  <a:lnTo>
                    <a:pt x="7838" y="1485"/>
                  </a:lnTo>
                  <a:lnTo>
                    <a:pt x="7838" y="1484"/>
                  </a:lnTo>
                  <a:lnTo>
                    <a:pt x="7840" y="1484"/>
                  </a:lnTo>
                  <a:lnTo>
                    <a:pt x="7840" y="1487"/>
                  </a:lnTo>
                  <a:lnTo>
                    <a:pt x="7838" y="1487"/>
                  </a:lnTo>
                  <a:lnTo>
                    <a:pt x="7838" y="1490"/>
                  </a:lnTo>
                  <a:lnTo>
                    <a:pt x="7836" y="1490"/>
                  </a:lnTo>
                  <a:lnTo>
                    <a:pt x="7836" y="1494"/>
                  </a:lnTo>
                  <a:lnTo>
                    <a:pt x="7835" y="1494"/>
                  </a:lnTo>
                  <a:lnTo>
                    <a:pt x="7835" y="1497"/>
                  </a:lnTo>
                  <a:lnTo>
                    <a:pt x="7833" y="1497"/>
                  </a:lnTo>
                  <a:lnTo>
                    <a:pt x="7833" y="1500"/>
                  </a:lnTo>
                  <a:lnTo>
                    <a:pt x="7831" y="1500"/>
                  </a:lnTo>
                  <a:lnTo>
                    <a:pt x="7831" y="1502"/>
                  </a:lnTo>
                  <a:lnTo>
                    <a:pt x="7830" y="1502"/>
                  </a:lnTo>
                  <a:lnTo>
                    <a:pt x="7830" y="1505"/>
                  </a:lnTo>
                  <a:lnTo>
                    <a:pt x="7828" y="1505"/>
                  </a:lnTo>
                  <a:lnTo>
                    <a:pt x="7828" y="1509"/>
                  </a:lnTo>
                  <a:lnTo>
                    <a:pt x="7826" y="1509"/>
                  </a:lnTo>
                  <a:lnTo>
                    <a:pt x="7826" y="1510"/>
                  </a:lnTo>
                  <a:lnTo>
                    <a:pt x="7825" y="1510"/>
                  </a:lnTo>
                  <a:lnTo>
                    <a:pt x="7825" y="1514"/>
                  </a:lnTo>
                  <a:lnTo>
                    <a:pt x="7823" y="1514"/>
                  </a:lnTo>
                  <a:lnTo>
                    <a:pt x="7823" y="1517"/>
                  </a:lnTo>
                  <a:lnTo>
                    <a:pt x="7821" y="1517"/>
                  </a:lnTo>
                  <a:lnTo>
                    <a:pt x="7821" y="1520"/>
                  </a:lnTo>
                  <a:lnTo>
                    <a:pt x="7820" y="1520"/>
                  </a:lnTo>
                  <a:lnTo>
                    <a:pt x="7820" y="1522"/>
                  </a:lnTo>
                  <a:lnTo>
                    <a:pt x="7818" y="1522"/>
                  </a:lnTo>
                  <a:lnTo>
                    <a:pt x="7818" y="1525"/>
                  </a:lnTo>
                  <a:lnTo>
                    <a:pt x="7816" y="1525"/>
                  </a:lnTo>
                  <a:lnTo>
                    <a:pt x="7816" y="1529"/>
                  </a:lnTo>
                  <a:lnTo>
                    <a:pt x="7815" y="1529"/>
                  </a:lnTo>
                  <a:lnTo>
                    <a:pt x="7815" y="1532"/>
                  </a:lnTo>
                  <a:lnTo>
                    <a:pt x="7813" y="1532"/>
                  </a:lnTo>
                  <a:lnTo>
                    <a:pt x="7813" y="1534"/>
                  </a:lnTo>
                  <a:lnTo>
                    <a:pt x="7811" y="1534"/>
                  </a:lnTo>
                  <a:lnTo>
                    <a:pt x="7811" y="1537"/>
                  </a:lnTo>
                  <a:lnTo>
                    <a:pt x="7810" y="1537"/>
                  </a:lnTo>
                  <a:lnTo>
                    <a:pt x="7810" y="1540"/>
                  </a:lnTo>
                  <a:lnTo>
                    <a:pt x="7808" y="1540"/>
                  </a:lnTo>
                  <a:lnTo>
                    <a:pt x="7808" y="1542"/>
                  </a:lnTo>
                  <a:lnTo>
                    <a:pt x="7806" y="1542"/>
                  </a:lnTo>
                  <a:lnTo>
                    <a:pt x="7806" y="1545"/>
                  </a:lnTo>
                  <a:lnTo>
                    <a:pt x="7805" y="1545"/>
                  </a:lnTo>
                  <a:lnTo>
                    <a:pt x="7805" y="1547"/>
                  </a:lnTo>
                  <a:lnTo>
                    <a:pt x="7803" y="1547"/>
                  </a:lnTo>
                  <a:lnTo>
                    <a:pt x="7803" y="1550"/>
                  </a:lnTo>
                  <a:lnTo>
                    <a:pt x="7801" y="1550"/>
                  </a:lnTo>
                  <a:lnTo>
                    <a:pt x="7801" y="1552"/>
                  </a:lnTo>
                  <a:lnTo>
                    <a:pt x="7800" y="1552"/>
                  </a:lnTo>
                  <a:lnTo>
                    <a:pt x="7800" y="1555"/>
                  </a:lnTo>
                  <a:lnTo>
                    <a:pt x="7798" y="1555"/>
                  </a:lnTo>
                  <a:lnTo>
                    <a:pt x="7798" y="1557"/>
                  </a:lnTo>
                  <a:lnTo>
                    <a:pt x="7796" y="1557"/>
                  </a:lnTo>
                  <a:lnTo>
                    <a:pt x="7796" y="1560"/>
                  </a:lnTo>
                  <a:lnTo>
                    <a:pt x="7795" y="1560"/>
                  </a:lnTo>
                  <a:lnTo>
                    <a:pt x="7795" y="1562"/>
                  </a:lnTo>
                  <a:lnTo>
                    <a:pt x="7793" y="1562"/>
                  </a:lnTo>
                  <a:lnTo>
                    <a:pt x="7793" y="1565"/>
                  </a:lnTo>
                  <a:lnTo>
                    <a:pt x="7791" y="1565"/>
                  </a:lnTo>
                  <a:lnTo>
                    <a:pt x="7791" y="1567"/>
                  </a:lnTo>
                  <a:lnTo>
                    <a:pt x="7790" y="1567"/>
                  </a:lnTo>
                  <a:lnTo>
                    <a:pt x="7790" y="1570"/>
                  </a:lnTo>
                  <a:lnTo>
                    <a:pt x="7788" y="1570"/>
                  </a:lnTo>
                  <a:lnTo>
                    <a:pt x="7788" y="1574"/>
                  </a:lnTo>
                  <a:lnTo>
                    <a:pt x="7786" y="1574"/>
                  </a:lnTo>
                  <a:lnTo>
                    <a:pt x="7786" y="1575"/>
                  </a:lnTo>
                  <a:lnTo>
                    <a:pt x="7785" y="1575"/>
                  </a:lnTo>
                  <a:lnTo>
                    <a:pt x="7785" y="1579"/>
                  </a:lnTo>
                  <a:lnTo>
                    <a:pt x="7783" y="1579"/>
                  </a:lnTo>
                  <a:lnTo>
                    <a:pt x="7783" y="1580"/>
                  </a:lnTo>
                  <a:lnTo>
                    <a:pt x="7781" y="1580"/>
                  </a:lnTo>
                  <a:lnTo>
                    <a:pt x="7781" y="1584"/>
                  </a:lnTo>
                  <a:lnTo>
                    <a:pt x="7780" y="1584"/>
                  </a:lnTo>
                  <a:lnTo>
                    <a:pt x="7780" y="1585"/>
                  </a:lnTo>
                  <a:lnTo>
                    <a:pt x="7778" y="1585"/>
                  </a:lnTo>
                  <a:lnTo>
                    <a:pt x="7778" y="1589"/>
                  </a:lnTo>
                  <a:lnTo>
                    <a:pt x="7776" y="1589"/>
                  </a:lnTo>
                  <a:lnTo>
                    <a:pt x="7776" y="1590"/>
                  </a:lnTo>
                  <a:lnTo>
                    <a:pt x="7775" y="1590"/>
                  </a:lnTo>
                  <a:lnTo>
                    <a:pt x="7775" y="1592"/>
                  </a:lnTo>
                  <a:lnTo>
                    <a:pt x="7773" y="1592"/>
                  </a:lnTo>
                  <a:lnTo>
                    <a:pt x="7773" y="1595"/>
                  </a:lnTo>
                  <a:lnTo>
                    <a:pt x="7771" y="1595"/>
                  </a:lnTo>
                  <a:lnTo>
                    <a:pt x="7771" y="1597"/>
                  </a:lnTo>
                  <a:lnTo>
                    <a:pt x="7770" y="1597"/>
                  </a:lnTo>
                  <a:lnTo>
                    <a:pt x="7770" y="1600"/>
                  </a:lnTo>
                  <a:lnTo>
                    <a:pt x="7768" y="1600"/>
                  </a:lnTo>
                  <a:lnTo>
                    <a:pt x="7768" y="1602"/>
                  </a:lnTo>
                  <a:lnTo>
                    <a:pt x="7766" y="1602"/>
                  </a:lnTo>
                  <a:lnTo>
                    <a:pt x="7766" y="1604"/>
                  </a:lnTo>
                  <a:lnTo>
                    <a:pt x="7765" y="1604"/>
                  </a:lnTo>
                  <a:lnTo>
                    <a:pt x="7765" y="1607"/>
                  </a:lnTo>
                  <a:lnTo>
                    <a:pt x="7763" y="1607"/>
                  </a:lnTo>
                  <a:lnTo>
                    <a:pt x="7763" y="1609"/>
                  </a:lnTo>
                  <a:lnTo>
                    <a:pt x="7761" y="1609"/>
                  </a:lnTo>
                  <a:lnTo>
                    <a:pt x="7761" y="1612"/>
                  </a:lnTo>
                  <a:lnTo>
                    <a:pt x="7760" y="1612"/>
                  </a:lnTo>
                  <a:lnTo>
                    <a:pt x="7760" y="1614"/>
                  </a:lnTo>
                  <a:lnTo>
                    <a:pt x="7758" y="1614"/>
                  </a:lnTo>
                  <a:lnTo>
                    <a:pt x="7758" y="1615"/>
                  </a:lnTo>
                  <a:lnTo>
                    <a:pt x="7756" y="1615"/>
                  </a:lnTo>
                  <a:lnTo>
                    <a:pt x="7756" y="1617"/>
                  </a:lnTo>
                  <a:lnTo>
                    <a:pt x="7755" y="1617"/>
                  </a:lnTo>
                  <a:lnTo>
                    <a:pt x="7755" y="1620"/>
                  </a:lnTo>
                  <a:lnTo>
                    <a:pt x="7753" y="1620"/>
                  </a:lnTo>
                  <a:lnTo>
                    <a:pt x="7753" y="1622"/>
                  </a:lnTo>
                  <a:lnTo>
                    <a:pt x="7751" y="1622"/>
                  </a:lnTo>
                  <a:lnTo>
                    <a:pt x="7751" y="1624"/>
                  </a:lnTo>
                  <a:lnTo>
                    <a:pt x="7750" y="1624"/>
                  </a:lnTo>
                  <a:lnTo>
                    <a:pt x="7750" y="1627"/>
                  </a:lnTo>
                  <a:lnTo>
                    <a:pt x="7748" y="1627"/>
                  </a:lnTo>
                  <a:lnTo>
                    <a:pt x="7748" y="1629"/>
                  </a:lnTo>
                  <a:lnTo>
                    <a:pt x="7746" y="1629"/>
                  </a:lnTo>
                  <a:lnTo>
                    <a:pt x="7746" y="1630"/>
                  </a:lnTo>
                  <a:lnTo>
                    <a:pt x="7745" y="1630"/>
                  </a:lnTo>
                  <a:lnTo>
                    <a:pt x="7745" y="1634"/>
                  </a:lnTo>
                  <a:lnTo>
                    <a:pt x="7743" y="1634"/>
                  </a:lnTo>
                  <a:lnTo>
                    <a:pt x="7743" y="1635"/>
                  </a:lnTo>
                  <a:lnTo>
                    <a:pt x="7741" y="1635"/>
                  </a:lnTo>
                  <a:lnTo>
                    <a:pt x="7741" y="1637"/>
                  </a:lnTo>
                  <a:lnTo>
                    <a:pt x="7740" y="1637"/>
                  </a:lnTo>
                  <a:lnTo>
                    <a:pt x="7740" y="1640"/>
                  </a:lnTo>
                  <a:lnTo>
                    <a:pt x="7738" y="1640"/>
                  </a:lnTo>
                  <a:lnTo>
                    <a:pt x="7738" y="1642"/>
                  </a:lnTo>
                  <a:lnTo>
                    <a:pt x="7736" y="1642"/>
                  </a:lnTo>
                  <a:lnTo>
                    <a:pt x="7736" y="1644"/>
                  </a:lnTo>
                  <a:lnTo>
                    <a:pt x="7735" y="1644"/>
                  </a:lnTo>
                  <a:lnTo>
                    <a:pt x="7735" y="1645"/>
                  </a:lnTo>
                  <a:lnTo>
                    <a:pt x="7733" y="1645"/>
                  </a:lnTo>
                  <a:lnTo>
                    <a:pt x="7733" y="1649"/>
                  </a:lnTo>
                  <a:lnTo>
                    <a:pt x="7731" y="1649"/>
                  </a:lnTo>
                  <a:lnTo>
                    <a:pt x="7731" y="1650"/>
                  </a:lnTo>
                  <a:lnTo>
                    <a:pt x="7730" y="1650"/>
                  </a:lnTo>
                  <a:lnTo>
                    <a:pt x="7730" y="1652"/>
                  </a:lnTo>
                  <a:lnTo>
                    <a:pt x="7728" y="1652"/>
                  </a:lnTo>
                  <a:lnTo>
                    <a:pt x="7728" y="1654"/>
                  </a:lnTo>
                  <a:lnTo>
                    <a:pt x="7726" y="1654"/>
                  </a:lnTo>
                  <a:lnTo>
                    <a:pt x="7726" y="1655"/>
                  </a:lnTo>
                  <a:lnTo>
                    <a:pt x="7725" y="1655"/>
                  </a:lnTo>
                  <a:lnTo>
                    <a:pt x="7725" y="1659"/>
                  </a:lnTo>
                  <a:lnTo>
                    <a:pt x="7723" y="1659"/>
                  </a:lnTo>
                  <a:lnTo>
                    <a:pt x="7723" y="1660"/>
                  </a:lnTo>
                  <a:lnTo>
                    <a:pt x="7721" y="1660"/>
                  </a:lnTo>
                  <a:lnTo>
                    <a:pt x="7721" y="1662"/>
                  </a:lnTo>
                  <a:lnTo>
                    <a:pt x="7720" y="1662"/>
                  </a:lnTo>
                  <a:lnTo>
                    <a:pt x="7720" y="1664"/>
                  </a:lnTo>
                  <a:lnTo>
                    <a:pt x="7718" y="1664"/>
                  </a:lnTo>
                  <a:lnTo>
                    <a:pt x="7718" y="1667"/>
                  </a:lnTo>
                  <a:lnTo>
                    <a:pt x="7716" y="1667"/>
                  </a:lnTo>
                  <a:lnTo>
                    <a:pt x="7716" y="1669"/>
                  </a:lnTo>
                  <a:lnTo>
                    <a:pt x="7715" y="1669"/>
                  </a:lnTo>
                  <a:lnTo>
                    <a:pt x="7715" y="1670"/>
                  </a:lnTo>
                  <a:lnTo>
                    <a:pt x="7713" y="1670"/>
                  </a:lnTo>
                  <a:lnTo>
                    <a:pt x="7713" y="1672"/>
                  </a:lnTo>
                  <a:lnTo>
                    <a:pt x="7711" y="1672"/>
                  </a:lnTo>
                  <a:lnTo>
                    <a:pt x="7711" y="1674"/>
                  </a:lnTo>
                  <a:lnTo>
                    <a:pt x="7710" y="1674"/>
                  </a:lnTo>
                  <a:lnTo>
                    <a:pt x="7710" y="1675"/>
                  </a:lnTo>
                  <a:lnTo>
                    <a:pt x="7708" y="1675"/>
                  </a:lnTo>
                  <a:lnTo>
                    <a:pt x="7708" y="1677"/>
                  </a:lnTo>
                  <a:lnTo>
                    <a:pt x="7706" y="1677"/>
                  </a:lnTo>
                  <a:lnTo>
                    <a:pt x="7706" y="1680"/>
                  </a:lnTo>
                  <a:lnTo>
                    <a:pt x="7705" y="1680"/>
                  </a:lnTo>
                  <a:lnTo>
                    <a:pt x="7705" y="1682"/>
                  </a:lnTo>
                  <a:lnTo>
                    <a:pt x="7703" y="1682"/>
                  </a:lnTo>
                  <a:lnTo>
                    <a:pt x="7703" y="1684"/>
                  </a:lnTo>
                  <a:lnTo>
                    <a:pt x="7701" y="1684"/>
                  </a:lnTo>
                  <a:lnTo>
                    <a:pt x="7701" y="1685"/>
                  </a:lnTo>
                  <a:lnTo>
                    <a:pt x="7700" y="1685"/>
                  </a:lnTo>
                  <a:lnTo>
                    <a:pt x="7700" y="1687"/>
                  </a:lnTo>
                  <a:lnTo>
                    <a:pt x="7698" y="1687"/>
                  </a:lnTo>
                  <a:lnTo>
                    <a:pt x="7698" y="1689"/>
                  </a:lnTo>
                  <a:lnTo>
                    <a:pt x="7696" y="1689"/>
                  </a:lnTo>
                  <a:lnTo>
                    <a:pt x="7696" y="1690"/>
                  </a:lnTo>
                  <a:lnTo>
                    <a:pt x="7695" y="1690"/>
                  </a:lnTo>
                  <a:lnTo>
                    <a:pt x="7695" y="1694"/>
                  </a:lnTo>
                  <a:lnTo>
                    <a:pt x="7693" y="1694"/>
                  </a:lnTo>
                  <a:lnTo>
                    <a:pt x="7693" y="1695"/>
                  </a:lnTo>
                  <a:lnTo>
                    <a:pt x="7691" y="1695"/>
                  </a:lnTo>
                  <a:lnTo>
                    <a:pt x="7691" y="1697"/>
                  </a:lnTo>
                  <a:lnTo>
                    <a:pt x="7690" y="1697"/>
                  </a:lnTo>
                  <a:lnTo>
                    <a:pt x="7690" y="1699"/>
                  </a:lnTo>
                  <a:lnTo>
                    <a:pt x="7688" y="1699"/>
                  </a:lnTo>
                  <a:lnTo>
                    <a:pt x="7688" y="1700"/>
                  </a:lnTo>
                  <a:lnTo>
                    <a:pt x="7686" y="1700"/>
                  </a:lnTo>
                  <a:lnTo>
                    <a:pt x="7686" y="1702"/>
                  </a:lnTo>
                  <a:lnTo>
                    <a:pt x="7685" y="1702"/>
                  </a:lnTo>
                  <a:lnTo>
                    <a:pt x="7685" y="1704"/>
                  </a:lnTo>
                  <a:lnTo>
                    <a:pt x="7683" y="1704"/>
                  </a:lnTo>
                  <a:lnTo>
                    <a:pt x="7683" y="1705"/>
                  </a:lnTo>
                  <a:lnTo>
                    <a:pt x="7681" y="1705"/>
                  </a:lnTo>
                  <a:lnTo>
                    <a:pt x="7681" y="1707"/>
                  </a:lnTo>
                  <a:lnTo>
                    <a:pt x="7680" y="1707"/>
                  </a:lnTo>
                  <a:lnTo>
                    <a:pt x="7680" y="1709"/>
                  </a:lnTo>
                  <a:lnTo>
                    <a:pt x="7678" y="1709"/>
                  </a:lnTo>
                  <a:lnTo>
                    <a:pt x="7678" y="1710"/>
                  </a:lnTo>
                  <a:lnTo>
                    <a:pt x="7676" y="1710"/>
                  </a:lnTo>
                  <a:lnTo>
                    <a:pt x="7676" y="1712"/>
                  </a:lnTo>
                  <a:lnTo>
                    <a:pt x="7675" y="1712"/>
                  </a:lnTo>
                  <a:lnTo>
                    <a:pt x="7675" y="1714"/>
                  </a:lnTo>
                  <a:lnTo>
                    <a:pt x="7673" y="1714"/>
                  </a:lnTo>
                  <a:lnTo>
                    <a:pt x="7673" y="1715"/>
                  </a:lnTo>
                  <a:lnTo>
                    <a:pt x="7671" y="1715"/>
                  </a:lnTo>
                  <a:lnTo>
                    <a:pt x="7671" y="1717"/>
                  </a:lnTo>
                  <a:lnTo>
                    <a:pt x="7670" y="1717"/>
                  </a:lnTo>
                  <a:lnTo>
                    <a:pt x="7670" y="1719"/>
                  </a:lnTo>
                  <a:lnTo>
                    <a:pt x="7668" y="1719"/>
                  </a:lnTo>
                  <a:lnTo>
                    <a:pt x="7668" y="1720"/>
                  </a:lnTo>
                  <a:lnTo>
                    <a:pt x="7666" y="1720"/>
                  </a:lnTo>
                  <a:lnTo>
                    <a:pt x="7666" y="1724"/>
                  </a:lnTo>
                  <a:lnTo>
                    <a:pt x="7665" y="1724"/>
                  </a:lnTo>
                  <a:lnTo>
                    <a:pt x="7665" y="1725"/>
                  </a:lnTo>
                  <a:lnTo>
                    <a:pt x="7663" y="1725"/>
                  </a:lnTo>
                  <a:lnTo>
                    <a:pt x="7663" y="1727"/>
                  </a:lnTo>
                  <a:lnTo>
                    <a:pt x="7661" y="1727"/>
                  </a:lnTo>
                  <a:lnTo>
                    <a:pt x="7661" y="1729"/>
                  </a:lnTo>
                  <a:lnTo>
                    <a:pt x="7660" y="1729"/>
                  </a:lnTo>
                  <a:lnTo>
                    <a:pt x="7660" y="1730"/>
                  </a:lnTo>
                  <a:lnTo>
                    <a:pt x="7658" y="1730"/>
                  </a:lnTo>
                  <a:lnTo>
                    <a:pt x="7658" y="1732"/>
                  </a:lnTo>
                  <a:lnTo>
                    <a:pt x="7656" y="1732"/>
                  </a:lnTo>
                  <a:lnTo>
                    <a:pt x="7656" y="1734"/>
                  </a:lnTo>
                  <a:lnTo>
                    <a:pt x="7655" y="1734"/>
                  </a:lnTo>
                  <a:lnTo>
                    <a:pt x="7655" y="1735"/>
                  </a:lnTo>
                  <a:lnTo>
                    <a:pt x="7651" y="1735"/>
                  </a:lnTo>
                  <a:lnTo>
                    <a:pt x="7651" y="1737"/>
                  </a:lnTo>
                  <a:lnTo>
                    <a:pt x="7650" y="1737"/>
                  </a:lnTo>
                  <a:lnTo>
                    <a:pt x="7650" y="1739"/>
                  </a:lnTo>
                  <a:lnTo>
                    <a:pt x="7648" y="1739"/>
                  </a:lnTo>
                  <a:lnTo>
                    <a:pt x="7648" y="1740"/>
                  </a:lnTo>
                  <a:lnTo>
                    <a:pt x="7646" y="1740"/>
                  </a:lnTo>
                  <a:lnTo>
                    <a:pt x="7646" y="1742"/>
                  </a:lnTo>
                  <a:lnTo>
                    <a:pt x="7645" y="1742"/>
                  </a:lnTo>
                  <a:lnTo>
                    <a:pt x="7645" y="1744"/>
                  </a:lnTo>
                  <a:lnTo>
                    <a:pt x="7643" y="1744"/>
                  </a:lnTo>
                  <a:lnTo>
                    <a:pt x="7643" y="1745"/>
                  </a:lnTo>
                  <a:lnTo>
                    <a:pt x="7641" y="1745"/>
                  </a:lnTo>
                  <a:lnTo>
                    <a:pt x="7641" y="1747"/>
                  </a:lnTo>
                  <a:lnTo>
                    <a:pt x="7640" y="1747"/>
                  </a:lnTo>
                  <a:lnTo>
                    <a:pt x="7640" y="1749"/>
                  </a:lnTo>
                  <a:lnTo>
                    <a:pt x="7638" y="1749"/>
                  </a:lnTo>
                  <a:lnTo>
                    <a:pt x="7638" y="1750"/>
                  </a:lnTo>
                  <a:lnTo>
                    <a:pt x="7636" y="1750"/>
                  </a:lnTo>
                  <a:lnTo>
                    <a:pt x="7636" y="1752"/>
                  </a:lnTo>
                  <a:lnTo>
                    <a:pt x="7635" y="1752"/>
                  </a:lnTo>
                  <a:lnTo>
                    <a:pt x="7635" y="1754"/>
                  </a:lnTo>
                  <a:lnTo>
                    <a:pt x="7633" y="1754"/>
                  </a:lnTo>
                  <a:lnTo>
                    <a:pt x="7633" y="1755"/>
                  </a:lnTo>
                  <a:lnTo>
                    <a:pt x="7631" y="1755"/>
                  </a:lnTo>
                  <a:lnTo>
                    <a:pt x="7631" y="1757"/>
                  </a:lnTo>
                  <a:lnTo>
                    <a:pt x="7630" y="1757"/>
                  </a:lnTo>
                  <a:lnTo>
                    <a:pt x="7630" y="1759"/>
                  </a:lnTo>
                  <a:lnTo>
                    <a:pt x="7628" y="1759"/>
                  </a:lnTo>
                  <a:lnTo>
                    <a:pt x="7628" y="1760"/>
                  </a:lnTo>
                  <a:lnTo>
                    <a:pt x="7626" y="1760"/>
                  </a:lnTo>
                  <a:lnTo>
                    <a:pt x="7626" y="1762"/>
                  </a:lnTo>
                  <a:lnTo>
                    <a:pt x="7625" y="1762"/>
                  </a:lnTo>
                  <a:lnTo>
                    <a:pt x="7625" y="1764"/>
                  </a:lnTo>
                  <a:lnTo>
                    <a:pt x="7621" y="1764"/>
                  </a:lnTo>
                  <a:lnTo>
                    <a:pt x="7621" y="1765"/>
                  </a:lnTo>
                  <a:lnTo>
                    <a:pt x="7620" y="1765"/>
                  </a:lnTo>
                  <a:lnTo>
                    <a:pt x="7620" y="1767"/>
                  </a:lnTo>
                  <a:lnTo>
                    <a:pt x="7618" y="1767"/>
                  </a:lnTo>
                  <a:lnTo>
                    <a:pt x="7618" y="1769"/>
                  </a:lnTo>
                  <a:lnTo>
                    <a:pt x="7616" y="1769"/>
                  </a:lnTo>
                  <a:lnTo>
                    <a:pt x="7616" y="1770"/>
                  </a:lnTo>
                  <a:lnTo>
                    <a:pt x="7615" y="1770"/>
                  </a:lnTo>
                  <a:lnTo>
                    <a:pt x="7615" y="1772"/>
                  </a:lnTo>
                  <a:lnTo>
                    <a:pt x="7613" y="1772"/>
                  </a:lnTo>
                  <a:lnTo>
                    <a:pt x="7613" y="1774"/>
                  </a:lnTo>
                  <a:lnTo>
                    <a:pt x="7611" y="1774"/>
                  </a:lnTo>
                  <a:lnTo>
                    <a:pt x="7611" y="1775"/>
                  </a:lnTo>
                  <a:lnTo>
                    <a:pt x="7608" y="1775"/>
                  </a:lnTo>
                  <a:lnTo>
                    <a:pt x="7608" y="1777"/>
                  </a:lnTo>
                  <a:lnTo>
                    <a:pt x="7606" y="1777"/>
                  </a:lnTo>
                  <a:lnTo>
                    <a:pt x="7606" y="1779"/>
                  </a:lnTo>
                  <a:lnTo>
                    <a:pt x="7605" y="1779"/>
                  </a:lnTo>
                  <a:lnTo>
                    <a:pt x="7605" y="1780"/>
                  </a:lnTo>
                  <a:lnTo>
                    <a:pt x="7603" y="1780"/>
                  </a:lnTo>
                  <a:lnTo>
                    <a:pt x="7603" y="1782"/>
                  </a:lnTo>
                  <a:lnTo>
                    <a:pt x="7601" y="1782"/>
                  </a:lnTo>
                  <a:lnTo>
                    <a:pt x="7601" y="1784"/>
                  </a:lnTo>
                  <a:lnTo>
                    <a:pt x="7600" y="1784"/>
                  </a:lnTo>
                  <a:lnTo>
                    <a:pt x="7600" y="1785"/>
                  </a:lnTo>
                  <a:lnTo>
                    <a:pt x="7598" y="1785"/>
                  </a:lnTo>
                  <a:lnTo>
                    <a:pt x="7598" y="1787"/>
                  </a:lnTo>
                  <a:lnTo>
                    <a:pt x="7595" y="1787"/>
                  </a:lnTo>
                  <a:lnTo>
                    <a:pt x="7595" y="1789"/>
                  </a:lnTo>
                  <a:lnTo>
                    <a:pt x="7593" y="1789"/>
                  </a:lnTo>
                  <a:lnTo>
                    <a:pt x="7593" y="1790"/>
                  </a:lnTo>
                  <a:lnTo>
                    <a:pt x="7591" y="1790"/>
                  </a:lnTo>
                  <a:lnTo>
                    <a:pt x="7591" y="1792"/>
                  </a:lnTo>
                  <a:lnTo>
                    <a:pt x="7590" y="1792"/>
                  </a:lnTo>
                  <a:lnTo>
                    <a:pt x="7590" y="1794"/>
                  </a:lnTo>
                  <a:lnTo>
                    <a:pt x="7588" y="1794"/>
                  </a:lnTo>
                  <a:lnTo>
                    <a:pt x="7588" y="1795"/>
                  </a:lnTo>
                  <a:lnTo>
                    <a:pt x="7585" y="1795"/>
                  </a:lnTo>
                  <a:lnTo>
                    <a:pt x="7585" y="1797"/>
                  </a:lnTo>
                  <a:lnTo>
                    <a:pt x="7583" y="1797"/>
                  </a:lnTo>
                  <a:lnTo>
                    <a:pt x="7583" y="1799"/>
                  </a:lnTo>
                  <a:lnTo>
                    <a:pt x="7581" y="1799"/>
                  </a:lnTo>
                  <a:lnTo>
                    <a:pt x="7581" y="1800"/>
                  </a:lnTo>
                  <a:lnTo>
                    <a:pt x="7580" y="1800"/>
                  </a:lnTo>
                  <a:lnTo>
                    <a:pt x="7580" y="1802"/>
                  </a:lnTo>
                  <a:lnTo>
                    <a:pt x="7576" y="1802"/>
                  </a:lnTo>
                  <a:lnTo>
                    <a:pt x="7576" y="1804"/>
                  </a:lnTo>
                  <a:lnTo>
                    <a:pt x="7575" y="1804"/>
                  </a:lnTo>
                  <a:lnTo>
                    <a:pt x="7575" y="1805"/>
                  </a:lnTo>
                  <a:lnTo>
                    <a:pt x="7573" y="1805"/>
                  </a:lnTo>
                  <a:lnTo>
                    <a:pt x="7573" y="1807"/>
                  </a:lnTo>
                  <a:lnTo>
                    <a:pt x="7571" y="1807"/>
                  </a:lnTo>
                  <a:lnTo>
                    <a:pt x="7571" y="1809"/>
                  </a:lnTo>
                  <a:lnTo>
                    <a:pt x="7568" y="1809"/>
                  </a:lnTo>
                  <a:lnTo>
                    <a:pt x="7568" y="1810"/>
                  </a:lnTo>
                  <a:lnTo>
                    <a:pt x="7566" y="1810"/>
                  </a:lnTo>
                  <a:lnTo>
                    <a:pt x="7566" y="1812"/>
                  </a:lnTo>
                  <a:lnTo>
                    <a:pt x="7565" y="1812"/>
                  </a:lnTo>
                  <a:lnTo>
                    <a:pt x="7565" y="1814"/>
                  </a:lnTo>
                  <a:lnTo>
                    <a:pt x="7561" y="1814"/>
                  </a:lnTo>
                  <a:lnTo>
                    <a:pt x="7561" y="1815"/>
                  </a:lnTo>
                  <a:lnTo>
                    <a:pt x="7560" y="1815"/>
                  </a:lnTo>
                  <a:lnTo>
                    <a:pt x="7560" y="1817"/>
                  </a:lnTo>
                  <a:lnTo>
                    <a:pt x="7558" y="1817"/>
                  </a:lnTo>
                  <a:lnTo>
                    <a:pt x="7558" y="1819"/>
                  </a:lnTo>
                  <a:lnTo>
                    <a:pt x="7556" y="1819"/>
                  </a:lnTo>
                  <a:lnTo>
                    <a:pt x="7556" y="1820"/>
                  </a:lnTo>
                  <a:lnTo>
                    <a:pt x="7553" y="1820"/>
                  </a:lnTo>
                  <a:lnTo>
                    <a:pt x="7553" y="1822"/>
                  </a:lnTo>
                  <a:lnTo>
                    <a:pt x="7551" y="1822"/>
                  </a:lnTo>
                  <a:lnTo>
                    <a:pt x="7551" y="1824"/>
                  </a:lnTo>
                  <a:lnTo>
                    <a:pt x="7550" y="1824"/>
                  </a:lnTo>
                  <a:lnTo>
                    <a:pt x="7550" y="1825"/>
                  </a:lnTo>
                  <a:lnTo>
                    <a:pt x="7546" y="1825"/>
                  </a:lnTo>
                  <a:lnTo>
                    <a:pt x="7546" y="1827"/>
                  </a:lnTo>
                  <a:lnTo>
                    <a:pt x="7545" y="1827"/>
                  </a:lnTo>
                  <a:lnTo>
                    <a:pt x="7545" y="1829"/>
                  </a:lnTo>
                  <a:lnTo>
                    <a:pt x="7543" y="1829"/>
                  </a:lnTo>
                  <a:lnTo>
                    <a:pt x="7543" y="1830"/>
                  </a:lnTo>
                  <a:lnTo>
                    <a:pt x="7540" y="1830"/>
                  </a:lnTo>
                  <a:lnTo>
                    <a:pt x="7540" y="1832"/>
                  </a:lnTo>
                  <a:lnTo>
                    <a:pt x="7538" y="1832"/>
                  </a:lnTo>
                  <a:lnTo>
                    <a:pt x="7538" y="1834"/>
                  </a:lnTo>
                  <a:lnTo>
                    <a:pt x="7535" y="1834"/>
                  </a:lnTo>
                  <a:lnTo>
                    <a:pt x="7535" y="1835"/>
                  </a:lnTo>
                  <a:lnTo>
                    <a:pt x="7533" y="1835"/>
                  </a:lnTo>
                  <a:lnTo>
                    <a:pt x="7533" y="1837"/>
                  </a:lnTo>
                  <a:lnTo>
                    <a:pt x="7531" y="1837"/>
                  </a:lnTo>
                  <a:lnTo>
                    <a:pt x="7531" y="1839"/>
                  </a:lnTo>
                  <a:lnTo>
                    <a:pt x="7528" y="1839"/>
                  </a:lnTo>
                  <a:lnTo>
                    <a:pt x="7528" y="1840"/>
                  </a:lnTo>
                  <a:lnTo>
                    <a:pt x="7526" y="1840"/>
                  </a:lnTo>
                  <a:lnTo>
                    <a:pt x="7526" y="1842"/>
                  </a:lnTo>
                  <a:lnTo>
                    <a:pt x="7523" y="1842"/>
                  </a:lnTo>
                  <a:lnTo>
                    <a:pt x="7523" y="1844"/>
                  </a:lnTo>
                  <a:lnTo>
                    <a:pt x="7521" y="1844"/>
                  </a:lnTo>
                  <a:lnTo>
                    <a:pt x="7521" y="1845"/>
                  </a:lnTo>
                  <a:lnTo>
                    <a:pt x="7520" y="1845"/>
                  </a:lnTo>
                  <a:lnTo>
                    <a:pt x="7520" y="1847"/>
                  </a:lnTo>
                  <a:lnTo>
                    <a:pt x="7516" y="1847"/>
                  </a:lnTo>
                  <a:lnTo>
                    <a:pt x="7516" y="1849"/>
                  </a:lnTo>
                  <a:lnTo>
                    <a:pt x="7515" y="1849"/>
                  </a:lnTo>
                  <a:lnTo>
                    <a:pt x="7515" y="1850"/>
                  </a:lnTo>
                  <a:lnTo>
                    <a:pt x="7511" y="1850"/>
                  </a:lnTo>
                  <a:lnTo>
                    <a:pt x="7511" y="1852"/>
                  </a:lnTo>
                  <a:lnTo>
                    <a:pt x="7510" y="1852"/>
                  </a:lnTo>
                  <a:lnTo>
                    <a:pt x="7510" y="1854"/>
                  </a:lnTo>
                  <a:lnTo>
                    <a:pt x="7506" y="1854"/>
                  </a:lnTo>
                  <a:lnTo>
                    <a:pt x="7506" y="1855"/>
                  </a:lnTo>
                  <a:lnTo>
                    <a:pt x="7505" y="1855"/>
                  </a:lnTo>
                  <a:lnTo>
                    <a:pt x="7505" y="1857"/>
                  </a:lnTo>
                  <a:lnTo>
                    <a:pt x="7501" y="1857"/>
                  </a:lnTo>
                  <a:lnTo>
                    <a:pt x="7501" y="1859"/>
                  </a:lnTo>
                  <a:lnTo>
                    <a:pt x="7500" y="1859"/>
                  </a:lnTo>
                  <a:lnTo>
                    <a:pt x="7500" y="1860"/>
                  </a:lnTo>
                  <a:lnTo>
                    <a:pt x="7496" y="1860"/>
                  </a:lnTo>
                  <a:lnTo>
                    <a:pt x="7496" y="1862"/>
                  </a:lnTo>
                  <a:lnTo>
                    <a:pt x="7495" y="1862"/>
                  </a:lnTo>
                  <a:lnTo>
                    <a:pt x="7495" y="1864"/>
                  </a:lnTo>
                  <a:lnTo>
                    <a:pt x="7491" y="1864"/>
                  </a:lnTo>
                  <a:lnTo>
                    <a:pt x="7491" y="1865"/>
                  </a:lnTo>
                  <a:lnTo>
                    <a:pt x="7490" y="1865"/>
                  </a:lnTo>
                  <a:lnTo>
                    <a:pt x="7490" y="1867"/>
                  </a:lnTo>
                  <a:lnTo>
                    <a:pt x="7486" y="1867"/>
                  </a:lnTo>
                  <a:lnTo>
                    <a:pt x="7486" y="1869"/>
                  </a:lnTo>
                  <a:lnTo>
                    <a:pt x="7483" y="1869"/>
                  </a:lnTo>
                  <a:lnTo>
                    <a:pt x="7483" y="1870"/>
                  </a:lnTo>
                  <a:lnTo>
                    <a:pt x="7481" y="1870"/>
                  </a:lnTo>
                  <a:lnTo>
                    <a:pt x="7481" y="1872"/>
                  </a:lnTo>
                  <a:lnTo>
                    <a:pt x="7478" y="1872"/>
                  </a:lnTo>
                  <a:lnTo>
                    <a:pt x="7478" y="1874"/>
                  </a:lnTo>
                  <a:lnTo>
                    <a:pt x="7476" y="1874"/>
                  </a:lnTo>
                  <a:lnTo>
                    <a:pt x="7476" y="1875"/>
                  </a:lnTo>
                  <a:lnTo>
                    <a:pt x="7473" y="1875"/>
                  </a:lnTo>
                  <a:lnTo>
                    <a:pt x="7473" y="1877"/>
                  </a:lnTo>
                  <a:lnTo>
                    <a:pt x="7471" y="1877"/>
                  </a:lnTo>
                  <a:lnTo>
                    <a:pt x="7471" y="1879"/>
                  </a:lnTo>
                  <a:lnTo>
                    <a:pt x="7468" y="1879"/>
                  </a:lnTo>
                  <a:lnTo>
                    <a:pt x="7468" y="1880"/>
                  </a:lnTo>
                  <a:lnTo>
                    <a:pt x="7465" y="1880"/>
                  </a:lnTo>
                  <a:lnTo>
                    <a:pt x="7465" y="1882"/>
                  </a:lnTo>
                  <a:lnTo>
                    <a:pt x="7463" y="1882"/>
                  </a:lnTo>
                  <a:lnTo>
                    <a:pt x="7463" y="1884"/>
                  </a:lnTo>
                  <a:lnTo>
                    <a:pt x="7460" y="1884"/>
                  </a:lnTo>
                  <a:lnTo>
                    <a:pt x="7460" y="1885"/>
                  </a:lnTo>
                  <a:lnTo>
                    <a:pt x="7456" y="1885"/>
                  </a:lnTo>
                  <a:lnTo>
                    <a:pt x="7456" y="1887"/>
                  </a:lnTo>
                  <a:lnTo>
                    <a:pt x="7453" y="1887"/>
                  </a:lnTo>
                  <a:lnTo>
                    <a:pt x="7453" y="1889"/>
                  </a:lnTo>
                  <a:lnTo>
                    <a:pt x="7451" y="1889"/>
                  </a:lnTo>
                  <a:lnTo>
                    <a:pt x="7451" y="1890"/>
                  </a:lnTo>
                  <a:lnTo>
                    <a:pt x="7448" y="1890"/>
                  </a:lnTo>
                  <a:lnTo>
                    <a:pt x="7448" y="1892"/>
                  </a:lnTo>
                  <a:lnTo>
                    <a:pt x="7445" y="1892"/>
                  </a:lnTo>
                  <a:lnTo>
                    <a:pt x="7445" y="1894"/>
                  </a:lnTo>
                  <a:lnTo>
                    <a:pt x="7441" y="1894"/>
                  </a:lnTo>
                  <a:lnTo>
                    <a:pt x="7441" y="1895"/>
                  </a:lnTo>
                  <a:lnTo>
                    <a:pt x="7440" y="1895"/>
                  </a:lnTo>
                  <a:lnTo>
                    <a:pt x="7440" y="1897"/>
                  </a:lnTo>
                  <a:lnTo>
                    <a:pt x="7436" y="1897"/>
                  </a:lnTo>
                  <a:lnTo>
                    <a:pt x="7436" y="1899"/>
                  </a:lnTo>
                  <a:lnTo>
                    <a:pt x="7433" y="1899"/>
                  </a:lnTo>
                  <a:lnTo>
                    <a:pt x="7433" y="1900"/>
                  </a:lnTo>
                  <a:lnTo>
                    <a:pt x="7430" y="1900"/>
                  </a:lnTo>
                  <a:lnTo>
                    <a:pt x="7430" y="1902"/>
                  </a:lnTo>
                  <a:lnTo>
                    <a:pt x="7428" y="1902"/>
                  </a:lnTo>
                  <a:lnTo>
                    <a:pt x="7428" y="1904"/>
                  </a:lnTo>
                  <a:lnTo>
                    <a:pt x="7425" y="1904"/>
                  </a:lnTo>
                  <a:lnTo>
                    <a:pt x="7425" y="1905"/>
                  </a:lnTo>
                  <a:lnTo>
                    <a:pt x="7421" y="1905"/>
                  </a:lnTo>
                  <a:lnTo>
                    <a:pt x="7421" y="1907"/>
                  </a:lnTo>
                  <a:lnTo>
                    <a:pt x="7418" y="1907"/>
                  </a:lnTo>
                  <a:lnTo>
                    <a:pt x="7418" y="1909"/>
                  </a:lnTo>
                  <a:lnTo>
                    <a:pt x="7415" y="1909"/>
                  </a:lnTo>
                  <a:lnTo>
                    <a:pt x="7415" y="1910"/>
                  </a:lnTo>
                  <a:lnTo>
                    <a:pt x="7411" y="1910"/>
                  </a:lnTo>
                  <a:lnTo>
                    <a:pt x="7411" y="1912"/>
                  </a:lnTo>
                  <a:lnTo>
                    <a:pt x="7408" y="1912"/>
                  </a:lnTo>
                  <a:lnTo>
                    <a:pt x="7408" y="1914"/>
                  </a:lnTo>
                  <a:lnTo>
                    <a:pt x="7405" y="1914"/>
                  </a:lnTo>
                  <a:lnTo>
                    <a:pt x="7405" y="1915"/>
                  </a:lnTo>
                  <a:lnTo>
                    <a:pt x="7401" y="1915"/>
                  </a:lnTo>
                  <a:lnTo>
                    <a:pt x="7401" y="1917"/>
                  </a:lnTo>
                  <a:lnTo>
                    <a:pt x="7398" y="1917"/>
                  </a:lnTo>
                  <a:lnTo>
                    <a:pt x="7398" y="1919"/>
                  </a:lnTo>
                  <a:lnTo>
                    <a:pt x="7395" y="1919"/>
                  </a:lnTo>
                  <a:lnTo>
                    <a:pt x="7395" y="1920"/>
                  </a:lnTo>
                  <a:lnTo>
                    <a:pt x="7391" y="1920"/>
                  </a:lnTo>
                  <a:lnTo>
                    <a:pt x="7391" y="1922"/>
                  </a:lnTo>
                  <a:lnTo>
                    <a:pt x="7390" y="1922"/>
                  </a:lnTo>
                  <a:lnTo>
                    <a:pt x="7390" y="1924"/>
                  </a:lnTo>
                  <a:lnTo>
                    <a:pt x="7386" y="1924"/>
                  </a:lnTo>
                  <a:lnTo>
                    <a:pt x="7386" y="1925"/>
                  </a:lnTo>
                  <a:lnTo>
                    <a:pt x="7383" y="1925"/>
                  </a:lnTo>
                  <a:lnTo>
                    <a:pt x="7383" y="1927"/>
                  </a:lnTo>
                  <a:lnTo>
                    <a:pt x="7378" y="1927"/>
                  </a:lnTo>
                  <a:lnTo>
                    <a:pt x="7378" y="1929"/>
                  </a:lnTo>
                  <a:lnTo>
                    <a:pt x="7375" y="1929"/>
                  </a:lnTo>
                  <a:lnTo>
                    <a:pt x="7375" y="1930"/>
                  </a:lnTo>
                  <a:lnTo>
                    <a:pt x="7371" y="1930"/>
                  </a:lnTo>
                  <a:lnTo>
                    <a:pt x="7371" y="1932"/>
                  </a:lnTo>
                  <a:lnTo>
                    <a:pt x="7368" y="1932"/>
                  </a:lnTo>
                  <a:lnTo>
                    <a:pt x="7368" y="1934"/>
                  </a:lnTo>
                  <a:lnTo>
                    <a:pt x="7365" y="1934"/>
                  </a:lnTo>
                  <a:lnTo>
                    <a:pt x="7365" y="1935"/>
                  </a:lnTo>
                  <a:lnTo>
                    <a:pt x="7360" y="1935"/>
                  </a:lnTo>
                  <a:lnTo>
                    <a:pt x="7360" y="1937"/>
                  </a:lnTo>
                  <a:lnTo>
                    <a:pt x="7356" y="1937"/>
                  </a:lnTo>
                  <a:lnTo>
                    <a:pt x="7356" y="1939"/>
                  </a:lnTo>
                  <a:lnTo>
                    <a:pt x="7353" y="1939"/>
                  </a:lnTo>
                  <a:lnTo>
                    <a:pt x="7353" y="1940"/>
                  </a:lnTo>
                  <a:lnTo>
                    <a:pt x="7350" y="1940"/>
                  </a:lnTo>
                  <a:lnTo>
                    <a:pt x="7350" y="1942"/>
                  </a:lnTo>
                  <a:lnTo>
                    <a:pt x="7346" y="1942"/>
                  </a:lnTo>
                  <a:lnTo>
                    <a:pt x="7346" y="1944"/>
                  </a:lnTo>
                  <a:lnTo>
                    <a:pt x="7341" y="1944"/>
                  </a:lnTo>
                  <a:lnTo>
                    <a:pt x="7341" y="1945"/>
                  </a:lnTo>
                  <a:lnTo>
                    <a:pt x="7338" y="1945"/>
                  </a:lnTo>
                  <a:lnTo>
                    <a:pt x="7338" y="1947"/>
                  </a:lnTo>
                  <a:lnTo>
                    <a:pt x="7335" y="1947"/>
                  </a:lnTo>
                  <a:lnTo>
                    <a:pt x="7335" y="1949"/>
                  </a:lnTo>
                  <a:lnTo>
                    <a:pt x="7330" y="1949"/>
                  </a:lnTo>
                  <a:lnTo>
                    <a:pt x="7330" y="1950"/>
                  </a:lnTo>
                  <a:lnTo>
                    <a:pt x="7326" y="1950"/>
                  </a:lnTo>
                  <a:lnTo>
                    <a:pt x="7326" y="1952"/>
                  </a:lnTo>
                  <a:lnTo>
                    <a:pt x="7321" y="1952"/>
                  </a:lnTo>
                  <a:lnTo>
                    <a:pt x="7321" y="1954"/>
                  </a:lnTo>
                  <a:lnTo>
                    <a:pt x="7318" y="1954"/>
                  </a:lnTo>
                  <a:lnTo>
                    <a:pt x="7318" y="1955"/>
                  </a:lnTo>
                  <a:lnTo>
                    <a:pt x="7313" y="1955"/>
                  </a:lnTo>
                  <a:lnTo>
                    <a:pt x="7313" y="1957"/>
                  </a:lnTo>
                  <a:lnTo>
                    <a:pt x="7308" y="1957"/>
                  </a:lnTo>
                  <a:lnTo>
                    <a:pt x="7308" y="1959"/>
                  </a:lnTo>
                  <a:lnTo>
                    <a:pt x="7305" y="1959"/>
                  </a:lnTo>
                  <a:lnTo>
                    <a:pt x="7305" y="1960"/>
                  </a:lnTo>
                  <a:lnTo>
                    <a:pt x="7300" y="1960"/>
                  </a:lnTo>
                  <a:lnTo>
                    <a:pt x="7300" y="1962"/>
                  </a:lnTo>
                  <a:lnTo>
                    <a:pt x="7296" y="1962"/>
                  </a:lnTo>
                  <a:lnTo>
                    <a:pt x="7296" y="1964"/>
                  </a:lnTo>
                  <a:lnTo>
                    <a:pt x="7291" y="1964"/>
                  </a:lnTo>
                  <a:lnTo>
                    <a:pt x="7291" y="1965"/>
                  </a:lnTo>
                  <a:lnTo>
                    <a:pt x="7286" y="1965"/>
                  </a:lnTo>
                  <a:lnTo>
                    <a:pt x="7286" y="1967"/>
                  </a:lnTo>
                  <a:lnTo>
                    <a:pt x="7283" y="1967"/>
                  </a:lnTo>
                  <a:lnTo>
                    <a:pt x="7283" y="1969"/>
                  </a:lnTo>
                  <a:lnTo>
                    <a:pt x="7278" y="1969"/>
                  </a:lnTo>
                  <a:lnTo>
                    <a:pt x="7278" y="1970"/>
                  </a:lnTo>
                  <a:lnTo>
                    <a:pt x="7273" y="1970"/>
                  </a:lnTo>
                  <a:lnTo>
                    <a:pt x="7273" y="1972"/>
                  </a:lnTo>
                  <a:lnTo>
                    <a:pt x="7268" y="1972"/>
                  </a:lnTo>
                  <a:lnTo>
                    <a:pt x="7268" y="1974"/>
                  </a:lnTo>
                  <a:lnTo>
                    <a:pt x="7263" y="1974"/>
                  </a:lnTo>
                  <a:lnTo>
                    <a:pt x="7263" y="1975"/>
                  </a:lnTo>
                  <a:lnTo>
                    <a:pt x="7258" y="1975"/>
                  </a:lnTo>
                  <a:lnTo>
                    <a:pt x="7258" y="1977"/>
                  </a:lnTo>
                  <a:lnTo>
                    <a:pt x="7253" y="1977"/>
                  </a:lnTo>
                  <a:lnTo>
                    <a:pt x="7253" y="1979"/>
                  </a:lnTo>
                  <a:lnTo>
                    <a:pt x="7248" y="1979"/>
                  </a:lnTo>
                  <a:lnTo>
                    <a:pt x="7248" y="1980"/>
                  </a:lnTo>
                  <a:lnTo>
                    <a:pt x="7243" y="1980"/>
                  </a:lnTo>
                  <a:lnTo>
                    <a:pt x="7243" y="1982"/>
                  </a:lnTo>
                  <a:lnTo>
                    <a:pt x="7236" y="1982"/>
                  </a:lnTo>
                  <a:lnTo>
                    <a:pt x="7236" y="1984"/>
                  </a:lnTo>
                  <a:lnTo>
                    <a:pt x="7231" y="1984"/>
                  </a:lnTo>
                  <a:lnTo>
                    <a:pt x="7231" y="1985"/>
                  </a:lnTo>
                  <a:lnTo>
                    <a:pt x="7225" y="1985"/>
                  </a:lnTo>
                  <a:lnTo>
                    <a:pt x="7225" y="1987"/>
                  </a:lnTo>
                  <a:lnTo>
                    <a:pt x="7220" y="1987"/>
                  </a:lnTo>
                  <a:lnTo>
                    <a:pt x="7220" y="1989"/>
                  </a:lnTo>
                  <a:lnTo>
                    <a:pt x="7213" y="1989"/>
                  </a:lnTo>
                  <a:lnTo>
                    <a:pt x="7213" y="1990"/>
                  </a:lnTo>
                  <a:lnTo>
                    <a:pt x="7208" y="1990"/>
                  </a:lnTo>
                  <a:lnTo>
                    <a:pt x="7208" y="1992"/>
                  </a:lnTo>
                  <a:lnTo>
                    <a:pt x="7201" y="1992"/>
                  </a:lnTo>
                  <a:lnTo>
                    <a:pt x="7201" y="1994"/>
                  </a:lnTo>
                  <a:lnTo>
                    <a:pt x="7196" y="1994"/>
                  </a:lnTo>
                  <a:lnTo>
                    <a:pt x="7196" y="1995"/>
                  </a:lnTo>
                  <a:lnTo>
                    <a:pt x="7188" y="1995"/>
                  </a:lnTo>
                  <a:lnTo>
                    <a:pt x="7188" y="1997"/>
                  </a:lnTo>
                  <a:lnTo>
                    <a:pt x="7181" y="1997"/>
                  </a:lnTo>
                  <a:lnTo>
                    <a:pt x="7181" y="1999"/>
                  </a:lnTo>
                  <a:lnTo>
                    <a:pt x="7175" y="1999"/>
                  </a:lnTo>
                  <a:lnTo>
                    <a:pt x="7175" y="2000"/>
                  </a:lnTo>
                  <a:lnTo>
                    <a:pt x="7166" y="2000"/>
                  </a:lnTo>
                  <a:lnTo>
                    <a:pt x="7166" y="2002"/>
                  </a:lnTo>
                  <a:lnTo>
                    <a:pt x="7160" y="2002"/>
                  </a:lnTo>
                  <a:lnTo>
                    <a:pt x="7160" y="2004"/>
                  </a:lnTo>
                  <a:lnTo>
                    <a:pt x="7153" y="2004"/>
                  </a:lnTo>
                  <a:lnTo>
                    <a:pt x="7153" y="2005"/>
                  </a:lnTo>
                  <a:lnTo>
                    <a:pt x="7145" y="2005"/>
                  </a:lnTo>
                  <a:lnTo>
                    <a:pt x="7145" y="2007"/>
                  </a:lnTo>
                  <a:lnTo>
                    <a:pt x="7135" y="2007"/>
                  </a:lnTo>
                  <a:lnTo>
                    <a:pt x="7135" y="2009"/>
                  </a:lnTo>
                  <a:lnTo>
                    <a:pt x="7126" y="2009"/>
                  </a:lnTo>
                  <a:lnTo>
                    <a:pt x="7126" y="2010"/>
                  </a:lnTo>
                  <a:lnTo>
                    <a:pt x="7116" y="2010"/>
                  </a:lnTo>
                  <a:lnTo>
                    <a:pt x="7116" y="2012"/>
                  </a:lnTo>
                  <a:lnTo>
                    <a:pt x="7108" y="2012"/>
                  </a:lnTo>
                  <a:lnTo>
                    <a:pt x="7108" y="2014"/>
                  </a:lnTo>
                  <a:lnTo>
                    <a:pt x="7098" y="2014"/>
                  </a:lnTo>
                  <a:lnTo>
                    <a:pt x="7098" y="2015"/>
                  </a:lnTo>
                  <a:lnTo>
                    <a:pt x="7085" y="2015"/>
                  </a:lnTo>
                  <a:lnTo>
                    <a:pt x="7085" y="2017"/>
                  </a:lnTo>
                  <a:lnTo>
                    <a:pt x="7071" y="2017"/>
                  </a:lnTo>
                  <a:lnTo>
                    <a:pt x="7071" y="2019"/>
                  </a:lnTo>
                  <a:lnTo>
                    <a:pt x="7060" y="2019"/>
                  </a:lnTo>
                  <a:lnTo>
                    <a:pt x="7060" y="2020"/>
                  </a:lnTo>
                  <a:lnTo>
                    <a:pt x="7045" y="2020"/>
                  </a:lnTo>
                  <a:lnTo>
                    <a:pt x="7045" y="2022"/>
                  </a:lnTo>
                  <a:lnTo>
                    <a:pt x="7023" y="2022"/>
                  </a:lnTo>
                  <a:lnTo>
                    <a:pt x="7023" y="2024"/>
                  </a:lnTo>
                  <a:lnTo>
                    <a:pt x="7001" y="2024"/>
                  </a:lnTo>
                  <a:lnTo>
                    <a:pt x="7001" y="2025"/>
                  </a:lnTo>
                  <a:lnTo>
                    <a:pt x="961" y="2025"/>
                  </a:lnTo>
                  <a:close/>
                  <a:moveTo>
                    <a:pt x="831" y="2009"/>
                  </a:moveTo>
                  <a:lnTo>
                    <a:pt x="840" y="2009"/>
                  </a:lnTo>
                  <a:lnTo>
                    <a:pt x="840" y="2010"/>
                  </a:lnTo>
                  <a:lnTo>
                    <a:pt x="831" y="2010"/>
                  </a:lnTo>
                  <a:lnTo>
                    <a:pt x="831" y="2009"/>
                  </a:lnTo>
                  <a:close/>
                  <a:moveTo>
                    <a:pt x="821" y="2007"/>
                  </a:moveTo>
                  <a:lnTo>
                    <a:pt x="830" y="2007"/>
                  </a:lnTo>
                  <a:lnTo>
                    <a:pt x="830" y="2009"/>
                  </a:lnTo>
                  <a:lnTo>
                    <a:pt x="821" y="2009"/>
                  </a:lnTo>
                  <a:lnTo>
                    <a:pt x="821" y="2007"/>
                  </a:lnTo>
                  <a:close/>
                  <a:moveTo>
                    <a:pt x="815" y="2005"/>
                  </a:moveTo>
                  <a:lnTo>
                    <a:pt x="821" y="2005"/>
                  </a:lnTo>
                  <a:lnTo>
                    <a:pt x="821" y="2007"/>
                  </a:lnTo>
                  <a:lnTo>
                    <a:pt x="815" y="2007"/>
                  </a:lnTo>
                  <a:lnTo>
                    <a:pt x="815" y="2005"/>
                  </a:lnTo>
                  <a:close/>
                  <a:moveTo>
                    <a:pt x="7426" y="1662"/>
                  </a:moveTo>
                  <a:lnTo>
                    <a:pt x="7426" y="1657"/>
                  </a:lnTo>
                  <a:lnTo>
                    <a:pt x="7428" y="1657"/>
                  </a:lnTo>
                  <a:lnTo>
                    <a:pt x="7428" y="1647"/>
                  </a:lnTo>
                  <a:lnTo>
                    <a:pt x="7430" y="1647"/>
                  </a:lnTo>
                  <a:lnTo>
                    <a:pt x="7430" y="1637"/>
                  </a:lnTo>
                  <a:lnTo>
                    <a:pt x="7431" y="1637"/>
                  </a:lnTo>
                  <a:lnTo>
                    <a:pt x="7431" y="1627"/>
                  </a:lnTo>
                  <a:lnTo>
                    <a:pt x="7433" y="1627"/>
                  </a:lnTo>
                  <a:lnTo>
                    <a:pt x="7433" y="1619"/>
                  </a:lnTo>
                  <a:lnTo>
                    <a:pt x="7435" y="1619"/>
                  </a:lnTo>
                  <a:lnTo>
                    <a:pt x="7435" y="1609"/>
                  </a:lnTo>
                  <a:lnTo>
                    <a:pt x="7436" y="1609"/>
                  </a:lnTo>
                  <a:lnTo>
                    <a:pt x="7436" y="1599"/>
                  </a:lnTo>
                  <a:lnTo>
                    <a:pt x="7438" y="1599"/>
                  </a:lnTo>
                  <a:lnTo>
                    <a:pt x="7438" y="1589"/>
                  </a:lnTo>
                  <a:lnTo>
                    <a:pt x="7440" y="1589"/>
                  </a:lnTo>
                  <a:lnTo>
                    <a:pt x="7440" y="1580"/>
                  </a:lnTo>
                  <a:lnTo>
                    <a:pt x="7441" y="1580"/>
                  </a:lnTo>
                  <a:lnTo>
                    <a:pt x="7441" y="1570"/>
                  </a:lnTo>
                  <a:lnTo>
                    <a:pt x="7443" y="1570"/>
                  </a:lnTo>
                  <a:lnTo>
                    <a:pt x="7443" y="1560"/>
                  </a:lnTo>
                  <a:lnTo>
                    <a:pt x="7445" y="1560"/>
                  </a:lnTo>
                  <a:lnTo>
                    <a:pt x="7445" y="1550"/>
                  </a:lnTo>
                  <a:lnTo>
                    <a:pt x="7446" y="1550"/>
                  </a:lnTo>
                  <a:lnTo>
                    <a:pt x="7446" y="1542"/>
                  </a:lnTo>
                  <a:lnTo>
                    <a:pt x="7448" y="1542"/>
                  </a:lnTo>
                  <a:lnTo>
                    <a:pt x="7448" y="1532"/>
                  </a:lnTo>
                  <a:lnTo>
                    <a:pt x="7450" y="1532"/>
                  </a:lnTo>
                  <a:lnTo>
                    <a:pt x="7450" y="1522"/>
                  </a:lnTo>
                  <a:lnTo>
                    <a:pt x="7451" y="1522"/>
                  </a:lnTo>
                  <a:lnTo>
                    <a:pt x="7451" y="1512"/>
                  </a:lnTo>
                  <a:lnTo>
                    <a:pt x="7453" y="1512"/>
                  </a:lnTo>
                  <a:lnTo>
                    <a:pt x="7453" y="1504"/>
                  </a:lnTo>
                  <a:lnTo>
                    <a:pt x="7455" y="1504"/>
                  </a:lnTo>
                  <a:lnTo>
                    <a:pt x="7455" y="1494"/>
                  </a:lnTo>
                  <a:lnTo>
                    <a:pt x="7456" y="1494"/>
                  </a:lnTo>
                  <a:lnTo>
                    <a:pt x="7456" y="1484"/>
                  </a:lnTo>
                  <a:lnTo>
                    <a:pt x="7458" y="1484"/>
                  </a:lnTo>
                  <a:lnTo>
                    <a:pt x="7458" y="1474"/>
                  </a:lnTo>
                  <a:lnTo>
                    <a:pt x="7460" y="1474"/>
                  </a:lnTo>
                  <a:lnTo>
                    <a:pt x="7460" y="1465"/>
                  </a:lnTo>
                  <a:lnTo>
                    <a:pt x="7461" y="1465"/>
                  </a:lnTo>
                  <a:lnTo>
                    <a:pt x="7461" y="1455"/>
                  </a:lnTo>
                  <a:lnTo>
                    <a:pt x="7463" y="1455"/>
                  </a:lnTo>
                  <a:lnTo>
                    <a:pt x="7463" y="1445"/>
                  </a:lnTo>
                  <a:lnTo>
                    <a:pt x="7465" y="1445"/>
                  </a:lnTo>
                  <a:lnTo>
                    <a:pt x="7465" y="1435"/>
                  </a:lnTo>
                  <a:lnTo>
                    <a:pt x="7466" y="1435"/>
                  </a:lnTo>
                  <a:lnTo>
                    <a:pt x="7466" y="1427"/>
                  </a:lnTo>
                  <a:lnTo>
                    <a:pt x="7468" y="1427"/>
                  </a:lnTo>
                  <a:lnTo>
                    <a:pt x="7468" y="1417"/>
                  </a:lnTo>
                  <a:lnTo>
                    <a:pt x="7470" y="1417"/>
                  </a:lnTo>
                  <a:lnTo>
                    <a:pt x="7470" y="1407"/>
                  </a:lnTo>
                  <a:lnTo>
                    <a:pt x="7471" y="1407"/>
                  </a:lnTo>
                  <a:lnTo>
                    <a:pt x="7471" y="1397"/>
                  </a:lnTo>
                  <a:lnTo>
                    <a:pt x="7473" y="1397"/>
                  </a:lnTo>
                  <a:lnTo>
                    <a:pt x="7473" y="1389"/>
                  </a:lnTo>
                  <a:lnTo>
                    <a:pt x="7475" y="1389"/>
                  </a:lnTo>
                  <a:lnTo>
                    <a:pt x="7475" y="1379"/>
                  </a:lnTo>
                  <a:lnTo>
                    <a:pt x="7476" y="1379"/>
                  </a:lnTo>
                  <a:lnTo>
                    <a:pt x="7476" y="1369"/>
                  </a:lnTo>
                  <a:lnTo>
                    <a:pt x="7478" y="1369"/>
                  </a:lnTo>
                  <a:lnTo>
                    <a:pt x="7478" y="1359"/>
                  </a:lnTo>
                  <a:lnTo>
                    <a:pt x="7480" y="1359"/>
                  </a:lnTo>
                  <a:lnTo>
                    <a:pt x="7480" y="1350"/>
                  </a:lnTo>
                  <a:lnTo>
                    <a:pt x="7481" y="1350"/>
                  </a:lnTo>
                  <a:lnTo>
                    <a:pt x="7481" y="1340"/>
                  </a:lnTo>
                  <a:lnTo>
                    <a:pt x="7483" y="1340"/>
                  </a:lnTo>
                  <a:lnTo>
                    <a:pt x="7483" y="1330"/>
                  </a:lnTo>
                  <a:lnTo>
                    <a:pt x="7485" y="1330"/>
                  </a:lnTo>
                  <a:lnTo>
                    <a:pt x="7485" y="1320"/>
                  </a:lnTo>
                  <a:lnTo>
                    <a:pt x="7486" y="1320"/>
                  </a:lnTo>
                  <a:lnTo>
                    <a:pt x="7486" y="1312"/>
                  </a:lnTo>
                  <a:lnTo>
                    <a:pt x="7488" y="1312"/>
                  </a:lnTo>
                  <a:lnTo>
                    <a:pt x="7488" y="1302"/>
                  </a:lnTo>
                  <a:lnTo>
                    <a:pt x="7490" y="1302"/>
                  </a:lnTo>
                  <a:lnTo>
                    <a:pt x="7490" y="1292"/>
                  </a:lnTo>
                  <a:lnTo>
                    <a:pt x="7491" y="1292"/>
                  </a:lnTo>
                  <a:lnTo>
                    <a:pt x="7491" y="1282"/>
                  </a:lnTo>
                  <a:lnTo>
                    <a:pt x="7493" y="1282"/>
                  </a:lnTo>
                  <a:lnTo>
                    <a:pt x="7493" y="1274"/>
                  </a:lnTo>
                  <a:lnTo>
                    <a:pt x="7495" y="1274"/>
                  </a:lnTo>
                  <a:lnTo>
                    <a:pt x="7495" y="1264"/>
                  </a:lnTo>
                  <a:lnTo>
                    <a:pt x="7496" y="1264"/>
                  </a:lnTo>
                  <a:lnTo>
                    <a:pt x="7496" y="1254"/>
                  </a:lnTo>
                  <a:lnTo>
                    <a:pt x="7498" y="1254"/>
                  </a:lnTo>
                  <a:lnTo>
                    <a:pt x="7498" y="1244"/>
                  </a:lnTo>
                  <a:lnTo>
                    <a:pt x="7500" y="1244"/>
                  </a:lnTo>
                  <a:lnTo>
                    <a:pt x="7500" y="1235"/>
                  </a:lnTo>
                  <a:lnTo>
                    <a:pt x="7501" y="1235"/>
                  </a:lnTo>
                  <a:lnTo>
                    <a:pt x="7501" y="1225"/>
                  </a:lnTo>
                  <a:lnTo>
                    <a:pt x="7503" y="1225"/>
                  </a:lnTo>
                  <a:lnTo>
                    <a:pt x="7503" y="1215"/>
                  </a:lnTo>
                  <a:lnTo>
                    <a:pt x="7505" y="1215"/>
                  </a:lnTo>
                  <a:lnTo>
                    <a:pt x="7505" y="1205"/>
                  </a:lnTo>
                  <a:lnTo>
                    <a:pt x="7506" y="1205"/>
                  </a:lnTo>
                  <a:lnTo>
                    <a:pt x="7506" y="1197"/>
                  </a:lnTo>
                  <a:lnTo>
                    <a:pt x="7508" y="1197"/>
                  </a:lnTo>
                  <a:lnTo>
                    <a:pt x="7508" y="1187"/>
                  </a:lnTo>
                  <a:lnTo>
                    <a:pt x="7510" y="1187"/>
                  </a:lnTo>
                  <a:lnTo>
                    <a:pt x="7510" y="1177"/>
                  </a:lnTo>
                  <a:lnTo>
                    <a:pt x="7511" y="1177"/>
                  </a:lnTo>
                  <a:lnTo>
                    <a:pt x="7511" y="1167"/>
                  </a:lnTo>
                  <a:lnTo>
                    <a:pt x="7513" y="1167"/>
                  </a:lnTo>
                  <a:lnTo>
                    <a:pt x="7513" y="1159"/>
                  </a:lnTo>
                  <a:lnTo>
                    <a:pt x="7515" y="1159"/>
                  </a:lnTo>
                  <a:lnTo>
                    <a:pt x="7515" y="1149"/>
                  </a:lnTo>
                  <a:lnTo>
                    <a:pt x="7516" y="1149"/>
                  </a:lnTo>
                  <a:lnTo>
                    <a:pt x="7516" y="1139"/>
                  </a:lnTo>
                  <a:lnTo>
                    <a:pt x="7518" y="1139"/>
                  </a:lnTo>
                  <a:lnTo>
                    <a:pt x="7518" y="1129"/>
                  </a:lnTo>
                  <a:lnTo>
                    <a:pt x="7520" y="1129"/>
                  </a:lnTo>
                  <a:lnTo>
                    <a:pt x="7520" y="1120"/>
                  </a:lnTo>
                  <a:lnTo>
                    <a:pt x="7521" y="1120"/>
                  </a:lnTo>
                  <a:lnTo>
                    <a:pt x="7521" y="1110"/>
                  </a:lnTo>
                  <a:lnTo>
                    <a:pt x="7523" y="1110"/>
                  </a:lnTo>
                  <a:lnTo>
                    <a:pt x="7523" y="1100"/>
                  </a:lnTo>
                  <a:lnTo>
                    <a:pt x="7525" y="1100"/>
                  </a:lnTo>
                  <a:lnTo>
                    <a:pt x="7525" y="1090"/>
                  </a:lnTo>
                  <a:lnTo>
                    <a:pt x="7526" y="1090"/>
                  </a:lnTo>
                  <a:lnTo>
                    <a:pt x="7526" y="1082"/>
                  </a:lnTo>
                  <a:lnTo>
                    <a:pt x="7528" y="1082"/>
                  </a:lnTo>
                  <a:lnTo>
                    <a:pt x="7528" y="1072"/>
                  </a:lnTo>
                  <a:lnTo>
                    <a:pt x="7530" y="1072"/>
                  </a:lnTo>
                  <a:lnTo>
                    <a:pt x="7530" y="1062"/>
                  </a:lnTo>
                  <a:lnTo>
                    <a:pt x="7531" y="1062"/>
                  </a:lnTo>
                  <a:lnTo>
                    <a:pt x="7531" y="1052"/>
                  </a:lnTo>
                  <a:lnTo>
                    <a:pt x="7533" y="1052"/>
                  </a:lnTo>
                  <a:lnTo>
                    <a:pt x="7533" y="1044"/>
                  </a:lnTo>
                  <a:lnTo>
                    <a:pt x="7535" y="1044"/>
                  </a:lnTo>
                  <a:lnTo>
                    <a:pt x="7535" y="1034"/>
                  </a:lnTo>
                  <a:lnTo>
                    <a:pt x="7536" y="1034"/>
                  </a:lnTo>
                  <a:lnTo>
                    <a:pt x="7536" y="1024"/>
                  </a:lnTo>
                  <a:lnTo>
                    <a:pt x="7538" y="1024"/>
                  </a:lnTo>
                  <a:lnTo>
                    <a:pt x="7538" y="1014"/>
                  </a:lnTo>
                  <a:lnTo>
                    <a:pt x="7540" y="1014"/>
                  </a:lnTo>
                  <a:lnTo>
                    <a:pt x="7540" y="1005"/>
                  </a:lnTo>
                  <a:lnTo>
                    <a:pt x="7541" y="1005"/>
                  </a:lnTo>
                  <a:lnTo>
                    <a:pt x="7541" y="995"/>
                  </a:lnTo>
                  <a:lnTo>
                    <a:pt x="7543" y="995"/>
                  </a:lnTo>
                  <a:lnTo>
                    <a:pt x="7543" y="985"/>
                  </a:lnTo>
                  <a:lnTo>
                    <a:pt x="7545" y="985"/>
                  </a:lnTo>
                  <a:lnTo>
                    <a:pt x="7545" y="975"/>
                  </a:lnTo>
                  <a:lnTo>
                    <a:pt x="7546" y="975"/>
                  </a:lnTo>
                  <a:lnTo>
                    <a:pt x="7546" y="967"/>
                  </a:lnTo>
                  <a:lnTo>
                    <a:pt x="7548" y="967"/>
                  </a:lnTo>
                  <a:lnTo>
                    <a:pt x="7548" y="957"/>
                  </a:lnTo>
                  <a:lnTo>
                    <a:pt x="7550" y="957"/>
                  </a:lnTo>
                  <a:lnTo>
                    <a:pt x="7550" y="947"/>
                  </a:lnTo>
                  <a:lnTo>
                    <a:pt x="7551" y="947"/>
                  </a:lnTo>
                  <a:lnTo>
                    <a:pt x="7551" y="937"/>
                  </a:lnTo>
                  <a:lnTo>
                    <a:pt x="7553" y="937"/>
                  </a:lnTo>
                  <a:lnTo>
                    <a:pt x="7553" y="927"/>
                  </a:lnTo>
                  <a:lnTo>
                    <a:pt x="7555" y="927"/>
                  </a:lnTo>
                  <a:lnTo>
                    <a:pt x="7555" y="919"/>
                  </a:lnTo>
                  <a:lnTo>
                    <a:pt x="7556" y="919"/>
                  </a:lnTo>
                  <a:lnTo>
                    <a:pt x="7556" y="909"/>
                  </a:lnTo>
                  <a:lnTo>
                    <a:pt x="7558" y="909"/>
                  </a:lnTo>
                  <a:lnTo>
                    <a:pt x="7558" y="899"/>
                  </a:lnTo>
                  <a:lnTo>
                    <a:pt x="7560" y="899"/>
                  </a:lnTo>
                  <a:lnTo>
                    <a:pt x="7560" y="889"/>
                  </a:lnTo>
                  <a:lnTo>
                    <a:pt x="7561" y="889"/>
                  </a:lnTo>
                  <a:lnTo>
                    <a:pt x="7561" y="880"/>
                  </a:lnTo>
                  <a:lnTo>
                    <a:pt x="7563" y="880"/>
                  </a:lnTo>
                  <a:lnTo>
                    <a:pt x="7563" y="870"/>
                  </a:lnTo>
                  <a:lnTo>
                    <a:pt x="7565" y="870"/>
                  </a:lnTo>
                  <a:lnTo>
                    <a:pt x="7565" y="860"/>
                  </a:lnTo>
                  <a:lnTo>
                    <a:pt x="7566" y="860"/>
                  </a:lnTo>
                  <a:lnTo>
                    <a:pt x="7566" y="850"/>
                  </a:lnTo>
                  <a:lnTo>
                    <a:pt x="7568" y="850"/>
                  </a:lnTo>
                  <a:lnTo>
                    <a:pt x="7568" y="842"/>
                  </a:lnTo>
                  <a:lnTo>
                    <a:pt x="7570" y="842"/>
                  </a:lnTo>
                  <a:lnTo>
                    <a:pt x="7570" y="832"/>
                  </a:lnTo>
                  <a:lnTo>
                    <a:pt x="7571" y="832"/>
                  </a:lnTo>
                  <a:lnTo>
                    <a:pt x="7571" y="822"/>
                  </a:lnTo>
                  <a:lnTo>
                    <a:pt x="7573" y="822"/>
                  </a:lnTo>
                  <a:lnTo>
                    <a:pt x="7573" y="812"/>
                  </a:lnTo>
                  <a:lnTo>
                    <a:pt x="7575" y="812"/>
                  </a:lnTo>
                  <a:lnTo>
                    <a:pt x="7575" y="804"/>
                  </a:lnTo>
                  <a:lnTo>
                    <a:pt x="7576" y="804"/>
                  </a:lnTo>
                  <a:lnTo>
                    <a:pt x="7576" y="794"/>
                  </a:lnTo>
                  <a:lnTo>
                    <a:pt x="7578" y="794"/>
                  </a:lnTo>
                  <a:lnTo>
                    <a:pt x="7578" y="784"/>
                  </a:lnTo>
                  <a:lnTo>
                    <a:pt x="7580" y="784"/>
                  </a:lnTo>
                  <a:lnTo>
                    <a:pt x="7580" y="774"/>
                  </a:lnTo>
                  <a:lnTo>
                    <a:pt x="7581" y="774"/>
                  </a:lnTo>
                  <a:lnTo>
                    <a:pt x="7581" y="765"/>
                  </a:lnTo>
                  <a:lnTo>
                    <a:pt x="7583" y="765"/>
                  </a:lnTo>
                  <a:lnTo>
                    <a:pt x="7583" y="755"/>
                  </a:lnTo>
                  <a:lnTo>
                    <a:pt x="7585" y="755"/>
                  </a:lnTo>
                  <a:lnTo>
                    <a:pt x="7585" y="745"/>
                  </a:lnTo>
                  <a:lnTo>
                    <a:pt x="7586" y="745"/>
                  </a:lnTo>
                  <a:lnTo>
                    <a:pt x="7586" y="735"/>
                  </a:lnTo>
                  <a:lnTo>
                    <a:pt x="7588" y="735"/>
                  </a:lnTo>
                  <a:lnTo>
                    <a:pt x="7588" y="727"/>
                  </a:lnTo>
                  <a:lnTo>
                    <a:pt x="7590" y="727"/>
                  </a:lnTo>
                  <a:lnTo>
                    <a:pt x="7590" y="717"/>
                  </a:lnTo>
                  <a:lnTo>
                    <a:pt x="7591" y="717"/>
                  </a:lnTo>
                  <a:lnTo>
                    <a:pt x="7591" y="707"/>
                  </a:lnTo>
                  <a:lnTo>
                    <a:pt x="7593" y="707"/>
                  </a:lnTo>
                  <a:lnTo>
                    <a:pt x="7593" y="697"/>
                  </a:lnTo>
                  <a:lnTo>
                    <a:pt x="7595" y="697"/>
                  </a:lnTo>
                  <a:lnTo>
                    <a:pt x="7595" y="689"/>
                  </a:lnTo>
                  <a:lnTo>
                    <a:pt x="7596" y="689"/>
                  </a:lnTo>
                  <a:lnTo>
                    <a:pt x="7596" y="679"/>
                  </a:lnTo>
                  <a:lnTo>
                    <a:pt x="7598" y="679"/>
                  </a:lnTo>
                  <a:lnTo>
                    <a:pt x="7598" y="669"/>
                  </a:lnTo>
                  <a:lnTo>
                    <a:pt x="7600" y="669"/>
                  </a:lnTo>
                  <a:lnTo>
                    <a:pt x="7600" y="659"/>
                  </a:lnTo>
                  <a:lnTo>
                    <a:pt x="7601" y="659"/>
                  </a:lnTo>
                  <a:lnTo>
                    <a:pt x="7601" y="650"/>
                  </a:lnTo>
                  <a:lnTo>
                    <a:pt x="7603" y="650"/>
                  </a:lnTo>
                  <a:lnTo>
                    <a:pt x="7603" y="640"/>
                  </a:lnTo>
                  <a:lnTo>
                    <a:pt x="7605" y="640"/>
                  </a:lnTo>
                  <a:lnTo>
                    <a:pt x="7605" y="630"/>
                  </a:lnTo>
                  <a:lnTo>
                    <a:pt x="7606" y="630"/>
                  </a:lnTo>
                  <a:lnTo>
                    <a:pt x="7606" y="620"/>
                  </a:lnTo>
                  <a:lnTo>
                    <a:pt x="7608" y="620"/>
                  </a:lnTo>
                  <a:lnTo>
                    <a:pt x="7608" y="612"/>
                  </a:lnTo>
                  <a:lnTo>
                    <a:pt x="7610" y="612"/>
                  </a:lnTo>
                  <a:lnTo>
                    <a:pt x="7610" y="602"/>
                  </a:lnTo>
                  <a:lnTo>
                    <a:pt x="7611" y="602"/>
                  </a:lnTo>
                  <a:lnTo>
                    <a:pt x="7611" y="592"/>
                  </a:lnTo>
                  <a:lnTo>
                    <a:pt x="7613" y="592"/>
                  </a:lnTo>
                  <a:lnTo>
                    <a:pt x="7613" y="582"/>
                  </a:lnTo>
                  <a:lnTo>
                    <a:pt x="7615" y="582"/>
                  </a:lnTo>
                  <a:lnTo>
                    <a:pt x="7615" y="574"/>
                  </a:lnTo>
                  <a:lnTo>
                    <a:pt x="7616" y="574"/>
                  </a:lnTo>
                  <a:lnTo>
                    <a:pt x="7616" y="564"/>
                  </a:lnTo>
                  <a:lnTo>
                    <a:pt x="7618" y="564"/>
                  </a:lnTo>
                  <a:lnTo>
                    <a:pt x="7618" y="554"/>
                  </a:lnTo>
                  <a:lnTo>
                    <a:pt x="7620" y="554"/>
                  </a:lnTo>
                  <a:lnTo>
                    <a:pt x="7620" y="544"/>
                  </a:lnTo>
                  <a:lnTo>
                    <a:pt x="7621" y="544"/>
                  </a:lnTo>
                  <a:lnTo>
                    <a:pt x="7621" y="535"/>
                  </a:lnTo>
                  <a:lnTo>
                    <a:pt x="7623" y="535"/>
                  </a:lnTo>
                  <a:lnTo>
                    <a:pt x="7623" y="525"/>
                  </a:lnTo>
                  <a:lnTo>
                    <a:pt x="7625" y="525"/>
                  </a:lnTo>
                  <a:lnTo>
                    <a:pt x="7625" y="515"/>
                  </a:lnTo>
                  <a:lnTo>
                    <a:pt x="7626" y="515"/>
                  </a:lnTo>
                  <a:lnTo>
                    <a:pt x="7626" y="505"/>
                  </a:lnTo>
                  <a:lnTo>
                    <a:pt x="7628" y="505"/>
                  </a:lnTo>
                  <a:lnTo>
                    <a:pt x="7628" y="497"/>
                  </a:lnTo>
                  <a:lnTo>
                    <a:pt x="7630" y="497"/>
                  </a:lnTo>
                  <a:lnTo>
                    <a:pt x="7630" y="487"/>
                  </a:lnTo>
                  <a:lnTo>
                    <a:pt x="7631" y="487"/>
                  </a:lnTo>
                  <a:lnTo>
                    <a:pt x="7631" y="477"/>
                  </a:lnTo>
                  <a:lnTo>
                    <a:pt x="7633" y="477"/>
                  </a:lnTo>
                  <a:lnTo>
                    <a:pt x="7633" y="467"/>
                  </a:lnTo>
                  <a:lnTo>
                    <a:pt x="7635" y="467"/>
                  </a:lnTo>
                  <a:lnTo>
                    <a:pt x="7635" y="459"/>
                  </a:lnTo>
                  <a:lnTo>
                    <a:pt x="7636" y="459"/>
                  </a:lnTo>
                  <a:lnTo>
                    <a:pt x="7636" y="449"/>
                  </a:lnTo>
                  <a:lnTo>
                    <a:pt x="7638" y="449"/>
                  </a:lnTo>
                  <a:lnTo>
                    <a:pt x="7638" y="439"/>
                  </a:lnTo>
                  <a:lnTo>
                    <a:pt x="7640" y="439"/>
                  </a:lnTo>
                  <a:lnTo>
                    <a:pt x="7640" y="429"/>
                  </a:lnTo>
                  <a:lnTo>
                    <a:pt x="7641" y="429"/>
                  </a:lnTo>
                  <a:lnTo>
                    <a:pt x="7641" y="420"/>
                  </a:lnTo>
                  <a:lnTo>
                    <a:pt x="7643" y="420"/>
                  </a:lnTo>
                  <a:lnTo>
                    <a:pt x="7643" y="410"/>
                  </a:lnTo>
                  <a:lnTo>
                    <a:pt x="7645" y="410"/>
                  </a:lnTo>
                  <a:lnTo>
                    <a:pt x="7645" y="400"/>
                  </a:lnTo>
                  <a:lnTo>
                    <a:pt x="7646" y="400"/>
                  </a:lnTo>
                  <a:lnTo>
                    <a:pt x="7646" y="390"/>
                  </a:lnTo>
                  <a:lnTo>
                    <a:pt x="7648" y="390"/>
                  </a:lnTo>
                  <a:lnTo>
                    <a:pt x="7648" y="382"/>
                  </a:lnTo>
                  <a:lnTo>
                    <a:pt x="7650" y="382"/>
                  </a:lnTo>
                  <a:lnTo>
                    <a:pt x="7650" y="372"/>
                  </a:lnTo>
                  <a:lnTo>
                    <a:pt x="7651" y="372"/>
                  </a:lnTo>
                  <a:lnTo>
                    <a:pt x="7651" y="362"/>
                  </a:lnTo>
                  <a:lnTo>
                    <a:pt x="7653" y="362"/>
                  </a:lnTo>
                  <a:lnTo>
                    <a:pt x="7653" y="352"/>
                  </a:lnTo>
                  <a:lnTo>
                    <a:pt x="7655" y="352"/>
                  </a:lnTo>
                  <a:lnTo>
                    <a:pt x="7655" y="344"/>
                  </a:lnTo>
                  <a:lnTo>
                    <a:pt x="7656" y="344"/>
                  </a:lnTo>
                  <a:lnTo>
                    <a:pt x="7656" y="334"/>
                  </a:lnTo>
                  <a:lnTo>
                    <a:pt x="7658" y="334"/>
                  </a:lnTo>
                  <a:lnTo>
                    <a:pt x="7658" y="324"/>
                  </a:lnTo>
                  <a:lnTo>
                    <a:pt x="7660" y="324"/>
                  </a:lnTo>
                  <a:lnTo>
                    <a:pt x="7660" y="314"/>
                  </a:lnTo>
                  <a:lnTo>
                    <a:pt x="7661" y="314"/>
                  </a:lnTo>
                  <a:lnTo>
                    <a:pt x="7661" y="305"/>
                  </a:lnTo>
                  <a:lnTo>
                    <a:pt x="7663" y="305"/>
                  </a:lnTo>
                  <a:lnTo>
                    <a:pt x="7663" y="304"/>
                  </a:lnTo>
                  <a:lnTo>
                    <a:pt x="7661" y="304"/>
                  </a:lnTo>
                  <a:lnTo>
                    <a:pt x="7661" y="302"/>
                  </a:lnTo>
                  <a:lnTo>
                    <a:pt x="7660" y="302"/>
                  </a:lnTo>
                  <a:lnTo>
                    <a:pt x="7660" y="300"/>
                  </a:lnTo>
                  <a:lnTo>
                    <a:pt x="7658" y="300"/>
                  </a:lnTo>
                  <a:lnTo>
                    <a:pt x="7658" y="299"/>
                  </a:lnTo>
                  <a:lnTo>
                    <a:pt x="7656" y="299"/>
                  </a:lnTo>
                  <a:lnTo>
                    <a:pt x="7656" y="297"/>
                  </a:lnTo>
                  <a:lnTo>
                    <a:pt x="7655" y="297"/>
                  </a:lnTo>
                  <a:lnTo>
                    <a:pt x="7655" y="295"/>
                  </a:lnTo>
                  <a:lnTo>
                    <a:pt x="7653" y="295"/>
                  </a:lnTo>
                  <a:lnTo>
                    <a:pt x="7653" y="294"/>
                  </a:lnTo>
                  <a:lnTo>
                    <a:pt x="7651" y="294"/>
                  </a:lnTo>
                  <a:lnTo>
                    <a:pt x="7651" y="292"/>
                  </a:lnTo>
                  <a:lnTo>
                    <a:pt x="7650" y="292"/>
                  </a:lnTo>
                  <a:lnTo>
                    <a:pt x="7650" y="290"/>
                  </a:lnTo>
                  <a:lnTo>
                    <a:pt x="7648" y="290"/>
                  </a:lnTo>
                  <a:lnTo>
                    <a:pt x="7648" y="289"/>
                  </a:lnTo>
                  <a:lnTo>
                    <a:pt x="7646" y="289"/>
                  </a:lnTo>
                  <a:lnTo>
                    <a:pt x="7646" y="287"/>
                  </a:lnTo>
                  <a:lnTo>
                    <a:pt x="7645" y="287"/>
                  </a:lnTo>
                  <a:lnTo>
                    <a:pt x="7645" y="285"/>
                  </a:lnTo>
                  <a:lnTo>
                    <a:pt x="7643" y="285"/>
                  </a:lnTo>
                  <a:lnTo>
                    <a:pt x="7643" y="284"/>
                  </a:lnTo>
                  <a:lnTo>
                    <a:pt x="7641" y="284"/>
                  </a:lnTo>
                  <a:lnTo>
                    <a:pt x="7641" y="282"/>
                  </a:lnTo>
                  <a:lnTo>
                    <a:pt x="7640" y="282"/>
                  </a:lnTo>
                  <a:lnTo>
                    <a:pt x="7640" y="280"/>
                  </a:lnTo>
                  <a:lnTo>
                    <a:pt x="7638" y="280"/>
                  </a:lnTo>
                  <a:lnTo>
                    <a:pt x="7638" y="279"/>
                  </a:lnTo>
                  <a:lnTo>
                    <a:pt x="7636" y="279"/>
                  </a:lnTo>
                  <a:lnTo>
                    <a:pt x="7636" y="277"/>
                  </a:lnTo>
                  <a:lnTo>
                    <a:pt x="7635" y="277"/>
                  </a:lnTo>
                  <a:lnTo>
                    <a:pt x="7635" y="275"/>
                  </a:lnTo>
                  <a:lnTo>
                    <a:pt x="7633" y="275"/>
                  </a:lnTo>
                  <a:lnTo>
                    <a:pt x="7633" y="274"/>
                  </a:lnTo>
                  <a:lnTo>
                    <a:pt x="7630" y="274"/>
                  </a:lnTo>
                  <a:lnTo>
                    <a:pt x="7630" y="272"/>
                  </a:lnTo>
                  <a:lnTo>
                    <a:pt x="7628" y="272"/>
                  </a:lnTo>
                  <a:lnTo>
                    <a:pt x="7628" y="270"/>
                  </a:lnTo>
                  <a:lnTo>
                    <a:pt x="7626" y="270"/>
                  </a:lnTo>
                  <a:lnTo>
                    <a:pt x="7626" y="269"/>
                  </a:lnTo>
                  <a:lnTo>
                    <a:pt x="7625" y="269"/>
                  </a:lnTo>
                  <a:lnTo>
                    <a:pt x="7625" y="267"/>
                  </a:lnTo>
                  <a:lnTo>
                    <a:pt x="7623" y="267"/>
                  </a:lnTo>
                  <a:lnTo>
                    <a:pt x="7623" y="265"/>
                  </a:lnTo>
                  <a:lnTo>
                    <a:pt x="7621" y="265"/>
                  </a:lnTo>
                  <a:lnTo>
                    <a:pt x="7621" y="264"/>
                  </a:lnTo>
                  <a:lnTo>
                    <a:pt x="7620" y="264"/>
                  </a:lnTo>
                  <a:lnTo>
                    <a:pt x="7620" y="262"/>
                  </a:lnTo>
                  <a:lnTo>
                    <a:pt x="7618" y="262"/>
                  </a:lnTo>
                  <a:lnTo>
                    <a:pt x="7618" y="260"/>
                  </a:lnTo>
                  <a:lnTo>
                    <a:pt x="7616" y="260"/>
                  </a:lnTo>
                  <a:lnTo>
                    <a:pt x="7616" y="259"/>
                  </a:lnTo>
                  <a:lnTo>
                    <a:pt x="7613" y="259"/>
                  </a:lnTo>
                  <a:lnTo>
                    <a:pt x="7613" y="257"/>
                  </a:lnTo>
                  <a:lnTo>
                    <a:pt x="7611" y="257"/>
                  </a:lnTo>
                  <a:lnTo>
                    <a:pt x="7611" y="255"/>
                  </a:lnTo>
                  <a:lnTo>
                    <a:pt x="7610" y="255"/>
                  </a:lnTo>
                  <a:lnTo>
                    <a:pt x="7610" y="254"/>
                  </a:lnTo>
                  <a:lnTo>
                    <a:pt x="7608" y="254"/>
                  </a:lnTo>
                  <a:lnTo>
                    <a:pt x="7608" y="252"/>
                  </a:lnTo>
                  <a:lnTo>
                    <a:pt x="7606" y="252"/>
                  </a:lnTo>
                  <a:lnTo>
                    <a:pt x="7606" y="250"/>
                  </a:lnTo>
                  <a:lnTo>
                    <a:pt x="7605" y="250"/>
                  </a:lnTo>
                  <a:lnTo>
                    <a:pt x="7605" y="249"/>
                  </a:lnTo>
                  <a:lnTo>
                    <a:pt x="7603" y="249"/>
                  </a:lnTo>
                  <a:lnTo>
                    <a:pt x="7603" y="247"/>
                  </a:lnTo>
                  <a:lnTo>
                    <a:pt x="7601" y="247"/>
                  </a:lnTo>
                  <a:lnTo>
                    <a:pt x="7601" y="245"/>
                  </a:lnTo>
                  <a:lnTo>
                    <a:pt x="7598" y="245"/>
                  </a:lnTo>
                  <a:lnTo>
                    <a:pt x="7598" y="244"/>
                  </a:lnTo>
                  <a:lnTo>
                    <a:pt x="7596" y="244"/>
                  </a:lnTo>
                  <a:lnTo>
                    <a:pt x="7596" y="242"/>
                  </a:lnTo>
                  <a:lnTo>
                    <a:pt x="7595" y="242"/>
                  </a:lnTo>
                  <a:lnTo>
                    <a:pt x="7595" y="240"/>
                  </a:lnTo>
                  <a:lnTo>
                    <a:pt x="7593" y="240"/>
                  </a:lnTo>
                  <a:lnTo>
                    <a:pt x="7593" y="239"/>
                  </a:lnTo>
                  <a:lnTo>
                    <a:pt x="7591" y="239"/>
                  </a:lnTo>
                  <a:lnTo>
                    <a:pt x="7591" y="237"/>
                  </a:lnTo>
                  <a:lnTo>
                    <a:pt x="7588" y="237"/>
                  </a:lnTo>
                  <a:lnTo>
                    <a:pt x="7588" y="235"/>
                  </a:lnTo>
                  <a:lnTo>
                    <a:pt x="7586" y="235"/>
                  </a:lnTo>
                  <a:lnTo>
                    <a:pt x="7586" y="234"/>
                  </a:lnTo>
                  <a:lnTo>
                    <a:pt x="7585" y="234"/>
                  </a:lnTo>
                  <a:lnTo>
                    <a:pt x="7585" y="232"/>
                  </a:lnTo>
                  <a:lnTo>
                    <a:pt x="7583" y="232"/>
                  </a:lnTo>
                  <a:lnTo>
                    <a:pt x="7583" y="230"/>
                  </a:lnTo>
                  <a:lnTo>
                    <a:pt x="7581" y="230"/>
                  </a:lnTo>
                  <a:lnTo>
                    <a:pt x="7581" y="229"/>
                  </a:lnTo>
                  <a:lnTo>
                    <a:pt x="7578" y="229"/>
                  </a:lnTo>
                  <a:lnTo>
                    <a:pt x="7578" y="227"/>
                  </a:lnTo>
                  <a:lnTo>
                    <a:pt x="7576" y="227"/>
                  </a:lnTo>
                  <a:lnTo>
                    <a:pt x="7576" y="225"/>
                  </a:lnTo>
                  <a:lnTo>
                    <a:pt x="7575" y="225"/>
                  </a:lnTo>
                  <a:lnTo>
                    <a:pt x="7575" y="224"/>
                  </a:lnTo>
                  <a:lnTo>
                    <a:pt x="7573" y="224"/>
                  </a:lnTo>
                  <a:lnTo>
                    <a:pt x="7573" y="222"/>
                  </a:lnTo>
                  <a:lnTo>
                    <a:pt x="7570" y="222"/>
                  </a:lnTo>
                  <a:lnTo>
                    <a:pt x="7570" y="220"/>
                  </a:lnTo>
                  <a:lnTo>
                    <a:pt x="7568" y="220"/>
                  </a:lnTo>
                  <a:lnTo>
                    <a:pt x="7568" y="219"/>
                  </a:lnTo>
                  <a:lnTo>
                    <a:pt x="7566" y="219"/>
                  </a:lnTo>
                  <a:lnTo>
                    <a:pt x="7566" y="217"/>
                  </a:lnTo>
                  <a:lnTo>
                    <a:pt x="7565" y="217"/>
                  </a:lnTo>
                  <a:lnTo>
                    <a:pt x="7565" y="215"/>
                  </a:lnTo>
                  <a:lnTo>
                    <a:pt x="7561" y="215"/>
                  </a:lnTo>
                  <a:lnTo>
                    <a:pt x="7561" y="214"/>
                  </a:lnTo>
                  <a:lnTo>
                    <a:pt x="7560" y="214"/>
                  </a:lnTo>
                  <a:lnTo>
                    <a:pt x="7560" y="212"/>
                  </a:lnTo>
                  <a:lnTo>
                    <a:pt x="7558" y="212"/>
                  </a:lnTo>
                  <a:lnTo>
                    <a:pt x="7558" y="210"/>
                  </a:lnTo>
                  <a:lnTo>
                    <a:pt x="7555" y="210"/>
                  </a:lnTo>
                  <a:lnTo>
                    <a:pt x="7555" y="209"/>
                  </a:lnTo>
                  <a:lnTo>
                    <a:pt x="7553" y="209"/>
                  </a:lnTo>
                  <a:lnTo>
                    <a:pt x="7553" y="207"/>
                  </a:lnTo>
                  <a:lnTo>
                    <a:pt x="7551" y="207"/>
                  </a:lnTo>
                  <a:lnTo>
                    <a:pt x="7551" y="205"/>
                  </a:lnTo>
                  <a:lnTo>
                    <a:pt x="7548" y="205"/>
                  </a:lnTo>
                  <a:lnTo>
                    <a:pt x="7548" y="204"/>
                  </a:lnTo>
                  <a:lnTo>
                    <a:pt x="7546" y="204"/>
                  </a:lnTo>
                  <a:lnTo>
                    <a:pt x="7546" y="202"/>
                  </a:lnTo>
                  <a:lnTo>
                    <a:pt x="7545" y="202"/>
                  </a:lnTo>
                  <a:lnTo>
                    <a:pt x="7545" y="200"/>
                  </a:lnTo>
                  <a:lnTo>
                    <a:pt x="7541" y="200"/>
                  </a:lnTo>
                  <a:lnTo>
                    <a:pt x="7541" y="199"/>
                  </a:lnTo>
                  <a:lnTo>
                    <a:pt x="7540" y="199"/>
                  </a:lnTo>
                  <a:lnTo>
                    <a:pt x="7540" y="197"/>
                  </a:lnTo>
                  <a:lnTo>
                    <a:pt x="7538" y="197"/>
                  </a:lnTo>
                  <a:lnTo>
                    <a:pt x="7538" y="195"/>
                  </a:lnTo>
                  <a:lnTo>
                    <a:pt x="7535" y="195"/>
                  </a:lnTo>
                  <a:lnTo>
                    <a:pt x="7535" y="194"/>
                  </a:lnTo>
                  <a:lnTo>
                    <a:pt x="7533" y="194"/>
                  </a:lnTo>
                  <a:lnTo>
                    <a:pt x="7533" y="192"/>
                  </a:lnTo>
                  <a:lnTo>
                    <a:pt x="7531" y="192"/>
                  </a:lnTo>
                  <a:lnTo>
                    <a:pt x="7531" y="190"/>
                  </a:lnTo>
                  <a:lnTo>
                    <a:pt x="7535" y="190"/>
                  </a:lnTo>
                  <a:lnTo>
                    <a:pt x="7535" y="192"/>
                  </a:lnTo>
                  <a:lnTo>
                    <a:pt x="7536" y="192"/>
                  </a:lnTo>
                  <a:lnTo>
                    <a:pt x="7536" y="194"/>
                  </a:lnTo>
                  <a:lnTo>
                    <a:pt x="7540" y="194"/>
                  </a:lnTo>
                  <a:lnTo>
                    <a:pt x="7540" y="195"/>
                  </a:lnTo>
                  <a:lnTo>
                    <a:pt x="7541" y="195"/>
                  </a:lnTo>
                  <a:lnTo>
                    <a:pt x="7541" y="197"/>
                  </a:lnTo>
                  <a:lnTo>
                    <a:pt x="7543" y="197"/>
                  </a:lnTo>
                  <a:lnTo>
                    <a:pt x="7543" y="199"/>
                  </a:lnTo>
                  <a:lnTo>
                    <a:pt x="7546" y="199"/>
                  </a:lnTo>
                  <a:lnTo>
                    <a:pt x="7546" y="200"/>
                  </a:lnTo>
                  <a:lnTo>
                    <a:pt x="7548" y="200"/>
                  </a:lnTo>
                  <a:lnTo>
                    <a:pt x="7548" y="202"/>
                  </a:lnTo>
                  <a:lnTo>
                    <a:pt x="7550" y="202"/>
                  </a:lnTo>
                  <a:lnTo>
                    <a:pt x="7550" y="204"/>
                  </a:lnTo>
                  <a:lnTo>
                    <a:pt x="7553" y="204"/>
                  </a:lnTo>
                  <a:lnTo>
                    <a:pt x="7553" y="205"/>
                  </a:lnTo>
                  <a:lnTo>
                    <a:pt x="7555" y="205"/>
                  </a:lnTo>
                  <a:lnTo>
                    <a:pt x="7555" y="207"/>
                  </a:lnTo>
                  <a:lnTo>
                    <a:pt x="7556" y="207"/>
                  </a:lnTo>
                  <a:lnTo>
                    <a:pt x="7556" y="209"/>
                  </a:lnTo>
                  <a:lnTo>
                    <a:pt x="7560" y="209"/>
                  </a:lnTo>
                  <a:lnTo>
                    <a:pt x="7560" y="210"/>
                  </a:lnTo>
                  <a:lnTo>
                    <a:pt x="7561" y="210"/>
                  </a:lnTo>
                  <a:lnTo>
                    <a:pt x="7561" y="212"/>
                  </a:lnTo>
                  <a:lnTo>
                    <a:pt x="7563" y="212"/>
                  </a:lnTo>
                  <a:lnTo>
                    <a:pt x="7563" y="214"/>
                  </a:lnTo>
                  <a:lnTo>
                    <a:pt x="7566" y="214"/>
                  </a:lnTo>
                  <a:lnTo>
                    <a:pt x="7566" y="215"/>
                  </a:lnTo>
                  <a:lnTo>
                    <a:pt x="7568" y="215"/>
                  </a:lnTo>
                  <a:lnTo>
                    <a:pt x="7568" y="217"/>
                  </a:lnTo>
                  <a:lnTo>
                    <a:pt x="7570" y="217"/>
                  </a:lnTo>
                  <a:lnTo>
                    <a:pt x="7570" y="219"/>
                  </a:lnTo>
                  <a:lnTo>
                    <a:pt x="7571" y="219"/>
                  </a:lnTo>
                  <a:lnTo>
                    <a:pt x="7571" y="220"/>
                  </a:lnTo>
                  <a:lnTo>
                    <a:pt x="7575" y="220"/>
                  </a:lnTo>
                  <a:lnTo>
                    <a:pt x="7575" y="222"/>
                  </a:lnTo>
                  <a:lnTo>
                    <a:pt x="7576" y="222"/>
                  </a:lnTo>
                  <a:lnTo>
                    <a:pt x="7576" y="224"/>
                  </a:lnTo>
                  <a:lnTo>
                    <a:pt x="7578" y="224"/>
                  </a:lnTo>
                  <a:lnTo>
                    <a:pt x="7578" y="225"/>
                  </a:lnTo>
                  <a:lnTo>
                    <a:pt x="7580" y="225"/>
                  </a:lnTo>
                  <a:lnTo>
                    <a:pt x="7580" y="227"/>
                  </a:lnTo>
                  <a:lnTo>
                    <a:pt x="7583" y="227"/>
                  </a:lnTo>
                  <a:lnTo>
                    <a:pt x="7583" y="229"/>
                  </a:lnTo>
                  <a:lnTo>
                    <a:pt x="7585" y="229"/>
                  </a:lnTo>
                  <a:lnTo>
                    <a:pt x="7585" y="230"/>
                  </a:lnTo>
                  <a:lnTo>
                    <a:pt x="7586" y="230"/>
                  </a:lnTo>
                  <a:lnTo>
                    <a:pt x="7586" y="232"/>
                  </a:lnTo>
                  <a:lnTo>
                    <a:pt x="7588" y="232"/>
                  </a:lnTo>
                  <a:lnTo>
                    <a:pt x="7588" y="234"/>
                  </a:lnTo>
                  <a:lnTo>
                    <a:pt x="7590" y="234"/>
                  </a:lnTo>
                  <a:lnTo>
                    <a:pt x="7590" y="235"/>
                  </a:lnTo>
                  <a:lnTo>
                    <a:pt x="7593" y="235"/>
                  </a:lnTo>
                  <a:lnTo>
                    <a:pt x="7593" y="237"/>
                  </a:lnTo>
                  <a:lnTo>
                    <a:pt x="7595" y="237"/>
                  </a:lnTo>
                  <a:lnTo>
                    <a:pt x="7595" y="239"/>
                  </a:lnTo>
                  <a:lnTo>
                    <a:pt x="7596" y="239"/>
                  </a:lnTo>
                  <a:lnTo>
                    <a:pt x="7596" y="240"/>
                  </a:lnTo>
                  <a:lnTo>
                    <a:pt x="7598" y="240"/>
                  </a:lnTo>
                  <a:lnTo>
                    <a:pt x="7598" y="242"/>
                  </a:lnTo>
                  <a:lnTo>
                    <a:pt x="7600" y="242"/>
                  </a:lnTo>
                  <a:lnTo>
                    <a:pt x="7600" y="244"/>
                  </a:lnTo>
                  <a:lnTo>
                    <a:pt x="7603" y="244"/>
                  </a:lnTo>
                  <a:lnTo>
                    <a:pt x="7603" y="245"/>
                  </a:lnTo>
                  <a:lnTo>
                    <a:pt x="7605" y="245"/>
                  </a:lnTo>
                  <a:lnTo>
                    <a:pt x="7605" y="247"/>
                  </a:lnTo>
                  <a:lnTo>
                    <a:pt x="7606" y="247"/>
                  </a:lnTo>
                  <a:lnTo>
                    <a:pt x="7606" y="249"/>
                  </a:lnTo>
                  <a:lnTo>
                    <a:pt x="7608" y="249"/>
                  </a:lnTo>
                  <a:lnTo>
                    <a:pt x="7608" y="250"/>
                  </a:lnTo>
                  <a:lnTo>
                    <a:pt x="7610" y="250"/>
                  </a:lnTo>
                  <a:lnTo>
                    <a:pt x="7610" y="252"/>
                  </a:lnTo>
                  <a:lnTo>
                    <a:pt x="7611" y="252"/>
                  </a:lnTo>
                  <a:lnTo>
                    <a:pt x="7611" y="254"/>
                  </a:lnTo>
                  <a:lnTo>
                    <a:pt x="7613" y="254"/>
                  </a:lnTo>
                  <a:lnTo>
                    <a:pt x="7613" y="255"/>
                  </a:lnTo>
                  <a:lnTo>
                    <a:pt x="7616" y="255"/>
                  </a:lnTo>
                  <a:lnTo>
                    <a:pt x="7616" y="257"/>
                  </a:lnTo>
                  <a:lnTo>
                    <a:pt x="7618" y="257"/>
                  </a:lnTo>
                  <a:lnTo>
                    <a:pt x="7618" y="259"/>
                  </a:lnTo>
                  <a:lnTo>
                    <a:pt x="7620" y="259"/>
                  </a:lnTo>
                  <a:lnTo>
                    <a:pt x="7620" y="260"/>
                  </a:lnTo>
                  <a:lnTo>
                    <a:pt x="7621" y="260"/>
                  </a:lnTo>
                  <a:lnTo>
                    <a:pt x="7621" y="262"/>
                  </a:lnTo>
                  <a:lnTo>
                    <a:pt x="7623" y="262"/>
                  </a:lnTo>
                  <a:lnTo>
                    <a:pt x="7623" y="264"/>
                  </a:lnTo>
                  <a:lnTo>
                    <a:pt x="7625" y="264"/>
                  </a:lnTo>
                  <a:lnTo>
                    <a:pt x="7625" y="265"/>
                  </a:lnTo>
                  <a:lnTo>
                    <a:pt x="7626" y="265"/>
                  </a:lnTo>
                  <a:lnTo>
                    <a:pt x="7626" y="267"/>
                  </a:lnTo>
                  <a:lnTo>
                    <a:pt x="7628" y="267"/>
                  </a:lnTo>
                  <a:lnTo>
                    <a:pt x="7628" y="269"/>
                  </a:lnTo>
                  <a:lnTo>
                    <a:pt x="7630" y="269"/>
                  </a:lnTo>
                  <a:lnTo>
                    <a:pt x="7630" y="270"/>
                  </a:lnTo>
                  <a:lnTo>
                    <a:pt x="7633" y="270"/>
                  </a:lnTo>
                  <a:lnTo>
                    <a:pt x="7633" y="272"/>
                  </a:lnTo>
                  <a:lnTo>
                    <a:pt x="7635" y="272"/>
                  </a:lnTo>
                  <a:lnTo>
                    <a:pt x="7635" y="274"/>
                  </a:lnTo>
                  <a:lnTo>
                    <a:pt x="7636" y="274"/>
                  </a:lnTo>
                  <a:lnTo>
                    <a:pt x="7636" y="275"/>
                  </a:lnTo>
                  <a:lnTo>
                    <a:pt x="7638" y="275"/>
                  </a:lnTo>
                  <a:lnTo>
                    <a:pt x="7638" y="277"/>
                  </a:lnTo>
                  <a:lnTo>
                    <a:pt x="7640" y="277"/>
                  </a:lnTo>
                  <a:lnTo>
                    <a:pt x="7640" y="279"/>
                  </a:lnTo>
                  <a:lnTo>
                    <a:pt x="7641" y="279"/>
                  </a:lnTo>
                  <a:lnTo>
                    <a:pt x="7641" y="280"/>
                  </a:lnTo>
                  <a:lnTo>
                    <a:pt x="7643" y="280"/>
                  </a:lnTo>
                  <a:lnTo>
                    <a:pt x="7643" y="282"/>
                  </a:lnTo>
                  <a:lnTo>
                    <a:pt x="7645" y="282"/>
                  </a:lnTo>
                  <a:lnTo>
                    <a:pt x="7645" y="284"/>
                  </a:lnTo>
                  <a:lnTo>
                    <a:pt x="7646" y="284"/>
                  </a:lnTo>
                  <a:lnTo>
                    <a:pt x="7646" y="285"/>
                  </a:lnTo>
                  <a:lnTo>
                    <a:pt x="7648" y="285"/>
                  </a:lnTo>
                  <a:lnTo>
                    <a:pt x="7648" y="287"/>
                  </a:lnTo>
                  <a:lnTo>
                    <a:pt x="7650" y="287"/>
                  </a:lnTo>
                  <a:lnTo>
                    <a:pt x="7650" y="289"/>
                  </a:lnTo>
                  <a:lnTo>
                    <a:pt x="7651" y="289"/>
                  </a:lnTo>
                  <a:lnTo>
                    <a:pt x="7651" y="290"/>
                  </a:lnTo>
                  <a:lnTo>
                    <a:pt x="7653" y="290"/>
                  </a:lnTo>
                  <a:lnTo>
                    <a:pt x="7653" y="292"/>
                  </a:lnTo>
                  <a:lnTo>
                    <a:pt x="7655" y="292"/>
                  </a:lnTo>
                  <a:lnTo>
                    <a:pt x="7655" y="294"/>
                  </a:lnTo>
                  <a:lnTo>
                    <a:pt x="7656" y="294"/>
                  </a:lnTo>
                  <a:lnTo>
                    <a:pt x="7656" y="295"/>
                  </a:lnTo>
                  <a:lnTo>
                    <a:pt x="7658" y="295"/>
                  </a:lnTo>
                  <a:lnTo>
                    <a:pt x="7658" y="297"/>
                  </a:lnTo>
                  <a:lnTo>
                    <a:pt x="7660" y="297"/>
                  </a:lnTo>
                  <a:lnTo>
                    <a:pt x="7660" y="299"/>
                  </a:lnTo>
                  <a:lnTo>
                    <a:pt x="7661" y="299"/>
                  </a:lnTo>
                  <a:lnTo>
                    <a:pt x="7661" y="300"/>
                  </a:lnTo>
                  <a:lnTo>
                    <a:pt x="7663" y="300"/>
                  </a:lnTo>
                  <a:lnTo>
                    <a:pt x="7663" y="302"/>
                  </a:lnTo>
                  <a:lnTo>
                    <a:pt x="7665" y="302"/>
                  </a:lnTo>
                  <a:lnTo>
                    <a:pt x="7665" y="304"/>
                  </a:lnTo>
                  <a:lnTo>
                    <a:pt x="7666" y="304"/>
                  </a:lnTo>
                  <a:lnTo>
                    <a:pt x="7666" y="305"/>
                  </a:lnTo>
                  <a:lnTo>
                    <a:pt x="7668" y="305"/>
                  </a:lnTo>
                  <a:lnTo>
                    <a:pt x="7668" y="307"/>
                  </a:lnTo>
                  <a:lnTo>
                    <a:pt x="7670" y="307"/>
                  </a:lnTo>
                  <a:lnTo>
                    <a:pt x="7670" y="309"/>
                  </a:lnTo>
                  <a:lnTo>
                    <a:pt x="7671" y="309"/>
                  </a:lnTo>
                  <a:lnTo>
                    <a:pt x="7671" y="310"/>
                  </a:lnTo>
                  <a:lnTo>
                    <a:pt x="7673" y="310"/>
                  </a:lnTo>
                  <a:lnTo>
                    <a:pt x="7673" y="312"/>
                  </a:lnTo>
                  <a:lnTo>
                    <a:pt x="7675" y="312"/>
                  </a:lnTo>
                  <a:lnTo>
                    <a:pt x="7675" y="314"/>
                  </a:lnTo>
                  <a:lnTo>
                    <a:pt x="7676" y="314"/>
                  </a:lnTo>
                  <a:lnTo>
                    <a:pt x="7676" y="315"/>
                  </a:lnTo>
                  <a:lnTo>
                    <a:pt x="7678" y="315"/>
                  </a:lnTo>
                  <a:lnTo>
                    <a:pt x="7678" y="317"/>
                  </a:lnTo>
                  <a:lnTo>
                    <a:pt x="7680" y="317"/>
                  </a:lnTo>
                  <a:lnTo>
                    <a:pt x="7680" y="319"/>
                  </a:lnTo>
                  <a:lnTo>
                    <a:pt x="7681" y="319"/>
                  </a:lnTo>
                  <a:lnTo>
                    <a:pt x="7681" y="320"/>
                  </a:lnTo>
                  <a:lnTo>
                    <a:pt x="7683" y="320"/>
                  </a:lnTo>
                  <a:lnTo>
                    <a:pt x="7683" y="322"/>
                  </a:lnTo>
                  <a:lnTo>
                    <a:pt x="7685" y="322"/>
                  </a:lnTo>
                  <a:lnTo>
                    <a:pt x="7685" y="324"/>
                  </a:lnTo>
                  <a:lnTo>
                    <a:pt x="7686" y="324"/>
                  </a:lnTo>
                  <a:lnTo>
                    <a:pt x="7686" y="327"/>
                  </a:lnTo>
                  <a:lnTo>
                    <a:pt x="7688" y="327"/>
                  </a:lnTo>
                  <a:lnTo>
                    <a:pt x="7688" y="329"/>
                  </a:lnTo>
                  <a:lnTo>
                    <a:pt x="7690" y="329"/>
                  </a:lnTo>
                  <a:lnTo>
                    <a:pt x="7690" y="330"/>
                  </a:lnTo>
                  <a:lnTo>
                    <a:pt x="7691" y="330"/>
                  </a:lnTo>
                  <a:lnTo>
                    <a:pt x="7691" y="332"/>
                  </a:lnTo>
                  <a:lnTo>
                    <a:pt x="7693" y="332"/>
                  </a:lnTo>
                  <a:lnTo>
                    <a:pt x="7693" y="334"/>
                  </a:lnTo>
                  <a:lnTo>
                    <a:pt x="7695" y="334"/>
                  </a:lnTo>
                  <a:lnTo>
                    <a:pt x="7695" y="335"/>
                  </a:lnTo>
                  <a:lnTo>
                    <a:pt x="7696" y="335"/>
                  </a:lnTo>
                  <a:lnTo>
                    <a:pt x="7696" y="337"/>
                  </a:lnTo>
                  <a:lnTo>
                    <a:pt x="7698" y="337"/>
                  </a:lnTo>
                  <a:lnTo>
                    <a:pt x="7698" y="339"/>
                  </a:lnTo>
                  <a:lnTo>
                    <a:pt x="7700" y="339"/>
                  </a:lnTo>
                  <a:lnTo>
                    <a:pt x="7700" y="340"/>
                  </a:lnTo>
                  <a:lnTo>
                    <a:pt x="7701" y="340"/>
                  </a:lnTo>
                  <a:lnTo>
                    <a:pt x="7701" y="344"/>
                  </a:lnTo>
                  <a:lnTo>
                    <a:pt x="7703" y="344"/>
                  </a:lnTo>
                  <a:lnTo>
                    <a:pt x="7703" y="345"/>
                  </a:lnTo>
                  <a:lnTo>
                    <a:pt x="7705" y="345"/>
                  </a:lnTo>
                  <a:lnTo>
                    <a:pt x="7705" y="347"/>
                  </a:lnTo>
                  <a:lnTo>
                    <a:pt x="7706" y="347"/>
                  </a:lnTo>
                  <a:lnTo>
                    <a:pt x="7706" y="349"/>
                  </a:lnTo>
                  <a:lnTo>
                    <a:pt x="7708" y="349"/>
                  </a:lnTo>
                  <a:lnTo>
                    <a:pt x="7708" y="350"/>
                  </a:lnTo>
                  <a:lnTo>
                    <a:pt x="7710" y="350"/>
                  </a:lnTo>
                  <a:lnTo>
                    <a:pt x="7710" y="352"/>
                  </a:lnTo>
                  <a:lnTo>
                    <a:pt x="7711" y="352"/>
                  </a:lnTo>
                  <a:lnTo>
                    <a:pt x="7711" y="354"/>
                  </a:lnTo>
                  <a:lnTo>
                    <a:pt x="7713" y="354"/>
                  </a:lnTo>
                  <a:lnTo>
                    <a:pt x="7713" y="357"/>
                  </a:lnTo>
                  <a:lnTo>
                    <a:pt x="7715" y="357"/>
                  </a:lnTo>
                  <a:lnTo>
                    <a:pt x="7715" y="359"/>
                  </a:lnTo>
                  <a:lnTo>
                    <a:pt x="7716" y="359"/>
                  </a:lnTo>
                  <a:lnTo>
                    <a:pt x="7716" y="360"/>
                  </a:lnTo>
                  <a:lnTo>
                    <a:pt x="7718" y="360"/>
                  </a:lnTo>
                  <a:lnTo>
                    <a:pt x="7718" y="362"/>
                  </a:lnTo>
                  <a:lnTo>
                    <a:pt x="7720" y="362"/>
                  </a:lnTo>
                  <a:lnTo>
                    <a:pt x="7720" y="364"/>
                  </a:lnTo>
                  <a:lnTo>
                    <a:pt x="7721" y="364"/>
                  </a:lnTo>
                  <a:lnTo>
                    <a:pt x="7721" y="367"/>
                  </a:lnTo>
                  <a:lnTo>
                    <a:pt x="7723" y="367"/>
                  </a:lnTo>
                  <a:lnTo>
                    <a:pt x="7723" y="369"/>
                  </a:lnTo>
                  <a:lnTo>
                    <a:pt x="7725" y="369"/>
                  </a:lnTo>
                  <a:lnTo>
                    <a:pt x="7725" y="370"/>
                  </a:lnTo>
                  <a:lnTo>
                    <a:pt x="7726" y="370"/>
                  </a:lnTo>
                  <a:lnTo>
                    <a:pt x="7726" y="372"/>
                  </a:lnTo>
                  <a:lnTo>
                    <a:pt x="7728" y="372"/>
                  </a:lnTo>
                  <a:lnTo>
                    <a:pt x="7728" y="374"/>
                  </a:lnTo>
                  <a:lnTo>
                    <a:pt x="7730" y="374"/>
                  </a:lnTo>
                  <a:lnTo>
                    <a:pt x="7730" y="377"/>
                  </a:lnTo>
                  <a:lnTo>
                    <a:pt x="7731" y="377"/>
                  </a:lnTo>
                  <a:lnTo>
                    <a:pt x="7731" y="379"/>
                  </a:lnTo>
                  <a:lnTo>
                    <a:pt x="7733" y="379"/>
                  </a:lnTo>
                  <a:lnTo>
                    <a:pt x="7733" y="380"/>
                  </a:lnTo>
                  <a:lnTo>
                    <a:pt x="7735" y="380"/>
                  </a:lnTo>
                  <a:lnTo>
                    <a:pt x="7735" y="382"/>
                  </a:lnTo>
                  <a:lnTo>
                    <a:pt x="7736" y="382"/>
                  </a:lnTo>
                  <a:lnTo>
                    <a:pt x="7736" y="385"/>
                  </a:lnTo>
                  <a:lnTo>
                    <a:pt x="7738" y="385"/>
                  </a:lnTo>
                  <a:lnTo>
                    <a:pt x="7738" y="387"/>
                  </a:lnTo>
                  <a:lnTo>
                    <a:pt x="7740" y="387"/>
                  </a:lnTo>
                  <a:lnTo>
                    <a:pt x="7740" y="389"/>
                  </a:lnTo>
                  <a:lnTo>
                    <a:pt x="7741" y="389"/>
                  </a:lnTo>
                  <a:lnTo>
                    <a:pt x="7741" y="390"/>
                  </a:lnTo>
                  <a:lnTo>
                    <a:pt x="7743" y="390"/>
                  </a:lnTo>
                  <a:lnTo>
                    <a:pt x="7743" y="394"/>
                  </a:lnTo>
                  <a:lnTo>
                    <a:pt x="7745" y="394"/>
                  </a:lnTo>
                  <a:lnTo>
                    <a:pt x="7745" y="395"/>
                  </a:lnTo>
                  <a:lnTo>
                    <a:pt x="7746" y="395"/>
                  </a:lnTo>
                  <a:lnTo>
                    <a:pt x="7746" y="397"/>
                  </a:lnTo>
                  <a:lnTo>
                    <a:pt x="7748" y="397"/>
                  </a:lnTo>
                  <a:lnTo>
                    <a:pt x="7748" y="400"/>
                  </a:lnTo>
                  <a:lnTo>
                    <a:pt x="7750" y="400"/>
                  </a:lnTo>
                  <a:lnTo>
                    <a:pt x="7750" y="402"/>
                  </a:lnTo>
                  <a:lnTo>
                    <a:pt x="7751" y="402"/>
                  </a:lnTo>
                  <a:lnTo>
                    <a:pt x="7751" y="404"/>
                  </a:lnTo>
                  <a:lnTo>
                    <a:pt x="7753" y="404"/>
                  </a:lnTo>
                  <a:lnTo>
                    <a:pt x="7753" y="405"/>
                  </a:lnTo>
                  <a:lnTo>
                    <a:pt x="7755" y="405"/>
                  </a:lnTo>
                  <a:lnTo>
                    <a:pt x="7755" y="409"/>
                  </a:lnTo>
                  <a:lnTo>
                    <a:pt x="7756" y="409"/>
                  </a:lnTo>
                  <a:lnTo>
                    <a:pt x="7756" y="410"/>
                  </a:lnTo>
                  <a:lnTo>
                    <a:pt x="7758" y="410"/>
                  </a:lnTo>
                  <a:lnTo>
                    <a:pt x="7758" y="412"/>
                  </a:lnTo>
                  <a:lnTo>
                    <a:pt x="7760" y="412"/>
                  </a:lnTo>
                  <a:lnTo>
                    <a:pt x="7760" y="415"/>
                  </a:lnTo>
                  <a:lnTo>
                    <a:pt x="7761" y="415"/>
                  </a:lnTo>
                  <a:lnTo>
                    <a:pt x="7761" y="417"/>
                  </a:lnTo>
                  <a:lnTo>
                    <a:pt x="7763" y="417"/>
                  </a:lnTo>
                  <a:lnTo>
                    <a:pt x="7763" y="420"/>
                  </a:lnTo>
                  <a:lnTo>
                    <a:pt x="7765" y="420"/>
                  </a:lnTo>
                  <a:lnTo>
                    <a:pt x="7765" y="422"/>
                  </a:lnTo>
                  <a:lnTo>
                    <a:pt x="7766" y="422"/>
                  </a:lnTo>
                  <a:lnTo>
                    <a:pt x="7766" y="424"/>
                  </a:lnTo>
                  <a:lnTo>
                    <a:pt x="7768" y="424"/>
                  </a:lnTo>
                  <a:lnTo>
                    <a:pt x="7768" y="427"/>
                  </a:lnTo>
                  <a:lnTo>
                    <a:pt x="7770" y="427"/>
                  </a:lnTo>
                  <a:lnTo>
                    <a:pt x="7770" y="429"/>
                  </a:lnTo>
                  <a:lnTo>
                    <a:pt x="7771" y="429"/>
                  </a:lnTo>
                  <a:lnTo>
                    <a:pt x="7771" y="432"/>
                  </a:lnTo>
                  <a:lnTo>
                    <a:pt x="7773" y="432"/>
                  </a:lnTo>
                  <a:lnTo>
                    <a:pt x="7773" y="434"/>
                  </a:lnTo>
                  <a:lnTo>
                    <a:pt x="7775" y="434"/>
                  </a:lnTo>
                  <a:lnTo>
                    <a:pt x="7775" y="435"/>
                  </a:lnTo>
                  <a:lnTo>
                    <a:pt x="7776" y="435"/>
                  </a:lnTo>
                  <a:lnTo>
                    <a:pt x="7776" y="439"/>
                  </a:lnTo>
                  <a:lnTo>
                    <a:pt x="7778" y="439"/>
                  </a:lnTo>
                  <a:lnTo>
                    <a:pt x="7778" y="440"/>
                  </a:lnTo>
                  <a:lnTo>
                    <a:pt x="7780" y="440"/>
                  </a:lnTo>
                  <a:lnTo>
                    <a:pt x="7780" y="444"/>
                  </a:lnTo>
                  <a:lnTo>
                    <a:pt x="7781" y="444"/>
                  </a:lnTo>
                  <a:lnTo>
                    <a:pt x="7781" y="445"/>
                  </a:lnTo>
                  <a:lnTo>
                    <a:pt x="7783" y="445"/>
                  </a:lnTo>
                  <a:lnTo>
                    <a:pt x="7783" y="449"/>
                  </a:lnTo>
                  <a:lnTo>
                    <a:pt x="7785" y="449"/>
                  </a:lnTo>
                  <a:lnTo>
                    <a:pt x="7785" y="450"/>
                  </a:lnTo>
                  <a:lnTo>
                    <a:pt x="7786" y="450"/>
                  </a:lnTo>
                  <a:lnTo>
                    <a:pt x="7786" y="454"/>
                  </a:lnTo>
                  <a:lnTo>
                    <a:pt x="7788" y="454"/>
                  </a:lnTo>
                  <a:lnTo>
                    <a:pt x="7788" y="455"/>
                  </a:lnTo>
                  <a:lnTo>
                    <a:pt x="7790" y="455"/>
                  </a:lnTo>
                  <a:lnTo>
                    <a:pt x="7790" y="459"/>
                  </a:lnTo>
                  <a:lnTo>
                    <a:pt x="7791" y="459"/>
                  </a:lnTo>
                  <a:lnTo>
                    <a:pt x="7791" y="460"/>
                  </a:lnTo>
                  <a:lnTo>
                    <a:pt x="7793" y="460"/>
                  </a:lnTo>
                  <a:lnTo>
                    <a:pt x="7793" y="464"/>
                  </a:lnTo>
                  <a:lnTo>
                    <a:pt x="7795" y="464"/>
                  </a:lnTo>
                  <a:lnTo>
                    <a:pt x="7795" y="465"/>
                  </a:lnTo>
                  <a:lnTo>
                    <a:pt x="7796" y="465"/>
                  </a:lnTo>
                  <a:lnTo>
                    <a:pt x="7796" y="469"/>
                  </a:lnTo>
                  <a:lnTo>
                    <a:pt x="7798" y="469"/>
                  </a:lnTo>
                  <a:lnTo>
                    <a:pt x="7798" y="470"/>
                  </a:lnTo>
                  <a:lnTo>
                    <a:pt x="7800" y="470"/>
                  </a:lnTo>
                  <a:lnTo>
                    <a:pt x="7800" y="474"/>
                  </a:lnTo>
                  <a:lnTo>
                    <a:pt x="7801" y="474"/>
                  </a:lnTo>
                  <a:lnTo>
                    <a:pt x="7801" y="477"/>
                  </a:lnTo>
                  <a:lnTo>
                    <a:pt x="7803" y="477"/>
                  </a:lnTo>
                  <a:lnTo>
                    <a:pt x="7803" y="479"/>
                  </a:lnTo>
                  <a:lnTo>
                    <a:pt x="7805" y="479"/>
                  </a:lnTo>
                  <a:lnTo>
                    <a:pt x="7805" y="482"/>
                  </a:lnTo>
                  <a:lnTo>
                    <a:pt x="7806" y="482"/>
                  </a:lnTo>
                  <a:lnTo>
                    <a:pt x="7806" y="484"/>
                  </a:lnTo>
                  <a:lnTo>
                    <a:pt x="7808" y="484"/>
                  </a:lnTo>
                  <a:lnTo>
                    <a:pt x="7808" y="487"/>
                  </a:lnTo>
                  <a:lnTo>
                    <a:pt x="7810" y="487"/>
                  </a:lnTo>
                  <a:lnTo>
                    <a:pt x="7810" y="490"/>
                  </a:lnTo>
                  <a:lnTo>
                    <a:pt x="7811" y="490"/>
                  </a:lnTo>
                  <a:lnTo>
                    <a:pt x="7811" y="492"/>
                  </a:lnTo>
                  <a:lnTo>
                    <a:pt x="7813" y="492"/>
                  </a:lnTo>
                  <a:lnTo>
                    <a:pt x="7813" y="495"/>
                  </a:lnTo>
                  <a:lnTo>
                    <a:pt x="7815" y="495"/>
                  </a:lnTo>
                  <a:lnTo>
                    <a:pt x="7815" y="499"/>
                  </a:lnTo>
                  <a:lnTo>
                    <a:pt x="7816" y="499"/>
                  </a:lnTo>
                  <a:lnTo>
                    <a:pt x="7816" y="500"/>
                  </a:lnTo>
                  <a:lnTo>
                    <a:pt x="7818" y="500"/>
                  </a:lnTo>
                  <a:lnTo>
                    <a:pt x="7818" y="504"/>
                  </a:lnTo>
                  <a:lnTo>
                    <a:pt x="7820" y="504"/>
                  </a:lnTo>
                  <a:lnTo>
                    <a:pt x="7820" y="507"/>
                  </a:lnTo>
                  <a:lnTo>
                    <a:pt x="7821" y="507"/>
                  </a:lnTo>
                  <a:lnTo>
                    <a:pt x="7821" y="509"/>
                  </a:lnTo>
                  <a:lnTo>
                    <a:pt x="7823" y="509"/>
                  </a:lnTo>
                  <a:lnTo>
                    <a:pt x="7823" y="512"/>
                  </a:lnTo>
                  <a:lnTo>
                    <a:pt x="7825" y="512"/>
                  </a:lnTo>
                  <a:lnTo>
                    <a:pt x="7825" y="515"/>
                  </a:lnTo>
                  <a:lnTo>
                    <a:pt x="7826" y="515"/>
                  </a:lnTo>
                  <a:lnTo>
                    <a:pt x="7826" y="519"/>
                  </a:lnTo>
                  <a:lnTo>
                    <a:pt x="7828" y="519"/>
                  </a:lnTo>
                  <a:lnTo>
                    <a:pt x="7828" y="522"/>
                  </a:lnTo>
                  <a:lnTo>
                    <a:pt x="7830" y="522"/>
                  </a:lnTo>
                  <a:lnTo>
                    <a:pt x="7830" y="524"/>
                  </a:lnTo>
                  <a:lnTo>
                    <a:pt x="7831" y="524"/>
                  </a:lnTo>
                  <a:lnTo>
                    <a:pt x="7831" y="527"/>
                  </a:lnTo>
                  <a:lnTo>
                    <a:pt x="7833" y="527"/>
                  </a:lnTo>
                  <a:lnTo>
                    <a:pt x="7833" y="530"/>
                  </a:lnTo>
                  <a:lnTo>
                    <a:pt x="7835" y="530"/>
                  </a:lnTo>
                  <a:lnTo>
                    <a:pt x="7835" y="532"/>
                  </a:lnTo>
                  <a:lnTo>
                    <a:pt x="7836" y="532"/>
                  </a:lnTo>
                  <a:lnTo>
                    <a:pt x="7836" y="535"/>
                  </a:lnTo>
                  <a:lnTo>
                    <a:pt x="7838" y="535"/>
                  </a:lnTo>
                  <a:lnTo>
                    <a:pt x="7838" y="539"/>
                  </a:lnTo>
                  <a:lnTo>
                    <a:pt x="7840" y="539"/>
                  </a:lnTo>
                  <a:lnTo>
                    <a:pt x="7840" y="542"/>
                  </a:lnTo>
                  <a:lnTo>
                    <a:pt x="7841" y="542"/>
                  </a:lnTo>
                  <a:lnTo>
                    <a:pt x="7841" y="545"/>
                  </a:lnTo>
                  <a:lnTo>
                    <a:pt x="7843" y="545"/>
                  </a:lnTo>
                  <a:lnTo>
                    <a:pt x="7843" y="549"/>
                  </a:lnTo>
                  <a:lnTo>
                    <a:pt x="7845" y="549"/>
                  </a:lnTo>
                  <a:lnTo>
                    <a:pt x="7845" y="552"/>
                  </a:lnTo>
                  <a:lnTo>
                    <a:pt x="7846" y="552"/>
                  </a:lnTo>
                  <a:lnTo>
                    <a:pt x="7846" y="555"/>
                  </a:lnTo>
                  <a:lnTo>
                    <a:pt x="7848" y="555"/>
                  </a:lnTo>
                  <a:lnTo>
                    <a:pt x="7848" y="559"/>
                  </a:lnTo>
                  <a:lnTo>
                    <a:pt x="7850" y="559"/>
                  </a:lnTo>
                  <a:lnTo>
                    <a:pt x="7850" y="562"/>
                  </a:lnTo>
                  <a:lnTo>
                    <a:pt x="7851" y="562"/>
                  </a:lnTo>
                  <a:lnTo>
                    <a:pt x="7851" y="565"/>
                  </a:lnTo>
                  <a:lnTo>
                    <a:pt x="7853" y="565"/>
                  </a:lnTo>
                  <a:lnTo>
                    <a:pt x="7853" y="569"/>
                  </a:lnTo>
                  <a:lnTo>
                    <a:pt x="7855" y="569"/>
                  </a:lnTo>
                  <a:lnTo>
                    <a:pt x="7855" y="572"/>
                  </a:lnTo>
                  <a:lnTo>
                    <a:pt x="7856" y="572"/>
                  </a:lnTo>
                  <a:lnTo>
                    <a:pt x="7856" y="575"/>
                  </a:lnTo>
                  <a:lnTo>
                    <a:pt x="7858" y="575"/>
                  </a:lnTo>
                  <a:lnTo>
                    <a:pt x="7858" y="579"/>
                  </a:lnTo>
                  <a:lnTo>
                    <a:pt x="7860" y="579"/>
                  </a:lnTo>
                  <a:lnTo>
                    <a:pt x="7860" y="582"/>
                  </a:lnTo>
                  <a:lnTo>
                    <a:pt x="7861" y="582"/>
                  </a:lnTo>
                  <a:lnTo>
                    <a:pt x="7861" y="585"/>
                  </a:lnTo>
                  <a:lnTo>
                    <a:pt x="7863" y="585"/>
                  </a:lnTo>
                  <a:lnTo>
                    <a:pt x="7863" y="590"/>
                  </a:lnTo>
                  <a:lnTo>
                    <a:pt x="7861" y="590"/>
                  </a:lnTo>
                  <a:lnTo>
                    <a:pt x="7861" y="587"/>
                  </a:lnTo>
                  <a:lnTo>
                    <a:pt x="7860" y="587"/>
                  </a:lnTo>
                  <a:lnTo>
                    <a:pt x="7860" y="584"/>
                  </a:lnTo>
                  <a:lnTo>
                    <a:pt x="7858" y="584"/>
                  </a:lnTo>
                  <a:lnTo>
                    <a:pt x="7858" y="580"/>
                  </a:lnTo>
                  <a:lnTo>
                    <a:pt x="7856" y="580"/>
                  </a:lnTo>
                  <a:lnTo>
                    <a:pt x="7856" y="577"/>
                  </a:lnTo>
                  <a:lnTo>
                    <a:pt x="7855" y="577"/>
                  </a:lnTo>
                  <a:lnTo>
                    <a:pt x="7855" y="574"/>
                  </a:lnTo>
                  <a:lnTo>
                    <a:pt x="7853" y="574"/>
                  </a:lnTo>
                  <a:lnTo>
                    <a:pt x="7853" y="570"/>
                  </a:lnTo>
                  <a:lnTo>
                    <a:pt x="7851" y="570"/>
                  </a:lnTo>
                  <a:lnTo>
                    <a:pt x="7851" y="567"/>
                  </a:lnTo>
                  <a:lnTo>
                    <a:pt x="7850" y="567"/>
                  </a:lnTo>
                  <a:lnTo>
                    <a:pt x="7850" y="564"/>
                  </a:lnTo>
                  <a:lnTo>
                    <a:pt x="7848" y="564"/>
                  </a:lnTo>
                  <a:lnTo>
                    <a:pt x="7848" y="560"/>
                  </a:lnTo>
                  <a:lnTo>
                    <a:pt x="7846" y="560"/>
                  </a:lnTo>
                  <a:lnTo>
                    <a:pt x="7846" y="557"/>
                  </a:lnTo>
                  <a:lnTo>
                    <a:pt x="7845" y="557"/>
                  </a:lnTo>
                  <a:lnTo>
                    <a:pt x="7845" y="554"/>
                  </a:lnTo>
                  <a:lnTo>
                    <a:pt x="7843" y="554"/>
                  </a:lnTo>
                  <a:lnTo>
                    <a:pt x="7843" y="550"/>
                  </a:lnTo>
                  <a:lnTo>
                    <a:pt x="7841" y="550"/>
                  </a:lnTo>
                  <a:lnTo>
                    <a:pt x="7841" y="547"/>
                  </a:lnTo>
                  <a:lnTo>
                    <a:pt x="7840" y="547"/>
                  </a:lnTo>
                  <a:lnTo>
                    <a:pt x="7840" y="544"/>
                  </a:lnTo>
                  <a:lnTo>
                    <a:pt x="7838" y="544"/>
                  </a:lnTo>
                  <a:lnTo>
                    <a:pt x="7838" y="540"/>
                  </a:lnTo>
                  <a:lnTo>
                    <a:pt x="7836" y="540"/>
                  </a:lnTo>
                  <a:lnTo>
                    <a:pt x="7836" y="539"/>
                  </a:lnTo>
                  <a:lnTo>
                    <a:pt x="7835" y="539"/>
                  </a:lnTo>
                  <a:lnTo>
                    <a:pt x="7835" y="535"/>
                  </a:lnTo>
                  <a:lnTo>
                    <a:pt x="7833" y="535"/>
                  </a:lnTo>
                  <a:lnTo>
                    <a:pt x="7833" y="537"/>
                  </a:lnTo>
                  <a:lnTo>
                    <a:pt x="7831" y="537"/>
                  </a:lnTo>
                  <a:lnTo>
                    <a:pt x="7831" y="542"/>
                  </a:lnTo>
                  <a:lnTo>
                    <a:pt x="7830" y="542"/>
                  </a:lnTo>
                  <a:lnTo>
                    <a:pt x="7830" y="547"/>
                  </a:lnTo>
                  <a:lnTo>
                    <a:pt x="7828" y="547"/>
                  </a:lnTo>
                  <a:lnTo>
                    <a:pt x="7828" y="552"/>
                  </a:lnTo>
                  <a:lnTo>
                    <a:pt x="7826" y="552"/>
                  </a:lnTo>
                  <a:lnTo>
                    <a:pt x="7826" y="557"/>
                  </a:lnTo>
                  <a:lnTo>
                    <a:pt x="7825" y="557"/>
                  </a:lnTo>
                  <a:lnTo>
                    <a:pt x="7825" y="560"/>
                  </a:lnTo>
                  <a:lnTo>
                    <a:pt x="7823" y="560"/>
                  </a:lnTo>
                  <a:lnTo>
                    <a:pt x="7823" y="565"/>
                  </a:lnTo>
                  <a:lnTo>
                    <a:pt x="7821" y="565"/>
                  </a:lnTo>
                  <a:lnTo>
                    <a:pt x="7821" y="570"/>
                  </a:lnTo>
                  <a:lnTo>
                    <a:pt x="7820" y="570"/>
                  </a:lnTo>
                  <a:lnTo>
                    <a:pt x="7820" y="575"/>
                  </a:lnTo>
                  <a:lnTo>
                    <a:pt x="7818" y="575"/>
                  </a:lnTo>
                  <a:lnTo>
                    <a:pt x="7818" y="579"/>
                  </a:lnTo>
                  <a:lnTo>
                    <a:pt x="7816" y="579"/>
                  </a:lnTo>
                  <a:lnTo>
                    <a:pt x="7816" y="584"/>
                  </a:lnTo>
                  <a:lnTo>
                    <a:pt x="7815" y="584"/>
                  </a:lnTo>
                  <a:lnTo>
                    <a:pt x="7815" y="589"/>
                  </a:lnTo>
                  <a:lnTo>
                    <a:pt x="7813" y="589"/>
                  </a:lnTo>
                  <a:lnTo>
                    <a:pt x="7813" y="594"/>
                  </a:lnTo>
                  <a:lnTo>
                    <a:pt x="7811" y="594"/>
                  </a:lnTo>
                  <a:lnTo>
                    <a:pt x="7811" y="599"/>
                  </a:lnTo>
                  <a:lnTo>
                    <a:pt x="7810" y="599"/>
                  </a:lnTo>
                  <a:lnTo>
                    <a:pt x="7810" y="602"/>
                  </a:lnTo>
                  <a:lnTo>
                    <a:pt x="7808" y="602"/>
                  </a:lnTo>
                  <a:lnTo>
                    <a:pt x="7808" y="607"/>
                  </a:lnTo>
                  <a:lnTo>
                    <a:pt x="7806" y="607"/>
                  </a:lnTo>
                  <a:lnTo>
                    <a:pt x="7806" y="612"/>
                  </a:lnTo>
                  <a:lnTo>
                    <a:pt x="7805" y="612"/>
                  </a:lnTo>
                  <a:lnTo>
                    <a:pt x="7805" y="617"/>
                  </a:lnTo>
                  <a:lnTo>
                    <a:pt x="7803" y="617"/>
                  </a:lnTo>
                  <a:lnTo>
                    <a:pt x="7803" y="622"/>
                  </a:lnTo>
                  <a:lnTo>
                    <a:pt x="7801" y="622"/>
                  </a:lnTo>
                  <a:lnTo>
                    <a:pt x="7801" y="625"/>
                  </a:lnTo>
                  <a:lnTo>
                    <a:pt x="7800" y="625"/>
                  </a:lnTo>
                  <a:lnTo>
                    <a:pt x="7800" y="630"/>
                  </a:lnTo>
                  <a:lnTo>
                    <a:pt x="7798" y="630"/>
                  </a:lnTo>
                  <a:lnTo>
                    <a:pt x="7798" y="635"/>
                  </a:lnTo>
                  <a:lnTo>
                    <a:pt x="7796" y="635"/>
                  </a:lnTo>
                  <a:lnTo>
                    <a:pt x="7796" y="640"/>
                  </a:lnTo>
                  <a:lnTo>
                    <a:pt x="7795" y="640"/>
                  </a:lnTo>
                  <a:lnTo>
                    <a:pt x="7795" y="644"/>
                  </a:lnTo>
                  <a:lnTo>
                    <a:pt x="7793" y="644"/>
                  </a:lnTo>
                  <a:lnTo>
                    <a:pt x="7793" y="649"/>
                  </a:lnTo>
                  <a:lnTo>
                    <a:pt x="7791" y="649"/>
                  </a:lnTo>
                  <a:lnTo>
                    <a:pt x="7791" y="654"/>
                  </a:lnTo>
                  <a:lnTo>
                    <a:pt x="7790" y="654"/>
                  </a:lnTo>
                  <a:lnTo>
                    <a:pt x="7790" y="659"/>
                  </a:lnTo>
                  <a:lnTo>
                    <a:pt x="7788" y="659"/>
                  </a:lnTo>
                  <a:lnTo>
                    <a:pt x="7788" y="664"/>
                  </a:lnTo>
                  <a:lnTo>
                    <a:pt x="7786" y="664"/>
                  </a:lnTo>
                  <a:lnTo>
                    <a:pt x="7786" y="667"/>
                  </a:lnTo>
                  <a:lnTo>
                    <a:pt x="7785" y="667"/>
                  </a:lnTo>
                  <a:lnTo>
                    <a:pt x="7785" y="672"/>
                  </a:lnTo>
                  <a:lnTo>
                    <a:pt x="7783" y="672"/>
                  </a:lnTo>
                  <a:lnTo>
                    <a:pt x="7783" y="677"/>
                  </a:lnTo>
                  <a:lnTo>
                    <a:pt x="7781" y="677"/>
                  </a:lnTo>
                  <a:lnTo>
                    <a:pt x="7781" y="682"/>
                  </a:lnTo>
                  <a:lnTo>
                    <a:pt x="7780" y="682"/>
                  </a:lnTo>
                  <a:lnTo>
                    <a:pt x="7780" y="685"/>
                  </a:lnTo>
                  <a:lnTo>
                    <a:pt x="7778" y="685"/>
                  </a:lnTo>
                  <a:lnTo>
                    <a:pt x="7778" y="690"/>
                  </a:lnTo>
                  <a:lnTo>
                    <a:pt x="7776" y="690"/>
                  </a:lnTo>
                  <a:lnTo>
                    <a:pt x="7776" y="695"/>
                  </a:lnTo>
                  <a:lnTo>
                    <a:pt x="7775" y="695"/>
                  </a:lnTo>
                  <a:lnTo>
                    <a:pt x="7775" y="700"/>
                  </a:lnTo>
                  <a:lnTo>
                    <a:pt x="7773" y="700"/>
                  </a:lnTo>
                  <a:lnTo>
                    <a:pt x="7773" y="705"/>
                  </a:lnTo>
                  <a:lnTo>
                    <a:pt x="7771" y="705"/>
                  </a:lnTo>
                  <a:lnTo>
                    <a:pt x="7771" y="709"/>
                  </a:lnTo>
                  <a:lnTo>
                    <a:pt x="7770" y="709"/>
                  </a:lnTo>
                  <a:lnTo>
                    <a:pt x="7770" y="714"/>
                  </a:lnTo>
                  <a:lnTo>
                    <a:pt x="7768" y="714"/>
                  </a:lnTo>
                  <a:lnTo>
                    <a:pt x="7768" y="719"/>
                  </a:lnTo>
                  <a:lnTo>
                    <a:pt x="7766" y="719"/>
                  </a:lnTo>
                  <a:lnTo>
                    <a:pt x="7766" y="724"/>
                  </a:lnTo>
                  <a:lnTo>
                    <a:pt x="7765" y="724"/>
                  </a:lnTo>
                  <a:lnTo>
                    <a:pt x="7765" y="729"/>
                  </a:lnTo>
                  <a:lnTo>
                    <a:pt x="7763" y="729"/>
                  </a:lnTo>
                  <a:lnTo>
                    <a:pt x="7763" y="732"/>
                  </a:lnTo>
                  <a:lnTo>
                    <a:pt x="7761" y="732"/>
                  </a:lnTo>
                  <a:lnTo>
                    <a:pt x="7761" y="737"/>
                  </a:lnTo>
                  <a:lnTo>
                    <a:pt x="7760" y="737"/>
                  </a:lnTo>
                  <a:lnTo>
                    <a:pt x="7760" y="742"/>
                  </a:lnTo>
                  <a:lnTo>
                    <a:pt x="7758" y="742"/>
                  </a:lnTo>
                  <a:lnTo>
                    <a:pt x="7758" y="747"/>
                  </a:lnTo>
                  <a:lnTo>
                    <a:pt x="7756" y="747"/>
                  </a:lnTo>
                  <a:lnTo>
                    <a:pt x="7756" y="750"/>
                  </a:lnTo>
                  <a:lnTo>
                    <a:pt x="7755" y="750"/>
                  </a:lnTo>
                  <a:lnTo>
                    <a:pt x="7755" y="755"/>
                  </a:lnTo>
                  <a:lnTo>
                    <a:pt x="7753" y="755"/>
                  </a:lnTo>
                  <a:lnTo>
                    <a:pt x="7753" y="760"/>
                  </a:lnTo>
                  <a:lnTo>
                    <a:pt x="7751" y="760"/>
                  </a:lnTo>
                  <a:lnTo>
                    <a:pt x="7751" y="765"/>
                  </a:lnTo>
                  <a:lnTo>
                    <a:pt x="7750" y="765"/>
                  </a:lnTo>
                  <a:lnTo>
                    <a:pt x="7750" y="770"/>
                  </a:lnTo>
                  <a:lnTo>
                    <a:pt x="7748" y="770"/>
                  </a:lnTo>
                  <a:lnTo>
                    <a:pt x="7748" y="774"/>
                  </a:lnTo>
                  <a:lnTo>
                    <a:pt x="7746" y="774"/>
                  </a:lnTo>
                  <a:lnTo>
                    <a:pt x="7746" y="779"/>
                  </a:lnTo>
                  <a:lnTo>
                    <a:pt x="7745" y="779"/>
                  </a:lnTo>
                  <a:lnTo>
                    <a:pt x="7745" y="784"/>
                  </a:lnTo>
                  <a:lnTo>
                    <a:pt x="7743" y="784"/>
                  </a:lnTo>
                  <a:lnTo>
                    <a:pt x="7743" y="789"/>
                  </a:lnTo>
                  <a:lnTo>
                    <a:pt x="7741" y="789"/>
                  </a:lnTo>
                  <a:lnTo>
                    <a:pt x="7741" y="792"/>
                  </a:lnTo>
                  <a:lnTo>
                    <a:pt x="7740" y="792"/>
                  </a:lnTo>
                  <a:lnTo>
                    <a:pt x="7740" y="797"/>
                  </a:lnTo>
                  <a:lnTo>
                    <a:pt x="7738" y="797"/>
                  </a:lnTo>
                  <a:lnTo>
                    <a:pt x="7738" y="802"/>
                  </a:lnTo>
                  <a:lnTo>
                    <a:pt x="7736" y="802"/>
                  </a:lnTo>
                  <a:lnTo>
                    <a:pt x="7736" y="807"/>
                  </a:lnTo>
                  <a:lnTo>
                    <a:pt x="7735" y="807"/>
                  </a:lnTo>
                  <a:lnTo>
                    <a:pt x="7735" y="812"/>
                  </a:lnTo>
                  <a:lnTo>
                    <a:pt x="7733" y="812"/>
                  </a:lnTo>
                  <a:lnTo>
                    <a:pt x="7733" y="815"/>
                  </a:lnTo>
                  <a:lnTo>
                    <a:pt x="7731" y="815"/>
                  </a:lnTo>
                  <a:lnTo>
                    <a:pt x="7731" y="820"/>
                  </a:lnTo>
                  <a:lnTo>
                    <a:pt x="7730" y="820"/>
                  </a:lnTo>
                  <a:lnTo>
                    <a:pt x="7730" y="825"/>
                  </a:lnTo>
                  <a:lnTo>
                    <a:pt x="7728" y="825"/>
                  </a:lnTo>
                  <a:lnTo>
                    <a:pt x="7728" y="830"/>
                  </a:lnTo>
                  <a:lnTo>
                    <a:pt x="7726" y="830"/>
                  </a:lnTo>
                  <a:lnTo>
                    <a:pt x="7726" y="835"/>
                  </a:lnTo>
                  <a:lnTo>
                    <a:pt x="7725" y="835"/>
                  </a:lnTo>
                  <a:lnTo>
                    <a:pt x="7725" y="839"/>
                  </a:lnTo>
                  <a:lnTo>
                    <a:pt x="7723" y="839"/>
                  </a:lnTo>
                  <a:lnTo>
                    <a:pt x="7723" y="844"/>
                  </a:lnTo>
                  <a:lnTo>
                    <a:pt x="7721" y="844"/>
                  </a:lnTo>
                  <a:lnTo>
                    <a:pt x="7721" y="849"/>
                  </a:lnTo>
                  <a:lnTo>
                    <a:pt x="7720" y="849"/>
                  </a:lnTo>
                  <a:lnTo>
                    <a:pt x="7720" y="854"/>
                  </a:lnTo>
                  <a:lnTo>
                    <a:pt x="7718" y="854"/>
                  </a:lnTo>
                  <a:lnTo>
                    <a:pt x="7718" y="857"/>
                  </a:lnTo>
                  <a:lnTo>
                    <a:pt x="7716" y="857"/>
                  </a:lnTo>
                  <a:lnTo>
                    <a:pt x="7716" y="862"/>
                  </a:lnTo>
                  <a:lnTo>
                    <a:pt x="7715" y="862"/>
                  </a:lnTo>
                  <a:lnTo>
                    <a:pt x="7715" y="867"/>
                  </a:lnTo>
                  <a:lnTo>
                    <a:pt x="7713" y="867"/>
                  </a:lnTo>
                  <a:lnTo>
                    <a:pt x="7713" y="872"/>
                  </a:lnTo>
                  <a:lnTo>
                    <a:pt x="7711" y="872"/>
                  </a:lnTo>
                  <a:lnTo>
                    <a:pt x="7711" y="877"/>
                  </a:lnTo>
                  <a:lnTo>
                    <a:pt x="7710" y="877"/>
                  </a:lnTo>
                  <a:lnTo>
                    <a:pt x="7710" y="880"/>
                  </a:lnTo>
                  <a:lnTo>
                    <a:pt x="7708" y="880"/>
                  </a:lnTo>
                  <a:lnTo>
                    <a:pt x="7708" y="885"/>
                  </a:lnTo>
                  <a:lnTo>
                    <a:pt x="7706" y="885"/>
                  </a:lnTo>
                  <a:lnTo>
                    <a:pt x="7706" y="890"/>
                  </a:lnTo>
                  <a:lnTo>
                    <a:pt x="7705" y="890"/>
                  </a:lnTo>
                  <a:lnTo>
                    <a:pt x="7705" y="895"/>
                  </a:lnTo>
                  <a:lnTo>
                    <a:pt x="7703" y="895"/>
                  </a:lnTo>
                  <a:lnTo>
                    <a:pt x="7703" y="900"/>
                  </a:lnTo>
                  <a:lnTo>
                    <a:pt x="7701" y="900"/>
                  </a:lnTo>
                  <a:lnTo>
                    <a:pt x="7701" y="904"/>
                  </a:lnTo>
                  <a:lnTo>
                    <a:pt x="7700" y="904"/>
                  </a:lnTo>
                  <a:lnTo>
                    <a:pt x="7700" y="909"/>
                  </a:lnTo>
                  <a:lnTo>
                    <a:pt x="7698" y="909"/>
                  </a:lnTo>
                  <a:lnTo>
                    <a:pt x="7698" y="914"/>
                  </a:lnTo>
                  <a:lnTo>
                    <a:pt x="7696" y="914"/>
                  </a:lnTo>
                  <a:lnTo>
                    <a:pt x="7696" y="919"/>
                  </a:lnTo>
                  <a:lnTo>
                    <a:pt x="7695" y="919"/>
                  </a:lnTo>
                  <a:lnTo>
                    <a:pt x="7695" y="922"/>
                  </a:lnTo>
                  <a:lnTo>
                    <a:pt x="7693" y="922"/>
                  </a:lnTo>
                  <a:lnTo>
                    <a:pt x="7693" y="927"/>
                  </a:lnTo>
                  <a:lnTo>
                    <a:pt x="7691" y="927"/>
                  </a:lnTo>
                  <a:lnTo>
                    <a:pt x="7691" y="932"/>
                  </a:lnTo>
                  <a:lnTo>
                    <a:pt x="7690" y="932"/>
                  </a:lnTo>
                  <a:lnTo>
                    <a:pt x="7690" y="937"/>
                  </a:lnTo>
                  <a:lnTo>
                    <a:pt x="7688" y="937"/>
                  </a:lnTo>
                  <a:lnTo>
                    <a:pt x="7688" y="942"/>
                  </a:lnTo>
                  <a:lnTo>
                    <a:pt x="7686" y="942"/>
                  </a:lnTo>
                  <a:lnTo>
                    <a:pt x="7686" y="945"/>
                  </a:lnTo>
                  <a:lnTo>
                    <a:pt x="7685" y="945"/>
                  </a:lnTo>
                  <a:lnTo>
                    <a:pt x="7685" y="950"/>
                  </a:lnTo>
                  <a:lnTo>
                    <a:pt x="7683" y="950"/>
                  </a:lnTo>
                  <a:lnTo>
                    <a:pt x="7683" y="955"/>
                  </a:lnTo>
                  <a:lnTo>
                    <a:pt x="7681" y="955"/>
                  </a:lnTo>
                  <a:lnTo>
                    <a:pt x="7681" y="960"/>
                  </a:lnTo>
                  <a:lnTo>
                    <a:pt x="7680" y="960"/>
                  </a:lnTo>
                  <a:lnTo>
                    <a:pt x="7680" y="964"/>
                  </a:lnTo>
                  <a:lnTo>
                    <a:pt x="7678" y="964"/>
                  </a:lnTo>
                  <a:lnTo>
                    <a:pt x="7678" y="969"/>
                  </a:lnTo>
                  <a:lnTo>
                    <a:pt x="7676" y="969"/>
                  </a:lnTo>
                  <a:lnTo>
                    <a:pt x="7676" y="974"/>
                  </a:lnTo>
                  <a:lnTo>
                    <a:pt x="7675" y="974"/>
                  </a:lnTo>
                  <a:lnTo>
                    <a:pt x="7675" y="979"/>
                  </a:lnTo>
                  <a:lnTo>
                    <a:pt x="7673" y="979"/>
                  </a:lnTo>
                  <a:lnTo>
                    <a:pt x="7673" y="984"/>
                  </a:lnTo>
                  <a:lnTo>
                    <a:pt x="7671" y="984"/>
                  </a:lnTo>
                  <a:lnTo>
                    <a:pt x="7671" y="987"/>
                  </a:lnTo>
                  <a:lnTo>
                    <a:pt x="7670" y="987"/>
                  </a:lnTo>
                  <a:lnTo>
                    <a:pt x="7670" y="992"/>
                  </a:lnTo>
                  <a:lnTo>
                    <a:pt x="7668" y="992"/>
                  </a:lnTo>
                  <a:lnTo>
                    <a:pt x="7668" y="997"/>
                  </a:lnTo>
                  <a:lnTo>
                    <a:pt x="7666" y="997"/>
                  </a:lnTo>
                  <a:lnTo>
                    <a:pt x="7666" y="1002"/>
                  </a:lnTo>
                  <a:lnTo>
                    <a:pt x="7665" y="1002"/>
                  </a:lnTo>
                  <a:lnTo>
                    <a:pt x="7665" y="1007"/>
                  </a:lnTo>
                  <a:lnTo>
                    <a:pt x="7663" y="1007"/>
                  </a:lnTo>
                  <a:lnTo>
                    <a:pt x="7663" y="1010"/>
                  </a:lnTo>
                  <a:lnTo>
                    <a:pt x="7661" y="1010"/>
                  </a:lnTo>
                  <a:lnTo>
                    <a:pt x="7661" y="1015"/>
                  </a:lnTo>
                  <a:lnTo>
                    <a:pt x="7660" y="1015"/>
                  </a:lnTo>
                  <a:lnTo>
                    <a:pt x="7660" y="1020"/>
                  </a:lnTo>
                  <a:lnTo>
                    <a:pt x="7658" y="1020"/>
                  </a:lnTo>
                  <a:lnTo>
                    <a:pt x="7658" y="1025"/>
                  </a:lnTo>
                  <a:lnTo>
                    <a:pt x="7656" y="1025"/>
                  </a:lnTo>
                  <a:lnTo>
                    <a:pt x="7656" y="1029"/>
                  </a:lnTo>
                  <a:lnTo>
                    <a:pt x="7655" y="1029"/>
                  </a:lnTo>
                  <a:lnTo>
                    <a:pt x="7655" y="1034"/>
                  </a:lnTo>
                  <a:lnTo>
                    <a:pt x="7653" y="1034"/>
                  </a:lnTo>
                  <a:lnTo>
                    <a:pt x="7653" y="1039"/>
                  </a:lnTo>
                  <a:lnTo>
                    <a:pt x="7651" y="1039"/>
                  </a:lnTo>
                  <a:lnTo>
                    <a:pt x="7651" y="1044"/>
                  </a:lnTo>
                  <a:lnTo>
                    <a:pt x="7650" y="1044"/>
                  </a:lnTo>
                  <a:lnTo>
                    <a:pt x="7650" y="1049"/>
                  </a:lnTo>
                  <a:lnTo>
                    <a:pt x="7648" y="1049"/>
                  </a:lnTo>
                  <a:lnTo>
                    <a:pt x="7648" y="1052"/>
                  </a:lnTo>
                  <a:lnTo>
                    <a:pt x="7646" y="1052"/>
                  </a:lnTo>
                  <a:lnTo>
                    <a:pt x="7646" y="1057"/>
                  </a:lnTo>
                  <a:lnTo>
                    <a:pt x="7645" y="1057"/>
                  </a:lnTo>
                  <a:lnTo>
                    <a:pt x="7645" y="1062"/>
                  </a:lnTo>
                  <a:lnTo>
                    <a:pt x="7643" y="1062"/>
                  </a:lnTo>
                  <a:lnTo>
                    <a:pt x="7643" y="1067"/>
                  </a:lnTo>
                  <a:lnTo>
                    <a:pt x="7641" y="1067"/>
                  </a:lnTo>
                  <a:lnTo>
                    <a:pt x="7641" y="1072"/>
                  </a:lnTo>
                  <a:lnTo>
                    <a:pt x="7640" y="1072"/>
                  </a:lnTo>
                  <a:lnTo>
                    <a:pt x="7640" y="1075"/>
                  </a:lnTo>
                  <a:lnTo>
                    <a:pt x="7638" y="1075"/>
                  </a:lnTo>
                  <a:lnTo>
                    <a:pt x="7638" y="1080"/>
                  </a:lnTo>
                  <a:lnTo>
                    <a:pt x="7636" y="1080"/>
                  </a:lnTo>
                  <a:lnTo>
                    <a:pt x="7636" y="1085"/>
                  </a:lnTo>
                  <a:lnTo>
                    <a:pt x="7635" y="1085"/>
                  </a:lnTo>
                  <a:lnTo>
                    <a:pt x="7635" y="1090"/>
                  </a:lnTo>
                  <a:lnTo>
                    <a:pt x="7633" y="1090"/>
                  </a:lnTo>
                  <a:lnTo>
                    <a:pt x="7633" y="1094"/>
                  </a:lnTo>
                  <a:lnTo>
                    <a:pt x="7631" y="1094"/>
                  </a:lnTo>
                  <a:lnTo>
                    <a:pt x="7631" y="1099"/>
                  </a:lnTo>
                  <a:lnTo>
                    <a:pt x="7630" y="1099"/>
                  </a:lnTo>
                  <a:lnTo>
                    <a:pt x="7630" y="1104"/>
                  </a:lnTo>
                  <a:lnTo>
                    <a:pt x="7628" y="1104"/>
                  </a:lnTo>
                  <a:lnTo>
                    <a:pt x="7628" y="1109"/>
                  </a:lnTo>
                  <a:lnTo>
                    <a:pt x="7626" y="1109"/>
                  </a:lnTo>
                  <a:lnTo>
                    <a:pt x="7626" y="1114"/>
                  </a:lnTo>
                  <a:lnTo>
                    <a:pt x="7625" y="1114"/>
                  </a:lnTo>
                  <a:lnTo>
                    <a:pt x="7625" y="1117"/>
                  </a:lnTo>
                  <a:lnTo>
                    <a:pt x="7623" y="1117"/>
                  </a:lnTo>
                  <a:lnTo>
                    <a:pt x="7623" y="1122"/>
                  </a:lnTo>
                  <a:lnTo>
                    <a:pt x="7621" y="1122"/>
                  </a:lnTo>
                  <a:lnTo>
                    <a:pt x="7621" y="1127"/>
                  </a:lnTo>
                  <a:lnTo>
                    <a:pt x="7620" y="1127"/>
                  </a:lnTo>
                  <a:lnTo>
                    <a:pt x="7620" y="1132"/>
                  </a:lnTo>
                  <a:lnTo>
                    <a:pt x="7618" y="1132"/>
                  </a:lnTo>
                  <a:lnTo>
                    <a:pt x="7618" y="1135"/>
                  </a:lnTo>
                  <a:lnTo>
                    <a:pt x="7616" y="1135"/>
                  </a:lnTo>
                  <a:lnTo>
                    <a:pt x="7616" y="1140"/>
                  </a:lnTo>
                  <a:lnTo>
                    <a:pt x="7615" y="1140"/>
                  </a:lnTo>
                  <a:lnTo>
                    <a:pt x="7615" y="1145"/>
                  </a:lnTo>
                  <a:lnTo>
                    <a:pt x="7613" y="1145"/>
                  </a:lnTo>
                  <a:lnTo>
                    <a:pt x="7613" y="1150"/>
                  </a:lnTo>
                  <a:lnTo>
                    <a:pt x="7611" y="1150"/>
                  </a:lnTo>
                  <a:lnTo>
                    <a:pt x="7611" y="1155"/>
                  </a:lnTo>
                  <a:lnTo>
                    <a:pt x="7610" y="1155"/>
                  </a:lnTo>
                  <a:lnTo>
                    <a:pt x="7610" y="1159"/>
                  </a:lnTo>
                  <a:lnTo>
                    <a:pt x="7608" y="1159"/>
                  </a:lnTo>
                  <a:lnTo>
                    <a:pt x="7608" y="1164"/>
                  </a:lnTo>
                  <a:lnTo>
                    <a:pt x="7606" y="1164"/>
                  </a:lnTo>
                  <a:lnTo>
                    <a:pt x="7606" y="1169"/>
                  </a:lnTo>
                  <a:lnTo>
                    <a:pt x="7605" y="1169"/>
                  </a:lnTo>
                  <a:lnTo>
                    <a:pt x="7605" y="1174"/>
                  </a:lnTo>
                  <a:lnTo>
                    <a:pt x="7603" y="1174"/>
                  </a:lnTo>
                  <a:lnTo>
                    <a:pt x="7603" y="1179"/>
                  </a:lnTo>
                  <a:lnTo>
                    <a:pt x="7601" y="1179"/>
                  </a:lnTo>
                  <a:lnTo>
                    <a:pt x="7601" y="1182"/>
                  </a:lnTo>
                  <a:lnTo>
                    <a:pt x="7600" y="1182"/>
                  </a:lnTo>
                  <a:lnTo>
                    <a:pt x="7600" y="1187"/>
                  </a:lnTo>
                  <a:lnTo>
                    <a:pt x="7598" y="1187"/>
                  </a:lnTo>
                  <a:lnTo>
                    <a:pt x="7598" y="1192"/>
                  </a:lnTo>
                  <a:lnTo>
                    <a:pt x="7596" y="1192"/>
                  </a:lnTo>
                  <a:lnTo>
                    <a:pt x="7596" y="1197"/>
                  </a:lnTo>
                  <a:lnTo>
                    <a:pt x="7595" y="1197"/>
                  </a:lnTo>
                  <a:lnTo>
                    <a:pt x="7595" y="1200"/>
                  </a:lnTo>
                  <a:lnTo>
                    <a:pt x="7593" y="1200"/>
                  </a:lnTo>
                  <a:lnTo>
                    <a:pt x="7593" y="1205"/>
                  </a:lnTo>
                  <a:lnTo>
                    <a:pt x="7591" y="1205"/>
                  </a:lnTo>
                  <a:lnTo>
                    <a:pt x="7591" y="1210"/>
                  </a:lnTo>
                  <a:lnTo>
                    <a:pt x="7590" y="1210"/>
                  </a:lnTo>
                  <a:lnTo>
                    <a:pt x="7590" y="1215"/>
                  </a:lnTo>
                  <a:lnTo>
                    <a:pt x="7588" y="1215"/>
                  </a:lnTo>
                  <a:lnTo>
                    <a:pt x="7588" y="1220"/>
                  </a:lnTo>
                  <a:lnTo>
                    <a:pt x="7586" y="1220"/>
                  </a:lnTo>
                  <a:lnTo>
                    <a:pt x="7586" y="1224"/>
                  </a:lnTo>
                  <a:lnTo>
                    <a:pt x="7585" y="1224"/>
                  </a:lnTo>
                  <a:lnTo>
                    <a:pt x="7585" y="1229"/>
                  </a:lnTo>
                  <a:lnTo>
                    <a:pt x="7583" y="1229"/>
                  </a:lnTo>
                  <a:lnTo>
                    <a:pt x="7583" y="1234"/>
                  </a:lnTo>
                  <a:lnTo>
                    <a:pt x="7581" y="1234"/>
                  </a:lnTo>
                  <a:lnTo>
                    <a:pt x="7581" y="1239"/>
                  </a:lnTo>
                  <a:lnTo>
                    <a:pt x="7580" y="1239"/>
                  </a:lnTo>
                  <a:lnTo>
                    <a:pt x="7580" y="1242"/>
                  </a:lnTo>
                  <a:lnTo>
                    <a:pt x="7578" y="1242"/>
                  </a:lnTo>
                  <a:lnTo>
                    <a:pt x="7578" y="1247"/>
                  </a:lnTo>
                  <a:lnTo>
                    <a:pt x="7576" y="1247"/>
                  </a:lnTo>
                  <a:lnTo>
                    <a:pt x="7576" y="1252"/>
                  </a:lnTo>
                  <a:lnTo>
                    <a:pt x="7575" y="1252"/>
                  </a:lnTo>
                  <a:lnTo>
                    <a:pt x="7575" y="1257"/>
                  </a:lnTo>
                  <a:lnTo>
                    <a:pt x="7573" y="1257"/>
                  </a:lnTo>
                  <a:lnTo>
                    <a:pt x="7573" y="1262"/>
                  </a:lnTo>
                  <a:lnTo>
                    <a:pt x="7571" y="1262"/>
                  </a:lnTo>
                  <a:lnTo>
                    <a:pt x="7571" y="1265"/>
                  </a:lnTo>
                  <a:lnTo>
                    <a:pt x="7570" y="1265"/>
                  </a:lnTo>
                  <a:lnTo>
                    <a:pt x="7570" y="1270"/>
                  </a:lnTo>
                  <a:lnTo>
                    <a:pt x="7568" y="1270"/>
                  </a:lnTo>
                  <a:lnTo>
                    <a:pt x="7568" y="1275"/>
                  </a:lnTo>
                  <a:lnTo>
                    <a:pt x="7566" y="1275"/>
                  </a:lnTo>
                  <a:lnTo>
                    <a:pt x="7566" y="1280"/>
                  </a:lnTo>
                  <a:lnTo>
                    <a:pt x="7565" y="1280"/>
                  </a:lnTo>
                  <a:lnTo>
                    <a:pt x="7565" y="1285"/>
                  </a:lnTo>
                  <a:lnTo>
                    <a:pt x="7563" y="1285"/>
                  </a:lnTo>
                  <a:lnTo>
                    <a:pt x="7563" y="1289"/>
                  </a:lnTo>
                  <a:lnTo>
                    <a:pt x="7561" y="1289"/>
                  </a:lnTo>
                  <a:lnTo>
                    <a:pt x="7561" y="1294"/>
                  </a:lnTo>
                  <a:lnTo>
                    <a:pt x="7560" y="1294"/>
                  </a:lnTo>
                  <a:lnTo>
                    <a:pt x="7560" y="1299"/>
                  </a:lnTo>
                  <a:lnTo>
                    <a:pt x="7558" y="1299"/>
                  </a:lnTo>
                  <a:lnTo>
                    <a:pt x="7558" y="1304"/>
                  </a:lnTo>
                  <a:lnTo>
                    <a:pt x="7556" y="1304"/>
                  </a:lnTo>
                  <a:lnTo>
                    <a:pt x="7556" y="1307"/>
                  </a:lnTo>
                  <a:lnTo>
                    <a:pt x="7555" y="1307"/>
                  </a:lnTo>
                  <a:lnTo>
                    <a:pt x="7555" y="1312"/>
                  </a:lnTo>
                  <a:lnTo>
                    <a:pt x="7553" y="1312"/>
                  </a:lnTo>
                  <a:lnTo>
                    <a:pt x="7553" y="1317"/>
                  </a:lnTo>
                  <a:lnTo>
                    <a:pt x="7551" y="1317"/>
                  </a:lnTo>
                  <a:lnTo>
                    <a:pt x="7551" y="1322"/>
                  </a:lnTo>
                  <a:lnTo>
                    <a:pt x="7550" y="1322"/>
                  </a:lnTo>
                  <a:lnTo>
                    <a:pt x="7550" y="1327"/>
                  </a:lnTo>
                  <a:lnTo>
                    <a:pt x="7548" y="1327"/>
                  </a:lnTo>
                  <a:lnTo>
                    <a:pt x="7548" y="1330"/>
                  </a:lnTo>
                  <a:lnTo>
                    <a:pt x="7546" y="1330"/>
                  </a:lnTo>
                  <a:lnTo>
                    <a:pt x="7546" y="1335"/>
                  </a:lnTo>
                  <a:lnTo>
                    <a:pt x="7545" y="1335"/>
                  </a:lnTo>
                  <a:lnTo>
                    <a:pt x="7545" y="1340"/>
                  </a:lnTo>
                  <a:lnTo>
                    <a:pt x="7543" y="1340"/>
                  </a:lnTo>
                  <a:lnTo>
                    <a:pt x="7543" y="1345"/>
                  </a:lnTo>
                  <a:lnTo>
                    <a:pt x="7541" y="1345"/>
                  </a:lnTo>
                  <a:lnTo>
                    <a:pt x="7541" y="1350"/>
                  </a:lnTo>
                  <a:lnTo>
                    <a:pt x="7540" y="1350"/>
                  </a:lnTo>
                  <a:lnTo>
                    <a:pt x="7540" y="1354"/>
                  </a:lnTo>
                  <a:lnTo>
                    <a:pt x="7538" y="1354"/>
                  </a:lnTo>
                  <a:lnTo>
                    <a:pt x="7538" y="1359"/>
                  </a:lnTo>
                  <a:lnTo>
                    <a:pt x="7536" y="1359"/>
                  </a:lnTo>
                  <a:lnTo>
                    <a:pt x="7536" y="1364"/>
                  </a:lnTo>
                  <a:lnTo>
                    <a:pt x="7535" y="1364"/>
                  </a:lnTo>
                  <a:lnTo>
                    <a:pt x="7535" y="1369"/>
                  </a:lnTo>
                  <a:lnTo>
                    <a:pt x="7533" y="1369"/>
                  </a:lnTo>
                  <a:lnTo>
                    <a:pt x="7533" y="1372"/>
                  </a:lnTo>
                  <a:lnTo>
                    <a:pt x="7531" y="1372"/>
                  </a:lnTo>
                  <a:lnTo>
                    <a:pt x="7531" y="1377"/>
                  </a:lnTo>
                  <a:lnTo>
                    <a:pt x="7530" y="1377"/>
                  </a:lnTo>
                  <a:lnTo>
                    <a:pt x="7530" y="1382"/>
                  </a:lnTo>
                  <a:lnTo>
                    <a:pt x="7528" y="1382"/>
                  </a:lnTo>
                  <a:lnTo>
                    <a:pt x="7528" y="1387"/>
                  </a:lnTo>
                  <a:lnTo>
                    <a:pt x="7526" y="1387"/>
                  </a:lnTo>
                  <a:lnTo>
                    <a:pt x="7526" y="1392"/>
                  </a:lnTo>
                  <a:lnTo>
                    <a:pt x="7525" y="1392"/>
                  </a:lnTo>
                  <a:lnTo>
                    <a:pt x="7525" y="1395"/>
                  </a:lnTo>
                  <a:lnTo>
                    <a:pt x="7523" y="1395"/>
                  </a:lnTo>
                  <a:lnTo>
                    <a:pt x="7523" y="1400"/>
                  </a:lnTo>
                  <a:lnTo>
                    <a:pt x="7521" y="1400"/>
                  </a:lnTo>
                  <a:lnTo>
                    <a:pt x="7521" y="1405"/>
                  </a:lnTo>
                  <a:lnTo>
                    <a:pt x="7520" y="1405"/>
                  </a:lnTo>
                  <a:lnTo>
                    <a:pt x="7520" y="1410"/>
                  </a:lnTo>
                  <a:lnTo>
                    <a:pt x="7518" y="1410"/>
                  </a:lnTo>
                  <a:lnTo>
                    <a:pt x="7518" y="1414"/>
                  </a:lnTo>
                  <a:lnTo>
                    <a:pt x="7516" y="1414"/>
                  </a:lnTo>
                  <a:lnTo>
                    <a:pt x="7516" y="1419"/>
                  </a:lnTo>
                  <a:lnTo>
                    <a:pt x="7515" y="1419"/>
                  </a:lnTo>
                  <a:lnTo>
                    <a:pt x="7515" y="1424"/>
                  </a:lnTo>
                  <a:lnTo>
                    <a:pt x="7513" y="1424"/>
                  </a:lnTo>
                  <a:lnTo>
                    <a:pt x="7513" y="1429"/>
                  </a:lnTo>
                  <a:lnTo>
                    <a:pt x="7511" y="1429"/>
                  </a:lnTo>
                  <a:lnTo>
                    <a:pt x="7511" y="1434"/>
                  </a:lnTo>
                  <a:lnTo>
                    <a:pt x="7510" y="1434"/>
                  </a:lnTo>
                  <a:lnTo>
                    <a:pt x="7510" y="1437"/>
                  </a:lnTo>
                  <a:lnTo>
                    <a:pt x="7508" y="1437"/>
                  </a:lnTo>
                  <a:lnTo>
                    <a:pt x="7508" y="1442"/>
                  </a:lnTo>
                  <a:lnTo>
                    <a:pt x="7506" y="1442"/>
                  </a:lnTo>
                  <a:lnTo>
                    <a:pt x="7506" y="1447"/>
                  </a:lnTo>
                  <a:lnTo>
                    <a:pt x="7505" y="1447"/>
                  </a:lnTo>
                  <a:lnTo>
                    <a:pt x="7505" y="1452"/>
                  </a:lnTo>
                  <a:lnTo>
                    <a:pt x="7503" y="1452"/>
                  </a:lnTo>
                  <a:lnTo>
                    <a:pt x="7503" y="1457"/>
                  </a:lnTo>
                  <a:lnTo>
                    <a:pt x="7501" y="1457"/>
                  </a:lnTo>
                  <a:lnTo>
                    <a:pt x="7501" y="1460"/>
                  </a:lnTo>
                  <a:lnTo>
                    <a:pt x="7500" y="1460"/>
                  </a:lnTo>
                  <a:lnTo>
                    <a:pt x="7500" y="1465"/>
                  </a:lnTo>
                  <a:lnTo>
                    <a:pt x="7498" y="1465"/>
                  </a:lnTo>
                  <a:lnTo>
                    <a:pt x="7498" y="1470"/>
                  </a:lnTo>
                  <a:lnTo>
                    <a:pt x="7496" y="1470"/>
                  </a:lnTo>
                  <a:lnTo>
                    <a:pt x="7496" y="1475"/>
                  </a:lnTo>
                  <a:lnTo>
                    <a:pt x="7495" y="1475"/>
                  </a:lnTo>
                  <a:lnTo>
                    <a:pt x="7495" y="1479"/>
                  </a:lnTo>
                  <a:lnTo>
                    <a:pt x="7493" y="1479"/>
                  </a:lnTo>
                  <a:lnTo>
                    <a:pt x="7493" y="1484"/>
                  </a:lnTo>
                  <a:lnTo>
                    <a:pt x="7491" y="1484"/>
                  </a:lnTo>
                  <a:lnTo>
                    <a:pt x="7491" y="1489"/>
                  </a:lnTo>
                  <a:lnTo>
                    <a:pt x="7490" y="1489"/>
                  </a:lnTo>
                  <a:lnTo>
                    <a:pt x="7490" y="1494"/>
                  </a:lnTo>
                  <a:lnTo>
                    <a:pt x="7488" y="1494"/>
                  </a:lnTo>
                  <a:lnTo>
                    <a:pt x="7488" y="1499"/>
                  </a:lnTo>
                  <a:lnTo>
                    <a:pt x="7486" y="1499"/>
                  </a:lnTo>
                  <a:lnTo>
                    <a:pt x="7486" y="1502"/>
                  </a:lnTo>
                  <a:lnTo>
                    <a:pt x="7485" y="1502"/>
                  </a:lnTo>
                  <a:lnTo>
                    <a:pt x="7485" y="1507"/>
                  </a:lnTo>
                  <a:lnTo>
                    <a:pt x="7483" y="1507"/>
                  </a:lnTo>
                  <a:lnTo>
                    <a:pt x="7483" y="1512"/>
                  </a:lnTo>
                  <a:lnTo>
                    <a:pt x="7481" y="1512"/>
                  </a:lnTo>
                  <a:lnTo>
                    <a:pt x="7481" y="1517"/>
                  </a:lnTo>
                  <a:lnTo>
                    <a:pt x="7480" y="1517"/>
                  </a:lnTo>
                  <a:lnTo>
                    <a:pt x="7480" y="1522"/>
                  </a:lnTo>
                  <a:lnTo>
                    <a:pt x="7478" y="1522"/>
                  </a:lnTo>
                  <a:lnTo>
                    <a:pt x="7478" y="1525"/>
                  </a:lnTo>
                  <a:lnTo>
                    <a:pt x="7476" y="1525"/>
                  </a:lnTo>
                  <a:lnTo>
                    <a:pt x="7476" y="1530"/>
                  </a:lnTo>
                  <a:lnTo>
                    <a:pt x="7475" y="1530"/>
                  </a:lnTo>
                  <a:lnTo>
                    <a:pt x="7475" y="1535"/>
                  </a:lnTo>
                  <a:lnTo>
                    <a:pt x="7473" y="1535"/>
                  </a:lnTo>
                  <a:lnTo>
                    <a:pt x="7473" y="1540"/>
                  </a:lnTo>
                  <a:lnTo>
                    <a:pt x="7471" y="1540"/>
                  </a:lnTo>
                  <a:lnTo>
                    <a:pt x="7471" y="1544"/>
                  </a:lnTo>
                  <a:lnTo>
                    <a:pt x="7470" y="1544"/>
                  </a:lnTo>
                  <a:lnTo>
                    <a:pt x="7470" y="1549"/>
                  </a:lnTo>
                  <a:lnTo>
                    <a:pt x="7468" y="1549"/>
                  </a:lnTo>
                  <a:lnTo>
                    <a:pt x="7468" y="1554"/>
                  </a:lnTo>
                  <a:lnTo>
                    <a:pt x="7466" y="1554"/>
                  </a:lnTo>
                  <a:lnTo>
                    <a:pt x="7466" y="1559"/>
                  </a:lnTo>
                  <a:lnTo>
                    <a:pt x="7465" y="1559"/>
                  </a:lnTo>
                  <a:lnTo>
                    <a:pt x="7465" y="1564"/>
                  </a:lnTo>
                  <a:lnTo>
                    <a:pt x="7463" y="1564"/>
                  </a:lnTo>
                  <a:lnTo>
                    <a:pt x="7463" y="1567"/>
                  </a:lnTo>
                  <a:lnTo>
                    <a:pt x="7461" y="1567"/>
                  </a:lnTo>
                  <a:lnTo>
                    <a:pt x="7461" y="1572"/>
                  </a:lnTo>
                  <a:lnTo>
                    <a:pt x="7460" y="1572"/>
                  </a:lnTo>
                  <a:lnTo>
                    <a:pt x="7460" y="1577"/>
                  </a:lnTo>
                  <a:lnTo>
                    <a:pt x="7458" y="1577"/>
                  </a:lnTo>
                  <a:lnTo>
                    <a:pt x="7458" y="1582"/>
                  </a:lnTo>
                  <a:lnTo>
                    <a:pt x="7456" y="1582"/>
                  </a:lnTo>
                  <a:lnTo>
                    <a:pt x="7456" y="1585"/>
                  </a:lnTo>
                  <a:lnTo>
                    <a:pt x="7455" y="1585"/>
                  </a:lnTo>
                  <a:lnTo>
                    <a:pt x="7455" y="1590"/>
                  </a:lnTo>
                  <a:lnTo>
                    <a:pt x="7453" y="1590"/>
                  </a:lnTo>
                  <a:lnTo>
                    <a:pt x="7453" y="1595"/>
                  </a:lnTo>
                  <a:lnTo>
                    <a:pt x="7451" y="1595"/>
                  </a:lnTo>
                  <a:lnTo>
                    <a:pt x="7451" y="1600"/>
                  </a:lnTo>
                  <a:lnTo>
                    <a:pt x="7450" y="1600"/>
                  </a:lnTo>
                  <a:lnTo>
                    <a:pt x="7450" y="1605"/>
                  </a:lnTo>
                  <a:lnTo>
                    <a:pt x="7448" y="1605"/>
                  </a:lnTo>
                  <a:lnTo>
                    <a:pt x="7448" y="1609"/>
                  </a:lnTo>
                  <a:lnTo>
                    <a:pt x="7446" y="1609"/>
                  </a:lnTo>
                  <a:lnTo>
                    <a:pt x="7446" y="1614"/>
                  </a:lnTo>
                  <a:lnTo>
                    <a:pt x="7445" y="1614"/>
                  </a:lnTo>
                  <a:lnTo>
                    <a:pt x="7445" y="1619"/>
                  </a:lnTo>
                  <a:lnTo>
                    <a:pt x="7443" y="1619"/>
                  </a:lnTo>
                  <a:lnTo>
                    <a:pt x="7443" y="1624"/>
                  </a:lnTo>
                  <a:lnTo>
                    <a:pt x="7441" y="1624"/>
                  </a:lnTo>
                  <a:lnTo>
                    <a:pt x="7441" y="1629"/>
                  </a:lnTo>
                  <a:lnTo>
                    <a:pt x="7440" y="1629"/>
                  </a:lnTo>
                  <a:lnTo>
                    <a:pt x="7440" y="1632"/>
                  </a:lnTo>
                  <a:lnTo>
                    <a:pt x="7438" y="1632"/>
                  </a:lnTo>
                  <a:lnTo>
                    <a:pt x="7438" y="1637"/>
                  </a:lnTo>
                  <a:lnTo>
                    <a:pt x="7436" y="1637"/>
                  </a:lnTo>
                  <a:lnTo>
                    <a:pt x="7436" y="1642"/>
                  </a:lnTo>
                  <a:lnTo>
                    <a:pt x="7435" y="1642"/>
                  </a:lnTo>
                  <a:lnTo>
                    <a:pt x="7435" y="1647"/>
                  </a:lnTo>
                  <a:lnTo>
                    <a:pt x="7433" y="1647"/>
                  </a:lnTo>
                  <a:lnTo>
                    <a:pt x="7433" y="1650"/>
                  </a:lnTo>
                  <a:lnTo>
                    <a:pt x="7431" y="1650"/>
                  </a:lnTo>
                  <a:lnTo>
                    <a:pt x="7431" y="1655"/>
                  </a:lnTo>
                  <a:lnTo>
                    <a:pt x="7430" y="1655"/>
                  </a:lnTo>
                  <a:lnTo>
                    <a:pt x="7430" y="1660"/>
                  </a:lnTo>
                  <a:lnTo>
                    <a:pt x="7428" y="1660"/>
                  </a:lnTo>
                  <a:lnTo>
                    <a:pt x="7428" y="1662"/>
                  </a:lnTo>
                  <a:lnTo>
                    <a:pt x="7426" y="1662"/>
                  </a:lnTo>
                  <a:close/>
                  <a:moveTo>
                    <a:pt x="7840" y="1480"/>
                  </a:moveTo>
                  <a:lnTo>
                    <a:pt x="7841" y="1480"/>
                  </a:lnTo>
                  <a:lnTo>
                    <a:pt x="7841" y="1484"/>
                  </a:lnTo>
                  <a:lnTo>
                    <a:pt x="7840" y="1484"/>
                  </a:lnTo>
                  <a:lnTo>
                    <a:pt x="7840" y="1480"/>
                  </a:lnTo>
                  <a:close/>
                  <a:moveTo>
                    <a:pt x="7841" y="1477"/>
                  </a:moveTo>
                  <a:lnTo>
                    <a:pt x="7843" y="1477"/>
                  </a:lnTo>
                  <a:lnTo>
                    <a:pt x="7843" y="1480"/>
                  </a:lnTo>
                  <a:lnTo>
                    <a:pt x="7841" y="1480"/>
                  </a:lnTo>
                  <a:lnTo>
                    <a:pt x="7841" y="1477"/>
                  </a:lnTo>
                  <a:close/>
                  <a:moveTo>
                    <a:pt x="7843" y="1474"/>
                  </a:moveTo>
                  <a:lnTo>
                    <a:pt x="7845" y="1474"/>
                  </a:lnTo>
                  <a:lnTo>
                    <a:pt x="7845" y="1477"/>
                  </a:lnTo>
                  <a:lnTo>
                    <a:pt x="7843" y="1477"/>
                  </a:lnTo>
                  <a:lnTo>
                    <a:pt x="7843" y="1474"/>
                  </a:lnTo>
                  <a:close/>
                  <a:moveTo>
                    <a:pt x="7845" y="1472"/>
                  </a:moveTo>
                  <a:lnTo>
                    <a:pt x="7846" y="1472"/>
                  </a:lnTo>
                  <a:lnTo>
                    <a:pt x="7846" y="1474"/>
                  </a:lnTo>
                  <a:lnTo>
                    <a:pt x="7845" y="1474"/>
                  </a:lnTo>
                  <a:lnTo>
                    <a:pt x="7845" y="1472"/>
                  </a:lnTo>
                  <a:close/>
                  <a:moveTo>
                    <a:pt x="3636" y="1250"/>
                  </a:moveTo>
                  <a:lnTo>
                    <a:pt x="3636" y="1244"/>
                  </a:lnTo>
                  <a:lnTo>
                    <a:pt x="3638" y="1244"/>
                  </a:lnTo>
                  <a:lnTo>
                    <a:pt x="3638" y="1240"/>
                  </a:lnTo>
                  <a:lnTo>
                    <a:pt x="3640" y="1240"/>
                  </a:lnTo>
                  <a:lnTo>
                    <a:pt x="3640" y="1235"/>
                  </a:lnTo>
                  <a:lnTo>
                    <a:pt x="3641" y="1235"/>
                  </a:lnTo>
                  <a:lnTo>
                    <a:pt x="3641" y="1232"/>
                  </a:lnTo>
                  <a:lnTo>
                    <a:pt x="3643" y="1232"/>
                  </a:lnTo>
                  <a:lnTo>
                    <a:pt x="3643" y="1229"/>
                  </a:lnTo>
                  <a:lnTo>
                    <a:pt x="3645" y="1229"/>
                  </a:lnTo>
                  <a:lnTo>
                    <a:pt x="3645" y="1224"/>
                  </a:lnTo>
                  <a:lnTo>
                    <a:pt x="3646" y="1224"/>
                  </a:lnTo>
                  <a:lnTo>
                    <a:pt x="3646" y="1220"/>
                  </a:lnTo>
                  <a:lnTo>
                    <a:pt x="3648" y="1220"/>
                  </a:lnTo>
                  <a:lnTo>
                    <a:pt x="3648" y="1215"/>
                  </a:lnTo>
                  <a:lnTo>
                    <a:pt x="3650" y="1215"/>
                  </a:lnTo>
                  <a:lnTo>
                    <a:pt x="3650" y="1212"/>
                  </a:lnTo>
                  <a:lnTo>
                    <a:pt x="3651" y="1212"/>
                  </a:lnTo>
                  <a:lnTo>
                    <a:pt x="3651" y="1207"/>
                  </a:lnTo>
                  <a:lnTo>
                    <a:pt x="3653" y="1207"/>
                  </a:lnTo>
                  <a:lnTo>
                    <a:pt x="3653" y="1204"/>
                  </a:lnTo>
                  <a:lnTo>
                    <a:pt x="3655" y="1204"/>
                  </a:lnTo>
                  <a:lnTo>
                    <a:pt x="3655" y="1199"/>
                  </a:lnTo>
                  <a:lnTo>
                    <a:pt x="3656" y="1199"/>
                  </a:lnTo>
                  <a:lnTo>
                    <a:pt x="3656" y="1195"/>
                  </a:lnTo>
                  <a:lnTo>
                    <a:pt x="3658" y="1195"/>
                  </a:lnTo>
                  <a:lnTo>
                    <a:pt x="3658" y="1190"/>
                  </a:lnTo>
                  <a:lnTo>
                    <a:pt x="3660" y="1190"/>
                  </a:lnTo>
                  <a:lnTo>
                    <a:pt x="3660" y="1187"/>
                  </a:lnTo>
                  <a:lnTo>
                    <a:pt x="3661" y="1187"/>
                  </a:lnTo>
                  <a:lnTo>
                    <a:pt x="3661" y="1182"/>
                  </a:lnTo>
                  <a:lnTo>
                    <a:pt x="3663" y="1182"/>
                  </a:lnTo>
                  <a:lnTo>
                    <a:pt x="3663" y="1179"/>
                  </a:lnTo>
                  <a:lnTo>
                    <a:pt x="3665" y="1179"/>
                  </a:lnTo>
                  <a:lnTo>
                    <a:pt x="3665" y="1174"/>
                  </a:lnTo>
                  <a:lnTo>
                    <a:pt x="3666" y="1174"/>
                  </a:lnTo>
                  <a:lnTo>
                    <a:pt x="3666" y="1170"/>
                  </a:lnTo>
                  <a:lnTo>
                    <a:pt x="3668" y="1170"/>
                  </a:lnTo>
                  <a:lnTo>
                    <a:pt x="3668" y="1165"/>
                  </a:lnTo>
                  <a:lnTo>
                    <a:pt x="3670" y="1165"/>
                  </a:lnTo>
                  <a:lnTo>
                    <a:pt x="3670" y="1162"/>
                  </a:lnTo>
                  <a:lnTo>
                    <a:pt x="3671" y="1162"/>
                  </a:lnTo>
                  <a:lnTo>
                    <a:pt x="3671" y="1157"/>
                  </a:lnTo>
                  <a:lnTo>
                    <a:pt x="3673" y="1157"/>
                  </a:lnTo>
                  <a:lnTo>
                    <a:pt x="3673" y="1154"/>
                  </a:lnTo>
                  <a:lnTo>
                    <a:pt x="3675" y="1154"/>
                  </a:lnTo>
                  <a:lnTo>
                    <a:pt x="3675" y="1149"/>
                  </a:lnTo>
                  <a:lnTo>
                    <a:pt x="3676" y="1149"/>
                  </a:lnTo>
                  <a:lnTo>
                    <a:pt x="3676" y="1145"/>
                  </a:lnTo>
                  <a:lnTo>
                    <a:pt x="3678" y="1145"/>
                  </a:lnTo>
                  <a:lnTo>
                    <a:pt x="3678" y="1140"/>
                  </a:lnTo>
                  <a:lnTo>
                    <a:pt x="3680" y="1140"/>
                  </a:lnTo>
                  <a:lnTo>
                    <a:pt x="3680" y="1137"/>
                  </a:lnTo>
                  <a:lnTo>
                    <a:pt x="3681" y="1137"/>
                  </a:lnTo>
                  <a:lnTo>
                    <a:pt x="3681" y="1132"/>
                  </a:lnTo>
                  <a:lnTo>
                    <a:pt x="3683" y="1132"/>
                  </a:lnTo>
                  <a:lnTo>
                    <a:pt x="3683" y="1129"/>
                  </a:lnTo>
                  <a:lnTo>
                    <a:pt x="3685" y="1129"/>
                  </a:lnTo>
                  <a:lnTo>
                    <a:pt x="3685" y="1124"/>
                  </a:lnTo>
                  <a:lnTo>
                    <a:pt x="3686" y="1124"/>
                  </a:lnTo>
                  <a:lnTo>
                    <a:pt x="3686" y="1120"/>
                  </a:lnTo>
                  <a:lnTo>
                    <a:pt x="3688" y="1120"/>
                  </a:lnTo>
                  <a:lnTo>
                    <a:pt x="3688" y="1117"/>
                  </a:lnTo>
                  <a:lnTo>
                    <a:pt x="3690" y="1117"/>
                  </a:lnTo>
                  <a:lnTo>
                    <a:pt x="3690" y="1112"/>
                  </a:lnTo>
                  <a:lnTo>
                    <a:pt x="3778" y="1112"/>
                  </a:lnTo>
                  <a:lnTo>
                    <a:pt x="3778" y="1120"/>
                  </a:lnTo>
                  <a:lnTo>
                    <a:pt x="3776" y="1120"/>
                  </a:lnTo>
                  <a:lnTo>
                    <a:pt x="3776" y="1127"/>
                  </a:lnTo>
                  <a:lnTo>
                    <a:pt x="3775" y="1127"/>
                  </a:lnTo>
                  <a:lnTo>
                    <a:pt x="3775" y="1134"/>
                  </a:lnTo>
                  <a:lnTo>
                    <a:pt x="3773" y="1134"/>
                  </a:lnTo>
                  <a:lnTo>
                    <a:pt x="3773" y="1140"/>
                  </a:lnTo>
                  <a:lnTo>
                    <a:pt x="3771" y="1140"/>
                  </a:lnTo>
                  <a:lnTo>
                    <a:pt x="3771" y="1149"/>
                  </a:lnTo>
                  <a:lnTo>
                    <a:pt x="3770" y="1149"/>
                  </a:lnTo>
                  <a:lnTo>
                    <a:pt x="3770" y="1155"/>
                  </a:lnTo>
                  <a:lnTo>
                    <a:pt x="3768" y="1155"/>
                  </a:lnTo>
                  <a:lnTo>
                    <a:pt x="3768" y="1162"/>
                  </a:lnTo>
                  <a:lnTo>
                    <a:pt x="3766" y="1162"/>
                  </a:lnTo>
                  <a:lnTo>
                    <a:pt x="3766" y="1169"/>
                  </a:lnTo>
                  <a:lnTo>
                    <a:pt x="3765" y="1169"/>
                  </a:lnTo>
                  <a:lnTo>
                    <a:pt x="3765" y="1175"/>
                  </a:lnTo>
                  <a:lnTo>
                    <a:pt x="3763" y="1175"/>
                  </a:lnTo>
                  <a:lnTo>
                    <a:pt x="3763" y="1184"/>
                  </a:lnTo>
                  <a:lnTo>
                    <a:pt x="3761" y="1184"/>
                  </a:lnTo>
                  <a:lnTo>
                    <a:pt x="3761" y="1190"/>
                  </a:lnTo>
                  <a:lnTo>
                    <a:pt x="3760" y="1190"/>
                  </a:lnTo>
                  <a:lnTo>
                    <a:pt x="3760" y="1197"/>
                  </a:lnTo>
                  <a:lnTo>
                    <a:pt x="3758" y="1197"/>
                  </a:lnTo>
                  <a:lnTo>
                    <a:pt x="3758" y="1204"/>
                  </a:lnTo>
                  <a:lnTo>
                    <a:pt x="3756" y="1204"/>
                  </a:lnTo>
                  <a:lnTo>
                    <a:pt x="3756" y="1210"/>
                  </a:lnTo>
                  <a:lnTo>
                    <a:pt x="3755" y="1210"/>
                  </a:lnTo>
                  <a:lnTo>
                    <a:pt x="3755" y="1217"/>
                  </a:lnTo>
                  <a:lnTo>
                    <a:pt x="3753" y="1217"/>
                  </a:lnTo>
                  <a:lnTo>
                    <a:pt x="3753" y="1225"/>
                  </a:lnTo>
                  <a:lnTo>
                    <a:pt x="3751" y="1225"/>
                  </a:lnTo>
                  <a:lnTo>
                    <a:pt x="3751" y="1232"/>
                  </a:lnTo>
                  <a:lnTo>
                    <a:pt x="3750" y="1232"/>
                  </a:lnTo>
                  <a:lnTo>
                    <a:pt x="3750" y="1239"/>
                  </a:lnTo>
                  <a:lnTo>
                    <a:pt x="3748" y="1239"/>
                  </a:lnTo>
                  <a:lnTo>
                    <a:pt x="3748" y="1245"/>
                  </a:lnTo>
                  <a:lnTo>
                    <a:pt x="3746" y="1245"/>
                  </a:lnTo>
                  <a:lnTo>
                    <a:pt x="3746" y="1250"/>
                  </a:lnTo>
                  <a:lnTo>
                    <a:pt x="3636" y="1250"/>
                  </a:lnTo>
                  <a:close/>
                  <a:moveTo>
                    <a:pt x="7936" y="1204"/>
                  </a:moveTo>
                  <a:lnTo>
                    <a:pt x="7938" y="1204"/>
                  </a:lnTo>
                  <a:lnTo>
                    <a:pt x="7938" y="1212"/>
                  </a:lnTo>
                  <a:lnTo>
                    <a:pt x="7936" y="1212"/>
                  </a:lnTo>
                  <a:lnTo>
                    <a:pt x="7936" y="1204"/>
                  </a:lnTo>
                  <a:close/>
                  <a:moveTo>
                    <a:pt x="7938" y="1195"/>
                  </a:moveTo>
                  <a:lnTo>
                    <a:pt x="7940" y="1195"/>
                  </a:lnTo>
                  <a:lnTo>
                    <a:pt x="7940" y="1204"/>
                  </a:lnTo>
                  <a:lnTo>
                    <a:pt x="7938" y="1204"/>
                  </a:lnTo>
                  <a:lnTo>
                    <a:pt x="7938" y="1195"/>
                  </a:lnTo>
                  <a:close/>
                  <a:moveTo>
                    <a:pt x="7940" y="1185"/>
                  </a:moveTo>
                  <a:lnTo>
                    <a:pt x="7941" y="1185"/>
                  </a:lnTo>
                  <a:lnTo>
                    <a:pt x="7941" y="1195"/>
                  </a:lnTo>
                  <a:lnTo>
                    <a:pt x="7940" y="1195"/>
                  </a:lnTo>
                  <a:lnTo>
                    <a:pt x="7940" y="1185"/>
                  </a:lnTo>
                  <a:close/>
                  <a:moveTo>
                    <a:pt x="7941" y="1185"/>
                  </a:moveTo>
                  <a:lnTo>
                    <a:pt x="7941" y="1172"/>
                  </a:lnTo>
                  <a:lnTo>
                    <a:pt x="7943" y="1172"/>
                  </a:lnTo>
                  <a:lnTo>
                    <a:pt x="7943" y="1160"/>
                  </a:lnTo>
                  <a:lnTo>
                    <a:pt x="7945" y="1160"/>
                  </a:lnTo>
                  <a:lnTo>
                    <a:pt x="7945" y="1149"/>
                  </a:lnTo>
                  <a:lnTo>
                    <a:pt x="7946" y="1149"/>
                  </a:lnTo>
                  <a:lnTo>
                    <a:pt x="7946" y="1137"/>
                  </a:lnTo>
                  <a:lnTo>
                    <a:pt x="7948" y="1137"/>
                  </a:lnTo>
                  <a:lnTo>
                    <a:pt x="7948" y="1125"/>
                  </a:lnTo>
                  <a:lnTo>
                    <a:pt x="7950" y="1125"/>
                  </a:lnTo>
                  <a:lnTo>
                    <a:pt x="7950" y="1112"/>
                  </a:lnTo>
                  <a:lnTo>
                    <a:pt x="7951" y="1112"/>
                  </a:lnTo>
                  <a:lnTo>
                    <a:pt x="7951" y="1089"/>
                  </a:lnTo>
                  <a:lnTo>
                    <a:pt x="7953" y="1089"/>
                  </a:lnTo>
                  <a:lnTo>
                    <a:pt x="7953" y="1062"/>
                  </a:lnTo>
                  <a:lnTo>
                    <a:pt x="7955" y="1062"/>
                  </a:lnTo>
                  <a:lnTo>
                    <a:pt x="7955" y="959"/>
                  </a:lnTo>
                  <a:lnTo>
                    <a:pt x="7953" y="959"/>
                  </a:lnTo>
                  <a:lnTo>
                    <a:pt x="7953" y="935"/>
                  </a:lnTo>
                  <a:lnTo>
                    <a:pt x="7951" y="935"/>
                  </a:lnTo>
                  <a:lnTo>
                    <a:pt x="7951" y="919"/>
                  </a:lnTo>
                  <a:lnTo>
                    <a:pt x="7950" y="919"/>
                  </a:lnTo>
                  <a:lnTo>
                    <a:pt x="7950" y="902"/>
                  </a:lnTo>
                  <a:lnTo>
                    <a:pt x="7948" y="902"/>
                  </a:lnTo>
                  <a:lnTo>
                    <a:pt x="7948" y="887"/>
                  </a:lnTo>
                  <a:lnTo>
                    <a:pt x="7946" y="887"/>
                  </a:lnTo>
                  <a:lnTo>
                    <a:pt x="7946" y="874"/>
                  </a:lnTo>
                  <a:lnTo>
                    <a:pt x="7945" y="874"/>
                  </a:lnTo>
                  <a:lnTo>
                    <a:pt x="7945" y="864"/>
                  </a:lnTo>
                  <a:lnTo>
                    <a:pt x="7943" y="864"/>
                  </a:lnTo>
                  <a:lnTo>
                    <a:pt x="7943" y="854"/>
                  </a:lnTo>
                  <a:lnTo>
                    <a:pt x="7941" y="854"/>
                  </a:lnTo>
                  <a:lnTo>
                    <a:pt x="7941" y="844"/>
                  </a:lnTo>
                  <a:lnTo>
                    <a:pt x="7940" y="844"/>
                  </a:lnTo>
                  <a:lnTo>
                    <a:pt x="7940" y="832"/>
                  </a:lnTo>
                  <a:lnTo>
                    <a:pt x="7941" y="832"/>
                  </a:lnTo>
                  <a:lnTo>
                    <a:pt x="7941" y="840"/>
                  </a:lnTo>
                  <a:lnTo>
                    <a:pt x="7943" y="840"/>
                  </a:lnTo>
                  <a:lnTo>
                    <a:pt x="7943" y="850"/>
                  </a:lnTo>
                  <a:lnTo>
                    <a:pt x="7945" y="850"/>
                  </a:lnTo>
                  <a:lnTo>
                    <a:pt x="7945" y="860"/>
                  </a:lnTo>
                  <a:lnTo>
                    <a:pt x="7946" y="860"/>
                  </a:lnTo>
                  <a:lnTo>
                    <a:pt x="7946" y="872"/>
                  </a:lnTo>
                  <a:lnTo>
                    <a:pt x="7948" y="872"/>
                  </a:lnTo>
                  <a:lnTo>
                    <a:pt x="7948" y="885"/>
                  </a:lnTo>
                  <a:lnTo>
                    <a:pt x="7950" y="885"/>
                  </a:lnTo>
                  <a:lnTo>
                    <a:pt x="7950" y="899"/>
                  </a:lnTo>
                  <a:lnTo>
                    <a:pt x="7951" y="899"/>
                  </a:lnTo>
                  <a:lnTo>
                    <a:pt x="7951" y="912"/>
                  </a:lnTo>
                  <a:lnTo>
                    <a:pt x="7953" y="912"/>
                  </a:lnTo>
                  <a:lnTo>
                    <a:pt x="7953" y="934"/>
                  </a:lnTo>
                  <a:lnTo>
                    <a:pt x="7955" y="934"/>
                  </a:lnTo>
                  <a:lnTo>
                    <a:pt x="7955" y="957"/>
                  </a:lnTo>
                  <a:lnTo>
                    <a:pt x="7956" y="957"/>
                  </a:lnTo>
                  <a:lnTo>
                    <a:pt x="7956" y="1064"/>
                  </a:lnTo>
                  <a:lnTo>
                    <a:pt x="7955" y="1064"/>
                  </a:lnTo>
                  <a:lnTo>
                    <a:pt x="7955" y="1090"/>
                  </a:lnTo>
                  <a:lnTo>
                    <a:pt x="7953" y="1090"/>
                  </a:lnTo>
                  <a:lnTo>
                    <a:pt x="7953" y="1114"/>
                  </a:lnTo>
                  <a:lnTo>
                    <a:pt x="7951" y="1114"/>
                  </a:lnTo>
                  <a:lnTo>
                    <a:pt x="7951" y="1127"/>
                  </a:lnTo>
                  <a:lnTo>
                    <a:pt x="7950" y="1127"/>
                  </a:lnTo>
                  <a:lnTo>
                    <a:pt x="7950" y="1139"/>
                  </a:lnTo>
                  <a:lnTo>
                    <a:pt x="7948" y="1139"/>
                  </a:lnTo>
                  <a:lnTo>
                    <a:pt x="7948" y="1150"/>
                  </a:lnTo>
                  <a:lnTo>
                    <a:pt x="7946" y="1150"/>
                  </a:lnTo>
                  <a:lnTo>
                    <a:pt x="7946" y="1162"/>
                  </a:lnTo>
                  <a:lnTo>
                    <a:pt x="7945" y="1162"/>
                  </a:lnTo>
                  <a:lnTo>
                    <a:pt x="7945" y="1174"/>
                  </a:lnTo>
                  <a:lnTo>
                    <a:pt x="7943" y="1174"/>
                  </a:lnTo>
                  <a:lnTo>
                    <a:pt x="7943" y="1185"/>
                  </a:lnTo>
                  <a:lnTo>
                    <a:pt x="7941" y="1185"/>
                  </a:lnTo>
                  <a:close/>
                  <a:moveTo>
                    <a:pt x="3791" y="864"/>
                  </a:moveTo>
                  <a:lnTo>
                    <a:pt x="3791" y="860"/>
                  </a:lnTo>
                  <a:lnTo>
                    <a:pt x="3793" y="860"/>
                  </a:lnTo>
                  <a:lnTo>
                    <a:pt x="3793" y="855"/>
                  </a:lnTo>
                  <a:lnTo>
                    <a:pt x="3795" y="855"/>
                  </a:lnTo>
                  <a:lnTo>
                    <a:pt x="3795" y="852"/>
                  </a:lnTo>
                  <a:lnTo>
                    <a:pt x="3796" y="852"/>
                  </a:lnTo>
                  <a:lnTo>
                    <a:pt x="3796" y="847"/>
                  </a:lnTo>
                  <a:lnTo>
                    <a:pt x="3798" y="847"/>
                  </a:lnTo>
                  <a:lnTo>
                    <a:pt x="3798" y="844"/>
                  </a:lnTo>
                  <a:lnTo>
                    <a:pt x="3800" y="844"/>
                  </a:lnTo>
                  <a:lnTo>
                    <a:pt x="3800" y="839"/>
                  </a:lnTo>
                  <a:lnTo>
                    <a:pt x="3801" y="839"/>
                  </a:lnTo>
                  <a:lnTo>
                    <a:pt x="3801" y="835"/>
                  </a:lnTo>
                  <a:lnTo>
                    <a:pt x="3803" y="835"/>
                  </a:lnTo>
                  <a:lnTo>
                    <a:pt x="3803" y="830"/>
                  </a:lnTo>
                  <a:lnTo>
                    <a:pt x="3805" y="830"/>
                  </a:lnTo>
                  <a:lnTo>
                    <a:pt x="3805" y="827"/>
                  </a:lnTo>
                  <a:lnTo>
                    <a:pt x="3806" y="827"/>
                  </a:lnTo>
                  <a:lnTo>
                    <a:pt x="3806" y="822"/>
                  </a:lnTo>
                  <a:lnTo>
                    <a:pt x="3808" y="822"/>
                  </a:lnTo>
                  <a:lnTo>
                    <a:pt x="3808" y="819"/>
                  </a:lnTo>
                  <a:lnTo>
                    <a:pt x="3810" y="819"/>
                  </a:lnTo>
                  <a:lnTo>
                    <a:pt x="3810" y="814"/>
                  </a:lnTo>
                  <a:lnTo>
                    <a:pt x="3811" y="814"/>
                  </a:lnTo>
                  <a:lnTo>
                    <a:pt x="3811" y="810"/>
                  </a:lnTo>
                  <a:lnTo>
                    <a:pt x="3813" y="810"/>
                  </a:lnTo>
                  <a:lnTo>
                    <a:pt x="3813" y="805"/>
                  </a:lnTo>
                  <a:lnTo>
                    <a:pt x="3815" y="805"/>
                  </a:lnTo>
                  <a:lnTo>
                    <a:pt x="3815" y="802"/>
                  </a:lnTo>
                  <a:lnTo>
                    <a:pt x="3816" y="802"/>
                  </a:lnTo>
                  <a:lnTo>
                    <a:pt x="3816" y="797"/>
                  </a:lnTo>
                  <a:lnTo>
                    <a:pt x="3818" y="797"/>
                  </a:lnTo>
                  <a:lnTo>
                    <a:pt x="3818" y="794"/>
                  </a:lnTo>
                  <a:lnTo>
                    <a:pt x="3820" y="794"/>
                  </a:lnTo>
                  <a:lnTo>
                    <a:pt x="3820" y="789"/>
                  </a:lnTo>
                  <a:lnTo>
                    <a:pt x="3821" y="789"/>
                  </a:lnTo>
                  <a:lnTo>
                    <a:pt x="3821" y="785"/>
                  </a:lnTo>
                  <a:lnTo>
                    <a:pt x="3823" y="785"/>
                  </a:lnTo>
                  <a:lnTo>
                    <a:pt x="3823" y="780"/>
                  </a:lnTo>
                  <a:lnTo>
                    <a:pt x="3825" y="780"/>
                  </a:lnTo>
                  <a:lnTo>
                    <a:pt x="3825" y="777"/>
                  </a:lnTo>
                  <a:lnTo>
                    <a:pt x="3826" y="777"/>
                  </a:lnTo>
                  <a:lnTo>
                    <a:pt x="3826" y="774"/>
                  </a:lnTo>
                  <a:lnTo>
                    <a:pt x="3828" y="774"/>
                  </a:lnTo>
                  <a:lnTo>
                    <a:pt x="3828" y="769"/>
                  </a:lnTo>
                  <a:lnTo>
                    <a:pt x="3830" y="769"/>
                  </a:lnTo>
                  <a:lnTo>
                    <a:pt x="3830" y="765"/>
                  </a:lnTo>
                  <a:lnTo>
                    <a:pt x="3831" y="765"/>
                  </a:lnTo>
                  <a:lnTo>
                    <a:pt x="3831" y="760"/>
                  </a:lnTo>
                  <a:lnTo>
                    <a:pt x="3833" y="760"/>
                  </a:lnTo>
                  <a:lnTo>
                    <a:pt x="3833" y="757"/>
                  </a:lnTo>
                  <a:lnTo>
                    <a:pt x="3835" y="757"/>
                  </a:lnTo>
                  <a:lnTo>
                    <a:pt x="3835" y="752"/>
                  </a:lnTo>
                  <a:lnTo>
                    <a:pt x="3836" y="752"/>
                  </a:lnTo>
                  <a:lnTo>
                    <a:pt x="3836" y="749"/>
                  </a:lnTo>
                  <a:lnTo>
                    <a:pt x="3838" y="749"/>
                  </a:lnTo>
                  <a:lnTo>
                    <a:pt x="3838" y="744"/>
                  </a:lnTo>
                  <a:lnTo>
                    <a:pt x="3840" y="744"/>
                  </a:lnTo>
                  <a:lnTo>
                    <a:pt x="3840" y="742"/>
                  </a:lnTo>
                  <a:lnTo>
                    <a:pt x="3866" y="742"/>
                  </a:lnTo>
                  <a:lnTo>
                    <a:pt x="3866" y="750"/>
                  </a:lnTo>
                  <a:lnTo>
                    <a:pt x="3865" y="750"/>
                  </a:lnTo>
                  <a:lnTo>
                    <a:pt x="3865" y="757"/>
                  </a:lnTo>
                  <a:lnTo>
                    <a:pt x="3863" y="757"/>
                  </a:lnTo>
                  <a:lnTo>
                    <a:pt x="3863" y="765"/>
                  </a:lnTo>
                  <a:lnTo>
                    <a:pt x="3861" y="765"/>
                  </a:lnTo>
                  <a:lnTo>
                    <a:pt x="3861" y="772"/>
                  </a:lnTo>
                  <a:lnTo>
                    <a:pt x="3860" y="772"/>
                  </a:lnTo>
                  <a:lnTo>
                    <a:pt x="3860" y="779"/>
                  </a:lnTo>
                  <a:lnTo>
                    <a:pt x="3858" y="779"/>
                  </a:lnTo>
                  <a:lnTo>
                    <a:pt x="3858" y="785"/>
                  </a:lnTo>
                  <a:lnTo>
                    <a:pt x="3856" y="785"/>
                  </a:lnTo>
                  <a:lnTo>
                    <a:pt x="3856" y="792"/>
                  </a:lnTo>
                  <a:lnTo>
                    <a:pt x="3855" y="792"/>
                  </a:lnTo>
                  <a:lnTo>
                    <a:pt x="3855" y="799"/>
                  </a:lnTo>
                  <a:lnTo>
                    <a:pt x="3853" y="799"/>
                  </a:lnTo>
                  <a:lnTo>
                    <a:pt x="3853" y="807"/>
                  </a:lnTo>
                  <a:lnTo>
                    <a:pt x="3851" y="807"/>
                  </a:lnTo>
                  <a:lnTo>
                    <a:pt x="3851" y="814"/>
                  </a:lnTo>
                  <a:lnTo>
                    <a:pt x="3850" y="814"/>
                  </a:lnTo>
                  <a:lnTo>
                    <a:pt x="3850" y="820"/>
                  </a:lnTo>
                  <a:lnTo>
                    <a:pt x="3848" y="820"/>
                  </a:lnTo>
                  <a:lnTo>
                    <a:pt x="3848" y="827"/>
                  </a:lnTo>
                  <a:lnTo>
                    <a:pt x="3846" y="827"/>
                  </a:lnTo>
                  <a:lnTo>
                    <a:pt x="3846" y="834"/>
                  </a:lnTo>
                  <a:lnTo>
                    <a:pt x="3845" y="834"/>
                  </a:lnTo>
                  <a:lnTo>
                    <a:pt x="3845" y="842"/>
                  </a:lnTo>
                  <a:lnTo>
                    <a:pt x="3843" y="842"/>
                  </a:lnTo>
                  <a:lnTo>
                    <a:pt x="3843" y="849"/>
                  </a:lnTo>
                  <a:lnTo>
                    <a:pt x="3841" y="849"/>
                  </a:lnTo>
                  <a:lnTo>
                    <a:pt x="3841" y="855"/>
                  </a:lnTo>
                  <a:lnTo>
                    <a:pt x="3840" y="855"/>
                  </a:lnTo>
                  <a:lnTo>
                    <a:pt x="3840" y="862"/>
                  </a:lnTo>
                  <a:lnTo>
                    <a:pt x="3838" y="862"/>
                  </a:lnTo>
                  <a:lnTo>
                    <a:pt x="3838" y="864"/>
                  </a:lnTo>
                  <a:lnTo>
                    <a:pt x="3791" y="864"/>
                  </a:lnTo>
                  <a:close/>
                  <a:moveTo>
                    <a:pt x="7938" y="832"/>
                  </a:moveTo>
                  <a:lnTo>
                    <a:pt x="7938" y="824"/>
                  </a:lnTo>
                  <a:lnTo>
                    <a:pt x="7936" y="824"/>
                  </a:lnTo>
                  <a:lnTo>
                    <a:pt x="7936" y="815"/>
                  </a:lnTo>
                  <a:lnTo>
                    <a:pt x="7935" y="815"/>
                  </a:lnTo>
                  <a:lnTo>
                    <a:pt x="7935" y="807"/>
                  </a:lnTo>
                  <a:lnTo>
                    <a:pt x="7933" y="807"/>
                  </a:lnTo>
                  <a:lnTo>
                    <a:pt x="7933" y="800"/>
                  </a:lnTo>
                  <a:lnTo>
                    <a:pt x="7931" y="800"/>
                  </a:lnTo>
                  <a:lnTo>
                    <a:pt x="7931" y="794"/>
                  </a:lnTo>
                  <a:lnTo>
                    <a:pt x="7930" y="794"/>
                  </a:lnTo>
                  <a:lnTo>
                    <a:pt x="7930" y="785"/>
                  </a:lnTo>
                  <a:lnTo>
                    <a:pt x="7928" y="785"/>
                  </a:lnTo>
                  <a:lnTo>
                    <a:pt x="7928" y="779"/>
                  </a:lnTo>
                  <a:lnTo>
                    <a:pt x="7926" y="779"/>
                  </a:lnTo>
                  <a:lnTo>
                    <a:pt x="7926" y="770"/>
                  </a:lnTo>
                  <a:lnTo>
                    <a:pt x="7925" y="770"/>
                  </a:lnTo>
                  <a:lnTo>
                    <a:pt x="7925" y="764"/>
                  </a:lnTo>
                  <a:lnTo>
                    <a:pt x="7923" y="764"/>
                  </a:lnTo>
                  <a:lnTo>
                    <a:pt x="7923" y="757"/>
                  </a:lnTo>
                  <a:lnTo>
                    <a:pt x="7921" y="757"/>
                  </a:lnTo>
                  <a:lnTo>
                    <a:pt x="7921" y="752"/>
                  </a:lnTo>
                  <a:lnTo>
                    <a:pt x="7920" y="752"/>
                  </a:lnTo>
                  <a:lnTo>
                    <a:pt x="7920" y="745"/>
                  </a:lnTo>
                  <a:lnTo>
                    <a:pt x="7918" y="745"/>
                  </a:lnTo>
                  <a:lnTo>
                    <a:pt x="7918" y="740"/>
                  </a:lnTo>
                  <a:lnTo>
                    <a:pt x="7916" y="740"/>
                  </a:lnTo>
                  <a:lnTo>
                    <a:pt x="7916" y="735"/>
                  </a:lnTo>
                  <a:lnTo>
                    <a:pt x="7915" y="735"/>
                  </a:lnTo>
                  <a:lnTo>
                    <a:pt x="7915" y="729"/>
                  </a:lnTo>
                  <a:lnTo>
                    <a:pt x="7913" y="729"/>
                  </a:lnTo>
                  <a:lnTo>
                    <a:pt x="7913" y="724"/>
                  </a:lnTo>
                  <a:lnTo>
                    <a:pt x="7911" y="724"/>
                  </a:lnTo>
                  <a:lnTo>
                    <a:pt x="7911" y="717"/>
                  </a:lnTo>
                  <a:lnTo>
                    <a:pt x="7910" y="717"/>
                  </a:lnTo>
                  <a:lnTo>
                    <a:pt x="7910" y="712"/>
                  </a:lnTo>
                  <a:lnTo>
                    <a:pt x="7908" y="712"/>
                  </a:lnTo>
                  <a:lnTo>
                    <a:pt x="7908" y="707"/>
                  </a:lnTo>
                  <a:lnTo>
                    <a:pt x="7906" y="707"/>
                  </a:lnTo>
                  <a:lnTo>
                    <a:pt x="7906" y="702"/>
                  </a:lnTo>
                  <a:lnTo>
                    <a:pt x="7905" y="702"/>
                  </a:lnTo>
                  <a:lnTo>
                    <a:pt x="7905" y="697"/>
                  </a:lnTo>
                  <a:lnTo>
                    <a:pt x="7903" y="697"/>
                  </a:lnTo>
                  <a:lnTo>
                    <a:pt x="7903" y="692"/>
                  </a:lnTo>
                  <a:lnTo>
                    <a:pt x="7901" y="692"/>
                  </a:lnTo>
                  <a:lnTo>
                    <a:pt x="7901" y="687"/>
                  </a:lnTo>
                  <a:lnTo>
                    <a:pt x="7900" y="687"/>
                  </a:lnTo>
                  <a:lnTo>
                    <a:pt x="7900" y="682"/>
                  </a:lnTo>
                  <a:lnTo>
                    <a:pt x="7898" y="682"/>
                  </a:lnTo>
                  <a:lnTo>
                    <a:pt x="7898" y="677"/>
                  </a:lnTo>
                  <a:lnTo>
                    <a:pt x="7896" y="677"/>
                  </a:lnTo>
                  <a:lnTo>
                    <a:pt x="7896" y="674"/>
                  </a:lnTo>
                  <a:lnTo>
                    <a:pt x="7895" y="674"/>
                  </a:lnTo>
                  <a:lnTo>
                    <a:pt x="7895" y="669"/>
                  </a:lnTo>
                  <a:lnTo>
                    <a:pt x="7893" y="669"/>
                  </a:lnTo>
                  <a:lnTo>
                    <a:pt x="7893" y="664"/>
                  </a:lnTo>
                  <a:lnTo>
                    <a:pt x="7891" y="664"/>
                  </a:lnTo>
                  <a:lnTo>
                    <a:pt x="7891" y="659"/>
                  </a:lnTo>
                  <a:lnTo>
                    <a:pt x="7890" y="659"/>
                  </a:lnTo>
                  <a:lnTo>
                    <a:pt x="7890" y="655"/>
                  </a:lnTo>
                  <a:lnTo>
                    <a:pt x="7888" y="655"/>
                  </a:lnTo>
                  <a:lnTo>
                    <a:pt x="7888" y="650"/>
                  </a:lnTo>
                  <a:lnTo>
                    <a:pt x="7886" y="650"/>
                  </a:lnTo>
                  <a:lnTo>
                    <a:pt x="7886" y="645"/>
                  </a:lnTo>
                  <a:lnTo>
                    <a:pt x="7885" y="645"/>
                  </a:lnTo>
                  <a:lnTo>
                    <a:pt x="7885" y="642"/>
                  </a:lnTo>
                  <a:lnTo>
                    <a:pt x="7883" y="642"/>
                  </a:lnTo>
                  <a:lnTo>
                    <a:pt x="7883" y="637"/>
                  </a:lnTo>
                  <a:lnTo>
                    <a:pt x="7881" y="637"/>
                  </a:lnTo>
                  <a:lnTo>
                    <a:pt x="7881" y="634"/>
                  </a:lnTo>
                  <a:lnTo>
                    <a:pt x="7880" y="634"/>
                  </a:lnTo>
                  <a:lnTo>
                    <a:pt x="7880" y="630"/>
                  </a:lnTo>
                  <a:lnTo>
                    <a:pt x="7878" y="630"/>
                  </a:lnTo>
                  <a:lnTo>
                    <a:pt x="7878" y="625"/>
                  </a:lnTo>
                  <a:lnTo>
                    <a:pt x="7876" y="625"/>
                  </a:lnTo>
                  <a:lnTo>
                    <a:pt x="7876" y="622"/>
                  </a:lnTo>
                  <a:lnTo>
                    <a:pt x="7875" y="622"/>
                  </a:lnTo>
                  <a:lnTo>
                    <a:pt x="7875" y="619"/>
                  </a:lnTo>
                  <a:lnTo>
                    <a:pt x="7873" y="619"/>
                  </a:lnTo>
                  <a:lnTo>
                    <a:pt x="7873" y="614"/>
                  </a:lnTo>
                  <a:lnTo>
                    <a:pt x="7871" y="614"/>
                  </a:lnTo>
                  <a:lnTo>
                    <a:pt x="7871" y="610"/>
                  </a:lnTo>
                  <a:lnTo>
                    <a:pt x="7870" y="610"/>
                  </a:lnTo>
                  <a:lnTo>
                    <a:pt x="7870" y="607"/>
                  </a:lnTo>
                  <a:lnTo>
                    <a:pt x="7868" y="607"/>
                  </a:lnTo>
                  <a:lnTo>
                    <a:pt x="7868" y="602"/>
                  </a:lnTo>
                  <a:lnTo>
                    <a:pt x="7866" y="602"/>
                  </a:lnTo>
                  <a:lnTo>
                    <a:pt x="7866" y="599"/>
                  </a:lnTo>
                  <a:lnTo>
                    <a:pt x="7865" y="599"/>
                  </a:lnTo>
                  <a:lnTo>
                    <a:pt x="7865" y="595"/>
                  </a:lnTo>
                  <a:lnTo>
                    <a:pt x="7863" y="595"/>
                  </a:lnTo>
                  <a:lnTo>
                    <a:pt x="7863" y="590"/>
                  </a:lnTo>
                  <a:lnTo>
                    <a:pt x="7865" y="590"/>
                  </a:lnTo>
                  <a:lnTo>
                    <a:pt x="7865" y="594"/>
                  </a:lnTo>
                  <a:lnTo>
                    <a:pt x="7866" y="594"/>
                  </a:lnTo>
                  <a:lnTo>
                    <a:pt x="7866" y="597"/>
                  </a:lnTo>
                  <a:lnTo>
                    <a:pt x="7868" y="597"/>
                  </a:lnTo>
                  <a:lnTo>
                    <a:pt x="7868" y="600"/>
                  </a:lnTo>
                  <a:lnTo>
                    <a:pt x="7870" y="600"/>
                  </a:lnTo>
                  <a:lnTo>
                    <a:pt x="7870" y="604"/>
                  </a:lnTo>
                  <a:lnTo>
                    <a:pt x="7871" y="604"/>
                  </a:lnTo>
                  <a:lnTo>
                    <a:pt x="7871" y="609"/>
                  </a:lnTo>
                  <a:lnTo>
                    <a:pt x="7873" y="609"/>
                  </a:lnTo>
                  <a:lnTo>
                    <a:pt x="7873" y="612"/>
                  </a:lnTo>
                  <a:lnTo>
                    <a:pt x="7875" y="612"/>
                  </a:lnTo>
                  <a:lnTo>
                    <a:pt x="7875" y="615"/>
                  </a:lnTo>
                  <a:lnTo>
                    <a:pt x="7876" y="615"/>
                  </a:lnTo>
                  <a:lnTo>
                    <a:pt x="7876" y="620"/>
                  </a:lnTo>
                  <a:lnTo>
                    <a:pt x="7878" y="620"/>
                  </a:lnTo>
                  <a:lnTo>
                    <a:pt x="7878" y="624"/>
                  </a:lnTo>
                  <a:lnTo>
                    <a:pt x="7880" y="624"/>
                  </a:lnTo>
                  <a:lnTo>
                    <a:pt x="7880" y="627"/>
                  </a:lnTo>
                  <a:lnTo>
                    <a:pt x="7881" y="627"/>
                  </a:lnTo>
                  <a:lnTo>
                    <a:pt x="7881" y="632"/>
                  </a:lnTo>
                  <a:lnTo>
                    <a:pt x="7883" y="632"/>
                  </a:lnTo>
                  <a:lnTo>
                    <a:pt x="7883" y="635"/>
                  </a:lnTo>
                  <a:lnTo>
                    <a:pt x="7885" y="635"/>
                  </a:lnTo>
                  <a:lnTo>
                    <a:pt x="7885" y="640"/>
                  </a:lnTo>
                  <a:lnTo>
                    <a:pt x="7886" y="640"/>
                  </a:lnTo>
                  <a:lnTo>
                    <a:pt x="7886" y="644"/>
                  </a:lnTo>
                  <a:lnTo>
                    <a:pt x="7888" y="644"/>
                  </a:lnTo>
                  <a:lnTo>
                    <a:pt x="7888" y="649"/>
                  </a:lnTo>
                  <a:lnTo>
                    <a:pt x="7890" y="649"/>
                  </a:lnTo>
                  <a:lnTo>
                    <a:pt x="7890" y="652"/>
                  </a:lnTo>
                  <a:lnTo>
                    <a:pt x="7891" y="652"/>
                  </a:lnTo>
                  <a:lnTo>
                    <a:pt x="7891" y="657"/>
                  </a:lnTo>
                  <a:lnTo>
                    <a:pt x="7893" y="657"/>
                  </a:lnTo>
                  <a:lnTo>
                    <a:pt x="7893" y="662"/>
                  </a:lnTo>
                  <a:lnTo>
                    <a:pt x="7895" y="662"/>
                  </a:lnTo>
                  <a:lnTo>
                    <a:pt x="7895" y="665"/>
                  </a:lnTo>
                  <a:lnTo>
                    <a:pt x="7896" y="665"/>
                  </a:lnTo>
                  <a:lnTo>
                    <a:pt x="7896" y="670"/>
                  </a:lnTo>
                  <a:lnTo>
                    <a:pt x="7898" y="670"/>
                  </a:lnTo>
                  <a:lnTo>
                    <a:pt x="7898" y="675"/>
                  </a:lnTo>
                  <a:lnTo>
                    <a:pt x="7900" y="675"/>
                  </a:lnTo>
                  <a:lnTo>
                    <a:pt x="7900" y="680"/>
                  </a:lnTo>
                  <a:lnTo>
                    <a:pt x="7901" y="680"/>
                  </a:lnTo>
                  <a:lnTo>
                    <a:pt x="7901" y="685"/>
                  </a:lnTo>
                  <a:lnTo>
                    <a:pt x="7903" y="685"/>
                  </a:lnTo>
                  <a:lnTo>
                    <a:pt x="7903" y="690"/>
                  </a:lnTo>
                  <a:lnTo>
                    <a:pt x="7905" y="690"/>
                  </a:lnTo>
                  <a:lnTo>
                    <a:pt x="7905" y="695"/>
                  </a:lnTo>
                  <a:lnTo>
                    <a:pt x="7906" y="695"/>
                  </a:lnTo>
                  <a:lnTo>
                    <a:pt x="7906" y="700"/>
                  </a:lnTo>
                  <a:lnTo>
                    <a:pt x="7908" y="700"/>
                  </a:lnTo>
                  <a:lnTo>
                    <a:pt x="7908" y="705"/>
                  </a:lnTo>
                  <a:lnTo>
                    <a:pt x="7910" y="705"/>
                  </a:lnTo>
                  <a:lnTo>
                    <a:pt x="7910" y="710"/>
                  </a:lnTo>
                  <a:lnTo>
                    <a:pt x="7911" y="710"/>
                  </a:lnTo>
                  <a:lnTo>
                    <a:pt x="7911" y="715"/>
                  </a:lnTo>
                  <a:lnTo>
                    <a:pt x="7913" y="715"/>
                  </a:lnTo>
                  <a:lnTo>
                    <a:pt x="7913" y="720"/>
                  </a:lnTo>
                  <a:lnTo>
                    <a:pt x="7915" y="720"/>
                  </a:lnTo>
                  <a:lnTo>
                    <a:pt x="7915" y="727"/>
                  </a:lnTo>
                  <a:lnTo>
                    <a:pt x="7916" y="727"/>
                  </a:lnTo>
                  <a:lnTo>
                    <a:pt x="7916" y="732"/>
                  </a:lnTo>
                  <a:lnTo>
                    <a:pt x="7918" y="732"/>
                  </a:lnTo>
                  <a:lnTo>
                    <a:pt x="7918" y="739"/>
                  </a:lnTo>
                  <a:lnTo>
                    <a:pt x="7920" y="739"/>
                  </a:lnTo>
                  <a:lnTo>
                    <a:pt x="7920" y="744"/>
                  </a:lnTo>
                  <a:lnTo>
                    <a:pt x="7921" y="744"/>
                  </a:lnTo>
                  <a:lnTo>
                    <a:pt x="7921" y="750"/>
                  </a:lnTo>
                  <a:lnTo>
                    <a:pt x="7923" y="750"/>
                  </a:lnTo>
                  <a:lnTo>
                    <a:pt x="7923" y="755"/>
                  </a:lnTo>
                  <a:lnTo>
                    <a:pt x="7925" y="755"/>
                  </a:lnTo>
                  <a:lnTo>
                    <a:pt x="7925" y="762"/>
                  </a:lnTo>
                  <a:lnTo>
                    <a:pt x="7926" y="762"/>
                  </a:lnTo>
                  <a:lnTo>
                    <a:pt x="7926" y="769"/>
                  </a:lnTo>
                  <a:lnTo>
                    <a:pt x="7928" y="769"/>
                  </a:lnTo>
                  <a:lnTo>
                    <a:pt x="7928" y="775"/>
                  </a:lnTo>
                  <a:lnTo>
                    <a:pt x="7930" y="775"/>
                  </a:lnTo>
                  <a:lnTo>
                    <a:pt x="7930" y="784"/>
                  </a:lnTo>
                  <a:lnTo>
                    <a:pt x="7931" y="784"/>
                  </a:lnTo>
                  <a:lnTo>
                    <a:pt x="7931" y="790"/>
                  </a:lnTo>
                  <a:lnTo>
                    <a:pt x="7933" y="790"/>
                  </a:lnTo>
                  <a:lnTo>
                    <a:pt x="7933" y="797"/>
                  </a:lnTo>
                  <a:lnTo>
                    <a:pt x="7935" y="797"/>
                  </a:lnTo>
                  <a:lnTo>
                    <a:pt x="7935" y="805"/>
                  </a:lnTo>
                  <a:lnTo>
                    <a:pt x="7936" y="805"/>
                  </a:lnTo>
                  <a:lnTo>
                    <a:pt x="7936" y="812"/>
                  </a:lnTo>
                  <a:lnTo>
                    <a:pt x="7938" y="812"/>
                  </a:lnTo>
                  <a:lnTo>
                    <a:pt x="7938" y="822"/>
                  </a:lnTo>
                  <a:lnTo>
                    <a:pt x="7940" y="822"/>
                  </a:lnTo>
                  <a:lnTo>
                    <a:pt x="7940" y="832"/>
                  </a:lnTo>
                  <a:lnTo>
                    <a:pt x="7938" y="832"/>
                  </a:lnTo>
                  <a:close/>
                  <a:moveTo>
                    <a:pt x="7528" y="190"/>
                  </a:moveTo>
                  <a:lnTo>
                    <a:pt x="7528" y="189"/>
                  </a:lnTo>
                  <a:lnTo>
                    <a:pt x="7526" y="189"/>
                  </a:lnTo>
                  <a:lnTo>
                    <a:pt x="7526" y="187"/>
                  </a:lnTo>
                  <a:lnTo>
                    <a:pt x="7523" y="187"/>
                  </a:lnTo>
                  <a:lnTo>
                    <a:pt x="7523" y="185"/>
                  </a:lnTo>
                  <a:lnTo>
                    <a:pt x="7521" y="185"/>
                  </a:lnTo>
                  <a:lnTo>
                    <a:pt x="7521" y="184"/>
                  </a:lnTo>
                  <a:lnTo>
                    <a:pt x="7518" y="184"/>
                  </a:lnTo>
                  <a:lnTo>
                    <a:pt x="7518" y="182"/>
                  </a:lnTo>
                  <a:lnTo>
                    <a:pt x="7516" y="182"/>
                  </a:lnTo>
                  <a:lnTo>
                    <a:pt x="7516" y="180"/>
                  </a:lnTo>
                  <a:lnTo>
                    <a:pt x="7513" y="180"/>
                  </a:lnTo>
                  <a:lnTo>
                    <a:pt x="7513" y="179"/>
                  </a:lnTo>
                  <a:lnTo>
                    <a:pt x="7511" y="179"/>
                  </a:lnTo>
                  <a:lnTo>
                    <a:pt x="7511" y="177"/>
                  </a:lnTo>
                  <a:lnTo>
                    <a:pt x="7510" y="177"/>
                  </a:lnTo>
                  <a:lnTo>
                    <a:pt x="7510" y="175"/>
                  </a:lnTo>
                  <a:lnTo>
                    <a:pt x="7506" y="175"/>
                  </a:lnTo>
                  <a:lnTo>
                    <a:pt x="7506" y="174"/>
                  </a:lnTo>
                  <a:lnTo>
                    <a:pt x="7505" y="174"/>
                  </a:lnTo>
                  <a:lnTo>
                    <a:pt x="7505" y="172"/>
                  </a:lnTo>
                  <a:lnTo>
                    <a:pt x="7501" y="172"/>
                  </a:lnTo>
                  <a:lnTo>
                    <a:pt x="7501" y="170"/>
                  </a:lnTo>
                  <a:lnTo>
                    <a:pt x="7500" y="170"/>
                  </a:lnTo>
                  <a:lnTo>
                    <a:pt x="7500" y="169"/>
                  </a:lnTo>
                  <a:lnTo>
                    <a:pt x="7496" y="169"/>
                  </a:lnTo>
                  <a:lnTo>
                    <a:pt x="7496" y="167"/>
                  </a:lnTo>
                  <a:lnTo>
                    <a:pt x="7495" y="167"/>
                  </a:lnTo>
                  <a:lnTo>
                    <a:pt x="7495" y="165"/>
                  </a:lnTo>
                  <a:lnTo>
                    <a:pt x="7491" y="165"/>
                  </a:lnTo>
                  <a:lnTo>
                    <a:pt x="7491" y="164"/>
                  </a:lnTo>
                  <a:lnTo>
                    <a:pt x="7490" y="164"/>
                  </a:lnTo>
                  <a:lnTo>
                    <a:pt x="7490" y="162"/>
                  </a:lnTo>
                  <a:lnTo>
                    <a:pt x="7493" y="162"/>
                  </a:lnTo>
                  <a:lnTo>
                    <a:pt x="7493" y="164"/>
                  </a:lnTo>
                  <a:lnTo>
                    <a:pt x="7496" y="164"/>
                  </a:lnTo>
                  <a:lnTo>
                    <a:pt x="7496" y="165"/>
                  </a:lnTo>
                  <a:lnTo>
                    <a:pt x="7498" y="165"/>
                  </a:lnTo>
                  <a:lnTo>
                    <a:pt x="7498" y="167"/>
                  </a:lnTo>
                  <a:lnTo>
                    <a:pt x="7501" y="167"/>
                  </a:lnTo>
                  <a:lnTo>
                    <a:pt x="7501" y="169"/>
                  </a:lnTo>
                  <a:lnTo>
                    <a:pt x="7503" y="169"/>
                  </a:lnTo>
                  <a:lnTo>
                    <a:pt x="7503" y="170"/>
                  </a:lnTo>
                  <a:lnTo>
                    <a:pt x="7506" y="170"/>
                  </a:lnTo>
                  <a:lnTo>
                    <a:pt x="7506" y="172"/>
                  </a:lnTo>
                  <a:lnTo>
                    <a:pt x="7508" y="172"/>
                  </a:lnTo>
                  <a:lnTo>
                    <a:pt x="7508" y="174"/>
                  </a:lnTo>
                  <a:lnTo>
                    <a:pt x="7511" y="174"/>
                  </a:lnTo>
                  <a:lnTo>
                    <a:pt x="7511" y="175"/>
                  </a:lnTo>
                  <a:lnTo>
                    <a:pt x="7513" y="175"/>
                  </a:lnTo>
                  <a:lnTo>
                    <a:pt x="7513" y="177"/>
                  </a:lnTo>
                  <a:lnTo>
                    <a:pt x="7516" y="177"/>
                  </a:lnTo>
                  <a:lnTo>
                    <a:pt x="7516" y="179"/>
                  </a:lnTo>
                  <a:lnTo>
                    <a:pt x="7518" y="179"/>
                  </a:lnTo>
                  <a:lnTo>
                    <a:pt x="7518" y="180"/>
                  </a:lnTo>
                  <a:lnTo>
                    <a:pt x="7520" y="180"/>
                  </a:lnTo>
                  <a:lnTo>
                    <a:pt x="7520" y="182"/>
                  </a:lnTo>
                  <a:lnTo>
                    <a:pt x="7523" y="182"/>
                  </a:lnTo>
                  <a:lnTo>
                    <a:pt x="7523" y="184"/>
                  </a:lnTo>
                  <a:lnTo>
                    <a:pt x="7525" y="184"/>
                  </a:lnTo>
                  <a:lnTo>
                    <a:pt x="7525" y="185"/>
                  </a:lnTo>
                  <a:lnTo>
                    <a:pt x="7528" y="185"/>
                  </a:lnTo>
                  <a:lnTo>
                    <a:pt x="7528" y="187"/>
                  </a:lnTo>
                  <a:lnTo>
                    <a:pt x="7530" y="187"/>
                  </a:lnTo>
                  <a:lnTo>
                    <a:pt x="7530" y="189"/>
                  </a:lnTo>
                  <a:lnTo>
                    <a:pt x="7531" y="189"/>
                  </a:lnTo>
                  <a:lnTo>
                    <a:pt x="7531" y="190"/>
                  </a:lnTo>
                  <a:lnTo>
                    <a:pt x="7528" y="190"/>
                  </a:lnTo>
                  <a:close/>
                  <a:moveTo>
                    <a:pt x="7486" y="162"/>
                  </a:moveTo>
                  <a:lnTo>
                    <a:pt x="7486" y="160"/>
                  </a:lnTo>
                  <a:lnTo>
                    <a:pt x="7483" y="160"/>
                  </a:lnTo>
                  <a:lnTo>
                    <a:pt x="7483" y="159"/>
                  </a:lnTo>
                  <a:lnTo>
                    <a:pt x="7481" y="159"/>
                  </a:lnTo>
                  <a:lnTo>
                    <a:pt x="7481" y="157"/>
                  </a:lnTo>
                  <a:lnTo>
                    <a:pt x="7478" y="157"/>
                  </a:lnTo>
                  <a:lnTo>
                    <a:pt x="7478" y="155"/>
                  </a:lnTo>
                  <a:lnTo>
                    <a:pt x="7476" y="155"/>
                  </a:lnTo>
                  <a:lnTo>
                    <a:pt x="7476" y="154"/>
                  </a:lnTo>
                  <a:lnTo>
                    <a:pt x="7473" y="154"/>
                  </a:lnTo>
                  <a:lnTo>
                    <a:pt x="7473" y="152"/>
                  </a:lnTo>
                  <a:lnTo>
                    <a:pt x="7470" y="152"/>
                  </a:lnTo>
                  <a:lnTo>
                    <a:pt x="7470" y="150"/>
                  </a:lnTo>
                  <a:lnTo>
                    <a:pt x="7468" y="150"/>
                  </a:lnTo>
                  <a:lnTo>
                    <a:pt x="7468" y="149"/>
                  </a:lnTo>
                  <a:lnTo>
                    <a:pt x="7465" y="149"/>
                  </a:lnTo>
                  <a:lnTo>
                    <a:pt x="7465" y="147"/>
                  </a:lnTo>
                  <a:lnTo>
                    <a:pt x="7461" y="147"/>
                  </a:lnTo>
                  <a:lnTo>
                    <a:pt x="7461" y="145"/>
                  </a:lnTo>
                  <a:lnTo>
                    <a:pt x="7460" y="145"/>
                  </a:lnTo>
                  <a:lnTo>
                    <a:pt x="7460" y="144"/>
                  </a:lnTo>
                  <a:lnTo>
                    <a:pt x="7456" y="144"/>
                  </a:lnTo>
                  <a:lnTo>
                    <a:pt x="7456" y="142"/>
                  </a:lnTo>
                  <a:lnTo>
                    <a:pt x="7453" y="142"/>
                  </a:lnTo>
                  <a:lnTo>
                    <a:pt x="7453" y="140"/>
                  </a:lnTo>
                  <a:lnTo>
                    <a:pt x="7451" y="140"/>
                  </a:lnTo>
                  <a:lnTo>
                    <a:pt x="7451" y="139"/>
                  </a:lnTo>
                  <a:lnTo>
                    <a:pt x="7448" y="139"/>
                  </a:lnTo>
                  <a:lnTo>
                    <a:pt x="7448" y="137"/>
                  </a:lnTo>
                  <a:lnTo>
                    <a:pt x="7445" y="137"/>
                  </a:lnTo>
                  <a:lnTo>
                    <a:pt x="7445" y="135"/>
                  </a:lnTo>
                  <a:lnTo>
                    <a:pt x="7441" y="135"/>
                  </a:lnTo>
                  <a:lnTo>
                    <a:pt x="7441" y="134"/>
                  </a:lnTo>
                  <a:lnTo>
                    <a:pt x="7440" y="134"/>
                  </a:lnTo>
                  <a:lnTo>
                    <a:pt x="7440" y="132"/>
                  </a:lnTo>
                  <a:lnTo>
                    <a:pt x="7436" y="132"/>
                  </a:lnTo>
                  <a:lnTo>
                    <a:pt x="7436" y="130"/>
                  </a:lnTo>
                  <a:lnTo>
                    <a:pt x="7433" y="130"/>
                  </a:lnTo>
                  <a:lnTo>
                    <a:pt x="7433" y="129"/>
                  </a:lnTo>
                  <a:lnTo>
                    <a:pt x="7430" y="129"/>
                  </a:lnTo>
                  <a:lnTo>
                    <a:pt x="7430" y="127"/>
                  </a:lnTo>
                  <a:lnTo>
                    <a:pt x="7428" y="127"/>
                  </a:lnTo>
                  <a:lnTo>
                    <a:pt x="7428" y="125"/>
                  </a:lnTo>
                  <a:lnTo>
                    <a:pt x="7425" y="125"/>
                  </a:lnTo>
                  <a:lnTo>
                    <a:pt x="7425" y="124"/>
                  </a:lnTo>
                  <a:lnTo>
                    <a:pt x="7421" y="124"/>
                  </a:lnTo>
                  <a:lnTo>
                    <a:pt x="7421" y="122"/>
                  </a:lnTo>
                  <a:lnTo>
                    <a:pt x="7418" y="122"/>
                  </a:lnTo>
                  <a:lnTo>
                    <a:pt x="7418" y="120"/>
                  </a:lnTo>
                  <a:lnTo>
                    <a:pt x="7415" y="120"/>
                  </a:lnTo>
                  <a:lnTo>
                    <a:pt x="7415" y="119"/>
                  </a:lnTo>
                  <a:lnTo>
                    <a:pt x="7411" y="119"/>
                  </a:lnTo>
                  <a:lnTo>
                    <a:pt x="7411" y="117"/>
                  </a:lnTo>
                  <a:lnTo>
                    <a:pt x="7410" y="117"/>
                  </a:lnTo>
                  <a:lnTo>
                    <a:pt x="7410" y="115"/>
                  </a:lnTo>
                  <a:lnTo>
                    <a:pt x="7413" y="115"/>
                  </a:lnTo>
                  <a:lnTo>
                    <a:pt x="7413" y="117"/>
                  </a:lnTo>
                  <a:lnTo>
                    <a:pt x="7416" y="117"/>
                  </a:lnTo>
                  <a:lnTo>
                    <a:pt x="7416" y="119"/>
                  </a:lnTo>
                  <a:lnTo>
                    <a:pt x="7420" y="119"/>
                  </a:lnTo>
                  <a:lnTo>
                    <a:pt x="7420" y="120"/>
                  </a:lnTo>
                  <a:lnTo>
                    <a:pt x="7423" y="120"/>
                  </a:lnTo>
                  <a:lnTo>
                    <a:pt x="7423" y="122"/>
                  </a:lnTo>
                  <a:lnTo>
                    <a:pt x="7426" y="122"/>
                  </a:lnTo>
                  <a:lnTo>
                    <a:pt x="7426" y="124"/>
                  </a:lnTo>
                  <a:lnTo>
                    <a:pt x="7430" y="124"/>
                  </a:lnTo>
                  <a:lnTo>
                    <a:pt x="7430" y="125"/>
                  </a:lnTo>
                  <a:lnTo>
                    <a:pt x="7431" y="125"/>
                  </a:lnTo>
                  <a:lnTo>
                    <a:pt x="7431" y="127"/>
                  </a:lnTo>
                  <a:lnTo>
                    <a:pt x="7435" y="127"/>
                  </a:lnTo>
                  <a:lnTo>
                    <a:pt x="7435" y="129"/>
                  </a:lnTo>
                  <a:lnTo>
                    <a:pt x="7438" y="129"/>
                  </a:lnTo>
                  <a:lnTo>
                    <a:pt x="7438" y="130"/>
                  </a:lnTo>
                  <a:lnTo>
                    <a:pt x="7441" y="130"/>
                  </a:lnTo>
                  <a:lnTo>
                    <a:pt x="7441" y="132"/>
                  </a:lnTo>
                  <a:lnTo>
                    <a:pt x="7443" y="132"/>
                  </a:lnTo>
                  <a:lnTo>
                    <a:pt x="7443" y="134"/>
                  </a:lnTo>
                  <a:lnTo>
                    <a:pt x="7446" y="134"/>
                  </a:lnTo>
                  <a:lnTo>
                    <a:pt x="7446" y="135"/>
                  </a:lnTo>
                  <a:lnTo>
                    <a:pt x="7450" y="135"/>
                  </a:lnTo>
                  <a:lnTo>
                    <a:pt x="7450" y="137"/>
                  </a:lnTo>
                  <a:lnTo>
                    <a:pt x="7453" y="137"/>
                  </a:lnTo>
                  <a:lnTo>
                    <a:pt x="7453" y="139"/>
                  </a:lnTo>
                  <a:lnTo>
                    <a:pt x="7455" y="139"/>
                  </a:lnTo>
                  <a:lnTo>
                    <a:pt x="7455" y="140"/>
                  </a:lnTo>
                  <a:lnTo>
                    <a:pt x="7458" y="140"/>
                  </a:lnTo>
                  <a:lnTo>
                    <a:pt x="7458" y="142"/>
                  </a:lnTo>
                  <a:lnTo>
                    <a:pt x="7461" y="142"/>
                  </a:lnTo>
                  <a:lnTo>
                    <a:pt x="7461" y="144"/>
                  </a:lnTo>
                  <a:lnTo>
                    <a:pt x="7465" y="144"/>
                  </a:lnTo>
                  <a:lnTo>
                    <a:pt x="7465" y="145"/>
                  </a:lnTo>
                  <a:lnTo>
                    <a:pt x="7466" y="145"/>
                  </a:lnTo>
                  <a:lnTo>
                    <a:pt x="7466" y="147"/>
                  </a:lnTo>
                  <a:lnTo>
                    <a:pt x="7470" y="147"/>
                  </a:lnTo>
                  <a:lnTo>
                    <a:pt x="7470" y="149"/>
                  </a:lnTo>
                  <a:lnTo>
                    <a:pt x="7471" y="149"/>
                  </a:lnTo>
                  <a:lnTo>
                    <a:pt x="7471" y="150"/>
                  </a:lnTo>
                  <a:lnTo>
                    <a:pt x="7475" y="150"/>
                  </a:lnTo>
                  <a:lnTo>
                    <a:pt x="7475" y="152"/>
                  </a:lnTo>
                  <a:lnTo>
                    <a:pt x="7478" y="152"/>
                  </a:lnTo>
                  <a:lnTo>
                    <a:pt x="7478" y="154"/>
                  </a:lnTo>
                  <a:lnTo>
                    <a:pt x="7480" y="154"/>
                  </a:lnTo>
                  <a:lnTo>
                    <a:pt x="7480" y="155"/>
                  </a:lnTo>
                  <a:lnTo>
                    <a:pt x="7483" y="155"/>
                  </a:lnTo>
                  <a:lnTo>
                    <a:pt x="7483" y="157"/>
                  </a:lnTo>
                  <a:lnTo>
                    <a:pt x="7485" y="157"/>
                  </a:lnTo>
                  <a:lnTo>
                    <a:pt x="7485" y="159"/>
                  </a:lnTo>
                  <a:lnTo>
                    <a:pt x="7488" y="159"/>
                  </a:lnTo>
                  <a:lnTo>
                    <a:pt x="7488" y="160"/>
                  </a:lnTo>
                  <a:lnTo>
                    <a:pt x="7490" y="160"/>
                  </a:lnTo>
                  <a:lnTo>
                    <a:pt x="7490" y="162"/>
                  </a:lnTo>
                  <a:lnTo>
                    <a:pt x="7486" y="162"/>
                  </a:lnTo>
                  <a:close/>
                  <a:moveTo>
                    <a:pt x="7405" y="115"/>
                  </a:moveTo>
                  <a:lnTo>
                    <a:pt x="7405" y="114"/>
                  </a:lnTo>
                  <a:lnTo>
                    <a:pt x="7401" y="114"/>
                  </a:lnTo>
                  <a:lnTo>
                    <a:pt x="7401" y="112"/>
                  </a:lnTo>
                  <a:lnTo>
                    <a:pt x="7398" y="112"/>
                  </a:lnTo>
                  <a:lnTo>
                    <a:pt x="7398" y="110"/>
                  </a:lnTo>
                  <a:lnTo>
                    <a:pt x="7396" y="110"/>
                  </a:lnTo>
                  <a:lnTo>
                    <a:pt x="7396" y="109"/>
                  </a:lnTo>
                  <a:lnTo>
                    <a:pt x="7393" y="109"/>
                  </a:lnTo>
                  <a:lnTo>
                    <a:pt x="7393" y="107"/>
                  </a:lnTo>
                  <a:lnTo>
                    <a:pt x="7388" y="107"/>
                  </a:lnTo>
                  <a:lnTo>
                    <a:pt x="7388" y="105"/>
                  </a:lnTo>
                  <a:lnTo>
                    <a:pt x="7385" y="105"/>
                  </a:lnTo>
                  <a:lnTo>
                    <a:pt x="7385" y="104"/>
                  </a:lnTo>
                  <a:lnTo>
                    <a:pt x="7381" y="104"/>
                  </a:lnTo>
                  <a:lnTo>
                    <a:pt x="7381" y="102"/>
                  </a:lnTo>
                  <a:lnTo>
                    <a:pt x="7378" y="102"/>
                  </a:lnTo>
                  <a:lnTo>
                    <a:pt x="7378" y="100"/>
                  </a:lnTo>
                  <a:lnTo>
                    <a:pt x="7375" y="100"/>
                  </a:lnTo>
                  <a:lnTo>
                    <a:pt x="7375" y="99"/>
                  </a:lnTo>
                  <a:lnTo>
                    <a:pt x="7371" y="99"/>
                  </a:lnTo>
                  <a:lnTo>
                    <a:pt x="7371" y="97"/>
                  </a:lnTo>
                  <a:lnTo>
                    <a:pt x="7368" y="97"/>
                  </a:lnTo>
                  <a:lnTo>
                    <a:pt x="7368" y="95"/>
                  </a:lnTo>
                  <a:lnTo>
                    <a:pt x="7365" y="95"/>
                  </a:lnTo>
                  <a:lnTo>
                    <a:pt x="7365" y="94"/>
                  </a:lnTo>
                  <a:lnTo>
                    <a:pt x="7361" y="94"/>
                  </a:lnTo>
                  <a:lnTo>
                    <a:pt x="7361" y="92"/>
                  </a:lnTo>
                  <a:lnTo>
                    <a:pt x="7356" y="92"/>
                  </a:lnTo>
                  <a:lnTo>
                    <a:pt x="7356" y="90"/>
                  </a:lnTo>
                  <a:lnTo>
                    <a:pt x="7353" y="90"/>
                  </a:lnTo>
                  <a:lnTo>
                    <a:pt x="7353" y="89"/>
                  </a:lnTo>
                  <a:lnTo>
                    <a:pt x="7350" y="89"/>
                  </a:lnTo>
                  <a:lnTo>
                    <a:pt x="7350" y="87"/>
                  </a:lnTo>
                  <a:lnTo>
                    <a:pt x="7346" y="87"/>
                  </a:lnTo>
                  <a:lnTo>
                    <a:pt x="7346" y="85"/>
                  </a:lnTo>
                  <a:lnTo>
                    <a:pt x="7341" y="85"/>
                  </a:lnTo>
                  <a:lnTo>
                    <a:pt x="7341" y="84"/>
                  </a:lnTo>
                  <a:lnTo>
                    <a:pt x="7338" y="84"/>
                  </a:lnTo>
                  <a:lnTo>
                    <a:pt x="7338" y="82"/>
                  </a:lnTo>
                  <a:lnTo>
                    <a:pt x="7335" y="82"/>
                  </a:lnTo>
                  <a:lnTo>
                    <a:pt x="7335" y="80"/>
                  </a:lnTo>
                  <a:lnTo>
                    <a:pt x="7330" y="80"/>
                  </a:lnTo>
                  <a:lnTo>
                    <a:pt x="7330" y="79"/>
                  </a:lnTo>
                  <a:lnTo>
                    <a:pt x="7326" y="79"/>
                  </a:lnTo>
                  <a:lnTo>
                    <a:pt x="7326" y="77"/>
                  </a:lnTo>
                  <a:lnTo>
                    <a:pt x="7323" y="77"/>
                  </a:lnTo>
                  <a:lnTo>
                    <a:pt x="7323" y="75"/>
                  </a:lnTo>
                  <a:lnTo>
                    <a:pt x="7318" y="75"/>
                  </a:lnTo>
                  <a:lnTo>
                    <a:pt x="7318" y="74"/>
                  </a:lnTo>
                  <a:lnTo>
                    <a:pt x="7315" y="74"/>
                  </a:lnTo>
                  <a:lnTo>
                    <a:pt x="7315" y="72"/>
                  </a:lnTo>
                  <a:lnTo>
                    <a:pt x="7320" y="72"/>
                  </a:lnTo>
                  <a:lnTo>
                    <a:pt x="7320" y="74"/>
                  </a:lnTo>
                  <a:lnTo>
                    <a:pt x="7325" y="74"/>
                  </a:lnTo>
                  <a:lnTo>
                    <a:pt x="7325" y="75"/>
                  </a:lnTo>
                  <a:lnTo>
                    <a:pt x="7328" y="75"/>
                  </a:lnTo>
                  <a:lnTo>
                    <a:pt x="7328" y="77"/>
                  </a:lnTo>
                  <a:lnTo>
                    <a:pt x="7333" y="77"/>
                  </a:lnTo>
                  <a:lnTo>
                    <a:pt x="7333" y="79"/>
                  </a:lnTo>
                  <a:lnTo>
                    <a:pt x="7336" y="79"/>
                  </a:lnTo>
                  <a:lnTo>
                    <a:pt x="7336" y="80"/>
                  </a:lnTo>
                  <a:lnTo>
                    <a:pt x="7340" y="80"/>
                  </a:lnTo>
                  <a:lnTo>
                    <a:pt x="7340" y="82"/>
                  </a:lnTo>
                  <a:lnTo>
                    <a:pt x="7343" y="82"/>
                  </a:lnTo>
                  <a:lnTo>
                    <a:pt x="7343" y="84"/>
                  </a:lnTo>
                  <a:lnTo>
                    <a:pt x="7348" y="84"/>
                  </a:lnTo>
                  <a:lnTo>
                    <a:pt x="7348" y="85"/>
                  </a:lnTo>
                  <a:lnTo>
                    <a:pt x="7351" y="85"/>
                  </a:lnTo>
                  <a:lnTo>
                    <a:pt x="7351" y="87"/>
                  </a:lnTo>
                  <a:lnTo>
                    <a:pt x="7355" y="87"/>
                  </a:lnTo>
                  <a:lnTo>
                    <a:pt x="7355" y="89"/>
                  </a:lnTo>
                  <a:lnTo>
                    <a:pt x="7358" y="89"/>
                  </a:lnTo>
                  <a:lnTo>
                    <a:pt x="7358" y="90"/>
                  </a:lnTo>
                  <a:lnTo>
                    <a:pt x="7363" y="90"/>
                  </a:lnTo>
                  <a:lnTo>
                    <a:pt x="7363" y="92"/>
                  </a:lnTo>
                  <a:lnTo>
                    <a:pt x="7366" y="92"/>
                  </a:lnTo>
                  <a:lnTo>
                    <a:pt x="7366" y="94"/>
                  </a:lnTo>
                  <a:lnTo>
                    <a:pt x="7370" y="94"/>
                  </a:lnTo>
                  <a:lnTo>
                    <a:pt x="7370" y="95"/>
                  </a:lnTo>
                  <a:lnTo>
                    <a:pt x="7373" y="95"/>
                  </a:lnTo>
                  <a:lnTo>
                    <a:pt x="7373" y="97"/>
                  </a:lnTo>
                  <a:lnTo>
                    <a:pt x="7376" y="97"/>
                  </a:lnTo>
                  <a:lnTo>
                    <a:pt x="7376" y="99"/>
                  </a:lnTo>
                  <a:lnTo>
                    <a:pt x="7380" y="99"/>
                  </a:lnTo>
                  <a:lnTo>
                    <a:pt x="7380" y="100"/>
                  </a:lnTo>
                  <a:lnTo>
                    <a:pt x="7383" y="100"/>
                  </a:lnTo>
                  <a:lnTo>
                    <a:pt x="7383" y="102"/>
                  </a:lnTo>
                  <a:lnTo>
                    <a:pt x="7386" y="102"/>
                  </a:lnTo>
                  <a:lnTo>
                    <a:pt x="7386" y="104"/>
                  </a:lnTo>
                  <a:lnTo>
                    <a:pt x="7391" y="104"/>
                  </a:lnTo>
                  <a:lnTo>
                    <a:pt x="7391" y="105"/>
                  </a:lnTo>
                  <a:lnTo>
                    <a:pt x="7395" y="105"/>
                  </a:lnTo>
                  <a:lnTo>
                    <a:pt x="7395" y="107"/>
                  </a:lnTo>
                  <a:lnTo>
                    <a:pt x="7398" y="107"/>
                  </a:lnTo>
                  <a:lnTo>
                    <a:pt x="7398" y="109"/>
                  </a:lnTo>
                  <a:lnTo>
                    <a:pt x="7400" y="109"/>
                  </a:lnTo>
                  <a:lnTo>
                    <a:pt x="7400" y="110"/>
                  </a:lnTo>
                  <a:lnTo>
                    <a:pt x="7403" y="110"/>
                  </a:lnTo>
                  <a:lnTo>
                    <a:pt x="7403" y="112"/>
                  </a:lnTo>
                  <a:lnTo>
                    <a:pt x="7406" y="112"/>
                  </a:lnTo>
                  <a:lnTo>
                    <a:pt x="7406" y="114"/>
                  </a:lnTo>
                  <a:lnTo>
                    <a:pt x="7410" y="114"/>
                  </a:lnTo>
                  <a:lnTo>
                    <a:pt x="7410" y="115"/>
                  </a:lnTo>
                  <a:lnTo>
                    <a:pt x="7405" y="115"/>
                  </a:lnTo>
                  <a:close/>
                  <a:moveTo>
                    <a:pt x="7310" y="72"/>
                  </a:moveTo>
                  <a:lnTo>
                    <a:pt x="7310" y="70"/>
                  </a:lnTo>
                  <a:lnTo>
                    <a:pt x="7305" y="70"/>
                  </a:lnTo>
                  <a:lnTo>
                    <a:pt x="7305" y="69"/>
                  </a:lnTo>
                  <a:lnTo>
                    <a:pt x="7301" y="69"/>
                  </a:lnTo>
                  <a:lnTo>
                    <a:pt x="7301" y="67"/>
                  </a:lnTo>
                  <a:lnTo>
                    <a:pt x="7296" y="67"/>
                  </a:lnTo>
                  <a:lnTo>
                    <a:pt x="7296" y="65"/>
                  </a:lnTo>
                  <a:lnTo>
                    <a:pt x="7293" y="65"/>
                  </a:lnTo>
                  <a:lnTo>
                    <a:pt x="7293" y="64"/>
                  </a:lnTo>
                  <a:lnTo>
                    <a:pt x="7288" y="64"/>
                  </a:lnTo>
                  <a:lnTo>
                    <a:pt x="7288" y="62"/>
                  </a:lnTo>
                  <a:lnTo>
                    <a:pt x="7283" y="62"/>
                  </a:lnTo>
                  <a:lnTo>
                    <a:pt x="7283" y="60"/>
                  </a:lnTo>
                  <a:lnTo>
                    <a:pt x="7278" y="60"/>
                  </a:lnTo>
                  <a:lnTo>
                    <a:pt x="7278" y="59"/>
                  </a:lnTo>
                  <a:lnTo>
                    <a:pt x="7273" y="59"/>
                  </a:lnTo>
                  <a:lnTo>
                    <a:pt x="7273" y="57"/>
                  </a:lnTo>
                  <a:lnTo>
                    <a:pt x="7268" y="57"/>
                  </a:lnTo>
                  <a:lnTo>
                    <a:pt x="7268" y="55"/>
                  </a:lnTo>
                  <a:lnTo>
                    <a:pt x="7263" y="55"/>
                  </a:lnTo>
                  <a:lnTo>
                    <a:pt x="7263" y="54"/>
                  </a:lnTo>
                  <a:lnTo>
                    <a:pt x="7258" y="54"/>
                  </a:lnTo>
                  <a:lnTo>
                    <a:pt x="7258" y="52"/>
                  </a:lnTo>
                  <a:lnTo>
                    <a:pt x="7253" y="52"/>
                  </a:lnTo>
                  <a:lnTo>
                    <a:pt x="7253" y="50"/>
                  </a:lnTo>
                  <a:lnTo>
                    <a:pt x="7248" y="50"/>
                  </a:lnTo>
                  <a:lnTo>
                    <a:pt x="7248" y="49"/>
                  </a:lnTo>
                  <a:lnTo>
                    <a:pt x="7243" y="49"/>
                  </a:lnTo>
                  <a:lnTo>
                    <a:pt x="7243" y="47"/>
                  </a:lnTo>
                  <a:lnTo>
                    <a:pt x="7238" y="47"/>
                  </a:lnTo>
                  <a:lnTo>
                    <a:pt x="7238" y="45"/>
                  </a:lnTo>
                  <a:lnTo>
                    <a:pt x="7233" y="45"/>
                  </a:lnTo>
                  <a:lnTo>
                    <a:pt x="7233" y="44"/>
                  </a:lnTo>
                  <a:lnTo>
                    <a:pt x="7226" y="44"/>
                  </a:lnTo>
                  <a:lnTo>
                    <a:pt x="7226" y="42"/>
                  </a:lnTo>
                  <a:lnTo>
                    <a:pt x="7221" y="42"/>
                  </a:lnTo>
                  <a:lnTo>
                    <a:pt x="7221" y="40"/>
                  </a:lnTo>
                  <a:lnTo>
                    <a:pt x="7215" y="40"/>
                  </a:lnTo>
                  <a:lnTo>
                    <a:pt x="7215" y="39"/>
                  </a:lnTo>
                  <a:lnTo>
                    <a:pt x="7210" y="39"/>
                  </a:lnTo>
                  <a:lnTo>
                    <a:pt x="7210" y="37"/>
                  </a:lnTo>
                  <a:lnTo>
                    <a:pt x="7203" y="37"/>
                  </a:lnTo>
                  <a:lnTo>
                    <a:pt x="7203" y="35"/>
                  </a:lnTo>
                  <a:lnTo>
                    <a:pt x="7196" y="35"/>
                  </a:lnTo>
                  <a:lnTo>
                    <a:pt x="7196" y="34"/>
                  </a:lnTo>
                  <a:lnTo>
                    <a:pt x="7191" y="34"/>
                  </a:lnTo>
                  <a:lnTo>
                    <a:pt x="7191" y="32"/>
                  </a:lnTo>
                  <a:lnTo>
                    <a:pt x="7185" y="32"/>
                  </a:lnTo>
                  <a:lnTo>
                    <a:pt x="7185" y="30"/>
                  </a:lnTo>
                  <a:lnTo>
                    <a:pt x="7193" y="30"/>
                  </a:lnTo>
                  <a:lnTo>
                    <a:pt x="7193" y="32"/>
                  </a:lnTo>
                  <a:lnTo>
                    <a:pt x="7200" y="32"/>
                  </a:lnTo>
                  <a:lnTo>
                    <a:pt x="7200" y="34"/>
                  </a:lnTo>
                  <a:lnTo>
                    <a:pt x="7205" y="34"/>
                  </a:lnTo>
                  <a:lnTo>
                    <a:pt x="7205" y="35"/>
                  </a:lnTo>
                  <a:lnTo>
                    <a:pt x="7211" y="35"/>
                  </a:lnTo>
                  <a:lnTo>
                    <a:pt x="7211" y="37"/>
                  </a:lnTo>
                  <a:lnTo>
                    <a:pt x="7216" y="37"/>
                  </a:lnTo>
                  <a:lnTo>
                    <a:pt x="7216" y="39"/>
                  </a:lnTo>
                  <a:lnTo>
                    <a:pt x="7223" y="39"/>
                  </a:lnTo>
                  <a:lnTo>
                    <a:pt x="7223" y="40"/>
                  </a:lnTo>
                  <a:lnTo>
                    <a:pt x="7228" y="40"/>
                  </a:lnTo>
                  <a:lnTo>
                    <a:pt x="7228" y="42"/>
                  </a:lnTo>
                  <a:lnTo>
                    <a:pt x="7235" y="42"/>
                  </a:lnTo>
                  <a:lnTo>
                    <a:pt x="7235" y="44"/>
                  </a:lnTo>
                  <a:lnTo>
                    <a:pt x="7240" y="44"/>
                  </a:lnTo>
                  <a:lnTo>
                    <a:pt x="7240" y="45"/>
                  </a:lnTo>
                  <a:lnTo>
                    <a:pt x="7245" y="45"/>
                  </a:lnTo>
                  <a:lnTo>
                    <a:pt x="7245" y="47"/>
                  </a:lnTo>
                  <a:lnTo>
                    <a:pt x="7250" y="47"/>
                  </a:lnTo>
                  <a:lnTo>
                    <a:pt x="7250" y="49"/>
                  </a:lnTo>
                  <a:lnTo>
                    <a:pt x="7255" y="49"/>
                  </a:lnTo>
                  <a:lnTo>
                    <a:pt x="7255" y="50"/>
                  </a:lnTo>
                  <a:lnTo>
                    <a:pt x="7260" y="50"/>
                  </a:lnTo>
                  <a:lnTo>
                    <a:pt x="7260" y="52"/>
                  </a:lnTo>
                  <a:lnTo>
                    <a:pt x="7265" y="52"/>
                  </a:lnTo>
                  <a:lnTo>
                    <a:pt x="7265" y="54"/>
                  </a:lnTo>
                  <a:lnTo>
                    <a:pt x="7270" y="54"/>
                  </a:lnTo>
                  <a:lnTo>
                    <a:pt x="7270" y="55"/>
                  </a:lnTo>
                  <a:lnTo>
                    <a:pt x="7275" y="55"/>
                  </a:lnTo>
                  <a:lnTo>
                    <a:pt x="7275" y="57"/>
                  </a:lnTo>
                  <a:lnTo>
                    <a:pt x="7280" y="57"/>
                  </a:lnTo>
                  <a:lnTo>
                    <a:pt x="7280" y="59"/>
                  </a:lnTo>
                  <a:lnTo>
                    <a:pt x="7285" y="59"/>
                  </a:lnTo>
                  <a:lnTo>
                    <a:pt x="7285" y="60"/>
                  </a:lnTo>
                  <a:lnTo>
                    <a:pt x="7290" y="60"/>
                  </a:lnTo>
                  <a:lnTo>
                    <a:pt x="7290" y="62"/>
                  </a:lnTo>
                  <a:lnTo>
                    <a:pt x="7295" y="62"/>
                  </a:lnTo>
                  <a:lnTo>
                    <a:pt x="7295" y="64"/>
                  </a:lnTo>
                  <a:lnTo>
                    <a:pt x="7298" y="64"/>
                  </a:lnTo>
                  <a:lnTo>
                    <a:pt x="7298" y="65"/>
                  </a:lnTo>
                  <a:lnTo>
                    <a:pt x="7303" y="65"/>
                  </a:lnTo>
                  <a:lnTo>
                    <a:pt x="7303" y="67"/>
                  </a:lnTo>
                  <a:lnTo>
                    <a:pt x="7306" y="67"/>
                  </a:lnTo>
                  <a:lnTo>
                    <a:pt x="7306" y="69"/>
                  </a:lnTo>
                  <a:lnTo>
                    <a:pt x="7311" y="69"/>
                  </a:lnTo>
                  <a:lnTo>
                    <a:pt x="7311" y="70"/>
                  </a:lnTo>
                  <a:lnTo>
                    <a:pt x="7315" y="70"/>
                  </a:lnTo>
                  <a:lnTo>
                    <a:pt x="7315" y="72"/>
                  </a:lnTo>
                  <a:lnTo>
                    <a:pt x="7310" y="72"/>
                  </a:lnTo>
                  <a:close/>
                  <a:moveTo>
                    <a:pt x="7176" y="30"/>
                  </a:moveTo>
                  <a:lnTo>
                    <a:pt x="7176" y="29"/>
                  </a:lnTo>
                  <a:lnTo>
                    <a:pt x="7170" y="29"/>
                  </a:lnTo>
                  <a:lnTo>
                    <a:pt x="7170" y="27"/>
                  </a:lnTo>
                  <a:lnTo>
                    <a:pt x="7161" y="27"/>
                  </a:lnTo>
                  <a:lnTo>
                    <a:pt x="7161" y="25"/>
                  </a:lnTo>
                  <a:lnTo>
                    <a:pt x="7155" y="25"/>
                  </a:lnTo>
                  <a:lnTo>
                    <a:pt x="7155" y="24"/>
                  </a:lnTo>
                  <a:lnTo>
                    <a:pt x="7148" y="24"/>
                  </a:lnTo>
                  <a:lnTo>
                    <a:pt x="7148" y="22"/>
                  </a:lnTo>
                  <a:lnTo>
                    <a:pt x="7140" y="22"/>
                  </a:lnTo>
                  <a:lnTo>
                    <a:pt x="7140" y="20"/>
                  </a:lnTo>
                  <a:lnTo>
                    <a:pt x="7130" y="20"/>
                  </a:lnTo>
                  <a:lnTo>
                    <a:pt x="7130" y="19"/>
                  </a:lnTo>
                  <a:lnTo>
                    <a:pt x="7120" y="19"/>
                  </a:lnTo>
                  <a:lnTo>
                    <a:pt x="7120" y="17"/>
                  </a:lnTo>
                  <a:lnTo>
                    <a:pt x="7111" y="17"/>
                  </a:lnTo>
                  <a:lnTo>
                    <a:pt x="7111" y="15"/>
                  </a:lnTo>
                  <a:lnTo>
                    <a:pt x="7101" y="15"/>
                  </a:lnTo>
                  <a:lnTo>
                    <a:pt x="7101" y="14"/>
                  </a:lnTo>
                  <a:lnTo>
                    <a:pt x="7091" y="14"/>
                  </a:lnTo>
                  <a:lnTo>
                    <a:pt x="7091" y="12"/>
                  </a:lnTo>
                  <a:lnTo>
                    <a:pt x="7078" y="12"/>
                  </a:lnTo>
                  <a:lnTo>
                    <a:pt x="7078" y="10"/>
                  </a:lnTo>
                  <a:lnTo>
                    <a:pt x="7065" y="10"/>
                  </a:lnTo>
                  <a:lnTo>
                    <a:pt x="7065" y="9"/>
                  </a:lnTo>
                  <a:lnTo>
                    <a:pt x="7051" y="9"/>
                  </a:lnTo>
                  <a:lnTo>
                    <a:pt x="7051" y="7"/>
                  </a:lnTo>
                  <a:lnTo>
                    <a:pt x="7035" y="7"/>
                  </a:lnTo>
                  <a:lnTo>
                    <a:pt x="7035" y="5"/>
                  </a:lnTo>
                  <a:lnTo>
                    <a:pt x="7053" y="5"/>
                  </a:lnTo>
                  <a:lnTo>
                    <a:pt x="7053" y="7"/>
                  </a:lnTo>
                  <a:lnTo>
                    <a:pt x="7066" y="7"/>
                  </a:lnTo>
                  <a:lnTo>
                    <a:pt x="7066" y="9"/>
                  </a:lnTo>
                  <a:lnTo>
                    <a:pt x="7080" y="9"/>
                  </a:lnTo>
                  <a:lnTo>
                    <a:pt x="7080" y="10"/>
                  </a:lnTo>
                  <a:lnTo>
                    <a:pt x="7093" y="10"/>
                  </a:lnTo>
                  <a:lnTo>
                    <a:pt x="7093" y="12"/>
                  </a:lnTo>
                  <a:lnTo>
                    <a:pt x="7103" y="12"/>
                  </a:lnTo>
                  <a:lnTo>
                    <a:pt x="7103" y="14"/>
                  </a:lnTo>
                  <a:lnTo>
                    <a:pt x="7113" y="14"/>
                  </a:lnTo>
                  <a:lnTo>
                    <a:pt x="7113" y="15"/>
                  </a:lnTo>
                  <a:lnTo>
                    <a:pt x="7121" y="15"/>
                  </a:lnTo>
                  <a:lnTo>
                    <a:pt x="7121" y="17"/>
                  </a:lnTo>
                  <a:lnTo>
                    <a:pt x="7131" y="17"/>
                  </a:lnTo>
                  <a:lnTo>
                    <a:pt x="7131" y="19"/>
                  </a:lnTo>
                  <a:lnTo>
                    <a:pt x="7141" y="19"/>
                  </a:lnTo>
                  <a:lnTo>
                    <a:pt x="7141" y="20"/>
                  </a:lnTo>
                  <a:lnTo>
                    <a:pt x="7150" y="20"/>
                  </a:lnTo>
                  <a:lnTo>
                    <a:pt x="7150" y="22"/>
                  </a:lnTo>
                  <a:lnTo>
                    <a:pt x="7156" y="22"/>
                  </a:lnTo>
                  <a:lnTo>
                    <a:pt x="7156" y="24"/>
                  </a:lnTo>
                  <a:lnTo>
                    <a:pt x="7163" y="24"/>
                  </a:lnTo>
                  <a:lnTo>
                    <a:pt x="7163" y="25"/>
                  </a:lnTo>
                  <a:lnTo>
                    <a:pt x="7171" y="25"/>
                  </a:lnTo>
                  <a:lnTo>
                    <a:pt x="7171" y="27"/>
                  </a:lnTo>
                  <a:lnTo>
                    <a:pt x="7178" y="27"/>
                  </a:lnTo>
                  <a:lnTo>
                    <a:pt x="7178" y="29"/>
                  </a:lnTo>
                  <a:lnTo>
                    <a:pt x="7185" y="29"/>
                  </a:lnTo>
                  <a:lnTo>
                    <a:pt x="7185" y="30"/>
                  </a:lnTo>
                  <a:lnTo>
                    <a:pt x="7176" y="30"/>
                  </a:lnTo>
                  <a:close/>
                  <a:moveTo>
                    <a:pt x="7015" y="4"/>
                  </a:moveTo>
                  <a:lnTo>
                    <a:pt x="7035" y="4"/>
                  </a:lnTo>
                  <a:lnTo>
                    <a:pt x="7035" y="5"/>
                  </a:lnTo>
                  <a:lnTo>
                    <a:pt x="7015" y="5"/>
                  </a:lnTo>
                  <a:lnTo>
                    <a:pt x="7015" y="4"/>
                  </a:lnTo>
                  <a:close/>
                  <a:moveTo>
                    <a:pt x="6986" y="2"/>
                  </a:moveTo>
                  <a:lnTo>
                    <a:pt x="7013" y="2"/>
                  </a:lnTo>
                  <a:lnTo>
                    <a:pt x="7013" y="4"/>
                  </a:lnTo>
                  <a:lnTo>
                    <a:pt x="6986" y="4"/>
                  </a:lnTo>
                  <a:lnTo>
                    <a:pt x="6986" y="2"/>
                  </a:lnTo>
                  <a:close/>
                </a:path>
              </a:pathLst>
            </a:custGeom>
            <a:solidFill>
              <a:srgbClr val="58B7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0" name="Freeform 42"/>
            <p:cNvSpPr>
              <a:spLocks noEditPoints="1"/>
            </p:cNvSpPr>
            <p:nvPr/>
          </p:nvSpPr>
          <p:spPr bwMode="auto">
            <a:xfrm>
              <a:off x="6075854" y="3724056"/>
              <a:ext cx="60325" cy="22225"/>
            </a:xfrm>
            <a:custGeom>
              <a:avLst/>
              <a:gdLst>
                <a:gd name="T0" fmla="*/ 296 w 296"/>
                <a:gd name="T1" fmla="*/ 108 h 108"/>
                <a:gd name="T2" fmla="*/ 296 w 296"/>
                <a:gd name="T3" fmla="*/ 108 h 108"/>
                <a:gd name="T4" fmla="*/ 296 w 296"/>
                <a:gd name="T5" fmla="*/ 108 h 108"/>
                <a:gd name="T6" fmla="*/ 293 w 296"/>
                <a:gd name="T7" fmla="*/ 107 h 108"/>
                <a:gd name="T8" fmla="*/ 292 w 296"/>
                <a:gd name="T9" fmla="*/ 107 h 108"/>
                <a:gd name="T10" fmla="*/ 293 w 296"/>
                <a:gd name="T11" fmla="*/ 107 h 108"/>
                <a:gd name="T12" fmla="*/ 291 w 296"/>
                <a:gd name="T13" fmla="*/ 107 h 108"/>
                <a:gd name="T14" fmla="*/ 290 w 296"/>
                <a:gd name="T15" fmla="*/ 106 h 108"/>
                <a:gd name="T16" fmla="*/ 291 w 296"/>
                <a:gd name="T17" fmla="*/ 107 h 108"/>
                <a:gd name="T18" fmla="*/ 289 w 296"/>
                <a:gd name="T19" fmla="*/ 106 h 108"/>
                <a:gd name="T20" fmla="*/ 288 w 296"/>
                <a:gd name="T21" fmla="*/ 106 h 108"/>
                <a:gd name="T22" fmla="*/ 289 w 296"/>
                <a:gd name="T23" fmla="*/ 106 h 108"/>
                <a:gd name="T24" fmla="*/ 288 w 296"/>
                <a:gd name="T25" fmla="*/ 106 h 108"/>
                <a:gd name="T26" fmla="*/ 0 w 296"/>
                <a:gd name="T27" fmla="*/ 0 h 108"/>
                <a:gd name="T28" fmla="*/ 0 w 296"/>
                <a:gd name="T29" fmla="*/ 0 h 108"/>
                <a:gd name="T30" fmla="*/ 0 w 296"/>
                <a:gd name="T31" fmla="*/ 0 h 108"/>
                <a:gd name="T32" fmla="*/ 288 w 296"/>
                <a:gd name="T33"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108">
                  <a:moveTo>
                    <a:pt x="296" y="108"/>
                  </a:moveTo>
                  <a:lnTo>
                    <a:pt x="296" y="108"/>
                  </a:lnTo>
                  <a:lnTo>
                    <a:pt x="296" y="108"/>
                  </a:lnTo>
                  <a:close/>
                  <a:moveTo>
                    <a:pt x="293" y="107"/>
                  </a:moveTo>
                  <a:cubicBezTo>
                    <a:pt x="293" y="107"/>
                    <a:pt x="292" y="107"/>
                    <a:pt x="292" y="107"/>
                  </a:cubicBezTo>
                  <a:cubicBezTo>
                    <a:pt x="292" y="107"/>
                    <a:pt x="293" y="107"/>
                    <a:pt x="293" y="107"/>
                  </a:cubicBezTo>
                  <a:close/>
                  <a:moveTo>
                    <a:pt x="291" y="107"/>
                  </a:moveTo>
                  <a:cubicBezTo>
                    <a:pt x="291" y="106"/>
                    <a:pt x="290" y="106"/>
                    <a:pt x="290" y="106"/>
                  </a:cubicBezTo>
                  <a:cubicBezTo>
                    <a:pt x="290" y="106"/>
                    <a:pt x="291" y="106"/>
                    <a:pt x="291" y="107"/>
                  </a:cubicBezTo>
                  <a:close/>
                  <a:moveTo>
                    <a:pt x="289" y="106"/>
                  </a:moveTo>
                  <a:cubicBezTo>
                    <a:pt x="289" y="106"/>
                    <a:pt x="289" y="106"/>
                    <a:pt x="288" y="106"/>
                  </a:cubicBezTo>
                  <a:cubicBezTo>
                    <a:pt x="289" y="106"/>
                    <a:pt x="289" y="106"/>
                    <a:pt x="289" y="106"/>
                  </a:cubicBezTo>
                  <a:close/>
                  <a:moveTo>
                    <a:pt x="288" y="106"/>
                  </a:moveTo>
                  <a:cubicBezTo>
                    <a:pt x="185" y="85"/>
                    <a:pt x="89" y="49"/>
                    <a:pt x="0" y="0"/>
                  </a:cubicBezTo>
                  <a:lnTo>
                    <a:pt x="0" y="0"/>
                  </a:lnTo>
                  <a:lnTo>
                    <a:pt x="0" y="0"/>
                  </a:lnTo>
                  <a:cubicBezTo>
                    <a:pt x="89" y="49"/>
                    <a:pt x="186" y="85"/>
                    <a:pt x="288" y="106"/>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1" name="Freeform 43"/>
            <p:cNvSpPr>
              <a:spLocks noEditPoints="1"/>
            </p:cNvSpPr>
            <p:nvPr/>
          </p:nvSpPr>
          <p:spPr bwMode="auto">
            <a:xfrm>
              <a:off x="6075854" y="3333531"/>
              <a:ext cx="906463" cy="415925"/>
            </a:xfrm>
            <a:custGeom>
              <a:avLst/>
              <a:gdLst>
                <a:gd name="T0" fmla="*/ 3033 w 4411"/>
                <a:gd name="T1" fmla="*/ 2024 h 2024"/>
                <a:gd name="T2" fmla="*/ 3509 w 4411"/>
                <a:gd name="T3" fmla="*/ 1510 h 2024"/>
                <a:gd name="T4" fmla="*/ 3218 w 4411"/>
                <a:gd name="T5" fmla="*/ 1248 h 2024"/>
                <a:gd name="T6" fmla="*/ 3429 w 4411"/>
                <a:gd name="T7" fmla="*/ 1113 h 2024"/>
                <a:gd name="T8" fmla="*/ 3310 w 4411"/>
                <a:gd name="T9" fmla="*/ 863 h 2024"/>
                <a:gd name="T10" fmla="*/ 3489 w 4411"/>
                <a:gd name="T11" fmla="*/ 742 h 2024"/>
                <a:gd name="T12" fmla="*/ 2861 w 4411"/>
                <a:gd name="T13" fmla="*/ 480 h 2024"/>
                <a:gd name="T14" fmla="*/ 4411 w 4411"/>
                <a:gd name="T15" fmla="*/ 0 h 2024"/>
                <a:gd name="T16" fmla="*/ 2797 w 4411"/>
                <a:gd name="T17" fmla="*/ 2024 h 2024"/>
                <a:gd name="T18" fmla="*/ 1469 w 4411"/>
                <a:gd name="T19" fmla="*/ 1370 h 2024"/>
                <a:gd name="T20" fmla="*/ 1807 w 4411"/>
                <a:gd name="T21" fmla="*/ 1510 h 2024"/>
                <a:gd name="T22" fmla="*/ 2199 w 4411"/>
                <a:gd name="T23" fmla="*/ 1510 h 2024"/>
                <a:gd name="T24" fmla="*/ 2437 w 4411"/>
                <a:gd name="T25" fmla="*/ 1661 h 2024"/>
                <a:gd name="T26" fmla="*/ 2652 w 4411"/>
                <a:gd name="T27" fmla="*/ 1510 h 2024"/>
                <a:gd name="T28" fmla="*/ 2797 w 4411"/>
                <a:gd name="T29" fmla="*/ 2024 h 2024"/>
                <a:gd name="T30" fmla="*/ 485 w 4411"/>
                <a:gd name="T31" fmla="*/ 2024 h 2024"/>
                <a:gd name="T32" fmla="*/ 296 w 4411"/>
                <a:gd name="T33" fmla="*/ 2007 h 2024"/>
                <a:gd name="T34" fmla="*/ 292 w 4411"/>
                <a:gd name="T35" fmla="*/ 2006 h 2024"/>
                <a:gd name="T36" fmla="*/ 290 w 4411"/>
                <a:gd name="T37" fmla="*/ 2005 h 2024"/>
                <a:gd name="T38" fmla="*/ 288 w 4411"/>
                <a:gd name="T39" fmla="*/ 2005 h 2024"/>
                <a:gd name="T40" fmla="*/ 0 w 4411"/>
                <a:gd name="T41" fmla="*/ 1899 h 2024"/>
                <a:gd name="T42" fmla="*/ 906 w 4411"/>
                <a:gd name="T43" fmla="*/ 0 h 2024"/>
                <a:gd name="T44" fmla="*/ 1192 w 4411"/>
                <a:gd name="T45" fmla="*/ 0 h 2024"/>
                <a:gd name="T46" fmla="*/ 2484 w 4411"/>
                <a:gd name="T47" fmla="*/ 1385 h 2024"/>
                <a:gd name="T48" fmla="*/ 2484 w 4411"/>
                <a:gd name="T49" fmla="*/ 705 h 2024"/>
                <a:gd name="T50" fmla="*/ 2484 w 4411"/>
                <a:gd name="T51" fmla="*/ 480 h 2024"/>
                <a:gd name="T52" fmla="*/ 2146 w 4411"/>
                <a:gd name="T53" fmla="*/ 948 h 2024"/>
                <a:gd name="T54" fmla="*/ 1755 w 4411"/>
                <a:gd name="T55" fmla="*/ 480 h 2024"/>
                <a:gd name="T56" fmla="*/ 1469 w 4411"/>
                <a:gd name="T57" fmla="*/ 1346 h 2024"/>
                <a:gd name="T58" fmla="*/ 3109 w 4411"/>
                <a:gd name="T59" fmla="*/ 1248 h 2024"/>
                <a:gd name="T60" fmla="*/ 2993 w 4411"/>
                <a:gd name="T61" fmla="*/ 1113 h 2024"/>
                <a:gd name="T62" fmla="*/ 3109 w 4411"/>
                <a:gd name="T63" fmla="*/ 1248 h 2024"/>
                <a:gd name="T64" fmla="*/ 2993 w 4411"/>
                <a:gd name="T65" fmla="*/ 863 h 2024"/>
                <a:gd name="T66" fmla="*/ 3313 w 4411"/>
                <a:gd name="T67" fmla="*/ 742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11" h="2024">
                  <a:moveTo>
                    <a:pt x="3695" y="2024"/>
                  </a:moveTo>
                  <a:lnTo>
                    <a:pt x="3033" y="2024"/>
                  </a:lnTo>
                  <a:lnTo>
                    <a:pt x="3156" y="1510"/>
                  </a:lnTo>
                  <a:lnTo>
                    <a:pt x="3509" y="1510"/>
                  </a:lnTo>
                  <a:lnTo>
                    <a:pt x="3509" y="1248"/>
                  </a:lnTo>
                  <a:lnTo>
                    <a:pt x="3218" y="1248"/>
                  </a:lnTo>
                  <a:lnTo>
                    <a:pt x="3251" y="1113"/>
                  </a:lnTo>
                  <a:lnTo>
                    <a:pt x="3429" y="1113"/>
                  </a:lnTo>
                  <a:lnTo>
                    <a:pt x="3429" y="863"/>
                  </a:lnTo>
                  <a:lnTo>
                    <a:pt x="3310" y="863"/>
                  </a:lnTo>
                  <a:lnTo>
                    <a:pt x="3339" y="742"/>
                  </a:lnTo>
                  <a:lnTo>
                    <a:pt x="3489" y="742"/>
                  </a:lnTo>
                  <a:lnTo>
                    <a:pt x="3489" y="480"/>
                  </a:lnTo>
                  <a:lnTo>
                    <a:pt x="2861" y="480"/>
                  </a:lnTo>
                  <a:lnTo>
                    <a:pt x="3033" y="0"/>
                  </a:lnTo>
                  <a:lnTo>
                    <a:pt x="4411" y="0"/>
                  </a:lnTo>
                  <a:lnTo>
                    <a:pt x="3695" y="2024"/>
                  </a:lnTo>
                  <a:close/>
                  <a:moveTo>
                    <a:pt x="2797" y="2024"/>
                  </a:moveTo>
                  <a:lnTo>
                    <a:pt x="1291" y="2024"/>
                  </a:lnTo>
                  <a:lnTo>
                    <a:pt x="1469" y="1370"/>
                  </a:lnTo>
                  <a:lnTo>
                    <a:pt x="1469" y="1510"/>
                  </a:lnTo>
                  <a:lnTo>
                    <a:pt x="1807" y="1510"/>
                  </a:lnTo>
                  <a:lnTo>
                    <a:pt x="1807" y="1042"/>
                  </a:lnTo>
                  <a:lnTo>
                    <a:pt x="2199" y="1510"/>
                  </a:lnTo>
                  <a:lnTo>
                    <a:pt x="2463" y="1510"/>
                  </a:lnTo>
                  <a:lnTo>
                    <a:pt x="2437" y="1661"/>
                  </a:lnTo>
                  <a:lnTo>
                    <a:pt x="2652" y="1061"/>
                  </a:lnTo>
                  <a:lnTo>
                    <a:pt x="2652" y="1510"/>
                  </a:lnTo>
                  <a:lnTo>
                    <a:pt x="3004" y="1510"/>
                  </a:lnTo>
                  <a:lnTo>
                    <a:pt x="2797" y="2024"/>
                  </a:lnTo>
                  <a:close/>
                  <a:moveTo>
                    <a:pt x="989" y="2024"/>
                  </a:moveTo>
                  <a:lnTo>
                    <a:pt x="485" y="2024"/>
                  </a:lnTo>
                  <a:cubicBezTo>
                    <a:pt x="421" y="2024"/>
                    <a:pt x="358" y="2018"/>
                    <a:pt x="296" y="2007"/>
                  </a:cubicBezTo>
                  <a:lnTo>
                    <a:pt x="296" y="2007"/>
                  </a:lnTo>
                  <a:cubicBezTo>
                    <a:pt x="295" y="2006"/>
                    <a:pt x="294" y="2006"/>
                    <a:pt x="293" y="2006"/>
                  </a:cubicBezTo>
                  <a:cubicBezTo>
                    <a:pt x="293" y="2006"/>
                    <a:pt x="292" y="2006"/>
                    <a:pt x="292" y="2006"/>
                  </a:cubicBezTo>
                  <a:cubicBezTo>
                    <a:pt x="292" y="2006"/>
                    <a:pt x="291" y="2006"/>
                    <a:pt x="291" y="2006"/>
                  </a:cubicBezTo>
                  <a:cubicBezTo>
                    <a:pt x="291" y="2005"/>
                    <a:pt x="290" y="2005"/>
                    <a:pt x="290" y="2005"/>
                  </a:cubicBezTo>
                  <a:cubicBezTo>
                    <a:pt x="290" y="2005"/>
                    <a:pt x="290" y="2005"/>
                    <a:pt x="289" y="2005"/>
                  </a:cubicBezTo>
                  <a:cubicBezTo>
                    <a:pt x="289" y="2005"/>
                    <a:pt x="289" y="2005"/>
                    <a:pt x="288" y="2005"/>
                  </a:cubicBezTo>
                  <a:cubicBezTo>
                    <a:pt x="288" y="2005"/>
                    <a:pt x="288" y="2005"/>
                    <a:pt x="288" y="2005"/>
                  </a:cubicBezTo>
                  <a:cubicBezTo>
                    <a:pt x="186" y="1984"/>
                    <a:pt x="89" y="1948"/>
                    <a:pt x="0" y="1899"/>
                  </a:cubicBezTo>
                  <a:cubicBezTo>
                    <a:pt x="209" y="1350"/>
                    <a:pt x="492" y="607"/>
                    <a:pt x="725" y="0"/>
                  </a:cubicBezTo>
                  <a:lnTo>
                    <a:pt x="906" y="0"/>
                  </a:lnTo>
                  <a:lnTo>
                    <a:pt x="723" y="818"/>
                  </a:lnTo>
                  <a:lnTo>
                    <a:pt x="1192" y="0"/>
                  </a:lnTo>
                  <a:lnTo>
                    <a:pt x="2725" y="0"/>
                  </a:lnTo>
                  <a:lnTo>
                    <a:pt x="2484" y="1385"/>
                  </a:lnTo>
                  <a:lnTo>
                    <a:pt x="2484" y="705"/>
                  </a:lnTo>
                  <a:lnTo>
                    <a:pt x="2484" y="705"/>
                  </a:lnTo>
                  <a:lnTo>
                    <a:pt x="2484" y="480"/>
                  </a:lnTo>
                  <a:lnTo>
                    <a:pt x="2484" y="480"/>
                  </a:lnTo>
                  <a:lnTo>
                    <a:pt x="2146" y="480"/>
                  </a:lnTo>
                  <a:lnTo>
                    <a:pt x="2146" y="948"/>
                  </a:lnTo>
                  <a:lnTo>
                    <a:pt x="2086" y="876"/>
                  </a:lnTo>
                  <a:lnTo>
                    <a:pt x="1755" y="480"/>
                  </a:lnTo>
                  <a:lnTo>
                    <a:pt x="1469" y="480"/>
                  </a:lnTo>
                  <a:lnTo>
                    <a:pt x="1469" y="1346"/>
                  </a:lnTo>
                  <a:lnTo>
                    <a:pt x="989" y="2024"/>
                  </a:lnTo>
                  <a:close/>
                  <a:moveTo>
                    <a:pt x="3109" y="1248"/>
                  </a:moveTo>
                  <a:lnTo>
                    <a:pt x="2993" y="1248"/>
                  </a:lnTo>
                  <a:lnTo>
                    <a:pt x="2993" y="1113"/>
                  </a:lnTo>
                  <a:lnTo>
                    <a:pt x="3164" y="1113"/>
                  </a:lnTo>
                  <a:lnTo>
                    <a:pt x="3109" y="1248"/>
                  </a:lnTo>
                  <a:close/>
                  <a:moveTo>
                    <a:pt x="3265" y="863"/>
                  </a:moveTo>
                  <a:lnTo>
                    <a:pt x="2993" y="863"/>
                  </a:lnTo>
                  <a:lnTo>
                    <a:pt x="2993" y="742"/>
                  </a:lnTo>
                  <a:lnTo>
                    <a:pt x="3313" y="742"/>
                  </a:lnTo>
                  <a:lnTo>
                    <a:pt x="3265" y="863"/>
                  </a:lnTo>
                  <a:close/>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2" name="Freeform 44"/>
            <p:cNvSpPr>
              <a:spLocks noEditPoints="1"/>
            </p:cNvSpPr>
            <p:nvPr/>
          </p:nvSpPr>
          <p:spPr bwMode="auto">
            <a:xfrm>
              <a:off x="7398241" y="3333531"/>
              <a:ext cx="201613" cy="303213"/>
            </a:xfrm>
            <a:custGeom>
              <a:avLst/>
              <a:gdLst>
                <a:gd name="T0" fmla="*/ 980 w 980"/>
                <a:gd name="T1" fmla="*/ 1210 h 1471"/>
                <a:gd name="T2" fmla="*/ 41 w 980"/>
                <a:gd name="T3" fmla="*/ 2 h 1471"/>
                <a:gd name="T4" fmla="*/ 41 w 980"/>
                <a:gd name="T5" fmla="*/ 2 h 1471"/>
                <a:gd name="T6" fmla="*/ 38 w 980"/>
                <a:gd name="T7" fmla="*/ 1 h 1471"/>
                <a:gd name="T8" fmla="*/ 36 w 980"/>
                <a:gd name="T9" fmla="*/ 1 h 1471"/>
                <a:gd name="T10" fmla="*/ 36 w 980"/>
                <a:gd name="T11" fmla="*/ 1 h 1471"/>
                <a:gd name="T12" fmla="*/ 35 w 980"/>
                <a:gd name="T13" fmla="*/ 1 h 1471"/>
                <a:gd name="T14" fmla="*/ 33 w 980"/>
                <a:gd name="T15" fmla="*/ 1 h 1471"/>
                <a:gd name="T16" fmla="*/ 33 w 980"/>
                <a:gd name="T17" fmla="*/ 1 h 1471"/>
                <a:gd name="T18" fmla="*/ 31 w 980"/>
                <a:gd name="T19" fmla="*/ 1 h 1471"/>
                <a:gd name="T20" fmla="*/ 30 w 980"/>
                <a:gd name="T21" fmla="*/ 1 h 1471"/>
                <a:gd name="T22" fmla="*/ 30 w 980"/>
                <a:gd name="T23" fmla="*/ 1 h 1471"/>
                <a:gd name="T24" fmla="*/ 28 w 980"/>
                <a:gd name="T25" fmla="*/ 1 h 1471"/>
                <a:gd name="T26" fmla="*/ 27 w 980"/>
                <a:gd name="T27" fmla="*/ 1 h 1471"/>
                <a:gd name="T28" fmla="*/ 27 w 980"/>
                <a:gd name="T29" fmla="*/ 1 h 1471"/>
                <a:gd name="T30" fmla="*/ 25 w 980"/>
                <a:gd name="T31" fmla="*/ 1 h 1471"/>
                <a:gd name="T32" fmla="*/ 23 w 980"/>
                <a:gd name="T33" fmla="*/ 1 h 1471"/>
                <a:gd name="T34" fmla="*/ 23 w 980"/>
                <a:gd name="T35" fmla="*/ 1 h 1471"/>
                <a:gd name="T36" fmla="*/ 22 w 980"/>
                <a:gd name="T37" fmla="*/ 1 h 1471"/>
                <a:gd name="T38" fmla="*/ 20 w 980"/>
                <a:gd name="T39" fmla="*/ 1 h 1471"/>
                <a:gd name="T40" fmla="*/ 20 w 980"/>
                <a:gd name="T41" fmla="*/ 1 h 1471"/>
                <a:gd name="T42" fmla="*/ 18 w 980"/>
                <a:gd name="T43" fmla="*/ 1 h 1471"/>
                <a:gd name="T44" fmla="*/ 17 w 980"/>
                <a:gd name="T45" fmla="*/ 1 h 1471"/>
                <a:gd name="T46" fmla="*/ 17 w 980"/>
                <a:gd name="T47" fmla="*/ 1 h 1471"/>
                <a:gd name="T48" fmla="*/ 15 w 980"/>
                <a:gd name="T49" fmla="*/ 1 h 1471"/>
                <a:gd name="T50" fmla="*/ 14 w 980"/>
                <a:gd name="T51" fmla="*/ 1 h 1471"/>
                <a:gd name="T52" fmla="*/ 14 w 980"/>
                <a:gd name="T53" fmla="*/ 1 h 1471"/>
                <a:gd name="T54" fmla="*/ 12 w 980"/>
                <a:gd name="T55" fmla="*/ 0 h 1471"/>
                <a:gd name="T56" fmla="*/ 10 w 980"/>
                <a:gd name="T57" fmla="*/ 0 h 1471"/>
                <a:gd name="T58" fmla="*/ 10 w 980"/>
                <a:gd name="T59" fmla="*/ 0 h 1471"/>
                <a:gd name="T60" fmla="*/ 9 w 980"/>
                <a:gd name="T61" fmla="*/ 0 h 1471"/>
                <a:gd name="T62" fmla="*/ 7 w 980"/>
                <a:gd name="T63" fmla="*/ 0 h 1471"/>
                <a:gd name="T64" fmla="*/ 7 w 980"/>
                <a:gd name="T65" fmla="*/ 0 h 1471"/>
                <a:gd name="T66" fmla="*/ 5 w 980"/>
                <a:gd name="T67" fmla="*/ 0 h 1471"/>
                <a:gd name="T68" fmla="*/ 4 w 980"/>
                <a:gd name="T69" fmla="*/ 0 h 1471"/>
                <a:gd name="T70" fmla="*/ 4 w 980"/>
                <a:gd name="T71" fmla="*/ 0 h 1471"/>
                <a:gd name="T72" fmla="*/ 2 w 980"/>
                <a:gd name="T73" fmla="*/ 0 h 1471"/>
                <a:gd name="T74" fmla="*/ 0 w 980"/>
                <a:gd name="T75" fmla="*/ 0 h 1471"/>
                <a:gd name="T76" fmla="*/ 0 w 980"/>
                <a:gd name="T7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0" h="1471">
                  <a:moveTo>
                    <a:pt x="889" y="1471"/>
                  </a:moveTo>
                  <a:cubicBezTo>
                    <a:pt x="930" y="1390"/>
                    <a:pt x="961" y="1302"/>
                    <a:pt x="980" y="1210"/>
                  </a:cubicBezTo>
                  <a:cubicBezTo>
                    <a:pt x="961" y="1302"/>
                    <a:pt x="930" y="1390"/>
                    <a:pt x="889" y="1471"/>
                  </a:cubicBezTo>
                  <a:close/>
                  <a:moveTo>
                    <a:pt x="41" y="2"/>
                  </a:moveTo>
                  <a:lnTo>
                    <a:pt x="41" y="2"/>
                  </a:lnTo>
                  <a:lnTo>
                    <a:pt x="41" y="2"/>
                  </a:lnTo>
                  <a:close/>
                  <a:moveTo>
                    <a:pt x="38" y="1"/>
                  </a:moveTo>
                  <a:lnTo>
                    <a:pt x="38" y="1"/>
                  </a:lnTo>
                  <a:lnTo>
                    <a:pt x="38" y="1"/>
                  </a:lnTo>
                  <a:close/>
                  <a:moveTo>
                    <a:pt x="36" y="1"/>
                  </a:moveTo>
                  <a:lnTo>
                    <a:pt x="36" y="1"/>
                  </a:lnTo>
                  <a:lnTo>
                    <a:pt x="36" y="1"/>
                  </a:lnTo>
                  <a:close/>
                  <a:moveTo>
                    <a:pt x="35" y="1"/>
                  </a:moveTo>
                  <a:lnTo>
                    <a:pt x="35" y="1"/>
                  </a:lnTo>
                  <a:lnTo>
                    <a:pt x="35" y="1"/>
                  </a:lnTo>
                  <a:close/>
                  <a:moveTo>
                    <a:pt x="33" y="1"/>
                  </a:moveTo>
                  <a:lnTo>
                    <a:pt x="33" y="1"/>
                  </a:lnTo>
                  <a:lnTo>
                    <a:pt x="33" y="1"/>
                  </a:lnTo>
                  <a:close/>
                  <a:moveTo>
                    <a:pt x="32" y="1"/>
                  </a:moveTo>
                  <a:lnTo>
                    <a:pt x="31" y="1"/>
                  </a:lnTo>
                  <a:lnTo>
                    <a:pt x="32" y="1"/>
                  </a:lnTo>
                  <a:close/>
                  <a:moveTo>
                    <a:pt x="30" y="1"/>
                  </a:moveTo>
                  <a:lnTo>
                    <a:pt x="30" y="1"/>
                  </a:lnTo>
                  <a:lnTo>
                    <a:pt x="30" y="1"/>
                  </a:lnTo>
                  <a:close/>
                  <a:moveTo>
                    <a:pt x="28" y="1"/>
                  </a:moveTo>
                  <a:lnTo>
                    <a:pt x="28" y="1"/>
                  </a:lnTo>
                  <a:lnTo>
                    <a:pt x="28" y="1"/>
                  </a:lnTo>
                  <a:close/>
                  <a:moveTo>
                    <a:pt x="27" y="1"/>
                  </a:moveTo>
                  <a:lnTo>
                    <a:pt x="26" y="1"/>
                  </a:lnTo>
                  <a:lnTo>
                    <a:pt x="27" y="1"/>
                  </a:lnTo>
                  <a:close/>
                  <a:moveTo>
                    <a:pt x="25" y="1"/>
                  </a:moveTo>
                  <a:lnTo>
                    <a:pt x="25" y="1"/>
                  </a:lnTo>
                  <a:lnTo>
                    <a:pt x="25" y="1"/>
                  </a:lnTo>
                  <a:close/>
                  <a:moveTo>
                    <a:pt x="23" y="1"/>
                  </a:moveTo>
                  <a:lnTo>
                    <a:pt x="23" y="1"/>
                  </a:lnTo>
                  <a:lnTo>
                    <a:pt x="23" y="1"/>
                  </a:lnTo>
                  <a:close/>
                  <a:moveTo>
                    <a:pt x="22" y="1"/>
                  </a:moveTo>
                  <a:lnTo>
                    <a:pt x="22" y="1"/>
                  </a:lnTo>
                  <a:lnTo>
                    <a:pt x="22" y="1"/>
                  </a:lnTo>
                  <a:close/>
                  <a:moveTo>
                    <a:pt x="20" y="1"/>
                  </a:moveTo>
                  <a:lnTo>
                    <a:pt x="20" y="1"/>
                  </a:lnTo>
                  <a:lnTo>
                    <a:pt x="20" y="1"/>
                  </a:lnTo>
                  <a:close/>
                  <a:moveTo>
                    <a:pt x="19" y="1"/>
                  </a:moveTo>
                  <a:lnTo>
                    <a:pt x="18" y="1"/>
                  </a:lnTo>
                  <a:lnTo>
                    <a:pt x="19" y="1"/>
                  </a:lnTo>
                  <a:close/>
                  <a:moveTo>
                    <a:pt x="17" y="1"/>
                  </a:moveTo>
                  <a:lnTo>
                    <a:pt x="17" y="1"/>
                  </a:lnTo>
                  <a:lnTo>
                    <a:pt x="17" y="1"/>
                  </a:lnTo>
                  <a:close/>
                  <a:moveTo>
                    <a:pt x="15" y="1"/>
                  </a:moveTo>
                  <a:lnTo>
                    <a:pt x="15" y="1"/>
                  </a:lnTo>
                  <a:lnTo>
                    <a:pt x="15" y="1"/>
                  </a:lnTo>
                  <a:close/>
                  <a:moveTo>
                    <a:pt x="14" y="1"/>
                  </a:moveTo>
                  <a:cubicBezTo>
                    <a:pt x="14" y="1"/>
                    <a:pt x="13" y="0"/>
                    <a:pt x="13" y="0"/>
                  </a:cubicBezTo>
                  <a:cubicBezTo>
                    <a:pt x="14" y="0"/>
                    <a:pt x="14" y="1"/>
                    <a:pt x="14" y="1"/>
                  </a:cubicBezTo>
                  <a:close/>
                  <a:moveTo>
                    <a:pt x="12" y="0"/>
                  </a:moveTo>
                  <a:lnTo>
                    <a:pt x="12" y="0"/>
                  </a:lnTo>
                  <a:lnTo>
                    <a:pt x="12" y="0"/>
                  </a:lnTo>
                  <a:close/>
                  <a:moveTo>
                    <a:pt x="10" y="0"/>
                  </a:moveTo>
                  <a:lnTo>
                    <a:pt x="10" y="0"/>
                  </a:lnTo>
                  <a:lnTo>
                    <a:pt x="10" y="0"/>
                  </a:lnTo>
                  <a:close/>
                  <a:moveTo>
                    <a:pt x="9" y="0"/>
                  </a:moveTo>
                  <a:lnTo>
                    <a:pt x="9" y="0"/>
                  </a:lnTo>
                  <a:lnTo>
                    <a:pt x="9" y="0"/>
                  </a:lnTo>
                  <a:close/>
                  <a:moveTo>
                    <a:pt x="7" y="0"/>
                  </a:moveTo>
                  <a:lnTo>
                    <a:pt x="7" y="0"/>
                  </a:lnTo>
                  <a:lnTo>
                    <a:pt x="7" y="0"/>
                  </a:lnTo>
                  <a:close/>
                  <a:moveTo>
                    <a:pt x="6" y="0"/>
                  </a:moveTo>
                  <a:lnTo>
                    <a:pt x="5" y="0"/>
                  </a:lnTo>
                  <a:lnTo>
                    <a:pt x="6" y="0"/>
                  </a:lnTo>
                  <a:close/>
                  <a:moveTo>
                    <a:pt x="4" y="0"/>
                  </a:moveTo>
                  <a:lnTo>
                    <a:pt x="4" y="0"/>
                  </a:lnTo>
                  <a:lnTo>
                    <a:pt x="4" y="0"/>
                  </a:lnTo>
                  <a:close/>
                  <a:moveTo>
                    <a:pt x="2" y="0"/>
                  </a:moveTo>
                  <a:lnTo>
                    <a:pt x="2" y="0"/>
                  </a:lnTo>
                  <a:lnTo>
                    <a:pt x="2" y="0"/>
                  </a:lnTo>
                  <a:close/>
                  <a:moveTo>
                    <a:pt x="0" y="0"/>
                  </a:moveTo>
                  <a:lnTo>
                    <a:pt x="0" y="0"/>
                  </a:lnTo>
                  <a:lnTo>
                    <a:pt x="0" y="0"/>
                  </a:ln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3" name="Freeform 45"/>
            <p:cNvSpPr/>
            <p:nvPr/>
          </p:nvSpPr>
          <p:spPr bwMode="auto">
            <a:xfrm>
              <a:off x="6983904" y="3333531"/>
              <a:ext cx="619125" cy="415925"/>
            </a:xfrm>
            <a:custGeom>
              <a:avLst/>
              <a:gdLst>
                <a:gd name="T0" fmla="*/ 1339 w 3013"/>
                <a:gd name="T1" fmla="*/ 2024 h 2024"/>
                <a:gd name="T2" fmla="*/ 1037 w 3013"/>
                <a:gd name="T3" fmla="*/ 2024 h 2024"/>
                <a:gd name="T4" fmla="*/ 772 w 3013"/>
                <a:gd name="T5" fmla="*/ 0 h 2024"/>
                <a:gd name="T6" fmla="*/ 771 w 3013"/>
                <a:gd name="T7" fmla="*/ 818 h 2024"/>
                <a:gd name="T8" fmla="*/ 2014 w 3013"/>
                <a:gd name="T9" fmla="*/ 0 h 2024"/>
                <a:gd name="T10" fmla="*/ 2014 w 3013"/>
                <a:gd name="T11" fmla="*/ 0 h 2024"/>
                <a:gd name="T12" fmla="*/ 2016 w 3013"/>
                <a:gd name="T13" fmla="*/ 0 h 2024"/>
                <a:gd name="T14" fmla="*/ 2018 w 3013"/>
                <a:gd name="T15" fmla="*/ 0 h 2024"/>
                <a:gd name="T16" fmla="*/ 2020 w 3013"/>
                <a:gd name="T17" fmla="*/ 0 h 2024"/>
                <a:gd name="T18" fmla="*/ 2021 w 3013"/>
                <a:gd name="T19" fmla="*/ 0 h 2024"/>
                <a:gd name="T20" fmla="*/ 2023 w 3013"/>
                <a:gd name="T21" fmla="*/ 0 h 2024"/>
                <a:gd name="T22" fmla="*/ 2024 w 3013"/>
                <a:gd name="T23" fmla="*/ 0 h 2024"/>
                <a:gd name="T24" fmla="*/ 2026 w 3013"/>
                <a:gd name="T25" fmla="*/ 0 h 2024"/>
                <a:gd name="T26" fmla="*/ 2028 w 3013"/>
                <a:gd name="T27" fmla="*/ 1 h 2024"/>
                <a:gd name="T28" fmla="*/ 2029 w 3013"/>
                <a:gd name="T29" fmla="*/ 1 h 2024"/>
                <a:gd name="T30" fmla="*/ 2031 w 3013"/>
                <a:gd name="T31" fmla="*/ 1 h 2024"/>
                <a:gd name="T32" fmla="*/ 2033 w 3013"/>
                <a:gd name="T33" fmla="*/ 1 h 2024"/>
                <a:gd name="T34" fmla="*/ 2034 w 3013"/>
                <a:gd name="T35" fmla="*/ 1 h 2024"/>
                <a:gd name="T36" fmla="*/ 2036 w 3013"/>
                <a:gd name="T37" fmla="*/ 1 h 2024"/>
                <a:gd name="T38" fmla="*/ 2037 w 3013"/>
                <a:gd name="T39" fmla="*/ 1 h 2024"/>
                <a:gd name="T40" fmla="*/ 2039 w 3013"/>
                <a:gd name="T41" fmla="*/ 1 h 2024"/>
                <a:gd name="T42" fmla="*/ 2041 w 3013"/>
                <a:gd name="T43" fmla="*/ 1 h 2024"/>
                <a:gd name="T44" fmla="*/ 2042 w 3013"/>
                <a:gd name="T45" fmla="*/ 1 h 2024"/>
                <a:gd name="T46" fmla="*/ 2044 w 3013"/>
                <a:gd name="T47" fmla="*/ 1 h 2024"/>
                <a:gd name="T48" fmla="*/ 2046 w 3013"/>
                <a:gd name="T49" fmla="*/ 1 h 2024"/>
                <a:gd name="T50" fmla="*/ 2047 w 3013"/>
                <a:gd name="T51" fmla="*/ 1 h 2024"/>
                <a:gd name="T52" fmla="*/ 2049 w 3013"/>
                <a:gd name="T53" fmla="*/ 1 h 2024"/>
                <a:gd name="T54" fmla="*/ 2050 w 3013"/>
                <a:gd name="T55" fmla="*/ 1 h 2024"/>
                <a:gd name="T56" fmla="*/ 2052 w 3013"/>
                <a:gd name="T57" fmla="*/ 1 h 2024"/>
                <a:gd name="T58" fmla="*/ 2055 w 3013"/>
                <a:gd name="T59" fmla="*/ 2 h 2024"/>
                <a:gd name="T60" fmla="*/ 2484 w 3013"/>
                <a:gd name="T61" fmla="*/ 1661 h 2024"/>
                <a:gd name="T62" fmla="*/ 3013 w 3013"/>
                <a:gd name="T63" fmla="*/ 1012 h 2024"/>
                <a:gd name="T64" fmla="*/ 2903 w 3013"/>
                <a:gd name="T65" fmla="*/ 1471 h 2024"/>
                <a:gd name="T66" fmla="*/ 2001 w 3013"/>
                <a:gd name="T67" fmla="*/ 2024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3" h="2024">
                  <a:moveTo>
                    <a:pt x="2001" y="2024"/>
                  </a:moveTo>
                  <a:lnTo>
                    <a:pt x="1339" y="2024"/>
                  </a:lnTo>
                  <a:lnTo>
                    <a:pt x="1527" y="1331"/>
                  </a:lnTo>
                  <a:lnTo>
                    <a:pt x="1037" y="2024"/>
                  </a:lnTo>
                  <a:lnTo>
                    <a:pt x="0" y="2024"/>
                  </a:lnTo>
                  <a:cubicBezTo>
                    <a:pt x="212" y="1467"/>
                    <a:pt x="522" y="654"/>
                    <a:pt x="772" y="0"/>
                  </a:cubicBezTo>
                  <a:lnTo>
                    <a:pt x="954" y="0"/>
                  </a:lnTo>
                  <a:lnTo>
                    <a:pt x="771" y="818"/>
                  </a:lnTo>
                  <a:lnTo>
                    <a:pt x="1240" y="0"/>
                  </a:lnTo>
                  <a:lnTo>
                    <a:pt x="2014" y="0"/>
                  </a:lnTo>
                  <a:lnTo>
                    <a:pt x="2014" y="0"/>
                  </a:lnTo>
                  <a:lnTo>
                    <a:pt x="2014" y="0"/>
                  </a:lnTo>
                  <a:lnTo>
                    <a:pt x="2016" y="0"/>
                  </a:lnTo>
                  <a:lnTo>
                    <a:pt x="2016" y="0"/>
                  </a:lnTo>
                  <a:lnTo>
                    <a:pt x="2018" y="0"/>
                  </a:lnTo>
                  <a:lnTo>
                    <a:pt x="2018" y="0"/>
                  </a:lnTo>
                  <a:cubicBezTo>
                    <a:pt x="2018" y="0"/>
                    <a:pt x="2019" y="0"/>
                    <a:pt x="2019" y="0"/>
                  </a:cubicBezTo>
                  <a:lnTo>
                    <a:pt x="2020" y="0"/>
                  </a:lnTo>
                  <a:lnTo>
                    <a:pt x="2021" y="0"/>
                  </a:lnTo>
                  <a:lnTo>
                    <a:pt x="2021" y="0"/>
                  </a:lnTo>
                  <a:lnTo>
                    <a:pt x="2023" y="0"/>
                  </a:lnTo>
                  <a:lnTo>
                    <a:pt x="2023" y="0"/>
                  </a:lnTo>
                  <a:lnTo>
                    <a:pt x="2024" y="0"/>
                  </a:lnTo>
                  <a:lnTo>
                    <a:pt x="2024" y="0"/>
                  </a:lnTo>
                  <a:lnTo>
                    <a:pt x="2026" y="0"/>
                  </a:lnTo>
                  <a:lnTo>
                    <a:pt x="2026" y="0"/>
                  </a:lnTo>
                  <a:lnTo>
                    <a:pt x="2027" y="0"/>
                  </a:lnTo>
                  <a:cubicBezTo>
                    <a:pt x="2027" y="0"/>
                    <a:pt x="2028" y="1"/>
                    <a:pt x="2028" y="1"/>
                  </a:cubicBezTo>
                  <a:lnTo>
                    <a:pt x="2029" y="1"/>
                  </a:lnTo>
                  <a:lnTo>
                    <a:pt x="2029" y="1"/>
                  </a:lnTo>
                  <a:lnTo>
                    <a:pt x="2031" y="1"/>
                  </a:lnTo>
                  <a:lnTo>
                    <a:pt x="2031" y="1"/>
                  </a:lnTo>
                  <a:lnTo>
                    <a:pt x="2032" y="1"/>
                  </a:lnTo>
                  <a:lnTo>
                    <a:pt x="2033" y="1"/>
                  </a:lnTo>
                  <a:cubicBezTo>
                    <a:pt x="2033" y="1"/>
                    <a:pt x="2033" y="1"/>
                    <a:pt x="2034" y="1"/>
                  </a:cubicBezTo>
                  <a:lnTo>
                    <a:pt x="2034" y="1"/>
                  </a:lnTo>
                  <a:lnTo>
                    <a:pt x="2036" y="1"/>
                  </a:lnTo>
                  <a:lnTo>
                    <a:pt x="2036" y="1"/>
                  </a:lnTo>
                  <a:lnTo>
                    <a:pt x="2037" y="1"/>
                  </a:lnTo>
                  <a:lnTo>
                    <a:pt x="2037" y="1"/>
                  </a:lnTo>
                  <a:cubicBezTo>
                    <a:pt x="2038" y="1"/>
                    <a:pt x="2038" y="1"/>
                    <a:pt x="2039" y="1"/>
                  </a:cubicBezTo>
                  <a:lnTo>
                    <a:pt x="2039" y="1"/>
                  </a:lnTo>
                  <a:lnTo>
                    <a:pt x="2040" y="1"/>
                  </a:lnTo>
                  <a:lnTo>
                    <a:pt x="2041" y="1"/>
                  </a:lnTo>
                  <a:lnTo>
                    <a:pt x="2042" y="1"/>
                  </a:lnTo>
                  <a:lnTo>
                    <a:pt x="2042" y="1"/>
                  </a:lnTo>
                  <a:cubicBezTo>
                    <a:pt x="2043" y="1"/>
                    <a:pt x="2043" y="1"/>
                    <a:pt x="2044" y="1"/>
                  </a:cubicBezTo>
                  <a:lnTo>
                    <a:pt x="2044" y="1"/>
                  </a:lnTo>
                  <a:lnTo>
                    <a:pt x="2045" y="1"/>
                  </a:lnTo>
                  <a:lnTo>
                    <a:pt x="2046" y="1"/>
                  </a:lnTo>
                  <a:cubicBezTo>
                    <a:pt x="2046" y="1"/>
                    <a:pt x="2047" y="1"/>
                    <a:pt x="2047" y="1"/>
                  </a:cubicBezTo>
                  <a:lnTo>
                    <a:pt x="2047" y="1"/>
                  </a:lnTo>
                  <a:lnTo>
                    <a:pt x="2049" y="1"/>
                  </a:lnTo>
                  <a:lnTo>
                    <a:pt x="2049" y="1"/>
                  </a:lnTo>
                  <a:cubicBezTo>
                    <a:pt x="2049" y="1"/>
                    <a:pt x="2050" y="1"/>
                    <a:pt x="2050" y="1"/>
                  </a:cubicBezTo>
                  <a:lnTo>
                    <a:pt x="2050" y="1"/>
                  </a:lnTo>
                  <a:lnTo>
                    <a:pt x="2052" y="1"/>
                  </a:lnTo>
                  <a:lnTo>
                    <a:pt x="2052" y="1"/>
                  </a:lnTo>
                  <a:cubicBezTo>
                    <a:pt x="2053" y="1"/>
                    <a:pt x="2054" y="2"/>
                    <a:pt x="2055" y="2"/>
                  </a:cubicBezTo>
                  <a:lnTo>
                    <a:pt x="2055" y="2"/>
                  </a:lnTo>
                  <a:cubicBezTo>
                    <a:pt x="2314" y="15"/>
                    <a:pt x="2549" y="128"/>
                    <a:pt x="2720" y="302"/>
                  </a:cubicBezTo>
                  <a:lnTo>
                    <a:pt x="2484" y="1661"/>
                  </a:lnTo>
                  <a:lnTo>
                    <a:pt x="2890" y="530"/>
                  </a:lnTo>
                  <a:cubicBezTo>
                    <a:pt x="2969" y="674"/>
                    <a:pt x="3013" y="838"/>
                    <a:pt x="3013" y="1012"/>
                  </a:cubicBezTo>
                  <a:cubicBezTo>
                    <a:pt x="3013" y="1080"/>
                    <a:pt x="3007" y="1146"/>
                    <a:pt x="2994" y="1210"/>
                  </a:cubicBezTo>
                  <a:cubicBezTo>
                    <a:pt x="2975" y="1302"/>
                    <a:pt x="2944" y="1390"/>
                    <a:pt x="2903" y="1471"/>
                  </a:cubicBezTo>
                  <a:cubicBezTo>
                    <a:pt x="2854" y="1566"/>
                    <a:pt x="2791" y="1652"/>
                    <a:pt x="2716" y="1727"/>
                  </a:cubicBezTo>
                  <a:cubicBezTo>
                    <a:pt x="2532" y="1911"/>
                    <a:pt x="2280" y="2024"/>
                    <a:pt x="2001" y="2024"/>
                  </a:cubicBezTo>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4" name="Freeform 117"/>
            <p:cNvSpPr/>
            <p:nvPr/>
          </p:nvSpPr>
          <p:spPr bwMode="auto">
            <a:xfrm>
              <a:off x="6377479" y="3431956"/>
              <a:ext cx="209550" cy="212725"/>
            </a:xfrm>
            <a:custGeom>
              <a:avLst/>
              <a:gdLst>
                <a:gd name="T0" fmla="*/ 88 w 132"/>
                <a:gd name="T1" fmla="*/ 0 h 134"/>
                <a:gd name="T2" fmla="*/ 88 w 132"/>
                <a:gd name="T3" fmla="*/ 61 h 134"/>
                <a:gd name="T4" fmla="*/ 80 w 132"/>
                <a:gd name="T5" fmla="*/ 52 h 134"/>
                <a:gd name="T6" fmla="*/ 37 w 132"/>
                <a:gd name="T7" fmla="*/ 0 h 134"/>
                <a:gd name="T8" fmla="*/ 0 w 132"/>
                <a:gd name="T9" fmla="*/ 0 h 134"/>
                <a:gd name="T10" fmla="*/ 0 w 132"/>
                <a:gd name="T11" fmla="*/ 134 h 134"/>
                <a:gd name="T12" fmla="*/ 44 w 132"/>
                <a:gd name="T13" fmla="*/ 134 h 134"/>
                <a:gd name="T14" fmla="*/ 44 w 132"/>
                <a:gd name="T15" fmla="*/ 73 h 134"/>
                <a:gd name="T16" fmla="*/ 95 w 132"/>
                <a:gd name="T17" fmla="*/ 134 h 134"/>
                <a:gd name="T18" fmla="*/ 132 w 132"/>
                <a:gd name="T19" fmla="*/ 134 h 134"/>
                <a:gd name="T20" fmla="*/ 132 w 132"/>
                <a:gd name="T21" fmla="*/ 0 h 134"/>
                <a:gd name="T22" fmla="*/ 88 w 132"/>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34">
                  <a:moveTo>
                    <a:pt x="88" y="0"/>
                  </a:moveTo>
                  <a:lnTo>
                    <a:pt x="88" y="61"/>
                  </a:lnTo>
                  <a:lnTo>
                    <a:pt x="80" y="52"/>
                  </a:lnTo>
                  <a:lnTo>
                    <a:pt x="37" y="0"/>
                  </a:lnTo>
                  <a:lnTo>
                    <a:pt x="0" y="0"/>
                  </a:lnTo>
                  <a:lnTo>
                    <a:pt x="0" y="134"/>
                  </a:lnTo>
                  <a:lnTo>
                    <a:pt x="44" y="134"/>
                  </a:lnTo>
                  <a:lnTo>
                    <a:pt x="44" y="73"/>
                  </a:lnTo>
                  <a:lnTo>
                    <a:pt x="95" y="134"/>
                  </a:lnTo>
                  <a:lnTo>
                    <a:pt x="132" y="134"/>
                  </a:lnTo>
                  <a:lnTo>
                    <a:pt x="132" y="0"/>
                  </a:lnTo>
                  <a:lnTo>
                    <a:pt x="88"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5" name="Freeform 118"/>
            <p:cNvSpPr/>
            <p:nvPr/>
          </p:nvSpPr>
          <p:spPr bwMode="auto">
            <a:xfrm>
              <a:off x="6620366" y="3431956"/>
              <a:ext cx="176213" cy="212725"/>
            </a:xfrm>
            <a:custGeom>
              <a:avLst/>
              <a:gdLst>
                <a:gd name="T0" fmla="*/ 45 w 111"/>
                <a:gd name="T1" fmla="*/ 100 h 134"/>
                <a:gd name="T2" fmla="*/ 45 w 111"/>
                <a:gd name="T3" fmla="*/ 82 h 134"/>
                <a:gd name="T4" fmla="*/ 101 w 111"/>
                <a:gd name="T5" fmla="*/ 82 h 134"/>
                <a:gd name="T6" fmla="*/ 101 w 111"/>
                <a:gd name="T7" fmla="*/ 50 h 134"/>
                <a:gd name="T8" fmla="*/ 45 w 111"/>
                <a:gd name="T9" fmla="*/ 50 h 134"/>
                <a:gd name="T10" fmla="*/ 45 w 111"/>
                <a:gd name="T11" fmla="*/ 34 h 134"/>
                <a:gd name="T12" fmla="*/ 109 w 111"/>
                <a:gd name="T13" fmla="*/ 34 h 134"/>
                <a:gd name="T14" fmla="*/ 109 w 111"/>
                <a:gd name="T15" fmla="*/ 0 h 134"/>
                <a:gd name="T16" fmla="*/ 0 w 111"/>
                <a:gd name="T17" fmla="*/ 0 h 134"/>
                <a:gd name="T18" fmla="*/ 0 w 111"/>
                <a:gd name="T19" fmla="*/ 134 h 134"/>
                <a:gd name="T20" fmla="*/ 111 w 111"/>
                <a:gd name="T21" fmla="*/ 134 h 134"/>
                <a:gd name="T22" fmla="*/ 111 w 111"/>
                <a:gd name="T23" fmla="*/ 100 h 134"/>
                <a:gd name="T24" fmla="*/ 45 w 111"/>
                <a:gd name="T25" fmla="*/ 10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34">
                  <a:moveTo>
                    <a:pt x="45" y="100"/>
                  </a:moveTo>
                  <a:lnTo>
                    <a:pt x="45" y="82"/>
                  </a:lnTo>
                  <a:lnTo>
                    <a:pt x="101" y="82"/>
                  </a:lnTo>
                  <a:lnTo>
                    <a:pt x="101" y="50"/>
                  </a:lnTo>
                  <a:lnTo>
                    <a:pt x="45" y="50"/>
                  </a:lnTo>
                  <a:lnTo>
                    <a:pt x="45" y="34"/>
                  </a:lnTo>
                  <a:lnTo>
                    <a:pt x="109" y="34"/>
                  </a:lnTo>
                  <a:lnTo>
                    <a:pt x="109" y="0"/>
                  </a:lnTo>
                  <a:lnTo>
                    <a:pt x="0" y="0"/>
                  </a:lnTo>
                  <a:lnTo>
                    <a:pt x="0" y="134"/>
                  </a:lnTo>
                  <a:lnTo>
                    <a:pt x="111" y="134"/>
                  </a:lnTo>
                  <a:lnTo>
                    <a:pt x="111" y="100"/>
                  </a:lnTo>
                  <a:lnTo>
                    <a:pt x="45" y="10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6" name="Freeform 119"/>
            <p:cNvSpPr/>
            <p:nvPr/>
          </p:nvSpPr>
          <p:spPr bwMode="auto">
            <a:xfrm>
              <a:off x="6802929" y="3431956"/>
              <a:ext cx="236538" cy="212725"/>
            </a:xfrm>
            <a:custGeom>
              <a:avLst/>
              <a:gdLst>
                <a:gd name="T0" fmla="*/ 99 w 149"/>
                <a:gd name="T1" fmla="*/ 65 h 134"/>
                <a:gd name="T2" fmla="*/ 142 w 149"/>
                <a:gd name="T3" fmla="*/ 5 h 134"/>
                <a:gd name="T4" fmla="*/ 146 w 149"/>
                <a:gd name="T5" fmla="*/ 0 h 134"/>
                <a:gd name="T6" fmla="*/ 97 w 149"/>
                <a:gd name="T7" fmla="*/ 0 h 134"/>
                <a:gd name="T8" fmla="*/ 75 w 149"/>
                <a:gd name="T9" fmla="*/ 34 h 134"/>
                <a:gd name="T10" fmla="*/ 53 w 149"/>
                <a:gd name="T11" fmla="*/ 0 h 134"/>
                <a:gd name="T12" fmla="*/ 2 w 149"/>
                <a:gd name="T13" fmla="*/ 0 h 134"/>
                <a:gd name="T14" fmla="*/ 49 w 149"/>
                <a:gd name="T15" fmla="*/ 67 h 134"/>
                <a:gd name="T16" fmla="*/ 0 w 149"/>
                <a:gd name="T17" fmla="*/ 134 h 134"/>
                <a:gd name="T18" fmla="*/ 52 w 149"/>
                <a:gd name="T19" fmla="*/ 134 h 134"/>
                <a:gd name="T20" fmla="*/ 74 w 149"/>
                <a:gd name="T21" fmla="*/ 98 h 134"/>
                <a:gd name="T22" fmla="*/ 97 w 149"/>
                <a:gd name="T23" fmla="*/ 134 h 134"/>
                <a:gd name="T24" fmla="*/ 149 w 149"/>
                <a:gd name="T25" fmla="*/ 134 h 134"/>
                <a:gd name="T26" fmla="*/ 99 w 149"/>
                <a:gd name="T27"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134">
                  <a:moveTo>
                    <a:pt x="99" y="65"/>
                  </a:moveTo>
                  <a:lnTo>
                    <a:pt x="142" y="5"/>
                  </a:lnTo>
                  <a:lnTo>
                    <a:pt x="146" y="0"/>
                  </a:lnTo>
                  <a:lnTo>
                    <a:pt x="97" y="0"/>
                  </a:lnTo>
                  <a:lnTo>
                    <a:pt x="75" y="34"/>
                  </a:lnTo>
                  <a:lnTo>
                    <a:pt x="53" y="0"/>
                  </a:lnTo>
                  <a:lnTo>
                    <a:pt x="2" y="0"/>
                  </a:lnTo>
                  <a:lnTo>
                    <a:pt x="49" y="67"/>
                  </a:lnTo>
                  <a:lnTo>
                    <a:pt x="0" y="134"/>
                  </a:lnTo>
                  <a:lnTo>
                    <a:pt x="52" y="134"/>
                  </a:lnTo>
                  <a:lnTo>
                    <a:pt x="74" y="98"/>
                  </a:lnTo>
                  <a:lnTo>
                    <a:pt x="97" y="134"/>
                  </a:lnTo>
                  <a:lnTo>
                    <a:pt x="149" y="134"/>
                  </a:lnTo>
                  <a:lnTo>
                    <a:pt x="99" y="65"/>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7" name="Freeform 120"/>
            <p:cNvSpPr/>
            <p:nvPr/>
          </p:nvSpPr>
          <p:spPr bwMode="auto">
            <a:xfrm>
              <a:off x="7028354" y="3431956"/>
              <a:ext cx="195263" cy="212725"/>
            </a:xfrm>
            <a:custGeom>
              <a:avLst/>
              <a:gdLst>
                <a:gd name="T0" fmla="*/ 0 w 123"/>
                <a:gd name="T1" fmla="*/ 0 h 134"/>
                <a:gd name="T2" fmla="*/ 0 w 123"/>
                <a:gd name="T3" fmla="*/ 35 h 134"/>
                <a:gd name="T4" fmla="*/ 39 w 123"/>
                <a:gd name="T5" fmla="*/ 35 h 134"/>
                <a:gd name="T6" fmla="*/ 39 w 123"/>
                <a:gd name="T7" fmla="*/ 134 h 134"/>
                <a:gd name="T8" fmla="*/ 84 w 123"/>
                <a:gd name="T9" fmla="*/ 134 h 134"/>
                <a:gd name="T10" fmla="*/ 84 w 123"/>
                <a:gd name="T11" fmla="*/ 35 h 134"/>
                <a:gd name="T12" fmla="*/ 123 w 123"/>
                <a:gd name="T13" fmla="*/ 35 h 134"/>
                <a:gd name="T14" fmla="*/ 123 w 123"/>
                <a:gd name="T15" fmla="*/ 0 h 134"/>
                <a:gd name="T16" fmla="*/ 0 w 123"/>
                <a:gd name="T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34">
                  <a:moveTo>
                    <a:pt x="0" y="0"/>
                  </a:moveTo>
                  <a:lnTo>
                    <a:pt x="0" y="35"/>
                  </a:lnTo>
                  <a:lnTo>
                    <a:pt x="39" y="35"/>
                  </a:lnTo>
                  <a:lnTo>
                    <a:pt x="39" y="134"/>
                  </a:lnTo>
                  <a:lnTo>
                    <a:pt x="84" y="134"/>
                  </a:lnTo>
                  <a:lnTo>
                    <a:pt x="84" y="35"/>
                  </a:lnTo>
                  <a:lnTo>
                    <a:pt x="123" y="35"/>
                  </a:lnTo>
                  <a:lnTo>
                    <a:pt x="123" y="0"/>
                  </a:lnTo>
                  <a:lnTo>
                    <a:pt x="0"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8" name="Freeform 121"/>
            <p:cNvSpPr/>
            <p:nvPr/>
          </p:nvSpPr>
          <p:spPr bwMode="auto">
            <a:xfrm>
              <a:off x="6377479" y="3431956"/>
              <a:ext cx="127000" cy="146050"/>
            </a:xfrm>
            <a:custGeom>
              <a:avLst/>
              <a:gdLst>
                <a:gd name="T0" fmla="*/ 0 w 617"/>
                <a:gd name="T1" fmla="*/ 711 h 711"/>
                <a:gd name="T2" fmla="*/ 0 w 617"/>
                <a:gd name="T3" fmla="*/ 0 h 711"/>
                <a:gd name="T4" fmla="*/ 286 w 617"/>
                <a:gd name="T5" fmla="*/ 0 h 711"/>
                <a:gd name="T6" fmla="*/ 617 w 617"/>
                <a:gd name="T7" fmla="*/ 396 h 711"/>
                <a:gd name="T8" fmla="*/ 0 w 617"/>
                <a:gd name="T9" fmla="*/ 711 h 711"/>
              </a:gdLst>
              <a:ahLst/>
              <a:cxnLst>
                <a:cxn ang="0">
                  <a:pos x="T0" y="T1"/>
                </a:cxn>
                <a:cxn ang="0">
                  <a:pos x="T2" y="T3"/>
                </a:cxn>
                <a:cxn ang="0">
                  <a:pos x="T4" y="T5"/>
                </a:cxn>
                <a:cxn ang="0">
                  <a:pos x="T6" y="T7"/>
                </a:cxn>
                <a:cxn ang="0">
                  <a:pos x="T8" y="T9"/>
                </a:cxn>
              </a:cxnLst>
              <a:rect l="0" t="0" r="r" b="b"/>
              <a:pathLst>
                <a:path w="617" h="711">
                  <a:moveTo>
                    <a:pt x="0" y="711"/>
                  </a:moveTo>
                  <a:lnTo>
                    <a:pt x="0" y="0"/>
                  </a:lnTo>
                  <a:lnTo>
                    <a:pt x="286" y="0"/>
                  </a:lnTo>
                  <a:lnTo>
                    <a:pt x="617" y="396"/>
                  </a:lnTo>
                  <a:cubicBezTo>
                    <a:pt x="352" y="517"/>
                    <a:pt x="138" y="632"/>
                    <a:pt x="0" y="711"/>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9" name="Freeform 122"/>
            <p:cNvSpPr/>
            <p:nvPr/>
          </p:nvSpPr>
          <p:spPr bwMode="auto">
            <a:xfrm>
              <a:off x="6517179" y="3431956"/>
              <a:ext cx="69850" cy="76200"/>
            </a:xfrm>
            <a:custGeom>
              <a:avLst/>
              <a:gdLst>
                <a:gd name="T0" fmla="*/ 0 w 338"/>
                <a:gd name="T1" fmla="*/ 368 h 368"/>
                <a:gd name="T2" fmla="*/ 0 w 338"/>
                <a:gd name="T3" fmla="*/ 0 h 368"/>
                <a:gd name="T4" fmla="*/ 338 w 338"/>
                <a:gd name="T5" fmla="*/ 0 h 368"/>
                <a:gd name="T6" fmla="*/ 338 w 338"/>
                <a:gd name="T7" fmla="*/ 225 h 368"/>
                <a:gd name="T8" fmla="*/ 0 w 338"/>
                <a:gd name="T9" fmla="*/ 368 h 368"/>
              </a:gdLst>
              <a:ahLst/>
              <a:cxnLst>
                <a:cxn ang="0">
                  <a:pos x="T0" y="T1"/>
                </a:cxn>
                <a:cxn ang="0">
                  <a:pos x="T2" y="T3"/>
                </a:cxn>
                <a:cxn ang="0">
                  <a:pos x="T4" y="T5"/>
                </a:cxn>
                <a:cxn ang="0">
                  <a:pos x="T6" y="T7"/>
                </a:cxn>
                <a:cxn ang="0">
                  <a:pos x="T8" y="T9"/>
                </a:cxn>
              </a:cxnLst>
              <a:rect l="0" t="0" r="r" b="b"/>
              <a:pathLst>
                <a:path w="338" h="368">
                  <a:moveTo>
                    <a:pt x="0" y="368"/>
                  </a:moveTo>
                  <a:lnTo>
                    <a:pt x="0" y="0"/>
                  </a:lnTo>
                  <a:lnTo>
                    <a:pt x="338" y="0"/>
                  </a:lnTo>
                  <a:lnTo>
                    <a:pt x="338" y="225"/>
                  </a:lnTo>
                  <a:cubicBezTo>
                    <a:pt x="219" y="273"/>
                    <a:pt x="106" y="321"/>
                    <a:pt x="0" y="368"/>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0" name="Freeform 123"/>
            <p:cNvSpPr/>
            <p:nvPr/>
          </p:nvSpPr>
          <p:spPr bwMode="auto">
            <a:xfrm>
              <a:off x="6620366" y="3431956"/>
              <a:ext cx="103188" cy="33338"/>
            </a:xfrm>
            <a:custGeom>
              <a:avLst/>
              <a:gdLst>
                <a:gd name="T0" fmla="*/ 0 w 500"/>
                <a:gd name="T1" fmla="*/ 162 h 162"/>
                <a:gd name="T2" fmla="*/ 0 w 500"/>
                <a:gd name="T3" fmla="*/ 0 h 162"/>
                <a:gd name="T4" fmla="*/ 500 w 500"/>
                <a:gd name="T5" fmla="*/ 0 h 162"/>
                <a:gd name="T6" fmla="*/ 0 w 500"/>
                <a:gd name="T7" fmla="*/ 162 h 162"/>
              </a:gdLst>
              <a:ahLst/>
              <a:cxnLst>
                <a:cxn ang="0">
                  <a:pos x="T0" y="T1"/>
                </a:cxn>
                <a:cxn ang="0">
                  <a:pos x="T2" y="T3"/>
                </a:cxn>
                <a:cxn ang="0">
                  <a:pos x="T4" y="T5"/>
                </a:cxn>
                <a:cxn ang="0">
                  <a:pos x="T6" y="T7"/>
                </a:cxn>
              </a:cxnLst>
              <a:rect l="0" t="0" r="r" b="b"/>
              <a:pathLst>
                <a:path w="500" h="162">
                  <a:moveTo>
                    <a:pt x="0" y="162"/>
                  </a:moveTo>
                  <a:lnTo>
                    <a:pt x="0" y="0"/>
                  </a:lnTo>
                  <a:lnTo>
                    <a:pt x="500" y="0"/>
                  </a:lnTo>
                  <a:cubicBezTo>
                    <a:pt x="327" y="48"/>
                    <a:pt x="159" y="103"/>
                    <a:pt x="0" y="162"/>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574" name="Group 573"/>
          <p:cNvGrpSpPr/>
          <p:nvPr/>
        </p:nvGrpSpPr>
        <p:grpSpPr>
          <a:xfrm>
            <a:off x="7633801" y="4533769"/>
            <a:ext cx="363374" cy="364952"/>
            <a:chOff x="7322174" y="1948839"/>
            <a:chExt cx="484498" cy="486602"/>
          </a:xfrm>
        </p:grpSpPr>
        <p:sp>
          <p:nvSpPr>
            <p:cNvPr id="575" name="Freeform: Shape 574"/>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6" name="Freeform: Shape 575"/>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7" name="Freeform: Shape 576"/>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8" name="Freeform: Shape 577"/>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9" name="Freeform: Shape 578"/>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0" name="Freeform: Shape 579"/>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1" name="Freeform: Shape 580"/>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2" name="Freeform: Shape 581"/>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3" name="Freeform: Shape 582"/>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4" name="Freeform: Shape 583"/>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5" name="Freeform: Shape 584"/>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6" name="Freeform: Shape 585"/>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7" name="Freeform: Shape 586"/>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8" name="Freeform: Shape 587"/>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89" name="Group 588"/>
          <p:cNvGrpSpPr/>
          <p:nvPr/>
        </p:nvGrpSpPr>
        <p:grpSpPr>
          <a:xfrm>
            <a:off x="7061281" y="4541792"/>
            <a:ext cx="362585" cy="364174"/>
            <a:chOff x="4665094" y="1949957"/>
            <a:chExt cx="483446" cy="485565"/>
          </a:xfrm>
        </p:grpSpPr>
        <p:sp>
          <p:nvSpPr>
            <p:cNvPr id="590" name="Freeform: Shape 58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1" name="Freeform: Shape 59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2" name="Freeform: Shape 59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3" name="Freeform: Shape 59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4" name="Freeform: Shape 59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5" name="Freeform: Shape 59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6" name="Freeform: Shape 59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7" name="Freeform: Shape 59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8" name="Freeform: Shape 59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9" name="Freeform: Shape 59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0" name="Freeform: Shape 59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1" name="Freeform: Shape 60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2" name="Freeform: Shape 60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3" name="Freeform: Shape 60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4" name="Freeform: Shape 60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5" name="Freeform: Shape 60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6" name="Freeform: Shape 60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7" name="Freeform: Shape 60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8" name="Freeform: Shape 60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9" name="Freeform: Shape 60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0" name="Freeform: Shape 60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1" name="Freeform: Shape 61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2" name="Freeform: Shape 61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3" name="Freeform: Shape 61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4" name="Freeform: Shape 61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5" name="Freeform: Shape 61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6" name="Freeform: Shape 61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17" name="Group 616"/>
          <p:cNvGrpSpPr/>
          <p:nvPr/>
        </p:nvGrpSpPr>
        <p:grpSpPr>
          <a:xfrm>
            <a:off x="4430992" y="4578507"/>
            <a:ext cx="363581" cy="364347"/>
            <a:chOff x="2043160" y="1027768"/>
            <a:chExt cx="484775" cy="485796"/>
          </a:xfrm>
        </p:grpSpPr>
        <p:sp>
          <p:nvSpPr>
            <p:cNvPr id="618" name="Freeform: Shape 617"/>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9" name="Freeform: Shape 618"/>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0" name="Freeform: Shape 619"/>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1" name="Freeform: Shape 620"/>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2" name="Freeform: Shape 621"/>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3" name="Freeform: Shape 622"/>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4" name="Freeform: Shape 623"/>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5" name="Freeform: Shape 624"/>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6" name="Freeform: Shape 625"/>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7" name="Freeform: Shape 626"/>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8" name="Freeform: Shape 627"/>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9" name="Freeform: Shape 628"/>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0" name="Freeform: Shape 629"/>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1" name="Freeform: Shape 630"/>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2" name="Freeform: Shape 631"/>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3" name="Freeform: Shape 632"/>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34" name="Group 633"/>
          <p:cNvGrpSpPr/>
          <p:nvPr/>
        </p:nvGrpSpPr>
        <p:grpSpPr>
          <a:xfrm>
            <a:off x="5792742" y="4573060"/>
            <a:ext cx="364157" cy="365936"/>
            <a:chOff x="4664772" y="1027384"/>
            <a:chExt cx="485543" cy="487915"/>
          </a:xfrm>
        </p:grpSpPr>
        <p:sp>
          <p:nvSpPr>
            <p:cNvPr id="635" name="Freeform: Shape 634"/>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6" name="Freeform: Shape 635"/>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7" name="Freeform: Shape 636"/>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8" name="Freeform: Shape 637"/>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9" name="Freeform: Shape 638"/>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0" name="Freeform: Shape 639"/>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1" name="Freeform: Shape 640"/>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2" name="Freeform: Shape 641"/>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3" name="Freeform: Shape 642"/>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4" name="Freeform: Shape 643"/>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5" name="Freeform: Shape 644"/>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6" name="Freeform: Shape 645"/>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7" name="Freeform: Shape 646"/>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8" name="Freeform: Shape 647"/>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9" name="Freeform: Shape 648"/>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0" name="Freeform: Shape 649"/>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1" name="Freeform: Shape 650"/>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2" name="Freeform: Shape 651"/>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3" name="Freeform: Shape 652"/>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4" name="Freeform: Shape 653"/>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5" name="Freeform: Shape 654"/>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6" name="Freeform: Shape 655"/>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7" name="Freeform: Shape 656"/>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58" name="Group 657"/>
          <p:cNvGrpSpPr/>
          <p:nvPr/>
        </p:nvGrpSpPr>
        <p:grpSpPr>
          <a:xfrm>
            <a:off x="6420354" y="4567303"/>
            <a:ext cx="363868" cy="365767"/>
            <a:chOff x="7322133" y="1027466"/>
            <a:chExt cx="485157" cy="487689"/>
          </a:xfrm>
        </p:grpSpPr>
        <p:sp>
          <p:nvSpPr>
            <p:cNvPr id="659" name="Freeform: Shape 658"/>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0" name="Freeform: Shape 659"/>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1" name="Freeform: Shape 660"/>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2" name="Freeform: Shape 661"/>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3" name="Freeform: Shape 662"/>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4" name="Freeform: Shape 663"/>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5" name="Freeform: Shape 664"/>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6" name="Freeform: Shape 665"/>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7" name="Freeform: Shape 666"/>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8" name="Freeform: Shape 667"/>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9" name="Freeform: Shape 668"/>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0" name="Freeform: Shape 669"/>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1" name="Freeform: Shape 670"/>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2" name="Freeform: Shape 671"/>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3" name="Freeform: Shape 672"/>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4" name="Freeform: Shape 673"/>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5" name="Freeform: Shape 674"/>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6" name="Freeform: Shape 675"/>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7" name="Freeform: Shape 676"/>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8" name="Freeform: Shape 677"/>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9" name="Freeform: Shape 678"/>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0" name="Freeform: Shape 679"/>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1" name="Freeform: Shape 680"/>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82" name="Group 681"/>
          <p:cNvGrpSpPr/>
          <p:nvPr/>
        </p:nvGrpSpPr>
        <p:grpSpPr>
          <a:xfrm>
            <a:off x="5133195" y="4577059"/>
            <a:ext cx="365159" cy="363971"/>
            <a:chOff x="2044422" y="1950701"/>
            <a:chExt cx="486878" cy="485294"/>
          </a:xfrm>
        </p:grpSpPr>
        <p:sp>
          <p:nvSpPr>
            <p:cNvPr id="683" name="Freeform: Shape 682"/>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4" name="Freeform: Shape 683"/>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5" name="Freeform: Shape 684"/>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6" name="Freeform: Shape 685"/>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7" name="Freeform: Shape 686"/>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8" name="Freeform: Shape 687"/>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9" name="Freeform: Shape 688"/>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0" name="Freeform: Shape 689"/>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1" name="Freeform: Shape 690"/>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2" name="Freeform: Shape 691"/>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3" name="Freeform: Shape 692"/>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4" name="Freeform: Shape 693"/>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5" name="Freeform: Shape 694"/>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6" name="Freeform: Shape 695"/>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7" name="Freeform: Shape 696"/>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8" name="Freeform: Shape 697"/>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9" name="Freeform: Shape 698"/>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0" name="Freeform: Shape 699"/>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1" name="Freeform: Shape 700"/>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2" name="Freeform: Shape 701"/>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3" name="Freeform: Shape 702"/>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4" name="Freeform: Shape 703"/>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5" name="Freeform: Shape 704"/>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6" name="Freeform: Shape 705"/>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7" name="Freeform: Shape 706"/>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8" name="Freeform: Shape 707"/>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9" name="Freeform: Shape 708"/>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0" name="Freeform: Shape 709"/>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1" name="Freeform: Shape 710"/>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2" name="Freeform: Shape 711"/>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3" name="Freeform: Shape 712"/>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714" name="Group 713"/>
          <p:cNvGrpSpPr/>
          <p:nvPr/>
        </p:nvGrpSpPr>
        <p:grpSpPr>
          <a:xfrm>
            <a:off x="1275765" y="-7524"/>
            <a:ext cx="1564110" cy="1174598"/>
            <a:chOff x="7469834" y="4378813"/>
            <a:chExt cx="2085480" cy="1566131"/>
          </a:xfrm>
        </p:grpSpPr>
        <p:sp>
          <p:nvSpPr>
            <p:cNvPr id="715" name="Freeform: Shape 714"/>
            <p:cNvSpPr/>
            <p:nvPr/>
          </p:nvSpPr>
          <p:spPr>
            <a:xfrm>
              <a:off x="7469834" y="4378813"/>
              <a:ext cx="2085480" cy="1566131"/>
            </a:xfrm>
            <a:custGeom>
              <a:avLst/>
              <a:gdLst>
                <a:gd name="connsiteX0" fmla="*/ 1859331 w 2085480"/>
                <a:gd name="connsiteY0" fmla="*/ 731095 h 1566131"/>
                <a:gd name="connsiteX1" fmla="*/ 1776273 w 2085480"/>
                <a:gd name="connsiteY1" fmla="*/ 717855 h 1566131"/>
                <a:gd name="connsiteX2" fmla="*/ 1816374 w 2085480"/>
                <a:gd name="connsiteY2" fmla="*/ 647942 h 1566131"/>
                <a:gd name="connsiteX3" fmla="*/ 1931150 w 2085480"/>
                <a:gd name="connsiteY3" fmla="*/ 533832 h 1566131"/>
                <a:gd name="connsiteX4" fmla="*/ 2020494 w 2085480"/>
                <a:gd name="connsiteY4" fmla="*/ 554311 h 1566131"/>
                <a:gd name="connsiteX5" fmla="*/ 2081550 w 2085480"/>
                <a:gd name="connsiteY5" fmla="*/ 748811 h 1566131"/>
                <a:gd name="connsiteX6" fmla="*/ 2074596 w 2085480"/>
                <a:gd name="connsiteY6" fmla="*/ 790436 h 1566131"/>
                <a:gd name="connsiteX7" fmla="*/ 2032877 w 2085480"/>
                <a:gd name="connsiteY7" fmla="*/ 791388 h 1566131"/>
                <a:gd name="connsiteX8" fmla="*/ 1990110 w 2085480"/>
                <a:gd name="connsiteY8" fmla="*/ 812915 h 1566131"/>
                <a:gd name="connsiteX9" fmla="*/ 1786465 w 2085480"/>
                <a:gd name="connsiteY9" fmla="*/ 1171912 h 1566131"/>
                <a:gd name="connsiteX10" fmla="*/ 1412990 w 2085480"/>
                <a:gd name="connsiteY10" fmla="*/ 1352982 h 1566131"/>
                <a:gd name="connsiteX11" fmla="*/ 1097236 w 2085480"/>
                <a:gd name="connsiteY11" fmla="*/ 1528052 h 1566131"/>
                <a:gd name="connsiteX12" fmla="*/ 990080 w 2085480"/>
                <a:gd name="connsiteY12" fmla="*/ 1525956 h 1566131"/>
                <a:gd name="connsiteX13" fmla="*/ 706806 w 2085480"/>
                <a:gd name="connsiteY13" fmla="*/ 1362602 h 1566131"/>
                <a:gd name="connsiteX14" fmla="*/ 258274 w 2085480"/>
                <a:gd name="connsiteY14" fmla="*/ 1128288 h 1566131"/>
                <a:gd name="connsiteX15" fmla="*/ 98730 w 2085480"/>
                <a:gd name="connsiteY15" fmla="*/ 813105 h 1566131"/>
                <a:gd name="connsiteX16" fmla="*/ 55487 w 2085480"/>
                <a:gd name="connsiteY16" fmla="*/ 792245 h 1566131"/>
                <a:gd name="connsiteX17" fmla="*/ 12624 w 2085480"/>
                <a:gd name="connsiteY17" fmla="*/ 791198 h 1566131"/>
                <a:gd name="connsiteX18" fmla="*/ 4528 w 2085480"/>
                <a:gd name="connsiteY18" fmla="*/ 749478 h 1566131"/>
                <a:gd name="connsiteX19" fmla="*/ 69965 w 2085480"/>
                <a:gd name="connsiteY19" fmla="*/ 541738 h 1566131"/>
                <a:gd name="connsiteX20" fmla="*/ 133497 w 2085480"/>
                <a:gd name="connsiteY20" fmla="*/ 518211 h 1566131"/>
                <a:gd name="connsiteX21" fmla="*/ 311043 w 2085480"/>
                <a:gd name="connsiteY21" fmla="*/ 688328 h 1566131"/>
                <a:gd name="connsiteX22" fmla="*/ 287516 w 2085480"/>
                <a:gd name="connsiteY22" fmla="*/ 733476 h 1566131"/>
                <a:gd name="connsiteX23" fmla="*/ 223413 w 2085480"/>
                <a:gd name="connsiteY23" fmla="*/ 722427 h 1566131"/>
                <a:gd name="connsiteX24" fmla="*/ 581172 w 2085480"/>
                <a:gd name="connsiteY24" fmla="*/ 1001129 h 1566131"/>
                <a:gd name="connsiteX25" fmla="*/ 824535 w 2085480"/>
                <a:gd name="connsiteY25" fmla="*/ 1018845 h 1566131"/>
                <a:gd name="connsiteX26" fmla="*/ 953599 w 2085480"/>
                <a:gd name="connsiteY26" fmla="*/ 885114 h 1566131"/>
                <a:gd name="connsiteX27" fmla="*/ 964077 w 2085480"/>
                <a:gd name="connsiteY27" fmla="*/ 682422 h 1566131"/>
                <a:gd name="connsiteX28" fmla="*/ 974459 w 2085480"/>
                <a:gd name="connsiteY28" fmla="*/ 579552 h 1566131"/>
                <a:gd name="connsiteX29" fmla="*/ 946837 w 2085480"/>
                <a:gd name="connsiteY29" fmla="*/ 552406 h 1566131"/>
                <a:gd name="connsiteX30" fmla="*/ 837394 w 2085480"/>
                <a:gd name="connsiteY30" fmla="*/ 552692 h 1566131"/>
                <a:gd name="connsiteX31" fmla="*/ 782816 w 2085480"/>
                <a:gd name="connsiteY31" fmla="*/ 492875 h 1566131"/>
                <a:gd name="connsiteX32" fmla="*/ 838156 w 2085480"/>
                <a:gd name="connsiteY32" fmla="*/ 429057 h 1566131"/>
                <a:gd name="connsiteX33" fmla="*/ 942836 w 2085480"/>
                <a:gd name="connsiteY33" fmla="*/ 429724 h 1566131"/>
                <a:gd name="connsiteX34" fmla="*/ 983508 w 2085480"/>
                <a:gd name="connsiteY34" fmla="*/ 386957 h 1566131"/>
                <a:gd name="connsiteX35" fmla="*/ 983317 w 2085480"/>
                <a:gd name="connsiteY35" fmla="*/ 339427 h 1566131"/>
                <a:gd name="connsiteX36" fmla="*/ 950170 w 2085480"/>
                <a:gd name="connsiteY36" fmla="*/ 265037 h 1566131"/>
                <a:gd name="connsiteX37" fmla="*/ 932930 w 2085480"/>
                <a:gd name="connsiteY37" fmla="*/ 48914 h 1566131"/>
                <a:gd name="connsiteX38" fmla="*/ 1148957 w 2085480"/>
                <a:gd name="connsiteY38" fmla="*/ 47200 h 1566131"/>
                <a:gd name="connsiteX39" fmla="*/ 1142385 w 2085480"/>
                <a:gd name="connsiteY39" fmla="*/ 261512 h 1566131"/>
                <a:gd name="connsiteX40" fmla="*/ 1107047 w 2085480"/>
                <a:gd name="connsiteY40" fmla="*/ 354286 h 1566131"/>
                <a:gd name="connsiteX41" fmla="*/ 1181151 w 2085480"/>
                <a:gd name="connsiteY41" fmla="*/ 429057 h 1566131"/>
                <a:gd name="connsiteX42" fmla="*/ 1243064 w 2085480"/>
                <a:gd name="connsiteY42" fmla="*/ 429152 h 1566131"/>
                <a:gd name="connsiteX43" fmla="*/ 1306977 w 2085480"/>
                <a:gd name="connsiteY43" fmla="*/ 491160 h 1566131"/>
                <a:gd name="connsiteX44" fmla="*/ 1242683 w 2085480"/>
                <a:gd name="connsiteY44" fmla="*/ 552787 h 1566131"/>
                <a:gd name="connsiteX45" fmla="*/ 1147528 w 2085480"/>
                <a:gd name="connsiteY45" fmla="*/ 552406 h 1566131"/>
                <a:gd name="connsiteX46" fmla="*/ 1116191 w 2085480"/>
                <a:gd name="connsiteY46" fmla="*/ 585172 h 1566131"/>
                <a:gd name="connsiteX47" fmla="*/ 1117048 w 2085480"/>
                <a:gd name="connsiteY47" fmla="*/ 651656 h 1566131"/>
                <a:gd name="connsiteX48" fmla="*/ 1144670 w 2085480"/>
                <a:gd name="connsiteY48" fmla="*/ 926262 h 1566131"/>
                <a:gd name="connsiteX49" fmla="*/ 1261257 w 2085480"/>
                <a:gd name="connsiteY49" fmla="*/ 1018083 h 1566131"/>
                <a:gd name="connsiteX50" fmla="*/ 1557960 w 2085480"/>
                <a:gd name="connsiteY50" fmla="*/ 985603 h 1566131"/>
                <a:gd name="connsiteX51" fmla="*/ 1859331 w 2085480"/>
                <a:gd name="connsiteY51" fmla="*/ 731095 h 156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85480" h="1566131">
                  <a:moveTo>
                    <a:pt x="1859331" y="731095"/>
                  </a:moveTo>
                  <a:cubicBezTo>
                    <a:pt x="1829518" y="729095"/>
                    <a:pt x="1792752" y="750812"/>
                    <a:pt x="1776273" y="717855"/>
                  </a:cubicBezTo>
                  <a:cubicBezTo>
                    <a:pt x="1759510" y="684042"/>
                    <a:pt x="1796085" y="667944"/>
                    <a:pt x="1816374" y="647942"/>
                  </a:cubicBezTo>
                  <a:cubicBezTo>
                    <a:pt x="1854760" y="610032"/>
                    <a:pt x="1892383" y="571361"/>
                    <a:pt x="1931150" y="533832"/>
                  </a:cubicBezTo>
                  <a:cubicBezTo>
                    <a:pt x="1970393" y="495827"/>
                    <a:pt x="2003730" y="503162"/>
                    <a:pt x="2020494" y="554311"/>
                  </a:cubicBezTo>
                  <a:cubicBezTo>
                    <a:pt x="2041545" y="618890"/>
                    <a:pt x="2059261" y="684613"/>
                    <a:pt x="2081550" y="748811"/>
                  </a:cubicBezTo>
                  <a:cubicBezTo>
                    <a:pt x="2087741" y="766718"/>
                    <a:pt x="2087455" y="777291"/>
                    <a:pt x="2074596" y="790436"/>
                  </a:cubicBezTo>
                  <a:cubicBezTo>
                    <a:pt x="2060023" y="805295"/>
                    <a:pt x="2046593" y="801675"/>
                    <a:pt x="2032877" y="791388"/>
                  </a:cubicBezTo>
                  <a:cubicBezTo>
                    <a:pt x="2003064" y="769100"/>
                    <a:pt x="1998396" y="778053"/>
                    <a:pt x="1990110" y="812915"/>
                  </a:cubicBezTo>
                  <a:cubicBezTo>
                    <a:pt x="1957153" y="951503"/>
                    <a:pt x="1898194" y="1078472"/>
                    <a:pt x="1786465" y="1171912"/>
                  </a:cubicBezTo>
                  <a:cubicBezTo>
                    <a:pt x="1677690" y="1262875"/>
                    <a:pt x="1548435" y="1314882"/>
                    <a:pt x="1412990" y="1352982"/>
                  </a:cubicBezTo>
                  <a:cubicBezTo>
                    <a:pt x="1294118" y="1386415"/>
                    <a:pt x="1182104" y="1431468"/>
                    <a:pt x="1097236" y="1528052"/>
                  </a:cubicBezTo>
                  <a:cubicBezTo>
                    <a:pt x="1051516" y="1580154"/>
                    <a:pt x="1035038" y="1578153"/>
                    <a:pt x="990080" y="1525956"/>
                  </a:cubicBezTo>
                  <a:cubicBezTo>
                    <a:pt x="914547" y="1438326"/>
                    <a:pt x="813677" y="1394892"/>
                    <a:pt x="706806" y="1362602"/>
                  </a:cubicBezTo>
                  <a:cubicBezTo>
                    <a:pt x="542309" y="1312787"/>
                    <a:pt x="380384" y="1259256"/>
                    <a:pt x="258274" y="1128288"/>
                  </a:cubicBezTo>
                  <a:cubicBezTo>
                    <a:pt x="174454" y="1038467"/>
                    <a:pt x="124543" y="931406"/>
                    <a:pt x="98730" y="813105"/>
                  </a:cubicBezTo>
                  <a:cubicBezTo>
                    <a:pt x="91301" y="779101"/>
                    <a:pt x="82252" y="771767"/>
                    <a:pt x="55487" y="792245"/>
                  </a:cubicBezTo>
                  <a:cubicBezTo>
                    <a:pt x="39770" y="804247"/>
                    <a:pt x="27198" y="799770"/>
                    <a:pt x="12624" y="791198"/>
                  </a:cubicBezTo>
                  <a:cubicBezTo>
                    <a:pt x="-6426" y="780053"/>
                    <a:pt x="718" y="762432"/>
                    <a:pt x="4528" y="749478"/>
                  </a:cubicBezTo>
                  <a:cubicBezTo>
                    <a:pt x="25007" y="679851"/>
                    <a:pt x="46724" y="610509"/>
                    <a:pt x="69965" y="541738"/>
                  </a:cubicBezTo>
                  <a:cubicBezTo>
                    <a:pt x="80538" y="510496"/>
                    <a:pt x="101683" y="496685"/>
                    <a:pt x="133497" y="518211"/>
                  </a:cubicBezTo>
                  <a:cubicBezTo>
                    <a:pt x="202362" y="564598"/>
                    <a:pt x="253797" y="629844"/>
                    <a:pt x="311043" y="688328"/>
                  </a:cubicBezTo>
                  <a:cubicBezTo>
                    <a:pt x="326759" y="704425"/>
                    <a:pt x="321044" y="732333"/>
                    <a:pt x="287516" y="733476"/>
                  </a:cubicBezTo>
                  <a:cubicBezTo>
                    <a:pt x="269228" y="734143"/>
                    <a:pt x="250654" y="737286"/>
                    <a:pt x="223413" y="722427"/>
                  </a:cubicBezTo>
                  <a:cubicBezTo>
                    <a:pt x="306185" y="876351"/>
                    <a:pt x="425343" y="961028"/>
                    <a:pt x="581172" y="1001129"/>
                  </a:cubicBezTo>
                  <a:cubicBezTo>
                    <a:pt x="661848" y="1021893"/>
                    <a:pt x="743097" y="1020941"/>
                    <a:pt x="824535" y="1018845"/>
                  </a:cubicBezTo>
                  <a:cubicBezTo>
                    <a:pt x="896068" y="1017035"/>
                    <a:pt x="949503" y="962934"/>
                    <a:pt x="953599" y="885114"/>
                  </a:cubicBezTo>
                  <a:cubicBezTo>
                    <a:pt x="957218" y="817582"/>
                    <a:pt x="970458" y="750431"/>
                    <a:pt x="964077" y="682422"/>
                  </a:cubicBezTo>
                  <a:cubicBezTo>
                    <a:pt x="960838" y="647561"/>
                    <a:pt x="977983" y="615080"/>
                    <a:pt x="974459" y="579552"/>
                  </a:cubicBezTo>
                  <a:cubicBezTo>
                    <a:pt x="972459" y="559454"/>
                    <a:pt x="967696" y="551644"/>
                    <a:pt x="946837" y="552406"/>
                  </a:cubicBezTo>
                  <a:cubicBezTo>
                    <a:pt x="910356" y="553739"/>
                    <a:pt x="873875" y="552882"/>
                    <a:pt x="837394" y="552692"/>
                  </a:cubicBezTo>
                  <a:cubicBezTo>
                    <a:pt x="797770" y="552501"/>
                    <a:pt x="783197" y="530308"/>
                    <a:pt x="782816" y="492875"/>
                  </a:cubicBezTo>
                  <a:cubicBezTo>
                    <a:pt x="782435" y="454013"/>
                    <a:pt x="795389" y="429152"/>
                    <a:pt x="838156" y="429057"/>
                  </a:cubicBezTo>
                  <a:cubicBezTo>
                    <a:pt x="873113" y="428962"/>
                    <a:pt x="908165" y="426581"/>
                    <a:pt x="942836" y="429724"/>
                  </a:cubicBezTo>
                  <a:cubicBezTo>
                    <a:pt x="977793" y="432867"/>
                    <a:pt x="987699" y="419056"/>
                    <a:pt x="983508" y="386957"/>
                  </a:cubicBezTo>
                  <a:cubicBezTo>
                    <a:pt x="981508" y="371336"/>
                    <a:pt x="982174" y="355238"/>
                    <a:pt x="983317" y="339427"/>
                  </a:cubicBezTo>
                  <a:cubicBezTo>
                    <a:pt x="985508" y="308471"/>
                    <a:pt x="980079" y="286182"/>
                    <a:pt x="950170" y="265037"/>
                  </a:cubicBezTo>
                  <a:cubicBezTo>
                    <a:pt x="876733" y="213411"/>
                    <a:pt x="878637" y="104445"/>
                    <a:pt x="932930" y="48914"/>
                  </a:cubicBezTo>
                  <a:cubicBezTo>
                    <a:pt x="990747" y="-10236"/>
                    <a:pt x="1081330" y="-21475"/>
                    <a:pt x="1148957" y="47200"/>
                  </a:cubicBezTo>
                  <a:cubicBezTo>
                    <a:pt x="1209822" y="109017"/>
                    <a:pt x="1211727" y="209887"/>
                    <a:pt x="1142385" y="261512"/>
                  </a:cubicBezTo>
                  <a:cubicBezTo>
                    <a:pt x="1104761" y="289611"/>
                    <a:pt x="1107142" y="319234"/>
                    <a:pt x="1107047" y="354286"/>
                  </a:cubicBezTo>
                  <a:cubicBezTo>
                    <a:pt x="1106856" y="429057"/>
                    <a:pt x="1106952" y="429057"/>
                    <a:pt x="1181151" y="429057"/>
                  </a:cubicBezTo>
                  <a:cubicBezTo>
                    <a:pt x="1201820" y="429057"/>
                    <a:pt x="1222395" y="428771"/>
                    <a:pt x="1243064" y="429152"/>
                  </a:cubicBezTo>
                  <a:cubicBezTo>
                    <a:pt x="1286879" y="429819"/>
                    <a:pt x="1306977" y="449441"/>
                    <a:pt x="1306977" y="491160"/>
                  </a:cubicBezTo>
                  <a:cubicBezTo>
                    <a:pt x="1306881" y="532499"/>
                    <a:pt x="1286498" y="552311"/>
                    <a:pt x="1242683" y="552787"/>
                  </a:cubicBezTo>
                  <a:cubicBezTo>
                    <a:pt x="1210965" y="553168"/>
                    <a:pt x="1179056" y="554501"/>
                    <a:pt x="1147528" y="552406"/>
                  </a:cubicBezTo>
                  <a:cubicBezTo>
                    <a:pt x="1121429" y="550692"/>
                    <a:pt x="1114286" y="561074"/>
                    <a:pt x="1116191" y="585172"/>
                  </a:cubicBezTo>
                  <a:cubicBezTo>
                    <a:pt x="1117905" y="607270"/>
                    <a:pt x="1113429" y="630130"/>
                    <a:pt x="1117048" y="651656"/>
                  </a:cubicBezTo>
                  <a:cubicBezTo>
                    <a:pt x="1132383" y="742620"/>
                    <a:pt x="1117810" y="836346"/>
                    <a:pt x="1144670" y="926262"/>
                  </a:cubicBezTo>
                  <a:cubicBezTo>
                    <a:pt x="1162292" y="985031"/>
                    <a:pt x="1205535" y="1014940"/>
                    <a:pt x="1261257" y="1018083"/>
                  </a:cubicBezTo>
                  <a:cubicBezTo>
                    <a:pt x="1361269" y="1023703"/>
                    <a:pt x="1460234" y="1019321"/>
                    <a:pt x="1557960" y="985603"/>
                  </a:cubicBezTo>
                  <a:cubicBezTo>
                    <a:pt x="1692644" y="939311"/>
                    <a:pt x="1792561" y="857111"/>
                    <a:pt x="1859331" y="731095"/>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6" name="Freeform: Shape 715"/>
            <p:cNvSpPr/>
            <p:nvPr/>
          </p:nvSpPr>
          <p:spPr>
            <a:xfrm>
              <a:off x="7608164" y="5096612"/>
              <a:ext cx="932544" cy="586415"/>
            </a:xfrm>
            <a:custGeom>
              <a:avLst/>
              <a:gdLst>
                <a:gd name="connsiteX0" fmla="*/ 71842 w 932544"/>
                <a:gd name="connsiteY0" fmla="*/ 15963 h 586415"/>
                <a:gd name="connsiteX1" fmla="*/ 594003 w 932544"/>
                <a:gd name="connsiteY1" fmla="*/ 321049 h 586415"/>
                <a:gd name="connsiteX2" fmla="*/ 665345 w 932544"/>
                <a:gd name="connsiteY2" fmla="*/ 321144 h 586415"/>
                <a:gd name="connsiteX3" fmla="*/ 834033 w 932544"/>
                <a:gd name="connsiteY3" fmla="*/ 166934 h 586415"/>
                <a:gd name="connsiteX4" fmla="*/ 846130 w 932544"/>
                <a:gd name="connsiteY4" fmla="*/ 54253 h 586415"/>
                <a:gd name="connsiteX5" fmla="*/ 914900 w 932544"/>
                <a:gd name="connsiteY5" fmla="*/ 49110 h 586415"/>
                <a:gd name="connsiteX6" fmla="*/ 924329 w 932544"/>
                <a:gd name="connsiteY6" fmla="*/ 65112 h 586415"/>
                <a:gd name="connsiteX7" fmla="*/ 932045 w 932544"/>
                <a:gd name="connsiteY7" fmla="*/ 111689 h 586415"/>
                <a:gd name="connsiteX8" fmla="*/ 932045 w 932544"/>
                <a:gd name="connsiteY8" fmla="*/ 510882 h 586415"/>
                <a:gd name="connsiteX9" fmla="*/ 925568 w 932544"/>
                <a:gd name="connsiteY9" fmla="*/ 557745 h 586415"/>
                <a:gd name="connsiteX10" fmla="*/ 920901 w 932544"/>
                <a:gd name="connsiteY10" fmla="*/ 573461 h 586415"/>
                <a:gd name="connsiteX11" fmla="*/ 866323 w 932544"/>
                <a:gd name="connsiteY11" fmla="*/ 573842 h 586415"/>
                <a:gd name="connsiteX12" fmla="*/ 576095 w 932544"/>
                <a:gd name="connsiteY12" fmla="*/ 482783 h 586415"/>
                <a:gd name="connsiteX13" fmla="*/ 157281 w 932544"/>
                <a:gd name="connsiteY13" fmla="*/ 303904 h 586415"/>
                <a:gd name="connsiteX14" fmla="*/ 13168 w 932544"/>
                <a:gd name="connsiteY14" fmla="*/ 89115 h 586415"/>
                <a:gd name="connsiteX15" fmla="*/ 595 w 932544"/>
                <a:gd name="connsiteY15" fmla="*/ 37299 h 586415"/>
                <a:gd name="connsiteX16" fmla="*/ 9739 w 932544"/>
                <a:gd name="connsiteY16" fmla="*/ 7771 h 586415"/>
                <a:gd name="connsiteX17" fmla="*/ 71842 w 932544"/>
                <a:gd name="connsiteY17" fmla="*/ 15963 h 5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2544" h="586415">
                  <a:moveTo>
                    <a:pt x="71842" y="15963"/>
                  </a:moveTo>
                  <a:cubicBezTo>
                    <a:pt x="180808" y="228942"/>
                    <a:pt x="365022" y="313334"/>
                    <a:pt x="594003" y="321049"/>
                  </a:cubicBezTo>
                  <a:cubicBezTo>
                    <a:pt x="617720" y="321811"/>
                    <a:pt x="641532" y="321334"/>
                    <a:pt x="665345" y="321144"/>
                  </a:cubicBezTo>
                  <a:cubicBezTo>
                    <a:pt x="763833" y="320382"/>
                    <a:pt x="826698" y="265327"/>
                    <a:pt x="834033" y="166934"/>
                  </a:cubicBezTo>
                  <a:cubicBezTo>
                    <a:pt x="836890" y="129120"/>
                    <a:pt x="841557" y="91782"/>
                    <a:pt x="846130" y="54253"/>
                  </a:cubicBezTo>
                  <a:cubicBezTo>
                    <a:pt x="867465" y="31965"/>
                    <a:pt x="890611" y="32727"/>
                    <a:pt x="914900" y="49110"/>
                  </a:cubicBezTo>
                  <a:cubicBezTo>
                    <a:pt x="919377" y="53682"/>
                    <a:pt x="922424" y="59111"/>
                    <a:pt x="924329" y="65112"/>
                  </a:cubicBezTo>
                  <a:cubicBezTo>
                    <a:pt x="929759" y="80161"/>
                    <a:pt x="931949" y="95687"/>
                    <a:pt x="932045" y="111689"/>
                  </a:cubicBezTo>
                  <a:cubicBezTo>
                    <a:pt x="932711" y="244753"/>
                    <a:pt x="932711" y="377817"/>
                    <a:pt x="932045" y="510882"/>
                  </a:cubicBezTo>
                  <a:cubicBezTo>
                    <a:pt x="931949" y="526884"/>
                    <a:pt x="928520" y="542314"/>
                    <a:pt x="925568" y="557745"/>
                  </a:cubicBezTo>
                  <a:cubicBezTo>
                    <a:pt x="924996" y="563269"/>
                    <a:pt x="923377" y="568508"/>
                    <a:pt x="920901" y="573461"/>
                  </a:cubicBezTo>
                  <a:cubicBezTo>
                    <a:pt x="902994" y="594797"/>
                    <a:pt x="883372" y="586034"/>
                    <a:pt x="866323" y="573842"/>
                  </a:cubicBezTo>
                  <a:cubicBezTo>
                    <a:pt x="779264" y="511930"/>
                    <a:pt x="678775" y="494594"/>
                    <a:pt x="576095" y="482783"/>
                  </a:cubicBezTo>
                  <a:cubicBezTo>
                    <a:pt x="418838" y="464686"/>
                    <a:pt x="273296" y="417156"/>
                    <a:pt x="157281" y="303904"/>
                  </a:cubicBezTo>
                  <a:cubicBezTo>
                    <a:pt x="94702" y="242753"/>
                    <a:pt x="45839" y="171030"/>
                    <a:pt x="13168" y="89115"/>
                  </a:cubicBezTo>
                  <a:cubicBezTo>
                    <a:pt x="11548" y="71303"/>
                    <a:pt x="-1786" y="56254"/>
                    <a:pt x="595" y="37299"/>
                  </a:cubicBezTo>
                  <a:cubicBezTo>
                    <a:pt x="-929" y="26059"/>
                    <a:pt x="-72" y="15487"/>
                    <a:pt x="9739" y="7771"/>
                  </a:cubicBezTo>
                  <a:cubicBezTo>
                    <a:pt x="32790" y="-7659"/>
                    <a:pt x="52506" y="2437"/>
                    <a:pt x="71842" y="15963"/>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7" name="Freeform: Shape 716"/>
            <p:cNvSpPr/>
            <p:nvPr/>
          </p:nvSpPr>
          <p:spPr>
            <a:xfrm>
              <a:off x="8497609" y="5100663"/>
              <a:ext cx="955857" cy="819982"/>
            </a:xfrm>
            <a:custGeom>
              <a:avLst/>
              <a:gdLst>
                <a:gd name="connsiteX0" fmla="*/ 21931 w 955857"/>
                <a:gd name="connsiteY0" fmla="*/ 573125 h 819982"/>
                <a:gd name="connsiteX1" fmla="*/ 22027 w 955857"/>
                <a:gd name="connsiteY1" fmla="*/ 563600 h 819982"/>
                <a:gd name="connsiteX2" fmla="*/ 165092 w 955857"/>
                <a:gd name="connsiteY2" fmla="*/ 470445 h 819982"/>
                <a:gd name="connsiteX3" fmla="*/ 393978 w 955857"/>
                <a:gd name="connsiteY3" fmla="*/ 431202 h 819982"/>
                <a:gd name="connsiteX4" fmla="*/ 736973 w 955857"/>
                <a:gd name="connsiteY4" fmla="*/ 270039 h 819982"/>
                <a:gd name="connsiteX5" fmla="*/ 840034 w 955857"/>
                <a:gd name="connsiteY5" fmla="*/ 128593 h 819982"/>
                <a:gd name="connsiteX6" fmla="*/ 873467 w 955857"/>
                <a:gd name="connsiteY6" fmla="*/ 71157 h 819982"/>
                <a:gd name="connsiteX7" fmla="*/ 919091 w 955857"/>
                <a:gd name="connsiteY7" fmla="*/ 1529 h 819982"/>
                <a:gd name="connsiteX8" fmla="*/ 955858 w 955857"/>
                <a:gd name="connsiteY8" fmla="*/ 12483 h 819982"/>
                <a:gd name="connsiteX9" fmla="*/ 523899 w 955857"/>
                <a:gd name="connsiteY9" fmla="*/ 562933 h 819982"/>
                <a:gd name="connsiteX10" fmla="*/ 294632 w 955857"/>
                <a:gd name="connsiteY10" fmla="*/ 639609 h 819982"/>
                <a:gd name="connsiteX11" fmla="*/ 47363 w 955857"/>
                <a:gd name="connsiteY11" fmla="*/ 801058 h 819982"/>
                <a:gd name="connsiteX12" fmla="*/ 22312 w 955857"/>
                <a:gd name="connsiteY12" fmla="*/ 819917 h 819982"/>
                <a:gd name="connsiteX13" fmla="*/ 4215 w 955857"/>
                <a:gd name="connsiteY13" fmla="*/ 793247 h 819982"/>
                <a:gd name="connsiteX14" fmla="*/ 4215 w 955857"/>
                <a:gd name="connsiteY14" fmla="*/ 600366 h 819982"/>
                <a:gd name="connsiteX15" fmla="*/ 21931 w 955857"/>
                <a:gd name="connsiteY15" fmla="*/ 573125 h 81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5857" h="819982">
                  <a:moveTo>
                    <a:pt x="21931" y="573125"/>
                  </a:moveTo>
                  <a:cubicBezTo>
                    <a:pt x="21931" y="569981"/>
                    <a:pt x="22027" y="566742"/>
                    <a:pt x="22027" y="563600"/>
                  </a:cubicBezTo>
                  <a:cubicBezTo>
                    <a:pt x="52221" y="505687"/>
                    <a:pt x="109752" y="489114"/>
                    <a:pt x="165092" y="470445"/>
                  </a:cubicBezTo>
                  <a:cubicBezTo>
                    <a:pt x="239197" y="445489"/>
                    <a:pt x="317492" y="443203"/>
                    <a:pt x="393978" y="431202"/>
                  </a:cubicBezTo>
                  <a:cubicBezTo>
                    <a:pt x="524184" y="410723"/>
                    <a:pt x="640485" y="359860"/>
                    <a:pt x="736973" y="270039"/>
                  </a:cubicBezTo>
                  <a:cubicBezTo>
                    <a:pt x="779740" y="230320"/>
                    <a:pt x="812983" y="180885"/>
                    <a:pt x="840034" y="128593"/>
                  </a:cubicBezTo>
                  <a:cubicBezTo>
                    <a:pt x="850226" y="108876"/>
                    <a:pt x="861084" y="89635"/>
                    <a:pt x="873467" y="71157"/>
                  </a:cubicBezTo>
                  <a:cubicBezTo>
                    <a:pt x="882134" y="43725"/>
                    <a:pt x="887944" y="14293"/>
                    <a:pt x="919091" y="1529"/>
                  </a:cubicBezTo>
                  <a:cubicBezTo>
                    <a:pt x="933379" y="-1709"/>
                    <a:pt x="946428" y="-567"/>
                    <a:pt x="955858" y="12483"/>
                  </a:cubicBezTo>
                  <a:cubicBezTo>
                    <a:pt x="922329" y="282612"/>
                    <a:pt x="777835" y="466349"/>
                    <a:pt x="523899" y="562933"/>
                  </a:cubicBezTo>
                  <a:cubicBezTo>
                    <a:pt x="448651" y="591508"/>
                    <a:pt x="371404" y="615034"/>
                    <a:pt x="294632" y="639609"/>
                  </a:cubicBezTo>
                  <a:cubicBezTo>
                    <a:pt x="197286" y="670851"/>
                    <a:pt x="114609" y="724000"/>
                    <a:pt x="47363" y="801058"/>
                  </a:cubicBezTo>
                  <a:cubicBezTo>
                    <a:pt x="40315" y="809154"/>
                    <a:pt x="36219" y="820965"/>
                    <a:pt x="22312" y="819917"/>
                  </a:cubicBezTo>
                  <a:cubicBezTo>
                    <a:pt x="14025" y="812583"/>
                    <a:pt x="5263" y="804963"/>
                    <a:pt x="4215" y="793247"/>
                  </a:cubicBezTo>
                  <a:cubicBezTo>
                    <a:pt x="-1405" y="728954"/>
                    <a:pt x="-1405" y="664660"/>
                    <a:pt x="4215" y="600366"/>
                  </a:cubicBezTo>
                  <a:cubicBezTo>
                    <a:pt x="5453" y="588650"/>
                    <a:pt x="14788" y="581411"/>
                    <a:pt x="21931" y="573125"/>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8" name="Freeform: Shape 717"/>
            <p:cNvSpPr/>
            <p:nvPr/>
          </p:nvSpPr>
          <p:spPr>
            <a:xfrm>
              <a:off x="7587424" y="5168207"/>
              <a:ext cx="932687" cy="753089"/>
            </a:xfrm>
            <a:custGeom>
              <a:avLst/>
              <a:gdLst>
                <a:gd name="connsiteX0" fmla="*/ 932116 w 932687"/>
                <a:gd name="connsiteY0" fmla="*/ 505581 h 753089"/>
                <a:gd name="connsiteX1" fmla="*/ 932688 w 932687"/>
                <a:gd name="connsiteY1" fmla="*/ 752468 h 753089"/>
                <a:gd name="connsiteX2" fmla="*/ 898493 w 932687"/>
                <a:gd name="connsiteY2" fmla="*/ 741419 h 753089"/>
                <a:gd name="connsiteX3" fmla="*/ 552450 w 932687"/>
                <a:gd name="connsiteY3" fmla="*/ 542537 h 753089"/>
                <a:gd name="connsiteX4" fmla="*/ 144685 w 932687"/>
                <a:gd name="connsiteY4" fmla="*/ 314223 h 753089"/>
                <a:gd name="connsiteX5" fmla="*/ 0 w 932687"/>
                <a:gd name="connsiteY5" fmla="*/ 11138 h 753089"/>
                <a:gd name="connsiteX6" fmla="*/ 46863 w 932687"/>
                <a:gd name="connsiteY6" fmla="*/ 11042 h 753089"/>
                <a:gd name="connsiteX7" fmla="*/ 132207 w 932687"/>
                <a:gd name="connsiteY7" fmla="*/ 147631 h 753089"/>
                <a:gd name="connsiteX8" fmla="*/ 540829 w 932687"/>
                <a:gd name="connsiteY8" fmla="*/ 382232 h 753089"/>
                <a:gd name="connsiteX9" fmla="*/ 857155 w 932687"/>
                <a:gd name="connsiteY9" fmla="*/ 457860 h 753089"/>
                <a:gd name="connsiteX10" fmla="*/ 932116 w 932687"/>
                <a:gd name="connsiteY10" fmla="*/ 505581 h 7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87" h="753089">
                  <a:moveTo>
                    <a:pt x="932116" y="505581"/>
                  </a:moveTo>
                  <a:cubicBezTo>
                    <a:pt x="932307" y="587876"/>
                    <a:pt x="932497" y="670172"/>
                    <a:pt x="932688" y="752468"/>
                  </a:cubicBezTo>
                  <a:cubicBezTo>
                    <a:pt x="919543" y="754088"/>
                    <a:pt x="907256" y="753231"/>
                    <a:pt x="898493" y="741419"/>
                  </a:cubicBezTo>
                  <a:cubicBezTo>
                    <a:pt x="812196" y="624548"/>
                    <a:pt x="684180" y="581209"/>
                    <a:pt x="552450" y="542537"/>
                  </a:cubicBezTo>
                  <a:cubicBezTo>
                    <a:pt x="399383" y="497675"/>
                    <a:pt x="254222" y="437381"/>
                    <a:pt x="144685" y="314223"/>
                  </a:cubicBezTo>
                  <a:cubicBezTo>
                    <a:pt x="67246" y="227069"/>
                    <a:pt x="18859" y="126104"/>
                    <a:pt x="0" y="11138"/>
                  </a:cubicBezTo>
                  <a:cubicBezTo>
                    <a:pt x="15621" y="-5722"/>
                    <a:pt x="31242" y="-1531"/>
                    <a:pt x="46863" y="11042"/>
                  </a:cubicBezTo>
                  <a:cubicBezTo>
                    <a:pt x="75152" y="56667"/>
                    <a:pt x="101060" y="104006"/>
                    <a:pt x="132207" y="147631"/>
                  </a:cubicBezTo>
                  <a:cubicBezTo>
                    <a:pt x="232220" y="287839"/>
                    <a:pt x="376047" y="354133"/>
                    <a:pt x="540829" y="382232"/>
                  </a:cubicBezTo>
                  <a:cubicBezTo>
                    <a:pt x="647890" y="400520"/>
                    <a:pt x="758094" y="403663"/>
                    <a:pt x="857155" y="457860"/>
                  </a:cubicBezTo>
                  <a:cubicBezTo>
                    <a:pt x="883539" y="472243"/>
                    <a:pt x="900113" y="500913"/>
                    <a:pt x="932116" y="505581"/>
                  </a:cubicBezTo>
                  <a:close/>
                </a:path>
              </a:pathLst>
            </a:custGeom>
            <a:solidFill>
              <a:srgbClr val="3D3B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9" name="Freeform: Shape 718"/>
            <p:cNvSpPr/>
            <p:nvPr/>
          </p:nvSpPr>
          <p:spPr>
            <a:xfrm>
              <a:off x="8519635" y="5146897"/>
              <a:ext cx="865536" cy="517365"/>
            </a:xfrm>
            <a:custGeom>
              <a:avLst/>
              <a:gdLst>
                <a:gd name="connsiteX0" fmla="*/ 865537 w 865536"/>
                <a:gd name="connsiteY0" fmla="*/ 32067 h 517365"/>
                <a:gd name="connsiteX1" fmla="*/ 305657 w 865536"/>
                <a:gd name="connsiteY1" fmla="*/ 413447 h 517365"/>
                <a:gd name="connsiteX2" fmla="*/ 0 w 865536"/>
                <a:gd name="connsiteY2" fmla="*/ 517366 h 517365"/>
                <a:gd name="connsiteX3" fmla="*/ 285 w 865536"/>
                <a:gd name="connsiteY3" fmla="*/ 13397 h 517365"/>
                <a:gd name="connsiteX4" fmla="*/ 55531 w 865536"/>
                <a:gd name="connsiteY4" fmla="*/ 13397 h 517365"/>
                <a:gd name="connsiteX5" fmla="*/ 75342 w 865536"/>
                <a:gd name="connsiteY5" fmla="*/ 157796 h 517365"/>
                <a:gd name="connsiteX6" fmla="*/ 205073 w 865536"/>
                <a:gd name="connsiteY6" fmla="*/ 268953 h 517365"/>
                <a:gd name="connsiteX7" fmla="*/ 657130 w 865536"/>
                <a:gd name="connsiteY7" fmla="*/ 166178 h 517365"/>
                <a:gd name="connsiteX8" fmla="*/ 808482 w 865536"/>
                <a:gd name="connsiteY8" fmla="*/ 13017 h 517365"/>
                <a:gd name="connsiteX9" fmla="*/ 865537 w 865536"/>
                <a:gd name="connsiteY9" fmla="*/ 32067 h 51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536" h="517365">
                  <a:moveTo>
                    <a:pt x="865537" y="32067"/>
                  </a:moveTo>
                  <a:cubicBezTo>
                    <a:pt x="760000" y="278193"/>
                    <a:pt x="563213" y="390206"/>
                    <a:pt x="305657" y="413447"/>
                  </a:cubicBezTo>
                  <a:cubicBezTo>
                    <a:pt x="195453" y="423353"/>
                    <a:pt x="91250" y="451452"/>
                    <a:pt x="0" y="517366"/>
                  </a:cubicBezTo>
                  <a:cubicBezTo>
                    <a:pt x="95" y="349344"/>
                    <a:pt x="190" y="181419"/>
                    <a:pt x="285" y="13397"/>
                  </a:cubicBezTo>
                  <a:cubicBezTo>
                    <a:pt x="18669" y="-3938"/>
                    <a:pt x="37147" y="-4986"/>
                    <a:pt x="55531" y="13397"/>
                  </a:cubicBezTo>
                  <a:cubicBezTo>
                    <a:pt x="58293" y="62070"/>
                    <a:pt x="64294" y="110171"/>
                    <a:pt x="75342" y="157796"/>
                  </a:cubicBezTo>
                  <a:cubicBezTo>
                    <a:pt x="91344" y="227234"/>
                    <a:pt x="138684" y="263524"/>
                    <a:pt x="205073" y="268953"/>
                  </a:cubicBezTo>
                  <a:cubicBezTo>
                    <a:pt x="365855" y="282098"/>
                    <a:pt x="519113" y="257237"/>
                    <a:pt x="657130" y="166178"/>
                  </a:cubicBezTo>
                  <a:cubicBezTo>
                    <a:pt x="718661" y="125602"/>
                    <a:pt x="762952" y="68928"/>
                    <a:pt x="808482" y="13017"/>
                  </a:cubicBezTo>
                  <a:cubicBezTo>
                    <a:pt x="833628" y="634"/>
                    <a:pt x="853726" y="4063"/>
                    <a:pt x="865537" y="32067"/>
                  </a:cubicBezTo>
                  <a:close/>
                </a:path>
              </a:pathLst>
            </a:custGeom>
            <a:solidFill>
              <a:srgbClr val="6665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0" name="Freeform: Shape 719"/>
            <p:cNvSpPr/>
            <p:nvPr/>
          </p:nvSpPr>
          <p:spPr>
            <a:xfrm>
              <a:off x="8272026" y="4845923"/>
              <a:ext cx="484413" cy="85288"/>
            </a:xfrm>
            <a:custGeom>
              <a:avLst/>
              <a:gdLst>
                <a:gd name="connsiteX0" fmla="*/ 189317 w 484413"/>
                <a:gd name="connsiteY0" fmla="*/ 67293 h 85288"/>
                <a:gd name="connsiteX1" fmla="*/ 48252 w 484413"/>
                <a:gd name="connsiteY1" fmla="*/ 67293 h 85288"/>
                <a:gd name="connsiteX2" fmla="*/ 1960 w 484413"/>
                <a:gd name="connsiteY2" fmla="*/ 18525 h 85288"/>
                <a:gd name="connsiteX3" fmla="*/ 57872 w 484413"/>
                <a:gd name="connsiteY3" fmla="*/ 333 h 85288"/>
                <a:gd name="connsiteX4" fmla="*/ 422393 w 484413"/>
                <a:gd name="connsiteY4" fmla="*/ 333 h 85288"/>
                <a:gd name="connsiteX5" fmla="*/ 483830 w 484413"/>
                <a:gd name="connsiteY5" fmla="*/ 18525 h 85288"/>
                <a:gd name="connsiteX6" fmla="*/ 437157 w 484413"/>
                <a:gd name="connsiteY6" fmla="*/ 66722 h 85288"/>
                <a:gd name="connsiteX7" fmla="*/ 296282 w 484413"/>
                <a:gd name="connsiteY7" fmla="*/ 67103 h 85288"/>
                <a:gd name="connsiteX8" fmla="*/ 247324 w 484413"/>
                <a:gd name="connsiteY8" fmla="*/ 83581 h 85288"/>
                <a:gd name="connsiteX9" fmla="*/ 189317 w 484413"/>
                <a:gd name="connsiteY9" fmla="*/ 67293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413" h="85288">
                  <a:moveTo>
                    <a:pt x="189317" y="67293"/>
                  </a:moveTo>
                  <a:cubicBezTo>
                    <a:pt x="142263" y="67103"/>
                    <a:pt x="95210" y="65579"/>
                    <a:pt x="48252" y="67293"/>
                  </a:cubicBezTo>
                  <a:cubicBezTo>
                    <a:pt x="12151" y="68627"/>
                    <a:pt x="-6327" y="57388"/>
                    <a:pt x="1960" y="18525"/>
                  </a:cubicBezTo>
                  <a:cubicBezTo>
                    <a:pt x="16247" y="-810"/>
                    <a:pt x="37107" y="-620"/>
                    <a:pt x="57872" y="333"/>
                  </a:cubicBezTo>
                  <a:cubicBezTo>
                    <a:pt x="179410" y="5857"/>
                    <a:pt x="300854" y="7191"/>
                    <a:pt x="422393" y="333"/>
                  </a:cubicBezTo>
                  <a:cubicBezTo>
                    <a:pt x="444872" y="-906"/>
                    <a:pt x="466875" y="523"/>
                    <a:pt x="483830" y="18525"/>
                  </a:cubicBezTo>
                  <a:cubicBezTo>
                    <a:pt x="488021" y="53673"/>
                    <a:pt x="469351" y="66722"/>
                    <a:pt x="437157" y="66722"/>
                  </a:cubicBezTo>
                  <a:cubicBezTo>
                    <a:pt x="390199" y="66817"/>
                    <a:pt x="343240" y="67008"/>
                    <a:pt x="296282" y="67103"/>
                  </a:cubicBezTo>
                  <a:cubicBezTo>
                    <a:pt x="283042" y="81676"/>
                    <a:pt x="266184" y="85772"/>
                    <a:pt x="247324" y="83581"/>
                  </a:cubicBezTo>
                  <a:cubicBezTo>
                    <a:pt x="225131" y="87677"/>
                    <a:pt x="205033" y="85200"/>
                    <a:pt x="189317" y="67293"/>
                  </a:cubicBezTo>
                  <a:close/>
                </a:path>
              </a:pathLst>
            </a:custGeom>
            <a:solidFill>
              <a:srgbClr val="686F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1" name="Freeform: Shape 720"/>
            <p:cNvSpPr/>
            <p:nvPr/>
          </p:nvSpPr>
          <p:spPr>
            <a:xfrm>
              <a:off x="8272494" y="4809512"/>
              <a:ext cx="483170" cy="54935"/>
            </a:xfrm>
            <a:custGeom>
              <a:avLst/>
              <a:gdLst>
                <a:gd name="connsiteX0" fmla="*/ 483170 w 483170"/>
                <a:gd name="connsiteY0" fmla="*/ 54936 h 54935"/>
                <a:gd name="connsiteX1" fmla="*/ 1396 w 483170"/>
                <a:gd name="connsiteY1" fmla="*/ 54936 h 54935"/>
                <a:gd name="connsiteX2" fmla="*/ 38543 w 483170"/>
                <a:gd name="connsiteY2" fmla="*/ 17407 h 54935"/>
                <a:gd name="connsiteX3" fmla="*/ 188848 w 483170"/>
                <a:gd name="connsiteY3" fmla="*/ 17027 h 54935"/>
                <a:gd name="connsiteX4" fmla="*/ 246570 w 483170"/>
                <a:gd name="connsiteY4" fmla="*/ 1882 h 54935"/>
                <a:gd name="connsiteX5" fmla="*/ 286384 w 483170"/>
                <a:gd name="connsiteY5" fmla="*/ 17122 h 54935"/>
                <a:gd name="connsiteX6" fmla="*/ 436212 w 483170"/>
                <a:gd name="connsiteY6" fmla="*/ 17503 h 54935"/>
                <a:gd name="connsiteX7" fmla="*/ 483170 w 483170"/>
                <a:gd name="connsiteY7" fmla="*/ 54936 h 5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170" h="54935">
                  <a:moveTo>
                    <a:pt x="483170" y="54936"/>
                  </a:moveTo>
                  <a:cubicBezTo>
                    <a:pt x="322579" y="54936"/>
                    <a:pt x="161988" y="54936"/>
                    <a:pt x="1396" y="54936"/>
                  </a:cubicBezTo>
                  <a:cubicBezTo>
                    <a:pt x="-5176" y="23694"/>
                    <a:pt x="12160" y="17122"/>
                    <a:pt x="38543" y="17407"/>
                  </a:cubicBezTo>
                  <a:cubicBezTo>
                    <a:pt x="88645" y="17884"/>
                    <a:pt x="138747" y="17217"/>
                    <a:pt x="188848" y="17027"/>
                  </a:cubicBezTo>
                  <a:cubicBezTo>
                    <a:pt x="206755" y="6930"/>
                    <a:pt x="224281" y="-4595"/>
                    <a:pt x="246570" y="1882"/>
                  </a:cubicBezTo>
                  <a:cubicBezTo>
                    <a:pt x="262191" y="929"/>
                    <a:pt x="275430" y="5977"/>
                    <a:pt x="286384" y="17122"/>
                  </a:cubicBezTo>
                  <a:cubicBezTo>
                    <a:pt x="336295" y="17312"/>
                    <a:pt x="386301" y="17598"/>
                    <a:pt x="436212" y="17503"/>
                  </a:cubicBezTo>
                  <a:cubicBezTo>
                    <a:pt x="462025" y="17503"/>
                    <a:pt x="482790" y="23218"/>
                    <a:pt x="483170" y="54936"/>
                  </a:cubicBezTo>
                  <a:close/>
                </a:path>
              </a:pathLst>
            </a:custGeom>
            <a:solidFill>
              <a:srgbClr val="7398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2" name="Freeform: Shape 721"/>
            <p:cNvSpPr/>
            <p:nvPr/>
          </p:nvSpPr>
          <p:spPr>
            <a:xfrm>
              <a:off x="9263383" y="4987986"/>
              <a:ext cx="188332" cy="121598"/>
            </a:xfrm>
            <a:custGeom>
              <a:avLst/>
              <a:gdLst>
                <a:gd name="connsiteX0" fmla="*/ 95786 w 188332"/>
                <a:gd name="connsiteY0" fmla="*/ 105633 h 121598"/>
                <a:gd name="connsiteX1" fmla="*/ 30539 w 188332"/>
                <a:gd name="connsiteY1" fmla="*/ 105538 h 121598"/>
                <a:gd name="connsiteX2" fmla="*/ 1774 w 188332"/>
                <a:gd name="connsiteY2" fmla="*/ 96775 h 121598"/>
                <a:gd name="connsiteX3" fmla="*/ 12728 w 188332"/>
                <a:gd name="connsiteY3" fmla="*/ 68581 h 121598"/>
                <a:gd name="connsiteX4" fmla="*/ 74164 w 188332"/>
                <a:gd name="connsiteY4" fmla="*/ 19623 h 121598"/>
                <a:gd name="connsiteX5" fmla="*/ 175986 w 188332"/>
                <a:gd name="connsiteY5" fmla="*/ 10479 h 121598"/>
                <a:gd name="connsiteX6" fmla="*/ 185225 w 188332"/>
                <a:gd name="connsiteY6" fmla="*/ 59532 h 121598"/>
                <a:gd name="connsiteX7" fmla="*/ 151031 w 188332"/>
                <a:gd name="connsiteY7" fmla="*/ 115254 h 121598"/>
                <a:gd name="connsiteX8" fmla="*/ 95786 w 188332"/>
                <a:gd name="connsiteY8" fmla="*/ 105633 h 12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332" h="121598">
                  <a:moveTo>
                    <a:pt x="95786" y="105633"/>
                  </a:moveTo>
                  <a:cubicBezTo>
                    <a:pt x="74069" y="82107"/>
                    <a:pt x="52257" y="109634"/>
                    <a:pt x="30539" y="105538"/>
                  </a:cubicBezTo>
                  <a:cubicBezTo>
                    <a:pt x="20538" y="103633"/>
                    <a:pt x="7584" y="109920"/>
                    <a:pt x="1774" y="96775"/>
                  </a:cubicBezTo>
                  <a:cubicBezTo>
                    <a:pt x="-3655" y="84583"/>
                    <a:pt x="4346" y="75534"/>
                    <a:pt x="12728" y="68581"/>
                  </a:cubicBezTo>
                  <a:cubicBezTo>
                    <a:pt x="32825" y="51817"/>
                    <a:pt x="53590" y="35910"/>
                    <a:pt x="74164" y="19623"/>
                  </a:cubicBezTo>
                  <a:cubicBezTo>
                    <a:pt x="106835" y="2573"/>
                    <a:pt x="139981" y="-9714"/>
                    <a:pt x="175986" y="10479"/>
                  </a:cubicBezTo>
                  <a:cubicBezTo>
                    <a:pt x="193893" y="24004"/>
                    <a:pt x="187797" y="42102"/>
                    <a:pt x="185225" y="59532"/>
                  </a:cubicBezTo>
                  <a:cubicBezTo>
                    <a:pt x="182463" y="83345"/>
                    <a:pt x="178272" y="106396"/>
                    <a:pt x="151031" y="115254"/>
                  </a:cubicBezTo>
                  <a:cubicBezTo>
                    <a:pt x="130647" y="123350"/>
                    <a:pt x="111026" y="126970"/>
                    <a:pt x="95786" y="105633"/>
                  </a:cubicBezTo>
                  <a:close/>
                </a:path>
              </a:pathLst>
            </a:custGeom>
            <a:solidFill>
              <a:srgbClr val="6973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3" name="Freeform: Shape 722"/>
            <p:cNvSpPr/>
            <p:nvPr/>
          </p:nvSpPr>
          <p:spPr>
            <a:xfrm>
              <a:off x="7585966" y="5024815"/>
              <a:ext cx="177768" cy="87855"/>
            </a:xfrm>
            <a:custGeom>
              <a:avLst/>
              <a:gdLst>
                <a:gd name="connsiteX0" fmla="*/ 94040 w 177768"/>
                <a:gd name="connsiteY0" fmla="*/ 87760 h 87855"/>
                <a:gd name="connsiteX1" fmla="*/ 29175 w 177768"/>
                <a:gd name="connsiteY1" fmla="*/ 87855 h 87855"/>
                <a:gd name="connsiteX2" fmla="*/ 6505 w 177768"/>
                <a:gd name="connsiteY2" fmla="*/ 65852 h 87855"/>
                <a:gd name="connsiteX3" fmla="*/ 14316 w 177768"/>
                <a:gd name="connsiteY3" fmla="*/ 11084 h 87855"/>
                <a:gd name="connsiteX4" fmla="*/ 144142 w 177768"/>
                <a:gd name="connsiteY4" fmla="*/ 20990 h 87855"/>
                <a:gd name="connsiteX5" fmla="*/ 162239 w 177768"/>
                <a:gd name="connsiteY5" fmla="*/ 36134 h 87855"/>
                <a:gd name="connsiteX6" fmla="*/ 175384 w 177768"/>
                <a:gd name="connsiteY6" fmla="*/ 62995 h 87855"/>
                <a:gd name="connsiteX7" fmla="*/ 144428 w 177768"/>
                <a:gd name="connsiteY7" fmla="*/ 68329 h 87855"/>
                <a:gd name="connsiteX8" fmla="*/ 107756 w 177768"/>
                <a:gd name="connsiteY8" fmla="*/ 60518 h 87855"/>
                <a:gd name="connsiteX9" fmla="*/ 94040 w 177768"/>
                <a:gd name="connsiteY9" fmla="*/ 87760 h 8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68" h="87855">
                  <a:moveTo>
                    <a:pt x="94040" y="87760"/>
                  </a:moveTo>
                  <a:cubicBezTo>
                    <a:pt x="72419" y="87760"/>
                    <a:pt x="50797" y="87760"/>
                    <a:pt x="29175" y="87855"/>
                  </a:cubicBezTo>
                  <a:cubicBezTo>
                    <a:pt x="17459" y="84902"/>
                    <a:pt x="10696" y="76711"/>
                    <a:pt x="6505" y="65852"/>
                  </a:cubicBezTo>
                  <a:cubicBezTo>
                    <a:pt x="-639" y="46231"/>
                    <a:pt x="-6258" y="26800"/>
                    <a:pt x="14316" y="11084"/>
                  </a:cubicBezTo>
                  <a:cubicBezTo>
                    <a:pt x="59274" y="-7395"/>
                    <a:pt x="102327" y="-1870"/>
                    <a:pt x="144142" y="20990"/>
                  </a:cubicBezTo>
                  <a:cubicBezTo>
                    <a:pt x="150238" y="25943"/>
                    <a:pt x="157191" y="30229"/>
                    <a:pt x="162239" y="36134"/>
                  </a:cubicBezTo>
                  <a:cubicBezTo>
                    <a:pt x="168906" y="43850"/>
                    <a:pt x="183480" y="50327"/>
                    <a:pt x="175384" y="62995"/>
                  </a:cubicBezTo>
                  <a:cubicBezTo>
                    <a:pt x="168812" y="73187"/>
                    <a:pt x="154905" y="69281"/>
                    <a:pt x="144428" y="68329"/>
                  </a:cubicBezTo>
                  <a:cubicBezTo>
                    <a:pt x="132045" y="67091"/>
                    <a:pt x="120138" y="61566"/>
                    <a:pt x="107756" y="60518"/>
                  </a:cubicBezTo>
                  <a:cubicBezTo>
                    <a:pt x="82324" y="58137"/>
                    <a:pt x="89087" y="73758"/>
                    <a:pt x="94040" y="87760"/>
                  </a:cubicBezTo>
                  <a:close/>
                </a:path>
              </a:pathLst>
            </a:custGeom>
            <a:solidFill>
              <a:srgbClr val="59608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4" name="Freeform: Shape 723"/>
            <p:cNvSpPr/>
            <p:nvPr/>
          </p:nvSpPr>
          <p:spPr>
            <a:xfrm>
              <a:off x="7570891" y="4961974"/>
              <a:ext cx="159217" cy="84020"/>
            </a:xfrm>
            <a:custGeom>
              <a:avLst/>
              <a:gdLst>
                <a:gd name="connsiteX0" fmla="*/ 159217 w 159217"/>
                <a:gd name="connsiteY0" fmla="*/ 83830 h 84020"/>
                <a:gd name="connsiteX1" fmla="*/ 25201 w 159217"/>
                <a:gd name="connsiteY1" fmla="*/ 84021 h 84020"/>
                <a:gd name="connsiteX2" fmla="*/ 11199 w 159217"/>
                <a:gd name="connsiteY2" fmla="*/ 73924 h 84020"/>
                <a:gd name="connsiteX3" fmla="*/ 15866 w 159217"/>
                <a:gd name="connsiteY3" fmla="*/ 9059 h 84020"/>
                <a:gd name="connsiteX4" fmla="*/ 92638 w 159217"/>
                <a:gd name="connsiteY4" fmla="*/ 17155 h 84020"/>
                <a:gd name="connsiteX5" fmla="*/ 159217 w 159217"/>
                <a:gd name="connsiteY5" fmla="*/ 83830 h 8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17" h="84020">
                  <a:moveTo>
                    <a:pt x="159217" y="83830"/>
                  </a:moveTo>
                  <a:cubicBezTo>
                    <a:pt x="114545" y="83926"/>
                    <a:pt x="69873" y="84021"/>
                    <a:pt x="25201" y="84021"/>
                  </a:cubicBezTo>
                  <a:cubicBezTo>
                    <a:pt x="19581" y="82021"/>
                    <a:pt x="14913" y="78591"/>
                    <a:pt x="11199" y="73924"/>
                  </a:cubicBezTo>
                  <a:cubicBezTo>
                    <a:pt x="-4613" y="51064"/>
                    <a:pt x="-4231" y="29347"/>
                    <a:pt x="15866" y="9059"/>
                  </a:cubicBezTo>
                  <a:cubicBezTo>
                    <a:pt x="43774" y="-10181"/>
                    <a:pt x="67968" y="5439"/>
                    <a:pt x="92638" y="17155"/>
                  </a:cubicBezTo>
                  <a:cubicBezTo>
                    <a:pt x="117784" y="36491"/>
                    <a:pt x="139596" y="59065"/>
                    <a:pt x="159217" y="83830"/>
                  </a:cubicBezTo>
                  <a:close/>
                </a:path>
              </a:pathLst>
            </a:custGeom>
            <a:solidFill>
              <a:srgbClr val="5D68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5" name="Freeform: Shape 724"/>
            <p:cNvSpPr/>
            <p:nvPr/>
          </p:nvSpPr>
          <p:spPr>
            <a:xfrm>
              <a:off x="8387809" y="4398658"/>
              <a:ext cx="179928" cy="115097"/>
            </a:xfrm>
            <a:custGeom>
              <a:avLst/>
              <a:gdLst>
                <a:gd name="connsiteX0" fmla="*/ 0 w 179928"/>
                <a:gd name="connsiteY0" fmla="*/ 104603 h 115097"/>
                <a:gd name="connsiteX1" fmla="*/ 179927 w 179928"/>
                <a:gd name="connsiteY1" fmla="*/ 18687 h 115097"/>
                <a:gd name="connsiteX2" fmla="*/ 162306 w 179928"/>
                <a:gd name="connsiteY2" fmla="*/ 48119 h 115097"/>
                <a:gd name="connsiteX3" fmla="*/ 113062 w 179928"/>
                <a:gd name="connsiteY3" fmla="*/ 57644 h 115097"/>
                <a:gd name="connsiteX4" fmla="*/ 51054 w 179928"/>
                <a:gd name="connsiteY4" fmla="*/ 97459 h 115097"/>
                <a:gd name="connsiteX5" fmla="*/ 27718 w 179928"/>
                <a:gd name="connsiteY5" fmla="*/ 114699 h 115097"/>
                <a:gd name="connsiteX6" fmla="*/ 0 w 179928"/>
                <a:gd name="connsiteY6" fmla="*/ 104603 h 1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8" h="115097">
                  <a:moveTo>
                    <a:pt x="0" y="104603"/>
                  </a:moveTo>
                  <a:cubicBezTo>
                    <a:pt x="24384" y="13544"/>
                    <a:pt x="108395" y="-26557"/>
                    <a:pt x="179927" y="18687"/>
                  </a:cubicBezTo>
                  <a:cubicBezTo>
                    <a:pt x="180023" y="32117"/>
                    <a:pt x="173164" y="41261"/>
                    <a:pt x="162306" y="48119"/>
                  </a:cubicBezTo>
                  <a:cubicBezTo>
                    <a:pt x="146971" y="56692"/>
                    <a:pt x="129730" y="55263"/>
                    <a:pt x="113062" y="57644"/>
                  </a:cubicBezTo>
                  <a:cubicBezTo>
                    <a:pt x="86868" y="61359"/>
                    <a:pt x="61341" y="67931"/>
                    <a:pt x="51054" y="97459"/>
                  </a:cubicBezTo>
                  <a:cubicBezTo>
                    <a:pt x="45530" y="106317"/>
                    <a:pt x="37910" y="112222"/>
                    <a:pt x="27718" y="114699"/>
                  </a:cubicBezTo>
                  <a:cubicBezTo>
                    <a:pt x="16573" y="116413"/>
                    <a:pt x="7525" y="112508"/>
                    <a:pt x="0" y="104603"/>
                  </a:cubicBezTo>
                  <a:close/>
                </a:path>
              </a:pathLst>
            </a:custGeom>
            <a:solidFill>
              <a:srgbClr val="7399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6" name="Freeform: Shape 725"/>
            <p:cNvSpPr/>
            <p:nvPr/>
          </p:nvSpPr>
          <p:spPr>
            <a:xfrm>
              <a:off x="8419241" y="4514768"/>
              <a:ext cx="224338" cy="98696"/>
            </a:xfrm>
            <a:custGeom>
              <a:avLst/>
              <a:gdLst>
                <a:gd name="connsiteX0" fmla="*/ 222504 w 224338"/>
                <a:gd name="connsiteY0" fmla="*/ 7543 h 98696"/>
                <a:gd name="connsiteX1" fmla="*/ 206121 w 224338"/>
                <a:gd name="connsiteY1" fmla="*/ 74789 h 98696"/>
                <a:gd name="connsiteX2" fmla="*/ 154781 w 224338"/>
                <a:gd name="connsiteY2" fmla="*/ 98697 h 98696"/>
                <a:gd name="connsiteX3" fmla="*/ 30956 w 224338"/>
                <a:gd name="connsiteY3" fmla="*/ 96887 h 98696"/>
                <a:gd name="connsiteX4" fmla="*/ 0 w 224338"/>
                <a:gd name="connsiteY4" fmla="*/ 63549 h 98696"/>
                <a:gd name="connsiteX5" fmla="*/ 5906 w 224338"/>
                <a:gd name="connsiteY5" fmla="*/ 49262 h 98696"/>
                <a:gd name="connsiteX6" fmla="*/ 48292 w 224338"/>
                <a:gd name="connsiteY6" fmla="*/ 41356 h 98696"/>
                <a:gd name="connsiteX7" fmla="*/ 136398 w 224338"/>
                <a:gd name="connsiteY7" fmla="*/ 34403 h 98696"/>
                <a:gd name="connsiteX8" fmla="*/ 196978 w 224338"/>
                <a:gd name="connsiteY8" fmla="*/ 1351 h 98696"/>
                <a:gd name="connsiteX9" fmla="*/ 222504 w 224338"/>
                <a:gd name="connsiteY9" fmla="*/ 7543 h 9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338" h="98696">
                  <a:moveTo>
                    <a:pt x="222504" y="7543"/>
                  </a:moveTo>
                  <a:cubicBezTo>
                    <a:pt x="226314" y="32212"/>
                    <a:pt x="225647" y="55739"/>
                    <a:pt x="206121" y="74789"/>
                  </a:cubicBezTo>
                  <a:cubicBezTo>
                    <a:pt x="190119" y="85076"/>
                    <a:pt x="175641" y="98697"/>
                    <a:pt x="154781" y="98697"/>
                  </a:cubicBezTo>
                  <a:cubicBezTo>
                    <a:pt x="113538" y="96696"/>
                    <a:pt x="72200" y="99745"/>
                    <a:pt x="30956" y="96887"/>
                  </a:cubicBezTo>
                  <a:cubicBezTo>
                    <a:pt x="12002" y="93744"/>
                    <a:pt x="2000" y="82314"/>
                    <a:pt x="0" y="63549"/>
                  </a:cubicBezTo>
                  <a:cubicBezTo>
                    <a:pt x="191" y="58120"/>
                    <a:pt x="2191" y="53358"/>
                    <a:pt x="5906" y="49262"/>
                  </a:cubicBezTo>
                  <a:cubicBezTo>
                    <a:pt x="18384" y="37832"/>
                    <a:pt x="33528" y="40404"/>
                    <a:pt x="48292" y="41356"/>
                  </a:cubicBezTo>
                  <a:cubicBezTo>
                    <a:pt x="78581" y="51072"/>
                    <a:pt x="109061" y="63169"/>
                    <a:pt x="136398" y="34403"/>
                  </a:cubicBezTo>
                  <a:cubicBezTo>
                    <a:pt x="161640" y="32784"/>
                    <a:pt x="180975" y="20211"/>
                    <a:pt x="196978" y="1351"/>
                  </a:cubicBezTo>
                  <a:cubicBezTo>
                    <a:pt x="206693" y="-1602"/>
                    <a:pt x="215265" y="208"/>
                    <a:pt x="222504" y="7543"/>
                  </a:cubicBezTo>
                  <a:close/>
                </a:path>
              </a:pathLst>
            </a:custGeom>
            <a:solidFill>
              <a:srgbClr val="70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7" name="Freeform: Shape 726"/>
            <p:cNvSpPr/>
            <p:nvPr/>
          </p:nvSpPr>
          <p:spPr>
            <a:xfrm>
              <a:off x="9337452" y="4909501"/>
              <a:ext cx="126340" cy="98393"/>
            </a:xfrm>
            <a:custGeom>
              <a:avLst/>
              <a:gdLst>
                <a:gd name="connsiteX0" fmla="*/ 105442 w 126340"/>
                <a:gd name="connsiteY0" fmla="*/ 98394 h 98393"/>
                <a:gd name="connsiteX1" fmla="*/ 0 w 126340"/>
                <a:gd name="connsiteY1" fmla="*/ 98108 h 98393"/>
                <a:gd name="connsiteX2" fmla="*/ 77438 w 126340"/>
                <a:gd name="connsiteY2" fmla="*/ 17431 h 98393"/>
                <a:gd name="connsiteX3" fmla="*/ 116205 w 126340"/>
                <a:gd name="connsiteY3" fmla="*/ 2001 h 98393"/>
                <a:gd name="connsiteX4" fmla="*/ 119443 w 126340"/>
                <a:gd name="connsiteY4" fmla="*/ 79725 h 98393"/>
                <a:gd name="connsiteX5" fmla="*/ 105442 w 126340"/>
                <a:gd name="connsiteY5" fmla="*/ 98394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98393">
                  <a:moveTo>
                    <a:pt x="105442" y="98394"/>
                  </a:moveTo>
                  <a:cubicBezTo>
                    <a:pt x="70295" y="98299"/>
                    <a:pt x="35147" y="98204"/>
                    <a:pt x="0" y="98108"/>
                  </a:cubicBezTo>
                  <a:cubicBezTo>
                    <a:pt x="25813" y="71153"/>
                    <a:pt x="51530" y="44197"/>
                    <a:pt x="77438" y="17431"/>
                  </a:cubicBezTo>
                  <a:cubicBezTo>
                    <a:pt x="87916" y="6573"/>
                    <a:pt x="98584" y="-4667"/>
                    <a:pt x="116205" y="2001"/>
                  </a:cubicBezTo>
                  <a:cubicBezTo>
                    <a:pt x="128397" y="27433"/>
                    <a:pt x="129730" y="53341"/>
                    <a:pt x="119443" y="79725"/>
                  </a:cubicBezTo>
                  <a:cubicBezTo>
                    <a:pt x="117539" y="88012"/>
                    <a:pt x="113252" y="94584"/>
                    <a:pt x="105442" y="98394"/>
                  </a:cubicBezTo>
                  <a:close/>
                </a:path>
              </a:pathLst>
            </a:custGeom>
            <a:solidFill>
              <a:srgbClr val="6B7B9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8" name="Freeform: Shape 727"/>
            <p:cNvSpPr/>
            <p:nvPr/>
          </p:nvSpPr>
          <p:spPr>
            <a:xfrm>
              <a:off x="8423147" y="4589186"/>
              <a:ext cx="202215" cy="86571"/>
            </a:xfrm>
            <a:custGeom>
              <a:avLst/>
              <a:gdLst>
                <a:gd name="connsiteX0" fmla="*/ 153638 w 202215"/>
                <a:gd name="connsiteY0" fmla="*/ 9419 h 86571"/>
                <a:gd name="connsiteX1" fmla="*/ 202216 w 202215"/>
                <a:gd name="connsiteY1" fmla="*/ 371 h 86571"/>
                <a:gd name="connsiteX2" fmla="*/ 135350 w 202215"/>
                <a:gd name="connsiteY2" fmla="*/ 66855 h 86571"/>
                <a:gd name="connsiteX3" fmla="*/ 47910 w 202215"/>
                <a:gd name="connsiteY3" fmla="*/ 66855 h 86571"/>
                <a:gd name="connsiteX4" fmla="*/ 0 w 202215"/>
                <a:gd name="connsiteY4" fmla="*/ 28850 h 86571"/>
                <a:gd name="connsiteX5" fmla="*/ 34194 w 202215"/>
                <a:gd name="connsiteY5" fmla="*/ 19040 h 86571"/>
                <a:gd name="connsiteX6" fmla="*/ 153638 w 202215"/>
                <a:gd name="connsiteY6" fmla="*/ 941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215" h="86571">
                  <a:moveTo>
                    <a:pt x="153638" y="9419"/>
                  </a:moveTo>
                  <a:cubicBezTo>
                    <a:pt x="168878" y="1133"/>
                    <a:pt x="185261" y="-963"/>
                    <a:pt x="202216" y="371"/>
                  </a:cubicBezTo>
                  <a:cubicBezTo>
                    <a:pt x="192595" y="35232"/>
                    <a:pt x="163925" y="50948"/>
                    <a:pt x="135350" y="66855"/>
                  </a:cubicBezTo>
                  <a:cubicBezTo>
                    <a:pt x="106203" y="93144"/>
                    <a:pt x="77057" y="93144"/>
                    <a:pt x="47910" y="66855"/>
                  </a:cubicBezTo>
                  <a:cubicBezTo>
                    <a:pt x="29718" y="57044"/>
                    <a:pt x="10192" y="48758"/>
                    <a:pt x="0" y="28850"/>
                  </a:cubicBezTo>
                  <a:cubicBezTo>
                    <a:pt x="8667" y="15992"/>
                    <a:pt x="22098" y="19897"/>
                    <a:pt x="34194" y="19040"/>
                  </a:cubicBezTo>
                  <a:cubicBezTo>
                    <a:pt x="74486" y="21326"/>
                    <a:pt x="115443" y="32565"/>
                    <a:pt x="153638" y="9419"/>
                  </a:cubicBezTo>
                  <a:close/>
                </a:path>
              </a:pathLst>
            </a:custGeom>
            <a:solidFill>
              <a:srgbClr val="6C7E9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9" name="Freeform: Shape 728"/>
            <p:cNvSpPr/>
            <p:nvPr/>
          </p:nvSpPr>
          <p:spPr>
            <a:xfrm>
              <a:off x="9410797" y="5030074"/>
              <a:ext cx="109534" cy="93233"/>
            </a:xfrm>
            <a:custGeom>
              <a:avLst/>
              <a:gdLst>
                <a:gd name="connsiteX0" fmla="*/ 4188 w 109534"/>
                <a:gd name="connsiteY0" fmla="*/ 63832 h 93233"/>
                <a:gd name="connsiteX1" fmla="*/ 23523 w 109534"/>
                <a:gd name="connsiteY1" fmla="*/ 16207 h 93233"/>
                <a:gd name="connsiteX2" fmla="*/ 90580 w 109534"/>
                <a:gd name="connsiteY2" fmla="*/ 15731 h 93233"/>
                <a:gd name="connsiteX3" fmla="*/ 109534 w 109534"/>
                <a:gd name="connsiteY3" fmla="*/ 72881 h 93233"/>
                <a:gd name="connsiteX4" fmla="*/ 60671 w 109534"/>
                <a:gd name="connsiteY4" fmla="*/ 92978 h 93233"/>
                <a:gd name="connsiteX5" fmla="*/ 42669 w 109534"/>
                <a:gd name="connsiteY5" fmla="*/ 83168 h 93233"/>
                <a:gd name="connsiteX6" fmla="*/ 4473 w 109534"/>
                <a:gd name="connsiteY6" fmla="*/ 82977 h 93233"/>
                <a:gd name="connsiteX7" fmla="*/ 4188 w 109534"/>
                <a:gd name="connsiteY7" fmla="*/ 63832 h 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534" h="93233">
                  <a:moveTo>
                    <a:pt x="4188" y="63832"/>
                  </a:moveTo>
                  <a:cubicBezTo>
                    <a:pt x="10665" y="47925"/>
                    <a:pt x="17047" y="32114"/>
                    <a:pt x="23523" y="16207"/>
                  </a:cubicBezTo>
                  <a:cubicBezTo>
                    <a:pt x="45717" y="-6082"/>
                    <a:pt x="68100" y="-4558"/>
                    <a:pt x="90580" y="15731"/>
                  </a:cubicBezTo>
                  <a:cubicBezTo>
                    <a:pt x="102772" y="32780"/>
                    <a:pt x="107344" y="52497"/>
                    <a:pt x="109534" y="72881"/>
                  </a:cubicBezTo>
                  <a:cubicBezTo>
                    <a:pt x="102009" y="100979"/>
                    <a:pt x="78959" y="91168"/>
                    <a:pt x="60671" y="92978"/>
                  </a:cubicBezTo>
                  <a:cubicBezTo>
                    <a:pt x="54670" y="89740"/>
                    <a:pt x="48670" y="86406"/>
                    <a:pt x="42669" y="83168"/>
                  </a:cubicBezTo>
                  <a:cubicBezTo>
                    <a:pt x="29906" y="83072"/>
                    <a:pt x="17237" y="83072"/>
                    <a:pt x="4473" y="82977"/>
                  </a:cubicBezTo>
                  <a:cubicBezTo>
                    <a:pt x="-1051" y="76595"/>
                    <a:pt x="-1813" y="70309"/>
                    <a:pt x="4188" y="63832"/>
                  </a:cubicBezTo>
                  <a:close/>
                </a:path>
              </a:pathLst>
            </a:custGeom>
            <a:solidFill>
              <a:srgbClr val="4C537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0" name="Freeform: Shape 729"/>
            <p:cNvSpPr/>
            <p:nvPr/>
          </p:nvSpPr>
          <p:spPr>
            <a:xfrm>
              <a:off x="8471058" y="4655946"/>
              <a:ext cx="87440" cy="94984"/>
            </a:xfrm>
            <a:custGeom>
              <a:avLst/>
              <a:gdLst>
                <a:gd name="connsiteX0" fmla="*/ 0 w 87440"/>
                <a:gd name="connsiteY0" fmla="*/ 0 h 94984"/>
                <a:gd name="connsiteX1" fmla="*/ 87440 w 87440"/>
                <a:gd name="connsiteY1" fmla="*/ 0 h 94984"/>
                <a:gd name="connsiteX2" fmla="*/ 84963 w 87440"/>
                <a:gd name="connsiteY2" fmla="*/ 85344 h 94984"/>
                <a:gd name="connsiteX3" fmla="*/ 2381 w 87440"/>
                <a:gd name="connsiteY3" fmla="*/ 47339 h 94984"/>
                <a:gd name="connsiteX4" fmla="*/ 0 w 87440"/>
                <a:gd name="connsiteY4" fmla="*/ 0 h 94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0" h="94984">
                  <a:moveTo>
                    <a:pt x="0" y="0"/>
                  </a:moveTo>
                  <a:cubicBezTo>
                    <a:pt x="29146" y="0"/>
                    <a:pt x="58293" y="0"/>
                    <a:pt x="87440" y="0"/>
                  </a:cubicBezTo>
                  <a:cubicBezTo>
                    <a:pt x="86583" y="28480"/>
                    <a:pt x="85820" y="56864"/>
                    <a:pt x="84963" y="85344"/>
                  </a:cubicBezTo>
                  <a:cubicBezTo>
                    <a:pt x="38481" y="113729"/>
                    <a:pt x="24003" y="72866"/>
                    <a:pt x="2381" y="47339"/>
                  </a:cubicBezTo>
                  <a:cubicBezTo>
                    <a:pt x="1620" y="31528"/>
                    <a:pt x="858" y="15812"/>
                    <a:pt x="0" y="0"/>
                  </a:cubicBezTo>
                  <a:close/>
                </a:path>
              </a:pathLst>
            </a:custGeom>
            <a:solidFill>
              <a:srgbClr val="7194A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1" name="Freeform: Shape 730"/>
            <p:cNvSpPr/>
            <p:nvPr/>
          </p:nvSpPr>
          <p:spPr>
            <a:xfrm>
              <a:off x="8473439" y="4703142"/>
              <a:ext cx="85248" cy="123872"/>
            </a:xfrm>
            <a:custGeom>
              <a:avLst/>
              <a:gdLst>
                <a:gd name="connsiteX0" fmla="*/ 0 w 85248"/>
                <a:gd name="connsiteY0" fmla="*/ 143 h 123872"/>
                <a:gd name="connsiteX1" fmla="*/ 82582 w 85248"/>
                <a:gd name="connsiteY1" fmla="*/ 38148 h 123872"/>
                <a:gd name="connsiteX2" fmla="*/ 85249 w 85248"/>
                <a:gd name="connsiteY2" fmla="*/ 123492 h 123872"/>
                <a:gd name="connsiteX3" fmla="*/ 46006 w 85248"/>
                <a:gd name="connsiteY3" fmla="*/ 123873 h 123872"/>
                <a:gd name="connsiteX4" fmla="*/ 0 w 85248"/>
                <a:gd name="connsiteY4" fmla="*/ 57198 h 123872"/>
                <a:gd name="connsiteX5" fmla="*/ 0 w 85248"/>
                <a:gd name="connsiteY5" fmla="*/ 143 h 1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48" h="123872">
                  <a:moveTo>
                    <a:pt x="0" y="143"/>
                  </a:moveTo>
                  <a:cubicBezTo>
                    <a:pt x="34766" y="-2905"/>
                    <a:pt x="46577" y="43768"/>
                    <a:pt x="82582" y="38148"/>
                  </a:cubicBezTo>
                  <a:cubicBezTo>
                    <a:pt x="83439" y="66628"/>
                    <a:pt x="84392" y="95012"/>
                    <a:pt x="85249" y="123492"/>
                  </a:cubicBezTo>
                  <a:cubicBezTo>
                    <a:pt x="72200" y="123587"/>
                    <a:pt x="59055" y="123778"/>
                    <a:pt x="46006" y="123873"/>
                  </a:cubicBezTo>
                  <a:cubicBezTo>
                    <a:pt x="24099" y="106156"/>
                    <a:pt x="23241" y="73962"/>
                    <a:pt x="0" y="57198"/>
                  </a:cubicBezTo>
                  <a:cubicBezTo>
                    <a:pt x="95" y="38148"/>
                    <a:pt x="0" y="19098"/>
                    <a:pt x="0" y="143"/>
                  </a:cubicBezTo>
                  <a:close/>
                </a:path>
              </a:pathLst>
            </a:custGeom>
            <a:solidFill>
              <a:srgbClr val="6F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2" name="Freeform: Shape 731"/>
            <p:cNvSpPr/>
            <p:nvPr/>
          </p:nvSpPr>
          <p:spPr>
            <a:xfrm>
              <a:off x="7491046" y="5072915"/>
              <a:ext cx="132953" cy="85353"/>
            </a:xfrm>
            <a:custGeom>
              <a:avLst/>
              <a:gdLst>
                <a:gd name="connsiteX0" fmla="*/ 114665 w 132953"/>
                <a:gd name="connsiteY0" fmla="*/ 20610 h 85353"/>
                <a:gd name="connsiteX1" fmla="*/ 124095 w 132953"/>
                <a:gd name="connsiteY1" fmla="*/ 39755 h 85353"/>
                <a:gd name="connsiteX2" fmla="*/ 132953 w 132953"/>
                <a:gd name="connsiteY2" fmla="*/ 59091 h 85353"/>
                <a:gd name="connsiteX3" fmla="*/ 86948 w 132953"/>
                <a:gd name="connsiteY3" fmla="*/ 58805 h 85353"/>
                <a:gd name="connsiteX4" fmla="*/ 51324 w 132953"/>
                <a:gd name="connsiteY4" fmla="*/ 60520 h 85353"/>
                <a:gd name="connsiteX5" fmla="*/ 9890 w 132953"/>
                <a:gd name="connsiteY5" fmla="*/ 82237 h 85353"/>
                <a:gd name="connsiteX6" fmla="*/ 12652 w 132953"/>
                <a:gd name="connsiteY6" fmla="*/ 27754 h 85353"/>
                <a:gd name="connsiteX7" fmla="*/ 18272 w 132953"/>
                <a:gd name="connsiteY7" fmla="*/ 20610 h 85353"/>
                <a:gd name="connsiteX8" fmla="*/ 114665 w 132953"/>
                <a:gd name="connsiteY8" fmla="*/ 20610 h 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53" h="85353">
                  <a:moveTo>
                    <a:pt x="114665" y="20610"/>
                  </a:moveTo>
                  <a:cubicBezTo>
                    <a:pt x="117809" y="26992"/>
                    <a:pt x="120951" y="33374"/>
                    <a:pt x="124095" y="39755"/>
                  </a:cubicBezTo>
                  <a:cubicBezTo>
                    <a:pt x="127048" y="46232"/>
                    <a:pt x="130000" y="52614"/>
                    <a:pt x="132953" y="59091"/>
                  </a:cubicBezTo>
                  <a:cubicBezTo>
                    <a:pt x="117523" y="72712"/>
                    <a:pt x="102187" y="73283"/>
                    <a:pt x="86948" y="58805"/>
                  </a:cubicBezTo>
                  <a:cubicBezTo>
                    <a:pt x="73898" y="33564"/>
                    <a:pt x="62468" y="53566"/>
                    <a:pt x="51324" y="60520"/>
                  </a:cubicBezTo>
                  <a:cubicBezTo>
                    <a:pt x="37703" y="69092"/>
                    <a:pt x="27607" y="94048"/>
                    <a:pt x="9890" y="82237"/>
                  </a:cubicBezTo>
                  <a:cubicBezTo>
                    <a:pt x="-12493" y="67282"/>
                    <a:pt x="9700" y="46137"/>
                    <a:pt x="12652" y="27754"/>
                  </a:cubicBezTo>
                  <a:cubicBezTo>
                    <a:pt x="13034" y="25182"/>
                    <a:pt x="16367" y="22991"/>
                    <a:pt x="18272" y="20610"/>
                  </a:cubicBezTo>
                  <a:cubicBezTo>
                    <a:pt x="50371" y="-6727"/>
                    <a:pt x="82471" y="-7013"/>
                    <a:pt x="114665" y="20610"/>
                  </a:cubicBezTo>
                  <a:close/>
                </a:path>
              </a:pathLst>
            </a:custGeom>
            <a:solidFill>
              <a:srgbClr val="4447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3" name="Freeform: Shape 732"/>
            <p:cNvSpPr/>
            <p:nvPr/>
          </p:nvSpPr>
          <p:spPr>
            <a:xfrm>
              <a:off x="9328022" y="5093771"/>
              <a:ext cx="87344" cy="85288"/>
            </a:xfrm>
            <a:custGeom>
              <a:avLst/>
              <a:gdLst>
                <a:gd name="connsiteX0" fmla="*/ 86963 w 87344"/>
                <a:gd name="connsiteY0" fmla="*/ 135 h 85288"/>
                <a:gd name="connsiteX1" fmla="*/ 87344 w 87344"/>
                <a:gd name="connsiteY1" fmla="*/ 19280 h 85288"/>
                <a:gd name="connsiteX2" fmla="*/ 57150 w 87344"/>
                <a:gd name="connsiteY2" fmla="*/ 85288 h 85288"/>
                <a:gd name="connsiteX3" fmla="*/ 0 w 87344"/>
                <a:gd name="connsiteY3" fmla="*/ 66238 h 85288"/>
                <a:gd name="connsiteX4" fmla="*/ 31147 w 87344"/>
                <a:gd name="connsiteY4" fmla="*/ 39 h 85288"/>
                <a:gd name="connsiteX5" fmla="*/ 86963 w 87344"/>
                <a:gd name="connsiteY5" fmla="*/ 135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85288">
                  <a:moveTo>
                    <a:pt x="86963" y="135"/>
                  </a:moveTo>
                  <a:cubicBezTo>
                    <a:pt x="87059" y="6516"/>
                    <a:pt x="87153" y="12898"/>
                    <a:pt x="87344" y="19280"/>
                  </a:cubicBezTo>
                  <a:cubicBezTo>
                    <a:pt x="77248" y="41283"/>
                    <a:pt x="67246" y="63285"/>
                    <a:pt x="57150" y="85288"/>
                  </a:cubicBezTo>
                  <a:cubicBezTo>
                    <a:pt x="38100" y="78906"/>
                    <a:pt x="19050" y="72525"/>
                    <a:pt x="0" y="66238"/>
                  </a:cubicBezTo>
                  <a:cubicBezTo>
                    <a:pt x="10382" y="44140"/>
                    <a:pt x="20764" y="22042"/>
                    <a:pt x="31147" y="39"/>
                  </a:cubicBezTo>
                  <a:cubicBezTo>
                    <a:pt x="49720" y="-56"/>
                    <a:pt x="68389" y="39"/>
                    <a:pt x="86963" y="135"/>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4" name="Freeform: Shape 733"/>
            <p:cNvSpPr/>
            <p:nvPr/>
          </p:nvSpPr>
          <p:spPr>
            <a:xfrm>
              <a:off x="7509319" y="5022116"/>
              <a:ext cx="96392" cy="71408"/>
            </a:xfrm>
            <a:custGeom>
              <a:avLst/>
              <a:gdLst>
                <a:gd name="connsiteX0" fmla="*/ 96393 w 96392"/>
                <a:gd name="connsiteY0" fmla="*/ 71409 h 71408"/>
                <a:gd name="connsiteX1" fmla="*/ 0 w 96392"/>
                <a:gd name="connsiteY1" fmla="*/ 71409 h 71408"/>
                <a:gd name="connsiteX2" fmla="*/ 18859 w 96392"/>
                <a:gd name="connsiteY2" fmla="*/ 14259 h 71408"/>
                <a:gd name="connsiteX3" fmla="*/ 86296 w 96392"/>
                <a:gd name="connsiteY3" fmla="*/ 14640 h 71408"/>
                <a:gd name="connsiteX4" fmla="*/ 86773 w 96392"/>
                <a:gd name="connsiteY4" fmla="*/ 23974 h 71408"/>
                <a:gd name="connsiteX5" fmla="*/ 96393 w 96392"/>
                <a:gd name="connsiteY5" fmla="*/ 71409 h 7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92" h="71408">
                  <a:moveTo>
                    <a:pt x="96393" y="71409"/>
                  </a:moveTo>
                  <a:cubicBezTo>
                    <a:pt x="64294" y="71409"/>
                    <a:pt x="32195" y="71409"/>
                    <a:pt x="0" y="71409"/>
                  </a:cubicBezTo>
                  <a:cubicBezTo>
                    <a:pt x="2191" y="51025"/>
                    <a:pt x="6572" y="31308"/>
                    <a:pt x="18859" y="14259"/>
                  </a:cubicBezTo>
                  <a:cubicBezTo>
                    <a:pt x="41434" y="-8506"/>
                    <a:pt x="63913" y="-696"/>
                    <a:pt x="86296" y="14640"/>
                  </a:cubicBezTo>
                  <a:cubicBezTo>
                    <a:pt x="86392" y="17783"/>
                    <a:pt x="86582" y="20831"/>
                    <a:pt x="86773" y="23974"/>
                  </a:cubicBezTo>
                  <a:cubicBezTo>
                    <a:pt x="89916" y="39690"/>
                    <a:pt x="93154" y="55502"/>
                    <a:pt x="96393" y="71409"/>
                  </a:cubicBezTo>
                  <a:close/>
                </a:path>
              </a:pathLst>
            </a:custGeom>
            <a:solidFill>
              <a:srgbClr val="484F6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5" name="Freeform: Shape 734"/>
            <p:cNvSpPr/>
            <p:nvPr/>
          </p:nvSpPr>
          <p:spPr>
            <a:xfrm>
              <a:off x="8453047" y="4964469"/>
              <a:ext cx="84678" cy="108363"/>
            </a:xfrm>
            <a:custGeom>
              <a:avLst/>
              <a:gdLst>
                <a:gd name="connsiteX0" fmla="*/ 1342 w 84678"/>
                <a:gd name="connsiteY0" fmla="*/ 91051 h 108363"/>
                <a:gd name="connsiteX1" fmla="*/ 10772 w 84678"/>
                <a:gd name="connsiteY1" fmla="*/ 14851 h 108363"/>
                <a:gd name="connsiteX2" fmla="*/ 68970 w 84678"/>
                <a:gd name="connsiteY2" fmla="*/ 9421 h 108363"/>
                <a:gd name="connsiteX3" fmla="*/ 80685 w 84678"/>
                <a:gd name="connsiteY3" fmla="*/ 34186 h 108363"/>
                <a:gd name="connsiteX4" fmla="*/ 70208 w 84678"/>
                <a:gd name="connsiteY4" fmla="*/ 96385 h 108363"/>
                <a:gd name="connsiteX5" fmla="*/ 1342 w 84678"/>
                <a:gd name="connsiteY5" fmla="*/ 91051 h 1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78" h="108363">
                  <a:moveTo>
                    <a:pt x="1342" y="91051"/>
                  </a:moveTo>
                  <a:cubicBezTo>
                    <a:pt x="-4849" y="64476"/>
                    <a:pt x="12487" y="40854"/>
                    <a:pt x="10772" y="14851"/>
                  </a:cubicBezTo>
                  <a:cubicBezTo>
                    <a:pt x="28584" y="-3723"/>
                    <a:pt x="48110" y="-4104"/>
                    <a:pt x="68970" y="9421"/>
                  </a:cubicBezTo>
                  <a:cubicBezTo>
                    <a:pt x="76018" y="16184"/>
                    <a:pt x="79828" y="24471"/>
                    <a:pt x="80685" y="34186"/>
                  </a:cubicBezTo>
                  <a:cubicBezTo>
                    <a:pt x="86591" y="56475"/>
                    <a:pt x="88020" y="78097"/>
                    <a:pt x="70208" y="96385"/>
                  </a:cubicBezTo>
                  <a:cubicBezTo>
                    <a:pt x="45824" y="112482"/>
                    <a:pt x="22678" y="113911"/>
                    <a:pt x="1342" y="91051"/>
                  </a:cubicBezTo>
                  <a:close/>
                </a:path>
              </a:pathLst>
            </a:custGeom>
            <a:solidFill>
              <a:srgbClr val="5C66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6" name="Freeform: Shape 735"/>
            <p:cNvSpPr/>
            <p:nvPr/>
          </p:nvSpPr>
          <p:spPr>
            <a:xfrm>
              <a:off x="8505019" y="5069262"/>
              <a:ext cx="70052" cy="91032"/>
            </a:xfrm>
            <a:custGeom>
              <a:avLst/>
              <a:gdLst>
                <a:gd name="connsiteX0" fmla="*/ 70052 w 70052"/>
                <a:gd name="connsiteY0" fmla="*/ 91032 h 91032"/>
                <a:gd name="connsiteX1" fmla="*/ 14807 w 70052"/>
                <a:gd name="connsiteY1" fmla="*/ 91032 h 91032"/>
                <a:gd name="connsiteX2" fmla="*/ 14331 w 70052"/>
                <a:gd name="connsiteY2" fmla="*/ 81603 h 91032"/>
                <a:gd name="connsiteX3" fmla="*/ 329 w 70052"/>
                <a:gd name="connsiteY3" fmla="*/ 41979 h 91032"/>
                <a:gd name="connsiteX4" fmla="*/ 12045 w 70052"/>
                <a:gd name="connsiteY4" fmla="*/ 9213 h 91032"/>
                <a:gd name="connsiteX5" fmla="*/ 70052 w 70052"/>
                <a:gd name="connsiteY5" fmla="*/ 14928 h 91032"/>
                <a:gd name="connsiteX6" fmla="*/ 70052 w 70052"/>
                <a:gd name="connsiteY6" fmla="*/ 91032 h 9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52" h="91032">
                  <a:moveTo>
                    <a:pt x="70052" y="91032"/>
                  </a:moveTo>
                  <a:cubicBezTo>
                    <a:pt x="51669" y="91032"/>
                    <a:pt x="33191" y="91032"/>
                    <a:pt x="14807" y="91032"/>
                  </a:cubicBezTo>
                  <a:cubicBezTo>
                    <a:pt x="14617" y="87889"/>
                    <a:pt x="14426" y="84746"/>
                    <a:pt x="14331" y="81603"/>
                  </a:cubicBezTo>
                  <a:cubicBezTo>
                    <a:pt x="2424" y="70935"/>
                    <a:pt x="-1195" y="57409"/>
                    <a:pt x="329" y="41979"/>
                  </a:cubicBezTo>
                  <a:cubicBezTo>
                    <a:pt x="-528" y="29311"/>
                    <a:pt x="2615" y="18166"/>
                    <a:pt x="12045" y="9213"/>
                  </a:cubicBezTo>
                  <a:cubicBezTo>
                    <a:pt x="32905" y="-4789"/>
                    <a:pt x="52241" y="-2789"/>
                    <a:pt x="70052" y="14928"/>
                  </a:cubicBezTo>
                  <a:cubicBezTo>
                    <a:pt x="70052" y="40264"/>
                    <a:pt x="70052" y="65601"/>
                    <a:pt x="70052" y="91032"/>
                  </a:cubicBezTo>
                  <a:close/>
                </a:path>
              </a:pathLst>
            </a:custGeom>
            <a:solidFill>
              <a:srgbClr val="676D8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7" name="Freeform: Shape 736"/>
            <p:cNvSpPr/>
            <p:nvPr/>
          </p:nvSpPr>
          <p:spPr>
            <a:xfrm>
              <a:off x="8513537" y="4987906"/>
              <a:ext cx="61533" cy="96188"/>
            </a:xfrm>
            <a:custGeom>
              <a:avLst/>
              <a:gdLst>
                <a:gd name="connsiteX0" fmla="*/ 61534 w 61533"/>
                <a:gd name="connsiteY0" fmla="*/ 96188 h 96188"/>
                <a:gd name="connsiteX1" fmla="*/ 6193 w 61533"/>
                <a:gd name="connsiteY1" fmla="*/ 96188 h 96188"/>
                <a:gd name="connsiteX2" fmla="*/ 5812 w 61533"/>
                <a:gd name="connsiteY2" fmla="*/ 67804 h 96188"/>
                <a:gd name="connsiteX3" fmla="*/ 6098 w 61533"/>
                <a:gd name="connsiteY3" fmla="*/ 10559 h 96188"/>
                <a:gd name="connsiteX4" fmla="*/ 52104 w 61533"/>
                <a:gd name="connsiteY4" fmla="*/ 10463 h 96188"/>
                <a:gd name="connsiteX5" fmla="*/ 61534 w 61533"/>
                <a:gd name="connsiteY5" fmla="*/ 96188 h 9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33" h="96188">
                  <a:moveTo>
                    <a:pt x="61534" y="96188"/>
                  </a:moveTo>
                  <a:cubicBezTo>
                    <a:pt x="43055" y="96188"/>
                    <a:pt x="24672" y="96188"/>
                    <a:pt x="6193" y="96188"/>
                  </a:cubicBezTo>
                  <a:cubicBezTo>
                    <a:pt x="-2475" y="86854"/>
                    <a:pt x="-1522" y="77329"/>
                    <a:pt x="5812" y="67804"/>
                  </a:cubicBezTo>
                  <a:cubicBezTo>
                    <a:pt x="5907" y="48754"/>
                    <a:pt x="6003" y="29609"/>
                    <a:pt x="6098" y="10559"/>
                  </a:cubicBezTo>
                  <a:cubicBezTo>
                    <a:pt x="21433" y="-2681"/>
                    <a:pt x="36768" y="-4300"/>
                    <a:pt x="52104" y="10463"/>
                  </a:cubicBezTo>
                  <a:cubicBezTo>
                    <a:pt x="55057" y="39038"/>
                    <a:pt x="51342" y="68376"/>
                    <a:pt x="61534" y="96188"/>
                  </a:cubicBezTo>
                  <a:close/>
                </a:path>
              </a:pathLst>
            </a:custGeom>
            <a:solidFill>
              <a:srgbClr val="6A74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8" name="Freeform: Shape 737"/>
            <p:cNvSpPr/>
            <p:nvPr/>
          </p:nvSpPr>
          <p:spPr>
            <a:xfrm>
              <a:off x="8503395" y="4912740"/>
              <a:ext cx="64627" cy="85725"/>
            </a:xfrm>
            <a:custGeom>
              <a:avLst/>
              <a:gdLst>
                <a:gd name="connsiteX0" fmla="*/ 62151 w 64627"/>
                <a:gd name="connsiteY0" fmla="*/ 85630 h 85725"/>
                <a:gd name="connsiteX1" fmla="*/ 16145 w 64627"/>
                <a:gd name="connsiteY1" fmla="*/ 85725 h 85725"/>
                <a:gd name="connsiteX2" fmla="*/ 15954 w 64627"/>
                <a:gd name="connsiteY2" fmla="*/ 66770 h 85725"/>
                <a:gd name="connsiteX3" fmla="*/ 16050 w 64627"/>
                <a:gd name="connsiteY3" fmla="*/ 0 h 85725"/>
                <a:gd name="connsiteX4" fmla="*/ 64627 w 64627"/>
                <a:gd name="connsiteY4" fmla="*/ 286 h 85725"/>
                <a:gd name="connsiteX5" fmla="*/ 62151 w 64627"/>
                <a:gd name="connsiteY5" fmla="*/ 856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27" h="85725">
                  <a:moveTo>
                    <a:pt x="62151" y="85630"/>
                  </a:moveTo>
                  <a:cubicBezTo>
                    <a:pt x="46815" y="85630"/>
                    <a:pt x="31480" y="85630"/>
                    <a:pt x="16145" y="85725"/>
                  </a:cubicBezTo>
                  <a:cubicBezTo>
                    <a:pt x="16050" y="79438"/>
                    <a:pt x="16050" y="73152"/>
                    <a:pt x="15954" y="66770"/>
                  </a:cubicBezTo>
                  <a:cubicBezTo>
                    <a:pt x="-5286" y="44482"/>
                    <a:pt x="-5382" y="22193"/>
                    <a:pt x="16050" y="0"/>
                  </a:cubicBezTo>
                  <a:cubicBezTo>
                    <a:pt x="32242" y="95"/>
                    <a:pt x="48435" y="190"/>
                    <a:pt x="64627" y="286"/>
                  </a:cubicBezTo>
                  <a:cubicBezTo>
                    <a:pt x="63865" y="28765"/>
                    <a:pt x="63008" y="57245"/>
                    <a:pt x="62151" y="85630"/>
                  </a:cubicBezTo>
                  <a:close/>
                </a:path>
              </a:pathLst>
            </a:custGeom>
            <a:solidFill>
              <a:srgbClr val="6B7C9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9" name="Freeform: Shape 738"/>
            <p:cNvSpPr/>
            <p:nvPr/>
          </p:nvSpPr>
          <p:spPr>
            <a:xfrm>
              <a:off x="7564273" y="4911502"/>
              <a:ext cx="99351" cy="68519"/>
            </a:xfrm>
            <a:custGeom>
              <a:avLst/>
              <a:gdLst>
                <a:gd name="connsiteX0" fmla="*/ 99351 w 99351"/>
                <a:gd name="connsiteY0" fmla="*/ 67628 h 68519"/>
                <a:gd name="connsiteX1" fmla="*/ 21722 w 99351"/>
                <a:gd name="connsiteY1" fmla="*/ 68199 h 68519"/>
                <a:gd name="connsiteX2" fmla="*/ 2101 w 99351"/>
                <a:gd name="connsiteY2" fmla="*/ 56102 h 68519"/>
                <a:gd name="connsiteX3" fmla="*/ 11721 w 99351"/>
                <a:gd name="connsiteY3" fmla="*/ 0 h 68519"/>
                <a:gd name="connsiteX4" fmla="*/ 99351 w 99351"/>
                <a:gd name="connsiteY4" fmla="*/ 67628 h 68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51" h="68519">
                  <a:moveTo>
                    <a:pt x="99351" y="67628"/>
                  </a:moveTo>
                  <a:cubicBezTo>
                    <a:pt x="73443" y="67818"/>
                    <a:pt x="47630" y="68009"/>
                    <a:pt x="21722" y="68199"/>
                  </a:cubicBezTo>
                  <a:cubicBezTo>
                    <a:pt x="11530" y="70009"/>
                    <a:pt x="6292" y="63913"/>
                    <a:pt x="2101" y="56102"/>
                  </a:cubicBezTo>
                  <a:cubicBezTo>
                    <a:pt x="-3900" y="35814"/>
                    <a:pt x="4101" y="18002"/>
                    <a:pt x="11721" y="0"/>
                  </a:cubicBezTo>
                  <a:cubicBezTo>
                    <a:pt x="57727" y="667"/>
                    <a:pt x="71348" y="43434"/>
                    <a:pt x="99351" y="67628"/>
                  </a:cubicBezTo>
                  <a:close/>
                </a:path>
              </a:pathLst>
            </a:custGeom>
            <a:solidFill>
              <a:srgbClr val="6070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0" name="Freeform: Shape 739"/>
            <p:cNvSpPr/>
            <p:nvPr/>
          </p:nvSpPr>
          <p:spPr>
            <a:xfrm>
              <a:off x="8461342" y="4912835"/>
              <a:ext cx="58197" cy="66770"/>
            </a:xfrm>
            <a:custGeom>
              <a:avLst/>
              <a:gdLst>
                <a:gd name="connsiteX0" fmla="*/ 58198 w 58197"/>
                <a:gd name="connsiteY0" fmla="*/ 0 h 66770"/>
                <a:gd name="connsiteX1" fmla="*/ 58102 w 58197"/>
                <a:gd name="connsiteY1" fmla="*/ 66770 h 66770"/>
                <a:gd name="connsiteX2" fmla="*/ 2571 w 58197"/>
                <a:gd name="connsiteY2" fmla="*/ 66484 h 66770"/>
                <a:gd name="connsiteX3" fmla="*/ 0 w 58197"/>
                <a:gd name="connsiteY3" fmla="*/ 381 h 66770"/>
                <a:gd name="connsiteX4" fmla="*/ 58198 w 58197"/>
                <a:gd name="connsiteY4" fmla="*/ 0 h 6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97" h="66770">
                  <a:moveTo>
                    <a:pt x="58198" y="0"/>
                  </a:moveTo>
                  <a:cubicBezTo>
                    <a:pt x="58198" y="22288"/>
                    <a:pt x="58102" y="44482"/>
                    <a:pt x="58102" y="66770"/>
                  </a:cubicBezTo>
                  <a:cubicBezTo>
                    <a:pt x="39624" y="66675"/>
                    <a:pt x="21050" y="66580"/>
                    <a:pt x="2571" y="66484"/>
                  </a:cubicBezTo>
                  <a:cubicBezTo>
                    <a:pt x="1714" y="44482"/>
                    <a:pt x="857" y="22479"/>
                    <a:pt x="0" y="381"/>
                  </a:cubicBezTo>
                  <a:cubicBezTo>
                    <a:pt x="19335" y="286"/>
                    <a:pt x="38767" y="95"/>
                    <a:pt x="58198" y="0"/>
                  </a:cubicBezTo>
                  <a:close/>
                </a:path>
              </a:pathLst>
            </a:custGeom>
            <a:solidFill>
              <a:srgbClr val="6171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1" name="Freeform: Shape 740"/>
            <p:cNvSpPr/>
            <p:nvPr/>
          </p:nvSpPr>
          <p:spPr>
            <a:xfrm>
              <a:off x="8454199" y="5055425"/>
              <a:ext cx="65532" cy="73332"/>
            </a:xfrm>
            <a:custGeom>
              <a:avLst/>
              <a:gdLst>
                <a:gd name="connsiteX0" fmla="*/ 65151 w 65532"/>
                <a:gd name="connsiteY0" fmla="*/ 286 h 73332"/>
                <a:gd name="connsiteX1" fmla="*/ 65532 w 65532"/>
                <a:gd name="connsiteY1" fmla="*/ 28670 h 73332"/>
                <a:gd name="connsiteX2" fmla="*/ 65055 w 65532"/>
                <a:gd name="connsiteY2" fmla="*/ 57436 h 73332"/>
                <a:gd name="connsiteX3" fmla="*/ 0 w 65532"/>
                <a:gd name="connsiteY3" fmla="*/ 57150 h 73332"/>
                <a:gd name="connsiteX4" fmla="*/ 190 w 65532"/>
                <a:gd name="connsiteY4" fmla="*/ 0 h 73332"/>
                <a:gd name="connsiteX5" fmla="*/ 65151 w 65532"/>
                <a:gd name="connsiteY5" fmla="*/ 286 h 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32" h="73332">
                  <a:moveTo>
                    <a:pt x="65151" y="286"/>
                  </a:moveTo>
                  <a:cubicBezTo>
                    <a:pt x="65246" y="9715"/>
                    <a:pt x="65437" y="19240"/>
                    <a:pt x="65532" y="28670"/>
                  </a:cubicBezTo>
                  <a:cubicBezTo>
                    <a:pt x="65341" y="38290"/>
                    <a:pt x="65246" y="47815"/>
                    <a:pt x="65055" y="57436"/>
                  </a:cubicBezTo>
                  <a:cubicBezTo>
                    <a:pt x="43243" y="78105"/>
                    <a:pt x="21621" y="79248"/>
                    <a:pt x="0" y="57150"/>
                  </a:cubicBezTo>
                  <a:cubicBezTo>
                    <a:pt x="95" y="38100"/>
                    <a:pt x="95" y="19050"/>
                    <a:pt x="190" y="0"/>
                  </a:cubicBezTo>
                  <a:cubicBezTo>
                    <a:pt x="21907" y="95"/>
                    <a:pt x="43529" y="190"/>
                    <a:pt x="65151" y="286"/>
                  </a:cubicBezTo>
                  <a:close/>
                </a:path>
              </a:pathLst>
            </a:custGeom>
            <a:solidFill>
              <a:srgbClr val="585E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2" name="Freeform: Shape 741"/>
            <p:cNvSpPr/>
            <p:nvPr/>
          </p:nvSpPr>
          <p:spPr>
            <a:xfrm>
              <a:off x="7528083" y="4964068"/>
              <a:ext cx="67437" cy="72687"/>
            </a:xfrm>
            <a:custGeom>
              <a:avLst/>
              <a:gdLst>
                <a:gd name="connsiteX0" fmla="*/ 48387 w 67437"/>
                <a:gd name="connsiteY0" fmla="*/ 6013 h 72687"/>
                <a:gd name="connsiteX1" fmla="*/ 57817 w 67437"/>
                <a:gd name="connsiteY1" fmla="*/ 15633 h 72687"/>
                <a:gd name="connsiteX2" fmla="*/ 67437 w 67437"/>
                <a:gd name="connsiteY2" fmla="*/ 72688 h 72687"/>
                <a:gd name="connsiteX3" fmla="*/ 0 w 67437"/>
                <a:gd name="connsiteY3" fmla="*/ 72307 h 72687"/>
                <a:gd name="connsiteX4" fmla="*/ 18955 w 67437"/>
                <a:gd name="connsiteY4" fmla="*/ 5632 h 72687"/>
                <a:gd name="connsiteX5" fmla="*/ 48387 w 67437"/>
                <a:gd name="connsiteY5" fmla="*/ 6013 h 7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7" h="72687">
                  <a:moveTo>
                    <a:pt x="48387" y="6013"/>
                  </a:moveTo>
                  <a:cubicBezTo>
                    <a:pt x="51531" y="9251"/>
                    <a:pt x="54674" y="12395"/>
                    <a:pt x="57817" y="15633"/>
                  </a:cubicBezTo>
                  <a:cubicBezTo>
                    <a:pt x="57817" y="35159"/>
                    <a:pt x="57627" y="54781"/>
                    <a:pt x="67437" y="72688"/>
                  </a:cubicBezTo>
                  <a:cubicBezTo>
                    <a:pt x="44958" y="72593"/>
                    <a:pt x="22479" y="72402"/>
                    <a:pt x="0" y="72307"/>
                  </a:cubicBezTo>
                  <a:cubicBezTo>
                    <a:pt x="3810" y="49352"/>
                    <a:pt x="7430" y="26396"/>
                    <a:pt x="18955" y="5632"/>
                  </a:cubicBezTo>
                  <a:cubicBezTo>
                    <a:pt x="28956" y="-1703"/>
                    <a:pt x="38767" y="-2179"/>
                    <a:pt x="48387" y="6013"/>
                  </a:cubicBezTo>
                  <a:close/>
                </a:path>
              </a:pathLst>
            </a:custGeom>
            <a:solidFill>
              <a:srgbClr val="4D58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3" name="Freeform: Shape 742"/>
            <p:cNvSpPr/>
            <p:nvPr/>
          </p:nvSpPr>
          <p:spPr>
            <a:xfrm>
              <a:off x="9434321" y="4979589"/>
              <a:ext cx="67056" cy="66691"/>
            </a:xfrm>
            <a:custGeom>
              <a:avLst/>
              <a:gdLst>
                <a:gd name="connsiteX0" fmla="*/ 67056 w 67056"/>
                <a:gd name="connsiteY0" fmla="*/ 66215 h 66691"/>
                <a:gd name="connsiteX1" fmla="*/ 0 w 67056"/>
                <a:gd name="connsiteY1" fmla="*/ 66691 h 66691"/>
                <a:gd name="connsiteX2" fmla="*/ 8573 w 67056"/>
                <a:gd name="connsiteY2" fmla="*/ 28401 h 66691"/>
                <a:gd name="connsiteX3" fmla="*/ 9430 w 67056"/>
                <a:gd name="connsiteY3" fmla="*/ 9636 h 66691"/>
                <a:gd name="connsiteX4" fmla="*/ 55055 w 67056"/>
                <a:gd name="connsiteY4" fmla="*/ 9351 h 66691"/>
                <a:gd name="connsiteX5" fmla="*/ 67056 w 67056"/>
                <a:gd name="connsiteY5" fmla="*/ 66215 h 6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56" h="66691">
                  <a:moveTo>
                    <a:pt x="67056" y="66215"/>
                  </a:moveTo>
                  <a:cubicBezTo>
                    <a:pt x="44672" y="66405"/>
                    <a:pt x="22289" y="66501"/>
                    <a:pt x="0" y="66691"/>
                  </a:cubicBezTo>
                  <a:cubicBezTo>
                    <a:pt x="2858" y="53928"/>
                    <a:pt x="5715" y="41164"/>
                    <a:pt x="8573" y="28401"/>
                  </a:cubicBezTo>
                  <a:cubicBezTo>
                    <a:pt x="8858" y="22114"/>
                    <a:pt x="9144" y="15828"/>
                    <a:pt x="9430" y="9636"/>
                  </a:cubicBezTo>
                  <a:cubicBezTo>
                    <a:pt x="24575" y="-4651"/>
                    <a:pt x="39814" y="-1603"/>
                    <a:pt x="55055" y="9351"/>
                  </a:cubicBezTo>
                  <a:cubicBezTo>
                    <a:pt x="59055" y="28210"/>
                    <a:pt x="63055" y="47165"/>
                    <a:pt x="67056" y="66215"/>
                  </a:cubicBezTo>
                  <a:close/>
                </a:path>
              </a:pathLst>
            </a:custGeom>
            <a:solidFill>
              <a:srgbClr val="4F5A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4" name="Freeform: Shape 743"/>
            <p:cNvSpPr/>
            <p:nvPr/>
          </p:nvSpPr>
          <p:spPr>
            <a:xfrm>
              <a:off x="8461342" y="4759608"/>
              <a:ext cx="58584" cy="67406"/>
            </a:xfrm>
            <a:custGeom>
              <a:avLst/>
              <a:gdLst>
                <a:gd name="connsiteX0" fmla="*/ 12192 w 58584"/>
                <a:gd name="connsiteY0" fmla="*/ 732 h 67406"/>
                <a:gd name="connsiteX1" fmla="*/ 58198 w 58584"/>
                <a:gd name="connsiteY1" fmla="*/ 67407 h 67406"/>
                <a:gd name="connsiteX2" fmla="*/ 0 w 58584"/>
                <a:gd name="connsiteY2" fmla="*/ 66930 h 67406"/>
                <a:gd name="connsiteX3" fmla="*/ 12192 w 58584"/>
                <a:gd name="connsiteY3" fmla="*/ 732 h 67406"/>
              </a:gdLst>
              <a:ahLst/>
              <a:cxnLst>
                <a:cxn ang="0">
                  <a:pos x="connsiteX0" y="connsiteY0"/>
                </a:cxn>
                <a:cxn ang="0">
                  <a:pos x="connsiteX1" y="connsiteY1"/>
                </a:cxn>
                <a:cxn ang="0">
                  <a:pos x="connsiteX2" y="connsiteY2"/>
                </a:cxn>
                <a:cxn ang="0">
                  <a:pos x="connsiteX3" y="connsiteY3"/>
                </a:cxn>
              </a:cxnLst>
              <a:rect l="l" t="t" r="r" b="b"/>
              <a:pathLst>
                <a:path w="58584" h="67406">
                  <a:moveTo>
                    <a:pt x="12192" y="732"/>
                  </a:moveTo>
                  <a:cubicBezTo>
                    <a:pt x="69628" y="-6031"/>
                    <a:pt x="56959" y="35498"/>
                    <a:pt x="58198" y="67407"/>
                  </a:cubicBezTo>
                  <a:cubicBezTo>
                    <a:pt x="38767" y="67216"/>
                    <a:pt x="19335" y="67121"/>
                    <a:pt x="0" y="66930"/>
                  </a:cubicBezTo>
                  <a:cubicBezTo>
                    <a:pt x="17145" y="47309"/>
                    <a:pt x="7239" y="22639"/>
                    <a:pt x="12192" y="732"/>
                  </a:cubicBezTo>
                  <a:close/>
                </a:path>
              </a:pathLst>
            </a:custGeom>
            <a:solidFill>
              <a:srgbClr val="6A86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5" name="Freeform: Shape 744"/>
            <p:cNvSpPr/>
            <p:nvPr/>
          </p:nvSpPr>
          <p:spPr>
            <a:xfrm>
              <a:off x="8454199" y="5112575"/>
              <a:ext cx="65150" cy="38290"/>
            </a:xfrm>
            <a:custGeom>
              <a:avLst/>
              <a:gdLst>
                <a:gd name="connsiteX0" fmla="*/ 0 w 65150"/>
                <a:gd name="connsiteY0" fmla="*/ 0 h 38290"/>
                <a:gd name="connsiteX1" fmla="*/ 65055 w 65150"/>
                <a:gd name="connsiteY1" fmla="*/ 286 h 38290"/>
                <a:gd name="connsiteX2" fmla="*/ 65151 w 65150"/>
                <a:gd name="connsiteY2" fmla="*/ 38290 h 38290"/>
                <a:gd name="connsiteX3" fmla="*/ 95 w 65150"/>
                <a:gd name="connsiteY3" fmla="*/ 38290 h 38290"/>
                <a:gd name="connsiteX4" fmla="*/ 0 w 65150"/>
                <a:gd name="connsiteY4" fmla="*/ 0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0" h="38290">
                  <a:moveTo>
                    <a:pt x="0" y="0"/>
                  </a:moveTo>
                  <a:cubicBezTo>
                    <a:pt x="21717" y="95"/>
                    <a:pt x="43339" y="190"/>
                    <a:pt x="65055" y="286"/>
                  </a:cubicBezTo>
                  <a:cubicBezTo>
                    <a:pt x="65055" y="12954"/>
                    <a:pt x="65055" y="25622"/>
                    <a:pt x="65151" y="38290"/>
                  </a:cubicBezTo>
                  <a:cubicBezTo>
                    <a:pt x="43434" y="38290"/>
                    <a:pt x="21812" y="38290"/>
                    <a:pt x="95" y="38290"/>
                  </a:cubicBezTo>
                  <a:cubicBezTo>
                    <a:pt x="95" y="25527"/>
                    <a:pt x="95" y="12763"/>
                    <a:pt x="0" y="0"/>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6" name="Freeform: Shape 745"/>
            <p:cNvSpPr/>
            <p:nvPr/>
          </p:nvSpPr>
          <p:spPr>
            <a:xfrm>
              <a:off x="7576922" y="5131625"/>
              <a:ext cx="57364" cy="47625"/>
            </a:xfrm>
            <a:custGeom>
              <a:avLst/>
              <a:gdLst>
                <a:gd name="connsiteX0" fmla="*/ 977 w 57364"/>
                <a:gd name="connsiteY0" fmla="*/ 0 h 47625"/>
                <a:gd name="connsiteX1" fmla="*/ 46982 w 57364"/>
                <a:gd name="connsiteY1" fmla="*/ 286 h 47625"/>
                <a:gd name="connsiteX2" fmla="*/ 57365 w 57364"/>
                <a:gd name="connsiteY2" fmla="*/ 47530 h 47625"/>
                <a:gd name="connsiteX3" fmla="*/ 10502 w 57364"/>
                <a:gd name="connsiteY3" fmla="*/ 47625 h 47625"/>
                <a:gd name="connsiteX4" fmla="*/ 977 w 57364"/>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64" h="47625">
                  <a:moveTo>
                    <a:pt x="977" y="0"/>
                  </a:moveTo>
                  <a:cubicBezTo>
                    <a:pt x="16312" y="95"/>
                    <a:pt x="31647" y="190"/>
                    <a:pt x="46982" y="286"/>
                  </a:cubicBezTo>
                  <a:cubicBezTo>
                    <a:pt x="50411" y="16002"/>
                    <a:pt x="53936" y="31813"/>
                    <a:pt x="57365" y="47530"/>
                  </a:cubicBezTo>
                  <a:cubicBezTo>
                    <a:pt x="41743" y="47530"/>
                    <a:pt x="26122" y="47625"/>
                    <a:pt x="10502" y="47625"/>
                  </a:cubicBezTo>
                  <a:cubicBezTo>
                    <a:pt x="405" y="33147"/>
                    <a:pt x="-1500" y="17050"/>
                    <a:pt x="977" y="0"/>
                  </a:cubicBezTo>
                  <a:close/>
                </a:path>
              </a:pathLst>
            </a:custGeom>
            <a:solidFill>
              <a:srgbClr val="41416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7" name="Freeform: Shape 746"/>
            <p:cNvSpPr/>
            <p:nvPr/>
          </p:nvSpPr>
          <p:spPr>
            <a:xfrm>
              <a:off x="9471564" y="5102954"/>
              <a:ext cx="65474" cy="55634"/>
            </a:xfrm>
            <a:custGeom>
              <a:avLst/>
              <a:gdLst>
                <a:gd name="connsiteX0" fmla="*/ 0 w 65474"/>
                <a:gd name="connsiteY0" fmla="*/ 20098 h 55634"/>
                <a:gd name="connsiteX1" fmla="*/ 48863 w 65474"/>
                <a:gd name="connsiteY1" fmla="*/ 0 h 55634"/>
                <a:gd name="connsiteX2" fmla="*/ 60198 w 65474"/>
                <a:gd name="connsiteY2" fmla="*/ 24955 h 55634"/>
                <a:gd name="connsiteX3" fmla="*/ 57626 w 65474"/>
                <a:gd name="connsiteY3" fmla="*/ 53626 h 55634"/>
                <a:gd name="connsiteX4" fmla="*/ 32480 w 65474"/>
                <a:gd name="connsiteY4" fmla="*/ 46387 h 55634"/>
                <a:gd name="connsiteX5" fmla="*/ 0 w 65474"/>
                <a:gd name="connsiteY5" fmla="*/ 20098 h 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74" h="55634">
                  <a:moveTo>
                    <a:pt x="0" y="20098"/>
                  </a:moveTo>
                  <a:cubicBezTo>
                    <a:pt x="16287" y="13430"/>
                    <a:pt x="32575" y="6763"/>
                    <a:pt x="48863" y="0"/>
                  </a:cubicBezTo>
                  <a:cubicBezTo>
                    <a:pt x="52673" y="8287"/>
                    <a:pt x="56579" y="16573"/>
                    <a:pt x="60198" y="24955"/>
                  </a:cubicBezTo>
                  <a:cubicBezTo>
                    <a:pt x="64579" y="34957"/>
                    <a:pt x="70580" y="46196"/>
                    <a:pt x="57626" y="53626"/>
                  </a:cubicBezTo>
                  <a:cubicBezTo>
                    <a:pt x="48292" y="58960"/>
                    <a:pt x="39910" y="52673"/>
                    <a:pt x="32480" y="46387"/>
                  </a:cubicBezTo>
                  <a:cubicBezTo>
                    <a:pt x="21812" y="37433"/>
                    <a:pt x="10763" y="28861"/>
                    <a:pt x="0" y="20098"/>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8" name="Freeform: Shape 747"/>
            <p:cNvSpPr/>
            <p:nvPr/>
          </p:nvSpPr>
          <p:spPr>
            <a:xfrm>
              <a:off x="8583716" y="4445634"/>
              <a:ext cx="58029" cy="76676"/>
            </a:xfrm>
            <a:custGeom>
              <a:avLst/>
              <a:gdLst>
                <a:gd name="connsiteX0" fmla="*/ 58030 w 58029"/>
                <a:gd name="connsiteY0" fmla="*/ 76676 h 76676"/>
                <a:gd name="connsiteX1" fmla="*/ 31265 w 58029"/>
                <a:gd name="connsiteY1" fmla="*/ 76581 h 76676"/>
                <a:gd name="connsiteX2" fmla="*/ 24692 w 58029"/>
                <a:gd name="connsiteY2" fmla="*/ 75819 h 76676"/>
                <a:gd name="connsiteX3" fmla="*/ 403 w 58029"/>
                <a:gd name="connsiteY3" fmla="*/ 38005 h 76676"/>
                <a:gd name="connsiteX4" fmla="*/ 2404 w 58029"/>
                <a:gd name="connsiteY4" fmla="*/ 17717 h 76676"/>
                <a:gd name="connsiteX5" fmla="*/ 21740 w 58029"/>
                <a:gd name="connsiteY5" fmla="*/ 0 h 76676"/>
                <a:gd name="connsiteX6" fmla="*/ 58030 w 58029"/>
                <a:gd name="connsiteY6" fmla="*/ 76676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29" h="76676">
                  <a:moveTo>
                    <a:pt x="58030" y="76676"/>
                  </a:moveTo>
                  <a:cubicBezTo>
                    <a:pt x="49076" y="76676"/>
                    <a:pt x="40218" y="76676"/>
                    <a:pt x="31265" y="76581"/>
                  </a:cubicBezTo>
                  <a:cubicBezTo>
                    <a:pt x="29073" y="76295"/>
                    <a:pt x="26883" y="76010"/>
                    <a:pt x="24692" y="75819"/>
                  </a:cubicBezTo>
                  <a:cubicBezTo>
                    <a:pt x="8880" y="68199"/>
                    <a:pt x="3737" y="53721"/>
                    <a:pt x="403" y="38005"/>
                  </a:cubicBezTo>
                  <a:cubicBezTo>
                    <a:pt x="-549" y="31147"/>
                    <a:pt x="213" y="24384"/>
                    <a:pt x="2404" y="17717"/>
                  </a:cubicBezTo>
                  <a:cubicBezTo>
                    <a:pt x="6214" y="8954"/>
                    <a:pt x="11833" y="2096"/>
                    <a:pt x="21740" y="0"/>
                  </a:cubicBezTo>
                  <a:cubicBezTo>
                    <a:pt x="52314" y="16859"/>
                    <a:pt x="57648" y="45625"/>
                    <a:pt x="58030" y="76676"/>
                  </a:cubicBezTo>
                  <a:close/>
                </a:path>
              </a:pathLst>
            </a:custGeom>
            <a:solidFill>
              <a:srgbClr val="7297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9" name="Freeform: Shape 748"/>
            <p:cNvSpPr/>
            <p:nvPr/>
          </p:nvSpPr>
          <p:spPr>
            <a:xfrm>
              <a:off x="9443750" y="4911406"/>
              <a:ext cx="45625" cy="77628"/>
            </a:xfrm>
            <a:custGeom>
              <a:avLst/>
              <a:gdLst>
                <a:gd name="connsiteX0" fmla="*/ 45625 w 45625"/>
                <a:gd name="connsiteY0" fmla="*/ 77343 h 77628"/>
                <a:gd name="connsiteX1" fmla="*/ 0 w 45625"/>
                <a:gd name="connsiteY1" fmla="*/ 77629 h 77628"/>
                <a:gd name="connsiteX2" fmla="*/ 10002 w 45625"/>
                <a:gd name="connsiteY2" fmla="*/ 0 h 77628"/>
                <a:gd name="connsiteX3" fmla="*/ 45625 w 45625"/>
                <a:gd name="connsiteY3" fmla="*/ 77343 h 77628"/>
              </a:gdLst>
              <a:ahLst/>
              <a:cxnLst>
                <a:cxn ang="0">
                  <a:pos x="connsiteX0" y="connsiteY0"/>
                </a:cxn>
                <a:cxn ang="0">
                  <a:pos x="connsiteX1" y="connsiteY1"/>
                </a:cxn>
                <a:cxn ang="0">
                  <a:pos x="connsiteX2" y="connsiteY2"/>
                </a:cxn>
                <a:cxn ang="0">
                  <a:pos x="connsiteX3" y="connsiteY3"/>
                </a:cxn>
              </a:cxnLst>
              <a:rect l="l" t="t" r="r" b="b"/>
              <a:pathLst>
                <a:path w="45625" h="77628">
                  <a:moveTo>
                    <a:pt x="45625" y="77343"/>
                  </a:moveTo>
                  <a:cubicBezTo>
                    <a:pt x="30385" y="77438"/>
                    <a:pt x="15145" y="77534"/>
                    <a:pt x="0" y="77629"/>
                  </a:cubicBezTo>
                  <a:cubicBezTo>
                    <a:pt x="3334" y="51721"/>
                    <a:pt x="6668" y="25908"/>
                    <a:pt x="10002" y="0"/>
                  </a:cubicBezTo>
                  <a:cubicBezTo>
                    <a:pt x="36862" y="18860"/>
                    <a:pt x="32100" y="52292"/>
                    <a:pt x="45625" y="77343"/>
                  </a:cubicBezTo>
                  <a:close/>
                </a:path>
              </a:pathLst>
            </a:custGeom>
            <a:solidFill>
              <a:srgbClr val="54638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0" name="Freeform: Shape 749"/>
            <p:cNvSpPr/>
            <p:nvPr/>
          </p:nvSpPr>
          <p:spPr>
            <a:xfrm>
              <a:off x="8385322" y="4503260"/>
              <a:ext cx="45992" cy="72891"/>
            </a:xfrm>
            <a:custGeom>
              <a:avLst/>
              <a:gdLst>
                <a:gd name="connsiteX0" fmla="*/ 2487 w 45992"/>
                <a:gd name="connsiteY0" fmla="*/ 0 h 72891"/>
                <a:gd name="connsiteX1" fmla="*/ 29729 w 45992"/>
                <a:gd name="connsiteY1" fmla="*/ 286 h 72891"/>
                <a:gd name="connsiteX2" fmla="*/ 43635 w 45992"/>
                <a:gd name="connsiteY2" fmla="*/ 24765 h 72891"/>
                <a:gd name="connsiteX3" fmla="*/ 38968 w 45992"/>
                <a:gd name="connsiteY3" fmla="*/ 66865 h 72891"/>
                <a:gd name="connsiteX4" fmla="*/ 38968 w 45992"/>
                <a:gd name="connsiteY4" fmla="*/ 66865 h 72891"/>
                <a:gd name="connsiteX5" fmla="*/ 9346 w 45992"/>
                <a:gd name="connsiteY5" fmla="*/ 67342 h 72891"/>
                <a:gd name="connsiteX6" fmla="*/ 2487 w 45992"/>
                <a:gd name="connsiteY6" fmla="*/ 0 h 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92" h="72891">
                  <a:moveTo>
                    <a:pt x="2487" y="0"/>
                  </a:moveTo>
                  <a:cubicBezTo>
                    <a:pt x="11536" y="95"/>
                    <a:pt x="20680" y="190"/>
                    <a:pt x="29729" y="286"/>
                  </a:cubicBezTo>
                  <a:cubicBezTo>
                    <a:pt x="38873" y="5905"/>
                    <a:pt x="43255" y="14192"/>
                    <a:pt x="43635" y="24765"/>
                  </a:cubicBezTo>
                  <a:cubicBezTo>
                    <a:pt x="45826" y="39148"/>
                    <a:pt x="49255" y="53816"/>
                    <a:pt x="38968" y="66865"/>
                  </a:cubicBezTo>
                  <a:lnTo>
                    <a:pt x="38968" y="66865"/>
                  </a:lnTo>
                  <a:cubicBezTo>
                    <a:pt x="29253" y="75342"/>
                    <a:pt x="19347" y="74295"/>
                    <a:pt x="9346" y="67342"/>
                  </a:cubicBezTo>
                  <a:cubicBezTo>
                    <a:pt x="-6942" y="46196"/>
                    <a:pt x="3154" y="22574"/>
                    <a:pt x="2487" y="0"/>
                  </a:cubicBezTo>
                  <a:close/>
                </a:path>
              </a:pathLst>
            </a:custGeom>
            <a:solidFill>
              <a:srgbClr val="708F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1" name="Freeform: Shape 750"/>
            <p:cNvSpPr/>
            <p:nvPr/>
          </p:nvSpPr>
          <p:spPr>
            <a:xfrm>
              <a:off x="8394551" y="4569935"/>
              <a:ext cx="68937" cy="48005"/>
            </a:xfrm>
            <a:custGeom>
              <a:avLst/>
              <a:gdLst>
                <a:gd name="connsiteX0" fmla="*/ 117 w 68937"/>
                <a:gd name="connsiteY0" fmla="*/ 476 h 48005"/>
                <a:gd name="connsiteX1" fmla="*/ 29739 w 68937"/>
                <a:gd name="connsiteY1" fmla="*/ 0 h 48005"/>
                <a:gd name="connsiteX2" fmla="*/ 48885 w 68937"/>
                <a:gd name="connsiteY2" fmla="*/ 28575 h 48005"/>
                <a:gd name="connsiteX3" fmla="*/ 67935 w 68937"/>
                <a:gd name="connsiteY3" fmla="*/ 47530 h 48005"/>
                <a:gd name="connsiteX4" fmla="*/ 28596 w 68937"/>
                <a:gd name="connsiteY4" fmla="*/ 48006 h 48005"/>
                <a:gd name="connsiteX5" fmla="*/ 117 w 68937"/>
                <a:gd name="connsiteY5" fmla="*/ 476 h 4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37" h="48005">
                  <a:moveTo>
                    <a:pt x="117" y="476"/>
                  </a:moveTo>
                  <a:cubicBezTo>
                    <a:pt x="10023" y="286"/>
                    <a:pt x="19834" y="190"/>
                    <a:pt x="29739" y="0"/>
                  </a:cubicBezTo>
                  <a:cubicBezTo>
                    <a:pt x="36121" y="9525"/>
                    <a:pt x="42503" y="19050"/>
                    <a:pt x="48885" y="28575"/>
                  </a:cubicBezTo>
                  <a:cubicBezTo>
                    <a:pt x="53266" y="36862"/>
                    <a:pt x="73650" y="29051"/>
                    <a:pt x="67935" y="47530"/>
                  </a:cubicBezTo>
                  <a:cubicBezTo>
                    <a:pt x="54790" y="47720"/>
                    <a:pt x="41741" y="47815"/>
                    <a:pt x="28596" y="48006"/>
                  </a:cubicBezTo>
                  <a:cubicBezTo>
                    <a:pt x="10499" y="37338"/>
                    <a:pt x="-1312" y="22860"/>
                    <a:pt x="117" y="476"/>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2" name="Freeform: Shape 751"/>
            <p:cNvSpPr/>
            <p:nvPr/>
          </p:nvSpPr>
          <p:spPr>
            <a:xfrm>
              <a:off x="8548306" y="4417345"/>
              <a:ext cx="57476" cy="51245"/>
            </a:xfrm>
            <a:custGeom>
              <a:avLst/>
              <a:gdLst>
                <a:gd name="connsiteX0" fmla="*/ 57245 w 57476"/>
                <a:gd name="connsiteY0" fmla="*/ 28289 h 51245"/>
                <a:gd name="connsiteX1" fmla="*/ 46863 w 57476"/>
                <a:gd name="connsiteY1" fmla="*/ 50197 h 51245"/>
                <a:gd name="connsiteX2" fmla="*/ 0 w 57476"/>
                <a:gd name="connsiteY2" fmla="*/ 18860 h 51245"/>
                <a:gd name="connsiteX3" fmla="*/ 19335 w 57476"/>
                <a:gd name="connsiteY3" fmla="*/ 0 h 51245"/>
                <a:gd name="connsiteX4" fmla="*/ 57245 w 57476"/>
                <a:gd name="connsiteY4" fmla="*/ 28289 h 5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 h="51245">
                  <a:moveTo>
                    <a:pt x="57245" y="28289"/>
                  </a:moveTo>
                  <a:cubicBezTo>
                    <a:pt x="58007" y="37529"/>
                    <a:pt x="57435" y="46196"/>
                    <a:pt x="46863" y="50197"/>
                  </a:cubicBezTo>
                  <a:cubicBezTo>
                    <a:pt x="21050" y="55054"/>
                    <a:pt x="6572" y="42767"/>
                    <a:pt x="0" y="18860"/>
                  </a:cubicBezTo>
                  <a:cubicBezTo>
                    <a:pt x="2476" y="8572"/>
                    <a:pt x="8667" y="2000"/>
                    <a:pt x="19335" y="0"/>
                  </a:cubicBezTo>
                  <a:cubicBezTo>
                    <a:pt x="32004" y="9430"/>
                    <a:pt x="44577" y="18860"/>
                    <a:pt x="57245" y="28289"/>
                  </a:cubicBezTo>
                  <a:close/>
                </a:path>
              </a:pathLst>
            </a:custGeom>
            <a:solidFill>
              <a:srgbClr val="DAE4E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3" name="Freeform: Shape 752"/>
            <p:cNvSpPr/>
            <p:nvPr/>
          </p:nvSpPr>
          <p:spPr>
            <a:xfrm>
              <a:off x="7547133" y="4911406"/>
              <a:ext cx="29337" cy="58674"/>
            </a:xfrm>
            <a:custGeom>
              <a:avLst/>
              <a:gdLst>
                <a:gd name="connsiteX0" fmla="*/ 29337 w 29337"/>
                <a:gd name="connsiteY0" fmla="*/ 58674 h 58674"/>
                <a:gd name="connsiteX1" fmla="*/ 0 w 29337"/>
                <a:gd name="connsiteY1" fmla="*/ 58198 h 58674"/>
                <a:gd name="connsiteX2" fmla="*/ 28766 w 29337"/>
                <a:gd name="connsiteY2" fmla="*/ 0 h 58674"/>
                <a:gd name="connsiteX3" fmla="*/ 29337 w 29337"/>
                <a:gd name="connsiteY3" fmla="*/ 58674 h 58674"/>
              </a:gdLst>
              <a:ahLst/>
              <a:cxnLst>
                <a:cxn ang="0">
                  <a:pos x="connsiteX0" y="connsiteY0"/>
                </a:cxn>
                <a:cxn ang="0">
                  <a:pos x="connsiteX1" y="connsiteY1"/>
                </a:cxn>
                <a:cxn ang="0">
                  <a:pos x="connsiteX2" y="connsiteY2"/>
                </a:cxn>
                <a:cxn ang="0">
                  <a:pos x="connsiteX3" y="connsiteY3"/>
                </a:cxn>
              </a:cxnLst>
              <a:rect l="l" t="t" r="r" b="b"/>
              <a:pathLst>
                <a:path w="29337" h="58674">
                  <a:moveTo>
                    <a:pt x="29337" y="58674"/>
                  </a:moveTo>
                  <a:cubicBezTo>
                    <a:pt x="19527" y="58484"/>
                    <a:pt x="9811" y="58388"/>
                    <a:pt x="0" y="58198"/>
                  </a:cubicBezTo>
                  <a:cubicBezTo>
                    <a:pt x="1905" y="34957"/>
                    <a:pt x="8573" y="14097"/>
                    <a:pt x="28766" y="0"/>
                  </a:cubicBezTo>
                  <a:cubicBezTo>
                    <a:pt x="28956" y="19621"/>
                    <a:pt x="29146" y="39148"/>
                    <a:pt x="29337" y="58674"/>
                  </a:cubicBezTo>
                  <a:close/>
                </a:path>
              </a:pathLst>
            </a:custGeom>
            <a:solidFill>
              <a:srgbClr val="52617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4" name="Freeform: Shape 753"/>
            <p:cNvSpPr/>
            <p:nvPr/>
          </p:nvSpPr>
          <p:spPr>
            <a:xfrm>
              <a:off x="8738633" y="5454401"/>
              <a:ext cx="113631" cy="48628"/>
            </a:xfrm>
            <a:custGeom>
              <a:avLst/>
              <a:gdLst>
                <a:gd name="connsiteX0" fmla="*/ 55798 w 113631"/>
                <a:gd name="connsiteY0" fmla="*/ 48413 h 48628"/>
                <a:gd name="connsiteX1" fmla="*/ 23890 w 113631"/>
                <a:gd name="connsiteY1" fmla="*/ 48318 h 48628"/>
                <a:gd name="connsiteX2" fmla="*/ 744 w 113631"/>
                <a:gd name="connsiteY2" fmla="*/ 29268 h 48628"/>
                <a:gd name="connsiteX3" fmla="*/ 18461 w 113631"/>
                <a:gd name="connsiteY3" fmla="*/ 6598 h 48628"/>
                <a:gd name="connsiteX4" fmla="*/ 96851 w 113631"/>
                <a:gd name="connsiteY4" fmla="*/ 2883 h 48628"/>
                <a:gd name="connsiteX5" fmla="*/ 113425 w 113631"/>
                <a:gd name="connsiteY5" fmla="*/ 22696 h 48628"/>
                <a:gd name="connsiteX6" fmla="*/ 97518 w 113631"/>
                <a:gd name="connsiteY6" fmla="*/ 42126 h 48628"/>
                <a:gd name="connsiteX7" fmla="*/ 55798 w 113631"/>
                <a:gd name="connsiteY7" fmla="*/ 48413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31" h="48628">
                  <a:moveTo>
                    <a:pt x="55798" y="48413"/>
                  </a:moveTo>
                  <a:cubicBezTo>
                    <a:pt x="42749" y="48413"/>
                    <a:pt x="33320" y="48603"/>
                    <a:pt x="23890" y="48318"/>
                  </a:cubicBezTo>
                  <a:cubicBezTo>
                    <a:pt x="11412" y="47937"/>
                    <a:pt x="3792" y="41174"/>
                    <a:pt x="744" y="29268"/>
                  </a:cubicBezTo>
                  <a:cubicBezTo>
                    <a:pt x="-3161" y="14123"/>
                    <a:pt x="9126" y="10599"/>
                    <a:pt x="18461" y="6598"/>
                  </a:cubicBezTo>
                  <a:cubicBezTo>
                    <a:pt x="43892" y="-4355"/>
                    <a:pt x="70657" y="1264"/>
                    <a:pt x="96851" y="2883"/>
                  </a:cubicBezTo>
                  <a:cubicBezTo>
                    <a:pt x="106472" y="3455"/>
                    <a:pt x="111996" y="12408"/>
                    <a:pt x="113425" y="22696"/>
                  </a:cubicBezTo>
                  <a:cubicBezTo>
                    <a:pt x="115234" y="35364"/>
                    <a:pt x="104757" y="36792"/>
                    <a:pt x="97518" y="42126"/>
                  </a:cubicBezTo>
                  <a:cubicBezTo>
                    <a:pt x="83135" y="52700"/>
                    <a:pt x="67229" y="46793"/>
                    <a:pt x="55798" y="48413"/>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5" name="Freeform: Shape 754"/>
            <p:cNvSpPr/>
            <p:nvPr/>
          </p:nvSpPr>
          <p:spPr>
            <a:xfrm>
              <a:off x="8908010" y="5419028"/>
              <a:ext cx="126926" cy="73022"/>
            </a:xfrm>
            <a:custGeom>
              <a:avLst/>
              <a:gdLst>
                <a:gd name="connsiteX0" fmla="*/ 39489 w 126926"/>
                <a:gd name="connsiteY0" fmla="*/ 19111 h 73022"/>
                <a:gd name="connsiteX1" fmla="*/ 125118 w 126926"/>
                <a:gd name="connsiteY1" fmla="*/ 61 h 73022"/>
                <a:gd name="connsiteX2" fmla="*/ 96829 w 126926"/>
                <a:gd name="connsiteY2" fmla="*/ 44352 h 73022"/>
                <a:gd name="connsiteX3" fmla="*/ 1960 w 126926"/>
                <a:gd name="connsiteY3" fmla="*/ 73023 h 73022"/>
                <a:gd name="connsiteX4" fmla="*/ 39489 w 126926"/>
                <a:gd name="connsiteY4" fmla="*/ 19111 h 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26" h="73022">
                  <a:moveTo>
                    <a:pt x="39489" y="19111"/>
                  </a:moveTo>
                  <a:cubicBezTo>
                    <a:pt x="67778" y="11682"/>
                    <a:pt x="94924" y="-987"/>
                    <a:pt x="125118" y="61"/>
                  </a:cubicBezTo>
                  <a:cubicBezTo>
                    <a:pt x="134072" y="26541"/>
                    <a:pt x="107402" y="30255"/>
                    <a:pt x="96829" y="44352"/>
                  </a:cubicBezTo>
                  <a:cubicBezTo>
                    <a:pt x="67207" y="60640"/>
                    <a:pt x="34726" y="67403"/>
                    <a:pt x="1960" y="73023"/>
                  </a:cubicBezTo>
                  <a:cubicBezTo>
                    <a:pt x="-7374" y="39780"/>
                    <a:pt x="18534" y="31112"/>
                    <a:pt x="39489" y="19111"/>
                  </a:cubicBezTo>
                  <a:close/>
                </a:path>
              </a:pathLst>
            </a:custGeom>
            <a:solidFill>
              <a:srgbClr val="D8D8E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6" name="Freeform: Shape 755"/>
            <p:cNvSpPr/>
            <p:nvPr/>
          </p:nvSpPr>
          <p:spPr>
            <a:xfrm>
              <a:off x="9004934" y="5387466"/>
              <a:ext cx="106402" cy="75914"/>
            </a:xfrm>
            <a:custGeom>
              <a:avLst/>
              <a:gdLst>
                <a:gd name="connsiteX0" fmla="*/ 0 w 106402"/>
                <a:gd name="connsiteY0" fmla="*/ 75914 h 75914"/>
                <a:gd name="connsiteX1" fmla="*/ 28289 w 106402"/>
                <a:gd name="connsiteY1" fmla="*/ 31623 h 75914"/>
                <a:gd name="connsiteX2" fmla="*/ 105060 w 106402"/>
                <a:gd name="connsiteY2" fmla="*/ 0 h 75914"/>
                <a:gd name="connsiteX3" fmla="*/ 67341 w 106402"/>
                <a:gd name="connsiteY3" fmla="*/ 50197 h 75914"/>
                <a:gd name="connsiteX4" fmla="*/ 0 w 106402"/>
                <a:gd name="connsiteY4" fmla="*/ 75914 h 7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02" h="75914">
                  <a:moveTo>
                    <a:pt x="0" y="75914"/>
                  </a:moveTo>
                  <a:cubicBezTo>
                    <a:pt x="2095" y="56483"/>
                    <a:pt x="19907" y="47054"/>
                    <a:pt x="28289" y="31623"/>
                  </a:cubicBezTo>
                  <a:cubicBezTo>
                    <a:pt x="51625" y="15526"/>
                    <a:pt x="78581" y="8192"/>
                    <a:pt x="105060" y="0"/>
                  </a:cubicBezTo>
                  <a:cubicBezTo>
                    <a:pt x="113633" y="32671"/>
                    <a:pt x="78771" y="32576"/>
                    <a:pt x="67341" y="50197"/>
                  </a:cubicBezTo>
                  <a:cubicBezTo>
                    <a:pt x="47720" y="66199"/>
                    <a:pt x="24860" y="73819"/>
                    <a:pt x="0" y="75914"/>
                  </a:cubicBezTo>
                  <a:close/>
                </a:path>
              </a:pathLst>
            </a:custGeom>
            <a:solidFill>
              <a:srgbClr val="C6C5E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7" name="Freeform: Shape 756"/>
            <p:cNvSpPr/>
            <p:nvPr/>
          </p:nvSpPr>
          <p:spPr>
            <a:xfrm>
              <a:off x="8863570" y="5436209"/>
              <a:ext cx="83927" cy="57497"/>
            </a:xfrm>
            <a:custGeom>
              <a:avLst/>
              <a:gdLst>
                <a:gd name="connsiteX0" fmla="*/ 83928 w 83927"/>
                <a:gd name="connsiteY0" fmla="*/ 1930 h 57497"/>
                <a:gd name="connsiteX1" fmla="*/ 46399 w 83927"/>
                <a:gd name="connsiteY1" fmla="*/ 55841 h 57497"/>
                <a:gd name="connsiteX2" fmla="*/ 394 w 83927"/>
                <a:gd name="connsiteY2" fmla="*/ 38030 h 57497"/>
                <a:gd name="connsiteX3" fmla="*/ 39065 w 83927"/>
                <a:gd name="connsiteY3" fmla="*/ 9931 h 57497"/>
                <a:gd name="connsiteX4" fmla="*/ 83928 w 83927"/>
                <a:gd name="connsiteY4" fmla="*/ 1930 h 5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27" h="57497">
                  <a:moveTo>
                    <a:pt x="83928" y="1930"/>
                  </a:moveTo>
                  <a:cubicBezTo>
                    <a:pt x="71450" y="19932"/>
                    <a:pt x="58877" y="37934"/>
                    <a:pt x="46399" y="55841"/>
                  </a:cubicBezTo>
                  <a:cubicBezTo>
                    <a:pt x="28112" y="56889"/>
                    <a:pt x="4204" y="63937"/>
                    <a:pt x="394" y="38030"/>
                  </a:cubicBezTo>
                  <a:cubicBezTo>
                    <a:pt x="-3416" y="11836"/>
                    <a:pt x="21253" y="12026"/>
                    <a:pt x="39065" y="9931"/>
                  </a:cubicBezTo>
                  <a:cubicBezTo>
                    <a:pt x="54305" y="8216"/>
                    <a:pt x="67355" y="-4833"/>
                    <a:pt x="83928" y="1930"/>
                  </a:cubicBezTo>
                  <a:close/>
                </a:path>
              </a:pathLst>
            </a:custGeom>
            <a:solidFill>
              <a:srgbClr val="ECECF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8" name="Freeform: Shape 757"/>
            <p:cNvSpPr/>
            <p:nvPr/>
          </p:nvSpPr>
          <p:spPr>
            <a:xfrm>
              <a:off x="9072181" y="5358986"/>
              <a:ext cx="96503" cy="78676"/>
            </a:xfrm>
            <a:custGeom>
              <a:avLst/>
              <a:gdLst>
                <a:gd name="connsiteX0" fmla="*/ 0 w 96503"/>
                <a:gd name="connsiteY0" fmla="*/ 78676 h 78676"/>
                <a:gd name="connsiteX1" fmla="*/ 37719 w 96503"/>
                <a:gd name="connsiteY1" fmla="*/ 28480 h 78676"/>
                <a:gd name="connsiteX2" fmla="*/ 94773 w 96503"/>
                <a:gd name="connsiteY2" fmla="*/ 0 h 78676"/>
                <a:gd name="connsiteX3" fmla="*/ 76105 w 96503"/>
                <a:gd name="connsiteY3" fmla="*/ 31051 h 78676"/>
                <a:gd name="connsiteX4" fmla="*/ 0 w 96503"/>
                <a:gd name="connsiteY4" fmla="*/ 78676 h 78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03" h="78676">
                  <a:moveTo>
                    <a:pt x="0" y="78676"/>
                  </a:moveTo>
                  <a:cubicBezTo>
                    <a:pt x="12573" y="62008"/>
                    <a:pt x="25146" y="45244"/>
                    <a:pt x="37719" y="28480"/>
                  </a:cubicBezTo>
                  <a:cubicBezTo>
                    <a:pt x="54387" y="14288"/>
                    <a:pt x="73914" y="5620"/>
                    <a:pt x="94773" y="0"/>
                  </a:cubicBezTo>
                  <a:cubicBezTo>
                    <a:pt x="102394" y="18669"/>
                    <a:pt x="82772" y="20955"/>
                    <a:pt x="76105" y="31051"/>
                  </a:cubicBezTo>
                  <a:cubicBezTo>
                    <a:pt x="54864" y="53340"/>
                    <a:pt x="30289" y="70675"/>
                    <a:pt x="0" y="78676"/>
                  </a:cubicBezTo>
                  <a:close/>
                </a:path>
              </a:pathLst>
            </a:custGeom>
            <a:solidFill>
              <a:srgbClr val="B9B9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9" name="Freeform: Shape 758"/>
            <p:cNvSpPr/>
            <p:nvPr/>
          </p:nvSpPr>
          <p:spPr>
            <a:xfrm>
              <a:off x="9148381" y="5326887"/>
              <a:ext cx="70389" cy="63150"/>
            </a:xfrm>
            <a:custGeom>
              <a:avLst/>
              <a:gdLst>
                <a:gd name="connsiteX0" fmla="*/ 0 w 70389"/>
                <a:gd name="connsiteY0" fmla="*/ 63151 h 63150"/>
                <a:gd name="connsiteX1" fmla="*/ 18669 w 70389"/>
                <a:gd name="connsiteY1" fmla="*/ 32099 h 63150"/>
                <a:gd name="connsiteX2" fmla="*/ 70389 w 70389"/>
                <a:gd name="connsiteY2" fmla="*/ 0 h 63150"/>
                <a:gd name="connsiteX3" fmla="*/ 0 w 70389"/>
                <a:gd name="connsiteY3" fmla="*/ 63151 h 63150"/>
              </a:gdLst>
              <a:ahLst/>
              <a:cxnLst>
                <a:cxn ang="0">
                  <a:pos x="connsiteX0" y="connsiteY0"/>
                </a:cxn>
                <a:cxn ang="0">
                  <a:pos x="connsiteX1" y="connsiteY1"/>
                </a:cxn>
                <a:cxn ang="0">
                  <a:pos x="connsiteX2" y="connsiteY2"/>
                </a:cxn>
                <a:cxn ang="0">
                  <a:pos x="connsiteX3" y="connsiteY3"/>
                </a:cxn>
              </a:cxnLst>
              <a:rect l="l" t="t" r="r" b="b"/>
              <a:pathLst>
                <a:path w="70389" h="63150">
                  <a:moveTo>
                    <a:pt x="0" y="63151"/>
                  </a:moveTo>
                  <a:cubicBezTo>
                    <a:pt x="6191" y="52768"/>
                    <a:pt x="12478" y="42481"/>
                    <a:pt x="18669" y="32099"/>
                  </a:cubicBezTo>
                  <a:cubicBezTo>
                    <a:pt x="29813" y="11906"/>
                    <a:pt x="52292" y="10096"/>
                    <a:pt x="70389" y="0"/>
                  </a:cubicBezTo>
                  <a:cubicBezTo>
                    <a:pt x="51816" y="27241"/>
                    <a:pt x="31337" y="51244"/>
                    <a:pt x="0" y="63151"/>
                  </a:cubicBezTo>
                  <a:close/>
                </a:path>
              </a:pathLst>
            </a:custGeom>
            <a:solidFill>
              <a:srgbClr val="B1B1D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0" name="Freeform: Shape 759"/>
            <p:cNvSpPr/>
            <p:nvPr/>
          </p:nvSpPr>
          <p:spPr>
            <a:xfrm>
              <a:off x="8466105" y="4841779"/>
              <a:ext cx="159924" cy="9334"/>
            </a:xfrm>
            <a:custGeom>
              <a:avLst/>
              <a:gdLst>
                <a:gd name="connsiteX0" fmla="*/ 0 w 159924"/>
                <a:gd name="connsiteY0" fmla="*/ 0 h 9334"/>
                <a:gd name="connsiteX1" fmla="*/ 159925 w 159924"/>
                <a:gd name="connsiteY1" fmla="*/ 0 h 9334"/>
                <a:gd name="connsiteX2" fmla="*/ 159734 w 159924"/>
                <a:gd name="connsiteY2" fmla="*/ 9335 h 9334"/>
                <a:gd name="connsiteX3" fmla="*/ 0 w 159924"/>
                <a:gd name="connsiteY3" fmla="*/ 9335 h 9334"/>
                <a:gd name="connsiteX4" fmla="*/ 0 w 15992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4" h="9334">
                  <a:moveTo>
                    <a:pt x="0" y="0"/>
                  </a:moveTo>
                  <a:cubicBezTo>
                    <a:pt x="53340" y="0"/>
                    <a:pt x="106585" y="0"/>
                    <a:pt x="159925" y="0"/>
                  </a:cubicBezTo>
                  <a:cubicBezTo>
                    <a:pt x="159829" y="3143"/>
                    <a:pt x="159829" y="6287"/>
                    <a:pt x="159734" y="9335"/>
                  </a:cubicBezTo>
                  <a:cubicBezTo>
                    <a:pt x="106489" y="9335"/>
                    <a:pt x="53244" y="9335"/>
                    <a:pt x="0" y="9335"/>
                  </a:cubicBezTo>
                  <a:cubicBezTo>
                    <a:pt x="0" y="6287"/>
                    <a:pt x="0" y="3143"/>
                    <a:pt x="0" y="0"/>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1" name="Freeform: Shape 760"/>
            <p:cNvSpPr/>
            <p:nvPr/>
          </p:nvSpPr>
          <p:spPr>
            <a:xfrm>
              <a:off x="8400763" y="4836962"/>
              <a:ext cx="52292" cy="18259"/>
            </a:xfrm>
            <a:custGeom>
              <a:avLst/>
              <a:gdLst>
                <a:gd name="connsiteX0" fmla="*/ 0 w 52292"/>
                <a:gd name="connsiteY0" fmla="*/ 12818 h 18259"/>
                <a:gd name="connsiteX1" fmla="*/ 52293 w 52292"/>
                <a:gd name="connsiteY1" fmla="*/ 6055 h 18259"/>
                <a:gd name="connsiteX2" fmla="*/ 0 w 52292"/>
                <a:gd name="connsiteY2" fmla="*/ 12818 h 18259"/>
              </a:gdLst>
              <a:ahLst/>
              <a:cxnLst>
                <a:cxn ang="0">
                  <a:pos x="connsiteX0" y="connsiteY0"/>
                </a:cxn>
                <a:cxn ang="0">
                  <a:pos x="connsiteX1" y="connsiteY1"/>
                </a:cxn>
                <a:cxn ang="0">
                  <a:pos x="connsiteX2" y="connsiteY2"/>
                </a:cxn>
              </a:cxnLst>
              <a:rect l="l" t="t" r="r" b="b"/>
              <a:pathLst>
                <a:path w="52292" h="18259">
                  <a:moveTo>
                    <a:pt x="0" y="12818"/>
                  </a:moveTo>
                  <a:cubicBezTo>
                    <a:pt x="20574" y="-4803"/>
                    <a:pt x="34671" y="-1375"/>
                    <a:pt x="52293" y="6055"/>
                  </a:cubicBezTo>
                  <a:cubicBezTo>
                    <a:pt x="38100" y="24438"/>
                    <a:pt x="22670" y="17961"/>
                    <a:pt x="0" y="12818"/>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2" name="Freeform: Shape 761"/>
            <p:cNvSpPr/>
            <p:nvPr/>
          </p:nvSpPr>
          <p:spPr>
            <a:xfrm>
              <a:off x="8424862" y="4435784"/>
              <a:ext cx="171069" cy="63116"/>
            </a:xfrm>
            <a:custGeom>
              <a:avLst/>
              <a:gdLst>
                <a:gd name="connsiteX0" fmla="*/ 123444 w 171069"/>
                <a:gd name="connsiteY0" fmla="*/ 420 h 63116"/>
                <a:gd name="connsiteX1" fmla="*/ 170307 w 171069"/>
                <a:gd name="connsiteY1" fmla="*/ 31758 h 63116"/>
                <a:gd name="connsiteX2" fmla="*/ 171069 w 171069"/>
                <a:gd name="connsiteY2" fmla="*/ 48521 h 63116"/>
                <a:gd name="connsiteX3" fmla="*/ 127730 w 171069"/>
                <a:gd name="connsiteY3" fmla="*/ 62428 h 63116"/>
                <a:gd name="connsiteX4" fmla="*/ 51911 w 171069"/>
                <a:gd name="connsiteY4" fmla="*/ 62333 h 63116"/>
                <a:gd name="connsiteX5" fmla="*/ 0 w 171069"/>
                <a:gd name="connsiteY5" fmla="*/ 48236 h 63116"/>
                <a:gd name="connsiteX6" fmla="*/ 123444 w 171069"/>
                <a:gd name="connsiteY6" fmla="*/ 420 h 6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69" h="63116">
                  <a:moveTo>
                    <a:pt x="123444" y="420"/>
                  </a:moveTo>
                  <a:cubicBezTo>
                    <a:pt x="144494" y="2706"/>
                    <a:pt x="153638" y="22899"/>
                    <a:pt x="170307" y="31758"/>
                  </a:cubicBezTo>
                  <a:cubicBezTo>
                    <a:pt x="170593" y="37377"/>
                    <a:pt x="170879" y="42902"/>
                    <a:pt x="171069" y="48521"/>
                  </a:cubicBezTo>
                  <a:cubicBezTo>
                    <a:pt x="160591" y="65571"/>
                    <a:pt x="143542" y="62237"/>
                    <a:pt x="127730" y="62428"/>
                  </a:cubicBezTo>
                  <a:cubicBezTo>
                    <a:pt x="102489" y="55379"/>
                    <a:pt x="77248" y="55475"/>
                    <a:pt x="51911" y="62333"/>
                  </a:cubicBezTo>
                  <a:cubicBezTo>
                    <a:pt x="33051" y="63380"/>
                    <a:pt x="13716" y="66047"/>
                    <a:pt x="0" y="48236"/>
                  </a:cubicBezTo>
                  <a:cubicBezTo>
                    <a:pt x="27432" y="-3104"/>
                    <a:pt x="75724" y="-723"/>
                    <a:pt x="123444" y="420"/>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3" name="Freeform: Shape 762"/>
            <p:cNvSpPr/>
            <p:nvPr/>
          </p:nvSpPr>
          <p:spPr>
            <a:xfrm>
              <a:off x="8414860" y="4484115"/>
              <a:ext cx="68465" cy="59455"/>
            </a:xfrm>
            <a:custGeom>
              <a:avLst/>
              <a:gdLst>
                <a:gd name="connsiteX0" fmla="*/ 10001 w 68465"/>
                <a:gd name="connsiteY0" fmla="*/ 0 h 59455"/>
                <a:gd name="connsiteX1" fmla="*/ 67627 w 68465"/>
                <a:gd name="connsiteY1" fmla="*/ 476 h 59455"/>
                <a:gd name="connsiteX2" fmla="*/ 36481 w 68465"/>
                <a:gd name="connsiteY2" fmla="*/ 57817 h 59455"/>
                <a:gd name="connsiteX3" fmla="*/ 0 w 68465"/>
                <a:gd name="connsiteY3" fmla="*/ 47720 h 59455"/>
                <a:gd name="connsiteX4" fmla="*/ 95 w 68465"/>
                <a:gd name="connsiteY4" fmla="*/ 19526 h 59455"/>
                <a:gd name="connsiteX5" fmla="*/ 10001 w 68465"/>
                <a:gd name="connsiteY5" fmla="*/ 0 h 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5" h="59455">
                  <a:moveTo>
                    <a:pt x="10001" y="0"/>
                  </a:moveTo>
                  <a:cubicBezTo>
                    <a:pt x="29242" y="190"/>
                    <a:pt x="48482" y="286"/>
                    <a:pt x="67627" y="476"/>
                  </a:cubicBezTo>
                  <a:cubicBezTo>
                    <a:pt x="72104" y="27718"/>
                    <a:pt x="58198" y="44863"/>
                    <a:pt x="36481" y="57817"/>
                  </a:cubicBezTo>
                  <a:cubicBezTo>
                    <a:pt x="22193" y="62103"/>
                    <a:pt x="10287" y="57721"/>
                    <a:pt x="0" y="47720"/>
                  </a:cubicBezTo>
                  <a:cubicBezTo>
                    <a:pt x="0" y="38290"/>
                    <a:pt x="95" y="28861"/>
                    <a:pt x="95" y="19526"/>
                  </a:cubicBezTo>
                  <a:cubicBezTo>
                    <a:pt x="3429" y="12954"/>
                    <a:pt x="6762" y="6477"/>
                    <a:pt x="10001" y="0"/>
                  </a:cubicBezTo>
                  <a:close/>
                </a:path>
              </a:pathLst>
            </a:custGeom>
            <a:solidFill>
              <a:srgbClr val="6A779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4" name="Freeform: Shape 763"/>
            <p:cNvSpPr/>
            <p:nvPr/>
          </p:nvSpPr>
          <p:spPr>
            <a:xfrm>
              <a:off x="8451907" y="4474352"/>
              <a:ext cx="129230" cy="112672"/>
            </a:xfrm>
            <a:custGeom>
              <a:avLst/>
              <a:gdLst>
                <a:gd name="connsiteX0" fmla="*/ 2101 w 129230"/>
                <a:gd name="connsiteY0" fmla="*/ 57198 h 112672"/>
                <a:gd name="connsiteX1" fmla="*/ 30676 w 129230"/>
                <a:gd name="connsiteY1" fmla="*/ 10239 h 112672"/>
                <a:gd name="connsiteX2" fmla="*/ 95161 w 129230"/>
                <a:gd name="connsiteY2" fmla="*/ 10335 h 112672"/>
                <a:gd name="connsiteX3" fmla="*/ 128879 w 129230"/>
                <a:gd name="connsiteY3" fmla="*/ 48149 h 112672"/>
                <a:gd name="connsiteX4" fmla="*/ 107352 w 129230"/>
                <a:gd name="connsiteY4" fmla="*/ 86344 h 112672"/>
                <a:gd name="connsiteX5" fmla="*/ 21151 w 129230"/>
                <a:gd name="connsiteY5" fmla="*/ 95202 h 112672"/>
                <a:gd name="connsiteX6" fmla="*/ 2101 w 129230"/>
                <a:gd name="connsiteY6" fmla="*/ 57198 h 11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30" h="112672">
                  <a:moveTo>
                    <a:pt x="2101" y="57198"/>
                  </a:moveTo>
                  <a:cubicBezTo>
                    <a:pt x="11626" y="41577"/>
                    <a:pt x="21151" y="25860"/>
                    <a:pt x="30676" y="10239"/>
                  </a:cubicBezTo>
                  <a:cubicBezTo>
                    <a:pt x="52203" y="-3381"/>
                    <a:pt x="73634" y="-3477"/>
                    <a:pt x="95161" y="10335"/>
                  </a:cubicBezTo>
                  <a:cubicBezTo>
                    <a:pt x="110877" y="19002"/>
                    <a:pt x="129070" y="25289"/>
                    <a:pt x="128879" y="48149"/>
                  </a:cubicBezTo>
                  <a:cubicBezTo>
                    <a:pt x="131260" y="66246"/>
                    <a:pt x="121259" y="77391"/>
                    <a:pt x="107352" y="86344"/>
                  </a:cubicBezTo>
                  <a:cubicBezTo>
                    <a:pt x="82016" y="121872"/>
                    <a:pt x="52584" y="117967"/>
                    <a:pt x="21151" y="95202"/>
                  </a:cubicBezTo>
                  <a:cubicBezTo>
                    <a:pt x="4387" y="87678"/>
                    <a:pt x="-4280" y="76152"/>
                    <a:pt x="2101" y="57198"/>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5" name="Freeform: Shape 764"/>
            <p:cNvSpPr/>
            <p:nvPr/>
          </p:nvSpPr>
          <p:spPr>
            <a:xfrm>
              <a:off x="8443435" y="4598510"/>
              <a:ext cx="133350" cy="29043"/>
            </a:xfrm>
            <a:custGeom>
              <a:avLst/>
              <a:gdLst>
                <a:gd name="connsiteX0" fmla="*/ 19050 w 133350"/>
                <a:gd name="connsiteY0" fmla="*/ 18955 h 29043"/>
                <a:gd name="connsiteX1" fmla="*/ 0 w 133350"/>
                <a:gd name="connsiteY1" fmla="*/ 0 h 29043"/>
                <a:gd name="connsiteX2" fmla="*/ 133350 w 133350"/>
                <a:gd name="connsiteY2" fmla="*/ 0 h 29043"/>
                <a:gd name="connsiteX3" fmla="*/ 19050 w 133350"/>
                <a:gd name="connsiteY3" fmla="*/ 18955 h 29043"/>
              </a:gdLst>
              <a:ahLst/>
              <a:cxnLst>
                <a:cxn ang="0">
                  <a:pos x="connsiteX0" y="connsiteY0"/>
                </a:cxn>
                <a:cxn ang="0">
                  <a:pos x="connsiteX1" y="connsiteY1"/>
                </a:cxn>
                <a:cxn ang="0">
                  <a:pos x="connsiteX2" y="connsiteY2"/>
                </a:cxn>
                <a:cxn ang="0">
                  <a:pos x="connsiteX3" y="connsiteY3"/>
                </a:cxn>
              </a:cxnLst>
              <a:rect l="l" t="t" r="r" b="b"/>
              <a:pathLst>
                <a:path w="133350" h="29043">
                  <a:moveTo>
                    <a:pt x="19050" y="18955"/>
                  </a:moveTo>
                  <a:cubicBezTo>
                    <a:pt x="12668" y="12668"/>
                    <a:pt x="6286" y="6286"/>
                    <a:pt x="0" y="0"/>
                  </a:cubicBezTo>
                  <a:cubicBezTo>
                    <a:pt x="44482" y="0"/>
                    <a:pt x="88868" y="0"/>
                    <a:pt x="133350" y="0"/>
                  </a:cubicBezTo>
                  <a:cubicBezTo>
                    <a:pt x="101155" y="42005"/>
                    <a:pt x="59817" y="28956"/>
                    <a:pt x="19050" y="18955"/>
                  </a:cubicBezTo>
                  <a:close/>
                </a:path>
              </a:pathLst>
            </a:custGeom>
            <a:solidFill>
              <a:srgbClr val="7397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6" name="Freeform: Shape 765"/>
            <p:cNvSpPr/>
            <p:nvPr/>
          </p:nvSpPr>
          <p:spPr>
            <a:xfrm>
              <a:off x="8559259" y="4512888"/>
              <a:ext cx="55913" cy="47805"/>
            </a:xfrm>
            <a:custGeom>
              <a:avLst/>
              <a:gdLst>
                <a:gd name="connsiteX0" fmla="*/ 0 w 55913"/>
                <a:gd name="connsiteY0" fmla="*/ 47713 h 47805"/>
                <a:gd name="connsiteX1" fmla="*/ 9525 w 55913"/>
                <a:gd name="connsiteY1" fmla="*/ 9613 h 47805"/>
                <a:gd name="connsiteX2" fmla="*/ 55436 w 55913"/>
                <a:gd name="connsiteY2" fmla="*/ 9518 h 47805"/>
                <a:gd name="connsiteX3" fmla="*/ 55912 w 55913"/>
                <a:gd name="connsiteY3" fmla="*/ 9327 h 47805"/>
                <a:gd name="connsiteX4" fmla="*/ 0 w 55913"/>
                <a:gd name="connsiteY4" fmla="*/ 47713 h 4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3" h="47805">
                  <a:moveTo>
                    <a:pt x="0" y="47713"/>
                  </a:moveTo>
                  <a:cubicBezTo>
                    <a:pt x="3143" y="35045"/>
                    <a:pt x="6382" y="22281"/>
                    <a:pt x="9525" y="9613"/>
                  </a:cubicBezTo>
                  <a:cubicBezTo>
                    <a:pt x="24765" y="-5722"/>
                    <a:pt x="40100" y="-388"/>
                    <a:pt x="55436" y="9518"/>
                  </a:cubicBezTo>
                  <a:cubicBezTo>
                    <a:pt x="55436" y="9518"/>
                    <a:pt x="55912" y="9327"/>
                    <a:pt x="55912" y="9327"/>
                  </a:cubicBezTo>
                  <a:cubicBezTo>
                    <a:pt x="56198" y="49808"/>
                    <a:pt x="27527" y="47999"/>
                    <a:pt x="0" y="47713"/>
                  </a:cubicBezTo>
                  <a:close/>
                </a:path>
              </a:pathLst>
            </a:custGeom>
            <a:solidFill>
              <a:srgbClr val="6C819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7" name="Freeform: Shape 766"/>
            <p:cNvSpPr/>
            <p:nvPr/>
          </p:nvSpPr>
          <p:spPr>
            <a:xfrm>
              <a:off x="8414956" y="4531550"/>
              <a:ext cx="58102" cy="38480"/>
            </a:xfrm>
            <a:custGeom>
              <a:avLst/>
              <a:gdLst>
                <a:gd name="connsiteX0" fmla="*/ 39052 w 58102"/>
                <a:gd name="connsiteY0" fmla="*/ 0 h 38480"/>
                <a:gd name="connsiteX1" fmla="*/ 58102 w 58102"/>
                <a:gd name="connsiteY1" fmla="*/ 38005 h 38480"/>
                <a:gd name="connsiteX2" fmla="*/ 9334 w 58102"/>
                <a:gd name="connsiteY2" fmla="*/ 38481 h 38480"/>
                <a:gd name="connsiteX3" fmla="*/ 0 w 58102"/>
                <a:gd name="connsiteY3" fmla="*/ 190 h 38480"/>
                <a:gd name="connsiteX4" fmla="*/ 39052 w 58102"/>
                <a:gd name="connsiteY4" fmla="*/ 0 h 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 h="38480">
                  <a:moveTo>
                    <a:pt x="39052" y="0"/>
                  </a:moveTo>
                  <a:cubicBezTo>
                    <a:pt x="45434" y="12668"/>
                    <a:pt x="51721" y="25336"/>
                    <a:pt x="58102" y="38005"/>
                  </a:cubicBezTo>
                  <a:cubicBezTo>
                    <a:pt x="41814" y="38195"/>
                    <a:pt x="25622" y="38290"/>
                    <a:pt x="9334" y="38481"/>
                  </a:cubicBezTo>
                  <a:cubicBezTo>
                    <a:pt x="6191" y="25717"/>
                    <a:pt x="3143" y="12954"/>
                    <a:pt x="0" y="190"/>
                  </a:cubicBezTo>
                  <a:cubicBezTo>
                    <a:pt x="13049" y="95"/>
                    <a:pt x="26003" y="0"/>
                    <a:pt x="39052" y="0"/>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8" name="Freeform: Shape 767"/>
            <p:cNvSpPr/>
            <p:nvPr/>
          </p:nvSpPr>
          <p:spPr>
            <a:xfrm>
              <a:off x="8546972" y="4484210"/>
              <a:ext cx="67627" cy="38290"/>
            </a:xfrm>
            <a:custGeom>
              <a:avLst/>
              <a:gdLst>
                <a:gd name="connsiteX0" fmla="*/ 67627 w 67627"/>
                <a:gd name="connsiteY0" fmla="*/ 38195 h 38290"/>
                <a:gd name="connsiteX1" fmla="*/ 21717 w 67627"/>
                <a:gd name="connsiteY1" fmla="*/ 38290 h 38290"/>
                <a:gd name="connsiteX2" fmla="*/ 0 w 67627"/>
                <a:gd name="connsiteY2" fmla="*/ 381 h 38290"/>
                <a:gd name="connsiteX3" fmla="*/ 48959 w 67627"/>
                <a:gd name="connsiteY3" fmla="*/ 0 h 38290"/>
                <a:gd name="connsiteX4" fmla="*/ 67627 w 67627"/>
                <a:gd name="connsiteY4" fmla="*/ 38195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 h="38290">
                  <a:moveTo>
                    <a:pt x="67627" y="38195"/>
                  </a:moveTo>
                  <a:cubicBezTo>
                    <a:pt x="52388" y="38195"/>
                    <a:pt x="37052" y="38290"/>
                    <a:pt x="21717" y="38290"/>
                  </a:cubicBezTo>
                  <a:cubicBezTo>
                    <a:pt x="21431" y="21717"/>
                    <a:pt x="7048" y="13144"/>
                    <a:pt x="0" y="381"/>
                  </a:cubicBezTo>
                  <a:cubicBezTo>
                    <a:pt x="16288" y="286"/>
                    <a:pt x="32671" y="190"/>
                    <a:pt x="48959" y="0"/>
                  </a:cubicBezTo>
                  <a:cubicBezTo>
                    <a:pt x="55245" y="12763"/>
                    <a:pt x="61436" y="25527"/>
                    <a:pt x="67627" y="38195"/>
                  </a:cubicBezTo>
                  <a:close/>
                </a:path>
              </a:pathLst>
            </a:custGeom>
            <a:solidFill>
              <a:srgbClr val="6A75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9" name="Freeform: Shape 768"/>
            <p:cNvSpPr/>
            <p:nvPr/>
          </p:nvSpPr>
          <p:spPr>
            <a:xfrm>
              <a:off x="8480717" y="4495029"/>
              <a:ext cx="67862" cy="72493"/>
            </a:xfrm>
            <a:custGeom>
              <a:avLst/>
              <a:gdLst>
                <a:gd name="connsiteX0" fmla="*/ 67493 w 67862"/>
                <a:gd name="connsiteY0" fmla="*/ 35759 h 72493"/>
                <a:gd name="connsiteX1" fmla="*/ 32726 w 67862"/>
                <a:gd name="connsiteY1" fmla="*/ 72335 h 72493"/>
                <a:gd name="connsiteX2" fmla="*/ 246 w 67862"/>
                <a:gd name="connsiteY2" fmla="*/ 35187 h 72493"/>
                <a:gd name="connsiteX3" fmla="*/ 32631 w 67862"/>
                <a:gd name="connsiteY3" fmla="*/ 40 h 72493"/>
                <a:gd name="connsiteX4" fmla="*/ 67493 w 67862"/>
                <a:gd name="connsiteY4" fmla="*/ 35759 h 7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62" h="72493">
                  <a:moveTo>
                    <a:pt x="67493" y="35759"/>
                  </a:moveTo>
                  <a:cubicBezTo>
                    <a:pt x="71112" y="62715"/>
                    <a:pt x="47300" y="70716"/>
                    <a:pt x="32726" y="72335"/>
                  </a:cubicBezTo>
                  <a:cubicBezTo>
                    <a:pt x="13486" y="74335"/>
                    <a:pt x="2342" y="57190"/>
                    <a:pt x="246" y="35187"/>
                  </a:cubicBezTo>
                  <a:cubicBezTo>
                    <a:pt x="-2230" y="9375"/>
                    <a:pt x="14343" y="897"/>
                    <a:pt x="32631" y="40"/>
                  </a:cubicBezTo>
                  <a:cubicBezTo>
                    <a:pt x="53872" y="-913"/>
                    <a:pt x="64730" y="15280"/>
                    <a:pt x="67493" y="35759"/>
                  </a:cubicBezTo>
                  <a:close/>
                </a:path>
              </a:pathLst>
            </a:custGeom>
            <a:solidFill>
              <a:srgbClr val="BFBE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68" name="Group 867"/>
          <p:cNvGrpSpPr/>
          <p:nvPr/>
        </p:nvGrpSpPr>
        <p:grpSpPr>
          <a:xfrm>
            <a:off x="8195951" y="4471288"/>
            <a:ext cx="360889" cy="470504"/>
            <a:chOff x="2088418" y="4843350"/>
            <a:chExt cx="481185" cy="627339"/>
          </a:xfrm>
        </p:grpSpPr>
        <p:sp>
          <p:nvSpPr>
            <p:cNvPr id="869" name="Freeform: Shape 868"/>
            <p:cNvSpPr/>
            <p:nvPr/>
          </p:nvSpPr>
          <p:spPr>
            <a:xfrm>
              <a:off x="2088418" y="4865496"/>
              <a:ext cx="481185" cy="605193"/>
            </a:xfrm>
            <a:custGeom>
              <a:avLst/>
              <a:gdLst>
                <a:gd name="connsiteX0" fmla="*/ 279020 w 481185"/>
                <a:gd name="connsiteY0" fmla="*/ 56959 h 605193"/>
                <a:gd name="connsiteX1" fmla="*/ 336741 w 481185"/>
                <a:gd name="connsiteY1" fmla="*/ 127063 h 605193"/>
                <a:gd name="connsiteX2" fmla="*/ 361125 w 481185"/>
                <a:gd name="connsiteY2" fmla="*/ 150495 h 605193"/>
                <a:gd name="connsiteX3" fmla="*/ 477806 w 481185"/>
                <a:gd name="connsiteY3" fmla="*/ 408241 h 605193"/>
                <a:gd name="connsiteX4" fmla="*/ 312262 w 481185"/>
                <a:gd name="connsiteY4" fmla="*/ 595503 h 605193"/>
                <a:gd name="connsiteX5" fmla="*/ 2604 w 481185"/>
                <a:gd name="connsiteY5" fmla="*/ 395764 h 605193"/>
                <a:gd name="connsiteX6" fmla="*/ 123572 w 481185"/>
                <a:gd name="connsiteY6" fmla="*/ 149162 h 605193"/>
                <a:gd name="connsiteX7" fmla="*/ 145670 w 481185"/>
                <a:gd name="connsiteY7" fmla="*/ 128873 h 605193"/>
                <a:gd name="connsiteX8" fmla="*/ 188342 w 481185"/>
                <a:gd name="connsiteY8" fmla="*/ 62389 h 605193"/>
                <a:gd name="connsiteX9" fmla="*/ 203201 w 481185"/>
                <a:gd name="connsiteY9" fmla="*/ 0 h 605193"/>
                <a:gd name="connsiteX10" fmla="*/ 208916 w 481185"/>
                <a:gd name="connsiteY10" fmla="*/ 3429 h 605193"/>
                <a:gd name="connsiteX11" fmla="*/ 216917 w 481185"/>
                <a:gd name="connsiteY11" fmla="*/ 27908 h 605193"/>
                <a:gd name="connsiteX12" fmla="*/ 218060 w 481185"/>
                <a:gd name="connsiteY12" fmla="*/ 53721 h 605193"/>
                <a:gd name="connsiteX13" fmla="*/ 222536 w 481185"/>
                <a:gd name="connsiteY13" fmla="*/ 85725 h 605193"/>
                <a:gd name="connsiteX14" fmla="*/ 217583 w 481185"/>
                <a:gd name="connsiteY14" fmla="*/ 97917 h 605193"/>
                <a:gd name="connsiteX15" fmla="*/ 207773 w 481185"/>
                <a:gd name="connsiteY15" fmla="*/ 106299 h 605193"/>
                <a:gd name="connsiteX16" fmla="*/ 190913 w 481185"/>
                <a:gd name="connsiteY16" fmla="*/ 114205 h 605193"/>
                <a:gd name="connsiteX17" fmla="*/ 177197 w 481185"/>
                <a:gd name="connsiteY17" fmla="*/ 172974 h 605193"/>
                <a:gd name="connsiteX18" fmla="*/ 165577 w 481185"/>
                <a:gd name="connsiteY18" fmla="*/ 179451 h 605193"/>
                <a:gd name="connsiteX19" fmla="*/ 37180 w 481185"/>
                <a:gd name="connsiteY19" fmla="*/ 306610 h 605193"/>
                <a:gd name="connsiteX20" fmla="*/ 29750 w 481185"/>
                <a:gd name="connsiteY20" fmla="*/ 347853 h 605193"/>
                <a:gd name="connsiteX21" fmla="*/ 36132 w 481185"/>
                <a:gd name="connsiteY21" fmla="*/ 404717 h 605193"/>
                <a:gd name="connsiteX22" fmla="*/ 54611 w 481185"/>
                <a:gd name="connsiteY22" fmla="*/ 457962 h 605193"/>
                <a:gd name="connsiteX23" fmla="*/ 92615 w 481185"/>
                <a:gd name="connsiteY23" fmla="*/ 507778 h 605193"/>
                <a:gd name="connsiteX24" fmla="*/ 314834 w 481185"/>
                <a:gd name="connsiteY24" fmla="*/ 556165 h 605193"/>
                <a:gd name="connsiteX25" fmla="*/ 372936 w 481185"/>
                <a:gd name="connsiteY25" fmla="*/ 523684 h 605193"/>
                <a:gd name="connsiteX26" fmla="*/ 395510 w 481185"/>
                <a:gd name="connsiteY26" fmla="*/ 503491 h 605193"/>
                <a:gd name="connsiteX27" fmla="*/ 420371 w 481185"/>
                <a:gd name="connsiteY27" fmla="*/ 469773 h 605193"/>
                <a:gd name="connsiteX28" fmla="*/ 437230 w 481185"/>
                <a:gd name="connsiteY28" fmla="*/ 424053 h 605193"/>
                <a:gd name="connsiteX29" fmla="*/ 445231 w 481185"/>
                <a:gd name="connsiteY29" fmla="*/ 381286 h 605193"/>
                <a:gd name="connsiteX30" fmla="*/ 443135 w 481185"/>
                <a:gd name="connsiteY30" fmla="*/ 325279 h 605193"/>
                <a:gd name="connsiteX31" fmla="*/ 368650 w 481185"/>
                <a:gd name="connsiteY31" fmla="*/ 194024 h 605193"/>
                <a:gd name="connsiteX32" fmla="*/ 313881 w 481185"/>
                <a:gd name="connsiteY32" fmla="*/ 166973 h 605193"/>
                <a:gd name="connsiteX33" fmla="*/ 290831 w 481185"/>
                <a:gd name="connsiteY33" fmla="*/ 137731 h 605193"/>
                <a:gd name="connsiteX34" fmla="*/ 285973 w 481185"/>
                <a:gd name="connsiteY34" fmla="*/ 126397 h 605193"/>
                <a:gd name="connsiteX35" fmla="*/ 269590 w 481185"/>
                <a:gd name="connsiteY35" fmla="*/ 93726 h 605193"/>
                <a:gd name="connsiteX36" fmla="*/ 273305 w 481185"/>
                <a:gd name="connsiteY36" fmla="*/ 61150 h 605193"/>
                <a:gd name="connsiteX37" fmla="*/ 279020 w 481185"/>
                <a:gd name="connsiteY37" fmla="*/ 56959 h 6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1185" h="605193">
                  <a:moveTo>
                    <a:pt x="279020" y="56959"/>
                  </a:moveTo>
                  <a:cubicBezTo>
                    <a:pt x="309119" y="71342"/>
                    <a:pt x="346361" y="79438"/>
                    <a:pt x="336741" y="127063"/>
                  </a:cubicBezTo>
                  <a:cubicBezTo>
                    <a:pt x="333026" y="145256"/>
                    <a:pt x="352076" y="145637"/>
                    <a:pt x="361125" y="150495"/>
                  </a:cubicBezTo>
                  <a:cubicBezTo>
                    <a:pt x="466091" y="206883"/>
                    <a:pt x="491427" y="301657"/>
                    <a:pt x="477806" y="408241"/>
                  </a:cubicBezTo>
                  <a:cubicBezTo>
                    <a:pt x="465519" y="504158"/>
                    <a:pt x="402368" y="570738"/>
                    <a:pt x="312262" y="595503"/>
                  </a:cubicBezTo>
                  <a:cubicBezTo>
                    <a:pt x="182150" y="631317"/>
                    <a:pt x="24797" y="568547"/>
                    <a:pt x="2604" y="395764"/>
                  </a:cubicBezTo>
                  <a:cubicBezTo>
                    <a:pt x="-11207" y="288417"/>
                    <a:pt x="30036" y="202311"/>
                    <a:pt x="123572" y="149162"/>
                  </a:cubicBezTo>
                  <a:cubicBezTo>
                    <a:pt x="131477" y="144685"/>
                    <a:pt x="146908" y="145161"/>
                    <a:pt x="145670" y="128873"/>
                  </a:cubicBezTo>
                  <a:cubicBezTo>
                    <a:pt x="143288" y="96298"/>
                    <a:pt x="149003" y="73438"/>
                    <a:pt x="188342" y="62389"/>
                  </a:cubicBezTo>
                  <a:cubicBezTo>
                    <a:pt x="206534" y="57340"/>
                    <a:pt x="180341" y="17621"/>
                    <a:pt x="203201" y="0"/>
                  </a:cubicBezTo>
                  <a:cubicBezTo>
                    <a:pt x="205106" y="1143"/>
                    <a:pt x="207011" y="2286"/>
                    <a:pt x="208916" y="3429"/>
                  </a:cubicBezTo>
                  <a:cubicBezTo>
                    <a:pt x="215583" y="10287"/>
                    <a:pt x="216536" y="18955"/>
                    <a:pt x="216917" y="27908"/>
                  </a:cubicBezTo>
                  <a:cubicBezTo>
                    <a:pt x="217202" y="36481"/>
                    <a:pt x="217202" y="45148"/>
                    <a:pt x="218060" y="53721"/>
                  </a:cubicBezTo>
                  <a:cubicBezTo>
                    <a:pt x="219012" y="64484"/>
                    <a:pt x="224346" y="74581"/>
                    <a:pt x="222536" y="85725"/>
                  </a:cubicBezTo>
                  <a:cubicBezTo>
                    <a:pt x="221584" y="90106"/>
                    <a:pt x="219869" y="94107"/>
                    <a:pt x="217583" y="97917"/>
                  </a:cubicBezTo>
                  <a:cubicBezTo>
                    <a:pt x="214821" y="101346"/>
                    <a:pt x="211487" y="104108"/>
                    <a:pt x="207773" y="106299"/>
                  </a:cubicBezTo>
                  <a:cubicBezTo>
                    <a:pt x="202058" y="108680"/>
                    <a:pt x="196057" y="110585"/>
                    <a:pt x="190913" y="114205"/>
                  </a:cubicBezTo>
                  <a:cubicBezTo>
                    <a:pt x="173006" y="130683"/>
                    <a:pt x="192723" y="155924"/>
                    <a:pt x="177197" y="172974"/>
                  </a:cubicBezTo>
                  <a:cubicBezTo>
                    <a:pt x="173768" y="175927"/>
                    <a:pt x="169958" y="178117"/>
                    <a:pt x="165577" y="179451"/>
                  </a:cubicBezTo>
                  <a:cubicBezTo>
                    <a:pt x="108903" y="180784"/>
                    <a:pt x="48896" y="239554"/>
                    <a:pt x="37180" y="306610"/>
                  </a:cubicBezTo>
                  <a:cubicBezTo>
                    <a:pt x="34799" y="320326"/>
                    <a:pt x="34513" y="334518"/>
                    <a:pt x="29750" y="347853"/>
                  </a:cubicBezTo>
                  <a:cubicBezTo>
                    <a:pt x="23654" y="367760"/>
                    <a:pt x="34513" y="385763"/>
                    <a:pt x="36132" y="404717"/>
                  </a:cubicBezTo>
                  <a:cubicBezTo>
                    <a:pt x="34703" y="425101"/>
                    <a:pt x="45562" y="441198"/>
                    <a:pt x="54611" y="457962"/>
                  </a:cubicBezTo>
                  <a:cubicBezTo>
                    <a:pt x="61850" y="478726"/>
                    <a:pt x="76994" y="493490"/>
                    <a:pt x="92615" y="507778"/>
                  </a:cubicBezTo>
                  <a:cubicBezTo>
                    <a:pt x="157195" y="567785"/>
                    <a:pt x="231109" y="584740"/>
                    <a:pt x="314834" y="556165"/>
                  </a:cubicBezTo>
                  <a:cubicBezTo>
                    <a:pt x="334741" y="546354"/>
                    <a:pt x="357410" y="541401"/>
                    <a:pt x="372936" y="523684"/>
                  </a:cubicBezTo>
                  <a:cubicBezTo>
                    <a:pt x="381223" y="517874"/>
                    <a:pt x="388938" y="511302"/>
                    <a:pt x="395510" y="503491"/>
                  </a:cubicBezTo>
                  <a:cubicBezTo>
                    <a:pt x="408083" y="495395"/>
                    <a:pt x="415894" y="483870"/>
                    <a:pt x="420371" y="469773"/>
                  </a:cubicBezTo>
                  <a:cubicBezTo>
                    <a:pt x="429991" y="455962"/>
                    <a:pt x="436658" y="441103"/>
                    <a:pt x="437230" y="424053"/>
                  </a:cubicBezTo>
                  <a:cubicBezTo>
                    <a:pt x="439516" y="409670"/>
                    <a:pt x="447803" y="396526"/>
                    <a:pt x="445231" y="381286"/>
                  </a:cubicBezTo>
                  <a:cubicBezTo>
                    <a:pt x="448374" y="362521"/>
                    <a:pt x="444469" y="343948"/>
                    <a:pt x="443135" y="325279"/>
                  </a:cubicBezTo>
                  <a:cubicBezTo>
                    <a:pt x="439421" y="269557"/>
                    <a:pt x="414941" y="225552"/>
                    <a:pt x="368650" y="194024"/>
                  </a:cubicBezTo>
                  <a:cubicBezTo>
                    <a:pt x="353219" y="179356"/>
                    <a:pt x="332645" y="174974"/>
                    <a:pt x="313881" y="166973"/>
                  </a:cubicBezTo>
                  <a:cubicBezTo>
                    <a:pt x="303118" y="159639"/>
                    <a:pt x="298546" y="147542"/>
                    <a:pt x="290831" y="137731"/>
                  </a:cubicBezTo>
                  <a:cubicBezTo>
                    <a:pt x="288735" y="134112"/>
                    <a:pt x="287116" y="130302"/>
                    <a:pt x="285973" y="126397"/>
                  </a:cubicBezTo>
                  <a:cubicBezTo>
                    <a:pt x="285401" y="113157"/>
                    <a:pt x="274924" y="104775"/>
                    <a:pt x="269590" y="93726"/>
                  </a:cubicBezTo>
                  <a:cubicBezTo>
                    <a:pt x="265494" y="82296"/>
                    <a:pt x="265780" y="71247"/>
                    <a:pt x="273305" y="61150"/>
                  </a:cubicBezTo>
                  <a:cubicBezTo>
                    <a:pt x="275305" y="59722"/>
                    <a:pt x="277115" y="58388"/>
                    <a:pt x="279020" y="56959"/>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0" name="Freeform: Shape 869"/>
            <p:cNvSpPr/>
            <p:nvPr/>
          </p:nvSpPr>
          <p:spPr>
            <a:xfrm>
              <a:off x="2296576" y="4849784"/>
              <a:ext cx="80975" cy="56976"/>
            </a:xfrm>
            <a:custGeom>
              <a:avLst/>
              <a:gdLst>
                <a:gd name="connsiteX0" fmla="*/ 50478 w 80975"/>
                <a:gd name="connsiteY0" fmla="*/ 5806 h 56976"/>
                <a:gd name="connsiteX1" fmla="*/ 80672 w 80975"/>
                <a:gd name="connsiteY1" fmla="*/ 26475 h 56976"/>
                <a:gd name="connsiteX2" fmla="*/ 68195 w 80975"/>
                <a:gd name="connsiteY2" fmla="*/ 52193 h 56976"/>
                <a:gd name="connsiteX3" fmla="*/ 45620 w 80975"/>
                <a:gd name="connsiteY3" fmla="*/ 56955 h 56976"/>
                <a:gd name="connsiteX4" fmla="*/ 377 w 80975"/>
                <a:gd name="connsiteY4" fmla="*/ 12854 h 56976"/>
                <a:gd name="connsiteX5" fmla="*/ 50478 w 80975"/>
                <a:gd name="connsiteY5" fmla="*/ 5806 h 5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75" h="56976">
                  <a:moveTo>
                    <a:pt x="50478" y="5806"/>
                  </a:moveTo>
                  <a:cubicBezTo>
                    <a:pt x="60575" y="12664"/>
                    <a:pt x="70576" y="19617"/>
                    <a:pt x="80672" y="26475"/>
                  </a:cubicBezTo>
                  <a:cubicBezTo>
                    <a:pt x="82482" y="37905"/>
                    <a:pt x="75910" y="45335"/>
                    <a:pt x="68195" y="52193"/>
                  </a:cubicBezTo>
                  <a:cubicBezTo>
                    <a:pt x="61146" y="56098"/>
                    <a:pt x="53526" y="57146"/>
                    <a:pt x="45620" y="56955"/>
                  </a:cubicBezTo>
                  <a:cubicBezTo>
                    <a:pt x="22379" y="50574"/>
                    <a:pt x="-3433" y="46954"/>
                    <a:pt x="377" y="12854"/>
                  </a:cubicBezTo>
                  <a:cubicBezTo>
                    <a:pt x="14569" y="-7339"/>
                    <a:pt x="32857" y="1139"/>
                    <a:pt x="50478" y="5806"/>
                  </a:cubicBezTo>
                  <a:close/>
                </a:path>
              </a:pathLst>
            </a:custGeom>
            <a:solidFill>
              <a:srgbClr val="F3892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1" name="Freeform: Shape 870"/>
            <p:cNvSpPr/>
            <p:nvPr/>
          </p:nvSpPr>
          <p:spPr>
            <a:xfrm>
              <a:off x="2291143" y="4843350"/>
              <a:ext cx="55911" cy="26412"/>
            </a:xfrm>
            <a:custGeom>
              <a:avLst/>
              <a:gdLst>
                <a:gd name="connsiteX0" fmla="*/ 55912 w 55911"/>
                <a:gd name="connsiteY0" fmla="*/ 12240 h 26412"/>
                <a:gd name="connsiteX1" fmla="*/ 9144 w 55911"/>
                <a:gd name="connsiteY1" fmla="*/ 20908 h 26412"/>
                <a:gd name="connsiteX2" fmla="*/ 0 w 55911"/>
                <a:gd name="connsiteY2" fmla="*/ 21479 h 26412"/>
                <a:gd name="connsiteX3" fmla="*/ 571 w 55911"/>
                <a:gd name="connsiteY3" fmla="*/ 22146 h 26412"/>
                <a:gd name="connsiteX4" fmla="*/ 55912 w 55911"/>
                <a:gd name="connsiteY4" fmla="*/ 12240 h 2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26412">
                  <a:moveTo>
                    <a:pt x="55912" y="12240"/>
                  </a:moveTo>
                  <a:cubicBezTo>
                    <a:pt x="40481" y="15859"/>
                    <a:pt x="22098" y="4048"/>
                    <a:pt x="9144" y="20908"/>
                  </a:cubicBezTo>
                  <a:cubicBezTo>
                    <a:pt x="6572" y="28051"/>
                    <a:pt x="3524" y="28242"/>
                    <a:pt x="0" y="21479"/>
                  </a:cubicBezTo>
                  <a:cubicBezTo>
                    <a:pt x="0" y="21479"/>
                    <a:pt x="571" y="22146"/>
                    <a:pt x="571" y="22146"/>
                  </a:cubicBezTo>
                  <a:cubicBezTo>
                    <a:pt x="13049" y="-14906"/>
                    <a:pt x="35433" y="3858"/>
                    <a:pt x="55912" y="12240"/>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2" name="Freeform: Shape 871"/>
            <p:cNvSpPr/>
            <p:nvPr/>
          </p:nvSpPr>
          <p:spPr>
            <a:xfrm>
              <a:off x="2351817" y="4876354"/>
              <a:ext cx="31911" cy="49136"/>
            </a:xfrm>
            <a:custGeom>
              <a:avLst/>
              <a:gdLst>
                <a:gd name="connsiteX0" fmla="*/ 14288 w 31911"/>
                <a:gd name="connsiteY0" fmla="*/ 17145 h 49136"/>
                <a:gd name="connsiteX1" fmla="*/ 25336 w 31911"/>
                <a:gd name="connsiteY1" fmla="*/ 0 h 49136"/>
                <a:gd name="connsiteX2" fmla="*/ 15526 w 31911"/>
                <a:gd name="connsiteY2" fmla="*/ 46196 h 49136"/>
                <a:gd name="connsiteX3" fmla="*/ 16002 w 31911"/>
                <a:gd name="connsiteY3" fmla="*/ 45720 h 49136"/>
                <a:gd name="connsiteX4" fmla="*/ 5143 w 31911"/>
                <a:gd name="connsiteY4" fmla="*/ 48101 h 49136"/>
                <a:gd name="connsiteX5" fmla="*/ 0 w 31911"/>
                <a:gd name="connsiteY5" fmla="*/ 36862 h 49136"/>
                <a:gd name="connsiteX6" fmla="*/ 14288 w 31911"/>
                <a:gd name="connsiteY6" fmla="*/ 17145 h 4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11" h="49136">
                  <a:moveTo>
                    <a:pt x="14288" y="17145"/>
                  </a:moveTo>
                  <a:cubicBezTo>
                    <a:pt x="18002" y="11430"/>
                    <a:pt x="21717" y="5715"/>
                    <a:pt x="25336" y="0"/>
                  </a:cubicBezTo>
                  <a:cubicBezTo>
                    <a:pt x="43910" y="20003"/>
                    <a:pt x="17431" y="30480"/>
                    <a:pt x="15526" y="46196"/>
                  </a:cubicBezTo>
                  <a:lnTo>
                    <a:pt x="16002" y="45720"/>
                  </a:lnTo>
                  <a:cubicBezTo>
                    <a:pt x="12954" y="49149"/>
                    <a:pt x="9334" y="50102"/>
                    <a:pt x="5143" y="48101"/>
                  </a:cubicBezTo>
                  <a:cubicBezTo>
                    <a:pt x="2191" y="44863"/>
                    <a:pt x="571" y="41148"/>
                    <a:pt x="0" y="36862"/>
                  </a:cubicBezTo>
                  <a:cubicBezTo>
                    <a:pt x="0" y="26765"/>
                    <a:pt x="8382" y="22765"/>
                    <a:pt x="14288" y="17145"/>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3" name="Freeform: Shape 872"/>
            <p:cNvSpPr/>
            <p:nvPr/>
          </p:nvSpPr>
          <p:spPr>
            <a:xfrm>
              <a:off x="2166555" y="5368147"/>
              <a:ext cx="247935" cy="83807"/>
            </a:xfrm>
            <a:custGeom>
              <a:avLst/>
              <a:gdLst>
                <a:gd name="connsiteX0" fmla="*/ 247936 w 247935"/>
                <a:gd name="connsiteY0" fmla="*/ 66754 h 83807"/>
                <a:gd name="connsiteX1" fmla="*/ 0 w 247935"/>
                <a:gd name="connsiteY1" fmla="*/ 11509 h 83807"/>
                <a:gd name="connsiteX2" fmla="*/ 59722 w 247935"/>
                <a:gd name="connsiteY2" fmla="*/ 2365 h 83807"/>
                <a:gd name="connsiteX3" fmla="*/ 200977 w 247935"/>
                <a:gd name="connsiteY3" fmla="*/ 35321 h 83807"/>
                <a:gd name="connsiteX4" fmla="*/ 247936 w 247935"/>
                <a:gd name="connsiteY4" fmla="*/ 66754 h 83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35" h="83807">
                  <a:moveTo>
                    <a:pt x="247936" y="66754"/>
                  </a:moveTo>
                  <a:cubicBezTo>
                    <a:pt x="145256" y="101615"/>
                    <a:pt x="61436" y="82946"/>
                    <a:pt x="0" y="11509"/>
                  </a:cubicBezTo>
                  <a:cubicBezTo>
                    <a:pt x="17050" y="-10589"/>
                    <a:pt x="40005" y="6746"/>
                    <a:pt x="59722" y="2365"/>
                  </a:cubicBezTo>
                  <a:cubicBezTo>
                    <a:pt x="107823" y="8747"/>
                    <a:pt x="149447" y="43227"/>
                    <a:pt x="200977" y="35321"/>
                  </a:cubicBezTo>
                  <a:cubicBezTo>
                    <a:pt x="220599" y="39703"/>
                    <a:pt x="244412" y="38084"/>
                    <a:pt x="247936" y="66754"/>
                  </a:cubicBezTo>
                  <a:close/>
                </a:path>
              </a:pathLst>
            </a:custGeom>
            <a:solidFill>
              <a:srgbClr val="7E648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4" name="Freeform: Shape 873"/>
            <p:cNvSpPr/>
            <p:nvPr/>
          </p:nvSpPr>
          <p:spPr>
            <a:xfrm>
              <a:off x="2102548" y="5025265"/>
              <a:ext cx="151038" cy="190255"/>
            </a:xfrm>
            <a:custGeom>
              <a:avLst/>
              <a:gdLst>
                <a:gd name="connsiteX0" fmla="*/ 0 w 151038"/>
                <a:gd name="connsiteY0" fmla="*/ 183131 h 190255"/>
                <a:gd name="connsiteX1" fmla="*/ 87249 w 151038"/>
                <a:gd name="connsiteY1" fmla="*/ 24063 h 190255"/>
                <a:gd name="connsiteX2" fmla="*/ 149162 w 151038"/>
                <a:gd name="connsiteY2" fmla="*/ 12633 h 190255"/>
                <a:gd name="connsiteX3" fmla="*/ 127064 w 151038"/>
                <a:gd name="connsiteY3" fmla="*/ 47876 h 190255"/>
                <a:gd name="connsiteX4" fmla="*/ 87725 w 151038"/>
                <a:gd name="connsiteY4" fmla="*/ 86547 h 190255"/>
                <a:gd name="connsiteX5" fmla="*/ 58579 w 151038"/>
                <a:gd name="connsiteY5" fmla="*/ 132458 h 190255"/>
                <a:gd name="connsiteX6" fmla="*/ 36481 w 151038"/>
                <a:gd name="connsiteY6" fmla="*/ 179226 h 190255"/>
                <a:gd name="connsiteX7" fmla="*/ 19336 w 151038"/>
                <a:gd name="connsiteY7" fmla="*/ 190179 h 190255"/>
                <a:gd name="connsiteX8" fmla="*/ 0 w 151038"/>
                <a:gd name="connsiteY8" fmla="*/ 183131 h 19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38" h="190255">
                  <a:moveTo>
                    <a:pt x="0" y="183131"/>
                  </a:moveTo>
                  <a:cubicBezTo>
                    <a:pt x="9811" y="119504"/>
                    <a:pt x="34576" y="63306"/>
                    <a:pt x="87249" y="24063"/>
                  </a:cubicBezTo>
                  <a:cubicBezTo>
                    <a:pt x="104108" y="11490"/>
                    <a:pt x="122777" y="-16132"/>
                    <a:pt x="149162" y="12633"/>
                  </a:cubicBezTo>
                  <a:cubicBezTo>
                    <a:pt x="157258" y="33874"/>
                    <a:pt x="137160" y="38637"/>
                    <a:pt x="127064" y="47876"/>
                  </a:cubicBezTo>
                  <a:cubicBezTo>
                    <a:pt x="113443" y="60354"/>
                    <a:pt x="96393" y="69021"/>
                    <a:pt x="87725" y="86547"/>
                  </a:cubicBezTo>
                  <a:cubicBezTo>
                    <a:pt x="78486" y="102169"/>
                    <a:pt x="61627" y="112932"/>
                    <a:pt x="58579" y="132458"/>
                  </a:cubicBezTo>
                  <a:cubicBezTo>
                    <a:pt x="53435" y="149127"/>
                    <a:pt x="42863" y="163128"/>
                    <a:pt x="36481" y="179226"/>
                  </a:cubicBezTo>
                  <a:cubicBezTo>
                    <a:pt x="32099" y="184941"/>
                    <a:pt x="26384" y="188655"/>
                    <a:pt x="19336" y="190179"/>
                  </a:cubicBezTo>
                  <a:cubicBezTo>
                    <a:pt x="11716" y="190751"/>
                    <a:pt x="5429" y="188084"/>
                    <a:pt x="0" y="183131"/>
                  </a:cubicBezTo>
                  <a:close/>
                </a:path>
              </a:pathLst>
            </a:custGeom>
            <a:solidFill>
              <a:srgbClr val="493B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5" name="Freeform: Shape 874"/>
            <p:cNvSpPr/>
            <p:nvPr/>
          </p:nvSpPr>
          <p:spPr>
            <a:xfrm>
              <a:off x="2452877" y="5045709"/>
              <a:ext cx="95154" cy="148497"/>
            </a:xfrm>
            <a:custGeom>
              <a:avLst/>
              <a:gdLst>
                <a:gd name="connsiteX0" fmla="*/ 10287 w 95154"/>
                <a:gd name="connsiteY0" fmla="*/ 0 h 148497"/>
                <a:gd name="connsiteX1" fmla="*/ 95155 w 95154"/>
                <a:gd name="connsiteY1" fmla="*/ 143256 h 148497"/>
                <a:gd name="connsiteX2" fmla="*/ 52864 w 95154"/>
                <a:gd name="connsiteY2" fmla="*/ 138779 h 148497"/>
                <a:gd name="connsiteX3" fmla="*/ 0 w 95154"/>
                <a:gd name="connsiteY3" fmla="*/ 19145 h 148497"/>
                <a:gd name="connsiteX4" fmla="*/ 10287 w 95154"/>
                <a:gd name="connsiteY4" fmla="*/ 0 h 148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54" h="148497">
                  <a:moveTo>
                    <a:pt x="10287" y="0"/>
                  </a:moveTo>
                  <a:cubicBezTo>
                    <a:pt x="59722" y="35243"/>
                    <a:pt x="89535" y="82105"/>
                    <a:pt x="95155" y="143256"/>
                  </a:cubicBezTo>
                  <a:cubicBezTo>
                    <a:pt x="79915" y="152114"/>
                    <a:pt x="66008" y="149162"/>
                    <a:pt x="52864" y="138779"/>
                  </a:cubicBezTo>
                  <a:cubicBezTo>
                    <a:pt x="31528" y="100584"/>
                    <a:pt x="18955" y="58484"/>
                    <a:pt x="0" y="19145"/>
                  </a:cubicBezTo>
                  <a:cubicBezTo>
                    <a:pt x="667" y="11239"/>
                    <a:pt x="3620" y="4572"/>
                    <a:pt x="10287" y="0"/>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6" name="Freeform: Shape 875"/>
            <p:cNvSpPr/>
            <p:nvPr/>
          </p:nvSpPr>
          <p:spPr>
            <a:xfrm>
              <a:off x="2489979" y="5179154"/>
              <a:ext cx="67317" cy="91848"/>
            </a:xfrm>
            <a:custGeom>
              <a:avLst/>
              <a:gdLst>
                <a:gd name="connsiteX0" fmla="*/ 21762 w 67317"/>
                <a:gd name="connsiteY0" fmla="*/ 0 h 91848"/>
                <a:gd name="connsiteX1" fmla="*/ 58052 w 67317"/>
                <a:gd name="connsiteY1" fmla="*/ 9715 h 91848"/>
                <a:gd name="connsiteX2" fmla="*/ 59100 w 67317"/>
                <a:gd name="connsiteY2" fmla="*/ 66770 h 91848"/>
                <a:gd name="connsiteX3" fmla="*/ 4903 w 67317"/>
                <a:gd name="connsiteY3" fmla="*/ 75247 h 91848"/>
                <a:gd name="connsiteX4" fmla="*/ 21762 w 67317"/>
                <a:gd name="connsiteY4" fmla="*/ 0 h 91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7" h="91848">
                  <a:moveTo>
                    <a:pt x="21762" y="0"/>
                  </a:moveTo>
                  <a:cubicBezTo>
                    <a:pt x="33859" y="3238"/>
                    <a:pt x="45956" y="6477"/>
                    <a:pt x="58052" y="9715"/>
                  </a:cubicBezTo>
                  <a:cubicBezTo>
                    <a:pt x="59862" y="28765"/>
                    <a:pt x="77293" y="47435"/>
                    <a:pt x="59100" y="66770"/>
                  </a:cubicBezTo>
                  <a:cubicBezTo>
                    <a:pt x="45670" y="99346"/>
                    <a:pt x="27001" y="98012"/>
                    <a:pt x="4903" y="75247"/>
                  </a:cubicBezTo>
                  <a:cubicBezTo>
                    <a:pt x="-1384" y="47625"/>
                    <a:pt x="-6432" y="20098"/>
                    <a:pt x="21762" y="0"/>
                  </a:cubicBezTo>
                  <a:close/>
                </a:path>
              </a:pathLst>
            </a:custGeom>
            <a:solidFill>
              <a:srgbClr val="261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7" name="Freeform: Shape 876"/>
            <p:cNvSpPr/>
            <p:nvPr/>
          </p:nvSpPr>
          <p:spPr>
            <a:xfrm>
              <a:off x="2250989" y="4960937"/>
              <a:ext cx="68695" cy="96741"/>
            </a:xfrm>
            <a:custGeom>
              <a:avLst/>
              <a:gdLst>
                <a:gd name="connsiteX0" fmla="*/ 11864 w 68695"/>
                <a:gd name="connsiteY0" fmla="*/ 75533 h 96741"/>
                <a:gd name="connsiteX1" fmla="*/ 22342 w 68695"/>
                <a:gd name="connsiteY1" fmla="*/ 0 h 96741"/>
                <a:gd name="connsiteX2" fmla="*/ 67871 w 68695"/>
                <a:gd name="connsiteY2" fmla="*/ 37814 h 96741"/>
                <a:gd name="connsiteX3" fmla="*/ 56441 w 68695"/>
                <a:gd name="connsiteY3" fmla="*/ 87344 h 96741"/>
                <a:gd name="connsiteX4" fmla="*/ 43487 w 68695"/>
                <a:gd name="connsiteY4" fmla="*/ 95536 h 96741"/>
                <a:gd name="connsiteX5" fmla="*/ 20818 w 68695"/>
                <a:gd name="connsiteY5" fmla="*/ 94012 h 96741"/>
                <a:gd name="connsiteX6" fmla="*/ 11864 w 68695"/>
                <a:gd name="connsiteY6" fmla="*/ 75533 h 9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95" h="96741">
                  <a:moveTo>
                    <a:pt x="11864" y="75533"/>
                  </a:moveTo>
                  <a:cubicBezTo>
                    <a:pt x="3863" y="48768"/>
                    <a:pt x="-14901" y="20479"/>
                    <a:pt x="22342" y="0"/>
                  </a:cubicBezTo>
                  <a:cubicBezTo>
                    <a:pt x="31962" y="19240"/>
                    <a:pt x="64347" y="11144"/>
                    <a:pt x="67871" y="37814"/>
                  </a:cubicBezTo>
                  <a:cubicBezTo>
                    <a:pt x="70252" y="55721"/>
                    <a:pt x="67776" y="72485"/>
                    <a:pt x="56441" y="87344"/>
                  </a:cubicBezTo>
                  <a:cubicBezTo>
                    <a:pt x="52822" y="91154"/>
                    <a:pt x="48440" y="93821"/>
                    <a:pt x="43487" y="95536"/>
                  </a:cubicBezTo>
                  <a:cubicBezTo>
                    <a:pt x="35772" y="97536"/>
                    <a:pt x="28152" y="97060"/>
                    <a:pt x="20818" y="94012"/>
                  </a:cubicBezTo>
                  <a:cubicBezTo>
                    <a:pt x="14055" y="89726"/>
                    <a:pt x="8911" y="84582"/>
                    <a:pt x="11864" y="75533"/>
                  </a:cubicBezTo>
                  <a:close/>
                </a:path>
              </a:pathLst>
            </a:custGeom>
            <a:solidFill>
              <a:srgbClr val="281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8" name="Freeform: Shape 877"/>
            <p:cNvSpPr/>
            <p:nvPr/>
          </p:nvSpPr>
          <p:spPr>
            <a:xfrm>
              <a:off x="2468696" y="5246020"/>
              <a:ext cx="80383" cy="75838"/>
            </a:xfrm>
            <a:custGeom>
              <a:avLst/>
              <a:gdLst>
                <a:gd name="connsiteX0" fmla="*/ 33235 w 80383"/>
                <a:gd name="connsiteY0" fmla="*/ 9335 h 75838"/>
                <a:gd name="connsiteX1" fmla="*/ 80384 w 80383"/>
                <a:gd name="connsiteY1" fmla="*/ 0 h 75838"/>
                <a:gd name="connsiteX2" fmla="*/ 71621 w 80383"/>
                <a:gd name="connsiteY2" fmla="*/ 47720 h 75838"/>
                <a:gd name="connsiteX3" fmla="*/ 41046 w 80383"/>
                <a:gd name="connsiteY3" fmla="*/ 75819 h 75838"/>
                <a:gd name="connsiteX4" fmla="*/ 1136 w 80383"/>
                <a:gd name="connsiteY4" fmla="*/ 59912 h 75838"/>
                <a:gd name="connsiteX5" fmla="*/ 33235 w 80383"/>
                <a:gd name="connsiteY5" fmla="*/ 9335 h 7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83" h="75838">
                  <a:moveTo>
                    <a:pt x="33235" y="9335"/>
                  </a:moveTo>
                  <a:cubicBezTo>
                    <a:pt x="49809" y="10382"/>
                    <a:pt x="67335" y="16669"/>
                    <a:pt x="80384" y="0"/>
                  </a:cubicBezTo>
                  <a:cubicBezTo>
                    <a:pt x="78098" y="16002"/>
                    <a:pt x="84956" y="33719"/>
                    <a:pt x="71621" y="47720"/>
                  </a:cubicBezTo>
                  <a:cubicBezTo>
                    <a:pt x="60191" y="55721"/>
                    <a:pt x="58286" y="74009"/>
                    <a:pt x="41046" y="75819"/>
                  </a:cubicBezTo>
                  <a:cubicBezTo>
                    <a:pt x="25520" y="76105"/>
                    <a:pt x="11232" y="73247"/>
                    <a:pt x="1136" y="59912"/>
                  </a:cubicBezTo>
                  <a:cubicBezTo>
                    <a:pt x="-3531" y="33242"/>
                    <a:pt x="5994" y="15716"/>
                    <a:pt x="33235" y="9335"/>
                  </a:cubicBezTo>
                  <a:close/>
                </a:path>
              </a:pathLst>
            </a:custGeom>
            <a:solidFill>
              <a:srgbClr val="31273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9" name="Freeform: Shape 878"/>
            <p:cNvSpPr/>
            <p:nvPr/>
          </p:nvSpPr>
          <p:spPr>
            <a:xfrm>
              <a:off x="2365138" y="5375114"/>
              <a:ext cx="108217" cy="59786"/>
            </a:xfrm>
            <a:custGeom>
              <a:avLst/>
              <a:gdLst>
                <a:gd name="connsiteX0" fmla="*/ 49353 w 108217"/>
                <a:gd name="connsiteY0" fmla="*/ 59787 h 59786"/>
                <a:gd name="connsiteX1" fmla="*/ 2014 w 108217"/>
                <a:gd name="connsiteY1" fmla="*/ 41880 h 59786"/>
                <a:gd name="connsiteX2" fmla="*/ 1633 w 108217"/>
                <a:gd name="connsiteY2" fmla="*/ 28735 h 59786"/>
                <a:gd name="connsiteX3" fmla="*/ 58592 w 108217"/>
                <a:gd name="connsiteY3" fmla="*/ 1780 h 59786"/>
                <a:gd name="connsiteX4" fmla="*/ 80595 w 108217"/>
                <a:gd name="connsiteY4" fmla="*/ 922 h 59786"/>
                <a:gd name="connsiteX5" fmla="*/ 108217 w 108217"/>
                <a:gd name="connsiteY5" fmla="*/ 23592 h 59786"/>
                <a:gd name="connsiteX6" fmla="*/ 49353 w 108217"/>
                <a:gd name="connsiteY6" fmla="*/ 59787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7" h="59786">
                  <a:moveTo>
                    <a:pt x="49353" y="59787"/>
                  </a:moveTo>
                  <a:cubicBezTo>
                    <a:pt x="33542" y="53786"/>
                    <a:pt x="17825" y="47881"/>
                    <a:pt x="2014" y="41880"/>
                  </a:cubicBezTo>
                  <a:cubicBezTo>
                    <a:pt x="-653" y="37593"/>
                    <a:pt x="-558" y="33212"/>
                    <a:pt x="1633" y="28735"/>
                  </a:cubicBezTo>
                  <a:cubicBezTo>
                    <a:pt x="16968" y="11971"/>
                    <a:pt x="41161" y="13972"/>
                    <a:pt x="58592" y="1780"/>
                  </a:cubicBezTo>
                  <a:cubicBezTo>
                    <a:pt x="65831" y="-316"/>
                    <a:pt x="73165" y="-507"/>
                    <a:pt x="80595" y="922"/>
                  </a:cubicBezTo>
                  <a:cubicBezTo>
                    <a:pt x="92787" y="4827"/>
                    <a:pt x="104027" y="9876"/>
                    <a:pt x="108217" y="23592"/>
                  </a:cubicBezTo>
                  <a:cubicBezTo>
                    <a:pt x="94502" y="45118"/>
                    <a:pt x="71070" y="51119"/>
                    <a:pt x="49353" y="59787"/>
                  </a:cubicBezTo>
                  <a:close/>
                </a:path>
              </a:pathLst>
            </a:custGeom>
            <a:solidFill>
              <a:srgbClr val="6A547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0" name="Freeform: Shape 879"/>
            <p:cNvSpPr/>
            <p:nvPr/>
          </p:nvSpPr>
          <p:spPr>
            <a:xfrm>
              <a:off x="2176938" y="5036470"/>
              <a:ext cx="96488" cy="80218"/>
            </a:xfrm>
            <a:custGeom>
              <a:avLst/>
              <a:gdLst>
                <a:gd name="connsiteX0" fmla="*/ 85916 w 96488"/>
                <a:gd name="connsiteY0" fmla="*/ 0 h 80218"/>
                <a:gd name="connsiteX1" fmla="*/ 96488 w 96488"/>
                <a:gd name="connsiteY1" fmla="*/ 10096 h 80218"/>
                <a:gd name="connsiteX2" fmla="*/ 35338 w 96488"/>
                <a:gd name="connsiteY2" fmla="*/ 79820 h 80218"/>
                <a:gd name="connsiteX3" fmla="*/ 0 w 96488"/>
                <a:gd name="connsiteY3" fmla="*/ 66770 h 80218"/>
                <a:gd name="connsiteX4" fmla="*/ 74771 w 96488"/>
                <a:gd name="connsiteY4" fmla="*/ 1334 h 80218"/>
                <a:gd name="connsiteX5" fmla="*/ 85916 w 96488"/>
                <a:gd name="connsiteY5" fmla="*/ 0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488" h="80218">
                  <a:moveTo>
                    <a:pt x="85916" y="0"/>
                  </a:moveTo>
                  <a:cubicBezTo>
                    <a:pt x="89440" y="3334"/>
                    <a:pt x="92964" y="6668"/>
                    <a:pt x="96488" y="10096"/>
                  </a:cubicBezTo>
                  <a:cubicBezTo>
                    <a:pt x="96107" y="50863"/>
                    <a:pt x="69152" y="68294"/>
                    <a:pt x="35338" y="79820"/>
                  </a:cubicBezTo>
                  <a:cubicBezTo>
                    <a:pt x="21527" y="81058"/>
                    <a:pt x="8477" y="80105"/>
                    <a:pt x="0" y="66770"/>
                  </a:cubicBezTo>
                  <a:cubicBezTo>
                    <a:pt x="16859" y="35719"/>
                    <a:pt x="50864" y="24384"/>
                    <a:pt x="74771" y="1334"/>
                  </a:cubicBezTo>
                  <a:cubicBezTo>
                    <a:pt x="78486" y="857"/>
                    <a:pt x="82201" y="476"/>
                    <a:pt x="85916" y="0"/>
                  </a:cubicBezTo>
                  <a:close/>
                </a:path>
              </a:pathLst>
            </a:custGeom>
            <a:solidFill>
              <a:srgbClr val="261E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1" name="Freeform: Shape 880"/>
            <p:cNvSpPr/>
            <p:nvPr/>
          </p:nvSpPr>
          <p:spPr>
            <a:xfrm>
              <a:off x="2268741" y="4960937"/>
              <a:ext cx="124910" cy="51096"/>
            </a:xfrm>
            <a:custGeom>
              <a:avLst/>
              <a:gdLst>
                <a:gd name="connsiteX0" fmla="*/ 42690 w 124910"/>
                <a:gd name="connsiteY0" fmla="*/ 37147 h 51096"/>
                <a:gd name="connsiteX1" fmla="*/ 4590 w 124910"/>
                <a:gd name="connsiteY1" fmla="*/ 0 h 51096"/>
                <a:gd name="connsiteX2" fmla="*/ 22592 w 124910"/>
                <a:gd name="connsiteY2" fmla="*/ 1905 h 51096"/>
                <a:gd name="connsiteX3" fmla="*/ 100316 w 124910"/>
                <a:gd name="connsiteY3" fmla="*/ 571 h 51096"/>
                <a:gd name="connsiteX4" fmla="*/ 117937 w 124910"/>
                <a:gd name="connsiteY4" fmla="*/ 28004 h 51096"/>
                <a:gd name="connsiteX5" fmla="*/ 77742 w 124910"/>
                <a:gd name="connsiteY5" fmla="*/ 50387 h 51096"/>
                <a:gd name="connsiteX6" fmla="*/ 42690 w 124910"/>
                <a:gd name="connsiteY6" fmla="*/ 37147 h 5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10" h="51096">
                  <a:moveTo>
                    <a:pt x="42690" y="37147"/>
                  </a:moveTo>
                  <a:cubicBezTo>
                    <a:pt x="39070" y="15430"/>
                    <a:pt x="-15984" y="46482"/>
                    <a:pt x="4590" y="0"/>
                  </a:cubicBezTo>
                  <a:cubicBezTo>
                    <a:pt x="10590" y="667"/>
                    <a:pt x="16591" y="1238"/>
                    <a:pt x="22592" y="1905"/>
                  </a:cubicBezTo>
                  <a:cubicBezTo>
                    <a:pt x="48595" y="9620"/>
                    <a:pt x="74408" y="2096"/>
                    <a:pt x="100316" y="571"/>
                  </a:cubicBezTo>
                  <a:cubicBezTo>
                    <a:pt x="120223" y="762"/>
                    <a:pt x="133844" y="4953"/>
                    <a:pt x="117937" y="28004"/>
                  </a:cubicBezTo>
                  <a:cubicBezTo>
                    <a:pt x="106793" y="39529"/>
                    <a:pt x="92886" y="45911"/>
                    <a:pt x="77742" y="50387"/>
                  </a:cubicBezTo>
                  <a:cubicBezTo>
                    <a:pt x="63549" y="52578"/>
                    <a:pt x="51167" y="50102"/>
                    <a:pt x="42690" y="37147"/>
                  </a:cubicBezTo>
                  <a:close/>
                </a:path>
              </a:pathLst>
            </a:custGeom>
            <a:solidFill>
              <a:srgbClr val="A78EA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2" name="Freeform: Shape 881"/>
            <p:cNvSpPr/>
            <p:nvPr/>
          </p:nvSpPr>
          <p:spPr>
            <a:xfrm>
              <a:off x="2131313" y="5323972"/>
              <a:ext cx="94698" cy="64541"/>
            </a:xfrm>
            <a:custGeom>
              <a:avLst/>
              <a:gdLst>
                <a:gd name="connsiteX0" fmla="*/ 94393 w 94698"/>
                <a:gd name="connsiteY0" fmla="*/ 64542 h 64541"/>
                <a:gd name="connsiteX1" fmla="*/ 35243 w 94698"/>
                <a:gd name="connsiteY1" fmla="*/ 55779 h 64541"/>
                <a:gd name="connsiteX2" fmla="*/ 0 w 94698"/>
                <a:gd name="connsiteY2" fmla="*/ 8058 h 64541"/>
                <a:gd name="connsiteX3" fmla="*/ 40767 w 94698"/>
                <a:gd name="connsiteY3" fmla="*/ 4629 h 64541"/>
                <a:gd name="connsiteX4" fmla="*/ 94393 w 94698"/>
                <a:gd name="connsiteY4" fmla="*/ 64542 h 64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98" h="64541">
                  <a:moveTo>
                    <a:pt x="94393" y="64542"/>
                  </a:moveTo>
                  <a:cubicBezTo>
                    <a:pt x="74676" y="61589"/>
                    <a:pt x="54959" y="58636"/>
                    <a:pt x="35243" y="55779"/>
                  </a:cubicBezTo>
                  <a:cubicBezTo>
                    <a:pt x="15907" y="45492"/>
                    <a:pt x="6572" y="27775"/>
                    <a:pt x="0" y="8058"/>
                  </a:cubicBezTo>
                  <a:cubicBezTo>
                    <a:pt x="12478" y="-6134"/>
                    <a:pt x="26861" y="2248"/>
                    <a:pt x="40767" y="4629"/>
                  </a:cubicBezTo>
                  <a:cubicBezTo>
                    <a:pt x="60484" y="22822"/>
                    <a:pt x="98489" y="24822"/>
                    <a:pt x="94393" y="64542"/>
                  </a:cubicBezTo>
                  <a:close/>
                </a:path>
              </a:pathLst>
            </a:custGeom>
            <a:solidFill>
              <a:srgbClr val="79608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3" name="Freeform: Shape 882"/>
            <p:cNvSpPr/>
            <p:nvPr/>
          </p:nvSpPr>
          <p:spPr>
            <a:xfrm>
              <a:off x="2336889" y="4996846"/>
              <a:ext cx="71989" cy="60179"/>
            </a:xfrm>
            <a:custGeom>
              <a:avLst/>
              <a:gdLst>
                <a:gd name="connsiteX0" fmla="*/ 51408 w 71989"/>
                <a:gd name="connsiteY0" fmla="*/ 0 h 60179"/>
                <a:gd name="connsiteX1" fmla="*/ 68363 w 71989"/>
                <a:gd name="connsiteY1" fmla="*/ 30766 h 60179"/>
                <a:gd name="connsiteX2" fmla="*/ 71411 w 71989"/>
                <a:gd name="connsiteY2" fmla="*/ 42577 h 60179"/>
                <a:gd name="connsiteX3" fmla="*/ 21976 w 71989"/>
                <a:gd name="connsiteY3" fmla="*/ 59722 h 60179"/>
                <a:gd name="connsiteX4" fmla="*/ 4069 w 71989"/>
                <a:gd name="connsiteY4" fmla="*/ 47149 h 60179"/>
                <a:gd name="connsiteX5" fmla="*/ 7498 w 71989"/>
                <a:gd name="connsiteY5" fmla="*/ 10954 h 60179"/>
                <a:gd name="connsiteX6" fmla="*/ 51408 w 71989"/>
                <a:gd name="connsiteY6" fmla="*/ 0 h 6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89" h="60179">
                  <a:moveTo>
                    <a:pt x="51408" y="0"/>
                  </a:moveTo>
                  <a:cubicBezTo>
                    <a:pt x="66744" y="4953"/>
                    <a:pt x="66458" y="18479"/>
                    <a:pt x="68363" y="30766"/>
                  </a:cubicBezTo>
                  <a:cubicBezTo>
                    <a:pt x="71792" y="34100"/>
                    <a:pt x="72744" y="38005"/>
                    <a:pt x="71411" y="42577"/>
                  </a:cubicBezTo>
                  <a:cubicBezTo>
                    <a:pt x="59314" y="60960"/>
                    <a:pt x="40931" y="60960"/>
                    <a:pt x="21976" y="59722"/>
                  </a:cubicBezTo>
                  <a:cubicBezTo>
                    <a:pt x="14451" y="57721"/>
                    <a:pt x="8355" y="53721"/>
                    <a:pt x="4069" y="47149"/>
                  </a:cubicBezTo>
                  <a:cubicBezTo>
                    <a:pt x="-2122" y="34385"/>
                    <a:pt x="-1455" y="22288"/>
                    <a:pt x="7498" y="10954"/>
                  </a:cubicBezTo>
                  <a:cubicBezTo>
                    <a:pt x="20262" y="95"/>
                    <a:pt x="36454" y="2381"/>
                    <a:pt x="51408" y="0"/>
                  </a:cubicBezTo>
                  <a:close/>
                </a:path>
              </a:pathLst>
            </a:custGeom>
            <a:solidFill>
              <a:srgbClr val="4F405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4" name="Freeform: Shape 883"/>
            <p:cNvSpPr/>
            <p:nvPr/>
          </p:nvSpPr>
          <p:spPr>
            <a:xfrm>
              <a:off x="2111117" y="5266782"/>
              <a:ext cx="61678" cy="74107"/>
            </a:xfrm>
            <a:custGeom>
              <a:avLst/>
              <a:gdLst>
                <a:gd name="connsiteX0" fmla="*/ 57248 w 61678"/>
                <a:gd name="connsiteY0" fmla="*/ 74107 h 74107"/>
                <a:gd name="connsiteX1" fmla="*/ 20100 w 61678"/>
                <a:gd name="connsiteY1" fmla="*/ 65154 h 74107"/>
                <a:gd name="connsiteX2" fmla="*/ 955 w 61678"/>
                <a:gd name="connsiteY2" fmla="*/ 8194 h 74107"/>
                <a:gd name="connsiteX3" fmla="*/ 20005 w 61678"/>
                <a:gd name="connsiteY3" fmla="*/ 2 h 74107"/>
                <a:gd name="connsiteX4" fmla="*/ 58772 w 61678"/>
                <a:gd name="connsiteY4" fmla="*/ 39722 h 74107"/>
                <a:gd name="connsiteX5" fmla="*/ 57248 w 61678"/>
                <a:gd name="connsiteY5" fmla="*/ 74107 h 7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78" h="74107">
                  <a:moveTo>
                    <a:pt x="57248" y="74107"/>
                  </a:moveTo>
                  <a:cubicBezTo>
                    <a:pt x="44865" y="71154"/>
                    <a:pt x="32483" y="68201"/>
                    <a:pt x="20100" y="65154"/>
                  </a:cubicBezTo>
                  <a:cubicBezTo>
                    <a:pt x="10290" y="47247"/>
                    <a:pt x="-3807" y="30864"/>
                    <a:pt x="955" y="8194"/>
                  </a:cubicBezTo>
                  <a:cubicBezTo>
                    <a:pt x="6098" y="2670"/>
                    <a:pt x="12385" y="-93"/>
                    <a:pt x="20005" y="2"/>
                  </a:cubicBezTo>
                  <a:cubicBezTo>
                    <a:pt x="40865" y="5527"/>
                    <a:pt x="49723" y="22672"/>
                    <a:pt x="58772" y="39722"/>
                  </a:cubicBezTo>
                  <a:cubicBezTo>
                    <a:pt x="60772" y="51247"/>
                    <a:pt x="64868" y="62963"/>
                    <a:pt x="57248" y="74107"/>
                  </a:cubicBezTo>
                  <a:close/>
                </a:path>
              </a:pathLst>
            </a:custGeom>
            <a:solidFill>
              <a:srgbClr val="6B557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5" name="Freeform: Shape 884"/>
            <p:cNvSpPr/>
            <p:nvPr/>
          </p:nvSpPr>
          <p:spPr>
            <a:xfrm>
              <a:off x="2291238" y="4921408"/>
              <a:ext cx="77723" cy="61459"/>
            </a:xfrm>
            <a:custGeom>
              <a:avLst/>
              <a:gdLst>
                <a:gd name="connsiteX0" fmla="*/ 77724 w 77723"/>
                <a:gd name="connsiteY0" fmla="*/ 40005 h 61459"/>
                <a:gd name="connsiteX1" fmla="*/ 0 w 77723"/>
                <a:gd name="connsiteY1" fmla="*/ 41338 h 61459"/>
                <a:gd name="connsiteX2" fmla="*/ 8572 w 77723"/>
                <a:gd name="connsiteY2" fmla="*/ 38386 h 61459"/>
                <a:gd name="connsiteX3" fmla="*/ 55817 w 77723"/>
                <a:gd name="connsiteY3" fmla="*/ 5810 h 61459"/>
                <a:gd name="connsiteX4" fmla="*/ 67246 w 77723"/>
                <a:gd name="connsiteY4" fmla="*/ 0 h 61459"/>
                <a:gd name="connsiteX5" fmla="*/ 76581 w 77723"/>
                <a:gd name="connsiteY5" fmla="*/ 667 h 61459"/>
                <a:gd name="connsiteX6" fmla="*/ 77724 w 77723"/>
                <a:gd name="connsiteY6" fmla="*/ 40005 h 6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23" h="61459">
                  <a:moveTo>
                    <a:pt x="77724" y="40005"/>
                  </a:moveTo>
                  <a:cubicBezTo>
                    <a:pt x="52292" y="69056"/>
                    <a:pt x="26384" y="67723"/>
                    <a:pt x="0" y="41338"/>
                  </a:cubicBezTo>
                  <a:cubicBezTo>
                    <a:pt x="2667" y="39719"/>
                    <a:pt x="5524" y="38767"/>
                    <a:pt x="8572" y="38386"/>
                  </a:cubicBezTo>
                  <a:cubicBezTo>
                    <a:pt x="21907" y="24003"/>
                    <a:pt x="44767" y="23431"/>
                    <a:pt x="55817" y="5810"/>
                  </a:cubicBezTo>
                  <a:cubicBezTo>
                    <a:pt x="59150" y="2857"/>
                    <a:pt x="62960" y="857"/>
                    <a:pt x="67246" y="0"/>
                  </a:cubicBezTo>
                  <a:cubicBezTo>
                    <a:pt x="70294" y="953"/>
                    <a:pt x="73438" y="1238"/>
                    <a:pt x="76581" y="667"/>
                  </a:cubicBezTo>
                  <a:cubicBezTo>
                    <a:pt x="77057" y="13716"/>
                    <a:pt x="77438" y="26861"/>
                    <a:pt x="77724" y="40005"/>
                  </a:cubicBezTo>
                  <a:close/>
                </a:path>
              </a:pathLst>
            </a:custGeom>
            <a:solidFill>
              <a:srgbClr val="DC48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6" name="Freeform: Shape 885"/>
            <p:cNvSpPr/>
            <p:nvPr/>
          </p:nvSpPr>
          <p:spPr>
            <a:xfrm>
              <a:off x="2100830" y="5208015"/>
              <a:ext cx="41220" cy="66960"/>
            </a:xfrm>
            <a:custGeom>
              <a:avLst/>
              <a:gdLst>
                <a:gd name="connsiteX0" fmla="*/ 29150 w 41220"/>
                <a:gd name="connsiteY0" fmla="*/ 66294 h 66960"/>
                <a:gd name="connsiteX1" fmla="*/ 11243 w 41220"/>
                <a:gd name="connsiteY1" fmla="*/ 66961 h 66960"/>
                <a:gd name="connsiteX2" fmla="*/ 1718 w 41220"/>
                <a:gd name="connsiteY2" fmla="*/ 381 h 66960"/>
                <a:gd name="connsiteX3" fmla="*/ 19244 w 41220"/>
                <a:gd name="connsiteY3" fmla="*/ 0 h 66960"/>
                <a:gd name="connsiteX4" fmla="*/ 41056 w 41220"/>
                <a:gd name="connsiteY4" fmla="*/ 46863 h 66960"/>
                <a:gd name="connsiteX5" fmla="*/ 29150 w 41220"/>
                <a:gd name="connsiteY5" fmla="*/ 66294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20" h="66960">
                  <a:moveTo>
                    <a:pt x="29150" y="66294"/>
                  </a:moveTo>
                  <a:cubicBezTo>
                    <a:pt x="23149" y="66485"/>
                    <a:pt x="17244" y="66770"/>
                    <a:pt x="11243" y="66961"/>
                  </a:cubicBezTo>
                  <a:cubicBezTo>
                    <a:pt x="3623" y="45434"/>
                    <a:pt x="-3330" y="23717"/>
                    <a:pt x="1718" y="381"/>
                  </a:cubicBezTo>
                  <a:cubicBezTo>
                    <a:pt x="7528" y="286"/>
                    <a:pt x="13338" y="95"/>
                    <a:pt x="19244" y="0"/>
                  </a:cubicBezTo>
                  <a:cubicBezTo>
                    <a:pt x="36675" y="10858"/>
                    <a:pt x="42294" y="27241"/>
                    <a:pt x="41056" y="46863"/>
                  </a:cubicBezTo>
                  <a:cubicBezTo>
                    <a:pt x="39437" y="54673"/>
                    <a:pt x="35532" y="61246"/>
                    <a:pt x="29150" y="66294"/>
                  </a:cubicBezTo>
                  <a:close/>
                </a:path>
              </a:pathLst>
            </a:custGeom>
            <a:solidFill>
              <a:srgbClr val="5947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7" name="Freeform: Shape 886"/>
            <p:cNvSpPr/>
            <p:nvPr/>
          </p:nvSpPr>
          <p:spPr>
            <a:xfrm>
              <a:off x="2292857" y="4893004"/>
              <a:ext cx="73247" cy="42889"/>
            </a:xfrm>
            <a:custGeom>
              <a:avLst/>
              <a:gdLst>
                <a:gd name="connsiteX0" fmla="*/ 73247 w 73247"/>
                <a:gd name="connsiteY0" fmla="*/ 495 h 42889"/>
                <a:gd name="connsiteX1" fmla="*/ 63722 w 73247"/>
                <a:gd name="connsiteY1" fmla="*/ 20307 h 42889"/>
                <a:gd name="connsiteX2" fmla="*/ 27242 w 73247"/>
                <a:gd name="connsiteY2" fmla="*/ 42786 h 42889"/>
                <a:gd name="connsiteX3" fmla="*/ 476 w 73247"/>
                <a:gd name="connsiteY3" fmla="*/ 29451 h 42889"/>
                <a:gd name="connsiteX4" fmla="*/ 0 w 73247"/>
                <a:gd name="connsiteY4" fmla="*/ 781 h 42889"/>
                <a:gd name="connsiteX5" fmla="*/ 56007 w 73247"/>
                <a:gd name="connsiteY5" fmla="*/ 1448 h 42889"/>
                <a:gd name="connsiteX6" fmla="*/ 73247 w 73247"/>
                <a:gd name="connsiteY6" fmla="*/ 495 h 4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47" h="42889">
                  <a:moveTo>
                    <a:pt x="73247" y="495"/>
                  </a:moveTo>
                  <a:cubicBezTo>
                    <a:pt x="70104" y="7067"/>
                    <a:pt x="66865" y="13735"/>
                    <a:pt x="63722" y="20307"/>
                  </a:cubicBezTo>
                  <a:cubicBezTo>
                    <a:pt x="57245" y="36976"/>
                    <a:pt x="44672" y="43834"/>
                    <a:pt x="27242" y="42786"/>
                  </a:cubicBezTo>
                  <a:cubicBezTo>
                    <a:pt x="16002" y="42977"/>
                    <a:pt x="7810" y="37166"/>
                    <a:pt x="476" y="29451"/>
                  </a:cubicBezTo>
                  <a:cubicBezTo>
                    <a:pt x="286" y="19926"/>
                    <a:pt x="190" y="10401"/>
                    <a:pt x="0" y="781"/>
                  </a:cubicBezTo>
                  <a:cubicBezTo>
                    <a:pt x="18764" y="-3791"/>
                    <a:pt x="37148" y="13735"/>
                    <a:pt x="56007" y="1448"/>
                  </a:cubicBezTo>
                  <a:cubicBezTo>
                    <a:pt x="61817" y="1162"/>
                    <a:pt x="67532" y="781"/>
                    <a:pt x="73247" y="495"/>
                  </a:cubicBezTo>
                  <a:close/>
                </a:path>
              </a:pathLst>
            </a:custGeom>
            <a:solidFill>
              <a:srgbClr val="CE4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8" name="Freeform: Shape 887"/>
            <p:cNvSpPr/>
            <p:nvPr/>
          </p:nvSpPr>
          <p:spPr>
            <a:xfrm>
              <a:off x="2405181" y="5023916"/>
              <a:ext cx="58078" cy="44839"/>
            </a:xfrm>
            <a:custGeom>
              <a:avLst/>
              <a:gdLst>
                <a:gd name="connsiteX0" fmla="*/ 357 w 58078"/>
                <a:gd name="connsiteY0" fmla="*/ 12840 h 44839"/>
                <a:gd name="connsiteX1" fmla="*/ 166 w 58078"/>
                <a:gd name="connsiteY1" fmla="*/ 3791 h 44839"/>
                <a:gd name="connsiteX2" fmla="*/ 58078 w 58078"/>
                <a:gd name="connsiteY2" fmla="*/ 21793 h 44839"/>
                <a:gd name="connsiteX3" fmla="*/ 57507 w 58078"/>
                <a:gd name="connsiteY3" fmla="*/ 41891 h 44839"/>
                <a:gd name="connsiteX4" fmla="*/ 357 w 58078"/>
                <a:gd name="connsiteY4" fmla="*/ 12840 h 4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78" h="44839">
                  <a:moveTo>
                    <a:pt x="357" y="12840"/>
                  </a:moveTo>
                  <a:cubicBezTo>
                    <a:pt x="-24" y="9792"/>
                    <a:pt x="-120" y="6839"/>
                    <a:pt x="166" y="3791"/>
                  </a:cubicBezTo>
                  <a:cubicBezTo>
                    <a:pt x="24836" y="-7544"/>
                    <a:pt x="40838" y="8934"/>
                    <a:pt x="58078" y="21793"/>
                  </a:cubicBezTo>
                  <a:cubicBezTo>
                    <a:pt x="57888" y="28461"/>
                    <a:pt x="57697" y="35223"/>
                    <a:pt x="57507" y="41891"/>
                  </a:cubicBezTo>
                  <a:cubicBezTo>
                    <a:pt x="29217" y="50273"/>
                    <a:pt x="9977" y="40843"/>
                    <a:pt x="357" y="12840"/>
                  </a:cubicBezTo>
                  <a:close/>
                </a:path>
              </a:pathLst>
            </a:custGeom>
            <a:solidFill>
              <a:srgbClr val="29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9" name="Freeform: Shape 888"/>
            <p:cNvSpPr/>
            <p:nvPr/>
          </p:nvSpPr>
          <p:spPr>
            <a:xfrm>
              <a:off x="2495830" y="5293740"/>
              <a:ext cx="44581" cy="52122"/>
            </a:xfrm>
            <a:custGeom>
              <a:avLst/>
              <a:gdLst>
                <a:gd name="connsiteX0" fmla="*/ 14959 w 44581"/>
                <a:gd name="connsiteY0" fmla="*/ 19145 h 52122"/>
                <a:gd name="connsiteX1" fmla="*/ 44582 w 44581"/>
                <a:gd name="connsiteY1" fmla="*/ 0 h 52122"/>
                <a:gd name="connsiteX2" fmla="*/ 25341 w 44581"/>
                <a:gd name="connsiteY2" fmla="*/ 47720 h 52122"/>
                <a:gd name="connsiteX3" fmla="*/ 4196 w 44581"/>
                <a:gd name="connsiteY3" fmla="*/ 49435 h 52122"/>
                <a:gd name="connsiteX4" fmla="*/ 14959 w 44581"/>
                <a:gd name="connsiteY4" fmla="*/ 19145 h 5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81" h="52122">
                  <a:moveTo>
                    <a:pt x="14959" y="19145"/>
                  </a:moveTo>
                  <a:cubicBezTo>
                    <a:pt x="24103" y="11621"/>
                    <a:pt x="30675" y="190"/>
                    <a:pt x="44582" y="0"/>
                  </a:cubicBezTo>
                  <a:cubicBezTo>
                    <a:pt x="42486" y="17716"/>
                    <a:pt x="39248" y="34862"/>
                    <a:pt x="25341" y="47720"/>
                  </a:cubicBezTo>
                  <a:cubicBezTo>
                    <a:pt x="18674" y="53054"/>
                    <a:pt x="11625" y="53435"/>
                    <a:pt x="4196" y="49435"/>
                  </a:cubicBezTo>
                  <a:cubicBezTo>
                    <a:pt x="-4567" y="35052"/>
                    <a:pt x="1053" y="25622"/>
                    <a:pt x="14959" y="19145"/>
                  </a:cubicBezTo>
                  <a:close/>
                </a:path>
              </a:pathLst>
            </a:custGeom>
            <a:solidFill>
              <a:srgbClr val="483A4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0" name="Freeform: Shape 889"/>
            <p:cNvSpPr/>
            <p:nvPr/>
          </p:nvSpPr>
          <p:spPr>
            <a:xfrm>
              <a:off x="2291143" y="4864353"/>
              <a:ext cx="57721" cy="44161"/>
            </a:xfrm>
            <a:custGeom>
              <a:avLst/>
              <a:gdLst>
                <a:gd name="connsiteX0" fmla="*/ 57721 w 57721"/>
                <a:gd name="connsiteY0" fmla="*/ 30194 h 44161"/>
                <a:gd name="connsiteX1" fmla="*/ 1715 w 57721"/>
                <a:gd name="connsiteY1" fmla="*/ 29528 h 44161"/>
                <a:gd name="connsiteX2" fmla="*/ 0 w 57721"/>
                <a:gd name="connsiteY2" fmla="*/ 572 h 44161"/>
                <a:gd name="connsiteX3" fmla="*/ 9144 w 57721"/>
                <a:gd name="connsiteY3" fmla="*/ 0 h 44161"/>
                <a:gd name="connsiteX4" fmla="*/ 57721 w 57721"/>
                <a:gd name="connsiteY4" fmla="*/ 30194 h 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1" h="44161">
                  <a:moveTo>
                    <a:pt x="57721" y="30194"/>
                  </a:moveTo>
                  <a:cubicBezTo>
                    <a:pt x="38767" y="50768"/>
                    <a:pt x="20193" y="46958"/>
                    <a:pt x="1715" y="29528"/>
                  </a:cubicBezTo>
                  <a:cubicBezTo>
                    <a:pt x="1143" y="19908"/>
                    <a:pt x="571" y="10192"/>
                    <a:pt x="0" y="572"/>
                  </a:cubicBezTo>
                  <a:cubicBezTo>
                    <a:pt x="3048" y="858"/>
                    <a:pt x="6096" y="667"/>
                    <a:pt x="9144" y="0"/>
                  </a:cubicBezTo>
                  <a:cubicBezTo>
                    <a:pt x="15907" y="25146"/>
                    <a:pt x="39719" y="23051"/>
                    <a:pt x="57721" y="30194"/>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1" name="Freeform: Shape 890"/>
            <p:cNvSpPr/>
            <p:nvPr/>
          </p:nvSpPr>
          <p:spPr>
            <a:xfrm>
              <a:off x="2443119" y="5358891"/>
              <a:ext cx="49445" cy="39719"/>
            </a:xfrm>
            <a:custGeom>
              <a:avLst/>
              <a:gdLst>
                <a:gd name="connsiteX0" fmla="*/ 30332 w 49445"/>
                <a:gd name="connsiteY0" fmla="*/ 39719 h 39719"/>
                <a:gd name="connsiteX1" fmla="*/ 233 w 49445"/>
                <a:gd name="connsiteY1" fmla="*/ 29623 h 39719"/>
                <a:gd name="connsiteX2" fmla="*/ 30237 w 49445"/>
                <a:gd name="connsiteY2" fmla="*/ 0 h 39719"/>
                <a:gd name="connsiteX3" fmla="*/ 49001 w 49445"/>
                <a:gd name="connsiteY3" fmla="*/ 21336 h 39719"/>
                <a:gd name="connsiteX4" fmla="*/ 30332 w 49445"/>
                <a:gd name="connsiteY4" fmla="*/ 39719 h 3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45" h="39719">
                  <a:moveTo>
                    <a:pt x="30332" y="39719"/>
                  </a:moveTo>
                  <a:cubicBezTo>
                    <a:pt x="20330" y="36386"/>
                    <a:pt x="10329" y="33052"/>
                    <a:pt x="233" y="29623"/>
                  </a:cubicBezTo>
                  <a:cubicBezTo>
                    <a:pt x="-1958" y="7334"/>
                    <a:pt x="11568" y="1048"/>
                    <a:pt x="30237" y="0"/>
                  </a:cubicBezTo>
                  <a:cubicBezTo>
                    <a:pt x="41190" y="2953"/>
                    <a:pt x="51763" y="6287"/>
                    <a:pt x="49001" y="21336"/>
                  </a:cubicBezTo>
                  <a:cubicBezTo>
                    <a:pt x="42810" y="27527"/>
                    <a:pt x="36618" y="33623"/>
                    <a:pt x="30332" y="39719"/>
                  </a:cubicBezTo>
                  <a:close/>
                </a:path>
              </a:pathLst>
            </a:custGeom>
            <a:solidFill>
              <a:srgbClr val="5F4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2" name="Freeform: Shape 891"/>
            <p:cNvSpPr/>
            <p:nvPr/>
          </p:nvSpPr>
          <p:spPr>
            <a:xfrm>
              <a:off x="2469306" y="5338249"/>
              <a:ext cx="51865" cy="42073"/>
            </a:xfrm>
            <a:custGeom>
              <a:avLst/>
              <a:gdLst>
                <a:gd name="connsiteX0" fmla="*/ 22814 w 51865"/>
                <a:gd name="connsiteY0" fmla="*/ 42073 h 42073"/>
                <a:gd name="connsiteX1" fmla="*/ 2812 w 51865"/>
                <a:gd name="connsiteY1" fmla="*/ 31406 h 42073"/>
                <a:gd name="connsiteX2" fmla="*/ 6622 w 51865"/>
                <a:gd name="connsiteY2" fmla="*/ 6831 h 42073"/>
                <a:gd name="connsiteX3" fmla="*/ 31291 w 51865"/>
                <a:gd name="connsiteY3" fmla="*/ 2640 h 42073"/>
                <a:gd name="connsiteX4" fmla="*/ 51865 w 51865"/>
                <a:gd name="connsiteY4" fmla="*/ 3307 h 42073"/>
                <a:gd name="connsiteX5" fmla="*/ 22814 w 51865"/>
                <a:gd name="connsiteY5" fmla="*/ 42073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5" h="42073">
                  <a:moveTo>
                    <a:pt x="22814" y="42073"/>
                  </a:moveTo>
                  <a:cubicBezTo>
                    <a:pt x="16147" y="38549"/>
                    <a:pt x="9479" y="34930"/>
                    <a:pt x="2812" y="31406"/>
                  </a:cubicBezTo>
                  <a:cubicBezTo>
                    <a:pt x="-2713" y="22166"/>
                    <a:pt x="621" y="14260"/>
                    <a:pt x="6622" y="6831"/>
                  </a:cubicBezTo>
                  <a:cubicBezTo>
                    <a:pt x="14051" y="925"/>
                    <a:pt x="21862" y="-2789"/>
                    <a:pt x="31291" y="2640"/>
                  </a:cubicBezTo>
                  <a:cubicBezTo>
                    <a:pt x="38149" y="2830"/>
                    <a:pt x="45007" y="3116"/>
                    <a:pt x="51865" y="3307"/>
                  </a:cubicBezTo>
                  <a:cubicBezTo>
                    <a:pt x="49675" y="21785"/>
                    <a:pt x="37292" y="32644"/>
                    <a:pt x="22814" y="42073"/>
                  </a:cubicBezTo>
                  <a:close/>
                </a:path>
              </a:pathLst>
            </a:custGeom>
            <a:solidFill>
              <a:srgbClr val="56455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3" name="Freeform: Shape 892"/>
            <p:cNvSpPr/>
            <p:nvPr/>
          </p:nvSpPr>
          <p:spPr>
            <a:xfrm>
              <a:off x="2291875" y="4922455"/>
              <a:ext cx="42343" cy="33476"/>
            </a:xfrm>
            <a:custGeom>
              <a:avLst/>
              <a:gdLst>
                <a:gd name="connsiteX0" fmla="*/ 1458 w 42343"/>
                <a:gd name="connsiteY0" fmla="*/ 0 h 33476"/>
                <a:gd name="connsiteX1" fmla="*/ 28509 w 42343"/>
                <a:gd name="connsiteY1" fmla="*/ 95 h 33476"/>
                <a:gd name="connsiteX2" fmla="*/ 41653 w 42343"/>
                <a:gd name="connsiteY2" fmla="*/ 23146 h 33476"/>
                <a:gd name="connsiteX3" fmla="*/ 10507 w 42343"/>
                <a:gd name="connsiteY3" fmla="*/ 28194 h 33476"/>
                <a:gd name="connsiteX4" fmla="*/ 1458 w 42343"/>
                <a:gd name="connsiteY4" fmla="*/ 0 h 3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3" h="33476">
                  <a:moveTo>
                    <a:pt x="1458" y="0"/>
                  </a:moveTo>
                  <a:cubicBezTo>
                    <a:pt x="10507" y="0"/>
                    <a:pt x="19460" y="0"/>
                    <a:pt x="28509" y="95"/>
                  </a:cubicBezTo>
                  <a:cubicBezTo>
                    <a:pt x="37177" y="5334"/>
                    <a:pt x="44701" y="11240"/>
                    <a:pt x="41653" y="23146"/>
                  </a:cubicBezTo>
                  <a:cubicBezTo>
                    <a:pt x="33081" y="35814"/>
                    <a:pt x="22413" y="36004"/>
                    <a:pt x="10507" y="28194"/>
                  </a:cubicBezTo>
                  <a:cubicBezTo>
                    <a:pt x="4982" y="19621"/>
                    <a:pt x="-3400" y="11906"/>
                    <a:pt x="1458" y="0"/>
                  </a:cubicBezTo>
                  <a:close/>
                </a:path>
              </a:pathLst>
            </a:custGeom>
            <a:solidFill>
              <a:srgbClr val="DC49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4" name="Freeform: Shape 893"/>
            <p:cNvSpPr/>
            <p:nvPr/>
          </p:nvSpPr>
          <p:spPr>
            <a:xfrm>
              <a:off x="2299905" y="4929958"/>
              <a:ext cx="58293" cy="30280"/>
            </a:xfrm>
            <a:custGeom>
              <a:avLst/>
              <a:gdLst>
                <a:gd name="connsiteX0" fmla="*/ 2477 w 58293"/>
                <a:gd name="connsiteY0" fmla="*/ 20692 h 30280"/>
                <a:gd name="connsiteX1" fmla="*/ 29718 w 58293"/>
                <a:gd name="connsiteY1" fmla="*/ 11453 h 30280"/>
                <a:gd name="connsiteX2" fmla="*/ 58293 w 58293"/>
                <a:gd name="connsiteY2" fmla="*/ 2023 h 30280"/>
                <a:gd name="connsiteX3" fmla="*/ 0 w 58293"/>
                <a:gd name="connsiteY3" fmla="*/ 29836 h 30280"/>
                <a:gd name="connsiteX4" fmla="*/ 2477 w 58293"/>
                <a:gd name="connsiteY4" fmla="*/ 20692 h 3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93" h="30280">
                  <a:moveTo>
                    <a:pt x="2477" y="20692"/>
                  </a:moveTo>
                  <a:cubicBezTo>
                    <a:pt x="12668" y="20787"/>
                    <a:pt x="22574" y="20120"/>
                    <a:pt x="29718" y="11453"/>
                  </a:cubicBezTo>
                  <a:cubicBezTo>
                    <a:pt x="37624" y="3451"/>
                    <a:pt x="45815" y="-3597"/>
                    <a:pt x="58293" y="2023"/>
                  </a:cubicBezTo>
                  <a:cubicBezTo>
                    <a:pt x="51625" y="37932"/>
                    <a:pt x="23527" y="29074"/>
                    <a:pt x="0" y="29836"/>
                  </a:cubicBezTo>
                  <a:cubicBezTo>
                    <a:pt x="762" y="26788"/>
                    <a:pt x="1524" y="23740"/>
                    <a:pt x="2477" y="20692"/>
                  </a:cubicBezTo>
                  <a:close/>
                </a:path>
              </a:pathLst>
            </a:custGeom>
            <a:solidFill>
              <a:srgbClr val="C233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5" name="Freeform: Shape 894"/>
            <p:cNvSpPr/>
            <p:nvPr/>
          </p:nvSpPr>
          <p:spPr>
            <a:xfrm>
              <a:off x="2346012" y="4988845"/>
              <a:ext cx="42446" cy="18971"/>
            </a:xfrm>
            <a:custGeom>
              <a:avLst/>
              <a:gdLst>
                <a:gd name="connsiteX0" fmla="*/ 42285 w 42446"/>
                <a:gd name="connsiteY0" fmla="*/ 8001 h 18971"/>
                <a:gd name="connsiteX1" fmla="*/ 3519 w 42446"/>
                <a:gd name="connsiteY1" fmla="*/ 18764 h 18971"/>
                <a:gd name="connsiteX2" fmla="*/ 185 w 42446"/>
                <a:gd name="connsiteY2" fmla="*/ 12668 h 18971"/>
                <a:gd name="connsiteX3" fmla="*/ 2471 w 42446"/>
                <a:gd name="connsiteY3" fmla="*/ 9239 h 18971"/>
                <a:gd name="connsiteX4" fmla="*/ 40476 w 42446"/>
                <a:gd name="connsiteY4" fmla="*/ 0 h 18971"/>
                <a:gd name="connsiteX5" fmla="*/ 42285 w 42446"/>
                <a:gd name="connsiteY5" fmla="*/ 8001 h 1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46" h="18971">
                  <a:moveTo>
                    <a:pt x="42285" y="8001"/>
                  </a:moveTo>
                  <a:cubicBezTo>
                    <a:pt x="31713" y="19907"/>
                    <a:pt x="17616" y="19241"/>
                    <a:pt x="3519" y="18764"/>
                  </a:cubicBezTo>
                  <a:cubicBezTo>
                    <a:pt x="661" y="16954"/>
                    <a:pt x="-482" y="14859"/>
                    <a:pt x="185" y="12668"/>
                  </a:cubicBezTo>
                  <a:cubicBezTo>
                    <a:pt x="852" y="10382"/>
                    <a:pt x="1614" y="9239"/>
                    <a:pt x="2471" y="9239"/>
                  </a:cubicBezTo>
                  <a:cubicBezTo>
                    <a:pt x="12758" y="-3715"/>
                    <a:pt x="27522" y="2000"/>
                    <a:pt x="40476" y="0"/>
                  </a:cubicBezTo>
                  <a:cubicBezTo>
                    <a:pt x="42190" y="2477"/>
                    <a:pt x="42762" y="5144"/>
                    <a:pt x="42285" y="8001"/>
                  </a:cubicBezTo>
                  <a:close/>
                </a:path>
              </a:pathLst>
            </a:custGeom>
            <a:solidFill>
              <a:srgbClr val="5D4B6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6" name="Freeform: Shape 895"/>
            <p:cNvSpPr/>
            <p:nvPr/>
          </p:nvSpPr>
          <p:spPr>
            <a:xfrm>
              <a:off x="2320384" y="4913312"/>
              <a:ext cx="38195" cy="28098"/>
            </a:xfrm>
            <a:custGeom>
              <a:avLst/>
              <a:gdLst>
                <a:gd name="connsiteX0" fmla="*/ 37814 w 38195"/>
                <a:gd name="connsiteY0" fmla="*/ 18669 h 28098"/>
                <a:gd name="connsiteX1" fmla="*/ 9239 w 38195"/>
                <a:gd name="connsiteY1" fmla="*/ 28099 h 28098"/>
                <a:gd name="connsiteX2" fmla="*/ 0 w 38195"/>
                <a:gd name="connsiteY2" fmla="*/ 9239 h 28098"/>
                <a:gd name="connsiteX3" fmla="*/ 36195 w 38195"/>
                <a:gd name="connsiteY3" fmla="*/ 0 h 28098"/>
                <a:gd name="connsiteX4" fmla="*/ 38195 w 38195"/>
                <a:gd name="connsiteY4" fmla="*/ 8096 h 28098"/>
                <a:gd name="connsiteX5" fmla="*/ 37814 w 38195"/>
                <a:gd name="connsiteY5" fmla="*/ 18669 h 2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95" h="28098">
                  <a:moveTo>
                    <a:pt x="37814" y="18669"/>
                  </a:moveTo>
                  <a:cubicBezTo>
                    <a:pt x="28289" y="21812"/>
                    <a:pt x="18764" y="24955"/>
                    <a:pt x="9239" y="28099"/>
                  </a:cubicBezTo>
                  <a:cubicBezTo>
                    <a:pt x="6191" y="21812"/>
                    <a:pt x="3048" y="15526"/>
                    <a:pt x="0" y="9239"/>
                  </a:cubicBezTo>
                  <a:cubicBezTo>
                    <a:pt x="12097" y="6191"/>
                    <a:pt x="24194" y="3048"/>
                    <a:pt x="36195" y="0"/>
                  </a:cubicBezTo>
                  <a:cubicBezTo>
                    <a:pt x="37338" y="2572"/>
                    <a:pt x="38005" y="5239"/>
                    <a:pt x="38195" y="8096"/>
                  </a:cubicBezTo>
                  <a:cubicBezTo>
                    <a:pt x="38100" y="11621"/>
                    <a:pt x="37909" y="15145"/>
                    <a:pt x="37814" y="18669"/>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7" name="Freeform: Shape 896"/>
            <p:cNvSpPr/>
            <p:nvPr/>
          </p:nvSpPr>
          <p:spPr>
            <a:xfrm>
              <a:off x="2157602" y="5303587"/>
              <a:ext cx="211230" cy="114638"/>
            </a:xfrm>
            <a:custGeom>
              <a:avLst/>
              <a:gdLst>
                <a:gd name="connsiteX0" fmla="*/ 10763 w 211230"/>
                <a:gd name="connsiteY0" fmla="*/ 37302 h 114638"/>
                <a:gd name="connsiteX1" fmla="*/ 0 w 211230"/>
                <a:gd name="connsiteY1" fmla="*/ 9299 h 114638"/>
                <a:gd name="connsiteX2" fmla="*/ 51340 w 211230"/>
                <a:gd name="connsiteY2" fmla="*/ 11109 h 114638"/>
                <a:gd name="connsiteX3" fmla="*/ 98012 w 211230"/>
                <a:gd name="connsiteY3" fmla="*/ 32445 h 114638"/>
                <a:gd name="connsiteX4" fmla="*/ 131635 w 211230"/>
                <a:gd name="connsiteY4" fmla="*/ 44255 h 114638"/>
                <a:gd name="connsiteX5" fmla="*/ 185261 w 211230"/>
                <a:gd name="connsiteY5" fmla="*/ 72069 h 114638"/>
                <a:gd name="connsiteX6" fmla="*/ 210312 w 211230"/>
                <a:gd name="connsiteY6" fmla="*/ 104454 h 114638"/>
                <a:gd name="connsiteX7" fmla="*/ 209645 w 211230"/>
                <a:gd name="connsiteY7" fmla="*/ 113312 h 114638"/>
                <a:gd name="connsiteX8" fmla="*/ 68199 w 211230"/>
                <a:gd name="connsiteY8" fmla="*/ 84832 h 114638"/>
                <a:gd name="connsiteX9" fmla="*/ 10763 w 211230"/>
                <a:gd name="connsiteY9" fmla="*/ 37302 h 11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30" h="114638">
                  <a:moveTo>
                    <a:pt x="10763" y="37302"/>
                  </a:moveTo>
                  <a:cubicBezTo>
                    <a:pt x="7144" y="27968"/>
                    <a:pt x="3524" y="18633"/>
                    <a:pt x="0" y="9299"/>
                  </a:cubicBezTo>
                  <a:cubicBezTo>
                    <a:pt x="17717" y="-7084"/>
                    <a:pt x="34766" y="1203"/>
                    <a:pt x="51340" y="11109"/>
                  </a:cubicBezTo>
                  <a:cubicBezTo>
                    <a:pt x="66103" y="20062"/>
                    <a:pt x="80963" y="28635"/>
                    <a:pt x="98012" y="32445"/>
                  </a:cubicBezTo>
                  <a:cubicBezTo>
                    <a:pt x="109823" y="34730"/>
                    <a:pt x="121444" y="37302"/>
                    <a:pt x="131635" y="44255"/>
                  </a:cubicBezTo>
                  <a:cubicBezTo>
                    <a:pt x="148114" y="56162"/>
                    <a:pt x="165259" y="66354"/>
                    <a:pt x="185261" y="72069"/>
                  </a:cubicBezTo>
                  <a:cubicBezTo>
                    <a:pt x="200501" y="76450"/>
                    <a:pt x="215074" y="83594"/>
                    <a:pt x="210312" y="104454"/>
                  </a:cubicBezTo>
                  <a:cubicBezTo>
                    <a:pt x="210122" y="107406"/>
                    <a:pt x="209836" y="110359"/>
                    <a:pt x="209645" y="113312"/>
                  </a:cubicBezTo>
                  <a:cubicBezTo>
                    <a:pt x="159258" y="119789"/>
                    <a:pt x="113919" y="101310"/>
                    <a:pt x="68199" y="84832"/>
                  </a:cubicBezTo>
                  <a:cubicBezTo>
                    <a:pt x="48958" y="69021"/>
                    <a:pt x="29813" y="53209"/>
                    <a:pt x="10763" y="37302"/>
                  </a:cubicBezTo>
                  <a:close/>
                </a:path>
              </a:pathLst>
            </a:custGeom>
            <a:solidFill>
              <a:srgbClr val="483B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8" name="Freeform: Shape 897"/>
            <p:cNvSpPr/>
            <p:nvPr/>
          </p:nvSpPr>
          <p:spPr>
            <a:xfrm>
              <a:off x="2119807" y="5190618"/>
              <a:ext cx="95382" cy="104835"/>
            </a:xfrm>
            <a:custGeom>
              <a:avLst/>
              <a:gdLst>
                <a:gd name="connsiteX0" fmla="*/ 10554 w 95382"/>
                <a:gd name="connsiteY0" fmla="*/ 65022 h 104835"/>
                <a:gd name="connsiteX1" fmla="*/ 171 w 95382"/>
                <a:gd name="connsiteY1" fmla="*/ 17397 h 104835"/>
                <a:gd name="connsiteX2" fmla="*/ 9982 w 95382"/>
                <a:gd name="connsiteY2" fmla="*/ 7776 h 104835"/>
                <a:gd name="connsiteX3" fmla="*/ 85039 w 95382"/>
                <a:gd name="connsiteY3" fmla="*/ 31113 h 104835"/>
                <a:gd name="connsiteX4" fmla="*/ 94469 w 95382"/>
                <a:gd name="connsiteY4" fmla="*/ 84643 h 104835"/>
                <a:gd name="connsiteX5" fmla="*/ 86754 w 95382"/>
                <a:gd name="connsiteY5" fmla="*/ 98169 h 104835"/>
                <a:gd name="connsiteX6" fmla="*/ 10554 w 95382"/>
                <a:gd name="connsiteY6" fmla="*/ 65022 h 1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82" h="104835">
                  <a:moveTo>
                    <a:pt x="10554" y="65022"/>
                  </a:moveTo>
                  <a:cubicBezTo>
                    <a:pt x="1505" y="50353"/>
                    <a:pt x="-686" y="34256"/>
                    <a:pt x="171" y="17397"/>
                  </a:cubicBezTo>
                  <a:cubicBezTo>
                    <a:pt x="3410" y="14158"/>
                    <a:pt x="6648" y="11015"/>
                    <a:pt x="9982" y="7776"/>
                  </a:cubicBezTo>
                  <a:cubicBezTo>
                    <a:pt x="43796" y="-12607"/>
                    <a:pt x="63703" y="11301"/>
                    <a:pt x="85039" y="31113"/>
                  </a:cubicBezTo>
                  <a:cubicBezTo>
                    <a:pt x="96183" y="47496"/>
                    <a:pt x="96374" y="65879"/>
                    <a:pt x="94469" y="84643"/>
                  </a:cubicBezTo>
                  <a:cubicBezTo>
                    <a:pt x="93135" y="89882"/>
                    <a:pt x="90564" y="94359"/>
                    <a:pt x="86754" y="98169"/>
                  </a:cubicBezTo>
                  <a:cubicBezTo>
                    <a:pt x="47987" y="117885"/>
                    <a:pt x="29985" y="89977"/>
                    <a:pt x="10554" y="6502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9" name="Freeform: Shape 898"/>
            <p:cNvSpPr/>
            <p:nvPr/>
          </p:nvSpPr>
          <p:spPr>
            <a:xfrm>
              <a:off x="2129777" y="5140069"/>
              <a:ext cx="80923" cy="86900"/>
            </a:xfrm>
            <a:custGeom>
              <a:avLst/>
              <a:gdLst>
                <a:gd name="connsiteX0" fmla="*/ 64782 w 80923"/>
                <a:gd name="connsiteY0" fmla="*/ 86901 h 86900"/>
                <a:gd name="connsiteX1" fmla="*/ 12 w 80923"/>
                <a:gd name="connsiteY1" fmla="*/ 58326 h 86900"/>
                <a:gd name="connsiteX2" fmla="*/ 18776 w 80923"/>
                <a:gd name="connsiteY2" fmla="*/ 10796 h 86900"/>
                <a:gd name="connsiteX3" fmla="*/ 72021 w 80923"/>
                <a:gd name="connsiteY3" fmla="*/ 13368 h 86900"/>
                <a:gd name="connsiteX4" fmla="*/ 80688 w 80923"/>
                <a:gd name="connsiteY4" fmla="*/ 53277 h 86900"/>
                <a:gd name="connsiteX5" fmla="*/ 76688 w 80923"/>
                <a:gd name="connsiteY5" fmla="*/ 76804 h 86900"/>
                <a:gd name="connsiteX6" fmla="*/ 64782 w 80923"/>
                <a:gd name="connsiteY6" fmla="*/ 86901 h 8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23" h="86900">
                  <a:moveTo>
                    <a:pt x="64782" y="86901"/>
                  </a:moveTo>
                  <a:cubicBezTo>
                    <a:pt x="43636" y="76328"/>
                    <a:pt x="23919" y="62517"/>
                    <a:pt x="12" y="58326"/>
                  </a:cubicBezTo>
                  <a:cubicBezTo>
                    <a:pt x="-274" y="39942"/>
                    <a:pt x="4679" y="23559"/>
                    <a:pt x="18776" y="10796"/>
                  </a:cubicBezTo>
                  <a:cubicBezTo>
                    <a:pt x="37350" y="-4635"/>
                    <a:pt x="55066" y="-3301"/>
                    <a:pt x="72021" y="13368"/>
                  </a:cubicBezTo>
                  <a:cubicBezTo>
                    <a:pt x="81165" y="25274"/>
                    <a:pt x="80022" y="39466"/>
                    <a:pt x="80688" y="53277"/>
                  </a:cubicBezTo>
                  <a:cubicBezTo>
                    <a:pt x="81546" y="61469"/>
                    <a:pt x="80022" y="69375"/>
                    <a:pt x="76688" y="76804"/>
                  </a:cubicBezTo>
                  <a:cubicBezTo>
                    <a:pt x="73926" y="81471"/>
                    <a:pt x="69925" y="84900"/>
                    <a:pt x="64782" y="86901"/>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0" name="Freeform: Shape 899"/>
            <p:cNvSpPr/>
            <p:nvPr/>
          </p:nvSpPr>
          <p:spPr>
            <a:xfrm>
              <a:off x="2148553" y="5103145"/>
              <a:ext cx="75896" cy="57054"/>
            </a:xfrm>
            <a:custGeom>
              <a:avLst/>
              <a:gdLst>
                <a:gd name="connsiteX0" fmla="*/ 47244 w 75896"/>
                <a:gd name="connsiteY0" fmla="*/ 57055 h 57054"/>
                <a:gd name="connsiteX1" fmla="*/ 0 w 75896"/>
                <a:gd name="connsiteY1" fmla="*/ 47625 h 57054"/>
                <a:gd name="connsiteX2" fmla="*/ 28384 w 75896"/>
                <a:gd name="connsiteY2" fmla="*/ 0 h 57054"/>
                <a:gd name="connsiteX3" fmla="*/ 67627 w 75896"/>
                <a:gd name="connsiteY3" fmla="*/ 381 h 57054"/>
                <a:gd name="connsiteX4" fmla="*/ 47244 w 75896"/>
                <a:gd name="connsiteY4" fmla="*/ 57055 h 5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96" h="57054">
                  <a:moveTo>
                    <a:pt x="47244" y="57055"/>
                  </a:moveTo>
                  <a:cubicBezTo>
                    <a:pt x="32576" y="48768"/>
                    <a:pt x="16574" y="46958"/>
                    <a:pt x="0" y="47625"/>
                  </a:cubicBezTo>
                  <a:cubicBezTo>
                    <a:pt x="3810" y="28385"/>
                    <a:pt x="10192" y="10668"/>
                    <a:pt x="28384" y="0"/>
                  </a:cubicBezTo>
                  <a:cubicBezTo>
                    <a:pt x="41434" y="95"/>
                    <a:pt x="54483" y="286"/>
                    <a:pt x="67627" y="381"/>
                  </a:cubicBezTo>
                  <a:cubicBezTo>
                    <a:pt x="83820" y="27622"/>
                    <a:pt x="75819" y="46101"/>
                    <a:pt x="47244" y="57055"/>
                  </a:cubicBezTo>
                  <a:close/>
                </a:path>
              </a:pathLst>
            </a:custGeom>
            <a:solidFill>
              <a:srgbClr val="2E253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1" name="Freeform: Shape 900"/>
            <p:cNvSpPr/>
            <p:nvPr/>
          </p:nvSpPr>
          <p:spPr>
            <a:xfrm>
              <a:off x="2360864" y="5036755"/>
              <a:ext cx="151123" cy="279619"/>
            </a:xfrm>
            <a:custGeom>
              <a:avLst/>
              <a:gdLst>
                <a:gd name="connsiteX0" fmla="*/ 44674 w 151123"/>
                <a:gd name="connsiteY0" fmla="*/ 0 h 279619"/>
                <a:gd name="connsiteX1" fmla="*/ 101728 w 151123"/>
                <a:gd name="connsiteY1" fmla="*/ 29051 h 279619"/>
                <a:gd name="connsiteX2" fmla="*/ 150877 w 151123"/>
                <a:gd name="connsiteY2" fmla="*/ 142399 h 279619"/>
                <a:gd name="connsiteX3" fmla="*/ 141067 w 151123"/>
                <a:gd name="connsiteY3" fmla="*/ 218504 h 279619"/>
                <a:gd name="connsiteX4" fmla="*/ 110491 w 151123"/>
                <a:gd name="connsiteY4" fmla="*/ 266129 h 279619"/>
                <a:gd name="connsiteX5" fmla="*/ 90965 w 151123"/>
                <a:gd name="connsiteY5" fmla="*/ 279463 h 279619"/>
                <a:gd name="connsiteX6" fmla="*/ 76963 w 151123"/>
                <a:gd name="connsiteY6" fmla="*/ 265843 h 279619"/>
                <a:gd name="connsiteX7" fmla="*/ 78868 w 151123"/>
                <a:gd name="connsiteY7" fmla="*/ 233553 h 279619"/>
                <a:gd name="connsiteX8" fmla="*/ 84869 w 151123"/>
                <a:gd name="connsiteY8" fmla="*/ 184976 h 279619"/>
                <a:gd name="connsiteX9" fmla="*/ 75630 w 151123"/>
                <a:gd name="connsiteY9" fmla="*/ 156020 h 279619"/>
                <a:gd name="connsiteX10" fmla="*/ 47150 w 151123"/>
                <a:gd name="connsiteY10" fmla="*/ 119634 h 279619"/>
                <a:gd name="connsiteX11" fmla="*/ 46102 w 151123"/>
                <a:gd name="connsiteY11" fmla="*/ 71723 h 279619"/>
                <a:gd name="connsiteX12" fmla="*/ 36673 w 151123"/>
                <a:gd name="connsiteY12" fmla="*/ 44863 h 279619"/>
                <a:gd name="connsiteX13" fmla="*/ 1 w 151123"/>
                <a:gd name="connsiteY13" fmla="*/ 20574 h 279619"/>
                <a:gd name="connsiteX14" fmla="*/ 6669 w 151123"/>
                <a:gd name="connsiteY14" fmla="*/ 9239 h 279619"/>
                <a:gd name="connsiteX15" fmla="*/ 44674 w 151123"/>
                <a:gd name="connsiteY15" fmla="*/ 0 h 27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3" h="279619">
                  <a:moveTo>
                    <a:pt x="44674" y="0"/>
                  </a:moveTo>
                  <a:cubicBezTo>
                    <a:pt x="63724" y="9716"/>
                    <a:pt x="82774" y="19431"/>
                    <a:pt x="101728" y="29051"/>
                  </a:cubicBezTo>
                  <a:cubicBezTo>
                    <a:pt x="129827" y="61817"/>
                    <a:pt x="153830" y="96298"/>
                    <a:pt x="150877" y="142399"/>
                  </a:cubicBezTo>
                  <a:cubicBezTo>
                    <a:pt x="147353" y="167735"/>
                    <a:pt x="154402" y="194501"/>
                    <a:pt x="141067" y="218504"/>
                  </a:cubicBezTo>
                  <a:cubicBezTo>
                    <a:pt x="130875" y="234410"/>
                    <a:pt x="120683" y="250222"/>
                    <a:pt x="110491" y="266129"/>
                  </a:cubicBezTo>
                  <a:cubicBezTo>
                    <a:pt x="107920" y="276320"/>
                    <a:pt x="101252" y="280511"/>
                    <a:pt x="90965" y="279463"/>
                  </a:cubicBezTo>
                  <a:cubicBezTo>
                    <a:pt x="84393" y="276892"/>
                    <a:pt x="79726" y="272320"/>
                    <a:pt x="76963" y="265843"/>
                  </a:cubicBezTo>
                  <a:cubicBezTo>
                    <a:pt x="73058" y="254794"/>
                    <a:pt x="78011" y="244316"/>
                    <a:pt x="78868" y="233553"/>
                  </a:cubicBezTo>
                  <a:cubicBezTo>
                    <a:pt x="80964" y="217361"/>
                    <a:pt x="83250" y="201168"/>
                    <a:pt x="84869" y="184976"/>
                  </a:cubicBezTo>
                  <a:cubicBezTo>
                    <a:pt x="85345" y="174212"/>
                    <a:pt x="78011" y="165926"/>
                    <a:pt x="75630" y="156020"/>
                  </a:cubicBezTo>
                  <a:cubicBezTo>
                    <a:pt x="71058" y="139922"/>
                    <a:pt x="56961" y="131540"/>
                    <a:pt x="47150" y="119634"/>
                  </a:cubicBezTo>
                  <a:cubicBezTo>
                    <a:pt x="34291" y="104204"/>
                    <a:pt x="25243" y="88583"/>
                    <a:pt x="46102" y="71723"/>
                  </a:cubicBezTo>
                  <a:cubicBezTo>
                    <a:pt x="67057" y="54769"/>
                    <a:pt x="59818" y="47244"/>
                    <a:pt x="36673" y="44863"/>
                  </a:cubicBezTo>
                  <a:cubicBezTo>
                    <a:pt x="20575" y="43244"/>
                    <a:pt x="-189" y="47435"/>
                    <a:pt x="1" y="20574"/>
                  </a:cubicBezTo>
                  <a:cubicBezTo>
                    <a:pt x="1430" y="16288"/>
                    <a:pt x="3621" y="12478"/>
                    <a:pt x="6669" y="9239"/>
                  </a:cubicBezTo>
                  <a:cubicBezTo>
                    <a:pt x="19337" y="6287"/>
                    <a:pt x="32005" y="3143"/>
                    <a:pt x="44674" y="0"/>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2" name="Freeform: Shape 901"/>
            <p:cNvSpPr/>
            <p:nvPr/>
          </p:nvSpPr>
          <p:spPr>
            <a:xfrm>
              <a:off x="2195797" y="5042768"/>
              <a:ext cx="189279" cy="157881"/>
            </a:xfrm>
            <a:custGeom>
              <a:avLst/>
              <a:gdLst>
                <a:gd name="connsiteX0" fmla="*/ 0 w 189279"/>
                <a:gd name="connsiteY0" fmla="*/ 117432 h 157881"/>
                <a:gd name="connsiteX1" fmla="*/ 20383 w 189279"/>
                <a:gd name="connsiteY1" fmla="*/ 60758 h 157881"/>
                <a:gd name="connsiteX2" fmla="*/ 77629 w 189279"/>
                <a:gd name="connsiteY2" fmla="*/ 3703 h 157881"/>
                <a:gd name="connsiteX3" fmla="*/ 95441 w 189279"/>
                <a:gd name="connsiteY3" fmla="*/ 3322 h 157881"/>
                <a:gd name="connsiteX4" fmla="*/ 148685 w 189279"/>
                <a:gd name="connsiteY4" fmla="*/ 6561 h 157881"/>
                <a:gd name="connsiteX5" fmla="*/ 163735 w 189279"/>
                <a:gd name="connsiteY5" fmla="*/ 29230 h 157881"/>
                <a:gd name="connsiteX6" fmla="*/ 187357 w 189279"/>
                <a:gd name="connsiteY6" fmla="*/ 63615 h 157881"/>
                <a:gd name="connsiteX7" fmla="*/ 143066 w 189279"/>
                <a:gd name="connsiteY7" fmla="*/ 83046 h 157881"/>
                <a:gd name="connsiteX8" fmla="*/ 20193 w 189279"/>
                <a:gd name="connsiteY8" fmla="*/ 152579 h 157881"/>
                <a:gd name="connsiteX9" fmla="*/ 1238 w 189279"/>
                <a:gd name="connsiteY9" fmla="*/ 156865 h 157881"/>
                <a:gd name="connsiteX10" fmla="*/ 0 w 189279"/>
                <a:gd name="connsiteY10" fmla="*/ 117432 h 15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279" h="157881">
                  <a:moveTo>
                    <a:pt x="0" y="117432"/>
                  </a:moveTo>
                  <a:cubicBezTo>
                    <a:pt x="6763" y="98572"/>
                    <a:pt x="13621" y="79713"/>
                    <a:pt x="20383" y="60758"/>
                  </a:cubicBezTo>
                  <a:cubicBezTo>
                    <a:pt x="39433" y="41708"/>
                    <a:pt x="58579" y="22658"/>
                    <a:pt x="77629" y="3703"/>
                  </a:cubicBezTo>
                  <a:cubicBezTo>
                    <a:pt x="83534" y="3608"/>
                    <a:pt x="89440" y="3418"/>
                    <a:pt x="95441" y="3322"/>
                  </a:cubicBezTo>
                  <a:cubicBezTo>
                    <a:pt x="112871" y="9895"/>
                    <a:pt x="131826" y="-9537"/>
                    <a:pt x="148685" y="6561"/>
                  </a:cubicBezTo>
                  <a:cubicBezTo>
                    <a:pt x="159353" y="10466"/>
                    <a:pt x="158115" y="22277"/>
                    <a:pt x="163735" y="29230"/>
                  </a:cubicBezTo>
                  <a:cubicBezTo>
                    <a:pt x="172593" y="40184"/>
                    <a:pt x="196120" y="41232"/>
                    <a:pt x="187357" y="63615"/>
                  </a:cubicBezTo>
                  <a:cubicBezTo>
                    <a:pt x="179356" y="83904"/>
                    <a:pt x="160687" y="83237"/>
                    <a:pt x="143066" y="83046"/>
                  </a:cubicBezTo>
                  <a:cubicBezTo>
                    <a:pt x="88583" y="82475"/>
                    <a:pt x="51245" y="111812"/>
                    <a:pt x="20193" y="152579"/>
                  </a:cubicBezTo>
                  <a:cubicBezTo>
                    <a:pt x="14573" y="157056"/>
                    <a:pt x="8382" y="159342"/>
                    <a:pt x="1238" y="156865"/>
                  </a:cubicBezTo>
                  <a:cubicBezTo>
                    <a:pt x="762" y="143721"/>
                    <a:pt x="381" y="130576"/>
                    <a:pt x="0" y="117432"/>
                  </a:cubicBezTo>
                  <a:close/>
                </a:path>
              </a:pathLst>
            </a:custGeom>
            <a:solidFill>
              <a:srgbClr val="564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3" name="Freeform: Shape 902"/>
            <p:cNvSpPr/>
            <p:nvPr/>
          </p:nvSpPr>
          <p:spPr>
            <a:xfrm>
              <a:off x="2300973" y="4998084"/>
              <a:ext cx="48558" cy="53746"/>
            </a:xfrm>
            <a:custGeom>
              <a:avLst/>
              <a:gdLst>
                <a:gd name="connsiteX0" fmla="*/ 47606 w 48558"/>
                <a:gd name="connsiteY0" fmla="*/ 0 h 53746"/>
                <a:gd name="connsiteX1" fmla="*/ 48558 w 48558"/>
                <a:gd name="connsiteY1" fmla="*/ 9525 h 53746"/>
                <a:gd name="connsiteX2" fmla="*/ 48463 w 48558"/>
                <a:gd name="connsiteY2" fmla="*/ 46577 h 53746"/>
                <a:gd name="connsiteX3" fmla="*/ 266 w 48558"/>
                <a:gd name="connsiteY3" fmla="*/ 47339 h 53746"/>
                <a:gd name="connsiteX4" fmla="*/ 10363 w 48558"/>
                <a:gd name="connsiteY4" fmla="*/ 0 h 53746"/>
                <a:gd name="connsiteX5" fmla="*/ 47606 w 48558"/>
                <a:gd name="connsiteY5" fmla="*/ 0 h 5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58" h="53746">
                  <a:moveTo>
                    <a:pt x="47606" y="0"/>
                  </a:moveTo>
                  <a:cubicBezTo>
                    <a:pt x="47891" y="3143"/>
                    <a:pt x="48272" y="6382"/>
                    <a:pt x="48558" y="9525"/>
                  </a:cubicBezTo>
                  <a:cubicBezTo>
                    <a:pt x="48558" y="21908"/>
                    <a:pt x="48558" y="34195"/>
                    <a:pt x="48463" y="46577"/>
                  </a:cubicBezTo>
                  <a:cubicBezTo>
                    <a:pt x="32556" y="56674"/>
                    <a:pt x="16459" y="55340"/>
                    <a:pt x="266" y="47339"/>
                  </a:cubicBezTo>
                  <a:cubicBezTo>
                    <a:pt x="743" y="30956"/>
                    <a:pt x="-3544" y="13526"/>
                    <a:pt x="10363" y="0"/>
                  </a:cubicBezTo>
                  <a:cubicBezTo>
                    <a:pt x="22841" y="0"/>
                    <a:pt x="35223" y="0"/>
                    <a:pt x="47606" y="0"/>
                  </a:cubicBezTo>
                  <a:close/>
                </a:path>
              </a:pathLst>
            </a:custGeom>
            <a:solidFill>
              <a:srgbClr val="33293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4" name="Freeform: Shape 903"/>
            <p:cNvSpPr/>
            <p:nvPr/>
          </p:nvSpPr>
          <p:spPr>
            <a:xfrm>
              <a:off x="2291238" y="5044661"/>
              <a:ext cx="76390" cy="15507"/>
            </a:xfrm>
            <a:custGeom>
              <a:avLst/>
              <a:gdLst>
                <a:gd name="connsiteX0" fmla="*/ 10096 w 76390"/>
                <a:gd name="connsiteY0" fmla="*/ 762 h 15507"/>
                <a:gd name="connsiteX1" fmla="*/ 58293 w 76390"/>
                <a:gd name="connsiteY1" fmla="*/ 0 h 15507"/>
                <a:gd name="connsiteX2" fmla="*/ 76295 w 76390"/>
                <a:gd name="connsiteY2" fmla="*/ 1524 h 15507"/>
                <a:gd name="connsiteX3" fmla="*/ 76390 w 76390"/>
                <a:gd name="connsiteY3" fmla="*/ 11525 h 15507"/>
                <a:gd name="connsiteX4" fmla="*/ 58483 w 76390"/>
                <a:gd name="connsiteY4" fmla="*/ 11906 h 15507"/>
                <a:gd name="connsiteX5" fmla="*/ 0 w 76390"/>
                <a:gd name="connsiteY5" fmla="*/ 1524 h 15507"/>
                <a:gd name="connsiteX6" fmla="*/ 10096 w 76390"/>
                <a:gd name="connsiteY6" fmla="*/ 762 h 1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90" h="15507">
                  <a:moveTo>
                    <a:pt x="10096" y="762"/>
                  </a:moveTo>
                  <a:cubicBezTo>
                    <a:pt x="26098" y="476"/>
                    <a:pt x="42196" y="286"/>
                    <a:pt x="58293" y="0"/>
                  </a:cubicBezTo>
                  <a:cubicBezTo>
                    <a:pt x="64294" y="476"/>
                    <a:pt x="70294" y="1048"/>
                    <a:pt x="76295" y="1524"/>
                  </a:cubicBezTo>
                  <a:cubicBezTo>
                    <a:pt x="76295" y="4858"/>
                    <a:pt x="76390" y="8191"/>
                    <a:pt x="76390" y="11525"/>
                  </a:cubicBezTo>
                  <a:cubicBezTo>
                    <a:pt x="70580" y="16573"/>
                    <a:pt x="64579" y="16954"/>
                    <a:pt x="58483" y="11906"/>
                  </a:cubicBezTo>
                  <a:cubicBezTo>
                    <a:pt x="39243" y="7144"/>
                    <a:pt x="17050" y="19050"/>
                    <a:pt x="0" y="1524"/>
                  </a:cubicBezTo>
                  <a:cubicBezTo>
                    <a:pt x="3334" y="1238"/>
                    <a:pt x="6763" y="953"/>
                    <a:pt x="10096" y="76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5" name="Freeform: Shape 904"/>
            <p:cNvSpPr/>
            <p:nvPr/>
          </p:nvSpPr>
          <p:spPr>
            <a:xfrm>
              <a:off x="2432355" y="5302979"/>
              <a:ext cx="78339" cy="54060"/>
            </a:xfrm>
            <a:custGeom>
              <a:avLst/>
              <a:gdLst>
                <a:gd name="connsiteX0" fmla="*/ 20903 w 78339"/>
                <a:gd name="connsiteY0" fmla="*/ 10096 h 54060"/>
                <a:gd name="connsiteX1" fmla="*/ 39001 w 78339"/>
                <a:gd name="connsiteY1" fmla="*/ 0 h 54060"/>
                <a:gd name="connsiteX2" fmla="*/ 78339 w 78339"/>
                <a:gd name="connsiteY2" fmla="*/ 9906 h 54060"/>
                <a:gd name="connsiteX3" fmla="*/ 68147 w 78339"/>
                <a:gd name="connsiteY3" fmla="*/ 37910 h 54060"/>
                <a:gd name="connsiteX4" fmla="*/ 49955 w 78339"/>
                <a:gd name="connsiteY4" fmla="*/ 48101 h 54060"/>
                <a:gd name="connsiteX5" fmla="*/ 2520 w 78339"/>
                <a:gd name="connsiteY5" fmla="*/ 34385 h 54060"/>
                <a:gd name="connsiteX6" fmla="*/ 20903 w 78339"/>
                <a:gd name="connsiteY6" fmla="*/ 10096 h 5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39" h="54060">
                  <a:moveTo>
                    <a:pt x="20903" y="10096"/>
                  </a:moveTo>
                  <a:cubicBezTo>
                    <a:pt x="26904" y="6763"/>
                    <a:pt x="33000" y="3334"/>
                    <a:pt x="39001" y="0"/>
                  </a:cubicBezTo>
                  <a:cubicBezTo>
                    <a:pt x="52145" y="3334"/>
                    <a:pt x="65195" y="6572"/>
                    <a:pt x="78339" y="9906"/>
                  </a:cubicBezTo>
                  <a:cubicBezTo>
                    <a:pt x="74910" y="19240"/>
                    <a:pt x="71576" y="28575"/>
                    <a:pt x="68147" y="37910"/>
                  </a:cubicBezTo>
                  <a:cubicBezTo>
                    <a:pt x="62051" y="41338"/>
                    <a:pt x="55955" y="44767"/>
                    <a:pt x="49955" y="48101"/>
                  </a:cubicBezTo>
                  <a:cubicBezTo>
                    <a:pt x="29666" y="59055"/>
                    <a:pt x="12426" y="55150"/>
                    <a:pt x="2520" y="34385"/>
                  </a:cubicBezTo>
                  <a:cubicBezTo>
                    <a:pt x="-5290" y="18002"/>
                    <a:pt x="6235" y="11811"/>
                    <a:pt x="20903" y="10096"/>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6" name="Freeform: Shape 905"/>
            <p:cNvSpPr/>
            <p:nvPr/>
          </p:nvSpPr>
          <p:spPr>
            <a:xfrm>
              <a:off x="2282094" y="5336043"/>
              <a:ext cx="143541" cy="72092"/>
            </a:xfrm>
            <a:custGeom>
              <a:avLst/>
              <a:gdLst>
                <a:gd name="connsiteX0" fmla="*/ 85725 w 143541"/>
                <a:gd name="connsiteY0" fmla="*/ 72092 h 72092"/>
                <a:gd name="connsiteX1" fmla="*/ 0 w 143541"/>
                <a:gd name="connsiteY1" fmla="*/ 25705 h 72092"/>
                <a:gd name="connsiteX2" fmla="*/ 110014 w 143541"/>
                <a:gd name="connsiteY2" fmla="*/ 11989 h 72092"/>
                <a:gd name="connsiteX3" fmla="*/ 143542 w 143541"/>
                <a:gd name="connsiteY3" fmla="*/ 53423 h 72092"/>
                <a:gd name="connsiteX4" fmla="*/ 85725 w 143541"/>
                <a:gd name="connsiteY4" fmla="*/ 72092 h 72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41" h="72092">
                  <a:moveTo>
                    <a:pt x="85725" y="72092"/>
                  </a:moveTo>
                  <a:cubicBezTo>
                    <a:pt x="57150" y="56661"/>
                    <a:pt x="28575" y="41136"/>
                    <a:pt x="0" y="25705"/>
                  </a:cubicBezTo>
                  <a:cubicBezTo>
                    <a:pt x="25051" y="-2965"/>
                    <a:pt x="63627" y="-7823"/>
                    <a:pt x="110014" y="11989"/>
                  </a:cubicBezTo>
                  <a:cubicBezTo>
                    <a:pt x="121730" y="25324"/>
                    <a:pt x="143447" y="30753"/>
                    <a:pt x="143542" y="53423"/>
                  </a:cubicBezTo>
                  <a:cubicBezTo>
                    <a:pt x="127635" y="70092"/>
                    <a:pt x="106966" y="72092"/>
                    <a:pt x="85725" y="72092"/>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7" name="Freeform: Shape 906"/>
            <p:cNvSpPr/>
            <p:nvPr/>
          </p:nvSpPr>
          <p:spPr>
            <a:xfrm>
              <a:off x="2386028" y="5298954"/>
              <a:ext cx="96376" cy="90511"/>
            </a:xfrm>
            <a:custGeom>
              <a:avLst/>
              <a:gdLst>
                <a:gd name="connsiteX0" fmla="*/ 39608 w 96376"/>
                <a:gd name="connsiteY0" fmla="*/ 90512 h 90511"/>
                <a:gd name="connsiteX1" fmla="*/ 841 w 96376"/>
                <a:gd name="connsiteY1" fmla="*/ 62794 h 90511"/>
                <a:gd name="connsiteX2" fmla="*/ 12366 w 96376"/>
                <a:gd name="connsiteY2" fmla="*/ 16693 h 90511"/>
                <a:gd name="connsiteX3" fmla="*/ 56943 w 96376"/>
                <a:gd name="connsiteY3" fmla="*/ 3739 h 90511"/>
                <a:gd name="connsiteX4" fmla="*/ 67325 w 96376"/>
                <a:gd name="connsiteY4" fmla="*/ 14121 h 90511"/>
                <a:gd name="connsiteX5" fmla="*/ 96377 w 96376"/>
                <a:gd name="connsiteY5" fmla="*/ 52126 h 90511"/>
                <a:gd name="connsiteX6" fmla="*/ 86090 w 96376"/>
                <a:gd name="connsiteY6" fmla="*/ 70604 h 90511"/>
                <a:gd name="connsiteX7" fmla="*/ 57324 w 96376"/>
                <a:gd name="connsiteY7" fmla="*/ 89559 h 90511"/>
                <a:gd name="connsiteX8" fmla="*/ 39608 w 96376"/>
                <a:gd name="connsiteY8" fmla="*/ 90512 h 9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76" h="90511">
                  <a:moveTo>
                    <a:pt x="39608" y="90512"/>
                  </a:moveTo>
                  <a:cubicBezTo>
                    <a:pt x="25511" y="82892"/>
                    <a:pt x="9604" y="77748"/>
                    <a:pt x="841" y="62794"/>
                  </a:cubicBezTo>
                  <a:cubicBezTo>
                    <a:pt x="-2493" y="45649"/>
                    <a:pt x="4651" y="31171"/>
                    <a:pt x="12366" y="16693"/>
                  </a:cubicBezTo>
                  <a:cubicBezTo>
                    <a:pt x="24653" y="3739"/>
                    <a:pt x="38179" y="-5500"/>
                    <a:pt x="56943" y="3739"/>
                  </a:cubicBezTo>
                  <a:cubicBezTo>
                    <a:pt x="60372" y="7168"/>
                    <a:pt x="63801" y="10692"/>
                    <a:pt x="67325" y="14121"/>
                  </a:cubicBezTo>
                  <a:cubicBezTo>
                    <a:pt x="42370" y="53364"/>
                    <a:pt x="83613" y="41839"/>
                    <a:pt x="96377" y="52126"/>
                  </a:cubicBezTo>
                  <a:cubicBezTo>
                    <a:pt x="92948" y="58317"/>
                    <a:pt x="89519" y="64509"/>
                    <a:pt x="86090" y="70604"/>
                  </a:cubicBezTo>
                  <a:cubicBezTo>
                    <a:pt x="73136" y="71843"/>
                    <a:pt x="63515" y="78034"/>
                    <a:pt x="57324" y="89559"/>
                  </a:cubicBezTo>
                  <a:cubicBezTo>
                    <a:pt x="51419" y="89940"/>
                    <a:pt x="45513" y="90226"/>
                    <a:pt x="39608" y="9051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8" name="Freeform: Shape 907"/>
            <p:cNvSpPr/>
            <p:nvPr/>
          </p:nvSpPr>
          <p:spPr>
            <a:xfrm>
              <a:off x="2130075" y="5255640"/>
              <a:ext cx="132882" cy="94868"/>
            </a:xfrm>
            <a:custGeom>
              <a:avLst/>
              <a:gdLst>
                <a:gd name="connsiteX0" fmla="*/ 286 w 132882"/>
                <a:gd name="connsiteY0" fmla="*/ 0 h 94868"/>
                <a:gd name="connsiteX1" fmla="*/ 73914 w 132882"/>
                <a:gd name="connsiteY1" fmla="*/ 28480 h 94868"/>
                <a:gd name="connsiteX2" fmla="*/ 131636 w 132882"/>
                <a:gd name="connsiteY2" fmla="*/ 67532 h 94868"/>
                <a:gd name="connsiteX3" fmla="*/ 124587 w 132882"/>
                <a:gd name="connsiteY3" fmla="*/ 94869 h 94868"/>
                <a:gd name="connsiteX4" fmla="*/ 27527 w 132882"/>
                <a:gd name="connsiteY4" fmla="*/ 57340 h 94868"/>
                <a:gd name="connsiteX5" fmla="*/ 0 w 132882"/>
                <a:gd name="connsiteY5" fmla="*/ 18764 h 94868"/>
                <a:gd name="connsiteX6" fmla="*/ 286 w 132882"/>
                <a:gd name="connsiteY6" fmla="*/ 0 h 9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882" h="94868">
                  <a:moveTo>
                    <a:pt x="286" y="0"/>
                  </a:moveTo>
                  <a:cubicBezTo>
                    <a:pt x="24384" y="10763"/>
                    <a:pt x="45720" y="28480"/>
                    <a:pt x="73914" y="28480"/>
                  </a:cubicBezTo>
                  <a:cubicBezTo>
                    <a:pt x="100679" y="30385"/>
                    <a:pt x="119920" y="43339"/>
                    <a:pt x="131636" y="67532"/>
                  </a:cubicBezTo>
                  <a:cubicBezTo>
                    <a:pt x="134112" y="77819"/>
                    <a:pt x="133445" y="87439"/>
                    <a:pt x="124587" y="94869"/>
                  </a:cubicBezTo>
                  <a:cubicBezTo>
                    <a:pt x="92202" y="82391"/>
                    <a:pt x="59817" y="69818"/>
                    <a:pt x="27527" y="57340"/>
                  </a:cubicBezTo>
                  <a:cubicBezTo>
                    <a:pt x="18288" y="44482"/>
                    <a:pt x="9144" y="31623"/>
                    <a:pt x="0" y="18764"/>
                  </a:cubicBezTo>
                  <a:cubicBezTo>
                    <a:pt x="0" y="12478"/>
                    <a:pt x="191" y="6191"/>
                    <a:pt x="286" y="0"/>
                  </a:cubicBezTo>
                  <a:close/>
                </a:path>
              </a:pathLst>
            </a:custGeom>
            <a:solidFill>
              <a:srgbClr val="44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9" name="Freeform: Shape 908"/>
            <p:cNvSpPr/>
            <p:nvPr/>
          </p:nvSpPr>
          <p:spPr>
            <a:xfrm>
              <a:off x="2252376" y="5300086"/>
              <a:ext cx="154787" cy="61662"/>
            </a:xfrm>
            <a:custGeom>
              <a:avLst/>
              <a:gdLst>
                <a:gd name="connsiteX0" fmla="*/ 2286 w 154787"/>
                <a:gd name="connsiteY0" fmla="*/ 50423 h 61662"/>
                <a:gd name="connsiteX1" fmla="*/ 0 w 154787"/>
                <a:gd name="connsiteY1" fmla="*/ 22705 h 61662"/>
                <a:gd name="connsiteX2" fmla="*/ 154781 w 154787"/>
                <a:gd name="connsiteY2" fmla="*/ 22801 h 61662"/>
                <a:gd name="connsiteX3" fmla="*/ 134493 w 154787"/>
                <a:gd name="connsiteY3" fmla="*/ 61662 h 61662"/>
                <a:gd name="connsiteX4" fmla="*/ 29718 w 154787"/>
                <a:gd name="connsiteY4" fmla="*/ 61662 h 61662"/>
                <a:gd name="connsiteX5" fmla="*/ 2286 w 154787"/>
                <a:gd name="connsiteY5" fmla="*/ 50423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87" h="61662">
                  <a:moveTo>
                    <a:pt x="2286" y="50423"/>
                  </a:moveTo>
                  <a:cubicBezTo>
                    <a:pt x="1524" y="41184"/>
                    <a:pt x="762" y="31944"/>
                    <a:pt x="0" y="22705"/>
                  </a:cubicBezTo>
                  <a:cubicBezTo>
                    <a:pt x="39338" y="-7584"/>
                    <a:pt x="115633" y="-7584"/>
                    <a:pt x="154781" y="22801"/>
                  </a:cubicBezTo>
                  <a:cubicBezTo>
                    <a:pt x="154972" y="39374"/>
                    <a:pt x="150971" y="53757"/>
                    <a:pt x="134493" y="61662"/>
                  </a:cubicBezTo>
                  <a:cubicBezTo>
                    <a:pt x="99536" y="46899"/>
                    <a:pt x="64675" y="53661"/>
                    <a:pt x="29718" y="61662"/>
                  </a:cubicBezTo>
                  <a:cubicBezTo>
                    <a:pt x="20574" y="57948"/>
                    <a:pt x="11430" y="54138"/>
                    <a:pt x="2286" y="50423"/>
                  </a:cubicBezTo>
                  <a:close/>
                </a:path>
              </a:pathLst>
            </a:custGeom>
            <a:solidFill>
              <a:srgbClr val="AA9BA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0" name="Freeform: Shape 909"/>
            <p:cNvSpPr/>
            <p:nvPr/>
          </p:nvSpPr>
          <p:spPr>
            <a:xfrm>
              <a:off x="2204084" y="5253597"/>
              <a:ext cx="250031" cy="69289"/>
            </a:xfrm>
            <a:custGeom>
              <a:avLst/>
              <a:gdLst>
                <a:gd name="connsiteX0" fmla="*/ 203073 w 250031"/>
                <a:gd name="connsiteY0" fmla="*/ 69289 h 69289"/>
                <a:gd name="connsiteX1" fmla="*/ 48292 w 250031"/>
                <a:gd name="connsiteY1" fmla="*/ 69194 h 69289"/>
                <a:gd name="connsiteX2" fmla="*/ 0 w 250031"/>
                <a:gd name="connsiteY2" fmla="*/ 30522 h 69289"/>
                <a:gd name="connsiteX3" fmla="*/ 762 w 250031"/>
                <a:gd name="connsiteY3" fmla="*/ 21569 h 69289"/>
                <a:gd name="connsiteX4" fmla="*/ 46291 w 250031"/>
                <a:gd name="connsiteY4" fmla="*/ 3662 h 69289"/>
                <a:gd name="connsiteX5" fmla="*/ 79819 w 250031"/>
                <a:gd name="connsiteY5" fmla="*/ 1185 h 69289"/>
                <a:gd name="connsiteX6" fmla="*/ 161830 w 250031"/>
                <a:gd name="connsiteY6" fmla="*/ 2614 h 69289"/>
                <a:gd name="connsiteX7" fmla="*/ 195644 w 250031"/>
                <a:gd name="connsiteY7" fmla="*/ 804 h 69289"/>
                <a:gd name="connsiteX8" fmla="*/ 250031 w 250031"/>
                <a:gd name="connsiteY8" fmla="*/ 21569 h 69289"/>
                <a:gd name="connsiteX9" fmla="*/ 238887 w 250031"/>
                <a:gd name="connsiteY9" fmla="*/ 49286 h 69289"/>
                <a:gd name="connsiteX10" fmla="*/ 203073 w 250031"/>
                <a:gd name="connsiteY10" fmla="*/ 69289 h 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031" h="69289">
                  <a:moveTo>
                    <a:pt x="203073" y="69289"/>
                  </a:moveTo>
                  <a:cubicBezTo>
                    <a:pt x="151448" y="69289"/>
                    <a:pt x="99822" y="69194"/>
                    <a:pt x="48292" y="69194"/>
                  </a:cubicBezTo>
                  <a:cubicBezTo>
                    <a:pt x="24289" y="66051"/>
                    <a:pt x="13525" y="46619"/>
                    <a:pt x="0" y="30522"/>
                  </a:cubicBezTo>
                  <a:cubicBezTo>
                    <a:pt x="1048" y="27569"/>
                    <a:pt x="1333" y="24617"/>
                    <a:pt x="762" y="21569"/>
                  </a:cubicBezTo>
                  <a:cubicBezTo>
                    <a:pt x="11144" y="3376"/>
                    <a:pt x="29623" y="5853"/>
                    <a:pt x="46291" y="3662"/>
                  </a:cubicBezTo>
                  <a:cubicBezTo>
                    <a:pt x="57340" y="1185"/>
                    <a:pt x="68485" y="-720"/>
                    <a:pt x="79819" y="1185"/>
                  </a:cubicBezTo>
                  <a:cubicBezTo>
                    <a:pt x="107061" y="7186"/>
                    <a:pt x="134493" y="137"/>
                    <a:pt x="161830" y="2614"/>
                  </a:cubicBezTo>
                  <a:cubicBezTo>
                    <a:pt x="173069" y="519"/>
                    <a:pt x="184213" y="-1006"/>
                    <a:pt x="195644" y="804"/>
                  </a:cubicBezTo>
                  <a:cubicBezTo>
                    <a:pt x="213550" y="8234"/>
                    <a:pt x="237458" y="233"/>
                    <a:pt x="250031" y="21569"/>
                  </a:cubicBezTo>
                  <a:cubicBezTo>
                    <a:pt x="246317" y="30808"/>
                    <a:pt x="242602" y="40047"/>
                    <a:pt x="238887" y="49286"/>
                  </a:cubicBezTo>
                  <a:cubicBezTo>
                    <a:pt x="226886" y="55859"/>
                    <a:pt x="214979" y="62526"/>
                    <a:pt x="203073" y="69289"/>
                  </a:cubicBezTo>
                  <a:close/>
                </a:path>
              </a:pathLst>
            </a:custGeom>
            <a:solidFill>
              <a:srgbClr val="BDB3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1" name="Freeform: Shape 910"/>
            <p:cNvSpPr/>
            <p:nvPr/>
          </p:nvSpPr>
          <p:spPr>
            <a:xfrm>
              <a:off x="2194559" y="5204855"/>
              <a:ext cx="67687" cy="70216"/>
            </a:xfrm>
            <a:custGeom>
              <a:avLst/>
              <a:gdLst>
                <a:gd name="connsiteX0" fmla="*/ 59722 w 67687"/>
                <a:gd name="connsiteY0" fmla="*/ 69550 h 70216"/>
                <a:gd name="connsiteX1" fmla="*/ 10287 w 67687"/>
                <a:gd name="connsiteY1" fmla="*/ 70216 h 70216"/>
                <a:gd name="connsiteX2" fmla="*/ 0 w 67687"/>
                <a:gd name="connsiteY2" fmla="*/ 22020 h 70216"/>
                <a:gd name="connsiteX3" fmla="*/ 3239 w 67687"/>
                <a:gd name="connsiteY3" fmla="*/ 12400 h 70216"/>
                <a:gd name="connsiteX4" fmla="*/ 50768 w 67687"/>
                <a:gd name="connsiteY4" fmla="*/ 6208 h 70216"/>
                <a:gd name="connsiteX5" fmla="*/ 59722 w 67687"/>
                <a:gd name="connsiteY5" fmla="*/ 69550 h 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87" h="70216">
                  <a:moveTo>
                    <a:pt x="59722" y="69550"/>
                  </a:moveTo>
                  <a:cubicBezTo>
                    <a:pt x="43243" y="69740"/>
                    <a:pt x="26765" y="70026"/>
                    <a:pt x="10287" y="70216"/>
                  </a:cubicBezTo>
                  <a:cubicBezTo>
                    <a:pt x="-6191" y="56977"/>
                    <a:pt x="6572" y="37450"/>
                    <a:pt x="0" y="22020"/>
                  </a:cubicBezTo>
                  <a:cubicBezTo>
                    <a:pt x="1048" y="18781"/>
                    <a:pt x="2095" y="15638"/>
                    <a:pt x="3239" y="12400"/>
                  </a:cubicBezTo>
                  <a:cubicBezTo>
                    <a:pt x="17526" y="-1697"/>
                    <a:pt x="33338" y="-3793"/>
                    <a:pt x="50768" y="6208"/>
                  </a:cubicBezTo>
                  <a:cubicBezTo>
                    <a:pt x="70199" y="25068"/>
                    <a:pt x="72485" y="46213"/>
                    <a:pt x="59722" y="6955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2" name="Freeform: Shape 911"/>
            <p:cNvSpPr/>
            <p:nvPr/>
          </p:nvSpPr>
          <p:spPr>
            <a:xfrm>
              <a:off x="2196940" y="5166479"/>
              <a:ext cx="265768" cy="69791"/>
            </a:xfrm>
            <a:custGeom>
              <a:avLst/>
              <a:gdLst>
                <a:gd name="connsiteX0" fmla="*/ 48101 w 265768"/>
                <a:gd name="connsiteY0" fmla="*/ 51537 h 69791"/>
                <a:gd name="connsiteX1" fmla="*/ 762 w 265768"/>
                <a:gd name="connsiteY1" fmla="*/ 50775 h 69791"/>
                <a:gd name="connsiteX2" fmla="*/ 0 w 265768"/>
                <a:gd name="connsiteY2" fmla="*/ 33154 h 69791"/>
                <a:gd name="connsiteX3" fmla="*/ 10573 w 265768"/>
                <a:gd name="connsiteY3" fmla="*/ 22200 h 69791"/>
                <a:gd name="connsiteX4" fmla="*/ 76295 w 265768"/>
                <a:gd name="connsiteY4" fmla="*/ 1912 h 69791"/>
                <a:gd name="connsiteX5" fmla="*/ 254794 w 265768"/>
                <a:gd name="connsiteY5" fmla="*/ 22200 h 69791"/>
                <a:gd name="connsiteX6" fmla="*/ 264414 w 265768"/>
                <a:gd name="connsiteY6" fmla="*/ 50680 h 69791"/>
                <a:gd name="connsiteX7" fmla="*/ 215551 w 265768"/>
                <a:gd name="connsiteY7" fmla="*/ 66110 h 69791"/>
                <a:gd name="connsiteX8" fmla="*/ 158020 w 265768"/>
                <a:gd name="connsiteY8" fmla="*/ 66206 h 69791"/>
                <a:gd name="connsiteX9" fmla="*/ 108204 w 265768"/>
                <a:gd name="connsiteY9" fmla="*/ 66301 h 69791"/>
                <a:gd name="connsiteX10" fmla="*/ 48101 w 265768"/>
                <a:gd name="connsiteY10" fmla="*/ 51537 h 6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68" h="69791">
                  <a:moveTo>
                    <a:pt x="48101" y="51537"/>
                  </a:moveTo>
                  <a:cubicBezTo>
                    <a:pt x="32290" y="51251"/>
                    <a:pt x="16573" y="51061"/>
                    <a:pt x="762" y="50775"/>
                  </a:cubicBezTo>
                  <a:cubicBezTo>
                    <a:pt x="476" y="44870"/>
                    <a:pt x="286" y="39059"/>
                    <a:pt x="0" y="33154"/>
                  </a:cubicBezTo>
                  <a:cubicBezTo>
                    <a:pt x="3524" y="29534"/>
                    <a:pt x="7048" y="25820"/>
                    <a:pt x="10573" y="22200"/>
                  </a:cubicBezTo>
                  <a:cubicBezTo>
                    <a:pt x="29813" y="6865"/>
                    <a:pt x="51911" y="-374"/>
                    <a:pt x="76295" y="1912"/>
                  </a:cubicBezTo>
                  <a:cubicBezTo>
                    <a:pt x="135922" y="7436"/>
                    <a:pt x="198882" y="-15424"/>
                    <a:pt x="254794" y="22200"/>
                  </a:cubicBezTo>
                  <a:cubicBezTo>
                    <a:pt x="259080" y="31344"/>
                    <a:pt x="269462" y="38392"/>
                    <a:pt x="264414" y="50680"/>
                  </a:cubicBezTo>
                  <a:cubicBezTo>
                    <a:pt x="251746" y="67539"/>
                    <a:pt x="234125" y="68396"/>
                    <a:pt x="215551" y="66110"/>
                  </a:cubicBezTo>
                  <a:cubicBezTo>
                    <a:pt x="196405" y="69063"/>
                    <a:pt x="177165" y="62967"/>
                    <a:pt x="158020" y="66206"/>
                  </a:cubicBezTo>
                  <a:cubicBezTo>
                    <a:pt x="141446" y="70778"/>
                    <a:pt x="124777" y="71158"/>
                    <a:pt x="108204" y="66301"/>
                  </a:cubicBezTo>
                  <a:cubicBezTo>
                    <a:pt x="87725" y="63253"/>
                    <a:pt x="65056" y="68968"/>
                    <a:pt x="48101" y="51537"/>
                  </a:cubicBezTo>
                  <a:close/>
                </a:path>
              </a:pathLst>
            </a:custGeom>
            <a:solidFill>
              <a:srgbClr val="EBE8E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3" name="Freeform: Shape 912"/>
            <p:cNvSpPr/>
            <p:nvPr/>
          </p:nvSpPr>
          <p:spPr>
            <a:xfrm>
              <a:off x="2207608" y="5056187"/>
              <a:ext cx="244221" cy="132492"/>
            </a:xfrm>
            <a:custGeom>
              <a:avLst/>
              <a:gdLst>
                <a:gd name="connsiteX0" fmla="*/ 244221 w 244221"/>
                <a:gd name="connsiteY0" fmla="*/ 132493 h 132492"/>
                <a:gd name="connsiteX1" fmla="*/ 0 w 244221"/>
                <a:gd name="connsiteY1" fmla="*/ 132493 h 132492"/>
                <a:gd name="connsiteX2" fmla="*/ 148018 w 244221"/>
                <a:gd name="connsiteY2" fmla="*/ 55531 h 132492"/>
                <a:gd name="connsiteX3" fmla="*/ 169259 w 244221"/>
                <a:gd name="connsiteY3" fmla="*/ 44863 h 132492"/>
                <a:gd name="connsiteX4" fmla="*/ 153353 w 244221"/>
                <a:gd name="connsiteY4" fmla="*/ 35433 h 132492"/>
                <a:gd name="connsiteX5" fmla="*/ 142113 w 244221"/>
                <a:gd name="connsiteY5" fmla="*/ 381 h 132492"/>
                <a:gd name="connsiteX6" fmla="*/ 160020 w 244221"/>
                <a:gd name="connsiteY6" fmla="*/ 0 h 132492"/>
                <a:gd name="connsiteX7" fmla="*/ 174689 w 244221"/>
                <a:gd name="connsiteY7" fmla="*/ 10287 h 132492"/>
                <a:gd name="connsiteX8" fmla="*/ 241554 w 244221"/>
                <a:gd name="connsiteY8" fmla="*/ 32861 h 132492"/>
                <a:gd name="connsiteX9" fmla="*/ 190976 w 244221"/>
                <a:gd name="connsiteY9" fmla="*/ 69628 h 132492"/>
                <a:gd name="connsiteX10" fmla="*/ 244221 w 244221"/>
                <a:gd name="connsiteY10"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221" h="132492">
                  <a:moveTo>
                    <a:pt x="244221" y="132493"/>
                  </a:moveTo>
                  <a:cubicBezTo>
                    <a:pt x="162782" y="132493"/>
                    <a:pt x="81439" y="132493"/>
                    <a:pt x="0" y="132493"/>
                  </a:cubicBezTo>
                  <a:cubicBezTo>
                    <a:pt x="23622" y="71533"/>
                    <a:pt x="74962" y="42291"/>
                    <a:pt x="148018" y="55531"/>
                  </a:cubicBezTo>
                  <a:cubicBezTo>
                    <a:pt x="156686" y="57055"/>
                    <a:pt x="167735" y="59341"/>
                    <a:pt x="169259" y="44863"/>
                  </a:cubicBezTo>
                  <a:cubicBezTo>
                    <a:pt x="170878" y="28956"/>
                    <a:pt x="162687" y="36195"/>
                    <a:pt x="153353" y="35433"/>
                  </a:cubicBezTo>
                  <a:cubicBezTo>
                    <a:pt x="127826" y="33147"/>
                    <a:pt x="127540" y="18002"/>
                    <a:pt x="142113" y="381"/>
                  </a:cubicBezTo>
                  <a:cubicBezTo>
                    <a:pt x="148114" y="286"/>
                    <a:pt x="154019" y="95"/>
                    <a:pt x="160020" y="0"/>
                  </a:cubicBezTo>
                  <a:cubicBezTo>
                    <a:pt x="160782" y="9239"/>
                    <a:pt x="159639" y="20860"/>
                    <a:pt x="174689" y="10287"/>
                  </a:cubicBezTo>
                  <a:cubicBezTo>
                    <a:pt x="207074" y="-12382"/>
                    <a:pt x="233362" y="6191"/>
                    <a:pt x="241554" y="32861"/>
                  </a:cubicBezTo>
                  <a:cubicBezTo>
                    <a:pt x="254032" y="73057"/>
                    <a:pt x="210217" y="57626"/>
                    <a:pt x="190976" y="69628"/>
                  </a:cubicBezTo>
                  <a:cubicBezTo>
                    <a:pt x="216218" y="85820"/>
                    <a:pt x="236506" y="104013"/>
                    <a:pt x="244221" y="132493"/>
                  </a:cubicBezTo>
                  <a:close/>
                </a:path>
              </a:pathLst>
            </a:custGeom>
            <a:solidFill>
              <a:srgbClr val="FCFC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4" name="Freeform: Shape 913"/>
            <p:cNvSpPr/>
            <p:nvPr/>
          </p:nvSpPr>
          <p:spPr>
            <a:xfrm>
              <a:off x="2391557" y="5217159"/>
              <a:ext cx="71880" cy="57721"/>
            </a:xfrm>
            <a:custGeom>
              <a:avLst/>
              <a:gdLst>
                <a:gd name="connsiteX0" fmla="*/ 12933 w 71880"/>
                <a:gd name="connsiteY0" fmla="*/ 857 h 57721"/>
                <a:gd name="connsiteX1" fmla="*/ 69797 w 71880"/>
                <a:gd name="connsiteY1" fmla="*/ 0 h 57721"/>
                <a:gd name="connsiteX2" fmla="*/ 62463 w 71880"/>
                <a:gd name="connsiteY2" fmla="*/ 57721 h 57721"/>
                <a:gd name="connsiteX3" fmla="*/ 3789 w 71880"/>
                <a:gd name="connsiteY3" fmla="*/ 57245 h 57721"/>
                <a:gd name="connsiteX4" fmla="*/ 12933 w 71880"/>
                <a:gd name="connsiteY4" fmla="*/ 857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0" h="57721">
                  <a:moveTo>
                    <a:pt x="12933" y="857"/>
                  </a:moveTo>
                  <a:cubicBezTo>
                    <a:pt x="31887" y="571"/>
                    <a:pt x="50842" y="286"/>
                    <a:pt x="69797" y="0"/>
                  </a:cubicBezTo>
                  <a:cubicBezTo>
                    <a:pt x="69987" y="19621"/>
                    <a:pt x="77607" y="40100"/>
                    <a:pt x="62463" y="57721"/>
                  </a:cubicBezTo>
                  <a:cubicBezTo>
                    <a:pt x="42936" y="57531"/>
                    <a:pt x="23315" y="57341"/>
                    <a:pt x="3789" y="57245"/>
                  </a:cubicBezTo>
                  <a:cubicBezTo>
                    <a:pt x="-4784" y="36576"/>
                    <a:pt x="2455" y="18479"/>
                    <a:pt x="12933" y="857"/>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5" name="Freeform: Shape 914"/>
            <p:cNvSpPr/>
            <p:nvPr/>
          </p:nvSpPr>
          <p:spPr>
            <a:xfrm>
              <a:off x="2277235" y="5218016"/>
              <a:ext cx="99033" cy="56388"/>
            </a:xfrm>
            <a:custGeom>
              <a:avLst/>
              <a:gdLst>
                <a:gd name="connsiteX0" fmla="*/ 22575 w 99033"/>
                <a:gd name="connsiteY0" fmla="*/ 0 h 56388"/>
                <a:gd name="connsiteX1" fmla="*/ 82202 w 99033"/>
                <a:gd name="connsiteY1" fmla="*/ 0 h 56388"/>
                <a:gd name="connsiteX2" fmla="*/ 91346 w 99033"/>
                <a:gd name="connsiteY2" fmla="*/ 56388 h 56388"/>
                <a:gd name="connsiteX3" fmla="*/ 3906 w 99033"/>
                <a:gd name="connsiteY3" fmla="*/ 56388 h 56388"/>
                <a:gd name="connsiteX4" fmla="*/ 22575 w 99033"/>
                <a:gd name="connsiteY4" fmla="*/ 0 h 5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33" h="56388">
                  <a:moveTo>
                    <a:pt x="22575" y="0"/>
                  </a:moveTo>
                  <a:cubicBezTo>
                    <a:pt x="42482" y="0"/>
                    <a:pt x="62294" y="0"/>
                    <a:pt x="82202" y="0"/>
                  </a:cubicBezTo>
                  <a:cubicBezTo>
                    <a:pt x="103061" y="15907"/>
                    <a:pt x="102585" y="35338"/>
                    <a:pt x="91346" y="56388"/>
                  </a:cubicBezTo>
                  <a:cubicBezTo>
                    <a:pt x="62199" y="56388"/>
                    <a:pt x="33053" y="56388"/>
                    <a:pt x="3906" y="56388"/>
                  </a:cubicBezTo>
                  <a:cubicBezTo>
                    <a:pt x="-5524" y="32480"/>
                    <a:pt x="2668" y="14288"/>
                    <a:pt x="22575" y="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6" name="Freeform: Shape 915"/>
            <p:cNvSpPr/>
            <p:nvPr/>
          </p:nvSpPr>
          <p:spPr>
            <a:xfrm>
              <a:off x="2357877" y="5208336"/>
              <a:ext cx="58004" cy="66067"/>
            </a:xfrm>
            <a:custGeom>
              <a:avLst/>
              <a:gdLst>
                <a:gd name="connsiteX0" fmla="*/ 10704 w 58004"/>
                <a:gd name="connsiteY0" fmla="*/ 66068 h 66067"/>
                <a:gd name="connsiteX1" fmla="*/ 1560 w 58004"/>
                <a:gd name="connsiteY1" fmla="*/ 9680 h 66067"/>
                <a:gd name="connsiteX2" fmla="*/ 46708 w 58004"/>
                <a:gd name="connsiteY2" fmla="*/ 9680 h 66067"/>
                <a:gd name="connsiteX3" fmla="*/ 37564 w 58004"/>
                <a:gd name="connsiteY3" fmla="*/ 66068 h 66067"/>
                <a:gd name="connsiteX4" fmla="*/ 10704 w 58004"/>
                <a:gd name="connsiteY4" fmla="*/ 66068 h 6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4" h="66067">
                  <a:moveTo>
                    <a:pt x="10704" y="66068"/>
                  </a:moveTo>
                  <a:cubicBezTo>
                    <a:pt x="-4536" y="49209"/>
                    <a:pt x="703" y="29111"/>
                    <a:pt x="1560" y="9680"/>
                  </a:cubicBezTo>
                  <a:cubicBezTo>
                    <a:pt x="16609" y="-3179"/>
                    <a:pt x="31659" y="-3274"/>
                    <a:pt x="46708" y="9680"/>
                  </a:cubicBezTo>
                  <a:cubicBezTo>
                    <a:pt x="62615" y="31492"/>
                    <a:pt x="63568" y="51018"/>
                    <a:pt x="37564" y="66068"/>
                  </a:cubicBezTo>
                  <a:cubicBezTo>
                    <a:pt x="28611" y="66068"/>
                    <a:pt x="19657" y="66068"/>
                    <a:pt x="10704" y="66068"/>
                  </a:cubicBezTo>
                  <a:close/>
                </a:path>
              </a:pathLst>
            </a:custGeom>
            <a:solidFill>
              <a:srgbClr val="5042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7" name="Freeform: Shape 916"/>
            <p:cNvSpPr/>
            <p:nvPr/>
          </p:nvSpPr>
          <p:spPr>
            <a:xfrm>
              <a:off x="2243519" y="5208623"/>
              <a:ext cx="58138" cy="65781"/>
            </a:xfrm>
            <a:custGeom>
              <a:avLst/>
              <a:gdLst>
                <a:gd name="connsiteX0" fmla="*/ 56291 w 58138"/>
                <a:gd name="connsiteY0" fmla="*/ 9394 h 65781"/>
                <a:gd name="connsiteX1" fmla="*/ 37622 w 58138"/>
                <a:gd name="connsiteY1" fmla="*/ 65782 h 65781"/>
                <a:gd name="connsiteX2" fmla="*/ 10761 w 58138"/>
                <a:gd name="connsiteY2" fmla="*/ 65782 h 65781"/>
                <a:gd name="connsiteX3" fmla="*/ 1522 w 58138"/>
                <a:gd name="connsiteY3" fmla="*/ 9394 h 65781"/>
                <a:gd name="connsiteX4" fmla="*/ 56291 w 58138"/>
                <a:gd name="connsiteY4" fmla="*/ 9394 h 6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8" h="65781">
                  <a:moveTo>
                    <a:pt x="56291" y="9394"/>
                  </a:moveTo>
                  <a:cubicBezTo>
                    <a:pt x="62292" y="32254"/>
                    <a:pt x="53052" y="49970"/>
                    <a:pt x="37622" y="65782"/>
                  </a:cubicBezTo>
                  <a:cubicBezTo>
                    <a:pt x="28668" y="65782"/>
                    <a:pt x="19715" y="65782"/>
                    <a:pt x="10761" y="65782"/>
                  </a:cubicBezTo>
                  <a:cubicBezTo>
                    <a:pt x="-4479" y="49018"/>
                    <a:pt x="665" y="28825"/>
                    <a:pt x="1522" y="9394"/>
                  </a:cubicBezTo>
                  <a:cubicBezTo>
                    <a:pt x="19810" y="7393"/>
                    <a:pt x="38003" y="-10704"/>
                    <a:pt x="56291" y="9394"/>
                  </a:cubicBezTo>
                  <a:close/>
                </a:path>
              </a:pathLst>
            </a:custGeom>
            <a:solidFill>
              <a:srgbClr val="4A3C4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2" name="Rectangle 1"/>
          <p:cNvSpPr/>
          <p:nvPr/>
        </p:nvSpPr>
        <p:spPr>
          <a:xfrm>
            <a:off x="5104068" y="5004467"/>
            <a:ext cx="385830" cy="87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936" name="Group 935"/>
          <p:cNvGrpSpPr/>
          <p:nvPr/>
        </p:nvGrpSpPr>
        <p:grpSpPr>
          <a:xfrm>
            <a:off x="1206293" y="1173011"/>
            <a:ext cx="363374" cy="364952"/>
            <a:chOff x="7322174" y="1948839"/>
            <a:chExt cx="484498" cy="486602"/>
          </a:xfrm>
        </p:grpSpPr>
        <p:sp>
          <p:nvSpPr>
            <p:cNvPr id="937" name="Freeform: Shape 93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8" name="Freeform: Shape 93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9" name="Freeform: Shape 93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0" name="Freeform: Shape 93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1" name="Freeform: Shape 94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2" name="Freeform: Shape 94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3" name="Freeform: Shape 94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4" name="Freeform: Shape 94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5" name="Freeform: Shape 94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6" name="Freeform: Shape 94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7" name="Freeform: Shape 94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8" name="Freeform: Shape 94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9" name="Freeform: Shape 94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0" name="Freeform: Shape 94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51" name="Group 950"/>
          <p:cNvGrpSpPr/>
          <p:nvPr/>
        </p:nvGrpSpPr>
        <p:grpSpPr>
          <a:xfrm>
            <a:off x="1583089" y="1302267"/>
            <a:ext cx="363374" cy="364952"/>
            <a:chOff x="7322174" y="1948839"/>
            <a:chExt cx="484498" cy="486602"/>
          </a:xfrm>
        </p:grpSpPr>
        <p:sp>
          <p:nvSpPr>
            <p:cNvPr id="952" name="Freeform: Shape 951"/>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3" name="Freeform: Shape 952"/>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4" name="Freeform: Shape 953"/>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5" name="Freeform: Shape 954"/>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6" name="Freeform: Shape 955"/>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7" name="Freeform: Shape 956"/>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8" name="Freeform: Shape 957"/>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9" name="Freeform: Shape 958"/>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0" name="Freeform: Shape 959"/>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1" name="Freeform: Shape 960"/>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2" name="Freeform: Shape 961"/>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3" name="Freeform: Shape 962"/>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4" name="Freeform: Shape 963"/>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5" name="Freeform: Shape 964"/>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66" name="Group 965"/>
          <p:cNvGrpSpPr/>
          <p:nvPr/>
        </p:nvGrpSpPr>
        <p:grpSpPr>
          <a:xfrm>
            <a:off x="1491139" y="940992"/>
            <a:ext cx="363374" cy="364952"/>
            <a:chOff x="7322174" y="1948839"/>
            <a:chExt cx="484498" cy="486602"/>
          </a:xfrm>
        </p:grpSpPr>
        <p:sp>
          <p:nvSpPr>
            <p:cNvPr id="967" name="Freeform: Shape 96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8" name="Freeform: Shape 96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9" name="Freeform: Shape 96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0" name="Freeform: Shape 96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1" name="Freeform: Shape 97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2" name="Freeform: Shape 97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3" name="Freeform: Shape 97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4" name="Freeform: Shape 97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5" name="Freeform: Shape 97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6" name="Freeform: Shape 97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7" name="Freeform: Shape 97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8" name="Freeform: Shape 97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9" name="Freeform: Shape 97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0" name="Freeform: Shape 97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81" name="Group 980"/>
          <p:cNvGrpSpPr/>
          <p:nvPr/>
        </p:nvGrpSpPr>
        <p:grpSpPr>
          <a:xfrm>
            <a:off x="1973726" y="1171379"/>
            <a:ext cx="362585" cy="364174"/>
            <a:chOff x="4665094" y="1949957"/>
            <a:chExt cx="483446" cy="485565"/>
          </a:xfrm>
        </p:grpSpPr>
        <p:sp>
          <p:nvSpPr>
            <p:cNvPr id="982" name="Freeform: Shape 98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3" name="Freeform: Shape 98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4" name="Freeform: Shape 98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5" name="Freeform: Shape 98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6" name="Freeform: Shape 98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7" name="Freeform: Shape 98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8" name="Freeform: Shape 98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9" name="Freeform: Shape 98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0" name="Freeform: Shape 98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1" name="Freeform: Shape 99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2" name="Freeform: Shape 99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3" name="Freeform: Shape 99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4" name="Freeform: Shape 99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5" name="Freeform: Shape 99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6" name="Freeform: Shape 99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7" name="Freeform: Shape 99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8" name="Freeform: Shape 99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9" name="Freeform: Shape 99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0" name="Freeform: Shape 99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1" name="Freeform: Shape 100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2" name="Freeform: Shape 100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3" name="Freeform: Shape 100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4" name="Freeform: Shape 100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5" name="Freeform: Shape 100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6" name="Freeform: Shape 100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7" name="Freeform: Shape 100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8" name="Freeform: Shape 100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09" name="Group 1008"/>
          <p:cNvGrpSpPr/>
          <p:nvPr/>
        </p:nvGrpSpPr>
        <p:grpSpPr>
          <a:xfrm>
            <a:off x="2336452" y="1035609"/>
            <a:ext cx="362585" cy="364174"/>
            <a:chOff x="4665094" y="1949957"/>
            <a:chExt cx="483446" cy="485565"/>
          </a:xfrm>
        </p:grpSpPr>
        <p:sp>
          <p:nvSpPr>
            <p:cNvPr id="1010" name="Freeform: Shape 100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1" name="Freeform: Shape 101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2" name="Freeform: Shape 101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3" name="Freeform: Shape 101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4" name="Freeform: Shape 101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5" name="Freeform: Shape 101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6" name="Freeform: Shape 101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7" name="Freeform: Shape 101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8" name="Freeform: Shape 101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9" name="Freeform: Shape 101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0" name="Freeform: Shape 101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1" name="Freeform: Shape 102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2" name="Freeform: Shape 102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3" name="Freeform: Shape 102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4" name="Freeform: Shape 102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5" name="Freeform: Shape 102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6" name="Freeform: Shape 102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7" name="Freeform: Shape 102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8" name="Freeform: Shape 102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9" name="Freeform: Shape 102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0" name="Freeform: Shape 102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1" name="Freeform: Shape 103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2" name="Freeform: Shape 103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3" name="Freeform: Shape 103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4" name="Freeform: Shape 103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5" name="Freeform: Shape 103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6" name="Freeform: Shape 103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37" name="Group 1036"/>
          <p:cNvGrpSpPr/>
          <p:nvPr/>
        </p:nvGrpSpPr>
        <p:grpSpPr>
          <a:xfrm>
            <a:off x="2262712" y="1414881"/>
            <a:ext cx="364157" cy="365936"/>
            <a:chOff x="4664772" y="1027384"/>
            <a:chExt cx="485543" cy="487915"/>
          </a:xfrm>
        </p:grpSpPr>
        <p:sp>
          <p:nvSpPr>
            <p:cNvPr id="1038" name="Freeform: Shape 1037"/>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9" name="Freeform: Shape 1038"/>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0" name="Freeform: Shape 1039"/>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1" name="Freeform: Shape 1040"/>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2" name="Freeform: Shape 1041"/>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3" name="Freeform: Shape 1042"/>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4" name="Freeform: Shape 1043"/>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5" name="Freeform: Shape 1044"/>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6" name="Freeform: Shape 1045"/>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7" name="Freeform: Shape 1046"/>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8" name="Freeform: Shape 1047"/>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9" name="Freeform: Shape 1048"/>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0" name="Freeform: Shape 1049"/>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1" name="Freeform: Shape 1050"/>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2" name="Freeform: Shape 1051"/>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3" name="Freeform: Shape 1052"/>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4" name="Freeform: Shape 1053"/>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5" name="Freeform: Shape 1054"/>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6" name="Freeform: Shape 1055"/>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7" name="Freeform: Shape 1056"/>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8" name="Freeform: Shape 1057"/>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9" name="Freeform: Shape 1058"/>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0" name="Freeform: Shape 1059"/>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61" name="Group 1060"/>
          <p:cNvGrpSpPr/>
          <p:nvPr/>
        </p:nvGrpSpPr>
        <p:grpSpPr>
          <a:xfrm>
            <a:off x="2516570" y="1690498"/>
            <a:ext cx="364157" cy="365936"/>
            <a:chOff x="4664772" y="1027384"/>
            <a:chExt cx="485543" cy="487915"/>
          </a:xfrm>
        </p:grpSpPr>
        <p:sp>
          <p:nvSpPr>
            <p:cNvPr id="1062" name="Freeform: Shape 1061"/>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3" name="Freeform: Shape 1062"/>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4" name="Freeform: Shape 1063"/>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5" name="Freeform: Shape 1064"/>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6" name="Freeform: Shape 1065"/>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7" name="Freeform: Shape 1066"/>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8" name="Freeform: Shape 1067"/>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9" name="Freeform: Shape 1068"/>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0" name="Freeform: Shape 1069"/>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1" name="Freeform: Shape 1070"/>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2" name="Freeform: Shape 1071"/>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3" name="Freeform: Shape 1072"/>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4" name="Freeform: Shape 1073"/>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5" name="Freeform: Shape 1074"/>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6" name="Freeform: Shape 1075"/>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7" name="Freeform: Shape 1076"/>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8" name="Freeform: Shape 1077"/>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9" name="Freeform: Shape 1078"/>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0" name="Freeform: Shape 1079"/>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1" name="Freeform: Shape 1080"/>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2" name="Freeform: Shape 1081"/>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3" name="Freeform: Shape 1082"/>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4" name="Freeform: Shape 1083"/>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85" name="Group 1084"/>
          <p:cNvGrpSpPr/>
          <p:nvPr/>
        </p:nvGrpSpPr>
        <p:grpSpPr>
          <a:xfrm>
            <a:off x="1896453" y="1573395"/>
            <a:ext cx="362585" cy="364174"/>
            <a:chOff x="4665094" y="1949957"/>
            <a:chExt cx="483446" cy="485565"/>
          </a:xfrm>
        </p:grpSpPr>
        <p:sp>
          <p:nvSpPr>
            <p:cNvPr id="1086" name="Freeform: Shape 1085"/>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7" name="Freeform: Shape 1086"/>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8" name="Freeform: Shape 1087"/>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9" name="Freeform: Shape 1088"/>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0" name="Freeform: Shape 1089"/>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1" name="Freeform: Shape 1090"/>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2" name="Freeform: Shape 1091"/>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3" name="Freeform: Shape 1092"/>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4" name="Freeform: Shape 1093"/>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5" name="Freeform: Shape 1094"/>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6" name="Freeform: Shape 1095"/>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7" name="Freeform: Shape 1096"/>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8" name="Freeform: Shape 1097"/>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9" name="Freeform: Shape 1098"/>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0" name="Freeform: Shape 1099"/>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1" name="Freeform: Shape 1100"/>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2" name="Freeform: Shape 1101"/>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3" name="Freeform: Shape 1102"/>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4" name="Freeform: Shape 1103"/>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5" name="Freeform: Shape 1104"/>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6" name="Freeform: Shape 1105"/>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7" name="Freeform: Shape 1106"/>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8" name="Freeform: Shape 1107"/>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9" name="Freeform: Shape 1108"/>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0" name="Freeform: Shape 1109"/>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1" name="Freeform: Shape 1110"/>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2" name="Freeform: Shape 1111"/>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13" name="Group 1112"/>
          <p:cNvGrpSpPr/>
          <p:nvPr/>
        </p:nvGrpSpPr>
        <p:grpSpPr>
          <a:xfrm>
            <a:off x="2189308" y="1835783"/>
            <a:ext cx="362585" cy="364174"/>
            <a:chOff x="4665094" y="1949957"/>
            <a:chExt cx="483446" cy="485565"/>
          </a:xfrm>
        </p:grpSpPr>
        <p:sp>
          <p:nvSpPr>
            <p:cNvPr id="1114" name="Freeform: Shape 1113"/>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5" name="Freeform: Shape 1114"/>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6" name="Freeform: Shape 1115"/>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7" name="Freeform: Shape 1116"/>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8" name="Freeform: Shape 1117"/>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9" name="Freeform: Shape 1118"/>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0" name="Freeform: Shape 1119"/>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1" name="Freeform: Shape 1120"/>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2" name="Freeform: Shape 1121"/>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3" name="Freeform: Shape 1122"/>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4" name="Freeform: Shape 1123"/>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5" name="Freeform: Shape 1124"/>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6" name="Freeform: Shape 1125"/>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7" name="Freeform: Shape 1126"/>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8" name="Freeform: Shape 1127"/>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9" name="Freeform: Shape 1128"/>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0" name="Freeform: Shape 1129"/>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1" name="Freeform: Shape 1130"/>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2" name="Freeform: Shape 1131"/>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3" name="Freeform: Shape 1132"/>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4" name="Freeform: Shape 1133"/>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5" name="Freeform: Shape 1134"/>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6" name="Freeform: Shape 1135"/>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7" name="Freeform: Shape 1136"/>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8" name="Freeform: Shape 1137"/>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9" name="Freeform: Shape 1138"/>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0" name="Freeform: Shape 1139"/>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41" name="Group 1140"/>
          <p:cNvGrpSpPr/>
          <p:nvPr/>
        </p:nvGrpSpPr>
        <p:grpSpPr>
          <a:xfrm>
            <a:off x="2623125" y="1303434"/>
            <a:ext cx="362585" cy="364174"/>
            <a:chOff x="4665094" y="1949957"/>
            <a:chExt cx="483446" cy="485565"/>
          </a:xfrm>
        </p:grpSpPr>
        <p:sp>
          <p:nvSpPr>
            <p:cNvPr id="1142" name="Freeform: Shape 114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3" name="Freeform: Shape 114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4" name="Freeform: Shape 114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5" name="Freeform: Shape 114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6" name="Freeform: Shape 114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7" name="Freeform: Shape 114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8" name="Freeform: Shape 114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9" name="Freeform: Shape 114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0" name="Freeform: Shape 114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1" name="Freeform: Shape 115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2" name="Freeform: Shape 115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3" name="Freeform: Shape 115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4" name="Freeform: Shape 115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5" name="Freeform: Shape 115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6" name="Freeform: Shape 115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7" name="Freeform: Shape 115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8" name="Freeform: Shape 115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9" name="Freeform: Shape 115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0" name="Freeform: Shape 115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1" name="Freeform: Shape 116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2" name="Freeform: Shape 116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3" name="Freeform: Shape 116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4" name="Freeform: Shape 116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5" name="Freeform: Shape 116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6" name="Freeform: Shape 116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7" name="Freeform: Shape 116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8" name="Freeform: Shape 116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69" name="Group 1168"/>
          <p:cNvGrpSpPr/>
          <p:nvPr/>
        </p:nvGrpSpPr>
        <p:grpSpPr>
          <a:xfrm>
            <a:off x="2506189" y="2091903"/>
            <a:ext cx="362585" cy="364174"/>
            <a:chOff x="4665094" y="1949957"/>
            <a:chExt cx="483446" cy="485565"/>
          </a:xfrm>
        </p:grpSpPr>
        <p:sp>
          <p:nvSpPr>
            <p:cNvPr id="1170" name="Freeform: Shape 116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1" name="Freeform: Shape 117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2" name="Freeform: Shape 117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3" name="Freeform: Shape 117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4" name="Freeform: Shape 117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5" name="Freeform: Shape 117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6" name="Freeform: Shape 117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7" name="Freeform: Shape 117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8" name="Freeform: Shape 117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9" name="Freeform: Shape 117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0" name="Freeform: Shape 117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1" name="Freeform: Shape 118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2" name="Freeform: Shape 118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3" name="Freeform: Shape 118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4" name="Freeform: Shape 118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5" name="Freeform: Shape 118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6" name="Freeform: Shape 118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7" name="Freeform: Shape 118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8" name="Freeform: Shape 118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9" name="Freeform: Shape 118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0" name="Freeform: Shape 118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1" name="Freeform: Shape 119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2" name="Freeform: Shape 119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3" name="Freeform: Shape 119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4" name="Freeform: Shape 119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5" name="Freeform: Shape 119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6" name="Freeform: Shape 119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97" name="Group 1196"/>
          <p:cNvGrpSpPr/>
          <p:nvPr/>
        </p:nvGrpSpPr>
        <p:grpSpPr>
          <a:xfrm>
            <a:off x="2897601" y="1562223"/>
            <a:ext cx="363868" cy="365767"/>
            <a:chOff x="7322133" y="1027466"/>
            <a:chExt cx="485157" cy="487689"/>
          </a:xfrm>
        </p:grpSpPr>
        <p:sp>
          <p:nvSpPr>
            <p:cNvPr id="1198" name="Freeform: Shape 1197"/>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9" name="Freeform: Shape 1198"/>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0" name="Freeform: Shape 1199"/>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1" name="Freeform: Shape 1200"/>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2" name="Freeform: Shape 1201"/>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3" name="Freeform: Shape 1202"/>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4" name="Freeform: Shape 1203"/>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5" name="Freeform: Shape 1204"/>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6" name="Freeform: Shape 1205"/>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7" name="Freeform: Shape 1206"/>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8" name="Freeform: Shape 1207"/>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9" name="Freeform: Shape 1208"/>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0" name="Freeform: Shape 1209"/>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1" name="Freeform: Shape 1210"/>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2" name="Freeform: Shape 1211"/>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3" name="Freeform: Shape 1212"/>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4" name="Freeform: Shape 1213"/>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5" name="Freeform: Shape 1214"/>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6" name="Freeform: Shape 1215"/>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7" name="Freeform: Shape 1216"/>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8" name="Freeform: Shape 1217"/>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9" name="Freeform: Shape 1218"/>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0" name="Freeform: Shape 1219"/>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21" name="Group 1220"/>
          <p:cNvGrpSpPr/>
          <p:nvPr/>
        </p:nvGrpSpPr>
        <p:grpSpPr>
          <a:xfrm>
            <a:off x="2851368" y="1918383"/>
            <a:ext cx="363868" cy="365767"/>
            <a:chOff x="7322133" y="1027466"/>
            <a:chExt cx="485157" cy="487689"/>
          </a:xfrm>
        </p:grpSpPr>
        <p:sp>
          <p:nvSpPr>
            <p:cNvPr id="1222" name="Freeform: Shape 1221"/>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3" name="Freeform: Shape 1222"/>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4" name="Freeform: Shape 1223"/>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5" name="Freeform: Shape 1224"/>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6" name="Freeform: Shape 1225"/>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7" name="Freeform: Shape 1226"/>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8" name="Freeform: Shape 1227"/>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9" name="Freeform: Shape 1228"/>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0" name="Freeform: Shape 1229"/>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1" name="Freeform: Shape 1230"/>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2" name="Freeform: Shape 1231"/>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3" name="Freeform: Shape 1232"/>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4" name="Freeform: Shape 1233"/>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5" name="Freeform: Shape 1234"/>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6" name="Freeform: Shape 1235"/>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7" name="Freeform: Shape 1236"/>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8" name="Freeform: Shape 1237"/>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9" name="Freeform: Shape 1238"/>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0" name="Freeform: Shape 1239"/>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1" name="Freeform: Shape 1240"/>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2" name="Freeform: Shape 1241"/>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3" name="Freeform: Shape 1242"/>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4" name="Freeform: Shape 1243"/>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45" name="Group 1244"/>
          <p:cNvGrpSpPr/>
          <p:nvPr/>
        </p:nvGrpSpPr>
        <p:grpSpPr>
          <a:xfrm>
            <a:off x="1275966" y="1552447"/>
            <a:ext cx="364157" cy="365936"/>
            <a:chOff x="4664772" y="1027384"/>
            <a:chExt cx="485543" cy="487915"/>
          </a:xfrm>
        </p:grpSpPr>
        <p:sp>
          <p:nvSpPr>
            <p:cNvPr id="1246" name="Freeform: Shape 1245"/>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7" name="Freeform: Shape 1246"/>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8" name="Freeform: Shape 1247"/>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9" name="Freeform: Shape 1248"/>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0" name="Freeform: Shape 1249"/>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1" name="Freeform: Shape 1250"/>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2" name="Freeform: Shape 1251"/>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3" name="Freeform: Shape 1252"/>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4" name="Freeform: Shape 1253"/>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5" name="Freeform: Shape 1254"/>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6" name="Freeform: Shape 1255"/>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7" name="Freeform: Shape 1256"/>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8" name="Freeform: Shape 1257"/>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9" name="Freeform: Shape 1258"/>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0" name="Freeform: Shape 1259"/>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1" name="Freeform: Shape 1260"/>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2" name="Freeform: Shape 1261"/>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3" name="Freeform: Shape 1262"/>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4" name="Freeform: Shape 1263"/>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5" name="Freeform: Shape 1264"/>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6" name="Freeform: Shape 1265"/>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7" name="Freeform: Shape 1266"/>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8" name="Freeform: Shape 1267"/>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69" name="Group 1268"/>
          <p:cNvGrpSpPr/>
          <p:nvPr/>
        </p:nvGrpSpPr>
        <p:grpSpPr>
          <a:xfrm>
            <a:off x="898390" y="1413907"/>
            <a:ext cx="364157" cy="365936"/>
            <a:chOff x="4664772" y="1027384"/>
            <a:chExt cx="485543" cy="487915"/>
          </a:xfrm>
        </p:grpSpPr>
        <p:sp>
          <p:nvSpPr>
            <p:cNvPr id="1270" name="Freeform: Shape 1269"/>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1" name="Freeform: Shape 1270"/>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2" name="Freeform: Shape 1271"/>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3" name="Freeform: Shape 1272"/>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4" name="Freeform: Shape 1273"/>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5" name="Freeform: Shape 1274"/>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6" name="Freeform: Shape 1275"/>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7" name="Freeform: Shape 1276"/>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8" name="Freeform: Shape 1277"/>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9" name="Freeform: Shape 1278"/>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0" name="Freeform: Shape 1279"/>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1" name="Freeform: Shape 1280"/>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2" name="Freeform: Shape 1281"/>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3" name="Freeform: Shape 1282"/>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4" name="Freeform: Shape 1283"/>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5" name="Freeform: Shape 1284"/>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6" name="Freeform: Shape 1285"/>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7" name="Freeform: Shape 1286"/>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8" name="Freeform: Shape 1287"/>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9" name="Freeform: Shape 1288"/>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0" name="Freeform: Shape 1289"/>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1" name="Freeform: Shape 1290"/>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2" name="Freeform: Shape 1291"/>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93" name="Group 1292"/>
          <p:cNvGrpSpPr/>
          <p:nvPr/>
        </p:nvGrpSpPr>
        <p:grpSpPr>
          <a:xfrm>
            <a:off x="1583089" y="1771231"/>
            <a:ext cx="364157" cy="365936"/>
            <a:chOff x="4664772" y="1027384"/>
            <a:chExt cx="485543" cy="487915"/>
          </a:xfrm>
        </p:grpSpPr>
        <p:sp>
          <p:nvSpPr>
            <p:cNvPr id="1294" name="Freeform: Shape 1293"/>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5" name="Freeform: Shape 1294"/>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6" name="Freeform: Shape 1295"/>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7" name="Freeform: Shape 1296"/>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8" name="Freeform: Shape 1297"/>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9" name="Freeform: Shape 1298"/>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0" name="Freeform: Shape 1299"/>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1" name="Freeform: Shape 1300"/>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2" name="Freeform: Shape 1301"/>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3" name="Freeform: Shape 1302"/>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4" name="Freeform: Shape 1303"/>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5" name="Freeform: Shape 1304"/>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6" name="Freeform: Shape 1305"/>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7" name="Freeform: Shape 1306"/>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8" name="Freeform: Shape 1307"/>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9" name="Freeform: Shape 1308"/>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0" name="Freeform: Shape 1309"/>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1" name="Freeform: Shape 1310"/>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2" name="Freeform: Shape 1311"/>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3" name="Freeform: Shape 1312"/>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4" name="Freeform: Shape 1313"/>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5" name="Freeform: Shape 1314"/>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6" name="Freeform: Shape 1315"/>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17" name="Group 1316"/>
          <p:cNvGrpSpPr/>
          <p:nvPr/>
        </p:nvGrpSpPr>
        <p:grpSpPr>
          <a:xfrm>
            <a:off x="993994" y="1822764"/>
            <a:ext cx="365159" cy="363971"/>
            <a:chOff x="2044422" y="1950701"/>
            <a:chExt cx="486878" cy="485294"/>
          </a:xfrm>
        </p:grpSpPr>
        <p:sp>
          <p:nvSpPr>
            <p:cNvPr id="1318" name="Freeform: Shape 1317"/>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9" name="Freeform: Shape 1318"/>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0" name="Freeform: Shape 1319"/>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1" name="Freeform: Shape 1320"/>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2" name="Freeform: Shape 1321"/>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3" name="Freeform: Shape 1322"/>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4" name="Freeform: Shape 1323"/>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5" name="Freeform: Shape 1324"/>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6" name="Freeform: Shape 1325"/>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7" name="Freeform: Shape 1326"/>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8" name="Freeform: Shape 1327"/>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9" name="Freeform: Shape 1328"/>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0" name="Freeform: Shape 1329"/>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1" name="Freeform: Shape 1330"/>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2" name="Freeform: Shape 1331"/>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3" name="Freeform: Shape 1332"/>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4" name="Freeform: Shape 1333"/>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5" name="Freeform: Shape 1334"/>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6" name="Freeform: Shape 1335"/>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7" name="Freeform: Shape 1336"/>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8" name="Freeform: Shape 1337"/>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9" name="Freeform: Shape 1338"/>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0" name="Freeform: Shape 1339"/>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1" name="Freeform: Shape 1340"/>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2" name="Freeform: Shape 1341"/>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3" name="Freeform: Shape 1342"/>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4" name="Freeform: Shape 1343"/>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5" name="Freeform: Shape 1344"/>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6" name="Freeform: Shape 1345"/>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7" name="Freeform: Shape 1346"/>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8" name="Freeform: Shape 1347"/>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49" name="Group 1348"/>
          <p:cNvGrpSpPr/>
          <p:nvPr/>
        </p:nvGrpSpPr>
        <p:grpSpPr>
          <a:xfrm>
            <a:off x="1217930" y="2389765"/>
            <a:ext cx="365159" cy="363971"/>
            <a:chOff x="2044422" y="1950701"/>
            <a:chExt cx="486878" cy="485294"/>
          </a:xfrm>
        </p:grpSpPr>
        <p:sp>
          <p:nvSpPr>
            <p:cNvPr id="1350" name="Freeform: Shape 1349"/>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1" name="Freeform: Shape 1350"/>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2" name="Freeform: Shape 1351"/>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3" name="Freeform: Shape 1352"/>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4" name="Freeform: Shape 1353"/>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5" name="Freeform: Shape 1354"/>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6" name="Freeform: Shape 1355"/>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7" name="Freeform: Shape 1356"/>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8" name="Freeform: Shape 1357"/>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9" name="Freeform: Shape 1358"/>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0" name="Freeform: Shape 1359"/>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1" name="Freeform: Shape 1360"/>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2" name="Freeform: Shape 1361"/>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3" name="Freeform: Shape 1362"/>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4" name="Freeform: Shape 1363"/>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5" name="Freeform: Shape 1364"/>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6" name="Freeform: Shape 1365"/>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7" name="Freeform: Shape 1366"/>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8" name="Freeform: Shape 1367"/>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9" name="Freeform: Shape 1368"/>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0" name="Freeform: Shape 1369"/>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1" name="Freeform: Shape 1370"/>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2" name="Freeform: Shape 1371"/>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3" name="Freeform: Shape 1372"/>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4" name="Freeform: Shape 1373"/>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5" name="Freeform: Shape 1374"/>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6" name="Freeform: Shape 1375"/>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7" name="Freeform: Shape 1376"/>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8" name="Freeform: Shape 1377"/>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9" name="Freeform: Shape 1378"/>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0" name="Freeform: Shape 1379"/>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98" name="Group 1397"/>
          <p:cNvGrpSpPr/>
          <p:nvPr/>
        </p:nvGrpSpPr>
        <p:grpSpPr>
          <a:xfrm>
            <a:off x="905422" y="2175402"/>
            <a:ext cx="365159" cy="363971"/>
            <a:chOff x="2044422" y="1950701"/>
            <a:chExt cx="486878" cy="485294"/>
          </a:xfrm>
        </p:grpSpPr>
        <p:sp>
          <p:nvSpPr>
            <p:cNvPr id="1399" name="Freeform: Shape 1398"/>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0" name="Freeform: Shape 1399"/>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1" name="Freeform: Shape 1400"/>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2" name="Freeform: Shape 1401"/>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3" name="Freeform: Shape 1402"/>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4" name="Freeform: Shape 1403"/>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5" name="Freeform: Shape 1404"/>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6" name="Freeform: Shape 1405"/>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7" name="Freeform: Shape 1406"/>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8" name="Freeform: Shape 1407"/>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9" name="Freeform: Shape 1408"/>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0" name="Freeform: Shape 1409"/>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1" name="Freeform: Shape 1410"/>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2" name="Freeform: Shape 1411"/>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3" name="Freeform: Shape 1412"/>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4" name="Freeform: Shape 1413"/>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5" name="Freeform: Shape 1414"/>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6" name="Freeform: Shape 1415"/>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7" name="Freeform: Shape 1416"/>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8" name="Freeform: Shape 1417"/>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9" name="Freeform: Shape 1418"/>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0" name="Freeform: Shape 1419"/>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1" name="Freeform: Shape 1420"/>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2" name="Freeform: Shape 1421"/>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3" name="Freeform: Shape 1422"/>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4" name="Freeform: Shape 1423"/>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5" name="Freeform: Shape 1424"/>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6" name="Freeform: Shape 1425"/>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7" name="Freeform: Shape 1426"/>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8" name="Freeform: Shape 1427"/>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9" name="Freeform: Shape 1428"/>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481" name="Group 1480"/>
          <p:cNvGrpSpPr/>
          <p:nvPr/>
        </p:nvGrpSpPr>
        <p:grpSpPr>
          <a:xfrm>
            <a:off x="2809276" y="2273193"/>
            <a:ext cx="363868" cy="365767"/>
            <a:chOff x="7322133" y="1027466"/>
            <a:chExt cx="485157" cy="487689"/>
          </a:xfrm>
        </p:grpSpPr>
        <p:sp>
          <p:nvSpPr>
            <p:cNvPr id="1482" name="Freeform: Shape 1481"/>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3" name="Freeform: Shape 1482"/>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4" name="Freeform: Shape 1483"/>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5" name="Freeform: Shape 1484"/>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6" name="Freeform: Shape 1485"/>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7" name="Freeform: Shape 1486"/>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8" name="Freeform: Shape 1487"/>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9" name="Freeform: Shape 1488"/>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0" name="Freeform: Shape 1489"/>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1" name="Freeform: Shape 1490"/>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2" name="Freeform: Shape 1491"/>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3" name="Freeform: Shape 1492"/>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4" name="Freeform: Shape 1493"/>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5" name="Freeform: Shape 1494"/>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6" name="Freeform: Shape 1495"/>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7" name="Freeform: Shape 1496"/>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8" name="Freeform: Shape 1497"/>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9" name="Freeform: Shape 1498"/>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0" name="Freeform: Shape 1499"/>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1" name="Freeform: Shape 1500"/>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2" name="Freeform: Shape 1501"/>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3" name="Freeform: Shape 1502"/>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4" name="Freeform: Shape 1503"/>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 name="Group 4"/>
          <p:cNvGrpSpPr/>
          <p:nvPr/>
        </p:nvGrpSpPr>
        <p:grpSpPr>
          <a:xfrm>
            <a:off x="3045406" y="4221128"/>
            <a:ext cx="685800" cy="685800"/>
            <a:chOff x="-1371876" y="4583571"/>
            <a:chExt cx="914400" cy="914400"/>
          </a:xfrm>
        </p:grpSpPr>
        <p:sp>
          <p:nvSpPr>
            <p:cNvPr id="4" name="Oval 3"/>
            <p:cNvSpPr/>
            <p:nvPr/>
          </p:nvSpPr>
          <p:spPr>
            <a:xfrm>
              <a:off x="-1371876" y="4583571"/>
              <a:ext cx="914400" cy="914400"/>
            </a:xfrm>
            <a:prstGeom prst="ellipse">
              <a:avLst/>
            </a:prstGeom>
            <a:gradFill>
              <a:gsLst>
                <a:gs pos="0">
                  <a:schemeClr val="accent4">
                    <a:lumMod val="20000"/>
                    <a:lumOff val="80000"/>
                  </a:schemeClr>
                </a:gs>
                <a:gs pos="52000">
                  <a:schemeClr val="accent4">
                    <a:lumMod val="60000"/>
                    <a:lumOff val="40000"/>
                  </a:schemeClr>
                </a:gs>
              </a:gsLst>
              <a:lin ang="5400000" scaled="1"/>
            </a:gra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sp>
          <p:nvSpPr>
            <p:cNvPr id="1505" name="Oval 1504"/>
            <p:cNvSpPr/>
            <p:nvPr/>
          </p:nvSpPr>
          <p:spPr>
            <a:xfrm>
              <a:off x="-1280436" y="4675011"/>
              <a:ext cx="731520" cy="731520"/>
            </a:xfrm>
            <a:prstGeom prst="ellipse">
              <a:avLst/>
            </a:prstGeom>
            <a:solidFill>
              <a:schemeClr val="bg1"/>
            </a:soli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grpSp>
      <p:sp>
        <p:nvSpPr>
          <p:cNvPr id="6" name="Oval 5"/>
          <p:cNvSpPr/>
          <p:nvPr/>
        </p:nvSpPr>
        <p:spPr>
          <a:xfrm>
            <a:off x="3484654" y="4104978"/>
            <a:ext cx="332570" cy="29506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350" kern="1200" dirty="0">
                <a:solidFill>
                  <a:prstClr val="white"/>
                </a:solidFill>
                <a:latin typeface="Calibri" panose="020F0502020204030204"/>
              </a:rPr>
              <a:t>4</a:t>
            </a:r>
          </a:p>
        </p:txBody>
      </p:sp>
      <p:grpSp>
        <p:nvGrpSpPr>
          <p:cNvPr id="1523" name="Group 1522"/>
          <p:cNvGrpSpPr/>
          <p:nvPr/>
        </p:nvGrpSpPr>
        <p:grpSpPr>
          <a:xfrm>
            <a:off x="1824150" y="3862909"/>
            <a:ext cx="365159" cy="363971"/>
            <a:chOff x="2044422" y="1950701"/>
            <a:chExt cx="486878" cy="485294"/>
          </a:xfrm>
        </p:grpSpPr>
        <p:sp>
          <p:nvSpPr>
            <p:cNvPr id="1524" name="Freeform: Shape 1523"/>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5" name="Freeform: Shape 1524"/>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6" name="Freeform: Shape 1525"/>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7" name="Freeform: Shape 1526"/>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8" name="Freeform: Shape 1527"/>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9" name="Freeform: Shape 1528"/>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0" name="Freeform: Shape 1529"/>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1" name="Freeform: Shape 1530"/>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2" name="Freeform: Shape 1531"/>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3" name="Freeform: Shape 1532"/>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4" name="Freeform: Shape 1533"/>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5" name="Freeform: Shape 1534"/>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6" name="Freeform: Shape 1535"/>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7" name="Freeform: Shape 1536"/>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8" name="Freeform: Shape 1537"/>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9" name="Freeform: Shape 1538"/>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0" name="Freeform: Shape 1539"/>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1" name="Freeform: Shape 1540"/>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2" name="Freeform: Shape 1541"/>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3" name="Freeform: Shape 1542"/>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4" name="Freeform: Shape 1543"/>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5" name="Freeform: Shape 1544"/>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6" name="Freeform: Shape 1545"/>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7" name="Freeform: Shape 1546"/>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8" name="Freeform: Shape 1547"/>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9" name="Freeform: Shape 1548"/>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0" name="Freeform: Shape 1549"/>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1" name="Freeform: Shape 1550"/>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2" name="Freeform: Shape 1551"/>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3" name="Freeform: Shape 1552"/>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4" name="Freeform: Shape 1553"/>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329" name="Arrow: Down 328"/>
          <p:cNvSpPr/>
          <p:nvPr/>
        </p:nvSpPr>
        <p:spPr>
          <a:xfrm rot="5400000">
            <a:off x="2548860" y="4372520"/>
            <a:ext cx="439220" cy="369870"/>
          </a:xfrm>
          <a:prstGeom prst="down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331" name="Group 330"/>
          <p:cNvGrpSpPr/>
          <p:nvPr/>
        </p:nvGrpSpPr>
        <p:grpSpPr>
          <a:xfrm rot="20241336">
            <a:off x="1645954" y="2744580"/>
            <a:ext cx="102870" cy="1144928"/>
            <a:chOff x="2770327" y="3193718"/>
            <a:chExt cx="137160" cy="1526570"/>
          </a:xfrm>
          <a:solidFill>
            <a:srgbClr val="3F3341"/>
          </a:solidFill>
        </p:grpSpPr>
        <p:sp>
          <p:nvSpPr>
            <p:cNvPr id="1574" name="Oval 1573"/>
            <p:cNvSpPr/>
            <p:nvPr/>
          </p:nvSpPr>
          <p:spPr>
            <a:xfrm>
              <a:off x="2770327" y="458058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5" name="Oval 1574"/>
            <p:cNvSpPr/>
            <p:nvPr/>
          </p:nvSpPr>
          <p:spPr>
            <a:xfrm>
              <a:off x="2770327" y="4303214"/>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6" name="Oval 1575"/>
            <p:cNvSpPr/>
            <p:nvPr/>
          </p:nvSpPr>
          <p:spPr>
            <a:xfrm>
              <a:off x="2770327" y="4025840"/>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7" name="Oval 1576"/>
            <p:cNvSpPr/>
            <p:nvPr/>
          </p:nvSpPr>
          <p:spPr>
            <a:xfrm>
              <a:off x="2770327" y="374846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8" name="Oval 1577"/>
            <p:cNvSpPr/>
            <p:nvPr/>
          </p:nvSpPr>
          <p:spPr>
            <a:xfrm>
              <a:off x="2770327" y="3471092"/>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9" name="Oval 1578"/>
            <p:cNvSpPr/>
            <p:nvPr/>
          </p:nvSpPr>
          <p:spPr>
            <a:xfrm>
              <a:off x="2770327" y="319371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
        <p:nvSpPr>
          <p:cNvPr id="1919" name="Freeform: Shape 1918"/>
          <p:cNvSpPr/>
          <p:nvPr/>
        </p:nvSpPr>
        <p:spPr>
          <a:xfrm>
            <a:off x="4270689" y="1762650"/>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nvGrpSpPr>
          <p:cNvPr id="1922" name="Group 1921"/>
          <p:cNvGrpSpPr/>
          <p:nvPr/>
        </p:nvGrpSpPr>
        <p:grpSpPr>
          <a:xfrm>
            <a:off x="4329870" y="122065"/>
            <a:ext cx="4523556" cy="2977401"/>
            <a:chOff x="3367088" y="3687763"/>
            <a:chExt cx="2546350" cy="2874963"/>
          </a:xfrm>
          <a:effectLst>
            <a:outerShdw blurRad="152400" dist="38100" sx="102000" sy="102000" algn="l" rotWithShape="0">
              <a:prstClr val="black">
                <a:alpha val="40000"/>
              </a:prstClr>
            </a:outerShdw>
          </a:effectLst>
        </p:grpSpPr>
        <p:sp>
          <p:nvSpPr>
            <p:cNvPr id="1923" name="Freeform 216"/>
            <p:cNvSpPr/>
            <p:nvPr/>
          </p:nvSpPr>
          <p:spPr bwMode="auto">
            <a:xfrm>
              <a:off x="3481388" y="3800475"/>
              <a:ext cx="2317750" cy="2647950"/>
            </a:xfrm>
            <a:custGeom>
              <a:avLst/>
              <a:gdLst>
                <a:gd name="T0" fmla="*/ 8622 w 11276"/>
                <a:gd name="T1" fmla="*/ 12877 h 12877"/>
                <a:gd name="T2" fmla="*/ 2654 w 11276"/>
                <a:gd name="T3" fmla="*/ 12877 h 12877"/>
                <a:gd name="T4" fmla="*/ 0 w 11276"/>
                <a:gd name="T5" fmla="*/ 10223 h 12877"/>
                <a:gd name="T6" fmla="*/ 0 w 11276"/>
                <a:gd name="T7" fmla="*/ 2654 h 12877"/>
                <a:gd name="T8" fmla="*/ 587 w 11276"/>
                <a:gd name="T9" fmla="*/ 995 h 12877"/>
                <a:gd name="T10" fmla="*/ 2654 w 11276"/>
                <a:gd name="T11" fmla="*/ 0 h 12877"/>
                <a:gd name="T12" fmla="*/ 8622 w 11276"/>
                <a:gd name="T13" fmla="*/ 0 h 12877"/>
                <a:gd name="T14" fmla="*/ 11276 w 11276"/>
                <a:gd name="T15" fmla="*/ 2654 h 12877"/>
                <a:gd name="T16" fmla="*/ 11276 w 11276"/>
                <a:gd name="T17" fmla="*/ 10223 h 12877"/>
                <a:gd name="T18" fmla="*/ 8622 w 11276"/>
                <a:gd name="T19" fmla="*/ 12877 h 12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76" h="12877">
                  <a:moveTo>
                    <a:pt x="8622" y="12877"/>
                  </a:moveTo>
                  <a:lnTo>
                    <a:pt x="2654" y="12877"/>
                  </a:lnTo>
                  <a:cubicBezTo>
                    <a:pt x="1195" y="12877"/>
                    <a:pt x="0" y="11682"/>
                    <a:pt x="0" y="10223"/>
                  </a:cubicBezTo>
                  <a:lnTo>
                    <a:pt x="0" y="2654"/>
                  </a:lnTo>
                  <a:cubicBezTo>
                    <a:pt x="0" y="2028"/>
                    <a:pt x="220" y="1450"/>
                    <a:pt x="587" y="995"/>
                  </a:cubicBezTo>
                  <a:cubicBezTo>
                    <a:pt x="1074" y="389"/>
                    <a:pt x="1821" y="0"/>
                    <a:pt x="2654" y="0"/>
                  </a:cubicBezTo>
                  <a:lnTo>
                    <a:pt x="8622" y="0"/>
                  </a:lnTo>
                  <a:cubicBezTo>
                    <a:pt x="10082" y="0"/>
                    <a:pt x="11276" y="1195"/>
                    <a:pt x="11276" y="2654"/>
                  </a:cubicBezTo>
                  <a:lnTo>
                    <a:pt x="11276" y="10223"/>
                  </a:lnTo>
                  <a:cubicBezTo>
                    <a:pt x="11276" y="11682"/>
                    <a:pt x="10082" y="12877"/>
                    <a:pt x="8622" y="1287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1924" name="Group 1923"/>
            <p:cNvGrpSpPr/>
            <p:nvPr/>
          </p:nvGrpSpPr>
          <p:grpSpPr>
            <a:xfrm>
              <a:off x="3367088" y="3687763"/>
              <a:ext cx="2546350" cy="2874963"/>
              <a:chOff x="3367088" y="3687763"/>
              <a:chExt cx="2546350" cy="2874963"/>
            </a:xfrm>
          </p:grpSpPr>
          <p:sp>
            <p:nvSpPr>
              <p:cNvPr id="1925" name="Freeform 217"/>
              <p:cNvSpPr/>
              <p:nvPr/>
            </p:nvSpPr>
            <p:spPr bwMode="auto">
              <a:xfrm>
                <a:off x="3505200" y="3825875"/>
                <a:ext cx="2317750" cy="2647950"/>
              </a:xfrm>
              <a:custGeom>
                <a:avLst/>
                <a:gdLst>
                  <a:gd name="T0" fmla="*/ 11276 w 11276"/>
                  <a:gd name="T1" fmla="*/ 2654 h 12876"/>
                  <a:gd name="T2" fmla="*/ 11276 w 11276"/>
                  <a:gd name="T3" fmla="*/ 10222 h 12876"/>
                  <a:gd name="T4" fmla="*/ 8622 w 11276"/>
                  <a:gd name="T5" fmla="*/ 12876 h 12876"/>
                  <a:gd name="T6" fmla="*/ 2654 w 11276"/>
                  <a:gd name="T7" fmla="*/ 12876 h 12876"/>
                  <a:gd name="T8" fmla="*/ 0 w 11276"/>
                  <a:gd name="T9" fmla="*/ 10222 h 12876"/>
                  <a:gd name="T10" fmla="*/ 0 w 11276"/>
                  <a:gd name="T11" fmla="*/ 2654 h 12876"/>
                  <a:gd name="T12" fmla="*/ 586 w 11276"/>
                  <a:gd name="T13" fmla="*/ 995 h 12876"/>
                  <a:gd name="T14" fmla="*/ 1761 w 11276"/>
                  <a:gd name="T15" fmla="*/ 155 h 12876"/>
                  <a:gd name="T16" fmla="*/ 1897 w 11276"/>
                  <a:gd name="T17" fmla="*/ 111 h 12876"/>
                  <a:gd name="T18" fmla="*/ 2654 w 11276"/>
                  <a:gd name="T19" fmla="*/ 0 h 12876"/>
                  <a:gd name="T20" fmla="*/ 8622 w 11276"/>
                  <a:gd name="T21" fmla="*/ 0 h 12876"/>
                  <a:gd name="T22" fmla="*/ 9806 w 11276"/>
                  <a:gd name="T23" fmla="*/ 281 h 12876"/>
                  <a:gd name="T24" fmla="*/ 10039 w 11276"/>
                  <a:gd name="T25" fmla="*/ 413 h 12876"/>
                  <a:gd name="T26" fmla="*/ 11276 w 11276"/>
                  <a:gd name="T27" fmla="*/ 2654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76" h="12876">
                    <a:moveTo>
                      <a:pt x="11276" y="2654"/>
                    </a:moveTo>
                    <a:lnTo>
                      <a:pt x="11276" y="10222"/>
                    </a:lnTo>
                    <a:cubicBezTo>
                      <a:pt x="11276" y="11682"/>
                      <a:pt x="10081" y="12876"/>
                      <a:pt x="8622" y="12876"/>
                    </a:cubicBezTo>
                    <a:lnTo>
                      <a:pt x="2654" y="12876"/>
                    </a:lnTo>
                    <a:cubicBezTo>
                      <a:pt x="1194" y="12876"/>
                      <a:pt x="0" y="11682"/>
                      <a:pt x="0" y="10222"/>
                    </a:cubicBezTo>
                    <a:lnTo>
                      <a:pt x="0" y="2654"/>
                    </a:lnTo>
                    <a:cubicBezTo>
                      <a:pt x="0" y="2028"/>
                      <a:pt x="220" y="1450"/>
                      <a:pt x="586" y="995"/>
                    </a:cubicBezTo>
                    <a:cubicBezTo>
                      <a:pt x="891" y="616"/>
                      <a:pt x="1296" y="323"/>
                      <a:pt x="1761" y="155"/>
                    </a:cubicBezTo>
                    <a:cubicBezTo>
                      <a:pt x="1806" y="139"/>
                      <a:pt x="1851" y="124"/>
                      <a:pt x="1897" y="111"/>
                    </a:cubicBezTo>
                    <a:cubicBezTo>
                      <a:pt x="2137" y="38"/>
                      <a:pt x="2391" y="0"/>
                      <a:pt x="2654" y="0"/>
                    </a:cubicBezTo>
                    <a:lnTo>
                      <a:pt x="8622" y="0"/>
                    </a:lnTo>
                    <a:cubicBezTo>
                      <a:pt x="9047" y="0"/>
                      <a:pt x="9449" y="101"/>
                      <a:pt x="9806" y="281"/>
                    </a:cubicBezTo>
                    <a:cubicBezTo>
                      <a:pt x="9886" y="321"/>
                      <a:pt x="9964" y="365"/>
                      <a:pt x="10039" y="413"/>
                    </a:cubicBezTo>
                    <a:cubicBezTo>
                      <a:pt x="10781" y="885"/>
                      <a:pt x="11276" y="1714"/>
                      <a:pt x="11276" y="2654"/>
                    </a:cubicBezTo>
                    <a:close/>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6" name="Freeform 218"/>
              <p:cNvSpPr/>
              <p:nvPr/>
            </p:nvSpPr>
            <p:spPr bwMode="auto">
              <a:xfrm>
                <a:off x="4146550" y="3825875"/>
                <a:ext cx="139700" cy="2647950"/>
              </a:xfrm>
              <a:custGeom>
                <a:avLst/>
                <a:gdLst>
                  <a:gd name="T0" fmla="*/ 686 w 686"/>
                  <a:gd name="T1" fmla="*/ 12876 h 12876"/>
                  <a:gd name="T2" fmla="*/ 406 w 686"/>
                  <a:gd name="T3" fmla="*/ 12876 h 12876"/>
                  <a:gd name="T4" fmla="*/ 337 w 686"/>
                  <a:gd name="T5" fmla="*/ 10894 h 12876"/>
                  <a:gd name="T6" fmla="*/ 280 w 686"/>
                  <a:gd name="T7" fmla="*/ 8762 h 12876"/>
                  <a:gd name="T8" fmla="*/ 312 w 686"/>
                  <a:gd name="T9" fmla="*/ 5371 h 12876"/>
                  <a:gd name="T10" fmla="*/ 234 w 686"/>
                  <a:gd name="T11" fmla="*/ 0 h 12876"/>
                  <a:gd name="T12" fmla="*/ 346 w 686"/>
                  <a:gd name="T13" fmla="*/ 0 h 12876"/>
                  <a:gd name="T14" fmla="*/ 357 w 686"/>
                  <a:gd name="T15" fmla="*/ 139 h 12876"/>
                  <a:gd name="T16" fmla="*/ 444 w 686"/>
                  <a:gd name="T17" fmla="*/ 1046 h 12876"/>
                  <a:gd name="T18" fmla="*/ 357 w 686"/>
                  <a:gd name="T19" fmla="*/ 6130 h 12876"/>
                  <a:gd name="T20" fmla="*/ 374 w 686"/>
                  <a:gd name="T21" fmla="*/ 8595 h 12876"/>
                  <a:gd name="T22" fmla="*/ 509 w 686"/>
                  <a:gd name="T23" fmla="*/ 10624 h 12876"/>
                  <a:gd name="T24" fmla="*/ 686 w 686"/>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12876">
                    <a:moveTo>
                      <a:pt x="686" y="12876"/>
                    </a:moveTo>
                    <a:lnTo>
                      <a:pt x="406" y="12876"/>
                    </a:lnTo>
                    <a:cubicBezTo>
                      <a:pt x="374" y="12385"/>
                      <a:pt x="319" y="11434"/>
                      <a:pt x="337" y="10894"/>
                    </a:cubicBezTo>
                    <a:cubicBezTo>
                      <a:pt x="362" y="10144"/>
                      <a:pt x="559" y="9709"/>
                      <a:pt x="280" y="8762"/>
                    </a:cubicBezTo>
                    <a:cubicBezTo>
                      <a:pt x="0" y="7816"/>
                      <a:pt x="222" y="6334"/>
                      <a:pt x="312" y="5371"/>
                    </a:cubicBezTo>
                    <a:cubicBezTo>
                      <a:pt x="387" y="4566"/>
                      <a:pt x="273" y="1107"/>
                      <a:pt x="234" y="0"/>
                    </a:cubicBezTo>
                    <a:lnTo>
                      <a:pt x="346" y="0"/>
                    </a:lnTo>
                    <a:cubicBezTo>
                      <a:pt x="347" y="44"/>
                      <a:pt x="351" y="91"/>
                      <a:pt x="357" y="139"/>
                    </a:cubicBezTo>
                    <a:cubicBezTo>
                      <a:pt x="391" y="399"/>
                      <a:pt x="509" y="799"/>
                      <a:pt x="444" y="1046"/>
                    </a:cubicBezTo>
                    <a:cubicBezTo>
                      <a:pt x="379" y="1292"/>
                      <a:pt x="458" y="5423"/>
                      <a:pt x="357" y="6130"/>
                    </a:cubicBezTo>
                    <a:cubicBezTo>
                      <a:pt x="256" y="6838"/>
                      <a:pt x="306" y="8004"/>
                      <a:pt x="374" y="8595"/>
                    </a:cubicBezTo>
                    <a:cubicBezTo>
                      <a:pt x="441" y="9186"/>
                      <a:pt x="543" y="9287"/>
                      <a:pt x="509" y="10624"/>
                    </a:cubicBezTo>
                    <a:cubicBezTo>
                      <a:pt x="485" y="11552"/>
                      <a:pt x="608" y="12427"/>
                      <a:pt x="686" y="1287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7" name="Freeform 219"/>
              <p:cNvSpPr/>
              <p:nvPr/>
            </p:nvSpPr>
            <p:spPr bwMode="auto">
              <a:xfrm>
                <a:off x="5081588" y="3825875"/>
                <a:ext cx="157163" cy="2647950"/>
              </a:xfrm>
              <a:custGeom>
                <a:avLst/>
                <a:gdLst>
                  <a:gd name="T0" fmla="*/ 614 w 770"/>
                  <a:gd name="T1" fmla="*/ 12876 h 12876"/>
                  <a:gd name="T2" fmla="*/ 605 w 770"/>
                  <a:gd name="T3" fmla="*/ 12501 h 12876"/>
                  <a:gd name="T4" fmla="*/ 495 w 770"/>
                  <a:gd name="T5" fmla="*/ 11597 h 12876"/>
                  <a:gd name="T6" fmla="*/ 455 w 770"/>
                  <a:gd name="T7" fmla="*/ 6512 h 12876"/>
                  <a:gd name="T8" fmla="*/ 376 w 770"/>
                  <a:gd name="T9" fmla="*/ 4048 h 12876"/>
                  <a:gd name="T10" fmla="*/ 191 w 770"/>
                  <a:gd name="T11" fmla="*/ 2024 h 12876"/>
                  <a:gd name="T12" fmla="*/ 0 w 770"/>
                  <a:gd name="T13" fmla="*/ 0 h 12876"/>
                  <a:gd name="T14" fmla="*/ 257 w 770"/>
                  <a:gd name="T15" fmla="*/ 0 h 12876"/>
                  <a:gd name="T16" fmla="*/ 356 w 770"/>
                  <a:gd name="T17" fmla="*/ 1749 h 12876"/>
                  <a:gd name="T18" fmla="*/ 467 w 770"/>
                  <a:gd name="T19" fmla="*/ 3879 h 12876"/>
                  <a:gd name="T20" fmla="*/ 519 w 770"/>
                  <a:gd name="T21" fmla="*/ 7269 h 12876"/>
                  <a:gd name="T22" fmla="*/ 745 w 770"/>
                  <a:gd name="T23" fmla="*/ 12876 h 12876"/>
                  <a:gd name="T24" fmla="*/ 614 w 770"/>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0" h="12876">
                    <a:moveTo>
                      <a:pt x="614" y="12876"/>
                    </a:moveTo>
                    <a:cubicBezTo>
                      <a:pt x="623" y="12786"/>
                      <a:pt x="628" y="12649"/>
                      <a:pt x="605" y="12501"/>
                    </a:cubicBezTo>
                    <a:cubicBezTo>
                      <a:pt x="564" y="12243"/>
                      <a:pt x="436" y="11845"/>
                      <a:pt x="495" y="11597"/>
                    </a:cubicBezTo>
                    <a:cubicBezTo>
                      <a:pt x="554" y="11349"/>
                      <a:pt x="372" y="7222"/>
                      <a:pt x="455" y="6512"/>
                    </a:cubicBezTo>
                    <a:cubicBezTo>
                      <a:pt x="538" y="5802"/>
                      <a:pt x="459" y="4637"/>
                      <a:pt x="376" y="4048"/>
                    </a:cubicBezTo>
                    <a:cubicBezTo>
                      <a:pt x="294" y="3460"/>
                      <a:pt x="191" y="3361"/>
                      <a:pt x="191" y="2024"/>
                    </a:cubicBezTo>
                    <a:cubicBezTo>
                      <a:pt x="191" y="1232"/>
                      <a:pt x="86" y="481"/>
                      <a:pt x="0" y="0"/>
                    </a:cubicBezTo>
                    <a:lnTo>
                      <a:pt x="257" y="0"/>
                    </a:lnTo>
                    <a:cubicBezTo>
                      <a:pt x="302" y="517"/>
                      <a:pt x="360" y="1285"/>
                      <a:pt x="356" y="1749"/>
                    </a:cubicBezTo>
                    <a:cubicBezTo>
                      <a:pt x="349" y="2499"/>
                      <a:pt x="163" y="2940"/>
                      <a:pt x="467" y="3879"/>
                    </a:cubicBezTo>
                    <a:cubicBezTo>
                      <a:pt x="770" y="4818"/>
                      <a:pt x="585" y="6305"/>
                      <a:pt x="519" y="7269"/>
                    </a:cubicBezTo>
                    <a:cubicBezTo>
                      <a:pt x="459" y="8149"/>
                      <a:pt x="702" y="12177"/>
                      <a:pt x="745" y="12876"/>
                    </a:cubicBezTo>
                    <a:lnTo>
                      <a:pt x="614" y="12876"/>
                    </a:ln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8" name="Freeform 220"/>
              <p:cNvSpPr>
                <a:spLocks noEditPoints="1"/>
              </p:cNvSpPr>
              <p:nvPr/>
            </p:nvSpPr>
            <p:spPr bwMode="auto">
              <a:xfrm>
                <a:off x="3367088" y="3687763"/>
                <a:ext cx="2546350" cy="2760663"/>
              </a:xfrm>
              <a:custGeom>
                <a:avLst/>
                <a:gdLst>
                  <a:gd name="T0" fmla="*/ 2737 w 12382"/>
                  <a:gd name="T1" fmla="*/ 13385 h 13430"/>
                  <a:gd name="T2" fmla="*/ 2489 w 12382"/>
                  <a:gd name="T3" fmla="*/ 13330 h 13430"/>
                  <a:gd name="T4" fmla="*/ 9959 w 12382"/>
                  <a:gd name="T5" fmla="*/ 13309 h 13430"/>
                  <a:gd name="T6" fmla="*/ 2269 w 12382"/>
                  <a:gd name="T7" fmla="*/ 13255 h 13430"/>
                  <a:gd name="T8" fmla="*/ 11235 w 12382"/>
                  <a:gd name="T9" fmla="*/ 13227 h 13430"/>
                  <a:gd name="T10" fmla="*/ 10184 w 12382"/>
                  <a:gd name="T11" fmla="*/ 13227 h 13430"/>
                  <a:gd name="T12" fmla="*/ 10257 w 12382"/>
                  <a:gd name="T13" fmla="*/ 13195 h 13430"/>
                  <a:gd name="T14" fmla="*/ 11334 w 12382"/>
                  <a:gd name="T15" fmla="*/ 13144 h 13430"/>
                  <a:gd name="T16" fmla="*/ 10359 w 12382"/>
                  <a:gd name="T17" fmla="*/ 13150 h 13430"/>
                  <a:gd name="T18" fmla="*/ 11432 w 12382"/>
                  <a:gd name="T19" fmla="*/ 13045 h 13430"/>
                  <a:gd name="T20" fmla="*/ 1002 w 12382"/>
                  <a:gd name="T21" fmla="*/ 13095 h 13430"/>
                  <a:gd name="T22" fmla="*/ 10512 w 12382"/>
                  <a:gd name="T23" fmla="*/ 13064 h 13430"/>
                  <a:gd name="T24" fmla="*/ 795 w 12382"/>
                  <a:gd name="T25" fmla="*/ 12882 h 13430"/>
                  <a:gd name="T26" fmla="*/ 587 w 12382"/>
                  <a:gd name="T27" fmla="*/ 12619 h 13430"/>
                  <a:gd name="T28" fmla="*/ 379 w 12382"/>
                  <a:gd name="T29" fmla="*/ 12282 h 13430"/>
                  <a:gd name="T30" fmla="*/ 170 w 12382"/>
                  <a:gd name="T31" fmla="*/ 11799 h 13430"/>
                  <a:gd name="T32" fmla="*/ 59 w 12382"/>
                  <a:gd name="T33" fmla="*/ 7384 h 13430"/>
                  <a:gd name="T34" fmla="*/ 392 w 12382"/>
                  <a:gd name="T35" fmla="*/ 7175 h 13430"/>
                  <a:gd name="T36" fmla="*/ 662 w 12382"/>
                  <a:gd name="T37" fmla="*/ 11524 h 13430"/>
                  <a:gd name="T38" fmla="*/ 870 w 12382"/>
                  <a:gd name="T39" fmla="*/ 12029 h 13430"/>
                  <a:gd name="T40" fmla="*/ 1079 w 12382"/>
                  <a:gd name="T41" fmla="*/ 12355 h 13430"/>
                  <a:gd name="T42" fmla="*/ 1287 w 12382"/>
                  <a:gd name="T43" fmla="*/ 12602 h 13430"/>
                  <a:gd name="T44" fmla="*/ 1512 w 12382"/>
                  <a:gd name="T45" fmla="*/ 12812 h 13430"/>
                  <a:gd name="T46" fmla="*/ 1010 w 12382"/>
                  <a:gd name="T47" fmla="*/ 13022 h 13430"/>
                  <a:gd name="T48" fmla="*/ 10660 w 12382"/>
                  <a:gd name="T49" fmla="*/ 12972 h 13430"/>
                  <a:gd name="T50" fmla="*/ 10762 w 12382"/>
                  <a:gd name="T51" fmla="*/ 12899 h 13430"/>
                  <a:gd name="T52" fmla="*/ 10862 w 12382"/>
                  <a:gd name="T53" fmla="*/ 12819 h 13430"/>
                  <a:gd name="T54" fmla="*/ 10967 w 12382"/>
                  <a:gd name="T55" fmla="*/ 12727 h 13430"/>
                  <a:gd name="T56" fmla="*/ 12155 w 12382"/>
                  <a:gd name="T57" fmla="*/ 11950 h 13430"/>
                  <a:gd name="T58" fmla="*/ 12250 w 12382"/>
                  <a:gd name="T59" fmla="*/ 11679 h 13430"/>
                  <a:gd name="T60" fmla="*/ 12322 w 12382"/>
                  <a:gd name="T61" fmla="*/ 11385 h 13430"/>
                  <a:gd name="T62" fmla="*/ 11802 w 12382"/>
                  <a:gd name="T63" fmla="*/ 11149 h 13430"/>
                  <a:gd name="T64" fmla="*/ 11742 w 12382"/>
                  <a:gd name="T65" fmla="*/ 2545 h 13430"/>
                  <a:gd name="T66" fmla="*/ 11710 w 12382"/>
                  <a:gd name="T67" fmla="*/ 2029 h 13430"/>
                  <a:gd name="T68" fmla="*/ 12239 w 12382"/>
                  <a:gd name="T69" fmla="*/ 2259 h 13430"/>
                  <a:gd name="T70" fmla="*/ 12317 w 12382"/>
                  <a:gd name="T71" fmla="*/ 6657 h 13430"/>
                  <a:gd name="T72" fmla="*/ 12109 w 12382"/>
                  <a:gd name="T73" fmla="*/ 6930 h 13430"/>
                  <a:gd name="T74" fmla="*/ 11900 w 12382"/>
                  <a:gd name="T75" fmla="*/ 7190 h 13430"/>
                  <a:gd name="T76" fmla="*/ 589 w 12382"/>
                  <a:gd name="T77" fmla="*/ 2782 h 13430"/>
                  <a:gd name="T78" fmla="*/ 150 w 12382"/>
                  <a:gd name="T79" fmla="*/ 2237 h 13430"/>
                  <a:gd name="T80" fmla="*/ 687 w 12382"/>
                  <a:gd name="T81" fmla="*/ 2379 h 13430"/>
                  <a:gd name="T82" fmla="*/ 767 w 12382"/>
                  <a:gd name="T83" fmla="*/ 2174 h 13430"/>
                  <a:gd name="T84" fmla="*/ 360 w 12382"/>
                  <a:gd name="T85" fmla="*/ 1737 h 13430"/>
                  <a:gd name="T86" fmla="*/ 569 w 12382"/>
                  <a:gd name="T87" fmla="*/ 1390 h 13430"/>
                  <a:gd name="T88" fmla="*/ 777 w 12382"/>
                  <a:gd name="T89" fmla="*/ 1120 h 13430"/>
                  <a:gd name="T90" fmla="*/ 625 w 12382"/>
                  <a:gd name="T91" fmla="*/ 1312 h 13430"/>
                  <a:gd name="T92" fmla="*/ 417 w 12382"/>
                  <a:gd name="T93" fmla="*/ 1634 h 13430"/>
                  <a:gd name="T94" fmla="*/ 209 w 12382"/>
                  <a:gd name="T95" fmla="*/ 2077 h 13430"/>
                  <a:gd name="T96" fmla="*/ 959 w 12382"/>
                  <a:gd name="T97" fmla="*/ 1802 h 13430"/>
                  <a:gd name="T98" fmla="*/ 12037 w 12382"/>
                  <a:gd name="T99" fmla="*/ 1765 h 13430"/>
                  <a:gd name="T100" fmla="*/ 1090 w 12382"/>
                  <a:gd name="T101" fmla="*/ 1610 h 13430"/>
                  <a:gd name="T102" fmla="*/ 1144 w 12382"/>
                  <a:gd name="T103" fmla="*/ 1542 h 13430"/>
                  <a:gd name="T104" fmla="*/ 11882 w 12382"/>
                  <a:gd name="T105" fmla="*/ 1494 h 13430"/>
                  <a:gd name="T106" fmla="*/ 1264 w 12382"/>
                  <a:gd name="T107" fmla="*/ 1405 h 13430"/>
                  <a:gd name="T108" fmla="*/ 1347 w 12382"/>
                  <a:gd name="T109" fmla="*/ 1320 h 13430"/>
                  <a:gd name="T110" fmla="*/ 11764 w 12382"/>
                  <a:gd name="T111" fmla="*/ 1317 h 13430"/>
                  <a:gd name="T112" fmla="*/ 1445 w 12382"/>
                  <a:gd name="T113" fmla="*/ 1227 h 13430"/>
                  <a:gd name="T114" fmla="*/ 1554 w 12382"/>
                  <a:gd name="T115" fmla="*/ 1135 h 13430"/>
                  <a:gd name="T116" fmla="*/ 844 w 12382"/>
                  <a:gd name="T117" fmla="*/ 1047 h 13430"/>
                  <a:gd name="T118" fmla="*/ 1822 w 12382"/>
                  <a:gd name="T119" fmla="*/ 317 h 13430"/>
                  <a:gd name="T120" fmla="*/ 2382 w 12382"/>
                  <a:gd name="T121" fmla="*/ 109 h 13430"/>
                  <a:gd name="T122" fmla="*/ 2415 w 12382"/>
                  <a:gd name="T123" fmla="*/ 100 h 13430"/>
                  <a:gd name="T124" fmla="*/ 1842 w 12382"/>
                  <a:gd name="T125" fmla="*/ 309 h 1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2" h="13430">
                    <a:moveTo>
                      <a:pt x="3149" y="13430"/>
                    </a:moveTo>
                    <a:lnTo>
                      <a:pt x="3149" y="13429"/>
                    </a:lnTo>
                    <a:lnTo>
                      <a:pt x="3095" y="13429"/>
                    </a:lnTo>
                    <a:lnTo>
                      <a:pt x="3095" y="13427"/>
                    </a:lnTo>
                    <a:lnTo>
                      <a:pt x="3150" y="13427"/>
                    </a:lnTo>
                    <a:lnTo>
                      <a:pt x="3150" y="13429"/>
                    </a:lnTo>
                    <a:lnTo>
                      <a:pt x="9235" y="13429"/>
                    </a:lnTo>
                    <a:lnTo>
                      <a:pt x="9235" y="13430"/>
                    </a:lnTo>
                    <a:lnTo>
                      <a:pt x="3149" y="13430"/>
                    </a:lnTo>
                    <a:close/>
                    <a:moveTo>
                      <a:pt x="9240" y="13427"/>
                    </a:moveTo>
                    <a:lnTo>
                      <a:pt x="9284" y="13427"/>
                    </a:lnTo>
                    <a:lnTo>
                      <a:pt x="9284" y="13429"/>
                    </a:lnTo>
                    <a:lnTo>
                      <a:pt x="9240" y="13429"/>
                    </a:lnTo>
                    <a:lnTo>
                      <a:pt x="9240" y="13427"/>
                    </a:lnTo>
                    <a:close/>
                    <a:moveTo>
                      <a:pt x="3064" y="13427"/>
                    </a:moveTo>
                    <a:lnTo>
                      <a:pt x="3064" y="13425"/>
                    </a:lnTo>
                    <a:lnTo>
                      <a:pt x="3040" y="13425"/>
                    </a:lnTo>
                    <a:lnTo>
                      <a:pt x="3040" y="13424"/>
                    </a:lnTo>
                    <a:lnTo>
                      <a:pt x="3065" y="13424"/>
                    </a:lnTo>
                    <a:lnTo>
                      <a:pt x="3065" y="13425"/>
                    </a:lnTo>
                    <a:lnTo>
                      <a:pt x="3095" y="13425"/>
                    </a:lnTo>
                    <a:lnTo>
                      <a:pt x="3095" y="13427"/>
                    </a:lnTo>
                    <a:lnTo>
                      <a:pt x="3064" y="13427"/>
                    </a:lnTo>
                    <a:close/>
                    <a:moveTo>
                      <a:pt x="9285" y="13425"/>
                    </a:moveTo>
                    <a:lnTo>
                      <a:pt x="9320" y="13425"/>
                    </a:lnTo>
                    <a:lnTo>
                      <a:pt x="9320" y="13427"/>
                    </a:lnTo>
                    <a:lnTo>
                      <a:pt x="9285" y="13427"/>
                    </a:lnTo>
                    <a:lnTo>
                      <a:pt x="9285" y="13425"/>
                    </a:lnTo>
                    <a:close/>
                    <a:moveTo>
                      <a:pt x="9322" y="13424"/>
                    </a:moveTo>
                    <a:lnTo>
                      <a:pt x="9344" y="13424"/>
                    </a:lnTo>
                    <a:lnTo>
                      <a:pt x="9344" y="13425"/>
                    </a:lnTo>
                    <a:lnTo>
                      <a:pt x="9322" y="13425"/>
                    </a:lnTo>
                    <a:lnTo>
                      <a:pt x="9322" y="13424"/>
                    </a:lnTo>
                    <a:close/>
                    <a:moveTo>
                      <a:pt x="3017" y="13422"/>
                    </a:moveTo>
                    <a:lnTo>
                      <a:pt x="3040" y="13422"/>
                    </a:lnTo>
                    <a:lnTo>
                      <a:pt x="3040" y="13424"/>
                    </a:lnTo>
                    <a:lnTo>
                      <a:pt x="3017" y="13424"/>
                    </a:lnTo>
                    <a:lnTo>
                      <a:pt x="3017" y="13422"/>
                    </a:lnTo>
                    <a:close/>
                    <a:moveTo>
                      <a:pt x="9347" y="13422"/>
                    </a:moveTo>
                    <a:lnTo>
                      <a:pt x="9365" y="13422"/>
                    </a:lnTo>
                    <a:lnTo>
                      <a:pt x="9365" y="13424"/>
                    </a:lnTo>
                    <a:lnTo>
                      <a:pt x="9347" y="13424"/>
                    </a:lnTo>
                    <a:lnTo>
                      <a:pt x="9347" y="13422"/>
                    </a:lnTo>
                    <a:close/>
                    <a:moveTo>
                      <a:pt x="2992" y="13420"/>
                    </a:moveTo>
                    <a:lnTo>
                      <a:pt x="3014" y="13420"/>
                    </a:lnTo>
                    <a:lnTo>
                      <a:pt x="3014" y="13422"/>
                    </a:lnTo>
                    <a:lnTo>
                      <a:pt x="2992" y="13422"/>
                    </a:lnTo>
                    <a:lnTo>
                      <a:pt x="2992" y="13420"/>
                    </a:lnTo>
                    <a:close/>
                    <a:moveTo>
                      <a:pt x="9374" y="13420"/>
                    </a:moveTo>
                    <a:lnTo>
                      <a:pt x="9387" y="13420"/>
                    </a:lnTo>
                    <a:lnTo>
                      <a:pt x="9387" y="13422"/>
                    </a:lnTo>
                    <a:lnTo>
                      <a:pt x="9374" y="13422"/>
                    </a:lnTo>
                    <a:lnTo>
                      <a:pt x="9374" y="13420"/>
                    </a:lnTo>
                    <a:close/>
                    <a:moveTo>
                      <a:pt x="2969" y="13420"/>
                    </a:moveTo>
                    <a:lnTo>
                      <a:pt x="2969" y="13419"/>
                    </a:lnTo>
                    <a:lnTo>
                      <a:pt x="2950" y="13419"/>
                    </a:lnTo>
                    <a:lnTo>
                      <a:pt x="2950" y="13417"/>
                    </a:lnTo>
                    <a:lnTo>
                      <a:pt x="2937" y="13417"/>
                    </a:lnTo>
                    <a:lnTo>
                      <a:pt x="2937" y="13415"/>
                    </a:lnTo>
                    <a:lnTo>
                      <a:pt x="2922" y="13415"/>
                    </a:lnTo>
                    <a:lnTo>
                      <a:pt x="2922" y="13414"/>
                    </a:lnTo>
                    <a:lnTo>
                      <a:pt x="2907" y="13414"/>
                    </a:lnTo>
                    <a:lnTo>
                      <a:pt x="2907" y="13412"/>
                    </a:lnTo>
                    <a:lnTo>
                      <a:pt x="2924" y="13412"/>
                    </a:lnTo>
                    <a:lnTo>
                      <a:pt x="2924" y="13414"/>
                    </a:lnTo>
                    <a:lnTo>
                      <a:pt x="2939" y="13414"/>
                    </a:lnTo>
                    <a:lnTo>
                      <a:pt x="2939" y="13415"/>
                    </a:lnTo>
                    <a:lnTo>
                      <a:pt x="2952" y="13415"/>
                    </a:lnTo>
                    <a:lnTo>
                      <a:pt x="2952" y="13417"/>
                    </a:lnTo>
                    <a:lnTo>
                      <a:pt x="2970" y="13417"/>
                    </a:lnTo>
                    <a:lnTo>
                      <a:pt x="2970" y="13419"/>
                    </a:lnTo>
                    <a:lnTo>
                      <a:pt x="2989" y="13419"/>
                    </a:lnTo>
                    <a:lnTo>
                      <a:pt x="2989" y="13420"/>
                    </a:lnTo>
                    <a:lnTo>
                      <a:pt x="2969" y="13420"/>
                    </a:lnTo>
                    <a:close/>
                    <a:moveTo>
                      <a:pt x="9394" y="13419"/>
                    </a:moveTo>
                    <a:lnTo>
                      <a:pt x="9409" y="13419"/>
                    </a:lnTo>
                    <a:lnTo>
                      <a:pt x="9409" y="13420"/>
                    </a:lnTo>
                    <a:lnTo>
                      <a:pt x="9394" y="13420"/>
                    </a:lnTo>
                    <a:lnTo>
                      <a:pt x="9394" y="13419"/>
                    </a:lnTo>
                    <a:close/>
                    <a:moveTo>
                      <a:pt x="9412" y="13417"/>
                    </a:moveTo>
                    <a:lnTo>
                      <a:pt x="9430" y="13417"/>
                    </a:lnTo>
                    <a:lnTo>
                      <a:pt x="9430" y="13419"/>
                    </a:lnTo>
                    <a:lnTo>
                      <a:pt x="9412" y="13419"/>
                    </a:lnTo>
                    <a:lnTo>
                      <a:pt x="9412" y="13417"/>
                    </a:lnTo>
                    <a:close/>
                    <a:moveTo>
                      <a:pt x="9430" y="13415"/>
                    </a:moveTo>
                    <a:lnTo>
                      <a:pt x="9449" y="13415"/>
                    </a:lnTo>
                    <a:lnTo>
                      <a:pt x="9449" y="13417"/>
                    </a:lnTo>
                    <a:lnTo>
                      <a:pt x="9430" y="13417"/>
                    </a:lnTo>
                    <a:lnTo>
                      <a:pt x="9430" y="13415"/>
                    </a:lnTo>
                    <a:close/>
                    <a:moveTo>
                      <a:pt x="9449" y="13414"/>
                    </a:moveTo>
                    <a:lnTo>
                      <a:pt x="9462" y="13414"/>
                    </a:lnTo>
                    <a:lnTo>
                      <a:pt x="9462" y="13415"/>
                    </a:lnTo>
                    <a:lnTo>
                      <a:pt x="9449" y="13415"/>
                    </a:lnTo>
                    <a:lnTo>
                      <a:pt x="9449" y="13414"/>
                    </a:lnTo>
                    <a:close/>
                    <a:moveTo>
                      <a:pt x="9462" y="13412"/>
                    </a:moveTo>
                    <a:lnTo>
                      <a:pt x="9475" y="13412"/>
                    </a:lnTo>
                    <a:lnTo>
                      <a:pt x="9475" y="13414"/>
                    </a:lnTo>
                    <a:lnTo>
                      <a:pt x="9462" y="13414"/>
                    </a:lnTo>
                    <a:lnTo>
                      <a:pt x="9462" y="13412"/>
                    </a:lnTo>
                    <a:close/>
                    <a:moveTo>
                      <a:pt x="2894" y="13410"/>
                    </a:moveTo>
                    <a:lnTo>
                      <a:pt x="2907" y="13410"/>
                    </a:lnTo>
                    <a:lnTo>
                      <a:pt x="2907" y="13412"/>
                    </a:lnTo>
                    <a:lnTo>
                      <a:pt x="2894" y="13412"/>
                    </a:lnTo>
                    <a:lnTo>
                      <a:pt x="2894" y="13410"/>
                    </a:lnTo>
                    <a:close/>
                    <a:moveTo>
                      <a:pt x="9477" y="13410"/>
                    </a:moveTo>
                    <a:lnTo>
                      <a:pt x="9489" y="13410"/>
                    </a:lnTo>
                    <a:lnTo>
                      <a:pt x="9489" y="13412"/>
                    </a:lnTo>
                    <a:lnTo>
                      <a:pt x="9477" y="13412"/>
                    </a:lnTo>
                    <a:lnTo>
                      <a:pt x="9477" y="13410"/>
                    </a:lnTo>
                    <a:close/>
                    <a:moveTo>
                      <a:pt x="2879" y="13409"/>
                    </a:moveTo>
                    <a:lnTo>
                      <a:pt x="2890" y="13409"/>
                    </a:lnTo>
                    <a:lnTo>
                      <a:pt x="2890" y="13410"/>
                    </a:lnTo>
                    <a:lnTo>
                      <a:pt x="2879" y="13410"/>
                    </a:lnTo>
                    <a:lnTo>
                      <a:pt x="2879" y="13409"/>
                    </a:lnTo>
                    <a:close/>
                    <a:moveTo>
                      <a:pt x="9492" y="13409"/>
                    </a:moveTo>
                    <a:lnTo>
                      <a:pt x="9502" y="13409"/>
                    </a:lnTo>
                    <a:lnTo>
                      <a:pt x="9502" y="13410"/>
                    </a:lnTo>
                    <a:lnTo>
                      <a:pt x="9492" y="13410"/>
                    </a:lnTo>
                    <a:lnTo>
                      <a:pt x="9492" y="13409"/>
                    </a:lnTo>
                    <a:close/>
                    <a:moveTo>
                      <a:pt x="2865" y="13407"/>
                    </a:moveTo>
                    <a:lnTo>
                      <a:pt x="2877" y="13407"/>
                    </a:lnTo>
                    <a:lnTo>
                      <a:pt x="2877" y="13409"/>
                    </a:lnTo>
                    <a:lnTo>
                      <a:pt x="2865" y="13409"/>
                    </a:lnTo>
                    <a:lnTo>
                      <a:pt x="2865" y="13407"/>
                    </a:lnTo>
                    <a:close/>
                    <a:moveTo>
                      <a:pt x="9505" y="13407"/>
                    </a:moveTo>
                    <a:lnTo>
                      <a:pt x="9515" y="13407"/>
                    </a:lnTo>
                    <a:lnTo>
                      <a:pt x="9515" y="13409"/>
                    </a:lnTo>
                    <a:lnTo>
                      <a:pt x="9505" y="13409"/>
                    </a:lnTo>
                    <a:lnTo>
                      <a:pt x="9505" y="13407"/>
                    </a:lnTo>
                    <a:close/>
                    <a:moveTo>
                      <a:pt x="2850" y="13407"/>
                    </a:moveTo>
                    <a:lnTo>
                      <a:pt x="2850" y="13405"/>
                    </a:lnTo>
                    <a:lnTo>
                      <a:pt x="2837" y="13405"/>
                    </a:lnTo>
                    <a:lnTo>
                      <a:pt x="2837" y="13404"/>
                    </a:lnTo>
                    <a:lnTo>
                      <a:pt x="2827" y="13404"/>
                    </a:lnTo>
                    <a:lnTo>
                      <a:pt x="2827" y="13402"/>
                    </a:lnTo>
                    <a:lnTo>
                      <a:pt x="2817" y="13402"/>
                    </a:lnTo>
                    <a:lnTo>
                      <a:pt x="2817" y="13400"/>
                    </a:lnTo>
                    <a:lnTo>
                      <a:pt x="2807" y="13400"/>
                    </a:lnTo>
                    <a:lnTo>
                      <a:pt x="2807" y="13399"/>
                    </a:lnTo>
                    <a:lnTo>
                      <a:pt x="2819" y="13399"/>
                    </a:lnTo>
                    <a:lnTo>
                      <a:pt x="2819" y="13400"/>
                    </a:lnTo>
                    <a:lnTo>
                      <a:pt x="2829" y="13400"/>
                    </a:lnTo>
                    <a:lnTo>
                      <a:pt x="2829" y="13402"/>
                    </a:lnTo>
                    <a:lnTo>
                      <a:pt x="2839" y="13402"/>
                    </a:lnTo>
                    <a:lnTo>
                      <a:pt x="2839" y="13404"/>
                    </a:lnTo>
                    <a:lnTo>
                      <a:pt x="2852" y="13404"/>
                    </a:lnTo>
                    <a:lnTo>
                      <a:pt x="2852" y="13405"/>
                    </a:lnTo>
                    <a:lnTo>
                      <a:pt x="2865" y="13405"/>
                    </a:lnTo>
                    <a:lnTo>
                      <a:pt x="2865" y="13407"/>
                    </a:lnTo>
                    <a:lnTo>
                      <a:pt x="2850" y="13407"/>
                    </a:lnTo>
                    <a:close/>
                    <a:moveTo>
                      <a:pt x="9519" y="13405"/>
                    </a:moveTo>
                    <a:lnTo>
                      <a:pt x="9527" y="13405"/>
                    </a:lnTo>
                    <a:lnTo>
                      <a:pt x="9527" y="13407"/>
                    </a:lnTo>
                    <a:lnTo>
                      <a:pt x="9519" y="13407"/>
                    </a:lnTo>
                    <a:lnTo>
                      <a:pt x="9519" y="13405"/>
                    </a:lnTo>
                    <a:close/>
                    <a:moveTo>
                      <a:pt x="9530" y="13404"/>
                    </a:moveTo>
                    <a:lnTo>
                      <a:pt x="9540" y="13404"/>
                    </a:lnTo>
                    <a:lnTo>
                      <a:pt x="9540" y="13405"/>
                    </a:lnTo>
                    <a:lnTo>
                      <a:pt x="9530" y="13405"/>
                    </a:lnTo>
                    <a:lnTo>
                      <a:pt x="9530" y="13404"/>
                    </a:lnTo>
                    <a:close/>
                    <a:moveTo>
                      <a:pt x="9542" y="13402"/>
                    </a:moveTo>
                    <a:lnTo>
                      <a:pt x="9554" y="13402"/>
                    </a:lnTo>
                    <a:lnTo>
                      <a:pt x="9554" y="13404"/>
                    </a:lnTo>
                    <a:lnTo>
                      <a:pt x="9542" y="13404"/>
                    </a:lnTo>
                    <a:lnTo>
                      <a:pt x="9542" y="13402"/>
                    </a:lnTo>
                    <a:close/>
                    <a:moveTo>
                      <a:pt x="9554" y="13402"/>
                    </a:moveTo>
                    <a:lnTo>
                      <a:pt x="9554" y="13400"/>
                    </a:lnTo>
                    <a:lnTo>
                      <a:pt x="9565" y="13400"/>
                    </a:lnTo>
                    <a:lnTo>
                      <a:pt x="9565" y="13399"/>
                    </a:lnTo>
                    <a:lnTo>
                      <a:pt x="9579" y="13399"/>
                    </a:lnTo>
                    <a:lnTo>
                      <a:pt x="9579" y="13400"/>
                    </a:lnTo>
                    <a:lnTo>
                      <a:pt x="9567" y="13400"/>
                    </a:lnTo>
                    <a:lnTo>
                      <a:pt x="9567" y="13402"/>
                    </a:lnTo>
                    <a:lnTo>
                      <a:pt x="9554" y="13402"/>
                    </a:lnTo>
                    <a:close/>
                    <a:moveTo>
                      <a:pt x="2795" y="13397"/>
                    </a:moveTo>
                    <a:lnTo>
                      <a:pt x="2807" y="13397"/>
                    </a:lnTo>
                    <a:lnTo>
                      <a:pt x="2807" y="13399"/>
                    </a:lnTo>
                    <a:lnTo>
                      <a:pt x="2795" y="13399"/>
                    </a:lnTo>
                    <a:lnTo>
                      <a:pt x="2795" y="13397"/>
                    </a:lnTo>
                    <a:close/>
                    <a:moveTo>
                      <a:pt x="9579" y="13399"/>
                    </a:moveTo>
                    <a:lnTo>
                      <a:pt x="9579" y="13397"/>
                    </a:lnTo>
                    <a:lnTo>
                      <a:pt x="9587" y="13397"/>
                    </a:lnTo>
                    <a:lnTo>
                      <a:pt x="9587" y="13395"/>
                    </a:lnTo>
                    <a:lnTo>
                      <a:pt x="9597" y="13395"/>
                    </a:lnTo>
                    <a:lnTo>
                      <a:pt x="9597" y="13397"/>
                    </a:lnTo>
                    <a:lnTo>
                      <a:pt x="9589" y="13397"/>
                    </a:lnTo>
                    <a:lnTo>
                      <a:pt x="9589" y="13399"/>
                    </a:lnTo>
                    <a:lnTo>
                      <a:pt x="9579" y="13399"/>
                    </a:lnTo>
                    <a:close/>
                    <a:moveTo>
                      <a:pt x="2785" y="13395"/>
                    </a:moveTo>
                    <a:lnTo>
                      <a:pt x="2795" y="13395"/>
                    </a:lnTo>
                    <a:lnTo>
                      <a:pt x="2795" y="13397"/>
                    </a:lnTo>
                    <a:lnTo>
                      <a:pt x="2785" y="13397"/>
                    </a:lnTo>
                    <a:lnTo>
                      <a:pt x="2785" y="13395"/>
                    </a:lnTo>
                    <a:close/>
                    <a:moveTo>
                      <a:pt x="2775" y="13394"/>
                    </a:moveTo>
                    <a:lnTo>
                      <a:pt x="2784" y="13394"/>
                    </a:lnTo>
                    <a:lnTo>
                      <a:pt x="2784" y="13395"/>
                    </a:lnTo>
                    <a:lnTo>
                      <a:pt x="2775" y="13395"/>
                    </a:lnTo>
                    <a:lnTo>
                      <a:pt x="2775" y="13394"/>
                    </a:lnTo>
                    <a:close/>
                    <a:moveTo>
                      <a:pt x="9597" y="13394"/>
                    </a:moveTo>
                    <a:lnTo>
                      <a:pt x="9607" y="13394"/>
                    </a:lnTo>
                    <a:lnTo>
                      <a:pt x="9607" y="13395"/>
                    </a:lnTo>
                    <a:lnTo>
                      <a:pt x="9597" y="13395"/>
                    </a:lnTo>
                    <a:lnTo>
                      <a:pt x="9597" y="13394"/>
                    </a:lnTo>
                    <a:close/>
                    <a:moveTo>
                      <a:pt x="2765" y="13392"/>
                    </a:moveTo>
                    <a:lnTo>
                      <a:pt x="2774" y="13392"/>
                    </a:lnTo>
                    <a:lnTo>
                      <a:pt x="2774" y="13394"/>
                    </a:lnTo>
                    <a:lnTo>
                      <a:pt x="2765" y="13394"/>
                    </a:lnTo>
                    <a:lnTo>
                      <a:pt x="2765" y="13392"/>
                    </a:lnTo>
                    <a:close/>
                    <a:moveTo>
                      <a:pt x="9607" y="13392"/>
                    </a:moveTo>
                    <a:lnTo>
                      <a:pt x="9617" y="13392"/>
                    </a:lnTo>
                    <a:lnTo>
                      <a:pt x="9617" y="13394"/>
                    </a:lnTo>
                    <a:lnTo>
                      <a:pt x="9607" y="13394"/>
                    </a:lnTo>
                    <a:lnTo>
                      <a:pt x="9607" y="13392"/>
                    </a:lnTo>
                    <a:close/>
                    <a:moveTo>
                      <a:pt x="2755" y="13390"/>
                    </a:moveTo>
                    <a:lnTo>
                      <a:pt x="2765" y="13390"/>
                    </a:lnTo>
                    <a:lnTo>
                      <a:pt x="2765" y="13392"/>
                    </a:lnTo>
                    <a:lnTo>
                      <a:pt x="2755" y="13392"/>
                    </a:lnTo>
                    <a:lnTo>
                      <a:pt x="2755" y="13390"/>
                    </a:lnTo>
                    <a:close/>
                    <a:moveTo>
                      <a:pt x="9617" y="13390"/>
                    </a:moveTo>
                    <a:lnTo>
                      <a:pt x="9625" y="13390"/>
                    </a:lnTo>
                    <a:lnTo>
                      <a:pt x="9625" y="13392"/>
                    </a:lnTo>
                    <a:lnTo>
                      <a:pt x="9617" y="13392"/>
                    </a:lnTo>
                    <a:lnTo>
                      <a:pt x="9617" y="13390"/>
                    </a:lnTo>
                    <a:close/>
                    <a:moveTo>
                      <a:pt x="2745" y="13390"/>
                    </a:moveTo>
                    <a:lnTo>
                      <a:pt x="2745" y="13389"/>
                    </a:lnTo>
                    <a:lnTo>
                      <a:pt x="2735" y="13389"/>
                    </a:lnTo>
                    <a:lnTo>
                      <a:pt x="2735" y="13387"/>
                    </a:lnTo>
                    <a:lnTo>
                      <a:pt x="2725" y="13387"/>
                    </a:lnTo>
                    <a:lnTo>
                      <a:pt x="2725" y="13385"/>
                    </a:lnTo>
                    <a:lnTo>
                      <a:pt x="2715" y="13385"/>
                    </a:lnTo>
                    <a:lnTo>
                      <a:pt x="2715" y="13384"/>
                    </a:lnTo>
                    <a:lnTo>
                      <a:pt x="2707" y="13384"/>
                    </a:lnTo>
                    <a:lnTo>
                      <a:pt x="2707" y="13382"/>
                    </a:lnTo>
                    <a:lnTo>
                      <a:pt x="2700" y="13382"/>
                    </a:lnTo>
                    <a:lnTo>
                      <a:pt x="2700" y="13380"/>
                    </a:lnTo>
                    <a:lnTo>
                      <a:pt x="2692" y="13380"/>
                    </a:lnTo>
                    <a:lnTo>
                      <a:pt x="2692" y="13379"/>
                    </a:lnTo>
                    <a:lnTo>
                      <a:pt x="2684" y="13379"/>
                    </a:lnTo>
                    <a:lnTo>
                      <a:pt x="2684" y="13377"/>
                    </a:lnTo>
                    <a:lnTo>
                      <a:pt x="2694" y="13377"/>
                    </a:lnTo>
                    <a:lnTo>
                      <a:pt x="2694" y="13379"/>
                    </a:lnTo>
                    <a:lnTo>
                      <a:pt x="2702" y="13379"/>
                    </a:lnTo>
                    <a:lnTo>
                      <a:pt x="2702" y="13380"/>
                    </a:lnTo>
                    <a:lnTo>
                      <a:pt x="2709" y="13380"/>
                    </a:lnTo>
                    <a:lnTo>
                      <a:pt x="2709" y="13382"/>
                    </a:lnTo>
                    <a:lnTo>
                      <a:pt x="2717" y="13382"/>
                    </a:lnTo>
                    <a:lnTo>
                      <a:pt x="2717" y="13384"/>
                    </a:lnTo>
                    <a:lnTo>
                      <a:pt x="2727" y="13384"/>
                    </a:lnTo>
                    <a:lnTo>
                      <a:pt x="2727" y="13385"/>
                    </a:lnTo>
                    <a:lnTo>
                      <a:pt x="2737" y="13385"/>
                    </a:lnTo>
                    <a:lnTo>
                      <a:pt x="2737" y="13387"/>
                    </a:lnTo>
                    <a:lnTo>
                      <a:pt x="2747" y="13387"/>
                    </a:lnTo>
                    <a:lnTo>
                      <a:pt x="2747" y="13389"/>
                    </a:lnTo>
                    <a:lnTo>
                      <a:pt x="2755" y="13389"/>
                    </a:lnTo>
                    <a:lnTo>
                      <a:pt x="2755" y="13390"/>
                    </a:lnTo>
                    <a:lnTo>
                      <a:pt x="2745" y="13390"/>
                    </a:lnTo>
                    <a:close/>
                    <a:moveTo>
                      <a:pt x="9627" y="13389"/>
                    </a:moveTo>
                    <a:lnTo>
                      <a:pt x="9635" y="13389"/>
                    </a:lnTo>
                    <a:lnTo>
                      <a:pt x="9635" y="13390"/>
                    </a:lnTo>
                    <a:lnTo>
                      <a:pt x="9627" y="13390"/>
                    </a:lnTo>
                    <a:lnTo>
                      <a:pt x="9627" y="13389"/>
                    </a:lnTo>
                    <a:close/>
                    <a:moveTo>
                      <a:pt x="9637" y="13387"/>
                    </a:moveTo>
                    <a:lnTo>
                      <a:pt x="9644" y="13387"/>
                    </a:lnTo>
                    <a:lnTo>
                      <a:pt x="9644" y="13389"/>
                    </a:lnTo>
                    <a:lnTo>
                      <a:pt x="9637" y="13389"/>
                    </a:lnTo>
                    <a:lnTo>
                      <a:pt x="9637" y="13387"/>
                    </a:lnTo>
                    <a:close/>
                    <a:moveTo>
                      <a:pt x="9647" y="13385"/>
                    </a:moveTo>
                    <a:lnTo>
                      <a:pt x="9654" y="13385"/>
                    </a:lnTo>
                    <a:lnTo>
                      <a:pt x="9654" y="13387"/>
                    </a:lnTo>
                    <a:lnTo>
                      <a:pt x="9647" y="13387"/>
                    </a:lnTo>
                    <a:lnTo>
                      <a:pt x="9647" y="13385"/>
                    </a:lnTo>
                    <a:close/>
                    <a:moveTo>
                      <a:pt x="9655" y="13384"/>
                    </a:moveTo>
                    <a:lnTo>
                      <a:pt x="9664" y="13384"/>
                    </a:lnTo>
                    <a:lnTo>
                      <a:pt x="9664" y="13385"/>
                    </a:lnTo>
                    <a:lnTo>
                      <a:pt x="9655" y="13385"/>
                    </a:lnTo>
                    <a:lnTo>
                      <a:pt x="9655" y="13384"/>
                    </a:lnTo>
                    <a:close/>
                    <a:moveTo>
                      <a:pt x="9664" y="13382"/>
                    </a:moveTo>
                    <a:lnTo>
                      <a:pt x="9672" y="13382"/>
                    </a:lnTo>
                    <a:lnTo>
                      <a:pt x="9672" y="13384"/>
                    </a:lnTo>
                    <a:lnTo>
                      <a:pt x="9664" y="13384"/>
                    </a:lnTo>
                    <a:lnTo>
                      <a:pt x="9664" y="13382"/>
                    </a:lnTo>
                    <a:close/>
                    <a:moveTo>
                      <a:pt x="9674" y="13380"/>
                    </a:moveTo>
                    <a:lnTo>
                      <a:pt x="9682" y="13380"/>
                    </a:lnTo>
                    <a:lnTo>
                      <a:pt x="9682" y="13382"/>
                    </a:lnTo>
                    <a:lnTo>
                      <a:pt x="9674" y="13382"/>
                    </a:lnTo>
                    <a:lnTo>
                      <a:pt x="9674" y="13380"/>
                    </a:lnTo>
                    <a:close/>
                    <a:moveTo>
                      <a:pt x="9682" y="13379"/>
                    </a:moveTo>
                    <a:lnTo>
                      <a:pt x="9690" y="13379"/>
                    </a:lnTo>
                    <a:lnTo>
                      <a:pt x="9690" y="13380"/>
                    </a:lnTo>
                    <a:lnTo>
                      <a:pt x="9682" y="13380"/>
                    </a:lnTo>
                    <a:lnTo>
                      <a:pt x="9682" y="13379"/>
                    </a:lnTo>
                    <a:close/>
                    <a:moveTo>
                      <a:pt x="9690" y="13379"/>
                    </a:moveTo>
                    <a:lnTo>
                      <a:pt x="9690" y="13377"/>
                    </a:lnTo>
                    <a:lnTo>
                      <a:pt x="9699" y="13377"/>
                    </a:lnTo>
                    <a:lnTo>
                      <a:pt x="9699" y="13375"/>
                    </a:lnTo>
                    <a:lnTo>
                      <a:pt x="9707" y="13375"/>
                    </a:lnTo>
                    <a:lnTo>
                      <a:pt x="9707" y="13374"/>
                    </a:lnTo>
                    <a:lnTo>
                      <a:pt x="9715" y="13374"/>
                    </a:lnTo>
                    <a:lnTo>
                      <a:pt x="9715" y="13372"/>
                    </a:lnTo>
                    <a:lnTo>
                      <a:pt x="9722" y="13372"/>
                    </a:lnTo>
                    <a:lnTo>
                      <a:pt x="9722" y="13370"/>
                    </a:lnTo>
                    <a:lnTo>
                      <a:pt x="9730" y="13370"/>
                    </a:lnTo>
                    <a:lnTo>
                      <a:pt x="9730" y="13372"/>
                    </a:lnTo>
                    <a:lnTo>
                      <a:pt x="9724" y="13372"/>
                    </a:lnTo>
                    <a:lnTo>
                      <a:pt x="9724" y="13374"/>
                    </a:lnTo>
                    <a:lnTo>
                      <a:pt x="9717" y="13374"/>
                    </a:lnTo>
                    <a:lnTo>
                      <a:pt x="9717" y="13375"/>
                    </a:lnTo>
                    <a:lnTo>
                      <a:pt x="9709" y="13375"/>
                    </a:lnTo>
                    <a:lnTo>
                      <a:pt x="9709" y="13377"/>
                    </a:lnTo>
                    <a:lnTo>
                      <a:pt x="9700" y="13377"/>
                    </a:lnTo>
                    <a:lnTo>
                      <a:pt x="9700" y="13379"/>
                    </a:lnTo>
                    <a:lnTo>
                      <a:pt x="9690" y="13379"/>
                    </a:lnTo>
                    <a:close/>
                    <a:moveTo>
                      <a:pt x="2677" y="13375"/>
                    </a:moveTo>
                    <a:lnTo>
                      <a:pt x="2684" y="13375"/>
                    </a:lnTo>
                    <a:lnTo>
                      <a:pt x="2684" y="13377"/>
                    </a:lnTo>
                    <a:lnTo>
                      <a:pt x="2677" y="13377"/>
                    </a:lnTo>
                    <a:lnTo>
                      <a:pt x="2677" y="13375"/>
                    </a:lnTo>
                    <a:close/>
                    <a:moveTo>
                      <a:pt x="2669" y="13374"/>
                    </a:moveTo>
                    <a:lnTo>
                      <a:pt x="2675" y="13374"/>
                    </a:lnTo>
                    <a:lnTo>
                      <a:pt x="2675" y="13375"/>
                    </a:lnTo>
                    <a:lnTo>
                      <a:pt x="2669" y="13375"/>
                    </a:lnTo>
                    <a:lnTo>
                      <a:pt x="2669" y="13374"/>
                    </a:lnTo>
                    <a:close/>
                    <a:moveTo>
                      <a:pt x="2660" y="13372"/>
                    </a:moveTo>
                    <a:lnTo>
                      <a:pt x="2667" y="13372"/>
                    </a:lnTo>
                    <a:lnTo>
                      <a:pt x="2667" y="13374"/>
                    </a:lnTo>
                    <a:lnTo>
                      <a:pt x="2660" y="13374"/>
                    </a:lnTo>
                    <a:lnTo>
                      <a:pt x="2660" y="13372"/>
                    </a:lnTo>
                    <a:close/>
                    <a:moveTo>
                      <a:pt x="2652" y="13372"/>
                    </a:moveTo>
                    <a:lnTo>
                      <a:pt x="2652" y="13370"/>
                    </a:lnTo>
                    <a:lnTo>
                      <a:pt x="2645" y="13370"/>
                    </a:lnTo>
                    <a:lnTo>
                      <a:pt x="2645" y="13369"/>
                    </a:lnTo>
                    <a:lnTo>
                      <a:pt x="2654" y="13369"/>
                    </a:lnTo>
                    <a:lnTo>
                      <a:pt x="2654" y="13370"/>
                    </a:lnTo>
                    <a:lnTo>
                      <a:pt x="2660" y="13370"/>
                    </a:lnTo>
                    <a:lnTo>
                      <a:pt x="2660" y="13372"/>
                    </a:lnTo>
                    <a:lnTo>
                      <a:pt x="2652" y="13372"/>
                    </a:lnTo>
                    <a:close/>
                    <a:moveTo>
                      <a:pt x="9730" y="13369"/>
                    </a:moveTo>
                    <a:lnTo>
                      <a:pt x="9737" y="13369"/>
                    </a:lnTo>
                    <a:lnTo>
                      <a:pt x="9737" y="13370"/>
                    </a:lnTo>
                    <a:lnTo>
                      <a:pt x="9730" y="13370"/>
                    </a:lnTo>
                    <a:lnTo>
                      <a:pt x="9730" y="13369"/>
                    </a:lnTo>
                    <a:close/>
                    <a:moveTo>
                      <a:pt x="2637" y="13369"/>
                    </a:moveTo>
                    <a:lnTo>
                      <a:pt x="2637" y="13367"/>
                    </a:lnTo>
                    <a:lnTo>
                      <a:pt x="2629" y="13367"/>
                    </a:lnTo>
                    <a:lnTo>
                      <a:pt x="2629" y="13365"/>
                    </a:lnTo>
                    <a:lnTo>
                      <a:pt x="2620" y="13365"/>
                    </a:lnTo>
                    <a:lnTo>
                      <a:pt x="2620" y="13364"/>
                    </a:lnTo>
                    <a:lnTo>
                      <a:pt x="2614" y="13364"/>
                    </a:lnTo>
                    <a:lnTo>
                      <a:pt x="2614" y="13362"/>
                    </a:lnTo>
                    <a:lnTo>
                      <a:pt x="2605" y="13362"/>
                    </a:lnTo>
                    <a:lnTo>
                      <a:pt x="2605" y="13360"/>
                    </a:lnTo>
                    <a:lnTo>
                      <a:pt x="2599" y="13360"/>
                    </a:lnTo>
                    <a:lnTo>
                      <a:pt x="2599" y="13359"/>
                    </a:lnTo>
                    <a:lnTo>
                      <a:pt x="2592" y="13359"/>
                    </a:lnTo>
                    <a:lnTo>
                      <a:pt x="2592" y="13357"/>
                    </a:lnTo>
                    <a:lnTo>
                      <a:pt x="2585" y="13357"/>
                    </a:lnTo>
                    <a:lnTo>
                      <a:pt x="2585" y="13355"/>
                    </a:lnTo>
                    <a:lnTo>
                      <a:pt x="2579" y="13355"/>
                    </a:lnTo>
                    <a:lnTo>
                      <a:pt x="2579" y="13354"/>
                    </a:lnTo>
                    <a:lnTo>
                      <a:pt x="2572" y="13354"/>
                    </a:lnTo>
                    <a:lnTo>
                      <a:pt x="2572" y="13352"/>
                    </a:lnTo>
                    <a:lnTo>
                      <a:pt x="2580" y="13352"/>
                    </a:lnTo>
                    <a:lnTo>
                      <a:pt x="2580" y="13354"/>
                    </a:lnTo>
                    <a:lnTo>
                      <a:pt x="2587" y="13354"/>
                    </a:lnTo>
                    <a:lnTo>
                      <a:pt x="2587" y="13355"/>
                    </a:lnTo>
                    <a:lnTo>
                      <a:pt x="2594" y="13355"/>
                    </a:lnTo>
                    <a:lnTo>
                      <a:pt x="2594" y="13357"/>
                    </a:lnTo>
                    <a:lnTo>
                      <a:pt x="2600" y="13357"/>
                    </a:lnTo>
                    <a:lnTo>
                      <a:pt x="2600" y="13359"/>
                    </a:lnTo>
                    <a:lnTo>
                      <a:pt x="2607" y="13359"/>
                    </a:lnTo>
                    <a:lnTo>
                      <a:pt x="2607" y="13360"/>
                    </a:lnTo>
                    <a:lnTo>
                      <a:pt x="2615" y="13360"/>
                    </a:lnTo>
                    <a:lnTo>
                      <a:pt x="2615" y="13362"/>
                    </a:lnTo>
                    <a:lnTo>
                      <a:pt x="2622" y="13362"/>
                    </a:lnTo>
                    <a:lnTo>
                      <a:pt x="2622" y="13364"/>
                    </a:lnTo>
                    <a:lnTo>
                      <a:pt x="2630" y="13364"/>
                    </a:lnTo>
                    <a:lnTo>
                      <a:pt x="2630" y="13365"/>
                    </a:lnTo>
                    <a:lnTo>
                      <a:pt x="2639" y="13365"/>
                    </a:lnTo>
                    <a:lnTo>
                      <a:pt x="2639" y="13367"/>
                    </a:lnTo>
                    <a:lnTo>
                      <a:pt x="2645" y="13367"/>
                    </a:lnTo>
                    <a:lnTo>
                      <a:pt x="2645" y="13369"/>
                    </a:lnTo>
                    <a:lnTo>
                      <a:pt x="2637" y="13369"/>
                    </a:lnTo>
                    <a:close/>
                    <a:moveTo>
                      <a:pt x="9739" y="13367"/>
                    </a:moveTo>
                    <a:lnTo>
                      <a:pt x="9745" y="13367"/>
                    </a:lnTo>
                    <a:lnTo>
                      <a:pt x="9745" y="13369"/>
                    </a:lnTo>
                    <a:lnTo>
                      <a:pt x="9739" y="13369"/>
                    </a:lnTo>
                    <a:lnTo>
                      <a:pt x="9739" y="13367"/>
                    </a:lnTo>
                    <a:close/>
                    <a:moveTo>
                      <a:pt x="9745" y="13365"/>
                    </a:moveTo>
                    <a:lnTo>
                      <a:pt x="9752" y="13365"/>
                    </a:lnTo>
                    <a:lnTo>
                      <a:pt x="9752" y="13367"/>
                    </a:lnTo>
                    <a:lnTo>
                      <a:pt x="9745" y="13367"/>
                    </a:lnTo>
                    <a:lnTo>
                      <a:pt x="9745" y="13365"/>
                    </a:lnTo>
                    <a:close/>
                    <a:moveTo>
                      <a:pt x="9754" y="13364"/>
                    </a:moveTo>
                    <a:lnTo>
                      <a:pt x="9759" y="13364"/>
                    </a:lnTo>
                    <a:lnTo>
                      <a:pt x="9759" y="13365"/>
                    </a:lnTo>
                    <a:lnTo>
                      <a:pt x="9754" y="13365"/>
                    </a:lnTo>
                    <a:lnTo>
                      <a:pt x="9754" y="13364"/>
                    </a:lnTo>
                    <a:close/>
                    <a:moveTo>
                      <a:pt x="9760" y="13362"/>
                    </a:moveTo>
                    <a:lnTo>
                      <a:pt x="9767" y="13362"/>
                    </a:lnTo>
                    <a:lnTo>
                      <a:pt x="9767" y="13364"/>
                    </a:lnTo>
                    <a:lnTo>
                      <a:pt x="9760" y="13364"/>
                    </a:lnTo>
                    <a:lnTo>
                      <a:pt x="9760" y="13362"/>
                    </a:lnTo>
                    <a:close/>
                    <a:moveTo>
                      <a:pt x="9769" y="13360"/>
                    </a:moveTo>
                    <a:lnTo>
                      <a:pt x="9774" y="13360"/>
                    </a:lnTo>
                    <a:lnTo>
                      <a:pt x="9774" y="13362"/>
                    </a:lnTo>
                    <a:lnTo>
                      <a:pt x="9769" y="13362"/>
                    </a:lnTo>
                    <a:lnTo>
                      <a:pt x="9769" y="13360"/>
                    </a:lnTo>
                    <a:close/>
                    <a:moveTo>
                      <a:pt x="9775" y="13359"/>
                    </a:moveTo>
                    <a:lnTo>
                      <a:pt x="9780" y="13359"/>
                    </a:lnTo>
                    <a:lnTo>
                      <a:pt x="9780" y="13360"/>
                    </a:lnTo>
                    <a:lnTo>
                      <a:pt x="9775" y="13360"/>
                    </a:lnTo>
                    <a:lnTo>
                      <a:pt x="9775" y="13359"/>
                    </a:lnTo>
                    <a:close/>
                    <a:moveTo>
                      <a:pt x="9782" y="13357"/>
                    </a:moveTo>
                    <a:lnTo>
                      <a:pt x="9789" y="13357"/>
                    </a:lnTo>
                    <a:lnTo>
                      <a:pt x="9789" y="13359"/>
                    </a:lnTo>
                    <a:lnTo>
                      <a:pt x="9782" y="13359"/>
                    </a:lnTo>
                    <a:lnTo>
                      <a:pt x="9782" y="13357"/>
                    </a:lnTo>
                    <a:close/>
                    <a:moveTo>
                      <a:pt x="9789" y="13355"/>
                    </a:moveTo>
                    <a:lnTo>
                      <a:pt x="9795" y="13355"/>
                    </a:lnTo>
                    <a:lnTo>
                      <a:pt x="9795" y="13357"/>
                    </a:lnTo>
                    <a:lnTo>
                      <a:pt x="9789" y="13357"/>
                    </a:lnTo>
                    <a:lnTo>
                      <a:pt x="9789" y="13355"/>
                    </a:lnTo>
                    <a:close/>
                    <a:moveTo>
                      <a:pt x="9795" y="13354"/>
                    </a:moveTo>
                    <a:lnTo>
                      <a:pt x="9802" y="13354"/>
                    </a:lnTo>
                    <a:lnTo>
                      <a:pt x="9802" y="13355"/>
                    </a:lnTo>
                    <a:lnTo>
                      <a:pt x="9795" y="13355"/>
                    </a:lnTo>
                    <a:lnTo>
                      <a:pt x="9795" y="13354"/>
                    </a:lnTo>
                    <a:close/>
                    <a:moveTo>
                      <a:pt x="9802" y="13354"/>
                    </a:moveTo>
                    <a:lnTo>
                      <a:pt x="9802" y="13352"/>
                    </a:lnTo>
                    <a:lnTo>
                      <a:pt x="9809" y="13352"/>
                    </a:lnTo>
                    <a:lnTo>
                      <a:pt x="9809" y="13350"/>
                    </a:lnTo>
                    <a:lnTo>
                      <a:pt x="9817" y="13350"/>
                    </a:lnTo>
                    <a:lnTo>
                      <a:pt x="9817" y="13352"/>
                    </a:lnTo>
                    <a:lnTo>
                      <a:pt x="9810" y="13352"/>
                    </a:lnTo>
                    <a:lnTo>
                      <a:pt x="9810" y="13354"/>
                    </a:lnTo>
                    <a:lnTo>
                      <a:pt x="9802" y="13354"/>
                    </a:lnTo>
                    <a:close/>
                    <a:moveTo>
                      <a:pt x="2565" y="13350"/>
                    </a:moveTo>
                    <a:lnTo>
                      <a:pt x="2572" y="13350"/>
                    </a:lnTo>
                    <a:lnTo>
                      <a:pt x="2572" y="13352"/>
                    </a:lnTo>
                    <a:lnTo>
                      <a:pt x="2565" y="13352"/>
                    </a:lnTo>
                    <a:lnTo>
                      <a:pt x="2565" y="13350"/>
                    </a:lnTo>
                    <a:close/>
                    <a:moveTo>
                      <a:pt x="2560" y="13349"/>
                    </a:moveTo>
                    <a:lnTo>
                      <a:pt x="2565" y="13349"/>
                    </a:lnTo>
                    <a:lnTo>
                      <a:pt x="2565" y="13350"/>
                    </a:lnTo>
                    <a:lnTo>
                      <a:pt x="2560" y="13350"/>
                    </a:lnTo>
                    <a:lnTo>
                      <a:pt x="2560" y="13349"/>
                    </a:lnTo>
                    <a:close/>
                    <a:moveTo>
                      <a:pt x="9817" y="13349"/>
                    </a:moveTo>
                    <a:lnTo>
                      <a:pt x="9824" y="13349"/>
                    </a:lnTo>
                    <a:lnTo>
                      <a:pt x="9824" y="13350"/>
                    </a:lnTo>
                    <a:lnTo>
                      <a:pt x="9817" y="13350"/>
                    </a:lnTo>
                    <a:lnTo>
                      <a:pt x="9817" y="13349"/>
                    </a:lnTo>
                    <a:close/>
                    <a:moveTo>
                      <a:pt x="2554" y="13347"/>
                    </a:moveTo>
                    <a:lnTo>
                      <a:pt x="2560" y="13347"/>
                    </a:lnTo>
                    <a:lnTo>
                      <a:pt x="2560" y="13349"/>
                    </a:lnTo>
                    <a:lnTo>
                      <a:pt x="2554" y="13349"/>
                    </a:lnTo>
                    <a:lnTo>
                      <a:pt x="2554" y="13347"/>
                    </a:lnTo>
                    <a:close/>
                    <a:moveTo>
                      <a:pt x="9824" y="13349"/>
                    </a:moveTo>
                    <a:lnTo>
                      <a:pt x="9824" y="13347"/>
                    </a:lnTo>
                    <a:lnTo>
                      <a:pt x="9830" y="13347"/>
                    </a:lnTo>
                    <a:lnTo>
                      <a:pt x="9830" y="13345"/>
                    </a:lnTo>
                    <a:lnTo>
                      <a:pt x="9837" y="13345"/>
                    </a:lnTo>
                    <a:lnTo>
                      <a:pt x="9837" y="13344"/>
                    </a:lnTo>
                    <a:lnTo>
                      <a:pt x="9842" y="13344"/>
                    </a:lnTo>
                    <a:lnTo>
                      <a:pt x="9842" y="13342"/>
                    </a:lnTo>
                    <a:lnTo>
                      <a:pt x="9849" y="13342"/>
                    </a:lnTo>
                    <a:lnTo>
                      <a:pt x="9849" y="13340"/>
                    </a:lnTo>
                    <a:lnTo>
                      <a:pt x="9855" y="13340"/>
                    </a:lnTo>
                    <a:lnTo>
                      <a:pt x="9855" y="13342"/>
                    </a:lnTo>
                    <a:lnTo>
                      <a:pt x="9850" y="13342"/>
                    </a:lnTo>
                    <a:lnTo>
                      <a:pt x="9850" y="13344"/>
                    </a:lnTo>
                    <a:lnTo>
                      <a:pt x="9844" y="13344"/>
                    </a:lnTo>
                    <a:lnTo>
                      <a:pt x="9844" y="13345"/>
                    </a:lnTo>
                    <a:lnTo>
                      <a:pt x="9839" y="13345"/>
                    </a:lnTo>
                    <a:lnTo>
                      <a:pt x="9839" y="13347"/>
                    </a:lnTo>
                    <a:lnTo>
                      <a:pt x="9832" y="13347"/>
                    </a:lnTo>
                    <a:lnTo>
                      <a:pt x="9832" y="13349"/>
                    </a:lnTo>
                    <a:lnTo>
                      <a:pt x="9824" y="13349"/>
                    </a:lnTo>
                    <a:close/>
                    <a:moveTo>
                      <a:pt x="2547" y="13345"/>
                    </a:moveTo>
                    <a:lnTo>
                      <a:pt x="2554" y="13345"/>
                    </a:lnTo>
                    <a:lnTo>
                      <a:pt x="2554" y="13347"/>
                    </a:lnTo>
                    <a:lnTo>
                      <a:pt x="2547" y="13347"/>
                    </a:lnTo>
                    <a:lnTo>
                      <a:pt x="2547" y="13345"/>
                    </a:lnTo>
                    <a:close/>
                    <a:moveTo>
                      <a:pt x="2540" y="13345"/>
                    </a:moveTo>
                    <a:lnTo>
                      <a:pt x="2540" y="13344"/>
                    </a:lnTo>
                    <a:lnTo>
                      <a:pt x="2534" y="13344"/>
                    </a:lnTo>
                    <a:lnTo>
                      <a:pt x="2534" y="13342"/>
                    </a:lnTo>
                    <a:lnTo>
                      <a:pt x="2527" y="13342"/>
                    </a:lnTo>
                    <a:lnTo>
                      <a:pt x="2527" y="13340"/>
                    </a:lnTo>
                    <a:lnTo>
                      <a:pt x="2520" y="13340"/>
                    </a:lnTo>
                    <a:lnTo>
                      <a:pt x="2520" y="13339"/>
                    </a:lnTo>
                    <a:lnTo>
                      <a:pt x="2515" y="13339"/>
                    </a:lnTo>
                    <a:lnTo>
                      <a:pt x="2515" y="13337"/>
                    </a:lnTo>
                    <a:lnTo>
                      <a:pt x="2509" y="13337"/>
                    </a:lnTo>
                    <a:lnTo>
                      <a:pt x="2509" y="13335"/>
                    </a:lnTo>
                    <a:lnTo>
                      <a:pt x="2502" y="13335"/>
                    </a:lnTo>
                    <a:lnTo>
                      <a:pt x="2502" y="13334"/>
                    </a:lnTo>
                    <a:lnTo>
                      <a:pt x="2495" y="13334"/>
                    </a:lnTo>
                    <a:lnTo>
                      <a:pt x="2495" y="13332"/>
                    </a:lnTo>
                    <a:lnTo>
                      <a:pt x="2489" y="13332"/>
                    </a:lnTo>
                    <a:lnTo>
                      <a:pt x="2489" y="13330"/>
                    </a:lnTo>
                    <a:lnTo>
                      <a:pt x="2484" y="13330"/>
                    </a:lnTo>
                    <a:lnTo>
                      <a:pt x="2484" y="13329"/>
                    </a:lnTo>
                    <a:lnTo>
                      <a:pt x="2477" y="13329"/>
                    </a:lnTo>
                    <a:lnTo>
                      <a:pt x="2477" y="13327"/>
                    </a:lnTo>
                    <a:lnTo>
                      <a:pt x="2472" y="13327"/>
                    </a:lnTo>
                    <a:lnTo>
                      <a:pt x="2472" y="13325"/>
                    </a:lnTo>
                    <a:lnTo>
                      <a:pt x="2467" y="13325"/>
                    </a:lnTo>
                    <a:lnTo>
                      <a:pt x="2467" y="13324"/>
                    </a:lnTo>
                    <a:lnTo>
                      <a:pt x="2474" y="13324"/>
                    </a:lnTo>
                    <a:lnTo>
                      <a:pt x="2474" y="13325"/>
                    </a:lnTo>
                    <a:lnTo>
                      <a:pt x="2479" y="13325"/>
                    </a:lnTo>
                    <a:lnTo>
                      <a:pt x="2479" y="13327"/>
                    </a:lnTo>
                    <a:lnTo>
                      <a:pt x="2485" y="13327"/>
                    </a:lnTo>
                    <a:lnTo>
                      <a:pt x="2485" y="13329"/>
                    </a:lnTo>
                    <a:lnTo>
                      <a:pt x="2490" y="13329"/>
                    </a:lnTo>
                    <a:lnTo>
                      <a:pt x="2490" y="13330"/>
                    </a:lnTo>
                    <a:lnTo>
                      <a:pt x="2497" y="13330"/>
                    </a:lnTo>
                    <a:lnTo>
                      <a:pt x="2497" y="13332"/>
                    </a:lnTo>
                    <a:lnTo>
                      <a:pt x="2504" y="13332"/>
                    </a:lnTo>
                    <a:lnTo>
                      <a:pt x="2504" y="13334"/>
                    </a:lnTo>
                    <a:lnTo>
                      <a:pt x="2510" y="13334"/>
                    </a:lnTo>
                    <a:lnTo>
                      <a:pt x="2510" y="13335"/>
                    </a:lnTo>
                    <a:lnTo>
                      <a:pt x="2517" y="13335"/>
                    </a:lnTo>
                    <a:lnTo>
                      <a:pt x="2517" y="13337"/>
                    </a:lnTo>
                    <a:lnTo>
                      <a:pt x="2522" y="13337"/>
                    </a:lnTo>
                    <a:lnTo>
                      <a:pt x="2522" y="13339"/>
                    </a:lnTo>
                    <a:lnTo>
                      <a:pt x="2529" y="13339"/>
                    </a:lnTo>
                    <a:lnTo>
                      <a:pt x="2529" y="13340"/>
                    </a:lnTo>
                    <a:lnTo>
                      <a:pt x="2535" y="13340"/>
                    </a:lnTo>
                    <a:lnTo>
                      <a:pt x="2535" y="13342"/>
                    </a:lnTo>
                    <a:lnTo>
                      <a:pt x="2542" y="13342"/>
                    </a:lnTo>
                    <a:lnTo>
                      <a:pt x="2542" y="13344"/>
                    </a:lnTo>
                    <a:lnTo>
                      <a:pt x="2547" y="13344"/>
                    </a:lnTo>
                    <a:lnTo>
                      <a:pt x="2547" y="13345"/>
                    </a:lnTo>
                    <a:lnTo>
                      <a:pt x="2540" y="13345"/>
                    </a:lnTo>
                    <a:close/>
                    <a:moveTo>
                      <a:pt x="11087" y="13344"/>
                    </a:moveTo>
                    <a:lnTo>
                      <a:pt x="11090" y="13344"/>
                    </a:lnTo>
                    <a:lnTo>
                      <a:pt x="11090" y="13345"/>
                    </a:lnTo>
                    <a:lnTo>
                      <a:pt x="11087" y="13345"/>
                    </a:lnTo>
                    <a:lnTo>
                      <a:pt x="11087" y="13344"/>
                    </a:lnTo>
                    <a:close/>
                    <a:moveTo>
                      <a:pt x="11090" y="13344"/>
                    </a:moveTo>
                    <a:lnTo>
                      <a:pt x="11090" y="13342"/>
                    </a:lnTo>
                    <a:lnTo>
                      <a:pt x="11092" y="13342"/>
                    </a:lnTo>
                    <a:lnTo>
                      <a:pt x="11092" y="13340"/>
                    </a:lnTo>
                    <a:lnTo>
                      <a:pt x="11094" y="13340"/>
                    </a:lnTo>
                    <a:lnTo>
                      <a:pt x="11094" y="13339"/>
                    </a:lnTo>
                    <a:lnTo>
                      <a:pt x="11097" y="13339"/>
                    </a:lnTo>
                    <a:lnTo>
                      <a:pt x="11097" y="13340"/>
                    </a:lnTo>
                    <a:lnTo>
                      <a:pt x="11095" y="13340"/>
                    </a:lnTo>
                    <a:lnTo>
                      <a:pt x="11095" y="13342"/>
                    </a:lnTo>
                    <a:lnTo>
                      <a:pt x="11094" y="13342"/>
                    </a:lnTo>
                    <a:lnTo>
                      <a:pt x="11094" y="13344"/>
                    </a:lnTo>
                    <a:lnTo>
                      <a:pt x="11090" y="13344"/>
                    </a:lnTo>
                    <a:close/>
                    <a:moveTo>
                      <a:pt x="9855" y="13340"/>
                    </a:moveTo>
                    <a:lnTo>
                      <a:pt x="9855" y="13339"/>
                    </a:lnTo>
                    <a:lnTo>
                      <a:pt x="9860" y="13339"/>
                    </a:lnTo>
                    <a:lnTo>
                      <a:pt x="9860" y="13337"/>
                    </a:lnTo>
                    <a:lnTo>
                      <a:pt x="9867" y="13337"/>
                    </a:lnTo>
                    <a:lnTo>
                      <a:pt x="9867" y="13339"/>
                    </a:lnTo>
                    <a:lnTo>
                      <a:pt x="9862" y="13339"/>
                    </a:lnTo>
                    <a:lnTo>
                      <a:pt x="9862" y="13340"/>
                    </a:lnTo>
                    <a:lnTo>
                      <a:pt x="9855" y="13340"/>
                    </a:lnTo>
                    <a:close/>
                    <a:moveTo>
                      <a:pt x="11097" y="13339"/>
                    </a:moveTo>
                    <a:lnTo>
                      <a:pt x="11097" y="13337"/>
                    </a:lnTo>
                    <a:lnTo>
                      <a:pt x="11099" y="13337"/>
                    </a:lnTo>
                    <a:lnTo>
                      <a:pt x="11099" y="13335"/>
                    </a:lnTo>
                    <a:lnTo>
                      <a:pt x="11100" y="13335"/>
                    </a:lnTo>
                    <a:lnTo>
                      <a:pt x="11100" y="13334"/>
                    </a:lnTo>
                    <a:lnTo>
                      <a:pt x="11104" y="13334"/>
                    </a:lnTo>
                    <a:lnTo>
                      <a:pt x="11104" y="13335"/>
                    </a:lnTo>
                    <a:lnTo>
                      <a:pt x="11102" y="13335"/>
                    </a:lnTo>
                    <a:lnTo>
                      <a:pt x="11102" y="13337"/>
                    </a:lnTo>
                    <a:lnTo>
                      <a:pt x="11100" y="13337"/>
                    </a:lnTo>
                    <a:lnTo>
                      <a:pt x="11100" y="13339"/>
                    </a:lnTo>
                    <a:lnTo>
                      <a:pt x="11097" y="13339"/>
                    </a:lnTo>
                    <a:close/>
                    <a:moveTo>
                      <a:pt x="9867" y="13335"/>
                    </a:moveTo>
                    <a:lnTo>
                      <a:pt x="9874" y="13335"/>
                    </a:lnTo>
                    <a:lnTo>
                      <a:pt x="9874" y="13337"/>
                    </a:lnTo>
                    <a:lnTo>
                      <a:pt x="9867" y="13337"/>
                    </a:lnTo>
                    <a:lnTo>
                      <a:pt x="9867" y="13335"/>
                    </a:lnTo>
                    <a:close/>
                    <a:moveTo>
                      <a:pt x="9874" y="13334"/>
                    </a:moveTo>
                    <a:lnTo>
                      <a:pt x="9879" y="13334"/>
                    </a:lnTo>
                    <a:lnTo>
                      <a:pt x="9879" y="13335"/>
                    </a:lnTo>
                    <a:lnTo>
                      <a:pt x="9874" y="13335"/>
                    </a:lnTo>
                    <a:lnTo>
                      <a:pt x="9874" y="13334"/>
                    </a:lnTo>
                    <a:close/>
                    <a:moveTo>
                      <a:pt x="9879" y="13332"/>
                    </a:moveTo>
                    <a:lnTo>
                      <a:pt x="9885" y="13332"/>
                    </a:lnTo>
                    <a:lnTo>
                      <a:pt x="9885" y="13334"/>
                    </a:lnTo>
                    <a:lnTo>
                      <a:pt x="9879" y="13334"/>
                    </a:lnTo>
                    <a:lnTo>
                      <a:pt x="9879" y="13332"/>
                    </a:lnTo>
                    <a:close/>
                    <a:moveTo>
                      <a:pt x="11104" y="13332"/>
                    </a:moveTo>
                    <a:lnTo>
                      <a:pt x="11105" y="13332"/>
                    </a:lnTo>
                    <a:lnTo>
                      <a:pt x="11105" y="13334"/>
                    </a:lnTo>
                    <a:lnTo>
                      <a:pt x="11104" y="13334"/>
                    </a:lnTo>
                    <a:lnTo>
                      <a:pt x="11104" y="13332"/>
                    </a:lnTo>
                    <a:close/>
                    <a:moveTo>
                      <a:pt x="9885" y="13330"/>
                    </a:moveTo>
                    <a:lnTo>
                      <a:pt x="9890" y="13330"/>
                    </a:lnTo>
                    <a:lnTo>
                      <a:pt x="9890" y="13332"/>
                    </a:lnTo>
                    <a:lnTo>
                      <a:pt x="9885" y="13332"/>
                    </a:lnTo>
                    <a:lnTo>
                      <a:pt x="9885" y="13330"/>
                    </a:lnTo>
                    <a:close/>
                    <a:moveTo>
                      <a:pt x="11105" y="13332"/>
                    </a:moveTo>
                    <a:lnTo>
                      <a:pt x="11105" y="13330"/>
                    </a:lnTo>
                    <a:lnTo>
                      <a:pt x="11107" y="13330"/>
                    </a:lnTo>
                    <a:lnTo>
                      <a:pt x="11107" y="13329"/>
                    </a:lnTo>
                    <a:lnTo>
                      <a:pt x="11110" y="13329"/>
                    </a:lnTo>
                    <a:lnTo>
                      <a:pt x="11110" y="13330"/>
                    </a:lnTo>
                    <a:lnTo>
                      <a:pt x="11109" y="13330"/>
                    </a:lnTo>
                    <a:lnTo>
                      <a:pt x="11109" y="13332"/>
                    </a:lnTo>
                    <a:lnTo>
                      <a:pt x="11105" y="13332"/>
                    </a:lnTo>
                    <a:close/>
                    <a:moveTo>
                      <a:pt x="9892" y="13329"/>
                    </a:moveTo>
                    <a:lnTo>
                      <a:pt x="9897" y="13329"/>
                    </a:lnTo>
                    <a:lnTo>
                      <a:pt x="9897" y="13330"/>
                    </a:lnTo>
                    <a:lnTo>
                      <a:pt x="9892" y="13330"/>
                    </a:lnTo>
                    <a:lnTo>
                      <a:pt x="9892" y="13329"/>
                    </a:lnTo>
                    <a:close/>
                    <a:moveTo>
                      <a:pt x="9897" y="13327"/>
                    </a:moveTo>
                    <a:lnTo>
                      <a:pt x="9902" y="13327"/>
                    </a:lnTo>
                    <a:lnTo>
                      <a:pt x="9902" y="13329"/>
                    </a:lnTo>
                    <a:lnTo>
                      <a:pt x="9897" y="13329"/>
                    </a:lnTo>
                    <a:lnTo>
                      <a:pt x="9897" y="13327"/>
                    </a:lnTo>
                    <a:close/>
                    <a:moveTo>
                      <a:pt x="11110" y="13327"/>
                    </a:moveTo>
                    <a:lnTo>
                      <a:pt x="11112" y="13327"/>
                    </a:lnTo>
                    <a:lnTo>
                      <a:pt x="11112" y="13329"/>
                    </a:lnTo>
                    <a:lnTo>
                      <a:pt x="11110" y="13329"/>
                    </a:lnTo>
                    <a:lnTo>
                      <a:pt x="11110" y="13327"/>
                    </a:lnTo>
                    <a:close/>
                    <a:moveTo>
                      <a:pt x="9904" y="13325"/>
                    </a:moveTo>
                    <a:lnTo>
                      <a:pt x="9909" y="13325"/>
                    </a:lnTo>
                    <a:lnTo>
                      <a:pt x="9909" y="13327"/>
                    </a:lnTo>
                    <a:lnTo>
                      <a:pt x="9904" y="13327"/>
                    </a:lnTo>
                    <a:lnTo>
                      <a:pt x="9904" y="13325"/>
                    </a:lnTo>
                    <a:close/>
                    <a:moveTo>
                      <a:pt x="11112" y="13325"/>
                    </a:moveTo>
                    <a:lnTo>
                      <a:pt x="11114" y="13325"/>
                    </a:lnTo>
                    <a:lnTo>
                      <a:pt x="11114" y="13327"/>
                    </a:lnTo>
                    <a:lnTo>
                      <a:pt x="11112" y="13327"/>
                    </a:lnTo>
                    <a:lnTo>
                      <a:pt x="11112" y="13325"/>
                    </a:lnTo>
                    <a:close/>
                    <a:moveTo>
                      <a:pt x="9909" y="13324"/>
                    </a:moveTo>
                    <a:lnTo>
                      <a:pt x="9914" y="13324"/>
                    </a:lnTo>
                    <a:lnTo>
                      <a:pt x="9914" y="13325"/>
                    </a:lnTo>
                    <a:lnTo>
                      <a:pt x="9909" y="13325"/>
                    </a:lnTo>
                    <a:lnTo>
                      <a:pt x="9909" y="13324"/>
                    </a:lnTo>
                    <a:close/>
                    <a:moveTo>
                      <a:pt x="11114" y="13325"/>
                    </a:moveTo>
                    <a:lnTo>
                      <a:pt x="11114" y="13324"/>
                    </a:lnTo>
                    <a:lnTo>
                      <a:pt x="11115" y="13324"/>
                    </a:lnTo>
                    <a:lnTo>
                      <a:pt x="11115" y="13322"/>
                    </a:lnTo>
                    <a:lnTo>
                      <a:pt x="11119" y="13322"/>
                    </a:lnTo>
                    <a:lnTo>
                      <a:pt x="11119" y="13324"/>
                    </a:lnTo>
                    <a:lnTo>
                      <a:pt x="11117" y="13324"/>
                    </a:lnTo>
                    <a:lnTo>
                      <a:pt x="11117" y="13325"/>
                    </a:lnTo>
                    <a:lnTo>
                      <a:pt x="11114" y="13325"/>
                    </a:lnTo>
                    <a:close/>
                    <a:moveTo>
                      <a:pt x="2462" y="13322"/>
                    </a:moveTo>
                    <a:lnTo>
                      <a:pt x="2467" y="13322"/>
                    </a:lnTo>
                    <a:lnTo>
                      <a:pt x="2467" y="13324"/>
                    </a:lnTo>
                    <a:lnTo>
                      <a:pt x="2462" y="13324"/>
                    </a:lnTo>
                    <a:lnTo>
                      <a:pt x="2462" y="13322"/>
                    </a:lnTo>
                    <a:close/>
                    <a:moveTo>
                      <a:pt x="9915" y="13322"/>
                    </a:moveTo>
                    <a:lnTo>
                      <a:pt x="9920" y="13322"/>
                    </a:lnTo>
                    <a:lnTo>
                      <a:pt x="9920" y="13324"/>
                    </a:lnTo>
                    <a:lnTo>
                      <a:pt x="9915" y="13324"/>
                    </a:lnTo>
                    <a:lnTo>
                      <a:pt x="9915" y="13322"/>
                    </a:lnTo>
                    <a:close/>
                    <a:moveTo>
                      <a:pt x="2455" y="13322"/>
                    </a:moveTo>
                    <a:lnTo>
                      <a:pt x="2455" y="13320"/>
                    </a:lnTo>
                    <a:lnTo>
                      <a:pt x="2450" y="13320"/>
                    </a:lnTo>
                    <a:lnTo>
                      <a:pt x="2450" y="13319"/>
                    </a:lnTo>
                    <a:lnTo>
                      <a:pt x="2445" y="13319"/>
                    </a:lnTo>
                    <a:lnTo>
                      <a:pt x="2445" y="13317"/>
                    </a:lnTo>
                    <a:lnTo>
                      <a:pt x="2440" y="13317"/>
                    </a:lnTo>
                    <a:lnTo>
                      <a:pt x="2440" y="13315"/>
                    </a:lnTo>
                    <a:lnTo>
                      <a:pt x="2447" y="13315"/>
                    </a:lnTo>
                    <a:lnTo>
                      <a:pt x="2447" y="13317"/>
                    </a:lnTo>
                    <a:lnTo>
                      <a:pt x="2452" y="13317"/>
                    </a:lnTo>
                    <a:lnTo>
                      <a:pt x="2452" y="13319"/>
                    </a:lnTo>
                    <a:lnTo>
                      <a:pt x="2457" y="13319"/>
                    </a:lnTo>
                    <a:lnTo>
                      <a:pt x="2457" y="13320"/>
                    </a:lnTo>
                    <a:lnTo>
                      <a:pt x="2462" y="13320"/>
                    </a:lnTo>
                    <a:lnTo>
                      <a:pt x="2462" y="13322"/>
                    </a:lnTo>
                    <a:lnTo>
                      <a:pt x="2455" y="13322"/>
                    </a:lnTo>
                    <a:close/>
                    <a:moveTo>
                      <a:pt x="9920" y="13320"/>
                    </a:moveTo>
                    <a:lnTo>
                      <a:pt x="9925" y="13320"/>
                    </a:lnTo>
                    <a:lnTo>
                      <a:pt x="9925" y="13322"/>
                    </a:lnTo>
                    <a:lnTo>
                      <a:pt x="9920" y="13322"/>
                    </a:lnTo>
                    <a:lnTo>
                      <a:pt x="9920" y="13320"/>
                    </a:lnTo>
                    <a:close/>
                    <a:moveTo>
                      <a:pt x="11119" y="13320"/>
                    </a:moveTo>
                    <a:lnTo>
                      <a:pt x="11120" y="13320"/>
                    </a:lnTo>
                    <a:lnTo>
                      <a:pt x="11120" y="13322"/>
                    </a:lnTo>
                    <a:lnTo>
                      <a:pt x="11119" y="13322"/>
                    </a:lnTo>
                    <a:lnTo>
                      <a:pt x="11119" y="13320"/>
                    </a:lnTo>
                    <a:close/>
                    <a:moveTo>
                      <a:pt x="9925" y="13319"/>
                    </a:moveTo>
                    <a:lnTo>
                      <a:pt x="9932" y="13319"/>
                    </a:lnTo>
                    <a:lnTo>
                      <a:pt x="9932" y="13320"/>
                    </a:lnTo>
                    <a:lnTo>
                      <a:pt x="9925" y="13320"/>
                    </a:lnTo>
                    <a:lnTo>
                      <a:pt x="9925" y="13319"/>
                    </a:lnTo>
                    <a:close/>
                    <a:moveTo>
                      <a:pt x="11120" y="13320"/>
                    </a:moveTo>
                    <a:lnTo>
                      <a:pt x="11120" y="13319"/>
                    </a:lnTo>
                    <a:lnTo>
                      <a:pt x="11122" y="13319"/>
                    </a:lnTo>
                    <a:lnTo>
                      <a:pt x="11122" y="13317"/>
                    </a:lnTo>
                    <a:lnTo>
                      <a:pt x="11125" y="13317"/>
                    </a:lnTo>
                    <a:lnTo>
                      <a:pt x="11125" y="13319"/>
                    </a:lnTo>
                    <a:lnTo>
                      <a:pt x="11124" y="13319"/>
                    </a:lnTo>
                    <a:lnTo>
                      <a:pt x="11124" y="13320"/>
                    </a:lnTo>
                    <a:lnTo>
                      <a:pt x="11120" y="13320"/>
                    </a:lnTo>
                    <a:close/>
                    <a:moveTo>
                      <a:pt x="9932" y="13317"/>
                    </a:moveTo>
                    <a:lnTo>
                      <a:pt x="9937" y="13317"/>
                    </a:lnTo>
                    <a:lnTo>
                      <a:pt x="9937" y="13319"/>
                    </a:lnTo>
                    <a:lnTo>
                      <a:pt x="9932" y="13319"/>
                    </a:lnTo>
                    <a:lnTo>
                      <a:pt x="9932" y="13317"/>
                    </a:lnTo>
                    <a:close/>
                    <a:moveTo>
                      <a:pt x="9937" y="13317"/>
                    </a:moveTo>
                    <a:lnTo>
                      <a:pt x="9937" y="13315"/>
                    </a:lnTo>
                    <a:lnTo>
                      <a:pt x="9942" y="13315"/>
                    </a:lnTo>
                    <a:lnTo>
                      <a:pt x="9942" y="13314"/>
                    </a:lnTo>
                    <a:lnTo>
                      <a:pt x="9949" y="13314"/>
                    </a:lnTo>
                    <a:lnTo>
                      <a:pt x="9949" y="13315"/>
                    </a:lnTo>
                    <a:lnTo>
                      <a:pt x="9944" y="13315"/>
                    </a:lnTo>
                    <a:lnTo>
                      <a:pt x="9944" y="13317"/>
                    </a:lnTo>
                    <a:lnTo>
                      <a:pt x="9937" y="13317"/>
                    </a:lnTo>
                    <a:close/>
                    <a:moveTo>
                      <a:pt x="11125" y="13315"/>
                    </a:moveTo>
                    <a:lnTo>
                      <a:pt x="11127" y="13315"/>
                    </a:lnTo>
                    <a:lnTo>
                      <a:pt x="11127" y="13317"/>
                    </a:lnTo>
                    <a:lnTo>
                      <a:pt x="11125" y="13317"/>
                    </a:lnTo>
                    <a:lnTo>
                      <a:pt x="11125" y="13315"/>
                    </a:lnTo>
                    <a:close/>
                    <a:moveTo>
                      <a:pt x="2434" y="13315"/>
                    </a:moveTo>
                    <a:lnTo>
                      <a:pt x="2434" y="13314"/>
                    </a:lnTo>
                    <a:lnTo>
                      <a:pt x="2429" y="13314"/>
                    </a:lnTo>
                    <a:lnTo>
                      <a:pt x="2429" y="13312"/>
                    </a:lnTo>
                    <a:lnTo>
                      <a:pt x="2424" y="13312"/>
                    </a:lnTo>
                    <a:lnTo>
                      <a:pt x="2424" y="13310"/>
                    </a:lnTo>
                    <a:lnTo>
                      <a:pt x="2419" y="13310"/>
                    </a:lnTo>
                    <a:lnTo>
                      <a:pt x="2419" y="13309"/>
                    </a:lnTo>
                    <a:lnTo>
                      <a:pt x="2414" y="13309"/>
                    </a:lnTo>
                    <a:lnTo>
                      <a:pt x="2414" y="13307"/>
                    </a:lnTo>
                    <a:lnTo>
                      <a:pt x="2420" y="13307"/>
                    </a:lnTo>
                    <a:lnTo>
                      <a:pt x="2420" y="13309"/>
                    </a:lnTo>
                    <a:lnTo>
                      <a:pt x="2425" y="13309"/>
                    </a:lnTo>
                    <a:lnTo>
                      <a:pt x="2425" y="13310"/>
                    </a:lnTo>
                    <a:lnTo>
                      <a:pt x="2430" y="13310"/>
                    </a:lnTo>
                    <a:lnTo>
                      <a:pt x="2430" y="13312"/>
                    </a:lnTo>
                    <a:lnTo>
                      <a:pt x="2435" y="13312"/>
                    </a:lnTo>
                    <a:lnTo>
                      <a:pt x="2435" y="13314"/>
                    </a:lnTo>
                    <a:lnTo>
                      <a:pt x="2440" y="13314"/>
                    </a:lnTo>
                    <a:lnTo>
                      <a:pt x="2440" y="13315"/>
                    </a:lnTo>
                    <a:lnTo>
                      <a:pt x="2434" y="13315"/>
                    </a:lnTo>
                    <a:close/>
                    <a:moveTo>
                      <a:pt x="11127" y="13314"/>
                    </a:moveTo>
                    <a:lnTo>
                      <a:pt x="11129" y="13314"/>
                    </a:lnTo>
                    <a:lnTo>
                      <a:pt x="11129" y="13315"/>
                    </a:lnTo>
                    <a:lnTo>
                      <a:pt x="11127" y="13315"/>
                    </a:lnTo>
                    <a:lnTo>
                      <a:pt x="11127" y="13314"/>
                    </a:lnTo>
                    <a:close/>
                    <a:moveTo>
                      <a:pt x="9949" y="13314"/>
                    </a:moveTo>
                    <a:lnTo>
                      <a:pt x="9949" y="13312"/>
                    </a:lnTo>
                    <a:lnTo>
                      <a:pt x="9954" y="13312"/>
                    </a:lnTo>
                    <a:lnTo>
                      <a:pt x="9954" y="13310"/>
                    </a:lnTo>
                    <a:lnTo>
                      <a:pt x="9959" y="13310"/>
                    </a:lnTo>
                    <a:lnTo>
                      <a:pt x="9959" y="13309"/>
                    </a:lnTo>
                    <a:lnTo>
                      <a:pt x="9964" y="13309"/>
                    </a:lnTo>
                    <a:lnTo>
                      <a:pt x="9964" y="13307"/>
                    </a:lnTo>
                    <a:lnTo>
                      <a:pt x="9970" y="13307"/>
                    </a:lnTo>
                    <a:lnTo>
                      <a:pt x="9970" y="13309"/>
                    </a:lnTo>
                    <a:lnTo>
                      <a:pt x="9965" y="13309"/>
                    </a:lnTo>
                    <a:lnTo>
                      <a:pt x="9965" y="13310"/>
                    </a:lnTo>
                    <a:lnTo>
                      <a:pt x="9960" y="13310"/>
                    </a:lnTo>
                    <a:lnTo>
                      <a:pt x="9960" y="13312"/>
                    </a:lnTo>
                    <a:lnTo>
                      <a:pt x="9955" y="13312"/>
                    </a:lnTo>
                    <a:lnTo>
                      <a:pt x="9955" y="13314"/>
                    </a:lnTo>
                    <a:lnTo>
                      <a:pt x="9949" y="13314"/>
                    </a:lnTo>
                    <a:close/>
                    <a:moveTo>
                      <a:pt x="11129" y="13314"/>
                    </a:moveTo>
                    <a:lnTo>
                      <a:pt x="11129" y="13312"/>
                    </a:lnTo>
                    <a:lnTo>
                      <a:pt x="11130" y="13312"/>
                    </a:lnTo>
                    <a:lnTo>
                      <a:pt x="11130" y="13310"/>
                    </a:lnTo>
                    <a:lnTo>
                      <a:pt x="11134" y="13310"/>
                    </a:lnTo>
                    <a:lnTo>
                      <a:pt x="11134" y="13312"/>
                    </a:lnTo>
                    <a:lnTo>
                      <a:pt x="11132" y="13312"/>
                    </a:lnTo>
                    <a:lnTo>
                      <a:pt x="11132" y="13314"/>
                    </a:lnTo>
                    <a:lnTo>
                      <a:pt x="11129" y="13314"/>
                    </a:lnTo>
                    <a:close/>
                    <a:moveTo>
                      <a:pt x="11134" y="13309"/>
                    </a:moveTo>
                    <a:lnTo>
                      <a:pt x="11135" y="13309"/>
                    </a:lnTo>
                    <a:lnTo>
                      <a:pt x="11135" y="13310"/>
                    </a:lnTo>
                    <a:lnTo>
                      <a:pt x="11134" y="13310"/>
                    </a:lnTo>
                    <a:lnTo>
                      <a:pt x="11134" y="13309"/>
                    </a:lnTo>
                    <a:close/>
                    <a:moveTo>
                      <a:pt x="11135" y="13307"/>
                    </a:moveTo>
                    <a:lnTo>
                      <a:pt x="11137" y="13307"/>
                    </a:lnTo>
                    <a:lnTo>
                      <a:pt x="11137" y="13309"/>
                    </a:lnTo>
                    <a:lnTo>
                      <a:pt x="11135" y="13309"/>
                    </a:lnTo>
                    <a:lnTo>
                      <a:pt x="11135" y="13307"/>
                    </a:lnTo>
                    <a:close/>
                    <a:moveTo>
                      <a:pt x="2407" y="13307"/>
                    </a:moveTo>
                    <a:lnTo>
                      <a:pt x="2407" y="13305"/>
                    </a:lnTo>
                    <a:lnTo>
                      <a:pt x="2402" y="13305"/>
                    </a:lnTo>
                    <a:lnTo>
                      <a:pt x="2402" y="13304"/>
                    </a:lnTo>
                    <a:lnTo>
                      <a:pt x="2397" y="13304"/>
                    </a:lnTo>
                    <a:lnTo>
                      <a:pt x="2397" y="13302"/>
                    </a:lnTo>
                    <a:lnTo>
                      <a:pt x="2392" y="13302"/>
                    </a:lnTo>
                    <a:lnTo>
                      <a:pt x="2392" y="13300"/>
                    </a:lnTo>
                    <a:lnTo>
                      <a:pt x="2385" y="13300"/>
                    </a:lnTo>
                    <a:lnTo>
                      <a:pt x="2385" y="13299"/>
                    </a:lnTo>
                    <a:lnTo>
                      <a:pt x="2380" y="13299"/>
                    </a:lnTo>
                    <a:lnTo>
                      <a:pt x="2380" y="13297"/>
                    </a:lnTo>
                    <a:lnTo>
                      <a:pt x="2375" y="13297"/>
                    </a:lnTo>
                    <a:lnTo>
                      <a:pt x="2375" y="13295"/>
                    </a:lnTo>
                    <a:lnTo>
                      <a:pt x="2370" y="13295"/>
                    </a:lnTo>
                    <a:lnTo>
                      <a:pt x="2370" y="13294"/>
                    </a:lnTo>
                    <a:lnTo>
                      <a:pt x="2365" y="13294"/>
                    </a:lnTo>
                    <a:lnTo>
                      <a:pt x="2365" y="13292"/>
                    </a:lnTo>
                    <a:lnTo>
                      <a:pt x="2360" y="13292"/>
                    </a:lnTo>
                    <a:lnTo>
                      <a:pt x="2360" y="13290"/>
                    </a:lnTo>
                    <a:lnTo>
                      <a:pt x="2355" y="13290"/>
                    </a:lnTo>
                    <a:lnTo>
                      <a:pt x="2355" y="13289"/>
                    </a:lnTo>
                    <a:lnTo>
                      <a:pt x="2350" y="13289"/>
                    </a:lnTo>
                    <a:lnTo>
                      <a:pt x="2350" y="13287"/>
                    </a:lnTo>
                    <a:lnTo>
                      <a:pt x="2347" y="13287"/>
                    </a:lnTo>
                    <a:lnTo>
                      <a:pt x="2347" y="13285"/>
                    </a:lnTo>
                    <a:lnTo>
                      <a:pt x="2352" y="13285"/>
                    </a:lnTo>
                    <a:lnTo>
                      <a:pt x="2352" y="13287"/>
                    </a:lnTo>
                    <a:lnTo>
                      <a:pt x="2357" y="13287"/>
                    </a:lnTo>
                    <a:lnTo>
                      <a:pt x="2357" y="13289"/>
                    </a:lnTo>
                    <a:lnTo>
                      <a:pt x="2362" y="13289"/>
                    </a:lnTo>
                    <a:lnTo>
                      <a:pt x="2362" y="13290"/>
                    </a:lnTo>
                    <a:lnTo>
                      <a:pt x="2367" y="13290"/>
                    </a:lnTo>
                    <a:lnTo>
                      <a:pt x="2367" y="13292"/>
                    </a:lnTo>
                    <a:lnTo>
                      <a:pt x="2372" y="13292"/>
                    </a:lnTo>
                    <a:lnTo>
                      <a:pt x="2372" y="13294"/>
                    </a:lnTo>
                    <a:lnTo>
                      <a:pt x="2377" y="13294"/>
                    </a:lnTo>
                    <a:lnTo>
                      <a:pt x="2377" y="13295"/>
                    </a:lnTo>
                    <a:lnTo>
                      <a:pt x="2382" y="13295"/>
                    </a:lnTo>
                    <a:lnTo>
                      <a:pt x="2382" y="13297"/>
                    </a:lnTo>
                    <a:lnTo>
                      <a:pt x="2387" y="13297"/>
                    </a:lnTo>
                    <a:lnTo>
                      <a:pt x="2387" y="13299"/>
                    </a:lnTo>
                    <a:lnTo>
                      <a:pt x="2394" y="13299"/>
                    </a:lnTo>
                    <a:lnTo>
                      <a:pt x="2394" y="13300"/>
                    </a:lnTo>
                    <a:lnTo>
                      <a:pt x="2399" y="13300"/>
                    </a:lnTo>
                    <a:lnTo>
                      <a:pt x="2399" y="13302"/>
                    </a:lnTo>
                    <a:lnTo>
                      <a:pt x="2404" y="13302"/>
                    </a:lnTo>
                    <a:lnTo>
                      <a:pt x="2404" y="13304"/>
                    </a:lnTo>
                    <a:lnTo>
                      <a:pt x="2409" y="13304"/>
                    </a:lnTo>
                    <a:lnTo>
                      <a:pt x="2409" y="13305"/>
                    </a:lnTo>
                    <a:lnTo>
                      <a:pt x="2414" y="13305"/>
                    </a:lnTo>
                    <a:lnTo>
                      <a:pt x="2414" y="13307"/>
                    </a:lnTo>
                    <a:lnTo>
                      <a:pt x="2407" y="13307"/>
                    </a:lnTo>
                    <a:close/>
                    <a:moveTo>
                      <a:pt x="9970" y="13305"/>
                    </a:moveTo>
                    <a:lnTo>
                      <a:pt x="9975" y="13305"/>
                    </a:lnTo>
                    <a:lnTo>
                      <a:pt x="9975" y="13307"/>
                    </a:lnTo>
                    <a:lnTo>
                      <a:pt x="9970" y="13307"/>
                    </a:lnTo>
                    <a:lnTo>
                      <a:pt x="9970" y="13305"/>
                    </a:lnTo>
                    <a:close/>
                    <a:moveTo>
                      <a:pt x="11137" y="13307"/>
                    </a:moveTo>
                    <a:lnTo>
                      <a:pt x="11137" y="13305"/>
                    </a:lnTo>
                    <a:lnTo>
                      <a:pt x="11139" y="13305"/>
                    </a:lnTo>
                    <a:lnTo>
                      <a:pt x="11139" y="13304"/>
                    </a:lnTo>
                    <a:lnTo>
                      <a:pt x="11142" y="13304"/>
                    </a:lnTo>
                    <a:lnTo>
                      <a:pt x="11142" y="13305"/>
                    </a:lnTo>
                    <a:lnTo>
                      <a:pt x="11140" y="13305"/>
                    </a:lnTo>
                    <a:lnTo>
                      <a:pt x="11140" y="13307"/>
                    </a:lnTo>
                    <a:lnTo>
                      <a:pt x="11137" y="13307"/>
                    </a:lnTo>
                    <a:close/>
                    <a:moveTo>
                      <a:pt x="9975" y="13304"/>
                    </a:moveTo>
                    <a:lnTo>
                      <a:pt x="9980" y="13304"/>
                    </a:lnTo>
                    <a:lnTo>
                      <a:pt x="9980" y="13305"/>
                    </a:lnTo>
                    <a:lnTo>
                      <a:pt x="9975" y="13305"/>
                    </a:lnTo>
                    <a:lnTo>
                      <a:pt x="9975" y="13304"/>
                    </a:lnTo>
                    <a:close/>
                    <a:moveTo>
                      <a:pt x="9980" y="13302"/>
                    </a:moveTo>
                    <a:lnTo>
                      <a:pt x="9985" y="13302"/>
                    </a:lnTo>
                    <a:lnTo>
                      <a:pt x="9985" y="13304"/>
                    </a:lnTo>
                    <a:lnTo>
                      <a:pt x="9980" y="13304"/>
                    </a:lnTo>
                    <a:lnTo>
                      <a:pt x="9980" y="13302"/>
                    </a:lnTo>
                    <a:close/>
                    <a:moveTo>
                      <a:pt x="11142" y="13302"/>
                    </a:moveTo>
                    <a:lnTo>
                      <a:pt x="11144" y="13302"/>
                    </a:lnTo>
                    <a:lnTo>
                      <a:pt x="11144" y="13304"/>
                    </a:lnTo>
                    <a:lnTo>
                      <a:pt x="11142" y="13304"/>
                    </a:lnTo>
                    <a:lnTo>
                      <a:pt x="11142" y="13302"/>
                    </a:lnTo>
                    <a:close/>
                    <a:moveTo>
                      <a:pt x="9985" y="13300"/>
                    </a:moveTo>
                    <a:lnTo>
                      <a:pt x="9990" y="13300"/>
                    </a:lnTo>
                    <a:lnTo>
                      <a:pt x="9990" y="13302"/>
                    </a:lnTo>
                    <a:lnTo>
                      <a:pt x="9985" y="13302"/>
                    </a:lnTo>
                    <a:lnTo>
                      <a:pt x="9985" y="13300"/>
                    </a:lnTo>
                    <a:close/>
                    <a:moveTo>
                      <a:pt x="11144" y="13302"/>
                    </a:moveTo>
                    <a:lnTo>
                      <a:pt x="11144" y="13300"/>
                    </a:lnTo>
                    <a:lnTo>
                      <a:pt x="11145" y="13300"/>
                    </a:lnTo>
                    <a:lnTo>
                      <a:pt x="11145" y="13299"/>
                    </a:lnTo>
                    <a:lnTo>
                      <a:pt x="11149" y="13299"/>
                    </a:lnTo>
                    <a:lnTo>
                      <a:pt x="11149" y="13300"/>
                    </a:lnTo>
                    <a:lnTo>
                      <a:pt x="11147" y="13300"/>
                    </a:lnTo>
                    <a:lnTo>
                      <a:pt x="11147" y="13302"/>
                    </a:lnTo>
                    <a:lnTo>
                      <a:pt x="11144" y="13302"/>
                    </a:lnTo>
                    <a:close/>
                    <a:moveTo>
                      <a:pt x="9990" y="13299"/>
                    </a:moveTo>
                    <a:lnTo>
                      <a:pt x="9995" y="13299"/>
                    </a:lnTo>
                    <a:lnTo>
                      <a:pt x="9995" y="13300"/>
                    </a:lnTo>
                    <a:lnTo>
                      <a:pt x="9990" y="13300"/>
                    </a:lnTo>
                    <a:lnTo>
                      <a:pt x="9990" y="13299"/>
                    </a:lnTo>
                    <a:close/>
                    <a:moveTo>
                      <a:pt x="9995" y="13297"/>
                    </a:moveTo>
                    <a:lnTo>
                      <a:pt x="10000" y="13297"/>
                    </a:lnTo>
                    <a:lnTo>
                      <a:pt x="10000" y="13299"/>
                    </a:lnTo>
                    <a:lnTo>
                      <a:pt x="9995" y="13299"/>
                    </a:lnTo>
                    <a:lnTo>
                      <a:pt x="9995" y="13297"/>
                    </a:lnTo>
                    <a:close/>
                    <a:moveTo>
                      <a:pt x="11149" y="13297"/>
                    </a:moveTo>
                    <a:lnTo>
                      <a:pt x="11150" y="13297"/>
                    </a:lnTo>
                    <a:lnTo>
                      <a:pt x="11150" y="13299"/>
                    </a:lnTo>
                    <a:lnTo>
                      <a:pt x="11149" y="13299"/>
                    </a:lnTo>
                    <a:lnTo>
                      <a:pt x="11149" y="13297"/>
                    </a:lnTo>
                    <a:close/>
                    <a:moveTo>
                      <a:pt x="10000" y="13295"/>
                    </a:moveTo>
                    <a:lnTo>
                      <a:pt x="10005" y="13295"/>
                    </a:lnTo>
                    <a:lnTo>
                      <a:pt x="10005" y="13297"/>
                    </a:lnTo>
                    <a:lnTo>
                      <a:pt x="10000" y="13297"/>
                    </a:lnTo>
                    <a:lnTo>
                      <a:pt x="10000" y="13295"/>
                    </a:lnTo>
                    <a:close/>
                    <a:moveTo>
                      <a:pt x="11150" y="13295"/>
                    </a:moveTo>
                    <a:lnTo>
                      <a:pt x="11152" y="13295"/>
                    </a:lnTo>
                    <a:lnTo>
                      <a:pt x="11152" y="13297"/>
                    </a:lnTo>
                    <a:lnTo>
                      <a:pt x="11150" y="13297"/>
                    </a:lnTo>
                    <a:lnTo>
                      <a:pt x="11150" y="13295"/>
                    </a:lnTo>
                    <a:close/>
                    <a:moveTo>
                      <a:pt x="10005" y="13294"/>
                    </a:moveTo>
                    <a:lnTo>
                      <a:pt x="10010" y="13294"/>
                    </a:lnTo>
                    <a:lnTo>
                      <a:pt x="10010" y="13295"/>
                    </a:lnTo>
                    <a:lnTo>
                      <a:pt x="10005" y="13295"/>
                    </a:lnTo>
                    <a:lnTo>
                      <a:pt x="10005" y="13294"/>
                    </a:lnTo>
                    <a:close/>
                    <a:moveTo>
                      <a:pt x="11152" y="13295"/>
                    </a:moveTo>
                    <a:lnTo>
                      <a:pt x="11152" y="13294"/>
                    </a:lnTo>
                    <a:lnTo>
                      <a:pt x="11154" y="13294"/>
                    </a:lnTo>
                    <a:lnTo>
                      <a:pt x="11154" y="13292"/>
                    </a:lnTo>
                    <a:lnTo>
                      <a:pt x="11157" y="13292"/>
                    </a:lnTo>
                    <a:lnTo>
                      <a:pt x="11157" y="13294"/>
                    </a:lnTo>
                    <a:lnTo>
                      <a:pt x="11155" y="13294"/>
                    </a:lnTo>
                    <a:lnTo>
                      <a:pt x="11155" y="13295"/>
                    </a:lnTo>
                    <a:lnTo>
                      <a:pt x="11152" y="13295"/>
                    </a:lnTo>
                    <a:close/>
                    <a:moveTo>
                      <a:pt x="10010" y="13292"/>
                    </a:moveTo>
                    <a:lnTo>
                      <a:pt x="10015" y="13292"/>
                    </a:lnTo>
                    <a:lnTo>
                      <a:pt x="10015" y="13294"/>
                    </a:lnTo>
                    <a:lnTo>
                      <a:pt x="10010" y="13294"/>
                    </a:lnTo>
                    <a:lnTo>
                      <a:pt x="10010" y="13292"/>
                    </a:lnTo>
                    <a:close/>
                    <a:moveTo>
                      <a:pt x="10015" y="13290"/>
                    </a:moveTo>
                    <a:lnTo>
                      <a:pt x="10020" y="13290"/>
                    </a:lnTo>
                    <a:lnTo>
                      <a:pt x="10020" y="13292"/>
                    </a:lnTo>
                    <a:lnTo>
                      <a:pt x="10015" y="13292"/>
                    </a:lnTo>
                    <a:lnTo>
                      <a:pt x="10015" y="13290"/>
                    </a:lnTo>
                    <a:close/>
                    <a:moveTo>
                      <a:pt x="11157" y="13290"/>
                    </a:moveTo>
                    <a:lnTo>
                      <a:pt x="11159" y="13290"/>
                    </a:lnTo>
                    <a:lnTo>
                      <a:pt x="11159" y="13292"/>
                    </a:lnTo>
                    <a:lnTo>
                      <a:pt x="11157" y="13292"/>
                    </a:lnTo>
                    <a:lnTo>
                      <a:pt x="11157" y="13290"/>
                    </a:lnTo>
                    <a:close/>
                    <a:moveTo>
                      <a:pt x="10020" y="13289"/>
                    </a:moveTo>
                    <a:lnTo>
                      <a:pt x="10025" y="13289"/>
                    </a:lnTo>
                    <a:lnTo>
                      <a:pt x="10025" y="13290"/>
                    </a:lnTo>
                    <a:lnTo>
                      <a:pt x="10020" y="13290"/>
                    </a:lnTo>
                    <a:lnTo>
                      <a:pt x="10020" y="13289"/>
                    </a:lnTo>
                    <a:close/>
                    <a:moveTo>
                      <a:pt x="11159" y="13289"/>
                    </a:moveTo>
                    <a:lnTo>
                      <a:pt x="11160" y="13289"/>
                    </a:lnTo>
                    <a:lnTo>
                      <a:pt x="11160" y="13290"/>
                    </a:lnTo>
                    <a:lnTo>
                      <a:pt x="11159" y="13290"/>
                    </a:lnTo>
                    <a:lnTo>
                      <a:pt x="11159" y="13289"/>
                    </a:lnTo>
                    <a:close/>
                    <a:moveTo>
                      <a:pt x="10025" y="13287"/>
                    </a:moveTo>
                    <a:lnTo>
                      <a:pt x="10030" y="13287"/>
                    </a:lnTo>
                    <a:lnTo>
                      <a:pt x="10030" y="13289"/>
                    </a:lnTo>
                    <a:lnTo>
                      <a:pt x="10025" y="13289"/>
                    </a:lnTo>
                    <a:lnTo>
                      <a:pt x="10025" y="13287"/>
                    </a:lnTo>
                    <a:close/>
                    <a:moveTo>
                      <a:pt x="11160" y="13289"/>
                    </a:moveTo>
                    <a:lnTo>
                      <a:pt x="11160" y="13287"/>
                    </a:lnTo>
                    <a:lnTo>
                      <a:pt x="11162" y="13287"/>
                    </a:lnTo>
                    <a:lnTo>
                      <a:pt x="11162" y="13285"/>
                    </a:lnTo>
                    <a:lnTo>
                      <a:pt x="11165" y="13285"/>
                    </a:lnTo>
                    <a:lnTo>
                      <a:pt x="11165" y="13287"/>
                    </a:lnTo>
                    <a:lnTo>
                      <a:pt x="11164" y="13287"/>
                    </a:lnTo>
                    <a:lnTo>
                      <a:pt x="11164" y="13289"/>
                    </a:lnTo>
                    <a:lnTo>
                      <a:pt x="11160" y="13289"/>
                    </a:lnTo>
                    <a:close/>
                    <a:moveTo>
                      <a:pt x="10030" y="13285"/>
                    </a:moveTo>
                    <a:lnTo>
                      <a:pt x="10035" y="13285"/>
                    </a:lnTo>
                    <a:lnTo>
                      <a:pt x="10035" y="13287"/>
                    </a:lnTo>
                    <a:lnTo>
                      <a:pt x="10030" y="13287"/>
                    </a:lnTo>
                    <a:lnTo>
                      <a:pt x="10030" y="13285"/>
                    </a:lnTo>
                    <a:close/>
                    <a:moveTo>
                      <a:pt x="2342" y="13285"/>
                    </a:moveTo>
                    <a:lnTo>
                      <a:pt x="2342" y="13284"/>
                    </a:lnTo>
                    <a:lnTo>
                      <a:pt x="2337" y="13284"/>
                    </a:lnTo>
                    <a:lnTo>
                      <a:pt x="2337" y="13282"/>
                    </a:lnTo>
                    <a:lnTo>
                      <a:pt x="2332" y="13282"/>
                    </a:lnTo>
                    <a:lnTo>
                      <a:pt x="2332" y="13280"/>
                    </a:lnTo>
                    <a:lnTo>
                      <a:pt x="2327" y="13280"/>
                    </a:lnTo>
                    <a:lnTo>
                      <a:pt x="2327" y="13279"/>
                    </a:lnTo>
                    <a:lnTo>
                      <a:pt x="2322" y="13279"/>
                    </a:lnTo>
                    <a:lnTo>
                      <a:pt x="2322" y="13277"/>
                    </a:lnTo>
                    <a:lnTo>
                      <a:pt x="2317" y="13277"/>
                    </a:lnTo>
                    <a:lnTo>
                      <a:pt x="2317" y="13275"/>
                    </a:lnTo>
                    <a:lnTo>
                      <a:pt x="2314" y="13275"/>
                    </a:lnTo>
                    <a:lnTo>
                      <a:pt x="2314" y="13274"/>
                    </a:lnTo>
                    <a:lnTo>
                      <a:pt x="2309" y="13274"/>
                    </a:lnTo>
                    <a:lnTo>
                      <a:pt x="2309" y="13272"/>
                    </a:lnTo>
                    <a:lnTo>
                      <a:pt x="2304" y="13272"/>
                    </a:lnTo>
                    <a:lnTo>
                      <a:pt x="2304" y="13270"/>
                    </a:lnTo>
                    <a:lnTo>
                      <a:pt x="2299" y="13270"/>
                    </a:lnTo>
                    <a:lnTo>
                      <a:pt x="2299" y="13269"/>
                    </a:lnTo>
                    <a:lnTo>
                      <a:pt x="2294" y="13269"/>
                    </a:lnTo>
                    <a:lnTo>
                      <a:pt x="2294" y="13267"/>
                    </a:lnTo>
                    <a:lnTo>
                      <a:pt x="2289" y="13267"/>
                    </a:lnTo>
                    <a:lnTo>
                      <a:pt x="2289" y="13265"/>
                    </a:lnTo>
                    <a:lnTo>
                      <a:pt x="2285" y="13265"/>
                    </a:lnTo>
                    <a:lnTo>
                      <a:pt x="2285" y="13264"/>
                    </a:lnTo>
                    <a:lnTo>
                      <a:pt x="2280" y="13264"/>
                    </a:lnTo>
                    <a:lnTo>
                      <a:pt x="2280" y="13262"/>
                    </a:lnTo>
                    <a:lnTo>
                      <a:pt x="2275" y="13262"/>
                    </a:lnTo>
                    <a:lnTo>
                      <a:pt x="2275" y="13260"/>
                    </a:lnTo>
                    <a:lnTo>
                      <a:pt x="2272" y="13260"/>
                    </a:lnTo>
                    <a:lnTo>
                      <a:pt x="2272" y="13259"/>
                    </a:lnTo>
                    <a:lnTo>
                      <a:pt x="2267" y="13259"/>
                    </a:lnTo>
                    <a:lnTo>
                      <a:pt x="2267" y="13257"/>
                    </a:lnTo>
                    <a:lnTo>
                      <a:pt x="2264" y="13257"/>
                    </a:lnTo>
                    <a:lnTo>
                      <a:pt x="2264" y="13255"/>
                    </a:lnTo>
                    <a:lnTo>
                      <a:pt x="2262" y="13255"/>
                    </a:lnTo>
                    <a:lnTo>
                      <a:pt x="2262" y="13254"/>
                    </a:lnTo>
                    <a:lnTo>
                      <a:pt x="2265" y="13254"/>
                    </a:lnTo>
                    <a:lnTo>
                      <a:pt x="2265" y="13255"/>
                    </a:lnTo>
                    <a:lnTo>
                      <a:pt x="2269" y="13255"/>
                    </a:lnTo>
                    <a:lnTo>
                      <a:pt x="2269" y="13257"/>
                    </a:lnTo>
                    <a:lnTo>
                      <a:pt x="2274" y="13257"/>
                    </a:lnTo>
                    <a:lnTo>
                      <a:pt x="2274" y="13259"/>
                    </a:lnTo>
                    <a:lnTo>
                      <a:pt x="2277" y="13259"/>
                    </a:lnTo>
                    <a:lnTo>
                      <a:pt x="2277" y="13260"/>
                    </a:lnTo>
                    <a:lnTo>
                      <a:pt x="2282" y="13260"/>
                    </a:lnTo>
                    <a:lnTo>
                      <a:pt x="2282" y="13262"/>
                    </a:lnTo>
                    <a:lnTo>
                      <a:pt x="2287" y="13262"/>
                    </a:lnTo>
                    <a:lnTo>
                      <a:pt x="2287" y="13264"/>
                    </a:lnTo>
                    <a:lnTo>
                      <a:pt x="2290" y="13264"/>
                    </a:lnTo>
                    <a:lnTo>
                      <a:pt x="2290" y="13265"/>
                    </a:lnTo>
                    <a:lnTo>
                      <a:pt x="2295" y="13265"/>
                    </a:lnTo>
                    <a:lnTo>
                      <a:pt x="2295" y="13267"/>
                    </a:lnTo>
                    <a:lnTo>
                      <a:pt x="2300" y="13267"/>
                    </a:lnTo>
                    <a:lnTo>
                      <a:pt x="2300" y="13269"/>
                    </a:lnTo>
                    <a:lnTo>
                      <a:pt x="2305" y="13269"/>
                    </a:lnTo>
                    <a:lnTo>
                      <a:pt x="2305" y="13270"/>
                    </a:lnTo>
                    <a:lnTo>
                      <a:pt x="2310" y="13270"/>
                    </a:lnTo>
                    <a:lnTo>
                      <a:pt x="2310" y="13272"/>
                    </a:lnTo>
                    <a:lnTo>
                      <a:pt x="2315" y="13272"/>
                    </a:lnTo>
                    <a:lnTo>
                      <a:pt x="2315" y="13274"/>
                    </a:lnTo>
                    <a:lnTo>
                      <a:pt x="2319" y="13274"/>
                    </a:lnTo>
                    <a:lnTo>
                      <a:pt x="2319" y="13275"/>
                    </a:lnTo>
                    <a:lnTo>
                      <a:pt x="2324" y="13275"/>
                    </a:lnTo>
                    <a:lnTo>
                      <a:pt x="2324" y="13277"/>
                    </a:lnTo>
                    <a:lnTo>
                      <a:pt x="2329" y="13277"/>
                    </a:lnTo>
                    <a:lnTo>
                      <a:pt x="2329" y="13279"/>
                    </a:lnTo>
                    <a:lnTo>
                      <a:pt x="2334" y="13279"/>
                    </a:lnTo>
                    <a:lnTo>
                      <a:pt x="2334" y="13280"/>
                    </a:lnTo>
                    <a:lnTo>
                      <a:pt x="2339" y="13280"/>
                    </a:lnTo>
                    <a:lnTo>
                      <a:pt x="2339" y="13282"/>
                    </a:lnTo>
                    <a:lnTo>
                      <a:pt x="2344" y="13282"/>
                    </a:lnTo>
                    <a:lnTo>
                      <a:pt x="2344" y="13284"/>
                    </a:lnTo>
                    <a:lnTo>
                      <a:pt x="2347" y="13284"/>
                    </a:lnTo>
                    <a:lnTo>
                      <a:pt x="2347" y="13285"/>
                    </a:lnTo>
                    <a:lnTo>
                      <a:pt x="2342" y="13285"/>
                    </a:lnTo>
                    <a:close/>
                    <a:moveTo>
                      <a:pt x="10035" y="13284"/>
                    </a:moveTo>
                    <a:lnTo>
                      <a:pt x="10040" y="13284"/>
                    </a:lnTo>
                    <a:lnTo>
                      <a:pt x="10040" y="13285"/>
                    </a:lnTo>
                    <a:lnTo>
                      <a:pt x="10035" y="13285"/>
                    </a:lnTo>
                    <a:lnTo>
                      <a:pt x="10035" y="13284"/>
                    </a:lnTo>
                    <a:close/>
                    <a:moveTo>
                      <a:pt x="11165" y="13284"/>
                    </a:moveTo>
                    <a:lnTo>
                      <a:pt x="11167" y="13284"/>
                    </a:lnTo>
                    <a:lnTo>
                      <a:pt x="11167" y="13285"/>
                    </a:lnTo>
                    <a:lnTo>
                      <a:pt x="11165" y="13285"/>
                    </a:lnTo>
                    <a:lnTo>
                      <a:pt x="11165" y="13284"/>
                    </a:lnTo>
                    <a:close/>
                    <a:moveTo>
                      <a:pt x="10040" y="13284"/>
                    </a:moveTo>
                    <a:lnTo>
                      <a:pt x="10040" y="13282"/>
                    </a:lnTo>
                    <a:lnTo>
                      <a:pt x="10044" y="13282"/>
                    </a:lnTo>
                    <a:lnTo>
                      <a:pt x="10044" y="13280"/>
                    </a:lnTo>
                    <a:lnTo>
                      <a:pt x="10049" y="13280"/>
                    </a:lnTo>
                    <a:lnTo>
                      <a:pt x="10049" y="13282"/>
                    </a:lnTo>
                    <a:lnTo>
                      <a:pt x="10045" y="13282"/>
                    </a:lnTo>
                    <a:lnTo>
                      <a:pt x="10045" y="13284"/>
                    </a:lnTo>
                    <a:lnTo>
                      <a:pt x="10040" y="13284"/>
                    </a:lnTo>
                    <a:close/>
                    <a:moveTo>
                      <a:pt x="11167" y="13284"/>
                    </a:moveTo>
                    <a:lnTo>
                      <a:pt x="11167" y="13282"/>
                    </a:lnTo>
                    <a:lnTo>
                      <a:pt x="11169" y="13282"/>
                    </a:lnTo>
                    <a:lnTo>
                      <a:pt x="11169" y="13280"/>
                    </a:lnTo>
                    <a:lnTo>
                      <a:pt x="11172" y="13280"/>
                    </a:lnTo>
                    <a:lnTo>
                      <a:pt x="11172" y="13282"/>
                    </a:lnTo>
                    <a:lnTo>
                      <a:pt x="11170" y="13282"/>
                    </a:lnTo>
                    <a:lnTo>
                      <a:pt x="11170" y="13284"/>
                    </a:lnTo>
                    <a:lnTo>
                      <a:pt x="11167" y="13284"/>
                    </a:lnTo>
                    <a:close/>
                    <a:moveTo>
                      <a:pt x="1210" y="13282"/>
                    </a:moveTo>
                    <a:lnTo>
                      <a:pt x="1210" y="13280"/>
                    </a:lnTo>
                    <a:lnTo>
                      <a:pt x="1209" y="13280"/>
                    </a:lnTo>
                    <a:lnTo>
                      <a:pt x="1209" y="13279"/>
                    </a:lnTo>
                    <a:lnTo>
                      <a:pt x="1212" y="13279"/>
                    </a:lnTo>
                    <a:lnTo>
                      <a:pt x="1212" y="13282"/>
                    </a:lnTo>
                    <a:lnTo>
                      <a:pt x="1210" y="13282"/>
                    </a:lnTo>
                    <a:close/>
                    <a:moveTo>
                      <a:pt x="10049" y="13279"/>
                    </a:moveTo>
                    <a:lnTo>
                      <a:pt x="10054" y="13279"/>
                    </a:lnTo>
                    <a:lnTo>
                      <a:pt x="10054" y="13280"/>
                    </a:lnTo>
                    <a:lnTo>
                      <a:pt x="10049" y="13280"/>
                    </a:lnTo>
                    <a:lnTo>
                      <a:pt x="10049" y="13279"/>
                    </a:lnTo>
                    <a:close/>
                    <a:moveTo>
                      <a:pt x="11172" y="13279"/>
                    </a:moveTo>
                    <a:lnTo>
                      <a:pt x="11174" y="13279"/>
                    </a:lnTo>
                    <a:lnTo>
                      <a:pt x="11174" y="13280"/>
                    </a:lnTo>
                    <a:lnTo>
                      <a:pt x="11172" y="13280"/>
                    </a:lnTo>
                    <a:lnTo>
                      <a:pt x="11172" y="13279"/>
                    </a:lnTo>
                    <a:close/>
                    <a:moveTo>
                      <a:pt x="1207" y="13277"/>
                    </a:moveTo>
                    <a:lnTo>
                      <a:pt x="1209" y="13277"/>
                    </a:lnTo>
                    <a:lnTo>
                      <a:pt x="1209" y="13279"/>
                    </a:lnTo>
                    <a:lnTo>
                      <a:pt x="1207" y="13279"/>
                    </a:lnTo>
                    <a:lnTo>
                      <a:pt x="1207" y="13277"/>
                    </a:lnTo>
                    <a:close/>
                    <a:moveTo>
                      <a:pt x="10054" y="13277"/>
                    </a:moveTo>
                    <a:lnTo>
                      <a:pt x="10059" y="13277"/>
                    </a:lnTo>
                    <a:lnTo>
                      <a:pt x="10059" y="13279"/>
                    </a:lnTo>
                    <a:lnTo>
                      <a:pt x="10054" y="13279"/>
                    </a:lnTo>
                    <a:lnTo>
                      <a:pt x="10054" y="13277"/>
                    </a:lnTo>
                    <a:close/>
                    <a:moveTo>
                      <a:pt x="11174" y="13277"/>
                    </a:moveTo>
                    <a:lnTo>
                      <a:pt x="11175" y="13277"/>
                    </a:lnTo>
                    <a:lnTo>
                      <a:pt x="11175" y="13279"/>
                    </a:lnTo>
                    <a:lnTo>
                      <a:pt x="11174" y="13279"/>
                    </a:lnTo>
                    <a:lnTo>
                      <a:pt x="11174" y="13277"/>
                    </a:lnTo>
                    <a:close/>
                    <a:moveTo>
                      <a:pt x="1204" y="13277"/>
                    </a:moveTo>
                    <a:lnTo>
                      <a:pt x="1204" y="13275"/>
                    </a:lnTo>
                    <a:lnTo>
                      <a:pt x="1202" y="13275"/>
                    </a:lnTo>
                    <a:lnTo>
                      <a:pt x="1202" y="13274"/>
                    </a:lnTo>
                    <a:lnTo>
                      <a:pt x="1200" y="13274"/>
                    </a:lnTo>
                    <a:lnTo>
                      <a:pt x="1200" y="13272"/>
                    </a:lnTo>
                    <a:lnTo>
                      <a:pt x="1204" y="13272"/>
                    </a:lnTo>
                    <a:lnTo>
                      <a:pt x="1204" y="13274"/>
                    </a:lnTo>
                    <a:lnTo>
                      <a:pt x="1205" y="13274"/>
                    </a:lnTo>
                    <a:lnTo>
                      <a:pt x="1205" y="13275"/>
                    </a:lnTo>
                    <a:lnTo>
                      <a:pt x="1207" y="13275"/>
                    </a:lnTo>
                    <a:lnTo>
                      <a:pt x="1207" y="13277"/>
                    </a:lnTo>
                    <a:lnTo>
                      <a:pt x="1204" y="13277"/>
                    </a:lnTo>
                    <a:close/>
                    <a:moveTo>
                      <a:pt x="10059" y="13275"/>
                    </a:moveTo>
                    <a:lnTo>
                      <a:pt x="10064" y="13275"/>
                    </a:lnTo>
                    <a:lnTo>
                      <a:pt x="10064" y="13277"/>
                    </a:lnTo>
                    <a:lnTo>
                      <a:pt x="10059" y="13277"/>
                    </a:lnTo>
                    <a:lnTo>
                      <a:pt x="10059" y="13275"/>
                    </a:lnTo>
                    <a:close/>
                    <a:moveTo>
                      <a:pt x="11175" y="13277"/>
                    </a:moveTo>
                    <a:lnTo>
                      <a:pt x="11175" y="13275"/>
                    </a:lnTo>
                    <a:lnTo>
                      <a:pt x="11177" y="13275"/>
                    </a:lnTo>
                    <a:lnTo>
                      <a:pt x="11177" y="13274"/>
                    </a:lnTo>
                    <a:lnTo>
                      <a:pt x="11180" y="13274"/>
                    </a:lnTo>
                    <a:lnTo>
                      <a:pt x="11180" y="13275"/>
                    </a:lnTo>
                    <a:lnTo>
                      <a:pt x="11179" y="13275"/>
                    </a:lnTo>
                    <a:lnTo>
                      <a:pt x="11179" y="13277"/>
                    </a:lnTo>
                    <a:lnTo>
                      <a:pt x="11175" y="13277"/>
                    </a:lnTo>
                    <a:close/>
                    <a:moveTo>
                      <a:pt x="10064" y="13274"/>
                    </a:moveTo>
                    <a:lnTo>
                      <a:pt x="10069" y="13274"/>
                    </a:lnTo>
                    <a:lnTo>
                      <a:pt x="10069" y="13275"/>
                    </a:lnTo>
                    <a:lnTo>
                      <a:pt x="10064" y="13275"/>
                    </a:lnTo>
                    <a:lnTo>
                      <a:pt x="10064" y="13274"/>
                    </a:lnTo>
                    <a:close/>
                    <a:moveTo>
                      <a:pt x="10069" y="13274"/>
                    </a:moveTo>
                    <a:lnTo>
                      <a:pt x="10069" y="13272"/>
                    </a:lnTo>
                    <a:lnTo>
                      <a:pt x="10072" y="13272"/>
                    </a:lnTo>
                    <a:lnTo>
                      <a:pt x="10072" y="13270"/>
                    </a:lnTo>
                    <a:lnTo>
                      <a:pt x="10077" y="13270"/>
                    </a:lnTo>
                    <a:lnTo>
                      <a:pt x="10077" y="13269"/>
                    </a:lnTo>
                    <a:lnTo>
                      <a:pt x="10082" y="13269"/>
                    </a:lnTo>
                    <a:lnTo>
                      <a:pt x="10082" y="13267"/>
                    </a:lnTo>
                    <a:lnTo>
                      <a:pt x="10087" y="13267"/>
                    </a:lnTo>
                    <a:lnTo>
                      <a:pt x="10087" y="13265"/>
                    </a:lnTo>
                    <a:lnTo>
                      <a:pt x="10090" y="13265"/>
                    </a:lnTo>
                    <a:lnTo>
                      <a:pt x="10090" y="13264"/>
                    </a:lnTo>
                    <a:lnTo>
                      <a:pt x="10095" y="13264"/>
                    </a:lnTo>
                    <a:lnTo>
                      <a:pt x="10095" y="13262"/>
                    </a:lnTo>
                    <a:lnTo>
                      <a:pt x="10100" y="13262"/>
                    </a:lnTo>
                    <a:lnTo>
                      <a:pt x="10100" y="13264"/>
                    </a:lnTo>
                    <a:lnTo>
                      <a:pt x="10097" y="13264"/>
                    </a:lnTo>
                    <a:lnTo>
                      <a:pt x="10097" y="13265"/>
                    </a:lnTo>
                    <a:lnTo>
                      <a:pt x="10092" y="13265"/>
                    </a:lnTo>
                    <a:lnTo>
                      <a:pt x="10092" y="13267"/>
                    </a:lnTo>
                    <a:lnTo>
                      <a:pt x="10089" y="13267"/>
                    </a:lnTo>
                    <a:lnTo>
                      <a:pt x="10089" y="13269"/>
                    </a:lnTo>
                    <a:lnTo>
                      <a:pt x="10084" y="13269"/>
                    </a:lnTo>
                    <a:lnTo>
                      <a:pt x="10084" y="13270"/>
                    </a:lnTo>
                    <a:lnTo>
                      <a:pt x="10079" y="13270"/>
                    </a:lnTo>
                    <a:lnTo>
                      <a:pt x="10079" y="13272"/>
                    </a:lnTo>
                    <a:lnTo>
                      <a:pt x="10074" y="13272"/>
                    </a:lnTo>
                    <a:lnTo>
                      <a:pt x="10074" y="13274"/>
                    </a:lnTo>
                    <a:lnTo>
                      <a:pt x="10069" y="13274"/>
                    </a:lnTo>
                    <a:close/>
                    <a:moveTo>
                      <a:pt x="11180" y="13272"/>
                    </a:moveTo>
                    <a:lnTo>
                      <a:pt x="11182" y="13272"/>
                    </a:lnTo>
                    <a:lnTo>
                      <a:pt x="11182" y="13274"/>
                    </a:lnTo>
                    <a:lnTo>
                      <a:pt x="11180" y="13274"/>
                    </a:lnTo>
                    <a:lnTo>
                      <a:pt x="11180" y="13272"/>
                    </a:lnTo>
                    <a:close/>
                    <a:moveTo>
                      <a:pt x="1199" y="13270"/>
                    </a:moveTo>
                    <a:lnTo>
                      <a:pt x="1200" y="13270"/>
                    </a:lnTo>
                    <a:lnTo>
                      <a:pt x="1200" y="13272"/>
                    </a:lnTo>
                    <a:lnTo>
                      <a:pt x="1199" y="13272"/>
                    </a:lnTo>
                    <a:lnTo>
                      <a:pt x="1199" y="13270"/>
                    </a:lnTo>
                    <a:close/>
                    <a:moveTo>
                      <a:pt x="11182" y="13270"/>
                    </a:moveTo>
                    <a:lnTo>
                      <a:pt x="11184" y="13270"/>
                    </a:lnTo>
                    <a:lnTo>
                      <a:pt x="11184" y="13272"/>
                    </a:lnTo>
                    <a:lnTo>
                      <a:pt x="11182" y="13272"/>
                    </a:lnTo>
                    <a:lnTo>
                      <a:pt x="11182" y="13270"/>
                    </a:lnTo>
                    <a:close/>
                    <a:moveTo>
                      <a:pt x="1195" y="13270"/>
                    </a:moveTo>
                    <a:lnTo>
                      <a:pt x="1195" y="13269"/>
                    </a:lnTo>
                    <a:lnTo>
                      <a:pt x="1194" y="13269"/>
                    </a:lnTo>
                    <a:lnTo>
                      <a:pt x="1194" y="13267"/>
                    </a:lnTo>
                    <a:lnTo>
                      <a:pt x="1192" y="13267"/>
                    </a:lnTo>
                    <a:lnTo>
                      <a:pt x="1192" y="13265"/>
                    </a:lnTo>
                    <a:lnTo>
                      <a:pt x="1195" y="13265"/>
                    </a:lnTo>
                    <a:lnTo>
                      <a:pt x="1195" y="13267"/>
                    </a:lnTo>
                    <a:lnTo>
                      <a:pt x="1197" y="13267"/>
                    </a:lnTo>
                    <a:lnTo>
                      <a:pt x="1197" y="13269"/>
                    </a:lnTo>
                    <a:lnTo>
                      <a:pt x="1199" y="13269"/>
                    </a:lnTo>
                    <a:lnTo>
                      <a:pt x="1199" y="13270"/>
                    </a:lnTo>
                    <a:lnTo>
                      <a:pt x="1195" y="13270"/>
                    </a:lnTo>
                    <a:close/>
                    <a:moveTo>
                      <a:pt x="11184" y="13270"/>
                    </a:moveTo>
                    <a:lnTo>
                      <a:pt x="11184" y="13269"/>
                    </a:lnTo>
                    <a:lnTo>
                      <a:pt x="11185" y="13269"/>
                    </a:lnTo>
                    <a:lnTo>
                      <a:pt x="11185" y="13267"/>
                    </a:lnTo>
                    <a:lnTo>
                      <a:pt x="11187" y="13267"/>
                    </a:lnTo>
                    <a:lnTo>
                      <a:pt x="11187" y="13265"/>
                    </a:lnTo>
                    <a:lnTo>
                      <a:pt x="11190" y="13265"/>
                    </a:lnTo>
                    <a:lnTo>
                      <a:pt x="11190" y="13267"/>
                    </a:lnTo>
                    <a:lnTo>
                      <a:pt x="11189" y="13267"/>
                    </a:lnTo>
                    <a:lnTo>
                      <a:pt x="11189" y="13269"/>
                    </a:lnTo>
                    <a:lnTo>
                      <a:pt x="11187" y="13269"/>
                    </a:lnTo>
                    <a:lnTo>
                      <a:pt x="11187" y="13270"/>
                    </a:lnTo>
                    <a:lnTo>
                      <a:pt x="11184" y="13270"/>
                    </a:lnTo>
                    <a:close/>
                    <a:moveTo>
                      <a:pt x="1190" y="13264"/>
                    </a:moveTo>
                    <a:lnTo>
                      <a:pt x="1192" y="13264"/>
                    </a:lnTo>
                    <a:lnTo>
                      <a:pt x="1192" y="13265"/>
                    </a:lnTo>
                    <a:lnTo>
                      <a:pt x="1190" y="13265"/>
                    </a:lnTo>
                    <a:lnTo>
                      <a:pt x="1190" y="13264"/>
                    </a:lnTo>
                    <a:close/>
                    <a:moveTo>
                      <a:pt x="11190" y="13265"/>
                    </a:moveTo>
                    <a:lnTo>
                      <a:pt x="11190" y="13264"/>
                    </a:lnTo>
                    <a:lnTo>
                      <a:pt x="11192" y="13264"/>
                    </a:lnTo>
                    <a:lnTo>
                      <a:pt x="11192" y="13262"/>
                    </a:lnTo>
                    <a:lnTo>
                      <a:pt x="11194" y="13262"/>
                    </a:lnTo>
                    <a:lnTo>
                      <a:pt x="11194" y="13260"/>
                    </a:lnTo>
                    <a:lnTo>
                      <a:pt x="11195" y="13260"/>
                    </a:lnTo>
                    <a:lnTo>
                      <a:pt x="11195" y="13259"/>
                    </a:lnTo>
                    <a:lnTo>
                      <a:pt x="11197" y="13259"/>
                    </a:lnTo>
                    <a:lnTo>
                      <a:pt x="11197" y="13257"/>
                    </a:lnTo>
                    <a:lnTo>
                      <a:pt x="11200" y="13257"/>
                    </a:lnTo>
                    <a:lnTo>
                      <a:pt x="11200" y="13255"/>
                    </a:lnTo>
                    <a:lnTo>
                      <a:pt x="11202" y="13255"/>
                    </a:lnTo>
                    <a:lnTo>
                      <a:pt x="11202" y="13254"/>
                    </a:lnTo>
                    <a:lnTo>
                      <a:pt x="11204" y="13254"/>
                    </a:lnTo>
                    <a:lnTo>
                      <a:pt x="11204" y="13252"/>
                    </a:lnTo>
                    <a:lnTo>
                      <a:pt x="11205" y="13252"/>
                    </a:lnTo>
                    <a:lnTo>
                      <a:pt x="11205" y="13250"/>
                    </a:lnTo>
                    <a:lnTo>
                      <a:pt x="11207" y="13250"/>
                    </a:lnTo>
                    <a:lnTo>
                      <a:pt x="11207" y="13249"/>
                    </a:lnTo>
                    <a:lnTo>
                      <a:pt x="11210" y="13249"/>
                    </a:lnTo>
                    <a:lnTo>
                      <a:pt x="11210" y="13247"/>
                    </a:lnTo>
                    <a:lnTo>
                      <a:pt x="11212" y="13247"/>
                    </a:lnTo>
                    <a:lnTo>
                      <a:pt x="11212" y="13245"/>
                    </a:lnTo>
                    <a:lnTo>
                      <a:pt x="11214" y="13245"/>
                    </a:lnTo>
                    <a:lnTo>
                      <a:pt x="11214" y="13244"/>
                    </a:lnTo>
                    <a:lnTo>
                      <a:pt x="11215" y="13244"/>
                    </a:lnTo>
                    <a:lnTo>
                      <a:pt x="11215" y="13242"/>
                    </a:lnTo>
                    <a:lnTo>
                      <a:pt x="11217" y="13242"/>
                    </a:lnTo>
                    <a:lnTo>
                      <a:pt x="11217" y="13240"/>
                    </a:lnTo>
                    <a:lnTo>
                      <a:pt x="11219" y="13240"/>
                    </a:lnTo>
                    <a:lnTo>
                      <a:pt x="11219" y="13239"/>
                    </a:lnTo>
                    <a:lnTo>
                      <a:pt x="11222" y="13239"/>
                    </a:lnTo>
                    <a:lnTo>
                      <a:pt x="11222" y="13237"/>
                    </a:lnTo>
                    <a:lnTo>
                      <a:pt x="11224" y="13237"/>
                    </a:lnTo>
                    <a:lnTo>
                      <a:pt x="11224" y="13235"/>
                    </a:lnTo>
                    <a:lnTo>
                      <a:pt x="11225" y="13235"/>
                    </a:lnTo>
                    <a:lnTo>
                      <a:pt x="11225" y="13234"/>
                    </a:lnTo>
                    <a:lnTo>
                      <a:pt x="11227" y="13234"/>
                    </a:lnTo>
                    <a:lnTo>
                      <a:pt x="11227" y="13232"/>
                    </a:lnTo>
                    <a:lnTo>
                      <a:pt x="11229" y="13232"/>
                    </a:lnTo>
                    <a:lnTo>
                      <a:pt x="11229" y="13230"/>
                    </a:lnTo>
                    <a:lnTo>
                      <a:pt x="11232" y="13230"/>
                    </a:lnTo>
                    <a:lnTo>
                      <a:pt x="11232" y="13229"/>
                    </a:lnTo>
                    <a:lnTo>
                      <a:pt x="11234" y="13229"/>
                    </a:lnTo>
                    <a:lnTo>
                      <a:pt x="11234" y="13227"/>
                    </a:lnTo>
                    <a:lnTo>
                      <a:pt x="11235" y="13227"/>
                    </a:lnTo>
                    <a:lnTo>
                      <a:pt x="11235" y="13225"/>
                    </a:lnTo>
                    <a:lnTo>
                      <a:pt x="11237" y="13225"/>
                    </a:lnTo>
                    <a:lnTo>
                      <a:pt x="11237" y="13224"/>
                    </a:lnTo>
                    <a:lnTo>
                      <a:pt x="11239" y="13224"/>
                    </a:lnTo>
                    <a:lnTo>
                      <a:pt x="11239" y="13222"/>
                    </a:lnTo>
                    <a:lnTo>
                      <a:pt x="11242" y="13222"/>
                    </a:lnTo>
                    <a:lnTo>
                      <a:pt x="11242" y="13224"/>
                    </a:lnTo>
                    <a:lnTo>
                      <a:pt x="11240" y="13224"/>
                    </a:lnTo>
                    <a:lnTo>
                      <a:pt x="11240" y="13225"/>
                    </a:lnTo>
                    <a:lnTo>
                      <a:pt x="11239" y="13225"/>
                    </a:lnTo>
                    <a:lnTo>
                      <a:pt x="11239" y="13227"/>
                    </a:lnTo>
                    <a:lnTo>
                      <a:pt x="11237" y="13227"/>
                    </a:lnTo>
                    <a:lnTo>
                      <a:pt x="11237" y="13229"/>
                    </a:lnTo>
                    <a:lnTo>
                      <a:pt x="11235" y="13229"/>
                    </a:lnTo>
                    <a:lnTo>
                      <a:pt x="11235" y="13230"/>
                    </a:lnTo>
                    <a:lnTo>
                      <a:pt x="11234" y="13230"/>
                    </a:lnTo>
                    <a:lnTo>
                      <a:pt x="11234" y="13232"/>
                    </a:lnTo>
                    <a:lnTo>
                      <a:pt x="11230" y="13232"/>
                    </a:lnTo>
                    <a:lnTo>
                      <a:pt x="11230" y="13234"/>
                    </a:lnTo>
                    <a:lnTo>
                      <a:pt x="11229" y="13234"/>
                    </a:lnTo>
                    <a:lnTo>
                      <a:pt x="11229" y="13235"/>
                    </a:lnTo>
                    <a:lnTo>
                      <a:pt x="11227" y="13235"/>
                    </a:lnTo>
                    <a:lnTo>
                      <a:pt x="11227" y="13237"/>
                    </a:lnTo>
                    <a:lnTo>
                      <a:pt x="11225" y="13237"/>
                    </a:lnTo>
                    <a:lnTo>
                      <a:pt x="11225" y="13239"/>
                    </a:lnTo>
                    <a:lnTo>
                      <a:pt x="11224" y="13239"/>
                    </a:lnTo>
                    <a:lnTo>
                      <a:pt x="11224" y="13240"/>
                    </a:lnTo>
                    <a:lnTo>
                      <a:pt x="11220" y="13240"/>
                    </a:lnTo>
                    <a:lnTo>
                      <a:pt x="11220" y="13242"/>
                    </a:lnTo>
                    <a:lnTo>
                      <a:pt x="11219" y="13242"/>
                    </a:lnTo>
                    <a:lnTo>
                      <a:pt x="11219" y="13244"/>
                    </a:lnTo>
                    <a:lnTo>
                      <a:pt x="11217" y="13244"/>
                    </a:lnTo>
                    <a:lnTo>
                      <a:pt x="11217" y="13245"/>
                    </a:lnTo>
                    <a:lnTo>
                      <a:pt x="11215" y="13245"/>
                    </a:lnTo>
                    <a:lnTo>
                      <a:pt x="11215" y="13247"/>
                    </a:lnTo>
                    <a:lnTo>
                      <a:pt x="11214" y="13247"/>
                    </a:lnTo>
                    <a:lnTo>
                      <a:pt x="11214" y="13249"/>
                    </a:lnTo>
                    <a:lnTo>
                      <a:pt x="11212" y="13249"/>
                    </a:lnTo>
                    <a:lnTo>
                      <a:pt x="11212" y="13250"/>
                    </a:lnTo>
                    <a:lnTo>
                      <a:pt x="11209" y="13250"/>
                    </a:lnTo>
                    <a:lnTo>
                      <a:pt x="11209" y="13252"/>
                    </a:lnTo>
                    <a:lnTo>
                      <a:pt x="11207" y="13252"/>
                    </a:lnTo>
                    <a:lnTo>
                      <a:pt x="11207" y="13254"/>
                    </a:lnTo>
                    <a:lnTo>
                      <a:pt x="11205" y="13254"/>
                    </a:lnTo>
                    <a:lnTo>
                      <a:pt x="11205" y="13255"/>
                    </a:lnTo>
                    <a:lnTo>
                      <a:pt x="11204" y="13255"/>
                    </a:lnTo>
                    <a:lnTo>
                      <a:pt x="11204" y="13257"/>
                    </a:lnTo>
                    <a:lnTo>
                      <a:pt x="11202" y="13257"/>
                    </a:lnTo>
                    <a:lnTo>
                      <a:pt x="11202" y="13259"/>
                    </a:lnTo>
                    <a:lnTo>
                      <a:pt x="11199" y="13259"/>
                    </a:lnTo>
                    <a:lnTo>
                      <a:pt x="11199" y="13260"/>
                    </a:lnTo>
                    <a:lnTo>
                      <a:pt x="11197" y="13260"/>
                    </a:lnTo>
                    <a:lnTo>
                      <a:pt x="11197" y="13262"/>
                    </a:lnTo>
                    <a:lnTo>
                      <a:pt x="11195" y="13262"/>
                    </a:lnTo>
                    <a:lnTo>
                      <a:pt x="11195" y="13264"/>
                    </a:lnTo>
                    <a:lnTo>
                      <a:pt x="11194" y="13264"/>
                    </a:lnTo>
                    <a:lnTo>
                      <a:pt x="11194" y="13265"/>
                    </a:lnTo>
                    <a:lnTo>
                      <a:pt x="11190" y="13265"/>
                    </a:lnTo>
                    <a:close/>
                    <a:moveTo>
                      <a:pt x="1187" y="13264"/>
                    </a:moveTo>
                    <a:lnTo>
                      <a:pt x="1187" y="13262"/>
                    </a:lnTo>
                    <a:lnTo>
                      <a:pt x="1185" y="13262"/>
                    </a:lnTo>
                    <a:lnTo>
                      <a:pt x="1185" y="13260"/>
                    </a:lnTo>
                    <a:lnTo>
                      <a:pt x="1184" y="13260"/>
                    </a:lnTo>
                    <a:lnTo>
                      <a:pt x="1184" y="13259"/>
                    </a:lnTo>
                    <a:lnTo>
                      <a:pt x="1187" y="13259"/>
                    </a:lnTo>
                    <a:lnTo>
                      <a:pt x="1187" y="13260"/>
                    </a:lnTo>
                    <a:lnTo>
                      <a:pt x="1189" y="13260"/>
                    </a:lnTo>
                    <a:lnTo>
                      <a:pt x="1189" y="13262"/>
                    </a:lnTo>
                    <a:lnTo>
                      <a:pt x="1190" y="13262"/>
                    </a:lnTo>
                    <a:lnTo>
                      <a:pt x="1190" y="13264"/>
                    </a:lnTo>
                    <a:lnTo>
                      <a:pt x="1187" y="13264"/>
                    </a:lnTo>
                    <a:close/>
                    <a:moveTo>
                      <a:pt x="10100" y="13262"/>
                    </a:moveTo>
                    <a:lnTo>
                      <a:pt x="10100" y="13260"/>
                    </a:lnTo>
                    <a:lnTo>
                      <a:pt x="10104" y="13260"/>
                    </a:lnTo>
                    <a:lnTo>
                      <a:pt x="10104" y="13259"/>
                    </a:lnTo>
                    <a:lnTo>
                      <a:pt x="10109" y="13259"/>
                    </a:lnTo>
                    <a:lnTo>
                      <a:pt x="10109" y="13260"/>
                    </a:lnTo>
                    <a:lnTo>
                      <a:pt x="10105" y="13260"/>
                    </a:lnTo>
                    <a:lnTo>
                      <a:pt x="10105" y="13262"/>
                    </a:lnTo>
                    <a:lnTo>
                      <a:pt x="10100" y="13262"/>
                    </a:lnTo>
                    <a:close/>
                    <a:moveTo>
                      <a:pt x="1180" y="13259"/>
                    </a:moveTo>
                    <a:lnTo>
                      <a:pt x="1180" y="13257"/>
                    </a:lnTo>
                    <a:lnTo>
                      <a:pt x="1179" y="13257"/>
                    </a:lnTo>
                    <a:lnTo>
                      <a:pt x="1179" y="13255"/>
                    </a:lnTo>
                    <a:lnTo>
                      <a:pt x="1177" y="13255"/>
                    </a:lnTo>
                    <a:lnTo>
                      <a:pt x="1177" y="13254"/>
                    </a:lnTo>
                    <a:lnTo>
                      <a:pt x="1175" y="13254"/>
                    </a:lnTo>
                    <a:lnTo>
                      <a:pt x="1175" y="13252"/>
                    </a:lnTo>
                    <a:lnTo>
                      <a:pt x="1172" y="13252"/>
                    </a:lnTo>
                    <a:lnTo>
                      <a:pt x="1172" y="13250"/>
                    </a:lnTo>
                    <a:lnTo>
                      <a:pt x="1170" y="13250"/>
                    </a:lnTo>
                    <a:lnTo>
                      <a:pt x="1170" y="13249"/>
                    </a:lnTo>
                    <a:lnTo>
                      <a:pt x="1169" y="13249"/>
                    </a:lnTo>
                    <a:lnTo>
                      <a:pt x="1169" y="13247"/>
                    </a:lnTo>
                    <a:lnTo>
                      <a:pt x="1167" y="13247"/>
                    </a:lnTo>
                    <a:lnTo>
                      <a:pt x="1167" y="13245"/>
                    </a:lnTo>
                    <a:lnTo>
                      <a:pt x="1165" y="13245"/>
                    </a:lnTo>
                    <a:lnTo>
                      <a:pt x="1165" y="13244"/>
                    </a:lnTo>
                    <a:lnTo>
                      <a:pt x="1164" y="13244"/>
                    </a:lnTo>
                    <a:lnTo>
                      <a:pt x="1164" y="13242"/>
                    </a:lnTo>
                    <a:lnTo>
                      <a:pt x="1167" y="13242"/>
                    </a:lnTo>
                    <a:lnTo>
                      <a:pt x="1167" y="13244"/>
                    </a:lnTo>
                    <a:lnTo>
                      <a:pt x="1169" y="13244"/>
                    </a:lnTo>
                    <a:lnTo>
                      <a:pt x="1169" y="13245"/>
                    </a:lnTo>
                    <a:lnTo>
                      <a:pt x="1170" y="13245"/>
                    </a:lnTo>
                    <a:lnTo>
                      <a:pt x="1170" y="13247"/>
                    </a:lnTo>
                    <a:lnTo>
                      <a:pt x="1172" y="13247"/>
                    </a:lnTo>
                    <a:lnTo>
                      <a:pt x="1172" y="13249"/>
                    </a:lnTo>
                    <a:lnTo>
                      <a:pt x="1174" y="13249"/>
                    </a:lnTo>
                    <a:lnTo>
                      <a:pt x="1174" y="13250"/>
                    </a:lnTo>
                    <a:lnTo>
                      <a:pt x="1177" y="13250"/>
                    </a:lnTo>
                    <a:lnTo>
                      <a:pt x="1177" y="13252"/>
                    </a:lnTo>
                    <a:lnTo>
                      <a:pt x="1179" y="13252"/>
                    </a:lnTo>
                    <a:lnTo>
                      <a:pt x="1179" y="13254"/>
                    </a:lnTo>
                    <a:lnTo>
                      <a:pt x="1180" y="13254"/>
                    </a:lnTo>
                    <a:lnTo>
                      <a:pt x="1180" y="13255"/>
                    </a:lnTo>
                    <a:lnTo>
                      <a:pt x="1182" y="13255"/>
                    </a:lnTo>
                    <a:lnTo>
                      <a:pt x="1182" y="13257"/>
                    </a:lnTo>
                    <a:lnTo>
                      <a:pt x="1184" y="13257"/>
                    </a:lnTo>
                    <a:lnTo>
                      <a:pt x="1184" y="13259"/>
                    </a:lnTo>
                    <a:lnTo>
                      <a:pt x="1180" y="13259"/>
                    </a:lnTo>
                    <a:close/>
                    <a:moveTo>
                      <a:pt x="10109" y="13259"/>
                    </a:moveTo>
                    <a:lnTo>
                      <a:pt x="10109" y="13257"/>
                    </a:lnTo>
                    <a:lnTo>
                      <a:pt x="10112" y="13257"/>
                    </a:lnTo>
                    <a:lnTo>
                      <a:pt x="10112" y="13255"/>
                    </a:lnTo>
                    <a:lnTo>
                      <a:pt x="10117" y="13255"/>
                    </a:lnTo>
                    <a:lnTo>
                      <a:pt x="10117" y="13257"/>
                    </a:lnTo>
                    <a:lnTo>
                      <a:pt x="10114" y="13257"/>
                    </a:lnTo>
                    <a:lnTo>
                      <a:pt x="10114" y="13259"/>
                    </a:lnTo>
                    <a:lnTo>
                      <a:pt x="10109" y="13259"/>
                    </a:lnTo>
                    <a:close/>
                    <a:moveTo>
                      <a:pt x="10117" y="13254"/>
                    </a:moveTo>
                    <a:lnTo>
                      <a:pt x="10122" y="13254"/>
                    </a:lnTo>
                    <a:lnTo>
                      <a:pt x="10122" y="13255"/>
                    </a:lnTo>
                    <a:lnTo>
                      <a:pt x="10117" y="13255"/>
                    </a:lnTo>
                    <a:lnTo>
                      <a:pt x="10117" y="13254"/>
                    </a:lnTo>
                    <a:close/>
                    <a:moveTo>
                      <a:pt x="10122" y="13252"/>
                    </a:moveTo>
                    <a:lnTo>
                      <a:pt x="10125" y="13252"/>
                    </a:lnTo>
                    <a:lnTo>
                      <a:pt x="10125" y="13254"/>
                    </a:lnTo>
                    <a:lnTo>
                      <a:pt x="10122" y="13254"/>
                    </a:lnTo>
                    <a:lnTo>
                      <a:pt x="10122" y="13252"/>
                    </a:lnTo>
                    <a:close/>
                    <a:moveTo>
                      <a:pt x="10125" y="13250"/>
                    </a:moveTo>
                    <a:lnTo>
                      <a:pt x="10130" y="13250"/>
                    </a:lnTo>
                    <a:lnTo>
                      <a:pt x="10130" y="13252"/>
                    </a:lnTo>
                    <a:lnTo>
                      <a:pt x="10125" y="13252"/>
                    </a:lnTo>
                    <a:lnTo>
                      <a:pt x="10125" y="13250"/>
                    </a:lnTo>
                    <a:close/>
                    <a:moveTo>
                      <a:pt x="10130" y="13249"/>
                    </a:moveTo>
                    <a:lnTo>
                      <a:pt x="10134" y="13249"/>
                    </a:lnTo>
                    <a:lnTo>
                      <a:pt x="10134" y="13250"/>
                    </a:lnTo>
                    <a:lnTo>
                      <a:pt x="10130" y="13250"/>
                    </a:lnTo>
                    <a:lnTo>
                      <a:pt x="10130" y="13249"/>
                    </a:lnTo>
                    <a:close/>
                    <a:moveTo>
                      <a:pt x="10135" y="13247"/>
                    </a:moveTo>
                    <a:lnTo>
                      <a:pt x="10139" y="13247"/>
                    </a:lnTo>
                    <a:lnTo>
                      <a:pt x="10139" y="13249"/>
                    </a:lnTo>
                    <a:lnTo>
                      <a:pt x="10135" y="13249"/>
                    </a:lnTo>
                    <a:lnTo>
                      <a:pt x="10135" y="13247"/>
                    </a:lnTo>
                    <a:close/>
                    <a:moveTo>
                      <a:pt x="10139" y="13245"/>
                    </a:moveTo>
                    <a:lnTo>
                      <a:pt x="10144" y="13245"/>
                    </a:lnTo>
                    <a:lnTo>
                      <a:pt x="10144" y="13247"/>
                    </a:lnTo>
                    <a:lnTo>
                      <a:pt x="10139" y="13247"/>
                    </a:lnTo>
                    <a:lnTo>
                      <a:pt x="10139" y="13245"/>
                    </a:lnTo>
                    <a:close/>
                    <a:moveTo>
                      <a:pt x="10144" y="13244"/>
                    </a:moveTo>
                    <a:lnTo>
                      <a:pt x="10147" y="13244"/>
                    </a:lnTo>
                    <a:lnTo>
                      <a:pt x="10147" y="13245"/>
                    </a:lnTo>
                    <a:lnTo>
                      <a:pt x="10144" y="13245"/>
                    </a:lnTo>
                    <a:lnTo>
                      <a:pt x="10144" y="13244"/>
                    </a:lnTo>
                    <a:close/>
                    <a:moveTo>
                      <a:pt x="10147" y="13242"/>
                    </a:moveTo>
                    <a:lnTo>
                      <a:pt x="10152" y="13242"/>
                    </a:lnTo>
                    <a:lnTo>
                      <a:pt x="10152" y="13244"/>
                    </a:lnTo>
                    <a:lnTo>
                      <a:pt x="10147" y="13244"/>
                    </a:lnTo>
                    <a:lnTo>
                      <a:pt x="10147" y="13242"/>
                    </a:lnTo>
                    <a:close/>
                    <a:moveTo>
                      <a:pt x="1160" y="13242"/>
                    </a:moveTo>
                    <a:lnTo>
                      <a:pt x="1160" y="13240"/>
                    </a:lnTo>
                    <a:lnTo>
                      <a:pt x="1159" y="13240"/>
                    </a:lnTo>
                    <a:lnTo>
                      <a:pt x="1159" y="13239"/>
                    </a:lnTo>
                    <a:lnTo>
                      <a:pt x="1157" y="13239"/>
                    </a:lnTo>
                    <a:lnTo>
                      <a:pt x="1157" y="13237"/>
                    </a:lnTo>
                    <a:lnTo>
                      <a:pt x="1155" y="13237"/>
                    </a:lnTo>
                    <a:lnTo>
                      <a:pt x="1155" y="13235"/>
                    </a:lnTo>
                    <a:lnTo>
                      <a:pt x="1154" y="13235"/>
                    </a:lnTo>
                    <a:lnTo>
                      <a:pt x="1154" y="13234"/>
                    </a:lnTo>
                    <a:lnTo>
                      <a:pt x="1157" y="13234"/>
                    </a:lnTo>
                    <a:lnTo>
                      <a:pt x="1157" y="13235"/>
                    </a:lnTo>
                    <a:lnTo>
                      <a:pt x="1159" y="13235"/>
                    </a:lnTo>
                    <a:lnTo>
                      <a:pt x="1159" y="13237"/>
                    </a:lnTo>
                    <a:lnTo>
                      <a:pt x="1160" y="13237"/>
                    </a:lnTo>
                    <a:lnTo>
                      <a:pt x="1160" y="13239"/>
                    </a:lnTo>
                    <a:lnTo>
                      <a:pt x="1162" y="13239"/>
                    </a:lnTo>
                    <a:lnTo>
                      <a:pt x="1162" y="13240"/>
                    </a:lnTo>
                    <a:lnTo>
                      <a:pt x="1164" y="13240"/>
                    </a:lnTo>
                    <a:lnTo>
                      <a:pt x="1164" y="13242"/>
                    </a:lnTo>
                    <a:lnTo>
                      <a:pt x="1160" y="13242"/>
                    </a:lnTo>
                    <a:close/>
                    <a:moveTo>
                      <a:pt x="10152" y="13240"/>
                    </a:moveTo>
                    <a:lnTo>
                      <a:pt x="10155" y="13240"/>
                    </a:lnTo>
                    <a:lnTo>
                      <a:pt x="10155" y="13242"/>
                    </a:lnTo>
                    <a:lnTo>
                      <a:pt x="10152" y="13242"/>
                    </a:lnTo>
                    <a:lnTo>
                      <a:pt x="10152" y="13240"/>
                    </a:lnTo>
                    <a:close/>
                    <a:moveTo>
                      <a:pt x="10155" y="13239"/>
                    </a:moveTo>
                    <a:lnTo>
                      <a:pt x="10160" y="13239"/>
                    </a:lnTo>
                    <a:lnTo>
                      <a:pt x="10160" y="13240"/>
                    </a:lnTo>
                    <a:lnTo>
                      <a:pt x="10155" y="13240"/>
                    </a:lnTo>
                    <a:lnTo>
                      <a:pt x="10155" y="13239"/>
                    </a:lnTo>
                    <a:close/>
                    <a:moveTo>
                      <a:pt x="10160" y="13237"/>
                    </a:moveTo>
                    <a:lnTo>
                      <a:pt x="10164" y="13237"/>
                    </a:lnTo>
                    <a:lnTo>
                      <a:pt x="10164" y="13239"/>
                    </a:lnTo>
                    <a:lnTo>
                      <a:pt x="10160" y="13239"/>
                    </a:lnTo>
                    <a:lnTo>
                      <a:pt x="10160" y="13237"/>
                    </a:lnTo>
                    <a:close/>
                    <a:moveTo>
                      <a:pt x="10164" y="13237"/>
                    </a:moveTo>
                    <a:lnTo>
                      <a:pt x="10164" y="13235"/>
                    </a:lnTo>
                    <a:lnTo>
                      <a:pt x="10167" y="13235"/>
                    </a:lnTo>
                    <a:lnTo>
                      <a:pt x="10167" y="13234"/>
                    </a:lnTo>
                    <a:lnTo>
                      <a:pt x="10172" y="13234"/>
                    </a:lnTo>
                    <a:lnTo>
                      <a:pt x="10172" y="13235"/>
                    </a:lnTo>
                    <a:lnTo>
                      <a:pt x="10169" y="13235"/>
                    </a:lnTo>
                    <a:lnTo>
                      <a:pt x="10169" y="13237"/>
                    </a:lnTo>
                    <a:lnTo>
                      <a:pt x="10164" y="13237"/>
                    </a:lnTo>
                    <a:close/>
                    <a:moveTo>
                      <a:pt x="1152" y="13232"/>
                    </a:moveTo>
                    <a:lnTo>
                      <a:pt x="1154" y="13232"/>
                    </a:lnTo>
                    <a:lnTo>
                      <a:pt x="1154" y="13234"/>
                    </a:lnTo>
                    <a:lnTo>
                      <a:pt x="1152" y="13234"/>
                    </a:lnTo>
                    <a:lnTo>
                      <a:pt x="1152" y="13232"/>
                    </a:lnTo>
                    <a:close/>
                    <a:moveTo>
                      <a:pt x="10172" y="13234"/>
                    </a:moveTo>
                    <a:lnTo>
                      <a:pt x="10172" y="13232"/>
                    </a:lnTo>
                    <a:lnTo>
                      <a:pt x="10175" y="13232"/>
                    </a:lnTo>
                    <a:lnTo>
                      <a:pt x="10175" y="13230"/>
                    </a:lnTo>
                    <a:lnTo>
                      <a:pt x="10180" y="13230"/>
                    </a:lnTo>
                    <a:lnTo>
                      <a:pt x="10180" y="13232"/>
                    </a:lnTo>
                    <a:lnTo>
                      <a:pt x="10177" y="13232"/>
                    </a:lnTo>
                    <a:lnTo>
                      <a:pt x="10177" y="13234"/>
                    </a:lnTo>
                    <a:lnTo>
                      <a:pt x="10172" y="13234"/>
                    </a:lnTo>
                    <a:close/>
                    <a:moveTo>
                      <a:pt x="1149" y="13232"/>
                    </a:moveTo>
                    <a:lnTo>
                      <a:pt x="1149" y="13230"/>
                    </a:lnTo>
                    <a:lnTo>
                      <a:pt x="1147" y="13230"/>
                    </a:lnTo>
                    <a:lnTo>
                      <a:pt x="1147" y="13229"/>
                    </a:lnTo>
                    <a:lnTo>
                      <a:pt x="1145" y="13229"/>
                    </a:lnTo>
                    <a:lnTo>
                      <a:pt x="1145" y="13227"/>
                    </a:lnTo>
                    <a:lnTo>
                      <a:pt x="1144" y="13227"/>
                    </a:lnTo>
                    <a:lnTo>
                      <a:pt x="1144" y="13225"/>
                    </a:lnTo>
                    <a:lnTo>
                      <a:pt x="1147" y="13225"/>
                    </a:lnTo>
                    <a:lnTo>
                      <a:pt x="1147" y="13227"/>
                    </a:lnTo>
                    <a:lnTo>
                      <a:pt x="1149" y="13227"/>
                    </a:lnTo>
                    <a:lnTo>
                      <a:pt x="1149" y="13229"/>
                    </a:lnTo>
                    <a:lnTo>
                      <a:pt x="1150" y="13229"/>
                    </a:lnTo>
                    <a:lnTo>
                      <a:pt x="1150" y="13230"/>
                    </a:lnTo>
                    <a:lnTo>
                      <a:pt x="1152" y="13230"/>
                    </a:lnTo>
                    <a:lnTo>
                      <a:pt x="1152" y="13232"/>
                    </a:lnTo>
                    <a:lnTo>
                      <a:pt x="1149" y="13232"/>
                    </a:lnTo>
                    <a:close/>
                    <a:moveTo>
                      <a:pt x="10180" y="13230"/>
                    </a:moveTo>
                    <a:lnTo>
                      <a:pt x="10180" y="13229"/>
                    </a:lnTo>
                    <a:lnTo>
                      <a:pt x="10184" y="13229"/>
                    </a:lnTo>
                    <a:lnTo>
                      <a:pt x="10184" y="13227"/>
                    </a:lnTo>
                    <a:lnTo>
                      <a:pt x="10189" y="13227"/>
                    </a:lnTo>
                    <a:lnTo>
                      <a:pt x="10189" y="13229"/>
                    </a:lnTo>
                    <a:lnTo>
                      <a:pt x="10185" y="13229"/>
                    </a:lnTo>
                    <a:lnTo>
                      <a:pt x="10185" y="13230"/>
                    </a:lnTo>
                    <a:lnTo>
                      <a:pt x="10180" y="13230"/>
                    </a:lnTo>
                    <a:close/>
                    <a:moveTo>
                      <a:pt x="10189" y="13227"/>
                    </a:moveTo>
                    <a:lnTo>
                      <a:pt x="10189" y="13225"/>
                    </a:lnTo>
                    <a:lnTo>
                      <a:pt x="10192" y="13225"/>
                    </a:lnTo>
                    <a:lnTo>
                      <a:pt x="10192" y="13224"/>
                    </a:lnTo>
                    <a:lnTo>
                      <a:pt x="10197" y="13224"/>
                    </a:lnTo>
                    <a:lnTo>
                      <a:pt x="10197" y="13222"/>
                    </a:lnTo>
                    <a:lnTo>
                      <a:pt x="10200" y="13222"/>
                    </a:lnTo>
                    <a:lnTo>
                      <a:pt x="10200" y="13220"/>
                    </a:lnTo>
                    <a:lnTo>
                      <a:pt x="10204" y="13220"/>
                    </a:lnTo>
                    <a:lnTo>
                      <a:pt x="10204" y="13219"/>
                    </a:lnTo>
                    <a:lnTo>
                      <a:pt x="10209" y="13219"/>
                    </a:lnTo>
                    <a:lnTo>
                      <a:pt x="10209" y="13217"/>
                    </a:lnTo>
                    <a:lnTo>
                      <a:pt x="10212" y="13217"/>
                    </a:lnTo>
                    <a:lnTo>
                      <a:pt x="10212" y="13215"/>
                    </a:lnTo>
                    <a:lnTo>
                      <a:pt x="10215" y="13215"/>
                    </a:lnTo>
                    <a:lnTo>
                      <a:pt x="10215" y="13214"/>
                    </a:lnTo>
                    <a:lnTo>
                      <a:pt x="10220" y="13214"/>
                    </a:lnTo>
                    <a:lnTo>
                      <a:pt x="10220" y="13215"/>
                    </a:lnTo>
                    <a:lnTo>
                      <a:pt x="10217" y="13215"/>
                    </a:lnTo>
                    <a:lnTo>
                      <a:pt x="10217" y="13217"/>
                    </a:lnTo>
                    <a:lnTo>
                      <a:pt x="10214" y="13217"/>
                    </a:lnTo>
                    <a:lnTo>
                      <a:pt x="10214" y="13219"/>
                    </a:lnTo>
                    <a:lnTo>
                      <a:pt x="10210" y="13219"/>
                    </a:lnTo>
                    <a:lnTo>
                      <a:pt x="10210" y="13220"/>
                    </a:lnTo>
                    <a:lnTo>
                      <a:pt x="10205" y="13220"/>
                    </a:lnTo>
                    <a:lnTo>
                      <a:pt x="10205" y="13222"/>
                    </a:lnTo>
                    <a:lnTo>
                      <a:pt x="10202" y="13222"/>
                    </a:lnTo>
                    <a:lnTo>
                      <a:pt x="10202" y="13224"/>
                    </a:lnTo>
                    <a:lnTo>
                      <a:pt x="10199" y="13224"/>
                    </a:lnTo>
                    <a:lnTo>
                      <a:pt x="10199" y="13225"/>
                    </a:lnTo>
                    <a:lnTo>
                      <a:pt x="10194" y="13225"/>
                    </a:lnTo>
                    <a:lnTo>
                      <a:pt x="10194" y="13227"/>
                    </a:lnTo>
                    <a:lnTo>
                      <a:pt x="10189" y="13227"/>
                    </a:lnTo>
                    <a:close/>
                    <a:moveTo>
                      <a:pt x="1142" y="13224"/>
                    </a:moveTo>
                    <a:lnTo>
                      <a:pt x="1144" y="13224"/>
                    </a:lnTo>
                    <a:lnTo>
                      <a:pt x="1144" y="13225"/>
                    </a:lnTo>
                    <a:lnTo>
                      <a:pt x="1142" y="13225"/>
                    </a:lnTo>
                    <a:lnTo>
                      <a:pt x="1142" y="13224"/>
                    </a:lnTo>
                    <a:close/>
                    <a:moveTo>
                      <a:pt x="1140" y="13222"/>
                    </a:moveTo>
                    <a:lnTo>
                      <a:pt x="1142" y="13222"/>
                    </a:lnTo>
                    <a:lnTo>
                      <a:pt x="1142" y="13224"/>
                    </a:lnTo>
                    <a:lnTo>
                      <a:pt x="1140" y="13224"/>
                    </a:lnTo>
                    <a:lnTo>
                      <a:pt x="1140" y="13222"/>
                    </a:lnTo>
                    <a:close/>
                    <a:moveTo>
                      <a:pt x="1139" y="13220"/>
                    </a:moveTo>
                    <a:lnTo>
                      <a:pt x="1140" y="13220"/>
                    </a:lnTo>
                    <a:lnTo>
                      <a:pt x="1140" y="13222"/>
                    </a:lnTo>
                    <a:lnTo>
                      <a:pt x="1139" y="13222"/>
                    </a:lnTo>
                    <a:lnTo>
                      <a:pt x="1139" y="13220"/>
                    </a:lnTo>
                    <a:close/>
                    <a:moveTo>
                      <a:pt x="11242" y="13222"/>
                    </a:moveTo>
                    <a:lnTo>
                      <a:pt x="11242" y="13220"/>
                    </a:lnTo>
                    <a:lnTo>
                      <a:pt x="11244" y="13220"/>
                    </a:lnTo>
                    <a:lnTo>
                      <a:pt x="11244" y="13219"/>
                    </a:lnTo>
                    <a:lnTo>
                      <a:pt x="11245" y="13219"/>
                    </a:lnTo>
                    <a:lnTo>
                      <a:pt x="11245" y="13217"/>
                    </a:lnTo>
                    <a:lnTo>
                      <a:pt x="11247" y="13217"/>
                    </a:lnTo>
                    <a:lnTo>
                      <a:pt x="11247" y="13215"/>
                    </a:lnTo>
                    <a:lnTo>
                      <a:pt x="11249" y="13215"/>
                    </a:lnTo>
                    <a:lnTo>
                      <a:pt x="11249" y="13214"/>
                    </a:lnTo>
                    <a:lnTo>
                      <a:pt x="11252" y="13214"/>
                    </a:lnTo>
                    <a:lnTo>
                      <a:pt x="11252" y="13215"/>
                    </a:lnTo>
                    <a:lnTo>
                      <a:pt x="11250" y="13215"/>
                    </a:lnTo>
                    <a:lnTo>
                      <a:pt x="11250" y="13217"/>
                    </a:lnTo>
                    <a:lnTo>
                      <a:pt x="11249" y="13217"/>
                    </a:lnTo>
                    <a:lnTo>
                      <a:pt x="11249" y="13219"/>
                    </a:lnTo>
                    <a:lnTo>
                      <a:pt x="11247" y="13219"/>
                    </a:lnTo>
                    <a:lnTo>
                      <a:pt x="11247" y="13220"/>
                    </a:lnTo>
                    <a:lnTo>
                      <a:pt x="11245" y="13220"/>
                    </a:lnTo>
                    <a:lnTo>
                      <a:pt x="11245" y="13222"/>
                    </a:lnTo>
                    <a:lnTo>
                      <a:pt x="11242" y="13222"/>
                    </a:lnTo>
                    <a:close/>
                    <a:moveTo>
                      <a:pt x="1135" y="13220"/>
                    </a:moveTo>
                    <a:lnTo>
                      <a:pt x="1135" y="13219"/>
                    </a:lnTo>
                    <a:lnTo>
                      <a:pt x="1134" y="13219"/>
                    </a:lnTo>
                    <a:lnTo>
                      <a:pt x="1134" y="13217"/>
                    </a:lnTo>
                    <a:lnTo>
                      <a:pt x="1132" y="13217"/>
                    </a:lnTo>
                    <a:lnTo>
                      <a:pt x="1132" y="13215"/>
                    </a:lnTo>
                    <a:lnTo>
                      <a:pt x="1135" y="13215"/>
                    </a:lnTo>
                    <a:lnTo>
                      <a:pt x="1135" y="13217"/>
                    </a:lnTo>
                    <a:lnTo>
                      <a:pt x="1137" y="13217"/>
                    </a:lnTo>
                    <a:lnTo>
                      <a:pt x="1137" y="13219"/>
                    </a:lnTo>
                    <a:lnTo>
                      <a:pt x="1139" y="13219"/>
                    </a:lnTo>
                    <a:lnTo>
                      <a:pt x="1139" y="13220"/>
                    </a:lnTo>
                    <a:lnTo>
                      <a:pt x="1135" y="13220"/>
                    </a:lnTo>
                    <a:close/>
                    <a:moveTo>
                      <a:pt x="1130" y="13214"/>
                    </a:moveTo>
                    <a:lnTo>
                      <a:pt x="1132" y="13214"/>
                    </a:lnTo>
                    <a:lnTo>
                      <a:pt x="1132" y="13215"/>
                    </a:lnTo>
                    <a:lnTo>
                      <a:pt x="1130" y="13215"/>
                    </a:lnTo>
                    <a:lnTo>
                      <a:pt x="1130" y="13214"/>
                    </a:lnTo>
                    <a:close/>
                    <a:moveTo>
                      <a:pt x="1129" y="13212"/>
                    </a:moveTo>
                    <a:lnTo>
                      <a:pt x="1130" y="13212"/>
                    </a:lnTo>
                    <a:lnTo>
                      <a:pt x="1130" y="13214"/>
                    </a:lnTo>
                    <a:lnTo>
                      <a:pt x="1129" y="13214"/>
                    </a:lnTo>
                    <a:lnTo>
                      <a:pt x="1129" y="13212"/>
                    </a:lnTo>
                    <a:close/>
                    <a:moveTo>
                      <a:pt x="10220" y="13212"/>
                    </a:moveTo>
                    <a:lnTo>
                      <a:pt x="10224" y="13212"/>
                    </a:lnTo>
                    <a:lnTo>
                      <a:pt x="10224" y="13214"/>
                    </a:lnTo>
                    <a:lnTo>
                      <a:pt x="10220" y="13214"/>
                    </a:lnTo>
                    <a:lnTo>
                      <a:pt x="10220" y="13212"/>
                    </a:lnTo>
                    <a:close/>
                    <a:moveTo>
                      <a:pt x="11252" y="13212"/>
                    </a:moveTo>
                    <a:lnTo>
                      <a:pt x="11254" y="13212"/>
                    </a:lnTo>
                    <a:lnTo>
                      <a:pt x="11254" y="13214"/>
                    </a:lnTo>
                    <a:lnTo>
                      <a:pt x="11252" y="13214"/>
                    </a:lnTo>
                    <a:lnTo>
                      <a:pt x="11252" y="13212"/>
                    </a:lnTo>
                    <a:close/>
                    <a:moveTo>
                      <a:pt x="1127" y="13210"/>
                    </a:moveTo>
                    <a:lnTo>
                      <a:pt x="1129" y="13210"/>
                    </a:lnTo>
                    <a:lnTo>
                      <a:pt x="1129" y="13212"/>
                    </a:lnTo>
                    <a:lnTo>
                      <a:pt x="1127" y="13212"/>
                    </a:lnTo>
                    <a:lnTo>
                      <a:pt x="1127" y="13210"/>
                    </a:lnTo>
                    <a:close/>
                    <a:moveTo>
                      <a:pt x="10224" y="13212"/>
                    </a:moveTo>
                    <a:lnTo>
                      <a:pt x="10224" y="13210"/>
                    </a:lnTo>
                    <a:lnTo>
                      <a:pt x="10227" y="13210"/>
                    </a:lnTo>
                    <a:lnTo>
                      <a:pt x="10227" y="13209"/>
                    </a:lnTo>
                    <a:lnTo>
                      <a:pt x="10230" y="13209"/>
                    </a:lnTo>
                    <a:lnTo>
                      <a:pt x="10230" y="13207"/>
                    </a:lnTo>
                    <a:lnTo>
                      <a:pt x="10235" y="13207"/>
                    </a:lnTo>
                    <a:lnTo>
                      <a:pt x="10235" y="13209"/>
                    </a:lnTo>
                    <a:lnTo>
                      <a:pt x="10232" y="13209"/>
                    </a:lnTo>
                    <a:lnTo>
                      <a:pt x="10232" y="13210"/>
                    </a:lnTo>
                    <a:lnTo>
                      <a:pt x="10229" y="13210"/>
                    </a:lnTo>
                    <a:lnTo>
                      <a:pt x="10229" y="13212"/>
                    </a:lnTo>
                    <a:lnTo>
                      <a:pt x="10224" y="13212"/>
                    </a:lnTo>
                    <a:close/>
                    <a:moveTo>
                      <a:pt x="11254" y="13210"/>
                    </a:moveTo>
                    <a:lnTo>
                      <a:pt x="11255" y="13210"/>
                    </a:lnTo>
                    <a:lnTo>
                      <a:pt x="11255" y="13212"/>
                    </a:lnTo>
                    <a:lnTo>
                      <a:pt x="11254" y="13212"/>
                    </a:lnTo>
                    <a:lnTo>
                      <a:pt x="11254" y="13210"/>
                    </a:lnTo>
                    <a:close/>
                    <a:moveTo>
                      <a:pt x="1124" y="13210"/>
                    </a:moveTo>
                    <a:lnTo>
                      <a:pt x="1124" y="13209"/>
                    </a:lnTo>
                    <a:lnTo>
                      <a:pt x="1122" y="13209"/>
                    </a:lnTo>
                    <a:lnTo>
                      <a:pt x="1122" y="13207"/>
                    </a:lnTo>
                    <a:lnTo>
                      <a:pt x="1120" y="13207"/>
                    </a:lnTo>
                    <a:lnTo>
                      <a:pt x="1120" y="13205"/>
                    </a:lnTo>
                    <a:lnTo>
                      <a:pt x="1119" y="13205"/>
                    </a:lnTo>
                    <a:lnTo>
                      <a:pt x="1119" y="13204"/>
                    </a:lnTo>
                    <a:lnTo>
                      <a:pt x="1122" y="13204"/>
                    </a:lnTo>
                    <a:lnTo>
                      <a:pt x="1122" y="13205"/>
                    </a:lnTo>
                    <a:lnTo>
                      <a:pt x="1124" y="13205"/>
                    </a:lnTo>
                    <a:lnTo>
                      <a:pt x="1124" y="13207"/>
                    </a:lnTo>
                    <a:lnTo>
                      <a:pt x="1125" y="13207"/>
                    </a:lnTo>
                    <a:lnTo>
                      <a:pt x="1125" y="13209"/>
                    </a:lnTo>
                    <a:lnTo>
                      <a:pt x="1127" y="13209"/>
                    </a:lnTo>
                    <a:lnTo>
                      <a:pt x="1127" y="13210"/>
                    </a:lnTo>
                    <a:lnTo>
                      <a:pt x="1124" y="13210"/>
                    </a:lnTo>
                    <a:close/>
                    <a:moveTo>
                      <a:pt x="11255" y="13210"/>
                    </a:moveTo>
                    <a:lnTo>
                      <a:pt x="11255" y="13209"/>
                    </a:lnTo>
                    <a:lnTo>
                      <a:pt x="11257" y="13209"/>
                    </a:lnTo>
                    <a:lnTo>
                      <a:pt x="11257" y="13207"/>
                    </a:lnTo>
                    <a:lnTo>
                      <a:pt x="11259" y="13207"/>
                    </a:lnTo>
                    <a:lnTo>
                      <a:pt x="11259" y="13205"/>
                    </a:lnTo>
                    <a:lnTo>
                      <a:pt x="11262" y="13205"/>
                    </a:lnTo>
                    <a:lnTo>
                      <a:pt x="11262" y="13207"/>
                    </a:lnTo>
                    <a:lnTo>
                      <a:pt x="11260" y="13207"/>
                    </a:lnTo>
                    <a:lnTo>
                      <a:pt x="11260" y="13209"/>
                    </a:lnTo>
                    <a:lnTo>
                      <a:pt x="11259" y="13209"/>
                    </a:lnTo>
                    <a:lnTo>
                      <a:pt x="11259" y="13210"/>
                    </a:lnTo>
                    <a:lnTo>
                      <a:pt x="11255" y="13210"/>
                    </a:lnTo>
                    <a:close/>
                    <a:moveTo>
                      <a:pt x="10235" y="13205"/>
                    </a:moveTo>
                    <a:lnTo>
                      <a:pt x="10239" y="13205"/>
                    </a:lnTo>
                    <a:lnTo>
                      <a:pt x="10239" y="13207"/>
                    </a:lnTo>
                    <a:lnTo>
                      <a:pt x="10235" y="13207"/>
                    </a:lnTo>
                    <a:lnTo>
                      <a:pt x="10235" y="13205"/>
                    </a:lnTo>
                    <a:close/>
                    <a:moveTo>
                      <a:pt x="10239" y="13204"/>
                    </a:moveTo>
                    <a:lnTo>
                      <a:pt x="10242" y="13204"/>
                    </a:lnTo>
                    <a:lnTo>
                      <a:pt x="10242" y="13205"/>
                    </a:lnTo>
                    <a:lnTo>
                      <a:pt x="10239" y="13205"/>
                    </a:lnTo>
                    <a:lnTo>
                      <a:pt x="10239" y="13204"/>
                    </a:lnTo>
                    <a:close/>
                    <a:moveTo>
                      <a:pt x="11262" y="13204"/>
                    </a:moveTo>
                    <a:lnTo>
                      <a:pt x="11264" y="13204"/>
                    </a:lnTo>
                    <a:lnTo>
                      <a:pt x="11264" y="13205"/>
                    </a:lnTo>
                    <a:lnTo>
                      <a:pt x="11262" y="13205"/>
                    </a:lnTo>
                    <a:lnTo>
                      <a:pt x="11262" y="13204"/>
                    </a:lnTo>
                    <a:close/>
                    <a:moveTo>
                      <a:pt x="1117" y="13202"/>
                    </a:moveTo>
                    <a:lnTo>
                      <a:pt x="1119" y="13202"/>
                    </a:lnTo>
                    <a:lnTo>
                      <a:pt x="1119" y="13204"/>
                    </a:lnTo>
                    <a:lnTo>
                      <a:pt x="1117" y="13204"/>
                    </a:lnTo>
                    <a:lnTo>
                      <a:pt x="1117" y="13202"/>
                    </a:lnTo>
                    <a:close/>
                    <a:moveTo>
                      <a:pt x="10242" y="13204"/>
                    </a:moveTo>
                    <a:lnTo>
                      <a:pt x="10242" y="13202"/>
                    </a:lnTo>
                    <a:lnTo>
                      <a:pt x="10245" y="13202"/>
                    </a:lnTo>
                    <a:lnTo>
                      <a:pt x="10245" y="13200"/>
                    </a:lnTo>
                    <a:lnTo>
                      <a:pt x="10250" y="13200"/>
                    </a:lnTo>
                    <a:lnTo>
                      <a:pt x="10250" y="13202"/>
                    </a:lnTo>
                    <a:lnTo>
                      <a:pt x="10247" y="13202"/>
                    </a:lnTo>
                    <a:lnTo>
                      <a:pt x="10247" y="13204"/>
                    </a:lnTo>
                    <a:lnTo>
                      <a:pt x="10242" y="13204"/>
                    </a:lnTo>
                    <a:close/>
                    <a:moveTo>
                      <a:pt x="11264" y="13202"/>
                    </a:moveTo>
                    <a:lnTo>
                      <a:pt x="11265" y="13202"/>
                    </a:lnTo>
                    <a:lnTo>
                      <a:pt x="11265" y="13204"/>
                    </a:lnTo>
                    <a:lnTo>
                      <a:pt x="11264" y="13204"/>
                    </a:lnTo>
                    <a:lnTo>
                      <a:pt x="11264" y="13202"/>
                    </a:lnTo>
                    <a:close/>
                    <a:moveTo>
                      <a:pt x="1115" y="13200"/>
                    </a:moveTo>
                    <a:lnTo>
                      <a:pt x="1117" y="13200"/>
                    </a:lnTo>
                    <a:lnTo>
                      <a:pt x="1117" y="13202"/>
                    </a:lnTo>
                    <a:lnTo>
                      <a:pt x="1115" y="13202"/>
                    </a:lnTo>
                    <a:lnTo>
                      <a:pt x="1115" y="13200"/>
                    </a:lnTo>
                    <a:close/>
                    <a:moveTo>
                      <a:pt x="11265" y="13200"/>
                    </a:moveTo>
                    <a:lnTo>
                      <a:pt x="11267" y="13200"/>
                    </a:lnTo>
                    <a:lnTo>
                      <a:pt x="11267" y="13202"/>
                    </a:lnTo>
                    <a:lnTo>
                      <a:pt x="11265" y="13202"/>
                    </a:lnTo>
                    <a:lnTo>
                      <a:pt x="11265" y="13200"/>
                    </a:lnTo>
                    <a:close/>
                    <a:moveTo>
                      <a:pt x="1114" y="13199"/>
                    </a:moveTo>
                    <a:lnTo>
                      <a:pt x="1115" y="13199"/>
                    </a:lnTo>
                    <a:lnTo>
                      <a:pt x="1115" y="13200"/>
                    </a:lnTo>
                    <a:lnTo>
                      <a:pt x="1114" y="13200"/>
                    </a:lnTo>
                    <a:lnTo>
                      <a:pt x="1114" y="13199"/>
                    </a:lnTo>
                    <a:close/>
                    <a:moveTo>
                      <a:pt x="10250" y="13199"/>
                    </a:moveTo>
                    <a:lnTo>
                      <a:pt x="10254" y="13199"/>
                    </a:lnTo>
                    <a:lnTo>
                      <a:pt x="10254" y="13200"/>
                    </a:lnTo>
                    <a:lnTo>
                      <a:pt x="10250" y="13200"/>
                    </a:lnTo>
                    <a:lnTo>
                      <a:pt x="10250" y="13199"/>
                    </a:lnTo>
                    <a:close/>
                    <a:moveTo>
                      <a:pt x="11267" y="13200"/>
                    </a:moveTo>
                    <a:lnTo>
                      <a:pt x="11267" y="13199"/>
                    </a:lnTo>
                    <a:lnTo>
                      <a:pt x="11269" y="13199"/>
                    </a:lnTo>
                    <a:lnTo>
                      <a:pt x="11269" y="13197"/>
                    </a:lnTo>
                    <a:lnTo>
                      <a:pt x="11270" y="13197"/>
                    </a:lnTo>
                    <a:lnTo>
                      <a:pt x="11270" y="13195"/>
                    </a:lnTo>
                    <a:lnTo>
                      <a:pt x="11274" y="13195"/>
                    </a:lnTo>
                    <a:lnTo>
                      <a:pt x="11274" y="13197"/>
                    </a:lnTo>
                    <a:lnTo>
                      <a:pt x="11272" y="13197"/>
                    </a:lnTo>
                    <a:lnTo>
                      <a:pt x="11272" y="13199"/>
                    </a:lnTo>
                    <a:lnTo>
                      <a:pt x="11270" y="13199"/>
                    </a:lnTo>
                    <a:lnTo>
                      <a:pt x="11270" y="13200"/>
                    </a:lnTo>
                    <a:lnTo>
                      <a:pt x="11267" y="13200"/>
                    </a:lnTo>
                    <a:close/>
                    <a:moveTo>
                      <a:pt x="1110" y="13199"/>
                    </a:moveTo>
                    <a:lnTo>
                      <a:pt x="1110" y="13197"/>
                    </a:lnTo>
                    <a:lnTo>
                      <a:pt x="1109" y="13197"/>
                    </a:lnTo>
                    <a:lnTo>
                      <a:pt x="1109" y="13195"/>
                    </a:lnTo>
                    <a:lnTo>
                      <a:pt x="1107" y="13195"/>
                    </a:lnTo>
                    <a:lnTo>
                      <a:pt x="1107" y="13194"/>
                    </a:lnTo>
                    <a:lnTo>
                      <a:pt x="1105" y="13194"/>
                    </a:lnTo>
                    <a:lnTo>
                      <a:pt x="1105" y="13192"/>
                    </a:lnTo>
                    <a:lnTo>
                      <a:pt x="1109" y="13192"/>
                    </a:lnTo>
                    <a:lnTo>
                      <a:pt x="1109" y="13194"/>
                    </a:lnTo>
                    <a:lnTo>
                      <a:pt x="1110" y="13194"/>
                    </a:lnTo>
                    <a:lnTo>
                      <a:pt x="1110" y="13195"/>
                    </a:lnTo>
                    <a:lnTo>
                      <a:pt x="1112" y="13195"/>
                    </a:lnTo>
                    <a:lnTo>
                      <a:pt x="1112" y="13197"/>
                    </a:lnTo>
                    <a:lnTo>
                      <a:pt x="1114" y="13197"/>
                    </a:lnTo>
                    <a:lnTo>
                      <a:pt x="1114" y="13199"/>
                    </a:lnTo>
                    <a:lnTo>
                      <a:pt x="1110" y="13199"/>
                    </a:lnTo>
                    <a:close/>
                    <a:moveTo>
                      <a:pt x="10254" y="13197"/>
                    </a:moveTo>
                    <a:lnTo>
                      <a:pt x="10257" y="13197"/>
                    </a:lnTo>
                    <a:lnTo>
                      <a:pt x="10257" y="13199"/>
                    </a:lnTo>
                    <a:lnTo>
                      <a:pt x="10254" y="13199"/>
                    </a:lnTo>
                    <a:lnTo>
                      <a:pt x="10254" y="13197"/>
                    </a:lnTo>
                    <a:close/>
                    <a:moveTo>
                      <a:pt x="10257" y="13195"/>
                    </a:moveTo>
                    <a:lnTo>
                      <a:pt x="10260" y="13195"/>
                    </a:lnTo>
                    <a:lnTo>
                      <a:pt x="10260" y="13197"/>
                    </a:lnTo>
                    <a:lnTo>
                      <a:pt x="10257" y="13197"/>
                    </a:lnTo>
                    <a:lnTo>
                      <a:pt x="10257" y="13195"/>
                    </a:lnTo>
                    <a:close/>
                    <a:moveTo>
                      <a:pt x="10262" y="13194"/>
                    </a:moveTo>
                    <a:lnTo>
                      <a:pt x="10265" y="13194"/>
                    </a:lnTo>
                    <a:lnTo>
                      <a:pt x="10265" y="13195"/>
                    </a:lnTo>
                    <a:lnTo>
                      <a:pt x="10262" y="13195"/>
                    </a:lnTo>
                    <a:lnTo>
                      <a:pt x="10262" y="13194"/>
                    </a:lnTo>
                    <a:close/>
                    <a:moveTo>
                      <a:pt x="11274" y="13194"/>
                    </a:moveTo>
                    <a:lnTo>
                      <a:pt x="11275" y="13194"/>
                    </a:lnTo>
                    <a:lnTo>
                      <a:pt x="11275" y="13195"/>
                    </a:lnTo>
                    <a:lnTo>
                      <a:pt x="11274" y="13195"/>
                    </a:lnTo>
                    <a:lnTo>
                      <a:pt x="11274" y="13194"/>
                    </a:lnTo>
                    <a:close/>
                    <a:moveTo>
                      <a:pt x="10265" y="13192"/>
                    </a:moveTo>
                    <a:lnTo>
                      <a:pt x="10269" y="13192"/>
                    </a:lnTo>
                    <a:lnTo>
                      <a:pt x="10269" y="13194"/>
                    </a:lnTo>
                    <a:lnTo>
                      <a:pt x="10265" y="13194"/>
                    </a:lnTo>
                    <a:lnTo>
                      <a:pt x="10265" y="13192"/>
                    </a:lnTo>
                    <a:close/>
                    <a:moveTo>
                      <a:pt x="11275" y="13192"/>
                    </a:moveTo>
                    <a:lnTo>
                      <a:pt x="11277" y="13192"/>
                    </a:lnTo>
                    <a:lnTo>
                      <a:pt x="11277" y="13194"/>
                    </a:lnTo>
                    <a:lnTo>
                      <a:pt x="11275" y="13194"/>
                    </a:lnTo>
                    <a:lnTo>
                      <a:pt x="11275" y="13192"/>
                    </a:lnTo>
                    <a:close/>
                    <a:moveTo>
                      <a:pt x="1104" y="13190"/>
                    </a:moveTo>
                    <a:lnTo>
                      <a:pt x="1105" y="13190"/>
                    </a:lnTo>
                    <a:lnTo>
                      <a:pt x="1105" y="13192"/>
                    </a:lnTo>
                    <a:lnTo>
                      <a:pt x="1104" y="13192"/>
                    </a:lnTo>
                    <a:lnTo>
                      <a:pt x="1104" y="13190"/>
                    </a:lnTo>
                    <a:close/>
                    <a:moveTo>
                      <a:pt x="10269" y="13190"/>
                    </a:moveTo>
                    <a:lnTo>
                      <a:pt x="10272" y="13190"/>
                    </a:lnTo>
                    <a:lnTo>
                      <a:pt x="10272" y="13192"/>
                    </a:lnTo>
                    <a:lnTo>
                      <a:pt x="10269" y="13192"/>
                    </a:lnTo>
                    <a:lnTo>
                      <a:pt x="10269" y="13190"/>
                    </a:lnTo>
                    <a:close/>
                    <a:moveTo>
                      <a:pt x="11277" y="13190"/>
                    </a:moveTo>
                    <a:lnTo>
                      <a:pt x="11279" y="13190"/>
                    </a:lnTo>
                    <a:lnTo>
                      <a:pt x="11279" y="13192"/>
                    </a:lnTo>
                    <a:lnTo>
                      <a:pt x="11277" y="13192"/>
                    </a:lnTo>
                    <a:lnTo>
                      <a:pt x="11277" y="13190"/>
                    </a:lnTo>
                    <a:close/>
                    <a:moveTo>
                      <a:pt x="1102" y="13189"/>
                    </a:moveTo>
                    <a:lnTo>
                      <a:pt x="1104" y="13189"/>
                    </a:lnTo>
                    <a:lnTo>
                      <a:pt x="1104" y="13190"/>
                    </a:lnTo>
                    <a:lnTo>
                      <a:pt x="1102" y="13190"/>
                    </a:lnTo>
                    <a:lnTo>
                      <a:pt x="1102" y="13189"/>
                    </a:lnTo>
                    <a:close/>
                    <a:moveTo>
                      <a:pt x="10272" y="13189"/>
                    </a:moveTo>
                    <a:lnTo>
                      <a:pt x="10275" y="13189"/>
                    </a:lnTo>
                    <a:lnTo>
                      <a:pt x="10275" y="13190"/>
                    </a:lnTo>
                    <a:lnTo>
                      <a:pt x="10272" y="13190"/>
                    </a:lnTo>
                    <a:lnTo>
                      <a:pt x="10272" y="13189"/>
                    </a:lnTo>
                    <a:close/>
                    <a:moveTo>
                      <a:pt x="11279" y="13189"/>
                    </a:moveTo>
                    <a:lnTo>
                      <a:pt x="11280" y="13189"/>
                    </a:lnTo>
                    <a:lnTo>
                      <a:pt x="11280" y="13190"/>
                    </a:lnTo>
                    <a:lnTo>
                      <a:pt x="11279" y="13190"/>
                    </a:lnTo>
                    <a:lnTo>
                      <a:pt x="11279" y="13189"/>
                    </a:lnTo>
                    <a:close/>
                    <a:moveTo>
                      <a:pt x="1099" y="13189"/>
                    </a:moveTo>
                    <a:lnTo>
                      <a:pt x="1099" y="13187"/>
                    </a:lnTo>
                    <a:lnTo>
                      <a:pt x="1097" y="13187"/>
                    </a:lnTo>
                    <a:lnTo>
                      <a:pt x="1097" y="13185"/>
                    </a:lnTo>
                    <a:lnTo>
                      <a:pt x="1095" y="13185"/>
                    </a:lnTo>
                    <a:lnTo>
                      <a:pt x="1095" y="13184"/>
                    </a:lnTo>
                    <a:lnTo>
                      <a:pt x="1094" y="13184"/>
                    </a:lnTo>
                    <a:lnTo>
                      <a:pt x="1094" y="13182"/>
                    </a:lnTo>
                    <a:lnTo>
                      <a:pt x="1097" y="13182"/>
                    </a:lnTo>
                    <a:lnTo>
                      <a:pt x="1097" y="13184"/>
                    </a:lnTo>
                    <a:lnTo>
                      <a:pt x="1099" y="13184"/>
                    </a:lnTo>
                    <a:lnTo>
                      <a:pt x="1099" y="13185"/>
                    </a:lnTo>
                    <a:lnTo>
                      <a:pt x="1100" y="13185"/>
                    </a:lnTo>
                    <a:lnTo>
                      <a:pt x="1100" y="13187"/>
                    </a:lnTo>
                    <a:lnTo>
                      <a:pt x="1102" y="13187"/>
                    </a:lnTo>
                    <a:lnTo>
                      <a:pt x="1102" y="13189"/>
                    </a:lnTo>
                    <a:lnTo>
                      <a:pt x="1099" y="13189"/>
                    </a:lnTo>
                    <a:close/>
                    <a:moveTo>
                      <a:pt x="10275" y="13189"/>
                    </a:moveTo>
                    <a:lnTo>
                      <a:pt x="10275" y="13187"/>
                    </a:lnTo>
                    <a:lnTo>
                      <a:pt x="10279" y="13187"/>
                    </a:lnTo>
                    <a:lnTo>
                      <a:pt x="10279" y="13185"/>
                    </a:lnTo>
                    <a:lnTo>
                      <a:pt x="10282" y="13185"/>
                    </a:lnTo>
                    <a:lnTo>
                      <a:pt x="10282" y="13184"/>
                    </a:lnTo>
                    <a:lnTo>
                      <a:pt x="10287" y="13184"/>
                    </a:lnTo>
                    <a:lnTo>
                      <a:pt x="10287" y="13185"/>
                    </a:lnTo>
                    <a:lnTo>
                      <a:pt x="10284" y="13185"/>
                    </a:lnTo>
                    <a:lnTo>
                      <a:pt x="10284" y="13187"/>
                    </a:lnTo>
                    <a:lnTo>
                      <a:pt x="10280" y="13187"/>
                    </a:lnTo>
                    <a:lnTo>
                      <a:pt x="10280" y="13189"/>
                    </a:lnTo>
                    <a:lnTo>
                      <a:pt x="10275" y="13189"/>
                    </a:lnTo>
                    <a:close/>
                    <a:moveTo>
                      <a:pt x="11280" y="13189"/>
                    </a:moveTo>
                    <a:lnTo>
                      <a:pt x="11280" y="13187"/>
                    </a:lnTo>
                    <a:lnTo>
                      <a:pt x="11282" y="13187"/>
                    </a:lnTo>
                    <a:lnTo>
                      <a:pt x="11282" y="13185"/>
                    </a:lnTo>
                    <a:lnTo>
                      <a:pt x="11284" y="13185"/>
                    </a:lnTo>
                    <a:lnTo>
                      <a:pt x="11284" y="13184"/>
                    </a:lnTo>
                    <a:lnTo>
                      <a:pt x="11285" y="13184"/>
                    </a:lnTo>
                    <a:lnTo>
                      <a:pt x="11285" y="13182"/>
                    </a:lnTo>
                    <a:lnTo>
                      <a:pt x="11287" y="13182"/>
                    </a:lnTo>
                    <a:lnTo>
                      <a:pt x="11287" y="13180"/>
                    </a:lnTo>
                    <a:lnTo>
                      <a:pt x="11290" y="13180"/>
                    </a:lnTo>
                    <a:lnTo>
                      <a:pt x="11290" y="13182"/>
                    </a:lnTo>
                    <a:lnTo>
                      <a:pt x="11289" y="13182"/>
                    </a:lnTo>
                    <a:lnTo>
                      <a:pt x="11289" y="13184"/>
                    </a:lnTo>
                    <a:lnTo>
                      <a:pt x="11287" y="13184"/>
                    </a:lnTo>
                    <a:lnTo>
                      <a:pt x="11287" y="13185"/>
                    </a:lnTo>
                    <a:lnTo>
                      <a:pt x="11285" y="13185"/>
                    </a:lnTo>
                    <a:lnTo>
                      <a:pt x="11285" y="13187"/>
                    </a:lnTo>
                    <a:lnTo>
                      <a:pt x="11284" y="13187"/>
                    </a:lnTo>
                    <a:lnTo>
                      <a:pt x="11284" y="13189"/>
                    </a:lnTo>
                    <a:lnTo>
                      <a:pt x="11280" y="13189"/>
                    </a:lnTo>
                    <a:close/>
                    <a:moveTo>
                      <a:pt x="10287" y="13182"/>
                    </a:moveTo>
                    <a:lnTo>
                      <a:pt x="10290" y="13182"/>
                    </a:lnTo>
                    <a:lnTo>
                      <a:pt x="10290" y="13184"/>
                    </a:lnTo>
                    <a:lnTo>
                      <a:pt x="10287" y="13184"/>
                    </a:lnTo>
                    <a:lnTo>
                      <a:pt x="10287" y="13182"/>
                    </a:lnTo>
                    <a:close/>
                    <a:moveTo>
                      <a:pt x="1092" y="13180"/>
                    </a:moveTo>
                    <a:lnTo>
                      <a:pt x="1094" y="13180"/>
                    </a:lnTo>
                    <a:lnTo>
                      <a:pt x="1094" y="13182"/>
                    </a:lnTo>
                    <a:lnTo>
                      <a:pt x="1092" y="13182"/>
                    </a:lnTo>
                    <a:lnTo>
                      <a:pt x="1092" y="13180"/>
                    </a:lnTo>
                    <a:close/>
                    <a:moveTo>
                      <a:pt x="10290" y="13180"/>
                    </a:moveTo>
                    <a:lnTo>
                      <a:pt x="10294" y="13180"/>
                    </a:lnTo>
                    <a:lnTo>
                      <a:pt x="10294" y="13182"/>
                    </a:lnTo>
                    <a:lnTo>
                      <a:pt x="10290" y="13182"/>
                    </a:lnTo>
                    <a:lnTo>
                      <a:pt x="10290" y="13180"/>
                    </a:lnTo>
                    <a:close/>
                    <a:moveTo>
                      <a:pt x="1090" y="13179"/>
                    </a:moveTo>
                    <a:lnTo>
                      <a:pt x="1092" y="13179"/>
                    </a:lnTo>
                    <a:lnTo>
                      <a:pt x="1092" y="13180"/>
                    </a:lnTo>
                    <a:lnTo>
                      <a:pt x="1090" y="13180"/>
                    </a:lnTo>
                    <a:lnTo>
                      <a:pt x="1090" y="13179"/>
                    </a:lnTo>
                    <a:close/>
                    <a:moveTo>
                      <a:pt x="10294" y="13180"/>
                    </a:moveTo>
                    <a:lnTo>
                      <a:pt x="10294" y="13179"/>
                    </a:lnTo>
                    <a:lnTo>
                      <a:pt x="10297" y="13179"/>
                    </a:lnTo>
                    <a:lnTo>
                      <a:pt x="10297" y="13177"/>
                    </a:lnTo>
                    <a:lnTo>
                      <a:pt x="10300" y="13177"/>
                    </a:lnTo>
                    <a:lnTo>
                      <a:pt x="10300" y="13175"/>
                    </a:lnTo>
                    <a:lnTo>
                      <a:pt x="10304" y="13175"/>
                    </a:lnTo>
                    <a:lnTo>
                      <a:pt x="10304" y="13174"/>
                    </a:lnTo>
                    <a:lnTo>
                      <a:pt x="10307" y="13174"/>
                    </a:lnTo>
                    <a:lnTo>
                      <a:pt x="10307" y="13172"/>
                    </a:lnTo>
                    <a:lnTo>
                      <a:pt x="10312" y="13172"/>
                    </a:lnTo>
                    <a:lnTo>
                      <a:pt x="10312" y="13174"/>
                    </a:lnTo>
                    <a:lnTo>
                      <a:pt x="10309" y="13174"/>
                    </a:lnTo>
                    <a:lnTo>
                      <a:pt x="10309" y="13175"/>
                    </a:lnTo>
                    <a:lnTo>
                      <a:pt x="10305" y="13175"/>
                    </a:lnTo>
                    <a:lnTo>
                      <a:pt x="10305" y="13177"/>
                    </a:lnTo>
                    <a:lnTo>
                      <a:pt x="10302" y="13177"/>
                    </a:lnTo>
                    <a:lnTo>
                      <a:pt x="10302" y="13179"/>
                    </a:lnTo>
                    <a:lnTo>
                      <a:pt x="10299" y="13179"/>
                    </a:lnTo>
                    <a:lnTo>
                      <a:pt x="10299" y="13180"/>
                    </a:lnTo>
                    <a:lnTo>
                      <a:pt x="10294" y="13180"/>
                    </a:lnTo>
                    <a:close/>
                    <a:moveTo>
                      <a:pt x="11290" y="13179"/>
                    </a:moveTo>
                    <a:lnTo>
                      <a:pt x="11292" y="13179"/>
                    </a:lnTo>
                    <a:lnTo>
                      <a:pt x="11292" y="13180"/>
                    </a:lnTo>
                    <a:lnTo>
                      <a:pt x="11290" y="13180"/>
                    </a:lnTo>
                    <a:lnTo>
                      <a:pt x="11290" y="13179"/>
                    </a:lnTo>
                    <a:close/>
                    <a:moveTo>
                      <a:pt x="1089" y="13177"/>
                    </a:moveTo>
                    <a:lnTo>
                      <a:pt x="1090" y="13177"/>
                    </a:lnTo>
                    <a:lnTo>
                      <a:pt x="1090" y="13179"/>
                    </a:lnTo>
                    <a:lnTo>
                      <a:pt x="1089" y="13179"/>
                    </a:lnTo>
                    <a:lnTo>
                      <a:pt x="1089" y="13177"/>
                    </a:lnTo>
                    <a:close/>
                    <a:moveTo>
                      <a:pt x="11292" y="13179"/>
                    </a:moveTo>
                    <a:lnTo>
                      <a:pt x="11292" y="13177"/>
                    </a:lnTo>
                    <a:lnTo>
                      <a:pt x="11294" y="13177"/>
                    </a:lnTo>
                    <a:lnTo>
                      <a:pt x="11294" y="13175"/>
                    </a:lnTo>
                    <a:lnTo>
                      <a:pt x="11295" y="13175"/>
                    </a:lnTo>
                    <a:lnTo>
                      <a:pt x="11295" y="13174"/>
                    </a:lnTo>
                    <a:lnTo>
                      <a:pt x="11297" y="13174"/>
                    </a:lnTo>
                    <a:lnTo>
                      <a:pt x="11297" y="13172"/>
                    </a:lnTo>
                    <a:lnTo>
                      <a:pt x="11299" y="13172"/>
                    </a:lnTo>
                    <a:lnTo>
                      <a:pt x="11299" y="13170"/>
                    </a:lnTo>
                    <a:lnTo>
                      <a:pt x="11300" y="13170"/>
                    </a:lnTo>
                    <a:lnTo>
                      <a:pt x="11300" y="13169"/>
                    </a:lnTo>
                    <a:lnTo>
                      <a:pt x="11302" y="13169"/>
                    </a:lnTo>
                    <a:lnTo>
                      <a:pt x="11302" y="13167"/>
                    </a:lnTo>
                    <a:lnTo>
                      <a:pt x="11304" y="13167"/>
                    </a:lnTo>
                    <a:lnTo>
                      <a:pt x="11304" y="13165"/>
                    </a:lnTo>
                    <a:lnTo>
                      <a:pt x="11307" y="13165"/>
                    </a:lnTo>
                    <a:lnTo>
                      <a:pt x="11307" y="13164"/>
                    </a:lnTo>
                    <a:lnTo>
                      <a:pt x="11309" y="13164"/>
                    </a:lnTo>
                    <a:lnTo>
                      <a:pt x="11309" y="13162"/>
                    </a:lnTo>
                    <a:lnTo>
                      <a:pt x="11310" y="13162"/>
                    </a:lnTo>
                    <a:lnTo>
                      <a:pt x="11310" y="13160"/>
                    </a:lnTo>
                    <a:lnTo>
                      <a:pt x="11312" y="13160"/>
                    </a:lnTo>
                    <a:lnTo>
                      <a:pt x="11312" y="13159"/>
                    </a:lnTo>
                    <a:lnTo>
                      <a:pt x="11314" y="13159"/>
                    </a:lnTo>
                    <a:lnTo>
                      <a:pt x="11314" y="13157"/>
                    </a:lnTo>
                    <a:lnTo>
                      <a:pt x="11315" y="13157"/>
                    </a:lnTo>
                    <a:lnTo>
                      <a:pt x="11315" y="13155"/>
                    </a:lnTo>
                    <a:lnTo>
                      <a:pt x="11317" y="13155"/>
                    </a:lnTo>
                    <a:lnTo>
                      <a:pt x="11317" y="13154"/>
                    </a:lnTo>
                    <a:lnTo>
                      <a:pt x="11319" y="13154"/>
                    </a:lnTo>
                    <a:lnTo>
                      <a:pt x="11319" y="13152"/>
                    </a:lnTo>
                    <a:lnTo>
                      <a:pt x="11322" y="13152"/>
                    </a:lnTo>
                    <a:lnTo>
                      <a:pt x="11322" y="13150"/>
                    </a:lnTo>
                    <a:lnTo>
                      <a:pt x="11324" y="13150"/>
                    </a:lnTo>
                    <a:lnTo>
                      <a:pt x="11324" y="13149"/>
                    </a:lnTo>
                    <a:lnTo>
                      <a:pt x="11325" y="13149"/>
                    </a:lnTo>
                    <a:lnTo>
                      <a:pt x="11325" y="13147"/>
                    </a:lnTo>
                    <a:lnTo>
                      <a:pt x="11327" y="13147"/>
                    </a:lnTo>
                    <a:lnTo>
                      <a:pt x="11327" y="13145"/>
                    </a:lnTo>
                    <a:lnTo>
                      <a:pt x="11329" y="13145"/>
                    </a:lnTo>
                    <a:lnTo>
                      <a:pt x="11329" y="13144"/>
                    </a:lnTo>
                    <a:lnTo>
                      <a:pt x="11330" y="13144"/>
                    </a:lnTo>
                    <a:lnTo>
                      <a:pt x="11330" y="13142"/>
                    </a:lnTo>
                    <a:lnTo>
                      <a:pt x="11332" y="13142"/>
                    </a:lnTo>
                    <a:lnTo>
                      <a:pt x="11332" y="13140"/>
                    </a:lnTo>
                    <a:lnTo>
                      <a:pt x="11334" y="13140"/>
                    </a:lnTo>
                    <a:lnTo>
                      <a:pt x="11334" y="13139"/>
                    </a:lnTo>
                    <a:lnTo>
                      <a:pt x="11335" y="13139"/>
                    </a:lnTo>
                    <a:lnTo>
                      <a:pt x="11335" y="13137"/>
                    </a:lnTo>
                    <a:lnTo>
                      <a:pt x="11339" y="13137"/>
                    </a:lnTo>
                    <a:lnTo>
                      <a:pt x="11339" y="13135"/>
                    </a:lnTo>
                    <a:lnTo>
                      <a:pt x="11340" y="13135"/>
                    </a:lnTo>
                    <a:lnTo>
                      <a:pt x="11340" y="13134"/>
                    </a:lnTo>
                    <a:lnTo>
                      <a:pt x="11342" y="13134"/>
                    </a:lnTo>
                    <a:lnTo>
                      <a:pt x="11342" y="13132"/>
                    </a:lnTo>
                    <a:lnTo>
                      <a:pt x="11344" y="13132"/>
                    </a:lnTo>
                    <a:lnTo>
                      <a:pt x="11344" y="13130"/>
                    </a:lnTo>
                    <a:lnTo>
                      <a:pt x="11345" y="13130"/>
                    </a:lnTo>
                    <a:lnTo>
                      <a:pt x="11345" y="13129"/>
                    </a:lnTo>
                    <a:lnTo>
                      <a:pt x="11347" y="13129"/>
                    </a:lnTo>
                    <a:lnTo>
                      <a:pt x="11347" y="13127"/>
                    </a:lnTo>
                    <a:lnTo>
                      <a:pt x="11349" y="13127"/>
                    </a:lnTo>
                    <a:lnTo>
                      <a:pt x="11349" y="13125"/>
                    </a:lnTo>
                    <a:lnTo>
                      <a:pt x="11350" y="13125"/>
                    </a:lnTo>
                    <a:lnTo>
                      <a:pt x="11350" y="13124"/>
                    </a:lnTo>
                    <a:lnTo>
                      <a:pt x="11352" y="13124"/>
                    </a:lnTo>
                    <a:lnTo>
                      <a:pt x="11352" y="13122"/>
                    </a:lnTo>
                    <a:lnTo>
                      <a:pt x="11355" y="13122"/>
                    </a:lnTo>
                    <a:lnTo>
                      <a:pt x="11355" y="13124"/>
                    </a:lnTo>
                    <a:lnTo>
                      <a:pt x="11354" y="13124"/>
                    </a:lnTo>
                    <a:lnTo>
                      <a:pt x="11354" y="13125"/>
                    </a:lnTo>
                    <a:lnTo>
                      <a:pt x="11352" y="13125"/>
                    </a:lnTo>
                    <a:lnTo>
                      <a:pt x="11352" y="13127"/>
                    </a:lnTo>
                    <a:lnTo>
                      <a:pt x="11350" y="13127"/>
                    </a:lnTo>
                    <a:lnTo>
                      <a:pt x="11350" y="13129"/>
                    </a:lnTo>
                    <a:lnTo>
                      <a:pt x="11349" y="13129"/>
                    </a:lnTo>
                    <a:lnTo>
                      <a:pt x="11349" y="13130"/>
                    </a:lnTo>
                    <a:lnTo>
                      <a:pt x="11347" y="13130"/>
                    </a:lnTo>
                    <a:lnTo>
                      <a:pt x="11347" y="13132"/>
                    </a:lnTo>
                    <a:lnTo>
                      <a:pt x="11345" y="13132"/>
                    </a:lnTo>
                    <a:lnTo>
                      <a:pt x="11345" y="13134"/>
                    </a:lnTo>
                    <a:lnTo>
                      <a:pt x="11344" y="13134"/>
                    </a:lnTo>
                    <a:lnTo>
                      <a:pt x="11344" y="13135"/>
                    </a:lnTo>
                    <a:lnTo>
                      <a:pt x="11342" y="13135"/>
                    </a:lnTo>
                    <a:lnTo>
                      <a:pt x="11342" y="13137"/>
                    </a:lnTo>
                    <a:lnTo>
                      <a:pt x="11340" y="13137"/>
                    </a:lnTo>
                    <a:lnTo>
                      <a:pt x="11340" y="13139"/>
                    </a:lnTo>
                    <a:lnTo>
                      <a:pt x="11337" y="13139"/>
                    </a:lnTo>
                    <a:lnTo>
                      <a:pt x="11337" y="13140"/>
                    </a:lnTo>
                    <a:lnTo>
                      <a:pt x="11335" y="13140"/>
                    </a:lnTo>
                    <a:lnTo>
                      <a:pt x="11335" y="13142"/>
                    </a:lnTo>
                    <a:lnTo>
                      <a:pt x="11334" y="13142"/>
                    </a:lnTo>
                    <a:lnTo>
                      <a:pt x="11334" y="13144"/>
                    </a:lnTo>
                    <a:lnTo>
                      <a:pt x="11332" y="13144"/>
                    </a:lnTo>
                    <a:lnTo>
                      <a:pt x="11332" y="13145"/>
                    </a:lnTo>
                    <a:lnTo>
                      <a:pt x="11330" y="13145"/>
                    </a:lnTo>
                    <a:lnTo>
                      <a:pt x="11330" y="13147"/>
                    </a:lnTo>
                    <a:lnTo>
                      <a:pt x="11329" y="13147"/>
                    </a:lnTo>
                    <a:lnTo>
                      <a:pt x="11329" y="13149"/>
                    </a:lnTo>
                    <a:lnTo>
                      <a:pt x="11327" y="13149"/>
                    </a:lnTo>
                    <a:lnTo>
                      <a:pt x="11327" y="13150"/>
                    </a:lnTo>
                    <a:lnTo>
                      <a:pt x="11325" y="13150"/>
                    </a:lnTo>
                    <a:lnTo>
                      <a:pt x="11325" y="13152"/>
                    </a:lnTo>
                    <a:lnTo>
                      <a:pt x="11324" y="13152"/>
                    </a:lnTo>
                    <a:lnTo>
                      <a:pt x="11324" y="13154"/>
                    </a:lnTo>
                    <a:lnTo>
                      <a:pt x="11320" y="13154"/>
                    </a:lnTo>
                    <a:lnTo>
                      <a:pt x="11320" y="13155"/>
                    </a:lnTo>
                    <a:lnTo>
                      <a:pt x="11319" y="13155"/>
                    </a:lnTo>
                    <a:lnTo>
                      <a:pt x="11319" y="13157"/>
                    </a:lnTo>
                    <a:lnTo>
                      <a:pt x="11317" y="13157"/>
                    </a:lnTo>
                    <a:lnTo>
                      <a:pt x="11317" y="13159"/>
                    </a:lnTo>
                    <a:lnTo>
                      <a:pt x="11315" y="13159"/>
                    </a:lnTo>
                    <a:lnTo>
                      <a:pt x="11315" y="13160"/>
                    </a:lnTo>
                    <a:lnTo>
                      <a:pt x="11314" y="13160"/>
                    </a:lnTo>
                    <a:lnTo>
                      <a:pt x="11314" y="13162"/>
                    </a:lnTo>
                    <a:lnTo>
                      <a:pt x="11312" y="13162"/>
                    </a:lnTo>
                    <a:lnTo>
                      <a:pt x="11312" y="13164"/>
                    </a:lnTo>
                    <a:lnTo>
                      <a:pt x="11310" y="13164"/>
                    </a:lnTo>
                    <a:lnTo>
                      <a:pt x="11310" y="13165"/>
                    </a:lnTo>
                    <a:lnTo>
                      <a:pt x="11309" y="13165"/>
                    </a:lnTo>
                    <a:lnTo>
                      <a:pt x="11309" y="13167"/>
                    </a:lnTo>
                    <a:lnTo>
                      <a:pt x="11305" y="13167"/>
                    </a:lnTo>
                    <a:lnTo>
                      <a:pt x="11305" y="13169"/>
                    </a:lnTo>
                    <a:lnTo>
                      <a:pt x="11304" y="13169"/>
                    </a:lnTo>
                    <a:lnTo>
                      <a:pt x="11304" y="13170"/>
                    </a:lnTo>
                    <a:lnTo>
                      <a:pt x="11302" y="13170"/>
                    </a:lnTo>
                    <a:lnTo>
                      <a:pt x="11302" y="13172"/>
                    </a:lnTo>
                    <a:lnTo>
                      <a:pt x="11300" y="13172"/>
                    </a:lnTo>
                    <a:lnTo>
                      <a:pt x="11300" y="13174"/>
                    </a:lnTo>
                    <a:lnTo>
                      <a:pt x="11299" y="13174"/>
                    </a:lnTo>
                    <a:lnTo>
                      <a:pt x="11299" y="13175"/>
                    </a:lnTo>
                    <a:lnTo>
                      <a:pt x="11297" y="13175"/>
                    </a:lnTo>
                    <a:lnTo>
                      <a:pt x="11297" y="13177"/>
                    </a:lnTo>
                    <a:lnTo>
                      <a:pt x="11295" y="13177"/>
                    </a:lnTo>
                    <a:lnTo>
                      <a:pt x="11295" y="13179"/>
                    </a:lnTo>
                    <a:lnTo>
                      <a:pt x="11292" y="13179"/>
                    </a:lnTo>
                    <a:close/>
                    <a:moveTo>
                      <a:pt x="1085" y="13177"/>
                    </a:moveTo>
                    <a:lnTo>
                      <a:pt x="1085" y="13175"/>
                    </a:lnTo>
                    <a:lnTo>
                      <a:pt x="1084" y="13175"/>
                    </a:lnTo>
                    <a:lnTo>
                      <a:pt x="1084" y="13174"/>
                    </a:lnTo>
                    <a:lnTo>
                      <a:pt x="1082" y="13174"/>
                    </a:lnTo>
                    <a:lnTo>
                      <a:pt x="1082" y="13172"/>
                    </a:lnTo>
                    <a:lnTo>
                      <a:pt x="1080" y="13172"/>
                    </a:lnTo>
                    <a:lnTo>
                      <a:pt x="1080" y="13170"/>
                    </a:lnTo>
                    <a:lnTo>
                      <a:pt x="1084" y="13170"/>
                    </a:lnTo>
                    <a:lnTo>
                      <a:pt x="1084" y="13172"/>
                    </a:lnTo>
                    <a:lnTo>
                      <a:pt x="1085" y="13172"/>
                    </a:lnTo>
                    <a:lnTo>
                      <a:pt x="1085" y="13174"/>
                    </a:lnTo>
                    <a:lnTo>
                      <a:pt x="1087" y="13174"/>
                    </a:lnTo>
                    <a:lnTo>
                      <a:pt x="1087" y="13175"/>
                    </a:lnTo>
                    <a:lnTo>
                      <a:pt x="1089" y="13175"/>
                    </a:lnTo>
                    <a:lnTo>
                      <a:pt x="1089" y="13177"/>
                    </a:lnTo>
                    <a:lnTo>
                      <a:pt x="1085" y="13177"/>
                    </a:lnTo>
                    <a:close/>
                    <a:moveTo>
                      <a:pt x="10312" y="13172"/>
                    </a:moveTo>
                    <a:lnTo>
                      <a:pt x="10312" y="13170"/>
                    </a:lnTo>
                    <a:lnTo>
                      <a:pt x="10315" y="13170"/>
                    </a:lnTo>
                    <a:lnTo>
                      <a:pt x="10315" y="13169"/>
                    </a:lnTo>
                    <a:lnTo>
                      <a:pt x="10319" y="13169"/>
                    </a:lnTo>
                    <a:lnTo>
                      <a:pt x="10319" y="13167"/>
                    </a:lnTo>
                    <a:lnTo>
                      <a:pt x="10322" y="13167"/>
                    </a:lnTo>
                    <a:lnTo>
                      <a:pt x="10322" y="13165"/>
                    </a:lnTo>
                    <a:lnTo>
                      <a:pt x="10325" y="13165"/>
                    </a:lnTo>
                    <a:lnTo>
                      <a:pt x="10325" y="13164"/>
                    </a:lnTo>
                    <a:lnTo>
                      <a:pt x="10329" y="13164"/>
                    </a:lnTo>
                    <a:lnTo>
                      <a:pt x="10329" y="13162"/>
                    </a:lnTo>
                    <a:lnTo>
                      <a:pt x="10332" y="13162"/>
                    </a:lnTo>
                    <a:lnTo>
                      <a:pt x="10332" y="13160"/>
                    </a:lnTo>
                    <a:lnTo>
                      <a:pt x="10335" y="13160"/>
                    </a:lnTo>
                    <a:lnTo>
                      <a:pt x="10335" y="13159"/>
                    </a:lnTo>
                    <a:lnTo>
                      <a:pt x="10339" y="13159"/>
                    </a:lnTo>
                    <a:lnTo>
                      <a:pt x="10339" y="13157"/>
                    </a:lnTo>
                    <a:lnTo>
                      <a:pt x="10342" y="13157"/>
                    </a:lnTo>
                    <a:lnTo>
                      <a:pt x="10342" y="13155"/>
                    </a:lnTo>
                    <a:lnTo>
                      <a:pt x="10345" y="13155"/>
                    </a:lnTo>
                    <a:lnTo>
                      <a:pt x="10345" y="13154"/>
                    </a:lnTo>
                    <a:lnTo>
                      <a:pt x="10349" y="13154"/>
                    </a:lnTo>
                    <a:lnTo>
                      <a:pt x="10349" y="13155"/>
                    </a:lnTo>
                    <a:lnTo>
                      <a:pt x="10347" y="13155"/>
                    </a:lnTo>
                    <a:lnTo>
                      <a:pt x="10347" y="13157"/>
                    </a:lnTo>
                    <a:lnTo>
                      <a:pt x="10344" y="13157"/>
                    </a:lnTo>
                    <a:lnTo>
                      <a:pt x="10344" y="13159"/>
                    </a:lnTo>
                    <a:lnTo>
                      <a:pt x="10340" y="13159"/>
                    </a:lnTo>
                    <a:lnTo>
                      <a:pt x="10340" y="13160"/>
                    </a:lnTo>
                    <a:lnTo>
                      <a:pt x="10337" y="13160"/>
                    </a:lnTo>
                    <a:lnTo>
                      <a:pt x="10337" y="13162"/>
                    </a:lnTo>
                    <a:lnTo>
                      <a:pt x="10334" y="13162"/>
                    </a:lnTo>
                    <a:lnTo>
                      <a:pt x="10334" y="13164"/>
                    </a:lnTo>
                    <a:lnTo>
                      <a:pt x="10330" y="13164"/>
                    </a:lnTo>
                    <a:lnTo>
                      <a:pt x="10330" y="13165"/>
                    </a:lnTo>
                    <a:lnTo>
                      <a:pt x="10327" y="13165"/>
                    </a:lnTo>
                    <a:lnTo>
                      <a:pt x="10327" y="13167"/>
                    </a:lnTo>
                    <a:lnTo>
                      <a:pt x="10324" y="13167"/>
                    </a:lnTo>
                    <a:lnTo>
                      <a:pt x="10324" y="13169"/>
                    </a:lnTo>
                    <a:lnTo>
                      <a:pt x="10320" y="13169"/>
                    </a:lnTo>
                    <a:lnTo>
                      <a:pt x="10320" y="13170"/>
                    </a:lnTo>
                    <a:lnTo>
                      <a:pt x="10317" y="13170"/>
                    </a:lnTo>
                    <a:lnTo>
                      <a:pt x="10317" y="13172"/>
                    </a:lnTo>
                    <a:lnTo>
                      <a:pt x="10312" y="13172"/>
                    </a:lnTo>
                    <a:close/>
                    <a:moveTo>
                      <a:pt x="1079" y="13169"/>
                    </a:moveTo>
                    <a:lnTo>
                      <a:pt x="1080" y="13169"/>
                    </a:lnTo>
                    <a:lnTo>
                      <a:pt x="1080" y="13170"/>
                    </a:lnTo>
                    <a:lnTo>
                      <a:pt x="1079" y="13170"/>
                    </a:lnTo>
                    <a:lnTo>
                      <a:pt x="1079" y="13169"/>
                    </a:lnTo>
                    <a:close/>
                    <a:moveTo>
                      <a:pt x="1077" y="13167"/>
                    </a:moveTo>
                    <a:lnTo>
                      <a:pt x="1079" y="13167"/>
                    </a:lnTo>
                    <a:lnTo>
                      <a:pt x="1079" y="13169"/>
                    </a:lnTo>
                    <a:lnTo>
                      <a:pt x="1077" y="13169"/>
                    </a:lnTo>
                    <a:lnTo>
                      <a:pt x="1077" y="13167"/>
                    </a:lnTo>
                    <a:close/>
                    <a:moveTo>
                      <a:pt x="1074" y="13167"/>
                    </a:moveTo>
                    <a:lnTo>
                      <a:pt x="1074" y="13165"/>
                    </a:lnTo>
                    <a:lnTo>
                      <a:pt x="1072" y="13165"/>
                    </a:lnTo>
                    <a:lnTo>
                      <a:pt x="1072" y="13164"/>
                    </a:lnTo>
                    <a:lnTo>
                      <a:pt x="1070" y="13164"/>
                    </a:lnTo>
                    <a:lnTo>
                      <a:pt x="1070" y="13162"/>
                    </a:lnTo>
                    <a:lnTo>
                      <a:pt x="1069" y="13162"/>
                    </a:lnTo>
                    <a:lnTo>
                      <a:pt x="1069" y="13160"/>
                    </a:lnTo>
                    <a:lnTo>
                      <a:pt x="1067" y="13160"/>
                    </a:lnTo>
                    <a:lnTo>
                      <a:pt x="1067" y="13159"/>
                    </a:lnTo>
                    <a:lnTo>
                      <a:pt x="1065" y="13159"/>
                    </a:lnTo>
                    <a:lnTo>
                      <a:pt x="1065" y="13157"/>
                    </a:lnTo>
                    <a:lnTo>
                      <a:pt x="1064" y="13157"/>
                    </a:lnTo>
                    <a:lnTo>
                      <a:pt x="1064" y="13155"/>
                    </a:lnTo>
                    <a:lnTo>
                      <a:pt x="1067" y="13155"/>
                    </a:lnTo>
                    <a:lnTo>
                      <a:pt x="1067" y="13157"/>
                    </a:lnTo>
                    <a:lnTo>
                      <a:pt x="1069" y="13157"/>
                    </a:lnTo>
                    <a:lnTo>
                      <a:pt x="1069" y="13159"/>
                    </a:lnTo>
                    <a:lnTo>
                      <a:pt x="1070" y="13159"/>
                    </a:lnTo>
                    <a:lnTo>
                      <a:pt x="1070" y="13160"/>
                    </a:lnTo>
                    <a:lnTo>
                      <a:pt x="1072" y="13160"/>
                    </a:lnTo>
                    <a:lnTo>
                      <a:pt x="1072" y="13162"/>
                    </a:lnTo>
                    <a:lnTo>
                      <a:pt x="1074" y="13162"/>
                    </a:lnTo>
                    <a:lnTo>
                      <a:pt x="1074" y="13164"/>
                    </a:lnTo>
                    <a:lnTo>
                      <a:pt x="1075" y="13164"/>
                    </a:lnTo>
                    <a:lnTo>
                      <a:pt x="1075" y="13165"/>
                    </a:lnTo>
                    <a:lnTo>
                      <a:pt x="1077" y="13165"/>
                    </a:lnTo>
                    <a:lnTo>
                      <a:pt x="1077" y="13167"/>
                    </a:lnTo>
                    <a:lnTo>
                      <a:pt x="1074" y="13167"/>
                    </a:lnTo>
                    <a:close/>
                    <a:moveTo>
                      <a:pt x="1060" y="13155"/>
                    </a:moveTo>
                    <a:lnTo>
                      <a:pt x="1060" y="13154"/>
                    </a:lnTo>
                    <a:lnTo>
                      <a:pt x="1059" y="13154"/>
                    </a:lnTo>
                    <a:lnTo>
                      <a:pt x="1059" y="13152"/>
                    </a:lnTo>
                    <a:lnTo>
                      <a:pt x="1057" y="13152"/>
                    </a:lnTo>
                    <a:lnTo>
                      <a:pt x="1057" y="13150"/>
                    </a:lnTo>
                    <a:lnTo>
                      <a:pt x="1055" y="13150"/>
                    </a:lnTo>
                    <a:lnTo>
                      <a:pt x="1055" y="13149"/>
                    </a:lnTo>
                    <a:lnTo>
                      <a:pt x="1054" y="13149"/>
                    </a:lnTo>
                    <a:lnTo>
                      <a:pt x="1054" y="13147"/>
                    </a:lnTo>
                    <a:lnTo>
                      <a:pt x="1052" y="13147"/>
                    </a:lnTo>
                    <a:lnTo>
                      <a:pt x="1052" y="13145"/>
                    </a:lnTo>
                    <a:lnTo>
                      <a:pt x="1050" y="13145"/>
                    </a:lnTo>
                    <a:lnTo>
                      <a:pt x="1050" y="13144"/>
                    </a:lnTo>
                    <a:lnTo>
                      <a:pt x="1049" y="13144"/>
                    </a:lnTo>
                    <a:lnTo>
                      <a:pt x="1049" y="13142"/>
                    </a:lnTo>
                    <a:lnTo>
                      <a:pt x="1047" y="13142"/>
                    </a:lnTo>
                    <a:lnTo>
                      <a:pt x="1047" y="13140"/>
                    </a:lnTo>
                    <a:lnTo>
                      <a:pt x="1045" y="13140"/>
                    </a:lnTo>
                    <a:lnTo>
                      <a:pt x="1045" y="13139"/>
                    </a:lnTo>
                    <a:lnTo>
                      <a:pt x="1044" y="13139"/>
                    </a:lnTo>
                    <a:lnTo>
                      <a:pt x="1044" y="13137"/>
                    </a:lnTo>
                    <a:lnTo>
                      <a:pt x="1040" y="13137"/>
                    </a:lnTo>
                    <a:lnTo>
                      <a:pt x="1040" y="13135"/>
                    </a:lnTo>
                    <a:lnTo>
                      <a:pt x="1039" y="13135"/>
                    </a:lnTo>
                    <a:lnTo>
                      <a:pt x="1039" y="13134"/>
                    </a:lnTo>
                    <a:lnTo>
                      <a:pt x="1037" y="13134"/>
                    </a:lnTo>
                    <a:lnTo>
                      <a:pt x="1037" y="13132"/>
                    </a:lnTo>
                    <a:lnTo>
                      <a:pt x="1035" y="13132"/>
                    </a:lnTo>
                    <a:lnTo>
                      <a:pt x="1035" y="13130"/>
                    </a:lnTo>
                    <a:lnTo>
                      <a:pt x="1034" y="13130"/>
                    </a:lnTo>
                    <a:lnTo>
                      <a:pt x="1034" y="13129"/>
                    </a:lnTo>
                    <a:lnTo>
                      <a:pt x="1032" y="13129"/>
                    </a:lnTo>
                    <a:lnTo>
                      <a:pt x="1032" y="13127"/>
                    </a:lnTo>
                    <a:lnTo>
                      <a:pt x="1030" y="13127"/>
                    </a:lnTo>
                    <a:lnTo>
                      <a:pt x="1030" y="13125"/>
                    </a:lnTo>
                    <a:lnTo>
                      <a:pt x="1029" y="13125"/>
                    </a:lnTo>
                    <a:lnTo>
                      <a:pt x="1029" y="13124"/>
                    </a:lnTo>
                    <a:lnTo>
                      <a:pt x="1027" y="13124"/>
                    </a:lnTo>
                    <a:lnTo>
                      <a:pt x="1027" y="13122"/>
                    </a:lnTo>
                    <a:lnTo>
                      <a:pt x="1025" y="13122"/>
                    </a:lnTo>
                    <a:lnTo>
                      <a:pt x="1025" y="13120"/>
                    </a:lnTo>
                    <a:lnTo>
                      <a:pt x="1024" y="13120"/>
                    </a:lnTo>
                    <a:lnTo>
                      <a:pt x="1024" y="13119"/>
                    </a:lnTo>
                    <a:lnTo>
                      <a:pt x="1022" y="13119"/>
                    </a:lnTo>
                    <a:lnTo>
                      <a:pt x="1022" y="13117"/>
                    </a:lnTo>
                    <a:lnTo>
                      <a:pt x="1025" y="13117"/>
                    </a:lnTo>
                    <a:lnTo>
                      <a:pt x="1025" y="13119"/>
                    </a:lnTo>
                    <a:lnTo>
                      <a:pt x="1027" y="13119"/>
                    </a:lnTo>
                    <a:lnTo>
                      <a:pt x="1027" y="13120"/>
                    </a:lnTo>
                    <a:lnTo>
                      <a:pt x="1029" y="13120"/>
                    </a:lnTo>
                    <a:lnTo>
                      <a:pt x="1029" y="13122"/>
                    </a:lnTo>
                    <a:lnTo>
                      <a:pt x="1030" y="13122"/>
                    </a:lnTo>
                    <a:lnTo>
                      <a:pt x="1030" y="13124"/>
                    </a:lnTo>
                    <a:lnTo>
                      <a:pt x="1032" y="13124"/>
                    </a:lnTo>
                    <a:lnTo>
                      <a:pt x="1032" y="13125"/>
                    </a:lnTo>
                    <a:lnTo>
                      <a:pt x="1034" y="13125"/>
                    </a:lnTo>
                    <a:lnTo>
                      <a:pt x="1034" y="13127"/>
                    </a:lnTo>
                    <a:lnTo>
                      <a:pt x="1035" y="13127"/>
                    </a:lnTo>
                    <a:lnTo>
                      <a:pt x="1035" y="13129"/>
                    </a:lnTo>
                    <a:lnTo>
                      <a:pt x="1037" y="13129"/>
                    </a:lnTo>
                    <a:lnTo>
                      <a:pt x="1037" y="13130"/>
                    </a:lnTo>
                    <a:lnTo>
                      <a:pt x="1039" y="13130"/>
                    </a:lnTo>
                    <a:lnTo>
                      <a:pt x="1039" y="13132"/>
                    </a:lnTo>
                    <a:lnTo>
                      <a:pt x="1040" y="13132"/>
                    </a:lnTo>
                    <a:lnTo>
                      <a:pt x="1040" y="13134"/>
                    </a:lnTo>
                    <a:lnTo>
                      <a:pt x="1042" y="13134"/>
                    </a:lnTo>
                    <a:lnTo>
                      <a:pt x="1042" y="13135"/>
                    </a:lnTo>
                    <a:lnTo>
                      <a:pt x="1045" y="13135"/>
                    </a:lnTo>
                    <a:lnTo>
                      <a:pt x="1045" y="13137"/>
                    </a:lnTo>
                    <a:lnTo>
                      <a:pt x="1047" y="13137"/>
                    </a:lnTo>
                    <a:lnTo>
                      <a:pt x="1047" y="13139"/>
                    </a:lnTo>
                    <a:lnTo>
                      <a:pt x="1049" y="13139"/>
                    </a:lnTo>
                    <a:lnTo>
                      <a:pt x="1049" y="13140"/>
                    </a:lnTo>
                    <a:lnTo>
                      <a:pt x="1050" y="13140"/>
                    </a:lnTo>
                    <a:lnTo>
                      <a:pt x="1050" y="13142"/>
                    </a:lnTo>
                    <a:lnTo>
                      <a:pt x="1052" y="13142"/>
                    </a:lnTo>
                    <a:lnTo>
                      <a:pt x="1052" y="13144"/>
                    </a:lnTo>
                    <a:lnTo>
                      <a:pt x="1054" y="13144"/>
                    </a:lnTo>
                    <a:lnTo>
                      <a:pt x="1054" y="13145"/>
                    </a:lnTo>
                    <a:lnTo>
                      <a:pt x="1055" y="13145"/>
                    </a:lnTo>
                    <a:lnTo>
                      <a:pt x="1055" y="13147"/>
                    </a:lnTo>
                    <a:lnTo>
                      <a:pt x="1057" y="13147"/>
                    </a:lnTo>
                    <a:lnTo>
                      <a:pt x="1057" y="13149"/>
                    </a:lnTo>
                    <a:lnTo>
                      <a:pt x="1059" y="13149"/>
                    </a:lnTo>
                    <a:lnTo>
                      <a:pt x="1059" y="13150"/>
                    </a:lnTo>
                    <a:lnTo>
                      <a:pt x="1060" y="13150"/>
                    </a:lnTo>
                    <a:lnTo>
                      <a:pt x="1060" y="13152"/>
                    </a:lnTo>
                    <a:lnTo>
                      <a:pt x="1062" y="13152"/>
                    </a:lnTo>
                    <a:lnTo>
                      <a:pt x="1062" y="13154"/>
                    </a:lnTo>
                    <a:lnTo>
                      <a:pt x="1064" y="13154"/>
                    </a:lnTo>
                    <a:lnTo>
                      <a:pt x="1064" y="13155"/>
                    </a:lnTo>
                    <a:lnTo>
                      <a:pt x="1060" y="13155"/>
                    </a:lnTo>
                    <a:close/>
                    <a:moveTo>
                      <a:pt x="10349" y="13152"/>
                    </a:moveTo>
                    <a:lnTo>
                      <a:pt x="10352" y="13152"/>
                    </a:lnTo>
                    <a:lnTo>
                      <a:pt x="10352" y="13154"/>
                    </a:lnTo>
                    <a:lnTo>
                      <a:pt x="10349" y="13154"/>
                    </a:lnTo>
                    <a:lnTo>
                      <a:pt x="10349" y="13152"/>
                    </a:lnTo>
                    <a:close/>
                    <a:moveTo>
                      <a:pt x="10352" y="13150"/>
                    </a:moveTo>
                    <a:lnTo>
                      <a:pt x="10355" y="13150"/>
                    </a:lnTo>
                    <a:lnTo>
                      <a:pt x="10355" y="13152"/>
                    </a:lnTo>
                    <a:lnTo>
                      <a:pt x="10352" y="13152"/>
                    </a:lnTo>
                    <a:lnTo>
                      <a:pt x="10352" y="13150"/>
                    </a:lnTo>
                    <a:close/>
                    <a:moveTo>
                      <a:pt x="10355" y="13149"/>
                    </a:moveTo>
                    <a:lnTo>
                      <a:pt x="10359" y="13149"/>
                    </a:lnTo>
                    <a:lnTo>
                      <a:pt x="10359" y="13150"/>
                    </a:lnTo>
                    <a:lnTo>
                      <a:pt x="10355" y="13150"/>
                    </a:lnTo>
                    <a:lnTo>
                      <a:pt x="10355" y="13149"/>
                    </a:lnTo>
                    <a:close/>
                    <a:moveTo>
                      <a:pt x="10359" y="13147"/>
                    </a:moveTo>
                    <a:lnTo>
                      <a:pt x="10362" y="13147"/>
                    </a:lnTo>
                    <a:lnTo>
                      <a:pt x="10362" y="13149"/>
                    </a:lnTo>
                    <a:lnTo>
                      <a:pt x="10359" y="13149"/>
                    </a:lnTo>
                    <a:lnTo>
                      <a:pt x="10359" y="13147"/>
                    </a:lnTo>
                    <a:close/>
                    <a:moveTo>
                      <a:pt x="10362" y="13145"/>
                    </a:moveTo>
                    <a:lnTo>
                      <a:pt x="10365" y="13145"/>
                    </a:lnTo>
                    <a:lnTo>
                      <a:pt x="10365" y="13147"/>
                    </a:lnTo>
                    <a:lnTo>
                      <a:pt x="10362" y="13147"/>
                    </a:lnTo>
                    <a:lnTo>
                      <a:pt x="10362" y="13145"/>
                    </a:lnTo>
                    <a:close/>
                    <a:moveTo>
                      <a:pt x="10365" y="13144"/>
                    </a:moveTo>
                    <a:lnTo>
                      <a:pt x="10369" y="13144"/>
                    </a:lnTo>
                    <a:lnTo>
                      <a:pt x="10369" y="13145"/>
                    </a:lnTo>
                    <a:lnTo>
                      <a:pt x="10365" y="13145"/>
                    </a:lnTo>
                    <a:lnTo>
                      <a:pt x="10365" y="13144"/>
                    </a:lnTo>
                    <a:close/>
                    <a:moveTo>
                      <a:pt x="10369" y="13142"/>
                    </a:moveTo>
                    <a:lnTo>
                      <a:pt x="10372" y="13142"/>
                    </a:lnTo>
                    <a:lnTo>
                      <a:pt x="10372" y="13144"/>
                    </a:lnTo>
                    <a:lnTo>
                      <a:pt x="10369" y="13144"/>
                    </a:lnTo>
                    <a:lnTo>
                      <a:pt x="10369" y="13142"/>
                    </a:lnTo>
                    <a:close/>
                    <a:moveTo>
                      <a:pt x="10372" y="13140"/>
                    </a:moveTo>
                    <a:lnTo>
                      <a:pt x="10375" y="13140"/>
                    </a:lnTo>
                    <a:lnTo>
                      <a:pt x="10375" y="13142"/>
                    </a:lnTo>
                    <a:lnTo>
                      <a:pt x="10372" y="13142"/>
                    </a:lnTo>
                    <a:lnTo>
                      <a:pt x="10372" y="13140"/>
                    </a:lnTo>
                    <a:close/>
                    <a:moveTo>
                      <a:pt x="10375" y="13139"/>
                    </a:moveTo>
                    <a:lnTo>
                      <a:pt x="10379" y="13139"/>
                    </a:lnTo>
                    <a:lnTo>
                      <a:pt x="10379" y="13140"/>
                    </a:lnTo>
                    <a:lnTo>
                      <a:pt x="10375" y="13140"/>
                    </a:lnTo>
                    <a:lnTo>
                      <a:pt x="10375" y="13139"/>
                    </a:lnTo>
                    <a:close/>
                    <a:moveTo>
                      <a:pt x="10379" y="13137"/>
                    </a:moveTo>
                    <a:lnTo>
                      <a:pt x="10382" y="13137"/>
                    </a:lnTo>
                    <a:lnTo>
                      <a:pt x="10382" y="13139"/>
                    </a:lnTo>
                    <a:lnTo>
                      <a:pt x="10379" y="13139"/>
                    </a:lnTo>
                    <a:lnTo>
                      <a:pt x="10379" y="13137"/>
                    </a:lnTo>
                    <a:close/>
                    <a:moveTo>
                      <a:pt x="10382" y="13135"/>
                    </a:moveTo>
                    <a:lnTo>
                      <a:pt x="10385" y="13135"/>
                    </a:lnTo>
                    <a:lnTo>
                      <a:pt x="10385" y="13137"/>
                    </a:lnTo>
                    <a:lnTo>
                      <a:pt x="10382" y="13137"/>
                    </a:lnTo>
                    <a:lnTo>
                      <a:pt x="10382" y="13135"/>
                    </a:lnTo>
                    <a:close/>
                    <a:moveTo>
                      <a:pt x="10385" y="13134"/>
                    </a:moveTo>
                    <a:lnTo>
                      <a:pt x="10389" y="13134"/>
                    </a:lnTo>
                    <a:lnTo>
                      <a:pt x="10389" y="13135"/>
                    </a:lnTo>
                    <a:lnTo>
                      <a:pt x="10385" y="13135"/>
                    </a:lnTo>
                    <a:lnTo>
                      <a:pt x="10385" y="13134"/>
                    </a:lnTo>
                    <a:close/>
                    <a:moveTo>
                      <a:pt x="10389" y="13132"/>
                    </a:moveTo>
                    <a:lnTo>
                      <a:pt x="10392" y="13132"/>
                    </a:lnTo>
                    <a:lnTo>
                      <a:pt x="10392" y="13134"/>
                    </a:lnTo>
                    <a:lnTo>
                      <a:pt x="10389" y="13134"/>
                    </a:lnTo>
                    <a:lnTo>
                      <a:pt x="10389" y="13132"/>
                    </a:lnTo>
                    <a:close/>
                    <a:moveTo>
                      <a:pt x="10392" y="13130"/>
                    </a:moveTo>
                    <a:lnTo>
                      <a:pt x="10395" y="13130"/>
                    </a:lnTo>
                    <a:lnTo>
                      <a:pt x="10395" y="13132"/>
                    </a:lnTo>
                    <a:lnTo>
                      <a:pt x="10392" y="13132"/>
                    </a:lnTo>
                    <a:lnTo>
                      <a:pt x="10392" y="13130"/>
                    </a:lnTo>
                    <a:close/>
                    <a:moveTo>
                      <a:pt x="10395" y="13130"/>
                    </a:moveTo>
                    <a:lnTo>
                      <a:pt x="10395" y="13129"/>
                    </a:lnTo>
                    <a:lnTo>
                      <a:pt x="10397" y="13129"/>
                    </a:lnTo>
                    <a:lnTo>
                      <a:pt x="10397" y="13127"/>
                    </a:lnTo>
                    <a:lnTo>
                      <a:pt x="10400" y="13127"/>
                    </a:lnTo>
                    <a:lnTo>
                      <a:pt x="10400" y="13125"/>
                    </a:lnTo>
                    <a:lnTo>
                      <a:pt x="10404" y="13125"/>
                    </a:lnTo>
                    <a:lnTo>
                      <a:pt x="10404" y="13124"/>
                    </a:lnTo>
                    <a:lnTo>
                      <a:pt x="10407" y="13124"/>
                    </a:lnTo>
                    <a:lnTo>
                      <a:pt x="10407" y="13122"/>
                    </a:lnTo>
                    <a:lnTo>
                      <a:pt x="10410" y="13122"/>
                    </a:lnTo>
                    <a:lnTo>
                      <a:pt x="10410" y="13120"/>
                    </a:lnTo>
                    <a:lnTo>
                      <a:pt x="10414" y="13120"/>
                    </a:lnTo>
                    <a:lnTo>
                      <a:pt x="10414" y="13119"/>
                    </a:lnTo>
                    <a:lnTo>
                      <a:pt x="10417" y="13119"/>
                    </a:lnTo>
                    <a:lnTo>
                      <a:pt x="10417" y="13117"/>
                    </a:lnTo>
                    <a:lnTo>
                      <a:pt x="10420" y="13117"/>
                    </a:lnTo>
                    <a:lnTo>
                      <a:pt x="10420" y="13119"/>
                    </a:lnTo>
                    <a:lnTo>
                      <a:pt x="10419" y="13119"/>
                    </a:lnTo>
                    <a:lnTo>
                      <a:pt x="10419" y="13120"/>
                    </a:lnTo>
                    <a:lnTo>
                      <a:pt x="10415" y="13120"/>
                    </a:lnTo>
                    <a:lnTo>
                      <a:pt x="10415" y="13122"/>
                    </a:lnTo>
                    <a:lnTo>
                      <a:pt x="10412" y="13122"/>
                    </a:lnTo>
                    <a:lnTo>
                      <a:pt x="10412" y="13124"/>
                    </a:lnTo>
                    <a:lnTo>
                      <a:pt x="10409" y="13124"/>
                    </a:lnTo>
                    <a:lnTo>
                      <a:pt x="10409" y="13125"/>
                    </a:lnTo>
                    <a:lnTo>
                      <a:pt x="10405" y="13125"/>
                    </a:lnTo>
                    <a:lnTo>
                      <a:pt x="10405" y="13127"/>
                    </a:lnTo>
                    <a:lnTo>
                      <a:pt x="10402" y="13127"/>
                    </a:lnTo>
                    <a:lnTo>
                      <a:pt x="10402" y="13129"/>
                    </a:lnTo>
                    <a:lnTo>
                      <a:pt x="10399" y="13129"/>
                    </a:lnTo>
                    <a:lnTo>
                      <a:pt x="10399" y="13130"/>
                    </a:lnTo>
                    <a:lnTo>
                      <a:pt x="10395" y="13130"/>
                    </a:lnTo>
                    <a:close/>
                    <a:moveTo>
                      <a:pt x="11355" y="13120"/>
                    </a:moveTo>
                    <a:lnTo>
                      <a:pt x="11357" y="13120"/>
                    </a:lnTo>
                    <a:lnTo>
                      <a:pt x="11357" y="13122"/>
                    </a:lnTo>
                    <a:lnTo>
                      <a:pt x="11355" y="13122"/>
                    </a:lnTo>
                    <a:lnTo>
                      <a:pt x="11355" y="13120"/>
                    </a:lnTo>
                    <a:close/>
                    <a:moveTo>
                      <a:pt x="11357" y="13119"/>
                    </a:moveTo>
                    <a:lnTo>
                      <a:pt x="11359" y="13119"/>
                    </a:lnTo>
                    <a:lnTo>
                      <a:pt x="11359" y="13120"/>
                    </a:lnTo>
                    <a:lnTo>
                      <a:pt x="11357" y="13120"/>
                    </a:lnTo>
                    <a:lnTo>
                      <a:pt x="11357" y="13119"/>
                    </a:lnTo>
                    <a:close/>
                    <a:moveTo>
                      <a:pt x="11359" y="13117"/>
                    </a:moveTo>
                    <a:lnTo>
                      <a:pt x="11360" y="13117"/>
                    </a:lnTo>
                    <a:lnTo>
                      <a:pt x="11360" y="13119"/>
                    </a:lnTo>
                    <a:lnTo>
                      <a:pt x="11359" y="13119"/>
                    </a:lnTo>
                    <a:lnTo>
                      <a:pt x="11359" y="13117"/>
                    </a:lnTo>
                    <a:close/>
                    <a:moveTo>
                      <a:pt x="1020" y="13115"/>
                    </a:moveTo>
                    <a:lnTo>
                      <a:pt x="1022" y="13115"/>
                    </a:lnTo>
                    <a:lnTo>
                      <a:pt x="1022" y="13117"/>
                    </a:lnTo>
                    <a:lnTo>
                      <a:pt x="1020" y="13117"/>
                    </a:lnTo>
                    <a:lnTo>
                      <a:pt x="1020" y="13115"/>
                    </a:lnTo>
                    <a:close/>
                    <a:moveTo>
                      <a:pt x="10420" y="13115"/>
                    </a:moveTo>
                    <a:lnTo>
                      <a:pt x="10424" y="13115"/>
                    </a:lnTo>
                    <a:lnTo>
                      <a:pt x="10424" y="13117"/>
                    </a:lnTo>
                    <a:lnTo>
                      <a:pt x="10420" y="13117"/>
                    </a:lnTo>
                    <a:lnTo>
                      <a:pt x="10420" y="13115"/>
                    </a:lnTo>
                    <a:close/>
                    <a:moveTo>
                      <a:pt x="11360" y="13115"/>
                    </a:moveTo>
                    <a:lnTo>
                      <a:pt x="11362" y="13115"/>
                    </a:lnTo>
                    <a:lnTo>
                      <a:pt x="11362" y="13117"/>
                    </a:lnTo>
                    <a:lnTo>
                      <a:pt x="11360" y="13117"/>
                    </a:lnTo>
                    <a:lnTo>
                      <a:pt x="11360" y="13115"/>
                    </a:lnTo>
                    <a:close/>
                    <a:moveTo>
                      <a:pt x="1019" y="13114"/>
                    </a:moveTo>
                    <a:lnTo>
                      <a:pt x="1020" y="13114"/>
                    </a:lnTo>
                    <a:lnTo>
                      <a:pt x="1020" y="13115"/>
                    </a:lnTo>
                    <a:lnTo>
                      <a:pt x="1019" y="13115"/>
                    </a:lnTo>
                    <a:lnTo>
                      <a:pt x="1019" y="13114"/>
                    </a:lnTo>
                    <a:close/>
                    <a:moveTo>
                      <a:pt x="10424" y="13115"/>
                    </a:moveTo>
                    <a:lnTo>
                      <a:pt x="10424" y="13114"/>
                    </a:lnTo>
                    <a:lnTo>
                      <a:pt x="10425" y="13114"/>
                    </a:lnTo>
                    <a:lnTo>
                      <a:pt x="10425" y="13112"/>
                    </a:lnTo>
                    <a:lnTo>
                      <a:pt x="10429" y="13112"/>
                    </a:lnTo>
                    <a:lnTo>
                      <a:pt x="10429" y="13110"/>
                    </a:lnTo>
                    <a:lnTo>
                      <a:pt x="10432" y="13110"/>
                    </a:lnTo>
                    <a:lnTo>
                      <a:pt x="10432" y="13109"/>
                    </a:lnTo>
                    <a:lnTo>
                      <a:pt x="10435" y="13109"/>
                    </a:lnTo>
                    <a:lnTo>
                      <a:pt x="10435" y="13107"/>
                    </a:lnTo>
                    <a:lnTo>
                      <a:pt x="10439" y="13107"/>
                    </a:lnTo>
                    <a:lnTo>
                      <a:pt x="10439" y="13105"/>
                    </a:lnTo>
                    <a:lnTo>
                      <a:pt x="10442" y="13105"/>
                    </a:lnTo>
                    <a:lnTo>
                      <a:pt x="10442" y="13104"/>
                    </a:lnTo>
                    <a:lnTo>
                      <a:pt x="10444" y="13104"/>
                    </a:lnTo>
                    <a:lnTo>
                      <a:pt x="10444" y="13102"/>
                    </a:lnTo>
                    <a:lnTo>
                      <a:pt x="10447" y="13102"/>
                    </a:lnTo>
                    <a:lnTo>
                      <a:pt x="10447" y="13100"/>
                    </a:lnTo>
                    <a:lnTo>
                      <a:pt x="10450" y="13100"/>
                    </a:lnTo>
                    <a:lnTo>
                      <a:pt x="10450" y="13099"/>
                    </a:lnTo>
                    <a:lnTo>
                      <a:pt x="10454" y="13099"/>
                    </a:lnTo>
                    <a:lnTo>
                      <a:pt x="10454" y="13100"/>
                    </a:lnTo>
                    <a:lnTo>
                      <a:pt x="10452" y="13100"/>
                    </a:lnTo>
                    <a:lnTo>
                      <a:pt x="10452" y="13102"/>
                    </a:lnTo>
                    <a:lnTo>
                      <a:pt x="10449" y="13102"/>
                    </a:lnTo>
                    <a:lnTo>
                      <a:pt x="10449" y="13104"/>
                    </a:lnTo>
                    <a:lnTo>
                      <a:pt x="10445" y="13104"/>
                    </a:lnTo>
                    <a:lnTo>
                      <a:pt x="10445" y="13105"/>
                    </a:lnTo>
                    <a:lnTo>
                      <a:pt x="10444" y="13105"/>
                    </a:lnTo>
                    <a:lnTo>
                      <a:pt x="10444" y="13107"/>
                    </a:lnTo>
                    <a:lnTo>
                      <a:pt x="10440" y="13107"/>
                    </a:lnTo>
                    <a:lnTo>
                      <a:pt x="10440" y="13109"/>
                    </a:lnTo>
                    <a:lnTo>
                      <a:pt x="10437" y="13109"/>
                    </a:lnTo>
                    <a:lnTo>
                      <a:pt x="10437" y="13110"/>
                    </a:lnTo>
                    <a:lnTo>
                      <a:pt x="10434" y="13110"/>
                    </a:lnTo>
                    <a:lnTo>
                      <a:pt x="10434" y="13112"/>
                    </a:lnTo>
                    <a:lnTo>
                      <a:pt x="10430" y="13112"/>
                    </a:lnTo>
                    <a:lnTo>
                      <a:pt x="10430" y="13114"/>
                    </a:lnTo>
                    <a:lnTo>
                      <a:pt x="10427" y="13114"/>
                    </a:lnTo>
                    <a:lnTo>
                      <a:pt x="10427" y="13115"/>
                    </a:lnTo>
                    <a:lnTo>
                      <a:pt x="10424" y="13115"/>
                    </a:lnTo>
                    <a:close/>
                    <a:moveTo>
                      <a:pt x="11362" y="13115"/>
                    </a:moveTo>
                    <a:lnTo>
                      <a:pt x="11362" y="13114"/>
                    </a:lnTo>
                    <a:lnTo>
                      <a:pt x="11364" y="13114"/>
                    </a:lnTo>
                    <a:lnTo>
                      <a:pt x="11364" y="13112"/>
                    </a:lnTo>
                    <a:lnTo>
                      <a:pt x="11365" y="13112"/>
                    </a:lnTo>
                    <a:lnTo>
                      <a:pt x="11365" y="13110"/>
                    </a:lnTo>
                    <a:lnTo>
                      <a:pt x="11367" y="13110"/>
                    </a:lnTo>
                    <a:lnTo>
                      <a:pt x="11367" y="13109"/>
                    </a:lnTo>
                    <a:lnTo>
                      <a:pt x="11369" y="13109"/>
                    </a:lnTo>
                    <a:lnTo>
                      <a:pt x="11369" y="13107"/>
                    </a:lnTo>
                    <a:lnTo>
                      <a:pt x="11370" y="13107"/>
                    </a:lnTo>
                    <a:lnTo>
                      <a:pt x="11370" y="13105"/>
                    </a:lnTo>
                    <a:lnTo>
                      <a:pt x="11372" y="13105"/>
                    </a:lnTo>
                    <a:lnTo>
                      <a:pt x="11372" y="13104"/>
                    </a:lnTo>
                    <a:lnTo>
                      <a:pt x="11374" y="13104"/>
                    </a:lnTo>
                    <a:lnTo>
                      <a:pt x="11374" y="13102"/>
                    </a:lnTo>
                    <a:lnTo>
                      <a:pt x="11375" y="13102"/>
                    </a:lnTo>
                    <a:lnTo>
                      <a:pt x="11375" y="13100"/>
                    </a:lnTo>
                    <a:lnTo>
                      <a:pt x="11377" y="13100"/>
                    </a:lnTo>
                    <a:lnTo>
                      <a:pt x="11377" y="13099"/>
                    </a:lnTo>
                    <a:lnTo>
                      <a:pt x="11379" y="13099"/>
                    </a:lnTo>
                    <a:lnTo>
                      <a:pt x="11379" y="13097"/>
                    </a:lnTo>
                    <a:lnTo>
                      <a:pt x="11380" y="13097"/>
                    </a:lnTo>
                    <a:lnTo>
                      <a:pt x="11380" y="13095"/>
                    </a:lnTo>
                    <a:lnTo>
                      <a:pt x="11382" y="13095"/>
                    </a:lnTo>
                    <a:lnTo>
                      <a:pt x="11382" y="13094"/>
                    </a:lnTo>
                    <a:lnTo>
                      <a:pt x="11384" y="13094"/>
                    </a:lnTo>
                    <a:lnTo>
                      <a:pt x="11384" y="13092"/>
                    </a:lnTo>
                    <a:lnTo>
                      <a:pt x="11385" y="13092"/>
                    </a:lnTo>
                    <a:lnTo>
                      <a:pt x="11385" y="13090"/>
                    </a:lnTo>
                    <a:lnTo>
                      <a:pt x="11387" y="13090"/>
                    </a:lnTo>
                    <a:lnTo>
                      <a:pt x="11387" y="13089"/>
                    </a:lnTo>
                    <a:lnTo>
                      <a:pt x="11390" y="13089"/>
                    </a:lnTo>
                    <a:lnTo>
                      <a:pt x="11390" y="13087"/>
                    </a:lnTo>
                    <a:lnTo>
                      <a:pt x="11392" y="13087"/>
                    </a:lnTo>
                    <a:lnTo>
                      <a:pt x="11392" y="13085"/>
                    </a:lnTo>
                    <a:lnTo>
                      <a:pt x="11394" y="13085"/>
                    </a:lnTo>
                    <a:lnTo>
                      <a:pt x="11394" y="13084"/>
                    </a:lnTo>
                    <a:lnTo>
                      <a:pt x="11395" y="13084"/>
                    </a:lnTo>
                    <a:lnTo>
                      <a:pt x="11395" y="13082"/>
                    </a:lnTo>
                    <a:lnTo>
                      <a:pt x="11397" y="13082"/>
                    </a:lnTo>
                    <a:lnTo>
                      <a:pt x="11397" y="13080"/>
                    </a:lnTo>
                    <a:lnTo>
                      <a:pt x="11399" y="13080"/>
                    </a:lnTo>
                    <a:lnTo>
                      <a:pt x="11399" y="13079"/>
                    </a:lnTo>
                    <a:lnTo>
                      <a:pt x="11400" y="13079"/>
                    </a:lnTo>
                    <a:lnTo>
                      <a:pt x="11400" y="13077"/>
                    </a:lnTo>
                    <a:lnTo>
                      <a:pt x="11402" y="13077"/>
                    </a:lnTo>
                    <a:lnTo>
                      <a:pt x="11402" y="13075"/>
                    </a:lnTo>
                    <a:lnTo>
                      <a:pt x="11404" y="13075"/>
                    </a:lnTo>
                    <a:lnTo>
                      <a:pt x="11404" y="13074"/>
                    </a:lnTo>
                    <a:lnTo>
                      <a:pt x="11405" y="13074"/>
                    </a:lnTo>
                    <a:lnTo>
                      <a:pt x="11405" y="13072"/>
                    </a:lnTo>
                    <a:lnTo>
                      <a:pt x="11407" y="13072"/>
                    </a:lnTo>
                    <a:lnTo>
                      <a:pt x="11407" y="13070"/>
                    </a:lnTo>
                    <a:lnTo>
                      <a:pt x="11409" y="13070"/>
                    </a:lnTo>
                    <a:lnTo>
                      <a:pt x="11409" y="13069"/>
                    </a:lnTo>
                    <a:lnTo>
                      <a:pt x="11410" y="13069"/>
                    </a:lnTo>
                    <a:lnTo>
                      <a:pt x="11410" y="13067"/>
                    </a:lnTo>
                    <a:lnTo>
                      <a:pt x="11412" y="13067"/>
                    </a:lnTo>
                    <a:lnTo>
                      <a:pt x="11412" y="13065"/>
                    </a:lnTo>
                    <a:lnTo>
                      <a:pt x="11414" y="13065"/>
                    </a:lnTo>
                    <a:lnTo>
                      <a:pt x="11414" y="13064"/>
                    </a:lnTo>
                    <a:lnTo>
                      <a:pt x="11415" y="13064"/>
                    </a:lnTo>
                    <a:lnTo>
                      <a:pt x="11415" y="13062"/>
                    </a:lnTo>
                    <a:lnTo>
                      <a:pt x="11417" y="13062"/>
                    </a:lnTo>
                    <a:lnTo>
                      <a:pt x="11417" y="13060"/>
                    </a:lnTo>
                    <a:lnTo>
                      <a:pt x="11419" y="13060"/>
                    </a:lnTo>
                    <a:lnTo>
                      <a:pt x="11419" y="13059"/>
                    </a:lnTo>
                    <a:lnTo>
                      <a:pt x="11420" y="13059"/>
                    </a:lnTo>
                    <a:lnTo>
                      <a:pt x="11420" y="13057"/>
                    </a:lnTo>
                    <a:lnTo>
                      <a:pt x="11422" y="13057"/>
                    </a:lnTo>
                    <a:lnTo>
                      <a:pt x="11422" y="13055"/>
                    </a:lnTo>
                    <a:lnTo>
                      <a:pt x="11424" y="13055"/>
                    </a:lnTo>
                    <a:lnTo>
                      <a:pt x="11424" y="13054"/>
                    </a:lnTo>
                    <a:lnTo>
                      <a:pt x="11425" y="13054"/>
                    </a:lnTo>
                    <a:lnTo>
                      <a:pt x="11425" y="13052"/>
                    </a:lnTo>
                    <a:lnTo>
                      <a:pt x="11427" y="13052"/>
                    </a:lnTo>
                    <a:lnTo>
                      <a:pt x="11427" y="13050"/>
                    </a:lnTo>
                    <a:lnTo>
                      <a:pt x="11429" y="13050"/>
                    </a:lnTo>
                    <a:lnTo>
                      <a:pt x="11429" y="13049"/>
                    </a:lnTo>
                    <a:lnTo>
                      <a:pt x="11430" y="13049"/>
                    </a:lnTo>
                    <a:lnTo>
                      <a:pt x="11430" y="13047"/>
                    </a:lnTo>
                    <a:lnTo>
                      <a:pt x="11432" y="13047"/>
                    </a:lnTo>
                    <a:lnTo>
                      <a:pt x="11432" y="13045"/>
                    </a:lnTo>
                    <a:lnTo>
                      <a:pt x="11434" y="13045"/>
                    </a:lnTo>
                    <a:lnTo>
                      <a:pt x="11434" y="13044"/>
                    </a:lnTo>
                    <a:lnTo>
                      <a:pt x="11435" y="13044"/>
                    </a:lnTo>
                    <a:lnTo>
                      <a:pt x="11435" y="13042"/>
                    </a:lnTo>
                    <a:lnTo>
                      <a:pt x="11437" y="13042"/>
                    </a:lnTo>
                    <a:lnTo>
                      <a:pt x="11437" y="13040"/>
                    </a:lnTo>
                    <a:lnTo>
                      <a:pt x="11439" y="13040"/>
                    </a:lnTo>
                    <a:lnTo>
                      <a:pt x="11439" y="13039"/>
                    </a:lnTo>
                    <a:lnTo>
                      <a:pt x="11440" y="13039"/>
                    </a:lnTo>
                    <a:lnTo>
                      <a:pt x="11440" y="13037"/>
                    </a:lnTo>
                    <a:lnTo>
                      <a:pt x="11442" y="13037"/>
                    </a:lnTo>
                    <a:lnTo>
                      <a:pt x="11442" y="13035"/>
                    </a:lnTo>
                    <a:lnTo>
                      <a:pt x="11444" y="13035"/>
                    </a:lnTo>
                    <a:lnTo>
                      <a:pt x="11444" y="13034"/>
                    </a:lnTo>
                    <a:lnTo>
                      <a:pt x="11445" y="13034"/>
                    </a:lnTo>
                    <a:lnTo>
                      <a:pt x="11445" y="13032"/>
                    </a:lnTo>
                    <a:lnTo>
                      <a:pt x="11447" y="13032"/>
                    </a:lnTo>
                    <a:lnTo>
                      <a:pt x="11447" y="13030"/>
                    </a:lnTo>
                    <a:lnTo>
                      <a:pt x="11449" y="13030"/>
                    </a:lnTo>
                    <a:lnTo>
                      <a:pt x="11449" y="13029"/>
                    </a:lnTo>
                    <a:lnTo>
                      <a:pt x="11450" y="13029"/>
                    </a:lnTo>
                    <a:lnTo>
                      <a:pt x="11450" y="13027"/>
                    </a:lnTo>
                    <a:lnTo>
                      <a:pt x="11452" y="13027"/>
                    </a:lnTo>
                    <a:lnTo>
                      <a:pt x="11452" y="13025"/>
                    </a:lnTo>
                    <a:lnTo>
                      <a:pt x="11454" y="13025"/>
                    </a:lnTo>
                    <a:lnTo>
                      <a:pt x="11454" y="13024"/>
                    </a:lnTo>
                    <a:lnTo>
                      <a:pt x="11455" y="13024"/>
                    </a:lnTo>
                    <a:lnTo>
                      <a:pt x="11455" y="13022"/>
                    </a:lnTo>
                    <a:lnTo>
                      <a:pt x="11457" y="13022"/>
                    </a:lnTo>
                    <a:lnTo>
                      <a:pt x="11457" y="13020"/>
                    </a:lnTo>
                    <a:lnTo>
                      <a:pt x="11459" y="13020"/>
                    </a:lnTo>
                    <a:lnTo>
                      <a:pt x="11459" y="13019"/>
                    </a:lnTo>
                    <a:lnTo>
                      <a:pt x="11460" y="13019"/>
                    </a:lnTo>
                    <a:lnTo>
                      <a:pt x="11460" y="13017"/>
                    </a:lnTo>
                    <a:lnTo>
                      <a:pt x="11462" y="13017"/>
                    </a:lnTo>
                    <a:lnTo>
                      <a:pt x="11462" y="13015"/>
                    </a:lnTo>
                    <a:lnTo>
                      <a:pt x="11464" y="13015"/>
                    </a:lnTo>
                    <a:lnTo>
                      <a:pt x="11464" y="13014"/>
                    </a:lnTo>
                    <a:lnTo>
                      <a:pt x="11465" y="13014"/>
                    </a:lnTo>
                    <a:lnTo>
                      <a:pt x="11465" y="13012"/>
                    </a:lnTo>
                    <a:lnTo>
                      <a:pt x="11467" y="13012"/>
                    </a:lnTo>
                    <a:lnTo>
                      <a:pt x="11467" y="13010"/>
                    </a:lnTo>
                    <a:lnTo>
                      <a:pt x="11469" y="13010"/>
                    </a:lnTo>
                    <a:lnTo>
                      <a:pt x="11469" y="13009"/>
                    </a:lnTo>
                    <a:lnTo>
                      <a:pt x="11470" y="13009"/>
                    </a:lnTo>
                    <a:lnTo>
                      <a:pt x="11470" y="13007"/>
                    </a:lnTo>
                    <a:lnTo>
                      <a:pt x="11472" y="13007"/>
                    </a:lnTo>
                    <a:lnTo>
                      <a:pt x="11472" y="13005"/>
                    </a:lnTo>
                    <a:lnTo>
                      <a:pt x="11474" y="13005"/>
                    </a:lnTo>
                    <a:lnTo>
                      <a:pt x="11474" y="13004"/>
                    </a:lnTo>
                    <a:lnTo>
                      <a:pt x="11475" y="13004"/>
                    </a:lnTo>
                    <a:lnTo>
                      <a:pt x="11475" y="13002"/>
                    </a:lnTo>
                    <a:lnTo>
                      <a:pt x="11477" y="13002"/>
                    </a:lnTo>
                    <a:lnTo>
                      <a:pt x="11477" y="13000"/>
                    </a:lnTo>
                    <a:lnTo>
                      <a:pt x="11479" y="13000"/>
                    </a:lnTo>
                    <a:lnTo>
                      <a:pt x="11479" y="12999"/>
                    </a:lnTo>
                    <a:lnTo>
                      <a:pt x="11480" y="12999"/>
                    </a:lnTo>
                    <a:lnTo>
                      <a:pt x="11480" y="12997"/>
                    </a:lnTo>
                    <a:lnTo>
                      <a:pt x="11482" y="12997"/>
                    </a:lnTo>
                    <a:lnTo>
                      <a:pt x="11482" y="12995"/>
                    </a:lnTo>
                    <a:lnTo>
                      <a:pt x="11484" y="12995"/>
                    </a:lnTo>
                    <a:lnTo>
                      <a:pt x="11484" y="12994"/>
                    </a:lnTo>
                    <a:lnTo>
                      <a:pt x="11485" y="12994"/>
                    </a:lnTo>
                    <a:lnTo>
                      <a:pt x="11485" y="12992"/>
                    </a:lnTo>
                    <a:lnTo>
                      <a:pt x="11487" y="12992"/>
                    </a:lnTo>
                    <a:lnTo>
                      <a:pt x="11487" y="12990"/>
                    </a:lnTo>
                    <a:lnTo>
                      <a:pt x="11489" y="12990"/>
                    </a:lnTo>
                    <a:lnTo>
                      <a:pt x="11489" y="12994"/>
                    </a:lnTo>
                    <a:lnTo>
                      <a:pt x="11487" y="12994"/>
                    </a:lnTo>
                    <a:lnTo>
                      <a:pt x="11487" y="12995"/>
                    </a:lnTo>
                    <a:lnTo>
                      <a:pt x="11485" y="12995"/>
                    </a:lnTo>
                    <a:lnTo>
                      <a:pt x="11485" y="12997"/>
                    </a:lnTo>
                    <a:lnTo>
                      <a:pt x="11484" y="12997"/>
                    </a:lnTo>
                    <a:lnTo>
                      <a:pt x="11484" y="12999"/>
                    </a:lnTo>
                    <a:lnTo>
                      <a:pt x="11482" y="12999"/>
                    </a:lnTo>
                    <a:lnTo>
                      <a:pt x="11482" y="13000"/>
                    </a:lnTo>
                    <a:lnTo>
                      <a:pt x="11480" y="13000"/>
                    </a:lnTo>
                    <a:lnTo>
                      <a:pt x="11480" y="13002"/>
                    </a:lnTo>
                    <a:lnTo>
                      <a:pt x="11479" y="13002"/>
                    </a:lnTo>
                    <a:lnTo>
                      <a:pt x="11479" y="13004"/>
                    </a:lnTo>
                    <a:lnTo>
                      <a:pt x="11477" y="13004"/>
                    </a:lnTo>
                    <a:lnTo>
                      <a:pt x="11477" y="13005"/>
                    </a:lnTo>
                    <a:lnTo>
                      <a:pt x="11475" y="13005"/>
                    </a:lnTo>
                    <a:lnTo>
                      <a:pt x="11475" y="13007"/>
                    </a:lnTo>
                    <a:lnTo>
                      <a:pt x="11474" y="13007"/>
                    </a:lnTo>
                    <a:lnTo>
                      <a:pt x="11474" y="13009"/>
                    </a:lnTo>
                    <a:lnTo>
                      <a:pt x="11472" y="13009"/>
                    </a:lnTo>
                    <a:lnTo>
                      <a:pt x="11472" y="13010"/>
                    </a:lnTo>
                    <a:lnTo>
                      <a:pt x="11470" y="13010"/>
                    </a:lnTo>
                    <a:lnTo>
                      <a:pt x="11470" y="13012"/>
                    </a:lnTo>
                    <a:lnTo>
                      <a:pt x="11469" y="13012"/>
                    </a:lnTo>
                    <a:lnTo>
                      <a:pt x="11469" y="13014"/>
                    </a:lnTo>
                    <a:lnTo>
                      <a:pt x="11467" y="13014"/>
                    </a:lnTo>
                    <a:lnTo>
                      <a:pt x="11467" y="13015"/>
                    </a:lnTo>
                    <a:lnTo>
                      <a:pt x="11465" y="13015"/>
                    </a:lnTo>
                    <a:lnTo>
                      <a:pt x="11465" y="13017"/>
                    </a:lnTo>
                    <a:lnTo>
                      <a:pt x="11464" y="13017"/>
                    </a:lnTo>
                    <a:lnTo>
                      <a:pt x="11464" y="13019"/>
                    </a:lnTo>
                    <a:lnTo>
                      <a:pt x="11462" y="13019"/>
                    </a:lnTo>
                    <a:lnTo>
                      <a:pt x="11462" y="13020"/>
                    </a:lnTo>
                    <a:lnTo>
                      <a:pt x="11460" y="13020"/>
                    </a:lnTo>
                    <a:lnTo>
                      <a:pt x="11460" y="13022"/>
                    </a:lnTo>
                    <a:lnTo>
                      <a:pt x="11459" y="13022"/>
                    </a:lnTo>
                    <a:lnTo>
                      <a:pt x="11459" y="13024"/>
                    </a:lnTo>
                    <a:lnTo>
                      <a:pt x="11457" y="13024"/>
                    </a:lnTo>
                    <a:lnTo>
                      <a:pt x="11457" y="13025"/>
                    </a:lnTo>
                    <a:lnTo>
                      <a:pt x="11455" y="13025"/>
                    </a:lnTo>
                    <a:lnTo>
                      <a:pt x="11455" y="13027"/>
                    </a:lnTo>
                    <a:lnTo>
                      <a:pt x="11454" y="13027"/>
                    </a:lnTo>
                    <a:lnTo>
                      <a:pt x="11454" y="13029"/>
                    </a:lnTo>
                    <a:lnTo>
                      <a:pt x="11452" y="13029"/>
                    </a:lnTo>
                    <a:lnTo>
                      <a:pt x="11452" y="13030"/>
                    </a:lnTo>
                    <a:lnTo>
                      <a:pt x="11450" y="13030"/>
                    </a:lnTo>
                    <a:lnTo>
                      <a:pt x="11450" y="13032"/>
                    </a:lnTo>
                    <a:lnTo>
                      <a:pt x="11449" y="13032"/>
                    </a:lnTo>
                    <a:lnTo>
                      <a:pt x="11449" y="13034"/>
                    </a:lnTo>
                    <a:lnTo>
                      <a:pt x="11447" y="13034"/>
                    </a:lnTo>
                    <a:lnTo>
                      <a:pt x="11447" y="13035"/>
                    </a:lnTo>
                    <a:lnTo>
                      <a:pt x="11445" y="13035"/>
                    </a:lnTo>
                    <a:lnTo>
                      <a:pt x="11445" y="13037"/>
                    </a:lnTo>
                    <a:lnTo>
                      <a:pt x="11444" y="13037"/>
                    </a:lnTo>
                    <a:lnTo>
                      <a:pt x="11444" y="13039"/>
                    </a:lnTo>
                    <a:lnTo>
                      <a:pt x="11442" y="13039"/>
                    </a:lnTo>
                    <a:lnTo>
                      <a:pt x="11442" y="13040"/>
                    </a:lnTo>
                    <a:lnTo>
                      <a:pt x="11440" y="13040"/>
                    </a:lnTo>
                    <a:lnTo>
                      <a:pt x="11440" y="13042"/>
                    </a:lnTo>
                    <a:lnTo>
                      <a:pt x="11439" y="13042"/>
                    </a:lnTo>
                    <a:lnTo>
                      <a:pt x="11439" y="13044"/>
                    </a:lnTo>
                    <a:lnTo>
                      <a:pt x="11437" y="13044"/>
                    </a:lnTo>
                    <a:lnTo>
                      <a:pt x="11437" y="13045"/>
                    </a:lnTo>
                    <a:lnTo>
                      <a:pt x="11435" y="13045"/>
                    </a:lnTo>
                    <a:lnTo>
                      <a:pt x="11435" y="13047"/>
                    </a:lnTo>
                    <a:lnTo>
                      <a:pt x="11434" y="13047"/>
                    </a:lnTo>
                    <a:lnTo>
                      <a:pt x="11434" y="13049"/>
                    </a:lnTo>
                    <a:lnTo>
                      <a:pt x="11432" y="13049"/>
                    </a:lnTo>
                    <a:lnTo>
                      <a:pt x="11432" y="13050"/>
                    </a:lnTo>
                    <a:lnTo>
                      <a:pt x="11430" y="13050"/>
                    </a:lnTo>
                    <a:lnTo>
                      <a:pt x="11430" y="13052"/>
                    </a:lnTo>
                    <a:lnTo>
                      <a:pt x="11429" y="13052"/>
                    </a:lnTo>
                    <a:lnTo>
                      <a:pt x="11429" y="13054"/>
                    </a:lnTo>
                    <a:lnTo>
                      <a:pt x="11427" y="13054"/>
                    </a:lnTo>
                    <a:lnTo>
                      <a:pt x="11427" y="13055"/>
                    </a:lnTo>
                    <a:lnTo>
                      <a:pt x="11425" y="13055"/>
                    </a:lnTo>
                    <a:lnTo>
                      <a:pt x="11425" y="13057"/>
                    </a:lnTo>
                    <a:lnTo>
                      <a:pt x="11424" y="13057"/>
                    </a:lnTo>
                    <a:lnTo>
                      <a:pt x="11424" y="13059"/>
                    </a:lnTo>
                    <a:lnTo>
                      <a:pt x="11422" y="13059"/>
                    </a:lnTo>
                    <a:lnTo>
                      <a:pt x="11422" y="13060"/>
                    </a:lnTo>
                    <a:lnTo>
                      <a:pt x="11420" y="13060"/>
                    </a:lnTo>
                    <a:lnTo>
                      <a:pt x="11420" y="13062"/>
                    </a:lnTo>
                    <a:lnTo>
                      <a:pt x="11419" y="13062"/>
                    </a:lnTo>
                    <a:lnTo>
                      <a:pt x="11419" y="13064"/>
                    </a:lnTo>
                    <a:lnTo>
                      <a:pt x="11417" y="13064"/>
                    </a:lnTo>
                    <a:lnTo>
                      <a:pt x="11417" y="13065"/>
                    </a:lnTo>
                    <a:lnTo>
                      <a:pt x="11415" y="13065"/>
                    </a:lnTo>
                    <a:lnTo>
                      <a:pt x="11415" y="13067"/>
                    </a:lnTo>
                    <a:lnTo>
                      <a:pt x="11414" y="13067"/>
                    </a:lnTo>
                    <a:lnTo>
                      <a:pt x="11414" y="13069"/>
                    </a:lnTo>
                    <a:lnTo>
                      <a:pt x="11412" y="13069"/>
                    </a:lnTo>
                    <a:lnTo>
                      <a:pt x="11412" y="13070"/>
                    </a:lnTo>
                    <a:lnTo>
                      <a:pt x="11410" y="13070"/>
                    </a:lnTo>
                    <a:lnTo>
                      <a:pt x="11410" y="13072"/>
                    </a:lnTo>
                    <a:lnTo>
                      <a:pt x="11409" y="13072"/>
                    </a:lnTo>
                    <a:lnTo>
                      <a:pt x="11409" y="13074"/>
                    </a:lnTo>
                    <a:lnTo>
                      <a:pt x="11407" y="13074"/>
                    </a:lnTo>
                    <a:lnTo>
                      <a:pt x="11407" y="13075"/>
                    </a:lnTo>
                    <a:lnTo>
                      <a:pt x="11405" y="13075"/>
                    </a:lnTo>
                    <a:lnTo>
                      <a:pt x="11405" y="13077"/>
                    </a:lnTo>
                    <a:lnTo>
                      <a:pt x="11404" y="13077"/>
                    </a:lnTo>
                    <a:lnTo>
                      <a:pt x="11404" y="13079"/>
                    </a:lnTo>
                    <a:lnTo>
                      <a:pt x="11402" y="13079"/>
                    </a:lnTo>
                    <a:lnTo>
                      <a:pt x="11402" y="13080"/>
                    </a:lnTo>
                    <a:lnTo>
                      <a:pt x="11400" y="13080"/>
                    </a:lnTo>
                    <a:lnTo>
                      <a:pt x="11400" y="13082"/>
                    </a:lnTo>
                    <a:lnTo>
                      <a:pt x="11399" y="13082"/>
                    </a:lnTo>
                    <a:lnTo>
                      <a:pt x="11399" y="13084"/>
                    </a:lnTo>
                    <a:lnTo>
                      <a:pt x="11397" y="13084"/>
                    </a:lnTo>
                    <a:lnTo>
                      <a:pt x="11397" y="13085"/>
                    </a:lnTo>
                    <a:lnTo>
                      <a:pt x="11395" y="13085"/>
                    </a:lnTo>
                    <a:lnTo>
                      <a:pt x="11395" y="13087"/>
                    </a:lnTo>
                    <a:lnTo>
                      <a:pt x="11394" y="13087"/>
                    </a:lnTo>
                    <a:lnTo>
                      <a:pt x="11394" y="13089"/>
                    </a:lnTo>
                    <a:lnTo>
                      <a:pt x="11392" y="13089"/>
                    </a:lnTo>
                    <a:lnTo>
                      <a:pt x="11392" y="13090"/>
                    </a:lnTo>
                    <a:lnTo>
                      <a:pt x="11389" y="13090"/>
                    </a:lnTo>
                    <a:lnTo>
                      <a:pt x="11389" y="13092"/>
                    </a:lnTo>
                    <a:lnTo>
                      <a:pt x="11387" y="13092"/>
                    </a:lnTo>
                    <a:lnTo>
                      <a:pt x="11387" y="13094"/>
                    </a:lnTo>
                    <a:lnTo>
                      <a:pt x="11385" y="13094"/>
                    </a:lnTo>
                    <a:lnTo>
                      <a:pt x="11385" y="13095"/>
                    </a:lnTo>
                    <a:lnTo>
                      <a:pt x="11384" y="13095"/>
                    </a:lnTo>
                    <a:lnTo>
                      <a:pt x="11384" y="13097"/>
                    </a:lnTo>
                    <a:lnTo>
                      <a:pt x="11382" y="13097"/>
                    </a:lnTo>
                    <a:lnTo>
                      <a:pt x="11382" y="13099"/>
                    </a:lnTo>
                    <a:lnTo>
                      <a:pt x="11380" y="13099"/>
                    </a:lnTo>
                    <a:lnTo>
                      <a:pt x="11380" y="13100"/>
                    </a:lnTo>
                    <a:lnTo>
                      <a:pt x="11379" y="13100"/>
                    </a:lnTo>
                    <a:lnTo>
                      <a:pt x="11379" y="13102"/>
                    </a:lnTo>
                    <a:lnTo>
                      <a:pt x="11377" y="13102"/>
                    </a:lnTo>
                    <a:lnTo>
                      <a:pt x="11377" y="13104"/>
                    </a:lnTo>
                    <a:lnTo>
                      <a:pt x="11375" y="13104"/>
                    </a:lnTo>
                    <a:lnTo>
                      <a:pt x="11375" y="13105"/>
                    </a:lnTo>
                    <a:lnTo>
                      <a:pt x="11374" y="13105"/>
                    </a:lnTo>
                    <a:lnTo>
                      <a:pt x="11374" y="13107"/>
                    </a:lnTo>
                    <a:lnTo>
                      <a:pt x="11372" y="13107"/>
                    </a:lnTo>
                    <a:lnTo>
                      <a:pt x="11372" y="13109"/>
                    </a:lnTo>
                    <a:lnTo>
                      <a:pt x="11370" y="13109"/>
                    </a:lnTo>
                    <a:lnTo>
                      <a:pt x="11370" y="13110"/>
                    </a:lnTo>
                    <a:lnTo>
                      <a:pt x="11369" y="13110"/>
                    </a:lnTo>
                    <a:lnTo>
                      <a:pt x="11369" y="13112"/>
                    </a:lnTo>
                    <a:lnTo>
                      <a:pt x="11367" y="13112"/>
                    </a:lnTo>
                    <a:lnTo>
                      <a:pt x="11367" y="13114"/>
                    </a:lnTo>
                    <a:lnTo>
                      <a:pt x="11365" y="13114"/>
                    </a:lnTo>
                    <a:lnTo>
                      <a:pt x="11365" y="13115"/>
                    </a:lnTo>
                    <a:lnTo>
                      <a:pt x="11362" y="13115"/>
                    </a:lnTo>
                    <a:close/>
                    <a:moveTo>
                      <a:pt x="1015" y="13114"/>
                    </a:moveTo>
                    <a:lnTo>
                      <a:pt x="1015" y="13112"/>
                    </a:lnTo>
                    <a:lnTo>
                      <a:pt x="1014" y="13112"/>
                    </a:lnTo>
                    <a:lnTo>
                      <a:pt x="1014" y="13110"/>
                    </a:lnTo>
                    <a:lnTo>
                      <a:pt x="1012" y="13110"/>
                    </a:lnTo>
                    <a:lnTo>
                      <a:pt x="1012" y="13109"/>
                    </a:lnTo>
                    <a:lnTo>
                      <a:pt x="1010" y="13109"/>
                    </a:lnTo>
                    <a:lnTo>
                      <a:pt x="1010" y="13107"/>
                    </a:lnTo>
                    <a:lnTo>
                      <a:pt x="1009" y="13107"/>
                    </a:lnTo>
                    <a:lnTo>
                      <a:pt x="1009" y="13105"/>
                    </a:lnTo>
                    <a:lnTo>
                      <a:pt x="1007" y="13105"/>
                    </a:lnTo>
                    <a:lnTo>
                      <a:pt x="1007" y="13104"/>
                    </a:lnTo>
                    <a:lnTo>
                      <a:pt x="1005" y="13104"/>
                    </a:lnTo>
                    <a:lnTo>
                      <a:pt x="1005" y="13102"/>
                    </a:lnTo>
                    <a:lnTo>
                      <a:pt x="1004" y="13102"/>
                    </a:lnTo>
                    <a:lnTo>
                      <a:pt x="1004" y="13100"/>
                    </a:lnTo>
                    <a:lnTo>
                      <a:pt x="1002" y="13100"/>
                    </a:lnTo>
                    <a:lnTo>
                      <a:pt x="1002" y="13099"/>
                    </a:lnTo>
                    <a:lnTo>
                      <a:pt x="1000" y="13099"/>
                    </a:lnTo>
                    <a:lnTo>
                      <a:pt x="1000" y="13097"/>
                    </a:lnTo>
                    <a:lnTo>
                      <a:pt x="999" y="13097"/>
                    </a:lnTo>
                    <a:lnTo>
                      <a:pt x="999" y="13095"/>
                    </a:lnTo>
                    <a:lnTo>
                      <a:pt x="997" y="13095"/>
                    </a:lnTo>
                    <a:lnTo>
                      <a:pt x="997" y="13094"/>
                    </a:lnTo>
                    <a:lnTo>
                      <a:pt x="995" y="13094"/>
                    </a:lnTo>
                    <a:lnTo>
                      <a:pt x="995" y="13092"/>
                    </a:lnTo>
                    <a:lnTo>
                      <a:pt x="994" y="13092"/>
                    </a:lnTo>
                    <a:lnTo>
                      <a:pt x="994" y="13090"/>
                    </a:lnTo>
                    <a:lnTo>
                      <a:pt x="997" y="13090"/>
                    </a:lnTo>
                    <a:lnTo>
                      <a:pt x="997" y="13092"/>
                    </a:lnTo>
                    <a:lnTo>
                      <a:pt x="999" y="13092"/>
                    </a:lnTo>
                    <a:lnTo>
                      <a:pt x="999" y="13094"/>
                    </a:lnTo>
                    <a:lnTo>
                      <a:pt x="1000" y="13094"/>
                    </a:lnTo>
                    <a:lnTo>
                      <a:pt x="1000" y="13095"/>
                    </a:lnTo>
                    <a:lnTo>
                      <a:pt x="1002" y="13095"/>
                    </a:lnTo>
                    <a:lnTo>
                      <a:pt x="1002" y="13097"/>
                    </a:lnTo>
                    <a:lnTo>
                      <a:pt x="1004" y="13097"/>
                    </a:lnTo>
                    <a:lnTo>
                      <a:pt x="1004" y="13099"/>
                    </a:lnTo>
                    <a:lnTo>
                      <a:pt x="1005" y="13099"/>
                    </a:lnTo>
                    <a:lnTo>
                      <a:pt x="1005" y="13100"/>
                    </a:lnTo>
                    <a:lnTo>
                      <a:pt x="1007" y="13100"/>
                    </a:lnTo>
                    <a:lnTo>
                      <a:pt x="1007" y="13102"/>
                    </a:lnTo>
                    <a:lnTo>
                      <a:pt x="1009" y="13102"/>
                    </a:lnTo>
                    <a:lnTo>
                      <a:pt x="1009" y="13104"/>
                    </a:lnTo>
                    <a:lnTo>
                      <a:pt x="1010" y="13104"/>
                    </a:lnTo>
                    <a:lnTo>
                      <a:pt x="1010" y="13105"/>
                    </a:lnTo>
                    <a:lnTo>
                      <a:pt x="1012" y="13105"/>
                    </a:lnTo>
                    <a:lnTo>
                      <a:pt x="1012" y="13107"/>
                    </a:lnTo>
                    <a:lnTo>
                      <a:pt x="1014" y="13107"/>
                    </a:lnTo>
                    <a:lnTo>
                      <a:pt x="1014" y="13109"/>
                    </a:lnTo>
                    <a:lnTo>
                      <a:pt x="1015" y="13109"/>
                    </a:lnTo>
                    <a:lnTo>
                      <a:pt x="1015" y="13110"/>
                    </a:lnTo>
                    <a:lnTo>
                      <a:pt x="1017" y="13110"/>
                    </a:lnTo>
                    <a:lnTo>
                      <a:pt x="1017" y="13112"/>
                    </a:lnTo>
                    <a:lnTo>
                      <a:pt x="1019" y="13112"/>
                    </a:lnTo>
                    <a:lnTo>
                      <a:pt x="1019" y="13114"/>
                    </a:lnTo>
                    <a:lnTo>
                      <a:pt x="1015" y="13114"/>
                    </a:lnTo>
                    <a:close/>
                    <a:moveTo>
                      <a:pt x="10454" y="13097"/>
                    </a:moveTo>
                    <a:lnTo>
                      <a:pt x="10457" y="13097"/>
                    </a:lnTo>
                    <a:lnTo>
                      <a:pt x="10457" y="13099"/>
                    </a:lnTo>
                    <a:lnTo>
                      <a:pt x="10454" y="13099"/>
                    </a:lnTo>
                    <a:lnTo>
                      <a:pt x="10454" y="13097"/>
                    </a:lnTo>
                    <a:close/>
                    <a:moveTo>
                      <a:pt x="10457" y="13097"/>
                    </a:moveTo>
                    <a:lnTo>
                      <a:pt x="10457" y="13095"/>
                    </a:lnTo>
                    <a:lnTo>
                      <a:pt x="10459" y="13095"/>
                    </a:lnTo>
                    <a:lnTo>
                      <a:pt x="10459" y="13094"/>
                    </a:lnTo>
                    <a:lnTo>
                      <a:pt x="10462" y="13094"/>
                    </a:lnTo>
                    <a:lnTo>
                      <a:pt x="10462" y="13092"/>
                    </a:lnTo>
                    <a:lnTo>
                      <a:pt x="10465" y="13092"/>
                    </a:lnTo>
                    <a:lnTo>
                      <a:pt x="10465" y="13094"/>
                    </a:lnTo>
                    <a:lnTo>
                      <a:pt x="10464" y="13094"/>
                    </a:lnTo>
                    <a:lnTo>
                      <a:pt x="10464" y="13095"/>
                    </a:lnTo>
                    <a:lnTo>
                      <a:pt x="10460" y="13095"/>
                    </a:lnTo>
                    <a:lnTo>
                      <a:pt x="10460" y="13097"/>
                    </a:lnTo>
                    <a:lnTo>
                      <a:pt x="10457" y="13097"/>
                    </a:lnTo>
                    <a:close/>
                    <a:moveTo>
                      <a:pt x="10465" y="13090"/>
                    </a:moveTo>
                    <a:lnTo>
                      <a:pt x="10469" y="13090"/>
                    </a:lnTo>
                    <a:lnTo>
                      <a:pt x="10469" y="13092"/>
                    </a:lnTo>
                    <a:lnTo>
                      <a:pt x="10465" y="13092"/>
                    </a:lnTo>
                    <a:lnTo>
                      <a:pt x="10465" y="13090"/>
                    </a:lnTo>
                    <a:close/>
                    <a:moveTo>
                      <a:pt x="992" y="13089"/>
                    </a:moveTo>
                    <a:lnTo>
                      <a:pt x="994" y="13089"/>
                    </a:lnTo>
                    <a:lnTo>
                      <a:pt x="994" y="13090"/>
                    </a:lnTo>
                    <a:lnTo>
                      <a:pt x="992" y="13090"/>
                    </a:lnTo>
                    <a:lnTo>
                      <a:pt x="992" y="13089"/>
                    </a:lnTo>
                    <a:close/>
                    <a:moveTo>
                      <a:pt x="10469" y="13089"/>
                    </a:moveTo>
                    <a:lnTo>
                      <a:pt x="10472" y="13089"/>
                    </a:lnTo>
                    <a:lnTo>
                      <a:pt x="10472" y="13090"/>
                    </a:lnTo>
                    <a:lnTo>
                      <a:pt x="10469" y="13090"/>
                    </a:lnTo>
                    <a:lnTo>
                      <a:pt x="10469" y="13089"/>
                    </a:lnTo>
                    <a:close/>
                    <a:moveTo>
                      <a:pt x="989" y="13089"/>
                    </a:moveTo>
                    <a:lnTo>
                      <a:pt x="989" y="13087"/>
                    </a:lnTo>
                    <a:lnTo>
                      <a:pt x="987" y="13087"/>
                    </a:lnTo>
                    <a:lnTo>
                      <a:pt x="987" y="13085"/>
                    </a:lnTo>
                    <a:lnTo>
                      <a:pt x="985" y="13085"/>
                    </a:lnTo>
                    <a:lnTo>
                      <a:pt x="985" y="13084"/>
                    </a:lnTo>
                    <a:lnTo>
                      <a:pt x="984" y="13084"/>
                    </a:lnTo>
                    <a:lnTo>
                      <a:pt x="984" y="13082"/>
                    </a:lnTo>
                    <a:lnTo>
                      <a:pt x="982" y="13082"/>
                    </a:lnTo>
                    <a:lnTo>
                      <a:pt x="982" y="13080"/>
                    </a:lnTo>
                    <a:lnTo>
                      <a:pt x="980" y="13080"/>
                    </a:lnTo>
                    <a:lnTo>
                      <a:pt x="980" y="13079"/>
                    </a:lnTo>
                    <a:lnTo>
                      <a:pt x="979" y="13079"/>
                    </a:lnTo>
                    <a:lnTo>
                      <a:pt x="979" y="13077"/>
                    </a:lnTo>
                    <a:lnTo>
                      <a:pt x="977" y="13077"/>
                    </a:lnTo>
                    <a:lnTo>
                      <a:pt x="977" y="13075"/>
                    </a:lnTo>
                    <a:lnTo>
                      <a:pt x="975" y="13075"/>
                    </a:lnTo>
                    <a:lnTo>
                      <a:pt x="975" y="13074"/>
                    </a:lnTo>
                    <a:lnTo>
                      <a:pt x="974" y="13074"/>
                    </a:lnTo>
                    <a:lnTo>
                      <a:pt x="974" y="13072"/>
                    </a:lnTo>
                    <a:lnTo>
                      <a:pt x="972" y="13072"/>
                    </a:lnTo>
                    <a:lnTo>
                      <a:pt x="972" y="13070"/>
                    </a:lnTo>
                    <a:lnTo>
                      <a:pt x="970" y="13070"/>
                    </a:lnTo>
                    <a:lnTo>
                      <a:pt x="970" y="13069"/>
                    </a:lnTo>
                    <a:lnTo>
                      <a:pt x="969" y="13069"/>
                    </a:lnTo>
                    <a:lnTo>
                      <a:pt x="969" y="13067"/>
                    </a:lnTo>
                    <a:lnTo>
                      <a:pt x="967" y="13067"/>
                    </a:lnTo>
                    <a:lnTo>
                      <a:pt x="967" y="13065"/>
                    </a:lnTo>
                    <a:lnTo>
                      <a:pt x="965" y="13065"/>
                    </a:lnTo>
                    <a:lnTo>
                      <a:pt x="965" y="13064"/>
                    </a:lnTo>
                    <a:lnTo>
                      <a:pt x="964" y="13064"/>
                    </a:lnTo>
                    <a:lnTo>
                      <a:pt x="964" y="13062"/>
                    </a:lnTo>
                    <a:lnTo>
                      <a:pt x="962" y="13062"/>
                    </a:lnTo>
                    <a:lnTo>
                      <a:pt x="962" y="13060"/>
                    </a:lnTo>
                    <a:lnTo>
                      <a:pt x="960" y="13060"/>
                    </a:lnTo>
                    <a:lnTo>
                      <a:pt x="960" y="13059"/>
                    </a:lnTo>
                    <a:lnTo>
                      <a:pt x="959" y="13059"/>
                    </a:lnTo>
                    <a:lnTo>
                      <a:pt x="959" y="13057"/>
                    </a:lnTo>
                    <a:lnTo>
                      <a:pt x="957" y="13057"/>
                    </a:lnTo>
                    <a:lnTo>
                      <a:pt x="957" y="13055"/>
                    </a:lnTo>
                    <a:lnTo>
                      <a:pt x="955" y="13055"/>
                    </a:lnTo>
                    <a:lnTo>
                      <a:pt x="955" y="13054"/>
                    </a:lnTo>
                    <a:lnTo>
                      <a:pt x="954" y="13054"/>
                    </a:lnTo>
                    <a:lnTo>
                      <a:pt x="954" y="13052"/>
                    </a:lnTo>
                    <a:lnTo>
                      <a:pt x="952" y="13052"/>
                    </a:lnTo>
                    <a:lnTo>
                      <a:pt x="952" y="13050"/>
                    </a:lnTo>
                    <a:lnTo>
                      <a:pt x="950" y="13050"/>
                    </a:lnTo>
                    <a:lnTo>
                      <a:pt x="950" y="13049"/>
                    </a:lnTo>
                    <a:lnTo>
                      <a:pt x="949" y="13049"/>
                    </a:lnTo>
                    <a:lnTo>
                      <a:pt x="949" y="13047"/>
                    </a:lnTo>
                    <a:lnTo>
                      <a:pt x="947" y="13047"/>
                    </a:lnTo>
                    <a:lnTo>
                      <a:pt x="947" y="13045"/>
                    </a:lnTo>
                    <a:lnTo>
                      <a:pt x="945" y="13045"/>
                    </a:lnTo>
                    <a:lnTo>
                      <a:pt x="945" y="13044"/>
                    </a:lnTo>
                    <a:lnTo>
                      <a:pt x="944" y="13044"/>
                    </a:lnTo>
                    <a:lnTo>
                      <a:pt x="944" y="13042"/>
                    </a:lnTo>
                    <a:lnTo>
                      <a:pt x="942" y="13042"/>
                    </a:lnTo>
                    <a:lnTo>
                      <a:pt x="942" y="13040"/>
                    </a:lnTo>
                    <a:lnTo>
                      <a:pt x="940" y="13040"/>
                    </a:lnTo>
                    <a:lnTo>
                      <a:pt x="940" y="13039"/>
                    </a:lnTo>
                    <a:lnTo>
                      <a:pt x="939" y="13039"/>
                    </a:lnTo>
                    <a:lnTo>
                      <a:pt x="939" y="13037"/>
                    </a:lnTo>
                    <a:lnTo>
                      <a:pt x="942" y="13037"/>
                    </a:lnTo>
                    <a:lnTo>
                      <a:pt x="942" y="13039"/>
                    </a:lnTo>
                    <a:lnTo>
                      <a:pt x="944" y="13039"/>
                    </a:lnTo>
                    <a:lnTo>
                      <a:pt x="944" y="13040"/>
                    </a:lnTo>
                    <a:lnTo>
                      <a:pt x="945" y="13040"/>
                    </a:lnTo>
                    <a:lnTo>
                      <a:pt x="945" y="13042"/>
                    </a:lnTo>
                    <a:lnTo>
                      <a:pt x="947" y="13042"/>
                    </a:lnTo>
                    <a:lnTo>
                      <a:pt x="947" y="13044"/>
                    </a:lnTo>
                    <a:lnTo>
                      <a:pt x="949" y="13044"/>
                    </a:lnTo>
                    <a:lnTo>
                      <a:pt x="949" y="13045"/>
                    </a:lnTo>
                    <a:lnTo>
                      <a:pt x="950" y="13045"/>
                    </a:lnTo>
                    <a:lnTo>
                      <a:pt x="950" y="13047"/>
                    </a:lnTo>
                    <a:lnTo>
                      <a:pt x="952" y="13047"/>
                    </a:lnTo>
                    <a:lnTo>
                      <a:pt x="952" y="13049"/>
                    </a:lnTo>
                    <a:lnTo>
                      <a:pt x="954" y="13049"/>
                    </a:lnTo>
                    <a:lnTo>
                      <a:pt x="954" y="13050"/>
                    </a:lnTo>
                    <a:lnTo>
                      <a:pt x="955" y="13050"/>
                    </a:lnTo>
                    <a:lnTo>
                      <a:pt x="955" y="13052"/>
                    </a:lnTo>
                    <a:lnTo>
                      <a:pt x="957" y="13052"/>
                    </a:lnTo>
                    <a:lnTo>
                      <a:pt x="957" y="13054"/>
                    </a:lnTo>
                    <a:lnTo>
                      <a:pt x="959" y="13054"/>
                    </a:lnTo>
                    <a:lnTo>
                      <a:pt x="959" y="13055"/>
                    </a:lnTo>
                    <a:lnTo>
                      <a:pt x="960" y="13055"/>
                    </a:lnTo>
                    <a:lnTo>
                      <a:pt x="960" y="13057"/>
                    </a:lnTo>
                    <a:lnTo>
                      <a:pt x="962" y="13057"/>
                    </a:lnTo>
                    <a:lnTo>
                      <a:pt x="962" y="13059"/>
                    </a:lnTo>
                    <a:lnTo>
                      <a:pt x="964" y="13059"/>
                    </a:lnTo>
                    <a:lnTo>
                      <a:pt x="964" y="13060"/>
                    </a:lnTo>
                    <a:lnTo>
                      <a:pt x="965" y="13060"/>
                    </a:lnTo>
                    <a:lnTo>
                      <a:pt x="965" y="13062"/>
                    </a:lnTo>
                    <a:lnTo>
                      <a:pt x="967" y="13062"/>
                    </a:lnTo>
                    <a:lnTo>
                      <a:pt x="967" y="13064"/>
                    </a:lnTo>
                    <a:lnTo>
                      <a:pt x="969" y="13064"/>
                    </a:lnTo>
                    <a:lnTo>
                      <a:pt x="969" y="13065"/>
                    </a:lnTo>
                    <a:lnTo>
                      <a:pt x="970" y="13065"/>
                    </a:lnTo>
                    <a:lnTo>
                      <a:pt x="970" y="13067"/>
                    </a:lnTo>
                    <a:lnTo>
                      <a:pt x="972" y="13067"/>
                    </a:lnTo>
                    <a:lnTo>
                      <a:pt x="972" y="13069"/>
                    </a:lnTo>
                    <a:lnTo>
                      <a:pt x="974" y="13069"/>
                    </a:lnTo>
                    <a:lnTo>
                      <a:pt x="974" y="13070"/>
                    </a:lnTo>
                    <a:lnTo>
                      <a:pt x="975" y="13070"/>
                    </a:lnTo>
                    <a:lnTo>
                      <a:pt x="975" y="13072"/>
                    </a:lnTo>
                    <a:lnTo>
                      <a:pt x="977" y="13072"/>
                    </a:lnTo>
                    <a:lnTo>
                      <a:pt x="977" y="13074"/>
                    </a:lnTo>
                    <a:lnTo>
                      <a:pt x="979" y="13074"/>
                    </a:lnTo>
                    <a:lnTo>
                      <a:pt x="979" y="13075"/>
                    </a:lnTo>
                    <a:lnTo>
                      <a:pt x="980" y="13075"/>
                    </a:lnTo>
                    <a:lnTo>
                      <a:pt x="980" y="13077"/>
                    </a:lnTo>
                    <a:lnTo>
                      <a:pt x="982" y="13077"/>
                    </a:lnTo>
                    <a:lnTo>
                      <a:pt x="982" y="13079"/>
                    </a:lnTo>
                    <a:lnTo>
                      <a:pt x="984" y="13079"/>
                    </a:lnTo>
                    <a:lnTo>
                      <a:pt x="984" y="13080"/>
                    </a:lnTo>
                    <a:lnTo>
                      <a:pt x="985" y="13080"/>
                    </a:lnTo>
                    <a:lnTo>
                      <a:pt x="985" y="13082"/>
                    </a:lnTo>
                    <a:lnTo>
                      <a:pt x="987" y="13082"/>
                    </a:lnTo>
                    <a:lnTo>
                      <a:pt x="987" y="13084"/>
                    </a:lnTo>
                    <a:lnTo>
                      <a:pt x="989" y="13084"/>
                    </a:lnTo>
                    <a:lnTo>
                      <a:pt x="989" y="13085"/>
                    </a:lnTo>
                    <a:lnTo>
                      <a:pt x="990" y="13085"/>
                    </a:lnTo>
                    <a:lnTo>
                      <a:pt x="990" y="13087"/>
                    </a:lnTo>
                    <a:lnTo>
                      <a:pt x="992" y="13087"/>
                    </a:lnTo>
                    <a:lnTo>
                      <a:pt x="992" y="13089"/>
                    </a:lnTo>
                    <a:lnTo>
                      <a:pt x="989" y="13089"/>
                    </a:lnTo>
                    <a:close/>
                    <a:moveTo>
                      <a:pt x="10472" y="13089"/>
                    </a:moveTo>
                    <a:lnTo>
                      <a:pt x="10472" y="13087"/>
                    </a:lnTo>
                    <a:lnTo>
                      <a:pt x="10474" y="13087"/>
                    </a:lnTo>
                    <a:lnTo>
                      <a:pt x="10474" y="13085"/>
                    </a:lnTo>
                    <a:lnTo>
                      <a:pt x="10477" y="13085"/>
                    </a:lnTo>
                    <a:lnTo>
                      <a:pt x="10477" y="13087"/>
                    </a:lnTo>
                    <a:lnTo>
                      <a:pt x="10475" y="13087"/>
                    </a:lnTo>
                    <a:lnTo>
                      <a:pt x="10475" y="13089"/>
                    </a:lnTo>
                    <a:lnTo>
                      <a:pt x="10472" y="13089"/>
                    </a:lnTo>
                    <a:close/>
                    <a:moveTo>
                      <a:pt x="10477" y="13084"/>
                    </a:moveTo>
                    <a:lnTo>
                      <a:pt x="10480" y="13084"/>
                    </a:lnTo>
                    <a:lnTo>
                      <a:pt x="10480" y="13085"/>
                    </a:lnTo>
                    <a:lnTo>
                      <a:pt x="10477" y="13085"/>
                    </a:lnTo>
                    <a:lnTo>
                      <a:pt x="10477" y="13084"/>
                    </a:lnTo>
                    <a:close/>
                    <a:moveTo>
                      <a:pt x="10480" y="13082"/>
                    </a:moveTo>
                    <a:lnTo>
                      <a:pt x="10484" y="13082"/>
                    </a:lnTo>
                    <a:lnTo>
                      <a:pt x="10484" y="13084"/>
                    </a:lnTo>
                    <a:lnTo>
                      <a:pt x="10480" y="13084"/>
                    </a:lnTo>
                    <a:lnTo>
                      <a:pt x="10480" y="13082"/>
                    </a:lnTo>
                    <a:close/>
                    <a:moveTo>
                      <a:pt x="10484" y="13082"/>
                    </a:moveTo>
                    <a:lnTo>
                      <a:pt x="10484" y="13080"/>
                    </a:lnTo>
                    <a:lnTo>
                      <a:pt x="10485" y="13080"/>
                    </a:lnTo>
                    <a:lnTo>
                      <a:pt x="10485" y="13079"/>
                    </a:lnTo>
                    <a:lnTo>
                      <a:pt x="10489" y="13079"/>
                    </a:lnTo>
                    <a:lnTo>
                      <a:pt x="10489" y="13080"/>
                    </a:lnTo>
                    <a:lnTo>
                      <a:pt x="10487" y="13080"/>
                    </a:lnTo>
                    <a:lnTo>
                      <a:pt x="10487" y="13082"/>
                    </a:lnTo>
                    <a:lnTo>
                      <a:pt x="10484" y="13082"/>
                    </a:lnTo>
                    <a:close/>
                    <a:moveTo>
                      <a:pt x="10489" y="13077"/>
                    </a:moveTo>
                    <a:lnTo>
                      <a:pt x="10492" y="13077"/>
                    </a:lnTo>
                    <a:lnTo>
                      <a:pt x="10492" y="13079"/>
                    </a:lnTo>
                    <a:lnTo>
                      <a:pt x="10489" y="13079"/>
                    </a:lnTo>
                    <a:lnTo>
                      <a:pt x="10489" y="13077"/>
                    </a:lnTo>
                    <a:close/>
                    <a:moveTo>
                      <a:pt x="10492" y="13075"/>
                    </a:moveTo>
                    <a:lnTo>
                      <a:pt x="10495" y="13075"/>
                    </a:lnTo>
                    <a:lnTo>
                      <a:pt x="10495" y="13077"/>
                    </a:lnTo>
                    <a:lnTo>
                      <a:pt x="10492" y="13077"/>
                    </a:lnTo>
                    <a:lnTo>
                      <a:pt x="10492" y="13075"/>
                    </a:lnTo>
                    <a:close/>
                    <a:moveTo>
                      <a:pt x="10495" y="13075"/>
                    </a:moveTo>
                    <a:lnTo>
                      <a:pt x="10495" y="13074"/>
                    </a:lnTo>
                    <a:lnTo>
                      <a:pt x="10497" y="13074"/>
                    </a:lnTo>
                    <a:lnTo>
                      <a:pt x="10497" y="13072"/>
                    </a:lnTo>
                    <a:lnTo>
                      <a:pt x="10500" y="13072"/>
                    </a:lnTo>
                    <a:lnTo>
                      <a:pt x="10500" y="13074"/>
                    </a:lnTo>
                    <a:lnTo>
                      <a:pt x="10499" y="13074"/>
                    </a:lnTo>
                    <a:lnTo>
                      <a:pt x="10499" y="13075"/>
                    </a:lnTo>
                    <a:lnTo>
                      <a:pt x="10495" y="13075"/>
                    </a:lnTo>
                    <a:close/>
                    <a:moveTo>
                      <a:pt x="10500" y="13070"/>
                    </a:moveTo>
                    <a:lnTo>
                      <a:pt x="10504" y="13070"/>
                    </a:lnTo>
                    <a:lnTo>
                      <a:pt x="10504" y="13072"/>
                    </a:lnTo>
                    <a:lnTo>
                      <a:pt x="10500" y="13072"/>
                    </a:lnTo>
                    <a:lnTo>
                      <a:pt x="10500" y="13070"/>
                    </a:lnTo>
                    <a:close/>
                    <a:moveTo>
                      <a:pt x="10504" y="13070"/>
                    </a:moveTo>
                    <a:lnTo>
                      <a:pt x="10504" y="13069"/>
                    </a:lnTo>
                    <a:lnTo>
                      <a:pt x="10505" y="13069"/>
                    </a:lnTo>
                    <a:lnTo>
                      <a:pt x="10505" y="13067"/>
                    </a:lnTo>
                    <a:lnTo>
                      <a:pt x="10509" y="13067"/>
                    </a:lnTo>
                    <a:lnTo>
                      <a:pt x="10509" y="13065"/>
                    </a:lnTo>
                    <a:lnTo>
                      <a:pt x="10512" y="13065"/>
                    </a:lnTo>
                    <a:lnTo>
                      <a:pt x="10512" y="13067"/>
                    </a:lnTo>
                    <a:lnTo>
                      <a:pt x="10510" y="13067"/>
                    </a:lnTo>
                    <a:lnTo>
                      <a:pt x="10510" y="13069"/>
                    </a:lnTo>
                    <a:lnTo>
                      <a:pt x="10507" y="13069"/>
                    </a:lnTo>
                    <a:lnTo>
                      <a:pt x="10507" y="13070"/>
                    </a:lnTo>
                    <a:lnTo>
                      <a:pt x="10504" y="13070"/>
                    </a:lnTo>
                    <a:close/>
                    <a:moveTo>
                      <a:pt x="10512" y="13064"/>
                    </a:moveTo>
                    <a:lnTo>
                      <a:pt x="10515" y="13064"/>
                    </a:lnTo>
                    <a:lnTo>
                      <a:pt x="10515" y="13065"/>
                    </a:lnTo>
                    <a:lnTo>
                      <a:pt x="10512" y="13065"/>
                    </a:lnTo>
                    <a:lnTo>
                      <a:pt x="10512" y="13064"/>
                    </a:lnTo>
                    <a:close/>
                    <a:moveTo>
                      <a:pt x="10515" y="13064"/>
                    </a:moveTo>
                    <a:lnTo>
                      <a:pt x="10515" y="13062"/>
                    </a:lnTo>
                    <a:lnTo>
                      <a:pt x="10517" y="13062"/>
                    </a:lnTo>
                    <a:lnTo>
                      <a:pt x="10517" y="13060"/>
                    </a:lnTo>
                    <a:lnTo>
                      <a:pt x="10520" y="13060"/>
                    </a:lnTo>
                    <a:lnTo>
                      <a:pt x="10520" y="13059"/>
                    </a:lnTo>
                    <a:lnTo>
                      <a:pt x="10524" y="13059"/>
                    </a:lnTo>
                    <a:lnTo>
                      <a:pt x="10524" y="13060"/>
                    </a:lnTo>
                    <a:lnTo>
                      <a:pt x="10522" y="13060"/>
                    </a:lnTo>
                    <a:lnTo>
                      <a:pt x="10522" y="13062"/>
                    </a:lnTo>
                    <a:lnTo>
                      <a:pt x="10519" y="13062"/>
                    </a:lnTo>
                    <a:lnTo>
                      <a:pt x="10519" y="13064"/>
                    </a:lnTo>
                    <a:lnTo>
                      <a:pt x="10515" y="13064"/>
                    </a:lnTo>
                    <a:close/>
                    <a:moveTo>
                      <a:pt x="10524" y="13059"/>
                    </a:moveTo>
                    <a:lnTo>
                      <a:pt x="10524" y="13057"/>
                    </a:lnTo>
                    <a:lnTo>
                      <a:pt x="10525" y="13057"/>
                    </a:lnTo>
                    <a:lnTo>
                      <a:pt x="10525" y="13055"/>
                    </a:lnTo>
                    <a:lnTo>
                      <a:pt x="10529" y="13055"/>
                    </a:lnTo>
                    <a:lnTo>
                      <a:pt x="10529" y="13054"/>
                    </a:lnTo>
                    <a:lnTo>
                      <a:pt x="10532" y="13054"/>
                    </a:lnTo>
                    <a:lnTo>
                      <a:pt x="10532" y="13052"/>
                    </a:lnTo>
                    <a:lnTo>
                      <a:pt x="10534" y="13052"/>
                    </a:lnTo>
                    <a:lnTo>
                      <a:pt x="10534" y="13050"/>
                    </a:lnTo>
                    <a:lnTo>
                      <a:pt x="10537" y="13050"/>
                    </a:lnTo>
                    <a:lnTo>
                      <a:pt x="10537" y="13049"/>
                    </a:lnTo>
                    <a:lnTo>
                      <a:pt x="10540" y="13049"/>
                    </a:lnTo>
                    <a:lnTo>
                      <a:pt x="10540" y="13047"/>
                    </a:lnTo>
                    <a:lnTo>
                      <a:pt x="10542" y="13047"/>
                    </a:lnTo>
                    <a:lnTo>
                      <a:pt x="10542" y="13045"/>
                    </a:lnTo>
                    <a:lnTo>
                      <a:pt x="10545" y="13045"/>
                    </a:lnTo>
                    <a:lnTo>
                      <a:pt x="10545" y="13044"/>
                    </a:lnTo>
                    <a:lnTo>
                      <a:pt x="10549" y="13044"/>
                    </a:lnTo>
                    <a:lnTo>
                      <a:pt x="10549" y="13042"/>
                    </a:lnTo>
                    <a:lnTo>
                      <a:pt x="10550" y="13042"/>
                    </a:lnTo>
                    <a:lnTo>
                      <a:pt x="10550" y="13040"/>
                    </a:lnTo>
                    <a:lnTo>
                      <a:pt x="10554" y="13040"/>
                    </a:lnTo>
                    <a:lnTo>
                      <a:pt x="10554" y="13039"/>
                    </a:lnTo>
                    <a:lnTo>
                      <a:pt x="10557" y="13039"/>
                    </a:lnTo>
                    <a:lnTo>
                      <a:pt x="10557" y="13040"/>
                    </a:lnTo>
                    <a:lnTo>
                      <a:pt x="10555" y="13040"/>
                    </a:lnTo>
                    <a:lnTo>
                      <a:pt x="10555" y="13042"/>
                    </a:lnTo>
                    <a:lnTo>
                      <a:pt x="10552" y="13042"/>
                    </a:lnTo>
                    <a:lnTo>
                      <a:pt x="10552" y="13044"/>
                    </a:lnTo>
                    <a:lnTo>
                      <a:pt x="10550" y="13044"/>
                    </a:lnTo>
                    <a:lnTo>
                      <a:pt x="10550" y="13045"/>
                    </a:lnTo>
                    <a:lnTo>
                      <a:pt x="10547" y="13045"/>
                    </a:lnTo>
                    <a:lnTo>
                      <a:pt x="10547" y="13047"/>
                    </a:lnTo>
                    <a:lnTo>
                      <a:pt x="10544" y="13047"/>
                    </a:lnTo>
                    <a:lnTo>
                      <a:pt x="10544" y="13049"/>
                    </a:lnTo>
                    <a:lnTo>
                      <a:pt x="10542" y="13049"/>
                    </a:lnTo>
                    <a:lnTo>
                      <a:pt x="10542" y="13050"/>
                    </a:lnTo>
                    <a:lnTo>
                      <a:pt x="10539" y="13050"/>
                    </a:lnTo>
                    <a:lnTo>
                      <a:pt x="10539" y="13052"/>
                    </a:lnTo>
                    <a:lnTo>
                      <a:pt x="10535" y="13052"/>
                    </a:lnTo>
                    <a:lnTo>
                      <a:pt x="10535" y="13054"/>
                    </a:lnTo>
                    <a:lnTo>
                      <a:pt x="10534" y="13054"/>
                    </a:lnTo>
                    <a:lnTo>
                      <a:pt x="10534" y="13055"/>
                    </a:lnTo>
                    <a:lnTo>
                      <a:pt x="10530" y="13055"/>
                    </a:lnTo>
                    <a:lnTo>
                      <a:pt x="10530" y="13057"/>
                    </a:lnTo>
                    <a:lnTo>
                      <a:pt x="10527" y="13057"/>
                    </a:lnTo>
                    <a:lnTo>
                      <a:pt x="10527" y="13059"/>
                    </a:lnTo>
                    <a:lnTo>
                      <a:pt x="10524" y="13059"/>
                    </a:lnTo>
                    <a:close/>
                    <a:moveTo>
                      <a:pt x="10557" y="13039"/>
                    </a:moveTo>
                    <a:lnTo>
                      <a:pt x="10557" y="13037"/>
                    </a:lnTo>
                    <a:lnTo>
                      <a:pt x="10559" y="13037"/>
                    </a:lnTo>
                    <a:lnTo>
                      <a:pt x="10559" y="13035"/>
                    </a:lnTo>
                    <a:lnTo>
                      <a:pt x="10562" y="13035"/>
                    </a:lnTo>
                    <a:lnTo>
                      <a:pt x="10562" y="13037"/>
                    </a:lnTo>
                    <a:lnTo>
                      <a:pt x="10560" y="13037"/>
                    </a:lnTo>
                    <a:lnTo>
                      <a:pt x="10560" y="13039"/>
                    </a:lnTo>
                    <a:lnTo>
                      <a:pt x="10557" y="13039"/>
                    </a:lnTo>
                    <a:close/>
                    <a:moveTo>
                      <a:pt x="10562" y="13035"/>
                    </a:moveTo>
                    <a:lnTo>
                      <a:pt x="10562" y="13034"/>
                    </a:lnTo>
                    <a:lnTo>
                      <a:pt x="10564" y="13034"/>
                    </a:lnTo>
                    <a:lnTo>
                      <a:pt x="10564" y="13032"/>
                    </a:lnTo>
                    <a:lnTo>
                      <a:pt x="10567" y="13032"/>
                    </a:lnTo>
                    <a:lnTo>
                      <a:pt x="10567" y="13030"/>
                    </a:lnTo>
                    <a:lnTo>
                      <a:pt x="10570" y="13030"/>
                    </a:lnTo>
                    <a:lnTo>
                      <a:pt x="10570" y="13032"/>
                    </a:lnTo>
                    <a:lnTo>
                      <a:pt x="10569" y="13032"/>
                    </a:lnTo>
                    <a:lnTo>
                      <a:pt x="10569" y="13034"/>
                    </a:lnTo>
                    <a:lnTo>
                      <a:pt x="10565" y="13034"/>
                    </a:lnTo>
                    <a:lnTo>
                      <a:pt x="10565" y="13035"/>
                    </a:lnTo>
                    <a:lnTo>
                      <a:pt x="10562" y="13035"/>
                    </a:lnTo>
                    <a:close/>
                    <a:moveTo>
                      <a:pt x="932" y="13032"/>
                    </a:moveTo>
                    <a:lnTo>
                      <a:pt x="932" y="13030"/>
                    </a:lnTo>
                    <a:lnTo>
                      <a:pt x="930" y="13030"/>
                    </a:lnTo>
                    <a:lnTo>
                      <a:pt x="930" y="13029"/>
                    </a:lnTo>
                    <a:lnTo>
                      <a:pt x="929" y="13029"/>
                    </a:lnTo>
                    <a:lnTo>
                      <a:pt x="929" y="13027"/>
                    </a:lnTo>
                    <a:lnTo>
                      <a:pt x="927" y="13027"/>
                    </a:lnTo>
                    <a:lnTo>
                      <a:pt x="927" y="13025"/>
                    </a:lnTo>
                    <a:lnTo>
                      <a:pt x="925" y="13025"/>
                    </a:lnTo>
                    <a:lnTo>
                      <a:pt x="925" y="13024"/>
                    </a:lnTo>
                    <a:lnTo>
                      <a:pt x="924" y="13024"/>
                    </a:lnTo>
                    <a:lnTo>
                      <a:pt x="924" y="13022"/>
                    </a:lnTo>
                    <a:lnTo>
                      <a:pt x="922" y="13022"/>
                    </a:lnTo>
                    <a:lnTo>
                      <a:pt x="922" y="13020"/>
                    </a:lnTo>
                    <a:lnTo>
                      <a:pt x="920" y="13020"/>
                    </a:lnTo>
                    <a:lnTo>
                      <a:pt x="920" y="13019"/>
                    </a:lnTo>
                    <a:lnTo>
                      <a:pt x="919" y="13019"/>
                    </a:lnTo>
                    <a:lnTo>
                      <a:pt x="919" y="13017"/>
                    </a:lnTo>
                    <a:lnTo>
                      <a:pt x="917" y="13017"/>
                    </a:lnTo>
                    <a:lnTo>
                      <a:pt x="917" y="13015"/>
                    </a:lnTo>
                    <a:lnTo>
                      <a:pt x="915" y="13015"/>
                    </a:lnTo>
                    <a:lnTo>
                      <a:pt x="915" y="13014"/>
                    </a:lnTo>
                    <a:lnTo>
                      <a:pt x="914" y="13014"/>
                    </a:lnTo>
                    <a:lnTo>
                      <a:pt x="914" y="13012"/>
                    </a:lnTo>
                    <a:lnTo>
                      <a:pt x="912" y="13012"/>
                    </a:lnTo>
                    <a:lnTo>
                      <a:pt x="912" y="13010"/>
                    </a:lnTo>
                    <a:lnTo>
                      <a:pt x="910" y="13010"/>
                    </a:lnTo>
                    <a:lnTo>
                      <a:pt x="910" y="13009"/>
                    </a:lnTo>
                    <a:lnTo>
                      <a:pt x="909" y="13009"/>
                    </a:lnTo>
                    <a:lnTo>
                      <a:pt x="909" y="13007"/>
                    </a:lnTo>
                    <a:lnTo>
                      <a:pt x="907" y="13007"/>
                    </a:lnTo>
                    <a:lnTo>
                      <a:pt x="907" y="13005"/>
                    </a:lnTo>
                    <a:lnTo>
                      <a:pt x="905" y="13005"/>
                    </a:lnTo>
                    <a:lnTo>
                      <a:pt x="905" y="13004"/>
                    </a:lnTo>
                    <a:lnTo>
                      <a:pt x="904" y="13004"/>
                    </a:lnTo>
                    <a:lnTo>
                      <a:pt x="904" y="13002"/>
                    </a:lnTo>
                    <a:lnTo>
                      <a:pt x="902" y="13002"/>
                    </a:lnTo>
                    <a:lnTo>
                      <a:pt x="902" y="13000"/>
                    </a:lnTo>
                    <a:lnTo>
                      <a:pt x="900" y="13000"/>
                    </a:lnTo>
                    <a:lnTo>
                      <a:pt x="900" y="12999"/>
                    </a:lnTo>
                    <a:lnTo>
                      <a:pt x="899" y="12999"/>
                    </a:lnTo>
                    <a:lnTo>
                      <a:pt x="899" y="12997"/>
                    </a:lnTo>
                    <a:lnTo>
                      <a:pt x="897" y="12997"/>
                    </a:lnTo>
                    <a:lnTo>
                      <a:pt x="897" y="12995"/>
                    </a:lnTo>
                    <a:lnTo>
                      <a:pt x="895" y="12995"/>
                    </a:lnTo>
                    <a:lnTo>
                      <a:pt x="895" y="12994"/>
                    </a:lnTo>
                    <a:lnTo>
                      <a:pt x="894" y="12994"/>
                    </a:lnTo>
                    <a:lnTo>
                      <a:pt x="894" y="12990"/>
                    </a:lnTo>
                    <a:lnTo>
                      <a:pt x="892" y="12990"/>
                    </a:lnTo>
                    <a:lnTo>
                      <a:pt x="892" y="12989"/>
                    </a:lnTo>
                    <a:lnTo>
                      <a:pt x="890" y="12989"/>
                    </a:lnTo>
                    <a:lnTo>
                      <a:pt x="890" y="12987"/>
                    </a:lnTo>
                    <a:lnTo>
                      <a:pt x="889" y="12987"/>
                    </a:lnTo>
                    <a:lnTo>
                      <a:pt x="889" y="12985"/>
                    </a:lnTo>
                    <a:lnTo>
                      <a:pt x="887" y="12985"/>
                    </a:lnTo>
                    <a:lnTo>
                      <a:pt x="887" y="12984"/>
                    </a:lnTo>
                    <a:lnTo>
                      <a:pt x="885" y="12984"/>
                    </a:lnTo>
                    <a:lnTo>
                      <a:pt x="885" y="12982"/>
                    </a:lnTo>
                    <a:lnTo>
                      <a:pt x="884" y="12982"/>
                    </a:lnTo>
                    <a:lnTo>
                      <a:pt x="884" y="12980"/>
                    </a:lnTo>
                    <a:lnTo>
                      <a:pt x="882" y="12980"/>
                    </a:lnTo>
                    <a:lnTo>
                      <a:pt x="882" y="12979"/>
                    </a:lnTo>
                    <a:lnTo>
                      <a:pt x="880" y="12979"/>
                    </a:lnTo>
                    <a:lnTo>
                      <a:pt x="880" y="12977"/>
                    </a:lnTo>
                    <a:lnTo>
                      <a:pt x="879" y="12977"/>
                    </a:lnTo>
                    <a:lnTo>
                      <a:pt x="879" y="12975"/>
                    </a:lnTo>
                    <a:lnTo>
                      <a:pt x="877" y="12975"/>
                    </a:lnTo>
                    <a:lnTo>
                      <a:pt x="877" y="12974"/>
                    </a:lnTo>
                    <a:lnTo>
                      <a:pt x="875" y="12974"/>
                    </a:lnTo>
                    <a:lnTo>
                      <a:pt x="875" y="12972"/>
                    </a:lnTo>
                    <a:lnTo>
                      <a:pt x="874" y="12972"/>
                    </a:lnTo>
                    <a:lnTo>
                      <a:pt x="874" y="12970"/>
                    </a:lnTo>
                    <a:lnTo>
                      <a:pt x="872" y="12970"/>
                    </a:lnTo>
                    <a:lnTo>
                      <a:pt x="872" y="12969"/>
                    </a:lnTo>
                    <a:lnTo>
                      <a:pt x="870" y="12969"/>
                    </a:lnTo>
                    <a:lnTo>
                      <a:pt x="870" y="12965"/>
                    </a:lnTo>
                    <a:lnTo>
                      <a:pt x="869" y="12965"/>
                    </a:lnTo>
                    <a:lnTo>
                      <a:pt x="869" y="12964"/>
                    </a:lnTo>
                    <a:lnTo>
                      <a:pt x="867" y="12964"/>
                    </a:lnTo>
                    <a:lnTo>
                      <a:pt x="867" y="12962"/>
                    </a:lnTo>
                    <a:lnTo>
                      <a:pt x="865" y="12962"/>
                    </a:lnTo>
                    <a:lnTo>
                      <a:pt x="865" y="12960"/>
                    </a:lnTo>
                    <a:lnTo>
                      <a:pt x="864" y="12960"/>
                    </a:lnTo>
                    <a:lnTo>
                      <a:pt x="864" y="12959"/>
                    </a:lnTo>
                    <a:lnTo>
                      <a:pt x="862" y="12959"/>
                    </a:lnTo>
                    <a:lnTo>
                      <a:pt x="862" y="12957"/>
                    </a:lnTo>
                    <a:lnTo>
                      <a:pt x="860" y="12957"/>
                    </a:lnTo>
                    <a:lnTo>
                      <a:pt x="860" y="12955"/>
                    </a:lnTo>
                    <a:lnTo>
                      <a:pt x="859" y="12955"/>
                    </a:lnTo>
                    <a:lnTo>
                      <a:pt x="859" y="12954"/>
                    </a:lnTo>
                    <a:lnTo>
                      <a:pt x="857" y="12954"/>
                    </a:lnTo>
                    <a:lnTo>
                      <a:pt x="857" y="12952"/>
                    </a:lnTo>
                    <a:lnTo>
                      <a:pt x="855" y="12952"/>
                    </a:lnTo>
                    <a:lnTo>
                      <a:pt x="855" y="12950"/>
                    </a:lnTo>
                    <a:lnTo>
                      <a:pt x="854" y="12950"/>
                    </a:lnTo>
                    <a:lnTo>
                      <a:pt x="854" y="12949"/>
                    </a:lnTo>
                    <a:lnTo>
                      <a:pt x="852" y="12949"/>
                    </a:lnTo>
                    <a:lnTo>
                      <a:pt x="852" y="12947"/>
                    </a:lnTo>
                    <a:lnTo>
                      <a:pt x="850" y="12947"/>
                    </a:lnTo>
                    <a:lnTo>
                      <a:pt x="850" y="12945"/>
                    </a:lnTo>
                    <a:lnTo>
                      <a:pt x="849" y="12945"/>
                    </a:lnTo>
                    <a:lnTo>
                      <a:pt x="849" y="12942"/>
                    </a:lnTo>
                    <a:lnTo>
                      <a:pt x="847" y="12942"/>
                    </a:lnTo>
                    <a:lnTo>
                      <a:pt x="847" y="12940"/>
                    </a:lnTo>
                    <a:lnTo>
                      <a:pt x="845" y="12940"/>
                    </a:lnTo>
                    <a:lnTo>
                      <a:pt x="845" y="12939"/>
                    </a:lnTo>
                    <a:lnTo>
                      <a:pt x="844" y="12939"/>
                    </a:lnTo>
                    <a:lnTo>
                      <a:pt x="844" y="12937"/>
                    </a:lnTo>
                    <a:lnTo>
                      <a:pt x="842" y="12937"/>
                    </a:lnTo>
                    <a:lnTo>
                      <a:pt x="842" y="12935"/>
                    </a:lnTo>
                    <a:lnTo>
                      <a:pt x="840" y="12935"/>
                    </a:lnTo>
                    <a:lnTo>
                      <a:pt x="840" y="12934"/>
                    </a:lnTo>
                    <a:lnTo>
                      <a:pt x="839" y="12934"/>
                    </a:lnTo>
                    <a:lnTo>
                      <a:pt x="839" y="12932"/>
                    </a:lnTo>
                    <a:lnTo>
                      <a:pt x="837" y="12932"/>
                    </a:lnTo>
                    <a:lnTo>
                      <a:pt x="837" y="12930"/>
                    </a:lnTo>
                    <a:lnTo>
                      <a:pt x="835" y="12930"/>
                    </a:lnTo>
                    <a:lnTo>
                      <a:pt x="835" y="12929"/>
                    </a:lnTo>
                    <a:lnTo>
                      <a:pt x="834" y="12929"/>
                    </a:lnTo>
                    <a:lnTo>
                      <a:pt x="834" y="12927"/>
                    </a:lnTo>
                    <a:lnTo>
                      <a:pt x="832" y="12927"/>
                    </a:lnTo>
                    <a:lnTo>
                      <a:pt x="832" y="12925"/>
                    </a:lnTo>
                    <a:lnTo>
                      <a:pt x="830" y="12925"/>
                    </a:lnTo>
                    <a:lnTo>
                      <a:pt x="830" y="12924"/>
                    </a:lnTo>
                    <a:lnTo>
                      <a:pt x="829" y="12924"/>
                    </a:lnTo>
                    <a:lnTo>
                      <a:pt x="829" y="12922"/>
                    </a:lnTo>
                    <a:lnTo>
                      <a:pt x="827" y="12922"/>
                    </a:lnTo>
                    <a:lnTo>
                      <a:pt x="827" y="12920"/>
                    </a:lnTo>
                    <a:lnTo>
                      <a:pt x="825" y="12920"/>
                    </a:lnTo>
                    <a:lnTo>
                      <a:pt x="825" y="12917"/>
                    </a:lnTo>
                    <a:lnTo>
                      <a:pt x="824" y="12917"/>
                    </a:lnTo>
                    <a:lnTo>
                      <a:pt x="824" y="12915"/>
                    </a:lnTo>
                    <a:lnTo>
                      <a:pt x="822" y="12915"/>
                    </a:lnTo>
                    <a:lnTo>
                      <a:pt x="822" y="12914"/>
                    </a:lnTo>
                    <a:lnTo>
                      <a:pt x="820" y="12914"/>
                    </a:lnTo>
                    <a:lnTo>
                      <a:pt x="820" y="12912"/>
                    </a:lnTo>
                    <a:lnTo>
                      <a:pt x="819" y="12912"/>
                    </a:lnTo>
                    <a:lnTo>
                      <a:pt x="819" y="12910"/>
                    </a:lnTo>
                    <a:lnTo>
                      <a:pt x="817" y="12910"/>
                    </a:lnTo>
                    <a:lnTo>
                      <a:pt x="817" y="12909"/>
                    </a:lnTo>
                    <a:lnTo>
                      <a:pt x="815" y="12909"/>
                    </a:lnTo>
                    <a:lnTo>
                      <a:pt x="815" y="12905"/>
                    </a:lnTo>
                    <a:lnTo>
                      <a:pt x="814" y="12905"/>
                    </a:lnTo>
                    <a:lnTo>
                      <a:pt x="814" y="12904"/>
                    </a:lnTo>
                    <a:lnTo>
                      <a:pt x="812" y="12904"/>
                    </a:lnTo>
                    <a:lnTo>
                      <a:pt x="812" y="12902"/>
                    </a:lnTo>
                    <a:lnTo>
                      <a:pt x="810" y="12902"/>
                    </a:lnTo>
                    <a:lnTo>
                      <a:pt x="810" y="12900"/>
                    </a:lnTo>
                    <a:lnTo>
                      <a:pt x="809" y="12900"/>
                    </a:lnTo>
                    <a:lnTo>
                      <a:pt x="809" y="12899"/>
                    </a:lnTo>
                    <a:lnTo>
                      <a:pt x="807" y="12899"/>
                    </a:lnTo>
                    <a:lnTo>
                      <a:pt x="807" y="12897"/>
                    </a:lnTo>
                    <a:lnTo>
                      <a:pt x="805" y="12897"/>
                    </a:lnTo>
                    <a:lnTo>
                      <a:pt x="805" y="12894"/>
                    </a:lnTo>
                    <a:lnTo>
                      <a:pt x="804" y="12894"/>
                    </a:lnTo>
                    <a:lnTo>
                      <a:pt x="804" y="12892"/>
                    </a:lnTo>
                    <a:lnTo>
                      <a:pt x="802" y="12892"/>
                    </a:lnTo>
                    <a:lnTo>
                      <a:pt x="802" y="12890"/>
                    </a:lnTo>
                    <a:lnTo>
                      <a:pt x="800" y="12890"/>
                    </a:lnTo>
                    <a:lnTo>
                      <a:pt x="800" y="12889"/>
                    </a:lnTo>
                    <a:lnTo>
                      <a:pt x="799" y="12889"/>
                    </a:lnTo>
                    <a:lnTo>
                      <a:pt x="799" y="12887"/>
                    </a:lnTo>
                    <a:lnTo>
                      <a:pt x="797" y="12887"/>
                    </a:lnTo>
                    <a:lnTo>
                      <a:pt x="797" y="12885"/>
                    </a:lnTo>
                    <a:lnTo>
                      <a:pt x="795" y="12885"/>
                    </a:lnTo>
                    <a:lnTo>
                      <a:pt x="795" y="12882"/>
                    </a:lnTo>
                    <a:lnTo>
                      <a:pt x="794" y="12882"/>
                    </a:lnTo>
                    <a:lnTo>
                      <a:pt x="794" y="12880"/>
                    </a:lnTo>
                    <a:lnTo>
                      <a:pt x="792" y="12880"/>
                    </a:lnTo>
                    <a:lnTo>
                      <a:pt x="792" y="12879"/>
                    </a:lnTo>
                    <a:lnTo>
                      <a:pt x="790" y="12879"/>
                    </a:lnTo>
                    <a:lnTo>
                      <a:pt x="790" y="12877"/>
                    </a:lnTo>
                    <a:lnTo>
                      <a:pt x="789" y="12877"/>
                    </a:lnTo>
                    <a:lnTo>
                      <a:pt x="789" y="12875"/>
                    </a:lnTo>
                    <a:lnTo>
                      <a:pt x="787" y="12875"/>
                    </a:lnTo>
                    <a:lnTo>
                      <a:pt x="787" y="12874"/>
                    </a:lnTo>
                    <a:lnTo>
                      <a:pt x="785" y="12874"/>
                    </a:lnTo>
                    <a:lnTo>
                      <a:pt x="785" y="12870"/>
                    </a:lnTo>
                    <a:lnTo>
                      <a:pt x="784" y="12870"/>
                    </a:lnTo>
                    <a:lnTo>
                      <a:pt x="784" y="12869"/>
                    </a:lnTo>
                    <a:lnTo>
                      <a:pt x="782" y="12869"/>
                    </a:lnTo>
                    <a:lnTo>
                      <a:pt x="782" y="12867"/>
                    </a:lnTo>
                    <a:lnTo>
                      <a:pt x="780" y="12867"/>
                    </a:lnTo>
                    <a:lnTo>
                      <a:pt x="780" y="12865"/>
                    </a:lnTo>
                    <a:lnTo>
                      <a:pt x="779" y="12865"/>
                    </a:lnTo>
                    <a:lnTo>
                      <a:pt x="779" y="12864"/>
                    </a:lnTo>
                    <a:lnTo>
                      <a:pt x="777" y="12864"/>
                    </a:lnTo>
                    <a:lnTo>
                      <a:pt x="777" y="12862"/>
                    </a:lnTo>
                    <a:lnTo>
                      <a:pt x="775" y="12862"/>
                    </a:lnTo>
                    <a:lnTo>
                      <a:pt x="775" y="12860"/>
                    </a:lnTo>
                    <a:lnTo>
                      <a:pt x="774" y="12860"/>
                    </a:lnTo>
                    <a:lnTo>
                      <a:pt x="774" y="12857"/>
                    </a:lnTo>
                    <a:lnTo>
                      <a:pt x="772" y="12857"/>
                    </a:lnTo>
                    <a:lnTo>
                      <a:pt x="772" y="12855"/>
                    </a:lnTo>
                    <a:lnTo>
                      <a:pt x="770" y="12855"/>
                    </a:lnTo>
                    <a:lnTo>
                      <a:pt x="770" y="12854"/>
                    </a:lnTo>
                    <a:lnTo>
                      <a:pt x="769" y="12854"/>
                    </a:lnTo>
                    <a:lnTo>
                      <a:pt x="769" y="12852"/>
                    </a:lnTo>
                    <a:lnTo>
                      <a:pt x="767" y="12852"/>
                    </a:lnTo>
                    <a:lnTo>
                      <a:pt x="767" y="12850"/>
                    </a:lnTo>
                    <a:lnTo>
                      <a:pt x="765" y="12850"/>
                    </a:lnTo>
                    <a:lnTo>
                      <a:pt x="765" y="12849"/>
                    </a:lnTo>
                    <a:lnTo>
                      <a:pt x="764" y="12849"/>
                    </a:lnTo>
                    <a:lnTo>
                      <a:pt x="764" y="12845"/>
                    </a:lnTo>
                    <a:lnTo>
                      <a:pt x="762" y="12845"/>
                    </a:lnTo>
                    <a:lnTo>
                      <a:pt x="762" y="12844"/>
                    </a:lnTo>
                    <a:lnTo>
                      <a:pt x="760" y="12844"/>
                    </a:lnTo>
                    <a:lnTo>
                      <a:pt x="760" y="12842"/>
                    </a:lnTo>
                    <a:lnTo>
                      <a:pt x="759" y="12842"/>
                    </a:lnTo>
                    <a:lnTo>
                      <a:pt x="759" y="12840"/>
                    </a:lnTo>
                    <a:lnTo>
                      <a:pt x="757" y="12840"/>
                    </a:lnTo>
                    <a:lnTo>
                      <a:pt x="757" y="12839"/>
                    </a:lnTo>
                    <a:lnTo>
                      <a:pt x="755" y="12839"/>
                    </a:lnTo>
                    <a:lnTo>
                      <a:pt x="755" y="12837"/>
                    </a:lnTo>
                    <a:lnTo>
                      <a:pt x="754" y="12837"/>
                    </a:lnTo>
                    <a:lnTo>
                      <a:pt x="754" y="12834"/>
                    </a:lnTo>
                    <a:lnTo>
                      <a:pt x="752" y="12834"/>
                    </a:lnTo>
                    <a:lnTo>
                      <a:pt x="752" y="12832"/>
                    </a:lnTo>
                    <a:lnTo>
                      <a:pt x="750" y="12832"/>
                    </a:lnTo>
                    <a:lnTo>
                      <a:pt x="750" y="12830"/>
                    </a:lnTo>
                    <a:lnTo>
                      <a:pt x="749" y="12830"/>
                    </a:lnTo>
                    <a:lnTo>
                      <a:pt x="749" y="12829"/>
                    </a:lnTo>
                    <a:lnTo>
                      <a:pt x="747" y="12829"/>
                    </a:lnTo>
                    <a:lnTo>
                      <a:pt x="747" y="12827"/>
                    </a:lnTo>
                    <a:lnTo>
                      <a:pt x="745" y="12827"/>
                    </a:lnTo>
                    <a:lnTo>
                      <a:pt x="745" y="12825"/>
                    </a:lnTo>
                    <a:lnTo>
                      <a:pt x="744" y="12825"/>
                    </a:lnTo>
                    <a:lnTo>
                      <a:pt x="744" y="12822"/>
                    </a:lnTo>
                    <a:lnTo>
                      <a:pt x="742" y="12822"/>
                    </a:lnTo>
                    <a:lnTo>
                      <a:pt x="742" y="12820"/>
                    </a:lnTo>
                    <a:lnTo>
                      <a:pt x="740" y="12820"/>
                    </a:lnTo>
                    <a:lnTo>
                      <a:pt x="740" y="12819"/>
                    </a:lnTo>
                    <a:lnTo>
                      <a:pt x="739" y="12819"/>
                    </a:lnTo>
                    <a:lnTo>
                      <a:pt x="739" y="12817"/>
                    </a:lnTo>
                    <a:lnTo>
                      <a:pt x="737" y="12817"/>
                    </a:lnTo>
                    <a:lnTo>
                      <a:pt x="737" y="12815"/>
                    </a:lnTo>
                    <a:lnTo>
                      <a:pt x="735" y="12815"/>
                    </a:lnTo>
                    <a:lnTo>
                      <a:pt x="735" y="12814"/>
                    </a:lnTo>
                    <a:lnTo>
                      <a:pt x="734" y="12814"/>
                    </a:lnTo>
                    <a:lnTo>
                      <a:pt x="734" y="12812"/>
                    </a:lnTo>
                    <a:lnTo>
                      <a:pt x="732" y="12812"/>
                    </a:lnTo>
                    <a:lnTo>
                      <a:pt x="732" y="12809"/>
                    </a:lnTo>
                    <a:lnTo>
                      <a:pt x="730" y="12809"/>
                    </a:lnTo>
                    <a:lnTo>
                      <a:pt x="730" y="12807"/>
                    </a:lnTo>
                    <a:lnTo>
                      <a:pt x="729" y="12807"/>
                    </a:lnTo>
                    <a:lnTo>
                      <a:pt x="729" y="12805"/>
                    </a:lnTo>
                    <a:lnTo>
                      <a:pt x="727" y="12805"/>
                    </a:lnTo>
                    <a:lnTo>
                      <a:pt x="727" y="12804"/>
                    </a:lnTo>
                    <a:lnTo>
                      <a:pt x="725" y="12804"/>
                    </a:lnTo>
                    <a:lnTo>
                      <a:pt x="725" y="12802"/>
                    </a:lnTo>
                    <a:lnTo>
                      <a:pt x="724" y="12802"/>
                    </a:lnTo>
                    <a:lnTo>
                      <a:pt x="724" y="12799"/>
                    </a:lnTo>
                    <a:lnTo>
                      <a:pt x="722" y="12799"/>
                    </a:lnTo>
                    <a:lnTo>
                      <a:pt x="722" y="12797"/>
                    </a:lnTo>
                    <a:lnTo>
                      <a:pt x="720" y="12797"/>
                    </a:lnTo>
                    <a:lnTo>
                      <a:pt x="720" y="12795"/>
                    </a:lnTo>
                    <a:lnTo>
                      <a:pt x="719" y="12795"/>
                    </a:lnTo>
                    <a:lnTo>
                      <a:pt x="719" y="12792"/>
                    </a:lnTo>
                    <a:lnTo>
                      <a:pt x="717" y="12792"/>
                    </a:lnTo>
                    <a:lnTo>
                      <a:pt x="717" y="12790"/>
                    </a:lnTo>
                    <a:lnTo>
                      <a:pt x="715" y="12790"/>
                    </a:lnTo>
                    <a:lnTo>
                      <a:pt x="715" y="12789"/>
                    </a:lnTo>
                    <a:lnTo>
                      <a:pt x="714" y="12789"/>
                    </a:lnTo>
                    <a:lnTo>
                      <a:pt x="714" y="12787"/>
                    </a:lnTo>
                    <a:lnTo>
                      <a:pt x="712" y="12787"/>
                    </a:lnTo>
                    <a:lnTo>
                      <a:pt x="712" y="12784"/>
                    </a:lnTo>
                    <a:lnTo>
                      <a:pt x="710" y="12784"/>
                    </a:lnTo>
                    <a:lnTo>
                      <a:pt x="710" y="12782"/>
                    </a:lnTo>
                    <a:lnTo>
                      <a:pt x="709" y="12782"/>
                    </a:lnTo>
                    <a:lnTo>
                      <a:pt x="709" y="12780"/>
                    </a:lnTo>
                    <a:lnTo>
                      <a:pt x="707" y="12780"/>
                    </a:lnTo>
                    <a:lnTo>
                      <a:pt x="707" y="12777"/>
                    </a:lnTo>
                    <a:lnTo>
                      <a:pt x="705" y="12777"/>
                    </a:lnTo>
                    <a:lnTo>
                      <a:pt x="705" y="12775"/>
                    </a:lnTo>
                    <a:lnTo>
                      <a:pt x="704" y="12775"/>
                    </a:lnTo>
                    <a:lnTo>
                      <a:pt x="704" y="12774"/>
                    </a:lnTo>
                    <a:lnTo>
                      <a:pt x="702" y="12774"/>
                    </a:lnTo>
                    <a:lnTo>
                      <a:pt x="702" y="12772"/>
                    </a:lnTo>
                    <a:lnTo>
                      <a:pt x="700" y="12772"/>
                    </a:lnTo>
                    <a:lnTo>
                      <a:pt x="700" y="12769"/>
                    </a:lnTo>
                    <a:lnTo>
                      <a:pt x="699" y="12769"/>
                    </a:lnTo>
                    <a:lnTo>
                      <a:pt x="699" y="12767"/>
                    </a:lnTo>
                    <a:lnTo>
                      <a:pt x="697" y="12767"/>
                    </a:lnTo>
                    <a:lnTo>
                      <a:pt x="697" y="12765"/>
                    </a:lnTo>
                    <a:lnTo>
                      <a:pt x="695" y="12765"/>
                    </a:lnTo>
                    <a:lnTo>
                      <a:pt x="695" y="12764"/>
                    </a:lnTo>
                    <a:lnTo>
                      <a:pt x="694" y="12764"/>
                    </a:lnTo>
                    <a:lnTo>
                      <a:pt x="694" y="12760"/>
                    </a:lnTo>
                    <a:lnTo>
                      <a:pt x="692" y="12760"/>
                    </a:lnTo>
                    <a:lnTo>
                      <a:pt x="692" y="12759"/>
                    </a:lnTo>
                    <a:lnTo>
                      <a:pt x="690" y="12759"/>
                    </a:lnTo>
                    <a:lnTo>
                      <a:pt x="690" y="12757"/>
                    </a:lnTo>
                    <a:lnTo>
                      <a:pt x="689" y="12757"/>
                    </a:lnTo>
                    <a:lnTo>
                      <a:pt x="689" y="12754"/>
                    </a:lnTo>
                    <a:lnTo>
                      <a:pt x="687" y="12754"/>
                    </a:lnTo>
                    <a:lnTo>
                      <a:pt x="687" y="12752"/>
                    </a:lnTo>
                    <a:lnTo>
                      <a:pt x="685" y="12752"/>
                    </a:lnTo>
                    <a:lnTo>
                      <a:pt x="685" y="12750"/>
                    </a:lnTo>
                    <a:lnTo>
                      <a:pt x="684" y="12750"/>
                    </a:lnTo>
                    <a:lnTo>
                      <a:pt x="684" y="12749"/>
                    </a:lnTo>
                    <a:lnTo>
                      <a:pt x="682" y="12749"/>
                    </a:lnTo>
                    <a:lnTo>
                      <a:pt x="682" y="12745"/>
                    </a:lnTo>
                    <a:lnTo>
                      <a:pt x="680" y="12745"/>
                    </a:lnTo>
                    <a:lnTo>
                      <a:pt x="680" y="12744"/>
                    </a:lnTo>
                    <a:lnTo>
                      <a:pt x="679" y="12744"/>
                    </a:lnTo>
                    <a:lnTo>
                      <a:pt x="679" y="12742"/>
                    </a:lnTo>
                    <a:lnTo>
                      <a:pt x="677" y="12742"/>
                    </a:lnTo>
                    <a:lnTo>
                      <a:pt x="677" y="12739"/>
                    </a:lnTo>
                    <a:lnTo>
                      <a:pt x="675" y="12739"/>
                    </a:lnTo>
                    <a:lnTo>
                      <a:pt x="675" y="12737"/>
                    </a:lnTo>
                    <a:lnTo>
                      <a:pt x="674" y="12737"/>
                    </a:lnTo>
                    <a:lnTo>
                      <a:pt x="674" y="12735"/>
                    </a:lnTo>
                    <a:lnTo>
                      <a:pt x="672" y="12735"/>
                    </a:lnTo>
                    <a:lnTo>
                      <a:pt x="672" y="12734"/>
                    </a:lnTo>
                    <a:lnTo>
                      <a:pt x="670" y="12734"/>
                    </a:lnTo>
                    <a:lnTo>
                      <a:pt x="670" y="12730"/>
                    </a:lnTo>
                    <a:lnTo>
                      <a:pt x="669" y="12730"/>
                    </a:lnTo>
                    <a:lnTo>
                      <a:pt x="669" y="12729"/>
                    </a:lnTo>
                    <a:lnTo>
                      <a:pt x="667" y="12729"/>
                    </a:lnTo>
                    <a:lnTo>
                      <a:pt x="667" y="12727"/>
                    </a:lnTo>
                    <a:lnTo>
                      <a:pt x="665" y="12727"/>
                    </a:lnTo>
                    <a:lnTo>
                      <a:pt x="665" y="12725"/>
                    </a:lnTo>
                    <a:lnTo>
                      <a:pt x="664" y="12725"/>
                    </a:lnTo>
                    <a:lnTo>
                      <a:pt x="664" y="12722"/>
                    </a:lnTo>
                    <a:lnTo>
                      <a:pt x="662" y="12722"/>
                    </a:lnTo>
                    <a:lnTo>
                      <a:pt x="662" y="12720"/>
                    </a:lnTo>
                    <a:lnTo>
                      <a:pt x="660" y="12720"/>
                    </a:lnTo>
                    <a:lnTo>
                      <a:pt x="660" y="12719"/>
                    </a:lnTo>
                    <a:lnTo>
                      <a:pt x="659" y="12719"/>
                    </a:lnTo>
                    <a:lnTo>
                      <a:pt x="659" y="12715"/>
                    </a:lnTo>
                    <a:lnTo>
                      <a:pt x="657" y="12715"/>
                    </a:lnTo>
                    <a:lnTo>
                      <a:pt x="657" y="12714"/>
                    </a:lnTo>
                    <a:lnTo>
                      <a:pt x="655" y="12714"/>
                    </a:lnTo>
                    <a:lnTo>
                      <a:pt x="655" y="12712"/>
                    </a:lnTo>
                    <a:lnTo>
                      <a:pt x="654" y="12712"/>
                    </a:lnTo>
                    <a:lnTo>
                      <a:pt x="654" y="12710"/>
                    </a:lnTo>
                    <a:lnTo>
                      <a:pt x="652" y="12710"/>
                    </a:lnTo>
                    <a:lnTo>
                      <a:pt x="652" y="12707"/>
                    </a:lnTo>
                    <a:lnTo>
                      <a:pt x="650" y="12707"/>
                    </a:lnTo>
                    <a:lnTo>
                      <a:pt x="650" y="12705"/>
                    </a:lnTo>
                    <a:lnTo>
                      <a:pt x="649" y="12705"/>
                    </a:lnTo>
                    <a:lnTo>
                      <a:pt x="649" y="12704"/>
                    </a:lnTo>
                    <a:lnTo>
                      <a:pt x="647" y="12704"/>
                    </a:lnTo>
                    <a:lnTo>
                      <a:pt x="647" y="12700"/>
                    </a:lnTo>
                    <a:lnTo>
                      <a:pt x="645" y="12700"/>
                    </a:lnTo>
                    <a:lnTo>
                      <a:pt x="645" y="12699"/>
                    </a:lnTo>
                    <a:lnTo>
                      <a:pt x="644" y="12699"/>
                    </a:lnTo>
                    <a:lnTo>
                      <a:pt x="644" y="12697"/>
                    </a:lnTo>
                    <a:lnTo>
                      <a:pt x="642" y="12697"/>
                    </a:lnTo>
                    <a:lnTo>
                      <a:pt x="642" y="12695"/>
                    </a:lnTo>
                    <a:lnTo>
                      <a:pt x="640" y="12695"/>
                    </a:lnTo>
                    <a:lnTo>
                      <a:pt x="640" y="12692"/>
                    </a:lnTo>
                    <a:lnTo>
                      <a:pt x="639" y="12692"/>
                    </a:lnTo>
                    <a:lnTo>
                      <a:pt x="639" y="12690"/>
                    </a:lnTo>
                    <a:lnTo>
                      <a:pt x="637" y="12690"/>
                    </a:lnTo>
                    <a:lnTo>
                      <a:pt x="637" y="12689"/>
                    </a:lnTo>
                    <a:lnTo>
                      <a:pt x="635" y="12689"/>
                    </a:lnTo>
                    <a:lnTo>
                      <a:pt x="635" y="12687"/>
                    </a:lnTo>
                    <a:lnTo>
                      <a:pt x="634" y="12687"/>
                    </a:lnTo>
                    <a:lnTo>
                      <a:pt x="634" y="12684"/>
                    </a:lnTo>
                    <a:lnTo>
                      <a:pt x="632" y="12684"/>
                    </a:lnTo>
                    <a:lnTo>
                      <a:pt x="632" y="12682"/>
                    </a:lnTo>
                    <a:lnTo>
                      <a:pt x="630" y="12682"/>
                    </a:lnTo>
                    <a:lnTo>
                      <a:pt x="630" y="12679"/>
                    </a:lnTo>
                    <a:lnTo>
                      <a:pt x="629" y="12679"/>
                    </a:lnTo>
                    <a:lnTo>
                      <a:pt x="629" y="12677"/>
                    </a:lnTo>
                    <a:lnTo>
                      <a:pt x="627" y="12677"/>
                    </a:lnTo>
                    <a:lnTo>
                      <a:pt x="627" y="12675"/>
                    </a:lnTo>
                    <a:lnTo>
                      <a:pt x="625" y="12675"/>
                    </a:lnTo>
                    <a:lnTo>
                      <a:pt x="625" y="12672"/>
                    </a:lnTo>
                    <a:lnTo>
                      <a:pt x="624" y="12672"/>
                    </a:lnTo>
                    <a:lnTo>
                      <a:pt x="624" y="12670"/>
                    </a:lnTo>
                    <a:lnTo>
                      <a:pt x="622" y="12670"/>
                    </a:lnTo>
                    <a:lnTo>
                      <a:pt x="622" y="12667"/>
                    </a:lnTo>
                    <a:lnTo>
                      <a:pt x="620" y="12667"/>
                    </a:lnTo>
                    <a:lnTo>
                      <a:pt x="620" y="12665"/>
                    </a:lnTo>
                    <a:lnTo>
                      <a:pt x="619" y="12665"/>
                    </a:lnTo>
                    <a:lnTo>
                      <a:pt x="619" y="12664"/>
                    </a:lnTo>
                    <a:lnTo>
                      <a:pt x="617" y="12664"/>
                    </a:lnTo>
                    <a:lnTo>
                      <a:pt x="617" y="12660"/>
                    </a:lnTo>
                    <a:lnTo>
                      <a:pt x="615" y="12660"/>
                    </a:lnTo>
                    <a:lnTo>
                      <a:pt x="615" y="12659"/>
                    </a:lnTo>
                    <a:lnTo>
                      <a:pt x="614" y="12659"/>
                    </a:lnTo>
                    <a:lnTo>
                      <a:pt x="614" y="12655"/>
                    </a:lnTo>
                    <a:lnTo>
                      <a:pt x="612" y="12655"/>
                    </a:lnTo>
                    <a:lnTo>
                      <a:pt x="612" y="12654"/>
                    </a:lnTo>
                    <a:lnTo>
                      <a:pt x="610" y="12654"/>
                    </a:lnTo>
                    <a:lnTo>
                      <a:pt x="610" y="12650"/>
                    </a:lnTo>
                    <a:lnTo>
                      <a:pt x="609" y="12650"/>
                    </a:lnTo>
                    <a:lnTo>
                      <a:pt x="609" y="12649"/>
                    </a:lnTo>
                    <a:lnTo>
                      <a:pt x="607" y="12649"/>
                    </a:lnTo>
                    <a:lnTo>
                      <a:pt x="607" y="12647"/>
                    </a:lnTo>
                    <a:lnTo>
                      <a:pt x="605" y="12647"/>
                    </a:lnTo>
                    <a:lnTo>
                      <a:pt x="605" y="12644"/>
                    </a:lnTo>
                    <a:lnTo>
                      <a:pt x="604" y="12644"/>
                    </a:lnTo>
                    <a:lnTo>
                      <a:pt x="604" y="12642"/>
                    </a:lnTo>
                    <a:lnTo>
                      <a:pt x="602" y="12642"/>
                    </a:lnTo>
                    <a:lnTo>
                      <a:pt x="602" y="12639"/>
                    </a:lnTo>
                    <a:lnTo>
                      <a:pt x="600" y="12639"/>
                    </a:lnTo>
                    <a:lnTo>
                      <a:pt x="600" y="12637"/>
                    </a:lnTo>
                    <a:lnTo>
                      <a:pt x="599" y="12637"/>
                    </a:lnTo>
                    <a:lnTo>
                      <a:pt x="599" y="12635"/>
                    </a:lnTo>
                    <a:lnTo>
                      <a:pt x="597" y="12635"/>
                    </a:lnTo>
                    <a:lnTo>
                      <a:pt x="597" y="12632"/>
                    </a:lnTo>
                    <a:lnTo>
                      <a:pt x="595" y="12632"/>
                    </a:lnTo>
                    <a:lnTo>
                      <a:pt x="595" y="12630"/>
                    </a:lnTo>
                    <a:lnTo>
                      <a:pt x="594" y="12630"/>
                    </a:lnTo>
                    <a:lnTo>
                      <a:pt x="594" y="12627"/>
                    </a:lnTo>
                    <a:lnTo>
                      <a:pt x="592" y="12627"/>
                    </a:lnTo>
                    <a:lnTo>
                      <a:pt x="592" y="12625"/>
                    </a:lnTo>
                    <a:lnTo>
                      <a:pt x="590" y="12625"/>
                    </a:lnTo>
                    <a:lnTo>
                      <a:pt x="590" y="12624"/>
                    </a:lnTo>
                    <a:lnTo>
                      <a:pt x="589" y="12624"/>
                    </a:lnTo>
                    <a:lnTo>
                      <a:pt x="589" y="12620"/>
                    </a:lnTo>
                    <a:lnTo>
                      <a:pt x="587" y="12620"/>
                    </a:lnTo>
                    <a:lnTo>
                      <a:pt x="587" y="12619"/>
                    </a:lnTo>
                    <a:lnTo>
                      <a:pt x="585" y="12619"/>
                    </a:lnTo>
                    <a:lnTo>
                      <a:pt x="585" y="12615"/>
                    </a:lnTo>
                    <a:lnTo>
                      <a:pt x="584" y="12615"/>
                    </a:lnTo>
                    <a:lnTo>
                      <a:pt x="584" y="12614"/>
                    </a:lnTo>
                    <a:lnTo>
                      <a:pt x="582" y="12614"/>
                    </a:lnTo>
                    <a:lnTo>
                      <a:pt x="582" y="12610"/>
                    </a:lnTo>
                    <a:lnTo>
                      <a:pt x="580" y="12610"/>
                    </a:lnTo>
                    <a:lnTo>
                      <a:pt x="580" y="12609"/>
                    </a:lnTo>
                    <a:lnTo>
                      <a:pt x="579" y="12609"/>
                    </a:lnTo>
                    <a:lnTo>
                      <a:pt x="579" y="12607"/>
                    </a:lnTo>
                    <a:lnTo>
                      <a:pt x="577" y="12607"/>
                    </a:lnTo>
                    <a:lnTo>
                      <a:pt x="577" y="12604"/>
                    </a:lnTo>
                    <a:lnTo>
                      <a:pt x="575" y="12604"/>
                    </a:lnTo>
                    <a:lnTo>
                      <a:pt x="575" y="12602"/>
                    </a:lnTo>
                    <a:lnTo>
                      <a:pt x="574" y="12602"/>
                    </a:lnTo>
                    <a:lnTo>
                      <a:pt x="574" y="12599"/>
                    </a:lnTo>
                    <a:lnTo>
                      <a:pt x="572" y="12599"/>
                    </a:lnTo>
                    <a:lnTo>
                      <a:pt x="572" y="12597"/>
                    </a:lnTo>
                    <a:lnTo>
                      <a:pt x="570" y="12597"/>
                    </a:lnTo>
                    <a:lnTo>
                      <a:pt x="570" y="12595"/>
                    </a:lnTo>
                    <a:lnTo>
                      <a:pt x="569" y="12595"/>
                    </a:lnTo>
                    <a:lnTo>
                      <a:pt x="569" y="12592"/>
                    </a:lnTo>
                    <a:lnTo>
                      <a:pt x="567" y="12592"/>
                    </a:lnTo>
                    <a:lnTo>
                      <a:pt x="567" y="12590"/>
                    </a:lnTo>
                    <a:lnTo>
                      <a:pt x="565" y="12590"/>
                    </a:lnTo>
                    <a:lnTo>
                      <a:pt x="565" y="12587"/>
                    </a:lnTo>
                    <a:lnTo>
                      <a:pt x="564" y="12587"/>
                    </a:lnTo>
                    <a:lnTo>
                      <a:pt x="564" y="12585"/>
                    </a:lnTo>
                    <a:lnTo>
                      <a:pt x="562" y="12585"/>
                    </a:lnTo>
                    <a:lnTo>
                      <a:pt x="562" y="12584"/>
                    </a:lnTo>
                    <a:lnTo>
                      <a:pt x="560" y="12584"/>
                    </a:lnTo>
                    <a:lnTo>
                      <a:pt x="560" y="12580"/>
                    </a:lnTo>
                    <a:lnTo>
                      <a:pt x="559" y="12580"/>
                    </a:lnTo>
                    <a:lnTo>
                      <a:pt x="559" y="12579"/>
                    </a:lnTo>
                    <a:lnTo>
                      <a:pt x="557" y="12579"/>
                    </a:lnTo>
                    <a:lnTo>
                      <a:pt x="557" y="12575"/>
                    </a:lnTo>
                    <a:lnTo>
                      <a:pt x="555" y="12575"/>
                    </a:lnTo>
                    <a:lnTo>
                      <a:pt x="555" y="12574"/>
                    </a:lnTo>
                    <a:lnTo>
                      <a:pt x="554" y="12574"/>
                    </a:lnTo>
                    <a:lnTo>
                      <a:pt x="554" y="12570"/>
                    </a:lnTo>
                    <a:lnTo>
                      <a:pt x="552" y="12570"/>
                    </a:lnTo>
                    <a:lnTo>
                      <a:pt x="552" y="12569"/>
                    </a:lnTo>
                    <a:lnTo>
                      <a:pt x="550" y="12569"/>
                    </a:lnTo>
                    <a:lnTo>
                      <a:pt x="550" y="12567"/>
                    </a:lnTo>
                    <a:lnTo>
                      <a:pt x="549" y="12567"/>
                    </a:lnTo>
                    <a:lnTo>
                      <a:pt x="549" y="12564"/>
                    </a:lnTo>
                    <a:lnTo>
                      <a:pt x="547" y="12564"/>
                    </a:lnTo>
                    <a:lnTo>
                      <a:pt x="547" y="12562"/>
                    </a:lnTo>
                    <a:lnTo>
                      <a:pt x="545" y="12562"/>
                    </a:lnTo>
                    <a:lnTo>
                      <a:pt x="545" y="12559"/>
                    </a:lnTo>
                    <a:lnTo>
                      <a:pt x="544" y="12559"/>
                    </a:lnTo>
                    <a:lnTo>
                      <a:pt x="544" y="12557"/>
                    </a:lnTo>
                    <a:lnTo>
                      <a:pt x="542" y="12557"/>
                    </a:lnTo>
                    <a:lnTo>
                      <a:pt x="542" y="12554"/>
                    </a:lnTo>
                    <a:lnTo>
                      <a:pt x="540" y="12554"/>
                    </a:lnTo>
                    <a:lnTo>
                      <a:pt x="540" y="12552"/>
                    </a:lnTo>
                    <a:lnTo>
                      <a:pt x="539" y="12552"/>
                    </a:lnTo>
                    <a:lnTo>
                      <a:pt x="539" y="12549"/>
                    </a:lnTo>
                    <a:lnTo>
                      <a:pt x="537" y="12549"/>
                    </a:lnTo>
                    <a:lnTo>
                      <a:pt x="537" y="12547"/>
                    </a:lnTo>
                    <a:lnTo>
                      <a:pt x="535" y="12547"/>
                    </a:lnTo>
                    <a:lnTo>
                      <a:pt x="535" y="12544"/>
                    </a:lnTo>
                    <a:lnTo>
                      <a:pt x="534" y="12544"/>
                    </a:lnTo>
                    <a:lnTo>
                      <a:pt x="534" y="12540"/>
                    </a:lnTo>
                    <a:lnTo>
                      <a:pt x="532" y="12540"/>
                    </a:lnTo>
                    <a:lnTo>
                      <a:pt x="532" y="12539"/>
                    </a:lnTo>
                    <a:lnTo>
                      <a:pt x="530" y="12539"/>
                    </a:lnTo>
                    <a:lnTo>
                      <a:pt x="530" y="12535"/>
                    </a:lnTo>
                    <a:lnTo>
                      <a:pt x="529" y="12535"/>
                    </a:lnTo>
                    <a:lnTo>
                      <a:pt x="529" y="12534"/>
                    </a:lnTo>
                    <a:lnTo>
                      <a:pt x="527" y="12534"/>
                    </a:lnTo>
                    <a:lnTo>
                      <a:pt x="527" y="12530"/>
                    </a:lnTo>
                    <a:lnTo>
                      <a:pt x="525" y="12530"/>
                    </a:lnTo>
                    <a:lnTo>
                      <a:pt x="525" y="12529"/>
                    </a:lnTo>
                    <a:lnTo>
                      <a:pt x="524" y="12529"/>
                    </a:lnTo>
                    <a:lnTo>
                      <a:pt x="524" y="12525"/>
                    </a:lnTo>
                    <a:lnTo>
                      <a:pt x="522" y="12525"/>
                    </a:lnTo>
                    <a:lnTo>
                      <a:pt x="522" y="12522"/>
                    </a:lnTo>
                    <a:lnTo>
                      <a:pt x="520" y="12522"/>
                    </a:lnTo>
                    <a:lnTo>
                      <a:pt x="520" y="12520"/>
                    </a:lnTo>
                    <a:lnTo>
                      <a:pt x="519" y="12520"/>
                    </a:lnTo>
                    <a:lnTo>
                      <a:pt x="519" y="12517"/>
                    </a:lnTo>
                    <a:lnTo>
                      <a:pt x="517" y="12517"/>
                    </a:lnTo>
                    <a:lnTo>
                      <a:pt x="517" y="12515"/>
                    </a:lnTo>
                    <a:lnTo>
                      <a:pt x="515" y="12515"/>
                    </a:lnTo>
                    <a:lnTo>
                      <a:pt x="515" y="12512"/>
                    </a:lnTo>
                    <a:lnTo>
                      <a:pt x="514" y="12512"/>
                    </a:lnTo>
                    <a:lnTo>
                      <a:pt x="514" y="12510"/>
                    </a:lnTo>
                    <a:lnTo>
                      <a:pt x="512" y="12510"/>
                    </a:lnTo>
                    <a:lnTo>
                      <a:pt x="512" y="12507"/>
                    </a:lnTo>
                    <a:lnTo>
                      <a:pt x="510" y="12507"/>
                    </a:lnTo>
                    <a:lnTo>
                      <a:pt x="510" y="12504"/>
                    </a:lnTo>
                    <a:lnTo>
                      <a:pt x="509" y="12504"/>
                    </a:lnTo>
                    <a:lnTo>
                      <a:pt x="509" y="12502"/>
                    </a:lnTo>
                    <a:lnTo>
                      <a:pt x="507" y="12502"/>
                    </a:lnTo>
                    <a:lnTo>
                      <a:pt x="507" y="12499"/>
                    </a:lnTo>
                    <a:lnTo>
                      <a:pt x="505" y="12499"/>
                    </a:lnTo>
                    <a:lnTo>
                      <a:pt x="505" y="12497"/>
                    </a:lnTo>
                    <a:lnTo>
                      <a:pt x="504" y="12497"/>
                    </a:lnTo>
                    <a:lnTo>
                      <a:pt x="504" y="12494"/>
                    </a:lnTo>
                    <a:lnTo>
                      <a:pt x="502" y="12494"/>
                    </a:lnTo>
                    <a:lnTo>
                      <a:pt x="502" y="12492"/>
                    </a:lnTo>
                    <a:lnTo>
                      <a:pt x="500" y="12492"/>
                    </a:lnTo>
                    <a:lnTo>
                      <a:pt x="500" y="12489"/>
                    </a:lnTo>
                    <a:lnTo>
                      <a:pt x="499" y="12489"/>
                    </a:lnTo>
                    <a:lnTo>
                      <a:pt x="499" y="12487"/>
                    </a:lnTo>
                    <a:lnTo>
                      <a:pt x="497" y="12487"/>
                    </a:lnTo>
                    <a:lnTo>
                      <a:pt x="497" y="12484"/>
                    </a:lnTo>
                    <a:lnTo>
                      <a:pt x="495" y="12484"/>
                    </a:lnTo>
                    <a:lnTo>
                      <a:pt x="495" y="12480"/>
                    </a:lnTo>
                    <a:lnTo>
                      <a:pt x="494" y="12480"/>
                    </a:lnTo>
                    <a:lnTo>
                      <a:pt x="494" y="12479"/>
                    </a:lnTo>
                    <a:lnTo>
                      <a:pt x="492" y="12479"/>
                    </a:lnTo>
                    <a:lnTo>
                      <a:pt x="492" y="12475"/>
                    </a:lnTo>
                    <a:lnTo>
                      <a:pt x="490" y="12475"/>
                    </a:lnTo>
                    <a:lnTo>
                      <a:pt x="490" y="12474"/>
                    </a:lnTo>
                    <a:lnTo>
                      <a:pt x="489" y="12474"/>
                    </a:lnTo>
                    <a:lnTo>
                      <a:pt x="489" y="12470"/>
                    </a:lnTo>
                    <a:lnTo>
                      <a:pt x="487" y="12470"/>
                    </a:lnTo>
                    <a:lnTo>
                      <a:pt x="487" y="12469"/>
                    </a:lnTo>
                    <a:lnTo>
                      <a:pt x="485" y="12469"/>
                    </a:lnTo>
                    <a:lnTo>
                      <a:pt x="485" y="12465"/>
                    </a:lnTo>
                    <a:lnTo>
                      <a:pt x="484" y="12465"/>
                    </a:lnTo>
                    <a:lnTo>
                      <a:pt x="484" y="12462"/>
                    </a:lnTo>
                    <a:lnTo>
                      <a:pt x="482" y="12462"/>
                    </a:lnTo>
                    <a:lnTo>
                      <a:pt x="482" y="12460"/>
                    </a:lnTo>
                    <a:lnTo>
                      <a:pt x="480" y="12460"/>
                    </a:lnTo>
                    <a:lnTo>
                      <a:pt x="480" y="12457"/>
                    </a:lnTo>
                    <a:lnTo>
                      <a:pt x="479" y="12457"/>
                    </a:lnTo>
                    <a:lnTo>
                      <a:pt x="479" y="12455"/>
                    </a:lnTo>
                    <a:lnTo>
                      <a:pt x="477" y="12455"/>
                    </a:lnTo>
                    <a:lnTo>
                      <a:pt x="477" y="12452"/>
                    </a:lnTo>
                    <a:lnTo>
                      <a:pt x="475" y="12452"/>
                    </a:lnTo>
                    <a:lnTo>
                      <a:pt x="475" y="12450"/>
                    </a:lnTo>
                    <a:lnTo>
                      <a:pt x="474" y="12450"/>
                    </a:lnTo>
                    <a:lnTo>
                      <a:pt x="474" y="12447"/>
                    </a:lnTo>
                    <a:lnTo>
                      <a:pt x="472" y="12447"/>
                    </a:lnTo>
                    <a:lnTo>
                      <a:pt x="472" y="12444"/>
                    </a:lnTo>
                    <a:lnTo>
                      <a:pt x="470" y="12444"/>
                    </a:lnTo>
                    <a:lnTo>
                      <a:pt x="470" y="12442"/>
                    </a:lnTo>
                    <a:lnTo>
                      <a:pt x="469" y="12442"/>
                    </a:lnTo>
                    <a:lnTo>
                      <a:pt x="469" y="12439"/>
                    </a:lnTo>
                    <a:lnTo>
                      <a:pt x="467" y="12439"/>
                    </a:lnTo>
                    <a:lnTo>
                      <a:pt x="467" y="12437"/>
                    </a:lnTo>
                    <a:lnTo>
                      <a:pt x="465" y="12437"/>
                    </a:lnTo>
                    <a:lnTo>
                      <a:pt x="465" y="12434"/>
                    </a:lnTo>
                    <a:lnTo>
                      <a:pt x="464" y="12434"/>
                    </a:lnTo>
                    <a:lnTo>
                      <a:pt x="464" y="12432"/>
                    </a:lnTo>
                    <a:lnTo>
                      <a:pt x="462" y="12432"/>
                    </a:lnTo>
                    <a:lnTo>
                      <a:pt x="462" y="12429"/>
                    </a:lnTo>
                    <a:lnTo>
                      <a:pt x="460" y="12429"/>
                    </a:lnTo>
                    <a:lnTo>
                      <a:pt x="460" y="12425"/>
                    </a:lnTo>
                    <a:lnTo>
                      <a:pt x="459" y="12425"/>
                    </a:lnTo>
                    <a:lnTo>
                      <a:pt x="459" y="12422"/>
                    </a:lnTo>
                    <a:lnTo>
                      <a:pt x="457" y="12422"/>
                    </a:lnTo>
                    <a:lnTo>
                      <a:pt x="457" y="12420"/>
                    </a:lnTo>
                    <a:lnTo>
                      <a:pt x="455" y="12420"/>
                    </a:lnTo>
                    <a:lnTo>
                      <a:pt x="455" y="12417"/>
                    </a:lnTo>
                    <a:lnTo>
                      <a:pt x="454" y="12417"/>
                    </a:lnTo>
                    <a:lnTo>
                      <a:pt x="454" y="12414"/>
                    </a:lnTo>
                    <a:lnTo>
                      <a:pt x="452" y="12414"/>
                    </a:lnTo>
                    <a:lnTo>
                      <a:pt x="452" y="12410"/>
                    </a:lnTo>
                    <a:lnTo>
                      <a:pt x="450" y="12410"/>
                    </a:lnTo>
                    <a:lnTo>
                      <a:pt x="450" y="12409"/>
                    </a:lnTo>
                    <a:lnTo>
                      <a:pt x="449" y="12409"/>
                    </a:lnTo>
                    <a:lnTo>
                      <a:pt x="449" y="12405"/>
                    </a:lnTo>
                    <a:lnTo>
                      <a:pt x="447" y="12405"/>
                    </a:lnTo>
                    <a:lnTo>
                      <a:pt x="447" y="12402"/>
                    </a:lnTo>
                    <a:lnTo>
                      <a:pt x="445" y="12402"/>
                    </a:lnTo>
                    <a:lnTo>
                      <a:pt x="445" y="12399"/>
                    </a:lnTo>
                    <a:lnTo>
                      <a:pt x="444" y="12399"/>
                    </a:lnTo>
                    <a:lnTo>
                      <a:pt x="444" y="12397"/>
                    </a:lnTo>
                    <a:lnTo>
                      <a:pt x="442" y="12397"/>
                    </a:lnTo>
                    <a:lnTo>
                      <a:pt x="442" y="12394"/>
                    </a:lnTo>
                    <a:lnTo>
                      <a:pt x="440" y="12394"/>
                    </a:lnTo>
                    <a:lnTo>
                      <a:pt x="440" y="12390"/>
                    </a:lnTo>
                    <a:lnTo>
                      <a:pt x="439" y="12390"/>
                    </a:lnTo>
                    <a:lnTo>
                      <a:pt x="439" y="12389"/>
                    </a:lnTo>
                    <a:lnTo>
                      <a:pt x="437" y="12389"/>
                    </a:lnTo>
                    <a:lnTo>
                      <a:pt x="437" y="12385"/>
                    </a:lnTo>
                    <a:lnTo>
                      <a:pt x="435" y="12385"/>
                    </a:lnTo>
                    <a:lnTo>
                      <a:pt x="435" y="12382"/>
                    </a:lnTo>
                    <a:lnTo>
                      <a:pt x="434" y="12382"/>
                    </a:lnTo>
                    <a:lnTo>
                      <a:pt x="434" y="12379"/>
                    </a:lnTo>
                    <a:lnTo>
                      <a:pt x="432" y="12379"/>
                    </a:lnTo>
                    <a:lnTo>
                      <a:pt x="432" y="12377"/>
                    </a:lnTo>
                    <a:lnTo>
                      <a:pt x="430" y="12377"/>
                    </a:lnTo>
                    <a:lnTo>
                      <a:pt x="430" y="12374"/>
                    </a:lnTo>
                    <a:lnTo>
                      <a:pt x="429" y="12374"/>
                    </a:lnTo>
                    <a:lnTo>
                      <a:pt x="429" y="12370"/>
                    </a:lnTo>
                    <a:lnTo>
                      <a:pt x="427" y="12370"/>
                    </a:lnTo>
                    <a:lnTo>
                      <a:pt x="427" y="12367"/>
                    </a:lnTo>
                    <a:lnTo>
                      <a:pt x="425" y="12367"/>
                    </a:lnTo>
                    <a:lnTo>
                      <a:pt x="425" y="12365"/>
                    </a:lnTo>
                    <a:lnTo>
                      <a:pt x="424" y="12365"/>
                    </a:lnTo>
                    <a:lnTo>
                      <a:pt x="424" y="12362"/>
                    </a:lnTo>
                    <a:lnTo>
                      <a:pt x="422" y="12362"/>
                    </a:lnTo>
                    <a:lnTo>
                      <a:pt x="422" y="12359"/>
                    </a:lnTo>
                    <a:lnTo>
                      <a:pt x="420" y="12359"/>
                    </a:lnTo>
                    <a:lnTo>
                      <a:pt x="420" y="12355"/>
                    </a:lnTo>
                    <a:lnTo>
                      <a:pt x="419" y="12355"/>
                    </a:lnTo>
                    <a:lnTo>
                      <a:pt x="419" y="12354"/>
                    </a:lnTo>
                    <a:lnTo>
                      <a:pt x="417" y="12354"/>
                    </a:lnTo>
                    <a:lnTo>
                      <a:pt x="417" y="12350"/>
                    </a:lnTo>
                    <a:lnTo>
                      <a:pt x="415" y="12350"/>
                    </a:lnTo>
                    <a:lnTo>
                      <a:pt x="415" y="12347"/>
                    </a:lnTo>
                    <a:lnTo>
                      <a:pt x="414" y="12347"/>
                    </a:lnTo>
                    <a:lnTo>
                      <a:pt x="414" y="12344"/>
                    </a:lnTo>
                    <a:lnTo>
                      <a:pt x="412" y="12344"/>
                    </a:lnTo>
                    <a:lnTo>
                      <a:pt x="412" y="12342"/>
                    </a:lnTo>
                    <a:lnTo>
                      <a:pt x="410" y="12342"/>
                    </a:lnTo>
                    <a:lnTo>
                      <a:pt x="410" y="12339"/>
                    </a:lnTo>
                    <a:lnTo>
                      <a:pt x="409" y="12339"/>
                    </a:lnTo>
                    <a:lnTo>
                      <a:pt x="409" y="12335"/>
                    </a:lnTo>
                    <a:lnTo>
                      <a:pt x="407" y="12335"/>
                    </a:lnTo>
                    <a:lnTo>
                      <a:pt x="407" y="12332"/>
                    </a:lnTo>
                    <a:lnTo>
                      <a:pt x="405" y="12332"/>
                    </a:lnTo>
                    <a:lnTo>
                      <a:pt x="405" y="12330"/>
                    </a:lnTo>
                    <a:lnTo>
                      <a:pt x="404" y="12330"/>
                    </a:lnTo>
                    <a:lnTo>
                      <a:pt x="404" y="12327"/>
                    </a:lnTo>
                    <a:lnTo>
                      <a:pt x="402" y="12327"/>
                    </a:lnTo>
                    <a:lnTo>
                      <a:pt x="402" y="12324"/>
                    </a:lnTo>
                    <a:lnTo>
                      <a:pt x="400" y="12324"/>
                    </a:lnTo>
                    <a:lnTo>
                      <a:pt x="400" y="12320"/>
                    </a:lnTo>
                    <a:lnTo>
                      <a:pt x="399" y="12320"/>
                    </a:lnTo>
                    <a:lnTo>
                      <a:pt x="399" y="12319"/>
                    </a:lnTo>
                    <a:lnTo>
                      <a:pt x="397" y="12319"/>
                    </a:lnTo>
                    <a:lnTo>
                      <a:pt x="397" y="12315"/>
                    </a:lnTo>
                    <a:lnTo>
                      <a:pt x="395" y="12315"/>
                    </a:lnTo>
                    <a:lnTo>
                      <a:pt x="395" y="12312"/>
                    </a:lnTo>
                    <a:lnTo>
                      <a:pt x="394" y="12312"/>
                    </a:lnTo>
                    <a:lnTo>
                      <a:pt x="394" y="12309"/>
                    </a:lnTo>
                    <a:lnTo>
                      <a:pt x="392" y="12309"/>
                    </a:lnTo>
                    <a:lnTo>
                      <a:pt x="392" y="12307"/>
                    </a:lnTo>
                    <a:lnTo>
                      <a:pt x="390" y="12307"/>
                    </a:lnTo>
                    <a:lnTo>
                      <a:pt x="390" y="12304"/>
                    </a:lnTo>
                    <a:lnTo>
                      <a:pt x="389" y="12304"/>
                    </a:lnTo>
                    <a:lnTo>
                      <a:pt x="389" y="12300"/>
                    </a:lnTo>
                    <a:lnTo>
                      <a:pt x="387" y="12300"/>
                    </a:lnTo>
                    <a:lnTo>
                      <a:pt x="387" y="12297"/>
                    </a:lnTo>
                    <a:lnTo>
                      <a:pt x="385" y="12297"/>
                    </a:lnTo>
                    <a:lnTo>
                      <a:pt x="385" y="12294"/>
                    </a:lnTo>
                    <a:lnTo>
                      <a:pt x="384" y="12294"/>
                    </a:lnTo>
                    <a:lnTo>
                      <a:pt x="384" y="12290"/>
                    </a:lnTo>
                    <a:lnTo>
                      <a:pt x="382" y="12290"/>
                    </a:lnTo>
                    <a:lnTo>
                      <a:pt x="382" y="12287"/>
                    </a:lnTo>
                    <a:lnTo>
                      <a:pt x="380" y="12287"/>
                    </a:lnTo>
                    <a:lnTo>
                      <a:pt x="380" y="12285"/>
                    </a:lnTo>
                    <a:lnTo>
                      <a:pt x="379" y="12285"/>
                    </a:lnTo>
                    <a:lnTo>
                      <a:pt x="379" y="12282"/>
                    </a:lnTo>
                    <a:lnTo>
                      <a:pt x="377" y="12282"/>
                    </a:lnTo>
                    <a:lnTo>
                      <a:pt x="377" y="12279"/>
                    </a:lnTo>
                    <a:lnTo>
                      <a:pt x="375" y="12279"/>
                    </a:lnTo>
                    <a:lnTo>
                      <a:pt x="375" y="12275"/>
                    </a:lnTo>
                    <a:lnTo>
                      <a:pt x="374" y="12275"/>
                    </a:lnTo>
                    <a:lnTo>
                      <a:pt x="374" y="12272"/>
                    </a:lnTo>
                    <a:lnTo>
                      <a:pt x="372" y="12272"/>
                    </a:lnTo>
                    <a:lnTo>
                      <a:pt x="372" y="12269"/>
                    </a:lnTo>
                    <a:lnTo>
                      <a:pt x="370" y="12269"/>
                    </a:lnTo>
                    <a:lnTo>
                      <a:pt x="370" y="12265"/>
                    </a:lnTo>
                    <a:lnTo>
                      <a:pt x="369" y="12265"/>
                    </a:lnTo>
                    <a:lnTo>
                      <a:pt x="369" y="12262"/>
                    </a:lnTo>
                    <a:lnTo>
                      <a:pt x="367" y="12262"/>
                    </a:lnTo>
                    <a:lnTo>
                      <a:pt x="367" y="12259"/>
                    </a:lnTo>
                    <a:lnTo>
                      <a:pt x="365" y="12259"/>
                    </a:lnTo>
                    <a:lnTo>
                      <a:pt x="365" y="12255"/>
                    </a:lnTo>
                    <a:lnTo>
                      <a:pt x="364" y="12255"/>
                    </a:lnTo>
                    <a:lnTo>
                      <a:pt x="364" y="12252"/>
                    </a:lnTo>
                    <a:lnTo>
                      <a:pt x="362" y="12252"/>
                    </a:lnTo>
                    <a:lnTo>
                      <a:pt x="362" y="12249"/>
                    </a:lnTo>
                    <a:lnTo>
                      <a:pt x="360" y="12249"/>
                    </a:lnTo>
                    <a:lnTo>
                      <a:pt x="360" y="12245"/>
                    </a:lnTo>
                    <a:lnTo>
                      <a:pt x="359" y="12245"/>
                    </a:lnTo>
                    <a:lnTo>
                      <a:pt x="359" y="12242"/>
                    </a:lnTo>
                    <a:lnTo>
                      <a:pt x="357" y="12242"/>
                    </a:lnTo>
                    <a:lnTo>
                      <a:pt x="357" y="12239"/>
                    </a:lnTo>
                    <a:lnTo>
                      <a:pt x="355" y="12239"/>
                    </a:lnTo>
                    <a:lnTo>
                      <a:pt x="355" y="12235"/>
                    </a:lnTo>
                    <a:lnTo>
                      <a:pt x="354" y="12235"/>
                    </a:lnTo>
                    <a:lnTo>
                      <a:pt x="354" y="12232"/>
                    </a:lnTo>
                    <a:lnTo>
                      <a:pt x="352" y="12232"/>
                    </a:lnTo>
                    <a:lnTo>
                      <a:pt x="352" y="12229"/>
                    </a:lnTo>
                    <a:lnTo>
                      <a:pt x="350" y="12229"/>
                    </a:lnTo>
                    <a:lnTo>
                      <a:pt x="350" y="12225"/>
                    </a:lnTo>
                    <a:lnTo>
                      <a:pt x="349" y="12225"/>
                    </a:lnTo>
                    <a:lnTo>
                      <a:pt x="349" y="12222"/>
                    </a:lnTo>
                    <a:lnTo>
                      <a:pt x="347" y="12222"/>
                    </a:lnTo>
                    <a:lnTo>
                      <a:pt x="347" y="12219"/>
                    </a:lnTo>
                    <a:lnTo>
                      <a:pt x="345" y="12219"/>
                    </a:lnTo>
                    <a:lnTo>
                      <a:pt x="345" y="12215"/>
                    </a:lnTo>
                    <a:lnTo>
                      <a:pt x="344" y="12215"/>
                    </a:lnTo>
                    <a:lnTo>
                      <a:pt x="344" y="12214"/>
                    </a:lnTo>
                    <a:lnTo>
                      <a:pt x="342" y="12214"/>
                    </a:lnTo>
                    <a:lnTo>
                      <a:pt x="342" y="12210"/>
                    </a:lnTo>
                    <a:lnTo>
                      <a:pt x="340" y="12210"/>
                    </a:lnTo>
                    <a:lnTo>
                      <a:pt x="340" y="12207"/>
                    </a:lnTo>
                    <a:lnTo>
                      <a:pt x="339" y="12207"/>
                    </a:lnTo>
                    <a:lnTo>
                      <a:pt x="339" y="12204"/>
                    </a:lnTo>
                    <a:lnTo>
                      <a:pt x="337" y="12204"/>
                    </a:lnTo>
                    <a:lnTo>
                      <a:pt x="337" y="12200"/>
                    </a:lnTo>
                    <a:lnTo>
                      <a:pt x="335" y="12200"/>
                    </a:lnTo>
                    <a:lnTo>
                      <a:pt x="335" y="12197"/>
                    </a:lnTo>
                    <a:lnTo>
                      <a:pt x="334" y="12197"/>
                    </a:lnTo>
                    <a:lnTo>
                      <a:pt x="334" y="12194"/>
                    </a:lnTo>
                    <a:lnTo>
                      <a:pt x="332" y="12194"/>
                    </a:lnTo>
                    <a:lnTo>
                      <a:pt x="332" y="12190"/>
                    </a:lnTo>
                    <a:lnTo>
                      <a:pt x="330" y="12190"/>
                    </a:lnTo>
                    <a:lnTo>
                      <a:pt x="330" y="12187"/>
                    </a:lnTo>
                    <a:lnTo>
                      <a:pt x="329" y="12187"/>
                    </a:lnTo>
                    <a:lnTo>
                      <a:pt x="329" y="12184"/>
                    </a:lnTo>
                    <a:lnTo>
                      <a:pt x="327" y="12184"/>
                    </a:lnTo>
                    <a:lnTo>
                      <a:pt x="327" y="12180"/>
                    </a:lnTo>
                    <a:lnTo>
                      <a:pt x="325" y="12180"/>
                    </a:lnTo>
                    <a:lnTo>
                      <a:pt x="325" y="12177"/>
                    </a:lnTo>
                    <a:lnTo>
                      <a:pt x="324" y="12177"/>
                    </a:lnTo>
                    <a:lnTo>
                      <a:pt x="324" y="12174"/>
                    </a:lnTo>
                    <a:lnTo>
                      <a:pt x="322" y="12174"/>
                    </a:lnTo>
                    <a:lnTo>
                      <a:pt x="322" y="12170"/>
                    </a:lnTo>
                    <a:lnTo>
                      <a:pt x="320" y="12170"/>
                    </a:lnTo>
                    <a:lnTo>
                      <a:pt x="320" y="12167"/>
                    </a:lnTo>
                    <a:lnTo>
                      <a:pt x="319" y="12167"/>
                    </a:lnTo>
                    <a:lnTo>
                      <a:pt x="319" y="12164"/>
                    </a:lnTo>
                    <a:lnTo>
                      <a:pt x="317" y="12164"/>
                    </a:lnTo>
                    <a:lnTo>
                      <a:pt x="317" y="12160"/>
                    </a:lnTo>
                    <a:lnTo>
                      <a:pt x="315" y="12160"/>
                    </a:lnTo>
                    <a:lnTo>
                      <a:pt x="315" y="12157"/>
                    </a:lnTo>
                    <a:lnTo>
                      <a:pt x="314" y="12157"/>
                    </a:lnTo>
                    <a:lnTo>
                      <a:pt x="314" y="12154"/>
                    </a:lnTo>
                    <a:lnTo>
                      <a:pt x="312" y="12154"/>
                    </a:lnTo>
                    <a:lnTo>
                      <a:pt x="312" y="12150"/>
                    </a:lnTo>
                    <a:lnTo>
                      <a:pt x="310" y="12150"/>
                    </a:lnTo>
                    <a:lnTo>
                      <a:pt x="310" y="12145"/>
                    </a:lnTo>
                    <a:lnTo>
                      <a:pt x="309" y="12145"/>
                    </a:lnTo>
                    <a:lnTo>
                      <a:pt x="309" y="12142"/>
                    </a:lnTo>
                    <a:lnTo>
                      <a:pt x="307" y="12142"/>
                    </a:lnTo>
                    <a:lnTo>
                      <a:pt x="307" y="12139"/>
                    </a:lnTo>
                    <a:lnTo>
                      <a:pt x="305" y="12139"/>
                    </a:lnTo>
                    <a:lnTo>
                      <a:pt x="305" y="12135"/>
                    </a:lnTo>
                    <a:lnTo>
                      <a:pt x="304" y="12135"/>
                    </a:lnTo>
                    <a:lnTo>
                      <a:pt x="304" y="12132"/>
                    </a:lnTo>
                    <a:lnTo>
                      <a:pt x="302" y="12132"/>
                    </a:lnTo>
                    <a:lnTo>
                      <a:pt x="302" y="12129"/>
                    </a:lnTo>
                    <a:lnTo>
                      <a:pt x="300" y="12129"/>
                    </a:lnTo>
                    <a:lnTo>
                      <a:pt x="300" y="12124"/>
                    </a:lnTo>
                    <a:lnTo>
                      <a:pt x="299" y="12124"/>
                    </a:lnTo>
                    <a:lnTo>
                      <a:pt x="299" y="12120"/>
                    </a:lnTo>
                    <a:lnTo>
                      <a:pt x="297" y="12120"/>
                    </a:lnTo>
                    <a:lnTo>
                      <a:pt x="297" y="12117"/>
                    </a:lnTo>
                    <a:lnTo>
                      <a:pt x="295" y="12117"/>
                    </a:lnTo>
                    <a:lnTo>
                      <a:pt x="295" y="12114"/>
                    </a:lnTo>
                    <a:lnTo>
                      <a:pt x="294" y="12114"/>
                    </a:lnTo>
                    <a:lnTo>
                      <a:pt x="294" y="12110"/>
                    </a:lnTo>
                    <a:lnTo>
                      <a:pt x="292" y="12110"/>
                    </a:lnTo>
                    <a:lnTo>
                      <a:pt x="292" y="12107"/>
                    </a:lnTo>
                    <a:lnTo>
                      <a:pt x="290" y="12107"/>
                    </a:lnTo>
                    <a:lnTo>
                      <a:pt x="290" y="12104"/>
                    </a:lnTo>
                    <a:lnTo>
                      <a:pt x="289" y="12104"/>
                    </a:lnTo>
                    <a:lnTo>
                      <a:pt x="289" y="12099"/>
                    </a:lnTo>
                    <a:lnTo>
                      <a:pt x="287" y="12099"/>
                    </a:lnTo>
                    <a:lnTo>
                      <a:pt x="287" y="12095"/>
                    </a:lnTo>
                    <a:lnTo>
                      <a:pt x="285" y="12095"/>
                    </a:lnTo>
                    <a:lnTo>
                      <a:pt x="285" y="12092"/>
                    </a:lnTo>
                    <a:lnTo>
                      <a:pt x="284" y="12092"/>
                    </a:lnTo>
                    <a:lnTo>
                      <a:pt x="284" y="12089"/>
                    </a:lnTo>
                    <a:lnTo>
                      <a:pt x="282" y="12089"/>
                    </a:lnTo>
                    <a:lnTo>
                      <a:pt x="282" y="12085"/>
                    </a:lnTo>
                    <a:lnTo>
                      <a:pt x="280" y="12085"/>
                    </a:lnTo>
                    <a:lnTo>
                      <a:pt x="280" y="12082"/>
                    </a:lnTo>
                    <a:lnTo>
                      <a:pt x="279" y="12082"/>
                    </a:lnTo>
                    <a:lnTo>
                      <a:pt x="279" y="12077"/>
                    </a:lnTo>
                    <a:lnTo>
                      <a:pt x="277" y="12077"/>
                    </a:lnTo>
                    <a:lnTo>
                      <a:pt x="277" y="12074"/>
                    </a:lnTo>
                    <a:lnTo>
                      <a:pt x="275" y="12074"/>
                    </a:lnTo>
                    <a:lnTo>
                      <a:pt x="275" y="12070"/>
                    </a:lnTo>
                    <a:lnTo>
                      <a:pt x="274" y="12070"/>
                    </a:lnTo>
                    <a:lnTo>
                      <a:pt x="274" y="12067"/>
                    </a:lnTo>
                    <a:lnTo>
                      <a:pt x="272" y="12067"/>
                    </a:lnTo>
                    <a:lnTo>
                      <a:pt x="272" y="12064"/>
                    </a:lnTo>
                    <a:lnTo>
                      <a:pt x="270" y="12064"/>
                    </a:lnTo>
                    <a:lnTo>
                      <a:pt x="270" y="12060"/>
                    </a:lnTo>
                    <a:lnTo>
                      <a:pt x="269" y="12060"/>
                    </a:lnTo>
                    <a:lnTo>
                      <a:pt x="269" y="12055"/>
                    </a:lnTo>
                    <a:lnTo>
                      <a:pt x="267" y="12055"/>
                    </a:lnTo>
                    <a:lnTo>
                      <a:pt x="267" y="12052"/>
                    </a:lnTo>
                    <a:lnTo>
                      <a:pt x="265" y="12052"/>
                    </a:lnTo>
                    <a:lnTo>
                      <a:pt x="265" y="12049"/>
                    </a:lnTo>
                    <a:lnTo>
                      <a:pt x="264" y="12049"/>
                    </a:lnTo>
                    <a:lnTo>
                      <a:pt x="264" y="12044"/>
                    </a:lnTo>
                    <a:lnTo>
                      <a:pt x="262" y="12044"/>
                    </a:lnTo>
                    <a:lnTo>
                      <a:pt x="262" y="12040"/>
                    </a:lnTo>
                    <a:lnTo>
                      <a:pt x="260" y="12040"/>
                    </a:lnTo>
                    <a:lnTo>
                      <a:pt x="260" y="12037"/>
                    </a:lnTo>
                    <a:lnTo>
                      <a:pt x="259" y="12037"/>
                    </a:lnTo>
                    <a:lnTo>
                      <a:pt x="259" y="12032"/>
                    </a:lnTo>
                    <a:lnTo>
                      <a:pt x="257" y="12032"/>
                    </a:lnTo>
                    <a:lnTo>
                      <a:pt x="257" y="12029"/>
                    </a:lnTo>
                    <a:lnTo>
                      <a:pt x="255" y="12029"/>
                    </a:lnTo>
                    <a:lnTo>
                      <a:pt x="255" y="12024"/>
                    </a:lnTo>
                    <a:lnTo>
                      <a:pt x="254" y="12024"/>
                    </a:lnTo>
                    <a:lnTo>
                      <a:pt x="254" y="12020"/>
                    </a:lnTo>
                    <a:lnTo>
                      <a:pt x="252" y="12020"/>
                    </a:lnTo>
                    <a:lnTo>
                      <a:pt x="252" y="12017"/>
                    </a:lnTo>
                    <a:lnTo>
                      <a:pt x="250" y="12017"/>
                    </a:lnTo>
                    <a:lnTo>
                      <a:pt x="250" y="12012"/>
                    </a:lnTo>
                    <a:lnTo>
                      <a:pt x="249" y="12012"/>
                    </a:lnTo>
                    <a:lnTo>
                      <a:pt x="249" y="12009"/>
                    </a:lnTo>
                    <a:lnTo>
                      <a:pt x="247" y="12009"/>
                    </a:lnTo>
                    <a:lnTo>
                      <a:pt x="247" y="12005"/>
                    </a:lnTo>
                    <a:lnTo>
                      <a:pt x="245" y="12005"/>
                    </a:lnTo>
                    <a:lnTo>
                      <a:pt x="245" y="12000"/>
                    </a:lnTo>
                    <a:lnTo>
                      <a:pt x="244" y="12000"/>
                    </a:lnTo>
                    <a:lnTo>
                      <a:pt x="244" y="11997"/>
                    </a:lnTo>
                    <a:lnTo>
                      <a:pt x="242" y="11997"/>
                    </a:lnTo>
                    <a:lnTo>
                      <a:pt x="242" y="11994"/>
                    </a:lnTo>
                    <a:lnTo>
                      <a:pt x="240" y="11994"/>
                    </a:lnTo>
                    <a:lnTo>
                      <a:pt x="240" y="11989"/>
                    </a:lnTo>
                    <a:lnTo>
                      <a:pt x="239" y="11989"/>
                    </a:lnTo>
                    <a:lnTo>
                      <a:pt x="239" y="11985"/>
                    </a:lnTo>
                    <a:lnTo>
                      <a:pt x="237" y="11985"/>
                    </a:lnTo>
                    <a:lnTo>
                      <a:pt x="237" y="11980"/>
                    </a:lnTo>
                    <a:lnTo>
                      <a:pt x="235" y="11980"/>
                    </a:lnTo>
                    <a:lnTo>
                      <a:pt x="235" y="11977"/>
                    </a:lnTo>
                    <a:lnTo>
                      <a:pt x="234" y="11977"/>
                    </a:lnTo>
                    <a:lnTo>
                      <a:pt x="234" y="11972"/>
                    </a:lnTo>
                    <a:lnTo>
                      <a:pt x="232" y="11972"/>
                    </a:lnTo>
                    <a:lnTo>
                      <a:pt x="232" y="11969"/>
                    </a:lnTo>
                    <a:lnTo>
                      <a:pt x="230" y="11969"/>
                    </a:lnTo>
                    <a:lnTo>
                      <a:pt x="230" y="11964"/>
                    </a:lnTo>
                    <a:lnTo>
                      <a:pt x="229" y="11964"/>
                    </a:lnTo>
                    <a:lnTo>
                      <a:pt x="229" y="11959"/>
                    </a:lnTo>
                    <a:lnTo>
                      <a:pt x="227" y="11959"/>
                    </a:lnTo>
                    <a:lnTo>
                      <a:pt x="227" y="11955"/>
                    </a:lnTo>
                    <a:lnTo>
                      <a:pt x="225" y="11955"/>
                    </a:lnTo>
                    <a:lnTo>
                      <a:pt x="225" y="11950"/>
                    </a:lnTo>
                    <a:lnTo>
                      <a:pt x="224" y="11950"/>
                    </a:lnTo>
                    <a:lnTo>
                      <a:pt x="224" y="11947"/>
                    </a:lnTo>
                    <a:lnTo>
                      <a:pt x="222" y="11947"/>
                    </a:lnTo>
                    <a:lnTo>
                      <a:pt x="222" y="11942"/>
                    </a:lnTo>
                    <a:lnTo>
                      <a:pt x="220" y="11942"/>
                    </a:lnTo>
                    <a:lnTo>
                      <a:pt x="220" y="11937"/>
                    </a:lnTo>
                    <a:lnTo>
                      <a:pt x="219" y="11937"/>
                    </a:lnTo>
                    <a:lnTo>
                      <a:pt x="219" y="11934"/>
                    </a:lnTo>
                    <a:lnTo>
                      <a:pt x="217" y="11934"/>
                    </a:lnTo>
                    <a:lnTo>
                      <a:pt x="217" y="11929"/>
                    </a:lnTo>
                    <a:lnTo>
                      <a:pt x="215" y="11929"/>
                    </a:lnTo>
                    <a:lnTo>
                      <a:pt x="215" y="11925"/>
                    </a:lnTo>
                    <a:lnTo>
                      <a:pt x="214" y="11925"/>
                    </a:lnTo>
                    <a:lnTo>
                      <a:pt x="214" y="11920"/>
                    </a:lnTo>
                    <a:lnTo>
                      <a:pt x="212" y="11920"/>
                    </a:lnTo>
                    <a:lnTo>
                      <a:pt x="212" y="11915"/>
                    </a:lnTo>
                    <a:lnTo>
                      <a:pt x="210" y="11915"/>
                    </a:lnTo>
                    <a:lnTo>
                      <a:pt x="210" y="11912"/>
                    </a:lnTo>
                    <a:lnTo>
                      <a:pt x="209" y="11912"/>
                    </a:lnTo>
                    <a:lnTo>
                      <a:pt x="209" y="11907"/>
                    </a:lnTo>
                    <a:lnTo>
                      <a:pt x="207" y="11907"/>
                    </a:lnTo>
                    <a:lnTo>
                      <a:pt x="207" y="11904"/>
                    </a:lnTo>
                    <a:lnTo>
                      <a:pt x="205" y="11904"/>
                    </a:lnTo>
                    <a:lnTo>
                      <a:pt x="205" y="11899"/>
                    </a:lnTo>
                    <a:lnTo>
                      <a:pt x="204" y="11899"/>
                    </a:lnTo>
                    <a:lnTo>
                      <a:pt x="204" y="11895"/>
                    </a:lnTo>
                    <a:lnTo>
                      <a:pt x="202" y="11895"/>
                    </a:lnTo>
                    <a:lnTo>
                      <a:pt x="202" y="11890"/>
                    </a:lnTo>
                    <a:lnTo>
                      <a:pt x="200" y="11890"/>
                    </a:lnTo>
                    <a:lnTo>
                      <a:pt x="200" y="11885"/>
                    </a:lnTo>
                    <a:lnTo>
                      <a:pt x="199" y="11885"/>
                    </a:lnTo>
                    <a:lnTo>
                      <a:pt x="199" y="11882"/>
                    </a:lnTo>
                    <a:lnTo>
                      <a:pt x="197" y="11882"/>
                    </a:lnTo>
                    <a:lnTo>
                      <a:pt x="197" y="11877"/>
                    </a:lnTo>
                    <a:lnTo>
                      <a:pt x="195" y="11877"/>
                    </a:lnTo>
                    <a:lnTo>
                      <a:pt x="195" y="11874"/>
                    </a:lnTo>
                    <a:lnTo>
                      <a:pt x="194" y="11874"/>
                    </a:lnTo>
                    <a:lnTo>
                      <a:pt x="194" y="11869"/>
                    </a:lnTo>
                    <a:lnTo>
                      <a:pt x="192" y="11869"/>
                    </a:lnTo>
                    <a:lnTo>
                      <a:pt x="192" y="11864"/>
                    </a:lnTo>
                    <a:lnTo>
                      <a:pt x="190" y="11864"/>
                    </a:lnTo>
                    <a:lnTo>
                      <a:pt x="190" y="11859"/>
                    </a:lnTo>
                    <a:lnTo>
                      <a:pt x="189" y="11859"/>
                    </a:lnTo>
                    <a:lnTo>
                      <a:pt x="189" y="11854"/>
                    </a:lnTo>
                    <a:lnTo>
                      <a:pt x="187" y="11854"/>
                    </a:lnTo>
                    <a:lnTo>
                      <a:pt x="187" y="11849"/>
                    </a:lnTo>
                    <a:lnTo>
                      <a:pt x="185" y="11849"/>
                    </a:lnTo>
                    <a:lnTo>
                      <a:pt x="185" y="11844"/>
                    </a:lnTo>
                    <a:lnTo>
                      <a:pt x="184" y="11844"/>
                    </a:lnTo>
                    <a:lnTo>
                      <a:pt x="184" y="11839"/>
                    </a:lnTo>
                    <a:lnTo>
                      <a:pt x="182" y="11839"/>
                    </a:lnTo>
                    <a:lnTo>
                      <a:pt x="182" y="11834"/>
                    </a:lnTo>
                    <a:lnTo>
                      <a:pt x="180" y="11834"/>
                    </a:lnTo>
                    <a:lnTo>
                      <a:pt x="180" y="11829"/>
                    </a:lnTo>
                    <a:lnTo>
                      <a:pt x="179" y="11829"/>
                    </a:lnTo>
                    <a:lnTo>
                      <a:pt x="179" y="11824"/>
                    </a:lnTo>
                    <a:lnTo>
                      <a:pt x="177" y="11824"/>
                    </a:lnTo>
                    <a:lnTo>
                      <a:pt x="177" y="11819"/>
                    </a:lnTo>
                    <a:lnTo>
                      <a:pt x="175" y="11819"/>
                    </a:lnTo>
                    <a:lnTo>
                      <a:pt x="175" y="11814"/>
                    </a:lnTo>
                    <a:lnTo>
                      <a:pt x="174" y="11814"/>
                    </a:lnTo>
                    <a:lnTo>
                      <a:pt x="174" y="11809"/>
                    </a:lnTo>
                    <a:lnTo>
                      <a:pt x="172" y="11809"/>
                    </a:lnTo>
                    <a:lnTo>
                      <a:pt x="172" y="11804"/>
                    </a:lnTo>
                    <a:lnTo>
                      <a:pt x="170" y="11804"/>
                    </a:lnTo>
                    <a:lnTo>
                      <a:pt x="170" y="11799"/>
                    </a:lnTo>
                    <a:lnTo>
                      <a:pt x="169" y="11799"/>
                    </a:lnTo>
                    <a:lnTo>
                      <a:pt x="169" y="11794"/>
                    </a:lnTo>
                    <a:lnTo>
                      <a:pt x="167" y="11794"/>
                    </a:lnTo>
                    <a:lnTo>
                      <a:pt x="167" y="11789"/>
                    </a:lnTo>
                    <a:lnTo>
                      <a:pt x="165" y="11789"/>
                    </a:lnTo>
                    <a:lnTo>
                      <a:pt x="165" y="11784"/>
                    </a:lnTo>
                    <a:lnTo>
                      <a:pt x="164" y="11784"/>
                    </a:lnTo>
                    <a:lnTo>
                      <a:pt x="164" y="11780"/>
                    </a:lnTo>
                    <a:lnTo>
                      <a:pt x="162" y="11780"/>
                    </a:lnTo>
                    <a:lnTo>
                      <a:pt x="162" y="11775"/>
                    </a:lnTo>
                    <a:lnTo>
                      <a:pt x="160" y="11775"/>
                    </a:lnTo>
                    <a:lnTo>
                      <a:pt x="160" y="11770"/>
                    </a:lnTo>
                    <a:lnTo>
                      <a:pt x="159" y="11770"/>
                    </a:lnTo>
                    <a:lnTo>
                      <a:pt x="159" y="11765"/>
                    </a:lnTo>
                    <a:lnTo>
                      <a:pt x="157" y="11765"/>
                    </a:lnTo>
                    <a:lnTo>
                      <a:pt x="157" y="11760"/>
                    </a:lnTo>
                    <a:lnTo>
                      <a:pt x="155" y="11760"/>
                    </a:lnTo>
                    <a:lnTo>
                      <a:pt x="155" y="11755"/>
                    </a:lnTo>
                    <a:lnTo>
                      <a:pt x="154" y="11755"/>
                    </a:lnTo>
                    <a:lnTo>
                      <a:pt x="154" y="11750"/>
                    </a:lnTo>
                    <a:lnTo>
                      <a:pt x="152" y="11750"/>
                    </a:lnTo>
                    <a:lnTo>
                      <a:pt x="152" y="11745"/>
                    </a:lnTo>
                    <a:lnTo>
                      <a:pt x="150" y="11745"/>
                    </a:lnTo>
                    <a:lnTo>
                      <a:pt x="150" y="11740"/>
                    </a:lnTo>
                    <a:lnTo>
                      <a:pt x="149" y="11740"/>
                    </a:lnTo>
                    <a:lnTo>
                      <a:pt x="149" y="11735"/>
                    </a:lnTo>
                    <a:lnTo>
                      <a:pt x="147" y="11735"/>
                    </a:lnTo>
                    <a:lnTo>
                      <a:pt x="147" y="11730"/>
                    </a:lnTo>
                    <a:lnTo>
                      <a:pt x="145" y="11730"/>
                    </a:lnTo>
                    <a:lnTo>
                      <a:pt x="145" y="11725"/>
                    </a:lnTo>
                    <a:lnTo>
                      <a:pt x="144" y="11725"/>
                    </a:lnTo>
                    <a:lnTo>
                      <a:pt x="144" y="11720"/>
                    </a:lnTo>
                    <a:lnTo>
                      <a:pt x="142" y="11720"/>
                    </a:lnTo>
                    <a:lnTo>
                      <a:pt x="142" y="11714"/>
                    </a:lnTo>
                    <a:lnTo>
                      <a:pt x="140" y="11714"/>
                    </a:lnTo>
                    <a:lnTo>
                      <a:pt x="140" y="11709"/>
                    </a:lnTo>
                    <a:lnTo>
                      <a:pt x="139" y="11709"/>
                    </a:lnTo>
                    <a:lnTo>
                      <a:pt x="139" y="11702"/>
                    </a:lnTo>
                    <a:lnTo>
                      <a:pt x="137" y="11702"/>
                    </a:lnTo>
                    <a:lnTo>
                      <a:pt x="137" y="11697"/>
                    </a:lnTo>
                    <a:lnTo>
                      <a:pt x="135" y="11697"/>
                    </a:lnTo>
                    <a:lnTo>
                      <a:pt x="135" y="11690"/>
                    </a:lnTo>
                    <a:lnTo>
                      <a:pt x="134" y="11690"/>
                    </a:lnTo>
                    <a:lnTo>
                      <a:pt x="134" y="11685"/>
                    </a:lnTo>
                    <a:lnTo>
                      <a:pt x="132" y="11685"/>
                    </a:lnTo>
                    <a:lnTo>
                      <a:pt x="132" y="11679"/>
                    </a:lnTo>
                    <a:lnTo>
                      <a:pt x="130" y="11679"/>
                    </a:lnTo>
                    <a:lnTo>
                      <a:pt x="130" y="11674"/>
                    </a:lnTo>
                    <a:lnTo>
                      <a:pt x="129" y="11674"/>
                    </a:lnTo>
                    <a:lnTo>
                      <a:pt x="129" y="11667"/>
                    </a:lnTo>
                    <a:lnTo>
                      <a:pt x="127" y="11667"/>
                    </a:lnTo>
                    <a:lnTo>
                      <a:pt x="127" y="11662"/>
                    </a:lnTo>
                    <a:lnTo>
                      <a:pt x="125" y="11662"/>
                    </a:lnTo>
                    <a:lnTo>
                      <a:pt x="125" y="11655"/>
                    </a:lnTo>
                    <a:lnTo>
                      <a:pt x="124" y="11655"/>
                    </a:lnTo>
                    <a:lnTo>
                      <a:pt x="124" y="11650"/>
                    </a:lnTo>
                    <a:lnTo>
                      <a:pt x="122" y="11650"/>
                    </a:lnTo>
                    <a:lnTo>
                      <a:pt x="122" y="11644"/>
                    </a:lnTo>
                    <a:lnTo>
                      <a:pt x="120" y="11644"/>
                    </a:lnTo>
                    <a:lnTo>
                      <a:pt x="120" y="11639"/>
                    </a:lnTo>
                    <a:lnTo>
                      <a:pt x="119" y="11639"/>
                    </a:lnTo>
                    <a:lnTo>
                      <a:pt x="119" y="11632"/>
                    </a:lnTo>
                    <a:lnTo>
                      <a:pt x="117" y="11632"/>
                    </a:lnTo>
                    <a:lnTo>
                      <a:pt x="117" y="11627"/>
                    </a:lnTo>
                    <a:lnTo>
                      <a:pt x="115" y="11627"/>
                    </a:lnTo>
                    <a:lnTo>
                      <a:pt x="115" y="11620"/>
                    </a:lnTo>
                    <a:lnTo>
                      <a:pt x="114" y="11620"/>
                    </a:lnTo>
                    <a:lnTo>
                      <a:pt x="114" y="11614"/>
                    </a:lnTo>
                    <a:lnTo>
                      <a:pt x="112" y="11614"/>
                    </a:lnTo>
                    <a:lnTo>
                      <a:pt x="112" y="11609"/>
                    </a:lnTo>
                    <a:lnTo>
                      <a:pt x="110" y="11609"/>
                    </a:lnTo>
                    <a:lnTo>
                      <a:pt x="110" y="11602"/>
                    </a:lnTo>
                    <a:lnTo>
                      <a:pt x="109" y="11602"/>
                    </a:lnTo>
                    <a:lnTo>
                      <a:pt x="109" y="11597"/>
                    </a:lnTo>
                    <a:lnTo>
                      <a:pt x="107" y="11597"/>
                    </a:lnTo>
                    <a:lnTo>
                      <a:pt x="107" y="11590"/>
                    </a:lnTo>
                    <a:lnTo>
                      <a:pt x="105" y="11590"/>
                    </a:lnTo>
                    <a:lnTo>
                      <a:pt x="105" y="11585"/>
                    </a:lnTo>
                    <a:lnTo>
                      <a:pt x="104" y="11585"/>
                    </a:lnTo>
                    <a:lnTo>
                      <a:pt x="104" y="11579"/>
                    </a:lnTo>
                    <a:lnTo>
                      <a:pt x="102" y="11579"/>
                    </a:lnTo>
                    <a:lnTo>
                      <a:pt x="102" y="11574"/>
                    </a:lnTo>
                    <a:lnTo>
                      <a:pt x="100" y="11574"/>
                    </a:lnTo>
                    <a:lnTo>
                      <a:pt x="100" y="11567"/>
                    </a:lnTo>
                    <a:lnTo>
                      <a:pt x="99" y="11567"/>
                    </a:lnTo>
                    <a:lnTo>
                      <a:pt x="99" y="11560"/>
                    </a:lnTo>
                    <a:lnTo>
                      <a:pt x="97" y="11560"/>
                    </a:lnTo>
                    <a:lnTo>
                      <a:pt x="97" y="11552"/>
                    </a:lnTo>
                    <a:lnTo>
                      <a:pt x="95" y="11552"/>
                    </a:lnTo>
                    <a:lnTo>
                      <a:pt x="95" y="11545"/>
                    </a:lnTo>
                    <a:lnTo>
                      <a:pt x="94" y="11545"/>
                    </a:lnTo>
                    <a:lnTo>
                      <a:pt x="94" y="11539"/>
                    </a:lnTo>
                    <a:lnTo>
                      <a:pt x="92" y="11539"/>
                    </a:lnTo>
                    <a:lnTo>
                      <a:pt x="92" y="11530"/>
                    </a:lnTo>
                    <a:lnTo>
                      <a:pt x="90" y="11530"/>
                    </a:lnTo>
                    <a:lnTo>
                      <a:pt x="90" y="11524"/>
                    </a:lnTo>
                    <a:lnTo>
                      <a:pt x="89" y="11524"/>
                    </a:lnTo>
                    <a:lnTo>
                      <a:pt x="89" y="11517"/>
                    </a:lnTo>
                    <a:lnTo>
                      <a:pt x="87" y="11517"/>
                    </a:lnTo>
                    <a:lnTo>
                      <a:pt x="87" y="11509"/>
                    </a:lnTo>
                    <a:lnTo>
                      <a:pt x="85" y="11509"/>
                    </a:lnTo>
                    <a:lnTo>
                      <a:pt x="85" y="11502"/>
                    </a:lnTo>
                    <a:lnTo>
                      <a:pt x="84" y="11502"/>
                    </a:lnTo>
                    <a:lnTo>
                      <a:pt x="84" y="11495"/>
                    </a:lnTo>
                    <a:lnTo>
                      <a:pt x="82" y="11495"/>
                    </a:lnTo>
                    <a:lnTo>
                      <a:pt x="82" y="11487"/>
                    </a:lnTo>
                    <a:lnTo>
                      <a:pt x="80" y="11487"/>
                    </a:lnTo>
                    <a:lnTo>
                      <a:pt x="80" y="11480"/>
                    </a:lnTo>
                    <a:lnTo>
                      <a:pt x="79" y="11480"/>
                    </a:lnTo>
                    <a:lnTo>
                      <a:pt x="79" y="11474"/>
                    </a:lnTo>
                    <a:lnTo>
                      <a:pt x="77" y="11474"/>
                    </a:lnTo>
                    <a:lnTo>
                      <a:pt x="77" y="11465"/>
                    </a:lnTo>
                    <a:lnTo>
                      <a:pt x="75" y="11465"/>
                    </a:lnTo>
                    <a:lnTo>
                      <a:pt x="75" y="11459"/>
                    </a:lnTo>
                    <a:lnTo>
                      <a:pt x="74" y="11459"/>
                    </a:lnTo>
                    <a:lnTo>
                      <a:pt x="74" y="11452"/>
                    </a:lnTo>
                    <a:lnTo>
                      <a:pt x="72" y="11452"/>
                    </a:lnTo>
                    <a:lnTo>
                      <a:pt x="72" y="11444"/>
                    </a:lnTo>
                    <a:lnTo>
                      <a:pt x="70" y="11444"/>
                    </a:lnTo>
                    <a:lnTo>
                      <a:pt x="70" y="11437"/>
                    </a:lnTo>
                    <a:lnTo>
                      <a:pt x="69" y="11437"/>
                    </a:lnTo>
                    <a:lnTo>
                      <a:pt x="69" y="11429"/>
                    </a:lnTo>
                    <a:lnTo>
                      <a:pt x="67" y="11429"/>
                    </a:lnTo>
                    <a:lnTo>
                      <a:pt x="67" y="11422"/>
                    </a:lnTo>
                    <a:lnTo>
                      <a:pt x="65" y="11422"/>
                    </a:lnTo>
                    <a:lnTo>
                      <a:pt x="65" y="11415"/>
                    </a:lnTo>
                    <a:lnTo>
                      <a:pt x="64" y="11415"/>
                    </a:lnTo>
                    <a:lnTo>
                      <a:pt x="64" y="11407"/>
                    </a:lnTo>
                    <a:lnTo>
                      <a:pt x="62" y="11407"/>
                    </a:lnTo>
                    <a:lnTo>
                      <a:pt x="62" y="11397"/>
                    </a:lnTo>
                    <a:lnTo>
                      <a:pt x="60" y="11397"/>
                    </a:lnTo>
                    <a:lnTo>
                      <a:pt x="60" y="11387"/>
                    </a:lnTo>
                    <a:lnTo>
                      <a:pt x="59" y="11387"/>
                    </a:lnTo>
                    <a:lnTo>
                      <a:pt x="59" y="11379"/>
                    </a:lnTo>
                    <a:lnTo>
                      <a:pt x="57" y="11379"/>
                    </a:lnTo>
                    <a:lnTo>
                      <a:pt x="57" y="11369"/>
                    </a:lnTo>
                    <a:lnTo>
                      <a:pt x="55" y="11369"/>
                    </a:lnTo>
                    <a:lnTo>
                      <a:pt x="55" y="11359"/>
                    </a:lnTo>
                    <a:lnTo>
                      <a:pt x="54" y="11359"/>
                    </a:lnTo>
                    <a:lnTo>
                      <a:pt x="54" y="11350"/>
                    </a:lnTo>
                    <a:lnTo>
                      <a:pt x="52" y="11350"/>
                    </a:lnTo>
                    <a:lnTo>
                      <a:pt x="52" y="11340"/>
                    </a:lnTo>
                    <a:lnTo>
                      <a:pt x="50" y="11340"/>
                    </a:lnTo>
                    <a:lnTo>
                      <a:pt x="50" y="11330"/>
                    </a:lnTo>
                    <a:lnTo>
                      <a:pt x="49" y="11330"/>
                    </a:lnTo>
                    <a:lnTo>
                      <a:pt x="49" y="11322"/>
                    </a:lnTo>
                    <a:lnTo>
                      <a:pt x="47" y="11322"/>
                    </a:lnTo>
                    <a:lnTo>
                      <a:pt x="47" y="11312"/>
                    </a:lnTo>
                    <a:lnTo>
                      <a:pt x="45" y="11312"/>
                    </a:lnTo>
                    <a:lnTo>
                      <a:pt x="45" y="11302"/>
                    </a:lnTo>
                    <a:lnTo>
                      <a:pt x="44" y="11302"/>
                    </a:lnTo>
                    <a:lnTo>
                      <a:pt x="44" y="11294"/>
                    </a:lnTo>
                    <a:lnTo>
                      <a:pt x="42" y="11294"/>
                    </a:lnTo>
                    <a:lnTo>
                      <a:pt x="42" y="11284"/>
                    </a:lnTo>
                    <a:lnTo>
                      <a:pt x="40" y="11284"/>
                    </a:lnTo>
                    <a:lnTo>
                      <a:pt x="40" y="11274"/>
                    </a:lnTo>
                    <a:lnTo>
                      <a:pt x="39" y="11274"/>
                    </a:lnTo>
                    <a:lnTo>
                      <a:pt x="39" y="11265"/>
                    </a:lnTo>
                    <a:lnTo>
                      <a:pt x="37" y="11265"/>
                    </a:lnTo>
                    <a:lnTo>
                      <a:pt x="37" y="11255"/>
                    </a:lnTo>
                    <a:lnTo>
                      <a:pt x="35" y="11255"/>
                    </a:lnTo>
                    <a:lnTo>
                      <a:pt x="35" y="11242"/>
                    </a:lnTo>
                    <a:lnTo>
                      <a:pt x="34" y="11242"/>
                    </a:lnTo>
                    <a:lnTo>
                      <a:pt x="34" y="11229"/>
                    </a:lnTo>
                    <a:lnTo>
                      <a:pt x="32" y="11229"/>
                    </a:lnTo>
                    <a:lnTo>
                      <a:pt x="32" y="11215"/>
                    </a:lnTo>
                    <a:lnTo>
                      <a:pt x="30" y="11215"/>
                    </a:lnTo>
                    <a:lnTo>
                      <a:pt x="30" y="11202"/>
                    </a:lnTo>
                    <a:lnTo>
                      <a:pt x="29" y="11202"/>
                    </a:lnTo>
                    <a:lnTo>
                      <a:pt x="29" y="11189"/>
                    </a:lnTo>
                    <a:lnTo>
                      <a:pt x="27" y="11189"/>
                    </a:lnTo>
                    <a:lnTo>
                      <a:pt x="27" y="11175"/>
                    </a:lnTo>
                    <a:lnTo>
                      <a:pt x="25" y="11175"/>
                    </a:lnTo>
                    <a:lnTo>
                      <a:pt x="25" y="11162"/>
                    </a:lnTo>
                    <a:lnTo>
                      <a:pt x="24" y="11162"/>
                    </a:lnTo>
                    <a:lnTo>
                      <a:pt x="24" y="11149"/>
                    </a:lnTo>
                    <a:lnTo>
                      <a:pt x="22" y="11149"/>
                    </a:lnTo>
                    <a:lnTo>
                      <a:pt x="22" y="11135"/>
                    </a:lnTo>
                    <a:lnTo>
                      <a:pt x="20" y="11135"/>
                    </a:lnTo>
                    <a:lnTo>
                      <a:pt x="20" y="11122"/>
                    </a:lnTo>
                    <a:lnTo>
                      <a:pt x="19" y="11122"/>
                    </a:lnTo>
                    <a:lnTo>
                      <a:pt x="19" y="11109"/>
                    </a:lnTo>
                    <a:lnTo>
                      <a:pt x="17" y="11109"/>
                    </a:lnTo>
                    <a:lnTo>
                      <a:pt x="17" y="11095"/>
                    </a:lnTo>
                    <a:lnTo>
                      <a:pt x="15" y="11095"/>
                    </a:lnTo>
                    <a:lnTo>
                      <a:pt x="15" y="11072"/>
                    </a:lnTo>
                    <a:lnTo>
                      <a:pt x="14" y="11072"/>
                    </a:lnTo>
                    <a:lnTo>
                      <a:pt x="14" y="11050"/>
                    </a:lnTo>
                    <a:lnTo>
                      <a:pt x="12" y="11050"/>
                    </a:lnTo>
                    <a:lnTo>
                      <a:pt x="12" y="11029"/>
                    </a:lnTo>
                    <a:lnTo>
                      <a:pt x="10" y="11029"/>
                    </a:lnTo>
                    <a:lnTo>
                      <a:pt x="10" y="11005"/>
                    </a:lnTo>
                    <a:lnTo>
                      <a:pt x="9" y="11005"/>
                    </a:lnTo>
                    <a:lnTo>
                      <a:pt x="9" y="10984"/>
                    </a:lnTo>
                    <a:lnTo>
                      <a:pt x="7" y="10984"/>
                    </a:lnTo>
                    <a:lnTo>
                      <a:pt x="7" y="10960"/>
                    </a:lnTo>
                    <a:lnTo>
                      <a:pt x="5" y="10960"/>
                    </a:lnTo>
                    <a:lnTo>
                      <a:pt x="5" y="10939"/>
                    </a:lnTo>
                    <a:lnTo>
                      <a:pt x="4" y="10939"/>
                    </a:lnTo>
                    <a:lnTo>
                      <a:pt x="4" y="10890"/>
                    </a:lnTo>
                    <a:lnTo>
                      <a:pt x="2" y="10890"/>
                    </a:lnTo>
                    <a:lnTo>
                      <a:pt x="2" y="10839"/>
                    </a:lnTo>
                    <a:lnTo>
                      <a:pt x="0" y="10839"/>
                    </a:lnTo>
                    <a:lnTo>
                      <a:pt x="0" y="3175"/>
                    </a:lnTo>
                    <a:lnTo>
                      <a:pt x="2" y="3175"/>
                    </a:lnTo>
                    <a:lnTo>
                      <a:pt x="2" y="7420"/>
                    </a:lnTo>
                    <a:lnTo>
                      <a:pt x="4" y="7420"/>
                    </a:lnTo>
                    <a:lnTo>
                      <a:pt x="4" y="7419"/>
                    </a:lnTo>
                    <a:lnTo>
                      <a:pt x="7" y="7419"/>
                    </a:lnTo>
                    <a:lnTo>
                      <a:pt x="7" y="7417"/>
                    </a:lnTo>
                    <a:lnTo>
                      <a:pt x="9" y="7417"/>
                    </a:lnTo>
                    <a:lnTo>
                      <a:pt x="9" y="7415"/>
                    </a:lnTo>
                    <a:lnTo>
                      <a:pt x="12" y="7415"/>
                    </a:lnTo>
                    <a:lnTo>
                      <a:pt x="12" y="7414"/>
                    </a:lnTo>
                    <a:lnTo>
                      <a:pt x="14" y="7414"/>
                    </a:lnTo>
                    <a:lnTo>
                      <a:pt x="14" y="7412"/>
                    </a:lnTo>
                    <a:lnTo>
                      <a:pt x="17" y="7412"/>
                    </a:lnTo>
                    <a:lnTo>
                      <a:pt x="17" y="7410"/>
                    </a:lnTo>
                    <a:lnTo>
                      <a:pt x="20" y="7410"/>
                    </a:lnTo>
                    <a:lnTo>
                      <a:pt x="20" y="7409"/>
                    </a:lnTo>
                    <a:lnTo>
                      <a:pt x="22" y="7409"/>
                    </a:lnTo>
                    <a:lnTo>
                      <a:pt x="22" y="7407"/>
                    </a:lnTo>
                    <a:lnTo>
                      <a:pt x="25" y="7407"/>
                    </a:lnTo>
                    <a:lnTo>
                      <a:pt x="25" y="7405"/>
                    </a:lnTo>
                    <a:lnTo>
                      <a:pt x="27" y="7405"/>
                    </a:lnTo>
                    <a:lnTo>
                      <a:pt x="27" y="7404"/>
                    </a:lnTo>
                    <a:lnTo>
                      <a:pt x="30" y="7404"/>
                    </a:lnTo>
                    <a:lnTo>
                      <a:pt x="30" y="7402"/>
                    </a:lnTo>
                    <a:lnTo>
                      <a:pt x="32" y="7402"/>
                    </a:lnTo>
                    <a:lnTo>
                      <a:pt x="32" y="7400"/>
                    </a:lnTo>
                    <a:lnTo>
                      <a:pt x="35" y="7400"/>
                    </a:lnTo>
                    <a:lnTo>
                      <a:pt x="35" y="7399"/>
                    </a:lnTo>
                    <a:lnTo>
                      <a:pt x="39" y="7399"/>
                    </a:lnTo>
                    <a:lnTo>
                      <a:pt x="39" y="7397"/>
                    </a:lnTo>
                    <a:lnTo>
                      <a:pt x="40" y="7397"/>
                    </a:lnTo>
                    <a:lnTo>
                      <a:pt x="40" y="7395"/>
                    </a:lnTo>
                    <a:lnTo>
                      <a:pt x="44" y="7395"/>
                    </a:lnTo>
                    <a:lnTo>
                      <a:pt x="44" y="7394"/>
                    </a:lnTo>
                    <a:lnTo>
                      <a:pt x="45" y="7394"/>
                    </a:lnTo>
                    <a:lnTo>
                      <a:pt x="45" y="7392"/>
                    </a:lnTo>
                    <a:lnTo>
                      <a:pt x="49" y="7392"/>
                    </a:lnTo>
                    <a:lnTo>
                      <a:pt x="49" y="7390"/>
                    </a:lnTo>
                    <a:lnTo>
                      <a:pt x="52" y="7390"/>
                    </a:lnTo>
                    <a:lnTo>
                      <a:pt x="52" y="7389"/>
                    </a:lnTo>
                    <a:lnTo>
                      <a:pt x="54" y="7389"/>
                    </a:lnTo>
                    <a:lnTo>
                      <a:pt x="54" y="7387"/>
                    </a:lnTo>
                    <a:lnTo>
                      <a:pt x="57" y="7387"/>
                    </a:lnTo>
                    <a:lnTo>
                      <a:pt x="57" y="7385"/>
                    </a:lnTo>
                    <a:lnTo>
                      <a:pt x="59" y="7385"/>
                    </a:lnTo>
                    <a:lnTo>
                      <a:pt x="59" y="7384"/>
                    </a:lnTo>
                    <a:lnTo>
                      <a:pt x="62" y="7384"/>
                    </a:lnTo>
                    <a:lnTo>
                      <a:pt x="62" y="7382"/>
                    </a:lnTo>
                    <a:lnTo>
                      <a:pt x="64" y="7382"/>
                    </a:lnTo>
                    <a:lnTo>
                      <a:pt x="64" y="7380"/>
                    </a:lnTo>
                    <a:lnTo>
                      <a:pt x="67" y="7380"/>
                    </a:lnTo>
                    <a:lnTo>
                      <a:pt x="67" y="7379"/>
                    </a:lnTo>
                    <a:lnTo>
                      <a:pt x="70" y="7379"/>
                    </a:lnTo>
                    <a:lnTo>
                      <a:pt x="70" y="7377"/>
                    </a:lnTo>
                    <a:lnTo>
                      <a:pt x="72" y="7377"/>
                    </a:lnTo>
                    <a:lnTo>
                      <a:pt x="72" y="7375"/>
                    </a:lnTo>
                    <a:lnTo>
                      <a:pt x="75" y="7375"/>
                    </a:lnTo>
                    <a:lnTo>
                      <a:pt x="75" y="7374"/>
                    </a:lnTo>
                    <a:lnTo>
                      <a:pt x="77" y="7374"/>
                    </a:lnTo>
                    <a:lnTo>
                      <a:pt x="77" y="7372"/>
                    </a:lnTo>
                    <a:lnTo>
                      <a:pt x="80" y="7372"/>
                    </a:lnTo>
                    <a:lnTo>
                      <a:pt x="80" y="7370"/>
                    </a:lnTo>
                    <a:lnTo>
                      <a:pt x="84" y="7370"/>
                    </a:lnTo>
                    <a:lnTo>
                      <a:pt x="84" y="7369"/>
                    </a:lnTo>
                    <a:lnTo>
                      <a:pt x="85" y="7369"/>
                    </a:lnTo>
                    <a:lnTo>
                      <a:pt x="85" y="7367"/>
                    </a:lnTo>
                    <a:lnTo>
                      <a:pt x="89" y="7367"/>
                    </a:lnTo>
                    <a:lnTo>
                      <a:pt x="89" y="7365"/>
                    </a:lnTo>
                    <a:lnTo>
                      <a:pt x="90" y="7365"/>
                    </a:lnTo>
                    <a:lnTo>
                      <a:pt x="90" y="7364"/>
                    </a:lnTo>
                    <a:lnTo>
                      <a:pt x="94" y="7364"/>
                    </a:lnTo>
                    <a:lnTo>
                      <a:pt x="94" y="7362"/>
                    </a:lnTo>
                    <a:lnTo>
                      <a:pt x="95" y="7362"/>
                    </a:lnTo>
                    <a:lnTo>
                      <a:pt x="95" y="7360"/>
                    </a:lnTo>
                    <a:lnTo>
                      <a:pt x="99" y="7360"/>
                    </a:lnTo>
                    <a:lnTo>
                      <a:pt x="99" y="7359"/>
                    </a:lnTo>
                    <a:lnTo>
                      <a:pt x="102" y="7359"/>
                    </a:lnTo>
                    <a:lnTo>
                      <a:pt x="102" y="7357"/>
                    </a:lnTo>
                    <a:lnTo>
                      <a:pt x="104" y="7357"/>
                    </a:lnTo>
                    <a:lnTo>
                      <a:pt x="104" y="7355"/>
                    </a:lnTo>
                    <a:lnTo>
                      <a:pt x="107" y="7355"/>
                    </a:lnTo>
                    <a:lnTo>
                      <a:pt x="107" y="7354"/>
                    </a:lnTo>
                    <a:lnTo>
                      <a:pt x="109" y="7354"/>
                    </a:lnTo>
                    <a:lnTo>
                      <a:pt x="109" y="7352"/>
                    </a:lnTo>
                    <a:lnTo>
                      <a:pt x="112" y="7352"/>
                    </a:lnTo>
                    <a:lnTo>
                      <a:pt x="112" y="7350"/>
                    </a:lnTo>
                    <a:lnTo>
                      <a:pt x="115" y="7350"/>
                    </a:lnTo>
                    <a:lnTo>
                      <a:pt x="115" y="7349"/>
                    </a:lnTo>
                    <a:lnTo>
                      <a:pt x="117" y="7349"/>
                    </a:lnTo>
                    <a:lnTo>
                      <a:pt x="117" y="7347"/>
                    </a:lnTo>
                    <a:lnTo>
                      <a:pt x="120" y="7347"/>
                    </a:lnTo>
                    <a:lnTo>
                      <a:pt x="120" y="7345"/>
                    </a:lnTo>
                    <a:lnTo>
                      <a:pt x="122" y="7345"/>
                    </a:lnTo>
                    <a:lnTo>
                      <a:pt x="122" y="7344"/>
                    </a:lnTo>
                    <a:lnTo>
                      <a:pt x="125" y="7344"/>
                    </a:lnTo>
                    <a:lnTo>
                      <a:pt x="125" y="7342"/>
                    </a:lnTo>
                    <a:lnTo>
                      <a:pt x="129" y="7342"/>
                    </a:lnTo>
                    <a:lnTo>
                      <a:pt x="129" y="7340"/>
                    </a:lnTo>
                    <a:lnTo>
                      <a:pt x="130" y="7340"/>
                    </a:lnTo>
                    <a:lnTo>
                      <a:pt x="130" y="7339"/>
                    </a:lnTo>
                    <a:lnTo>
                      <a:pt x="134" y="7339"/>
                    </a:lnTo>
                    <a:lnTo>
                      <a:pt x="134" y="7337"/>
                    </a:lnTo>
                    <a:lnTo>
                      <a:pt x="135" y="7337"/>
                    </a:lnTo>
                    <a:lnTo>
                      <a:pt x="135" y="7335"/>
                    </a:lnTo>
                    <a:lnTo>
                      <a:pt x="139" y="7335"/>
                    </a:lnTo>
                    <a:lnTo>
                      <a:pt x="139" y="7334"/>
                    </a:lnTo>
                    <a:lnTo>
                      <a:pt x="140" y="7334"/>
                    </a:lnTo>
                    <a:lnTo>
                      <a:pt x="140" y="7332"/>
                    </a:lnTo>
                    <a:lnTo>
                      <a:pt x="144" y="7332"/>
                    </a:lnTo>
                    <a:lnTo>
                      <a:pt x="144" y="7330"/>
                    </a:lnTo>
                    <a:lnTo>
                      <a:pt x="147" y="7330"/>
                    </a:lnTo>
                    <a:lnTo>
                      <a:pt x="147" y="7329"/>
                    </a:lnTo>
                    <a:lnTo>
                      <a:pt x="149" y="7329"/>
                    </a:lnTo>
                    <a:lnTo>
                      <a:pt x="149" y="7327"/>
                    </a:lnTo>
                    <a:lnTo>
                      <a:pt x="152" y="7327"/>
                    </a:lnTo>
                    <a:lnTo>
                      <a:pt x="152" y="7325"/>
                    </a:lnTo>
                    <a:lnTo>
                      <a:pt x="154" y="7325"/>
                    </a:lnTo>
                    <a:lnTo>
                      <a:pt x="154" y="7324"/>
                    </a:lnTo>
                    <a:lnTo>
                      <a:pt x="157" y="7324"/>
                    </a:lnTo>
                    <a:lnTo>
                      <a:pt x="157" y="7322"/>
                    </a:lnTo>
                    <a:lnTo>
                      <a:pt x="160" y="7322"/>
                    </a:lnTo>
                    <a:lnTo>
                      <a:pt x="160" y="7320"/>
                    </a:lnTo>
                    <a:lnTo>
                      <a:pt x="162" y="7320"/>
                    </a:lnTo>
                    <a:lnTo>
                      <a:pt x="162" y="7319"/>
                    </a:lnTo>
                    <a:lnTo>
                      <a:pt x="165" y="7319"/>
                    </a:lnTo>
                    <a:lnTo>
                      <a:pt x="165" y="7317"/>
                    </a:lnTo>
                    <a:lnTo>
                      <a:pt x="167" y="7317"/>
                    </a:lnTo>
                    <a:lnTo>
                      <a:pt x="167" y="7315"/>
                    </a:lnTo>
                    <a:lnTo>
                      <a:pt x="170" y="7315"/>
                    </a:lnTo>
                    <a:lnTo>
                      <a:pt x="170" y="7314"/>
                    </a:lnTo>
                    <a:lnTo>
                      <a:pt x="174" y="7314"/>
                    </a:lnTo>
                    <a:lnTo>
                      <a:pt x="174" y="7312"/>
                    </a:lnTo>
                    <a:lnTo>
                      <a:pt x="175" y="7312"/>
                    </a:lnTo>
                    <a:lnTo>
                      <a:pt x="175" y="7310"/>
                    </a:lnTo>
                    <a:lnTo>
                      <a:pt x="179" y="7310"/>
                    </a:lnTo>
                    <a:lnTo>
                      <a:pt x="179" y="7309"/>
                    </a:lnTo>
                    <a:lnTo>
                      <a:pt x="180" y="7309"/>
                    </a:lnTo>
                    <a:lnTo>
                      <a:pt x="180" y="7307"/>
                    </a:lnTo>
                    <a:lnTo>
                      <a:pt x="184" y="7307"/>
                    </a:lnTo>
                    <a:lnTo>
                      <a:pt x="184" y="7305"/>
                    </a:lnTo>
                    <a:lnTo>
                      <a:pt x="187" y="7305"/>
                    </a:lnTo>
                    <a:lnTo>
                      <a:pt x="187" y="7304"/>
                    </a:lnTo>
                    <a:lnTo>
                      <a:pt x="189" y="7304"/>
                    </a:lnTo>
                    <a:lnTo>
                      <a:pt x="189" y="7302"/>
                    </a:lnTo>
                    <a:lnTo>
                      <a:pt x="192" y="7302"/>
                    </a:lnTo>
                    <a:lnTo>
                      <a:pt x="192" y="7300"/>
                    </a:lnTo>
                    <a:lnTo>
                      <a:pt x="194" y="7300"/>
                    </a:lnTo>
                    <a:lnTo>
                      <a:pt x="194" y="7299"/>
                    </a:lnTo>
                    <a:lnTo>
                      <a:pt x="197" y="7299"/>
                    </a:lnTo>
                    <a:lnTo>
                      <a:pt x="197" y="7297"/>
                    </a:lnTo>
                    <a:lnTo>
                      <a:pt x="200" y="7297"/>
                    </a:lnTo>
                    <a:lnTo>
                      <a:pt x="200" y="7295"/>
                    </a:lnTo>
                    <a:lnTo>
                      <a:pt x="202" y="7295"/>
                    </a:lnTo>
                    <a:lnTo>
                      <a:pt x="202" y="7294"/>
                    </a:lnTo>
                    <a:lnTo>
                      <a:pt x="205" y="7294"/>
                    </a:lnTo>
                    <a:lnTo>
                      <a:pt x="205" y="7292"/>
                    </a:lnTo>
                    <a:lnTo>
                      <a:pt x="207" y="7292"/>
                    </a:lnTo>
                    <a:lnTo>
                      <a:pt x="207" y="7290"/>
                    </a:lnTo>
                    <a:lnTo>
                      <a:pt x="210" y="7290"/>
                    </a:lnTo>
                    <a:lnTo>
                      <a:pt x="210" y="7289"/>
                    </a:lnTo>
                    <a:lnTo>
                      <a:pt x="214" y="7289"/>
                    </a:lnTo>
                    <a:lnTo>
                      <a:pt x="214" y="7287"/>
                    </a:lnTo>
                    <a:lnTo>
                      <a:pt x="215" y="7287"/>
                    </a:lnTo>
                    <a:lnTo>
                      <a:pt x="215" y="7285"/>
                    </a:lnTo>
                    <a:lnTo>
                      <a:pt x="219" y="7285"/>
                    </a:lnTo>
                    <a:lnTo>
                      <a:pt x="219" y="7284"/>
                    </a:lnTo>
                    <a:lnTo>
                      <a:pt x="220" y="7284"/>
                    </a:lnTo>
                    <a:lnTo>
                      <a:pt x="220" y="7282"/>
                    </a:lnTo>
                    <a:lnTo>
                      <a:pt x="224" y="7282"/>
                    </a:lnTo>
                    <a:lnTo>
                      <a:pt x="224" y="7280"/>
                    </a:lnTo>
                    <a:lnTo>
                      <a:pt x="227" y="7280"/>
                    </a:lnTo>
                    <a:lnTo>
                      <a:pt x="227" y="7279"/>
                    </a:lnTo>
                    <a:lnTo>
                      <a:pt x="229" y="7279"/>
                    </a:lnTo>
                    <a:lnTo>
                      <a:pt x="229" y="7277"/>
                    </a:lnTo>
                    <a:lnTo>
                      <a:pt x="232" y="7277"/>
                    </a:lnTo>
                    <a:lnTo>
                      <a:pt x="232" y="7275"/>
                    </a:lnTo>
                    <a:lnTo>
                      <a:pt x="234" y="7275"/>
                    </a:lnTo>
                    <a:lnTo>
                      <a:pt x="234" y="7274"/>
                    </a:lnTo>
                    <a:lnTo>
                      <a:pt x="237" y="7274"/>
                    </a:lnTo>
                    <a:lnTo>
                      <a:pt x="237" y="7272"/>
                    </a:lnTo>
                    <a:lnTo>
                      <a:pt x="240" y="7272"/>
                    </a:lnTo>
                    <a:lnTo>
                      <a:pt x="240" y="7270"/>
                    </a:lnTo>
                    <a:lnTo>
                      <a:pt x="242" y="7270"/>
                    </a:lnTo>
                    <a:lnTo>
                      <a:pt x="242" y="7269"/>
                    </a:lnTo>
                    <a:lnTo>
                      <a:pt x="245" y="7269"/>
                    </a:lnTo>
                    <a:lnTo>
                      <a:pt x="245" y="7267"/>
                    </a:lnTo>
                    <a:lnTo>
                      <a:pt x="247" y="7267"/>
                    </a:lnTo>
                    <a:lnTo>
                      <a:pt x="247" y="7265"/>
                    </a:lnTo>
                    <a:lnTo>
                      <a:pt x="250" y="7265"/>
                    </a:lnTo>
                    <a:lnTo>
                      <a:pt x="250" y="7264"/>
                    </a:lnTo>
                    <a:lnTo>
                      <a:pt x="252" y="7264"/>
                    </a:lnTo>
                    <a:lnTo>
                      <a:pt x="252" y="7262"/>
                    </a:lnTo>
                    <a:lnTo>
                      <a:pt x="255" y="7262"/>
                    </a:lnTo>
                    <a:lnTo>
                      <a:pt x="255" y="7260"/>
                    </a:lnTo>
                    <a:lnTo>
                      <a:pt x="259" y="7260"/>
                    </a:lnTo>
                    <a:lnTo>
                      <a:pt x="259" y="7259"/>
                    </a:lnTo>
                    <a:lnTo>
                      <a:pt x="260" y="7259"/>
                    </a:lnTo>
                    <a:lnTo>
                      <a:pt x="260" y="7257"/>
                    </a:lnTo>
                    <a:lnTo>
                      <a:pt x="264" y="7257"/>
                    </a:lnTo>
                    <a:lnTo>
                      <a:pt x="264" y="7255"/>
                    </a:lnTo>
                    <a:lnTo>
                      <a:pt x="265" y="7255"/>
                    </a:lnTo>
                    <a:lnTo>
                      <a:pt x="265" y="7254"/>
                    </a:lnTo>
                    <a:lnTo>
                      <a:pt x="269" y="7254"/>
                    </a:lnTo>
                    <a:lnTo>
                      <a:pt x="269" y="7252"/>
                    </a:lnTo>
                    <a:lnTo>
                      <a:pt x="272" y="7252"/>
                    </a:lnTo>
                    <a:lnTo>
                      <a:pt x="272" y="7250"/>
                    </a:lnTo>
                    <a:lnTo>
                      <a:pt x="274" y="7250"/>
                    </a:lnTo>
                    <a:lnTo>
                      <a:pt x="274" y="7249"/>
                    </a:lnTo>
                    <a:lnTo>
                      <a:pt x="277" y="7249"/>
                    </a:lnTo>
                    <a:lnTo>
                      <a:pt x="277" y="7247"/>
                    </a:lnTo>
                    <a:lnTo>
                      <a:pt x="280" y="7247"/>
                    </a:lnTo>
                    <a:lnTo>
                      <a:pt x="280" y="7245"/>
                    </a:lnTo>
                    <a:lnTo>
                      <a:pt x="282" y="7245"/>
                    </a:lnTo>
                    <a:lnTo>
                      <a:pt x="282" y="7244"/>
                    </a:lnTo>
                    <a:lnTo>
                      <a:pt x="285" y="7244"/>
                    </a:lnTo>
                    <a:lnTo>
                      <a:pt x="285" y="7242"/>
                    </a:lnTo>
                    <a:lnTo>
                      <a:pt x="287" y="7242"/>
                    </a:lnTo>
                    <a:lnTo>
                      <a:pt x="287" y="7240"/>
                    </a:lnTo>
                    <a:lnTo>
                      <a:pt x="290" y="7240"/>
                    </a:lnTo>
                    <a:lnTo>
                      <a:pt x="290" y="7239"/>
                    </a:lnTo>
                    <a:lnTo>
                      <a:pt x="294" y="7239"/>
                    </a:lnTo>
                    <a:lnTo>
                      <a:pt x="294" y="7237"/>
                    </a:lnTo>
                    <a:lnTo>
                      <a:pt x="295" y="7237"/>
                    </a:lnTo>
                    <a:lnTo>
                      <a:pt x="295" y="7235"/>
                    </a:lnTo>
                    <a:lnTo>
                      <a:pt x="299" y="7235"/>
                    </a:lnTo>
                    <a:lnTo>
                      <a:pt x="299" y="7234"/>
                    </a:lnTo>
                    <a:lnTo>
                      <a:pt x="300" y="7234"/>
                    </a:lnTo>
                    <a:lnTo>
                      <a:pt x="300" y="7232"/>
                    </a:lnTo>
                    <a:lnTo>
                      <a:pt x="304" y="7232"/>
                    </a:lnTo>
                    <a:lnTo>
                      <a:pt x="304" y="7230"/>
                    </a:lnTo>
                    <a:lnTo>
                      <a:pt x="307" y="7230"/>
                    </a:lnTo>
                    <a:lnTo>
                      <a:pt x="307" y="7229"/>
                    </a:lnTo>
                    <a:lnTo>
                      <a:pt x="309" y="7229"/>
                    </a:lnTo>
                    <a:lnTo>
                      <a:pt x="309" y="7227"/>
                    </a:lnTo>
                    <a:lnTo>
                      <a:pt x="312" y="7227"/>
                    </a:lnTo>
                    <a:lnTo>
                      <a:pt x="312" y="7225"/>
                    </a:lnTo>
                    <a:lnTo>
                      <a:pt x="314" y="7225"/>
                    </a:lnTo>
                    <a:lnTo>
                      <a:pt x="314" y="7224"/>
                    </a:lnTo>
                    <a:lnTo>
                      <a:pt x="317" y="7224"/>
                    </a:lnTo>
                    <a:lnTo>
                      <a:pt x="317" y="7222"/>
                    </a:lnTo>
                    <a:lnTo>
                      <a:pt x="320" y="7222"/>
                    </a:lnTo>
                    <a:lnTo>
                      <a:pt x="320" y="7220"/>
                    </a:lnTo>
                    <a:lnTo>
                      <a:pt x="322" y="7220"/>
                    </a:lnTo>
                    <a:lnTo>
                      <a:pt x="322" y="7219"/>
                    </a:lnTo>
                    <a:lnTo>
                      <a:pt x="325" y="7219"/>
                    </a:lnTo>
                    <a:lnTo>
                      <a:pt x="325" y="7217"/>
                    </a:lnTo>
                    <a:lnTo>
                      <a:pt x="327" y="7217"/>
                    </a:lnTo>
                    <a:lnTo>
                      <a:pt x="327" y="7215"/>
                    </a:lnTo>
                    <a:lnTo>
                      <a:pt x="330" y="7215"/>
                    </a:lnTo>
                    <a:lnTo>
                      <a:pt x="330" y="7214"/>
                    </a:lnTo>
                    <a:lnTo>
                      <a:pt x="334" y="7214"/>
                    </a:lnTo>
                    <a:lnTo>
                      <a:pt x="334" y="7212"/>
                    </a:lnTo>
                    <a:lnTo>
                      <a:pt x="335" y="7212"/>
                    </a:lnTo>
                    <a:lnTo>
                      <a:pt x="335" y="7210"/>
                    </a:lnTo>
                    <a:lnTo>
                      <a:pt x="339" y="7210"/>
                    </a:lnTo>
                    <a:lnTo>
                      <a:pt x="339" y="7209"/>
                    </a:lnTo>
                    <a:lnTo>
                      <a:pt x="340" y="7209"/>
                    </a:lnTo>
                    <a:lnTo>
                      <a:pt x="340" y="7207"/>
                    </a:lnTo>
                    <a:lnTo>
                      <a:pt x="344" y="7207"/>
                    </a:lnTo>
                    <a:lnTo>
                      <a:pt x="344" y="7205"/>
                    </a:lnTo>
                    <a:lnTo>
                      <a:pt x="347" y="7205"/>
                    </a:lnTo>
                    <a:lnTo>
                      <a:pt x="347" y="7204"/>
                    </a:lnTo>
                    <a:lnTo>
                      <a:pt x="349" y="7204"/>
                    </a:lnTo>
                    <a:lnTo>
                      <a:pt x="349" y="7202"/>
                    </a:lnTo>
                    <a:lnTo>
                      <a:pt x="352" y="7202"/>
                    </a:lnTo>
                    <a:lnTo>
                      <a:pt x="352" y="7200"/>
                    </a:lnTo>
                    <a:lnTo>
                      <a:pt x="354" y="7200"/>
                    </a:lnTo>
                    <a:lnTo>
                      <a:pt x="354" y="7199"/>
                    </a:lnTo>
                    <a:lnTo>
                      <a:pt x="357" y="7199"/>
                    </a:lnTo>
                    <a:lnTo>
                      <a:pt x="357" y="7197"/>
                    </a:lnTo>
                    <a:lnTo>
                      <a:pt x="360" y="7197"/>
                    </a:lnTo>
                    <a:lnTo>
                      <a:pt x="360" y="7195"/>
                    </a:lnTo>
                    <a:lnTo>
                      <a:pt x="362" y="7195"/>
                    </a:lnTo>
                    <a:lnTo>
                      <a:pt x="362" y="7194"/>
                    </a:lnTo>
                    <a:lnTo>
                      <a:pt x="365" y="7194"/>
                    </a:lnTo>
                    <a:lnTo>
                      <a:pt x="365" y="7192"/>
                    </a:lnTo>
                    <a:lnTo>
                      <a:pt x="369" y="7192"/>
                    </a:lnTo>
                    <a:lnTo>
                      <a:pt x="369" y="7190"/>
                    </a:lnTo>
                    <a:lnTo>
                      <a:pt x="370" y="7190"/>
                    </a:lnTo>
                    <a:lnTo>
                      <a:pt x="370" y="7189"/>
                    </a:lnTo>
                    <a:lnTo>
                      <a:pt x="374" y="7189"/>
                    </a:lnTo>
                    <a:lnTo>
                      <a:pt x="374" y="7187"/>
                    </a:lnTo>
                    <a:lnTo>
                      <a:pt x="375" y="7187"/>
                    </a:lnTo>
                    <a:lnTo>
                      <a:pt x="375" y="7185"/>
                    </a:lnTo>
                    <a:lnTo>
                      <a:pt x="379" y="7185"/>
                    </a:lnTo>
                    <a:lnTo>
                      <a:pt x="379" y="7184"/>
                    </a:lnTo>
                    <a:lnTo>
                      <a:pt x="382" y="7184"/>
                    </a:lnTo>
                    <a:lnTo>
                      <a:pt x="382" y="7182"/>
                    </a:lnTo>
                    <a:lnTo>
                      <a:pt x="384" y="7182"/>
                    </a:lnTo>
                    <a:lnTo>
                      <a:pt x="384" y="7180"/>
                    </a:lnTo>
                    <a:lnTo>
                      <a:pt x="387" y="7180"/>
                    </a:lnTo>
                    <a:lnTo>
                      <a:pt x="387" y="7179"/>
                    </a:lnTo>
                    <a:lnTo>
                      <a:pt x="389" y="7179"/>
                    </a:lnTo>
                    <a:lnTo>
                      <a:pt x="389" y="7177"/>
                    </a:lnTo>
                    <a:lnTo>
                      <a:pt x="392" y="7177"/>
                    </a:lnTo>
                    <a:lnTo>
                      <a:pt x="392" y="7175"/>
                    </a:lnTo>
                    <a:lnTo>
                      <a:pt x="395" y="7175"/>
                    </a:lnTo>
                    <a:lnTo>
                      <a:pt x="395" y="7174"/>
                    </a:lnTo>
                    <a:lnTo>
                      <a:pt x="397" y="7174"/>
                    </a:lnTo>
                    <a:lnTo>
                      <a:pt x="397" y="7172"/>
                    </a:lnTo>
                    <a:lnTo>
                      <a:pt x="400" y="7172"/>
                    </a:lnTo>
                    <a:lnTo>
                      <a:pt x="400" y="7170"/>
                    </a:lnTo>
                    <a:lnTo>
                      <a:pt x="402" y="7170"/>
                    </a:lnTo>
                    <a:lnTo>
                      <a:pt x="402" y="7169"/>
                    </a:lnTo>
                    <a:lnTo>
                      <a:pt x="405" y="7169"/>
                    </a:lnTo>
                    <a:lnTo>
                      <a:pt x="405" y="7167"/>
                    </a:lnTo>
                    <a:lnTo>
                      <a:pt x="409" y="7167"/>
                    </a:lnTo>
                    <a:lnTo>
                      <a:pt x="409" y="7165"/>
                    </a:lnTo>
                    <a:lnTo>
                      <a:pt x="410" y="7165"/>
                    </a:lnTo>
                    <a:lnTo>
                      <a:pt x="410" y="7164"/>
                    </a:lnTo>
                    <a:lnTo>
                      <a:pt x="414" y="7164"/>
                    </a:lnTo>
                    <a:lnTo>
                      <a:pt x="414" y="7162"/>
                    </a:lnTo>
                    <a:lnTo>
                      <a:pt x="415" y="7162"/>
                    </a:lnTo>
                    <a:lnTo>
                      <a:pt x="415" y="7160"/>
                    </a:lnTo>
                    <a:lnTo>
                      <a:pt x="419" y="7160"/>
                    </a:lnTo>
                    <a:lnTo>
                      <a:pt x="419" y="7159"/>
                    </a:lnTo>
                    <a:lnTo>
                      <a:pt x="422" y="7159"/>
                    </a:lnTo>
                    <a:lnTo>
                      <a:pt x="422" y="7157"/>
                    </a:lnTo>
                    <a:lnTo>
                      <a:pt x="424" y="7157"/>
                    </a:lnTo>
                    <a:lnTo>
                      <a:pt x="424" y="7155"/>
                    </a:lnTo>
                    <a:lnTo>
                      <a:pt x="427" y="7155"/>
                    </a:lnTo>
                    <a:lnTo>
                      <a:pt x="427" y="7154"/>
                    </a:lnTo>
                    <a:lnTo>
                      <a:pt x="430" y="7154"/>
                    </a:lnTo>
                    <a:lnTo>
                      <a:pt x="430" y="7152"/>
                    </a:lnTo>
                    <a:lnTo>
                      <a:pt x="432" y="7152"/>
                    </a:lnTo>
                    <a:lnTo>
                      <a:pt x="432" y="7150"/>
                    </a:lnTo>
                    <a:lnTo>
                      <a:pt x="435" y="7150"/>
                    </a:lnTo>
                    <a:lnTo>
                      <a:pt x="435" y="7149"/>
                    </a:lnTo>
                    <a:lnTo>
                      <a:pt x="437" y="7149"/>
                    </a:lnTo>
                    <a:lnTo>
                      <a:pt x="437" y="7147"/>
                    </a:lnTo>
                    <a:lnTo>
                      <a:pt x="440" y="7147"/>
                    </a:lnTo>
                    <a:lnTo>
                      <a:pt x="440" y="7145"/>
                    </a:lnTo>
                    <a:lnTo>
                      <a:pt x="444" y="7145"/>
                    </a:lnTo>
                    <a:lnTo>
                      <a:pt x="444" y="7144"/>
                    </a:lnTo>
                    <a:lnTo>
                      <a:pt x="445" y="7144"/>
                    </a:lnTo>
                    <a:lnTo>
                      <a:pt x="445" y="7142"/>
                    </a:lnTo>
                    <a:lnTo>
                      <a:pt x="449" y="7142"/>
                    </a:lnTo>
                    <a:lnTo>
                      <a:pt x="449" y="7140"/>
                    </a:lnTo>
                    <a:lnTo>
                      <a:pt x="452" y="7140"/>
                    </a:lnTo>
                    <a:lnTo>
                      <a:pt x="452" y="7139"/>
                    </a:lnTo>
                    <a:lnTo>
                      <a:pt x="454" y="7139"/>
                    </a:lnTo>
                    <a:lnTo>
                      <a:pt x="454" y="7137"/>
                    </a:lnTo>
                    <a:lnTo>
                      <a:pt x="457" y="7137"/>
                    </a:lnTo>
                    <a:lnTo>
                      <a:pt x="457" y="7135"/>
                    </a:lnTo>
                    <a:lnTo>
                      <a:pt x="459" y="7135"/>
                    </a:lnTo>
                    <a:lnTo>
                      <a:pt x="459" y="7134"/>
                    </a:lnTo>
                    <a:lnTo>
                      <a:pt x="462" y="7134"/>
                    </a:lnTo>
                    <a:lnTo>
                      <a:pt x="462" y="7132"/>
                    </a:lnTo>
                    <a:lnTo>
                      <a:pt x="465" y="7132"/>
                    </a:lnTo>
                    <a:lnTo>
                      <a:pt x="465" y="7130"/>
                    </a:lnTo>
                    <a:lnTo>
                      <a:pt x="467" y="7130"/>
                    </a:lnTo>
                    <a:lnTo>
                      <a:pt x="467" y="7129"/>
                    </a:lnTo>
                    <a:lnTo>
                      <a:pt x="470" y="7129"/>
                    </a:lnTo>
                    <a:lnTo>
                      <a:pt x="470" y="7127"/>
                    </a:lnTo>
                    <a:lnTo>
                      <a:pt x="472" y="7127"/>
                    </a:lnTo>
                    <a:lnTo>
                      <a:pt x="472" y="7125"/>
                    </a:lnTo>
                    <a:lnTo>
                      <a:pt x="475" y="7125"/>
                    </a:lnTo>
                    <a:lnTo>
                      <a:pt x="475" y="7124"/>
                    </a:lnTo>
                    <a:lnTo>
                      <a:pt x="479" y="7124"/>
                    </a:lnTo>
                    <a:lnTo>
                      <a:pt x="479" y="7122"/>
                    </a:lnTo>
                    <a:lnTo>
                      <a:pt x="480" y="7122"/>
                    </a:lnTo>
                    <a:lnTo>
                      <a:pt x="480" y="7120"/>
                    </a:lnTo>
                    <a:lnTo>
                      <a:pt x="484" y="7120"/>
                    </a:lnTo>
                    <a:lnTo>
                      <a:pt x="484" y="7119"/>
                    </a:lnTo>
                    <a:lnTo>
                      <a:pt x="487" y="7119"/>
                    </a:lnTo>
                    <a:lnTo>
                      <a:pt x="487" y="7117"/>
                    </a:lnTo>
                    <a:lnTo>
                      <a:pt x="489" y="7117"/>
                    </a:lnTo>
                    <a:lnTo>
                      <a:pt x="489" y="7115"/>
                    </a:lnTo>
                    <a:lnTo>
                      <a:pt x="492" y="7115"/>
                    </a:lnTo>
                    <a:lnTo>
                      <a:pt x="492" y="7114"/>
                    </a:lnTo>
                    <a:lnTo>
                      <a:pt x="494" y="7114"/>
                    </a:lnTo>
                    <a:lnTo>
                      <a:pt x="494" y="7112"/>
                    </a:lnTo>
                    <a:lnTo>
                      <a:pt x="497" y="7112"/>
                    </a:lnTo>
                    <a:lnTo>
                      <a:pt x="497" y="7110"/>
                    </a:lnTo>
                    <a:lnTo>
                      <a:pt x="500" y="7110"/>
                    </a:lnTo>
                    <a:lnTo>
                      <a:pt x="500" y="7109"/>
                    </a:lnTo>
                    <a:lnTo>
                      <a:pt x="502" y="7109"/>
                    </a:lnTo>
                    <a:lnTo>
                      <a:pt x="502" y="7107"/>
                    </a:lnTo>
                    <a:lnTo>
                      <a:pt x="505" y="7107"/>
                    </a:lnTo>
                    <a:lnTo>
                      <a:pt x="505" y="7105"/>
                    </a:lnTo>
                    <a:lnTo>
                      <a:pt x="507" y="7105"/>
                    </a:lnTo>
                    <a:lnTo>
                      <a:pt x="507" y="7104"/>
                    </a:lnTo>
                    <a:lnTo>
                      <a:pt x="510" y="7104"/>
                    </a:lnTo>
                    <a:lnTo>
                      <a:pt x="510" y="7102"/>
                    </a:lnTo>
                    <a:lnTo>
                      <a:pt x="514" y="7102"/>
                    </a:lnTo>
                    <a:lnTo>
                      <a:pt x="514" y="7100"/>
                    </a:lnTo>
                    <a:lnTo>
                      <a:pt x="515" y="7100"/>
                    </a:lnTo>
                    <a:lnTo>
                      <a:pt x="515" y="7099"/>
                    </a:lnTo>
                    <a:lnTo>
                      <a:pt x="519" y="7099"/>
                    </a:lnTo>
                    <a:lnTo>
                      <a:pt x="519" y="7097"/>
                    </a:lnTo>
                    <a:lnTo>
                      <a:pt x="522" y="7097"/>
                    </a:lnTo>
                    <a:lnTo>
                      <a:pt x="522" y="7095"/>
                    </a:lnTo>
                    <a:lnTo>
                      <a:pt x="524" y="7095"/>
                    </a:lnTo>
                    <a:lnTo>
                      <a:pt x="524" y="7094"/>
                    </a:lnTo>
                    <a:lnTo>
                      <a:pt x="527" y="7094"/>
                    </a:lnTo>
                    <a:lnTo>
                      <a:pt x="527" y="7092"/>
                    </a:lnTo>
                    <a:lnTo>
                      <a:pt x="529" y="7092"/>
                    </a:lnTo>
                    <a:lnTo>
                      <a:pt x="529" y="7090"/>
                    </a:lnTo>
                    <a:lnTo>
                      <a:pt x="532" y="7090"/>
                    </a:lnTo>
                    <a:lnTo>
                      <a:pt x="532" y="7089"/>
                    </a:lnTo>
                    <a:lnTo>
                      <a:pt x="535" y="7089"/>
                    </a:lnTo>
                    <a:lnTo>
                      <a:pt x="535" y="7087"/>
                    </a:lnTo>
                    <a:lnTo>
                      <a:pt x="537" y="7087"/>
                    </a:lnTo>
                    <a:lnTo>
                      <a:pt x="537" y="7085"/>
                    </a:lnTo>
                    <a:lnTo>
                      <a:pt x="540" y="7085"/>
                    </a:lnTo>
                    <a:lnTo>
                      <a:pt x="540" y="7084"/>
                    </a:lnTo>
                    <a:lnTo>
                      <a:pt x="544" y="7084"/>
                    </a:lnTo>
                    <a:lnTo>
                      <a:pt x="544" y="7082"/>
                    </a:lnTo>
                    <a:lnTo>
                      <a:pt x="545" y="7082"/>
                    </a:lnTo>
                    <a:lnTo>
                      <a:pt x="545" y="7080"/>
                    </a:lnTo>
                    <a:lnTo>
                      <a:pt x="549" y="7080"/>
                    </a:lnTo>
                    <a:lnTo>
                      <a:pt x="549" y="7079"/>
                    </a:lnTo>
                    <a:lnTo>
                      <a:pt x="550" y="7079"/>
                    </a:lnTo>
                    <a:lnTo>
                      <a:pt x="550" y="7077"/>
                    </a:lnTo>
                    <a:lnTo>
                      <a:pt x="554" y="7077"/>
                    </a:lnTo>
                    <a:lnTo>
                      <a:pt x="554" y="10817"/>
                    </a:lnTo>
                    <a:lnTo>
                      <a:pt x="555" y="10817"/>
                    </a:lnTo>
                    <a:lnTo>
                      <a:pt x="555" y="10872"/>
                    </a:lnTo>
                    <a:lnTo>
                      <a:pt x="557" y="10872"/>
                    </a:lnTo>
                    <a:lnTo>
                      <a:pt x="557" y="10912"/>
                    </a:lnTo>
                    <a:lnTo>
                      <a:pt x="559" y="10912"/>
                    </a:lnTo>
                    <a:lnTo>
                      <a:pt x="559" y="10942"/>
                    </a:lnTo>
                    <a:lnTo>
                      <a:pt x="560" y="10942"/>
                    </a:lnTo>
                    <a:lnTo>
                      <a:pt x="560" y="10964"/>
                    </a:lnTo>
                    <a:lnTo>
                      <a:pt x="562" y="10964"/>
                    </a:lnTo>
                    <a:lnTo>
                      <a:pt x="562" y="10985"/>
                    </a:lnTo>
                    <a:lnTo>
                      <a:pt x="564" y="10985"/>
                    </a:lnTo>
                    <a:lnTo>
                      <a:pt x="564" y="11007"/>
                    </a:lnTo>
                    <a:lnTo>
                      <a:pt x="565" y="11007"/>
                    </a:lnTo>
                    <a:lnTo>
                      <a:pt x="565" y="11025"/>
                    </a:lnTo>
                    <a:lnTo>
                      <a:pt x="567" y="11025"/>
                    </a:lnTo>
                    <a:lnTo>
                      <a:pt x="567" y="11044"/>
                    </a:lnTo>
                    <a:lnTo>
                      <a:pt x="569" y="11044"/>
                    </a:lnTo>
                    <a:lnTo>
                      <a:pt x="569" y="11057"/>
                    </a:lnTo>
                    <a:lnTo>
                      <a:pt x="570" y="11057"/>
                    </a:lnTo>
                    <a:lnTo>
                      <a:pt x="570" y="11072"/>
                    </a:lnTo>
                    <a:lnTo>
                      <a:pt x="572" y="11072"/>
                    </a:lnTo>
                    <a:lnTo>
                      <a:pt x="572" y="11087"/>
                    </a:lnTo>
                    <a:lnTo>
                      <a:pt x="574" y="11087"/>
                    </a:lnTo>
                    <a:lnTo>
                      <a:pt x="574" y="11102"/>
                    </a:lnTo>
                    <a:lnTo>
                      <a:pt x="575" y="11102"/>
                    </a:lnTo>
                    <a:lnTo>
                      <a:pt x="575" y="11114"/>
                    </a:lnTo>
                    <a:lnTo>
                      <a:pt x="577" y="11114"/>
                    </a:lnTo>
                    <a:lnTo>
                      <a:pt x="577" y="11125"/>
                    </a:lnTo>
                    <a:lnTo>
                      <a:pt x="579" y="11125"/>
                    </a:lnTo>
                    <a:lnTo>
                      <a:pt x="579" y="11139"/>
                    </a:lnTo>
                    <a:lnTo>
                      <a:pt x="580" y="11139"/>
                    </a:lnTo>
                    <a:lnTo>
                      <a:pt x="580" y="11150"/>
                    </a:lnTo>
                    <a:lnTo>
                      <a:pt x="582" y="11150"/>
                    </a:lnTo>
                    <a:lnTo>
                      <a:pt x="582" y="11162"/>
                    </a:lnTo>
                    <a:lnTo>
                      <a:pt x="584" y="11162"/>
                    </a:lnTo>
                    <a:lnTo>
                      <a:pt x="584" y="11174"/>
                    </a:lnTo>
                    <a:lnTo>
                      <a:pt x="585" y="11174"/>
                    </a:lnTo>
                    <a:lnTo>
                      <a:pt x="585" y="11185"/>
                    </a:lnTo>
                    <a:lnTo>
                      <a:pt x="587" y="11185"/>
                    </a:lnTo>
                    <a:lnTo>
                      <a:pt x="587" y="11195"/>
                    </a:lnTo>
                    <a:lnTo>
                      <a:pt x="589" y="11195"/>
                    </a:lnTo>
                    <a:lnTo>
                      <a:pt x="589" y="11204"/>
                    </a:lnTo>
                    <a:lnTo>
                      <a:pt x="590" y="11204"/>
                    </a:lnTo>
                    <a:lnTo>
                      <a:pt x="590" y="11214"/>
                    </a:lnTo>
                    <a:lnTo>
                      <a:pt x="592" y="11214"/>
                    </a:lnTo>
                    <a:lnTo>
                      <a:pt x="592" y="11224"/>
                    </a:lnTo>
                    <a:lnTo>
                      <a:pt x="594" y="11224"/>
                    </a:lnTo>
                    <a:lnTo>
                      <a:pt x="594" y="11234"/>
                    </a:lnTo>
                    <a:lnTo>
                      <a:pt x="595" y="11234"/>
                    </a:lnTo>
                    <a:lnTo>
                      <a:pt x="595" y="11244"/>
                    </a:lnTo>
                    <a:lnTo>
                      <a:pt x="597" y="11244"/>
                    </a:lnTo>
                    <a:lnTo>
                      <a:pt x="597" y="11254"/>
                    </a:lnTo>
                    <a:lnTo>
                      <a:pt x="599" y="11254"/>
                    </a:lnTo>
                    <a:lnTo>
                      <a:pt x="599" y="11262"/>
                    </a:lnTo>
                    <a:lnTo>
                      <a:pt x="600" y="11262"/>
                    </a:lnTo>
                    <a:lnTo>
                      <a:pt x="600" y="11270"/>
                    </a:lnTo>
                    <a:lnTo>
                      <a:pt x="602" y="11270"/>
                    </a:lnTo>
                    <a:lnTo>
                      <a:pt x="602" y="11279"/>
                    </a:lnTo>
                    <a:lnTo>
                      <a:pt x="604" y="11279"/>
                    </a:lnTo>
                    <a:lnTo>
                      <a:pt x="604" y="11287"/>
                    </a:lnTo>
                    <a:lnTo>
                      <a:pt x="605" y="11287"/>
                    </a:lnTo>
                    <a:lnTo>
                      <a:pt x="605" y="11295"/>
                    </a:lnTo>
                    <a:lnTo>
                      <a:pt x="607" y="11295"/>
                    </a:lnTo>
                    <a:lnTo>
                      <a:pt x="607" y="11305"/>
                    </a:lnTo>
                    <a:lnTo>
                      <a:pt x="609" y="11305"/>
                    </a:lnTo>
                    <a:lnTo>
                      <a:pt x="609" y="11312"/>
                    </a:lnTo>
                    <a:lnTo>
                      <a:pt x="610" y="11312"/>
                    </a:lnTo>
                    <a:lnTo>
                      <a:pt x="610" y="11320"/>
                    </a:lnTo>
                    <a:lnTo>
                      <a:pt x="612" y="11320"/>
                    </a:lnTo>
                    <a:lnTo>
                      <a:pt x="612" y="11329"/>
                    </a:lnTo>
                    <a:lnTo>
                      <a:pt x="614" y="11329"/>
                    </a:lnTo>
                    <a:lnTo>
                      <a:pt x="614" y="11337"/>
                    </a:lnTo>
                    <a:lnTo>
                      <a:pt x="615" y="11337"/>
                    </a:lnTo>
                    <a:lnTo>
                      <a:pt x="615" y="11344"/>
                    </a:lnTo>
                    <a:lnTo>
                      <a:pt x="617" y="11344"/>
                    </a:lnTo>
                    <a:lnTo>
                      <a:pt x="617" y="11350"/>
                    </a:lnTo>
                    <a:lnTo>
                      <a:pt x="619" y="11350"/>
                    </a:lnTo>
                    <a:lnTo>
                      <a:pt x="619" y="11359"/>
                    </a:lnTo>
                    <a:lnTo>
                      <a:pt x="620" y="11359"/>
                    </a:lnTo>
                    <a:lnTo>
                      <a:pt x="620" y="11365"/>
                    </a:lnTo>
                    <a:lnTo>
                      <a:pt x="622" y="11365"/>
                    </a:lnTo>
                    <a:lnTo>
                      <a:pt x="622" y="11372"/>
                    </a:lnTo>
                    <a:lnTo>
                      <a:pt x="624" y="11372"/>
                    </a:lnTo>
                    <a:lnTo>
                      <a:pt x="624" y="11380"/>
                    </a:lnTo>
                    <a:lnTo>
                      <a:pt x="625" y="11380"/>
                    </a:lnTo>
                    <a:lnTo>
                      <a:pt x="625" y="11387"/>
                    </a:lnTo>
                    <a:lnTo>
                      <a:pt x="627" y="11387"/>
                    </a:lnTo>
                    <a:lnTo>
                      <a:pt x="627" y="11394"/>
                    </a:lnTo>
                    <a:lnTo>
                      <a:pt x="629" y="11394"/>
                    </a:lnTo>
                    <a:lnTo>
                      <a:pt x="629" y="11400"/>
                    </a:lnTo>
                    <a:lnTo>
                      <a:pt x="630" y="11400"/>
                    </a:lnTo>
                    <a:lnTo>
                      <a:pt x="630" y="11409"/>
                    </a:lnTo>
                    <a:lnTo>
                      <a:pt x="632" y="11409"/>
                    </a:lnTo>
                    <a:lnTo>
                      <a:pt x="632" y="11415"/>
                    </a:lnTo>
                    <a:lnTo>
                      <a:pt x="634" y="11415"/>
                    </a:lnTo>
                    <a:lnTo>
                      <a:pt x="634" y="11422"/>
                    </a:lnTo>
                    <a:lnTo>
                      <a:pt x="635" y="11422"/>
                    </a:lnTo>
                    <a:lnTo>
                      <a:pt x="635" y="11427"/>
                    </a:lnTo>
                    <a:lnTo>
                      <a:pt x="637" y="11427"/>
                    </a:lnTo>
                    <a:lnTo>
                      <a:pt x="637" y="11435"/>
                    </a:lnTo>
                    <a:lnTo>
                      <a:pt x="639" y="11435"/>
                    </a:lnTo>
                    <a:lnTo>
                      <a:pt x="639" y="11440"/>
                    </a:lnTo>
                    <a:lnTo>
                      <a:pt x="640" y="11440"/>
                    </a:lnTo>
                    <a:lnTo>
                      <a:pt x="640" y="11447"/>
                    </a:lnTo>
                    <a:lnTo>
                      <a:pt x="642" y="11447"/>
                    </a:lnTo>
                    <a:lnTo>
                      <a:pt x="642" y="11452"/>
                    </a:lnTo>
                    <a:lnTo>
                      <a:pt x="644" y="11452"/>
                    </a:lnTo>
                    <a:lnTo>
                      <a:pt x="644" y="11459"/>
                    </a:lnTo>
                    <a:lnTo>
                      <a:pt x="645" y="11459"/>
                    </a:lnTo>
                    <a:lnTo>
                      <a:pt x="645" y="11465"/>
                    </a:lnTo>
                    <a:lnTo>
                      <a:pt x="647" y="11465"/>
                    </a:lnTo>
                    <a:lnTo>
                      <a:pt x="647" y="11472"/>
                    </a:lnTo>
                    <a:lnTo>
                      <a:pt x="649" y="11472"/>
                    </a:lnTo>
                    <a:lnTo>
                      <a:pt x="649" y="11479"/>
                    </a:lnTo>
                    <a:lnTo>
                      <a:pt x="650" y="11479"/>
                    </a:lnTo>
                    <a:lnTo>
                      <a:pt x="650" y="11484"/>
                    </a:lnTo>
                    <a:lnTo>
                      <a:pt x="652" y="11484"/>
                    </a:lnTo>
                    <a:lnTo>
                      <a:pt x="652" y="11490"/>
                    </a:lnTo>
                    <a:lnTo>
                      <a:pt x="654" y="11490"/>
                    </a:lnTo>
                    <a:lnTo>
                      <a:pt x="654" y="11495"/>
                    </a:lnTo>
                    <a:lnTo>
                      <a:pt x="655" y="11495"/>
                    </a:lnTo>
                    <a:lnTo>
                      <a:pt x="655" y="11502"/>
                    </a:lnTo>
                    <a:lnTo>
                      <a:pt x="657" y="11502"/>
                    </a:lnTo>
                    <a:lnTo>
                      <a:pt x="657" y="11507"/>
                    </a:lnTo>
                    <a:lnTo>
                      <a:pt x="659" y="11507"/>
                    </a:lnTo>
                    <a:lnTo>
                      <a:pt x="659" y="11512"/>
                    </a:lnTo>
                    <a:lnTo>
                      <a:pt x="660" y="11512"/>
                    </a:lnTo>
                    <a:lnTo>
                      <a:pt x="660" y="11519"/>
                    </a:lnTo>
                    <a:lnTo>
                      <a:pt x="662" y="11519"/>
                    </a:lnTo>
                    <a:lnTo>
                      <a:pt x="662" y="11524"/>
                    </a:lnTo>
                    <a:lnTo>
                      <a:pt x="664" y="11524"/>
                    </a:lnTo>
                    <a:lnTo>
                      <a:pt x="664" y="11530"/>
                    </a:lnTo>
                    <a:lnTo>
                      <a:pt x="665" y="11530"/>
                    </a:lnTo>
                    <a:lnTo>
                      <a:pt x="665" y="11535"/>
                    </a:lnTo>
                    <a:lnTo>
                      <a:pt x="667" y="11535"/>
                    </a:lnTo>
                    <a:lnTo>
                      <a:pt x="667" y="11540"/>
                    </a:lnTo>
                    <a:lnTo>
                      <a:pt x="669" y="11540"/>
                    </a:lnTo>
                    <a:lnTo>
                      <a:pt x="669" y="11547"/>
                    </a:lnTo>
                    <a:lnTo>
                      <a:pt x="670" y="11547"/>
                    </a:lnTo>
                    <a:lnTo>
                      <a:pt x="670" y="11552"/>
                    </a:lnTo>
                    <a:lnTo>
                      <a:pt x="672" y="11552"/>
                    </a:lnTo>
                    <a:lnTo>
                      <a:pt x="672" y="11557"/>
                    </a:lnTo>
                    <a:lnTo>
                      <a:pt x="674" y="11557"/>
                    </a:lnTo>
                    <a:lnTo>
                      <a:pt x="674" y="11564"/>
                    </a:lnTo>
                    <a:lnTo>
                      <a:pt x="675" y="11564"/>
                    </a:lnTo>
                    <a:lnTo>
                      <a:pt x="675" y="11569"/>
                    </a:lnTo>
                    <a:lnTo>
                      <a:pt x="677" y="11569"/>
                    </a:lnTo>
                    <a:lnTo>
                      <a:pt x="677" y="11574"/>
                    </a:lnTo>
                    <a:lnTo>
                      <a:pt x="679" y="11574"/>
                    </a:lnTo>
                    <a:lnTo>
                      <a:pt x="679" y="11579"/>
                    </a:lnTo>
                    <a:lnTo>
                      <a:pt x="680" y="11579"/>
                    </a:lnTo>
                    <a:lnTo>
                      <a:pt x="680" y="11584"/>
                    </a:lnTo>
                    <a:lnTo>
                      <a:pt x="682" y="11584"/>
                    </a:lnTo>
                    <a:lnTo>
                      <a:pt x="682" y="11589"/>
                    </a:lnTo>
                    <a:lnTo>
                      <a:pt x="684" y="11589"/>
                    </a:lnTo>
                    <a:lnTo>
                      <a:pt x="684" y="11594"/>
                    </a:lnTo>
                    <a:lnTo>
                      <a:pt x="685" y="11594"/>
                    </a:lnTo>
                    <a:lnTo>
                      <a:pt x="685" y="11599"/>
                    </a:lnTo>
                    <a:lnTo>
                      <a:pt x="687" y="11599"/>
                    </a:lnTo>
                    <a:lnTo>
                      <a:pt x="687" y="11604"/>
                    </a:lnTo>
                    <a:lnTo>
                      <a:pt x="689" y="11604"/>
                    </a:lnTo>
                    <a:lnTo>
                      <a:pt x="689" y="11609"/>
                    </a:lnTo>
                    <a:lnTo>
                      <a:pt x="690" y="11609"/>
                    </a:lnTo>
                    <a:lnTo>
                      <a:pt x="690" y="11614"/>
                    </a:lnTo>
                    <a:lnTo>
                      <a:pt x="692" y="11614"/>
                    </a:lnTo>
                    <a:lnTo>
                      <a:pt x="692" y="11619"/>
                    </a:lnTo>
                    <a:lnTo>
                      <a:pt x="694" y="11619"/>
                    </a:lnTo>
                    <a:lnTo>
                      <a:pt x="694" y="11624"/>
                    </a:lnTo>
                    <a:lnTo>
                      <a:pt x="695" y="11624"/>
                    </a:lnTo>
                    <a:lnTo>
                      <a:pt x="695" y="11629"/>
                    </a:lnTo>
                    <a:lnTo>
                      <a:pt x="697" y="11629"/>
                    </a:lnTo>
                    <a:lnTo>
                      <a:pt x="697" y="11634"/>
                    </a:lnTo>
                    <a:lnTo>
                      <a:pt x="699" y="11634"/>
                    </a:lnTo>
                    <a:lnTo>
                      <a:pt x="699" y="11639"/>
                    </a:lnTo>
                    <a:lnTo>
                      <a:pt x="700" y="11639"/>
                    </a:lnTo>
                    <a:lnTo>
                      <a:pt x="700" y="11644"/>
                    </a:lnTo>
                    <a:lnTo>
                      <a:pt x="702" y="11644"/>
                    </a:lnTo>
                    <a:lnTo>
                      <a:pt x="702" y="11649"/>
                    </a:lnTo>
                    <a:lnTo>
                      <a:pt x="704" y="11649"/>
                    </a:lnTo>
                    <a:lnTo>
                      <a:pt x="704" y="11652"/>
                    </a:lnTo>
                    <a:lnTo>
                      <a:pt x="705" y="11652"/>
                    </a:lnTo>
                    <a:lnTo>
                      <a:pt x="705" y="11657"/>
                    </a:lnTo>
                    <a:lnTo>
                      <a:pt x="707" y="11657"/>
                    </a:lnTo>
                    <a:lnTo>
                      <a:pt x="707" y="11662"/>
                    </a:lnTo>
                    <a:lnTo>
                      <a:pt x="709" y="11662"/>
                    </a:lnTo>
                    <a:lnTo>
                      <a:pt x="709" y="11667"/>
                    </a:lnTo>
                    <a:lnTo>
                      <a:pt x="710" y="11667"/>
                    </a:lnTo>
                    <a:lnTo>
                      <a:pt x="710" y="11670"/>
                    </a:lnTo>
                    <a:lnTo>
                      <a:pt x="712" y="11670"/>
                    </a:lnTo>
                    <a:lnTo>
                      <a:pt x="712" y="11675"/>
                    </a:lnTo>
                    <a:lnTo>
                      <a:pt x="714" y="11675"/>
                    </a:lnTo>
                    <a:lnTo>
                      <a:pt x="714" y="11680"/>
                    </a:lnTo>
                    <a:lnTo>
                      <a:pt x="715" y="11680"/>
                    </a:lnTo>
                    <a:lnTo>
                      <a:pt x="715" y="11685"/>
                    </a:lnTo>
                    <a:lnTo>
                      <a:pt x="717" y="11685"/>
                    </a:lnTo>
                    <a:lnTo>
                      <a:pt x="717" y="11690"/>
                    </a:lnTo>
                    <a:lnTo>
                      <a:pt x="719" y="11690"/>
                    </a:lnTo>
                    <a:lnTo>
                      <a:pt x="719" y="11694"/>
                    </a:lnTo>
                    <a:lnTo>
                      <a:pt x="720" y="11694"/>
                    </a:lnTo>
                    <a:lnTo>
                      <a:pt x="720" y="11699"/>
                    </a:lnTo>
                    <a:lnTo>
                      <a:pt x="722" y="11699"/>
                    </a:lnTo>
                    <a:lnTo>
                      <a:pt x="722" y="11704"/>
                    </a:lnTo>
                    <a:lnTo>
                      <a:pt x="724" y="11704"/>
                    </a:lnTo>
                    <a:lnTo>
                      <a:pt x="724" y="11707"/>
                    </a:lnTo>
                    <a:lnTo>
                      <a:pt x="725" y="11707"/>
                    </a:lnTo>
                    <a:lnTo>
                      <a:pt x="725" y="11712"/>
                    </a:lnTo>
                    <a:lnTo>
                      <a:pt x="727" y="11712"/>
                    </a:lnTo>
                    <a:lnTo>
                      <a:pt x="727" y="11717"/>
                    </a:lnTo>
                    <a:lnTo>
                      <a:pt x="729" y="11717"/>
                    </a:lnTo>
                    <a:lnTo>
                      <a:pt x="729" y="11720"/>
                    </a:lnTo>
                    <a:lnTo>
                      <a:pt x="730" y="11720"/>
                    </a:lnTo>
                    <a:lnTo>
                      <a:pt x="730" y="11725"/>
                    </a:lnTo>
                    <a:lnTo>
                      <a:pt x="732" y="11725"/>
                    </a:lnTo>
                    <a:lnTo>
                      <a:pt x="732" y="11729"/>
                    </a:lnTo>
                    <a:lnTo>
                      <a:pt x="734" y="11729"/>
                    </a:lnTo>
                    <a:lnTo>
                      <a:pt x="734" y="11734"/>
                    </a:lnTo>
                    <a:lnTo>
                      <a:pt x="735" y="11734"/>
                    </a:lnTo>
                    <a:lnTo>
                      <a:pt x="735" y="11737"/>
                    </a:lnTo>
                    <a:lnTo>
                      <a:pt x="737" y="11737"/>
                    </a:lnTo>
                    <a:lnTo>
                      <a:pt x="737" y="11742"/>
                    </a:lnTo>
                    <a:lnTo>
                      <a:pt x="739" y="11742"/>
                    </a:lnTo>
                    <a:lnTo>
                      <a:pt x="739" y="11745"/>
                    </a:lnTo>
                    <a:lnTo>
                      <a:pt x="740" y="11745"/>
                    </a:lnTo>
                    <a:lnTo>
                      <a:pt x="740" y="11750"/>
                    </a:lnTo>
                    <a:lnTo>
                      <a:pt x="742" y="11750"/>
                    </a:lnTo>
                    <a:lnTo>
                      <a:pt x="742" y="11754"/>
                    </a:lnTo>
                    <a:lnTo>
                      <a:pt x="744" y="11754"/>
                    </a:lnTo>
                    <a:lnTo>
                      <a:pt x="744" y="11759"/>
                    </a:lnTo>
                    <a:lnTo>
                      <a:pt x="745" y="11759"/>
                    </a:lnTo>
                    <a:lnTo>
                      <a:pt x="745" y="11762"/>
                    </a:lnTo>
                    <a:lnTo>
                      <a:pt x="747" y="11762"/>
                    </a:lnTo>
                    <a:lnTo>
                      <a:pt x="747" y="11767"/>
                    </a:lnTo>
                    <a:lnTo>
                      <a:pt x="749" y="11767"/>
                    </a:lnTo>
                    <a:lnTo>
                      <a:pt x="749" y="11770"/>
                    </a:lnTo>
                    <a:lnTo>
                      <a:pt x="750" y="11770"/>
                    </a:lnTo>
                    <a:lnTo>
                      <a:pt x="750" y="11775"/>
                    </a:lnTo>
                    <a:lnTo>
                      <a:pt x="752" y="11775"/>
                    </a:lnTo>
                    <a:lnTo>
                      <a:pt x="752" y="11779"/>
                    </a:lnTo>
                    <a:lnTo>
                      <a:pt x="754" y="11779"/>
                    </a:lnTo>
                    <a:lnTo>
                      <a:pt x="754" y="11784"/>
                    </a:lnTo>
                    <a:lnTo>
                      <a:pt x="755" y="11784"/>
                    </a:lnTo>
                    <a:lnTo>
                      <a:pt x="755" y="11787"/>
                    </a:lnTo>
                    <a:lnTo>
                      <a:pt x="757" y="11787"/>
                    </a:lnTo>
                    <a:lnTo>
                      <a:pt x="757" y="11790"/>
                    </a:lnTo>
                    <a:lnTo>
                      <a:pt x="759" y="11790"/>
                    </a:lnTo>
                    <a:lnTo>
                      <a:pt x="759" y="11795"/>
                    </a:lnTo>
                    <a:lnTo>
                      <a:pt x="760" y="11795"/>
                    </a:lnTo>
                    <a:lnTo>
                      <a:pt x="760" y="11799"/>
                    </a:lnTo>
                    <a:lnTo>
                      <a:pt x="762" y="11799"/>
                    </a:lnTo>
                    <a:lnTo>
                      <a:pt x="762" y="11804"/>
                    </a:lnTo>
                    <a:lnTo>
                      <a:pt x="764" y="11804"/>
                    </a:lnTo>
                    <a:lnTo>
                      <a:pt x="764" y="11807"/>
                    </a:lnTo>
                    <a:lnTo>
                      <a:pt x="765" y="11807"/>
                    </a:lnTo>
                    <a:lnTo>
                      <a:pt x="765" y="11810"/>
                    </a:lnTo>
                    <a:lnTo>
                      <a:pt x="767" y="11810"/>
                    </a:lnTo>
                    <a:lnTo>
                      <a:pt x="767" y="11814"/>
                    </a:lnTo>
                    <a:lnTo>
                      <a:pt x="769" y="11814"/>
                    </a:lnTo>
                    <a:lnTo>
                      <a:pt x="769" y="11819"/>
                    </a:lnTo>
                    <a:lnTo>
                      <a:pt x="770" y="11819"/>
                    </a:lnTo>
                    <a:lnTo>
                      <a:pt x="770" y="11822"/>
                    </a:lnTo>
                    <a:lnTo>
                      <a:pt x="772" y="11822"/>
                    </a:lnTo>
                    <a:lnTo>
                      <a:pt x="772" y="11825"/>
                    </a:lnTo>
                    <a:lnTo>
                      <a:pt x="774" y="11825"/>
                    </a:lnTo>
                    <a:lnTo>
                      <a:pt x="774" y="11830"/>
                    </a:lnTo>
                    <a:lnTo>
                      <a:pt x="775" y="11830"/>
                    </a:lnTo>
                    <a:lnTo>
                      <a:pt x="775" y="11834"/>
                    </a:lnTo>
                    <a:lnTo>
                      <a:pt x="777" y="11834"/>
                    </a:lnTo>
                    <a:lnTo>
                      <a:pt x="777" y="11837"/>
                    </a:lnTo>
                    <a:lnTo>
                      <a:pt x="779" y="11837"/>
                    </a:lnTo>
                    <a:lnTo>
                      <a:pt x="779" y="11842"/>
                    </a:lnTo>
                    <a:lnTo>
                      <a:pt x="780" y="11842"/>
                    </a:lnTo>
                    <a:lnTo>
                      <a:pt x="780" y="11845"/>
                    </a:lnTo>
                    <a:lnTo>
                      <a:pt x="782" y="11845"/>
                    </a:lnTo>
                    <a:lnTo>
                      <a:pt x="782" y="11849"/>
                    </a:lnTo>
                    <a:lnTo>
                      <a:pt x="784" y="11849"/>
                    </a:lnTo>
                    <a:lnTo>
                      <a:pt x="784" y="11854"/>
                    </a:lnTo>
                    <a:lnTo>
                      <a:pt x="785" y="11854"/>
                    </a:lnTo>
                    <a:lnTo>
                      <a:pt x="785" y="11857"/>
                    </a:lnTo>
                    <a:lnTo>
                      <a:pt x="787" y="11857"/>
                    </a:lnTo>
                    <a:lnTo>
                      <a:pt x="787" y="11860"/>
                    </a:lnTo>
                    <a:lnTo>
                      <a:pt x="789" y="11860"/>
                    </a:lnTo>
                    <a:lnTo>
                      <a:pt x="789" y="11864"/>
                    </a:lnTo>
                    <a:lnTo>
                      <a:pt x="790" y="11864"/>
                    </a:lnTo>
                    <a:lnTo>
                      <a:pt x="790" y="11867"/>
                    </a:lnTo>
                    <a:lnTo>
                      <a:pt x="792" y="11867"/>
                    </a:lnTo>
                    <a:lnTo>
                      <a:pt x="792" y="11870"/>
                    </a:lnTo>
                    <a:lnTo>
                      <a:pt x="794" y="11870"/>
                    </a:lnTo>
                    <a:lnTo>
                      <a:pt x="794" y="11874"/>
                    </a:lnTo>
                    <a:lnTo>
                      <a:pt x="795" y="11874"/>
                    </a:lnTo>
                    <a:lnTo>
                      <a:pt x="795" y="11879"/>
                    </a:lnTo>
                    <a:lnTo>
                      <a:pt x="797" y="11879"/>
                    </a:lnTo>
                    <a:lnTo>
                      <a:pt x="797" y="11882"/>
                    </a:lnTo>
                    <a:lnTo>
                      <a:pt x="799" y="11882"/>
                    </a:lnTo>
                    <a:lnTo>
                      <a:pt x="799" y="11885"/>
                    </a:lnTo>
                    <a:lnTo>
                      <a:pt x="800" y="11885"/>
                    </a:lnTo>
                    <a:lnTo>
                      <a:pt x="800" y="11889"/>
                    </a:lnTo>
                    <a:lnTo>
                      <a:pt x="802" y="11889"/>
                    </a:lnTo>
                    <a:lnTo>
                      <a:pt x="802" y="11892"/>
                    </a:lnTo>
                    <a:lnTo>
                      <a:pt x="804" y="11892"/>
                    </a:lnTo>
                    <a:lnTo>
                      <a:pt x="804" y="11895"/>
                    </a:lnTo>
                    <a:lnTo>
                      <a:pt x="805" y="11895"/>
                    </a:lnTo>
                    <a:lnTo>
                      <a:pt x="805" y="11900"/>
                    </a:lnTo>
                    <a:lnTo>
                      <a:pt x="807" y="11900"/>
                    </a:lnTo>
                    <a:lnTo>
                      <a:pt x="807" y="11904"/>
                    </a:lnTo>
                    <a:lnTo>
                      <a:pt x="809" y="11904"/>
                    </a:lnTo>
                    <a:lnTo>
                      <a:pt x="809" y="11907"/>
                    </a:lnTo>
                    <a:lnTo>
                      <a:pt x="810" y="11907"/>
                    </a:lnTo>
                    <a:lnTo>
                      <a:pt x="810" y="11910"/>
                    </a:lnTo>
                    <a:lnTo>
                      <a:pt x="812" y="11910"/>
                    </a:lnTo>
                    <a:lnTo>
                      <a:pt x="812" y="11914"/>
                    </a:lnTo>
                    <a:lnTo>
                      <a:pt x="814" y="11914"/>
                    </a:lnTo>
                    <a:lnTo>
                      <a:pt x="814" y="11917"/>
                    </a:lnTo>
                    <a:lnTo>
                      <a:pt x="815" y="11917"/>
                    </a:lnTo>
                    <a:lnTo>
                      <a:pt x="815" y="11920"/>
                    </a:lnTo>
                    <a:lnTo>
                      <a:pt x="817" y="11920"/>
                    </a:lnTo>
                    <a:lnTo>
                      <a:pt x="817" y="11924"/>
                    </a:lnTo>
                    <a:lnTo>
                      <a:pt x="819" y="11924"/>
                    </a:lnTo>
                    <a:lnTo>
                      <a:pt x="819" y="11927"/>
                    </a:lnTo>
                    <a:lnTo>
                      <a:pt x="820" y="11927"/>
                    </a:lnTo>
                    <a:lnTo>
                      <a:pt x="820" y="11930"/>
                    </a:lnTo>
                    <a:lnTo>
                      <a:pt x="822" y="11930"/>
                    </a:lnTo>
                    <a:lnTo>
                      <a:pt x="822" y="11934"/>
                    </a:lnTo>
                    <a:lnTo>
                      <a:pt x="824" y="11934"/>
                    </a:lnTo>
                    <a:lnTo>
                      <a:pt x="824" y="11937"/>
                    </a:lnTo>
                    <a:lnTo>
                      <a:pt x="825" y="11937"/>
                    </a:lnTo>
                    <a:lnTo>
                      <a:pt x="825" y="11940"/>
                    </a:lnTo>
                    <a:lnTo>
                      <a:pt x="827" y="11940"/>
                    </a:lnTo>
                    <a:lnTo>
                      <a:pt x="827" y="11944"/>
                    </a:lnTo>
                    <a:lnTo>
                      <a:pt x="829" y="11944"/>
                    </a:lnTo>
                    <a:lnTo>
                      <a:pt x="829" y="11947"/>
                    </a:lnTo>
                    <a:lnTo>
                      <a:pt x="830" y="11947"/>
                    </a:lnTo>
                    <a:lnTo>
                      <a:pt x="830" y="11950"/>
                    </a:lnTo>
                    <a:lnTo>
                      <a:pt x="832" y="11950"/>
                    </a:lnTo>
                    <a:lnTo>
                      <a:pt x="832" y="11954"/>
                    </a:lnTo>
                    <a:lnTo>
                      <a:pt x="834" y="11954"/>
                    </a:lnTo>
                    <a:lnTo>
                      <a:pt x="834" y="11957"/>
                    </a:lnTo>
                    <a:lnTo>
                      <a:pt x="835" y="11957"/>
                    </a:lnTo>
                    <a:lnTo>
                      <a:pt x="835" y="11960"/>
                    </a:lnTo>
                    <a:lnTo>
                      <a:pt x="837" y="11960"/>
                    </a:lnTo>
                    <a:lnTo>
                      <a:pt x="837" y="11964"/>
                    </a:lnTo>
                    <a:lnTo>
                      <a:pt x="839" y="11964"/>
                    </a:lnTo>
                    <a:lnTo>
                      <a:pt x="839" y="11967"/>
                    </a:lnTo>
                    <a:lnTo>
                      <a:pt x="840" y="11967"/>
                    </a:lnTo>
                    <a:lnTo>
                      <a:pt x="840" y="11970"/>
                    </a:lnTo>
                    <a:lnTo>
                      <a:pt x="842" y="11970"/>
                    </a:lnTo>
                    <a:lnTo>
                      <a:pt x="842" y="11974"/>
                    </a:lnTo>
                    <a:lnTo>
                      <a:pt x="844" y="11974"/>
                    </a:lnTo>
                    <a:lnTo>
                      <a:pt x="844" y="11977"/>
                    </a:lnTo>
                    <a:lnTo>
                      <a:pt x="845" y="11977"/>
                    </a:lnTo>
                    <a:lnTo>
                      <a:pt x="845" y="11980"/>
                    </a:lnTo>
                    <a:lnTo>
                      <a:pt x="847" y="11980"/>
                    </a:lnTo>
                    <a:lnTo>
                      <a:pt x="847" y="11984"/>
                    </a:lnTo>
                    <a:lnTo>
                      <a:pt x="849" y="11984"/>
                    </a:lnTo>
                    <a:lnTo>
                      <a:pt x="849" y="11987"/>
                    </a:lnTo>
                    <a:lnTo>
                      <a:pt x="850" y="11987"/>
                    </a:lnTo>
                    <a:lnTo>
                      <a:pt x="850" y="11990"/>
                    </a:lnTo>
                    <a:lnTo>
                      <a:pt x="852" y="11990"/>
                    </a:lnTo>
                    <a:lnTo>
                      <a:pt x="852" y="11994"/>
                    </a:lnTo>
                    <a:lnTo>
                      <a:pt x="854" y="11994"/>
                    </a:lnTo>
                    <a:lnTo>
                      <a:pt x="854" y="11997"/>
                    </a:lnTo>
                    <a:lnTo>
                      <a:pt x="855" y="11997"/>
                    </a:lnTo>
                    <a:lnTo>
                      <a:pt x="855" y="12000"/>
                    </a:lnTo>
                    <a:lnTo>
                      <a:pt x="857" y="12000"/>
                    </a:lnTo>
                    <a:lnTo>
                      <a:pt x="857" y="12004"/>
                    </a:lnTo>
                    <a:lnTo>
                      <a:pt x="859" y="12004"/>
                    </a:lnTo>
                    <a:lnTo>
                      <a:pt x="859" y="12007"/>
                    </a:lnTo>
                    <a:lnTo>
                      <a:pt x="860" y="12007"/>
                    </a:lnTo>
                    <a:lnTo>
                      <a:pt x="860" y="12009"/>
                    </a:lnTo>
                    <a:lnTo>
                      <a:pt x="862" y="12009"/>
                    </a:lnTo>
                    <a:lnTo>
                      <a:pt x="862" y="12012"/>
                    </a:lnTo>
                    <a:lnTo>
                      <a:pt x="864" y="12012"/>
                    </a:lnTo>
                    <a:lnTo>
                      <a:pt x="864" y="12015"/>
                    </a:lnTo>
                    <a:lnTo>
                      <a:pt x="865" y="12015"/>
                    </a:lnTo>
                    <a:lnTo>
                      <a:pt x="865" y="12019"/>
                    </a:lnTo>
                    <a:lnTo>
                      <a:pt x="867" y="12019"/>
                    </a:lnTo>
                    <a:lnTo>
                      <a:pt x="867" y="12022"/>
                    </a:lnTo>
                    <a:lnTo>
                      <a:pt x="869" y="12022"/>
                    </a:lnTo>
                    <a:lnTo>
                      <a:pt x="869" y="12025"/>
                    </a:lnTo>
                    <a:lnTo>
                      <a:pt x="870" y="12025"/>
                    </a:lnTo>
                    <a:lnTo>
                      <a:pt x="870" y="12029"/>
                    </a:lnTo>
                    <a:lnTo>
                      <a:pt x="872" y="12029"/>
                    </a:lnTo>
                    <a:lnTo>
                      <a:pt x="872" y="12032"/>
                    </a:lnTo>
                    <a:lnTo>
                      <a:pt x="874" y="12032"/>
                    </a:lnTo>
                    <a:lnTo>
                      <a:pt x="874" y="12035"/>
                    </a:lnTo>
                    <a:lnTo>
                      <a:pt x="875" y="12035"/>
                    </a:lnTo>
                    <a:lnTo>
                      <a:pt x="875" y="12037"/>
                    </a:lnTo>
                    <a:lnTo>
                      <a:pt x="877" y="12037"/>
                    </a:lnTo>
                    <a:lnTo>
                      <a:pt x="877" y="12040"/>
                    </a:lnTo>
                    <a:lnTo>
                      <a:pt x="879" y="12040"/>
                    </a:lnTo>
                    <a:lnTo>
                      <a:pt x="879" y="12044"/>
                    </a:lnTo>
                    <a:lnTo>
                      <a:pt x="880" y="12044"/>
                    </a:lnTo>
                    <a:lnTo>
                      <a:pt x="880" y="12047"/>
                    </a:lnTo>
                    <a:lnTo>
                      <a:pt x="882" y="12047"/>
                    </a:lnTo>
                    <a:lnTo>
                      <a:pt x="882" y="12050"/>
                    </a:lnTo>
                    <a:lnTo>
                      <a:pt x="884" y="12050"/>
                    </a:lnTo>
                    <a:lnTo>
                      <a:pt x="884" y="12052"/>
                    </a:lnTo>
                    <a:lnTo>
                      <a:pt x="885" y="12052"/>
                    </a:lnTo>
                    <a:lnTo>
                      <a:pt x="885" y="12055"/>
                    </a:lnTo>
                    <a:lnTo>
                      <a:pt x="887" y="12055"/>
                    </a:lnTo>
                    <a:lnTo>
                      <a:pt x="887" y="12059"/>
                    </a:lnTo>
                    <a:lnTo>
                      <a:pt x="889" y="12059"/>
                    </a:lnTo>
                    <a:lnTo>
                      <a:pt x="889" y="12062"/>
                    </a:lnTo>
                    <a:lnTo>
                      <a:pt x="890" y="12062"/>
                    </a:lnTo>
                    <a:lnTo>
                      <a:pt x="890" y="12065"/>
                    </a:lnTo>
                    <a:lnTo>
                      <a:pt x="892" y="12065"/>
                    </a:lnTo>
                    <a:lnTo>
                      <a:pt x="892" y="12067"/>
                    </a:lnTo>
                    <a:lnTo>
                      <a:pt x="894" y="12067"/>
                    </a:lnTo>
                    <a:lnTo>
                      <a:pt x="894" y="12070"/>
                    </a:lnTo>
                    <a:lnTo>
                      <a:pt x="895" y="12070"/>
                    </a:lnTo>
                    <a:lnTo>
                      <a:pt x="895" y="12074"/>
                    </a:lnTo>
                    <a:lnTo>
                      <a:pt x="897" y="12074"/>
                    </a:lnTo>
                    <a:lnTo>
                      <a:pt x="897" y="12077"/>
                    </a:lnTo>
                    <a:lnTo>
                      <a:pt x="899" y="12077"/>
                    </a:lnTo>
                    <a:lnTo>
                      <a:pt x="899" y="12079"/>
                    </a:lnTo>
                    <a:lnTo>
                      <a:pt x="900" y="12079"/>
                    </a:lnTo>
                    <a:lnTo>
                      <a:pt x="900" y="12082"/>
                    </a:lnTo>
                    <a:lnTo>
                      <a:pt x="902" y="12082"/>
                    </a:lnTo>
                    <a:lnTo>
                      <a:pt x="902" y="12085"/>
                    </a:lnTo>
                    <a:lnTo>
                      <a:pt x="904" y="12085"/>
                    </a:lnTo>
                    <a:lnTo>
                      <a:pt x="904" y="12089"/>
                    </a:lnTo>
                    <a:lnTo>
                      <a:pt x="905" y="12089"/>
                    </a:lnTo>
                    <a:lnTo>
                      <a:pt x="905" y="12090"/>
                    </a:lnTo>
                    <a:lnTo>
                      <a:pt x="907" y="12090"/>
                    </a:lnTo>
                    <a:lnTo>
                      <a:pt x="907" y="12094"/>
                    </a:lnTo>
                    <a:lnTo>
                      <a:pt x="909" y="12094"/>
                    </a:lnTo>
                    <a:lnTo>
                      <a:pt x="909" y="12097"/>
                    </a:lnTo>
                    <a:lnTo>
                      <a:pt x="910" y="12097"/>
                    </a:lnTo>
                    <a:lnTo>
                      <a:pt x="910" y="12099"/>
                    </a:lnTo>
                    <a:lnTo>
                      <a:pt x="912" y="12099"/>
                    </a:lnTo>
                    <a:lnTo>
                      <a:pt x="912" y="12102"/>
                    </a:lnTo>
                    <a:lnTo>
                      <a:pt x="914" y="12102"/>
                    </a:lnTo>
                    <a:lnTo>
                      <a:pt x="914" y="12105"/>
                    </a:lnTo>
                    <a:lnTo>
                      <a:pt x="915" y="12105"/>
                    </a:lnTo>
                    <a:lnTo>
                      <a:pt x="915" y="12109"/>
                    </a:lnTo>
                    <a:lnTo>
                      <a:pt x="917" y="12109"/>
                    </a:lnTo>
                    <a:lnTo>
                      <a:pt x="917" y="12110"/>
                    </a:lnTo>
                    <a:lnTo>
                      <a:pt x="919" y="12110"/>
                    </a:lnTo>
                    <a:lnTo>
                      <a:pt x="919" y="12114"/>
                    </a:lnTo>
                    <a:lnTo>
                      <a:pt x="920" y="12114"/>
                    </a:lnTo>
                    <a:lnTo>
                      <a:pt x="920" y="12117"/>
                    </a:lnTo>
                    <a:lnTo>
                      <a:pt x="922" y="12117"/>
                    </a:lnTo>
                    <a:lnTo>
                      <a:pt x="922" y="12120"/>
                    </a:lnTo>
                    <a:lnTo>
                      <a:pt x="924" y="12120"/>
                    </a:lnTo>
                    <a:lnTo>
                      <a:pt x="924" y="12122"/>
                    </a:lnTo>
                    <a:lnTo>
                      <a:pt x="925" y="12122"/>
                    </a:lnTo>
                    <a:lnTo>
                      <a:pt x="925" y="12125"/>
                    </a:lnTo>
                    <a:lnTo>
                      <a:pt x="927" y="12125"/>
                    </a:lnTo>
                    <a:lnTo>
                      <a:pt x="927" y="12129"/>
                    </a:lnTo>
                    <a:lnTo>
                      <a:pt x="929" y="12129"/>
                    </a:lnTo>
                    <a:lnTo>
                      <a:pt x="929" y="12130"/>
                    </a:lnTo>
                    <a:lnTo>
                      <a:pt x="930" y="12130"/>
                    </a:lnTo>
                    <a:lnTo>
                      <a:pt x="930" y="12134"/>
                    </a:lnTo>
                    <a:lnTo>
                      <a:pt x="932" y="12134"/>
                    </a:lnTo>
                    <a:lnTo>
                      <a:pt x="932" y="12137"/>
                    </a:lnTo>
                    <a:lnTo>
                      <a:pt x="934" y="12137"/>
                    </a:lnTo>
                    <a:lnTo>
                      <a:pt x="934" y="12139"/>
                    </a:lnTo>
                    <a:lnTo>
                      <a:pt x="935" y="12139"/>
                    </a:lnTo>
                    <a:lnTo>
                      <a:pt x="935" y="12142"/>
                    </a:lnTo>
                    <a:lnTo>
                      <a:pt x="937" y="12142"/>
                    </a:lnTo>
                    <a:lnTo>
                      <a:pt x="937" y="12145"/>
                    </a:lnTo>
                    <a:lnTo>
                      <a:pt x="939" y="12145"/>
                    </a:lnTo>
                    <a:lnTo>
                      <a:pt x="939" y="12147"/>
                    </a:lnTo>
                    <a:lnTo>
                      <a:pt x="940" y="12147"/>
                    </a:lnTo>
                    <a:lnTo>
                      <a:pt x="940" y="12150"/>
                    </a:lnTo>
                    <a:lnTo>
                      <a:pt x="942" y="12150"/>
                    </a:lnTo>
                    <a:lnTo>
                      <a:pt x="942" y="12154"/>
                    </a:lnTo>
                    <a:lnTo>
                      <a:pt x="944" y="12154"/>
                    </a:lnTo>
                    <a:lnTo>
                      <a:pt x="944" y="12155"/>
                    </a:lnTo>
                    <a:lnTo>
                      <a:pt x="945" y="12155"/>
                    </a:lnTo>
                    <a:lnTo>
                      <a:pt x="945" y="12159"/>
                    </a:lnTo>
                    <a:lnTo>
                      <a:pt x="947" y="12159"/>
                    </a:lnTo>
                    <a:lnTo>
                      <a:pt x="947" y="12160"/>
                    </a:lnTo>
                    <a:lnTo>
                      <a:pt x="949" y="12160"/>
                    </a:lnTo>
                    <a:lnTo>
                      <a:pt x="949" y="12164"/>
                    </a:lnTo>
                    <a:lnTo>
                      <a:pt x="950" y="12164"/>
                    </a:lnTo>
                    <a:lnTo>
                      <a:pt x="950" y="12165"/>
                    </a:lnTo>
                    <a:lnTo>
                      <a:pt x="952" y="12165"/>
                    </a:lnTo>
                    <a:lnTo>
                      <a:pt x="952" y="12169"/>
                    </a:lnTo>
                    <a:lnTo>
                      <a:pt x="954" y="12169"/>
                    </a:lnTo>
                    <a:lnTo>
                      <a:pt x="954" y="12172"/>
                    </a:lnTo>
                    <a:lnTo>
                      <a:pt x="955" y="12172"/>
                    </a:lnTo>
                    <a:lnTo>
                      <a:pt x="955" y="12174"/>
                    </a:lnTo>
                    <a:lnTo>
                      <a:pt x="957" y="12174"/>
                    </a:lnTo>
                    <a:lnTo>
                      <a:pt x="957" y="12177"/>
                    </a:lnTo>
                    <a:lnTo>
                      <a:pt x="959" y="12177"/>
                    </a:lnTo>
                    <a:lnTo>
                      <a:pt x="959" y="12180"/>
                    </a:lnTo>
                    <a:lnTo>
                      <a:pt x="960" y="12180"/>
                    </a:lnTo>
                    <a:lnTo>
                      <a:pt x="960" y="12182"/>
                    </a:lnTo>
                    <a:lnTo>
                      <a:pt x="962" y="12182"/>
                    </a:lnTo>
                    <a:lnTo>
                      <a:pt x="962" y="12185"/>
                    </a:lnTo>
                    <a:lnTo>
                      <a:pt x="964" y="12185"/>
                    </a:lnTo>
                    <a:lnTo>
                      <a:pt x="964" y="12187"/>
                    </a:lnTo>
                    <a:lnTo>
                      <a:pt x="965" y="12187"/>
                    </a:lnTo>
                    <a:lnTo>
                      <a:pt x="965" y="12190"/>
                    </a:lnTo>
                    <a:lnTo>
                      <a:pt x="967" y="12190"/>
                    </a:lnTo>
                    <a:lnTo>
                      <a:pt x="967" y="12194"/>
                    </a:lnTo>
                    <a:lnTo>
                      <a:pt x="969" y="12194"/>
                    </a:lnTo>
                    <a:lnTo>
                      <a:pt x="969" y="12195"/>
                    </a:lnTo>
                    <a:lnTo>
                      <a:pt x="970" y="12195"/>
                    </a:lnTo>
                    <a:lnTo>
                      <a:pt x="970" y="12199"/>
                    </a:lnTo>
                    <a:lnTo>
                      <a:pt x="972" y="12199"/>
                    </a:lnTo>
                    <a:lnTo>
                      <a:pt x="972" y="12200"/>
                    </a:lnTo>
                    <a:lnTo>
                      <a:pt x="974" y="12200"/>
                    </a:lnTo>
                    <a:lnTo>
                      <a:pt x="974" y="12204"/>
                    </a:lnTo>
                    <a:lnTo>
                      <a:pt x="975" y="12204"/>
                    </a:lnTo>
                    <a:lnTo>
                      <a:pt x="975" y="12205"/>
                    </a:lnTo>
                    <a:lnTo>
                      <a:pt x="977" y="12205"/>
                    </a:lnTo>
                    <a:lnTo>
                      <a:pt x="977" y="12209"/>
                    </a:lnTo>
                    <a:lnTo>
                      <a:pt x="979" y="12209"/>
                    </a:lnTo>
                    <a:lnTo>
                      <a:pt x="979" y="12210"/>
                    </a:lnTo>
                    <a:lnTo>
                      <a:pt x="980" y="12210"/>
                    </a:lnTo>
                    <a:lnTo>
                      <a:pt x="980" y="12214"/>
                    </a:lnTo>
                    <a:lnTo>
                      <a:pt x="982" y="12214"/>
                    </a:lnTo>
                    <a:lnTo>
                      <a:pt x="982" y="12215"/>
                    </a:lnTo>
                    <a:lnTo>
                      <a:pt x="984" y="12215"/>
                    </a:lnTo>
                    <a:lnTo>
                      <a:pt x="984" y="12219"/>
                    </a:lnTo>
                    <a:lnTo>
                      <a:pt x="985" y="12219"/>
                    </a:lnTo>
                    <a:lnTo>
                      <a:pt x="985" y="12220"/>
                    </a:lnTo>
                    <a:lnTo>
                      <a:pt x="987" y="12220"/>
                    </a:lnTo>
                    <a:lnTo>
                      <a:pt x="987" y="12224"/>
                    </a:lnTo>
                    <a:lnTo>
                      <a:pt x="989" y="12224"/>
                    </a:lnTo>
                    <a:lnTo>
                      <a:pt x="989" y="12225"/>
                    </a:lnTo>
                    <a:lnTo>
                      <a:pt x="990" y="12225"/>
                    </a:lnTo>
                    <a:lnTo>
                      <a:pt x="990" y="12229"/>
                    </a:lnTo>
                    <a:lnTo>
                      <a:pt x="992" y="12229"/>
                    </a:lnTo>
                    <a:lnTo>
                      <a:pt x="992" y="12232"/>
                    </a:lnTo>
                    <a:lnTo>
                      <a:pt x="994" y="12232"/>
                    </a:lnTo>
                    <a:lnTo>
                      <a:pt x="994" y="12234"/>
                    </a:lnTo>
                    <a:lnTo>
                      <a:pt x="995" y="12234"/>
                    </a:lnTo>
                    <a:lnTo>
                      <a:pt x="995" y="12237"/>
                    </a:lnTo>
                    <a:lnTo>
                      <a:pt x="997" y="12237"/>
                    </a:lnTo>
                    <a:lnTo>
                      <a:pt x="997" y="12239"/>
                    </a:lnTo>
                    <a:lnTo>
                      <a:pt x="999" y="12239"/>
                    </a:lnTo>
                    <a:lnTo>
                      <a:pt x="999" y="12242"/>
                    </a:lnTo>
                    <a:lnTo>
                      <a:pt x="1000" y="12242"/>
                    </a:lnTo>
                    <a:lnTo>
                      <a:pt x="1000" y="12244"/>
                    </a:lnTo>
                    <a:lnTo>
                      <a:pt x="1002" y="12244"/>
                    </a:lnTo>
                    <a:lnTo>
                      <a:pt x="1002" y="12247"/>
                    </a:lnTo>
                    <a:lnTo>
                      <a:pt x="1004" y="12247"/>
                    </a:lnTo>
                    <a:lnTo>
                      <a:pt x="1004" y="12249"/>
                    </a:lnTo>
                    <a:lnTo>
                      <a:pt x="1005" y="12249"/>
                    </a:lnTo>
                    <a:lnTo>
                      <a:pt x="1005" y="12252"/>
                    </a:lnTo>
                    <a:lnTo>
                      <a:pt x="1007" y="12252"/>
                    </a:lnTo>
                    <a:lnTo>
                      <a:pt x="1007" y="12254"/>
                    </a:lnTo>
                    <a:lnTo>
                      <a:pt x="1009" y="12254"/>
                    </a:lnTo>
                    <a:lnTo>
                      <a:pt x="1009" y="12257"/>
                    </a:lnTo>
                    <a:lnTo>
                      <a:pt x="1010" y="12257"/>
                    </a:lnTo>
                    <a:lnTo>
                      <a:pt x="1010" y="12259"/>
                    </a:lnTo>
                    <a:lnTo>
                      <a:pt x="1012" y="12259"/>
                    </a:lnTo>
                    <a:lnTo>
                      <a:pt x="1012" y="12262"/>
                    </a:lnTo>
                    <a:lnTo>
                      <a:pt x="1014" y="12262"/>
                    </a:lnTo>
                    <a:lnTo>
                      <a:pt x="1014" y="12264"/>
                    </a:lnTo>
                    <a:lnTo>
                      <a:pt x="1015" y="12264"/>
                    </a:lnTo>
                    <a:lnTo>
                      <a:pt x="1015" y="12265"/>
                    </a:lnTo>
                    <a:lnTo>
                      <a:pt x="1017" y="12265"/>
                    </a:lnTo>
                    <a:lnTo>
                      <a:pt x="1017" y="12269"/>
                    </a:lnTo>
                    <a:lnTo>
                      <a:pt x="1019" y="12269"/>
                    </a:lnTo>
                    <a:lnTo>
                      <a:pt x="1019" y="12270"/>
                    </a:lnTo>
                    <a:lnTo>
                      <a:pt x="1020" y="12270"/>
                    </a:lnTo>
                    <a:lnTo>
                      <a:pt x="1020" y="12274"/>
                    </a:lnTo>
                    <a:lnTo>
                      <a:pt x="1022" y="12274"/>
                    </a:lnTo>
                    <a:lnTo>
                      <a:pt x="1022" y="12275"/>
                    </a:lnTo>
                    <a:lnTo>
                      <a:pt x="1024" y="12275"/>
                    </a:lnTo>
                    <a:lnTo>
                      <a:pt x="1024" y="12279"/>
                    </a:lnTo>
                    <a:lnTo>
                      <a:pt x="1025" y="12279"/>
                    </a:lnTo>
                    <a:lnTo>
                      <a:pt x="1025" y="12280"/>
                    </a:lnTo>
                    <a:lnTo>
                      <a:pt x="1027" y="12280"/>
                    </a:lnTo>
                    <a:lnTo>
                      <a:pt x="1027" y="12282"/>
                    </a:lnTo>
                    <a:lnTo>
                      <a:pt x="1029" y="12282"/>
                    </a:lnTo>
                    <a:lnTo>
                      <a:pt x="1029" y="12285"/>
                    </a:lnTo>
                    <a:lnTo>
                      <a:pt x="1030" y="12285"/>
                    </a:lnTo>
                    <a:lnTo>
                      <a:pt x="1030" y="12287"/>
                    </a:lnTo>
                    <a:lnTo>
                      <a:pt x="1032" y="12287"/>
                    </a:lnTo>
                    <a:lnTo>
                      <a:pt x="1032" y="12290"/>
                    </a:lnTo>
                    <a:lnTo>
                      <a:pt x="1034" y="12290"/>
                    </a:lnTo>
                    <a:lnTo>
                      <a:pt x="1034" y="12292"/>
                    </a:lnTo>
                    <a:lnTo>
                      <a:pt x="1035" y="12292"/>
                    </a:lnTo>
                    <a:lnTo>
                      <a:pt x="1035" y="12295"/>
                    </a:lnTo>
                    <a:lnTo>
                      <a:pt x="1037" y="12295"/>
                    </a:lnTo>
                    <a:lnTo>
                      <a:pt x="1037" y="12297"/>
                    </a:lnTo>
                    <a:lnTo>
                      <a:pt x="1039" y="12297"/>
                    </a:lnTo>
                    <a:lnTo>
                      <a:pt x="1039" y="12300"/>
                    </a:lnTo>
                    <a:lnTo>
                      <a:pt x="1040" y="12300"/>
                    </a:lnTo>
                    <a:lnTo>
                      <a:pt x="1040" y="12302"/>
                    </a:lnTo>
                    <a:lnTo>
                      <a:pt x="1042" y="12302"/>
                    </a:lnTo>
                    <a:lnTo>
                      <a:pt x="1042" y="12304"/>
                    </a:lnTo>
                    <a:lnTo>
                      <a:pt x="1044" y="12304"/>
                    </a:lnTo>
                    <a:lnTo>
                      <a:pt x="1044" y="12307"/>
                    </a:lnTo>
                    <a:lnTo>
                      <a:pt x="1045" y="12307"/>
                    </a:lnTo>
                    <a:lnTo>
                      <a:pt x="1045" y="12309"/>
                    </a:lnTo>
                    <a:lnTo>
                      <a:pt x="1047" y="12309"/>
                    </a:lnTo>
                    <a:lnTo>
                      <a:pt x="1047" y="12312"/>
                    </a:lnTo>
                    <a:lnTo>
                      <a:pt x="1049" y="12312"/>
                    </a:lnTo>
                    <a:lnTo>
                      <a:pt x="1049" y="12314"/>
                    </a:lnTo>
                    <a:lnTo>
                      <a:pt x="1050" y="12314"/>
                    </a:lnTo>
                    <a:lnTo>
                      <a:pt x="1050" y="12317"/>
                    </a:lnTo>
                    <a:lnTo>
                      <a:pt x="1052" y="12317"/>
                    </a:lnTo>
                    <a:lnTo>
                      <a:pt x="1052" y="12319"/>
                    </a:lnTo>
                    <a:lnTo>
                      <a:pt x="1054" y="12319"/>
                    </a:lnTo>
                    <a:lnTo>
                      <a:pt x="1054" y="12320"/>
                    </a:lnTo>
                    <a:lnTo>
                      <a:pt x="1055" y="12320"/>
                    </a:lnTo>
                    <a:lnTo>
                      <a:pt x="1055" y="12324"/>
                    </a:lnTo>
                    <a:lnTo>
                      <a:pt x="1057" y="12324"/>
                    </a:lnTo>
                    <a:lnTo>
                      <a:pt x="1057" y="12325"/>
                    </a:lnTo>
                    <a:lnTo>
                      <a:pt x="1059" y="12325"/>
                    </a:lnTo>
                    <a:lnTo>
                      <a:pt x="1059" y="12327"/>
                    </a:lnTo>
                    <a:lnTo>
                      <a:pt x="1060" y="12327"/>
                    </a:lnTo>
                    <a:lnTo>
                      <a:pt x="1060" y="12330"/>
                    </a:lnTo>
                    <a:lnTo>
                      <a:pt x="1062" y="12330"/>
                    </a:lnTo>
                    <a:lnTo>
                      <a:pt x="1062" y="12332"/>
                    </a:lnTo>
                    <a:lnTo>
                      <a:pt x="1064" y="12332"/>
                    </a:lnTo>
                    <a:lnTo>
                      <a:pt x="1064" y="12334"/>
                    </a:lnTo>
                    <a:lnTo>
                      <a:pt x="1065" y="12334"/>
                    </a:lnTo>
                    <a:lnTo>
                      <a:pt x="1065" y="12337"/>
                    </a:lnTo>
                    <a:lnTo>
                      <a:pt x="1067" y="12337"/>
                    </a:lnTo>
                    <a:lnTo>
                      <a:pt x="1067" y="12339"/>
                    </a:lnTo>
                    <a:lnTo>
                      <a:pt x="1069" y="12339"/>
                    </a:lnTo>
                    <a:lnTo>
                      <a:pt x="1069" y="12340"/>
                    </a:lnTo>
                    <a:lnTo>
                      <a:pt x="1070" y="12340"/>
                    </a:lnTo>
                    <a:lnTo>
                      <a:pt x="1070" y="12344"/>
                    </a:lnTo>
                    <a:lnTo>
                      <a:pt x="1072" y="12344"/>
                    </a:lnTo>
                    <a:lnTo>
                      <a:pt x="1072" y="12345"/>
                    </a:lnTo>
                    <a:lnTo>
                      <a:pt x="1074" y="12345"/>
                    </a:lnTo>
                    <a:lnTo>
                      <a:pt x="1074" y="12349"/>
                    </a:lnTo>
                    <a:lnTo>
                      <a:pt x="1075" y="12349"/>
                    </a:lnTo>
                    <a:lnTo>
                      <a:pt x="1075" y="12350"/>
                    </a:lnTo>
                    <a:lnTo>
                      <a:pt x="1077" y="12350"/>
                    </a:lnTo>
                    <a:lnTo>
                      <a:pt x="1077" y="12352"/>
                    </a:lnTo>
                    <a:lnTo>
                      <a:pt x="1079" y="12352"/>
                    </a:lnTo>
                    <a:lnTo>
                      <a:pt x="1079" y="12355"/>
                    </a:lnTo>
                    <a:lnTo>
                      <a:pt x="1080" y="12355"/>
                    </a:lnTo>
                    <a:lnTo>
                      <a:pt x="1080" y="12357"/>
                    </a:lnTo>
                    <a:lnTo>
                      <a:pt x="1082" y="12357"/>
                    </a:lnTo>
                    <a:lnTo>
                      <a:pt x="1082" y="12360"/>
                    </a:lnTo>
                    <a:lnTo>
                      <a:pt x="1084" y="12360"/>
                    </a:lnTo>
                    <a:lnTo>
                      <a:pt x="1084" y="12362"/>
                    </a:lnTo>
                    <a:lnTo>
                      <a:pt x="1085" y="12362"/>
                    </a:lnTo>
                    <a:lnTo>
                      <a:pt x="1085" y="12364"/>
                    </a:lnTo>
                    <a:lnTo>
                      <a:pt x="1087" y="12364"/>
                    </a:lnTo>
                    <a:lnTo>
                      <a:pt x="1087" y="12365"/>
                    </a:lnTo>
                    <a:lnTo>
                      <a:pt x="1089" y="12365"/>
                    </a:lnTo>
                    <a:lnTo>
                      <a:pt x="1089" y="12369"/>
                    </a:lnTo>
                    <a:lnTo>
                      <a:pt x="1090" y="12369"/>
                    </a:lnTo>
                    <a:lnTo>
                      <a:pt x="1090" y="12370"/>
                    </a:lnTo>
                    <a:lnTo>
                      <a:pt x="1092" y="12370"/>
                    </a:lnTo>
                    <a:lnTo>
                      <a:pt x="1092" y="12372"/>
                    </a:lnTo>
                    <a:lnTo>
                      <a:pt x="1094" y="12372"/>
                    </a:lnTo>
                    <a:lnTo>
                      <a:pt x="1094" y="12375"/>
                    </a:lnTo>
                    <a:lnTo>
                      <a:pt x="1095" y="12375"/>
                    </a:lnTo>
                    <a:lnTo>
                      <a:pt x="1095" y="12377"/>
                    </a:lnTo>
                    <a:lnTo>
                      <a:pt x="1097" y="12377"/>
                    </a:lnTo>
                    <a:lnTo>
                      <a:pt x="1097" y="12379"/>
                    </a:lnTo>
                    <a:lnTo>
                      <a:pt x="1099" y="12379"/>
                    </a:lnTo>
                    <a:lnTo>
                      <a:pt x="1099" y="12382"/>
                    </a:lnTo>
                    <a:lnTo>
                      <a:pt x="1100" y="12382"/>
                    </a:lnTo>
                    <a:lnTo>
                      <a:pt x="1100" y="12384"/>
                    </a:lnTo>
                    <a:lnTo>
                      <a:pt x="1102" y="12384"/>
                    </a:lnTo>
                    <a:lnTo>
                      <a:pt x="1102" y="12385"/>
                    </a:lnTo>
                    <a:lnTo>
                      <a:pt x="1104" y="12385"/>
                    </a:lnTo>
                    <a:lnTo>
                      <a:pt x="1104" y="12387"/>
                    </a:lnTo>
                    <a:lnTo>
                      <a:pt x="1105" y="12387"/>
                    </a:lnTo>
                    <a:lnTo>
                      <a:pt x="1105" y="12390"/>
                    </a:lnTo>
                    <a:lnTo>
                      <a:pt x="1107" y="12390"/>
                    </a:lnTo>
                    <a:lnTo>
                      <a:pt x="1107" y="12392"/>
                    </a:lnTo>
                    <a:lnTo>
                      <a:pt x="1109" y="12392"/>
                    </a:lnTo>
                    <a:lnTo>
                      <a:pt x="1109" y="12394"/>
                    </a:lnTo>
                    <a:lnTo>
                      <a:pt x="1110" y="12394"/>
                    </a:lnTo>
                    <a:lnTo>
                      <a:pt x="1110" y="12397"/>
                    </a:lnTo>
                    <a:lnTo>
                      <a:pt x="1112" y="12397"/>
                    </a:lnTo>
                    <a:lnTo>
                      <a:pt x="1112" y="12399"/>
                    </a:lnTo>
                    <a:lnTo>
                      <a:pt x="1114" y="12399"/>
                    </a:lnTo>
                    <a:lnTo>
                      <a:pt x="1114" y="12400"/>
                    </a:lnTo>
                    <a:lnTo>
                      <a:pt x="1115" y="12400"/>
                    </a:lnTo>
                    <a:lnTo>
                      <a:pt x="1115" y="12402"/>
                    </a:lnTo>
                    <a:lnTo>
                      <a:pt x="1117" y="12402"/>
                    </a:lnTo>
                    <a:lnTo>
                      <a:pt x="1117" y="12405"/>
                    </a:lnTo>
                    <a:lnTo>
                      <a:pt x="1119" y="12405"/>
                    </a:lnTo>
                    <a:lnTo>
                      <a:pt x="1119" y="12407"/>
                    </a:lnTo>
                    <a:lnTo>
                      <a:pt x="1120" y="12407"/>
                    </a:lnTo>
                    <a:lnTo>
                      <a:pt x="1120" y="12409"/>
                    </a:lnTo>
                    <a:lnTo>
                      <a:pt x="1122" y="12409"/>
                    </a:lnTo>
                    <a:lnTo>
                      <a:pt x="1122" y="12410"/>
                    </a:lnTo>
                    <a:lnTo>
                      <a:pt x="1124" y="12410"/>
                    </a:lnTo>
                    <a:lnTo>
                      <a:pt x="1124" y="12414"/>
                    </a:lnTo>
                    <a:lnTo>
                      <a:pt x="1125" y="12414"/>
                    </a:lnTo>
                    <a:lnTo>
                      <a:pt x="1125" y="12415"/>
                    </a:lnTo>
                    <a:lnTo>
                      <a:pt x="1127" y="12415"/>
                    </a:lnTo>
                    <a:lnTo>
                      <a:pt x="1127" y="12417"/>
                    </a:lnTo>
                    <a:lnTo>
                      <a:pt x="1129" y="12417"/>
                    </a:lnTo>
                    <a:lnTo>
                      <a:pt x="1129" y="12420"/>
                    </a:lnTo>
                    <a:lnTo>
                      <a:pt x="1130" y="12420"/>
                    </a:lnTo>
                    <a:lnTo>
                      <a:pt x="1130" y="12422"/>
                    </a:lnTo>
                    <a:lnTo>
                      <a:pt x="1132" y="12422"/>
                    </a:lnTo>
                    <a:lnTo>
                      <a:pt x="1132" y="12424"/>
                    </a:lnTo>
                    <a:lnTo>
                      <a:pt x="1134" y="12424"/>
                    </a:lnTo>
                    <a:lnTo>
                      <a:pt x="1134" y="12425"/>
                    </a:lnTo>
                    <a:lnTo>
                      <a:pt x="1135" y="12425"/>
                    </a:lnTo>
                    <a:lnTo>
                      <a:pt x="1135" y="12429"/>
                    </a:lnTo>
                    <a:lnTo>
                      <a:pt x="1137" y="12429"/>
                    </a:lnTo>
                    <a:lnTo>
                      <a:pt x="1137" y="12430"/>
                    </a:lnTo>
                    <a:lnTo>
                      <a:pt x="1139" y="12430"/>
                    </a:lnTo>
                    <a:lnTo>
                      <a:pt x="1139" y="12432"/>
                    </a:lnTo>
                    <a:lnTo>
                      <a:pt x="1140" y="12432"/>
                    </a:lnTo>
                    <a:lnTo>
                      <a:pt x="1140" y="12434"/>
                    </a:lnTo>
                    <a:lnTo>
                      <a:pt x="1142" y="12434"/>
                    </a:lnTo>
                    <a:lnTo>
                      <a:pt x="1142" y="12437"/>
                    </a:lnTo>
                    <a:lnTo>
                      <a:pt x="1144" y="12437"/>
                    </a:lnTo>
                    <a:lnTo>
                      <a:pt x="1144" y="12439"/>
                    </a:lnTo>
                    <a:lnTo>
                      <a:pt x="1145" y="12439"/>
                    </a:lnTo>
                    <a:lnTo>
                      <a:pt x="1145" y="12440"/>
                    </a:lnTo>
                    <a:lnTo>
                      <a:pt x="1147" y="12440"/>
                    </a:lnTo>
                    <a:lnTo>
                      <a:pt x="1147" y="12442"/>
                    </a:lnTo>
                    <a:lnTo>
                      <a:pt x="1149" y="12442"/>
                    </a:lnTo>
                    <a:lnTo>
                      <a:pt x="1149" y="12445"/>
                    </a:lnTo>
                    <a:lnTo>
                      <a:pt x="1150" y="12445"/>
                    </a:lnTo>
                    <a:lnTo>
                      <a:pt x="1150" y="12447"/>
                    </a:lnTo>
                    <a:lnTo>
                      <a:pt x="1152" y="12447"/>
                    </a:lnTo>
                    <a:lnTo>
                      <a:pt x="1152" y="12449"/>
                    </a:lnTo>
                    <a:lnTo>
                      <a:pt x="1154" y="12449"/>
                    </a:lnTo>
                    <a:lnTo>
                      <a:pt x="1154" y="12450"/>
                    </a:lnTo>
                    <a:lnTo>
                      <a:pt x="1155" y="12450"/>
                    </a:lnTo>
                    <a:lnTo>
                      <a:pt x="1155" y="12452"/>
                    </a:lnTo>
                    <a:lnTo>
                      <a:pt x="1157" y="12452"/>
                    </a:lnTo>
                    <a:lnTo>
                      <a:pt x="1157" y="12455"/>
                    </a:lnTo>
                    <a:lnTo>
                      <a:pt x="1159" y="12455"/>
                    </a:lnTo>
                    <a:lnTo>
                      <a:pt x="1159" y="12457"/>
                    </a:lnTo>
                    <a:lnTo>
                      <a:pt x="1160" y="12457"/>
                    </a:lnTo>
                    <a:lnTo>
                      <a:pt x="1160" y="12459"/>
                    </a:lnTo>
                    <a:lnTo>
                      <a:pt x="1162" y="12459"/>
                    </a:lnTo>
                    <a:lnTo>
                      <a:pt x="1162" y="12460"/>
                    </a:lnTo>
                    <a:lnTo>
                      <a:pt x="1164" y="12460"/>
                    </a:lnTo>
                    <a:lnTo>
                      <a:pt x="1164" y="12464"/>
                    </a:lnTo>
                    <a:lnTo>
                      <a:pt x="1165" y="12464"/>
                    </a:lnTo>
                    <a:lnTo>
                      <a:pt x="1165" y="12465"/>
                    </a:lnTo>
                    <a:lnTo>
                      <a:pt x="1167" y="12465"/>
                    </a:lnTo>
                    <a:lnTo>
                      <a:pt x="1167" y="12467"/>
                    </a:lnTo>
                    <a:lnTo>
                      <a:pt x="1169" y="12467"/>
                    </a:lnTo>
                    <a:lnTo>
                      <a:pt x="1169" y="12469"/>
                    </a:lnTo>
                    <a:lnTo>
                      <a:pt x="1170" y="12469"/>
                    </a:lnTo>
                    <a:lnTo>
                      <a:pt x="1170" y="12470"/>
                    </a:lnTo>
                    <a:lnTo>
                      <a:pt x="1172" y="12470"/>
                    </a:lnTo>
                    <a:lnTo>
                      <a:pt x="1172" y="12472"/>
                    </a:lnTo>
                    <a:lnTo>
                      <a:pt x="1174" y="12472"/>
                    </a:lnTo>
                    <a:lnTo>
                      <a:pt x="1174" y="12475"/>
                    </a:lnTo>
                    <a:lnTo>
                      <a:pt x="1175" y="12475"/>
                    </a:lnTo>
                    <a:lnTo>
                      <a:pt x="1175" y="12477"/>
                    </a:lnTo>
                    <a:lnTo>
                      <a:pt x="1177" y="12477"/>
                    </a:lnTo>
                    <a:lnTo>
                      <a:pt x="1177" y="12479"/>
                    </a:lnTo>
                    <a:lnTo>
                      <a:pt x="1179" y="12479"/>
                    </a:lnTo>
                    <a:lnTo>
                      <a:pt x="1179" y="12480"/>
                    </a:lnTo>
                    <a:lnTo>
                      <a:pt x="1180" y="12480"/>
                    </a:lnTo>
                    <a:lnTo>
                      <a:pt x="1180" y="12482"/>
                    </a:lnTo>
                    <a:lnTo>
                      <a:pt x="1182" y="12482"/>
                    </a:lnTo>
                    <a:lnTo>
                      <a:pt x="1182" y="12485"/>
                    </a:lnTo>
                    <a:lnTo>
                      <a:pt x="1184" y="12485"/>
                    </a:lnTo>
                    <a:lnTo>
                      <a:pt x="1184" y="12487"/>
                    </a:lnTo>
                    <a:lnTo>
                      <a:pt x="1185" y="12487"/>
                    </a:lnTo>
                    <a:lnTo>
                      <a:pt x="1185" y="12489"/>
                    </a:lnTo>
                    <a:lnTo>
                      <a:pt x="1187" y="12489"/>
                    </a:lnTo>
                    <a:lnTo>
                      <a:pt x="1187" y="12490"/>
                    </a:lnTo>
                    <a:lnTo>
                      <a:pt x="1189" y="12490"/>
                    </a:lnTo>
                    <a:lnTo>
                      <a:pt x="1189" y="12492"/>
                    </a:lnTo>
                    <a:lnTo>
                      <a:pt x="1190" y="12492"/>
                    </a:lnTo>
                    <a:lnTo>
                      <a:pt x="1190" y="12495"/>
                    </a:lnTo>
                    <a:lnTo>
                      <a:pt x="1192" y="12495"/>
                    </a:lnTo>
                    <a:lnTo>
                      <a:pt x="1192" y="12497"/>
                    </a:lnTo>
                    <a:lnTo>
                      <a:pt x="1194" y="12497"/>
                    </a:lnTo>
                    <a:lnTo>
                      <a:pt x="1194" y="12499"/>
                    </a:lnTo>
                    <a:lnTo>
                      <a:pt x="1195" y="12499"/>
                    </a:lnTo>
                    <a:lnTo>
                      <a:pt x="1195" y="12500"/>
                    </a:lnTo>
                    <a:lnTo>
                      <a:pt x="1197" y="12500"/>
                    </a:lnTo>
                    <a:lnTo>
                      <a:pt x="1197" y="12502"/>
                    </a:lnTo>
                    <a:lnTo>
                      <a:pt x="1199" y="12502"/>
                    </a:lnTo>
                    <a:lnTo>
                      <a:pt x="1199" y="12504"/>
                    </a:lnTo>
                    <a:lnTo>
                      <a:pt x="1200" y="12504"/>
                    </a:lnTo>
                    <a:lnTo>
                      <a:pt x="1200" y="12507"/>
                    </a:lnTo>
                    <a:lnTo>
                      <a:pt x="1202" y="12507"/>
                    </a:lnTo>
                    <a:lnTo>
                      <a:pt x="1202" y="12509"/>
                    </a:lnTo>
                    <a:lnTo>
                      <a:pt x="1204" y="12509"/>
                    </a:lnTo>
                    <a:lnTo>
                      <a:pt x="1204" y="12510"/>
                    </a:lnTo>
                    <a:lnTo>
                      <a:pt x="1205" y="12510"/>
                    </a:lnTo>
                    <a:lnTo>
                      <a:pt x="1205" y="12512"/>
                    </a:lnTo>
                    <a:lnTo>
                      <a:pt x="1207" y="12512"/>
                    </a:lnTo>
                    <a:lnTo>
                      <a:pt x="1207" y="12514"/>
                    </a:lnTo>
                    <a:lnTo>
                      <a:pt x="1209" y="12514"/>
                    </a:lnTo>
                    <a:lnTo>
                      <a:pt x="1209" y="12515"/>
                    </a:lnTo>
                    <a:lnTo>
                      <a:pt x="1210" y="12515"/>
                    </a:lnTo>
                    <a:lnTo>
                      <a:pt x="1210" y="12517"/>
                    </a:lnTo>
                    <a:lnTo>
                      <a:pt x="1212" y="12517"/>
                    </a:lnTo>
                    <a:lnTo>
                      <a:pt x="1212" y="12519"/>
                    </a:lnTo>
                    <a:lnTo>
                      <a:pt x="1214" y="12519"/>
                    </a:lnTo>
                    <a:lnTo>
                      <a:pt x="1214" y="12522"/>
                    </a:lnTo>
                    <a:lnTo>
                      <a:pt x="1215" y="12522"/>
                    </a:lnTo>
                    <a:lnTo>
                      <a:pt x="1215" y="12524"/>
                    </a:lnTo>
                    <a:lnTo>
                      <a:pt x="1217" y="12524"/>
                    </a:lnTo>
                    <a:lnTo>
                      <a:pt x="1217" y="12525"/>
                    </a:lnTo>
                    <a:lnTo>
                      <a:pt x="1219" y="12525"/>
                    </a:lnTo>
                    <a:lnTo>
                      <a:pt x="1219" y="12527"/>
                    </a:lnTo>
                    <a:lnTo>
                      <a:pt x="1220" y="12527"/>
                    </a:lnTo>
                    <a:lnTo>
                      <a:pt x="1220" y="12529"/>
                    </a:lnTo>
                    <a:lnTo>
                      <a:pt x="1222" y="12529"/>
                    </a:lnTo>
                    <a:lnTo>
                      <a:pt x="1222" y="12530"/>
                    </a:lnTo>
                    <a:lnTo>
                      <a:pt x="1224" y="12530"/>
                    </a:lnTo>
                    <a:lnTo>
                      <a:pt x="1224" y="12532"/>
                    </a:lnTo>
                    <a:lnTo>
                      <a:pt x="1225" y="12532"/>
                    </a:lnTo>
                    <a:lnTo>
                      <a:pt x="1225" y="12535"/>
                    </a:lnTo>
                    <a:lnTo>
                      <a:pt x="1227" y="12535"/>
                    </a:lnTo>
                    <a:lnTo>
                      <a:pt x="1227" y="12537"/>
                    </a:lnTo>
                    <a:lnTo>
                      <a:pt x="1229" y="12537"/>
                    </a:lnTo>
                    <a:lnTo>
                      <a:pt x="1229" y="12539"/>
                    </a:lnTo>
                    <a:lnTo>
                      <a:pt x="1230" y="12539"/>
                    </a:lnTo>
                    <a:lnTo>
                      <a:pt x="1230" y="12540"/>
                    </a:lnTo>
                    <a:lnTo>
                      <a:pt x="1232" y="12540"/>
                    </a:lnTo>
                    <a:lnTo>
                      <a:pt x="1232" y="12542"/>
                    </a:lnTo>
                    <a:lnTo>
                      <a:pt x="1234" y="12542"/>
                    </a:lnTo>
                    <a:lnTo>
                      <a:pt x="1234" y="12544"/>
                    </a:lnTo>
                    <a:lnTo>
                      <a:pt x="1235" y="12544"/>
                    </a:lnTo>
                    <a:lnTo>
                      <a:pt x="1235" y="12545"/>
                    </a:lnTo>
                    <a:lnTo>
                      <a:pt x="1237" y="12545"/>
                    </a:lnTo>
                    <a:lnTo>
                      <a:pt x="1237" y="12547"/>
                    </a:lnTo>
                    <a:lnTo>
                      <a:pt x="1239" y="12547"/>
                    </a:lnTo>
                    <a:lnTo>
                      <a:pt x="1239" y="12550"/>
                    </a:lnTo>
                    <a:lnTo>
                      <a:pt x="1240" y="12550"/>
                    </a:lnTo>
                    <a:lnTo>
                      <a:pt x="1240" y="12552"/>
                    </a:lnTo>
                    <a:lnTo>
                      <a:pt x="1242" y="12552"/>
                    </a:lnTo>
                    <a:lnTo>
                      <a:pt x="1242" y="12554"/>
                    </a:lnTo>
                    <a:lnTo>
                      <a:pt x="1244" y="12554"/>
                    </a:lnTo>
                    <a:lnTo>
                      <a:pt x="1244" y="12555"/>
                    </a:lnTo>
                    <a:lnTo>
                      <a:pt x="1245" y="12555"/>
                    </a:lnTo>
                    <a:lnTo>
                      <a:pt x="1245" y="12557"/>
                    </a:lnTo>
                    <a:lnTo>
                      <a:pt x="1247" y="12557"/>
                    </a:lnTo>
                    <a:lnTo>
                      <a:pt x="1247" y="12559"/>
                    </a:lnTo>
                    <a:lnTo>
                      <a:pt x="1249" y="12559"/>
                    </a:lnTo>
                    <a:lnTo>
                      <a:pt x="1249" y="12560"/>
                    </a:lnTo>
                    <a:lnTo>
                      <a:pt x="1250" y="12560"/>
                    </a:lnTo>
                    <a:lnTo>
                      <a:pt x="1250" y="12562"/>
                    </a:lnTo>
                    <a:lnTo>
                      <a:pt x="1252" y="12562"/>
                    </a:lnTo>
                    <a:lnTo>
                      <a:pt x="1252" y="12564"/>
                    </a:lnTo>
                    <a:lnTo>
                      <a:pt x="1254" y="12564"/>
                    </a:lnTo>
                    <a:lnTo>
                      <a:pt x="1254" y="12565"/>
                    </a:lnTo>
                    <a:lnTo>
                      <a:pt x="1255" y="12565"/>
                    </a:lnTo>
                    <a:lnTo>
                      <a:pt x="1255" y="12569"/>
                    </a:lnTo>
                    <a:lnTo>
                      <a:pt x="1257" y="12569"/>
                    </a:lnTo>
                    <a:lnTo>
                      <a:pt x="1257" y="12570"/>
                    </a:lnTo>
                    <a:lnTo>
                      <a:pt x="1259" y="12570"/>
                    </a:lnTo>
                    <a:lnTo>
                      <a:pt x="1259" y="12572"/>
                    </a:lnTo>
                    <a:lnTo>
                      <a:pt x="1260" y="12572"/>
                    </a:lnTo>
                    <a:lnTo>
                      <a:pt x="1260" y="12574"/>
                    </a:lnTo>
                    <a:lnTo>
                      <a:pt x="1262" y="12574"/>
                    </a:lnTo>
                    <a:lnTo>
                      <a:pt x="1262" y="12575"/>
                    </a:lnTo>
                    <a:lnTo>
                      <a:pt x="1264" y="12575"/>
                    </a:lnTo>
                    <a:lnTo>
                      <a:pt x="1264" y="12577"/>
                    </a:lnTo>
                    <a:lnTo>
                      <a:pt x="1265" y="12577"/>
                    </a:lnTo>
                    <a:lnTo>
                      <a:pt x="1265" y="12579"/>
                    </a:lnTo>
                    <a:lnTo>
                      <a:pt x="1267" y="12579"/>
                    </a:lnTo>
                    <a:lnTo>
                      <a:pt x="1267" y="12580"/>
                    </a:lnTo>
                    <a:lnTo>
                      <a:pt x="1269" y="12580"/>
                    </a:lnTo>
                    <a:lnTo>
                      <a:pt x="1269" y="12582"/>
                    </a:lnTo>
                    <a:lnTo>
                      <a:pt x="1270" y="12582"/>
                    </a:lnTo>
                    <a:lnTo>
                      <a:pt x="1270" y="12584"/>
                    </a:lnTo>
                    <a:lnTo>
                      <a:pt x="1272" y="12584"/>
                    </a:lnTo>
                    <a:lnTo>
                      <a:pt x="1272" y="12585"/>
                    </a:lnTo>
                    <a:lnTo>
                      <a:pt x="1274" y="12585"/>
                    </a:lnTo>
                    <a:lnTo>
                      <a:pt x="1274" y="12587"/>
                    </a:lnTo>
                    <a:lnTo>
                      <a:pt x="1275" y="12587"/>
                    </a:lnTo>
                    <a:lnTo>
                      <a:pt x="1275" y="12589"/>
                    </a:lnTo>
                    <a:lnTo>
                      <a:pt x="1277" y="12589"/>
                    </a:lnTo>
                    <a:lnTo>
                      <a:pt x="1277" y="12590"/>
                    </a:lnTo>
                    <a:lnTo>
                      <a:pt x="1279" y="12590"/>
                    </a:lnTo>
                    <a:lnTo>
                      <a:pt x="1279" y="12592"/>
                    </a:lnTo>
                    <a:lnTo>
                      <a:pt x="1280" y="12592"/>
                    </a:lnTo>
                    <a:lnTo>
                      <a:pt x="1280" y="12595"/>
                    </a:lnTo>
                    <a:lnTo>
                      <a:pt x="1282" y="12595"/>
                    </a:lnTo>
                    <a:lnTo>
                      <a:pt x="1282" y="12597"/>
                    </a:lnTo>
                    <a:lnTo>
                      <a:pt x="1284" y="12597"/>
                    </a:lnTo>
                    <a:lnTo>
                      <a:pt x="1284" y="12599"/>
                    </a:lnTo>
                    <a:lnTo>
                      <a:pt x="1285" y="12599"/>
                    </a:lnTo>
                    <a:lnTo>
                      <a:pt x="1285" y="12600"/>
                    </a:lnTo>
                    <a:lnTo>
                      <a:pt x="1287" y="12600"/>
                    </a:lnTo>
                    <a:lnTo>
                      <a:pt x="1287" y="12602"/>
                    </a:lnTo>
                    <a:lnTo>
                      <a:pt x="1289" y="12602"/>
                    </a:lnTo>
                    <a:lnTo>
                      <a:pt x="1289" y="12604"/>
                    </a:lnTo>
                    <a:lnTo>
                      <a:pt x="1290" y="12604"/>
                    </a:lnTo>
                    <a:lnTo>
                      <a:pt x="1290" y="12605"/>
                    </a:lnTo>
                    <a:lnTo>
                      <a:pt x="1292" y="12605"/>
                    </a:lnTo>
                    <a:lnTo>
                      <a:pt x="1292" y="12607"/>
                    </a:lnTo>
                    <a:lnTo>
                      <a:pt x="1294" y="12607"/>
                    </a:lnTo>
                    <a:lnTo>
                      <a:pt x="1294" y="12609"/>
                    </a:lnTo>
                    <a:lnTo>
                      <a:pt x="1295" y="12609"/>
                    </a:lnTo>
                    <a:lnTo>
                      <a:pt x="1295" y="12610"/>
                    </a:lnTo>
                    <a:lnTo>
                      <a:pt x="1297" y="12610"/>
                    </a:lnTo>
                    <a:lnTo>
                      <a:pt x="1297" y="12612"/>
                    </a:lnTo>
                    <a:lnTo>
                      <a:pt x="1299" y="12612"/>
                    </a:lnTo>
                    <a:lnTo>
                      <a:pt x="1299" y="12614"/>
                    </a:lnTo>
                    <a:lnTo>
                      <a:pt x="1300" y="12614"/>
                    </a:lnTo>
                    <a:lnTo>
                      <a:pt x="1300" y="12615"/>
                    </a:lnTo>
                    <a:lnTo>
                      <a:pt x="1302" y="12615"/>
                    </a:lnTo>
                    <a:lnTo>
                      <a:pt x="1302" y="12617"/>
                    </a:lnTo>
                    <a:lnTo>
                      <a:pt x="1304" y="12617"/>
                    </a:lnTo>
                    <a:lnTo>
                      <a:pt x="1304" y="12619"/>
                    </a:lnTo>
                    <a:lnTo>
                      <a:pt x="1305" y="12619"/>
                    </a:lnTo>
                    <a:lnTo>
                      <a:pt x="1305" y="12620"/>
                    </a:lnTo>
                    <a:lnTo>
                      <a:pt x="1307" y="12620"/>
                    </a:lnTo>
                    <a:lnTo>
                      <a:pt x="1307" y="12624"/>
                    </a:lnTo>
                    <a:lnTo>
                      <a:pt x="1309" y="12624"/>
                    </a:lnTo>
                    <a:lnTo>
                      <a:pt x="1309" y="12625"/>
                    </a:lnTo>
                    <a:lnTo>
                      <a:pt x="1310" y="12625"/>
                    </a:lnTo>
                    <a:lnTo>
                      <a:pt x="1310" y="12627"/>
                    </a:lnTo>
                    <a:lnTo>
                      <a:pt x="1312" y="12627"/>
                    </a:lnTo>
                    <a:lnTo>
                      <a:pt x="1312" y="12629"/>
                    </a:lnTo>
                    <a:lnTo>
                      <a:pt x="1314" y="12629"/>
                    </a:lnTo>
                    <a:lnTo>
                      <a:pt x="1314" y="12630"/>
                    </a:lnTo>
                    <a:lnTo>
                      <a:pt x="1315" y="12630"/>
                    </a:lnTo>
                    <a:lnTo>
                      <a:pt x="1315" y="12632"/>
                    </a:lnTo>
                    <a:lnTo>
                      <a:pt x="1317" y="12632"/>
                    </a:lnTo>
                    <a:lnTo>
                      <a:pt x="1317" y="12634"/>
                    </a:lnTo>
                    <a:lnTo>
                      <a:pt x="1319" y="12634"/>
                    </a:lnTo>
                    <a:lnTo>
                      <a:pt x="1319" y="12635"/>
                    </a:lnTo>
                    <a:lnTo>
                      <a:pt x="1320" y="12635"/>
                    </a:lnTo>
                    <a:lnTo>
                      <a:pt x="1320" y="12637"/>
                    </a:lnTo>
                    <a:lnTo>
                      <a:pt x="1322" y="12637"/>
                    </a:lnTo>
                    <a:lnTo>
                      <a:pt x="1322" y="12639"/>
                    </a:lnTo>
                    <a:lnTo>
                      <a:pt x="1324" y="12639"/>
                    </a:lnTo>
                    <a:lnTo>
                      <a:pt x="1324" y="12640"/>
                    </a:lnTo>
                    <a:lnTo>
                      <a:pt x="1325" y="12640"/>
                    </a:lnTo>
                    <a:lnTo>
                      <a:pt x="1325" y="12642"/>
                    </a:lnTo>
                    <a:lnTo>
                      <a:pt x="1327" y="12642"/>
                    </a:lnTo>
                    <a:lnTo>
                      <a:pt x="1327" y="12644"/>
                    </a:lnTo>
                    <a:lnTo>
                      <a:pt x="1329" y="12644"/>
                    </a:lnTo>
                    <a:lnTo>
                      <a:pt x="1329" y="12645"/>
                    </a:lnTo>
                    <a:lnTo>
                      <a:pt x="1330" y="12645"/>
                    </a:lnTo>
                    <a:lnTo>
                      <a:pt x="1330" y="12647"/>
                    </a:lnTo>
                    <a:lnTo>
                      <a:pt x="1332" y="12647"/>
                    </a:lnTo>
                    <a:lnTo>
                      <a:pt x="1332" y="12649"/>
                    </a:lnTo>
                    <a:lnTo>
                      <a:pt x="1334" y="12649"/>
                    </a:lnTo>
                    <a:lnTo>
                      <a:pt x="1334" y="12650"/>
                    </a:lnTo>
                    <a:lnTo>
                      <a:pt x="1335" y="12650"/>
                    </a:lnTo>
                    <a:lnTo>
                      <a:pt x="1335" y="12652"/>
                    </a:lnTo>
                    <a:lnTo>
                      <a:pt x="1337" y="12652"/>
                    </a:lnTo>
                    <a:lnTo>
                      <a:pt x="1337" y="12654"/>
                    </a:lnTo>
                    <a:lnTo>
                      <a:pt x="1339" y="12654"/>
                    </a:lnTo>
                    <a:lnTo>
                      <a:pt x="1339" y="12655"/>
                    </a:lnTo>
                    <a:lnTo>
                      <a:pt x="1340" y="12655"/>
                    </a:lnTo>
                    <a:lnTo>
                      <a:pt x="1340" y="12657"/>
                    </a:lnTo>
                    <a:lnTo>
                      <a:pt x="1342" y="12657"/>
                    </a:lnTo>
                    <a:lnTo>
                      <a:pt x="1342" y="12659"/>
                    </a:lnTo>
                    <a:lnTo>
                      <a:pt x="1344" y="12659"/>
                    </a:lnTo>
                    <a:lnTo>
                      <a:pt x="1344" y="12660"/>
                    </a:lnTo>
                    <a:lnTo>
                      <a:pt x="1345" y="12660"/>
                    </a:lnTo>
                    <a:lnTo>
                      <a:pt x="1345" y="12662"/>
                    </a:lnTo>
                    <a:lnTo>
                      <a:pt x="1347" y="12662"/>
                    </a:lnTo>
                    <a:lnTo>
                      <a:pt x="1347" y="12664"/>
                    </a:lnTo>
                    <a:lnTo>
                      <a:pt x="1349" y="12664"/>
                    </a:lnTo>
                    <a:lnTo>
                      <a:pt x="1349" y="12665"/>
                    </a:lnTo>
                    <a:lnTo>
                      <a:pt x="1350" y="12665"/>
                    </a:lnTo>
                    <a:lnTo>
                      <a:pt x="1350" y="12667"/>
                    </a:lnTo>
                    <a:lnTo>
                      <a:pt x="1352" y="12667"/>
                    </a:lnTo>
                    <a:lnTo>
                      <a:pt x="1352" y="12669"/>
                    </a:lnTo>
                    <a:lnTo>
                      <a:pt x="1354" y="12669"/>
                    </a:lnTo>
                    <a:lnTo>
                      <a:pt x="1354" y="12670"/>
                    </a:lnTo>
                    <a:lnTo>
                      <a:pt x="1355" y="12670"/>
                    </a:lnTo>
                    <a:lnTo>
                      <a:pt x="1355" y="12672"/>
                    </a:lnTo>
                    <a:lnTo>
                      <a:pt x="1359" y="12672"/>
                    </a:lnTo>
                    <a:lnTo>
                      <a:pt x="1359" y="12674"/>
                    </a:lnTo>
                    <a:lnTo>
                      <a:pt x="1360" y="12674"/>
                    </a:lnTo>
                    <a:lnTo>
                      <a:pt x="1360" y="12675"/>
                    </a:lnTo>
                    <a:lnTo>
                      <a:pt x="1362" y="12675"/>
                    </a:lnTo>
                    <a:lnTo>
                      <a:pt x="1362" y="12677"/>
                    </a:lnTo>
                    <a:lnTo>
                      <a:pt x="1364" y="12677"/>
                    </a:lnTo>
                    <a:lnTo>
                      <a:pt x="1364" y="12679"/>
                    </a:lnTo>
                    <a:lnTo>
                      <a:pt x="1365" y="12679"/>
                    </a:lnTo>
                    <a:lnTo>
                      <a:pt x="1365" y="12680"/>
                    </a:lnTo>
                    <a:lnTo>
                      <a:pt x="1367" y="12680"/>
                    </a:lnTo>
                    <a:lnTo>
                      <a:pt x="1367" y="12682"/>
                    </a:lnTo>
                    <a:lnTo>
                      <a:pt x="1369" y="12682"/>
                    </a:lnTo>
                    <a:lnTo>
                      <a:pt x="1369" y="12684"/>
                    </a:lnTo>
                    <a:lnTo>
                      <a:pt x="1370" y="12684"/>
                    </a:lnTo>
                    <a:lnTo>
                      <a:pt x="1370" y="12685"/>
                    </a:lnTo>
                    <a:lnTo>
                      <a:pt x="1372" y="12685"/>
                    </a:lnTo>
                    <a:lnTo>
                      <a:pt x="1372" y="12687"/>
                    </a:lnTo>
                    <a:lnTo>
                      <a:pt x="1374" y="12687"/>
                    </a:lnTo>
                    <a:lnTo>
                      <a:pt x="1374" y="12689"/>
                    </a:lnTo>
                    <a:lnTo>
                      <a:pt x="1375" y="12689"/>
                    </a:lnTo>
                    <a:lnTo>
                      <a:pt x="1375" y="12690"/>
                    </a:lnTo>
                    <a:lnTo>
                      <a:pt x="1377" y="12690"/>
                    </a:lnTo>
                    <a:lnTo>
                      <a:pt x="1377" y="12692"/>
                    </a:lnTo>
                    <a:lnTo>
                      <a:pt x="1379" y="12692"/>
                    </a:lnTo>
                    <a:lnTo>
                      <a:pt x="1379" y="12694"/>
                    </a:lnTo>
                    <a:lnTo>
                      <a:pt x="1380" y="12694"/>
                    </a:lnTo>
                    <a:lnTo>
                      <a:pt x="1380" y="12695"/>
                    </a:lnTo>
                    <a:lnTo>
                      <a:pt x="1382" y="12695"/>
                    </a:lnTo>
                    <a:lnTo>
                      <a:pt x="1382" y="12697"/>
                    </a:lnTo>
                    <a:lnTo>
                      <a:pt x="1384" y="12697"/>
                    </a:lnTo>
                    <a:lnTo>
                      <a:pt x="1384" y="12699"/>
                    </a:lnTo>
                    <a:lnTo>
                      <a:pt x="1385" y="12699"/>
                    </a:lnTo>
                    <a:lnTo>
                      <a:pt x="1385" y="12700"/>
                    </a:lnTo>
                    <a:lnTo>
                      <a:pt x="1387" y="12700"/>
                    </a:lnTo>
                    <a:lnTo>
                      <a:pt x="1387" y="12702"/>
                    </a:lnTo>
                    <a:lnTo>
                      <a:pt x="1389" y="12702"/>
                    </a:lnTo>
                    <a:lnTo>
                      <a:pt x="1389" y="12704"/>
                    </a:lnTo>
                    <a:lnTo>
                      <a:pt x="1390" y="12704"/>
                    </a:lnTo>
                    <a:lnTo>
                      <a:pt x="1390" y="12705"/>
                    </a:lnTo>
                    <a:lnTo>
                      <a:pt x="1394" y="12705"/>
                    </a:lnTo>
                    <a:lnTo>
                      <a:pt x="1394" y="12707"/>
                    </a:lnTo>
                    <a:lnTo>
                      <a:pt x="1395" y="12707"/>
                    </a:lnTo>
                    <a:lnTo>
                      <a:pt x="1395" y="12709"/>
                    </a:lnTo>
                    <a:lnTo>
                      <a:pt x="1397" y="12709"/>
                    </a:lnTo>
                    <a:lnTo>
                      <a:pt x="1397" y="12710"/>
                    </a:lnTo>
                    <a:lnTo>
                      <a:pt x="1399" y="12710"/>
                    </a:lnTo>
                    <a:lnTo>
                      <a:pt x="1399" y="12712"/>
                    </a:lnTo>
                    <a:lnTo>
                      <a:pt x="1400" y="12712"/>
                    </a:lnTo>
                    <a:lnTo>
                      <a:pt x="1400" y="12714"/>
                    </a:lnTo>
                    <a:lnTo>
                      <a:pt x="1402" y="12714"/>
                    </a:lnTo>
                    <a:lnTo>
                      <a:pt x="1402" y="12715"/>
                    </a:lnTo>
                    <a:lnTo>
                      <a:pt x="1404" y="12715"/>
                    </a:lnTo>
                    <a:lnTo>
                      <a:pt x="1404" y="12717"/>
                    </a:lnTo>
                    <a:lnTo>
                      <a:pt x="1405" y="12717"/>
                    </a:lnTo>
                    <a:lnTo>
                      <a:pt x="1405" y="12719"/>
                    </a:lnTo>
                    <a:lnTo>
                      <a:pt x="1407" y="12719"/>
                    </a:lnTo>
                    <a:lnTo>
                      <a:pt x="1407" y="12720"/>
                    </a:lnTo>
                    <a:lnTo>
                      <a:pt x="1409" y="12720"/>
                    </a:lnTo>
                    <a:lnTo>
                      <a:pt x="1409" y="12722"/>
                    </a:lnTo>
                    <a:lnTo>
                      <a:pt x="1410" y="12722"/>
                    </a:lnTo>
                    <a:lnTo>
                      <a:pt x="1410" y="12724"/>
                    </a:lnTo>
                    <a:lnTo>
                      <a:pt x="1412" y="12724"/>
                    </a:lnTo>
                    <a:lnTo>
                      <a:pt x="1412" y="12725"/>
                    </a:lnTo>
                    <a:lnTo>
                      <a:pt x="1414" y="12725"/>
                    </a:lnTo>
                    <a:lnTo>
                      <a:pt x="1414" y="12727"/>
                    </a:lnTo>
                    <a:lnTo>
                      <a:pt x="1417" y="12727"/>
                    </a:lnTo>
                    <a:lnTo>
                      <a:pt x="1417" y="12729"/>
                    </a:lnTo>
                    <a:lnTo>
                      <a:pt x="1419" y="12729"/>
                    </a:lnTo>
                    <a:lnTo>
                      <a:pt x="1419" y="12730"/>
                    </a:lnTo>
                    <a:lnTo>
                      <a:pt x="1420" y="12730"/>
                    </a:lnTo>
                    <a:lnTo>
                      <a:pt x="1420" y="12732"/>
                    </a:lnTo>
                    <a:lnTo>
                      <a:pt x="1422" y="12732"/>
                    </a:lnTo>
                    <a:lnTo>
                      <a:pt x="1422" y="12734"/>
                    </a:lnTo>
                    <a:lnTo>
                      <a:pt x="1424" y="12734"/>
                    </a:lnTo>
                    <a:lnTo>
                      <a:pt x="1424" y="12735"/>
                    </a:lnTo>
                    <a:lnTo>
                      <a:pt x="1425" y="12735"/>
                    </a:lnTo>
                    <a:lnTo>
                      <a:pt x="1425" y="12737"/>
                    </a:lnTo>
                    <a:lnTo>
                      <a:pt x="1427" y="12737"/>
                    </a:lnTo>
                    <a:lnTo>
                      <a:pt x="1427" y="12739"/>
                    </a:lnTo>
                    <a:lnTo>
                      <a:pt x="1429" y="12739"/>
                    </a:lnTo>
                    <a:lnTo>
                      <a:pt x="1429" y="12740"/>
                    </a:lnTo>
                    <a:lnTo>
                      <a:pt x="1430" y="12740"/>
                    </a:lnTo>
                    <a:lnTo>
                      <a:pt x="1430" y="12742"/>
                    </a:lnTo>
                    <a:lnTo>
                      <a:pt x="1432" y="12742"/>
                    </a:lnTo>
                    <a:lnTo>
                      <a:pt x="1432" y="12744"/>
                    </a:lnTo>
                    <a:lnTo>
                      <a:pt x="1435" y="12744"/>
                    </a:lnTo>
                    <a:lnTo>
                      <a:pt x="1435" y="12745"/>
                    </a:lnTo>
                    <a:lnTo>
                      <a:pt x="1437" y="12745"/>
                    </a:lnTo>
                    <a:lnTo>
                      <a:pt x="1437" y="12747"/>
                    </a:lnTo>
                    <a:lnTo>
                      <a:pt x="1439" y="12747"/>
                    </a:lnTo>
                    <a:lnTo>
                      <a:pt x="1439" y="12749"/>
                    </a:lnTo>
                    <a:lnTo>
                      <a:pt x="1440" y="12749"/>
                    </a:lnTo>
                    <a:lnTo>
                      <a:pt x="1440" y="12750"/>
                    </a:lnTo>
                    <a:lnTo>
                      <a:pt x="1442" y="12750"/>
                    </a:lnTo>
                    <a:lnTo>
                      <a:pt x="1442" y="12752"/>
                    </a:lnTo>
                    <a:lnTo>
                      <a:pt x="1444" y="12752"/>
                    </a:lnTo>
                    <a:lnTo>
                      <a:pt x="1444" y="12754"/>
                    </a:lnTo>
                    <a:lnTo>
                      <a:pt x="1445" y="12754"/>
                    </a:lnTo>
                    <a:lnTo>
                      <a:pt x="1445" y="12755"/>
                    </a:lnTo>
                    <a:lnTo>
                      <a:pt x="1447" y="12755"/>
                    </a:lnTo>
                    <a:lnTo>
                      <a:pt x="1447" y="12757"/>
                    </a:lnTo>
                    <a:lnTo>
                      <a:pt x="1449" y="12757"/>
                    </a:lnTo>
                    <a:lnTo>
                      <a:pt x="1449" y="12759"/>
                    </a:lnTo>
                    <a:lnTo>
                      <a:pt x="1452" y="12759"/>
                    </a:lnTo>
                    <a:lnTo>
                      <a:pt x="1452" y="12760"/>
                    </a:lnTo>
                    <a:lnTo>
                      <a:pt x="1454" y="12760"/>
                    </a:lnTo>
                    <a:lnTo>
                      <a:pt x="1454" y="12762"/>
                    </a:lnTo>
                    <a:lnTo>
                      <a:pt x="1455" y="12762"/>
                    </a:lnTo>
                    <a:lnTo>
                      <a:pt x="1455" y="12764"/>
                    </a:lnTo>
                    <a:lnTo>
                      <a:pt x="1457" y="12764"/>
                    </a:lnTo>
                    <a:lnTo>
                      <a:pt x="1457" y="12765"/>
                    </a:lnTo>
                    <a:lnTo>
                      <a:pt x="1459" y="12765"/>
                    </a:lnTo>
                    <a:lnTo>
                      <a:pt x="1459" y="12767"/>
                    </a:lnTo>
                    <a:lnTo>
                      <a:pt x="1460" y="12767"/>
                    </a:lnTo>
                    <a:lnTo>
                      <a:pt x="1460" y="12769"/>
                    </a:lnTo>
                    <a:lnTo>
                      <a:pt x="1462" y="12769"/>
                    </a:lnTo>
                    <a:lnTo>
                      <a:pt x="1462" y="12770"/>
                    </a:lnTo>
                    <a:lnTo>
                      <a:pt x="1464" y="12770"/>
                    </a:lnTo>
                    <a:lnTo>
                      <a:pt x="1464" y="12772"/>
                    </a:lnTo>
                    <a:lnTo>
                      <a:pt x="1467" y="12772"/>
                    </a:lnTo>
                    <a:lnTo>
                      <a:pt x="1467" y="12774"/>
                    </a:lnTo>
                    <a:lnTo>
                      <a:pt x="1469" y="12774"/>
                    </a:lnTo>
                    <a:lnTo>
                      <a:pt x="1469" y="12775"/>
                    </a:lnTo>
                    <a:lnTo>
                      <a:pt x="1470" y="12775"/>
                    </a:lnTo>
                    <a:lnTo>
                      <a:pt x="1470" y="12777"/>
                    </a:lnTo>
                    <a:lnTo>
                      <a:pt x="1472" y="12777"/>
                    </a:lnTo>
                    <a:lnTo>
                      <a:pt x="1472" y="12779"/>
                    </a:lnTo>
                    <a:lnTo>
                      <a:pt x="1474" y="12779"/>
                    </a:lnTo>
                    <a:lnTo>
                      <a:pt x="1474" y="12780"/>
                    </a:lnTo>
                    <a:lnTo>
                      <a:pt x="1475" y="12780"/>
                    </a:lnTo>
                    <a:lnTo>
                      <a:pt x="1475" y="12782"/>
                    </a:lnTo>
                    <a:lnTo>
                      <a:pt x="1479" y="12782"/>
                    </a:lnTo>
                    <a:lnTo>
                      <a:pt x="1479" y="12784"/>
                    </a:lnTo>
                    <a:lnTo>
                      <a:pt x="1480" y="12784"/>
                    </a:lnTo>
                    <a:lnTo>
                      <a:pt x="1480" y="12785"/>
                    </a:lnTo>
                    <a:lnTo>
                      <a:pt x="1482" y="12785"/>
                    </a:lnTo>
                    <a:lnTo>
                      <a:pt x="1482" y="12787"/>
                    </a:lnTo>
                    <a:lnTo>
                      <a:pt x="1484" y="12787"/>
                    </a:lnTo>
                    <a:lnTo>
                      <a:pt x="1484" y="12789"/>
                    </a:lnTo>
                    <a:lnTo>
                      <a:pt x="1485" y="12789"/>
                    </a:lnTo>
                    <a:lnTo>
                      <a:pt x="1485" y="12790"/>
                    </a:lnTo>
                    <a:lnTo>
                      <a:pt x="1487" y="12790"/>
                    </a:lnTo>
                    <a:lnTo>
                      <a:pt x="1487" y="12792"/>
                    </a:lnTo>
                    <a:lnTo>
                      <a:pt x="1490" y="12792"/>
                    </a:lnTo>
                    <a:lnTo>
                      <a:pt x="1490" y="12794"/>
                    </a:lnTo>
                    <a:lnTo>
                      <a:pt x="1492" y="12794"/>
                    </a:lnTo>
                    <a:lnTo>
                      <a:pt x="1492" y="12795"/>
                    </a:lnTo>
                    <a:lnTo>
                      <a:pt x="1494" y="12795"/>
                    </a:lnTo>
                    <a:lnTo>
                      <a:pt x="1494" y="12797"/>
                    </a:lnTo>
                    <a:lnTo>
                      <a:pt x="1495" y="12797"/>
                    </a:lnTo>
                    <a:lnTo>
                      <a:pt x="1495" y="12799"/>
                    </a:lnTo>
                    <a:lnTo>
                      <a:pt x="1497" y="12799"/>
                    </a:lnTo>
                    <a:lnTo>
                      <a:pt x="1497" y="12800"/>
                    </a:lnTo>
                    <a:lnTo>
                      <a:pt x="1500" y="12800"/>
                    </a:lnTo>
                    <a:lnTo>
                      <a:pt x="1500" y="12802"/>
                    </a:lnTo>
                    <a:lnTo>
                      <a:pt x="1502" y="12802"/>
                    </a:lnTo>
                    <a:lnTo>
                      <a:pt x="1502" y="12804"/>
                    </a:lnTo>
                    <a:lnTo>
                      <a:pt x="1504" y="12804"/>
                    </a:lnTo>
                    <a:lnTo>
                      <a:pt x="1504" y="12805"/>
                    </a:lnTo>
                    <a:lnTo>
                      <a:pt x="1505" y="12805"/>
                    </a:lnTo>
                    <a:lnTo>
                      <a:pt x="1505" y="12807"/>
                    </a:lnTo>
                    <a:lnTo>
                      <a:pt x="1507" y="12807"/>
                    </a:lnTo>
                    <a:lnTo>
                      <a:pt x="1507" y="12809"/>
                    </a:lnTo>
                    <a:lnTo>
                      <a:pt x="1509" y="12809"/>
                    </a:lnTo>
                    <a:lnTo>
                      <a:pt x="1509" y="12810"/>
                    </a:lnTo>
                    <a:lnTo>
                      <a:pt x="1512" y="12810"/>
                    </a:lnTo>
                    <a:lnTo>
                      <a:pt x="1512" y="12812"/>
                    </a:lnTo>
                    <a:lnTo>
                      <a:pt x="1514" y="12812"/>
                    </a:lnTo>
                    <a:lnTo>
                      <a:pt x="1514" y="12814"/>
                    </a:lnTo>
                    <a:lnTo>
                      <a:pt x="1515" y="12814"/>
                    </a:lnTo>
                    <a:lnTo>
                      <a:pt x="1515" y="12815"/>
                    </a:lnTo>
                    <a:lnTo>
                      <a:pt x="1517" y="12815"/>
                    </a:lnTo>
                    <a:lnTo>
                      <a:pt x="1517" y="12817"/>
                    </a:lnTo>
                    <a:lnTo>
                      <a:pt x="1519" y="12817"/>
                    </a:lnTo>
                    <a:lnTo>
                      <a:pt x="1519" y="12819"/>
                    </a:lnTo>
                    <a:lnTo>
                      <a:pt x="1520" y="12819"/>
                    </a:lnTo>
                    <a:lnTo>
                      <a:pt x="1520" y="12820"/>
                    </a:lnTo>
                    <a:lnTo>
                      <a:pt x="1524" y="12820"/>
                    </a:lnTo>
                    <a:lnTo>
                      <a:pt x="1524" y="12822"/>
                    </a:lnTo>
                    <a:lnTo>
                      <a:pt x="1525" y="12822"/>
                    </a:lnTo>
                    <a:lnTo>
                      <a:pt x="1525" y="12824"/>
                    </a:lnTo>
                    <a:lnTo>
                      <a:pt x="1527" y="12824"/>
                    </a:lnTo>
                    <a:lnTo>
                      <a:pt x="1527" y="12825"/>
                    </a:lnTo>
                    <a:lnTo>
                      <a:pt x="1529" y="12825"/>
                    </a:lnTo>
                    <a:lnTo>
                      <a:pt x="1529" y="12827"/>
                    </a:lnTo>
                    <a:lnTo>
                      <a:pt x="1532" y="12827"/>
                    </a:lnTo>
                    <a:lnTo>
                      <a:pt x="1532" y="12829"/>
                    </a:lnTo>
                    <a:lnTo>
                      <a:pt x="1534" y="12829"/>
                    </a:lnTo>
                    <a:lnTo>
                      <a:pt x="1534" y="12830"/>
                    </a:lnTo>
                    <a:lnTo>
                      <a:pt x="1535" y="12830"/>
                    </a:lnTo>
                    <a:lnTo>
                      <a:pt x="1535" y="12832"/>
                    </a:lnTo>
                    <a:lnTo>
                      <a:pt x="1537" y="12832"/>
                    </a:lnTo>
                    <a:lnTo>
                      <a:pt x="1537" y="12834"/>
                    </a:lnTo>
                    <a:lnTo>
                      <a:pt x="1540" y="12834"/>
                    </a:lnTo>
                    <a:lnTo>
                      <a:pt x="1540" y="12835"/>
                    </a:lnTo>
                    <a:lnTo>
                      <a:pt x="1542" y="12835"/>
                    </a:lnTo>
                    <a:lnTo>
                      <a:pt x="1542" y="12837"/>
                    </a:lnTo>
                    <a:lnTo>
                      <a:pt x="1544" y="12837"/>
                    </a:lnTo>
                    <a:lnTo>
                      <a:pt x="1544" y="12839"/>
                    </a:lnTo>
                    <a:lnTo>
                      <a:pt x="1545" y="12839"/>
                    </a:lnTo>
                    <a:lnTo>
                      <a:pt x="1545" y="12840"/>
                    </a:lnTo>
                    <a:lnTo>
                      <a:pt x="1549" y="12840"/>
                    </a:lnTo>
                    <a:lnTo>
                      <a:pt x="1549" y="12842"/>
                    </a:lnTo>
                    <a:lnTo>
                      <a:pt x="1550" y="12842"/>
                    </a:lnTo>
                    <a:lnTo>
                      <a:pt x="1550" y="12844"/>
                    </a:lnTo>
                    <a:lnTo>
                      <a:pt x="1552" y="12844"/>
                    </a:lnTo>
                    <a:lnTo>
                      <a:pt x="1552" y="12845"/>
                    </a:lnTo>
                    <a:lnTo>
                      <a:pt x="1554" y="12845"/>
                    </a:lnTo>
                    <a:lnTo>
                      <a:pt x="1554" y="12847"/>
                    </a:lnTo>
                    <a:lnTo>
                      <a:pt x="1555" y="12847"/>
                    </a:lnTo>
                    <a:lnTo>
                      <a:pt x="1555" y="12849"/>
                    </a:lnTo>
                    <a:lnTo>
                      <a:pt x="1559" y="12849"/>
                    </a:lnTo>
                    <a:lnTo>
                      <a:pt x="1559" y="12850"/>
                    </a:lnTo>
                    <a:lnTo>
                      <a:pt x="1560" y="12850"/>
                    </a:lnTo>
                    <a:lnTo>
                      <a:pt x="1560" y="12852"/>
                    </a:lnTo>
                    <a:lnTo>
                      <a:pt x="1562" y="12852"/>
                    </a:lnTo>
                    <a:lnTo>
                      <a:pt x="1562" y="12854"/>
                    </a:lnTo>
                    <a:lnTo>
                      <a:pt x="1564" y="12854"/>
                    </a:lnTo>
                    <a:lnTo>
                      <a:pt x="1564" y="12855"/>
                    </a:lnTo>
                    <a:lnTo>
                      <a:pt x="1567" y="12855"/>
                    </a:lnTo>
                    <a:lnTo>
                      <a:pt x="1567" y="12857"/>
                    </a:lnTo>
                    <a:lnTo>
                      <a:pt x="1569" y="12857"/>
                    </a:lnTo>
                    <a:lnTo>
                      <a:pt x="1569" y="12859"/>
                    </a:lnTo>
                    <a:lnTo>
                      <a:pt x="1570" y="12859"/>
                    </a:lnTo>
                    <a:lnTo>
                      <a:pt x="1570" y="12860"/>
                    </a:lnTo>
                    <a:lnTo>
                      <a:pt x="1574" y="12860"/>
                    </a:lnTo>
                    <a:lnTo>
                      <a:pt x="1574" y="12862"/>
                    </a:lnTo>
                    <a:lnTo>
                      <a:pt x="1575" y="12862"/>
                    </a:lnTo>
                    <a:lnTo>
                      <a:pt x="1575" y="12864"/>
                    </a:lnTo>
                    <a:lnTo>
                      <a:pt x="1577" y="12864"/>
                    </a:lnTo>
                    <a:lnTo>
                      <a:pt x="1577" y="12865"/>
                    </a:lnTo>
                    <a:lnTo>
                      <a:pt x="1579" y="12865"/>
                    </a:lnTo>
                    <a:lnTo>
                      <a:pt x="1579" y="12867"/>
                    </a:lnTo>
                    <a:lnTo>
                      <a:pt x="1582" y="12867"/>
                    </a:lnTo>
                    <a:lnTo>
                      <a:pt x="1582" y="12869"/>
                    </a:lnTo>
                    <a:lnTo>
                      <a:pt x="1584" y="12869"/>
                    </a:lnTo>
                    <a:lnTo>
                      <a:pt x="1584" y="12870"/>
                    </a:lnTo>
                    <a:lnTo>
                      <a:pt x="1585" y="12870"/>
                    </a:lnTo>
                    <a:lnTo>
                      <a:pt x="1585" y="12872"/>
                    </a:lnTo>
                    <a:lnTo>
                      <a:pt x="1587" y="12872"/>
                    </a:lnTo>
                    <a:lnTo>
                      <a:pt x="1587" y="12874"/>
                    </a:lnTo>
                    <a:lnTo>
                      <a:pt x="1590" y="12874"/>
                    </a:lnTo>
                    <a:lnTo>
                      <a:pt x="1590" y="12875"/>
                    </a:lnTo>
                    <a:lnTo>
                      <a:pt x="1592" y="12875"/>
                    </a:lnTo>
                    <a:lnTo>
                      <a:pt x="1592" y="12877"/>
                    </a:lnTo>
                    <a:lnTo>
                      <a:pt x="1594" y="12877"/>
                    </a:lnTo>
                    <a:lnTo>
                      <a:pt x="1594" y="12879"/>
                    </a:lnTo>
                    <a:lnTo>
                      <a:pt x="1597" y="12879"/>
                    </a:lnTo>
                    <a:lnTo>
                      <a:pt x="1597" y="12880"/>
                    </a:lnTo>
                    <a:lnTo>
                      <a:pt x="1599" y="12880"/>
                    </a:lnTo>
                    <a:lnTo>
                      <a:pt x="1599" y="12882"/>
                    </a:lnTo>
                    <a:lnTo>
                      <a:pt x="1600" y="12882"/>
                    </a:lnTo>
                    <a:lnTo>
                      <a:pt x="1600" y="12884"/>
                    </a:lnTo>
                    <a:lnTo>
                      <a:pt x="1604" y="12884"/>
                    </a:lnTo>
                    <a:lnTo>
                      <a:pt x="1604" y="12885"/>
                    </a:lnTo>
                    <a:lnTo>
                      <a:pt x="1605" y="12885"/>
                    </a:lnTo>
                    <a:lnTo>
                      <a:pt x="1605" y="12887"/>
                    </a:lnTo>
                    <a:lnTo>
                      <a:pt x="1607" y="12887"/>
                    </a:lnTo>
                    <a:lnTo>
                      <a:pt x="1607" y="12889"/>
                    </a:lnTo>
                    <a:lnTo>
                      <a:pt x="1609" y="12889"/>
                    </a:lnTo>
                    <a:lnTo>
                      <a:pt x="1609" y="12890"/>
                    </a:lnTo>
                    <a:lnTo>
                      <a:pt x="1612" y="12890"/>
                    </a:lnTo>
                    <a:lnTo>
                      <a:pt x="1612" y="12892"/>
                    </a:lnTo>
                    <a:lnTo>
                      <a:pt x="1614" y="12892"/>
                    </a:lnTo>
                    <a:lnTo>
                      <a:pt x="1614" y="12894"/>
                    </a:lnTo>
                    <a:lnTo>
                      <a:pt x="1615" y="12894"/>
                    </a:lnTo>
                    <a:lnTo>
                      <a:pt x="1615" y="12895"/>
                    </a:lnTo>
                    <a:lnTo>
                      <a:pt x="1619" y="12895"/>
                    </a:lnTo>
                    <a:lnTo>
                      <a:pt x="1619" y="12897"/>
                    </a:lnTo>
                    <a:lnTo>
                      <a:pt x="1620" y="12897"/>
                    </a:lnTo>
                    <a:lnTo>
                      <a:pt x="1620" y="12899"/>
                    </a:lnTo>
                    <a:lnTo>
                      <a:pt x="1622" y="12899"/>
                    </a:lnTo>
                    <a:lnTo>
                      <a:pt x="1622" y="12900"/>
                    </a:lnTo>
                    <a:lnTo>
                      <a:pt x="1625" y="12900"/>
                    </a:lnTo>
                    <a:lnTo>
                      <a:pt x="1625" y="12902"/>
                    </a:lnTo>
                    <a:lnTo>
                      <a:pt x="1627" y="12902"/>
                    </a:lnTo>
                    <a:lnTo>
                      <a:pt x="1627" y="12904"/>
                    </a:lnTo>
                    <a:lnTo>
                      <a:pt x="1629" y="12904"/>
                    </a:lnTo>
                    <a:lnTo>
                      <a:pt x="1629" y="12905"/>
                    </a:lnTo>
                    <a:lnTo>
                      <a:pt x="1632" y="12905"/>
                    </a:lnTo>
                    <a:lnTo>
                      <a:pt x="1632" y="12907"/>
                    </a:lnTo>
                    <a:lnTo>
                      <a:pt x="1634" y="12907"/>
                    </a:lnTo>
                    <a:lnTo>
                      <a:pt x="1634" y="12909"/>
                    </a:lnTo>
                    <a:lnTo>
                      <a:pt x="1635" y="12909"/>
                    </a:lnTo>
                    <a:lnTo>
                      <a:pt x="1635" y="12910"/>
                    </a:lnTo>
                    <a:lnTo>
                      <a:pt x="1639" y="12910"/>
                    </a:lnTo>
                    <a:lnTo>
                      <a:pt x="1639" y="12912"/>
                    </a:lnTo>
                    <a:lnTo>
                      <a:pt x="1640" y="12912"/>
                    </a:lnTo>
                    <a:lnTo>
                      <a:pt x="1640" y="12914"/>
                    </a:lnTo>
                    <a:lnTo>
                      <a:pt x="1644" y="12914"/>
                    </a:lnTo>
                    <a:lnTo>
                      <a:pt x="1644" y="12917"/>
                    </a:lnTo>
                    <a:lnTo>
                      <a:pt x="1634" y="12917"/>
                    </a:lnTo>
                    <a:lnTo>
                      <a:pt x="1634" y="12919"/>
                    </a:lnTo>
                    <a:lnTo>
                      <a:pt x="1625" y="12919"/>
                    </a:lnTo>
                    <a:lnTo>
                      <a:pt x="1625" y="12920"/>
                    </a:lnTo>
                    <a:lnTo>
                      <a:pt x="1615" y="12920"/>
                    </a:lnTo>
                    <a:lnTo>
                      <a:pt x="1615" y="12922"/>
                    </a:lnTo>
                    <a:lnTo>
                      <a:pt x="1607" y="12922"/>
                    </a:lnTo>
                    <a:lnTo>
                      <a:pt x="1607" y="12924"/>
                    </a:lnTo>
                    <a:lnTo>
                      <a:pt x="1597" y="12924"/>
                    </a:lnTo>
                    <a:lnTo>
                      <a:pt x="1597" y="12925"/>
                    </a:lnTo>
                    <a:lnTo>
                      <a:pt x="1589" y="12925"/>
                    </a:lnTo>
                    <a:lnTo>
                      <a:pt x="1589" y="12927"/>
                    </a:lnTo>
                    <a:lnTo>
                      <a:pt x="1579" y="12927"/>
                    </a:lnTo>
                    <a:lnTo>
                      <a:pt x="1579" y="12929"/>
                    </a:lnTo>
                    <a:lnTo>
                      <a:pt x="1569" y="12929"/>
                    </a:lnTo>
                    <a:lnTo>
                      <a:pt x="1569" y="12930"/>
                    </a:lnTo>
                    <a:lnTo>
                      <a:pt x="1559" y="12930"/>
                    </a:lnTo>
                    <a:lnTo>
                      <a:pt x="1559" y="12932"/>
                    </a:lnTo>
                    <a:lnTo>
                      <a:pt x="1549" y="12932"/>
                    </a:lnTo>
                    <a:lnTo>
                      <a:pt x="1549" y="12934"/>
                    </a:lnTo>
                    <a:lnTo>
                      <a:pt x="1540" y="12934"/>
                    </a:lnTo>
                    <a:lnTo>
                      <a:pt x="1540" y="12935"/>
                    </a:lnTo>
                    <a:lnTo>
                      <a:pt x="1530" y="12935"/>
                    </a:lnTo>
                    <a:lnTo>
                      <a:pt x="1530" y="12937"/>
                    </a:lnTo>
                    <a:lnTo>
                      <a:pt x="1520" y="12937"/>
                    </a:lnTo>
                    <a:lnTo>
                      <a:pt x="1520" y="12939"/>
                    </a:lnTo>
                    <a:lnTo>
                      <a:pt x="1510" y="12939"/>
                    </a:lnTo>
                    <a:lnTo>
                      <a:pt x="1510" y="12940"/>
                    </a:lnTo>
                    <a:lnTo>
                      <a:pt x="1500" y="12940"/>
                    </a:lnTo>
                    <a:lnTo>
                      <a:pt x="1500" y="12942"/>
                    </a:lnTo>
                    <a:lnTo>
                      <a:pt x="1490" y="12942"/>
                    </a:lnTo>
                    <a:lnTo>
                      <a:pt x="1490" y="12944"/>
                    </a:lnTo>
                    <a:lnTo>
                      <a:pt x="1482" y="12944"/>
                    </a:lnTo>
                    <a:lnTo>
                      <a:pt x="1482" y="12945"/>
                    </a:lnTo>
                    <a:lnTo>
                      <a:pt x="1472" y="12945"/>
                    </a:lnTo>
                    <a:lnTo>
                      <a:pt x="1472" y="12947"/>
                    </a:lnTo>
                    <a:lnTo>
                      <a:pt x="1462" y="12947"/>
                    </a:lnTo>
                    <a:lnTo>
                      <a:pt x="1462" y="12949"/>
                    </a:lnTo>
                    <a:lnTo>
                      <a:pt x="1452" y="12949"/>
                    </a:lnTo>
                    <a:lnTo>
                      <a:pt x="1452" y="12950"/>
                    </a:lnTo>
                    <a:lnTo>
                      <a:pt x="1442" y="12950"/>
                    </a:lnTo>
                    <a:lnTo>
                      <a:pt x="1442" y="12952"/>
                    </a:lnTo>
                    <a:lnTo>
                      <a:pt x="1432" y="12952"/>
                    </a:lnTo>
                    <a:lnTo>
                      <a:pt x="1432" y="12954"/>
                    </a:lnTo>
                    <a:lnTo>
                      <a:pt x="1424" y="12954"/>
                    </a:lnTo>
                    <a:lnTo>
                      <a:pt x="1424" y="12955"/>
                    </a:lnTo>
                    <a:lnTo>
                      <a:pt x="1414" y="12955"/>
                    </a:lnTo>
                    <a:lnTo>
                      <a:pt x="1414" y="12957"/>
                    </a:lnTo>
                    <a:lnTo>
                      <a:pt x="1404" y="12957"/>
                    </a:lnTo>
                    <a:lnTo>
                      <a:pt x="1404" y="12959"/>
                    </a:lnTo>
                    <a:lnTo>
                      <a:pt x="1394" y="12959"/>
                    </a:lnTo>
                    <a:lnTo>
                      <a:pt x="1394" y="12960"/>
                    </a:lnTo>
                    <a:lnTo>
                      <a:pt x="1384" y="12960"/>
                    </a:lnTo>
                    <a:lnTo>
                      <a:pt x="1384" y="12962"/>
                    </a:lnTo>
                    <a:lnTo>
                      <a:pt x="1374" y="12962"/>
                    </a:lnTo>
                    <a:lnTo>
                      <a:pt x="1374" y="12964"/>
                    </a:lnTo>
                    <a:lnTo>
                      <a:pt x="1365" y="12964"/>
                    </a:lnTo>
                    <a:lnTo>
                      <a:pt x="1365" y="12965"/>
                    </a:lnTo>
                    <a:lnTo>
                      <a:pt x="1355" y="12965"/>
                    </a:lnTo>
                    <a:lnTo>
                      <a:pt x="1355" y="12967"/>
                    </a:lnTo>
                    <a:lnTo>
                      <a:pt x="1345" y="12967"/>
                    </a:lnTo>
                    <a:lnTo>
                      <a:pt x="1345" y="12969"/>
                    </a:lnTo>
                    <a:lnTo>
                      <a:pt x="1335" y="12969"/>
                    </a:lnTo>
                    <a:lnTo>
                      <a:pt x="1335" y="12970"/>
                    </a:lnTo>
                    <a:lnTo>
                      <a:pt x="1325" y="12970"/>
                    </a:lnTo>
                    <a:lnTo>
                      <a:pt x="1325" y="12972"/>
                    </a:lnTo>
                    <a:lnTo>
                      <a:pt x="1315" y="12972"/>
                    </a:lnTo>
                    <a:lnTo>
                      <a:pt x="1315" y="12974"/>
                    </a:lnTo>
                    <a:lnTo>
                      <a:pt x="1307" y="12974"/>
                    </a:lnTo>
                    <a:lnTo>
                      <a:pt x="1307" y="12975"/>
                    </a:lnTo>
                    <a:lnTo>
                      <a:pt x="1297" y="12975"/>
                    </a:lnTo>
                    <a:lnTo>
                      <a:pt x="1297" y="12977"/>
                    </a:lnTo>
                    <a:lnTo>
                      <a:pt x="1287" y="12977"/>
                    </a:lnTo>
                    <a:lnTo>
                      <a:pt x="1287" y="12979"/>
                    </a:lnTo>
                    <a:lnTo>
                      <a:pt x="1275" y="12979"/>
                    </a:lnTo>
                    <a:lnTo>
                      <a:pt x="1275" y="12980"/>
                    </a:lnTo>
                    <a:lnTo>
                      <a:pt x="1265" y="12980"/>
                    </a:lnTo>
                    <a:lnTo>
                      <a:pt x="1265" y="12982"/>
                    </a:lnTo>
                    <a:lnTo>
                      <a:pt x="1255" y="12982"/>
                    </a:lnTo>
                    <a:lnTo>
                      <a:pt x="1255" y="12984"/>
                    </a:lnTo>
                    <a:lnTo>
                      <a:pt x="1244" y="12984"/>
                    </a:lnTo>
                    <a:lnTo>
                      <a:pt x="1244" y="12985"/>
                    </a:lnTo>
                    <a:lnTo>
                      <a:pt x="1234" y="12985"/>
                    </a:lnTo>
                    <a:lnTo>
                      <a:pt x="1234" y="12987"/>
                    </a:lnTo>
                    <a:lnTo>
                      <a:pt x="1222" y="12987"/>
                    </a:lnTo>
                    <a:lnTo>
                      <a:pt x="1222" y="12989"/>
                    </a:lnTo>
                    <a:lnTo>
                      <a:pt x="1212" y="12989"/>
                    </a:lnTo>
                    <a:lnTo>
                      <a:pt x="1212" y="12990"/>
                    </a:lnTo>
                    <a:lnTo>
                      <a:pt x="1202" y="12990"/>
                    </a:lnTo>
                    <a:lnTo>
                      <a:pt x="1202" y="12992"/>
                    </a:lnTo>
                    <a:lnTo>
                      <a:pt x="1190" y="12992"/>
                    </a:lnTo>
                    <a:lnTo>
                      <a:pt x="1190" y="12994"/>
                    </a:lnTo>
                    <a:lnTo>
                      <a:pt x="1180" y="12994"/>
                    </a:lnTo>
                    <a:lnTo>
                      <a:pt x="1180" y="12995"/>
                    </a:lnTo>
                    <a:lnTo>
                      <a:pt x="1170" y="12995"/>
                    </a:lnTo>
                    <a:lnTo>
                      <a:pt x="1170" y="12997"/>
                    </a:lnTo>
                    <a:lnTo>
                      <a:pt x="1159" y="12997"/>
                    </a:lnTo>
                    <a:lnTo>
                      <a:pt x="1159" y="12999"/>
                    </a:lnTo>
                    <a:lnTo>
                      <a:pt x="1149" y="12999"/>
                    </a:lnTo>
                    <a:lnTo>
                      <a:pt x="1149" y="13000"/>
                    </a:lnTo>
                    <a:lnTo>
                      <a:pt x="1139" y="13000"/>
                    </a:lnTo>
                    <a:lnTo>
                      <a:pt x="1139" y="13002"/>
                    </a:lnTo>
                    <a:lnTo>
                      <a:pt x="1127" y="13002"/>
                    </a:lnTo>
                    <a:lnTo>
                      <a:pt x="1127" y="13004"/>
                    </a:lnTo>
                    <a:lnTo>
                      <a:pt x="1117" y="13004"/>
                    </a:lnTo>
                    <a:lnTo>
                      <a:pt x="1117" y="13005"/>
                    </a:lnTo>
                    <a:lnTo>
                      <a:pt x="1107" y="13005"/>
                    </a:lnTo>
                    <a:lnTo>
                      <a:pt x="1107" y="13007"/>
                    </a:lnTo>
                    <a:lnTo>
                      <a:pt x="1095" y="13007"/>
                    </a:lnTo>
                    <a:lnTo>
                      <a:pt x="1095" y="13009"/>
                    </a:lnTo>
                    <a:lnTo>
                      <a:pt x="1085" y="13009"/>
                    </a:lnTo>
                    <a:lnTo>
                      <a:pt x="1085" y="13010"/>
                    </a:lnTo>
                    <a:lnTo>
                      <a:pt x="1075" y="13010"/>
                    </a:lnTo>
                    <a:lnTo>
                      <a:pt x="1075" y="13012"/>
                    </a:lnTo>
                    <a:lnTo>
                      <a:pt x="1064" y="13012"/>
                    </a:lnTo>
                    <a:lnTo>
                      <a:pt x="1064" y="13014"/>
                    </a:lnTo>
                    <a:lnTo>
                      <a:pt x="1054" y="13014"/>
                    </a:lnTo>
                    <a:lnTo>
                      <a:pt x="1054" y="13015"/>
                    </a:lnTo>
                    <a:lnTo>
                      <a:pt x="1042" y="13015"/>
                    </a:lnTo>
                    <a:lnTo>
                      <a:pt x="1042" y="13017"/>
                    </a:lnTo>
                    <a:lnTo>
                      <a:pt x="1032" y="13017"/>
                    </a:lnTo>
                    <a:lnTo>
                      <a:pt x="1032" y="13019"/>
                    </a:lnTo>
                    <a:lnTo>
                      <a:pt x="1022" y="13019"/>
                    </a:lnTo>
                    <a:lnTo>
                      <a:pt x="1022" y="13020"/>
                    </a:lnTo>
                    <a:lnTo>
                      <a:pt x="1010" y="13020"/>
                    </a:lnTo>
                    <a:lnTo>
                      <a:pt x="1010" y="13022"/>
                    </a:lnTo>
                    <a:lnTo>
                      <a:pt x="1000" y="13022"/>
                    </a:lnTo>
                    <a:lnTo>
                      <a:pt x="1000" y="13024"/>
                    </a:lnTo>
                    <a:lnTo>
                      <a:pt x="989" y="13024"/>
                    </a:lnTo>
                    <a:lnTo>
                      <a:pt x="989" y="13025"/>
                    </a:lnTo>
                    <a:lnTo>
                      <a:pt x="979" y="13025"/>
                    </a:lnTo>
                    <a:lnTo>
                      <a:pt x="979" y="13027"/>
                    </a:lnTo>
                    <a:lnTo>
                      <a:pt x="967" y="13027"/>
                    </a:lnTo>
                    <a:lnTo>
                      <a:pt x="967" y="13029"/>
                    </a:lnTo>
                    <a:lnTo>
                      <a:pt x="955" y="13029"/>
                    </a:lnTo>
                    <a:lnTo>
                      <a:pt x="955" y="13030"/>
                    </a:lnTo>
                    <a:lnTo>
                      <a:pt x="944" y="13030"/>
                    </a:lnTo>
                    <a:lnTo>
                      <a:pt x="944" y="13032"/>
                    </a:lnTo>
                    <a:lnTo>
                      <a:pt x="932" y="13032"/>
                    </a:lnTo>
                    <a:close/>
                    <a:moveTo>
                      <a:pt x="10570" y="13030"/>
                    </a:moveTo>
                    <a:lnTo>
                      <a:pt x="10570" y="13029"/>
                    </a:lnTo>
                    <a:lnTo>
                      <a:pt x="10572" y="13029"/>
                    </a:lnTo>
                    <a:lnTo>
                      <a:pt x="10572" y="13027"/>
                    </a:lnTo>
                    <a:lnTo>
                      <a:pt x="10575" y="13027"/>
                    </a:lnTo>
                    <a:lnTo>
                      <a:pt x="10575" y="13029"/>
                    </a:lnTo>
                    <a:lnTo>
                      <a:pt x="10574" y="13029"/>
                    </a:lnTo>
                    <a:lnTo>
                      <a:pt x="10574" y="13030"/>
                    </a:lnTo>
                    <a:lnTo>
                      <a:pt x="10570" y="13030"/>
                    </a:lnTo>
                    <a:close/>
                    <a:moveTo>
                      <a:pt x="10575" y="13027"/>
                    </a:moveTo>
                    <a:lnTo>
                      <a:pt x="10575" y="13025"/>
                    </a:lnTo>
                    <a:lnTo>
                      <a:pt x="10577" y="13025"/>
                    </a:lnTo>
                    <a:lnTo>
                      <a:pt x="10577" y="13024"/>
                    </a:lnTo>
                    <a:lnTo>
                      <a:pt x="10580" y="13024"/>
                    </a:lnTo>
                    <a:lnTo>
                      <a:pt x="10580" y="13025"/>
                    </a:lnTo>
                    <a:lnTo>
                      <a:pt x="10579" y="13025"/>
                    </a:lnTo>
                    <a:lnTo>
                      <a:pt x="10579" y="13027"/>
                    </a:lnTo>
                    <a:lnTo>
                      <a:pt x="10575" y="13027"/>
                    </a:lnTo>
                    <a:close/>
                    <a:moveTo>
                      <a:pt x="10580" y="13022"/>
                    </a:moveTo>
                    <a:lnTo>
                      <a:pt x="10584" y="13022"/>
                    </a:lnTo>
                    <a:lnTo>
                      <a:pt x="10584" y="13024"/>
                    </a:lnTo>
                    <a:lnTo>
                      <a:pt x="10580" y="13024"/>
                    </a:lnTo>
                    <a:lnTo>
                      <a:pt x="10580" y="13022"/>
                    </a:lnTo>
                    <a:close/>
                    <a:moveTo>
                      <a:pt x="10584" y="13022"/>
                    </a:moveTo>
                    <a:lnTo>
                      <a:pt x="10584" y="13020"/>
                    </a:lnTo>
                    <a:lnTo>
                      <a:pt x="10585" y="13020"/>
                    </a:lnTo>
                    <a:lnTo>
                      <a:pt x="10585" y="13019"/>
                    </a:lnTo>
                    <a:lnTo>
                      <a:pt x="10589" y="13019"/>
                    </a:lnTo>
                    <a:lnTo>
                      <a:pt x="10589" y="13020"/>
                    </a:lnTo>
                    <a:lnTo>
                      <a:pt x="10587" y="13020"/>
                    </a:lnTo>
                    <a:lnTo>
                      <a:pt x="10587" y="13022"/>
                    </a:lnTo>
                    <a:lnTo>
                      <a:pt x="10584" y="13022"/>
                    </a:lnTo>
                    <a:close/>
                    <a:moveTo>
                      <a:pt x="10589" y="13019"/>
                    </a:moveTo>
                    <a:lnTo>
                      <a:pt x="10589" y="13017"/>
                    </a:lnTo>
                    <a:lnTo>
                      <a:pt x="10590" y="13017"/>
                    </a:lnTo>
                    <a:lnTo>
                      <a:pt x="10590" y="13015"/>
                    </a:lnTo>
                    <a:lnTo>
                      <a:pt x="10594" y="13015"/>
                    </a:lnTo>
                    <a:lnTo>
                      <a:pt x="10594" y="13017"/>
                    </a:lnTo>
                    <a:lnTo>
                      <a:pt x="10592" y="13017"/>
                    </a:lnTo>
                    <a:lnTo>
                      <a:pt x="10592" y="13019"/>
                    </a:lnTo>
                    <a:lnTo>
                      <a:pt x="10589" y="13019"/>
                    </a:lnTo>
                    <a:close/>
                    <a:moveTo>
                      <a:pt x="10594" y="13014"/>
                    </a:moveTo>
                    <a:lnTo>
                      <a:pt x="10597" y="13014"/>
                    </a:lnTo>
                    <a:lnTo>
                      <a:pt x="10597" y="13015"/>
                    </a:lnTo>
                    <a:lnTo>
                      <a:pt x="10594" y="13015"/>
                    </a:lnTo>
                    <a:lnTo>
                      <a:pt x="10594" y="13014"/>
                    </a:lnTo>
                    <a:close/>
                    <a:moveTo>
                      <a:pt x="10597" y="13012"/>
                    </a:moveTo>
                    <a:lnTo>
                      <a:pt x="10599" y="13012"/>
                    </a:lnTo>
                    <a:lnTo>
                      <a:pt x="10599" y="13014"/>
                    </a:lnTo>
                    <a:lnTo>
                      <a:pt x="10597" y="13014"/>
                    </a:lnTo>
                    <a:lnTo>
                      <a:pt x="10597" y="13012"/>
                    </a:lnTo>
                    <a:close/>
                    <a:moveTo>
                      <a:pt x="10599" y="13010"/>
                    </a:moveTo>
                    <a:lnTo>
                      <a:pt x="10602" y="13010"/>
                    </a:lnTo>
                    <a:lnTo>
                      <a:pt x="10602" y="13012"/>
                    </a:lnTo>
                    <a:lnTo>
                      <a:pt x="10599" y="13012"/>
                    </a:lnTo>
                    <a:lnTo>
                      <a:pt x="10599" y="13010"/>
                    </a:lnTo>
                    <a:close/>
                    <a:moveTo>
                      <a:pt x="10602" y="13009"/>
                    </a:moveTo>
                    <a:lnTo>
                      <a:pt x="10604" y="13009"/>
                    </a:lnTo>
                    <a:lnTo>
                      <a:pt x="10604" y="13010"/>
                    </a:lnTo>
                    <a:lnTo>
                      <a:pt x="10602" y="13010"/>
                    </a:lnTo>
                    <a:lnTo>
                      <a:pt x="10602" y="13009"/>
                    </a:lnTo>
                    <a:close/>
                    <a:moveTo>
                      <a:pt x="10604" y="13007"/>
                    </a:moveTo>
                    <a:lnTo>
                      <a:pt x="10607" y="13007"/>
                    </a:lnTo>
                    <a:lnTo>
                      <a:pt x="10607" y="13009"/>
                    </a:lnTo>
                    <a:lnTo>
                      <a:pt x="10604" y="13009"/>
                    </a:lnTo>
                    <a:lnTo>
                      <a:pt x="10604" y="13007"/>
                    </a:lnTo>
                    <a:close/>
                    <a:moveTo>
                      <a:pt x="10607" y="13007"/>
                    </a:moveTo>
                    <a:lnTo>
                      <a:pt x="10607" y="13005"/>
                    </a:lnTo>
                    <a:lnTo>
                      <a:pt x="10609" y="13005"/>
                    </a:lnTo>
                    <a:lnTo>
                      <a:pt x="10609" y="13004"/>
                    </a:lnTo>
                    <a:lnTo>
                      <a:pt x="10612" y="13004"/>
                    </a:lnTo>
                    <a:lnTo>
                      <a:pt x="10612" y="13005"/>
                    </a:lnTo>
                    <a:lnTo>
                      <a:pt x="10610" y="13005"/>
                    </a:lnTo>
                    <a:lnTo>
                      <a:pt x="10610" y="13007"/>
                    </a:lnTo>
                    <a:lnTo>
                      <a:pt x="10607" y="13007"/>
                    </a:lnTo>
                    <a:close/>
                    <a:moveTo>
                      <a:pt x="10612" y="13004"/>
                    </a:moveTo>
                    <a:lnTo>
                      <a:pt x="10612" y="13002"/>
                    </a:lnTo>
                    <a:lnTo>
                      <a:pt x="10614" y="13002"/>
                    </a:lnTo>
                    <a:lnTo>
                      <a:pt x="10614" y="13000"/>
                    </a:lnTo>
                    <a:lnTo>
                      <a:pt x="10617" y="13000"/>
                    </a:lnTo>
                    <a:lnTo>
                      <a:pt x="10617" y="13002"/>
                    </a:lnTo>
                    <a:lnTo>
                      <a:pt x="10615" y="13002"/>
                    </a:lnTo>
                    <a:lnTo>
                      <a:pt x="10615" y="13004"/>
                    </a:lnTo>
                    <a:lnTo>
                      <a:pt x="10612" y="13004"/>
                    </a:lnTo>
                    <a:close/>
                    <a:moveTo>
                      <a:pt x="10617" y="13000"/>
                    </a:moveTo>
                    <a:lnTo>
                      <a:pt x="10617" y="12999"/>
                    </a:lnTo>
                    <a:lnTo>
                      <a:pt x="10619" y="12999"/>
                    </a:lnTo>
                    <a:lnTo>
                      <a:pt x="10619" y="12997"/>
                    </a:lnTo>
                    <a:lnTo>
                      <a:pt x="10622" y="12997"/>
                    </a:lnTo>
                    <a:lnTo>
                      <a:pt x="10622" y="12999"/>
                    </a:lnTo>
                    <a:lnTo>
                      <a:pt x="10620" y="12999"/>
                    </a:lnTo>
                    <a:lnTo>
                      <a:pt x="10620" y="13000"/>
                    </a:lnTo>
                    <a:lnTo>
                      <a:pt x="10617" y="13000"/>
                    </a:lnTo>
                    <a:close/>
                    <a:moveTo>
                      <a:pt x="10622" y="12997"/>
                    </a:moveTo>
                    <a:lnTo>
                      <a:pt x="10622" y="12995"/>
                    </a:lnTo>
                    <a:lnTo>
                      <a:pt x="10624" y="12995"/>
                    </a:lnTo>
                    <a:lnTo>
                      <a:pt x="10624" y="12994"/>
                    </a:lnTo>
                    <a:lnTo>
                      <a:pt x="10627" y="12994"/>
                    </a:lnTo>
                    <a:lnTo>
                      <a:pt x="10627" y="12992"/>
                    </a:lnTo>
                    <a:lnTo>
                      <a:pt x="10629" y="12992"/>
                    </a:lnTo>
                    <a:lnTo>
                      <a:pt x="10629" y="12990"/>
                    </a:lnTo>
                    <a:lnTo>
                      <a:pt x="10632" y="12990"/>
                    </a:lnTo>
                    <a:lnTo>
                      <a:pt x="10632" y="12989"/>
                    </a:lnTo>
                    <a:lnTo>
                      <a:pt x="10634" y="12989"/>
                    </a:lnTo>
                    <a:lnTo>
                      <a:pt x="10634" y="12987"/>
                    </a:lnTo>
                    <a:lnTo>
                      <a:pt x="10637" y="12987"/>
                    </a:lnTo>
                    <a:lnTo>
                      <a:pt x="10637" y="12985"/>
                    </a:lnTo>
                    <a:lnTo>
                      <a:pt x="10639" y="12985"/>
                    </a:lnTo>
                    <a:lnTo>
                      <a:pt x="10639" y="12984"/>
                    </a:lnTo>
                    <a:lnTo>
                      <a:pt x="10642" y="12984"/>
                    </a:lnTo>
                    <a:lnTo>
                      <a:pt x="10642" y="12982"/>
                    </a:lnTo>
                    <a:lnTo>
                      <a:pt x="10644" y="12982"/>
                    </a:lnTo>
                    <a:lnTo>
                      <a:pt x="10644" y="12980"/>
                    </a:lnTo>
                    <a:lnTo>
                      <a:pt x="10647" y="12980"/>
                    </a:lnTo>
                    <a:lnTo>
                      <a:pt x="10647" y="12979"/>
                    </a:lnTo>
                    <a:lnTo>
                      <a:pt x="10650" y="12979"/>
                    </a:lnTo>
                    <a:lnTo>
                      <a:pt x="10650" y="12977"/>
                    </a:lnTo>
                    <a:lnTo>
                      <a:pt x="10652" y="12977"/>
                    </a:lnTo>
                    <a:lnTo>
                      <a:pt x="10652" y="12975"/>
                    </a:lnTo>
                    <a:lnTo>
                      <a:pt x="10655" y="12975"/>
                    </a:lnTo>
                    <a:lnTo>
                      <a:pt x="10655" y="12977"/>
                    </a:lnTo>
                    <a:lnTo>
                      <a:pt x="10654" y="12977"/>
                    </a:lnTo>
                    <a:lnTo>
                      <a:pt x="10654" y="12979"/>
                    </a:lnTo>
                    <a:lnTo>
                      <a:pt x="10652" y="12979"/>
                    </a:lnTo>
                    <a:lnTo>
                      <a:pt x="10652" y="12980"/>
                    </a:lnTo>
                    <a:lnTo>
                      <a:pt x="10649" y="12980"/>
                    </a:lnTo>
                    <a:lnTo>
                      <a:pt x="10649" y="12982"/>
                    </a:lnTo>
                    <a:lnTo>
                      <a:pt x="10645" y="12982"/>
                    </a:lnTo>
                    <a:lnTo>
                      <a:pt x="10645" y="12984"/>
                    </a:lnTo>
                    <a:lnTo>
                      <a:pt x="10644" y="12984"/>
                    </a:lnTo>
                    <a:lnTo>
                      <a:pt x="10644" y="12985"/>
                    </a:lnTo>
                    <a:lnTo>
                      <a:pt x="10640" y="12985"/>
                    </a:lnTo>
                    <a:lnTo>
                      <a:pt x="10640" y="12987"/>
                    </a:lnTo>
                    <a:lnTo>
                      <a:pt x="10639" y="12987"/>
                    </a:lnTo>
                    <a:lnTo>
                      <a:pt x="10639" y="12989"/>
                    </a:lnTo>
                    <a:lnTo>
                      <a:pt x="10635" y="12989"/>
                    </a:lnTo>
                    <a:lnTo>
                      <a:pt x="10635" y="12990"/>
                    </a:lnTo>
                    <a:lnTo>
                      <a:pt x="10634" y="12990"/>
                    </a:lnTo>
                    <a:lnTo>
                      <a:pt x="10634" y="12992"/>
                    </a:lnTo>
                    <a:lnTo>
                      <a:pt x="10630" y="12992"/>
                    </a:lnTo>
                    <a:lnTo>
                      <a:pt x="10630" y="12994"/>
                    </a:lnTo>
                    <a:lnTo>
                      <a:pt x="10629" y="12994"/>
                    </a:lnTo>
                    <a:lnTo>
                      <a:pt x="10629" y="12995"/>
                    </a:lnTo>
                    <a:lnTo>
                      <a:pt x="10625" y="12995"/>
                    </a:lnTo>
                    <a:lnTo>
                      <a:pt x="10625" y="12997"/>
                    </a:lnTo>
                    <a:lnTo>
                      <a:pt x="10622" y="12997"/>
                    </a:lnTo>
                    <a:close/>
                    <a:moveTo>
                      <a:pt x="11489" y="12989"/>
                    </a:moveTo>
                    <a:lnTo>
                      <a:pt x="11490" y="12989"/>
                    </a:lnTo>
                    <a:lnTo>
                      <a:pt x="11490" y="12990"/>
                    </a:lnTo>
                    <a:lnTo>
                      <a:pt x="11489" y="12990"/>
                    </a:lnTo>
                    <a:lnTo>
                      <a:pt x="11489" y="12989"/>
                    </a:lnTo>
                    <a:close/>
                    <a:moveTo>
                      <a:pt x="11490" y="12989"/>
                    </a:moveTo>
                    <a:lnTo>
                      <a:pt x="11490" y="12985"/>
                    </a:lnTo>
                    <a:lnTo>
                      <a:pt x="11492" y="12985"/>
                    </a:lnTo>
                    <a:lnTo>
                      <a:pt x="11492" y="12984"/>
                    </a:lnTo>
                    <a:lnTo>
                      <a:pt x="11494" y="12984"/>
                    </a:lnTo>
                    <a:lnTo>
                      <a:pt x="11494" y="12982"/>
                    </a:lnTo>
                    <a:lnTo>
                      <a:pt x="11495" y="12982"/>
                    </a:lnTo>
                    <a:lnTo>
                      <a:pt x="11495" y="12980"/>
                    </a:lnTo>
                    <a:lnTo>
                      <a:pt x="11497" y="12980"/>
                    </a:lnTo>
                    <a:lnTo>
                      <a:pt x="11497" y="12979"/>
                    </a:lnTo>
                    <a:lnTo>
                      <a:pt x="11499" y="12979"/>
                    </a:lnTo>
                    <a:lnTo>
                      <a:pt x="11499" y="12977"/>
                    </a:lnTo>
                    <a:lnTo>
                      <a:pt x="11500" y="12977"/>
                    </a:lnTo>
                    <a:lnTo>
                      <a:pt x="11500" y="12975"/>
                    </a:lnTo>
                    <a:lnTo>
                      <a:pt x="11502" y="12975"/>
                    </a:lnTo>
                    <a:lnTo>
                      <a:pt x="11502" y="12974"/>
                    </a:lnTo>
                    <a:lnTo>
                      <a:pt x="11504" y="12974"/>
                    </a:lnTo>
                    <a:lnTo>
                      <a:pt x="11504" y="12972"/>
                    </a:lnTo>
                    <a:lnTo>
                      <a:pt x="11505" y="12972"/>
                    </a:lnTo>
                    <a:lnTo>
                      <a:pt x="11505" y="12970"/>
                    </a:lnTo>
                    <a:lnTo>
                      <a:pt x="11507" y="12970"/>
                    </a:lnTo>
                    <a:lnTo>
                      <a:pt x="11507" y="12969"/>
                    </a:lnTo>
                    <a:lnTo>
                      <a:pt x="11509" y="12969"/>
                    </a:lnTo>
                    <a:lnTo>
                      <a:pt x="11509" y="12967"/>
                    </a:lnTo>
                    <a:lnTo>
                      <a:pt x="11510" y="12967"/>
                    </a:lnTo>
                    <a:lnTo>
                      <a:pt x="11510" y="12965"/>
                    </a:lnTo>
                    <a:lnTo>
                      <a:pt x="11512" y="12965"/>
                    </a:lnTo>
                    <a:lnTo>
                      <a:pt x="11512" y="12964"/>
                    </a:lnTo>
                    <a:lnTo>
                      <a:pt x="11514" y="12964"/>
                    </a:lnTo>
                    <a:lnTo>
                      <a:pt x="11514" y="12962"/>
                    </a:lnTo>
                    <a:lnTo>
                      <a:pt x="11515" y="12962"/>
                    </a:lnTo>
                    <a:lnTo>
                      <a:pt x="11515" y="12965"/>
                    </a:lnTo>
                    <a:lnTo>
                      <a:pt x="11514" y="12965"/>
                    </a:lnTo>
                    <a:lnTo>
                      <a:pt x="11514" y="12967"/>
                    </a:lnTo>
                    <a:lnTo>
                      <a:pt x="11512" y="12967"/>
                    </a:lnTo>
                    <a:lnTo>
                      <a:pt x="11512" y="12969"/>
                    </a:lnTo>
                    <a:lnTo>
                      <a:pt x="11510" y="12969"/>
                    </a:lnTo>
                    <a:lnTo>
                      <a:pt x="11510" y="12970"/>
                    </a:lnTo>
                    <a:lnTo>
                      <a:pt x="11509" y="12970"/>
                    </a:lnTo>
                    <a:lnTo>
                      <a:pt x="11509" y="12972"/>
                    </a:lnTo>
                    <a:lnTo>
                      <a:pt x="11507" y="12972"/>
                    </a:lnTo>
                    <a:lnTo>
                      <a:pt x="11507" y="12974"/>
                    </a:lnTo>
                    <a:lnTo>
                      <a:pt x="11505" y="12974"/>
                    </a:lnTo>
                    <a:lnTo>
                      <a:pt x="11505" y="12975"/>
                    </a:lnTo>
                    <a:lnTo>
                      <a:pt x="11504" y="12975"/>
                    </a:lnTo>
                    <a:lnTo>
                      <a:pt x="11504" y="12977"/>
                    </a:lnTo>
                    <a:lnTo>
                      <a:pt x="11502" y="12977"/>
                    </a:lnTo>
                    <a:lnTo>
                      <a:pt x="11502" y="12979"/>
                    </a:lnTo>
                    <a:lnTo>
                      <a:pt x="11500" y="12979"/>
                    </a:lnTo>
                    <a:lnTo>
                      <a:pt x="11500" y="12980"/>
                    </a:lnTo>
                    <a:lnTo>
                      <a:pt x="11499" y="12980"/>
                    </a:lnTo>
                    <a:lnTo>
                      <a:pt x="11499" y="12982"/>
                    </a:lnTo>
                    <a:lnTo>
                      <a:pt x="11497" y="12982"/>
                    </a:lnTo>
                    <a:lnTo>
                      <a:pt x="11497" y="12984"/>
                    </a:lnTo>
                    <a:lnTo>
                      <a:pt x="11495" y="12984"/>
                    </a:lnTo>
                    <a:lnTo>
                      <a:pt x="11495" y="12985"/>
                    </a:lnTo>
                    <a:lnTo>
                      <a:pt x="11494" y="12985"/>
                    </a:lnTo>
                    <a:lnTo>
                      <a:pt x="11494" y="12987"/>
                    </a:lnTo>
                    <a:lnTo>
                      <a:pt x="11492" y="12987"/>
                    </a:lnTo>
                    <a:lnTo>
                      <a:pt x="11492" y="12989"/>
                    </a:lnTo>
                    <a:lnTo>
                      <a:pt x="11490" y="12989"/>
                    </a:lnTo>
                    <a:close/>
                    <a:moveTo>
                      <a:pt x="10655" y="12975"/>
                    </a:moveTo>
                    <a:lnTo>
                      <a:pt x="10655" y="12974"/>
                    </a:lnTo>
                    <a:lnTo>
                      <a:pt x="10657" y="12974"/>
                    </a:lnTo>
                    <a:lnTo>
                      <a:pt x="10657" y="12972"/>
                    </a:lnTo>
                    <a:lnTo>
                      <a:pt x="10659" y="12972"/>
                    </a:lnTo>
                    <a:lnTo>
                      <a:pt x="10659" y="12970"/>
                    </a:lnTo>
                    <a:lnTo>
                      <a:pt x="10662" y="12970"/>
                    </a:lnTo>
                    <a:lnTo>
                      <a:pt x="10662" y="12969"/>
                    </a:lnTo>
                    <a:lnTo>
                      <a:pt x="10664" y="12969"/>
                    </a:lnTo>
                    <a:lnTo>
                      <a:pt x="10664" y="12967"/>
                    </a:lnTo>
                    <a:lnTo>
                      <a:pt x="10667" y="12967"/>
                    </a:lnTo>
                    <a:lnTo>
                      <a:pt x="10667" y="12965"/>
                    </a:lnTo>
                    <a:lnTo>
                      <a:pt x="10669" y="12965"/>
                    </a:lnTo>
                    <a:lnTo>
                      <a:pt x="10669" y="12964"/>
                    </a:lnTo>
                    <a:lnTo>
                      <a:pt x="10672" y="12964"/>
                    </a:lnTo>
                    <a:lnTo>
                      <a:pt x="10672" y="12965"/>
                    </a:lnTo>
                    <a:lnTo>
                      <a:pt x="10670" y="12965"/>
                    </a:lnTo>
                    <a:lnTo>
                      <a:pt x="10670" y="12967"/>
                    </a:lnTo>
                    <a:lnTo>
                      <a:pt x="10669" y="12967"/>
                    </a:lnTo>
                    <a:lnTo>
                      <a:pt x="10669" y="12969"/>
                    </a:lnTo>
                    <a:lnTo>
                      <a:pt x="10665" y="12969"/>
                    </a:lnTo>
                    <a:lnTo>
                      <a:pt x="10665" y="12970"/>
                    </a:lnTo>
                    <a:lnTo>
                      <a:pt x="10664" y="12970"/>
                    </a:lnTo>
                    <a:lnTo>
                      <a:pt x="10664" y="12972"/>
                    </a:lnTo>
                    <a:lnTo>
                      <a:pt x="10660" y="12972"/>
                    </a:lnTo>
                    <a:lnTo>
                      <a:pt x="10660" y="12974"/>
                    </a:lnTo>
                    <a:lnTo>
                      <a:pt x="10659" y="12974"/>
                    </a:lnTo>
                    <a:lnTo>
                      <a:pt x="10659" y="12975"/>
                    </a:lnTo>
                    <a:lnTo>
                      <a:pt x="10655" y="12975"/>
                    </a:lnTo>
                    <a:close/>
                    <a:moveTo>
                      <a:pt x="10672" y="12964"/>
                    </a:moveTo>
                    <a:lnTo>
                      <a:pt x="10672" y="12962"/>
                    </a:lnTo>
                    <a:lnTo>
                      <a:pt x="10674" y="12962"/>
                    </a:lnTo>
                    <a:lnTo>
                      <a:pt x="10674" y="12960"/>
                    </a:lnTo>
                    <a:lnTo>
                      <a:pt x="10677" y="12960"/>
                    </a:lnTo>
                    <a:lnTo>
                      <a:pt x="10677" y="12962"/>
                    </a:lnTo>
                    <a:lnTo>
                      <a:pt x="10675" y="12962"/>
                    </a:lnTo>
                    <a:lnTo>
                      <a:pt x="10675" y="12964"/>
                    </a:lnTo>
                    <a:lnTo>
                      <a:pt x="10672" y="12964"/>
                    </a:lnTo>
                    <a:close/>
                    <a:moveTo>
                      <a:pt x="11515" y="12960"/>
                    </a:moveTo>
                    <a:lnTo>
                      <a:pt x="11517" y="12960"/>
                    </a:lnTo>
                    <a:lnTo>
                      <a:pt x="11517" y="12962"/>
                    </a:lnTo>
                    <a:lnTo>
                      <a:pt x="11515" y="12962"/>
                    </a:lnTo>
                    <a:lnTo>
                      <a:pt x="11515" y="12960"/>
                    </a:lnTo>
                    <a:close/>
                    <a:moveTo>
                      <a:pt x="10677" y="12960"/>
                    </a:moveTo>
                    <a:lnTo>
                      <a:pt x="10677" y="12959"/>
                    </a:lnTo>
                    <a:lnTo>
                      <a:pt x="10679" y="12959"/>
                    </a:lnTo>
                    <a:lnTo>
                      <a:pt x="10679" y="12957"/>
                    </a:lnTo>
                    <a:lnTo>
                      <a:pt x="10680" y="12957"/>
                    </a:lnTo>
                    <a:lnTo>
                      <a:pt x="10680" y="12955"/>
                    </a:lnTo>
                    <a:lnTo>
                      <a:pt x="10684" y="12955"/>
                    </a:lnTo>
                    <a:lnTo>
                      <a:pt x="10684" y="12957"/>
                    </a:lnTo>
                    <a:lnTo>
                      <a:pt x="10682" y="12957"/>
                    </a:lnTo>
                    <a:lnTo>
                      <a:pt x="10682" y="12959"/>
                    </a:lnTo>
                    <a:lnTo>
                      <a:pt x="10680" y="12959"/>
                    </a:lnTo>
                    <a:lnTo>
                      <a:pt x="10680" y="12960"/>
                    </a:lnTo>
                    <a:lnTo>
                      <a:pt x="10677" y="12960"/>
                    </a:lnTo>
                    <a:close/>
                    <a:moveTo>
                      <a:pt x="11517" y="12959"/>
                    </a:moveTo>
                    <a:lnTo>
                      <a:pt x="11519" y="12959"/>
                    </a:lnTo>
                    <a:lnTo>
                      <a:pt x="11519" y="12960"/>
                    </a:lnTo>
                    <a:lnTo>
                      <a:pt x="11517" y="12960"/>
                    </a:lnTo>
                    <a:lnTo>
                      <a:pt x="11517" y="12959"/>
                    </a:lnTo>
                    <a:close/>
                    <a:moveTo>
                      <a:pt x="11519" y="12959"/>
                    </a:moveTo>
                    <a:lnTo>
                      <a:pt x="11519" y="12955"/>
                    </a:lnTo>
                    <a:lnTo>
                      <a:pt x="11520" y="12955"/>
                    </a:lnTo>
                    <a:lnTo>
                      <a:pt x="11520" y="12954"/>
                    </a:lnTo>
                    <a:lnTo>
                      <a:pt x="11522" y="12954"/>
                    </a:lnTo>
                    <a:lnTo>
                      <a:pt x="11522" y="12952"/>
                    </a:lnTo>
                    <a:lnTo>
                      <a:pt x="11524" y="12952"/>
                    </a:lnTo>
                    <a:lnTo>
                      <a:pt x="11524" y="12950"/>
                    </a:lnTo>
                    <a:lnTo>
                      <a:pt x="11525" y="12950"/>
                    </a:lnTo>
                    <a:lnTo>
                      <a:pt x="11525" y="12949"/>
                    </a:lnTo>
                    <a:lnTo>
                      <a:pt x="11527" y="12949"/>
                    </a:lnTo>
                    <a:lnTo>
                      <a:pt x="11527" y="12947"/>
                    </a:lnTo>
                    <a:lnTo>
                      <a:pt x="11529" y="12947"/>
                    </a:lnTo>
                    <a:lnTo>
                      <a:pt x="11529" y="12945"/>
                    </a:lnTo>
                    <a:lnTo>
                      <a:pt x="11530" y="12945"/>
                    </a:lnTo>
                    <a:lnTo>
                      <a:pt x="11530" y="12944"/>
                    </a:lnTo>
                    <a:lnTo>
                      <a:pt x="11532" y="12944"/>
                    </a:lnTo>
                    <a:lnTo>
                      <a:pt x="11532" y="12942"/>
                    </a:lnTo>
                    <a:lnTo>
                      <a:pt x="11534" y="12942"/>
                    </a:lnTo>
                    <a:lnTo>
                      <a:pt x="11534" y="12940"/>
                    </a:lnTo>
                    <a:lnTo>
                      <a:pt x="11535" y="12940"/>
                    </a:lnTo>
                    <a:lnTo>
                      <a:pt x="11535" y="12939"/>
                    </a:lnTo>
                    <a:lnTo>
                      <a:pt x="11537" y="12939"/>
                    </a:lnTo>
                    <a:lnTo>
                      <a:pt x="11537" y="12935"/>
                    </a:lnTo>
                    <a:lnTo>
                      <a:pt x="11539" y="12935"/>
                    </a:lnTo>
                    <a:lnTo>
                      <a:pt x="11539" y="12934"/>
                    </a:lnTo>
                    <a:lnTo>
                      <a:pt x="11540" y="12934"/>
                    </a:lnTo>
                    <a:lnTo>
                      <a:pt x="11540" y="12932"/>
                    </a:lnTo>
                    <a:lnTo>
                      <a:pt x="11542" y="12932"/>
                    </a:lnTo>
                    <a:lnTo>
                      <a:pt x="11542" y="12930"/>
                    </a:lnTo>
                    <a:lnTo>
                      <a:pt x="11544" y="12930"/>
                    </a:lnTo>
                    <a:lnTo>
                      <a:pt x="11544" y="12929"/>
                    </a:lnTo>
                    <a:lnTo>
                      <a:pt x="11545" y="12929"/>
                    </a:lnTo>
                    <a:lnTo>
                      <a:pt x="11545" y="12927"/>
                    </a:lnTo>
                    <a:lnTo>
                      <a:pt x="11547" y="12927"/>
                    </a:lnTo>
                    <a:lnTo>
                      <a:pt x="11547" y="12925"/>
                    </a:lnTo>
                    <a:lnTo>
                      <a:pt x="11549" y="12925"/>
                    </a:lnTo>
                    <a:lnTo>
                      <a:pt x="11549" y="12924"/>
                    </a:lnTo>
                    <a:lnTo>
                      <a:pt x="11550" y="12924"/>
                    </a:lnTo>
                    <a:lnTo>
                      <a:pt x="11550" y="12922"/>
                    </a:lnTo>
                    <a:lnTo>
                      <a:pt x="11552" y="12922"/>
                    </a:lnTo>
                    <a:lnTo>
                      <a:pt x="11552" y="12920"/>
                    </a:lnTo>
                    <a:lnTo>
                      <a:pt x="11554" y="12920"/>
                    </a:lnTo>
                    <a:lnTo>
                      <a:pt x="11554" y="12919"/>
                    </a:lnTo>
                    <a:lnTo>
                      <a:pt x="11555" y="12919"/>
                    </a:lnTo>
                    <a:lnTo>
                      <a:pt x="11555" y="12922"/>
                    </a:lnTo>
                    <a:lnTo>
                      <a:pt x="11554" y="12922"/>
                    </a:lnTo>
                    <a:lnTo>
                      <a:pt x="11554" y="12924"/>
                    </a:lnTo>
                    <a:lnTo>
                      <a:pt x="11552" y="12924"/>
                    </a:lnTo>
                    <a:lnTo>
                      <a:pt x="11552" y="12925"/>
                    </a:lnTo>
                    <a:lnTo>
                      <a:pt x="11550" y="12925"/>
                    </a:lnTo>
                    <a:lnTo>
                      <a:pt x="11550" y="12927"/>
                    </a:lnTo>
                    <a:lnTo>
                      <a:pt x="11549" y="12927"/>
                    </a:lnTo>
                    <a:lnTo>
                      <a:pt x="11549" y="12929"/>
                    </a:lnTo>
                    <a:lnTo>
                      <a:pt x="11547" y="12929"/>
                    </a:lnTo>
                    <a:lnTo>
                      <a:pt x="11547" y="12930"/>
                    </a:lnTo>
                    <a:lnTo>
                      <a:pt x="11545" y="12930"/>
                    </a:lnTo>
                    <a:lnTo>
                      <a:pt x="11545" y="12932"/>
                    </a:lnTo>
                    <a:lnTo>
                      <a:pt x="11544" y="12932"/>
                    </a:lnTo>
                    <a:lnTo>
                      <a:pt x="11544" y="12934"/>
                    </a:lnTo>
                    <a:lnTo>
                      <a:pt x="11542" y="12934"/>
                    </a:lnTo>
                    <a:lnTo>
                      <a:pt x="11542" y="12935"/>
                    </a:lnTo>
                    <a:lnTo>
                      <a:pt x="11540" y="12935"/>
                    </a:lnTo>
                    <a:lnTo>
                      <a:pt x="11540" y="12937"/>
                    </a:lnTo>
                    <a:lnTo>
                      <a:pt x="11539" y="12937"/>
                    </a:lnTo>
                    <a:lnTo>
                      <a:pt x="11539" y="12940"/>
                    </a:lnTo>
                    <a:lnTo>
                      <a:pt x="11537" y="12940"/>
                    </a:lnTo>
                    <a:lnTo>
                      <a:pt x="11537" y="12942"/>
                    </a:lnTo>
                    <a:lnTo>
                      <a:pt x="11535" y="12942"/>
                    </a:lnTo>
                    <a:lnTo>
                      <a:pt x="11535" y="12944"/>
                    </a:lnTo>
                    <a:lnTo>
                      <a:pt x="11534" y="12944"/>
                    </a:lnTo>
                    <a:lnTo>
                      <a:pt x="11534" y="12945"/>
                    </a:lnTo>
                    <a:lnTo>
                      <a:pt x="11532" y="12945"/>
                    </a:lnTo>
                    <a:lnTo>
                      <a:pt x="11532" y="12947"/>
                    </a:lnTo>
                    <a:lnTo>
                      <a:pt x="11530" y="12947"/>
                    </a:lnTo>
                    <a:lnTo>
                      <a:pt x="11530" y="12949"/>
                    </a:lnTo>
                    <a:lnTo>
                      <a:pt x="11529" y="12949"/>
                    </a:lnTo>
                    <a:lnTo>
                      <a:pt x="11529" y="12950"/>
                    </a:lnTo>
                    <a:lnTo>
                      <a:pt x="11527" y="12950"/>
                    </a:lnTo>
                    <a:lnTo>
                      <a:pt x="11527" y="12952"/>
                    </a:lnTo>
                    <a:lnTo>
                      <a:pt x="11525" y="12952"/>
                    </a:lnTo>
                    <a:lnTo>
                      <a:pt x="11525" y="12954"/>
                    </a:lnTo>
                    <a:lnTo>
                      <a:pt x="11524" y="12954"/>
                    </a:lnTo>
                    <a:lnTo>
                      <a:pt x="11524" y="12955"/>
                    </a:lnTo>
                    <a:lnTo>
                      <a:pt x="11522" y="12955"/>
                    </a:lnTo>
                    <a:lnTo>
                      <a:pt x="11522" y="12957"/>
                    </a:lnTo>
                    <a:lnTo>
                      <a:pt x="11520" y="12957"/>
                    </a:lnTo>
                    <a:lnTo>
                      <a:pt x="11520" y="12959"/>
                    </a:lnTo>
                    <a:lnTo>
                      <a:pt x="11519" y="12959"/>
                    </a:lnTo>
                    <a:close/>
                    <a:moveTo>
                      <a:pt x="10684" y="12955"/>
                    </a:moveTo>
                    <a:lnTo>
                      <a:pt x="10684" y="12954"/>
                    </a:lnTo>
                    <a:lnTo>
                      <a:pt x="10685" y="12954"/>
                    </a:lnTo>
                    <a:lnTo>
                      <a:pt x="10685" y="12952"/>
                    </a:lnTo>
                    <a:lnTo>
                      <a:pt x="10689" y="12952"/>
                    </a:lnTo>
                    <a:lnTo>
                      <a:pt x="10689" y="12954"/>
                    </a:lnTo>
                    <a:lnTo>
                      <a:pt x="10687" y="12954"/>
                    </a:lnTo>
                    <a:lnTo>
                      <a:pt x="10687" y="12955"/>
                    </a:lnTo>
                    <a:lnTo>
                      <a:pt x="10684" y="12955"/>
                    </a:lnTo>
                    <a:close/>
                    <a:moveTo>
                      <a:pt x="10689" y="12952"/>
                    </a:moveTo>
                    <a:lnTo>
                      <a:pt x="10689" y="12950"/>
                    </a:lnTo>
                    <a:lnTo>
                      <a:pt x="10690" y="12950"/>
                    </a:lnTo>
                    <a:lnTo>
                      <a:pt x="10690" y="12949"/>
                    </a:lnTo>
                    <a:lnTo>
                      <a:pt x="10694" y="12949"/>
                    </a:lnTo>
                    <a:lnTo>
                      <a:pt x="10694" y="12950"/>
                    </a:lnTo>
                    <a:lnTo>
                      <a:pt x="10692" y="12950"/>
                    </a:lnTo>
                    <a:lnTo>
                      <a:pt x="10692" y="12952"/>
                    </a:lnTo>
                    <a:lnTo>
                      <a:pt x="10689" y="12952"/>
                    </a:lnTo>
                    <a:close/>
                    <a:moveTo>
                      <a:pt x="10694" y="12947"/>
                    </a:moveTo>
                    <a:lnTo>
                      <a:pt x="10695" y="12947"/>
                    </a:lnTo>
                    <a:lnTo>
                      <a:pt x="10695" y="12949"/>
                    </a:lnTo>
                    <a:lnTo>
                      <a:pt x="10694" y="12949"/>
                    </a:lnTo>
                    <a:lnTo>
                      <a:pt x="10694" y="12947"/>
                    </a:lnTo>
                    <a:close/>
                    <a:moveTo>
                      <a:pt x="10695" y="12945"/>
                    </a:moveTo>
                    <a:lnTo>
                      <a:pt x="10699" y="12945"/>
                    </a:lnTo>
                    <a:lnTo>
                      <a:pt x="10699" y="12947"/>
                    </a:lnTo>
                    <a:lnTo>
                      <a:pt x="10695" y="12947"/>
                    </a:lnTo>
                    <a:lnTo>
                      <a:pt x="10695" y="12945"/>
                    </a:lnTo>
                    <a:close/>
                    <a:moveTo>
                      <a:pt x="10699" y="12944"/>
                    </a:moveTo>
                    <a:lnTo>
                      <a:pt x="10700" y="12944"/>
                    </a:lnTo>
                    <a:lnTo>
                      <a:pt x="10700" y="12945"/>
                    </a:lnTo>
                    <a:lnTo>
                      <a:pt x="10699" y="12945"/>
                    </a:lnTo>
                    <a:lnTo>
                      <a:pt x="10699" y="12944"/>
                    </a:lnTo>
                    <a:close/>
                    <a:moveTo>
                      <a:pt x="10700" y="12944"/>
                    </a:moveTo>
                    <a:lnTo>
                      <a:pt x="10700" y="12942"/>
                    </a:lnTo>
                    <a:lnTo>
                      <a:pt x="10702" y="12942"/>
                    </a:lnTo>
                    <a:lnTo>
                      <a:pt x="10702" y="12940"/>
                    </a:lnTo>
                    <a:lnTo>
                      <a:pt x="10705" y="12940"/>
                    </a:lnTo>
                    <a:lnTo>
                      <a:pt x="10705" y="12942"/>
                    </a:lnTo>
                    <a:lnTo>
                      <a:pt x="10704" y="12942"/>
                    </a:lnTo>
                    <a:lnTo>
                      <a:pt x="10704" y="12944"/>
                    </a:lnTo>
                    <a:lnTo>
                      <a:pt x="10700" y="12944"/>
                    </a:lnTo>
                    <a:close/>
                    <a:moveTo>
                      <a:pt x="10705" y="12940"/>
                    </a:moveTo>
                    <a:lnTo>
                      <a:pt x="10705" y="12939"/>
                    </a:lnTo>
                    <a:lnTo>
                      <a:pt x="10707" y="12939"/>
                    </a:lnTo>
                    <a:lnTo>
                      <a:pt x="10707" y="12937"/>
                    </a:lnTo>
                    <a:lnTo>
                      <a:pt x="10710" y="12937"/>
                    </a:lnTo>
                    <a:lnTo>
                      <a:pt x="10710" y="12939"/>
                    </a:lnTo>
                    <a:lnTo>
                      <a:pt x="10709" y="12939"/>
                    </a:lnTo>
                    <a:lnTo>
                      <a:pt x="10709" y="12940"/>
                    </a:lnTo>
                    <a:lnTo>
                      <a:pt x="10705" y="12940"/>
                    </a:lnTo>
                    <a:close/>
                    <a:moveTo>
                      <a:pt x="10710" y="12935"/>
                    </a:moveTo>
                    <a:lnTo>
                      <a:pt x="10712" y="12935"/>
                    </a:lnTo>
                    <a:lnTo>
                      <a:pt x="10712" y="12937"/>
                    </a:lnTo>
                    <a:lnTo>
                      <a:pt x="10710" y="12937"/>
                    </a:lnTo>
                    <a:lnTo>
                      <a:pt x="10710" y="12935"/>
                    </a:lnTo>
                    <a:close/>
                    <a:moveTo>
                      <a:pt x="10712" y="12935"/>
                    </a:moveTo>
                    <a:lnTo>
                      <a:pt x="10712" y="12934"/>
                    </a:lnTo>
                    <a:lnTo>
                      <a:pt x="10714" y="12934"/>
                    </a:lnTo>
                    <a:lnTo>
                      <a:pt x="10714" y="12932"/>
                    </a:lnTo>
                    <a:lnTo>
                      <a:pt x="10717" y="12932"/>
                    </a:lnTo>
                    <a:lnTo>
                      <a:pt x="10717" y="12934"/>
                    </a:lnTo>
                    <a:lnTo>
                      <a:pt x="10715" y="12934"/>
                    </a:lnTo>
                    <a:lnTo>
                      <a:pt x="10715" y="12935"/>
                    </a:lnTo>
                    <a:lnTo>
                      <a:pt x="10712" y="12935"/>
                    </a:lnTo>
                    <a:close/>
                    <a:moveTo>
                      <a:pt x="10717" y="12932"/>
                    </a:moveTo>
                    <a:lnTo>
                      <a:pt x="10717" y="12930"/>
                    </a:lnTo>
                    <a:lnTo>
                      <a:pt x="10719" y="12930"/>
                    </a:lnTo>
                    <a:lnTo>
                      <a:pt x="10719" y="12929"/>
                    </a:lnTo>
                    <a:lnTo>
                      <a:pt x="10720" y="12929"/>
                    </a:lnTo>
                    <a:lnTo>
                      <a:pt x="10720" y="12927"/>
                    </a:lnTo>
                    <a:lnTo>
                      <a:pt x="10724" y="12927"/>
                    </a:lnTo>
                    <a:lnTo>
                      <a:pt x="10724" y="12929"/>
                    </a:lnTo>
                    <a:lnTo>
                      <a:pt x="10722" y="12929"/>
                    </a:lnTo>
                    <a:lnTo>
                      <a:pt x="10722" y="12930"/>
                    </a:lnTo>
                    <a:lnTo>
                      <a:pt x="10720" y="12930"/>
                    </a:lnTo>
                    <a:lnTo>
                      <a:pt x="10720" y="12932"/>
                    </a:lnTo>
                    <a:lnTo>
                      <a:pt x="10717" y="12932"/>
                    </a:lnTo>
                    <a:close/>
                    <a:moveTo>
                      <a:pt x="10724" y="12927"/>
                    </a:moveTo>
                    <a:lnTo>
                      <a:pt x="10724" y="12925"/>
                    </a:lnTo>
                    <a:lnTo>
                      <a:pt x="10725" y="12925"/>
                    </a:lnTo>
                    <a:lnTo>
                      <a:pt x="10725" y="12924"/>
                    </a:lnTo>
                    <a:lnTo>
                      <a:pt x="10729" y="12924"/>
                    </a:lnTo>
                    <a:lnTo>
                      <a:pt x="10729" y="12925"/>
                    </a:lnTo>
                    <a:lnTo>
                      <a:pt x="10727" y="12925"/>
                    </a:lnTo>
                    <a:lnTo>
                      <a:pt x="10727" y="12927"/>
                    </a:lnTo>
                    <a:lnTo>
                      <a:pt x="10724" y="12927"/>
                    </a:lnTo>
                    <a:close/>
                    <a:moveTo>
                      <a:pt x="10729" y="12924"/>
                    </a:moveTo>
                    <a:lnTo>
                      <a:pt x="10729" y="12922"/>
                    </a:lnTo>
                    <a:lnTo>
                      <a:pt x="10730" y="12922"/>
                    </a:lnTo>
                    <a:lnTo>
                      <a:pt x="10730" y="12920"/>
                    </a:lnTo>
                    <a:lnTo>
                      <a:pt x="10732" y="12920"/>
                    </a:lnTo>
                    <a:lnTo>
                      <a:pt x="10732" y="12919"/>
                    </a:lnTo>
                    <a:lnTo>
                      <a:pt x="10735" y="12919"/>
                    </a:lnTo>
                    <a:lnTo>
                      <a:pt x="10735" y="12920"/>
                    </a:lnTo>
                    <a:lnTo>
                      <a:pt x="10734" y="12920"/>
                    </a:lnTo>
                    <a:lnTo>
                      <a:pt x="10734" y="12922"/>
                    </a:lnTo>
                    <a:lnTo>
                      <a:pt x="10732" y="12922"/>
                    </a:lnTo>
                    <a:lnTo>
                      <a:pt x="10732" y="12924"/>
                    </a:lnTo>
                    <a:lnTo>
                      <a:pt x="10729" y="12924"/>
                    </a:lnTo>
                    <a:close/>
                    <a:moveTo>
                      <a:pt x="10735" y="12919"/>
                    </a:moveTo>
                    <a:lnTo>
                      <a:pt x="10735" y="12917"/>
                    </a:lnTo>
                    <a:lnTo>
                      <a:pt x="10737" y="12917"/>
                    </a:lnTo>
                    <a:lnTo>
                      <a:pt x="10737" y="12915"/>
                    </a:lnTo>
                    <a:lnTo>
                      <a:pt x="10739" y="12915"/>
                    </a:lnTo>
                    <a:lnTo>
                      <a:pt x="10739" y="12914"/>
                    </a:lnTo>
                    <a:lnTo>
                      <a:pt x="10742" y="12914"/>
                    </a:lnTo>
                    <a:lnTo>
                      <a:pt x="10742" y="12912"/>
                    </a:lnTo>
                    <a:lnTo>
                      <a:pt x="10744" y="12912"/>
                    </a:lnTo>
                    <a:lnTo>
                      <a:pt x="10744" y="12910"/>
                    </a:lnTo>
                    <a:lnTo>
                      <a:pt x="10747" y="12910"/>
                    </a:lnTo>
                    <a:lnTo>
                      <a:pt x="10747" y="12909"/>
                    </a:lnTo>
                    <a:lnTo>
                      <a:pt x="10749" y="12909"/>
                    </a:lnTo>
                    <a:lnTo>
                      <a:pt x="10749" y="12907"/>
                    </a:lnTo>
                    <a:lnTo>
                      <a:pt x="10750" y="12907"/>
                    </a:lnTo>
                    <a:lnTo>
                      <a:pt x="10750" y="12905"/>
                    </a:lnTo>
                    <a:lnTo>
                      <a:pt x="10754" y="12905"/>
                    </a:lnTo>
                    <a:lnTo>
                      <a:pt x="10754" y="12904"/>
                    </a:lnTo>
                    <a:lnTo>
                      <a:pt x="10755" y="12904"/>
                    </a:lnTo>
                    <a:lnTo>
                      <a:pt x="10755" y="12902"/>
                    </a:lnTo>
                    <a:lnTo>
                      <a:pt x="10757" y="12902"/>
                    </a:lnTo>
                    <a:lnTo>
                      <a:pt x="10757" y="12900"/>
                    </a:lnTo>
                    <a:lnTo>
                      <a:pt x="10760" y="12900"/>
                    </a:lnTo>
                    <a:lnTo>
                      <a:pt x="10760" y="12899"/>
                    </a:lnTo>
                    <a:lnTo>
                      <a:pt x="10762" y="12899"/>
                    </a:lnTo>
                    <a:lnTo>
                      <a:pt x="10762" y="12897"/>
                    </a:lnTo>
                    <a:lnTo>
                      <a:pt x="10764" y="12897"/>
                    </a:lnTo>
                    <a:lnTo>
                      <a:pt x="10764" y="12895"/>
                    </a:lnTo>
                    <a:lnTo>
                      <a:pt x="10767" y="12895"/>
                    </a:lnTo>
                    <a:lnTo>
                      <a:pt x="10767" y="12897"/>
                    </a:lnTo>
                    <a:lnTo>
                      <a:pt x="10765" y="12897"/>
                    </a:lnTo>
                    <a:lnTo>
                      <a:pt x="10765" y="12899"/>
                    </a:lnTo>
                    <a:lnTo>
                      <a:pt x="10764" y="12899"/>
                    </a:lnTo>
                    <a:lnTo>
                      <a:pt x="10764" y="12900"/>
                    </a:lnTo>
                    <a:lnTo>
                      <a:pt x="10762" y="12900"/>
                    </a:lnTo>
                    <a:lnTo>
                      <a:pt x="10762" y="12902"/>
                    </a:lnTo>
                    <a:lnTo>
                      <a:pt x="10759" y="12902"/>
                    </a:lnTo>
                    <a:lnTo>
                      <a:pt x="10759" y="12904"/>
                    </a:lnTo>
                    <a:lnTo>
                      <a:pt x="10757" y="12904"/>
                    </a:lnTo>
                    <a:lnTo>
                      <a:pt x="10757" y="12905"/>
                    </a:lnTo>
                    <a:lnTo>
                      <a:pt x="10755" y="12905"/>
                    </a:lnTo>
                    <a:lnTo>
                      <a:pt x="10755" y="12907"/>
                    </a:lnTo>
                    <a:lnTo>
                      <a:pt x="10752" y="12907"/>
                    </a:lnTo>
                    <a:lnTo>
                      <a:pt x="10752" y="12909"/>
                    </a:lnTo>
                    <a:lnTo>
                      <a:pt x="10750" y="12909"/>
                    </a:lnTo>
                    <a:lnTo>
                      <a:pt x="10750" y="12910"/>
                    </a:lnTo>
                    <a:lnTo>
                      <a:pt x="10749" y="12910"/>
                    </a:lnTo>
                    <a:lnTo>
                      <a:pt x="10749" y="12912"/>
                    </a:lnTo>
                    <a:lnTo>
                      <a:pt x="10745" y="12912"/>
                    </a:lnTo>
                    <a:lnTo>
                      <a:pt x="10745" y="12914"/>
                    </a:lnTo>
                    <a:lnTo>
                      <a:pt x="10744" y="12914"/>
                    </a:lnTo>
                    <a:lnTo>
                      <a:pt x="10744" y="12915"/>
                    </a:lnTo>
                    <a:lnTo>
                      <a:pt x="10740" y="12915"/>
                    </a:lnTo>
                    <a:lnTo>
                      <a:pt x="10740" y="12917"/>
                    </a:lnTo>
                    <a:lnTo>
                      <a:pt x="10739" y="12917"/>
                    </a:lnTo>
                    <a:lnTo>
                      <a:pt x="10739" y="12919"/>
                    </a:lnTo>
                    <a:lnTo>
                      <a:pt x="10735" y="12919"/>
                    </a:lnTo>
                    <a:close/>
                    <a:moveTo>
                      <a:pt x="11555" y="12917"/>
                    </a:moveTo>
                    <a:lnTo>
                      <a:pt x="11557" y="12917"/>
                    </a:lnTo>
                    <a:lnTo>
                      <a:pt x="11557" y="12919"/>
                    </a:lnTo>
                    <a:lnTo>
                      <a:pt x="11555" y="12919"/>
                    </a:lnTo>
                    <a:lnTo>
                      <a:pt x="11555" y="12917"/>
                    </a:lnTo>
                    <a:close/>
                    <a:moveTo>
                      <a:pt x="11557" y="12917"/>
                    </a:moveTo>
                    <a:lnTo>
                      <a:pt x="11557" y="12914"/>
                    </a:lnTo>
                    <a:lnTo>
                      <a:pt x="11559" y="12914"/>
                    </a:lnTo>
                    <a:lnTo>
                      <a:pt x="11559" y="12912"/>
                    </a:lnTo>
                    <a:lnTo>
                      <a:pt x="11560" y="12912"/>
                    </a:lnTo>
                    <a:lnTo>
                      <a:pt x="11560" y="12910"/>
                    </a:lnTo>
                    <a:lnTo>
                      <a:pt x="11562" y="12910"/>
                    </a:lnTo>
                    <a:lnTo>
                      <a:pt x="11562" y="12909"/>
                    </a:lnTo>
                    <a:lnTo>
                      <a:pt x="11564" y="12909"/>
                    </a:lnTo>
                    <a:lnTo>
                      <a:pt x="11564" y="12907"/>
                    </a:lnTo>
                    <a:lnTo>
                      <a:pt x="11565" y="12907"/>
                    </a:lnTo>
                    <a:lnTo>
                      <a:pt x="11565" y="12905"/>
                    </a:lnTo>
                    <a:lnTo>
                      <a:pt x="11567" y="12905"/>
                    </a:lnTo>
                    <a:lnTo>
                      <a:pt x="11567" y="12909"/>
                    </a:lnTo>
                    <a:lnTo>
                      <a:pt x="11565" y="12909"/>
                    </a:lnTo>
                    <a:lnTo>
                      <a:pt x="11565" y="12910"/>
                    </a:lnTo>
                    <a:lnTo>
                      <a:pt x="11564" y="12910"/>
                    </a:lnTo>
                    <a:lnTo>
                      <a:pt x="11564" y="12912"/>
                    </a:lnTo>
                    <a:lnTo>
                      <a:pt x="11562" y="12912"/>
                    </a:lnTo>
                    <a:lnTo>
                      <a:pt x="11562" y="12914"/>
                    </a:lnTo>
                    <a:lnTo>
                      <a:pt x="11560" y="12914"/>
                    </a:lnTo>
                    <a:lnTo>
                      <a:pt x="11560" y="12915"/>
                    </a:lnTo>
                    <a:lnTo>
                      <a:pt x="11559" y="12915"/>
                    </a:lnTo>
                    <a:lnTo>
                      <a:pt x="11559" y="12917"/>
                    </a:lnTo>
                    <a:lnTo>
                      <a:pt x="11557" y="12917"/>
                    </a:lnTo>
                    <a:close/>
                    <a:moveTo>
                      <a:pt x="11567" y="12904"/>
                    </a:moveTo>
                    <a:lnTo>
                      <a:pt x="11569" y="12904"/>
                    </a:lnTo>
                    <a:lnTo>
                      <a:pt x="11569" y="12905"/>
                    </a:lnTo>
                    <a:lnTo>
                      <a:pt x="11567" y="12905"/>
                    </a:lnTo>
                    <a:lnTo>
                      <a:pt x="11567" y="12904"/>
                    </a:lnTo>
                    <a:close/>
                    <a:moveTo>
                      <a:pt x="11569" y="12902"/>
                    </a:moveTo>
                    <a:lnTo>
                      <a:pt x="11570" y="12902"/>
                    </a:lnTo>
                    <a:lnTo>
                      <a:pt x="11570" y="12904"/>
                    </a:lnTo>
                    <a:lnTo>
                      <a:pt x="11569" y="12904"/>
                    </a:lnTo>
                    <a:lnTo>
                      <a:pt x="11569" y="12902"/>
                    </a:lnTo>
                    <a:close/>
                    <a:moveTo>
                      <a:pt x="10767" y="12895"/>
                    </a:moveTo>
                    <a:lnTo>
                      <a:pt x="10767" y="12894"/>
                    </a:lnTo>
                    <a:lnTo>
                      <a:pt x="10769" y="12894"/>
                    </a:lnTo>
                    <a:lnTo>
                      <a:pt x="10769" y="12892"/>
                    </a:lnTo>
                    <a:lnTo>
                      <a:pt x="10770" y="12892"/>
                    </a:lnTo>
                    <a:lnTo>
                      <a:pt x="10770" y="12890"/>
                    </a:lnTo>
                    <a:lnTo>
                      <a:pt x="10774" y="12890"/>
                    </a:lnTo>
                    <a:lnTo>
                      <a:pt x="10774" y="12892"/>
                    </a:lnTo>
                    <a:lnTo>
                      <a:pt x="10772" y="12892"/>
                    </a:lnTo>
                    <a:lnTo>
                      <a:pt x="10772" y="12894"/>
                    </a:lnTo>
                    <a:lnTo>
                      <a:pt x="10770" y="12894"/>
                    </a:lnTo>
                    <a:lnTo>
                      <a:pt x="10770" y="12895"/>
                    </a:lnTo>
                    <a:lnTo>
                      <a:pt x="10767" y="12895"/>
                    </a:lnTo>
                    <a:close/>
                    <a:moveTo>
                      <a:pt x="10774" y="12890"/>
                    </a:moveTo>
                    <a:lnTo>
                      <a:pt x="10774" y="12889"/>
                    </a:lnTo>
                    <a:lnTo>
                      <a:pt x="10775" y="12889"/>
                    </a:lnTo>
                    <a:lnTo>
                      <a:pt x="10775" y="12887"/>
                    </a:lnTo>
                    <a:lnTo>
                      <a:pt x="10777" y="12887"/>
                    </a:lnTo>
                    <a:lnTo>
                      <a:pt x="10777" y="12885"/>
                    </a:lnTo>
                    <a:lnTo>
                      <a:pt x="10779" y="12885"/>
                    </a:lnTo>
                    <a:lnTo>
                      <a:pt x="10779" y="12884"/>
                    </a:lnTo>
                    <a:lnTo>
                      <a:pt x="10782" y="12884"/>
                    </a:lnTo>
                    <a:lnTo>
                      <a:pt x="10782" y="12885"/>
                    </a:lnTo>
                    <a:lnTo>
                      <a:pt x="10780" y="12885"/>
                    </a:lnTo>
                    <a:lnTo>
                      <a:pt x="10780" y="12887"/>
                    </a:lnTo>
                    <a:lnTo>
                      <a:pt x="10779" y="12887"/>
                    </a:lnTo>
                    <a:lnTo>
                      <a:pt x="10779" y="12889"/>
                    </a:lnTo>
                    <a:lnTo>
                      <a:pt x="10777" y="12889"/>
                    </a:lnTo>
                    <a:lnTo>
                      <a:pt x="10777" y="12890"/>
                    </a:lnTo>
                    <a:lnTo>
                      <a:pt x="10774" y="12890"/>
                    </a:lnTo>
                    <a:close/>
                    <a:moveTo>
                      <a:pt x="10782" y="12884"/>
                    </a:moveTo>
                    <a:lnTo>
                      <a:pt x="10782" y="12882"/>
                    </a:lnTo>
                    <a:lnTo>
                      <a:pt x="10784" y="12882"/>
                    </a:lnTo>
                    <a:lnTo>
                      <a:pt x="10784" y="12880"/>
                    </a:lnTo>
                    <a:lnTo>
                      <a:pt x="10785" y="12880"/>
                    </a:lnTo>
                    <a:lnTo>
                      <a:pt x="10785" y="12879"/>
                    </a:lnTo>
                    <a:lnTo>
                      <a:pt x="10789" y="12879"/>
                    </a:lnTo>
                    <a:lnTo>
                      <a:pt x="10789" y="12880"/>
                    </a:lnTo>
                    <a:lnTo>
                      <a:pt x="10787" y="12880"/>
                    </a:lnTo>
                    <a:lnTo>
                      <a:pt x="10787" y="12882"/>
                    </a:lnTo>
                    <a:lnTo>
                      <a:pt x="10785" y="12882"/>
                    </a:lnTo>
                    <a:lnTo>
                      <a:pt x="10785" y="12884"/>
                    </a:lnTo>
                    <a:lnTo>
                      <a:pt x="10782" y="12884"/>
                    </a:lnTo>
                    <a:close/>
                    <a:moveTo>
                      <a:pt x="10789" y="12879"/>
                    </a:moveTo>
                    <a:lnTo>
                      <a:pt x="10789" y="12877"/>
                    </a:lnTo>
                    <a:lnTo>
                      <a:pt x="10790" y="12877"/>
                    </a:lnTo>
                    <a:lnTo>
                      <a:pt x="10790" y="12875"/>
                    </a:lnTo>
                    <a:lnTo>
                      <a:pt x="10792" y="12875"/>
                    </a:lnTo>
                    <a:lnTo>
                      <a:pt x="10792" y="12874"/>
                    </a:lnTo>
                    <a:lnTo>
                      <a:pt x="10795" y="12874"/>
                    </a:lnTo>
                    <a:lnTo>
                      <a:pt x="10795" y="12875"/>
                    </a:lnTo>
                    <a:lnTo>
                      <a:pt x="10794" y="12875"/>
                    </a:lnTo>
                    <a:lnTo>
                      <a:pt x="10794" y="12877"/>
                    </a:lnTo>
                    <a:lnTo>
                      <a:pt x="10792" y="12877"/>
                    </a:lnTo>
                    <a:lnTo>
                      <a:pt x="10792" y="12879"/>
                    </a:lnTo>
                    <a:lnTo>
                      <a:pt x="10789" y="12879"/>
                    </a:lnTo>
                    <a:close/>
                    <a:moveTo>
                      <a:pt x="10795" y="12872"/>
                    </a:moveTo>
                    <a:lnTo>
                      <a:pt x="10797" y="12872"/>
                    </a:lnTo>
                    <a:lnTo>
                      <a:pt x="10797" y="12874"/>
                    </a:lnTo>
                    <a:lnTo>
                      <a:pt x="10795" y="12874"/>
                    </a:lnTo>
                    <a:lnTo>
                      <a:pt x="10795" y="12872"/>
                    </a:lnTo>
                    <a:close/>
                    <a:moveTo>
                      <a:pt x="10797" y="12872"/>
                    </a:moveTo>
                    <a:lnTo>
                      <a:pt x="10797" y="12870"/>
                    </a:lnTo>
                    <a:lnTo>
                      <a:pt x="10799" y="12870"/>
                    </a:lnTo>
                    <a:lnTo>
                      <a:pt x="10799" y="12869"/>
                    </a:lnTo>
                    <a:lnTo>
                      <a:pt x="10800" y="12869"/>
                    </a:lnTo>
                    <a:lnTo>
                      <a:pt x="10800" y="12867"/>
                    </a:lnTo>
                    <a:lnTo>
                      <a:pt x="10804" y="12867"/>
                    </a:lnTo>
                    <a:lnTo>
                      <a:pt x="10804" y="12869"/>
                    </a:lnTo>
                    <a:lnTo>
                      <a:pt x="10802" y="12869"/>
                    </a:lnTo>
                    <a:lnTo>
                      <a:pt x="10802" y="12870"/>
                    </a:lnTo>
                    <a:lnTo>
                      <a:pt x="10800" y="12870"/>
                    </a:lnTo>
                    <a:lnTo>
                      <a:pt x="10800" y="12872"/>
                    </a:lnTo>
                    <a:lnTo>
                      <a:pt x="10797" y="12872"/>
                    </a:lnTo>
                    <a:close/>
                    <a:moveTo>
                      <a:pt x="10804" y="12865"/>
                    </a:moveTo>
                    <a:lnTo>
                      <a:pt x="10805" y="12865"/>
                    </a:lnTo>
                    <a:lnTo>
                      <a:pt x="10805" y="12867"/>
                    </a:lnTo>
                    <a:lnTo>
                      <a:pt x="10804" y="12867"/>
                    </a:lnTo>
                    <a:lnTo>
                      <a:pt x="10804" y="12865"/>
                    </a:lnTo>
                    <a:close/>
                    <a:moveTo>
                      <a:pt x="10805" y="12865"/>
                    </a:moveTo>
                    <a:lnTo>
                      <a:pt x="10805" y="12864"/>
                    </a:lnTo>
                    <a:lnTo>
                      <a:pt x="10807" y="12864"/>
                    </a:lnTo>
                    <a:lnTo>
                      <a:pt x="10807" y="12862"/>
                    </a:lnTo>
                    <a:lnTo>
                      <a:pt x="10810" y="12862"/>
                    </a:lnTo>
                    <a:lnTo>
                      <a:pt x="10810" y="12864"/>
                    </a:lnTo>
                    <a:lnTo>
                      <a:pt x="10809" y="12864"/>
                    </a:lnTo>
                    <a:lnTo>
                      <a:pt x="10809" y="12865"/>
                    </a:lnTo>
                    <a:lnTo>
                      <a:pt x="10805" y="12865"/>
                    </a:lnTo>
                    <a:close/>
                    <a:moveTo>
                      <a:pt x="10810" y="12860"/>
                    </a:moveTo>
                    <a:lnTo>
                      <a:pt x="10812" y="12860"/>
                    </a:lnTo>
                    <a:lnTo>
                      <a:pt x="10812" y="12862"/>
                    </a:lnTo>
                    <a:lnTo>
                      <a:pt x="10810" y="12862"/>
                    </a:lnTo>
                    <a:lnTo>
                      <a:pt x="10810" y="12860"/>
                    </a:lnTo>
                    <a:close/>
                    <a:moveTo>
                      <a:pt x="10812" y="12860"/>
                    </a:moveTo>
                    <a:lnTo>
                      <a:pt x="10812" y="12859"/>
                    </a:lnTo>
                    <a:lnTo>
                      <a:pt x="10814" y="12859"/>
                    </a:lnTo>
                    <a:lnTo>
                      <a:pt x="10814" y="12857"/>
                    </a:lnTo>
                    <a:lnTo>
                      <a:pt x="10815" y="12857"/>
                    </a:lnTo>
                    <a:lnTo>
                      <a:pt x="10815" y="12855"/>
                    </a:lnTo>
                    <a:lnTo>
                      <a:pt x="10819" y="12855"/>
                    </a:lnTo>
                    <a:lnTo>
                      <a:pt x="10819" y="12857"/>
                    </a:lnTo>
                    <a:lnTo>
                      <a:pt x="10817" y="12857"/>
                    </a:lnTo>
                    <a:lnTo>
                      <a:pt x="10817" y="12859"/>
                    </a:lnTo>
                    <a:lnTo>
                      <a:pt x="10815" y="12859"/>
                    </a:lnTo>
                    <a:lnTo>
                      <a:pt x="10815" y="12860"/>
                    </a:lnTo>
                    <a:lnTo>
                      <a:pt x="10812" y="12860"/>
                    </a:lnTo>
                    <a:close/>
                    <a:moveTo>
                      <a:pt x="10819" y="12854"/>
                    </a:moveTo>
                    <a:lnTo>
                      <a:pt x="10820" y="12854"/>
                    </a:lnTo>
                    <a:lnTo>
                      <a:pt x="10820" y="12855"/>
                    </a:lnTo>
                    <a:lnTo>
                      <a:pt x="10819" y="12855"/>
                    </a:lnTo>
                    <a:lnTo>
                      <a:pt x="10819" y="12854"/>
                    </a:lnTo>
                    <a:close/>
                    <a:moveTo>
                      <a:pt x="10820" y="12854"/>
                    </a:moveTo>
                    <a:lnTo>
                      <a:pt x="10820" y="12852"/>
                    </a:lnTo>
                    <a:lnTo>
                      <a:pt x="10822" y="12852"/>
                    </a:lnTo>
                    <a:lnTo>
                      <a:pt x="10822" y="12850"/>
                    </a:lnTo>
                    <a:lnTo>
                      <a:pt x="10824" y="12850"/>
                    </a:lnTo>
                    <a:lnTo>
                      <a:pt x="10824" y="12849"/>
                    </a:lnTo>
                    <a:lnTo>
                      <a:pt x="10827" y="12849"/>
                    </a:lnTo>
                    <a:lnTo>
                      <a:pt x="10827" y="12850"/>
                    </a:lnTo>
                    <a:lnTo>
                      <a:pt x="10825" y="12850"/>
                    </a:lnTo>
                    <a:lnTo>
                      <a:pt x="10825" y="12852"/>
                    </a:lnTo>
                    <a:lnTo>
                      <a:pt x="10824" y="12852"/>
                    </a:lnTo>
                    <a:lnTo>
                      <a:pt x="10824" y="12854"/>
                    </a:lnTo>
                    <a:lnTo>
                      <a:pt x="10820" y="12854"/>
                    </a:lnTo>
                    <a:close/>
                    <a:moveTo>
                      <a:pt x="10827" y="12849"/>
                    </a:moveTo>
                    <a:lnTo>
                      <a:pt x="10827" y="12847"/>
                    </a:lnTo>
                    <a:lnTo>
                      <a:pt x="10829" y="12847"/>
                    </a:lnTo>
                    <a:lnTo>
                      <a:pt x="10829" y="12845"/>
                    </a:lnTo>
                    <a:lnTo>
                      <a:pt x="10830" y="12845"/>
                    </a:lnTo>
                    <a:lnTo>
                      <a:pt x="10830" y="12844"/>
                    </a:lnTo>
                    <a:lnTo>
                      <a:pt x="10832" y="12844"/>
                    </a:lnTo>
                    <a:lnTo>
                      <a:pt x="10832" y="12842"/>
                    </a:lnTo>
                    <a:lnTo>
                      <a:pt x="10835" y="12842"/>
                    </a:lnTo>
                    <a:lnTo>
                      <a:pt x="10835" y="12844"/>
                    </a:lnTo>
                    <a:lnTo>
                      <a:pt x="10834" y="12844"/>
                    </a:lnTo>
                    <a:lnTo>
                      <a:pt x="10834" y="12845"/>
                    </a:lnTo>
                    <a:lnTo>
                      <a:pt x="10832" y="12845"/>
                    </a:lnTo>
                    <a:lnTo>
                      <a:pt x="10832" y="12847"/>
                    </a:lnTo>
                    <a:lnTo>
                      <a:pt x="10830" y="12847"/>
                    </a:lnTo>
                    <a:lnTo>
                      <a:pt x="10830" y="12849"/>
                    </a:lnTo>
                    <a:lnTo>
                      <a:pt x="10827" y="12849"/>
                    </a:lnTo>
                    <a:close/>
                    <a:moveTo>
                      <a:pt x="10835" y="12842"/>
                    </a:moveTo>
                    <a:lnTo>
                      <a:pt x="10835" y="12840"/>
                    </a:lnTo>
                    <a:lnTo>
                      <a:pt x="10837" y="12840"/>
                    </a:lnTo>
                    <a:lnTo>
                      <a:pt x="10837" y="12839"/>
                    </a:lnTo>
                    <a:lnTo>
                      <a:pt x="10839" y="12839"/>
                    </a:lnTo>
                    <a:lnTo>
                      <a:pt x="10839" y="12837"/>
                    </a:lnTo>
                    <a:lnTo>
                      <a:pt x="10840" y="12837"/>
                    </a:lnTo>
                    <a:lnTo>
                      <a:pt x="10840" y="12835"/>
                    </a:lnTo>
                    <a:lnTo>
                      <a:pt x="10844" y="12835"/>
                    </a:lnTo>
                    <a:lnTo>
                      <a:pt x="10844" y="12837"/>
                    </a:lnTo>
                    <a:lnTo>
                      <a:pt x="10842" y="12837"/>
                    </a:lnTo>
                    <a:lnTo>
                      <a:pt x="10842" y="12839"/>
                    </a:lnTo>
                    <a:lnTo>
                      <a:pt x="10840" y="12839"/>
                    </a:lnTo>
                    <a:lnTo>
                      <a:pt x="10840" y="12840"/>
                    </a:lnTo>
                    <a:lnTo>
                      <a:pt x="10839" y="12840"/>
                    </a:lnTo>
                    <a:lnTo>
                      <a:pt x="10839" y="12842"/>
                    </a:lnTo>
                    <a:lnTo>
                      <a:pt x="10835" y="12842"/>
                    </a:lnTo>
                    <a:close/>
                    <a:moveTo>
                      <a:pt x="10844" y="12835"/>
                    </a:moveTo>
                    <a:lnTo>
                      <a:pt x="10844" y="12834"/>
                    </a:lnTo>
                    <a:lnTo>
                      <a:pt x="10845" y="12834"/>
                    </a:lnTo>
                    <a:lnTo>
                      <a:pt x="10845" y="12832"/>
                    </a:lnTo>
                    <a:lnTo>
                      <a:pt x="10847" y="12832"/>
                    </a:lnTo>
                    <a:lnTo>
                      <a:pt x="10847" y="12830"/>
                    </a:lnTo>
                    <a:lnTo>
                      <a:pt x="10849" y="12830"/>
                    </a:lnTo>
                    <a:lnTo>
                      <a:pt x="10849" y="12829"/>
                    </a:lnTo>
                    <a:lnTo>
                      <a:pt x="10852" y="12829"/>
                    </a:lnTo>
                    <a:lnTo>
                      <a:pt x="10852" y="12827"/>
                    </a:lnTo>
                    <a:lnTo>
                      <a:pt x="10854" y="12827"/>
                    </a:lnTo>
                    <a:lnTo>
                      <a:pt x="10854" y="12825"/>
                    </a:lnTo>
                    <a:lnTo>
                      <a:pt x="10855" y="12825"/>
                    </a:lnTo>
                    <a:lnTo>
                      <a:pt x="10855" y="12824"/>
                    </a:lnTo>
                    <a:lnTo>
                      <a:pt x="10857" y="12824"/>
                    </a:lnTo>
                    <a:lnTo>
                      <a:pt x="10857" y="12822"/>
                    </a:lnTo>
                    <a:lnTo>
                      <a:pt x="10859" y="12822"/>
                    </a:lnTo>
                    <a:lnTo>
                      <a:pt x="10859" y="12820"/>
                    </a:lnTo>
                    <a:lnTo>
                      <a:pt x="10862" y="12820"/>
                    </a:lnTo>
                    <a:lnTo>
                      <a:pt x="10862" y="12819"/>
                    </a:lnTo>
                    <a:lnTo>
                      <a:pt x="10864" y="12819"/>
                    </a:lnTo>
                    <a:lnTo>
                      <a:pt x="10864" y="12817"/>
                    </a:lnTo>
                    <a:lnTo>
                      <a:pt x="10865" y="12817"/>
                    </a:lnTo>
                    <a:lnTo>
                      <a:pt x="10865" y="12815"/>
                    </a:lnTo>
                    <a:lnTo>
                      <a:pt x="10867" y="12815"/>
                    </a:lnTo>
                    <a:lnTo>
                      <a:pt x="10867" y="12814"/>
                    </a:lnTo>
                    <a:lnTo>
                      <a:pt x="10869" y="12814"/>
                    </a:lnTo>
                    <a:lnTo>
                      <a:pt x="10869" y="12812"/>
                    </a:lnTo>
                    <a:lnTo>
                      <a:pt x="10872" y="12812"/>
                    </a:lnTo>
                    <a:lnTo>
                      <a:pt x="10872" y="12814"/>
                    </a:lnTo>
                    <a:lnTo>
                      <a:pt x="10870" y="12814"/>
                    </a:lnTo>
                    <a:lnTo>
                      <a:pt x="10870" y="12815"/>
                    </a:lnTo>
                    <a:lnTo>
                      <a:pt x="10869" y="12815"/>
                    </a:lnTo>
                    <a:lnTo>
                      <a:pt x="10869" y="12817"/>
                    </a:lnTo>
                    <a:lnTo>
                      <a:pt x="10867" y="12817"/>
                    </a:lnTo>
                    <a:lnTo>
                      <a:pt x="10867" y="12819"/>
                    </a:lnTo>
                    <a:lnTo>
                      <a:pt x="10865" y="12819"/>
                    </a:lnTo>
                    <a:lnTo>
                      <a:pt x="10865" y="12820"/>
                    </a:lnTo>
                    <a:lnTo>
                      <a:pt x="10864" y="12820"/>
                    </a:lnTo>
                    <a:lnTo>
                      <a:pt x="10864" y="12822"/>
                    </a:lnTo>
                    <a:lnTo>
                      <a:pt x="10860" y="12822"/>
                    </a:lnTo>
                    <a:lnTo>
                      <a:pt x="10860" y="12824"/>
                    </a:lnTo>
                    <a:lnTo>
                      <a:pt x="10859" y="12824"/>
                    </a:lnTo>
                    <a:lnTo>
                      <a:pt x="10859" y="12825"/>
                    </a:lnTo>
                    <a:lnTo>
                      <a:pt x="10857" y="12825"/>
                    </a:lnTo>
                    <a:lnTo>
                      <a:pt x="10857" y="12827"/>
                    </a:lnTo>
                    <a:lnTo>
                      <a:pt x="10855" y="12827"/>
                    </a:lnTo>
                    <a:lnTo>
                      <a:pt x="10855" y="12829"/>
                    </a:lnTo>
                    <a:lnTo>
                      <a:pt x="10854" y="12829"/>
                    </a:lnTo>
                    <a:lnTo>
                      <a:pt x="10854" y="12830"/>
                    </a:lnTo>
                    <a:lnTo>
                      <a:pt x="10850" y="12830"/>
                    </a:lnTo>
                    <a:lnTo>
                      <a:pt x="10850" y="12832"/>
                    </a:lnTo>
                    <a:lnTo>
                      <a:pt x="10849" y="12832"/>
                    </a:lnTo>
                    <a:lnTo>
                      <a:pt x="10849" y="12834"/>
                    </a:lnTo>
                    <a:lnTo>
                      <a:pt x="10847" y="12834"/>
                    </a:lnTo>
                    <a:lnTo>
                      <a:pt x="10847" y="12835"/>
                    </a:lnTo>
                    <a:lnTo>
                      <a:pt x="10844" y="12835"/>
                    </a:lnTo>
                    <a:close/>
                    <a:moveTo>
                      <a:pt x="10872" y="12812"/>
                    </a:moveTo>
                    <a:lnTo>
                      <a:pt x="10872" y="12810"/>
                    </a:lnTo>
                    <a:lnTo>
                      <a:pt x="10874" y="12810"/>
                    </a:lnTo>
                    <a:lnTo>
                      <a:pt x="10874" y="12809"/>
                    </a:lnTo>
                    <a:lnTo>
                      <a:pt x="10875" y="12809"/>
                    </a:lnTo>
                    <a:lnTo>
                      <a:pt x="10875" y="12807"/>
                    </a:lnTo>
                    <a:lnTo>
                      <a:pt x="10877" y="12807"/>
                    </a:lnTo>
                    <a:lnTo>
                      <a:pt x="10877" y="12805"/>
                    </a:lnTo>
                    <a:lnTo>
                      <a:pt x="10879" y="12805"/>
                    </a:lnTo>
                    <a:lnTo>
                      <a:pt x="10879" y="12804"/>
                    </a:lnTo>
                    <a:lnTo>
                      <a:pt x="10882" y="12804"/>
                    </a:lnTo>
                    <a:lnTo>
                      <a:pt x="10882" y="12805"/>
                    </a:lnTo>
                    <a:lnTo>
                      <a:pt x="10880" y="12805"/>
                    </a:lnTo>
                    <a:lnTo>
                      <a:pt x="10880" y="12807"/>
                    </a:lnTo>
                    <a:lnTo>
                      <a:pt x="10879" y="12807"/>
                    </a:lnTo>
                    <a:lnTo>
                      <a:pt x="10879" y="12809"/>
                    </a:lnTo>
                    <a:lnTo>
                      <a:pt x="10877" y="12809"/>
                    </a:lnTo>
                    <a:lnTo>
                      <a:pt x="10877" y="12810"/>
                    </a:lnTo>
                    <a:lnTo>
                      <a:pt x="10875" y="12810"/>
                    </a:lnTo>
                    <a:lnTo>
                      <a:pt x="10875" y="12812"/>
                    </a:lnTo>
                    <a:lnTo>
                      <a:pt x="10872" y="12812"/>
                    </a:lnTo>
                    <a:close/>
                    <a:moveTo>
                      <a:pt x="10882" y="12802"/>
                    </a:moveTo>
                    <a:lnTo>
                      <a:pt x="10884" y="12802"/>
                    </a:lnTo>
                    <a:lnTo>
                      <a:pt x="10884" y="12804"/>
                    </a:lnTo>
                    <a:lnTo>
                      <a:pt x="10882" y="12804"/>
                    </a:lnTo>
                    <a:lnTo>
                      <a:pt x="10882" y="12802"/>
                    </a:lnTo>
                    <a:close/>
                    <a:moveTo>
                      <a:pt x="10884" y="12800"/>
                    </a:moveTo>
                    <a:lnTo>
                      <a:pt x="10885" y="12800"/>
                    </a:lnTo>
                    <a:lnTo>
                      <a:pt x="10885" y="12802"/>
                    </a:lnTo>
                    <a:lnTo>
                      <a:pt x="10884" y="12802"/>
                    </a:lnTo>
                    <a:lnTo>
                      <a:pt x="10884" y="12800"/>
                    </a:lnTo>
                    <a:close/>
                    <a:moveTo>
                      <a:pt x="10885" y="12800"/>
                    </a:moveTo>
                    <a:lnTo>
                      <a:pt x="10885" y="12799"/>
                    </a:lnTo>
                    <a:lnTo>
                      <a:pt x="10887" y="12799"/>
                    </a:lnTo>
                    <a:lnTo>
                      <a:pt x="10887" y="12797"/>
                    </a:lnTo>
                    <a:lnTo>
                      <a:pt x="10889" y="12797"/>
                    </a:lnTo>
                    <a:lnTo>
                      <a:pt x="10889" y="12795"/>
                    </a:lnTo>
                    <a:lnTo>
                      <a:pt x="10890" y="12795"/>
                    </a:lnTo>
                    <a:lnTo>
                      <a:pt x="10890" y="12794"/>
                    </a:lnTo>
                    <a:lnTo>
                      <a:pt x="10894" y="12794"/>
                    </a:lnTo>
                    <a:lnTo>
                      <a:pt x="10894" y="12795"/>
                    </a:lnTo>
                    <a:lnTo>
                      <a:pt x="10892" y="12795"/>
                    </a:lnTo>
                    <a:lnTo>
                      <a:pt x="10892" y="12797"/>
                    </a:lnTo>
                    <a:lnTo>
                      <a:pt x="10890" y="12797"/>
                    </a:lnTo>
                    <a:lnTo>
                      <a:pt x="10890" y="12799"/>
                    </a:lnTo>
                    <a:lnTo>
                      <a:pt x="10889" y="12799"/>
                    </a:lnTo>
                    <a:lnTo>
                      <a:pt x="10889" y="12800"/>
                    </a:lnTo>
                    <a:lnTo>
                      <a:pt x="10885" y="12800"/>
                    </a:lnTo>
                    <a:close/>
                    <a:moveTo>
                      <a:pt x="10894" y="12792"/>
                    </a:moveTo>
                    <a:lnTo>
                      <a:pt x="10895" y="12792"/>
                    </a:lnTo>
                    <a:lnTo>
                      <a:pt x="10895" y="12794"/>
                    </a:lnTo>
                    <a:lnTo>
                      <a:pt x="10894" y="12794"/>
                    </a:lnTo>
                    <a:lnTo>
                      <a:pt x="10894" y="12792"/>
                    </a:lnTo>
                    <a:close/>
                    <a:moveTo>
                      <a:pt x="10895" y="12790"/>
                    </a:moveTo>
                    <a:lnTo>
                      <a:pt x="10897" y="12790"/>
                    </a:lnTo>
                    <a:lnTo>
                      <a:pt x="10897" y="12792"/>
                    </a:lnTo>
                    <a:lnTo>
                      <a:pt x="10895" y="12792"/>
                    </a:lnTo>
                    <a:lnTo>
                      <a:pt x="10895" y="12790"/>
                    </a:lnTo>
                    <a:close/>
                    <a:moveTo>
                      <a:pt x="10897" y="12790"/>
                    </a:moveTo>
                    <a:lnTo>
                      <a:pt x="10897" y="12789"/>
                    </a:lnTo>
                    <a:lnTo>
                      <a:pt x="10899" y="12789"/>
                    </a:lnTo>
                    <a:lnTo>
                      <a:pt x="10899" y="12787"/>
                    </a:lnTo>
                    <a:lnTo>
                      <a:pt x="10900" y="12787"/>
                    </a:lnTo>
                    <a:lnTo>
                      <a:pt x="10900" y="12785"/>
                    </a:lnTo>
                    <a:lnTo>
                      <a:pt x="10902" y="12785"/>
                    </a:lnTo>
                    <a:lnTo>
                      <a:pt x="10902" y="12784"/>
                    </a:lnTo>
                    <a:lnTo>
                      <a:pt x="10905" y="12784"/>
                    </a:lnTo>
                    <a:lnTo>
                      <a:pt x="10905" y="12785"/>
                    </a:lnTo>
                    <a:lnTo>
                      <a:pt x="10904" y="12785"/>
                    </a:lnTo>
                    <a:lnTo>
                      <a:pt x="10904" y="12787"/>
                    </a:lnTo>
                    <a:lnTo>
                      <a:pt x="10902" y="12787"/>
                    </a:lnTo>
                    <a:lnTo>
                      <a:pt x="10902" y="12789"/>
                    </a:lnTo>
                    <a:lnTo>
                      <a:pt x="10900" y="12789"/>
                    </a:lnTo>
                    <a:lnTo>
                      <a:pt x="10900" y="12790"/>
                    </a:lnTo>
                    <a:lnTo>
                      <a:pt x="10897" y="12790"/>
                    </a:lnTo>
                    <a:close/>
                    <a:moveTo>
                      <a:pt x="10905" y="12782"/>
                    </a:moveTo>
                    <a:lnTo>
                      <a:pt x="10907" y="12782"/>
                    </a:lnTo>
                    <a:lnTo>
                      <a:pt x="10907" y="12784"/>
                    </a:lnTo>
                    <a:lnTo>
                      <a:pt x="10905" y="12784"/>
                    </a:lnTo>
                    <a:lnTo>
                      <a:pt x="10905" y="12782"/>
                    </a:lnTo>
                    <a:close/>
                    <a:moveTo>
                      <a:pt x="10907" y="12780"/>
                    </a:moveTo>
                    <a:lnTo>
                      <a:pt x="10909" y="12780"/>
                    </a:lnTo>
                    <a:lnTo>
                      <a:pt x="10909" y="12782"/>
                    </a:lnTo>
                    <a:lnTo>
                      <a:pt x="10907" y="12782"/>
                    </a:lnTo>
                    <a:lnTo>
                      <a:pt x="10907" y="12780"/>
                    </a:lnTo>
                    <a:close/>
                    <a:moveTo>
                      <a:pt x="10909" y="12780"/>
                    </a:moveTo>
                    <a:lnTo>
                      <a:pt x="10909" y="12779"/>
                    </a:lnTo>
                    <a:lnTo>
                      <a:pt x="10910" y="12779"/>
                    </a:lnTo>
                    <a:lnTo>
                      <a:pt x="10910" y="12777"/>
                    </a:lnTo>
                    <a:lnTo>
                      <a:pt x="10912" y="12777"/>
                    </a:lnTo>
                    <a:lnTo>
                      <a:pt x="10912" y="12775"/>
                    </a:lnTo>
                    <a:lnTo>
                      <a:pt x="10914" y="12775"/>
                    </a:lnTo>
                    <a:lnTo>
                      <a:pt x="10914" y="12774"/>
                    </a:lnTo>
                    <a:lnTo>
                      <a:pt x="10917" y="12774"/>
                    </a:lnTo>
                    <a:lnTo>
                      <a:pt x="10917" y="12775"/>
                    </a:lnTo>
                    <a:lnTo>
                      <a:pt x="10915" y="12775"/>
                    </a:lnTo>
                    <a:lnTo>
                      <a:pt x="10915" y="12777"/>
                    </a:lnTo>
                    <a:lnTo>
                      <a:pt x="10914" y="12777"/>
                    </a:lnTo>
                    <a:lnTo>
                      <a:pt x="10914" y="12779"/>
                    </a:lnTo>
                    <a:lnTo>
                      <a:pt x="10912" y="12779"/>
                    </a:lnTo>
                    <a:lnTo>
                      <a:pt x="10912" y="12780"/>
                    </a:lnTo>
                    <a:lnTo>
                      <a:pt x="10909" y="12780"/>
                    </a:lnTo>
                    <a:close/>
                    <a:moveTo>
                      <a:pt x="10917" y="12772"/>
                    </a:moveTo>
                    <a:lnTo>
                      <a:pt x="10919" y="12772"/>
                    </a:lnTo>
                    <a:lnTo>
                      <a:pt x="10919" y="12774"/>
                    </a:lnTo>
                    <a:lnTo>
                      <a:pt x="10917" y="12774"/>
                    </a:lnTo>
                    <a:lnTo>
                      <a:pt x="10917" y="12772"/>
                    </a:lnTo>
                    <a:close/>
                    <a:moveTo>
                      <a:pt x="10919" y="12770"/>
                    </a:moveTo>
                    <a:lnTo>
                      <a:pt x="10920" y="12770"/>
                    </a:lnTo>
                    <a:lnTo>
                      <a:pt x="10920" y="12772"/>
                    </a:lnTo>
                    <a:lnTo>
                      <a:pt x="10919" y="12772"/>
                    </a:lnTo>
                    <a:lnTo>
                      <a:pt x="10919" y="12770"/>
                    </a:lnTo>
                    <a:close/>
                    <a:moveTo>
                      <a:pt x="10920" y="12770"/>
                    </a:moveTo>
                    <a:lnTo>
                      <a:pt x="10920" y="12769"/>
                    </a:lnTo>
                    <a:lnTo>
                      <a:pt x="10922" y="12769"/>
                    </a:lnTo>
                    <a:lnTo>
                      <a:pt x="10922" y="12767"/>
                    </a:lnTo>
                    <a:lnTo>
                      <a:pt x="10924" y="12767"/>
                    </a:lnTo>
                    <a:lnTo>
                      <a:pt x="10924" y="12765"/>
                    </a:lnTo>
                    <a:lnTo>
                      <a:pt x="10925" y="12765"/>
                    </a:lnTo>
                    <a:lnTo>
                      <a:pt x="10925" y="12764"/>
                    </a:lnTo>
                    <a:lnTo>
                      <a:pt x="10927" y="12764"/>
                    </a:lnTo>
                    <a:lnTo>
                      <a:pt x="10927" y="12762"/>
                    </a:lnTo>
                    <a:lnTo>
                      <a:pt x="10929" y="12762"/>
                    </a:lnTo>
                    <a:lnTo>
                      <a:pt x="10929" y="12760"/>
                    </a:lnTo>
                    <a:lnTo>
                      <a:pt x="10932" y="12760"/>
                    </a:lnTo>
                    <a:lnTo>
                      <a:pt x="10932" y="12762"/>
                    </a:lnTo>
                    <a:lnTo>
                      <a:pt x="10930" y="12762"/>
                    </a:lnTo>
                    <a:lnTo>
                      <a:pt x="10930" y="12764"/>
                    </a:lnTo>
                    <a:lnTo>
                      <a:pt x="10929" y="12764"/>
                    </a:lnTo>
                    <a:lnTo>
                      <a:pt x="10929" y="12765"/>
                    </a:lnTo>
                    <a:lnTo>
                      <a:pt x="10927" y="12765"/>
                    </a:lnTo>
                    <a:lnTo>
                      <a:pt x="10927" y="12767"/>
                    </a:lnTo>
                    <a:lnTo>
                      <a:pt x="10925" y="12767"/>
                    </a:lnTo>
                    <a:lnTo>
                      <a:pt x="10925" y="12769"/>
                    </a:lnTo>
                    <a:lnTo>
                      <a:pt x="10924" y="12769"/>
                    </a:lnTo>
                    <a:lnTo>
                      <a:pt x="10924" y="12770"/>
                    </a:lnTo>
                    <a:lnTo>
                      <a:pt x="10920" y="12770"/>
                    </a:lnTo>
                    <a:close/>
                    <a:moveTo>
                      <a:pt x="10932" y="12759"/>
                    </a:moveTo>
                    <a:lnTo>
                      <a:pt x="10934" y="12759"/>
                    </a:lnTo>
                    <a:lnTo>
                      <a:pt x="10934" y="12760"/>
                    </a:lnTo>
                    <a:lnTo>
                      <a:pt x="10932" y="12760"/>
                    </a:lnTo>
                    <a:lnTo>
                      <a:pt x="10932" y="12759"/>
                    </a:lnTo>
                    <a:close/>
                    <a:moveTo>
                      <a:pt x="10934" y="12759"/>
                    </a:moveTo>
                    <a:lnTo>
                      <a:pt x="10934" y="12757"/>
                    </a:lnTo>
                    <a:lnTo>
                      <a:pt x="10935" y="12757"/>
                    </a:lnTo>
                    <a:lnTo>
                      <a:pt x="10935" y="12755"/>
                    </a:lnTo>
                    <a:lnTo>
                      <a:pt x="10937" y="12755"/>
                    </a:lnTo>
                    <a:lnTo>
                      <a:pt x="10937" y="12754"/>
                    </a:lnTo>
                    <a:lnTo>
                      <a:pt x="10939" y="12754"/>
                    </a:lnTo>
                    <a:lnTo>
                      <a:pt x="10939" y="12752"/>
                    </a:lnTo>
                    <a:lnTo>
                      <a:pt x="10940" y="12752"/>
                    </a:lnTo>
                    <a:lnTo>
                      <a:pt x="10940" y="12750"/>
                    </a:lnTo>
                    <a:lnTo>
                      <a:pt x="10942" y="12750"/>
                    </a:lnTo>
                    <a:lnTo>
                      <a:pt x="10942" y="12749"/>
                    </a:lnTo>
                    <a:lnTo>
                      <a:pt x="10944" y="12749"/>
                    </a:lnTo>
                    <a:lnTo>
                      <a:pt x="10944" y="12747"/>
                    </a:lnTo>
                    <a:lnTo>
                      <a:pt x="10947" y="12747"/>
                    </a:lnTo>
                    <a:lnTo>
                      <a:pt x="10947" y="12745"/>
                    </a:lnTo>
                    <a:lnTo>
                      <a:pt x="10949" y="12745"/>
                    </a:lnTo>
                    <a:lnTo>
                      <a:pt x="10949" y="12744"/>
                    </a:lnTo>
                    <a:lnTo>
                      <a:pt x="10950" y="12744"/>
                    </a:lnTo>
                    <a:lnTo>
                      <a:pt x="10950" y="12742"/>
                    </a:lnTo>
                    <a:lnTo>
                      <a:pt x="10952" y="12742"/>
                    </a:lnTo>
                    <a:lnTo>
                      <a:pt x="10952" y="12740"/>
                    </a:lnTo>
                    <a:lnTo>
                      <a:pt x="10954" y="12740"/>
                    </a:lnTo>
                    <a:lnTo>
                      <a:pt x="10954" y="12739"/>
                    </a:lnTo>
                    <a:lnTo>
                      <a:pt x="10955" y="12739"/>
                    </a:lnTo>
                    <a:lnTo>
                      <a:pt x="10955" y="12737"/>
                    </a:lnTo>
                    <a:lnTo>
                      <a:pt x="10957" y="12737"/>
                    </a:lnTo>
                    <a:lnTo>
                      <a:pt x="10957" y="12735"/>
                    </a:lnTo>
                    <a:lnTo>
                      <a:pt x="10959" y="12735"/>
                    </a:lnTo>
                    <a:lnTo>
                      <a:pt x="10959" y="12734"/>
                    </a:lnTo>
                    <a:lnTo>
                      <a:pt x="10960" y="12734"/>
                    </a:lnTo>
                    <a:lnTo>
                      <a:pt x="10960" y="12732"/>
                    </a:lnTo>
                    <a:lnTo>
                      <a:pt x="10964" y="12732"/>
                    </a:lnTo>
                    <a:lnTo>
                      <a:pt x="10964" y="12734"/>
                    </a:lnTo>
                    <a:lnTo>
                      <a:pt x="10962" y="12734"/>
                    </a:lnTo>
                    <a:lnTo>
                      <a:pt x="10962" y="12735"/>
                    </a:lnTo>
                    <a:lnTo>
                      <a:pt x="10960" y="12735"/>
                    </a:lnTo>
                    <a:lnTo>
                      <a:pt x="10960" y="12737"/>
                    </a:lnTo>
                    <a:lnTo>
                      <a:pt x="10959" y="12737"/>
                    </a:lnTo>
                    <a:lnTo>
                      <a:pt x="10959" y="12739"/>
                    </a:lnTo>
                    <a:lnTo>
                      <a:pt x="10957" y="12739"/>
                    </a:lnTo>
                    <a:lnTo>
                      <a:pt x="10957" y="12740"/>
                    </a:lnTo>
                    <a:lnTo>
                      <a:pt x="10955" y="12740"/>
                    </a:lnTo>
                    <a:lnTo>
                      <a:pt x="10955" y="12742"/>
                    </a:lnTo>
                    <a:lnTo>
                      <a:pt x="10954" y="12742"/>
                    </a:lnTo>
                    <a:lnTo>
                      <a:pt x="10954" y="12744"/>
                    </a:lnTo>
                    <a:lnTo>
                      <a:pt x="10952" y="12744"/>
                    </a:lnTo>
                    <a:lnTo>
                      <a:pt x="10952" y="12745"/>
                    </a:lnTo>
                    <a:lnTo>
                      <a:pt x="10950" y="12745"/>
                    </a:lnTo>
                    <a:lnTo>
                      <a:pt x="10950" y="12747"/>
                    </a:lnTo>
                    <a:lnTo>
                      <a:pt x="10949" y="12747"/>
                    </a:lnTo>
                    <a:lnTo>
                      <a:pt x="10949" y="12749"/>
                    </a:lnTo>
                    <a:lnTo>
                      <a:pt x="10945" y="12749"/>
                    </a:lnTo>
                    <a:lnTo>
                      <a:pt x="10945" y="12750"/>
                    </a:lnTo>
                    <a:lnTo>
                      <a:pt x="10944" y="12750"/>
                    </a:lnTo>
                    <a:lnTo>
                      <a:pt x="10944" y="12752"/>
                    </a:lnTo>
                    <a:lnTo>
                      <a:pt x="10942" y="12752"/>
                    </a:lnTo>
                    <a:lnTo>
                      <a:pt x="10942" y="12754"/>
                    </a:lnTo>
                    <a:lnTo>
                      <a:pt x="10940" y="12754"/>
                    </a:lnTo>
                    <a:lnTo>
                      <a:pt x="10940" y="12755"/>
                    </a:lnTo>
                    <a:lnTo>
                      <a:pt x="10939" y="12755"/>
                    </a:lnTo>
                    <a:lnTo>
                      <a:pt x="10939" y="12757"/>
                    </a:lnTo>
                    <a:lnTo>
                      <a:pt x="10937" y="12757"/>
                    </a:lnTo>
                    <a:lnTo>
                      <a:pt x="10937" y="12759"/>
                    </a:lnTo>
                    <a:lnTo>
                      <a:pt x="10934" y="12759"/>
                    </a:lnTo>
                    <a:close/>
                    <a:moveTo>
                      <a:pt x="10964" y="12732"/>
                    </a:moveTo>
                    <a:lnTo>
                      <a:pt x="10964" y="12730"/>
                    </a:lnTo>
                    <a:lnTo>
                      <a:pt x="10965" y="12730"/>
                    </a:lnTo>
                    <a:lnTo>
                      <a:pt x="10965" y="12729"/>
                    </a:lnTo>
                    <a:lnTo>
                      <a:pt x="10967" y="12729"/>
                    </a:lnTo>
                    <a:lnTo>
                      <a:pt x="10967" y="12727"/>
                    </a:lnTo>
                    <a:lnTo>
                      <a:pt x="10969" y="12727"/>
                    </a:lnTo>
                    <a:lnTo>
                      <a:pt x="10969" y="12725"/>
                    </a:lnTo>
                    <a:lnTo>
                      <a:pt x="10970" y="12725"/>
                    </a:lnTo>
                    <a:lnTo>
                      <a:pt x="10970" y="12724"/>
                    </a:lnTo>
                    <a:lnTo>
                      <a:pt x="10972" y="12724"/>
                    </a:lnTo>
                    <a:lnTo>
                      <a:pt x="10972" y="12722"/>
                    </a:lnTo>
                    <a:lnTo>
                      <a:pt x="10974" y="12722"/>
                    </a:lnTo>
                    <a:lnTo>
                      <a:pt x="10974" y="12720"/>
                    </a:lnTo>
                    <a:lnTo>
                      <a:pt x="10975" y="12720"/>
                    </a:lnTo>
                    <a:lnTo>
                      <a:pt x="10975" y="12719"/>
                    </a:lnTo>
                    <a:lnTo>
                      <a:pt x="10977" y="12719"/>
                    </a:lnTo>
                    <a:lnTo>
                      <a:pt x="10977" y="12717"/>
                    </a:lnTo>
                    <a:lnTo>
                      <a:pt x="10979" y="12717"/>
                    </a:lnTo>
                    <a:lnTo>
                      <a:pt x="10979" y="12715"/>
                    </a:lnTo>
                    <a:lnTo>
                      <a:pt x="10980" y="12715"/>
                    </a:lnTo>
                    <a:lnTo>
                      <a:pt x="10980" y="12714"/>
                    </a:lnTo>
                    <a:lnTo>
                      <a:pt x="10982" y="12714"/>
                    </a:lnTo>
                    <a:lnTo>
                      <a:pt x="10982" y="12712"/>
                    </a:lnTo>
                    <a:lnTo>
                      <a:pt x="10984" y="12712"/>
                    </a:lnTo>
                    <a:lnTo>
                      <a:pt x="10984" y="12710"/>
                    </a:lnTo>
                    <a:lnTo>
                      <a:pt x="10985" y="12710"/>
                    </a:lnTo>
                    <a:lnTo>
                      <a:pt x="10985" y="12709"/>
                    </a:lnTo>
                    <a:lnTo>
                      <a:pt x="10989" y="12709"/>
                    </a:lnTo>
                    <a:lnTo>
                      <a:pt x="10989" y="12710"/>
                    </a:lnTo>
                    <a:lnTo>
                      <a:pt x="10987" y="12710"/>
                    </a:lnTo>
                    <a:lnTo>
                      <a:pt x="10987" y="12712"/>
                    </a:lnTo>
                    <a:lnTo>
                      <a:pt x="10985" y="12712"/>
                    </a:lnTo>
                    <a:lnTo>
                      <a:pt x="10985" y="12714"/>
                    </a:lnTo>
                    <a:lnTo>
                      <a:pt x="10984" y="12714"/>
                    </a:lnTo>
                    <a:lnTo>
                      <a:pt x="10984" y="12715"/>
                    </a:lnTo>
                    <a:lnTo>
                      <a:pt x="10982" y="12715"/>
                    </a:lnTo>
                    <a:lnTo>
                      <a:pt x="10982" y="12717"/>
                    </a:lnTo>
                    <a:lnTo>
                      <a:pt x="10980" y="12717"/>
                    </a:lnTo>
                    <a:lnTo>
                      <a:pt x="10980" y="12719"/>
                    </a:lnTo>
                    <a:lnTo>
                      <a:pt x="10979" y="12719"/>
                    </a:lnTo>
                    <a:lnTo>
                      <a:pt x="10979" y="12720"/>
                    </a:lnTo>
                    <a:lnTo>
                      <a:pt x="10977" y="12720"/>
                    </a:lnTo>
                    <a:lnTo>
                      <a:pt x="10977" y="12722"/>
                    </a:lnTo>
                    <a:lnTo>
                      <a:pt x="10975" y="12722"/>
                    </a:lnTo>
                    <a:lnTo>
                      <a:pt x="10975" y="12724"/>
                    </a:lnTo>
                    <a:lnTo>
                      <a:pt x="10974" y="12724"/>
                    </a:lnTo>
                    <a:lnTo>
                      <a:pt x="10974" y="12725"/>
                    </a:lnTo>
                    <a:lnTo>
                      <a:pt x="10972" y="12725"/>
                    </a:lnTo>
                    <a:lnTo>
                      <a:pt x="10972" y="12727"/>
                    </a:lnTo>
                    <a:lnTo>
                      <a:pt x="10970" y="12727"/>
                    </a:lnTo>
                    <a:lnTo>
                      <a:pt x="10970" y="12729"/>
                    </a:lnTo>
                    <a:lnTo>
                      <a:pt x="10969" y="12729"/>
                    </a:lnTo>
                    <a:lnTo>
                      <a:pt x="10969" y="12730"/>
                    </a:lnTo>
                    <a:lnTo>
                      <a:pt x="10967" y="12730"/>
                    </a:lnTo>
                    <a:lnTo>
                      <a:pt x="10967" y="12732"/>
                    </a:lnTo>
                    <a:lnTo>
                      <a:pt x="10964" y="12732"/>
                    </a:lnTo>
                    <a:close/>
                    <a:moveTo>
                      <a:pt x="10989" y="12709"/>
                    </a:moveTo>
                    <a:lnTo>
                      <a:pt x="10989" y="12707"/>
                    </a:lnTo>
                    <a:lnTo>
                      <a:pt x="10990" y="12707"/>
                    </a:lnTo>
                    <a:lnTo>
                      <a:pt x="10990" y="12705"/>
                    </a:lnTo>
                    <a:lnTo>
                      <a:pt x="10992" y="12705"/>
                    </a:lnTo>
                    <a:lnTo>
                      <a:pt x="10992" y="12704"/>
                    </a:lnTo>
                    <a:lnTo>
                      <a:pt x="10994" y="12704"/>
                    </a:lnTo>
                    <a:lnTo>
                      <a:pt x="10994" y="12702"/>
                    </a:lnTo>
                    <a:lnTo>
                      <a:pt x="10995" y="12702"/>
                    </a:lnTo>
                    <a:lnTo>
                      <a:pt x="10995" y="12700"/>
                    </a:lnTo>
                    <a:lnTo>
                      <a:pt x="10997" y="12700"/>
                    </a:lnTo>
                    <a:lnTo>
                      <a:pt x="10997" y="12699"/>
                    </a:lnTo>
                    <a:lnTo>
                      <a:pt x="10999" y="12699"/>
                    </a:lnTo>
                    <a:lnTo>
                      <a:pt x="10999" y="12697"/>
                    </a:lnTo>
                    <a:lnTo>
                      <a:pt x="11000" y="12697"/>
                    </a:lnTo>
                    <a:lnTo>
                      <a:pt x="11000" y="12695"/>
                    </a:lnTo>
                    <a:lnTo>
                      <a:pt x="11002" y="12695"/>
                    </a:lnTo>
                    <a:lnTo>
                      <a:pt x="11002" y="12694"/>
                    </a:lnTo>
                    <a:lnTo>
                      <a:pt x="11004" y="12694"/>
                    </a:lnTo>
                    <a:lnTo>
                      <a:pt x="11004" y="12692"/>
                    </a:lnTo>
                    <a:lnTo>
                      <a:pt x="11005" y="12692"/>
                    </a:lnTo>
                    <a:lnTo>
                      <a:pt x="11005" y="12690"/>
                    </a:lnTo>
                    <a:lnTo>
                      <a:pt x="11007" y="12690"/>
                    </a:lnTo>
                    <a:lnTo>
                      <a:pt x="11007" y="12689"/>
                    </a:lnTo>
                    <a:lnTo>
                      <a:pt x="11009" y="12689"/>
                    </a:lnTo>
                    <a:lnTo>
                      <a:pt x="11009" y="12687"/>
                    </a:lnTo>
                    <a:lnTo>
                      <a:pt x="11010" y="12687"/>
                    </a:lnTo>
                    <a:lnTo>
                      <a:pt x="11010" y="12685"/>
                    </a:lnTo>
                    <a:lnTo>
                      <a:pt x="11012" y="12685"/>
                    </a:lnTo>
                    <a:lnTo>
                      <a:pt x="11012" y="12684"/>
                    </a:lnTo>
                    <a:lnTo>
                      <a:pt x="11015" y="12684"/>
                    </a:lnTo>
                    <a:lnTo>
                      <a:pt x="11015" y="12682"/>
                    </a:lnTo>
                    <a:lnTo>
                      <a:pt x="11017" y="12682"/>
                    </a:lnTo>
                    <a:lnTo>
                      <a:pt x="11017" y="12680"/>
                    </a:lnTo>
                    <a:lnTo>
                      <a:pt x="11019" y="12680"/>
                    </a:lnTo>
                    <a:lnTo>
                      <a:pt x="11019" y="12679"/>
                    </a:lnTo>
                    <a:lnTo>
                      <a:pt x="11020" y="12679"/>
                    </a:lnTo>
                    <a:lnTo>
                      <a:pt x="11020" y="12677"/>
                    </a:lnTo>
                    <a:lnTo>
                      <a:pt x="11022" y="12677"/>
                    </a:lnTo>
                    <a:lnTo>
                      <a:pt x="11022" y="12675"/>
                    </a:lnTo>
                    <a:lnTo>
                      <a:pt x="11024" y="12675"/>
                    </a:lnTo>
                    <a:lnTo>
                      <a:pt x="11024" y="12674"/>
                    </a:lnTo>
                    <a:lnTo>
                      <a:pt x="11025" y="12674"/>
                    </a:lnTo>
                    <a:lnTo>
                      <a:pt x="11025" y="12672"/>
                    </a:lnTo>
                    <a:lnTo>
                      <a:pt x="11027" y="12672"/>
                    </a:lnTo>
                    <a:lnTo>
                      <a:pt x="11027" y="12670"/>
                    </a:lnTo>
                    <a:lnTo>
                      <a:pt x="11029" y="12670"/>
                    </a:lnTo>
                    <a:lnTo>
                      <a:pt x="11029" y="12669"/>
                    </a:lnTo>
                    <a:lnTo>
                      <a:pt x="11030" y="12669"/>
                    </a:lnTo>
                    <a:lnTo>
                      <a:pt x="11030" y="12667"/>
                    </a:lnTo>
                    <a:lnTo>
                      <a:pt x="11032" y="12667"/>
                    </a:lnTo>
                    <a:lnTo>
                      <a:pt x="11032" y="12665"/>
                    </a:lnTo>
                    <a:lnTo>
                      <a:pt x="11034" y="12665"/>
                    </a:lnTo>
                    <a:lnTo>
                      <a:pt x="11034" y="12664"/>
                    </a:lnTo>
                    <a:lnTo>
                      <a:pt x="11035" y="12664"/>
                    </a:lnTo>
                    <a:lnTo>
                      <a:pt x="11035" y="12662"/>
                    </a:lnTo>
                    <a:lnTo>
                      <a:pt x="11037" y="12662"/>
                    </a:lnTo>
                    <a:lnTo>
                      <a:pt x="11037" y="12660"/>
                    </a:lnTo>
                    <a:lnTo>
                      <a:pt x="11039" y="12660"/>
                    </a:lnTo>
                    <a:lnTo>
                      <a:pt x="11039" y="12659"/>
                    </a:lnTo>
                    <a:lnTo>
                      <a:pt x="11040" y="12659"/>
                    </a:lnTo>
                    <a:lnTo>
                      <a:pt x="11040" y="12657"/>
                    </a:lnTo>
                    <a:lnTo>
                      <a:pt x="11042" y="12657"/>
                    </a:lnTo>
                    <a:lnTo>
                      <a:pt x="11042" y="12655"/>
                    </a:lnTo>
                    <a:lnTo>
                      <a:pt x="11045" y="12655"/>
                    </a:lnTo>
                    <a:lnTo>
                      <a:pt x="11045" y="12657"/>
                    </a:lnTo>
                    <a:lnTo>
                      <a:pt x="11044" y="12657"/>
                    </a:lnTo>
                    <a:lnTo>
                      <a:pt x="11044" y="12659"/>
                    </a:lnTo>
                    <a:lnTo>
                      <a:pt x="11042" y="12659"/>
                    </a:lnTo>
                    <a:lnTo>
                      <a:pt x="11042" y="12660"/>
                    </a:lnTo>
                    <a:lnTo>
                      <a:pt x="11040" y="12660"/>
                    </a:lnTo>
                    <a:lnTo>
                      <a:pt x="11040" y="12662"/>
                    </a:lnTo>
                    <a:lnTo>
                      <a:pt x="11039" y="12662"/>
                    </a:lnTo>
                    <a:lnTo>
                      <a:pt x="11039" y="12664"/>
                    </a:lnTo>
                    <a:lnTo>
                      <a:pt x="11037" y="12664"/>
                    </a:lnTo>
                    <a:lnTo>
                      <a:pt x="11037" y="12665"/>
                    </a:lnTo>
                    <a:lnTo>
                      <a:pt x="11035" y="12665"/>
                    </a:lnTo>
                    <a:lnTo>
                      <a:pt x="11035" y="12667"/>
                    </a:lnTo>
                    <a:lnTo>
                      <a:pt x="11034" y="12667"/>
                    </a:lnTo>
                    <a:lnTo>
                      <a:pt x="11034" y="12669"/>
                    </a:lnTo>
                    <a:lnTo>
                      <a:pt x="11032" y="12669"/>
                    </a:lnTo>
                    <a:lnTo>
                      <a:pt x="11032" y="12670"/>
                    </a:lnTo>
                    <a:lnTo>
                      <a:pt x="11030" y="12670"/>
                    </a:lnTo>
                    <a:lnTo>
                      <a:pt x="11030" y="12672"/>
                    </a:lnTo>
                    <a:lnTo>
                      <a:pt x="11029" y="12672"/>
                    </a:lnTo>
                    <a:lnTo>
                      <a:pt x="11029" y="12674"/>
                    </a:lnTo>
                    <a:lnTo>
                      <a:pt x="11027" y="12674"/>
                    </a:lnTo>
                    <a:lnTo>
                      <a:pt x="11027" y="12675"/>
                    </a:lnTo>
                    <a:lnTo>
                      <a:pt x="11025" y="12675"/>
                    </a:lnTo>
                    <a:lnTo>
                      <a:pt x="11025" y="12677"/>
                    </a:lnTo>
                    <a:lnTo>
                      <a:pt x="11024" y="12677"/>
                    </a:lnTo>
                    <a:lnTo>
                      <a:pt x="11024" y="12679"/>
                    </a:lnTo>
                    <a:lnTo>
                      <a:pt x="11022" y="12679"/>
                    </a:lnTo>
                    <a:lnTo>
                      <a:pt x="11022" y="12680"/>
                    </a:lnTo>
                    <a:lnTo>
                      <a:pt x="11020" y="12680"/>
                    </a:lnTo>
                    <a:lnTo>
                      <a:pt x="11020" y="12682"/>
                    </a:lnTo>
                    <a:lnTo>
                      <a:pt x="11019" y="12682"/>
                    </a:lnTo>
                    <a:lnTo>
                      <a:pt x="11019" y="12684"/>
                    </a:lnTo>
                    <a:lnTo>
                      <a:pt x="11017" y="12684"/>
                    </a:lnTo>
                    <a:lnTo>
                      <a:pt x="11017" y="12685"/>
                    </a:lnTo>
                    <a:lnTo>
                      <a:pt x="11014" y="12685"/>
                    </a:lnTo>
                    <a:lnTo>
                      <a:pt x="11014" y="12687"/>
                    </a:lnTo>
                    <a:lnTo>
                      <a:pt x="11012" y="12687"/>
                    </a:lnTo>
                    <a:lnTo>
                      <a:pt x="11012" y="12689"/>
                    </a:lnTo>
                    <a:lnTo>
                      <a:pt x="11010" y="12689"/>
                    </a:lnTo>
                    <a:lnTo>
                      <a:pt x="11010" y="12690"/>
                    </a:lnTo>
                    <a:lnTo>
                      <a:pt x="11009" y="12690"/>
                    </a:lnTo>
                    <a:lnTo>
                      <a:pt x="11009" y="12692"/>
                    </a:lnTo>
                    <a:lnTo>
                      <a:pt x="11007" y="12692"/>
                    </a:lnTo>
                    <a:lnTo>
                      <a:pt x="11007" y="12694"/>
                    </a:lnTo>
                    <a:lnTo>
                      <a:pt x="11005" y="12694"/>
                    </a:lnTo>
                    <a:lnTo>
                      <a:pt x="11005" y="12695"/>
                    </a:lnTo>
                    <a:lnTo>
                      <a:pt x="11004" y="12695"/>
                    </a:lnTo>
                    <a:lnTo>
                      <a:pt x="11004" y="12697"/>
                    </a:lnTo>
                    <a:lnTo>
                      <a:pt x="11002" y="12697"/>
                    </a:lnTo>
                    <a:lnTo>
                      <a:pt x="11002" y="12699"/>
                    </a:lnTo>
                    <a:lnTo>
                      <a:pt x="11000" y="12699"/>
                    </a:lnTo>
                    <a:lnTo>
                      <a:pt x="11000" y="12700"/>
                    </a:lnTo>
                    <a:lnTo>
                      <a:pt x="10999" y="12700"/>
                    </a:lnTo>
                    <a:lnTo>
                      <a:pt x="10999" y="12702"/>
                    </a:lnTo>
                    <a:lnTo>
                      <a:pt x="10997" y="12702"/>
                    </a:lnTo>
                    <a:lnTo>
                      <a:pt x="10997" y="12704"/>
                    </a:lnTo>
                    <a:lnTo>
                      <a:pt x="10995" y="12704"/>
                    </a:lnTo>
                    <a:lnTo>
                      <a:pt x="10995" y="12705"/>
                    </a:lnTo>
                    <a:lnTo>
                      <a:pt x="10994" y="12705"/>
                    </a:lnTo>
                    <a:lnTo>
                      <a:pt x="10994" y="12707"/>
                    </a:lnTo>
                    <a:lnTo>
                      <a:pt x="10992" y="12707"/>
                    </a:lnTo>
                    <a:lnTo>
                      <a:pt x="10992" y="12709"/>
                    </a:lnTo>
                    <a:lnTo>
                      <a:pt x="10989" y="12709"/>
                    </a:lnTo>
                    <a:close/>
                    <a:moveTo>
                      <a:pt x="11045" y="12652"/>
                    </a:moveTo>
                    <a:lnTo>
                      <a:pt x="11047" y="12652"/>
                    </a:lnTo>
                    <a:lnTo>
                      <a:pt x="11047" y="12655"/>
                    </a:lnTo>
                    <a:lnTo>
                      <a:pt x="11045" y="12655"/>
                    </a:lnTo>
                    <a:lnTo>
                      <a:pt x="11045" y="12652"/>
                    </a:lnTo>
                    <a:close/>
                    <a:moveTo>
                      <a:pt x="11047" y="12652"/>
                    </a:moveTo>
                    <a:lnTo>
                      <a:pt x="11047" y="12650"/>
                    </a:lnTo>
                    <a:lnTo>
                      <a:pt x="11049" y="12650"/>
                    </a:lnTo>
                    <a:lnTo>
                      <a:pt x="11049" y="12649"/>
                    </a:lnTo>
                    <a:lnTo>
                      <a:pt x="11050" y="12649"/>
                    </a:lnTo>
                    <a:lnTo>
                      <a:pt x="11050" y="12652"/>
                    </a:lnTo>
                    <a:lnTo>
                      <a:pt x="11047" y="12652"/>
                    </a:lnTo>
                    <a:close/>
                    <a:moveTo>
                      <a:pt x="11050" y="12647"/>
                    </a:moveTo>
                    <a:lnTo>
                      <a:pt x="11054" y="12647"/>
                    </a:lnTo>
                    <a:lnTo>
                      <a:pt x="11054" y="12649"/>
                    </a:lnTo>
                    <a:lnTo>
                      <a:pt x="11050" y="12649"/>
                    </a:lnTo>
                    <a:lnTo>
                      <a:pt x="11050" y="12647"/>
                    </a:lnTo>
                    <a:close/>
                    <a:moveTo>
                      <a:pt x="11067" y="12632"/>
                    </a:moveTo>
                    <a:lnTo>
                      <a:pt x="11067" y="12630"/>
                    </a:lnTo>
                    <a:lnTo>
                      <a:pt x="11069" y="12630"/>
                    </a:lnTo>
                    <a:lnTo>
                      <a:pt x="11069" y="12629"/>
                    </a:lnTo>
                    <a:lnTo>
                      <a:pt x="11070" y="12629"/>
                    </a:lnTo>
                    <a:lnTo>
                      <a:pt x="11070" y="12632"/>
                    </a:lnTo>
                    <a:lnTo>
                      <a:pt x="11067" y="12632"/>
                    </a:lnTo>
                    <a:close/>
                    <a:moveTo>
                      <a:pt x="11074" y="12624"/>
                    </a:moveTo>
                    <a:lnTo>
                      <a:pt x="11075" y="12624"/>
                    </a:lnTo>
                    <a:lnTo>
                      <a:pt x="11075" y="12625"/>
                    </a:lnTo>
                    <a:lnTo>
                      <a:pt x="11074" y="12625"/>
                    </a:lnTo>
                    <a:lnTo>
                      <a:pt x="11074" y="12624"/>
                    </a:lnTo>
                    <a:close/>
                    <a:moveTo>
                      <a:pt x="11079" y="12617"/>
                    </a:moveTo>
                    <a:lnTo>
                      <a:pt x="11080" y="12617"/>
                    </a:lnTo>
                    <a:lnTo>
                      <a:pt x="11080" y="12620"/>
                    </a:lnTo>
                    <a:lnTo>
                      <a:pt x="11079" y="12620"/>
                    </a:lnTo>
                    <a:lnTo>
                      <a:pt x="11079" y="12617"/>
                    </a:lnTo>
                    <a:close/>
                    <a:moveTo>
                      <a:pt x="12127" y="12022"/>
                    </a:moveTo>
                    <a:lnTo>
                      <a:pt x="12127" y="12019"/>
                    </a:lnTo>
                    <a:lnTo>
                      <a:pt x="12129" y="12019"/>
                    </a:lnTo>
                    <a:lnTo>
                      <a:pt x="12129" y="12015"/>
                    </a:lnTo>
                    <a:lnTo>
                      <a:pt x="12130" y="12015"/>
                    </a:lnTo>
                    <a:lnTo>
                      <a:pt x="12130" y="12012"/>
                    </a:lnTo>
                    <a:lnTo>
                      <a:pt x="12132" y="12012"/>
                    </a:lnTo>
                    <a:lnTo>
                      <a:pt x="12132" y="12007"/>
                    </a:lnTo>
                    <a:lnTo>
                      <a:pt x="12134" y="12007"/>
                    </a:lnTo>
                    <a:lnTo>
                      <a:pt x="12134" y="12004"/>
                    </a:lnTo>
                    <a:lnTo>
                      <a:pt x="12135" y="12004"/>
                    </a:lnTo>
                    <a:lnTo>
                      <a:pt x="12135" y="12000"/>
                    </a:lnTo>
                    <a:lnTo>
                      <a:pt x="12137" y="12000"/>
                    </a:lnTo>
                    <a:lnTo>
                      <a:pt x="12137" y="11995"/>
                    </a:lnTo>
                    <a:lnTo>
                      <a:pt x="12139" y="11995"/>
                    </a:lnTo>
                    <a:lnTo>
                      <a:pt x="12139" y="11992"/>
                    </a:lnTo>
                    <a:lnTo>
                      <a:pt x="12140" y="11992"/>
                    </a:lnTo>
                    <a:lnTo>
                      <a:pt x="12140" y="11989"/>
                    </a:lnTo>
                    <a:lnTo>
                      <a:pt x="12142" y="11989"/>
                    </a:lnTo>
                    <a:lnTo>
                      <a:pt x="12142" y="11984"/>
                    </a:lnTo>
                    <a:lnTo>
                      <a:pt x="12144" y="11984"/>
                    </a:lnTo>
                    <a:lnTo>
                      <a:pt x="12144" y="11980"/>
                    </a:lnTo>
                    <a:lnTo>
                      <a:pt x="12145" y="11980"/>
                    </a:lnTo>
                    <a:lnTo>
                      <a:pt x="12145" y="11975"/>
                    </a:lnTo>
                    <a:lnTo>
                      <a:pt x="12147" y="11975"/>
                    </a:lnTo>
                    <a:lnTo>
                      <a:pt x="12147" y="11970"/>
                    </a:lnTo>
                    <a:lnTo>
                      <a:pt x="12149" y="11970"/>
                    </a:lnTo>
                    <a:lnTo>
                      <a:pt x="12149" y="11967"/>
                    </a:lnTo>
                    <a:lnTo>
                      <a:pt x="12150" y="11967"/>
                    </a:lnTo>
                    <a:lnTo>
                      <a:pt x="12150" y="11962"/>
                    </a:lnTo>
                    <a:lnTo>
                      <a:pt x="12152" y="11962"/>
                    </a:lnTo>
                    <a:lnTo>
                      <a:pt x="12152" y="11959"/>
                    </a:lnTo>
                    <a:lnTo>
                      <a:pt x="12154" y="11959"/>
                    </a:lnTo>
                    <a:lnTo>
                      <a:pt x="12154" y="11954"/>
                    </a:lnTo>
                    <a:lnTo>
                      <a:pt x="12155" y="11954"/>
                    </a:lnTo>
                    <a:lnTo>
                      <a:pt x="12155" y="11950"/>
                    </a:lnTo>
                    <a:lnTo>
                      <a:pt x="12157" y="11950"/>
                    </a:lnTo>
                    <a:lnTo>
                      <a:pt x="12157" y="11945"/>
                    </a:lnTo>
                    <a:lnTo>
                      <a:pt x="12159" y="11945"/>
                    </a:lnTo>
                    <a:lnTo>
                      <a:pt x="12159" y="11940"/>
                    </a:lnTo>
                    <a:lnTo>
                      <a:pt x="12160" y="11940"/>
                    </a:lnTo>
                    <a:lnTo>
                      <a:pt x="12160" y="11937"/>
                    </a:lnTo>
                    <a:lnTo>
                      <a:pt x="12162" y="11937"/>
                    </a:lnTo>
                    <a:lnTo>
                      <a:pt x="12162" y="11932"/>
                    </a:lnTo>
                    <a:lnTo>
                      <a:pt x="12164" y="11932"/>
                    </a:lnTo>
                    <a:lnTo>
                      <a:pt x="12164" y="11929"/>
                    </a:lnTo>
                    <a:lnTo>
                      <a:pt x="12165" y="11929"/>
                    </a:lnTo>
                    <a:lnTo>
                      <a:pt x="12165" y="11924"/>
                    </a:lnTo>
                    <a:lnTo>
                      <a:pt x="12167" y="11924"/>
                    </a:lnTo>
                    <a:lnTo>
                      <a:pt x="12167" y="11919"/>
                    </a:lnTo>
                    <a:lnTo>
                      <a:pt x="12169" y="11919"/>
                    </a:lnTo>
                    <a:lnTo>
                      <a:pt x="12169" y="11915"/>
                    </a:lnTo>
                    <a:lnTo>
                      <a:pt x="12170" y="11915"/>
                    </a:lnTo>
                    <a:lnTo>
                      <a:pt x="12170" y="11910"/>
                    </a:lnTo>
                    <a:lnTo>
                      <a:pt x="12172" y="11910"/>
                    </a:lnTo>
                    <a:lnTo>
                      <a:pt x="12172" y="11907"/>
                    </a:lnTo>
                    <a:lnTo>
                      <a:pt x="12174" y="11907"/>
                    </a:lnTo>
                    <a:lnTo>
                      <a:pt x="12174" y="11902"/>
                    </a:lnTo>
                    <a:lnTo>
                      <a:pt x="12175" y="11902"/>
                    </a:lnTo>
                    <a:lnTo>
                      <a:pt x="12175" y="11897"/>
                    </a:lnTo>
                    <a:lnTo>
                      <a:pt x="12177" y="11897"/>
                    </a:lnTo>
                    <a:lnTo>
                      <a:pt x="12177" y="11894"/>
                    </a:lnTo>
                    <a:lnTo>
                      <a:pt x="12179" y="11894"/>
                    </a:lnTo>
                    <a:lnTo>
                      <a:pt x="12179" y="11889"/>
                    </a:lnTo>
                    <a:lnTo>
                      <a:pt x="12180" y="11889"/>
                    </a:lnTo>
                    <a:lnTo>
                      <a:pt x="12180" y="11885"/>
                    </a:lnTo>
                    <a:lnTo>
                      <a:pt x="12182" y="11885"/>
                    </a:lnTo>
                    <a:lnTo>
                      <a:pt x="12182" y="11880"/>
                    </a:lnTo>
                    <a:lnTo>
                      <a:pt x="12184" y="11880"/>
                    </a:lnTo>
                    <a:lnTo>
                      <a:pt x="12184" y="11877"/>
                    </a:lnTo>
                    <a:lnTo>
                      <a:pt x="12185" y="11877"/>
                    </a:lnTo>
                    <a:lnTo>
                      <a:pt x="12185" y="11882"/>
                    </a:lnTo>
                    <a:lnTo>
                      <a:pt x="12184" y="11882"/>
                    </a:lnTo>
                    <a:lnTo>
                      <a:pt x="12184" y="11887"/>
                    </a:lnTo>
                    <a:lnTo>
                      <a:pt x="12182" y="11887"/>
                    </a:lnTo>
                    <a:lnTo>
                      <a:pt x="12182" y="11890"/>
                    </a:lnTo>
                    <a:lnTo>
                      <a:pt x="12180" y="11890"/>
                    </a:lnTo>
                    <a:lnTo>
                      <a:pt x="12180" y="11895"/>
                    </a:lnTo>
                    <a:lnTo>
                      <a:pt x="12179" y="11895"/>
                    </a:lnTo>
                    <a:lnTo>
                      <a:pt x="12179" y="11899"/>
                    </a:lnTo>
                    <a:lnTo>
                      <a:pt x="12177" y="11899"/>
                    </a:lnTo>
                    <a:lnTo>
                      <a:pt x="12177" y="11904"/>
                    </a:lnTo>
                    <a:lnTo>
                      <a:pt x="12175" y="11904"/>
                    </a:lnTo>
                    <a:lnTo>
                      <a:pt x="12175" y="11909"/>
                    </a:lnTo>
                    <a:lnTo>
                      <a:pt x="12174" y="11909"/>
                    </a:lnTo>
                    <a:lnTo>
                      <a:pt x="12174" y="11912"/>
                    </a:lnTo>
                    <a:lnTo>
                      <a:pt x="12172" y="11912"/>
                    </a:lnTo>
                    <a:lnTo>
                      <a:pt x="12172" y="11917"/>
                    </a:lnTo>
                    <a:lnTo>
                      <a:pt x="12170" y="11917"/>
                    </a:lnTo>
                    <a:lnTo>
                      <a:pt x="12170" y="11920"/>
                    </a:lnTo>
                    <a:lnTo>
                      <a:pt x="12169" y="11920"/>
                    </a:lnTo>
                    <a:lnTo>
                      <a:pt x="12169" y="11925"/>
                    </a:lnTo>
                    <a:lnTo>
                      <a:pt x="12167" y="11925"/>
                    </a:lnTo>
                    <a:lnTo>
                      <a:pt x="12167" y="11930"/>
                    </a:lnTo>
                    <a:lnTo>
                      <a:pt x="12165" y="11930"/>
                    </a:lnTo>
                    <a:lnTo>
                      <a:pt x="12165" y="11934"/>
                    </a:lnTo>
                    <a:lnTo>
                      <a:pt x="12164" y="11934"/>
                    </a:lnTo>
                    <a:lnTo>
                      <a:pt x="12164" y="11939"/>
                    </a:lnTo>
                    <a:lnTo>
                      <a:pt x="12162" y="11939"/>
                    </a:lnTo>
                    <a:lnTo>
                      <a:pt x="12162" y="11942"/>
                    </a:lnTo>
                    <a:lnTo>
                      <a:pt x="12160" y="11942"/>
                    </a:lnTo>
                    <a:lnTo>
                      <a:pt x="12160" y="11947"/>
                    </a:lnTo>
                    <a:lnTo>
                      <a:pt x="12159" y="11947"/>
                    </a:lnTo>
                    <a:lnTo>
                      <a:pt x="12159" y="11952"/>
                    </a:lnTo>
                    <a:lnTo>
                      <a:pt x="12157" y="11952"/>
                    </a:lnTo>
                    <a:lnTo>
                      <a:pt x="12157" y="11955"/>
                    </a:lnTo>
                    <a:lnTo>
                      <a:pt x="12155" y="11955"/>
                    </a:lnTo>
                    <a:lnTo>
                      <a:pt x="12155" y="11960"/>
                    </a:lnTo>
                    <a:lnTo>
                      <a:pt x="12154" y="11960"/>
                    </a:lnTo>
                    <a:lnTo>
                      <a:pt x="12154" y="11964"/>
                    </a:lnTo>
                    <a:lnTo>
                      <a:pt x="12152" y="11964"/>
                    </a:lnTo>
                    <a:lnTo>
                      <a:pt x="12152" y="11969"/>
                    </a:lnTo>
                    <a:lnTo>
                      <a:pt x="12150" y="11969"/>
                    </a:lnTo>
                    <a:lnTo>
                      <a:pt x="12150" y="11972"/>
                    </a:lnTo>
                    <a:lnTo>
                      <a:pt x="12149" y="11972"/>
                    </a:lnTo>
                    <a:lnTo>
                      <a:pt x="12149" y="11977"/>
                    </a:lnTo>
                    <a:lnTo>
                      <a:pt x="12147" y="11977"/>
                    </a:lnTo>
                    <a:lnTo>
                      <a:pt x="12147" y="11982"/>
                    </a:lnTo>
                    <a:lnTo>
                      <a:pt x="12145" y="11982"/>
                    </a:lnTo>
                    <a:lnTo>
                      <a:pt x="12145" y="11985"/>
                    </a:lnTo>
                    <a:lnTo>
                      <a:pt x="12144" y="11985"/>
                    </a:lnTo>
                    <a:lnTo>
                      <a:pt x="12144" y="11990"/>
                    </a:lnTo>
                    <a:lnTo>
                      <a:pt x="12142" y="11990"/>
                    </a:lnTo>
                    <a:lnTo>
                      <a:pt x="12142" y="11994"/>
                    </a:lnTo>
                    <a:lnTo>
                      <a:pt x="12140" y="11994"/>
                    </a:lnTo>
                    <a:lnTo>
                      <a:pt x="12140" y="11997"/>
                    </a:lnTo>
                    <a:lnTo>
                      <a:pt x="12139" y="11997"/>
                    </a:lnTo>
                    <a:lnTo>
                      <a:pt x="12139" y="12002"/>
                    </a:lnTo>
                    <a:lnTo>
                      <a:pt x="12137" y="12002"/>
                    </a:lnTo>
                    <a:lnTo>
                      <a:pt x="12137" y="12005"/>
                    </a:lnTo>
                    <a:lnTo>
                      <a:pt x="12135" y="12005"/>
                    </a:lnTo>
                    <a:lnTo>
                      <a:pt x="12135" y="12009"/>
                    </a:lnTo>
                    <a:lnTo>
                      <a:pt x="12134" y="12009"/>
                    </a:lnTo>
                    <a:lnTo>
                      <a:pt x="12134" y="12014"/>
                    </a:lnTo>
                    <a:lnTo>
                      <a:pt x="12132" y="12014"/>
                    </a:lnTo>
                    <a:lnTo>
                      <a:pt x="12132" y="12017"/>
                    </a:lnTo>
                    <a:lnTo>
                      <a:pt x="12130" y="12017"/>
                    </a:lnTo>
                    <a:lnTo>
                      <a:pt x="12130" y="12020"/>
                    </a:lnTo>
                    <a:lnTo>
                      <a:pt x="12129" y="12020"/>
                    </a:lnTo>
                    <a:lnTo>
                      <a:pt x="12129" y="12022"/>
                    </a:lnTo>
                    <a:lnTo>
                      <a:pt x="12127" y="12022"/>
                    </a:lnTo>
                    <a:close/>
                    <a:moveTo>
                      <a:pt x="12185" y="11877"/>
                    </a:moveTo>
                    <a:lnTo>
                      <a:pt x="12185" y="11872"/>
                    </a:lnTo>
                    <a:lnTo>
                      <a:pt x="12187" y="11872"/>
                    </a:lnTo>
                    <a:lnTo>
                      <a:pt x="12187" y="11867"/>
                    </a:lnTo>
                    <a:lnTo>
                      <a:pt x="12189" y="11867"/>
                    </a:lnTo>
                    <a:lnTo>
                      <a:pt x="12189" y="11862"/>
                    </a:lnTo>
                    <a:lnTo>
                      <a:pt x="12190" y="11862"/>
                    </a:lnTo>
                    <a:lnTo>
                      <a:pt x="12190" y="11857"/>
                    </a:lnTo>
                    <a:lnTo>
                      <a:pt x="12192" y="11857"/>
                    </a:lnTo>
                    <a:lnTo>
                      <a:pt x="12192" y="11852"/>
                    </a:lnTo>
                    <a:lnTo>
                      <a:pt x="12194" y="11852"/>
                    </a:lnTo>
                    <a:lnTo>
                      <a:pt x="12194" y="11847"/>
                    </a:lnTo>
                    <a:lnTo>
                      <a:pt x="12195" y="11847"/>
                    </a:lnTo>
                    <a:lnTo>
                      <a:pt x="12195" y="11842"/>
                    </a:lnTo>
                    <a:lnTo>
                      <a:pt x="12197" y="11842"/>
                    </a:lnTo>
                    <a:lnTo>
                      <a:pt x="12197" y="11837"/>
                    </a:lnTo>
                    <a:lnTo>
                      <a:pt x="12199" y="11837"/>
                    </a:lnTo>
                    <a:lnTo>
                      <a:pt x="12199" y="11832"/>
                    </a:lnTo>
                    <a:lnTo>
                      <a:pt x="12200" y="11832"/>
                    </a:lnTo>
                    <a:lnTo>
                      <a:pt x="12200" y="11827"/>
                    </a:lnTo>
                    <a:lnTo>
                      <a:pt x="12202" y="11827"/>
                    </a:lnTo>
                    <a:lnTo>
                      <a:pt x="12202" y="11822"/>
                    </a:lnTo>
                    <a:lnTo>
                      <a:pt x="12204" y="11822"/>
                    </a:lnTo>
                    <a:lnTo>
                      <a:pt x="12204" y="11817"/>
                    </a:lnTo>
                    <a:lnTo>
                      <a:pt x="12205" y="11817"/>
                    </a:lnTo>
                    <a:lnTo>
                      <a:pt x="12205" y="11814"/>
                    </a:lnTo>
                    <a:lnTo>
                      <a:pt x="12207" y="11814"/>
                    </a:lnTo>
                    <a:lnTo>
                      <a:pt x="12207" y="11819"/>
                    </a:lnTo>
                    <a:lnTo>
                      <a:pt x="12205" y="11819"/>
                    </a:lnTo>
                    <a:lnTo>
                      <a:pt x="12205" y="11824"/>
                    </a:lnTo>
                    <a:lnTo>
                      <a:pt x="12204" y="11824"/>
                    </a:lnTo>
                    <a:lnTo>
                      <a:pt x="12204" y="11829"/>
                    </a:lnTo>
                    <a:lnTo>
                      <a:pt x="12202" y="11829"/>
                    </a:lnTo>
                    <a:lnTo>
                      <a:pt x="12202" y="11834"/>
                    </a:lnTo>
                    <a:lnTo>
                      <a:pt x="12200" y="11834"/>
                    </a:lnTo>
                    <a:lnTo>
                      <a:pt x="12200" y="11839"/>
                    </a:lnTo>
                    <a:lnTo>
                      <a:pt x="12199" y="11839"/>
                    </a:lnTo>
                    <a:lnTo>
                      <a:pt x="12199" y="11844"/>
                    </a:lnTo>
                    <a:lnTo>
                      <a:pt x="12197" y="11844"/>
                    </a:lnTo>
                    <a:lnTo>
                      <a:pt x="12197" y="11849"/>
                    </a:lnTo>
                    <a:lnTo>
                      <a:pt x="12195" y="11849"/>
                    </a:lnTo>
                    <a:lnTo>
                      <a:pt x="12195" y="11854"/>
                    </a:lnTo>
                    <a:lnTo>
                      <a:pt x="12194" y="11854"/>
                    </a:lnTo>
                    <a:lnTo>
                      <a:pt x="12194" y="11859"/>
                    </a:lnTo>
                    <a:lnTo>
                      <a:pt x="12192" y="11859"/>
                    </a:lnTo>
                    <a:lnTo>
                      <a:pt x="12192" y="11864"/>
                    </a:lnTo>
                    <a:lnTo>
                      <a:pt x="12190" y="11864"/>
                    </a:lnTo>
                    <a:lnTo>
                      <a:pt x="12190" y="11869"/>
                    </a:lnTo>
                    <a:lnTo>
                      <a:pt x="12189" y="11869"/>
                    </a:lnTo>
                    <a:lnTo>
                      <a:pt x="12189" y="11874"/>
                    </a:lnTo>
                    <a:lnTo>
                      <a:pt x="12187" y="11874"/>
                    </a:lnTo>
                    <a:lnTo>
                      <a:pt x="12187" y="11877"/>
                    </a:lnTo>
                    <a:lnTo>
                      <a:pt x="12185" y="11877"/>
                    </a:lnTo>
                    <a:close/>
                    <a:moveTo>
                      <a:pt x="12207" y="11814"/>
                    </a:moveTo>
                    <a:lnTo>
                      <a:pt x="12207" y="11809"/>
                    </a:lnTo>
                    <a:lnTo>
                      <a:pt x="12209" y="11809"/>
                    </a:lnTo>
                    <a:lnTo>
                      <a:pt x="12209" y="11804"/>
                    </a:lnTo>
                    <a:lnTo>
                      <a:pt x="12210" y="11804"/>
                    </a:lnTo>
                    <a:lnTo>
                      <a:pt x="12210" y="11799"/>
                    </a:lnTo>
                    <a:lnTo>
                      <a:pt x="12212" y="11799"/>
                    </a:lnTo>
                    <a:lnTo>
                      <a:pt x="12212" y="11794"/>
                    </a:lnTo>
                    <a:lnTo>
                      <a:pt x="12214" y="11794"/>
                    </a:lnTo>
                    <a:lnTo>
                      <a:pt x="12214" y="11789"/>
                    </a:lnTo>
                    <a:lnTo>
                      <a:pt x="12215" y="11789"/>
                    </a:lnTo>
                    <a:lnTo>
                      <a:pt x="12215" y="11784"/>
                    </a:lnTo>
                    <a:lnTo>
                      <a:pt x="12217" y="11784"/>
                    </a:lnTo>
                    <a:lnTo>
                      <a:pt x="12217" y="11779"/>
                    </a:lnTo>
                    <a:lnTo>
                      <a:pt x="12219" y="11779"/>
                    </a:lnTo>
                    <a:lnTo>
                      <a:pt x="12219" y="11774"/>
                    </a:lnTo>
                    <a:lnTo>
                      <a:pt x="12220" y="11774"/>
                    </a:lnTo>
                    <a:lnTo>
                      <a:pt x="12220" y="11769"/>
                    </a:lnTo>
                    <a:lnTo>
                      <a:pt x="12222" y="11769"/>
                    </a:lnTo>
                    <a:lnTo>
                      <a:pt x="12222" y="11764"/>
                    </a:lnTo>
                    <a:lnTo>
                      <a:pt x="12224" y="11764"/>
                    </a:lnTo>
                    <a:lnTo>
                      <a:pt x="12224" y="11759"/>
                    </a:lnTo>
                    <a:lnTo>
                      <a:pt x="12225" y="11759"/>
                    </a:lnTo>
                    <a:lnTo>
                      <a:pt x="12225" y="11754"/>
                    </a:lnTo>
                    <a:lnTo>
                      <a:pt x="12227" y="11754"/>
                    </a:lnTo>
                    <a:lnTo>
                      <a:pt x="12227" y="11749"/>
                    </a:lnTo>
                    <a:lnTo>
                      <a:pt x="12229" y="11749"/>
                    </a:lnTo>
                    <a:lnTo>
                      <a:pt x="12229" y="11744"/>
                    </a:lnTo>
                    <a:lnTo>
                      <a:pt x="12230" y="11744"/>
                    </a:lnTo>
                    <a:lnTo>
                      <a:pt x="12230" y="11739"/>
                    </a:lnTo>
                    <a:lnTo>
                      <a:pt x="12232" y="11739"/>
                    </a:lnTo>
                    <a:lnTo>
                      <a:pt x="12232" y="11735"/>
                    </a:lnTo>
                    <a:lnTo>
                      <a:pt x="12234" y="11735"/>
                    </a:lnTo>
                    <a:lnTo>
                      <a:pt x="12234" y="11740"/>
                    </a:lnTo>
                    <a:lnTo>
                      <a:pt x="12232" y="11740"/>
                    </a:lnTo>
                    <a:lnTo>
                      <a:pt x="12232" y="11745"/>
                    </a:lnTo>
                    <a:lnTo>
                      <a:pt x="12230" y="11745"/>
                    </a:lnTo>
                    <a:lnTo>
                      <a:pt x="12230" y="11750"/>
                    </a:lnTo>
                    <a:lnTo>
                      <a:pt x="12229" y="11750"/>
                    </a:lnTo>
                    <a:lnTo>
                      <a:pt x="12229" y="11755"/>
                    </a:lnTo>
                    <a:lnTo>
                      <a:pt x="12227" y="11755"/>
                    </a:lnTo>
                    <a:lnTo>
                      <a:pt x="12227" y="11760"/>
                    </a:lnTo>
                    <a:lnTo>
                      <a:pt x="12225" y="11760"/>
                    </a:lnTo>
                    <a:lnTo>
                      <a:pt x="12225" y="11765"/>
                    </a:lnTo>
                    <a:lnTo>
                      <a:pt x="12224" y="11765"/>
                    </a:lnTo>
                    <a:lnTo>
                      <a:pt x="12224" y="11770"/>
                    </a:lnTo>
                    <a:lnTo>
                      <a:pt x="12222" y="11770"/>
                    </a:lnTo>
                    <a:lnTo>
                      <a:pt x="12222" y="11775"/>
                    </a:lnTo>
                    <a:lnTo>
                      <a:pt x="12220" y="11775"/>
                    </a:lnTo>
                    <a:lnTo>
                      <a:pt x="12220" y="11780"/>
                    </a:lnTo>
                    <a:lnTo>
                      <a:pt x="12219" y="11780"/>
                    </a:lnTo>
                    <a:lnTo>
                      <a:pt x="12219" y="11785"/>
                    </a:lnTo>
                    <a:lnTo>
                      <a:pt x="12217" y="11785"/>
                    </a:lnTo>
                    <a:lnTo>
                      <a:pt x="12217" y="11790"/>
                    </a:lnTo>
                    <a:lnTo>
                      <a:pt x="12215" y="11790"/>
                    </a:lnTo>
                    <a:lnTo>
                      <a:pt x="12215" y="11795"/>
                    </a:lnTo>
                    <a:lnTo>
                      <a:pt x="12214" y="11795"/>
                    </a:lnTo>
                    <a:lnTo>
                      <a:pt x="12214" y="11800"/>
                    </a:lnTo>
                    <a:lnTo>
                      <a:pt x="12212" y="11800"/>
                    </a:lnTo>
                    <a:lnTo>
                      <a:pt x="12212" y="11805"/>
                    </a:lnTo>
                    <a:lnTo>
                      <a:pt x="12210" y="11805"/>
                    </a:lnTo>
                    <a:lnTo>
                      <a:pt x="12210" y="11810"/>
                    </a:lnTo>
                    <a:lnTo>
                      <a:pt x="12209" y="11810"/>
                    </a:lnTo>
                    <a:lnTo>
                      <a:pt x="12209" y="11814"/>
                    </a:lnTo>
                    <a:lnTo>
                      <a:pt x="12207" y="11814"/>
                    </a:lnTo>
                    <a:close/>
                    <a:moveTo>
                      <a:pt x="12234" y="11730"/>
                    </a:moveTo>
                    <a:lnTo>
                      <a:pt x="12235" y="11730"/>
                    </a:lnTo>
                    <a:lnTo>
                      <a:pt x="12235" y="11735"/>
                    </a:lnTo>
                    <a:lnTo>
                      <a:pt x="12234" y="11735"/>
                    </a:lnTo>
                    <a:lnTo>
                      <a:pt x="12234" y="11730"/>
                    </a:lnTo>
                    <a:close/>
                    <a:moveTo>
                      <a:pt x="12235" y="11725"/>
                    </a:moveTo>
                    <a:lnTo>
                      <a:pt x="12237" y="11725"/>
                    </a:lnTo>
                    <a:lnTo>
                      <a:pt x="12237" y="11730"/>
                    </a:lnTo>
                    <a:lnTo>
                      <a:pt x="12235" y="11730"/>
                    </a:lnTo>
                    <a:lnTo>
                      <a:pt x="12235" y="11725"/>
                    </a:lnTo>
                    <a:close/>
                    <a:moveTo>
                      <a:pt x="12237" y="11725"/>
                    </a:moveTo>
                    <a:lnTo>
                      <a:pt x="12237" y="11719"/>
                    </a:lnTo>
                    <a:lnTo>
                      <a:pt x="12239" y="11719"/>
                    </a:lnTo>
                    <a:lnTo>
                      <a:pt x="12239" y="11714"/>
                    </a:lnTo>
                    <a:lnTo>
                      <a:pt x="12240" y="11714"/>
                    </a:lnTo>
                    <a:lnTo>
                      <a:pt x="12240" y="11707"/>
                    </a:lnTo>
                    <a:lnTo>
                      <a:pt x="12242" y="11707"/>
                    </a:lnTo>
                    <a:lnTo>
                      <a:pt x="12242" y="11702"/>
                    </a:lnTo>
                    <a:lnTo>
                      <a:pt x="12244" y="11702"/>
                    </a:lnTo>
                    <a:lnTo>
                      <a:pt x="12244" y="11695"/>
                    </a:lnTo>
                    <a:lnTo>
                      <a:pt x="12245" y="11695"/>
                    </a:lnTo>
                    <a:lnTo>
                      <a:pt x="12245" y="11690"/>
                    </a:lnTo>
                    <a:lnTo>
                      <a:pt x="12247" y="11690"/>
                    </a:lnTo>
                    <a:lnTo>
                      <a:pt x="12247" y="11684"/>
                    </a:lnTo>
                    <a:lnTo>
                      <a:pt x="12249" y="11684"/>
                    </a:lnTo>
                    <a:lnTo>
                      <a:pt x="12249" y="11679"/>
                    </a:lnTo>
                    <a:lnTo>
                      <a:pt x="12250" y="11679"/>
                    </a:lnTo>
                    <a:lnTo>
                      <a:pt x="12250" y="11672"/>
                    </a:lnTo>
                    <a:lnTo>
                      <a:pt x="12252" y="11672"/>
                    </a:lnTo>
                    <a:lnTo>
                      <a:pt x="12252" y="11667"/>
                    </a:lnTo>
                    <a:lnTo>
                      <a:pt x="12254" y="11667"/>
                    </a:lnTo>
                    <a:lnTo>
                      <a:pt x="12254" y="11660"/>
                    </a:lnTo>
                    <a:lnTo>
                      <a:pt x="12255" y="11660"/>
                    </a:lnTo>
                    <a:lnTo>
                      <a:pt x="12255" y="11655"/>
                    </a:lnTo>
                    <a:lnTo>
                      <a:pt x="12257" y="11655"/>
                    </a:lnTo>
                    <a:lnTo>
                      <a:pt x="12257" y="11649"/>
                    </a:lnTo>
                    <a:lnTo>
                      <a:pt x="12259" y="11649"/>
                    </a:lnTo>
                    <a:lnTo>
                      <a:pt x="12259" y="11644"/>
                    </a:lnTo>
                    <a:lnTo>
                      <a:pt x="12260" y="11644"/>
                    </a:lnTo>
                    <a:lnTo>
                      <a:pt x="12260" y="11650"/>
                    </a:lnTo>
                    <a:lnTo>
                      <a:pt x="12259" y="11650"/>
                    </a:lnTo>
                    <a:lnTo>
                      <a:pt x="12259" y="11657"/>
                    </a:lnTo>
                    <a:lnTo>
                      <a:pt x="12257" y="11657"/>
                    </a:lnTo>
                    <a:lnTo>
                      <a:pt x="12257" y="11662"/>
                    </a:lnTo>
                    <a:lnTo>
                      <a:pt x="12255" y="11662"/>
                    </a:lnTo>
                    <a:lnTo>
                      <a:pt x="12255" y="11669"/>
                    </a:lnTo>
                    <a:lnTo>
                      <a:pt x="12254" y="11669"/>
                    </a:lnTo>
                    <a:lnTo>
                      <a:pt x="12254" y="11674"/>
                    </a:lnTo>
                    <a:lnTo>
                      <a:pt x="12252" y="11674"/>
                    </a:lnTo>
                    <a:lnTo>
                      <a:pt x="12252" y="11680"/>
                    </a:lnTo>
                    <a:lnTo>
                      <a:pt x="12250" y="11680"/>
                    </a:lnTo>
                    <a:lnTo>
                      <a:pt x="12250" y="11685"/>
                    </a:lnTo>
                    <a:lnTo>
                      <a:pt x="12249" y="11685"/>
                    </a:lnTo>
                    <a:lnTo>
                      <a:pt x="12249" y="11692"/>
                    </a:lnTo>
                    <a:lnTo>
                      <a:pt x="12247" y="11692"/>
                    </a:lnTo>
                    <a:lnTo>
                      <a:pt x="12247" y="11697"/>
                    </a:lnTo>
                    <a:lnTo>
                      <a:pt x="12245" y="11697"/>
                    </a:lnTo>
                    <a:lnTo>
                      <a:pt x="12245" y="11704"/>
                    </a:lnTo>
                    <a:lnTo>
                      <a:pt x="12244" y="11704"/>
                    </a:lnTo>
                    <a:lnTo>
                      <a:pt x="12244" y="11709"/>
                    </a:lnTo>
                    <a:lnTo>
                      <a:pt x="12242" y="11709"/>
                    </a:lnTo>
                    <a:lnTo>
                      <a:pt x="12242" y="11715"/>
                    </a:lnTo>
                    <a:lnTo>
                      <a:pt x="12240" y="11715"/>
                    </a:lnTo>
                    <a:lnTo>
                      <a:pt x="12240" y="11720"/>
                    </a:lnTo>
                    <a:lnTo>
                      <a:pt x="12239" y="11720"/>
                    </a:lnTo>
                    <a:lnTo>
                      <a:pt x="12239" y="11725"/>
                    </a:lnTo>
                    <a:lnTo>
                      <a:pt x="12237" y="11725"/>
                    </a:lnTo>
                    <a:close/>
                    <a:moveTo>
                      <a:pt x="12260" y="11644"/>
                    </a:moveTo>
                    <a:lnTo>
                      <a:pt x="12260" y="11637"/>
                    </a:lnTo>
                    <a:lnTo>
                      <a:pt x="12262" y="11637"/>
                    </a:lnTo>
                    <a:lnTo>
                      <a:pt x="12262" y="11632"/>
                    </a:lnTo>
                    <a:lnTo>
                      <a:pt x="12264" y="11632"/>
                    </a:lnTo>
                    <a:lnTo>
                      <a:pt x="12264" y="11639"/>
                    </a:lnTo>
                    <a:lnTo>
                      <a:pt x="12262" y="11639"/>
                    </a:lnTo>
                    <a:lnTo>
                      <a:pt x="12262" y="11644"/>
                    </a:lnTo>
                    <a:lnTo>
                      <a:pt x="12260" y="11644"/>
                    </a:lnTo>
                    <a:close/>
                    <a:moveTo>
                      <a:pt x="12264" y="11632"/>
                    </a:moveTo>
                    <a:lnTo>
                      <a:pt x="12264" y="11625"/>
                    </a:lnTo>
                    <a:lnTo>
                      <a:pt x="12265" y="11625"/>
                    </a:lnTo>
                    <a:lnTo>
                      <a:pt x="12265" y="11620"/>
                    </a:lnTo>
                    <a:lnTo>
                      <a:pt x="12267" y="11620"/>
                    </a:lnTo>
                    <a:lnTo>
                      <a:pt x="12267" y="11627"/>
                    </a:lnTo>
                    <a:lnTo>
                      <a:pt x="12265" y="11627"/>
                    </a:lnTo>
                    <a:lnTo>
                      <a:pt x="12265" y="11632"/>
                    </a:lnTo>
                    <a:lnTo>
                      <a:pt x="12264" y="11632"/>
                    </a:lnTo>
                    <a:close/>
                    <a:moveTo>
                      <a:pt x="12267" y="11620"/>
                    </a:moveTo>
                    <a:lnTo>
                      <a:pt x="12267" y="11614"/>
                    </a:lnTo>
                    <a:lnTo>
                      <a:pt x="12269" y="11614"/>
                    </a:lnTo>
                    <a:lnTo>
                      <a:pt x="12269" y="11609"/>
                    </a:lnTo>
                    <a:lnTo>
                      <a:pt x="12270" y="11609"/>
                    </a:lnTo>
                    <a:lnTo>
                      <a:pt x="12270" y="11615"/>
                    </a:lnTo>
                    <a:lnTo>
                      <a:pt x="12269" y="11615"/>
                    </a:lnTo>
                    <a:lnTo>
                      <a:pt x="12269" y="11620"/>
                    </a:lnTo>
                    <a:lnTo>
                      <a:pt x="12267" y="11620"/>
                    </a:lnTo>
                    <a:close/>
                    <a:moveTo>
                      <a:pt x="12270" y="11609"/>
                    </a:moveTo>
                    <a:lnTo>
                      <a:pt x="12270" y="11602"/>
                    </a:lnTo>
                    <a:lnTo>
                      <a:pt x="12272" y="11602"/>
                    </a:lnTo>
                    <a:lnTo>
                      <a:pt x="12272" y="11597"/>
                    </a:lnTo>
                    <a:lnTo>
                      <a:pt x="12274" y="11597"/>
                    </a:lnTo>
                    <a:lnTo>
                      <a:pt x="12274" y="11604"/>
                    </a:lnTo>
                    <a:lnTo>
                      <a:pt x="12272" y="11604"/>
                    </a:lnTo>
                    <a:lnTo>
                      <a:pt x="12272" y="11609"/>
                    </a:lnTo>
                    <a:lnTo>
                      <a:pt x="12270" y="11609"/>
                    </a:lnTo>
                    <a:close/>
                    <a:moveTo>
                      <a:pt x="12274" y="11597"/>
                    </a:moveTo>
                    <a:lnTo>
                      <a:pt x="12274" y="11590"/>
                    </a:lnTo>
                    <a:lnTo>
                      <a:pt x="12275" y="11590"/>
                    </a:lnTo>
                    <a:lnTo>
                      <a:pt x="12275" y="11585"/>
                    </a:lnTo>
                    <a:lnTo>
                      <a:pt x="12277" y="11585"/>
                    </a:lnTo>
                    <a:lnTo>
                      <a:pt x="12277" y="11592"/>
                    </a:lnTo>
                    <a:lnTo>
                      <a:pt x="12275" y="11592"/>
                    </a:lnTo>
                    <a:lnTo>
                      <a:pt x="12275" y="11597"/>
                    </a:lnTo>
                    <a:lnTo>
                      <a:pt x="12274" y="11597"/>
                    </a:lnTo>
                    <a:close/>
                    <a:moveTo>
                      <a:pt x="12277" y="11585"/>
                    </a:moveTo>
                    <a:lnTo>
                      <a:pt x="12277" y="11579"/>
                    </a:lnTo>
                    <a:lnTo>
                      <a:pt x="12279" y="11579"/>
                    </a:lnTo>
                    <a:lnTo>
                      <a:pt x="12279" y="11572"/>
                    </a:lnTo>
                    <a:lnTo>
                      <a:pt x="12280" y="11572"/>
                    </a:lnTo>
                    <a:lnTo>
                      <a:pt x="12280" y="11565"/>
                    </a:lnTo>
                    <a:lnTo>
                      <a:pt x="12282" y="11565"/>
                    </a:lnTo>
                    <a:lnTo>
                      <a:pt x="12282" y="11559"/>
                    </a:lnTo>
                    <a:lnTo>
                      <a:pt x="12284" y="11559"/>
                    </a:lnTo>
                    <a:lnTo>
                      <a:pt x="12284" y="11552"/>
                    </a:lnTo>
                    <a:lnTo>
                      <a:pt x="12285" y="11552"/>
                    </a:lnTo>
                    <a:lnTo>
                      <a:pt x="12285" y="11544"/>
                    </a:lnTo>
                    <a:lnTo>
                      <a:pt x="12287" y="11544"/>
                    </a:lnTo>
                    <a:lnTo>
                      <a:pt x="12287" y="11537"/>
                    </a:lnTo>
                    <a:lnTo>
                      <a:pt x="12289" y="11537"/>
                    </a:lnTo>
                    <a:lnTo>
                      <a:pt x="12289" y="11530"/>
                    </a:lnTo>
                    <a:lnTo>
                      <a:pt x="12290" y="11530"/>
                    </a:lnTo>
                    <a:lnTo>
                      <a:pt x="12290" y="11522"/>
                    </a:lnTo>
                    <a:lnTo>
                      <a:pt x="12292" y="11522"/>
                    </a:lnTo>
                    <a:lnTo>
                      <a:pt x="12292" y="11515"/>
                    </a:lnTo>
                    <a:lnTo>
                      <a:pt x="12294" y="11515"/>
                    </a:lnTo>
                    <a:lnTo>
                      <a:pt x="12294" y="11509"/>
                    </a:lnTo>
                    <a:lnTo>
                      <a:pt x="12295" y="11509"/>
                    </a:lnTo>
                    <a:lnTo>
                      <a:pt x="12295" y="11502"/>
                    </a:lnTo>
                    <a:lnTo>
                      <a:pt x="12297" y="11502"/>
                    </a:lnTo>
                    <a:lnTo>
                      <a:pt x="12297" y="11510"/>
                    </a:lnTo>
                    <a:lnTo>
                      <a:pt x="12295" y="11510"/>
                    </a:lnTo>
                    <a:lnTo>
                      <a:pt x="12295" y="11517"/>
                    </a:lnTo>
                    <a:lnTo>
                      <a:pt x="12294" y="11517"/>
                    </a:lnTo>
                    <a:lnTo>
                      <a:pt x="12294" y="11524"/>
                    </a:lnTo>
                    <a:lnTo>
                      <a:pt x="12292" y="11524"/>
                    </a:lnTo>
                    <a:lnTo>
                      <a:pt x="12292" y="11532"/>
                    </a:lnTo>
                    <a:lnTo>
                      <a:pt x="12290" y="11532"/>
                    </a:lnTo>
                    <a:lnTo>
                      <a:pt x="12290" y="11539"/>
                    </a:lnTo>
                    <a:lnTo>
                      <a:pt x="12289" y="11539"/>
                    </a:lnTo>
                    <a:lnTo>
                      <a:pt x="12289" y="11545"/>
                    </a:lnTo>
                    <a:lnTo>
                      <a:pt x="12287" y="11545"/>
                    </a:lnTo>
                    <a:lnTo>
                      <a:pt x="12287" y="11554"/>
                    </a:lnTo>
                    <a:lnTo>
                      <a:pt x="12285" y="11554"/>
                    </a:lnTo>
                    <a:lnTo>
                      <a:pt x="12285" y="11560"/>
                    </a:lnTo>
                    <a:lnTo>
                      <a:pt x="12284" y="11560"/>
                    </a:lnTo>
                    <a:lnTo>
                      <a:pt x="12284" y="11567"/>
                    </a:lnTo>
                    <a:lnTo>
                      <a:pt x="12282" y="11567"/>
                    </a:lnTo>
                    <a:lnTo>
                      <a:pt x="12282" y="11574"/>
                    </a:lnTo>
                    <a:lnTo>
                      <a:pt x="12280" y="11574"/>
                    </a:lnTo>
                    <a:lnTo>
                      <a:pt x="12280" y="11580"/>
                    </a:lnTo>
                    <a:lnTo>
                      <a:pt x="12279" y="11580"/>
                    </a:lnTo>
                    <a:lnTo>
                      <a:pt x="12279" y="11585"/>
                    </a:lnTo>
                    <a:lnTo>
                      <a:pt x="12277" y="11585"/>
                    </a:lnTo>
                    <a:close/>
                    <a:moveTo>
                      <a:pt x="11707" y="11564"/>
                    </a:moveTo>
                    <a:lnTo>
                      <a:pt x="11709" y="11564"/>
                    </a:lnTo>
                    <a:lnTo>
                      <a:pt x="11709" y="11569"/>
                    </a:lnTo>
                    <a:lnTo>
                      <a:pt x="11707" y="11569"/>
                    </a:lnTo>
                    <a:lnTo>
                      <a:pt x="11707" y="11564"/>
                    </a:lnTo>
                    <a:close/>
                    <a:moveTo>
                      <a:pt x="11710" y="11557"/>
                    </a:moveTo>
                    <a:lnTo>
                      <a:pt x="11710" y="11554"/>
                    </a:lnTo>
                    <a:lnTo>
                      <a:pt x="11712" y="11554"/>
                    </a:lnTo>
                    <a:lnTo>
                      <a:pt x="11712" y="11550"/>
                    </a:lnTo>
                    <a:lnTo>
                      <a:pt x="11714" y="11550"/>
                    </a:lnTo>
                    <a:lnTo>
                      <a:pt x="11714" y="11555"/>
                    </a:lnTo>
                    <a:lnTo>
                      <a:pt x="11712" y="11555"/>
                    </a:lnTo>
                    <a:lnTo>
                      <a:pt x="11712" y="11557"/>
                    </a:lnTo>
                    <a:lnTo>
                      <a:pt x="11710" y="11557"/>
                    </a:lnTo>
                    <a:close/>
                    <a:moveTo>
                      <a:pt x="11719" y="11530"/>
                    </a:moveTo>
                    <a:lnTo>
                      <a:pt x="11720" y="11530"/>
                    </a:lnTo>
                    <a:lnTo>
                      <a:pt x="11720" y="11532"/>
                    </a:lnTo>
                    <a:lnTo>
                      <a:pt x="11719" y="11532"/>
                    </a:lnTo>
                    <a:lnTo>
                      <a:pt x="11719" y="11530"/>
                    </a:lnTo>
                    <a:close/>
                    <a:moveTo>
                      <a:pt x="11720" y="11522"/>
                    </a:moveTo>
                    <a:lnTo>
                      <a:pt x="11722" y="11522"/>
                    </a:lnTo>
                    <a:lnTo>
                      <a:pt x="11722" y="11525"/>
                    </a:lnTo>
                    <a:lnTo>
                      <a:pt x="11720" y="11525"/>
                    </a:lnTo>
                    <a:lnTo>
                      <a:pt x="11720" y="11522"/>
                    </a:lnTo>
                    <a:close/>
                    <a:moveTo>
                      <a:pt x="11724" y="11509"/>
                    </a:moveTo>
                    <a:lnTo>
                      <a:pt x="11725" y="11509"/>
                    </a:lnTo>
                    <a:lnTo>
                      <a:pt x="11725" y="11514"/>
                    </a:lnTo>
                    <a:lnTo>
                      <a:pt x="11724" y="11514"/>
                    </a:lnTo>
                    <a:lnTo>
                      <a:pt x="11724" y="11509"/>
                    </a:lnTo>
                    <a:close/>
                    <a:moveTo>
                      <a:pt x="11725" y="11504"/>
                    </a:moveTo>
                    <a:lnTo>
                      <a:pt x="11727" y="11504"/>
                    </a:lnTo>
                    <a:lnTo>
                      <a:pt x="11727" y="11507"/>
                    </a:lnTo>
                    <a:lnTo>
                      <a:pt x="11725" y="11507"/>
                    </a:lnTo>
                    <a:lnTo>
                      <a:pt x="11725" y="11504"/>
                    </a:lnTo>
                    <a:close/>
                    <a:moveTo>
                      <a:pt x="11727" y="11502"/>
                    </a:moveTo>
                    <a:lnTo>
                      <a:pt x="11729" y="11502"/>
                    </a:lnTo>
                    <a:lnTo>
                      <a:pt x="11729" y="11504"/>
                    </a:lnTo>
                    <a:lnTo>
                      <a:pt x="11727" y="11504"/>
                    </a:lnTo>
                    <a:lnTo>
                      <a:pt x="11727" y="11502"/>
                    </a:lnTo>
                    <a:close/>
                    <a:moveTo>
                      <a:pt x="12297" y="11502"/>
                    </a:moveTo>
                    <a:lnTo>
                      <a:pt x="12297" y="11494"/>
                    </a:lnTo>
                    <a:lnTo>
                      <a:pt x="12299" y="11494"/>
                    </a:lnTo>
                    <a:lnTo>
                      <a:pt x="12299" y="11487"/>
                    </a:lnTo>
                    <a:lnTo>
                      <a:pt x="12300" y="11487"/>
                    </a:lnTo>
                    <a:lnTo>
                      <a:pt x="12300" y="11480"/>
                    </a:lnTo>
                    <a:lnTo>
                      <a:pt x="12302" y="11480"/>
                    </a:lnTo>
                    <a:lnTo>
                      <a:pt x="12302" y="11489"/>
                    </a:lnTo>
                    <a:lnTo>
                      <a:pt x="12300" y="11489"/>
                    </a:lnTo>
                    <a:lnTo>
                      <a:pt x="12300" y="11495"/>
                    </a:lnTo>
                    <a:lnTo>
                      <a:pt x="12299" y="11495"/>
                    </a:lnTo>
                    <a:lnTo>
                      <a:pt x="12299" y="11502"/>
                    </a:lnTo>
                    <a:lnTo>
                      <a:pt x="12297" y="11502"/>
                    </a:lnTo>
                    <a:close/>
                    <a:moveTo>
                      <a:pt x="12302" y="11480"/>
                    </a:moveTo>
                    <a:lnTo>
                      <a:pt x="12302" y="11472"/>
                    </a:lnTo>
                    <a:lnTo>
                      <a:pt x="12304" y="11472"/>
                    </a:lnTo>
                    <a:lnTo>
                      <a:pt x="12304" y="11465"/>
                    </a:lnTo>
                    <a:lnTo>
                      <a:pt x="12305" y="11465"/>
                    </a:lnTo>
                    <a:lnTo>
                      <a:pt x="12305" y="11459"/>
                    </a:lnTo>
                    <a:lnTo>
                      <a:pt x="12307" y="11459"/>
                    </a:lnTo>
                    <a:lnTo>
                      <a:pt x="12307" y="11467"/>
                    </a:lnTo>
                    <a:lnTo>
                      <a:pt x="12305" y="11467"/>
                    </a:lnTo>
                    <a:lnTo>
                      <a:pt x="12305" y="11474"/>
                    </a:lnTo>
                    <a:lnTo>
                      <a:pt x="12304" y="11474"/>
                    </a:lnTo>
                    <a:lnTo>
                      <a:pt x="12304" y="11480"/>
                    </a:lnTo>
                    <a:lnTo>
                      <a:pt x="12302" y="11480"/>
                    </a:lnTo>
                    <a:close/>
                    <a:moveTo>
                      <a:pt x="12307" y="11452"/>
                    </a:moveTo>
                    <a:lnTo>
                      <a:pt x="12309" y="11452"/>
                    </a:lnTo>
                    <a:lnTo>
                      <a:pt x="12309" y="11459"/>
                    </a:lnTo>
                    <a:lnTo>
                      <a:pt x="12307" y="11459"/>
                    </a:lnTo>
                    <a:lnTo>
                      <a:pt x="12307" y="11452"/>
                    </a:lnTo>
                    <a:close/>
                    <a:moveTo>
                      <a:pt x="11740" y="11452"/>
                    </a:moveTo>
                    <a:lnTo>
                      <a:pt x="11740" y="11449"/>
                    </a:lnTo>
                    <a:lnTo>
                      <a:pt x="11742" y="11449"/>
                    </a:lnTo>
                    <a:lnTo>
                      <a:pt x="11742" y="11442"/>
                    </a:lnTo>
                    <a:lnTo>
                      <a:pt x="11744" y="11442"/>
                    </a:lnTo>
                    <a:lnTo>
                      <a:pt x="11744" y="11435"/>
                    </a:lnTo>
                    <a:lnTo>
                      <a:pt x="11745" y="11435"/>
                    </a:lnTo>
                    <a:lnTo>
                      <a:pt x="11745" y="11429"/>
                    </a:lnTo>
                    <a:lnTo>
                      <a:pt x="11747" y="11429"/>
                    </a:lnTo>
                    <a:lnTo>
                      <a:pt x="11747" y="11425"/>
                    </a:lnTo>
                    <a:lnTo>
                      <a:pt x="11749" y="11425"/>
                    </a:lnTo>
                    <a:lnTo>
                      <a:pt x="11749" y="11430"/>
                    </a:lnTo>
                    <a:lnTo>
                      <a:pt x="11747" y="11430"/>
                    </a:lnTo>
                    <a:lnTo>
                      <a:pt x="11747" y="11437"/>
                    </a:lnTo>
                    <a:lnTo>
                      <a:pt x="11745" y="11437"/>
                    </a:lnTo>
                    <a:lnTo>
                      <a:pt x="11745" y="11444"/>
                    </a:lnTo>
                    <a:lnTo>
                      <a:pt x="11744" y="11444"/>
                    </a:lnTo>
                    <a:lnTo>
                      <a:pt x="11744" y="11450"/>
                    </a:lnTo>
                    <a:lnTo>
                      <a:pt x="11742" y="11450"/>
                    </a:lnTo>
                    <a:lnTo>
                      <a:pt x="11742" y="11452"/>
                    </a:lnTo>
                    <a:lnTo>
                      <a:pt x="11740" y="11452"/>
                    </a:lnTo>
                    <a:close/>
                    <a:moveTo>
                      <a:pt x="12309" y="11452"/>
                    </a:moveTo>
                    <a:lnTo>
                      <a:pt x="12309" y="11444"/>
                    </a:lnTo>
                    <a:lnTo>
                      <a:pt x="12310" y="11444"/>
                    </a:lnTo>
                    <a:lnTo>
                      <a:pt x="12310" y="11437"/>
                    </a:lnTo>
                    <a:lnTo>
                      <a:pt x="12312" y="11437"/>
                    </a:lnTo>
                    <a:lnTo>
                      <a:pt x="12312" y="11445"/>
                    </a:lnTo>
                    <a:lnTo>
                      <a:pt x="12310" y="11445"/>
                    </a:lnTo>
                    <a:lnTo>
                      <a:pt x="12310" y="11452"/>
                    </a:lnTo>
                    <a:lnTo>
                      <a:pt x="12309" y="11452"/>
                    </a:lnTo>
                    <a:close/>
                    <a:moveTo>
                      <a:pt x="12312" y="11430"/>
                    </a:moveTo>
                    <a:lnTo>
                      <a:pt x="12314" y="11430"/>
                    </a:lnTo>
                    <a:lnTo>
                      <a:pt x="12314" y="11437"/>
                    </a:lnTo>
                    <a:lnTo>
                      <a:pt x="12312" y="11437"/>
                    </a:lnTo>
                    <a:lnTo>
                      <a:pt x="12312" y="11430"/>
                    </a:lnTo>
                    <a:close/>
                    <a:moveTo>
                      <a:pt x="12314" y="11430"/>
                    </a:moveTo>
                    <a:lnTo>
                      <a:pt x="12314" y="11422"/>
                    </a:lnTo>
                    <a:lnTo>
                      <a:pt x="12315" y="11422"/>
                    </a:lnTo>
                    <a:lnTo>
                      <a:pt x="12315" y="11414"/>
                    </a:lnTo>
                    <a:lnTo>
                      <a:pt x="12317" y="11414"/>
                    </a:lnTo>
                    <a:lnTo>
                      <a:pt x="12317" y="11404"/>
                    </a:lnTo>
                    <a:lnTo>
                      <a:pt x="12319" y="11404"/>
                    </a:lnTo>
                    <a:lnTo>
                      <a:pt x="12319" y="11395"/>
                    </a:lnTo>
                    <a:lnTo>
                      <a:pt x="12320" y="11395"/>
                    </a:lnTo>
                    <a:lnTo>
                      <a:pt x="12320" y="11385"/>
                    </a:lnTo>
                    <a:lnTo>
                      <a:pt x="12322" y="11385"/>
                    </a:lnTo>
                    <a:lnTo>
                      <a:pt x="12322" y="11377"/>
                    </a:lnTo>
                    <a:lnTo>
                      <a:pt x="12324" y="11377"/>
                    </a:lnTo>
                    <a:lnTo>
                      <a:pt x="12324" y="11367"/>
                    </a:lnTo>
                    <a:lnTo>
                      <a:pt x="12325" y="11367"/>
                    </a:lnTo>
                    <a:lnTo>
                      <a:pt x="12325" y="11359"/>
                    </a:lnTo>
                    <a:lnTo>
                      <a:pt x="12327" y="11359"/>
                    </a:lnTo>
                    <a:lnTo>
                      <a:pt x="12327" y="11349"/>
                    </a:lnTo>
                    <a:lnTo>
                      <a:pt x="12329" y="11349"/>
                    </a:lnTo>
                    <a:lnTo>
                      <a:pt x="12329" y="11340"/>
                    </a:lnTo>
                    <a:lnTo>
                      <a:pt x="12330" y="11340"/>
                    </a:lnTo>
                    <a:lnTo>
                      <a:pt x="12330" y="11330"/>
                    </a:lnTo>
                    <a:lnTo>
                      <a:pt x="12332" y="11330"/>
                    </a:lnTo>
                    <a:lnTo>
                      <a:pt x="12332" y="11322"/>
                    </a:lnTo>
                    <a:lnTo>
                      <a:pt x="12334" y="11322"/>
                    </a:lnTo>
                    <a:lnTo>
                      <a:pt x="12334" y="11332"/>
                    </a:lnTo>
                    <a:lnTo>
                      <a:pt x="12332" y="11332"/>
                    </a:lnTo>
                    <a:lnTo>
                      <a:pt x="12332" y="11342"/>
                    </a:lnTo>
                    <a:lnTo>
                      <a:pt x="12330" y="11342"/>
                    </a:lnTo>
                    <a:lnTo>
                      <a:pt x="12330" y="11350"/>
                    </a:lnTo>
                    <a:lnTo>
                      <a:pt x="12329" y="11350"/>
                    </a:lnTo>
                    <a:lnTo>
                      <a:pt x="12329" y="11360"/>
                    </a:lnTo>
                    <a:lnTo>
                      <a:pt x="12327" y="11360"/>
                    </a:lnTo>
                    <a:lnTo>
                      <a:pt x="12327" y="11369"/>
                    </a:lnTo>
                    <a:lnTo>
                      <a:pt x="12325" y="11369"/>
                    </a:lnTo>
                    <a:lnTo>
                      <a:pt x="12325" y="11379"/>
                    </a:lnTo>
                    <a:lnTo>
                      <a:pt x="12324" y="11379"/>
                    </a:lnTo>
                    <a:lnTo>
                      <a:pt x="12324" y="11387"/>
                    </a:lnTo>
                    <a:lnTo>
                      <a:pt x="12322" y="11387"/>
                    </a:lnTo>
                    <a:lnTo>
                      <a:pt x="12322" y="11397"/>
                    </a:lnTo>
                    <a:lnTo>
                      <a:pt x="12320" y="11397"/>
                    </a:lnTo>
                    <a:lnTo>
                      <a:pt x="12320" y="11405"/>
                    </a:lnTo>
                    <a:lnTo>
                      <a:pt x="12319" y="11405"/>
                    </a:lnTo>
                    <a:lnTo>
                      <a:pt x="12319" y="11415"/>
                    </a:lnTo>
                    <a:lnTo>
                      <a:pt x="12317" y="11415"/>
                    </a:lnTo>
                    <a:lnTo>
                      <a:pt x="12317" y="11424"/>
                    </a:lnTo>
                    <a:lnTo>
                      <a:pt x="12315" y="11424"/>
                    </a:lnTo>
                    <a:lnTo>
                      <a:pt x="12315" y="11430"/>
                    </a:lnTo>
                    <a:lnTo>
                      <a:pt x="12314" y="11430"/>
                    </a:lnTo>
                    <a:close/>
                    <a:moveTo>
                      <a:pt x="11749" y="11424"/>
                    </a:moveTo>
                    <a:lnTo>
                      <a:pt x="11749" y="11415"/>
                    </a:lnTo>
                    <a:lnTo>
                      <a:pt x="11750" y="11415"/>
                    </a:lnTo>
                    <a:lnTo>
                      <a:pt x="11750" y="11409"/>
                    </a:lnTo>
                    <a:lnTo>
                      <a:pt x="11752" y="11409"/>
                    </a:lnTo>
                    <a:lnTo>
                      <a:pt x="11752" y="11402"/>
                    </a:lnTo>
                    <a:lnTo>
                      <a:pt x="11754" y="11402"/>
                    </a:lnTo>
                    <a:lnTo>
                      <a:pt x="11754" y="11395"/>
                    </a:lnTo>
                    <a:lnTo>
                      <a:pt x="11755" y="11395"/>
                    </a:lnTo>
                    <a:lnTo>
                      <a:pt x="11755" y="11389"/>
                    </a:lnTo>
                    <a:lnTo>
                      <a:pt x="11757" y="11389"/>
                    </a:lnTo>
                    <a:lnTo>
                      <a:pt x="11757" y="11382"/>
                    </a:lnTo>
                    <a:lnTo>
                      <a:pt x="11759" y="11382"/>
                    </a:lnTo>
                    <a:lnTo>
                      <a:pt x="11759" y="11390"/>
                    </a:lnTo>
                    <a:lnTo>
                      <a:pt x="11757" y="11390"/>
                    </a:lnTo>
                    <a:lnTo>
                      <a:pt x="11757" y="11397"/>
                    </a:lnTo>
                    <a:lnTo>
                      <a:pt x="11755" y="11397"/>
                    </a:lnTo>
                    <a:lnTo>
                      <a:pt x="11755" y="11404"/>
                    </a:lnTo>
                    <a:lnTo>
                      <a:pt x="11754" y="11404"/>
                    </a:lnTo>
                    <a:lnTo>
                      <a:pt x="11754" y="11410"/>
                    </a:lnTo>
                    <a:lnTo>
                      <a:pt x="11752" y="11410"/>
                    </a:lnTo>
                    <a:lnTo>
                      <a:pt x="11752" y="11417"/>
                    </a:lnTo>
                    <a:lnTo>
                      <a:pt x="11750" y="11417"/>
                    </a:lnTo>
                    <a:lnTo>
                      <a:pt x="11750" y="11424"/>
                    </a:lnTo>
                    <a:lnTo>
                      <a:pt x="11749" y="11424"/>
                    </a:lnTo>
                    <a:close/>
                    <a:moveTo>
                      <a:pt x="11759" y="11375"/>
                    </a:moveTo>
                    <a:lnTo>
                      <a:pt x="11760" y="11375"/>
                    </a:lnTo>
                    <a:lnTo>
                      <a:pt x="11760" y="11382"/>
                    </a:lnTo>
                    <a:lnTo>
                      <a:pt x="11759" y="11382"/>
                    </a:lnTo>
                    <a:lnTo>
                      <a:pt x="11759" y="11375"/>
                    </a:lnTo>
                    <a:close/>
                    <a:moveTo>
                      <a:pt x="11760" y="11375"/>
                    </a:moveTo>
                    <a:lnTo>
                      <a:pt x="11760" y="11367"/>
                    </a:lnTo>
                    <a:lnTo>
                      <a:pt x="11762" y="11367"/>
                    </a:lnTo>
                    <a:lnTo>
                      <a:pt x="11762" y="11360"/>
                    </a:lnTo>
                    <a:lnTo>
                      <a:pt x="11764" y="11360"/>
                    </a:lnTo>
                    <a:lnTo>
                      <a:pt x="11764" y="11354"/>
                    </a:lnTo>
                    <a:lnTo>
                      <a:pt x="11765" y="11354"/>
                    </a:lnTo>
                    <a:lnTo>
                      <a:pt x="11765" y="11362"/>
                    </a:lnTo>
                    <a:lnTo>
                      <a:pt x="11764" y="11362"/>
                    </a:lnTo>
                    <a:lnTo>
                      <a:pt x="11764" y="11369"/>
                    </a:lnTo>
                    <a:lnTo>
                      <a:pt x="11762" y="11369"/>
                    </a:lnTo>
                    <a:lnTo>
                      <a:pt x="11762" y="11375"/>
                    </a:lnTo>
                    <a:lnTo>
                      <a:pt x="11760" y="11375"/>
                    </a:lnTo>
                    <a:close/>
                    <a:moveTo>
                      <a:pt x="11765" y="11352"/>
                    </a:moveTo>
                    <a:lnTo>
                      <a:pt x="11765" y="11345"/>
                    </a:lnTo>
                    <a:lnTo>
                      <a:pt x="11767" y="11345"/>
                    </a:lnTo>
                    <a:lnTo>
                      <a:pt x="11767" y="11337"/>
                    </a:lnTo>
                    <a:lnTo>
                      <a:pt x="11769" y="11337"/>
                    </a:lnTo>
                    <a:lnTo>
                      <a:pt x="11769" y="11330"/>
                    </a:lnTo>
                    <a:lnTo>
                      <a:pt x="11770" y="11330"/>
                    </a:lnTo>
                    <a:lnTo>
                      <a:pt x="11770" y="11322"/>
                    </a:lnTo>
                    <a:lnTo>
                      <a:pt x="11772" y="11322"/>
                    </a:lnTo>
                    <a:lnTo>
                      <a:pt x="11772" y="11314"/>
                    </a:lnTo>
                    <a:lnTo>
                      <a:pt x="11774" y="11314"/>
                    </a:lnTo>
                    <a:lnTo>
                      <a:pt x="11774" y="11307"/>
                    </a:lnTo>
                    <a:lnTo>
                      <a:pt x="11775" y="11307"/>
                    </a:lnTo>
                    <a:lnTo>
                      <a:pt x="11775" y="11299"/>
                    </a:lnTo>
                    <a:lnTo>
                      <a:pt x="11777" y="11299"/>
                    </a:lnTo>
                    <a:lnTo>
                      <a:pt x="11777" y="11309"/>
                    </a:lnTo>
                    <a:lnTo>
                      <a:pt x="11775" y="11309"/>
                    </a:lnTo>
                    <a:lnTo>
                      <a:pt x="11775" y="11315"/>
                    </a:lnTo>
                    <a:lnTo>
                      <a:pt x="11774" y="11315"/>
                    </a:lnTo>
                    <a:lnTo>
                      <a:pt x="11774" y="11324"/>
                    </a:lnTo>
                    <a:lnTo>
                      <a:pt x="11772" y="11324"/>
                    </a:lnTo>
                    <a:lnTo>
                      <a:pt x="11772" y="11332"/>
                    </a:lnTo>
                    <a:lnTo>
                      <a:pt x="11770" y="11332"/>
                    </a:lnTo>
                    <a:lnTo>
                      <a:pt x="11770" y="11339"/>
                    </a:lnTo>
                    <a:lnTo>
                      <a:pt x="11769" y="11339"/>
                    </a:lnTo>
                    <a:lnTo>
                      <a:pt x="11769" y="11347"/>
                    </a:lnTo>
                    <a:lnTo>
                      <a:pt x="11767" y="11347"/>
                    </a:lnTo>
                    <a:lnTo>
                      <a:pt x="11767" y="11352"/>
                    </a:lnTo>
                    <a:lnTo>
                      <a:pt x="11765" y="11352"/>
                    </a:lnTo>
                    <a:close/>
                    <a:moveTo>
                      <a:pt x="12334" y="11322"/>
                    </a:moveTo>
                    <a:lnTo>
                      <a:pt x="12334" y="11312"/>
                    </a:lnTo>
                    <a:lnTo>
                      <a:pt x="12335" y="11312"/>
                    </a:lnTo>
                    <a:lnTo>
                      <a:pt x="12335" y="11304"/>
                    </a:lnTo>
                    <a:lnTo>
                      <a:pt x="12337" y="11304"/>
                    </a:lnTo>
                    <a:lnTo>
                      <a:pt x="12337" y="11314"/>
                    </a:lnTo>
                    <a:lnTo>
                      <a:pt x="12335" y="11314"/>
                    </a:lnTo>
                    <a:lnTo>
                      <a:pt x="12335" y="11322"/>
                    </a:lnTo>
                    <a:lnTo>
                      <a:pt x="12334" y="11322"/>
                    </a:lnTo>
                    <a:close/>
                    <a:moveTo>
                      <a:pt x="12337" y="11294"/>
                    </a:moveTo>
                    <a:lnTo>
                      <a:pt x="12339" y="11294"/>
                    </a:lnTo>
                    <a:lnTo>
                      <a:pt x="12339" y="11304"/>
                    </a:lnTo>
                    <a:lnTo>
                      <a:pt x="12337" y="11304"/>
                    </a:lnTo>
                    <a:lnTo>
                      <a:pt x="12337" y="11294"/>
                    </a:lnTo>
                    <a:close/>
                    <a:moveTo>
                      <a:pt x="11777" y="11299"/>
                    </a:moveTo>
                    <a:lnTo>
                      <a:pt x="11777" y="11289"/>
                    </a:lnTo>
                    <a:lnTo>
                      <a:pt x="11779" y="11289"/>
                    </a:lnTo>
                    <a:lnTo>
                      <a:pt x="11779" y="11280"/>
                    </a:lnTo>
                    <a:lnTo>
                      <a:pt x="11780" y="11280"/>
                    </a:lnTo>
                    <a:lnTo>
                      <a:pt x="11780" y="11272"/>
                    </a:lnTo>
                    <a:lnTo>
                      <a:pt x="11782" y="11272"/>
                    </a:lnTo>
                    <a:lnTo>
                      <a:pt x="11782" y="11264"/>
                    </a:lnTo>
                    <a:lnTo>
                      <a:pt x="11784" y="11264"/>
                    </a:lnTo>
                    <a:lnTo>
                      <a:pt x="11784" y="11255"/>
                    </a:lnTo>
                    <a:lnTo>
                      <a:pt x="11785" y="11255"/>
                    </a:lnTo>
                    <a:lnTo>
                      <a:pt x="11785" y="11245"/>
                    </a:lnTo>
                    <a:lnTo>
                      <a:pt x="11787" y="11245"/>
                    </a:lnTo>
                    <a:lnTo>
                      <a:pt x="11787" y="11237"/>
                    </a:lnTo>
                    <a:lnTo>
                      <a:pt x="11789" y="11237"/>
                    </a:lnTo>
                    <a:lnTo>
                      <a:pt x="11789" y="11227"/>
                    </a:lnTo>
                    <a:lnTo>
                      <a:pt x="11790" y="11227"/>
                    </a:lnTo>
                    <a:lnTo>
                      <a:pt x="11790" y="11217"/>
                    </a:lnTo>
                    <a:lnTo>
                      <a:pt x="11792" y="11217"/>
                    </a:lnTo>
                    <a:lnTo>
                      <a:pt x="11792" y="11207"/>
                    </a:lnTo>
                    <a:lnTo>
                      <a:pt x="11794" y="11207"/>
                    </a:lnTo>
                    <a:lnTo>
                      <a:pt x="11794" y="11197"/>
                    </a:lnTo>
                    <a:lnTo>
                      <a:pt x="11795" y="11197"/>
                    </a:lnTo>
                    <a:lnTo>
                      <a:pt x="11795" y="11187"/>
                    </a:lnTo>
                    <a:lnTo>
                      <a:pt x="11797" y="11187"/>
                    </a:lnTo>
                    <a:lnTo>
                      <a:pt x="11797" y="11175"/>
                    </a:lnTo>
                    <a:lnTo>
                      <a:pt x="11799" y="11175"/>
                    </a:lnTo>
                    <a:lnTo>
                      <a:pt x="11799" y="11174"/>
                    </a:lnTo>
                    <a:lnTo>
                      <a:pt x="11800" y="11174"/>
                    </a:lnTo>
                    <a:lnTo>
                      <a:pt x="11800" y="11177"/>
                    </a:lnTo>
                    <a:lnTo>
                      <a:pt x="11799" y="11177"/>
                    </a:lnTo>
                    <a:lnTo>
                      <a:pt x="11799" y="11189"/>
                    </a:lnTo>
                    <a:lnTo>
                      <a:pt x="11797" y="11189"/>
                    </a:lnTo>
                    <a:lnTo>
                      <a:pt x="11797" y="11199"/>
                    </a:lnTo>
                    <a:lnTo>
                      <a:pt x="11795" y="11199"/>
                    </a:lnTo>
                    <a:lnTo>
                      <a:pt x="11795" y="11209"/>
                    </a:lnTo>
                    <a:lnTo>
                      <a:pt x="11794" y="11209"/>
                    </a:lnTo>
                    <a:lnTo>
                      <a:pt x="11794" y="11219"/>
                    </a:lnTo>
                    <a:lnTo>
                      <a:pt x="11792" y="11219"/>
                    </a:lnTo>
                    <a:lnTo>
                      <a:pt x="11792" y="11229"/>
                    </a:lnTo>
                    <a:lnTo>
                      <a:pt x="11790" y="11229"/>
                    </a:lnTo>
                    <a:lnTo>
                      <a:pt x="11790" y="11239"/>
                    </a:lnTo>
                    <a:lnTo>
                      <a:pt x="11789" y="11239"/>
                    </a:lnTo>
                    <a:lnTo>
                      <a:pt x="11789" y="11247"/>
                    </a:lnTo>
                    <a:lnTo>
                      <a:pt x="11787" y="11247"/>
                    </a:lnTo>
                    <a:lnTo>
                      <a:pt x="11787" y="11257"/>
                    </a:lnTo>
                    <a:lnTo>
                      <a:pt x="11785" y="11257"/>
                    </a:lnTo>
                    <a:lnTo>
                      <a:pt x="11785" y="11265"/>
                    </a:lnTo>
                    <a:lnTo>
                      <a:pt x="11784" y="11265"/>
                    </a:lnTo>
                    <a:lnTo>
                      <a:pt x="11784" y="11274"/>
                    </a:lnTo>
                    <a:lnTo>
                      <a:pt x="11782" y="11274"/>
                    </a:lnTo>
                    <a:lnTo>
                      <a:pt x="11782" y="11282"/>
                    </a:lnTo>
                    <a:lnTo>
                      <a:pt x="11780" y="11282"/>
                    </a:lnTo>
                    <a:lnTo>
                      <a:pt x="11780" y="11290"/>
                    </a:lnTo>
                    <a:lnTo>
                      <a:pt x="11779" y="11290"/>
                    </a:lnTo>
                    <a:lnTo>
                      <a:pt x="11779" y="11299"/>
                    </a:lnTo>
                    <a:lnTo>
                      <a:pt x="11777" y="11299"/>
                    </a:lnTo>
                    <a:close/>
                    <a:moveTo>
                      <a:pt x="12339" y="11285"/>
                    </a:moveTo>
                    <a:lnTo>
                      <a:pt x="12340" y="11285"/>
                    </a:lnTo>
                    <a:lnTo>
                      <a:pt x="12340" y="11294"/>
                    </a:lnTo>
                    <a:lnTo>
                      <a:pt x="12339" y="11294"/>
                    </a:lnTo>
                    <a:lnTo>
                      <a:pt x="12339" y="11285"/>
                    </a:lnTo>
                    <a:close/>
                    <a:moveTo>
                      <a:pt x="12340" y="11275"/>
                    </a:moveTo>
                    <a:lnTo>
                      <a:pt x="12342" y="11275"/>
                    </a:lnTo>
                    <a:lnTo>
                      <a:pt x="12342" y="11285"/>
                    </a:lnTo>
                    <a:lnTo>
                      <a:pt x="12340" y="11285"/>
                    </a:lnTo>
                    <a:lnTo>
                      <a:pt x="12340" y="11275"/>
                    </a:lnTo>
                    <a:close/>
                    <a:moveTo>
                      <a:pt x="12342" y="11265"/>
                    </a:moveTo>
                    <a:lnTo>
                      <a:pt x="12344" y="11265"/>
                    </a:lnTo>
                    <a:lnTo>
                      <a:pt x="12344" y="11275"/>
                    </a:lnTo>
                    <a:lnTo>
                      <a:pt x="12342" y="11275"/>
                    </a:lnTo>
                    <a:lnTo>
                      <a:pt x="12342" y="11265"/>
                    </a:lnTo>
                    <a:close/>
                    <a:moveTo>
                      <a:pt x="12344" y="11265"/>
                    </a:moveTo>
                    <a:lnTo>
                      <a:pt x="12344" y="11252"/>
                    </a:lnTo>
                    <a:lnTo>
                      <a:pt x="12345" y="11252"/>
                    </a:lnTo>
                    <a:lnTo>
                      <a:pt x="12345" y="11240"/>
                    </a:lnTo>
                    <a:lnTo>
                      <a:pt x="12347" y="11240"/>
                    </a:lnTo>
                    <a:lnTo>
                      <a:pt x="12347" y="11227"/>
                    </a:lnTo>
                    <a:lnTo>
                      <a:pt x="12349" y="11227"/>
                    </a:lnTo>
                    <a:lnTo>
                      <a:pt x="12349" y="11214"/>
                    </a:lnTo>
                    <a:lnTo>
                      <a:pt x="12350" y="11214"/>
                    </a:lnTo>
                    <a:lnTo>
                      <a:pt x="12350" y="11202"/>
                    </a:lnTo>
                    <a:lnTo>
                      <a:pt x="12352" y="11202"/>
                    </a:lnTo>
                    <a:lnTo>
                      <a:pt x="12352" y="11189"/>
                    </a:lnTo>
                    <a:lnTo>
                      <a:pt x="12354" y="11189"/>
                    </a:lnTo>
                    <a:lnTo>
                      <a:pt x="12354" y="11177"/>
                    </a:lnTo>
                    <a:lnTo>
                      <a:pt x="12355" y="11177"/>
                    </a:lnTo>
                    <a:lnTo>
                      <a:pt x="12355" y="11190"/>
                    </a:lnTo>
                    <a:lnTo>
                      <a:pt x="12354" y="11190"/>
                    </a:lnTo>
                    <a:lnTo>
                      <a:pt x="12354" y="11204"/>
                    </a:lnTo>
                    <a:lnTo>
                      <a:pt x="12352" y="11204"/>
                    </a:lnTo>
                    <a:lnTo>
                      <a:pt x="12352" y="11215"/>
                    </a:lnTo>
                    <a:lnTo>
                      <a:pt x="12350" y="11215"/>
                    </a:lnTo>
                    <a:lnTo>
                      <a:pt x="12350" y="11229"/>
                    </a:lnTo>
                    <a:lnTo>
                      <a:pt x="12349" y="11229"/>
                    </a:lnTo>
                    <a:lnTo>
                      <a:pt x="12349" y="11242"/>
                    </a:lnTo>
                    <a:lnTo>
                      <a:pt x="12347" y="11242"/>
                    </a:lnTo>
                    <a:lnTo>
                      <a:pt x="12347" y="11254"/>
                    </a:lnTo>
                    <a:lnTo>
                      <a:pt x="12345" y="11254"/>
                    </a:lnTo>
                    <a:lnTo>
                      <a:pt x="12345" y="11265"/>
                    </a:lnTo>
                    <a:lnTo>
                      <a:pt x="12344" y="11265"/>
                    </a:lnTo>
                    <a:close/>
                    <a:moveTo>
                      <a:pt x="12355" y="11164"/>
                    </a:moveTo>
                    <a:lnTo>
                      <a:pt x="12357" y="11164"/>
                    </a:lnTo>
                    <a:lnTo>
                      <a:pt x="12357" y="11177"/>
                    </a:lnTo>
                    <a:lnTo>
                      <a:pt x="12355" y="11177"/>
                    </a:lnTo>
                    <a:lnTo>
                      <a:pt x="12355" y="11164"/>
                    </a:lnTo>
                    <a:close/>
                    <a:moveTo>
                      <a:pt x="12357" y="11150"/>
                    </a:moveTo>
                    <a:lnTo>
                      <a:pt x="12359" y="11150"/>
                    </a:lnTo>
                    <a:lnTo>
                      <a:pt x="12359" y="11164"/>
                    </a:lnTo>
                    <a:lnTo>
                      <a:pt x="12357" y="11164"/>
                    </a:lnTo>
                    <a:lnTo>
                      <a:pt x="12357" y="11150"/>
                    </a:lnTo>
                    <a:close/>
                    <a:moveTo>
                      <a:pt x="11800" y="11160"/>
                    </a:moveTo>
                    <a:lnTo>
                      <a:pt x="11800" y="11154"/>
                    </a:lnTo>
                    <a:lnTo>
                      <a:pt x="11802" y="11154"/>
                    </a:lnTo>
                    <a:lnTo>
                      <a:pt x="11802" y="11152"/>
                    </a:lnTo>
                    <a:lnTo>
                      <a:pt x="11804" y="11152"/>
                    </a:lnTo>
                    <a:lnTo>
                      <a:pt x="11804" y="11155"/>
                    </a:lnTo>
                    <a:lnTo>
                      <a:pt x="11802" y="11155"/>
                    </a:lnTo>
                    <a:lnTo>
                      <a:pt x="11802" y="11160"/>
                    </a:lnTo>
                    <a:lnTo>
                      <a:pt x="11800" y="11160"/>
                    </a:lnTo>
                    <a:close/>
                    <a:moveTo>
                      <a:pt x="12359" y="11139"/>
                    </a:moveTo>
                    <a:lnTo>
                      <a:pt x="12360" y="11139"/>
                    </a:lnTo>
                    <a:lnTo>
                      <a:pt x="12360" y="11150"/>
                    </a:lnTo>
                    <a:lnTo>
                      <a:pt x="12359" y="11150"/>
                    </a:lnTo>
                    <a:lnTo>
                      <a:pt x="12359" y="11139"/>
                    </a:lnTo>
                    <a:close/>
                    <a:moveTo>
                      <a:pt x="11802" y="11149"/>
                    </a:moveTo>
                    <a:lnTo>
                      <a:pt x="11802" y="11142"/>
                    </a:lnTo>
                    <a:lnTo>
                      <a:pt x="11804" y="11142"/>
                    </a:lnTo>
                    <a:lnTo>
                      <a:pt x="11804" y="11140"/>
                    </a:lnTo>
                    <a:lnTo>
                      <a:pt x="11805" y="11140"/>
                    </a:lnTo>
                    <a:lnTo>
                      <a:pt x="11805" y="11144"/>
                    </a:lnTo>
                    <a:lnTo>
                      <a:pt x="11804" y="11144"/>
                    </a:lnTo>
                    <a:lnTo>
                      <a:pt x="11804" y="11149"/>
                    </a:lnTo>
                    <a:lnTo>
                      <a:pt x="11802" y="11149"/>
                    </a:lnTo>
                    <a:close/>
                    <a:moveTo>
                      <a:pt x="12360" y="11125"/>
                    </a:moveTo>
                    <a:lnTo>
                      <a:pt x="12362" y="11125"/>
                    </a:lnTo>
                    <a:lnTo>
                      <a:pt x="12362" y="11137"/>
                    </a:lnTo>
                    <a:lnTo>
                      <a:pt x="12360" y="11137"/>
                    </a:lnTo>
                    <a:lnTo>
                      <a:pt x="12360" y="11125"/>
                    </a:lnTo>
                    <a:close/>
                    <a:moveTo>
                      <a:pt x="11804" y="11135"/>
                    </a:moveTo>
                    <a:lnTo>
                      <a:pt x="11804" y="11130"/>
                    </a:lnTo>
                    <a:lnTo>
                      <a:pt x="11805" y="11130"/>
                    </a:lnTo>
                    <a:lnTo>
                      <a:pt x="11805" y="11117"/>
                    </a:lnTo>
                    <a:lnTo>
                      <a:pt x="11807" y="11117"/>
                    </a:lnTo>
                    <a:lnTo>
                      <a:pt x="11807" y="11104"/>
                    </a:lnTo>
                    <a:lnTo>
                      <a:pt x="11810" y="11104"/>
                    </a:lnTo>
                    <a:lnTo>
                      <a:pt x="11810" y="11105"/>
                    </a:lnTo>
                    <a:lnTo>
                      <a:pt x="11809" y="11105"/>
                    </a:lnTo>
                    <a:lnTo>
                      <a:pt x="11809" y="11119"/>
                    </a:lnTo>
                    <a:lnTo>
                      <a:pt x="11807" y="11119"/>
                    </a:lnTo>
                    <a:lnTo>
                      <a:pt x="11807" y="11132"/>
                    </a:lnTo>
                    <a:lnTo>
                      <a:pt x="11805" y="11132"/>
                    </a:lnTo>
                    <a:lnTo>
                      <a:pt x="11805" y="11135"/>
                    </a:lnTo>
                    <a:lnTo>
                      <a:pt x="11804" y="11135"/>
                    </a:lnTo>
                    <a:close/>
                    <a:moveTo>
                      <a:pt x="12362" y="11112"/>
                    </a:moveTo>
                    <a:lnTo>
                      <a:pt x="12364" y="11112"/>
                    </a:lnTo>
                    <a:lnTo>
                      <a:pt x="12364" y="11124"/>
                    </a:lnTo>
                    <a:lnTo>
                      <a:pt x="12362" y="11124"/>
                    </a:lnTo>
                    <a:lnTo>
                      <a:pt x="12362" y="11112"/>
                    </a:lnTo>
                    <a:close/>
                    <a:moveTo>
                      <a:pt x="12364" y="11110"/>
                    </a:moveTo>
                    <a:lnTo>
                      <a:pt x="12364" y="11090"/>
                    </a:lnTo>
                    <a:lnTo>
                      <a:pt x="12365" y="11090"/>
                    </a:lnTo>
                    <a:lnTo>
                      <a:pt x="12365" y="11070"/>
                    </a:lnTo>
                    <a:lnTo>
                      <a:pt x="12367" y="11070"/>
                    </a:lnTo>
                    <a:lnTo>
                      <a:pt x="12367" y="11050"/>
                    </a:lnTo>
                    <a:lnTo>
                      <a:pt x="12369" y="11050"/>
                    </a:lnTo>
                    <a:lnTo>
                      <a:pt x="12369" y="11030"/>
                    </a:lnTo>
                    <a:lnTo>
                      <a:pt x="12370" y="11030"/>
                    </a:lnTo>
                    <a:lnTo>
                      <a:pt x="12370" y="11052"/>
                    </a:lnTo>
                    <a:lnTo>
                      <a:pt x="12369" y="11052"/>
                    </a:lnTo>
                    <a:lnTo>
                      <a:pt x="12369" y="11072"/>
                    </a:lnTo>
                    <a:lnTo>
                      <a:pt x="12367" y="11072"/>
                    </a:lnTo>
                    <a:lnTo>
                      <a:pt x="12367" y="11092"/>
                    </a:lnTo>
                    <a:lnTo>
                      <a:pt x="12365" y="11092"/>
                    </a:lnTo>
                    <a:lnTo>
                      <a:pt x="12365" y="11110"/>
                    </a:lnTo>
                    <a:lnTo>
                      <a:pt x="12364" y="11110"/>
                    </a:lnTo>
                    <a:close/>
                    <a:moveTo>
                      <a:pt x="11809" y="11099"/>
                    </a:moveTo>
                    <a:lnTo>
                      <a:pt x="11809" y="11090"/>
                    </a:lnTo>
                    <a:lnTo>
                      <a:pt x="11810" y="11090"/>
                    </a:lnTo>
                    <a:lnTo>
                      <a:pt x="11810" y="11075"/>
                    </a:lnTo>
                    <a:lnTo>
                      <a:pt x="11812" y="11075"/>
                    </a:lnTo>
                    <a:lnTo>
                      <a:pt x="11812" y="11060"/>
                    </a:lnTo>
                    <a:lnTo>
                      <a:pt x="11814" y="11060"/>
                    </a:lnTo>
                    <a:lnTo>
                      <a:pt x="11814" y="11077"/>
                    </a:lnTo>
                    <a:lnTo>
                      <a:pt x="11812" y="11077"/>
                    </a:lnTo>
                    <a:lnTo>
                      <a:pt x="11812" y="11092"/>
                    </a:lnTo>
                    <a:lnTo>
                      <a:pt x="11810" y="11092"/>
                    </a:lnTo>
                    <a:lnTo>
                      <a:pt x="11810" y="11099"/>
                    </a:lnTo>
                    <a:lnTo>
                      <a:pt x="11809" y="11099"/>
                    </a:lnTo>
                    <a:close/>
                    <a:moveTo>
                      <a:pt x="11814" y="11045"/>
                    </a:moveTo>
                    <a:lnTo>
                      <a:pt x="11815" y="11045"/>
                    </a:lnTo>
                    <a:lnTo>
                      <a:pt x="11815" y="11060"/>
                    </a:lnTo>
                    <a:lnTo>
                      <a:pt x="11814" y="11060"/>
                    </a:lnTo>
                    <a:lnTo>
                      <a:pt x="11814" y="11045"/>
                    </a:lnTo>
                    <a:close/>
                    <a:moveTo>
                      <a:pt x="11815" y="11027"/>
                    </a:moveTo>
                    <a:lnTo>
                      <a:pt x="11817" y="11027"/>
                    </a:lnTo>
                    <a:lnTo>
                      <a:pt x="11817" y="11042"/>
                    </a:lnTo>
                    <a:lnTo>
                      <a:pt x="11815" y="11042"/>
                    </a:lnTo>
                    <a:lnTo>
                      <a:pt x="11815" y="11027"/>
                    </a:lnTo>
                    <a:close/>
                    <a:moveTo>
                      <a:pt x="12370" y="11009"/>
                    </a:moveTo>
                    <a:lnTo>
                      <a:pt x="12372" y="11009"/>
                    </a:lnTo>
                    <a:lnTo>
                      <a:pt x="12372" y="11030"/>
                    </a:lnTo>
                    <a:lnTo>
                      <a:pt x="12370" y="11030"/>
                    </a:lnTo>
                    <a:lnTo>
                      <a:pt x="12370" y="11009"/>
                    </a:lnTo>
                    <a:close/>
                    <a:moveTo>
                      <a:pt x="11817" y="11009"/>
                    </a:moveTo>
                    <a:lnTo>
                      <a:pt x="11819" y="11009"/>
                    </a:lnTo>
                    <a:lnTo>
                      <a:pt x="11819" y="11024"/>
                    </a:lnTo>
                    <a:lnTo>
                      <a:pt x="11817" y="11024"/>
                    </a:lnTo>
                    <a:lnTo>
                      <a:pt x="11817" y="11009"/>
                    </a:lnTo>
                    <a:close/>
                    <a:moveTo>
                      <a:pt x="12372" y="10989"/>
                    </a:moveTo>
                    <a:lnTo>
                      <a:pt x="12374" y="10989"/>
                    </a:lnTo>
                    <a:lnTo>
                      <a:pt x="12374" y="11009"/>
                    </a:lnTo>
                    <a:lnTo>
                      <a:pt x="12372" y="11009"/>
                    </a:lnTo>
                    <a:lnTo>
                      <a:pt x="12372" y="10989"/>
                    </a:lnTo>
                    <a:close/>
                    <a:moveTo>
                      <a:pt x="11819" y="10990"/>
                    </a:moveTo>
                    <a:lnTo>
                      <a:pt x="11820" y="10990"/>
                    </a:lnTo>
                    <a:lnTo>
                      <a:pt x="11820" y="11007"/>
                    </a:lnTo>
                    <a:lnTo>
                      <a:pt x="11819" y="11007"/>
                    </a:lnTo>
                    <a:lnTo>
                      <a:pt x="11819" y="10990"/>
                    </a:lnTo>
                    <a:close/>
                    <a:moveTo>
                      <a:pt x="11820" y="10989"/>
                    </a:moveTo>
                    <a:lnTo>
                      <a:pt x="11820" y="10969"/>
                    </a:lnTo>
                    <a:lnTo>
                      <a:pt x="11822" y="10969"/>
                    </a:lnTo>
                    <a:lnTo>
                      <a:pt x="11822" y="10954"/>
                    </a:lnTo>
                    <a:lnTo>
                      <a:pt x="11824" y="10954"/>
                    </a:lnTo>
                    <a:lnTo>
                      <a:pt x="11824" y="10970"/>
                    </a:lnTo>
                    <a:lnTo>
                      <a:pt x="11822" y="10970"/>
                    </a:lnTo>
                    <a:lnTo>
                      <a:pt x="11822" y="10989"/>
                    </a:lnTo>
                    <a:lnTo>
                      <a:pt x="11820" y="10989"/>
                    </a:lnTo>
                    <a:close/>
                    <a:moveTo>
                      <a:pt x="12374" y="10969"/>
                    </a:moveTo>
                    <a:lnTo>
                      <a:pt x="12375" y="10969"/>
                    </a:lnTo>
                    <a:lnTo>
                      <a:pt x="12375" y="10987"/>
                    </a:lnTo>
                    <a:lnTo>
                      <a:pt x="12374" y="10987"/>
                    </a:lnTo>
                    <a:lnTo>
                      <a:pt x="12374" y="10969"/>
                    </a:lnTo>
                    <a:close/>
                    <a:moveTo>
                      <a:pt x="12375" y="10964"/>
                    </a:moveTo>
                    <a:lnTo>
                      <a:pt x="12375" y="10937"/>
                    </a:lnTo>
                    <a:lnTo>
                      <a:pt x="12377" y="10937"/>
                    </a:lnTo>
                    <a:lnTo>
                      <a:pt x="12377" y="10895"/>
                    </a:lnTo>
                    <a:lnTo>
                      <a:pt x="12379" y="10895"/>
                    </a:lnTo>
                    <a:lnTo>
                      <a:pt x="12379" y="10854"/>
                    </a:lnTo>
                    <a:lnTo>
                      <a:pt x="12380" y="10854"/>
                    </a:lnTo>
                    <a:lnTo>
                      <a:pt x="12380" y="10897"/>
                    </a:lnTo>
                    <a:lnTo>
                      <a:pt x="12379" y="10897"/>
                    </a:lnTo>
                    <a:lnTo>
                      <a:pt x="12379" y="10939"/>
                    </a:lnTo>
                    <a:lnTo>
                      <a:pt x="12377" y="10939"/>
                    </a:lnTo>
                    <a:lnTo>
                      <a:pt x="12377" y="10964"/>
                    </a:lnTo>
                    <a:lnTo>
                      <a:pt x="12375" y="10964"/>
                    </a:lnTo>
                    <a:close/>
                    <a:moveTo>
                      <a:pt x="11822" y="10949"/>
                    </a:moveTo>
                    <a:lnTo>
                      <a:pt x="11822" y="10945"/>
                    </a:lnTo>
                    <a:lnTo>
                      <a:pt x="11824" y="10945"/>
                    </a:lnTo>
                    <a:lnTo>
                      <a:pt x="11824" y="10917"/>
                    </a:lnTo>
                    <a:lnTo>
                      <a:pt x="11825" y="10917"/>
                    </a:lnTo>
                    <a:lnTo>
                      <a:pt x="11825" y="10900"/>
                    </a:lnTo>
                    <a:lnTo>
                      <a:pt x="11827" y="10900"/>
                    </a:lnTo>
                    <a:lnTo>
                      <a:pt x="11827" y="10919"/>
                    </a:lnTo>
                    <a:lnTo>
                      <a:pt x="11825" y="10919"/>
                    </a:lnTo>
                    <a:lnTo>
                      <a:pt x="11825" y="10947"/>
                    </a:lnTo>
                    <a:lnTo>
                      <a:pt x="11824" y="10947"/>
                    </a:lnTo>
                    <a:lnTo>
                      <a:pt x="11824" y="10949"/>
                    </a:lnTo>
                    <a:lnTo>
                      <a:pt x="11822" y="10949"/>
                    </a:lnTo>
                    <a:close/>
                    <a:moveTo>
                      <a:pt x="11825" y="10882"/>
                    </a:moveTo>
                    <a:lnTo>
                      <a:pt x="11827" y="10882"/>
                    </a:lnTo>
                    <a:lnTo>
                      <a:pt x="11827" y="10899"/>
                    </a:lnTo>
                    <a:lnTo>
                      <a:pt x="11825" y="10899"/>
                    </a:lnTo>
                    <a:lnTo>
                      <a:pt x="11825" y="10882"/>
                    </a:lnTo>
                    <a:close/>
                    <a:moveTo>
                      <a:pt x="11827" y="10860"/>
                    </a:moveTo>
                    <a:lnTo>
                      <a:pt x="11829" y="10860"/>
                    </a:lnTo>
                    <a:lnTo>
                      <a:pt x="11829" y="10882"/>
                    </a:lnTo>
                    <a:lnTo>
                      <a:pt x="11827" y="10882"/>
                    </a:lnTo>
                    <a:lnTo>
                      <a:pt x="11827" y="10860"/>
                    </a:lnTo>
                    <a:close/>
                    <a:moveTo>
                      <a:pt x="11827" y="10847"/>
                    </a:moveTo>
                    <a:lnTo>
                      <a:pt x="11827" y="10822"/>
                    </a:lnTo>
                    <a:lnTo>
                      <a:pt x="11829" y="10822"/>
                    </a:lnTo>
                    <a:lnTo>
                      <a:pt x="11829" y="3157"/>
                    </a:lnTo>
                    <a:lnTo>
                      <a:pt x="11827" y="3157"/>
                    </a:lnTo>
                    <a:lnTo>
                      <a:pt x="11827" y="3114"/>
                    </a:lnTo>
                    <a:lnTo>
                      <a:pt x="11825" y="3114"/>
                    </a:lnTo>
                    <a:lnTo>
                      <a:pt x="11825" y="3069"/>
                    </a:lnTo>
                    <a:lnTo>
                      <a:pt x="11824" y="3069"/>
                    </a:lnTo>
                    <a:lnTo>
                      <a:pt x="11824" y="3042"/>
                    </a:lnTo>
                    <a:lnTo>
                      <a:pt x="11822" y="3042"/>
                    </a:lnTo>
                    <a:lnTo>
                      <a:pt x="11822" y="3022"/>
                    </a:lnTo>
                    <a:lnTo>
                      <a:pt x="11820" y="3022"/>
                    </a:lnTo>
                    <a:lnTo>
                      <a:pt x="11820" y="3004"/>
                    </a:lnTo>
                    <a:lnTo>
                      <a:pt x="11819" y="3004"/>
                    </a:lnTo>
                    <a:lnTo>
                      <a:pt x="11819" y="2984"/>
                    </a:lnTo>
                    <a:lnTo>
                      <a:pt x="11817" y="2984"/>
                    </a:lnTo>
                    <a:lnTo>
                      <a:pt x="11817" y="2965"/>
                    </a:lnTo>
                    <a:lnTo>
                      <a:pt x="11815" y="2965"/>
                    </a:lnTo>
                    <a:lnTo>
                      <a:pt x="11815" y="2945"/>
                    </a:lnTo>
                    <a:lnTo>
                      <a:pt x="11814" y="2945"/>
                    </a:lnTo>
                    <a:lnTo>
                      <a:pt x="11814" y="2925"/>
                    </a:lnTo>
                    <a:lnTo>
                      <a:pt x="11812" y="2925"/>
                    </a:lnTo>
                    <a:lnTo>
                      <a:pt x="11812" y="2907"/>
                    </a:lnTo>
                    <a:lnTo>
                      <a:pt x="11810" y="2907"/>
                    </a:lnTo>
                    <a:lnTo>
                      <a:pt x="11810" y="2894"/>
                    </a:lnTo>
                    <a:lnTo>
                      <a:pt x="11809" y="2894"/>
                    </a:lnTo>
                    <a:lnTo>
                      <a:pt x="11809" y="2882"/>
                    </a:lnTo>
                    <a:lnTo>
                      <a:pt x="11807" y="2882"/>
                    </a:lnTo>
                    <a:lnTo>
                      <a:pt x="11807" y="2872"/>
                    </a:lnTo>
                    <a:lnTo>
                      <a:pt x="11805" y="2872"/>
                    </a:lnTo>
                    <a:lnTo>
                      <a:pt x="11805" y="2860"/>
                    </a:lnTo>
                    <a:lnTo>
                      <a:pt x="11804" y="2860"/>
                    </a:lnTo>
                    <a:lnTo>
                      <a:pt x="11804" y="2849"/>
                    </a:lnTo>
                    <a:lnTo>
                      <a:pt x="11802" y="2849"/>
                    </a:lnTo>
                    <a:lnTo>
                      <a:pt x="11802" y="2837"/>
                    </a:lnTo>
                    <a:lnTo>
                      <a:pt x="11800" y="2837"/>
                    </a:lnTo>
                    <a:lnTo>
                      <a:pt x="11800" y="2825"/>
                    </a:lnTo>
                    <a:lnTo>
                      <a:pt x="11799" y="2825"/>
                    </a:lnTo>
                    <a:lnTo>
                      <a:pt x="11799" y="2814"/>
                    </a:lnTo>
                    <a:lnTo>
                      <a:pt x="11797" y="2814"/>
                    </a:lnTo>
                    <a:lnTo>
                      <a:pt x="11797" y="2802"/>
                    </a:lnTo>
                    <a:lnTo>
                      <a:pt x="11795" y="2802"/>
                    </a:lnTo>
                    <a:lnTo>
                      <a:pt x="11795" y="2790"/>
                    </a:lnTo>
                    <a:lnTo>
                      <a:pt x="11794" y="2790"/>
                    </a:lnTo>
                    <a:lnTo>
                      <a:pt x="11794" y="2779"/>
                    </a:lnTo>
                    <a:lnTo>
                      <a:pt x="11792" y="2779"/>
                    </a:lnTo>
                    <a:lnTo>
                      <a:pt x="11792" y="2767"/>
                    </a:lnTo>
                    <a:lnTo>
                      <a:pt x="11790" y="2767"/>
                    </a:lnTo>
                    <a:lnTo>
                      <a:pt x="11790" y="2755"/>
                    </a:lnTo>
                    <a:lnTo>
                      <a:pt x="11789" y="2755"/>
                    </a:lnTo>
                    <a:lnTo>
                      <a:pt x="11789" y="2747"/>
                    </a:lnTo>
                    <a:lnTo>
                      <a:pt x="11787" y="2747"/>
                    </a:lnTo>
                    <a:lnTo>
                      <a:pt x="11787" y="2739"/>
                    </a:lnTo>
                    <a:lnTo>
                      <a:pt x="11785" y="2739"/>
                    </a:lnTo>
                    <a:lnTo>
                      <a:pt x="11785" y="2730"/>
                    </a:lnTo>
                    <a:lnTo>
                      <a:pt x="11784" y="2730"/>
                    </a:lnTo>
                    <a:lnTo>
                      <a:pt x="11784" y="2724"/>
                    </a:lnTo>
                    <a:lnTo>
                      <a:pt x="11782" y="2724"/>
                    </a:lnTo>
                    <a:lnTo>
                      <a:pt x="11782" y="2715"/>
                    </a:lnTo>
                    <a:lnTo>
                      <a:pt x="11780" y="2715"/>
                    </a:lnTo>
                    <a:lnTo>
                      <a:pt x="11780" y="2707"/>
                    </a:lnTo>
                    <a:lnTo>
                      <a:pt x="11779" y="2707"/>
                    </a:lnTo>
                    <a:lnTo>
                      <a:pt x="11779" y="2699"/>
                    </a:lnTo>
                    <a:lnTo>
                      <a:pt x="11777" y="2699"/>
                    </a:lnTo>
                    <a:lnTo>
                      <a:pt x="11777" y="2690"/>
                    </a:lnTo>
                    <a:lnTo>
                      <a:pt x="11775" y="2690"/>
                    </a:lnTo>
                    <a:lnTo>
                      <a:pt x="11775" y="2682"/>
                    </a:lnTo>
                    <a:lnTo>
                      <a:pt x="11774" y="2682"/>
                    </a:lnTo>
                    <a:lnTo>
                      <a:pt x="11774" y="2674"/>
                    </a:lnTo>
                    <a:lnTo>
                      <a:pt x="11772" y="2674"/>
                    </a:lnTo>
                    <a:lnTo>
                      <a:pt x="11772" y="2665"/>
                    </a:lnTo>
                    <a:lnTo>
                      <a:pt x="11770" y="2665"/>
                    </a:lnTo>
                    <a:lnTo>
                      <a:pt x="11770" y="2657"/>
                    </a:lnTo>
                    <a:lnTo>
                      <a:pt x="11769" y="2657"/>
                    </a:lnTo>
                    <a:lnTo>
                      <a:pt x="11769" y="2649"/>
                    </a:lnTo>
                    <a:lnTo>
                      <a:pt x="11767" y="2649"/>
                    </a:lnTo>
                    <a:lnTo>
                      <a:pt x="11767" y="2640"/>
                    </a:lnTo>
                    <a:lnTo>
                      <a:pt x="11765" y="2640"/>
                    </a:lnTo>
                    <a:lnTo>
                      <a:pt x="11765" y="2632"/>
                    </a:lnTo>
                    <a:lnTo>
                      <a:pt x="11764" y="2632"/>
                    </a:lnTo>
                    <a:lnTo>
                      <a:pt x="11764" y="2624"/>
                    </a:lnTo>
                    <a:lnTo>
                      <a:pt x="11762" y="2624"/>
                    </a:lnTo>
                    <a:lnTo>
                      <a:pt x="11762" y="2615"/>
                    </a:lnTo>
                    <a:lnTo>
                      <a:pt x="11760" y="2615"/>
                    </a:lnTo>
                    <a:lnTo>
                      <a:pt x="11760" y="2609"/>
                    </a:lnTo>
                    <a:lnTo>
                      <a:pt x="11759" y="2609"/>
                    </a:lnTo>
                    <a:lnTo>
                      <a:pt x="11759" y="2602"/>
                    </a:lnTo>
                    <a:lnTo>
                      <a:pt x="11757" y="2602"/>
                    </a:lnTo>
                    <a:lnTo>
                      <a:pt x="11757" y="2595"/>
                    </a:lnTo>
                    <a:lnTo>
                      <a:pt x="11755" y="2595"/>
                    </a:lnTo>
                    <a:lnTo>
                      <a:pt x="11755" y="2589"/>
                    </a:lnTo>
                    <a:lnTo>
                      <a:pt x="11754" y="2589"/>
                    </a:lnTo>
                    <a:lnTo>
                      <a:pt x="11754" y="2584"/>
                    </a:lnTo>
                    <a:lnTo>
                      <a:pt x="11752" y="2584"/>
                    </a:lnTo>
                    <a:lnTo>
                      <a:pt x="11752" y="2577"/>
                    </a:lnTo>
                    <a:lnTo>
                      <a:pt x="11750" y="2577"/>
                    </a:lnTo>
                    <a:lnTo>
                      <a:pt x="11750" y="2570"/>
                    </a:lnTo>
                    <a:lnTo>
                      <a:pt x="11749" y="2570"/>
                    </a:lnTo>
                    <a:lnTo>
                      <a:pt x="11749" y="2564"/>
                    </a:lnTo>
                    <a:lnTo>
                      <a:pt x="11747" y="2564"/>
                    </a:lnTo>
                    <a:lnTo>
                      <a:pt x="11747" y="2557"/>
                    </a:lnTo>
                    <a:lnTo>
                      <a:pt x="11745" y="2557"/>
                    </a:lnTo>
                    <a:lnTo>
                      <a:pt x="11745" y="2550"/>
                    </a:lnTo>
                    <a:lnTo>
                      <a:pt x="11744" y="2550"/>
                    </a:lnTo>
                    <a:lnTo>
                      <a:pt x="11744" y="2545"/>
                    </a:lnTo>
                    <a:lnTo>
                      <a:pt x="11742" y="2545"/>
                    </a:lnTo>
                    <a:lnTo>
                      <a:pt x="11742" y="2539"/>
                    </a:lnTo>
                    <a:lnTo>
                      <a:pt x="11740" y="2539"/>
                    </a:lnTo>
                    <a:lnTo>
                      <a:pt x="11740" y="2532"/>
                    </a:lnTo>
                    <a:lnTo>
                      <a:pt x="11739" y="2532"/>
                    </a:lnTo>
                    <a:lnTo>
                      <a:pt x="11739" y="2525"/>
                    </a:lnTo>
                    <a:lnTo>
                      <a:pt x="11737" y="2525"/>
                    </a:lnTo>
                    <a:lnTo>
                      <a:pt x="11737" y="2519"/>
                    </a:lnTo>
                    <a:lnTo>
                      <a:pt x="11735" y="2519"/>
                    </a:lnTo>
                    <a:lnTo>
                      <a:pt x="11735" y="2512"/>
                    </a:lnTo>
                    <a:lnTo>
                      <a:pt x="11734" y="2512"/>
                    </a:lnTo>
                    <a:lnTo>
                      <a:pt x="11734" y="2507"/>
                    </a:lnTo>
                    <a:lnTo>
                      <a:pt x="11732" y="2507"/>
                    </a:lnTo>
                    <a:lnTo>
                      <a:pt x="11732" y="2500"/>
                    </a:lnTo>
                    <a:lnTo>
                      <a:pt x="11730" y="2500"/>
                    </a:lnTo>
                    <a:lnTo>
                      <a:pt x="11730" y="2494"/>
                    </a:lnTo>
                    <a:lnTo>
                      <a:pt x="11729" y="2494"/>
                    </a:lnTo>
                    <a:lnTo>
                      <a:pt x="11729" y="2487"/>
                    </a:lnTo>
                    <a:lnTo>
                      <a:pt x="11727" y="2487"/>
                    </a:lnTo>
                    <a:lnTo>
                      <a:pt x="11727" y="2480"/>
                    </a:lnTo>
                    <a:lnTo>
                      <a:pt x="11725" y="2480"/>
                    </a:lnTo>
                    <a:lnTo>
                      <a:pt x="11725" y="2475"/>
                    </a:lnTo>
                    <a:lnTo>
                      <a:pt x="11724" y="2475"/>
                    </a:lnTo>
                    <a:lnTo>
                      <a:pt x="11724" y="2469"/>
                    </a:lnTo>
                    <a:lnTo>
                      <a:pt x="11722" y="2469"/>
                    </a:lnTo>
                    <a:lnTo>
                      <a:pt x="11722" y="2464"/>
                    </a:lnTo>
                    <a:lnTo>
                      <a:pt x="11720" y="2464"/>
                    </a:lnTo>
                    <a:lnTo>
                      <a:pt x="11720" y="2459"/>
                    </a:lnTo>
                    <a:lnTo>
                      <a:pt x="11719" y="2459"/>
                    </a:lnTo>
                    <a:lnTo>
                      <a:pt x="11719" y="2454"/>
                    </a:lnTo>
                    <a:lnTo>
                      <a:pt x="11717" y="2454"/>
                    </a:lnTo>
                    <a:lnTo>
                      <a:pt x="11717" y="2447"/>
                    </a:lnTo>
                    <a:lnTo>
                      <a:pt x="11715" y="2447"/>
                    </a:lnTo>
                    <a:lnTo>
                      <a:pt x="11715" y="2442"/>
                    </a:lnTo>
                    <a:lnTo>
                      <a:pt x="11714" y="2442"/>
                    </a:lnTo>
                    <a:lnTo>
                      <a:pt x="11714" y="2437"/>
                    </a:lnTo>
                    <a:lnTo>
                      <a:pt x="11712" y="2437"/>
                    </a:lnTo>
                    <a:lnTo>
                      <a:pt x="11712" y="2432"/>
                    </a:lnTo>
                    <a:lnTo>
                      <a:pt x="11710" y="2432"/>
                    </a:lnTo>
                    <a:lnTo>
                      <a:pt x="11710" y="2427"/>
                    </a:lnTo>
                    <a:lnTo>
                      <a:pt x="11709" y="2427"/>
                    </a:lnTo>
                    <a:lnTo>
                      <a:pt x="11709" y="2422"/>
                    </a:lnTo>
                    <a:lnTo>
                      <a:pt x="11707" y="2422"/>
                    </a:lnTo>
                    <a:lnTo>
                      <a:pt x="11707" y="2417"/>
                    </a:lnTo>
                    <a:lnTo>
                      <a:pt x="11705" y="2417"/>
                    </a:lnTo>
                    <a:lnTo>
                      <a:pt x="11705" y="2412"/>
                    </a:lnTo>
                    <a:lnTo>
                      <a:pt x="11704" y="2412"/>
                    </a:lnTo>
                    <a:lnTo>
                      <a:pt x="11704" y="2407"/>
                    </a:lnTo>
                    <a:lnTo>
                      <a:pt x="11702" y="2407"/>
                    </a:lnTo>
                    <a:lnTo>
                      <a:pt x="11702" y="2402"/>
                    </a:lnTo>
                    <a:lnTo>
                      <a:pt x="11700" y="2402"/>
                    </a:lnTo>
                    <a:lnTo>
                      <a:pt x="11700" y="2395"/>
                    </a:lnTo>
                    <a:lnTo>
                      <a:pt x="11699" y="2395"/>
                    </a:lnTo>
                    <a:lnTo>
                      <a:pt x="11699" y="2390"/>
                    </a:lnTo>
                    <a:lnTo>
                      <a:pt x="11697" y="2390"/>
                    </a:lnTo>
                    <a:lnTo>
                      <a:pt x="11697" y="2385"/>
                    </a:lnTo>
                    <a:lnTo>
                      <a:pt x="11695" y="2385"/>
                    </a:lnTo>
                    <a:lnTo>
                      <a:pt x="11695" y="2380"/>
                    </a:lnTo>
                    <a:lnTo>
                      <a:pt x="11694" y="2380"/>
                    </a:lnTo>
                    <a:lnTo>
                      <a:pt x="11694" y="2375"/>
                    </a:lnTo>
                    <a:lnTo>
                      <a:pt x="11692" y="2375"/>
                    </a:lnTo>
                    <a:lnTo>
                      <a:pt x="11692" y="2370"/>
                    </a:lnTo>
                    <a:lnTo>
                      <a:pt x="11690" y="2370"/>
                    </a:lnTo>
                    <a:lnTo>
                      <a:pt x="11690" y="2365"/>
                    </a:lnTo>
                    <a:lnTo>
                      <a:pt x="11689" y="2365"/>
                    </a:lnTo>
                    <a:lnTo>
                      <a:pt x="11689" y="2360"/>
                    </a:lnTo>
                    <a:lnTo>
                      <a:pt x="11687" y="2360"/>
                    </a:lnTo>
                    <a:lnTo>
                      <a:pt x="11687" y="2355"/>
                    </a:lnTo>
                    <a:lnTo>
                      <a:pt x="11685" y="2355"/>
                    </a:lnTo>
                    <a:lnTo>
                      <a:pt x="11685" y="2349"/>
                    </a:lnTo>
                    <a:lnTo>
                      <a:pt x="11684" y="2349"/>
                    </a:lnTo>
                    <a:lnTo>
                      <a:pt x="11684" y="2344"/>
                    </a:lnTo>
                    <a:lnTo>
                      <a:pt x="11682" y="2344"/>
                    </a:lnTo>
                    <a:lnTo>
                      <a:pt x="11682" y="2339"/>
                    </a:lnTo>
                    <a:lnTo>
                      <a:pt x="11680" y="2339"/>
                    </a:lnTo>
                    <a:lnTo>
                      <a:pt x="11680" y="2334"/>
                    </a:lnTo>
                    <a:lnTo>
                      <a:pt x="11679" y="2334"/>
                    </a:lnTo>
                    <a:lnTo>
                      <a:pt x="11679" y="2329"/>
                    </a:lnTo>
                    <a:lnTo>
                      <a:pt x="11677" y="2329"/>
                    </a:lnTo>
                    <a:lnTo>
                      <a:pt x="11677" y="2325"/>
                    </a:lnTo>
                    <a:lnTo>
                      <a:pt x="11675" y="2325"/>
                    </a:lnTo>
                    <a:lnTo>
                      <a:pt x="11675" y="2320"/>
                    </a:lnTo>
                    <a:lnTo>
                      <a:pt x="11674" y="2320"/>
                    </a:lnTo>
                    <a:lnTo>
                      <a:pt x="11674" y="2315"/>
                    </a:lnTo>
                    <a:lnTo>
                      <a:pt x="11672" y="2315"/>
                    </a:lnTo>
                    <a:lnTo>
                      <a:pt x="11672" y="2312"/>
                    </a:lnTo>
                    <a:lnTo>
                      <a:pt x="11670" y="2312"/>
                    </a:lnTo>
                    <a:lnTo>
                      <a:pt x="11670" y="2307"/>
                    </a:lnTo>
                    <a:lnTo>
                      <a:pt x="11669" y="2307"/>
                    </a:lnTo>
                    <a:lnTo>
                      <a:pt x="11669" y="2304"/>
                    </a:lnTo>
                    <a:lnTo>
                      <a:pt x="11667" y="2304"/>
                    </a:lnTo>
                    <a:lnTo>
                      <a:pt x="11667" y="2299"/>
                    </a:lnTo>
                    <a:lnTo>
                      <a:pt x="11665" y="2299"/>
                    </a:lnTo>
                    <a:lnTo>
                      <a:pt x="11665" y="2294"/>
                    </a:lnTo>
                    <a:lnTo>
                      <a:pt x="11664" y="2294"/>
                    </a:lnTo>
                    <a:lnTo>
                      <a:pt x="11664" y="2290"/>
                    </a:lnTo>
                    <a:lnTo>
                      <a:pt x="11662" y="2290"/>
                    </a:lnTo>
                    <a:lnTo>
                      <a:pt x="11662" y="2285"/>
                    </a:lnTo>
                    <a:lnTo>
                      <a:pt x="11660" y="2285"/>
                    </a:lnTo>
                    <a:lnTo>
                      <a:pt x="11660" y="2282"/>
                    </a:lnTo>
                    <a:lnTo>
                      <a:pt x="11659" y="2282"/>
                    </a:lnTo>
                    <a:lnTo>
                      <a:pt x="11659" y="2277"/>
                    </a:lnTo>
                    <a:lnTo>
                      <a:pt x="11657" y="2277"/>
                    </a:lnTo>
                    <a:lnTo>
                      <a:pt x="11657" y="2272"/>
                    </a:lnTo>
                    <a:lnTo>
                      <a:pt x="11655" y="2272"/>
                    </a:lnTo>
                    <a:lnTo>
                      <a:pt x="11655" y="2269"/>
                    </a:lnTo>
                    <a:lnTo>
                      <a:pt x="11654" y="2269"/>
                    </a:lnTo>
                    <a:lnTo>
                      <a:pt x="11654" y="2264"/>
                    </a:lnTo>
                    <a:lnTo>
                      <a:pt x="11652" y="2264"/>
                    </a:lnTo>
                    <a:lnTo>
                      <a:pt x="11652" y="2260"/>
                    </a:lnTo>
                    <a:lnTo>
                      <a:pt x="11650" y="2260"/>
                    </a:lnTo>
                    <a:lnTo>
                      <a:pt x="11650" y="2255"/>
                    </a:lnTo>
                    <a:lnTo>
                      <a:pt x="11649" y="2255"/>
                    </a:lnTo>
                    <a:lnTo>
                      <a:pt x="11649" y="2250"/>
                    </a:lnTo>
                    <a:lnTo>
                      <a:pt x="11647" y="2250"/>
                    </a:lnTo>
                    <a:lnTo>
                      <a:pt x="11647" y="2247"/>
                    </a:lnTo>
                    <a:lnTo>
                      <a:pt x="11645" y="2247"/>
                    </a:lnTo>
                    <a:lnTo>
                      <a:pt x="11645" y="2242"/>
                    </a:lnTo>
                    <a:lnTo>
                      <a:pt x="11644" y="2242"/>
                    </a:lnTo>
                    <a:lnTo>
                      <a:pt x="11644" y="2239"/>
                    </a:lnTo>
                    <a:lnTo>
                      <a:pt x="11642" y="2239"/>
                    </a:lnTo>
                    <a:lnTo>
                      <a:pt x="11642" y="2234"/>
                    </a:lnTo>
                    <a:lnTo>
                      <a:pt x="11640" y="2234"/>
                    </a:lnTo>
                    <a:lnTo>
                      <a:pt x="11640" y="2229"/>
                    </a:lnTo>
                    <a:lnTo>
                      <a:pt x="11639" y="2229"/>
                    </a:lnTo>
                    <a:lnTo>
                      <a:pt x="11639" y="2225"/>
                    </a:lnTo>
                    <a:lnTo>
                      <a:pt x="11637" y="2225"/>
                    </a:lnTo>
                    <a:lnTo>
                      <a:pt x="11637" y="2220"/>
                    </a:lnTo>
                    <a:lnTo>
                      <a:pt x="11635" y="2220"/>
                    </a:lnTo>
                    <a:lnTo>
                      <a:pt x="11635" y="2217"/>
                    </a:lnTo>
                    <a:lnTo>
                      <a:pt x="11634" y="2217"/>
                    </a:lnTo>
                    <a:lnTo>
                      <a:pt x="11634" y="2212"/>
                    </a:lnTo>
                    <a:lnTo>
                      <a:pt x="11632" y="2212"/>
                    </a:lnTo>
                    <a:lnTo>
                      <a:pt x="11632" y="2207"/>
                    </a:lnTo>
                    <a:lnTo>
                      <a:pt x="11630" y="2207"/>
                    </a:lnTo>
                    <a:lnTo>
                      <a:pt x="11630" y="2204"/>
                    </a:lnTo>
                    <a:lnTo>
                      <a:pt x="11629" y="2204"/>
                    </a:lnTo>
                    <a:lnTo>
                      <a:pt x="11629" y="2199"/>
                    </a:lnTo>
                    <a:lnTo>
                      <a:pt x="11627" y="2199"/>
                    </a:lnTo>
                    <a:lnTo>
                      <a:pt x="11627" y="2195"/>
                    </a:lnTo>
                    <a:lnTo>
                      <a:pt x="11625" y="2195"/>
                    </a:lnTo>
                    <a:lnTo>
                      <a:pt x="11625" y="2190"/>
                    </a:lnTo>
                    <a:lnTo>
                      <a:pt x="11624" y="2190"/>
                    </a:lnTo>
                    <a:lnTo>
                      <a:pt x="11624" y="2187"/>
                    </a:lnTo>
                    <a:lnTo>
                      <a:pt x="11622" y="2187"/>
                    </a:lnTo>
                    <a:lnTo>
                      <a:pt x="11622" y="2184"/>
                    </a:lnTo>
                    <a:lnTo>
                      <a:pt x="11620" y="2184"/>
                    </a:lnTo>
                    <a:lnTo>
                      <a:pt x="11620" y="2179"/>
                    </a:lnTo>
                    <a:lnTo>
                      <a:pt x="11619" y="2179"/>
                    </a:lnTo>
                    <a:lnTo>
                      <a:pt x="11619" y="2175"/>
                    </a:lnTo>
                    <a:lnTo>
                      <a:pt x="11617" y="2175"/>
                    </a:lnTo>
                    <a:lnTo>
                      <a:pt x="11617" y="2172"/>
                    </a:lnTo>
                    <a:lnTo>
                      <a:pt x="11615" y="2172"/>
                    </a:lnTo>
                    <a:lnTo>
                      <a:pt x="11615" y="2169"/>
                    </a:lnTo>
                    <a:lnTo>
                      <a:pt x="11614" y="2169"/>
                    </a:lnTo>
                    <a:lnTo>
                      <a:pt x="11614" y="2164"/>
                    </a:lnTo>
                    <a:lnTo>
                      <a:pt x="11612" y="2164"/>
                    </a:lnTo>
                    <a:lnTo>
                      <a:pt x="11612" y="2160"/>
                    </a:lnTo>
                    <a:lnTo>
                      <a:pt x="11610" y="2160"/>
                    </a:lnTo>
                    <a:lnTo>
                      <a:pt x="11610" y="2157"/>
                    </a:lnTo>
                    <a:lnTo>
                      <a:pt x="11609" y="2157"/>
                    </a:lnTo>
                    <a:lnTo>
                      <a:pt x="11609" y="2154"/>
                    </a:lnTo>
                    <a:lnTo>
                      <a:pt x="11607" y="2154"/>
                    </a:lnTo>
                    <a:lnTo>
                      <a:pt x="11607" y="2149"/>
                    </a:lnTo>
                    <a:lnTo>
                      <a:pt x="11605" y="2149"/>
                    </a:lnTo>
                    <a:lnTo>
                      <a:pt x="11605" y="2145"/>
                    </a:lnTo>
                    <a:lnTo>
                      <a:pt x="11604" y="2145"/>
                    </a:lnTo>
                    <a:lnTo>
                      <a:pt x="11604" y="2142"/>
                    </a:lnTo>
                    <a:lnTo>
                      <a:pt x="11602" y="2142"/>
                    </a:lnTo>
                    <a:lnTo>
                      <a:pt x="11602" y="2137"/>
                    </a:lnTo>
                    <a:lnTo>
                      <a:pt x="11600" y="2137"/>
                    </a:lnTo>
                    <a:lnTo>
                      <a:pt x="11600" y="2134"/>
                    </a:lnTo>
                    <a:lnTo>
                      <a:pt x="11599" y="2134"/>
                    </a:lnTo>
                    <a:lnTo>
                      <a:pt x="11599" y="2130"/>
                    </a:lnTo>
                    <a:lnTo>
                      <a:pt x="11597" y="2130"/>
                    </a:lnTo>
                    <a:lnTo>
                      <a:pt x="11597" y="2127"/>
                    </a:lnTo>
                    <a:lnTo>
                      <a:pt x="11595" y="2127"/>
                    </a:lnTo>
                    <a:lnTo>
                      <a:pt x="11595" y="2122"/>
                    </a:lnTo>
                    <a:lnTo>
                      <a:pt x="11594" y="2122"/>
                    </a:lnTo>
                    <a:lnTo>
                      <a:pt x="11594" y="2119"/>
                    </a:lnTo>
                    <a:lnTo>
                      <a:pt x="11592" y="2119"/>
                    </a:lnTo>
                    <a:lnTo>
                      <a:pt x="11592" y="2115"/>
                    </a:lnTo>
                    <a:lnTo>
                      <a:pt x="11590" y="2115"/>
                    </a:lnTo>
                    <a:lnTo>
                      <a:pt x="11590" y="2110"/>
                    </a:lnTo>
                    <a:lnTo>
                      <a:pt x="11589" y="2110"/>
                    </a:lnTo>
                    <a:lnTo>
                      <a:pt x="11589" y="2107"/>
                    </a:lnTo>
                    <a:lnTo>
                      <a:pt x="11587" y="2107"/>
                    </a:lnTo>
                    <a:lnTo>
                      <a:pt x="11587" y="2104"/>
                    </a:lnTo>
                    <a:lnTo>
                      <a:pt x="11585" y="2104"/>
                    </a:lnTo>
                    <a:lnTo>
                      <a:pt x="11585" y="2100"/>
                    </a:lnTo>
                    <a:lnTo>
                      <a:pt x="11584" y="2100"/>
                    </a:lnTo>
                    <a:lnTo>
                      <a:pt x="11584" y="2095"/>
                    </a:lnTo>
                    <a:lnTo>
                      <a:pt x="11582" y="2095"/>
                    </a:lnTo>
                    <a:lnTo>
                      <a:pt x="11582" y="2092"/>
                    </a:lnTo>
                    <a:lnTo>
                      <a:pt x="11580" y="2092"/>
                    </a:lnTo>
                    <a:lnTo>
                      <a:pt x="11580" y="2089"/>
                    </a:lnTo>
                    <a:lnTo>
                      <a:pt x="11579" y="2089"/>
                    </a:lnTo>
                    <a:lnTo>
                      <a:pt x="11579" y="2085"/>
                    </a:lnTo>
                    <a:lnTo>
                      <a:pt x="11577" y="2085"/>
                    </a:lnTo>
                    <a:lnTo>
                      <a:pt x="11577" y="2082"/>
                    </a:lnTo>
                    <a:lnTo>
                      <a:pt x="11575" y="2082"/>
                    </a:lnTo>
                    <a:lnTo>
                      <a:pt x="11575" y="2079"/>
                    </a:lnTo>
                    <a:lnTo>
                      <a:pt x="11574" y="2079"/>
                    </a:lnTo>
                    <a:lnTo>
                      <a:pt x="11574" y="2075"/>
                    </a:lnTo>
                    <a:lnTo>
                      <a:pt x="11572" y="2075"/>
                    </a:lnTo>
                    <a:lnTo>
                      <a:pt x="11572" y="2072"/>
                    </a:lnTo>
                    <a:lnTo>
                      <a:pt x="11570" y="2072"/>
                    </a:lnTo>
                    <a:lnTo>
                      <a:pt x="11570" y="2069"/>
                    </a:lnTo>
                    <a:lnTo>
                      <a:pt x="11569" y="2069"/>
                    </a:lnTo>
                    <a:lnTo>
                      <a:pt x="11569" y="2065"/>
                    </a:lnTo>
                    <a:lnTo>
                      <a:pt x="11567" y="2065"/>
                    </a:lnTo>
                    <a:lnTo>
                      <a:pt x="11567" y="2060"/>
                    </a:lnTo>
                    <a:lnTo>
                      <a:pt x="11572" y="2060"/>
                    </a:lnTo>
                    <a:lnTo>
                      <a:pt x="11572" y="2059"/>
                    </a:lnTo>
                    <a:lnTo>
                      <a:pt x="11579" y="2059"/>
                    </a:lnTo>
                    <a:lnTo>
                      <a:pt x="11579" y="2057"/>
                    </a:lnTo>
                    <a:lnTo>
                      <a:pt x="11587" y="2057"/>
                    </a:lnTo>
                    <a:lnTo>
                      <a:pt x="11587" y="2055"/>
                    </a:lnTo>
                    <a:lnTo>
                      <a:pt x="11594" y="2055"/>
                    </a:lnTo>
                    <a:lnTo>
                      <a:pt x="11594" y="2054"/>
                    </a:lnTo>
                    <a:lnTo>
                      <a:pt x="11600" y="2054"/>
                    </a:lnTo>
                    <a:lnTo>
                      <a:pt x="11600" y="2052"/>
                    </a:lnTo>
                    <a:lnTo>
                      <a:pt x="11607" y="2052"/>
                    </a:lnTo>
                    <a:lnTo>
                      <a:pt x="11607" y="2050"/>
                    </a:lnTo>
                    <a:lnTo>
                      <a:pt x="11614" y="2050"/>
                    </a:lnTo>
                    <a:lnTo>
                      <a:pt x="11614" y="2049"/>
                    </a:lnTo>
                    <a:lnTo>
                      <a:pt x="11622" y="2049"/>
                    </a:lnTo>
                    <a:lnTo>
                      <a:pt x="11622" y="2047"/>
                    </a:lnTo>
                    <a:lnTo>
                      <a:pt x="11629" y="2047"/>
                    </a:lnTo>
                    <a:lnTo>
                      <a:pt x="11629" y="2045"/>
                    </a:lnTo>
                    <a:lnTo>
                      <a:pt x="11637" y="2045"/>
                    </a:lnTo>
                    <a:lnTo>
                      <a:pt x="11637" y="2044"/>
                    </a:lnTo>
                    <a:lnTo>
                      <a:pt x="11644" y="2044"/>
                    </a:lnTo>
                    <a:lnTo>
                      <a:pt x="11644" y="2042"/>
                    </a:lnTo>
                    <a:lnTo>
                      <a:pt x="11650" y="2042"/>
                    </a:lnTo>
                    <a:lnTo>
                      <a:pt x="11650" y="2040"/>
                    </a:lnTo>
                    <a:lnTo>
                      <a:pt x="11659" y="2040"/>
                    </a:lnTo>
                    <a:lnTo>
                      <a:pt x="11659" y="2039"/>
                    </a:lnTo>
                    <a:lnTo>
                      <a:pt x="11665" y="2039"/>
                    </a:lnTo>
                    <a:lnTo>
                      <a:pt x="11665" y="2037"/>
                    </a:lnTo>
                    <a:lnTo>
                      <a:pt x="11674" y="2037"/>
                    </a:lnTo>
                    <a:lnTo>
                      <a:pt x="11674" y="2035"/>
                    </a:lnTo>
                    <a:lnTo>
                      <a:pt x="11680" y="2035"/>
                    </a:lnTo>
                    <a:lnTo>
                      <a:pt x="11680" y="2034"/>
                    </a:lnTo>
                    <a:lnTo>
                      <a:pt x="11687" y="2034"/>
                    </a:lnTo>
                    <a:lnTo>
                      <a:pt x="11687" y="2032"/>
                    </a:lnTo>
                    <a:lnTo>
                      <a:pt x="11695" y="2032"/>
                    </a:lnTo>
                    <a:lnTo>
                      <a:pt x="11695" y="2030"/>
                    </a:lnTo>
                    <a:lnTo>
                      <a:pt x="11702" y="2030"/>
                    </a:lnTo>
                    <a:lnTo>
                      <a:pt x="11702" y="2029"/>
                    </a:lnTo>
                    <a:lnTo>
                      <a:pt x="11710" y="2029"/>
                    </a:lnTo>
                    <a:lnTo>
                      <a:pt x="11710" y="2027"/>
                    </a:lnTo>
                    <a:lnTo>
                      <a:pt x="11717" y="2027"/>
                    </a:lnTo>
                    <a:lnTo>
                      <a:pt x="11717" y="2025"/>
                    </a:lnTo>
                    <a:lnTo>
                      <a:pt x="11724" y="2025"/>
                    </a:lnTo>
                    <a:lnTo>
                      <a:pt x="11724" y="2024"/>
                    </a:lnTo>
                    <a:lnTo>
                      <a:pt x="11732" y="2024"/>
                    </a:lnTo>
                    <a:lnTo>
                      <a:pt x="11732" y="2022"/>
                    </a:lnTo>
                    <a:lnTo>
                      <a:pt x="11739" y="2022"/>
                    </a:lnTo>
                    <a:lnTo>
                      <a:pt x="11739" y="2020"/>
                    </a:lnTo>
                    <a:lnTo>
                      <a:pt x="11747" y="2020"/>
                    </a:lnTo>
                    <a:lnTo>
                      <a:pt x="11747" y="2019"/>
                    </a:lnTo>
                    <a:lnTo>
                      <a:pt x="11754" y="2019"/>
                    </a:lnTo>
                    <a:lnTo>
                      <a:pt x="11754" y="2017"/>
                    </a:lnTo>
                    <a:lnTo>
                      <a:pt x="11760" y="2017"/>
                    </a:lnTo>
                    <a:lnTo>
                      <a:pt x="11760" y="2015"/>
                    </a:lnTo>
                    <a:lnTo>
                      <a:pt x="11769" y="2015"/>
                    </a:lnTo>
                    <a:lnTo>
                      <a:pt x="11769" y="2014"/>
                    </a:lnTo>
                    <a:lnTo>
                      <a:pt x="11775" y="2014"/>
                    </a:lnTo>
                    <a:lnTo>
                      <a:pt x="11775" y="2012"/>
                    </a:lnTo>
                    <a:lnTo>
                      <a:pt x="11784" y="2012"/>
                    </a:lnTo>
                    <a:lnTo>
                      <a:pt x="11784" y="2010"/>
                    </a:lnTo>
                    <a:lnTo>
                      <a:pt x="11790" y="2010"/>
                    </a:lnTo>
                    <a:lnTo>
                      <a:pt x="11790" y="2009"/>
                    </a:lnTo>
                    <a:lnTo>
                      <a:pt x="11797" y="2009"/>
                    </a:lnTo>
                    <a:lnTo>
                      <a:pt x="11797" y="2007"/>
                    </a:lnTo>
                    <a:lnTo>
                      <a:pt x="11805" y="2007"/>
                    </a:lnTo>
                    <a:lnTo>
                      <a:pt x="11805" y="2005"/>
                    </a:lnTo>
                    <a:lnTo>
                      <a:pt x="11812" y="2005"/>
                    </a:lnTo>
                    <a:lnTo>
                      <a:pt x="11812" y="2004"/>
                    </a:lnTo>
                    <a:lnTo>
                      <a:pt x="11819" y="2004"/>
                    </a:lnTo>
                    <a:lnTo>
                      <a:pt x="11819" y="2002"/>
                    </a:lnTo>
                    <a:lnTo>
                      <a:pt x="11827" y="2002"/>
                    </a:lnTo>
                    <a:lnTo>
                      <a:pt x="11827" y="2000"/>
                    </a:lnTo>
                    <a:lnTo>
                      <a:pt x="11834" y="2000"/>
                    </a:lnTo>
                    <a:lnTo>
                      <a:pt x="11834" y="1999"/>
                    </a:lnTo>
                    <a:lnTo>
                      <a:pt x="11842" y="1999"/>
                    </a:lnTo>
                    <a:lnTo>
                      <a:pt x="11842" y="1997"/>
                    </a:lnTo>
                    <a:lnTo>
                      <a:pt x="11849" y="1997"/>
                    </a:lnTo>
                    <a:lnTo>
                      <a:pt x="11849" y="1995"/>
                    </a:lnTo>
                    <a:lnTo>
                      <a:pt x="11857" y="1995"/>
                    </a:lnTo>
                    <a:lnTo>
                      <a:pt x="11857" y="1994"/>
                    </a:lnTo>
                    <a:lnTo>
                      <a:pt x="11865" y="1994"/>
                    </a:lnTo>
                    <a:lnTo>
                      <a:pt x="11865" y="1992"/>
                    </a:lnTo>
                    <a:lnTo>
                      <a:pt x="11872" y="1992"/>
                    </a:lnTo>
                    <a:lnTo>
                      <a:pt x="11872" y="1990"/>
                    </a:lnTo>
                    <a:lnTo>
                      <a:pt x="11880" y="1990"/>
                    </a:lnTo>
                    <a:lnTo>
                      <a:pt x="11880" y="1989"/>
                    </a:lnTo>
                    <a:lnTo>
                      <a:pt x="11889" y="1989"/>
                    </a:lnTo>
                    <a:lnTo>
                      <a:pt x="11889" y="1987"/>
                    </a:lnTo>
                    <a:lnTo>
                      <a:pt x="11895" y="1987"/>
                    </a:lnTo>
                    <a:lnTo>
                      <a:pt x="11895" y="1985"/>
                    </a:lnTo>
                    <a:lnTo>
                      <a:pt x="11904" y="1985"/>
                    </a:lnTo>
                    <a:lnTo>
                      <a:pt x="11904" y="1984"/>
                    </a:lnTo>
                    <a:lnTo>
                      <a:pt x="11912" y="1984"/>
                    </a:lnTo>
                    <a:lnTo>
                      <a:pt x="11912" y="1982"/>
                    </a:lnTo>
                    <a:lnTo>
                      <a:pt x="11920" y="1982"/>
                    </a:lnTo>
                    <a:lnTo>
                      <a:pt x="11920" y="1980"/>
                    </a:lnTo>
                    <a:lnTo>
                      <a:pt x="11927" y="1980"/>
                    </a:lnTo>
                    <a:lnTo>
                      <a:pt x="11927" y="1979"/>
                    </a:lnTo>
                    <a:lnTo>
                      <a:pt x="11935" y="1979"/>
                    </a:lnTo>
                    <a:lnTo>
                      <a:pt x="11935" y="1977"/>
                    </a:lnTo>
                    <a:lnTo>
                      <a:pt x="11944" y="1977"/>
                    </a:lnTo>
                    <a:lnTo>
                      <a:pt x="11944" y="1975"/>
                    </a:lnTo>
                    <a:lnTo>
                      <a:pt x="11950" y="1975"/>
                    </a:lnTo>
                    <a:lnTo>
                      <a:pt x="11950" y="1974"/>
                    </a:lnTo>
                    <a:lnTo>
                      <a:pt x="11959" y="1974"/>
                    </a:lnTo>
                    <a:lnTo>
                      <a:pt x="11959" y="1972"/>
                    </a:lnTo>
                    <a:lnTo>
                      <a:pt x="11967" y="1972"/>
                    </a:lnTo>
                    <a:lnTo>
                      <a:pt x="11967" y="1970"/>
                    </a:lnTo>
                    <a:lnTo>
                      <a:pt x="11974" y="1970"/>
                    </a:lnTo>
                    <a:lnTo>
                      <a:pt x="11974" y="1969"/>
                    </a:lnTo>
                    <a:lnTo>
                      <a:pt x="11982" y="1969"/>
                    </a:lnTo>
                    <a:lnTo>
                      <a:pt x="11982" y="1967"/>
                    </a:lnTo>
                    <a:lnTo>
                      <a:pt x="11990" y="1967"/>
                    </a:lnTo>
                    <a:lnTo>
                      <a:pt x="11990" y="1965"/>
                    </a:lnTo>
                    <a:lnTo>
                      <a:pt x="11997" y="1965"/>
                    </a:lnTo>
                    <a:lnTo>
                      <a:pt x="11997" y="1964"/>
                    </a:lnTo>
                    <a:lnTo>
                      <a:pt x="12005" y="1964"/>
                    </a:lnTo>
                    <a:lnTo>
                      <a:pt x="12005" y="1962"/>
                    </a:lnTo>
                    <a:lnTo>
                      <a:pt x="12014" y="1962"/>
                    </a:lnTo>
                    <a:lnTo>
                      <a:pt x="12014" y="1960"/>
                    </a:lnTo>
                    <a:lnTo>
                      <a:pt x="12022" y="1960"/>
                    </a:lnTo>
                    <a:lnTo>
                      <a:pt x="12022" y="1959"/>
                    </a:lnTo>
                    <a:lnTo>
                      <a:pt x="12029" y="1959"/>
                    </a:lnTo>
                    <a:lnTo>
                      <a:pt x="12029" y="1957"/>
                    </a:lnTo>
                    <a:lnTo>
                      <a:pt x="12037" y="1957"/>
                    </a:lnTo>
                    <a:lnTo>
                      <a:pt x="12037" y="1955"/>
                    </a:lnTo>
                    <a:lnTo>
                      <a:pt x="12045" y="1955"/>
                    </a:lnTo>
                    <a:lnTo>
                      <a:pt x="12045" y="1954"/>
                    </a:lnTo>
                    <a:lnTo>
                      <a:pt x="12052" y="1954"/>
                    </a:lnTo>
                    <a:lnTo>
                      <a:pt x="12052" y="1952"/>
                    </a:lnTo>
                    <a:lnTo>
                      <a:pt x="12060" y="1952"/>
                    </a:lnTo>
                    <a:lnTo>
                      <a:pt x="12060" y="1950"/>
                    </a:lnTo>
                    <a:lnTo>
                      <a:pt x="12069" y="1950"/>
                    </a:lnTo>
                    <a:lnTo>
                      <a:pt x="12069" y="1949"/>
                    </a:lnTo>
                    <a:lnTo>
                      <a:pt x="12077" y="1949"/>
                    </a:lnTo>
                    <a:lnTo>
                      <a:pt x="12077" y="1947"/>
                    </a:lnTo>
                    <a:lnTo>
                      <a:pt x="12084" y="1947"/>
                    </a:lnTo>
                    <a:lnTo>
                      <a:pt x="12084" y="1945"/>
                    </a:lnTo>
                    <a:lnTo>
                      <a:pt x="12092" y="1945"/>
                    </a:lnTo>
                    <a:lnTo>
                      <a:pt x="12092" y="1944"/>
                    </a:lnTo>
                    <a:lnTo>
                      <a:pt x="12100" y="1944"/>
                    </a:lnTo>
                    <a:lnTo>
                      <a:pt x="12100" y="1942"/>
                    </a:lnTo>
                    <a:lnTo>
                      <a:pt x="12109" y="1942"/>
                    </a:lnTo>
                    <a:lnTo>
                      <a:pt x="12109" y="1940"/>
                    </a:lnTo>
                    <a:lnTo>
                      <a:pt x="12117" y="1940"/>
                    </a:lnTo>
                    <a:lnTo>
                      <a:pt x="12117" y="1939"/>
                    </a:lnTo>
                    <a:lnTo>
                      <a:pt x="12120" y="1939"/>
                    </a:lnTo>
                    <a:lnTo>
                      <a:pt x="12120" y="1942"/>
                    </a:lnTo>
                    <a:lnTo>
                      <a:pt x="12122" y="1942"/>
                    </a:lnTo>
                    <a:lnTo>
                      <a:pt x="12122" y="1947"/>
                    </a:lnTo>
                    <a:lnTo>
                      <a:pt x="12124" y="1947"/>
                    </a:lnTo>
                    <a:lnTo>
                      <a:pt x="12124" y="1950"/>
                    </a:lnTo>
                    <a:lnTo>
                      <a:pt x="12125" y="1950"/>
                    </a:lnTo>
                    <a:lnTo>
                      <a:pt x="12125" y="1954"/>
                    </a:lnTo>
                    <a:lnTo>
                      <a:pt x="12127" y="1954"/>
                    </a:lnTo>
                    <a:lnTo>
                      <a:pt x="12127" y="1959"/>
                    </a:lnTo>
                    <a:lnTo>
                      <a:pt x="12129" y="1959"/>
                    </a:lnTo>
                    <a:lnTo>
                      <a:pt x="12129" y="1962"/>
                    </a:lnTo>
                    <a:lnTo>
                      <a:pt x="12130" y="1962"/>
                    </a:lnTo>
                    <a:lnTo>
                      <a:pt x="12130" y="1965"/>
                    </a:lnTo>
                    <a:lnTo>
                      <a:pt x="12132" y="1965"/>
                    </a:lnTo>
                    <a:lnTo>
                      <a:pt x="12132" y="1970"/>
                    </a:lnTo>
                    <a:lnTo>
                      <a:pt x="12134" y="1970"/>
                    </a:lnTo>
                    <a:lnTo>
                      <a:pt x="12134" y="1974"/>
                    </a:lnTo>
                    <a:lnTo>
                      <a:pt x="12135" y="1974"/>
                    </a:lnTo>
                    <a:lnTo>
                      <a:pt x="12135" y="1979"/>
                    </a:lnTo>
                    <a:lnTo>
                      <a:pt x="12137" y="1979"/>
                    </a:lnTo>
                    <a:lnTo>
                      <a:pt x="12137" y="1982"/>
                    </a:lnTo>
                    <a:lnTo>
                      <a:pt x="12139" y="1982"/>
                    </a:lnTo>
                    <a:lnTo>
                      <a:pt x="12139" y="1985"/>
                    </a:lnTo>
                    <a:lnTo>
                      <a:pt x="12140" y="1985"/>
                    </a:lnTo>
                    <a:lnTo>
                      <a:pt x="12140" y="1990"/>
                    </a:lnTo>
                    <a:lnTo>
                      <a:pt x="12142" y="1990"/>
                    </a:lnTo>
                    <a:lnTo>
                      <a:pt x="12142" y="1994"/>
                    </a:lnTo>
                    <a:lnTo>
                      <a:pt x="12144" y="1994"/>
                    </a:lnTo>
                    <a:lnTo>
                      <a:pt x="12144" y="1999"/>
                    </a:lnTo>
                    <a:lnTo>
                      <a:pt x="12145" y="1999"/>
                    </a:lnTo>
                    <a:lnTo>
                      <a:pt x="12145" y="2002"/>
                    </a:lnTo>
                    <a:lnTo>
                      <a:pt x="12147" y="2002"/>
                    </a:lnTo>
                    <a:lnTo>
                      <a:pt x="12147" y="2005"/>
                    </a:lnTo>
                    <a:lnTo>
                      <a:pt x="12149" y="2005"/>
                    </a:lnTo>
                    <a:lnTo>
                      <a:pt x="12149" y="2010"/>
                    </a:lnTo>
                    <a:lnTo>
                      <a:pt x="12150" y="2010"/>
                    </a:lnTo>
                    <a:lnTo>
                      <a:pt x="12150" y="2014"/>
                    </a:lnTo>
                    <a:lnTo>
                      <a:pt x="12152" y="2014"/>
                    </a:lnTo>
                    <a:lnTo>
                      <a:pt x="12152" y="2019"/>
                    </a:lnTo>
                    <a:lnTo>
                      <a:pt x="12154" y="2019"/>
                    </a:lnTo>
                    <a:lnTo>
                      <a:pt x="12154" y="2024"/>
                    </a:lnTo>
                    <a:lnTo>
                      <a:pt x="12155" y="2024"/>
                    </a:lnTo>
                    <a:lnTo>
                      <a:pt x="12155" y="2027"/>
                    </a:lnTo>
                    <a:lnTo>
                      <a:pt x="12157" y="2027"/>
                    </a:lnTo>
                    <a:lnTo>
                      <a:pt x="12157" y="2032"/>
                    </a:lnTo>
                    <a:lnTo>
                      <a:pt x="12159" y="2032"/>
                    </a:lnTo>
                    <a:lnTo>
                      <a:pt x="12159" y="2035"/>
                    </a:lnTo>
                    <a:lnTo>
                      <a:pt x="12160" y="2035"/>
                    </a:lnTo>
                    <a:lnTo>
                      <a:pt x="12160" y="2040"/>
                    </a:lnTo>
                    <a:lnTo>
                      <a:pt x="12162" y="2040"/>
                    </a:lnTo>
                    <a:lnTo>
                      <a:pt x="12162" y="2045"/>
                    </a:lnTo>
                    <a:lnTo>
                      <a:pt x="12164" y="2045"/>
                    </a:lnTo>
                    <a:lnTo>
                      <a:pt x="12164" y="2049"/>
                    </a:lnTo>
                    <a:lnTo>
                      <a:pt x="12165" y="2049"/>
                    </a:lnTo>
                    <a:lnTo>
                      <a:pt x="12165" y="2054"/>
                    </a:lnTo>
                    <a:lnTo>
                      <a:pt x="12167" y="2054"/>
                    </a:lnTo>
                    <a:lnTo>
                      <a:pt x="12167" y="2057"/>
                    </a:lnTo>
                    <a:lnTo>
                      <a:pt x="12169" y="2057"/>
                    </a:lnTo>
                    <a:lnTo>
                      <a:pt x="12169" y="2062"/>
                    </a:lnTo>
                    <a:lnTo>
                      <a:pt x="12170" y="2062"/>
                    </a:lnTo>
                    <a:lnTo>
                      <a:pt x="12170" y="2067"/>
                    </a:lnTo>
                    <a:lnTo>
                      <a:pt x="12172" y="2067"/>
                    </a:lnTo>
                    <a:lnTo>
                      <a:pt x="12172" y="2070"/>
                    </a:lnTo>
                    <a:lnTo>
                      <a:pt x="12174" y="2070"/>
                    </a:lnTo>
                    <a:lnTo>
                      <a:pt x="12174" y="2075"/>
                    </a:lnTo>
                    <a:lnTo>
                      <a:pt x="12175" y="2075"/>
                    </a:lnTo>
                    <a:lnTo>
                      <a:pt x="12175" y="2079"/>
                    </a:lnTo>
                    <a:lnTo>
                      <a:pt x="12177" y="2079"/>
                    </a:lnTo>
                    <a:lnTo>
                      <a:pt x="12177" y="2084"/>
                    </a:lnTo>
                    <a:lnTo>
                      <a:pt x="12179" y="2084"/>
                    </a:lnTo>
                    <a:lnTo>
                      <a:pt x="12179" y="2087"/>
                    </a:lnTo>
                    <a:lnTo>
                      <a:pt x="12180" y="2087"/>
                    </a:lnTo>
                    <a:lnTo>
                      <a:pt x="12180" y="2092"/>
                    </a:lnTo>
                    <a:lnTo>
                      <a:pt x="12182" y="2092"/>
                    </a:lnTo>
                    <a:lnTo>
                      <a:pt x="12182" y="2097"/>
                    </a:lnTo>
                    <a:lnTo>
                      <a:pt x="12184" y="2097"/>
                    </a:lnTo>
                    <a:lnTo>
                      <a:pt x="12184" y="2102"/>
                    </a:lnTo>
                    <a:lnTo>
                      <a:pt x="12185" y="2102"/>
                    </a:lnTo>
                    <a:lnTo>
                      <a:pt x="12185" y="2105"/>
                    </a:lnTo>
                    <a:lnTo>
                      <a:pt x="12187" y="2105"/>
                    </a:lnTo>
                    <a:lnTo>
                      <a:pt x="12187" y="2110"/>
                    </a:lnTo>
                    <a:lnTo>
                      <a:pt x="12189" y="2110"/>
                    </a:lnTo>
                    <a:lnTo>
                      <a:pt x="12189" y="2115"/>
                    </a:lnTo>
                    <a:lnTo>
                      <a:pt x="12190" y="2115"/>
                    </a:lnTo>
                    <a:lnTo>
                      <a:pt x="12190" y="2120"/>
                    </a:lnTo>
                    <a:lnTo>
                      <a:pt x="12192" y="2120"/>
                    </a:lnTo>
                    <a:lnTo>
                      <a:pt x="12192" y="2124"/>
                    </a:lnTo>
                    <a:lnTo>
                      <a:pt x="12194" y="2124"/>
                    </a:lnTo>
                    <a:lnTo>
                      <a:pt x="12194" y="2129"/>
                    </a:lnTo>
                    <a:lnTo>
                      <a:pt x="12195" y="2129"/>
                    </a:lnTo>
                    <a:lnTo>
                      <a:pt x="12195" y="2134"/>
                    </a:lnTo>
                    <a:lnTo>
                      <a:pt x="12197" y="2134"/>
                    </a:lnTo>
                    <a:lnTo>
                      <a:pt x="12197" y="2139"/>
                    </a:lnTo>
                    <a:lnTo>
                      <a:pt x="12199" y="2139"/>
                    </a:lnTo>
                    <a:lnTo>
                      <a:pt x="12199" y="2144"/>
                    </a:lnTo>
                    <a:lnTo>
                      <a:pt x="12200" y="2144"/>
                    </a:lnTo>
                    <a:lnTo>
                      <a:pt x="12200" y="2149"/>
                    </a:lnTo>
                    <a:lnTo>
                      <a:pt x="12202" y="2149"/>
                    </a:lnTo>
                    <a:lnTo>
                      <a:pt x="12202" y="2154"/>
                    </a:lnTo>
                    <a:lnTo>
                      <a:pt x="12204" y="2154"/>
                    </a:lnTo>
                    <a:lnTo>
                      <a:pt x="12204" y="2159"/>
                    </a:lnTo>
                    <a:lnTo>
                      <a:pt x="12205" y="2159"/>
                    </a:lnTo>
                    <a:lnTo>
                      <a:pt x="12205" y="2164"/>
                    </a:lnTo>
                    <a:lnTo>
                      <a:pt x="12207" y="2164"/>
                    </a:lnTo>
                    <a:lnTo>
                      <a:pt x="12207" y="2169"/>
                    </a:lnTo>
                    <a:lnTo>
                      <a:pt x="12209" y="2169"/>
                    </a:lnTo>
                    <a:lnTo>
                      <a:pt x="12209" y="2174"/>
                    </a:lnTo>
                    <a:lnTo>
                      <a:pt x="12210" y="2174"/>
                    </a:lnTo>
                    <a:lnTo>
                      <a:pt x="12210" y="2179"/>
                    </a:lnTo>
                    <a:lnTo>
                      <a:pt x="12212" y="2179"/>
                    </a:lnTo>
                    <a:lnTo>
                      <a:pt x="12212" y="2184"/>
                    </a:lnTo>
                    <a:lnTo>
                      <a:pt x="12214" y="2184"/>
                    </a:lnTo>
                    <a:lnTo>
                      <a:pt x="12214" y="2189"/>
                    </a:lnTo>
                    <a:lnTo>
                      <a:pt x="12215" y="2189"/>
                    </a:lnTo>
                    <a:lnTo>
                      <a:pt x="12215" y="2194"/>
                    </a:lnTo>
                    <a:lnTo>
                      <a:pt x="12217" y="2194"/>
                    </a:lnTo>
                    <a:lnTo>
                      <a:pt x="12217" y="2197"/>
                    </a:lnTo>
                    <a:lnTo>
                      <a:pt x="12219" y="2197"/>
                    </a:lnTo>
                    <a:lnTo>
                      <a:pt x="12219" y="2202"/>
                    </a:lnTo>
                    <a:lnTo>
                      <a:pt x="12220" y="2202"/>
                    </a:lnTo>
                    <a:lnTo>
                      <a:pt x="12220" y="2207"/>
                    </a:lnTo>
                    <a:lnTo>
                      <a:pt x="12222" y="2207"/>
                    </a:lnTo>
                    <a:lnTo>
                      <a:pt x="12222" y="2212"/>
                    </a:lnTo>
                    <a:lnTo>
                      <a:pt x="12224" y="2212"/>
                    </a:lnTo>
                    <a:lnTo>
                      <a:pt x="12224" y="2217"/>
                    </a:lnTo>
                    <a:lnTo>
                      <a:pt x="12225" y="2217"/>
                    </a:lnTo>
                    <a:lnTo>
                      <a:pt x="12225" y="2222"/>
                    </a:lnTo>
                    <a:lnTo>
                      <a:pt x="12227" y="2222"/>
                    </a:lnTo>
                    <a:lnTo>
                      <a:pt x="12227" y="2229"/>
                    </a:lnTo>
                    <a:lnTo>
                      <a:pt x="12229" y="2229"/>
                    </a:lnTo>
                    <a:lnTo>
                      <a:pt x="12229" y="2234"/>
                    </a:lnTo>
                    <a:lnTo>
                      <a:pt x="12230" y="2234"/>
                    </a:lnTo>
                    <a:lnTo>
                      <a:pt x="12230" y="2239"/>
                    </a:lnTo>
                    <a:lnTo>
                      <a:pt x="12232" y="2239"/>
                    </a:lnTo>
                    <a:lnTo>
                      <a:pt x="12232" y="2244"/>
                    </a:lnTo>
                    <a:lnTo>
                      <a:pt x="12234" y="2244"/>
                    </a:lnTo>
                    <a:lnTo>
                      <a:pt x="12234" y="2249"/>
                    </a:lnTo>
                    <a:lnTo>
                      <a:pt x="12235" y="2249"/>
                    </a:lnTo>
                    <a:lnTo>
                      <a:pt x="12235" y="2254"/>
                    </a:lnTo>
                    <a:lnTo>
                      <a:pt x="12237" y="2254"/>
                    </a:lnTo>
                    <a:lnTo>
                      <a:pt x="12237" y="2259"/>
                    </a:lnTo>
                    <a:lnTo>
                      <a:pt x="12239" y="2259"/>
                    </a:lnTo>
                    <a:lnTo>
                      <a:pt x="12239" y="2264"/>
                    </a:lnTo>
                    <a:lnTo>
                      <a:pt x="12240" y="2264"/>
                    </a:lnTo>
                    <a:lnTo>
                      <a:pt x="12240" y="2269"/>
                    </a:lnTo>
                    <a:lnTo>
                      <a:pt x="12242" y="2269"/>
                    </a:lnTo>
                    <a:lnTo>
                      <a:pt x="12242" y="2275"/>
                    </a:lnTo>
                    <a:lnTo>
                      <a:pt x="12244" y="2275"/>
                    </a:lnTo>
                    <a:lnTo>
                      <a:pt x="12244" y="2280"/>
                    </a:lnTo>
                    <a:lnTo>
                      <a:pt x="12245" y="2280"/>
                    </a:lnTo>
                    <a:lnTo>
                      <a:pt x="12245" y="2285"/>
                    </a:lnTo>
                    <a:lnTo>
                      <a:pt x="12247" y="2285"/>
                    </a:lnTo>
                    <a:lnTo>
                      <a:pt x="12247" y="2292"/>
                    </a:lnTo>
                    <a:lnTo>
                      <a:pt x="12249" y="2292"/>
                    </a:lnTo>
                    <a:lnTo>
                      <a:pt x="12249" y="2297"/>
                    </a:lnTo>
                    <a:lnTo>
                      <a:pt x="12250" y="2297"/>
                    </a:lnTo>
                    <a:lnTo>
                      <a:pt x="12250" y="2304"/>
                    </a:lnTo>
                    <a:lnTo>
                      <a:pt x="12252" y="2304"/>
                    </a:lnTo>
                    <a:lnTo>
                      <a:pt x="12252" y="2309"/>
                    </a:lnTo>
                    <a:lnTo>
                      <a:pt x="12254" y="2309"/>
                    </a:lnTo>
                    <a:lnTo>
                      <a:pt x="12254" y="2315"/>
                    </a:lnTo>
                    <a:lnTo>
                      <a:pt x="12255" y="2315"/>
                    </a:lnTo>
                    <a:lnTo>
                      <a:pt x="12255" y="2320"/>
                    </a:lnTo>
                    <a:lnTo>
                      <a:pt x="12257" y="2320"/>
                    </a:lnTo>
                    <a:lnTo>
                      <a:pt x="12257" y="2327"/>
                    </a:lnTo>
                    <a:lnTo>
                      <a:pt x="12259" y="2327"/>
                    </a:lnTo>
                    <a:lnTo>
                      <a:pt x="12259" y="2332"/>
                    </a:lnTo>
                    <a:lnTo>
                      <a:pt x="12260" y="2332"/>
                    </a:lnTo>
                    <a:lnTo>
                      <a:pt x="12260" y="2339"/>
                    </a:lnTo>
                    <a:lnTo>
                      <a:pt x="12262" y="2339"/>
                    </a:lnTo>
                    <a:lnTo>
                      <a:pt x="12262" y="2344"/>
                    </a:lnTo>
                    <a:lnTo>
                      <a:pt x="12264" y="2344"/>
                    </a:lnTo>
                    <a:lnTo>
                      <a:pt x="12264" y="2350"/>
                    </a:lnTo>
                    <a:lnTo>
                      <a:pt x="12265" y="2350"/>
                    </a:lnTo>
                    <a:lnTo>
                      <a:pt x="12265" y="2355"/>
                    </a:lnTo>
                    <a:lnTo>
                      <a:pt x="12267" y="2355"/>
                    </a:lnTo>
                    <a:lnTo>
                      <a:pt x="12267" y="2362"/>
                    </a:lnTo>
                    <a:lnTo>
                      <a:pt x="12269" y="2362"/>
                    </a:lnTo>
                    <a:lnTo>
                      <a:pt x="12269" y="2367"/>
                    </a:lnTo>
                    <a:lnTo>
                      <a:pt x="12270" y="2367"/>
                    </a:lnTo>
                    <a:lnTo>
                      <a:pt x="12270" y="2374"/>
                    </a:lnTo>
                    <a:lnTo>
                      <a:pt x="12272" y="2374"/>
                    </a:lnTo>
                    <a:lnTo>
                      <a:pt x="12272" y="2380"/>
                    </a:lnTo>
                    <a:lnTo>
                      <a:pt x="12274" y="2380"/>
                    </a:lnTo>
                    <a:lnTo>
                      <a:pt x="12274" y="2387"/>
                    </a:lnTo>
                    <a:lnTo>
                      <a:pt x="12275" y="2387"/>
                    </a:lnTo>
                    <a:lnTo>
                      <a:pt x="12275" y="2392"/>
                    </a:lnTo>
                    <a:lnTo>
                      <a:pt x="12277" y="2392"/>
                    </a:lnTo>
                    <a:lnTo>
                      <a:pt x="12277" y="2399"/>
                    </a:lnTo>
                    <a:lnTo>
                      <a:pt x="12279" y="2399"/>
                    </a:lnTo>
                    <a:lnTo>
                      <a:pt x="12279" y="2405"/>
                    </a:lnTo>
                    <a:lnTo>
                      <a:pt x="12280" y="2405"/>
                    </a:lnTo>
                    <a:lnTo>
                      <a:pt x="12280" y="2410"/>
                    </a:lnTo>
                    <a:lnTo>
                      <a:pt x="12282" y="2410"/>
                    </a:lnTo>
                    <a:lnTo>
                      <a:pt x="12282" y="2417"/>
                    </a:lnTo>
                    <a:lnTo>
                      <a:pt x="12284" y="2417"/>
                    </a:lnTo>
                    <a:lnTo>
                      <a:pt x="12284" y="2424"/>
                    </a:lnTo>
                    <a:lnTo>
                      <a:pt x="12285" y="2424"/>
                    </a:lnTo>
                    <a:lnTo>
                      <a:pt x="12285" y="2430"/>
                    </a:lnTo>
                    <a:lnTo>
                      <a:pt x="12287" y="2430"/>
                    </a:lnTo>
                    <a:lnTo>
                      <a:pt x="12287" y="2437"/>
                    </a:lnTo>
                    <a:lnTo>
                      <a:pt x="12289" y="2437"/>
                    </a:lnTo>
                    <a:lnTo>
                      <a:pt x="12289" y="2444"/>
                    </a:lnTo>
                    <a:lnTo>
                      <a:pt x="12290" y="2444"/>
                    </a:lnTo>
                    <a:lnTo>
                      <a:pt x="12290" y="2450"/>
                    </a:lnTo>
                    <a:lnTo>
                      <a:pt x="12292" y="2450"/>
                    </a:lnTo>
                    <a:lnTo>
                      <a:pt x="12292" y="2459"/>
                    </a:lnTo>
                    <a:lnTo>
                      <a:pt x="12294" y="2459"/>
                    </a:lnTo>
                    <a:lnTo>
                      <a:pt x="12294" y="2465"/>
                    </a:lnTo>
                    <a:lnTo>
                      <a:pt x="12295" y="2465"/>
                    </a:lnTo>
                    <a:lnTo>
                      <a:pt x="12295" y="2472"/>
                    </a:lnTo>
                    <a:lnTo>
                      <a:pt x="12297" y="2472"/>
                    </a:lnTo>
                    <a:lnTo>
                      <a:pt x="12297" y="2480"/>
                    </a:lnTo>
                    <a:lnTo>
                      <a:pt x="12299" y="2480"/>
                    </a:lnTo>
                    <a:lnTo>
                      <a:pt x="12299" y="2487"/>
                    </a:lnTo>
                    <a:lnTo>
                      <a:pt x="12300" y="2487"/>
                    </a:lnTo>
                    <a:lnTo>
                      <a:pt x="12300" y="2494"/>
                    </a:lnTo>
                    <a:lnTo>
                      <a:pt x="12302" y="2494"/>
                    </a:lnTo>
                    <a:lnTo>
                      <a:pt x="12302" y="2502"/>
                    </a:lnTo>
                    <a:lnTo>
                      <a:pt x="12304" y="2502"/>
                    </a:lnTo>
                    <a:lnTo>
                      <a:pt x="12304" y="2509"/>
                    </a:lnTo>
                    <a:lnTo>
                      <a:pt x="12305" y="2509"/>
                    </a:lnTo>
                    <a:lnTo>
                      <a:pt x="12305" y="2515"/>
                    </a:lnTo>
                    <a:lnTo>
                      <a:pt x="12307" y="2515"/>
                    </a:lnTo>
                    <a:lnTo>
                      <a:pt x="12307" y="2524"/>
                    </a:lnTo>
                    <a:lnTo>
                      <a:pt x="12309" y="2524"/>
                    </a:lnTo>
                    <a:lnTo>
                      <a:pt x="12309" y="2530"/>
                    </a:lnTo>
                    <a:lnTo>
                      <a:pt x="12310" y="2530"/>
                    </a:lnTo>
                    <a:lnTo>
                      <a:pt x="12310" y="2539"/>
                    </a:lnTo>
                    <a:lnTo>
                      <a:pt x="12312" y="2539"/>
                    </a:lnTo>
                    <a:lnTo>
                      <a:pt x="12312" y="2545"/>
                    </a:lnTo>
                    <a:lnTo>
                      <a:pt x="12314" y="2545"/>
                    </a:lnTo>
                    <a:lnTo>
                      <a:pt x="12314" y="2552"/>
                    </a:lnTo>
                    <a:lnTo>
                      <a:pt x="12315" y="2552"/>
                    </a:lnTo>
                    <a:lnTo>
                      <a:pt x="12315" y="2560"/>
                    </a:lnTo>
                    <a:lnTo>
                      <a:pt x="12317" y="2560"/>
                    </a:lnTo>
                    <a:lnTo>
                      <a:pt x="12317" y="2567"/>
                    </a:lnTo>
                    <a:lnTo>
                      <a:pt x="12319" y="2567"/>
                    </a:lnTo>
                    <a:lnTo>
                      <a:pt x="12319" y="2575"/>
                    </a:lnTo>
                    <a:lnTo>
                      <a:pt x="12320" y="2575"/>
                    </a:lnTo>
                    <a:lnTo>
                      <a:pt x="12320" y="2585"/>
                    </a:lnTo>
                    <a:lnTo>
                      <a:pt x="12322" y="2585"/>
                    </a:lnTo>
                    <a:lnTo>
                      <a:pt x="12322" y="2594"/>
                    </a:lnTo>
                    <a:lnTo>
                      <a:pt x="12324" y="2594"/>
                    </a:lnTo>
                    <a:lnTo>
                      <a:pt x="12324" y="2604"/>
                    </a:lnTo>
                    <a:lnTo>
                      <a:pt x="12325" y="2604"/>
                    </a:lnTo>
                    <a:lnTo>
                      <a:pt x="12325" y="2614"/>
                    </a:lnTo>
                    <a:lnTo>
                      <a:pt x="12327" y="2614"/>
                    </a:lnTo>
                    <a:lnTo>
                      <a:pt x="12327" y="2622"/>
                    </a:lnTo>
                    <a:lnTo>
                      <a:pt x="12329" y="2622"/>
                    </a:lnTo>
                    <a:lnTo>
                      <a:pt x="12329" y="2632"/>
                    </a:lnTo>
                    <a:lnTo>
                      <a:pt x="12330" y="2632"/>
                    </a:lnTo>
                    <a:lnTo>
                      <a:pt x="12330" y="2642"/>
                    </a:lnTo>
                    <a:lnTo>
                      <a:pt x="12332" y="2642"/>
                    </a:lnTo>
                    <a:lnTo>
                      <a:pt x="12332" y="2650"/>
                    </a:lnTo>
                    <a:lnTo>
                      <a:pt x="12334" y="2650"/>
                    </a:lnTo>
                    <a:lnTo>
                      <a:pt x="12334" y="2660"/>
                    </a:lnTo>
                    <a:lnTo>
                      <a:pt x="12335" y="2660"/>
                    </a:lnTo>
                    <a:lnTo>
                      <a:pt x="12335" y="2670"/>
                    </a:lnTo>
                    <a:lnTo>
                      <a:pt x="12337" y="2670"/>
                    </a:lnTo>
                    <a:lnTo>
                      <a:pt x="12337" y="2679"/>
                    </a:lnTo>
                    <a:lnTo>
                      <a:pt x="12339" y="2679"/>
                    </a:lnTo>
                    <a:lnTo>
                      <a:pt x="12339" y="2689"/>
                    </a:lnTo>
                    <a:lnTo>
                      <a:pt x="12340" y="2689"/>
                    </a:lnTo>
                    <a:lnTo>
                      <a:pt x="12340" y="2697"/>
                    </a:lnTo>
                    <a:lnTo>
                      <a:pt x="12342" y="2697"/>
                    </a:lnTo>
                    <a:lnTo>
                      <a:pt x="12342" y="2707"/>
                    </a:lnTo>
                    <a:lnTo>
                      <a:pt x="12344" y="2707"/>
                    </a:lnTo>
                    <a:lnTo>
                      <a:pt x="12344" y="2717"/>
                    </a:lnTo>
                    <a:lnTo>
                      <a:pt x="12345" y="2717"/>
                    </a:lnTo>
                    <a:lnTo>
                      <a:pt x="12345" y="2727"/>
                    </a:lnTo>
                    <a:lnTo>
                      <a:pt x="12347" y="2727"/>
                    </a:lnTo>
                    <a:lnTo>
                      <a:pt x="12347" y="2739"/>
                    </a:lnTo>
                    <a:lnTo>
                      <a:pt x="12349" y="2739"/>
                    </a:lnTo>
                    <a:lnTo>
                      <a:pt x="12349" y="2752"/>
                    </a:lnTo>
                    <a:lnTo>
                      <a:pt x="12350" y="2752"/>
                    </a:lnTo>
                    <a:lnTo>
                      <a:pt x="12350" y="2765"/>
                    </a:lnTo>
                    <a:lnTo>
                      <a:pt x="12352" y="2765"/>
                    </a:lnTo>
                    <a:lnTo>
                      <a:pt x="12352" y="2779"/>
                    </a:lnTo>
                    <a:lnTo>
                      <a:pt x="12354" y="2779"/>
                    </a:lnTo>
                    <a:lnTo>
                      <a:pt x="12354" y="2792"/>
                    </a:lnTo>
                    <a:lnTo>
                      <a:pt x="12355" y="2792"/>
                    </a:lnTo>
                    <a:lnTo>
                      <a:pt x="12355" y="2805"/>
                    </a:lnTo>
                    <a:lnTo>
                      <a:pt x="12357" y="2805"/>
                    </a:lnTo>
                    <a:lnTo>
                      <a:pt x="12357" y="2819"/>
                    </a:lnTo>
                    <a:lnTo>
                      <a:pt x="12359" y="2819"/>
                    </a:lnTo>
                    <a:lnTo>
                      <a:pt x="12359" y="2832"/>
                    </a:lnTo>
                    <a:lnTo>
                      <a:pt x="12360" y="2832"/>
                    </a:lnTo>
                    <a:lnTo>
                      <a:pt x="12360" y="2845"/>
                    </a:lnTo>
                    <a:lnTo>
                      <a:pt x="12362" y="2845"/>
                    </a:lnTo>
                    <a:lnTo>
                      <a:pt x="12362" y="2860"/>
                    </a:lnTo>
                    <a:lnTo>
                      <a:pt x="12364" y="2860"/>
                    </a:lnTo>
                    <a:lnTo>
                      <a:pt x="12364" y="2874"/>
                    </a:lnTo>
                    <a:lnTo>
                      <a:pt x="12365" y="2874"/>
                    </a:lnTo>
                    <a:lnTo>
                      <a:pt x="12365" y="2887"/>
                    </a:lnTo>
                    <a:lnTo>
                      <a:pt x="12367" y="2887"/>
                    </a:lnTo>
                    <a:lnTo>
                      <a:pt x="12367" y="2907"/>
                    </a:lnTo>
                    <a:lnTo>
                      <a:pt x="12369" y="2907"/>
                    </a:lnTo>
                    <a:lnTo>
                      <a:pt x="12369" y="2930"/>
                    </a:lnTo>
                    <a:lnTo>
                      <a:pt x="12370" y="2930"/>
                    </a:lnTo>
                    <a:lnTo>
                      <a:pt x="12370" y="2952"/>
                    </a:lnTo>
                    <a:lnTo>
                      <a:pt x="12372" y="2952"/>
                    </a:lnTo>
                    <a:lnTo>
                      <a:pt x="12372" y="2974"/>
                    </a:lnTo>
                    <a:lnTo>
                      <a:pt x="12374" y="2974"/>
                    </a:lnTo>
                    <a:lnTo>
                      <a:pt x="12374" y="2997"/>
                    </a:lnTo>
                    <a:lnTo>
                      <a:pt x="12375" y="2997"/>
                    </a:lnTo>
                    <a:lnTo>
                      <a:pt x="12375" y="3020"/>
                    </a:lnTo>
                    <a:lnTo>
                      <a:pt x="12377" y="3020"/>
                    </a:lnTo>
                    <a:lnTo>
                      <a:pt x="12377" y="3044"/>
                    </a:lnTo>
                    <a:lnTo>
                      <a:pt x="12379" y="3044"/>
                    </a:lnTo>
                    <a:lnTo>
                      <a:pt x="12379" y="3085"/>
                    </a:lnTo>
                    <a:lnTo>
                      <a:pt x="12380" y="3085"/>
                    </a:lnTo>
                    <a:lnTo>
                      <a:pt x="12380" y="3137"/>
                    </a:lnTo>
                    <a:lnTo>
                      <a:pt x="12382" y="3137"/>
                    </a:lnTo>
                    <a:lnTo>
                      <a:pt x="12382" y="6570"/>
                    </a:lnTo>
                    <a:lnTo>
                      <a:pt x="12380" y="6570"/>
                    </a:lnTo>
                    <a:lnTo>
                      <a:pt x="12380" y="6572"/>
                    </a:lnTo>
                    <a:lnTo>
                      <a:pt x="12379" y="6572"/>
                    </a:lnTo>
                    <a:lnTo>
                      <a:pt x="12379" y="6575"/>
                    </a:lnTo>
                    <a:lnTo>
                      <a:pt x="12377" y="6575"/>
                    </a:lnTo>
                    <a:lnTo>
                      <a:pt x="12377" y="6577"/>
                    </a:lnTo>
                    <a:lnTo>
                      <a:pt x="12375" y="6577"/>
                    </a:lnTo>
                    <a:lnTo>
                      <a:pt x="12375" y="6579"/>
                    </a:lnTo>
                    <a:lnTo>
                      <a:pt x="12374" y="6579"/>
                    </a:lnTo>
                    <a:lnTo>
                      <a:pt x="12374" y="6582"/>
                    </a:lnTo>
                    <a:lnTo>
                      <a:pt x="12372" y="6582"/>
                    </a:lnTo>
                    <a:lnTo>
                      <a:pt x="12372" y="6584"/>
                    </a:lnTo>
                    <a:lnTo>
                      <a:pt x="12370" y="6584"/>
                    </a:lnTo>
                    <a:lnTo>
                      <a:pt x="12370" y="6587"/>
                    </a:lnTo>
                    <a:lnTo>
                      <a:pt x="12369" y="6587"/>
                    </a:lnTo>
                    <a:lnTo>
                      <a:pt x="12369" y="6589"/>
                    </a:lnTo>
                    <a:lnTo>
                      <a:pt x="12367" y="6589"/>
                    </a:lnTo>
                    <a:lnTo>
                      <a:pt x="12367" y="6590"/>
                    </a:lnTo>
                    <a:lnTo>
                      <a:pt x="12365" y="6590"/>
                    </a:lnTo>
                    <a:lnTo>
                      <a:pt x="12365" y="6594"/>
                    </a:lnTo>
                    <a:lnTo>
                      <a:pt x="12364" y="6594"/>
                    </a:lnTo>
                    <a:lnTo>
                      <a:pt x="12364" y="6595"/>
                    </a:lnTo>
                    <a:lnTo>
                      <a:pt x="12362" y="6595"/>
                    </a:lnTo>
                    <a:lnTo>
                      <a:pt x="12362" y="6597"/>
                    </a:lnTo>
                    <a:lnTo>
                      <a:pt x="12360" y="6597"/>
                    </a:lnTo>
                    <a:lnTo>
                      <a:pt x="12360" y="6600"/>
                    </a:lnTo>
                    <a:lnTo>
                      <a:pt x="12359" y="6600"/>
                    </a:lnTo>
                    <a:lnTo>
                      <a:pt x="12359" y="6602"/>
                    </a:lnTo>
                    <a:lnTo>
                      <a:pt x="12357" y="6602"/>
                    </a:lnTo>
                    <a:lnTo>
                      <a:pt x="12357" y="6605"/>
                    </a:lnTo>
                    <a:lnTo>
                      <a:pt x="12355" y="6605"/>
                    </a:lnTo>
                    <a:lnTo>
                      <a:pt x="12355" y="6607"/>
                    </a:lnTo>
                    <a:lnTo>
                      <a:pt x="12354" y="6607"/>
                    </a:lnTo>
                    <a:lnTo>
                      <a:pt x="12354" y="6609"/>
                    </a:lnTo>
                    <a:lnTo>
                      <a:pt x="12352" y="6609"/>
                    </a:lnTo>
                    <a:lnTo>
                      <a:pt x="12352" y="6612"/>
                    </a:lnTo>
                    <a:lnTo>
                      <a:pt x="12350" y="6612"/>
                    </a:lnTo>
                    <a:lnTo>
                      <a:pt x="12350" y="6614"/>
                    </a:lnTo>
                    <a:lnTo>
                      <a:pt x="12349" y="6614"/>
                    </a:lnTo>
                    <a:lnTo>
                      <a:pt x="12349" y="6615"/>
                    </a:lnTo>
                    <a:lnTo>
                      <a:pt x="12347" y="6615"/>
                    </a:lnTo>
                    <a:lnTo>
                      <a:pt x="12347" y="6619"/>
                    </a:lnTo>
                    <a:lnTo>
                      <a:pt x="12345" y="6619"/>
                    </a:lnTo>
                    <a:lnTo>
                      <a:pt x="12345" y="6620"/>
                    </a:lnTo>
                    <a:lnTo>
                      <a:pt x="12344" y="6620"/>
                    </a:lnTo>
                    <a:lnTo>
                      <a:pt x="12344" y="6622"/>
                    </a:lnTo>
                    <a:lnTo>
                      <a:pt x="12342" y="6622"/>
                    </a:lnTo>
                    <a:lnTo>
                      <a:pt x="12342" y="6625"/>
                    </a:lnTo>
                    <a:lnTo>
                      <a:pt x="12340" y="6625"/>
                    </a:lnTo>
                    <a:lnTo>
                      <a:pt x="12340" y="6627"/>
                    </a:lnTo>
                    <a:lnTo>
                      <a:pt x="12339" y="6627"/>
                    </a:lnTo>
                    <a:lnTo>
                      <a:pt x="12339" y="6630"/>
                    </a:lnTo>
                    <a:lnTo>
                      <a:pt x="12337" y="6630"/>
                    </a:lnTo>
                    <a:lnTo>
                      <a:pt x="12337" y="6632"/>
                    </a:lnTo>
                    <a:lnTo>
                      <a:pt x="12335" y="6632"/>
                    </a:lnTo>
                    <a:lnTo>
                      <a:pt x="12335" y="6634"/>
                    </a:lnTo>
                    <a:lnTo>
                      <a:pt x="12334" y="6634"/>
                    </a:lnTo>
                    <a:lnTo>
                      <a:pt x="12334" y="6637"/>
                    </a:lnTo>
                    <a:lnTo>
                      <a:pt x="12332" y="6637"/>
                    </a:lnTo>
                    <a:lnTo>
                      <a:pt x="12332" y="6639"/>
                    </a:lnTo>
                    <a:lnTo>
                      <a:pt x="12330" y="6639"/>
                    </a:lnTo>
                    <a:lnTo>
                      <a:pt x="12330" y="6640"/>
                    </a:lnTo>
                    <a:lnTo>
                      <a:pt x="12329" y="6640"/>
                    </a:lnTo>
                    <a:lnTo>
                      <a:pt x="12329" y="6644"/>
                    </a:lnTo>
                    <a:lnTo>
                      <a:pt x="12327" y="6644"/>
                    </a:lnTo>
                    <a:lnTo>
                      <a:pt x="12327" y="6645"/>
                    </a:lnTo>
                    <a:lnTo>
                      <a:pt x="12325" y="6645"/>
                    </a:lnTo>
                    <a:lnTo>
                      <a:pt x="12325" y="6647"/>
                    </a:lnTo>
                    <a:lnTo>
                      <a:pt x="12324" y="6647"/>
                    </a:lnTo>
                    <a:lnTo>
                      <a:pt x="12324" y="6650"/>
                    </a:lnTo>
                    <a:lnTo>
                      <a:pt x="12322" y="6650"/>
                    </a:lnTo>
                    <a:lnTo>
                      <a:pt x="12322" y="6652"/>
                    </a:lnTo>
                    <a:lnTo>
                      <a:pt x="12320" y="6652"/>
                    </a:lnTo>
                    <a:lnTo>
                      <a:pt x="12320" y="6655"/>
                    </a:lnTo>
                    <a:lnTo>
                      <a:pt x="12319" y="6655"/>
                    </a:lnTo>
                    <a:lnTo>
                      <a:pt x="12319" y="6657"/>
                    </a:lnTo>
                    <a:lnTo>
                      <a:pt x="12317" y="6657"/>
                    </a:lnTo>
                    <a:lnTo>
                      <a:pt x="12317" y="6659"/>
                    </a:lnTo>
                    <a:lnTo>
                      <a:pt x="12315" y="6659"/>
                    </a:lnTo>
                    <a:lnTo>
                      <a:pt x="12315" y="6662"/>
                    </a:lnTo>
                    <a:lnTo>
                      <a:pt x="12314" y="6662"/>
                    </a:lnTo>
                    <a:lnTo>
                      <a:pt x="12314" y="6664"/>
                    </a:lnTo>
                    <a:lnTo>
                      <a:pt x="12312" y="6664"/>
                    </a:lnTo>
                    <a:lnTo>
                      <a:pt x="12312" y="6665"/>
                    </a:lnTo>
                    <a:lnTo>
                      <a:pt x="12310" y="6665"/>
                    </a:lnTo>
                    <a:lnTo>
                      <a:pt x="12310" y="6669"/>
                    </a:lnTo>
                    <a:lnTo>
                      <a:pt x="12309" y="6669"/>
                    </a:lnTo>
                    <a:lnTo>
                      <a:pt x="12309" y="6670"/>
                    </a:lnTo>
                    <a:lnTo>
                      <a:pt x="12307" y="6670"/>
                    </a:lnTo>
                    <a:lnTo>
                      <a:pt x="12307" y="6672"/>
                    </a:lnTo>
                    <a:lnTo>
                      <a:pt x="12305" y="6672"/>
                    </a:lnTo>
                    <a:lnTo>
                      <a:pt x="12305" y="6675"/>
                    </a:lnTo>
                    <a:lnTo>
                      <a:pt x="12304" y="6675"/>
                    </a:lnTo>
                    <a:lnTo>
                      <a:pt x="12304" y="6677"/>
                    </a:lnTo>
                    <a:lnTo>
                      <a:pt x="12302" y="6677"/>
                    </a:lnTo>
                    <a:lnTo>
                      <a:pt x="12302" y="6679"/>
                    </a:lnTo>
                    <a:lnTo>
                      <a:pt x="12300" y="6679"/>
                    </a:lnTo>
                    <a:lnTo>
                      <a:pt x="12300" y="6682"/>
                    </a:lnTo>
                    <a:lnTo>
                      <a:pt x="12299" y="6682"/>
                    </a:lnTo>
                    <a:lnTo>
                      <a:pt x="12299" y="6684"/>
                    </a:lnTo>
                    <a:lnTo>
                      <a:pt x="12297" y="6684"/>
                    </a:lnTo>
                    <a:lnTo>
                      <a:pt x="12297" y="6685"/>
                    </a:lnTo>
                    <a:lnTo>
                      <a:pt x="12295" y="6685"/>
                    </a:lnTo>
                    <a:lnTo>
                      <a:pt x="12295" y="6689"/>
                    </a:lnTo>
                    <a:lnTo>
                      <a:pt x="12294" y="6689"/>
                    </a:lnTo>
                    <a:lnTo>
                      <a:pt x="12294" y="6690"/>
                    </a:lnTo>
                    <a:lnTo>
                      <a:pt x="12292" y="6690"/>
                    </a:lnTo>
                    <a:lnTo>
                      <a:pt x="12292" y="6692"/>
                    </a:lnTo>
                    <a:lnTo>
                      <a:pt x="12290" y="6692"/>
                    </a:lnTo>
                    <a:lnTo>
                      <a:pt x="12290" y="6695"/>
                    </a:lnTo>
                    <a:lnTo>
                      <a:pt x="12289" y="6695"/>
                    </a:lnTo>
                    <a:lnTo>
                      <a:pt x="12289" y="6697"/>
                    </a:lnTo>
                    <a:lnTo>
                      <a:pt x="12287" y="6697"/>
                    </a:lnTo>
                    <a:lnTo>
                      <a:pt x="12287" y="6699"/>
                    </a:lnTo>
                    <a:lnTo>
                      <a:pt x="12285" y="6699"/>
                    </a:lnTo>
                    <a:lnTo>
                      <a:pt x="12285" y="6702"/>
                    </a:lnTo>
                    <a:lnTo>
                      <a:pt x="12284" y="6702"/>
                    </a:lnTo>
                    <a:lnTo>
                      <a:pt x="12284" y="6704"/>
                    </a:lnTo>
                    <a:lnTo>
                      <a:pt x="12282" y="6704"/>
                    </a:lnTo>
                    <a:lnTo>
                      <a:pt x="12282" y="6705"/>
                    </a:lnTo>
                    <a:lnTo>
                      <a:pt x="12280" y="6705"/>
                    </a:lnTo>
                    <a:lnTo>
                      <a:pt x="12280" y="6709"/>
                    </a:lnTo>
                    <a:lnTo>
                      <a:pt x="12279" y="6709"/>
                    </a:lnTo>
                    <a:lnTo>
                      <a:pt x="12279" y="6710"/>
                    </a:lnTo>
                    <a:lnTo>
                      <a:pt x="12277" y="6710"/>
                    </a:lnTo>
                    <a:lnTo>
                      <a:pt x="12277" y="6714"/>
                    </a:lnTo>
                    <a:lnTo>
                      <a:pt x="12275" y="6714"/>
                    </a:lnTo>
                    <a:lnTo>
                      <a:pt x="12275" y="6715"/>
                    </a:lnTo>
                    <a:lnTo>
                      <a:pt x="12274" y="6715"/>
                    </a:lnTo>
                    <a:lnTo>
                      <a:pt x="12274" y="6717"/>
                    </a:lnTo>
                    <a:lnTo>
                      <a:pt x="12272" y="6717"/>
                    </a:lnTo>
                    <a:lnTo>
                      <a:pt x="12272" y="6720"/>
                    </a:lnTo>
                    <a:lnTo>
                      <a:pt x="12270" y="6720"/>
                    </a:lnTo>
                    <a:lnTo>
                      <a:pt x="12270" y="6722"/>
                    </a:lnTo>
                    <a:lnTo>
                      <a:pt x="12269" y="6722"/>
                    </a:lnTo>
                    <a:lnTo>
                      <a:pt x="12269" y="6724"/>
                    </a:lnTo>
                    <a:lnTo>
                      <a:pt x="12267" y="6724"/>
                    </a:lnTo>
                    <a:lnTo>
                      <a:pt x="12267" y="6727"/>
                    </a:lnTo>
                    <a:lnTo>
                      <a:pt x="12265" y="6727"/>
                    </a:lnTo>
                    <a:lnTo>
                      <a:pt x="12265" y="6729"/>
                    </a:lnTo>
                    <a:lnTo>
                      <a:pt x="12264" y="6729"/>
                    </a:lnTo>
                    <a:lnTo>
                      <a:pt x="12264" y="6730"/>
                    </a:lnTo>
                    <a:lnTo>
                      <a:pt x="12262" y="6730"/>
                    </a:lnTo>
                    <a:lnTo>
                      <a:pt x="12262" y="6734"/>
                    </a:lnTo>
                    <a:lnTo>
                      <a:pt x="12260" y="6734"/>
                    </a:lnTo>
                    <a:lnTo>
                      <a:pt x="12260" y="6735"/>
                    </a:lnTo>
                    <a:lnTo>
                      <a:pt x="12259" y="6735"/>
                    </a:lnTo>
                    <a:lnTo>
                      <a:pt x="12259" y="6737"/>
                    </a:lnTo>
                    <a:lnTo>
                      <a:pt x="12257" y="6737"/>
                    </a:lnTo>
                    <a:lnTo>
                      <a:pt x="12257" y="6740"/>
                    </a:lnTo>
                    <a:lnTo>
                      <a:pt x="12255" y="6740"/>
                    </a:lnTo>
                    <a:lnTo>
                      <a:pt x="12255" y="6742"/>
                    </a:lnTo>
                    <a:lnTo>
                      <a:pt x="12254" y="6742"/>
                    </a:lnTo>
                    <a:lnTo>
                      <a:pt x="12254" y="6744"/>
                    </a:lnTo>
                    <a:lnTo>
                      <a:pt x="12252" y="6744"/>
                    </a:lnTo>
                    <a:lnTo>
                      <a:pt x="12252" y="6747"/>
                    </a:lnTo>
                    <a:lnTo>
                      <a:pt x="12250" y="6747"/>
                    </a:lnTo>
                    <a:lnTo>
                      <a:pt x="12250" y="6749"/>
                    </a:lnTo>
                    <a:lnTo>
                      <a:pt x="12249" y="6749"/>
                    </a:lnTo>
                    <a:lnTo>
                      <a:pt x="12249" y="6750"/>
                    </a:lnTo>
                    <a:lnTo>
                      <a:pt x="12247" y="6750"/>
                    </a:lnTo>
                    <a:lnTo>
                      <a:pt x="12247" y="6754"/>
                    </a:lnTo>
                    <a:lnTo>
                      <a:pt x="12245" y="6754"/>
                    </a:lnTo>
                    <a:lnTo>
                      <a:pt x="12245" y="6755"/>
                    </a:lnTo>
                    <a:lnTo>
                      <a:pt x="12244" y="6755"/>
                    </a:lnTo>
                    <a:lnTo>
                      <a:pt x="12244" y="6757"/>
                    </a:lnTo>
                    <a:lnTo>
                      <a:pt x="12242" y="6757"/>
                    </a:lnTo>
                    <a:lnTo>
                      <a:pt x="12242" y="6759"/>
                    </a:lnTo>
                    <a:lnTo>
                      <a:pt x="12240" y="6759"/>
                    </a:lnTo>
                    <a:lnTo>
                      <a:pt x="12240" y="6762"/>
                    </a:lnTo>
                    <a:lnTo>
                      <a:pt x="12239" y="6762"/>
                    </a:lnTo>
                    <a:lnTo>
                      <a:pt x="12239" y="6764"/>
                    </a:lnTo>
                    <a:lnTo>
                      <a:pt x="12237" y="6764"/>
                    </a:lnTo>
                    <a:lnTo>
                      <a:pt x="12237" y="6765"/>
                    </a:lnTo>
                    <a:lnTo>
                      <a:pt x="12235" y="6765"/>
                    </a:lnTo>
                    <a:lnTo>
                      <a:pt x="12235" y="6769"/>
                    </a:lnTo>
                    <a:lnTo>
                      <a:pt x="12234" y="6769"/>
                    </a:lnTo>
                    <a:lnTo>
                      <a:pt x="12234" y="6770"/>
                    </a:lnTo>
                    <a:lnTo>
                      <a:pt x="12232" y="6770"/>
                    </a:lnTo>
                    <a:lnTo>
                      <a:pt x="12232" y="6772"/>
                    </a:lnTo>
                    <a:lnTo>
                      <a:pt x="12230" y="6772"/>
                    </a:lnTo>
                    <a:lnTo>
                      <a:pt x="12230" y="6775"/>
                    </a:lnTo>
                    <a:lnTo>
                      <a:pt x="12229" y="6775"/>
                    </a:lnTo>
                    <a:lnTo>
                      <a:pt x="12229" y="6777"/>
                    </a:lnTo>
                    <a:lnTo>
                      <a:pt x="12227" y="6777"/>
                    </a:lnTo>
                    <a:lnTo>
                      <a:pt x="12227" y="6779"/>
                    </a:lnTo>
                    <a:lnTo>
                      <a:pt x="12225" y="6779"/>
                    </a:lnTo>
                    <a:lnTo>
                      <a:pt x="12225" y="6782"/>
                    </a:lnTo>
                    <a:lnTo>
                      <a:pt x="12224" y="6782"/>
                    </a:lnTo>
                    <a:lnTo>
                      <a:pt x="12224" y="6784"/>
                    </a:lnTo>
                    <a:lnTo>
                      <a:pt x="12222" y="6784"/>
                    </a:lnTo>
                    <a:lnTo>
                      <a:pt x="12222" y="6785"/>
                    </a:lnTo>
                    <a:lnTo>
                      <a:pt x="12220" y="6785"/>
                    </a:lnTo>
                    <a:lnTo>
                      <a:pt x="12220" y="6789"/>
                    </a:lnTo>
                    <a:lnTo>
                      <a:pt x="12219" y="6789"/>
                    </a:lnTo>
                    <a:lnTo>
                      <a:pt x="12219" y="6790"/>
                    </a:lnTo>
                    <a:lnTo>
                      <a:pt x="12217" y="6790"/>
                    </a:lnTo>
                    <a:lnTo>
                      <a:pt x="12217" y="6792"/>
                    </a:lnTo>
                    <a:lnTo>
                      <a:pt x="12215" y="6792"/>
                    </a:lnTo>
                    <a:lnTo>
                      <a:pt x="12215" y="6795"/>
                    </a:lnTo>
                    <a:lnTo>
                      <a:pt x="12214" y="6795"/>
                    </a:lnTo>
                    <a:lnTo>
                      <a:pt x="12214" y="6797"/>
                    </a:lnTo>
                    <a:lnTo>
                      <a:pt x="12212" y="6797"/>
                    </a:lnTo>
                    <a:lnTo>
                      <a:pt x="12212" y="6799"/>
                    </a:lnTo>
                    <a:lnTo>
                      <a:pt x="12210" y="6799"/>
                    </a:lnTo>
                    <a:lnTo>
                      <a:pt x="12210" y="6802"/>
                    </a:lnTo>
                    <a:lnTo>
                      <a:pt x="12209" y="6802"/>
                    </a:lnTo>
                    <a:lnTo>
                      <a:pt x="12209" y="6804"/>
                    </a:lnTo>
                    <a:lnTo>
                      <a:pt x="12207" y="6804"/>
                    </a:lnTo>
                    <a:lnTo>
                      <a:pt x="12207" y="6805"/>
                    </a:lnTo>
                    <a:lnTo>
                      <a:pt x="12205" y="6805"/>
                    </a:lnTo>
                    <a:lnTo>
                      <a:pt x="12205" y="6809"/>
                    </a:lnTo>
                    <a:lnTo>
                      <a:pt x="12204" y="6809"/>
                    </a:lnTo>
                    <a:lnTo>
                      <a:pt x="12204" y="6810"/>
                    </a:lnTo>
                    <a:lnTo>
                      <a:pt x="12202" y="6810"/>
                    </a:lnTo>
                    <a:lnTo>
                      <a:pt x="12202" y="6812"/>
                    </a:lnTo>
                    <a:lnTo>
                      <a:pt x="12200" y="6812"/>
                    </a:lnTo>
                    <a:lnTo>
                      <a:pt x="12200" y="6815"/>
                    </a:lnTo>
                    <a:lnTo>
                      <a:pt x="12199" y="6815"/>
                    </a:lnTo>
                    <a:lnTo>
                      <a:pt x="12199" y="6817"/>
                    </a:lnTo>
                    <a:lnTo>
                      <a:pt x="12197" y="6817"/>
                    </a:lnTo>
                    <a:lnTo>
                      <a:pt x="12197" y="6819"/>
                    </a:lnTo>
                    <a:lnTo>
                      <a:pt x="12195" y="6819"/>
                    </a:lnTo>
                    <a:lnTo>
                      <a:pt x="12195" y="6820"/>
                    </a:lnTo>
                    <a:lnTo>
                      <a:pt x="12194" y="6820"/>
                    </a:lnTo>
                    <a:lnTo>
                      <a:pt x="12194" y="6824"/>
                    </a:lnTo>
                    <a:lnTo>
                      <a:pt x="12192" y="6824"/>
                    </a:lnTo>
                    <a:lnTo>
                      <a:pt x="12192" y="6825"/>
                    </a:lnTo>
                    <a:lnTo>
                      <a:pt x="12190" y="6825"/>
                    </a:lnTo>
                    <a:lnTo>
                      <a:pt x="12190" y="6827"/>
                    </a:lnTo>
                    <a:lnTo>
                      <a:pt x="12189" y="6827"/>
                    </a:lnTo>
                    <a:lnTo>
                      <a:pt x="12189" y="6830"/>
                    </a:lnTo>
                    <a:lnTo>
                      <a:pt x="12187" y="6830"/>
                    </a:lnTo>
                    <a:lnTo>
                      <a:pt x="12187" y="6832"/>
                    </a:lnTo>
                    <a:lnTo>
                      <a:pt x="12185" y="6832"/>
                    </a:lnTo>
                    <a:lnTo>
                      <a:pt x="12185" y="6834"/>
                    </a:lnTo>
                    <a:lnTo>
                      <a:pt x="12184" y="6834"/>
                    </a:lnTo>
                    <a:lnTo>
                      <a:pt x="12184" y="6837"/>
                    </a:lnTo>
                    <a:lnTo>
                      <a:pt x="12182" y="6837"/>
                    </a:lnTo>
                    <a:lnTo>
                      <a:pt x="12182" y="6839"/>
                    </a:lnTo>
                    <a:lnTo>
                      <a:pt x="12180" y="6839"/>
                    </a:lnTo>
                    <a:lnTo>
                      <a:pt x="12180" y="6840"/>
                    </a:lnTo>
                    <a:lnTo>
                      <a:pt x="12179" y="6840"/>
                    </a:lnTo>
                    <a:lnTo>
                      <a:pt x="12179" y="6842"/>
                    </a:lnTo>
                    <a:lnTo>
                      <a:pt x="12177" y="6842"/>
                    </a:lnTo>
                    <a:lnTo>
                      <a:pt x="12177" y="6845"/>
                    </a:lnTo>
                    <a:lnTo>
                      <a:pt x="12175" y="6845"/>
                    </a:lnTo>
                    <a:lnTo>
                      <a:pt x="12175" y="6847"/>
                    </a:lnTo>
                    <a:lnTo>
                      <a:pt x="12174" y="6847"/>
                    </a:lnTo>
                    <a:lnTo>
                      <a:pt x="12174" y="6849"/>
                    </a:lnTo>
                    <a:lnTo>
                      <a:pt x="12172" y="6849"/>
                    </a:lnTo>
                    <a:lnTo>
                      <a:pt x="12172" y="6852"/>
                    </a:lnTo>
                    <a:lnTo>
                      <a:pt x="12170" y="6852"/>
                    </a:lnTo>
                    <a:lnTo>
                      <a:pt x="12170" y="6854"/>
                    </a:lnTo>
                    <a:lnTo>
                      <a:pt x="12169" y="6854"/>
                    </a:lnTo>
                    <a:lnTo>
                      <a:pt x="12169" y="6855"/>
                    </a:lnTo>
                    <a:lnTo>
                      <a:pt x="12167" y="6855"/>
                    </a:lnTo>
                    <a:lnTo>
                      <a:pt x="12167" y="6857"/>
                    </a:lnTo>
                    <a:lnTo>
                      <a:pt x="12165" y="6857"/>
                    </a:lnTo>
                    <a:lnTo>
                      <a:pt x="12165" y="6860"/>
                    </a:lnTo>
                    <a:lnTo>
                      <a:pt x="12164" y="6860"/>
                    </a:lnTo>
                    <a:lnTo>
                      <a:pt x="12164" y="6862"/>
                    </a:lnTo>
                    <a:lnTo>
                      <a:pt x="12162" y="6862"/>
                    </a:lnTo>
                    <a:lnTo>
                      <a:pt x="12162" y="6864"/>
                    </a:lnTo>
                    <a:lnTo>
                      <a:pt x="12160" y="6864"/>
                    </a:lnTo>
                    <a:lnTo>
                      <a:pt x="12160" y="6867"/>
                    </a:lnTo>
                    <a:lnTo>
                      <a:pt x="12159" y="6867"/>
                    </a:lnTo>
                    <a:lnTo>
                      <a:pt x="12159" y="6869"/>
                    </a:lnTo>
                    <a:lnTo>
                      <a:pt x="12157" y="6869"/>
                    </a:lnTo>
                    <a:lnTo>
                      <a:pt x="12157" y="6870"/>
                    </a:lnTo>
                    <a:lnTo>
                      <a:pt x="12155" y="6870"/>
                    </a:lnTo>
                    <a:lnTo>
                      <a:pt x="12155" y="6874"/>
                    </a:lnTo>
                    <a:lnTo>
                      <a:pt x="12154" y="6874"/>
                    </a:lnTo>
                    <a:lnTo>
                      <a:pt x="12154" y="6875"/>
                    </a:lnTo>
                    <a:lnTo>
                      <a:pt x="12152" y="6875"/>
                    </a:lnTo>
                    <a:lnTo>
                      <a:pt x="12152" y="6877"/>
                    </a:lnTo>
                    <a:lnTo>
                      <a:pt x="12150" y="6877"/>
                    </a:lnTo>
                    <a:lnTo>
                      <a:pt x="12150" y="6879"/>
                    </a:lnTo>
                    <a:lnTo>
                      <a:pt x="12149" y="6879"/>
                    </a:lnTo>
                    <a:lnTo>
                      <a:pt x="12149" y="6882"/>
                    </a:lnTo>
                    <a:lnTo>
                      <a:pt x="12147" y="6882"/>
                    </a:lnTo>
                    <a:lnTo>
                      <a:pt x="12147" y="6884"/>
                    </a:lnTo>
                    <a:lnTo>
                      <a:pt x="12145" y="6884"/>
                    </a:lnTo>
                    <a:lnTo>
                      <a:pt x="12145" y="6885"/>
                    </a:lnTo>
                    <a:lnTo>
                      <a:pt x="12144" y="6885"/>
                    </a:lnTo>
                    <a:lnTo>
                      <a:pt x="12144" y="6889"/>
                    </a:lnTo>
                    <a:lnTo>
                      <a:pt x="12142" y="6889"/>
                    </a:lnTo>
                    <a:lnTo>
                      <a:pt x="12142" y="6890"/>
                    </a:lnTo>
                    <a:lnTo>
                      <a:pt x="12140" y="6890"/>
                    </a:lnTo>
                    <a:lnTo>
                      <a:pt x="12140" y="6892"/>
                    </a:lnTo>
                    <a:lnTo>
                      <a:pt x="12139" y="6892"/>
                    </a:lnTo>
                    <a:lnTo>
                      <a:pt x="12139" y="6895"/>
                    </a:lnTo>
                    <a:lnTo>
                      <a:pt x="12137" y="6895"/>
                    </a:lnTo>
                    <a:lnTo>
                      <a:pt x="12137" y="6897"/>
                    </a:lnTo>
                    <a:lnTo>
                      <a:pt x="12135" y="6897"/>
                    </a:lnTo>
                    <a:lnTo>
                      <a:pt x="12135" y="6899"/>
                    </a:lnTo>
                    <a:lnTo>
                      <a:pt x="12134" y="6899"/>
                    </a:lnTo>
                    <a:lnTo>
                      <a:pt x="12134" y="6900"/>
                    </a:lnTo>
                    <a:lnTo>
                      <a:pt x="12132" y="6900"/>
                    </a:lnTo>
                    <a:lnTo>
                      <a:pt x="12132" y="6904"/>
                    </a:lnTo>
                    <a:lnTo>
                      <a:pt x="12130" y="6904"/>
                    </a:lnTo>
                    <a:lnTo>
                      <a:pt x="12130" y="6905"/>
                    </a:lnTo>
                    <a:lnTo>
                      <a:pt x="12129" y="6905"/>
                    </a:lnTo>
                    <a:lnTo>
                      <a:pt x="12129" y="6907"/>
                    </a:lnTo>
                    <a:lnTo>
                      <a:pt x="12127" y="6907"/>
                    </a:lnTo>
                    <a:lnTo>
                      <a:pt x="12127" y="6910"/>
                    </a:lnTo>
                    <a:lnTo>
                      <a:pt x="12125" y="6910"/>
                    </a:lnTo>
                    <a:lnTo>
                      <a:pt x="12125" y="6912"/>
                    </a:lnTo>
                    <a:lnTo>
                      <a:pt x="12124" y="6912"/>
                    </a:lnTo>
                    <a:lnTo>
                      <a:pt x="12124" y="6914"/>
                    </a:lnTo>
                    <a:lnTo>
                      <a:pt x="12122" y="6914"/>
                    </a:lnTo>
                    <a:lnTo>
                      <a:pt x="12122" y="6915"/>
                    </a:lnTo>
                    <a:lnTo>
                      <a:pt x="12120" y="6915"/>
                    </a:lnTo>
                    <a:lnTo>
                      <a:pt x="12120" y="6919"/>
                    </a:lnTo>
                    <a:lnTo>
                      <a:pt x="12119" y="6919"/>
                    </a:lnTo>
                    <a:lnTo>
                      <a:pt x="12119" y="6920"/>
                    </a:lnTo>
                    <a:lnTo>
                      <a:pt x="12117" y="6920"/>
                    </a:lnTo>
                    <a:lnTo>
                      <a:pt x="12117" y="6922"/>
                    </a:lnTo>
                    <a:lnTo>
                      <a:pt x="12115" y="6922"/>
                    </a:lnTo>
                    <a:lnTo>
                      <a:pt x="12115" y="6924"/>
                    </a:lnTo>
                    <a:lnTo>
                      <a:pt x="12114" y="6924"/>
                    </a:lnTo>
                    <a:lnTo>
                      <a:pt x="12114" y="6927"/>
                    </a:lnTo>
                    <a:lnTo>
                      <a:pt x="12112" y="6927"/>
                    </a:lnTo>
                    <a:lnTo>
                      <a:pt x="12112" y="6929"/>
                    </a:lnTo>
                    <a:lnTo>
                      <a:pt x="12110" y="6929"/>
                    </a:lnTo>
                    <a:lnTo>
                      <a:pt x="12110" y="6930"/>
                    </a:lnTo>
                    <a:lnTo>
                      <a:pt x="12109" y="6930"/>
                    </a:lnTo>
                    <a:lnTo>
                      <a:pt x="12109" y="6934"/>
                    </a:lnTo>
                    <a:lnTo>
                      <a:pt x="12107" y="6934"/>
                    </a:lnTo>
                    <a:lnTo>
                      <a:pt x="12107" y="6935"/>
                    </a:lnTo>
                    <a:lnTo>
                      <a:pt x="12105" y="6935"/>
                    </a:lnTo>
                    <a:lnTo>
                      <a:pt x="12105" y="6937"/>
                    </a:lnTo>
                    <a:lnTo>
                      <a:pt x="12104" y="6937"/>
                    </a:lnTo>
                    <a:lnTo>
                      <a:pt x="12104" y="6939"/>
                    </a:lnTo>
                    <a:lnTo>
                      <a:pt x="12102" y="6939"/>
                    </a:lnTo>
                    <a:lnTo>
                      <a:pt x="12102" y="6942"/>
                    </a:lnTo>
                    <a:lnTo>
                      <a:pt x="12100" y="6942"/>
                    </a:lnTo>
                    <a:lnTo>
                      <a:pt x="12100" y="6944"/>
                    </a:lnTo>
                    <a:lnTo>
                      <a:pt x="12099" y="6944"/>
                    </a:lnTo>
                    <a:lnTo>
                      <a:pt x="12099" y="6945"/>
                    </a:lnTo>
                    <a:lnTo>
                      <a:pt x="12097" y="6945"/>
                    </a:lnTo>
                    <a:lnTo>
                      <a:pt x="12097" y="6949"/>
                    </a:lnTo>
                    <a:lnTo>
                      <a:pt x="12095" y="6949"/>
                    </a:lnTo>
                    <a:lnTo>
                      <a:pt x="12095" y="6950"/>
                    </a:lnTo>
                    <a:lnTo>
                      <a:pt x="12094" y="6950"/>
                    </a:lnTo>
                    <a:lnTo>
                      <a:pt x="12094" y="6952"/>
                    </a:lnTo>
                    <a:lnTo>
                      <a:pt x="12092" y="6952"/>
                    </a:lnTo>
                    <a:lnTo>
                      <a:pt x="12092" y="6954"/>
                    </a:lnTo>
                    <a:lnTo>
                      <a:pt x="12090" y="6954"/>
                    </a:lnTo>
                    <a:lnTo>
                      <a:pt x="12090" y="6957"/>
                    </a:lnTo>
                    <a:lnTo>
                      <a:pt x="12089" y="6957"/>
                    </a:lnTo>
                    <a:lnTo>
                      <a:pt x="12089" y="6959"/>
                    </a:lnTo>
                    <a:lnTo>
                      <a:pt x="12087" y="6959"/>
                    </a:lnTo>
                    <a:lnTo>
                      <a:pt x="12087" y="6960"/>
                    </a:lnTo>
                    <a:lnTo>
                      <a:pt x="12085" y="6960"/>
                    </a:lnTo>
                    <a:lnTo>
                      <a:pt x="12085" y="6962"/>
                    </a:lnTo>
                    <a:lnTo>
                      <a:pt x="12084" y="6962"/>
                    </a:lnTo>
                    <a:lnTo>
                      <a:pt x="12084" y="6965"/>
                    </a:lnTo>
                    <a:lnTo>
                      <a:pt x="12082" y="6965"/>
                    </a:lnTo>
                    <a:lnTo>
                      <a:pt x="12082" y="6967"/>
                    </a:lnTo>
                    <a:lnTo>
                      <a:pt x="12080" y="6967"/>
                    </a:lnTo>
                    <a:lnTo>
                      <a:pt x="12080" y="6969"/>
                    </a:lnTo>
                    <a:lnTo>
                      <a:pt x="12079" y="6969"/>
                    </a:lnTo>
                    <a:lnTo>
                      <a:pt x="12079" y="6972"/>
                    </a:lnTo>
                    <a:lnTo>
                      <a:pt x="12077" y="6972"/>
                    </a:lnTo>
                    <a:lnTo>
                      <a:pt x="12077" y="6974"/>
                    </a:lnTo>
                    <a:lnTo>
                      <a:pt x="12075" y="6974"/>
                    </a:lnTo>
                    <a:lnTo>
                      <a:pt x="12075" y="6975"/>
                    </a:lnTo>
                    <a:lnTo>
                      <a:pt x="12074" y="6975"/>
                    </a:lnTo>
                    <a:lnTo>
                      <a:pt x="12074" y="6977"/>
                    </a:lnTo>
                    <a:lnTo>
                      <a:pt x="12072" y="6977"/>
                    </a:lnTo>
                    <a:lnTo>
                      <a:pt x="12072" y="6980"/>
                    </a:lnTo>
                    <a:lnTo>
                      <a:pt x="12070" y="6980"/>
                    </a:lnTo>
                    <a:lnTo>
                      <a:pt x="12070" y="6982"/>
                    </a:lnTo>
                    <a:lnTo>
                      <a:pt x="12069" y="6982"/>
                    </a:lnTo>
                    <a:lnTo>
                      <a:pt x="12069" y="6984"/>
                    </a:lnTo>
                    <a:lnTo>
                      <a:pt x="12067" y="6984"/>
                    </a:lnTo>
                    <a:lnTo>
                      <a:pt x="12067" y="6985"/>
                    </a:lnTo>
                    <a:lnTo>
                      <a:pt x="12065" y="6985"/>
                    </a:lnTo>
                    <a:lnTo>
                      <a:pt x="12065" y="6989"/>
                    </a:lnTo>
                    <a:lnTo>
                      <a:pt x="12064" y="6989"/>
                    </a:lnTo>
                    <a:lnTo>
                      <a:pt x="12064" y="6990"/>
                    </a:lnTo>
                    <a:lnTo>
                      <a:pt x="12062" y="6990"/>
                    </a:lnTo>
                    <a:lnTo>
                      <a:pt x="12062" y="6992"/>
                    </a:lnTo>
                    <a:lnTo>
                      <a:pt x="12060" y="6992"/>
                    </a:lnTo>
                    <a:lnTo>
                      <a:pt x="12060" y="6995"/>
                    </a:lnTo>
                    <a:lnTo>
                      <a:pt x="12059" y="6995"/>
                    </a:lnTo>
                    <a:lnTo>
                      <a:pt x="12059" y="6997"/>
                    </a:lnTo>
                    <a:lnTo>
                      <a:pt x="12057" y="6997"/>
                    </a:lnTo>
                    <a:lnTo>
                      <a:pt x="12057" y="6999"/>
                    </a:lnTo>
                    <a:lnTo>
                      <a:pt x="12055" y="6999"/>
                    </a:lnTo>
                    <a:lnTo>
                      <a:pt x="12055" y="7000"/>
                    </a:lnTo>
                    <a:lnTo>
                      <a:pt x="12054" y="7000"/>
                    </a:lnTo>
                    <a:lnTo>
                      <a:pt x="12054" y="7004"/>
                    </a:lnTo>
                    <a:lnTo>
                      <a:pt x="12052" y="7004"/>
                    </a:lnTo>
                    <a:lnTo>
                      <a:pt x="12052" y="7005"/>
                    </a:lnTo>
                    <a:lnTo>
                      <a:pt x="12050" y="7005"/>
                    </a:lnTo>
                    <a:lnTo>
                      <a:pt x="12050" y="7007"/>
                    </a:lnTo>
                    <a:lnTo>
                      <a:pt x="12049" y="7007"/>
                    </a:lnTo>
                    <a:lnTo>
                      <a:pt x="12049" y="7009"/>
                    </a:lnTo>
                    <a:lnTo>
                      <a:pt x="12047" y="7009"/>
                    </a:lnTo>
                    <a:lnTo>
                      <a:pt x="12047" y="7012"/>
                    </a:lnTo>
                    <a:lnTo>
                      <a:pt x="12045" y="7012"/>
                    </a:lnTo>
                    <a:lnTo>
                      <a:pt x="12045" y="7014"/>
                    </a:lnTo>
                    <a:lnTo>
                      <a:pt x="12044" y="7014"/>
                    </a:lnTo>
                    <a:lnTo>
                      <a:pt x="12044" y="7015"/>
                    </a:lnTo>
                    <a:lnTo>
                      <a:pt x="12042" y="7015"/>
                    </a:lnTo>
                    <a:lnTo>
                      <a:pt x="12042" y="7017"/>
                    </a:lnTo>
                    <a:lnTo>
                      <a:pt x="12040" y="7017"/>
                    </a:lnTo>
                    <a:lnTo>
                      <a:pt x="12040" y="7020"/>
                    </a:lnTo>
                    <a:lnTo>
                      <a:pt x="12039" y="7020"/>
                    </a:lnTo>
                    <a:lnTo>
                      <a:pt x="12039" y="7022"/>
                    </a:lnTo>
                    <a:lnTo>
                      <a:pt x="12037" y="7022"/>
                    </a:lnTo>
                    <a:lnTo>
                      <a:pt x="12037" y="7024"/>
                    </a:lnTo>
                    <a:lnTo>
                      <a:pt x="12035" y="7024"/>
                    </a:lnTo>
                    <a:lnTo>
                      <a:pt x="12035" y="7025"/>
                    </a:lnTo>
                    <a:lnTo>
                      <a:pt x="12034" y="7025"/>
                    </a:lnTo>
                    <a:lnTo>
                      <a:pt x="12034" y="7029"/>
                    </a:lnTo>
                    <a:lnTo>
                      <a:pt x="12032" y="7029"/>
                    </a:lnTo>
                    <a:lnTo>
                      <a:pt x="12032" y="7030"/>
                    </a:lnTo>
                    <a:lnTo>
                      <a:pt x="12030" y="7030"/>
                    </a:lnTo>
                    <a:lnTo>
                      <a:pt x="12030" y="7032"/>
                    </a:lnTo>
                    <a:lnTo>
                      <a:pt x="12029" y="7032"/>
                    </a:lnTo>
                    <a:lnTo>
                      <a:pt x="12029" y="7034"/>
                    </a:lnTo>
                    <a:lnTo>
                      <a:pt x="12027" y="7034"/>
                    </a:lnTo>
                    <a:lnTo>
                      <a:pt x="12027" y="7037"/>
                    </a:lnTo>
                    <a:lnTo>
                      <a:pt x="12025" y="7037"/>
                    </a:lnTo>
                    <a:lnTo>
                      <a:pt x="12025" y="7039"/>
                    </a:lnTo>
                    <a:lnTo>
                      <a:pt x="12024" y="7039"/>
                    </a:lnTo>
                    <a:lnTo>
                      <a:pt x="12024" y="7040"/>
                    </a:lnTo>
                    <a:lnTo>
                      <a:pt x="12022" y="7040"/>
                    </a:lnTo>
                    <a:lnTo>
                      <a:pt x="12022" y="7042"/>
                    </a:lnTo>
                    <a:lnTo>
                      <a:pt x="12020" y="7042"/>
                    </a:lnTo>
                    <a:lnTo>
                      <a:pt x="12020" y="7045"/>
                    </a:lnTo>
                    <a:lnTo>
                      <a:pt x="12019" y="7045"/>
                    </a:lnTo>
                    <a:lnTo>
                      <a:pt x="12019" y="7047"/>
                    </a:lnTo>
                    <a:lnTo>
                      <a:pt x="12017" y="7047"/>
                    </a:lnTo>
                    <a:lnTo>
                      <a:pt x="12017" y="7049"/>
                    </a:lnTo>
                    <a:lnTo>
                      <a:pt x="12015" y="7049"/>
                    </a:lnTo>
                    <a:lnTo>
                      <a:pt x="12015" y="7050"/>
                    </a:lnTo>
                    <a:lnTo>
                      <a:pt x="12014" y="7050"/>
                    </a:lnTo>
                    <a:lnTo>
                      <a:pt x="12014" y="7054"/>
                    </a:lnTo>
                    <a:lnTo>
                      <a:pt x="12012" y="7054"/>
                    </a:lnTo>
                    <a:lnTo>
                      <a:pt x="12012" y="7055"/>
                    </a:lnTo>
                    <a:lnTo>
                      <a:pt x="12010" y="7055"/>
                    </a:lnTo>
                    <a:lnTo>
                      <a:pt x="12010" y="7057"/>
                    </a:lnTo>
                    <a:lnTo>
                      <a:pt x="12009" y="7057"/>
                    </a:lnTo>
                    <a:lnTo>
                      <a:pt x="12009" y="7059"/>
                    </a:lnTo>
                    <a:lnTo>
                      <a:pt x="12007" y="7059"/>
                    </a:lnTo>
                    <a:lnTo>
                      <a:pt x="12007" y="7062"/>
                    </a:lnTo>
                    <a:lnTo>
                      <a:pt x="12005" y="7062"/>
                    </a:lnTo>
                    <a:lnTo>
                      <a:pt x="12005" y="7064"/>
                    </a:lnTo>
                    <a:lnTo>
                      <a:pt x="12004" y="7064"/>
                    </a:lnTo>
                    <a:lnTo>
                      <a:pt x="12004" y="7065"/>
                    </a:lnTo>
                    <a:lnTo>
                      <a:pt x="12002" y="7065"/>
                    </a:lnTo>
                    <a:lnTo>
                      <a:pt x="12002" y="7067"/>
                    </a:lnTo>
                    <a:lnTo>
                      <a:pt x="12000" y="7067"/>
                    </a:lnTo>
                    <a:lnTo>
                      <a:pt x="12000" y="7070"/>
                    </a:lnTo>
                    <a:lnTo>
                      <a:pt x="11999" y="7070"/>
                    </a:lnTo>
                    <a:lnTo>
                      <a:pt x="11999" y="7072"/>
                    </a:lnTo>
                    <a:lnTo>
                      <a:pt x="11997" y="7072"/>
                    </a:lnTo>
                    <a:lnTo>
                      <a:pt x="11997" y="7074"/>
                    </a:lnTo>
                    <a:lnTo>
                      <a:pt x="11995" y="7074"/>
                    </a:lnTo>
                    <a:lnTo>
                      <a:pt x="11995" y="7075"/>
                    </a:lnTo>
                    <a:lnTo>
                      <a:pt x="11994" y="7075"/>
                    </a:lnTo>
                    <a:lnTo>
                      <a:pt x="11994" y="7079"/>
                    </a:lnTo>
                    <a:lnTo>
                      <a:pt x="11992" y="7079"/>
                    </a:lnTo>
                    <a:lnTo>
                      <a:pt x="11992" y="7080"/>
                    </a:lnTo>
                    <a:lnTo>
                      <a:pt x="11990" y="7080"/>
                    </a:lnTo>
                    <a:lnTo>
                      <a:pt x="11990" y="7082"/>
                    </a:lnTo>
                    <a:lnTo>
                      <a:pt x="11989" y="7082"/>
                    </a:lnTo>
                    <a:lnTo>
                      <a:pt x="11989" y="7084"/>
                    </a:lnTo>
                    <a:lnTo>
                      <a:pt x="11987" y="7084"/>
                    </a:lnTo>
                    <a:lnTo>
                      <a:pt x="11987" y="7087"/>
                    </a:lnTo>
                    <a:lnTo>
                      <a:pt x="11985" y="7087"/>
                    </a:lnTo>
                    <a:lnTo>
                      <a:pt x="11985" y="7089"/>
                    </a:lnTo>
                    <a:lnTo>
                      <a:pt x="11984" y="7089"/>
                    </a:lnTo>
                    <a:lnTo>
                      <a:pt x="11984" y="7090"/>
                    </a:lnTo>
                    <a:lnTo>
                      <a:pt x="11982" y="7090"/>
                    </a:lnTo>
                    <a:lnTo>
                      <a:pt x="11982" y="7092"/>
                    </a:lnTo>
                    <a:lnTo>
                      <a:pt x="11980" y="7092"/>
                    </a:lnTo>
                    <a:lnTo>
                      <a:pt x="11980" y="7094"/>
                    </a:lnTo>
                    <a:lnTo>
                      <a:pt x="11979" y="7094"/>
                    </a:lnTo>
                    <a:lnTo>
                      <a:pt x="11979" y="7097"/>
                    </a:lnTo>
                    <a:lnTo>
                      <a:pt x="11977" y="7097"/>
                    </a:lnTo>
                    <a:lnTo>
                      <a:pt x="11977" y="7099"/>
                    </a:lnTo>
                    <a:lnTo>
                      <a:pt x="11975" y="7099"/>
                    </a:lnTo>
                    <a:lnTo>
                      <a:pt x="11975" y="7100"/>
                    </a:lnTo>
                    <a:lnTo>
                      <a:pt x="11974" y="7100"/>
                    </a:lnTo>
                    <a:lnTo>
                      <a:pt x="11974" y="7102"/>
                    </a:lnTo>
                    <a:lnTo>
                      <a:pt x="11972" y="7102"/>
                    </a:lnTo>
                    <a:lnTo>
                      <a:pt x="11972" y="7105"/>
                    </a:lnTo>
                    <a:lnTo>
                      <a:pt x="11970" y="7105"/>
                    </a:lnTo>
                    <a:lnTo>
                      <a:pt x="11970" y="7107"/>
                    </a:lnTo>
                    <a:lnTo>
                      <a:pt x="11969" y="7107"/>
                    </a:lnTo>
                    <a:lnTo>
                      <a:pt x="11969" y="7109"/>
                    </a:lnTo>
                    <a:lnTo>
                      <a:pt x="11967" y="7109"/>
                    </a:lnTo>
                    <a:lnTo>
                      <a:pt x="11967" y="7110"/>
                    </a:lnTo>
                    <a:lnTo>
                      <a:pt x="11965" y="7110"/>
                    </a:lnTo>
                    <a:lnTo>
                      <a:pt x="11965" y="7114"/>
                    </a:lnTo>
                    <a:lnTo>
                      <a:pt x="11964" y="7114"/>
                    </a:lnTo>
                    <a:lnTo>
                      <a:pt x="11964" y="7115"/>
                    </a:lnTo>
                    <a:lnTo>
                      <a:pt x="11962" y="7115"/>
                    </a:lnTo>
                    <a:lnTo>
                      <a:pt x="11962" y="7117"/>
                    </a:lnTo>
                    <a:lnTo>
                      <a:pt x="11960" y="7117"/>
                    </a:lnTo>
                    <a:lnTo>
                      <a:pt x="11960" y="7119"/>
                    </a:lnTo>
                    <a:lnTo>
                      <a:pt x="11959" y="7119"/>
                    </a:lnTo>
                    <a:lnTo>
                      <a:pt x="11959" y="7120"/>
                    </a:lnTo>
                    <a:lnTo>
                      <a:pt x="11957" y="7120"/>
                    </a:lnTo>
                    <a:lnTo>
                      <a:pt x="11957" y="7124"/>
                    </a:lnTo>
                    <a:lnTo>
                      <a:pt x="11955" y="7124"/>
                    </a:lnTo>
                    <a:lnTo>
                      <a:pt x="11955" y="7125"/>
                    </a:lnTo>
                    <a:lnTo>
                      <a:pt x="11954" y="7125"/>
                    </a:lnTo>
                    <a:lnTo>
                      <a:pt x="11954" y="7127"/>
                    </a:lnTo>
                    <a:lnTo>
                      <a:pt x="11952" y="7127"/>
                    </a:lnTo>
                    <a:lnTo>
                      <a:pt x="11952" y="7129"/>
                    </a:lnTo>
                    <a:lnTo>
                      <a:pt x="11950" y="7129"/>
                    </a:lnTo>
                    <a:lnTo>
                      <a:pt x="11950" y="7132"/>
                    </a:lnTo>
                    <a:lnTo>
                      <a:pt x="11949" y="7132"/>
                    </a:lnTo>
                    <a:lnTo>
                      <a:pt x="11949" y="7134"/>
                    </a:lnTo>
                    <a:lnTo>
                      <a:pt x="11947" y="7134"/>
                    </a:lnTo>
                    <a:lnTo>
                      <a:pt x="11947" y="7135"/>
                    </a:lnTo>
                    <a:lnTo>
                      <a:pt x="11945" y="7135"/>
                    </a:lnTo>
                    <a:lnTo>
                      <a:pt x="11945" y="7137"/>
                    </a:lnTo>
                    <a:lnTo>
                      <a:pt x="11944" y="7137"/>
                    </a:lnTo>
                    <a:lnTo>
                      <a:pt x="11944" y="7139"/>
                    </a:lnTo>
                    <a:lnTo>
                      <a:pt x="11942" y="7139"/>
                    </a:lnTo>
                    <a:lnTo>
                      <a:pt x="11942" y="7142"/>
                    </a:lnTo>
                    <a:lnTo>
                      <a:pt x="11940" y="7142"/>
                    </a:lnTo>
                    <a:lnTo>
                      <a:pt x="11940" y="7144"/>
                    </a:lnTo>
                    <a:lnTo>
                      <a:pt x="11939" y="7144"/>
                    </a:lnTo>
                    <a:lnTo>
                      <a:pt x="11939" y="7145"/>
                    </a:lnTo>
                    <a:lnTo>
                      <a:pt x="11937" y="7145"/>
                    </a:lnTo>
                    <a:lnTo>
                      <a:pt x="11937" y="7147"/>
                    </a:lnTo>
                    <a:lnTo>
                      <a:pt x="11935" y="7147"/>
                    </a:lnTo>
                    <a:lnTo>
                      <a:pt x="11935" y="7150"/>
                    </a:lnTo>
                    <a:lnTo>
                      <a:pt x="11934" y="7150"/>
                    </a:lnTo>
                    <a:lnTo>
                      <a:pt x="11934" y="7152"/>
                    </a:lnTo>
                    <a:lnTo>
                      <a:pt x="11932" y="7152"/>
                    </a:lnTo>
                    <a:lnTo>
                      <a:pt x="11932" y="7154"/>
                    </a:lnTo>
                    <a:lnTo>
                      <a:pt x="11930" y="7154"/>
                    </a:lnTo>
                    <a:lnTo>
                      <a:pt x="11930" y="7155"/>
                    </a:lnTo>
                    <a:lnTo>
                      <a:pt x="11929" y="7155"/>
                    </a:lnTo>
                    <a:lnTo>
                      <a:pt x="11929" y="7159"/>
                    </a:lnTo>
                    <a:lnTo>
                      <a:pt x="11927" y="7159"/>
                    </a:lnTo>
                    <a:lnTo>
                      <a:pt x="11927" y="7160"/>
                    </a:lnTo>
                    <a:lnTo>
                      <a:pt x="11925" y="7160"/>
                    </a:lnTo>
                    <a:lnTo>
                      <a:pt x="11925" y="7162"/>
                    </a:lnTo>
                    <a:lnTo>
                      <a:pt x="11924" y="7162"/>
                    </a:lnTo>
                    <a:lnTo>
                      <a:pt x="11924" y="7164"/>
                    </a:lnTo>
                    <a:lnTo>
                      <a:pt x="11922" y="7164"/>
                    </a:lnTo>
                    <a:lnTo>
                      <a:pt x="11922" y="7165"/>
                    </a:lnTo>
                    <a:lnTo>
                      <a:pt x="11920" y="7165"/>
                    </a:lnTo>
                    <a:lnTo>
                      <a:pt x="11920" y="7169"/>
                    </a:lnTo>
                    <a:lnTo>
                      <a:pt x="11919" y="7169"/>
                    </a:lnTo>
                    <a:lnTo>
                      <a:pt x="11919" y="7170"/>
                    </a:lnTo>
                    <a:lnTo>
                      <a:pt x="11917" y="7170"/>
                    </a:lnTo>
                    <a:lnTo>
                      <a:pt x="11917" y="7172"/>
                    </a:lnTo>
                    <a:lnTo>
                      <a:pt x="11915" y="7172"/>
                    </a:lnTo>
                    <a:lnTo>
                      <a:pt x="11915" y="7174"/>
                    </a:lnTo>
                    <a:lnTo>
                      <a:pt x="11914" y="7174"/>
                    </a:lnTo>
                    <a:lnTo>
                      <a:pt x="11914" y="7177"/>
                    </a:lnTo>
                    <a:lnTo>
                      <a:pt x="11912" y="7177"/>
                    </a:lnTo>
                    <a:lnTo>
                      <a:pt x="11912" y="7179"/>
                    </a:lnTo>
                    <a:lnTo>
                      <a:pt x="11910" y="7179"/>
                    </a:lnTo>
                    <a:lnTo>
                      <a:pt x="11910" y="7180"/>
                    </a:lnTo>
                    <a:lnTo>
                      <a:pt x="11909" y="7180"/>
                    </a:lnTo>
                    <a:lnTo>
                      <a:pt x="11909" y="7182"/>
                    </a:lnTo>
                    <a:lnTo>
                      <a:pt x="11907" y="7182"/>
                    </a:lnTo>
                    <a:lnTo>
                      <a:pt x="11907" y="7184"/>
                    </a:lnTo>
                    <a:lnTo>
                      <a:pt x="11905" y="7184"/>
                    </a:lnTo>
                    <a:lnTo>
                      <a:pt x="11905" y="7187"/>
                    </a:lnTo>
                    <a:lnTo>
                      <a:pt x="11904" y="7187"/>
                    </a:lnTo>
                    <a:lnTo>
                      <a:pt x="11904" y="7189"/>
                    </a:lnTo>
                    <a:lnTo>
                      <a:pt x="11902" y="7189"/>
                    </a:lnTo>
                    <a:lnTo>
                      <a:pt x="11902" y="7190"/>
                    </a:lnTo>
                    <a:lnTo>
                      <a:pt x="11900" y="7190"/>
                    </a:lnTo>
                    <a:lnTo>
                      <a:pt x="11900" y="7192"/>
                    </a:lnTo>
                    <a:lnTo>
                      <a:pt x="11899" y="7192"/>
                    </a:lnTo>
                    <a:lnTo>
                      <a:pt x="11899" y="7194"/>
                    </a:lnTo>
                    <a:lnTo>
                      <a:pt x="11897" y="7194"/>
                    </a:lnTo>
                    <a:lnTo>
                      <a:pt x="11897" y="7197"/>
                    </a:lnTo>
                    <a:lnTo>
                      <a:pt x="11895" y="7197"/>
                    </a:lnTo>
                    <a:lnTo>
                      <a:pt x="11895" y="7199"/>
                    </a:lnTo>
                    <a:lnTo>
                      <a:pt x="11894" y="7199"/>
                    </a:lnTo>
                    <a:lnTo>
                      <a:pt x="11894" y="7200"/>
                    </a:lnTo>
                    <a:lnTo>
                      <a:pt x="11892" y="7200"/>
                    </a:lnTo>
                    <a:lnTo>
                      <a:pt x="11892" y="7202"/>
                    </a:lnTo>
                    <a:lnTo>
                      <a:pt x="11890" y="7202"/>
                    </a:lnTo>
                    <a:lnTo>
                      <a:pt x="11890" y="7205"/>
                    </a:lnTo>
                    <a:lnTo>
                      <a:pt x="11889" y="7205"/>
                    </a:lnTo>
                    <a:lnTo>
                      <a:pt x="11889" y="7207"/>
                    </a:lnTo>
                    <a:lnTo>
                      <a:pt x="11887" y="7207"/>
                    </a:lnTo>
                    <a:lnTo>
                      <a:pt x="11887" y="7209"/>
                    </a:lnTo>
                    <a:lnTo>
                      <a:pt x="11885" y="7209"/>
                    </a:lnTo>
                    <a:lnTo>
                      <a:pt x="11885" y="7210"/>
                    </a:lnTo>
                    <a:lnTo>
                      <a:pt x="11884" y="7210"/>
                    </a:lnTo>
                    <a:lnTo>
                      <a:pt x="11884" y="7212"/>
                    </a:lnTo>
                    <a:lnTo>
                      <a:pt x="11882" y="7212"/>
                    </a:lnTo>
                    <a:lnTo>
                      <a:pt x="11882" y="7215"/>
                    </a:lnTo>
                    <a:lnTo>
                      <a:pt x="11880" y="7215"/>
                    </a:lnTo>
                    <a:lnTo>
                      <a:pt x="11880" y="7217"/>
                    </a:lnTo>
                    <a:lnTo>
                      <a:pt x="11879" y="7217"/>
                    </a:lnTo>
                    <a:lnTo>
                      <a:pt x="11879" y="7219"/>
                    </a:lnTo>
                    <a:lnTo>
                      <a:pt x="11877" y="7219"/>
                    </a:lnTo>
                    <a:lnTo>
                      <a:pt x="11877" y="7220"/>
                    </a:lnTo>
                    <a:lnTo>
                      <a:pt x="11875" y="7220"/>
                    </a:lnTo>
                    <a:lnTo>
                      <a:pt x="11875" y="7222"/>
                    </a:lnTo>
                    <a:lnTo>
                      <a:pt x="11874" y="7222"/>
                    </a:lnTo>
                    <a:lnTo>
                      <a:pt x="11874" y="7225"/>
                    </a:lnTo>
                    <a:lnTo>
                      <a:pt x="11872" y="7225"/>
                    </a:lnTo>
                    <a:lnTo>
                      <a:pt x="11872" y="7227"/>
                    </a:lnTo>
                    <a:lnTo>
                      <a:pt x="11870" y="7227"/>
                    </a:lnTo>
                    <a:lnTo>
                      <a:pt x="11870" y="7229"/>
                    </a:lnTo>
                    <a:lnTo>
                      <a:pt x="11869" y="7229"/>
                    </a:lnTo>
                    <a:lnTo>
                      <a:pt x="11869" y="7230"/>
                    </a:lnTo>
                    <a:lnTo>
                      <a:pt x="11867" y="7230"/>
                    </a:lnTo>
                    <a:lnTo>
                      <a:pt x="11867" y="7232"/>
                    </a:lnTo>
                    <a:lnTo>
                      <a:pt x="11865" y="7232"/>
                    </a:lnTo>
                    <a:lnTo>
                      <a:pt x="11865" y="7235"/>
                    </a:lnTo>
                    <a:lnTo>
                      <a:pt x="11864" y="7235"/>
                    </a:lnTo>
                    <a:lnTo>
                      <a:pt x="11864" y="7237"/>
                    </a:lnTo>
                    <a:lnTo>
                      <a:pt x="11862" y="7237"/>
                    </a:lnTo>
                    <a:lnTo>
                      <a:pt x="11862" y="7239"/>
                    </a:lnTo>
                    <a:lnTo>
                      <a:pt x="11860" y="7239"/>
                    </a:lnTo>
                    <a:lnTo>
                      <a:pt x="11860" y="7240"/>
                    </a:lnTo>
                    <a:lnTo>
                      <a:pt x="11859" y="7240"/>
                    </a:lnTo>
                    <a:lnTo>
                      <a:pt x="11859" y="7242"/>
                    </a:lnTo>
                    <a:lnTo>
                      <a:pt x="11857" y="7242"/>
                    </a:lnTo>
                    <a:lnTo>
                      <a:pt x="11857" y="7245"/>
                    </a:lnTo>
                    <a:lnTo>
                      <a:pt x="11855" y="7245"/>
                    </a:lnTo>
                    <a:lnTo>
                      <a:pt x="11855" y="7247"/>
                    </a:lnTo>
                    <a:lnTo>
                      <a:pt x="11854" y="7247"/>
                    </a:lnTo>
                    <a:lnTo>
                      <a:pt x="11854" y="7249"/>
                    </a:lnTo>
                    <a:lnTo>
                      <a:pt x="11852" y="7249"/>
                    </a:lnTo>
                    <a:lnTo>
                      <a:pt x="11852" y="7250"/>
                    </a:lnTo>
                    <a:lnTo>
                      <a:pt x="11850" y="7250"/>
                    </a:lnTo>
                    <a:lnTo>
                      <a:pt x="11850" y="7254"/>
                    </a:lnTo>
                    <a:lnTo>
                      <a:pt x="11849" y="7254"/>
                    </a:lnTo>
                    <a:lnTo>
                      <a:pt x="11849" y="7255"/>
                    </a:lnTo>
                    <a:lnTo>
                      <a:pt x="11847" y="7255"/>
                    </a:lnTo>
                    <a:lnTo>
                      <a:pt x="11847" y="7257"/>
                    </a:lnTo>
                    <a:lnTo>
                      <a:pt x="11845" y="7257"/>
                    </a:lnTo>
                    <a:lnTo>
                      <a:pt x="11845" y="7259"/>
                    </a:lnTo>
                    <a:lnTo>
                      <a:pt x="11844" y="7259"/>
                    </a:lnTo>
                    <a:lnTo>
                      <a:pt x="11844" y="7260"/>
                    </a:lnTo>
                    <a:lnTo>
                      <a:pt x="11842" y="7260"/>
                    </a:lnTo>
                    <a:lnTo>
                      <a:pt x="11842" y="7264"/>
                    </a:lnTo>
                    <a:lnTo>
                      <a:pt x="11840" y="7264"/>
                    </a:lnTo>
                    <a:lnTo>
                      <a:pt x="11840" y="7265"/>
                    </a:lnTo>
                    <a:lnTo>
                      <a:pt x="11839" y="7265"/>
                    </a:lnTo>
                    <a:lnTo>
                      <a:pt x="11839" y="7267"/>
                    </a:lnTo>
                    <a:lnTo>
                      <a:pt x="11837" y="7267"/>
                    </a:lnTo>
                    <a:lnTo>
                      <a:pt x="11837" y="7269"/>
                    </a:lnTo>
                    <a:lnTo>
                      <a:pt x="11835" y="7269"/>
                    </a:lnTo>
                    <a:lnTo>
                      <a:pt x="11835" y="7270"/>
                    </a:lnTo>
                    <a:lnTo>
                      <a:pt x="11834" y="7270"/>
                    </a:lnTo>
                    <a:lnTo>
                      <a:pt x="11834" y="7272"/>
                    </a:lnTo>
                    <a:lnTo>
                      <a:pt x="11832" y="7272"/>
                    </a:lnTo>
                    <a:lnTo>
                      <a:pt x="11832" y="7275"/>
                    </a:lnTo>
                    <a:lnTo>
                      <a:pt x="11830" y="7275"/>
                    </a:lnTo>
                    <a:lnTo>
                      <a:pt x="11830" y="10824"/>
                    </a:lnTo>
                    <a:lnTo>
                      <a:pt x="11829" y="10824"/>
                    </a:lnTo>
                    <a:lnTo>
                      <a:pt x="11829" y="10847"/>
                    </a:lnTo>
                    <a:lnTo>
                      <a:pt x="11827" y="10847"/>
                    </a:lnTo>
                    <a:close/>
                    <a:moveTo>
                      <a:pt x="12380" y="10800"/>
                    </a:moveTo>
                    <a:lnTo>
                      <a:pt x="12382" y="10800"/>
                    </a:lnTo>
                    <a:lnTo>
                      <a:pt x="12382" y="10847"/>
                    </a:lnTo>
                    <a:lnTo>
                      <a:pt x="12380" y="10847"/>
                    </a:lnTo>
                    <a:lnTo>
                      <a:pt x="12380" y="10800"/>
                    </a:lnTo>
                    <a:close/>
                    <a:moveTo>
                      <a:pt x="0" y="3145"/>
                    </a:moveTo>
                    <a:lnTo>
                      <a:pt x="2" y="3145"/>
                    </a:lnTo>
                    <a:lnTo>
                      <a:pt x="2" y="3169"/>
                    </a:lnTo>
                    <a:lnTo>
                      <a:pt x="0" y="3169"/>
                    </a:lnTo>
                    <a:lnTo>
                      <a:pt x="0" y="3145"/>
                    </a:lnTo>
                    <a:close/>
                    <a:moveTo>
                      <a:pt x="2" y="3145"/>
                    </a:moveTo>
                    <a:lnTo>
                      <a:pt x="2" y="3087"/>
                    </a:lnTo>
                    <a:lnTo>
                      <a:pt x="4" y="3087"/>
                    </a:lnTo>
                    <a:lnTo>
                      <a:pt x="4" y="3050"/>
                    </a:lnTo>
                    <a:lnTo>
                      <a:pt x="5" y="3050"/>
                    </a:lnTo>
                    <a:lnTo>
                      <a:pt x="5" y="3090"/>
                    </a:lnTo>
                    <a:lnTo>
                      <a:pt x="4" y="3090"/>
                    </a:lnTo>
                    <a:lnTo>
                      <a:pt x="4" y="3145"/>
                    </a:lnTo>
                    <a:lnTo>
                      <a:pt x="2" y="3145"/>
                    </a:lnTo>
                    <a:close/>
                    <a:moveTo>
                      <a:pt x="5" y="3025"/>
                    </a:moveTo>
                    <a:lnTo>
                      <a:pt x="7" y="3025"/>
                    </a:lnTo>
                    <a:lnTo>
                      <a:pt x="7" y="3047"/>
                    </a:lnTo>
                    <a:lnTo>
                      <a:pt x="5" y="3047"/>
                    </a:lnTo>
                    <a:lnTo>
                      <a:pt x="5" y="3025"/>
                    </a:lnTo>
                    <a:close/>
                    <a:moveTo>
                      <a:pt x="7" y="2999"/>
                    </a:moveTo>
                    <a:lnTo>
                      <a:pt x="9" y="2999"/>
                    </a:lnTo>
                    <a:lnTo>
                      <a:pt x="9" y="3020"/>
                    </a:lnTo>
                    <a:lnTo>
                      <a:pt x="7" y="3020"/>
                    </a:lnTo>
                    <a:lnTo>
                      <a:pt x="7" y="2999"/>
                    </a:lnTo>
                    <a:close/>
                    <a:moveTo>
                      <a:pt x="9" y="2997"/>
                    </a:moveTo>
                    <a:lnTo>
                      <a:pt x="9" y="2974"/>
                    </a:lnTo>
                    <a:lnTo>
                      <a:pt x="10" y="2974"/>
                    </a:lnTo>
                    <a:lnTo>
                      <a:pt x="10" y="2947"/>
                    </a:lnTo>
                    <a:lnTo>
                      <a:pt x="12" y="2947"/>
                    </a:lnTo>
                    <a:lnTo>
                      <a:pt x="12" y="2925"/>
                    </a:lnTo>
                    <a:lnTo>
                      <a:pt x="14" y="2925"/>
                    </a:lnTo>
                    <a:lnTo>
                      <a:pt x="14" y="2909"/>
                    </a:lnTo>
                    <a:lnTo>
                      <a:pt x="15" y="2909"/>
                    </a:lnTo>
                    <a:lnTo>
                      <a:pt x="15" y="2894"/>
                    </a:lnTo>
                    <a:lnTo>
                      <a:pt x="17" y="2894"/>
                    </a:lnTo>
                    <a:lnTo>
                      <a:pt x="17" y="2910"/>
                    </a:lnTo>
                    <a:lnTo>
                      <a:pt x="15" y="2910"/>
                    </a:lnTo>
                    <a:lnTo>
                      <a:pt x="15" y="2929"/>
                    </a:lnTo>
                    <a:lnTo>
                      <a:pt x="14" y="2929"/>
                    </a:lnTo>
                    <a:lnTo>
                      <a:pt x="14" y="2952"/>
                    </a:lnTo>
                    <a:lnTo>
                      <a:pt x="12" y="2952"/>
                    </a:lnTo>
                    <a:lnTo>
                      <a:pt x="12" y="2975"/>
                    </a:lnTo>
                    <a:lnTo>
                      <a:pt x="10" y="2975"/>
                    </a:lnTo>
                    <a:lnTo>
                      <a:pt x="10" y="2997"/>
                    </a:lnTo>
                    <a:lnTo>
                      <a:pt x="9" y="2997"/>
                    </a:lnTo>
                    <a:close/>
                    <a:moveTo>
                      <a:pt x="567" y="2925"/>
                    </a:moveTo>
                    <a:lnTo>
                      <a:pt x="569" y="2925"/>
                    </a:lnTo>
                    <a:lnTo>
                      <a:pt x="569" y="2929"/>
                    </a:lnTo>
                    <a:lnTo>
                      <a:pt x="567" y="2929"/>
                    </a:lnTo>
                    <a:lnTo>
                      <a:pt x="567" y="2925"/>
                    </a:lnTo>
                    <a:close/>
                    <a:moveTo>
                      <a:pt x="567" y="2922"/>
                    </a:moveTo>
                    <a:lnTo>
                      <a:pt x="570" y="2922"/>
                    </a:lnTo>
                    <a:lnTo>
                      <a:pt x="570" y="2924"/>
                    </a:lnTo>
                    <a:lnTo>
                      <a:pt x="567" y="2924"/>
                    </a:lnTo>
                    <a:lnTo>
                      <a:pt x="567" y="2922"/>
                    </a:lnTo>
                    <a:close/>
                    <a:moveTo>
                      <a:pt x="569" y="2917"/>
                    </a:moveTo>
                    <a:lnTo>
                      <a:pt x="570" y="2917"/>
                    </a:lnTo>
                    <a:lnTo>
                      <a:pt x="570" y="2920"/>
                    </a:lnTo>
                    <a:lnTo>
                      <a:pt x="569" y="2920"/>
                    </a:lnTo>
                    <a:lnTo>
                      <a:pt x="569" y="2917"/>
                    </a:lnTo>
                    <a:close/>
                    <a:moveTo>
                      <a:pt x="569" y="2914"/>
                    </a:moveTo>
                    <a:lnTo>
                      <a:pt x="570" y="2914"/>
                    </a:lnTo>
                    <a:lnTo>
                      <a:pt x="570" y="2915"/>
                    </a:lnTo>
                    <a:lnTo>
                      <a:pt x="569" y="2915"/>
                    </a:lnTo>
                    <a:lnTo>
                      <a:pt x="569" y="2914"/>
                    </a:lnTo>
                    <a:close/>
                    <a:moveTo>
                      <a:pt x="569" y="2907"/>
                    </a:moveTo>
                    <a:lnTo>
                      <a:pt x="570" y="2907"/>
                    </a:lnTo>
                    <a:lnTo>
                      <a:pt x="570" y="2910"/>
                    </a:lnTo>
                    <a:lnTo>
                      <a:pt x="569" y="2910"/>
                    </a:lnTo>
                    <a:lnTo>
                      <a:pt x="569" y="2907"/>
                    </a:lnTo>
                    <a:close/>
                    <a:moveTo>
                      <a:pt x="570" y="2907"/>
                    </a:moveTo>
                    <a:lnTo>
                      <a:pt x="570" y="2892"/>
                    </a:lnTo>
                    <a:lnTo>
                      <a:pt x="572" y="2892"/>
                    </a:lnTo>
                    <a:lnTo>
                      <a:pt x="572" y="2879"/>
                    </a:lnTo>
                    <a:lnTo>
                      <a:pt x="574" y="2879"/>
                    </a:lnTo>
                    <a:lnTo>
                      <a:pt x="574" y="2865"/>
                    </a:lnTo>
                    <a:lnTo>
                      <a:pt x="575" y="2865"/>
                    </a:lnTo>
                    <a:lnTo>
                      <a:pt x="575" y="2854"/>
                    </a:lnTo>
                    <a:lnTo>
                      <a:pt x="577" y="2854"/>
                    </a:lnTo>
                    <a:lnTo>
                      <a:pt x="577" y="2840"/>
                    </a:lnTo>
                    <a:lnTo>
                      <a:pt x="579" y="2840"/>
                    </a:lnTo>
                    <a:lnTo>
                      <a:pt x="579" y="2829"/>
                    </a:lnTo>
                    <a:lnTo>
                      <a:pt x="580" y="2829"/>
                    </a:lnTo>
                    <a:lnTo>
                      <a:pt x="580" y="2817"/>
                    </a:lnTo>
                    <a:lnTo>
                      <a:pt x="582" y="2817"/>
                    </a:lnTo>
                    <a:lnTo>
                      <a:pt x="582" y="2807"/>
                    </a:lnTo>
                    <a:lnTo>
                      <a:pt x="584" y="2807"/>
                    </a:lnTo>
                    <a:lnTo>
                      <a:pt x="584" y="2819"/>
                    </a:lnTo>
                    <a:lnTo>
                      <a:pt x="582" y="2819"/>
                    </a:lnTo>
                    <a:lnTo>
                      <a:pt x="582" y="2830"/>
                    </a:lnTo>
                    <a:lnTo>
                      <a:pt x="580" y="2830"/>
                    </a:lnTo>
                    <a:lnTo>
                      <a:pt x="580" y="2842"/>
                    </a:lnTo>
                    <a:lnTo>
                      <a:pt x="579" y="2842"/>
                    </a:lnTo>
                    <a:lnTo>
                      <a:pt x="579" y="2855"/>
                    </a:lnTo>
                    <a:lnTo>
                      <a:pt x="577" y="2855"/>
                    </a:lnTo>
                    <a:lnTo>
                      <a:pt x="577" y="2867"/>
                    </a:lnTo>
                    <a:lnTo>
                      <a:pt x="575" y="2867"/>
                    </a:lnTo>
                    <a:lnTo>
                      <a:pt x="575" y="2880"/>
                    </a:lnTo>
                    <a:lnTo>
                      <a:pt x="574" y="2880"/>
                    </a:lnTo>
                    <a:lnTo>
                      <a:pt x="574" y="2894"/>
                    </a:lnTo>
                    <a:lnTo>
                      <a:pt x="572" y="2894"/>
                    </a:lnTo>
                    <a:lnTo>
                      <a:pt x="572" y="2907"/>
                    </a:lnTo>
                    <a:lnTo>
                      <a:pt x="570" y="2907"/>
                    </a:lnTo>
                    <a:close/>
                    <a:moveTo>
                      <a:pt x="17" y="2879"/>
                    </a:moveTo>
                    <a:lnTo>
                      <a:pt x="19" y="2879"/>
                    </a:lnTo>
                    <a:lnTo>
                      <a:pt x="19" y="2894"/>
                    </a:lnTo>
                    <a:lnTo>
                      <a:pt x="17" y="2894"/>
                    </a:lnTo>
                    <a:lnTo>
                      <a:pt x="17" y="2879"/>
                    </a:lnTo>
                    <a:close/>
                    <a:moveTo>
                      <a:pt x="19" y="2864"/>
                    </a:moveTo>
                    <a:lnTo>
                      <a:pt x="20" y="2864"/>
                    </a:lnTo>
                    <a:lnTo>
                      <a:pt x="20" y="2879"/>
                    </a:lnTo>
                    <a:lnTo>
                      <a:pt x="19" y="2879"/>
                    </a:lnTo>
                    <a:lnTo>
                      <a:pt x="19" y="2864"/>
                    </a:lnTo>
                    <a:close/>
                    <a:moveTo>
                      <a:pt x="20" y="2864"/>
                    </a:moveTo>
                    <a:lnTo>
                      <a:pt x="20" y="2847"/>
                    </a:lnTo>
                    <a:lnTo>
                      <a:pt x="22" y="2847"/>
                    </a:lnTo>
                    <a:lnTo>
                      <a:pt x="22" y="2832"/>
                    </a:lnTo>
                    <a:lnTo>
                      <a:pt x="24" y="2832"/>
                    </a:lnTo>
                    <a:lnTo>
                      <a:pt x="24" y="2817"/>
                    </a:lnTo>
                    <a:lnTo>
                      <a:pt x="25" y="2817"/>
                    </a:lnTo>
                    <a:lnTo>
                      <a:pt x="25" y="2802"/>
                    </a:lnTo>
                    <a:lnTo>
                      <a:pt x="27" y="2802"/>
                    </a:lnTo>
                    <a:lnTo>
                      <a:pt x="27" y="2789"/>
                    </a:lnTo>
                    <a:lnTo>
                      <a:pt x="29" y="2789"/>
                    </a:lnTo>
                    <a:lnTo>
                      <a:pt x="29" y="2777"/>
                    </a:lnTo>
                    <a:lnTo>
                      <a:pt x="30" y="2777"/>
                    </a:lnTo>
                    <a:lnTo>
                      <a:pt x="30" y="2790"/>
                    </a:lnTo>
                    <a:lnTo>
                      <a:pt x="29" y="2790"/>
                    </a:lnTo>
                    <a:lnTo>
                      <a:pt x="29" y="2805"/>
                    </a:lnTo>
                    <a:lnTo>
                      <a:pt x="27" y="2805"/>
                    </a:lnTo>
                    <a:lnTo>
                      <a:pt x="27" y="2819"/>
                    </a:lnTo>
                    <a:lnTo>
                      <a:pt x="25" y="2819"/>
                    </a:lnTo>
                    <a:lnTo>
                      <a:pt x="25" y="2834"/>
                    </a:lnTo>
                    <a:lnTo>
                      <a:pt x="24" y="2834"/>
                    </a:lnTo>
                    <a:lnTo>
                      <a:pt x="24" y="2849"/>
                    </a:lnTo>
                    <a:lnTo>
                      <a:pt x="22" y="2849"/>
                    </a:lnTo>
                    <a:lnTo>
                      <a:pt x="22" y="2864"/>
                    </a:lnTo>
                    <a:lnTo>
                      <a:pt x="20" y="2864"/>
                    </a:lnTo>
                    <a:close/>
                    <a:moveTo>
                      <a:pt x="584" y="2800"/>
                    </a:moveTo>
                    <a:lnTo>
                      <a:pt x="585" y="2800"/>
                    </a:lnTo>
                    <a:lnTo>
                      <a:pt x="585" y="2807"/>
                    </a:lnTo>
                    <a:lnTo>
                      <a:pt x="584" y="2807"/>
                    </a:lnTo>
                    <a:lnTo>
                      <a:pt x="584" y="2800"/>
                    </a:lnTo>
                    <a:close/>
                    <a:moveTo>
                      <a:pt x="584" y="2799"/>
                    </a:moveTo>
                    <a:lnTo>
                      <a:pt x="584" y="2795"/>
                    </a:lnTo>
                    <a:lnTo>
                      <a:pt x="587" y="2795"/>
                    </a:lnTo>
                    <a:lnTo>
                      <a:pt x="587" y="2797"/>
                    </a:lnTo>
                    <a:lnTo>
                      <a:pt x="585" y="2797"/>
                    </a:lnTo>
                    <a:lnTo>
                      <a:pt x="585" y="2799"/>
                    </a:lnTo>
                    <a:lnTo>
                      <a:pt x="584" y="2799"/>
                    </a:lnTo>
                    <a:close/>
                    <a:moveTo>
                      <a:pt x="585" y="2787"/>
                    </a:moveTo>
                    <a:lnTo>
                      <a:pt x="587" y="2787"/>
                    </a:lnTo>
                    <a:lnTo>
                      <a:pt x="587" y="2794"/>
                    </a:lnTo>
                    <a:lnTo>
                      <a:pt x="585" y="2794"/>
                    </a:lnTo>
                    <a:lnTo>
                      <a:pt x="585" y="2787"/>
                    </a:lnTo>
                    <a:close/>
                    <a:moveTo>
                      <a:pt x="587" y="2782"/>
                    </a:moveTo>
                    <a:lnTo>
                      <a:pt x="589" y="2782"/>
                    </a:lnTo>
                    <a:lnTo>
                      <a:pt x="589" y="2785"/>
                    </a:lnTo>
                    <a:lnTo>
                      <a:pt x="587" y="2785"/>
                    </a:lnTo>
                    <a:lnTo>
                      <a:pt x="587" y="2782"/>
                    </a:lnTo>
                    <a:close/>
                    <a:moveTo>
                      <a:pt x="30" y="2765"/>
                    </a:moveTo>
                    <a:lnTo>
                      <a:pt x="32" y="2765"/>
                    </a:lnTo>
                    <a:lnTo>
                      <a:pt x="32" y="2777"/>
                    </a:lnTo>
                    <a:lnTo>
                      <a:pt x="30" y="2777"/>
                    </a:lnTo>
                    <a:lnTo>
                      <a:pt x="30" y="2765"/>
                    </a:lnTo>
                    <a:close/>
                    <a:moveTo>
                      <a:pt x="32" y="2755"/>
                    </a:moveTo>
                    <a:lnTo>
                      <a:pt x="34" y="2755"/>
                    </a:lnTo>
                    <a:lnTo>
                      <a:pt x="34" y="2765"/>
                    </a:lnTo>
                    <a:lnTo>
                      <a:pt x="32" y="2765"/>
                    </a:lnTo>
                    <a:lnTo>
                      <a:pt x="32" y="2755"/>
                    </a:lnTo>
                    <a:close/>
                    <a:moveTo>
                      <a:pt x="34" y="2744"/>
                    </a:moveTo>
                    <a:lnTo>
                      <a:pt x="35" y="2744"/>
                    </a:lnTo>
                    <a:lnTo>
                      <a:pt x="35" y="2754"/>
                    </a:lnTo>
                    <a:lnTo>
                      <a:pt x="34" y="2754"/>
                    </a:lnTo>
                    <a:lnTo>
                      <a:pt x="34" y="2744"/>
                    </a:lnTo>
                    <a:close/>
                    <a:moveTo>
                      <a:pt x="35" y="2734"/>
                    </a:moveTo>
                    <a:lnTo>
                      <a:pt x="37" y="2734"/>
                    </a:lnTo>
                    <a:lnTo>
                      <a:pt x="37" y="2744"/>
                    </a:lnTo>
                    <a:lnTo>
                      <a:pt x="35" y="2744"/>
                    </a:lnTo>
                    <a:lnTo>
                      <a:pt x="35" y="2734"/>
                    </a:lnTo>
                    <a:close/>
                    <a:moveTo>
                      <a:pt x="37" y="2722"/>
                    </a:moveTo>
                    <a:lnTo>
                      <a:pt x="39" y="2722"/>
                    </a:lnTo>
                    <a:lnTo>
                      <a:pt x="39" y="2732"/>
                    </a:lnTo>
                    <a:lnTo>
                      <a:pt x="37" y="2732"/>
                    </a:lnTo>
                    <a:lnTo>
                      <a:pt x="37" y="2722"/>
                    </a:lnTo>
                    <a:close/>
                    <a:moveTo>
                      <a:pt x="39" y="2712"/>
                    </a:moveTo>
                    <a:lnTo>
                      <a:pt x="40" y="2712"/>
                    </a:lnTo>
                    <a:lnTo>
                      <a:pt x="40" y="2720"/>
                    </a:lnTo>
                    <a:lnTo>
                      <a:pt x="39" y="2720"/>
                    </a:lnTo>
                    <a:lnTo>
                      <a:pt x="39" y="2712"/>
                    </a:lnTo>
                    <a:close/>
                    <a:moveTo>
                      <a:pt x="40" y="2700"/>
                    </a:moveTo>
                    <a:lnTo>
                      <a:pt x="42" y="2700"/>
                    </a:lnTo>
                    <a:lnTo>
                      <a:pt x="42" y="2709"/>
                    </a:lnTo>
                    <a:lnTo>
                      <a:pt x="40" y="2709"/>
                    </a:lnTo>
                    <a:lnTo>
                      <a:pt x="40" y="2700"/>
                    </a:lnTo>
                    <a:close/>
                    <a:moveTo>
                      <a:pt x="42" y="2689"/>
                    </a:moveTo>
                    <a:lnTo>
                      <a:pt x="44" y="2689"/>
                    </a:lnTo>
                    <a:lnTo>
                      <a:pt x="44" y="2699"/>
                    </a:lnTo>
                    <a:lnTo>
                      <a:pt x="42" y="2699"/>
                    </a:lnTo>
                    <a:lnTo>
                      <a:pt x="42" y="2689"/>
                    </a:lnTo>
                    <a:close/>
                    <a:moveTo>
                      <a:pt x="44" y="2689"/>
                    </a:moveTo>
                    <a:lnTo>
                      <a:pt x="44" y="2679"/>
                    </a:lnTo>
                    <a:lnTo>
                      <a:pt x="45" y="2679"/>
                    </a:lnTo>
                    <a:lnTo>
                      <a:pt x="45" y="2667"/>
                    </a:lnTo>
                    <a:lnTo>
                      <a:pt x="47" y="2667"/>
                    </a:lnTo>
                    <a:lnTo>
                      <a:pt x="47" y="2657"/>
                    </a:lnTo>
                    <a:lnTo>
                      <a:pt x="49" y="2657"/>
                    </a:lnTo>
                    <a:lnTo>
                      <a:pt x="49" y="2649"/>
                    </a:lnTo>
                    <a:lnTo>
                      <a:pt x="50" y="2649"/>
                    </a:lnTo>
                    <a:lnTo>
                      <a:pt x="50" y="2640"/>
                    </a:lnTo>
                    <a:lnTo>
                      <a:pt x="52" y="2640"/>
                    </a:lnTo>
                    <a:lnTo>
                      <a:pt x="52" y="2630"/>
                    </a:lnTo>
                    <a:lnTo>
                      <a:pt x="54" y="2630"/>
                    </a:lnTo>
                    <a:lnTo>
                      <a:pt x="54" y="2622"/>
                    </a:lnTo>
                    <a:lnTo>
                      <a:pt x="55" y="2622"/>
                    </a:lnTo>
                    <a:lnTo>
                      <a:pt x="55" y="2632"/>
                    </a:lnTo>
                    <a:lnTo>
                      <a:pt x="54" y="2632"/>
                    </a:lnTo>
                    <a:lnTo>
                      <a:pt x="54" y="2642"/>
                    </a:lnTo>
                    <a:lnTo>
                      <a:pt x="52" y="2642"/>
                    </a:lnTo>
                    <a:lnTo>
                      <a:pt x="52" y="2652"/>
                    </a:lnTo>
                    <a:lnTo>
                      <a:pt x="50" y="2652"/>
                    </a:lnTo>
                    <a:lnTo>
                      <a:pt x="50" y="2660"/>
                    </a:lnTo>
                    <a:lnTo>
                      <a:pt x="49" y="2660"/>
                    </a:lnTo>
                    <a:lnTo>
                      <a:pt x="49" y="2670"/>
                    </a:lnTo>
                    <a:lnTo>
                      <a:pt x="47" y="2670"/>
                    </a:lnTo>
                    <a:lnTo>
                      <a:pt x="47" y="2680"/>
                    </a:lnTo>
                    <a:lnTo>
                      <a:pt x="45" y="2680"/>
                    </a:lnTo>
                    <a:lnTo>
                      <a:pt x="45" y="2689"/>
                    </a:lnTo>
                    <a:lnTo>
                      <a:pt x="44" y="2689"/>
                    </a:lnTo>
                    <a:close/>
                    <a:moveTo>
                      <a:pt x="55" y="2614"/>
                    </a:moveTo>
                    <a:lnTo>
                      <a:pt x="57" y="2614"/>
                    </a:lnTo>
                    <a:lnTo>
                      <a:pt x="57" y="2622"/>
                    </a:lnTo>
                    <a:lnTo>
                      <a:pt x="55" y="2622"/>
                    </a:lnTo>
                    <a:lnTo>
                      <a:pt x="55" y="2614"/>
                    </a:lnTo>
                    <a:close/>
                    <a:moveTo>
                      <a:pt x="57" y="2605"/>
                    </a:moveTo>
                    <a:lnTo>
                      <a:pt x="59" y="2605"/>
                    </a:lnTo>
                    <a:lnTo>
                      <a:pt x="59" y="2614"/>
                    </a:lnTo>
                    <a:lnTo>
                      <a:pt x="57" y="2614"/>
                    </a:lnTo>
                    <a:lnTo>
                      <a:pt x="57" y="2605"/>
                    </a:lnTo>
                    <a:close/>
                    <a:moveTo>
                      <a:pt x="59" y="2597"/>
                    </a:moveTo>
                    <a:lnTo>
                      <a:pt x="60" y="2597"/>
                    </a:lnTo>
                    <a:lnTo>
                      <a:pt x="60" y="2604"/>
                    </a:lnTo>
                    <a:lnTo>
                      <a:pt x="59" y="2604"/>
                    </a:lnTo>
                    <a:lnTo>
                      <a:pt x="59" y="2597"/>
                    </a:lnTo>
                    <a:close/>
                    <a:moveTo>
                      <a:pt x="60" y="2589"/>
                    </a:moveTo>
                    <a:lnTo>
                      <a:pt x="62" y="2589"/>
                    </a:lnTo>
                    <a:lnTo>
                      <a:pt x="62" y="2595"/>
                    </a:lnTo>
                    <a:lnTo>
                      <a:pt x="60" y="2595"/>
                    </a:lnTo>
                    <a:lnTo>
                      <a:pt x="60" y="2589"/>
                    </a:lnTo>
                    <a:close/>
                    <a:moveTo>
                      <a:pt x="625" y="2589"/>
                    </a:moveTo>
                    <a:lnTo>
                      <a:pt x="627" y="2589"/>
                    </a:lnTo>
                    <a:lnTo>
                      <a:pt x="627" y="2590"/>
                    </a:lnTo>
                    <a:lnTo>
                      <a:pt x="625" y="2590"/>
                    </a:lnTo>
                    <a:lnTo>
                      <a:pt x="625" y="2589"/>
                    </a:lnTo>
                    <a:close/>
                    <a:moveTo>
                      <a:pt x="62" y="2580"/>
                    </a:moveTo>
                    <a:lnTo>
                      <a:pt x="64" y="2580"/>
                    </a:lnTo>
                    <a:lnTo>
                      <a:pt x="64" y="2589"/>
                    </a:lnTo>
                    <a:lnTo>
                      <a:pt x="62" y="2589"/>
                    </a:lnTo>
                    <a:lnTo>
                      <a:pt x="62" y="2580"/>
                    </a:lnTo>
                    <a:close/>
                    <a:moveTo>
                      <a:pt x="627" y="2584"/>
                    </a:moveTo>
                    <a:lnTo>
                      <a:pt x="629" y="2584"/>
                    </a:lnTo>
                    <a:lnTo>
                      <a:pt x="629" y="2587"/>
                    </a:lnTo>
                    <a:lnTo>
                      <a:pt x="627" y="2587"/>
                    </a:lnTo>
                    <a:lnTo>
                      <a:pt x="627" y="2584"/>
                    </a:lnTo>
                    <a:close/>
                    <a:moveTo>
                      <a:pt x="627" y="2582"/>
                    </a:moveTo>
                    <a:lnTo>
                      <a:pt x="627" y="2579"/>
                    </a:lnTo>
                    <a:lnTo>
                      <a:pt x="629" y="2579"/>
                    </a:lnTo>
                    <a:lnTo>
                      <a:pt x="629" y="2572"/>
                    </a:lnTo>
                    <a:lnTo>
                      <a:pt x="630" y="2572"/>
                    </a:lnTo>
                    <a:lnTo>
                      <a:pt x="630" y="2565"/>
                    </a:lnTo>
                    <a:lnTo>
                      <a:pt x="632" y="2565"/>
                    </a:lnTo>
                    <a:lnTo>
                      <a:pt x="632" y="2559"/>
                    </a:lnTo>
                    <a:lnTo>
                      <a:pt x="634" y="2559"/>
                    </a:lnTo>
                    <a:lnTo>
                      <a:pt x="634" y="2552"/>
                    </a:lnTo>
                    <a:lnTo>
                      <a:pt x="635" y="2552"/>
                    </a:lnTo>
                    <a:lnTo>
                      <a:pt x="635" y="2545"/>
                    </a:lnTo>
                    <a:lnTo>
                      <a:pt x="637" y="2545"/>
                    </a:lnTo>
                    <a:lnTo>
                      <a:pt x="637" y="2540"/>
                    </a:lnTo>
                    <a:lnTo>
                      <a:pt x="639" y="2540"/>
                    </a:lnTo>
                    <a:lnTo>
                      <a:pt x="639" y="2534"/>
                    </a:lnTo>
                    <a:lnTo>
                      <a:pt x="640" y="2534"/>
                    </a:lnTo>
                    <a:lnTo>
                      <a:pt x="640" y="2529"/>
                    </a:lnTo>
                    <a:lnTo>
                      <a:pt x="642" y="2529"/>
                    </a:lnTo>
                    <a:lnTo>
                      <a:pt x="642" y="2535"/>
                    </a:lnTo>
                    <a:lnTo>
                      <a:pt x="640" y="2535"/>
                    </a:lnTo>
                    <a:lnTo>
                      <a:pt x="640" y="2542"/>
                    </a:lnTo>
                    <a:lnTo>
                      <a:pt x="639" y="2542"/>
                    </a:lnTo>
                    <a:lnTo>
                      <a:pt x="639" y="2549"/>
                    </a:lnTo>
                    <a:lnTo>
                      <a:pt x="637" y="2549"/>
                    </a:lnTo>
                    <a:lnTo>
                      <a:pt x="637" y="2555"/>
                    </a:lnTo>
                    <a:lnTo>
                      <a:pt x="635" y="2555"/>
                    </a:lnTo>
                    <a:lnTo>
                      <a:pt x="635" y="2560"/>
                    </a:lnTo>
                    <a:lnTo>
                      <a:pt x="634" y="2560"/>
                    </a:lnTo>
                    <a:lnTo>
                      <a:pt x="634" y="2567"/>
                    </a:lnTo>
                    <a:lnTo>
                      <a:pt x="632" y="2567"/>
                    </a:lnTo>
                    <a:lnTo>
                      <a:pt x="632" y="2574"/>
                    </a:lnTo>
                    <a:lnTo>
                      <a:pt x="630" y="2574"/>
                    </a:lnTo>
                    <a:lnTo>
                      <a:pt x="630" y="2580"/>
                    </a:lnTo>
                    <a:lnTo>
                      <a:pt x="629" y="2580"/>
                    </a:lnTo>
                    <a:lnTo>
                      <a:pt x="629" y="2582"/>
                    </a:lnTo>
                    <a:lnTo>
                      <a:pt x="627" y="2582"/>
                    </a:lnTo>
                    <a:close/>
                    <a:moveTo>
                      <a:pt x="64" y="2580"/>
                    </a:moveTo>
                    <a:lnTo>
                      <a:pt x="64" y="2572"/>
                    </a:lnTo>
                    <a:lnTo>
                      <a:pt x="65" y="2572"/>
                    </a:lnTo>
                    <a:lnTo>
                      <a:pt x="65" y="2564"/>
                    </a:lnTo>
                    <a:lnTo>
                      <a:pt x="67" y="2564"/>
                    </a:lnTo>
                    <a:lnTo>
                      <a:pt x="67" y="2555"/>
                    </a:lnTo>
                    <a:lnTo>
                      <a:pt x="69" y="2555"/>
                    </a:lnTo>
                    <a:lnTo>
                      <a:pt x="69" y="2547"/>
                    </a:lnTo>
                    <a:lnTo>
                      <a:pt x="70" y="2547"/>
                    </a:lnTo>
                    <a:lnTo>
                      <a:pt x="70" y="2539"/>
                    </a:lnTo>
                    <a:lnTo>
                      <a:pt x="72" y="2539"/>
                    </a:lnTo>
                    <a:lnTo>
                      <a:pt x="72" y="2529"/>
                    </a:lnTo>
                    <a:lnTo>
                      <a:pt x="74" y="2529"/>
                    </a:lnTo>
                    <a:lnTo>
                      <a:pt x="74" y="2522"/>
                    </a:lnTo>
                    <a:lnTo>
                      <a:pt x="75" y="2522"/>
                    </a:lnTo>
                    <a:lnTo>
                      <a:pt x="75" y="2514"/>
                    </a:lnTo>
                    <a:lnTo>
                      <a:pt x="77" y="2514"/>
                    </a:lnTo>
                    <a:lnTo>
                      <a:pt x="77" y="2507"/>
                    </a:lnTo>
                    <a:lnTo>
                      <a:pt x="79" y="2507"/>
                    </a:lnTo>
                    <a:lnTo>
                      <a:pt x="79" y="2500"/>
                    </a:lnTo>
                    <a:lnTo>
                      <a:pt x="80" y="2500"/>
                    </a:lnTo>
                    <a:lnTo>
                      <a:pt x="80" y="2494"/>
                    </a:lnTo>
                    <a:lnTo>
                      <a:pt x="82" y="2494"/>
                    </a:lnTo>
                    <a:lnTo>
                      <a:pt x="82" y="2487"/>
                    </a:lnTo>
                    <a:lnTo>
                      <a:pt x="84" y="2487"/>
                    </a:lnTo>
                    <a:lnTo>
                      <a:pt x="84" y="2480"/>
                    </a:lnTo>
                    <a:lnTo>
                      <a:pt x="85" y="2480"/>
                    </a:lnTo>
                    <a:lnTo>
                      <a:pt x="85" y="2474"/>
                    </a:lnTo>
                    <a:lnTo>
                      <a:pt x="87" y="2474"/>
                    </a:lnTo>
                    <a:lnTo>
                      <a:pt x="87" y="2465"/>
                    </a:lnTo>
                    <a:lnTo>
                      <a:pt x="89" y="2465"/>
                    </a:lnTo>
                    <a:lnTo>
                      <a:pt x="89" y="2459"/>
                    </a:lnTo>
                    <a:lnTo>
                      <a:pt x="90" y="2459"/>
                    </a:lnTo>
                    <a:lnTo>
                      <a:pt x="90" y="2452"/>
                    </a:lnTo>
                    <a:lnTo>
                      <a:pt x="92" y="2452"/>
                    </a:lnTo>
                    <a:lnTo>
                      <a:pt x="92" y="2445"/>
                    </a:lnTo>
                    <a:lnTo>
                      <a:pt x="94" y="2445"/>
                    </a:lnTo>
                    <a:lnTo>
                      <a:pt x="94" y="2439"/>
                    </a:lnTo>
                    <a:lnTo>
                      <a:pt x="95" y="2439"/>
                    </a:lnTo>
                    <a:lnTo>
                      <a:pt x="95" y="2432"/>
                    </a:lnTo>
                    <a:lnTo>
                      <a:pt x="97" y="2432"/>
                    </a:lnTo>
                    <a:lnTo>
                      <a:pt x="97" y="2425"/>
                    </a:lnTo>
                    <a:lnTo>
                      <a:pt x="99" y="2425"/>
                    </a:lnTo>
                    <a:lnTo>
                      <a:pt x="99" y="2419"/>
                    </a:lnTo>
                    <a:lnTo>
                      <a:pt x="100" y="2419"/>
                    </a:lnTo>
                    <a:lnTo>
                      <a:pt x="100" y="2412"/>
                    </a:lnTo>
                    <a:lnTo>
                      <a:pt x="102" y="2412"/>
                    </a:lnTo>
                    <a:lnTo>
                      <a:pt x="102" y="2404"/>
                    </a:lnTo>
                    <a:lnTo>
                      <a:pt x="104" y="2404"/>
                    </a:lnTo>
                    <a:lnTo>
                      <a:pt x="104" y="2397"/>
                    </a:lnTo>
                    <a:lnTo>
                      <a:pt x="105" y="2397"/>
                    </a:lnTo>
                    <a:lnTo>
                      <a:pt x="105" y="2390"/>
                    </a:lnTo>
                    <a:lnTo>
                      <a:pt x="107" y="2390"/>
                    </a:lnTo>
                    <a:lnTo>
                      <a:pt x="107" y="2384"/>
                    </a:lnTo>
                    <a:lnTo>
                      <a:pt x="109" y="2384"/>
                    </a:lnTo>
                    <a:lnTo>
                      <a:pt x="109" y="2379"/>
                    </a:lnTo>
                    <a:lnTo>
                      <a:pt x="110" y="2379"/>
                    </a:lnTo>
                    <a:lnTo>
                      <a:pt x="110" y="2374"/>
                    </a:lnTo>
                    <a:lnTo>
                      <a:pt x="112" y="2374"/>
                    </a:lnTo>
                    <a:lnTo>
                      <a:pt x="112" y="2367"/>
                    </a:lnTo>
                    <a:lnTo>
                      <a:pt x="114" y="2367"/>
                    </a:lnTo>
                    <a:lnTo>
                      <a:pt x="114" y="2362"/>
                    </a:lnTo>
                    <a:lnTo>
                      <a:pt x="115" y="2362"/>
                    </a:lnTo>
                    <a:lnTo>
                      <a:pt x="115" y="2355"/>
                    </a:lnTo>
                    <a:lnTo>
                      <a:pt x="117" y="2355"/>
                    </a:lnTo>
                    <a:lnTo>
                      <a:pt x="117" y="2350"/>
                    </a:lnTo>
                    <a:lnTo>
                      <a:pt x="119" y="2350"/>
                    </a:lnTo>
                    <a:lnTo>
                      <a:pt x="119" y="2344"/>
                    </a:lnTo>
                    <a:lnTo>
                      <a:pt x="120" y="2344"/>
                    </a:lnTo>
                    <a:lnTo>
                      <a:pt x="120" y="2339"/>
                    </a:lnTo>
                    <a:lnTo>
                      <a:pt x="122" y="2339"/>
                    </a:lnTo>
                    <a:lnTo>
                      <a:pt x="122" y="2332"/>
                    </a:lnTo>
                    <a:lnTo>
                      <a:pt x="124" y="2332"/>
                    </a:lnTo>
                    <a:lnTo>
                      <a:pt x="124" y="2327"/>
                    </a:lnTo>
                    <a:lnTo>
                      <a:pt x="125" y="2327"/>
                    </a:lnTo>
                    <a:lnTo>
                      <a:pt x="125" y="2320"/>
                    </a:lnTo>
                    <a:lnTo>
                      <a:pt x="127" y="2320"/>
                    </a:lnTo>
                    <a:lnTo>
                      <a:pt x="127" y="2315"/>
                    </a:lnTo>
                    <a:lnTo>
                      <a:pt x="129" y="2315"/>
                    </a:lnTo>
                    <a:lnTo>
                      <a:pt x="129" y="2309"/>
                    </a:lnTo>
                    <a:lnTo>
                      <a:pt x="130" y="2309"/>
                    </a:lnTo>
                    <a:lnTo>
                      <a:pt x="130" y="2304"/>
                    </a:lnTo>
                    <a:lnTo>
                      <a:pt x="132" y="2304"/>
                    </a:lnTo>
                    <a:lnTo>
                      <a:pt x="132" y="2297"/>
                    </a:lnTo>
                    <a:lnTo>
                      <a:pt x="134" y="2297"/>
                    </a:lnTo>
                    <a:lnTo>
                      <a:pt x="134" y="2292"/>
                    </a:lnTo>
                    <a:lnTo>
                      <a:pt x="135" y="2292"/>
                    </a:lnTo>
                    <a:lnTo>
                      <a:pt x="135" y="2287"/>
                    </a:lnTo>
                    <a:lnTo>
                      <a:pt x="137" y="2287"/>
                    </a:lnTo>
                    <a:lnTo>
                      <a:pt x="137" y="2280"/>
                    </a:lnTo>
                    <a:lnTo>
                      <a:pt x="139" y="2280"/>
                    </a:lnTo>
                    <a:lnTo>
                      <a:pt x="139" y="2275"/>
                    </a:lnTo>
                    <a:lnTo>
                      <a:pt x="140" y="2275"/>
                    </a:lnTo>
                    <a:lnTo>
                      <a:pt x="140" y="2269"/>
                    </a:lnTo>
                    <a:lnTo>
                      <a:pt x="142" y="2269"/>
                    </a:lnTo>
                    <a:lnTo>
                      <a:pt x="142" y="2264"/>
                    </a:lnTo>
                    <a:lnTo>
                      <a:pt x="144" y="2264"/>
                    </a:lnTo>
                    <a:lnTo>
                      <a:pt x="144" y="2257"/>
                    </a:lnTo>
                    <a:lnTo>
                      <a:pt x="145" y="2257"/>
                    </a:lnTo>
                    <a:lnTo>
                      <a:pt x="145" y="2252"/>
                    </a:lnTo>
                    <a:lnTo>
                      <a:pt x="147" y="2252"/>
                    </a:lnTo>
                    <a:lnTo>
                      <a:pt x="147" y="2247"/>
                    </a:lnTo>
                    <a:lnTo>
                      <a:pt x="149" y="2247"/>
                    </a:lnTo>
                    <a:lnTo>
                      <a:pt x="149" y="2242"/>
                    </a:lnTo>
                    <a:lnTo>
                      <a:pt x="150" y="2242"/>
                    </a:lnTo>
                    <a:lnTo>
                      <a:pt x="150" y="2237"/>
                    </a:lnTo>
                    <a:lnTo>
                      <a:pt x="152" y="2237"/>
                    </a:lnTo>
                    <a:lnTo>
                      <a:pt x="152" y="2232"/>
                    </a:lnTo>
                    <a:lnTo>
                      <a:pt x="154" y="2232"/>
                    </a:lnTo>
                    <a:lnTo>
                      <a:pt x="154" y="2227"/>
                    </a:lnTo>
                    <a:lnTo>
                      <a:pt x="155" y="2227"/>
                    </a:lnTo>
                    <a:lnTo>
                      <a:pt x="155" y="2222"/>
                    </a:lnTo>
                    <a:lnTo>
                      <a:pt x="157" y="2222"/>
                    </a:lnTo>
                    <a:lnTo>
                      <a:pt x="157" y="2217"/>
                    </a:lnTo>
                    <a:lnTo>
                      <a:pt x="159" y="2217"/>
                    </a:lnTo>
                    <a:lnTo>
                      <a:pt x="159" y="2212"/>
                    </a:lnTo>
                    <a:lnTo>
                      <a:pt x="160" y="2212"/>
                    </a:lnTo>
                    <a:lnTo>
                      <a:pt x="160" y="2207"/>
                    </a:lnTo>
                    <a:lnTo>
                      <a:pt x="162" y="2207"/>
                    </a:lnTo>
                    <a:lnTo>
                      <a:pt x="162" y="2202"/>
                    </a:lnTo>
                    <a:lnTo>
                      <a:pt x="164" y="2202"/>
                    </a:lnTo>
                    <a:lnTo>
                      <a:pt x="164" y="2197"/>
                    </a:lnTo>
                    <a:lnTo>
                      <a:pt x="165" y="2197"/>
                    </a:lnTo>
                    <a:lnTo>
                      <a:pt x="165" y="2192"/>
                    </a:lnTo>
                    <a:lnTo>
                      <a:pt x="167" y="2192"/>
                    </a:lnTo>
                    <a:lnTo>
                      <a:pt x="167" y="2187"/>
                    </a:lnTo>
                    <a:lnTo>
                      <a:pt x="169" y="2187"/>
                    </a:lnTo>
                    <a:lnTo>
                      <a:pt x="169" y="2194"/>
                    </a:lnTo>
                    <a:lnTo>
                      <a:pt x="167" y="2194"/>
                    </a:lnTo>
                    <a:lnTo>
                      <a:pt x="167" y="2199"/>
                    </a:lnTo>
                    <a:lnTo>
                      <a:pt x="165" y="2199"/>
                    </a:lnTo>
                    <a:lnTo>
                      <a:pt x="165" y="2204"/>
                    </a:lnTo>
                    <a:lnTo>
                      <a:pt x="164" y="2204"/>
                    </a:lnTo>
                    <a:lnTo>
                      <a:pt x="164" y="2209"/>
                    </a:lnTo>
                    <a:lnTo>
                      <a:pt x="162" y="2209"/>
                    </a:lnTo>
                    <a:lnTo>
                      <a:pt x="162" y="2214"/>
                    </a:lnTo>
                    <a:lnTo>
                      <a:pt x="160" y="2214"/>
                    </a:lnTo>
                    <a:lnTo>
                      <a:pt x="160" y="2219"/>
                    </a:lnTo>
                    <a:lnTo>
                      <a:pt x="159" y="2219"/>
                    </a:lnTo>
                    <a:lnTo>
                      <a:pt x="159" y="2224"/>
                    </a:lnTo>
                    <a:lnTo>
                      <a:pt x="157" y="2224"/>
                    </a:lnTo>
                    <a:lnTo>
                      <a:pt x="157" y="2229"/>
                    </a:lnTo>
                    <a:lnTo>
                      <a:pt x="155" y="2229"/>
                    </a:lnTo>
                    <a:lnTo>
                      <a:pt x="155" y="2234"/>
                    </a:lnTo>
                    <a:lnTo>
                      <a:pt x="154" y="2234"/>
                    </a:lnTo>
                    <a:lnTo>
                      <a:pt x="154" y="2239"/>
                    </a:lnTo>
                    <a:lnTo>
                      <a:pt x="152" y="2239"/>
                    </a:lnTo>
                    <a:lnTo>
                      <a:pt x="152" y="2245"/>
                    </a:lnTo>
                    <a:lnTo>
                      <a:pt x="150" y="2245"/>
                    </a:lnTo>
                    <a:lnTo>
                      <a:pt x="150" y="2250"/>
                    </a:lnTo>
                    <a:lnTo>
                      <a:pt x="149" y="2250"/>
                    </a:lnTo>
                    <a:lnTo>
                      <a:pt x="149" y="2255"/>
                    </a:lnTo>
                    <a:lnTo>
                      <a:pt x="147" y="2255"/>
                    </a:lnTo>
                    <a:lnTo>
                      <a:pt x="147" y="2260"/>
                    </a:lnTo>
                    <a:lnTo>
                      <a:pt x="145" y="2260"/>
                    </a:lnTo>
                    <a:lnTo>
                      <a:pt x="145" y="2265"/>
                    </a:lnTo>
                    <a:lnTo>
                      <a:pt x="144" y="2265"/>
                    </a:lnTo>
                    <a:lnTo>
                      <a:pt x="144" y="2270"/>
                    </a:lnTo>
                    <a:lnTo>
                      <a:pt x="142" y="2270"/>
                    </a:lnTo>
                    <a:lnTo>
                      <a:pt x="142" y="2277"/>
                    </a:lnTo>
                    <a:lnTo>
                      <a:pt x="140" y="2277"/>
                    </a:lnTo>
                    <a:lnTo>
                      <a:pt x="140" y="2282"/>
                    </a:lnTo>
                    <a:lnTo>
                      <a:pt x="139" y="2282"/>
                    </a:lnTo>
                    <a:lnTo>
                      <a:pt x="139" y="2289"/>
                    </a:lnTo>
                    <a:lnTo>
                      <a:pt x="137" y="2289"/>
                    </a:lnTo>
                    <a:lnTo>
                      <a:pt x="137" y="2294"/>
                    </a:lnTo>
                    <a:lnTo>
                      <a:pt x="135" y="2294"/>
                    </a:lnTo>
                    <a:lnTo>
                      <a:pt x="135" y="2299"/>
                    </a:lnTo>
                    <a:lnTo>
                      <a:pt x="134" y="2299"/>
                    </a:lnTo>
                    <a:lnTo>
                      <a:pt x="134" y="2305"/>
                    </a:lnTo>
                    <a:lnTo>
                      <a:pt x="132" y="2305"/>
                    </a:lnTo>
                    <a:lnTo>
                      <a:pt x="132" y="2310"/>
                    </a:lnTo>
                    <a:lnTo>
                      <a:pt x="130" y="2310"/>
                    </a:lnTo>
                    <a:lnTo>
                      <a:pt x="130" y="2317"/>
                    </a:lnTo>
                    <a:lnTo>
                      <a:pt x="129" y="2317"/>
                    </a:lnTo>
                    <a:lnTo>
                      <a:pt x="129" y="2322"/>
                    </a:lnTo>
                    <a:lnTo>
                      <a:pt x="127" y="2322"/>
                    </a:lnTo>
                    <a:lnTo>
                      <a:pt x="127" y="2329"/>
                    </a:lnTo>
                    <a:lnTo>
                      <a:pt x="125" y="2329"/>
                    </a:lnTo>
                    <a:lnTo>
                      <a:pt x="125" y="2335"/>
                    </a:lnTo>
                    <a:lnTo>
                      <a:pt x="124" y="2335"/>
                    </a:lnTo>
                    <a:lnTo>
                      <a:pt x="124" y="2340"/>
                    </a:lnTo>
                    <a:lnTo>
                      <a:pt x="122" y="2340"/>
                    </a:lnTo>
                    <a:lnTo>
                      <a:pt x="122" y="2347"/>
                    </a:lnTo>
                    <a:lnTo>
                      <a:pt x="120" y="2347"/>
                    </a:lnTo>
                    <a:lnTo>
                      <a:pt x="120" y="2354"/>
                    </a:lnTo>
                    <a:lnTo>
                      <a:pt x="119" y="2354"/>
                    </a:lnTo>
                    <a:lnTo>
                      <a:pt x="119" y="2359"/>
                    </a:lnTo>
                    <a:lnTo>
                      <a:pt x="117" y="2359"/>
                    </a:lnTo>
                    <a:lnTo>
                      <a:pt x="117" y="2365"/>
                    </a:lnTo>
                    <a:lnTo>
                      <a:pt x="115" y="2365"/>
                    </a:lnTo>
                    <a:lnTo>
                      <a:pt x="115" y="2372"/>
                    </a:lnTo>
                    <a:lnTo>
                      <a:pt x="114" y="2372"/>
                    </a:lnTo>
                    <a:lnTo>
                      <a:pt x="114" y="2377"/>
                    </a:lnTo>
                    <a:lnTo>
                      <a:pt x="112" y="2377"/>
                    </a:lnTo>
                    <a:lnTo>
                      <a:pt x="112" y="2384"/>
                    </a:lnTo>
                    <a:lnTo>
                      <a:pt x="110" y="2384"/>
                    </a:lnTo>
                    <a:lnTo>
                      <a:pt x="110" y="2389"/>
                    </a:lnTo>
                    <a:lnTo>
                      <a:pt x="109" y="2389"/>
                    </a:lnTo>
                    <a:lnTo>
                      <a:pt x="109" y="2395"/>
                    </a:lnTo>
                    <a:lnTo>
                      <a:pt x="107" y="2395"/>
                    </a:lnTo>
                    <a:lnTo>
                      <a:pt x="107" y="2402"/>
                    </a:lnTo>
                    <a:lnTo>
                      <a:pt x="105" y="2402"/>
                    </a:lnTo>
                    <a:lnTo>
                      <a:pt x="105" y="2407"/>
                    </a:lnTo>
                    <a:lnTo>
                      <a:pt x="104" y="2407"/>
                    </a:lnTo>
                    <a:lnTo>
                      <a:pt x="104" y="2414"/>
                    </a:lnTo>
                    <a:lnTo>
                      <a:pt x="102" y="2414"/>
                    </a:lnTo>
                    <a:lnTo>
                      <a:pt x="102" y="2420"/>
                    </a:lnTo>
                    <a:lnTo>
                      <a:pt x="100" y="2420"/>
                    </a:lnTo>
                    <a:lnTo>
                      <a:pt x="100" y="2427"/>
                    </a:lnTo>
                    <a:lnTo>
                      <a:pt x="99" y="2427"/>
                    </a:lnTo>
                    <a:lnTo>
                      <a:pt x="99" y="2434"/>
                    </a:lnTo>
                    <a:lnTo>
                      <a:pt x="97" y="2434"/>
                    </a:lnTo>
                    <a:lnTo>
                      <a:pt x="97" y="2440"/>
                    </a:lnTo>
                    <a:lnTo>
                      <a:pt x="95" y="2440"/>
                    </a:lnTo>
                    <a:lnTo>
                      <a:pt x="95" y="2447"/>
                    </a:lnTo>
                    <a:lnTo>
                      <a:pt x="94" y="2447"/>
                    </a:lnTo>
                    <a:lnTo>
                      <a:pt x="94" y="2454"/>
                    </a:lnTo>
                    <a:lnTo>
                      <a:pt x="92" y="2454"/>
                    </a:lnTo>
                    <a:lnTo>
                      <a:pt x="92" y="2460"/>
                    </a:lnTo>
                    <a:lnTo>
                      <a:pt x="90" y="2460"/>
                    </a:lnTo>
                    <a:lnTo>
                      <a:pt x="90" y="2467"/>
                    </a:lnTo>
                    <a:lnTo>
                      <a:pt x="89" y="2467"/>
                    </a:lnTo>
                    <a:lnTo>
                      <a:pt x="89" y="2475"/>
                    </a:lnTo>
                    <a:lnTo>
                      <a:pt x="87" y="2475"/>
                    </a:lnTo>
                    <a:lnTo>
                      <a:pt x="87" y="2482"/>
                    </a:lnTo>
                    <a:lnTo>
                      <a:pt x="85" y="2482"/>
                    </a:lnTo>
                    <a:lnTo>
                      <a:pt x="85" y="2490"/>
                    </a:lnTo>
                    <a:lnTo>
                      <a:pt x="84" y="2490"/>
                    </a:lnTo>
                    <a:lnTo>
                      <a:pt x="84" y="2497"/>
                    </a:lnTo>
                    <a:lnTo>
                      <a:pt x="82" y="2497"/>
                    </a:lnTo>
                    <a:lnTo>
                      <a:pt x="82" y="2505"/>
                    </a:lnTo>
                    <a:lnTo>
                      <a:pt x="80" y="2505"/>
                    </a:lnTo>
                    <a:lnTo>
                      <a:pt x="80" y="2512"/>
                    </a:lnTo>
                    <a:lnTo>
                      <a:pt x="79" y="2512"/>
                    </a:lnTo>
                    <a:lnTo>
                      <a:pt x="79" y="2520"/>
                    </a:lnTo>
                    <a:lnTo>
                      <a:pt x="77" y="2520"/>
                    </a:lnTo>
                    <a:lnTo>
                      <a:pt x="77" y="2527"/>
                    </a:lnTo>
                    <a:lnTo>
                      <a:pt x="75" y="2527"/>
                    </a:lnTo>
                    <a:lnTo>
                      <a:pt x="75" y="2535"/>
                    </a:lnTo>
                    <a:lnTo>
                      <a:pt x="74" y="2535"/>
                    </a:lnTo>
                    <a:lnTo>
                      <a:pt x="74" y="2544"/>
                    </a:lnTo>
                    <a:lnTo>
                      <a:pt x="72" y="2544"/>
                    </a:lnTo>
                    <a:lnTo>
                      <a:pt x="72" y="2550"/>
                    </a:lnTo>
                    <a:lnTo>
                      <a:pt x="70" y="2550"/>
                    </a:lnTo>
                    <a:lnTo>
                      <a:pt x="70" y="2559"/>
                    </a:lnTo>
                    <a:lnTo>
                      <a:pt x="69" y="2559"/>
                    </a:lnTo>
                    <a:lnTo>
                      <a:pt x="69" y="2565"/>
                    </a:lnTo>
                    <a:lnTo>
                      <a:pt x="67" y="2565"/>
                    </a:lnTo>
                    <a:lnTo>
                      <a:pt x="67" y="2574"/>
                    </a:lnTo>
                    <a:lnTo>
                      <a:pt x="65" y="2574"/>
                    </a:lnTo>
                    <a:lnTo>
                      <a:pt x="65" y="2580"/>
                    </a:lnTo>
                    <a:lnTo>
                      <a:pt x="64" y="2580"/>
                    </a:lnTo>
                    <a:close/>
                    <a:moveTo>
                      <a:pt x="642" y="2529"/>
                    </a:moveTo>
                    <a:lnTo>
                      <a:pt x="642" y="2522"/>
                    </a:lnTo>
                    <a:lnTo>
                      <a:pt x="644" y="2522"/>
                    </a:lnTo>
                    <a:lnTo>
                      <a:pt x="644" y="2515"/>
                    </a:lnTo>
                    <a:lnTo>
                      <a:pt x="645" y="2515"/>
                    </a:lnTo>
                    <a:lnTo>
                      <a:pt x="645" y="2510"/>
                    </a:lnTo>
                    <a:lnTo>
                      <a:pt x="647" y="2510"/>
                    </a:lnTo>
                    <a:lnTo>
                      <a:pt x="647" y="2504"/>
                    </a:lnTo>
                    <a:lnTo>
                      <a:pt x="649" y="2504"/>
                    </a:lnTo>
                    <a:lnTo>
                      <a:pt x="649" y="2497"/>
                    </a:lnTo>
                    <a:lnTo>
                      <a:pt x="650" y="2497"/>
                    </a:lnTo>
                    <a:lnTo>
                      <a:pt x="650" y="2490"/>
                    </a:lnTo>
                    <a:lnTo>
                      <a:pt x="652" y="2490"/>
                    </a:lnTo>
                    <a:lnTo>
                      <a:pt x="652" y="2485"/>
                    </a:lnTo>
                    <a:lnTo>
                      <a:pt x="654" y="2485"/>
                    </a:lnTo>
                    <a:lnTo>
                      <a:pt x="654" y="2479"/>
                    </a:lnTo>
                    <a:lnTo>
                      <a:pt x="655" y="2479"/>
                    </a:lnTo>
                    <a:lnTo>
                      <a:pt x="655" y="2474"/>
                    </a:lnTo>
                    <a:lnTo>
                      <a:pt x="657" y="2474"/>
                    </a:lnTo>
                    <a:lnTo>
                      <a:pt x="657" y="2469"/>
                    </a:lnTo>
                    <a:lnTo>
                      <a:pt x="659" y="2469"/>
                    </a:lnTo>
                    <a:lnTo>
                      <a:pt x="659" y="2462"/>
                    </a:lnTo>
                    <a:lnTo>
                      <a:pt x="660" y="2462"/>
                    </a:lnTo>
                    <a:lnTo>
                      <a:pt x="660" y="2457"/>
                    </a:lnTo>
                    <a:lnTo>
                      <a:pt x="662" y="2457"/>
                    </a:lnTo>
                    <a:lnTo>
                      <a:pt x="662" y="2452"/>
                    </a:lnTo>
                    <a:lnTo>
                      <a:pt x="664" y="2452"/>
                    </a:lnTo>
                    <a:lnTo>
                      <a:pt x="664" y="2445"/>
                    </a:lnTo>
                    <a:lnTo>
                      <a:pt x="665" y="2445"/>
                    </a:lnTo>
                    <a:lnTo>
                      <a:pt x="665" y="2440"/>
                    </a:lnTo>
                    <a:lnTo>
                      <a:pt x="667" y="2440"/>
                    </a:lnTo>
                    <a:lnTo>
                      <a:pt x="667" y="2435"/>
                    </a:lnTo>
                    <a:lnTo>
                      <a:pt x="669" y="2435"/>
                    </a:lnTo>
                    <a:lnTo>
                      <a:pt x="669" y="2429"/>
                    </a:lnTo>
                    <a:lnTo>
                      <a:pt x="670" y="2429"/>
                    </a:lnTo>
                    <a:lnTo>
                      <a:pt x="670" y="2424"/>
                    </a:lnTo>
                    <a:lnTo>
                      <a:pt x="672" y="2424"/>
                    </a:lnTo>
                    <a:lnTo>
                      <a:pt x="672" y="2419"/>
                    </a:lnTo>
                    <a:lnTo>
                      <a:pt x="674" y="2419"/>
                    </a:lnTo>
                    <a:lnTo>
                      <a:pt x="674" y="2412"/>
                    </a:lnTo>
                    <a:lnTo>
                      <a:pt x="675" y="2412"/>
                    </a:lnTo>
                    <a:lnTo>
                      <a:pt x="675" y="2407"/>
                    </a:lnTo>
                    <a:lnTo>
                      <a:pt x="677" y="2407"/>
                    </a:lnTo>
                    <a:lnTo>
                      <a:pt x="677" y="2402"/>
                    </a:lnTo>
                    <a:lnTo>
                      <a:pt x="679" y="2402"/>
                    </a:lnTo>
                    <a:lnTo>
                      <a:pt x="679" y="2397"/>
                    </a:lnTo>
                    <a:lnTo>
                      <a:pt x="680" y="2397"/>
                    </a:lnTo>
                    <a:lnTo>
                      <a:pt x="680" y="2392"/>
                    </a:lnTo>
                    <a:lnTo>
                      <a:pt x="682" y="2392"/>
                    </a:lnTo>
                    <a:lnTo>
                      <a:pt x="682" y="2387"/>
                    </a:lnTo>
                    <a:lnTo>
                      <a:pt x="684" y="2387"/>
                    </a:lnTo>
                    <a:lnTo>
                      <a:pt x="684" y="2382"/>
                    </a:lnTo>
                    <a:lnTo>
                      <a:pt x="685" y="2382"/>
                    </a:lnTo>
                    <a:lnTo>
                      <a:pt x="685" y="2377"/>
                    </a:lnTo>
                    <a:lnTo>
                      <a:pt x="687" y="2377"/>
                    </a:lnTo>
                    <a:lnTo>
                      <a:pt x="687" y="2370"/>
                    </a:lnTo>
                    <a:lnTo>
                      <a:pt x="689" y="2370"/>
                    </a:lnTo>
                    <a:lnTo>
                      <a:pt x="689" y="2365"/>
                    </a:lnTo>
                    <a:lnTo>
                      <a:pt x="690" y="2365"/>
                    </a:lnTo>
                    <a:lnTo>
                      <a:pt x="690" y="2360"/>
                    </a:lnTo>
                    <a:lnTo>
                      <a:pt x="692" y="2360"/>
                    </a:lnTo>
                    <a:lnTo>
                      <a:pt x="692" y="2357"/>
                    </a:lnTo>
                    <a:lnTo>
                      <a:pt x="694" y="2357"/>
                    </a:lnTo>
                    <a:lnTo>
                      <a:pt x="694" y="2352"/>
                    </a:lnTo>
                    <a:lnTo>
                      <a:pt x="695" y="2352"/>
                    </a:lnTo>
                    <a:lnTo>
                      <a:pt x="695" y="2347"/>
                    </a:lnTo>
                    <a:lnTo>
                      <a:pt x="697" y="2347"/>
                    </a:lnTo>
                    <a:lnTo>
                      <a:pt x="697" y="2342"/>
                    </a:lnTo>
                    <a:lnTo>
                      <a:pt x="699" y="2342"/>
                    </a:lnTo>
                    <a:lnTo>
                      <a:pt x="699" y="2339"/>
                    </a:lnTo>
                    <a:lnTo>
                      <a:pt x="700" y="2339"/>
                    </a:lnTo>
                    <a:lnTo>
                      <a:pt x="700" y="2334"/>
                    </a:lnTo>
                    <a:lnTo>
                      <a:pt x="702" y="2334"/>
                    </a:lnTo>
                    <a:lnTo>
                      <a:pt x="702" y="2329"/>
                    </a:lnTo>
                    <a:lnTo>
                      <a:pt x="704" y="2329"/>
                    </a:lnTo>
                    <a:lnTo>
                      <a:pt x="704" y="2324"/>
                    </a:lnTo>
                    <a:lnTo>
                      <a:pt x="705" y="2324"/>
                    </a:lnTo>
                    <a:lnTo>
                      <a:pt x="705" y="2320"/>
                    </a:lnTo>
                    <a:lnTo>
                      <a:pt x="707" y="2320"/>
                    </a:lnTo>
                    <a:lnTo>
                      <a:pt x="707" y="2325"/>
                    </a:lnTo>
                    <a:lnTo>
                      <a:pt x="705" y="2325"/>
                    </a:lnTo>
                    <a:lnTo>
                      <a:pt x="705" y="2330"/>
                    </a:lnTo>
                    <a:lnTo>
                      <a:pt x="704" y="2330"/>
                    </a:lnTo>
                    <a:lnTo>
                      <a:pt x="704" y="2335"/>
                    </a:lnTo>
                    <a:lnTo>
                      <a:pt x="702" y="2335"/>
                    </a:lnTo>
                    <a:lnTo>
                      <a:pt x="702" y="2340"/>
                    </a:lnTo>
                    <a:lnTo>
                      <a:pt x="700" y="2340"/>
                    </a:lnTo>
                    <a:lnTo>
                      <a:pt x="700" y="2345"/>
                    </a:lnTo>
                    <a:lnTo>
                      <a:pt x="699" y="2345"/>
                    </a:lnTo>
                    <a:lnTo>
                      <a:pt x="699" y="2350"/>
                    </a:lnTo>
                    <a:lnTo>
                      <a:pt x="697" y="2350"/>
                    </a:lnTo>
                    <a:lnTo>
                      <a:pt x="697" y="2355"/>
                    </a:lnTo>
                    <a:lnTo>
                      <a:pt x="695" y="2355"/>
                    </a:lnTo>
                    <a:lnTo>
                      <a:pt x="695" y="2359"/>
                    </a:lnTo>
                    <a:lnTo>
                      <a:pt x="694" y="2359"/>
                    </a:lnTo>
                    <a:lnTo>
                      <a:pt x="694" y="2364"/>
                    </a:lnTo>
                    <a:lnTo>
                      <a:pt x="692" y="2364"/>
                    </a:lnTo>
                    <a:lnTo>
                      <a:pt x="692" y="2369"/>
                    </a:lnTo>
                    <a:lnTo>
                      <a:pt x="690" y="2369"/>
                    </a:lnTo>
                    <a:lnTo>
                      <a:pt x="690" y="2374"/>
                    </a:lnTo>
                    <a:lnTo>
                      <a:pt x="689" y="2374"/>
                    </a:lnTo>
                    <a:lnTo>
                      <a:pt x="689" y="2379"/>
                    </a:lnTo>
                    <a:lnTo>
                      <a:pt x="687" y="2379"/>
                    </a:lnTo>
                    <a:lnTo>
                      <a:pt x="687" y="2384"/>
                    </a:lnTo>
                    <a:lnTo>
                      <a:pt x="685" y="2384"/>
                    </a:lnTo>
                    <a:lnTo>
                      <a:pt x="685" y="2389"/>
                    </a:lnTo>
                    <a:lnTo>
                      <a:pt x="684" y="2389"/>
                    </a:lnTo>
                    <a:lnTo>
                      <a:pt x="684" y="2394"/>
                    </a:lnTo>
                    <a:lnTo>
                      <a:pt x="682" y="2394"/>
                    </a:lnTo>
                    <a:lnTo>
                      <a:pt x="682" y="2400"/>
                    </a:lnTo>
                    <a:lnTo>
                      <a:pt x="680" y="2400"/>
                    </a:lnTo>
                    <a:lnTo>
                      <a:pt x="680" y="2405"/>
                    </a:lnTo>
                    <a:lnTo>
                      <a:pt x="679" y="2405"/>
                    </a:lnTo>
                    <a:lnTo>
                      <a:pt x="679" y="2410"/>
                    </a:lnTo>
                    <a:lnTo>
                      <a:pt x="677" y="2410"/>
                    </a:lnTo>
                    <a:lnTo>
                      <a:pt x="677" y="2415"/>
                    </a:lnTo>
                    <a:lnTo>
                      <a:pt x="675" y="2415"/>
                    </a:lnTo>
                    <a:lnTo>
                      <a:pt x="675" y="2420"/>
                    </a:lnTo>
                    <a:lnTo>
                      <a:pt x="674" y="2420"/>
                    </a:lnTo>
                    <a:lnTo>
                      <a:pt x="674" y="2425"/>
                    </a:lnTo>
                    <a:lnTo>
                      <a:pt x="672" y="2425"/>
                    </a:lnTo>
                    <a:lnTo>
                      <a:pt x="672" y="2430"/>
                    </a:lnTo>
                    <a:lnTo>
                      <a:pt x="670" y="2430"/>
                    </a:lnTo>
                    <a:lnTo>
                      <a:pt x="670" y="2437"/>
                    </a:lnTo>
                    <a:lnTo>
                      <a:pt x="669" y="2437"/>
                    </a:lnTo>
                    <a:lnTo>
                      <a:pt x="669" y="2442"/>
                    </a:lnTo>
                    <a:lnTo>
                      <a:pt x="667" y="2442"/>
                    </a:lnTo>
                    <a:lnTo>
                      <a:pt x="667" y="2449"/>
                    </a:lnTo>
                    <a:lnTo>
                      <a:pt x="665" y="2449"/>
                    </a:lnTo>
                    <a:lnTo>
                      <a:pt x="665" y="2454"/>
                    </a:lnTo>
                    <a:lnTo>
                      <a:pt x="664" y="2454"/>
                    </a:lnTo>
                    <a:lnTo>
                      <a:pt x="664" y="2459"/>
                    </a:lnTo>
                    <a:lnTo>
                      <a:pt x="662" y="2459"/>
                    </a:lnTo>
                    <a:lnTo>
                      <a:pt x="662" y="2464"/>
                    </a:lnTo>
                    <a:lnTo>
                      <a:pt x="660" y="2464"/>
                    </a:lnTo>
                    <a:lnTo>
                      <a:pt x="660" y="2470"/>
                    </a:lnTo>
                    <a:lnTo>
                      <a:pt x="659" y="2470"/>
                    </a:lnTo>
                    <a:lnTo>
                      <a:pt x="659" y="2475"/>
                    </a:lnTo>
                    <a:lnTo>
                      <a:pt x="657" y="2475"/>
                    </a:lnTo>
                    <a:lnTo>
                      <a:pt x="657" y="2480"/>
                    </a:lnTo>
                    <a:lnTo>
                      <a:pt x="655" y="2480"/>
                    </a:lnTo>
                    <a:lnTo>
                      <a:pt x="655" y="2487"/>
                    </a:lnTo>
                    <a:lnTo>
                      <a:pt x="654" y="2487"/>
                    </a:lnTo>
                    <a:lnTo>
                      <a:pt x="654" y="2494"/>
                    </a:lnTo>
                    <a:lnTo>
                      <a:pt x="652" y="2494"/>
                    </a:lnTo>
                    <a:lnTo>
                      <a:pt x="652" y="2499"/>
                    </a:lnTo>
                    <a:lnTo>
                      <a:pt x="650" y="2499"/>
                    </a:lnTo>
                    <a:lnTo>
                      <a:pt x="650" y="2505"/>
                    </a:lnTo>
                    <a:lnTo>
                      <a:pt x="649" y="2505"/>
                    </a:lnTo>
                    <a:lnTo>
                      <a:pt x="649" y="2512"/>
                    </a:lnTo>
                    <a:lnTo>
                      <a:pt x="647" y="2512"/>
                    </a:lnTo>
                    <a:lnTo>
                      <a:pt x="647" y="2517"/>
                    </a:lnTo>
                    <a:lnTo>
                      <a:pt x="645" y="2517"/>
                    </a:lnTo>
                    <a:lnTo>
                      <a:pt x="645" y="2524"/>
                    </a:lnTo>
                    <a:lnTo>
                      <a:pt x="644" y="2524"/>
                    </a:lnTo>
                    <a:lnTo>
                      <a:pt x="644" y="2529"/>
                    </a:lnTo>
                    <a:lnTo>
                      <a:pt x="642" y="2529"/>
                    </a:lnTo>
                    <a:close/>
                    <a:moveTo>
                      <a:pt x="707" y="2315"/>
                    </a:moveTo>
                    <a:lnTo>
                      <a:pt x="709" y="2315"/>
                    </a:lnTo>
                    <a:lnTo>
                      <a:pt x="709" y="2320"/>
                    </a:lnTo>
                    <a:lnTo>
                      <a:pt x="707" y="2320"/>
                    </a:lnTo>
                    <a:lnTo>
                      <a:pt x="707" y="2315"/>
                    </a:lnTo>
                    <a:close/>
                    <a:moveTo>
                      <a:pt x="709" y="2310"/>
                    </a:moveTo>
                    <a:lnTo>
                      <a:pt x="710" y="2310"/>
                    </a:lnTo>
                    <a:lnTo>
                      <a:pt x="710" y="2315"/>
                    </a:lnTo>
                    <a:lnTo>
                      <a:pt x="709" y="2315"/>
                    </a:lnTo>
                    <a:lnTo>
                      <a:pt x="709" y="2310"/>
                    </a:lnTo>
                    <a:close/>
                    <a:moveTo>
                      <a:pt x="710" y="2310"/>
                    </a:moveTo>
                    <a:lnTo>
                      <a:pt x="710" y="2305"/>
                    </a:lnTo>
                    <a:lnTo>
                      <a:pt x="712" y="2305"/>
                    </a:lnTo>
                    <a:lnTo>
                      <a:pt x="712" y="2302"/>
                    </a:lnTo>
                    <a:lnTo>
                      <a:pt x="714" y="2302"/>
                    </a:lnTo>
                    <a:lnTo>
                      <a:pt x="714" y="2307"/>
                    </a:lnTo>
                    <a:lnTo>
                      <a:pt x="712" y="2307"/>
                    </a:lnTo>
                    <a:lnTo>
                      <a:pt x="712" y="2310"/>
                    </a:lnTo>
                    <a:lnTo>
                      <a:pt x="710" y="2310"/>
                    </a:lnTo>
                    <a:close/>
                    <a:moveTo>
                      <a:pt x="714" y="2302"/>
                    </a:moveTo>
                    <a:lnTo>
                      <a:pt x="714" y="2297"/>
                    </a:lnTo>
                    <a:lnTo>
                      <a:pt x="715" y="2297"/>
                    </a:lnTo>
                    <a:lnTo>
                      <a:pt x="715" y="2292"/>
                    </a:lnTo>
                    <a:lnTo>
                      <a:pt x="717" y="2292"/>
                    </a:lnTo>
                    <a:lnTo>
                      <a:pt x="717" y="2287"/>
                    </a:lnTo>
                    <a:lnTo>
                      <a:pt x="719" y="2287"/>
                    </a:lnTo>
                    <a:lnTo>
                      <a:pt x="719" y="2282"/>
                    </a:lnTo>
                    <a:lnTo>
                      <a:pt x="720" y="2282"/>
                    </a:lnTo>
                    <a:lnTo>
                      <a:pt x="720" y="2277"/>
                    </a:lnTo>
                    <a:lnTo>
                      <a:pt x="722" y="2277"/>
                    </a:lnTo>
                    <a:lnTo>
                      <a:pt x="722" y="2274"/>
                    </a:lnTo>
                    <a:lnTo>
                      <a:pt x="724" y="2274"/>
                    </a:lnTo>
                    <a:lnTo>
                      <a:pt x="724" y="2269"/>
                    </a:lnTo>
                    <a:lnTo>
                      <a:pt x="725" y="2269"/>
                    </a:lnTo>
                    <a:lnTo>
                      <a:pt x="725" y="2265"/>
                    </a:lnTo>
                    <a:lnTo>
                      <a:pt x="727" y="2265"/>
                    </a:lnTo>
                    <a:lnTo>
                      <a:pt x="727" y="2260"/>
                    </a:lnTo>
                    <a:lnTo>
                      <a:pt x="729" y="2260"/>
                    </a:lnTo>
                    <a:lnTo>
                      <a:pt x="729" y="2255"/>
                    </a:lnTo>
                    <a:lnTo>
                      <a:pt x="730" y="2255"/>
                    </a:lnTo>
                    <a:lnTo>
                      <a:pt x="730" y="2252"/>
                    </a:lnTo>
                    <a:lnTo>
                      <a:pt x="732" y="2252"/>
                    </a:lnTo>
                    <a:lnTo>
                      <a:pt x="732" y="2249"/>
                    </a:lnTo>
                    <a:lnTo>
                      <a:pt x="734" y="2249"/>
                    </a:lnTo>
                    <a:lnTo>
                      <a:pt x="734" y="2244"/>
                    </a:lnTo>
                    <a:lnTo>
                      <a:pt x="735" y="2244"/>
                    </a:lnTo>
                    <a:lnTo>
                      <a:pt x="735" y="2240"/>
                    </a:lnTo>
                    <a:lnTo>
                      <a:pt x="737" y="2240"/>
                    </a:lnTo>
                    <a:lnTo>
                      <a:pt x="737" y="2235"/>
                    </a:lnTo>
                    <a:lnTo>
                      <a:pt x="739" y="2235"/>
                    </a:lnTo>
                    <a:lnTo>
                      <a:pt x="739" y="2232"/>
                    </a:lnTo>
                    <a:lnTo>
                      <a:pt x="740" y="2232"/>
                    </a:lnTo>
                    <a:lnTo>
                      <a:pt x="740" y="2227"/>
                    </a:lnTo>
                    <a:lnTo>
                      <a:pt x="742" y="2227"/>
                    </a:lnTo>
                    <a:lnTo>
                      <a:pt x="742" y="2224"/>
                    </a:lnTo>
                    <a:lnTo>
                      <a:pt x="744" y="2224"/>
                    </a:lnTo>
                    <a:lnTo>
                      <a:pt x="744" y="2229"/>
                    </a:lnTo>
                    <a:lnTo>
                      <a:pt x="742" y="2229"/>
                    </a:lnTo>
                    <a:lnTo>
                      <a:pt x="742" y="2234"/>
                    </a:lnTo>
                    <a:lnTo>
                      <a:pt x="740" y="2234"/>
                    </a:lnTo>
                    <a:lnTo>
                      <a:pt x="740" y="2237"/>
                    </a:lnTo>
                    <a:lnTo>
                      <a:pt x="739" y="2237"/>
                    </a:lnTo>
                    <a:lnTo>
                      <a:pt x="739" y="2242"/>
                    </a:lnTo>
                    <a:lnTo>
                      <a:pt x="737" y="2242"/>
                    </a:lnTo>
                    <a:lnTo>
                      <a:pt x="737" y="2245"/>
                    </a:lnTo>
                    <a:lnTo>
                      <a:pt x="735" y="2245"/>
                    </a:lnTo>
                    <a:lnTo>
                      <a:pt x="735" y="2250"/>
                    </a:lnTo>
                    <a:lnTo>
                      <a:pt x="734" y="2250"/>
                    </a:lnTo>
                    <a:lnTo>
                      <a:pt x="734" y="2254"/>
                    </a:lnTo>
                    <a:lnTo>
                      <a:pt x="732" y="2254"/>
                    </a:lnTo>
                    <a:lnTo>
                      <a:pt x="732" y="2259"/>
                    </a:lnTo>
                    <a:lnTo>
                      <a:pt x="730" y="2259"/>
                    </a:lnTo>
                    <a:lnTo>
                      <a:pt x="730" y="2262"/>
                    </a:lnTo>
                    <a:lnTo>
                      <a:pt x="729" y="2262"/>
                    </a:lnTo>
                    <a:lnTo>
                      <a:pt x="729" y="2267"/>
                    </a:lnTo>
                    <a:lnTo>
                      <a:pt x="727" y="2267"/>
                    </a:lnTo>
                    <a:lnTo>
                      <a:pt x="727" y="2270"/>
                    </a:lnTo>
                    <a:lnTo>
                      <a:pt x="725" y="2270"/>
                    </a:lnTo>
                    <a:lnTo>
                      <a:pt x="725" y="2275"/>
                    </a:lnTo>
                    <a:lnTo>
                      <a:pt x="724" y="2275"/>
                    </a:lnTo>
                    <a:lnTo>
                      <a:pt x="724" y="2280"/>
                    </a:lnTo>
                    <a:lnTo>
                      <a:pt x="722" y="2280"/>
                    </a:lnTo>
                    <a:lnTo>
                      <a:pt x="722" y="2285"/>
                    </a:lnTo>
                    <a:lnTo>
                      <a:pt x="720" y="2285"/>
                    </a:lnTo>
                    <a:lnTo>
                      <a:pt x="720" y="2289"/>
                    </a:lnTo>
                    <a:lnTo>
                      <a:pt x="719" y="2289"/>
                    </a:lnTo>
                    <a:lnTo>
                      <a:pt x="719" y="2294"/>
                    </a:lnTo>
                    <a:lnTo>
                      <a:pt x="717" y="2294"/>
                    </a:lnTo>
                    <a:lnTo>
                      <a:pt x="717" y="2299"/>
                    </a:lnTo>
                    <a:lnTo>
                      <a:pt x="715" y="2299"/>
                    </a:lnTo>
                    <a:lnTo>
                      <a:pt x="715" y="2302"/>
                    </a:lnTo>
                    <a:lnTo>
                      <a:pt x="714" y="2302"/>
                    </a:lnTo>
                    <a:close/>
                    <a:moveTo>
                      <a:pt x="744" y="2224"/>
                    </a:moveTo>
                    <a:lnTo>
                      <a:pt x="744" y="2219"/>
                    </a:lnTo>
                    <a:lnTo>
                      <a:pt x="745" y="2219"/>
                    </a:lnTo>
                    <a:lnTo>
                      <a:pt x="745" y="2215"/>
                    </a:lnTo>
                    <a:lnTo>
                      <a:pt x="747" y="2215"/>
                    </a:lnTo>
                    <a:lnTo>
                      <a:pt x="747" y="2220"/>
                    </a:lnTo>
                    <a:lnTo>
                      <a:pt x="745" y="2220"/>
                    </a:lnTo>
                    <a:lnTo>
                      <a:pt x="745" y="2224"/>
                    </a:lnTo>
                    <a:lnTo>
                      <a:pt x="744" y="2224"/>
                    </a:lnTo>
                    <a:close/>
                    <a:moveTo>
                      <a:pt x="747" y="2215"/>
                    </a:moveTo>
                    <a:lnTo>
                      <a:pt x="747" y="2210"/>
                    </a:lnTo>
                    <a:lnTo>
                      <a:pt x="749" y="2210"/>
                    </a:lnTo>
                    <a:lnTo>
                      <a:pt x="749" y="2207"/>
                    </a:lnTo>
                    <a:lnTo>
                      <a:pt x="750" y="2207"/>
                    </a:lnTo>
                    <a:lnTo>
                      <a:pt x="750" y="2212"/>
                    </a:lnTo>
                    <a:lnTo>
                      <a:pt x="749" y="2212"/>
                    </a:lnTo>
                    <a:lnTo>
                      <a:pt x="749" y="2215"/>
                    </a:lnTo>
                    <a:lnTo>
                      <a:pt x="747" y="2215"/>
                    </a:lnTo>
                    <a:close/>
                    <a:moveTo>
                      <a:pt x="750" y="2207"/>
                    </a:moveTo>
                    <a:lnTo>
                      <a:pt x="750" y="2202"/>
                    </a:lnTo>
                    <a:lnTo>
                      <a:pt x="752" y="2202"/>
                    </a:lnTo>
                    <a:lnTo>
                      <a:pt x="752" y="2199"/>
                    </a:lnTo>
                    <a:lnTo>
                      <a:pt x="754" y="2199"/>
                    </a:lnTo>
                    <a:lnTo>
                      <a:pt x="754" y="2194"/>
                    </a:lnTo>
                    <a:lnTo>
                      <a:pt x="755" y="2194"/>
                    </a:lnTo>
                    <a:lnTo>
                      <a:pt x="755" y="2190"/>
                    </a:lnTo>
                    <a:lnTo>
                      <a:pt x="757" y="2190"/>
                    </a:lnTo>
                    <a:lnTo>
                      <a:pt x="757" y="2185"/>
                    </a:lnTo>
                    <a:lnTo>
                      <a:pt x="759" y="2185"/>
                    </a:lnTo>
                    <a:lnTo>
                      <a:pt x="759" y="2182"/>
                    </a:lnTo>
                    <a:lnTo>
                      <a:pt x="760" y="2182"/>
                    </a:lnTo>
                    <a:lnTo>
                      <a:pt x="760" y="2177"/>
                    </a:lnTo>
                    <a:lnTo>
                      <a:pt x="762" y="2177"/>
                    </a:lnTo>
                    <a:lnTo>
                      <a:pt x="762" y="2174"/>
                    </a:lnTo>
                    <a:lnTo>
                      <a:pt x="764" y="2174"/>
                    </a:lnTo>
                    <a:lnTo>
                      <a:pt x="764" y="2170"/>
                    </a:lnTo>
                    <a:lnTo>
                      <a:pt x="765" y="2170"/>
                    </a:lnTo>
                    <a:lnTo>
                      <a:pt x="765" y="2167"/>
                    </a:lnTo>
                    <a:lnTo>
                      <a:pt x="767" y="2167"/>
                    </a:lnTo>
                    <a:lnTo>
                      <a:pt x="767" y="2162"/>
                    </a:lnTo>
                    <a:lnTo>
                      <a:pt x="769" y="2162"/>
                    </a:lnTo>
                    <a:lnTo>
                      <a:pt x="769" y="2159"/>
                    </a:lnTo>
                    <a:lnTo>
                      <a:pt x="770" y="2159"/>
                    </a:lnTo>
                    <a:lnTo>
                      <a:pt x="770" y="2155"/>
                    </a:lnTo>
                    <a:lnTo>
                      <a:pt x="772" y="2155"/>
                    </a:lnTo>
                    <a:lnTo>
                      <a:pt x="772" y="2152"/>
                    </a:lnTo>
                    <a:lnTo>
                      <a:pt x="774" y="2152"/>
                    </a:lnTo>
                    <a:lnTo>
                      <a:pt x="774" y="2147"/>
                    </a:lnTo>
                    <a:lnTo>
                      <a:pt x="775" y="2147"/>
                    </a:lnTo>
                    <a:lnTo>
                      <a:pt x="775" y="2144"/>
                    </a:lnTo>
                    <a:lnTo>
                      <a:pt x="777" y="2144"/>
                    </a:lnTo>
                    <a:lnTo>
                      <a:pt x="777" y="2140"/>
                    </a:lnTo>
                    <a:lnTo>
                      <a:pt x="779" y="2140"/>
                    </a:lnTo>
                    <a:lnTo>
                      <a:pt x="779" y="2137"/>
                    </a:lnTo>
                    <a:lnTo>
                      <a:pt x="780" y="2137"/>
                    </a:lnTo>
                    <a:lnTo>
                      <a:pt x="780" y="2132"/>
                    </a:lnTo>
                    <a:lnTo>
                      <a:pt x="782" y="2132"/>
                    </a:lnTo>
                    <a:lnTo>
                      <a:pt x="782" y="2129"/>
                    </a:lnTo>
                    <a:lnTo>
                      <a:pt x="784" y="2129"/>
                    </a:lnTo>
                    <a:lnTo>
                      <a:pt x="784" y="2124"/>
                    </a:lnTo>
                    <a:lnTo>
                      <a:pt x="785" y="2124"/>
                    </a:lnTo>
                    <a:lnTo>
                      <a:pt x="785" y="2120"/>
                    </a:lnTo>
                    <a:lnTo>
                      <a:pt x="787" y="2120"/>
                    </a:lnTo>
                    <a:lnTo>
                      <a:pt x="787" y="2117"/>
                    </a:lnTo>
                    <a:lnTo>
                      <a:pt x="789" y="2117"/>
                    </a:lnTo>
                    <a:lnTo>
                      <a:pt x="789" y="2114"/>
                    </a:lnTo>
                    <a:lnTo>
                      <a:pt x="790" y="2114"/>
                    </a:lnTo>
                    <a:lnTo>
                      <a:pt x="790" y="2110"/>
                    </a:lnTo>
                    <a:lnTo>
                      <a:pt x="792" y="2110"/>
                    </a:lnTo>
                    <a:lnTo>
                      <a:pt x="792" y="2107"/>
                    </a:lnTo>
                    <a:lnTo>
                      <a:pt x="794" y="2107"/>
                    </a:lnTo>
                    <a:lnTo>
                      <a:pt x="794" y="2112"/>
                    </a:lnTo>
                    <a:lnTo>
                      <a:pt x="792" y="2112"/>
                    </a:lnTo>
                    <a:lnTo>
                      <a:pt x="792" y="2115"/>
                    </a:lnTo>
                    <a:lnTo>
                      <a:pt x="790" y="2115"/>
                    </a:lnTo>
                    <a:lnTo>
                      <a:pt x="790" y="2119"/>
                    </a:lnTo>
                    <a:lnTo>
                      <a:pt x="789" y="2119"/>
                    </a:lnTo>
                    <a:lnTo>
                      <a:pt x="789" y="2124"/>
                    </a:lnTo>
                    <a:lnTo>
                      <a:pt x="787" y="2124"/>
                    </a:lnTo>
                    <a:lnTo>
                      <a:pt x="787" y="2127"/>
                    </a:lnTo>
                    <a:lnTo>
                      <a:pt x="785" y="2127"/>
                    </a:lnTo>
                    <a:lnTo>
                      <a:pt x="785" y="2130"/>
                    </a:lnTo>
                    <a:lnTo>
                      <a:pt x="784" y="2130"/>
                    </a:lnTo>
                    <a:lnTo>
                      <a:pt x="784" y="2134"/>
                    </a:lnTo>
                    <a:lnTo>
                      <a:pt x="782" y="2134"/>
                    </a:lnTo>
                    <a:lnTo>
                      <a:pt x="782" y="2139"/>
                    </a:lnTo>
                    <a:lnTo>
                      <a:pt x="780" y="2139"/>
                    </a:lnTo>
                    <a:lnTo>
                      <a:pt x="780" y="2142"/>
                    </a:lnTo>
                    <a:lnTo>
                      <a:pt x="779" y="2142"/>
                    </a:lnTo>
                    <a:lnTo>
                      <a:pt x="779" y="2145"/>
                    </a:lnTo>
                    <a:lnTo>
                      <a:pt x="777" y="2145"/>
                    </a:lnTo>
                    <a:lnTo>
                      <a:pt x="777" y="2150"/>
                    </a:lnTo>
                    <a:lnTo>
                      <a:pt x="775" y="2150"/>
                    </a:lnTo>
                    <a:lnTo>
                      <a:pt x="775" y="2154"/>
                    </a:lnTo>
                    <a:lnTo>
                      <a:pt x="774" y="2154"/>
                    </a:lnTo>
                    <a:lnTo>
                      <a:pt x="774" y="2157"/>
                    </a:lnTo>
                    <a:lnTo>
                      <a:pt x="772" y="2157"/>
                    </a:lnTo>
                    <a:lnTo>
                      <a:pt x="772" y="2162"/>
                    </a:lnTo>
                    <a:lnTo>
                      <a:pt x="770" y="2162"/>
                    </a:lnTo>
                    <a:lnTo>
                      <a:pt x="770" y="2165"/>
                    </a:lnTo>
                    <a:lnTo>
                      <a:pt x="769" y="2165"/>
                    </a:lnTo>
                    <a:lnTo>
                      <a:pt x="769" y="2169"/>
                    </a:lnTo>
                    <a:lnTo>
                      <a:pt x="767" y="2169"/>
                    </a:lnTo>
                    <a:lnTo>
                      <a:pt x="767" y="2174"/>
                    </a:lnTo>
                    <a:lnTo>
                      <a:pt x="765" y="2174"/>
                    </a:lnTo>
                    <a:lnTo>
                      <a:pt x="765" y="2177"/>
                    </a:lnTo>
                    <a:lnTo>
                      <a:pt x="764" y="2177"/>
                    </a:lnTo>
                    <a:lnTo>
                      <a:pt x="764" y="2180"/>
                    </a:lnTo>
                    <a:lnTo>
                      <a:pt x="762" y="2180"/>
                    </a:lnTo>
                    <a:lnTo>
                      <a:pt x="762" y="2184"/>
                    </a:lnTo>
                    <a:lnTo>
                      <a:pt x="760" y="2184"/>
                    </a:lnTo>
                    <a:lnTo>
                      <a:pt x="760" y="2189"/>
                    </a:lnTo>
                    <a:lnTo>
                      <a:pt x="759" y="2189"/>
                    </a:lnTo>
                    <a:lnTo>
                      <a:pt x="759" y="2192"/>
                    </a:lnTo>
                    <a:lnTo>
                      <a:pt x="757" y="2192"/>
                    </a:lnTo>
                    <a:lnTo>
                      <a:pt x="757" y="2195"/>
                    </a:lnTo>
                    <a:lnTo>
                      <a:pt x="755" y="2195"/>
                    </a:lnTo>
                    <a:lnTo>
                      <a:pt x="755" y="2200"/>
                    </a:lnTo>
                    <a:lnTo>
                      <a:pt x="754" y="2200"/>
                    </a:lnTo>
                    <a:lnTo>
                      <a:pt x="754" y="2204"/>
                    </a:lnTo>
                    <a:lnTo>
                      <a:pt x="752" y="2204"/>
                    </a:lnTo>
                    <a:lnTo>
                      <a:pt x="752" y="2207"/>
                    </a:lnTo>
                    <a:lnTo>
                      <a:pt x="750" y="2207"/>
                    </a:lnTo>
                    <a:close/>
                    <a:moveTo>
                      <a:pt x="169" y="2187"/>
                    </a:moveTo>
                    <a:lnTo>
                      <a:pt x="169" y="2180"/>
                    </a:lnTo>
                    <a:lnTo>
                      <a:pt x="170" y="2180"/>
                    </a:lnTo>
                    <a:lnTo>
                      <a:pt x="170" y="2175"/>
                    </a:lnTo>
                    <a:lnTo>
                      <a:pt x="172" y="2175"/>
                    </a:lnTo>
                    <a:lnTo>
                      <a:pt x="172" y="2170"/>
                    </a:lnTo>
                    <a:lnTo>
                      <a:pt x="174" y="2170"/>
                    </a:lnTo>
                    <a:lnTo>
                      <a:pt x="174" y="2165"/>
                    </a:lnTo>
                    <a:lnTo>
                      <a:pt x="175" y="2165"/>
                    </a:lnTo>
                    <a:lnTo>
                      <a:pt x="175" y="2160"/>
                    </a:lnTo>
                    <a:lnTo>
                      <a:pt x="177" y="2160"/>
                    </a:lnTo>
                    <a:lnTo>
                      <a:pt x="177" y="2155"/>
                    </a:lnTo>
                    <a:lnTo>
                      <a:pt x="179" y="2155"/>
                    </a:lnTo>
                    <a:lnTo>
                      <a:pt x="179" y="2152"/>
                    </a:lnTo>
                    <a:lnTo>
                      <a:pt x="180" y="2152"/>
                    </a:lnTo>
                    <a:lnTo>
                      <a:pt x="180" y="2147"/>
                    </a:lnTo>
                    <a:lnTo>
                      <a:pt x="182" y="2147"/>
                    </a:lnTo>
                    <a:lnTo>
                      <a:pt x="182" y="2142"/>
                    </a:lnTo>
                    <a:lnTo>
                      <a:pt x="184" y="2142"/>
                    </a:lnTo>
                    <a:lnTo>
                      <a:pt x="184" y="2137"/>
                    </a:lnTo>
                    <a:lnTo>
                      <a:pt x="185" y="2137"/>
                    </a:lnTo>
                    <a:lnTo>
                      <a:pt x="185" y="2132"/>
                    </a:lnTo>
                    <a:lnTo>
                      <a:pt x="187" y="2132"/>
                    </a:lnTo>
                    <a:lnTo>
                      <a:pt x="187" y="2129"/>
                    </a:lnTo>
                    <a:lnTo>
                      <a:pt x="189" y="2129"/>
                    </a:lnTo>
                    <a:lnTo>
                      <a:pt x="189" y="2124"/>
                    </a:lnTo>
                    <a:lnTo>
                      <a:pt x="190" y="2124"/>
                    </a:lnTo>
                    <a:lnTo>
                      <a:pt x="190" y="2119"/>
                    </a:lnTo>
                    <a:lnTo>
                      <a:pt x="192" y="2119"/>
                    </a:lnTo>
                    <a:lnTo>
                      <a:pt x="192" y="2114"/>
                    </a:lnTo>
                    <a:lnTo>
                      <a:pt x="194" y="2114"/>
                    </a:lnTo>
                    <a:lnTo>
                      <a:pt x="194" y="2110"/>
                    </a:lnTo>
                    <a:lnTo>
                      <a:pt x="195" y="2110"/>
                    </a:lnTo>
                    <a:lnTo>
                      <a:pt x="195" y="2105"/>
                    </a:lnTo>
                    <a:lnTo>
                      <a:pt x="197" y="2105"/>
                    </a:lnTo>
                    <a:lnTo>
                      <a:pt x="197" y="2100"/>
                    </a:lnTo>
                    <a:lnTo>
                      <a:pt x="199" y="2100"/>
                    </a:lnTo>
                    <a:lnTo>
                      <a:pt x="199" y="2095"/>
                    </a:lnTo>
                    <a:lnTo>
                      <a:pt x="200" y="2095"/>
                    </a:lnTo>
                    <a:lnTo>
                      <a:pt x="200" y="2092"/>
                    </a:lnTo>
                    <a:lnTo>
                      <a:pt x="202" y="2092"/>
                    </a:lnTo>
                    <a:lnTo>
                      <a:pt x="202" y="2087"/>
                    </a:lnTo>
                    <a:lnTo>
                      <a:pt x="204" y="2087"/>
                    </a:lnTo>
                    <a:lnTo>
                      <a:pt x="204" y="2084"/>
                    </a:lnTo>
                    <a:lnTo>
                      <a:pt x="205" y="2084"/>
                    </a:lnTo>
                    <a:lnTo>
                      <a:pt x="205" y="2079"/>
                    </a:lnTo>
                    <a:lnTo>
                      <a:pt x="207" y="2079"/>
                    </a:lnTo>
                    <a:lnTo>
                      <a:pt x="207" y="2074"/>
                    </a:lnTo>
                    <a:lnTo>
                      <a:pt x="209" y="2074"/>
                    </a:lnTo>
                    <a:lnTo>
                      <a:pt x="209" y="2070"/>
                    </a:lnTo>
                    <a:lnTo>
                      <a:pt x="210" y="2070"/>
                    </a:lnTo>
                    <a:lnTo>
                      <a:pt x="210" y="2065"/>
                    </a:lnTo>
                    <a:lnTo>
                      <a:pt x="212" y="2065"/>
                    </a:lnTo>
                    <a:lnTo>
                      <a:pt x="212" y="2062"/>
                    </a:lnTo>
                    <a:lnTo>
                      <a:pt x="214" y="2062"/>
                    </a:lnTo>
                    <a:lnTo>
                      <a:pt x="214" y="2057"/>
                    </a:lnTo>
                    <a:lnTo>
                      <a:pt x="215" y="2057"/>
                    </a:lnTo>
                    <a:lnTo>
                      <a:pt x="215" y="2054"/>
                    </a:lnTo>
                    <a:lnTo>
                      <a:pt x="217" y="2054"/>
                    </a:lnTo>
                    <a:lnTo>
                      <a:pt x="217" y="2049"/>
                    </a:lnTo>
                    <a:lnTo>
                      <a:pt x="219" y="2049"/>
                    </a:lnTo>
                    <a:lnTo>
                      <a:pt x="219" y="2045"/>
                    </a:lnTo>
                    <a:lnTo>
                      <a:pt x="220" y="2045"/>
                    </a:lnTo>
                    <a:lnTo>
                      <a:pt x="220" y="2040"/>
                    </a:lnTo>
                    <a:lnTo>
                      <a:pt x="222" y="2040"/>
                    </a:lnTo>
                    <a:lnTo>
                      <a:pt x="222" y="2035"/>
                    </a:lnTo>
                    <a:lnTo>
                      <a:pt x="224" y="2035"/>
                    </a:lnTo>
                    <a:lnTo>
                      <a:pt x="224" y="2032"/>
                    </a:lnTo>
                    <a:lnTo>
                      <a:pt x="225" y="2032"/>
                    </a:lnTo>
                    <a:lnTo>
                      <a:pt x="225" y="2027"/>
                    </a:lnTo>
                    <a:lnTo>
                      <a:pt x="227" y="2027"/>
                    </a:lnTo>
                    <a:lnTo>
                      <a:pt x="227" y="2024"/>
                    </a:lnTo>
                    <a:lnTo>
                      <a:pt x="229" y="2024"/>
                    </a:lnTo>
                    <a:lnTo>
                      <a:pt x="229" y="2019"/>
                    </a:lnTo>
                    <a:lnTo>
                      <a:pt x="230" y="2019"/>
                    </a:lnTo>
                    <a:lnTo>
                      <a:pt x="230" y="2015"/>
                    </a:lnTo>
                    <a:lnTo>
                      <a:pt x="232" y="2015"/>
                    </a:lnTo>
                    <a:lnTo>
                      <a:pt x="232" y="2010"/>
                    </a:lnTo>
                    <a:lnTo>
                      <a:pt x="234" y="2010"/>
                    </a:lnTo>
                    <a:lnTo>
                      <a:pt x="234" y="2007"/>
                    </a:lnTo>
                    <a:lnTo>
                      <a:pt x="235" y="2007"/>
                    </a:lnTo>
                    <a:lnTo>
                      <a:pt x="235" y="2002"/>
                    </a:lnTo>
                    <a:lnTo>
                      <a:pt x="237" y="2002"/>
                    </a:lnTo>
                    <a:lnTo>
                      <a:pt x="237" y="1999"/>
                    </a:lnTo>
                    <a:lnTo>
                      <a:pt x="239" y="1999"/>
                    </a:lnTo>
                    <a:lnTo>
                      <a:pt x="239" y="1994"/>
                    </a:lnTo>
                    <a:lnTo>
                      <a:pt x="240" y="1994"/>
                    </a:lnTo>
                    <a:lnTo>
                      <a:pt x="240" y="1990"/>
                    </a:lnTo>
                    <a:lnTo>
                      <a:pt x="242" y="1990"/>
                    </a:lnTo>
                    <a:lnTo>
                      <a:pt x="242" y="1987"/>
                    </a:lnTo>
                    <a:lnTo>
                      <a:pt x="244" y="1987"/>
                    </a:lnTo>
                    <a:lnTo>
                      <a:pt x="244" y="1982"/>
                    </a:lnTo>
                    <a:lnTo>
                      <a:pt x="245" y="1982"/>
                    </a:lnTo>
                    <a:lnTo>
                      <a:pt x="245" y="1979"/>
                    </a:lnTo>
                    <a:lnTo>
                      <a:pt x="247" y="1979"/>
                    </a:lnTo>
                    <a:lnTo>
                      <a:pt x="247" y="1975"/>
                    </a:lnTo>
                    <a:lnTo>
                      <a:pt x="249" y="1975"/>
                    </a:lnTo>
                    <a:lnTo>
                      <a:pt x="249" y="1972"/>
                    </a:lnTo>
                    <a:lnTo>
                      <a:pt x="250" y="1972"/>
                    </a:lnTo>
                    <a:lnTo>
                      <a:pt x="250" y="1967"/>
                    </a:lnTo>
                    <a:lnTo>
                      <a:pt x="252" y="1967"/>
                    </a:lnTo>
                    <a:lnTo>
                      <a:pt x="252" y="1964"/>
                    </a:lnTo>
                    <a:lnTo>
                      <a:pt x="254" y="1964"/>
                    </a:lnTo>
                    <a:lnTo>
                      <a:pt x="254" y="1960"/>
                    </a:lnTo>
                    <a:lnTo>
                      <a:pt x="255" y="1960"/>
                    </a:lnTo>
                    <a:lnTo>
                      <a:pt x="255" y="1955"/>
                    </a:lnTo>
                    <a:lnTo>
                      <a:pt x="257" y="1955"/>
                    </a:lnTo>
                    <a:lnTo>
                      <a:pt x="257" y="1952"/>
                    </a:lnTo>
                    <a:lnTo>
                      <a:pt x="259" y="1952"/>
                    </a:lnTo>
                    <a:lnTo>
                      <a:pt x="259" y="1949"/>
                    </a:lnTo>
                    <a:lnTo>
                      <a:pt x="260" y="1949"/>
                    </a:lnTo>
                    <a:lnTo>
                      <a:pt x="260" y="1944"/>
                    </a:lnTo>
                    <a:lnTo>
                      <a:pt x="262" y="1944"/>
                    </a:lnTo>
                    <a:lnTo>
                      <a:pt x="262" y="1940"/>
                    </a:lnTo>
                    <a:lnTo>
                      <a:pt x="264" y="1940"/>
                    </a:lnTo>
                    <a:lnTo>
                      <a:pt x="264" y="1937"/>
                    </a:lnTo>
                    <a:lnTo>
                      <a:pt x="265" y="1937"/>
                    </a:lnTo>
                    <a:lnTo>
                      <a:pt x="265" y="1932"/>
                    </a:lnTo>
                    <a:lnTo>
                      <a:pt x="267" y="1932"/>
                    </a:lnTo>
                    <a:lnTo>
                      <a:pt x="267" y="1929"/>
                    </a:lnTo>
                    <a:lnTo>
                      <a:pt x="269" y="1929"/>
                    </a:lnTo>
                    <a:lnTo>
                      <a:pt x="269" y="1925"/>
                    </a:lnTo>
                    <a:lnTo>
                      <a:pt x="270" y="1925"/>
                    </a:lnTo>
                    <a:lnTo>
                      <a:pt x="270" y="1920"/>
                    </a:lnTo>
                    <a:lnTo>
                      <a:pt x="272" y="1920"/>
                    </a:lnTo>
                    <a:lnTo>
                      <a:pt x="272" y="1917"/>
                    </a:lnTo>
                    <a:lnTo>
                      <a:pt x="274" y="1917"/>
                    </a:lnTo>
                    <a:lnTo>
                      <a:pt x="274" y="1914"/>
                    </a:lnTo>
                    <a:lnTo>
                      <a:pt x="275" y="1914"/>
                    </a:lnTo>
                    <a:lnTo>
                      <a:pt x="275" y="1910"/>
                    </a:lnTo>
                    <a:lnTo>
                      <a:pt x="277" y="1910"/>
                    </a:lnTo>
                    <a:lnTo>
                      <a:pt x="277" y="1905"/>
                    </a:lnTo>
                    <a:lnTo>
                      <a:pt x="279" y="1905"/>
                    </a:lnTo>
                    <a:lnTo>
                      <a:pt x="279" y="1902"/>
                    </a:lnTo>
                    <a:lnTo>
                      <a:pt x="280" y="1902"/>
                    </a:lnTo>
                    <a:lnTo>
                      <a:pt x="280" y="1899"/>
                    </a:lnTo>
                    <a:lnTo>
                      <a:pt x="282" y="1899"/>
                    </a:lnTo>
                    <a:lnTo>
                      <a:pt x="282" y="1894"/>
                    </a:lnTo>
                    <a:lnTo>
                      <a:pt x="284" y="1894"/>
                    </a:lnTo>
                    <a:lnTo>
                      <a:pt x="284" y="1890"/>
                    </a:lnTo>
                    <a:lnTo>
                      <a:pt x="285" y="1890"/>
                    </a:lnTo>
                    <a:lnTo>
                      <a:pt x="285" y="1887"/>
                    </a:lnTo>
                    <a:lnTo>
                      <a:pt x="287" y="1887"/>
                    </a:lnTo>
                    <a:lnTo>
                      <a:pt x="287" y="1882"/>
                    </a:lnTo>
                    <a:lnTo>
                      <a:pt x="289" y="1882"/>
                    </a:lnTo>
                    <a:lnTo>
                      <a:pt x="289" y="1879"/>
                    </a:lnTo>
                    <a:lnTo>
                      <a:pt x="290" y="1879"/>
                    </a:lnTo>
                    <a:lnTo>
                      <a:pt x="290" y="1875"/>
                    </a:lnTo>
                    <a:lnTo>
                      <a:pt x="292" y="1875"/>
                    </a:lnTo>
                    <a:lnTo>
                      <a:pt x="292" y="1872"/>
                    </a:lnTo>
                    <a:lnTo>
                      <a:pt x="294" y="1872"/>
                    </a:lnTo>
                    <a:lnTo>
                      <a:pt x="294" y="1869"/>
                    </a:lnTo>
                    <a:lnTo>
                      <a:pt x="295" y="1869"/>
                    </a:lnTo>
                    <a:lnTo>
                      <a:pt x="295" y="1865"/>
                    </a:lnTo>
                    <a:lnTo>
                      <a:pt x="297" y="1865"/>
                    </a:lnTo>
                    <a:lnTo>
                      <a:pt x="297" y="1862"/>
                    </a:lnTo>
                    <a:lnTo>
                      <a:pt x="299" y="1862"/>
                    </a:lnTo>
                    <a:lnTo>
                      <a:pt x="299" y="1859"/>
                    </a:lnTo>
                    <a:lnTo>
                      <a:pt x="300" y="1859"/>
                    </a:lnTo>
                    <a:lnTo>
                      <a:pt x="300" y="1855"/>
                    </a:lnTo>
                    <a:lnTo>
                      <a:pt x="302" y="1855"/>
                    </a:lnTo>
                    <a:lnTo>
                      <a:pt x="302" y="1850"/>
                    </a:lnTo>
                    <a:lnTo>
                      <a:pt x="304" y="1850"/>
                    </a:lnTo>
                    <a:lnTo>
                      <a:pt x="304" y="1847"/>
                    </a:lnTo>
                    <a:lnTo>
                      <a:pt x="305" y="1847"/>
                    </a:lnTo>
                    <a:lnTo>
                      <a:pt x="305" y="1844"/>
                    </a:lnTo>
                    <a:lnTo>
                      <a:pt x="307" y="1844"/>
                    </a:lnTo>
                    <a:lnTo>
                      <a:pt x="307" y="1840"/>
                    </a:lnTo>
                    <a:lnTo>
                      <a:pt x="309" y="1840"/>
                    </a:lnTo>
                    <a:lnTo>
                      <a:pt x="309" y="1837"/>
                    </a:lnTo>
                    <a:lnTo>
                      <a:pt x="310" y="1837"/>
                    </a:lnTo>
                    <a:lnTo>
                      <a:pt x="310" y="1834"/>
                    </a:lnTo>
                    <a:lnTo>
                      <a:pt x="312" y="1834"/>
                    </a:lnTo>
                    <a:lnTo>
                      <a:pt x="312" y="1830"/>
                    </a:lnTo>
                    <a:lnTo>
                      <a:pt x="314" y="1830"/>
                    </a:lnTo>
                    <a:lnTo>
                      <a:pt x="314" y="1827"/>
                    </a:lnTo>
                    <a:lnTo>
                      <a:pt x="315" y="1827"/>
                    </a:lnTo>
                    <a:lnTo>
                      <a:pt x="315" y="1824"/>
                    </a:lnTo>
                    <a:lnTo>
                      <a:pt x="317" y="1824"/>
                    </a:lnTo>
                    <a:lnTo>
                      <a:pt x="317" y="1820"/>
                    </a:lnTo>
                    <a:lnTo>
                      <a:pt x="319" y="1820"/>
                    </a:lnTo>
                    <a:lnTo>
                      <a:pt x="319" y="1817"/>
                    </a:lnTo>
                    <a:lnTo>
                      <a:pt x="320" y="1817"/>
                    </a:lnTo>
                    <a:lnTo>
                      <a:pt x="320" y="1814"/>
                    </a:lnTo>
                    <a:lnTo>
                      <a:pt x="322" y="1814"/>
                    </a:lnTo>
                    <a:lnTo>
                      <a:pt x="322" y="1810"/>
                    </a:lnTo>
                    <a:lnTo>
                      <a:pt x="324" y="1810"/>
                    </a:lnTo>
                    <a:lnTo>
                      <a:pt x="324" y="1807"/>
                    </a:lnTo>
                    <a:lnTo>
                      <a:pt x="325" y="1807"/>
                    </a:lnTo>
                    <a:lnTo>
                      <a:pt x="325" y="1804"/>
                    </a:lnTo>
                    <a:lnTo>
                      <a:pt x="327" y="1804"/>
                    </a:lnTo>
                    <a:lnTo>
                      <a:pt x="327" y="1799"/>
                    </a:lnTo>
                    <a:lnTo>
                      <a:pt x="329" y="1799"/>
                    </a:lnTo>
                    <a:lnTo>
                      <a:pt x="329" y="1795"/>
                    </a:lnTo>
                    <a:lnTo>
                      <a:pt x="330" y="1795"/>
                    </a:lnTo>
                    <a:lnTo>
                      <a:pt x="330" y="1792"/>
                    </a:lnTo>
                    <a:lnTo>
                      <a:pt x="332" y="1792"/>
                    </a:lnTo>
                    <a:lnTo>
                      <a:pt x="332" y="1789"/>
                    </a:lnTo>
                    <a:lnTo>
                      <a:pt x="334" y="1789"/>
                    </a:lnTo>
                    <a:lnTo>
                      <a:pt x="334" y="1785"/>
                    </a:lnTo>
                    <a:lnTo>
                      <a:pt x="335" y="1785"/>
                    </a:lnTo>
                    <a:lnTo>
                      <a:pt x="335" y="1782"/>
                    </a:lnTo>
                    <a:lnTo>
                      <a:pt x="337" y="1782"/>
                    </a:lnTo>
                    <a:lnTo>
                      <a:pt x="337" y="1779"/>
                    </a:lnTo>
                    <a:lnTo>
                      <a:pt x="339" y="1779"/>
                    </a:lnTo>
                    <a:lnTo>
                      <a:pt x="339" y="1775"/>
                    </a:lnTo>
                    <a:lnTo>
                      <a:pt x="340" y="1775"/>
                    </a:lnTo>
                    <a:lnTo>
                      <a:pt x="340" y="1772"/>
                    </a:lnTo>
                    <a:lnTo>
                      <a:pt x="342" y="1772"/>
                    </a:lnTo>
                    <a:lnTo>
                      <a:pt x="342" y="1769"/>
                    </a:lnTo>
                    <a:lnTo>
                      <a:pt x="344" y="1769"/>
                    </a:lnTo>
                    <a:lnTo>
                      <a:pt x="344" y="1765"/>
                    </a:lnTo>
                    <a:lnTo>
                      <a:pt x="345" y="1765"/>
                    </a:lnTo>
                    <a:lnTo>
                      <a:pt x="345" y="1762"/>
                    </a:lnTo>
                    <a:lnTo>
                      <a:pt x="347" y="1762"/>
                    </a:lnTo>
                    <a:lnTo>
                      <a:pt x="347" y="1759"/>
                    </a:lnTo>
                    <a:lnTo>
                      <a:pt x="349" y="1759"/>
                    </a:lnTo>
                    <a:lnTo>
                      <a:pt x="349" y="1755"/>
                    </a:lnTo>
                    <a:lnTo>
                      <a:pt x="350" y="1755"/>
                    </a:lnTo>
                    <a:lnTo>
                      <a:pt x="350" y="1752"/>
                    </a:lnTo>
                    <a:lnTo>
                      <a:pt x="352" y="1752"/>
                    </a:lnTo>
                    <a:lnTo>
                      <a:pt x="352" y="1749"/>
                    </a:lnTo>
                    <a:lnTo>
                      <a:pt x="354" y="1749"/>
                    </a:lnTo>
                    <a:lnTo>
                      <a:pt x="354" y="1745"/>
                    </a:lnTo>
                    <a:lnTo>
                      <a:pt x="355" y="1745"/>
                    </a:lnTo>
                    <a:lnTo>
                      <a:pt x="355" y="1742"/>
                    </a:lnTo>
                    <a:lnTo>
                      <a:pt x="357" y="1742"/>
                    </a:lnTo>
                    <a:lnTo>
                      <a:pt x="357" y="1739"/>
                    </a:lnTo>
                    <a:lnTo>
                      <a:pt x="359" y="1739"/>
                    </a:lnTo>
                    <a:lnTo>
                      <a:pt x="359" y="1737"/>
                    </a:lnTo>
                    <a:lnTo>
                      <a:pt x="360" y="1737"/>
                    </a:lnTo>
                    <a:lnTo>
                      <a:pt x="360" y="1734"/>
                    </a:lnTo>
                    <a:lnTo>
                      <a:pt x="362" y="1734"/>
                    </a:lnTo>
                    <a:lnTo>
                      <a:pt x="362" y="1730"/>
                    </a:lnTo>
                    <a:lnTo>
                      <a:pt x="364" y="1730"/>
                    </a:lnTo>
                    <a:lnTo>
                      <a:pt x="364" y="1727"/>
                    </a:lnTo>
                    <a:lnTo>
                      <a:pt x="365" y="1727"/>
                    </a:lnTo>
                    <a:lnTo>
                      <a:pt x="365" y="1724"/>
                    </a:lnTo>
                    <a:lnTo>
                      <a:pt x="367" y="1724"/>
                    </a:lnTo>
                    <a:lnTo>
                      <a:pt x="367" y="1720"/>
                    </a:lnTo>
                    <a:lnTo>
                      <a:pt x="369" y="1720"/>
                    </a:lnTo>
                    <a:lnTo>
                      <a:pt x="369" y="1717"/>
                    </a:lnTo>
                    <a:lnTo>
                      <a:pt x="370" y="1717"/>
                    </a:lnTo>
                    <a:lnTo>
                      <a:pt x="370" y="1715"/>
                    </a:lnTo>
                    <a:lnTo>
                      <a:pt x="372" y="1715"/>
                    </a:lnTo>
                    <a:lnTo>
                      <a:pt x="372" y="1712"/>
                    </a:lnTo>
                    <a:lnTo>
                      <a:pt x="374" y="1712"/>
                    </a:lnTo>
                    <a:lnTo>
                      <a:pt x="374" y="1709"/>
                    </a:lnTo>
                    <a:lnTo>
                      <a:pt x="375" y="1709"/>
                    </a:lnTo>
                    <a:lnTo>
                      <a:pt x="375" y="1705"/>
                    </a:lnTo>
                    <a:lnTo>
                      <a:pt x="377" y="1705"/>
                    </a:lnTo>
                    <a:lnTo>
                      <a:pt x="377" y="1702"/>
                    </a:lnTo>
                    <a:lnTo>
                      <a:pt x="379" y="1702"/>
                    </a:lnTo>
                    <a:lnTo>
                      <a:pt x="379" y="1699"/>
                    </a:lnTo>
                    <a:lnTo>
                      <a:pt x="380" y="1699"/>
                    </a:lnTo>
                    <a:lnTo>
                      <a:pt x="380" y="1695"/>
                    </a:lnTo>
                    <a:lnTo>
                      <a:pt x="382" y="1695"/>
                    </a:lnTo>
                    <a:lnTo>
                      <a:pt x="382" y="1692"/>
                    </a:lnTo>
                    <a:lnTo>
                      <a:pt x="384" y="1692"/>
                    </a:lnTo>
                    <a:lnTo>
                      <a:pt x="384" y="1690"/>
                    </a:lnTo>
                    <a:lnTo>
                      <a:pt x="385" y="1690"/>
                    </a:lnTo>
                    <a:lnTo>
                      <a:pt x="385" y="1687"/>
                    </a:lnTo>
                    <a:lnTo>
                      <a:pt x="387" y="1687"/>
                    </a:lnTo>
                    <a:lnTo>
                      <a:pt x="387" y="1684"/>
                    </a:lnTo>
                    <a:lnTo>
                      <a:pt x="389" y="1684"/>
                    </a:lnTo>
                    <a:lnTo>
                      <a:pt x="389" y="1680"/>
                    </a:lnTo>
                    <a:lnTo>
                      <a:pt x="390" y="1680"/>
                    </a:lnTo>
                    <a:lnTo>
                      <a:pt x="390" y="1677"/>
                    </a:lnTo>
                    <a:lnTo>
                      <a:pt x="392" y="1677"/>
                    </a:lnTo>
                    <a:lnTo>
                      <a:pt x="392" y="1674"/>
                    </a:lnTo>
                    <a:lnTo>
                      <a:pt x="394" y="1674"/>
                    </a:lnTo>
                    <a:lnTo>
                      <a:pt x="394" y="1670"/>
                    </a:lnTo>
                    <a:lnTo>
                      <a:pt x="395" y="1670"/>
                    </a:lnTo>
                    <a:lnTo>
                      <a:pt x="395" y="1667"/>
                    </a:lnTo>
                    <a:lnTo>
                      <a:pt x="397" y="1667"/>
                    </a:lnTo>
                    <a:lnTo>
                      <a:pt x="397" y="1665"/>
                    </a:lnTo>
                    <a:lnTo>
                      <a:pt x="399" y="1665"/>
                    </a:lnTo>
                    <a:lnTo>
                      <a:pt x="399" y="1662"/>
                    </a:lnTo>
                    <a:lnTo>
                      <a:pt x="400" y="1662"/>
                    </a:lnTo>
                    <a:lnTo>
                      <a:pt x="400" y="1659"/>
                    </a:lnTo>
                    <a:lnTo>
                      <a:pt x="402" y="1659"/>
                    </a:lnTo>
                    <a:lnTo>
                      <a:pt x="402" y="1655"/>
                    </a:lnTo>
                    <a:lnTo>
                      <a:pt x="404" y="1655"/>
                    </a:lnTo>
                    <a:lnTo>
                      <a:pt x="404" y="1652"/>
                    </a:lnTo>
                    <a:lnTo>
                      <a:pt x="405" y="1652"/>
                    </a:lnTo>
                    <a:lnTo>
                      <a:pt x="405" y="1649"/>
                    </a:lnTo>
                    <a:lnTo>
                      <a:pt x="407" y="1649"/>
                    </a:lnTo>
                    <a:lnTo>
                      <a:pt x="407" y="1645"/>
                    </a:lnTo>
                    <a:lnTo>
                      <a:pt x="409" y="1645"/>
                    </a:lnTo>
                    <a:lnTo>
                      <a:pt x="409" y="1644"/>
                    </a:lnTo>
                    <a:lnTo>
                      <a:pt x="410" y="1644"/>
                    </a:lnTo>
                    <a:lnTo>
                      <a:pt x="410" y="1640"/>
                    </a:lnTo>
                    <a:lnTo>
                      <a:pt x="412" y="1640"/>
                    </a:lnTo>
                    <a:lnTo>
                      <a:pt x="412" y="1637"/>
                    </a:lnTo>
                    <a:lnTo>
                      <a:pt x="414" y="1637"/>
                    </a:lnTo>
                    <a:lnTo>
                      <a:pt x="414" y="1634"/>
                    </a:lnTo>
                    <a:lnTo>
                      <a:pt x="415" y="1634"/>
                    </a:lnTo>
                    <a:lnTo>
                      <a:pt x="415" y="1632"/>
                    </a:lnTo>
                    <a:lnTo>
                      <a:pt x="417" y="1632"/>
                    </a:lnTo>
                    <a:lnTo>
                      <a:pt x="417" y="1629"/>
                    </a:lnTo>
                    <a:lnTo>
                      <a:pt x="419" y="1629"/>
                    </a:lnTo>
                    <a:lnTo>
                      <a:pt x="419" y="1625"/>
                    </a:lnTo>
                    <a:lnTo>
                      <a:pt x="420" y="1625"/>
                    </a:lnTo>
                    <a:lnTo>
                      <a:pt x="420" y="1624"/>
                    </a:lnTo>
                    <a:lnTo>
                      <a:pt x="422" y="1624"/>
                    </a:lnTo>
                    <a:lnTo>
                      <a:pt x="422" y="1620"/>
                    </a:lnTo>
                    <a:lnTo>
                      <a:pt x="424" y="1620"/>
                    </a:lnTo>
                    <a:lnTo>
                      <a:pt x="424" y="1617"/>
                    </a:lnTo>
                    <a:lnTo>
                      <a:pt x="425" y="1617"/>
                    </a:lnTo>
                    <a:lnTo>
                      <a:pt x="425" y="1615"/>
                    </a:lnTo>
                    <a:lnTo>
                      <a:pt x="427" y="1615"/>
                    </a:lnTo>
                    <a:lnTo>
                      <a:pt x="427" y="1612"/>
                    </a:lnTo>
                    <a:lnTo>
                      <a:pt x="429" y="1612"/>
                    </a:lnTo>
                    <a:lnTo>
                      <a:pt x="429" y="1609"/>
                    </a:lnTo>
                    <a:lnTo>
                      <a:pt x="430" y="1609"/>
                    </a:lnTo>
                    <a:lnTo>
                      <a:pt x="430" y="1605"/>
                    </a:lnTo>
                    <a:lnTo>
                      <a:pt x="432" y="1605"/>
                    </a:lnTo>
                    <a:lnTo>
                      <a:pt x="432" y="1604"/>
                    </a:lnTo>
                    <a:lnTo>
                      <a:pt x="434" y="1604"/>
                    </a:lnTo>
                    <a:lnTo>
                      <a:pt x="434" y="1600"/>
                    </a:lnTo>
                    <a:lnTo>
                      <a:pt x="435" y="1600"/>
                    </a:lnTo>
                    <a:lnTo>
                      <a:pt x="435" y="1597"/>
                    </a:lnTo>
                    <a:lnTo>
                      <a:pt x="437" y="1597"/>
                    </a:lnTo>
                    <a:lnTo>
                      <a:pt x="437" y="1595"/>
                    </a:lnTo>
                    <a:lnTo>
                      <a:pt x="439" y="1595"/>
                    </a:lnTo>
                    <a:lnTo>
                      <a:pt x="439" y="1592"/>
                    </a:lnTo>
                    <a:lnTo>
                      <a:pt x="440" y="1592"/>
                    </a:lnTo>
                    <a:lnTo>
                      <a:pt x="440" y="1589"/>
                    </a:lnTo>
                    <a:lnTo>
                      <a:pt x="442" y="1589"/>
                    </a:lnTo>
                    <a:lnTo>
                      <a:pt x="442" y="1587"/>
                    </a:lnTo>
                    <a:lnTo>
                      <a:pt x="444" y="1587"/>
                    </a:lnTo>
                    <a:lnTo>
                      <a:pt x="444" y="1584"/>
                    </a:lnTo>
                    <a:lnTo>
                      <a:pt x="445" y="1584"/>
                    </a:lnTo>
                    <a:lnTo>
                      <a:pt x="445" y="1580"/>
                    </a:lnTo>
                    <a:lnTo>
                      <a:pt x="447" y="1580"/>
                    </a:lnTo>
                    <a:lnTo>
                      <a:pt x="447" y="1579"/>
                    </a:lnTo>
                    <a:lnTo>
                      <a:pt x="449" y="1579"/>
                    </a:lnTo>
                    <a:lnTo>
                      <a:pt x="449" y="1575"/>
                    </a:lnTo>
                    <a:lnTo>
                      <a:pt x="450" y="1575"/>
                    </a:lnTo>
                    <a:lnTo>
                      <a:pt x="450" y="1572"/>
                    </a:lnTo>
                    <a:lnTo>
                      <a:pt x="452" y="1572"/>
                    </a:lnTo>
                    <a:lnTo>
                      <a:pt x="452" y="1569"/>
                    </a:lnTo>
                    <a:lnTo>
                      <a:pt x="454" y="1569"/>
                    </a:lnTo>
                    <a:lnTo>
                      <a:pt x="454" y="1567"/>
                    </a:lnTo>
                    <a:lnTo>
                      <a:pt x="455" y="1567"/>
                    </a:lnTo>
                    <a:lnTo>
                      <a:pt x="455" y="1564"/>
                    </a:lnTo>
                    <a:lnTo>
                      <a:pt x="457" y="1564"/>
                    </a:lnTo>
                    <a:lnTo>
                      <a:pt x="457" y="1560"/>
                    </a:lnTo>
                    <a:lnTo>
                      <a:pt x="459" y="1560"/>
                    </a:lnTo>
                    <a:lnTo>
                      <a:pt x="459" y="1559"/>
                    </a:lnTo>
                    <a:lnTo>
                      <a:pt x="460" y="1559"/>
                    </a:lnTo>
                    <a:lnTo>
                      <a:pt x="460" y="1555"/>
                    </a:lnTo>
                    <a:lnTo>
                      <a:pt x="462" y="1555"/>
                    </a:lnTo>
                    <a:lnTo>
                      <a:pt x="462" y="1552"/>
                    </a:lnTo>
                    <a:lnTo>
                      <a:pt x="464" y="1552"/>
                    </a:lnTo>
                    <a:lnTo>
                      <a:pt x="464" y="1550"/>
                    </a:lnTo>
                    <a:lnTo>
                      <a:pt x="465" y="1550"/>
                    </a:lnTo>
                    <a:lnTo>
                      <a:pt x="465" y="1547"/>
                    </a:lnTo>
                    <a:lnTo>
                      <a:pt x="467" y="1547"/>
                    </a:lnTo>
                    <a:lnTo>
                      <a:pt x="467" y="1544"/>
                    </a:lnTo>
                    <a:lnTo>
                      <a:pt x="469" y="1544"/>
                    </a:lnTo>
                    <a:lnTo>
                      <a:pt x="469" y="1542"/>
                    </a:lnTo>
                    <a:lnTo>
                      <a:pt x="470" y="1542"/>
                    </a:lnTo>
                    <a:lnTo>
                      <a:pt x="470" y="1539"/>
                    </a:lnTo>
                    <a:lnTo>
                      <a:pt x="472" y="1539"/>
                    </a:lnTo>
                    <a:lnTo>
                      <a:pt x="472" y="1535"/>
                    </a:lnTo>
                    <a:lnTo>
                      <a:pt x="474" y="1535"/>
                    </a:lnTo>
                    <a:lnTo>
                      <a:pt x="474" y="1532"/>
                    </a:lnTo>
                    <a:lnTo>
                      <a:pt x="475" y="1532"/>
                    </a:lnTo>
                    <a:lnTo>
                      <a:pt x="475" y="1530"/>
                    </a:lnTo>
                    <a:lnTo>
                      <a:pt x="477" y="1530"/>
                    </a:lnTo>
                    <a:lnTo>
                      <a:pt x="477" y="1527"/>
                    </a:lnTo>
                    <a:lnTo>
                      <a:pt x="479" y="1527"/>
                    </a:lnTo>
                    <a:lnTo>
                      <a:pt x="479" y="1525"/>
                    </a:lnTo>
                    <a:lnTo>
                      <a:pt x="480" y="1525"/>
                    </a:lnTo>
                    <a:lnTo>
                      <a:pt x="480" y="1522"/>
                    </a:lnTo>
                    <a:lnTo>
                      <a:pt x="482" y="1522"/>
                    </a:lnTo>
                    <a:lnTo>
                      <a:pt x="482" y="1519"/>
                    </a:lnTo>
                    <a:lnTo>
                      <a:pt x="484" y="1519"/>
                    </a:lnTo>
                    <a:lnTo>
                      <a:pt x="484" y="1517"/>
                    </a:lnTo>
                    <a:lnTo>
                      <a:pt x="485" y="1517"/>
                    </a:lnTo>
                    <a:lnTo>
                      <a:pt x="485" y="1514"/>
                    </a:lnTo>
                    <a:lnTo>
                      <a:pt x="487" y="1514"/>
                    </a:lnTo>
                    <a:lnTo>
                      <a:pt x="487" y="1512"/>
                    </a:lnTo>
                    <a:lnTo>
                      <a:pt x="489" y="1512"/>
                    </a:lnTo>
                    <a:lnTo>
                      <a:pt x="489" y="1509"/>
                    </a:lnTo>
                    <a:lnTo>
                      <a:pt x="490" y="1509"/>
                    </a:lnTo>
                    <a:lnTo>
                      <a:pt x="490" y="1507"/>
                    </a:lnTo>
                    <a:lnTo>
                      <a:pt x="492" y="1507"/>
                    </a:lnTo>
                    <a:lnTo>
                      <a:pt x="492" y="1504"/>
                    </a:lnTo>
                    <a:lnTo>
                      <a:pt x="494" y="1504"/>
                    </a:lnTo>
                    <a:lnTo>
                      <a:pt x="494" y="1502"/>
                    </a:lnTo>
                    <a:lnTo>
                      <a:pt x="495" y="1502"/>
                    </a:lnTo>
                    <a:lnTo>
                      <a:pt x="495" y="1499"/>
                    </a:lnTo>
                    <a:lnTo>
                      <a:pt x="497" y="1499"/>
                    </a:lnTo>
                    <a:lnTo>
                      <a:pt x="497" y="1497"/>
                    </a:lnTo>
                    <a:lnTo>
                      <a:pt x="499" y="1497"/>
                    </a:lnTo>
                    <a:lnTo>
                      <a:pt x="499" y="1494"/>
                    </a:lnTo>
                    <a:lnTo>
                      <a:pt x="500" y="1494"/>
                    </a:lnTo>
                    <a:lnTo>
                      <a:pt x="500" y="1490"/>
                    </a:lnTo>
                    <a:lnTo>
                      <a:pt x="502" y="1490"/>
                    </a:lnTo>
                    <a:lnTo>
                      <a:pt x="502" y="1489"/>
                    </a:lnTo>
                    <a:lnTo>
                      <a:pt x="504" y="1489"/>
                    </a:lnTo>
                    <a:lnTo>
                      <a:pt x="504" y="1485"/>
                    </a:lnTo>
                    <a:lnTo>
                      <a:pt x="505" y="1485"/>
                    </a:lnTo>
                    <a:lnTo>
                      <a:pt x="505" y="1484"/>
                    </a:lnTo>
                    <a:lnTo>
                      <a:pt x="507" y="1484"/>
                    </a:lnTo>
                    <a:lnTo>
                      <a:pt x="507" y="1480"/>
                    </a:lnTo>
                    <a:lnTo>
                      <a:pt x="509" y="1480"/>
                    </a:lnTo>
                    <a:lnTo>
                      <a:pt x="509" y="1479"/>
                    </a:lnTo>
                    <a:lnTo>
                      <a:pt x="510" y="1479"/>
                    </a:lnTo>
                    <a:lnTo>
                      <a:pt x="510" y="1475"/>
                    </a:lnTo>
                    <a:lnTo>
                      <a:pt x="512" y="1475"/>
                    </a:lnTo>
                    <a:lnTo>
                      <a:pt x="512" y="1474"/>
                    </a:lnTo>
                    <a:lnTo>
                      <a:pt x="514" y="1474"/>
                    </a:lnTo>
                    <a:lnTo>
                      <a:pt x="514" y="1470"/>
                    </a:lnTo>
                    <a:lnTo>
                      <a:pt x="515" y="1470"/>
                    </a:lnTo>
                    <a:lnTo>
                      <a:pt x="515" y="1469"/>
                    </a:lnTo>
                    <a:lnTo>
                      <a:pt x="517" y="1469"/>
                    </a:lnTo>
                    <a:lnTo>
                      <a:pt x="517" y="1465"/>
                    </a:lnTo>
                    <a:lnTo>
                      <a:pt x="519" y="1465"/>
                    </a:lnTo>
                    <a:lnTo>
                      <a:pt x="519" y="1462"/>
                    </a:lnTo>
                    <a:lnTo>
                      <a:pt x="520" y="1462"/>
                    </a:lnTo>
                    <a:lnTo>
                      <a:pt x="520" y="1460"/>
                    </a:lnTo>
                    <a:lnTo>
                      <a:pt x="522" y="1460"/>
                    </a:lnTo>
                    <a:lnTo>
                      <a:pt x="522" y="1457"/>
                    </a:lnTo>
                    <a:lnTo>
                      <a:pt x="524" y="1457"/>
                    </a:lnTo>
                    <a:lnTo>
                      <a:pt x="524" y="1455"/>
                    </a:lnTo>
                    <a:lnTo>
                      <a:pt x="525" y="1455"/>
                    </a:lnTo>
                    <a:lnTo>
                      <a:pt x="525" y="1452"/>
                    </a:lnTo>
                    <a:lnTo>
                      <a:pt x="527" y="1452"/>
                    </a:lnTo>
                    <a:lnTo>
                      <a:pt x="527" y="1450"/>
                    </a:lnTo>
                    <a:lnTo>
                      <a:pt x="529" y="1450"/>
                    </a:lnTo>
                    <a:lnTo>
                      <a:pt x="529" y="1447"/>
                    </a:lnTo>
                    <a:lnTo>
                      <a:pt x="530" y="1447"/>
                    </a:lnTo>
                    <a:lnTo>
                      <a:pt x="530" y="1445"/>
                    </a:lnTo>
                    <a:lnTo>
                      <a:pt x="532" y="1445"/>
                    </a:lnTo>
                    <a:lnTo>
                      <a:pt x="532" y="1442"/>
                    </a:lnTo>
                    <a:lnTo>
                      <a:pt x="534" y="1442"/>
                    </a:lnTo>
                    <a:lnTo>
                      <a:pt x="534" y="1440"/>
                    </a:lnTo>
                    <a:lnTo>
                      <a:pt x="535" y="1440"/>
                    </a:lnTo>
                    <a:lnTo>
                      <a:pt x="535" y="1437"/>
                    </a:lnTo>
                    <a:lnTo>
                      <a:pt x="537" y="1437"/>
                    </a:lnTo>
                    <a:lnTo>
                      <a:pt x="537" y="1434"/>
                    </a:lnTo>
                    <a:lnTo>
                      <a:pt x="539" y="1434"/>
                    </a:lnTo>
                    <a:lnTo>
                      <a:pt x="539" y="1432"/>
                    </a:lnTo>
                    <a:lnTo>
                      <a:pt x="540" y="1432"/>
                    </a:lnTo>
                    <a:lnTo>
                      <a:pt x="540" y="1429"/>
                    </a:lnTo>
                    <a:lnTo>
                      <a:pt x="542" y="1429"/>
                    </a:lnTo>
                    <a:lnTo>
                      <a:pt x="542" y="1427"/>
                    </a:lnTo>
                    <a:lnTo>
                      <a:pt x="544" y="1427"/>
                    </a:lnTo>
                    <a:lnTo>
                      <a:pt x="544" y="1424"/>
                    </a:lnTo>
                    <a:lnTo>
                      <a:pt x="545" y="1424"/>
                    </a:lnTo>
                    <a:lnTo>
                      <a:pt x="545" y="1422"/>
                    </a:lnTo>
                    <a:lnTo>
                      <a:pt x="547" y="1422"/>
                    </a:lnTo>
                    <a:lnTo>
                      <a:pt x="547" y="1419"/>
                    </a:lnTo>
                    <a:lnTo>
                      <a:pt x="549" y="1419"/>
                    </a:lnTo>
                    <a:lnTo>
                      <a:pt x="549" y="1417"/>
                    </a:lnTo>
                    <a:lnTo>
                      <a:pt x="550" y="1417"/>
                    </a:lnTo>
                    <a:lnTo>
                      <a:pt x="550" y="1414"/>
                    </a:lnTo>
                    <a:lnTo>
                      <a:pt x="552" y="1414"/>
                    </a:lnTo>
                    <a:lnTo>
                      <a:pt x="552" y="1412"/>
                    </a:lnTo>
                    <a:lnTo>
                      <a:pt x="554" y="1412"/>
                    </a:lnTo>
                    <a:lnTo>
                      <a:pt x="554" y="1409"/>
                    </a:lnTo>
                    <a:lnTo>
                      <a:pt x="555" y="1409"/>
                    </a:lnTo>
                    <a:lnTo>
                      <a:pt x="555" y="1407"/>
                    </a:lnTo>
                    <a:lnTo>
                      <a:pt x="557" y="1407"/>
                    </a:lnTo>
                    <a:lnTo>
                      <a:pt x="557" y="1405"/>
                    </a:lnTo>
                    <a:lnTo>
                      <a:pt x="559" y="1405"/>
                    </a:lnTo>
                    <a:lnTo>
                      <a:pt x="559" y="1402"/>
                    </a:lnTo>
                    <a:lnTo>
                      <a:pt x="560" y="1402"/>
                    </a:lnTo>
                    <a:lnTo>
                      <a:pt x="560" y="1400"/>
                    </a:lnTo>
                    <a:lnTo>
                      <a:pt x="562" y="1400"/>
                    </a:lnTo>
                    <a:lnTo>
                      <a:pt x="562" y="1397"/>
                    </a:lnTo>
                    <a:lnTo>
                      <a:pt x="564" y="1397"/>
                    </a:lnTo>
                    <a:lnTo>
                      <a:pt x="564" y="1395"/>
                    </a:lnTo>
                    <a:lnTo>
                      <a:pt x="565" y="1395"/>
                    </a:lnTo>
                    <a:lnTo>
                      <a:pt x="565" y="1394"/>
                    </a:lnTo>
                    <a:lnTo>
                      <a:pt x="567" y="1394"/>
                    </a:lnTo>
                    <a:lnTo>
                      <a:pt x="567" y="1390"/>
                    </a:lnTo>
                    <a:lnTo>
                      <a:pt x="569" y="1390"/>
                    </a:lnTo>
                    <a:lnTo>
                      <a:pt x="569" y="1389"/>
                    </a:lnTo>
                    <a:lnTo>
                      <a:pt x="570" y="1389"/>
                    </a:lnTo>
                    <a:lnTo>
                      <a:pt x="570" y="1385"/>
                    </a:lnTo>
                    <a:lnTo>
                      <a:pt x="572" y="1385"/>
                    </a:lnTo>
                    <a:lnTo>
                      <a:pt x="572" y="1384"/>
                    </a:lnTo>
                    <a:lnTo>
                      <a:pt x="574" y="1384"/>
                    </a:lnTo>
                    <a:lnTo>
                      <a:pt x="574" y="1380"/>
                    </a:lnTo>
                    <a:lnTo>
                      <a:pt x="575" y="1380"/>
                    </a:lnTo>
                    <a:lnTo>
                      <a:pt x="575" y="1379"/>
                    </a:lnTo>
                    <a:lnTo>
                      <a:pt x="577" y="1379"/>
                    </a:lnTo>
                    <a:lnTo>
                      <a:pt x="577" y="1377"/>
                    </a:lnTo>
                    <a:lnTo>
                      <a:pt x="579" y="1377"/>
                    </a:lnTo>
                    <a:lnTo>
                      <a:pt x="579" y="1374"/>
                    </a:lnTo>
                    <a:lnTo>
                      <a:pt x="580" y="1374"/>
                    </a:lnTo>
                    <a:lnTo>
                      <a:pt x="580" y="1372"/>
                    </a:lnTo>
                    <a:lnTo>
                      <a:pt x="582" y="1372"/>
                    </a:lnTo>
                    <a:lnTo>
                      <a:pt x="582" y="1369"/>
                    </a:lnTo>
                    <a:lnTo>
                      <a:pt x="584" y="1369"/>
                    </a:lnTo>
                    <a:lnTo>
                      <a:pt x="584" y="1367"/>
                    </a:lnTo>
                    <a:lnTo>
                      <a:pt x="585" y="1367"/>
                    </a:lnTo>
                    <a:lnTo>
                      <a:pt x="585" y="1365"/>
                    </a:lnTo>
                    <a:lnTo>
                      <a:pt x="587" y="1365"/>
                    </a:lnTo>
                    <a:lnTo>
                      <a:pt x="587" y="1362"/>
                    </a:lnTo>
                    <a:lnTo>
                      <a:pt x="589" y="1362"/>
                    </a:lnTo>
                    <a:lnTo>
                      <a:pt x="589" y="1360"/>
                    </a:lnTo>
                    <a:lnTo>
                      <a:pt x="590" y="1360"/>
                    </a:lnTo>
                    <a:lnTo>
                      <a:pt x="590" y="1357"/>
                    </a:lnTo>
                    <a:lnTo>
                      <a:pt x="592" y="1357"/>
                    </a:lnTo>
                    <a:lnTo>
                      <a:pt x="592" y="1355"/>
                    </a:lnTo>
                    <a:lnTo>
                      <a:pt x="594" y="1355"/>
                    </a:lnTo>
                    <a:lnTo>
                      <a:pt x="594" y="1354"/>
                    </a:lnTo>
                    <a:lnTo>
                      <a:pt x="595" y="1354"/>
                    </a:lnTo>
                    <a:lnTo>
                      <a:pt x="595" y="1350"/>
                    </a:lnTo>
                    <a:lnTo>
                      <a:pt x="597" y="1350"/>
                    </a:lnTo>
                    <a:lnTo>
                      <a:pt x="597" y="1349"/>
                    </a:lnTo>
                    <a:lnTo>
                      <a:pt x="599" y="1349"/>
                    </a:lnTo>
                    <a:lnTo>
                      <a:pt x="599" y="1345"/>
                    </a:lnTo>
                    <a:lnTo>
                      <a:pt x="600" y="1345"/>
                    </a:lnTo>
                    <a:lnTo>
                      <a:pt x="600" y="1344"/>
                    </a:lnTo>
                    <a:lnTo>
                      <a:pt x="602" y="1344"/>
                    </a:lnTo>
                    <a:lnTo>
                      <a:pt x="602" y="1340"/>
                    </a:lnTo>
                    <a:lnTo>
                      <a:pt x="604" y="1340"/>
                    </a:lnTo>
                    <a:lnTo>
                      <a:pt x="604" y="1339"/>
                    </a:lnTo>
                    <a:lnTo>
                      <a:pt x="605" y="1339"/>
                    </a:lnTo>
                    <a:lnTo>
                      <a:pt x="605" y="1337"/>
                    </a:lnTo>
                    <a:lnTo>
                      <a:pt x="607" y="1337"/>
                    </a:lnTo>
                    <a:lnTo>
                      <a:pt x="607" y="1334"/>
                    </a:lnTo>
                    <a:lnTo>
                      <a:pt x="609" y="1334"/>
                    </a:lnTo>
                    <a:lnTo>
                      <a:pt x="609" y="1332"/>
                    </a:lnTo>
                    <a:lnTo>
                      <a:pt x="610" y="1332"/>
                    </a:lnTo>
                    <a:lnTo>
                      <a:pt x="610" y="1329"/>
                    </a:lnTo>
                    <a:lnTo>
                      <a:pt x="612" y="1329"/>
                    </a:lnTo>
                    <a:lnTo>
                      <a:pt x="612" y="1327"/>
                    </a:lnTo>
                    <a:lnTo>
                      <a:pt x="614" y="1327"/>
                    </a:lnTo>
                    <a:lnTo>
                      <a:pt x="614" y="1325"/>
                    </a:lnTo>
                    <a:lnTo>
                      <a:pt x="615" y="1325"/>
                    </a:lnTo>
                    <a:lnTo>
                      <a:pt x="615" y="1322"/>
                    </a:lnTo>
                    <a:lnTo>
                      <a:pt x="617" y="1322"/>
                    </a:lnTo>
                    <a:lnTo>
                      <a:pt x="617" y="1320"/>
                    </a:lnTo>
                    <a:lnTo>
                      <a:pt x="619" y="1320"/>
                    </a:lnTo>
                    <a:lnTo>
                      <a:pt x="619" y="1317"/>
                    </a:lnTo>
                    <a:lnTo>
                      <a:pt x="620" y="1317"/>
                    </a:lnTo>
                    <a:lnTo>
                      <a:pt x="620" y="1315"/>
                    </a:lnTo>
                    <a:lnTo>
                      <a:pt x="622" y="1315"/>
                    </a:lnTo>
                    <a:lnTo>
                      <a:pt x="622" y="1314"/>
                    </a:lnTo>
                    <a:lnTo>
                      <a:pt x="624" y="1314"/>
                    </a:lnTo>
                    <a:lnTo>
                      <a:pt x="624" y="1310"/>
                    </a:lnTo>
                    <a:lnTo>
                      <a:pt x="625" y="1310"/>
                    </a:lnTo>
                    <a:lnTo>
                      <a:pt x="625" y="1309"/>
                    </a:lnTo>
                    <a:lnTo>
                      <a:pt x="627" y="1309"/>
                    </a:lnTo>
                    <a:lnTo>
                      <a:pt x="627" y="1305"/>
                    </a:lnTo>
                    <a:lnTo>
                      <a:pt x="629" y="1305"/>
                    </a:lnTo>
                    <a:lnTo>
                      <a:pt x="629" y="1304"/>
                    </a:lnTo>
                    <a:lnTo>
                      <a:pt x="630" y="1304"/>
                    </a:lnTo>
                    <a:lnTo>
                      <a:pt x="630" y="1302"/>
                    </a:lnTo>
                    <a:lnTo>
                      <a:pt x="632" y="1302"/>
                    </a:lnTo>
                    <a:lnTo>
                      <a:pt x="632" y="1299"/>
                    </a:lnTo>
                    <a:lnTo>
                      <a:pt x="634" y="1299"/>
                    </a:lnTo>
                    <a:lnTo>
                      <a:pt x="634" y="1297"/>
                    </a:lnTo>
                    <a:lnTo>
                      <a:pt x="635" y="1297"/>
                    </a:lnTo>
                    <a:lnTo>
                      <a:pt x="635" y="1295"/>
                    </a:lnTo>
                    <a:lnTo>
                      <a:pt x="637" y="1295"/>
                    </a:lnTo>
                    <a:lnTo>
                      <a:pt x="637" y="1292"/>
                    </a:lnTo>
                    <a:lnTo>
                      <a:pt x="639" y="1292"/>
                    </a:lnTo>
                    <a:lnTo>
                      <a:pt x="639" y="1290"/>
                    </a:lnTo>
                    <a:lnTo>
                      <a:pt x="640" y="1290"/>
                    </a:lnTo>
                    <a:lnTo>
                      <a:pt x="640" y="1289"/>
                    </a:lnTo>
                    <a:lnTo>
                      <a:pt x="642" y="1289"/>
                    </a:lnTo>
                    <a:lnTo>
                      <a:pt x="642" y="1285"/>
                    </a:lnTo>
                    <a:lnTo>
                      <a:pt x="644" y="1285"/>
                    </a:lnTo>
                    <a:lnTo>
                      <a:pt x="644" y="1284"/>
                    </a:lnTo>
                    <a:lnTo>
                      <a:pt x="645" y="1284"/>
                    </a:lnTo>
                    <a:lnTo>
                      <a:pt x="645" y="1282"/>
                    </a:lnTo>
                    <a:lnTo>
                      <a:pt x="647" y="1282"/>
                    </a:lnTo>
                    <a:lnTo>
                      <a:pt x="647" y="1280"/>
                    </a:lnTo>
                    <a:lnTo>
                      <a:pt x="649" y="1280"/>
                    </a:lnTo>
                    <a:lnTo>
                      <a:pt x="649" y="1277"/>
                    </a:lnTo>
                    <a:lnTo>
                      <a:pt x="650" y="1277"/>
                    </a:lnTo>
                    <a:lnTo>
                      <a:pt x="650" y="1275"/>
                    </a:lnTo>
                    <a:lnTo>
                      <a:pt x="652" y="1275"/>
                    </a:lnTo>
                    <a:lnTo>
                      <a:pt x="652" y="1274"/>
                    </a:lnTo>
                    <a:lnTo>
                      <a:pt x="654" y="1274"/>
                    </a:lnTo>
                    <a:lnTo>
                      <a:pt x="654" y="1270"/>
                    </a:lnTo>
                    <a:lnTo>
                      <a:pt x="655" y="1270"/>
                    </a:lnTo>
                    <a:lnTo>
                      <a:pt x="655" y="1269"/>
                    </a:lnTo>
                    <a:lnTo>
                      <a:pt x="657" y="1269"/>
                    </a:lnTo>
                    <a:lnTo>
                      <a:pt x="657" y="1267"/>
                    </a:lnTo>
                    <a:lnTo>
                      <a:pt x="659" y="1267"/>
                    </a:lnTo>
                    <a:lnTo>
                      <a:pt x="659" y="1264"/>
                    </a:lnTo>
                    <a:lnTo>
                      <a:pt x="660" y="1264"/>
                    </a:lnTo>
                    <a:lnTo>
                      <a:pt x="660" y="1262"/>
                    </a:lnTo>
                    <a:lnTo>
                      <a:pt x="662" y="1262"/>
                    </a:lnTo>
                    <a:lnTo>
                      <a:pt x="662" y="1260"/>
                    </a:lnTo>
                    <a:lnTo>
                      <a:pt x="664" y="1260"/>
                    </a:lnTo>
                    <a:lnTo>
                      <a:pt x="664" y="1257"/>
                    </a:lnTo>
                    <a:lnTo>
                      <a:pt x="665" y="1257"/>
                    </a:lnTo>
                    <a:lnTo>
                      <a:pt x="665" y="1255"/>
                    </a:lnTo>
                    <a:lnTo>
                      <a:pt x="667" y="1255"/>
                    </a:lnTo>
                    <a:lnTo>
                      <a:pt x="667" y="1254"/>
                    </a:lnTo>
                    <a:lnTo>
                      <a:pt x="669" y="1254"/>
                    </a:lnTo>
                    <a:lnTo>
                      <a:pt x="669" y="1250"/>
                    </a:lnTo>
                    <a:lnTo>
                      <a:pt x="670" y="1250"/>
                    </a:lnTo>
                    <a:lnTo>
                      <a:pt x="670" y="1249"/>
                    </a:lnTo>
                    <a:lnTo>
                      <a:pt x="672" y="1249"/>
                    </a:lnTo>
                    <a:lnTo>
                      <a:pt x="672" y="1247"/>
                    </a:lnTo>
                    <a:lnTo>
                      <a:pt x="674" y="1247"/>
                    </a:lnTo>
                    <a:lnTo>
                      <a:pt x="674" y="1245"/>
                    </a:lnTo>
                    <a:lnTo>
                      <a:pt x="675" y="1245"/>
                    </a:lnTo>
                    <a:lnTo>
                      <a:pt x="675" y="1242"/>
                    </a:lnTo>
                    <a:lnTo>
                      <a:pt x="677" y="1242"/>
                    </a:lnTo>
                    <a:lnTo>
                      <a:pt x="677" y="1240"/>
                    </a:lnTo>
                    <a:lnTo>
                      <a:pt x="679" y="1240"/>
                    </a:lnTo>
                    <a:lnTo>
                      <a:pt x="679" y="1239"/>
                    </a:lnTo>
                    <a:lnTo>
                      <a:pt x="680" y="1239"/>
                    </a:lnTo>
                    <a:lnTo>
                      <a:pt x="680" y="1235"/>
                    </a:lnTo>
                    <a:lnTo>
                      <a:pt x="682" y="1235"/>
                    </a:lnTo>
                    <a:lnTo>
                      <a:pt x="682" y="1234"/>
                    </a:lnTo>
                    <a:lnTo>
                      <a:pt x="684" y="1234"/>
                    </a:lnTo>
                    <a:lnTo>
                      <a:pt x="684" y="1232"/>
                    </a:lnTo>
                    <a:lnTo>
                      <a:pt x="685" y="1232"/>
                    </a:lnTo>
                    <a:lnTo>
                      <a:pt x="685" y="1229"/>
                    </a:lnTo>
                    <a:lnTo>
                      <a:pt x="687" y="1229"/>
                    </a:lnTo>
                    <a:lnTo>
                      <a:pt x="687" y="1227"/>
                    </a:lnTo>
                    <a:lnTo>
                      <a:pt x="689" y="1227"/>
                    </a:lnTo>
                    <a:lnTo>
                      <a:pt x="689" y="1225"/>
                    </a:lnTo>
                    <a:lnTo>
                      <a:pt x="690" y="1225"/>
                    </a:lnTo>
                    <a:lnTo>
                      <a:pt x="690" y="1224"/>
                    </a:lnTo>
                    <a:lnTo>
                      <a:pt x="692" y="1224"/>
                    </a:lnTo>
                    <a:lnTo>
                      <a:pt x="692" y="1220"/>
                    </a:lnTo>
                    <a:lnTo>
                      <a:pt x="694" y="1220"/>
                    </a:lnTo>
                    <a:lnTo>
                      <a:pt x="694" y="1219"/>
                    </a:lnTo>
                    <a:lnTo>
                      <a:pt x="695" y="1219"/>
                    </a:lnTo>
                    <a:lnTo>
                      <a:pt x="695" y="1217"/>
                    </a:lnTo>
                    <a:lnTo>
                      <a:pt x="697" y="1217"/>
                    </a:lnTo>
                    <a:lnTo>
                      <a:pt x="697" y="1215"/>
                    </a:lnTo>
                    <a:lnTo>
                      <a:pt x="699" y="1215"/>
                    </a:lnTo>
                    <a:lnTo>
                      <a:pt x="699" y="1212"/>
                    </a:lnTo>
                    <a:lnTo>
                      <a:pt x="700" y="1212"/>
                    </a:lnTo>
                    <a:lnTo>
                      <a:pt x="700" y="1210"/>
                    </a:lnTo>
                    <a:lnTo>
                      <a:pt x="702" y="1210"/>
                    </a:lnTo>
                    <a:lnTo>
                      <a:pt x="702" y="1209"/>
                    </a:lnTo>
                    <a:lnTo>
                      <a:pt x="704" y="1209"/>
                    </a:lnTo>
                    <a:lnTo>
                      <a:pt x="704" y="1207"/>
                    </a:lnTo>
                    <a:lnTo>
                      <a:pt x="705" y="1207"/>
                    </a:lnTo>
                    <a:lnTo>
                      <a:pt x="705" y="1204"/>
                    </a:lnTo>
                    <a:lnTo>
                      <a:pt x="707" y="1204"/>
                    </a:lnTo>
                    <a:lnTo>
                      <a:pt x="707" y="1202"/>
                    </a:lnTo>
                    <a:lnTo>
                      <a:pt x="709" y="1202"/>
                    </a:lnTo>
                    <a:lnTo>
                      <a:pt x="709" y="1200"/>
                    </a:lnTo>
                    <a:lnTo>
                      <a:pt x="710" y="1200"/>
                    </a:lnTo>
                    <a:lnTo>
                      <a:pt x="710" y="1199"/>
                    </a:lnTo>
                    <a:lnTo>
                      <a:pt x="712" y="1199"/>
                    </a:lnTo>
                    <a:lnTo>
                      <a:pt x="712" y="1195"/>
                    </a:lnTo>
                    <a:lnTo>
                      <a:pt x="714" y="1195"/>
                    </a:lnTo>
                    <a:lnTo>
                      <a:pt x="714" y="1194"/>
                    </a:lnTo>
                    <a:lnTo>
                      <a:pt x="715" y="1194"/>
                    </a:lnTo>
                    <a:lnTo>
                      <a:pt x="715" y="1192"/>
                    </a:lnTo>
                    <a:lnTo>
                      <a:pt x="717" y="1192"/>
                    </a:lnTo>
                    <a:lnTo>
                      <a:pt x="717" y="1190"/>
                    </a:lnTo>
                    <a:lnTo>
                      <a:pt x="719" y="1190"/>
                    </a:lnTo>
                    <a:lnTo>
                      <a:pt x="719" y="1187"/>
                    </a:lnTo>
                    <a:lnTo>
                      <a:pt x="720" y="1187"/>
                    </a:lnTo>
                    <a:lnTo>
                      <a:pt x="720" y="1185"/>
                    </a:lnTo>
                    <a:lnTo>
                      <a:pt x="722" y="1185"/>
                    </a:lnTo>
                    <a:lnTo>
                      <a:pt x="722" y="1184"/>
                    </a:lnTo>
                    <a:lnTo>
                      <a:pt x="724" y="1184"/>
                    </a:lnTo>
                    <a:lnTo>
                      <a:pt x="724" y="1182"/>
                    </a:lnTo>
                    <a:lnTo>
                      <a:pt x="725" y="1182"/>
                    </a:lnTo>
                    <a:lnTo>
                      <a:pt x="725" y="1180"/>
                    </a:lnTo>
                    <a:lnTo>
                      <a:pt x="727" y="1180"/>
                    </a:lnTo>
                    <a:lnTo>
                      <a:pt x="727" y="1177"/>
                    </a:lnTo>
                    <a:lnTo>
                      <a:pt x="729" y="1177"/>
                    </a:lnTo>
                    <a:lnTo>
                      <a:pt x="729" y="1175"/>
                    </a:lnTo>
                    <a:lnTo>
                      <a:pt x="730" y="1175"/>
                    </a:lnTo>
                    <a:lnTo>
                      <a:pt x="730" y="1174"/>
                    </a:lnTo>
                    <a:lnTo>
                      <a:pt x="732" y="1174"/>
                    </a:lnTo>
                    <a:lnTo>
                      <a:pt x="732" y="1172"/>
                    </a:lnTo>
                    <a:lnTo>
                      <a:pt x="734" y="1172"/>
                    </a:lnTo>
                    <a:lnTo>
                      <a:pt x="734" y="1170"/>
                    </a:lnTo>
                    <a:lnTo>
                      <a:pt x="735" y="1170"/>
                    </a:lnTo>
                    <a:lnTo>
                      <a:pt x="735" y="1167"/>
                    </a:lnTo>
                    <a:lnTo>
                      <a:pt x="737" y="1167"/>
                    </a:lnTo>
                    <a:lnTo>
                      <a:pt x="737" y="1165"/>
                    </a:lnTo>
                    <a:lnTo>
                      <a:pt x="739" y="1165"/>
                    </a:lnTo>
                    <a:lnTo>
                      <a:pt x="739" y="1164"/>
                    </a:lnTo>
                    <a:lnTo>
                      <a:pt x="740" y="1164"/>
                    </a:lnTo>
                    <a:lnTo>
                      <a:pt x="740" y="1162"/>
                    </a:lnTo>
                    <a:lnTo>
                      <a:pt x="742" y="1162"/>
                    </a:lnTo>
                    <a:lnTo>
                      <a:pt x="742" y="1160"/>
                    </a:lnTo>
                    <a:lnTo>
                      <a:pt x="744" y="1160"/>
                    </a:lnTo>
                    <a:lnTo>
                      <a:pt x="744" y="1159"/>
                    </a:lnTo>
                    <a:lnTo>
                      <a:pt x="745" y="1159"/>
                    </a:lnTo>
                    <a:lnTo>
                      <a:pt x="745" y="1155"/>
                    </a:lnTo>
                    <a:lnTo>
                      <a:pt x="747" y="1155"/>
                    </a:lnTo>
                    <a:lnTo>
                      <a:pt x="747" y="1154"/>
                    </a:lnTo>
                    <a:lnTo>
                      <a:pt x="749" y="1154"/>
                    </a:lnTo>
                    <a:lnTo>
                      <a:pt x="749" y="1152"/>
                    </a:lnTo>
                    <a:lnTo>
                      <a:pt x="750" y="1152"/>
                    </a:lnTo>
                    <a:lnTo>
                      <a:pt x="750" y="1150"/>
                    </a:lnTo>
                    <a:lnTo>
                      <a:pt x="752" y="1150"/>
                    </a:lnTo>
                    <a:lnTo>
                      <a:pt x="752" y="1149"/>
                    </a:lnTo>
                    <a:lnTo>
                      <a:pt x="754" y="1149"/>
                    </a:lnTo>
                    <a:lnTo>
                      <a:pt x="754" y="1147"/>
                    </a:lnTo>
                    <a:lnTo>
                      <a:pt x="755" y="1147"/>
                    </a:lnTo>
                    <a:lnTo>
                      <a:pt x="755" y="1144"/>
                    </a:lnTo>
                    <a:lnTo>
                      <a:pt x="757" y="1144"/>
                    </a:lnTo>
                    <a:lnTo>
                      <a:pt x="757" y="1142"/>
                    </a:lnTo>
                    <a:lnTo>
                      <a:pt x="759" y="1142"/>
                    </a:lnTo>
                    <a:lnTo>
                      <a:pt x="759" y="1140"/>
                    </a:lnTo>
                    <a:lnTo>
                      <a:pt x="760" y="1140"/>
                    </a:lnTo>
                    <a:lnTo>
                      <a:pt x="760" y="1139"/>
                    </a:lnTo>
                    <a:lnTo>
                      <a:pt x="762" y="1139"/>
                    </a:lnTo>
                    <a:lnTo>
                      <a:pt x="762" y="1137"/>
                    </a:lnTo>
                    <a:lnTo>
                      <a:pt x="764" y="1137"/>
                    </a:lnTo>
                    <a:lnTo>
                      <a:pt x="764" y="1135"/>
                    </a:lnTo>
                    <a:lnTo>
                      <a:pt x="765" y="1135"/>
                    </a:lnTo>
                    <a:lnTo>
                      <a:pt x="765" y="1132"/>
                    </a:lnTo>
                    <a:lnTo>
                      <a:pt x="767" y="1132"/>
                    </a:lnTo>
                    <a:lnTo>
                      <a:pt x="767" y="1130"/>
                    </a:lnTo>
                    <a:lnTo>
                      <a:pt x="769" y="1130"/>
                    </a:lnTo>
                    <a:lnTo>
                      <a:pt x="769" y="1129"/>
                    </a:lnTo>
                    <a:lnTo>
                      <a:pt x="770" y="1129"/>
                    </a:lnTo>
                    <a:lnTo>
                      <a:pt x="770" y="1127"/>
                    </a:lnTo>
                    <a:lnTo>
                      <a:pt x="772" y="1127"/>
                    </a:lnTo>
                    <a:lnTo>
                      <a:pt x="772" y="1125"/>
                    </a:lnTo>
                    <a:lnTo>
                      <a:pt x="774" y="1125"/>
                    </a:lnTo>
                    <a:lnTo>
                      <a:pt x="774" y="1122"/>
                    </a:lnTo>
                    <a:lnTo>
                      <a:pt x="775" y="1122"/>
                    </a:lnTo>
                    <a:lnTo>
                      <a:pt x="775" y="1120"/>
                    </a:lnTo>
                    <a:lnTo>
                      <a:pt x="777" y="1120"/>
                    </a:lnTo>
                    <a:lnTo>
                      <a:pt x="777" y="1119"/>
                    </a:lnTo>
                    <a:lnTo>
                      <a:pt x="779" y="1119"/>
                    </a:lnTo>
                    <a:lnTo>
                      <a:pt x="779" y="1117"/>
                    </a:lnTo>
                    <a:lnTo>
                      <a:pt x="780" y="1117"/>
                    </a:lnTo>
                    <a:lnTo>
                      <a:pt x="780" y="1115"/>
                    </a:lnTo>
                    <a:lnTo>
                      <a:pt x="782" y="1115"/>
                    </a:lnTo>
                    <a:lnTo>
                      <a:pt x="782" y="1114"/>
                    </a:lnTo>
                    <a:lnTo>
                      <a:pt x="784" y="1114"/>
                    </a:lnTo>
                    <a:lnTo>
                      <a:pt x="784" y="1110"/>
                    </a:lnTo>
                    <a:lnTo>
                      <a:pt x="785" y="1110"/>
                    </a:lnTo>
                    <a:lnTo>
                      <a:pt x="785" y="1109"/>
                    </a:lnTo>
                    <a:lnTo>
                      <a:pt x="787" y="1109"/>
                    </a:lnTo>
                    <a:lnTo>
                      <a:pt x="787" y="1107"/>
                    </a:lnTo>
                    <a:lnTo>
                      <a:pt x="789" y="1107"/>
                    </a:lnTo>
                    <a:lnTo>
                      <a:pt x="789" y="1105"/>
                    </a:lnTo>
                    <a:lnTo>
                      <a:pt x="790" y="1105"/>
                    </a:lnTo>
                    <a:lnTo>
                      <a:pt x="790" y="1104"/>
                    </a:lnTo>
                    <a:lnTo>
                      <a:pt x="792" y="1104"/>
                    </a:lnTo>
                    <a:lnTo>
                      <a:pt x="792" y="1102"/>
                    </a:lnTo>
                    <a:lnTo>
                      <a:pt x="794" y="1102"/>
                    </a:lnTo>
                    <a:lnTo>
                      <a:pt x="794" y="1099"/>
                    </a:lnTo>
                    <a:lnTo>
                      <a:pt x="795" y="1099"/>
                    </a:lnTo>
                    <a:lnTo>
                      <a:pt x="795" y="1097"/>
                    </a:lnTo>
                    <a:lnTo>
                      <a:pt x="797" y="1097"/>
                    </a:lnTo>
                    <a:lnTo>
                      <a:pt x="797" y="1095"/>
                    </a:lnTo>
                    <a:lnTo>
                      <a:pt x="799" y="1095"/>
                    </a:lnTo>
                    <a:lnTo>
                      <a:pt x="799" y="1094"/>
                    </a:lnTo>
                    <a:lnTo>
                      <a:pt x="800" y="1094"/>
                    </a:lnTo>
                    <a:lnTo>
                      <a:pt x="800" y="1092"/>
                    </a:lnTo>
                    <a:lnTo>
                      <a:pt x="802" y="1092"/>
                    </a:lnTo>
                    <a:lnTo>
                      <a:pt x="802" y="1090"/>
                    </a:lnTo>
                    <a:lnTo>
                      <a:pt x="804" y="1090"/>
                    </a:lnTo>
                    <a:lnTo>
                      <a:pt x="804" y="1089"/>
                    </a:lnTo>
                    <a:lnTo>
                      <a:pt x="805" y="1089"/>
                    </a:lnTo>
                    <a:lnTo>
                      <a:pt x="805" y="1092"/>
                    </a:lnTo>
                    <a:lnTo>
                      <a:pt x="804" y="1092"/>
                    </a:lnTo>
                    <a:lnTo>
                      <a:pt x="804" y="1094"/>
                    </a:lnTo>
                    <a:lnTo>
                      <a:pt x="802" y="1094"/>
                    </a:lnTo>
                    <a:lnTo>
                      <a:pt x="802" y="1095"/>
                    </a:lnTo>
                    <a:lnTo>
                      <a:pt x="800" y="1095"/>
                    </a:lnTo>
                    <a:lnTo>
                      <a:pt x="800" y="1097"/>
                    </a:lnTo>
                    <a:lnTo>
                      <a:pt x="799" y="1097"/>
                    </a:lnTo>
                    <a:lnTo>
                      <a:pt x="799" y="1099"/>
                    </a:lnTo>
                    <a:lnTo>
                      <a:pt x="797" y="1099"/>
                    </a:lnTo>
                    <a:lnTo>
                      <a:pt x="797" y="1100"/>
                    </a:lnTo>
                    <a:lnTo>
                      <a:pt x="795" y="1100"/>
                    </a:lnTo>
                    <a:lnTo>
                      <a:pt x="795" y="1104"/>
                    </a:lnTo>
                    <a:lnTo>
                      <a:pt x="794" y="1104"/>
                    </a:lnTo>
                    <a:lnTo>
                      <a:pt x="794" y="1105"/>
                    </a:lnTo>
                    <a:lnTo>
                      <a:pt x="792" y="1105"/>
                    </a:lnTo>
                    <a:lnTo>
                      <a:pt x="792" y="1107"/>
                    </a:lnTo>
                    <a:lnTo>
                      <a:pt x="790" y="1107"/>
                    </a:lnTo>
                    <a:lnTo>
                      <a:pt x="790" y="1109"/>
                    </a:lnTo>
                    <a:lnTo>
                      <a:pt x="789" y="1109"/>
                    </a:lnTo>
                    <a:lnTo>
                      <a:pt x="789" y="1110"/>
                    </a:lnTo>
                    <a:lnTo>
                      <a:pt x="787" y="1110"/>
                    </a:lnTo>
                    <a:lnTo>
                      <a:pt x="787" y="1112"/>
                    </a:lnTo>
                    <a:lnTo>
                      <a:pt x="785" y="1112"/>
                    </a:lnTo>
                    <a:lnTo>
                      <a:pt x="785" y="1115"/>
                    </a:lnTo>
                    <a:lnTo>
                      <a:pt x="784" y="1115"/>
                    </a:lnTo>
                    <a:lnTo>
                      <a:pt x="784" y="1117"/>
                    </a:lnTo>
                    <a:lnTo>
                      <a:pt x="782" y="1117"/>
                    </a:lnTo>
                    <a:lnTo>
                      <a:pt x="782" y="1119"/>
                    </a:lnTo>
                    <a:lnTo>
                      <a:pt x="780" y="1119"/>
                    </a:lnTo>
                    <a:lnTo>
                      <a:pt x="780" y="1120"/>
                    </a:lnTo>
                    <a:lnTo>
                      <a:pt x="779" y="1120"/>
                    </a:lnTo>
                    <a:lnTo>
                      <a:pt x="779" y="1122"/>
                    </a:lnTo>
                    <a:lnTo>
                      <a:pt x="777" y="1122"/>
                    </a:lnTo>
                    <a:lnTo>
                      <a:pt x="777" y="1124"/>
                    </a:lnTo>
                    <a:lnTo>
                      <a:pt x="775" y="1124"/>
                    </a:lnTo>
                    <a:lnTo>
                      <a:pt x="775" y="1127"/>
                    </a:lnTo>
                    <a:lnTo>
                      <a:pt x="774" y="1127"/>
                    </a:lnTo>
                    <a:lnTo>
                      <a:pt x="774" y="1129"/>
                    </a:lnTo>
                    <a:lnTo>
                      <a:pt x="772" y="1129"/>
                    </a:lnTo>
                    <a:lnTo>
                      <a:pt x="772" y="1130"/>
                    </a:lnTo>
                    <a:lnTo>
                      <a:pt x="770" y="1130"/>
                    </a:lnTo>
                    <a:lnTo>
                      <a:pt x="770" y="1132"/>
                    </a:lnTo>
                    <a:lnTo>
                      <a:pt x="769" y="1132"/>
                    </a:lnTo>
                    <a:lnTo>
                      <a:pt x="769" y="1134"/>
                    </a:lnTo>
                    <a:lnTo>
                      <a:pt x="767" y="1134"/>
                    </a:lnTo>
                    <a:lnTo>
                      <a:pt x="767" y="1137"/>
                    </a:lnTo>
                    <a:lnTo>
                      <a:pt x="765" y="1137"/>
                    </a:lnTo>
                    <a:lnTo>
                      <a:pt x="765" y="1139"/>
                    </a:lnTo>
                    <a:lnTo>
                      <a:pt x="764" y="1139"/>
                    </a:lnTo>
                    <a:lnTo>
                      <a:pt x="764" y="1140"/>
                    </a:lnTo>
                    <a:lnTo>
                      <a:pt x="762" y="1140"/>
                    </a:lnTo>
                    <a:lnTo>
                      <a:pt x="762" y="1142"/>
                    </a:lnTo>
                    <a:lnTo>
                      <a:pt x="760" y="1142"/>
                    </a:lnTo>
                    <a:lnTo>
                      <a:pt x="760" y="1144"/>
                    </a:lnTo>
                    <a:lnTo>
                      <a:pt x="759" y="1144"/>
                    </a:lnTo>
                    <a:lnTo>
                      <a:pt x="759" y="1145"/>
                    </a:lnTo>
                    <a:lnTo>
                      <a:pt x="757" y="1145"/>
                    </a:lnTo>
                    <a:lnTo>
                      <a:pt x="757" y="1149"/>
                    </a:lnTo>
                    <a:lnTo>
                      <a:pt x="755" y="1149"/>
                    </a:lnTo>
                    <a:lnTo>
                      <a:pt x="755" y="1150"/>
                    </a:lnTo>
                    <a:lnTo>
                      <a:pt x="754" y="1150"/>
                    </a:lnTo>
                    <a:lnTo>
                      <a:pt x="754" y="1152"/>
                    </a:lnTo>
                    <a:lnTo>
                      <a:pt x="752" y="1152"/>
                    </a:lnTo>
                    <a:lnTo>
                      <a:pt x="752" y="1154"/>
                    </a:lnTo>
                    <a:lnTo>
                      <a:pt x="750" y="1154"/>
                    </a:lnTo>
                    <a:lnTo>
                      <a:pt x="750" y="1155"/>
                    </a:lnTo>
                    <a:lnTo>
                      <a:pt x="749" y="1155"/>
                    </a:lnTo>
                    <a:lnTo>
                      <a:pt x="749" y="1157"/>
                    </a:lnTo>
                    <a:lnTo>
                      <a:pt x="747" y="1157"/>
                    </a:lnTo>
                    <a:lnTo>
                      <a:pt x="747" y="1160"/>
                    </a:lnTo>
                    <a:lnTo>
                      <a:pt x="745" y="1160"/>
                    </a:lnTo>
                    <a:lnTo>
                      <a:pt x="745" y="1162"/>
                    </a:lnTo>
                    <a:lnTo>
                      <a:pt x="744" y="1162"/>
                    </a:lnTo>
                    <a:lnTo>
                      <a:pt x="744" y="1164"/>
                    </a:lnTo>
                    <a:lnTo>
                      <a:pt x="742" y="1164"/>
                    </a:lnTo>
                    <a:lnTo>
                      <a:pt x="742" y="1165"/>
                    </a:lnTo>
                    <a:lnTo>
                      <a:pt x="740" y="1165"/>
                    </a:lnTo>
                    <a:lnTo>
                      <a:pt x="740" y="1167"/>
                    </a:lnTo>
                    <a:lnTo>
                      <a:pt x="739" y="1167"/>
                    </a:lnTo>
                    <a:lnTo>
                      <a:pt x="739" y="1169"/>
                    </a:lnTo>
                    <a:lnTo>
                      <a:pt x="737" y="1169"/>
                    </a:lnTo>
                    <a:lnTo>
                      <a:pt x="737" y="1172"/>
                    </a:lnTo>
                    <a:lnTo>
                      <a:pt x="735" y="1172"/>
                    </a:lnTo>
                    <a:lnTo>
                      <a:pt x="735" y="1174"/>
                    </a:lnTo>
                    <a:lnTo>
                      <a:pt x="734" y="1174"/>
                    </a:lnTo>
                    <a:lnTo>
                      <a:pt x="734" y="1175"/>
                    </a:lnTo>
                    <a:lnTo>
                      <a:pt x="732" y="1175"/>
                    </a:lnTo>
                    <a:lnTo>
                      <a:pt x="732" y="1177"/>
                    </a:lnTo>
                    <a:lnTo>
                      <a:pt x="730" y="1177"/>
                    </a:lnTo>
                    <a:lnTo>
                      <a:pt x="730" y="1179"/>
                    </a:lnTo>
                    <a:lnTo>
                      <a:pt x="729" y="1179"/>
                    </a:lnTo>
                    <a:lnTo>
                      <a:pt x="729" y="1182"/>
                    </a:lnTo>
                    <a:lnTo>
                      <a:pt x="727" y="1182"/>
                    </a:lnTo>
                    <a:lnTo>
                      <a:pt x="727" y="1184"/>
                    </a:lnTo>
                    <a:lnTo>
                      <a:pt x="725" y="1184"/>
                    </a:lnTo>
                    <a:lnTo>
                      <a:pt x="725" y="1185"/>
                    </a:lnTo>
                    <a:lnTo>
                      <a:pt x="724" y="1185"/>
                    </a:lnTo>
                    <a:lnTo>
                      <a:pt x="724" y="1187"/>
                    </a:lnTo>
                    <a:lnTo>
                      <a:pt x="722" y="1187"/>
                    </a:lnTo>
                    <a:lnTo>
                      <a:pt x="722" y="1189"/>
                    </a:lnTo>
                    <a:lnTo>
                      <a:pt x="720" y="1189"/>
                    </a:lnTo>
                    <a:lnTo>
                      <a:pt x="720" y="1192"/>
                    </a:lnTo>
                    <a:lnTo>
                      <a:pt x="719" y="1192"/>
                    </a:lnTo>
                    <a:lnTo>
                      <a:pt x="719" y="1194"/>
                    </a:lnTo>
                    <a:lnTo>
                      <a:pt x="717" y="1194"/>
                    </a:lnTo>
                    <a:lnTo>
                      <a:pt x="717" y="1195"/>
                    </a:lnTo>
                    <a:lnTo>
                      <a:pt x="715" y="1195"/>
                    </a:lnTo>
                    <a:lnTo>
                      <a:pt x="715" y="1197"/>
                    </a:lnTo>
                    <a:lnTo>
                      <a:pt x="714" y="1197"/>
                    </a:lnTo>
                    <a:lnTo>
                      <a:pt x="714" y="1200"/>
                    </a:lnTo>
                    <a:lnTo>
                      <a:pt x="712" y="1200"/>
                    </a:lnTo>
                    <a:lnTo>
                      <a:pt x="712" y="1202"/>
                    </a:lnTo>
                    <a:lnTo>
                      <a:pt x="710" y="1202"/>
                    </a:lnTo>
                    <a:lnTo>
                      <a:pt x="710" y="1204"/>
                    </a:lnTo>
                    <a:lnTo>
                      <a:pt x="709" y="1204"/>
                    </a:lnTo>
                    <a:lnTo>
                      <a:pt x="709" y="1205"/>
                    </a:lnTo>
                    <a:lnTo>
                      <a:pt x="707" y="1205"/>
                    </a:lnTo>
                    <a:lnTo>
                      <a:pt x="707" y="1209"/>
                    </a:lnTo>
                    <a:lnTo>
                      <a:pt x="705" y="1209"/>
                    </a:lnTo>
                    <a:lnTo>
                      <a:pt x="705" y="1210"/>
                    </a:lnTo>
                    <a:lnTo>
                      <a:pt x="704" y="1210"/>
                    </a:lnTo>
                    <a:lnTo>
                      <a:pt x="704" y="1212"/>
                    </a:lnTo>
                    <a:lnTo>
                      <a:pt x="702" y="1212"/>
                    </a:lnTo>
                    <a:lnTo>
                      <a:pt x="702" y="1214"/>
                    </a:lnTo>
                    <a:lnTo>
                      <a:pt x="700" y="1214"/>
                    </a:lnTo>
                    <a:lnTo>
                      <a:pt x="700" y="1217"/>
                    </a:lnTo>
                    <a:lnTo>
                      <a:pt x="699" y="1217"/>
                    </a:lnTo>
                    <a:lnTo>
                      <a:pt x="699" y="1219"/>
                    </a:lnTo>
                    <a:lnTo>
                      <a:pt x="697" y="1219"/>
                    </a:lnTo>
                    <a:lnTo>
                      <a:pt x="697" y="1220"/>
                    </a:lnTo>
                    <a:lnTo>
                      <a:pt x="695" y="1220"/>
                    </a:lnTo>
                    <a:lnTo>
                      <a:pt x="695" y="1222"/>
                    </a:lnTo>
                    <a:lnTo>
                      <a:pt x="694" y="1222"/>
                    </a:lnTo>
                    <a:lnTo>
                      <a:pt x="694" y="1225"/>
                    </a:lnTo>
                    <a:lnTo>
                      <a:pt x="692" y="1225"/>
                    </a:lnTo>
                    <a:lnTo>
                      <a:pt x="692" y="1227"/>
                    </a:lnTo>
                    <a:lnTo>
                      <a:pt x="690" y="1227"/>
                    </a:lnTo>
                    <a:lnTo>
                      <a:pt x="690" y="1229"/>
                    </a:lnTo>
                    <a:lnTo>
                      <a:pt x="689" y="1229"/>
                    </a:lnTo>
                    <a:lnTo>
                      <a:pt x="689" y="1230"/>
                    </a:lnTo>
                    <a:lnTo>
                      <a:pt x="687" y="1230"/>
                    </a:lnTo>
                    <a:lnTo>
                      <a:pt x="687" y="1234"/>
                    </a:lnTo>
                    <a:lnTo>
                      <a:pt x="685" y="1234"/>
                    </a:lnTo>
                    <a:lnTo>
                      <a:pt x="685" y="1235"/>
                    </a:lnTo>
                    <a:lnTo>
                      <a:pt x="684" y="1235"/>
                    </a:lnTo>
                    <a:lnTo>
                      <a:pt x="684" y="1237"/>
                    </a:lnTo>
                    <a:lnTo>
                      <a:pt x="682" y="1237"/>
                    </a:lnTo>
                    <a:lnTo>
                      <a:pt x="682" y="1240"/>
                    </a:lnTo>
                    <a:lnTo>
                      <a:pt x="680" y="1240"/>
                    </a:lnTo>
                    <a:lnTo>
                      <a:pt x="680" y="1242"/>
                    </a:lnTo>
                    <a:lnTo>
                      <a:pt x="679" y="1242"/>
                    </a:lnTo>
                    <a:lnTo>
                      <a:pt x="679" y="1244"/>
                    </a:lnTo>
                    <a:lnTo>
                      <a:pt x="677" y="1244"/>
                    </a:lnTo>
                    <a:lnTo>
                      <a:pt x="677" y="1247"/>
                    </a:lnTo>
                    <a:lnTo>
                      <a:pt x="675" y="1247"/>
                    </a:lnTo>
                    <a:lnTo>
                      <a:pt x="675" y="1249"/>
                    </a:lnTo>
                    <a:lnTo>
                      <a:pt x="674" y="1249"/>
                    </a:lnTo>
                    <a:lnTo>
                      <a:pt x="674" y="1250"/>
                    </a:lnTo>
                    <a:lnTo>
                      <a:pt x="672" y="1250"/>
                    </a:lnTo>
                    <a:lnTo>
                      <a:pt x="672" y="1252"/>
                    </a:lnTo>
                    <a:lnTo>
                      <a:pt x="670" y="1252"/>
                    </a:lnTo>
                    <a:lnTo>
                      <a:pt x="670" y="1255"/>
                    </a:lnTo>
                    <a:lnTo>
                      <a:pt x="669" y="1255"/>
                    </a:lnTo>
                    <a:lnTo>
                      <a:pt x="669" y="1257"/>
                    </a:lnTo>
                    <a:lnTo>
                      <a:pt x="667" y="1257"/>
                    </a:lnTo>
                    <a:lnTo>
                      <a:pt x="667" y="1259"/>
                    </a:lnTo>
                    <a:lnTo>
                      <a:pt x="665" y="1259"/>
                    </a:lnTo>
                    <a:lnTo>
                      <a:pt x="665" y="1262"/>
                    </a:lnTo>
                    <a:lnTo>
                      <a:pt x="664" y="1262"/>
                    </a:lnTo>
                    <a:lnTo>
                      <a:pt x="664" y="1264"/>
                    </a:lnTo>
                    <a:lnTo>
                      <a:pt x="662" y="1264"/>
                    </a:lnTo>
                    <a:lnTo>
                      <a:pt x="662" y="1265"/>
                    </a:lnTo>
                    <a:lnTo>
                      <a:pt x="660" y="1265"/>
                    </a:lnTo>
                    <a:lnTo>
                      <a:pt x="660" y="1269"/>
                    </a:lnTo>
                    <a:lnTo>
                      <a:pt x="659" y="1269"/>
                    </a:lnTo>
                    <a:lnTo>
                      <a:pt x="659" y="1270"/>
                    </a:lnTo>
                    <a:lnTo>
                      <a:pt x="657" y="1270"/>
                    </a:lnTo>
                    <a:lnTo>
                      <a:pt x="657" y="1272"/>
                    </a:lnTo>
                    <a:lnTo>
                      <a:pt x="655" y="1272"/>
                    </a:lnTo>
                    <a:lnTo>
                      <a:pt x="655" y="1275"/>
                    </a:lnTo>
                    <a:lnTo>
                      <a:pt x="654" y="1275"/>
                    </a:lnTo>
                    <a:lnTo>
                      <a:pt x="654" y="1277"/>
                    </a:lnTo>
                    <a:lnTo>
                      <a:pt x="652" y="1277"/>
                    </a:lnTo>
                    <a:lnTo>
                      <a:pt x="652" y="1279"/>
                    </a:lnTo>
                    <a:lnTo>
                      <a:pt x="650" y="1279"/>
                    </a:lnTo>
                    <a:lnTo>
                      <a:pt x="650" y="1282"/>
                    </a:lnTo>
                    <a:lnTo>
                      <a:pt x="649" y="1282"/>
                    </a:lnTo>
                    <a:lnTo>
                      <a:pt x="649" y="1284"/>
                    </a:lnTo>
                    <a:lnTo>
                      <a:pt x="647" y="1284"/>
                    </a:lnTo>
                    <a:lnTo>
                      <a:pt x="647" y="1285"/>
                    </a:lnTo>
                    <a:lnTo>
                      <a:pt x="645" y="1285"/>
                    </a:lnTo>
                    <a:lnTo>
                      <a:pt x="645" y="1287"/>
                    </a:lnTo>
                    <a:lnTo>
                      <a:pt x="644" y="1287"/>
                    </a:lnTo>
                    <a:lnTo>
                      <a:pt x="644" y="1290"/>
                    </a:lnTo>
                    <a:lnTo>
                      <a:pt x="642" y="1290"/>
                    </a:lnTo>
                    <a:lnTo>
                      <a:pt x="642" y="1292"/>
                    </a:lnTo>
                    <a:lnTo>
                      <a:pt x="640" y="1292"/>
                    </a:lnTo>
                    <a:lnTo>
                      <a:pt x="640" y="1294"/>
                    </a:lnTo>
                    <a:lnTo>
                      <a:pt x="639" y="1294"/>
                    </a:lnTo>
                    <a:lnTo>
                      <a:pt x="639" y="1297"/>
                    </a:lnTo>
                    <a:lnTo>
                      <a:pt x="637" y="1297"/>
                    </a:lnTo>
                    <a:lnTo>
                      <a:pt x="637" y="1299"/>
                    </a:lnTo>
                    <a:lnTo>
                      <a:pt x="635" y="1299"/>
                    </a:lnTo>
                    <a:lnTo>
                      <a:pt x="635" y="1302"/>
                    </a:lnTo>
                    <a:lnTo>
                      <a:pt x="634" y="1302"/>
                    </a:lnTo>
                    <a:lnTo>
                      <a:pt x="634" y="1304"/>
                    </a:lnTo>
                    <a:lnTo>
                      <a:pt x="632" y="1304"/>
                    </a:lnTo>
                    <a:lnTo>
                      <a:pt x="632" y="1305"/>
                    </a:lnTo>
                    <a:lnTo>
                      <a:pt x="630" y="1305"/>
                    </a:lnTo>
                    <a:lnTo>
                      <a:pt x="630" y="1309"/>
                    </a:lnTo>
                    <a:lnTo>
                      <a:pt x="629" y="1309"/>
                    </a:lnTo>
                    <a:lnTo>
                      <a:pt x="629" y="1310"/>
                    </a:lnTo>
                    <a:lnTo>
                      <a:pt x="627" y="1310"/>
                    </a:lnTo>
                    <a:lnTo>
                      <a:pt x="627" y="1312"/>
                    </a:lnTo>
                    <a:lnTo>
                      <a:pt x="625" y="1312"/>
                    </a:lnTo>
                    <a:lnTo>
                      <a:pt x="625" y="1315"/>
                    </a:lnTo>
                    <a:lnTo>
                      <a:pt x="624" y="1315"/>
                    </a:lnTo>
                    <a:lnTo>
                      <a:pt x="624" y="1317"/>
                    </a:lnTo>
                    <a:lnTo>
                      <a:pt x="622" y="1317"/>
                    </a:lnTo>
                    <a:lnTo>
                      <a:pt x="622" y="1319"/>
                    </a:lnTo>
                    <a:lnTo>
                      <a:pt x="620" y="1319"/>
                    </a:lnTo>
                    <a:lnTo>
                      <a:pt x="620" y="1322"/>
                    </a:lnTo>
                    <a:lnTo>
                      <a:pt x="619" y="1322"/>
                    </a:lnTo>
                    <a:lnTo>
                      <a:pt x="619" y="1324"/>
                    </a:lnTo>
                    <a:lnTo>
                      <a:pt x="617" y="1324"/>
                    </a:lnTo>
                    <a:lnTo>
                      <a:pt x="617" y="1327"/>
                    </a:lnTo>
                    <a:lnTo>
                      <a:pt x="615" y="1327"/>
                    </a:lnTo>
                    <a:lnTo>
                      <a:pt x="615" y="1329"/>
                    </a:lnTo>
                    <a:lnTo>
                      <a:pt x="614" y="1329"/>
                    </a:lnTo>
                    <a:lnTo>
                      <a:pt x="614" y="1330"/>
                    </a:lnTo>
                    <a:lnTo>
                      <a:pt x="612" y="1330"/>
                    </a:lnTo>
                    <a:lnTo>
                      <a:pt x="612" y="1334"/>
                    </a:lnTo>
                    <a:lnTo>
                      <a:pt x="610" y="1334"/>
                    </a:lnTo>
                    <a:lnTo>
                      <a:pt x="610" y="1335"/>
                    </a:lnTo>
                    <a:lnTo>
                      <a:pt x="609" y="1335"/>
                    </a:lnTo>
                    <a:lnTo>
                      <a:pt x="609" y="1339"/>
                    </a:lnTo>
                    <a:lnTo>
                      <a:pt x="607" y="1339"/>
                    </a:lnTo>
                    <a:lnTo>
                      <a:pt x="607" y="1340"/>
                    </a:lnTo>
                    <a:lnTo>
                      <a:pt x="605" y="1340"/>
                    </a:lnTo>
                    <a:lnTo>
                      <a:pt x="605" y="1342"/>
                    </a:lnTo>
                    <a:lnTo>
                      <a:pt x="604" y="1342"/>
                    </a:lnTo>
                    <a:lnTo>
                      <a:pt x="604" y="1345"/>
                    </a:lnTo>
                    <a:lnTo>
                      <a:pt x="602" y="1345"/>
                    </a:lnTo>
                    <a:lnTo>
                      <a:pt x="602" y="1347"/>
                    </a:lnTo>
                    <a:lnTo>
                      <a:pt x="600" y="1347"/>
                    </a:lnTo>
                    <a:lnTo>
                      <a:pt x="600" y="1350"/>
                    </a:lnTo>
                    <a:lnTo>
                      <a:pt x="599" y="1350"/>
                    </a:lnTo>
                    <a:lnTo>
                      <a:pt x="599" y="1352"/>
                    </a:lnTo>
                    <a:lnTo>
                      <a:pt x="597" y="1352"/>
                    </a:lnTo>
                    <a:lnTo>
                      <a:pt x="597" y="1355"/>
                    </a:lnTo>
                    <a:lnTo>
                      <a:pt x="595" y="1355"/>
                    </a:lnTo>
                    <a:lnTo>
                      <a:pt x="595" y="1357"/>
                    </a:lnTo>
                    <a:lnTo>
                      <a:pt x="594" y="1357"/>
                    </a:lnTo>
                    <a:lnTo>
                      <a:pt x="594" y="1359"/>
                    </a:lnTo>
                    <a:lnTo>
                      <a:pt x="592" y="1359"/>
                    </a:lnTo>
                    <a:lnTo>
                      <a:pt x="592" y="1362"/>
                    </a:lnTo>
                    <a:lnTo>
                      <a:pt x="590" y="1362"/>
                    </a:lnTo>
                    <a:lnTo>
                      <a:pt x="590" y="1364"/>
                    </a:lnTo>
                    <a:lnTo>
                      <a:pt x="589" y="1364"/>
                    </a:lnTo>
                    <a:lnTo>
                      <a:pt x="589" y="1367"/>
                    </a:lnTo>
                    <a:lnTo>
                      <a:pt x="587" y="1367"/>
                    </a:lnTo>
                    <a:lnTo>
                      <a:pt x="587" y="1369"/>
                    </a:lnTo>
                    <a:lnTo>
                      <a:pt x="585" y="1369"/>
                    </a:lnTo>
                    <a:lnTo>
                      <a:pt x="585" y="1370"/>
                    </a:lnTo>
                    <a:lnTo>
                      <a:pt x="584" y="1370"/>
                    </a:lnTo>
                    <a:lnTo>
                      <a:pt x="584" y="1374"/>
                    </a:lnTo>
                    <a:lnTo>
                      <a:pt x="582" y="1374"/>
                    </a:lnTo>
                    <a:lnTo>
                      <a:pt x="582" y="1375"/>
                    </a:lnTo>
                    <a:lnTo>
                      <a:pt x="580" y="1375"/>
                    </a:lnTo>
                    <a:lnTo>
                      <a:pt x="580" y="1379"/>
                    </a:lnTo>
                    <a:lnTo>
                      <a:pt x="579" y="1379"/>
                    </a:lnTo>
                    <a:lnTo>
                      <a:pt x="579" y="1380"/>
                    </a:lnTo>
                    <a:lnTo>
                      <a:pt x="577" y="1380"/>
                    </a:lnTo>
                    <a:lnTo>
                      <a:pt x="577" y="1382"/>
                    </a:lnTo>
                    <a:lnTo>
                      <a:pt x="575" y="1382"/>
                    </a:lnTo>
                    <a:lnTo>
                      <a:pt x="575" y="1385"/>
                    </a:lnTo>
                    <a:lnTo>
                      <a:pt x="574" y="1385"/>
                    </a:lnTo>
                    <a:lnTo>
                      <a:pt x="574" y="1387"/>
                    </a:lnTo>
                    <a:lnTo>
                      <a:pt x="572" y="1387"/>
                    </a:lnTo>
                    <a:lnTo>
                      <a:pt x="572" y="1390"/>
                    </a:lnTo>
                    <a:lnTo>
                      <a:pt x="570" y="1390"/>
                    </a:lnTo>
                    <a:lnTo>
                      <a:pt x="570" y="1392"/>
                    </a:lnTo>
                    <a:lnTo>
                      <a:pt x="569" y="1392"/>
                    </a:lnTo>
                    <a:lnTo>
                      <a:pt x="569" y="1395"/>
                    </a:lnTo>
                    <a:lnTo>
                      <a:pt x="567" y="1395"/>
                    </a:lnTo>
                    <a:lnTo>
                      <a:pt x="567" y="1397"/>
                    </a:lnTo>
                    <a:lnTo>
                      <a:pt x="565" y="1397"/>
                    </a:lnTo>
                    <a:lnTo>
                      <a:pt x="565" y="1399"/>
                    </a:lnTo>
                    <a:lnTo>
                      <a:pt x="564" y="1399"/>
                    </a:lnTo>
                    <a:lnTo>
                      <a:pt x="564" y="1402"/>
                    </a:lnTo>
                    <a:lnTo>
                      <a:pt x="562" y="1402"/>
                    </a:lnTo>
                    <a:lnTo>
                      <a:pt x="562" y="1404"/>
                    </a:lnTo>
                    <a:lnTo>
                      <a:pt x="560" y="1404"/>
                    </a:lnTo>
                    <a:lnTo>
                      <a:pt x="560" y="1407"/>
                    </a:lnTo>
                    <a:lnTo>
                      <a:pt x="559" y="1407"/>
                    </a:lnTo>
                    <a:lnTo>
                      <a:pt x="559" y="1409"/>
                    </a:lnTo>
                    <a:lnTo>
                      <a:pt x="557" y="1409"/>
                    </a:lnTo>
                    <a:lnTo>
                      <a:pt x="557" y="1412"/>
                    </a:lnTo>
                    <a:lnTo>
                      <a:pt x="555" y="1412"/>
                    </a:lnTo>
                    <a:lnTo>
                      <a:pt x="555" y="1414"/>
                    </a:lnTo>
                    <a:lnTo>
                      <a:pt x="554" y="1414"/>
                    </a:lnTo>
                    <a:lnTo>
                      <a:pt x="554" y="1415"/>
                    </a:lnTo>
                    <a:lnTo>
                      <a:pt x="552" y="1415"/>
                    </a:lnTo>
                    <a:lnTo>
                      <a:pt x="552" y="1419"/>
                    </a:lnTo>
                    <a:lnTo>
                      <a:pt x="550" y="1419"/>
                    </a:lnTo>
                    <a:lnTo>
                      <a:pt x="550" y="1420"/>
                    </a:lnTo>
                    <a:lnTo>
                      <a:pt x="549" y="1420"/>
                    </a:lnTo>
                    <a:lnTo>
                      <a:pt x="549" y="1424"/>
                    </a:lnTo>
                    <a:lnTo>
                      <a:pt x="547" y="1424"/>
                    </a:lnTo>
                    <a:lnTo>
                      <a:pt x="547" y="1425"/>
                    </a:lnTo>
                    <a:lnTo>
                      <a:pt x="545" y="1425"/>
                    </a:lnTo>
                    <a:lnTo>
                      <a:pt x="545" y="1429"/>
                    </a:lnTo>
                    <a:lnTo>
                      <a:pt x="544" y="1429"/>
                    </a:lnTo>
                    <a:lnTo>
                      <a:pt x="544" y="1430"/>
                    </a:lnTo>
                    <a:lnTo>
                      <a:pt x="542" y="1430"/>
                    </a:lnTo>
                    <a:lnTo>
                      <a:pt x="542" y="1434"/>
                    </a:lnTo>
                    <a:lnTo>
                      <a:pt x="540" y="1434"/>
                    </a:lnTo>
                    <a:lnTo>
                      <a:pt x="540" y="1437"/>
                    </a:lnTo>
                    <a:lnTo>
                      <a:pt x="539" y="1437"/>
                    </a:lnTo>
                    <a:lnTo>
                      <a:pt x="539" y="1439"/>
                    </a:lnTo>
                    <a:lnTo>
                      <a:pt x="537" y="1439"/>
                    </a:lnTo>
                    <a:lnTo>
                      <a:pt x="537" y="1442"/>
                    </a:lnTo>
                    <a:lnTo>
                      <a:pt x="535" y="1442"/>
                    </a:lnTo>
                    <a:lnTo>
                      <a:pt x="535" y="1444"/>
                    </a:lnTo>
                    <a:lnTo>
                      <a:pt x="534" y="1444"/>
                    </a:lnTo>
                    <a:lnTo>
                      <a:pt x="534" y="1447"/>
                    </a:lnTo>
                    <a:lnTo>
                      <a:pt x="532" y="1447"/>
                    </a:lnTo>
                    <a:lnTo>
                      <a:pt x="532" y="1449"/>
                    </a:lnTo>
                    <a:lnTo>
                      <a:pt x="530" y="1449"/>
                    </a:lnTo>
                    <a:lnTo>
                      <a:pt x="530" y="1452"/>
                    </a:lnTo>
                    <a:lnTo>
                      <a:pt x="529" y="1452"/>
                    </a:lnTo>
                    <a:lnTo>
                      <a:pt x="529" y="1454"/>
                    </a:lnTo>
                    <a:lnTo>
                      <a:pt x="527" y="1454"/>
                    </a:lnTo>
                    <a:lnTo>
                      <a:pt x="527" y="1457"/>
                    </a:lnTo>
                    <a:lnTo>
                      <a:pt x="525" y="1457"/>
                    </a:lnTo>
                    <a:lnTo>
                      <a:pt x="525" y="1459"/>
                    </a:lnTo>
                    <a:lnTo>
                      <a:pt x="524" y="1459"/>
                    </a:lnTo>
                    <a:lnTo>
                      <a:pt x="524" y="1462"/>
                    </a:lnTo>
                    <a:lnTo>
                      <a:pt x="522" y="1462"/>
                    </a:lnTo>
                    <a:lnTo>
                      <a:pt x="522" y="1464"/>
                    </a:lnTo>
                    <a:lnTo>
                      <a:pt x="520" y="1464"/>
                    </a:lnTo>
                    <a:lnTo>
                      <a:pt x="520" y="1467"/>
                    </a:lnTo>
                    <a:lnTo>
                      <a:pt x="519" y="1467"/>
                    </a:lnTo>
                    <a:lnTo>
                      <a:pt x="519" y="1470"/>
                    </a:lnTo>
                    <a:lnTo>
                      <a:pt x="517" y="1470"/>
                    </a:lnTo>
                    <a:lnTo>
                      <a:pt x="517" y="1472"/>
                    </a:lnTo>
                    <a:lnTo>
                      <a:pt x="515" y="1472"/>
                    </a:lnTo>
                    <a:lnTo>
                      <a:pt x="515" y="1475"/>
                    </a:lnTo>
                    <a:lnTo>
                      <a:pt x="514" y="1475"/>
                    </a:lnTo>
                    <a:lnTo>
                      <a:pt x="514" y="1477"/>
                    </a:lnTo>
                    <a:lnTo>
                      <a:pt x="512" y="1477"/>
                    </a:lnTo>
                    <a:lnTo>
                      <a:pt x="512" y="1480"/>
                    </a:lnTo>
                    <a:lnTo>
                      <a:pt x="510" y="1480"/>
                    </a:lnTo>
                    <a:lnTo>
                      <a:pt x="510" y="1482"/>
                    </a:lnTo>
                    <a:lnTo>
                      <a:pt x="509" y="1482"/>
                    </a:lnTo>
                    <a:lnTo>
                      <a:pt x="509" y="1485"/>
                    </a:lnTo>
                    <a:lnTo>
                      <a:pt x="507" y="1485"/>
                    </a:lnTo>
                    <a:lnTo>
                      <a:pt x="507" y="1487"/>
                    </a:lnTo>
                    <a:lnTo>
                      <a:pt x="505" y="1487"/>
                    </a:lnTo>
                    <a:lnTo>
                      <a:pt x="505" y="1490"/>
                    </a:lnTo>
                    <a:lnTo>
                      <a:pt x="504" y="1490"/>
                    </a:lnTo>
                    <a:lnTo>
                      <a:pt x="504" y="1492"/>
                    </a:lnTo>
                    <a:lnTo>
                      <a:pt x="502" y="1492"/>
                    </a:lnTo>
                    <a:lnTo>
                      <a:pt x="502" y="1495"/>
                    </a:lnTo>
                    <a:lnTo>
                      <a:pt x="500" y="1495"/>
                    </a:lnTo>
                    <a:lnTo>
                      <a:pt x="500" y="1499"/>
                    </a:lnTo>
                    <a:lnTo>
                      <a:pt x="499" y="1499"/>
                    </a:lnTo>
                    <a:lnTo>
                      <a:pt x="499" y="1500"/>
                    </a:lnTo>
                    <a:lnTo>
                      <a:pt x="497" y="1500"/>
                    </a:lnTo>
                    <a:lnTo>
                      <a:pt x="497" y="1504"/>
                    </a:lnTo>
                    <a:lnTo>
                      <a:pt x="495" y="1504"/>
                    </a:lnTo>
                    <a:lnTo>
                      <a:pt x="495" y="1505"/>
                    </a:lnTo>
                    <a:lnTo>
                      <a:pt x="494" y="1505"/>
                    </a:lnTo>
                    <a:lnTo>
                      <a:pt x="494" y="1509"/>
                    </a:lnTo>
                    <a:lnTo>
                      <a:pt x="492" y="1509"/>
                    </a:lnTo>
                    <a:lnTo>
                      <a:pt x="492" y="1510"/>
                    </a:lnTo>
                    <a:lnTo>
                      <a:pt x="490" y="1510"/>
                    </a:lnTo>
                    <a:lnTo>
                      <a:pt x="490" y="1514"/>
                    </a:lnTo>
                    <a:lnTo>
                      <a:pt x="489" y="1514"/>
                    </a:lnTo>
                    <a:lnTo>
                      <a:pt x="489" y="1515"/>
                    </a:lnTo>
                    <a:lnTo>
                      <a:pt x="487" y="1515"/>
                    </a:lnTo>
                    <a:lnTo>
                      <a:pt x="487" y="1519"/>
                    </a:lnTo>
                    <a:lnTo>
                      <a:pt x="485" y="1519"/>
                    </a:lnTo>
                    <a:lnTo>
                      <a:pt x="485" y="1520"/>
                    </a:lnTo>
                    <a:lnTo>
                      <a:pt x="484" y="1520"/>
                    </a:lnTo>
                    <a:lnTo>
                      <a:pt x="484" y="1524"/>
                    </a:lnTo>
                    <a:lnTo>
                      <a:pt x="482" y="1524"/>
                    </a:lnTo>
                    <a:lnTo>
                      <a:pt x="482" y="1527"/>
                    </a:lnTo>
                    <a:lnTo>
                      <a:pt x="480" y="1527"/>
                    </a:lnTo>
                    <a:lnTo>
                      <a:pt x="480" y="1529"/>
                    </a:lnTo>
                    <a:lnTo>
                      <a:pt x="479" y="1529"/>
                    </a:lnTo>
                    <a:lnTo>
                      <a:pt x="479" y="1532"/>
                    </a:lnTo>
                    <a:lnTo>
                      <a:pt x="477" y="1532"/>
                    </a:lnTo>
                    <a:lnTo>
                      <a:pt x="477" y="1535"/>
                    </a:lnTo>
                    <a:lnTo>
                      <a:pt x="475" y="1535"/>
                    </a:lnTo>
                    <a:lnTo>
                      <a:pt x="475" y="1537"/>
                    </a:lnTo>
                    <a:lnTo>
                      <a:pt x="474" y="1537"/>
                    </a:lnTo>
                    <a:lnTo>
                      <a:pt x="474" y="1540"/>
                    </a:lnTo>
                    <a:lnTo>
                      <a:pt x="472" y="1540"/>
                    </a:lnTo>
                    <a:lnTo>
                      <a:pt x="472" y="1544"/>
                    </a:lnTo>
                    <a:lnTo>
                      <a:pt x="470" y="1544"/>
                    </a:lnTo>
                    <a:lnTo>
                      <a:pt x="470" y="1545"/>
                    </a:lnTo>
                    <a:lnTo>
                      <a:pt x="469" y="1545"/>
                    </a:lnTo>
                    <a:lnTo>
                      <a:pt x="469" y="1549"/>
                    </a:lnTo>
                    <a:lnTo>
                      <a:pt x="467" y="1549"/>
                    </a:lnTo>
                    <a:lnTo>
                      <a:pt x="467" y="1552"/>
                    </a:lnTo>
                    <a:lnTo>
                      <a:pt x="465" y="1552"/>
                    </a:lnTo>
                    <a:lnTo>
                      <a:pt x="465" y="1554"/>
                    </a:lnTo>
                    <a:lnTo>
                      <a:pt x="464" y="1554"/>
                    </a:lnTo>
                    <a:lnTo>
                      <a:pt x="464" y="1557"/>
                    </a:lnTo>
                    <a:lnTo>
                      <a:pt x="462" y="1557"/>
                    </a:lnTo>
                    <a:lnTo>
                      <a:pt x="462" y="1560"/>
                    </a:lnTo>
                    <a:lnTo>
                      <a:pt x="460" y="1560"/>
                    </a:lnTo>
                    <a:lnTo>
                      <a:pt x="460" y="1562"/>
                    </a:lnTo>
                    <a:lnTo>
                      <a:pt x="459" y="1562"/>
                    </a:lnTo>
                    <a:lnTo>
                      <a:pt x="459" y="1565"/>
                    </a:lnTo>
                    <a:lnTo>
                      <a:pt x="457" y="1565"/>
                    </a:lnTo>
                    <a:lnTo>
                      <a:pt x="457" y="1569"/>
                    </a:lnTo>
                    <a:lnTo>
                      <a:pt x="455" y="1569"/>
                    </a:lnTo>
                    <a:lnTo>
                      <a:pt x="455" y="1570"/>
                    </a:lnTo>
                    <a:lnTo>
                      <a:pt x="454" y="1570"/>
                    </a:lnTo>
                    <a:lnTo>
                      <a:pt x="454" y="1574"/>
                    </a:lnTo>
                    <a:lnTo>
                      <a:pt x="452" y="1574"/>
                    </a:lnTo>
                    <a:lnTo>
                      <a:pt x="452" y="1577"/>
                    </a:lnTo>
                    <a:lnTo>
                      <a:pt x="450" y="1577"/>
                    </a:lnTo>
                    <a:lnTo>
                      <a:pt x="450" y="1580"/>
                    </a:lnTo>
                    <a:lnTo>
                      <a:pt x="449" y="1580"/>
                    </a:lnTo>
                    <a:lnTo>
                      <a:pt x="449" y="1582"/>
                    </a:lnTo>
                    <a:lnTo>
                      <a:pt x="447" y="1582"/>
                    </a:lnTo>
                    <a:lnTo>
                      <a:pt x="447" y="1585"/>
                    </a:lnTo>
                    <a:lnTo>
                      <a:pt x="445" y="1585"/>
                    </a:lnTo>
                    <a:lnTo>
                      <a:pt x="445" y="1589"/>
                    </a:lnTo>
                    <a:lnTo>
                      <a:pt x="444" y="1589"/>
                    </a:lnTo>
                    <a:lnTo>
                      <a:pt x="444" y="1590"/>
                    </a:lnTo>
                    <a:lnTo>
                      <a:pt x="442" y="1590"/>
                    </a:lnTo>
                    <a:lnTo>
                      <a:pt x="442" y="1594"/>
                    </a:lnTo>
                    <a:lnTo>
                      <a:pt x="440" y="1594"/>
                    </a:lnTo>
                    <a:lnTo>
                      <a:pt x="440" y="1597"/>
                    </a:lnTo>
                    <a:lnTo>
                      <a:pt x="439" y="1597"/>
                    </a:lnTo>
                    <a:lnTo>
                      <a:pt x="439" y="1599"/>
                    </a:lnTo>
                    <a:lnTo>
                      <a:pt x="437" y="1599"/>
                    </a:lnTo>
                    <a:lnTo>
                      <a:pt x="437" y="1602"/>
                    </a:lnTo>
                    <a:lnTo>
                      <a:pt x="435" y="1602"/>
                    </a:lnTo>
                    <a:lnTo>
                      <a:pt x="435" y="1605"/>
                    </a:lnTo>
                    <a:lnTo>
                      <a:pt x="434" y="1605"/>
                    </a:lnTo>
                    <a:lnTo>
                      <a:pt x="434" y="1607"/>
                    </a:lnTo>
                    <a:lnTo>
                      <a:pt x="432" y="1607"/>
                    </a:lnTo>
                    <a:lnTo>
                      <a:pt x="432" y="1610"/>
                    </a:lnTo>
                    <a:lnTo>
                      <a:pt x="430" y="1610"/>
                    </a:lnTo>
                    <a:lnTo>
                      <a:pt x="430" y="1614"/>
                    </a:lnTo>
                    <a:lnTo>
                      <a:pt x="429" y="1614"/>
                    </a:lnTo>
                    <a:lnTo>
                      <a:pt x="429" y="1617"/>
                    </a:lnTo>
                    <a:lnTo>
                      <a:pt x="427" y="1617"/>
                    </a:lnTo>
                    <a:lnTo>
                      <a:pt x="427" y="1619"/>
                    </a:lnTo>
                    <a:lnTo>
                      <a:pt x="425" y="1619"/>
                    </a:lnTo>
                    <a:lnTo>
                      <a:pt x="425" y="1622"/>
                    </a:lnTo>
                    <a:lnTo>
                      <a:pt x="424" y="1622"/>
                    </a:lnTo>
                    <a:lnTo>
                      <a:pt x="424" y="1625"/>
                    </a:lnTo>
                    <a:lnTo>
                      <a:pt x="422" y="1625"/>
                    </a:lnTo>
                    <a:lnTo>
                      <a:pt x="422" y="1627"/>
                    </a:lnTo>
                    <a:lnTo>
                      <a:pt x="420" y="1627"/>
                    </a:lnTo>
                    <a:lnTo>
                      <a:pt x="420" y="1630"/>
                    </a:lnTo>
                    <a:lnTo>
                      <a:pt x="419" y="1630"/>
                    </a:lnTo>
                    <a:lnTo>
                      <a:pt x="419" y="1634"/>
                    </a:lnTo>
                    <a:lnTo>
                      <a:pt x="417" y="1634"/>
                    </a:lnTo>
                    <a:lnTo>
                      <a:pt x="417" y="1637"/>
                    </a:lnTo>
                    <a:lnTo>
                      <a:pt x="415" y="1637"/>
                    </a:lnTo>
                    <a:lnTo>
                      <a:pt x="415" y="1639"/>
                    </a:lnTo>
                    <a:lnTo>
                      <a:pt x="414" y="1639"/>
                    </a:lnTo>
                    <a:lnTo>
                      <a:pt x="414" y="1642"/>
                    </a:lnTo>
                    <a:lnTo>
                      <a:pt x="412" y="1642"/>
                    </a:lnTo>
                    <a:lnTo>
                      <a:pt x="412" y="1645"/>
                    </a:lnTo>
                    <a:lnTo>
                      <a:pt x="410" y="1645"/>
                    </a:lnTo>
                    <a:lnTo>
                      <a:pt x="410" y="1649"/>
                    </a:lnTo>
                    <a:lnTo>
                      <a:pt x="409" y="1649"/>
                    </a:lnTo>
                    <a:lnTo>
                      <a:pt x="409" y="1652"/>
                    </a:lnTo>
                    <a:lnTo>
                      <a:pt x="407" y="1652"/>
                    </a:lnTo>
                    <a:lnTo>
                      <a:pt x="407" y="1654"/>
                    </a:lnTo>
                    <a:lnTo>
                      <a:pt x="405" y="1654"/>
                    </a:lnTo>
                    <a:lnTo>
                      <a:pt x="405" y="1657"/>
                    </a:lnTo>
                    <a:lnTo>
                      <a:pt x="404" y="1657"/>
                    </a:lnTo>
                    <a:lnTo>
                      <a:pt x="404" y="1660"/>
                    </a:lnTo>
                    <a:lnTo>
                      <a:pt x="402" y="1660"/>
                    </a:lnTo>
                    <a:lnTo>
                      <a:pt x="402" y="1664"/>
                    </a:lnTo>
                    <a:lnTo>
                      <a:pt x="400" y="1664"/>
                    </a:lnTo>
                    <a:lnTo>
                      <a:pt x="400" y="1667"/>
                    </a:lnTo>
                    <a:lnTo>
                      <a:pt x="399" y="1667"/>
                    </a:lnTo>
                    <a:lnTo>
                      <a:pt x="399" y="1670"/>
                    </a:lnTo>
                    <a:lnTo>
                      <a:pt x="397" y="1670"/>
                    </a:lnTo>
                    <a:lnTo>
                      <a:pt x="397" y="1672"/>
                    </a:lnTo>
                    <a:lnTo>
                      <a:pt x="395" y="1672"/>
                    </a:lnTo>
                    <a:lnTo>
                      <a:pt x="395" y="1675"/>
                    </a:lnTo>
                    <a:lnTo>
                      <a:pt x="394" y="1675"/>
                    </a:lnTo>
                    <a:lnTo>
                      <a:pt x="394" y="1679"/>
                    </a:lnTo>
                    <a:lnTo>
                      <a:pt x="392" y="1679"/>
                    </a:lnTo>
                    <a:lnTo>
                      <a:pt x="392" y="1682"/>
                    </a:lnTo>
                    <a:lnTo>
                      <a:pt x="390" y="1682"/>
                    </a:lnTo>
                    <a:lnTo>
                      <a:pt x="390" y="1685"/>
                    </a:lnTo>
                    <a:lnTo>
                      <a:pt x="389" y="1685"/>
                    </a:lnTo>
                    <a:lnTo>
                      <a:pt x="389" y="1689"/>
                    </a:lnTo>
                    <a:lnTo>
                      <a:pt x="387" y="1689"/>
                    </a:lnTo>
                    <a:lnTo>
                      <a:pt x="387" y="1692"/>
                    </a:lnTo>
                    <a:lnTo>
                      <a:pt x="385" y="1692"/>
                    </a:lnTo>
                    <a:lnTo>
                      <a:pt x="385" y="1694"/>
                    </a:lnTo>
                    <a:lnTo>
                      <a:pt x="384" y="1694"/>
                    </a:lnTo>
                    <a:lnTo>
                      <a:pt x="384" y="1697"/>
                    </a:lnTo>
                    <a:lnTo>
                      <a:pt x="382" y="1697"/>
                    </a:lnTo>
                    <a:lnTo>
                      <a:pt x="382" y="1700"/>
                    </a:lnTo>
                    <a:lnTo>
                      <a:pt x="380" y="1700"/>
                    </a:lnTo>
                    <a:lnTo>
                      <a:pt x="380" y="1704"/>
                    </a:lnTo>
                    <a:lnTo>
                      <a:pt x="379" y="1704"/>
                    </a:lnTo>
                    <a:lnTo>
                      <a:pt x="379" y="1707"/>
                    </a:lnTo>
                    <a:lnTo>
                      <a:pt x="377" y="1707"/>
                    </a:lnTo>
                    <a:lnTo>
                      <a:pt x="377" y="1710"/>
                    </a:lnTo>
                    <a:lnTo>
                      <a:pt x="375" y="1710"/>
                    </a:lnTo>
                    <a:lnTo>
                      <a:pt x="375" y="1714"/>
                    </a:lnTo>
                    <a:lnTo>
                      <a:pt x="374" y="1714"/>
                    </a:lnTo>
                    <a:lnTo>
                      <a:pt x="374" y="1717"/>
                    </a:lnTo>
                    <a:lnTo>
                      <a:pt x="372" y="1717"/>
                    </a:lnTo>
                    <a:lnTo>
                      <a:pt x="372" y="1719"/>
                    </a:lnTo>
                    <a:lnTo>
                      <a:pt x="370" y="1719"/>
                    </a:lnTo>
                    <a:lnTo>
                      <a:pt x="370" y="1722"/>
                    </a:lnTo>
                    <a:lnTo>
                      <a:pt x="369" y="1722"/>
                    </a:lnTo>
                    <a:lnTo>
                      <a:pt x="369" y="1725"/>
                    </a:lnTo>
                    <a:lnTo>
                      <a:pt x="367" y="1725"/>
                    </a:lnTo>
                    <a:lnTo>
                      <a:pt x="367" y="1729"/>
                    </a:lnTo>
                    <a:lnTo>
                      <a:pt x="365" y="1729"/>
                    </a:lnTo>
                    <a:lnTo>
                      <a:pt x="365" y="1732"/>
                    </a:lnTo>
                    <a:lnTo>
                      <a:pt x="364" y="1732"/>
                    </a:lnTo>
                    <a:lnTo>
                      <a:pt x="364" y="1735"/>
                    </a:lnTo>
                    <a:lnTo>
                      <a:pt x="362" y="1735"/>
                    </a:lnTo>
                    <a:lnTo>
                      <a:pt x="362" y="1739"/>
                    </a:lnTo>
                    <a:lnTo>
                      <a:pt x="360" y="1739"/>
                    </a:lnTo>
                    <a:lnTo>
                      <a:pt x="360" y="1740"/>
                    </a:lnTo>
                    <a:lnTo>
                      <a:pt x="359" y="1740"/>
                    </a:lnTo>
                    <a:lnTo>
                      <a:pt x="359" y="1744"/>
                    </a:lnTo>
                    <a:lnTo>
                      <a:pt x="357" y="1744"/>
                    </a:lnTo>
                    <a:lnTo>
                      <a:pt x="357" y="1747"/>
                    </a:lnTo>
                    <a:lnTo>
                      <a:pt x="355" y="1747"/>
                    </a:lnTo>
                    <a:lnTo>
                      <a:pt x="355" y="1750"/>
                    </a:lnTo>
                    <a:lnTo>
                      <a:pt x="354" y="1750"/>
                    </a:lnTo>
                    <a:lnTo>
                      <a:pt x="354" y="1754"/>
                    </a:lnTo>
                    <a:lnTo>
                      <a:pt x="352" y="1754"/>
                    </a:lnTo>
                    <a:lnTo>
                      <a:pt x="352" y="1757"/>
                    </a:lnTo>
                    <a:lnTo>
                      <a:pt x="350" y="1757"/>
                    </a:lnTo>
                    <a:lnTo>
                      <a:pt x="350" y="1760"/>
                    </a:lnTo>
                    <a:lnTo>
                      <a:pt x="349" y="1760"/>
                    </a:lnTo>
                    <a:lnTo>
                      <a:pt x="349" y="1764"/>
                    </a:lnTo>
                    <a:lnTo>
                      <a:pt x="347" y="1764"/>
                    </a:lnTo>
                    <a:lnTo>
                      <a:pt x="347" y="1767"/>
                    </a:lnTo>
                    <a:lnTo>
                      <a:pt x="345" y="1767"/>
                    </a:lnTo>
                    <a:lnTo>
                      <a:pt x="345" y="1770"/>
                    </a:lnTo>
                    <a:lnTo>
                      <a:pt x="344" y="1770"/>
                    </a:lnTo>
                    <a:lnTo>
                      <a:pt x="344" y="1774"/>
                    </a:lnTo>
                    <a:lnTo>
                      <a:pt x="342" y="1774"/>
                    </a:lnTo>
                    <a:lnTo>
                      <a:pt x="342" y="1777"/>
                    </a:lnTo>
                    <a:lnTo>
                      <a:pt x="340" y="1777"/>
                    </a:lnTo>
                    <a:lnTo>
                      <a:pt x="340" y="1780"/>
                    </a:lnTo>
                    <a:lnTo>
                      <a:pt x="339" y="1780"/>
                    </a:lnTo>
                    <a:lnTo>
                      <a:pt x="339" y="1784"/>
                    </a:lnTo>
                    <a:lnTo>
                      <a:pt x="337" y="1784"/>
                    </a:lnTo>
                    <a:lnTo>
                      <a:pt x="337" y="1787"/>
                    </a:lnTo>
                    <a:lnTo>
                      <a:pt x="335" y="1787"/>
                    </a:lnTo>
                    <a:lnTo>
                      <a:pt x="335" y="1790"/>
                    </a:lnTo>
                    <a:lnTo>
                      <a:pt x="334" y="1790"/>
                    </a:lnTo>
                    <a:lnTo>
                      <a:pt x="334" y="1794"/>
                    </a:lnTo>
                    <a:lnTo>
                      <a:pt x="332" y="1794"/>
                    </a:lnTo>
                    <a:lnTo>
                      <a:pt x="332" y="1797"/>
                    </a:lnTo>
                    <a:lnTo>
                      <a:pt x="330" y="1797"/>
                    </a:lnTo>
                    <a:lnTo>
                      <a:pt x="330" y="1800"/>
                    </a:lnTo>
                    <a:lnTo>
                      <a:pt x="329" y="1800"/>
                    </a:lnTo>
                    <a:lnTo>
                      <a:pt x="329" y="1805"/>
                    </a:lnTo>
                    <a:lnTo>
                      <a:pt x="327" y="1805"/>
                    </a:lnTo>
                    <a:lnTo>
                      <a:pt x="327" y="1809"/>
                    </a:lnTo>
                    <a:lnTo>
                      <a:pt x="325" y="1809"/>
                    </a:lnTo>
                    <a:lnTo>
                      <a:pt x="325" y="1812"/>
                    </a:lnTo>
                    <a:lnTo>
                      <a:pt x="324" y="1812"/>
                    </a:lnTo>
                    <a:lnTo>
                      <a:pt x="324" y="1815"/>
                    </a:lnTo>
                    <a:lnTo>
                      <a:pt x="322" y="1815"/>
                    </a:lnTo>
                    <a:lnTo>
                      <a:pt x="322" y="1819"/>
                    </a:lnTo>
                    <a:lnTo>
                      <a:pt x="320" y="1819"/>
                    </a:lnTo>
                    <a:lnTo>
                      <a:pt x="320" y="1822"/>
                    </a:lnTo>
                    <a:lnTo>
                      <a:pt x="319" y="1822"/>
                    </a:lnTo>
                    <a:lnTo>
                      <a:pt x="319" y="1825"/>
                    </a:lnTo>
                    <a:lnTo>
                      <a:pt x="317" y="1825"/>
                    </a:lnTo>
                    <a:lnTo>
                      <a:pt x="317" y="1829"/>
                    </a:lnTo>
                    <a:lnTo>
                      <a:pt x="315" y="1829"/>
                    </a:lnTo>
                    <a:lnTo>
                      <a:pt x="315" y="1832"/>
                    </a:lnTo>
                    <a:lnTo>
                      <a:pt x="314" y="1832"/>
                    </a:lnTo>
                    <a:lnTo>
                      <a:pt x="314" y="1835"/>
                    </a:lnTo>
                    <a:lnTo>
                      <a:pt x="312" y="1835"/>
                    </a:lnTo>
                    <a:lnTo>
                      <a:pt x="312" y="1839"/>
                    </a:lnTo>
                    <a:lnTo>
                      <a:pt x="310" y="1839"/>
                    </a:lnTo>
                    <a:lnTo>
                      <a:pt x="310" y="1842"/>
                    </a:lnTo>
                    <a:lnTo>
                      <a:pt x="309" y="1842"/>
                    </a:lnTo>
                    <a:lnTo>
                      <a:pt x="309" y="1845"/>
                    </a:lnTo>
                    <a:lnTo>
                      <a:pt x="307" y="1845"/>
                    </a:lnTo>
                    <a:lnTo>
                      <a:pt x="307" y="1849"/>
                    </a:lnTo>
                    <a:lnTo>
                      <a:pt x="305" y="1849"/>
                    </a:lnTo>
                    <a:lnTo>
                      <a:pt x="305" y="1852"/>
                    </a:lnTo>
                    <a:lnTo>
                      <a:pt x="304" y="1852"/>
                    </a:lnTo>
                    <a:lnTo>
                      <a:pt x="304" y="1857"/>
                    </a:lnTo>
                    <a:lnTo>
                      <a:pt x="302" y="1857"/>
                    </a:lnTo>
                    <a:lnTo>
                      <a:pt x="302" y="1860"/>
                    </a:lnTo>
                    <a:lnTo>
                      <a:pt x="300" y="1860"/>
                    </a:lnTo>
                    <a:lnTo>
                      <a:pt x="300" y="1864"/>
                    </a:lnTo>
                    <a:lnTo>
                      <a:pt x="299" y="1864"/>
                    </a:lnTo>
                    <a:lnTo>
                      <a:pt x="299" y="1867"/>
                    </a:lnTo>
                    <a:lnTo>
                      <a:pt x="297" y="1867"/>
                    </a:lnTo>
                    <a:lnTo>
                      <a:pt x="297" y="1870"/>
                    </a:lnTo>
                    <a:lnTo>
                      <a:pt x="295" y="1870"/>
                    </a:lnTo>
                    <a:lnTo>
                      <a:pt x="295" y="1874"/>
                    </a:lnTo>
                    <a:lnTo>
                      <a:pt x="294" y="1874"/>
                    </a:lnTo>
                    <a:lnTo>
                      <a:pt x="294" y="1877"/>
                    </a:lnTo>
                    <a:lnTo>
                      <a:pt x="292" y="1877"/>
                    </a:lnTo>
                    <a:lnTo>
                      <a:pt x="292" y="1880"/>
                    </a:lnTo>
                    <a:lnTo>
                      <a:pt x="290" y="1880"/>
                    </a:lnTo>
                    <a:lnTo>
                      <a:pt x="290" y="1884"/>
                    </a:lnTo>
                    <a:lnTo>
                      <a:pt x="289" y="1884"/>
                    </a:lnTo>
                    <a:lnTo>
                      <a:pt x="289" y="1889"/>
                    </a:lnTo>
                    <a:lnTo>
                      <a:pt x="287" y="1889"/>
                    </a:lnTo>
                    <a:lnTo>
                      <a:pt x="287" y="1892"/>
                    </a:lnTo>
                    <a:lnTo>
                      <a:pt x="285" y="1892"/>
                    </a:lnTo>
                    <a:lnTo>
                      <a:pt x="285" y="1895"/>
                    </a:lnTo>
                    <a:lnTo>
                      <a:pt x="284" y="1895"/>
                    </a:lnTo>
                    <a:lnTo>
                      <a:pt x="284" y="1900"/>
                    </a:lnTo>
                    <a:lnTo>
                      <a:pt x="282" y="1900"/>
                    </a:lnTo>
                    <a:lnTo>
                      <a:pt x="282" y="1904"/>
                    </a:lnTo>
                    <a:lnTo>
                      <a:pt x="280" y="1904"/>
                    </a:lnTo>
                    <a:lnTo>
                      <a:pt x="280" y="1907"/>
                    </a:lnTo>
                    <a:lnTo>
                      <a:pt x="279" y="1907"/>
                    </a:lnTo>
                    <a:lnTo>
                      <a:pt x="279" y="1912"/>
                    </a:lnTo>
                    <a:lnTo>
                      <a:pt x="277" y="1912"/>
                    </a:lnTo>
                    <a:lnTo>
                      <a:pt x="277" y="1915"/>
                    </a:lnTo>
                    <a:lnTo>
                      <a:pt x="275" y="1915"/>
                    </a:lnTo>
                    <a:lnTo>
                      <a:pt x="275" y="1919"/>
                    </a:lnTo>
                    <a:lnTo>
                      <a:pt x="274" y="1919"/>
                    </a:lnTo>
                    <a:lnTo>
                      <a:pt x="274" y="1922"/>
                    </a:lnTo>
                    <a:lnTo>
                      <a:pt x="272" y="1922"/>
                    </a:lnTo>
                    <a:lnTo>
                      <a:pt x="272" y="1927"/>
                    </a:lnTo>
                    <a:lnTo>
                      <a:pt x="270" y="1927"/>
                    </a:lnTo>
                    <a:lnTo>
                      <a:pt x="270" y="1930"/>
                    </a:lnTo>
                    <a:lnTo>
                      <a:pt x="269" y="1930"/>
                    </a:lnTo>
                    <a:lnTo>
                      <a:pt x="269" y="1934"/>
                    </a:lnTo>
                    <a:lnTo>
                      <a:pt x="267" y="1934"/>
                    </a:lnTo>
                    <a:lnTo>
                      <a:pt x="267" y="1939"/>
                    </a:lnTo>
                    <a:lnTo>
                      <a:pt x="265" y="1939"/>
                    </a:lnTo>
                    <a:lnTo>
                      <a:pt x="265" y="1942"/>
                    </a:lnTo>
                    <a:lnTo>
                      <a:pt x="264" y="1942"/>
                    </a:lnTo>
                    <a:lnTo>
                      <a:pt x="264" y="1945"/>
                    </a:lnTo>
                    <a:lnTo>
                      <a:pt x="262" y="1945"/>
                    </a:lnTo>
                    <a:lnTo>
                      <a:pt x="262" y="1950"/>
                    </a:lnTo>
                    <a:lnTo>
                      <a:pt x="260" y="1950"/>
                    </a:lnTo>
                    <a:lnTo>
                      <a:pt x="260" y="1954"/>
                    </a:lnTo>
                    <a:lnTo>
                      <a:pt x="259" y="1954"/>
                    </a:lnTo>
                    <a:lnTo>
                      <a:pt x="259" y="1957"/>
                    </a:lnTo>
                    <a:lnTo>
                      <a:pt x="257" y="1957"/>
                    </a:lnTo>
                    <a:lnTo>
                      <a:pt x="257" y="1962"/>
                    </a:lnTo>
                    <a:lnTo>
                      <a:pt x="255" y="1962"/>
                    </a:lnTo>
                    <a:lnTo>
                      <a:pt x="255" y="1965"/>
                    </a:lnTo>
                    <a:lnTo>
                      <a:pt x="254" y="1965"/>
                    </a:lnTo>
                    <a:lnTo>
                      <a:pt x="254" y="1969"/>
                    </a:lnTo>
                    <a:lnTo>
                      <a:pt x="252" y="1969"/>
                    </a:lnTo>
                    <a:lnTo>
                      <a:pt x="252" y="1974"/>
                    </a:lnTo>
                    <a:lnTo>
                      <a:pt x="250" y="1974"/>
                    </a:lnTo>
                    <a:lnTo>
                      <a:pt x="250" y="1977"/>
                    </a:lnTo>
                    <a:lnTo>
                      <a:pt x="249" y="1977"/>
                    </a:lnTo>
                    <a:lnTo>
                      <a:pt x="249" y="1980"/>
                    </a:lnTo>
                    <a:lnTo>
                      <a:pt x="247" y="1980"/>
                    </a:lnTo>
                    <a:lnTo>
                      <a:pt x="247" y="1984"/>
                    </a:lnTo>
                    <a:lnTo>
                      <a:pt x="245" y="1984"/>
                    </a:lnTo>
                    <a:lnTo>
                      <a:pt x="245" y="1989"/>
                    </a:lnTo>
                    <a:lnTo>
                      <a:pt x="244" y="1989"/>
                    </a:lnTo>
                    <a:lnTo>
                      <a:pt x="244" y="1992"/>
                    </a:lnTo>
                    <a:lnTo>
                      <a:pt x="242" y="1992"/>
                    </a:lnTo>
                    <a:lnTo>
                      <a:pt x="242" y="1995"/>
                    </a:lnTo>
                    <a:lnTo>
                      <a:pt x="240" y="1995"/>
                    </a:lnTo>
                    <a:lnTo>
                      <a:pt x="240" y="2000"/>
                    </a:lnTo>
                    <a:lnTo>
                      <a:pt x="239" y="2000"/>
                    </a:lnTo>
                    <a:lnTo>
                      <a:pt x="239" y="2004"/>
                    </a:lnTo>
                    <a:lnTo>
                      <a:pt x="237" y="2004"/>
                    </a:lnTo>
                    <a:lnTo>
                      <a:pt x="237" y="2009"/>
                    </a:lnTo>
                    <a:lnTo>
                      <a:pt x="235" y="2009"/>
                    </a:lnTo>
                    <a:lnTo>
                      <a:pt x="235" y="2012"/>
                    </a:lnTo>
                    <a:lnTo>
                      <a:pt x="234" y="2012"/>
                    </a:lnTo>
                    <a:lnTo>
                      <a:pt x="234" y="2017"/>
                    </a:lnTo>
                    <a:lnTo>
                      <a:pt x="232" y="2017"/>
                    </a:lnTo>
                    <a:lnTo>
                      <a:pt x="232" y="2022"/>
                    </a:lnTo>
                    <a:lnTo>
                      <a:pt x="230" y="2022"/>
                    </a:lnTo>
                    <a:lnTo>
                      <a:pt x="230" y="2025"/>
                    </a:lnTo>
                    <a:lnTo>
                      <a:pt x="229" y="2025"/>
                    </a:lnTo>
                    <a:lnTo>
                      <a:pt x="229" y="2030"/>
                    </a:lnTo>
                    <a:lnTo>
                      <a:pt x="227" y="2030"/>
                    </a:lnTo>
                    <a:lnTo>
                      <a:pt x="227" y="2034"/>
                    </a:lnTo>
                    <a:lnTo>
                      <a:pt x="225" y="2034"/>
                    </a:lnTo>
                    <a:lnTo>
                      <a:pt x="225" y="2039"/>
                    </a:lnTo>
                    <a:lnTo>
                      <a:pt x="224" y="2039"/>
                    </a:lnTo>
                    <a:lnTo>
                      <a:pt x="224" y="2042"/>
                    </a:lnTo>
                    <a:lnTo>
                      <a:pt x="222" y="2042"/>
                    </a:lnTo>
                    <a:lnTo>
                      <a:pt x="222" y="2047"/>
                    </a:lnTo>
                    <a:lnTo>
                      <a:pt x="220" y="2047"/>
                    </a:lnTo>
                    <a:lnTo>
                      <a:pt x="220" y="2050"/>
                    </a:lnTo>
                    <a:lnTo>
                      <a:pt x="219" y="2050"/>
                    </a:lnTo>
                    <a:lnTo>
                      <a:pt x="219" y="2055"/>
                    </a:lnTo>
                    <a:lnTo>
                      <a:pt x="217" y="2055"/>
                    </a:lnTo>
                    <a:lnTo>
                      <a:pt x="217" y="2060"/>
                    </a:lnTo>
                    <a:lnTo>
                      <a:pt x="215" y="2060"/>
                    </a:lnTo>
                    <a:lnTo>
                      <a:pt x="215" y="2064"/>
                    </a:lnTo>
                    <a:lnTo>
                      <a:pt x="214" y="2064"/>
                    </a:lnTo>
                    <a:lnTo>
                      <a:pt x="214" y="2069"/>
                    </a:lnTo>
                    <a:lnTo>
                      <a:pt x="212" y="2069"/>
                    </a:lnTo>
                    <a:lnTo>
                      <a:pt x="212" y="2072"/>
                    </a:lnTo>
                    <a:lnTo>
                      <a:pt x="210" y="2072"/>
                    </a:lnTo>
                    <a:lnTo>
                      <a:pt x="210" y="2077"/>
                    </a:lnTo>
                    <a:lnTo>
                      <a:pt x="209" y="2077"/>
                    </a:lnTo>
                    <a:lnTo>
                      <a:pt x="209" y="2080"/>
                    </a:lnTo>
                    <a:lnTo>
                      <a:pt x="207" y="2080"/>
                    </a:lnTo>
                    <a:lnTo>
                      <a:pt x="207" y="2085"/>
                    </a:lnTo>
                    <a:lnTo>
                      <a:pt x="205" y="2085"/>
                    </a:lnTo>
                    <a:lnTo>
                      <a:pt x="205" y="2089"/>
                    </a:lnTo>
                    <a:lnTo>
                      <a:pt x="204" y="2089"/>
                    </a:lnTo>
                    <a:lnTo>
                      <a:pt x="204" y="2094"/>
                    </a:lnTo>
                    <a:lnTo>
                      <a:pt x="202" y="2094"/>
                    </a:lnTo>
                    <a:lnTo>
                      <a:pt x="202" y="2099"/>
                    </a:lnTo>
                    <a:lnTo>
                      <a:pt x="200" y="2099"/>
                    </a:lnTo>
                    <a:lnTo>
                      <a:pt x="200" y="2102"/>
                    </a:lnTo>
                    <a:lnTo>
                      <a:pt x="199" y="2102"/>
                    </a:lnTo>
                    <a:lnTo>
                      <a:pt x="199" y="2107"/>
                    </a:lnTo>
                    <a:lnTo>
                      <a:pt x="197" y="2107"/>
                    </a:lnTo>
                    <a:lnTo>
                      <a:pt x="197" y="2112"/>
                    </a:lnTo>
                    <a:lnTo>
                      <a:pt x="195" y="2112"/>
                    </a:lnTo>
                    <a:lnTo>
                      <a:pt x="195" y="2115"/>
                    </a:lnTo>
                    <a:lnTo>
                      <a:pt x="194" y="2115"/>
                    </a:lnTo>
                    <a:lnTo>
                      <a:pt x="194" y="2120"/>
                    </a:lnTo>
                    <a:lnTo>
                      <a:pt x="192" y="2120"/>
                    </a:lnTo>
                    <a:lnTo>
                      <a:pt x="192" y="2125"/>
                    </a:lnTo>
                    <a:lnTo>
                      <a:pt x="190" y="2125"/>
                    </a:lnTo>
                    <a:lnTo>
                      <a:pt x="190" y="2130"/>
                    </a:lnTo>
                    <a:lnTo>
                      <a:pt x="189" y="2130"/>
                    </a:lnTo>
                    <a:lnTo>
                      <a:pt x="189" y="2134"/>
                    </a:lnTo>
                    <a:lnTo>
                      <a:pt x="187" y="2134"/>
                    </a:lnTo>
                    <a:lnTo>
                      <a:pt x="187" y="2139"/>
                    </a:lnTo>
                    <a:lnTo>
                      <a:pt x="185" y="2139"/>
                    </a:lnTo>
                    <a:lnTo>
                      <a:pt x="185" y="2144"/>
                    </a:lnTo>
                    <a:lnTo>
                      <a:pt x="184" y="2144"/>
                    </a:lnTo>
                    <a:lnTo>
                      <a:pt x="184" y="2149"/>
                    </a:lnTo>
                    <a:lnTo>
                      <a:pt x="182" y="2149"/>
                    </a:lnTo>
                    <a:lnTo>
                      <a:pt x="182" y="2154"/>
                    </a:lnTo>
                    <a:lnTo>
                      <a:pt x="180" y="2154"/>
                    </a:lnTo>
                    <a:lnTo>
                      <a:pt x="180" y="2157"/>
                    </a:lnTo>
                    <a:lnTo>
                      <a:pt x="179" y="2157"/>
                    </a:lnTo>
                    <a:lnTo>
                      <a:pt x="179" y="2162"/>
                    </a:lnTo>
                    <a:lnTo>
                      <a:pt x="177" y="2162"/>
                    </a:lnTo>
                    <a:lnTo>
                      <a:pt x="177" y="2167"/>
                    </a:lnTo>
                    <a:lnTo>
                      <a:pt x="175" y="2167"/>
                    </a:lnTo>
                    <a:lnTo>
                      <a:pt x="175" y="2172"/>
                    </a:lnTo>
                    <a:lnTo>
                      <a:pt x="174" y="2172"/>
                    </a:lnTo>
                    <a:lnTo>
                      <a:pt x="174" y="2177"/>
                    </a:lnTo>
                    <a:lnTo>
                      <a:pt x="172" y="2177"/>
                    </a:lnTo>
                    <a:lnTo>
                      <a:pt x="172" y="2182"/>
                    </a:lnTo>
                    <a:lnTo>
                      <a:pt x="170" y="2182"/>
                    </a:lnTo>
                    <a:lnTo>
                      <a:pt x="170" y="2187"/>
                    </a:lnTo>
                    <a:lnTo>
                      <a:pt x="169" y="2187"/>
                    </a:lnTo>
                    <a:close/>
                    <a:moveTo>
                      <a:pt x="794" y="2104"/>
                    </a:moveTo>
                    <a:lnTo>
                      <a:pt x="795" y="2104"/>
                    </a:lnTo>
                    <a:lnTo>
                      <a:pt x="795" y="2107"/>
                    </a:lnTo>
                    <a:lnTo>
                      <a:pt x="794" y="2107"/>
                    </a:lnTo>
                    <a:lnTo>
                      <a:pt x="794" y="2104"/>
                    </a:lnTo>
                    <a:close/>
                    <a:moveTo>
                      <a:pt x="795" y="2104"/>
                    </a:moveTo>
                    <a:lnTo>
                      <a:pt x="795" y="2099"/>
                    </a:lnTo>
                    <a:lnTo>
                      <a:pt x="797" y="2099"/>
                    </a:lnTo>
                    <a:lnTo>
                      <a:pt x="797" y="2095"/>
                    </a:lnTo>
                    <a:lnTo>
                      <a:pt x="799" y="2095"/>
                    </a:lnTo>
                    <a:lnTo>
                      <a:pt x="799" y="2092"/>
                    </a:lnTo>
                    <a:lnTo>
                      <a:pt x="800" y="2092"/>
                    </a:lnTo>
                    <a:lnTo>
                      <a:pt x="800" y="2089"/>
                    </a:lnTo>
                    <a:lnTo>
                      <a:pt x="802" y="2089"/>
                    </a:lnTo>
                    <a:lnTo>
                      <a:pt x="802" y="2084"/>
                    </a:lnTo>
                    <a:lnTo>
                      <a:pt x="804" y="2084"/>
                    </a:lnTo>
                    <a:lnTo>
                      <a:pt x="804" y="2080"/>
                    </a:lnTo>
                    <a:lnTo>
                      <a:pt x="805" y="2080"/>
                    </a:lnTo>
                    <a:lnTo>
                      <a:pt x="805" y="2077"/>
                    </a:lnTo>
                    <a:lnTo>
                      <a:pt x="807" y="2077"/>
                    </a:lnTo>
                    <a:lnTo>
                      <a:pt x="807" y="2074"/>
                    </a:lnTo>
                    <a:lnTo>
                      <a:pt x="809" y="2074"/>
                    </a:lnTo>
                    <a:lnTo>
                      <a:pt x="809" y="2070"/>
                    </a:lnTo>
                    <a:lnTo>
                      <a:pt x="810" y="2070"/>
                    </a:lnTo>
                    <a:lnTo>
                      <a:pt x="810" y="2067"/>
                    </a:lnTo>
                    <a:lnTo>
                      <a:pt x="812" y="2067"/>
                    </a:lnTo>
                    <a:lnTo>
                      <a:pt x="812" y="2064"/>
                    </a:lnTo>
                    <a:lnTo>
                      <a:pt x="814" y="2064"/>
                    </a:lnTo>
                    <a:lnTo>
                      <a:pt x="814" y="2060"/>
                    </a:lnTo>
                    <a:lnTo>
                      <a:pt x="815" y="2060"/>
                    </a:lnTo>
                    <a:lnTo>
                      <a:pt x="815" y="2057"/>
                    </a:lnTo>
                    <a:lnTo>
                      <a:pt x="817" y="2057"/>
                    </a:lnTo>
                    <a:lnTo>
                      <a:pt x="817" y="2054"/>
                    </a:lnTo>
                    <a:lnTo>
                      <a:pt x="819" y="2054"/>
                    </a:lnTo>
                    <a:lnTo>
                      <a:pt x="819" y="2050"/>
                    </a:lnTo>
                    <a:lnTo>
                      <a:pt x="820" y="2050"/>
                    </a:lnTo>
                    <a:lnTo>
                      <a:pt x="820" y="2047"/>
                    </a:lnTo>
                    <a:lnTo>
                      <a:pt x="822" y="2047"/>
                    </a:lnTo>
                    <a:lnTo>
                      <a:pt x="822" y="2044"/>
                    </a:lnTo>
                    <a:lnTo>
                      <a:pt x="824" y="2044"/>
                    </a:lnTo>
                    <a:lnTo>
                      <a:pt x="824" y="2040"/>
                    </a:lnTo>
                    <a:lnTo>
                      <a:pt x="825" y="2040"/>
                    </a:lnTo>
                    <a:lnTo>
                      <a:pt x="825" y="2037"/>
                    </a:lnTo>
                    <a:lnTo>
                      <a:pt x="827" y="2037"/>
                    </a:lnTo>
                    <a:lnTo>
                      <a:pt x="827" y="2034"/>
                    </a:lnTo>
                    <a:lnTo>
                      <a:pt x="829" y="2034"/>
                    </a:lnTo>
                    <a:lnTo>
                      <a:pt x="829" y="2030"/>
                    </a:lnTo>
                    <a:lnTo>
                      <a:pt x="830" y="2030"/>
                    </a:lnTo>
                    <a:lnTo>
                      <a:pt x="830" y="2027"/>
                    </a:lnTo>
                    <a:lnTo>
                      <a:pt x="832" y="2027"/>
                    </a:lnTo>
                    <a:lnTo>
                      <a:pt x="832" y="2024"/>
                    </a:lnTo>
                    <a:lnTo>
                      <a:pt x="834" y="2024"/>
                    </a:lnTo>
                    <a:lnTo>
                      <a:pt x="834" y="2020"/>
                    </a:lnTo>
                    <a:lnTo>
                      <a:pt x="835" y="2020"/>
                    </a:lnTo>
                    <a:lnTo>
                      <a:pt x="835" y="2017"/>
                    </a:lnTo>
                    <a:lnTo>
                      <a:pt x="837" y="2017"/>
                    </a:lnTo>
                    <a:lnTo>
                      <a:pt x="837" y="2014"/>
                    </a:lnTo>
                    <a:lnTo>
                      <a:pt x="839" y="2014"/>
                    </a:lnTo>
                    <a:lnTo>
                      <a:pt x="839" y="2010"/>
                    </a:lnTo>
                    <a:lnTo>
                      <a:pt x="840" y="2010"/>
                    </a:lnTo>
                    <a:lnTo>
                      <a:pt x="840" y="2007"/>
                    </a:lnTo>
                    <a:lnTo>
                      <a:pt x="842" y="2007"/>
                    </a:lnTo>
                    <a:lnTo>
                      <a:pt x="842" y="2004"/>
                    </a:lnTo>
                    <a:lnTo>
                      <a:pt x="844" y="2004"/>
                    </a:lnTo>
                    <a:lnTo>
                      <a:pt x="844" y="2000"/>
                    </a:lnTo>
                    <a:lnTo>
                      <a:pt x="845" y="2000"/>
                    </a:lnTo>
                    <a:lnTo>
                      <a:pt x="845" y="1997"/>
                    </a:lnTo>
                    <a:lnTo>
                      <a:pt x="847" y="1997"/>
                    </a:lnTo>
                    <a:lnTo>
                      <a:pt x="847" y="1994"/>
                    </a:lnTo>
                    <a:lnTo>
                      <a:pt x="849" y="1994"/>
                    </a:lnTo>
                    <a:lnTo>
                      <a:pt x="849" y="1990"/>
                    </a:lnTo>
                    <a:lnTo>
                      <a:pt x="850" y="1990"/>
                    </a:lnTo>
                    <a:lnTo>
                      <a:pt x="850" y="1987"/>
                    </a:lnTo>
                    <a:lnTo>
                      <a:pt x="852" y="1987"/>
                    </a:lnTo>
                    <a:lnTo>
                      <a:pt x="852" y="1984"/>
                    </a:lnTo>
                    <a:lnTo>
                      <a:pt x="854" y="1984"/>
                    </a:lnTo>
                    <a:lnTo>
                      <a:pt x="854" y="1980"/>
                    </a:lnTo>
                    <a:lnTo>
                      <a:pt x="855" y="1980"/>
                    </a:lnTo>
                    <a:lnTo>
                      <a:pt x="855" y="1979"/>
                    </a:lnTo>
                    <a:lnTo>
                      <a:pt x="857" y="1979"/>
                    </a:lnTo>
                    <a:lnTo>
                      <a:pt x="857" y="1975"/>
                    </a:lnTo>
                    <a:lnTo>
                      <a:pt x="859" y="1975"/>
                    </a:lnTo>
                    <a:lnTo>
                      <a:pt x="859" y="1972"/>
                    </a:lnTo>
                    <a:lnTo>
                      <a:pt x="860" y="1972"/>
                    </a:lnTo>
                    <a:lnTo>
                      <a:pt x="860" y="1969"/>
                    </a:lnTo>
                    <a:lnTo>
                      <a:pt x="862" y="1969"/>
                    </a:lnTo>
                    <a:lnTo>
                      <a:pt x="862" y="1965"/>
                    </a:lnTo>
                    <a:lnTo>
                      <a:pt x="864" y="1965"/>
                    </a:lnTo>
                    <a:lnTo>
                      <a:pt x="864" y="1962"/>
                    </a:lnTo>
                    <a:lnTo>
                      <a:pt x="865" y="1962"/>
                    </a:lnTo>
                    <a:lnTo>
                      <a:pt x="865" y="1959"/>
                    </a:lnTo>
                    <a:lnTo>
                      <a:pt x="867" y="1959"/>
                    </a:lnTo>
                    <a:lnTo>
                      <a:pt x="867" y="1957"/>
                    </a:lnTo>
                    <a:lnTo>
                      <a:pt x="869" y="1957"/>
                    </a:lnTo>
                    <a:lnTo>
                      <a:pt x="869" y="1954"/>
                    </a:lnTo>
                    <a:lnTo>
                      <a:pt x="870" y="1954"/>
                    </a:lnTo>
                    <a:lnTo>
                      <a:pt x="870" y="1950"/>
                    </a:lnTo>
                    <a:lnTo>
                      <a:pt x="872" y="1950"/>
                    </a:lnTo>
                    <a:lnTo>
                      <a:pt x="872" y="1947"/>
                    </a:lnTo>
                    <a:lnTo>
                      <a:pt x="874" y="1947"/>
                    </a:lnTo>
                    <a:lnTo>
                      <a:pt x="874" y="1944"/>
                    </a:lnTo>
                    <a:lnTo>
                      <a:pt x="875" y="1944"/>
                    </a:lnTo>
                    <a:lnTo>
                      <a:pt x="875" y="1940"/>
                    </a:lnTo>
                    <a:lnTo>
                      <a:pt x="877" y="1940"/>
                    </a:lnTo>
                    <a:lnTo>
                      <a:pt x="877" y="1939"/>
                    </a:lnTo>
                    <a:lnTo>
                      <a:pt x="879" y="1939"/>
                    </a:lnTo>
                    <a:lnTo>
                      <a:pt x="879" y="1935"/>
                    </a:lnTo>
                    <a:lnTo>
                      <a:pt x="880" y="1935"/>
                    </a:lnTo>
                    <a:lnTo>
                      <a:pt x="880" y="1932"/>
                    </a:lnTo>
                    <a:lnTo>
                      <a:pt x="882" y="1932"/>
                    </a:lnTo>
                    <a:lnTo>
                      <a:pt x="882" y="1929"/>
                    </a:lnTo>
                    <a:lnTo>
                      <a:pt x="884" y="1929"/>
                    </a:lnTo>
                    <a:lnTo>
                      <a:pt x="884" y="1925"/>
                    </a:lnTo>
                    <a:lnTo>
                      <a:pt x="885" y="1925"/>
                    </a:lnTo>
                    <a:lnTo>
                      <a:pt x="885" y="1922"/>
                    </a:lnTo>
                    <a:lnTo>
                      <a:pt x="887" y="1922"/>
                    </a:lnTo>
                    <a:lnTo>
                      <a:pt x="887" y="1919"/>
                    </a:lnTo>
                    <a:lnTo>
                      <a:pt x="889" y="1919"/>
                    </a:lnTo>
                    <a:lnTo>
                      <a:pt x="889" y="1917"/>
                    </a:lnTo>
                    <a:lnTo>
                      <a:pt x="890" y="1917"/>
                    </a:lnTo>
                    <a:lnTo>
                      <a:pt x="890" y="1914"/>
                    </a:lnTo>
                    <a:lnTo>
                      <a:pt x="892" y="1914"/>
                    </a:lnTo>
                    <a:lnTo>
                      <a:pt x="892" y="1910"/>
                    </a:lnTo>
                    <a:lnTo>
                      <a:pt x="894" y="1910"/>
                    </a:lnTo>
                    <a:lnTo>
                      <a:pt x="894" y="1907"/>
                    </a:lnTo>
                    <a:lnTo>
                      <a:pt x="895" y="1907"/>
                    </a:lnTo>
                    <a:lnTo>
                      <a:pt x="895" y="1904"/>
                    </a:lnTo>
                    <a:lnTo>
                      <a:pt x="897" y="1904"/>
                    </a:lnTo>
                    <a:lnTo>
                      <a:pt x="897" y="1900"/>
                    </a:lnTo>
                    <a:lnTo>
                      <a:pt x="899" y="1900"/>
                    </a:lnTo>
                    <a:lnTo>
                      <a:pt x="899" y="1899"/>
                    </a:lnTo>
                    <a:lnTo>
                      <a:pt x="900" y="1899"/>
                    </a:lnTo>
                    <a:lnTo>
                      <a:pt x="900" y="1895"/>
                    </a:lnTo>
                    <a:lnTo>
                      <a:pt x="902" y="1895"/>
                    </a:lnTo>
                    <a:lnTo>
                      <a:pt x="902" y="1892"/>
                    </a:lnTo>
                    <a:lnTo>
                      <a:pt x="904" y="1892"/>
                    </a:lnTo>
                    <a:lnTo>
                      <a:pt x="904" y="1889"/>
                    </a:lnTo>
                    <a:lnTo>
                      <a:pt x="905" y="1889"/>
                    </a:lnTo>
                    <a:lnTo>
                      <a:pt x="905" y="1887"/>
                    </a:lnTo>
                    <a:lnTo>
                      <a:pt x="907" y="1887"/>
                    </a:lnTo>
                    <a:lnTo>
                      <a:pt x="907" y="1884"/>
                    </a:lnTo>
                    <a:lnTo>
                      <a:pt x="909" y="1884"/>
                    </a:lnTo>
                    <a:lnTo>
                      <a:pt x="909" y="1880"/>
                    </a:lnTo>
                    <a:lnTo>
                      <a:pt x="910" y="1880"/>
                    </a:lnTo>
                    <a:lnTo>
                      <a:pt x="910" y="1879"/>
                    </a:lnTo>
                    <a:lnTo>
                      <a:pt x="912" y="1879"/>
                    </a:lnTo>
                    <a:lnTo>
                      <a:pt x="912" y="1875"/>
                    </a:lnTo>
                    <a:lnTo>
                      <a:pt x="914" y="1875"/>
                    </a:lnTo>
                    <a:lnTo>
                      <a:pt x="914" y="1872"/>
                    </a:lnTo>
                    <a:lnTo>
                      <a:pt x="915" y="1872"/>
                    </a:lnTo>
                    <a:lnTo>
                      <a:pt x="915" y="1870"/>
                    </a:lnTo>
                    <a:lnTo>
                      <a:pt x="917" y="1870"/>
                    </a:lnTo>
                    <a:lnTo>
                      <a:pt x="917" y="1867"/>
                    </a:lnTo>
                    <a:lnTo>
                      <a:pt x="919" y="1867"/>
                    </a:lnTo>
                    <a:lnTo>
                      <a:pt x="919" y="1864"/>
                    </a:lnTo>
                    <a:lnTo>
                      <a:pt x="920" y="1864"/>
                    </a:lnTo>
                    <a:lnTo>
                      <a:pt x="920" y="1862"/>
                    </a:lnTo>
                    <a:lnTo>
                      <a:pt x="922" y="1862"/>
                    </a:lnTo>
                    <a:lnTo>
                      <a:pt x="922" y="1859"/>
                    </a:lnTo>
                    <a:lnTo>
                      <a:pt x="924" y="1859"/>
                    </a:lnTo>
                    <a:lnTo>
                      <a:pt x="924" y="1855"/>
                    </a:lnTo>
                    <a:lnTo>
                      <a:pt x="925" y="1855"/>
                    </a:lnTo>
                    <a:lnTo>
                      <a:pt x="925" y="1854"/>
                    </a:lnTo>
                    <a:lnTo>
                      <a:pt x="927" y="1854"/>
                    </a:lnTo>
                    <a:lnTo>
                      <a:pt x="927" y="1850"/>
                    </a:lnTo>
                    <a:lnTo>
                      <a:pt x="929" y="1850"/>
                    </a:lnTo>
                    <a:lnTo>
                      <a:pt x="929" y="1847"/>
                    </a:lnTo>
                    <a:lnTo>
                      <a:pt x="930" y="1847"/>
                    </a:lnTo>
                    <a:lnTo>
                      <a:pt x="930" y="1844"/>
                    </a:lnTo>
                    <a:lnTo>
                      <a:pt x="932" y="1844"/>
                    </a:lnTo>
                    <a:lnTo>
                      <a:pt x="932" y="1842"/>
                    </a:lnTo>
                    <a:lnTo>
                      <a:pt x="934" y="1842"/>
                    </a:lnTo>
                    <a:lnTo>
                      <a:pt x="934" y="1839"/>
                    </a:lnTo>
                    <a:lnTo>
                      <a:pt x="935" y="1839"/>
                    </a:lnTo>
                    <a:lnTo>
                      <a:pt x="935" y="1835"/>
                    </a:lnTo>
                    <a:lnTo>
                      <a:pt x="937" y="1835"/>
                    </a:lnTo>
                    <a:lnTo>
                      <a:pt x="937" y="1834"/>
                    </a:lnTo>
                    <a:lnTo>
                      <a:pt x="939" y="1834"/>
                    </a:lnTo>
                    <a:lnTo>
                      <a:pt x="939" y="1830"/>
                    </a:lnTo>
                    <a:lnTo>
                      <a:pt x="940" y="1830"/>
                    </a:lnTo>
                    <a:lnTo>
                      <a:pt x="940" y="1827"/>
                    </a:lnTo>
                    <a:lnTo>
                      <a:pt x="942" y="1827"/>
                    </a:lnTo>
                    <a:lnTo>
                      <a:pt x="942" y="1825"/>
                    </a:lnTo>
                    <a:lnTo>
                      <a:pt x="944" y="1825"/>
                    </a:lnTo>
                    <a:lnTo>
                      <a:pt x="944" y="1822"/>
                    </a:lnTo>
                    <a:lnTo>
                      <a:pt x="945" y="1822"/>
                    </a:lnTo>
                    <a:lnTo>
                      <a:pt x="945" y="1820"/>
                    </a:lnTo>
                    <a:lnTo>
                      <a:pt x="947" y="1820"/>
                    </a:lnTo>
                    <a:lnTo>
                      <a:pt x="947" y="1817"/>
                    </a:lnTo>
                    <a:lnTo>
                      <a:pt x="949" y="1817"/>
                    </a:lnTo>
                    <a:lnTo>
                      <a:pt x="949" y="1814"/>
                    </a:lnTo>
                    <a:lnTo>
                      <a:pt x="950" y="1814"/>
                    </a:lnTo>
                    <a:lnTo>
                      <a:pt x="950" y="1812"/>
                    </a:lnTo>
                    <a:lnTo>
                      <a:pt x="952" y="1812"/>
                    </a:lnTo>
                    <a:lnTo>
                      <a:pt x="952" y="1809"/>
                    </a:lnTo>
                    <a:lnTo>
                      <a:pt x="954" y="1809"/>
                    </a:lnTo>
                    <a:lnTo>
                      <a:pt x="954" y="1807"/>
                    </a:lnTo>
                    <a:lnTo>
                      <a:pt x="955" y="1807"/>
                    </a:lnTo>
                    <a:lnTo>
                      <a:pt x="955" y="1804"/>
                    </a:lnTo>
                    <a:lnTo>
                      <a:pt x="957" y="1804"/>
                    </a:lnTo>
                    <a:lnTo>
                      <a:pt x="957" y="1802"/>
                    </a:lnTo>
                    <a:lnTo>
                      <a:pt x="959" y="1802"/>
                    </a:lnTo>
                    <a:lnTo>
                      <a:pt x="959" y="1805"/>
                    </a:lnTo>
                    <a:lnTo>
                      <a:pt x="957" y="1805"/>
                    </a:lnTo>
                    <a:lnTo>
                      <a:pt x="957" y="1809"/>
                    </a:lnTo>
                    <a:lnTo>
                      <a:pt x="955" y="1809"/>
                    </a:lnTo>
                    <a:lnTo>
                      <a:pt x="955" y="1810"/>
                    </a:lnTo>
                    <a:lnTo>
                      <a:pt x="954" y="1810"/>
                    </a:lnTo>
                    <a:lnTo>
                      <a:pt x="954" y="1814"/>
                    </a:lnTo>
                    <a:lnTo>
                      <a:pt x="952" y="1814"/>
                    </a:lnTo>
                    <a:lnTo>
                      <a:pt x="952" y="1815"/>
                    </a:lnTo>
                    <a:lnTo>
                      <a:pt x="950" y="1815"/>
                    </a:lnTo>
                    <a:lnTo>
                      <a:pt x="950" y="1819"/>
                    </a:lnTo>
                    <a:lnTo>
                      <a:pt x="949" y="1819"/>
                    </a:lnTo>
                    <a:lnTo>
                      <a:pt x="949" y="1822"/>
                    </a:lnTo>
                    <a:lnTo>
                      <a:pt x="947" y="1822"/>
                    </a:lnTo>
                    <a:lnTo>
                      <a:pt x="947" y="1824"/>
                    </a:lnTo>
                    <a:lnTo>
                      <a:pt x="945" y="1824"/>
                    </a:lnTo>
                    <a:lnTo>
                      <a:pt x="945" y="1827"/>
                    </a:lnTo>
                    <a:lnTo>
                      <a:pt x="944" y="1827"/>
                    </a:lnTo>
                    <a:lnTo>
                      <a:pt x="944" y="1830"/>
                    </a:lnTo>
                    <a:lnTo>
                      <a:pt x="942" y="1830"/>
                    </a:lnTo>
                    <a:lnTo>
                      <a:pt x="942" y="1832"/>
                    </a:lnTo>
                    <a:lnTo>
                      <a:pt x="940" y="1832"/>
                    </a:lnTo>
                    <a:lnTo>
                      <a:pt x="940" y="1835"/>
                    </a:lnTo>
                    <a:lnTo>
                      <a:pt x="939" y="1835"/>
                    </a:lnTo>
                    <a:lnTo>
                      <a:pt x="939" y="1839"/>
                    </a:lnTo>
                    <a:lnTo>
                      <a:pt x="937" y="1839"/>
                    </a:lnTo>
                    <a:lnTo>
                      <a:pt x="937" y="1840"/>
                    </a:lnTo>
                    <a:lnTo>
                      <a:pt x="935" y="1840"/>
                    </a:lnTo>
                    <a:lnTo>
                      <a:pt x="935" y="1844"/>
                    </a:lnTo>
                    <a:lnTo>
                      <a:pt x="934" y="1844"/>
                    </a:lnTo>
                    <a:lnTo>
                      <a:pt x="934" y="1847"/>
                    </a:lnTo>
                    <a:lnTo>
                      <a:pt x="932" y="1847"/>
                    </a:lnTo>
                    <a:lnTo>
                      <a:pt x="932" y="1849"/>
                    </a:lnTo>
                    <a:lnTo>
                      <a:pt x="930" y="1849"/>
                    </a:lnTo>
                    <a:lnTo>
                      <a:pt x="930" y="1852"/>
                    </a:lnTo>
                    <a:lnTo>
                      <a:pt x="929" y="1852"/>
                    </a:lnTo>
                    <a:lnTo>
                      <a:pt x="929" y="1855"/>
                    </a:lnTo>
                    <a:lnTo>
                      <a:pt x="927" y="1855"/>
                    </a:lnTo>
                    <a:lnTo>
                      <a:pt x="927" y="1857"/>
                    </a:lnTo>
                    <a:lnTo>
                      <a:pt x="925" y="1857"/>
                    </a:lnTo>
                    <a:lnTo>
                      <a:pt x="925" y="1860"/>
                    </a:lnTo>
                    <a:lnTo>
                      <a:pt x="924" y="1860"/>
                    </a:lnTo>
                    <a:lnTo>
                      <a:pt x="924" y="1864"/>
                    </a:lnTo>
                    <a:lnTo>
                      <a:pt x="922" y="1864"/>
                    </a:lnTo>
                    <a:lnTo>
                      <a:pt x="922" y="1865"/>
                    </a:lnTo>
                    <a:lnTo>
                      <a:pt x="920" y="1865"/>
                    </a:lnTo>
                    <a:lnTo>
                      <a:pt x="920" y="1869"/>
                    </a:lnTo>
                    <a:lnTo>
                      <a:pt x="919" y="1869"/>
                    </a:lnTo>
                    <a:lnTo>
                      <a:pt x="919" y="1872"/>
                    </a:lnTo>
                    <a:lnTo>
                      <a:pt x="917" y="1872"/>
                    </a:lnTo>
                    <a:lnTo>
                      <a:pt x="917" y="1875"/>
                    </a:lnTo>
                    <a:lnTo>
                      <a:pt x="915" y="1875"/>
                    </a:lnTo>
                    <a:lnTo>
                      <a:pt x="915" y="1877"/>
                    </a:lnTo>
                    <a:lnTo>
                      <a:pt x="914" y="1877"/>
                    </a:lnTo>
                    <a:lnTo>
                      <a:pt x="914" y="1880"/>
                    </a:lnTo>
                    <a:lnTo>
                      <a:pt x="912" y="1880"/>
                    </a:lnTo>
                    <a:lnTo>
                      <a:pt x="912" y="1884"/>
                    </a:lnTo>
                    <a:lnTo>
                      <a:pt x="910" y="1884"/>
                    </a:lnTo>
                    <a:lnTo>
                      <a:pt x="910" y="1885"/>
                    </a:lnTo>
                    <a:lnTo>
                      <a:pt x="909" y="1885"/>
                    </a:lnTo>
                    <a:lnTo>
                      <a:pt x="909" y="1889"/>
                    </a:lnTo>
                    <a:lnTo>
                      <a:pt x="907" y="1889"/>
                    </a:lnTo>
                    <a:lnTo>
                      <a:pt x="907" y="1892"/>
                    </a:lnTo>
                    <a:lnTo>
                      <a:pt x="905" y="1892"/>
                    </a:lnTo>
                    <a:lnTo>
                      <a:pt x="905" y="1894"/>
                    </a:lnTo>
                    <a:lnTo>
                      <a:pt x="904" y="1894"/>
                    </a:lnTo>
                    <a:lnTo>
                      <a:pt x="904" y="1897"/>
                    </a:lnTo>
                    <a:lnTo>
                      <a:pt x="902" y="1897"/>
                    </a:lnTo>
                    <a:lnTo>
                      <a:pt x="902" y="1900"/>
                    </a:lnTo>
                    <a:lnTo>
                      <a:pt x="900" y="1900"/>
                    </a:lnTo>
                    <a:lnTo>
                      <a:pt x="900" y="1904"/>
                    </a:lnTo>
                    <a:lnTo>
                      <a:pt x="899" y="1904"/>
                    </a:lnTo>
                    <a:lnTo>
                      <a:pt x="899" y="1905"/>
                    </a:lnTo>
                    <a:lnTo>
                      <a:pt x="897" y="1905"/>
                    </a:lnTo>
                    <a:lnTo>
                      <a:pt x="897" y="1909"/>
                    </a:lnTo>
                    <a:lnTo>
                      <a:pt x="895" y="1909"/>
                    </a:lnTo>
                    <a:lnTo>
                      <a:pt x="895" y="1912"/>
                    </a:lnTo>
                    <a:lnTo>
                      <a:pt x="894" y="1912"/>
                    </a:lnTo>
                    <a:lnTo>
                      <a:pt x="894" y="1915"/>
                    </a:lnTo>
                    <a:lnTo>
                      <a:pt x="892" y="1915"/>
                    </a:lnTo>
                    <a:lnTo>
                      <a:pt x="892" y="1919"/>
                    </a:lnTo>
                    <a:lnTo>
                      <a:pt x="890" y="1919"/>
                    </a:lnTo>
                    <a:lnTo>
                      <a:pt x="890" y="1920"/>
                    </a:lnTo>
                    <a:lnTo>
                      <a:pt x="889" y="1920"/>
                    </a:lnTo>
                    <a:lnTo>
                      <a:pt x="889" y="1924"/>
                    </a:lnTo>
                    <a:lnTo>
                      <a:pt x="887" y="1924"/>
                    </a:lnTo>
                    <a:lnTo>
                      <a:pt x="887" y="1927"/>
                    </a:lnTo>
                    <a:lnTo>
                      <a:pt x="885" y="1927"/>
                    </a:lnTo>
                    <a:lnTo>
                      <a:pt x="885" y="1930"/>
                    </a:lnTo>
                    <a:lnTo>
                      <a:pt x="884" y="1930"/>
                    </a:lnTo>
                    <a:lnTo>
                      <a:pt x="884" y="1934"/>
                    </a:lnTo>
                    <a:lnTo>
                      <a:pt x="882" y="1934"/>
                    </a:lnTo>
                    <a:lnTo>
                      <a:pt x="882" y="1937"/>
                    </a:lnTo>
                    <a:lnTo>
                      <a:pt x="880" y="1937"/>
                    </a:lnTo>
                    <a:lnTo>
                      <a:pt x="880" y="1940"/>
                    </a:lnTo>
                    <a:lnTo>
                      <a:pt x="879" y="1940"/>
                    </a:lnTo>
                    <a:lnTo>
                      <a:pt x="879" y="1942"/>
                    </a:lnTo>
                    <a:lnTo>
                      <a:pt x="877" y="1942"/>
                    </a:lnTo>
                    <a:lnTo>
                      <a:pt x="877" y="1945"/>
                    </a:lnTo>
                    <a:lnTo>
                      <a:pt x="875" y="1945"/>
                    </a:lnTo>
                    <a:lnTo>
                      <a:pt x="875" y="1949"/>
                    </a:lnTo>
                    <a:lnTo>
                      <a:pt x="874" y="1949"/>
                    </a:lnTo>
                    <a:lnTo>
                      <a:pt x="874" y="1952"/>
                    </a:lnTo>
                    <a:lnTo>
                      <a:pt x="872" y="1952"/>
                    </a:lnTo>
                    <a:lnTo>
                      <a:pt x="872" y="1955"/>
                    </a:lnTo>
                    <a:lnTo>
                      <a:pt x="870" y="1955"/>
                    </a:lnTo>
                    <a:lnTo>
                      <a:pt x="870" y="1959"/>
                    </a:lnTo>
                    <a:lnTo>
                      <a:pt x="869" y="1959"/>
                    </a:lnTo>
                    <a:lnTo>
                      <a:pt x="869" y="1960"/>
                    </a:lnTo>
                    <a:lnTo>
                      <a:pt x="867" y="1960"/>
                    </a:lnTo>
                    <a:lnTo>
                      <a:pt x="867" y="1964"/>
                    </a:lnTo>
                    <a:lnTo>
                      <a:pt x="865" y="1964"/>
                    </a:lnTo>
                    <a:lnTo>
                      <a:pt x="865" y="1967"/>
                    </a:lnTo>
                    <a:lnTo>
                      <a:pt x="864" y="1967"/>
                    </a:lnTo>
                    <a:lnTo>
                      <a:pt x="864" y="1970"/>
                    </a:lnTo>
                    <a:lnTo>
                      <a:pt x="862" y="1970"/>
                    </a:lnTo>
                    <a:lnTo>
                      <a:pt x="862" y="1974"/>
                    </a:lnTo>
                    <a:lnTo>
                      <a:pt x="860" y="1974"/>
                    </a:lnTo>
                    <a:lnTo>
                      <a:pt x="860" y="1977"/>
                    </a:lnTo>
                    <a:lnTo>
                      <a:pt x="859" y="1977"/>
                    </a:lnTo>
                    <a:lnTo>
                      <a:pt x="859" y="1980"/>
                    </a:lnTo>
                    <a:lnTo>
                      <a:pt x="857" y="1980"/>
                    </a:lnTo>
                    <a:lnTo>
                      <a:pt x="857" y="1982"/>
                    </a:lnTo>
                    <a:lnTo>
                      <a:pt x="855" y="1982"/>
                    </a:lnTo>
                    <a:lnTo>
                      <a:pt x="855" y="1985"/>
                    </a:lnTo>
                    <a:lnTo>
                      <a:pt x="854" y="1985"/>
                    </a:lnTo>
                    <a:lnTo>
                      <a:pt x="854" y="1989"/>
                    </a:lnTo>
                    <a:lnTo>
                      <a:pt x="852" y="1989"/>
                    </a:lnTo>
                    <a:lnTo>
                      <a:pt x="852" y="1992"/>
                    </a:lnTo>
                    <a:lnTo>
                      <a:pt x="850" y="1992"/>
                    </a:lnTo>
                    <a:lnTo>
                      <a:pt x="850" y="1995"/>
                    </a:lnTo>
                    <a:lnTo>
                      <a:pt x="849" y="1995"/>
                    </a:lnTo>
                    <a:lnTo>
                      <a:pt x="849" y="1999"/>
                    </a:lnTo>
                    <a:lnTo>
                      <a:pt x="847" y="1999"/>
                    </a:lnTo>
                    <a:lnTo>
                      <a:pt x="847" y="2002"/>
                    </a:lnTo>
                    <a:lnTo>
                      <a:pt x="845" y="2002"/>
                    </a:lnTo>
                    <a:lnTo>
                      <a:pt x="845" y="2005"/>
                    </a:lnTo>
                    <a:lnTo>
                      <a:pt x="844" y="2005"/>
                    </a:lnTo>
                    <a:lnTo>
                      <a:pt x="844" y="2009"/>
                    </a:lnTo>
                    <a:lnTo>
                      <a:pt x="842" y="2009"/>
                    </a:lnTo>
                    <a:lnTo>
                      <a:pt x="842" y="2012"/>
                    </a:lnTo>
                    <a:lnTo>
                      <a:pt x="840" y="2012"/>
                    </a:lnTo>
                    <a:lnTo>
                      <a:pt x="840" y="2015"/>
                    </a:lnTo>
                    <a:lnTo>
                      <a:pt x="839" y="2015"/>
                    </a:lnTo>
                    <a:lnTo>
                      <a:pt x="839" y="2019"/>
                    </a:lnTo>
                    <a:lnTo>
                      <a:pt x="837" y="2019"/>
                    </a:lnTo>
                    <a:lnTo>
                      <a:pt x="837" y="2022"/>
                    </a:lnTo>
                    <a:lnTo>
                      <a:pt x="835" y="2022"/>
                    </a:lnTo>
                    <a:lnTo>
                      <a:pt x="835" y="2025"/>
                    </a:lnTo>
                    <a:lnTo>
                      <a:pt x="834" y="2025"/>
                    </a:lnTo>
                    <a:lnTo>
                      <a:pt x="834" y="2029"/>
                    </a:lnTo>
                    <a:lnTo>
                      <a:pt x="832" y="2029"/>
                    </a:lnTo>
                    <a:lnTo>
                      <a:pt x="832" y="2032"/>
                    </a:lnTo>
                    <a:lnTo>
                      <a:pt x="830" y="2032"/>
                    </a:lnTo>
                    <a:lnTo>
                      <a:pt x="830" y="2035"/>
                    </a:lnTo>
                    <a:lnTo>
                      <a:pt x="829" y="2035"/>
                    </a:lnTo>
                    <a:lnTo>
                      <a:pt x="829" y="2039"/>
                    </a:lnTo>
                    <a:lnTo>
                      <a:pt x="827" y="2039"/>
                    </a:lnTo>
                    <a:lnTo>
                      <a:pt x="827" y="2042"/>
                    </a:lnTo>
                    <a:lnTo>
                      <a:pt x="825" y="2042"/>
                    </a:lnTo>
                    <a:lnTo>
                      <a:pt x="825" y="2045"/>
                    </a:lnTo>
                    <a:lnTo>
                      <a:pt x="824" y="2045"/>
                    </a:lnTo>
                    <a:lnTo>
                      <a:pt x="824" y="2049"/>
                    </a:lnTo>
                    <a:lnTo>
                      <a:pt x="822" y="2049"/>
                    </a:lnTo>
                    <a:lnTo>
                      <a:pt x="822" y="2052"/>
                    </a:lnTo>
                    <a:lnTo>
                      <a:pt x="820" y="2052"/>
                    </a:lnTo>
                    <a:lnTo>
                      <a:pt x="820" y="2055"/>
                    </a:lnTo>
                    <a:lnTo>
                      <a:pt x="819" y="2055"/>
                    </a:lnTo>
                    <a:lnTo>
                      <a:pt x="819" y="2059"/>
                    </a:lnTo>
                    <a:lnTo>
                      <a:pt x="817" y="2059"/>
                    </a:lnTo>
                    <a:lnTo>
                      <a:pt x="817" y="2064"/>
                    </a:lnTo>
                    <a:lnTo>
                      <a:pt x="815" y="2064"/>
                    </a:lnTo>
                    <a:lnTo>
                      <a:pt x="815" y="2067"/>
                    </a:lnTo>
                    <a:lnTo>
                      <a:pt x="814" y="2067"/>
                    </a:lnTo>
                    <a:lnTo>
                      <a:pt x="814" y="2070"/>
                    </a:lnTo>
                    <a:lnTo>
                      <a:pt x="812" y="2070"/>
                    </a:lnTo>
                    <a:lnTo>
                      <a:pt x="812" y="2074"/>
                    </a:lnTo>
                    <a:lnTo>
                      <a:pt x="810" y="2074"/>
                    </a:lnTo>
                    <a:lnTo>
                      <a:pt x="810" y="2077"/>
                    </a:lnTo>
                    <a:lnTo>
                      <a:pt x="809" y="2077"/>
                    </a:lnTo>
                    <a:lnTo>
                      <a:pt x="809" y="2080"/>
                    </a:lnTo>
                    <a:lnTo>
                      <a:pt x="807" y="2080"/>
                    </a:lnTo>
                    <a:lnTo>
                      <a:pt x="807" y="2084"/>
                    </a:lnTo>
                    <a:lnTo>
                      <a:pt x="805" y="2084"/>
                    </a:lnTo>
                    <a:lnTo>
                      <a:pt x="805" y="2087"/>
                    </a:lnTo>
                    <a:lnTo>
                      <a:pt x="804" y="2087"/>
                    </a:lnTo>
                    <a:lnTo>
                      <a:pt x="804" y="2090"/>
                    </a:lnTo>
                    <a:lnTo>
                      <a:pt x="802" y="2090"/>
                    </a:lnTo>
                    <a:lnTo>
                      <a:pt x="802" y="2094"/>
                    </a:lnTo>
                    <a:lnTo>
                      <a:pt x="800" y="2094"/>
                    </a:lnTo>
                    <a:lnTo>
                      <a:pt x="800" y="2097"/>
                    </a:lnTo>
                    <a:lnTo>
                      <a:pt x="799" y="2097"/>
                    </a:lnTo>
                    <a:lnTo>
                      <a:pt x="799" y="2100"/>
                    </a:lnTo>
                    <a:lnTo>
                      <a:pt x="797" y="2100"/>
                    </a:lnTo>
                    <a:lnTo>
                      <a:pt x="797" y="2104"/>
                    </a:lnTo>
                    <a:lnTo>
                      <a:pt x="795" y="2104"/>
                    </a:lnTo>
                    <a:close/>
                    <a:moveTo>
                      <a:pt x="959" y="1802"/>
                    </a:moveTo>
                    <a:lnTo>
                      <a:pt x="959" y="1799"/>
                    </a:lnTo>
                    <a:lnTo>
                      <a:pt x="962" y="1799"/>
                    </a:lnTo>
                    <a:lnTo>
                      <a:pt x="962" y="1800"/>
                    </a:lnTo>
                    <a:lnTo>
                      <a:pt x="960" y="1800"/>
                    </a:lnTo>
                    <a:lnTo>
                      <a:pt x="960" y="1802"/>
                    </a:lnTo>
                    <a:lnTo>
                      <a:pt x="959" y="1802"/>
                    </a:lnTo>
                    <a:close/>
                    <a:moveTo>
                      <a:pt x="962" y="1794"/>
                    </a:moveTo>
                    <a:lnTo>
                      <a:pt x="964" y="1794"/>
                    </a:lnTo>
                    <a:lnTo>
                      <a:pt x="964" y="1797"/>
                    </a:lnTo>
                    <a:lnTo>
                      <a:pt x="962" y="1797"/>
                    </a:lnTo>
                    <a:lnTo>
                      <a:pt x="962" y="1794"/>
                    </a:lnTo>
                    <a:close/>
                    <a:moveTo>
                      <a:pt x="964" y="1794"/>
                    </a:moveTo>
                    <a:lnTo>
                      <a:pt x="964" y="1790"/>
                    </a:lnTo>
                    <a:lnTo>
                      <a:pt x="967" y="1790"/>
                    </a:lnTo>
                    <a:lnTo>
                      <a:pt x="967" y="1792"/>
                    </a:lnTo>
                    <a:lnTo>
                      <a:pt x="965" y="1792"/>
                    </a:lnTo>
                    <a:lnTo>
                      <a:pt x="965" y="1794"/>
                    </a:lnTo>
                    <a:lnTo>
                      <a:pt x="964" y="1794"/>
                    </a:lnTo>
                    <a:close/>
                    <a:moveTo>
                      <a:pt x="969" y="1782"/>
                    </a:moveTo>
                    <a:lnTo>
                      <a:pt x="972" y="1782"/>
                    </a:lnTo>
                    <a:lnTo>
                      <a:pt x="972" y="1784"/>
                    </a:lnTo>
                    <a:lnTo>
                      <a:pt x="969" y="1784"/>
                    </a:lnTo>
                    <a:lnTo>
                      <a:pt x="969" y="1782"/>
                    </a:lnTo>
                    <a:close/>
                    <a:moveTo>
                      <a:pt x="12045" y="1782"/>
                    </a:moveTo>
                    <a:lnTo>
                      <a:pt x="12047" y="1782"/>
                    </a:lnTo>
                    <a:lnTo>
                      <a:pt x="12047" y="1784"/>
                    </a:lnTo>
                    <a:lnTo>
                      <a:pt x="12045" y="1784"/>
                    </a:lnTo>
                    <a:lnTo>
                      <a:pt x="12045" y="1782"/>
                    </a:lnTo>
                    <a:close/>
                    <a:moveTo>
                      <a:pt x="12044" y="1779"/>
                    </a:moveTo>
                    <a:lnTo>
                      <a:pt x="12045" y="1779"/>
                    </a:lnTo>
                    <a:lnTo>
                      <a:pt x="12045" y="1782"/>
                    </a:lnTo>
                    <a:lnTo>
                      <a:pt x="12044" y="1782"/>
                    </a:lnTo>
                    <a:lnTo>
                      <a:pt x="12044" y="1779"/>
                    </a:lnTo>
                    <a:close/>
                    <a:moveTo>
                      <a:pt x="12042" y="1775"/>
                    </a:moveTo>
                    <a:lnTo>
                      <a:pt x="12044" y="1775"/>
                    </a:lnTo>
                    <a:lnTo>
                      <a:pt x="12044" y="1779"/>
                    </a:lnTo>
                    <a:lnTo>
                      <a:pt x="12042" y="1779"/>
                    </a:lnTo>
                    <a:lnTo>
                      <a:pt x="12042" y="1775"/>
                    </a:lnTo>
                    <a:close/>
                    <a:moveTo>
                      <a:pt x="12040" y="1772"/>
                    </a:moveTo>
                    <a:lnTo>
                      <a:pt x="12042" y="1772"/>
                    </a:lnTo>
                    <a:lnTo>
                      <a:pt x="12042" y="1775"/>
                    </a:lnTo>
                    <a:lnTo>
                      <a:pt x="12040" y="1775"/>
                    </a:lnTo>
                    <a:lnTo>
                      <a:pt x="12040" y="1772"/>
                    </a:lnTo>
                    <a:close/>
                    <a:moveTo>
                      <a:pt x="12039" y="1769"/>
                    </a:moveTo>
                    <a:lnTo>
                      <a:pt x="12040" y="1769"/>
                    </a:lnTo>
                    <a:lnTo>
                      <a:pt x="12040" y="1772"/>
                    </a:lnTo>
                    <a:lnTo>
                      <a:pt x="12039" y="1772"/>
                    </a:lnTo>
                    <a:lnTo>
                      <a:pt x="12039" y="1769"/>
                    </a:lnTo>
                    <a:close/>
                    <a:moveTo>
                      <a:pt x="12037" y="1765"/>
                    </a:moveTo>
                    <a:lnTo>
                      <a:pt x="12039" y="1765"/>
                    </a:lnTo>
                    <a:lnTo>
                      <a:pt x="12039" y="1769"/>
                    </a:lnTo>
                    <a:lnTo>
                      <a:pt x="12037" y="1769"/>
                    </a:lnTo>
                    <a:lnTo>
                      <a:pt x="12037" y="1765"/>
                    </a:lnTo>
                    <a:close/>
                    <a:moveTo>
                      <a:pt x="12035" y="1762"/>
                    </a:moveTo>
                    <a:lnTo>
                      <a:pt x="12037" y="1762"/>
                    </a:lnTo>
                    <a:lnTo>
                      <a:pt x="12037" y="1765"/>
                    </a:lnTo>
                    <a:lnTo>
                      <a:pt x="12035" y="1765"/>
                    </a:lnTo>
                    <a:lnTo>
                      <a:pt x="12035" y="1762"/>
                    </a:lnTo>
                    <a:close/>
                    <a:moveTo>
                      <a:pt x="12034" y="1760"/>
                    </a:moveTo>
                    <a:lnTo>
                      <a:pt x="12035" y="1760"/>
                    </a:lnTo>
                    <a:lnTo>
                      <a:pt x="12035" y="1762"/>
                    </a:lnTo>
                    <a:lnTo>
                      <a:pt x="12034" y="1762"/>
                    </a:lnTo>
                    <a:lnTo>
                      <a:pt x="12034" y="1760"/>
                    </a:lnTo>
                    <a:close/>
                    <a:moveTo>
                      <a:pt x="12032" y="1757"/>
                    </a:moveTo>
                    <a:lnTo>
                      <a:pt x="12034" y="1757"/>
                    </a:lnTo>
                    <a:lnTo>
                      <a:pt x="12034" y="1759"/>
                    </a:lnTo>
                    <a:lnTo>
                      <a:pt x="12032" y="1759"/>
                    </a:lnTo>
                    <a:lnTo>
                      <a:pt x="12032" y="1757"/>
                    </a:lnTo>
                    <a:close/>
                    <a:moveTo>
                      <a:pt x="12030" y="1754"/>
                    </a:moveTo>
                    <a:lnTo>
                      <a:pt x="12032" y="1754"/>
                    </a:lnTo>
                    <a:lnTo>
                      <a:pt x="12032" y="1755"/>
                    </a:lnTo>
                    <a:lnTo>
                      <a:pt x="12030" y="1755"/>
                    </a:lnTo>
                    <a:lnTo>
                      <a:pt x="12030" y="1754"/>
                    </a:lnTo>
                    <a:close/>
                    <a:moveTo>
                      <a:pt x="12029" y="1750"/>
                    </a:moveTo>
                    <a:lnTo>
                      <a:pt x="12030" y="1750"/>
                    </a:lnTo>
                    <a:lnTo>
                      <a:pt x="12030" y="1752"/>
                    </a:lnTo>
                    <a:lnTo>
                      <a:pt x="12029" y="1752"/>
                    </a:lnTo>
                    <a:lnTo>
                      <a:pt x="12029" y="1750"/>
                    </a:lnTo>
                    <a:close/>
                    <a:moveTo>
                      <a:pt x="12027" y="1747"/>
                    </a:moveTo>
                    <a:lnTo>
                      <a:pt x="12029" y="1747"/>
                    </a:lnTo>
                    <a:lnTo>
                      <a:pt x="12029" y="1749"/>
                    </a:lnTo>
                    <a:lnTo>
                      <a:pt x="12027" y="1749"/>
                    </a:lnTo>
                    <a:lnTo>
                      <a:pt x="12027" y="1747"/>
                    </a:lnTo>
                    <a:close/>
                    <a:moveTo>
                      <a:pt x="12025" y="1744"/>
                    </a:moveTo>
                    <a:lnTo>
                      <a:pt x="12027" y="1744"/>
                    </a:lnTo>
                    <a:lnTo>
                      <a:pt x="12027" y="1745"/>
                    </a:lnTo>
                    <a:lnTo>
                      <a:pt x="12025" y="1745"/>
                    </a:lnTo>
                    <a:lnTo>
                      <a:pt x="12025" y="1744"/>
                    </a:lnTo>
                    <a:close/>
                    <a:moveTo>
                      <a:pt x="12024" y="1740"/>
                    </a:moveTo>
                    <a:lnTo>
                      <a:pt x="12025" y="1740"/>
                    </a:lnTo>
                    <a:lnTo>
                      <a:pt x="12025" y="1744"/>
                    </a:lnTo>
                    <a:lnTo>
                      <a:pt x="12024" y="1744"/>
                    </a:lnTo>
                    <a:lnTo>
                      <a:pt x="12024" y="1740"/>
                    </a:lnTo>
                    <a:close/>
                    <a:moveTo>
                      <a:pt x="12022" y="1737"/>
                    </a:moveTo>
                    <a:lnTo>
                      <a:pt x="12024" y="1737"/>
                    </a:lnTo>
                    <a:lnTo>
                      <a:pt x="12024" y="1740"/>
                    </a:lnTo>
                    <a:lnTo>
                      <a:pt x="12022" y="1740"/>
                    </a:lnTo>
                    <a:lnTo>
                      <a:pt x="12022" y="1737"/>
                    </a:lnTo>
                    <a:close/>
                    <a:moveTo>
                      <a:pt x="12020" y="1734"/>
                    </a:moveTo>
                    <a:lnTo>
                      <a:pt x="12022" y="1734"/>
                    </a:lnTo>
                    <a:lnTo>
                      <a:pt x="12022" y="1737"/>
                    </a:lnTo>
                    <a:lnTo>
                      <a:pt x="12020" y="1737"/>
                    </a:lnTo>
                    <a:lnTo>
                      <a:pt x="12020" y="1734"/>
                    </a:lnTo>
                    <a:close/>
                    <a:moveTo>
                      <a:pt x="12019" y="1730"/>
                    </a:moveTo>
                    <a:lnTo>
                      <a:pt x="12020" y="1730"/>
                    </a:lnTo>
                    <a:lnTo>
                      <a:pt x="12020" y="1734"/>
                    </a:lnTo>
                    <a:lnTo>
                      <a:pt x="12019" y="1734"/>
                    </a:lnTo>
                    <a:lnTo>
                      <a:pt x="12019" y="1730"/>
                    </a:lnTo>
                    <a:close/>
                    <a:moveTo>
                      <a:pt x="12017" y="1727"/>
                    </a:moveTo>
                    <a:lnTo>
                      <a:pt x="12019" y="1727"/>
                    </a:lnTo>
                    <a:lnTo>
                      <a:pt x="12019" y="1730"/>
                    </a:lnTo>
                    <a:lnTo>
                      <a:pt x="12017" y="1730"/>
                    </a:lnTo>
                    <a:lnTo>
                      <a:pt x="12017" y="1727"/>
                    </a:lnTo>
                    <a:close/>
                    <a:moveTo>
                      <a:pt x="12015" y="1727"/>
                    </a:moveTo>
                    <a:lnTo>
                      <a:pt x="12015" y="1725"/>
                    </a:lnTo>
                    <a:lnTo>
                      <a:pt x="12014" y="1725"/>
                    </a:lnTo>
                    <a:lnTo>
                      <a:pt x="12014" y="1722"/>
                    </a:lnTo>
                    <a:lnTo>
                      <a:pt x="12012" y="1722"/>
                    </a:lnTo>
                    <a:lnTo>
                      <a:pt x="12012" y="1719"/>
                    </a:lnTo>
                    <a:lnTo>
                      <a:pt x="12014" y="1719"/>
                    </a:lnTo>
                    <a:lnTo>
                      <a:pt x="12014" y="1720"/>
                    </a:lnTo>
                    <a:lnTo>
                      <a:pt x="12015" y="1720"/>
                    </a:lnTo>
                    <a:lnTo>
                      <a:pt x="12015" y="1724"/>
                    </a:lnTo>
                    <a:lnTo>
                      <a:pt x="12017" y="1724"/>
                    </a:lnTo>
                    <a:lnTo>
                      <a:pt x="12017" y="1727"/>
                    </a:lnTo>
                    <a:lnTo>
                      <a:pt x="12015" y="1727"/>
                    </a:lnTo>
                    <a:close/>
                    <a:moveTo>
                      <a:pt x="12010" y="1715"/>
                    </a:moveTo>
                    <a:lnTo>
                      <a:pt x="12012" y="1715"/>
                    </a:lnTo>
                    <a:lnTo>
                      <a:pt x="12012" y="1719"/>
                    </a:lnTo>
                    <a:lnTo>
                      <a:pt x="12010" y="1719"/>
                    </a:lnTo>
                    <a:lnTo>
                      <a:pt x="12010" y="1715"/>
                    </a:lnTo>
                    <a:close/>
                    <a:moveTo>
                      <a:pt x="12009" y="1712"/>
                    </a:moveTo>
                    <a:lnTo>
                      <a:pt x="12010" y="1712"/>
                    </a:lnTo>
                    <a:lnTo>
                      <a:pt x="12010" y="1715"/>
                    </a:lnTo>
                    <a:lnTo>
                      <a:pt x="12009" y="1715"/>
                    </a:lnTo>
                    <a:lnTo>
                      <a:pt x="12009" y="1712"/>
                    </a:lnTo>
                    <a:close/>
                    <a:moveTo>
                      <a:pt x="12007" y="1709"/>
                    </a:moveTo>
                    <a:lnTo>
                      <a:pt x="12009" y="1709"/>
                    </a:lnTo>
                    <a:lnTo>
                      <a:pt x="12009" y="1712"/>
                    </a:lnTo>
                    <a:lnTo>
                      <a:pt x="12007" y="1712"/>
                    </a:lnTo>
                    <a:lnTo>
                      <a:pt x="12007" y="1709"/>
                    </a:lnTo>
                    <a:close/>
                    <a:moveTo>
                      <a:pt x="12005" y="1705"/>
                    </a:moveTo>
                    <a:lnTo>
                      <a:pt x="12007" y="1705"/>
                    </a:lnTo>
                    <a:lnTo>
                      <a:pt x="12007" y="1709"/>
                    </a:lnTo>
                    <a:lnTo>
                      <a:pt x="12005" y="1709"/>
                    </a:lnTo>
                    <a:lnTo>
                      <a:pt x="12005" y="1705"/>
                    </a:lnTo>
                    <a:close/>
                    <a:moveTo>
                      <a:pt x="12004" y="1705"/>
                    </a:moveTo>
                    <a:lnTo>
                      <a:pt x="12004" y="1704"/>
                    </a:lnTo>
                    <a:lnTo>
                      <a:pt x="12002" y="1704"/>
                    </a:lnTo>
                    <a:lnTo>
                      <a:pt x="12002" y="1700"/>
                    </a:lnTo>
                    <a:lnTo>
                      <a:pt x="12000" y="1700"/>
                    </a:lnTo>
                    <a:lnTo>
                      <a:pt x="12000" y="1697"/>
                    </a:lnTo>
                    <a:lnTo>
                      <a:pt x="11999" y="1697"/>
                    </a:lnTo>
                    <a:lnTo>
                      <a:pt x="11999" y="1694"/>
                    </a:lnTo>
                    <a:lnTo>
                      <a:pt x="11997" y="1694"/>
                    </a:lnTo>
                    <a:lnTo>
                      <a:pt x="11997" y="1690"/>
                    </a:lnTo>
                    <a:lnTo>
                      <a:pt x="11995" y="1690"/>
                    </a:lnTo>
                    <a:lnTo>
                      <a:pt x="11995" y="1687"/>
                    </a:lnTo>
                    <a:lnTo>
                      <a:pt x="11994" y="1687"/>
                    </a:lnTo>
                    <a:lnTo>
                      <a:pt x="11994" y="1685"/>
                    </a:lnTo>
                    <a:lnTo>
                      <a:pt x="11992" y="1685"/>
                    </a:lnTo>
                    <a:lnTo>
                      <a:pt x="11992" y="1682"/>
                    </a:lnTo>
                    <a:lnTo>
                      <a:pt x="11990" y="1682"/>
                    </a:lnTo>
                    <a:lnTo>
                      <a:pt x="11990" y="1679"/>
                    </a:lnTo>
                    <a:lnTo>
                      <a:pt x="11989" y="1679"/>
                    </a:lnTo>
                    <a:lnTo>
                      <a:pt x="11989" y="1675"/>
                    </a:lnTo>
                    <a:lnTo>
                      <a:pt x="11987" y="1675"/>
                    </a:lnTo>
                    <a:lnTo>
                      <a:pt x="11987" y="1672"/>
                    </a:lnTo>
                    <a:lnTo>
                      <a:pt x="11985" y="1672"/>
                    </a:lnTo>
                    <a:lnTo>
                      <a:pt x="11985" y="1669"/>
                    </a:lnTo>
                    <a:lnTo>
                      <a:pt x="11984" y="1669"/>
                    </a:lnTo>
                    <a:lnTo>
                      <a:pt x="11984" y="1665"/>
                    </a:lnTo>
                    <a:lnTo>
                      <a:pt x="11982" y="1665"/>
                    </a:lnTo>
                    <a:lnTo>
                      <a:pt x="11982" y="1664"/>
                    </a:lnTo>
                    <a:lnTo>
                      <a:pt x="11980" y="1664"/>
                    </a:lnTo>
                    <a:lnTo>
                      <a:pt x="11980" y="1660"/>
                    </a:lnTo>
                    <a:lnTo>
                      <a:pt x="11979" y="1660"/>
                    </a:lnTo>
                    <a:lnTo>
                      <a:pt x="11979" y="1657"/>
                    </a:lnTo>
                    <a:lnTo>
                      <a:pt x="11977" y="1657"/>
                    </a:lnTo>
                    <a:lnTo>
                      <a:pt x="11977" y="1654"/>
                    </a:lnTo>
                    <a:lnTo>
                      <a:pt x="11975" y="1654"/>
                    </a:lnTo>
                    <a:lnTo>
                      <a:pt x="11975" y="1650"/>
                    </a:lnTo>
                    <a:lnTo>
                      <a:pt x="11974" y="1650"/>
                    </a:lnTo>
                    <a:lnTo>
                      <a:pt x="11974" y="1647"/>
                    </a:lnTo>
                    <a:lnTo>
                      <a:pt x="11975" y="1647"/>
                    </a:lnTo>
                    <a:lnTo>
                      <a:pt x="11975" y="1649"/>
                    </a:lnTo>
                    <a:lnTo>
                      <a:pt x="11977" y="1649"/>
                    </a:lnTo>
                    <a:lnTo>
                      <a:pt x="11977" y="1652"/>
                    </a:lnTo>
                    <a:lnTo>
                      <a:pt x="11979" y="1652"/>
                    </a:lnTo>
                    <a:lnTo>
                      <a:pt x="11979" y="1655"/>
                    </a:lnTo>
                    <a:lnTo>
                      <a:pt x="11980" y="1655"/>
                    </a:lnTo>
                    <a:lnTo>
                      <a:pt x="11980" y="1659"/>
                    </a:lnTo>
                    <a:lnTo>
                      <a:pt x="11982" y="1659"/>
                    </a:lnTo>
                    <a:lnTo>
                      <a:pt x="11982" y="1662"/>
                    </a:lnTo>
                    <a:lnTo>
                      <a:pt x="11984" y="1662"/>
                    </a:lnTo>
                    <a:lnTo>
                      <a:pt x="11984" y="1664"/>
                    </a:lnTo>
                    <a:lnTo>
                      <a:pt x="11985" y="1664"/>
                    </a:lnTo>
                    <a:lnTo>
                      <a:pt x="11985" y="1667"/>
                    </a:lnTo>
                    <a:lnTo>
                      <a:pt x="11987" y="1667"/>
                    </a:lnTo>
                    <a:lnTo>
                      <a:pt x="11987" y="1670"/>
                    </a:lnTo>
                    <a:lnTo>
                      <a:pt x="11989" y="1670"/>
                    </a:lnTo>
                    <a:lnTo>
                      <a:pt x="11989" y="1674"/>
                    </a:lnTo>
                    <a:lnTo>
                      <a:pt x="11990" y="1674"/>
                    </a:lnTo>
                    <a:lnTo>
                      <a:pt x="11990" y="1677"/>
                    </a:lnTo>
                    <a:lnTo>
                      <a:pt x="11992" y="1677"/>
                    </a:lnTo>
                    <a:lnTo>
                      <a:pt x="11992" y="1680"/>
                    </a:lnTo>
                    <a:lnTo>
                      <a:pt x="11994" y="1680"/>
                    </a:lnTo>
                    <a:lnTo>
                      <a:pt x="11994" y="1684"/>
                    </a:lnTo>
                    <a:lnTo>
                      <a:pt x="11995" y="1684"/>
                    </a:lnTo>
                    <a:lnTo>
                      <a:pt x="11995" y="1685"/>
                    </a:lnTo>
                    <a:lnTo>
                      <a:pt x="11997" y="1685"/>
                    </a:lnTo>
                    <a:lnTo>
                      <a:pt x="11997" y="1689"/>
                    </a:lnTo>
                    <a:lnTo>
                      <a:pt x="11999" y="1689"/>
                    </a:lnTo>
                    <a:lnTo>
                      <a:pt x="11999" y="1692"/>
                    </a:lnTo>
                    <a:lnTo>
                      <a:pt x="12000" y="1692"/>
                    </a:lnTo>
                    <a:lnTo>
                      <a:pt x="12000" y="1695"/>
                    </a:lnTo>
                    <a:lnTo>
                      <a:pt x="12002" y="1695"/>
                    </a:lnTo>
                    <a:lnTo>
                      <a:pt x="12002" y="1699"/>
                    </a:lnTo>
                    <a:lnTo>
                      <a:pt x="12004" y="1699"/>
                    </a:lnTo>
                    <a:lnTo>
                      <a:pt x="12004" y="1702"/>
                    </a:lnTo>
                    <a:lnTo>
                      <a:pt x="12005" y="1702"/>
                    </a:lnTo>
                    <a:lnTo>
                      <a:pt x="12005" y="1705"/>
                    </a:lnTo>
                    <a:lnTo>
                      <a:pt x="12004" y="1705"/>
                    </a:lnTo>
                    <a:close/>
                    <a:moveTo>
                      <a:pt x="11972" y="1647"/>
                    </a:moveTo>
                    <a:lnTo>
                      <a:pt x="11972" y="1645"/>
                    </a:lnTo>
                    <a:lnTo>
                      <a:pt x="11970" y="1645"/>
                    </a:lnTo>
                    <a:lnTo>
                      <a:pt x="11970" y="1642"/>
                    </a:lnTo>
                    <a:lnTo>
                      <a:pt x="11969" y="1642"/>
                    </a:lnTo>
                    <a:lnTo>
                      <a:pt x="11969" y="1639"/>
                    </a:lnTo>
                    <a:lnTo>
                      <a:pt x="11970" y="1639"/>
                    </a:lnTo>
                    <a:lnTo>
                      <a:pt x="11970" y="1640"/>
                    </a:lnTo>
                    <a:lnTo>
                      <a:pt x="11972" y="1640"/>
                    </a:lnTo>
                    <a:lnTo>
                      <a:pt x="11972" y="1644"/>
                    </a:lnTo>
                    <a:lnTo>
                      <a:pt x="11974" y="1644"/>
                    </a:lnTo>
                    <a:lnTo>
                      <a:pt x="11974" y="1647"/>
                    </a:lnTo>
                    <a:lnTo>
                      <a:pt x="11972" y="1647"/>
                    </a:lnTo>
                    <a:close/>
                    <a:moveTo>
                      <a:pt x="11967" y="1635"/>
                    </a:moveTo>
                    <a:lnTo>
                      <a:pt x="11969" y="1635"/>
                    </a:lnTo>
                    <a:lnTo>
                      <a:pt x="11969" y="1639"/>
                    </a:lnTo>
                    <a:lnTo>
                      <a:pt x="11967" y="1639"/>
                    </a:lnTo>
                    <a:lnTo>
                      <a:pt x="11967" y="1635"/>
                    </a:lnTo>
                    <a:close/>
                    <a:moveTo>
                      <a:pt x="11965" y="1635"/>
                    </a:moveTo>
                    <a:lnTo>
                      <a:pt x="11965" y="1634"/>
                    </a:lnTo>
                    <a:lnTo>
                      <a:pt x="11964" y="1634"/>
                    </a:lnTo>
                    <a:lnTo>
                      <a:pt x="11964" y="1630"/>
                    </a:lnTo>
                    <a:lnTo>
                      <a:pt x="11962" y="1630"/>
                    </a:lnTo>
                    <a:lnTo>
                      <a:pt x="11962" y="1627"/>
                    </a:lnTo>
                    <a:lnTo>
                      <a:pt x="11964" y="1627"/>
                    </a:lnTo>
                    <a:lnTo>
                      <a:pt x="11964" y="1629"/>
                    </a:lnTo>
                    <a:lnTo>
                      <a:pt x="11965" y="1629"/>
                    </a:lnTo>
                    <a:lnTo>
                      <a:pt x="11965" y="1632"/>
                    </a:lnTo>
                    <a:lnTo>
                      <a:pt x="11967" y="1632"/>
                    </a:lnTo>
                    <a:lnTo>
                      <a:pt x="11967" y="1635"/>
                    </a:lnTo>
                    <a:lnTo>
                      <a:pt x="11965" y="1635"/>
                    </a:lnTo>
                    <a:close/>
                    <a:moveTo>
                      <a:pt x="11960" y="1627"/>
                    </a:moveTo>
                    <a:lnTo>
                      <a:pt x="11960" y="1625"/>
                    </a:lnTo>
                    <a:lnTo>
                      <a:pt x="11959" y="1625"/>
                    </a:lnTo>
                    <a:lnTo>
                      <a:pt x="11959" y="1622"/>
                    </a:lnTo>
                    <a:lnTo>
                      <a:pt x="11957" y="1622"/>
                    </a:lnTo>
                    <a:lnTo>
                      <a:pt x="11957" y="1619"/>
                    </a:lnTo>
                    <a:lnTo>
                      <a:pt x="11959" y="1619"/>
                    </a:lnTo>
                    <a:lnTo>
                      <a:pt x="11959" y="1620"/>
                    </a:lnTo>
                    <a:lnTo>
                      <a:pt x="11960" y="1620"/>
                    </a:lnTo>
                    <a:lnTo>
                      <a:pt x="11960" y="1624"/>
                    </a:lnTo>
                    <a:lnTo>
                      <a:pt x="11962" y="1624"/>
                    </a:lnTo>
                    <a:lnTo>
                      <a:pt x="11962" y="1627"/>
                    </a:lnTo>
                    <a:lnTo>
                      <a:pt x="11960" y="1627"/>
                    </a:lnTo>
                    <a:close/>
                    <a:moveTo>
                      <a:pt x="1080" y="1622"/>
                    </a:moveTo>
                    <a:lnTo>
                      <a:pt x="1082" y="1622"/>
                    </a:lnTo>
                    <a:lnTo>
                      <a:pt x="1082" y="1624"/>
                    </a:lnTo>
                    <a:lnTo>
                      <a:pt x="1080" y="1624"/>
                    </a:lnTo>
                    <a:lnTo>
                      <a:pt x="1080" y="1622"/>
                    </a:lnTo>
                    <a:close/>
                    <a:moveTo>
                      <a:pt x="1084" y="1619"/>
                    </a:moveTo>
                    <a:lnTo>
                      <a:pt x="1085" y="1619"/>
                    </a:lnTo>
                    <a:lnTo>
                      <a:pt x="1085" y="1620"/>
                    </a:lnTo>
                    <a:lnTo>
                      <a:pt x="1084" y="1620"/>
                    </a:lnTo>
                    <a:lnTo>
                      <a:pt x="1084" y="1619"/>
                    </a:lnTo>
                    <a:close/>
                    <a:moveTo>
                      <a:pt x="11955" y="1615"/>
                    </a:moveTo>
                    <a:lnTo>
                      <a:pt x="11957" y="1615"/>
                    </a:lnTo>
                    <a:lnTo>
                      <a:pt x="11957" y="1619"/>
                    </a:lnTo>
                    <a:lnTo>
                      <a:pt x="11955" y="1619"/>
                    </a:lnTo>
                    <a:lnTo>
                      <a:pt x="11955" y="1615"/>
                    </a:lnTo>
                    <a:close/>
                    <a:moveTo>
                      <a:pt x="1087" y="1614"/>
                    </a:moveTo>
                    <a:lnTo>
                      <a:pt x="1089" y="1614"/>
                    </a:lnTo>
                    <a:lnTo>
                      <a:pt x="1089" y="1617"/>
                    </a:lnTo>
                    <a:lnTo>
                      <a:pt x="1087" y="1617"/>
                    </a:lnTo>
                    <a:lnTo>
                      <a:pt x="1087" y="1614"/>
                    </a:lnTo>
                    <a:close/>
                    <a:moveTo>
                      <a:pt x="11954" y="1615"/>
                    </a:moveTo>
                    <a:lnTo>
                      <a:pt x="11954" y="1614"/>
                    </a:lnTo>
                    <a:lnTo>
                      <a:pt x="11952" y="1614"/>
                    </a:lnTo>
                    <a:lnTo>
                      <a:pt x="11952" y="1610"/>
                    </a:lnTo>
                    <a:lnTo>
                      <a:pt x="11950" y="1610"/>
                    </a:lnTo>
                    <a:lnTo>
                      <a:pt x="11950" y="1607"/>
                    </a:lnTo>
                    <a:lnTo>
                      <a:pt x="11952" y="1607"/>
                    </a:lnTo>
                    <a:lnTo>
                      <a:pt x="11952" y="1609"/>
                    </a:lnTo>
                    <a:lnTo>
                      <a:pt x="11954" y="1609"/>
                    </a:lnTo>
                    <a:lnTo>
                      <a:pt x="11954" y="1612"/>
                    </a:lnTo>
                    <a:lnTo>
                      <a:pt x="11955" y="1612"/>
                    </a:lnTo>
                    <a:lnTo>
                      <a:pt x="11955" y="1615"/>
                    </a:lnTo>
                    <a:lnTo>
                      <a:pt x="11954" y="1615"/>
                    </a:lnTo>
                    <a:close/>
                    <a:moveTo>
                      <a:pt x="1089" y="1614"/>
                    </a:moveTo>
                    <a:lnTo>
                      <a:pt x="1089" y="1610"/>
                    </a:lnTo>
                    <a:lnTo>
                      <a:pt x="1090" y="1610"/>
                    </a:lnTo>
                    <a:lnTo>
                      <a:pt x="1090" y="1609"/>
                    </a:lnTo>
                    <a:lnTo>
                      <a:pt x="1092" y="1609"/>
                    </a:lnTo>
                    <a:lnTo>
                      <a:pt x="1092" y="1605"/>
                    </a:lnTo>
                    <a:lnTo>
                      <a:pt x="1094" y="1605"/>
                    </a:lnTo>
                    <a:lnTo>
                      <a:pt x="1094" y="1604"/>
                    </a:lnTo>
                    <a:lnTo>
                      <a:pt x="1095" y="1604"/>
                    </a:lnTo>
                    <a:lnTo>
                      <a:pt x="1095" y="1602"/>
                    </a:lnTo>
                    <a:lnTo>
                      <a:pt x="1097" y="1602"/>
                    </a:lnTo>
                    <a:lnTo>
                      <a:pt x="1097" y="1599"/>
                    </a:lnTo>
                    <a:lnTo>
                      <a:pt x="1099" y="1599"/>
                    </a:lnTo>
                    <a:lnTo>
                      <a:pt x="1099" y="1597"/>
                    </a:lnTo>
                    <a:lnTo>
                      <a:pt x="1100" y="1597"/>
                    </a:lnTo>
                    <a:lnTo>
                      <a:pt x="1100" y="1595"/>
                    </a:lnTo>
                    <a:lnTo>
                      <a:pt x="1102" y="1595"/>
                    </a:lnTo>
                    <a:lnTo>
                      <a:pt x="1102" y="1594"/>
                    </a:lnTo>
                    <a:lnTo>
                      <a:pt x="1104" y="1594"/>
                    </a:lnTo>
                    <a:lnTo>
                      <a:pt x="1104" y="1590"/>
                    </a:lnTo>
                    <a:lnTo>
                      <a:pt x="1105" y="1590"/>
                    </a:lnTo>
                    <a:lnTo>
                      <a:pt x="1105" y="1589"/>
                    </a:lnTo>
                    <a:lnTo>
                      <a:pt x="1107" y="1589"/>
                    </a:lnTo>
                    <a:lnTo>
                      <a:pt x="1107" y="1587"/>
                    </a:lnTo>
                    <a:lnTo>
                      <a:pt x="1109" y="1587"/>
                    </a:lnTo>
                    <a:lnTo>
                      <a:pt x="1109" y="1585"/>
                    </a:lnTo>
                    <a:lnTo>
                      <a:pt x="1110" y="1585"/>
                    </a:lnTo>
                    <a:lnTo>
                      <a:pt x="1110" y="1582"/>
                    </a:lnTo>
                    <a:lnTo>
                      <a:pt x="1112" y="1582"/>
                    </a:lnTo>
                    <a:lnTo>
                      <a:pt x="1112" y="1580"/>
                    </a:lnTo>
                    <a:lnTo>
                      <a:pt x="1114" y="1580"/>
                    </a:lnTo>
                    <a:lnTo>
                      <a:pt x="1114" y="1579"/>
                    </a:lnTo>
                    <a:lnTo>
                      <a:pt x="1115" y="1579"/>
                    </a:lnTo>
                    <a:lnTo>
                      <a:pt x="1115" y="1575"/>
                    </a:lnTo>
                    <a:lnTo>
                      <a:pt x="1117" y="1575"/>
                    </a:lnTo>
                    <a:lnTo>
                      <a:pt x="1117" y="1574"/>
                    </a:lnTo>
                    <a:lnTo>
                      <a:pt x="1119" y="1574"/>
                    </a:lnTo>
                    <a:lnTo>
                      <a:pt x="1119" y="1572"/>
                    </a:lnTo>
                    <a:lnTo>
                      <a:pt x="1120" y="1572"/>
                    </a:lnTo>
                    <a:lnTo>
                      <a:pt x="1120" y="1570"/>
                    </a:lnTo>
                    <a:lnTo>
                      <a:pt x="1122" y="1570"/>
                    </a:lnTo>
                    <a:lnTo>
                      <a:pt x="1122" y="1574"/>
                    </a:lnTo>
                    <a:lnTo>
                      <a:pt x="1120" y="1574"/>
                    </a:lnTo>
                    <a:lnTo>
                      <a:pt x="1120" y="1575"/>
                    </a:lnTo>
                    <a:lnTo>
                      <a:pt x="1119" y="1575"/>
                    </a:lnTo>
                    <a:lnTo>
                      <a:pt x="1119" y="1577"/>
                    </a:lnTo>
                    <a:lnTo>
                      <a:pt x="1117" y="1577"/>
                    </a:lnTo>
                    <a:lnTo>
                      <a:pt x="1117" y="1580"/>
                    </a:lnTo>
                    <a:lnTo>
                      <a:pt x="1115" y="1580"/>
                    </a:lnTo>
                    <a:lnTo>
                      <a:pt x="1115" y="1582"/>
                    </a:lnTo>
                    <a:lnTo>
                      <a:pt x="1114" y="1582"/>
                    </a:lnTo>
                    <a:lnTo>
                      <a:pt x="1114" y="1584"/>
                    </a:lnTo>
                    <a:lnTo>
                      <a:pt x="1112" y="1584"/>
                    </a:lnTo>
                    <a:lnTo>
                      <a:pt x="1112" y="1587"/>
                    </a:lnTo>
                    <a:lnTo>
                      <a:pt x="1110" y="1587"/>
                    </a:lnTo>
                    <a:lnTo>
                      <a:pt x="1110" y="1589"/>
                    </a:lnTo>
                    <a:lnTo>
                      <a:pt x="1109" y="1589"/>
                    </a:lnTo>
                    <a:lnTo>
                      <a:pt x="1109" y="1590"/>
                    </a:lnTo>
                    <a:lnTo>
                      <a:pt x="1107" y="1590"/>
                    </a:lnTo>
                    <a:lnTo>
                      <a:pt x="1107" y="1592"/>
                    </a:lnTo>
                    <a:lnTo>
                      <a:pt x="1105" y="1592"/>
                    </a:lnTo>
                    <a:lnTo>
                      <a:pt x="1105" y="1595"/>
                    </a:lnTo>
                    <a:lnTo>
                      <a:pt x="1104" y="1595"/>
                    </a:lnTo>
                    <a:lnTo>
                      <a:pt x="1104" y="1597"/>
                    </a:lnTo>
                    <a:lnTo>
                      <a:pt x="1102" y="1597"/>
                    </a:lnTo>
                    <a:lnTo>
                      <a:pt x="1102" y="1599"/>
                    </a:lnTo>
                    <a:lnTo>
                      <a:pt x="1100" y="1599"/>
                    </a:lnTo>
                    <a:lnTo>
                      <a:pt x="1100" y="1600"/>
                    </a:lnTo>
                    <a:lnTo>
                      <a:pt x="1099" y="1600"/>
                    </a:lnTo>
                    <a:lnTo>
                      <a:pt x="1099" y="1604"/>
                    </a:lnTo>
                    <a:lnTo>
                      <a:pt x="1097" y="1604"/>
                    </a:lnTo>
                    <a:lnTo>
                      <a:pt x="1097" y="1605"/>
                    </a:lnTo>
                    <a:lnTo>
                      <a:pt x="1095" y="1605"/>
                    </a:lnTo>
                    <a:lnTo>
                      <a:pt x="1095" y="1607"/>
                    </a:lnTo>
                    <a:lnTo>
                      <a:pt x="1094" y="1607"/>
                    </a:lnTo>
                    <a:lnTo>
                      <a:pt x="1094" y="1610"/>
                    </a:lnTo>
                    <a:lnTo>
                      <a:pt x="1092" y="1610"/>
                    </a:lnTo>
                    <a:lnTo>
                      <a:pt x="1092" y="1612"/>
                    </a:lnTo>
                    <a:lnTo>
                      <a:pt x="1090" y="1612"/>
                    </a:lnTo>
                    <a:lnTo>
                      <a:pt x="1090" y="1614"/>
                    </a:lnTo>
                    <a:lnTo>
                      <a:pt x="1089" y="1614"/>
                    </a:lnTo>
                    <a:close/>
                    <a:moveTo>
                      <a:pt x="11949" y="1607"/>
                    </a:moveTo>
                    <a:lnTo>
                      <a:pt x="11949" y="1605"/>
                    </a:lnTo>
                    <a:lnTo>
                      <a:pt x="11947" y="1605"/>
                    </a:lnTo>
                    <a:lnTo>
                      <a:pt x="11947" y="1602"/>
                    </a:lnTo>
                    <a:lnTo>
                      <a:pt x="11945" y="1602"/>
                    </a:lnTo>
                    <a:lnTo>
                      <a:pt x="11945" y="1599"/>
                    </a:lnTo>
                    <a:lnTo>
                      <a:pt x="11944" y="1599"/>
                    </a:lnTo>
                    <a:lnTo>
                      <a:pt x="11944" y="1597"/>
                    </a:lnTo>
                    <a:lnTo>
                      <a:pt x="11942" y="1597"/>
                    </a:lnTo>
                    <a:lnTo>
                      <a:pt x="11942" y="1594"/>
                    </a:lnTo>
                    <a:lnTo>
                      <a:pt x="11940" y="1594"/>
                    </a:lnTo>
                    <a:lnTo>
                      <a:pt x="11940" y="1590"/>
                    </a:lnTo>
                    <a:lnTo>
                      <a:pt x="11939" y="1590"/>
                    </a:lnTo>
                    <a:lnTo>
                      <a:pt x="11939" y="1589"/>
                    </a:lnTo>
                    <a:lnTo>
                      <a:pt x="11937" y="1589"/>
                    </a:lnTo>
                    <a:lnTo>
                      <a:pt x="11937" y="1585"/>
                    </a:lnTo>
                    <a:lnTo>
                      <a:pt x="11935" y="1585"/>
                    </a:lnTo>
                    <a:lnTo>
                      <a:pt x="11935" y="1582"/>
                    </a:lnTo>
                    <a:lnTo>
                      <a:pt x="11934" y="1582"/>
                    </a:lnTo>
                    <a:lnTo>
                      <a:pt x="11934" y="1580"/>
                    </a:lnTo>
                    <a:lnTo>
                      <a:pt x="11932" y="1580"/>
                    </a:lnTo>
                    <a:lnTo>
                      <a:pt x="11932" y="1577"/>
                    </a:lnTo>
                    <a:lnTo>
                      <a:pt x="11930" y="1577"/>
                    </a:lnTo>
                    <a:lnTo>
                      <a:pt x="11930" y="1574"/>
                    </a:lnTo>
                    <a:lnTo>
                      <a:pt x="11929" y="1574"/>
                    </a:lnTo>
                    <a:lnTo>
                      <a:pt x="11929" y="1572"/>
                    </a:lnTo>
                    <a:lnTo>
                      <a:pt x="11927" y="1572"/>
                    </a:lnTo>
                    <a:lnTo>
                      <a:pt x="11927" y="1569"/>
                    </a:lnTo>
                    <a:lnTo>
                      <a:pt x="11925" y="1569"/>
                    </a:lnTo>
                    <a:lnTo>
                      <a:pt x="11925" y="1565"/>
                    </a:lnTo>
                    <a:lnTo>
                      <a:pt x="11924" y="1565"/>
                    </a:lnTo>
                    <a:lnTo>
                      <a:pt x="11924" y="1564"/>
                    </a:lnTo>
                    <a:lnTo>
                      <a:pt x="11922" y="1564"/>
                    </a:lnTo>
                    <a:lnTo>
                      <a:pt x="11922" y="1560"/>
                    </a:lnTo>
                    <a:lnTo>
                      <a:pt x="11920" y="1560"/>
                    </a:lnTo>
                    <a:lnTo>
                      <a:pt x="11920" y="1557"/>
                    </a:lnTo>
                    <a:lnTo>
                      <a:pt x="11919" y="1557"/>
                    </a:lnTo>
                    <a:lnTo>
                      <a:pt x="11919" y="1555"/>
                    </a:lnTo>
                    <a:lnTo>
                      <a:pt x="11917" y="1555"/>
                    </a:lnTo>
                    <a:lnTo>
                      <a:pt x="11917" y="1552"/>
                    </a:lnTo>
                    <a:lnTo>
                      <a:pt x="11915" y="1552"/>
                    </a:lnTo>
                    <a:lnTo>
                      <a:pt x="11915" y="1549"/>
                    </a:lnTo>
                    <a:lnTo>
                      <a:pt x="11914" y="1549"/>
                    </a:lnTo>
                    <a:lnTo>
                      <a:pt x="11914" y="1547"/>
                    </a:lnTo>
                    <a:lnTo>
                      <a:pt x="11912" y="1547"/>
                    </a:lnTo>
                    <a:lnTo>
                      <a:pt x="11912" y="1544"/>
                    </a:lnTo>
                    <a:lnTo>
                      <a:pt x="11910" y="1544"/>
                    </a:lnTo>
                    <a:lnTo>
                      <a:pt x="11910" y="1540"/>
                    </a:lnTo>
                    <a:lnTo>
                      <a:pt x="11909" y="1540"/>
                    </a:lnTo>
                    <a:lnTo>
                      <a:pt x="11909" y="1539"/>
                    </a:lnTo>
                    <a:lnTo>
                      <a:pt x="11907" y="1539"/>
                    </a:lnTo>
                    <a:lnTo>
                      <a:pt x="11907" y="1535"/>
                    </a:lnTo>
                    <a:lnTo>
                      <a:pt x="11905" y="1535"/>
                    </a:lnTo>
                    <a:lnTo>
                      <a:pt x="11905" y="1532"/>
                    </a:lnTo>
                    <a:lnTo>
                      <a:pt x="11904" y="1532"/>
                    </a:lnTo>
                    <a:lnTo>
                      <a:pt x="11904" y="1530"/>
                    </a:lnTo>
                    <a:lnTo>
                      <a:pt x="11902" y="1530"/>
                    </a:lnTo>
                    <a:lnTo>
                      <a:pt x="11902" y="1527"/>
                    </a:lnTo>
                    <a:lnTo>
                      <a:pt x="11900" y="1527"/>
                    </a:lnTo>
                    <a:lnTo>
                      <a:pt x="11900" y="1524"/>
                    </a:lnTo>
                    <a:lnTo>
                      <a:pt x="11899" y="1524"/>
                    </a:lnTo>
                    <a:lnTo>
                      <a:pt x="11899" y="1522"/>
                    </a:lnTo>
                    <a:lnTo>
                      <a:pt x="11897" y="1522"/>
                    </a:lnTo>
                    <a:lnTo>
                      <a:pt x="11897" y="1519"/>
                    </a:lnTo>
                    <a:lnTo>
                      <a:pt x="11895" y="1519"/>
                    </a:lnTo>
                    <a:lnTo>
                      <a:pt x="11895" y="1515"/>
                    </a:lnTo>
                    <a:lnTo>
                      <a:pt x="11894" y="1515"/>
                    </a:lnTo>
                    <a:lnTo>
                      <a:pt x="11894" y="1514"/>
                    </a:lnTo>
                    <a:lnTo>
                      <a:pt x="11892" y="1514"/>
                    </a:lnTo>
                    <a:lnTo>
                      <a:pt x="11892" y="1510"/>
                    </a:lnTo>
                    <a:lnTo>
                      <a:pt x="11890" y="1510"/>
                    </a:lnTo>
                    <a:lnTo>
                      <a:pt x="11890" y="1507"/>
                    </a:lnTo>
                    <a:lnTo>
                      <a:pt x="11892" y="1507"/>
                    </a:lnTo>
                    <a:lnTo>
                      <a:pt x="11892" y="1509"/>
                    </a:lnTo>
                    <a:lnTo>
                      <a:pt x="11894" y="1509"/>
                    </a:lnTo>
                    <a:lnTo>
                      <a:pt x="11894" y="1512"/>
                    </a:lnTo>
                    <a:lnTo>
                      <a:pt x="11895" y="1512"/>
                    </a:lnTo>
                    <a:lnTo>
                      <a:pt x="11895" y="1514"/>
                    </a:lnTo>
                    <a:lnTo>
                      <a:pt x="11897" y="1514"/>
                    </a:lnTo>
                    <a:lnTo>
                      <a:pt x="11897" y="1517"/>
                    </a:lnTo>
                    <a:lnTo>
                      <a:pt x="11899" y="1517"/>
                    </a:lnTo>
                    <a:lnTo>
                      <a:pt x="11899" y="1520"/>
                    </a:lnTo>
                    <a:lnTo>
                      <a:pt x="11900" y="1520"/>
                    </a:lnTo>
                    <a:lnTo>
                      <a:pt x="11900" y="1522"/>
                    </a:lnTo>
                    <a:lnTo>
                      <a:pt x="11902" y="1522"/>
                    </a:lnTo>
                    <a:lnTo>
                      <a:pt x="11902" y="1525"/>
                    </a:lnTo>
                    <a:lnTo>
                      <a:pt x="11904" y="1525"/>
                    </a:lnTo>
                    <a:lnTo>
                      <a:pt x="11904" y="1529"/>
                    </a:lnTo>
                    <a:lnTo>
                      <a:pt x="11905" y="1529"/>
                    </a:lnTo>
                    <a:lnTo>
                      <a:pt x="11905" y="1530"/>
                    </a:lnTo>
                    <a:lnTo>
                      <a:pt x="11907" y="1530"/>
                    </a:lnTo>
                    <a:lnTo>
                      <a:pt x="11907" y="1534"/>
                    </a:lnTo>
                    <a:lnTo>
                      <a:pt x="11909" y="1534"/>
                    </a:lnTo>
                    <a:lnTo>
                      <a:pt x="11909" y="1537"/>
                    </a:lnTo>
                    <a:lnTo>
                      <a:pt x="11910" y="1537"/>
                    </a:lnTo>
                    <a:lnTo>
                      <a:pt x="11910" y="1539"/>
                    </a:lnTo>
                    <a:lnTo>
                      <a:pt x="11912" y="1539"/>
                    </a:lnTo>
                    <a:lnTo>
                      <a:pt x="11912" y="1542"/>
                    </a:lnTo>
                    <a:lnTo>
                      <a:pt x="11914" y="1542"/>
                    </a:lnTo>
                    <a:lnTo>
                      <a:pt x="11914" y="1545"/>
                    </a:lnTo>
                    <a:lnTo>
                      <a:pt x="11915" y="1545"/>
                    </a:lnTo>
                    <a:lnTo>
                      <a:pt x="11915" y="1547"/>
                    </a:lnTo>
                    <a:lnTo>
                      <a:pt x="11917" y="1547"/>
                    </a:lnTo>
                    <a:lnTo>
                      <a:pt x="11917" y="1550"/>
                    </a:lnTo>
                    <a:lnTo>
                      <a:pt x="11919" y="1550"/>
                    </a:lnTo>
                    <a:lnTo>
                      <a:pt x="11919" y="1554"/>
                    </a:lnTo>
                    <a:lnTo>
                      <a:pt x="11920" y="1554"/>
                    </a:lnTo>
                    <a:lnTo>
                      <a:pt x="11920" y="1555"/>
                    </a:lnTo>
                    <a:lnTo>
                      <a:pt x="11922" y="1555"/>
                    </a:lnTo>
                    <a:lnTo>
                      <a:pt x="11922" y="1559"/>
                    </a:lnTo>
                    <a:lnTo>
                      <a:pt x="11924" y="1559"/>
                    </a:lnTo>
                    <a:lnTo>
                      <a:pt x="11924" y="1562"/>
                    </a:lnTo>
                    <a:lnTo>
                      <a:pt x="11925" y="1562"/>
                    </a:lnTo>
                    <a:lnTo>
                      <a:pt x="11925" y="1564"/>
                    </a:lnTo>
                    <a:lnTo>
                      <a:pt x="11927" y="1564"/>
                    </a:lnTo>
                    <a:lnTo>
                      <a:pt x="11927" y="1567"/>
                    </a:lnTo>
                    <a:lnTo>
                      <a:pt x="11929" y="1567"/>
                    </a:lnTo>
                    <a:lnTo>
                      <a:pt x="11929" y="1570"/>
                    </a:lnTo>
                    <a:lnTo>
                      <a:pt x="11930" y="1570"/>
                    </a:lnTo>
                    <a:lnTo>
                      <a:pt x="11930" y="1572"/>
                    </a:lnTo>
                    <a:lnTo>
                      <a:pt x="11932" y="1572"/>
                    </a:lnTo>
                    <a:lnTo>
                      <a:pt x="11932" y="1575"/>
                    </a:lnTo>
                    <a:lnTo>
                      <a:pt x="11934" y="1575"/>
                    </a:lnTo>
                    <a:lnTo>
                      <a:pt x="11934" y="1579"/>
                    </a:lnTo>
                    <a:lnTo>
                      <a:pt x="11935" y="1579"/>
                    </a:lnTo>
                    <a:lnTo>
                      <a:pt x="11935" y="1580"/>
                    </a:lnTo>
                    <a:lnTo>
                      <a:pt x="11937" y="1580"/>
                    </a:lnTo>
                    <a:lnTo>
                      <a:pt x="11937" y="1584"/>
                    </a:lnTo>
                    <a:lnTo>
                      <a:pt x="11939" y="1584"/>
                    </a:lnTo>
                    <a:lnTo>
                      <a:pt x="11939" y="1587"/>
                    </a:lnTo>
                    <a:lnTo>
                      <a:pt x="11940" y="1587"/>
                    </a:lnTo>
                    <a:lnTo>
                      <a:pt x="11940" y="1589"/>
                    </a:lnTo>
                    <a:lnTo>
                      <a:pt x="11942" y="1589"/>
                    </a:lnTo>
                    <a:lnTo>
                      <a:pt x="11942" y="1592"/>
                    </a:lnTo>
                    <a:lnTo>
                      <a:pt x="11944" y="1592"/>
                    </a:lnTo>
                    <a:lnTo>
                      <a:pt x="11944" y="1595"/>
                    </a:lnTo>
                    <a:lnTo>
                      <a:pt x="11945" y="1595"/>
                    </a:lnTo>
                    <a:lnTo>
                      <a:pt x="11945" y="1597"/>
                    </a:lnTo>
                    <a:lnTo>
                      <a:pt x="11947" y="1597"/>
                    </a:lnTo>
                    <a:lnTo>
                      <a:pt x="11947" y="1600"/>
                    </a:lnTo>
                    <a:lnTo>
                      <a:pt x="11949" y="1600"/>
                    </a:lnTo>
                    <a:lnTo>
                      <a:pt x="11949" y="1604"/>
                    </a:lnTo>
                    <a:lnTo>
                      <a:pt x="11950" y="1604"/>
                    </a:lnTo>
                    <a:lnTo>
                      <a:pt x="11950" y="1607"/>
                    </a:lnTo>
                    <a:lnTo>
                      <a:pt x="11949" y="1607"/>
                    </a:lnTo>
                    <a:close/>
                    <a:moveTo>
                      <a:pt x="1122" y="1570"/>
                    </a:moveTo>
                    <a:lnTo>
                      <a:pt x="1122" y="1567"/>
                    </a:lnTo>
                    <a:lnTo>
                      <a:pt x="1124" y="1567"/>
                    </a:lnTo>
                    <a:lnTo>
                      <a:pt x="1124" y="1565"/>
                    </a:lnTo>
                    <a:lnTo>
                      <a:pt x="1125" y="1565"/>
                    </a:lnTo>
                    <a:lnTo>
                      <a:pt x="1125" y="1564"/>
                    </a:lnTo>
                    <a:lnTo>
                      <a:pt x="1127" y="1564"/>
                    </a:lnTo>
                    <a:lnTo>
                      <a:pt x="1127" y="1560"/>
                    </a:lnTo>
                    <a:lnTo>
                      <a:pt x="1129" y="1560"/>
                    </a:lnTo>
                    <a:lnTo>
                      <a:pt x="1129" y="1559"/>
                    </a:lnTo>
                    <a:lnTo>
                      <a:pt x="1130" y="1559"/>
                    </a:lnTo>
                    <a:lnTo>
                      <a:pt x="1130" y="1557"/>
                    </a:lnTo>
                    <a:lnTo>
                      <a:pt x="1132" y="1557"/>
                    </a:lnTo>
                    <a:lnTo>
                      <a:pt x="1132" y="1555"/>
                    </a:lnTo>
                    <a:lnTo>
                      <a:pt x="1134" y="1555"/>
                    </a:lnTo>
                    <a:lnTo>
                      <a:pt x="1134" y="1552"/>
                    </a:lnTo>
                    <a:lnTo>
                      <a:pt x="1135" y="1552"/>
                    </a:lnTo>
                    <a:lnTo>
                      <a:pt x="1135" y="1550"/>
                    </a:lnTo>
                    <a:lnTo>
                      <a:pt x="1137" y="1550"/>
                    </a:lnTo>
                    <a:lnTo>
                      <a:pt x="1137" y="1549"/>
                    </a:lnTo>
                    <a:lnTo>
                      <a:pt x="1139" y="1549"/>
                    </a:lnTo>
                    <a:lnTo>
                      <a:pt x="1139" y="1547"/>
                    </a:lnTo>
                    <a:lnTo>
                      <a:pt x="1140" y="1547"/>
                    </a:lnTo>
                    <a:lnTo>
                      <a:pt x="1140" y="1544"/>
                    </a:lnTo>
                    <a:lnTo>
                      <a:pt x="1142" y="1544"/>
                    </a:lnTo>
                    <a:lnTo>
                      <a:pt x="1142" y="1542"/>
                    </a:lnTo>
                    <a:lnTo>
                      <a:pt x="1144" y="1542"/>
                    </a:lnTo>
                    <a:lnTo>
                      <a:pt x="1144" y="1540"/>
                    </a:lnTo>
                    <a:lnTo>
                      <a:pt x="1145" y="1540"/>
                    </a:lnTo>
                    <a:lnTo>
                      <a:pt x="1145" y="1539"/>
                    </a:lnTo>
                    <a:lnTo>
                      <a:pt x="1147" y="1539"/>
                    </a:lnTo>
                    <a:lnTo>
                      <a:pt x="1147" y="1535"/>
                    </a:lnTo>
                    <a:lnTo>
                      <a:pt x="1149" y="1535"/>
                    </a:lnTo>
                    <a:lnTo>
                      <a:pt x="1149" y="1534"/>
                    </a:lnTo>
                    <a:lnTo>
                      <a:pt x="1150" y="1534"/>
                    </a:lnTo>
                    <a:lnTo>
                      <a:pt x="1150" y="1532"/>
                    </a:lnTo>
                    <a:lnTo>
                      <a:pt x="1152" y="1532"/>
                    </a:lnTo>
                    <a:lnTo>
                      <a:pt x="1152" y="1530"/>
                    </a:lnTo>
                    <a:lnTo>
                      <a:pt x="1154" y="1530"/>
                    </a:lnTo>
                    <a:lnTo>
                      <a:pt x="1154" y="1529"/>
                    </a:lnTo>
                    <a:lnTo>
                      <a:pt x="1155" y="1529"/>
                    </a:lnTo>
                    <a:lnTo>
                      <a:pt x="1155" y="1525"/>
                    </a:lnTo>
                    <a:lnTo>
                      <a:pt x="1157" y="1525"/>
                    </a:lnTo>
                    <a:lnTo>
                      <a:pt x="1157" y="1524"/>
                    </a:lnTo>
                    <a:lnTo>
                      <a:pt x="1159" y="1524"/>
                    </a:lnTo>
                    <a:lnTo>
                      <a:pt x="1159" y="1522"/>
                    </a:lnTo>
                    <a:lnTo>
                      <a:pt x="1160" y="1522"/>
                    </a:lnTo>
                    <a:lnTo>
                      <a:pt x="1160" y="1520"/>
                    </a:lnTo>
                    <a:lnTo>
                      <a:pt x="1162" y="1520"/>
                    </a:lnTo>
                    <a:lnTo>
                      <a:pt x="1162" y="1519"/>
                    </a:lnTo>
                    <a:lnTo>
                      <a:pt x="1164" y="1519"/>
                    </a:lnTo>
                    <a:lnTo>
                      <a:pt x="1164" y="1515"/>
                    </a:lnTo>
                    <a:lnTo>
                      <a:pt x="1165" y="1515"/>
                    </a:lnTo>
                    <a:lnTo>
                      <a:pt x="1165" y="1514"/>
                    </a:lnTo>
                    <a:lnTo>
                      <a:pt x="1167" y="1514"/>
                    </a:lnTo>
                    <a:lnTo>
                      <a:pt x="1167" y="1512"/>
                    </a:lnTo>
                    <a:lnTo>
                      <a:pt x="1169" y="1512"/>
                    </a:lnTo>
                    <a:lnTo>
                      <a:pt x="1169" y="1510"/>
                    </a:lnTo>
                    <a:lnTo>
                      <a:pt x="1170" y="1510"/>
                    </a:lnTo>
                    <a:lnTo>
                      <a:pt x="1170" y="1509"/>
                    </a:lnTo>
                    <a:lnTo>
                      <a:pt x="1172" y="1509"/>
                    </a:lnTo>
                    <a:lnTo>
                      <a:pt x="1172" y="1505"/>
                    </a:lnTo>
                    <a:lnTo>
                      <a:pt x="1174" y="1505"/>
                    </a:lnTo>
                    <a:lnTo>
                      <a:pt x="1174" y="1504"/>
                    </a:lnTo>
                    <a:lnTo>
                      <a:pt x="1175" y="1504"/>
                    </a:lnTo>
                    <a:lnTo>
                      <a:pt x="1175" y="1502"/>
                    </a:lnTo>
                    <a:lnTo>
                      <a:pt x="1177" y="1502"/>
                    </a:lnTo>
                    <a:lnTo>
                      <a:pt x="1177" y="1500"/>
                    </a:lnTo>
                    <a:lnTo>
                      <a:pt x="1179" y="1500"/>
                    </a:lnTo>
                    <a:lnTo>
                      <a:pt x="1179" y="1499"/>
                    </a:lnTo>
                    <a:lnTo>
                      <a:pt x="1180" y="1499"/>
                    </a:lnTo>
                    <a:lnTo>
                      <a:pt x="1180" y="1495"/>
                    </a:lnTo>
                    <a:lnTo>
                      <a:pt x="1182" y="1495"/>
                    </a:lnTo>
                    <a:lnTo>
                      <a:pt x="1182" y="1494"/>
                    </a:lnTo>
                    <a:lnTo>
                      <a:pt x="1184" y="1494"/>
                    </a:lnTo>
                    <a:lnTo>
                      <a:pt x="1184" y="1492"/>
                    </a:lnTo>
                    <a:lnTo>
                      <a:pt x="1185" y="1492"/>
                    </a:lnTo>
                    <a:lnTo>
                      <a:pt x="1185" y="1490"/>
                    </a:lnTo>
                    <a:lnTo>
                      <a:pt x="1187" y="1490"/>
                    </a:lnTo>
                    <a:lnTo>
                      <a:pt x="1187" y="1489"/>
                    </a:lnTo>
                    <a:lnTo>
                      <a:pt x="1189" y="1489"/>
                    </a:lnTo>
                    <a:lnTo>
                      <a:pt x="1189" y="1485"/>
                    </a:lnTo>
                    <a:lnTo>
                      <a:pt x="1190" y="1485"/>
                    </a:lnTo>
                    <a:lnTo>
                      <a:pt x="1190" y="1484"/>
                    </a:lnTo>
                    <a:lnTo>
                      <a:pt x="1192" y="1484"/>
                    </a:lnTo>
                    <a:lnTo>
                      <a:pt x="1192" y="1482"/>
                    </a:lnTo>
                    <a:lnTo>
                      <a:pt x="1194" y="1482"/>
                    </a:lnTo>
                    <a:lnTo>
                      <a:pt x="1194" y="1480"/>
                    </a:lnTo>
                    <a:lnTo>
                      <a:pt x="1195" y="1480"/>
                    </a:lnTo>
                    <a:lnTo>
                      <a:pt x="1195" y="1479"/>
                    </a:lnTo>
                    <a:lnTo>
                      <a:pt x="1197" y="1479"/>
                    </a:lnTo>
                    <a:lnTo>
                      <a:pt x="1197" y="1477"/>
                    </a:lnTo>
                    <a:lnTo>
                      <a:pt x="1199" y="1477"/>
                    </a:lnTo>
                    <a:lnTo>
                      <a:pt x="1199" y="1475"/>
                    </a:lnTo>
                    <a:lnTo>
                      <a:pt x="1200" y="1475"/>
                    </a:lnTo>
                    <a:lnTo>
                      <a:pt x="1200" y="1474"/>
                    </a:lnTo>
                    <a:lnTo>
                      <a:pt x="1202" y="1474"/>
                    </a:lnTo>
                    <a:lnTo>
                      <a:pt x="1202" y="1470"/>
                    </a:lnTo>
                    <a:lnTo>
                      <a:pt x="1204" y="1470"/>
                    </a:lnTo>
                    <a:lnTo>
                      <a:pt x="1204" y="1469"/>
                    </a:lnTo>
                    <a:lnTo>
                      <a:pt x="1205" y="1469"/>
                    </a:lnTo>
                    <a:lnTo>
                      <a:pt x="1205" y="1467"/>
                    </a:lnTo>
                    <a:lnTo>
                      <a:pt x="1207" y="1467"/>
                    </a:lnTo>
                    <a:lnTo>
                      <a:pt x="1207" y="1465"/>
                    </a:lnTo>
                    <a:lnTo>
                      <a:pt x="1209" y="1465"/>
                    </a:lnTo>
                    <a:lnTo>
                      <a:pt x="1209" y="1464"/>
                    </a:lnTo>
                    <a:lnTo>
                      <a:pt x="1210" y="1464"/>
                    </a:lnTo>
                    <a:lnTo>
                      <a:pt x="1210" y="1462"/>
                    </a:lnTo>
                    <a:lnTo>
                      <a:pt x="1212" y="1462"/>
                    </a:lnTo>
                    <a:lnTo>
                      <a:pt x="1212" y="1460"/>
                    </a:lnTo>
                    <a:lnTo>
                      <a:pt x="1214" y="1460"/>
                    </a:lnTo>
                    <a:lnTo>
                      <a:pt x="1214" y="1457"/>
                    </a:lnTo>
                    <a:lnTo>
                      <a:pt x="1215" y="1457"/>
                    </a:lnTo>
                    <a:lnTo>
                      <a:pt x="1215" y="1455"/>
                    </a:lnTo>
                    <a:lnTo>
                      <a:pt x="1217" y="1455"/>
                    </a:lnTo>
                    <a:lnTo>
                      <a:pt x="1217" y="1454"/>
                    </a:lnTo>
                    <a:lnTo>
                      <a:pt x="1219" y="1454"/>
                    </a:lnTo>
                    <a:lnTo>
                      <a:pt x="1219" y="1452"/>
                    </a:lnTo>
                    <a:lnTo>
                      <a:pt x="1220" y="1452"/>
                    </a:lnTo>
                    <a:lnTo>
                      <a:pt x="1220" y="1450"/>
                    </a:lnTo>
                    <a:lnTo>
                      <a:pt x="1222" y="1450"/>
                    </a:lnTo>
                    <a:lnTo>
                      <a:pt x="1222" y="1449"/>
                    </a:lnTo>
                    <a:lnTo>
                      <a:pt x="1224" y="1449"/>
                    </a:lnTo>
                    <a:lnTo>
                      <a:pt x="1224" y="1447"/>
                    </a:lnTo>
                    <a:lnTo>
                      <a:pt x="1225" y="1447"/>
                    </a:lnTo>
                    <a:lnTo>
                      <a:pt x="1225" y="1445"/>
                    </a:lnTo>
                    <a:lnTo>
                      <a:pt x="1227" y="1445"/>
                    </a:lnTo>
                    <a:lnTo>
                      <a:pt x="1227" y="1449"/>
                    </a:lnTo>
                    <a:lnTo>
                      <a:pt x="1225" y="1449"/>
                    </a:lnTo>
                    <a:lnTo>
                      <a:pt x="1225" y="1450"/>
                    </a:lnTo>
                    <a:lnTo>
                      <a:pt x="1224" y="1450"/>
                    </a:lnTo>
                    <a:lnTo>
                      <a:pt x="1224" y="1452"/>
                    </a:lnTo>
                    <a:lnTo>
                      <a:pt x="1222" y="1452"/>
                    </a:lnTo>
                    <a:lnTo>
                      <a:pt x="1222" y="1454"/>
                    </a:lnTo>
                    <a:lnTo>
                      <a:pt x="1220" y="1454"/>
                    </a:lnTo>
                    <a:lnTo>
                      <a:pt x="1220" y="1455"/>
                    </a:lnTo>
                    <a:lnTo>
                      <a:pt x="1219" y="1455"/>
                    </a:lnTo>
                    <a:lnTo>
                      <a:pt x="1219" y="1457"/>
                    </a:lnTo>
                    <a:lnTo>
                      <a:pt x="1217" y="1457"/>
                    </a:lnTo>
                    <a:lnTo>
                      <a:pt x="1217" y="1459"/>
                    </a:lnTo>
                    <a:lnTo>
                      <a:pt x="1215" y="1459"/>
                    </a:lnTo>
                    <a:lnTo>
                      <a:pt x="1215" y="1462"/>
                    </a:lnTo>
                    <a:lnTo>
                      <a:pt x="1214" y="1462"/>
                    </a:lnTo>
                    <a:lnTo>
                      <a:pt x="1214" y="1464"/>
                    </a:lnTo>
                    <a:lnTo>
                      <a:pt x="1212" y="1464"/>
                    </a:lnTo>
                    <a:lnTo>
                      <a:pt x="1212" y="1465"/>
                    </a:lnTo>
                    <a:lnTo>
                      <a:pt x="1210" y="1465"/>
                    </a:lnTo>
                    <a:lnTo>
                      <a:pt x="1210" y="1467"/>
                    </a:lnTo>
                    <a:lnTo>
                      <a:pt x="1209" y="1467"/>
                    </a:lnTo>
                    <a:lnTo>
                      <a:pt x="1209" y="1469"/>
                    </a:lnTo>
                    <a:lnTo>
                      <a:pt x="1207" y="1469"/>
                    </a:lnTo>
                    <a:lnTo>
                      <a:pt x="1207" y="1470"/>
                    </a:lnTo>
                    <a:lnTo>
                      <a:pt x="1205" y="1470"/>
                    </a:lnTo>
                    <a:lnTo>
                      <a:pt x="1205" y="1472"/>
                    </a:lnTo>
                    <a:lnTo>
                      <a:pt x="1204" y="1472"/>
                    </a:lnTo>
                    <a:lnTo>
                      <a:pt x="1204" y="1475"/>
                    </a:lnTo>
                    <a:lnTo>
                      <a:pt x="1202" y="1475"/>
                    </a:lnTo>
                    <a:lnTo>
                      <a:pt x="1202" y="1477"/>
                    </a:lnTo>
                    <a:lnTo>
                      <a:pt x="1200" y="1477"/>
                    </a:lnTo>
                    <a:lnTo>
                      <a:pt x="1200" y="1479"/>
                    </a:lnTo>
                    <a:lnTo>
                      <a:pt x="1199" y="1479"/>
                    </a:lnTo>
                    <a:lnTo>
                      <a:pt x="1199" y="1480"/>
                    </a:lnTo>
                    <a:lnTo>
                      <a:pt x="1197" y="1480"/>
                    </a:lnTo>
                    <a:lnTo>
                      <a:pt x="1197" y="1482"/>
                    </a:lnTo>
                    <a:lnTo>
                      <a:pt x="1195" y="1482"/>
                    </a:lnTo>
                    <a:lnTo>
                      <a:pt x="1195" y="1484"/>
                    </a:lnTo>
                    <a:lnTo>
                      <a:pt x="1194" y="1484"/>
                    </a:lnTo>
                    <a:lnTo>
                      <a:pt x="1194" y="1485"/>
                    </a:lnTo>
                    <a:lnTo>
                      <a:pt x="1192" y="1485"/>
                    </a:lnTo>
                    <a:lnTo>
                      <a:pt x="1192" y="1487"/>
                    </a:lnTo>
                    <a:lnTo>
                      <a:pt x="1190" y="1487"/>
                    </a:lnTo>
                    <a:lnTo>
                      <a:pt x="1190" y="1490"/>
                    </a:lnTo>
                    <a:lnTo>
                      <a:pt x="1189" y="1490"/>
                    </a:lnTo>
                    <a:lnTo>
                      <a:pt x="1189" y="1492"/>
                    </a:lnTo>
                    <a:lnTo>
                      <a:pt x="1187" y="1492"/>
                    </a:lnTo>
                    <a:lnTo>
                      <a:pt x="1187" y="1494"/>
                    </a:lnTo>
                    <a:lnTo>
                      <a:pt x="1185" y="1494"/>
                    </a:lnTo>
                    <a:lnTo>
                      <a:pt x="1185" y="1495"/>
                    </a:lnTo>
                    <a:lnTo>
                      <a:pt x="1184" y="1495"/>
                    </a:lnTo>
                    <a:lnTo>
                      <a:pt x="1184" y="1497"/>
                    </a:lnTo>
                    <a:lnTo>
                      <a:pt x="1182" y="1497"/>
                    </a:lnTo>
                    <a:lnTo>
                      <a:pt x="1182" y="1500"/>
                    </a:lnTo>
                    <a:lnTo>
                      <a:pt x="1180" y="1500"/>
                    </a:lnTo>
                    <a:lnTo>
                      <a:pt x="1180" y="1502"/>
                    </a:lnTo>
                    <a:lnTo>
                      <a:pt x="1179" y="1502"/>
                    </a:lnTo>
                    <a:lnTo>
                      <a:pt x="1179" y="1504"/>
                    </a:lnTo>
                    <a:lnTo>
                      <a:pt x="1177" y="1504"/>
                    </a:lnTo>
                    <a:lnTo>
                      <a:pt x="1177" y="1505"/>
                    </a:lnTo>
                    <a:lnTo>
                      <a:pt x="1175" y="1505"/>
                    </a:lnTo>
                    <a:lnTo>
                      <a:pt x="1175" y="1507"/>
                    </a:lnTo>
                    <a:lnTo>
                      <a:pt x="1174" y="1507"/>
                    </a:lnTo>
                    <a:lnTo>
                      <a:pt x="1174" y="1510"/>
                    </a:lnTo>
                    <a:lnTo>
                      <a:pt x="1172" y="1510"/>
                    </a:lnTo>
                    <a:lnTo>
                      <a:pt x="1172" y="1512"/>
                    </a:lnTo>
                    <a:lnTo>
                      <a:pt x="1170" y="1512"/>
                    </a:lnTo>
                    <a:lnTo>
                      <a:pt x="1170" y="1514"/>
                    </a:lnTo>
                    <a:lnTo>
                      <a:pt x="1169" y="1514"/>
                    </a:lnTo>
                    <a:lnTo>
                      <a:pt x="1169" y="1515"/>
                    </a:lnTo>
                    <a:lnTo>
                      <a:pt x="1167" y="1515"/>
                    </a:lnTo>
                    <a:lnTo>
                      <a:pt x="1167" y="1517"/>
                    </a:lnTo>
                    <a:lnTo>
                      <a:pt x="1165" y="1517"/>
                    </a:lnTo>
                    <a:lnTo>
                      <a:pt x="1165" y="1520"/>
                    </a:lnTo>
                    <a:lnTo>
                      <a:pt x="1164" y="1520"/>
                    </a:lnTo>
                    <a:lnTo>
                      <a:pt x="1164" y="1522"/>
                    </a:lnTo>
                    <a:lnTo>
                      <a:pt x="1162" y="1522"/>
                    </a:lnTo>
                    <a:lnTo>
                      <a:pt x="1162" y="1524"/>
                    </a:lnTo>
                    <a:lnTo>
                      <a:pt x="1160" y="1524"/>
                    </a:lnTo>
                    <a:lnTo>
                      <a:pt x="1160" y="1525"/>
                    </a:lnTo>
                    <a:lnTo>
                      <a:pt x="1159" y="1525"/>
                    </a:lnTo>
                    <a:lnTo>
                      <a:pt x="1159" y="1527"/>
                    </a:lnTo>
                    <a:lnTo>
                      <a:pt x="1157" y="1527"/>
                    </a:lnTo>
                    <a:lnTo>
                      <a:pt x="1157" y="1530"/>
                    </a:lnTo>
                    <a:lnTo>
                      <a:pt x="1155" y="1530"/>
                    </a:lnTo>
                    <a:lnTo>
                      <a:pt x="1155" y="1532"/>
                    </a:lnTo>
                    <a:lnTo>
                      <a:pt x="1154" y="1532"/>
                    </a:lnTo>
                    <a:lnTo>
                      <a:pt x="1154" y="1534"/>
                    </a:lnTo>
                    <a:lnTo>
                      <a:pt x="1152" y="1534"/>
                    </a:lnTo>
                    <a:lnTo>
                      <a:pt x="1152" y="1535"/>
                    </a:lnTo>
                    <a:lnTo>
                      <a:pt x="1150" y="1535"/>
                    </a:lnTo>
                    <a:lnTo>
                      <a:pt x="1150" y="1537"/>
                    </a:lnTo>
                    <a:lnTo>
                      <a:pt x="1149" y="1537"/>
                    </a:lnTo>
                    <a:lnTo>
                      <a:pt x="1149" y="1540"/>
                    </a:lnTo>
                    <a:lnTo>
                      <a:pt x="1147" y="1540"/>
                    </a:lnTo>
                    <a:lnTo>
                      <a:pt x="1147" y="1542"/>
                    </a:lnTo>
                    <a:lnTo>
                      <a:pt x="1145" y="1542"/>
                    </a:lnTo>
                    <a:lnTo>
                      <a:pt x="1145" y="1544"/>
                    </a:lnTo>
                    <a:lnTo>
                      <a:pt x="1144" y="1544"/>
                    </a:lnTo>
                    <a:lnTo>
                      <a:pt x="1144" y="1545"/>
                    </a:lnTo>
                    <a:lnTo>
                      <a:pt x="1142" y="1545"/>
                    </a:lnTo>
                    <a:lnTo>
                      <a:pt x="1142" y="1549"/>
                    </a:lnTo>
                    <a:lnTo>
                      <a:pt x="1140" y="1549"/>
                    </a:lnTo>
                    <a:lnTo>
                      <a:pt x="1140" y="1550"/>
                    </a:lnTo>
                    <a:lnTo>
                      <a:pt x="1139" y="1550"/>
                    </a:lnTo>
                    <a:lnTo>
                      <a:pt x="1139" y="1552"/>
                    </a:lnTo>
                    <a:lnTo>
                      <a:pt x="1137" y="1552"/>
                    </a:lnTo>
                    <a:lnTo>
                      <a:pt x="1137" y="1554"/>
                    </a:lnTo>
                    <a:lnTo>
                      <a:pt x="1135" y="1554"/>
                    </a:lnTo>
                    <a:lnTo>
                      <a:pt x="1135" y="1557"/>
                    </a:lnTo>
                    <a:lnTo>
                      <a:pt x="1134" y="1557"/>
                    </a:lnTo>
                    <a:lnTo>
                      <a:pt x="1134" y="1559"/>
                    </a:lnTo>
                    <a:lnTo>
                      <a:pt x="1132" y="1559"/>
                    </a:lnTo>
                    <a:lnTo>
                      <a:pt x="1132" y="1560"/>
                    </a:lnTo>
                    <a:lnTo>
                      <a:pt x="1130" y="1560"/>
                    </a:lnTo>
                    <a:lnTo>
                      <a:pt x="1130" y="1562"/>
                    </a:lnTo>
                    <a:lnTo>
                      <a:pt x="1129" y="1562"/>
                    </a:lnTo>
                    <a:lnTo>
                      <a:pt x="1129" y="1565"/>
                    </a:lnTo>
                    <a:lnTo>
                      <a:pt x="1127" y="1565"/>
                    </a:lnTo>
                    <a:lnTo>
                      <a:pt x="1127" y="1567"/>
                    </a:lnTo>
                    <a:lnTo>
                      <a:pt x="1125" y="1567"/>
                    </a:lnTo>
                    <a:lnTo>
                      <a:pt x="1125" y="1569"/>
                    </a:lnTo>
                    <a:lnTo>
                      <a:pt x="1124" y="1569"/>
                    </a:lnTo>
                    <a:lnTo>
                      <a:pt x="1124" y="1570"/>
                    </a:lnTo>
                    <a:lnTo>
                      <a:pt x="1122" y="1570"/>
                    </a:lnTo>
                    <a:close/>
                    <a:moveTo>
                      <a:pt x="11889" y="1507"/>
                    </a:moveTo>
                    <a:lnTo>
                      <a:pt x="11889" y="1505"/>
                    </a:lnTo>
                    <a:lnTo>
                      <a:pt x="11887" y="1505"/>
                    </a:lnTo>
                    <a:lnTo>
                      <a:pt x="11887" y="1502"/>
                    </a:lnTo>
                    <a:lnTo>
                      <a:pt x="11889" y="1502"/>
                    </a:lnTo>
                    <a:lnTo>
                      <a:pt x="11889" y="1504"/>
                    </a:lnTo>
                    <a:lnTo>
                      <a:pt x="11890" y="1504"/>
                    </a:lnTo>
                    <a:lnTo>
                      <a:pt x="11890" y="1507"/>
                    </a:lnTo>
                    <a:lnTo>
                      <a:pt x="11889" y="1507"/>
                    </a:lnTo>
                    <a:close/>
                    <a:moveTo>
                      <a:pt x="11885" y="1499"/>
                    </a:moveTo>
                    <a:lnTo>
                      <a:pt x="11887" y="1499"/>
                    </a:lnTo>
                    <a:lnTo>
                      <a:pt x="11887" y="1502"/>
                    </a:lnTo>
                    <a:lnTo>
                      <a:pt x="11885" y="1502"/>
                    </a:lnTo>
                    <a:lnTo>
                      <a:pt x="11885" y="1499"/>
                    </a:lnTo>
                    <a:close/>
                    <a:moveTo>
                      <a:pt x="11884" y="1497"/>
                    </a:moveTo>
                    <a:lnTo>
                      <a:pt x="11885" y="1497"/>
                    </a:lnTo>
                    <a:lnTo>
                      <a:pt x="11885" y="1499"/>
                    </a:lnTo>
                    <a:lnTo>
                      <a:pt x="11884" y="1499"/>
                    </a:lnTo>
                    <a:lnTo>
                      <a:pt x="11884" y="1497"/>
                    </a:lnTo>
                    <a:close/>
                    <a:moveTo>
                      <a:pt x="11882" y="1494"/>
                    </a:moveTo>
                    <a:lnTo>
                      <a:pt x="11884" y="1494"/>
                    </a:lnTo>
                    <a:lnTo>
                      <a:pt x="11884" y="1497"/>
                    </a:lnTo>
                    <a:lnTo>
                      <a:pt x="11882" y="1497"/>
                    </a:lnTo>
                    <a:lnTo>
                      <a:pt x="11882" y="1494"/>
                    </a:lnTo>
                    <a:close/>
                    <a:moveTo>
                      <a:pt x="11880" y="1494"/>
                    </a:moveTo>
                    <a:lnTo>
                      <a:pt x="11880" y="1492"/>
                    </a:lnTo>
                    <a:lnTo>
                      <a:pt x="11879" y="1492"/>
                    </a:lnTo>
                    <a:lnTo>
                      <a:pt x="11879" y="1489"/>
                    </a:lnTo>
                    <a:lnTo>
                      <a:pt x="11880" y="1489"/>
                    </a:lnTo>
                    <a:lnTo>
                      <a:pt x="11880" y="1490"/>
                    </a:lnTo>
                    <a:lnTo>
                      <a:pt x="11882" y="1490"/>
                    </a:lnTo>
                    <a:lnTo>
                      <a:pt x="11882" y="1494"/>
                    </a:lnTo>
                    <a:lnTo>
                      <a:pt x="11880" y="1494"/>
                    </a:lnTo>
                    <a:close/>
                    <a:moveTo>
                      <a:pt x="11877" y="1489"/>
                    </a:moveTo>
                    <a:lnTo>
                      <a:pt x="11877" y="1487"/>
                    </a:lnTo>
                    <a:lnTo>
                      <a:pt x="11875" y="1487"/>
                    </a:lnTo>
                    <a:lnTo>
                      <a:pt x="11875" y="1484"/>
                    </a:lnTo>
                    <a:lnTo>
                      <a:pt x="11877" y="1484"/>
                    </a:lnTo>
                    <a:lnTo>
                      <a:pt x="11877" y="1485"/>
                    </a:lnTo>
                    <a:lnTo>
                      <a:pt x="11879" y="1485"/>
                    </a:lnTo>
                    <a:lnTo>
                      <a:pt x="11879" y="1489"/>
                    </a:lnTo>
                    <a:lnTo>
                      <a:pt x="11877" y="1489"/>
                    </a:lnTo>
                    <a:close/>
                    <a:moveTo>
                      <a:pt x="11874" y="1484"/>
                    </a:moveTo>
                    <a:lnTo>
                      <a:pt x="11874" y="1482"/>
                    </a:lnTo>
                    <a:lnTo>
                      <a:pt x="11872" y="1482"/>
                    </a:lnTo>
                    <a:lnTo>
                      <a:pt x="11872" y="1479"/>
                    </a:lnTo>
                    <a:lnTo>
                      <a:pt x="11874" y="1479"/>
                    </a:lnTo>
                    <a:lnTo>
                      <a:pt x="11874" y="1480"/>
                    </a:lnTo>
                    <a:lnTo>
                      <a:pt x="11875" y="1480"/>
                    </a:lnTo>
                    <a:lnTo>
                      <a:pt x="11875" y="1484"/>
                    </a:lnTo>
                    <a:lnTo>
                      <a:pt x="11874" y="1484"/>
                    </a:lnTo>
                    <a:close/>
                    <a:moveTo>
                      <a:pt x="11870" y="1479"/>
                    </a:moveTo>
                    <a:lnTo>
                      <a:pt x="11870" y="1477"/>
                    </a:lnTo>
                    <a:lnTo>
                      <a:pt x="11869" y="1477"/>
                    </a:lnTo>
                    <a:lnTo>
                      <a:pt x="11869" y="1474"/>
                    </a:lnTo>
                    <a:lnTo>
                      <a:pt x="11870" y="1474"/>
                    </a:lnTo>
                    <a:lnTo>
                      <a:pt x="11870" y="1475"/>
                    </a:lnTo>
                    <a:lnTo>
                      <a:pt x="11872" y="1475"/>
                    </a:lnTo>
                    <a:lnTo>
                      <a:pt x="11872" y="1479"/>
                    </a:lnTo>
                    <a:lnTo>
                      <a:pt x="11870" y="1479"/>
                    </a:lnTo>
                    <a:close/>
                    <a:moveTo>
                      <a:pt x="11867" y="1474"/>
                    </a:moveTo>
                    <a:lnTo>
                      <a:pt x="11867" y="1472"/>
                    </a:lnTo>
                    <a:lnTo>
                      <a:pt x="11865" y="1472"/>
                    </a:lnTo>
                    <a:lnTo>
                      <a:pt x="11865" y="1469"/>
                    </a:lnTo>
                    <a:lnTo>
                      <a:pt x="11864" y="1469"/>
                    </a:lnTo>
                    <a:lnTo>
                      <a:pt x="11864" y="1467"/>
                    </a:lnTo>
                    <a:lnTo>
                      <a:pt x="11862" y="1467"/>
                    </a:lnTo>
                    <a:lnTo>
                      <a:pt x="11862" y="1464"/>
                    </a:lnTo>
                    <a:lnTo>
                      <a:pt x="11860" y="1464"/>
                    </a:lnTo>
                    <a:lnTo>
                      <a:pt x="11860" y="1462"/>
                    </a:lnTo>
                    <a:lnTo>
                      <a:pt x="11859" y="1462"/>
                    </a:lnTo>
                    <a:lnTo>
                      <a:pt x="11859" y="1459"/>
                    </a:lnTo>
                    <a:lnTo>
                      <a:pt x="11857" y="1459"/>
                    </a:lnTo>
                    <a:lnTo>
                      <a:pt x="11857" y="1457"/>
                    </a:lnTo>
                    <a:lnTo>
                      <a:pt x="11855" y="1457"/>
                    </a:lnTo>
                    <a:lnTo>
                      <a:pt x="11855" y="1454"/>
                    </a:lnTo>
                    <a:lnTo>
                      <a:pt x="11854" y="1454"/>
                    </a:lnTo>
                    <a:lnTo>
                      <a:pt x="11854" y="1452"/>
                    </a:lnTo>
                    <a:lnTo>
                      <a:pt x="11852" y="1452"/>
                    </a:lnTo>
                    <a:lnTo>
                      <a:pt x="11852" y="1449"/>
                    </a:lnTo>
                    <a:lnTo>
                      <a:pt x="11850" y="1449"/>
                    </a:lnTo>
                    <a:lnTo>
                      <a:pt x="11850" y="1447"/>
                    </a:lnTo>
                    <a:lnTo>
                      <a:pt x="11849" y="1447"/>
                    </a:lnTo>
                    <a:lnTo>
                      <a:pt x="11849" y="1444"/>
                    </a:lnTo>
                    <a:lnTo>
                      <a:pt x="11847" y="1444"/>
                    </a:lnTo>
                    <a:lnTo>
                      <a:pt x="11847" y="1442"/>
                    </a:lnTo>
                    <a:lnTo>
                      <a:pt x="11845" y="1442"/>
                    </a:lnTo>
                    <a:lnTo>
                      <a:pt x="11845" y="1439"/>
                    </a:lnTo>
                    <a:lnTo>
                      <a:pt x="11844" y="1439"/>
                    </a:lnTo>
                    <a:lnTo>
                      <a:pt x="11844" y="1437"/>
                    </a:lnTo>
                    <a:lnTo>
                      <a:pt x="11842" y="1437"/>
                    </a:lnTo>
                    <a:lnTo>
                      <a:pt x="11842" y="1434"/>
                    </a:lnTo>
                    <a:lnTo>
                      <a:pt x="11840" y="1434"/>
                    </a:lnTo>
                    <a:lnTo>
                      <a:pt x="11840" y="1432"/>
                    </a:lnTo>
                    <a:lnTo>
                      <a:pt x="11839" y="1432"/>
                    </a:lnTo>
                    <a:lnTo>
                      <a:pt x="11839" y="1429"/>
                    </a:lnTo>
                    <a:lnTo>
                      <a:pt x="11837" y="1429"/>
                    </a:lnTo>
                    <a:lnTo>
                      <a:pt x="11837" y="1427"/>
                    </a:lnTo>
                    <a:lnTo>
                      <a:pt x="11835" y="1427"/>
                    </a:lnTo>
                    <a:lnTo>
                      <a:pt x="11835" y="1424"/>
                    </a:lnTo>
                    <a:lnTo>
                      <a:pt x="11834" y="1424"/>
                    </a:lnTo>
                    <a:lnTo>
                      <a:pt x="11834" y="1422"/>
                    </a:lnTo>
                    <a:lnTo>
                      <a:pt x="11832" y="1422"/>
                    </a:lnTo>
                    <a:lnTo>
                      <a:pt x="11832" y="1419"/>
                    </a:lnTo>
                    <a:lnTo>
                      <a:pt x="11830" y="1419"/>
                    </a:lnTo>
                    <a:lnTo>
                      <a:pt x="11830" y="1417"/>
                    </a:lnTo>
                    <a:lnTo>
                      <a:pt x="11829" y="1417"/>
                    </a:lnTo>
                    <a:lnTo>
                      <a:pt x="11829" y="1414"/>
                    </a:lnTo>
                    <a:lnTo>
                      <a:pt x="11827" y="1414"/>
                    </a:lnTo>
                    <a:lnTo>
                      <a:pt x="11827" y="1412"/>
                    </a:lnTo>
                    <a:lnTo>
                      <a:pt x="11825" y="1412"/>
                    </a:lnTo>
                    <a:lnTo>
                      <a:pt x="11825" y="1409"/>
                    </a:lnTo>
                    <a:lnTo>
                      <a:pt x="11824" y="1409"/>
                    </a:lnTo>
                    <a:lnTo>
                      <a:pt x="11824" y="1407"/>
                    </a:lnTo>
                    <a:lnTo>
                      <a:pt x="11822" y="1407"/>
                    </a:lnTo>
                    <a:lnTo>
                      <a:pt x="11822" y="1404"/>
                    </a:lnTo>
                    <a:lnTo>
                      <a:pt x="11820" y="1404"/>
                    </a:lnTo>
                    <a:lnTo>
                      <a:pt x="11820" y="1402"/>
                    </a:lnTo>
                    <a:lnTo>
                      <a:pt x="11819" y="1402"/>
                    </a:lnTo>
                    <a:lnTo>
                      <a:pt x="11819" y="1399"/>
                    </a:lnTo>
                    <a:lnTo>
                      <a:pt x="11817" y="1399"/>
                    </a:lnTo>
                    <a:lnTo>
                      <a:pt x="11817" y="1397"/>
                    </a:lnTo>
                    <a:lnTo>
                      <a:pt x="11815" y="1397"/>
                    </a:lnTo>
                    <a:lnTo>
                      <a:pt x="11815" y="1394"/>
                    </a:lnTo>
                    <a:lnTo>
                      <a:pt x="11817" y="1394"/>
                    </a:lnTo>
                    <a:lnTo>
                      <a:pt x="11817" y="1395"/>
                    </a:lnTo>
                    <a:lnTo>
                      <a:pt x="11819" y="1395"/>
                    </a:lnTo>
                    <a:lnTo>
                      <a:pt x="11819" y="1397"/>
                    </a:lnTo>
                    <a:lnTo>
                      <a:pt x="11820" y="1397"/>
                    </a:lnTo>
                    <a:lnTo>
                      <a:pt x="11820" y="1400"/>
                    </a:lnTo>
                    <a:lnTo>
                      <a:pt x="11822" y="1400"/>
                    </a:lnTo>
                    <a:lnTo>
                      <a:pt x="11822" y="1402"/>
                    </a:lnTo>
                    <a:lnTo>
                      <a:pt x="11824" y="1402"/>
                    </a:lnTo>
                    <a:lnTo>
                      <a:pt x="11824" y="1405"/>
                    </a:lnTo>
                    <a:lnTo>
                      <a:pt x="11825" y="1405"/>
                    </a:lnTo>
                    <a:lnTo>
                      <a:pt x="11825" y="1407"/>
                    </a:lnTo>
                    <a:lnTo>
                      <a:pt x="11827" y="1407"/>
                    </a:lnTo>
                    <a:lnTo>
                      <a:pt x="11827" y="1410"/>
                    </a:lnTo>
                    <a:lnTo>
                      <a:pt x="11829" y="1410"/>
                    </a:lnTo>
                    <a:lnTo>
                      <a:pt x="11829" y="1412"/>
                    </a:lnTo>
                    <a:lnTo>
                      <a:pt x="11830" y="1412"/>
                    </a:lnTo>
                    <a:lnTo>
                      <a:pt x="11830" y="1415"/>
                    </a:lnTo>
                    <a:lnTo>
                      <a:pt x="11832" y="1415"/>
                    </a:lnTo>
                    <a:lnTo>
                      <a:pt x="11832" y="1417"/>
                    </a:lnTo>
                    <a:lnTo>
                      <a:pt x="11834" y="1417"/>
                    </a:lnTo>
                    <a:lnTo>
                      <a:pt x="11834" y="1420"/>
                    </a:lnTo>
                    <a:lnTo>
                      <a:pt x="11835" y="1420"/>
                    </a:lnTo>
                    <a:lnTo>
                      <a:pt x="11835" y="1422"/>
                    </a:lnTo>
                    <a:lnTo>
                      <a:pt x="11837" y="1422"/>
                    </a:lnTo>
                    <a:lnTo>
                      <a:pt x="11837" y="1425"/>
                    </a:lnTo>
                    <a:lnTo>
                      <a:pt x="11839" y="1425"/>
                    </a:lnTo>
                    <a:lnTo>
                      <a:pt x="11839" y="1427"/>
                    </a:lnTo>
                    <a:lnTo>
                      <a:pt x="11840" y="1427"/>
                    </a:lnTo>
                    <a:lnTo>
                      <a:pt x="11840" y="1430"/>
                    </a:lnTo>
                    <a:lnTo>
                      <a:pt x="11842" y="1430"/>
                    </a:lnTo>
                    <a:lnTo>
                      <a:pt x="11842" y="1432"/>
                    </a:lnTo>
                    <a:lnTo>
                      <a:pt x="11844" y="1432"/>
                    </a:lnTo>
                    <a:lnTo>
                      <a:pt x="11844" y="1435"/>
                    </a:lnTo>
                    <a:lnTo>
                      <a:pt x="11845" y="1435"/>
                    </a:lnTo>
                    <a:lnTo>
                      <a:pt x="11845" y="1437"/>
                    </a:lnTo>
                    <a:lnTo>
                      <a:pt x="11847" y="1437"/>
                    </a:lnTo>
                    <a:lnTo>
                      <a:pt x="11847" y="1440"/>
                    </a:lnTo>
                    <a:lnTo>
                      <a:pt x="11849" y="1440"/>
                    </a:lnTo>
                    <a:lnTo>
                      <a:pt x="11849" y="1442"/>
                    </a:lnTo>
                    <a:lnTo>
                      <a:pt x="11850" y="1442"/>
                    </a:lnTo>
                    <a:lnTo>
                      <a:pt x="11850" y="1445"/>
                    </a:lnTo>
                    <a:lnTo>
                      <a:pt x="11852" y="1445"/>
                    </a:lnTo>
                    <a:lnTo>
                      <a:pt x="11852" y="1447"/>
                    </a:lnTo>
                    <a:lnTo>
                      <a:pt x="11854" y="1447"/>
                    </a:lnTo>
                    <a:lnTo>
                      <a:pt x="11854" y="1450"/>
                    </a:lnTo>
                    <a:lnTo>
                      <a:pt x="11855" y="1450"/>
                    </a:lnTo>
                    <a:lnTo>
                      <a:pt x="11855" y="1452"/>
                    </a:lnTo>
                    <a:lnTo>
                      <a:pt x="11857" y="1452"/>
                    </a:lnTo>
                    <a:lnTo>
                      <a:pt x="11857" y="1455"/>
                    </a:lnTo>
                    <a:lnTo>
                      <a:pt x="11859" y="1455"/>
                    </a:lnTo>
                    <a:lnTo>
                      <a:pt x="11859" y="1457"/>
                    </a:lnTo>
                    <a:lnTo>
                      <a:pt x="11860" y="1457"/>
                    </a:lnTo>
                    <a:lnTo>
                      <a:pt x="11860" y="1460"/>
                    </a:lnTo>
                    <a:lnTo>
                      <a:pt x="11862" y="1460"/>
                    </a:lnTo>
                    <a:lnTo>
                      <a:pt x="11862" y="1462"/>
                    </a:lnTo>
                    <a:lnTo>
                      <a:pt x="11864" y="1462"/>
                    </a:lnTo>
                    <a:lnTo>
                      <a:pt x="11864" y="1465"/>
                    </a:lnTo>
                    <a:lnTo>
                      <a:pt x="11865" y="1465"/>
                    </a:lnTo>
                    <a:lnTo>
                      <a:pt x="11865" y="1467"/>
                    </a:lnTo>
                    <a:lnTo>
                      <a:pt x="11867" y="1467"/>
                    </a:lnTo>
                    <a:lnTo>
                      <a:pt x="11867" y="1470"/>
                    </a:lnTo>
                    <a:lnTo>
                      <a:pt x="11869" y="1470"/>
                    </a:lnTo>
                    <a:lnTo>
                      <a:pt x="11869" y="1474"/>
                    </a:lnTo>
                    <a:lnTo>
                      <a:pt x="11867" y="1474"/>
                    </a:lnTo>
                    <a:close/>
                    <a:moveTo>
                      <a:pt x="1227" y="1445"/>
                    </a:moveTo>
                    <a:lnTo>
                      <a:pt x="1227" y="1442"/>
                    </a:lnTo>
                    <a:lnTo>
                      <a:pt x="1229" y="1442"/>
                    </a:lnTo>
                    <a:lnTo>
                      <a:pt x="1229" y="1440"/>
                    </a:lnTo>
                    <a:lnTo>
                      <a:pt x="1230" y="1440"/>
                    </a:lnTo>
                    <a:lnTo>
                      <a:pt x="1230" y="1439"/>
                    </a:lnTo>
                    <a:lnTo>
                      <a:pt x="1232" y="1439"/>
                    </a:lnTo>
                    <a:lnTo>
                      <a:pt x="1232" y="1437"/>
                    </a:lnTo>
                    <a:lnTo>
                      <a:pt x="1234" y="1437"/>
                    </a:lnTo>
                    <a:lnTo>
                      <a:pt x="1234" y="1435"/>
                    </a:lnTo>
                    <a:lnTo>
                      <a:pt x="1235" y="1435"/>
                    </a:lnTo>
                    <a:lnTo>
                      <a:pt x="1235" y="1434"/>
                    </a:lnTo>
                    <a:lnTo>
                      <a:pt x="1237" y="1434"/>
                    </a:lnTo>
                    <a:lnTo>
                      <a:pt x="1237" y="1432"/>
                    </a:lnTo>
                    <a:lnTo>
                      <a:pt x="1239" y="1432"/>
                    </a:lnTo>
                    <a:lnTo>
                      <a:pt x="1239" y="1429"/>
                    </a:lnTo>
                    <a:lnTo>
                      <a:pt x="1240" y="1429"/>
                    </a:lnTo>
                    <a:lnTo>
                      <a:pt x="1240" y="1427"/>
                    </a:lnTo>
                    <a:lnTo>
                      <a:pt x="1242" y="1427"/>
                    </a:lnTo>
                    <a:lnTo>
                      <a:pt x="1242" y="1425"/>
                    </a:lnTo>
                    <a:lnTo>
                      <a:pt x="1244" y="1425"/>
                    </a:lnTo>
                    <a:lnTo>
                      <a:pt x="1244" y="1424"/>
                    </a:lnTo>
                    <a:lnTo>
                      <a:pt x="1245" y="1424"/>
                    </a:lnTo>
                    <a:lnTo>
                      <a:pt x="1245" y="1422"/>
                    </a:lnTo>
                    <a:lnTo>
                      <a:pt x="1247" y="1422"/>
                    </a:lnTo>
                    <a:lnTo>
                      <a:pt x="1247" y="1420"/>
                    </a:lnTo>
                    <a:lnTo>
                      <a:pt x="1249" y="1420"/>
                    </a:lnTo>
                    <a:lnTo>
                      <a:pt x="1249" y="1419"/>
                    </a:lnTo>
                    <a:lnTo>
                      <a:pt x="1250" y="1419"/>
                    </a:lnTo>
                    <a:lnTo>
                      <a:pt x="1250" y="1417"/>
                    </a:lnTo>
                    <a:lnTo>
                      <a:pt x="1252" y="1417"/>
                    </a:lnTo>
                    <a:lnTo>
                      <a:pt x="1252" y="1415"/>
                    </a:lnTo>
                    <a:lnTo>
                      <a:pt x="1254" y="1415"/>
                    </a:lnTo>
                    <a:lnTo>
                      <a:pt x="1254" y="1414"/>
                    </a:lnTo>
                    <a:lnTo>
                      <a:pt x="1255" y="1414"/>
                    </a:lnTo>
                    <a:lnTo>
                      <a:pt x="1255" y="1412"/>
                    </a:lnTo>
                    <a:lnTo>
                      <a:pt x="1257" y="1412"/>
                    </a:lnTo>
                    <a:lnTo>
                      <a:pt x="1257" y="1410"/>
                    </a:lnTo>
                    <a:lnTo>
                      <a:pt x="1259" y="1410"/>
                    </a:lnTo>
                    <a:lnTo>
                      <a:pt x="1259" y="1407"/>
                    </a:lnTo>
                    <a:lnTo>
                      <a:pt x="1260" y="1407"/>
                    </a:lnTo>
                    <a:lnTo>
                      <a:pt x="1260" y="1405"/>
                    </a:lnTo>
                    <a:lnTo>
                      <a:pt x="1262" y="1405"/>
                    </a:lnTo>
                    <a:lnTo>
                      <a:pt x="1262" y="1404"/>
                    </a:lnTo>
                    <a:lnTo>
                      <a:pt x="1264" y="1404"/>
                    </a:lnTo>
                    <a:lnTo>
                      <a:pt x="1264" y="1402"/>
                    </a:lnTo>
                    <a:lnTo>
                      <a:pt x="1265" y="1402"/>
                    </a:lnTo>
                    <a:lnTo>
                      <a:pt x="1265" y="1400"/>
                    </a:lnTo>
                    <a:lnTo>
                      <a:pt x="1267" y="1400"/>
                    </a:lnTo>
                    <a:lnTo>
                      <a:pt x="1267" y="1399"/>
                    </a:lnTo>
                    <a:lnTo>
                      <a:pt x="1269" y="1399"/>
                    </a:lnTo>
                    <a:lnTo>
                      <a:pt x="1269" y="1397"/>
                    </a:lnTo>
                    <a:lnTo>
                      <a:pt x="1270" y="1397"/>
                    </a:lnTo>
                    <a:lnTo>
                      <a:pt x="1270" y="1395"/>
                    </a:lnTo>
                    <a:lnTo>
                      <a:pt x="1272" y="1395"/>
                    </a:lnTo>
                    <a:lnTo>
                      <a:pt x="1272" y="1394"/>
                    </a:lnTo>
                    <a:lnTo>
                      <a:pt x="1274" y="1394"/>
                    </a:lnTo>
                    <a:lnTo>
                      <a:pt x="1274" y="1392"/>
                    </a:lnTo>
                    <a:lnTo>
                      <a:pt x="1275" y="1392"/>
                    </a:lnTo>
                    <a:lnTo>
                      <a:pt x="1275" y="1390"/>
                    </a:lnTo>
                    <a:lnTo>
                      <a:pt x="1277" y="1390"/>
                    </a:lnTo>
                    <a:lnTo>
                      <a:pt x="1277" y="1389"/>
                    </a:lnTo>
                    <a:lnTo>
                      <a:pt x="1279" y="1389"/>
                    </a:lnTo>
                    <a:lnTo>
                      <a:pt x="1279" y="1387"/>
                    </a:lnTo>
                    <a:lnTo>
                      <a:pt x="1280" y="1387"/>
                    </a:lnTo>
                    <a:lnTo>
                      <a:pt x="1280" y="1390"/>
                    </a:lnTo>
                    <a:lnTo>
                      <a:pt x="1279" y="1390"/>
                    </a:lnTo>
                    <a:lnTo>
                      <a:pt x="1279" y="1392"/>
                    </a:lnTo>
                    <a:lnTo>
                      <a:pt x="1277" y="1392"/>
                    </a:lnTo>
                    <a:lnTo>
                      <a:pt x="1277" y="1394"/>
                    </a:lnTo>
                    <a:lnTo>
                      <a:pt x="1275" y="1394"/>
                    </a:lnTo>
                    <a:lnTo>
                      <a:pt x="1275" y="1395"/>
                    </a:lnTo>
                    <a:lnTo>
                      <a:pt x="1274" y="1395"/>
                    </a:lnTo>
                    <a:lnTo>
                      <a:pt x="1274" y="1397"/>
                    </a:lnTo>
                    <a:lnTo>
                      <a:pt x="1272" y="1397"/>
                    </a:lnTo>
                    <a:lnTo>
                      <a:pt x="1272" y="1399"/>
                    </a:lnTo>
                    <a:lnTo>
                      <a:pt x="1270" y="1399"/>
                    </a:lnTo>
                    <a:lnTo>
                      <a:pt x="1270" y="1400"/>
                    </a:lnTo>
                    <a:lnTo>
                      <a:pt x="1269" y="1400"/>
                    </a:lnTo>
                    <a:lnTo>
                      <a:pt x="1269" y="1402"/>
                    </a:lnTo>
                    <a:lnTo>
                      <a:pt x="1267" y="1402"/>
                    </a:lnTo>
                    <a:lnTo>
                      <a:pt x="1267" y="1404"/>
                    </a:lnTo>
                    <a:lnTo>
                      <a:pt x="1265" y="1404"/>
                    </a:lnTo>
                    <a:lnTo>
                      <a:pt x="1265" y="1405"/>
                    </a:lnTo>
                    <a:lnTo>
                      <a:pt x="1264" y="1405"/>
                    </a:lnTo>
                    <a:lnTo>
                      <a:pt x="1264" y="1407"/>
                    </a:lnTo>
                    <a:lnTo>
                      <a:pt x="1262" y="1407"/>
                    </a:lnTo>
                    <a:lnTo>
                      <a:pt x="1262" y="1409"/>
                    </a:lnTo>
                    <a:lnTo>
                      <a:pt x="1260" y="1409"/>
                    </a:lnTo>
                    <a:lnTo>
                      <a:pt x="1260" y="1412"/>
                    </a:lnTo>
                    <a:lnTo>
                      <a:pt x="1259" y="1412"/>
                    </a:lnTo>
                    <a:lnTo>
                      <a:pt x="1259" y="1414"/>
                    </a:lnTo>
                    <a:lnTo>
                      <a:pt x="1257" y="1414"/>
                    </a:lnTo>
                    <a:lnTo>
                      <a:pt x="1257" y="1415"/>
                    </a:lnTo>
                    <a:lnTo>
                      <a:pt x="1255" y="1415"/>
                    </a:lnTo>
                    <a:lnTo>
                      <a:pt x="1255" y="1417"/>
                    </a:lnTo>
                    <a:lnTo>
                      <a:pt x="1254" y="1417"/>
                    </a:lnTo>
                    <a:lnTo>
                      <a:pt x="1254" y="1419"/>
                    </a:lnTo>
                    <a:lnTo>
                      <a:pt x="1252" y="1419"/>
                    </a:lnTo>
                    <a:lnTo>
                      <a:pt x="1252" y="1420"/>
                    </a:lnTo>
                    <a:lnTo>
                      <a:pt x="1250" y="1420"/>
                    </a:lnTo>
                    <a:lnTo>
                      <a:pt x="1250" y="1422"/>
                    </a:lnTo>
                    <a:lnTo>
                      <a:pt x="1249" y="1422"/>
                    </a:lnTo>
                    <a:lnTo>
                      <a:pt x="1249" y="1424"/>
                    </a:lnTo>
                    <a:lnTo>
                      <a:pt x="1247" y="1424"/>
                    </a:lnTo>
                    <a:lnTo>
                      <a:pt x="1247" y="1425"/>
                    </a:lnTo>
                    <a:lnTo>
                      <a:pt x="1245" y="1425"/>
                    </a:lnTo>
                    <a:lnTo>
                      <a:pt x="1245" y="1427"/>
                    </a:lnTo>
                    <a:lnTo>
                      <a:pt x="1244" y="1427"/>
                    </a:lnTo>
                    <a:lnTo>
                      <a:pt x="1244" y="1429"/>
                    </a:lnTo>
                    <a:lnTo>
                      <a:pt x="1242" y="1429"/>
                    </a:lnTo>
                    <a:lnTo>
                      <a:pt x="1242" y="1430"/>
                    </a:lnTo>
                    <a:lnTo>
                      <a:pt x="1240" y="1430"/>
                    </a:lnTo>
                    <a:lnTo>
                      <a:pt x="1240" y="1434"/>
                    </a:lnTo>
                    <a:lnTo>
                      <a:pt x="1239" y="1434"/>
                    </a:lnTo>
                    <a:lnTo>
                      <a:pt x="1239" y="1435"/>
                    </a:lnTo>
                    <a:lnTo>
                      <a:pt x="1237" y="1435"/>
                    </a:lnTo>
                    <a:lnTo>
                      <a:pt x="1237" y="1437"/>
                    </a:lnTo>
                    <a:lnTo>
                      <a:pt x="1235" y="1437"/>
                    </a:lnTo>
                    <a:lnTo>
                      <a:pt x="1235" y="1439"/>
                    </a:lnTo>
                    <a:lnTo>
                      <a:pt x="1234" y="1439"/>
                    </a:lnTo>
                    <a:lnTo>
                      <a:pt x="1234" y="1440"/>
                    </a:lnTo>
                    <a:lnTo>
                      <a:pt x="1232" y="1440"/>
                    </a:lnTo>
                    <a:lnTo>
                      <a:pt x="1232" y="1442"/>
                    </a:lnTo>
                    <a:lnTo>
                      <a:pt x="1230" y="1442"/>
                    </a:lnTo>
                    <a:lnTo>
                      <a:pt x="1230" y="1444"/>
                    </a:lnTo>
                    <a:lnTo>
                      <a:pt x="1229" y="1444"/>
                    </a:lnTo>
                    <a:lnTo>
                      <a:pt x="1229" y="1445"/>
                    </a:lnTo>
                    <a:lnTo>
                      <a:pt x="1227" y="1445"/>
                    </a:lnTo>
                    <a:close/>
                    <a:moveTo>
                      <a:pt x="11814" y="1394"/>
                    </a:moveTo>
                    <a:lnTo>
                      <a:pt x="11814" y="1392"/>
                    </a:lnTo>
                    <a:lnTo>
                      <a:pt x="11812" y="1392"/>
                    </a:lnTo>
                    <a:lnTo>
                      <a:pt x="11812" y="1390"/>
                    </a:lnTo>
                    <a:lnTo>
                      <a:pt x="11810" y="1390"/>
                    </a:lnTo>
                    <a:lnTo>
                      <a:pt x="11810" y="1387"/>
                    </a:lnTo>
                    <a:lnTo>
                      <a:pt x="11809" y="1387"/>
                    </a:lnTo>
                    <a:lnTo>
                      <a:pt x="11809" y="1385"/>
                    </a:lnTo>
                    <a:lnTo>
                      <a:pt x="11807" y="1385"/>
                    </a:lnTo>
                    <a:lnTo>
                      <a:pt x="11807" y="1382"/>
                    </a:lnTo>
                    <a:lnTo>
                      <a:pt x="11805" y="1382"/>
                    </a:lnTo>
                    <a:lnTo>
                      <a:pt x="11805" y="1380"/>
                    </a:lnTo>
                    <a:lnTo>
                      <a:pt x="11804" y="1380"/>
                    </a:lnTo>
                    <a:lnTo>
                      <a:pt x="11804" y="1377"/>
                    </a:lnTo>
                    <a:lnTo>
                      <a:pt x="11802" y="1377"/>
                    </a:lnTo>
                    <a:lnTo>
                      <a:pt x="11802" y="1375"/>
                    </a:lnTo>
                    <a:lnTo>
                      <a:pt x="11800" y="1375"/>
                    </a:lnTo>
                    <a:lnTo>
                      <a:pt x="11800" y="1372"/>
                    </a:lnTo>
                    <a:lnTo>
                      <a:pt x="11802" y="1372"/>
                    </a:lnTo>
                    <a:lnTo>
                      <a:pt x="11802" y="1374"/>
                    </a:lnTo>
                    <a:lnTo>
                      <a:pt x="11804" y="1374"/>
                    </a:lnTo>
                    <a:lnTo>
                      <a:pt x="11804" y="1375"/>
                    </a:lnTo>
                    <a:lnTo>
                      <a:pt x="11805" y="1375"/>
                    </a:lnTo>
                    <a:lnTo>
                      <a:pt x="11805" y="1379"/>
                    </a:lnTo>
                    <a:lnTo>
                      <a:pt x="11807" y="1379"/>
                    </a:lnTo>
                    <a:lnTo>
                      <a:pt x="11807" y="1380"/>
                    </a:lnTo>
                    <a:lnTo>
                      <a:pt x="11809" y="1380"/>
                    </a:lnTo>
                    <a:lnTo>
                      <a:pt x="11809" y="1384"/>
                    </a:lnTo>
                    <a:lnTo>
                      <a:pt x="11810" y="1384"/>
                    </a:lnTo>
                    <a:lnTo>
                      <a:pt x="11810" y="1385"/>
                    </a:lnTo>
                    <a:lnTo>
                      <a:pt x="11812" y="1385"/>
                    </a:lnTo>
                    <a:lnTo>
                      <a:pt x="11812" y="1389"/>
                    </a:lnTo>
                    <a:lnTo>
                      <a:pt x="11814" y="1389"/>
                    </a:lnTo>
                    <a:lnTo>
                      <a:pt x="11814" y="1390"/>
                    </a:lnTo>
                    <a:lnTo>
                      <a:pt x="11815" y="1390"/>
                    </a:lnTo>
                    <a:lnTo>
                      <a:pt x="11815" y="1394"/>
                    </a:lnTo>
                    <a:lnTo>
                      <a:pt x="11814" y="1394"/>
                    </a:lnTo>
                    <a:close/>
                    <a:moveTo>
                      <a:pt x="1280" y="1385"/>
                    </a:moveTo>
                    <a:lnTo>
                      <a:pt x="1282" y="1385"/>
                    </a:lnTo>
                    <a:lnTo>
                      <a:pt x="1282" y="1387"/>
                    </a:lnTo>
                    <a:lnTo>
                      <a:pt x="1280" y="1387"/>
                    </a:lnTo>
                    <a:lnTo>
                      <a:pt x="1280" y="1385"/>
                    </a:lnTo>
                    <a:close/>
                    <a:moveTo>
                      <a:pt x="1282" y="1384"/>
                    </a:moveTo>
                    <a:lnTo>
                      <a:pt x="1284" y="1384"/>
                    </a:lnTo>
                    <a:lnTo>
                      <a:pt x="1284" y="1385"/>
                    </a:lnTo>
                    <a:lnTo>
                      <a:pt x="1282" y="1385"/>
                    </a:lnTo>
                    <a:lnTo>
                      <a:pt x="1282" y="1384"/>
                    </a:lnTo>
                    <a:close/>
                    <a:moveTo>
                      <a:pt x="1284" y="1384"/>
                    </a:moveTo>
                    <a:lnTo>
                      <a:pt x="1284" y="1380"/>
                    </a:lnTo>
                    <a:lnTo>
                      <a:pt x="1285" y="1380"/>
                    </a:lnTo>
                    <a:lnTo>
                      <a:pt x="1285" y="1379"/>
                    </a:lnTo>
                    <a:lnTo>
                      <a:pt x="1287" y="1379"/>
                    </a:lnTo>
                    <a:lnTo>
                      <a:pt x="1287" y="1377"/>
                    </a:lnTo>
                    <a:lnTo>
                      <a:pt x="1289" y="1377"/>
                    </a:lnTo>
                    <a:lnTo>
                      <a:pt x="1289" y="1375"/>
                    </a:lnTo>
                    <a:lnTo>
                      <a:pt x="1290" y="1375"/>
                    </a:lnTo>
                    <a:lnTo>
                      <a:pt x="1290" y="1374"/>
                    </a:lnTo>
                    <a:lnTo>
                      <a:pt x="1292" y="1374"/>
                    </a:lnTo>
                    <a:lnTo>
                      <a:pt x="1292" y="1372"/>
                    </a:lnTo>
                    <a:lnTo>
                      <a:pt x="1294" y="1372"/>
                    </a:lnTo>
                    <a:lnTo>
                      <a:pt x="1294" y="1370"/>
                    </a:lnTo>
                    <a:lnTo>
                      <a:pt x="1295" y="1370"/>
                    </a:lnTo>
                    <a:lnTo>
                      <a:pt x="1295" y="1369"/>
                    </a:lnTo>
                    <a:lnTo>
                      <a:pt x="1297" y="1369"/>
                    </a:lnTo>
                    <a:lnTo>
                      <a:pt x="1297" y="1367"/>
                    </a:lnTo>
                    <a:lnTo>
                      <a:pt x="1299" y="1367"/>
                    </a:lnTo>
                    <a:lnTo>
                      <a:pt x="1299" y="1365"/>
                    </a:lnTo>
                    <a:lnTo>
                      <a:pt x="1300" y="1365"/>
                    </a:lnTo>
                    <a:lnTo>
                      <a:pt x="1300" y="1364"/>
                    </a:lnTo>
                    <a:lnTo>
                      <a:pt x="1302" y="1364"/>
                    </a:lnTo>
                    <a:lnTo>
                      <a:pt x="1302" y="1362"/>
                    </a:lnTo>
                    <a:lnTo>
                      <a:pt x="1304" y="1362"/>
                    </a:lnTo>
                    <a:lnTo>
                      <a:pt x="1304" y="1360"/>
                    </a:lnTo>
                    <a:lnTo>
                      <a:pt x="1305" y="1360"/>
                    </a:lnTo>
                    <a:lnTo>
                      <a:pt x="1305" y="1359"/>
                    </a:lnTo>
                    <a:lnTo>
                      <a:pt x="1307" y="1359"/>
                    </a:lnTo>
                    <a:lnTo>
                      <a:pt x="1307" y="1357"/>
                    </a:lnTo>
                    <a:lnTo>
                      <a:pt x="1309" y="1357"/>
                    </a:lnTo>
                    <a:lnTo>
                      <a:pt x="1309" y="1355"/>
                    </a:lnTo>
                    <a:lnTo>
                      <a:pt x="1310" y="1355"/>
                    </a:lnTo>
                    <a:lnTo>
                      <a:pt x="1310" y="1354"/>
                    </a:lnTo>
                    <a:lnTo>
                      <a:pt x="1312" y="1354"/>
                    </a:lnTo>
                    <a:lnTo>
                      <a:pt x="1312" y="1352"/>
                    </a:lnTo>
                    <a:lnTo>
                      <a:pt x="1314" y="1352"/>
                    </a:lnTo>
                    <a:lnTo>
                      <a:pt x="1314" y="1350"/>
                    </a:lnTo>
                    <a:lnTo>
                      <a:pt x="1315" y="1350"/>
                    </a:lnTo>
                    <a:lnTo>
                      <a:pt x="1315" y="1349"/>
                    </a:lnTo>
                    <a:lnTo>
                      <a:pt x="1317" y="1349"/>
                    </a:lnTo>
                    <a:lnTo>
                      <a:pt x="1317" y="1347"/>
                    </a:lnTo>
                    <a:lnTo>
                      <a:pt x="1319" y="1347"/>
                    </a:lnTo>
                    <a:lnTo>
                      <a:pt x="1319" y="1345"/>
                    </a:lnTo>
                    <a:lnTo>
                      <a:pt x="1320" y="1345"/>
                    </a:lnTo>
                    <a:lnTo>
                      <a:pt x="1320" y="1344"/>
                    </a:lnTo>
                    <a:lnTo>
                      <a:pt x="1322" y="1344"/>
                    </a:lnTo>
                    <a:lnTo>
                      <a:pt x="1322" y="1342"/>
                    </a:lnTo>
                    <a:lnTo>
                      <a:pt x="1324" y="1342"/>
                    </a:lnTo>
                    <a:lnTo>
                      <a:pt x="1324" y="1340"/>
                    </a:lnTo>
                    <a:lnTo>
                      <a:pt x="1325" y="1340"/>
                    </a:lnTo>
                    <a:lnTo>
                      <a:pt x="1325" y="1339"/>
                    </a:lnTo>
                    <a:lnTo>
                      <a:pt x="1327" y="1339"/>
                    </a:lnTo>
                    <a:lnTo>
                      <a:pt x="1327" y="1337"/>
                    </a:lnTo>
                    <a:lnTo>
                      <a:pt x="1329" y="1337"/>
                    </a:lnTo>
                    <a:lnTo>
                      <a:pt x="1329" y="1335"/>
                    </a:lnTo>
                    <a:lnTo>
                      <a:pt x="1330" y="1335"/>
                    </a:lnTo>
                    <a:lnTo>
                      <a:pt x="1330" y="1334"/>
                    </a:lnTo>
                    <a:lnTo>
                      <a:pt x="1332" y="1334"/>
                    </a:lnTo>
                    <a:lnTo>
                      <a:pt x="1332" y="1332"/>
                    </a:lnTo>
                    <a:lnTo>
                      <a:pt x="1334" y="1332"/>
                    </a:lnTo>
                    <a:lnTo>
                      <a:pt x="1334" y="1330"/>
                    </a:lnTo>
                    <a:lnTo>
                      <a:pt x="1335" y="1330"/>
                    </a:lnTo>
                    <a:lnTo>
                      <a:pt x="1335" y="1329"/>
                    </a:lnTo>
                    <a:lnTo>
                      <a:pt x="1337" y="1329"/>
                    </a:lnTo>
                    <a:lnTo>
                      <a:pt x="1337" y="1327"/>
                    </a:lnTo>
                    <a:lnTo>
                      <a:pt x="1339" y="1327"/>
                    </a:lnTo>
                    <a:lnTo>
                      <a:pt x="1339" y="1325"/>
                    </a:lnTo>
                    <a:lnTo>
                      <a:pt x="1340" y="1325"/>
                    </a:lnTo>
                    <a:lnTo>
                      <a:pt x="1340" y="1324"/>
                    </a:lnTo>
                    <a:lnTo>
                      <a:pt x="1342" y="1324"/>
                    </a:lnTo>
                    <a:lnTo>
                      <a:pt x="1342" y="1322"/>
                    </a:lnTo>
                    <a:lnTo>
                      <a:pt x="1344" y="1322"/>
                    </a:lnTo>
                    <a:lnTo>
                      <a:pt x="1344" y="1320"/>
                    </a:lnTo>
                    <a:lnTo>
                      <a:pt x="1345" y="1320"/>
                    </a:lnTo>
                    <a:lnTo>
                      <a:pt x="1345" y="1319"/>
                    </a:lnTo>
                    <a:lnTo>
                      <a:pt x="1347" y="1319"/>
                    </a:lnTo>
                    <a:lnTo>
                      <a:pt x="1347" y="1317"/>
                    </a:lnTo>
                    <a:lnTo>
                      <a:pt x="1349" y="1317"/>
                    </a:lnTo>
                    <a:lnTo>
                      <a:pt x="1349" y="1315"/>
                    </a:lnTo>
                    <a:lnTo>
                      <a:pt x="1350" y="1315"/>
                    </a:lnTo>
                    <a:lnTo>
                      <a:pt x="1350" y="1314"/>
                    </a:lnTo>
                    <a:lnTo>
                      <a:pt x="1352" y="1314"/>
                    </a:lnTo>
                    <a:lnTo>
                      <a:pt x="1352" y="1312"/>
                    </a:lnTo>
                    <a:lnTo>
                      <a:pt x="1354" y="1312"/>
                    </a:lnTo>
                    <a:lnTo>
                      <a:pt x="1354" y="1310"/>
                    </a:lnTo>
                    <a:lnTo>
                      <a:pt x="1355" y="1310"/>
                    </a:lnTo>
                    <a:lnTo>
                      <a:pt x="1355" y="1309"/>
                    </a:lnTo>
                    <a:lnTo>
                      <a:pt x="1357" y="1309"/>
                    </a:lnTo>
                    <a:lnTo>
                      <a:pt x="1357" y="1307"/>
                    </a:lnTo>
                    <a:lnTo>
                      <a:pt x="1359" y="1307"/>
                    </a:lnTo>
                    <a:lnTo>
                      <a:pt x="1359" y="1305"/>
                    </a:lnTo>
                    <a:lnTo>
                      <a:pt x="1360" y="1305"/>
                    </a:lnTo>
                    <a:lnTo>
                      <a:pt x="1360" y="1304"/>
                    </a:lnTo>
                    <a:lnTo>
                      <a:pt x="1362" y="1304"/>
                    </a:lnTo>
                    <a:lnTo>
                      <a:pt x="1362" y="1302"/>
                    </a:lnTo>
                    <a:lnTo>
                      <a:pt x="1364" y="1302"/>
                    </a:lnTo>
                    <a:lnTo>
                      <a:pt x="1364" y="1300"/>
                    </a:lnTo>
                    <a:lnTo>
                      <a:pt x="1365" y="1300"/>
                    </a:lnTo>
                    <a:lnTo>
                      <a:pt x="1365" y="1299"/>
                    </a:lnTo>
                    <a:lnTo>
                      <a:pt x="1367" y="1299"/>
                    </a:lnTo>
                    <a:lnTo>
                      <a:pt x="1367" y="1297"/>
                    </a:lnTo>
                    <a:lnTo>
                      <a:pt x="1369" y="1297"/>
                    </a:lnTo>
                    <a:lnTo>
                      <a:pt x="1369" y="1295"/>
                    </a:lnTo>
                    <a:lnTo>
                      <a:pt x="1370" y="1295"/>
                    </a:lnTo>
                    <a:lnTo>
                      <a:pt x="1370" y="1294"/>
                    </a:lnTo>
                    <a:lnTo>
                      <a:pt x="1372" y="1294"/>
                    </a:lnTo>
                    <a:lnTo>
                      <a:pt x="1372" y="1292"/>
                    </a:lnTo>
                    <a:lnTo>
                      <a:pt x="1374" y="1292"/>
                    </a:lnTo>
                    <a:lnTo>
                      <a:pt x="1374" y="1290"/>
                    </a:lnTo>
                    <a:lnTo>
                      <a:pt x="1375" y="1290"/>
                    </a:lnTo>
                    <a:lnTo>
                      <a:pt x="1375" y="1289"/>
                    </a:lnTo>
                    <a:lnTo>
                      <a:pt x="1377" y="1289"/>
                    </a:lnTo>
                    <a:lnTo>
                      <a:pt x="1377" y="1287"/>
                    </a:lnTo>
                    <a:lnTo>
                      <a:pt x="1379" y="1287"/>
                    </a:lnTo>
                    <a:lnTo>
                      <a:pt x="1379" y="1285"/>
                    </a:lnTo>
                    <a:lnTo>
                      <a:pt x="1382" y="1285"/>
                    </a:lnTo>
                    <a:lnTo>
                      <a:pt x="1382" y="1287"/>
                    </a:lnTo>
                    <a:lnTo>
                      <a:pt x="1380" y="1287"/>
                    </a:lnTo>
                    <a:lnTo>
                      <a:pt x="1380" y="1289"/>
                    </a:lnTo>
                    <a:lnTo>
                      <a:pt x="1379" y="1289"/>
                    </a:lnTo>
                    <a:lnTo>
                      <a:pt x="1379" y="1290"/>
                    </a:lnTo>
                    <a:lnTo>
                      <a:pt x="1377" y="1290"/>
                    </a:lnTo>
                    <a:lnTo>
                      <a:pt x="1377" y="1292"/>
                    </a:lnTo>
                    <a:lnTo>
                      <a:pt x="1375" y="1292"/>
                    </a:lnTo>
                    <a:lnTo>
                      <a:pt x="1375" y="1294"/>
                    </a:lnTo>
                    <a:lnTo>
                      <a:pt x="1374" y="1294"/>
                    </a:lnTo>
                    <a:lnTo>
                      <a:pt x="1374" y="1295"/>
                    </a:lnTo>
                    <a:lnTo>
                      <a:pt x="1372" y="1295"/>
                    </a:lnTo>
                    <a:lnTo>
                      <a:pt x="1372" y="1297"/>
                    </a:lnTo>
                    <a:lnTo>
                      <a:pt x="1370" y="1297"/>
                    </a:lnTo>
                    <a:lnTo>
                      <a:pt x="1370" y="1299"/>
                    </a:lnTo>
                    <a:lnTo>
                      <a:pt x="1369" y="1299"/>
                    </a:lnTo>
                    <a:lnTo>
                      <a:pt x="1369" y="1300"/>
                    </a:lnTo>
                    <a:lnTo>
                      <a:pt x="1367" y="1300"/>
                    </a:lnTo>
                    <a:lnTo>
                      <a:pt x="1367" y="1302"/>
                    </a:lnTo>
                    <a:lnTo>
                      <a:pt x="1365" y="1302"/>
                    </a:lnTo>
                    <a:lnTo>
                      <a:pt x="1365" y="1304"/>
                    </a:lnTo>
                    <a:lnTo>
                      <a:pt x="1364" y="1304"/>
                    </a:lnTo>
                    <a:lnTo>
                      <a:pt x="1364" y="1305"/>
                    </a:lnTo>
                    <a:lnTo>
                      <a:pt x="1362" y="1305"/>
                    </a:lnTo>
                    <a:lnTo>
                      <a:pt x="1362" y="1307"/>
                    </a:lnTo>
                    <a:lnTo>
                      <a:pt x="1360" y="1307"/>
                    </a:lnTo>
                    <a:lnTo>
                      <a:pt x="1360" y="1309"/>
                    </a:lnTo>
                    <a:lnTo>
                      <a:pt x="1359" y="1309"/>
                    </a:lnTo>
                    <a:lnTo>
                      <a:pt x="1359" y="1310"/>
                    </a:lnTo>
                    <a:lnTo>
                      <a:pt x="1357" y="1310"/>
                    </a:lnTo>
                    <a:lnTo>
                      <a:pt x="1357" y="1312"/>
                    </a:lnTo>
                    <a:lnTo>
                      <a:pt x="1355" y="1312"/>
                    </a:lnTo>
                    <a:lnTo>
                      <a:pt x="1355" y="1314"/>
                    </a:lnTo>
                    <a:lnTo>
                      <a:pt x="1354" y="1314"/>
                    </a:lnTo>
                    <a:lnTo>
                      <a:pt x="1354" y="1315"/>
                    </a:lnTo>
                    <a:lnTo>
                      <a:pt x="1352" y="1315"/>
                    </a:lnTo>
                    <a:lnTo>
                      <a:pt x="1352" y="1317"/>
                    </a:lnTo>
                    <a:lnTo>
                      <a:pt x="1350" y="1317"/>
                    </a:lnTo>
                    <a:lnTo>
                      <a:pt x="1350" y="1319"/>
                    </a:lnTo>
                    <a:lnTo>
                      <a:pt x="1349" y="1319"/>
                    </a:lnTo>
                    <a:lnTo>
                      <a:pt x="1349" y="1320"/>
                    </a:lnTo>
                    <a:lnTo>
                      <a:pt x="1347" y="1320"/>
                    </a:lnTo>
                    <a:lnTo>
                      <a:pt x="1347" y="1322"/>
                    </a:lnTo>
                    <a:lnTo>
                      <a:pt x="1345" y="1322"/>
                    </a:lnTo>
                    <a:lnTo>
                      <a:pt x="1345" y="1324"/>
                    </a:lnTo>
                    <a:lnTo>
                      <a:pt x="1344" y="1324"/>
                    </a:lnTo>
                    <a:lnTo>
                      <a:pt x="1344" y="1325"/>
                    </a:lnTo>
                    <a:lnTo>
                      <a:pt x="1342" y="1325"/>
                    </a:lnTo>
                    <a:lnTo>
                      <a:pt x="1342" y="1327"/>
                    </a:lnTo>
                    <a:lnTo>
                      <a:pt x="1340" y="1327"/>
                    </a:lnTo>
                    <a:lnTo>
                      <a:pt x="1340" y="1329"/>
                    </a:lnTo>
                    <a:lnTo>
                      <a:pt x="1339" y="1329"/>
                    </a:lnTo>
                    <a:lnTo>
                      <a:pt x="1339" y="1330"/>
                    </a:lnTo>
                    <a:lnTo>
                      <a:pt x="1337" y="1330"/>
                    </a:lnTo>
                    <a:lnTo>
                      <a:pt x="1337" y="1332"/>
                    </a:lnTo>
                    <a:lnTo>
                      <a:pt x="1335" y="1332"/>
                    </a:lnTo>
                    <a:lnTo>
                      <a:pt x="1335" y="1334"/>
                    </a:lnTo>
                    <a:lnTo>
                      <a:pt x="1334" y="1334"/>
                    </a:lnTo>
                    <a:lnTo>
                      <a:pt x="1334" y="1335"/>
                    </a:lnTo>
                    <a:lnTo>
                      <a:pt x="1332" y="1335"/>
                    </a:lnTo>
                    <a:lnTo>
                      <a:pt x="1332" y="1337"/>
                    </a:lnTo>
                    <a:lnTo>
                      <a:pt x="1330" y="1337"/>
                    </a:lnTo>
                    <a:lnTo>
                      <a:pt x="1330" y="1339"/>
                    </a:lnTo>
                    <a:lnTo>
                      <a:pt x="1329" y="1339"/>
                    </a:lnTo>
                    <a:lnTo>
                      <a:pt x="1329" y="1340"/>
                    </a:lnTo>
                    <a:lnTo>
                      <a:pt x="1327" y="1340"/>
                    </a:lnTo>
                    <a:lnTo>
                      <a:pt x="1327" y="1342"/>
                    </a:lnTo>
                    <a:lnTo>
                      <a:pt x="1325" y="1342"/>
                    </a:lnTo>
                    <a:lnTo>
                      <a:pt x="1325" y="1344"/>
                    </a:lnTo>
                    <a:lnTo>
                      <a:pt x="1324" y="1344"/>
                    </a:lnTo>
                    <a:lnTo>
                      <a:pt x="1324" y="1345"/>
                    </a:lnTo>
                    <a:lnTo>
                      <a:pt x="1322" y="1345"/>
                    </a:lnTo>
                    <a:lnTo>
                      <a:pt x="1322" y="1347"/>
                    </a:lnTo>
                    <a:lnTo>
                      <a:pt x="1320" y="1347"/>
                    </a:lnTo>
                    <a:lnTo>
                      <a:pt x="1320" y="1349"/>
                    </a:lnTo>
                    <a:lnTo>
                      <a:pt x="1319" y="1349"/>
                    </a:lnTo>
                    <a:lnTo>
                      <a:pt x="1319" y="1350"/>
                    </a:lnTo>
                    <a:lnTo>
                      <a:pt x="1317" y="1350"/>
                    </a:lnTo>
                    <a:lnTo>
                      <a:pt x="1317" y="1352"/>
                    </a:lnTo>
                    <a:lnTo>
                      <a:pt x="1315" y="1352"/>
                    </a:lnTo>
                    <a:lnTo>
                      <a:pt x="1315" y="1354"/>
                    </a:lnTo>
                    <a:lnTo>
                      <a:pt x="1314" y="1354"/>
                    </a:lnTo>
                    <a:lnTo>
                      <a:pt x="1314" y="1355"/>
                    </a:lnTo>
                    <a:lnTo>
                      <a:pt x="1312" y="1355"/>
                    </a:lnTo>
                    <a:lnTo>
                      <a:pt x="1312" y="1357"/>
                    </a:lnTo>
                    <a:lnTo>
                      <a:pt x="1310" y="1357"/>
                    </a:lnTo>
                    <a:lnTo>
                      <a:pt x="1310" y="1359"/>
                    </a:lnTo>
                    <a:lnTo>
                      <a:pt x="1309" y="1359"/>
                    </a:lnTo>
                    <a:lnTo>
                      <a:pt x="1309" y="1360"/>
                    </a:lnTo>
                    <a:lnTo>
                      <a:pt x="1307" y="1360"/>
                    </a:lnTo>
                    <a:lnTo>
                      <a:pt x="1307" y="1362"/>
                    </a:lnTo>
                    <a:lnTo>
                      <a:pt x="1305" y="1362"/>
                    </a:lnTo>
                    <a:lnTo>
                      <a:pt x="1305" y="1364"/>
                    </a:lnTo>
                    <a:lnTo>
                      <a:pt x="1304" y="1364"/>
                    </a:lnTo>
                    <a:lnTo>
                      <a:pt x="1304" y="1365"/>
                    </a:lnTo>
                    <a:lnTo>
                      <a:pt x="1302" y="1365"/>
                    </a:lnTo>
                    <a:lnTo>
                      <a:pt x="1302" y="1367"/>
                    </a:lnTo>
                    <a:lnTo>
                      <a:pt x="1300" y="1367"/>
                    </a:lnTo>
                    <a:lnTo>
                      <a:pt x="1300" y="1369"/>
                    </a:lnTo>
                    <a:lnTo>
                      <a:pt x="1299" y="1369"/>
                    </a:lnTo>
                    <a:lnTo>
                      <a:pt x="1299" y="1370"/>
                    </a:lnTo>
                    <a:lnTo>
                      <a:pt x="1297" y="1370"/>
                    </a:lnTo>
                    <a:lnTo>
                      <a:pt x="1297" y="1372"/>
                    </a:lnTo>
                    <a:lnTo>
                      <a:pt x="1295" y="1372"/>
                    </a:lnTo>
                    <a:lnTo>
                      <a:pt x="1295" y="1374"/>
                    </a:lnTo>
                    <a:lnTo>
                      <a:pt x="1294" y="1374"/>
                    </a:lnTo>
                    <a:lnTo>
                      <a:pt x="1294" y="1375"/>
                    </a:lnTo>
                    <a:lnTo>
                      <a:pt x="1292" y="1375"/>
                    </a:lnTo>
                    <a:lnTo>
                      <a:pt x="1292" y="1377"/>
                    </a:lnTo>
                    <a:lnTo>
                      <a:pt x="1290" y="1377"/>
                    </a:lnTo>
                    <a:lnTo>
                      <a:pt x="1290" y="1379"/>
                    </a:lnTo>
                    <a:lnTo>
                      <a:pt x="1289" y="1379"/>
                    </a:lnTo>
                    <a:lnTo>
                      <a:pt x="1289" y="1380"/>
                    </a:lnTo>
                    <a:lnTo>
                      <a:pt x="1287" y="1380"/>
                    </a:lnTo>
                    <a:lnTo>
                      <a:pt x="1287" y="1382"/>
                    </a:lnTo>
                    <a:lnTo>
                      <a:pt x="1285" y="1382"/>
                    </a:lnTo>
                    <a:lnTo>
                      <a:pt x="1285" y="1384"/>
                    </a:lnTo>
                    <a:lnTo>
                      <a:pt x="1284" y="1384"/>
                    </a:lnTo>
                    <a:close/>
                    <a:moveTo>
                      <a:pt x="11799" y="1372"/>
                    </a:moveTo>
                    <a:lnTo>
                      <a:pt x="11799" y="1370"/>
                    </a:lnTo>
                    <a:lnTo>
                      <a:pt x="11797" y="1370"/>
                    </a:lnTo>
                    <a:lnTo>
                      <a:pt x="11797" y="1367"/>
                    </a:lnTo>
                    <a:lnTo>
                      <a:pt x="11799" y="1367"/>
                    </a:lnTo>
                    <a:lnTo>
                      <a:pt x="11799" y="1369"/>
                    </a:lnTo>
                    <a:lnTo>
                      <a:pt x="11800" y="1369"/>
                    </a:lnTo>
                    <a:lnTo>
                      <a:pt x="11800" y="1372"/>
                    </a:lnTo>
                    <a:lnTo>
                      <a:pt x="11799" y="1372"/>
                    </a:lnTo>
                    <a:close/>
                    <a:moveTo>
                      <a:pt x="11795" y="1367"/>
                    </a:moveTo>
                    <a:lnTo>
                      <a:pt x="11795" y="1365"/>
                    </a:lnTo>
                    <a:lnTo>
                      <a:pt x="11794" y="1365"/>
                    </a:lnTo>
                    <a:lnTo>
                      <a:pt x="11794" y="1362"/>
                    </a:lnTo>
                    <a:lnTo>
                      <a:pt x="11795" y="1362"/>
                    </a:lnTo>
                    <a:lnTo>
                      <a:pt x="11795" y="1364"/>
                    </a:lnTo>
                    <a:lnTo>
                      <a:pt x="11797" y="1364"/>
                    </a:lnTo>
                    <a:lnTo>
                      <a:pt x="11797" y="1367"/>
                    </a:lnTo>
                    <a:lnTo>
                      <a:pt x="11795" y="1367"/>
                    </a:lnTo>
                    <a:close/>
                    <a:moveTo>
                      <a:pt x="11792" y="1360"/>
                    </a:moveTo>
                    <a:lnTo>
                      <a:pt x="11794" y="1360"/>
                    </a:lnTo>
                    <a:lnTo>
                      <a:pt x="11794" y="1362"/>
                    </a:lnTo>
                    <a:lnTo>
                      <a:pt x="11792" y="1362"/>
                    </a:lnTo>
                    <a:lnTo>
                      <a:pt x="11792" y="1360"/>
                    </a:lnTo>
                    <a:close/>
                    <a:moveTo>
                      <a:pt x="11790" y="1357"/>
                    </a:moveTo>
                    <a:lnTo>
                      <a:pt x="11792" y="1357"/>
                    </a:lnTo>
                    <a:lnTo>
                      <a:pt x="11792" y="1360"/>
                    </a:lnTo>
                    <a:lnTo>
                      <a:pt x="11790" y="1360"/>
                    </a:lnTo>
                    <a:lnTo>
                      <a:pt x="11790" y="1357"/>
                    </a:lnTo>
                    <a:close/>
                    <a:moveTo>
                      <a:pt x="11789" y="1355"/>
                    </a:moveTo>
                    <a:lnTo>
                      <a:pt x="11790" y="1355"/>
                    </a:lnTo>
                    <a:lnTo>
                      <a:pt x="11790" y="1357"/>
                    </a:lnTo>
                    <a:lnTo>
                      <a:pt x="11789" y="1357"/>
                    </a:lnTo>
                    <a:lnTo>
                      <a:pt x="11789" y="1355"/>
                    </a:lnTo>
                    <a:close/>
                    <a:moveTo>
                      <a:pt x="11787" y="1355"/>
                    </a:moveTo>
                    <a:lnTo>
                      <a:pt x="11787" y="1354"/>
                    </a:lnTo>
                    <a:lnTo>
                      <a:pt x="11785" y="1354"/>
                    </a:lnTo>
                    <a:lnTo>
                      <a:pt x="11785" y="1350"/>
                    </a:lnTo>
                    <a:lnTo>
                      <a:pt x="11787" y="1350"/>
                    </a:lnTo>
                    <a:lnTo>
                      <a:pt x="11787" y="1352"/>
                    </a:lnTo>
                    <a:lnTo>
                      <a:pt x="11789" y="1352"/>
                    </a:lnTo>
                    <a:lnTo>
                      <a:pt x="11789" y="1355"/>
                    </a:lnTo>
                    <a:lnTo>
                      <a:pt x="11787" y="1355"/>
                    </a:lnTo>
                    <a:close/>
                    <a:moveTo>
                      <a:pt x="11784" y="1349"/>
                    </a:moveTo>
                    <a:lnTo>
                      <a:pt x="11785" y="1349"/>
                    </a:lnTo>
                    <a:lnTo>
                      <a:pt x="11785" y="1350"/>
                    </a:lnTo>
                    <a:lnTo>
                      <a:pt x="11784" y="1350"/>
                    </a:lnTo>
                    <a:lnTo>
                      <a:pt x="11784" y="1349"/>
                    </a:lnTo>
                    <a:close/>
                    <a:moveTo>
                      <a:pt x="11782" y="1349"/>
                    </a:moveTo>
                    <a:lnTo>
                      <a:pt x="11782" y="1347"/>
                    </a:lnTo>
                    <a:lnTo>
                      <a:pt x="11780" y="1347"/>
                    </a:lnTo>
                    <a:lnTo>
                      <a:pt x="11780" y="1344"/>
                    </a:lnTo>
                    <a:lnTo>
                      <a:pt x="11782" y="1344"/>
                    </a:lnTo>
                    <a:lnTo>
                      <a:pt x="11782" y="1345"/>
                    </a:lnTo>
                    <a:lnTo>
                      <a:pt x="11784" y="1345"/>
                    </a:lnTo>
                    <a:lnTo>
                      <a:pt x="11784" y="1349"/>
                    </a:lnTo>
                    <a:lnTo>
                      <a:pt x="11782" y="1349"/>
                    </a:lnTo>
                    <a:close/>
                    <a:moveTo>
                      <a:pt x="11779" y="1344"/>
                    </a:moveTo>
                    <a:lnTo>
                      <a:pt x="11779" y="1342"/>
                    </a:lnTo>
                    <a:lnTo>
                      <a:pt x="11777" y="1342"/>
                    </a:lnTo>
                    <a:lnTo>
                      <a:pt x="11777" y="1340"/>
                    </a:lnTo>
                    <a:lnTo>
                      <a:pt x="11775" y="1340"/>
                    </a:lnTo>
                    <a:lnTo>
                      <a:pt x="11775" y="1337"/>
                    </a:lnTo>
                    <a:lnTo>
                      <a:pt x="11777" y="1337"/>
                    </a:lnTo>
                    <a:lnTo>
                      <a:pt x="11777" y="1339"/>
                    </a:lnTo>
                    <a:lnTo>
                      <a:pt x="11779" y="1339"/>
                    </a:lnTo>
                    <a:lnTo>
                      <a:pt x="11779" y="1340"/>
                    </a:lnTo>
                    <a:lnTo>
                      <a:pt x="11780" y="1340"/>
                    </a:lnTo>
                    <a:lnTo>
                      <a:pt x="11780" y="1344"/>
                    </a:lnTo>
                    <a:lnTo>
                      <a:pt x="11779" y="1344"/>
                    </a:lnTo>
                    <a:close/>
                    <a:moveTo>
                      <a:pt x="11774" y="1337"/>
                    </a:moveTo>
                    <a:lnTo>
                      <a:pt x="11774" y="1335"/>
                    </a:lnTo>
                    <a:lnTo>
                      <a:pt x="11772" y="1335"/>
                    </a:lnTo>
                    <a:lnTo>
                      <a:pt x="11772" y="1332"/>
                    </a:lnTo>
                    <a:lnTo>
                      <a:pt x="11774" y="1332"/>
                    </a:lnTo>
                    <a:lnTo>
                      <a:pt x="11774" y="1334"/>
                    </a:lnTo>
                    <a:lnTo>
                      <a:pt x="11775" y="1334"/>
                    </a:lnTo>
                    <a:lnTo>
                      <a:pt x="11775" y="1337"/>
                    </a:lnTo>
                    <a:lnTo>
                      <a:pt x="11774" y="1337"/>
                    </a:lnTo>
                    <a:close/>
                    <a:moveTo>
                      <a:pt x="11770" y="1332"/>
                    </a:moveTo>
                    <a:lnTo>
                      <a:pt x="11770" y="1330"/>
                    </a:lnTo>
                    <a:lnTo>
                      <a:pt x="11769" y="1330"/>
                    </a:lnTo>
                    <a:lnTo>
                      <a:pt x="11769" y="1329"/>
                    </a:lnTo>
                    <a:lnTo>
                      <a:pt x="11767" y="1329"/>
                    </a:lnTo>
                    <a:lnTo>
                      <a:pt x="11767" y="1325"/>
                    </a:lnTo>
                    <a:lnTo>
                      <a:pt x="11769" y="1325"/>
                    </a:lnTo>
                    <a:lnTo>
                      <a:pt x="11769" y="1327"/>
                    </a:lnTo>
                    <a:lnTo>
                      <a:pt x="11770" y="1327"/>
                    </a:lnTo>
                    <a:lnTo>
                      <a:pt x="11770" y="1329"/>
                    </a:lnTo>
                    <a:lnTo>
                      <a:pt x="11772" y="1329"/>
                    </a:lnTo>
                    <a:lnTo>
                      <a:pt x="11772" y="1332"/>
                    </a:lnTo>
                    <a:lnTo>
                      <a:pt x="11770" y="1332"/>
                    </a:lnTo>
                    <a:close/>
                    <a:moveTo>
                      <a:pt x="11765" y="1325"/>
                    </a:moveTo>
                    <a:lnTo>
                      <a:pt x="11765" y="1324"/>
                    </a:lnTo>
                    <a:lnTo>
                      <a:pt x="11764" y="1324"/>
                    </a:lnTo>
                    <a:lnTo>
                      <a:pt x="11764" y="1322"/>
                    </a:lnTo>
                    <a:lnTo>
                      <a:pt x="11762" y="1322"/>
                    </a:lnTo>
                    <a:lnTo>
                      <a:pt x="11762" y="1319"/>
                    </a:lnTo>
                    <a:lnTo>
                      <a:pt x="11760" y="1319"/>
                    </a:lnTo>
                    <a:lnTo>
                      <a:pt x="11760" y="1317"/>
                    </a:lnTo>
                    <a:lnTo>
                      <a:pt x="11759" y="1317"/>
                    </a:lnTo>
                    <a:lnTo>
                      <a:pt x="11759" y="1315"/>
                    </a:lnTo>
                    <a:lnTo>
                      <a:pt x="11757" y="1315"/>
                    </a:lnTo>
                    <a:lnTo>
                      <a:pt x="11757" y="1312"/>
                    </a:lnTo>
                    <a:lnTo>
                      <a:pt x="11755" y="1312"/>
                    </a:lnTo>
                    <a:lnTo>
                      <a:pt x="11755" y="1310"/>
                    </a:lnTo>
                    <a:lnTo>
                      <a:pt x="11754" y="1310"/>
                    </a:lnTo>
                    <a:lnTo>
                      <a:pt x="11754" y="1307"/>
                    </a:lnTo>
                    <a:lnTo>
                      <a:pt x="11752" y="1307"/>
                    </a:lnTo>
                    <a:lnTo>
                      <a:pt x="11752" y="1305"/>
                    </a:lnTo>
                    <a:lnTo>
                      <a:pt x="11750" y="1305"/>
                    </a:lnTo>
                    <a:lnTo>
                      <a:pt x="11750" y="1304"/>
                    </a:lnTo>
                    <a:lnTo>
                      <a:pt x="11749" y="1304"/>
                    </a:lnTo>
                    <a:lnTo>
                      <a:pt x="11749" y="1300"/>
                    </a:lnTo>
                    <a:lnTo>
                      <a:pt x="11747" y="1300"/>
                    </a:lnTo>
                    <a:lnTo>
                      <a:pt x="11747" y="1299"/>
                    </a:lnTo>
                    <a:lnTo>
                      <a:pt x="11745" y="1299"/>
                    </a:lnTo>
                    <a:lnTo>
                      <a:pt x="11745" y="1297"/>
                    </a:lnTo>
                    <a:lnTo>
                      <a:pt x="11744" y="1297"/>
                    </a:lnTo>
                    <a:lnTo>
                      <a:pt x="11744" y="1294"/>
                    </a:lnTo>
                    <a:lnTo>
                      <a:pt x="11742" y="1294"/>
                    </a:lnTo>
                    <a:lnTo>
                      <a:pt x="11742" y="1292"/>
                    </a:lnTo>
                    <a:lnTo>
                      <a:pt x="11740" y="1292"/>
                    </a:lnTo>
                    <a:lnTo>
                      <a:pt x="11740" y="1289"/>
                    </a:lnTo>
                    <a:lnTo>
                      <a:pt x="11739" y="1289"/>
                    </a:lnTo>
                    <a:lnTo>
                      <a:pt x="11739" y="1287"/>
                    </a:lnTo>
                    <a:lnTo>
                      <a:pt x="11737" y="1287"/>
                    </a:lnTo>
                    <a:lnTo>
                      <a:pt x="11737" y="1285"/>
                    </a:lnTo>
                    <a:lnTo>
                      <a:pt x="11735" y="1285"/>
                    </a:lnTo>
                    <a:lnTo>
                      <a:pt x="11735" y="1282"/>
                    </a:lnTo>
                    <a:lnTo>
                      <a:pt x="11734" y="1282"/>
                    </a:lnTo>
                    <a:lnTo>
                      <a:pt x="11734" y="1280"/>
                    </a:lnTo>
                    <a:lnTo>
                      <a:pt x="11732" y="1280"/>
                    </a:lnTo>
                    <a:lnTo>
                      <a:pt x="11732" y="1279"/>
                    </a:lnTo>
                    <a:lnTo>
                      <a:pt x="11730" y="1279"/>
                    </a:lnTo>
                    <a:lnTo>
                      <a:pt x="11730" y="1275"/>
                    </a:lnTo>
                    <a:lnTo>
                      <a:pt x="11732" y="1275"/>
                    </a:lnTo>
                    <a:lnTo>
                      <a:pt x="11732" y="1277"/>
                    </a:lnTo>
                    <a:lnTo>
                      <a:pt x="11734" y="1277"/>
                    </a:lnTo>
                    <a:lnTo>
                      <a:pt x="11734" y="1279"/>
                    </a:lnTo>
                    <a:lnTo>
                      <a:pt x="11735" y="1279"/>
                    </a:lnTo>
                    <a:lnTo>
                      <a:pt x="11735" y="1280"/>
                    </a:lnTo>
                    <a:lnTo>
                      <a:pt x="11737" y="1280"/>
                    </a:lnTo>
                    <a:lnTo>
                      <a:pt x="11737" y="1284"/>
                    </a:lnTo>
                    <a:lnTo>
                      <a:pt x="11739" y="1284"/>
                    </a:lnTo>
                    <a:lnTo>
                      <a:pt x="11739" y="1285"/>
                    </a:lnTo>
                    <a:lnTo>
                      <a:pt x="11740" y="1285"/>
                    </a:lnTo>
                    <a:lnTo>
                      <a:pt x="11740" y="1287"/>
                    </a:lnTo>
                    <a:lnTo>
                      <a:pt x="11742" y="1287"/>
                    </a:lnTo>
                    <a:lnTo>
                      <a:pt x="11742" y="1290"/>
                    </a:lnTo>
                    <a:lnTo>
                      <a:pt x="11744" y="1290"/>
                    </a:lnTo>
                    <a:lnTo>
                      <a:pt x="11744" y="1292"/>
                    </a:lnTo>
                    <a:lnTo>
                      <a:pt x="11745" y="1292"/>
                    </a:lnTo>
                    <a:lnTo>
                      <a:pt x="11745" y="1295"/>
                    </a:lnTo>
                    <a:lnTo>
                      <a:pt x="11747" y="1295"/>
                    </a:lnTo>
                    <a:lnTo>
                      <a:pt x="11747" y="1297"/>
                    </a:lnTo>
                    <a:lnTo>
                      <a:pt x="11749" y="1297"/>
                    </a:lnTo>
                    <a:lnTo>
                      <a:pt x="11749" y="1299"/>
                    </a:lnTo>
                    <a:lnTo>
                      <a:pt x="11750" y="1299"/>
                    </a:lnTo>
                    <a:lnTo>
                      <a:pt x="11750" y="1302"/>
                    </a:lnTo>
                    <a:lnTo>
                      <a:pt x="11752" y="1302"/>
                    </a:lnTo>
                    <a:lnTo>
                      <a:pt x="11752" y="1304"/>
                    </a:lnTo>
                    <a:lnTo>
                      <a:pt x="11754" y="1304"/>
                    </a:lnTo>
                    <a:lnTo>
                      <a:pt x="11754" y="1305"/>
                    </a:lnTo>
                    <a:lnTo>
                      <a:pt x="11755" y="1305"/>
                    </a:lnTo>
                    <a:lnTo>
                      <a:pt x="11755" y="1309"/>
                    </a:lnTo>
                    <a:lnTo>
                      <a:pt x="11757" y="1309"/>
                    </a:lnTo>
                    <a:lnTo>
                      <a:pt x="11757" y="1310"/>
                    </a:lnTo>
                    <a:lnTo>
                      <a:pt x="11759" y="1310"/>
                    </a:lnTo>
                    <a:lnTo>
                      <a:pt x="11759" y="1314"/>
                    </a:lnTo>
                    <a:lnTo>
                      <a:pt x="11760" y="1314"/>
                    </a:lnTo>
                    <a:lnTo>
                      <a:pt x="11760" y="1315"/>
                    </a:lnTo>
                    <a:lnTo>
                      <a:pt x="11762" y="1315"/>
                    </a:lnTo>
                    <a:lnTo>
                      <a:pt x="11762" y="1317"/>
                    </a:lnTo>
                    <a:lnTo>
                      <a:pt x="11764" y="1317"/>
                    </a:lnTo>
                    <a:lnTo>
                      <a:pt x="11764" y="1320"/>
                    </a:lnTo>
                    <a:lnTo>
                      <a:pt x="11765" y="1320"/>
                    </a:lnTo>
                    <a:lnTo>
                      <a:pt x="11765" y="1322"/>
                    </a:lnTo>
                    <a:lnTo>
                      <a:pt x="11767" y="1322"/>
                    </a:lnTo>
                    <a:lnTo>
                      <a:pt x="11767" y="1325"/>
                    </a:lnTo>
                    <a:lnTo>
                      <a:pt x="11765" y="1325"/>
                    </a:lnTo>
                    <a:close/>
                    <a:moveTo>
                      <a:pt x="1382" y="1284"/>
                    </a:moveTo>
                    <a:lnTo>
                      <a:pt x="1384" y="1284"/>
                    </a:lnTo>
                    <a:lnTo>
                      <a:pt x="1384" y="1285"/>
                    </a:lnTo>
                    <a:lnTo>
                      <a:pt x="1382" y="1285"/>
                    </a:lnTo>
                    <a:lnTo>
                      <a:pt x="1382" y="1284"/>
                    </a:lnTo>
                    <a:close/>
                    <a:moveTo>
                      <a:pt x="1384" y="1282"/>
                    </a:moveTo>
                    <a:lnTo>
                      <a:pt x="1385" y="1282"/>
                    </a:lnTo>
                    <a:lnTo>
                      <a:pt x="1385" y="1284"/>
                    </a:lnTo>
                    <a:lnTo>
                      <a:pt x="1384" y="1284"/>
                    </a:lnTo>
                    <a:lnTo>
                      <a:pt x="1384" y="1282"/>
                    </a:lnTo>
                    <a:close/>
                    <a:moveTo>
                      <a:pt x="1385" y="1280"/>
                    </a:moveTo>
                    <a:lnTo>
                      <a:pt x="1387" y="1280"/>
                    </a:lnTo>
                    <a:lnTo>
                      <a:pt x="1387" y="1282"/>
                    </a:lnTo>
                    <a:lnTo>
                      <a:pt x="1385" y="1282"/>
                    </a:lnTo>
                    <a:lnTo>
                      <a:pt x="1385" y="1280"/>
                    </a:lnTo>
                    <a:close/>
                    <a:moveTo>
                      <a:pt x="1387" y="1279"/>
                    </a:moveTo>
                    <a:lnTo>
                      <a:pt x="1389" y="1279"/>
                    </a:lnTo>
                    <a:lnTo>
                      <a:pt x="1389" y="1280"/>
                    </a:lnTo>
                    <a:lnTo>
                      <a:pt x="1387" y="1280"/>
                    </a:lnTo>
                    <a:lnTo>
                      <a:pt x="1387" y="1279"/>
                    </a:lnTo>
                    <a:close/>
                    <a:moveTo>
                      <a:pt x="1389" y="1279"/>
                    </a:moveTo>
                    <a:lnTo>
                      <a:pt x="1389" y="1277"/>
                    </a:lnTo>
                    <a:lnTo>
                      <a:pt x="1390" y="1277"/>
                    </a:lnTo>
                    <a:lnTo>
                      <a:pt x="1390" y="1275"/>
                    </a:lnTo>
                    <a:lnTo>
                      <a:pt x="1392" y="1275"/>
                    </a:lnTo>
                    <a:lnTo>
                      <a:pt x="1392" y="1274"/>
                    </a:lnTo>
                    <a:lnTo>
                      <a:pt x="1394" y="1274"/>
                    </a:lnTo>
                    <a:lnTo>
                      <a:pt x="1394" y="1272"/>
                    </a:lnTo>
                    <a:lnTo>
                      <a:pt x="1395" y="1272"/>
                    </a:lnTo>
                    <a:lnTo>
                      <a:pt x="1395" y="1270"/>
                    </a:lnTo>
                    <a:lnTo>
                      <a:pt x="1397" y="1270"/>
                    </a:lnTo>
                    <a:lnTo>
                      <a:pt x="1397" y="1269"/>
                    </a:lnTo>
                    <a:lnTo>
                      <a:pt x="1399" y="1269"/>
                    </a:lnTo>
                    <a:lnTo>
                      <a:pt x="1399" y="1267"/>
                    </a:lnTo>
                    <a:lnTo>
                      <a:pt x="1400" y="1267"/>
                    </a:lnTo>
                    <a:lnTo>
                      <a:pt x="1400" y="1265"/>
                    </a:lnTo>
                    <a:lnTo>
                      <a:pt x="1402" y="1265"/>
                    </a:lnTo>
                    <a:lnTo>
                      <a:pt x="1402" y="1264"/>
                    </a:lnTo>
                    <a:lnTo>
                      <a:pt x="1404" y="1264"/>
                    </a:lnTo>
                    <a:lnTo>
                      <a:pt x="1404" y="1262"/>
                    </a:lnTo>
                    <a:lnTo>
                      <a:pt x="1405" y="1262"/>
                    </a:lnTo>
                    <a:lnTo>
                      <a:pt x="1405" y="1260"/>
                    </a:lnTo>
                    <a:lnTo>
                      <a:pt x="1407" y="1260"/>
                    </a:lnTo>
                    <a:lnTo>
                      <a:pt x="1407" y="1259"/>
                    </a:lnTo>
                    <a:lnTo>
                      <a:pt x="1409" y="1259"/>
                    </a:lnTo>
                    <a:lnTo>
                      <a:pt x="1409" y="1257"/>
                    </a:lnTo>
                    <a:lnTo>
                      <a:pt x="1410" y="1257"/>
                    </a:lnTo>
                    <a:lnTo>
                      <a:pt x="1410" y="1255"/>
                    </a:lnTo>
                    <a:lnTo>
                      <a:pt x="1414" y="1255"/>
                    </a:lnTo>
                    <a:lnTo>
                      <a:pt x="1414" y="1254"/>
                    </a:lnTo>
                    <a:lnTo>
                      <a:pt x="1415" y="1254"/>
                    </a:lnTo>
                    <a:lnTo>
                      <a:pt x="1415" y="1252"/>
                    </a:lnTo>
                    <a:lnTo>
                      <a:pt x="1417" y="1252"/>
                    </a:lnTo>
                    <a:lnTo>
                      <a:pt x="1417" y="1250"/>
                    </a:lnTo>
                    <a:lnTo>
                      <a:pt x="1419" y="1250"/>
                    </a:lnTo>
                    <a:lnTo>
                      <a:pt x="1419" y="1249"/>
                    </a:lnTo>
                    <a:lnTo>
                      <a:pt x="1420" y="1249"/>
                    </a:lnTo>
                    <a:lnTo>
                      <a:pt x="1420" y="1247"/>
                    </a:lnTo>
                    <a:lnTo>
                      <a:pt x="1422" y="1247"/>
                    </a:lnTo>
                    <a:lnTo>
                      <a:pt x="1422" y="1245"/>
                    </a:lnTo>
                    <a:lnTo>
                      <a:pt x="1424" y="1245"/>
                    </a:lnTo>
                    <a:lnTo>
                      <a:pt x="1424" y="1244"/>
                    </a:lnTo>
                    <a:lnTo>
                      <a:pt x="1425" y="1244"/>
                    </a:lnTo>
                    <a:lnTo>
                      <a:pt x="1425" y="1242"/>
                    </a:lnTo>
                    <a:lnTo>
                      <a:pt x="1427" y="1242"/>
                    </a:lnTo>
                    <a:lnTo>
                      <a:pt x="1427" y="1240"/>
                    </a:lnTo>
                    <a:lnTo>
                      <a:pt x="1430" y="1240"/>
                    </a:lnTo>
                    <a:lnTo>
                      <a:pt x="1430" y="1242"/>
                    </a:lnTo>
                    <a:lnTo>
                      <a:pt x="1429" y="1242"/>
                    </a:lnTo>
                    <a:lnTo>
                      <a:pt x="1429" y="1244"/>
                    </a:lnTo>
                    <a:lnTo>
                      <a:pt x="1427" y="1244"/>
                    </a:lnTo>
                    <a:lnTo>
                      <a:pt x="1427" y="1245"/>
                    </a:lnTo>
                    <a:lnTo>
                      <a:pt x="1425" y="1245"/>
                    </a:lnTo>
                    <a:lnTo>
                      <a:pt x="1425" y="1247"/>
                    </a:lnTo>
                    <a:lnTo>
                      <a:pt x="1424" y="1247"/>
                    </a:lnTo>
                    <a:lnTo>
                      <a:pt x="1424" y="1249"/>
                    </a:lnTo>
                    <a:lnTo>
                      <a:pt x="1422" y="1249"/>
                    </a:lnTo>
                    <a:lnTo>
                      <a:pt x="1422" y="1250"/>
                    </a:lnTo>
                    <a:lnTo>
                      <a:pt x="1420" y="1250"/>
                    </a:lnTo>
                    <a:lnTo>
                      <a:pt x="1420" y="1252"/>
                    </a:lnTo>
                    <a:lnTo>
                      <a:pt x="1419" y="1252"/>
                    </a:lnTo>
                    <a:lnTo>
                      <a:pt x="1419" y="1254"/>
                    </a:lnTo>
                    <a:lnTo>
                      <a:pt x="1417" y="1254"/>
                    </a:lnTo>
                    <a:lnTo>
                      <a:pt x="1417" y="1255"/>
                    </a:lnTo>
                    <a:lnTo>
                      <a:pt x="1415" y="1255"/>
                    </a:lnTo>
                    <a:lnTo>
                      <a:pt x="1415" y="1257"/>
                    </a:lnTo>
                    <a:lnTo>
                      <a:pt x="1412" y="1257"/>
                    </a:lnTo>
                    <a:lnTo>
                      <a:pt x="1412" y="1259"/>
                    </a:lnTo>
                    <a:lnTo>
                      <a:pt x="1410" y="1259"/>
                    </a:lnTo>
                    <a:lnTo>
                      <a:pt x="1410" y="1260"/>
                    </a:lnTo>
                    <a:lnTo>
                      <a:pt x="1409" y="1260"/>
                    </a:lnTo>
                    <a:lnTo>
                      <a:pt x="1409" y="1262"/>
                    </a:lnTo>
                    <a:lnTo>
                      <a:pt x="1407" y="1262"/>
                    </a:lnTo>
                    <a:lnTo>
                      <a:pt x="1407" y="1264"/>
                    </a:lnTo>
                    <a:lnTo>
                      <a:pt x="1405" y="1264"/>
                    </a:lnTo>
                    <a:lnTo>
                      <a:pt x="1405" y="1265"/>
                    </a:lnTo>
                    <a:lnTo>
                      <a:pt x="1404" y="1265"/>
                    </a:lnTo>
                    <a:lnTo>
                      <a:pt x="1404" y="1267"/>
                    </a:lnTo>
                    <a:lnTo>
                      <a:pt x="1402" y="1267"/>
                    </a:lnTo>
                    <a:lnTo>
                      <a:pt x="1402" y="1269"/>
                    </a:lnTo>
                    <a:lnTo>
                      <a:pt x="1400" y="1269"/>
                    </a:lnTo>
                    <a:lnTo>
                      <a:pt x="1400" y="1270"/>
                    </a:lnTo>
                    <a:lnTo>
                      <a:pt x="1399" y="1270"/>
                    </a:lnTo>
                    <a:lnTo>
                      <a:pt x="1399" y="1272"/>
                    </a:lnTo>
                    <a:lnTo>
                      <a:pt x="1397" y="1272"/>
                    </a:lnTo>
                    <a:lnTo>
                      <a:pt x="1397" y="1274"/>
                    </a:lnTo>
                    <a:lnTo>
                      <a:pt x="1395" y="1274"/>
                    </a:lnTo>
                    <a:lnTo>
                      <a:pt x="1395" y="1275"/>
                    </a:lnTo>
                    <a:lnTo>
                      <a:pt x="1394" y="1275"/>
                    </a:lnTo>
                    <a:lnTo>
                      <a:pt x="1394" y="1277"/>
                    </a:lnTo>
                    <a:lnTo>
                      <a:pt x="1392" y="1277"/>
                    </a:lnTo>
                    <a:lnTo>
                      <a:pt x="1392" y="1279"/>
                    </a:lnTo>
                    <a:lnTo>
                      <a:pt x="1389" y="1279"/>
                    </a:lnTo>
                    <a:close/>
                    <a:moveTo>
                      <a:pt x="11729" y="1275"/>
                    </a:moveTo>
                    <a:lnTo>
                      <a:pt x="11729" y="1274"/>
                    </a:lnTo>
                    <a:lnTo>
                      <a:pt x="11727" y="1274"/>
                    </a:lnTo>
                    <a:lnTo>
                      <a:pt x="11727" y="1272"/>
                    </a:lnTo>
                    <a:lnTo>
                      <a:pt x="11725" y="1272"/>
                    </a:lnTo>
                    <a:lnTo>
                      <a:pt x="11725" y="1269"/>
                    </a:lnTo>
                    <a:lnTo>
                      <a:pt x="11727" y="1269"/>
                    </a:lnTo>
                    <a:lnTo>
                      <a:pt x="11727" y="1270"/>
                    </a:lnTo>
                    <a:lnTo>
                      <a:pt x="11729" y="1270"/>
                    </a:lnTo>
                    <a:lnTo>
                      <a:pt x="11729" y="1272"/>
                    </a:lnTo>
                    <a:lnTo>
                      <a:pt x="11730" y="1272"/>
                    </a:lnTo>
                    <a:lnTo>
                      <a:pt x="11730" y="1275"/>
                    </a:lnTo>
                    <a:lnTo>
                      <a:pt x="11729" y="1275"/>
                    </a:lnTo>
                    <a:close/>
                    <a:moveTo>
                      <a:pt x="11724" y="1267"/>
                    </a:moveTo>
                    <a:lnTo>
                      <a:pt x="11725" y="1267"/>
                    </a:lnTo>
                    <a:lnTo>
                      <a:pt x="11725" y="1269"/>
                    </a:lnTo>
                    <a:lnTo>
                      <a:pt x="11724" y="1269"/>
                    </a:lnTo>
                    <a:lnTo>
                      <a:pt x="11724" y="1267"/>
                    </a:lnTo>
                    <a:close/>
                    <a:moveTo>
                      <a:pt x="11722" y="1267"/>
                    </a:moveTo>
                    <a:lnTo>
                      <a:pt x="11722" y="1265"/>
                    </a:lnTo>
                    <a:lnTo>
                      <a:pt x="11720" y="1265"/>
                    </a:lnTo>
                    <a:lnTo>
                      <a:pt x="11720" y="1262"/>
                    </a:lnTo>
                    <a:lnTo>
                      <a:pt x="11722" y="1262"/>
                    </a:lnTo>
                    <a:lnTo>
                      <a:pt x="11722" y="1264"/>
                    </a:lnTo>
                    <a:lnTo>
                      <a:pt x="11724" y="1264"/>
                    </a:lnTo>
                    <a:lnTo>
                      <a:pt x="11724" y="1267"/>
                    </a:lnTo>
                    <a:lnTo>
                      <a:pt x="11722" y="1267"/>
                    </a:lnTo>
                    <a:close/>
                    <a:moveTo>
                      <a:pt x="11719" y="1260"/>
                    </a:moveTo>
                    <a:lnTo>
                      <a:pt x="11720" y="1260"/>
                    </a:lnTo>
                    <a:lnTo>
                      <a:pt x="11720" y="1262"/>
                    </a:lnTo>
                    <a:lnTo>
                      <a:pt x="11719" y="1262"/>
                    </a:lnTo>
                    <a:lnTo>
                      <a:pt x="11719" y="1260"/>
                    </a:lnTo>
                    <a:close/>
                    <a:moveTo>
                      <a:pt x="11717" y="1260"/>
                    </a:moveTo>
                    <a:lnTo>
                      <a:pt x="11717" y="1259"/>
                    </a:lnTo>
                    <a:lnTo>
                      <a:pt x="11715" y="1259"/>
                    </a:lnTo>
                    <a:lnTo>
                      <a:pt x="11715" y="1255"/>
                    </a:lnTo>
                    <a:lnTo>
                      <a:pt x="11717" y="1255"/>
                    </a:lnTo>
                    <a:lnTo>
                      <a:pt x="11717" y="1257"/>
                    </a:lnTo>
                    <a:lnTo>
                      <a:pt x="11719" y="1257"/>
                    </a:lnTo>
                    <a:lnTo>
                      <a:pt x="11719" y="1260"/>
                    </a:lnTo>
                    <a:lnTo>
                      <a:pt x="11717" y="1260"/>
                    </a:lnTo>
                    <a:close/>
                    <a:moveTo>
                      <a:pt x="11714" y="1254"/>
                    </a:moveTo>
                    <a:lnTo>
                      <a:pt x="11715" y="1254"/>
                    </a:lnTo>
                    <a:lnTo>
                      <a:pt x="11715" y="1255"/>
                    </a:lnTo>
                    <a:lnTo>
                      <a:pt x="11714" y="1255"/>
                    </a:lnTo>
                    <a:lnTo>
                      <a:pt x="11714" y="1254"/>
                    </a:lnTo>
                    <a:close/>
                    <a:moveTo>
                      <a:pt x="11712" y="1252"/>
                    </a:moveTo>
                    <a:lnTo>
                      <a:pt x="11714" y="1252"/>
                    </a:lnTo>
                    <a:lnTo>
                      <a:pt x="11714" y="1254"/>
                    </a:lnTo>
                    <a:lnTo>
                      <a:pt x="11712" y="1254"/>
                    </a:lnTo>
                    <a:lnTo>
                      <a:pt x="11712" y="1252"/>
                    </a:lnTo>
                    <a:close/>
                    <a:moveTo>
                      <a:pt x="11710" y="1252"/>
                    </a:moveTo>
                    <a:lnTo>
                      <a:pt x="11710" y="1250"/>
                    </a:lnTo>
                    <a:lnTo>
                      <a:pt x="11709" y="1250"/>
                    </a:lnTo>
                    <a:lnTo>
                      <a:pt x="11709" y="1247"/>
                    </a:lnTo>
                    <a:lnTo>
                      <a:pt x="11710" y="1247"/>
                    </a:lnTo>
                    <a:lnTo>
                      <a:pt x="11710" y="1249"/>
                    </a:lnTo>
                    <a:lnTo>
                      <a:pt x="11712" y="1249"/>
                    </a:lnTo>
                    <a:lnTo>
                      <a:pt x="11712" y="1252"/>
                    </a:lnTo>
                    <a:lnTo>
                      <a:pt x="11710" y="1252"/>
                    </a:lnTo>
                    <a:close/>
                    <a:moveTo>
                      <a:pt x="11707" y="1245"/>
                    </a:moveTo>
                    <a:lnTo>
                      <a:pt x="11709" y="1245"/>
                    </a:lnTo>
                    <a:lnTo>
                      <a:pt x="11709" y="1247"/>
                    </a:lnTo>
                    <a:lnTo>
                      <a:pt x="11707" y="1247"/>
                    </a:lnTo>
                    <a:lnTo>
                      <a:pt x="11707" y="1245"/>
                    </a:lnTo>
                    <a:close/>
                    <a:moveTo>
                      <a:pt x="11705" y="1244"/>
                    </a:moveTo>
                    <a:lnTo>
                      <a:pt x="11707" y="1244"/>
                    </a:lnTo>
                    <a:lnTo>
                      <a:pt x="11707" y="1245"/>
                    </a:lnTo>
                    <a:lnTo>
                      <a:pt x="11705" y="1245"/>
                    </a:lnTo>
                    <a:lnTo>
                      <a:pt x="11705" y="1244"/>
                    </a:lnTo>
                    <a:close/>
                    <a:moveTo>
                      <a:pt x="11704" y="1244"/>
                    </a:moveTo>
                    <a:lnTo>
                      <a:pt x="11704" y="1242"/>
                    </a:lnTo>
                    <a:lnTo>
                      <a:pt x="11702" y="1242"/>
                    </a:lnTo>
                    <a:lnTo>
                      <a:pt x="11702" y="1239"/>
                    </a:lnTo>
                    <a:lnTo>
                      <a:pt x="11704" y="1239"/>
                    </a:lnTo>
                    <a:lnTo>
                      <a:pt x="11704" y="1240"/>
                    </a:lnTo>
                    <a:lnTo>
                      <a:pt x="11705" y="1240"/>
                    </a:lnTo>
                    <a:lnTo>
                      <a:pt x="11705" y="1244"/>
                    </a:lnTo>
                    <a:lnTo>
                      <a:pt x="11704" y="1244"/>
                    </a:lnTo>
                    <a:close/>
                    <a:moveTo>
                      <a:pt x="1430" y="1240"/>
                    </a:moveTo>
                    <a:lnTo>
                      <a:pt x="1430" y="1239"/>
                    </a:lnTo>
                    <a:lnTo>
                      <a:pt x="1432" y="1239"/>
                    </a:lnTo>
                    <a:lnTo>
                      <a:pt x="1432" y="1237"/>
                    </a:lnTo>
                    <a:lnTo>
                      <a:pt x="1434" y="1237"/>
                    </a:lnTo>
                    <a:lnTo>
                      <a:pt x="1434" y="1235"/>
                    </a:lnTo>
                    <a:lnTo>
                      <a:pt x="1435" y="1235"/>
                    </a:lnTo>
                    <a:lnTo>
                      <a:pt x="1435" y="1234"/>
                    </a:lnTo>
                    <a:lnTo>
                      <a:pt x="1437" y="1234"/>
                    </a:lnTo>
                    <a:lnTo>
                      <a:pt x="1437" y="1232"/>
                    </a:lnTo>
                    <a:lnTo>
                      <a:pt x="1439" y="1232"/>
                    </a:lnTo>
                    <a:lnTo>
                      <a:pt x="1439" y="1230"/>
                    </a:lnTo>
                    <a:lnTo>
                      <a:pt x="1440" y="1230"/>
                    </a:lnTo>
                    <a:lnTo>
                      <a:pt x="1440" y="1229"/>
                    </a:lnTo>
                    <a:lnTo>
                      <a:pt x="1442" y="1229"/>
                    </a:lnTo>
                    <a:lnTo>
                      <a:pt x="1442" y="1227"/>
                    </a:lnTo>
                    <a:lnTo>
                      <a:pt x="1445" y="1227"/>
                    </a:lnTo>
                    <a:lnTo>
                      <a:pt x="1445" y="1229"/>
                    </a:lnTo>
                    <a:lnTo>
                      <a:pt x="1444" y="1229"/>
                    </a:lnTo>
                    <a:lnTo>
                      <a:pt x="1444" y="1230"/>
                    </a:lnTo>
                    <a:lnTo>
                      <a:pt x="1442" y="1230"/>
                    </a:lnTo>
                    <a:lnTo>
                      <a:pt x="1442" y="1232"/>
                    </a:lnTo>
                    <a:lnTo>
                      <a:pt x="1440" y="1232"/>
                    </a:lnTo>
                    <a:lnTo>
                      <a:pt x="1440" y="1234"/>
                    </a:lnTo>
                    <a:lnTo>
                      <a:pt x="1439" y="1234"/>
                    </a:lnTo>
                    <a:lnTo>
                      <a:pt x="1439" y="1235"/>
                    </a:lnTo>
                    <a:lnTo>
                      <a:pt x="1437" y="1235"/>
                    </a:lnTo>
                    <a:lnTo>
                      <a:pt x="1437" y="1237"/>
                    </a:lnTo>
                    <a:lnTo>
                      <a:pt x="1435" y="1237"/>
                    </a:lnTo>
                    <a:lnTo>
                      <a:pt x="1435" y="1239"/>
                    </a:lnTo>
                    <a:lnTo>
                      <a:pt x="1434" y="1239"/>
                    </a:lnTo>
                    <a:lnTo>
                      <a:pt x="1434" y="1240"/>
                    </a:lnTo>
                    <a:lnTo>
                      <a:pt x="1430" y="1240"/>
                    </a:lnTo>
                    <a:close/>
                    <a:moveTo>
                      <a:pt x="11700" y="1237"/>
                    </a:moveTo>
                    <a:lnTo>
                      <a:pt x="11702" y="1237"/>
                    </a:lnTo>
                    <a:lnTo>
                      <a:pt x="11702" y="1239"/>
                    </a:lnTo>
                    <a:lnTo>
                      <a:pt x="11700" y="1239"/>
                    </a:lnTo>
                    <a:lnTo>
                      <a:pt x="11700" y="1237"/>
                    </a:lnTo>
                    <a:close/>
                    <a:moveTo>
                      <a:pt x="11699" y="1235"/>
                    </a:moveTo>
                    <a:lnTo>
                      <a:pt x="11700" y="1235"/>
                    </a:lnTo>
                    <a:lnTo>
                      <a:pt x="11700" y="1237"/>
                    </a:lnTo>
                    <a:lnTo>
                      <a:pt x="11699" y="1237"/>
                    </a:lnTo>
                    <a:lnTo>
                      <a:pt x="11699" y="1235"/>
                    </a:lnTo>
                    <a:close/>
                    <a:moveTo>
                      <a:pt x="11697" y="1232"/>
                    </a:moveTo>
                    <a:lnTo>
                      <a:pt x="11699" y="1232"/>
                    </a:lnTo>
                    <a:lnTo>
                      <a:pt x="11699" y="1235"/>
                    </a:lnTo>
                    <a:lnTo>
                      <a:pt x="11697" y="1235"/>
                    </a:lnTo>
                    <a:lnTo>
                      <a:pt x="11697" y="1232"/>
                    </a:lnTo>
                    <a:close/>
                    <a:moveTo>
                      <a:pt x="1445" y="1225"/>
                    </a:moveTo>
                    <a:lnTo>
                      <a:pt x="1447" y="1225"/>
                    </a:lnTo>
                    <a:lnTo>
                      <a:pt x="1447" y="1227"/>
                    </a:lnTo>
                    <a:lnTo>
                      <a:pt x="1445" y="1227"/>
                    </a:lnTo>
                    <a:lnTo>
                      <a:pt x="1445" y="1225"/>
                    </a:lnTo>
                    <a:close/>
                    <a:moveTo>
                      <a:pt x="1447" y="1225"/>
                    </a:moveTo>
                    <a:lnTo>
                      <a:pt x="1447" y="1224"/>
                    </a:lnTo>
                    <a:lnTo>
                      <a:pt x="1449" y="1224"/>
                    </a:lnTo>
                    <a:lnTo>
                      <a:pt x="1449" y="1222"/>
                    </a:lnTo>
                    <a:lnTo>
                      <a:pt x="1450" y="1222"/>
                    </a:lnTo>
                    <a:lnTo>
                      <a:pt x="1450" y="1220"/>
                    </a:lnTo>
                    <a:lnTo>
                      <a:pt x="1452" y="1220"/>
                    </a:lnTo>
                    <a:lnTo>
                      <a:pt x="1452" y="1219"/>
                    </a:lnTo>
                    <a:lnTo>
                      <a:pt x="1454" y="1219"/>
                    </a:lnTo>
                    <a:lnTo>
                      <a:pt x="1454" y="1217"/>
                    </a:lnTo>
                    <a:lnTo>
                      <a:pt x="1455" y="1217"/>
                    </a:lnTo>
                    <a:lnTo>
                      <a:pt x="1455" y="1215"/>
                    </a:lnTo>
                    <a:lnTo>
                      <a:pt x="1457" y="1215"/>
                    </a:lnTo>
                    <a:lnTo>
                      <a:pt x="1457" y="1214"/>
                    </a:lnTo>
                    <a:lnTo>
                      <a:pt x="1459" y="1214"/>
                    </a:lnTo>
                    <a:lnTo>
                      <a:pt x="1459" y="1212"/>
                    </a:lnTo>
                    <a:lnTo>
                      <a:pt x="1462" y="1212"/>
                    </a:lnTo>
                    <a:lnTo>
                      <a:pt x="1462" y="1210"/>
                    </a:lnTo>
                    <a:lnTo>
                      <a:pt x="1464" y="1210"/>
                    </a:lnTo>
                    <a:lnTo>
                      <a:pt x="1464" y="1209"/>
                    </a:lnTo>
                    <a:lnTo>
                      <a:pt x="1465" y="1209"/>
                    </a:lnTo>
                    <a:lnTo>
                      <a:pt x="1465" y="1207"/>
                    </a:lnTo>
                    <a:lnTo>
                      <a:pt x="1467" y="1207"/>
                    </a:lnTo>
                    <a:lnTo>
                      <a:pt x="1467" y="1205"/>
                    </a:lnTo>
                    <a:lnTo>
                      <a:pt x="1469" y="1205"/>
                    </a:lnTo>
                    <a:lnTo>
                      <a:pt x="1469" y="1204"/>
                    </a:lnTo>
                    <a:lnTo>
                      <a:pt x="1470" y="1204"/>
                    </a:lnTo>
                    <a:lnTo>
                      <a:pt x="1470" y="1202"/>
                    </a:lnTo>
                    <a:lnTo>
                      <a:pt x="1472" y="1202"/>
                    </a:lnTo>
                    <a:lnTo>
                      <a:pt x="1472" y="1200"/>
                    </a:lnTo>
                    <a:lnTo>
                      <a:pt x="1475" y="1200"/>
                    </a:lnTo>
                    <a:lnTo>
                      <a:pt x="1475" y="1199"/>
                    </a:lnTo>
                    <a:lnTo>
                      <a:pt x="1477" y="1199"/>
                    </a:lnTo>
                    <a:lnTo>
                      <a:pt x="1477" y="1197"/>
                    </a:lnTo>
                    <a:lnTo>
                      <a:pt x="1479" y="1197"/>
                    </a:lnTo>
                    <a:lnTo>
                      <a:pt x="1479" y="1195"/>
                    </a:lnTo>
                    <a:lnTo>
                      <a:pt x="1480" y="1195"/>
                    </a:lnTo>
                    <a:lnTo>
                      <a:pt x="1480" y="1194"/>
                    </a:lnTo>
                    <a:lnTo>
                      <a:pt x="1482" y="1194"/>
                    </a:lnTo>
                    <a:lnTo>
                      <a:pt x="1482" y="1192"/>
                    </a:lnTo>
                    <a:lnTo>
                      <a:pt x="1484" y="1192"/>
                    </a:lnTo>
                    <a:lnTo>
                      <a:pt x="1484" y="1190"/>
                    </a:lnTo>
                    <a:lnTo>
                      <a:pt x="1487" y="1190"/>
                    </a:lnTo>
                    <a:lnTo>
                      <a:pt x="1487" y="1189"/>
                    </a:lnTo>
                    <a:lnTo>
                      <a:pt x="1489" y="1189"/>
                    </a:lnTo>
                    <a:lnTo>
                      <a:pt x="1489" y="1187"/>
                    </a:lnTo>
                    <a:lnTo>
                      <a:pt x="1490" y="1187"/>
                    </a:lnTo>
                    <a:lnTo>
                      <a:pt x="1490" y="1185"/>
                    </a:lnTo>
                    <a:lnTo>
                      <a:pt x="1492" y="1185"/>
                    </a:lnTo>
                    <a:lnTo>
                      <a:pt x="1492" y="1184"/>
                    </a:lnTo>
                    <a:lnTo>
                      <a:pt x="1494" y="1184"/>
                    </a:lnTo>
                    <a:lnTo>
                      <a:pt x="1494" y="1182"/>
                    </a:lnTo>
                    <a:lnTo>
                      <a:pt x="1497" y="1182"/>
                    </a:lnTo>
                    <a:lnTo>
                      <a:pt x="1497" y="1184"/>
                    </a:lnTo>
                    <a:lnTo>
                      <a:pt x="1495" y="1184"/>
                    </a:lnTo>
                    <a:lnTo>
                      <a:pt x="1495" y="1185"/>
                    </a:lnTo>
                    <a:lnTo>
                      <a:pt x="1494" y="1185"/>
                    </a:lnTo>
                    <a:lnTo>
                      <a:pt x="1494" y="1187"/>
                    </a:lnTo>
                    <a:lnTo>
                      <a:pt x="1492" y="1187"/>
                    </a:lnTo>
                    <a:lnTo>
                      <a:pt x="1492" y="1189"/>
                    </a:lnTo>
                    <a:lnTo>
                      <a:pt x="1490" y="1189"/>
                    </a:lnTo>
                    <a:lnTo>
                      <a:pt x="1490" y="1190"/>
                    </a:lnTo>
                    <a:lnTo>
                      <a:pt x="1489" y="1190"/>
                    </a:lnTo>
                    <a:lnTo>
                      <a:pt x="1489" y="1192"/>
                    </a:lnTo>
                    <a:lnTo>
                      <a:pt x="1485" y="1192"/>
                    </a:lnTo>
                    <a:lnTo>
                      <a:pt x="1485" y="1194"/>
                    </a:lnTo>
                    <a:lnTo>
                      <a:pt x="1484" y="1194"/>
                    </a:lnTo>
                    <a:lnTo>
                      <a:pt x="1484" y="1195"/>
                    </a:lnTo>
                    <a:lnTo>
                      <a:pt x="1482" y="1195"/>
                    </a:lnTo>
                    <a:lnTo>
                      <a:pt x="1482" y="1197"/>
                    </a:lnTo>
                    <a:lnTo>
                      <a:pt x="1480" y="1197"/>
                    </a:lnTo>
                    <a:lnTo>
                      <a:pt x="1480" y="1199"/>
                    </a:lnTo>
                    <a:lnTo>
                      <a:pt x="1479" y="1199"/>
                    </a:lnTo>
                    <a:lnTo>
                      <a:pt x="1479" y="1200"/>
                    </a:lnTo>
                    <a:lnTo>
                      <a:pt x="1477" y="1200"/>
                    </a:lnTo>
                    <a:lnTo>
                      <a:pt x="1477" y="1202"/>
                    </a:lnTo>
                    <a:lnTo>
                      <a:pt x="1474" y="1202"/>
                    </a:lnTo>
                    <a:lnTo>
                      <a:pt x="1474" y="1204"/>
                    </a:lnTo>
                    <a:lnTo>
                      <a:pt x="1472" y="1204"/>
                    </a:lnTo>
                    <a:lnTo>
                      <a:pt x="1472" y="1205"/>
                    </a:lnTo>
                    <a:lnTo>
                      <a:pt x="1470" y="1205"/>
                    </a:lnTo>
                    <a:lnTo>
                      <a:pt x="1470" y="1207"/>
                    </a:lnTo>
                    <a:lnTo>
                      <a:pt x="1469" y="1207"/>
                    </a:lnTo>
                    <a:lnTo>
                      <a:pt x="1469" y="1209"/>
                    </a:lnTo>
                    <a:lnTo>
                      <a:pt x="1467" y="1209"/>
                    </a:lnTo>
                    <a:lnTo>
                      <a:pt x="1467" y="1210"/>
                    </a:lnTo>
                    <a:lnTo>
                      <a:pt x="1465" y="1210"/>
                    </a:lnTo>
                    <a:lnTo>
                      <a:pt x="1465" y="1212"/>
                    </a:lnTo>
                    <a:lnTo>
                      <a:pt x="1464" y="1212"/>
                    </a:lnTo>
                    <a:lnTo>
                      <a:pt x="1464" y="1214"/>
                    </a:lnTo>
                    <a:lnTo>
                      <a:pt x="1460" y="1214"/>
                    </a:lnTo>
                    <a:lnTo>
                      <a:pt x="1460" y="1215"/>
                    </a:lnTo>
                    <a:lnTo>
                      <a:pt x="1459" y="1215"/>
                    </a:lnTo>
                    <a:lnTo>
                      <a:pt x="1459" y="1217"/>
                    </a:lnTo>
                    <a:lnTo>
                      <a:pt x="1457" y="1217"/>
                    </a:lnTo>
                    <a:lnTo>
                      <a:pt x="1457" y="1219"/>
                    </a:lnTo>
                    <a:lnTo>
                      <a:pt x="1455" y="1219"/>
                    </a:lnTo>
                    <a:lnTo>
                      <a:pt x="1455" y="1220"/>
                    </a:lnTo>
                    <a:lnTo>
                      <a:pt x="1454" y="1220"/>
                    </a:lnTo>
                    <a:lnTo>
                      <a:pt x="1454" y="1222"/>
                    </a:lnTo>
                    <a:lnTo>
                      <a:pt x="1452" y="1222"/>
                    </a:lnTo>
                    <a:lnTo>
                      <a:pt x="1452" y="1224"/>
                    </a:lnTo>
                    <a:lnTo>
                      <a:pt x="1450" y="1224"/>
                    </a:lnTo>
                    <a:lnTo>
                      <a:pt x="1450" y="1225"/>
                    </a:lnTo>
                    <a:lnTo>
                      <a:pt x="1447" y="1225"/>
                    </a:lnTo>
                    <a:close/>
                    <a:moveTo>
                      <a:pt x="1497" y="1182"/>
                    </a:moveTo>
                    <a:lnTo>
                      <a:pt x="1497" y="1180"/>
                    </a:lnTo>
                    <a:lnTo>
                      <a:pt x="1499" y="1180"/>
                    </a:lnTo>
                    <a:lnTo>
                      <a:pt x="1499" y="1179"/>
                    </a:lnTo>
                    <a:lnTo>
                      <a:pt x="1500" y="1179"/>
                    </a:lnTo>
                    <a:lnTo>
                      <a:pt x="1500" y="1177"/>
                    </a:lnTo>
                    <a:lnTo>
                      <a:pt x="1502" y="1177"/>
                    </a:lnTo>
                    <a:lnTo>
                      <a:pt x="1502" y="1175"/>
                    </a:lnTo>
                    <a:lnTo>
                      <a:pt x="1504" y="1175"/>
                    </a:lnTo>
                    <a:lnTo>
                      <a:pt x="1504" y="1174"/>
                    </a:lnTo>
                    <a:lnTo>
                      <a:pt x="1507" y="1174"/>
                    </a:lnTo>
                    <a:lnTo>
                      <a:pt x="1507" y="1175"/>
                    </a:lnTo>
                    <a:lnTo>
                      <a:pt x="1505" y="1175"/>
                    </a:lnTo>
                    <a:lnTo>
                      <a:pt x="1505" y="1177"/>
                    </a:lnTo>
                    <a:lnTo>
                      <a:pt x="1504" y="1177"/>
                    </a:lnTo>
                    <a:lnTo>
                      <a:pt x="1504" y="1179"/>
                    </a:lnTo>
                    <a:lnTo>
                      <a:pt x="1502" y="1179"/>
                    </a:lnTo>
                    <a:lnTo>
                      <a:pt x="1502" y="1180"/>
                    </a:lnTo>
                    <a:lnTo>
                      <a:pt x="1500" y="1180"/>
                    </a:lnTo>
                    <a:lnTo>
                      <a:pt x="1500" y="1182"/>
                    </a:lnTo>
                    <a:lnTo>
                      <a:pt x="1497" y="1182"/>
                    </a:lnTo>
                    <a:close/>
                    <a:moveTo>
                      <a:pt x="1507" y="1174"/>
                    </a:moveTo>
                    <a:lnTo>
                      <a:pt x="1507" y="1172"/>
                    </a:lnTo>
                    <a:lnTo>
                      <a:pt x="1509" y="1172"/>
                    </a:lnTo>
                    <a:lnTo>
                      <a:pt x="1509" y="1170"/>
                    </a:lnTo>
                    <a:lnTo>
                      <a:pt x="1510" y="1170"/>
                    </a:lnTo>
                    <a:lnTo>
                      <a:pt x="1510" y="1169"/>
                    </a:lnTo>
                    <a:lnTo>
                      <a:pt x="1512" y="1169"/>
                    </a:lnTo>
                    <a:lnTo>
                      <a:pt x="1512" y="1167"/>
                    </a:lnTo>
                    <a:lnTo>
                      <a:pt x="1514" y="1167"/>
                    </a:lnTo>
                    <a:lnTo>
                      <a:pt x="1514" y="1165"/>
                    </a:lnTo>
                    <a:lnTo>
                      <a:pt x="1515" y="1165"/>
                    </a:lnTo>
                    <a:lnTo>
                      <a:pt x="1515" y="1164"/>
                    </a:lnTo>
                    <a:lnTo>
                      <a:pt x="1519" y="1164"/>
                    </a:lnTo>
                    <a:lnTo>
                      <a:pt x="1519" y="1162"/>
                    </a:lnTo>
                    <a:lnTo>
                      <a:pt x="1520" y="1162"/>
                    </a:lnTo>
                    <a:lnTo>
                      <a:pt x="1520" y="1160"/>
                    </a:lnTo>
                    <a:lnTo>
                      <a:pt x="1522" y="1160"/>
                    </a:lnTo>
                    <a:lnTo>
                      <a:pt x="1522" y="1159"/>
                    </a:lnTo>
                    <a:lnTo>
                      <a:pt x="1524" y="1159"/>
                    </a:lnTo>
                    <a:lnTo>
                      <a:pt x="1524" y="1157"/>
                    </a:lnTo>
                    <a:lnTo>
                      <a:pt x="1525" y="1157"/>
                    </a:lnTo>
                    <a:lnTo>
                      <a:pt x="1525" y="1155"/>
                    </a:lnTo>
                    <a:lnTo>
                      <a:pt x="1529" y="1155"/>
                    </a:lnTo>
                    <a:lnTo>
                      <a:pt x="1529" y="1154"/>
                    </a:lnTo>
                    <a:lnTo>
                      <a:pt x="1530" y="1154"/>
                    </a:lnTo>
                    <a:lnTo>
                      <a:pt x="1530" y="1152"/>
                    </a:lnTo>
                    <a:lnTo>
                      <a:pt x="1532" y="1152"/>
                    </a:lnTo>
                    <a:lnTo>
                      <a:pt x="1532" y="1150"/>
                    </a:lnTo>
                    <a:lnTo>
                      <a:pt x="1534" y="1150"/>
                    </a:lnTo>
                    <a:lnTo>
                      <a:pt x="1534" y="1149"/>
                    </a:lnTo>
                    <a:lnTo>
                      <a:pt x="1535" y="1149"/>
                    </a:lnTo>
                    <a:lnTo>
                      <a:pt x="1535" y="1147"/>
                    </a:lnTo>
                    <a:lnTo>
                      <a:pt x="1539" y="1147"/>
                    </a:lnTo>
                    <a:lnTo>
                      <a:pt x="1539" y="1145"/>
                    </a:lnTo>
                    <a:lnTo>
                      <a:pt x="1540" y="1145"/>
                    </a:lnTo>
                    <a:lnTo>
                      <a:pt x="1540" y="1144"/>
                    </a:lnTo>
                    <a:lnTo>
                      <a:pt x="1542" y="1144"/>
                    </a:lnTo>
                    <a:lnTo>
                      <a:pt x="1542" y="1142"/>
                    </a:lnTo>
                    <a:lnTo>
                      <a:pt x="1544" y="1142"/>
                    </a:lnTo>
                    <a:lnTo>
                      <a:pt x="1544" y="1140"/>
                    </a:lnTo>
                    <a:lnTo>
                      <a:pt x="1547" y="1140"/>
                    </a:lnTo>
                    <a:lnTo>
                      <a:pt x="1547" y="1139"/>
                    </a:lnTo>
                    <a:lnTo>
                      <a:pt x="1549" y="1139"/>
                    </a:lnTo>
                    <a:lnTo>
                      <a:pt x="1549" y="1137"/>
                    </a:lnTo>
                    <a:lnTo>
                      <a:pt x="1550" y="1137"/>
                    </a:lnTo>
                    <a:lnTo>
                      <a:pt x="1550" y="1135"/>
                    </a:lnTo>
                    <a:lnTo>
                      <a:pt x="1552" y="1135"/>
                    </a:lnTo>
                    <a:lnTo>
                      <a:pt x="1552" y="1134"/>
                    </a:lnTo>
                    <a:lnTo>
                      <a:pt x="1555" y="1134"/>
                    </a:lnTo>
                    <a:lnTo>
                      <a:pt x="1555" y="1132"/>
                    </a:lnTo>
                    <a:lnTo>
                      <a:pt x="1557" y="1132"/>
                    </a:lnTo>
                    <a:lnTo>
                      <a:pt x="1557" y="1130"/>
                    </a:lnTo>
                    <a:lnTo>
                      <a:pt x="1559" y="1130"/>
                    </a:lnTo>
                    <a:lnTo>
                      <a:pt x="1559" y="1129"/>
                    </a:lnTo>
                    <a:lnTo>
                      <a:pt x="1560" y="1129"/>
                    </a:lnTo>
                    <a:lnTo>
                      <a:pt x="1560" y="1127"/>
                    </a:lnTo>
                    <a:lnTo>
                      <a:pt x="1564" y="1127"/>
                    </a:lnTo>
                    <a:lnTo>
                      <a:pt x="1564" y="1125"/>
                    </a:lnTo>
                    <a:lnTo>
                      <a:pt x="1565" y="1125"/>
                    </a:lnTo>
                    <a:lnTo>
                      <a:pt x="1565" y="1124"/>
                    </a:lnTo>
                    <a:lnTo>
                      <a:pt x="1567" y="1124"/>
                    </a:lnTo>
                    <a:lnTo>
                      <a:pt x="1567" y="1122"/>
                    </a:lnTo>
                    <a:lnTo>
                      <a:pt x="1569" y="1122"/>
                    </a:lnTo>
                    <a:lnTo>
                      <a:pt x="1569" y="1120"/>
                    </a:lnTo>
                    <a:lnTo>
                      <a:pt x="1572" y="1120"/>
                    </a:lnTo>
                    <a:lnTo>
                      <a:pt x="1572" y="1119"/>
                    </a:lnTo>
                    <a:lnTo>
                      <a:pt x="1574" y="1119"/>
                    </a:lnTo>
                    <a:lnTo>
                      <a:pt x="1574" y="1117"/>
                    </a:lnTo>
                    <a:lnTo>
                      <a:pt x="1575" y="1117"/>
                    </a:lnTo>
                    <a:lnTo>
                      <a:pt x="1575" y="1115"/>
                    </a:lnTo>
                    <a:lnTo>
                      <a:pt x="1577" y="1115"/>
                    </a:lnTo>
                    <a:lnTo>
                      <a:pt x="1577" y="1114"/>
                    </a:lnTo>
                    <a:lnTo>
                      <a:pt x="1580" y="1114"/>
                    </a:lnTo>
                    <a:lnTo>
                      <a:pt x="1580" y="1112"/>
                    </a:lnTo>
                    <a:lnTo>
                      <a:pt x="1582" y="1112"/>
                    </a:lnTo>
                    <a:lnTo>
                      <a:pt x="1582" y="1110"/>
                    </a:lnTo>
                    <a:lnTo>
                      <a:pt x="1584" y="1110"/>
                    </a:lnTo>
                    <a:lnTo>
                      <a:pt x="1584" y="1109"/>
                    </a:lnTo>
                    <a:lnTo>
                      <a:pt x="1587" y="1109"/>
                    </a:lnTo>
                    <a:lnTo>
                      <a:pt x="1587" y="1107"/>
                    </a:lnTo>
                    <a:lnTo>
                      <a:pt x="1589" y="1107"/>
                    </a:lnTo>
                    <a:lnTo>
                      <a:pt x="1589" y="1105"/>
                    </a:lnTo>
                    <a:lnTo>
                      <a:pt x="1590" y="1105"/>
                    </a:lnTo>
                    <a:lnTo>
                      <a:pt x="1590" y="1104"/>
                    </a:lnTo>
                    <a:lnTo>
                      <a:pt x="1594" y="1104"/>
                    </a:lnTo>
                    <a:lnTo>
                      <a:pt x="1594" y="1105"/>
                    </a:lnTo>
                    <a:lnTo>
                      <a:pt x="1592" y="1105"/>
                    </a:lnTo>
                    <a:lnTo>
                      <a:pt x="1592" y="1107"/>
                    </a:lnTo>
                    <a:lnTo>
                      <a:pt x="1590" y="1107"/>
                    </a:lnTo>
                    <a:lnTo>
                      <a:pt x="1590" y="1109"/>
                    </a:lnTo>
                    <a:lnTo>
                      <a:pt x="1589" y="1109"/>
                    </a:lnTo>
                    <a:lnTo>
                      <a:pt x="1589" y="1110"/>
                    </a:lnTo>
                    <a:lnTo>
                      <a:pt x="1585" y="1110"/>
                    </a:lnTo>
                    <a:lnTo>
                      <a:pt x="1585" y="1112"/>
                    </a:lnTo>
                    <a:lnTo>
                      <a:pt x="1584" y="1112"/>
                    </a:lnTo>
                    <a:lnTo>
                      <a:pt x="1584" y="1114"/>
                    </a:lnTo>
                    <a:lnTo>
                      <a:pt x="1582" y="1114"/>
                    </a:lnTo>
                    <a:lnTo>
                      <a:pt x="1582" y="1115"/>
                    </a:lnTo>
                    <a:lnTo>
                      <a:pt x="1579" y="1115"/>
                    </a:lnTo>
                    <a:lnTo>
                      <a:pt x="1579" y="1117"/>
                    </a:lnTo>
                    <a:lnTo>
                      <a:pt x="1577" y="1117"/>
                    </a:lnTo>
                    <a:lnTo>
                      <a:pt x="1577" y="1119"/>
                    </a:lnTo>
                    <a:lnTo>
                      <a:pt x="1575" y="1119"/>
                    </a:lnTo>
                    <a:lnTo>
                      <a:pt x="1575" y="1120"/>
                    </a:lnTo>
                    <a:lnTo>
                      <a:pt x="1574" y="1120"/>
                    </a:lnTo>
                    <a:lnTo>
                      <a:pt x="1574" y="1122"/>
                    </a:lnTo>
                    <a:lnTo>
                      <a:pt x="1570" y="1122"/>
                    </a:lnTo>
                    <a:lnTo>
                      <a:pt x="1570" y="1124"/>
                    </a:lnTo>
                    <a:lnTo>
                      <a:pt x="1569" y="1124"/>
                    </a:lnTo>
                    <a:lnTo>
                      <a:pt x="1569" y="1125"/>
                    </a:lnTo>
                    <a:lnTo>
                      <a:pt x="1567" y="1125"/>
                    </a:lnTo>
                    <a:lnTo>
                      <a:pt x="1567" y="1127"/>
                    </a:lnTo>
                    <a:lnTo>
                      <a:pt x="1565" y="1127"/>
                    </a:lnTo>
                    <a:lnTo>
                      <a:pt x="1565" y="1129"/>
                    </a:lnTo>
                    <a:lnTo>
                      <a:pt x="1562" y="1129"/>
                    </a:lnTo>
                    <a:lnTo>
                      <a:pt x="1562" y="1130"/>
                    </a:lnTo>
                    <a:lnTo>
                      <a:pt x="1560" y="1130"/>
                    </a:lnTo>
                    <a:lnTo>
                      <a:pt x="1560" y="1132"/>
                    </a:lnTo>
                    <a:lnTo>
                      <a:pt x="1559" y="1132"/>
                    </a:lnTo>
                    <a:lnTo>
                      <a:pt x="1559" y="1134"/>
                    </a:lnTo>
                    <a:lnTo>
                      <a:pt x="1557" y="1134"/>
                    </a:lnTo>
                    <a:lnTo>
                      <a:pt x="1557" y="1135"/>
                    </a:lnTo>
                    <a:lnTo>
                      <a:pt x="1554" y="1135"/>
                    </a:lnTo>
                    <a:lnTo>
                      <a:pt x="1554" y="1137"/>
                    </a:lnTo>
                    <a:lnTo>
                      <a:pt x="1552" y="1137"/>
                    </a:lnTo>
                    <a:lnTo>
                      <a:pt x="1552" y="1139"/>
                    </a:lnTo>
                    <a:lnTo>
                      <a:pt x="1550" y="1139"/>
                    </a:lnTo>
                    <a:lnTo>
                      <a:pt x="1550" y="1140"/>
                    </a:lnTo>
                    <a:lnTo>
                      <a:pt x="1549" y="1140"/>
                    </a:lnTo>
                    <a:lnTo>
                      <a:pt x="1549" y="1142"/>
                    </a:lnTo>
                    <a:lnTo>
                      <a:pt x="1545" y="1142"/>
                    </a:lnTo>
                    <a:lnTo>
                      <a:pt x="1545" y="1144"/>
                    </a:lnTo>
                    <a:lnTo>
                      <a:pt x="1544" y="1144"/>
                    </a:lnTo>
                    <a:lnTo>
                      <a:pt x="1544" y="1145"/>
                    </a:lnTo>
                    <a:lnTo>
                      <a:pt x="1542" y="1145"/>
                    </a:lnTo>
                    <a:lnTo>
                      <a:pt x="1542" y="1147"/>
                    </a:lnTo>
                    <a:lnTo>
                      <a:pt x="1540" y="1147"/>
                    </a:lnTo>
                    <a:lnTo>
                      <a:pt x="1540" y="1149"/>
                    </a:lnTo>
                    <a:lnTo>
                      <a:pt x="1537" y="1149"/>
                    </a:lnTo>
                    <a:lnTo>
                      <a:pt x="1537" y="1150"/>
                    </a:lnTo>
                    <a:lnTo>
                      <a:pt x="1535" y="1150"/>
                    </a:lnTo>
                    <a:lnTo>
                      <a:pt x="1535" y="1152"/>
                    </a:lnTo>
                    <a:lnTo>
                      <a:pt x="1534" y="1152"/>
                    </a:lnTo>
                    <a:lnTo>
                      <a:pt x="1534" y="1154"/>
                    </a:lnTo>
                    <a:lnTo>
                      <a:pt x="1532" y="1154"/>
                    </a:lnTo>
                    <a:lnTo>
                      <a:pt x="1532" y="1155"/>
                    </a:lnTo>
                    <a:lnTo>
                      <a:pt x="1530" y="1155"/>
                    </a:lnTo>
                    <a:lnTo>
                      <a:pt x="1530" y="1157"/>
                    </a:lnTo>
                    <a:lnTo>
                      <a:pt x="1527" y="1157"/>
                    </a:lnTo>
                    <a:lnTo>
                      <a:pt x="1527" y="1159"/>
                    </a:lnTo>
                    <a:lnTo>
                      <a:pt x="1525" y="1159"/>
                    </a:lnTo>
                    <a:lnTo>
                      <a:pt x="1525" y="1160"/>
                    </a:lnTo>
                    <a:lnTo>
                      <a:pt x="1524" y="1160"/>
                    </a:lnTo>
                    <a:lnTo>
                      <a:pt x="1524" y="1162"/>
                    </a:lnTo>
                    <a:lnTo>
                      <a:pt x="1522" y="1162"/>
                    </a:lnTo>
                    <a:lnTo>
                      <a:pt x="1522" y="1164"/>
                    </a:lnTo>
                    <a:lnTo>
                      <a:pt x="1520" y="1164"/>
                    </a:lnTo>
                    <a:lnTo>
                      <a:pt x="1520" y="1165"/>
                    </a:lnTo>
                    <a:lnTo>
                      <a:pt x="1517" y="1165"/>
                    </a:lnTo>
                    <a:lnTo>
                      <a:pt x="1517" y="1167"/>
                    </a:lnTo>
                    <a:lnTo>
                      <a:pt x="1515" y="1167"/>
                    </a:lnTo>
                    <a:lnTo>
                      <a:pt x="1515" y="1169"/>
                    </a:lnTo>
                    <a:lnTo>
                      <a:pt x="1514" y="1169"/>
                    </a:lnTo>
                    <a:lnTo>
                      <a:pt x="1514" y="1170"/>
                    </a:lnTo>
                    <a:lnTo>
                      <a:pt x="1512" y="1170"/>
                    </a:lnTo>
                    <a:lnTo>
                      <a:pt x="1512" y="1172"/>
                    </a:lnTo>
                    <a:lnTo>
                      <a:pt x="1510" y="1172"/>
                    </a:lnTo>
                    <a:lnTo>
                      <a:pt x="1510" y="1174"/>
                    </a:lnTo>
                    <a:lnTo>
                      <a:pt x="1507" y="1174"/>
                    </a:lnTo>
                    <a:close/>
                    <a:moveTo>
                      <a:pt x="1594" y="1102"/>
                    </a:moveTo>
                    <a:lnTo>
                      <a:pt x="1595" y="1102"/>
                    </a:lnTo>
                    <a:lnTo>
                      <a:pt x="1595" y="1104"/>
                    </a:lnTo>
                    <a:lnTo>
                      <a:pt x="1594" y="1104"/>
                    </a:lnTo>
                    <a:lnTo>
                      <a:pt x="1594" y="1102"/>
                    </a:lnTo>
                    <a:close/>
                    <a:moveTo>
                      <a:pt x="805" y="1089"/>
                    </a:moveTo>
                    <a:lnTo>
                      <a:pt x="805" y="1085"/>
                    </a:lnTo>
                    <a:lnTo>
                      <a:pt x="807" y="1085"/>
                    </a:lnTo>
                    <a:lnTo>
                      <a:pt x="807" y="1084"/>
                    </a:lnTo>
                    <a:lnTo>
                      <a:pt x="809" y="1084"/>
                    </a:lnTo>
                    <a:lnTo>
                      <a:pt x="809" y="1082"/>
                    </a:lnTo>
                    <a:lnTo>
                      <a:pt x="810" y="1082"/>
                    </a:lnTo>
                    <a:lnTo>
                      <a:pt x="810" y="1080"/>
                    </a:lnTo>
                    <a:lnTo>
                      <a:pt x="812" y="1080"/>
                    </a:lnTo>
                    <a:lnTo>
                      <a:pt x="812" y="1079"/>
                    </a:lnTo>
                    <a:lnTo>
                      <a:pt x="814" y="1079"/>
                    </a:lnTo>
                    <a:lnTo>
                      <a:pt x="814" y="1077"/>
                    </a:lnTo>
                    <a:lnTo>
                      <a:pt x="815" y="1077"/>
                    </a:lnTo>
                    <a:lnTo>
                      <a:pt x="815" y="1075"/>
                    </a:lnTo>
                    <a:lnTo>
                      <a:pt x="817" y="1075"/>
                    </a:lnTo>
                    <a:lnTo>
                      <a:pt x="817" y="1074"/>
                    </a:lnTo>
                    <a:lnTo>
                      <a:pt x="819" y="1074"/>
                    </a:lnTo>
                    <a:lnTo>
                      <a:pt x="819" y="1072"/>
                    </a:lnTo>
                    <a:lnTo>
                      <a:pt x="820" y="1072"/>
                    </a:lnTo>
                    <a:lnTo>
                      <a:pt x="820" y="1069"/>
                    </a:lnTo>
                    <a:lnTo>
                      <a:pt x="822" y="1069"/>
                    </a:lnTo>
                    <a:lnTo>
                      <a:pt x="822" y="1067"/>
                    </a:lnTo>
                    <a:lnTo>
                      <a:pt x="824" y="1067"/>
                    </a:lnTo>
                    <a:lnTo>
                      <a:pt x="824" y="1065"/>
                    </a:lnTo>
                    <a:lnTo>
                      <a:pt x="825" y="1065"/>
                    </a:lnTo>
                    <a:lnTo>
                      <a:pt x="825" y="1064"/>
                    </a:lnTo>
                    <a:lnTo>
                      <a:pt x="827" y="1064"/>
                    </a:lnTo>
                    <a:lnTo>
                      <a:pt x="827" y="1062"/>
                    </a:lnTo>
                    <a:lnTo>
                      <a:pt x="829" y="1062"/>
                    </a:lnTo>
                    <a:lnTo>
                      <a:pt x="829" y="1060"/>
                    </a:lnTo>
                    <a:lnTo>
                      <a:pt x="830" y="1060"/>
                    </a:lnTo>
                    <a:lnTo>
                      <a:pt x="830" y="1059"/>
                    </a:lnTo>
                    <a:lnTo>
                      <a:pt x="832" y="1059"/>
                    </a:lnTo>
                    <a:lnTo>
                      <a:pt x="832" y="1057"/>
                    </a:lnTo>
                    <a:lnTo>
                      <a:pt x="834" y="1057"/>
                    </a:lnTo>
                    <a:lnTo>
                      <a:pt x="834" y="1055"/>
                    </a:lnTo>
                    <a:lnTo>
                      <a:pt x="835" y="1055"/>
                    </a:lnTo>
                    <a:lnTo>
                      <a:pt x="835" y="1054"/>
                    </a:lnTo>
                    <a:lnTo>
                      <a:pt x="837" y="1054"/>
                    </a:lnTo>
                    <a:lnTo>
                      <a:pt x="837" y="1052"/>
                    </a:lnTo>
                    <a:lnTo>
                      <a:pt x="839" y="1052"/>
                    </a:lnTo>
                    <a:lnTo>
                      <a:pt x="839" y="1049"/>
                    </a:lnTo>
                    <a:lnTo>
                      <a:pt x="840" y="1049"/>
                    </a:lnTo>
                    <a:lnTo>
                      <a:pt x="840" y="1047"/>
                    </a:lnTo>
                    <a:lnTo>
                      <a:pt x="842" y="1047"/>
                    </a:lnTo>
                    <a:lnTo>
                      <a:pt x="842" y="1045"/>
                    </a:lnTo>
                    <a:lnTo>
                      <a:pt x="844" y="1045"/>
                    </a:lnTo>
                    <a:lnTo>
                      <a:pt x="844" y="1044"/>
                    </a:lnTo>
                    <a:lnTo>
                      <a:pt x="845" y="1044"/>
                    </a:lnTo>
                    <a:lnTo>
                      <a:pt x="845" y="1042"/>
                    </a:lnTo>
                    <a:lnTo>
                      <a:pt x="847" y="1042"/>
                    </a:lnTo>
                    <a:lnTo>
                      <a:pt x="847" y="1040"/>
                    </a:lnTo>
                    <a:lnTo>
                      <a:pt x="849" y="1040"/>
                    </a:lnTo>
                    <a:lnTo>
                      <a:pt x="849" y="1039"/>
                    </a:lnTo>
                    <a:lnTo>
                      <a:pt x="850" y="1039"/>
                    </a:lnTo>
                    <a:lnTo>
                      <a:pt x="850" y="1037"/>
                    </a:lnTo>
                    <a:lnTo>
                      <a:pt x="852" y="1037"/>
                    </a:lnTo>
                    <a:lnTo>
                      <a:pt x="852" y="1035"/>
                    </a:lnTo>
                    <a:lnTo>
                      <a:pt x="854" y="1035"/>
                    </a:lnTo>
                    <a:lnTo>
                      <a:pt x="854" y="1034"/>
                    </a:lnTo>
                    <a:lnTo>
                      <a:pt x="855" y="1034"/>
                    </a:lnTo>
                    <a:lnTo>
                      <a:pt x="855" y="1032"/>
                    </a:lnTo>
                    <a:lnTo>
                      <a:pt x="857" y="1032"/>
                    </a:lnTo>
                    <a:lnTo>
                      <a:pt x="857" y="1029"/>
                    </a:lnTo>
                    <a:lnTo>
                      <a:pt x="859" y="1029"/>
                    </a:lnTo>
                    <a:lnTo>
                      <a:pt x="859" y="1027"/>
                    </a:lnTo>
                    <a:lnTo>
                      <a:pt x="860" y="1027"/>
                    </a:lnTo>
                    <a:lnTo>
                      <a:pt x="860" y="1025"/>
                    </a:lnTo>
                    <a:lnTo>
                      <a:pt x="862" y="1025"/>
                    </a:lnTo>
                    <a:lnTo>
                      <a:pt x="862" y="1024"/>
                    </a:lnTo>
                    <a:lnTo>
                      <a:pt x="864" y="1024"/>
                    </a:lnTo>
                    <a:lnTo>
                      <a:pt x="864" y="1022"/>
                    </a:lnTo>
                    <a:lnTo>
                      <a:pt x="865" y="1022"/>
                    </a:lnTo>
                    <a:lnTo>
                      <a:pt x="865" y="1020"/>
                    </a:lnTo>
                    <a:lnTo>
                      <a:pt x="867" y="1020"/>
                    </a:lnTo>
                    <a:lnTo>
                      <a:pt x="867" y="1019"/>
                    </a:lnTo>
                    <a:lnTo>
                      <a:pt x="869" y="1019"/>
                    </a:lnTo>
                    <a:lnTo>
                      <a:pt x="869" y="1017"/>
                    </a:lnTo>
                    <a:lnTo>
                      <a:pt x="870" y="1017"/>
                    </a:lnTo>
                    <a:lnTo>
                      <a:pt x="870" y="1015"/>
                    </a:lnTo>
                    <a:lnTo>
                      <a:pt x="872" y="1015"/>
                    </a:lnTo>
                    <a:lnTo>
                      <a:pt x="872" y="1014"/>
                    </a:lnTo>
                    <a:lnTo>
                      <a:pt x="874" y="1014"/>
                    </a:lnTo>
                    <a:lnTo>
                      <a:pt x="874" y="1012"/>
                    </a:lnTo>
                    <a:lnTo>
                      <a:pt x="875" y="1012"/>
                    </a:lnTo>
                    <a:lnTo>
                      <a:pt x="875" y="1010"/>
                    </a:lnTo>
                    <a:lnTo>
                      <a:pt x="877" y="1010"/>
                    </a:lnTo>
                    <a:lnTo>
                      <a:pt x="877" y="1007"/>
                    </a:lnTo>
                    <a:lnTo>
                      <a:pt x="879" y="1007"/>
                    </a:lnTo>
                    <a:lnTo>
                      <a:pt x="879" y="1005"/>
                    </a:lnTo>
                    <a:lnTo>
                      <a:pt x="880" y="1005"/>
                    </a:lnTo>
                    <a:lnTo>
                      <a:pt x="880" y="1004"/>
                    </a:lnTo>
                    <a:lnTo>
                      <a:pt x="882" y="1004"/>
                    </a:lnTo>
                    <a:lnTo>
                      <a:pt x="882" y="1002"/>
                    </a:lnTo>
                    <a:lnTo>
                      <a:pt x="884" y="1002"/>
                    </a:lnTo>
                    <a:lnTo>
                      <a:pt x="884" y="1000"/>
                    </a:lnTo>
                    <a:lnTo>
                      <a:pt x="885" y="1000"/>
                    </a:lnTo>
                    <a:lnTo>
                      <a:pt x="885" y="999"/>
                    </a:lnTo>
                    <a:lnTo>
                      <a:pt x="887" y="999"/>
                    </a:lnTo>
                    <a:lnTo>
                      <a:pt x="887" y="997"/>
                    </a:lnTo>
                    <a:lnTo>
                      <a:pt x="889" y="997"/>
                    </a:lnTo>
                    <a:lnTo>
                      <a:pt x="889" y="995"/>
                    </a:lnTo>
                    <a:lnTo>
                      <a:pt x="890" y="995"/>
                    </a:lnTo>
                    <a:lnTo>
                      <a:pt x="890" y="994"/>
                    </a:lnTo>
                    <a:lnTo>
                      <a:pt x="892" y="994"/>
                    </a:lnTo>
                    <a:lnTo>
                      <a:pt x="892" y="992"/>
                    </a:lnTo>
                    <a:lnTo>
                      <a:pt x="894" y="992"/>
                    </a:lnTo>
                    <a:lnTo>
                      <a:pt x="894" y="990"/>
                    </a:lnTo>
                    <a:lnTo>
                      <a:pt x="895" y="990"/>
                    </a:lnTo>
                    <a:lnTo>
                      <a:pt x="895" y="989"/>
                    </a:lnTo>
                    <a:lnTo>
                      <a:pt x="897" y="989"/>
                    </a:lnTo>
                    <a:lnTo>
                      <a:pt x="897" y="987"/>
                    </a:lnTo>
                    <a:lnTo>
                      <a:pt x="899" y="987"/>
                    </a:lnTo>
                    <a:lnTo>
                      <a:pt x="899" y="985"/>
                    </a:lnTo>
                    <a:lnTo>
                      <a:pt x="900" y="985"/>
                    </a:lnTo>
                    <a:lnTo>
                      <a:pt x="900" y="984"/>
                    </a:lnTo>
                    <a:lnTo>
                      <a:pt x="902" y="984"/>
                    </a:lnTo>
                    <a:lnTo>
                      <a:pt x="902" y="982"/>
                    </a:lnTo>
                    <a:lnTo>
                      <a:pt x="904" y="982"/>
                    </a:lnTo>
                    <a:lnTo>
                      <a:pt x="904" y="980"/>
                    </a:lnTo>
                    <a:lnTo>
                      <a:pt x="905" y="980"/>
                    </a:lnTo>
                    <a:lnTo>
                      <a:pt x="905" y="979"/>
                    </a:lnTo>
                    <a:lnTo>
                      <a:pt x="907" y="979"/>
                    </a:lnTo>
                    <a:lnTo>
                      <a:pt x="907" y="982"/>
                    </a:lnTo>
                    <a:lnTo>
                      <a:pt x="905" y="982"/>
                    </a:lnTo>
                    <a:lnTo>
                      <a:pt x="905" y="984"/>
                    </a:lnTo>
                    <a:lnTo>
                      <a:pt x="904" y="984"/>
                    </a:lnTo>
                    <a:lnTo>
                      <a:pt x="904" y="985"/>
                    </a:lnTo>
                    <a:lnTo>
                      <a:pt x="902" y="985"/>
                    </a:lnTo>
                    <a:lnTo>
                      <a:pt x="902" y="987"/>
                    </a:lnTo>
                    <a:lnTo>
                      <a:pt x="900" y="987"/>
                    </a:lnTo>
                    <a:lnTo>
                      <a:pt x="900" y="989"/>
                    </a:lnTo>
                    <a:lnTo>
                      <a:pt x="899" y="989"/>
                    </a:lnTo>
                    <a:lnTo>
                      <a:pt x="899" y="990"/>
                    </a:lnTo>
                    <a:lnTo>
                      <a:pt x="897" y="990"/>
                    </a:lnTo>
                    <a:lnTo>
                      <a:pt x="897" y="992"/>
                    </a:lnTo>
                    <a:lnTo>
                      <a:pt x="895" y="992"/>
                    </a:lnTo>
                    <a:lnTo>
                      <a:pt x="895" y="994"/>
                    </a:lnTo>
                    <a:lnTo>
                      <a:pt x="894" y="994"/>
                    </a:lnTo>
                    <a:lnTo>
                      <a:pt x="894" y="995"/>
                    </a:lnTo>
                    <a:lnTo>
                      <a:pt x="892" y="995"/>
                    </a:lnTo>
                    <a:lnTo>
                      <a:pt x="892" y="997"/>
                    </a:lnTo>
                    <a:lnTo>
                      <a:pt x="890" y="997"/>
                    </a:lnTo>
                    <a:lnTo>
                      <a:pt x="890" y="999"/>
                    </a:lnTo>
                    <a:lnTo>
                      <a:pt x="889" y="999"/>
                    </a:lnTo>
                    <a:lnTo>
                      <a:pt x="889" y="1000"/>
                    </a:lnTo>
                    <a:lnTo>
                      <a:pt x="887" y="1000"/>
                    </a:lnTo>
                    <a:lnTo>
                      <a:pt x="887" y="1002"/>
                    </a:lnTo>
                    <a:lnTo>
                      <a:pt x="885" y="1002"/>
                    </a:lnTo>
                    <a:lnTo>
                      <a:pt x="885" y="1004"/>
                    </a:lnTo>
                    <a:lnTo>
                      <a:pt x="884" y="1004"/>
                    </a:lnTo>
                    <a:lnTo>
                      <a:pt x="884" y="1005"/>
                    </a:lnTo>
                    <a:lnTo>
                      <a:pt x="882" y="1005"/>
                    </a:lnTo>
                    <a:lnTo>
                      <a:pt x="882" y="1007"/>
                    </a:lnTo>
                    <a:lnTo>
                      <a:pt x="880" y="1007"/>
                    </a:lnTo>
                    <a:lnTo>
                      <a:pt x="880" y="1009"/>
                    </a:lnTo>
                    <a:lnTo>
                      <a:pt x="879" y="1009"/>
                    </a:lnTo>
                    <a:lnTo>
                      <a:pt x="879" y="1012"/>
                    </a:lnTo>
                    <a:lnTo>
                      <a:pt x="877" y="1012"/>
                    </a:lnTo>
                    <a:lnTo>
                      <a:pt x="877" y="1014"/>
                    </a:lnTo>
                    <a:lnTo>
                      <a:pt x="875" y="1014"/>
                    </a:lnTo>
                    <a:lnTo>
                      <a:pt x="875" y="1015"/>
                    </a:lnTo>
                    <a:lnTo>
                      <a:pt x="874" y="1015"/>
                    </a:lnTo>
                    <a:lnTo>
                      <a:pt x="874" y="1017"/>
                    </a:lnTo>
                    <a:lnTo>
                      <a:pt x="872" y="1017"/>
                    </a:lnTo>
                    <a:lnTo>
                      <a:pt x="872" y="1019"/>
                    </a:lnTo>
                    <a:lnTo>
                      <a:pt x="870" y="1019"/>
                    </a:lnTo>
                    <a:lnTo>
                      <a:pt x="870" y="1020"/>
                    </a:lnTo>
                    <a:lnTo>
                      <a:pt x="869" y="1020"/>
                    </a:lnTo>
                    <a:lnTo>
                      <a:pt x="869" y="1022"/>
                    </a:lnTo>
                    <a:lnTo>
                      <a:pt x="867" y="1022"/>
                    </a:lnTo>
                    <a:lnTo>
                      <a:pt x="867" y="1024"/>
                    </a:lnTo>
                    <a:lnTo>
                      <a:pt x="865" y="1024"/>
                    </a:lnTo>
                    <a:lnTo>
                      <a:pt x="865" y="1025"/>
                    </a:lnTo>
                    <a:lnTo>
                      <a:pt x="864" y="1025"/>
                    </a:lnTo>
                    <a:lnTo>
                      <a:pt x="864" y="1027"/>
                    </a:lnTo>
                    <a:lnTo>
                      <a:pt x="862" y="1027"/>
                    </a:lnTo>
                    <a:lnTo>
                      <a:pt x="862" y="1029"/>
                    </a:lnTo>
                    <a:lnTo>
                      <a:pt x="860" y="1029"/>
                    </a:lnTo>
                    <a:lnTo>
                      <a:pt x="860" y="1030"/>
                    </a:lnTo>
                    <a:lnTo>
                      <a:pt x="859" y="1030"/>
                    </a:lnTo>
                    <a:lnTo>
                      <a:pt x="859" y="1034"/>
                    </a:lnTo>
                    <a:lnTo>
                      <a:pt x="857" y="1034"/>
                    </a:lnTo>
                    <a:lnTo>
                      <a:pt x="857" y="1035"/>
                    </a:lnTo>
                    <a:lnTo>
                      <a:pt x="855" y="1035"/>
                    </a:lnTo>
                    <a:lnTo>
                      <a:pt x="855" y="1037"/>
                    </a:lnTo>
                    <a:lnTo>
                      <a:pt x="854" y="1037"/>
                    </a:lnTo>
                    <a:lnTo>
                      <a:pt x="854" y="1039"/>
                    </a:lnTo>
                    <a:lnTo>
                      <a:pt x="852" y="1039"/>
                    </a:lnTo>
                    <a:lnTo>
                      <a:pt x="852" y="1040"/>
                    </a:lnTo>
                    <a:lnTo>
                      <a:pt x="850" y="1040"/>
                    </a:lnTo>
                    <a:lnTo>
                      <a:pt x="850" y="1042"/>
                    </a:lnTo>
                    <a:lnTo>
                      <a:pt x="849" y="1042"/>
                    </a:lnTo>
                    <a:lnTo>
                      <a:pt x="849" y="1044"/>
                    </a:lnTo>
                    <a:lnTo>
                      <a:pt x="847" y="1044"/>
                    </a:lnTo>
                    <a:lnTo>
                      <a:pt x="847" y="1045"/>
                    </a:lnTo>
                    <a:lnTo>
                      <a:pt x="845" y="1045"/>
                    </a:lnTo>
                    <a:lnTo>
                      <a:pt x="845" y="1047"/>
                    </a:lnTo>
                    <a:lnTo>
                      <a:pt x="844" y="1047"/>
                    </a:lnTo>
                    <a:lnTo>
                      <a:pt x="844" y="1049"/>
                    </a:lnTo>
                    <a:lnTo>
                      <a:pt x="842" y="1049"/>
                    </a:lnTo>
                    <a:lnTo>
                      <a:pt x="842" y="1050"/>
                    </a:lnTo>
                    <a:lnTo>
                      <a:pt x="840" y="1050"/>
                    </a:lnTo>
                    <a:lnTo>
                      <a:pt x="840" y="1054"/>
                    </a:lnTo>
                    <a:lnTo>
                      <a:pt x="839" y="1054"/>
                    </a:lnTo>
                    <a:lnTo>
                      <a:pt x="839" y="1055"/>
                    </a:lnTo>
                    <a:lnTo>
                      <a:pt x="837" y="1055"/>
                    </a:lnTo>
                    <a:lnTo>
                      <a:pt x="837" y="1057"/>
                    </a:lnTo>
                    <a:lnTo>
                      <a:pt x="835" y="1057"/>
                    </a:lnTo>
                    <a:lnTo>
                      <a:pt x="835" y="1059"/>
                    </a:lnTo>
                    <a:lnTo>
                      <a:pt x="834" y="1059"/>
                    </a:lnTo>
                    <a:lnTo>
                      <a:pt x="834" y="1060"/>
                    </a:lnTo>
                    <a:lnTo>
                      <a:pt x="832" y="1060"/>
                    </a:lnTo>
                    <a:lnTo>
                      <a:pt x="832" y="1062"/>
                    </a:lnTo>
                    <a:lnTo>
                      <a:pt x="830" y="1062"/>
                    </a:lnTo>
                    <a:lnTo>
                      <a:pt x="830" y="1064"/>
                    </a:lnTo>
                    <a:lnTo>
                      <a:pt x="829" y="1064"/>
                    </a:lnTo>
                    <a:lnTo>
                      <a:pt x="829" y="1065"/>
                    </a:lnTo>
                    <a:lnTo>
                      <a:pt x="827" y="1065"/>
                    </a:lnTo>
                    <a:lnTo>
                      <a:pt x="827" y="1067"/>
                    </a:lnTo>
                    <a:lnTo>
                      <a:pt x="825" y="1067"/>
                    </a:lnTo>
                    <a:lnTo>
                      <a:pt x="825" y="1069"/>
                    </a:lnTo>
                    <a:lnTo>
                      <a:pt x="824" y="1069"/>
                    </a:lnTo>
                    <a:lnTo>
                      <a:pt x="824" y="1070"/>
                    </a:lnTo>
                    <a:lnTo>
                      <a:pt x="822" y="1070"/>
                    </a:lnTo>
                    <a:lnTo>
                      <a:pt x="822" y="1074"/>
                    </a:lnTo>
                    <a:lnTo>
                      <a:pt x="820" y="1074"/>
                    </a:lnTo>
                    <a:lnTo>
                      <a:pt x="820" y="1075"/>
                    </a:lnTo>
                    <a:lnTo>
                      <a:pt x="819" y="1075"/>
                    </a:lnTo>
                    <a:lnTo>
                      <a:pt x="819" y="1077"/>
                    </a:lnTo>
                    <a:lnTo>
                      <a:pt x="817" y="1077"/>
                    </a:lnTo>
                    <a:lnTo>
                      <a:pt x="817" y="1079"/>
                    </a:lnTo>
                    <a:lnTo>
                      <a:pt x="815" y="1079"/>
                    </a:lnTo>
                    <a:lnTo>
                      <a:pt x="815" y="1080"/>
                    </a:lnTo>
                    <a:lnTo>
                      <a:pt x="814" y="1080"/>
                    </a:lnTo>
                    <a:lnTo>
                      <a:pt x="814" y="1082"/>
                    </a:lnTo>
                    <a:lnTo>
                      <a:pt x="812" y="1082"/>
                    </a:lnTo>
                    <a:lnTo>
                      <a:pt x="812" y="1084"/>
                    </a:lnTo>
                    <a:lnTo>
                      <a:pt x="810" y="1084"/>
                    </a:lnTo>
                    <a:lnTo>
                      <a:pt x="810" y="1085"/>
                    </a:lnTo>
                    <a:lnTo>
                      <a:pt x="809" y="1085"/>
                    </a:lnTo>
                    <a:lnTo>
                      <a:pt x="809" y="1087"/>
                    </a:lnTo>
                    <a:lnTo>
                      <a:pt x="807" y="1087"/>
                    </a:lnTo>
                    <a:lnTo>
                      <a:pt x="807" y="1089"/>
                    </a:lnTo>
                    <a:lnTo>
                      <a:pt x="805" y="1089"/>
                    </a:lnTo>
                    <a:close/>
                    <a:moveTo>
                      <a:pt x="1540" y="470"/>
                    </a:moveTo>
                    <a:lnTo>
                      <a:pt x="1542" y="470"/>
                    </a:lnTo>
                    <a:lnTo>
                      <a:pt x="1542" y="472"/>
                    </a:lnTo>
                    <a:lnTo>
                      <a:pt x="1540" y="472"/>
                    </a:lnTo>
                    <a:lnTo>
                      <a:pt x="1540" y="470"/>
                    </a:lnTo>
                    <a:close/>
                    <a:moveTo>
                      <a:pt x="1542" y="470"/>
                    </a:moveTo>
                    <a:lnTo>
                      <a:pt x="1542" y="469"/>
                    </a:lnTo>
                    <a:lnTo>
                      <a:pt x="1544" y="469"/>
                    </a:lnTo>
                    <a:lnTo>
                      <a:pt x="1544" y="467"/>
                    </a:lnTo>
                    <a:lnTo>
                      <a:pt x="1547" y="467"/>
                    </a:lnTo>
                    <a:lnTo>
                      <a:pt x="1547" y="465"/>
                    </a:lnTo>
                    <a:lnTo>
                      <a:pt x="1550" y="465"/>
                    </a:lnTo>
                    <a:lnTo>
                      <a:pt x="1550" y="467"/>
                    </a:lnTo>
                    <a:lnTo>
                      <a:pt x="1549" y="467"/>
                    </a:lnTo>
                    <a:lnTo>
                      <a:pt x="1549" y="469"/>
                    </a:lnTo>
                    <a:lnTo>
                      <a:pt x="1545" y="469"/>
                    </a:lnTo>
                    <a:lnTo>
                      <a:pt x="1545" y="470"/>
                    </a:lnTo>
                    <a:lnTo>
                      <a:pt x="1542" y="470"/>
                    </a:lnTo>
                    <a:close/>
                    <a:moveTo>
                      <a:pt x="1550" y="465"/>
                    </a:moveTo>
                    <a:lnTo>
                      <a:pt x="1550" y="464"/>
                    </a:lnTo>
                    <a:lnTo>
                      <a:pt x="1552" y="464"/>
                    </a:lnTo>
                    <a:lnTo>
                      <a:pt x="1552" y="462"/>
                    </a:lnTo>
                    <a:lnTo>
                      <a:pt x="1555" y="462"/>
                    </a:lnTo>
                    <a:lnTo>
                      <a:pt x="1555" y="460"/>
                    </a:lnTo>
                    <a:lnTo>
                      <a:pt x="1559" y="460"/>
                    </a:lnTo>
                    <a:lnTo>
                      <a:pt x="1559" y="462"/>
                    </a:lnTo>
                    <a:lnTo>
                      <a:pt x="1557" y="462"/>
                    </a:lnTo>
                    <a:lnTo>
                      <a:pt x="1557" y="464"/>
                    </a:lnTo>
                    <a:lnTo>
                      <a:pt x="1554" y="464"/>
                    </a:lnTo>
                    <a:lnTo>
                      <a:pt x="1554" y="465"/>
                    </a:lnTo>
                    <a:lnTo>
                      <a:pt x="1550" y="465"/>
                    </a:lnTo>
                    <a:close/>
                    <a:moveTo>
                      <a:pt x="1559" y="460"/>
                    </a:moveTo>
                    <a:lnTo>
                      <a:pt x="1559" y="459"/>
                    </a:lnTo>
                    <a:lnTo>
                      <a:pt x="1560" y="459"/>
                    </a:lnTo>
                    <a:lnTo>
                      <a:pt x="1560" y="457"/>
                    </a:lnTo>
                    <a:lnTo>
                      <a:pt x="1564" y="457"/>
                    </a:lnTo>
                    <a:lnTo>
                      <a:pt x="1564" y="455"/>
                    </a:lnTo>
                    <a:lnTo>
                      <a:pt x="1565" y="455"/>
                    </a:lnTo>
                    <a:lnTo>
                      <a:pt x="1565" y="454"/>
                    </a:lnTo>
                    <a:lnTo>
                      <a:pt x="1569" y="454"/>
                    </a:lnTo>
                    <a:lnTo>
                      <a:pt x="1569" y="452"/>
                    </a:lnTo>
                    <a:lnTo>
                      <a:pt x="1572" y="452"/>
                    </a:lnTo>
                    <a:lnTo>
                      <a:pt x="1572" y="450"/>
                    </a:lnTo>
                    <a:lnTo>
                      <a:pt x="1575" y="450"/>
                    </a:lnTo>
                    <a:lnTo>
                      <a:pt x="1575" y="449"/>
                    </a:lnTo>
                    <a:lnTo>
                      <a:pt x="1577" y="449"/>
                    </a:lnTo>
                    <a:lnTo>
                      <a:pt x="1577" y="447"/>
                    </a:lnTo>
                    <a:lnTo>
                      <a:pt x="1580" y="447"/>
                    </a:lnTo>
                    <a:lnTo>
                      <a:pt x="1580" y="445"/>
                    </a:lnTo>
                    <a:lnTo>
                      <a:pt x="1584" y="445"/>
                    </a:lnTo>
                    <a:lnTo>
                      <a:pt x="1584" y="444"/>
                    </a:lnTo>
                    <a:lnTo>
                      <a:pt x="1585" y="444"/>
                    </a:lnTo>
                    <a:lnTo>
                      <a:pt x="1585" y="442"/>
                    </a:lnTo>
                    <a:lnTo>
                      <a:pt x="1589" y="442"/>
                    </a:lnTo>
                    <a:lnTo>
                      <a:pt x="1589" y="440"/>
                    </a:lnTo>
                    <a:lnTo>
                      <a:pt x="1592" y="440"/>
                    </a:lnTo>
                    <a:lnTo>
                      <a:pt x="1592" y="439"/>
                    </a:lnTo>
                    <a:lnTo>
                      <a:pt x="1595" y="439"/>
                    </a:lnTo>
                    <a:lnTo>
                      <a:pt x="1595" y="437"/>
                    </a:lnTo>
                    <a:lnTo>
                      <a:pt x="1597" y="437"/>
                    </a:lnTo>
                    <a:lnTo>
                      <a:pt x="1597" y="435"/>
                    </a:lnTo>
                    <a:lnTo>
                      <a:pt x="1600" y="435"/>
                    </a:lnTo>
                    <a:lnTo>
                      <a:pt x="1600" y="434"/>
                    </a:lnTo>
                    <a:lnTo>
                      <a:pt x="1604" y="434"/>
                    </a:lnTo>
                    <a:lnTo>
                      <a:pt x="1604" y="432"/>
                    </a:lnTo>
                    <a:lnTo>
                      <a:pt x="1605" y="432"/>
                    </a:lnTo>
                    <a:lnTo>
                      <a:pt x="1605" y="430"/>
                    </a:lnTo>
                    <a:lnTo>
                      <a:pt x="1609" y="430"/>
                    </a:lnTo>
                    <a:lnTo>
                      <a:pt x="1609" y="429"/>
                    </a:lnTo>
                    <a:lnTo>
                      <a:pt x="1612" y="429"/>
                    </a:lnTo>
                    <a:lnTo>
                      <a:pt x="1612" y="427"/>
                    </a:lnTo>
                    <a:lnTo>
                      <a:pt x="1615" y="427"/>
                    </a:lnTo>
                    <a:lnTo>
                      <a:pt x="1615" y="425"/>
                    </a:lnTo>
                    <a:lnTo>
                      <a:pt x="1617" y="425"/>
                    </a:lnTo>
                    <a:lnTo>
                      <a:pt x="1617" y="424"/>
                    </a:lnTo>
                    <a:lnTo>
                      <a:pt x="1620" y="424"/>
                    </a:lnTo>
                    <a:lnTo>
                      <a:pt x="1620" y="422"/>
                    </a:lnTo>
                    <a:lnTo>
                      <a:pt x="1624" y="422"/>
                    </a:lnTo>
                    <a:lnTo>
                      <a:pt x="1624" y="420"/>
                    </a:lnTo>
                    <a:lnTo>
                      <a:pt x="1625" y="420"/>
                    </a:lnTo>
                    <a:lnTo>
                      <a:pt x="1625" y="419"/>
                    </a:lnTo>
                    <a:lnTo>
                      <a:pt x="1629" y="419"/>
                    </a:lnTo>
                    <a:lnTo>
                      <a:pt x="1629" y="417"/>
                    </a:lnTo>
                    <a:lnTo>
                      <a:pt x="1632" y="417"/>
                    </a:lnTo>
                    <a:lnTo>
                      <a:pt x="1632" y="415"/>
                    </a:lnTo>
                    <a:lnTo>
                      <a:pt x="1635" y="415"/>
                    </a:lnTo>
                    <a:lnTo>
                      <a:pt x="1635" y="414"/>
                    </a:lnTo>
                    <a:lnTo>
                      <a:pt x="1637" y="414"/>
                    </a:lnTo>
                    <a:lnTo>
                      <a:pt x="1637" y="412"/>
                    </a:lnTo>
                    <a:lnTo>
                      <a:pt x="1640" y="412"/>
                    </a:lnTo>
                    <a:lnTo>
                      <a:pt x="1640" y="410"/>
                    </a:lnTo>
                    <a:lnTo>
                      <a:pt x="1644" y="410"/>
                    </a:lnTo>
                    <a:lnTo>
                      <a:pt x="1644" y="409"/>
                    </a:lnTo>
                    <a:lnTo>
                      <a:pt x="1647" y="409"/>
                    </a:lnTo>
                    <a:lnTo>
                      <a:pt x="1647" y="407"/>
                    </a:lnTo>
                    <a:lnTo>
                      <a:pt x="1650" y="407"/>
                    </a:lnTo>
                    <a:lnTo>
                      <a:pt x="1650" y="405"/>
                    </a:lnTo>
                    <a:lnTo>
                      <a:pt x="1652" y="405"/>
                    </a:lnTo>
                    <a:lnTo>
                      <a:pt x="1652" y="404"/>
                    </a:lnTo>
                    <a:lnTo>
                      <a:pt x="1655" y="404"/>
                    </a:lnTo>
                    <a:lnTo>
                      <a:pt x="1655" y="402"/>
                    </a:lnTo>
                    <a:lnTo>
                      <a:pt x="1659" y="402"/>
                    </a:lnTo>
                    <a:lnTo>
                      <a:pt x="1659" y="400"/>
                    </a:lnTo>
                    <a:lnTo>
                      <a:pt x="1662" y="400"/>
                    </a:lnTo>
                    <a:lnTo>
                      <a:pt x="1662" y="399"/>
                    </a:lnTo>
                    <a:lnTo>
                      <a:pt x="1665" y="399"/>
                    </a:lnTo>
                    <a:lnTo>
                      <a:pt x="1665" y="397"/>
                    </a:lnTo>
                    <a:lnTo>
                      <a:pt x="1667" y="397"/>
                    </a:lnTo>
                    <a:lnTo>
                      <a:pt x="1667" y="395"/>
                    </a:lnTo>
                    <a:lnTo>
                      <a:pt x="1670" y="395"/>
                    </a:lnTo>
                    <a:lnTo>
                      <a:pt x="1670" y="394"/>
                    </a:lnTo>
                    <a:lnTo>
                      <a:pt x="1674" y="394"/>
                    </a:lnTo>
                    <a:lnTo>
                      <a:pt x="1674" y="392"/>
                    </a:lnTo>
                    <a:lnTo>
                      <a:pt x="1677" y="392"/>
                    </a:lnTo>
                    <a:lnTo>
                      <a:pt x="1677" y="390"/>
                    </a:lnTo>
                    <a:lnTo>
                      <a:pt x="1680" y="390"/>
                    </a:lnTo>
                    <a:lnTo>
                      <a:pt x="1680" y="389"/>
                    </a:lnTo>
                    <a:lnTo>
                      <a:pt x="1684" y="389"/>
                    </a:lnTo>
                    <a:lnTo>
                      <a:pt x="1684" y="387"/>
                    </a:lnTo>
                    <a:lnTo>
                      <a:pt x="1685" y="387"/>
                    </a:lnTo>
                    <a:lnTo>
                      <a:pt x="1685" y="385"/>
                    </a:lnTo>
                    <a:lnTo>
                      <a:pt x="1689" y="385"/>
                    </a:lnTo>
                    <a:lnTo>
                      <a:pt x="1689" y="384"/>
                    </a:lnTo>
                    <a:lnTo>
                      <a:pt x="1692" y="384"/>
                    </a:lnTo>
                    <a:lnTo>
                      <a:pt x="1692" y="382"/>
                    </a:lnTo>
                    <a:lnTo>
                      <a:pt x="1695" y="382"/>
                    </a:lnTo>
                    <a:lnTo>
                      <a:pt x="1695" y="380"/>
                    </a:lnTo>
                    <a:lnTo>
                      <a:pt x="1699" y="380"/>
                    </a:lnTo>
                    <a:lnTo>
                      <a:pt x="1699" y="379"/>
                    </a:lnTo>
                    <a:lnTo>
                      <a:pt x="1702" y="379"/>
                    </a:lnTo>
                    <a:lnTo>
                      <a:pt x="1702" y="377"/>
                    </a:lnTo>
                    <a:lnTo>
                      <a:pt x="1704" y="377"/>
                    </a:lnTo>
                    <a:lnTo>
                      <a:pt x="1704" y="375"/>
                    </a:lnTo>
                    <a:lnTo>
                      <a:pt x="1707" y="375"/>
                    </a:lnTo>
                    <a:lnTo>
                      <a:pt x="1707" y="374"/>
                    </a:lnTo>
                    <a:lnTo>
                      <a:pt x="1710" y="374"/>
                    </a:lnTo>
                    <a:lnTo>
                      <a:pt x="1710" y="372"/>
                    </a:lnTo>
                    <a:lnTo>
                      <a:pt x="1714" y="372"/>
                    </a:lnTo>
                    <a:lnTo>
                      <a:pt x="1714" y="370"/>
                    </a:lnTo>
                    <a:lnTo>
                      <a:pt x="1717" y="370"/>
                    </a:lnTo>
                    <a:lnTo>
                      <a:pt x="1717" y="369"/>
                    </a:lnTo>
                    <a:lnTo>
                      <a:pt x="1720" y="369"/>
                    </a:lnTo>
                    <a:lnTo>
                      <a:pt x="1720" y="367"/>
                    </a:lnTo>
                    <a:lnTo>
                      <a:pt x="1724" y="367"/>
                    </a:lnTo>
                    <a:lnTo>
                      <a:pt x="1724" y="365"/>
                    </a:lnTo>
                    <a:lnTo>
                      <a:pt x="1725" y="365"/>
                    </a:lnTo>
                    <a:lnTo>
                      <a:pt x="1725" y="364"/>
                    </a:lnTo>
                    <a:lnTo>
                      <a:pt x="1729" y="364"/>
                    </a:lnTo>
                    <a:lnTo>
                      <a:pt x="1729" y="362"/>
                    </a:lnTo>
                    <a:lnTo>
                      <a:pt x="1732" y="362"/>
                    </a:lnTo>
                    <a:lnTo>
                      <a:pt x="1732" y="360"/>
                    </a:lnTo>
                    <a:lnTo>
                      <a:pt x="1735" y="360"/>
                    </a:lnTo>
                    <a:lnTo>
                      <a:pt x="1735" y="359"/>
                    </a:lnTo>
                    <a:lnTo>
                      <a:pt x="1739" y="359"/>
                    </a:lnTo>
                    <a:lnTo>
                      <a:pt x="1739" y="357"/>
                    </a:lnTo>
                    <a:lnTo>
                      <a:pt x="1742" y="357"/>
                    </a:lnTo>
                    <a:lnTo>
                      <a:pt x="1742" y="355"/>
                    </a:lnTo>
                    <a:lnTo>
                      <a:pt x="1745" y="355"/>
                    </a:lnTo>
                    <a:lnTo>
                      <a:pt x="1745" y="354"/>
                    </a:lnTo>
                    <a:lnTo>
                      <a:pt x="1749" y="354"/>
                    </a:lnTo>
                    <a:lnTo>
                      <a:pt x="1749" y="352"/>
                    </a:lnTo>
                    <a:lnTo>
                      <a:pt x="1752" y="352"/>
                    </a:lnTo>
                    <a:lnTo>
                      <a:pt x="1752" y="350"/>
                    </a:lnTo>
                    <a:lnTo>
                      <a:pt x="1755" y="350"/>
                    </a:lnTo>
                    <a:lnTo>
                      <a:pt x="1755" y="349"/>
                    </a:lnTo>
                    <a:lnTo>
                      <a:pt x="1759" y="349"/>
                    </a:lnTo>
                    <a:lnTo>
                      <a:pt x="1759" y="347"/>
                    </a:lnTo>
                    <a:lnTo>
                      <a:pt x="1762" y="347"/>
                    </a:lnTo>
                    <a:lnTo>
                      <a:pt x="1762" y="345"/>
                    </a:lnTo>
                    <a:lnTo>
                      <a:pt x="1765" y="345"/>
                    </a:lnTo>
                    <a:lnTo>
                      <a:pt x="1765" y="344"/>
                    </a:lnTo>
                    <a:lnTo>
                      <a:pt x="1769" y="344"/>
                    </a:lnTo>
                    <a:lnTo>
                      <a:pt x="1769" y="342"/>
                    </a:lnTo>
                    <a:lnTo>
                      <a:pt x="1772" y="342"/>
                    </a:lnTo>
                    <a:lnTo>
                      <a:pt x="1772" y="340"/>
                    </a:lnTo>
                    <a:lnTo>
                      <a:pt x="1775" y="340"/>
                    </a:lnTo>
                    <a:lnTo>
                      <a:pt x="1775" y="339"/>
                    </a:lnTo>
                    <a:lnTo>
                      <a:pt x="1779" y="339"/>
                    </a:lnTo>
                    <a:lnTo>
                      <a:pt x="1779" y="337"/>
                    </a:lnTo>
                    <a:lnTo>
                      <a:pt x="1780" y="337"/>
                    </a:lnTo>
                    <a:lnTo>
                      <a:pt x="1780" y="335"/>
                    </a:lnTo>
                    <a:lnTo>
                      <a:pt x="1785" y="335"/>
                    </a:lnTo>
                    <a:lnTo>
                      <a:pt x="1785" y="334"/>
                    </a:lnTo>
                    <a:lnTo>
                      <a:pt x="1789" y="334"/>
                    </a:lnTo>
                    <a:lnTo>
                      <a:pt x="1789" y="332"/>
                    </a:lnTo>
                    <a:lnTo>
                      <a:pt x="1792" y="332"/>
                    </a:lnTo>
                    <a:lnTo>
                      <a:pt x="1792" y="330"/>
                    </a:lnTo>
                    <a:lnTo>
                      <a:pt x="1795" y="330"/>
                    </a:lnTo>
                    <a:lnTo>
                      <a:pt x="1795" y="329"/>
                    </a:lnTo>
                    <a:lnTo>
                      <a:pt x="1799" y="329"/>
                    </a:lnTo>
                    <a:lnTo>
                      <a:pt x="1799" y="327"/>
                    </a:lnTo>
                    <a:lnTo>
                      <a:pt x="1802" y="327"/>
                    </a:lnTo>
                    <a:lnTo>
                      <a:pt x="1802" y="325"/>
                    </a:lnTo>
                    <a:lnTo>
                      <a:pt x="1805" y="325"/>
                    </a:lnTo>
                    <a:lnTo>
                      <a:pt x="1805" y="324"/>
                    </a:lnTo>
                    <a:lnTo>
                      <a:pt x="1809" y="324"/>
                    </a:lnTo>
                    <a:lnTo>
                      <a:pt x="1809" y="322"/>
                    </a:lnTo>
                    <a:lnTo>
                      <a:pt x="1812" y="322"/>
                    </a:lnTo>
                    <a:lnTo>
                      <a:pt x="1812" y="320"/>
                    </a:lnTo>
                    <a:lnTo>
                      <a:pt x="1815" y="320"/>
                    </a:lnTo>
                    <a:lnTo>
                      <a:pt x="1815" y="319"/>
                    </a:lnTo>
                    <a:lnTo>
                      <a:pt x="1819" y="319"/>
                    </a:lnTo>
                    <a:lnTo>
                      <a:pt x="1819" y="317"/>
                    </a:lnTo>
                    <a:lnTo>
                      <a:pt x="1822" y="317"/>
                    </a:lnTo>
                    <a:lnTo>
                      <a:pt x="1822" y="315"/>
                    </a:lnTo>
                    <a:lnTo>
                      <a:pt x="1825" y="315"/>
                    </a:lnTo>
                    <a:lnTo>
                      <a:pt x="1825" y="314"/>
                    </a:lnTo>
                    <a:lnTo>
                      <a:pt x="1829" y="314"/>
                    </a:lnTo>
                    <a:lnTo>
                      <a:pt x="1829" y="312"/>
                    </a:lnTo>
                    <a:lnTo>
                      <a:pt x="1832" y="312"/>
                    </a:lnTo>
                    <a:lnTo>
                      <a:pt x="1832" y="310"/>
                    </a:lnTo>
                    <a:lnTo>
                      <a:pt x="1835" y="310"/>
                    </a:lnTo>
                    <a:lnTo>
                      <a:pt x="1835" y="309"/>
                    </a:lnTo>
                    <a:lnTo>
                      <a:pt x="1840" y="309"/>
                    </a:lnTo>
                    <a:lnTo>
                      <a:pt x="1840" y="307"/>
                    </a:lnTo>
                    <a:lnTo>
                      <a:pt x="1844" y="307"/>
                    </a:lnTo>
                    <a:lnTo>
                      <a:pt x="1844" y="305"/>
                    </a:lnTo>
                    <a:lnTo>
                      <a:pt x="1847" y="305"/>
                    </a:lnTo>
                    <a:lnTo>
                      <a:pt x="1847" y="304"/>
                    </a:lnTo>
                    <a:lnTo>
                      <a:pt x="1850" y="304"/>
                    </a:lnTo>
                    <a:lnTo>
                      <a:pt x="1850" y="302"/>
                    </a:lnTo>
                    <a:lnTo>
                      <a:pt x="1854" y="302"/>
                    </a:lnTo>
                    <a:lnTo>
                      <a:pt x="1854" y="300"/>
                    </a:lnTo>
                    <a:lnTo>
                      <a:pt x="1857" y="300"/>
                    </a:lnTo>
                    <a:lnTo>
                      <a:pt x="1857" y="299"/>
                    </a:lnTo>
                    <a:lnTo>
                      <a:pt x="1860" y="299"/>
                    </a:lnTo>
                    <a:lnTo>
                      <a:pt x="1860" y="297"/>
                    </a:lnTo>
                    <a:lnTo>
                      <a:pt x="1865" y="297"/>
                    </a:lnTo>
                    <a:lnTo>
                      <a:pt x="1865" y="295"/>
                    </a:lnTo>
                    <a:lnTo>
                      <a:pt x="1869" y="295"/>
                    </a:lnTo>
                    <a:lnTo>
                      <a:pt x="1869" y="294"/>
                    </a:lnTo>
                    <a:lnTo>
                      <a:pt x="1872" y="294"/>
                    </a:lnTo>
                    <a:lnTo>
                      <a:pt x="1872" y="292"/>
                    </a:lnTo>
                    <a:lnTo>
                      <a:pt x="1875" y="292"/>
                    </a:lnTo>
                    <a:lnTo>
                      <a:pt x="1875" y="290"/>
                    </a:lnTo>
                    <a:lnTo>
                      <a:pt x="1879" y="290"/>
                    </a:lnTo>
                    <a:lnTo>
                      <a:pt x="1879" y="289"/>
                    </a:lnTo>
                    <a:lnTo>
                      <a:pt x="1882" y="289"/>
                    </a:lnTo>
                    <a:lnTo>
                      <a:pt x="1882" y="287"/>
                    </a:lnTo>
                    <a:lnTo>
                      <a:pt x="1885" y="287"/>
                    </a:lnTo>
                    <a:lnTo>
                      <a:pt x="1885" y="285"/>
                    </a:lnTo>
                    <a:lnTo>
                      <a:pt x="1890" y="285"/>
                    </a:lnTo>
                    <a:lnTo>
                      <a:pt x="1890" y="284"/>
                    </a:lnTo>
                    <a:lnTo>
                      <a:pt x="1894" y="284"/>
                    </a:lnTo>
                    <a:lnTo>
                      <a:pt x="1894" y="282"/>
                    </a:lnTo>
                    <a:lnTo>
                      <a:pt x="1897" y="282"/>
                    </a:lnTo>
                    <a:lnTo>
                      <a:pt x="1897" y="280"/>
                    </a:lnTo>
                    <a:lnTo>
                      <a:pt x="1902" y="280"/>
                    </a:lnTo>
                    <a:lnTo>
                      <a:pt x="1902" y="279"/>
                    </a:lnTo>
                    <a:lnTo>
                      <a:pt x="1905" y="279"/>
                    </a:lnTo>
                    <a:lnTo>
                      <a:pt x="1905" y="277"/>
                    </a:lnTo>
                    <a:lnTo>
                      <a:pt x="1909" y="277"/>
                    </a:lnTo>
                    <a:lnTo>
                      <a:pt x="1909" y="275"/>
                    </a:lnTo>
                    <a:lnTo>
                      <a:pt x="1912" y="275"/>
                    </a:lnTo>
                    <a:lnTo>
                      <a:pt x="1912" y="274"/>
                    </a:lnTo>
                    <a:lnTo>
                      <a:pt x="1917" y="274"/>
                    </a:lnTo>
                    <a:lnTo>
                      <a:pt x="1917" y="272"/>
                    </a:lnTo>
                    <a:lnTo>
                      <a:pt x="1920" y="272"/>
                    </a:lnTo>
                    <a:lnTo>
                      <a:pt x="1920" y="270"/>
                    </a:lnTo>
                    <a:lnTo>
                      <a:pt x="1924" y="270"/>
                    </a:lnTo>
                    <a:lnTo>
                      <a:pt x="1924" y="269"/>
                    </a:lnTo>
                    <a:lnTo>
                      <a:pt x="1927" y="269"/>
                    </a:lnTo>
                    <a:lnTo>
                      <a:pt x="1927" y="267"/>
                    </a:lnTo>
                    <a:lnTo>
                      <a:pt x="1932" y="267"/>
                    </a:lnTo>
                    <a:lnTo>
                      <a:pt x="1932" y="265"/>
                    </a:lnTo>
                    <a:lnTo>
                      <a:pt x="1935" y="265"/>
                    </a:lnTo>
                    <a:lnTo>
                      <a:pt x="1935" y="264"/>
                    </a:lnTo>
                    <a:lnTo>
                      <a:pt x="1939" y="264"/>
                    </a:lnTo>
                    <a:lnTo>
                      <a:pt x="1939" y="262"/>
                    </a:lnTo>
                    <a:lnTo>
                      <a:pt x="1942" y="262"/>
                    </a:lnTo>
                    <a:lnTo>
                      <a:pt x="1942" y="260"/>
                    </a:lnTo>
                    <a:lnTo>
                      <a:pt x="1947" y="260"/>
                    </a:lnTo>
                    <a:lnTo>
                      <a:pt x="1947" y="259"/>
                    </a:lnTo>
                    <a:lnTo>
                      <a:pt x="1950" y="259"/>
                    </a:lnTo>
                    <a:lnTo>
                      <a:pt x="1950" y="257"/>
                    </a:lnTo>
                    <a:lnTo>
                      <a:pt x="1954" y="257"/>
                    </a:lnTo>
                    <a:lnTo>
                      <a:pt x="1954" y="255"/>
                    </a:lnTo>
                    <a:lnTo>
                      <a:pt x="1959" y="255"/>
                    </a:lnTo>
                    <a:lnTo>
                      <a:pt x="1959" y="254"/>
                    </a:lnTo>
                    <a:lnTo>
                      <a:pt x="1962" y="254"/>
                    </a:lnTo>
                    <a:lnTo>
                      <a:pt x="1962" y="252"/>
                    </a:lnTo>
                    <a:lnTo>
                      <a:pt x="1965" y="252"/>
                    </a:lnTo>
                    <a:lnTo>
                      <a:pt x="1965" y="250"/>
                    </a:lnTo>
                    <a:lnTo>
                      <a:pt x="1970" y="250"/>
                    </a:lnTo>
                    <a:lnTo>
                      <a:pt x="1970" y="249"/>
                    </a:lnTo>
                    <a:lnTo>
                      <a:pt x="1974" y="249"/>
                    </a:lnTo>
                    <a:lnTo>
                      <a:pt x="1974" y="247"/>
                    </a:lnTo>
                    <a:lnTo>
                      <a:pt x="1977" y="247"/>
                    </a:lnTo>
                    <a:lnTo>
                      <a:pt x="1977" y="245"/>
                    </a:lnTo>
                    <a:lnTo>
                      <a:pt x="1982" y="245"/>
                    </a:lnTo>
                    <a:lnTo>
                      <a:pt x="1982" y="244"/>
                    </a:lnTo>
                    <a:lnTo>
                      <a:pt x="1985" y="244"/>
                    </a:lnTo>
                    <a:lnTo>
                      <a:pt x="1985" y="242"/>
                    </a:lnTo>
                    <a:lnTo>
                      <a:pt x="1990" y="242"/>
                    </a:lnTo>
                    <a:lnTo>
                      <a:pt x="1990" y="240"/>
                    </a:lnTo>
                    <a:lnTo>
                      <a:pt x="1994" y="240"/>
                    </a:lnTo>
                    <a:lnTo>
                      <a:pt x="1994" y="239"/>
                    </a:lnTo>
                    <a:lnTo>
                      <a:pt x="1999" y="239"/>
                    </a:lnTo>
                    <a:lnTo>
                      <a:pt x="1999" y="237"/>
                    </a:lnTo>
                    <a:lnTo>
                      <a:pt x="2002" y="237"/>
                    </a:lnTo>
                    <a:lnTo>
                      <a:pt x="2002" y="235"/>
                    </a:lnTo>
                    <a:lnTo>
                      <a:pt x="2007" y="235"/>
                    </a:lnTo>
                    <a:lnTo>
                      <a:pt x="2007" y="234"/>
                    </a:lnTo>
                    <a:lnTo>
                      <a:pt x="2010" y="234"/>
                    </a:lnTo>
                    <a:lnTo>
                      <a:pt x="2010" y="232"/>
                    </a:lnTo>
                    <a:lnTo>
                      <a:pt x="2015" y="232"/>
                    </a:lnTo>
                    <a:lnTo>
                      <a:pt x="2015" y="230"/>
                    </a:lnTo>
                    <a:lnTo>
                      <a:pt x="2019" y="230"/>
                    </a:lnTo>
                    <a:lnTo>
                      <a:pt x="2019" y="229"/>
                    </a:lnTo>
                    <a:lnTo>
                      <a:pt x="2022" y="229"/>
                    </a:lnTo>
                    <a:lnTo>
                      <a:pt x="2022" y="227"/>
                    </a:lnTo>
                    <a:lnTo>
                      <a:pt x="2027" y="227"/>
                    </a:lnTo>
                    <a:lnTo>
                      <a:pt x="2027" y="225"/>
                    </a:lnTo>
                    <a:lnTo>
                      <a:pt x="2030" y="225"/>
                    </a:lnTo>
                    <a:lnTo>
                      <a:pt x="2030" y="224"/>
                    </a:lnTo>
                    <a:lnTo>
                      <a:pt x="2035" y="224"/>
                    </a:lnTo>
                    <a:lnTo>
                      <a:pt x="2035" y="222"/>
                    </a:lnTo>
                    <a:lnTo>
                      <a:pt x="2039" y="222"/>
                    </a:lnTo>
                    <a:lnTo>
                      <a:pt x="2039" y="220"/>
                    </a:lnTo>
                    <a:lnTo>
                      <a:pt x="2044" y="220"/>
                    </a:lnTo>
                    <a:lnTo>
                      <a:pt x="2044" y="219"/>
                    </a:lnTo>
                    <a:lnTo>
                      <a:pt x="2047" y="219"/>
                    </a:lnTo>
                    <a:lnTo>
                      <a:pt x="2047" y="217"/>
                    </a:lnTo>
                    <a:lnTo>
                      <a:pt x="2052" y="217"/>
                    </a:lnTo>
                    <a:lnTo>
                      <a:pt x="2052" y="215"/>
                    </a:lnTo>
                    <a:lnTo>
                      <a:pt x="2055" y="215"/>
                    </a:lnTo>
                    <a:lnTo>
                      <a:pt x="2055" y="214"/>
                    </a:lnTo>
                    <a:lnTo>
                      <a:pt x="2060" y="214"/>
                    </a:lnTo>
                    <a:lnTo>
                      <a:pt x="2060" y="212"/>
                    </a:lnTo>
                    <a:lnTo>
                      <a:pt x="2065" y="212"/>
                    </a:lnTo>
                    <a:lnTo>
                      <a:pt x="2065" y="210"/>
                    </a:lnTo>
                    <a:lnTo>
                      <a:pt x="2069" y="210"/>
                    </a:lnTo>
                    <a:lnTo>
                      <a:pt x="2069" y="209"/>
                    </a:lnTo>
                    <a:lnTo>
                      <a:pt x="2074" y="209"/>
                    </a:lnTo>
                    <a:lnTo>
                      <a:pt x="2074" y="207"/>
                    </a:lnTo>
                    <a:lnTo>
                      <a:pt x="2079" y="207"/>
                    </a:lnTo>
                    <a:lnTo>
                      <a:pt x="2079" y="205"/>
                    </a:lnTo>
                    <a:lnTo>
                      <a:pt x="2082" y="205"/>
                    </a:lnTo>
                    <a:lnTo>
                      <a:pt x="2082" y="204"/>
                    </a:lnTo>
                    <a:lnTo>
                      <a:pt x="2087" y="204"/>
                    </a:lnTo>
                    <a:lnTo>
                      <a:pt x="2087" y="202"/>
                    </a:lnTo>
                    <a:lnTo>
                      <a:pt x="2092" y="202"/>
                    </a:lnTo>
                    <a:lnTo>
                      <a:pt x="2092" y="200"/>
                    </a:lnTo>
                    <a:lnTo>
                      <a:pt x="2095" y="200"/>
                    </a:lnTo>
                    <a:lnTo>
                      <a:pt x="2095" y="199"/>
                    </a:lnTo>
                    <a:lnTo>
                      <a:pt x="2100" y="199"/>
                    </a:lnTo>
                    <a:lnTo>
                      <a:pt x="2100" y="197"/>
                    </a:lnTo>
                    <a:lnTo>
                      <a:pt x="2105" y="197"/>
                    </a:lnTo>
                    <a:lnTo>
                      <a:pt x="2105" y="195"/>
                    </a:lnTo>
                    <a:lnTo>
                      <a:pt x="2109" y="195"/>
                    </a:lnTo>
                    <a:lnTo>
                      <a:pt x="2109" y="194"/>
                    </a:lnTo>
                    <a:lnTo>
                      <a:pt x="2114" y="194"/>
                    </a:lnTo>
                    <a:lnTo>
                      <a:pt x="2114" y="192"/>
                    </a:lnTo>
                    <a:lnTo>
                      <a:pt x="2119" y="192"/>
                    </a:lnTo>
                    <a:lnTo>
                      <a:pt x="2119" y="190"/>
                    </a:lnTo>
                    <a:lnTo>
                      <a:pt x="2122" y="190"/>
                    </a:lnTo>
                    <a:lnTo>
                      <a:pt x="2122" y="189"/>
                    </a:lnTo>
                    <a:lnTo>
                      <a:pt x="2127" y="189"/>
                    </a:lnTo>
                    <a:lnTo>
                      <a:pt x="2127" y="187"/>
                    </a:lnTo>
                    <a:lnTo>
                      <a:pt x="2132" y="187"/>
                    </a:lnTo>
                    <a:lnTo>
                      <a:pt x="2132" y="185"/>
                    </a:lnTo>
                    <a:lnTo>
                      <a:pt x="2137" y="185"/>
                    </a:lnTo>
                    <a:lnTo>
                      <a:pt x="2137" y="184"/>
                    </a:lnTo>
                    <a:lnTo>
                      <a:pt x="2140" y="184"/>
                    </a:lnTo>
                    <a:lnTo>
                      <a:pt x="2140" y="182"/>
                    </a:lnTo>
                    <a:lnTo>
                      <a:pt x="2145" y="182"/>
                    </a:lnTo>
                    <a:lnTo>
                      <a:pt x="2145" y="180"/>
                    </a:lnTo>
                    <a:lnTo>
                      <a:pt x="2150" y="180"/>
                    </a:lnTo>
                    <a:lnTo>
                      <a:pt x="2150" y="179"/>
                    </a:lnTo>
                    <a:lnTo>
                      <a:pt x="2155" y="179"/>
                    </a:lnTo>
                    <a:lnTo>
                      <a:pt x="2155" y="177"/>
                    </a:lnTo>
                    <a:lnTo>
                      <a:pt x="2160" y="177"/>
                    </a:lnTo>
                    <a:lnTo>
                      <a:pt x="2160" y="175"/>
                    </a:lnTo>
                    <a:lnTo>
                      <a:pt x="2165" y="175"/>
                    </a:lnTo>
                    <a:lnTo>
                      <a:pt x="2165" y="174"/>
                    </a:lnTo>
                    <a:lnTo>
                      <a:pt x="2170" y="174"/>
                    </a:lnTo>
                    <a:lnTo>
                      <a:pt x="2170" y="172"/>
                    </a:lnTo>
                    <a:lnTo>
                      <a:pt x="2175" y="172"/>
                    </a:lnTo>
                    <a:lnTo>
                      <a:pt x="2175" y="170"/>
                    </a:lnTo>
                    <a:lnTo>
                      <a:pt x="2180" y="170"/>
                    </a:lnTo>
                    <a:lnTo>
                      <a:pt x="2180" y="169"/>
                    </a:lnTo>
                    <a:lnTo>
                      <a:pt x="2185" y="169"/>
                    </a:lnTo>
                    <a:lnTo>
                      <a:pt x="2185" y="167"/>
                    </a:lnTo>
                    <a:lnTo>
                      <a:pt x="2190" y="167"/>
                    </a:lnTo>
                    <a:lnTo>
                      <a:pt x="2190" y="165"/>
                    </a:lnTo>
                    <a:lnTo>
                      <a:pt x="2195" y="165"/>
                    </a:lnTo>
                    <a:lnTo>
                      <a:pt x="2195" y="164"/>
                    </a:lnTo>
                    <a:lnTo>
                      <a:pt x="2200" y="164"/>
                    </a:lnTo>
                    <a:lnTo>
                      <a:pt x="2200" y="162"/>
                    </a:lnTo>
                    <a:lnTo>
                      <a:pt x="2204" y="162"/>
                    </a:lnTo>
                    <a:lnTo>
                      <a:pt x="2204" y="160"/>
                    </a:lnTo>
                    <a:lnTo>
                      <a:pt x="2209" y="160"/>
                    </a:lnTo>
                    <a:lnTo>
                      <a:pt x="2209" y="159"/>
                    </a:lnTo>
                    <a:lnTo>
                      <a:pt x="2214" y="159"/>
                    </a:lnTo>
                    <a:lnTo>
                      <a:pt x="2214" y="157"/>
                    </a:lnTo>
                    <a:lnTo>
                      <a:pt x="2219" y="157"/>
                    </a:lnTo>
                    <a:lnTo>
                      <a:pt x="2219" y="155"/>
                    </a:lnTo>
                    <a:lnTo>
                      <a:pt x="2224" y="155"/>
                    </a:lnTo>
                    <a:lnTo>
                      <a:pt x="2224" y="154"/>
                    </a:lnTo>
                    <a:lnTo>
                      <a:pt x="2230" y="154"/>
                    </a:lnTo>
                    <a:lnTo>
                      <a:pt x="2230" y="152"/>
                    </a:lnTo>
                    <a:lnTo>
                      <a:pt x="2235" y="152"/>
                    </a:lnTo>
                    <a:lnTo>
                      <a:pt x="2235" y="150"/>
                    </a:lnTo>
                    <a:lnTo>
                      <a:pt x="2240" y="150"/>
                    </a:lnTo>
                    <a:lnTo>
                      <a:pt x="2240" y="149"/>
                    </a:lnTo>
                    <a:lnTo>
                      <a:pt x="2245" y="149"/>
                    </a:lnTo>
                    <a:lnTo>
                      <a:pt x="2245" y="147"/>
                    </a:lnTo>
                    <a:lnTo>
                      <a:pt x="2250" y="147"/>
                    </a:lnTo>
                    <a:lnTo>
                      <a:pt x="2250" y="145"/>
                    </a:lnTo>
                    <a:lnTo>
                      <a:pt x="2257" y="145"/>
                    </a:lnTo>
                    <a:lnTo>
                      <a:pt x="2257" y="144"/>
                    </a:lnTo>
                    <a:lnTo>
                      <a:pt x="2262" y="144"/>
                    </a:lnTo>
                    <a:lnTo>
                      <a:pt x="2262" y="142"/>
                    </a:lnTo>
                    <a:lnTo>
                      <a:pt x="2267" y="142"/>
                    </a:lnTo>
                    <a:lnTo>
                      <a:pt x="2267" y="140"/>
                    </a:lnTo>
                    <a:lnTo>
                      <a:pt x="2272" y="140"/>
                    </a:lnTo>
                    <a:lnTo>
                      <a:pt x="2272" y="139"/>
                    </a:lnTo>
                    <a:lnTo>
                      <a:pt x="2279" y="139"/>
                    </a:lnTo>
                    <a:lnTo>
                      <a:pt x="2279" y="137"/>
                    </a:lnTo>
                    <a:lnTo>
                      <a:pt x="2284" y="137"/>
                    </a:lnTo>
                    <a:lnTo>
                      <a:pt x="2284" y="135"/>
                    </a:lnTo>
                    <a:lnTo>
                      <a:pt x="2289" y="135"/>
                    </a:lnTo>
                    <a:lnTo>
                      <a:pt x="2289" y="134"/>
                    </a:lnTo>
                    <a:lnTo>
                      <a:pt x="2294" y="134"/>
                    </a:lnTo>
                    <a:lnTo>
                      <a:pt x="2294" y="132"/>
                    </a:lnTo>
                    <a:lnTo>
                      <a:pt x="2300" y="132"/>
                    </a:lnTo>
                    <a:lnTo>
                      <a:pt x="2300" y="130"/>
                    </a:lnTo>
                    <a:lnTo>
                      <a:pt x="2305" y="130"/>
                    </a:lnTo>
                    <a:lnTo>
                      <a:pt x="2305" y="129"/>
                    </a:lnTo>
                    <a:lnTo>
                      <a:pt x="2310" y="129"/>
                    </a:lnTo>
                    <a:lnTo>
                      <a:pt x="2310" y="127"/>
                    </a:lnTo>
                    <a:lnTo>
                      <a:pt x="2317" y="127"/>
                    </a:lnTo>
                    <a:lnTo>
                      <a:pt x="2317" y="125"/>
                    </a:lnTo>
                    <a:lnTo>
                      <a:pt x="2322" y="125"/>
                    </a:lnTo>
                    <a:lnTo>
                      <a:pt x="2322" y="124"/>
                    </a:lnTo>
                    <a:lnTo>
                      <a:pt x="2329" y="124"/>
                    </a:lnTo>
                    <a:lnTo>
                      <a:pt x="2329" y="122"/>
                    </a:lnTo>
                    <a:lnTo>
                      <a:pt x="2334" y="122"/>
                    </a:lnTo>
                    <a:lnTo>
                      <a:pt x="2334" y="120"/>
                    </a:lnTo>
                    <a:lnTo>
                      <a:pt x="2340" y="120"/>
                    </a:lnTo>
                    <a:lnTo>
                      <a:pt x="2340" y="119"/>
                    </a:lnTo>
                    <a:lnTo>
                      <a:pt x="2347" y="119"/>
                    </a:lnTo>
                    <a:lnTo>
                      <a:pt x="2347" y="117"/>
                    </a:lnTo>
                    <a:lnTo>
                      <a:pt x="2352" y="117"/>
                    </a:lnTo>
                    <a:lnTo>
                      <a:pt x="2352" y="115"/>
                    </a:lnTo>
                    <a:lnTo>
                      <a:pt x="2359" y="115"/>
                    </a:lnTo>
                    <a:lnTo>
                      <a:pt x="2359" y="114"/>
                    </a:lnTo>
                    <a:lnTo>
                      <a:pt x="2364" y="114"/>
                    </a:lnTo>
                    <a:lnTo>
                      <a:pt x="2364" y="112"/>
                    </a:lnTo>
                    <a:lnTo>
                      <a:pt x="2370" y="112"/>
                    </a:lnTo>
                    <a:lnTo>
                      <a:pt x="2370" y="110"/>
                    </a:lnTo>
                    <a:lnTo>
                      <a:pt x="2377" y="110"/>
                    </a:lnTo>
                    <a:lnTo>
                      <a:pt x="2377" y="109"/>
                    </a:lnTo>
                    <a:lnTo>
                      <a:pt x="2382" y="109"/>
                    </a:lnTo>
                    <a:lnTo>
                      <a:pt x="2382" y="107"/>
                    </a:lnTo>
                    <a:lnTo>
                      <a:pt x="2389" y="107"/>
                    </a:lnTo>
                    <a:lnTo>
                      <a:pt x="2389" y="105"/>
                    </a:lnTo>
                    <a:lnTo>
                      <a:pt x="2394" y="105"/>
                    </a:lnTo>
                    <a:lnTo>
                      <a:pt x="2394" y="104"/>
                    </a:lnTo>
                    <a:lnTo>
                      <a:pt x="2400" y="104"/>
                    </a:lnTo>
                    <a:lnTo>
                      <a:pt x="2400" y="102"/>
                    </a:lnTo>
                    <a:lnTo>
                      <a:pt x="2407" y="102"/>
                    </a:lnTo>
                    <a:lnTo>
                      <a:pt x="2407" y="100"/>
                    </a:lnTo>
                    <a:lnTo>
                      <a:pt x="2414" y="100"/>
                    </a:lnTo>
                    <a:lnTo>
                      <a:pt x="2414" y="99"/>
                    </a:lnTo>
                    <a:lnTo>
                      <a:pt x="2420" y="99"/>
                    </a:lnTo>
                    <a:lnTo>
                      <a:pt x="2420" y="97"/>
                    </a:lnTo>
                    <a:lnTo>
                      <a:pt x="2427" y="97"/>
                    </a:lnTo>
                    <a:lnTo>
                      <a:pt x="2427" y="95"/>
                    </a:lnTo>
                    <a:lnTo>
                      <a:pt x="2434" y="95"/>
                    </a:lnTo>
                    <a:lnTo>
                      <a:pt x="2434" y="94"/>
                    </a:lnTo>
                    <a:lnTo>
                      <a:pt x="2440" y="94"/>
                    </a:lnTo>
                    <a:lnTo>
                      <a:pt x="2440" y="92"/>
                    </a:lnTo>
                    <a:lnTo>
                      <a:pt x="2449" y="92"/>
                    </a:lnTo>
                    <a:lnTo>
                      <a:pt x="2449" y="90"/>
                    </a:lnTo>
                    <a:lnTo>
                      <a:pt x="2455" y="90"/>
                    </a:lnTo>
                    <a:lnTo>
                      <a:pt x="2455" y="89"/>
                    </a:lnTo>
                    <a:lnTo>
                      <a:pt x="2462" y="89"/>
                    </a:lnTo>
                    <a:lnTo>
                      <a:pt x="2462" y="87"/>
                    </a:lnTo>
                    <a:lnTo>
                      <a:pt x="2469" y="87"/>
                    </a:lnTo>
                    <a:lnTo>
                      <a:pt x="2469" y="85"/>
                    </a:lnTo>
                    <a:lnTo>
                      <a:pt x="2475" y="85"/>
                    </a:lnTo>
                    <a:lnTo>
                      <a:pt x="2475" y="84"/>
                    </a:lnTo>
                    <a:lnTo>
                      <a:pt x="2482" y="84"/>
                    </a:lnTo>
                    <a:lnTo>
                      <a:pt x="2482" y="82"/>
                    </a:lnTo>
                    <a:lnTo>
                      <a:pt x="2489" y="82"/>
                    </a:lnTo>
                    <a:lnTo>
                      <a:pt x="2489" y="80"/>
                    </a:lnTo>
                    <a:lnTo>
                      <a:pt x="2497" y="80"/>
                    </a:lnTo>
                    <a:lnTo>
                      <a:pt x="2497" y="79"/>
                    </a:lnTo>
                    <a:lnTo>
                      <a:pt x="2504" y="79"/>
                    </a:lnTo>
                    <a:lnTo>
                      <a:pt x="2504" y="77"/>
                    </a:lnTo>
                    <a:lnTo>
                      <a:pt x="2512" y="77"/>
                    </a:lnTo>
                    <a:lnTo>
                      <a:pt x="2512" y="75"/>
                    </a:lnTo>
                    <a:lnTo>
                      <a:pt x="2520" y="75"/>
                    </a:lnTo>
                    <a:lnTo>
                      <a:pt x="2520" y="74"/>
                    </a:lnTo>
                    <a:lnTo>
                      <a:pt x="2527" y="74"/>
                    </a:lnTo>
                    <a:lnTo>
                      <a:pt x="2527" y="72"/>
                    </a:lnTo>
                    <a:lnTo>
                      <a:pt x="2535" y="72"/>
                    </a:lnTo>
                    <a:lnTo>
                      <a:pt x="2535" y="70"/>
                    </a:lnTo>
                    <a:lnTo>
                      <a:pt x="2542" y="70"/>
                    </a:lnTo>
                    <a:lnTo>
                      <a:pt x="2542" y="69"/>
                    </a:lnTo>
                    <a:lnTo>
                      <a:pt x="2550" y="69"/>
                    </a:lnTo>
                    <a:lnTo>
                      <a:pt x="2550" y="67"/>
                    </a:lnTo>
                    <a:lnTo>
                      <a:pt x="2559" y="67"/>
                    </a:lnTo>
                    <a:lnTo>
                      <a:pt x="2559" y="65"/>
                    </a:lnTo>
                    <a:lnTo>
                      <a:pt x="2565" y="65"/>
                    </a:lnTo>
                    <a:lnTo>
                      <a:pt x="2565" y="64"/>
                    </a:lnTo>
                    <a:lnTo>
                      <a:pt x="2574" y="64"/>
                    </a:lnTo>
                    <a:lnTo>
                      <a:pt x="2574" y="62"/>
                    </a:lnTo>
                    <a:lnTo>
                      <a:pt x="2582" y="62"/>
                    </a:lnTo>
                    <a:lnTo>
                      <a:pt x="2582" y="60"/>
                    </a:lnTo>
                    <a:lnTo>
                      <a:pt x="2592" y="60"/>
                    </a:lnTo>
                    <a:lnTo>
                      <a:pt x="2592" y="59"/>
                    </a:lnTo>
                    <a:lnTo>
                      <a:pt x="2600" y="59"/>
                    </a:lnTo>
                    <a:lnTo>
                      <a:pt x="2600" y="57"/>
                    </a:lnTo>
                    <a:lnTo>
                      <a:pt x="2609" y="57"/>
                    </a:lnTo>
                    <a:lnTo>
                      <a:pt x="2609" y="55"/>
                    </a:lnTo>
                    <a:lnTo>
                      <a:pt x="2619" y="55"/>
                    </a:lnTo>
                    <a:lnTo>
                      <a:pt x="2619" y="54"/>
                    </a:lnTo>
                    <a:lnTo>
                      <a:pt x="2627" y="54"/>
                    </a:lnTo>
                    <a:lnTo>
                      <a:pt x="2627" y="52"/>
                    </a:lnTo>
                    <a:lnTo>
                      <a:pt x="2635" y="52"/>
                    </a:lnTo>
                    <a:lnTo>
                      <a:pt x="2635" y="50"/>
                    </a:lnTo>
                    <a:lnTo>
                      <a:pt x="2645" y="50"/>
                    </a:lnTo>
                    <a:lnTo>
                      <a:pt x="2645" y="49"/>
                    </a:lnTo>
                    <a:lnTo>
                      <a:pt x="2654" y="49"/>
                    </a:lnTo>
                    <a:lnTo>
                      <a:pt x="2654" y="47"/>
                    </a:lnTo>
                    <a:lnTo>
                      <a:pt x="2662" y="47"/>
                    </a:lnTo>
                    <a:lnTo>
                      <a:pt x="2662" y="45"/>
                    </a:lnTo>
                    <a:lnTo>
                      <a:pt x="2674" y="45"/>
                    </a:lnTo>
                    <a:lnTo>
                      <a:pt x="2674" y="44"/>
                    </a:lnTo>
                    <a:lnTo>
                      <a:pt x="2684" y="44"/>
                    </a:lnTo>
                    <a:lnTo>
                      <a:pt x="2684" y="42"/>
                    </a:lnTo>
                    <a:lnTo>
                      <a:pt x="2694" y="42"/>
                    </a:lnTo>
                    <a:lnTo>
                      <a:pt x="2694" y="40"/>
                    </a:lnTo>
                    <a:lnTo>
                      <a:pt x="2705" y="40"/>
                    </a:lnTo>
                    <a:lnTo>
                      <a:pt x="2705" y="39"/>
                    </a:lnTo>
                    <a:lnTo>
                      <a:pt x="2715" y="39"/>
                    </a:lnTo>
                    <a:lnTo>
                      <a:pt x="2715" y="37"/>
                    </a:lnTo>
                    <a:lnTo>
                      <a:pt x="2727" y="37"/>
                    </a:lnTo>
                    <a:lnTo>
                      <a:pt x="2727" y="35"/>
                    </a:lnTo>
                    <a:lnTo>
                      <a:pt x="2737" y="35"/>
                    </a:lnTo>
                    <a:lnTo>
                      <a:pt x="2737" y="34"/>
                    </a:lnTo>
                    <a:lnTo>
                      <a:pt x="2747" y="34"/>
                    </a:lnTo>
                    <a:lnTo>
                      <a:pt x="2747" y="32"/>
                    </a:lnTo>
                    <a:lnTo>
                      <a:pt x="2760" y="32"/>
                    </a:lnTo>
                    <a:lnTo>
                      <a:pt x="2760" y="30"/>
                    </a:lnTo>
                    <a:lnTo>
                      <a:pt x="2772" y="30"/>
                    </a:lnTo>
                    <a:lnTo>
                      <a:pt x="2772" y="29"/>
                    </a:lnTo>
                    <a:lnTo>
                      <a:pt x="2785" y="29"/>
                    </a:lnTo>
                    <a:lnTo>
                      <a:pt x="2785" y="27"/>
                    </a:lnTo>
                    <a:lnTo>
                      <a:pt x="2799" y="27"/>
                    </a:lnTo>
                    <a:lnTo>
                      <a:pt x="2799" y="25"/>
                    </a:lnTo>
                    <a:lnTo>
                      <a:pt x="2812" y="25"/>
                    </a:lnTo>
                    <a:lnTo>
                      <a:pt x="2812" y="24"/>
                    </a:lnTo>
                    <a:lnTo>
                      <a:pt x="2825" y="24"/>
                    </a:lnTo>
                    <a:lnTo>
                      <a:pt x="2825" y="22"/>
                    </a:lnTo>
                    <a:lnTo>
                      <a:pt x="2837" y="22"/>
                    </a:lnTo>
                    <a:lnTo>
                      <a:pt x="2837" y="20"/>
                    </a:lnTo>
                    <a:lnTo>
                      <a:pt x="2854" y="20"/>
                    </a:lnTo>
                    <a:lnTo>
                      <a:pt x="2854" y="19"/>
                    </a:lnTo>
                    <a:lnTo>
                      <a:pt x="2870" y="19"/>
                    </a:lnTo>
                    <a:lnTo>
                      <a:pt x="2870" y="17"/>
                    </a:lnTo>
                    <a:lnTo>
                      <a:pt x="2887" y="17"/>
                    </a:lnTo>
                    <a:lnTo>
                      <a:pt x="2887" y="15"/>
                    </a:lnTo>
                    <a:lnTo>
                      <a:pt x="2904" y="15"/>
                    </a:lnTo>
                    <a:lnTo>
                      <a:pt x="2904" y="14"/>
                    </a:lnTo>
                    <a:lnTo>
                      <a:pt x="2920" y="14"/>
                    </a:lnTo>
                    <a:lnTo>
                      <a:pt x="2920" y="12"/>
                    </a:lnTo>
                    <a:lnTo>
                      <a:pt x="2940" y="12"/>
                    </a:lnTo>
                    <a:lnTo>
                      <a:pt x="2940" y="10"/>
                    </a:lnTo>
                    <a:lnTo>
                      <a:pt x="2964" y="10"/>
                    </a:lnTo>
                    <a:lnTo>
                      <a:pt x="2964" y="9"/>
                    </a:lnTo>
                    <a:lnTo>
                      <a:pt x="2987" y="9"/>
                    </a:lnTo>
                    <a:lnTo>
                      <a:pt x="2987" y="7"/>
                    </a:lnTo>
                    <a:lnTo>
                      <a:pt x="3010" y="7"/>
                    </a:lnTo>
                    <a:lnTo>
                      <a:pt x="3010" y="5"/>
                    </a:lnTo>
                    <a:lnTo>
                      <a:pt x="3042" y="5"/>
                    </a:lnTo>
                    <a:lnTo>
                      <a:pt x="3042" y="4"/>
                    </a:lnTo>
                    <a:lnTo>
                      <a:pt x="3082" y="4"/>
                    </a:lnTo>
                    <a:lnTo>
                      <a:pt x="3082" y="2"/>
                    </a:lnTo>
                    <a:lnTo>
                      <a:pt x="3130" y="2"/>
                    </a:lnTo>
                    <a:lnTo>
                      <a:pt x="3130" y="0"/>
                    </a:lnTo>
                    <a:lnTo>
                      <a:pt x="9247" y="0"/>
                    </a:lnTo>
                    <a:lnTo>
                      <a:pt x="9247" y="2"/>
                    </a:lnTo>
                    <a:lnTo>
                      <a:pt x="3132" y="2"/>
                    </a:lnTo>
                    <a:lnTo>
                      <a:pt x="3132" y="4"/>
                    </a:lnTo>
                    <a:lnTo>
                      <a:pt x="3084" y="4"/>
                    </a:lnTo>
                    <a:lnTo>
                      <a:pt x="3084" y="5"/>
                    </a:lnTo>
                    <a:lnTo>
                      <a:pt x="3044" y="5"/>
                    </a:lnTo>
                    <a:lnTo>
                      <a:pt x="3044" y="7"/>
                    </a:lnTo>
                    <a:lnTo>
                      <a:pt x="3012" y="7"/>
                    </a:lnTo>
                    <a:lnTo>
                      <a:pt x="3012" y="9"/>
                    </a:lnTo>
                    <a:lnTo>
                      <a:pt x="2989" y="9"/>
                    </a:lnTo>
                    <a:lnTo>
                      <a:pt x="2989" y="10"/>
                    </a:lnTo>
                    <a:lnTo>
                      <a:pt x="2965" y="10"/>
                    </a:lnTo>
                    <a:lnTo>
                      <a:pt x="2965" y="12"/>
                    </a:lnTo>
                    <a:lnTo>
                      <a:pt x="2942" y="12"/>
                    </a:lnTo>
                    <a:lnTo>
                      <a:pt x="2942" y="14"/>
                    </a:lnTo>
                    <a:lnTo>
                      <a:pt x="2922" y="14"/>
                    </a:lnTo>
                    <a:lnTo>
                      <a:pt x="2922" y="15"/>
                    </a:lnTo>
                    <a:lnTo>
                      <a:pt x="2905" y="15"/>
                    </a:lnTo>
                    <a:lnTo>
                      <a:pt x="2905" y="17"/>
                    </a:lnTo>
                    <a:lnTo>
                      <a:pt x="2889" y="17"/>
                    </a:lnTo>
                    <a:lnTo>
                      <a:pt x="2889" y="19"/>
                    </a:lnTo>
                    <a:lnTo>
                      <a:pt x="2872" y="19"/>
                    </a:lnTo>
                    <a:lnTo>
                      <a:pt x="2872" y="20"/>
                    </a:lnTo>
                    <a:lnTo>
                      <a:pt x="2855" y="20"/>
                    </a:lnTo>
                    <a:lnTo>
                      <a:pt x="2855" y="22"/>
                    </a:lnTo>
                    <a:lnTo>
                      <a:pt x="2839" y="22"/>
                    </a:lnTo>
                    <a:lnTo>
                      <a:pt x="2839" y="24"/>
                    </a:lnTo>
                    <a:lnTo>
                      <a:pt x="2827" y="24"/>
                    </a:lnTo>
                    <a:lnTo>
                      <a:pt x="2827" y="25"/>
                    </a:lnTo>
                    <a:lnTo>
                      <a:pt x="2814" y="25"/>
                    </a:lnTo>
                    <a:lnTo>
                      <a:pt x="2814" y="27"/>
                    </a:lnTo>
                    <a:lnTo>
                      <a:pt x="2800" y="27"/>
                    </a:lnTo>
                    <a:lnTo>
                      <a:pt x="2800" y="29"/>
                    </a:lnTo>
                    <a:lnTo>
                      <a:pt x="2787" y="29"/>
                    </a:lnTo>
                    <a:lnTo>
                      <a:pt x="2787" y="30"/>
                    </a:lnTo>
                    <a:lnTo>
                      <a:pt x="2774" y="30"/>
                    </a:lnTo>
                    <a:lnTo>
                      <a:pt x="2774" y="32"/>
                    </a:lnTo>
                    <a:lnTo>
                      <a:pt x="2762" y="32"/>
                    </a:lnTo>
                    <a:lnTo>
                      <a:pt x="2762" y="34"/>
                    </a:lnTo>
                    <a:lnTo>
                      <a:pt x="2749" y="34"/>
                    </a:lnTo>
                    <a:lnTo>
                      <a:pt x="2749" y="35"/>
                    </a:lnTo>
                    <a:lnTo>
                      <a:pt x="2739" y="35"/>
                    </a:lnTo>
                    <a:lnTo>
                      <a:pt x="2739" y="37"/>
                    </a:lnTo>
                    <a:lnTo>
                      <a:pt x="2729" y="37"/>
                    </a:lnTo>
                    <a:lnTo>
                      <a:pt x="2729" y="39"/>
                    </a:lnTo>
                    <a:lnTo>
                      <a:pt x="2717" y="39"/>
                    </a:lnTo>
                    <a:lnTo>
                      <a:pt x="2717" y="40"/>
                    </a:lnTo>
                    <a:lnTo>
                      <a:pt x="2707" y="40"/>
                    </a:lnTo>
                    <a:lnTo>
                      <a:pt x="2707" y="42"/>
                    </a:lnTo>
                    <a:lnTo>
                      <a:pt x="2695" y="42"/>
                    </a:lnTo>
                    <a:lnTo>
                      <a:pt x="2695" y="44"/>
                    </a:lnTo>
                    <a:lnTo>
                      <a:pt x="2685" y="44"/>
                    </a:lnTo>
                    <a:lnTo>
                      <a:pt x="2685" y="45"/>
                    </a:lnTo>
                    <a:lnTo>
                      <a:pt x="2675" y="45"/>
                    </a:lnTo>
                    <a:lnTo>
                      <a:pt x="2675" y="47"/>
                    </a:lnTo>
                    <a:lnTo>
                      <a:pt x="2664" y="47"/>
                    </a:lnTo>
                    <a:lnTo>
                      <a:pt x="2664" y="49"/>
                    </a:lnTo>
                    <a:lnTo>
                      <a:pt x="2655" y="49"/>
                    </a:lnTo>
                    <a:lnTo>
                      <a:pt x="2655" y="50"/>
                    </a:lnTo>
                    <a:lnTo>
                      <a:pt x="2647" y="50"/>
                    </a:lnTo>
                    <a:lnTo>
                      <a:pt x="2647" y="52"/>
                    </a:lnTo>
                    <a:lnTo>
                      <a:pt x="2637" y="52"/>
                    </a:lnTo>
                    <a:lnTo>
                      <a:pt x="2637" y="54"/>
                    </a:lnTo>
                    <a:lnTo>
                      <a:pt x="2629" y="54"/>
                    </a:lnTo>
                    <a:lnTo>
                      <a:pt x="2629" y="55"/>
                    </a:lnTo>
                    <a:lnTo>
                      <a:pt x="2620" y="55"/>
                    </a:lnTo>
                    <a:lnTo>
                      <a:pt x="2620" y="57"/>
                    </a:lnTo>
                    <a:lnTo>
                      <a:pt x="2610" y="57"/>
                    </a:lnTo>
                    <a:lnTo>
                      <a:pt x="2610" y="59"/>
                    </a:lnTo>
                    <a:lnTo>
                      <a:pt x="2602" y="59"/>
                    </a:lnTo>
                    <a:lnTo>
                      <a:pt x="2602" y="60"/>
                    </a:lnTo>
                    <a:lnTo>
                      <a:pt x="2594" y="60"/>
                    </a:lnTo>
                    <a:lnTo>
                      <a:pt x="2594" y="62"/>
                    </a:lnTo>
                    <a:lnTo>
                      <a:pt x="2584" y="62"/>
                    </a:lnTo>
                    <a:lnTo>
                      <a:pt x="2584" y="64"/>
                    </a:lnTo>
                    <a:lnTo>
                      <a:pt x="2575" y="64"/>
                    </a:lnTo>
                    <a:lnTo>
                      <a:pt x="2575" y="65"/>
                    </a:lnTo>
                    <a:lnTo>
                      <a:pt x="2567" y="65"/>
                    </a:lnTo>
                    <a:lnTo>
                      <a:pt x="2567" y="67"/>
                    </a:lnTo>
                    <a:lnTo>
                      <a:pt x="2560" y="67"/>
                    </a:lnTo>
                    <a:lnTo>
                      <a:pt x="2560" y="69"/>
                    </a:lnTo>
                    <a:lnTo>
                      <a:pt x="2552" y="69"/>
                    </a:lnTo>
                    <a:lnTo>
                      <a:pt x="2552" y="70"/>
                    </a:lnTo>
                    <a:lnTo>
                      <a:pt x="2544" y="70"/>
                    </a:lnTo>
                    <a:lnTo>
                      <a:pt x="2544" y="72"/>
                    </a:lnTo>
                    <a:lnTo>
                      <a:pt x="2537" y="72"/>
                    </a:lnTo>
                    <a:lnTo>
                      <a:pt x="2537" y="74"/>
                    </a:lnTo>
                    <a:lnTo>
                      <a:pt x="2529" y="74"/>
                    </a:lnTo>
                    <a:lnTo>
                      <a:pt x="2529" y="75"/>
                    </a:lnTo>
                    <a:lnTo>
                      <a:pt x="2522" y="75"/>
                    </a:lnTo>
                    <a:lnTo>
                      <a:pt x="2522" y="77"/>
                    </a:lnTo>
                    <a:lnTo>
                      <a:pt x="2514" y="77"/>
                    </a:lnTo>
                    <a:lnTo>
                      <a:pt x="2514" y="79"/>
                    </a:lnTo>
                    <a:lnTo>
                      <a:pt x="2505" y="79"/>
                    </a:lnTo>
                    <a:lnTo>
                      <a:pt x="2505" y="80"/>
                    </a:lnTo>
                    <a:lnTo>
                      <a:pt x="2499" y="80"/>
                    </a:lnTo>
                    <a:lnTo>
                      <a:pt x="2499" y="82"/>
                    </a:lnTo>
                    <a:lnTo>
                      <a:pt x="2490" y="82"/>
                    </a:lnTo>
                    <a:lnTo>
                      <a:pt x="2490" y="84"/>
                    </a:lnTo>
                    <a:lnTo>
                      <a:pt x="2484" y="84"/>
                    </a:lnTo>
                    <a:lnTo>
                      <a:pt x="2484" y="85"/>
                    </a:lnTo>
                    <a:lnTo>
                      <a:pt x="2477" y="85"/>
                    </a:lnTo>
                    <a:lnTo>
                      <a:pt x="2477" y="87"/>
                    </a:lnTo>
                    <a:lnTo>
                      <a:pt x="2470" y="87"/>
                    </a:lnTo>
                    <a:lnTo>
                      <a:pt x="2470" y="89"/>
                    </a:lnTo>
                    <a:lnTo>
                      <a:pt x="2464" y="89"/>
                    </a:lnTo>
                    <a:lnTo>
                      <a:pt x="2464" y="90"/>
                    </a:lnTo>
                    <a:lnTo>
                      <a:pt x="2457" y="90"/>
                    </a:lnTo>
                    <a:lnTo>
                      <a:pt x="2457" y="92"/>
                    </a:lnTo>
                    <a:lnTo>
                      <a:pt x="2450" y="92"/>
                    </a:lnTo>
                    <a:lnTo>
                      <a:pt x="2450" y="94"/>
                    </a:lnTo>
                    <a:lnTo>
                      <a:pt x="2442" y="94"/>
                    </a:lnTo>
                    <a:lnTo>
                      <a:pt x="2442" y="95"/>
                    </a:lnTo>
                    <a:lnTo>
                      <a:pt x="2435" y="95"/>
                    </a:lnTo>
                    <a:lnTo>
                      <a:pt x="2435" y="97"/>
                    </a:lnTo>
                    <a:lnTo>
                      <a:pt x="2429" y="97"/>
                    </a:lnTo>
                    <a:lnTo>
                      <a:pt x="2429" y="99"/>
                    </a:lnTo>
                    <a:lnTo>
                      <a:pt x="2422" y="99"/>
                    </a:lnTo>
                    <a:lnTo>
                      <a:pt x="2422" y="100"/>
                    </a:lnTo>
                    <a:lnTo>
                      <a:pt x="2415" y="100"/>
                    </a:lnTo>
                    <a:lnTo>
                      <a:pt x="2415" y="102"/>
                    </a:lnTo>
                    <a:lnTo>
                      <a:pt x="2409" y="102"/>
                    </a:lnTo>
                    <a:lnTo>
                      <a:pt x="2409" y="104"/>
                    </a:lnTo>
                    <a:lnTo>
                      <a:pt x="2402" y="104"/>
                    </a:lnTo>
                    <a:lnTo>
                      <a:pt x="2402" y="105"/>
                    </a:lnTo>
                    <a:lnTo>
                      <a:pt x="2395" y="105"/>
                    </a:lnTo>
                    <a:lnTo>
                      <a:pt x="2395" y="107"/>
                    </a:lnTo>
                    <a:lnTo>
                      <a:pt x="2390" y="107"/>
                    </a:lnTo>
                    <a:lnTo>
                      <a:pt x="2390" y="109"/>
                    </a:lnTo>
                    <a:lnTo>
                      <a:pt x="2384" y="109"/>
                    </a:lnTo>
                    <a:lnTo>
                      <a:pt x="2384" y="110"/>
                    </a:lnTo>
                    <a:lnTo>
                      <a:pt x="2379" y="110"/>
                    </a:lnTo>
                    <a:lnTo>
                      <a:pt x="2379" y="112"/>
                    </a:lnTo>
                    <a:lnTo>
                      <a:pt x="2372" y="112"/>
                    </a:lnTo>
                    <a:lnTo>
                      <a:pt x="2372" y="114"/>
                    </a:lnTo>
                    <a:lnTo>
                      <a:pt x="2365" y="114"/>
                    </a:lnTo>
                    <a:lnTo>
                      <a:pt x="2365" y="115"/>
                    </a:lnTo>
                    <a:lnTo>
                      <a:pt x="2360" y="115"/>
                    </a:lnTo>
                    <a:lnTo>
                      <a:pt x="2360" y="117"/>
                    </a:lnTo>
                    <a:lnTo>
                      <a:pt x="2354" y="117"/>
                    </a:lnTo>
                    <a:lnTo>
                      <a:pt x="2354" y="119"/>
                    </a:lnTo>
                    <a:lnTo>
                      <a:pt x="2349" y="119"/>
                    </a:lnTo>
                    <a:lnTo>
                      <a:pt x="2349" y="120"/>
                    </a:lnTo>
                    <a:lnTo>
                      <a:pt x="2342" y="120"/>
                    </a:lnTo>
                    <a:lnTo>
                      <a:pt x="2342" y="122"/>
                    </a:lnTo>
                    <a:lnTo>
                      <a:pt x="2335" y="122"/>
                    </a:lnTo>
                    <a:lnTo>
                      <a:pt x="2335" y="124"/>
                    </a:lnTo>
                    <a:lnTo>
                      <a:pt x="2330" y="124"/>
                    </a:lnTo>
                    <a:lnTo>
                      <a:pt x="2330" y="125"/>
                    </a:lnTo>
                    <a:lnTo>
                      <a:pt x="2324" y="125"/>
                    </a:lnTo>
                    <a:lnTo>
                      <a:pt x="2324" y="127"/>
                    </a:lnTo>
                    <a:lnTo>
                      <a:pt x="2319" y="127"/>
                    </a:lnTo>
                    <a:lnTo>
                      <a:pt x="2319" y="129"/>
                    </a:lnTo>
                    <a:lnTo>
                      <a:pt x="2312" y="129"/>
                    </a:lnTo>
                    <a:lnTo>
                      <a:pt x="2312" y="130"/>
                    </a:lnTo>
                    <a:lnTo>
                      <a:pt x="2307" y="130"/>
                    </a:lnTo>
                    <a:lnTo>
                      <a:pt x="2307" y="132"/>
                    </a:lnTo>
                    <a:lnTo>
                      <a:pt x="2302" y="132"/>
                    </a:lnTo>
                    <a:lnTo>
                      <a:pt x="2302" y="134"/>
                    </a:lnTo>
                    <a:lnTo>
                      <a:pt x="2295" y="134"/>
                    </a:lnTo>
                    <a:lnTo>
                      <a:pt x="2295" y="135"/>
                    </a:lnTo>
                    <a:lnTo>
                      <a:pt x="2290" y="135"/>
                    </a:lnTo>
                    <a:lnTo>
                      <a:pt x="2290" y="137"/>
                    </a:lnTo>
                    <a:lnTo>
                      <a:pt x="2285" y="137"/>
                    </a:lnTo>
                    <a:lnTo>
                      <a:pt x="2285" y="139"/>
                    </a:lnTo>
                    <a:lnTo>
                      <a:pt x="2280" y="139"/>
                    </a:lnTo>
                    <a:lnTo>
                      <a:pt x="2280" y="140"/>
                    </a:lnTo>
                    <a:lnTo>
                      <a:pt x="2274" y="140"/>
                    </a:lnTo>
                    <a:lnTo>
                      <a:pt x="2274" y="142"/>
                    </a:lnTo>
                    <a:lnTo>
                      <a:pt x="2269" y="142"/>
                    </a:lnTo>
                    <a:lnTo>
                      <a:pt x="2269" y="144"/>
                    </a:lnTo>
                    <a:lnTo>
                      <a:pt x="2264" y="144"/>
                    </a:lnTo>
                    <a:lnTo>
                      <a:pt x="2264" y="145"/>
                    </a:lnTo>
                    <a:lnTo>
                      <a:pt x="2259" y="145"/>
                    </a:lnTo>
                    <a:lnTo>
                      <a:pt x="2259" y="147"/>
                    </a:lnTo>
                    <a:lnTo>
                      <a:pt x="2252" y="147"/>
                    </a:lnTo>
                    <a:lnTo>
                      <a:pt x="2252" y="149"/>
                    </a:lnTo>
                    <a:lnTo>
                      <a:pt x="2247" y="149"/>
                    </a:lnTo>
                    <a:lnTo>
                      <a:pt x="2247" y="150"/>
                    </a:lnTo>
                    <a:lnTo>
                      <a:pt x="2242" y="150"/>
                    </a:lnTo>
                    <a:lnTo>
                      <a:pt x="2242" y="152"/>
                    </a:lnTo>
                    <a:lnTo>
                      <a:pt x="2237" y="152"/>
                    </a:lnTo>
                    <a:lnTo>
                      <a:pt x="2237" y="154"/>
                    </a:lnTo>
                    <a:lnTo>
                      <a:pt x="2232" y="154"/>
                    </a:lnTo>
                    <a:lnTo>
                      <a:pt x="2232" y="155"/>
                    </a:lnTo>
                    <a:lnTo>
                      <a:pt x="2225" y="155"/>
                    </a:lnTo>
                    <a:lnTo>
                      <a:pt x="2225" y="157"/>
                    </a:lnTo>
                    <a:lnTo>
                      <a:pt x="2220" y="157"/>
                    </a:lnTo>
                    <a:lnTo>
                      <a:pt x="2220" y="159"/>
                    </a:lnTo>
                    <a:lnTo>
                      <a:pt x="2215" y="159"/>
                    </a:lnTo>
                    <a:lnTo>
                      <a:pt x="2215" y="160"/>
                    </a:lnTo>
                    <a:lnTo>
                      <a:pt x="2210" y="160"/>
                    </a:lnTo>
                    <a:lnTo>
                      <a:pt x="2210" y="162"/>
                    </a:lnTo>
                    <a:lnTo>
                      <a:pt x="2205" y="162"/>
                    </a:lnTo>
                    <a:lnTo>
                      <a:pt x="2205" y="164"/>
                    </a:lnTo>
                    <a:lnTo>
                      <a:pt x="2202" y="164"/>
                    </a:lnTo>
                    <a:lnTo>
                      <a:pt x="2202" y="165"/>
                    </a:lnTo>
                    <a:lnTo>
                      <a:pt x="2197" y="165"/>
                    </a:lnTo>
                    <a:lnTo>
                      <a:pt x="2197" y="167"/>
                    </a:lnTo>
                    <a:lnTo>
                      <a:pt x="2192" y="167"/>
                    </a:lnTo>
                    <a:lnTo>
                      <a:pt x="2192" y="169"/>
                    </a:lnTo>
                    <a:lnTo>
                      <a:pt x="2187" y="169"/>
                    </a:lnTo>
                    <a:lnTo>
                      <a:pt x="2187" y="170"/>
                    </a:lnTo>
                    <a:lnTo>
                      <a:pt x="2182" y="170"/>
                    </a:lnTo>
                    <a:lnTo>
                      <a:pt x="2182" y="172"/>
                    </a:lnTo>
                    <a:lnTo>
                      <a:pt x="2177" y="172"/>
                    </a:lnTo>
                    <a:lnTo>
                      <a:pt x="2177" y="174"/>
                    </a:lnTo>
                    <a:lnTo>
                      <a:pt x="2172" y="174"/>
                    </a:lnTo>
                    <a:lnTo>
                      <a:pt x="2172" y="175"/>
                    </a:lnTo>
                    <a:lnTo>
                      <a:pt x="2167" y="175"/>
                    </a:lnTo>
                    <a:lnTo>
                      <a:pt x="2167" y="177"/>
                    </a:lnTo>
                    <a:lnTo>
                      <a:pt x="2162" y="177"/>
                    </a:lnTo>
                    <a:lnTo>
                      <a:pt x="2162" y="179"/>
                    </a:lnTo>
                    <a:lnTo>
                      <a:pt x="2157" y="179"/>
                    </a:lnTo>
                    <a:lnTo>
                      <a:pt x="2157" y="180"/>
                    </a:lnTo>
                    <a:lnTo>
                      <a:pt x="2152" y="180"/>
                    </a:lnTo>
                    <a:lnTo>
                      <a:pt x="2152" y="182"/>
                    </a:lnTo>
                    <a:lnTo>
                      <a:pt x="2147" y="182"/>
                    </a:lnTo>
                    <a:lnTo>
                      <a:pt x="2147" y="184"/>
                    </a:lnTo>
                    <a:lnTo>
                      <a:pt x="2142" y="184"/>
                    </a:lnTo>
                    <a:lnTo>
                      <a:pt x="2142" y="185"/>
                    </a:lnTo>
                    <a:lnTo>
                      <a:pt x="2139" y="185"/>
                    </a:lnTo>
                    <a:lnTo>
                      <a:pt x="2139" y="187"/>
                    </a:lnTo>
                    <a:lnTo>
                      <a:pt x="2134" y="187"/>
                    </a:lnTo>
                    <a:lnTo>
                      <a:pt x="2134" y="189"/>
                    </a:lnTo>
                    <a:lnTo>
                      <a:pt x="2129" y="189"/>
                    </a:lnTo>
                    <a:lnTo>
                      <a:pt x="2129" y="190"/>
                    </a:lnTo>
                    <a:lnTo>
                      <a:pt x="2124" y="190"/>
                    </a:lnTo>
                    <a:lnTo>
                      <a:pt x="2124" y="192"/>
                    </a:lnTo>
                    <a:lnTo>
                      <a:pt x="2120" y="192"/>
                    </a:lnTo>
                    <a:lnTo>
                      <a:pt x="2120" y="194"/>
                    </a:lnTo>
                    <a:lnTo>
                      <a:pt x="2115" y="194"/>
                    </a:lnTo>
                    <a:lnTo>
                      <a:pt x="2115" y="195"/>
                    </a:lnTo>
                    <a:lnTo>
                      <a:pt x="2110" y="195"/>
                    </a:lnTo>
                    <a:lnTo>
                      <a:pt x="2110" y="197"/>
                    </a:lnTo>
                    <a:lnTo>
                      <a:pt x="2107" y="197"/>
                    </a:lnTo>
                    <a:lnTo>
                      <a:pt x="2107" y="199"/>
                    </a:lnTo>
                    <a:lnTo>
                      <a:pt x="2102" y="199"/>
                    </a:lnTo>
                    <a:lnTo>
                      <a:pt x="2102" y="200"/>
                    </a:lnTo>
                    <a:lnTo>
                      <a:pt x="2097" y="200"/>
                    </a:lnTo>
                    <a:lnTo>
                      <a:pt x="2097" y="202"/>
                    </a:lnTo>
                    <a:lnTo>
                      <a:pt x="2094" y="202"/>
                    </a:lnTo>
                    <a:lnTo>
                      <a:pt x="2094" y="204"/>
                    </a:lnTo>
                    <a:lnTo>
                      <a:pt x="2089" y="204"/>
                    </a:lnTo>
                    <a:lnTo>
                      <a:pt x="2089" y="205"/>
                    </a:lnTo>
                    <a:lnTo>
                      <a:pt x="2084" y="205"/>
                    </a:lnTo>
                    <a:lnTo>
                      <a:pt x="2084" y="207"/>
                    </a:lnTo>
                    <a:lnTo>
                      <a:pt x="2080" y="207"/>
                    </a:lnTo>
                    <a:lnTo>
                      <a:pt x="2080" y="209"/>
                    </a:lnTo>
                    <a:lnTo>
                      <a:pt x="2075" y="209"/>
                    </a:lnTo>
                    <a:lnTo>
                      <a:pt x="2075" y="210"/>
                    </a:lnTo>
                    <a:lnTo>
                      <a:pt x="2070" y="210"/>
                    </a:lnTo>
                    <a:lnTo>
                      <a:pt x="2070" y="212"/>
                    </a:lnTo>
                    <a:lnTo>
                      <a:pt x="2067" y="212"/>
                    </a:lnTo>
                    <a:lnTo>
                      <a:pt x="2067" y="214"/>
                    </a:lnTo>
                    <a:lnTo>
                      <a:pt x="2062" y="214"/>
                    </a:lnTo>
                    <a:lnTo>
                      <a:pt x="2062" y="215"/>
                    </a:lnTo>
                    <a:lnTo>
                      <a:pt x="2057" y="215"/>
                    </a:lnTo>
                    <a:lnTo>
                      <a:pt x="2057" y="217"/>
                    </a:lnTo>
                    <a:lnTo>
                      <a:pt x="2054" y="217"/>
                    </a:lnTo>
                    <a:lnTo>
                      <a:pt x="2054" y="219"/>
                    </a:lnTo>
                    <a:lnTo>
                      <a:pt x="2049" y="219"/>
                    </a:lnTo>
                    <a:lnTo>
                      <a:pt x="2049" y="220"/>
                    </a:lnTo>
                    <a:lnTo>
                      <a:pt x="2045" y="220"/>
                    </a:lnTo>
                    <a:lnTo>
                      <a:pt x="2045" y="222"/>
                    </a:lnTo>
                    <a:lnTo>
                      <a:pt x="2040" y="222"/>
                    </a:lnTo>
                    <a:lnTo>
                      <a:pt x="2040" y="224"/>
                    </a:lnTo>
                    <a:lnTo>
                      <a:pt x="2037" y="224"/>
                    </a:lnTo>
                    <a:lnTo>
                      <a:pt x="2037" y="225"/>
                    </a:lnTo>
                    <a:lnTo>
                      <a:pt x="2032" y="225"/>
                    </a:lnTo>
                    <a:lnTo>
                      <a:pt x="2032" y="227"/>
                    </a:lnTo>
                    <a:lnTo>
                      <a:pt x="2029" y="227"/>
                    </a:lnTo>
                    <a:lnTo>
                      <a:pt x="2029" y="229"/>
                    </a:lnTo>
                    <a:lnTo>
                      <a:pt x="2024" y="229"/>
                    </a:lnTo>
                    <a:lnTo>
                      <a:pt x="2024" y="230"/>
                    </a:lnTo>
                    <a:lnTo>
                      <a:pt x="2020" y="230"/>
                    </a:lnTo>
                    <a:lnTo>
                      <a:pt x="2020" y="232"/>
                    </a:lnTo>
                    <a:lnTo>
                      <a:pt x="2017" y="232"/>
                    </a:lnTo>
                    <a:lnTo>
                      <a:pt x="2017" y="234"/>
                    </a:lnTo>
                    <a:lnTo>
                      <a:pt x="2012" y="234"/>
                    </a:lnTo>
                    <a:lnTo>
                      <a:pt x="2012" y="235"/>
                    </a:lnTo>
                    <a:lnTo>
                      <a:pt x="2009" y="235"/>
                    </a:lnTo>
                    <a:lnTo>
                      <a:pt x="2009" y="237"/>
                    </a:lnTo>
                    <a:lnTo>
                      <a:pt x="2004" y="237"/>
                    </a:lnTo>
                    <a:lnTo>
                      <a:pt x="2004" y="239"/>
                    </a:lnTo>
                    <a:lnTo>
                      <a:pt x="2000" y="239"/>
                    </a:lnTo>
                    <a:lnTo>
                      <a:pt x="2000" y="240"/>
                    </a:lnTo>
                    <a:lnTo>
                      <a:pt x="1995" y="240"/>
                    </a:lnTo>
                    <a:lnTo>
                      <a:pt x="1995" y="242"/>
                    </a:lnTo>
                    <a:lnTo>
                      <a:pt x="1992" y="242"/>
                    </a:lnTo>
                    <a:lnTo>
                      <a:pt x="1992" y="244"/>
                    </a:lnTo>
                    <a:lnTo>
                      <a:pt x="1987" y="244"/>
                    </a:lnTo>
                    <a:lnTo>
                      <a:pt x="1987" y="245"/>
                    </a:lnTo>
                    <a:lnTo>
                      <a:pt x="1984" y="245"/>
                    </a:lnTo>
                    <a:lnTo>
                      <a:pt x="1984" y="247"/>
                    </a:lnTo>
                    <a:lnTo>
                      <a:pt x="1979" y="247"/>
                    </a:lnTo>
                    <a:lnTo>
                      <a:pt x="1979" y="249"/>
                    </a:lnTo>
                    <a:lnTo>
                      <a:pt x="1975" y="249"/>
                    </a:lnTo>
                    <a:lnTo>
                      <a:pt x="1975" y="250"/>
                    </a:lnTo>
                    <a:lnTo>
                      <a:pt x="1972" y="250"/>
                    </a:lnTo>
                    <a:lnTo>
                      <a:pt x="1972" y="252"/>
                    </a:lnTo>
                    <a:lnTo>
                      <a:pt x="1967" y="252"/>
                    </a:lnTo>
                    <a:lnTo>
                      <a:pt x="1967" y="254"/>
                    </a:lnTo>
                    <a:lnTo>
                      <a:pt x="1964" y="254"/>
                    </a:lnTo>
                    <a:lnTo>
                      <a:pt x="1964" y="255"/>
                    </a:lnTo>
                    <a:lnTo>
                      <a:pt x="1960" y="255"/>
                    </a:lnTo>
                    <a:lnTo>
                      <a:pt x="1960" y="257"/>
                    </a:lnTo>
                    <a:lnTo>
                      <a:pt x="1955" y="257"/>
                    </a:lnTo>
                    <a:lnTo>
                      <a:pt x="1955" y="259"/>
                    </a:lnTo>
                    <a:lnTo>
                      <a:pt x="1952" y="259"/>
                    </a:lnTo>
                    <a:lnTo>
                      <a:pt x="1952" y="260"/>
                    </a:lnTo>
                    <a:lnTo>
                      <a:pt x="1949" y="260"/>
                    </a:lnTo>
                    <a:lnTo>
                      <a:pt x="1949" y="262"/>
                    </a:lnTo>
                    <a:lnTo>
                      <a:pt x="1944" y="262"/>
                    </a:lnTo>
                    <a:lnTo>
                      <a:pt x="1944" y="264"/>
                    </a:lnTo>
                    <a:lnTo>
                      <a:pt x="1940" y="264"/>
                    </a:lnTo>
                    <a:lnTo>
                      <a:pt x="1940" y="265"/>
                    </a:lnTo>
                    <a:lnTo>
                      <a:pt x="1937" y="265"/>
                    </a:lnTo>
                    <a:lnTo>
                      <a:pt x="1937" y="267"/>
                    </a:lnTo>
                    <a:lnTo>
                      <a:pt x="1934" y="267"/>
                    </a:lnTo>
                    <a:lnTo>
                      <a:pt x="1934" y="269"/>
                    </a:lnTo>
                    <a:lnTo>
                      <a:pt x="1929" y="269"/>
                    </a:lnTo>
                    <a:lnTo>
                      <a:pt x="1929" y="270"/>
                    </a:lnTo>
                    <a:lnTo>
                      <a:pt x="1925" y="270"/>
                    </a:lnTo>
                    <a:lnTo>
                      <a:pt x="1925" y="272"/>
                    </a:lnTo>
                    <a:lnTo>
                      <a:pt x="1922" y="272"/>
                    </a:lnTo>
                    <a:lnTo>
                      <a:pt x="1922" y="274"/>
                    </a:lnTo>
                    <a:lnTo>
                      <a:pt x="1919" y="274"/>
                    </a:lnTo>
                    <a:lnTo>
                      <a:pt x="1919" y="275"/>
                    </a:lnTo>
                    <a:lnTo>
                      <a:pt x="1914" y="275"/>
                    </a:lnTo>
                    <a:lnTo>
                      <a:pt x="1914" y="277"/>
                    </a:lnTo>
                    <a:lnTo>
                      <a:pt x="1910" y="277"/>
                    </a:lnTo>
                    <a:lnTo>
                      <a:pt x="1910" y="279"/>
                    </a:lnTo>
                    <a:lnTo>
                      <a:pt x="1907" y="279"/>
                    </a:lnTo>
                    <a:lnTo>
                      <a:pt x="1907" y="280"/>
                    </a:lnTo>
                    <a:lnTo>
                      <a:pt x="1904" y="280"/>
                    </a:lnTo>
                    <a:lnTo>
                      <a:pt x="1904" y="282"/>
                    </a:lnTo>
                    <a:lnTo>
                      <a:pt x="1899" y="282"/>
                    </a:lnTo>
                    <a:lnTo>
                      <a:pt x="1899" y="284"/>
                    </a:lnTo>
                    <a:lnTo>
                      <a:pt x="1895" y="284"/>
                    </a:lnTo>
                    <a:lnTo>
                      <a:pt x="1895" y="285"/>
                    </a:lnTo>
                    <a:lnTo>
                      <a:pt x="1892" y="285"/>
                    </a:lnTo>
                    <a:lnTo>
                      <a:pt x="1892" y="287"/>
                    </a:lnTo>
                    <a:lnTo>
                      <a:pt x="1887" y="287"/>
                    </a:lnTo>
                    <a:lnTo>
                      <a:pt x="1887" y="289"/>
                    </a:lnTo>
                    <a:lnTo>
                      <a:pt x="1884" y="289"/>
                    </a:lnTo>
                    <a:lnTo>
                      <a:pt x="1884" y="290"/>
                    </a:lnTo>
                    <a:lnTo>
                      <a:pt x="1880" y="290"/>
                    </a:lnTo>
                    <a:lnTo>
                      <a:pt x="1880" y="292"/>
                    </a:lnTo>
                    <a:lnTo>
                      <a:pt x="1877" y="292"/>
                    </a:lnTo>
                    <a:lnTo>
                      <a:pt x="1877" y="294"/>
                    </a:lnTo>
                    <a:lnTo>
                      <a:pt x="1874" y="294"/>
                    </a:lnTo>
                    <a:lnTo>
                      <a:pt x="1874" y="295"/>
                    </a:lnTo>
                    <a:lnTo>
                      <a:pt x="1870" y="295"/>
                    </a:lnTo>
                    <a:lnTo>
                      <a:pt x="1870" y="297"/>
                    </a:lnTo>
                    <a:lnTo>
                      <a:pt x="1867" y="297"/>
                    </a:lnTo>
                    <a:lnTo>
                      <a:pt x="1867" y="299"/>
                    </a:lnTo>
                    <a:lnTo>
                      <a:pt x="1862" y="299"/>
                    </a:lnTo>
                    <a:lnTo>
                      <a:pt x="1862" y="300"/>
                    </a:lnTo>
                    <a:lnTo>
                      <a:pt x="1859" y="300"/>
                    </a:lnTo>
                    <a:lnTo>
                      <a:pt x="1859" y="302"/>
                    </a:lnTo>
                    <a:lnTo>
                      <a:pt x="1855" y="302"/>
                    </a:lnTo>
                    <a:lnTo>
                      <a:pt x="1855" y="304"/>
                    </a:lnTo>
                    <a:lnTo>
                      <a:pt x="1852" y="304"/>
                    </a:lnTo>
                    <a:lnTo>
                      <a:pt x="1852" y="305"/>
                    </a:lnTo>
                    <a:lnTo>
                      <a:pt x="1849" y="305"/>
                    </a:lnTo>
                    <a:lnTo>
                      <a:pt x="1849" y="307"/>
                    </a:lnTo>
                    <a:lnTo>
                      <a:pt x="1845" y="307"/>
                    </a:lnTo>
                    <a:lnTo>
                      <a:pt x="1845" y="309"/>
                    </a:lnTo>
                    <a:lnTo>
                      <a:pt x="1842" y="309"/>
                    </a:lnTo>
                    <a:lnTo>
                      <a:pt x="1842" y="310"/>
                    </a:lnTo>
                    <a:lnTo>
                      <a:pt x="1837" y="310"/>
                    </a:lnTo>
                    <a:lnTo>
                      <a:pt x="1837" y="312"/>
                    </a:lnTo>
                    <a:lnTo>
                      <a:pt x="1834" y="312"/>
                    </a:lnTo>
                    <a:lnTo>
                      <a:pt x="1834" y="314"/>
                    </a:lnTo>
                    <a:lnTo>
                      <a:pt x="1830" y="314"/>
                    </a:lnTo>
                    <a:lnTo>
                      <a:pt x="1830" y="315"/>
                    </a:lnTo>
                    <a:lnTo>
                      <a:pt x="1827" y="315"/>
                    </a:lnTo>
                    <a:lnTo>
                      <a:pt x="1827" y="317"/>
                    </a:lnTo>
                    <a:lnTo>
                      <a:pt x="1824" y="317"/>
                    </a:lnTo>
                    <a:lnTo>
                      <a:pt x="1824" y="319"/>
                    </a:lnTo>
                    <a:lnTo>
                      <a:pt x="1820" y="319"/>
                    </a:lnTo>
                    <a:lnTo>
                      <a:pt x="1820" y="320"/>
                    </a:lnTo>
                    <a:lnTo>
                      <a:pt x="1817" y="320"/>
                    </a:lnTo>
                    <a:lnTo>
                      <a:pt x="1817" y="322"/>
                    </a:lnTo>
                    <a:lnTo>
                      <a:pt x="1814" y="322"/>
                    </a:lnTo>
                    <a:lnTo>
                      <a:pt x="1814" y="324"/>
                    </a:lnTo>
                    <a:lnTo>
                      <a:pt x="1810" y="324"/>
                    </a:lnTo>
                    <a:lnTo>
                      <a:pt x="1810" y="325"/>
                    </a:lnTo>
                    <a:lnTo>
                      <a:pt x="1807" y="325"/>
                    </a:lnTo>
                    <a:lnTo>
                      <a:pt x="1807" y="327"/>
                    </a:lnTo>
                    <a:lnTo>
                      <a:pt x="1804" y="327"/>
                    </a:lnTo>
                    <a:lnTo>
                      <a:pt x="1804" y="329"/>
                    </a:lnTo>
                    <a:lnTo>
                      <a:pt x="1800" y="329"/>
                    </a:lnTo>
                    <a:lnTo>
                      <a:pt x="1800" y="330"/>
                    </a:lnTo>
                    <a:lnTo>
                      <a:pt x="1797" y="330"/>
                    </a:lnTo>
                    <a:lnTo>
                      <a:pt x="1797" y="332"/>
                    </a:lnTo>
                    <a:lnTo>
                      <a:pt x="1794" y="332"/>
                    </a:lnTo>
                    <a:lnTo>
                      <a:pt x="1794" y="334"/>
                    </a:lnTo>
                    <a:lnTo>
                      <a:pt x="1790" y="334"/>
                    </a:lnTo>
                    <a:lnTo>
                      <a:pt x="1790" y="335"/>
                    </a:lnTo>
                    <a:lnTo>
                      <a:pt x="1787" y="335"/>
                    </a:lnTo>
                    <a:lnTo>
                      <a:pt x="1787" y="337"/>
                    </a:lnTo>
                    <a:lnTo>
                      <a:pt x="1784" y="337"/>
                    </a:lnTo>
                    <a:lnTo>
                      <a:pt x="1784" y="339"/>
                    </a:lnTo>
                    <a:lnTo>
                      <a:pt x="1780" y="339"/>
                    </a:lnTo>
                    <a:lnTo>
                      <a:pt x="1780" y="340"/>
                    </a:lnTo>
                    <a:lnTo>
                      <a:pt x="1777" y="340"/>
                    </a:lnTo>
                    <a:lnTo>
                      <a:pt x="1777" y="342"/>
                    </a:lnTo>
                    <a:lnTo>
                      <a:pt x="1774" y="342"/>
                    </a:lnTo>
                    <a:lnTo>
                      <a:pt x="1774" y="344"/>
                    </a:lnTo>
                    <a:lnTo>
                      <a:pt x="1770" y="344"/>
                    </a:lnTo>
                    <a:lnTo>
                      <a:pt x="1770" y="345"/>
                    </a:lnTo>
                    <a:lnTo>
                      <a:pt x="1767" y="345"/>
                    </a:lnTo>
                    <a:lnTo>
                      <a:pt x="1767" y="347"/>
                    </a:lnTo>
                    <a:lnTo>
                      <a:pt x="1764" y="347"/>
                    </a:lnTo>
                    <a:lnTo>
                      <a:pt x="1764" y="349"/>
                    </a:lnTo>
                    <a:lnTo>
                      <a:pt x="1760" y="349"/>
                    </a:lnTo>
                    <a:lnTo>
                      <a:pt x="1760" y="350"/>
                    </a:lnTo>
                    <a:lnTo>
                      <a:pt x="1757" y="350"/>
                    </a:lnTo>
                    <a:lnTo>
                      <a:pt x="1757" y="352"/>
                    </a:lnTo>
                    <a:lnTo>
                      <a:pt x="1754" y="352"/>
                    </a:lnTo>
                    <a:lnTo>
                      <a:pt x="1754" y="354"/>
                    </a:lnTo>
                    <a:lnTo>
                      <a:pt x="1750" y="354"/>
                    </a:lnTo>
                    <a:lnTo>
                      <a:pt x="1750" y="355"/>
                    </a:lnTo>
                    <a:lnTo>
                      <a:pt x="1747" y="355"/>
                    </a:lnTo>
                    <a:lnTo>
                      <a:pt x="1747" y="357"/>
                    </a:lnTo>
                    <a:lnTo>
                      <a:pt x="1745" y="357"/>
                    </a:lnTo>
                    <a:lnTo>
                      <a:pt x="1745" y="359"/>
                    </a:lnTo>
                    <a:lnTo>
                      <a:pt x="1742" y="359"/>
                    </a:lnTo>
                    <a:lnTo>
                      <a:pt x="1742" y="360"/>
                    </a:lnTo>
                    <a:lnTo>
                      <a:pt x="1739" y="360"/>
                    </a:lnTo>
                    <a:lnTo>
                      <a:pt x="1739" y="362"/>
                    </a:lnTo>
                    <a:lnTo>
                      <a:pt x="1735" y="362"/>
                    </a:lnTo>
                    <a:lnTo>
                      <a:pt x="1735" y="364"/>
                    </a:lnTo>
                    <a:lnTo>
                      <a:pt x="1732" y="364"/>
                    </a:lnTo>
                    <a:lnTo>
                      <a:pt x="1732" y="365"/>
                    </a:lnTo>
                    <a:lnTo>
                      <a:pt x="1729" y="365"/>
                    </a:lnTo>
                    <a:lnTo>
                      <a:pt x="1729" y="367"/>
                    </a:lnTo>
                    <a:lnTo>
                      <a:pt x="1725" y="367"/>
                    </a:lnTo>
                    <a:lnTo>
                      <a:pt x="1725" y="369"/>
                    </a:lnTo>
                    <a:lnTo>
                      <a:pt x="1722" y="369"/>
                    </a:lnTo>
                    <a:lnTo>
                      <a:pt x="1722" y="370"/>
                    </a:lnTo>
                    <a:lnTo>
                      <a:pt x="1719" y="370"/>
                    </a:lnTo>
                    <a:lnTo>
                      <a:pt x="1719" y="372"/>
                    </a:lnTo>
                    <a:lnTo>
                      <a:pt x="1717" y="372"/>
                    </a:lnTo>
                    <a:lnTo>
                      <a:pt x="1717" y="374"/>
                    </a:lnTo>
                    <a:lnTo>
                      <a:pt x="1714" y="374"/>
                    </a:lnTo>
                    <a:lnTo>
                      <a:pt x="1714" y="375"/>
                    </a:lnTo>
                    <a:lnTo>
                      <a:pt x="1710" y="375"/>
                    </a:lnTo>
                    <a:lnTo>
                      <a:pt x="1710" y="377"/>
                    </a:lnTo>
                    <a:lnTo>
                      <a:pt x="1707" y="377"/>
                    </a:lnTo>
                    <a:lnTo>
                      <a:pt x="1707" y="379"/>
                    </a:lnTo>
                    <a:lnTo>
                      <a:pt x="1704" y="379"/>
                    </a:lnTo>
                    <a:lnTo>
                      <a:pt x="1704" y="380"/>
                    </a:lnTo>
                    <a:lnTo>
                      <a:pt x="1700" y="380"/>
                    </a:lnTo>
                    <a:lnTo>
                      <a:pt x="1700" y="382"/>
                    </a:lnTo>
                    <a:lnTo>
                      <a:pt x="1697" y="382"/>
                    </a:lnTo>
                    <a:lnTo>
                      <a:pt x="1697" y="384"/>
                    </a:lnTo>
                    <a:lnTo>
                      <a:pt x="1694" y="384"/>
                    </a:lnTo>
                    <a:lnTo>
                      <a:pt x="1694" y="385"/>
                    </a:lnTo>
                    <a:lnTo>
                      <a:pt x="1690" y="385"/>
                    </a:lnTo>
                    <a:lnTo>
                      <a:pt x="1690" y="387"/>
                    </a:lnTo>
                    <a:lnTo>
                      <a:pt x="1687" y="387"/>
                    </a:lnTo>
                    <a:lnTo>
                      <a:pt x="1687" y="389"/>
                    </a:lnTo>
                    <a:lnTo>
                      <a:pt x="1685" y="389"/>
                    </a:lnTo>
                    <a:lnTo>
                      <a:pt x="1685" y="390"/>
                    </a:lnTo>
                    <a:lnTo>
                      <a:pt x="1682" y="390"/>
                    </a:lnTo>
                    <a:lnTo>
                      <a:pt x="1682" y="392"/>
                    </a:lnTo>
                    <a:lnTo>
                      <a:pt x="1679" y="392"/>
                    </a:lnTo>
                    <a:lnTo>
                      <a:pt x="1679" y="394"/>
                    </a:lnTo>
                    <a:lnTo>
                      <a:pt x="1675" y="394"/>
                    </a:lnTo>
                    <a:lnTo>
                      <a:pt x="1675" y="395"/>
                    </a:lnTo>
                    <a:lnTo>
                      <a:pt x="1672" y="395"/>
                    </a:lnTo>
                    <a:lnTo>
                      <a:pt x="1672" y="397"/>
                    </a:lnTo>
                    <a:lnTo>
                      <a:pt x="1669" y="397"/>
                    </a:lnTo>
                    <a:lnTo>
                      <a:pt x="1669" y="399"/>
                    </a:lnTo>
                    <a:lnTo>
                      <a:pt x="1667" y="399"/>
                    </a:lnTo>
                    <a:lnTo>
                      <a:pt x="1667" y="400"/>
                    </a:lnTo>
                    <a:lnTo>
                      <a:pt x="1664" y="400"/>
                    </a:lnTo>
                    <a:lnTo>
                      <a:pt x="1664" y="402"/>
                    </a:lnTo>
                    <a:lnTo>
                      <a:pt x="1660" y="402"/>
                    </a:lnTo>
                    <a:lnTo>
                      <a:pt x="1660" y="404"/>
                    </a:lnTo>
                    <a:lnTo>
                      <a:pt x="1657" y="404"/>
                    </a:lnTo>
                    <a:lnTo>
                      <a:pt x="1657" y="405"/>
                    </a:lnTo>
                    <a:lnTo>
                      <a:pt x="1654" y="405"/>
                    </a:lnTo>
                    <a:lnTo>
                      <a:pt x="1654" y="407"/>
                    </a:lnTo>
                    <a:lnTo>
                      <a:pt x="1652" y="407"/>
                    </a:lnTo>
                    <a:lnTo>
                      <a:pt x="1652" y="409"/>
                    </a:lnTo>
                    <a:lnTo>
                      <a:pt x="1649" y="409"/>
                    </a:lnTo>
                    <a:lnTo>
                      <a:pt x="1649" y="410"/>
                    </a:lnTo>
                    <a:lnTo>
                      <a:pt x="1645" y="410"/>
                    </a:lnTo>
                    <a:lnTo>
                      <a:pt x="1645" y="412"/>
                    </a:lnTo>
                    <a:lnTo>
                      <a:pt x="1642" y="412"/>
                    </a:lnTo>
                    <a:lnTo>
                      <a:pt x="1642" y="414"/>
                    </a:lnTo>
                    <a:lnTo>
                      <a:pt x="1640" y="414"/>
                    </a:lnTo>
                    <a:lnTo>
                      <a:pt x="1640" y="415"/>
                    </a:lnTo>
                    <a:lnTo>
                      <a:pt x="1637" y="415"/>
                    </a:lnTo>
                    <a:lnTo>
                      <a:pt x="1637" y="417"/>
                    </a:lnTo>
                    <a:lnTo>
                      <a:pt x="1634" y="417"/>
                    </a:lnTo>
                    <a:lnTo>
                      <a:pt x="1634" y="419"/>
                    </a:lnTo>
                    <a:lnTo>
                      <a:pt x="1632" y="419"/>
                    </a:lnTo>
                    <a:lnTo>
                      <a:pt x="1632" y="420"/>
                    </a:lnTo>
                    <a:lnTo>
                      <a:pt x="1629" y="420"/>
                    </a:lnTo>
                    <a:lnTo>
                      <a:pt x="1629" y="422"/>
                    </a:lnTo>
                    <a:lnTo>
                      <a:pt x="1625" y="422"/>
                    </a:lnTo>
                    <a:lnTo>
                      <a:pt x="1625" y="424"/>
                    </a:lnTo>
                    <a:lnTo>
                      <a:pt x="1622" y="424"/>
                    </a:lnTo>
                    <a:lnTo>
                      <a:pt x="1622" y="425"/>
                    </a:lnTo>
                    <a:lnTo>
                      <a:pt x="1620" y="425"/>
                    </a:lnTo>
                    <a:lnTo>
                      <a:pt x="1620" y="427"/>
                    </a:lnTo>
                    <a:lnTo>
                      <a:pt x="1617" y="427"/>
                    </a:lnTo>
                    <a:lnTo>
                      <a:pt x="1617" y="429"/>
                    </a:lnTo>
                    <a:lnTo>
                      <a:pt x="1614" y="429"/>
                    </a:lnTo>
                    <a:lnTo>
                      <a:pt x="1614" y="430"/>
                    </a:lnTo>
                    <a:lnTo>
                      <a:pt x="1610" y="430"/>
                    </a:lnTo>
                    <a:lnTo>
                      <a:pt x="1610" y="432"/>
                    </a:lnTo>
                    <a:lnTo>
                      <a:pt x="1609" y="432"/>
                    </a:lnTo>
                    <a:lnTo>
                      <a:pt x="1609" y="434"/>
                    </a:lnTo>
                    <a:lnTo>
                      <a:pt x="1605" y="434"/>
                    </a:lnTo>
                    <a:lnTo>
                      <a:pt x="1605" y="435"/>
                    </a:lnTo>
                    <a:lnTo>
                      <a:pt x="1602" y="435"/>
                    </a:lnTo>
                    <a:lnTo>
                      <a:pt x="1602" y="437"/>
                    </a:lnTo>
                    <a:lnTo>
                      <a:pt x="1599" y="437"/>
                    </a:lnTo>
                    <a:lnTo>
                      <a:pt x="1599" y="439"/>
                    </a:lnTo>
                    <a:lnTo>
                      <a:pt x="1597" y="439"/>
                    </a:lnTo>
                    <a:lnTo>
                      <a:pt x="1597" y="440"/>
                    </a:lnTo>
                    <a:lnTo>
                      <a:pt x="1594" y="440"/>
                    </a:lnTo>
                    <a:lnTo>
                      <a:pt x="1594" y="442"/>
                    </a:lnTo>
                    <a:lnTo>
                      <a:pt x="1590" y="442"/>
                    </a:lnTo>
                    <a:lnTo>
                      <a:pt x="1590" y="444"/>
                    </a:lnTo>
                    <a:lnTo>
                      <a:pt x="1587" y="444"/>
                    </a:lnTo>
                    <a:lnTo>
                      <a:pt x="1587" y="445"/>
                    </a:lnTo>
                    <a:lnTo>
                      <a:pt x="1585" y="445"/>
                    </a:lnTo>
                    <a:lnTo>
                      <a:pt x="1585" y="447"/>
                    </a:lnTo>
                    <a:lnTo>
                      <a:pt x="1582" y="447"/>
                    </a:lnTo>
                    <a:lnTo>
                      <a:pt x="1582" y="449"/>
                    </a:lnTo>
                    <a:lnTo>
                      <a:pt x="1579" y="449"/>
                    </a:lnTo>
                    <a:lnTo>
                      <a:pt x="1579" y="450"/>
                    </a:lnTo>
                    <a:lnTo>
                      <a:pt x="1577" y="450"/>
                    </a:lnTo>
                    <a:lnTo>
                      <a:pt x="1577" y="452"/>
                    </a:lnTo>
                    <a:lnTo>
                      <a:pt x="1574" y="452"/>
                    </a:lnTo>
                    <a:lnTo>
                      <a:pt x="1574" y="454"/>
                    </a:lnTo>
                    <a:lnTo>
                      <a:pt x="1570" y="454"/>
                    </a:lnTo>
                    <a:lnTo>
                      <a:pt x="1570" y="455"/>
                    </a:lnTo>
                    <a:lnTo>
                      <a:pt x="1567" y="455"/>
                    </a:lnTo>
                    <a:lnTo>
                      <a:pt x="1567" y="457"/>
                    </a:lnTo>
                    <a:lnTo>
                      <a:pt x="1565" y="457"/>
                    </a:lnTo>
                    <a:lnTo>
                      <a:pt x="1565" y="459"/>
                    </a:lnTo>
                    <a:lnTo>
                      <a:pt x="1562" y="459"/>
                    </a:lnTo>
                    <a:lnTo>
                      <a:pt x="1562" y="460"/>
                    </a:lnTo>
                    <a:lnTo>
                      <a:pt x="1559" y="460"/>
                    </a:lnTo>
                    <a:close/>
                    <a:moveTo>
                      <a:pt x="9247" y="2"/>
                    </a:moveTo>
                    <a:lnTo>
                      <a:pt x="9290" y="2"/>
                    </a:lnTo>
                    <a:lnTo>
                      <a:pt x="9290" y="4"/>
                    </a:lnTo>
                    <a:lnTo>
                      <a:pt x="9247" y="4"/>
                    </a:lnTo>
                    <a:lnTo>
                      <a:pt x="9247" y="2"/>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9" name="Freeform 226"/>
              <p:cNvSpPr>
                <a:spLocks noEditPoints="1"/>
              </p:cNvSpPr>
              <p:nvPr/>
            </p:nvSpPr>
            <p:spPr bwMode="auto">
              <a:xfrm>
                <a:off x="3368675" y="3687763"/>
                <a:ext cx="2490788" cy="1525588"/>
              </a:xfrm>
              <a:custGeom>
                <a:avLst/>
                <a:gdLst>
                  <a:gd name="T0" fmla="*/ 0 w 12118"/>
                  <a:gd name="T1" fmla="*/ 3206 h 7422"/>
                  <a:gd name="T2" fmla="*/ 3 w 12118"/>
                  <a:gd name="T3" fmla="*/ 3082 h 7422"/>
                  <a:gd name="T4" fmla="*/ 0 w 12118"/>
                  <a:gd name="T5" fmla="*/ 3340 h 7422"/>
                  <a:gd name="T6" fmla="*/ 586 w 12118"/>
                  <a:gd name="T7" fmla="*/ 2783 h 7422"/>
                  <a:gd name="T8" fmla="*/ 585 w 12118"/>
                  <a:gd name="T9" fmla="*/ 2791 h 7422"/>
                  <a:gd name="T10" fmla="*/ 584 w 12118"/>
                  <a:gd name="T11" fmla="*/ 2797 h 7422"/>
                  <a:gd name="T12" fmla="*/ 583 w 12118"/>
                  <a:gd name="T13" fmla="*/ 2804 h 7422"/>
                  <a:gd name="T14" fmla="*/ 582 w 12118"/>
                  <a:gd name="T15" fmla="*/ 2810 h 7422"/>
                  <a:gd name="T16" fmla="*/ 580 w 12118"/>
                  <a:gd name="T17" fmla="*/ 2821 h 7422"/>
                  <a:gd name="T18" fmla="*/ 580 w 12118"/>
                  <a:gd name="T19" fmla="*/ 2827 h 7422"/>
                  <a:gd name="T20" fmla="*/ 577 w 12118"/>
                  <a:gd name="T21" fmla="*/ 2842 h 7422"/>
                  <a:gd name="T22" fmla="*/ 575 w 12118"/>
                  <a:gd name="T23" fmla="*/ 2863 h 7422"/>
                  <a:gd name="T24" fmla="*/ 574 w 12118"/>
                  <a:gd name="T25" fmla="*/ 2867 h 7422"/>
                  <a:gd name="T26" fmla="*/ 572 w 12118"/>
                  <a:gd name="T27" fmla="*/ 2884 h 7422"/>
                  <a:gd name="T28" fmla="*/ 571 w 12118"/>
                  <a:gd name="T29" fmla="*/ 2888 h 7422"/>
                  <a:gd name="T30" fmla="*/ 570 w 12118"/>
                  <a:gd name="T31" fmla="*/ 2898 h 7422"/>
                  <a:gd name="T32" fmla="*/ 570 w 12118"/>
                  <a:gd name="T33" fmla="*/ 2903 h 7422"/>
                  <a:gd name="T34" fmla="*/ 569 w 12118"/>
                  <a:gd name="T35" fmla="*/ 2909 h 7422"/>
                  <a:gd name="T36" fmla="*/ 568 w 12118"/>
                  <a:gd name="T37" fmla="*/ 2917 h 7422"/>
                  <a:gd name="T38" fmla="*/ 568 w 12118"/>
                  <a:gd name="T39" fmla="*/ 2923 h 7422"/>
                  <a:gd name="T40" fmla="*/ 552 w 12118"/>
                  <a:gd name="T41" fmla="*/ 3206 h 7422"/>
                  <a:gd name="T42" fmla="*/ 4 w 12118"/>
                  <a:gd name="T43" fmla="*/ 3061 h 7422"/>
                  <a:gd name="T44" fmla="*/ 27 w 12118"/>
                  <a:gd name="T45" fmla="*/ 2793 h 7422"/>
                  <a:gd name="T46" fmla="*/ 31 w 12118"/>
                  <a:gd name="T47" fmla="*/ 2763 h 7422"/>
                  <a:gd name="T48" fmla="*/ 620 w 12118"/>
                  <a:gd name="T49" fmla="*/ 2613 h 7422"/>
                  <a:gd name="T50" fmla="*/ 621 w 12118"/>
                  <a:gd name="T51" fmla="*/ 2609 h 7422"/>
                  <a:gd name="T52" fmla="*/ 1594 w 12118"/>
                  <a:gd name="T53" fmla="*/ 1102 h 7422"/>
                  <a:gd name="T54" fmla="*/ 1096 w 12118"/>
                  <a:gd name="T55" fmla="*/ 1601 h 7422"/>
                  <a:gd name="T56" fmla="*/ 1091 w 12118"/>
                  <a:gd name="T57" fmla="*/ 1608 h 7422"/>
                  <a:gd name="T58" fmla="*/ 1087 w 12118"/>
                  <a:gd name="T59" fmla="*/ 1614 h 7422"/>
                  <a:gd name="T60" fmla="*/ 1083 w 12118"/>
                  <a:gd name="T61" fmla="*/ 1619 h 7422"/>
                  <a:gd name="T62" fmla="*/ 970 w 12118"/>
                  <a:gd name="T63" fmla="*/ 1782 h 7422"/>
                  <a:gd name="T64" fmla="*/ 964 w 12118"/>
                  <a:gd name="T65" fmla="*/ 1791 h 7422"/>
                  <a:gd name="T66" fmla="*/ 959 w 12118"/>
                  <a:gd name="T67" fmla="*/ 1798 h 7422"/>
                  <a:gd name="T68" fmla="*/ 956 w 12118"/>
                  <a:gd name="T69" fmla="*/ 1804 h 7422"/>
                  <a:gd name="T70" fmla="*/ 950 w 12118"/>
                  <a:gd name="T71" fmla="*/ 1813 h 7422"/>
                  <a:gd name="T72" fmla="*/ 627 w 12118"/>
                  <a:gd name="T73" fmla="*/ 2580 h 7422"/>
                  <a:gd name="T74" fmla="*/ 625 w 12118"/>
                  <a:gd name="T75" fmla="*/ 2589 h 7422"/>
                  <a:gd name="T76" fmla="*/ 11567 w 12118"/>
                  <a:gd name="T77" fmla="*/ 2061 h 7422"/>
                  <a:gd name="T78" fmla="*/ 9174 w 12118"/>
                  <a:gd name="T79" fmla="*/ 552 h 7422"/>
                  <a:gd name="T80" fmla="*/ 3206 w 12118"/>
                  <a:gd name="T81" fmla="*/ 0 h 7422"/>
                  <a:gd name="T82" fmla="*/ 9288 w 12118"/>
                  <a:gd name="T83" fmla="*/ 2 h 7422"/>
                  <a:gd name="T84" fmla="*/ 11696 w 12118"/>
                  <a:gd name="T85" fmla="*/ 1231 h 7422"/>
                  <a:gd name="T86" fmla="*/ 12118 w 12118"/>
                  <a:gd name="T87" fmla="*/ 1939 h 7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18" h="7422">
                    <a:moveTo>
                      <a:pt x="0" y="7422"/>
                    </a:moveTo>
                    <a:lnTo>
                      <a:pt x="0" y="7422"/>
                    </a:lnTo>
                    <a:lnTo>
                      <a:pt x="0" y="3206"/>
                    </a:lnTo>
                    <a:cubicBezTo>
                      <a:pt x="0" y="3196"/>
                      <a:pt x="0" y="3186"/>
                      <a:pt x="0" y="3176"/>
                    </a:cubicBezTo>
                    <a:cubicBezTo>
                      <a:pt x="0" y="3173"/>
                      <a:pt x="0" y="3170"/>
                      <a:pt x="0" y="3167"/>
                    </a:cubicBezTo>
                    <a:cubicBezTo>
                      <a:pt x="1" y="3139"/>
                      <a:pt x="2" y="3110"/>
                      <a:pt x="3" y="3082"/>
                    </a:cubicBezTo>
                    <a:cubicBezTo>
                      <a:pt x="1" y="3123"/>
                      <a:pt x="0" y="3165"/>
                      <a:pt x="0" y="3206"/>
                    </a:cubicBezTo>
                    <a:lnTo>
                      <a:pt x="0" y="3340"/>
                    </a:lnTo>
                    <a:lnTo>
                      <a:pt x="0" y="3340"/>
                    </a:lnTo>
                    <a:cubicBezTo>
                      <a:pt x="185" y="3097"/>
                      <a:pt x="391" y="2865"/>
                      <a:pt x="612" y="2646"/>
                    </a:cubicBezTo>
                    <a:cubicBezTo>
                      <a:pt x="602" y="2691"/>
                      <a:pt x="594" y="2737"/>
                      <a:pt x="586" y="2783"/>
                    </a:cubicBezTo>
                    <a:cubicBezTo>
                      <a:pt x="586" y="2783"/>
                      <a:pt x="586" y="2783"/>
                      <a:pt x="586" y="2783"/>
                    </a:cubicBezTo>
                    <a:cubicBezTo>
                      <a:pt x="586" y="2784"/>
                      <a:pt x="586" y="2786"/>
                      <a:pt x="586" y="2787"/>
                    </a:cubicBezTo>
                    <a:cubicBezTo>
                      <a:pt x="586" y="2787"/>
                      <a:pt x="586" y="2787"/>
                      <a:pt x="586" y="2788"/>
                    </a:cubicBezTo>
                    <a:cubicBezTo>
                      <a:pt x="585" y="2789"/>
                      <a:pt x="585" y="2790"/>
                      <a:pt x="585" y="2791"/>
                    </a:cubicBezTo>
                    <a:cubicBezTo>
                      <a:pt x="585" y="2791"/>
                      <a:pt x="585" y="2792"/>
                      <a:pt x="585" y="2792"/>
                    </a:cubicBezTo>
                    <a:cubicBezTo>
                      <a:pt x="585" y="2793"/>
                      <a:pt x="585" y="2794"/>
                      <a:pt x="584" y="2795"/>
                    </a:cubicBezTo>
                    <a:cubicBezTo>
                      <a:pt x="584" y="2796"/>
                      <a:pt x="584" y="2796"/>
                      <a:pt x="584" y="2797"/>
                    </a:cubicBezTo>
                    <a:cubicBezTo>
                      <a:pt x="584" y="2798"/>
                      <a:pt x="584" y="2799"/>
                      <a:pt x="584" y="2800"/>
                    </a:cubicBezTo>
                    <a:cubicBezTo>
                      <a:pt x="584" y="2800"/>
                      <a:pt x="583" y="2801"/>
                      <a:pt x="583" y="2802"/>
                    </a:cubicBezTo>
                    <a:cubicBezTo>
                      <a:pt x="583" y="2802"/>
                      <a:pt x="583" y="2803"/>
                      <a:pt x="583" y="2804"/>
                    </a:cubicBezTo>
                    <a:cubicBezTo>
                      <a:pt x="583" y="2804"/>
                      <a:pt x="583" y="2805"/>
                      <a:pt x="583" y="2806"/>
                    </a:cubicBezTo>
                    <a:cubicBezTo>
                      <a:pt x="583" y="2806"/>
                      <a:pt x="583" y="2807"/>
                      <a:pt x="583" y="2807"/>
                    </a:cubicBezTo>
                    <a:cubicBezTo>
                      <a:pt x="582" y="2808"/>
                      <a:pt x="582" y="2809"/>
                      <a:pt x="582" y="2810"/>
                    </a:cubicBezTo>
                    <a:cubicBezTo>
                      <a:pt x="582" y="2810"/>
                      <a:pt x="582" y="2811"/>
                      <a:pt x="582" y="2811"/>
                    </a:cubicBezTo>
                    <a:cubicBezTo>
                      <a:pt x="582" y="2814"/>
                      <a:pt x="581" y="2817"/>
                      <a:pt x="581" y="2820"/>
                    </a:cubicBezTo>
                    <a:cubicBezTo>
                      <a:pt x="581" y="2820"/>
                      <a:pt x="581" y="2820"/>
                      <a:pt x="580" y="2821"/>
                    </a:cubicBezTo>
                    <a:cubicBezTo>
                      <a:pt x="580" y="2822"/>
                      <a:pt x="580" y="2823"/>
                      <a:pt x="580" y="2824"/>
                    </a:cubicBezTo>
                    <a:lnTo>
                      <a:pt x="580" y="2825"/>
                    </a:lnTo>
                    <a:cubicBezTo>
                      <a:pt x="580" y="2826"/>
                      <a:pt x="580" y="2826"/>
                      <a:pt x="580" y="2827"/>
                    </a:cubicBezTo>
                    <a:cubicBezTo>
                      <a:pt x="580" y="2828"/>
                      <a:pt x="579" y="2828"/>
                      <a:pt x="579" y="2828"/>
                    </a:cubicBezTo>
                    <a:cubicBezTo>
                      <a:pt x="579" y="2833"/>
                      <a:pt x="578" y="2837"/>
                      <a:pt x="578" y="2841"/>
                    </a:cubicBezTo>
                    <a:cubicBezTo>
                      <a:pt x="578" y="2842"/>
                      <a:pt x="577" y="2842"/>
                      <a:pt x="577" y="2842"/>
                    </a:cubicBezTo>
                    <a:cubicBezTo>
                      <a:pt x="577" y="2843"/>
                      <a:pt x="577" y="2844"/>
                      <a:pt x="577" y="2845"/>
                    </a:cubicBezTo>
                    <a:cubicBezTo>
                      <a:pt x="577" y="2845"/>
                      <a:pt x="577" y="2845"/>
                      <a:pt x="577" y="2846"/>
                    </a:cubicBezTo>
                    <a:cubicBezTo>
                      <a:pt x="576" y="2851"/>
                      <a:pt x="575" y="2857"/>
                      <a:pt x="575" y="2863"/>
                    </a:cubicBezTo>
                    <a:cubicBezTo>
                      <a:pt x="575" y="2863"/>
                      <a:pt x="575" y="2863"/>
                      <a:pt x="575" y="2863"/>
                    </a:cubicBezTo>
                    <a:cubicBezTo>
                      <a:pt x="574" y="2864"/>
                      <a:pt x="574" y="2866"/>
                      <a:pt x="574" y="2867"/>
                    </a:cubicBezTo>
                    <a:lnTo>
                      <a:pt x="574" y="2867"/>
                    </a:lnTo>
                    <a:cubicBezTo>
                      <a:pt x="574" y="2871"/>
                      <a:pt x="573" y="2876"/>
                      <a:pt x="572" y="2880"/>
                    </a:cubicBezTo>
                    <a:cubicBezTo>
                      <a:pt x="572" y="2881"/>
                      <a:pt x="572" y="2881"/>
                      <a:pt x="572" y="2881"/>
                    </a:cubicBezTo>
                    <a:cubicBezTo>
                      <a:pt x="572" y="2882"/>
                      <a:pt x="572" y="2883"/>
                      <a:pt x="572" y="2884"/>
                    </a:cubicBezTo>
                    <a:cubicBezTo>
                      <a:pt x="572" y="2884"/>
                      <a:pt x="572" y="2885"/>
                      <a:pt x="572" y="2885"/>
                    </a:cubicBezTo>
                    <a:cubicBezTo>
                      <a:pt x="572" y="2886"/>
                      <a:pt x="572" y="2887"/>
                      <a:pt x="572" y="2888"/>
                    </a:cubicBezTo>
                    <a:cubicBezTo>
                      <a:pt x="572" y="2888"/>
                      <a:pt x="571" y="2888"/>
                      <a:pt x="571" y="2888"/>
                    </a:cubicBezTo>
                    <a:cubicBezTo>
                      <a:pt x="571" y="2890"/>
                      <a:pt x="571" y="2893"/>
                      <a:pt x="571" y="2895"/>
                    </a:cubicBezTo>
                    <a:lnTo>
                      <a:pt x="571" y="2895"/>
                    </a:lnTo>
                    <a:lnTo>
                      <a:pt x="570" y="2898"/>
                    </a:lnTo>
                    <a:cubicBezTo>
                      <a:pt x="570" y="2898"/>
                      <a:pt x="570" y="2899"/>
                      <a:pt x="570" y="2899"/>
                    </a:cubicBezTo>
                    <a:cubicBezTo>
                      <a:pt x="570" y="2900"/>
                      <a:pt x="570" y="2901"/>
                      <a:pt x="570" y="2901"/>
                    </a:cubicBezTo>
                    <a:cubicBezTo>
                      <a:pt x="570" y="2902"/>
                      <a:pt x="570" y="2903"/>
                      <a:pt x="570" y="2903"/>
                    </a:cubicBezTo>
                    <a:cubicBezTo>
                      <a:pt x="570" y="2904"/>
                      <a:pt x="570" y="2905"/>
                      <a:pt x="569" y="2905"/>
                    </a:cubicBezTo>
                    <a:cubicBezTo>
                      <a:pt x="569" y="2906"/>
                      <a:pt x="569" y="2907"/>
                      <a:pt x="569" y="2907"/>
                    </a:cubicBezTo>
                    <a:cubicBezTo>
                      <a:pt x="569" y="2908"/>
                      <a:pt x="569" y="2909"/>
                      <a:pt x="569" y="2909"/>
                    </a:cubicBezTo>
                    <a:cubicBezTo>
                      <a:pt x="569" y="2910"/>
                      <a:pt x="569" y="2912"/>
                      <a:pt x="569" y="2913"/>
                    </a:cubicBezTo>
                    <a:cubicBezTo>
                      <a:pt x="569" y="2913"/>
                      <a:pt x="569" y="2914"/>
                      <a:pt x="568" y="2914"/>
                    </a:cubicBezTo>
                    <a:cubicBezTo>
                      <a:pt x="568" y="2915"/>
                      <a:pt x="568" y="2916"/>
                      <a:pt x="568" y="2917"/>
                    </a:cubicBezTo>
                    <a:cubicBezTo>
                      <a:pt x="568" y="2918"/>
                      <a:pt x="568" y="2918"/>
                      <a:pt x="568" y="2919"/>
                    </a:cubicBezTo>
                    <a:cubicBezTo>
                      <a:pt x="568" y="2919"/>
                      <a:pt x="568" y="2920"/>
                      <a:pt x="568" y="2921"/>
                    </a:cubicBezTo>
                    <a:cubicBezTo>
                      <a:pt x="568" y="2922"/>
                      <a:pt x="568" y="2922"/>
                      <a:pt x="568" y="2923"/>
                    </a:cubicBezTo>
                    <a:cubicBezTo>
                      <a:pt x="567" y="2924"/>
                      <a:pt x="567" y="2925"/>
                      <a:pt x="567" y="2926"/>
                    </a:cubicBezTo>
                    <a:cubicBezTo>
                      <a:pt x="567" y="2926"/>
                      <a:pt x="567" y="2926"/>
                      <a:pt x="567" y="2927"/>
                    </a:cubicBezTo>
                    <a:cubicBezTo>
                      <a:pt x="557" y="3019"/>
                      <a:pt x="552" y="3112"/>
                      <a:pt x="552" y="3206"/>
                    </a:cubicBezTo>
                    <a:lnTo>
                      <a:pt x="552" y="7077"/>
                    </a:lnTo>
                    <a:cubicBezTo>
                      <a:pt x="350" y="7202"/>
                      <a:pt x="165" y="7317"/>
                      <a:pt x="0" y="7422"/>
                    </a:cubicBezTo>
                    <a:moveTo>
                      <a:pt x="4" y="3061"/>
                    </a:moveTo>
                    <a:cubicBezTo>
                      <a:pt x="8" y="2971"/>
                      <a:pt x="15" y="2882"/>
                      <a:pt x="27" y="2793"/>
                    </a:cubicBezTo>
                    <a:cubicBezTo>
                      <a:pt x="15" y="2882"/>
                      <a:pt x="8" y="2971"/>
                      <a:pt x="4" y="3061"/>
                    </a:cubicBezTo>
                    <a:moveTo>
                      <a:pt x="27" y="2793"/>
                    </a:moveTo>
                    <a:cubicBezTo>
                      <a:pt x="27" y="2791"/>
                      <a:pt x="27" y="2789"/>
                      <a:pt x="28" y="2787"/>
                    </a:cubicBezTo>
                    <a:cubicBezTo>
                      <a:pt x="27" y="2789"/>
                      <a:pt x="27" y="2791"/>
                      <a:pt x="27" y="2793"/>
                    </a:cubicBezTo>
                    <a:close/>
                    <a:moveTo>
                      <a:pt x="31" y="2763"/>
                    </a:moveTo>
                    <a:lnTo>
                      <a:pt x="31" y="2763"/>
                    </a:lnTo>
                    <a:lnTo>
                      <a:pt x="31" y="2763"/>
                    </a:lnTo>
                    <a:close/>
                    <a:moveTo>
                      <a:pt x="620" y="2613"/>
                    </a:moveTo>
                    <a:lnTo>
                      <a:pt x="620" y="2612"/>
                    </a:lnTo>
                    <a:cubicBezTo>
                      <a:pt x="620" y="2613"/>
                      <a:pt x="620" y="2613"/>
                      <a:pt x="620" y="2613"/>
                    </a:cubicBezTo>
                    <a:close/>
                    <a:moveTo>
                      <a:pt x="621" y="2609"/>
                    </a:moveTo>
                    <a:cubicBezTo>
                      <a:pt x="712" y="2215"/>
                      <a:pt x="892" y="1853"/>
                      <a:pt x="1139" y="1547"/>
                    </a:cubicBezTo>
                    <a:cubicBezTo>
                      <a:pt x="1617" y="953"/>
                      <a:pt x="2344" y="568"/>
                      <a:pt x="3158" y="553"/>
                    </a:cubicBezTo>
                    <a:cubicBezTo>
                      <a:pt x="2571" y="563"/>
                      <a:pt x="2029" y="767"/>
                      <a:pt x="1594" y="1102"/>
                    </a:cubicBezTo>
                    <a:cubicBezTo>
                      <a:pt x="1425" y="1232"/>
                      <a:pt x="1272" y="1381"/>
                      <a:pt x="1139" y="1547"/>
                    </a:cubicBezTo>
                    <a:cubicBezTo>
                      <a:pt x="1124" y="1565"/>
                      <a:pt x="1110" y="1583"/>
                      <a:pt x="1096" y="1601"/>
                    </a:cubicBezTo>
                    <a:cubicBezTo>
                      <a:pt x="1096" y="1601"/>
                      <a:pt x="1096" y="1601"/>
                      <a:pt x="1096" y="1601"/>
                    </a:cubicBezTo>
                    <a:cubicBezTo>
                      <a:pt x="1095" y="1603"/>
                      <a:pt x="1094" y="1605"/>
                      <a:pt x="1092" y="1606"/>
                    </a:cubicBezTo>
                    <a:cubicBezTo>
                      <a:pt x="1092" y="1606"/>
                      <a:pt x="1092" y="1606"/>
                      <a:pt x="1092" y="1606"/>
                    </a:cubicBezTo>
                    <a:cubicBezTo>
                      <a:pt x="1092" y="1607"/>
                      <a:pt x="1091" y="1608"/>
                      <a:pt x="1091" y="1608"/>
                    </a:cubicBezTo>
                    <a:cubicBezTo>
                      <a:pt x="1091" y="1609"/>
                      <a:pt x="1090" y="1609"/>
                      <a:pt x="1090" y="1610"/>
                    </a:cubicBezTo>
                    <a:cubicBezTo>
                      <a:pt x="1089" y="1610"/>
                      <a:pt x="1089" y="1611"/>
                      <a:pt x="1088" y="1611"/>
                    </a:cubicBezTo>
                    <a:cubicBezTo>
                      <a:pt x="1088" y="1612"/>
                      <a:pt x="1087" y="1613"/>
                      <a:pt x="1087" y="1614"/>
                    </a:cubicBezTo>
                    <a:cubicBezTo>
                      <a:pt x="1086" y="1614"/>
                      <a:pt x="1086" y="1614"/>
                      <a:pt x="1086" y="1615"/>
                    </a:cubicBezTo>
                    <a:cubicBezTo>
                      <a:pt x="1085" y="1616"/>
                      <a:pt x="1084" y="1617"/>
                      <a:pt x="1084" y="1618"/>
                    </a:cubicBezTo>
                    <a:cubicBezTo>
                      <a:pt x="1083" y="1618"/>
                      <a:pt x="1083" y="1619"/>
                      <a:pt x="1083" y="1619"/>
                    </a:cubicBezTo>
                    <a:cubicBezTo>
                      <a:pt x="1082" y="1620"/>
                      <a:pt x="1081" y="1621"/>
                      <a:pt x="1081" y="1622"/>
                    </a:cubicBezTo>
                    <a:cubicBezTo>
                      <a:pt x="1081" y="1622"/>
                      <a:pt x="1080" y="1622"/>
                      <a:pt x="1080" y="1622"/>
                    </a:cubicBezTo>
                    <a:cubicBezTo>
                      <a:pt x="1042" y="1674"/>
                      <a:pt x="1005" y="1728"/>
                      <a:pt x="970" y="1782"/>
                    </a:cubicBezTo>
                    <a:cubicBezTo>
                      <a:pt x="969" y="1782"/>
                      <a:pt x="969" y="1783"/>
                      <a:pt x="969" y="1783"/>
                    </a:cubicBezTo>
                    <a:cubicBezTo>
                      <a:pt x="968" y="1785"/>
                      <a:pt x="966" y="1788"/>
                      <a:pt x="965" y="1790"/>
                    </a:cubicBezTo>
                    <a:cubicBezTo>
                      <a:pt x="964" y="1790"/>
                      <a:pt x="964" y="1791"/>
                      <a:pt x="964" y="1791"/>
                    </a:cubicBezTo>
                    <a:cubicBezTo>
                      <a:pt x="963" y="1792"/>
                      <a:pt x="963" y="1793"/>
                      <a:pt x="962" y="1794"/>
                    </a:cubicBezTo>
                    <a:cubicBezTo>
                      <a:pt x="962" y="1794"/>
                      <a:pt x="962" y="1795"/>
                      <a:pt x="961" y="1795"/>
                    </a:cubicBezTo>
                    <a:cubicBezTo>
                      <a:pt x="961" y="1796"/>
                      <a:pt x="960" y="1797"/>
                      <a:pt x="959" y="1798"/>
                    </a:cubicBezTo>
                    <a:cubicBezTo>
                      <a:pt x="959" y="1799"/>
                      <a:pt x="959" y="1799"/>
                      <a:pt x="958" y="1800"/>
                    </a:cubicBezTo>
                    <a:cubicBezTo>
                      <a:pt x="958" y="1801"/>
                      <a:pt x="958" y="1801"/>
                      <a:pt x="957" y="1802"/>
                    </a:cubicBezTo>
                    <a:cubicBezTo>
                      <a:pt x="957" y="1802"/>
                      <a:pt x="956" y="1803"/>
                      <a:pt x="956" y="1804"/>
                    </a:cubicBezTo>
                    <a:cubicBezTo>
                      <a:pt x="956" y="1804"/>
                      <a:pt x="956" y="1804"/>
                      <a:pt x="955" y="1805"/>
                    </a:cubicBezTo>
                    <a:cubicBezTo>
                      <a:pt x="954" y="1807"/>
                      <a:pt x="952" y="1810"/>
                      <a:pt x="950" y="1813"/>
                    </a:cubicBezTo>
                    <a:cubicBezTo>
                      <a:pt x="950" y="1813"/>
                      <a:pt x="950" y="1813"/>
                      <a:pt x="950" y="1813"/>
                    </a:cubicBezTo>
                    <a:cubicBezTo>
                      <a:pt x="805" y="2046"/>
                      <a:pt x="695" y="2303"/>
                      <a:pt x="628" y="2577"/>
                    </a:cubicBezTo>
                    <a:cubicBezTo>
                      <a:pt x="628" y="2577"/>
                      <a:pt x="628" y="2577"/>
                      <a:pt x="628" y="2578"/>
                    </a:cubicBezTo>
                    <a:cubicBezTo>
                      <a:pt x="628" y="2579"/>
                      <a:pt x="628" y="2579"/>
                      <a:pt x="627" y="2580"/>
                    </a:cubicBezTo>
                    <a:cubicBezTo>
                      <a:pt x="627" y="2582"/>
                      <a:pt x="627" y="2583"/>
                      <a:pt x="627" y="2584"/>
                    </a:cubicBezTo>
                    <a:cubicBezTo>
                      <a:pt x="626" y="2584"/>
                      <a:pt x="626" y="2584"/>
                      <a:pt x="626" y="2585"/>
                    </a:cubicBezTo>
                    <a:cubicBezTo>
                      <a:pt x="626" y="2586"/>
                      <a:pt x="626" y="2587"/>
                      <a:pt x="625" y="2589"/>
                    </a:cubicBezTo>
                    <a:lnTo>
                      <a:pt x="625" y="2589"/>
                    </a:lnTo>
                    <a:cubicBezTo>
                      <a:pt x="624" y="2596"/>
                      <a:pt x="622" y="2603"/>
                      <a:pt x="621" y="2609"/>
                    </a:cubicBezTo>
                    <a:close/>
                    <a:moveTo>
                      <a:pt x="11567" y="2061"/>
                    </a:moveTo>
                    <a:lnTo>
                      <a:pt x="11567" y="2061"/>
                    </a:lnTo>
                    <a:cubicBezTo>
                      <a:pt x="11460" y="1839"/>
                      <a:pt x="11323" y="1635"/>
                      <a:pt x="11162" y="1452"/>
                    </a:cubicBezTo>
                    <a:cubicBezTo>
                      <a:pt x="10674" y="901"/>
                      <a:pt x="9963" y="552"/>
                      <a:pt x="9174" y="552"/>
                    </a:cubicBezTo>
                    <a:lnTo>
                      <a:pt x="3666" y="552"/>
                    </a:lnTo>
                    <a:cubicBezTo>
                      <a:pt x="4149" y="311"/>
                      <a:pt x="4577" y="126"/>
                      <a:pt x="4890" y="0"/>
                    </a:cubicBezTo>
                    <a:lnTo>
                      <a:pt x="3206" y="0"/>
                    </a:lnTo>
                    <a:lnTo>
                      <a:pt x="3206" y="0"/>
                    </a:lnTo>
                    <a:lnTo>
                      <a:pt x="9174" y="0"/>
                    </a:lnTo>
                    <a:cubicBezTo>
                      <a:pt x="9212" y="0"/>
                      <a:pt x="9250" y="1"/>
                      <a:pt x="9288" y="2"/>
                    </a:cubicBezTo>
                    <a:cubicBezTo>
                      <a:pt x="9679" y="16"/>
                      <a:pt x="10060" y="100"/>
                      <a:pt x="10421" y="253"/>
                    </a:cubicBezTo>
                    <a:cubicBezTo>
                      <a:pt x="10802" y="415"/>
                      <a:pt x="11144" y="647"/>
                      <a:pt x="11439" y="941"/>
                    </a:cubicBezTo>
                    <a:cubicBezTo>
                      <a:pt x="11531" y="1034"/>
                      <a:pt x="11617" y="1130"/>
                      <a:pt x="11696" y="1231"/>
                    </a:cubicBezTo>
                    <a:cubicBezTo>
                      <a:pt x="11831" y="1403"/>
                      <a:pt x="11947" y="1586"/>
                      <a:pt x="12045" y="1781"/>
                    </a:cubicBezTo>
                    <a:cubicBezTo>
                      <a:pt x="12070" y="1833"/>
                      <a:pt x="12095" y="1886"/>
                      <a:pt x="12118" y="1939"/>
                    </a:cubicBezTo>
                    <a:lnTo>
                      <a:pt x="12118" y="1939"/>
                    </a:lnTo>
                    <a:cubicBezTo>
                      <a:pt x="11936" y="1976"/>
                      <a:pt x="11752" y="2017"/>
                      <a:pt x="11567" y="2061"/>
                    </a:cubicBezTo>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0" name="Freeform 231"/>
              <p:cNvSpPr/>
              <p:nvPr/>
            </p:nvSpPr>
            <p:spPr bwMode="auto">
              <a:xfrm>
                <a:off x="3559175" y="5037138"/>
                <a:ext cx="2354263" cy="1525588"/>
              </a:xfrm>
              <a:custGeom>
                <a:avLst/>
                <a:gdLst>
                  <a:gd name="T0" fmla="*/ 2273 w 11447"/>
                  <a:gd name="T1" fmla="*/ 7414 h 7414"/>
                  <a:gd name="T2" fmla="*/ 381 w 11447"/>
                  <a:gd name="T3" fmla="*/ 6793 h 7414"/>
                  <a:gd name="T4" fmla="*/ 9 w 11447"/>
                  <a:gd name="T5" fmla="*/ 6473 h 7414"/>
                  <a:gd name="T6" fmla="*/ 0 w 11447"/>
                  <a:gd name="T7" fmla="*/ 6464 h 7414"/>
                  <a:gd name="T8" fmla="*/ 708 w 11447"/>
                  <a:gd name="T9" fmla="*/ 6347 h 7414"/>
                  <a:gd name="T10" fmla="*/ 2273 w 11447"/>
                  <a:gd name="T11" fmla="*/ 6862 h 7414"/>
                  <a:gd name="T12" fmla="*/ 10110 w 11447"/>
                  <a:gd name="T13" fmla="*/ 6088 h 7414"/>
                  <a:gd name="T14" fmla="*/ 10113 w 11447"/>
                  <a:gd name="T15" fmla="*/ 6085 h 7414"/>
                  <a:gd name="T16" fmla="*/ 10116 w 11447"/>
                  <a:gd name="T17" fmla="*/ 6082 h 7414"/>
                  <a:gd name="T18" fmla="*/ 10118 w 11447"/>
                  <a:gd name="T19" fmla="*/ 6079 h 7414"/>
                  <a:gd name="T20" fmla="*/ 10135 w 11447"/>
                  <a:gd name="T21" fmla="*/ 6062 h 7414"/>
                  <a:gd name="T22" fmla="*/ 10141 w 11447"/>
                  <a:gd name="T23" fmla="*/ 6057 h 7414"/>
                  <a:gd name="T24" fmla="*/ 10146 w 11447"/>
                  <a:gd name="T25" fmla="*/ 6051 h 7414"/>
                  <a:gd name="T26" fmla="*/ 10775 w 11447"/>
                  <a:gd name="T27" fmla="*/ 4997 h 7414"/>
                  <a:gd name="T28" fmla="*/ 10779 w 11447"/>
                  <a:gd name="T29" fmla="*/ 4983 h 7414"/>
                  <a:gd name="T30" fmla="*/ 10785 w 11447"/>
                  <a:gd name="T31" fmla="*/ 4963 h 7414"/>
                  <a:gd name="T32" fmla="*/ 10787 w 11447"/>
                  <a:gd name="T33" fmla="*/ 4956 h 7414"/>
                  <a:gd name="T34" fmla="*/ 10791 w 11447"/>
                  <a:gd name="T35" fmla="*/ 4942 h 7414"/>
                  <a:gd name="T36" fmla="*/ 10793 w 11447"/>
                  <a:gd name="T37" fmla="*/ 4935 h 7414"/>
                  <a:gd name="T38" fmla="*/ 10812 w 11447"/>
                  <a:gd name="T39" fmla="*/ 4865 h 7414"/>
                  <a:gd name="T40" fmla="*/ 10814 w 11447"/>
                  <a:gd name="T41" fmla="*/ 4859 h 7414"/>
                  <a:gd name="T42" fmla="*/ 10831 w 11447"/>
                  <a:gd name="T43" fmla="*/ 4787 h 7414"/>
                  <a:gd name="T44" fmla="*/ 10840 w 11447"/>
                  <a:gd name="T45" fmla="*/ 4745 h 7414"/>
                  <a:gd name="T46" fmla="*/ 10849 w 11447"/>
                  <a:gd name="T47" fmla="*/ 4700 h 7414"/>
                  <a:gd name="T48" fmla="*/ 10852 w 11447"/>
                  <a:gd name="T49" fmla="*/ 4684 h 7414"/>
                  <a:gd name="T50" fmla="*/ 10856 w 11447"/>
                  <a:gd name="T51" fmla="*/ 4660 h 7414"/>
                  <a:gd name="T52" fmla="*/ 10858 w 11447"/>
                  <a:gd name="T53" fmla="*/ 4647 h 7414"/>
                  <a:gd name="T54" fmla="*/ 10860 w 11447"/>
                  <a:gd name="T55" fmla="*/ 4639 h 7414"/>
                  <a:gd name="T56" fmla="*/ 10863 w 11447"/>
                  <a:gd name="T57" fmla="*/ 4619 h 7414"/>
                  <a:gd name="T58" fmla="*/ 10865 w 11447"/>
                  <a:gd name="T59" fmla="*/ 4607 h 7414"/>
                  <a:gd name="T60" fmla="*/ 10868 w 11447"/>
                  <a:gd name="T61" fmla="*/ 4585 h 7414"/>
                  <a:gd name="T62" fmla="*/ 10870 w 11447"/>
                  <a:gd name="T63" fmla="*/ 4573 h 7414"/>
                  <a:gd name="T64" fmla="*/ 10875 w 11447"/>
                  <a:gd name="T65" fmla="*/ 4536 h 7414"/>
                  <a:gd name="T66" fmla="*/ 10876 w 11447"/>
                  <a:gd name="T67" fmla="*/ 4524 h 7414"/>
                  <a:gd name="T68" fmla="*/ 10889 w 11447"/>
                  <a:gd name="T69" fmla="*/ 4386 h 7414"/>
                  <a:gd name="T70" fmla="*/ 10892 w 11447"/>
                  <a:gd name="T71" fmla="*/ 4334 h 7414"/>
                  <a:gd name="T72" fmla="*/ 10894 w 11447"/>
                  <a:gd name="T73" fmla="*/ 4294 h 7414"/>
                  <a:gd name="T74" fmla="*/ 10895 w 11447"/>
                  <a:gd name="T75" fmla="*/ 4208 h 7414"/>
                  <a:gd name="T76" fmla="*/ 11447 w 11447"/>
                  <a:gd name="T77" fmla="*/ 0 h 7414"/>
                  <a:gd name="T78" fmla="*/ 11447 w 11447"/>
                  <a:gd name="T79" fmla="*/ 3116 h 7414"/>
                  <a:gd name="T80" fmla="*/ 11447 w 11447"/>
                  <a:gd name="T81" fmla="*/ 4234 h 7414"/>
                  <a:gd name="T82" fmla="*/ 11194 w 11447"/>
                  <a:gd name="T83" fmla="*/ 5454 h 7414"/>
                  <a:gd name="T84" fmla="*/ 10506 w 11447"/>
                  <a:gd name="T85" fmla="*/ 6473 h 7414"/>
                  <a:gd name="T86" fmla="*/ 9902 w 11447"/>
                  <a:gd name="T87" fmla="*/ 6948 h 7414"/>
                  <a:gd name="T88" fmla="*/ 8241 w 11447"/>
                  <a:gd name="T89" fmla="*/ 7414 h 7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47" h="7414">
                    <a:moveTo>
                      <a:pt x="8241" y="7414"/>
                    </a:moveTo>
                    <a:lnTo>
                      <a:pt x="2273" y="7414"/>
                    </a:lnTo>
                    <a:cubicBezTo>
                      <a:pt x="1842" y="7414"/>
                      <a:pt x="1423" y="7328"/>
                      <a:pt x="1027" y="7160"/>
                    </a:cubicBezTo>
                    <a:cubicBezTo>
                      <a:pt x="797" y="7063"/>
                      <a:pt x="581" y="6940"/>
                      <a:pt x="381" y="6793"/>
                    </a:cubicBezTo>
                    <a:cubicBezTo>
                      <a:pt x="346" y="6767"/>
                      <a:pt x="311" y="6740"/>
                      <a:pt x="277" y="6713"/>
                    </a:cubicBezTo>
                    <a:cubicBezTo>
                      <a:pt x="184" y="6638"/>
                      <a:pt x="94" y="6558"/>
                      <a:pt x="9" y="6473"/>
                    </a:cubicBezTo>
                    <a:cubicBezTo>
                      <a:pt x="7" y="6471"/>
                      <a:pt x="6" y="6470"/>
                      <a:pt x="5" y="6469"/>
                    </a:cubicBezTo>
                    <a:cubicBezTo>
                      <a:pt x="3" y="6467"/>
                      <a:pt x="2" y="6466"/>
                      <a:pt x="0" y="6464"/>
                    </a:cubicBezTo>
                    <a:cubicBezTo>
                      <a:pt x="240" y="6429"/>
                      <a:pt x="476" y="6390"/>
                      <a:pt x="708" y="6347"/>
                    </a:cubicBezTo>
                    <a:lnTo>
                      <a:pt x="708" y="6347"/>
                    </a:lnTo>
                    <a:cubicBezTo>
                      <a:pt x="897" y="6487"/>
                      <a:pt x="1106" y="6601"/>
                      <a:pt x="1328" y="6687"/>
                    </a:cubicBezTo>
                    <a:cubicBezTo>
                      <a:pt x="1622" y="6800"/>
                      <a:pt x="1941" y="6862"/>
                      <a:pt x="2273" y="6862"/>
                    </a:cubicBezTo>
                    <a:lnTo>
                      <a:pt x="8241" y="6862"/>
                    </a:lnTo>
                    <a:cubicBezTo>
                      <a:pt x="8968" y="6862"/>
                      <a:pt x="9629" y="6565"/>
                      <a:pt x="10110" y="6088"/>
                    </a:cubicBezTo>
                    <a:cubicBezTo>
                      <a:pt x="10110" y="6087"/>
                      <a:pt x="10111" y="6087"/>
                      <a:pt x="10112" y="6086"/>
                    </a:cubicBezTo>
                    <a:cubicBezTo>
                      <a:pt x="10112" y="6086"/>
                      <a:pt x="10112" y="6085"/>
                      <a:pt x="10113" y="6085"/>
                    </a:cubicBezTo>
                    <a:cubicBezTo>
                      <a:pt x="10113" y="6084"/>
                      <a:pt x="10114" y="6084"/>
                      <a:pt x="10114" y="6083"/>
                    </a:cubicBezTo>
                    <a:cubicBezTo>
                      <a:pt x="10115" y="6083"/>
                      <a:pt x="10115" y="6083"/>
                      <a:pt x="10116" y="6082"/>
                    </a:cubicBezTo>
                    <a:cubicBezTo>
                      <a:pt x="10116" y="6082"/>
                      <a:pt x="10116" y="6081"/>
                      <a:pt x="10117" y="6081"/>
                    </a:cubicBezTo>
                    <a:cubicBezTo>
                      <a:pt x="10117" y="6080"/>
                      <a:pt x="10118" y="6080"/>
                      <a:pt x="10118" y="6079"/>
                    </a:cubicBezTo>
                    <a:cubicBezTo>
                      <a:pt x="10124" y="6074"/>
                      <a:pt x="10129" y="6068"/>
                      <a:pt x="10134" y="6063"/>
                    </a:cubicBezTo>
                    <a:cubicBezTo>
                      <a:pt x="10135" y="6063"/>
                      <a:pt x="10135" y="6063"/>
                      <a:pt x="10135" y="6062"/>
                    </a:cubicBezTo>
                    <a:cubicBezTo>
                      <a:pt x="10137" y="6060"/>
                      <a:pt x="10139" y="6059"/>
                      <a:pt x="10141" y="6057"/>
                    </a:cubicBezTo>
                    <a:lnTo>
                      <a:pt x="10141" y="6057"/>
                    </a:lnTo>
                    <a:cubicBezTo>
                      <a:pt x="10142" y="6055"/>
                      <a:pt x="10144" y="6053"/>
                      <a:pt x="10146" y="6051"/>
                    </a:cubicBezTo>
                    <a:cubicBezTo>
                      <a:pt x="10146" y="6051"/>
                      <a:pt x="10146" y="6051"/>
                      <a:pt x="10146" y="6051"/>
                    </a:cubicBezTo>
                    <a:cubicBezTo>
                      <a:pt x="10430" y="5757"/>
                      <a:pt x="10648" y="5399"/>
                      <a:pt x="10774" y="5000"/>
                    </a:cubicBezTo>
                    <a:cubicBezTo>
                      <a:pt x="10774" y="4999"/>
                      <a:pt x="10774" y="4998"/>
                      <a:pt x="10775" y="4997"/>
                    </a:cubicBezTo>
                    <a:cubicBezTo>
                      <a:pt x="10775" y="4994"/>
                      <a:pt x="10776" y="4991"/>
                      <a:pt x="10777" y="4988"/>
                    </a:cubicBezTo>
                    <a:lnTo>
                      <a:pt x="10779" y="4983"/>
                    </a:lnTo>
                    <a:cubicBezTo>
                      <a:pt x="10781" y="4977"/>
                      <a:pt x="10783" y="4970"/>
                      <a:pt x="10785" y="4964"/>
                    </a:cubicBezTo>
                    <a:cubicBezTo>
                      <a:pt x="10785" y="4964"/>
                      <a:pt x="10785" y="4964"/>
                      <a:pt x="10785" y="4963"/>
                    </a:cubicBezTo>
                    <a:cubicBezTo>
                      <a:pt x="10786" y="4961"/>
                      <a:pt x="10786" y="4958"/>
                      <a:pt x="10787" y="4956"/>
                    </a:cubicBezTo>
                    <a:cubicBezTo>
                      <a:pt x="10787" y="4956"/>
                      <a:pt x="10787" y="4956"/>
                      <a:pt x="10787" y="4956"/>
                    </a:cubicBezTo>
                    <a:cubicBezTo>
                      <a:pt x="10788" y="4952"/>
                      <a:pt x="10789" y="4949"/>
                      <a:pt x="10790" y="4946"/>
                    </a:cubicBezTo>
                    <a:cubicBezTo>
                      <a:pt x="10790" y="4944"/>
                      <a:pt x="10791" y="4943"/>
                      <a:pt x="10791" y="4942"/>
                    </a:cubicBezTo>
                    <a:cubicBezTo>
                      <a:pt x="10792" y="4941"/>
                      <a:pt x="10792" y="4939"/>
                      <a:pt x="10792" y="4938"/>
                    </a:cubicBezTo>
                    <a:cubicBezTo>
                      <a:pt x="10793" y="4937"/>
                      <a:pt x="10793" y="4936"/>
                      <a:pt x="10793" y="4935"/>
                    </a:cubicBezTo>
                    <a:cubicBezTo>
                      <a:pt x="10798" y="4918"/>
                      <a:pt x="10803" y="4901"/>
                      <a:pt x="10808" y="4883"/>
                    </a:cubicBezTo>
                    <a:cubicBezTo>
                      <a:pt x="10809" y="4877"/>
                      <a:pt x="10811" y="4871"/>
                      <a:pt x="10812" y="4865"/>
                    </a:cubicBezTo>
                    <a:cubicBezTo>
                      <a:pt x="10812" y="4865"/>
                      <a:pt x="10812" y="4865"/>
                      <a:pt x="10812" y="4864"/>
                    </a:cubicBezTo>
                    <a:cubicBezTo>
                      <a:pt x="10813" y="4863"/>
                      <a:pt x="10813" y="4861"/>
                      <a:pt x="10814" y="4859"/>
                    </a:cubicBezTo>
                    <a:cubicBezTo>
                      <a:pt x="10814" y="4858"/>
                      <a:pt x="10814" y="4856"/>
                      <a:pt x="10815" y="4855"/>
                    </a:cubicBezTo>
                    <a:cubicBezTo>
                      <a:pt x="10821" y="4832"/>
                      <a:pt x="10826" y="4810"/>
                      <a:pt x="10831" y="4787"/>
                    </a:cubicBezTo>
                    <a:cubicBezTo>
                      <a:pt x="10831" y="4786"/>
                      <a:pt x="10832" y="4784"/>
                      <a:pt x="10832" y="4783"/>
                    </a:cubicBezTo>
                    <a:cubicBezTo>
                      <a:pt x="10835" y="4770"/>
                      <a:pt x="10838" y="4758"/>
                      <a:pt x="10840" y="4745"/>
                    </a:cubicBezTo>
                    <a:cubicBezTo>
                      <a:pt x="10840" y="4745"/>
                      <a:pt x="10840" y="4744"/>
                      <a:pt x="10840" y="4744"/>
                    </a:cubicBezTo>
                    <a:cubicBezTo>
                      <a:pt x="10843" y="4730"/>
                      <a:pt x="10846" y="4715"/>
                      <a:pt x="10849" y="4700"/>
                    </a:cubicBezTo>
                    <a:cubicBezTo>
                      <a:pt x="10849" y="4700"/>
                      <a:pt x="10849" y="4700"/>
                      <a:pt x="10849" y="4700"/>
                    </a:cubicBezTo>
                    <a:cubicBezTo>
                      <a:pt x="10850" y="4694"/>
                      <a:pt x="10851" y="4689"/>
                      <a:pt x="10852" y="4684"/>
                    </a:cubicBezTo>
                    <a:cubicBezTo>
                      <a:pt x="10852" y="4684"/>
                      <a:pt x="10852" y="4684"/>
                      <a:pt x="10852" y="4684"/>
                    </a:cubicBezTo>
                    <a:cubicBezTo>
                      <a:pt x="10854" y="4676"/>
                      <a:pt x="10855" y="4668"/>
                      <a:pt x="10856" y="4660"/>
                    </a:cubicBezTo>
                    <a:cubicBezTo>
                      <a:pt x="10856" y="4659"/>
                      <a:pt x="10856" y="4659"/>
                      <a:pt x="10857" y="4659"/>
                    </a:cubicBezTo>
                    <a:cubicBezTo>
                      <a:pt x="10857" y="4655"/>
                      <a:pt x="10858" y="4651"/>
                      <a:pt x="10858" y="4647"/>
                    </a:cubicBezTo>
                    <a:cubicBezTo>
                      <a:pt x="10859" y="4647"/>
                      <a:pt x="10859" y="4647"/>
                      <a:pt x="10859" y="4646"/>
                    </a:cubicBezTo>
                    <a:cubicBezTo>
                      <a:pt x="10859" y="4644"/>
                      <a:pt x="10859" y="4641"/>
                      <a:pt x="10860" y="4639"/>
                    </a:cubicBezTo>
                    <a:lnTo>
                      <a:pt x="10860" y="4639"/>
                    </a:lnTo>
                    <a:cubicBezTo>
                      <a:pt x="10861" y="4632"/>
                      <a:pt x="10862" y="4625"/>
                      <a:pt x="10863" y="4619"/>
                    </a:cubicBezTo>
                    <a:cubicBezTo>
                      <a:pt x="10863" y="4618"/>
                      <a:pt x="10863" y="4618"/>
                      <a:pt x="10863" y="4618"/>
                    </a:cubicBezTo>
                    <a:cubicBezTo>
                      <a:pt x="10864" y="4614"/>
                      <a:pt x="10864" y="4611"/>
                      <a:pt x="10865" y="4607"/>
                    </a:cubicBezTo>
                    <a:cubicBezTo>
                      <a:pt x="10866" y="4602"/>
                      <a:pt x="10866" y="4597"/>
                      <a:pt x="10867" y="4592"/>
                    </a:cubicBezTo>
                    <a:cubicBezTo>
                      <a:pt x="10868" y="4590"/>
                      <a:pt x="10868" y="4587"/>
                      <a:pt x="10868" y="4585"/>
                    </a:cubicBezTo>
                    <a:cubicBezTo>
                      <a:pt x="10868" y="4583"/>
                      <a:pt x="10869" y="4581"/>
                      <a:pt x="10869" y="4580"/>
                    </a:cubicBezTo>
                    <a:cubicBezTo>
                      <a:pt x="10869" y="4578"/>
                      <a:pt x="10870" y="4575"/>
                      <a:pt x="10870" y="4573"/>
                    </a:cubicBezTo>
                    <a:cubicBezTo>
                      <a:pt x="10870" y="4571"/>
                      <a:pt x="10870" y="4569"/>
                      <a:pt x="10871" y="4567"/>
                    </a:cubicBezTo>
                    <a:cubicBezTo>
                      <a:pt x="10872" y="4557"/>
                      <a:pt x="10874" y="4546"/>
                      <a:pt x="10875" y="4536"/>
                    </a:cubicBezTo>
                    <a:lnTo>
                      <a:pt x="10876" y="4530"/>
                    </a:lnTo>
                    <a:cubicBezTo>
                      <a:pt x="10876" y="4528"/>
                      <a:pt x="10876" y="4526"/>
                      <a:pt x="10876" y="4524"/>
                    </a:cubicBezTo>
                    <a:lnTo>
                      <a:pt x="10876" y="4523"/>
                    </a:lnTo>
                    <a:cubicBezTo>
                      <a:pt x="10882" y="4478"/>
                      <a:pt x="10886" y="4432"/>
                      <a:pt x="10889" y="4386"/>
                    </a:cubicBezTo>
                    <a:cubicBezTo>
                      <a:pt x="10889" y="4384"/>
                      <a:pt x="10889" y="4382"/>
                      <a:pt x="10890" y="4380"/>
                    </a:cubicBezTo>
                    <a:cubicBezTo>
                      <a:pt x="10891" y="4365"/>
                      <a:pt x="10891" y="4350"/>
                      <a:pt x="10892" y="4334"/>
                    </a:cubicBezTo>
                    <a:cubicBezTo>
                      <a:pt x="10892" y="4333"/>
                      <a:pt x="10892" y="4332"/>
                      <a:pt x="10892" y="4330"/>
                    </a:cubicBezTo>
                    <a:cubicBezTo>
                      <a:pt x="10893" y="4318"/>
                      <a:pt x="10893" y="4306"/>
                      <a:pt x="10894" y="4294"/>
                    </a:cubicBezTo>
                    <a:cubicBezTo>
                      <a:pt x="10894" y="4289"/>
                      <a:pt x="10894" y="4284"/>
                      <a:pt x="10894" y="4279"/>
                    </a:cubicBezTo>
                    <a:cubicBezTo>
                      <a:pt x="10895" y="4255"/>
                      <a:pt x="10895" y="4231"/>
                      <a:pt x="10895" y="4208"/>
                    </a:cubicBezTo>
                    <a:lnTo>
                      <a:pt x="10895" y="707"/>
                    </a:lnTo>
                    <a:cubicBezTo>
                      <a:pt x="11114" y="446"/>
                      <a:pt x="11297" y="207"/>
                      <a:pt x="11447" y="0"/>
                    </a:cubicBezTo>
                    <a:lnTo>
                      <a:pt x="11447" y="2766"/>
                    </a:lnTo>
                    <a:lnTo>
                      <a:pt x="11447" y="3116"/>
                    </a:lnTo>
                    <a:lnTo>
                      <a:pt x="11447" y="4208"/>
                    </a:lnTo>
                    <a:cubicBezTo>
                      <a:pt x="11447" y="4216"/>
                      <a:pt x="11447" y="4225"/>
                      <a:pt x="11447" y="4234"/>
                    </a:cubicBezTo>
                    <a:cubicBezTo>
                      <a:pt x="11444" y="4656"/>
                      <a:pt x="11359" y="5066"/>
                      <a:pt x="11194" y="5454"/>
                    </a:cubicBezTo>
                    <a:lnTo>
                      <a:pt x="11194" y="5454"/>
                    </a:lnTo>
                    <a:cubicBezTo>
                      <a:pt x="11057" y="5777"/>
                      <a:pt x="10869" y="6073"/>
                      <a:pt x="10636" y="6335"/>
                    </a:cubicBezTo>
                    <a:cubicBezTo>
                      <a:pt x="10594" y="6382"/>
                      <a:pt x="10551" y="6428"/>
                      <a:pt x="10506" y="6473"/>
                    </a:cubicBezTo>
                    <a:cubicBezTo>
                      <a:pt x="10395" y="6583"/>
                      <a:pt x="10278" y="6685"/>
                      <a:pt x="10154" y="6777"/>
                    </a:cubicBezTo>
                    <a:cubicBezTo>
                      <a:pt x="10073" y="6838"/>
                      <a:pt x="9988" y="6895"/>
                      <a:pt x="9902" y="6948"/>
                    </a:cubicBezTo>
                    <a:cubicBezTo>
                      <a:pt x="9769" y="7029"/>
                      <a:pt x="9631" y="7099"/>
                      <a:pt x="9488" y="7160"/>
                    </a:cubicBezTo>
                    <a:cubicBezTo>
                      <a:pt x="9092" y="7328"/>
                      <a:pt x="8672" y="7414"/>
                      <a:pt x="8241" y="7414"/>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1" name="Freeform 236"/>
              <p:cNvSpPr/>
              <p:nvPr/>
            </p:nvSpPr>
            <p:spPr bwMode="auto">
              <a:xfrm>
                <a:off x="3368675" y="3687763"/>
                <a:ext cx="1004888" cy="685800"/>
              </a:xfrm>
              <a:custGeom>
                <a:avLst/>
                <a:gdLst>
                  <a:gd name="T0" fmla="*/ 0 w 4890"/>
                  <a:gd name="T1" fmla="*/ 3340 h 3340"/>
                  <a:gd name="T2" fmla="*/ 0 w 4890"/>
                  <a:gd name="T3" fmla="*/ 3340 h 3340"/>
                  <a:gd name="T4" fmla="*/ 0 w 4890"/>
                  <a:gd name="T5" fmla="*/ 3206 h 3340"/>
                  <a:gd name="T6" fmla="*/ 3 w 4890"/>
                  <a:gd name="T7" fmla="*/ 3082 h 3340"/>
                  <a:gd name="T8" fmla="*/ 4 w 4890"/>
                  <a:gd name="T9" fmla="*/ 3061 h 3340"/>
                  <a:gd name="T10" fmla="*/ 27 w 4890"/>
                  <a:gd name="T11" fmla="*/ 2793 h 3340"/>
                  <a:gd name="T12" fmla="*/ 27 w 4890"/>
                  <a:gd name="T13" fmla="*/ 2793 h 3340"/>
                  <a:gd name="T14" fmla="*/ 28 w 4890"/>
                  <a:gd name="T15" fmla="*/ 2787 h 3340"/>
                  <a:gd name="T16" fmla="*/ 31 w 4890"/>
                  <a:gd name="T17" fmla="*/ 2763 h 3340"/>
                  <a:gd name="T18" fmla="*/ 31 w 4890"/>
                  <a:gd name="T19" fmla="*/ 2763 h 3340"/>
                  <a:gd name="T20" fmla="*/ 189 w 4890"/>
                  <a:gd name="T21" fmla="*/ 2125 h 3340"/>
                  <a:gd name="T22" fmla="*/ 709 w 4890"/>
                  <a:gd name="T23" fmla="*/ 1201 h 3340"/>
                  <a:gd name="T24" fmla="*/ 1119 w 4890"/>
                  <a:gd name="T25" fmla="*/ 777 h 3340"/>
                  <a:gd name="T26" fmla="*/ 1528 w 4890"/>
                  <a:gd name="T27" fmla="*/ 477 h 3340"/>
                  <a:gd name="T28" fmla="*/ 1716 w 4890"/>
                  <a:gd name="T29" fmla="*/ 369 h 3340"/>
                  <a:gd name="T30" fmla="*/ 1799 w 4890"/>
                  <a:gd name="T31" fmla="*/ 327 h 3340"/>
                  <a:gd name="T32" fmla="*/ 1799 w 4890"/>
                  <a:gd name="T33" fmla="*/ 327 h 3340"/>
                  <a:gd name="T34" fmla="*/ 3206 w 4890"/>
                  <a:gd name="T35" fmla="*/ 0 h 3340"/>
                  <a:gd name="T36" fmla="*/ 4890 w 4890"/>
                  <a:gd name="T37" fmla="*/ 0 h 3340"/>
                  <a:gd name="T38" fmla="*/ 3666 w 4890"/>
                  <a:gd name="T39" fmla="*/ 552 h 3340"/>
                  <a:gd name="T40" fmla="*/ 3206 w 4890"/>
                  <a:gd name="T41" fmla="*/ 552 h 3340"/>
                  <a:gd name="T42" fmla="*/ 3158 w 4890"/>
                  <a:gd name="T43" fmla="*/ 553 h 3340"/>
                  <a:gd name="T44" fmla="*/ 1139 w 4890"/>
                  <a:gd name="T45" fmla="*/ 1547 h 3340"/>
                  <a:gd name="T46" fmla="*/ 621 w 4890"/>
                  <a:gd name="T47" fmla="*/ 2609 h 3340"/>
                  <a:gd name="T48" fmla="*/ 620 w 4890"/>
                  <a:gd name="T49" fmla="*/ 2612 h 3340"/>
                  <a:gd name="T50" fmla="*/ 620 w 4890"/>
                  <a:gd name="T51" fmla="*/ 2613 h 3340"/>
                  <a:gd name="T52" fmla="*/ 612 w 4890"/>
                  <a:gd name="T53" fmla="*/ 2646 h 3340"/>
                  <a:gd name="T54" fmla="*/ 0 w 4890"/>
                  <a:gd name="T55" fmla="*/ 3340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90" h="3340">
                    <a:moveTo>
                      <a:pt x="0" y="3340"/>
                    </a:moveTo>
                    <a:lnTo>
                      <a:pt x="0" y="3340"/>
                    </a:lnTo>
                    <a:lnTo>
                      <a:pt x="0" y="3206"/>
                    </a:lnTo>
                    <a:cubicBezTo>
                      <a:pt x="0" y="3165"/>
                      <a:pt x="1" y="3123"/>
                      <a:pt x="3" y="3082"/>
                    </a:cubicBezTo>
                    <a:cubicBezTo>
                      <a:pt x="3" y="3075"/>
                      <a:pt x="3" y="3068"/>
                      <a:pt x="4" y="3061"/>
                    </a:cubicBezTo>
                    <a:cubicBezTo>
                      <a:pt x="8" y="2971"/>
                      <a:pt x="15" y="2882"/>
                      <a:pt x="27" y="2793"/>
                    </a:cubicBezTo>
                    <a:cubicBezTo>
                      <a:pt x="27" y="2793"/>
                      <a:pt x="27" y="2793"/>
                      <a:pt x="27" y="2793"/>
                    </a:cubicBezTo>
                    <a:cubicBezTo>
                      <a:pt x="27" y="2791"/>
                      <a:pt x="27" y="2789"/>
                      <a:pt x="28" y="2787"/>
                    </a:cubicBezTo>
                    <a:cubicBezTo>
                      <a:pt x="29" y="2779"/>
                      <a:pt x="30" y="2771"/>
                      <a:pt x="31" y="2763"/>
                    </a:cubicBezTo>
                    <a:lnTo>
                      <a:pt x="31" y="2763"/>
                    </a:lnTo>
                    <a:cubicBezTo>
                      <a:pt x="61" y="2546"/>
                      <a:pt x="114" y="2332"/>
                      <a:pt x="189" y="2125"/>
                    </a:cubicBezTo>
                    <a:cubicBezTo>
                      <a:pt x="309" y="1791"/>
                      <a:pt x="484" y="1480"/>
                      <a:pt x="709" y="1201"/>
                    </a:cubicBezTo>
                    <a:cubicBezTo>
                      <a:pt x="832" y="1048"/>
                      <a:pt x="969" y="906"/>
                      <a:pt x="1119" y="777"/>
                    </a:cubicBezTo>
                    <a:cubicBezTo>
                      <a:pt x="1247" y="667"/>
                      <a:pt x="1385" y="566"/>
                      <a:pt x="1528" y="477"/>
                    </a:cubicBezTo>
                    <a:cubicBezTo>
                      <a:pt x="1590" y="439"/>
                      <a:pt x="1653" y="403"/>
                      <a:pt x="1716" y="369"/>
                    </a:cubicBezTo>
                    <a:cubicBezTo>
                      <a:pt x="1744" y="355"/>
                      <a:pt x="1771" y="341"/>
                      <a:pt x="1799" y="327"/>
                    </a:cubicBezTo>
                    <a:lnTo>
                      <a:pt x="1799" y="327"/>
                    </a:lnTo>
                    <a:cubicBezTo>
                      <a:pt x="2240" y="110"/>
                      <a:pt x="2714" y="0"/>
                      <a:pt x="3206" y="0"/>
                    </a:cubicBezTo>
                    <a:lnTo>
                      <a:pt x="4890" y="0"/>
                    </a:lnTo>
                    <a:cubicBezTo>
                      <a:pt x="4577" y="126"/>
                      <a:pt x="4149" y="311"/>
                      <a:pt x="3666" y="552"/>
                    </a:cubicBezTo>
                    <a:lnTo>
                      <a:pt x="3206" y="552"/>
                    </a:lnTo>
                    <a:cubicBezTo>
                      <a:pt x="3190" y="552"/>
                      <a:pt x="3174" y="552"/>
                      <a:pt x="3158" y="553"/>
                    </a:cubicBezTo>
                    <a:cubicBezTo>
                      <a:pt x="2344" y="568"/>
                      <a:pt x="1617" y="953"/>
                      <a:pt x="1139" y="1547"/>
                    </a:cubicBezTo>
                    <a:cubicBezTo>
                      <a:pt x="892" y="1853"/>
                      <a:pt x="712" y="2215"/>
                      <a:pt x="621" y="2609"/>
                    </a:cubicBezTo>
                    <a:cubicBezTo>
                      <a:pt x="620" y="2610"/>
                      <a:pt x="620" y="2611"/>
                      <a:pt x="620" y="2612"/>
                    </a:cubicBezTo>
                    <a:lnTo>
                      <a:pt x="620" y="2613"/>
                    </a:lnTo>
                    <a:cubicBezTo>
                      <a:pt x="617" y="2624"/>
                      <a:pt x="615" y="2635"/>
                      <a:pt x="612" y="2646"/>
                    </a:cubicBezTo>
                    <a:cubicBezTo>
                      <a:pt x="391" y="2865"/>
                      <a:pt x="185" y="3097"/>
                      <a:pt x="0" y="3340"/>
                    </a:cubicBezTo>
                  </a:path>
                </a:pathLst>
              </a:custGeom>
              <a:solidFill>
                <a:srgbClr val="F0BD9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2" name="Freeform 238"/>
              <p:cNvSpPr/>
              <p:nvPr/>
            </p:nvSpPr>
            <p:spPr bwMode="auto">
              <a:xfrm>
                <a:off x="5521325" y="3883025"/>
                <a:ext cx="68263" cy="434975"/>
              </a:xfrm>
              <a:custGeom>
                <a:avLst/>
                <a:gdLst>
                  <a:gd name="T0" fmla="*/ 330 w 331"/>
                  <a:gd name="T1" fmla="*/ 1180 h 2115"/>
                  <a:gd name="T2" fmla="*/ 216 w 331"/>
                  <a:gd name="T3" fmla="*/ 2115 h 2115"/>
                  <a:gd name="T4" fmla="*/ 209 w 331"/>
                  <a:gd name="T5" fmla="*/ 1200 h 2115"/>
                  <a:gd name="T6" fmla="*/ 78 w 331"/>
                  <a:gd name="T7" fmla="*/ 412 h 2115"/>
                  <a:gd name="T8" fmla="*/ 0 w 331"/>
                  <a:gd name="T9" fmla="*/ 0 h 2115"/>
                  <a:gd name="T10" fmla="*/ 233 w 331"/>
                  <a:gd name="T11" fmla="*/ 132 h 2115"/>
                  <a:gd name="T12" fmla="*/ 217 w 331"/>
                  <a:gd name="T13" fmla="*/ 265 h 2115"/>
                  <a:gd name="T14" fmla="*/ 330 w 331"/>
                  <a:gd name="T15" fmla="*/ 1180 h 2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1" h="2115">
                    <a:moveTo>
                      <a:pt x="330" y="1180"/>
                    </a:moveTo>
                    <a:cubicBezTo>
                      <a:pt x="331" y="1362"/>
                      <a:pt x="241" y="1953"/>
                      <a:pt x="216" y="2115"/>
                    </a:cubicBezTo>
                    <a:cubicBezTo>
                      <a:pt x="238" y="1962"/>
                      <a:pt x="307" y="1426"/>
                      <a:pt x="209" y="1200"/>
                    </a:cubicBezTo>
                    <a:cubicBezTo>
                      <a:pt x="95" y="936"/>
                      <a:pt x="180" y="716"/>
                      <a:pt x="78" y="412"/>
                    </a:cubicBezTo>
                    <a:cubicBezTo>
                      <a:pt x="31" y="271"/>
                      <a:pt x="10" y="121"/>
                      <a:pt x="0" y="0"/>
                    </a:cubicBezTo>
                    <a:cubicBezTo>
                      <a:pt x="80" y="40"/>
                      <a:pt x="158" y="84"/>
                      <a:pt x="233" y="132"/>
                    </a:cubicBezTo>
                    <a:cubicBezTo>
                      <a:pt x="227" y="181"/>
                      <a:pt x="222" y="226"/>
                      <a:pt x="217" y="265"/>
                    </a:cubicBezTo>
                    <a:cubicBezTo>
                      <a:pt x="174" y="604"/>
                      <a:pt x="328" y="968"/>
                      <a:pt x="330" y="118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3" name="Freeform 239"/>
              <p:cNvSpPr/>
              <p:nvPr/>
            </p:nvSpPr>
            <p:spPr bwMode="auto">
              <a:xfrm>
                <a:off x="3867150" y="3848100"/>
                <a:ext cx="38100" cy="250825"/>
              </a:xfrm>
              <a:custGeom>
                <a:avLst/>
                <a:gdLst>
                  <a:gd name="T0" fmla="*/ 71 w 185"/>
                  <a:gd name="T1" fmla="*/ 1218 h 1218"/>
                  <a:gd name="T2" fmla="*/ 64 w 185"/>
                  <a:gd name="T3" fmla="*/ 312 h 1218"/>
                  <a:gd name="T4" fmla="*/ 0 w 185"/>
                  <a:gd name="T5" fmla="*/ 44 h 1218"/>
                  <a:gd name="T6" fmla="*/ 136 w 185"/>
                  <a:gd name="T7" fmla="*/ 0 h 1218"/>
                  <a:gd name="T8" fmla="*/ 184 w 185"/>
                  <a:gd name="T9" fmla="*/ 292 h 1218"/>
                  <a:gd name="T10" fmla="*/ 71 w 185"/>
                  <a:gd name="T11" fmla="*/ 1218 h 1218"/>
                </a:gdLst>
                <a:ahLst/>
                <a:cxnLst>
                  <a:cxn ang="0">
                    <a:pos x="T0" y="T1"/>
                  </a:cxn>
                  <a:cxn ang="0">
                    <a:pos x="T2" y="T3"/>
                  </a:cxn>
                  <a:cxn ang="0">
                    <a:pos x="T4" y="T5"/>
                  </a:cxn>
                  <a:cxn ang="0">
                    <a:pos x="T6" y="T7"/>
                  </a:cxn>
                  <a:cxn ang="0">
                    <a:pos x="T8" y="T9"/>
                  </a:cxn>
                  <a:cxn ang="0">
                    <a:pos x="T10" y="T11"/>
                  </a:cxn>
                </a:cxnLst>
                <a:rect l="0" t="0" r="r" b="b"/>
                <a:pathLst>
                  <a:path w="185" h="1218">
                    <a:moveTo>
                      <a:pt x="71" y="1218"/>
                    </a:moveTo>
                    <a:cubicBezTo>
                      <a:pt x="95" y="1054"/>
                      <a:pt x="159" y="534"/>
                      <a:pt x="64" y="312"/>
                    </a:cubicBezTo>
                    <a:cubicBezTo>
                      <a:pt x="23" y="219"/>
                      <a:pt x="8" y="132"/>
                      <a:pt x="0" y="44"/>
                    </a:cubicBezTo>
                    <a:cubicBezTo>
                      <a:pt x="45" y="28"/>
                      <a:pt x="90" y="13"/>
                      <a:pt x="136" y="0"/>
                    </a:cubicBezTo>
                    <a:cubicBezTo>
                      <a:pt x="161" y="112"/>
                      <a:pt x="183" y="213"/>
                      <a:pt x="184" y="292"/>
                    </a:cubicBezTo>
                    <a:cubicBezTo>
                      <a:pt x="185" y="471"/>
                      <a:pt x="98" y="1045"/>
                      <a:pt x="71" y="121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4" name="Freeform 240"/>
              <p:cNvSpPr/>
              <p:nvPr/>
            </p:nvSpPr>
            <p:spPr bwMode="auto">
              <a:xfrm>
                <a:off x="4044950" y="4429125"/>
                <a:ext cx="277813" cy="835025"/>
              </a:xfrm>
              <a:custGeom>
                <a:avLst/>
                <a:gdLst>
                  <a:gd name="T0" fmla="*/ 857 w 1351"/>
                  <a:gd name="T1" fmla="*/ 0 h 4064"/>
                  <a:gd name="T2" fmla="*/ 330 w 1351"/>
                  <a:gd name="T3" fmla="*/ 1262 h 4064"/>
                  <a:gd name="T4" fmla="*/ 655 w 1351"/>
                  <a:gd name="T5" fmla="*/ 2980 h 4064"/>
                  <a:gd name="T6" fmla="*/ 771 w 1351"/>
                  <a:gd name="T7" fmla="*/ 4064 h 4064"/>
                  <a:gd name="T8" fmla="*/ 966 w 1351"/>
                  <a:gd name="T9" fmla="*/ 2651 h 4064"/>
                  <a:gd name="T10" fmla="*/ 1274 w 1351"/>
                  <a:gd name="T11" fmla="*/ 1606 h 4064"/>
                  <a:gd name="T12" fmla="*/ 1031 w 1351"/>
                  <a:gd name="T13" fmla="*/ 1206 h 4064"/>
                  <a:gd name="T14" fmla="*/ 1024 w 1351"/>
                  <a:gd name="T15" fmla="*/ 748 h 4064"/>
                  <a:gd name="T16" fmla="*/ 857 w 1351"/>
                  <a:gd name="T17" fmla="*/ 0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1" h="4064">
                    <a:moveTo>
                      <a:pt x="857" y="0"/>
                    </a:moveTo>
                    <a:cubicBezTo>
                      <a:pt x="857" y="0"/>
                      <a:pt x="562" y="931"/>
                      <a:pt x="330" y="1262"/>
                    </a:cubicBezTo>
                    <a:cubicBezTo>
                      <a:pt x="0" y="1732"/>
                      <a:pt x="751" y="2477"/>
                      <a:pt x="655" y="2980"/>
                    </a:cubicBezTo>
                    <a:cubicBezTo>
                      <a:pt x="558" y="3483"/>
                      <a:pt x="771" y="4064"/>
                      <a:pt x="771" y="4064"/>
                    </a:cubicBezTo>
                    <a:cubicBezTo>
                      <a:pt x="771" y="4064"/>
                      <a:pt x="871" y="3058"/>
                      <a:pt x="966" y="2651"/>
                    </a:cubicBezTo>
                    <a:cubicBezTo>
                      <a:pt x="1061" y="2245"/>
                      <a:pt x="1351" y="1858"/>
                      <a:pt x="1274" y="1606"/>
                    </a:cubicBezTo>
                    <a:cubicBezTo>
                      <a:pt x="1196" y="1354"/>
                      <a:pt x="1308" y="1226"/>
                      <a:pt x="1031" y="1206"/>
                    </a:cubicBezTo>
                    <a:cubicBezTo>
                      <a:pt x="753" y="1187"/>
                      <a:pt x="1186" y="951"/>
                      <a:pt x="1024" y="748"/>
                    </a:cubicBezTo>
                    <a:cubicBezTo>
                      <a:pt x="873" y="558"/>
                      <a:pt x="857" y="0"/>
                      <a:pt x="857" y="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00" name="TextBox 1999"/>
          <p:cNvSpPr txBox="1"/>
          <p:nvPr/>
        </p:nvSpPr>
        <p:spPr>
          <a:xfrm>
            <a:off x="4751165" y="371384"/>
            <a:ext cx="4427331" cy="646331"/>
          </a:xfrm>
          <a:prstGeom prst="rect">
            <a:avLst/>
          </a:prstGeom>
          <a:noFill/>
        </p:spPr>
        <p:txBody>
          <a:bodyPr wrap="square" rtlCol="0">
            <a:spAutoFit/>
          </a:bodyPr>
          <a:lstStyle/>
          <a:p>
            <a:pPr defTabSz="685800">
              <a:buClrTx/>
            </a:pPr>
            <a:r>
              <a:rPr lang="en-US" sz="1800" kern="1200" dirty="0">
                <a:solidFill>
                  <a:srgbClr val="FFFF00"/>
                </a:solidFill>
                <a:latin typeface="Bahnschrift SemiBold" panose="020B0502040204020203" pitchFamily="34" charset="0"/>
                <a:ea typeface="+mn-ea"/>
                <a:cs typeface="+mn-cs"/>
              </a:rPr>
              <a:t>2. </a:t>
            </a:r>
            <a:r>
              <a:rPr lang="en-US" sz="1800" dirty="0">
                <a:solidFill>
                  <a:srgbClr val="FFFF00"/>
                </a:solidFill>
              </a:rPr>
              <a:t>He has very good _______ at school. All the teachers like him.</a:t>
            </a:r>
            <a:endParaRPr lang="en-US" sz="1800" kern="1200" dirty="0">
              <a:solidFill>
                <a:srgbClr val="FFFF00"/>
              </a:solidFill>
              <a:latin typeface="Bahnschrift SemiBold" panose="020B0502040204020203" pitchFamily="34" charset="0"/>
              <a:ea typeface="+mn-ea"/>
              <a:cs typeface="+mn-cs"/>
            </a:endParaRPr>
          </a:p>
        </p:txBody>
      </p:sp>
      <p:grpSp>
        <p:nvGrpSpPr>
          <p:cNvPr id="2001" name="sai"/>
          <p:cNvGrpSpPr/>
          <p:nvPr/>
        </p:nvGrpSpPr>
        <p:grpSpPr>
          <a:xfrm>
            <a:off x="6785092" y="2047207"/>
            <a:ext cx="1731689" cy="939404"/>
            <a:chOff x="6477313" y="1434204"/>
            <a:chExt cx="2308919" cy="1252538"/>
          </a:xfrm>
        </p:grpSpPr>
        <p:grpSp>
          <p:nvGrpSpPr>
            <p:cNvPr id="2002" name="Group 2001"/>
            <p:cNvGrpSpPr/>
            <p:nvPr/>
          </p:nvGrpSpPr>
          <p:grpSpPr>
            <a:xfrm>
              <a:off x="6477313" y="1434204"/>
              <a:ext cx="2308919" cy="1252538"/>
              <a:chOff x="3697288" y="4089400"/>
              <a:chExt cx="1879600" cy="1252538"/>
            </a:xfrm>
          </p:grpSpPr>
          <p:sp>
            <p:nvSpPr>
              <p:cNvPr id="2004"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05" name="Group 2004"/>
              <p:cNvGrpSpPr/>
              <p:nvPr/>
            </p:nvGrpSpPr>
            <p:grpSpPr>
              <a:xfrm>
                <a:off x="3697288" y="4089400"/>
                <a:ext cx="1827213" cy="1190625"/>
                <a:chOff x="3697288" y="4089400"/>
                <a:chExt cx="1827213" cy="1190625"/>
              </a:xfrm>
            </p:grpSpPr>
            <p:sp>
              <p:nvSpPr>
                <p:cNvPr id="2006"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7"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8"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9"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03" name="TextBox 2002"/>
            <p:cNvSpPr txBox="1"/>
            <p:nvPr/>
          </p:nvSpPr>
          <p:spPr>
            <a:xfrm>
              <a:off x="6551906" y="1801748"/>
              <a:ext cx="2170048" cy="492442"/>
            </a:xfrm>
            <a:prstGeom prst="rect">
              <a:avLst/>
            </a:prstGeom>
            <a:noFill/>
          </p:spPr>
          <p:txBody>
            <a:bodyPr wrap="square" rtlCol="0">
              <a:spAutoFit/>
            </a:bodyPr>
            <a:lstStyle/>
            <a:p>
              <a:pPr defTabSz="685800">
                <a:buClrTx/>
              </a:pPr>
              <a:r>
                <a:rPr lang="en-US" sz="1800"/>
                <a:t>D. attitude</a:t>
              </a:r>
              <a:endParaRPr lang="en-US" sz="1800" kern="1200" dirty="0">
                <a:solidFill>
                  <a:prstClr val="black"/>
                </a:solidFill>
                <a:latin typeface="Bahnschrift SemiBold" panose="020B0502040204020203" pitchFamily="34" charset="0"/>
                <a:ea typeface="+mn-ea"/>
                <a:cs typeface="+mn-cs"/>
              </a:endParaRPr>
            </a:p>
          </p:txBody>
        </p:sp>
      </p:grpSp>
      <p:grpSp>
        <p:nvGrpSpPr>
          <p:cNvPr id="2010" name="Graphic 4"/>
          <p:cNvGrpSpPr/>
          <p:nvPr/>
        </p:nvGrpSpPr>
        <p:grpSpPr>
          <a:xfrm>
            <a:off x="8381605" y="2187312"/>
            <a:ext cx="655901" cy="564770"/>
            <a:chOff x="4695818" y="1348371"/>
            <a:chExt cx="874535" cy="753026"/>
          </a:xfrm>
        </p:grpSpPr>
        <p:sp>
          <p:nvSpPr>
            <p:cNvPr id="2011" name="Freeform: Shape 2010"/>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2" name="Freeform: Shape 2011"/>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3" name="Freeform: Shape 2012"/>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4" name="Freeform: Shape 2013"/>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5" name="Freeform: Shape 2014"/>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6" name="Freeform: Shape 2015"/>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7" name="Freeform: Shape 2016"/>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8" name="Freeform: Shape 2017"/>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9" name="Freeform: Shape 2018"/>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0" name="Freeform: Shape 2019"/>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1" name="Freeform: Shape 2020"/>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2" name="Freeform: Shape 2021"/>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3" name="Freeform: Shape 2022"/>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4" name="Freeform: Shape 2023"/>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5" name="Freeform: Shape 2024"/>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6" name="Freeform: Shape 2025"/>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7" name="Freeform: Shape 2026"/>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8" name="Freeform: Shape 2027"/>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9" name="Freeform: Shape 2028"/>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0" name="Freeform: Shape 2029"/>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1" name="Freeform: Shape 2030"/>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2" name="Freeform: Shape 2031"/>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3" name="Freeform: Shape 2032"/>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4" name="Freeform: Shape 2033"/>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5" name="Freeform: Shape 2034"/>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6" name="Freeform: Shape 2035"/>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7" name="Freeform: Shape 2036"/>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8" name="Freeform: Shape 2037"/>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9" name="Freeform: Shape 2038"/>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0" name="Freeform: Shape 2039"/>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1" name="Freeform: Shape 2040"/>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2" name="Freeform: Shape 2041"/>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3" name="Freeform: Shape 2042"/>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4" name="Freeform: Shape 2043"/>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5" name="Freeform: Shape 2044"/>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6" name="Freeform: Shape 2045"/>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7" name="Freeform: Shape 2046"/>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8" name="Freeform: Shape 2047"/>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9" name="Freeform: Shape 2048"/>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0" name="Freeform: Shape 2049"/>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1" name="Freeform: Shape 2050"/>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2" name="Freeform: Shape 2051"/>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3" name="Freeform: Shape 2052"/>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4" name="Freeform: Shape 2053"/>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5" name="Freeform: Shape 2054"/>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6" name="Freeform: Shape 2055"/>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7" name="Freeform: Shape 2056"/>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8" name="Freeform: Shape 2057"/>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059" name="sai"/>
          <p:cNvGrpSpPr/>
          <p:nvPr/>
        </p:nvGrpSpPr>
        <p:grpSpPr>
          <a:xfrm>
            <a:off x="6767469" y="1025677"/>
            <a:ext cx="1731689" cy="939404"/>
            <a:chOff x="6477313" y="1434204"/>
            <a:chExt cx="2308919" cy="1252538"/>
          </a:xfrm>
        </p:grpSpPr>
        <p:grpSp>
          <p:nvGrpSpPr>
            <p:cNvPr id="2060" name="Group 2059"/>
            <p:cNvGrpSpPr/>
            <p:nvPr/>
          </p:nvGrpSpPr>
          <p:grpSpPr>
            <a:xfrm>
              <a:off x="6477313" y="1434204"/>
              <a:ext cx="2308919" cy="1252538"/>
              <a:chOff x="3697288" y="4089400"/>
              <a:chExt cx="1879600" cy="1252538"/>
            </a:xfrm>
          </p:grpSpPr>
          <p:sp>
            <p:nvSpPr>
              <p:cNvPr id="2062"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63" name="Group 2062"/>
              <p:cNvGrpSpPr/>
              <p:nvPr/>
            </p:nvGrpSpPr>
            <p:grpSpPr>
              <a:xfrm>
                <a:off x="3697288" y="4089400"/>
                <a:ext cx="1827213" cy="1190625"/>
                <a:chOff x="3697288" y="4089400"/>
                <a:chExt cx="1827213" cy="1190625"/>
              </a:xfrm>
            </p:grpSpPr>
            <p:sp>
              <p:nvSpPr>
                <p:cNvPr id="2064"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5"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6"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7"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61" name="TextBox 2060"/>
            <p:cNvSpPr txBox="1"/>
            <p:nvPr/>
          </p:nvSpPr>
          <p:spPr>
            <a:xfrm>
              <a:off x="6551906" y="1801748"/>
              <a:ext cx="2170048" cy="492442"/>
            </a:xfrm>
            <a:prstGeom prst="rect">
              <a:avLst/>
            </a:prstGeom>
            <a:noFill/>
          </p:spPr>
          <p:txBody>
            <a:bodyPr wrap="square" rtlCol="0">
              <a:spAutoFit/>
            </a:bodyPr>
            <a:lstStyle/>
            <a:p>
              <a:pPr defTabSz="685800">
                <a:buClrTx/>
              </a:pPr>
              <a:r>
                <a:rPr lang="en-US" sz="1800"/>
                <a:t>B. generation</a:t>
              </a:r>
              <a:endParaRPr lang="en-US" sz="1800" kern="1200" dirty="0">
                <a:solidFill>
                  <a:prstClr val="black"/>
                </a:solidFill>
                <a:latin typeface="Bahnschrift SemiBold" panose="020B0502040204020203" pitchFamily="34" charset="0"/>
                <a:ea typeface="+mn-ea"/>
                <a:cs typeface="+mn-cs"/>
              </a:endParaRPr>
            </a:p>
          </p:txBody>
        </p:sp>
      </p:grpSp>
      <p:grpSp>
        <p:nvGrpSpPr>
          <p:cNvPr id="2068" name="Graphic 4"/>
          <p:cNvGrpSpPr/>
          <p:nvPr/>
        </p:nvGrpSpPr>
        <p:grpSpPr>
          <a:xfrm>
            <a:off x="8407441" y="1189518"/>
            <a:ext cx="655901" cy="564770"/>
            <a:chOff x="4695818" y="1348371"/>
            <a:chExt cx="874535" cy="753026"/>
          </a:xfrm>
        </p:grpSpPr>
        <p:sp>
          <p:nvSpPr>
            <p:cNvPr id="2069" name="Freeform: Shape 2068"/>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0" name="Freeform: Shape 2069"/>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1" name="Freeform: Shape 2070"/>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2" name="Freeform: Shape 2071"/>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3" name="Freeform: Shape 2072"/>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4" name="Freeform: Shape 2073"/>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5" name="Freeform: Shape 2074"/>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6" name="Freeform: Shape 2075"/>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7" name="Freeform: Shape 2076"/>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8" name="Freeform: Shape 2077"/>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9" name="Freeform: Shape 2078"/>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0" name="Freeform: Shape 2079"/>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1" name="Freeform: Shape 2080"/>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2" name="Freeform: Shape 2081"/>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3" name="Freeform: Shape 2082"/>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4" name="Freeform: Shape 2083"/>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5" name="Freeform: Shape 2084"/>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6" name="Freeform: Shape 2085"/>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7" name="Freeform: Shape 2086"/>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8" name="Freeform: Shape 2087"/>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9" name="Freeform: Shape 2088"/>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0" name="Freeform: Shape 2089"/>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1" name="Freeform: Shape 2090"/>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2" name="Freeform: Shape 2091"/>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3" name="Freeform: Shape 2092"/>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4" name="Freeform: Shape 2093"/>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5" name="Freeform: Shape 2094"/>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6" name="Freeform: Shape 2095"/>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7" name="Freeform: Shape 2096"/>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8" name="Freeform: Shape 2097"/>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9" name="Freeform: Shape 2098"/>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0" name="Freeform: Shape 2099"/>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1" name="Freeform: Shape 2100"/>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2" name="Freeform: Shape 2101"/>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3" name="Freeform: Shape 2102"/>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4" name="Freeform: Shape 2103"/>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5" name="Freeform: Shape 2104"/>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6" name="Freeform: Shape 2105"/>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7" name="Freeform: Shape 2106"/>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8" name="Freeform: Shape 2107"/>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9" name="Freeform: Shape 2108"/>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0" name="Freeform: Shape 2109"/>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1" name="Freeform: Shape 2110"/>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2" name="Freeform: Shape 2111"/>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3" name="Freeform: Shape 2112"/>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4" name="Freeform: Shape 2113"/>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5" name="Freeform: Shape 2114"/>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6" name="Freeform: Shape 2115"/>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17" name="sai"/>
          <p:cNvGrpSpPr/>
          <p:nvPr/>
        </p:nvGrpSpPr>
        <p:grpSpPr>
          <a:xfrm>
            <a:off x="4764112" y="2032879"/>
            <a:ext cx="1784171" cy="939404"/>
            <a:chOff x="6477313" y="1434204"/>
            <a:chExt cx="2378895" cy="1252538"/>
          </a:xfrm>
        </p:grpSpPr>
        <p:grpSp>
          <p:nvGrpSpPr>
            <p:cNvPr id="2118" name="Group 2117"/>
            <p:cNvGrpSpPr/>
            <p:nvPr/>
          </p:nvGrpSpPr>
          <p:grpSpPr>
            <a:xfrm>
              <a:off x="6477313" y="1434204"/>
              <a:ext cx="2308919" cy="1252538"/>
              <a:chOff x="3697288" y="4089400"/>
              <a:chExt cx="1879600" cy="1252538"/>
            </a:xfrm>
          </p:grpSpPr>
          <p:sp>
            <p:nvSpPr>
              <p:cNvPr id="2120"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21" name="Group 2120"/>
              <p:cNvGrpSpPr/>
              <p:nvPr/>
            </p:nvGrpSpPr>
            <p:grpSpPr>
              <a:xfrm>
                <a:off x="3697288" y="4089400"/>
                <a:ext cx="1827213" cy="1190625"/>
                <a:chOff x="3697288" y="4089400"/>
                <a:chExt cx="1827213" cy="1190625"/>
              </a:xfrm>
            </p:grpSpPr>
            <p:sp>
              <p:nvSpPr>
                <p:cNvPr id="2122"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3"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4"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5"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19" name="TextBox 2118"/>
            <p:cNvSpPr txBox="1"/>
            <p:nvPr/>
          </p:nvSpPr>
          <p:spPr>
            <a:xfrm>
              <a:off x="6551905" y="1801748"/>
              <a:ext cx="2304303" cy="492442"/>
            </a:xfrm>
            <a:prstGeom prst="rect">
              <a:avLst/>
            </a:prstGeom>
            <a:noFill/>
          </p:spPr>
          <p:txBody>
            <a:bodyPr wrap="square" rtlCol="0">
              <a:spAutoFit/>
            </a:bodyPr>
            <a:lstStyle/>
            <a:p>
              <a:pPr defTabSz="685800">
                <a:buClrTx/>
              </a:pPr>
              <a:r>
                <a:rPr lang="en-US" sz="1800"/>
                <a:t>C. relationship</a:t>
              </a:r>
              <a:endParaRPr lang="en-US" sz="1800" kern="1200" dirty="0">
                <a:solidFill>
                  <a:prstClr val="black"/>
                </a:solidFill>
                <a:latin typeface="Bahnschrift SemiBold" panose="020B0502040204020203" pitchFamily="34" charset="0"/>
                <a:ea typeface="+mn-ea"/>
                <a:cs typeface="+mn-cs"/>
              </a:endParaRPr>
            </a:p>
          </p:txBody>
        </p:sp>
      </p:grpSp>
      <p:grpSp>
        <p:nvGrpSpPr>
          <p:cNvPr id="2126" name="Graphic 4"/>
          <p:cNvGrpSpPr/>
          <p:nvPr/>
        </p:nvGrpSpPr>
        <p:grpSpPr>
          <a:xfrm>
            <a:off x="4270690" y="2191747"/>
            <a:ext cx="655901" cy="564770"/>
            <a:chOff x="4695818" y="1348371"/>
            <a:chExt cx="874535" cy="753026"/>
          </a:xfrm>
        </p:grpSpPr>
        <p:sp>
          <p:nvSpPr>
            <p:cNvPr id="2127" name="Freeform: Shape 2126"/>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8" name="Freeform: Shape 2127"/>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9" name="Freeform: Shape 2128"/>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0" name="Freeform: Shape 2129"/>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1" name="Freeform: Shape 2130"/>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2" name="Freeform: Shape 2131"/>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3" name="Freeform: Shape 2132"/>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4" name="Freeform: Shape 2133"/>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5" name="Freeform: Shape 2134"/>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6" name="Freeform: Shape 2135"/>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7" name="Freeform: Shape 2136"/>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8" name="Freeform: Shape 2137"/>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9" name="Freeform: Shape 2138"/>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0" name="Freeform: Shape 2139"/>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1" name="Freeform: Shape 2140"/>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2" name="Freeform: Shape 2141"/>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3" name="Freeform: Shape 2142"/>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4" name="Freeform: Shape 2143"/>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5" name="Freeform: Shape 2144"/>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6" name="Freeform: Shape 2145"/>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7" name="Freeform: Shape 2146"/>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8" name="Freeform: Shape 2147"/>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9" name="Freeform: Shape 2148"/>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0" name="Freeform: Shape 2149"/>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1" name="Freeform: Shape 2150"/>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2" name="Freeform: Shape 2151"/>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3" name="Freeform: Shape 2152"/>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4" name="Freeform: Shape 2153"/>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5" name="Freeform: Shape 2154"/>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6" name="Freeform: Shape 2155"/>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7" name="Freeform: Shape 2156"/>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8" name="Freeform: Shape 2157"/>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9" name="Freeform: Shape 2158"/>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0" name="Freeform: Shape 2159"/>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1" name="Freeform: Shape 2160"/>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2" name="Freeform: Shape 2161"/>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3" name="Freeform: Shape 2162"/>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4" name="Freeform: Shape 2163"/>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5" name="Freeform: Shape 2164"/>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6" name="Freeform: Shape 2165"/>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7" name="Freeform: Shape 2166"/>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8" name="Freeform: Shape 2167"/>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9" name="Freeform: Shape 2168"/>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0" name="Freeform: Shape 2169"/>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1" name="Freeform: Shape 2170"/>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2" name="Freeform: Shape 2171"/>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3" name="Freeform: Shape 2172"/>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4" name="Freeform: Shape 2173"/>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75" name="sai"/>
          <p:cNvGrpSpPr/>
          <p:nvPr/>
        </p:nvGrpSpPr>
        <p:grpSpPr>
          <a:xfrm>
            <a:off x="4736028" y="1032719"/>
            <a:ext cx="1775338" cy="939404"/>
            <a:chOff x="6477313" y="1434204"/>
            <a:chExt cx="2367117" cy="1252538"/>
          </a:xfrm>
        </p:grpSpPr>
        <p:grpSp>
          <p:nvGrpSpPr>
            <p:cNvPr id="2176" name="Group 2175"/>
            <p:cNvGrpSpPr/>
            <p:nvPr/>
          </p:nvGrpSpPr>
          <p:grpSpPr>
            <a:xfrm>
              <a:off x="6477313" y="1434204"/>
              <a:ext cx="2308919" cy="1252538"/>
              <a:chOff x="3697288" y="4089400"/>
              <a:chExt cx="1879600" cy="1252538"/>
            </a:xfrm>
          </p:grpSpPr>
          <p:sp>
            <p:nvSpPr>
              <p:cNvPr id="2178"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79" name="Group 2178"/>
              <p:cNvGrpSpPr/>
              <p:nvPr/>
            </p:nvGrpSpPr>
            <p:grpSpPr>
              <a:xfrm>
                <a:off x="3697288" y="4089400"/>
                <a:ext cx="1827213" cy="1190625"/>
                <a:chOff x="3697288" y="4089400"/>
                <a:chExt cx="1827213" cy="1190625"/>
              </a:xfrm>
            </p:grpSpPr>
            <p:sp>
              <p:nvSpPr>
                <p:cNvPr id="2180"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1"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2"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3"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77" name="TextBox 2176"/>
            <p:cNvSpPr txBox="1"/>
            <p:nvPr/>
          </p:nvSpPr>
          <p:spPr>
            <a:xfrm>
              <a:off x="6569058" y="1804954"/>
              <a:ext cx="2275372" cy="861774"/>
            </a:xfrm>
            <a:prstGeom prst="rect">
              <a:avLst/>
            </a:prstGeom>
            <a:noFill/>
          </p:spPr>
          <p:txBody>
            <a:bodyPr wrap="square" rtlCol="0">
              <a:spAutoFit/>
            </a:bodyPr>
            <a:lstStyle/>
            <a:p>
              <a:pPr defTabSz="685800">
                <a:buClrTx/>
              </a:pPr>
              <a:r>
                <a:rPr lang="en-US" sz="1800" kern="1200">
                  <a:solidFill>
                    <a:prstClr val="black"/>
                  </a:solidFill>
                  <a:latin typeface="Bahnschrift SemiBold" panose="020B0502040204020203" pitchFamily="34" charset="0"/>
                  <a:ea typeface="+mn-ea"/>
                  <a:cs typeface="+mn-cs"/>
                </a:rPr>
                <a:t>A.</a:t>
              </a:r>
              <a:r>
                <a:rPr lang="en-US" sz="1800"/>
                <a:t> behaviour</a:t>
              </a:r>
              <a:endParaRPr lang="en-US" sz="1800" kern="1200">
                <a:solidFill>
                  <a:prstClr val="black"/>
                </a:solidFill>
                <a:latin typeface="Bahnschrift SemiBold" panose="020B0502040204020203" pitchFamily="34" charset="0"/>
              </a:endParaRPr>
            </a:p>
            <a:p>
              <a:pPr defTabSz="685800">
                <a:buClrTx/>
              </a:pPr>
              <a:endParaRPr lang="en-US" sz="1800" kern="1200" dirty="0">
                <a:solidFill>
                  <a:prstClr val="black"/>
                </a:solidFill>
                <a:latin typeface="Bahnschrift SemiBold" panose="020B0502040204020203" pitchFamily="34" charset="0"/>
                <a:ea typeface="+mn-ea"/>
                <a:cs typeface="+mn-cs"/>
              </a:endParaRPr>
            </a:p>
          </p:txBody>
        </p:sp>
      </p:grpSp>
      <p:grpSp>
        <p:nvGrpSpPr>
          <p:cNvPr id="2187" name="Group 2186"/>
          <p:cNvGrpSpPr/>
          <p:nvPr/>
        </p:nvGrpSpPr>
        <p:grpSpPr>
          <a:xfrm>
            <a:off x="3219824" y="4388966"/>
            <a:ext cx="364157" cy="365936"/>
            <a:chOff x="4664772" y="1027384"/>
            <a:chExt cx="485543" cy="487915"/>
          </a:xfrm>
        </p:grpSpPr>
        <p:sp>
          <p:nvSpPr>
            <p:cNvPr id="2188" name="Freeform: Shape 2187"/>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9" name="Freeform: Shape 2188"/>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0" name="Freeform: Shape 2189"/>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1" name="Freeform: Shape 2190"/>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2" name="Freeform: Shape 2191"/>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3" name="Freeform: Shape 2192"/>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4" name="Freeform: Shape 2193"/>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5" name="Freeform: Shape 2194"/>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6" name="Freeform: Shape 2195"/>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7" name="Freeform: Shape 2196"/>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8" name="Freeform: Shape 2197"/>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9" name="Freeform: Shape 2198"/>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0" name="Freeform: Shape 2199"/>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1" name="Freeform: Shape 2200"/>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2" name="Freeform: Shape 2201"/>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3" name="Freeform: Shape 2202"/>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4" name="Freeform: Shape 2203"/>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5" name="Freeform: Shape 2204"/>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6" name="Freeform: Shape 2205"/>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7" name="Freeform: Shape 2206"/>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8" name="Freeform: Shape 2207"/>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9" name="Freeform: Shape 2208"/>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0" name="Freeform: Shape 2209"/>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211" name="đen"/>
          <p:cNvGrpSpPr/>
          <p:nvPr/>
        </p:nvGrpSpPr>
        <p:grpSpPr>
          <a:xfrm>
            <a:off x="2021669" y="4529283"/>
            <a:ext cx="205740" cy="205740"/>
            <a:chOff x="2044422" y="1950701"/>
            <a:chExt cx="486878" cy="485294"/>
          </a:xfrm>
        </p:grpSpPr>
        <p:sp>
          <p:nvSpPr>
            <p:cNvPr id="2212" name="Freeform: Shape 2211"/>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3" name="Freeform: Shape 2212"/>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4" name="Freeform: Shape 2213"/>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5" name="Freeform: Shape 2214"/>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6" name="Freeform: Shape 2215"/>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7" name="Freeform: Shape 2216"/>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8" name="Freeform: Shape 2217"/>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9" name="Freeform: Shape 2218"/>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0" name="Freeform: Shape 2219"/>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1" name="Freeform: Shape 2220"/>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2" name="Freeform: Shape 2221"/>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3" name="Freeform: Shape 2222"/>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4" name="Freeform: Shape 2223"/>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5" name="Freeform: Shape 2224"/>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6" name="Freeform: Shape 2225"/>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7" name="Freeform: Shape 2226"/>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8" name="Freeform: Shape 2227"/>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29" name="Freeform: Shape 2228"/>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0" name="Freeform: Shape 2229"/>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1" name="Freeform: Shape 2230"/>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2" name="Freeform: Shape 2231"/>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3" name="Freeform: Shape 2232"/>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4" name="Freeform: Shape 2233"/>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5" name="Freeform: Shape 2234"/>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6" name="Freeform: Shape 2235"/>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7" name="Freeform: Shape 2236"/>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8" name="Freeform: Shape 2237"/>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9" name="Freeform: Shape 2238"/>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40" name="Freeform: Shape 2239"/>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41" name="Freeform: Shape 2240"/>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42" name="Freeform: Shape 2241"/>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935" name="Graphic 4"/>
          <p:cNvGrpSpPr/>
          <p:nvPr/>
        </p:nvGrpSpPr>
        <p:grpSpPr>
          <a:xfrm>
            <a:off x="4194848" y="1138308"/>
            <a:ext cx="680895" cy="647240"/>
            <a:chOff x="4932772" y="2702133"/>
            <a:chExt cx="907860" cy="862986"/>
          </a:xfrm>
        </p:grpSpPr>
        <p:sp>
          <p:nvSpPr>
            <p:cNvPr id="1936" name="Freeform: Shape 1935"/>
            <p:cNvSpPr/>
            <p:nvPr/>
          </p:nvSpPr>
          <p:spPr>
            <a:xfrm>
              <a:off x="4932772" y="2702133"/>
              <a:ext cx="873642" cy="862986"/>
            </a:xfrm>
            <a:custGeom>
              <a:avLst/>
              <a:gdLst>
                <a:gd name="connsiteX0" fmla="*/ 789446 w 873642"/>
                <a:gd name="connsiteY0" fmla="*/ 756312 h 862986"/>
                <a:gd name="connsiteX1" fmla="*/ 617255 w 873642"/>
                <a:gd name="connsiteY1" fmla="*/ 747449 h 862986"/>
                <a:gd name="connsiteX2" fmla="*/ 529049 w 873642"/>
                <a:gd name="connsiteY2" fmla="*/ 702291 h 862986"/>
                <a:gd name="connsiteX3" fmla="*/ 475662 w 873642"/>
                <a:gd name="connsiteY3" fmla="*/ 740380 h 862986"/>
                <a:gd name="connsiteX4" fmla="*/ 454349 w 873642"/>
                <a:gd name="connsiteY4" fmla="*/ 792290 h 862986"/>
                <a:gd name="connsiteX5" fmla="*/ 279309 w 873642"/>
                <a:gd name="connsiteY5" fmla="*/ 831540 h 862986"/>
                <a:gd name="connsiteX6" fmla="*/ 286483 w 873642"/>
                <a:gd name="connsiteY6" fmla="*/ 749137 h 862986"/>
                <a:gd name="connsiteX7" fmla="*/ 332274 w 873642"/>
                <a:gd name="connsiteY7" fmla="*/ 725292 h 862986"/>
                <a:gd name="connsiteX8" fmla="*/ 238371 w 873642"/>
                <a:gd name="connsiteY8" fmla="*/ 705772 h 862986"/>
                <a:gd name="connsiteX9" fmla="*/ 168524 w 873642"/>
                <a:gd name="connsiteY9" fmla="*/ 633077 h 862986"/>
                <a:gd name="connsiteX10" fmla="*/ 214948 w 873642"/>
                <a:gd name="connsiteY10" fmla="*/ 503933 h 862986"/>
                <a:gd name="connsiteX11" fmla="*/ 222650 w 873642"/>
                <a:gd name="connsiteY11" fmla="*/ 488423 h 862986"/>
                <a:gd name="connsiteX12" fmla="*/ 197011 w 873642"/>
                <a:gd name="connsiteY12" fmla="*/ 477450 h 862986"/>
                <a:gd name="connsiteX13" fmla="*/ 120201 w 873642"/>
                <a:gd name="connsiteY13" fmla="*/ 504777 h 862986"/>
                <a:gd name="connsiteX14" fmla="*/ 62065 w 873642"/>
                <a:gd name="connsiteY14" fmla="*/ 462151 h 862986"/>
                <a:gd name="connsiteX15" fmla="*/ 70717 w 873642"/>
                <a:gd name="connsiteY15" fmla="*/ 391038 h 862986"/>
                <a:gd name="connsiteX16" fmla="*/ 57106 w 873642"/>
                <a:gd name="connsiteY16" fmla="*/ 353055 h 862986"/>
                <a:gd name="connsiteX17" fmla="*/ 1714 w 873642"/>
                <a:gd name="connsiteY17" fmla="*/ 282047 h 862986"/>
                <a:gd name="connsiteX18" fmla="*/ 91502 w 873642"/>
                <a:gd name="connsiteY18" fmla="*/ 251027 h 862986"/>
                <a:gd name="connsiteX19" fmla="*/ 148055 w 873642"/>
                <a:gd name="connsiteY19" fmla="*/ 198800 h 862986"/>
                <a:gd name="connsiteX20" fmla="*/ 245546 w 873642"/>
                <a:gd name="connsiteY20" fmla="*/ 50770 h 862986"/>
                <a:gd name="connsiteX21" fmla="*/ 570092 w 873642"/>
                <a:gd name="connsiteY21" fmla="*/ 40008 h 862986"/>
                <a:gd name="connsiteX22" fmla="*/ 607865 w 873642"/>
                <a:gd name="connsiteY22" fmla="*/ 75565 h 862986"/>
                <a:gd name="connsiteX23" fmla="*/ 747454 w 873642"/>
                <a:gd name="connsiteY23" fmla="*/ 282152 h 862986"/>
                <a:gd name="connsiteX24" fmla="*/ 752624 w 873642"/>
                <a:gd name="connsiteY24" fmla="*/ 286162 h 862986"/>
                <a:gd name="connsiteX25" fmla="*/ 782272 w 873642"/>
                <a:gd name="connsiteY25" fmla="*/ 285423 h 862986"/>
                <a:gd name="connsiteX26" fmla="*/ 793350 w 873642"/>
                <a:gd name="connsiteY26" fmla="*/ 278143 h 862986"/>
                <a:gd name="connsiteX27" fmla="*/ 847266 w 873642"/>
                <a:gd name="connsiteY27" fmla="*/ 299878 h 862986"/>
                <a:gd name="connsiteX28" fmla="*/ 853491 w 873642"/>
                <a:gd name="connsiteY28" fmla="*/ 344403 h 862986"/>
                <a:gd name="connsiteX29" fmla="*/ 832705 w 873642"/>
                <a:gd name="connsiteY29" fmla="*/ 359069 h 862986"/>
                <a:gd name="connsiteX30" fmla="*/ 801369 w 873642"/>
                <a:gd name="connsiteY30" fmla="*/ 348623 h 862986"/>
                <a:gd name="connsiteX31" fmla="*/ 744183 w 873642"/>
                <a:gd name="connsiteY31" fmla="*/ 406442 h 862986"/>
                <a:gd name="connsiteX32" fmla="*/ 757372 w 873642"/>
                <a:gd name="connsiteY32" fmla="*/ 424801 h 862986"/>
                <a:gd name="connsiteX33" fmla="*/ 768239 w 873642"/>
                <a:gd name="connsiteY33" fmla="*/ 405809 h 862986"/>
                <a:gd name="connsiteX34" fmla="*/ 821521 w 873642"/>
                <a:gd name="connsiteY34" fmla="*/ 375845 h 862986"/>
                <a:gd name="connsiteX35" fmla="*/ 850642 w 873642"/>
                <a:gd name="connsiteY35" fmla="*/ 348307 h 862986"/>
                <a:gd name="connsiteX36" fmla="*/ 868051 w 873642"/>
                <a:gd name="connsiteY36" fmla="*/ 340921 h 862986"/>
                <a:gd name="connsiteX37" fmla="*/ 873643 w 873642"/>
                <a:gd name="connsiteY37" fmla="*/ 345142 h 862986"/>
                <a:gd name="connsiteX38" fmla="*/ 724136 w 873642"/>
                <a:gd name="connsiteY38" fmla="*/ 471014 h 862986"/>
                <a:gd name="connsiteX39" fmla="*/ 668111 w 873642"/>
                <a:gd name="connsiteY39" fmla="*/ 486524 h 862986"/>
                <a:gd name="connsiteX40" fmla="*/ 688685 w 873642"/>
                <a:gd name="connsiteY40" fmla="*/ 614085 h 862986"/>
                <a:gd name="connsiteX41" fmla="*/ 754628 w 873642"/>
                <a:gd name="connsiteY41" fmla="*/ 661881 h 862986"/>
                <a:gd name="connsiteX42" fmla="*/ 807066 w 873642"/>
                <a:gd name="connsiteY42" fmla="*/ 751775 h 862986"/>
                <a:gd name="connsiteX43" fmla="*/ 788391 w 873642"/>
                <a:gd name="connsiteY43" fmla="*/ 757155 h 862986"/>
                <a:gd name="connsiteX44" fmla="*/ 779423 w 873642"/>
                <a:gd name="connsiteY44" fmla="*/ 698914 h 862986"/>
                <a:gd name="connsiteX45" fmla="*/ 739329 w 873642"/>
                <a:gd name="connsiteY45" fmla="*/ 693744 h 862986"/>
                <a:gd name="connsiteX46" fmla="*/ 680244 w 873642"/>
                <a:gd name="connsiteY46" fmla="*/ 740591 h 862986"/>
                <a:gd name="connsiteX47" fmla="*/ 687419 w 873642"/>
                <a:gd name="connsiteY47" fmla="*/ 764647 h 862986"/>
                <a:gd name="connsiteX48" fmla="*/ 742073 w 873642"/>
                <a:gd name="connsiteY48" fmla="*/ 764330 h 862986"/>
                <a:gd name="connsiteX49" fmla="*/ 789446 w 873642"/>
                <a:gd name="connsiteY49" fmla="*/ 756312 h 86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73642" h="862986">
                  <a:moveTo>
                    <a:pt x="789446" y="756312"/>
                  </a:moveTo>
                  <a:cubicBezTo>
                    <a:pt x="735426" y="821833"/>
                    <a:pt x="692800" y="820250"/>
                    <a:pt x="617255" y="747449"/>
                  </a:cubicBezTo>
                  <a:cubicBezTo>
                    <a:pt x="592038" y="723076"/>
                    <a:pt x="570937" y="699020"/>
                    <a:pt x="529049" y="702291"/>
                  </a:cubicBezTo>
                  <a:cubicBezTo>
                    <a:pt x="499507" y="704612"/>
                    <a:pt x="482520" y="714424"/>
                    <a:pt x="475662" y="740380"/>
                  </a:cubicBezTo>
                  <a:cubicBezTo>
                    <a:pt x="470808" y="758949"/>
                    <a:pt x="462789" y="775409"/>
                    <a:pt x="454349" y="792290"/>
                  </a:cubicBezTo>
                  <a:cubicBezTo>
                    <a:pt x="415099" y="869840"/>
                    <a:pt x="350422" y="884611"/>
                    <a:pt x="279309" y="831540"/>
                  </a:cubicBezTo>
                  <a:cubicBezTo>
                    <a:pt x="240165" y="802313"/>
                    <a:pt x="242697" y="773087"/>
                    <a:pt x="286483" y="749137"/>
                  </a:cubicBezTo>
                  <a:cubicBezTo>
                    <a:pt x="299461" y="742068"/>
                    <a:pt x="312755" y="735421"/>
                    <a:pt x="332274" y="725292"/>
                  </a:cubicBezTo>
                  <a:cubicBezTo>
                    <a:pt x="299039" y="705456"/>
                    <a:pt x="266859" y="717168"/>
                    <a:pt x="238371" y="705772"/>
                  </a:cubicBezTo>
                  <a:cubicBezTo>
                    <a:pt x="201548" y="691107"/>
                    <a:pt x="170001" y="673381"/>
                    <a:pt x="168524" y="633077"/>
                  </a:cubicBezTo>
                  <a:cubicBezTo>
                    <a:pt x="166625" y="585597"/>
                    <a:pt x="150165" y="528411"/>
                    <a:pt x="214948" y="503933"/>
                  </a:cubicBezTo>
                  <a:cubicBezTo>
                    <a:pt x="225499" y="499924"/>
                    <a:pt x="227926" y="499607"/>
                    <a:pt x="222650" y="488423"/>
                  </a:cubicBezTo>
                  <a:cubicBezTo>
                    <a:pt x="216531" y="475657"/>
                    <a:pt x="214315" y="468799"/>
                    <a:pt x="197011" y="477450"/>
                  </a:cubicBezTo>
                  <a:cubicBezTo>
                    <a:pt x="172955" y="489584"/>
                    <a:pt x="146156" y="496548"/>
                    <a:pt x="120201" y="504777"/>
                  </a:cubicBezTo>
                  <a:cubicBezTo>
                    <a:pt x="73671" y="519654"/>
                    <a:pt x="61432" y="511108"/>
                    <a:pt x="62065" y="462151"/>
                  </a:cubicBezTo>
                  <a:cubicBezTo>
                    <a:pt x="62381" y="438412"/>
                    <a:pt x="55312" y="413617"/>
                    <a:pt x="70717" y="391038"/>
                  </a:cubicBezTo>
                  <a:cubicBezTo>
                    <a:pt x="82745" y="373313"/>
                    <a:pt x="77997" y="364555"/>
                    <a:pt x="57106" y="353055"/>
                  </a:cubicBezTo>
                  <a:cubicBezTo>
                    <a:pt x="30096" y="338178"/>
                    <a:pt x="-8626" y="315493"/>
                    <a:pt x="1714" y="282047"/>
                  </a:cubicBezTo>
                  <a:cubicBezTo>
                    <a:pt x="13003" y="245541"/>
                    <a:pt x="57528" y="247651"/>
                    <a:pt x="91502" y="251027"/>
                  </a:cubicBezTo>
                  <a:cubicBezTo>
                    <a:pt x="133073" y="255247"/>
                    <a:pt x="147211" y="245013"/>
                    <a:pt x="148055" y="198800"/>
                  </a:cubicBezTo>
                  <a:cubicBezTo>
                    <a:pt x="149321" y="133173"/>
                    <a:pt x="188254" y="83795"/>
                    <a:pt x="245546" y="50770"/>
                  </a:cubicBezTo>
                  <a:cubicBezTo>
                    <a:pt x="344830" y="-6310"/>
                    <a:pt x="478405" y="-22453"/>
                    <a:pt x="570092" y="40008"/>
                  </a:cubicBezTo>
                  <a:cubicBezTo>
                    <a:pt x="584336" y="49715"/>
                    <a:pt x="602167" y="60899"/>
                    <a:pt x="607865" y="75565"/>
                  </a:cubicBezTo>
                  <a:cubicBezTo>
                    <a:pt x="638779" y="155436"/>
                    <a:pt x="716328" y="203126"/>
                    <a:pt x="747454" y="282152"/>
                  </a:cubicBezTo>
                  <a:cubicBezTo>
                    <a:pt x="749142" y="283524"/>
                    <a:pt x="750830" y="284896"/>
                    <a:pt x="752624" y="286162"/>
                  </a:cubicBezTo>
                  <a:cubicBezTo>
                    <a:pt x="762858" y="304520"/>
                    <a:pt x="772670" y="302621"/>
                    <a:pt x="782272" y="285423"/>
                  </a:cubicBezTo>
                  <a:cubicBezTo>
                    <a:pt x="785226" y="281836"/>
                    <a:pt x="788919" y="279409"/>
                    <a:pt x="793350" y="278143"/>
                  </a:cubicBezTo>
                  <a:cubicBezTo>
                    <a:pt x="812553" y="282258"/>
                    <a:pt x="835343" y="277721"/>
                    <a:pt x="847266" y="299878"/>
                  </a:cubicBezTo>
                  <a:cubicBezTo>
                    <a:pt x="844522" y="315388"/>
                    <a:pt x="857605" y="328682"/>
                    <a:pt x="853491" y="344403"/>
                  </a:cubicBezTo>
                  <a:cubicBezTo>
                    <a:pt x="847899" y="351261"/>
                    <a:pt x="843889" y="360124"/>
                    <a:pt x="832705" y="359069"/>
                  </a:cubicBezTo>
                  <a:cubicBezTo>
                    <a:pt x="822365" y="355165"/>
                    <a:pt x="813186" y="348096"/>
                    <a:pt x="801369" y="348623"/>
                  </a:cubicBezTo>
                  <a:cubicBezTo>
                    <a:pt x="740385" y="352844"/>
                    <a:pt x="735215" y="358119"/>
                    <a:pt x="744183" y="406442"/>
                  </a:cubicBezTo>
                  <a:cubicBezTo>
                    <a:pt x="747559" y="413406"/>
                    <a:pt x="746715" y="424907"/>
                    <a:pt x="757372" y="424801"/>
                  </a:cubicBezTo>
                  <a:cubicBezTo>
                    <a:pt x="769189" y="424696"/>
                    <a:pt x="763808" y="411823"/>
                    <a:pt x="768239" y="405809"/>
                  </a:cubicBezTo>
                  <a:cubicBezTo>
                    <a:pt x="784804" y="393781"/>
                    <a:pt x="804745" y="387556"/>
                    <a:pt x="821521" y="375845"/>
                  </a:cubicBezTo>
                  <a:cubicBezTo>
                    <a:pt x="834921" y="370569"/>
                    <a:pt x="844944" y="361706"/>
                    <a:pt x="850642" y="348307"/>
                  </a:cubicBezTo>
                  <a:cubicBezTo>
                    <a:pt x="854335" y="340710"/>
                    <a:pt x="860454" y="339233"/>
                    <a:pt x="868051" y="340921"/>
                  </a:cubicBezTo>
                  <a:cubicBezTo>
                    <a:pt x="869950" y="342293"/>
                    <a:pt x="871849" y="343770"/>
                    <a:pt x="873643" y="345142"/>
                  </a:cubicBezTo>
                  <a:cubicBezTo>
                    <a:pt x="857078" y="426384"/>
                    <a:pt x="783432" y="440733"/>
                    <a:pt x="724136" y="471014"/>
                  </a:cubicBezTo>
                  <a:cubicBezTo>
                    <a:pt x="706622" y="479982"/>
                    <a:pt x="685625" y="481882"/>
                    <a:pt x="668111" y="486524"/>
                  </a:cubicBezTo>
                  <a:cubicBezTo>
                    <a:pt x="677712" y="528411"/>
                    <a:pt x="701030" y="564285"/>
                    <a:pt x="688685" y="614085"/>
                  </a:cubicBezTo>
                  <a:cubicBezTo>
                    <a:pt x="680455" y="647109"/>
                    <a:pt x="722764" y="657555"/>
                    <a:pt x="754628" y="661881"/>
                  </a:cubicBezTo>
                  <a:cubicBezTo>
                    <a:pt x="819517" y="670638"/>
                    <a:pt x="840513" y="706722"/>
                    <a:pt x="807066" y="751775"/>
                  </a:cubicBezTo>
                  <a:cubicBezTo>
                    <a:pt x="804007" y="755889"/>
                    <a:pt x="794827" y="755467"/>
                    <a:pt x="788391" y="757155"/>
                  </a:cubicBezTo>
                  <a:cubicBezTo>
                    <a:pt x="774042" y="739430"/>
                    <a:pt x="810759" y="713897"/>
                    <a:pt x="779423" y="698914"/>
                  </a:cubicBezTo>
                  <a:cubicBezTo>
                    <a:pt x="766234" y="695644"/>
                    <a:pt x="752729" y="694905"/>
                    <a:pt x="739329" y="693744"/>
                  </a:cubicBezTo>
                  <a:cubicBezTo>
                    <a:pt x="708204" y="694800"/>
                    <a:pt x="700396" y="725608"/>
                    <a:pt x="680244" y="740591"/>
                  </a:cubicBezTo>
                  <a:cubicBezTo>
                    <a:pt x="668533" y="749348"/>
                    <a:pt x="677817" y="758844"/>
                    <a:pt x="687419" y="764647"/>
                  </a:cubicBezTo>
                  <a:cubicBezTo>
                    <a:pt x="705566" y="775620"/>
                    <a:pt x="723503" y="772665"/>
                    <a:pt x="742073" y="764330"/>
                  </a:cubicBezTo>
                  <a:cubicBezTo>
                    <a:pt x="756949" y="757683"/>
                    <a:pt x="770877" y="741962"/>
                    <a:pt x="789446" y="75631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7" name="Freeform: Shape 1936"/>
            <p:cNvSpPr/>
            <p:nvPr/>
          </p:nvSpPr>
          <p:spPr>
            <a:xfrm>
              <a:off x="5716075" y="2799430"/>
              <a:ext cx="121682" cy="208106"/>
            </a:xfrm>
            <a:custGeom>
              <a:avLst/>
              <a:gdLst>
                <a:gd name="connsiteX0" fmla="*/ 60481 w 121682"/>
                <a:gd name="connsiteY0" fmla="*/ 206380 h 208106"/>
                <a:gd name="connsiteX1" fmla="*/ 6038 w 121682"/>
                <a:gd name="connsiteY1" fmla="*/ 184856 h 208106"/>
                <a:gd name="connsiteX2" fmla="*/ 5933 w 121682"/>
                <a:gd name="connsiteY2" fmla="*/ 131152 h 208106"/>
                <a:gd name="connsiteX3" fmla="*/ 5300 w 121682"/>
                <a:gd name="connsiteY3" fmla="*/ 132312 h 208106"/>
                <a:gd name="connsiteX4" fmla="*/ 15534 w 121682"/>
                <a:gd name="connsiteY4" fmla="*/ 58033 h 208106"/>
                <a:gd name="connsiteX5" fmla="*/ 18277 w 121682"/>
                <a:gd name="connsiteY5" fmla="*/ 47905 h 208106"/>
                <a:gd name="connsiteX6" fmla="*/ 33893 w 121682"/>
                <a:gd name="connsiteY6" fmla="*/ 27436 h 208106"/>
                <a:gd name="connsiteX7" fmla="*/ 111864 w 121682"/>
                <a:gd name="connsiteY7" fmla="*/ 39569 h 208106"/>
                <a:gd name="connsiteX8" fmla="*/ 120199 w 121682"/>
                <a:gd name="connsiteY8" fmla="*/ 58456 h 208106"/>
                <a:gd name="connsiteX9" fmla="*/ 109754 w 121682"/>
                <a:gd name="connsiteY9" fmla="*/ 90319 h 208106"/>
                <a:gd name="connsiteX10" fmla="*/ 91395 w 121682"/>
                <a:gd name="connsiteY10" fmla="*/ 142757 h 208106"/>
                <a:gd name="connsiteX11" fmla="*/ 78101 w 121682"/>
                <a:gd name="connsiteY11" fmla="*/ 174727 h 208106"/>
                <a:gd name="connsiteX12" fmla="*/ 72193 w 121682"/>
                <a:gd name="connsiteY12" fmla="*/ 205852 h 208106"/>
                <a:gd name="connsiteX13" fmla="*/ 60481 w 121682"/>
                <a:gd name="connsiteY13" fmla="*/ 206380 h 20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82" h="208106">
                  <a:moveTo>
                    <a:pt x="60481" y="206380"/>
                  </a:moveTo>
                  <a:cubicBezTo>
                    <a:pt x="44971" y="192452"/>
                    <a:pt x="19543" y="203636"/>
                    <a:pt x="6038" y="184856"/>
                  </a:cubicBezTo>
                  <a:cubicBezTo>
                    <a:pt x="-2719" y="167025"/>
                    <a:pt x="-1242" y="149088"/>
                    <a:pt x="5933" y="131152"/>
                  </a:cubicBezTo>
                  <a:lnTo>
                    <a:pt x="5300" y="132312"/>
                  </a:lnTo>
                  <a:cubicBezTo>
                    <a:pt x="20176" y="109100"/>
                    <a:pt x="3928" y="81668"/>
                    <a:pt x="15534" y="58033"/>
                  </a:cubicBezTo>
                  <a:cubicBezTo>
                    <a:pt x="16167" y="54552"/>
                    <a:pt x="17117" y="51175"/>
                    <a:pt x="18277" y="47905"/>
                  </a:cubicBezTo>
                  <a:cubicBezTo>
                    <a:pt x="24080" y="41469"/>
                    <a:pt x="27984" y="33661"/>
                    <a:pt x="33893" y="27436"/>
                  </a:cubicBezTo>
                  <a:cubicBezTo>
                    <a:pt x="71982" y="-12130"/>
                    <a:pt x="88125" y="-9598"/>
                    <a:pt x="111864" y="39569"/>
                  </a:cubicBezTo>
                  <a:cubicBezTo>
                    <a:pt x="114818" y="45794"/>
                    <a:pt x="117034" y="52336"/>
                    <a:pt x="120199" y="58456"/>
                  </a:cubicBezTo>
                  <a:cubicBezTo>
                    <a:pt x="125791" y="72066"/>
                    <a:pt x="114080" y="79979"/>
                    <a:pt x="109754" y="90319"/>
                  </a:cubicBezTo>
                  <a:cubicBezTo>
                    <a:pt x="103740" y="107834"/>
                    <a:pt x="97304" y="125243"/>
                    <a:pt x="91395" y="142757"/>
                  </a:cubicBezTo>
                  <a:cubicBezTo>
                    <a:pt x="86964" y="153414"/>
                    <a:pt x="82532" y="164070"/>
                    <a:pt x="78101" y="174727"/>
                  </a:cubicBezTo>
                  <a:cubicBezTo>
                    <a:pt x="70293" y="184012"/>
                    <a:pt x="79367" y="196462"/>
                    <a:pt x="72193" y="205852"/>
                  </a:cubicBezTo>
                  <a:cubicBezTo>
                    <a:pt x="68500" y="208595"/>
                    <a:pt x="64596" y="208912"/>
                    <a:pt x="60481" y="20638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8" name="Freeform: Shape 1937"/>
            <p:cNvSpPr/>
            <p:nvPr/>
          </p:nvSpPr>
          <p:spPr>
            <a:xfrm>
              <a:off x="5733080" y="2769005"/>
              <a:ext cx="107552" cy="88880"/>
            </a:xfrm>
            <a:custGeom>
              <a:avLst/>
              <a:gdLst>
                <a:gd name="connsiteX0" fmla="*/ 103406 w 107552"/>
                <a:gd name="connsiteY0" fmla="*/ 88881 h 88880"/>
                <a:gd name="connsiteX1" fmla="*/ 1378 w 107552"/>
                <a:gd name="connsiteY1" fmla="*/ 78330 h 88880"/>
                <a:gd name="connsiteX2" fmla="*/ 41894 w 107552"/>
                <a:gd name="connsiteY2" fmla="*/ 13547 h 88880"/>
                <a:gd name="connsiteX3" fmla="*/ 82409 w 107552"/>
                <a:gd name="connsiteY3" fmla="*/ 4051 h 88880"/>
                <a:gd name="connsiteX4" fmla="*/ 103406 w 107552"/>
                <a:gd name="connsiteY4" fmla="*/ 88881 h 8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2" h="88880">
                  <a:moveTo>
                    <a:pt x="103406" y="88881"/>
                  </a:moveTo>
                  <a:cubicBezTo>
                    <a:pt x="74390" y="37181"/>
                    <a:pt x="39150" y="45094"/>
                    <a:pt x="1378" y="78330"/>
                  </a:cubicBezTo>
                  <a:cubicBezTo>
                    <a:pt x="-6535" y="43406"/>
                    <a:pt x="21319" y="30745"/>
                    <a:pt x="41894" y="13547"/>
                  </a:cubicBezTo>
                  <a:cubicBezTo>
                    <a:pt x="55188" y="9643"/>
                    <a:pt x="65422" y="-7766"/>
                    <a:pt x="82409" y="4051"/>
                  </a:cubicBezTo>
                  <a:cubicBezTo>
                    <a:pt x="89267" y="32328"/>
                    <a:pt x="118177" y="55223"/>
                    <a:pt x="103406" y="8888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9" name="Freeform: Shape 1938"/>
            <p:cNvSpPr/>
            <p:nvPr/>
          </p:nvSpPr>
          <p:spPr>
            <a:xfrm>
              <a:off x="5783527" y="2974157"/>
              <a:ext cx="35913" cy="73645"/>
            </a:xfrm>
            <a:custGeom>
              <a:avLst/>
              <a:gdLst>
                <a:gd name="connsiteX0" fmla="*/ 309 w 35913"/>
                <a:gd name="connsiteY0" fmla="*/ 31653 h 73645"/>
                <a:gd name="connsiteX1" fmla="*/ 10860 w 35913"/>
                <a:gd name="connsiteY1" fmla="*/ 0 h 73645"/>
                <a:gd name="connsiteX2" fmla="*/ 22783 w 35913"/>
                <a:gd name="connsiteY2" fmla="*/ 73224 h 73645"/>
                <a:gd name="connsiteX3" fmla="*/ 23205 w 35913"/>
                <a:gd name="connsiteY3" fmla="*/ 73646 h 73645"/>
                <a:gd name="connsiteX4" fmla="*/ 309 w 35913"/>
                <a:gd name="connsiteY4" fmla="*/ 31653 h 73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13" h="73645">
                  <a:moveTo>
                    <a:pt x="309" y="31653"/>
                  </a:moveTo>
                  <a:cubicBezTo>
                    <a:pt x="3686" y="20996"/>
                    <a:pt x="-1906" y="7491"/>
                    <a:pt x="10860" y="0"/>
                  </a:cubicBezTo>
                  <a:cubicBezTo>
                    <a:pt x="15819" y="24267"/>
                    <a:pt x="56229" y="42731"/>
                    <a:pt x="22783" y="73224"/>
                  </a:cubicBezTo>
                  <a:cubicBezTo>
                    <a:pt x="22783" y="73224"/>
                    <a:pt x="23205" y="73646"/>
                    <a:pt x="23205" y="73646"/>
                  </a:cubicBezTo>
                  <a:cubicBezTo>
                    <a:pt x="13709" y="60668"/>
                    <a:pt x="-2434" y="51383"/>
                    <a:pt x="309" y="31653"/>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0" name="Freeform: Shape 1939"/>
            <p:cNvSpPr/>
            <p:nvPr/>
          </p:nvSpPr>
          <p:spPr>
            <a:xfrm>
              <a:off x="5679698" y="2930687"/>
              <a:ext cx="42942" cy="61987"/>
            </a:xfrm>
            <a:custGeom>
              <a:avLst/>
              <a:gdLst>
                <a:gd name="connsiteX0" fmla="*/ 42309 w 42942"/>
                <a:gd name="connsiteY0" fmla="*/ 0 h 61987"/>
                <a:gd name="connsiteX1" fmla="*/ 42415 w 42942"/>
                <a:gd name="connsiteY1" fmla="*/ 53704 h 61987"/>
                <a:gd name="connsiteX2" fmla="*/ 42942 w 42942"/>
                <a:gd name="connsiteY2" fmla="*/ 53177 h 61987"/>
                <a:gd name="connsiteX3" fmla="*/ 0 w 42942"/>
                <a:gd name="connsiteY3" fmla="*/ 53388 h 61987"/>
                <a:gd name="connsiteX4" fmla="*/ 422 w 42942"/>
                <a:gd name="connsiteY4" fmla="*/ 53915 h 61987"/>
                <a:gd name="connsiteX5" fmla="*/ 42309 w 42942"/>
                <a:gd name="connsiteY5" fmla="*/ 0 h 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2" h="61987">
                  <a:moveTo>
                    <a:pt x="42309" y="0"/>
                  </a:moveTo>
                  <a:cubicBezTo>
                    <a:pt x="42309" y="17937"/>
                    <a:pt x="42309" y="35768"/>
                    <a:pt x="42415" y="53704"/>
                  </a:cubicBezTo>
                  <a:cubicBezTo>
                    <a:pt x="42415" y="53704"/>
                    <a:pt x="42942" y="53177"/>
                    <a:pt x="42942" y="53177"/>
                  </a:cubicBezTo>
                  <a:cubicBezTo>
                    <a:pt x="28699" y="64888"/>
                    <a:pt x="14349" y="64888"/>
                    <a:pt x="0" y="53388"/>
                  </a:cubicBezTo>
                  <a:cubicBezTo>
                    <a:pt x="0" y="53388"/>
                    <a:pt x="422" y="53915"/>
                    <a:pt x="422" y="53915"/>
                  </a:cubicBezTo>
                  <a:cubicBezTo>
                    <a:pt x="29332" y="47479"/>
                    <a:pt x="28699" y="18148"/>
                    <a:pt x="42309"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1" name="Freeform: Shape 1940"/>
            <p:cNvSpPr/>
            <p:nvPr/>
          </p:nvSpPr>
          <p:spPr>
            <a:xfrm>
              <a:off x="5720846" y="2857569"/>
              <a:ext cx="12890" cy="74278"/>
            </a:xfrm>
            <a:custGeom>
              <a:avLst/>
              <a:gdLst>
                <a:gd name="connsiteX0" fmla="*/ 10763 w 12890"/>
                <a:gd name="connsiteY0" fmla="*/ 0 h 74278"/>
                <a:gd name="connsiteX1" fmla="*/ 528 w 12890"/>
                <a:gd name="connsiteY1" fmla="*/ 74279 h 74278"/>
                <a:gd name="connsiteX2" fmla="*/ 10763 w 12890"/>
                <a:gd name="connsiteY2" fmla="*/ 0 h 74278"/>
              </a:gdLst>
              <a:ahLst/>
              <a:cxnLst>
                <a:cxn ang="0">
                  <a:pos x="connsiteX0" y="connsiteY0"/>
                </a:cxn>
                <a:cxn ang="0">
                  <a:pos x="connsiteX1" y="connsiteY1"/>
                </a:cxn>
                <a:cxn ang="0">
                  <a:pos x="connsiteX2" y="connsiteY2"/>
                </a:cxn>
              </a:cxnLst>
              <a:rect l="l" t="t" r="r" b="b"/>
              <a:pathLst>
                <a:path w="12890" h="74278">
                  <a:moveTo>
                    <a:pt x="10763" y="0"/>
                  </a:moveTo>
                  <a:cubicBezTo>
                    <a:pt x="7914" y="24795"/>
                    <a:pt x="22474" y="52121"/>
                    <a:pt x="528" y="74279"/>
                  </a:cubicBezTo>
                  <a:cubicBezTo>
                    <a:pt x="7175" y="49906"/>
                    <a:pt x="-10234" y="22262"/>
                    <a:pt x="10763"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2" name="Freeform: Shape 1941"/>
            <p:cNvSpPr/>
            <p:nvPr/>
          </p:nvSpPr>
          <p:spPr>
            <a:xfrm>
              <a:off x="5806759" y="2889749"/>
              <a:ext cx="20669" cy="52438"/>
            </a:xfrm>
            <a:custGeom>
              <a:avLst/>
              <a:gdLst>
                <a:gd name="connsiteX0" fmla="*/ 817 w 20669"/>
                <a:gd name="connsiteY0" fmla="*/ 52438 h 52438"/>
                <a:gd name="connsiteX1" fmla="*/ 19175 w 20669"/>
                <a:gd name="connsiteY1" fmla="*/ 0 h 52438"/>
                <a:gd name="connsiteX2" fmla="*/ 817 w 20669"/>
                <a:gd name="connsiteY2" fmla="*/ 52438 h 52438"/>
              </a:gdLst>
              <a:ahLst/>
              <a:cxnLst>
                <a:cxn ang="0">
                  <a:pos x="connsiteX0" y="connsiteY0"/>
                </a:cxn>
                <a:cxn ang="0">
                  <a:pos x="connsiteX1" y="connsiteY1"/>
                </a:cxn>
                <a:cxn ang="0">
                  <a:pos x="connsiteX2" y="connsiteY2"/>
                </a:cxn>
              </a:cxnLst>
              <a:rect l="l" t="t" r="r" b="b"/>
              <a:pathLst>
                <a:path w="20669" h="52438">
                  <a:moveTo>
                    <a:pt x="817" y="52438"/>
                  </a:moveTo>
                  <a:cubicBezTo>
                    <a:pt x="-2560" y="31653"/>
                    <a:pt x="4720" y="14560"/>
                    <a:pt x="19175" y="0"/>
                  </a:cubicBezTo>
                  <a:cubicBezTo>
                    <a:pt x="24240" y="21419"/>
                    <a:pt x="16010" y="38089"/>
                    <a:pt x="817" y="5243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3" name="Freeform: Shape 1942"/>
            <p:cNvSpPr/>
            <p:nvPr/>
          </p:nvSpPr>
          <p:spPr>
            <a:xfrm>
              <a:off x="5774973" y="2762022"/>
              <a:ext cx="40515" cy="20530"/>
            </a:xfrm>
            <a:custGeom>
              <a:avLst/>
              <a:gdLst>
                <a:gd name="connsiteX0" fmla="*/ 40516 w 40515"/>
                <a:gd name="connsiteY0" fmla="*/ 11034 h 20530"/>
                <a:gd name="connsiteX1" fmla="*/ 0 w 40515"/>
                <a:gd name="connsiteY1" fmla="*/ 20530 h 20530"/>
                <a:gd name="connsiteX2" fmla="*/ 40516 w 40515"/>
                <a:gd name="connsiteY2" fmla="*/ 11034 h 20530"/>
              </a:gdLst>
              <a:ahLst/>
              <a:cxnLst>
                <a:cxn ang="0">
                  <a:pos x="connsiteX0" y="connsiteY0"/>
                </a:cxn>
                <a:cxn ang="0">
                  <a:pos x="connsiteX1" y="connsiteY1"/>
                </a:cxn>
                <a:cxn ang="0">
                  <a:pos x="connsiteX2" y="connsiteY2"/>
                </a:cxn>
              </a:cxnLst>
              <a:rect l="l" t="t" r="r" b="b"/>
              <a:pathLst>
                <a:path w="40515" h="20530">
                  <a:moveTo>
                    <a:pt x="40516" y="11034"/>
                  </a:moveTo>
                  <a:cubicBezTo>
                    <a:pt x="27010" y="14199"/>
                    <a:pt x="13505" y="17365"/>
                    <a:pt x="0" y="20530"/>
                  </a:cubicBezTo>
                  <a:cubicBezTo>
                    <a:pt x="10445" y="4493"/>
                    <a:pt x="20996" y="-11228"/>
                    <a:pt x="40516" y="11034"/>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4" name="Freeform: Shape 1943"/>
            <p:cNvSpPr/>
            <p:nvPr/>
          </p:nvSpPr>
          <p:spPr>
            <a:xfrm>
              <a:off x="5104641" y="2753959"/>
              <a:ext cx="249560" cy="312835"/>
            </a:xfrm>
            <a:custGeom>
              <a:avLst/>
              <a:gdLst>
                <a:gd name="connsiteX0" fmla="*/ 249561 w 249560"/>
                <a:gd name="connsiteY0" fmla="*/ 146553 h 312835"/>
                <a:gd name="connsiteX1" fmla="*/ 102797 w 249560"/>
                <a:gd name="connsiteY1" fmla="*/ 265778 h 312835"/>
                <a:gd name="connsiteX2" fmla="*/ 60488 w 249560"/>
                <a:gd name="connsiteY2" fmla="*/ 312835 h 312835"/>
                <a:gd name="connsiteX3" fmla="*/ 142680 w 249560"/>
                <a:gd name="connsiteY3" fmla="*/ 0 h 312835"/>
                <a:gd name="connsiteX4" fmla="*/ 143207 w 249560"/>
                <a:gd name="connsiteY4" fmla="*/ 15299 h 312835"/>
                <a:gd name="connsiteX5" fmla="*/ 217169 w 249560"/>
                <a:gd name="connsiteY5" fmla="*/ 132731 h 312835"/>
                <a:gd name="connsiteX6" fmla="*/ 249561 w 249560"/>
                <a:gd name="connsiteY6" fmla="*/ 146553 h 3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60" h="312835">
                  <a:moveTo>
                    <a:pt x="249561" y="146553"/>
                  </a:moveTo>
                  <a:cubicBezTo>
                    <a:pt x="180452" y="161218"/>
                    <a:pt x="152703" y="227162"/>
                    <a:pt x="102797" y="265778"/>
                  </a:cubicBezTo>
                  <a:cubicBezTo>
                    <a:pt x="86443" y="278439"/>
                    <a:pt x="74626" y="296798"/>
                    <a:pt x="60488" y="312835"/>
                  </a:cubicBezTo>
                  <a:cubicBezTo>
                    <a:pt x="-60109" y="177783"/>
                    <a:pt x="16491" y="34079"/>
                    <a:pt x="142680" y="0"/>
                  </a:cubicBezTo>
                  <a:cubicBezTo>
                    <a:pt x="144473" y="5064"/>
                    <a:pt x="144790" y="10234"/>
                    <a:pt x="143207" y="15299"/>
                  </a:cubicBezTo>
                  <a:cubicBezTo>
                    <a:pt x="117674" y="98440"/>
                    <a:pt x="130863" y="119331"/>
                    <a:pt x="217169" y="132731"/>
                  </a:cubicBezTo>
                  <a:cubicBezTo>
                    <a:pt x="229303" y="134524"/>
                    <a:pt x="241648" y="135263"/>
                    <a:pt x="249561" y="14655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5" name="Freeform: Shape 1944"/>
            <p:cNvSpPr/>
            <p:nvPr/>
          </p:nvSpPr>
          <p:spPr>
            <a:xfrm>
              <a:off x="5215784" y="2727672"/>
              <a:ext cx="308424" cy="173434"/>
            </a:xfrm>
            <a:custGeom>
              <a:avLst/>
              <a:gdLst>
                <a:gd name="connsiteX0" fmla="*/ 138417 w 308424"/>
                <a:gd name="connsiteY0" fmla="*/ 172839 h 173434"/>
                <a:gd name="connsiteX1" fmla="*/ 45886 w 308424"/>
                <a:gd name="connsiteY1" fmla="*/ 162499 h 173434"/>
                <a:gd name="connsiteX2" fmla="*/ 31642 w 308424"/>
                <a:gd name="connsiteY2" fmla="*/ 26287 h 173434"/>
                <a:gd name="connsiteX3" fmla="*/ 270621 w 308424"/>
                <a:gd name="connsiteY3" fmla="*/ 38948 h 173434"/>
                <a:gd name="connsiteX4" fmla="*/ 306705 w 308424"/>
                <a:gd name="connsiteY4" fmla="*/ 86638 h 173434"/>
                <a:gd name="connsiteX5" fmla="*/ 295099 w 308424"/>
                <a:gd name="connsiteY5" fmla="*/ 109956 h 173434"/>
                <a:gd name="connsiteX6" fmla="*/ 171864 w 308424"/>
                <a:gd name="connsiteY6" fmla="*/ 161444 h 173434"/>
                <a:gd name="connsiteX7" fmla="*/ 138417 w 308424"/>
                <a:gd name="connsiteY7" fmla="*/ 172839 h 17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424" h="173434">
                  <a:moveTo>
                    <a:pt x="138417" y="172839"/>
                  </a:moveTo>
                  <a:cubicBezTo>
                    <a:pt x="107503" y="169041"/>
                    <a:pt x="73635" y="181596"/>
                    <a:pt x="45886" y="162499"/>
                  </a:cubicBezTo>
                  <a:cubicBezTo>
                    <a:pt x="1255" y="131901"/>
                    <a:pt x="-23434" y="86638"/>
                    <a:pt x="31642" y="26287"/>
                  </a:cubicBezTo>
                  <a:cubicBezTo>
                    <a:pt x="113412" y="-9903"/>
                    <a:pt x="194021" y="-11486"/>
                    <a:pt x="270621" y="38948"/>
                  </a:cubicBezTo>
                  <a:cubicBezTo>
                    <a:pt x="286869" y="49604"/>
                    <a:pt x="306283" y="62160"/>
                    <a:pt x="306705" y="86638"/>
                  </a:cubicBezTo>
                  <a:cubicBezTo>
                    <a:pt x="311558" y="98666"/>
                    <a:pt x="305650" y="105419"/>
                    <a:pt x="295099" y="109956"/>
                  </a:cubicBezTo>
                  <a:cubicBezTo>
                    <a:pt x="243399" y="101409"/>
                    <a:pt x="218288" y="156591"/>
                    <a:pt x="171864" y="161444"/>
                  </a:cubicBezTo>
                  <a:cubicBezTo>
                    <a:pt x="160469" y="162605"/>
                    <a:pt x="149601" y="168830"/>
                    <a:pt x="138417" y="1728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6" name="Freeform: Shape 1945"/>
            <p:cNvSpPr/>
            <p:nvPr/>
          </p:nvSpPr>
          <p:spPr>
            <a:xfrm>
              <a:off x="5120499" y="3289630"/>
              <a:ext cx="177016" cy="117288"/>
            </a:xfrm>
            <a:custGeom>
              <a:avLst/>
              <a:gdLst>
                <a:gd name="connsiteX0" fmla="*/ 96858 w 177016"/>
                <a:gd name="connsiteY0" fmla="*/ 0 h 117288"/>
                <a:gd name="connsiteX1" fmla="*/ 175251 w 177016"/>
                <a:gd name="connsiteY1" fmla="*/ 51489 h 117288"/>
                <a:gd name="connsiteX2" fmla="*/ 149085 w 177016"/>
                <a:gd name="connsiteY2" fmla="*/ 109835 h 117288"/>
                <a:gd name="connsiteX3" fmla="*/ 0 w 177016"/>
                <a:gd name="connsiteY3" fmla="*/ 54654 h 117288"/>
                <a:gd name="connsiteX4" fmla="*/ 96858 w 177016"/>
                <a:gd name="connsiteY4" fmla="*/ 0 h 1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16" h="117288">
                  <a:moveTo>
                    <a:pt x="96858" y="0"/>
                  </a:moveTo>
                  <a:cubicBezTo>
                    <a:pt x="125345" y="12978"/>
                    <a:pt x="165861" y="2532"/>
                    <a:pt x="175251" y="51489"/>
                  </a:cubicBezTo>
                  <a:cubicBezTo>
                    <a:pt x="181160" y="82086"/>
                    <a:pt x="172191" y="98018"/>
                    <a:pt x="149085" y="109835"/>
                  </a:cubicBezTo>
                  <a:cubicBezTo>
                    <a:pt x="105087" y="132309"/>
                    <a:pt x="22790" y="101078"/>
                    <a:pt x="0" y="54654"/>
                  </a:cubicBezTo>
                  <a:cubicBezTo>
                    <a:pt x="26166" y="25639"/>
                    <a:pt x="55814" y="2638"/>
                    <a:pt x="96858"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7" name="Freeform: Shape 1946"/>
            <p:cNvSpPr/>
            <p:nvPr/>
          </p:nvSpPr>
          <p:spPr>
            <a:xfrm>
              <a:off x="5279390" y="2879304"/>
              <a:ext cx="223896" cy="212812"/>
            </a:xfrm>
            <a:custGeom>
              <a:avLst/>
              <a:gdLst>
                <a:gd name="connsiteX0" fmla="*/ 5 w 223896"/>
                <a:gd name="connsiteY0" fmla="*/ 106670 h 212812"/>
                <a:gd name="connsiteX1" fmla="*/ 221575 w 223896"/>
                <a:gd name="connsiteY1" fmla="*/ 0 h 212812"/>
                <a:gd name="connsiteX2" fmla="*/ 223896 w 223896"/>
                <a:gd name="connsiteY2" fmla="*/ 6647 h 212812"/>
                <a:gd name="connsiteX3" fmla="*/ 182747 w 223896"/>
                <a:gd name="connsiteY3" fmla="*/ 69214 h 212812"/>
                <a:gd name="connsiteX4" fmla="*/ 150356 w 223896"/>
                <a:gd name="connsiteY4" fmla="*/ 94325 h 212812"/>
                <a:gd name="connsiteX5" fmla="*/ 104671 w 223896"/>
                <a:gd name="connsiteY5" fmla="*/ 212812 h 212812"/>
                <a:gd name="connsiteX6" fmla="*/ 5 w 223896"/>
                <a:gd name="connsiteY6" fmla="*/ 106670 h 2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96" h="212812">
                  <a:moveTo>
                    <a:pt x="5" y="106670"/>
                  </a:moveTo>
                  <a:cubicBezTo>
                    <a:pt x="64893" y="52649"/>
                    <a:pt x="134846" y="8968"/>
                    <a:pt x="221575" y="0"/>
                  </a:cubicBezTo>
                  <a:cubicBezTo>
                    <a:pt x="222313" y="2216"/>
                    <a:pt x="223158" y="4431"/>
                    <a:pt x="223896" y="6647"/>
                  </a:cubicBezTo>
                  <a:cubicBezTo>
                    <a:pt x="218304" y="32813"/>
                    <a:pt x="207648" y="55709"/>
                    <a:pt x="182747" y="69214"/>
                  </a:cubicBezTo>
                  <a:cubicBezTo>
                    <a:pt x="170719" y="75967"/>
                    <a:pt x="159852" y="84196"/>
                    <a:pt x="150356" y="94325"/>
                  </a:cubicBezTo>
                  <a:cubicBezTo>
                    <a:pt x="104249" y="121969"/>
                    <a:pt x="115010" y="171453"/>
                    <a:pt x="104671" y="212812"/>
                  </a:cubicBezTo>
                  <a:cubicBezTo>
                    <a:pt x="38622" y="198885"/>
                    <a:pt x="-522" y="159108"/>
                    <a:pt x="5" y="10667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8" name="Freeform: Shape 1947"/>
            <p:cNvSpPr/>
            <p:nvPr/>
          </p:nvSpPr>
          <p:spPr>
            <a:xfrm>
              <a:off x="5395446" y="3264202"/>
              <a:ext cx="206583" cy="123070"/>
            </a:xfrm>
            <a:custGeom>
              <a:avLst/>
              <a:gdLst>
                <a:gd name="connsiteX0" fmla="*/ 10 w 206583"/>
                <a:gd name="connsiteY0" fmla="*/ 58241 h 123070"/>
                <a:gd name="connsiteX1" fmla="*/ 203327 w 206583"/>
                <a:gd name="connsiteY1" fmla="*/ 0 h 123070"/>
                <a:gd name="connsiteX2" fmla="*/ 95074 w 206583"/>
                <a:gd name="connsiteY2" fmla="*/ 121125 h 123070"/>
                <a:gd name="connsiteX3" fmla="*/ 10 w 206583"/>
                <a:gd name="connsiteY3" fmla="*/ 58241 h 123070"/>
              </a:gdLst>
              <a:ahLst/>
              <a:cxnLst>
                <a:cxn ang="0">
                  <a:pos x="connsiteX0" y="connsiteY0"/>
                </a:cxn>
                <a:cxn ang="0">
                  <a:pos x="connsiteX1" y="connsiteY1"/>
                </a:cxn>
                <a:cxn ang="0">
                  <a:pos x="connsiteX2" y="connsiteY2"/>
                </a:cxn>
                <a:cxn ang="0">
                  <a:pos x="connsiteX3" y="connsiteY3"/>
                </a:cxn>
              </a:cxnLst>
              <a:rect l="l" t="t" r="r" b="b"/>
              <a:pathLst>
                <a:path w="206583" h="123070">
                  <a:moveTo>
                    <a:pt x="10" y="58241"/>
                  </a:moveTo>
                  <a:cubicBezTo>
                    <a:pt x="71440" y="52333"/>
                    <a:pt x="142132" y="44103"/>
                    <a:pt x="203327" y="0"/>
                  </a:cubicBezTo>
                  <a:cubicBezTo>
                    <a:pt x="218309" y="73962"/>
                    <a:pt x="181487" y="114056"/>
                    <a:pt x="95074" y="121125"/>
                  </a:cubicBezTo>
                  <a:cubicBezTo>
                    <a:pt x="27548" y="129565"/>
                    <a:pt x="-623" y="110890"/>
                    <a:pt x="10" y="58241"/>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9" name="Freeform: Shape 1948"/>
            <p:cNvSpPr/>
            <p:nvPr/>
          </p:nvSpPr>
          <p:spPr>
            <a:xfrm>
              <a:off x="5373645" y="3184542"/>
              <a:ext cx="220786" cy="115883"/>
            </a:xfrm>
            <a:custGeom>
              <a:avLst/>
              <a:gdLst>
                <a:gd name="connsiteX0" fmla="*/ 202549 w 220786"/>
                <a:gd name="connsiteY0" fmla="*/ 0 h 115883"/>
                <a:gd name="connsiteX1" fmla="*/ 185562 w 220786"/>
                <a:gd name="connsiteY1" fmla="*/ 75861 h 115883"/>
                <a:gd name="connsiteX2" fmla="*/ 11155 w 220786"/>
                <a:gd name="connsiteY2" fmla="*/ 114267 h 115883"/>
                <a:gd name="connsiteX3" fmla="*/ 6829 w 220786"/>
                <a:gd name="connsiteY3" fmla="*/ 64994 h 115883"/>
                <a:gd name="connsiteX4" fmla="*/ 131541 w 220786"/>
                <a:gd name="connsiteY4" fmla="*/ 33341 h 115883"/>
                <a:gd name="connsiteX5" fmla="*/ 202549 w 220786"/>
                <a:gd name="connsiteY5" fmla="*/ 0 h 11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786" h="115883">
                  <a:moveTo>
                    <a:pt x="202549" y="0"/>
                  </a:moveTo>
                  <a:cubicBezTo>
                    <a:pt x="232408" y="33236"/>
                    <a:pt x="224811" y="54970"/>
                    <a:pt x="185562" y="75861"/>
                  </a:cubicBezTo>
                  <a:cubicBezTo>
                    <a:pt x="130275" y="105193"/>
                    <a:pt x="73722" y="121230"/>
                    <a:pt x="11155" y="114267"/>
                  </a:cubicBezTo>
                  <a:cubicBezTo>
                    <a:pt x="-2667" y="98862"/>
                    <a:pt x="-3089" y="82403"/>
                    <a:pt x="6829" y="64994"/>
                  </a:cubicBezTo>
                  <a:cubicBezTo>
                    <a:pt x="44074" y="38405"/>
                    <a:pt x="92186" y="56025"/>
                    <a:pt x="131541" y="33341"/>
                  </a:cubicBezTo>
                  <a:cubicBezTo>
                    <a:pt x="153803" y="20469"/>
                    <a:pt x="180392" y="14560"/>
                    <a:pt x="202549"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0" name="Freeform: Shape 1949"/>
            <p:cNvSpPr/>
            <p:nvPr/>
          </p:nvSpPr>
          <p:spPr>
            <a:xfrm>
              <a:off x="5172224" y="3038517"/>
              <a:ext cx="97730" cy="156778"/>
            </a:xfrm>
            <a:custGeom>
              <a:avLst/>
              <a:gdLst>
                <a:gd name="connsiteX0" fmla="*/ 96515 w 97730"/>
                <a:gd name="connsiteY0" fmla="*/ 115111 h 156778"/>
                <a:gd name="connsiteX1" fmla="*/ 36691 w 97730"/>
                <a:gd name="connsiteY1" fmla="*/ 155204 h 156778"/>
                <a:gd name="connsiteX2" fmla="*/ 607 w 97730"/>
                <a:gd name="connsiteY2" fmla="*/ 100550 h 156778"/>
                <a:gd name="connsiteX3" fmla="*/ 54733 w 97730"/>
                <a:gd name="connsiteY3" fmla="*/ 0 h 156778"/>
                <a:gd name="connsiteX4" fmla="*/ 96515 w 97730"/>
                <a:gd name="connsiteY4" fmla="*/ 115111 h 156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30" h="156778">
                  <a:moveTo>
                    <a:pt x="96515" y="115111"/>
                  </a:moveTo>
                  <a:cubicBezTo>
                    <a:pt x="91345" y="150456"/>
                    <a:pt x="67816" y="161218"/>
                    <a:pt x="36691" y="155204"/>
                  </a:cubicBezTo>
                  <a:cubicBezTo>
                    <a:pt x="8098" y="149718"/>
                    <a:pt x="2928" y="127350"/>
                    <a:pt x="607" y="100550"/>
                  </a:cubicBezTo>
                  <a:cubicBezTo>
                    <a:pt x="-3403" y="53810"/>
                    <a:pt x="12213" y="20363"/>
                    <a:pt x="54733" y="0"/>
                  </a:cubicBezTo>
                  <a:cubicBezTo>
                    <a:pt x="72670" y="36928"/>
                    <a:pt x="104322" y="68898"/>
                    <a:pt x="96515" y="115111"/>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1" name="Freeform: Shape 1950"/>
            <p:cNvSpPr/>
            <p:nvPr/>
          </p:nvSpPr>
          <p:spPr>
            <a:xfrm>
              <a:off x="5108633" y="3215774"/>
              <a:ext cx="108723" cy="128509"/>
            </a:xfrm>
            <a:custGeom>
              <a:avLst/>
              <a:gdLst>
                <a:gd name="connsiteX0" fmla="*/ 108723 w 108723"/>
                <a:gd name="connsiteY0" fmla="*/ 73855 h 128509"/>
                <a:gd name="connsiteX1" fmla="*/ 11866 w 108723"/>
                <a:gd name="connsiteY1" fmla="*/ 128509 h 128509"/>
                <a:gd name="connsiteX2" fmla="*/ 20940 w 108723"/>
                <a:gd name="connsiteY2" fmla="*/ 19201 h 128509"/>
                <a:gd name="connsiteX3" fmla="*/ 55019 w 108723"/>
                <a:gd name="connsiteY3" fmla="*/ 1054 h 128509"/>
                <a:gd name="connsiteX4" fmla="*/ 75699 w 108723"/>
                <a:gd name="connsiteY4" fmla="*/ 27220 h 128509"/>
                <a:gd name="connsiteX5" fmla="*/ 108723 w 108723"/>
                <a:gd name="connsiteY5" fmla="*/ 73855 h 1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23" h="128509">
                  <a:moveTo>
                    <a:pt x="108723" y="73855"/>
                  </a:moveTo>
                  <a:cubicBezTo>
                    <a:pt x="77493" y="94008"/>
                    <a:pt x="47528" y="116376"/>
                    <a:pt x="11866" y="128509"/>
                  </a:cubicBezTo>
                  <a:cubicBezTo>
                    <a:pt x="-11030" y="89998"/>
                    <a:pt x="3214" y="53914"/>
                    <a:pt x="20940" y="19201"/>
                  </a:cubicBezTo>
                  <a:cubicBezTo>
                    <a:pt x="26954" y="7384"/>
                    <a:pt x="38665" y="-3483"/>
                    <a:pt x="55019" y="1054"/>
                  </a:cubicBezTo>
                  <a:cubicBezTo>
                    <a:pt x="67680" y="4536"/>
                    <a:pt x="74960" y="13082"/>
                    <a:pt x="75699" y="27220"/>
                  </a:cubicBezTo>
                  <a:cubicBezTo>
                    <a:pt x="76860" y="49483"/>
                    <a:pt x="94585" y="60561"/>
                    <a:pt x="108723" y="73855"/>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2" name="Freeform: Shape 1951"/>
            <p:cNvSpPr/>
            <p:nvPr/>
          </p:nvSpPr>
          <p:spPr>
            <a:xfrm>
              <a:off x="5301025" y="3309355"/>
              <a:ext cx="189494" cy="87300"/>
            </a:xfrm>
            <a:custGeom>
              <a:avLst/>
              <a:gdLst>
                <a:gd name="connsiteX0" fmla="*/ 94431 w 189494"/>
                <a:gd name="connsiteY0" fmla="*/ 13088 h 87300"/>
                <a:gd name="connsiteX1" fmla="*/ 189495 w 189494"/>
                <a:gd name="connsiteY1" fmla="*/ 75972 h 87300"/>
                <a:gd name="connsiteX2" fmla="*/ 0 w 189494"/>
                <a:gd name="connsiteY2" fmla="*/ 1693 h 87300"/>
                <a:gd name="connsiteX3" fmla="*/ 94431 w 189494"/>
                <a:gd name="connsiteY3" fmla="*/ 13088 h 87300"/>
              </a:gdLst>
              <a:ahLst/>
              <a:cxnLst>
                <a:cxn ang="0">
                  <a:pos x="connsiteX0" y="connsiteY0"/>
                </a:cxn>
                <a:cxn ang="0">
                  <a:pos x="connsiteX1" y="connsiteY1"/>
                </a:cxn>
                <a:cxn ang="0">
                  <a:pos x="connsiteX2" y="connsiteY2"/>
                </a:cxn>
                <a:cxn ang="0">
                  <a:pos x="connsiteX3" y="connsiteY3"/>
                </a:cxn>
              </a:cxnLst>
              <a:rect l="l" t="t" r="r" b="b"/>
              <a:pathLst>
                <a:path w="189494" h="87300">
                  <a:moveTo>
                    <a:pt x="94431" y="13088"/>
                  </a:moveTo>
                  <a:cubicBezTo>
                    <a:pt x="108464" y="60778"/>
                    <a:pt x="144020" y="75866"/>
                    <a:pt x="189495" y="75972"/>
                  </a:cubicBezTo>
                  <a:cubicBezTo>
                    <a:pt x="104349" y="105514"/>
                    <a:pt x="25639" y="76077"/>
                    <a:pt x="0" y="1693"/>
                  </a:cubicBezTo>
                  <a:cubicBezTo>
                    <a:pt x="33341" y="-3477"/>
                    <a:pt x="63939" y="4014"/>
                    <a:pt x="94431" y="1308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3" name="Freeform: Shape 1952"/>
            <p:cNvSpPr/>
            <p:nvPr/>
          </p:nvSpPr>
          <p:spPr>
            <a:xfrm>
              <a:off x="5579464" y="3374814"/>
              <a:ext cx="164381" cy="115063"/>
            </a:xfrm>
            <a:custGeom>
              <a:avLst/>
              <a:gdLst>
                <a:gd name="connsiteX0" fmla="*/ 142754 w 164381"/>
                <a:gd name="connsiteY0" fmla="*/ 83630 h 115063"/>
                <a:gd name="connsiteX1" fmla="*/ 132414 w 164381"/>
                <a:gd name="connsiteY1" fmla="*/ 84686 h 115063"/>
                <a:gd name="connsiteX2" fmla="*/ 0 w 164381"/>
                <a:gd name="connsiteY2" fmla="*/ 74451 h 115063"/>
                <a:gd name="connsiteX3" fmla="*/ 66682 w 164381"/>
                <a:gd name="connsiteY3" fmla="*/ 8297 h 115063"/>
                <a:gd name="connsiteX4" fmla="*/ 91055 w 164381"/>
                <a:gd name="connsiteY4" fmla="*/ 9352 h 115063"/>
                <a:gd name="connsiteX5" fmla="*/ 83563 w 164381"/>
                <a:gd name="connsiteY5" fmla="*/ 52294 h 115063"/>
                <a:gd name="connsiteX6" fmla="*/ 142438 w 164381"/>
                <a:gd name="connsiteY6" fmla="*/ 11884 h 115063"/>
                <a:gd name="connsiteX7" fmla="*/ 141699 w 164381"/>
                <a:gd name="connsiteY7" fmla="*/ 84474 h 115063"/>
                <a:gd name="connsiteX8" fmla="*/ 142754 w 164381"/>
                <a:gd name="connsiteY8" fmla="*/ 83630 h 1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81" h="115063">
                  <a:moveTo>
                    <a:pt x="142754" y="83630"/>
                  </a:moveTo>
                  <a:cubicBezTo>
                    <a:pt x="139272" y="83947"/>
                    <a:pt x="134630" y="82892"/>
                    <a:pt x="132414" y="84686"/>
                  </a:cubicBezTo>
                  <a:cubicBezTo>
                    <a:pt x="85779" y="122774"/>
                    <a:pt x="40832" y="131004"/>
                    <a:pt x="0" y="74451"/>
                  </a:cubicBezTo>
                  <a:cubicBezTo>
                    <a:pt x="25217" y="58308"/>
                    <a:pt x="51278" y="39000"/>
                    <a:pt x="66682" y="8297"/>
                  </a:cubicBezTo>
                  <a:cubicBezTo>
                    <a:pt x="72274" y="-2676"/>
                    <a:pt x="83458" y="-3204"/>
                    <a:pt x="91055" y="9352"/>
                  </a:cubicBezTo>
                  <a:cubicBezTo>
                    <a:pt x="92426" y="23385"/>
                    <a:pt x="78393" y="34147"/>
                    <a:pt x="83563" y="52294"/>
                  </a:cubicBezTo>
                  <a:cubicBezTo>
                    <a:pt x="114583" y="55776"/>
                    <a:pt x="123763" y="26128"/>
                    <a:pt x="142438" y="11884"/>
                  </a:cubicBezTo>
                  <a:cubicBezTo>
                    <a:pt x="189811" y="36573"/>
                    <a:pt x="146447" y="60313"/>
                    <a:pt x="141699" y="84474"/>
                  </a:cubicBezTo>
                  <a:cubicBezTo>
                    <a:pt x="141805" y="84474"/>
                    <a:pt x="142754" y="83630"/>
                    <a:pt x="142754" y="8363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4" name="Freeform: Shape 1953"/>
            <p:cNvSpPr/>
            <p:nvPr/>
          </p:nvSpPr>
          <p:spPr>
            <a:xfrm>
              <a:off x="5249758" y="2985974"/>
              <a:ext cx="145803" cy="141515"/>
            </a:xfrm>
            <a:custGeom>
              <a:avLst/>
              <a:gdLst>
                <a:gd name="connsiteX0" fmla="*/ 29637 w 145803"/>
                <a:gd name="connsiteY0" fmla="*/ 0 h 141515"/>
                <a:gd name="connsiteX1" fmla="*/ 135885 w 145803"/>
                <a:gd name="connsiteY1" fmla="*/ 102977 h 141515"/>
                <a:gd name="connsiteX2" fmla="*/ 145803 w 145803"/>
                <a:gd name="connsiteY2" fmla="*/ 105193 h 141515"/>
                <a:gd name="connsiteX3" fmla="*/ 71630 w 145803"/>
                <a:gd name="connsiteY3" fmla="*/ 135369 h 141515"/>
                <a:gd name="connsiteX4" fmla="*/ 57914 w 145803"/>
                <a:gd name="connsiteY4" fmla="*/ 141488 h 141515"/>
                <a:gd name="connsiteX5" fmla="*/ 3365 w 145803"/>
                <a:gd name="connsiteY5" fmla="*/ 40094 h 141515"/>
                <a:gd name="connsiteX6" fmla="*/ 29637 w 145803"/>
                <a:gd name="connsiteY6" fmla="*/ 0 h 14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03" h="141515">
                  <a:moveTo>
                    <a:pt x="29637" y="0"/>
                  </a:moveTo>
                  <a:cubicBezTo>
                    <a:pt x="49368" y="50539"/>
                    <a:pt x="86718" y="82930"/>
                    <a:pt x="135885" y="102977"/>
                  </a:cubicBezTo>
                  <a:cubicBezTo>
                    <a:pt x="140000" y="100234"/>
                    <a:pt x="143271" y="101183"/>
                    <a:pt x="145803" y="105193"/>
                  </a:cubicBezTo>
                  <a:cubicBezTo>
                    <a:pt x="121114" y="115216"/>
                    <a:pt x="96319" y="125240"/>
                    <a:pt x="71630" y="135369"/>
                  </a:cubicBezTo>
                  <a:cubicBezTo>
                    <a:pt x="66777" y="137373"/>
                    <a:pt x="58125" y="141910"/>
                    <a:pt x="57914" y="141488"/>
                  </a:cubicBezTo>
                  <a:cubicBezTo>
                    <a:pt x="39133" y="108041"/>
                    <a:pt x="19930" y="74701"/>
                    <a:pt x="3365" y="40094"/>
                  </a:cubicBezTo>
                  <a:cubicBezTo>
                    <a:pt x="-8452" y="15299"/>
                    <a:pt x="13389" y="8546"/>
                    <a:pt x="29637"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5" name="Freeform: Shape 1954"/>
            <p:cNvSpPr/>
            <p:nvPr/>
          </p:nvSpPr>
          <p:spPr>
            <a:xfrm>
              <a:off x="4973271" y="2971851"/>
              <a:ext cx="126654" cy="73608"/>
            </a:xfrm>
            <a:custGeom>
              <a:avLst/>
              <a:gdLst>
                <a:gd name="connsiteX0" fmla="*/ 71788 w 126654"/>
                <a:gd name="connsiteY0" fmla="*/ 1989 h 73608"/>
                <a:gd name="connsiteX1" fmla="*/ 126653 w 126654"/>
                <a:gd name="connsiteY1" fmla="*/ 41450 h 73608"/>
                <a:gd name="connsiteX2" fmla="*/ 74637 w 126654"/>
                <a:gd name="connsiteY2" fmla="*/ 73524 h 73608"/>
                <a:gd name="connsiteX3" fmla="*/ 42 w 126654"/>
                <a:gd name="connsiteY3" fmla="*/ 22669 h 73608"/>
                <a:gd name="connsiteX4" fmla="*/ 71788 w 126654"/>
                <a:gd name="connsiteY4" fmla="*/ 1989 h 73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54" h="73608">
                  <a:moveTo>
                    <a:pt x="71788" y="1989"/>
                  </a:moveTo>
                  <a:cubicBezTo>
                    <a:pt x="101648" y="-5713"/>
                    <a:pt x="126337" y="9269"/>
                    <a:pt x="126653" y="41450"/>
                  </a:cubicBezTo>
                  <a:cubicBezTo>
                    <a:pt x="126864" y="67616"/>
                    <a:pt x="95528" y="74474"/>
                    <a:pt x="74637" y="73524"/>
                  </a:cubicBezTo>
                  <a:cubicBezTo>
                    <a:pt x="40980" y="71942"/>
                    <a:pt x="2047" y="53161"/>
                    <a:pt x="42" y="22669"/>
                  </a:cubicBezTo>
                  <a:cubicBezTo>
                    <a:pt x="-1541" y="195"/>
                    <a:pt x="41824" y="1884"/>
                    <a:pt x="71788" y="1989"/>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6" name="Freeform: Shape 1955"/>
            <p:cNvSpPr/>
            <p:nvPr/>
          </p:nvSpPr>
          <p:spPr>
            <a:xfrm>
              <a:off x="5478783" y="3057136"/>
              <a:ext cx="129362" cy="134467"/>
            </a:xfrm>
            <a:custGeom>
              <a:avLst/>
              <a:gdLst>
                <a:gd name="connsiteX0" fmla="*/ 65758 w 129362"/>
                <a:gd name="connsiteY0" fmla="*/ 11979 h 134467"/>
                <a:gd name="connsiteX1" fmla="*/ 116402 w 129362"/>
                <a:gd name="connsiteY1" fmla="*/ 16727 h 134467"/>
                <a:gd name="connsiteX2" fmla="*/ 121045 w 129362"/>
                <a:gd name="connsiteY2" fmla="*/ 74124 h 134467"/>
                <a:gd name="connsiteX3" fmla="*/ 16063 w 129362"/>
                <a:gd name="connsiteY3" fmla="*/ 133842 h 134467"/>
                <a:gd name="connsiteX4" fmla="*/ 2452 w 129362"/>
                <a:gd name="connsiteY4" fmla="*/ 95648 h 134467"/>
                <a:gd name="connsiteX5" fmla="*/ 65758 w 129362"/>
                <a:gd name="connsiteY5" fmla="*/ 11979 h 13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62" h="134467">
                  <a:moveTo>
                    <a:pt x="65758" y="11979"/>
                  </a:moveTo>
                  <a:cubicBezTo>
                    <a:pt x="84644" y="-8173"/>
                    <a:pt x="100892" y="-366"/>
                    <a:pt x="116402" y="16727"/>
                  </a:cubicBezTo>
                  <a:cubicBezTo>
                    <a:pt x="132756" y="34769"/>
                    <a:pt x="132862" y="56504"/>
                    <a:pt x="121045" y="74124"/>
                  </a:cubicBezTo>
                  <a:cubicBezTo>
                    <a:pt x="96567" y="110525"/>
                    <a:pt x="55734" y="126246"/>
                    <a:pt x="16063" y="133842"/>
                  </a:cubicBezTo>
                  <a:cubicBezTo>
                    <a:pt x="-11475" y="139118"/>
                    <a:pt x="5406" y="109681"/>
                    <a:pt x="2452" y="95648"/>
                  </a:cubicBezTo>
                  <a:cubicBezTo>
                    <a:pt x="22710" y="67055"/>
                    <a:pt x="79580" y="66211"/>
                    <a:pt x="65758" y="119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7" name="Freeform: Shape 1956"/>
            <p:cNvSpPr/>
            <p:nvPr/>
          </p:nvSpPr>
          <p:spPr>
            <a:xfrm>
              <a:off x="5203645" y="3457706"/>
              <a:ext cx="169232" cy="87942"/>
            </a:xfrm>
            <a:custGeom>
              <a:avLst/>
              <a:gdLst>
                <a:gd name="connsiteX0" fmla="*/ 86302 w 169232"/>
                <a:gd name="connsiteY0" fmla="*/ 0 h 87942"/>
                <a:gd name="connsiteX1" fmla="*/ 169232 w 169232"/>
                <a:gd name="connsiteY1" fmla="*/ 27010 h 87942"/>
                <a:gd name="connsiteX2" fmla="*/ 26161 w 169232"/>
                <a:gd name="connsiteY2" fmla="*/ 70902 h 87942"/>
                <a:gd name="connsiteX3" fmla="*/ 12445 w 169232"/>
                <a:gd name="connsiteY3" fmla="*/ 13294 h 87942"/>
                <a:gd name="connsiteX4" fmla="*/ 34497 w 169232"/>
                <a:gd name="connsiteY4" fmla="*/ 26483 h 87942"/>
                <a:gd name="connsiteX5" fmla="*/ 86302 w 169232"/>
                <a:gd name="connsiteY5" fmla="*/ 0 h 8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232" h="87942">
                  <a:moveTo>
                    <a:pt x="86302" y="0"/>
                  </a:moveTo>
                  <a:cubicBezTo>
                    <a:pt x="113840" y="8968"/>
                    <a:pt x="141483" y="17937"/>
                    <a:pt x="169232" y="27010"/>
                  </a:cubicBezTo>
                  <a:cubicBezTo>
                    <a:pt x="137790" y="86729"/>
                    <a:pt x="80393" y="104982"/>
                    <a:pt x="26161" y="70902"/>
                  </a:cubicBezTo>
                  <a:cubicBezTo>
                    <a:pt x="5904" y="58241"/>
                    <a:pt x="-13405" y="39672"/>
                    <a:pt x="12445" y="13294"/>
                  </a:cubicBezTo>
                  <a:cubicBezTo>
                    <a:pt x="19936" y="17515"/>
                    <a:pt x="27427" y="21630"/>
                    <a:pt x="34497" y="26483"/>
                  </a:cubicBezTo>
                  <a:cubicBezTo>
                    <a:pt x="68049" y="49695"/>
                    <a:pt x="82820" y="35979"/>
                    <a:pt x="86302"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8" name="Freeform: Shape 1957"/>
            <p:cNvSpPr/>
            <p:nvPr/>
          </p:nvSpPr>
          <p:spPr>
            <a:xfrm>
              <a:off x="5017098" y="3057403"/>
              <a:ext cx="113585" cy="107841"/>
            </a:xfrm>
            <a:custGeom>
              <a:avLst/>
              <a:gdLst>
                <a:gd name="connsiteX0" fmla="*/ 1 w 113585"/>
                <a:gd name="connsiteY0" fmla="*/ 105826 h 107841"/>
                <a:gd name="connsiteX1" fmla="*/ 70904 w 113585"/>
                <a:gd name="connsiteY1" fmla="*/ 0 h 107841"/>
                <a:gd name="connsiteX2" fmla="*/ 108149 w 113585"/>
                <a:gd name="connsiteY2" fmla="*/ 56659 h 107841"/>
                <a:gd name="connsiteX3" fmla="*/ 1 w 113585"/>
                <a:gd name="connsiteY3" fmla="*/ 105826 h 107841"/>
              </a:gdLst>
              <a:ahLst/>
              <a:cxnLst>
                <a:cxn ang="0">
                  <a:pos x="connsiteX0" y="connsiteY0"/>
                </a:cxn>
                <a:cxn ang="0">
                  <a:pos x="connsiteX1" y="connsiteY1"/>
                </a:cxn>
                <a:cxn ang="0">
                  <a:pos x="connsiteX2" y="connsiteY2"/>
                </a:cxn>
                <a:cxn ang="0">
                  <a:pos x="connsiteX3" y="connsiteY3"/>
                </a:cxn>
              </a:cxnLst>
              <a:rect l="l" t="t" r="r" b="b"/>
              <a:pathLst>
                <a:path w="113585" h="107841">
                  <a:moveTo>
                    <a:pt x="1" y="105826"/>
                  </a:moveTo>
                  <a:cubicBezTo>
                    <a:pt x="-210" y="54654"/>
                    <a:pt x="22686" y="18781"/>
                    <a:pt x="70904" y="0"/>
                  </a:cubicBezTo>
                  <a:cubicBezTo>
                    <a:pt x="109098" y="5381"/>
                    <a:pt x="122076" y="25111"/>
                    <a:pt x="108149" y="56659"/>
                  </a:cubicBezTo>
                  <a:cubicBezTo>
                    <a:pt x="92428" y="92426"/>
                    <a:pt x="43049" y="114900"/>
                    <a:pt x="1" y="105826"/>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9" name="Freeform: Shape 1958"/>
            <p:cNvSpPr/>
            <p:nvPr/>
          </p:nvSpPr>
          <p:spPr>
            <a:xfrm>
              <a:off x="5291900" y="3380262"/>
              <a:ext cx="109549" cy="77327"/>
            </a:xfrm>
            <a:custGeom>
              <a:avLst/>
              <a:gdLst>
                <a:gd name="connsiteX0" fmla="*/ 27484 w 109549"/>
                <a:gd name="connsiteY0" fmla="*/ 0 h 77327"/>
                <a:gd name="connsiteX1" fmla="*/ 101552 w 109549"/>
                <a:gd name="connsiteY1" fmla="*/ 28171 h 77327"/>
                <a:gd name="connsiteX2" fmla="*/ 109465 w 109549"/>
                <a:gd name="connsiteY2" fmla="*/ 39144 h 77327"/>
                <a:gd name="connsiteX3" fmla="*/ 79395 w 109549"/>
                <a:gd name="connsiteY3" fmla="*/ 76811 h 77327"/>
                <a:gd name="connsiteX4" fmla="*/ 5538 w 109549"/>
                <a:gd name="connsiteY4" fmla="*/ 46002 h 77327"/>
                <a:gd name="connsiteX5" fmla="*/ 15773 w 109549"/>
                <a:gd name="connsiteY5" fmla="*/ 5275 h 77327"/>
                <a:gd name="connsiteX6" fmla="*/ 27484 w 109549"/>
                <a:gd name="connsiteY6" fmla="*/ 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49" h="77327">
                  <a:moveTo>
                    <a:pt x="27484" y="0"/>
                  </a:moveTo>
                  <a:cubicBezTo>
                    <a:pt x="53545" y="9179"/>
                    <a:pt x="74752" y="25850"/>
                    <a:pt x="101552" y="28171"/>
                  </a:cubicBezTo>
                  <a:cubicBezTo>
                    <a:pt x="104611" y="28488"/>
                    <a:pt x="110309" y="36190"/>
                    <a:pt x="109465" y="39144"/>
                  </a:cubicBezTo>
                  <a:cubicBezTo>
                    <a:pt x="105033" y="55920"/>
                    <a:pt x="99864" y="74384"/>
                    <a:pt x="79395" y="76811"/>
                  </a:cubicBezTo>
                  <a:cubicBezTo>
                    <a:pt x="49747" y="80398"/>
                    <a:pt x="25163" y="64783"/>
                    <a:pt x="5538" y="46002"/>
                  </a:cubicBezTo>
                  <a:cubicBezTo>
                    <a:pt x="-8389" y="32708"/>
                    <a:pt x="7332" y="17620"/>
                    <a:pt x="15773" y="5275"/>
                  </a:cubicBezTo>
                  <a:cubicBezTo>
                    <a:pt x="17988" y="1899"/>
                    <a:pt x="24213" y="1372"/>
                    <a:pt x="27484"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0" name="Freeform: Shape 1959"/>
            <p:cNvSpPr/>
            <p:nvPr/>
          </p:nvSpPr>
          <p:spPr>
            <a:xfrm>
              <a:off x="5017099" y="3056046"/>
              <a:ext cx="134955" cy="129765"/>
            </a:xfrm>
            <a:custGeom>
              <a:avLst/>
              <a:gdLst>
                <a:gd name="connsiteX0" fmla="*/ 0 w 134955"/>
                <a:gd name="connsiteY0" fmla="*/ 107183 h 129765"/>
                <a:gd name="connsiteX1" fmla="*/ 86729 w 134955"/>
                <a:gd name="connsiteY1" fmla="*/ 65507 h 129765"/>
                <a:gd name="connsiteX2" fmla="*/ 70902 w 134955"/>
                <a:gd name="connsiteY2" fmla="*/ 1357 h 129765"/>
                <a:gd name="connsiteX3" fmla="*/ 134946 w 134955"/>
                <a:gd name="connsiteY3" fmla="*/ 52424 h 129765"/>
                <a:gd name="connsiteX4" fmla="*/ 77022 w 134955"/>
                <a:gd name="connsiteY4" fmla="*/ 107922 h 129765"/>
                <a:gd name="connsiteX5" fmla="*/ 0 w 134955"/>
                <a:gd name="connsiteY5" fmla="*/ 107183 h 1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55" h="129765">
                  <a:moveTo>
                    <a:pt x="0" y="107183"/>
                  </a:moveTo>
                  <a:cubicBezTo>
                    <a:pt x="35029" y="106128"/>
                    <a:pt x="63939" y="90090"/>
                    <a:pt x="86729" y="65507"/>
                  </a:cubicBezTo>
                  <a:cubicBezTo>
                    <a:pt x="111629" y="38602"/>
                    <a:pt x="115533" y="12963"/>
                    <a:pt x="70902" y="1357"/>
                  </a:cubicBezTo>
                  <a:cubicBezTo>
                    <a:pt x="100550" y="-6345"/>
                    <a:pt x="134419" y="19821"/>
                    <a:pt x="134946" y="52424"/>
                  </a:cubicBezTo>
                  <a:cubicBezTo>
                    <a:pt x="135580" y="90513"/>
                    <a:pt x="103821" y="100325"/>
                    <a:pt x="77022" y="107922"/>
                  </a:cubicBezTo>
                  <a:cubicBezTo>
                    <a:pt x="52755" y="114885"/>
                    <a:pt x="24689" y="153818"/>
                    <a:pt x="0" y="10718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1" name="Freeform: Shape 1960"/>
            <p:cNvSpPr/>
            <p:nvPr/>
          </p:nvSpPr>
          <p:spPr>
            <a:xfrm>
              <a:off x="5492978" y="2932707"/>
              <a:ext cx="94621" cy="115284"/>
            </a:xfrm>
            <a:custGeom>
              <a:avLst/>
              <a:gdLst>
                <a:gd name="connsiteX0" fmla="*/ 93556 w 94621"/>
                <a:gd name="connsiteY0" fmla="*/ 72997 h 115284"/>
                <a:gd name="connsiteX1" fmla="*/ 65596 w 94621"/>
                <a:gd name="connsiteY1" fmla="*/ 114567 h 115284"/>
                <a:gd name="connsiteX2" fmla="*/ 48081 w 94621"/>
                <a:gd name="connsiteY2" fmla="*/ 94837 h 115284"/>
                <a:gd name="connsiteX3" fmla="*/ 29089 w 94621"/>
                <a:gd name="connsiteY3" fmla="*/ 31532 h 115284"/>
                <a:gd name="connsiteX4" fmla="*/ 2184 w 94621"/>
                <a:gd name="connsiteY4" fmla="*/ 35857 h 115284"/>
                <a:gd name="connsiteX5" fmla="*/ 10309 w 94621"/>
                <a:gd name="connsiteY5" fmla="*/ 3466 h 115284"/>
                <a:gd name="connsiteX6" fmla="*/ 93556 w 94621"/>
                <a:gd name="connsiteY6" fmla="*/ 72997 h 11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621" h="115284">
                  <a:moveTo>
                    <a:pt x="93556" y="72997"/>
                  </a:moveTo>
                  <a:cubicBezTo>
                    <a:pt x="91656" y="91883"/>
                    <a:pt x="93133" y="113301"/>
                    <a:pt x="65596" y="114567"/>
                  </a:cubicBezTo>
                  <a:cubicBezTo>
                    <a:pt x="53040" y="115095"/>
                    <a:pt x="39324" y="119948"/>
                    <a:pt x="48081" y="94837"/>
                  </a:cubicBezTo>
                  <a:cubicBezTo>
                    <a:pt x="55678" y="73208"/>
                    <a:pt x="52196" y="47569"/>
                    <a:pt x="29089" y="31532"/>
                  </a:cubicBezTo>
                  <a:cubicBezTo>
                    <a:pt x="21176" y="39339"/>
                    <a:pt x="14001" y="51578"/>
                    <a:pt x="2184" y="35857"/>
                  </a:cubicBezTo>
                  <a:cubicBezTo>
                    <a:pt x="-2036" y="23407"/>
                    <a:pt x="-559" y="12223"/>
                    <a:pt x="10309" y="3466"/>
                  </a:cubicBezTo>
                  <a:cubicBezTo>
                    <a:pt x="76146" y="-8879"/>
                    <a:pt x="100203" y="11168"/>
                    <a:pt x="93556" y="7299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2" name="Freeform: Shape 1961"/>
            <p:cNvSpPr/>
            <p:nvPr/>
          </p:nvSpPr>
          <p:spPr>
            <a:xfrm>
              <a:off x="5196886" y="3200896"/>
              <a:ext cx="92968" cy="88379"/>
            </a:xfrm>
            <a:custGeom>
              <a:avLst/>
              <a:gdLst>
                <a:gd name="connsiteX0" fmla="*/ 90001 w 92968"/>
                <a:gd name="connsiteY0" fmla="*/ 0 h 88379"/>
                <a:gd name="connsiteX1" fmla="*/ 82088 w 92968"/>
                <a:gd name="connsiteY1" fmla="*/ 44841 h 88379"/>
                <a:gd name="connsiteX2" fmla="*/ 26168 w 92968"/>
                <a:gd name="connsiteY2" fmla="*/ 72063 h 88379"/>
                <a:gd name="connsiteX3" fmla="*/ 2 w 92968"/>
                <a:gd name="connsiteY3" fmla="*/ 37878 h 88379"/>
                <a:gd name="connsiteX4" fmla="*/ 32815 w 92968"/>
                <a:gd name="connsiteY4" fmla="*/ 24900 h 88379"/>
                <a:gd name="connsiteX5" fmla="*/ 90001 w 92968"/>
                <a:gd name="connsiteY5" fmla="*/ 0 h 8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68" h="88379">
                  <a:moveTo>
                    <a:pt x="90001" y="0"/>
                  </a:moveTo>
                  <a:cubicBezTo>
                    <a:pt x="100341" y="17831"/>
                    <a:pt x="80189" y="28910"/>
                    <a:pt x="82088" y="44841"/>
                  </a:cubicBezTo>
                  <a:cubicBezTo>
                    <a:pt x="89579" y="107409"/>
                    <a:pt x="59720" y="89050"/>
                    <a:pt x="26168" y="72063"/>
                  </a:cubicBezTo>
                  <a:cubicBezTo>
                    <a:pt x="10025" y="63939"/>
                    <a:pt x="107" y="50645"/>
                    <a:pt x="2" y="37878"/>
                  </a:cubicBezTo>
                  <a:cubicBezTo>
                    <a:pt x="-210" y="15932"/>
                    <a:pt x="21736" y="30070"/>
                    <a:pt x="32815" y="24900"/>
                  </a:cubicBezTo>
                  <a:cubicBezTo>
                    <a:pt x="51807" y="16143"/>
                    <a:pt x="71220" y="8230"/>
                    <a:pt x="90001"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3" name="Freeform: Shape 1962"/>
            <p:cNvSpPr/>
            <p:nvPr/>
          </p:nvSpPr>
          <p:spPr>
            <a:xfrm>
              <a:off x="5377153" y="3178891"/>
              <a:ext cx="199040" cy="70433"/>
            </a:xfrm>
            <a:custGeom>
              <a:avLst/>
              <a:gdLst>
                <a:gd name="connsiteX0" fmla="*/ 199041 w 199040"/>
                <a:gd name="connsiteY0" fmla="*/ 5651 h 70433"/>
                <a:gd name="connsiteX1" fmla="*/ 113050 w 199040"/>
                <a:gd name="connsiteY1" fmla="*/ 56401 h 70433"/>
                <a:gd name="connsiteX2" fmla="*/ 7014 w 199040"/>
                <a:gd name="connsiteY2" fmla="*/ 70434 h 70433"/>
                <a:gd name="connsiteX3" fmla="*/ 2160 w 199040"/>
                <a:gd name="connsiteY3" fmla="*/ 65053 h 70433"/>
                <a:gd name="connsiteX4" fmla="*/ 7647 w 199040"/>
                <a:gd name="connsiteY4" fmla="*/ 38992 h 70433"/>
                <a:gd name="connsiteX5" fmla="*/ 183847 w 199040"/>
                <a:gd name="connsiteY5" fmla="*/ 2591 h 70433"/>
                <a:gd name="connsiteX6" fmla="*/ 199041 w 199040"/>
                <a:gd name="connsiteY6" fmla="*/ 5651 h 7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040" h="70433">
                  <a:moveTo>
                    <a:pt x="199041" y="5651"/>
                  </a:moveTo>
                  <a:cubicBezTo>
                    <a:pt x="183953" y="45111"/>
                    <a:pt x="143859" y="46167"/>
                    <a:pt x="113050" y="56401"/>
                  </a:cubicBezTo>
                  <a:cubicBezTo>
                    <a:pt x="79815" y="67374"/>
                    <a:pt x="42570" y="66319"/>
                    <a:pt x="7014" y="70434"/>
                  </a:cubicBezTo>
                  <a:cubicBezTo>
                    <a:pt x="5431" y="68640"/>
                    <a:pt x="3848" y="66846"/>
                    <a:pt x="2160" y="65053"/>
                  </a:cubicBezTo>
                  <a:cubicBezTo>
                    <a:pt x="-1638" y="55240"/>
                    <a:pt x="-794" y="46272"/>
                    <a:pt x="7647" y="38992"/>
                  </a:cubicBezTo>
                  <a:cubicBezTo>
                    <a:pt x="72851" y="58511"/>
                    <a:pt x="127083" y="23587"/>
                    <a:pt x="183847" y="2591"/>
                  </a:cubicBezTo>
                  <a:cubicBezTo>
                    <a:pt x="191760" y="-258"/>
                    <a:pt x="195348" y="-2473"/>
                    <a:pt x="199041" y="56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4" name="Freeform: Shape 1963"/>
            <p:cNvSpPr/>
            <p:nvPr/>
          </p:nvSpPr>
          <p:spPr>
            <a:xfrm>
              <a:off x="5469014" y="3069115"/>
              <a:ext cx="94216" cy="83563"/>
            </a:xfrm>
            <a:custGeom>
              <a:avLst/>
              <a:gdLst>
                <a:gd name="connsiteX0" fmla="*/ 75527 w 94216"/>
                <a:gd name="connsiteY0" fmla="*/ 0 h 83563"/>
                <a:gd name="connsiteX1" fmla="*/ 73311 w 94216"/>
                <a:gd name="connsiteY1" fmla="*/ 57925 h 83563"/>
                <a:gd name="connsiteX2" fmla="*/ 12221 w 94216"/>
                <a:gd name="connsiteY2" fmla="*/ 83564 h 83563"/>
                <a:gd name="connsiteX3" fmla="*/ 27415 w 94216"/>
                <a:gd name="connsiteY3" fmla="*/ 28066 h 83563"/>
                <a:gd name="connsiteX4" fmla="*/ 75527 w 94216"/>
                <a:gd name="connsiteY4" fmla="*/ 0 h 8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16" h="83563">
                  <a:moveTo>
                    <a:pt x="75527" y="0"/>
                  </a:moveTo>
                  <a:cubicBezTo>
                    <a:pt x="107707" y="20574"/>
                    <a:pt x="92514" y="39249"/>
                    <a:pt x="73311" y="57925"/>
                  </a:cubicBezTo>
                  <a:cubicBezTo>
                    <a:pt x="56324" y="74595"/>
                    <a:pt x="33745" y="77761"/>
                    <a:pt x="12221" y="83564"/>
                  </a:cubicBezTo>
                  <a:cubicBezTo>
                    <a:pt x="-7403" y="58241"/>
                    <a:pt x="-4133" y="40516"/>
                    <a:pt x="27415" y="28066"/>
                  </a:cubicBezTo>
                  <a:cubicBezTo>
                    <a:pt x="44507" y="21313"/>
                    <a:pt x="59595" y="9496"/>
                    <a:pt x="75527"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5" name="Freeform: Shape 1964"/>
            <p:cNvSpPr/>
            <p:nvPr/>
          </p:nvSpPr>
          <p:spPr>
            <a:xfrm>
              <a:off x="5216090" y="3437580"/>
              <a:ext cx="92287" cy="74769"/>
            </a:xfrm>
            <a:custGeom>
              <a:avLst/>
              <a:gdLst>
                <a:gd name="connsiteX0" fmla="*/ 73857 w 92287"/>
                <a:gd name="connsiteY0" fmla="*/ 20126 h 74769"/>
                <a:gd name="connsiteX1" fmla="*/ 77022 w 92287"/>
                <a:gd name="connsiteY1" fmla="*/ 69293 h 74769"/>
                <a:gd name="connsiteX2" fmla="*/ 0 w 92287"/>
                <a:gd name="connsiteY2" fmla="*/ 33420 h 74769"/>
                <a:gd name="connsiteX3" fmla="*/ 44419 w 92287"/>
                <a:gd name="connsiteY3" fmla="*/ 9469 h 74769"/>
                <a:gd name="connsiteX4" fmla="*/ 73857 w 92287"/>
                <a:gd name="connsiteY4" fmla="*/ 20126 h 7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87" h="74769">
                  <a:moveTo>
                    <a:pt x="73857" y="20126"/>
                  </a:moveTo>
                  <a:cubicBezTo>
                    <a:pt x="77233" y="36797"/>
                    <a:pt x="111523" y="56105"/>
                    <a:pt x="77022" y="69293"/>
                  </a:cubicBezTo>
                  <a:cubicBezTo>
                    <a:pt x="44841" y="81532"/>
                    <a:pt x="12028" y="74780"/>
                    <a:pt x="0" y="33420"/>
                  </a:cubicBezTo>
                  <a:cubicBezTo>
                    <a:pt x="15088" y="25613"/>
                    <a:pt x="33552" y="21075"/>
                    <a:pt x="44419" y="9469"/>
                  </a:cubicBezTo>
                  <a:cubicBezTo>
                    <a:pt x="66576" y="-14481"/>
                    <a:pt x="65310" y="13795"/>
                    <a:pt x="73857" y="20126"/>
                  </a:cubicBezTo>
                  <a:close/>
                </a:path>
              </a:pathLst>
            </a:custGeom>
            <a:solidFill>
              <a:srgbClr val="EE84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6" name="Freeform: Shape 1965"/>
            <p:cNvSpPr/>
            <p:nvPr/>
          </p:nvSpPr>
          <p:spPr>
            <a:xfrm>
              <a:off x="5488726" y="2889855"/>
              <a:ext cx="112441" cy="115849"/>
            </a:xfrm>
            <a:custGeom>
              <a:avLst/>
              <a:gdLst>
                <a:gd name="connsiteX0" fmla="*/ 97807 w 112441"/>
                <a:gd name="connsiteY0" fmla="*/ 115849 h 115849"/>
                <a:gd name="connsiteX1" fmla="*/ 11712 w 112441"/>
                <a:gd name="connsiteY1" fmla="*/ 53388 h 115849"/>
                <a:gd name="connsiteX2" fmla="*/ 0 w 112441"/>
                <a:gd name="connsiteY2" fmla="*/ 48218 h 115849"/>
                <a:gd name="connsiteX3" fmla="*/ 57292 w 112441"/>
                <a:gd name="connsiteY3" fmla="*/ 1372 h 115849"/>
                <a:gd name="connsiteX4" fmla="*/ 64255 w 112441"/>
                <a:gd name="connsiteY4" fmla="*/ 0 h 115849"/>
                <a:gd name="connsiteX5" fmla="*/ 97807 w 112441"/>
                <a:gd name="connsiteY5" fmla="*/ 115849 h 11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441" h="115849">
                  <a:moveTo>
                    <a:pt x="97807" y="115849"/>
                  </a:moveTo>
                  <a:cubicBezTo>
                    <a:pt x="95064" y="59296"/>
                    <a:pt x="59929" y="47374"/>
                    <a:pt x="11712" y="53388"/>
                  </a:cubicBezTo>
                  <a:cubicBezTo>
                    <a:pt x="6647" y="54337"/>
                    <a:pt x="2743" y="52649"/>
                    <a:pt x="0" y="48218"/>
                  </a:cubicBezTo>
                  <a:cubicBezTo>
                    <a:pt x="6120" y="16670"/>
                    <a:pt x="33552" y="11289"/>
                    <a:pt x="57292" y="1372"/>
                  </a:cubicBezTo>
                  <a:cubicBezTo>
                    <a:pt x="59613" y="950"/>
                    <a:pt x="61934" y="422"/>
                    <a:pt x="64255" y="0"/>
                  </a:cubicBezTo>
                  <a:cubicBezTo>
                    <a:pt x="115638" y="40727"/>
                    <a:pt x="124396" y="71113"/>
                    <a:pt x="97807" y="11584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7" name="Freeform: Shape 1966"/>
            <p:cNvSpPr/>
            <p:nvPr/>
          </p:nvSpPr>
          <p:spPr>
            <a:xfrm>
              <a:off x="5647655" y="3035876"/>
              <a:ext cx="102141" cy="78469"/>
            </a:xfrm>
            <a:custGeom>
              <a:avLst/>
              <a:gdLst>
                <a:gd name="connsiteX0" fmla="*/ 20648 w 102141"/>
                <a:gd name="connsiteY0" fmla="*/ 75654 h 78469"/>
                <a:gd name="connsiteX1" fmla="*/ 5138 w 102141"/>
                <a:gd name="connsiteY1" fmla="*/ 27331 h 78469"/>
                <a:gd name="connsiteX2" fmla="*/ 94715 w 102141"/>
                <a:gd name="connsiteY2" fmla="*/ 2536 h 78469"/>
                <a:gd name="connsiteX3" fmla="*/ 57049 w 102141"/>
                <a:gd name="connsiteY3" fmla="*/ 66791 h 78469"/>
                <a:gd name="connsiteX4" fmla="*/ 20648 w 102141"/>
                <a:gd name="connsiteY4" fmla="*/ 75654 h 78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41" h="78469">
                  <a:moveTo>
                    <a:pt x="20648" y="75654"/>
                  </a:moveTo>
                  <a:cubicBezTo>
                    <a:pt x="8725" y="61411"/>
                    <a:pt x="-8789" y="43685"/>
                    <a:pt x="5138" y="27331"/>
                  </a:cubicBezTo>
                  <a:cubicBezTo>
                    <a:pt x="27506" y="1059"/>
                    <a:pt x="60636" y="-3900"/>
                    <a:pt x="94715" y="2536"/>
                  </a:cubicBezTo>
                  <a:cubicBezTo>
                    <a:pt x="118877" y="45479"/>
                    <a:pt x="78151" y="50332"/>
                    <a:pt x="57049" y="66791"/>
                  </a:cubicBezTo>
                  <a:cubicBezTo>
                    <a:pt x="45443" y="71961"/>
                    <a:pt x="35525" y="83884"/>
                    <a:pt x="20648" y="7565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8" name="Freeform: Shape 1967"/>
            <p:cNvSpPr/>
            <p:nvPr/>
          </p:nvSpPr>
          <p:spPr>
            <a:xfrm>
              <a:off x="5374534" y="2963289"/>
              <a:ext cx="86676" cy="127877"/>
            </a:xfrm>
            <a:custGeom>
              <a:avLst/>
              <a:gdLst>
                <a:gd name="connsiteX0" fmla="*/ 21028 w 86676"/>
                <a:gd name="connsiteY0" fmla="*/ 127877 h 127877"/>
                <a:gd name="connsiteX1" fmla="*/ 11110 w 86676"/>
                <a:gd name="connsiteY1" fmla="*/ 125662 h 127877"/>
                <a:gd name="connsiteX2" fmla="*/ 50465 w 86676"/>
                <a:gd name="connsiteY2" fmla="*/ 0 h 127877"/>
                <a:gd name="connsiteX3" fmla="*/ 74521 w 86676"/>
                <a:gd name="connsiteY3" fmla="*/ 11501 h 127877"/>
                <a:gd name="connsiteX4" fmla="*/ 85916 w 86676"/>
                <a:gd name="connsiteY4" fmla="*/ 34185 h 127877"/>
                <a:gd name="connsiteX5" fmla="*/ 46033 w 86676"/>
                <a:gd name="connsiteY5" fmla="*/ 57397 h 127877"/>
                <a:gd name="connsiteX6" fmla="*/ 56795 w 86676"/>
                <a:gd name="connsiteY6" fmla="*/ 94536 h 127877"/>
                <a:gd name="connsiteX7" fmla="*/ 62809 w 86676"/>
                <a:gd name="connsiteY7" fmla="*/ 106881 h 127877"/>
                <a:gd name="connsiteX8" fmla="*/ 21028 w 86676"/>
                <a:gd name="connsiteY8" fmla="*/ 127877 h 12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6" h="127877">
                  <a:moveTo>
                    <a:pt x="21028" y="127877"/>
                  </a:moveTo>
                  <a:cubicBezTo>
                    <a:pt x="17862" y="126717"/>
                    <a:pt x="14486" y="125978"/>
                    <a:pt x="11110" y="125662"/>
                  </a:cubicBezTo>
                  <a:cubicBezTo>
                    <a:pt x="-13263" y="72063"/>
                    <a:pt x="3618" y="31336"/>
                    <a:pt x="50465" y="0"/>
                  </a:cubicBezTo>
                  <a:cubicBezTo>
                    <a:pt x="59222" y="2216"/>
                    <a:pt x="66924" y="6753"/>
                    <a:pt x="74521" y="11501"/>
                  </a:cubicBezTo>
                  <a:cubicBezTo>
                    <a:pt x="82328" y="16987"/>
                    <a:pt x="88976" y="23212"/>
                    <a:pt x="85916" y="34185"/>
                  </a:cubicBezTo>
                  <a:cubicBezTo>
                    <a:pt x="77264" y="50117"/>
                    <a:pt x="60277" y="51594"/>
                    <a:pt x="46033" y="57397"/>
                  </a:cubicBezTo>
                  <a:cubicBezTo>
                    <a:pt x="33478" y="74490"/>
                    <a:pt x="48776" y="83458"/>
                    <a:pt x="56795" y="94536"/>
                  </a:cubicBezTo>
                  <a:cubicBezTo>
                    <a:pt x="59644" y="98229"/>
                    <a:pt x="61649" y="102450"/>
                    <a:pt x="62809" y="106881"/>
                  </a:cubicBezTo>
                  <a:cubicBezTo>
                    <a:pt x="55635" y="127244"/>
                    <a:pt x="37698" y="126400"/>
                    <a:pt x="21028" y="12787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9" name="Freeform: Shape 1968"/>
            <p:cNvSpPr/>
            <p:nvPr/>
          </p:nvSpPr>
          <p:spPr>
            <a:xfrm>
              <a:off x="5526393" y="3348279"/>
              <a:ext cx="97726" cy="81882"/>
            </a:xfrm>
            <a:custGeom>
              <a:avLst/>
              <a:gdLst>
                <a:gd name="connsiteX0" fmla="*/ 0 w 97726"/>
                <a:gd name="connsiteY0" fmla="*/ 53823 h 81882"/>
                <a:gd name="connsiteX1" fmla="*/ 76072 w 97726"/>
                <a:gd name="connsiteY1" fmla="*/ 5500 h 81882"/>
                <a:gd name="connsiteX2" fmla="*/ 97280 w 97726"/>
                <a:gd name="connsiteY2" fmla="*/ 19216 h 81882"/>
                <a:gd name="connsiteX3" fmla="*/ 42942 w 97726"/>
                <a:gd name="connsiteY3" fmla="*/ 78196 h 81882"/>
                <a:gd name="connsiteX4" fmla="*/ 0 w 97726"/>
                <a:gd name="connsiteY4" fmla="*/ 53823 h 81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 h="81882">
                  <a:moveTo>
                    <a:pt x="0" y="53823"/>
                  </a:moveTo>
                  <a:cubicBezTo>
                    <a:pt x="24584" y="33460"/>
                    <a:pt x="54232" y="26391"/>
                    <a:pt x="76072" y="5500"/>
                  </a:cubicBezTo>
                  <a:cubicBezTo>
                    <a:pt x="89788" y="-7583"/>
                    <a:pt x="100023" y="4972"/>
                    <a:pt x="97280" y="19216"/>
                  </a:cubicBezTo>
                  <a:cubicBezTo>
                    <a:pt x="91582" y="49075"/>
                    <a:pt x="67948" y="65429"/>
                    <a:pt x="42942" y="78196"/>
                  </a:cubicBezTo>
                  <a:cubicBezTo>
                    <a:pt x="16987" y="91490"/>
                    <a:pt x="13294" y="65429"/>
                    <a:pt x="0" y="5382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0" name="Freeform: Shape 1969"/>
            <p:cNvSpPr/>
            <p:nvPr/>
          </p:nvSpPr>
          <p:spPr>
            <a:xfrm>
              <a:off x="5638890" y="3384166"/>
              <a:ext cx="83106" cy="64846"/>
            </a:xfrm>
            <a:custGeom>
              <a:avLst/>
              <a:gdLst>
                <a:gd name="connsiteX0" fmla="*/ 83012 w 83106"/>
                <a:gd name="connsiteY0" fmla="*/ 2532 h 64846"/>
                <a:gd name="connsiteX1" fmla="*/ 73410 w 83106"/>
                <a:gd name="connsiteY1" fmla="*/ 35979 h 64846"/>
                <a:gd name="connsiteX2" fmla="*/ 7467 w 83106"/>
                <a:gd name="connsiteY2" fmla="*/ 56764 h 64846"/>
                <a:gd name="connsiteX3" fmla="*/ 31523 w 83106"/>
                <a:gd name="connsiteY3" fmla="*/ 0 h 64846"/>
                <a:gd name="connsiteX4" fmla="*/ 83012 w 83106"/>
                <a:gd name="connsiteY4" fmla="*/ 2532 h 64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06" h="64846">
                  <a:moveTo>
                    <a:pt x="83012" y="2532"/>
                  </a:moveTo>
                  <a:cubicBezTo>
                    <a:pt x="83328" y="14666"/>
                    <a:pt x="83434" y="27116"/>
                    <a:pt x="73410" y="35979"/>
                  </a:cubicBezTo>
                  <a:cubicBezTo>
                    <a:pt x="54208" y="53177"/>
                    <a:pt x="28674" y="77760"/>
                    <a:pt x="7467" y="56764"/>
                  </a:cubicBezTo>
                  <a:cubicBezTo>
                    <a:pt x="-12369" y="37140"/>
                    <a:pt x="11371" y="14455"/>
                    <a:pt x="31523" y="0"/>
                  </a:cubicBezTo>
                  <a:cubicBezTo>
                    <a:pt x="48721" y="844"/>
                    <a:pt x="65919" y="1688"/>
                    <a:pt x="83012" y="2532"/>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1" name="Freeform: Shape 1970"/>
            <p:cNvSpPr/>
            <p:nvPr/>
          </p:nvSpPr>
          <p:spPr>
            <a:xfrm>
              <a:off x="5301799" y="3232232"/>
              <a:ext cx="83316" cy="66576"/>
            </a:xfrm>
            <a:custGeom>
              <a:avLst/>
              <a:gdLst>
                <a:gd name="connsiteX0" fmla="*/ 82367 w 83316"/>
                <a:gd name="connsiteY0" fmla="*/ 17093 h 66576"/>
                <a:gd name="connsiteX1" fmla="*/ 83106 w 83316"/>
                <a:gd name="connsiteY1" fmla="*/ 66577 h 66576"/>
                <a:gd name="connsiteX2" fmla="*/ 70 w 83316"/>
                <a:gd name="connsiteY2" fmla="*/ 15510 h 66576"/>
                <a:gd name="connsiteX3" fmla="*/ 83317 w 83316"/>
                <a:gd name="connsiteY3" fmla="*/ 13928 h 66576"/>
                <a:gd name="connsiteX4" fmla="*/ 82367 w 83316"/>
                <a:gd name="connsiteY4" fmla="*/ 17093 h 6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16" h="66576">
                  <a:moveTo>
                    <a:pt x="82367" y="17093"/>
                  </a:moveTo>
                  <a:cubicBezTo>
                    <a:pt x="82578" y="33552"/>
                    <a:pt x="82895" y="50117"/>
                    <a:pt x="83106" y="66577"/>
                  </a:cubicBezTo>
                  <a:cubicBezTo>
                    <a:pt x="53669" y="52439"/>
                    <a:pt x="-2251" y="81243"/>
                    <a:pt x="70" y="15510"/>
                  </a:cubicBezTo>
                  <a:cubicBezTo>
                    <a:pt x="27397" y="-5908"/>
                    <a:pt x="55251" y="-3903"/>
                    <a:pt x="83317" y="13928"/>
                  </a:cubicBezTo>
                  <a:lnTo>
                    <a:pt x="82367" y="17093"/>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2" name="Freeform: Shape 1971"/>
            <p:cNvSpPr/>
            <p:nvPr/>
          </p:nvSpPr>
          <p:spPr>
            <a:xfrm>
              <a:off x="5420320" y="3017211"/>
              <a:ext cx="99637" cy="52958"/>
            </a:xfrm>
            <a:custGeom>
              <a:avLst/>
              <a:gdLst>
                <a:gd name="connsiteX0" fmla="*/ 17023 w 99637"/>
                <a:gd name="connsiteY0" fmla="*/ 52959 h 52958"/>
                <a:gd name="connsiteX1" fmla="*/ 6367 w 99637"/>
                <a:gd name="connsiteY1" fmla="*/ 49688 h 52958"/>
                <a:gd name="connsiteX2" fmla="*/ 26203 w 99637"/>
                <a:gd name="connsiteY2" fmla="*/ 2103 h 52958"/>
                <a:gd name="connsiteX3" fmla="*/ 59227 w 99637"/>
                <a:gd name="connsiteY3" fmla="*/ 7484 h 52958"/>
                <a:gd name="connsiteX4" fmla="*/ 99637 w 99637"/>
                <a:gd name="connsiteY4" fmla="*/ 24471 h 52958"/>
                <a:gd name="connsiteX5" fmla="*/ 57961 w 99637"/>
                <a:gd name="connsiteY5" fmla="*/ 51165 h 52958"/>
                <a:gd name="connsiteX6" fmla="*/ 17023 w 99637"/>
                <a:gd name="connsiteY6" fmla="*/ 52959 h 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637" h="52958">
                  <a:moveTo>
                    <a:pt x="17023" y="52959"/>
                  </a:moveTo>
                  <a:cubicBezTo>
                    <a:pt x="13436" y="51904"/>
                    <a:pt x="9954" y="50743"/>
                    <a:pt x="6367" y="49688"/>
                  </a:cubicBezTo>
                  <a:cubicBezTo>
                    <a:pt x="-9038" y="24682"/>
                    <a:pt x="5839" y="12338"/>
                    <a:pt x="26203" y="2103"/>
                  </a:cubicBezTo>
                  <a:cubicBezTo>
                    <a:pt x="38020" y="-1168"/>
                    <a:pt x="49415" y="-1484"/>
                    <a:pt x="59227" y="7484"/>
                  </a:cubicBezTo>
                  <a:cubicBezTo>
                    <a:pt x="72416" y="14870"/>
                    <a:pt x="99637" y="-2434"/>
                    <a:pt x="99637" y="24471"/>
                  </a:cubicBezTo>
                  <a:cubicBezTo>
                    <a:pt x="99532" y="46312"/>
                    <a:pt x="76636" y="49583"/>
                    <a:pt x="57961" y="51165"/>
                  </a:cubicBezTo>
                  <a:cubicBezTo>
                    <a:pt x="44350" y="52326"/>
                    <a:pt x="30634" y="52431"/>
                    <a:pt x="17023" y="529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3" name="Freeform: Shape 1972"/>
            <p:cNvSpPr/>
            <p:nvPr/>
          </p:nvSpPr>
          <p:spPr>
            <a:xfrm>
              <a:off x="5301869" y="3196043"/>
              <a:ext cx="83246" cy="51804"/>
            </a:xfrm>
            <a:custGeom>
              <a:avLst/>
              <a:gdLst>
                <a:gd name="connsiteX0" fmla="*/ 83247 w 83246"/>
                <a:gd name="connsiteY0" fmla="*/ 50222 h 51804"/>
                <a:gd name="connsiteX1" fmla="*/ 0 w 83246"/>
                <a:gd name="connsiteY1" fmla="*/ 51805 h 51804"/>
                <a:gd name="connsiteX2" fmla="*/ 0 w 83246"/>
                <a:gd name="connsiteY2" fmla="*/ 0 h 51804"/>
                <a:gd name="connsiteX3" fmla="*/ 82930 w 83246"/>
                <a:gd name="connsiteY3" fmla="*/ 22051 h 51804"/>
                <a:gd name="connsiteX4" fmla="*/ 83247 w 83246"/>
                <a:gd name="connsiteY4" fmla="*/ 50222 h 5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6" h="51804">
                  <a:moveTo>
                    <a:pt x="83247" y="50222"/>
                  </a:moveTo>
                  <a:cubicBezTo>
                    <a:pt x="55498" y="50750"/>
                    <a:pt x="27749" y="51277"/>
                    <a:pt x="0" y="51805"/>
                  </a:cubicBezTo>
                  <a:cubicBezTo>
                    <a:pt x="0" y="35029"/>
                    <a:pt x="0" y="18359"/>
                    <a:pt x="0" y="0"/>
                  </a:cubicBezTo>
                  <a:cubicBezTo>
                    <a:pt x="29332" y="7808"/>
                    <a:pt x="56131" y="14877"/>
                    <a:pt x="82930" y="22051"/>
                  </a:cubicBezTo>
                  <a:cubicBezTo>
                    <a:pt x="83036" y="31336"/>
                    <a:pt x="83141" y="40726"/>
                    <a:pt x="83247" y="50222"/>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4" name="Freeform: Shape 1973"/>
            <p:cNvSpPr/>
            <p:nvPr/>
          </p:nvSpPr>
          <p:spPr>
            <a:xfrm>
              <a:off x="5405086" y="2964344"/>
              <a:ext cx="118867" cy="69302"/>
            </a:xfrm>
            <a:custGeom>
              <a:avLst/>
              <a:gdLst>
                <a:gd name="connsiteX0" fmla="*/ 74461 w 118867"/>
                <a:gd name="connsiteY0" fmla="*/ 60351 h 69302"/>
                <a:gd name="connsiteX1" fmla="*/ 42809 w 118867"/>
                <a:gd name="connsiteY1" fmla="*/ 63833 h 69302"/>
                <a:gd name="connsiteX2" fmla="*/ 288 w 118867"/>
                <a:gd name="connsiteY2" fmla="*/ 42098 h 69302"/>
                <a:gd name="connsiteX3" fmla="*/ 53782 w 118867"/>
                <a:gd name="connsiteY3" fmla="*/ 29121 h 69302"/>
                <a:gd name="connsiteX4" fmla="*/ 97251 w 118867"/>
                <a:gd name="connsiteY4" fmla="*/ 9601 h 69302"/>
                <a:gd name="connsiteX5" fmla="*/ 116876 w 118867"/>
                <a:gd name="connsiteY5" fmla="*/ 0 h 69302"/>
                <a:gd name="connsiteX6" fmla="*/ 74461 w 118867"/>
                <a:gd name="connsiteY6" fmla="*/ 60351 h 6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7" h="69302">
                  <a:moveTo>
                    <a:pt x="74461" y="60351"/>
                  </a:moveTo>
                  <a:cubicBezTo>
                    <a:pt x="63910" y="61512"/>
                    <a:pt x="53360" y="62673"/>
                    <a:pt x="42809" y="63833"/>
                  </a:cubicBezTo>
                  <a:cubicBezTo>
                    <a:pt x="23922" y="65838"/>
                    <a:pt x="-3088" y="83563"/>
                    <a:pt x="288" y="42098"/>
                  </a:cubicBezTo>
                  <a:cubicBezTo>
                    <a:pt x="18963" y="41254"/>
                    <a:pt x="37955" y="41782"/>
                    <a:pt x="53782" y="29121"/>
                  </a:cubicBezTo>
                  <a:cubicBezTo>
                    <a:pt x="64649" y="14455"/>
                    <a:pt x="79315" y="8335"/>
                    <a:pt x="97251" y="9601"/>
                  </a:cubicBezTo>
                  <a:cubicBezTo>
                    <a:pt x="103793" y="6436"/>
                    <a:pt x="110335" y="3165"/>
                    <a:pt x="116876" y="0"/>
                  </a:cubicBezTo>
                  <a:cubicBezTo>
                    <a:pt x="127216" y="37245"/>
                    <a:pt x="94930" y="44630"/>
                    <a:pt x="74461" y="603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5" name="Freeform: Shape 1974"/>
            <p:cNvSpPr/>
            <p:nvPr/>
          </p:nvSpPr>
          <p:spPr>
            <a:xfrm>
              <a:off x="5698036" y="3037791"/>
              <a:ext cx="72809" cy="75463"/>
            </a:xfrm>
            <a:custGeom>
              <a:avLst/>
              <a:gdLst>
                <a:gd name="connsiteX0" fmla="*/ 1604 w 72809"/>
                <a:gd name="connsiteY0" fmla="*/ 61922 h 75463"/>
                <a:gd name="connsiteX1" fmla="*/ 44335 w 72809"/>
                <a:gd name="connsiteY1" fmla="*/ 515 h 75463"/>
                <a:gd name="connsiteX2" fmla="*/ 66492 w 72809"/>
                <a:gd name="connsiteY2" fmla="*/ 19929 h 75463"/>
                <a:gd name="connsiteX3" fmla="*/ 67231 w 72809"/>
                <a:gd name="connsiteY3" fmla="*/ 50421 h 75463"/>
                <a:gd name="connsiteX4" fmla="*/ 4241 w 72809"/>
                <a:gd name="connsiteY4" fmla="*/ 74055 h 75463"/>
                <a:gd name="connsiteX5" fmla="*/ 21 w 72809"/>
                <a:gd name="connsiteY5" fmla="*/ 66564 h 75463"/>
                <a:gd name="connsiteX6" fmla="*/ 1604 w 72809"/>
                <a:gd name="connsiteY6" fmla="*/ 61922 h 7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09" h="75463">
                  <a:moveTo>
                    <a:pt x="1604" y="61922"/>
                  </a:moveTo>
                  <a:cubicBezTo>
                    <a:pt x="4769" y="33751"/>
                    <a:pt x="58473" y="40714"/>
                    <a:pt x="44335" y="515"/>
                  </a:cubicBezTo>
                  <a:cubicBezTo>
                    <a:pt x="59634" y="-2017"/>
                    <a:pt x="66598" y="4841"/>
                    <a:pt x="66492" y="19929"/>
                  </a:cubicBezTo>
                  <a:cubicBezTo>
                    <a:pt x="75882" y="29847"/>
                    <a:pt x="73667" y="40081"/>
                    <a:pt x="67231" y="50421"/>
                  </a:cubicBezTo>
                  <a:cubicBezTo>
                    <a:pt x="45285" y="55591"/>
                    <a:pt x="31146" y="81757"/>
                    <a:pt x="4241" y="74055"/>
                  </a:cubicBezTo>
                  <a:cubicBezTo>
                    <a:pt x="1182" y="71945"/>
                    <a:pt x="-190" y="69413"/>
                    <a:pt x="21" y="66564"/>
                  </a:cubicBezTo>
                  <a:cubicBezTo>
                    <a:pt x="232" y="63504"/>
                    <a:pt x="760" y="61922"/>
                    <a:pt x="1604" y="6192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6" name="Freeform: Shape 1975"/>
            <p:cNvSpPr/>
            <p:nvPr/>
          </p:nvSpPr>
          <p:spPr>
            <a:xfrm>
              <a:off x="5393557" y="3114797"/>
              <a:ext cx="63200" cy="58143"/>
            </a:xfrm>
            <a:custGeom>
              <a:avLst/>
              <a:gdLst>
                <a:gd name="connsiteX0" fmla="*/ 1583 w 63200"/>
                <a:gd name="connsiteY0" fmla="*/ 8233 h 58143"/>
                <a:gd name="connsiteX1" fmla="*/ 63200 w 63200"/>
                <a:gd name="connsiteY1" fmla="*/ 48327 h 58143"/>
                <a:gd name="connsiteX2" fmla="*/ 25322 w 63200"/>
                <a:gd name="connsiteY2" fmla="*/ 55185 h 58143"/>
                <a:gd name="connsiteX3" fmla="*/ 1583 w 63200"/>
                <a:gd name="connsiteY3" fmla="*/ 8233 h 58143"/>
              </a:gdLst>
              <a:ahLst/>
              <a:cxnLst>
                <a:cxn ang="0">
                  <a:pos x="connsiteX0" y="connsiteY0"/>
                </a:cxn>
                <a:cxn ang="0">
                  <a:pos x="connsiteX1" y="connsiteY1"/>
                </a:cxn>
                <a:cxn ang="0">
                  <a:pos x="connsiteX2" y="connsiteY2"/>
                </a:cxn>
                <a:cxn ang="0">
                  <a:pos x="connsiteX3" y="connsiteY3"/>
                </a:cxn>
              </a:cxnLst>
              <a:rect l="l" t="t" r="r" b="b"/>
              <a:pathLst>
                <a:path w="63200" h="58143">
                  <a:moveTo>
                    <a:pt x="1583" y="8233"/>
                  </a:moveTo>
                  <a:cubicBezTo>
                    <a:pt x="44420" y="-12552"/>
                    <a:pt x="60246" y="7917"/>
                    <a:pt x="63200" y="48327"/>
                  </a:cubicBezTo>
                  <a:cubicBezTo>
                    <a:pt x="52227" y="59511"/>
                    <a:pt x="39250" y="60144"/>
                    <a:pt x="25322" y="55185"/>
                  </a:cubicBezTo>
                  <a:cubicBezTo>
                    <a:pt x="7386" y="44740"/>
                    <a:pt x="-4431" y="31023"/>
                    <a:pt x="1583" y="8233"/>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7" name="Freeform: Shape 1976"/>
            <p:cNvSpPr/>
            <p:nvPr/>
          </p:nvSpPr>
          <p:spPr>
            <a:xfrm>
              <a:off x="5328681" y="3131788"/>
              <a:ext cx="60550" cy="52398"/>
            </a:xfrm>
            <a:custGeom>
              <a:avLst/>
              <a:gdLst>
                <a:gd name="connsiteX0" fmla="*/ 45146 w 60550"/>
                <a:gd name="connsiteY0" fmla="*/ 50645 h 52398"/>
                <a:gd name="connsiteX1" fmla="*/ 93 w 60550"/>
                <a:gd name="connsiteY1" fmla="*/ 29332 h 52398"/>
                <a:gd name="connsiteX2" fmla="*/ 43669 w 60550"/>
                <a:gd name="connsiteY2" fmla="*/ 0 h 52398"/>
                <a:gd name="connsiteX3" fmla="*/ 60550 w 60550"/>
                <a:gd name="connsiteY3" fmla="*/ 37561 h 52398"/>
                <a:gd name="connsiteX4" fmla="*/ 45146 w 60550"/>
                <a:gd name="connsiteY4" fmla="*/ 50645 h 5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50" h="52398">
                  <a:moveTo>
                    <a:pt x="45146" y="50645"/>
                  </a:moveTo>
                  <a:cubicBezTo>
                    <a:pt x="23622" y="56659"/>
                    <a:pt x="1570" y="46635"/>
                    <a:pt x="93" y="29332"/>
                  </a:cubicBezTo>
                  <a:cubicBezTo>
                    <a:pt x="-1806" y="6014"/>
                    <a:pt x="25732" y="5698"/>
                    <a:pt x="43669" y="0"/>
                  </a:cubicBezTo>
                  <a:cubicBezTo>
                    <a:pt x="58440" y="8441"/>
                    <a:pt x="60234" y="22579"/>
                    <a:pt x="60550" y="37561"/>
                  </a:cubicBezTo>
                  <a:cubicBezTo>
                    <a:pt x="58651" y="45686"/>
                    <a:pt x="52742" y="49273"/>
                    <a:pt x="45146" y="50645"/>
                  </a:cubicBezTo>
                  <a:close/>
                </a:path>
              </a:pathLst>
            </a:custGeom>
            <a:solidFill>
              <a:srgbClr val="EA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8" name="Freeform: Shape 1977"/>
            <p:cNvSpPr/>
            <p:nvPr/>
          </p:nvSpPr>
          <p:spPr>
            <a:xfrm>
              <a:off x="5226958" y="3038517"/>
              <a:ext cx="48795" cy="115110"/>
            </a:xfrm>
            <a:custGeom>
              <a:avLst/>
              <a:gdLst>
                <a:gd name="connsiteX0" fmla="*/ 41782 w 48795"/>
                <a:gd name="connsiteY0" fmla="*/ 115111 h 115110"/>
                <a:gd name="connsiteX1" fmla="*/ 0 w 48795"/>
                <a:gd name="connsiteY1" fmla="*/ 0 h 115110"/>
                <a:gd name="connsiteX2" fmla="*/ 41782 w 48795"/>
                <a:gd name="connsiteY2" fmla="*/ 115111 h 115110"/>
              </a:gdLst>
              <a:ahLst/>
              <a:cxnLst>
                <a:cxn ang="0">
                  <a:pos x="connsiteX0" y="connsiteY0"/>
                </a:cxn>
                <a:cxn ang="0">
                  <a:pos x="connsiteX1" y="connsiteY1"/>
                </a:cxn>
                <a:cxn ang="0">
                  <a:pos x="connsiteX2" y="connsiteY2"/>
                </a:cxn>
              </a:cxnLst>
              <a:rect l="l" t="t" r="r" b="b"/>
              <a:pathLst>
                <a:path w="48795" h="115110">
                  <a:moveTo>
                    <a:pt x="41782" y="115111"/>
                  </a:moveTo>
                  <a:cubicBezTo>
                    <a:pt x="37350" y="73329"/>
                    <a:pt x="8757" y="40199"/>
                    <a:pt x="0" y="0"/>
                  </a:cubicBezTo>
                  <a:cubicBezTo>
                    <a:pt x="27960" y="33341"/>
                    <a:pt x="64255" y="63622"/>
                    <a:pt x="41782"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9" name="Freeform: Shape 1978"/>
            <p:cNvSpPr/>
            <p:nvPr/>
          </p:nvSpPr>
          <p:spPr>
            <a:xfrm>
              <a:off x="5679698" y="2983758"/>
              <a:ext cx="42942" cy="40453"/>
            </a:xfrm>
            <a:custGeom>
              <a:avLst/>
              <a:gdLst>
                <a:gd name="connsiteX0" fmla="*/ 0 w 42942"/>
                <a:gd name="connsiteY0" fmla="*/ 211 h 40453"/>
                <a:gd name="connsiteX1" fmla="*/ 42942 w 42942"/>
                <a:gd name="connsiteY1" fmla="*/ 0 h 40453"/>
                <a:gd name="connsiteX2" fmla="*/ 16565 w 42942"/>
                <a:gd name="connsiteY2" fmla="*/ 40410 h 40453"/>
                <a:gd name="connsiteX3" fmla="*/ 0 w 42942"/>
                <a:gd name="connsiteY3" fmla="*/ 211 h 40453"/>
              </a:gdLst>
              <a:ahLst/>
              <a:cxnLst>
                <a:cxn ang="0">
                  <a:pos x="connsiteX0" y="connsiteY0"/>
                </a:cxn>
                <a:cxn ang="0">
                  <a:pos x="connsiteX1" y="connsiteY1"/>
                </a:cxn>
                <a:cxn ang="0">
                  <a:pos x="connsiteX2" y="connsiteY2"/>
                </a:cxn>
                <a:cxn ang="0">
                  <a:pos x="connsiteX3" y="connsiteY3"/>
                </a:cxn>
              </a:cxnLst>
              <a:rect l="l" t="t" r="r" b="b"/>
              <a:pathLst>
                <a:path w="42942" h="40453">
                  <a:moveTo>
                    <a:pt x="0" y="211"/>
                  </a:moveTo>
                  <a:cubicBezTo>
                    <a:pt x="14349" y="106"/>
                    <a:pt x="28593" y="106"/>
                    <a:pt x="42942" y="0"/>
                  </a:cubicBezTo>
                  <a:cubicBezTo>
                    <a:pt x="42415" y="19097"/>
                    <a:pt x="42309" y="41571"/>
                    <a:pt x="16565" y="40410"/>
                  </a:cubicBezTo>
                  <a:cubicBezTo>
                    <a:pt x="-10762" y="39144"/>
                    <a:pt x="6014" y="13716"/>
                    <a:pt x="0" y="211"/>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0" name="Freeform: Shape 1979"/>
            <p:cNvSpPr/>
            <p:nvPr/>
          </p:nvSpPr>
          <p:spPr>
            <a:xfrm>
              <a:off x="5668303" y="3099713"/>
              <a:ext cx="42211" cy="47690"/>
            </a:xfrm>
            <a:custGeom>
              <a:avLst/>
              <a:gdLst>
                <a:gd name="connsiteX0" fmla="*/ 31336 w 42211"/>
                <a:gd name="connsiteY0" fmla="*/ 0 h 47690"/>
                <a:gd name="connsiteX1" fmla="*/ 33974 w 42211"/>
                <a:gd name="connsiteY1" fmla="*/ 12134 h 47690"/>
                <a:gd name="connsiteX2" fmla="*/ 2638 w 42211"/>
                <a:gd name="connsiteY2" fmla="*/ 47690 h 47690"/>
                <a:gd name="connsiteX3" fmla="*/ 0 w 42211"/>
                <a:gd name="connsiteY3" fmla="*/ 11817 h 47690"/>
                <a:gd name="connsiteX4" fmla="*/ 31336 w 42211"/>
                <a:gd name="connsiteY4" fmla="*/ 0 h 47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11" h="47690">
                  <a:moveTo>
                    <a:pt x="31336" y="0"/>
                  </a:moveTo>
                  <a:cubicBezTo>
                    <a:pt x="32180" y="4009"/>
                    <a:pt x="33024" y="8019"/>
                    <a:pt x="33974" y="12134"/>
                  </a:cubicBezTo>
                  <a:cubicBezTo>
                    <a:pt x="48007" y="31653"/>
                    <a:pt x="48007" y="31653"/>
                    <a:pt x="2638" y="47690"/>
                  </a:cubicBezTo>
                  <a:cubicBezTo>
                    <a:pt x="1794" y="35557"/>
                    <a:pt x="844" y="23634"/>
                    <a:pt x="0" y="11817"/>
                  </a:cubicBezTo>
                  <a:cubicBezTo>
                    <a:pt x="10445" y="7913"/>
                    <a:pt x="20891" y="4009"/>
                    <a:pt x="3133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1" name="Freeform: Shape 1980"/>
            <p:cNvSpPr/>
            <p:nvPr/>
          </p:nvSpPr>
          <p:spPr>
            <a:xfrm>
              <a:off x="5372350" y="3121472"/>
              <a:ext cx="45368" cy="56435"/>
            </a:xfrm>
            <a:custGeom>
              <a:avLst/>
              <a:gdLst>
                <a:gd name="connsiteX0" fmla="*/ 11184 w 45368"/>
                <a:gd name="connsiteY0" fmla="*/ 52308 h 56435"/>
                <a:gd name="connsiteX1" fmla="*/ 0 w 45368"/>
                <a:gd name="connsiteY1" fmla="*/ 10315 h 56435"/>
                <a:gd name="connsiteX2" fmla="*/ 22790 w 45368"/>
                <a:gd name="connsiteY2" fmla="*/ 1558 h 56435"/>
                <a:gd name="connsiteX3" fmla="*/ 45369 w 45368"/>
                <a:gd name="connsiteY3" fmla="*/ 42390 h 56435"/>
                <a:gd name="connsiteX4" fmla="*/ 41465 w 45368"/>
                <a:gd name="connsiteY4" fmla="*/ 47877 h 56435"/>
                <a:gd name="connsiteX5" fmla="*/ 11184 w 45368"/>
                <a:gd name="connsiteY5" fmla="*/ 52308 h 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68" h="56435">
                  <a:moveTo>
                    <a:pt x="11184" y="52308"/>
                  </a:moveTo>
                  <a:cubicBezTo>
                    <a:pt x="7491" y="38276"/>
                    <a:pt x="3693" y="24243"/>
                    <a:pt x="0" y="10315"/>
                  </a:cubicBezTo>
                  <a:cubicBezTo>
                    <a:pt x="4009" y="-2029"/>
                    <a:pt x="13189" y="-868"/>
                    <a:pt x="22790" y="1558"/>
                  </a:cubicBezTo>
                  <a:cubicBezTo>
                    <a:pt x="30281" y="15169"/>
                    <a:pt x="37878" y="28780"/>
                    <a:pt x="45369" y="42390"/>
                  </a:cubicBezTo>
                  <a:cubicBezTo>
                    <a:pt x="44103" y="44184"/>
                    <a:pt x="42731" y="45978"/>
                    <a:pt x="41465" y="47877"/>
                  </a:cubicBezTo>
                  <a:cubicBezTo>
                    <a:pt x="32075" y="54102"/>
                    <a:pt x="22790" y="61065"/>
                    <a:pt x="11184" y="52308"/>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2" name="Freeform: Shape 1981"/>
            <p:cNvSpPr/>
            <p:nvPr/>
          </p:nvSpPr>
          <p:spPr>
            <a:xfrm>
              <a:off x="5409432" y="3162913"/>
              <a:ext cx="48764" cy="32369"/>
            </a:xfrm>
            <a:custGeom>
              <a:avLst/>
              <a:gdLst>
                <a:gd name="connsiteX0" fmla="*/ 8287 w 48764"/>
                <a:gd name="connsiteY0" fmla="*/ 1055 h 32369"/>
                <a:gd name="connsiteX1" fmla="*/ 47220 w 48764"/>
                <a:gd name="connsiteY1" fmla="*/ 317 h 32369"/>
                <a:gd name="connsiteX2" fmla="*/ 6599 w 48764"/>
                <a:gd name="connsiteY2" fmla="*/ 30598 h 32369"/>
                <a:gd name="connsiteX3" fmla="*/ 5122 w 48764"/>
                <a:gd name="connsiteY3" fmla="*/ 0 h 32369"/>
                <a:gd name="connsiteX4" fmla="*/ 8287 w 48764"/>
                <a:gd name="connsiteY4" fmla="*/ 1055 h 32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4" h="32369">
                  <a:moveTo>
                    <a:pt x="8287" y="1055"/>
                  </a:moveTo>
                  <a:cubicBezTo>
                    <a:pt x="21264" y="844"/>
                    <a:pt x="34242" y="528"/>
                    <a:pt x="47220" y="317"/>
                  </a:cubicBezTo>
                  <a:cubicBezTo>
                    <a:pt x="55449" y="39566"/>
                    <a:pt x="29178" y="32603"/>
                    <a:pt x="6599" y="30598"/>
                  </a:cubicBezTo>
                  <a:cubicBezTo>
                    <a:pt x="-2264" y="20785"/>
                    <a:pt x="-1631" y="10551"/>
                    <a:pt x="5122" y="0"/>
                  </a:cubicBezTo>
                  <a:lnTo>
                    <a:pt x="8287" y="1055"/>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3" name="Freeform: Shape 1982"/>
            <p:cNvSpPr/>
            <p:nvPr/>
          </p:nvSpPr>
          <p:spPr>
            <a:xfrm>
              <a:off x="5609429" y="3099502"/>
              <a:ext cx="37814" cy="52403"/>
            </a:xfrm>
            <a:custGeom>
              <a:avLst/>
              <a:gdLst>
                <a:gd name="connsiteX0" fmla="*/ 23001 w 37814"/>
                <a:gd name="connsiteY0" fmla="*/ 0 h 52403"/>
                <a:gd name="connsiteX1" fmla="*/ 0 w 37814"/>
                <a:gd name="connsiteY1" fmla="*/ 51911 h 52403"/>
                <a:gd name="connsiteX2" fmla="*/ 23001 w 37814"/>
                <a:gd name="connsiteY2" fmla="*/ 0 h 52403"/>
              </a:gdLst>
              <a:ahLst/>
              <a:cxnLst>
                <a:cxn ang="0">
                  <a:pos x="connsiteX0" y="connsiteY0"/>
                </a:cxn>
                <a:cxn ang="0">
                  <a:pos x="connsiteX1" y="connsiteY1"/>
                </a:cxn>
                <a:cxn ang="0">
                  <a:pos x="connsiteX2" y="connsiteY2"/>
                </a:cxn>
              </a:cxnLst>
              <a:rect l="l" t="t" r="r" b="b"/>
              <a:pathLst>
                <a:path w="37814" h="52403">
                  <a:moveTo>
                    <a:pt x="23001" y="0"/>
                  </a:moveTo>
                  <a:cubicBezTo>
                    <a:pt x="35768" y="28910"/>
                    <a:pt x="57397" y="56448"/>
                    <a:pt x="0" y="51911"/>
                  </a:cubicBezTo>
                  <a:cubicBezTo>
                    <a:pt x="7808" y="34502"/>
                    <a:pt x="14455" y="19414"/>
                    <a:pt x="23001" y="0"/>
                  </a:cubicBezTo>
                  <a:close/>
                </a:path>
              </a:pathLst>
            </a:custGeom>
            <a:solidFill>
              <a:srgbClr val="D122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4" name="Freeform: Shape 1983"/>
            <p:cNvSpPr/>
            <p:nvPr/>
          </p:nvSpPr>
          <p:spPr>
            <a:xfrm>
              <a:off x="5768893" y="3005662"/>
              <a:ext cx="39118" cy="42034"/>
            </a:xfrm>
            <a:custGeom>
              <a:avLst/>
              <a:gdLst>
                <a:gd name="connsiteX0" fmla="*/ 14943 w 39118"/>
                <a:gd name="connsiteY0" fmla="*/ 147 h 42034"/>
                <a:gd name="connsiteX1" fmla="*/ 37944 w 39118"/>
                <a:gd name="connsiteY1" fmla="*/ 42034 h 42034"/>
                <a:gd name="connsiteX2" fmla="*/ 16315 w 39118"/>
                <a:gd name="connsiteY2" fmla="*/ 41296 h 42034"/>
                <a:gd name="connsiteX3" fmla="*/ 17053 w 39118"/>
                <a:gd name="connsiteY3" fmla="*/ 42034 h 42034"/>
                <a:gd name="connsiteX4" fmla="*/ 7769 w 39118"/>
                <a:gd name="connsiteY4" fmla="*/ 253 h 42034"/>
                <a:gd name="connsiteX5" fmla="*/ 14943 w 39118"/>
                <a:gd name="connsiteY5" fmla="*/ 147 h 4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18" h="42034">
                  <a:moveTo>
                    <a:pt x="14943" y="147"/>
                  </a:moveTo>
                  <a:cubicBezTo>
                    <a:pt x="28659" y="10804"/>
                    <a:pt x="43431" y="20827"/>
                    <a:pt x="37944" y="42034"/>
                  </a:cubicBezTo>
                  <a:cubicBezTo>
                    <a:pt x="30770" y="41823"/>
                    <a:pt x="23489" y="41507"/>
                    <a:pt x="16315" y="41296"/>
                  </a:cubicBezTo>
                  <a:lnTo>
                    <a:pt x="17053" y="42034"/>
                  </a:lnTo>
                  <a:cubicBezTo>
                    <a:pt x="14732" y="27896"/>
                    <a:pt x="-13228" y="19561"/>
                    <a:pt x="7769" y="253"/>
                  </a:cubicBezTo>
                  <a:cubicBezTo>
                    <a:pt x="10090" y="-64"/>
                    <a:pt x="12516" y="-64"/>
                    <a:pt x="14943" y="1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5" name="Freeform: Shape 1984"/>
            <p:cNvSpPr/>
            <p:nvPr/>
          </p:nvSpPr>
          <p:spPr>
            <a:xfrm>
              <a:off x="5373721" y="3162913"/>
              <a:ext cx="42309" cy="32695"/>
            </a:xfrm>
            <a:custGeom>
              <a:avLst/>
              <a:gdLst>
                <a:gd name="connsiteX0" fmla="*/ 40832 w 42309"/>
                <a:gd name="connsiteY0" fmla="*/ 0 h 32695"/>
                <a:gd name="connsiteX1" fmla="*/ 42309 w 42309"/>
                <a:gd name="connsiteY1" fmla="*/ 30598 h 32695"/>
                <a:gd name="connsiteX2" fmla="*/ 0 w 42309"/>
                <a:gd name="connsiteY2" fmla="*/ 19519 h 32695"/>
                <a:gd name="connsiteX3" fmla="*/ 9707 w 42309"/>
                <a:gd name="connsiteY3" fmla="*/ 10973 h 32695"/>
                <a:gd name="connsiteX4" fmla="*/ 40832 w 42309"/>
                <a:gd name="connsiteY4" fmla="*/ 0 h 3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9" h="32695">
                  <a:moveTo>
                    <a:pt x="40832" y="0"/>
                  </a:moveTo>
                  <a:cubicBezTo>
                    <a:pt x="41360" y="10234"/>
                    <a:pt x="41782" y="20363"/>
                    <a:pt x="42309" y="30598"/>
                  </a:cubicBezTo>
                  <a:cubicBezTo>
                    <a:pt x="25744" y="36295"/>
                    <a:pt x="12450" y="29648"/>
                    <a:pt x="0" y="19519"/>
                  </a:cubicBezTo>
                  <a:cubicBezTo>
                    <a:pt x="3271" y="16670"/>
                    <a:pt x="6436" y="13822"/>
                    <a:pt x="9707" y="10973"/>
                  </a:cubicBezTo>
                  <a:cubicBezTo>
                    <a:pt x="20152" y="7280"/>
                    <a:pt x="30492" y="3693"/>
                    <a:pt x="40832"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6" name="Freeform: Shape 1985"/>
            <p:cNvSpPr/>
            <p:nvPr/>
          </p:nvSpPr>
          <p:spPr>
            <a:xfrm>
              <a:off x="5608796" y="2983125"/>
              <a:ext cx="30070" cy="50644"/>
            </a:xfrm>
            <a:custGeom>
              <a:avLst/>
              <a:gdLst>
                <a:gd name="connsiteX0" fmla="*/ 30070 w 30070"/>
                <a:gd name="connsiteY0" fmla="*/ 12556 h 50644"/>
                <a:gd name="connsiteX1" fmla="*/ 0 w 30070"/>
                <a:gd name="connsiteY1" fmla="*/ 50645 h 50644"/>
                <a:gd name="connsiteX2" fmla="*/ 17409 w 30070"/>
                <a:gd name="connsiteY2" fmla="*/ 0 h 50644"/>
                <a:gd name="connsiteX3" fmla="*/ 30070 w 30070"/>
                <a:gd name="connsiteY3" fmla="*/ 12556 h 50644"/>
              </a:gdLst>
              <a:ahLst/>
              <a:cxnLst>
                <a:cxn ang="0">
                  <a:pos x="connsiteX0" y="connsiteY0"/>
                </a:cxn>
                <a:cxn ang="0">
                  <a:pos x="connsiteX1" y="connsiteY1"/>
                </a:cxn>
                <a:cxn ang="0">
                  <a:pos x="connsiteX2" y="connsiteY2"/>
                </a:cxn>
                <a:cxn ang="0">
                  <a:pos x="connsiteX3" y="connsiteY3"/>
                </a:cxn>
              </a:cxnLst>
              <a:rect l="l" t="t" r="r" b="b"/>
              <a:pathLst>
                <a:path w="30070" h="50644">
                  <a:moveTo>
                    <a:pt x="30070" y="12556"/>
                  </a:moveTo>
                  <a:cubicBezTo>
                    <a:pt x="28804" y="29754"/>
                    <a:pt x="18675" y="40516"/>
                    <a:pt x="0" y="50645"/>
                  </a:cubicBezTo>
                  <a:cubicBezTo>
                    <a:pt x="3271" y="30598"/>
                    <a:pt x="5064" y="13822"/>
                    <a:pt x="17409" y="0"/>
                  </a:cubicBezTo>
                  <a:cubicBezTo>
                    <a:pt x="23951" y="2005"/>
                    <a:pt x="28171" y="6120"/>
                    <a:pt x="30070" y="1255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7" name="Freeform: Shape 1986"/>
            <p:cNvSpPr/>
            <p:nvPr/>
          </p:nvSpPr>
          <p:spPr>
            <a:xfrm>
              <a:off x="5510883" y="2814310"/>
              <a:ext cx="30653" cy="33814"/>
            </a:xfrm>
            <a:custGeom>
              <a:avLst/>
              <a:gdLst>
                <a:gd name="connsiteX0" fmla="*/ 0 w 30653"/>
                <a:gd name="connsiteY0" fmla="*/ 23318 h 33814"/>
                <a:gd name="connsiteX1" fmla="*/ 11606 w 30653"/>
                <a:gd name="connsiteY1" fmla="*/ 0 h 33814"/>
                <a:gd name="connsiteX2" fmla="*/ 28804 w 30653"/>
                <a:gd name="connsiteY2" fmla="*/ 26483 h 33814"/>
                <a:gd name="connsiteX3" fmla="*/ 0 w 30653"/>
                <a:gd name="connsiteY3" fmla="*/ 23318 h 33814"/>
              </a:gdLst>
              <a:ahLst/>
              <a:cxnLst>
                <a:cxn ang="0">
                  <a:pos x="connsiteX0" y="connsiteY0"/>
                </a:cxn>
                <a:cxn ang="0">
                  <a:pos x="connsiteX1" y="connsiteY1"/>
                </a:cxn>
                <a:cxn ang="0">
                  <a:pos x="connsiteX2" y="connsiteY2"/>
                </a:cxn>
                <a:cxn ang="0">
                  <a:pos x="connsiteX3" y="connsiteY3"/>
                </a:cxn>
              </a:cxnLst>
              <a:rect l="l" t="t" r="r" b="b"/>
              <a:pathLst>
                <a:path w="30653" h="33814">
                  <a:moveTo>
                    <a:pt x="0" y="23318"/>
                  </a:moveTo>
                  <a:cubicBezTo>
                    <a:pt x="3904" y="15510"/>
                    <a:pt x="7702" y="7808"/>
                    <a:pt x="11606" y="0"/>
                  </a:cubicBezTo>
                  <a:cubicBezTo>
                    <a:pt x="21524" y="6436"/>
                    <a:pt x="35768" y="14349"/>
                    <a:pt x="28804" y="26483"/>
                  </a:cubicBezTo>
                  <a:cubicBezTo>
                    <a:pt x="22896" y="36928"/>
                    <a:pt x="8441" y="36506"/>
                    <a:pt x="0" y="2331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8" name="Freeform: Shape 1987"/>
            <p:cNvSpPr/>
            <p:nvPr/>
          </p:nvSpPr>
          <p:spPr>
            <a:xfrm>
              <a:off x="5764422" y="3046852"/>
              <a:ext cx="21418" cy="41359"/>
            </a:xfrm>
            <a:custGeom>
              <a:avLst/>
              <a:gdLst>
                <a:gd name="connsiteX0" fmla="*/ 739 w 21418"/>
                <a:gd name="connsiteY0" fmla="*/ 41360 h 41359"/>
                <a:gd name="connsiteX1" fmla="*/ 0 w 21418"/>
                <a:gd name="connsiteY1" fmla="*/ 10868 h 41359"/>
                <a:gd name="connsiteX2" fmla="*/ 21418 w 21418"/>
                <a:gd name="connsiteY2" fmla="*/ 739 h 41359"/>
                <a:gd name="connsiteX3" fmla="*/ 20680 w 21418"/>
                <a:gd name="connsiteY3" fmla="*/ 0 h 41359"/>
                <a:gd name="connsiteX4" fmla="*/ 739 w 21418"/>
                <a:gd name="connsiteY4" fmla="*/ 41360 h 41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18" h="41359">
                  <a:moveTo>
                    <a:pt x="739" y="41360"/>
                  </a:moveTo>
                  <a:cubicBezTo>
                    <a:pt x="528" y="31231"/>
                    <a:pt x="211" y="21102"/>
                    <a:pt x="0" y="10868"/>
                  </a:cubicBezTo>
                  <a:cubicBezTo>
                    <a:pt x="7175" y="7491"/>
                    <a:pt x="14244" y="4115"/>
                    <a:pt x="21418" y="739"/>
                  </a:cubicBezTo>
                  <a:cubicBezTo>
                    <a:pt x="21418" y="739"/>
                    <a:pt x="20680" y="0"/>
                    <a:pt x="20680" y="0"/>
                  </a:cubicBezTo>
                  <a:cubicBezTo>
                    <a:pt x="21418" y="17409"/>
                    <a:pt x="23212" y="35240"/>
                    <a:pt x="739" y="4136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9" name="Freeform: Shape 1988"/>
            <p:cNvSpPr/>
            <p:nvPr/>
          </p:nvSpPr>
          <p:spPr>
            <a:xfrm>
              <a:off x="5500332" y="2864797"/>
              <a:ext cx="53598" cy="29029"/>
            </a:xfrm>
            <a:custGeom>
              <a:avLst/>
              <a:gdLst>
                <a:gd name="connsiteX0" fmla="*/ 633 w 53598"/>
                <a:gd name="connsiteY0" fmla="*/ 14507 h 29029"/>
                <a:gd name="connsiteX1" fmla="*/ 52649 w 53598"/>
                <a:gd name="connsiteY1" fmla="*/ 25163 h 29029"/>
                <a:gd name="connsiteX2" fmla="*/ 53599 w 53598"/>
                <a:gd name="connsiteY2" fmla="*/ 24214 h 29029"/>
                <a:gd name="connsiteX3" fmla="*/ 0 w 53598"/>
                <a:gd name="connsiteY3" fmla="*/ 13558 h 29029"/>
                <a:gd name="connsiteX4" fmla="*/ 633 w 53598"/>
                <a:gd name="connsiteY4" fmla="*/ 14507 h 29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8" h="29029">
                  <a:moveTo>
                    <a:pt x="633" y="14507"/>
                  </a:moveTo>
                  <a:cubicBezTo>
                    <a:pt x="21207" y="2479"/>
                    <a:pt x="42942" y="-15458"/>
                    <a:pt x="52649" y="25163"/>
                  </a:cubicBezTo>
                  <a:cubicBezTo>
                    <a:pt x="52649" y="25163"/>
                    <a:pt x="53599" y="24214"/>
                    <a:pt x="53599" y="24214"/>
                  </a:cubicBezTo>
                  <a:cubicBezTo>
                    <a:pt x="33130" y="33710"/>
                    <a:pt x="15615" y="28645"/>
                    <a:pt x="0" y="13558"/>
                  </a:cubicBezTo>
                  <a:lnTo>
                    <a:pt x="633" y="14507"/>
                  </a:ln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0" name="Freeform: Shape 1989"/>
            <p:cNvSpPr/>
            <p:nvPr/>
          </p:nvSpPr>
          <p:spPr>
            <a:xfrm>
              <a:off x="5626205" y="2950734"/>
              <a:ext cx="15627" cy="44946"/>
            </a:xfrm>
            <a:custGeom>
              <a:avLst/>
              <a:gdLst>
                <a:gd name="connsiteX0" fmla="*/ 12661 w 15627"/>
                <a:gd name="connsiteY0" fmla="*/ 44947 h 44946"/>
                <a:gd name="connsiteX1" fmla="*/ 0 w 15627"/>
                <a:gd name="connsiteY1" fmla="*/ 32391 h 44946"/>
                <a:gd name="connsiteX2" fmla="*/ 3482 w 15627"/>
                <a:gd name="connsiteY2" fmla="*/ 0 h 44946"/>
                <a:gd name="connsiteX3" fmla="*/ 12661 w 15627"/>
                <a:gd name="connsiteY3" fmla="*/ 44947 h 44946"/>
              </a:gdLst>
              <a:ahLst/>
              <a:cxnLst>
                <a:cxn ang="0">
                  <a:pos x="connsiteX0" y="connsiteY0"/>
                </a:cxn>
                <a:cxn ang="0">
                  <a:pos x="connsiteX1" y="connsiteY1"/>
                </a:cxn>
                <a:cxn ang="0">
                  <a:pos x="connsiteX2" y="connsiteY2"/>
                </a:cxn>
                <a:cxn ang="0">
                  <a:pos x="connsiteX3" y="connsiteY3"/>
                </a:cxn>
              </a:cxnLst>
              <a:rect l="l" t="t" r="r" b="b"/>
              <a:pathLst>
                <a:path w="15627" h="44946">
                  <a:moveTo>
                    <a:pt x="12661" y="44947"/>
                  </a:moveTo>
                  <a:cubicBezTo>
                    <a:pt x="8441" y="40726"/>
                    <a:pt x="4220" y="36612"/>
                    <a:pt x="0" y="32391"/>
                  </a:cubicBezTo>
                  <a:cubicBezTo>
                    <a:pt x="950" y="24056"/>
                    <a:pt x="1794" y="15826"/>
                    <a:pt x="3482" y="0"/>
                  </a:cubicBezTo>
                  <a:cubicBezTo>
                    <a:pt x="10973" y="19203"/>
                    <a:pt x="20574" y="30070"/>
                    <a:pt x="12661" y="449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1" name="Freeform: Shape 1990"/>
            <p:cNvSpPr/>
            <p:nvPr/>
          </p:nvSpPr>
          <p:spPr>
            <a:xfrm>
              <a:off x="5268588" y="2752038"/>
              <a:ext cx="147573" cy="102986"/>
            </a:xfrm>
            <a:custGeom>
              <a:avLst/>
              <a:gdLst>
                <a:gd name="connsiteX0" fmla="*/ 88885 w 147573"/>
                <a:gd name="connsiteY0" fmla="*/ 233 h 102986"/>
                <a:gd name="connsiteX1" fmla="*/ 147548 w 147573"/>
                <a:gd name="connsiteY1" fmla="*/ 47818 h 102986"/>
                <a:gd name="connsiteX2" fmla="*/ 74957 w 147573"/>
                <a:gd name="connsiteY2" fmla="*/ 102366 h 102986"/>
                <a:gd name="connsiteX3" fmla="*/ 46 w 147573"/>
                <a:gd name="connsiteY3" fmla="*/ 56575 h 102986"/>
                <a:gd name="connsiteX4" fmla="*/ 88885 w 147573"/>
                <a:gd name="connsiteY4" fmla="*/ 233 h 102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73" h="102986">
                  <a:moveTo>
                    <a:pt x="88885" y="233"/>
                  </a:moveTo>
                  <a:cubicBezTo>
                    <a:pt x="122859" y="-1666"/>
                    <a:pt x="148498" y="7513"/>
                    <a:pt x="147548" y="47818"/>
                  </a:cubicBezTo>
                  <a:cubicBezTo>
                    <a:pt x="146387" y="95508"/>
                    <a:pt x="103551" y="103316"/>
                    <a:pt x="74957" y="102366"/>
                  </a:cubicBezTo>
                  <a:cubicBezTo>
                    <a:pt x="49530" y="101627"/>
                    <a:pt x="-1748" y="113866"/>
                    <a:pt x="46" y="56575"/>
                  </a:cubicBezTo>
                  <a:cubicBezTo>
                    <a:pt x="1206" y="19963"/>
                    <a:pt x="33492" y="-717"/>
                    <a:pt x="88885" y="23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2" name="Freeform: Shape 1991"/>
            <p:cNvSpPr/>
            <p:nvPr/>
          </p:nvSpPr>
          <p:spPr>
            <a:xfrm>
              <a:off x="5458762" y="2878147"/>
              <a:ext cx="95063" cy="71150"/>
            </a:xfrm>
            <a:custGeom>
              <a:avLst/>
              <a:gdLst>
                <a:gd name="connsiteX0" fmla="*/ 41465 w 95063"/>
                <a:gd name="connsiteY0" fmla="*/ 102 h 71150"/>
                <a:gd name="connsiteX1" fmla="*/ 95064 w 95063"/>
                <a:gd name="connsiteY1" fmla="*/ 10758 h 71150"/>
                <a:gd name="connsiteX2" fmla="*/ 30703 w 95063"/>
                <a:gd name="connsiteY2" fmla="*/ 63830 h 71150"/>
                <a:gd name="connsiteX3" fmla="*/ 25639 w 95063"/>
                <a:gd name="connsiteY3" fmla="*/ 68789 h 71150"/>
                <a:gd name="connsiteX4" fmla="*/ 5170 w 95063"/>
                <a:gd name="connsiteY4" fmla="*/ 68999 h 71150"/>
                <a:gd name="connsiteX5" fmla="*/ 0 w 95063"/>
                <a:gd name="connsiteY5" fmla="*/ 64146 h 71150"/>
                <a:gd name="connsiteX6" fmla="*/ 41465 w 95063"/>
                <a:gd name="connsiteY6" fmla="*/ 102 h 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63" h="71150">
                  <a:moveTo>
                    <a:pt x="41465" y="102"/>
                  </a:moveTo>
                  <a:cubicBezTo>
                    <a:pt x="60140" y="-320"/>
                    <a:pt x="78605" y="102"/>
                    <a:pt x="95064" y="10758"/>
                  </a:cubicBezTo>
                  <a:cubicBezTo>
                    <a:pt x="86623" y="44205"/>
                    <a:pt x="41676" y="33443"/>
                    <a:pt x="30703" y="63830"/>
                  </a:cubicBezTo>
                  <a:cubicBezTo>
                    <a:pt x="29015" y="65518"/>
                    <a:pt x="27327" y="67100"/>
                    <a:pt x="25639" y="68789"/>
                  </a:cubicBezTo>
                  <a:cubicBezTo>
                    <a:pt x="18886" y="71848"/>
                    <a:pt x="12028" y="71954"/>
                    <a:pt x="5170" y="68999"/>
                  </a:cubicBezTo>
                  <a:cubicBezTo>
                    <a:pt x="3482" y="67417"/>
                    <a:pt x="1688" y="65834"/>
                    <a:pt x="0" y="64146"/>
                  </a:cubicBezTo>
                  <a:cubicBezTo>
                    <a:pt x="13822" y="42939"/>
                    <a:pt x="27643" y="21520"/>
                    <a:pt x="41465" y="1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3" name="Freeform: Shape 1992"/>
            <p:cNvSpPr/>
            <p:nvPr/>
          </p:nvSpPr>
          <p:spPr>
            <a:xfrm>
              <a:off x="5320607" y="2952338"/>
              <a:ext cx="78541" cy="53677"/>
            </a:xfrm>
            <a:custGeom>
              <a:avLst/>
              <a:gdLst>
                <a:gd name="connsiteX0" fmla="*/ 78542 w 78541"/>
                <a:gd name="connsiteY0" fmla="*/ 7575 h 53677"/>
                <a:gd name="connsiteX1" fmla="*/ 31484 w 78541"/>
                <a:gd name="connsiteY1" fmla="*/ 43026 h 53677"/>
                <a:gd name="connsiteX2" fmla="*/ 6690 w 78541"/>
                <a:gd name="connsiteY2" fmla="*/ 49884 h 53677"/>
                <a:gd name="connsiteX3" fmla="*/ 5529 w 78541"/>
                <a:gd name="connsiteY3" fmla="*/ 22557 h 53677"/>
                <a:gd name="connsiteX4" fmla="*/ 78542 w 78541"/>
                <a:gd name="connsiteY4" fmla="*/ 7575 h 5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1" h="53677">
                  <a:moveTo>
                    <a:pt x="78542" y="7575"/>
                  </a:moveTo>
                  <a:cubicBezTo>
                    <a:pt x="62715" y="26356"/>
                    <a:pt x="36549" y="19392"/>
                    <a:pt x="31484" y="43026"/>
                  </a:cubicBezTo>
                  <a:cubicBezTo>
                    <a:pt x="28636" y="56320"/>
                    <a:pt x="15025" y="55371"/>
                    <a:pt x="6690" y="49884"/>
                  </a:cubicBezTo>
                  <a:cubicBezTo>
                    <a:pt x="-3439" y="43026"/>
                    <a:pt x="-590" y="31315"/>
                    <a:pt x="5529" y="22557"/>
                  </a:cubicBezTo>
                  <a:cubicBezTo>
                    <a:pt x="22938" y="-2343"/>
                    <a:pt x="46150" y="-5508"/>
                    <a:pt x="78542" y="757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4" name="Freeform: Shape 1993"/>
            <p:cNvSpPr/>
            <p:nvPr/>
          </p:nvSpPr>
          <p:spPr>
            <a:xfrm>
              <a:off x="5424999" y="2941765"/>
              <a:ext cx="39242" cy="40727"/>
            </a:xfrm>
            <a:custGeom>
              <a:avLst/>
              <a:gdLst>
                <a:gd name="connsiteX0" fmla="*/ 12028 w 39242"/>
                <a:gd name="connsiteY0" fmla="*/ 40727 h 40727"/>
                <a:gd name="connsiteX1" fmla="*/ 0 w 39242"/>
                <a:gd name="connsiteY1" fmla="*/ 21524 h 40727"/>
                <a:gd name="connsiteX2" fmla="*/ 33763 w 39242"/>
                <a:gd name="connsiteY2" fmla="*/ 633 h 40727"/>
                <a:gd name="connsiteX3" fmla="*/ 33130 w 39242"/>
                <a:gd name="connsiteY3" fmla="*/ 0 h 40727"/>
                <a:gd name="connsiteX4" fmla="*/ 38405 w 39242"/>
                <a:gd name="connsiteY4" fmla="*/ 18992 h 40727"/>
                <a:gd name="connsiteX5" fmla="*/ 12028 w 39242"/>
                <a:gd name="connsiteY5" fmla="*/ 40727 h 4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2" h="40727">
                  <a:moveTo>
                    <a:pt x="12028" y="40727"/>
                  </a:moveTo>
                  <a:cubicBezTo>
                    <a:pt x="-2321" y="40832"/>
                    <a:pt x="3693" y="28171"/>
                    <a:pt x="0" y="21524"/>
                  </a:cubicBezTo>
                  <a:cubicBezTo>
                    <a:pt x="7175" y="7913"/>
                    <a:pt x="16459" y="-2110"/>
                    <a:pt x="33763" y="633"/>
                  </a:cubicBezTo>
                  <a:lnTo>
                    <a:pt x="33130" y="0"/>
                  </a:lnTo>
                  <a:cubicBezTo>
                    <a:pt x="39144" y="5170"/>
                    <a:pt x="40305" y="11606"/>
                    <a:pt x="38405" y="18992"/>
                  </a:cubicBezTo>
                  <a:cubicBezTo>
                    <a:pt x="33763" y="31125"/>
                    <a:pt x="20258" y="32602"/>
                    <a:pt x="12028" y="4072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5" name="Freeform: Shape 1994"/>
            <p:cNvSpPr/>
            <p:nvPr/>
          </p:nvSpPr>
          <p:spPr>
            <a:xfrm>
              <a:off x="5437027" y="2941660"/>
              <a:ext cx="65415" cy="51977"/>
            </a:xfrm>
            <a:custGeom>
              <a:avLst/>
              <a:gdLst>
                <a:gd name="connsiteX0" fmla="*/ 0 w 65415"/>
                <a:gd name="connsiteY0" fmla="*/ 40832 h 51977"/>
                <a:gd name="connsiteX1" fmla="*/ 22473 w 65415"/>
                <a:gd name="connsiteY1" fmla="*/ 21102 h 51977"/>
                <a:gd name="connsiteX2" fmla="*/ 53177 w 65415"/>
                <a:gd name="connsiteY2" fmla="*/ 0 h 51977"/>
                <a:gd name="connsiteX3" fmla="*/ 52544 w 65415"/>
                <a:gd name="connsiteY3" fmla="*/ 317 h 51977"/>
                <a:gd name="connsiteX4" fmla="*/ 63517 w 65415"/>
                <a:gd name="connsiteY4" fmla="*/ 1477 h 51977"/>
                <a:gd name="connsiteX5" fmla="*/ 65416 w 65415"/>
                <a:gd name="connsiteY5" fmla="*/ 32180 h 51977"/>
                <a:gd name="connsiteX6" fmla="*/ 21946 w 65415"/>
                <a:gd name="connsiteY6" fmla="*/ 51700 h 51977"/>
                <a:gd name="connsiteX7" fmla="*/ 0 w 65415"/>
                <a:gd name="connsiteY7" fmla="*/ 40832 h 5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415" h="51977">
                  <a:moveTo>
                    <a:pt x="0" y="40832"/>
                  </a:moveTo>
                  <a:cubicBezTo>
                    <a:pt x="1055" y="27010"/>
                    <a:pt x="9496" y="21524"/>
                    <a:pt x="22473" y="21102"/>
                  </a:cubicBezTo>
                  <a:cubicBezTo>
                    <a:pt x="30176" y="10445"/>
                    <a:pt x="45686" y="11078"/>
                    <a:pt x="53177" y="0"/>
                  </a:cubicBezTo>
                  <a:cubicBezTo>
                    <a:pt x="53177" y="0"/>
                    <a:pt x="52544" y="317"/>
                    <a:pt x="52544" y="317"/>
                  </a:cubicBezTo>
                  <a:cubicBezTo>
                    <a:pt x="56237" y="738"/>
                    <a:pt x="59824" y="1055"/>
                    <a:pt x="63517" y="1477"/>
                  </a:cubicBezTo>
                  <a:cubicBezTo>
                    <a:pt x="64150" y="11712"/>
                    <a:pt x="64783" y="21946"/>
                    <a:pt x="65416" y="32180"/>
                  </a:cubicBezTo>
                  <a:cubicBezTo>
                    <a:pt x="53599" y="44630"/>
                    <a:pt x="40199" y="53704"/>
                    <a:pt x="21946" y="51700"/>
                  </a:cubicBezTo>
                  <a:cubicBezTo>
                    <a:pt x="18570" y="40199"/>
                    <a:pt x="7702" y="43786"/>
                    <a:pt x="0" y="40832"/>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6" name="Freeform: Shape 1995"/>
            <p:cNvSpPr/>
            <p:nvPr/>
          </p:nvSpPr>
          <p:spPr>
            <a:xfrm>
              <a:off x="5398620" y="3006443"/>
              <a:ext cx="49273" cy="60456"/>
            </a:xfrm>
            <a:custGeom>
              <a:avLst/>
              <a:gdLst>
                <a:gd name="connsiteX0" fmla="*/ 6754 w 49273"/>
                <a:gd name="connsiteY0" fmla="*/ 0 h 60456"/>
                <a:gd name="connsiteX1" fmla="*/ 49274 w 49273"/>
                <a:gd name="connsiteY1" fmla="*/ 21735 h 60456"/>
                <a:gd name="connsiteX2" fmla="*/ 28066 w 49273"/>
                <a:gd name="connsiteY2" fmla="*/ 60457 h 60456"/>
                <a:gd name="connsiteX3" fmla="*/ 6754 w 49273"/>
                <a:gd name="connsiteY3" fmla="*/ 0 h 60456"/>
              </a:gdLst>
              <a:ahLst/>
              <a:cxnLst>
                <a:cxn ang="0">
                  <a:pos x="connsiteX0" y="connsiteY0"/>
                </a:cxn>
                <a:cxn ang="0">
                  <a:pos x="connsiteX1" y="connsiteY1"/>
                </a:cxn>
                <a:cxn ang="0">
                  <a:pos x="connsiteX2" y="connsiteY2"/>
                </a:cxn>
                <a:cxn ang="0">
                  <a:pos x="connsiteX3" y="connsiteY3"/>
                </a:cxn>
              </a:cxnLst>
              <a:rect l="l" t="t" r="r" b="b"/>
              <a:pathLst>
                <a:path w="49273" h="60456">
                  <a:moveTo>
                    <a:pt x="6754" y="0"/>
                  </a:moveTo>
                  <a:cubicBezTo>
                    <a:pt x="6754" y="34924"/>
                    <a:pt x="35663" y="13294"/>
                    <a:pt x="49274" y="21735"/>
                  </a:cubicBezTo>
                  <a:cubicBezTo>
                    <a:pt x="36929" y="31758"/>
                    <a:pt x="22791" y="40832"/>
                    <a:pt x="28066" y="60457"/>
                  </a:cubicBezTo>
                  <a:cubicBezTo>
                    <a:pt x="-3375" y="33446"/>
                    <a:pt x="-5064" y="28699"/>
                    <a:pt x="6754"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7" name="Freeform: Shape 1996"/>
            <p:cNvSpPr/>
            <p:nvPr/>
          </p:nvSpPr>
          <p:spPr>
            <a:xfrm>
              <a:off x="5310784" y="2788185"/>
              <a:ext cx="31392" cy="36807"/>
            </a:xfrm>
            <a:custGeom>
              <a:avLst/>
              <a:gdLst>
                <a:gd name="connsiteX0" fmla="*/ 31390 w 31392"/>
                <a:gd name="connsiteY0" fmla="*/ 23171 h 36807"/>
                <a:gd name="connsiteX1" fmla="*/ 20733 w 31392"/>
                <a:gd name="connsiteY1" fmla="*/ 36570 h 36807"/>
                <a:gd name="connsiteX2" fmla="*/ 476 w 31392"/>
                <a:gd name="connsiteY2" fmla="*/ 11881 h 36807"/>
                <a:gd name="connsiteX3" fmla="*/ 9233 w 31392"/>
                <a:gd name="connsiteY3" fmla="*/ 381 h 36807"/>
                <a:gd name="connsiteX4" fmla="*/ 31390 w 31392"/>
                <a:gd name="connsiteY4" fmla="*/ 23171 h 36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92" h="36807">
                  <a:moveTo>
                    <a:pt x="31390" y="23171"/>
                  </a:moveTo>
                  <a:cubicBezTo>
                    <a:pt x="30229" y="29607"/>
                    <a:pt x="30440" y="38364"/>
                    <a:pt x="20733" y="36570"/>
                  </a:cubicBezTo>
                  <a:cubicBezTo>
                    <a:pt x="7756" y="34249"/>
                    <a:pt x="-157" y="25492"/>
                    <a:pt x="476" y="11881"/>
                  </a:cubicBezTo>
                  <a:cubicBezTo>
                    <a:pt x="687" y="7766"/>
                    <a:pt x="-3428" y="-2046"/>
                    <a:pt x="9233" y="381"/>
                  </a:cubicBezTo>
                  <a:cubicBezTo>
                    <a:pt x="19045" y="2280"/>
                    <a:pt x="31601" y="13147"/>
                    <a:pt x="31390" y="231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8" name="Freeform: Shape 1997"/>
            <p:cNvSpPr/>
            <p:nvPr/>
          </p:nvSpPr>
          <p:spPr>
            <a:xfrm>
              <a:off x="5353147" y="2773478"/>
              <a:ext cx="31232" cy="31188"/>
            </a:xfrm>
            <a:custGeom>
              <a:avLst/>
              <a:gdLst>
                <a:gd name="connsiteX0" fmla="*/ 17515 w 31232"/>
                <a:gd name="connsiteY0" fmla="*/ 31125 h 31188"/>
                <a:gd name="connsiteX1" fmla="*/ 0 w 31232"/>
                <a:gd name="connsiteY1" fmla="*/ 15615 h 31188"/>
                <a:gd name="connsiteX2" fmla="*/ 15615 w 31232"/>
                <a:gd name="connsiteY2" fmla="*/ 0 h 31188"/>
                <a:gd name="connsiteX3" fmla="*/ 31231 w 31232"/>
                <a:gd name="connsiteY3" fmla="*/ 15615 h 31188"/>
                <a:gd name="connsiteX4" fmla="*/ 17515 w 31232"/>
                <a:gd name="connsiteY4" fmla="*/ 31125 h 31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2" h="31188">
                  <a:moveTo>
                    <a:pt x="17515" y="31125"/>
                  </a:moveTo>
                  <a:cubicBezTo>
                    <a:pt x="4959" y="31547"/>
                    <a:pt x="0" y="26166"/>
                    <a:pt x="0" y="15615"/>
                  </a:cubicBezTo>
                  <a:cubicBezTo>
                    <a:pt x="0" y="5064"/>
                    <a:pt x="5064" y="0"/>
                    <a:pt x="15615" y="0"/>
                  </a:cubicBezTo>
                  <a:cubicBezTo>
                    <a:pt x="26166" y="0"/>
                    <a:pt x="31336" y="5064"/>
                    <a:pt x="31231" y="15615"/>
                  </a:cubicBezTo>
                  <a:cubicBezTo>
                    <a:pt x="31125" y="26061"/>
                    <a:pt x="26694" y="31864"/>
                    <a:pt x="17515" y="3112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9" name="Freeform: Shape 1998"/>
            <p:cNvSpPr/>
            <p:nvPr/>
          </p:nvSpPr>
          <p:spPr>
            <a:xfrm>
              <a:off x="5458129" y="2941765"/>
              <a:ext cx="32490" cy="21628"/>
            </a:xfrm>
            <a:custGeom>
              <a:avLst/>
              <a:gdLst>
                <a:gd name="connsiteX0" fmla="*/ 32075 w 32490"/>
                <a:gd name="connsiteY0" fmla="*/ 0 h 21628"/>
                <a:gd name="connsiteX1" fmla="*/ 1372 w 32490"/>
                <a:gd name="connsiteY1" fmla="*/ 21102 h 21628"/>
                <a:gd name="connsiteX2" fmla="*/ 0 w 32490"/>
                <a:gd name="connsiteY2" fmla="*/ 105 h 21628"/>
                <a:gd name="connsiteX3" fmla="*/ 32075 w 32490"/>
                <a:gd name="connsiteY3" fmla="*/ 0 h 21628"/>
              </a:gdLst>
              <a:ahLst/>
              <a:cxnLst>
                <a:cxn ang="0">
                  <a:pos x="connsiteX0" y="connsiteY0"/>
                </a:cxn>
                <a:cxn ang="0">
                  <a:pos x="connsiteX1" y="connsiteY1"/>
                </a:cxn>
                <a:cxn ang="0">
                  <a:pos x="connsiteX2" y="connsiteY2"/>
                </a:cxn>
                <a:cxn ang="0">
                  <a:pos x="connsiteX3" y="connsiteY3"/>
                </a:cxn>
              </a:cxnLst>
              <a:rect l="l" t="t" r="r" b="b"/>
              <a:pathLst>
                <a:path w="32490" h="21628">
                  <a:moveTo>
                    <a:pt x="32075" y="0"/>
                  </a:moveTo>
                  <a:cubicBezTo>
                    <a:pt x="35557" y="26905"/>
                    <a:pt x="16459" y="21102"/>
                    <a:pt x="1372" y="21102"/>
                  </a:cubicBezTo>
                  <a:cubicBezTo>
                    <a:pt x="950" y="14138"/>
                    <a:pt x="528" y="7069"/>
                    <a:pt x="0" y="105"/>
                  </a:cubicBezTo>
                  <a:cubicBezTo>
                    <a:pt x="10656" y="0"/>
                    <a:pt x="21418" y="0"/>
                    <a:pt x="32075"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1381" name="Rectangle 1380">
            <a:hlinkClick r:id="" action="ppaction://hlinkshowjump?jump=nextslide"/>
          </p:cNvPr>
          <p:cNvSpPr/>
          <p:nvPr/>
        </p:nvSpPr>
        <p:spPr>
          <a:xfrm>
            <a:off x="6017932" y="3219674"/>
            <a:ext cx="1406599" cy="4666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001"/>
                                        </p:tgtEl>
                                        <p:attrNameLst>
                                          <p:attrName>style.visibility</p:attrName>
                                        </p:attrNameLst>
                                      </p:cBhvr>
                                      <p:to>
                                        <p:strVal val="visible"/>
                                      </p:to>
                                    </p:set>
                                    <p:anim calcmode="lin" valueType="num">
                                      <p:cBhvr additive="base">
                                        <p:cTn id="7" dur="500" fill="hold"/>
                                        <p:tgtEl>
                                          <p:spTgt spid="2001"/>
                                        </p:tgtEl>
                                        <p:attrNameLst>
                                          <p:attrName>ppt_x</p:attrName>
                                        </p:attrNameLst>
                                      </p:cBhvr>
                                      <p:tavLst>
                                        <p:tav tm="0">
                                          <p:val>
                                            <p:strVal val="1+#ppt_w/2"/>
                                          </p:val>
                                        </p:tav>
                                        <p:tav tm="100000">
                                          <p:val>
                                            <p:strVal val="#ppt_x"/>
                                          </p:val>
                                        </p:tav>
                                      </p:tavLst>
                                    </p:anim>
                                    <p:anim calcmode="lin" valueType="num">
                                      <p:cBhvr additive="base">
                                        <p:cTn id="8" dur="500" fill="hold"/>
                                        <p:tgtEl>
                                          <p:spTgt spid="200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059"/>
                                        </p:tgtEl>
                                        <p:attrNameLst>
                                          <p:attrName>style.visibility</p:attrName>
                                        </p:attrNameLst>
                                      </p:cBhvr>
                                      <p:to>
                                        <p:strVal val="visible"/>
                                      </p:to>
                                    </p:set>
                                    <p:anim calcmode="lin" valueType="num">
                                      <p:cBhvr additive="base">
                                        <p:cTn id="11" dur="500" fill="hold"/>
                                        <p:tgtEl>
                                          <p:spTgt spid="2059"/>
                                        </p:tgtEl>
                                        <p:attrNameLst>
                                          <p:attrName>ppt_x</p:attrName>
                                        </p:attrNameLst>
                                      </p:cBhvr>
                                      <p:tavLst>
                                        <p:tav tm="0">
                                          <p:val>
                                            <p:strVal val="1+#ppt_w/2"/>
                                          </p:val>
                                        </p:tav>
                                        <p:tav tm="100000">
                                          <p:val>
                                            <p:strVal val="#ppt_x"/>
                                          </p:val>
                                        </p:tav>
                                      </p:tavLst>
                                    </p:anim>
                                    <p:anim calcmode="lin" valueType="num">
                                      <p:cBhvr additive="base">
                                        <p:cTn id="12" dur="500" fill="hold"/>
                                        <p:tgtEl>
                                          <p:spTgt spid="205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2117"/>
                                        </p:tgtEl>
                                        <p:attrNameLst>
                                          <p:attrName>style.visibility</p:attrName>
                                        </p:attrNameLst>
                                      </p:cBhvr>
                                      <p:to>
                                        <p:strVal val="visible"/>
                                      </p:to>
                                    </p:set>
                                    <p:anim calcmode="lin" valueType="num">
                                      <p:cBhvr additive="base">
                                        <p:cTn id="15" dur="500" fill="hold"/>
                                        <p:tgtEl>
                                          <p:spTgt spid="2117"/>
                                        </p:tgtEl>
                                        <p:attrNameLst>
                                          <p:attrName>ppt_x</p:attrName>
                                        </p:attrNameLst>
                                      </p:cBhvr>
                                      <p:tavLst>
                                        <p:tav tm="0">
                                          <p:val>
                                            <p:strVal val="1+#ppt_w/2"/>
                                          </p:val>
                                        </p:tav>
                                        <p:tav tm="100000">
                                          <p:val>
                                            <p:strVal val="#ppt_x"/>
                                          </p:val>
                                        </p:tav>
                                      </p:tavLst>
                                    </p:anim>
                                    <p:anim calcmode="lin" valueType="num">
                                      <p:cBhvr additive="base">
                                        <p:cTn id="16" dur="500" fill="hold"/>
                                        <p:tgtEl>
                                          <p:spTgt spid="211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2175"/>
                                        </p:tgtEl>
                                        <p:attrNameLst>
                                          <p:attrName>style.visibility</p:attrName>
                                        </p:attrNameLst>
                                      </p:cBhvr>
                                      <p:to>
                                        <p:strVal val="visible"/>
                                      </p:to>
                                    </p:set>
                                    <p:anim calcmode="lin" valueType="num">
                                      <p:cBhvr additive="base">
                                        <p:cTn id="19" dur="500" fill="hold"/>
                                        <p:tgtEl>
                                          <p:spTgt spid="2175"/>
                                        </p:tgtEl>
                                        <p:attrNameLst>
                                          <p:attrName>ppt_x</p:attrName>
                                        </p:attrNameLst>
                                      </p:cBhvr>
                                      <p:tavLst>
                                        <p:tav tm="0">
                                          <p:val>
                                            <p:strVal val="1+#ppt_w/2"/>
                                          </p:val>
                                        </p:tav>
                                        <p:tav tm="100000">
                                          <p:val>
                                            <p:strVal val="#ppt_x"/>
                                          </p:val>
                                        </p:tav>
                                      </p:tavLst>
                                    </p:anim>
                                    <p:anim calcmode="lin" valueType="num">
                                      <p:cBhvr additive="base">
                                        <p:cTn id="20" dur="500" fill="hold"/>
                                        <p:tgtEl>
                                          <p:spTgt spid="217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922"/>
                                        </p:tgtEl>
                                        <p:attrNameLst>
                                          <p:attrName>style.visibility</p:attrName>
                                        </p:attrNameLst>
                                      </p:cBhvr>
                                      <p:to>
                                        <p:strVal val="visible"/>
                                      </p:to>
                                    </p:set>
                                    <p:anim calcmode="lin" valueType="num">
                                      <p:cBhvr additive="base">
                                        <p:cTn id="23" dur="500" fill="hold"/>
                                        <p:tgtEl>
                                          <p:spTgt spid="1922"/>
                                        </p:tgtEl>
                                        <p:attrNameLst>
                                          <p:attrName>ppt_x</p:attrName>
                                        </p:attrNameLst>
                                      </p:cBhvr>
                                      <p:tavLst>
                                        <p:tav tm="0">
                                          <p:val>
                                            <p:strVal val="1+#ppt_w/2"/>
                                          </p:val>
                                        </p:tav>
                                        <p:tav tm="100000">
                                          <p:val>
                                            <p:strVal val="#ppt_x"/>
                                          </p:val>
                                        </p:tav>
                                      </p:tavLst>
                                    </p:anim>
                                    <p:anim calcmode="lin" valueType="num">
                                      <p:cBhvr additive="base">
                                        <p:cTn id="24" dur="500" fill="hold"/>
                                        <p:tgtEl>
                                          <p:spTgt spid="1922"/>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2000"/>
                                        </p:tgtEl>
                                        <p:attrNameLst>
                                          <p:attrName>style.visibility</p:attrName>
                                        </p:attrNameLst>
                                      </p:cBhvr>
                                      <p:to>
                                        <p:strVal val="visible"/>
                                      </p:to>
                                    </p:set>
                                    <p:anim calcmode="lin" valueType="num">
                                      <p:cBhvr additive="base">
                                        <p:cTn id="27" dur="500" fill="hold"/>
                                        <p:tgtEl>
                                          <p:spTgt spid="2000"/>
                                        </p:tgtEl>
                                        <p:attrNameLst>
                                          <p:attrName>ppt_x</p:attrName>
                                        </p:attrNameLst>
                                      </p:cBhvr>
                                      <p:tavLst>
                                        <p:tav tm="0">
                                          <p:val>
                                            <p:strVal val="1+#ppt_w/2"/>
                                          </p:val>
                                        </p:tav>
                                        <p:tav tm="100000">
                                          <p:val>
                                            <p:strVal val="#ppt_x"/>
                                          </p:val>
                                        </p:tav>
                                      </p:tavLst>
                                    </p:anim>
                                    <p:anim calcmode="lin" valueType="num">
                                      <p:cBhvr additive="base">
                                        <p:cTn id="28" dur="500" fill="hold"/>
                                        <p:tgtEl>
                                          <p:spTgt spid="20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2001"/>
                    </p:tgtEl>
                  </p:cond>
                </p:stCondLst>
                <p:endSync evt="end" delay="0">
                  <p:rtn val="all"/>
                </p:endSync>
                <p:childTnLst>
                  <p:par>
                    <p:cTn id="30" fill="hold">
                      <p:stCondLst>
                        <p:cond delay="0"/>
                      </p:stCondLst>
                      <p:childTnLst>
                        <p:par>
                          <p:cTn id="31" fill="hold">
                            <p:stCondLst>
                              <p:cond delay="0"/>
                            </p:stCondLst>
                            <p:childTnLst>
                              <p:par>
                                <p:cTn id="32" presetID="9" presetClass="emph" presetSubtype="0" nodeType="clickEffect">
                                  <p:stCondLst>
                                    <p:cond delay="0"/>
                                  </p:stCondLst>
                                  <p:childTnLst>
                                    <p:set>
                                      <p:cBhvr>
                                        <p:cTn id="33" dur="indefinite"/>
                                        <p:tgtEl>
                                          <p:spTgt spid="2001"/>
                                        </p:tgtEl>
                                        <p:attrNameLst>
                                          <p:attrName>style.opacity</p:attrName>
                                        </p:attrNameLst>
                                      </p:cBhvr>
                                      <p:to>
                                        <p:strVal val="0.5"/>
                                      </p:to>
                                    </p:set>
                                    <p:animEffect filter="image" prLst="opacity: 0.5">
                                      <p:cBhvr rctx="IE">
                                        <p:cTn id="34" dur="indefinite"/>
                                        <p:tgtEl>
                                          <p:spTgt spid="2001"/>
                                        </p:tgtEl>
                                      </p:cBhvr>
                                    </p:animEffect>
                                  </p:childTnLst>
                                  <p:subTnLst>
                                    <p:audio>
                                      <p:cMediaNode>
                                        <p:cTn display="0" masterRel="sameClick">
                                          <p:stCondLst>
                                            <p:cond evt="begin" delay="0">
                                              <p:tn val="32"/>
                                            </p:cond>
                                          </p:stCondLst>
                                          <p:endCondLst>
                                            <p:cond evt="onStopAudio" delay="0">
                                              <p:tgtEl>
                                                <p:sldTgt/>
                                              </p:tgtEl>
                                            </p:cond>
                                          </p:endCondLst>
                                        </p:cTn>
                                        <p:tgtEl>
                                          <p:sndTgt r:embed="rId2" name="Am-thanh-tra-loi-sai-www_tiengdong_com.wav"/>
                                        </p:tgtEl>
                                      </p:cMediaNode>
                                    </p:audio>
                                  </p:subTnLst>
                                </p:cTn>
                              </p:par>
                              <p:par>
                                <p:cTn id="35" presetID="1" presetClass="entr" presetSubtype="0" fill="hold" nodeType="withEffect">
                                  <p:stCondLst>
                                    <p:cond delay="0"/>
                                  </p:stCondLst>
                                  <p:childTnLst>
                                    <p:set>
                                      <p:cBhvr>
                                        <p:cTn id="36" dur="1" fill="hold">
                                          <p:stCondLst>
                                            <p:cond delay="0"/>
                                          </p:stCondLst>
                                        </p:cTn>
                                        <p:tgtEl>
                                          <p:spTgt spid="2010"/>
                                        </p:tgtEl>
                                        <p:attrNameLst>
                                          <p:attrName>style.visibility</p:attrName>
                                        </p:attrNameLst>
                                      </p:cBhvr>
                                      <p:to>
                                        <p:strVal val="visible"/>
                                      </p:to>
                                    </p:set>
                                  </p:childTnLst>
                                </p:cTn>
                              </p:par>
                            </p:childTnLst>
                          </p:cTn>
                        </p:par>
                      </p:childTnLst>
                    </p:cTn>
                  </p:par>
                </p:childTnLst>
              </p:cTn>
              <p:nextCondLst>
                <p:cond evt="onClick" delay="0">
                  <p:tgtEl>
                    <p:spTgt spid="2001"/>
                  </p:tgtEl>
                </p:cond>
              </p:nextCondLst>
            </p:seq>
            <p:seq concurrent="1" nextAc="seek">
              <p:cTn id="37" restart="whenNotActive" fill="hold" evtFilter="cancelBubble" nodeType="interactiveSeq">
                <p:stCondLst>
                  <p:cond evt="onClick" delay="0">
                    <p:tgtEl>
                      <p:spTgt spid="2059"/>
                    </p:tgtEl>
                  </p:cond>
                </p:stCondLst>
                <p:endSync evt="end" delay="0">
                  <p:rtn val="all"/>
                </p:endSync>
                <p:childTnLst>
                  <p:par>
                    <p:cTn id="38" fill="hold">
                      <p:stCondLst>
                        <p:cond delay="0"/>
                      </p:stCondLst>
                      <p:childTnLst>
                        <p:par>
                          <p:cTn id="39" fill="hold">
                            <p:stCondLst>
                              <p:cond delay="0"/>
                            </p:stCondLst>
                            <p:childTnLst>
                              <p:par>
                                <p:cTn id="40" presetID="9" presetClass="emph" presetSubtype="0" nodeType="clickEffect">
                                  <p:stCondLst>
                                    <p:cond delay="0"/>
                                  </p:stCondLst>
                                  <p:childTnLst>
                                    <p:set>
                                      <p:cBhvr>
                                        <p:cTn id="41" dur="indefinite"/>
                                        <p:tgtEl>
                                          <p:spTgt spid="2059"/>
                                        </p:tgtEl>
                                        <p:attrNameLst>
                                          <p:attrName>style.opacity</p:attrName>
                                        </p:attrNameLst>
                                      </p:cBhvr>
                                      <p:to>
                                        <p:strVal val="0.5"/>
                                      </p:to>
                                    </p:set>
                                    <p:animEffect filter="image" prLst="opacity: 0.5">
                                      <p:cBhvr rctx="IE">
                                        <p:cTn id="42" dur="indefinite"/>
                                        <p:tgtEl>
                                          <p:spTgt spid="2059"/>
                                        </p:tgtEl>
                                      </p:cBhvr>
                                    </p:animEffect>
                                  </p:childTnLst>
                                  <p:subTnLst>
                                    <p:audio>
                                      <p:cMediaNode>
                                        <p:cTn display="0" masterRel="sameClick">
                                          <p:stCondLst>
                                            <p:cond evt="begin" delay="0">
                                              <p:tn val="40"/>
                                            </p:cond>
                                          </p:stCondLst>
                                          <p:endCondLst>
                                            <p:cond evt="onStopAudio" delay="0">
                                              <p:tgtEl>
                                                <p:sldTgt/>
                                              </p:tgtEl>
                                            </p:cond>
                                          </p:endCondLst>
                                        </p:cTn>
                                        <p:tgtEl>
                                          <p:sndTgt r:embed="rId2" name="Am-thanh-tra-loi-sai-www_tiengdong_com.wav"/>
                                        </p:tgtEl>
                                      </p:cMediaNode>
                                    </p:audio>
                                  </p:subTnLst>
                                </p:cTn>
                              </p:par>
                              <p:par>
                                <p:cTn id="43" presetID="1" presetClass="entr" presetSubtype="0" fill="hold" nodeType="withEffect">
                                  <p:stCondLst>
                                    <p:cond delay="0"/>
                                  </p:stCondLst>
                                  <p:childTnLst>
                                    <p:set>
                                      <p:cBhvr>
                                        <p:cTn id="44" dur="1" fill="hold">
                                          <p:stCondLst>
                                            <p:cond delay="0"/>
                                          </p:stCondLst>
                                        </p:cTn>
                                        <p:tgtEl>
                                          <p:spTgt spid="2068"/>
                                        </p:tgtEl>
                                        <p:attrNameLst>
                                          <p:attrName>style.visibility</p:attrName>
                                        </p:attrNameLst>
                                      </p:cBhvr>
                                      <p:to>
                                        <p:strVal val="visible"/>
                                      </p:to>
                                    </p:set>
                                  </p:childTnLst>
                                </p:cTn>
                              </p:par>
                            </p:childTnLst>
                          </p:cTn>
                        </p:par>
                      </p:childTnLst>
                    </p:cTn>
                  </p:par>
                </p:childTnLst>
              </p:cTn>
              <p:nextCondLst>
                <p:cond evt="onClick" delay="0">
                  <p:tgtEl>
                    <p:spTgt spid="2059"/>
                  </p:tgtEl>
                </p:cond>
              </p:nextCondLst>
            </p:seq>
            <p:seq concurrent="1" nextAc="seek">
              <p:cTn id="45" restart="whenNotActive" fill="hold" evtFilter="cancelBubble" nodeType="interactiveSeq">
                <p:stCondLst>
                  <p:cond evt="onClick" delay="0">
                    <p:tgtEl>
                      <p:spTgt spid="2117"/>
                    </p:tgtEl>
                  </p:cond>
                </p:stCondLst>
                <p:endSync evt="end" delay="0">
                  <p:rtn val="all"/>
                </p:endSync>
                <p:childTnLst>
                  <p:par>
                    <p:cTn id="46" fill="hold">
                      <p:stCondLst>
                        <p:cond delay="0"/>
                      </p:stCondLst>
                      <p:childTnLst>
                        <p:par>
                          <p:cTn id="47" fill="hold">
                            <p:stCondLst>
                              <p:cond delay="0"/>
                            </p:stCondLst>
                            <p:childTnLst>
                              <p:par>
                                <p:cTn id="48" presetID="9" presetClass="emph" presetSubtype="0" nodeType="clickEffect">
                                  <p:stCondLst>
                                    <p:cond delay="0"/>
                                  </p:stCondLst>
                                  <p:childTnLst>
                                    <p:set>
                                      <p:cBhvr>
                                        <p:cTn id="49" dur="indefinite"/>
                                        <p:tgtEl>
                                          <p:spTgt spid="2117"/>
                                        </p:tgtEl>
                                        <p:attrNameLst>
                                          <p:attrName>style.opacity</p:attrName>
                                        </p:attrNameLst>
                                      </p:cBhvr>
                                      <p:to>
                                        <p:strVal val="0.5"/>
                                      </p:to>
                                    </p:set>
                                    <p:animEffect filter="image" prLst="opacity: 0.5">
                                      <p:cBhvr rctx="IE">
                                        <p:cTn id="50" dur="indefinite"/>
                                        <p:tgtEl>
                                          <p:spTgt spid="2117"/>
                                        </p:tgtEl>
                                      </p:cBhvr>
                                    </p:animEffect>
                                  </p:childTnLst>
                                  <p:subTnLst>
                                    <p:audio>
                                      <p:cMediaNode>
                                        <p:cTn display="0" masterRel="sameClick">
                                          <p:stCondLst>
                                            <p:cond evt="begin" delay="0">
                                              <p:tn val="48"/>
                                            </p:cond>
                                          </p:stCondLst>
                                          <p:endCondLst>
                                            <p:cond evt="onStopAudio" delay="0">
                                              <p:tgtEl>
                                                <p:sldTgt/>
                                              </p:tgtEl>
                                            </p:cond>
                                          </p:endCondLst>
                                        </p:cTn>
                                        <p:tgtEl>
                                          <p:sndTgt r:embed="rId2" name="Am-thanh-tra-loi-sai-www_tiengdong_com.wav"/>
                                        </p:tgtEl>
                                      </p:cMediaNode>
                                    </p:audio>
                                  </p:subTnLst>
                                </p:cTn>
                              </p:par>
                              <p:par>
                                <p:cTn id="51" presetID="1" presetClass="entr" presetSubtype="0" fill="hold" nodeType="withEffect">
                                  <p:stCondLst>
                                    <p:cond delay="0"/>
                                  </p:stCondLst>
                                  <p:childTnLst>
                                    <p:set>
                                      <p:cBhvr>
                                        <p:cTn id="52" dur="1" fill="hold">
                                          <p:stCondLst>
                                            <p:cond delay="0"/>
                                          </p:stCondLst>
                                        </p:cTn>
                                        <p:tgtEl>
                                          <p:spTgt spid="2126"/>
                                        </p:tgtEl>
                                        <p:attrNameLst>
                                          <p:attrName>style.visibility</p:attrName>
                                        </p:attrNameLst>
                                      </p:cBhvr>
                                      <p:to>
                                        <p:strVal val="visible"/>
                                      </p:to>
                                    </p:set>
                                  </p:childTnLst>
                                </p:cTn>
                              </p:par>
                            </p:childTnLst>
                          </p:cTn>
                        </p:par>
                      </p:childTnLst>
                    </p:cTn>
                  </p:par>
                </p:childTnLst>
              </p:cTn>
              <p:nextCondLst>
                <p:cond evt="onClick" delay="0">
                  <p:tgtEl>
                    <p:spTgt spid="2117"/>
                  </p:tgtEl>
                </p:cond>
              </p:nextCondLst>
            </p:seq>
            <p:seq concurrent="1" nextAc="seek">
              <p:cTn id="53" restart="whenNotActive" fill="hold" evtFilter="cancelBubble" nodeType="interactiveSeq">
                <p:stCondLst>
                  <p:cond evt="onClick" delay="0">
                    <p:tgtEl>
                      <p:spTgt spid="2175"/>
                    </p:tgtEl>
                  </p:cond>
                </p:stCondLst>
                <p:endSync evt="end" delay="0">
                  <p:rtn val="all"/>
                </p:endSync>
                <p:childTnLst>
                  <p:par>
                    <p:cTn id="54" fill="hold">
                      <p:stCondLst>
                        <p:cond delay="0"/>
                      </p:stCondLst>
                      <p:childTnLst>
                        <p:par>
                          <p:cTn id="55" fill="hold">
                            <p:stCondLst>
                              <p:cond delay="0"/>
                            </p:stCondLst>
                            <p:childTnLst>
                              <p:par>
                                <p:cTn id="56" presetID="26" presetClass="emph" presetSubtype="0" fill="hold" nodeType="clickEffect">
                                  <p:stCondLst>
                                    <p:cond delay="0"/>
                                  </p:stCondLst>
                                  <p:childTnLst>
                                    <p:animEffect transition="out" filter="fade">
                                      <p:cBhvr>
                                        <p:cTn id="57" dur="500" tmFilter="0, 0; .2, .5; .8, .5; 1, 0"/>
                                        <p:tgtEl>
                                          <p:spTgt spid="2175"/>
                                        </p:tgtEl>
                                      </p:cBhvr>
                                    </p:animEffect>
                                    <p:animScale>
                                      <p:cBhvr>
                                        <p:cTn id="58" dur="250" autoRev="1" fill="hold"/>
                                        <p:tgtEl>
                                          <p:spTgt spid="2175"/>
                                        </p:tgtEl>
                                      </p:cBhvr>
                                      <p:by x="105000" y="105000"/>
                                    </p:animScale>
                                  </p:childTnLst>
                                  <p:subTnLst>
                                    <p:audio>
                                      <p:cMediaNode>
                                        <p:cTn display="0" masterRel="sameClick">
                                          <p:stCondLst>
                                            <p:cond evt="begin" delay="0">
                                              <p:tn val="56"/>
                                            </p:cond>
                                          </p:stCondLst>
                                          <p:endCondLst>
                                            <p:cond evt="onStopAudio" delay="0">
                                              <p:tgtEl>
                                                <p:sldTgt/>
                                              </p:tgtEl>
                                            </p:cond>
                                          </p:endCondLst>
                                        </p:cTn>
                                        <p:tgtEl>
                                          <p:sndTgt r:embed="rId3" name="Tieng-vo-tay-tra-loi-dung-www_tiengdong_com.wav"/>
                                        </p:tgtEl>
                                      </p:cMediaNode>
                                    </p:audio>
                                  </p:subTnLst>
                                </p:cTn>
                              </p:par>
                              <p:par>
                                <p:cTn id="59" presetID="1" presetClass="entr" presetSubtype="0" fill="hold" nodeType="withEffect">
                                  <p:stCondLst>
                                    <p:cond delay="0"/>
                                  </p:stCondLst>
                                  <p:childTnLst>
                                    <p:set>
                                      <p:cBhvr>
                                        <p:cTn id="60" dur="1" fill="hold">
                                          <p:stCondLst>
                                            <p:cond delay="0"/>
                                          </p:stCondLst>
                                        </p:cTn>
                                        <p:tgtEl>
                                          <p:spTgt spid="1935"/>
                                        </p:tgtEl>
                                        <p:attrNameLst>
                                          <p:attrName>style.visibility</p:attrName>
                                        </p:attrNameLst>
                                      </p:cBhvr>
                                      <p:to>
                                        <p:strVal val="visible"/>
                                      </p:to>
                                    </p:set>
                                  </p:childTnLst>
                                </p:cTn>
                              </p:par>
                              <p:par>
                                <p:cTn id="61" presetID="32" presetClass="emph" presetSubtype="0" fill="hold" nodeType="withEffect">
                                  <p:stCondLst>
                                    <p:cond delay="0"/>
                                  </p:stCondLst>
                                  <p:childTnLst>
                                    <p:animRot by="120000">
                                      <p:cBhvr>
                                        <p:cTn id="62" dur="100" fill="hold">
                                          <p:stCondLst>
                                            <p:cond delay="0"/>
                                          </p:stCondLst>
                                        </p:cTn>
                                        <p:tgtEl>
                                          <p:spTgt spid="1935"/>
                                        </p:tgtEl>
                                        <p:attrNameLst>
                                          <p:attrName>r</p:attrName>
                                        </p:attrNameLst>
                                      </p:cBhvr>
                                    </p:animRot>
                                    <p:animRot by="-240000">
                                      <p:cBhvr>
                                        <p:cTn id="63" dur="200" fill="hold">
                                          <p:stCondLst>
                                            <p:cond delay="200"/>
                                          </p:stCondLst>
                                        </p:cTn>
                                        <p:tgtEl>
                                          <p:spTgt spid="1935"/>
                                        </p:tgtEl>
                                        <p:attrNameLst>
                                          <p:attrName>r</p:attrName>
                                        </p:attrNameLst>
                                      </p:cBhvr>
                                    </p:animRot>
                                    <p:animRot by="240000">
                                      <p:cBhvr>
                                        <p:cTn id="64" dur="200" fill="hold">
                                          <p:stCondLst>
                                            <p:cond delay="400"/>
                                          </p:stCondLst>
                                        </p:cTn>
                                        <p:tgtEl>
                                          <p:spTgt spid="1935"/>
                                        </p:tgtEl>
                                        <p:attrNameLst>
                                          <p:attrName>r</p:attrName>
                                        </p:attrNameLst>
                                      </p:cBhvr>
                                    </p:animRot>
                                    <p:animRot by="-240000">
                                      <p:cBhvr>
                                        <p:cTn id="65" dur="200" fill="hold">
                                          <p:stCondLst>
                                            <p:cond delay="600"/>
                                          </p:stCondLst>
                                        </p:cTn>
                                        <p:tgtEl>
                                          <p:spTgt spid="1935"/>
                                        </p:tgtEl>
                                        <p:attrNameLst>
                                          <p:attrName>r</p:attrName>
                                        </p:attrNameLst>
                                      </p:cBhvr>
                                    </p:animRot>
                                    <p:animRot by="120000">
                                      <p:cBhvr>
                                        <p:cTn id="66" dur="200" fill="hold">
                                          <p:stCondLst>
                                            <p:cond delay="800"/>
                                          </p:stCondLst>
                                        </p:cTn>
                                        <p:tgtEl>
                                          <p:spTgt spid="1935"/>
                                        </p:tgtEl>
                                        <p:attrNameLst>
                                          <p:attrName>r</p:attrName>
                                        </p:attrNameLst>
                                      </p:cBhvr>
                                    </p:animRot>
                                  </p:childTnLst>
                                </p:cTn>
                              </p:par>
                            </p:childTnLst>
                          </p:cTn>
                        </p:par>
                      </p:childTnLst>
                    </p:cTn>
                  </p:par>
                </p:childTnLst>
              </p:cTn>
              <p:nextCondLst>
                <p:cond evt="onClick" delay="0">
                  <p:tgtEl>
                    <p:spTgt spid="2175"/>
                  </p:tgtEl>
                </p:cond>
              </p:nextCondLst>
            </p:seq>
            <p:seq concurrent="1" nextAc="seek">
              <p:cTn id="67" restart="whenNotActive" fill="hold" evtFilter="cancelBubble" nodeType="interactiveSeq">
                <p:stCondLst>
                  <p:cond evt="onClick" delay="0">
                    <p:tgtEl>
                      <p:spTgt spid="2211"/>
                    </p:tgtEl>
                  </p:cond>
                </p:stCondLst>
                <p:endSync evt="end" delay="0">
                  <p:rtn val="all"/>
                </p:endSync>
                <p:childTnLst>
                  <p:par>
                    <p:cTn id="68" fill="hold">
                      <p:stCondLst>
                        <p:cond delay="0"/>
                      </p:stCondLst>
                      <p:childTnLst>
                        <p:par>
                          <p:cTn id="69" fill="hold">
                            <p:stCondLst>
                              <p:cond delay="0"/>
                            </p:stCondLst>
                            <p:childTnLst>
                              <p:par>
                                <p:cTn id="70" presetID="8" presetClass="emph" presetSubtype="0" fill="hold" nodeType="clickEffect">
                                  <p:stCondLst>
                                    <p:cond delay="0"/>
                                  </p:stCondLst>
                                  <p:childTnLst>
                                    <p:animRot by="-1200000">
                                      <p:cBhvr>
                                        <p:cTn id="71" dur="1250" fill="hold"/>
                                        <p:tgtEl>
                                          <p:spTgt spid="245"/>
                                        </p:tgtEl>
                                        <p:attrNameLst>
                                          <p:attrName>r</p:attrName>
                                        </p:attrNameLst>
                                      </p:cBhvr>
                                    </p:animRot>
                                  </p:childTnLst>
                                </p:cTn>
                              </p:par>
                            </p:childTnLst>
                          </p:cTn>
                        </p:par>
                        <p:par>
                          <p:cTn id="72" fill="hold">
                            <p:stCondLst>
                              <p:cond delay="1500"/>
                            </p:stCondLst>
                            <p:childTnLst>
                              <p:par>
                                <p:cTn id="73" presetID="1" presetClass="exit" presetSubtype="0" fill="hold" nodeType="afterEffect">
                                  <p:stCondLst>
                                    <p:cond delay="0"/>
                                  </p:stCondLst>
                                  <p:childTnLst>
                                    <p:set>
                                      <p:cBhvr>
                                        <p:cTn id="74" dur="1" fill="hold">
                                          <p:stCondLst>
                                            <p:cond delay="0"/>
                                          </p:stCondLst>
                                        </p:cTn>
                                        <p:tgtEl>
                                          <p:spTgt spid="2211"/>
                                        </p:tgtEl>
                                        <p:attrNameLst>
                                          <p:attrName>style.visibility</p:attrName>
                                        </p:attrNameLst>
                                      </p:cBhvr>
                                      <p:to>
                                        <p:strVal val="hidden"/>
                                      </p:to>
                                    </p:set>
                                  </p:childTnLst>
                                </p:cTn>
                              </p:par>
                              <p:par>
                                <p:cTn id="75" presetID="1" presetClass="entr" presetSubtype="0" fill="hold" nodeType="withEffect">
                                  <p:stCondLst>
                                    <p:cond delay="0"/>
                                  </p:stCondLst>
                                  <p:childTnLst>
                                    <p:set>
                                      <p:cBhvr>
                                        <p:cTn id="76" dur="1" fill="hold">
                                          <p:stCondLst>
                                            <p:cond delay="0"/>
                                          </p:stCondLst>
                                        </p:cTn>
                                        <p:tgtEl>
                                          <p:spTgt spid="1523"/>
                                        </p:tgtEl>
                                        <p:attrNameLst>
                                          <p:attrName>style.visibility</p:attrName>
                                        </p:attrNameLst>
                                      </p:cBhvr>
                                      <p:to>
                                        <p:strVal val="visible"/>
                                      </p:to>
                                    </p:set>
                                  </p:childTnLst>
                                </p:cTn>
                              </p:par>
                            </p:childTnLst>
                          </p:cTn>
                        </p:par>
                        <p:par>
                          <p:cTn id="77" fill="hold">
                            <p:stCondLst>
                              <p:cond delay="1500"/>
                            </p:stCondLst>
                            <p:childTnLst>
                              <p:par>
                                <p:cTn id="78" presetID="22" presetClass="entr" presetSubtype="4" fill="hold" nodeType="afterEffect">
                                  <p:stCondLst>
                                    <p:cond delay="0"/>
                                  </p:stCondLst>
                                  <p:childTnLst>
                                    <p:set>
                                      <p:cBhvr>
                                        <p:cTn id="79" dur="1" fill="hold">
                                          <p:stCondLst>
                                            <p:cond delay="0"/>
                                          </p:stCondLst>
                                        </p:cTn>
                                        <p:tgtEl>
                                          <p:spTgt spid="331"/>
                                        </p:tgtEl>
                                        <p:attrNameLst>
                                          <p:attrName>style.visibility</p:attrName>
                                        </p:attrNameLst>
                                      </p:cBhvr>
                                      <p:to>
                                        <p:strVal val="visible"/>
                                      </p:to>
                                    </p:set>
                                    <p:animEffect transition="in" filter="wipe(down)">
                                      <p:cBhvr>
                                        <p:cTn id="80" dur="500"/>
                                        <p:tgtEl>
                                          <p:spTgt spid="331"/>
                                        </p:tgtEl>
                                      </p:cBhvr>
                                    </p:animEffect>
                                  </p:childTnLst>
                                </p:cTn>
                              </p:par>
                            </p:childTnLst>
                          </p:cTn>
                        </p:par>
                        <p:par>
                          <p:cTn id="81" fill="hold">
                            <p:stCondLst>
                              <p:cond delay="2000"/>
                            </p:stCondLst>
                            <p:childTnLst>
                              <p:par>
                                <p:cTn id="82" presetID="64" presetClass="path" presetSubtype="0" accel="50000" decel="50000" fill="hold" nodeType="afterEffect">
                                  <p:stCondLst>
                                    <p:cond delay="0"/>
                                  </p:stCondLst>
                                  <p:childTnLst>
                                    <p:animMotion origin="layout" path="M -1.04167E-6 -2.59259E-6 L -0.05586 -0.22153 " pathEditMode="relative" rAng="0" ptsTypes="AA">
                                      <p:cBhvr>
                                        <p:cTn id="83" dur="2000" fill="hold"/>
                                        <p:tgtEl>
                                          <p:spTgt spid="1523"/>
                                        </p:tgtEl>
                                        <p:attrNameLst>
                                          <p:attrName>ppt_x</p:attrName>
                                          <p:attrName>ppt_y</p:attrName>
                                        </p:attrNameLst>
                                      </p:cBhvr>
                                      <p:rCtr x="-2799" y="-11088"/>
                                    </p:animMotion>
                                  </p:childTnLst>
                                </p:cTn>
                              </p:par>
                            </p:childTnLst>
                          </p:cTn>
                        </p:par>
                        <p:par>
                          <p:cTn id="84" fill="hold">
                            <p:stCondLst>
                              <p:cond delay="4000"/>
                            </p:stCondLst>
                            <p:childTnLst>
                              <p:par>
                                <p:cTn id="85" presetID="9" presetClass="exit" presetSubtype="0" fill="hold" nodeType="afterEffect">
                                  <p:stCondLst>
                                    <p:cond delay="0"/>
                                  </p:stCondLst>
                                  <p:childTnLst>
                                    <p:animEffect transition="out" filter="dissolve">
                                      <p:cBhvr>
                                        <p:cTn id="86" dur="500"/>
                                        <p:tgtEl>
                                          <p:spTgt spid="1523"/>
                                        </p:tgtEl>
                                      </p:cBhvr>
                                    </p:animEffect>
                                    <p:set>
                                      <p:cBhvr>
                                        <p:cTn id="87" dur="1" fill="hold">
                                          <p:stCondLst>
                                            <p:cond delay="499"/>
                                          </p:stCondLst>
                                        </p:cTn>
                                        <p:tgtEl>
                                          <p:spTgt spid="1523"/>
                                        </p:tgtEl>
                                        <p:attrNameLst>
                                          <p:attrName>style.visibility</p:attrName>
                                        </p:attrNameLst>
                                      </p:cBhvr>
                                      <p:to>
                                        <p:strVal val="hidden"/>
                                      </p:to>
                                    </p:set>
                                  </p:childTnLst>
                                  <p:subTnLst>
                                    <p:audio>
                                      <p:cMediaNode>
                                        <p:cTn display="0" masterRel="sameClick">
                                          <p:stCondLst>
                                            <p:cond evt="begin" delay="0">
                                              <p:tn val="85"/>
                                            </p:cond>
                                          </p:stCondLst>
                                          <p:endCondLst>
                                            <p:cond evt="onStopAudio" delay="0">
                                              <p:tgtEl>
                                                <p:sldTgt/>
                                              </p:tgtEl>
                                            </p:cond>
                                          </p:endCondLst>
                                        </p:cTn>
                                        <p:tgtEl>
                                          <p:sndTgt r:embed="rId4" name="Am-thanh-tra-loi-dung-chinh-xac-www_tiengdong_com.wav"/>
                                        </p:tgtEl>
                                      </p:cMediaNode>
                                    </p:audio>
                                  </p:subTnLst>
                                </p:cTn>
                              </p:par>
                              <p:par>
                                <p:cTn id="88" presetID="9" presetClass="exit" presetSubtype="0" fill="hold" nodeType="withEffect">
                                  <p:stCondLst>
                                    <p:cond delay="0"/>
                                  </p:stCondLst>
                                  <p:childTnLst>
                                    <p:animEffect transition="out" filter="dissolve">
                                      <p:cBhvr>
                                        <p:cTn id="89" dur="500"/>
                                        <p:tgtEl>
                                          <p:spTgt spid="1349"/>
                                        </p:tgtEl>
                                      </p:cBhvr>
                                    </p:animEffect>
                                    <p:set>
                                      <p:cBhvr>
                                        <p:cTn id="90" dur="1" fill="hold">
                                          <p:stCondLst>
                                            <p:cond delay="499"/>
                                          </p:stCondLst>
                                        </p:cTn>
                                        <p:tgtEl>
                                          <p:spTgt spid="1349"/>
                                        </p:tgtEl>
                                        <p:attrNameLst>
                                          <p:attrName>style.visibility</p:attrName>
                                        </p:attrNameLst>
                                      </p:cBhvr>
                                      <p:to>
                                        <p:strVal val="hidden"/>
                                      </p:to>
                                    </p:set>
                                  </p:childTnLst>
                                  <p:subTnLst>
                                    <p:audio>
                                      <p:cMediaNode>
                                        <p:cTn display="0" masterRel="sameClick">
                                          <p:stCondLst>
                                            <p:cond evt="begin" delay="0">
                                              <p:tn val="88"/>
                                            </p:cond>
                                          </p:stCondLst>
                                          <p:endCondLst>
                                            <p:cond evt="onStopAudio" delay="0">
                                              <p:tgtEl>
                                                <p:sldTgt/>
                                              </p:tgtEl>
                                            </p:cond>
                                          </p:endCondLst>
                                        </p:cTn>
                                        <p:tgtEl>
                                          <p:sndTgt r:embed="rId4" name="Am-thanh-tra-loi-dung-chinh-xac-www_tiengdong_com.wav"/>
                                        </p:tgtEl>
                                      </p:cMediaNode>
                                    </p:audio>
                                  </p:subTnLst>
                                </p:cTn>
                              </p:par>
                              <p:par>
                                <p:cTn id="91" presetID="9" presetClass="exit" presetSubtype="0" fill="hold" nodeType="withEffect">
                                  <p:stCondLst>
                                    <p:cond delay="0"/>
                                  </p:stCondLst>
                                  <p:childTnLst>
                                    <p:animEffect transition="out" filter="dissolve">
                                      <p:cBhvr>
                                        <p:cTn id="92" dur="500"/>
                                        <p:tgtEl>
                                          <p:spTgt spid="1398"/>
                                        </p:tgtEl>
                                      </p:cBhvr>
                                    </p:animEffect>
                                    <p:set>
                                      <p:cBhvr>
                                        <p:cTn id="93" dur="1" fill="hold">
                                          <p:stCondLst>
                                            <p:cond delay="499"/>
                                          </p:stCondLst>
                                        </p:cTn>
                                        <p:tgtEl>
                                          <p:spTgt spid="1398"/>
                                        </p:tgtEl>
                                        <p:attrNameLst>
                                          <p:attrName>style.visibility</p:attrName>
                                        </p:attrNameLst>
                                      </p:cBhvr>
                                      <p:to>
                                        <p:strVal val="hidden"/>
                                      </p:to>
                                    </p:set>
                                  </p:childTnLst>
                                  <p:subTnLst>
                                    <p:audio>
                                      <p:cMediaNode>
                                        <p:cTn display="0" masterRel="sameClick">
                                          <p:stCondLst>
                                            <p:cond evt="begin" delay="0">
                                              <p:tn val="91"/>
                                            </p:cond>
                                          </p:stCondLst>
                                          <p:endCondLst>
                                            <p:cond evt="onStopAudio" delay="0">
                                              <p:tgtEl>
                                                <p:sldTgt/>
                                              </p:tgtEl>
                                            </p:cond>
                                          </p:endCondLst>
                                        </p:cTn>
                                        <p:tgtEl>
                                          <p:sndTgt r:embed="rId4" name="Am-thanh-tra-loi-dung-chinh-xac-www_tiengdong_com.wav"/>
                                        </p:tgtEl>
                                      </p:cMediaNode>
                                    </p:audio>
                                  </p:subTnLst>
                                </p:cTn>
                              </p:par>
                              <p:par>
                                <p:cTn id="94" presetID="9" presetClass="exit" presetSubtype="0" fill="hold" nodeType="withEffect">
                                  <p:stCondLst>
                                    <p:cond delay="0"/>
                                  </p:stCondLst>
                                  <p:childTnLst>
                                    <p:animEffect transition="out" filter="dissolve">
                                      <p:cBhvr>
                                        <p:cTn id="95" dur="500"/>
                                        <p:tgtEl>
                                          <p:spTgt spid="1317"/>
                                        </p:tgtEl>
                                      </p:cBhvr>
                                    </p:animEffect>
                                    <p:set>
                                      <p:cBhvr>
                                        <p:cTn id="96" dur="1" fill="hold">
                                          <p:stCondLst>
                                            <p:cond delay="499"/>
                                          </p:stCondLst>
                                        </p:cTn>
                                        <p:tgtEl>
                                          <p:spTgt spid="1317"/>
                                        </p:tgtEl>
                                        <p:attrNameLst>
                                          <p:attrName>style.visibility</p:attrName>
                                        </p:attrNameLst>
                                      </p:cBhvr>
                                      <p:to>
                                        <p:strVal val="hidden"/>
                                      </p:to>
                                    </p:set>
                                  </p:childTnLst>
                                  <p:subTnLst>
                                    <p:audio>
                                      <p:cMediaNode>
                                        <p:cTn display="0" masterRel="sameClick">
                                          <p:stCondLst>
                                            <p:cond evt="begin" delay="0">
                                              <p:tn val="94"/>
                                            </p:cond>
                                          </p:stCondLst>
                                          <p:endCondLst>
                                            <p:cond evt="onStopAudio" delay="0">
                                              <p:tgtEl>
                                                <p:sldTgt/>
                                              </p:tgtEl>
                                            </p:cond>
                                          </p:endCondLst>
                                        </p:cTn>
                                        <p:tgtEl>
                                          <p:sndTgt r:embed="rId4" name="Am-thanh-tra-loi-dung-chinh-xac-www_tiengdong_com.wav"/>
                                        </p:tgtEl>
                                      </p:cMediaNode>
                                    </p:audio>
                                  </p:subTnLst>
                                </p:cTn>
                              </p:par>
                              <p:par>
                                <p:cTn id="97" presetID="22" presetClass="exit" presetSubtype="1" fill="hold" nodeType="withEffect">
                                  <p:stCondLst>
                                    <p:cond delay="0"/>
                                  </p:stCondLst>
                                  <p:childTnLst>
                                    <p:animEffect transition="out" filter="wipe(up)">
                                      <p:cBhvr>
                                        <p:cTn id="98" dur="500"/>
                                        <p:tgtEl>
                                          <p:spTgt spid="331"/>
                                        </p:tgtEl>
                                      </p:cBhvr>
                                    </p:animEffect>
                                    <p:set>
                                      <p:cBhvr>
                                        <p:cTn id="99" dur="1" fill="hold">
                                          <p:stCondLst>
                                            <p:cond delay="499"/>
                                          </p:stCondLst>
                                        </p:cTn>
                                        <p:tgtEl>
                                          <p:spTgt spid="331"/>
                                        </p:tgtEl>
                                        <p:attrNameLst>
                                          <p:attrName>style.visibility</p:attrName>
                                        </p:attrNameLst>
                                      </p:cBhvr>
                                      <p:to>
                                        <p:strVal val="hidden"/>
                                      </p:to>
                                    </p:set>
                                  </p:childTnLst>
                                </p:cTn>
                              </p:par>
                              <p:par>
                                <p:cTn id="100" presetID="1" presetClass="exit" presetSubtype="0" fill="hold" nodeType="withEffect">
                                  <p:stCondLst>
                                    <p:cond delay="0"/>
                                  </p:stCondLst>
                                  <p:childTnLst>
                                    <p:set>
                                      <p:cBhvr>
                                        <p:cTn id="101" dur="1" fill="hold">
                                          <p:stCondLst>
                                            <p:cond delay="0"/>
                                          </p:stCondLst>
                                        </p:cTn>
                                        <p:tgtEl>
                                          <p:spTgt spid="82"/>
                                        </p:tgtEl>
                                        <p:attrNameLst>
                                          <p:attrName>style.visibility</p:attrName>
                                        </p:attrNameLst>
                                      </p:cBhvr>
                                      <p:to>
                                        <p:strVal val="hidden"/>
                                      </p:to>
                                    </p:set>
                                  </p:childTnLst>
                                </p:cTn>
                              </p:par>
                              <p:par>
                                <p:cTn id="102" presetID="1" presetClass="entr" presetSubtype="0" fill="hold" nodeType="withEffect">
                                  <p:stCondLst>
                                    <p:cond delay="0"/>
                                  </p:stCondLst>
                                  <p:childTnLst>
                                    <p:set>
                                      <p:cBhvr>
                                        <p:cTn id="103" dur="1" fill="hold">
                                          <p:stCondLst>
                                            <p:cond delay="0"/>
                                          </p:stCondLst>
                                        </p:cTn>
                                        <p:tgtEl>
                                          <p:spTgt spid="138"/>
                                        </p:tgtEl>
                                        <p:attrNameLst>
                                          <p:attrName>style.visibility</p:attrName>
                                        </p:attrNameLst>
                                      </p:cBhvr>
                                      <p:to>
                                        <p:strVal val="visible"/>
                                      </p:to>
                                    </p:set>
                                  </p:childTnLst>
                                </p:cTn>
                              </p:par>
                              <p:par>
                                <p:cTn id="104" presetID="32" presetClass="emph" presetSubtype="0" repeatCount="indefinite" fill="hold" nodeType="withEffect">
                                  <p:stCondLst>
                                    <p:cond delay="0"/>
                                  </p:stCondLst>
                                  <p:childTnLst>
                                    <p:animRot by="120000">
                                      <p:cBhvr>
                                        <p:cTn id="105" dur="100" fill="hold">
                                          <p:stCondLst>
                                            <p:cond delay="0"/>
                                          </p:stCondLst>
                                        </p:cTn>
                                        <p:tgtEl>
                                          <p:spTgt spid="138"/>
                                        </p:tgtEl>
                                        <p:attrNameLst>
                                          <p:attrName>r</p:attrName>
                                        </p:attrNameLst>
                                      </p:cBhvr>
                                    </p:animRot>
                                    <p:animRot by="-240000">
                                      <p:cBhvr>
                                        <p:cTn id="106" dur="200" fill="hold">
                                          <p:stCondLst>
                                            <p:cond delay="200"/>
                                          </p:stCondLst>
                                        </p:cTn>
                                        <p:tgtEl>
                                          <p:spTgt spid="138"/>
                                        </p:tgtEl>
                                        <p:attrNameLst>
                                          <p:attrName>r</p:attrName>
                                        </p:attrNameLst>
                                      </p:cBhvr>
                                    </p:animRot>
                                    <p:animRot by="240000">
                                      <p:cBhvr>
                                        <p:cTn id="107" dur="200" fill="hold">
                                          <p:stCondLst>
                                            <p:cond delay="400"/>
                                          </p:stCondLst>
                                        </p:cTn>
                                        <p:tgtEl>
                                          <p:spTgt spid="138"/>
                                        </p:tgtEl>
                                        <p:attrNameLst>
                                          <p:attrName>r</p:attrName>
                                        </p:attrNameLst>
                                      </p:cBhvr>
                                    </p:animRot>
                                    <p:animRot by="-240000">
                                      <p:cBhvr>
                                        <p:cTn id="108" dur="200" fill="hold">
                                          <p:stCondLst>
                                            <p:cond delay="600"/>
                                          </p:stCondLst>
                                        </p:cTn>
                                        <p:tgtEl>
                                          <p:spTgt spid="138"/>
                                        </p:tgtEl>
                                        <p:attrNameLst>
                                          <p:attrName>r</p:attrName>
                                        </p:attrNameLst>
                                      </p:cBhvr>
                                    </p:animRot>
                                    <p:animRot by="120000">
                                      <p:cBhvr>
                                        <p:cTn id="109" dur="200" fill="hold">
                                          <p:stCondLst>
                                            <p:cond delay="800"/>
                                          </p:stCondLst>
                                        </p:cTn>
                                        <p:tgtEl>
                                          <p:spTgt spid="138"/>
                                        </p:tgtEl>
                                        <p:attrNameLst>
                                          <p:attrName>r</p:attrName>
                                        </p:attrNameLst>
                                      </p:cBhvr>
                                    </p:animRot>
                                  </p:childTnLst>
                                </p:cTn>
                              </p:par>
                            </p:childTnLst>
                          </p:cTn>
                        </p:par>
                      </p:childTnLst>
                    </p:cTn>
                  </p:par>
                </p:childTnLst>
              </p:cTn>
              <p:nextCondLst>
                <p:cond evt="onClick" delay="0">
                  <p:tgtEl>
                    <p:spTgt spid="2211"/>
                  </p:tgtEl>
                </p:cond>
              </p:nextCondLst>
            </p:seq>
          </p:childTnLst>
        </p:cTn>
      </p:par>
    </p:tnLst>
    <p:bldLst>
      <p:bldP spid="200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369"/>
        <p:cNvGrpSpPr/>
        <p:nvPr/>
      </p:nvGrpSpPr>
      <p:grpSpPr>
        <a:xfrm>
          <a:off x="0" y="0"/>
          <a:ext cx="0" cy="0"/>
          <a:chOff x="0" y="0"/>
          <a:chExt cx="0" cy="0"/>
        </a:xfrm>
      </p:grpSpPr>
      <p:sp>
        <p:nvSpPr>
          <p:cNvPr id="8" name="Rectangle 7"/>
          <p:cNvSpPr/>
          <p:nvPr/>
        </p:nvSpPr>
        <p:spPr>
          <a:xfrm>
            <a:off x="3547401" y="1170556"/>
            <a:ext cx="3379997" cy="470591"/>
          </a:xfrm>
          <a:prstGeom prst="rect">
            <a:avLst/>
          </a:prstGeom>
          <a:solidFill>
            <a:srgbClr val="E36427"/>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2400" kern="1200" dirty="0">
                <a:solidFill>
                  <a:prstClr val="white"/>
                </a:solidFill>
                <a:latin typeface="UTM Facebook K&amp;T" panose="02040603050506020204" pitchFamily="18" charset="0"/>
              </a:rPr>
              <a:t>GETTING STARTED</a:t>
            </a:r>
          </a:p>
        </p:txBody>
      </p:sp>
      <p:sp>
        <p:nvSpPr>
          <p:cNvPr id="9" name="TextBox 8"/>
          <p:cNvSpPr txBox="1"/>
          <p:nvPr/>
        </p:nvSpPr>
        <p:spPr>
          <a:xfrm>
            <a:off x="2274596" y="1854403"/>
            <a:ext cx="4460297" cy="523220"/>
          </a:xfrm>
          <a:prstGeom prst="rect">
            <a:avLst/>
          </a:prstGeom>
          <a:noFill/>
        </p:spPr>
        <p:txBody>
          <a:bodyPr wrap="square" rtlCol="0">
            <a:spAutoFit/>
          </a:bodyPr>
          <a:lstStyle/>
          <a:p>
            <a:pPr defTabSz="685800">
              <a:buClrTx/>
            </a:pPr>
            <a:r>
              <a:rPr lang="en-US" sz="2800" b="1" kern="1200" dirty="0">
                <a:solidFill>
                  <a:srgbClr val="0070C0"/>
                </a:solidFill>
                <a:latin typeface="Calibri" panose="020F0502020204030204"/>
                <a:ea typeface="+mn-ea"/>
                <a:cs typeface="+mn-cs"/>
              </a:rPr>
              <a:t>What is a generation gap?</a:t>
            </a:r>
          </a:p>
        </p:txBody>
      </p:sp>
      <p:sp>
        <p:nvSpPr>
          <p:cNvPr id="10" name="Rectangle 9"/>
          <p:cNvSpPr/>
          <p:nvPr/>
        </p:nvSpPr>
        <p:spPr>
          <a:xfrm>
            <a:off x="1851117" y="1186560"/>
            <a:ext cx="1561691" cy="45458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800" kern="1200" dirty="0">
                <a:solidFill>
                  <a:srgbClr val="F26532"/>
                </a:solidFill>
                <a:latin typeface="Bookman Old Style" panose="02050604050505020204" pitchFamily="18" charset="0"/>
              </a:rPr>
              <a:t>LESSON I</a:t>
            </a:r>
          </a:p>
        </p:txBody>
      </p:sp>
    </p:spTree>
  </p:cSld>
  <p:clrMapOvr>
    <a:masterClrMapping/>
  </p:clrMapOvr>
  <p:transition spd="slow">
    <p:push dir="u"/>
  </p:transition>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DF7DE"/>
        </a:solidFill>
        <a:effectLst/>
      </p:bgPr>
    </p:bg>
    <p:spTree>
      <p:nvGrpSpPr>
        <p:cNvPr id="1" name=""/>
        <p:cNvGrpSpPr/>
        <p:nvPr/>
      </p:nvGrpSpPr>
      <p:grpSpPr>
        <a:xfrm>
          <a:off x="0" y="0"/>
          <a:ext cx="0" cy="0"/>
          <a:chOff x="0" y="0"/>
          <a:chExt cx="0" cy="0"/>
        </a:xfrm>
      </p:grpSpPr>
      <p:sp>
        <p:nvSpPr>
          <p:cNvPr id="2186" name="Freeform: Shape 2185"/>
          <p:cNvSpPr/>
          <p:nvPr/>
        </p:nvSpPr>
        <p:spPr>
          <a:xfrm flipV="1">
            <a:off x="4056001" y="997080"/>
            <a:ext cx="5179606" cy="34289"/>
          </a:xfrm>
          <a:custGeom>
            <a:avLst/>
            <a:gdLst>
              <a:gd name="connsiteX0" fmla="*/ 35835 w 1024721"/>
              <a:gd name="connsiteY0" fmla="*/ 811 h 134749"/>
              <a:gd name="connsiteX1" fmla="*/ 765450 w 1024721"/>
              <a:gd name="connsiteY1" fmla="*/ 10907 h 134749"/>
              <a:gd name="connsiteX2" fmla="*/ 969476 w 1024721"/>
              <a:gd name="connsiteY2" fmla="*/ 10622 h 134749"/>
              <a:gd name="connsiteX3" fmla="*/ 1024722 w 1024721"/>
              <a:gd name="connsiteY3" fmla="*/ 20242 h 134749"/>
              <a:gd name="connsiteX4" fmla="*/ 1024722 w 1024721"/>
              <a:gd name="connsiteY4" fmla="*/ 134542 h 134749"/>
              <a:gd name="connsiteX5" fmla="*/ 4498 w 1024721"/>
              <a:gd name="connsiteY5" fmla="*/ 124446 h 134749"/>
              <a:gd name="connsiteX6" fmla="*/ 35835 w 1024721"/>
              <a:gd name="connsiteY6" fmla="*/ 811 h 13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721" h="134749">
                <a:moveTo>
                  <a:pt x="35835" y="811"/>
                </a:moveTo>
                <a:cubicBezTo>
                  <a:pt x="279200" y="-4333"/>
                  <a:pt x="522087" y="16908"/>
                  <a:pt x="765450" y="10907"/>
                </a:cubicBezTo>
                <a:cubicBezTo>
                  <a:pt x="833459" y="9288"/>
                  <a:pt x="901467" y="10717"/>
                  <a:pt x="969476" y="10622"/>
                </a:cubicBezTo>
                <a:cubicBezTo>
                  <a:pt x="988526" y="10622"/>
                  <a:pt x="1007576" y="9669"/>
                  <a:pt x="1024722" y="20242"/>
                </a:cubicBezTo>
                <a:cubicBezTo>
                  <a:pt x="1024722" y="58342"/>
                  <a:pt x="1024722" y="96442"/>
                  <a:pt x="1024722" y="134542"/>
                </a:cubicBezTo>
                <a:cubicBezTo>
                  <a:pt x="684583" y="134447"/>
                  <a:pt x="344446" y="137304"/>
                  <a:pt x="4498" y="124446"/>
                </a:cubicBezTo>
                <a:cubicBezTo>
                  <a:pt x="-7122" y="77582"/>
                  <a:pt x="3927" y="36530"/>
                  <a:pt x="35835" y="811"/>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5" name="Freeform: Shape 2184"/>
          <p:cNvSpPr/>
          <p:nvPr/>
        </p:nvSpPr>
        <p:spPr>
          <a:xfrm>
            <a:off x="3847324" y="292874"/>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9" name="Freeform: Shape 348"/>
          <p:cNvSpPr/>
          <p:nvPr/>
        </p:nvSpPr>
        <p:spPr>
          <a:xfrm>
            <a:off x="3817224" y="1753211"/>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0" name="Freeform: Shape 349"/>
          <p:cNvSpPr/>
          <p:nvPr/>
        </p:nvSpPr>
        <p:spPr>
          <a:xfrm>
            <a:off x="3732753" y="2703966"/>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1" name="Freeform: Shape 340"/>
          <p:cNvSpPr/>
          <p:nvPr/>
        </p:nvSpPr>
        <p:spPr>
          <a:xfrm>
            <a:off x="1614726" y="3431062"/>
            <a:ext cx="7620881" cy="129884"/>
          </a:xfrm>
          <a:custGeom>
            <a:avLst/>
            <a:gdLst>
              <a:gd name="connsiteX0" fmla="*/ 10161080 w 10161175"/>
              <a:gd name="connsiteY0" fmla="*/ 85820 h 173178"/>
              <a:gd name="connsiteX1" fmla="*/ 9694640 w 10161175"/>
              <a:gd name="connsiteY1" fmla="*/ 86868 h 173178"/>
              <a:gd name="connsiteX2" fmla="*/ 8486870 w 10161175"/>
              <a:gd name="connsiteY2" fmla="*/ 97346 h 173178"/>
              <a:gd name="connsiteX3" fmla="*/ 7474173 w 10161175"/>
              <a:gd name="connsiteY3" fmla="*/ 105537 h 173178"/>
              <a:gd name="connsiteX4" fmla="*/ 6137910 w 10161175"/>
              <a:gd name="connsiteY4" fmla="*/ 116681 h 173178"/>
              <a:gd name="connsiteX5" fmla="*/ 4977670 w 10161175"/>
              <a:gd name="connsiteY5" fmla="*/ 125540 h 173178"/>
              <a:gd name="connsiteX6" fmla="*/ 3793617 w 10161175"/>
              <a:gd name="connsiteY6" fmla="*/ 135160 h 173178"/>
              <a:gd name="connsiteX7" fmla="*/ 2638139 w 10161175"/>
              <a:gd name="connsiteY7" fmla="*/ 144494 h 173178"/>
              <a:gd name="connsiteX8" fmla="*/ 1439894 w 10161175"/>
              <a:gd name="connsiteY8" fmla="*/ 154400 h 173178"/>
              <a:gd name="connsiteX9" fmla="*/ 412909 w 10161175"/>
              <a:gd name="connsiteY9" fmla="*/ 160973 h 173178"/>
              <a:gd name="connsiteX10" fmla="*/ 0 w 10161175"/>
              <a:gd name="connsiteY10" fmla="*/ 171450 h 173178"/>
              <a:gd name="connsiteX11" fmla="*/ 0 w 10161175"/>
              <a:gd name="connsiteY11" fmla="*/ 0 h 173178"/>
              <a:gd name="connsiteX12" fmla="*/ 10161175 w 10161175"/>
              <a:gd name="connsiteY12" fmla="*/ 0 h 173178"/>
              <a:gd name="connsiteX13" fmla="*/ 10161080 w 10161175"/>
              <a:gd name="connsiteY13" fmla="*/ 85820 h 17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8">
                <a:moveTo>
                  <a:pt x="10161080" y="85820"/>
                </a:moveTo>
                <a:cubicBezTo>
                  <a:pt x="10005631" y="85820"/>
                  <a:pt x="9849898" y="80201"/>
                  <a:pt x="9694640" y="86868"/>
                </a:cubicBezTo>
                <a:cubicBezTo>
                  <a:pt x="9292018" y="104204"/>
                  <a:pt x="8889111" y="83534"/>
                  <a:pt x="8486870" y="97346"/>
                </a:cubicBezTo>
                <a:cubicBezTo>
                  <a:pt x="8149114" y="108966"/>
                  <a:pt x="7811548" y="96108"/>
                  <a:pt x="7474173" y="105537"/>
                </a:cubicBezTo>
                <a:cubicBezTo>
                  <a:pt x="7028688" y="118015"/>
                  <a:pt x="6583109" y="104966"/>
                  <a:pt x="6137910" y="116681"/>
                </a:cubicBezTo>
                <a:cubicBezTo>
                  <a:pt x="5751005" y="126873"/>
                  <a:pt x="5364099" y="112109"/>
                  <a:pt x="4977670" y="125540"/>
                </a:cubicBezTo>
                <a:cubicBezTo>
                  <a:pt x="4582859" y="139256"/>
                  <a:pt x="4188047" y="121539"/>
                  <a:pt x="3793617" y="135160"/>
                </a:cubicBezTo>
                <a:cubicBezTo>
                  <a:pt x="3408331" y="148590"/>
                  <a:pt x="3023045" y="131159"/>
                  <a:pt x="2638139" y="144494"/>
                </a:cubicBezTo>
                <a:cubicBezTo>
                  <a:pt x="2238566" y="158401"/>
                  <a:pt x="1838992" y="140399"/>
                  <a:pt x="1439894" y="154400"/>
                </a:cubicBezTo>
                <a:cubicBezTo>
                  <a:pt x="1097375" y="166402"/>
                  <a:pt x="755142" y="158020"/>
                  <a:pt x="412909" y="160973"/>
                </a:cubicBezTo>
                <a:cubicBezTo>
                  <a:pt x="275177" y="162211"/>
                  <a:pt x="137827" y="178403"/>
                  <a:pt x="0" y="171450"/>
                </a:cubicBezTo>
                <a:cubicBezTo>
                  <a:pt x="0" y="114300"/>
                  <a:pt x="0" y="57150"/>
                  <a:pt x="0" y="0"/>
                </a:cubicBezTo>
                <a:cubicBezTo>
                  <a:pt x="3387090" y="0"/>
                  <a:pt x="6774085" y="0"/>
                  <a:pt x="10161175" y="0"/>
                </a:cubicBezTo>
                <a:cubicBezTo>
                  <a:pt x="10161080" y="28766"/>
                  <a:pt x="10161080" y="57245"/>
                  <a:pt x="10161080" y="8582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3" name="Freeform: Shape 342"/>
          <p:cNvSpPr/>
          <p:nvPr/>
        </p:nvSpPr>
        <p:spPr>
          <a:xfrm>
            <a:off x="5184398" y="4903755"/>
            <a:ext cx="4019572" cy="184830"/>
          </a:xfrm>
          <a:custGeom>
            <a:avLst/>
            <a:gdLst>
              <a:gd name="connsiteX0" fmla="*/ 3968208 w 5359429"/>
              <a:gd name="connsiteY0" fmla="*/ 17717 h 246440"/>
              <a:gd name="connsiteX1" fmla="*/ 5359430 w 5359429"/>
              <a:gd name="connsiteY1" fmla="*/ 17907 h 246440"/>
              <a:gd name="connsiteX2" fmla="*/ 5359430 w 5359429"/>
              <a:gd name="connsiteY2" fmla="*/ 246412 h 246440"/>
              <a:gd name="connsiteX3" fmla="*/ 4727541 w 5359429"/>
              <a:gd name="connsiteY3" fmla="*/ 233839 h 246440"/>
              <a:gd name="connsiteX4" fmla="*/ 4300344 w 5359429"/>
              <a:gd name="connsiteY4" fmla="*/ 225933 h 246440"/>
              <a:gd name="connsiteX5" fmla="*/ 3839811 w 5359429"/>
              <a:gd name="connsiteY5" fmla="*/ 216027 h 246440"/>
              <a:gd name="connsiteX6" fmla="*/ 3417282 w 5359429"/>
              <a:gd name="connsiteY6" fmla="*/ 206883 h 246440"/>
              <a:gd name="connsiteX7" fmla="*/ 2956748 w 5359429"/>
              <a:gd name="connsiteY7" fmla="*/ 196977 h 246440"/>
              <a:gd name="connsiteX8" fmla="*/ 2524694 w 5359429"/>
              <a:gd name="connsiteY8" fmla="*/ 187738 h 246440"/>
              <a:gd name="connsiteX9" fmla="*/ 2083210 w 5359429"/>
              <a:gd name="connsiteY9" fmla="*/ 178118 h 246440"/>
              <a:gd name="connsiteX10" fmla="*/ 1636964 w 5359429"/>
              <a:gd name="connsiteY10" fmla="*/ 168593 h 246440"/>
              <a:gd name="connsiteX11" fmla="*/ 1200243 w 5359429"/>
              <a:gd name="connsiteY11" fmla="*/ 159068 h 246440"/>
              <a:gd name="connsiteX12" fmla="*/ 749234 w 5359429"/>
              <a:gd name="connsiteY12" fmla="*/ 149447 h 246440"/>
              <a:gd name="connsiteX13" fmla="*/ 312513 w 5359429"/>
              <a:gd name="connsiteY13" fmla="*/ 139827 h 246440"/>
              <a:gd name="connsiteX14" fmla="*/ 18381 w 5359429"/>
              <a:gd name="connsiteY14" fmla="*/ 131636 h 246440"/>
              <a:gd name="connsiteX15" fmla="*/ 11428 w 5359429"/>
              <a:gd name="connsiteY15" fmla="*/ 125635 h 246440"/>
              <a:gd name="connsiteX16" fmla="*/ 18952 w 5359429"/>
              <a:gd name="connsiteY16" fmla="*/ 12002 h 246440"/>
              <a:gd name="connsiteX17" fmla="*/ 88199 w 5359429"/>
              <a:gd name="connsiteY17" fmla="*/ 858 h 246440"/>
              <a:gd name="connsiteX18" fmla="*/ 970309 w 5359429"/>
              <a:gd name="connsiteY18" fmla="*/ 572 h 246440"/>
              <a:gd name="connsiteX19" fmla="*/ 1041270 w 5359429"/>
              <a:gd name="connsiteY19" fmla="*/ 4096 h 246440"/>
              <a:gd name="connsiteX20" fmla="*/ 1171953 w 5359429"/>
              <a:gd name="connsiteY20" fmla="*/ 52197 h 246440"/>
              <a:gd name="connsiteX21" fmla="*/ 1481516 w 5359429"/>
              <a:gd name="connsiteY21" fmla="*/ 87916 h 246440"/>
              <a:gd name="connsiteX22" fmla="*/ 1552763 w 5359429"/>
              <a:gd name="connsiteY22" fmla="*/ 89059 h 246440"/>
              <a:gd name="connsiteX23" fmla="*/ 1750692 w 5359429"/>
              <a:gd name="connsiteY23" fmla="*/ 88773 h 246440"/>
              <a:gd name="connsiteX24" fmla="*/ 1963576 w 5359429"/>
              <a:gd name="connsiteY24" fmla="*/ 44386 h 246440"/>
              <a:gd name="connsiteX25" fmla="*/ 2077210 w 5359429"/>
              <a:gd name="connsiteY25" fmla="*/ 4191 h 246440"/>
              <a:gd name="connsiteX26" fmla="*/ 2946366 w 5359429"/>
              <a:gd name="connsiteY26" fmla="*/ 4096 h 246440"/>
              <a:gd name="connsiteX27" fmla="*/ 3076001 w 5359429"/>
              <a:gd name="connsiteY27" fmla="*/ 52102 h 246440"/>
              <a:gd name="connsiteX28" fmla="*/ 3410900 w 5359429"/>
              <a:gd name="connsiteY28" fmla="*/ 88964 h 246440"/>
              <a:gd name="connsiteX29" fmla="*/ 3618545 w 5359429"/>
              <a:gd name="connsiteY29" fmla="*/ 88869 h 246440"/>
              <a:gd name="connsiteX30" fmla="*/ 3836191 w 5359429"/>
              <a:gd name="connsiteY30" fmla="*/ 54388 h 246440"/>
              <a:gd name="connsiteX31" fmla="*/ 3919916 w 5359429"/>
              <a:gd name="connsiteY31" fmla="*/ 22955 h 246440"/>
              <a:gd name="connsiteX32" fmla="*/ 3968208 w 5359429"/>
              <a:gd name="connsiteY32" fmla="*/ 17717 h 2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59429" h="246440">
                <a:moveTo>
                  <a:pt x="3968208" y="17717"/>
                </a:moveTo>
                <a:cubicBezTo>
                  <a:pt x="4431980" y="17812"/>
                  <a:pt x="4895657" y="17812"/>
                  <a:pt x="5359430" y="17907"/>
                </a:cubicBezTo>
                <a:cubicBezTo>
                  <a:pt x="5359430" y="94107"/>
                  <a:pt x="5359430" y="170307"/>
                  <a:pt x="5359430" y="246412"/>
                </a:cubicBezTo>
                <a:cubicBezTo>
                  <a:pt x="5148737" y="246983"/>
                  <a:pt x="4938043" y="238983"/>
                  <a:pt x="4727541" y="233839"/>
                </a:cubicBezTo>
                <a:cubicBezTo>
                  <a:pt x="4585142" y="230315"/>
                  <a:pt x="4442172" y="237363"/>
                  <a:pt x="4300344" y="225933"/>
                </a:cubicBezTo>
                <a:cubicBezTo>
                  <a:pt x="4146611" y="213455"/>
                  <a:pt x="3992687" y="228124"/>
                  <a:pt x="3839811" y="216027"/>
                </a:cubicBezTo>
                <a:cubicBezTo>
                  <a:pt x="3698650" y="204883"/>
                  <a:pt x="3557585" y="218123"/>
                  <a:pt x="3417282" y="206883"/>
                </a:cubicBezTo>
                <a:cubicBezTo>
                  <a:pt x="3263548" y="194596"/>
                  <a:pt x="3109625" y="208883"/>
                  <a:pt x="2956748" y="196977"/>
                </a:cubicBezTo>
                <a:cubicBezTo>
                  <a:pt x="2812444" y="185738"/>
                  <a:pt x="2668140" y="199454"/>
                  <a:pt x="2524694" y="187738"/>
                </a:cubicBezTo>
                <a:cubicBezTo>
                  <a:pt x="2377343" y="175737"/>
                  <a:pt x="2229705" y="189833"/>
                  <a:pt x="2083210" y="178118"/>
                </a:cubicBezTo>
                <a:cubicBezTo>
                  <a:pt x="1934239" y="166212"/>
                  <a:pt x="1785078" y="180499"/>
                  <a:pt x="1636964" y="168593"/>
                </a:cubicBezTo>
                <a:cubicBezTo>
                  <a:pt x="1491136" y="156972"/>
                  <a:pt x="1345213" y="170688"/>
                  <a:pt x="1200243" y="159068"/>
                </a:cubicBezTo>
                <a:cubicBezTo>
                  <a:pt x="1049653" y="146971"/>
                  <a:pt x="898872" y="161449"/>
                  <a:pt x="749234" y="149447"/>
                </a:cubicBezTo>
                <a:cubicBezTo>
                  <a:pt x="603406" y="137732"/>
                  <a:pt x="457483" y="151257"/>
                  <a:pt x="312513" y="139827"/>
                </a:cubicBezTo>
                <a:cubicBezTo>
                  <a:pt x="214215" y="132112"/>
                  <a:pt x="116393" y="135255"/>
                  <a:pt x="18381" y="131636"/>
                </a:cubicBezTo>
                <a:cubicBezTo>
                  <a:pt x="16095" y="129635"/>
                  <a:pt x="13809" y="127635"/>
                  <a:pt x="11428" y="125635"/>
                </a:cubicBezTo>
                <a:cubicBezTo>
                  <a:pt x="-2289" y="86677"/>
                  <a:pt x="-7813" y="48292"/>
                  <a:pt x="18952" y="12002"/>
                </a:cubicBezTo>
                <a:cubicBezTo>
                  <a:pt x="40574" y="-952"/>
                  <a:pt x="64672" y="858"/>
                  <a:pt x="88199" y="858"/>
                </a:cubicBezTo>
                <a:cubicBezTo>
                  <a:pt x="382236" y="572"/>
                  <a:pt x="676272" y="762"/>
                  <a:pt x="970309" y="572"/>
                </a:cubicBezTo>
                <a:cubicBezTo>
                  <a:pt x="994026" y="572"/>
                  <a:pt x="1017553" y="4763"/>
                  <a:pt x="1041270" y="4096"/>
                </a:cubicBezTo>
                <a:cubicBezTo>
                  <a:pt x="1090515" y="4667"/>
                  <a:pt x="1126996" y="39815"/>
                  <a:pt x="1171953" y="52197"/>
                </a:cubicBezTo>
                <a:cubicBezTo>
                  <a:pt x="1272347" y="88297"/>
                  <a:pt x="1376646" y="90488"/>
                  <a:pt x="1481516" y="87916"/>
                </a:cubicBezTo>
                <a:cubicBezTo>
                  <a:pt x="1505233" y="87344"/>
                  <a:pt x="1529046" y="87440"/>
                  <a:pt x="1552763" y="89059"/>
                </a:cubicBezTo>
                <a:cubicBezTo>
                  <a:pt x="1618771" y="85820"/>
                  <a:pt x="1684779" y="86201"/>
                  <a:pt x="1750692" y="88773"/>
                </a:cubicBezTo>
                <a:cubicBezTo>
                  <a:pt x="1824702" y="88869"/>
                  <a:pt x="1894901" y="70295"/>
                  <a:pt x="1963576" y="44386"/>
                </a:cubicBezTo>
                <a:cubicBezTo>
                  <a:pt x="2002153" y="32957"/>
                  <a:pt x="2034823" y="4858"/>
                  <a:pt x="2077210" y="4191"/>
                </a:cubicBezTo>
                <a:cubicBezTo>
                  <a:pt x="2366960" y="-1429"/>
                  <a:pt x="2656710" y="-1333"/>
                  <a:pt x="2946366" y="4096"/>
                </a:cubicBezTo>
                <a:cubicBezTo>
                  <a:pt x="2995134" y="5048"/>
                  <a:pt x="3031519" y="39529"/>
                  <a:pt x="3076001" y="52102"/>
                </a:cubicBezTo>
                <a:cubicBezTo>
                  <a:pt x="3184491" y="93060"/>
                  <a:pt x="3298029" y="87916"/>
                  <a:pt x="3410900" y="88964"/>
                </a:cubicBezTo>
                <a:cubicBezTo>
                  <a:pt x="3480147" y="85820"/>
                  <a:pt x="3549394" y="85820"/>
                  <a:pt x="3618545" y="88869"/>
                </a:cubicBezTo>
                <a:cubicBezTo>
                  <a:pt x="3693412" y="92393"/>
                  <a:pt x="3765516" y="77724"/>
                  <a:pt x="3836191" y="54388"/>
                </a:cubicBezTo>
                <a:cubicBezTo>
                  <a:pt x="3865528" y="47625"/>
                  <a:pt x="3892674" y="35433"/>
                  <a:pt x="3919916" y="22955"/>
                </a:cubicBezTo>
                <a:cubicBezTo>
                  <a:pt x="3935061" y="16193"/>
                  <a:pt x="3950491" y="4667"/>
                  <a:pt x="3968208" y="17717"/>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4" name="Freeform: Shape 343"/>
          <p:cNvSpPr/>
          <p:nvPr/>
        </p:nvSpPr>
        <p:spPr>
          <a:xfrm>
            <a:off x="1583089" y="53578"/>
            <a:ext cx="2000892" cy="192809"/>
          </a:xfrm>
          <a:custGeom>
            <a:avLst/>
            <a:gdLst>
              <a:gd name="connsiteX0" fmla="*/ 1580864 w 2667856"/>
              <a:gd name="connsiteY0" fmla="*/ 247650 h 257079"/>
              <a:gd name="connsiteX1" fmla="*/ 0 w 2667856"/>
              <a:gd name="connsiteY1" fmla="*/ 257080 h 257079"/>
              <a:gd name="connsiteX2" fmla="*/ 0 w 2667856"/>
              <a:gd name="connsiteY2" fmla="*/ 0 h 257079"/>
              <a:gd name="connsiteX3" fmla="*/ 2667286 w 2667856"/>
              <a:gd name="connsiteY3" fmla="*/ 29147 h 257079"/>
              <a:gd name="connsiteX4" fmla="*/ 2573274 w 2667856"/>
              <a:gd name="connsiteY4" fmla="*/ 151067 h 257079"/>
              <a:gd name="connsiteX5" fmla="*/ 2480310 w 2667856"/>
              <a:gd name="connsiteY5" fmla="*/ 166592 h 257079"/>
              <a:gd name="connsiteX6" fmla="*/ 2327339 w 2667856"/>
              <a:gd name="connsiteY6" fmla="*/ 194405 h 257079"/>
              <a:gd name="connsiteX7" fmla="*/ 2023491 w 2667856"/>
              <a:gd name="connsiteY7" fmla="*/ 196691 h 257079"/>
              <a:gd name="connsiteX8" fmla="*/ 1639443 w 2667856"/>
              <a:gd name="connsiteY8" fmla="*/ 249174 h 257079"/>
              <a:gd name="connsiteX9" fmla="*/ 1580864 w 2667856"/>
              <a:gd name="connsiteY9" fmla="*/ 247650 h 25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7856" h="257079">
                <a:moveTo>
                  <a:pt x="1580864" y="247650"/>
                </a:moveTo>
                <a:cubicBezTo>
                  <a:pt x="1053846" y="243840"/>
                  <a:pt x="526923" y="251460"/>
                  <a:pt x="0" y="257080"/>
                </a:cubicBezTo>
                <a:cubicBezTo>
                  <a:pt x="0" y="171450"/>
                  <a:pt x="0" y="85725"/>
                  <a:pt x="0" y="0"/>
                </a:cubicBezTo>
                <a:cubicBezTo>
                  <a:pt x="889159" y="4667"/>
                  <a:pt x="1778032" y="28004"/>
                  <a:pt x="2667286" y="29147"/>
                </a:cubicBezTo>
                <a:cubicBezTo>
                  <a:pt x="2673191" y="80867"/>
                  <a:pt x="2632710" y="134303"/>
                  <a:pt x="2573274" y="151067"/>
                </a:cubicBezTo>
                <a:cubicBezTo>
                  <a:pt x="2542985" y="159544"/>
                  <a:pt x="2511743" y="164497"/>
                  <a:pt x="2480310" y="166592"/>
                </a:cubicBezTo>
                <a:cubicBezTo>
                  <a:pt x="2428208" y="170117"/>
                  <a:pt x="2378488" y="185928"/>
                  <a:pt x="2327339" y="194405"/>
                </a:cubicBezTo>
                <a:cubicBezTo>
                  <a:pt x="2226088" y="199930"/>
                  <a:pt x="2124742" y="197168"/>
                  <a:pt x="2023491" y="196691"/>
                </a:cubicBezTo>
                <a:cubicBezTo>
                  <a:pt x="1892808" y="196120"/>
                  <a:pt x="1764506" y="209836"/>
                  <a:pt x="1639443" y="249174"/>
                </a:cubicBezTo>
                <a:cubicBezTo>
                  <a:pt x="1620203" y="255270"/>
                  <a:pt x="1599914" y="263652"/>
                  <a:pt x="1580864" y="24765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6" name="Freeform: Shape 345"/>
          <p:cNvSpPr/>
          <p:nvPr/>
        </p:nvSpPr>
        <p:spPr>
          <a:xfrm>
            <a:off x="4069155" y="4111921"/>
            <a:ext cx="5128791" cy="104267"/>
          </a:xfrm>
          <a:custGeom>
            <a:avLst/>
            <a:gdLst>
              <a:gd name="connsiteX0" fmla="*/ 1248633 w 1248632"/>
              <a:gd name="connsiteY0" fmla="*/ 98024 h 107644"/>
              <a:gd name="connsiteX1" fmla="*/ 86010 w 1248632"/>
              <a:gd name="connsiteY1" fmla="*/ 107644 h 107644"/>
              <a:gd name="connsiteX2" fmla="*/ 0 w 1248632"/>
              <a:gd name="connsiteY2" fmla="*/ 3441 h 107644"/>
              <a:gd name="connsiteX3" fmla="*/ 641413 w 1248632"/>
              <a:gd name="connsiteY3" fmla="*/ 5155 h 107644"/>
              <a:gd name="connsiteX4" fmla="*/ 1248633 w 1248632"/>
              <a:gd name="connsiteY4" fmla="*/ 12299 h 107644"/>
              <a:gd name="connsiteX5" fmla="*/ 1248633 w 1248632"/>
              <a:gd name="connsiteY5" fmla="*/ 98024 h 10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632" h="107644">
                <a:moveTo>
                  <a:pt x="1248633" y="98024"/>
                </a:moveTo>
                <a:cubicBezTo>
                  <a:pt x="861060" y="102977"/>
                  <a:pt x="473393" y="87166"/>
                  <a:pt x="86010" y="107644"/>
                </a:cubicBezTo>
                <a:cubicBezTo>
                  <a:pt x="38385" y="88594"/>
                  <a:pt x="16193" y="48494"/>
                  <a:pt x="0" y="3441"/>
                </a:cubicBezTo>
                <a:cubicBezTo>
                  <a:pt x="213836" y="3251"/>
                  <a:pt x="428149" y="-5227"/>
                  <a:pt x="641413" y="5155"/>
                </a:cubicBezTo>
                <a:cubicBezTo>
                  <a:pt x="844011" y="14966"/>
                  <a:pt x="1046322" y="6965"/>
                  <a:pt x="1248633" y="12299"/>
                </a:cubicBezTo>
                <a:cubicBezTo>
                  <a:pt x="1248633" y="40874"/>
                  <a:pt x="1248633" y="69449"/>
                  <a:pt x="1248633" y="98024"/>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7" name="Freeform: Shape 336"/>
          <p:cNvSpPr/>
          <p:nvPr/>
        </p:nvSpPr>
        <p:spPr>
          <a:xfrm>
            <a:off x="2189309" y="4898721"/>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pic>
        <p:nvPicPr>
          <p:cNvPr id="332" name="Graphic 331"/>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276" y="-257306"/>
            <a:ext cx="4218042" cy="5426765"/>
          </a:xfrm>
          <a:prstGeom prst="rect">
            <a:avLst/>
          </a:prstGeom>
          <a:effectLst>
            <a:outerShdw blurRad="266700" dist="38100" dir="9000000" sx="103000" sy="103000" algn="l" rotWithShape="0">
              <a:prstClr val="black">
                <a:alpha val="40000"/>
              </a:prstClr>
            </a:outerShdw>
          </a:effectLst>
        </p:spPr>
      </p:pic>
      <p:grpSp>
        <p:nvGrpSpPr>
          <p:cNvPr id="7" name="Graphic 4"/>
          <p:cNvGrpSpPr/>
          <p:nvPr/>
        </p:nvGrpSpPr>
        <p:grpSpPr>
          <a:xfrm>
            <a:off x="1813169" y="4737486"/>
            <a:ext cx="627123" cy="218068"/>
            <a:chOff x="5954855" y="5383465"/>
            <a:chExt cx="836164" cy="290757"/>
          </a:xfrm>
        </p:grpSpPr>
        <p:sp>
          <p:nvSpPr>
            <p:cNvPr id="8" name="Freeform: Shape 7"/>
            <p:cNvSpPr/>
            <p:nvPr/>
          </p:nvSpPr>
          <p:spPr>
            <a:xfrm>
              <a:off x="5954855" y="5383465"/>
              <a:ext cx="836164" cy="290757"/>
            </a:xfrm>
            <a:custGeom>
              <a:avLst/>
              <a:gdLst>
                <a:gd name="connsiteX0" fmla="*/ 417407 w 836164"/>
                <a:gd name="connsiteY0" fmla="*/ 290148 h 290757"/>
                <a:gd name="connsiteX1" fmla="*/ 85897 w 836164"/>
                <a:gd name="connsiteY1" fmla="*/ 247523 h 290757"/>
                <a:gd name="connsiteX2" fmla="*/ 645 w 836164"/>
                <a:gd name="connsiteY2" fmla="*/ 126820 h 290757"/>
                <a:gd name="connsiteX3" fmla="*/ 43060 w 836164"/>
                <a:gd name="connsiteY3" fmla="*/ 62248 h 290757"/>
                <a:gd name="connsiteX4" fmla="*/ 244266 w 836164"/>
                <a:gd name="connsiteY4" fmla="*/ 8438 h 290757"/>
                <a:gd name="connsiteX5" fmla="*/ 755353 w 836164"/>
                <a:gd name="connsiteY5" fmla="*/ 45894 h 290757"/>
                <a:gd name="connsiteX6" fmla="*/ 836068 w 836164"/>
                <a:gd name="connsiteY6" fmla="*/ 152036 h 290757"/>
                <a:gd name="connsiteX7" fmla="*/ 754298 w 836164"/>
                <a:gd name="connsiteY7" fmla="*/ 247733 h 290757"/>
                <a:gd name="connsiteX8" fmla="*/ 417407 w 836164"/>
                <a:gd name="connsiteY8" fmla="*/ 290148 h 2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164" h="290757">
                  <a:moveTo>
                    <a:pt x="417407" y="290148"/>
                  </a:moveTo>
                  <a:cubicBezTo>
                    <a:pt x="304723" y="293103"/>
                    <a:pt x="193516" y="283396"/>
                    <a:pt x="85897" y="247523"/>
                  </a:cubicBezTo>
                  <a:cubicBezTo>
                    <a:pt x="14572" y="223783"/>
                    <a:pt x="-3892" y="195612"/>
                    <a:pt x="645" y="126820"/>
                  </a:cubicBezTo>
                  <a:cubicBezTo>
                    <a:pt x="2650" y="96960"/>
                    <a:pt x="16049" y="78074"/>
                    <a:pt x="43060" y="62248"/>
                  </a:cubicBezTo>
                  <a:cubicBezTo>
                    <a:pt x="105732" y="25531"/>
                    <a:pt x="176529" y="12975"/>
                    <a:pt x="244266" y="8438"/>
                  </a:cubicBezTo>
                  <a:cubicBezTo>
                    <a:pt x="415508" y="-2957"/>
                    <a:pt x="588016" y="-12031"/>
                    <a:pt x="755353" y="45894"/>
                  </a:cubicBezTo>
                  <a:cubicBezTo>
                    <a:pt x="808636" y="64358"/>
                    <a:pt x="838073" y="88731"/>
                    <a:pt x="836068" y="152036"/>
                  </a:cubicBezTo>
                  <a:cubicBezTo>
                    <a:pt x="834169" y="211755"/>
                    <a:pt x="800089" y="233490"/>
                    <a:pt x="754298" y="247733"/>
                  </a:cubicBezTo>
                  <a:cubicBezTo>
                    <a:pt x="644674" y="281707"/>
                    <a:pt x="531885" y="293736"/>
                    <a:pt x="417407" y="2901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 name="Freeform: Shape 8"/>
            <p:cNvSpPr/>
            <p:nvPr/>
          </p:nvSpPr>
          <p:spPr>
            <a:xfrm>
              <a:off x="5976788" y="5397487"/>
              <a:ext cx="789983" cy="229730"/>
            </a:xfrm>
            <a:custGeom>
              <a:avLst/>
              <a:gdLst>
                <a:gd name="connsiteX0" fmla="*/ 1290 w 789983"/>
                <a:gd name="connsiteY0" fmla="*/ 129364 h 229730"/>
                <a:gd name="connsiteX1" fmla="*/ 49825 w 789983"/>
                <a:gd name="connsiteY1" fmla="*/ 53608 h 229730"/>
                <a:gd name="connsiteX2" fmla="*/ 289014 w 789983"/>
                <a:gd name="connsiteY2" fmla="*/ 4124 h 229730"/>
                <a:gd name="connsiteX3" fmla="*/ 695331 w 789983"/>
                <a:gd name="connsiteY3" fmla="*/ 34933 h 229730"/>
                <a:gd name="connsiteX4" fmla="*/ 789867 w 789983"/>
                <a:gd name="connsiteY4" fmla="*/ 140231 h 229730"/>
                <a:gd name="connsiteX5" fmla="*/ 660513 w 789983"/>
                <a:gd name="connsiteY5" fmla="*/ 205014 h 229730"/>
                <a:gd name="connsiteX6" fmla="*/ 541287 w 789983"/>
                <a:gd name="connsiteY6" fmla="*/ 225377 h 229730"/>
                <a:gd name="connsiteX7" fmla="*/ 401593 w 789983"/>
                <a:gd name="connsiteY7" fmla="*/ 228859 h 229730"/>
                <a:gd name="connsiteX8" fmla="*/ 289964 w 789983"/>
                <a:gd name="connsiteY8" fmla="*/ 227698 h 229730"/>
                <a:gd name="connsiteX9" fmla="*/ 141723 w 789983"/>
                <a:gd name="connsiteY9" fmla="*/ 206596 h 229730"/>
                <a:gd name="connsiteX10" fmla="*/ 1290 w 789983"/>
                <a:gd name="connsiteY10" fmla="*/ 129364 h 22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983" h="229730">
                  <a:moveTo>
                    <a:pt x="1290" y="129364"/>
                  </a:moveTo>
                  <a:cubicBezTo>
                    <a:pt x="-5568" y="89270"/>
                    <a:pt x="15534" y="69540"/>
                    <a:pt x="49825" y="53608"/>
                  </a:cubicBezTo>
                  <a:cubicBezTo>
                    <a:pt x="126002" y="18262"/>
                    <a:pt x="208300" y="9821"/>
                    <a:pt x="289014" y="4124"/>
                  </a:cubicBezTo>
                  <a:cubicBezTo>
                    <a:pt x="425121" y="-5583"/>
                    <a:pt x="561756" y="748"/>
                    <a:pt x="695331" y="34933"/>
                  </a:cubicBezTo>
                  <a:cubicBezTo>
                    <a:pt x="770876" y="54241"/>
                    <a:pt x="791766" y="77769"/>
                    <a:pt x="789867" y="140231"/>
                  </a:cubicBezTo>
                  <a:cubicBezTo>
                    <a:pt x="759059" y="186339"/>
                    <a:pt x="705987" y="187921"/>
                    <a:pt x="660513" y="205014"/>
                  </a:cubicBezTo>
                  <a:cubicBezTo>
                    <a:pt x="621369" y="215459"/>
                    <a:pt x="580537" y="215565"/>
                    <a:pt x="541287" y="225377"/>
                  </a:cubicBezTo>
                  <a:cubicBezTo>
                    <a:pt x="494863" y="233396"/>
                    <a:pt x="448122" y="226854"/>
                    <a:pt x="401593" y="228859"/>
                  </a:cubicBezTo>
                  <a:cubicBezTo>
                    <a:pt x="364348" y="230758"/>
                    <a:pt x="327103" y="229175"/>
                    <a:pt x="289964" y="227698"/>
                  </a:cubicBezTo>
                  <a:cubicBezTo>
                    <a:pt x="240375" y="221895"/>
                    <a:pt x="190680" y="217042"/>
                    <a:pt x="141723" y="206596"/>
                  </a:cubicBezTo>
                  <a:cubicBezTo>
                    <a:pt x="89707" y="190348"/>
                    <a:pt x="29039" y="189820"/>
                    <a:pt x="1290" y="129364"/>
                  </a:cubicBezTo>
                  <a:close/>
                </a:path>
              </a:pathLst>
            </a:custGeom>
            <a:solidFill>
              <a:srgbClr val="4D3C4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 name="Freeform: Shape 9"/>
            <p:cNvSpPr/>
            <p:nvPr/>
          </p:nvSpPr>
          <p:spPr>
            <a:xfrm>
              <a:off x="5975793" y="5526850"/>
              <a:ext cx="233003" cy="124395"/>
            </a:xfrm>
            <a:custGeom>
              <a:avLst/>
              <a:gdLst>
                <a:gd name="connsiteX0" fmla="*/ 2286 w 233003"/>
                <a:gd name="connsiteY0" fmla="*/ 0 h 124395"/>
                <a:gd name="connsiteX1" fmla="*/ 138182 w 233003"/>
                <a:gd name="connsiteY1" fmla="*/ 62778 h 124395"/>
                <a:gd name="connsiteX2" fmla="*/ 199377 w 233003"/>
                <a:gd name="connsiteY2" fmla="*/ 86412 h 124395"/>
                <a:gd name="connsiteX3" fmla="*/ 232718 w 233003"/>
                <a:gd name="connsiteY3" fmla="*/ 124395 h 124395"/>
                <a:gd name="connsiteX4" fmla="*/ 57889 w 233003"/>
                <a:gd name="connsiteY4" fmla="*/ 84091 h 124395"/>
                <a:gd name="connsiteX5" fmla="*/ 2286 w 233003"/>
                <a:gd name="connsiteY5" fmla="*/ 0 h 1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003" h="124395">
                  <a:moveTo>
                    <a:pt x="2286" y="0"/>
                  </a:moveTo>
                  <a:cubicBezTo>
                    <a:pt x="40058" y="37139"/>
                    <a:pt x="89331" y="49484"/>
                    <a:pt x="138182" y="62778"/>
                  </a:cubicBezTo>
                  <a:cubicBezTo>
                    <a:pt x="158334" y="71324"/>
                    <a:pt x="178486" y="79449"/>
                    <a:pt x="199377" y="86412"/>
                  </a:cubicBezTo>
                  <a:cubicBezTo>
                    <a:pt x="216575" y="92109"/>
                    <a:pt x="235567" y="99495"/>
                    <a:pt x="232718" y="124395"/>
                  </a:cubicBezTo>
                  <a:cubicBezTo>
                    <a:pt x="173527" y="115216"/>
                    <a:pt x="114970" y="103926"/>
                    <a:pt x="57889" y="84091"/>
                  </a:cubicBezTo>
                  <a:cubicBezTo>
                    <a:pt x="16002" y="69425"/>
                    <a:pt x="-7738" y="46951"/>
                    <a:pt x="2286" y="0"/>
                  </a:cubicBezTo>
                  <a:close/>
                </a:path>
              </a:pathLst>
            </a:custGeom>
            <a:solidFill>
              <a:srgbClr val="5C4B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 name="Freeform: Shape 10"/>
            <p:cNvSpPr/>
            <p:nvPr/>
          </p:nvSpPr>
          <p:spPr>
            <a:xfrm>
              <a:off x="6258025" y="5610730"/>
              <a:ext cx="162937" cy="53828"/>
            </a:xfrm>
            <a:custGeom>
              <a:avLst/>
              <a:gdLst>
                <a:gd name="connsiteX0" fmla="*/ 3557 w 162937"/>
                <a:gd name="connsiteY0" fmla="*/ 0 h 53828"/>
                <a:gd name="connsiteX1" fmla="*/ 119723 w 162937"/>
                <a:gd name="connsiteY1" fmla="*/ 106 h 53828"/>
                <a:gd name="connsiteX2" fmla="*/ 162138 w 162937"/>
                <a:gd name="connsiteY2" fmla="*/ 42942 h 53828"/>
                <a:gd name="connsiteX3" fmla="*/ 34788 w 162937"/>
                <a:gd name="connsiteY3" fmla="*/ 40199 h 53828"/>
                <a:gd name="connsiteX4" fmla="*/ 3557 w 162937"/>
                <a:gd name="connsiteY4" fmla="*/ 0 h 5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7" h="53828">
                  <a:moveTo>
                    <a:pt x="3557" y="0"/>
                  </a:moveTo>
                  <a:cubicBezTo>
                    <a:pt x="42279" y="0"/>
                    <a:pt x="81001" y="106"/>
                    <a:pt x="119723" y="106"/>
                  </a:cubicBezTo>
                  <a:cubicBezTo>
                    <a:pt x="134494" y="13822"/>
                    <a:pt x="168574" y="8335"/>
                    <a:pt x="162138" y="42942"/>
                  </a:cubicBezTo>
                  <a:cubicBezTo>
                    <a:pt x="119195" y="66155"/>
                    <a:pt x="77097" y="45897"/>
                    <a:pt x="34788" y="40199"/>
                  </a:cubicBezTo>
                  <a:cubicBezTo>
                    <a:pt x="21072" y="29437"/>
                    <a:pt x="-10581" y="32391"/>
                    <a:pt x="3557" y="0"/>
                  </a:cubicBezTo>
                  <a:close/>
                </a:path>
              </a:pathLst>
            </a:custGeom>
            <a:solidFill>
              <a:srgbClr val="65545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 name="Freeform: Shape 11"/>
            <p:cNvSpPr/>
            <p:nvPr/>
          </p:nvSpPr>
          <p:spPr>
            <a:xfrm>
              <a:off x="6377748" y="5610203"/>
              <a:ext cx="180104" cy="43742"/>
            </a:xfrm>
            <a:custGeom>
              <a:avLst/>
              <a:gdLst>
                <a:gd name="connsiteX0" fmla="*/ 42415 w 180104"/>
                <a:gd name="connsiteY0" fmla="*/ 43575 h 43742"/>
                <a:gd name="connsiteX1" fmla="*/ 0 w 180104"/>
                <a:gd name="connsiteY1" fmla="*/ 739 h 43742"/>
                <a:gd name="connsiteX2" fmla="*/ 147186 w 180104"/>
                <a:gd name="connsiteY2" fmla="*/ 0 h 43742"/>
                <a:gd name="connsiteX3" fmla="*/ 180104 w 180104"/>
                <a:gd name="connsiteY3" fmla="*/ 32602 h 43742"/>
                <a:gd name="connsiteX4" fmla="*/ 42415 w 180104"/>
                <a:gd name="connsiteY4" fmla="*/ 43575 h 4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04" h="43742">
                  <a:moveTo>
                    <a:pt x="42415" y="43575"/>
                  </a:moveTo>
                  <a:cubicBezTo>
                    <a:pt x="36084" y="21629"/>
                    <a:pt x="7069" y="21946"/>
                    <a:pt x="0" y="739"/>
                  </a:cubicBezTo>
                  <a:cubicBezTo>
                    <a:pt x="49062" y="527"/>
                    <a:pt x="98124" y="211"/>
                    <a:pt x="147186" y="0"/>
                  </a:cubicBezTo>
                  <a:cubicBezTo>
                    <a:pt x="164806" y="4115"/>
                    <a:pt x="176095" y="14666"/>
                    <a:pt x="180104" y="32602"/>
                  </a:cubicBezTo>
                  <a:cubicBezTo>
                    <a:pt x="135685" y="54865"/>
                    <a:pt x="87995" y="35451"/>
                    <a:pt x="42415" y="43575"/>
                  </a:cubicBezTo>
                  <a:close/>
                </a:path>
              </a:pathLst>
            </a:custGeom>
            <a:solidFill>
              <a:srgbClr val="6B5A6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 name="Freeform: Shape 12"/>
            <p:cNvSpPr/>
            <p:nvPr/>
          </p:nvSpPr>
          <p:spPr>
            <a:xfrm>
              <a:off x="6524934" y="5590261"/>
              <a:ext cx="140039" cy="52438"/>
            </a:xfrm>
            <a:custGeom>
              <a:avLst/>
              <a:gdLst>
                <a:gd name="connsiteX0" fmla="*/ 32919 w 140039"/>
                <a:gd name="connsiteY0" fmla="*/ 52438 h 52438"/>
                <a:gd name="connsiteX1" fmla="*/ 0 w 140039"/>
                <a:gd name="connsiteY1" fmla="*/ 19836 h 52438"/>
                <a:gd name="connsiteX2" fmla="*/ 116799 w 140039"/>
                <a:gd name="connsiteY2" fmla="*/ 0 h 52438"/>
                <a:gd name="connsiteX3" fmla="*/ 137901 w 140039"/>
                <a:gd name="connsiteY3" fmla="*/ 31864 h 52438"/>
                <a:gd name="connsiteX4" fmla="*/ 32919 w 140039"/>
                <a:gd name="connsiteY4" fmla="*/ 52438 h 5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39" h="52438">
                  <a:moveTo>
                    <a:pt x="32919" y="52438"/>
                  </a:moveTo>
                  <a:cubicBezTo>
                    <a:pt x="18148" y="45369"/>
                    <a:pt x="7175" y="34502"/>
                    <a:pt x="0" y="19836"/>
                  </a:cubicBezTo>
                  <a:cubicBezTo>
                    <a:pt x="37561" y="5381"/>
                    <a:pt x="77233" y="2849"/>
                    <a:pt x="116799" y="0"/>
                  </a:cubicBezTo>
                  <a:cubicBezTo>
                    <a:pt x="130199" y="6436"/>
                    <a:pt x="145814" y="11290"/>
                    <a:pt x="137901" y="31864"/>
                  </a:cubicBezTo>
                  <a:cubicBezTo>
                    <a:pt x="105298" y="51066"/>
                    <a:pt x="69214" y="52016"/>
                    <a:pt x="32919" y="52438"/>
                  </a:cubicBezTo>
                  <a:close/>
                </a:path>
              </a:pathLst>
            </a:custGeom>
            <a:solidFill>
              <a:srgbClr val="72616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p:cNvSpPr/>
            <p:nvPr/>
          </p:nvSpPr>
          <p:spPr>
            <a:xfrm>
              <a:off x="6641627" y="5537718"/>
              <a:ext cx="124923" cy="84407"/>
            </a:xfrm>
            <a:custGeom>
              <a:avLst/>
              <a:gdLst>
                <a:gd name="connsiteX0" fmla="*/ 21102 w 124923"/>
                <a:gd name="connsiteY0" fmla="*/ 84407 h 84407"/>
                <a:gd name="connsiteX1" fmla="*/ 0 w 124923"/>
                <a:gd name="connsiteY1" fmla="*/ 52543 h 84407"/>
                <a:gd name="connsiteX2" fmla="*/ 124923 w 124923"/>
                <a:gd name="connsiteY2" fmla="*/ 0 h 84407"/>
                <a:gd name="connsiteX3" fmla="*/ 21102 w 124923"/>
                <a:gd name="connsiteY3" fmla="*/ 84407 h 84407"/>
              </a:gdLst>
              <a:ahLst/>
              <a:cxnLst>
                <a:cxn ang="0">
                  <a:pos x="connsiteX0" y="connsiteY0"/>
                </a:cxn>
                <a:cxn ang="0">
                  <a:pos x="connsiteX1" y="connsiteY1"/>
                </a:cxn>
                <a:cxn ang="0">
                  <a:pos x="connsiteX2" y="connsiteY2"/>
                </a:cxn>
                <a:cxn ang="0">
                  <a:pos x="connsiteX3" y="connsiteY3"/>
                </a:cxn>
              </a:cxnLst>
              <a:rect l="l" t="t" r="r" b="b"/>
              <a:pathLst>
                <a:path w="124923" h="84407">
                  <a:moveTo>
                    <a:pt x="21102" y="84407"/>
                  </a:moveTo>
                  <a:cubicBezTo>
                    <a:pt x="14033" y="73751"/>
                    <a:pt x="7069" y="63200"/>
                    <a:pt x="0" y="52543"/>
                  </a:cubicBezTo>
                  <a:cubicBezTo>
                    <a:pt x="41676" y="35029"/>
                    <a:pt x="83352" y="17515"/>
                    <a:pt x="124923" y="0"/>
                  </a:cubicBezTo>
                  <a:cubicBezTo>
                    <a:pt x="123868" y="54337"/>
                    <a:pt x="95381" y="77549"/>
                    <a:pt x="21102" y="84407"/>
                  </a:cubicBezTo>
                  <a:close/>
                </a:path>
              </a:pathLst>
            </a:custGeom>
            <a:solidFill>
              <a:srgbClr val="7B697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 name="Freeform: Shape 14"/>
            <p:cNvSpPr/>
            <p:nvPr/>
          </p:nvSpPr>
          <p:spPr>
            <a:xfrm>
              <a:off x="6113975" y="5589628"/>
              <a:ext cx="178838" cy="61512"/>
            </a:xfrm>
            <a:custGeom>
              <a:avLst/>
              <a:gdLst>
                <a:gd name="connsiteX0" fmla="*/ 147607 w 178838"/>
                <a:gd name="connsiteY0" fmla="*/ 21102 h 61512"/>
                <a:gd name="connsiteX1" fmla="*/ 178838 w 178838"/>
                <a:gd name="connsiteY1" fmla="*/ 61407 h 61512"/>
                <a:gd name="connsiteX2" fmla="*/ 94431 w 178838"/>
                <a:gd name="connsiteY2" fmla="*/ 61512 h 61512"/>
                <a:gd name="connsiteX3" fmla="*/ 0 w 178838"/>
                <a:gd name="connsiteY3" fmla="*/ 0 h 61512"/>
                <a:gd name="connsiteX4" fmla="*/ 147607 w 178838"/>
                <a:gd name="connsiteY4" fmla="*/ 21102 h 6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38" h="61512">
                  <a:moveTo>
                    <a:pt x="147607" y="21102"/>
                  </a:moveTo>
                  <a:cubicBezTo>
                    <a:pt x="146764" y="43259"/>
                    <a:pt x="173141" y="44314"/>
                    <a:pt x="178838" y="61407"/>
                  </a:cubicBezTo>
                  <a:cubicBezTo>
                    <a:pt x="150667" y="61407"/>
                    <a:pt x="122602" y="61407"/>
                    <a:pt x="94431" y="61512"/>
                  </a:cubicBezTo>
                  <a:cubicBezTo>
                    <a:pt x="71324" y="28171"/>
                    <a:pt x="26061" y="28699"/>
                    <a:pt x="0" y="0"/>
                  </a:cubicBezTo>
                  <a:cubicBezTo>
                    <a:pt x="49167" y="6964"/>
                    <a:pt x="98335" y="14033"/>
                    <a:pt x="147607" y="21102"/>
                  </a:cubicBezTo>
                  <a:close/>
                </a:path>
              </a:pathLst>
            </a:custGeom>
            <a:solidFill>
              <a:srgbClr val="604F5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 name="Freeform: Shape 15"/>
            <p:cNvSpPr/>
            <p:nvPr/>
          </p:nvSpPr>
          <p:spPr>
            <a:xfrm>
              <a:off x="6097707" y="5428948"/>
              <a:ext cx="553346" cy="150920"/>
            </a:xfrm>
            <a:custGeom>
              <a:avLst/>
              <a:gdLst>
                <a:gd name="connsiteX0" fmla="*/ 277720 w 553346"/>
                <a:gd name="connsiteY0" fmla="*/ 148758 h 150920"/>
                <a:gd name="connsiteX1" fmla="*/ 60159 w 553346"/>
                <a:gd name="connsiteY1" fmla="*/ 126918 h 150920"/>
                <a:gd name="connsiteX2" fmla="*/ 19 w 553346"/>
                <a:gd name="connsiteY2" fmla="*/ 77539 h 150920"/>
                <a:gd name="connsiteX3" fmla="*/ 60265 w 553346"/>
                <a:gd name="connsiteY3" fmla="*/ 28055 h 150920"/>
                <a:gd name="connsiteX4" fmla="*/ 504354 w 553346"/>
                <a:gd name="connsiteY4" fmla="*/ 33436 h 150920"/>
                <a:gd name="connsiteX5" fmla="*/ 553205 w 553346"/>
                <a:gd name="connsiteY5" fmla="*/ 73530 h 150920"/>
                <a:gd name="connsiteX6" fmla="*/ 504987 w 553346"/>
                <a:gd name="connsiteY6" fmla="*/ 120587 h 150920"/>
                <a:gd name="connsiteX7" fmla="*/ 277720 w 553346"/>
                <a:gd name="connsiteY7" fmla="*/ 148758 h 15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346" h="150920">
                  <a:moveTo>
                    <a:pt x="277720" y="148758"/>
                  </a:moveTo>
                  <a:cubicBezTo>
                    <a:pt x="203863" y="155511"/>
                    <a:pt x="131378" y="145276"/>
                    <a:pt x="60159" y="126918"/>
                  </a:cubicBezTo>
                  <a:cubicBezTo>
                    <a:pt x="33888" y="120165"/>
                    <a:pt x="-931" y="110986"/>
                    <a:pt x="19" y="77539"/>
                  </a:cubicBezTo>
                  <a:cubicBezTo>
                    <a:pt x="863" y="46308"/>
                    <a:pt x="32516" y="34913"/>
                    <a:pt x="60265" y="28055"/>
                  </a:cubicBezTo>
                  <a:cubicBezTo>
                    <a:pt x="208717" y="-8345"/>
                    <a:pt x="356852" y="-12144"/>
                    <a:pt x="504354" y="33436"/>
                  </a:cubicBezTo>
                  <a:cubicBezTo>
                    <a:pt x="525667" y="39978"/>
                    <a:pt x="551095" y="44409"/>
                    <a:pt x="553205" y="73530"/>
                  </a:cubicBezTo>
                  <a:cubicBezTo>
                    <a:pt x="555631" y="106660"/>
                    <a:pt x="526511" y="112990"/>
                    <a:pt x="504987" y="120587"/>
                  </a:cubicBezTo>
                  <a:cubicBezTo>
                    <a:pt x="431552" y="146542"/>
                    <a:pt x="355480" y="155511"/>
                    <a:pt x="277720" y="148758"/>
                  </a:cubicBezTo>
                  <a:close/>
                </a:path>
              </a:pathLst>
            </a:custGeom>
            <a:solidFill>
              <a:srgbClr val="33272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2" name="Graphic 4"/>
          <p:cNvGrpSpPr/>
          <p:nvPr/>
        </p:nvGrpSpPr>
        <p:grpSpPr>
          <a:xfrm>
            <a:off x="841966" y="4000177"/>
            <a:ext cx="868327" cy="903578"/>
            <a:chOff x="6103880" y="702968"/>
            <a:chExt cx="930810" cy="857847"/>
          </a:xfrm>
        </p:grpSpPr>
        <p:sp>
          <p:nvSpPr>
            <p:cNvPr id="83" name="Freeform: Shape 82"/>
            <p:cNvSpPr/>
            <p:nvPr/>
          </p:nvSpPr>
          <p:spPr>
            <a:xfrm>
              <a:off x="6103880" y="702968"/>
              <a:ext cx="822095" cy="857847"/>
            </a:xfrm>
            <a:custGeom>
              <a:avLst/>
              <a:gdLst>
                <a:gd name="connsiteX0" fmla="*/ 739481 w 822095"/>
                <a:gd name="connsiteY0" fmla="*/ 436486 h 857847"/>
                <a:gd name="connsiteX1" fmla="*/ 759317 w 822095"/>
                <a:gd name="connsiteY1" fmla="*/ 424142 h 857847"/>
                <a:gd name="connsiteX2" fmla="*/ 813338 w 822095"/>
                <a:gd name="connsiteY2" fmla="*/ 478268 h 857847"/>
                <a:gd name="connsiteX3" fmla="*/ 813232 w 822095"/>
                <a:gd name="connsiteY3" fmla="*/ 486287 h 857847"/>
                <a:gd name="connsiteX4" fmla="*/ 822095 w 822095"/>
                <a:gd name="connsiteY4" fmla="*/ 519522 h 857847"/>
                <a:gd name="connsiteX5" fmla="*/ 698333 w 822095"/>
                <a:gd name="connsiteY5" fmla="*/ 583355 h 857847"/>
                <a:gd name="connsiteX6" fmla="*/ 662987 w 822095"/>
                <a:gd name="connsiteY6" fmla="*/ 607200 h 857847"/>
                <a:gd name="connsiteX7" fmla="*/ 688204 w 822095"/>
                <a:gd name="connsiteY7" fmla="*/ 735605 h 857847"/>
                <a:gd name="connsiteX8" fmla="*/ 705402 w 822095"/>
                <a:gd name="connsiteY8" fmla="*/ 796590 h 857847"/>
                <a:gd name="connsiteX9" fmla="*/ 653808 w 822095"/>
                <a:gd name="connsiteY9" fmla="*/ 824972 h 857847"/>
                <a:gd name="connsiteX10" fmla="*/ 616985 w 822095"/>
                <a:gd name="connsiteY10" fmla="*/ 825183 h 857847"/>
                <a:gd name="connsiteX11" fmla="*/ 525297 w 822095"/>
                <a:gd name="connsiteY11" fmla="*/ 750904 h 857847"/>
                <a:gd name="connsiteX12" fmla="*/ 503773 w 822095"/>
                <a:gd name="connsiteY12" fmla="*/ 699416 h 857847"/>
                <a:gd name="connsiteX13" fmla="*/ 490163 w 822095"/>
                <a:gd name="connsiteY13" fmla="*/ 703530 h 857847"/>
                <a:gd name="connsiteX14" fmla="*/ 498920 w 822095"/>
                <a:gd name="connsiteY14" fmla="*/ 767047 h 857847"/>
                <a:gd name="connsiteX15" fmla="*/ 448276 w 822095"/>
                <a:gd name="connsiteY15" fmla="*/ 857785 h 857847"/>
                <a:gd name="connsiteX16" fmla="*/ 372203 w 822095"/>
                <a:gd name="connsiteY16" fmla="*/ 844913 h 857847"/>
                <a:gd name="connsiteX17" fmla="*/ 338335 w 822095"/>
                <a:gd name="connsiteY17" fmla="*/ 799333 h 857847"/>
                <a:gd name="connsiteX18" fmla="*/ 338546 w 822095"/>
                <a:gd name="connsiteY18" fmla="*/ 730013 h 857847"/>
                <a:gd name="connsiteX19" fmla="*/ 223541 w 822095"/>
                <a:gd name="connsiteY19" fmla="*/ 729064 h 857847"/>
                <a:gd name="connsiteX20" fmla="*/ 154854 w 822095"/>
                <a:gd name="connsiteY20" fmla="*/ 539780 h 857847"/>
                <a:gd name="connsiteX21" fmla="*/ 223857 w 822095"/>
                <a:gd name="connsiteY21" fmla="*/ 544000 h 857847"/>
                <a:gd name="connsiteX22" fmla="*/ 257726 w 822095"/>
                <a:gd name="connsiteY22" fmla="*/ 581562 h 857847"/>
                <a:gd name="connsiteX23" fmla="*/ 213517 w 822095"/>
                <a:gd name="connsiteY23" fmla="*/ 494305 h 857847"/>
                <a:gd name="connsiteX24" fmla="*/ 209824 w 822095"/>
                <a:gd name="connsiteY24" fmla="*/ 490718 h 857847"/>
                <a:gd name="connsiteX25" fmla="*/ 101150 w 822095"/>
                <a:gd name="connsiteY25" fmla="*/ 468245 h 857847"/>
                <a:gd name="connsiteX26" fmla="*/ 32885 w 822095"/>
                <a:gd name="connsiteY26" fmla="*/ 400191 h 857847"/>
                <a:gd name="connsiteX27" fmla="*/ 43331 w 822095"/>
                <a:gd name="connsiteY27" fmla="*/ 371809 h 857847"/>
                <a:gd name="connsiteX28" fmla="*/ 30458 w 822095"/>
                <a:gd name="connsiteY28" fmla="*/ 299641 h 857847"/>
                <a:gd name="connsiteX29" fmla="*/ 2710 w 822095"/>
                <a:gd name="connsiteY29" fmla="*/ 231904 h 857847"/>
                <a:gd name="connsiteX30" fmla="*/ 62428 w 822095"/>
                <a:gd name="connsiteY30" fmla="*/ 214178 h 857847"/>
                <a:gd name="connsiteX31" fmla="*/ 160868 w 822095"/>
                <a:gd name="connsiteY31" fmla="*/ 155726 h 857847"/>
                <a:gd name="connsiteX32" fmla="*/ 377162 w 822095"/>
                <a:gd name="connsiteY32" fmla="*/ 3792 h 857847"/>
                <a:gd name="connsiteX33" fmla="*/ 502824 w 822095"/>
                <a:gd name="connsiteY33" fmla="*/ 6641 h 857847"/>
                <a:gd name="connsiteX34" fmla="*/ 641252 w 822095"/>
                <a:gd name="connsiteY34" fmla="*/ 124179 h 857847"/>
                <a:gd name="connsiteX35" fmla="*/ 702131 w 822095"/>
                <a:gd name="connsiteY35" fmla="*/ 234436 h 857847"/>
                <a:gd name="connsiteX36" fmla="*/ 626481 w 822095"/>
                <a:gd name="connsiteY36" fmla="*/ 398186 h 857847"/>
                <a:gd name="connsiteX37" fmla="*/ 708145 w 822095"/>
                <a:gd name="connsiteY37" fmla="*/ 447459 h 857847"/>
                <a:gd name="connsiteX38" fmla="*/ 710150 w 822095"/>
                <a:gd name="connsiteY38" fmla="*/ 474892 h 857847"/>
                <a:gd name="connsiteX39" fmla="*/ 678708 w 822095"/>
                <a:gd name="connsiteY39" fmla="*/ 499686 h 857847"/>
                <a:gd name="connsiteX40" fmla="*/ 677758 w 822095"/>
                <a:gd name="connsiteY40" fmla="*/ 532711 h 857847"/>
                <a:gd name="connsiteX41" fmla="*/ 704030 w 822095"/>
                <a:gd name="connsiteY41" fmla="*/ 525958 h 857847"/>
                <a:gd name="connsiteX42" fmla="*/ 739270 w 822095"/>
                <a:gd name="connsiteY42" fmla="*/ 555079 h 857847"/>
                <a:gd name="connsiteX43" fmla="*/ 764593 w 822095"/>
                <a:gd name="connsiteY43" fmla="*/ 534188 h 857847"/>
                <a:gd name="connsiteX44" fmla="*/ 735789 w 822095"/>
                <a:gd name="connsiteY44" fmla="*/ 529651 h 857847"/>
                <a:gd name="connsiteX45" fmla="*/ 706140 w 822095"/>
                <a:gd name="connsiteY45" fmla="*/ 478796 h 857847"/>
                <a:gd name="connsiteX46" fmla="*/ 739481 w 822095"/>
                <a:gd name="connsiteY46" fmla="*/ 436486 h 8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22095" h="857847">
                  <a:moveTo>
                    <a:pt x="739481" y="436486"/>
                  </a:moveTo>
                  <a:cubicBezTo>
                    <a:pt x="746128" y="432371"/>
                    <a:pt x="752670" y="428257"/>
                    <a:pt x="759317" y="424142"/>
                  </a:cubicBezTo>
                  <a:cubicBezTo>
                    <a:pt x="775777" y="443766"/>
                    <a:pt x="801732" y="453684"/>
                    <a:pt x="813338" y="478268"/>
                  </a:cubicBezTo>
                  <a:cubicBezTo>
                    <a:pt x="813232" y="480906"/>
                    <a:pt x="813127" y="483649"/>
                    <a:pt x="813232" y="486287"/>
                  </a:cubicBezTo>
                  <a:cubicBezTo>
                    <a:pt x="804053" y="500636"/>
                    <a:pt x="813021" y="510026"/>
                    <a:pt x="822095" y="519522"/>
                  </a:cubicBezTo>
                  <a:cubicBezTo>
                    <a:pt x="796668" y="571433"/>
                    <a:pt x="763115" y="605723"/>
                    <a:pt x="698333" y="583355"/>
                  </a:cubicBezTo>
                  <a:cubicBezTo>
                    <a:pt x="681451" y="577447"/>
                    <a:pt x="669951" y="583144"/>
                    <a:pt x="662987" y="607200"/>
                  </a:cubicBezTo>
                  <a:cubicBezTo>
                    <a:pt x="648743" y="656473"/>
                    <a:pt x="654546" y="699310"/>
                    <a:pt x="688204" y="735605"/>
                  </a:cubicBezTo>
                  <a:cubicBezTo>
                    <a:pt x="706140" y="754914"/>
                    <a:pt x="713843" y="774960"/>
                    <a:pt x="705402" y="796590"/>
                  </a:cubicBezTo>
                  <a:cubicBezTo>
                    <a:pt x="697489" y="816953"/>
                    <a:pt x="675648" y="823917"/>
                    <a:pt x="653808" y="824972"/>
                  </a:cubicBezTo>
                  <a:cubicBezTo>
                    <a:pt x="641569" y="825605"/>
                    <a:pt x="629224" y="824972"/>
                    <a:pt x="616985" y="825183"/>
                  </a:cubicBezTo>
                  <a:cubicBezTo>
                    <a:pt x="566130" y="825816"/>
                    <a:pt x="525086" y="818114"/>
                    <a:pt x="525297" y="750904"/>
                  </a:cubicBezTo>
                  <a:cubicBezTo>
                    <a:pt x="525297" y="738032"/>
                    <a:pt x="530467" y="707434"/>
                    <a:pt x="503773" y="699416"/>
                  </a:cubicBezTo>
                  <a:cubicBezTo>
                    <a:pt x="499870" y="698255"/>
                    <a:pt x="491640" y="700471"/>
                    <a:pt x="490163" y="703530"/>
                  </a:cubicBezTo>
                  <a:cubicBezTo>
                    <a:pt x="478979" y="726321"/>
                    <a:pt x="487947" y="747528"/>
                    <a:pt x="498920" y="767047"/>
                  </a:cubicBezTo>
                  <a:cubicBezTo>
                    <a:pt x="536481" y="834046"/>
                    <a:pt x="523715" y="855147"/>
                    <a:pt x="448276" y="857785"/>
                  </a:cubicBezTo>
                  <a:cubicBezTo>
                    <a:pt x="421160" y="858735"/>
                    <a:pt x="397526" y="848500"/>
                    <a:pt x="372203" y="844913"/>
                  </a:cubicBezTo>
                  <a:cubicBezTo>
                    <a:pt x="350152" y="841748"/>
                    <a:pt x="337385" y="824233"/>
                    <a:pt x="338335" y="799333"/>
                  </a:cubicBezTo>
                  <a:cubicBezTo>
                    <a:pt x="339284" y="774960"/>
                    <a:pt x="338546" y="750482"/>
                    <a:pt x="338546" y="730013"/>
                  </a:cubicBezTo>
                  <a:cubicBezTo>
                    <a:pt x="298136" y="730013"/>
                    <a:pt x="260047" y="734761"/>
                    <a:pt x="223541" y="729064"/>
                  </a:cubicBezTo>
                  <a:cubicBezTo>
                    <a:pt x="143776" y="716614"/>
                    <a:pt x="104526" y="604246"/>
                    <a:pt x="154854" y="539780"/>
                  </a:cubicBezTo>
                  <a:cubicBezTo>
                    <a:pt x="178172" y="509921"/>
                    <a:pt x="202966" y="512242"/>
                    <a:pt x="223857" y="544000"/>
                  </a:cubicBezTo>
                  <a:cubicBezTo>
                    <a:pt x="231137" y="555079"/>
                    <a:pt x="231137" y="571644"/>
                    <a:pt x="257726" y="581562"/>
                  </a:cubicBezTo>
                  <a:cubicBezTo>
                    <a:pt x="246542" y="545266"/>
                    <a:pt x="276295" y="501480"/>
                    <a:pt x="213517" y="494305"/>
                  </a:cubicBezTo>
                  <a:cubicBezTo>
                    <a:pt x="212146" y="494200"/>
                    <a:pt x="210352" y="492195"/>
                    <a:pt x="209824" y="490718"/>
                  </a:cubicBezTo>
                  <a:cubicBezTo>
                    <a:pt x="187034" y="421398"/>
                    <a:pt x="137551" y="464235"/>
                    <a:pt x="101150" y="468245"/>
                  </a:cubicBezTo>
                  <a:cubicBezTo>
                    <a:pt x="32569" y="475630"/>
                    <a:pt x="22545" y="468983"/>
                    <a:pt x="32885" y="400191"/>
                  </a:cubicBezTo>
                  <a:cubicBezTo>
                    <a:pt x="34362" y="390379"/>
                    <a:pt x="37528" y="379617"/>
                    <a:pt x="43331" y="371809"/>
                  </a:cubicBezTo>
                  <a:cubicBezTo>
                    <a:pt x="64960" y="342583"/>
                    <a:pt x="66226" y="320848"/>
                    <a:pt x="30458" y="299641"/>
                  </a:cubicBezTo>
                  <a:cubicBezTo>
                    <a:pt x="7668" y="286135"/>
                    <a:pt x="-6153" y="258914"/>
                    <a:pt x="2710" y="231904"/>
                  </a:cubicBezTo>
                  <a:cubicBezTo>
                    <a:pt x="12205" y="203100"/>
                    <a:pt x="41220" y="213862"/>
                    <a:pt x="62428" y="214178"/>
                  </a:cubicBezTo>
                  <a:cubicBezTo>
                    <a:pt x="107691" y="214811"/>
                    <a:pt x="144514" y="222513"/>
                    <a:pt x="160868" y="155726"/>
                  </a:cubicBezTo>
                  <a:cubicBezTo>
                    <a:pt x="186612" y="50322"/>
                    <a:pt x="279038" y="15926"/>
                    <a:pt x="377162" y="3792"/>
                  </a:cubicBezTo>
                  <a:cubicBezTo>
                    <a:pt x="418416" y="-1378"/>
                    <a:pt x="462519" y="-2011"/>
                    <a:pt x="502824" y="6641"/>
                  </a:cubicBezTo>
                  <a:cubicBezTo>
                    <a:pt x="567607" y="20568"/>
                    <a:pt x="620572" y="57813"/>
                    <a:pt x="641252" y="124179"/>
                  </a:cubicBezTo>
                  <a:cubicBezTo>
                    <a:pt x="654335" y="166066"/>
                    <a:pt x="678286" y="199512"/>
                    <a:pt x="702131" y="234436"/>
                  </a:cubicBezTo>
                  <a:cubicBezTo>
                    <a:pt x="759212" y="318210"/>
                    <a:pt x="727664" y="386475"/>
                    <a:pt x="626481" y="398186"/>
                  </a:cubicBezTo>
                  <a:cubicBezTo>
                    <a:pt x="660138" y="404622"/>
                    <a:pt x="674066" y="441656"/>
                    <a:pt x="708145" y="447459"/>
                  </a:cubicBezTo>
                  <a:cubicBezTo>
                    <a:pt x="716164" y="456111"/>
                    <a:pt x="716480" y="465185"/>
                    <a:pt x="710150" y="474892"/>
                  </a:cubicBezTo>
                  <a:cubicBezTo>
                    <a:pt x="702553" y="486814"/>
                    <a:pt x="685566" y="486920"/>
                    <a:pt x="678708" y="499686"/>
                  </a:cubicBezTo>
                  <a:cubicBezTo>
                    <a:pt x="672799" y="510554"/>
                    <a:pt x="669529" y="524165"/>
                    <a:pt x="677758" y="532711"/>
                  </a:cubicBezTo>
                  <a:cubicBezTo>
                    <a:pt x="682190" y="537248"/>
                    <a:pt x="692846" y="521105"/>
                    <a:pt x="704030" y="525958"/>
                  </a:cubicBezTo>
                  <a:cubicBezTo>
                    <a:pt x="716269" y="535032"/>
                    <a:pt x="717957" y="556978"/>
                    <a:pt x="739270" y="555079"/>
                  </a:cubicBezTo>
                  <a:cubicBezTo>
                    <a:pt x="754042" y="555606"/>
                    <a:pt x="772189" y="560354"/>
                    <a:pt x="764593" y="534188"/>
                  </a:cubicBezTo>
                  <a:cubicBezTo>
                    <a:pt x="756363" y="524059"/>
                    <a:pt x="744335" y="537353"/>
                    <a:pt x="735789" y="529651"/>
                  </a:cubicBezTo>
                  <a:cubicBezTo>
                    <a:pt x="727453" y="511820"/>
                    <a:pt x="709517" y="499475"/>
                    <a:pt x="706140" y="478796"/>
                  </a:cubicBezTo>
                  <a:cubicBezTo>
                    <a:pt x="720068" y="466556"/>
                    <a:pt x="732834" y="454001"/>
                    <a:pt x="739481" y="436486"/>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4" name="Freeform: Shape 83"/>
            <p:cNvSpPr/>
            <p:nvPr/>
          </p:nvSpPr>
          <p:spPr>
            <a:xfrm>
              <a:off x="6862493" y="994076"/>
              <a:ext cx="161078" cy="187054"/>
            </a:xfrm>
            <a:custGeom>
              <a:avLst/>
              <a:gdLst>
                <a:gd name="connsiteX0" fmla="*/ 54619 w 161078"/>
                <a:gd name="connsiteY0" fmla="*/ 187054 h 187054"/>
                <a:gd name="connsiteX1" fmla="*/ 598 w 161078"/>
                <a:gd name="connsiteY1" fmla="*/ 132928 h 187054"/>
                <a:gd name="connsiteX2" fmla="*/ 56096 w 161078"/>
                <a:gd name="connsiteY2" fmla="*/ 27946 h 187054"/>
                <a:gd name="connsiteX3" fmla="*/ 69180 w 161078"/>
                <a:gd name="connsiteY3" fmla="*/ 19611 h 187054"/>
                <a:gd name="connsiteX4" fmla="*/ 161078 w 161078"/>
                <a:gd name="connsiteY4" fmla="*/ 60443 h 187054"/>
                <a:gd name="connsiteX5" fmla="*/ 96823 w 161078"/>
                <a:gd name="connsiteY5" fmla="*/ 134088 h 187054"/>
                <a:gd name="connsiteX6" fmla="*/ 66014 w 161078"/>
                <a:gd name="connsiteY6" fmla="*/ 175448 h 187054"/>
                <a:gd name="connsiteX7" fmla="*/ 54619 w 161078"/>
                <a:gd name="connsiteY7" fmla="*/ 187054 h 18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078" h="187054">
                  <a:moveTo>
                    <a:pt x="54619" y="187054"/>
                  </a:moveTo>
                  <a:cubicBezTo>
                    <a:pt x="32568" y="173021"/>
                    <a:pt x="-5205" y="174815"/>
                    <a:pt x="598" y="132928"/>
                  </a:cubicBezTo>
                  <a:cubicBezTo>
                    <a:pt x="12099" y="94206"/>
                    <a:pt x="30985" y="59493"/>
                    <a:pt x="56096" y="27946"/>
                  </a:cubicBezTo>
                  <a:cubicBezTo>
                    <a:pt x="60211" y="24781"/>
                    <a:pt x="64432" y="21826"/>
                    <a:pt x="69180" y="19611"/>
                  </a:cubicBezTo>
                  <a:cubicBezTo>
                    <a:pt x="135334" y="-12042"/>
                    <a:pt x="139976" y="-10037"/>
                    <a:pt x="161078" y="60443"/>
                  </a:cubicBezTo>
                  <a:cubicBezTo>
                    <a:pt x="139554" y="84921"/>
                    <a:pt x="127632" y="117734"/>
                    <a:pt x="96823" y="134088"/>
                  </a:cubicBezTo>
                  <a:cubicBezTo>
                    <a:pt x="86377" y="147699"/>
                    <a:pt x="74033" y="159938"/>
                    <a:pt x="66014" y="175448"/>
                  </a:cubicBezTo>
                  <a:cubicBezTo>
                    <a:pt x="62216" y="179352"/>
                    <a:pt x="58418" y="183256"/>
                    <a:pt x="54619" y="187054"/>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5" name="Freeform: Shape 84"/>
            <p:cNvSpPr/>
            <p:nvPr/>
          </p:nvSpPr>
          <p:spPr>
            <a:xfrm>
              <a:off x="6918694" y="970639"/>
              <a:ext cx="109822" cy="83985"/>
            </a:xfrm>
            <a:custGeom>
              <a:avLst/>
              <a:gdLst>
                <a:gd name="connsiteX0" fmla="*/ 104982 w 109822"/>
                <a:gd name="connsiteY0" fmla="*/ 83985 h 83985"/>
                <a:gd name="connsiteX1" fmla="*/ 100023 w 109822"/>
                <a:gd name="connsiteY1" fmla="*/ 82614 h 83985"/>
                <a:gd name="connsiteX2" fmla="*/ 0 w 109822"/>
                <a:gd name="connsiteY2" fmla="*/ 51383 h 83985"/>
                <a:gd name="connsiteX3" fmla="*/ 104032 w 109822"/>
                <a:gd name="connsiteY3" fmla="*/ 0 h 83985"/>
                <a:gd name="connsiteX4" fmla="*/ 104771 w 109822"/>
                <a:gd name="connsiteY4" fmla="*/ 83458 h 83985"/>
                <a:gd name="connsiteX5" fmla="*/ 104982 w 109822"/>
                <a:gd name="connsiteY5" fmla="*/ 83985 h 8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22" h="83985">
                  <a:moveTo>
                    <a:pt x="104982" y="83985"/>
                  </a:moveTo>
                  <a:cubicBezTo>
                    <a:pt x="103294" y="83563"/>
                    <a:pt x="100234" y="83458"/>
                    <a:pt x="100023" y="82614"/>
                  </a:cubicBezTo>
                  <a:cubicBezTo>
                    <a:pt x="84619" y="14560"/>
                    <a:pt x="36612" y="51172"/>
                    <a:pt x="0" y="51383"/>
                  </a:cubicBezTo>
                  <a:cubicBezTo>
                    <a:pt x="21735" y="7913"/>
                    <a:pt x="63517" y="5275"/>
                    <a:pt x="104032" y="0"/>
                  </a:cubicBezTo>
                  <a:cubicBezTo>
                    <a:pt x="112156" y="27749"/>
                    <a:pt x="111102" y="55603"/>
                    <a:pt x="104771" y="83458"/>
                  </a:cubicBezTo>
                  <a:lnTo>
                    <a:pt x="104982" y="83985"/>
                  </a:ln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6" name="Freeform: Shape 85"/>
            <p:cNvSpPr/>
            <p:nvPr/>
          </p:nvSpPr>
          <p:spPr>
            <a:xfrm>
              <a:off x="6811075" y="1138216"/>
              <a:ext cx="42621" cy="41754"/>
            </a:xfrm>
            <a:custGeom>
              <a:avLst/>
              <a:gdLst>
                <a:gd name="connsiteX0" fmla="*/ 32286 w 42621"/>
                <a:gd name="connsiteY0" fmla="*/ 1239 h 41754"/>
                <a:gd name="connsiteX1" fmla="*/ 0 w 42621"/>
                <a:gd name="connsiteY1" fmla="*/ 40910 h 41754"/>
                <a:gd name="connsiteX2" fmla="*/ 844 w 42621"/>
                <a:gd name="connsiteY2" fmla="*/ 41754 h 41754"/>
                <a:gd name="connsiteX3" fmla="*/ 950 w 42621"/>
                <a:gd name="connsiteY3" fmla="*/ 11789 h 41754"/>
                <a:gd name="connsiteX4" fmla="*/ 32286 w 42621"/>
                <a:gd name="connsiteY4" fmla="*/ 1239 h 41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1" h="41754">
                  <a:moveTo>
                    <a:pt x="32286" y="1239"/>
                  </a:moveTo>
                  <a:cubicBezTo>
                    <a:pt x="59613" y="45447"/>
                    <a:pt x="27116" y="41016"/>
                    <a:pt x="0" y="40910"/>
                  </a:cubicBezTo>
                  <a:lnTo>
                    <a:pt x="844" y="41754"/>
                  </a:lnTo>
                  <a:cubicBezTo>
                    <a:pt x="844" y="31731"/>
                    <a:pt x="950" y="21707"/>
                    <a:pt x="950" y="11789"/>
                  </a:cubicBezTo>
                  <a:cubicBezTo>
                    <a:pt x="10657" y="6092"/>
                    <a:pt x="19097" y="-3404"/>
                    <a:pt x="32286" y="1239"/>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 name="Freeform: Shape 86"/>
            <p:cNvSpPr/>
            <p:nvPr/>
          </p:nvSpPr>
          <p:spPr>
            <a:xfrm>
              <a:off x="6886783" y="1189255"/>
              <a:ext cx="46406" cy="33312"/>
            </a:xfrm>
            <a:custGeom>
              <a:avLst/>
              <a:gdLst>
                <a:gd name="connsiteX0" fmla="*/ 39086 w 46406"/>
                <a:gd name="connsiteY0" fmla="*/ 33130 h 33312"/>
                <a:gd name="connsiteX1" fmla="*/ 48 w 46406"/>
                <a:gd name="connsiteY1" fmla="*/ 16459 h 33312"/>
                <a:gd name="connsiteX2" fmla="*/ 30224 w 46406"/>
                <a:gd name="connsiteY2" fmla="*/ 0 h 33312"/>
                <a:gd name="connsiteX3" fmla="*/ 39086 w 46406"/>
                <a:gd name="connsiteY3" fmla="*/ 33130 h 33312"/>
              </a:gdLst>
              <a:ahLst/>
              <a:cxnLst>
                <a:cxn ang="0">
                  <a:pos x="connsiteX0" y="connsiteY0"/>
                </a:cxn>
                <a:cxn ang="0">
                  <a:pos x="connsiteX1" y="connsiteY1"/>
                </a:cxn>
                <a:cxn ang="0">
                  <a:pos x="connsiteX2" y="connsiteY2"/>
                </a:cxn>
                <a:cxn ang="0">
                  <a:pos x="connsiteX3" y="connsiteY3"/>
                </a:cxn>
              </a:cxnLst>
              <a:rect l="l" t="t" r="r" b="b"/>
              <a:pathLst>
                <a:path w="46406" h="33312">
                  <a:moveTo>
                    <a:pt x="39086" y="33130"/>
                  </a:moveTo>
                  <a:cubicBezTo>
                    <a:pt x="25476" y="28593"/>
                    <a:pt x="1631" y="43681"/>
                    <a:pt x="48" y="16459"/>
                  </a:cubicBezTo>
                  <a:cubicBezTo>
                    <a:pt x="-1113" y="-4326"/>
                    <a:pt x="19040" y="3904"/>
                    <a:pt x="30224" y="0"/>
                  </a:cubicBezTo>
                  <a:cubicBezTo>
                    <a:pt x="47633" y="7069"/>
                    <a:pt x="51642" y="17937"/>
                    <a:pt x="39086" y="3313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 name="Freeform: Shape 87"/>
            <p:cNvSpPr/>
            <p:nvPr/>
          </p:nvSpPr>
          <p:spPr>
            <a:xfrm>
              <a:off x="7022727" y="970639"/>
              <a:ext cx="11963" cy="83457"/>
            </a:xfrm>
            <a:custGeom>
              <a:avLst/>
              <a:gdLst>
                <a:gd name="connsiteX0" fmla="*/ 739 w 11963"/>
                <a:gd name="connsiteY0" fmla="*/ 83458 h 83457"/>
                <a:gd name="connsiteX1" fmla="*/ 0 w 11963"/>
                <a:gd name="connsiteY1" fmla="*/ 0 h 83457"/>
                <a:gd name="connsiteX2" fmla="*/ 739 w 11963"/>
                <a:gd name="connsiteY2" fmla="*/ 83458 h 83457"/>
              </a:gdLst>
              <a:ahLst/>
              <a:cxnLst>
                <a:cxn ang="0">
                  <a:pos x="connsiteX0" y="connsiteY0"/>
                </a:cxn>
                <a:cxn ang="0">
                  <a:pos x="connsiteX1" y="connsiteY1"/>
                </a:cxn>
                <a:cxn ang="0">
                  <a:pos x="connsiteX2" y="connsiteY2"/>
                </a:cxn>
              </a:cxnLst>
              <a:rect l="l" t="t" r="r" b="b"/>
              <a:pathLst>
                <a:path w="11963" h="83457">
                  <a:moveTo>
                    <a:pt x="739" y="83458"/>
                  </a:moveTo>
                  <a:cubicBezTo>
                    <a:pt x="528" y="55603"/>
                    <a:pt x="317" y="27854"/>
                    <a:pt x="0" y="0"/>
                  </a:cubicBezTo>
                  <a:cubicBezTo>
                    <a:pt x="16565" y="27643"/>
                    <a:pt x="15088" y="55498"/>
                    <a:pt x="739" y="8345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 name="Freeform: Shape 88"/>
            <p:cNvSpPr/>
            <p:nvPr/>
          </p:nvSpPr>
          <p:spPr>
            <a:xfrm>
              <a:off x="6928495" y="1128270"/>
              <a:ext cx="30956" cy="41359"/>
            </a:xfrm>
            <a:custGeom>
              <a:avLst/>
              <a:gdLst>
                <a:gd name="connsiteX0" fmla="*/ 117 w 30956"/>
                <a:gd name="connsiteY0" fmla="*/ 41360 h 41359"/>
                <a:gd name="connsiteX1" fmla="*/ 30926 w 30956"/>
                <a:gd name="connsiteY1" fmla="*/ 0 h 41359"/>
                <a:gd name="connsiteX2" fmla="*/ 117 w 30956"/>
                <a:gd name="connsiteY2" fmla="*/ 41360 h 41359"/>
              </a:gdLst>
              <a:ahLst/>
              <a:cxnLst>
                <a:cxn ang="0">
                  <a:pos x="connsiteX0" y="connsiteY0"/>
                </a:cxn>
                <a:cxn ang="0">
                  <a:pos x="connsiteX1" y="connsiteY1"/>
                </a:cxn>
                <a:cxn ang="0">
                  <a:pos x="connsiteX2" y="connsiteY2"/>
                </a:cxn>
              </a:cxnLst>
              <a:rect l="l" t="t" r="r" b="b"/>
              <a:pathLst>
                <a:path w="30956" h="41359">
                  <a:moveTo>
                    <a:pt x="117" y="41360"/>
                  </a:moveTo>
                  <a:cubicBezTo>
                    <a:pt x="-1465" y="18781"/>
                    <a:pt x="13200" y="8335"/>
                    <a:pt x="30926" y="0"/>
                  </a:cubicBezTo>
                  <a:cubicBezTo>
                    <a:pt x="31770" y="22051"/>
                    <a:pt x="15205" y="31125"/>
                    <a:pt x="117" y="4136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 name="Freeform: Shape 89"/>
            <p:cNvSpPr/>
            <p:nvPr/>
          </p:nvSpPr>
          <p:spPr>
            <a:xfrm>
              <a:off x="6277633" y="746537"/>
              <a:ext cx="271462" cy="292366"/>
            </a:xfrm>
            <a:custGeom>
              <a:avLst/>
              <a:gdLst>
                <a:gd name="connsiteX0" fmla="*/ 271463 w 271462"/>
                <a:gd name="connsiteY0" fmla="*/ 149296 h 292366"/>
                <a:gd name="connsiteX1" fmla="*/ 43141 w 271462"/>
                <a:gd name="connsiteY1" fmla="*/ 292366 h 292366"/>
                <a:gd name="connsiteX2" fmla="*/ 153820 w 271462"/>
                <a:gd name="connsiteY2" fmla="*/ 0 h 292366"/>
                <a:gd name="connsiteX3" fmla="*/ 151182 w 271462"/>
                <a:gd name="connsiteY3" fmla="*/ 40094 h 292366"/>
                <a:gd name="connsiteX4" fmla="*/ 212905 w 271462"/>
                <a:gd name="connsiteY4" fmla="*/ 133364 h 292366"/>
                <a:gd name="connsiteX5" fmla="*/ 271463 w 271462"/>
                <a:gd name="connsiteY5" fmla="*/ 149296 h 29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462" h="292366">
                  <a:moveTo>
                    <a:pt x="271463" y="149296"/>
                  </a:moveTo>
                  <a:cubicBezTo>
                    <a:pt x="182413" y="176306"/>
                    <a:pt x="116681" y="240561"/>
                    <a:pt x="43141" y="292366"/>
                  </a:cubicBezTo>
                  <a:cubicBezTo>
                    <a:pt x="-53822" y="179155"/>
                    <a:pt x="25520" y="23212"/>
                    <a:pt x="153820" y="0"/>
                  </a:cubicBezTo>
                  <a:cubicBezTo>
                    <a:pt x="162366" y="14033"/>
                    <a:pt x="154242" y="26799"/>
                    <a:pt x="151182" y="40094"/>
                  </a:cubicBezTo>
                  <a:cubicBezTo>
                    <a:pt x="139154" y="92426"/>
                    <a:pt x="160045" y="123657"/>
                    <a:pt x="212905" y="133364"/>
                  </a:cubicBezTo>
                  <a:cubicBezTo>
                    <a:pt x="232846" y="137162"/>
                    <a:pt x="255531" y="130621"/>
                    <a:pt x="271463"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 name="Freeform: Shape 90"/>
            <p:cNvSpPr/>
            <p:nvPr/>
          </p:nvSpPr>
          <p:spPr>
            <a:xfrm>
              <a:off x="6409760" y="726149"/>
              <a:ext cx="305090" cy="169684"/>
            </a:xfrm>
            <a:custGeom>
              <a:avLst/>
              <a:gdLst>
                <a:gd name="connsiteX0" fmla="*/ 139335 w 305090"/>
                <a:gd name="connsiteY0" fmla="*/ 169684 h 169684"/>
                <a:gd name="connsiteX1" fmla="*/ 118550 w 305090"/>
                <a:gd name="connsiteY1" fmla="*/ 169157 h 169684"/>
                <a:gd name="connsiteX2" fmla="*/ 21798 w 305090"/>
                <a:gd name="connsiteY2" fmla="*/ 20494 h 169684"/>
                <a:gd name="connsiteX3" fmla="*/ 271855 w 305090"/>
                <a:gd name="connsiteY3" fmla="*/ 54996 h 169684"/>
                <a:gd name="connsiteX4" fmla="*/ 305090 w 305090"/>
                <a:gd name="connsiteY4" fmla="*/ 105957 h 169684"/>
                <a:gd name="connsiteX5" fmla="*/ 275337 w 305090"/>
                <a:gd name="connsiteY5" fmla="*/ 135710 h 169684"/>
                <a:gd name="connsiteX6" fmla="*/ 139335 w 305090"/>
                <a:gd name="connsiteY6" fmla="*/ 169684 h 16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090" h="169684">
                  <a:moveTo>
                    <a:pt x="139335" y="169684"/>
                  </a:moveTo>
                  <a:cubicBezTo>
                    <a:pt x="132372" y="169473"/>
                    <a:pt x="125513" y="169157"/>
                    <a:pt x="118550" y="169157"/>
                  </a:cubicBezTo>
                  <a:cubicBezTo>
                    <a:pt x="4178" y="168102"/>
                    <a:pt x="-25998" y="121783"/>
                    <a:pt x="21798" y="20494"/>
                  </a:cubicBezTo>
                  <a:cubicBezTo>
                    <a:pt x="111164" y="-11581"/>
                    <a:pt x="195888" y="-10209"/>
                    <a:pt x="271855" y="54996"/>
                  </a:cubicBezTo>
                  <a:cubicBezTo>
                    <a:pt x="287998" y="68817"/>
                    <a:pt x="299709" y="85277"/>
                    <a:pt x="305090" y="105957"/>
                  </a:cubicBezTo>
                  <a:cubicBezTo>
                    <a:pt x="304141" y="124843"/>
                    <a:pt x="294118" y="134655"/>
                    <a:pt x="275337" y="135710"/>
                  </a:cubicBezTo>
                  <a:cubicBezTo>
                    <a:pt x="229862" y="147000"/>
                    <a:pt x="184599" y="158395"/>
                    <a:pt x="139335" y="16968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2" name="Freeform: Shape 91"/>
            <p:cNvSpPr/>
            <p:nvPr/>
          </p:nvSpPr>
          <p:spPr>
            <a:xfrm>
              <a:off x="6522964" y="896994"/>
              <a:ext cx="242501" cy="218427"/>
            </a:xfrm>
            <a:custGeom>
              <a:avLst/>
              <a:gdLst>
                <a:gd name="connsiteX0" fmla="*/ 206447 w 242501"/>
                <a:gd name="connsiteY0" fmla="*/ 0 h 218427"/>
                <a:gd name="connsiteX1" fmla="*/ 215098 w 242501"/>
                <a:gd name="connsiteY1" fmla="*/ 156787 h 218427"/>
                <a:gd name="connsiteX2" fmla="*/ 66963 w 242501"/>
                <a:gd name="connsiteY2" fmla="*/ 217982 h 218427"/>
                <a:gd name="connsiteX3" fmla="*/ 5662 w 242501"/>
                <a:gd name="connsiteY3" fmla="*/ 184536 h 218427"/>
                <a:gd name="connsiteX4" fmla="*/ 3130 w 242501"/>
                <a:gd name="connsiteY4" fmla="*/ 118698 h 218427"/>
                <a:gd name="connsiteX5" fmla="*/ 27081 w 242501"/>
                <a:gd name="connsiteY5" fmla="*/ 86623 h 218427"/>
                <a:gd name="connsiteX6" fmla="*/ 76776 w 242501"/>
                <a:gd name="connsiteY6" fmla="*/ 70797 h 218427"/>
                <a:gd name="connsiteX7" fmla="*/ 134384 w 242501"/>
                <a:gd name="connsiteY7" fmla="*/ 67948 h 218427"/>
                <a:gd name="connsiteX8" fmla="*/ 149999 w 242501"/>
                <a:gd name="connsiteY8" fmla="*/ 53810 h 218427"/>
                <a:gd name="connsiteX9" fmla="*/ 206447 w 242501"/>
                <a:gd name="connsiteY9" fmla="*/ 0 h 218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501" h="218427">
                  <a:moveTo>
                    <a:pt x="206447" y="0"/>
                  </a:moveTo>
                  <a:cubicBezTo>
                    <a:pt x="238732" y="50644"/>
                    <a:pt x="264055" y="100550"/>
                    <a:pt x="215098" y="156787"/>
                  </a:cubicBezTo>
                  <a:cubicBezTo>
                    <a:pt x="175321" y="202472"/>
                    <a:pt x="126365" y="221675"/>
                    <a:pt x="66963" y="217982"/>
                  </a:cubicBezTo>
                  <a:cubicBezTo>
                    <a:pt x="43857" y="211863"/>
                    <a:pt x="16530" y="213445"/>
                    <a:pt x="5662" y="184536"/>
                  </a:cubicBezTo>
                  <a:cubicBezTo>
                    <a:pt x="-1512" y="162801"/>
                    <a:pt x="-1301" y="140855"/>
                    <a:pt x="3130" y="118698"/>
                  </a:cubicBezTo>
                  <a:cubicBezTo>
                    <a:pt x="6928" y="104876"/>
                    <a:pt x="16002" y="95064"/>
                    <a:pt x="27081" y="86623"/>
                  </a:cubicBezTo>
                  <a:cubicBezTo>
                    <a:pt x="42169" y="76705"/>
                    <a:pt x="56834" y="65521"/>
                    <a:pt x="76776" y="70797"/>
                  </a:cubicBezTo>
                  <a:cubicBezTo>
                    <a:pt x="97033" y="92215"/>
                    <a:pt x="116447" y="95275"/>
                    <a:pt x="134384" y="67948"/>
                  </a:cubicBezTo>
                  <a:cubicBezTo>
                    <a:pt x="138921" y="62567"/>
                    <a:pt x="144196" y="57819"/>
                    <a:pt x="149999" y="53810"/>
                  </a:cubicBezTo>
                  <a:cubicBezTo>
                    <a:pt x="178592" y="46213"/>
                    <a:pt x="188827" y="19203"/>
                    <a:pt x="206447" y="0"/>
                  </a:cubicBezTo>
                  <a:close/>
                </a:path>
              </a:pathLst>
            </a:custGeom>
            <a:solidFill>
              <a:srgbClr val="FADE7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 name="Freeform: Shape 92"/>
            <p:cNvSpPr/>
            <p:nvPr/>
          </p:nvSpPr>
          <p:spPr>
            <a:xfrm>
              <a:off x="6537700" y="1260051"/>
              <a:ext cx="206853" cy="123718"/>
            </a:xfrm>
            <a:custGeom>
              <a:avLst/>
              <a:gdLst>
                <a:gd name="connsiteX0" fmla="*/ 0 w 206853"/>
                <a:gd name="connsiteY0" fmla="*/ 57714 h 123718"/>
                <a:gd name="connsiteX1" fmla="*/ 202261 w 206853"/>
                <a:gd name="connsiteY1" fmla="*/ 0 h 123718"/>
                <a:gd name="connsiteX2" fmla="*/ 105404 w 206853"/>
                <a:gd name="connsiteY2" fmla="*/ 120597 h 123718"/>
                <a:gd name="connsiteX3" fmla="*/ 0 w 206853"/>
                <a:gd name="connsiteY3" fmla="*/ 57714 h 123718"/>
              </a:gdLst>
              <a:ahLst/>
              <a:cxnLst>
                <a:cxn ang="0">
                  <a:pos x="connsiteX0" y="connsiteY0"/>
                </a:cxn>
                <a:cxn ang="0">
                  <a:pos x="connsiteX1" y="connsiteY1"/>
                </a:cxn>
                <a:cxn ang="0">
                  <a:pos x="connsiteX2" y="connsiteY2"/>
                </a:cxn>
                <a:cxn ang="0">
                  <a:pos x="connsiteX3" y="connsiteY3"/>
                </a:cxn>
              </a:cxnLst>
              <a:rect l="l" t="t" r="r" b="b"/>
              <a:pathLst>
                <a:path w="206853" h="123718">
                  <a:moveTo>
                    <a:pt x="0" y="57714"/>
                  </a:moveTo>
                  <a:cubicBezTo>
                    <a:pt x="71113" y="51911"/>
                    <a:pt x="141488" y="43681"/>
                    <a:pt x="202261" y="0"/>
                  </a:cubicBezTo>
                  <a:cubicBezTo>
                    <a:pt x="219987" y="73012"/>
                    <a:pt x="186119" y="114161"/>
                    <a:pt x="105404" y="120597"/>
                  </a:cubicBezTo>
                  <a:cubicBezTo>
                    <a:pt x="32180" y="131359"/>
                    <a:pt x="5275" y="115216"/>
                    <a:pt x="0" y="57714"/>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 name="Freeform: Shape 93"/>
            <p:cNvSpPr/>
            <p:nvPr/>
          </p:nvSpPr>
          <p:spPr>
            <a:xfrm>
              <a:off x="6518181" y="1127215"/>
              <a:ext cx="207114" cy="126743"/>
            </a:xfrm>
            <a:custGeom>
              <a:avLst/>
              <a:gdLst>
                <a:gd name="connsiteX0" fmla="*/ 168393 w 207114"/>
                <a:gd name="connsiteY0" fmla="*/ 0 h 126743"/>
                <a:gd name="connsiteX1" fmla="*/ 207115 w 207114"/>
                <a:gd name="connsiteY1" fmla="*/ 63306 h 126743"/>
                <a:gd name="connsiteX2" fmla="*/ 528 w 207114"/>
                <a:gd name="connsiteY2" fmla="*/ 116060 h 126743"/>
                <a:gd name="connsiteX3" fmla="*/ 0 w 207114"/>
                <a:gd name="connsiteY3" fmla="*/ 42731 h 126743"/>
                <a:gd name="connsiteX4" fmla="*/ 21313 w 207114"/>
                <a:gd name="connsiteY4" fmla="*/ 32286 h 126743"/>
                <a:gd name="connsiteX5" fmla="*/ 168393 w 207114"/>
                <a:gd name="connsiteY5" fmla="*/ 0 h 12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14" h="126743">
                  <a:moveTo>
                    <a:pt x="168393" y="0"/>
                  </a:moveTo>
                  <a:cubicBezTo>
                    <a:pt x="182215" y="20574"/>
                    <a:pt x="200995" y="37983"/>
                    <a:pt x="207115" y="63306"/>
                  </a:cubicBezTo>
                  <a:cubicBezTo>
                    <a:pt x="166494" y="116166"/>
                    <a:pt x="60879" y="143176"/>
                    <a:pt x="528" y="116060"/>
                  </a:cubicBezTo>
                  <a:cubicBezTo>
                    <a:pt x="317" y="91582"/>
                    <a:pt x="105" y="67209"/>
                    <a:pt x="0" y="42731"/>
                  </a:cubicBezTo>
                  <a:cubicBezTo>
                    <a:pt x="5697" y="36506"/>
                    <a:pt x="12767" y="32919"/>
                    <a:pt x="21313" y="32286"/>
                  </a:cubicBezTo>
                  <a:cubicBezTo>
                    <a:pt x="73012" y="33763"/>
                    <a:pt x="120386" y="15404"/>
                    <a:pt x="168393" y="0"/>
                  </a:cubicBezTo>
                  <a:close/>
                </a:path>
              </a:pathLst>
            </a:custGeom>
            <a:solidFill>
              <a:srgbClr val="FDFDFD"/>
            </a:solidFill>
            <a:ln w="10529"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95" name="Freeform: Shape 94"/>
            <p:cNvSpPr/>
            <p:nvPr/>
          </p:nvSpPr>
          <p:spPr>
            <a:xfrm>
              <a:off x="6504880" y="1190521"/>
              <a:ext cx="234172" cy="105787"/>
            </a:xfrm>
            <a:custGeom>
              <a:avLst/>
              <a:gdLst>
                <a:gd name="connsiteX0" fmla="*/ 13829 w 234172"/>
                <a:gd name="connsiteY0" fmla="*/ 52755 h 105787"/>
                <a:gd name="connsiteX1" fmla="*/ 220416 w 234172"/>
                <a:gd name="connsiteY1" fmla="*/ 0 h 105787"/>
                <a:gd name="connsiteX2" fmla="*/ 212292 w 234172"/>
                <a:gd name="connsiteY2" fmla="*/ 58769 h 105787"/>
                <a:gd name="connsiteX3" fmla="*/ 21003 w 234172"/>
                <a:gd name="connsiteY3" fmla="*/ 103716 h 105787"/>
                <a:gd name="connsiteX4" fmla="*/ 13829 w 234172"/>
                <a:gd name="connsiteY4" fmla="*/ 52755 h 105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72" h="105787">
                  <a:moveTo>
                    <a:pt x="13829" y="52755"/>
                  </a:moveTo>
                  <a:cubicBezTo>
                    <a:pt x="87580" y="54337"/>
                    <a:pt x="156899" y="38405"/>
                    <a:pt x="220416" y="0"/>
                  </a:cubicBezTo>
                  <a:cubicBezTo>
                    <a:pt x="238564" y="22473"/>
                    <a:pt x="241518" y="39355"/>
                    <a:pt x="212292" y="58769"/>
                  </a:cubicBezTo>
                  <a:cubicBezTo>
                    <a:pt x="153312" y="97913"/>
                    <a:pt x="88740" y="111418"/>
                    <a:pt x="21003" y="103716"/>
                  </a:cubicBezTo>
                  <a:cubicBezTo>
                    <a:pt x="-25632" y="98335"/>
                    <a:pt x="21003" y="69425"/>
                    <a:pt x="13829" y="52755"/>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 name="Freeform: Shape 95"/>
            <p:cNvSpPr/>
            <p:nvPr/>
          </p:nvSpPr>
          <p:spPr>
            <a:xfrm>
              <a:off x="6315814" y="1023394"/>
              <a:ext cx="99899" cy="156187"/>
            </a:xfrm>
            <a:custGeom>
              <a:avLst/>
              <a:gdLst>
                <a:gd name="connsiteX0" fmla="*/ 94958 w 99899"/>
                <a:gd name="connsiteY0" fmla="*/ 125662 h 156187"/>
                <a:gd name="connsiteX1" fmla="*/ 15616 w 99899"/>
                <a:gd name="connsiteY1" fmla="*/ 145814 h 156187"/>
                <a:gd name="connsiteX2" fmla="*/ 21841 w 99899"/>
                <a:gd name="connsiteY2" fmla="*/ 36401 h 156187"/>
                <a:gd name="connsiteX3" fmla="*/ 64044 w 99899"/>
                <a:gd name="connsiteY3" fmla="*/ 0 h 156187"/>
                <a:gd name="connsiteX4" fmla="*/ 94958 w 99899"/>
                <a:gd name="connsiteY4" fmla="*/ 125662 h 156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9" h="156187">
                  <a:moveTo>
                    <a:pt x="94958" y="125662"/>
                  </a:moveTo>
                  <a:cubicBezTo>
                    <a:pt x="73224" y="151089"/>
                    <a:pt x="49906" y="168182"/>
                    <a:pt x="15616" y="145814"/>
                  </a:cubicBezTo>
                  <a:cubicBezTo>
                    <a:pt x="-12239" y="127666"/>
                    <a:pt x="1794" y="73751"/>
                    <a:pt x="21841" y="36401"/>
                  </a:cubicBezTo>
                  <a:cubicBezTo>
                    <a:pt x="30070" y="20996"/>
                    <a:pt x="44103" y="5275"/>
                    <a:pt x="64044" y="0"/>
                  </a:cubicBezTo>
                  <a:cubicBezTo>
                    <a:pt x="89367" y="38194"/>
                    <a:pt x="109624" y="77655"/>
                    <a:pt x="94958" y="12566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 name="Freeform: Shape 96"/>
            <p:cNvSpPr/>
            <p:nvPr/>
          </p:nvSpPr>
          <p:spPr>
            <a:xfrm>
              <a:off x="6411749" y="978447"/>
              <a:ext cx="178178" cy="149988"/>
            </a:xfrm>
            <a:custGeom>
              <a:avLst/>
              <a:gdLst>
                <a:gd name="connsiteX0" fmla="*/ 126162 w 178178"/>
                <a:gd name="connsiteY0" fmla="*/ 106459 h 149988"/>
                <a:gd name="connsiteX1" fmla="*/ 178178 w 178178"/>
                <a:gd name="connsiteY1" fmla="*/ 136529 h 149988"/>
                <a:gd name="connsiteX2" fmla="*/ 71297 w 178178"/>
                <a:gd name="connsiteY2" fmla="*/ 149401 h 149988"/>
                <a:gd name="connsiteX3" fmla="*/ 29621 w 178178"/>
                <a:gd name="connsiteY3" fmla="*/ 115533 h 149988"/>
                <a:gd name="connsiteX4" fmla="*/ 8519 w 178178"/>
                <a:gd name="connsiteY4" fmla="*/ 53493 h 149988"/>
                <a:gd name="connsiteX5" fmla="*/ 29832 w 178178"/>
                <a:gd name="connsiteY5" fmla="*/ 0 h 149988"/>
                <a:gd name="connsiteX6" fmla="*/ 126162 w 178178"/>
                <a:gd name="connsiteY6" fmla="*/ 106459 h 1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78" h="149988">
                  <a:moveTo>
                    <a:pt x="126162" y="106459"/>
                  </a:moveTo>
                  <a:cubicBezTo>
                    <a:pt x="143466" y="116482"/>
                    <a:pt x="160875" y="126506"/>
                    <a:pt x="178178" y="136529"/>
                  </a:cubicBezTo>
                  <a:cubicBezTo>
                    <a:pt x="142305" y="138217"/>
                    <a:pt x="108331" y="153094"/>
                    <a:pt x="71297" y="149401"/>
                  </a:cubicBezTo>
                  <a:cubicBezTo>
                    <a:pt x="47874" y="147080"/>
                    <a:pt x="32681" y="143809"/>
                    <a:pt x="29621" y="115533"/>
                  </a:cubicBezTo>
                  <a:cubicBezTo>
                    <a:pt x="27300" y="94220"/>
                    <a:pt x="20020" y="71535"/>
                    <a:pt x="8519" y="53493"/>
                  </a:cubicBezTo>
                  <a:cubicBezTo>
                    <a:pt x="-11106" y="22579"/>
                    <a:pt x="6198" y="11184"/>
                    <a:pt x="29832" y="0"/>
                  </a:cubicBezTo>
                  <a:cubicBezTo>
                    <a:pt x="67710" y="30281"/>
                    <a:pt x="88917" y="75650"/>
                    <a:pt x="126162" y="10645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 name="Freeform: Shape 97"/>
            <p:cNvSpPr/>
            <p:nvPr/>
          </p:nvSpPr>
          <p:spPr>
            <a:xfrm>
              <a:off x="6264642" y="1314600"/>
              <a:ext cx="178732" cy="107308"/>
            </a:xfrm>
            <a:custGeom>
              <a:avLst/>
              <a:gdLst>
                <a:gd name="connsiteX0" fmla="*/ 93376 w 178732"/>
                <a:gd name="connsiteY0" fmla="*/ 1371 h 107308"/>
                <a:gd name="connsiteX1" fmla="*/ 178733 w 178732"/>
                <a:gd name="connsiteY1" fmla="*/ 92637 h 107308"/>
                <a:gd name="connsiteX2" fmla="*/ 0 w 178732"/>
                <a:gd name="connsiteY2" fmla="*/ 54759 h 107308"/>
                <a:gd name="connsiteX3" fmla="*/ 93376 w 178732"/>
                <a:gd name="connsiteY3" fmla="*/ 1371 h 107308"/>
              </a:gdLst>
              <a:ahLst/>
              <a:cxnLst>
                <a:cxn ang="0">
                  <a:pos x="connsiteX0" y="connsiteY0"/>
                </a:cxn>
                <a:cxn ang="0">
                  <a:pos x="connsiteX1" y="connsiteY1"/>
                </a:cxn>
                <a:cxn ang="0">
                  <a:pos x="connsiteX2" y="connsiteY2"/>
                </a:cxn>
                <a:cxn ang="0">
                  <a:pos x="connsiteX3" y="connsiteY3"/>
                </a:cxn>
              </a:cxnLst>
              <a:rect l="l" t="t" r="r" b="b"/>
              <a:pathLst>
                <a:path w="178732" h="107308">
                  <a:moveTo>
                    <a:pt x="93376" y="1371"/>
                  </a:moveTo>
                  <a:cubicBezTo>
                    <a:pt x="111101" y="39460"/>
                    <a:pt x="127877" y="78393"/>
                    <a:pt x="178733" y="92637"/>
                  </a:cubicBezTo>
                  <a:cubicBezTo>
                    <a:pt x="86307" y="120280"/>
                    <a:pt x="40094" y="109518"/>
                    <a:pt x="0" y="54759"/>
                  </a:cubicBezTo>
                  <a:cubicBezTo>
                    <a:pt x="19730" y="17092"/>
                    <a:pt x="47796" y="-6014"/>
                    <a:pt x="93376" y="1371"/>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 name="Freeform: Shape 98"/>
            <p:cNvSpPr/>
            <p:nvPr/>
          </p:nvSpPr>
          <p:spPr>
            <a:xfrm>
              <a:off x="6641495" y="1417809"/>
              <a:ext cx="160520" cy="100163"/>
            </a:xfrm>
            <a:custGeom>
              <a:avLst/>
              <a:gdLst>
                <a:gd name="connsiteX0" fmla="*/ 149638 w 160520"/>
                <a:gd name="connsiteY0" fmla="*/ 45770 h 100163"/>
                <a:gd name="connsiteX1" fmla="*/ 150905 w 160520"/>
                <a:gd name="connsiteY1" fmla="*/ 80482 h 100163"/>
                <a:gd name="connsiteX2" fmla="*/ 23238 w 160520"/>
                <a:gd name="connsiteY2" fmla="*/ 85863 h 100163"/>
                <a:gd name="connsiteX3" fmla="*/ 4880 w 160520"/>
                <a:gd name="connsiteY3" fmla="*/ 3777 h 100163"/>
                <a:gd name="connsiteX4" fmla="*/ 94668 w 160520"/>
                <a:gd name="connsiteY4" fmla="*/ 4621 h 100163"/>
                <a:gd name="connsiteX5" fmla="*/ 118513 w 160520"/>
                <a:gd name="connsiteY5" fmla="*/ 14645 h 100163"/>
                <a:gd name="connsiteX6" fmla="*/ 84117 w 160520"/>
                <a:gd name="connsiteY6" fmla="*/ 44398 h 100163"/>
                <a:gd name="connsiteX7" fmla="*/ 149638 w 160520"/>
                <a:gd name="connsiteY7" fmla="*/ 45770 h 10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20" h="100163">
                  <a:moveTo>
                    <a:pt x="149638" y="45770"/>
                  </a:moveTo>
                  <a:cubicBezTo>
                    <a:pt x="164199" y="56848"/>
                    <a:pt x="163671" y="70670"/>
                    <a:pt x="150905" y="80482"/>
                  </a:cubicBezTo>
                  <a:cubicBezTo>
                    <a:pt x="110283" y="111819"/>
                    <a:pt x="63332" y="99580"/>
                    <a:pt x="23238" y="85863"/>
                  </a:cubicBezTo>
                  <a:cubicBezTo>
                    <a:pt x="-8309" y="75101"/>
                    <a:pt x="-290" y="37329"/>
                    <a:pt x="4880" y="3777"/>
                  </a:cubicBezTo>
                  <a:cubicBezTo>
                    <a:pt x="36110" y="22030"/>
                    <a:pt x="65442" y="15489"/>
                    <a:pt x="94668" y="4621"/>
                  </a:cubicBezTo>
                  <a:cubicBezTo>
                    <a:pt x="105219" y="717"/>
                    <a:pt x="118302" y="-7090"/>
                    <a:pt x="118513" y="14645"/>
                  </a:cubicBezTo>
                  <a:cubicBezTo>
                    <a:pt x="111339" y="28677"/>
                    <a:pt x="91186" y="28783"/>
                    <a:pt x="84117" y="44398"/>
                  </a:cubicBezTo>
                  <a:cubicBezTo>
                    <a:pt x="106907" y="62440"/>
                    <a:pt x="128431" y="45348"/>
                    <a:pt x="149638" y="4577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 name="Freeform: Shape 99"/>
            <p:cNvSpPr/>
            <p:nvPr/>
          </p:nvSpPr>
          <p:spPr>
            <a:xfrm>
              <a:off x="6249812" y="1239730"/>
              <a:ext cx="108205" cy="129629"/>
            </a:xfrm>
            <a:custGeom>
              <a:avLst/>
              <a:gdLst>
                <a:gd name="connsiteX0" fmla="*/ 108206 w 108205"/>
                <a:gd name="connsiteY0" fmla="*/ 76242 h 129629"/>
                <a:gd name="connsiteX1" fmla="*/ 14830 w 108205"/>
                <a:gd name="connsiteY1" fmla="*/ 129630 h 129629"/>
                <a:gd name="connsiteX2" fmla="*/ 16096 w 108205"/>
                <a:gd name="connsiteY2" fmla="*/ 21482 h 129629"/>
                <a:gd name="connsiteX3" fmla="*/ 69589 w 108205"/>
                <a:gd name="connsiteY3" fmla="*/ 22327 h 129629"/>
                <a:gd name="connsiteX4" fmla="*/ 108206 w 108205"/>
                <a:gd name="connsiteY4" fmla="*/ 76242 h 12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05" h="129629">
                  <a:moveTo>
                    <a:pt x="108206" y="76242"/>
                  </a:moveTo>
                  <a:cubicBezTo>
                    <a:pt x="70750" y="83100"/>
                    <a:pt x="46483" y="112854"/>
                    <a:pt x="14830" y="129630"/>
                  </a:cubicBezTo>
                  <a:cubicBezTo>
                    <a:pt x="-10598" y="93440"/>
                    <a:pt x="1325" y="55034"/>
                    <a:pt x="16096" y="21482"/>
                  </a:cubicBezTo>
                  <a:cubicBezTo>
                    <a:pt x="27069" y="-3629"/>
                    <a:pt x="50914" y="-10803"/>
                    <a:pt x="69589" y="22327"/>
                  </a:cubicBezTo>
                  <a:cubicBezTo>
                    <a:pt x="80246" y="41529"/>
                    <a:pt x="95123" y="58411"/>
                    <a:pt x="108206" y="7624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 name="Freeform: Shape 100"/>
            <p:cNvSpPr/>
            <p:nvPr/>
          </p:nvSpPr>
          <p:spPr>
            <a:xfrm>
              <a:off x="6461064" y="1451772"/>
              <a:ext cx="150663" cy="96317"/>
            </a:xfrm>
            <a:custGeom>
              <a:avLst/>
              <a:gdLst>
                <a:gd name="connsiteX0" fmla="*/ 148277 w 150663"/>
                <a:gd name="connsiteY0" fmla="*/ 55172 h 96317"/>
                <a:gd name="connsiteX1" fmla="*/ 120739 w 150663"/>
                <a:gd name="connsiteY1" fmla="*/ 94949 h 96317"/>
                <a:gd name="connsiteX2" fmla="*/ 7633 w 150663"/>
                <a:gd name="connsiteY2" fmla="*/ 70893 h 96317"/>
                <a:gd name="connsiteX3" fmla="*/ 3519 w 150663"/>
                <a:gd name="connsiteY3" fmla="*/ 15711 h 96317"/>
                <a:gd name="connsiteX4" fmla="*/ 7844 w 150663"/>
                <a:gd name="connsiteY4" fmla="*/ 7270 h 96317"/>
                <a:gd name="connsiteX5" fmla="*/ 119473 w 150663"/>
                <a:gd name="connsiteY5" fmla="*/ 12651 h 96317"/>
                <a:gd name="connsiteX6" fmla="*/ 69462 w 150663"/>
                <a:gd name="connsiteY6" fmla="*/ 38923 h 96317"/>
                <a:gd name="connsiteX7" fmla="*/ 148277 w 150663"/>
                <a:gd name="connsiteY7" fmla="*/ 55172 h 9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663" h="96317">
                  <a:moveTo>
                    <a:pt x="148277" y="55172"/>
                  </a:moveTo>
                  <a:cubicBezTo>
                    <a:pt x="157351" y="81022"/>
                    <a:pt x="138887" y="92839"/>
                    <a:pt x="120739" y="94949"/>
                  </a:cubicBezTo>
                  <a:cubicBezTo>
                    <a:pt x="81173" y="99591"/>
                    <a:pt x="40658" y="92628"/>
                    <a:pt x="7633" y="70893"/>
                  </a:cubicBezTo>
                  <a:cubicBezTo>
                    <a:pt x="-6294" y="61713"/>
                    <a:pt x="2991" y="34703"/>
                    <a:pt x="3519" y="15711"/>
                  </a:cubicBezTo>
                  <a:cubicBezTo>
                    <a:pt x="3624" y="12757"/>
                    <a:pt x="6262" y="7376"/>
                    <a:pt x="7844" y="7270"/>
                  </a:cubicBezTo>
                  <a:cubicBezTo>
                    <a:pt x="45195" y="6004"/>
                    <a:pt x="83389" y="-11405"/>
                    <a:pt x="119473" y="12651"/>
                  </a:cubicBezTo>
                  <a:cubicBezTo>
                    <a:pt x="107656" y="29111"/>
                    <a:pt x="85394" y="26473"/>
                    <a:pt x="69462" y="38923"/>
                  </a:cubicBezTo>
                  <a:cubicBezTo>
                    <a:pt x="93413" y="61080"/>
                    <a:pt x="123799" y="43988"/>
                    <a:pt x="148277" y="55172"/>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 name="Freeform: Shape 101"/>
            <p:cNvSpPr/>
            <p:nvPr/>
          </p:nvSpPr>
          <p:spPr>
            <a:xfrm>
              <a:off x="6140828" y="937404"/>
              <a:ext cx="122325" cy="72410"/>
            </a:xfrm>
            <a:custGeom>
              <a:avLst/>
              <a:gdLst>
                <a:gd name="connsiteX0" fmla="*/ 48058 w 122325"/>
                <a:gd name="connsiteY0" fmla="*/ 0 h 72410"/>
                <a:gd name="connsiteX1" fmla="*/ 122232 w 122325"/>
                <a:gd name="connsiteY1" fmla="*/ 46319 h 72410"/>
                <a:gd name="connsiteX2" fmla="*/ 75596 w 122325"/>
                <a:gd name="connsiteY2" fmla="*/ 72379 h 72410"/>
                <a:gd name="connsiteX3" fmla="*/ 368 w 122325"/>
                <a:gd name="connsiteY3" fmla="*/ 20996 h 72410"/>
                <a:gd name="connsiteX4" fmla="*/ 48058 w 122325"/>
                <a:gd name="connsiteY4" fmla="*/ 0 h 7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25" h="72410">
                  <a:moveTo>
                    <a:pt x="48058" y="0"/>
                  </a:moveTo>
                  <a:cubicBezTo>
                    <a:pt x="87202" y="106"/>
                    <a:pt x="124447" y="-2532"/>
                    <a:pt x="122232" y="46319"/>
                  </a:cubicBezTo>
                  <a:cubicBezTo>
                    <a:pt x="120965" y="73857"/>
                    <a:pt x="94377" y="71957"/>
                    <a:pt x="75596" y="72379"/>
                  </a:cubicBezTo>
                  <a:cubicBezTo>
                    <a:pt x="38879" y="73329"/>
                    <a:pt x="4800" y="52544"/>
                    <a:pt x="368" y="20996"/>
                  </a:cubicBezTo>
                  <a:cubicBezTo>
                    <a:pt x="-4169" y="-10234"/>
                    <a:pt x="34448" y="5592"/>
                    <a:pt x="48058" y="0"/>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 name="Freeform: Shape 102"/>
            <p:cNvSpPr/>
            <p:nvPr/>
          </p:nvSpPr>
          <p:spPr>
            <a:xfrm>
              <a:off x="6166736" y="1023499"/>
              <a:ext cx="116105" cy="112274"/>
            </a:xfrm>
            <a:custGeom>
              <a:avLst/>
              <a:gdLst>
                <a:gd name="connsiteX0" fmla="*/ 205 w 116105"/>
                <a:gd name="connsiteY0" fmla="*/ 103505 h 112274"/>
                <a:gd name="connsiteX1" fmla="*/ 85773 w 116105"/>
                <a:gd name="connsiteY1" fmla="*/ 0 h 112274"/>
                <a:gd name="connsiteX2" fmla="*/ 82396 w 116105"/>
                <a:gd name="connsiteY2" fmla="*/ 92004 h 112274"/>
                <a:gd name="connsiteX3" fmla="*/ 205 w 116105"/>
                <a:gd name="connsiteY3" fmla="*/ 103505 h 112274"/>
              </a:gdLst>
              <a:ahLst/>
              <a:cxnLst>
                <a:cxn ang="0">
                  <a:pos x="connsiteX0" y="connsiteY0"/>
                </a:cxn>
                <a:cxn ang="0">
                  <a:pos x="connsiteX1" y="connsiteY1"/>
                </a:cxn>
                <a:cxn ang="0">
                  <a:pos x="connsiteX2" y="connsiteY2"/>
                </a:cxn>
                <a:cxn ang="0">
                  <a:pos x="connsiteX3" y="connsiteY3"/>
                </a:cxn>
              </a:cxnLst>
              <a:rect l="l" t="t" r="r" b="b"/>
              <a:pathLst>
                <a:path w="116105" h="112274">
                  <a:moveTo>
                    <a:pt x="205" y="103505"/>
                  </a:moveTo>
                  <a:cubicBezTo>
                    <a:pt x="-3172" y="42626"/>
                    <a:pt x="35656" y="16670"/>
                    <a:pt x="85773" y="0"/>
                  </a:cubicBezTo>
                  <a:cubicBezTo>
                    <a:pt x="126710" y="33446"/>
                    <a:pt x="126816" y="69531"/>
                    <a:pt x="82396" y="92004"/>
                  </a:cubicBezTo>
                  <a:cubicBezTo>
                    <a:pt x="57813" y="104454"/>
                    <a:pt x="30802" y="123657"/>
                    <a:pt x="205" y="10350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 name="Freeform: Shape 103"/>
            <p:cNvSpPr/>
            <p:nvPr/>
          </p:nvSpPr>
          <p:spPr>
            <a:xfrm>
              <a:off x="6379058" y="1249817"/>
              <a:ext cx="106415" cy="131184"/>
            </a:xfrm>
            <a:custGeom>
              <a:avLst/>
              <a:gdLst>
                <a:gd name="connsiteX0" fmla="*/ 106415 w 106415"/>
                <a:gd name="connsiteY0" fmla="*/ 98546 h 131184"/>
                <a:gd name="connsiteX1" fmla="*/ 74552 w 106415"/>
                <a:gd name="connsiteY1" fmla="*/ 130410 h 131184"/>
                <a:gd name="connsiteX2" fmla="*/ 14517 w 106415"/>
                <a:gd name="connsiteY2" fmla="*/ 107620 h 131184"/>
                <a:gd name="connsiteX3" fmla="*/ 1961 w 106415"/>
                <a:gd name="connsiteY3" fmla="*/ 0 h 131184"/>
                <a:gd name="connsiteX4" fmla="*/ 42371 w 106415"/>
                <a:gd name="connsiteY4" fmla="*/ 5803 h 131184"/>
                <a:gd name="connsiteX5" fmla="*/ 106415 w 106415"/>
                <a:gd name="connsiteY5" fmla="*/ 98546 h 1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15" h="131184">
                  <a:moveTo>
                    <a:pt x="106415" y="98546"/>
                  </a:moveTo>
                  <a:cubicBezTo>
                    <a:pt x="94387" y="127983"/>
                    <a:pt x="94387" y="128194"/>
                    <a:pt x="74552" y="130410"/>
                  </a:cubicBezTo>
                  <a:cubicBezTo>
                    <a:pt x="50707" y="133047"/>
                    <a:pt x="29394" y="129777"/>
                    <a:pt x="14517" y="107620"/>
                  </a:cubicBezTo>
                  <a:cubicBezTo>
                    <a:pt x="-360" y="85357"/>
                    <a:pt x="-2259" y="73751"/>
                    <a:pt x="1961" y="0"/>
                  </a:cubicBezTo>
                  <a:cubicBezTo>
                    <a:pt x="15466" y="1899"/>
                    <a:pt x="28866" y="3904"/>
                    <a:pt x="42371" y="5803"/>
                  </a:cubicBezTo>
                  <a:cubicBezTo>
                    <a:pt x="60308" y="39038"/>
                    <a:pt x="55244" y="88100"/>
                    <a:pt x="106415" y="9854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 name="Freeform: Shape 104"/>
            <p:cNvSpPr/>
            <p:nvPr/>
          </p:nvSpPr>
          <p:spPr>
            <a:xfrm>
              <a:off x="6441581" y="959543"/>
              <a:ext cx="96962" cy="125363"/>
            </a:xfrm>
            <a:custGeom>
              <a:avLst/>
              <a:gdLst>
                <a:gd name="connsiteX0" fmla="*/ 96330 w 96962"/>
                <a:gd name="connsiteY0" fmla="*/ 125363 h 125363"/>
                <a:gd name="connsiteX1" fmla="*/ 0 w 96962"/>
                <a:gd name="connsiteY1" fmla="*/ 18904 h 125363"/>
                <a:gd name="connsiteX2" fmla="*/ 44630 w 96962"/>
                <a:gd name="connsiteY2" fmla="*/ 9197 h 125363"/>
                <a:gd name="connsiteX3" fmla="*/ 96963 w 96962"/>
                <a:gd name="connsiteY3" fmla="*/ 49502 h 125363"/>
                <a:gd name="connsiteX4" fmla="*/ 96330 w 96962"/>
                <a:gd name="connsiteY4" fmla="*/ 125363 h 125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2" h="125363">
                  <a:moveTo>
                    <a:pt x="96330" y="125363"/>
                  </a:moveTo>
                  <a:cubicBezTo>
                    <a:pt x="42626" y="109431"/>
                    <a:pt x="22368" y="63218"/>
                    <a:pt x="0" y="18904"/>
                  </a:cubicBezTo>
                  <a:cubicBezTo>
                    <a:pt x="14033" y="11835"/>
                    <a:pt x="24162" y="-13382"/>
                    <a:pt x="44630" y="9197"/>
                  </a:cubicBezTo>
                  <a:cubicBezTo>
                    <a:pt x="57713" y="28295"/>
                    <a:pt x="80715" y="34414"/>
                    <a:pt x="96963" y="49502"/>
                  </a:cubicBezTo>
                  <a:cubicBezTo>
                    <a:pt x="96752" y="74719"/>
                    <a:pt x="96541" y="100041"/>
                    <a:pt x="96330" y="12536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 name="Freeform: Shape 105"/>
            <p:cNvSpPr/>
            <p:nvPr/>
          </p:nvSpPr>
          <p:spPr>
            <a:xfrm>
              <a:off x="6541618" y="899967"/>
              <a:ext cx="123854" cy="90191"/>
            </a:xfrm>
            <a:custGeom>
              <a:avLst/>
              <a:gdLst>
                <a:gd name="connsiteX0" fmla="*/ 56856 w 123854"/>
                <a:gd name="connsiteY0" fmla="*/ 68878 h 90191"/>
                <a:gd name="connsiteX1" fmla="*/ 18345 w 123854"/>
                <a:gd name="connsiteY1" fmla="*/ 90191 h 90191"/>
                <a:gd name="connsiteX2" fmla="*/ 4417 w 123854"/>
                <a:gd name="connsiteY2" fmla="*/ 47671 h 90191"/>
                <a:gd name="connsiteX3" fmla="*/ 69411 w 123854"/>
                <a:gd name="connsiteY3" fmla="*/ 2091 h 90191"/>
                <a:gd name="connsiteX4" fmla="*/ 121849 w 123854"/>
                <a:gd name="connsiteY4" fmla="*/ 38386 h 90191"/>
                <a:gd name="connsiteX5" fmla="*/ 121744 w 123854"/>
                <a:gd name="connsiteY5" fmla="*/ 51258 h 90191"/>
                <a:gd name="connsiteX6" fmla="*/ 95894 w 123854"/>
                <a:gd name="connsiteY6" fmla="*/ 60860 h 90191"/>
                <a:gd name="connsiteX7" fmla="*/ 63503 w 123854"/>
                <a:gd name="connsiteY7" fmla="*/ 68878 h 90191"/>
                <a:gd name="connsiteX8" fmla="*/ 56856 w 123854"/>
                <a:gd name="connsiteY8" fmla="*/ 68878 h 9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54" h="90191">
                  <a:moveTo>
                    <a:pt x="56856" y="68878"/>
                  </a:moveTo>
                  <a:cubicBezTo>
                    <a:pt x="43983" y="75947"/>
                    <a:pt x="31217" y="83122"/>
                    <a:pt x="18345" y="90191"/>
                  </a:cubicBezTo>
                  <a:cubicBezTo>
                    <a:pt x="1041" y="80168"/>
                    <a:pt x="-4973" y="66452"/>
                    <a:pt x="4417" y="47671"/>
                  </a:cubicBezTo>
                  <a:cubicBezTo>
                    <a:pt x="3784" y="1352"/>
                    <a:pt x="45039" y="11376"/>
                    <a:pt x="69411" y="2091"/>
                  </a:cubicBezTo>
                  <a:cubicBezTo>
                    <a:pt x="99059" y="-9093"/>
                    <a:pt x="102963" y="27730"/>
                    <a:pt x="121849" y="38386"/>
                  </a:cubicBezTo>
                  <a:cubicBezTo>
                    <a:pt x="124593" y="42712"/>
                    <a:pt x="124487" y="46932"/>
                    <a:pt x="121744" y="51258"/>
                  </a:cubicBezTo>
                  <a:cubicBezTo>
                    <a:pt x="114253" y="57483"/>
                    <a:pt x="105073" y="59171"/>
                    <a:pt x="95894" y="60860"/>
                  </a:cubicBezTo>
                  <a:cubicBezTo>
                    <a:pt x="84816" y="62126"/>
                    <a:pt x="74581" y="66979"/>
                    <a:pt x="63503" y="68878"/>
                  </a:cubicBezTo>
                  <a:cubicBezTo>
                    <a:pt x="61287" y="68878"/>
                    <a:pt x="59071" y="68878"/>
                    <a:pt x="56856" y="6887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 name="Freeform: Shape 106"/>
            <p:cNvSpPr/>
            <p:nvPr/>
          </p:nvSpPr>
          <p:spPr>
            <a:xfrm>
              <a:off x="6162338" y="1022228"/>
              <a:ext cx="144459" cy="124936"/>
            </a:xfrm>
            <a:custGeom>
              <a:avLst/>
              <a:gdLst>
                <a:gd name="connsiteX0" fmla="*/ 4603 w 144459"/>
                <a:gd name="connsiteY0" fmla="*/ 104776 h 124936"/>
                <a:gd name="connsiteX1" fmla="*/ 64110 w 144459"/>
                <a:gd name="connsiteY1" fmla="*/ 90532 h 124936"/>
                <a:gd name="connsiteX2" fmla="*/ 90065 w 144459"/>
                <a:gd name="connsiteY2" fmla="*/ 1271 h 124936"/>
                <a:gd name="connsiteX3" fmla="*/ 140921 w 144459"/>
                <a:gd name="connsiteY3" fmla="*/ 52021 h 124936"/>
                <a:gd name="connsiteX4" fmla="*/ 115598 w 144459"/>
                <a:gd name="connsiteY4" fmla="*/ 94541 h 124936"/>
                <a:gd name="connsiteX5" fmla="*/ 382 w 144459"/>
                <a:gd name="connsiteY5" fmla="*/ 112161 h 124936"/>
                <a:gd name="connsiteX6" fmla="*/ 593 w 144459"/>
                <a:gd name="connsiteY6" fmla="*/ 108047 h 124936"/>
                <a:gd name="connsiteX7" fmla="*/ 4603 w 144459"/>
                <a:gd name="connsiteY7" fmla="*/ 104776 h 12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459" h="124936">
                  <a:moveTo>
                    <a:pt x="4603" y="104776"/>
                  </a:moveTo>
                  <a:cubicBezTo>
                    <a:pt x="26127" y="107203"/>
                    <a:pt x="45224" y="97812"/>
                    <a:pt x="64110" y="90532"/>
                  </a:cubicBezTo>
                  <a:cubicBezTo>
                    <a:pt x="114965" y="70907"/>
                    <a:pt x="121190" y="47695"/>
                    <a:pt x="90065" y="1271"/>
                  </a:cubicBezTo>
                  <a:cubicBezTo>
                    <a:pt x="132163" y="-7486"/>
                    <a:pt x="129737" y="31130"/>
                    <a:pt x="140921" y="52021"/>
                  </a:cubicBezTo>
                  <a:cubicBezTo>
                    <a:pt x="152843" y="74389"/>
                    <a:pt x="132163" y="86628"/>
                    <a:pt x="115598" y="94541"/>
                  </a:cubicBezTo>
                  <a:cubicBezTo>
                    <a:pt x="79303" y="111845"/>
                    <a:pt x="44169" y="142337"/>
                    <a:pt x="382" y="112161"/>
                  </a:cubicBezTo>
                  <a:cubicBezTo>
                    <a:pt x="-251" y="111739"/>
                    <a:pt x="-40" y="109102"/>
                    <a:pt x="593" y="108047"/>
                  </a:cubicBezTo>
                  <a:cubicBezTo>
                    <a:pt x="1437" y="106675"/>
                    <a:pt x="3231" y="105831"/>
                    <a:pt x="4603" y="10477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 name="Freeform: Shape 107"/>
            <p:cNvSpPr/>
            <p:nvPr/>
          </p:nvSpPr>
          <p:spPr>
            <a:xfrm>
              <a:off x="6421399" y="1255515"/>
              <a:ext cx="64230" cy="93943"/>
            </a:xfrm>
            <a:custGeom>
              <a:avLst/>
              <a:gdLst>
                <a:gd name="connsiteX0" fmla="*/ 64074 w 64230"/>
                <a:gd name="connsiteY0" fmla="*/ 92848 h 93943"/>
                <a:gd name="connsiteX1" fmla="*/ 30 w 64230"/>
                <a:gd name="connsiteY1" fmla="*/ 0 h 93943"/>
                <a:gd name="connsiteX2" fmla="*/ 64074 w 64230"/>
                <a:gd name="connsiteY2" fmla="*/ 92848 h 93943"/>
              </a:gdLst>
              <a:ahLst/>
              <a:cxnLst>
                <a:cxn ang="0">
                  <a:pos x="connsiteX0" y="connsiteY0"/>
                </a:cxn>
                <a:cxn ang="0">
                  <a:pos x="connsiteX1" y="connsiteY1"/>
                </a:cxn>
                <a:cxn ang="0">
                  <a:pos x="connsiteX2" y="connsiteY2"/>
                </a:cxn>
              </a:cxnLst>
              <a:rect l="l" t="t" r="r" b="b"/>
              <a:pathLst>
                <a:path w="64230" h="93943">
                  <a:moveTo>
                    <a:pt x="64074" y="92848"/>
                  </a:moveTo>
                  <a:cubicBezTo>
                    <a:pt x="8260" y="98335"/>
                    <a:pt x="-603" y="85568"/>
                    <a:pt x="30" y="0"/>
                  </a:cubicBezTo>
                  <a:cubicBezTo>
                    <a:pt x="60171" y="4220"/>
                    <a:pt x="65341" y="46213"/>
                    <a:pt x="64074" y="9284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 name="Freeform: Shape 108"/>
            <p:cNvSpPr/>
            <p:nvPr/>
          </p:nvSpPr>
          <p:spPr>
            <a:xfrm>
              <a:off x="6501196" y="1314202"/>
              <a:ext cx="141907" cy="78124"/>
            </a:xfrm>
            <a:custGeom>
              <a:avLst/>
              <a:gdLst>
                <a:gd name="connsiteX0" fmla="*/ 36504 w 141907"/>
                <a:gd name="connsiteY0" fmla="*/ 3563 h 78124"/>
                <a:gd name="connsiteX1" fmla="*/ 141908 w 141907"/>
                <a:gd name="connsiteY1" fmla="*/ 66447 h 78124"/>
                <a:gd name="connsiteX2" fmla="*/ 20256 w 141907"/>
                <a:gd name="connsiteY2" fmla="*/ 69085 h 78124"/>
                <a:gd name="connsiteX3" fmla="*/ 5168 w 141907"/>
                <a:gd name="connsiteY3" fmla="*/ 18440 h 78124"/>
                <a:gd name="connsiteX4" fmla="*/ 36504 w 141907"/>
                <a:gd name="connsiteY4" fmla="*/ 3563 h 78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07" h="78124">
                  <a:moveTo>
                    <a:pt x="36504" y="3563"/>
                  </a:moveTo>
                  <a:cubicBezTo>
                    <a:pt x="54652" y="53047"/>
                    <a:pt x="91897" y="70456"/>
                    <a:pt x="141908" y="66447"/>
                  </a:cubicBezTo>
                  <a:cubicBezTo>
                    <a:pt x="101709" y="85122"/>
                    <a:pt x="61193" y="77842"/>
                    <a:pt x="20256" y="69085"/>
                  </a:cubicBezTo>
                  <a:cubicBezTo>
                    <a:pt x="-15617" y="61382"/>
                    <a:pt x="7595" y="35322"/>
                    <a:pt x="5168" y="18440"/>
                  </a:cubicBezTo>
                  <a:cubicBezTo>
                    <a:pt x="947" y="-11525"/>
                    <a:pt x="23738" y="4196"/>
                    <a:pt x="36504" y="356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 name="Freeform: Shape 109"/>
            <p:cNvSpPr/>
            <p:nvPr/>
          </p:nvSpPr>
          <p:spPr>
            <a:xfrm>
              <a:off x="6761463" y="1175351"/>
              <a:ext cx="83734" cy="95779"/>
            </a:xfrm>
            <a:custGeom>
              <a:avLst/>
              <a:gdLst>
                <a:gd name="connsiteX0" fmla="*/ 48873 w 83734"/>
                <a:gd name="connsiteY0" fmla="*/ 58745 h 95779"/>
                <a:gd name="connsiteX1" fmla="*/ 19647 w 83734"/>
                <a:gd name="connsiteY1" fmla="*/ 95779 h 95779"/>
                <a:gd name="connsiteX2" fmla="*/ 7724 w 83734"/>
                <a:gd name="connsiteY2" fmla="*/ 12321 h 95779"/>
                <a:gd name="connsiteX3" fmla="*/ 50456 w 83734"/>
                <a:gd name="connsiteY3" fmla="*/ 4724 h 95779"/>
                <a:gd name="connsiteX4" fmla="*/ 49612 w 83734"/>
                <a:gd name="connsiteY4" fmla="*/ 3880 h 95779"/>
                <a:gd name="connsiteX5" fmla="*/ 81897 w 83734"/>
                <a:gd name="connsiteY5" fmla="*/ 57268 h 95779"/>
                <a:gd name="connsiteX6" fmla="*/ 48873 w 83734"/>
                <a:gd name="connsiteY6" fmla="*/ 58745 h 9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734" h="95779">
                  <a:moveTo>
                    <a:pt x="48873" y="58745"/>
                  </a:moveTo>
                  <a:cubicBezTo>
                    <a:pt x="15532" y="51887"/>
                    <a:pt x="37162" y="87233"/>
                    <a:pt x="19647" y="95779"/>
                  </a:cubicBezTo>
                  <a:cubicBezTo>
                    <a:pt x="6564" y="68769"/>
                    <a:pt x="-10001" y="45240"/>
                    <a:pt x="7724" y="12321"/>
                  </a:cubicBezTo>
                  <a:cubicBezTo>
                    <a:pt x="21019" y="-12579"/>
                    <a:pt x="36739" y="8628"/>
                    <a:pt x="50456" y="4724"/>
                  </a:cubicBezTo>
                  <a:cubicBezTo>
                    <a:pt x="50456" y="4724"/>
                    <a:pt x="49612" y="3880"/>
                    <a:pt x="49612" y="3880"/>
                  </a:cubicBezTo>
                  <a:cubicBezTo>
                    <a:pt x="71980" y="14642"/>
                    <a:pt x="89600" y="28359"/>
                    <a:pt x="81897" y="57268"/>
                  </a:cubicBezTo>
                  <a:cubicBezTo>
                    <a:pt x="71241" y="66553"/>
                    <a:pt x="60268" y="67608"/>
                    <a:pt x="48873" y="58745"/>
                  </a:cubicBezTo>
                  <a:close/>
                </a:path>
              </a:pathLst>
            </a:custGeom>
            <a:solidFill>
              <a:srgbClr val="ED8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 name="Freeform: Shape 110"/>
            <p:cNvSpPr/>
            <p:nvPr/>
          </p:nvSpPr>
          <p:spPr>
            <a:xfrm>
              <a:off x="6465153" y="1390195"/>
              <a:ext cx="99296" cy="55553"/>
            </a:xfrm>
            <a:custGeom>
              <a:avLst/>
              <a:gdLst>
                <a:gd name="connsiteX0" fmla="*/ 52184 w 99296"/>
                <a:gd name="connsiteY0" fmla="*/ 55553 h 55553"/>
                <a:gd name="connsiteX1" fmla="*/ 63 w 99296"/>
                <a:gd name="connsiteY1" fmla="*/ 18414 h 55553"/>
                <a:gd name="connsiteX2" fmla="*/ 31399 w 99296"/>
                <a:gd name="connsiteY2" fmla="*/ 3748 h 55553"/>
                <a:gd name="connsiteX3" fmla="*/ 98925 w 99296"/>
                <a:gd name="connsiteY3" fmla="*/ 26749 h 55553"/>
                <a:gd name="connsiteX4" fmla="*/ 52184 w 99296"/>
                <a:gd name="connsiteY4" fmla="*/ 55553 h 5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96" h="55553">
                  <a:moveTo>
                    <a:pt x="52184" y="55553"/>
                  </a:moveTo>
                  <a:cubicBezTo>
                    <a:pt x="35408" y="36984"/>
                    <a:pt x="-1731" y="54920"/>
                    <a:pt x="63" y="18414"/>
                  </a:cubicBezTo>
                  <a:cubicBezTo>
                    <a:pt x="1012" y="-1422"/>
                    <a:pt x="20426" y="-3321"/>
                    <a:pt x="31399" y="3748"/>
                  </a:cubicBezTo>
                  <a:cubicBezTo>
                    <a:pt x="53345" y="17992"/>
                    <a:pt x="93439" y="-4165"/>
                    <a:pt x="98925" y="26749"/>
                  </a:cubicBezTo>
                  <a:cubicBezTo>
                    <a:pt x="103356" y="51649"/>
                    <a:pt x="66956" y="42681"/>
                    <a:pt x="52184" y="5555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 name="Freeform: Shape 111"/>
            <p:cNvSpPr/>
            <p:nvPr/>
          </p:nvSpPr>
          <p:spPr>
            <a:xfrm>
              <a:off x="6515087" y="1464423"/>
              <a:ext cx="94253" cy="53650"/>
            </a:xfrm>
            <a:custGeom>
              <a:avLst/>
              <a:gdLst>
                <a:gd name="connsiteX0" fmla="*/ 94254 w 94253"/>
                <a:gd name="connsiteY0" fmla="*/ 42520 h 53650"/>
                <a:gd name="connsiteX1" fmla="*/ 69987 w 94253"/>
                <a:gd name="connsiteY1" fmla="*/ 51911 h 53650"/>
                <a:gd name="connsiteX2" fmla="*/ 34 w 94253"/>
                <a:gd name="connsiteY2" fmla="*/ 27221 h 53650"/>
                <a:gd name="connsiteX3" fmla="*/ 65344 w 94253"/>
                <a:gd name="connsiteY3" fmla="*/ 0 h 53650"/>
                <a:gd name="connsiteX4" fmla="*/ 94254 w 94253"/>
                <a:gd name="connsiteY4" fmla="*/ 42520 h 5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53" h="53650">
                  <a:moveTo>
                    <a:pt x="94254" y="42520"/>
                  </a:moveTo>
                  <a:cubicBezTo>
                    <a:pt x="86130" y="45791"/>
                    <a:pt x="78111" y="51700"/>
                    <a:pt x="69987" y="51911"/>
                  </a:cubicBezTo>
                  <a:cubicBezTo>
                    <a:pt x="42976" y="52438"/>
                    <a:pt x="1828" y="62567"/>
                    <a:pt x="34" y="27221"/>
                  </a:cubicBezTo>
                  <a:cubicBezTo>
                    <a:pt x="-1337" y="0"/>
                    <a:pt x="39073" y="844"/>
                    <a:pt x="65344" y="0"/>
                  </a:cubicBezTo>
                  <a:cubicBezTo>
                    <a:pt x="74946" y="14138"/>
                    <a:pt x="84547" y="28382"/>
                    <a:pt x="94254" y="425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 name="Freeform: Shape 112"/>
            <p:cNvSpPr/>
            <p:nvPr/>
          </p:nvSpPr>
          <p:spPr>
            <a:xfrm>
              <a:off x="6699634" y="1432559"/>
              <a:ext cx="91499" cy="54357"/>
            </a:xfrm>
            <a:custGeom>
              <a:avLst/>
              <a:gdLst>
                <a:gd name="connsiteX0" fmla="*/ 91499 w 91499"/>
                <a:gd name="connsiteY0" fmla="*/ 31020 h 54357"/>
                <a:gd name="connsiteX1" fmla="*/ 82636 w 91499"/>
                <a:gd name="connsiteY1" fmla="*/ 43681 h 54357"/>
                <a:gd name="connsiteX2" fmla="*/ 9096 w 91499"/>
                <a:gd name="connsiteY2" fmla="*/ 43153 h 54357"/>
                <a:gd name="connsiteX3" fmla="*/ 1605 w 91499"/>
                <a:gd name="connsiteY3" fmla="*/ 26483 h 54357"/>
                <a:gd name="connsiteX4" fmla="*/ 60479 w 91499"/>
                <a:gd name="connsiteY4" fmla="*/ 0 h 54357"/>
                <a:gd name="connsiteX5" fmla="*/ 91499 w 91499"/>
                <a:gd name="connsiteY5" fmla="*/ 31020 h 5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54357">
                  <a:moveTo>
                    <a:pt x="91499" y="31020"/>
                  </a:moveTo>
                  <a:cubicBezTo>
                    <a:pt x="88545" y="35346"/>
                    <a:pt x="86646" y="41043"/>
                    <a:pt x="82636" y="43681"/>
                  </a:cubicBezTo>
                  <a:cubicBezTo>
                    <a:pt x="58158" y="59824"/>
                    <a:pt x="33469" y="56025"/>
                    <a:pt x="9096" y="43153"/>
                  </a:cubicBezTo>
                  <a:cubicBezTo>
                    <a:pt x="2344" y="39566"/>
                    <a:pt x="-2721" y="33235"/>
                    <a:pt x="1605" y="26483"/>
                  </a:cubicBezTo>
                  <a:cubicBezTo>
                    <a:pt x="15216" y="5275"/>
                    <a:pt x="37267" y="950"/>
                    <a:pt x="60479" y="0"/>
                  </a:cubicBezTo>
                  <a:cubicBezTo>
                    <a:pt x="70714" y="10234"/>
                    <a:pt x="81054" y="20574"/>
                    <a:pt x="91499" y="310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 name="Freeform: Shape 113"/>
            <p:cNvSpPr/>
            <p:nvPr/>
          </p:nvSpPr>
          <p:spPr>
            <a:xfrm>
              <a:off x="6536588" y="1125311"/>
              <a:ext cx="149985" cy="44212"/>
            </a:xfrm>
            <a:custGeom>
              <a:avLst/>
              <a:gdLst>
                <a:gd name="connsiteX0" fmla="*/ 149986 w 149985"/>
                <a:gd name="connsiteY0" fmla="*/ 1904 h 44212"/>
                <a:gd name="connsiteX1" fmla="*/ 901 w 149985"/>
                <a:gd name="connsiteY1" fmla="*/ 42526 h 44212"/>
                <a:gd name="connsiteX2" fmla="*/ 11136 w 149985"/>
                <a:gd name="connsiteY2" fmla="*/ 24694 h 44212"/>
                <a:gd name="connsiteX3" fmla="*/ 149986 w 149985"/>
                <a:gd name="connsiteY3" fmla="*/ 1904 h 44212"/>
              </a:gdLst>
              <a:ahLst/>
              <a:cxnLst>
                <a:cxn ang="0">
                  <a:pos x="connsiteX0" y="connsiteY0"/>
                </a:cxn>
                <a:cxn ang="0">
                  <a:pos x="connsiteX1" y="connsiteY1"/>
                </a:cxn>
                <a:cxn ang="0">
                  <a:pos x="connsiteX2" y="connsiteY2"/>
                </a:cxn>
                <a:cxn ang="0">
                  <a:pos x="connsiteX3" y="connsiteY3"/>
                </a:cxn>
              </a:cxnLst>
              <a:rect l="l" t="t" r="r" b="b"/>
              <a:pathLst>
                <a:path w="149985" h="44212">
                  <a:moveTo>
                    <a:pt x="149986" y="1904"/>
                  </a:moveTo>
                  <a:cubicBezTo>
                    <a:pt x="106516" y="38305"/>
                    <a:pt x="55977" y="48751"/>
                    <a:pt x="901" y="42526"/>
                  </a:cubicBezTo>
                  <a:cubicBezTo>
                    <a:pt x="-2264" y="32819"/>
                    <a:pt x="3328" y="28071"/>
                    <a:pt x="11136" y="24694"/>
                  </a:cubicBezTo>
                  <a:cubicBezTo>
                    <a:pt x="58509" y="23323"/>
                    <a:pt x="100924" y="-7908"/>
                    <a:pt x="149986" y="190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 name="Freeform: Shape 114"/>
            <p:cNvSpPr/>
            <p:nvPr/>
          </p:nvSpPr>
          <p:spPr>
            <a:xfrm>
              <a:off x="6661899" y="895833"/>
              <a:ext cx="70154" cy="64737"/>
            </a:xfrm>
            <a:custGeom>
              <a:avLst/>
              <a:gdLst>
                <a:gd name="connsiteX0" fmla="*/ 197 w 70154"/>
                <a:gd name="connsiteY0" fmla="*/ 52227 h 64737"/>
                <a:gd name="connsiteX1" fmla="*/ 1569 w 70154"/>
                <a:gd name="connsiteY1" fmla="*/ 42520 h 64737"/>
                <a:gd name="connsiteX2" fmla="*/ 13491 w 70154"/>
                <a:gd name="connsiteY2" fmla="*/ 20152 h 64737"/>
                <a:gd name="connsiteX3" fmla="*/ 42823 w 70154"/>
                <a:gd name="connsiteY3" fmla="*/ 0 h 64737"/>
                <a:gd name="connsiteX4" fmla="*/ 67512 w 70154"/>
                <a:gd name="connsiteY4" fmla="*/ 1161 h 64737"/>
                <a:gd name="connsiteX5" fmla="*/ 12225 w 70154"/>
                <a:gd name="connsiteY5" fmla="*/ 64255 h 64737"/>
                <a:gd name="connsiteX6" fmla="*/ 197 w 70154"/>
                <a:gd name="connsiteY6" fmla="*/ 52227 h 6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4" h="64737">
                  <a:moveTo>
                    <a:pt x="197" y="52227"/>
                  </a:moveTo>
                  <a:cubicBezTo>
                    <a:pt x="1569" y="49062"/>
                    <a:pt x="1991" y="45897"/>
                    <a:pt x="1569" y="42520"/>
                  </a:cubicBezTo>
                  <a:cubicBezTo>
                    <a:pt x="2202" y="33235"/>
                    <a:pt x="3785" y="24584"/>
                    <a:pt x="13491" y="20152"/>
                  </a:cubicBezTo>
                  <a:cubicBezTo>
                    <a:pt x="21616" y="11078"/>
                    <a:pt x="32694" y="6225"/>
                    <a:pt x="42823" y="0"/>
                  </a:cubicBezTo>
                  <a:cubicBezTo>
                    <a:pt x="51053" y="422"/>
                    <a:pt x="59283" y="844"/>
                    <a:pt x="67512" y="1161"/>
                  </a:cubicBezTo>
                  <a:cubicBezTo>
                    <a:pt x="79435" y="48851"/>
                    <a:pt x="49259" y="59613"/>
                    <a:pt x="12225" y="64255"/>
                  </a:cubicBezTo>
                  <a:cubicBezTo>
                    <a:pt x="2202" y="66365"/>
                    <a:pt x="-858" y="61406"/>
                    <a:pt x="197" y="52227"/>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 name="Freeform: Shape 115"/>
            <p:cNvSpPr/>
            <p:nvPr/>
          </p:nvSpPr>
          <p:spPr>
            <a:xfrm>
              <a:off x="6653655" y="1363193"/>
              <a:ext cx="94385" cy="48408"/>
            </a:xfrm>
            <a:custGeom>
              <a:avLst/>
              <a:gdLst>
                <a:gd name="connsiteX0" fmla="*/ 0 w 94385"/>
                <a:gd name="connsiteY0" fmla="*/ 42567 h 48408"/>
                <a:gd name="connsiteX1" fmla="*/ 68581 w 94385"/>
                <a:gd name="connsiteY1" fmla="*/ 6272 h 48408"/>
                <a:gd name="connsiteX2" fmla="*/ 90527 w 94385"/>
                <a:gd name="connsiteY2" fmla="*/ 5745 h 48408"/>
                <a:gd name="connsiteX3" fmla="*/ 81875 w 94385"/>
                <a:gd name="connsiteY3" fmla="*/ 36448 h 48408"/>
                <a:gd name="connsiteX4" fmla="*/ 0 w 94385"/>
                <a:gd name="connsiteY4" fmla="*/ 42567 h 48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85" h="48408">
                  <a:moveTo>
                    <a:pt x="0" y="42567"/>
                  </a:moveTo>
                  <a:cubicBezTo>
                    <a:pt x="27327" y="28113"/>
                    <a:pt x="48112" y="17456"/>
                    <a:pt x="68581" y="6272"/>
                  </a:cubicBezTo>
                  <a:cubicBezTo>
                    <a:pt x="76178" y="2157"/>
                    <a:pt x="84513" y="-5228"/>
                    <a:pt x="90527" y="5745"/>
                  </a:cubicBezTo>
                  <a:cubicBezTo>
                    <a:pt x="96858" y="17351"/>
                    <a:pt x="96330" y="30328"/>
                    <a:pt x="81875" y="36448"/>
                  </a:cubicBezTo>
                  <a:cubicBezTo>
                    <a:pt x="58347" y="46366"/>
                    <a:pt x="34185" y="54279"/>
                    <a:pt x="0" y="42567"/>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 name="Freeform: Shape 116"/>
            <p:cNvSpPr/>
            <p:nvPr/>
          </p:nvSpPr>
          <p:spPr>
            <a:xfrm>
              <a:off x="6802949" y="1208648"/>
              <a:ext cx="72540" cy="64052"/>
            </a:xfrm>
            <a:custGeom>
              <a:avLst/>
              <a:gdLst>
                <a:gd name="connsiteX0" fmla="*/ 7388 w 72540"/>
                <a:gd name="connsiteY0" fmla="*/ 25449 h 64052"/>
                <a:gd name="connsiteX1" fmla="*/ 40306 w 72540"/>
                <a:gd name="connsiteY1" fmla="*/ 23971 h 64052"/>
                <a:gd name="connsiteX2" fmla="*/ 58876 w 72540"/>
                <a:gd name="connsiteY2" fmla="*/ 21 h 64052"/>
                <a:gd name="connsiteX3" fmla="*/ 71959 w 72540"/>
                <a:gd name="connsiteY3" fmla="*/ 23760 h 64052"/>
                <a:gd name="connsiteX4" fmla="*/ 39885 w 72540"/>
                <a:gd name="connsiteY4" fmla="*/ 55835 h 64052"/>
                <a:gd name="connsiteX5" fmla="*/ 4855 w 72540"/>
                <a:gd name="connsiteY5" fmla="*/ 56785 h 64052"/>
                <a:gd name="connsiteX6" fmla="*/ 7388 w 72540"/>
                <a:gd name="connsiteY6" fmla="*/ 25449 h 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40" h="64052">
                  <a:moveTo>
                    <a:pt x="7388" y="25449"/>
                  </a:moveTo>
                  <a:cubicBezTo>
                    <a:pt x="18361" y="24921"/>
                    <a:pt x="29334" y="24394"/>
                    <a:pt x="40306" y="23971"/>
                  </a:cubicBezTo>
                  <a:cubicBezTo>
                    <a:pt x="46426" y="15531"/>
                    <a:pt x="52229" y="443"/>
                    <a:pt x="58876" y="21"/>
                  </a:cubicBezTo>
                  <a:cubicBezTo>
                    <a:pt x="69744" y="-612"/>
                    <a:pt x="71643" y="13315"/>
                    <a:pt x="71959" y="23760"/>
                  </a:cubicBezTo>
                  <a:cubicBezTo>
                    <a:pt x="75441" y="48555"/>
                    <a:pt x="63097" y="57629"/>
                    <a:pt x="39885" y="55835"/>
                  </a:cubicBezTo>
                  <a:cubicBezTo>
                    <a:pt x="28384" y="60267"/>
                    <a:pt x="17833" y="71345"/>
                    <a:pt x="4855" y="56785"/>
                  </a:cubicBezTo>
                  <a:cubicBezTo>
                    <a:pt x="-6118" y="44440"/>
                    <a:pt x="4539" y="35683"/>
                    <a:pt x="7388" y="25449"/>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 name="Freeform: Shape 117"/>
            <p:cNvSpPr/>
            <p:nvPr/>
          </p:nvSpPr>
          <p:spPr>
            <a:xfrm>
              <a:off x="6417971" y="1188018"/>
              <a:ext cx="75415" cy="57162"/>
            </a:xfrm>
            <a:custGeom>
              <a:avLst/>
              <a:gdLst>
                <a:gd name="connsiteX0" fmla="*/ 75416 w 75415"/>
                <a:gd name="connsiteY0" fmla="*/ 13054 h 57162"/>
                <a:gd name="connsiteX1" fmla="*/ 2509 w 75415"/>
                <a:gd name="connsiteY1" fmla="*/ 45762 h 57162"/>
                <a:gd name="connsiteX2" fmla="*/ 15908 w 75415"/>
                <a:gd name="connsiteY2" fmla="*/ 6512 h 57162"/>
                <a:gd name="connsiteX3" fmla="*/ 75416 w 75415"/>
                <a:gd name="connsiteY3" fmla="*/ 13054 h 57162"/>
              </a:gdLst>
              <a:ahLst/>
              <a:cxnLst>
                <a:cxn ang="0">
                  <a:pos x="connsiteX0" y="connsiteY0"/>
                </a:cxn>
                <a:cxn ang="0">
                  <a:pos x="connsiteX1" y="connsiteY1"/>
                </a:cxn>
                <a:cxn ang="0">
                  <a:pos x="connsiteX2" y="connsiteY2"/>
                </a:cxn>
                <a:cxn ang="0">
                  <a:pos x="connsiteX3" y="connsiteY3"/>
                </a:cxn>
              </a:cxnLst>
              <a:rect l="l" t="t" r="r" b="b"/>
              <a:pathLst>
                <a:path w="75415" h="57162">
                  <a:moveTo>
                    <a:pt x="75416" y="13054"/>
                  </a:moveTo>
                  <a:cubicBezTo>
                    <a:pt x="67186" y="59583"/>
                    <a:pt x="41336" y="67180"/>
                    <a:pt x="2509" y="45762"/>
                  </a:cubicBezTo>
                  <a:cubicBezTo>
                    <a:pt x="-4138" y="28880"/>
                    <a:pt x="3142" y="16746"/>
                    <a:pt x="15908" y="6512"/>
                  </a:cubicBezTo>
                  <a:cubicBezTo>
                    <a:pt x="37010" y="-2773"/>
                    <a:pt x="57162" y="-3406"/>
                    <a:pt x="75416" y="1305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 name="Freeform: Shape 118"/>
            <p:cNvSpPr/>
            <p:nvPr/>
          </p:nvSpPr>
          <p:spPr>
            <a:xfrm>
              <a:off x="6486106" y="947618"/>
              <a:ext cx="73856" cy="62900"/>
            </a:xfrm>
            <a:custGeom>
              <a:avLst/>
              <a:gdLst>
                <a:gd name="connsiteX0" fmla="*/ 59929 w 73856"/>
                <a:gd name="connsiteY0" fmla="*/ 20 h 62900"/>
                <a:gd name="connsiteX1" fmla="*/ 73857 w 73856"/>
                <a:gd name="connsiteY1" fmla="*/ 42540 h 62900"/>
                <a:gd name="connsiteX2" fmla="*/ 52333 w 73856"/>
                <a:gd name="connsiteY2" fmla="*/ 61426 h 62900"/>
                <a:gd name="connsiteX3" fmla="*/ 0 w 73856"/>
                <a:gd name="connsiteY3" fmla="*/ 21122 h 62900"/>
                <a:gd name="connsiteX4" fmla="*/ 17620 w 73856"/>
                <a:gd name="connsiteY4" fmla="*/ 21227 h 62900"/>
                <a:gd name="connsiteX5" fmla="*/ 49695 w 73856"/>
                <a:gd name="connsiteY5" fmla="*/ 969 h 62900"/>
                <a:gd name="connsiteX6" fmla="*/ 59929 w 73856"/>
                <a:gd name="connsiteY6" fmla="*/ 20 h 6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56" h="62900">
                  <a:moveTo>
                    <a:pt x="59929" y="20"/>
                  </a:moveTo>
                  <a:cubicBezTo>
                    <a:pt x="64572" y="14158"/>
                    <a:pt x="69214" y="28402"/>
                    <a:pt x="73857" y="42540"/>
                  </a:cubicBezTo>
                  <a:cubicBezTo>
                    <a:pt x="66682" y="48871"/>
                    <a:pt x="59507" y="55096"/>
                    <a:pt x="52333" y="61426"/>
                  </a:cubicBezTo>
                  <a:cubicBezTo>
                    <a:pt x="19730" y="67651"/>
                    <a:pt x="2427" y="54146"/>
                    <a:pt x="0" y="21122"/>
                  </a:cubicBezTo>
                  <a:cubicBezTo>
                    <a:pt x="5909" y="21122"/>
                    <a:pt x="11712" y="21227"/>
                    <a:pt x="17620" y="21227"/>
                  </a:cubicBezTo>
                  <a:cubicBezTo>
                    <a:pt x="31653" y="19856"/>
                    <a:pt x="41360" y="11309"/>
                    <a:pt x="49695" y="969"/>
                  </a:cubicBezTo>
                  <a:cubicBezTo>
                    <a:pt x="53177" y="231"/>
                    <a:pt x="56553" y="-86"/>
                    <a:pt x="59929" y="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 name="Freeform: Shape 119"/>
            <p:cNvSpPr/>
            <p:nvPr/>
          </p:nvSpPr>
          <p:spPr>
            <a:xfrm>
              <a:off x="6419545" y="1158868"/>
              <a:ext cx="73840" cy="43981"/>
            </a:xfrm>
            <a:custGeom>
              <a:avLst/>
              <a:gdLst>
                <a:gd name="connsiteX0" fmla="*/ 73841 w 73840"/>
                <a:gd name="connsiteY0" fmla="*/ 42204 h 43981"/>
                <a:gd name="connsiteX1" fmla="*/ 12223 w 73840"/>
                <a:gd name="connsiteY1" fmla="*/ 43786 h 43981"/>
                <a:gd name="connsiteX2" fmla="*/ 195 w 73840"/>
                <a:gd name="connsiteY2" fmla="*/ 31758 h 43981"/>
                <a:gd name="connsiteX3" fmla="*/ 25201 w 73840"/>
                <a:gd name="connsiteY3" fmla="*/ 0 h 43981"/>
                <a:gd name="connsiteX4" fmla="*/ 73841 w 73840"/>
                <a:gd name="connsiteY4" fmla="*/ 21102 h 43981"/>
                <a:gd name="connsiteX5" fmla="*/ 73841 w 73840"/>
                <a:gd name="connsiteY5" fmla="*/ 42204 h 4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40" h="43981">
                  <a:moveTo>
                    <a:pt x="73841" y="42204"/>
                  </a:moveTo>
                  <a:cubicBezTo>
                    <a:pt x="53267" y="42731"/>
                    <a:pt x="32798" y="43259"/>
                    <a:pt x="12223" y="43786"/>
                  </a:cubicBezTo>
                  <a:cubicBezTo>
                    <a:pt x="3044" y="44947"/>
                    <a:pt x="-965" y="40938"/>
                    <a:pt x="195" y="31758"/>
                  </a:cubicBezTo>
                  <a:cubicBezTo>
                    <a:pt x="8531" y="21207"/>
                    <a:pt x="16866" y="10551"/>
                    <a:pt x="25201" y="0"/>
                  </a:cubicBezTo>
                  <a:cubicBezTo>
                    <a:pt x="44298" y="317"/>
                    <a:pt x="60230" y="8124"/>
                    <a:pt x="73841" y="21102"/>
                  </a:cubicBezTo>
                  <a:cubicBezTo>
                    <a:pt x="73841" y="28171"/>
                    <a:pt x="73841" y="35240"/>
                    <a:pt x="73841" y="42204"/>
                  </a:cubicBezTo>
                  <a:close/>
                </a:path>
              </a:pathLst>
            </a:custGeom>
            <a:solidFill>
              <a:srgbClr val="F8F7F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 name="Freeform: Shape 120"/>
            <p:cNvSpPr/>
            <p:nvPr/>
          </p:nvSpPr>
          <p:spPr>
            <a:xfrm>
              <a:off x="6379858" y="1023394"/>
              <a:ext cx="40100" cy="125661"/>
            </a:xfrm>
            <a:custGeom>
              <a:avLst/>
              <a:gdLst>
                <a:gd name="connsiteX0" fmla="*/ 30914 w 40100"/>
                <a:gd name="connsiteY0" fmla="*/ 125662 h 125661"/>
                <a:gd name="connsiteX1" fmla="*/ 0 w 40100"/>
                <a:gd name="connsiteY1" fmla="*/ 0 h 125661"/>
                <a:gd name="connsiteX2" fmla="*/ 30914 w 40100"/>
                <a:gd name="connsiteY2" fmla="*/ 125662 h 125661"/>
              </a:gdLst>
              <a:ahLst/>
              <a:cxnLst>
                <a:cxn ang="0">
                  <a:pos x="connsiteX0" y="connsiteY0"/>
                </a:cxn>
                <a:cxn ang="0">
                  <a:pos x="connsiteX1" y="connsiteY1"/>
                </a:cxn>
                <a:cxn ang="0">
                  <a:pos x="connsiteX2" y="connsiteY2"/>
                </a:cxn>
              </a:cxnLst>
              <a:rect l="l" t="t" r="r" b="b"/>
              <a:pathLst>
                <a:path w="40100" h="125661">
                  <a:moveTo>
                    <a:pt x="30914" y="125662"/>
                  </a:moveTo>
                  <a:cubicBezTo>
                    <a:pt x="34607" y="80293"/>
                    <a:pt x="14666" y="40832"/>
                    <a:pt x="0" y="0"/>
                  </a:cubicBezTo>
                  <a:cubicBezTo>
                    <a:pt x="38933" y="27749"/>
                    <a:pt x="50117" y="73435"/>
                    <a:pt x="30914" y="125662"/>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 name="Freeform: Shape 121"/>
            <p:cNvSpPr/>
            <p:nvPr/>
          </p:nvSpPr>
          <p:spPr>
            <a:xfrm>
              <a:off x="6778670" y="976126"/>
              <a:ext cx="26994" cy="72379"/>
            </a:xfrm>
            <a:custGeom>
              <a:avLst/>
              <a:gdLst>
                <a:gd name="connsiteX0" fmla="*/ 14785 w 26994"/>
                <a:gd name="connsiteY0" fmla="*/ 0 h 72379"/>
                <a:gd name="connsiteX1" fmla="*/ 1491 w 26994"/>
                <a:gd name="connsiteY1" fmla="*/ 72379 h 72379"/>
                <a:gd name="connsiteX2" fmla="*/ 14785 w 26994"/>
                <a:gd name="connsiteY2" fmla="*/ 0 h 72379"/>
              </a:gdLst>
              <a:ahLst/>
              <a:cxnLst>
                <a:cxn ang="0">
                  <a:pos x="connsiteX0" y="connsiteY0"/>
                </a:cxn>
                <a:cxn ang="0">
                  <a:pos x="connsiteX1" y="connsiteY1"/>
                </a:cxn>
                <a:cxn ang="0">
                  <a:pos x="connsiteX2" y="connsiteY2"/>
                </a:cxn>
              </a:cxnLst>
              <a:rect l="l" t="t" r="r" b="b"/>
              <a:pathLst>
                <a:path w="26994" h="72379">
                  <a:moveTo>
                    <a:pt x="14785" y="0"/>
                  </a:moveTo>
                  <a:cubicBezTo>
                    <a:pt x="32827" y="42837"/>
                    <a:pt x="32827" y="42837"/>
                    <a:pt x="1491" y="72379"/>
                  </a:cubicBezTo>
                  <a:cubicBezTo>
                    <a:pt x="-6528" y="44314"/>
                    <a:pt x="20693" y="24689"/>
                    <a:pt x="14785"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 name="Freeform: Shape 122"/>
            <p:cNvSpPr/>
            <p:nvPr/>
          </p:nvSpPr>
          <p:spPr>
            <a:xfrm>
              <a:off x="6444746" y="1147952"/>
              <a:ext cx="48639" cy="32602"/>
            </a:xfrm>
            <a:custGeom>
              <a:avLst/>
              <a:gdLst>
                <a:gd name="connsiteX0" fmla="*/ 48640 w 48639"/>
                <a:gd name="connsiteY0" fmla="*/ 32018 h 32602"/>
                <a:gd name="connsiteX1" fmla="*/ 0 w 48639"/>
                <a:gd name="connsiteY1" fmla="*/ 10916 h 32602"/>
                <a:gd name="connsiteX2" fmla="*/ 48640 w 48639"/>
                <a:gd name="connsiteY2" fmla="*/ 32018 h 32602"/>
              </a:gdLst>
              <a:ahLst/>
              <a:cxnLst>
                <a:cxn ang="0">
                  <a:pos x="connsiteX0" y="connsiteY0"/>
                </a:cxn>
                <a:cxn ang="0">
                  <a:pos x="connsiteX1" y="connsiteY1"/>
                </a:cxn>
                <a:cxn ang="0">
                  <a:pos x="connsiteX2" y="connsiteY2"/>
                </a:cxn>
              </a:cxnLst>
              <a:rect l="l" t="t" r="r" b="b"/>
              <a:pathLst>
                <a:path w="48639" h="32602">
                  <a:moveTo>
                    <a:pt x="48640" y="32018"/>
                  </a:moveTo>
                  <a:cubicBezTo>
                    <a:pt x="28699" y="33495"/>
                    <a:pt x="9285" y="33917"/>
                    <a:pt x="0" y="10916"/>
                  </a:cubicBezTo>
                  <a:cubicBezTo>
                    <a:pt x="40516" y="-6915"/>
                    <a:pt x="45158" y="-4910"/>
                    <a:pt x="48640" y="32018"/>
                  </a:cubicBezTo>
                  <a:close/>
                </a:path>
              </a:pathLst>
            </a:custGeom>
            <a:solidFill>
              <a:srgbClr val="E8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 name="Freeform: Shape 123"/>
            <p:cNvSpPr/>
            <p:nvPr/>
          </p:nvSpPr>
          <p:spPr>
            <a:xfrm>
              <a:off x="6392418" y="1190487"/>
              <a:ext cx="39350" cy="43398"/>
            </a:xfrm>
            <a:custGeom>
              <a:avLst/>
              <a:gdLst>
                <a:gd name="connsiteX0" fmla="*/ 27323 w 39350"/>
                <a:gd name="connsiteY0" fmla="*/ 140 h 43398"/>
                <a:gd name="connsiteX1" fmla="*/ 39351 w 39350"/>
                <a:gd name="connsiteY1" fmla="*/ 12168 h 43398"/>
                <a:gd name="connsiteX2" fmla="*/ 28061 w 39350"/>
                <a:gd name="connsiteY2" fmla="*/ 43398 h 43398"/>
                <a:gd name="connsiteX3" fmla="*/ 101 w 39350"/>
                <a:gd name="connsiteY3" fmla="*/ 30421 h 43398"/>
                <a:gd name="connsiteX4" fmla="*/ 27323 w 39350"/>
                <a:gd name="connsiteY4" fmla="*/ 140 h 4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50" h="43398">
                  <a:moveTo>
                    <a:pt x="27323" y="140"/>
                  </a:moveTo>
                  <a:cubicBezTo>
                    <a:pt x="31332" y="4149"/>
                    <a:pt x="35341" y="8158"/>
                    <a:pt x="39351" y="12168"/>
                  </a:cubicBezTo>
                  <a:cubicBezTo>
                    <a:pt x="35552" y="22613"/>
                    <a:pt x="31860" y="32953"/>
                    <a:pt x="28061" y="43398"/>
                  </a:cubicBezTo>
                  <a:cubicBezTo>
                    <a:pt x="18249" y="39073"/>
                    <a:pt x="-1587" y="48568"/>
                    <a:pt x="101" y="30421"/>
                  </a:cubicBezTo>
                  <a:cubicBezTo>
                    <a:pt x="1156" y="18182"/>
                    <a:pt x="5166" y="-1865"/>
                    <a:pt x="27323" y="14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 name="Freeform: Shape 124"/>
            <p:cNvSpPr/>
            <p:nvPr/>
          </p:nvSpPr>
          <p:spPr>
            <a:xfrm>
              <a:off x="6842833" y="1232408"/>
              <a:ext cx="52367" cy="43042"/>
            </a:xfrm>
            <a:custGeom>
              <a:avLst/>
              <a:gdLst>
                <a:gd name="connsiteX0" fmla="*/ 0 w 52367"/>
                <a:gd name="connsiteY0" fmla="*/ 32075 h 43042"/>
                <a:gd name="connsiteX1" fmla="*/ 32075 w 52367"/>
                <a:gd name="connsiteY1" fmla="*/ 0 h 43042"/>
                <a:gd name="connsiteX2" fmla="*/ 47585 w 52367"/>
                <a:gd name="connsiteY2" fmla="*/ 19625 h 43042"/>
                <a:gd name="connsiteX3" fmla="*/ 0 w 52367"/>
                <a:gd name="connsiteY3" fmla="*/ 32075 h 43042"/>
              </a:gdLst>
              <a:ahLst/>
              <a:cxnLst>
                <a:cxn ang="0">
                  <a:pos x="connsiteX0" y="connsiteY0"/>
                </a:cxn>
                <a:cxn ang="0">
                  <a:pos x="connsiteX1" y="connsiteY1"/>
                </a:cxn>
                <a:cxn ang="0">
                  <a:pos x="connsiteX2" y="connsiteY2"/>
                </a:cxn>
                <a:cxn ang="0">
                  <a:pos x="connsiteX3" y="connsiteY3"/>
                </a:cxn>
              </a:cxnLst>
              <a:rect l="l" t="t" r="r" b="b"/>
              <a:pathLst>
                <a:path w="52367" h="43042">
                  <a:moveTo>
                    <a:pt x="0" y="32075"/>
                  </a:moveTo>
                  <a:cubicBezTo>
                    <a:pt x="14560" y="25217"/>
                    <a:pt x="25217" y="14560"/>
                    <a:pt x="32075" y="0"/>
                  </a:cubicBezTo>
                  <a:cubicBezTo>
                    <a:pt x="44630" y="950"/>
                    <a:pt x="60457" y="2427"/>
                    <a:pt x="47585" y="19625"/>
                  </a:cubicBezTo>
                  <a:cubicBezTo>
                    <a:pt x="36612" y="34291"/>
                    <a:pt x="23212" y="56659"/>
                    <a:pt x="0" y="3207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 name="Freeform: Shape 125"/>
            <p:cNvSpPr/>
            <p:nvPr/>
          </p:nvSpPr>
          <p:spPr>
            <a:xfrm>
              <a:off x="6727557" y="1139764"/>
              <a:ext cx="30657" cy="38099"/>
            </a:xfrm>
            <a:custGeom>
              <a:avLst/>
              <a:gdLst>
                <a:gd name="connsiteX0" fmla="*/ 30658 w 30657"/>
                <a:gd name="connsiteY0" fmla="*/ 21214 h 38099"/>
                <a:gd name="connsiteX1" fmla="*/ 22006 w 30657"/>
                <a:gd name="connsiteY1" fmla="*/ 38096 h 38099"/>
                <a:gd name="connsiteX2" fmla="*/ 166 w 30657"/>
                <a:gd name="connsiteY2" fmla="*/ 15411 h 38099"/>
                <a:gd name="connsiteX3" fmla="*/ 8712 w 30657"/>
                <a:gd name="connsiteY3" fmla="*/ 7 h 38099"/>
                <a:gd name="connsiteX4" fmla="*/ 30658 w 30657"/>
                <a:gd name="connsiteY4" fmla="*/ 21214 h 38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57" h="38099">
                  <a:moveTo>
                    <a:pt x="30658" y="21214"/>
                  </a:moveTo>
                  <a:cubicBezTo>
                    <a:pt x="30447" y="29444"/>
                    <a:pt x="30447" y="37990"/>
                    <a:pt x="22006" y="38096"/>
                  </a:cubicBezTo>
                  <a:cubicBezTo>
                    <a:pt x="7868" y="38307"/>
                    <a:pt x="1432" y="28495"/>
                    <a:pt x="166" y="15411"/>
                  </a:cubicBezTo>
                  <a:cubicBezTo>
                    <a:pt x="-467" y="8764"/>
                    <a:pt x="377" y="218"/>
                    <a:pt x="8712" y="7"/>
                  </a:cubicBezTo>
                  <a:cubicBezTo>
                    <a:pt x="22956" y="-309"/>
                    <a:pt x="28548" y="10030"/>
                    <a:pt x="30658" y="2121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 name="Freeform: Shape 126"/>
            <p:cNvSpPr/>
            <p:nvPr/>
          </p:nvSpPr>
          <p:spPr>
            <a:xfrm>
              <a:off x="6684991" y="832105"/>
              <a:ext cx="42604" cy="42558"/>
            </a:xfrm>
            <a:custGeom>
              <a:avLst/>
              <a:gdLst>
                <a:gd name="connsiteX0" fmla="*/ 0 w 42604"/>
                <a:gd name="connsiteY0" fmla="*/ 29754 h 42558"/>
                <a:gd name="connsiteX1" fmla="*/ 29754 w 42604"/>
                <a:gd name="connsiteY1" fmla="*/ 0 h 42558"/>
                <a:gd name="connsiteX2" fmla="*/ 38828 w 42604"/>
                <a:gd name="connsiteY2" fmla="*/ 35451 h 42558"/>
                <a:gd name="connsiteX3" fmla="*/ 0 w 42604"/>
                <a:gd name="connsiteY3" fmla="*/ 29754 h 42558"/>
              </a:gdLst>
              <a:ahLst/>
              <a:cxnLst>
                <a:cxn ang="0">
                  <a:pos x="connsiteX0" y="connsiteY0"/>
                </a:cxn>
                <a:cxn ang="0">
                  <a:pos x="connsiteX1" y="connsiteY1"/>
                </a:cxn>
                <a:cxn ang="0">
                  <a:pos x="connsiteX2" y="connsiteY2"/>
                </a:cxn>
                <a:cxn ang="0">
                  <a:pos x="connsiteX3" y="connsiteY3"/>
                </a:cxn>
              </a:cxnLst>
              <a:rect l="l" t="t" r="r" b="b"/>
              <a:pathLst>
                <a:path w="42604" h="42558">
                  <a:moveTo>
                    <a:pt x="0" y="29754"/>
                  </a:moveTo>
                  <a:cubicBezTo>
                    <a:pt x="9918" y="19836"/>
                    <a:pt x="19836" y="9918"/>
                    <a:pt x="29754" y="0"/>
                  </a:cubicBezTo>
                  <a:cubicBezTo>
                    <a:pt x="36506" y="11078"/>
                    <a:pt x="48851" y="23212"/>
                    <a:pt x="38828" y="35451"/>
                  </a:cubicBezTo>
                  <a:cubicBezTo>
                    <a:pt x="25744" y="51383"/>
                    <a:pt x="12450" y="36506"/>
                    <a:pt x="0" y="2975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 name="Freeform: Shape 127"/>
            <p:cNvSpPr/>
            <p:nvPr/>
          </p:nvSpPr>
          <p:spPr>
            <a:xfrm>
              <a:off x="6503714" y="947641"/>
              <a:ext cx="34037" cy="32674"/>
            </a:xfrm>
            <a:custGeom>
              <a:avLst/>
              <a:gdLst>
                <a:gd name="connsiteX0" fmla="*/ 32192 w 34037"/>
                <a:gd name="connsiteY0" fmla="*/ 947 h 32674"/>
                <a:gd name="connsiteX1" fmla="*/ 24701 w 34037"/>
                <a:gd name="connsiteY1" fmla="*/ 31017 h 32674"/>
                <a:gd name="connsiteX2" fmla="*/ 12 w 34037"/>
                <a:gd name="connsiteY2" fmla="*/ 21310 h 32674"/>
                <a:gd name="connsiteX3" fmla="*/ 32192 w 34037"/>
                <a:gd name="connsiteY3" fmla="*/ 947 h 32674"/>
              </a:gdLst>
              <a:ahLst/>
              <a:cxnLst>
                <a:cxn ang="0">
                  <a:pos x="connsiteX0" y="connsiteY0"/>
                </a:cxn>
                <a:cxn ang="0">
                  <a:pos x="connsiteX1" y="connsiteY1"/>
                </a:cxn>
                <a:cxn ang="0">
                  <a:pos x="connsiteX2" y="connsiteY2"/>
                </a:cxn>
                <a:cxn ang="0">
                  <a:pos x="connsiteX3" y="connsiteY3"/>
                </a:cxn>
              </a:cxnLst>
              <a:rect l="l" t="t" r="r" b="b"/>
              <a:pathLst>
                <a:path w="34037" h="32674">
                  <a:moveTo>
                    <a:pt x="32192" y="947"/>
                  </a:moveTo>
                  <a:cubicBezTo>
                    <a:pt x="31454" y="11498"/>
                    <a:pt x="40317" y="25530"/>
                    <a:pt x="24701" y="31017"/>
                  </a:cubicBezTo>
                  <a:cubicBezTo>
                    <a:pt x="15838" y="34077"/>
                    <a:pt x="4443" y="33971"/>
                    <a:pt x="12" y="21310"/>
                  </a:cubicBezTo>
                  <a:cubicBezTo>
                    <a:pt x="-516" y="-3485"/>
                    <a:pt x="16366" y="-530"/>
                    <a:pt x="32192" y="94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 name="Freeform: Shape 128"/>
            <p:cNvSpPr/>
            <p:nvPr/>
          </p:nvSpPr>
          <p:spPr>
            <a:xfrm>
              <a:off x="6675316" y="888826"/>
              <a:ext cx="30359" cy="27647"/>
            </a:xfrm>
            <a:custGeom>
              <a:avLst/>
              <a:gdLst>
                <a:gd name="connsiteX0" fmla="*/ 29406 w 30359"/>
                <a:gd name="connsiteY0" fmla="*/ 7007 h 27647"/>
                <a:gd name="connsiteX1" fmla="*/ 74 w 30359"/>
                <a:gd name="connsiteY1" fmla="*/ 27159 h 27647"/>
                <a:gd name="connsiteX2" fmla="*/ 29406 w 30359"/>
                <a:gd name="connsiteY2" fmla="*/ 7007 h 27647"/>
              </a:gdLst>
              <a:ahLst/>
              <a:cxnLst>
                <a:cxn ang="0">
                  <a:pos x="connsiteX0" y="connsiteY0"/>
                </a:cxn>
                <a:cxn ang="0">
                  <a:pos x="connsiteX1" y="connsiteY1"/>
                </a:cxn>
                <a:cxn ang="0">
                  <a:pos x="connsiteX2" y="connsiteY2"/>
                </a:cxn>
              </a:cxnLst>
              <a:rect l="l" t="t" r="r" b="b"/>
              <a:pathLst>
                <a:path w="30359" h="27647">
                  <a:moveTo>
                    <a:pt x="29406" y="7007"/>
                  </a:moveTo>
                  <a:cubicBezTo>
                    <a:pt x="35209" y="36339"/>
                    <a:pt x="13157" y="25155"/>
                    <a:pt x="74" y="27159"/>
                  </a:cubicBezTo>
                  <a:cubicBezTo>
                    <a:pt x="-664" y="5214"/>
                    <a:pt x="3767" y="-9347"/>
                    <a:pt x="29406" y="700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 name="Freeform: Shape 129"/>
            <p:cNvSpPr/>
            <p:nvPr/>
          </p:nvSpPr>
          <p:spPr>
            <a:xfrm>
              <a:off x="6517536" y="1148569"/>
              <a:ext cx="30292" cy="21377"/>
            </a:xfrm>
            <a:custGeom>
              <a:avLst/>
              <a:gdLst>
                <a:gd name="connsiteX0" fmla="*/ 30293 w 30292"/>
                <a:gd name="connsiteY0" fmla="*/ 1541 h 21377"/>
                <a:gd name="connsiteX1" fmla="*/ 20058 w 30292"/>
                <a:gd name="connsiteY1" fmla="*/ 19372 h 21377"/>
                <a:gd name="connsiteX2" fmla="*/ 750 w 30292"/>
                <a:gd name="connsiteY2" fmla="*/ 21377 h 21377"/>
                <a:gd name="connsiteX3" fmla="*/ 30293 w 30292"/>
                <a:gd name="connsiteY3" fmla="*/ 1541 h 21377"/>
              </a:gdLst>
              <a:ahLst/>
              <a:cxnLst>
                <a:cxn ang="0">
                  <a:pos x="connsiteX0" y="connsiteY0"/>
                </a:cxn>
                <a:cxn ang="0">
                  <a:pos x="connsiteX1" y="connsiteY1"/>
                </a:cxn>
                <a:cxn ang="0">
                  <a:pos x="connsiteX2" y="connsiteY2"/>
                </a:cxn>
                <a:cxn ang="0">
                  <a:pos x="connsiteX3" y="connsiteY3"/>
                </a:cxn>
              </a:cxnLst>
              <a:rect l="l" t="t" r="r" b="b"/>
              <a:pathLst>
                <a:path w="30292" h="21377">
                  <a:moveTo>
                    <a:pt x="30293" y="1541"/>
                  </a:moveTo>
                  <a:cubicBezTo>
                    <a:pt x="26916" y="7450"/>
                    <a:pt x="23435" y="13358"/>
                    <a:pt x="20058" y="19372"/>
                  </a:cubicBezTo>
                  <a:cubicBezTo>
                    <a:pt x="13622" y="20005"/>
                    <a:pt x="7186" y="20744"/>
                    <a:pt x="750" y="21377"/>
                  </a:cubicBezTo>
                  <a:cubicBezTo>
                    <a:pt x="-4103" y="-7216"/>
                    <a:pt x="15627" y="908"/>
                    <a:pt x="30293" y="154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 name="Freeform: Shape 130"/>
            <p:cNvSpPr/>
            <p:nvPr/>
          </p:nvSpPr>
          <p:spPr>
            <a:xfrm>
              <a:off x="6462088" y="745060"/>
              <a:ext cx="148437" cy="117014"/>
            </a:xfrm>
            <a:custGeom>
              <a:avLst/>
              <a:gdLst>
                <a:gd name="connsiteX0" fmla="*/ 76351 w 148437"/>
                <a:gd name="connsiteY0" fmla="*/ 0 h 117014"/>
                <a:gd name="connsiteX1" fmla="*/ 148414 w 148437"/>
                <a:gd name="connsiteY1" fmla="*/ 54337 h 117014"/>
                <a:gd name="connsiteX2" fmla="*/ 57465 w 148437"/>
                <a:gd name="connsiteY2" fmla="*/ 114689 h 117014"/>
                <a:gd name="connsiteX3" fmla="*/ 490 w 148437"/>
                <a:gd name="connsiteY3" fmla="*/ 57397 h 117014"/>
                <a:gd name="connsiteX4" fmla="*/ 76351 w 148437"/>
                <a:gd name="connsiteY4" fmla="*/ 0 h 11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37" h="117014">
                  <a:moveTo>
                    <a:pt x="76351" y="0"/>
                  </a:moveTo>
                  <a:cubicBezTo>
                    <a:pt x="103572" y="15404"/>
                    <a:pt x="145460" y="8652"/>
                    <a:pt x="148414" y="54337"/>
                  </a:cubicBezTo>
                  <a:cubicBezTo>
                    <a:pt x="149891" y="77971"/>
                    <a:pt x="83104" y="128405"/>
                    <a:pt x="57465" y="114689"/>
                  </a:cubicBezTo>
                  <a:cubicBezTo>
                    <a:pt x="36996" y="103821"/>
                    <a:pt x="-4997" y="102872"/>
                    <a:pt x="490" y="57397"/>
                  </a:cubicBezTo>
                  <a:cubicBezTo>
                    <a:pt x="6504" y="8652"/>
                    <a:pt x="47230" y="15299"/>
                    <a:pt x="76351"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 name="Freeform: Shape 131"/>
            <p:cNvSpPr/>
            <p:nvPr/>
          </p:nvSpPr>
          <p:spPr>
            <a:xfrm>
              <a:off x="6602589" y="1006407"/>
              <a:ext cx="69108" cy="35166"/>
            </a:xfrm>
            <a:custGeom>
              <a:avLst/>
              <a:gdLst>
                <a:gd name="connsiteX0" fmla="*/ 0 w 69108"/>
                <a:gd name="connsiteY0" fmla="*/ 30281 h 35166"/>
                <a:gd name="connsiteX1" fmla="*/ 69109 w 69108"/>
                <a:gd name="connsiteY1" fmla="*/ 0 h 35166"/>
                <a:gd name="connsiteX2" fmla="*/ 0 w 69108"/>
                <a:gd name="connsiteY2" fmla="*/ 30281 h 35166"/>
              </a:gdLst>
              <a:ahLst/>
              <a:cxnLst>
                <a:cxn ang="0">
                  <a:pos x="connsiteX0" y="connsiteY0"/>
                </a:cxn>
                <a:cxn ang="0">
                  <a:pos x="connsiteX1" y="connsiteY1"/>
                </a:cxn>
                <a:cxn ang="0">
                  <a:pos x="connsiteX2" y="connsiteY2"/>
                </a:cxn>
              </a:cxnLst>
              <a:rect l="l" t="t" r="r" b="b"/>
              <a:pathLst>
                <a:path w="69108" h="35166">
                  <a:moveTo>
                    <a:pt x="0" y="30281"/>
                  </a:moveTo>
                  <a:cubicBezTo>
                    <a:pt x="18570" y="7175"/>
                    <a:pt x="51700" y="24795"/>
                    <a:pt x="69109" y="0"/>
                  </a:cubicBezTo>
                  <a:cubicBezTo>
                    <a:pt x="65521" y="54443"/>
                    <a:pt x="26166" y="29121"/>
                    <a:pt x="0" y="3028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 name="Freeform: Shape 132"/>
            <p:cNvSpPr/>
            <p:nvPr/>
          </p:nvSpPr>
          <p:spPr>
            <a:xfrm>
              <a:off x="6598474" y="963208"/>
              <a:ext cx="64801" cy="37777"/>
            </a:xfrm>
            <a:custGeom>
              <a:avLst/>
              <a:gdLst>
                <a:gd name="connsiteX0" fmla="*/ 64783 w 64801"/>
                <a:gd name="connsiteY0" fmla="*/ 7220 h 37777"/>
                <a:gd name="connsiteX1" fmla="*/ 22368 w 64801"/>
                <a:gd name="connsiteY1" fmla="*/ 37713 h 37777"/>
                <a:gd name="connsiteX2" fmla="*/ 0 w 64801"/>
                <a:gd name="connsiteY2" fmla="*/ 5743 h 37777"/>
                <a:gd name="connsiteX3" fmla="*/ 4115 w 64801"/>
                <a:gd name="connsiteY3" fmla="*/ 5743 h 37777"/>
                <a:gd name="connsiteX4" fmla="*/ 34924 w 64801"/>
                <a:gd name="connsiteY4" fmla="*/ 468 h 37777"/>
                <a:gd name="connsiteX5" fmla="*/ 64783 w 64801"/>
                <a:gd name="connsiteY5" fmla="*/ 7220 h 3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01" h="37777">
                  <a:moveTo>
                    <a:pt x="64783" y="7220"/>
                  </a:moveTo>
                  <a:cubicBezTo>
                    <a:pt x="65521" y="38240"/>
                    <a:pt x="43997" y="36552"/>
                    <a:pt x="22368" y="37713"/>
                  </a:cubicBezTo>
                  <a:cubicBezTo>
                    <a:pt x="-4220" y="39084"/>
                    <a:pt x="4537" y="18299"/>
                    <a:pt x="0" y="5743"/>
                  </a:cubicBezTo>
                  <a:cubicBezTo>
                    <a:pt x="0" y="5743"/>
                    <a:pt x="4115" y="5743"/>
                    <a:pt x="4115" y="5743"/>
                  </a:cubicBezTo>
                  <a:cubicBezTo>
                    <a:pt x="13189" y="-3014"/>
                    <a:pt x="24373" y="995"/>
                    <a:pt x="34924" y="468"/>
                  </a:cubicBezTo>
                  <a:cubicBezTo>
                    <a:pt x="44947" y="2050"/>
                    <a:pt x="56131" y="-693"/>
                    <a:pt x="64783" y="72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 name="Freeform: Shape 133"/>
            <p:cNvSpPr/>
            <p:nvPr/>
          </p:nvSpPr>
          <p:spPr>
            <a:xfrm>
              <a:off x="6627835" y="948166"/>
              <a:ext cx="46394" cy="27530"/>
            </a:xfrm>
            <a:custGeom>
              <a:avLst/>
              <a:gdLst>
                <a:gd name="connsiteX0" fmla="*/ 35422 w 46394"/>
                <a:gd name="connsiteY0" fmla="*/ 22262 h 27530"/>
                <a:gd name="connsiteX1" fmla="*/ 5035 w 46394"/>
                <a:gd name="connsiteY1" fmla="*/ 19625 h 27530"/>
                <a:gd name="connsiteX2" fmla="*/ 4402 w 46394"/>
                <a:gd name="connsiteY2" fmla="*/ 1477 h 27530"/>
                <a:gd name="connsiteX3" fmla="*/ 34366 w 46394"/>
                <a:gd name="connsiteY3" fmla="*/ 0 h 27530"/>
                <a:gd name="connsiteX4" fmla="*/ 46395 w 46394"/>
                <a:gd name="connsiteY4" fmla="*/ 12028 h 27530"/>
                <a:gd name="connsiteX5" fmla="*/ 35422 w 46394"/>
                <a:gd name="connsiteY5" fmla="*/ 22262 h 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94" h="27530">
                  <a:moveTo>
                    <a:pt x="35422" y="22262"/>
                  </a:moveTo>
                  <a:cubicBezTo>
                    <a:pt x="24660" y="29332"/>
                    <a:pt x="14320" y="30070"/>
                    <a:pt x="5035" y="19625"/>
                  </a:cubicBezTo>
                  <a:cubicBezTo>
                    <a:pt x="-1296" y="13822"/>
                    <a:pt x="-1823" y="7702"/>
                    <a:pt x="4402" y="1477"/>
                  </a:cubicBezTo>
                  <a:cubicBezTo>
                    <a:pt x="14425" y="950"/>
                    <a:pt x="24343" y="422"/>
                    <a:pt x="34366" y="0"/>
                  </a:cubicBezTo>
                  <a:cubicBezTo>
                    <a:pt x="38376" y="4009"/>
                    <a:pt x="42385" y="8019"/>
                    <a:pt x="46395" y="12028"/>
                  </a:cubicBezTo>
                  <a:cubicBezTo>
                    <a:pt x="42702" y="15404"/>
                    <a:pt x="39009" y="18886"/>
                    <a:pt x="35422" y="2226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 name="Freeform: Shape 134"/>
            <p:cNvSpPr/>
            <p:nvPr/>
          </p:nvSpPr>
          <p:spPr>
            <a:xfrm>
              <a:off x="6602589" y="948684"/>
              <a:ext cx="30175" cy="25039"/>
            </a:xfrm>
            <a:custGeom>
              <a:avLst/>
              <a:gdLst>
                <a:gd name="connsiteX0" fmla="*/ 29543 w 30175"/>
                <a:gd name="connsiteY0" fmla="*/ 959 h 25039"/>
                <a:gd name="connsiteX1" fmla="*/ 30176 w 30175"/>
                <a:gd name="connsiteY1" fmla="*/ 19107 h 25039"/>
                <a:gd name="connsiteX2" fmla="*/ 0 w 30175"/>
                <a:gd name="connsiteY2" fmla="*/ 20162 h 25039"/>
                <a:gd name="connsiteX3" fmla="*/ 29543 w 30175"/>
                <a:gd name="connsiteY3" fmla="*/ 959 h 25039"/>
              </a:gdLst>
              <a:ahLst/>
              <a:cxnLst>
                <a:cxn ang="0">
                  <a:pos x="connsiteX0" y="connsiteY0"/>
                </a:cxn>
                <a:cxn ang="0">
                  <a:pos x="connsiteX1" y="connsiteY1"/>
                </a:cxn>
                <a:cxn ang="0">
                  <a:pos x="connsiteX2" y="connsiteY2"/>
                </a:cxn>
                <a:cxn ang="0">
                  <a:pos x="connsiteX3" y="connsiteY3"/>
                </a:cxn>
              </a:cxnLst>
              <a:rect l="l" t="t" r="r" b="b"/>
              <a:pathLst>
                <a:path w="30175" h="25039">
                  <a:moveTo>
                    <a:pt x="29543" y="959"/>
                  </a:moveTo>
                  <a:cubicBezTo>
                    <a:pt x="29754" y="6973"/>
                    <a:pt x="29965" y="13093"/>
                    <a:pt x="30176" y="19107"/>
                  </a:cubicBezTo>
                  <a:cubicBezTo>
                    <a:pt x="20574" y="33139"/>
                    <a:pt x="10023" y="17524"/>
                    <a:pt x="0" y="20162"/>
                  </a:cubicBezTo>
                  <a:cubicBezTo>
                    <a:pt x="3165" y="3386"/>
                    <a:pt x="13294" y="-2523"/>
                    <a:pt x="29543" y="95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 name="Freeform: Shape 135"/>
            <p:cNvSpPr/>
            <p:nvPr/>
          </p:nvSpPr>
          <p:spPr>
            <a:xfrm>
              <a:off x="6499032" y="789768"/>
              <a:ext cx="37508" cy="30766"/>
            </a:xfrm>
            <a:custGeom>
              <a:avLst/>
              <a:gdLst>
                <a:gd name="connsiteX0" fmla="*/ 37508 w 37508"/>
                <a:gd name="connsiteY0" fmla="*/ 13639 h 30766"/>
                <a:gd name="connsiteX1" fmla="*/ 14507 w 37508"/>
                <a:gd name="connsiteY1" fmla="*/ 30415 h 30766"/>
                <a:gd name="connsiteX2" fmla="*/ 685 w 37508"/>
                <a:gd name="connsiteY2" fmla="*/ 13323 h 30766"/>
                <a:gd name="connsiteX3" fmla="*/ 26113 w 37508"/>
                <a:gd name="connsiteY3" fmla="*/ 240 h 30766"/>
                <a:gd name="connsiteX4" fmla="*/ 37508 w 37508"/>
                <a:gd name="connsiteY4" fmla="*/ 13639 h 30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8" h="30766">
                  <a:moveTo>
                    <a:pt x="37508" y="13639"/>
                  </a:moveTo>
                  <a:cubicBezTo>
                    <a:pt x="31811" y="22186"/>
                    <a:pt x="26535" y="32842"/>
                    <a:pt x="14507" y="30415"/>
                  </a:cubicBezTo>
                  <a:cubicBezTo>
                    <a:pt x="7122" y="28833"/>
                    <a:pt x="-2691" y="22397"/>
                    <a:pt x="685" y="13323"/>
                  </a:cubicBezTo>
                  <a:cubicBezTo>
                    <a:pt x="4378" y="3405"/>
                    <a:pt x="14191" y="-1132"/>
                    <a:pt x="26113" y="240"/>
                  </a:cubicBezTo>
                  <a:cubicBezTo>
                    <a:pt x="34871" y="1189"/>
                    <a:pt x="37297" y="5937"/>
                    <a:pt x="37508" y="136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 name="Freeform: Shape 136"/>
            <p:cNvSpPr/>
            <p:nvPr/>
          </p:nvSpPr>
          <p:spPr>
            <a:xfrm>
              <a:off x="6548141" y="779539"/>
              <a:ext cx="30291" cy="30368"/>
            </a:xfrm>
            <a:custGeom>
              <a:avLst/>
              <a:gdLst>
                <a:gd name="connsiteX0" fmla="*/ 30286 w 30291"/>
                <a:gd name="connsiteY0" fmla="*/ 14795 h 30368"/>
                <a:gd name="connsiteX1" fmla="*/ 13299 w 30291"/>
                <a:gd name="connsiteY1" fmla="*/ 29671 h 30368"/>
                <a:gd name="connsiteX2" fmla="*/ 5 w 30291"/>
                <a:gd name="connsiteY2" fmla="*/ 13845 h 30368"/>
                <a:gd name="connsiteX3" fmla="*/ 17097 w 30291"/>
                <a:gd name="connsiteY3" fmla="*/ 129 h 30368"/>
                <a:gd name="connsiteX4" fmla="*/ 30286 w 30291"/>
                <a:gd name="connsiteY4" fmla="*/ 14795 h 30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0368">
                  <a:moveTo>
                    <a:pt x="30286" y="14795"/>
                  </a:moveTo>
                  <a:cubicBezTo>
                    <a:pt x="25749" y="19015"/>
                    <a:pt x="20474" y="27561"/>
                    <a:pt x="13299" y="29671"/>
                  </a:cubicBezTo>
                  <a:cubicBezTo>
                    <a:pt x="1482" y="33153"/>
                    <a:pt x="-101" y="22919"/>
                    <a:pt x="5" y="13845"/>
                  </a:cubicBezTo>
                  <a:cubicBezTo>
                    <a:pt x="110" y="2450"/>
                    <a:pt x="6968" y="-715"/>
                    <a:pt x="17097" y="129"/>
                  </a:cubicBezTo>
                  <a:cubicBezTo>
                    <a:pt x="24483" y="551"/>
                    <a:pt x="30497" y="2450"/>
                    <a:pt x="30286" y="1479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8" name="Graphic 4"/>
          <p:cNvGrpSpPr/>
          <p:nvPr/>
        </p:nvGrpSpPr>
        <p:grpSpPr>
          <a:xfrm>
            <a:off x="805478" y="3979854"/>
            <a:ext cx="783885" cy="840368"/>
            <a:chOff x="6955496" y="2483245"/>
            <a:chExt cx="840292" cy="797837"/>
          </a:xfrm>
        </p:grpSpPr>
        <p:sp>
          <p:nvSpPr>
            <p:cNvPr id="139" name="Freeform: Shape 138"/>
            <p:cNvSpPr/>
            <p:nvPr/>
          </p:nvSpPr>
          <p:spPr>
            <a:xfrm>
              <a:off x="6955496" y="2485560"/>
              <a:ext cx="840292" cy="795522"/>
            </a:xfrm>
            <a:custGeom>
              <a:avLst/>
              <a:gdLst>
                <a:gd name="connsiteX0" fmla="*/ 690053 w 840292"/>
                <a:gd name="connsiteY0" fmla="*/ 129337 h 795522"/>
                <a:gd name="connsiteX1" fmla="*/ 720334 w 840292"/>
                <a:gd name="connsiteY1" fmla="*/ 173335 h 795522"/>
                <a:gd name="connsiteX2" fmla="*/ 728986 w 840292"/>
                <a:gd name="connsiteY2" fmla="*/ 194226 h 795522"/>
                <a:gd name="connsiteX3" fmla="*/ 753464 w 840292"/>
                <a:gd name="connsiteY3" fmla="*/ 192748 h 795522"/>
                <a:gd name="connsiteX4" fmla="*/ 649538 w 840292"/>
                <a:gd name="connsiteY4" fmla="*/ 450508 h 795522"/>
                <a:gd name="connsiteX5" fmla="*/ 689104 w 840292"/>
                <a:gd name="connsiteY5" fmla="*/ 575431 h 795522"/>
                <a:gd name="connsiteX6" fmla="*/ 712948 w 840292"/>
                <a:gd name="connsiteY6" fmla="*/ 593156 h 795522"/>
                <a:gd name="connsiteX7" fmla="*/ 752409 w 840292"/>
                <a:gd name="connsiteY7" fmla="*/ 582289 h 795522"/>
                <a:gd name="connsiteX8" fmla="*/ 829009 w 840292"/>
                <a:gd name="connsiteY8" fmla="*/ 584399 h 795522"/>
                <a:gd name="connsiteX9" fmla="*/ 829114 w 840292"/>
                <a:gd name="connsiteY9" fmla="*/ 669123 h 795522"/>
                <a:gd name="connsiteX10" fmla="*/ 763593 w 840292"/>
                <a:gd name="connsiteY10" fmla="*/ 731057 h 795522"/>
                <a:gd name="connsiteX11" fmla="*/ 627380 w 840292"/>
                <a:gd name="connsiteY11" fmla="*/ 705630 h 795522"/>
                <a:gd name="connsiteX12" fmla="*/ 424908 w 840292"/>
                <a:gd name="connsiteY12" fmla="*/ 737071 h 795522"/>
                <a:gd name="connsiteX13" fmla="*/ 357488 w 840292"/>
                <a:gd name="connsiteY13" fmla="*/ 773894 h 795522"/>
                <a:gd name="connsiteX14" fmla="*/ 194898 w 840292"/>
                <a:gd name="connsiteY14" fmla="*/ 703836 h 795522"/>
                <a:gd name="connsiteX15" fmla="*/ 193315 w 840292"/>
                <a:gd name="connsiteY15" fmla="*/ 693918 h 795522"/>
                <a:gd name="connsiteX16" fmla="*/ 181920 w 840292"/>
                <a:gd name="connsiteY16" fmla="*/ 594001 h 795522"/>
                <a:gd name="connsiteX17" fmla="*/ 229188 w 840292"/>
                <a:gd name="connsiteY17" fmla="*/ 462747 h 795522"/>
                <a:gd name="connsiteX18" fmla="*/ 122413 w 840292"/>
                <a:gd name="connsiteY18" fmla="*/ 506850 h 795522"/>
                <a:gd name="connsiteX19" fmla="*/ 66493 w 840292"/>
                <a:gd name="connsiteY19" fmla="*/ 464646 h 795522"/>
                <a:gd name="connsiteX20" fmla="*/ 66598 w 840292"/>
                <a:gd name="connsiteY20" fmla="*/ 454095 h 795522"/>
                <a:gd name="connsiteX21" fmla="*/ 17431 w 840292"/>
                <a:gd name="connsiteY21" fmla="*/ 314506 h 795522"/>
                <a:gd name="connsiteX22" fmla="*/ 38427 w 840292"/>
                <a:gd name="connsiteY22" fmla="*/ 254999 h 795522"/>
                <a:gd name="connsiteX23" fmla="*/ 143303 w 840292"/>
                <a:gd name="connsiteY23" fmla="*/ 239489 h 795522"/>
                <a:gd name="connsiteX24" fmla="*/ 161557 w 840292"/>
                <a:gd name="connsiteY24" fmla="*/ 146113 h 795522"/>
                <a:gd name="connsiteX25" fmla="*/ 387769 w 840292"/>
                <a:gd name="connsiteY25" fmla="*/ 4098 h 795522"/>
                <a:gd name="connsiteX26" fmla="*/ 521977 w 840292"/>
                <a:gd name="connsiteY26" fmla="*/ 12855 h 795522"/>
                <a:gd name="connsiteX27" fmla="*/ 550358 w 840292"/>
                <a:gd name="connsiteY27" fmla="*/ 2937 h 795522"/>
                <a:gd name="connsiteX28" fmla="*/ 582433 w 840292"/>
                <a:gd name="connsiteY28" fmla="*/ 30686 h 795522"/>
                <a:gd name="connsiteX29" fmla="*/ 678974 w 840292"/>
                <a:gd name="connsiteY29" fmla="*/ 161623 h 795522"/>
                <a:gd name="connsiteX30" fmla="*/ 690053 w 840292"/>
                <a:gd name="connsiteY30" fmla="*/ 129337 h 79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40292" h="795522">
                  <a:moveTo>
                    <a:pt x="690053" y="129337"/>
                  </a:moveTo>
                  <a:cubicBezTo>
                    <a:pt x="700182" y="144003"/>
                    <a:pt x="710311" y="158669"/>
                    <a:pt x="720334" y="173335"/>
                  </a:cubicBezTo>
                  <a:cubicBezTo>
                    <a:pt x="725082" y="179560"/>
                    <a:pt x="724449" y="188001"/>
                    <a:pt x="728986" y="194226"/>
                  </a:cubicBezTo>
                  <a:cubicBezTo>
                    <a:pt x="737638" y="199079"/>
                    <a:pt x="745445" y="194648"/>
                    <a:pt x="753464" y="192748"/>
                  </a:cubicBezTo>
                  <a:cubicBezTo>
                    <a:pt x="808751" y="283909"/>
                    <a:pt x="765703" y="390684"/>
                    <a:pt x="649538" y="450508"/>
                  </a:cubicBezTo>
                  <a:cubicBezTo>
                    <a:pt x="666419" y="490918"/>
                    <a:pt x="696911" y="526791"/>
                    <a:pt x="689104" y="575431"/>
                  </a:cubicBezTo>
                  <a:cubicBezTo>
                    <a:pt x="686255" y="593579"/>
                    <a:pt x="700287" y="595161"/>
                    <a:pt x="712948" y="593156"/>
                  </a:cubicBezTo>
                  <a:cubicBezTo>
                    <a:pt x="726348" y="590941"/>
                    <a:pt x="739959" y="587565"/>
                    <a:pt x="752409" y="582289"/>
                  </a:cubicBezTo>
                  <a:cubicBezTo>
                    <a:pt x="778997" y="570789"/>
                    <a:pt x="811072" y="560132"/>
                    <a:pt x="829009" y="584399"/>
                  </a:cubicBezTo>
                  <a:cubicBezTo>
                    <a:pt x="845679" y="606978"/>
                    <a:pt x="842303" y="641163"/>
                    <a:pt x="829114" y="669123"/>
                  </a:cubicBezTo>
                  <a:cubicBezTo>
                    <a:pt x="815504" y="697822"/>
                    <a:pt x="808540" y="733379"/>
                    <a:pt x="763593" y="731057"/>
                  </a:cubicBezTo>
                  <a:cubicBezTo>
                    <a:pt x="716852" y="728736"/>
                    <a:pt x="672961" y="713015"/>
                    <a:pt x="627380" y="705630"/>
                  </a:cubicBezTo>
                  <a:cubicBezTo>
                    <a:pt x="556584" y="694129"/>
                    <a:pt x="486420" y="692124"/>
                    <a:pt x="424908" y="737071"/>
                  </a:cubicBezTo>
                  <a:cubicBezTo>
                    <a:pt x="403701" y="752581"/>
                    <a:pt x="379750" y="761338"/>
                    <a:pt x="357488" y="773894"/>
                  </a:cubicBezTo>
                  <a:cubicBezTo>
                    <a:pt x="262318" y="827915"/>
                    <a:pt x="227816" y="771784"/>
                    <a:pt x="194898" y="703836"/>
                  </a:cubicBezTo>
                  <a:cubicBezTo>
                    <a:pt x="193420" y="700882"/>
                    <a:pt x="191943" y="695290"/>
                    <a:pt x="193315" y="693918"/>
                  </a:cubicBezTo>
                  <a:cubicBezTo>
                    <a:pt x="233725" y="655618"/>
                    <a:pt x="187301" y="626919"/>
                    <a:pt x="181920" y="594001"/>
                  </a:cubicBezTo>
                  <a:cubicBezTo>
                    <a:pt x="173901" y="545572"/>
                    <a:pt x="198696" y="508960"/>
                    <a:pt x="229188" y="462747"/>
                  </a:cubicBezTo>
                  <a:cubicBezTo>
                    <a:pt x="186984" y="480578"/>
                    <a:pt x="155648" y="497354"/>
                    <a:pt x="122413" y="506850"/>
                  </a:cubicBezTo>
                  <a:cubicBezTo>
                    <a:pt x="89810" y="516240"/>
                    <a:pt x="61428" y="510121"/>
                    <a:pt x="66493" y="464646"/>
                  </a:cubicBezTo>
                  <a:cubicBezTo>
                    <a:pt x="66915" y="461164"/>
                    <a:pt x="65965" y="457577"/>
                    <a:pt x="66598" y="454095"/>
                  </a:cubicBezTo>
                  <a:cubicBezTo>
                    <a:pt x="76727" y="398386"/>
                    <a:pt x="79154" y="349641"/>
                    <a:pt x="17431" y="314506"/>
                  </a:cubicBezTo>
                  <a:cubicBezTo>
                    <a:pt x="-14433" y="296359"/>
                    <a:pt x="233" y="268715"/>
                    <a:pt x="38427" y="254999"/>
                  </a:cubicBezTo>
                  <a:cubicBezTo>
                    <a:pt x="74300" y="242232"/>
                    <a:pt x="120091" y="260063"/>
                    <a:pt x="143303" y="239489"/>
                  </a:cubicBezTo>
                  <a:cubicBezTo>
                    <a:pt x="160185" y="224507"/>
                    <a:pt x="148262" y="176922"/>
                    <a:pt x="161557" y="146113"/>
                  </a:cubicBezTo>
                  <a:cubicBezTo>
                    <a:pt x="198907" y="59701"/>
                    <a:pt x="276562" y="12327"/>
                    <a:pt x="387769" y="4098"/>
                  </a:cubicBezTo>
                  <a:cubicBezTo>
                    <a:pt x="431872" y="827"/>
                    <a:pt x="478190" y="-6453"/>
                    <a:pt x="521977" y="12855"/>
                  </a:cubicBezTo>
                  <a:cubicBezTo>
                    <a:pt x="532949" y="17708"/>
                    <a:pt x="541074" y="6946"/>
                    <a:pt x="550358" y="2937"/>
                  </a:cubicBezTo>
                  <a:cubicBezTo>
                    <a:pt x="564497" y="8213"/>
                    <a:pt x="571988" y="21085"/>
                    <a:pt x="582433" y="30686"/>
                  </a:cubicBezTo>
                  <a:cubicBezTo>
                    <a:pt x="624848" y="65082"/>
                    <a:pt x="646478" y="114988"/>
                    <a:pt x="678974" y="161623"/>
                  </a:cubicBezTo>
                  <a:cubicBezTo>
                    <a:pt x="682456" y="148329"/>
                    <a:pt x="678869" y="135668"/>
                    <a:pt x="690053" y="12933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 name="Freeform: Shape 139"/>
            <p:cNvSpPr/>
            <p:nvPr/>
          </p:nvSpPr>
          <p:spPr>
            <a:xfrm>
              <a:off x="7527829" y="2503971"/>
              <a:ext cx="126687" cy="174126"/>
            </a:xfrm>
            <a:custGeom>
              <a:avLst/>
              <a:gdLst>
                <a:gd name="connsiteX0" fmla="*/ 117719 w 126687"/>
                <a:gd name="connsiteY0" fmla="*/ 110926 h 174126"/>
                <a:gd name="connsiteX1" fmla="*/ 126688 w 126687"/>
                <a:gd name="connsiteY1" fmla="*/ 174126 h 174126"/>
                <a:gd name="connsiteX2" fmla="*/ 287 w 126687"/>
                <a:gd name="connsiteY2" fmla="*/ 16812 h 174126"/>
                <a:gd name="connsiteX3" fmla="*/ 23078 w 126687"/>
                <a:gd name="connsiteY3" fmla="*/ 2990 h 174126"/>
                <a:gd name="connsiteX4" fmla="*/ 73511 w 126687"/>
                <a:gd name="connsiteY4" fmla="*/ 29051 h 174126"/>
                <a:gd name="connsiteX5" fmla="*/ 93874 w 126687"/>
                <a:gd name="connsiteY5" fmla="*/ 68511 h 174126"/>
                <a:gd name="connsiteX6" fmla="*/ 117719 w 126687"/>
                <a:gd name="connsiteY6" fmla="*/ 110926 h 17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7" h="174126">
                  <a:moveTo>
                    <a:pt x="117719" y="110926"/>
                  </a:moveTo>
                  <a:cubicBezTo>
                    <a:pt x="120252" y="129074"/>
                    <a:pt x="122889" y="147221"/>
                    <a:pt x="126688" y="174126"/>
                  </a:cubicBezTo>
                  <a:cubicBezTo>
                    <a:pt x="64754" y="131184"/>
                    <a:pt x="52515" y="57327"/>
                    <a:pt x="287" y="16812"/>
                  </a:cubicBezTo>
                  <a:cubicBezTo>
                    <a:pt x="-2139" y="-4079"/>
                    <a:pt x="11261" y="-1230"/>
                    <a:pt x="23078" y="2990"/>
                  </a:cubicBezTo>
                  <a:cubicBezTo>
                    <a:pt x="41014" y="9215"/>
                    <a:pt x="58107" y="17761"/>
                    <a:pt x="73511" y="29051"/>
                  </a:cubicBezTo>
                  <a:cubicBezTo>
                    <a:pt x="85328" y="39602"/>
                    <a:pt x="88915" y="54373"/>
                    <a:pt x="93874" y="68511"/>
                  </a:cubicBezTo>
                  <a:cubicBezTo>
                    <a:pt x="101787" y="82649"/>
                    <a:pt x="109806" y="96788"/>
                    <a:pt x="117719" y="11092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 name="Freeform: Shape 140"/>
            <p:cNvSpPr/>
            <p:nvPr/>
          </p:nvSpPr>
          <p:spPr>
            <a:xfrm>
              <a:off x="7505960" y="2483245"/>
              <a:ext cx="100780" cy="57584"/>
            </a:xfrm>
            <a:custGeom>
              <a:avLst/>
              <a:gdLst>
                <a:gd name="connsiteX0" fmla="*/ 94642 w 100780"/>
                <a:gd name="connsiteY0" fmla="*/ 57585 h 57584"/>
                <a:gd name="connsiteX1" fmla="*/ 22157 w 100780"/>
                <a:gd name="connsiteY1" fmla="*/ 37643 h 57584"/>
                <a:gd name="connsiteX2" fmla="*/ 0 w 100780"/>
                <a:gd name="connsiteY2" fmla="*/ 5357 h 57584"/>
                <a:gd name="connsiteX3" fmla="*/ 96541 w 100780"/>
                <a:gd name="connsiteY3" fmla="*/ 38593 h 57584"/>
                <a:gd name="connsiteX4" fmla="*/ 94642 w 100780"/>
                <a:gd name="connsiteY4" fmla="*/ 57585 h 5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80" h="57584">
                  <a:moveTo>
                    <a:pt x="94642" y="57585"/>
                  </a:moveTo>
                  <a:cubicBezTo>
                    <a:pt x="70058" y="52626"/>
                    <a:pt x="53388" y="18863"/>
                    <a:pt x="22157" y="37643"/>
                  </a:cubicBezTo>
                  <a:cubicBezTo>
                    <a:pt x="7702" y="31735"/>
                    <a:pt x="1055" y="20445"/>
                    <a:pt x="0" y="5357"/>
                  </a:cubicBezTo>
                  <a:cubicBezTo>
                    <a:pt x="43259" y="-15744"/>
                    <a:pt x="62883" y="31840"/>
                    <a:pt x="96541" y="38593"/>
                  </a:cubicBezTo>
                  <a:cubicBezTo>
                    <a:pt x="102028" y="45557"/>
                    <a:pt x="102977" y="51993"/>
                    <a:pt x="94642" y="57585"/>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 name="Freeform: Shape 141"/>
            <p:cNvSpPr/>
            <p:nvPr/>
          </p:nvSpPr>
          <p:spPr>
            <a:xfrm>
              <a:off x="7667178" y="2666808"/>
              <a:ext cx="41887" cy="34991"/>
            </a:xfrm>
            <a:custGeom>
              <a:avLst/>
              <a:gdLst>
                <a:gd name="connsiteX0" fmla="*/ 41887 w 41887"/>
                <a:gd name="connsiteY0" fmla="*/ 11606 h 34991"/>
                <a:gd name="connsiteX1" fmla="*/ 0 w 41887"/>
                <a:gd name="connsiteY1" fmla="*/ 21524 h 34991"/>
                <a:gd name="connsiteX2" fmla="*/ 30492 w 41887"/>
                <a:gd name="connsiteY2" fmla="*/ 0 h 34991"/>
                <a:gd name="connsiteX3" fmla="*/ 41887 w 41887"/>
                <a:gd name="connsiteY3" fmla="*/ 11606 h 34991"/>
              </a:gdLst>
              <a:ahLst/>
              <a:cxnLst>
                <a:cxn ang="0">
                  <a:pos x="connsiteX0" y="connsiteY0"/>
                </a:cxn>
                <a:cxn ang="0">
                  <a:pos x="connsiteX1" y="connsiteY1"/>
                </a:cxn>
                <a:cxn ang="0">
                  <a:pos x="connsiteX2" y="connsiteY2"/>
                </a:cxn>
                <a:cxn ang="0">
                  <a:pos x="connsiteX3" y="connsiteY3"/>
                </a:cxn>
              </a:cxnLst>
              <a:rect l="l" t="t" r="r" b="b"/>
              <a:pathLst>
                <a:path w="41887" h="34991">
                  <a:moveTo>
                    <a:pt x="41887" y="11606"/>
                  </a:moveTo>
                  <a:cubicBezTo>
                    <a:pt x="34607" y="43048"/>
                    <a:pt x="18886" y="39038"/>
                    <a:pt x="0" y="21524"/>
                  </a:cubicBezTo>
                  <a:cubicBezTo>
                    <a:pt x="6014" y="8441"/>
                    <a:pt x="16143" y="1266"/>
                    <a:pt x="30492" y="0"/>
                  </a:cubicBezTo>
                  <a:cubicBezTo>
                    <a:pt x="34291" y="3904"/>
                    <a:pt x="38089" y="7702"/>
                    <a:pt x="41887" y="11606"/>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 name="Freeform: Shape 142"/>
            <p:cNvSpPr/>
            <p:nvPr/>
          </p:nvSpPr>
          <p:spPr>
            <a:xfrm>
              <a:off x="7600601" y="2521838"/>
              <a:ext cx="22611" cy="50644"/>
            </a:xfrm>
            <a:custGeom>
              <a:avLst/>
              <a:gdLst>
                <a:gd name="connsiteX0" fmla="*/ 0 w 22611"/>
                <a:gd name="connsiteY0" fmla="*/ 18992 h 50644"/>
                <a:gd name="connsiteX1" fmla="*/ 1899 w 22611"/>
                <a:gd name="connsiteY1" fmla="*/ 0 h 50644"/>
                <a:gd name="connsiteX2" fmla="*/ 21102 w 22611"/>
                <a:gd name="connsiteY2" fmla="*/ 50645 h 50644"/>
                <a:gd name="connsiteX3" fmla="*/ 0 w 22611"/>
                <a:gd name="connsiteY3" fmla="*/ 18992 h 50644"/>
              </a:gdLst>
              <a:ahLst/>
              <a:cxnLst>
                <a:cxn ang="0">
                  <a:pos x="connsiteX0" y="connsiteY0"/>
                </a:cxn>
                <a:cxn ang="0">
                  <a:pos x="connsiteX1" y="connsiteY1"/>
                </a:cxn>
                <a:cxn ang="0">
                  <a:pos x="connsiteX2" y="connsiteY2"/>
                </a:cxn>
                <a:cxn ang="0">
                  <a:pos x="connsiteX3" y="connsiteY3"/>
                </a:cxn>
              </a:cxnLst>
              <a:rect l="l" t="t" r="r" b="b"/>
              <a:pathLst>
                <a:path w="22611" h="50644">
                  <a:moveTo>
                    <a:pt x="0" y="18992"/>
                  </a:moveTo>
                  <a:cubicBezTo>
                    <a:pt x="633" y="12661"/>
                    <a:pt x="1266" y="6331"/>
                    <a:pt x="1899" y="0"/>
                  </a:cubicBezTo>
                  <a:cubicBezTo>
                    <a:pt x="18992" y="12872"/>
                    <a:pt x="25955" y="29543"/>
                    <a:pt x="21102" y="50645"/>
                  </a:cubicBezTo>
                  <a:cubicBezTo>
                    <a:pt x="14033" y="40094"/>
                    <a:pt x="7069" y="29543"/>
                    <a:pt x="0" y="1899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 name="Freeform: Shape 143"/>
            <p:cNvSpPr/>
            <p:nvPr/>
          </p:nvSpPr>
          <p:spPr>
            <a:xfrm>
              <a:off x="7665843" y="2658065"/>
              <a:ext cx="31932" cy="30266"/>
            </a:xfrm>
            <a:custGeom>
              <a:avLst/>
              <a:gdLst>
                <a:gd name="connsiteX0" fmla="*/ 31932 w 31932"/>
                <a:gd name="connsiteY0" fmla="*/ 8743 h 30266"/>
                <a:gd name="connsiteX1" fmla="*/ 1440 w 31932"/>
                <a:gd name="connsiteY1" fmla="*/ 30266 h 30266"/>
                <a:gd name="connsiteX2" fmla="*/ 10092 w 31932"/>
                <a:gd name="connsiteY2" fmla="*/ 935 h 30266"/>
                <a:gd name="connsiteX3" fmla="*/ 31932 w 31932"/>
                <a:gd name="connsiteY3" fmla="*/ 8743 h 30266"/>
              </a:gdLst>
              <a:ahLst/>
              <a:cxnLst>
                <a:cxn ang="0">
                  <a:pos x="connsiteX0" y="connsiteY0"/>
                </a:cxn>
                <a:cxn ang="0">
                  <a:pos x="connsiteX1" y="connsiteY1"/>
                </a:cxn>
                <a:cxn ang="0">
                  <a:pos x="connsiteX2" y="connsiteY2"/>
                </a:cxn>
                <a:cxn ang="0">
                  <a:pos x="connsiteX3" y="connsiteY3"/>
                </a:cxn>
              </a:cxnLst>
              <a:rect l="l" t="t" r="r" b="b"/>
              <a:pathLst>
                <a:path w="31932" h="30266">
                  <a:moveTo>
                    <a:pt x="31932" y="8743"/>
                  </a:moveTo>
                  <a:cubicBezTo>
                    <a:pt x="21803" y="15917"/>
                    <a:pt x="11569" y="23092"/>
                    <a:pt x="1440" y="30266"/>
                  </a:cubicBezTo>
                  <a:cubicBezTo>
                    <a:pt x="-3625" y="18133"/>
                    <a:pt x="5977" y="10325"/>
                    <a:pt x="10092" y="935"/>
                  </a:cubicBezTo>
                  <a:cubicBezTo>
                    <a:pt x="18849" y="-753"/>
                    <a:pt x="27290" y="-1175"/>
                    <a:pt x="31932" y="8743"/>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 name="Freeform: Shape 144"/>
            <p:cNvSpPr/>
            <p:nvPr/>
          </p:nvSpPr>
          <p:spPr>
            <a:xfrm>
              <a:off x="7129795" y="2540302"/>
              <a:ext cx="209987" cy="261554"/>
            </a:xfrm>
            <a:custGeom>
              <a:avLst/>
              <a:gdLst>
                <a:gd name="connsiteX0" fmla="*/ 209987 w 209987"/>
                <a:gd name="connsiteY0" fmla="*/ 149296 h 261554"/>
                <a:gd name="connsiteX1" fmla="*/ 116189 w 209987"/>
                <a:gd name="connsiteY1" fmla="*/ 247103 h 261554"/>
                <a:gd name="connsiteX2" fmla="*/ 8570 w 209987"/>
                <a:gd name="connsiteY2" fmla="*/ 218932 h 261554"/>
                <a:gd name="connsiteX3" fmla="*/ 134653 w 209987"/>
                <a:gd name="connsiteY3" fmla="*/ 0 h 261554"/>
                <a:gd name="connsiteX4" fmla="*/ 135076 w 209987"/>
                <a:gd name="connsiteY4" fmla="*/ 25217 h 261554"/>
                <a:gd name="connsiteX5" fmla="*/ 181816 w 209987"/>
                <a:gd name="connsiteY5" fmla="*/ 127033 h 261554"/>
                <a:gd name="connsiteX6" fmla="*/ 209987 w 209987"/>
                <a:gd name="connsiteY6" fmla="*/ 149296 h 2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987" h="261554">
                  <a:moveTo>
                    <a:pt x="209987" y="149296"/>
                  </a:moveTo>
                  <a:cubicBezTo>
                    <a:pt x="177912" y="181054"/>
                    <a:pt x="151746" y="218299"/>
                    <a:pt x="116189" y="247103"/>
                  </a:cubicBezTo>
                  <a:cubicBezTo>
                    <a:pt x="81688" y="274957"/>
                    <a:pt x="23552" y="260925"/>
                    <a:pt x="8570" y="218932"/>
                  </a:cubicBezTo>
                  <a:cubicBezTo>
                    <a:pt x="-23611" y="128405"/>
                    <a:pt x="38429" y="20785"/>
                    <a:pt x="134653" y="0"/>
                  </a:cubicBezTo>
                  <a:cubicBezTo>
                    <a:pt x="139929" y="8335"/>
                    <a:pt x="136764" y="16670"/>
                    <a:pt x="135076" y="25217"/>
                  </a:cubicBezTo>
                  <a:cubicBezTo>
                    <a:pt x="123575" y="82930"/>
                    <a:pt x="129905" y="96647"/>
                    <a:pt x="181816" y="127033"/>
                  </a:cubicBezTo>
                  <a:cubicBezTo>
                    <a:pt x="192367" y="133153"/>
                    <a:pt x="204290" y="137162"/>
                    <a:pt x="209987"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 name="Freeform: Shape 145"/>
            <p:cNvSpPr/>
            <p:nvPr/>
          </p:nvSpPr>
          <p:spPr>
            <a:xfrm>
              <a:off x="7242464" y="2508181"/>
              <a:ext cx="308507" cy="181437"/>
            </a:xfrm>
            <a:custGeom>
              <a:avLst/>
              <a:gdLst>
                <a:gd name="connsiteX0" fmla="*/ 97318 w 308507"/>
                <a:gd name="connsiteY0" fmla="*/ 181417 h 181437"/>
                <a:gd name="connsiteX1" fmla="*/ 21985 w 308507"/>
                <a:gd name="connsiteY1" fmla="*/ 32121 h 181437"/>
                <a:gd name="connsiteX2" fmla="*/ 307810 w 308507"/>
                <a:gd name="connsiteY2" fmla="*/ 84664 h 181437"/>
                <a:gd name="connsiteX3" fmla="*/ 284808 w 308507"/>
                <a:gd name="connsiteY3" fmla="*/ 107665 h 181437"/>
                <a:gd name="connsiteX4" fmla="*/ 177189 w 308507"/>
                <a:gd name="connsiteY4" fmla="*/ 162847 h 181437"/>
                <a:gd name="connsiteX5" fmla="*/ 97318 w 308507"/>
                <a:gd name="connsiteY5" fmla="*/ 181417 h 18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07" h="181437">
                  <a:moveTo>
                    <a:pt x="97318" y="181417"/>
                  </a:moveTo>
                  <a:cubicBezTo>
                    <a:pt x="461" y="153351"/>
                    <a:pt x="-22962" y="107032"/>
                    <a:pt x="21985" y="32121"/>
                  </a:cubicBezTo>
                  <a:cubicBezTo>
                    <a:pt x="125595" y="-18207"/>
                    <a:pt x="242605" y="-15570"/>
                    <a:pt x="307810" y="84664"/>
                  </a:cubicBezTo>
                  <a:cubicBezTo>
                    <a:pt x="310975" y="103234"/>
                    <a:pt x="303378" y="111042"/>
                    <a:pt x="284808" y="107665"/>
                  </a:cubicBezTo>
                  <a:cubicBezTo>
                    <a:pt x="238912" y="105133"/>
                    <a:pt x="220131" y="154301"/>
                    <a:pt x="177189" y="162847"/>
                  </a:cubicBezTo>
                  <a:cubicBezTo>
                    <a:pt x="151023" y="167911"/>
                    <a:pt x="125806" y="182050"/>
                    <a:pt x="97318" y="1814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 name="Freeform: Shape 146"/>
            <p:cNvSpPr/>
            <p:nvPr/>
          </p:nvSpPr>
          <p:spPr>
            <a:xfrm>
              <a:off x="7295363" y="2649713"/>
              <a:ext cx="285297" cy="219638"/>
            </a:xfrm>
            <a:custGeom>
              <a:avLst/>
              <a:gdLst>
                <a:gd name="connsiteX0" fmla="*/ 0 w 285297"/>
                <a:gd name="connsiteY0" fmla="*/ 123237 h 219638"/>
                <a:gd name="connsiteX1" fmla="*/ 240139 w 285297"/>
                <a:gd name="connsiteY1" fmla="*/ 3062 h 219638"/>
                <a:gd name="connsiteX2" fmla="*/ 285297 w 285297"/>
                <a:gd name="connsiteY2" fmla="*/ 18466 h 219638"/>
                <a:gd name="connsiteX3" fmla="*/ 280338 w 285297"/>
                <a:gd name="connsiteY3" fmla="*/ 23847 h 219638"/>
                <a:gd name="connsiteX4" fmla="*/ 216505 w 285297"/>
                <a:gd name="connsiteY4" fmla="*/ 70904 h 219638"/>
                <a:gd name="connsiteX5" fmla="*/ 198463 w 285297"/>
                <a:gd name="connsiteY5" fmla="*/ 81877 h 219638"/>
                <a:gd name="connsiteX6" fmla="*/ 162801 w 285297"/>
                <a:gd name="connsiteY6" fmla="*/ 100763 h 219638"/>
                <a:gd name="connsiteX7" fmla="*/ 125978 w 285297"/>
                <a:gd name="connsiteY7" fmla="*/ 111525 h 219638"/>
                <a:gd name="connsiteX8" fmla="*/ 72485 w 285297"/>
                <a:gd name="connsiteY8" fmla="*/ 110787 h 219638"/>
                <a:gd name="connsiteX9" fmla="*/ 128616 w 285297"/>
                <a:gd name="connsiteY9" fmla="*/ 114585 h 219638"/>
                <a:gd name="connsiteX10" fmla="*/ 118909 w 285297"/>
                <a:gd name="connsiteY10" fmla="*/ 219145 h 219638"/>
                <a:gd name="connsiteX11" fmla="*/ 0 w 285297"/>
                <a:gd name="connsiteY11" fmla="*/ 123237 h 21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297" h="219638">
                  <a:moveTo>
                    <a:pt x="0" y="123237"/>
                  </a:moveTo>
                  <a:cubicBezTo>
                    <a:pt x="70691" y="64574"/>
                    <a:pt x="148768" y="22054"/>
                    <a:pt x="240139" y="3062"/>
                  </a:cubicBezTo>
                  <a:cubicBezTo>
                    <a:pt x="263035" y="-1686"/>
                    <a:pt x="275801" y="-3691"/>
                    <a:pt x="285297" y="18466"/>
                  </a:cubicBezTo>
                  <a:cubicBezTo>
                    <a:pt x="283609" y="20260"/>
                    <a:pt x="282026" y="22054"/>
                    <a:pt x="280338" y="23847"/>
                  </a:cubicBezTo>
                  <a:cubicBezTo>
                    <a:pt x="252800" y="31127"/>
                    <a:pt x="222836" y="35031"/>
                    <a:pt x="216505" y="70904"/>
                  </a:cubicBezTo>
                  <a:cubicBezTo>
                    <a:pt x="211652" y="76391"/>
                    <a:pt x="205321" y="79662"/>
                    <a:pt x="198463" y="81877"/>
                  </a:cubicBezTo>
                  <a:cubicBezTo>
                    <a:pt x="184852" y="84832"/>
                    <a:pt x="172824" y="90951"/>
                    <a:pt x="162801" y="100763"/>
                  </a:cubicBezTo>
                  <a:cubicBezTo>
                    <a:pt x="151406" y="107516"/>
                    <a:pt x="142543" y="122921"/>
                    <a:pt x="125978" y="111525"/>
                  </a:cubicBezTo>
                  <a:cubicBezTo>
                    <a:pt x="111523" y="96016"/>
                    <a:pt x="96224" y="91057"/>
                    <a:pt x="72485" y="110787"/>
                  </a:cubicBezTo>
                  <a:cubicBezTo>
                    <a:pt x="96013" y="106145"/>
                    <a:pt x="114266" y="96965"/>
                    <a:pt x="128616" y="114585"/>
                  </a:cubicBezTo>
                  <a:cubicBezTo>
                    <a:pt x="126822" y="149614"/>
                    <a:pt x="120070" y="184116"/>
                    <a:pt x="118909" y="219145"/>
                  </a:cubicBezTo>
                  <a:cubicBezTo>
                    <a:pt x="68687" y="224209"/>
                    <a:pt x="26377" y="190130"/>
                    <a:pt x="0" y="123237"/>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 name="Freeform: Shape 147"/>
            <p:cNvSpPr/>
            <p:nvPr/>
          </p:nvSpPr>
          <p:spPr>
            <a:xfrm>
              <a:off x="7421983" y="3042632"/>
              <a:ext cx="207372" cy="130726"/>
            </a:xfrm>
            <a:custGeom>
              <a:avLst/>
              <a:gdLst>
                <a:gd name="connsiteX0" fmla="*/ 1257 w 207372"/>
                <a:gd name="connsiteY0" fmla="*/ 58347 h 130726"/>
                <a:gd name="connsiteX1" fmla="*/ 203624 w 207372"/>
                <a:gd name="connsiteY1" fmla="*/ 0 h 130726"/>
                <a:gd name="connsiteX2" fmla="*/ 74692 w 207372"/>
                <a:gd name="connsiteY2" fmla="*/ 130726 h 130726"/>
                <a:gd name="connsiteX3" fmla="*/ 1257 w 207372"/>
                <a:gd name="connsiteY3" fmla="*/ 58347 h 130726"/>
              </a:gdLst>
              <a:ahLst/>
              <a:cxnLst>
                <a:cxn ang="0">
                  <a:pos x="connsiteX0" y="connsiteY0"/>
                </a:cxn>
                <a:cxn ang="0">
                  <a:pos x="connsiteX1" y="connsiteY1"/>
                </a:cxn>
                <a:cxn ang="0">
                  <a:pos x="connsiteX2" y="connsiteY2"/>
                </a:cxn>
                <a:cxn ang="0">
                  <a:pos x="connsiteX3" y="connsiteY3"/>
                </a:cxn>
              </a:cxnLst>
              <a:rect l="l" t="t" r="r" b="b"/>
              <a:pathLst>
                <a:path w="207372" h="130726">
                  <a:moveTo>
                    <a:pt x="1257" y="58347"/>
                  </a:moveTo>
                  <a:cubicBezTo>
                    <a:pt x="74270" y="59402"/>
                    <a:pt x="142956" y="44420"/>
                    <a:pt x="203624" y="0"/>
                  </a:cubicBezTo>
                  <a:cubicBezTo>
                    <a:pt x="221877" y="77655"/>
                    <a:pt x="172604" y="126295"/>
                    <a:pt x="74692" y="130726"/>
                  </a:cubicBezTo>
                  <a:cubicBezTo>
                    <a:pt x="3156" y="114794"/>
                    <a:pt x="-3702" y="108042"/>
                    <a:pt x="1257" y="58347"/>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 name="Freeform: Shape 148"/>
            <p:cNvSpPr/>
            <p:nvPr/>
          </p:nvSpPr>
          <p:spPr>
            <a:xfrm>
              <a:off x="7400999" y="2712938"/>
              <a:ext cx="213424" cy="176389"/>
            </a:xfrm>
            <a:custGeom>
              <a:avLst/>
              <a:gdLst>
                <a:gd name="connsiteX0" fmla="*/ 21292 w 213424"/>
                <a:gd name="connsiteY0" fmla="*/ 49778 h 176389"/>
                <a:gd name="connsiteX1" fmla="*/ 52206 w 213424"/>
                <a:gd name="connsiteY1" fmla="*/ 28993 h 176389"/>
                <a:gd name="connsiteX2" fmla="*/ 58643 w 213424"/>
                <a:gd name="connsiteY2" fmla="*/ 32264 h 176389"/>
                <a:gd name="connsiteX3" fmla="*/ 68982 w 213424"/>
                <a:gd name="connsiteY3" fmla="*/ 65183 h 176389"/>
                <a:gd name="connsiteX4" fmla="*/ 49041 w 213424"/>
                <a:gd name="connsiteY4" fmla="*/ 84069 h 176389"/>
                <a:gd name="connsiteX5" fmla="*/ 61386 w 213424"/>
                <a:gd name="connsiteY5" fmla="*/ 123424 h 176389"/>
                <a:gd name="connsiteX6" fmla="*/ 137563 w 213424"/>
                <a:gd name="connsiteY6" fmla="*/ 108758 h 176389"/>
                <a:gd name="connsiteX7" fmla="*/ 135875 w 213424"/>
                <a:gd name="connsiteY7" fmla="*/ 53366 h 176389"/>
                <a:gd name="connsiteX8" fmla="*/ 121526 w 213424"/>
                <a:gd name="connsiteY8" fmla="*/ 36695 h 176389"/>
                <a:gd name="connsiteX9" fmla="*/ 120787 w 213424"/>
                <a:gd name="connsiteY9" fmla="*/ 12955 h 176389"/>
                <a:gd name="connsiteX10" fmla="*/ 132183 w 213424"/>
                <a:gd name="connsiteY10" fmla="*/ 611 h 176389"/>
                <a:gd name="connsiteX11" fmla="*/ 213319 w 213424"/>
                <a:gd name="connsiteY11" fmla="*/ 71197 h 176389"/>
                <a:gd name="connsiteX12" fmla="*/ 54844 w 213424"/>
                <a:gd name="connsiteY12" fmla="*/ 176389 h 176389"/>
                <a:gd name="connsiteX13" fmla="*/ 12324 w 213424"/>
                <a:gd name="connsiteY13" fmla="*/ 154971 h 176389"/>
                <a:gd name="connsiteX14" fmla="*/ 21925 w 213424"/>
                <a:gd name="connsiteY14" fmla="*/ 49040 h 176389"/>
                <a:gd name="connsiteX15" fmla="*/ 21292 w 213424"/>
                <a:gd name="connsiteY15" fmla="*/ 49778 h 17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424" h="176389">
                  <a:moveTo>
                    <a:pt x="21292" y="49778"/>
                  </a:moveTo>
                  <a:cubicBezTo>
                    <a:pt x="31632" y="42815"/>
                    <a:pt x="41866" y="35851"/>
                    <a:pt x="52206" y="28993"/>
                  </a:cubicBezTo>
                  <a:cubicBezTo>
                    <a:pt x="54317" y="30048"/>
                    <a:pt x="56532" y="31209"/>
                    <a:pt x="58643" y="32264"/>
                  </a:cubicBezTo>
                  <a:cubicBezTo>
                    <a:pt x="67505" y="41549"/>
                    <a:pt x="71937" y="52205"/>
                    <a:pt x="68982" y="65183"/>
                  </a:cubicBezTo>
                  <a:cubicBezTo>
                    <a:pt x="65184" y="74573"/>
                    <a:pt x="56954" y="79215"/>
                    <a:pt x="49041" y="84069"/>
                  </a:cubicBezTo>
                  <a:cubicBezTo>
                    <a:pt x="26884" y="105382"/>
                    <a:pt x="49991" y="112767"/>
                    <a:pt x="61386" y="123424"/>
                  </a:cubicBezTo>
                  <a:cubicBezTo>
                    <a:pt x="89979" y="134819"/>
                    <a:pt x="116356" y="135135"/>
                    <a:pt x="137563" y="108758"/>
                  </a:cubicBezTo>
                  <a:cubicBezTo>
                    <a:pt x="146848" y="89977"/>
                    <a:pt x="150647" y="71408"/>
                    <a:pt x="135875" y="53366"/>
                  </a:cubicBezTo>
                  <a:cubicBezTo>
                    <a:pt x="130283" y="48512"/>
                    <a:pt x="125113" y="43342"/>
                    <a:pt x="121526" y="36695"/>
                  </a:cubicBezTo>
                  <a:cubicBezTo>
                    <a:pt x="118466" y="28887"/>
                    <a:pt x="118361" y="20974"/>
                    <a:pt x="120787" y="12955"/>
                  </a:cubicBezTo>
                  <a:cubicBezTo>
                    <a:pt x="123109" y="7469"/>
                    <a:pt x="126907" y="3354"/>
                    <a:pt x="132183" y="611"/>
                  </a:cubicBezTo>
                  <a:cubicBezTo>
                    <a:pt x="194328" y="-3715"/>
                    <a:pt x="215113" y="14433"/>
                    <a:pt x="213319" y="71197"/>
                  </a:cubicBezTo>
                  <a:cubicBezTo>
                    <a:pt x="185887" y="144842"/>
                    <a:pt x="139885" y="175440"/>
                    <a:pt x="54844" y="176389"/>
                  </a:cubicBezTo>
                  <a:cubicBezTo>
                    <a:pt x="37541" y="175545"/>
                    <a:pt x="18865" y="177234"/>
                    <a:pt x="12324" y="154971"/>
                  </a:cubicBezTo>
                  <a:cubicBezTo>
                    <a:pt x="-11732" y="117199"/>
                    <a:pt x="3778" y="83014"/>
                    <a:pt x="21925" y="49040"/>
                  </a:cubicBezTo>
                  <a:cubicBezTo>
                    <a:pt x="21925" y="49145"/>
                    <a:pt x="21292" y="49778"/>
                    <a:pt x="21292" y="49778"/>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 name="Freeform: Shape 149"/>
            <p:cNvSpPr/>
            <p:nvPr/>
          </p:nvSpPr>
          <p:spPr>
            <a:xfrm>
              <a:off x="7400845" y="2919186"/>
              <a:ext cx="203238" cy="121519"/>
            </a:xfrm>
            <a:custGeom>
              <a:avLst/>
              <a:gdLst>
                <a:gd name="connsiteX0" fmla="*/ 169792 w 203238"/>
                <a:gd name="connsiteY0" fmla="*/ 0 h 121519"/>
                <a:gd name="connsiteX1" fmla="*/ 203239 w 203238"/>
                <a:gd name="connsiteY1" fmla="*/ 54443 h 121519"/>
                <a:gd name="connsiteX2" fmla="*/ 116404 w 203238"/>
                <a:gd name="connsiteY2" fmla="*/ 110046 h 121519"/>
                <a:gd name="connsiteX3" fmla="*/ 18386 w 203238"/>
                <a:gd name="connsiteY3" fmla="*/ 115744 h 121519"/>
                <a:gd name="connsiteX4" fmla="*/ 5092 w 203238"/>
                <a:gd name="connsiteY4" fmla="*/ 104032 h 121519"/>
                <a:gd name="connsiteX5" fmla="*/ 11000 w 203238"/>
                <a:gd name="connsiteY5" fmla="*/ 53177 h 121519"/>
                <a:gd name="connsiteX6" fmla="*/ 23873 w 203238"/>
                <a:gd name="connsiteY6" fmla="*/ 33446 h 121519"/>
                <a:gd name="connsiteX7" fmla="*/ 169792 w 203238"/>
                <a:gd name="connsiteY7" fmla="*/ 0 h 12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238" h="121519">
                  <a:moveTo>
                    <a:pt x="169792" y="0"/>
                  </a:moveTo>
                  <a:cubicBezTo>
                    <a:pt x="181820" y="17620"/>
                    <a:pt x="199862" y="31547"/>
                    <a:pt x="203239" y="54443"/>
                  </a:cubicBezTo>
                  <a:cubicBezTo>
                    <a:pt x="190577" y="98124"/>
                    <a:pt x="150378" y="100656"/>
                    <a:pt x="116404" y="110046"/>
                  </a:cubicBezTo>
                  <a:cubicBezTo>
                    <a:pt x="84751" y="118803"/>
                    <a:pt x="51833" y="127666"/>
                    <a:pt x="18386" y="115744"/>
                  </a:cubicBezTo>
                  <a:cubicBezTo>
                    <a:pt x="12794" y="113212"/>
                    <a:pt x="8363" y="109202"/>
                    <a:pt x="5092" y="104032"/>
                  </a:cubicBezTo>
                  <a:cubicBezTo>
                    <a:pt x="-3349" y="85885"/>
                    <a:pt x="-1239" y="69003"/>
                    <a:pt x="11000" y="53177"/>
                  </a:cubicBezTo>
                  <a:cubicBezTo>
                    <a:pt x="15326" y="46635"/>
                    <a:pt x="19547" y="39988"/>
                    <a:pt x="23873" y="33446"/>
                  </a:cubicBezTo>
                  <a:cubicBezTo>
                    <a:pt x="70508" y="13611"/>
                    <a:pt x="119358" y="3482"/>
                    <a:pt x="169792"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1" name="Freeform: Shape 150"/>
            <p:cNvSpPr/>
            <p:nvPr/>
          </p:nvSpPr>
          <p:spPr>
            <a:xfrm>
              <a:off x="7150288" y="3032761"/>
              <a:ext cx="159306" cy="106356"/>
            </a:xfrm>
            <a:custGeom>
              <a:avLst/>
              <a:gdLst>
                <a:gd name="connsiteX0" fmla="*/ 114583 w 159306"/>
                <a:gd name="connsiteY0" fmla="*/ 3119 h 106356"/>
                <a:gd name="connsiteX1" fmla="*/ 143493 w 159306"/>
                <a:gd name="connsiteY1" fmla="*/ 24642 h 106356"/>
                <a:gd name="connsiteX2" fmla="*/ 129565 w 159306"/>
                <a:gd name="connsiteY2" fmla="*/ 99027 h 106356"/>
                <a:gd name="connsiteX3" fmla="*/ 0 w 159306"/>
                <a:gd name="connsiteY3" fmla="*/ 24854 h 106356"/>
                <a:gd name="connsiteX4" fmla="*/ 114583 w 159306"/>
                <a:gd name="connsiteY4" fmla="*/ 3119 h 10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06" h="106356">
                  <a:moveTo>
                    <a:pt x="114583" y="3119"/>
                  </a:moveTo>
                  <a:cubicBezTo>
                    <a:pt x="124290" y="10293"/>
                    <a:pt x="134630" y="16729"/>
                    <a:pt x="143493" y="24642"/>
                  </a:cubicBezTo>
                  <a:cubicBezTo>
                    <a:pt x="169765" y="48171"/>
                    <a:pt x="162062" y="87843"/>
                    <a:pt x="129565" y="99027"/>
                  </a:cubicBezTo>
                  <a:cubicBezTo>
                    <a:pt x="62989" y="121922"/>
                    <a:pt x="6330" y="89531"/>
                    <a:pt x="0" y="24854"/>
                  </a:cubicBezTo>
                  <a:cubicBezTo>
                    <a:pt x="35662" y="4490"/>
                    <a:pt x="73329" y="-5533"/>
                    <a:pt x="114583" y="311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 name="Freeform: Shape 151"/>
            <p:cNvSpPr/>
            <p:nvPr/>
          </p:nvSpPr>
          <p:spPr>
            <a:xfrm>
              <a:off x="7401657" y="2973629"/>
              <a:ext cx="218717" cy="106082"/>
            </a:xfrm>
            <a:custGeom>
              <a:avLst/>
              <a:gdLst>
                <a:gd name="connsiteX0" fmla="*/ 10293 w 218717"/>
                <a:gd name="connsiteY0" fmla="*/ 54232 h 106082"/>
                <a:gd name="connsiteX1" fmla="*/ 202320 w 218717"/>
                <a:gd name="connsiteY1" fmla="*/ 0 h 106082"/>
                <a:gd name="connsiteX2" fmla="*/ 191453 w 218717"/>
                <a:gd name="connsiteY2" fmla="*/ 63411 h 106082"/>
                <a:gd name="connsiteX3" fmla="*/ 11032 w 218717"/>
                <a:gd name="connsiteY3" fmla="*/ 103716 h 106082"/>
                <a:gd name="connsiteX4" fmla="*/ 10293 w 218717"/>
                <a:gd name="connsiteY4" fmla="*/ 54232 h 10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717" h="106082">
                  <a:moveTo>
                    <a:pt x="10293" y="54232"/>
                  </a:moveTo>
                  <a:cubicBezTo>
                    <a:pt x="78769" y="51911"/>
                    <a:pt x="145978" y="45263"/>
                    <a:pt x="202320" y="0"/>
                  </a:cubicBezTo>
                  <a:cubicBezTo>
                    <a:pt x="229753" y="26483"/>
                    <a:pt x="220468" y="44947"/>
                    <a:pt x="191453" y="63411"/>
                  </a:cubicBezTo>
                  <a:cubicBezTo>
                    <a:pt x="135744" y="98757"/>
                    <a:pt x="76026" y="111945"/>
                    <a:pt x="11032" y="103716"/>
                  </a:cubicBezTo>
                  <a:cubicBezTo>
                    <a:pt x="-2684" y="87467"/>
                    <a:pt x="-4372" y="71008"/>
                    <a:pt x="10293" y="5423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 name="Freeform: Shape 152"/>
            <p:cNvSpPr/>
            <p:nvPr/>
          </p:nvSpPr>
          <p:spPr>
            <a:xfrm>
              <a:off x="7661058" y="3070338"/>
              <a:ext cx="121868" cy="128766"/>
            </a:xfrm>
            <a:custGeom>
              <a:avLst/>
              <a:gdLst>
                <a:gd name="connsiteX0" fmla="*/ 78393 w 121868"/>
                <a:gd name="connsiteY0" fmla="*/ 43 h 128766"/>
                <a:gd name="connsiteX1" fmla="*/ 118909 w 121868"/>
                <a:gd name="connsiteY1" fmla="*/ 47944 h 128766"/>
                <a:gd name="connsiteX2" fmla="*/ 56658 w 121868"/>
                <a:gd name="connsiteY2" fmla="*/ 128764 h 128766"/>
                <a:gd name="connsiteX3" fmla="*/ 0 w 121868"/>
                <a:gd name="connsiteY3" fmla="*/ 122012 h 128766"/>
                <a:gd name="connsiteX4" fmla="*/ 12767 w 121868"/>
                <a:gd name="connsiteY4" fmla="*/ 32434 h 128766"/>
                <a:gd name="connsiteX5" fmla="*/ 35557 w 121868"/>
                <a:gd name="connsiteY5" fmla="*/ 17979 h 128766"/>
                <a:gd name="connsiteX6" fmla="*/ 42309 w 121868"/>
                <a:gd name="connsiteY6" fmla="*/ 37288 h 128766"/>
                <a:gd name="connsiteX7" fmla="*/ 54865 w 121868"/>
                <a:gd name="connsiteY7" fmla="*/ 57546 h 128766"/>
                <a:gd name="connsiteX8" fmla="*/ 73118 w 121868"/>
                <a:gd name="connsiteY8" fmla="*/ 36127 h 128766"/>
                <a:gd name="connsiteX9" fmla="*/ 78393 w 121868"/>
                <a:gd name="connsiteY9" fmla="*/ 43 h 12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68" h="128766">
                  <a:moveTo>
                    <a:pt x="78393" y="43"/>
                  </a:moveTo>
                  <a:cubicBezTo>
                    <a:pt x="112156" y="-1012"/>
                    <a:pt x="129143" y="17452"/>
                    <a:pt x="118909" y="47944"/>
                  </a:cubicBezTo>
                  <a:cubicBezTo>
                    <a:pt x="107936" y="80546"/>
                    <a:pt x="110363" y="128448"/>
                    <a:pt x="56658" y="128764"/>
                  </a:cubicBezTo>
                  <a:cubicBezTo>
                    <a:pt x="37878" y="128870"/>
                    <a:pt x="19097" y="124438"/>
                    <a:pt x="0" y="122012"/>
                  </a:cubicBezTo>
                  <a:cubicBezTo>
                    <a:pt x="1372" y="91520"/>
                    <a:pt x="22684" y="65037"/>
                    <a:pt x="12767" y="32434"/>
                  </a:cubicBezTo>
                  <a:cubicBezTo>
                    <a:pt x="6331" y="11332"/>
                    <a:pt x="28066" y="23466"/>
                    <a:pt x="35557" y="17979"/>
                  </a:cubicBezTo>
                  <a:cubicBezTo>
                    <a:pt x="40410" y="23571"/>
                    <a:pt x="41149" y="30430"/>
                    <a:pt x="42309" y="37288"/>
                  </a:cubicBezTo>
                  <a:cubicBezTo>
                    <a:pt x="43681" y="45834"/>
                    <a:pt x="44314" y="56912"/>
                    <a:pt x="54865" y="57546"/>
                  </a:cubicBezTo>
                  <a:cubicBezTo>
                    <a:pt x="67842" y="58284"/>
                    <a:pt x="71324" y="46678"/>
                    <a:pt x="73118" y="36127"/>
                  </a:cubicBezTo>
                  <a:cubicBezTo>
                    <a:pt x="75017" y="23993"/>
                    <a:pt x="73224" y="11543"/>
                    <a:pt x="78393" y="43"/>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 name="Freeform: Shape 153"/>
            <p:cNvSpPr/>
            <p:nvPr/>
          </p:nvSpPr>
          <p:spPr>
            <a:xfrm>
              <a:off x="7161830" y="3153004"/>
              <a:ext cx="151258" cy="116726"/>
            </a:xfrm>
            <a:custGeom>
              <a:avLst/>
              <a:gdLst>
                <a:gd name="connsiteX0" fmla="*/ 81833 w 151258"/>
                <a:gd name="connsiteY0" fmla="*/ 1679 h 116726"/>
                <a:gd name="connsiteX1" fmla="*/ 112958 w 151258"/>
                <a:gd name="connsiteY1" fmla="*/ 16134 h 116726"/>
                <a:gd name="connsiteX2" fmla="*/ 151258 w 151258"/>
                <a:gd name="connsiteY2" fmla="*/ 86825 h 116726"/>
                <a:gd name="connsiteX3" fmla="*/ 4811 w 151258"/>
                <a:gd name="connsiteY3" fmla="*/ 35126 h 116726"/>
                <a:gd name="connsiteX4" fmla="*/ 29395 w 151258"/>
                <a:gd name="connsiteY4" fmla="*/ 1679 h 116726"/>
                <a:gd name="connsiteX5" fmla="*/ 77929 w 151258"/>
                <a:gd name="connsiteY5" fmla="*/ 50108 h 116726"/>
                <a:gd name="connsiteX6" fmla="*/ 81833 w 151258"/>
                <a:gd name="connsiteY6" fmla="*/ 1679 h 11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8" h="116726">
                  <a:moveTo>
                    <a:pt x="81833" y="1679"/>
                  </a:moveTo>
                  <a:cubicBezTo>
                    <a:pt x="94811" y="1152"/>
                    <a:pt x="112325" y="-6551"/>
                    <a:pt x="112958" y="16134"/>
                  </a:cubicBezTo>
                  <a:cubicBezTo>
                    <a:pt x="113802" y="46626"/>
                    <a:pt x="132794" y="66462"/>
                    <a:pt x="151258" y="86825"/>
                  </a:cubicBezTo>
                  <a:cubicBezTo>
                    <a:pt x="85526" y="146438"/>
                    <a:pt x="39313" y="110565"/>
                    <a:pt x="4811" y="35126"/>
                  </a:cubicBezTo>
                  <a:cubicBezTo>
                    <a:pt x="-8166" y="6744"/>
                    <a:pt x="6816" y="2312"/>
                    <a:pt x="29395" y="1679"/>
                  </a:cubicBezTo>
                  <a:cubicBezTo>
                    <a:pt x="48070" y="14973"/>
                    <a:pt x="48598" y="46732"/>
                    <a:pt x="77929" y="50108"/>
                  </a:cubicBezTo>
                  <a:cubicBezTo>
                    <a:pt x="92068" y="34598"/>
                    <a:pt x="71810" y="16872"/>
                    <a:pt x="81833" y="16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 name="Freeform: Shape 154"/>
            <p:cNvSpPr/>
            <p:nvPr/>
          </p:nvSpPr>
          <p:spPr>
            <a:xfrm>
              <a:off x="7117833" y="2804678"/>
              <a:ext cx="116884" cy="143577"/>
            </a:xfrm>
            <a:custGeom>
              <a:avLst/>
              <a:gdLst>
                <a:gd name="connsiteX0" fmla="*/ 116440 w 116884"/>
                <a:gd name="connsiteY0" fmla="*/ 106384 h 143577"/>
                <a:gd name="connsiteX1" fmla="*/ 70860 w 116884"/>
                <a:gd name="connsiteY1" fmla="*/ 131284 h 143577"/>
                <a:gd name="connsiteX2" fmla="*/ 8504 w 116884"/>
                <a:gd name="connsiteY2" fmla="*/ 71249 h 143577"/>
                <a:gd name="connsiteX3" fmla="*/ 18528 w 116884"/>
                <a:gd name="connsiteY3" fmla="*/ 12481 h 143577"/>
                <a:gd name="connsiteX4" fmla="*/ 74342 w 116884"/>
                <a:gd name="connsiteY4" fmla="*/ 20710 h 143577"/>
                <a:gd name="connsiteX5" fmla="*/ 86581 w 116884"/>
                <a:gd name="connsiteY5" fmla="*/ 73570 h 143577"/>
                <a:gd name="connsiteX6" fmla="*/ 116440 w 116884"/>
                <a:gd name="connsiteY6" fmla="*/ 106384 h 14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84" h="143577">
                  <a:moveTo>
                    <a:pt x="116440" y="106384"/>
                  </a:moveTo>
                  <a:cubicBezTo>
                    <a:pt x="119817" y="148904"/>
                    <a:pt x="103885" y="151648"/>
                    <a:pt x="70860" y="131284"/>
                  </a:cubicBezTo>
                  <a:cubicBezTo>
                    <a:pt x="45221" y="115458"/>
                    <a:pt x="24964" y="96572"/>
                    <a:pt x="8504" y="71249"/>
                  </a:cubicBezTo>
                  <a:cubicBezTo>
                    <a:pt x="-7428" y="46666"/>
                    <a:pt x="802" y="27041"/>
                    <a:pt x="18528" y="12481"/>
                  </a:cubicBezTo>
                  <a:cubicBezTo>
                    <a:pt x="37097" y="-2818"/>
                    <a:pt x="59676" y="-8199"/>
                    <a:pt x="74342" y="20710"/>
                  </a:cubicBezTo>
                  <a:cubicBezTo>
                    <a:pt x="62525" y="42023"/>
                    <a:pt x="68117" y="58799"/>
                    <a:pt x="86581" y="73570"/>
                  </a:cubicBezTo>
                  <a:cubicBezTo>
                    <a:pt x="98082" y="82750"/>
                    <a:pt x="112536" y="89924"/>
                    <a:pt x="116440" y="10638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 name="Freeform: Shape 155"/>
            <p:cNvSpPr/>
            <p:nvPr/>
          </p:nvSpPr>
          <p:spPr>
            <a:xfrm>
              <a:off x="7330783" y="3088750"/>
              <a:ext cx="165996" cy="85681"/>
            </a:xfrm>
            <a:custGeom>
              <a:avLst/>
              <a:gdLst>
                <a:gd name="connsiteX0" fmla="*/ 92457 w 165996"/>
                <a:gd name="connsiteY0" fmla="*/ 12229 h 85681"/>
                <a:gd name="connsiteX1" fmla="*/ 165997 w 165996"/>
                <a:gd name="connsiteY1" fmla="*/ 84608 h 85681"/>
                <a:gd name="connsiteX2" fmla="*/ 43079 w 165996"/>
                <a:gd name="connsiteY2" fmla="*/ 71842 h 85681"/>
                <a:gd name="connsiteX3" fmla="*/ 1824 w 165996"/>
                <a:gd name="connsiteY3" fmla="*/ 13706 h 85681"/>
                <a:gd name="connsiteX4" fmla="*/ 55951 w 165996"/>
                <a:gd name="connsiteY4" fmla="*/ 10752 h 85681"/>
                <a:gd name="connsiteX5" fmla="*/ 92457 w 165996"/>
                <a:gd name="connsiteY5" fmla="*/ 12229 h 85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996" h="85681">
                  <a:moveTo>
                    <a:pt x="92457" y="12229"/>
                  </a:moveTo>
                  <a:cubicBezTo>
                    <a:pt x="94251" y="59391"/>
                    <a:pt x="134977" y="67094"/>
                    <a:pt x="165997" y="84608"/>
                  </a:cubicBezTo>
                  <a:cubicBezTo>
                    <a:pt x="124848" y="82709"/>
                    <a:pt x="82750" y="93577"/>
                    <a:pt x="43079" y="71842"/>
                  </a:cubicBezTo>
                  <a:cubicBezTo>
                    <a:pt x="18600" y="58547"/>
                    <a:pt x="-7144" y="41560"/>
                    <a:pt x="1824" y="13706"/>
                  </a:cubicBezTo>
                  <a:cubicBezTo>
                    <a:pt x="11109" y="-14887"/>
                    <a:pt x="37276" y="10013"/>
                    <a:pt x="55951" y="10752"/>
                  </a:cubicBezTo>
                  <a:cubicBezTo>
                    <a:pt x="68190" y="11279"/>
                    <a:pt x="80323" y="11701"/>
                    <a:pt x="92457" y="12229"/>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 name="Freeform: Shape 156"/>
            <p:cNvSpPr/>
            <p:nvPr/>
          </p:nvSpPr>
          <p:spPr>
            <a:xfrm>
              <a:off x="6999284" y="2752217"/>
              <a:ext cx="124153" cy="73065"/>
            </a:xfrm>
            <a:custGeom>
              <a:avLst/>
              <a:gdLst>
                <a:gd name="connsiteX0" fmla="*/ 60160 w 124153"/>
                <a:gd name="connsiteY0" fmla="*/ 73066 h 73065"/>
                <a:gd name="connsiteX1" fmla="*/ 653 w 124153"/>
                <a:gd name="connsiteY1" fmla="*/ 27908 h 73065"/>
                <a:gd name="connsiteX2" fmla="*/ 85166 w 124153"/>
                <a:gd name="connsiteY2" fmla="*/ 53 h 73065"/>
                <a:gd name="connsiteX3" fmla="*/ 123888 w 124153"/>
                <a:gd name="connsiteY3" fmla="*/ 39830 h 73065"/>
                <a:gd name="connsiteX4" fmla="*/ 60160 w 124153"/>
                <a:gd name="connsiteY4" fmla="*/ 73066 h 7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53" h="73065">
                  <a:moveTo>
                    <a:pt x="60160" y="73066"/>
                  </a:moveTo>
                  <a:cubicBezTo>
                    <a:pt x="34100" y="66630"/>
                    <a:pt x="-5572" y="46688"/>
                    <a:pt x="653" y="27908"/>
                  </a:cubicBezTo>
                  <a:cubicBezTo>
                    <a:pt x="10677" y="-2268"/>
                    <a:pt x="53513" y="1636"/>
                    <a:pt x="85166" y="53"/>
                  </a:cubicBezTo>
                  <a:cubicBezTo>
                    <a:pt x="113337" y="-1318"/>
                    <a:pt x="126209" y="24215"/>
                    <a:pt x="123888" y="39830"/>
                  </a:cubicBezTo>
                  <a:cubicBezTo>
                    <a:pt x="119351" y="70217"/>
                    <a:pt x="89281" y="72960"/>
                    <a:pt x="60160" y="73066"/>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 name="Freeform: Shape 157"/>
            <p:cNvSpPr/>
            <p:nvPr/>
          </p:nvSpPr>
          <p:spPr>
            <a:xfrm>
              <a:off x="7275442" y="2772950"/>
              <a:ext cx="180400" cy="121437"/>
            </a:xfrm>
            <a:custGeom>
              <a:avLst/>
              <a:gdLst>
                <a:gd name="connsiteX0" fmla="*/ 137880 w 180400"/>
                <a:gd name="connsiteY0" fmla="*/ 95064 h 121437"/>
                <a:gd name="connsiteX1" fmla="*/ 180401 w 180400"/>
                <a:gd name="connsiteY1" fmla="*/ 116482 h 121437"/>
                <a:gd name="connsiteX2" fmla="*/ 1984 w 180400"/>
                <a:gd name="connsiteY2" fmla="*/ 37350 h 121437"/>
                <a:gd name="connsiteX3" fmla="*/ 20027 w 180400"/>
                <a:gd name="connsiteY3" fmla="*/ 0 h 121437"/>
                <a:gd name="connsiteX4" fmla="*/ 137880 w 180400"/>
                <a:gd name="connsiteY4" fmla="*/ 95064 h 12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400" h="121437">
                  <a:moveTo>
                    <a:pt x="137880" y="95064"/>
                  </a:moveTo>
                  <a:cubicBezTo>
                    <a:pt x="149170" y="107936"/>
                    <a:pt x="170694" y="100339"/>
                    <a:pt x="180401" y="116482"/>
                  </a:cubicBezTo>
                  <a:cubicBezTo>
                    <a:pt x="127857" y="137268"/>
                    <a:pt x="19288" y="89155"/>
                    <a:pt x="1984" y="37350"/>
                  </a:cubicBezTo>
                  <a:cubicBezTo>
                    <a:pt x="-4030" y="19308"/>
                    <a:pt x="4095" y="7702"/>
                    <a:pt x="20027" y="0"/>
                  </a:cubicBezTo>
                  <a:cubicBezTo>
                    <a:pt x="59593" y="31336"/>
                    <a:pt x="78479" y="88206"/>
                    <a:pt x="137880" y="9506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 name="Freeform: Shape 158"/>
            <p:cNvSpPr/>
            <p:nvPr/>
          </p:nvSpPr>
          <p:spPr>
            <a:xfrm>
              <a:off x="7290291" y="3135249"/>
              <a:ext cx="107205" cy="84078"/>
            </a:xfrm>
            <a:custGeom>
              <a:avLst/>
              <a:gdLst>
                <a:gd name="connsiteX0" fmla="*/ 107205 w 107205"/>
                <a:gd name="connsiteY0" fmla="*/ 56468 h 84078"/>
                <a:gd name="connsiteX1" fmla="*/ 2435 w 107205"/>
                <a:gd name="connsiteY1" fmla="*/ 32095 h 84078"/>
                <a:gd name="connsiteX2" fmla="*/ 9504 w 107205"/>
                <a:gd name="connsiteY2" fmla="*/ 6140 h 84078"/>
                <a:gd name="connsiteX3" fmla="*/ 36620 w 107205"/>
                <a:gd name="connsiteY3" fmla="*/ 7300 h 84078"/>
                <a:gd name="connsiteX4" fmla="*/ 107205 w 107205"/>
                <a:gd name="connsiteY4" fmla="*/ 56468 h 8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05" h="84078">
                  <a:moveTo>
                    <a:pt x="107205" y="56468"/>
                  </a:moveTo>
                  <a:cubicBezTo>
                    <a:pt x="47909" y="100043"/>
                    <a:pt x="20055" y="92130"/>
                    <a:pt x="2435" y="32095"/>
                  </a:cubicBezTo>
                  <a:cubicBezTo>
                    <a:pt x="-942" y="20384"/>
                    <a:pt x="-2524" y="12365"/>
                    <a:pt x="9504" y="6140"/>
                  </a:cubicBezTo>
                  <a:cubicBezTo>
                    <a:pt x="18894" y="1286"/>
                    <a:pt x="29128" y="-5361"/>
                    <a:pt x="36620" y="7300"/>
                  </a:cubicBezTo>
                  <a:cubicBezTo>
                    <a:pt x="52129" y="33572"/>
                    <a:pt x="84310" y="35155"/>
                    <a:pt x="107205" y="5646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0" name="Freeform: Shape 159"/>
            <p:cNvSpPr/>
            <p:nvPr/>
          </p:nvSpPr>
          <p:spPr>
            <a:xfrm>
              <a:off x="7423725" y="2891676"/>
              <a:ext cx="146911" cy="61219"/>
            </a:xfrm>
            <a:custGeom>
              <a:avLst/>
              <a:gdLst>
                <a:gd name="connsiteX0" fmla="*/ 146912 w 146911"/>
                <a:gd name="connsiteY0" fmla="*/ 27510 h 61219"/>
                <a:gd name="connsiteX1" fmla="*/ 993 w 146911"/>
                <a:gd name="connsiteY1" fmla="*/ 60957 h 61219"/>
                <a:gd name="connsiteX2" fmla="*/ 20828 w 146911"/>
                <a:gd name="connsiteY2" fmla="*/ 30464 h 61219"/>
                <a:gd name="connsiteX3" fmla="*/ 103547 w 146911"/>
                <a:gd name="connsiteY3" fmla="*/ 3770 h 61219"/>
                <a:gd name="connsiteX4" fmla="*/ 146912 w 146911"/>
                <a:gd name="connsiteY4" fmla="*/ 27510 h 61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11" h="61219">
                  <a:moveTo>
                    <a:pt x="146912" y="27510"/>
                  </a:moveTo>
                  <a:cubicBezTo>
                    <a:pt x="102387" y="56736"/>
                    <a:pt x="52587" y="62645"/>
                    <a:pt x="993" y="60957"/>
                  </a:cubicBezTo>
                  <a:cubicBezTo>
                    <a:pt x="-3017" y="43864"/>
                    <a:pt x="5424" y="32258"/>
                    <a:pt x="20828" y="30464"/>
                  </a:cubicBezTo>
                  <a:cubicBezTo>
                    <a:pt x="50476" y="27088"/>
                    <a:pt x="77381" y="16643"/>
                    <a:pt x="103547" y="3770"/>
                  </a:cubicBezTo>
                  <a:cubicBezTo>
                    <a:pt x="130347" y="-9524"/>
                    <a:pt x="134673" y="15693"/>
                    <a:pt x="146912" y="2751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1" name="Freeform: Shape 160"/>
            <p:cNvSpPr/>
            <p:nvPr/>
          </p:nvSpPr>
          <p:spPr>
            <a:xfrm>
              <a:off x="7042785" y="2846174"/>
              <a:ext cx="85767" cy="105720"/>
            </a:xfrm>
            <a:custGeom>
              <a:avLst/>
              <a:gdLst>
                <a:gd name="connsiteX0" fmla="*/ 2099 w 85767"/>
                <a:gd name="connsiteY0" fmla="*/ 105720 h 105720"/>
                <a:gd name="connsiteX1" fmla="*/ 54326 w 85767"/>
                <a:gd name="connsiteY1" fmla="*/ 0 h 105720"/>
                <a:gd name="connsiteX2" fmla="*/ 85768 w 85767"/>
                <a:gd name="connsiteY2" fmla="*/ 63939 h 105720"/>
                <a:gd name="connsiteX3" fmla="*/ 2099 w 85767"/>
                <a:gd name="connsiteY3" fmla="*/ 105720 h 105720"/>
              </a:gdLst>
              <a:ahLst/>
              <a:cxnLst>
                <a:cxn ang="0">
                  <a:pos x="connsiteX0" y="connsiteY0"/>
                </a:cxn>
                <a:cxn ang="0">
                  <a:pos x="connsiteX1" y="connsiteY1"/>
                </a:cxn>
                <a:cxn ang="0">
                  <a:pos x="connsiteX2" y="connsiteY2"/>
                </a:cxn>
                <a:cxn ang="0">
                  <a:pos x="connsiteX3" y="connsiteY3"/>
                </a:cxn>
              </a:cxnLst>
              <a:rect l="l" t="t" r="r" b="b"/>
              <a:pathLst>
                <a:path w="85767" h="105720">
                  <a:moveTo>
                    <a:pt x="2099" y="105720"/>
                  </a:moveTo>
                  <a:cubicBezTo>
                    <a:pt x="-6975" y="58452"/>
                    <a:pt x="13916" y="25955"/>
                    <a:pt x="54326" y="0"/>
                  </a:cubicBezTo>
                  <a:cubicBezTo>
                    <a:pt x="65299" y="22368"/>
                    <a:pt x="75533" y="43153"/>
                    <a:pt x="85768" y="63939"/>
                  </a:cubicBezTo>
                  <a:cubicBezTo>
                    <a:pt x="69624" y="101289"/>
                    <a:pt x="36706" y="105298"/>
                    <a:pt x="2099" y="10572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2" name="Freeform: Shape 161"/>
            <p:cNvSpPr/>
            <p:nvPr/>
          </p:nvSpPr>
          <p:spPr>
            <a:xfrm>
              <a:off x="7148895" y="2988468"/>
              <a:ext cx="115975" cy="69528"/>
            </a:xfrm>
            <a:custGeom>
              <a:avLst/>
              <a:gdLst>
                <a:gd name="connsiteX0" fmla="*/ 115975 w 115975"/>
                <a:gd name="connsiteY0" fmla="*/ 47411 h 69528"/>
                <a:gd name="connsiteX1" fmla="*/ 1498 w 115975"/>
                <a:gd name="connsiteY1" fmla="*/ 69252 h 69528"/>
                <a:gd name="connsiteX2" fmla="*/ 970 w 115975"/>
                <a:gd name="connsiteY2" fmla="*/ 54269 h 69528"/>
                <a:gd name="connsiteX3" fmla="*/ 35683 w 115975"/>
                <a:gd name="connsiteY3" fmla="*/ 1304 h 69528"/>
                <a:gd name="connsiteX4" fmla="*/ 115975 w 115975"/>
                <a:gd name="connsiteY4" fmla="*/ 47411 h 6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75" h="69528">
                  <a:moveTo>
                    <a:pt x="115975" y="47411"/>
                  </a:moveTo>
                  <a:cubicBezTo>
                    <a:pt x="77887" y="55008"/>
                    <a:pt x="41486" y="71889"/>
                    <a:pt x="1498" y="69252"/>
                  </a:cubicBezTo>
                  <a:cubicBezTo>
                    <a:pt x="1181" y="64187"/>
                    <a:pt x="-1351" y="57540"/>
                    <a:pt x="970" y="54269"/>
                  </a:cubicBezTo>
                  <a:cubicBezTo>
                    <a:pt x="13631" y="35700"/>
                    <a:pt x="25554" y="-8087"/>
                    <a:pt x="35683" y="1304"/>
                  </a:cubicBezTo>
                  <a:cubicBezTo>
                    <a:pt x="60161" y="23988"/>
                    <a:pt x="109539" y="460"/>
                    <a:pt x="115975" y="47411"/>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3" name="Freeform: Shape 162"/>
            <p:cNvSpPr/>
            <p:nvPr/>
          </p:nvSpPr>
          <p:spPr>
            <a:xfrm>
              <a:off x="7162382" y="2825388"/>
              <a:ext cx="92626" cy="85673"/>
            </a:xfrm>
            <a:custGeom>
              <a:avLst/>
              <a:gdLst>
                <a:gd name="connsiteX0" fmla="*/ 71891 w 92626"/>
                <a:gd name="connsiteY0" fmla="*/ 85674 h 85673"/>
                <a:gd name="connsiteX1" fmla="*/ 13650 w 92626"/>
                <a:gd name="connsiteY1" fmla="*/ 43997 h 85673"/>
                <a:gd name="connsiteX2" fmla="*/ 29793 w 92626"/>
                <a:gd name="connsiteY2" fmla="*/ 0 h 85673"/>
                <a:gd name="connsiteX3" fmla="*/ 58703 w 92626"/>
                <a:gd name="connsiteY3" fmla="*/ 21102 h 85673"/>
                <a:gd name="connsiteX4" fmla="*/ 71891 w 92626"/>
                <a:gd name="connsiteY4" fmla="*/ 85674 h 8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26" h="85673">
                  <a:moveTo>
                    <a:pt x="71891" y="85674"/>
                  </a:moveTo>
                  <a:cubicBezTo>
                    <a:pt x="49207" y="76283"/>
                    <a:pt x="30426" y="61934"/>
                    <a:pt x="13650" y="43997"/>
                  </a:cubicBezTo>
                  <a:cubicBezTo>
                    <a:pt x="-10723" y="17831"/>
                    <a:pt x="-699" y="5487"/>
                    <a:pt x="29793" y="0"/>
                  </a:cubicBezTo>
                  <a:cubicBezTo>
                    <a:pt x="39394" y="7175"/>
                    <a:pt x="48046" y="16248"/>
                    <a:pt x="58703" y="21102"/>
                  </a:cubicBezTo>
                  <a:cubicBezTo>
                    <a:pt x="93310" y="37034"/>
                    <a:pt x="107554" y="55920"/>
                    <a:pt x="71891" y="8567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4" name="Freeform: Shape 163"/>
            <p:cNvSpPr/>
            <p:nvPr/>
          </p:nvSpPr>
          <p:spPr>
            <a:xfrm>
              <a:off x="7319596" y="3010662"/>
              <a:ext cx="93304" cy="68474"/>
            </a:xfrm>
            <a:custGeom>
              <a:avLst/>
              <a:gdLst>
                <a:gd name="connsiteX0" fmla="*/ 92355 w 93304"/>
                <a:gd name="connsiteY0" fmla="*/ 17198 h 68474"/>
                <a:gd name="connsiteX1" fmla="*/ 93093 w 93304"/>
                <a:gd name="connsiteY1" fmla="*/ 66682 h 68474"/>
                <a:gd name="connsiteX2" fmla="*/ 21875 w 93304"/>
                <a:gd name="connsiteY2" fmla="*/ 57925 h 68474"/>
                <a:gd name="connsiteX3" fmla="*/ 10058 w 93304"/>
                <a:gd name="connsiteY3" fmla="*/ 15510 h 68474"/>
                <a:gd name="connsiteX4" fmla="*/ 93304 w 93304"/>
                <a:gd name="connsiteY4" fmla="*/ 13928 h 68474"/>
                <a:gd name="connsiteX5" fmla="*/ 92355 w 93304"/>
                <a:gd name="connsiteY5" fmla="*/ 17198 h 6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4" h="68474">
                  <a:moveTo>
                    <a:pt x="92355" y="17198"/>
                  </a:moveTo>
                  <a:cubicBezTo>
                    <a:pt x="92566" y="33658"/>
                    <a:pt x="92882" y="50223"/>
                    <a:pt x="93093" y="66682"/>
                  </a:cubicBezTo>
                  <a:cubicBezTo>
                    <a:pt x="68404" y="71641"/>
                    <a:pt x="45403" y="65522"/>
                    <a:pt x="21875" y="57925"/>
                  </a:cubicBezTo>
                  <a:cubicBezTo>
                    <a:pt x="-5558" y="49062"/>
                    <a:pt x="-4397" y="34713"/>
                    <a:pt x="10058" y="15510"/>
                  </a:cubicBezTo>
                  <a:cubicBezTo>
                    <a:pt x="37384" y="-5908"/>
                    <a:pt x="65239" y="-3903"/>
                    <a:pt x="93304" y="13928"/>
                  </a:cubicBezTo>
                  <a:lnTo>
                    <a:pt x="92355" y="17198"/>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5" name="Freeform: Shape 164"/>
            <p:cNvSpPr/>
            <p:nvPr/>
          </p:nvSpPr>
          <p:spPr>
            <a:xfrm>
              <a:off x="7523600" y="2667441"/>
              <a:ext cx="101990" cy="116798"/>
            </a:xfrm>
            <a:custGeom>
              <a:avLst/>
              <a:gdLst>
                <a:gd name="connsiteX0" fmla="*/ 90717 w 101990"/>
                <a:gd name="connsiteY0" fmla="*/ 116799 h 116798"/>
                <a:gd name="connsiteX1" fmla="*/ 6627 w 101990"/>
                <a:gd name="connsiteY1" fmla="*/ 53388 h 116798"/>
                <a:gd name="connsiteX2" fmla="*/ 21187 w 101990"/>
                <a:gd name="connsiteY2" fmla="*/ 14349 h 116798"/>
                <a:gd name="connsiteX3" fmla="*/ 58115 w 101990"/>
                <a:gd name="connsiteY3" fmla="*/ 0 h 116798"/>
                <a:gd name="connsiteX4" fmla="*/ 57165 w 101990"/>
                <a:gd name="connsiteY4" fmla="*/ 738 h 116798"/>
                <a:gd name="connsiteX5" fmla="*/ 90717 w 101990"/>
                <a:gd name="connsiteY5" fmla="*/ 116799 h 11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90" h="116798">
                  <a:moveTo>
                    <a:pt x="90717" y="116799"/>
                  </a:moveTo>
                  <a:cubicBezTo>
                    <a:pt x="86392" y="64255"/>
                    <a:pt x="50413" y="53599"/>
                    <a:pt x="6627" y="53388"/>
                  </a:cubicBezTo>
                  <a:cubicBezTo>
                    <a:pt x="-8883" y="32813"/>
                    <a:pt x="5677" y="22262"/>
                    <a:pt x="21187" y="14349"/>
                  </a:cubicBezTo>
                  <a:cubicBezTo>
                    <a:pt x="32793" y="8441"/>
                    <a:pt x="48303" y="11606"/>
                    <a:pt x="58115" y="0"/>
                  </a:cubicBezTo>
                  <a:cubicBezTo>
                    <a:pt x="58115" y="0"/>
                    <a:pt x="57165" y="738"/>
                    <a:pt x="57165" y="738"/>
                  </a:cubicBezTo>
                  <a:cubicBezTo>
                    <a:pt x="88924" y="33341"/>
                    <a:pt x="118994" y="66576"/>
                    <a:pt x="90717" y="11679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 name="Freeform: Shape 165"/>
            <p:cNvSpPr/>
            <p:nvPr/>
          </p:nvSpPr>
          <p:spPr>
            <a:xfrm>
              <a:off x="7191053" y="3154578"/>
              <a:ext cx="74942" cy="69584"/>
            </a:xfrm>
            <a:custGeom>
              <a:avLst/>
              <a:gdLst>
                <a:gd name="connsiteX0" fmla="*/ 52610 w 74942"/>
                <a:gd name="connsiteY0" fmla="*/ 105 h 69584"/>
                <a:gd name="connsiteX1" fmla="*/ 60735 w 74942"/>
                <a:gd name="connsiteY1" fmla="*/ 66471 h 69584"/>
                <a:gd name="connsiteX2" fmla="*/ 805 w 74942"/>
                <a:gd name="connsiteY2" fmla="*/ 15721 h 69584"/>
                <a:gd name="connsiteX3" fmla="*/ 67 w 74942"/>
                <a:gd name="connsiteY3" fmla="*/ 0 h 69584"/>
                <a:gd name="connsiteX4" fmla="*/ 52610 w 74942"/>
                <a:gd name="connsiteY4" fmla="*/ 105 h 6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2" h="69584">
                  <a:moveTo>
                    <a:pt x="52610" y="105"/>
                  </a:moveTo>
                  <a:cubicBezTo>
                    <a:pt x="59152" y="22684"/>
                    <a:pt x="94076" y="51594"/>
                    <a:pt x="60735" y="66471"/>
                  </a:cubicBezTo>
                  <a:cubicBezTo>
                    <a:pt x="30664" y="79976"/>
                    <a:pt x="9246" y="47057"/>
                    <a:pt x="805" y="15721"/>
                  </a:cubicBezTo>
                  <a:cubicBezTo>
                    <a:pt x="-566" y="10762"/>
                    <a:pt x="278" y="5275"/>
                    <a:pt x="67" y="0"/>
                  </a:cubicBezTo>
                  <a:cubicBezTo>
                    <a:pt x="17581" y="105"/>
                    <a:pt x="35096" y="105"/>
                    <a:pt x="52610" y="105"/>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 name="Freeform: Shape 166"/>
            <p:cNvSpPr/>
            <p:nvPr/>
          </p:nvSpPr>
          <p:spPr>
            <a:xfrm>
              <a:off x="7688499" y="3070381"/>
              <a:ext cx="61627" cy="81159"/>
            </a:xfrm>
            <a:custGeom>
              <a:avLst/>
              <a:gdLst>
                <a:gd name="connsiteX0" fmla="*/ 50953 w 61627"/>
                <a:gd name="connsiteY0" fmla="*/ 0 h 81159"/>
                <a:gd name="connsiteX1" fmla="*/ 59605 w 61627"/>
                <a:gd name="connsiteY1" fmla="*/ 18992 h 81159"/>
                <a:gd name="connsiteX2" fmla="*/ 41351 w 61627"/>
                <a:gd name="connsiteY2" fmla="*/ 74912 h 81159"/>
                <a:gd name="connsiteX3" fmla="*/ 12969 w 61627"/>
                <a:gd name="connsiteY3" fmla="*/ 75545 h 81159"/>
                <a:gd name="connsiteX4" fmla="*/ 8222 w 61627"/>
                <a:gd name="connsiteY4" fmla="*/ 17831 h 81159"/>
                <a:gd name="connsiteX5" fmla="*/ 50953 w 61627"/>
                <a:gd name="connsiteY5" fmla="*/ 0 h 8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27" h="81159">
                  <a:moveTo>
                    <a:pt x="50953" y="0"/>
                  </a:moveTo>
                  <a:cubicBezTo>
                    <a:pt x="53907" y="6330"/>
                    <a:pt x="58127" y="12345"/>
                    <a:pt x="59605" y="18992"/>
                  </a:cubicBezTo>
                  <a:cubicBezTo>
                    <a:pt x="64458" y="40938"/>
                    <a:pt x="61398" y="60879"/>
                    <a:pt x="41351" y="74912"/>
                  </a:cubicBezTo>
                  <a:cubicBezTo>
                    <a:pt x="31961" y="81559"/>
                    <a:pt x="21727" y="84513"/>
                    <a:pt x="12969" y="75545"/>
                  </a:cubicBezTo>
                  <a:cubicBezTo>
                    <a:pt x="-4334" y="58030"/>
                    <a:pt x="-2646" y="38089"/>
                    <a:pt x="8222" y="17831"/>
                  </a:cubicBezTo>
                  <a:cubicBezTo>
                    <a:pt x="18772" y="3165"/>
                    <a:pt x="38503" y="10234"/>
                    <a:pt x="50953"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 name="Freeform: Shape 167"/>
            <p:cNvSpPr/>
            <p:nvPr/>
          </p:nvSpPr>
          <p:spPr>
            <a:xfrm>
              <a:off x="7327356" y="2972363"/>
              <a:ext cx="85544" cy="53915"/>
            </a:xfrm>
            <a:custGeom>
              <a:avLst/>
              <a:gdLst>
                <a:gd name="connsiteX0" fmla="*/ 85544 w 85544"/>
                <a:gd name="connsiteY0" fmla="*/ 52333 h 53915"/>
                <a:gd name="connsiteX1" fmla="*/ 2298 w 85544"/>
                <a:gd name="connsiteY1" fmla="*/ 53915 h 53915"/>
                <a:gd name="connsiteX2" fmla="*/ 35744 w 85544"/>
                <a:gd name="connsiteY2" fmla="*/ 12028 h 53915"/>
                <a:gd name="connsiteX3" fmla="*/ 84384 w 85544"/>
                <a:gd name="connsiteY3" fmla="*/ 0 h 53915"/>
                <a:gd name="connsiteX4" fmla="*/ 85544 w 85544"/>
                <a:gd name="connsiteY4" fmla="*/ 52333 h 53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44" h="53915">
                  <a:moveTo>
                    <a:pt x="85544" y="52333"/>
                  </a:moveTo>
                  <a:cubicBezTo>
                    <a:pt x="57795" y="52860"/>
                    <a:pt x="30046" y="53388"/>
                    <a:pt x="2298" y="53915"/>
                  </a:cubicBezTo>
                  <a:cubicBezTo>
                    <a:pt x="-3084" y="26694"/>
                    <a:pt x="-1606" y="4326"/>
                    <a:pt x="35744" y="12028"/>
                  </a:cubicBezTo>
                  <a:cubicBezTo>
                    <a:pt x="54419" y="15932"/>
                    <a:pt x="67291" y="211"/>
                    <a:pt x="84384" y="0"/>
                  </a:cubicBezTo>
                  <a:cubicBezTo>
                    <a:pt x="84806" y="17409"/>
                    <a:pt x="85228" y="34924"/>
                    <a:pt x="85544" y="52333"/>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 name="Freeform: Shape 168"/>
            <p:cNvSpPr/>
            <p:nvPr/>
          </p:nvSpPr>
          <p:spPr>
            <a:xfrm>
              <a:off x="7585092" y="3108259"/>
              <a:ext cx="68143" cy="76735"/>
            </a:xfrm>
            <a:custGeom>
              <a:avLst/>
              <a:gdLst>
                <a:gd name="connsiteX0" fmla="*/ 0 w 68143"/>
                <a:gd name="connsiteY0" fmla="*/ 61934 h 76735"/>
                <a:gd name="connsiteX1" fmla="*/ 59613 w 68143"/>
                <a:gd name="connsiteY1" fmla="*/ 0 h 76735"/>
                <a:gd name="connsiteX2" fmla="*/ 50223 w 68143"/>
                <a:gd name="connsiteY2" fmla="*/ 66471 h 76735"/>
                <a:gd name="connsiteX3" fmla="*/ 0 w 68143"/>
                <a:gd name="connsiteY3" fmla="*/ 61934 h 76735"/>
              </a:gdLst>
              <a:ahLst/>
              <a:cxnLst>
                <a:cxn ang="0">
                  <a:pos x="connsiteX0" y="connsiteY0"/>
                </a:cxn>
                <a:cxn ang="0">
                  <a:pos x="connsiteX1" y="connsiteY1"/>
                </a:cxn>
                <a:cxn ang="0">
                  <a:pos x="connsiteX2" y="connsiteY2"/>
                </a:cxn>
                <a:cxn ang="0">
                  <a:pos x="connsiteX3" y="connsiteY3"/>
                </a:cxn>
              </a:cxnLst>
              <a:rect l="l" t="t" r="r" b="b"/>
              <a:pathLst>
                <a:path w="68143" h="76735">
                  <a:moveTo>
                    <a:pt x="0" y="61934"/>
                  </a:moveTo>
                  <a:cubicBezTo>
                    <a:pt x="24373" y="44736"/>
                    <a:pt x="42204" y="26272"/>
                    <a:pt x="59613" y="0"/>
                  </a:cubicBezTo>
                  <a:cubicBezTo>
                    <a:pt x="77022" y="30809"/>
                    <a:pt x="64677" y="50539"/>
                    <a:pt x="50223" y="66471"/>
                  </a:cubicBezTo>
                  <a:cubicBezTo>
                    <a:pt x="37139" y="81031"/>
                    <a:pt x="19414" y="80609"/>
                    <a:pt x="0" y="61934"/>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 name="Freeform: Shape 169"/>
            <p:cNvSpPr/>
            <p:nvPr/>
          </p:nvSpPr>
          <p:spPr>
            <a:xfrm>
              <a:off x="7044884" y="2910112"/>
              <a:ext cx="99843" cy="53697"/>
            </a:xfrm>
            <a:custGeom>
              <a:avLst/>
              <a:gdLst>
                <a:gd name="connsiteX0" fmla="*/ 0 w 99843"/>
                <a:gd name="connsiteY0" fmla="*/ 41782 h 53697"/>
                <a:gd name="connsiteX1" fmla="*/ 83669 w 99843"/>
                <a:gd name="connsiteY1" fmla="*/ 0 h 53697"/>
                <a:gd name="connsiteX2" fmla="*/ 96119 w 99843"/>
                <a:gd name="connsiteY2" fmla="*/ 20891 h 53697"/>
                <a:gd name="connsiteX3" fmla="*/ 0 w 99843"/>
                <a:gd name="connsiteY3" fmla="*/ 41782 h 53697"/>
              </a:gdLst>
              <a:ahLst/>
              <a:cxnLst>
                <a:cxn ang="0">
                  <a:pos x="connsiteX0" y="connsiteY0"/>
                </a:cxn>
                <a:cxn ang="0">
                  <a:pos x="connsiteX1" y="connsiteY1"/>
                </a:cxn>
                <a:cxn ang="0">
                  <a:pos x="connsiteX2" y="connsiteY2"/>
                </a:cxn>
                <a:cxn ang="0">
                  <a:pos x="connsiteX3" y="connsiteY3"/>
                </a:cxn>
              </a:cxnLst>
              <a:rect l="l" t="t" r="r" b="b"/>
              <a:pathLst>
                <a:path w="99843" h="53697">
                  <a:moveTo>
                    <a:pt x="0" y="41782"/>
                  </a:moveTo>
                  <a:cubicBezTo>
                    <a:pt x="27854" y="27854"/>
                    <a:pt x="55814" y="13927"/>
                    <a:pt x="83669" y="0"/>
                  </a:cubicBezTo>
                  <a:cubicBezTo>
                    <a:pt x="91371" y="5381"/>
                    <a:pt x="106986" y="14244"/>
                    <a:pt x="96119" y="20891"/>
                  </a:cubicBezTo>
                  <a:cubicBezTo>
                    <a:pt x="67526" y="38300"/>
                    <a:pt x="39671" y="71535"/>
                    <a:pt x="0" y="41782"/>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 name="Freeform: Shape 170"/>
            <p:cNvSpPr/>
            <p:nvPr/>
          </p:nvSpPr>
          <p:spPr>
            <a:xfrm>
              <a:off x="7263329" y="2881321"/>
              <a:ext cx="64636" cy="60444"/>
            </a:xfrm>
            <a:custGeom>
              <a:avLst/>
              <a:gdLst>
                <a:gd name="connsiteX0" fmla="*/ 593 w 64636"/>
                <a:gd name="connsiteY0" fmla="*/ 38498 h 60444"/>
                <a:gd name="connsiteX1" fmla="*/ 64637 w 64636"/>
                <a:gd name="connsiteY1" fmla="*/ 16763 h 60444"/>
                <a:gd name="connsiteX2" fmla="*/ 41847 w 64636"/>
                <a:gd name="connsiteY2" fmla="*/ 56118 h 60444"/>
                <a:gd name="connsiteX3" fmla="*/ 26231 w 64636"/>
                <a:gd name="connsiteY3" fmla="*/ 60444 h 60444"/>
                <a:gd name="connsiteX4" fmla="*/ 593 w 64636"/>
                <a:gd name="connsiteY4" fmla="*/ 38498 h 6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36" h="60444">
                  <a:moveTo>
                    <a:pt x="593" y="38498"/>
                  </a:moveTo>
                  <a:cubicBezTo>
                    <a:pt x="11038" y="-857"/>
                    <a:pt x="30663" y="-13412"/>
                    <a:pt x="64637" y="16763"/>
                  </a:cubicBezTo>
                  <a:cubicBezTo>
                    <a:pt x="63793" y="33750"/>
                    <a:pt x="55141" y="46200"/>
                    <a:pt x="41847" y="56118"/>
                  </a:cubicBezTo>
                  <a:cubicBezTo>
                    <a:pt x="36888" y="58545"/>
                    <a:pt x="31718" y="59917"/>
                    <a:pt x="26231" y="60444"/>
                  </a:cubicBezTo>
                  <a:cubicBezTo>
                    <a:pt x="13781" y="57806"/>
                    <a:pt x="-3417" y="60550"/>
                    <a:pt x="593" y="38498"/>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 name="Freeform: Shape 171"/>
            <p:cNvSpPr/>
            <p:nvPr/>
          </p:nvSpPr>
          <p:spPr>
            <a:xfrm>
              <a:off x="7329021" y="2910323"/>
              <a:ext cx="58506" cy="51934"/>
            </a:xfrm>
            <a:custGeom>
              <a:avLst/>
              <a:gdLst>
                <a:gd name="connsiteX0" fmla="*/ 21840 w 58506"/>
                <a:gd name="connsiteY0" fmla="*/ 0 h 51934"/>
                <a:gd name="connsiteX1" fmla="*/ 57819 w 58506"/>
                <a:gd name="connsiteY1" fmla="*/ 33130 h 51934"/>
                <a:gd name="connsiteX2" fmla="*/ 9918 w 58506"/>
                <a:gd name="connsiteY2" fmla="*/ 50433 h 51934"/>
                <a:gd name="connsiteX3" fmla="*/ 0 w 58506"/>
                <a:gd name="connsiteY3" fmla="*/ 29437 h 51934"/>
                <a:gd name="connsiteX4" fmla="*/ 21840 w 58506"/>
                <a:gd name="connsiteY4" fmla="*/ 0 h 5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06" h="51934">
                  <a:moveTo>
                    <a:pt x="21840" y="0"/>
                  </a:moveTo>
                  <a:cubicBezTo>
                    <a:pt x="42837" y="1794"/>
                    <a:pt x="62462" y="14771"/>
                    <a:pt x="57819" y="33130"/>
                  </a:cubicBezTo>
                  <a:cubicBezTo>
                    <a:pt x="53810" y="48851"/>
                    <a:pt x="30070" y="55076"/>
                    <a:pt x="9918" y="50433"/>
                  </a:cubicBezTo>
                  <a:cubicBezTo>
                    <a:pt x="3693" y="44841"/>
                    <a:pt x="527" y="37772"/>
                    <a:pt x="0" y="29437"/>
                  </a:cubicBezTo>
                  <a:cubicBezTo>
                    <a:pt x="950" y="15088"/>
                    <a:pt x="5803" y="3376"/>
                    <a:pt x="21840"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 name="Freeform: Shape 172"/>
            <p:cNvSpPr/>
            <p:nvPr/>
          </p:nvSpPr>
          <p:spPr>
            <a:xfrm>
              <a:off x="7642278" y="2726843"/>
              <a:ext cx="22529" cy="83563"/>
            </a:xfrm>
            <a:custGeom>
              <a:avLst/>
              <a:gdLst>
                <a:gd name="connsiteX0" fmla="*/ 0 w 22529"/>
                <a:gd name="connsiteY0" fmla="*/ 83563 h 83563"/>
                <a:gd name="connsiteX1" fmla="*/ 1055 w 22529"/>
                <a:gd name="connsiteY1" fmla="*/ 0 h 83563"/>
                <a:gd name="connsiteX2" fmla="*/ 0 w 22529"/>
                <a:gd name="connsiteY2" fmla="*/ 83563 h 83563"/>
              </a:gdLst>
              <a:ahLst/>
              <a:cxnLst>
                <a:cxn ang="0">
                  <a:pos x="connsiteX0" y="connsiteY0"/>
                </a:cxn>
                <a:cxn ang="0">
                  <a:pos x="connsiteX1" y="connsiteY1"/>
                </a:cxn>
                <a:cxn ang="0">
                  <a:pos x="connsiteX2" y="connsiteY2"/>
                </a:cxn>
              </a:cxnLst>
              <a:rect l="l" t="t" r="r" b="b"/>
              <a:pathLst>
                <a:path w="22529" h="83563">
                  <a:moveTo>
                    <a:pt x="0" y="83563"/>
                  </a:moveTo>
                  <a:cubicBezTo>
                    <a:pt x="4009" y="59191"/>
                    <a:pt x="5064" y="34501"/>
                    <a:pt x="1055" y="0"/>
                  </a:cubicBezTo>
                  <a:cubicBezTo>
                    <a:pt x="36401" y="37878"/>
                    <a:pt x="22368" y="61195"/>
                    <a:pt x="0" y="8356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 name="Freeform: Shape 173"/>
            <p:cNvSpPr/>
            <p:nvPr/>
          </p:nvSpPr>
          <p:spPr>
            <a:xfrm>
              <a:off x="7245676" y="2919819"/>
              <a:ext cx="57192" cy="45036"/>
            </a:xfrm>
            <a:custGeom>
              <a:avLst/>
              <a:gdLst>
                <a:gd name="connsiteX0" fmla="*/ 18245 w 57192"/>
                <a:gd name="connsiteY0" fmla="*/ 0 h 45036"/>
                <a:gd name="connsiteX1" fmla="*/ 51691 w 57192"/>
                <a:gd name="connsiteY1" fmla="*/ 12239 h 45036"/>
                <a:gd name="connsiteX2" fmla="*/ 50742 w 57192"/>
                <a:gd name="connsiteY2" fmla="*/ 41676 h 45036"/>
                <a:gd name="connsiteX3" fmla="*/ 2946 w 57192"/>
                <a:gd name="connsiteY3" fmla="*/ 37772 h 45036"/>
                <a:gd name="connsiteX4" fmla="*/ 18245 w 57192"/>
                <a:gd name="connsiteY4" fmla="*/ 0 h 4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2" h="45036">
                  <a:moveTo>
                    <a:pt x="18245" y="0"/>
                  </a:moveTo>
                  <a:cubicBezTo>
                    <a:pt x="26053" y="13189"/>
                    <a:pt x="39452" y="11290"/>
                    <a:pt x="51691" y="12239"/>
                  </a:cubicBezTo>
                  <a:cubicBezTo>
                    <a:pt x="58971" y="22262"/>
                    <a:pt x="59394" y="32075"/>
                    <a:pt x="50742" y="41676"/>
                  </a:cubicBezTo>
                  <a:cubicBezTo>
                    <a:pt x="34282" y="42837"/>
                    <a:pt x="13075" y="50539"/>
                    <a:pt x="2946" y="37772"/>
                  </a:cubicBezTo>
                  <a:cubicBezTo>
                    <a:pt x="-6128" y="26166"/>
                    <a:pt x="7694" y="10762"/>
                    <a:pt x="18245" y="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 name="Freeform: Shape 174"/>
            <p:cNvSpPr/>
            <p:nvPr/>
          </p:nvSpPr>
          <p:spPr>
            <a:xfrm>
              <a:off x="7267086" y="2988084"/>
              <a:ext cx="38827" cy="54548"/>
            </a:xfrm>
            <a:custGeom>
              <a:avLst/>
              <a:gdLst>
                <a:gd name="connsiteX0" fmla="*/ 38828 w 38827"/>
                <a:gd name="connsiteY0" fmla="*/ 0 h 54548"/>
                <a:gd name="connsiteX1" fmla="*/ 38828 w 38827"/>
                <a:gd name="connsiteY1" fmla="*/ 54548 h 54548"/>
                <a:gd name="connsiteX2" fmla="*/ 0 w 38827"/>
                <a:gd name="connsiteY2" fmla="*/ 23212 h 54548"/>
                <a:gd name="connsiteX3" fmla="*/ 38828 w 38827"/>
                <a:gd name="connsiteY3" fmla="*/ 0 h 54548"/>
              </a:gdLst>
              <a:ahLst/>
              <a:cxnLst>
                <a:cxn ang="0">
                  <a:pos x="connsiteX0" y="connsiteY0"/>
                </a:cxn>
                <a:cxn ang="0">
                  <a:pos x="connsiteX1" y="connsiteY1"/>
                </a:cxn>
                <a:cxn ang="0">
                  <a:pos x="connsiteX2" y="connsiteY2"/>
                </a:cxn>
                <a:cxn ang="0">
                  <a:pos x="connsiteX3" y="connsiteY3"/>
                </a:cxn>
              </a:cxnLst>
              <a:rect l="l" t="t" r="r" b="b"/>
              <a:pathLst>
                <a:path w="38827" h="54548">
                  <a:moveTo>
                    <a:pt x="38828" y="0"/>
                  </a:moveTo>
                  <a:cubicBezTo>
                    <a:pt x="38828" y="18464"/>
                    <a:pt x="38828" y="35979"/>
                    <a:pt x="38828" y="54548"/>
                  </a:cubicBezTo>
                  <a:cubicBezTo>
                    <a:pt x="18781" y="51805"/>
                    <a:pt x="12028" y="34185"/>
                    <a:pt x="0" y="23212"/>
                  </a:cubicBezTo>
                  <a:cubicBezTo>
                    <a:pt x="7597" y="6542"/>
                    <a:pt x="23740" y="5487"/>
                    <a:pt x="38828"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 name="Freeform: Shape 175"/>
            <p:cNvSpPr/>
            <p:nvPr/>
          </p:nvSpPr>
          <p:spPr>
            <a:xfrm>
              <a:off x="7599560" y="2848170"/>
              <a:ext cx="59883" cy="39469"/>
            </a:xfrm>
            <a:custGeom>
              <a:avLst/>
              <a:gdLst>
                <a:gd name="connsiteX0" fmla="*/ 2307 w 59883"/>
                <a:gd name="connsiteY0" fmla="*/ 10771 h 39469"/>
                <a:gd name="connsiteX1" fmla="*/ 22776 w 59883"/>
                <a:gd name="connsiteY1" fmla="*/ 8871 h 39469"/>
                <a:gd name="connsiteX2" fmla="*/ 57911 w 59883"/>
                <a:gd name="connsiteY2" fmla="*/ 8977 h 39469"/>
                <a:gd name="connsiteX3" fmla="*/ 34382 w 59883"/>
                <a:gd name="connsiteY3" fmla="*/ 39469 h 39469"/>
                <a:gd name="connsiteX4" fmla="*/ 1674 w 59883"/>
                <a:gd name="connsiteY4" fmla="*/ 24803 h 39469"/>
                <a:gd name="connsiteX5" fmla="*/ 2307 w 59883"/>
                <a:gd name="connsiteY5" fmla="*/ 10771 h 3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83" h="39469">
                  <a:moveTo>
                    <a:pt x="2307" y="10771"/>
                  </a:moveTo>
                  <a:cubicBezTo>
                    <a:pt x="9165" y="10138"/>
                    <a:pt x="16024" y="9926"/>
                    <a:pt x="22776" y="8871"/>
                  </a:cubicBezTo>
                  <a:cubicBezTo>
                    <a:pt x="34804" y="7078"/>
                    <a:pt x="49365" y="-10226"/>
                    <a:pt x="57911" y="8977"/>
                  </a:cubicBezTo>
                  <a:cubicBezTo>
                    <a:pt x="66035" y="27336"/>
                    <a:pt x="47254" y="32928"/>
                    <a:pt x="34382" y="39469"/>
                  </a:cubicBezTo>
                  <a:cubicBezTo>
                    <a:pt x="22460" y="36831"/>
                    <a:pt x="9165" y="37254"/>
                    <a:pt x="1674" y="24803"/>
                  </a:cubicBezTo>
                  <a:cubicBezTo>
                    <a:pt x="-752" y="19950"/>
                    <a:pt x="-541" y="15308"/>
                    <a:pt x="2307" y="10771"/>
                  </a:cubicBezTo>
                  <a:close/>
                </a:path>
              </a:pathLst>
            </a:custGeom>
            <a:solidFill>
              <a:srgbClr val="CE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 name="Freeform: Shape 176"/>
            <p:cNvSpPr/>
            <p:nvPr/>
          </p:nvSpPr>
          <p:spPr>
            <a:xfrm>
              <a:off x="7306200" y="2898084"/>
              <a:ext cx="44660" cy="50589"/>
            </a:xfrm>
            <a:custGeom>
              <a:avLst/>
              <a:gdLst>
                <a:gd name="connsiteX0" fmla="*/ 44661 w 44660"/>
                <a:gd name="connsiteY0" fmla="*/ 12239 h 50589"/>
                <a:gd name="connsiteX1" fmla="*/ 30628 w 44660"/>
                <a:gd name="connsiteY1" fmla="*/ 43470 h 50589"/>
                <a:gd name="connsiteX2" fmla="*/ 31 w 44660"/>
                <a:gd name="connsiteY2" fmla="*/ 32286 h 50589"/>
                <a:gd name="connsiteX3" fmla="*/ 21871 w 44660"/>
                <a:gd name="connsiteY3" fmla="*/ 0 h 50589"/>
                <a:gd name="connsiteX4" fmla="*/ 44661 w 44660"/>
                <a:gd name="connsiteY4" fmla="*/ 12239 h 50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60" h="50589">
                  <a:moveTo>
                    <a:pt x="44661" y="12239"/>
                  </a:moveTo>
                  <a:cubicBezTo>
                    <a:pt x="40018" y="22684"/>
                    <a:pt x="35271" y="33024"/>
                    <a:pt x="30628" y="43470"/>
                  </a:cubicBezTo>
                  <a:cubicBezTo>
                    <a:pt x="16173" y="51278"/>
                    <a:pt x="2035" y="58241"/>
                    <a:pt x="31" y="32286"/>
                  </a:cubicBezTo>
                  <a:cubicBezTo>
                    <a:pt x="-603" y="16143"/>
                    <a:pt x="8682" y="6753"/>
                    <a:pt x="21871" y="0"/>
                  </a:cubicBezTo>
                  <a:cubicBezTo>
                    <a:pt x="30206" y="2743"/>
                    <a:pt x="41601" y="-422"/>
                    <a:pt x="44661" y="1223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8" name="Freeform: Shape 177"/>
            <p:cNvSpPr/>
            <p:nvPr/>
          </p:nvSpPr>
          <p:spPr>
            <a:xfrm>
              <a:off x="7572325" y="2867170"/>
              <a:ext cx="61511" cy="42868"/>
            </a:xfrm>
            <a:custGeom>
              <a:avLst/>
              <a:gdLst>
                <a:gd name="connsiteX0" fmla="*/ 30914 w 61511"/>
                <a:gd name="connsiteY0" fmla="*/ 0 h 42868"/>
                <a:gd name="connsiteX1" fmla="*/ 61512 w 61511"/>
                <a:gd name="connsiteY1" fmla="*/ 20363 h 42868"/>
                <a:gd name="connsiteX2" fmla="*/ 0 w 61511"/>
                <a:gd name="connsiteY2" fmla="*/ 21841 h 42868"/>
                <a:gd name="connsiteX3" fmla="*/ 30914 w 61511"/>
                <a:gd name="connsiteY3" fmla="*/ 0 h 42868"/>
              </a:gdLst>
              <a:ahLst/>
              <a:cxnLst>
                <a:cxn ang="0">
                  <a:pos x="connsiteX0" y="connsiteY0"/>
                </a:cxn>
                <a:cxn ang="0">
                  <a:pos x="connsiteX1" y="connsiteY1"/>
                </a:cxn>
                <a:cxn ang="0">
                  <a:pos x="connsiteX2" y="connsiteY2"/>
                </a:cxn>
                <a:cxn ang="0">
                  <a:pos x="connsiteX3" y="connsiteY3"/>
                </a:cxn>
              </a:cxnLst>
              <a:rect l="l" t="t" r="r" b="b"/>
              <a:pathLst>
                <a:path w="61511" h="42868">
                  <a:moveTo>
                    <a:pt x="30914" y="0"/>
                  </a:moveTo>
                  <a:cubicBezTo>
                    <a:pt x="41149" y="6753"/>
                    <a:pt x="51277" y="13611"/>
                    <a:pt x="61512" y="20363"/>
                  </a:cubicBezTo>
                  <a:cubicBezTo>
                    <a:pt x="41043" y="20680"/>
                    <a:pt x="21735" y="69847"/>
                    <a:pt x="0" y="21841"/>
                  </a:cubicBezTo>
                  <a:cubicBezTo>
                    <a:pt x="8546" y="12134"/>
                    <a:pt x="16882" y="2005"/>
                    <a:pt x="30914"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9" name="Freeform: Shape 178"/>
            <p:cNvSpPr/>
            <p:nvPr/>
          </p:nvSpPr>
          <p:spPr>
            <a:xfrm>
              <a:off x="7527167" y="2592846"/>
              <a:ext cx="40783" cy="45311"/>
            </a:xfrm>
            <a:custGeom>
              <a:avLst/>
              <a:gdLst>
                <a:gd name="connsiteX0" fmla="*/ 0 w 40783"/>
                <a:gd name="connsiteY0" fmla="*/ 23001 h 45311"/>
                <a:gd name="connsiteX1" fmla="*/ 23001 w 40783"/>
                <a:gd name="connsiteY1" fmla="*/ 0 h 45311"/>
                <a:gd name="connsiteX2" fmla="*/ 33024 w 40783"/>
                <a:gd name="connsiteY2" fmla="*/ 40832 h 45311"/>
                <a:gd name="connsiteX3" fmla="*/ 0 w 40783"/>
                <a:gd name="connsiteY3" fmla="*/ 23001 h 45311"/>
              </a:gdLst>
              <a:ahLst/>
              <a:cxnLst>
                <a:cxn ang="0">
                  <a:pos x="connsiteX0" y="connsiteY0"/>
                </a:cxn>
                <a:cxn ang="0">
                  <a:pos x="connsiteX1" y="connsiteY1"/>
                </a:cxn>
                <a:cxn ang="0">
                  <a:pos x="connsiteX2" y="connsiteY2"/>
                </a:cxn>
                <a:cxn ang="0">
                  <a:pos x="connsiteX3" y="connsiteY3"/>
                </a:cxn>
              </a:cxnLst>
              <a:rect l="l" t="t" r="r" b="b"/>
              <a:pathLst>
                <a:path w="40783" h="45311">
                  <a:moveTo>
                    <a:pt x="0" y="23001"/>
                  </a:moveTo>
                  <a:cubicBezTo>
                    <a:pt x="10973" y="18570"/>
                    <a:pt x="18569" y="10973"/>
                    <a:pt x="23001" y="0"/>
                  </a:cubicBezTo>
                  <a:cubicBezTo>
                    <a:pt x="32180" y="12556"/>
                    <a:pt x="51594" y="26272"/>
                    <a:pt x="33024" y="40832"/>
                  </a:cubicBezTo>
                  <a:cubicBezTo>
                    <a:pt x="22790" y="48956"/>
                    <a:pt x="1055" y="47690"/>
                    <a:pt x="0" y="2300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0" name="Freeform: Shape 179"/>
            <p:cNvSpPr/>
            <p:nvPr/>
          </p:nvSpPr>
          <p:spPr>
            <a:xfrm>
              <a:off x="7296418" y="2930370"/>
              <a:ext cx="42414" cy="31019"/>
            </a:xfrm>
            <a:custGeom>
              <a:avLst/>
              <a:gdLst>
                <a:gd name="connsiteX0" fmla="*/ 9707 w 42414"/>
                <a:gd name="connsiteY0" fmla="*/ 0 h 31019"/>
                <a:gd name="connsiteX1" fmla="*/ 40305 w 42414"/>
                <a:gd name="connsiteY1" fmla="*/ 11184 h 31019"/>
                <a:gd name="connsiteX2" fmla="*/ 42415 w 42414"/>
                <a:gd name="connsiteY2" fmla="*/ 30492 h 31019"/>
                <a:gd name="connsiteX3" fmla="*/ 0 w 42414"/>
                <a:gd name="connsiteY3" fmla="*/ 31020 h 31019"/>
                <a:gd name="connsiteX4" fmla="*/ 950 w 42414"/>
                <a:gd name="connsiteY4" fmla="*/ 1583 h 31019"/>
                <a:gd name="connsiteX5" fmla="*/ 9707 w 42414"/>
                <a:gd name="connsiteY5" fmla="*/ 0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14" h="31019">
                  <a:moveTo>
                    <a:pt x="9707" y="0"/>
                  </a:moveTo>
                  <a:cubicBezTo>
                    <a:pt x="16670" y="12767"/>
                    <a:pt x="28699" y="11606"/>
                    <a:pt x="40305" y="11184"/>
                  </a:cubicBezTo>
                  <a:cubicBezTo>
                    <a:pt x="41043" y="17620"/>
                    <a:pt x="41676" y="24056"/>
                    <a:pt x="42415" y="30492"/>
                  </a:cubicBezTo>
                  <a:cubicBezTo>
                    <a:pt x="28277" y="30703"/>
                    <a:pt x="14138" y="30914"/>
                    <a:pt x="0" y="31020"/>
                  </a:cubicBezTo>
                  <a:cubicBezTo>
                    <a:pt x="317" y="21207"/>
                    <a:pt x="633" y="11395"/>
                    <a:pt x="950" y="1583"/>
                  </a:cubicBezTo>
                  <a:cubicBezTo>
                    <a:pt x="3904" y="1266"/>
                    <a:pt x="6858" y="633"/>
                    <a:pt x="9707"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1" name="Freeform: Shape 180"/>
            <p:cNvSpPr/>
            <p:nvPr/>
          </p:nvSpPr>
          <p:spPr>
            <a:xfrm>
              <a:off x="7671285" y="2805025"/>
              <a:ext cx="30816" cy="38702"/>
            </a:xfrm>
            <a:custGeom>
              <a:avLst/>
              <a:gdLst>
                <a:gd name="connsiteX0" fmla="*/ 30816 w 30816"/>
                <a:gd name="connsiteY0" fmla="*/ 0 h 38702"/>
                <a:gd name="connsiteX1" fmla="*/ 10980 w 30816"/>
                <a:gd name="connsiteY1" fmla="*/ 38616 h 38702"/>
                <a:gd name="connsiteX2" fmla="*/ 7 w 30816"/>
                <a:gd name="connsiteY2" fmla="*/ 29543 h 38702"/>
                <a:gd name="connsiteX3" fmla="*/ 30816 w 30816"/>
                <a:gd name="connsiteY3" fmla="*/ 0 h 38702"/>
              </a:gdLst>
              <a:ahLst/>
              <a:cxnLst>
                <a:cxn ang="0">
                  <a:pos x="connsiteX0" y="connsiteY0"/>
                </a:cxn>
                <a:cxn ang="0">
                  <a:pos x="connsiteX1" y="connsiteY1"/>
                </a:cxn>
                <a:cxn ang="0">
                  <a:pos x="connsiteX2" y="connsiteY2"/>
                </a:cxn>
                <a:cxn ang="0">
                  <a:pos x="connsiteX3" y="connsiteY3"/>
                </a:cxn>
              </a:cxnLst>
              <a:rect l="l" t="t" r="r" b="b"/>
              <a:pathLst>
                <a:path w="30816" h="38702">
                  <a:moveTo>
                    <a:pt x="30816" y="0"/>
                  </a:moveTo>
                  <a:cubicBezTo>
                    <a:pt x="30289" y="17726"/>
                    <a:pt x="24485" y="30492"/>
                    <a:pt x="10980" y="38616"/>
                  </a:cubicBezTo>
                  <a:cubicBezTo>
                    <a:pt x="9503" y="39566"/>
                    <a:pt x="-309" y="32391"/>
                    <a:pt x="7" y="29543"/>
                  </a:cubicBezTo>
                  <a:cubicBezTo>
                    <a:pt x="1696" y="12872"/>
                    <a:pt x="12880" y="4537"/>
                    <a:pt x="3081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2" name="Freeform: Shape 181"/>
            <p:cNvSpPr/>
            <p:nvPr/>
          </p:nvSpPr>
          <p:spPr>
            <a:xfrm>
              <a:off x="7700655" y="2707745"/>
              <a:ext cx="16822" cy="47584"/>
            </a:xfrm>
            <a:custGeom>
              <a:avLst/>
              <a:gdLst>
                <a:gd name="connsiteX0" fmla="*/ 14425 w 16822"/>
                <a:gd name="connsiteY0" fmla="*/ 47585 h 47584"/>
                <a:gd name="connsiteX1" fmla="*/ 2819 w 16822"/>
                <a:gd name="connsiteY1" fmla="*/ 0 h 47584"/>
                <a:gd name="connsiteX2" fmla="*/ 14425 w 16822"/>
                <a:gd name="connsiteY2" fmla="*/ 47585 h 47584"/>
              </a:gdLst>
              <a:ahLst/>
              <a:cxnLst>
                <a:cxn ang="0">
                  <a:pos x="connsiteX0" y="connsiteY0"/>
                </a:cxn>
                <a:cxn ang="0">
                  <a:pos x="connsiteX1" y="connsiteY1"/>
                </a:cxn>
                <a:cxn ang="0">
                  <a:pos x="connsiteX2" y="connsiteY2"/>
                </a:cxn>
              </a:cxnLst>
              <a:rect l="l" t="t" r="r" b="b"/>
              <a:pathLst>
                <a:path w="16822" h="47584">
                  <a:moveTo>
                    <a:pt x="14425" y="47585"/>
                  </a:moveTo>
                  <a:cubicBezTo>
                    <a:pt x="10943" y="33236"/>
                    <a:pt x="-6783" y="20785"/>
                    <a:pt x="2819" y="0"/>
                  </a:cubicBezTo>
                  <a:cubicBezTo>
                    <a:pt x="27613" y="14244"/>
                    <a:pt x="11259" y="33130"/>
                    <a:pt x="14425" y="4758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3" name="Freeform: Shape 182"/>
            <p:cNvSpPr/>
            <p:nvPr/>
          </p:nvSpPr>
          <p:spPr>
            <a:xfrm>
              <a:off x="7571668" y="2858572"/>
              <a:ext cx="31570" cy="30439"/>
            </a:xfrm>
            <a:custGeom>
              <a:avLst/>
              <a:gdLst>
                <a:gd name="connsiteX0" fmla="*/ 31571 w 31570"/>
                <a:gd name="connsiteY0" fmla="*/ 8599 h 30439"/>
                <a:gd name="connsiteX1" fmla="*/ 657 w 31570"/>
                <a:gd name="connsiteY1" fmla="*/ 30439 h 30439"/>
                <a:gd name="connsiteX2" fmla="*/ 30094 w 31570"/>
                <a:gd name="connsiteY2" fmla="*/ 369 h 30439"/>
                <a:gd name="connsiteX3" fmla="*/ 31571 w 31570"/>
                <a:gd name="connsiteY3" fmla="*/ 8599 h 30439"/>
              </a:gdLst>
              <a:ahLst/>
              <a:cxnLst>
                <a:cxn ang="0">
                  <a:pos x="connsiteX0" y="connsiteY0"/>
                </a:cxn>
                <a:cxn ang="0">
                  <a:pos x="connsiteX1" y="connsiteY1"/>
                </a:cxn>
                <a:cxn ang="0">
                  <a:pos x="connsiteX2" y="connsiteY2"/>
                </a:cxn>
                <a:cxn ang="0">
                  <a:pos x="connsiteX3" y="connsiteY3"/>
                </a:cxn>
              </a:cxnLst>
              <a:rect l="l" t="t" r="r" b="b"/>
              <a:pathLst>
                <a:path w="31570" h="30439">
                  <a:moveTo>
                    <a:pt x="31571" y="8599"/>
                  </a:moveTo>
                  <a:cubicBezTo>
                    <a:pt x="25451" y="21893"/>
                    <a:pt x="16061" y="30439"/>
                    <a:pt x="657" y="30439"/>
                  </a:cubicBezTo>
                  <a:cubicBezTo>
                    <a:pt x="-2825" y="7438"/>
                    <a:pt x="7620" y="-2058"/>
                    <a:pt x="30094" y="369"/>
                  </a:cubicBezTo>
                  <a:cubicBezTo>
                    <a:pt x="30516" y="3112"/>
                    <a:pt x="31043" y="5855"/>
                    <a:pt x="31571" y="859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4" name="Freeform: Shape 183"/>
            <p:cNvSpPr/>
            <p:nvPr/>
          </p:nvSpPr>
          <p:spPr>
            <a:xfrm>
              <a:off x="7295596" y="2529224"/>
              <a:ext cx="148573" cy="116260"/>
            </a:xfrm>
            <a:custGeom>
              <a:avLst/>
              <a:gdLst>
                <a:gd name="connsiteX0" fmla="*/ 78899 w 148573"/>
                <a:gd name="connsiteY0" fmla="*/ 0 h 116260"/>
                <a:gd name="connsiteX1" fmla="*/ 148535 w 148573"/>
                <a:gd name="connsiteY1" fmla="*/ 59085 h 116260"/>
                <a:gd name="connsiteX2" fmla="*/ 65288 w 148573"/>
                <a:gd name="connsiteY2" fmla="*/ 115005 h 116260"/>
                <a:gd name="connsiteX3" fmla="*/ 400 w 148573"/>
                <a:gd name="connsiteY3" fmla="*/ 56237 h 116260"/>
                <a:gd name="connsiteX4" fmla="*/ 78899 w 148573"/>
                <a:gd name="connsiteY4" fmla="*/ 0 h 1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73" h="116260">
                  <a:moveTo>
                    <a:pt x="78899" y="0"/>
                  </a:moveTo>
                  <a:cubicBezTo>
                    <a:pt x="114244" y="7808"/>
                    <a:pt x="149906" y="11501"/>
                    <a:pt x="148535" y="59085"/>
                  </a:cubicBezTo>
                  <a:cubicBezTo>
                    <a:pt x="148113" y="73224"/>
                    <a:pt x="76894" y="124923"/>
                    <a:pt x="65288" y="115005"/>
                  </a:cubicBezTo>
                  <a:cubicBezTo>
                    <a:pt x="43447" y="96330"/>
                    <a:pt x="-4876" y="105931"/>
                    <a:pt x="400" y="56237"/>
                  </a:cubicBezTo>
                  <a:cubicBezTo>
                    <a:pt x="5886" y="4959"/>
                    <a:pt x="49250" y="12767"/>
                    <a:pt x="78899"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5" name="Freeform: Shape 184"/>
            <p:cNvSpPr/>
            <p:nvPr/>
          </p:nvSpPr>
          <p:spPr>
            <a:xfrm>
              <a:off x="7350194" y="2730381"/>
              <a:ext cx="73600" cy="60777"/>
            </a:xfrm>
            <a:custGeom>
              <a:avLst/>
              <a:gdLst>
                <a:gd name="connsiteX0" fmla="*/ 72730 w 73600"/>
                <a:gd name="connsiteY0" fmla="*/ 31702 h 60777"/>
                <a:gd name="connsiteX1" fmla="*/ 26306 w 73600"/>
                <a:gd name="connsiteY1" fmla="*/ 51327 h 60777"/>
                <a:gd name="connsiteX2" fmla="*/ 11218 w 73600"/>
                <a:gd name="connsiteY2" fmla="*/ 58501 h 60777"/>
                <a:gd name="connsiteX3" fmla="*/ 34 w 73600"/>
                <a:gd name="connsiteY3" fmla="*/ 42464 h 60777"/>
                <a:gd name="connsiteX4" fmla="*/ 36751 w 73600"/>
                <a:gd name="connsiteY4" fmla="*/ 1210 h 60777"/>
                <a:gd name="connsiteX5" fmla="*/ 72202 w 73600"/>
                <a:gd name="connsiteY5" fmla="*/ 32335 h 60777"/>
                <a:gd name="connsiteX6" fmla="*/ 72730 w 73600"/>
                <a:gd name="connsiteY6" fmla="*/ 31702 h 6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0" h="60777">
                  <a:moveTo>
                    <a:pt x="72730" y="31702"/>
                  </a:moveTo>
                  <a:cubicBezTo>
                    <a:pt x="56060" y="35184"/>
                    <a:pt x="33269" y="23472"/>
                    <a:pt x="26306" y="51327"/>
                  </a:cubicBezTo>
                  <a:cubicBezTo>
                    <a:pt x="25567" y="54176"/>
                    <a:pt x="19764" y="65570"/>
                    <a:pt x="11218" y="58501"/>
                  </a:cubicBezTo>
                  <a:cubicBezTo>
                    <a:pt x="6259" y="54386"/>
                    <a:pt x="139" y="48056"/>
                    <a:pt x="34" y="42464"/>
                  </a:cubicBezTo>
                  <a:cubicBezTo>
                    <a:pt x="-810" y="17986"/>
                    <a:pt x="14172" y="4797"/>
                    <a:pt x="36751" y="1210"/>
                  </a:cubicBezTo>
                  <a:cubicBezTo>
                    <a:pt x="59647" y="-2483"/>
                    <a:pt x="79060" y="788"/>
                    <a:pt x="72202" y="32335"/>
                  </a:cubicBezTo>
                  <a:cubicBezTo>
                    <a:pt x="72097" y="32335"/>
                    <a:pt x="72730" y="31702"/>
                    <a:pt x="72730" y="317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6" name="Freeform: Shape 185"/>
            <p:cNvSpPr/>
            <p:nvPr/>
          </p:nvSpPr>
          <p:spPr>
            <a:xfrm>
              <a:off x="7504986" y="2667215"/>
              <a:ext cx="76810" cy="68635"/>
            </a:xfrm>
            <a:custGeom>
              <a:avLst/>
              <a:gdLst>
                <a:gd name="connsiteX0" fmla="*/ 76624 w 76810"/>
                <a:gd name="connsiteY0" fmla="*/ 120 h 68635"/>
                <a:gd name="connsiteX1" fmla="*/ 52462 w 76810"/>
                <a:gd name="connsiteY1" fmla="*/ 22066 h 68635"/>
                <a:gd name="connsiteX2" fmla="*/ 25135 w 76810"/>
                <a:gd name="connsiteY2" fmla="*/ 53508 h 68635"/>
                <a:gd name="connsiteX3" fmla="*/ 21653 w 76810"/>
                <a:gd name="connsiteY3" fmla="*/ 63637 h 68635"/>
                <a:gd name="connsiteX4" fmla="*/ 9836 w 76810"/>
                <a:gd name="connsiteY4" fmla="*/ 68596 h 68635"/>
                <a:gd name="connsiteX5" fmla="*/ 763 w 76810"/>
                <a:gd name="connsiteY5" fmla="*/ 53402 h 68635"/>
                <a:gd name="connsiteX6" fmla="*/ 76624 w 76810"/>
                <a:gd name="connsiteY6" fmla="*/ 120 h 6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10" h="68635">
                  <a:moveTo>
                    <a:pt x="76624" y="120"/>
                  </a:moveTo>
                  <a:cubicBezTo>
                    <a:pt x="78312" y="18268"/>
                    <a:pt x="68394" y="21961"/>
                    <a:pt x="52462" y="22066"/>
                  </a:cubicBezTo>
                  <a:cubicBezTo>
                    <a:pt x="32837" y="22172"/>
                    <a:pt x="21337" y="31773"/>
                    <a:pt x="25135" y="53508"/>
                  </a:cubicBezTo>
                  <a:cubicBezTo>
                    <a:pt x="23975" y="56884"/>
                    <a:pt x="22814" y="60261"/>
                    <a:pt x="21653" y="63637"/>
                  </a:cubicBezTo>
                  <a:cubicBezTo>
                    <a:pt x="18594" y="67330"/>
                    <a:pt x="14584" y="68912"/>
                    <a:pt x="9836" y="68596"/>
                  </a:cubicBezTo>
                  <a:cubicBezTo>
                    <a:pt x="2873" y="65853"/>
                    <a:pt x="-1559" y="61632"/>
                    <a:pt x="763" y="53402"/>
                  </a:cubicBezTo>
                  <a:cubicBezTo>
                    <a:pt x="-6517" y="-10747"/>
                    <a:pt x="39801" y="1492"/>
                    <a:pt x="76624" y="120"/>
                  </a:cubicBezTo>
                  <a:close/>
                </a:path>
              </a:pathLst>
            </a:custGeom>
            <a:solidFill>
              <a:srgbClr val="05080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7" name="Freeform: Shape 186"/>
            <p:cNvSpPr/>
            <p:nvPr/>
          </p:nvSpPr>
          <p:spPr>
            <a:xfrm>
              <a:off x="7453205" y="2721059"/>
              <a:ext cx="39657" cy="34024"/>
            </a:xfrm>
            <a:custGeom>
              <a:avLst/>
              <a:gdLst>
                <a:gd name="connsiteX0" fmla="*/ 0 w 39657"/>
                <a:gd name="connsiteY0" fmla="*/ 20871 h 34024"/>
                <a:gd name="connsiteX1" fmla="*/ 33024 w 39657"/>
                <a:gd name="connsiteY1" fmla="*/ 1141 h 34024"/>
                <a:gd name="connsiteX2" fmla="*/ 39039 w 39657"/>
                <a:gd name="connsiteY2" fmla="*/ 22032 h 34024"/>
                <a:gd name="connsiteX3" fmla="*/ 2427 w 39657"/>
                <a:gd name="connsiteY3" fmla="*/ 20449 h 34024"/>
                <a:gd name="connsiteX4" fmla="*/ 0 w 39657"/>
                <a:gd name="connsiteY4" fmla="*/ 20871 h 34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7" h="34024">
                  <a:moveTo>
                    <a:pt x="0" y="20871"/>
                  </a:moveTo>
                  <a:cubicBezTo>
                    <a:pt x="7069" y="7683"/>
                    <a:pt x="15193" y="-3712"/>
                    <a:pt x="33024" y="1141"/>
                  </a:cubicBezTo>
                  <a:cubicBezTo>
                    <a:pt x="39039" y="6944"/>
                    <a:pt x="40727" y="14013"/>
                    <a:pt x="39039" y="22032"/>
                  </a:cubicBezTo>
                  <a:cubicBezTo>
                    <a:pt x="25850" y="44189"/>
                    <a:pt x="14244" y="30789"/>
                    <a:pt x="2427" y="20449"/>
                  </a:cubicBezTo>
                  <a:lnTo>
                    <a:pt x="0" y="20871"/>
                  </a:ln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8" name="Freeform: Shape 187"/>
            <p:cNvSpPr/>
            <p:nvPr/>
          </p:nvSpPr>
          <p:spPr>
            <a:xfrm>
              <a:off x="7486229" y="2720723"/>
              <a:ext cx="30703" cy="28078"/>
            </a:xfrm>
            <a:custGeom>
              <a:avLst/>
              <a:gdLst>
                <a:gd name="connsiteX0" fmla="*/ 633 w 30703"/>
                <a:gd name="connsiteY0" fmla="*/ 19730 h 28078"/>
                <a:gd name="connsiteX1" fmla="*/ 0 w 30703"/>
                <a:gd name="connsiteY1" fmla="*/ 1477 h 28078"/>
                <a:gd name="connsiteX2" fmla="*/ 19625 w 30703"/>
                <a:gd name="connsiteY2" fmla="*/ 0 h 28078"/>
                <a:gd name="connsiteX3" fmla="*/ 30703 w 30703"/>
                <a:gd name="connsiteY3" fmla="*/ 10867 h 28078"/>
                <a:gd name="connsiteX4" fmla="*/ 633 w 30703"/>
                <a:gd name="connsiteY4" fmla="*/ 19730 h 28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3" h="28078">
                  <a:moveTo>
                    <a:pt x="633" y="19730"/>
                  </a:moveTo>
                  <a:cubicBezTo>
                    <a:pt x="422" y="13611"/>
                    <a:pt x="211" y="7491"/>
                    <a:pt x="0" y="1477"/>
                  </a:cubicBezTo>
                  <a:cubicBezTo>
                    <a:pt x="6542" y="950"/>
                    <a:pt x="13083" y="422"/>
                    <a:pt x="19625" y="0"/>
                  </a:cubicBezTo>
                  <a:cubicBezTo>
                    <a:pt x="23317" y="3587"/>
                    <a:pt x="27010" y="7175"/>
                    <a:pt x="30703" y="10867"/>
                  </a:cubicBezTo>
                  <a:cubicBezTo>
                    <a:pt x="27538" y="36612"/>
                    <a:pt x="14033" y="28065"/>
                    <a:pt x="633" y="1973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9" name="Freeform: Shape 188"/>
            <p:cNvSpPr/>
            <p:nvPr/>
          </p:nvSpPr>
          <p:spPr>
            <a:xfrm>
              <a:off x="7447485" y="2790992"/>
              <a:ext cx="104944" cy="68840"/>
            </a:xfrm>
            <a:custGeom>
              <a:avLst/>
              <a:gdLst>
                <a:gd name="connsiteX0" fmla="*/ 103632 w 104944"/>
                <a:gd name="connsiteY0" fmla="*/ 35029 h 68840"/>
                <a:gd name="connsiteX1" fmla="*/ 5509 w 104944"/>
                <a:gd name="connsiteY1" fmla="*/ 56131 h 68840"/>
                <a:gd name="connsiteX2" fmla="*/ 4243 w 104944"/>
                <a:gd name="connsiteY2" fmla="*/ 21841 h 68840"/>
                <a:gd name="connsiteX3" fmla="*/ 63223 w 104944"/>
                <a:gd name="connsiteY3" fmla="*/ 0 h 68840"/>
                <a:gd name="connsiteX4" fmla="*/ 103632 w 104944"/>
                <a:gd name="connsiteY4" fmla="*/ 35029 h 68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4" h="68840">
                  <a:moveTo>
                    <a:pt x="103632" y="35029"/>
                  </a:moveTo>
                  <a:cubicBezTo>
                    <a:pt x="79576" y="81981"/>
                    <a:pt x="42859" y="70797"/>
                    <a:pt x="5509" y="56131"/>
                  </a:cubicBezTo>
                  <a:cubicBezTo>
                    <a:pt x="22" y="44841"/>
                    <a:pt x="-2932" y="33552"/>
                    <a:pt x="4243" y="21841"/>
                  </a:cubicBezTo>
                  <a:cubicBezTo>
                    <a:pt x="20386" y="4959"/>
                    <a:pt x="40960" y="422"/>
                    <a:pt x="63223" y="0"/>
                  </a:cubicBezTo>
                  <a:cubicBezTo>
                    <a:pt x="83480" y="3693"/>
                    <a:pt x="111335" y="-1055"/>
                    <a:pt x="103632" y="3502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0" name="Freeform: Shape 189"/>
            <p:cNvSpPr/>
            <p:nvPr/>
          </p:nvSpPr>
          <p:spPr>
            <a:xfrm>
              <a:off x="7431229" y="2752375"/>
              <a:ext cx="123274" cy="64888"/>
            </a:xfrm>
            <a:custGeom>
              <a:avLst/>
              <a:gdLst>
                <a:gd name="connsiteX0" fmla="*/ 76102 w 123274"/>
                <a:gd name="connsiteY0" fmla="*/ 50856 h 64888"/>
                <a:gd name="connsiteX1" fmla="*/ 23347 w 123274"/>
                <a:gd name="connsiteY1" fmla="*/ 64889 h 64888"/>
                <a:gd name="connsiteX2" fmla="*/ 12480 w 123274"/>
                <a:gd name="connsiteY2" fmla="*/ 32603 h 64888"/>
                <a:gd name="connsiteX3" fmla="*/ 35059 w 123274"/>
                <a:gd name="connsiteY3" fmla="*/ 20681 h 64888"/>
                <a:gd name="connsiteX4" fmla="*/ 98892 w 123274"/>
                <a:gd name="connsiteY4" fmla="*/ 1 h 64888"/>
                <a:gd name="connsiteX5" fmla="*/ 118622 w 123274"/>
                <a:gd name="connsiteY5" fmla="*/ 845 h 64888"/>
                <a:gd name="connsiteX6" fmla="*/ 76102 w 123274"/>
                <a:gd name="connsiteY6" fmla="*/ 50856 h 6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74" h="64888">
                  <a:moveTo>
                    <a:pt x="76102" y="50856"/>
                  </a:moveTo>
                  <a:cubicBezTo>
                    <a:pt x="58482" y="55499"/>
                    <a:pt x="40968" y="60141"/>
                    <a:pt x="23347" y="64889"/>
                  </a:cubicBezTo>
                  <a:cubicBezTo>
                    <a:pt x="-1764" y="61302"/>
                    <a:pt x="-8516" y="51700"/>
                    <a:pt x="12480" y="32603"/>
                  </a:cubicBezTo>
                  <a:cubicBezTo>
                    <a:pt x="21343" y="31126"/>
                    <a:pt x="30733" y="30704"/>
                    <a:pt x="35059" y="20681"/>
                  </a:cubicBezTo>
                  <a:cubicBezTo>
                    <a:pt x="55317" y="10552"/>
                    <a:pt x="75363" y="-105"/>
                    <a:pt x="98892" y="1"/>
                  </a:cubicBezTo>
                  <a:cubicBezTo>
                    <a:pt x="105434" y="317"/>
                    <a:pt x="112081" y="634"/>
                    <a:pt x="118622" y="845"/>
                  </a:cubicBezTo>
                  <a:cubicBezTo>
                    <a:pt x="135504" y="43893"/>
                    <a:pt x="103007" y="44948"/>
                    <a:pt x="76102" y="5085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1" name="Freeform: Shape 190"/>
            <p:cNvSpPr/>
            <p:nvPr/>
          </p:nvSpPr>
          <p:spPr>
            <a:xfrm>
              <a:off x="7454304" y="2730773"/>
              <a:ext cx="75816" cy="47038"/>
            </a:xfrm>
            <a:custGeom>
              <a:avLst/>
              <a:gdLst>
                <a:gd name="connsiteX0" fmla="*/ 75817 w 75816"/>
                <a:gd name="connsiteY0" fmla="*/ 21603 h 47038"/>
                <a:gd name="connsiteX1" fmla="*/ 11984 w 75816"/>
                <a:gd name="connsiteY1" fmla="*/ 42283 h 47038"/>
                <a:gd name="connsiteX2" fmla="*/ 1327 w 75816"/>
                <a:gd name="connsiteY2" fmla="*/ 10736 h 47038"/>
                <a:gd name="connsiteX3" fmla="*/ 32558 w 75816"/>
                <a:gd name="connsiteY3" fmla="*/ 9680 h 47038"/>
                <a:gd name="connsiteX4" fmla="*/ 62523 w 75816"/>
                <a:gd name="connsiteY4" fmla="*/ 712 h 47038"/>
                <a:gd name="connsiteX5" fmla="*/ 72335 w 75816"/>
                <a:gd name="connsiteY5" fmla="*/ 79 h 47038"/>
                <a:gd name="connsiteX6" fmla="*/ 75817 w 75816"/>
                <a:gd name="connsiteY6" fmla="*/ 21603 h 4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6" h="47038">
                  <a:moveTo>
                    <a:pt x="75817" y="21603"/>
                  </a:moveTo>
                  <a:cubicBezTo>
                    <a:pt x="56403" y="34159"/>
                    <a:pt x="40260" y="56949"/>
                    <a:pt x="11984" y="42283"/>
                  </a:cubicBezTo>
                  <a:cubicBezTo>
                    <a:pt x="7447" y="32154"/>
                    <a:pt x="-3843" y="24241"/>
                    <a:pt x="1327" y="10736"/>
                  </a:cubicBezTo>
                  <a:cubicBezTo>
                    <a:pt x="11667" y="7676"/>
                    <a:pt x="22640" y="23608"/>
                    <a:pt x="32558" y="9680"/>
                  </a:cubicBezTo>
                  <a:cubicBezTo>
                    <a:pt x="43003" y="8203"/>
                    <a:pt x="57142" y="19071"/>
                    <a:pt x="62523" y="712"/>
                  </a:cubicBezTo>
                  <a:cubicBezTo>
                    <a:pt x="65793" y="79"/>
                    <a:pt x="69064" y="-132"/>
                    <a:pt x="72335" y="79"/>
                  </a:cubicBezTo>
                  <a:cubicBezTo>
                    <a:pt x="73496" y="7254"/>
                    <a:pt x="74656" y="14428"/>
                    <a:pt x="75817" y="21603"/>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2" name="Freeform: Shape 191"/>
            <p:cNvSpPr/>
            <p:nvPr/>
          </p:nvSpPr>
          <p:spPr>
            <a:xfrm>
              <a:off x="7507331" y="2753220"/>
              <a:ext cx="54820" cy="72695"/>
            </a:xfrm>
            <a:custGeom>
              <a:avLst/>
              <a:gdLst>
                <a:gd name="connsiteX0" fmla="*/ 0 w 54820"/>
                <a:gd name="connsiteY0" fmla="*/ 50011 h 72695"/>
                <a:gd name="connsiteX1" fmla="*/ 42520 w 54820"/>
                <a:gd name="connsiteY1" fmla="*/ 0 h 72695"/>
                <a:gd name="connsiteX2" fmla="*/ 43681 w 54820"/>
                <a:gd name="connsiteY2" fmla="*/ 72696 h 72695"/>
                <a:gd name="connsiteX3" fmla="*/ 0 w 54820"/>
                <a:gd name="connsiteY3" fmla="*/ 50011 h 72695"/>
              </a:gdLst>
              <a:ahLst/>
              <a:cxnLst>
                <a:cxn ang="0">
                  <a:pos x="connsiteX0" y="connsiteY0"/>
                </a:cxn>
                <a:cxn ang="0">
                  <a:pos x="connsiteX1" y="connsiteY1"/>
                </a:cxn>
                <a:cxn ang="0">
                  <a:pos x="connsiteX2" y="connsiteY2"/>
                </a:cxn>
                <a:cxn ang="0">
                  <a:pos x="connsiteX3" y="connsiteY3"/>
                </a:cxn>
              </a:cxnLst>
              <a:rect l="l" t="t" r="r" b="b"/>
              <a:pathLst>
                <a:path w="54820" h="72695">
                  <a:moveTo>
                    <a:pt x="0" y="50011"/>
                  </a:moveTo>
                  <a:cubicBezTo>
                    <a:pt x="18886" y="37350"/>
                    <a:pt x="51911" y="36717"/>
                    <a:pt x="42520" y="0"/>
                  </a:cubicBezTo>
                  <a:cubicBezTo>
                    <a:pt x="60140" y="23951"/>
                    <a:pt x="57292" y="48218"/>
                    <a:pt x="43681" y="72696"/>
                  </a:cubicBezTo>
                  <a:cubicBezTo>
                    <a:pt x="41993" y="40516"/>
                    <a:pt x="15193" y="56342"/>
                    <a:pt x="0" y="5001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 name="Freeform: Shape 192"/>
            <p:cNvSpPr/>
            <p:nvPr/>
          </p:nvSpPr>
          <p:spPr>
            <a:xfrm>
              <a:off x="7421737" y="2784978"/>
              <a:ext cx="32839" cy="62145"/>
            </a:xfrm>
            <a:custGeom>
              <a:avLst/>
              <a:gdLst>
                <a:gd name="connsiteX0" fmla="*/ 21972 w 32839"/>
                <a:gd name="connsiteY0" fmla="*/ 0 h 62145"/>
                <a:gd name="connsiteX1" fmla="*/ 32840 w 32839"/>
                <a:gd name="connsiteY1" fmla="*/ 32286 h 62145"/>
                <a:gd name="connsiteX2" fmla="*/ 31257 w 32839"/>
                <a:gd name="connsiteY2" fmla="*/ 62145 h 62145"/>
                <a:gd name="connsiteX3" fmla="*/ 21972 w 32839"/>
                <a:gd name="connsiteY3" fmla="*/ 0 h 62145"/>
              </a:gdLst>
              <a:ahLst/>
              <a:cxnLst>
                <a:cxn ang="0">
                  <a:pos x="connsiteX0" y="connsiteY0"/>
                </a:cxn>
                <a:cxn ang="0">
                  <a:pos x="connsiteX1" y="connsiteY1"/>
                </a:cxn>
                <a:cxn ang="0">
                  <a:pos x="connsiteX2" y="connsiteY2"/>
                </a:cxn>
                <a:cxn ang="0">
                  <a:pos x="connsiteX3" y="connsiteY3"/>
                </a:cxn>
              </a:cxnLst>
              <a:rect l="l" t="t" r="r" b="b"/>
              <a:pathLst>
                <a:path w="32839" h="62145">
                  <a:moveTo>
                    <a:pt x="21972" y="0"/>
                  </a:moveTo>
                  <a:cubicBezTo>
                    <a:pt x="10472" y="15826"/>
                    <a:pt x="17330" y="25533"/>
                    <a:pt x="32840" y="32286"/>
                  </a:cubicBezTo>
                  <a:cubicBezTo>
                    <a:pt x="32312" y="42204"/>
                    <a:pt x="31785" y="52227"/>
                    <a:pt x="31257" y="62145"/>
                  </a:cubicBezTo>
                  <a:cubicBezTo>
                    <a:pt x="-8098" y="26905"/>
                    <a:pt x="-9258" y="18781"/>
                    <a:pt x="21972"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 name="Freeform: Shape 193"/>
            <p:cNvSpPr/>
            <p:nvPr/>
          </p:nvSpPr>
          <p:spPr>
            <a:xfrm>
              <a:off x="7338773" y="2573267"/>
              <a:ext cx="31068" cy="31096"/>
            </a:xfrm>
            <a:custGeom>
              <a:avLst/>
              <a:gdLst>
                <a:gd name="connsiteX0" fmla="*/ 17574 w 31068"/>
                <a:gd name="connsiteY0" fmla="*/ 30974 h 31096"/>
                <a:gd name="connsiteX1" fmla="*/ 60 w 31068"/>
                <a:gd name="connsiteY1" fmla="*/ 17257 h 31096"/>
                <a:gd name="connsiteX2" fmla="*/ 13776 w 31068"/>
                <a:gd name="connsiteY2" fmla="*/ 60 h 31096"/>
                <a:gd name="connsiteX3" fmla="*/ 30974 w 31068"/>
                <a:gd name="connsiteY3" fmla="*/ 13776 h 31096"/>
                <a:gd name="connsiteX4" fmla="*/ 17574 w 31068"/>
                <a:gd name="connsiteY4" fmla="*/ 30974 h 3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68" h="31096">
                  <a:moveTo>
                    <a:pt x="17574" y="30974"/>
                  </a:moveTo>
                  <a:cubicBezTo>
                    <a:pt x="7234" y="31818"/>
                    <a:pt x="693" y="28442"/>
                    <a:pt x="60" y="17257"/>
                  </a:cubicBezTo>
                  <a:cubicBezTo>
                    <a:pt x="-468" y="7234"/>
                    <a:pt x="2381" y="587"/>
                    <a:pt x="13776" y="60"/>
                  </a:cubicBezTo>
                  <a:cubicBezTo>
                    <a:pt x="23799" y="-468"/>
                    <a:pt x="30341" y="2381"/>
                    <a:pt x="30974" y="13776"/>
                  </a:cubicBezTo>
                  <a:cubicBezTo>
                    <a:pt x="31712" y="23905"/>
                    <a:pt x="28231" y="30130"/>
                    <a:pt x="17574" y="3097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 name="Freeform: Shape 194"/>
            <p:cNvSpPr/>
            <p:nvPr/>
          </p:nvSpPr>
          <p:spPr>
            <a:xfrm>
              <a:off x="7381296" y="2556229"/>
              <a:ext cx="19489" cy="25779"/>
            </a:xfrm>
            <a:custGeom>
              <a:avLst/>
              <a:gdLst>
                <a:gd name="connsiteX0" fmla="*/ 1112 w 19489"/>
                <a:gd name="connsiteY0" fmla="*/ 6230 h 25779"/>
                <a:gd name="connsiteX1" fmla="*/ 5754 w 19489"/>
                <a:gd name="connsiteY1" fmla="*/ 5 h 25779"/>
                <a:gd name="connsiteX2" fmla="*/ 19048 w 19489"/>
                <a:gd name="connsiteY2" fmla="*/ 18997 h 25779"/>
                <a:gd name="connsiteX3" fmla="*/ 8181 w 19489"/>
                <a:gd name="connsiteY3" fmla="*/ 25749 h 25779"/>
                <a:gd name="connsiteX4" fmla="*/ 1112 w 19489"/>
                <a:gd name="connsiteY4" fmla="*/ 6230 h 2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9" h="25779">
                  <a:moveTo>
                    <a:pt x="1112" y="6230"/>
                  </a:moveTo>
                  <a:cubicBezTo>
                    <a:pt x="1112" y="6230"/>
                    <a:pt x="5121" y="-206"/>
                    <a:pt x="5754" y="5"/>
                  </a:cubicBezTo>
                  <a:cubicBezTo>
                    <a:pt x="13457" y="3803"/>
                    <a:pt x="21475" y="8868"/>
                    <a:pt x="19048" y="18997"/>
                  </a:cubicBezTo>
                  <a:cubicBezTo>
                    <a:pt x="18310" y="22057"/>
                    <a:pt x="11557" y="26172"/>
                    <a:pt x="8181" y="25749"/>
                  </a:cubicBezTo>
                  <a:cubicBezTo>
                    <a:pt x="-365" y="24694"/>
                    <a:pt x="-1209" y="17520"/>
                    <a:pt x="1112" y="623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45" name="Graphic 4"/>
          <p:cNvGrpSpPr/>
          <p:nvPr/>
        </p:nvGrpSpPr>
        <p:grpSpPr>
          <a:xfrm>
            <a:off x="1859235" y="4238334"/>
            <a:ext cx="526505" cy="597640"/>
            <a:chOff x="6065107" y="4322265"/>
            <a:chExt cx="702006" cy="796853"/>
          </a:xfrm>
        </p:grpSpPr>
        <p:sp>
          <p:nvSpPr>
            <p:cNvPr id="246" name="Freeform: Shape 245"/>
            <p:cNvSpPr/>
            <p:nvPr/>
          </p:nvSpPr>
          <p:spPr>
            <a:xfrm>
              <a:off x="6065107" y="4322265"/>
              <a:ext cx="702006" cy="796853"/>
            </a:xfrm>
            <a:custGeom>
              <a:avLst/>
              <a:gdLst>
                <a:gd name="connsiteX0" fmla="*/ 345560 w 702006"/>
                <a:gd name="connsiteY0" fmla="*/ 1990 h 796853"/>
                <a:gd name="connsiteX1" fmla="*/ 583062 w 702006"/>
                <a:gd name="connsiteY1" fmla="*/ 22142 h 796853"/>
                <a:gd name="connsiteX2" fmla="*/ 619251 w 702006"/>
                <a:gd name="connsiteY2" fmla="*/ 72576 h 796853"/>
                <a:gd name="connsiteX3" fmla="*/ 593718 w 702006"/>
                <a:gd name="connsiteY3" fmla="*/ 177030 h 796853"/>
                <a:gd name="connsiteX4" fmla="*/ 611549 w 702006"/>
                <a:gd name="connsiteY4" fmla="*/ 250781 h 796853"/>
                <a:gd name="connsiteX5" fmla="*/ 695113 w 702006"/>
                <a:gd name="connsiteY5" fmla="*/ 448083 h 796853"/>
                <a:gd name="connsiteX6" fmla="*/ 499393 w 702006"/>
                <a:gd name="connsiteY6" fmla="*/ 776745 h 796853"/>
                <a:gd name="connsiteX7" fmla="*/ 121353 w 702006"/>
                <a:gd name="connsiteY7" fmla="*/ 743615 h 796853"/>
                <a:gd name="connsiteX8" fmla="*/ 4976 w 702006"/>
                <a:gd name="connsiteY8" fmla="*/ 458107 h 796853"/>
                <a:gd name="connsiteX9" fmla="*/ 104999 w 702006"/>
                <a:gd name="connsiteY9" fmla="*/ 217651 h 796853"/>
                <a:gd name="connsiteX10" fmla="*/ 100884 w 702006"/>
                <a:gd name="connsiteY10" fmla="*/ 168695 h 796853"/>
                <a:gd name="connsiteX11" fmla="*/ 85480 w 702006"/>
                <a:gd name="connsiteY11" fmla="*/ 50102 h 796853"/>
                <a:gd name="connsiteX12" fmla="*/ 164190 w 702006"/>
                <a:gd name="connsiteY12" fmla="*/ 13068 h 796853"/>
                <a:gd name="connsiteX13" fmla="*/ 345560 w 702006"/>
                <a:gd name="connsiteY13" fmla="*/ 1990 h 7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006" h="796853">
                  <a:moveTo>
                    <a:pt x="345560" y="1990"/>
                  </a:moveTo>
                  <a:cubicBezTo>
                    <a:pt x="429335" y="-1597"/>
                    <a:pt x="506462" y="5577"/>
                    <a:pt x="583062" y="22142"/>
                  </a:cubicBezTo>
                  <a:cubicBezTo>
                    <a:pt x="612288" y="28473"/>
                    <a:pt x="625793" y="43772"/>
                    <a:pt x="619251" y="72576"/>
                  </a:cubicBezTo>
                  <a:cubicBezTo>
                    <a:pt x="611444" y="106655"/>
                    <a:pt x="640564" y="148015"/>
                    <a:pt x="593718" y="177030"/>
                  </a:cubicBezTo>
                  <a:cubicBezTo>
                    <a:pt x="584011" y="183044"/>
                    <a:pt x="600154" y="226197"/>
                    <a:pt x="611549" y="250781"/>
                  </a:cubicBezTo>
                  <a:cubicBezTo>
                    <a:pt x="641514" y="315564"/>
                    <a:pt x="682663" y="374754"/>
                    <a:pt x="695113" y="448083"/>
                  </a:cubicBezTo>
                  <a:cubicBezTo>
                    <a:pt x="724022" y="617532"/>
                    <a:pt x="662616" y="735491"/>
                    <a:pt x="499393" y="776745"/>
                  </a:cubicBezTo>
                  <a:cubicBezTo>
                    <a:pt x="372782" y="808714"/>
                    <a:pt x="243744" y="805971"/>
                    <a:pt x="121353" y="743615"/>
                  </a:cubicBezTo>
                  <a:cubicBezTo>
                    <a:pt x="29032" y="696558"/>
                    <a:pt x="-15704" y="546313"/>
                    <a:pt x="4976" y="458107"/>
                  </a:cubicBezTo>
                  <a:cubicBezTo>
                    <a:pt x="25445" y="371273"/>
                    <a:pt x="80521" y="301426"/>
                    <a:pt x="104999" y="217651"/>
                  </a:cubicBezTo>
                  <a:cubicBezTo>
                    <a:pt x="110380" y="199293"/>
                    <a:pt x="119348" y="187053"/>
                    <a:pt x="100884" y="168695"/>
                  </a:cubicBezTo>
                  <a:cubicBezTo>
                    <a:pt x="67015" y="134932"/>
                    <a:pt x="77672" y="88824"/>
                    <a:pt x="85480" y="50102"/>
                  </a:cubicBezTo>
                  <a:cubicBezTo>
                    <a:pt x="92760" y="14123"/>
                    <a:pt x="135807" y="18344"/>
                    <a:pt x="164190" y="13068"/>
                  </a:cubicBezTo>
                  <a:cubicBezTo>
                    <a:pt x="225596" y="1568"/>
                    <a:pt x="288269" y="-2969"/>
                    <a:pt x="345560" y="199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7" name="Freeform: Shape 246"/>
            <p:cNvSpPr/>
            <p:nvPr/>
          </p:nvSpPr>
          <p:spPr>
            <a:xfrm>
              <a:off x="6103730" y="4882268"/>
              <a:ext cx="353135" cy="216351"/>
            </a:xfrm>
            <a:custGeom>
              <a:avLst/>
              <a:gdLst>
                <a:gd name="connsiteX0" fmla="*/ 348930 w 353135"/>
                <a:gd name="connsiteY0" fmla="*/ 211361 h 216351"/>
                <a:gd name="connsiteX1" fmla="*/ 85262 w 353135"/>
                <a:gd name="connsiteY1" fmla="*/ 159028 h 216351"/>
                <a:gd name="connsiteX2" fmla="*/ 32297 w 353135"/>
                <a:gd name="connsiteY2" fmla="*/ 105746 h 216351"/>
                <a:gd name="connsiteX3" fmla="*/ 32508 w 353135"/>
                <a:gd name="connsiteY3" fmla="*/ 105957 h 216351"/>
                <a:gd name="connsiteX4" fmla="*/ 116 w 353135"/>
                <a:gd name="connsiteY4" fmla="*/ 9205 h 216351"/>
                <a:gd name="connsiteX5" fmla="*/ 30292 w 353135"/>
                <a:gd name="connsiteY5" fmla="*/ 131 h 216351"/>
                <a:gd name="connsiteX6" fmla="*/ 91804 w 353135"/>
                <a:gd name="connsiteY6" fmla="*/ 12264 h 216351"/>
                <a:gd name="connsiteX7" fmla="*/ 132003 w 353135"/>
                <a:gd name="connsiteY7" fmla="*/ 35160 h 216351"/>
                <a:gd name="connsiteX8" fmla="*/ 172413 w 353135"/>
                <a:gd name="connsiteY8" fmla="*/ 80001 h 216351"/>
                <a:gd name="connsiteX9" fmla="*/ 319810 w 353135"/>
                <a:gd name="connsiteY9" fmla="*/ 144151 h 216351"/>
                <a:gd name="connsiteX10" fmla="*/ 348930 w 353135"/>
                <a:gd name="connsiteY10" fmla="*/ 211361 h 2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135" h="216351">
                  <a:moveTo>
                    <a:pt x="348930" y="211361"/>
                  </a:moveTo>
                  <a:cubicBezTo>
                    <a:pt x="255132" y="223494"/>
                    <a:pt x="165238" y="216214"/>
                    <a:pt x="85262" y="159028"/>
                  </a:cubicBezTo>
                  <a:cubicBezTo>
                    <a:pt x="64477" y="144362"/>
                    <a:pt x="46540" y="126847"/>
                    <a:pt x="32297" y="105746"/>
                  </a:cubicBezTo>
                  <a:lnTo>
                    <a:pt x="32508" y="105957"/>
                  </a:lnTo>
                  <a:cubicBezTo>
                    <a:pt x="13305" y="76520"/>
                    <a:pt x="-1466" y="45605"/>
                    <a:pt x="116" y="9205"/>
                  </a:cubicBezTo>
                  <a:cubicBezTo>
                    <a:pt x="9085" y="2557"/>
                    <a:pt x="19108" y="-713"/>
                    <a:pt x="30292" y="131"/>
                  </a:cubicBezTo>
                  <a:cubicBezTo>
                    <a:pt x="50761" y="4351"/>
                    <a:pt x="71441" y="7516"/>
                    <a:pt x="91804" y="12264"/>
                  </a:cubicBezTo>
                  <a:cubicBezTo>
                    <a:pt x="106681" y="17329"/>
                    <a:pt x="119869" y="25242"/>
                    <a:pt x="132003" y="35160"/>
                  </a:cubicBezTo>
                  <a:cubicBezTo>
                    <a:pt x="147196" y="48559"/>
                    <a:pt x="160385" y="63753"/>
                    <a:pt x="172413" y="80001"/>
                  </a:cubicBezTo>
                  <a:cubicBezTo>
                    <a:pt x="209236" y="129591"/>
                    <a:pt x="270537" y="123049"/>
                    <a:pt x="319810" y="144151"/>
                  </a:cubicBezTo>
                  <a:cubicBezTo>
                    <a:pt x="334792" y="164092"/>
                    <a:pt x="364018" y="178125"/>
                    <a:pt x="348930" y="211361"/>
                  </a:cubicBezTo>
                  <a:close/>
                </a:path>
              </a:pathLst>
            </a:custGeom>
            <a:solidFill>
              <a:srgbClr val="19101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8" name="Freeform: Shape 247"/>
            <p:cNvSpPr/>
            <p:nvPr/>
          </p:nvSpPr>
          <p:spPr>
            <a:xfrm>
              <a:off x="6420967" y="4968385"/>
              <a:ext cx="232265" cy="125385"/>
            </a:xfrm>
            <a:custGeom>
              <a:avLst/>
              <a:gdLst>
                <a:gd name="connsiteX0" fmla="*/ 31693 w 232265"/>
                <a:gd name="connsiteY0" fmla="*/ 125244 h 125385"/>
                <a:gd name="connsiteX1" fmla="*/ 40 w 232265"/>
                <a:gd name="connsiteY1" fmla="*/ 62044 h 125385"/>
                <a:gd name="connsiteX2" fmla="*/ 96159 w 232265"/>
                <a:gd name="connsiteY2" fmla="*/ 22478 h 125385"/>
                <a:gd name="connsiteX3" fmla="*/ 136041 w 232265"/>
                <a:gd name="connsiteY3" fmla="*/ 532 h 125385"/>
                <a:gd name="connsiteX4" fmla="*/ 158515 w 232265"/>
                <a:gd name="connsiteY4" fmla="*/ 2748 h 125385"/>
                <a:gd name="connsiteX5" fmla="*/ 232266 w 232265"/>
                <a:gd name="connsiteY5" fmla="*/ 72490 h 125385"/>
                <a:gd name="connsiteX6" fmla="*/ 31693 w 232265"/>
                <a:gd name="connsiteY6" fmla="*/ 125244 h 12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65" h="125385">
                  <a:moveTo>
                    <a:pt x="31693" y="125244"/>
                  </a:moveTo>
                  <a:cubicBezTo>
                    <a:pt x="33275" y="98128"/>
                    <a:pt x="-1332" y="89054"/>
                    <a:pt x="40" y="62044"/>
                  </a:cubicBezTo>
                  <a:cubicBezTo>
                    <a:pt x="28105" y="39149"/>
                    <a:pt x="68199" y="45479"/>
                    <a:pt x="96159" y="22478"/>
                  </a:cubicBezTo>
                  <a:cubicBezTo>
                    <a:pt x="108925" y="14143"/>
                    <a:pt x="120531" y="3803"/>
                    <a:pt x="136041" y="532"/>
                  </a:cubicBezTo>
                  <a:cubicBezTo>
                    <a:pt x="143744" y="-629"/>
                    <a:pt x="151235" y="110"/>
                    <a:pt x="158515" y="2748"/>
                  </a:cubicBezTo>
                  <a:cubicBezTo>
                    <a:pt x="185736" y="23111"/>
                    <a:pt x="214857" y="41575"/>
                    <a:pt x="232266" y="72490"/>
                  </a:cubicBezTo>
                  <a:cubicBezTo>
                    <a:pt x="172548" y="117120"/>
                    <a:pt x="103545" y="126721"/>
                    <a:pt x="31693" y="125244"/>
                  </a:cubicBezTo>
                  <a:close/>
                </a:path>
              </a:pathLst>
            </a:custGeom>
            <a:solidFill>
              <a:srgbClr val="1D141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9" name="Freeform: Shape 248"/>
            <p:cNvSpPr/>
            <p:nvPr/>
          </p:nvSpPr>
          <p:spPr>
            <a:xfrm>
              <a:off x="6554479" y="4516446"/>
              <a:ext cx="160793" cy="188240"/>
            </a:xfrm>
            <a:custGeom>
              <a:avLst/>
              <a:gdLst>
                <a:gd name="connsiteX0" fmla="*/ 87254 w 160793"/>
                <a:gd name="connsiteY0" fmla="*/ 7748 h 188240"/>
                <a:gd name="connsiteX1" fmla="*/ 160794 w 160793"/>
                <a:gd name="connsiteY1" fmla="*/ 176141 h 188240"/>
                <a:gd name="connsiteX2" fmla="*/ 81662 w 160793"/>
                <a:gd name="connsiteY2" fmla="*/ 180467 h 188240"/>
                <a:gd name="connsiteX3" fmla="*/ 50431 w 160793"/>
                <a:gd name="connsiteY3" fmla="*/ 174347 h 188240"/>
                <a:gd name="connsiteX4" fmla="*/ 33128 w 160793"/>
                <a:gd name="connsiteY4" fmla="*/ 159998 h 188240"/>
                <a:gd name="connsiteX5" fmla="*/ 15508 w 160793"/>
                <a:gd name="connsiteY5" fmla="*/ 120854 h 188240"/>
                <a:gd name="connsiteX6" fmla="*/ 1580 w 160793"/>
                <a:gd name="connsiteY6" fmla="*/ 84137 h 188240"/>
                <a:gd name="connsiteX7" fmla="*/ 11920 w 160793"/>
                <a:gd name="connsiteY7" fmla="*/ 17244 h 188240"/>
                <a:gd name="connsiteX8" fmla="*/ 87254 w 160793"/>
                <a:gd name="connsiteY8" fmla="*/ 7748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93" h="188240">
                  <a:moveTo>
                    <a:pt x="87254" y="7748"/>
                  </a:moveTo>
                  <a:cubicBezTo>
                    <a:pt x="101076" y="68522"/>
                    <a:pt x="136843" y="119694"/>
                    <a:pt x="160794" y="176141"/>
                  </a:cubicBezTo>
                  <a:cubicBezTo>
                    <a:pt x="135577" y="199564"/>
                    <a:pt x="108145" y="182050"/>
                    <a:pt x="81662" y="180467"/>
                  </a:cubicBezTo>
                  <a:cubicBezTo>
                    <a:pt x="71006" y="179729"/>
                    <a:pt x="60455" y="178357"/>
                    <a:pt x="50431" y="174347"/>
                  </a:cubicBezTo>
                  <a:cubicBezTo>
                    <a:pt x="43256" y="171288"/>
                    <a:pt x="37559" y="166434"/>
                    <a:pt x="33128" y="159998"/>
                  </a:cubicBezTo>
                  <a:cubicBezTo>
                    <a:pt x="27958" y="146704"/>
                    <a:pt x="25109" y="132355"/>
                    <a:pt x="15508" y="120854"/>
                  </a:cubicBezTo>
                  <a:cubicBezTo>
                    <a:pt x="8649" y="109459"/>
                    <a:pt x="3796" y="97326"/>
                    <a:pt x="1580" y="84137"/>
                  </a:cubicBezTo>
                  <a:cubicBezTo>
                    <a:pt x="-530" y="60925"/>
                    <a:pt x="-2957" y="37713"/>
                    <a:pt x="11920" y="17244"/>
                  </a:cubicBezTo>
                  <a:cubicBezTo>
                    <a:pt x="35449" y="1840"/>
                    <a:pt x="59822" y="-7445"/>
                    <a:pt x="87254" y="7748"/>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0" name="Freeform: Shape 249"/>
            <p:cNvSpPr/>
            <p:nvPr/>
          </p:nvSpPr>
          <p:spPr>
            <a:xfrm>
              <a:off x="6603644" y="4682775"/>
              <a:ext cx="134454" cy="148946"/>
            </a:xfrm>
            <a:custGeom>
              <a:avLst/>
              <a:gdLst>
                <a:gd name="connsiteX0" fmla="*/ 26694 w 134454"/>
                <a:gd name="connsiteY0" fmla="*/ 0 h 148946"/>
                <a:gd name="connsiteX1" fmla="*/ 111629 w 134454"/>
                <a:gd name="connsiteY1" fmla="*/ 9812 h 148946"/>
                <a:gd name="connsiteX2" fmla="*/ 134102 w 134454"/>
                <a:gd name="connsiteY2" fmla="*/ 106037 h 148946"/>
                <a:gd name="connsiteX3" fmla="*/ 78077 w 134454"/>
                <a:gd name="connsiteY3" fmla="*/ 146341 h 148946"/>
                <a:gd name="connsiteX4" fmla="*/ 29437 w 134454"/>
                <a:gd name="connsiteY4" fmla="*/ 142016 h 148946"/>
                <a:gd name="connsiteX5" fmla="*/ 0 w 134454"/>
                <a:gd name="connsiteY5" fmla="*/ 70164 h 148946"/>
                <a:gd name="connsiteX6" fmla="*/ 20996 w 134454"/>
                <a:gd name="connsiteY6" fmla="*/ 12661 h 148946"/>
                <a:gd name="connsiteX7" fmla="*/ 26694 w 134454"/>
                <a:gd name="connsiteY7" fmla="*/ 0 h 1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4" h="148946">
                  <a:moveTo>
                    <a:pt x="26694" y="0"/>
                  </a:moveTo>
                  <a:cubicBezTo>
                    <a:pt x="54970" y="3271"/>
                    <a:pt x="83352" y="6542"/>
                    <a:pt x="111629" y="9812"/>
                  </a:cubicBezTo>
                  <a:cubicBezTo>
                    <a:pt x="127983" y="39777"/>
                    <a:pt x="136318" y="71641"/>
                    <a:pt x="134102" y="106037"/>
                  </a:cubicBezTo>
                  <a:cubicBezTo>
                    <a:pt x="129460" y="138956"/>
                    <a:pt x="99179" y="136107"/>
                    <a:pt x="78077" y="146341"/>
                  </a:cubicBezTo>
                  <a:cubicBezTo>
                    <a:pt x="61406" y="150034"/>
                    <a:pt x="45052" y="150773"/>
                    <a:pt x="29437" y="142016"/>
                  </a:cubicBezTo>
                  <a:cubicBezTo>
                    <a:pt x="11184" y="121547"/>
                    <a:pt x="1266" y="97596"/>
                    <a:pt x="0" y="70164"/>
                  </a:cubicBezTo>
                  <a:cubicBezTo>
                    <a:pt x="5803" y="50644"/>
                    <a:pt x="24795" y="35873"/>
                    <a:pt x="20996" y="12661"/>
                  </a:cubicBezTo>
                  <a:cubicBezTo>
                    <a:pt x="22051" y="8018"/>
                    <a:pt x="23951" y="3798"/>
                    <a:pt x="26694" y="0"/>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1" name="Freeform: Shape 250"/>
            <p:cNvSpPr/>
            <p:nvPr/>
          </p:nvSpPr>
          <p:spPr>
            <a:xfrm>
              <a:off x="6207241" y="4342468"/>
              <a:ext cx="427237" cy="71148"/>
            </a:xfrm>
            <a:custGeom>
              <a:avLst/>
              <a:gdLst>
                <a:gd name="connsiteX0" fmla="*/ 13720 w 427237"/>
                <a:gd name="connsiteY0" fmla="*/ 13756 h 71148"/>
                <a:gd name="connsiteX1" fmla="*/ 403366 w 427237"/>
                <a:gd name="connsiteY1" fmla="*/ 13545 h 71148"/>
                <a:gd name="connsiteX2" fmla="*/ 422991 w 427237"/>
                <a:gd name="connsiteY2" fmla="*/ 42665 h 71148"/>
                <a:gd name="connsiteX3" fmla="*/ 260928 w 427237"/>
                <a:gd name="connsiteY3" fmla="*/ 61657 h 71148"/>
                <a:gd name="connsiteX4" fmla="*/ 300283 w 427237"/>
                <a:gd name="connsiteY4" fmla="*/ 29371 h 71148"/>
                <a:gd name="connsiteX5" fmla="*/ 115114 w 427237"/>
                <a:gd name="connsiteY5" fmla="*/ 28211 h 71148"/>
                <a:gd name="connsiteX6" fmla="*/ 158268 w 427237"/>
                <a:gd name="connsiteY6" fmla="*/ 59863 h 71148"/>
                <a:gd name="connsiteX7" fmla="*/ 4541 w 427237"/>
                <a:gd name="connsiteY7" fmla="*/ 42982 h 71148"/>
                <a:gd name="connsiteX8" fmla="*/ 13720 w 427237"/>
                <a:gd name="connsiteY8" fmla="*/ 13756 h 7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237" h="71148">
                  <a:moveTo>
                    <a:pt x="13720" y="13756"/>
                  </a:moveTo>
                  <a:cubicBezTo>
                    <a:pt x="143602" y="-4708"/>
                    <a:pt x="273484" y="-4392"/>
                    <a:pt x="403366" y="13545"/>
                  </a:cubicBezTo>
                  <a:cubicBezTo>
                    <a:pt x="413706" y="20614"/>
                    <a:pt x="436707" y="19242"/>
                    <a:pt x="422991" y="42665"/>
                  </a:cubicBezTo>
                  <a:cubicBezTo>
                    <a:pt x="372663" y="80227"/>
                    <a:pt x="317165" y="73896"/>
                    <a:pt x="260928" y="61657"/>
                  </a:cubicBezTo>
                  <a:cubicBezTo>
                    <a:pt x="264094" y="37285"/>
                    <a:pt x="264094" y="37285"/>
                    <a:pt x="300283" y="29371"/>
                  </a:cubicBezTo>
                  <a:cubicBezTo>
                    <a:pt x="238138" y="27261"/>
                    <a:pt x="175993" y="26944"/>
                    <a:pt x="115114" y="28211"/>
                  </a:cubicBezTo>
                  <a:cubicBezTo>
                    <a:pt x="128409" y="39395"/>
                    <a:pt x="164809" y="18926"/>
                    <a:pt x="158268" y="59863"/>
                  </a:cubicBezTo>
                  <a:cubicBezTo>
                    <a:pt x="104669" y="75162"/>
                    <a:pt x="52547" y="78327"/>
                    <a:pt x="4541" y="42982"/>
                  </a:cubicBezTo>
                  <a:cubicBezTo>
                    <a:pt x="-4533" y="29582"/>
                    <a:pt x="742" y="20509"/>
                    <a:pt x="13720" y="13756"/>
                  </a:cubicBezTo>
                  <a:close/>
                </a:path>
              </a:pathLst>
            </a:custGeom>
            <a:solidFill>
              <a:srgbClr val="55475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2" name="Freeform: Shape 251"/>
            <p:cNvSpPr/>
            <p:nvPr/>
          </p:nvSpPr>
          <p:spPr>
            <a:xfrm>
              <a:off x="6172740" y="4427012"/>
              <a:ext cx="140493" cy="122673"/>
            </a:xfrm>
            <a:custGeom>
              <a:avLst/>
              <a:gdLst>
                <a:gd name="connsiteX0" fmla="*/ 25959 w 140493"/>
                <a:gd name="connsiteY0" fmla="*/ 96444 h 122673"/>
                <a:gd name="connsiteX1" fmla="*/ 5490 w 140493"/>
                <a:gd name="connsiteY1" fmla="*/ 44850 h 122673"/>
                <a:gd name="connsiteX2" fmla="*/ 2747 w 140493"/>
                <a:gd name="connsiteY2" fmla="*/ 2541 h 122673"/>
                <a:gd name="connsiteX3" fmla="*/ 125454 w 140493"/>
                <a:gd name="connsiteY3" fmla="*/ 25964 h 122673"/>
                <a:gd name="connsiteX4" fmla="*/ 137166 w 140493"/>
                <a:gd name="connsiteY4" fmla="*/ 73127 h 122673"/>
                <a:gd name="connsiteX5" fmla="*/ 133578 w 140493"/>
                <a:gd name="connsiteY5" fmla="*/ 76925 h 122673"/>
                <a:gd name="connsiteX6" fmla="*/ 126404 w 140493"/>
                <a:gd name="connsiteY6" fmla="*/ 93384 h 122673"/>
                <a:gd name="connsiteX7" fmla="*/ 37248 w 140493"/>
                <a:gd name="connsiteY7" fmla="*/ 109844 h 122673"/>
                <a:gd name="connsiteX8" fmla="*/ 25959 w 140493"/>
                <a:gd name="connsiteY8" fmla="*/ 96444 h 1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93" h="122673">
                  <a:moveTo>
                    <a:pt x="25959" y="96444"/>
                  </a:moveTo>
                  <a:cubicBezTo>
                    <a:pt x="29757" y="75026"/>
                    <a:pt x="23743" y="57511"/>
                    <a:pt x="5490" y="44850"/>
                  </a:cubicBezTo>
                  <a:cubicBezTo>
                    <a:pt x="-3056" y="31240"/>
                    <a:pt x="320" y="16890"/>
                    <a:pt x="2747" y="2541"/>
                  </a:cubicBezTo>
                  <a:cubicBezTo>
                    <a:pt x="46638" y="-5478"/>
                    <a:pt x="86732" y="6339"/>
                    <a:pt x="125454" y="25964"/>
                  </a:cubicBezTo>
                  <a:cubicBezTo>
                    <a:pt x="138221" y="39469"/>
                    <a:pt x="144973" y="54557"/>
                    <a:pt x="137166" y="73127"/>
                  </a:cubicBezTo>
                  <a:cubicBezTo>
                    <a:pt x="130940" y="76186"/>
                    <a:pt x="140120" y="74393"/>
                    <a:pt x="133578" y="76925"/>
                  </a:cubicBezTo>
                  <a:cubicBezTo>
                    <a:pt x="115536" y="83994"/>
                    <a:pt x="115536" y="83994"/>
                    <a:pt x="126404" y="93384"/>
                  </a:cubicBezTo>
                  <a:cubicBezTo>
                    <a:pt x="104141" y="139175"/>
                    <a:pt x="69851" y="120184"/>
                    <a:pt x="37248" y="109844"/>
                  </a:cubicBezTo>
                  <a:cubicBezTo>
                    <a:pt x="32289" y="106468"/>
                    <a:pt x="28596" y="101931"/>
                    <a:pt x="25959" y="96444"/>
                  </a:cubicBezTo>
                  <a:close/>
                </a:path>
              </a:pathLst>
            </a:custGeom>
            <a:solidFill>
              <a:srgbClr val="2B1D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3" name="Freeform: Shape 252"/>
            <p:cNvSpPr/>
            <p:nvPr/>
          </p:nvSpPr>
          <p:spPr>
            <a:xfrm>
              <a:off x="6575584" y="4355881"/>
              <a:ext cx="90936" cy="147830"/>
            </a:xfrm>
            <a:custGeom>
              <a:avLst/>
              <a:gdLst>
                <a:gd name="connsiteX0" fmla="*/ 56126 w 90936"/>
                <a:gd name="connsiteY0" fmla="*/ 20811 h 147830"/>
                <a:gd name="connsiteX1" fmla="*/ 34918 w 90936"/>
                <a:gd name="connsiteY1" fmla="*/ 237 h 147830"/>
                <a:gd name="connsiteX2" fmla="*/ 85141 w 90936"/>
                <a:gd name="connsiteY2" fmla="*/ 25137 h 147830"/>
                <a:gd name="connsiteX3" fmla="*/ 65938 w 90936"/>
                <a:gd name="connsiteY3" fmla="*/ 136344 h 147830"/>
                <a:gd name="connsiteX4" fmla="*/ 15821 w 90936"/>
                <a:gd name="connsiteY4" fmla="*/ 141936 h 147830"/>
                <a:gd name="connsiteX5" fmla="*/ 2421 w 90936"/>
                <a:gd name="connsiteY5" fmla="*/ 119674 h 147830"/>
                <a:gd name="connsiteX6" fmla="*/ 311 w 90936"/>
                <a:gd name="connsiteY6" fmla="*/ 85700 h 147830"/>
                <a:gd name="connsiteX7" fmla="*/ 7802 w 90936"/>
                <a:gd name="connsiteY7" fmla="*/ 54575 h 147830"/>
                <a:gd name="connsiteX8" fmla="*/ 56126 w 90936"/>
                <a:gd name="connsiteY8" fmla="*/ 20811 h 14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36" h="147830">
                  <a:moveTo>
                    <a:pt x="56126" y="20811"/>
                  </a:moveTo>
                  <a:cubicBezTo>
                    <a:pt x="49056" y="13953"/>
                    <a:pt x="41987" y="7095"/>
                    <a:pt x="34918" y="237"/>
                  </a:cubicBezTo>
                  <a:cubicBezTo>
                    <a:pt x="56653" y="-924"/>
                    <a:pt x="83769" y="1398"/>
                    <a:pt x="85141" y="25137"/>
                  </a:cubicBezTo>
                  <a:cubicBezTo>
                    <a:pt x="87251" y="62382"/>
                    <a:pt x="104871" y="105219"/>
                    <a:pt x="65938" y="136344"/>
                  </a:cubicBezTo>
                  <a:cubicBezTo>
                    <a:pt x="50534" y="149955"/>
                    <a:pt x="33758" y="151010"/>
                    <a:pt x="15821" y="141936"/>
                  </a:cubicBezTo>
                  <a:cubicBezTo>
                    <a:pt x="8224" y="136344"/>
                    <a:pt x="4637" y="128431"/>
                    <a:pt x="2421" y="119674"/>
                  </a:cubicBezTo>
                  <a:cubicBezTo>
                    <a:pt x="100" y="108490"/>
                    <a:pt x="-428" y="97095"/>
                    <a:pt x="311" y="85700"/>
                  </a:cubicBezTo>
                  <a:cubicBezTo>
                    <a:pt x="628" y="74832"/>
                    <a:pt x="2316" y="64281"/>
                    <a:pt x="7802" y="54575"/>
                  </a:cubicBezTo>
                  <a:cubicBezTo>
                    <a:pt x="20147" y="37904"/>
                    <a:pt x="46630" y="41597"/>
                    <a:pt x="56126" y="20811"/>
                  </a:cubicBezTo>
                  <a:close/>
                </a:path>
              </a:pathLst>
            </a:custGeom>
            <a:solidFill>
              <a:srgbClr val="372C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4" name="Freeform: Shape 253"/>
            <p:cNvSpPr/>
            <p:nvPr/>
          </p:nvSpPr>
          <p:spPr>
            <a:xfrm>
              <a:off x="6577832" y="4949990"/>
              <a:ext cx="129850" cy="90883"/>
            </a:xfrm>
            <a:custGeom>
              <a:avLst/>
              <a:gdLst>
                <a:gd name="connsiteX0" fmla="*/ 75401 w 129850"/>
                <a:gd name="connsiteY0" fmla="*/ 90884 h 90883"/>
                <a:gd name="connsiteX1" fmla="*/ 1334 w 129850"/>
                <a:gd name="connsiteY1" fmla="*/ 27367 h 90883"/>
                <a:gd name="connsiteX2" fmla="*/ 19587 w 129850"/>
                <a:gd name="connsiteY2" fmla="*/ 462 h 90883"/>
                <a:gd name="connsiteX3" fmla="*/ 89434 w 129850"/>
                <a:gd name="connsiteY3" fmla="*/ 29688 h 90883"/>
                <a:gd name="connsiteX4" fmla="*/ 110747 w 129850"/>
                <a:gd name="connsiteY4" fmla="*/ 13756 h 90883"/>
                <a:gd name="connsiteX5" fmla="*/ 128156 w 129850"/>
                <a:gd name="connsiteY5" fmla="*/ 38340 h 90883"/>
                <a:gd name="connsiteX6" fmla="*/ 75401 w 129850"/>
                <a:gd name="connsiteY6" fmla="*/ 90884 h 9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50" h="90883">
                  <a:moveTo>
                    <a:pt x="75401" y="90884"/>
                  </a:moveTo>
                  <a:cubicBezTo>
                    <a:pt x="44698" y="76745"/>
                    <a:pt x="19903" y="55643"/>
                    <a:pt x="1334" y="27367"/>
                  </a:cubicBezTo>
                  <a:cubicBezTo>
                    <a:pt x="-3836" y="10802"/>
                    <a:pt x="6820" y="4893"/>
                    <a:pt x="19587" y="462"/>
                  </a:cubicBezTo>
                  <a:cubicBezTo>
                    <a:pt x="49235" y="-4919"/>
                    <a:pt x="58309" y="38656"/>
                    <a:pt x="89434" y="29688"/>
                  </a:cubicBezTo>
                  <a:cubicBezTo>
                    <a:pt x="96187" y="23885"/>
                    <a:pt x="101462" y="16077"/>
                    <a:pt x="110747" y="13756"/>
                  </a:cubicBezTo>
                  <a:cubicBezTo>
                    <a:pt x="123619" y="16922"/>
                    <a:pt x="134065" y="21880"/>
                    <a:pt x="128156" y="38340"/>
                  </a:cubicBezTo>
                  <a:cubicBezTo>
                    <a:pt x="114440" y="59653"/>
                    <a:pt x="96820" y="77167"/>
                    <a:pt x="75401" y="90884"/>
                  </a:cubicBezTo>
                  <a:close/>
                </a:path>
              </a:pathLst>
            </a:custGeom>
            <a:solidFill>
              <a:srgbClr val="221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5" name="Freeform: Shape 254"/>
            <p:cNvSpPr/>
            <p:nvPr/>
          </p:nvSpPr>
          <p:spPr>
            <a:xfrm>
              <a:off x="6671908" y="4876228"/>
              <a:ext cx="68304" cy="111996"/>
            </a:xfrm>
            <a:custGeom>
              <a:avLst/>
              <a:gdLst>
                <a:gd name="connsiteX0" fmla="*/ 33974 w 68304"/>
                <a:gd name="connsiteY0" fmla="*/ 111996 h 111996"/>
                <a:gd name="connsiteX1" fmla="*/ 12767 w 68304"/>
                <a:gd name="connsiteY1" fmla="*/ 90684 h 111996"/>
                <a:gd name="connsiteX2" fmla="*/ 0 w 68304"/>
                <a:gd name="connsiteY2" fmla="*/ 53122 h 111996"/>
                <a:gd name="connsiteX3" fmla="*/ 5381 w 68304"/>
                <a:gd name="connsiteY3" fmla="*/ 29277 h 111996"/>
                <a:gd name="connsiteX4" fmla="*/ 21102 w 68304"/>
                <a:gd name="connsiteY4" fmla="*/ 11024 h 111996"/>
                <a:gd name="connsiteX5" fmla="*/ 64888 w 68304"/>
                <a:gd name="connsiteY5" fmla="*/ 5960 h 111996"/>
                <a:gd name="connsiteX6" fmla="*/ 33974 w 68304"/>
                <a:gd name="connsiteY6" fmla="*/ 111996 h 11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4" h="111996">
                  <a:moveTo>
                    <a:pt x="33974" y="111996"/>
                  </a:moveTo>
                  <a:cubicBezTo>
                    <a:pt x="29965" y="101868"/>
                    <a:pt x="22896" y="94798"/>
                    <a:pt x="12767" y="90684"/>
                  </a:cubicBezTo>
                  <a:cubicBezTo>
                    <a:pt x="844" y="80766"/>
                    <a:pt x="106" y="67050"/>
                    <a:pt x="0" y="53122"/>
                  </a:cubicBezTo>
                  <a:cubicBezTo>
                    <a:pt x="317" y="44893"/>
                    <a:pt x="2005" y="36874"/>
                    <a:pt x="5381" y="29277"/>
                  </a:cubicBezTo>
                  <a:cubicBezTo>
                    <a:pt x="9074" y="21892"/>
                    <a:pt x="14560" y="15983"/>
                    <a:pt x="21102" y="11024"/>
                  </a:cubicBezTo>
                  <a:cubicBezTo>
                    <a:pt x="35029" y="3427"/>
                    <a:pt x="48640" y="-6596"/>
                    <a:pt x="64888" y="5960"/>
                  </a:cubicBezTo>
                  <a:cubicBezTo>
                    <a:pt x="76072" y="47636"/>
                    <a:pt x="58241" y="80766"/>
                    <a:pt x="33974" y="111996"/>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6" name="Freeform: Shape 255"/>
            <p:cNvSpPr/>
            <p:nvPr/>
          </p:nvSpPr>
          <p:spPr>
            <a:xfrm>
              <a:off x="6084961" y="4845537"/>
              <a:ext cx="127511" cy="47910"/>
            </a:xfrm>
            <a:custGeom>
              <a:avLst/>
              <a:gdLst>
                <a:gd name="connsiteX0" fmla="*/ 51698 w 127511"/>
                <a:gd name="connsiteY0" fmla="*/ 45831 h 47910"/>
                <a:gd name="connsiteX1" fmla="*/ 19834 w 127511"/>
                <a:gd name="connsiteY1" fmla="*/ 46569 h 47910"/>
                <a:gd name="connsiteX2" fmla="*/ 15825 w 127511"/>
                <a:gd name="connsiteY2" fmla="*/ 40766 h 47910"/>
                <a:gd name="connsiteX3" fmla="*/ 17724 w 127511"/>
                <a:gd name="connsiteY3" fmla="*/ 36968 h 47910"/>
                <a:gd name="connsiteX4" fmla="*/ 209 w 127511"/>
                <a:gd name="connsiteY4" fmla="*/ 15972 h 47910"/>
                <a:gd name="connsiteX5" fmla="*/ 109412 w 127511"/>
                <a:gd name="connsiteY5" fmla="*/ 6898 h 47910"/>
                <a:gd name="connsiteX6" fmla="*/ 127348 w 127511"/>
                <a:gd name="connsiteY6" fmla="*/ 36229 h 47910"/>
                <a:gd name="connsiteX7" fmla="*/ 51698 w 127511"/>
                <a:gd name="connsiteY7" fmla="*/ 4583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511" h="47910">
                  <a:moveTo>
                    <a:pt x="51698" y="45831"/>
                  </a:moveTo>
                  <a:cubicBezTo>
                    <a:pt x="41042" y="46042"/>
                    <a:pt x="30491" y="46253"/>
                    <a:pt x="19834" y="46569"/>
                  </a:cubicBezTo>
                  <a:cubicBezTo>
                    <a:pt x="16774" y="44987"/>
                    <a:pt x="15403" y="43087"/>
                    <a:pt x="15825" y="40766"/>
                  </a:cubicBezTo>
                  <a:cubicBezTo>
                    <a:pt x="16247" y="38234"/>
                    <a:pt x="16880" y="36968"/>
                    <a:pt x="17724" y="36968"/>
                  </a:cubicBezTo>
                  <a:cubicBezTo>
                    <a:pt x="20784" y="22618"/>
                    <a:pt x="-2428" y="30110"/>
                    <a:pt x="209" y="15972"/>
                  </a:cubicBezTo>
                  <a:cubicBezTo>
                    <a:pt x="34817" y="-8401"/>
                    <a:pt x="72272" y="778"/>
                    <a:pt x="109412" y="6898"/>
                  </a:cubicBezTo>
                  <a:cubicBezTo>
                    <a:pt x="121334" y="13017"/>
                    <a:pt x="128720" y="21985"/>
                    <a:pt x="127348" y="36229"/>
                  </a:cubicBezTo>
                  <a:cubicBezTo>
                    <a:pt x="104347" y="57331"/>
                    <a:pt x="76915" y="42771"/>
                    <a:pt x="51698" y="45831"/>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7" name="Freeform: Shape 256"/>
            <p:cNvSpPr/>
            <p:nvPr/>
          </p:nvSpPr>
          <p:spPr>
            <a:xfrm>
              <a:off x="6560652" y="4492120"/>
              <a:ext cx="81080" cy="43044"/>
            </a:xfrm>
            <a:custGeom>
              <a:avLst/>
              <a:gdLst>
                <a:gd name="connsiteX0" fmla="*/ 29065 w 81080"/>
                <a:gd name="connsiteY0" fmla="*/ 211 h 43044"/>
                <a:gd name="connsiteX1" fmla="*/ 80870 w 81080"/>
                <a:gd name="connsiteY1" fmla="*/ 0 h 43044"/>
                <a:gd name="connsiteX2" fmla="*/ 81081 w 81080"/>
                <a:gd name="connsiteY2" fmla="*/ 32075 h 43044"/>
                <a:gd name="connsiteX3" fmla="*/ 8385 w 81080"/>
                <a:gd name="connsiteY3" fmla="*/ 42098 h 43044"/>
                <a:gd name="connsiteX4" fmla="*/ 3531 w 81080"/>
                <a:gd name="connsiteY4" fmla="*/ 37983 h 43044"/>
                <a:gd name="connsiteX5" fmla="*/ 366 w 81080"/>
                <a:gd name="connsiteY5" fmla="*/ 19414 h 43044"/>
                <a:gd name="connsiteX6" fmla="*/ 5853 w 81080"/>
                <a:gd name="connsiteY6" fmla="*/ 8019 h 43044"/>
                <a:gd name="connsiteX7" fmla="*/ 29065 w 81080"/>
                <a:gd name="connsiteY7" fmla="*/ 211 h 4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80" h="43044">
                  <a:moveTo>
                    <a:pt x="29065" y="211"/>
                  </a:moveTo>
                  <a:cubicBezTo>
                    <a:pt x="46368" y="106"/>
                    <a:pt x="63566" y="106"/>
                    <a:pt x="80870" y="0"/>
                  </a:cubicBezTo>
                  <a:cubicBezTo>
                    <a:pt x="80975" y="10657"/>
                    <a:pt x="81081" y="21418"/>
                    <a:pt x="81081" y="32075"/>
                  </a:cubicBezTo>
                  <a:cubicBezTo>
                    <a:pt x="57130" y="37878"/>
                    <a:pt x="33601" y="45791"/>
                    <a:pt x="8385" y="42098"/>
                  </a:cubicBezTo>
                  <a:cubicBezTo>
                    <a:pt x="6802" y="40726"/>
                    <a:pt x="5114" y="39355"/>
                    <a:pt x="3531" y="37983"/>
                  </a:cubicBezTo>
                  <a:cubicBezTo>
                    <a:pt x="261" y="32180"/>
                    <a:pt x="-584" y="25955"/>
                    <a:pt x="366" y="19414"/>
                  </a:cubicBezTo>
                  <a:cubicBezTo>
                    <a:pt x="1421" y="15193"/>
                    <a:pt x="3215" y="11395"/>
                    <a:pt x="5853" y="8019"/>
                  </a:cubicBezTo>
                  <a:cubicBezTo>
                    <a:pt x="12500" y="2321"/>
                    <a:pt x="20202" y="-528"/>
                    <a:pt x="29065" y="211"/>
                  </a:cubicBezTo>
                  <a:close/>
                </a:path>
              </a:pathLst>
            </a:custGeom>
            <a:solidFill>
              <a:srgbClr val="3223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8" name="Freeform: Shape 257"/>
            <p:cNvSpPr/>
            <p:nvPr/>
          </p:nvSpPr>
          <p:spPr>
            <a:xfrm>
              <a:off x="6626611" y="4845138"/>
              <a:ext cx="122635" cy="50048"/>
            </a:xfrm>
            <a:custGeom>
              <a:avLst/>
              <a:gdLst>
                <a:gd name="connsiteX0" fmla="*/ 110186 w 122635"/>
                <a:gd name="connsiteY0" fmla="*/ 37050 h 50048"/>
                <a:gd name="connsiteX1" fmla="*/ 67876 w 122635"/>
                <a:gd name="connsiteY1" fmla="*/ 49710 h 50048"/>
                <a:gd name="connsiteX2" fmla="*/ 59752 w 122635"/>
                <a:gd name="connsiteY2" fmla="*/ 48866 h 50048"/>
                <a:gd name="connsiteX3" fmla="*/ 245 w 122635"/>
                <a:gd name="connsiteY3" fmla="*/ 31352 h 50048"/>
                <a:gd name="connsiteX4" fmla="*/ 11218 w 122635"/>
                <a:gd name="connsiteY4" fmla="*/ 8351 h 50048"/>
                <a:gd name="connsiteX5" fmla="*/ 122636 w 122635"/>
                <a:gd name="connsiteY5" fmla="*/ 16581 h 50048"/>
                <a:gd name="connsiteX6" fmla="*/ 110186 w 122635"/>
                <a:gd name="connsiteY6" fmla="*/ 37050 h 5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35" h="50048">
                  <a:moveTo>
                    <a:pt x="110186" y="37050"/>
                  </a:moveTo>
                  <a:cubicBezTo>
                    <a:pt x="96048" y="41270"/>
                    <a:pt x="81909" y="45490"/>
                    <a:pt x="67876" y="49710"/>
                  </a:cubicBezTo>
                  <a:cubicBezTo>
                    <a:pt x="65133" y="49394"/>
                    <a:pt x="62496" y="49183"/>
                    <a:pt x="59752" y="48866"/>
                  </a:cubicBezTo>
                  <a:cubicBezTo>
                    <a:pt x="38228" y="48972"/>
                    <a:pt x="14383" y="56674"/>
                    <a:pt x="245" y="31352"/>
                  </a:cubicBezTo>
                  <a:cubicBezTo>
                    <a:pt x="-916" y="21434"/>
                    <a:pt x="1933" y="13416"/>
                    <a:pt x="11218" y="8351"/>
                  </a:cubicBezTo>
                  <a:cubicBezTo>
                    <a:pt x="49201" y="438"/>
                    <a:pt x="87185" y="-8742"/>
                    <a:pt x="122636" y="16581"/>
                  </a:cubicBezTo>
                  <a:cubicBezTo>
                    <a:pt x="118416" y="23439"/>
                    <a:pt x="114301" y="30297"/>
                    <a:pt x="110186" y="37050"/>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9" name="Freeform: Shape 258"/>
            <p:cNvSpPr/>
            <p:nvPr/>
          </p:nvSpPr>
          <p:spPr>
            <a:xfrm>
              <a:off x="6630280" y="4826233"/>
              <a:ext cx="127648" cy="35591"/>
            </a:xfrm>
            <a:custGeom>
              <a:avLst/>
              <a:gdLst>
                <a:gd name="connsiteX0" fmla="*/ 118966 w 127648"/>
                <a:gd name="connsiteY0" fmla="*/ 35591 h 35591"/>
                <a:gd name="connsiteX1" fmla="*/ 3433 w 127648"/>
                <a:gd name="connsiteY1" fmla="*/ 35380 h 35591"/>
                <a:gd name="connsiteX2" fmla="*/ 2906 w 127648"/>
                <a:gd name="connsiteY2" fmla="*/ 19870 h 35591"/>
                <a:gd name="connsiteX3" fmla="*/ 77079 w 127648"/>
                <a:gd name="connsiteY3" fmla="*/ 34 h 35591"/>
                <a:gd name="connsiteX4" fmla="*/ 126457 w 127648"/>
                <a:gd name="connsiteY4" fmla="*/ 14384 h 35591"/>
                <a:gd name="connsiteX5" fmla="*/ 118966 w 127648"/>
                <a:gd name="connsiteY5" fmla="*/ 35591 h 3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48" h="35591">
                  <a:moveTo>
                    <a:pt x="118966" y="35591"/>
                  </a:moveTo>
                  <a:cubicBezTo>
                    <a:pt x="80455" y="35486"/>
                    <a:pt x="41944" y="35486"/>
                    <a:pt x="3433" y="35380"/>
                  </a:cubicBezTo>
                  <a:cubicBezTo>
                    <a:pt x="-998" y="30316"/>
                    <a:pt x="-1103" y="25146"/>
                    <a:pt x="2906" y="19870"/>
                  </a:cubicBezTo>
                  <a:cubicBezTo>
                    <a:pt x="23480" y="-2287"/>
                    <a:pt x="52179" y="6154"/>
                    <a:pt x="77079" y="34"/>
                  </a:cubicBezTo>
                  <a:cubicBezTo>
                    <a:pt x="95016" y="-177"/>
                    <a:pt x="112741" y="140"/>
                    <a:pt x="126457" y="14384"/>
                  </a:cubicBezTo>
                  <a:cubicBezTo>
                    <a:pt x="128040" y="22824"/>
                    <a:pt x="129834" y="31476"/>
                    <a:pt x="118966" y="35591"/>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0" name="Freeform: Shape 259"/>
            <p:cNvSpPr/>
            <p:nvPr/>
          </p:nvSpPr>
          <p:spPr>
            <a:xfrm>
              <a:off x="6093498" y="4650489"/>
              <a:ext cx="59384" cy="149343"/>
            </a:xfrm>
            <a:custGeom>
              <a:avLst/>
              <a:gdLst>
                <a:gd name="connsiteX0" fmla="*/ 113 w 59384"/>
                <a:gd name="connsiteY0" fmla="*/ 138428 h 149343"/>
                <a:gd name="connsiteX1" fmla="*/ 53079 w 59384"/>
                <a:gd name="connsiteY1" fmla="*/ 0 h 149343"/>
                <a:gd name="connsiteX2" fmla="*/ 57827 w 59384"/>
                <a:gd name="connsiteY2" fmla="*/ 5908 h 149343"/>
                <a:gd name="connsiteX3" fmla="*/ 49597 w 59384"/>
                <a:gd name="connsiteY3" fmla="*/ 57292 h 149343"/>
                <a:gd name="connsiteX4" fmla="*/ 14146 w 59384"/>
                <a:gd name="connsiteY4" fmla="*/ 147924 h 149343"/>
                <a:gd name="connsiteX5" fmla="*/ 113 w 59384"/>
                <a:gd name="connsiteY5" fmla="*/ 138428 h 14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84" h="149343">
                  <a:moveTo>
                    <a:pt x="113" y="138428"/>
                  </a:moveTo>
                  <a:cubicBezTo>
                    <a:pt x="6655" y="87995"/>
                    <a:pt x="12247" y="37245"/>
                    <a:pt x="53079" y="0"/>
                  </a:cubicBezTo>
                  <a:cubicBezTo>
                    <a:pt x="54662" y="2004"/>
                    <a:pt x="56244" y="3904"/>
                    <a:pt x="57827" y="5908"/>
                  </a:cubicBezTo>
                  <a:cubicBezTo>
                    <a:pt x="62786" y="24267"/>
                    <a:pt x="54767" y="40516"/>
                    <a:pt x="49597" y="57292"/>
                  </a:cubicBezTo>
                  <a:cubicBezTo>
                    <a:pt x="32610" y="85462"/>
                    <a:pt x="39890" y="123129"/>
                    <a:pt x="14146" y="147924"/>
                  </a:cubicBezTo>
                  <a:cubicBezTo>
                    <a:pt x="5494" y="150773"/>
                    <a:pt x="-942" y="150140"/>
                    <a:pt x="113" y="138428"/>
                  </a:cubicBezTo>
                  <a:close/>
                </a:path>
              </a:pathLst>
            </a:custGeom>
            <a:solidFill>
              <a:srgbClr val="32273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1" name="Freeform: Shape 260"/>
            <p:cNvSpPr/>
            <p:nvPr/>
          </p:nvSpPr>
          <p:spPr>
            <a:xfrm>
              <a:off x="6085171" y="4826268"/>
              <a:ext cx="115993" cy="35345"/>
            </a:xfrm>
            <a:custGeom>
              <a:avLst/>
              <a:gdLst>
                <a:gd name="connsiteX0" fmla="*/ 112473 w 115993"/>
                <a:gd name="connsiteY0" fmla="*/ 35346 h 35345"/>
                <a:gd name="connsiteX1" fmla="*/ 0 w 115993"/>
                <a:gd name="connsiteY1" fmla="*/ 35346 h 35345"/>
                <a:gd name="connsiteX2" fmla="*/ 0 w 115993"/>
                <a:gd name="connsiteY2" fmla="*/ 14244 h 35345"/>
                <a:gd name="connsiteX3" fmla="*/ 39883 w 115993"/>
                <a:gd name="connsiteY3" fmla="*/ 0 h 35345"/>
                <a:gd name="connsiteX4" fmla="*/ 113317 w 115993"/>
                <a:gd name="connsiteY4" fmla="*/ 19836 h 35345"/>
                <a:gd name="connsiteX5" fmla="*/ 112473 w 115993"/>
                <a:gd name="connsiteY5" fmla="*/ 35346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93" h="35345">
                  <a:moveTo>
                    <a:pt x="112473" y="35346"/>
                  </a:moveTo>
                  <a:cubicBezTo>
                    <a:pt x="75017" y="35346"/>
                    <a:pt x="37456" y="35346"/>
                    <a:pt x="0" y="35346"/>
                  </a:cubicBezTo>
                  <a:cubicBezTo>
                    <a:pt x="0" y="28277"/>
                    <a:pt x="0" y="21313"/>
                    <a:pt x="0" y="14244"/>
                  </a:cubicBezTo>
                  <a:cubicBezTo>
                    <a:pt x="10973" y="2954"/>
                    <a:pt x="24900" y="211"/>
                    <a:pt x="39883" y="0"/>
                  </a:cubicBezTo>
                  <a:cubicBezTo>
                    <a:pt x="66049" y="422"/>
                    <a:pt x="92743" y="-1266"/>
                    <a:pt x="113317" y="19836"/>
                  </a:cubicBezTo>
                  <a:cubicBezTo>
                    <a:pt x="117115" y="25111"/>
                    <a:pt x="116904" y="30281"/>
                    <a:pt x="112473" y="35346"/>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2" name="Freeform: Shape 261"/>
            <p:cNvSpPr/>
            <p:nvPr/>
          </p:nvSpPr>
          <p:spPr>
            <a:xfrm>
              <a:off x="6683303" y="4788812"/>
              <a:ext cx="75446" cy="51699"/>
            </a:xfrm>
            <a:custGeom>
              <a:avLst/>
              <a:gdLst>
                <a:gd name="connsiteX0" fmla="*/ 73435 w 75446"/>
                <a:gd name="connsiteY0" fmla="*/ 51700 h 51699"/>
                <a:gd name="connsiteX1" fmla="*/ 22157 w 75446"/>
                <a:gd name="connsiteY1" fmla="*/ 51489 h 51699"/>
                <a:gd name="connsiteX2" fmla="*/ 18992 w 75446"/>
                <a:gd name="connsiteY2" fmla="*/ 43998 h 51699"/>
                <a:gd name="connsiteX3" fmla="*/ 19941 w 75446"/>
                <a:gd name="connsiteY3" fmla="*/ 40199 h 51699"/>
                <a:gd name="connsiteX4" fmla="*/ 23740 w 75446"/>
                <a:gd name="connsiteY4" fmla="*/ 37772 h 51699"/>
                <a:gd name="connsiteX5" fmla="*/ 26377 w 75446"/>
                <a:gd name="connsiteY5" fmla="*/ 36717 h 51699"/>
                <a:gd name="connsiteX6" fmla="*/ 0 w 75446"/>
                <a:gd name="connsiteY6" fmla="*/ 29648 h 51699"/>
                <a:gd name="connsiteX7" fmla="*/ 54337 w 75446"/>
                <a:gd name="connsiteY7" fmla="*/ 0 h 51699"/>
                <a:gd name="connsiteX8" fmla="*/ 73435 w 75446"/>
                <a:gd name="connsiteY8" fmla="*/ 51700 h 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46" h="51699">
                  <a:moveTo>
                    <a:pt x="73435" y="51700"/>
                  </a:moveTo>
                  <a:cubicBezTo>
                    <a:pt x="56342" y="51594"/>
                    <a:pt x="39249" y="51594"/>
                    <a:pt x="22157" y="51489"/>
                  </a:cubicBezTo>
                  <a:cubicBezTo>
                    <a:pt x="19730" y="49167"/>
                    <a:pt x="18675" y="46741"/>
                    <a:pt x="18992" y="43998"/>
                  </a:cubicBezTo>
                  <a:cubicBezTo>
                    <a:pt x="19203" y="41149"/>
                    <a:pt x="19730" y="39777"/>
                    <a:pt x="19941" y="40199"/>
                  </a:cubicBezTo>
                  <a:cubicBezTo>
                    <a:pt x="14560" y="45475"/>
                    <a:pt x="20363" y="31547"/>
                    <a:pt x="23740" y="37772"/>
                  </a:cubicBezTo>
                  <a:cubicBezTo>
                    <a:pt x="27010" y="43998"/>
                    <a:pt x="33130" y="37667"/>
                    <a:pt x="26377" y="36717"/>
                  </a:cubicBezTo>
                  <a:cubicBezTo>
                    <a:pt x="17198" y="35346"/>
                    <a:pt x="6858" y="39460"/>
                    <a:pt x="0" y="29648"/>
                  </a:cubicBezTo>
                  <a:cubicBezTo>
                    <a:pt x="14455" y="12978"/>
                    <a:pt x="42098" y="20469"/>
                    <a:pt x="54337" y="0"/>
                  </a:cubicBezTo>
                  <a:cubicBezTo>
                    <a:pt x="81348" y="9707"/>
                    <a:pt x="75545" y="31336"/>
                    <a:pt x="73435" y="51700"/>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3" name="Freeform: Shape 262"/>
            <p:cNvSpPr/>
            <p:nvPr/>
          </p:nvSpPr>
          <p:spPr>
            <a:xfrm>
              <a:off x="6164212" y="4356329"/>
              <a:ext cx="56643" cy="115532"/>
            </a:xfrm>
            <a:custGeom>
              <a:avLst/>
              <a:gdLst>
                <a:gd name="connsiteX0" fmla="*/ 14229 w 56643"/>
                <a:gd name="connsiteY0" fmla="*/ 72801 h 115532"/>
                <a:gd name="connsiteX1" fmla="*/ 14018 w 56643"/>
                <a:gd name="connsiteY1" fmla="*/ 115533 h 115532"/>
                <a:gd name="connsiteX2" fmla="*/ 56644 w 56643"/>
                <a:gd name="connsiteY2" fmla="*/ 0 h 115532"/>
                <a:gd name="connsiteX3" fmla="*/ 45038 w 56643"/>
                <a:gd name="connsiteY3" fmla="*/ 17725 h 115532"/>
                <a:gd name="connsiteX4" fmla="*/ 38918 w 56643"/>
                <a:gd name="connsiteY4" fmla="*/ 30281 h 115532"/>
                <a:gd name="connsiteX5" fmla="*/ 14229 w 56643"/>
                <a:gd name="connsiteY5" fmla="*/ 72801 h 1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43" h="115532">
                  <a:moveTo>
                    <a:pt x="14229" y="72801"/>
                  </a:moveTo>
                  <a:cubicBezTo>
                    <a:pt x="14123" y="87045"/>
                    <a:pt x="14123" y="101289"/>
                    <a:pt x="14018" y="115533"/>
                  </a:cubicBezTo>
                  <a:cubicBezTo>
                    <a:pt x="-13204" y="39144"/>
                    <a:pt x="-1703" y="8124"/>
                    <a:pt x="56644" y="0"/>
                  </a:cubicBezTo>
                  <a:cubicBezTo>
                    <a:pt x="52740" y="5908"/>
                    <a:pt x="48941" y="11817"/>
                    <a:pt x="45038" y="17725"/>
                  </a:cubicBezTo>
                  <a:cubicBezTo>
                    <a:pt x="43877" y="22368"/>
                    <a:pt x="41767" y="26483"/>
                    <a:pt x="38918" y="30281"/>
                  </a:cubicBezTo>
                  <a:cubicBezTo>
                    <a:pt x="27418" y="42415"/>
                    <a:pt x="27206" y="61406"/>
                    <a:pt x="14229" y="72801"/>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4" name="Freeform: Shape 263"/>
            <p:cNvSpPr/>
            <p:nvPr/>
          </p:nvSpPr>
          <p:spPr>
            <a:xfrm>
              <a:off x="6082461" y="4788918"/>
              <a:ext cx="66542" cy="51593"/>
            </a:xfrm>
            <a:custGeom>
              <a:avLst/>
              <a:gdLst>
                <a:gd name="connsiteX0" fmla="*/ 43542 w 66542"/>
                <a:gd name="connsiteY0" fmla="*/ 51383 h 51593"/>
                <a:gd name="connsiteX1" fmla="*/ 2604 w 66542"/>
                <a:gd name="connsiteY1" fmla="*/ 51594 h 51593"/>
                <a:gd name="connsiteX2" fmla="*/ 11045 w 66542"/>
                <a:gd name="connsiteY2" fmla="*/ 0 h 51593"/>
                <a:gd name="connsiteX3" fmla="*/ 22018 w 66542"/>
                <a:gd name="connsiteY3" fmla="*/ 8018 h 51593"/>
                <a:gd name="connsiteX4" fmla="*/ 66543 w 66542"/>
                <a:gd name="connsiteY4" fmla="*/ 25639 h 51593"/>
                <a:gd name="connsiteX5" fmla="*/ 18431 w 66542"/>
                <a:gd name="connsiteY5" fmla="*/ 48218 h 51593"/>
                <a:gd name="connsiteX6" fmla="*/ 44491 w 66542"/>
                <a:gd name="connsiteY6" fmla="*/ 39038 h 51593"/>
                <a:gd name="connsiteX7" fmla="*/ 43542 w 66542"/>
                <a:gd name="connsiteY7" fmla="*/ 51383 h 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42" h="51593">
                  <a:moveTo>
                    <a:pt x="43542" y="51383"/>
                  </a:moveTo>
                  <a:cubicBezTo>
                    <a:pt x="29931" y="51489"/>
                    <a:pt x="16320" y="51594"/>
                    <a:pt x="2604" y="51594"/>
                  </a:cubicBezTo>
                  <a:cubicBezTo>
                    <a:pt x="3765" y="34079"/>
                    <a:pt x="-8158" y="14560"/>
                    <a:pt x="11045" y="0"/>
                  </a:cubicBezTo>
                  <a:cubicBezTo>
                    <a:pt x="12417" y="5803"/>
                    <a:pt x="15687" y="9074"/>
                    <a:pt x="22018" y="8018"/>
                  </a:cubicBezTo>
                  <a:cubicBezTo>
                    <a:pt x="41537" y="2321"/>
                    <a:pt x="57152" y="6119"/>
                    <a:pt x="66543" y="25639"/>
                  </a:cubicBezTo>
                  <a:cubicBezTo>
                    <a:pt x="59896" y="48112"/>
                    <a:pt x="37844" y="27960"/>
                    <a:pt x="18431" y="48218"/>
                  </a:cubicBezTo>
                  <a:cubicBezTo>
                    <a:pt x="32780" y="34185"/>
                    <a:pt x="38583" y="36295"/>
                    <a:pt x="44491" y="39038"/>
                  </a:cubicBezTo>
                  <a:cubicBezTo>
                    <a:pt x="47340" y="43470"/>
                    <a:pt x="46813" y="47585"/>
                    <a:pt x="43542" y="51383"/>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5" name="Freeform: Shape 264"/>
            <p:cNvSpPr/>
            <p:nvPr/>
          </p:nvSpPr>
          <p:spPr>
            <a:xfrm>
              <a:off x="6096947" y="4882504"/>
              <a:ext cx="39290" cy="105614"/>
            </a:xfrm>
            <a:custGeom>
              <a:avLst/>
              <a:gdLst>
                <a:gd name="connsiteX0" fmla="*/ 5738 w 39290"/>
                <a:gd name="connsiteY0" fmla="*/ 0 h 105614"/>
                <a:gd name="connsiteX1" fmla="*/ 7848 w 39290"/>
                <a:gd name="connsiteY1" fmla="*/ 9496 h 105614"/>
                <a:gd name="connsiteX2" fmla="*/ 39290 w 39290"/>
                <a:gd name="connsiteY2" fmla="*/ 105615 h 105614"/>
                <a:gd name="connsiteX3" fmla="*/ 5738 w 39290"/>
                <a:gd name="connsiteY3" fmla="*/ 0 h 105614"/>
              </a:gdLst>
              <a:ahLst/>
              <a:cxnLst>
                <a:cxn ang="0">
                  <a:pos x="connsiteX0" y="connsiteY0"/>
                </a:cxn>
                <a:cxn ang="0">
                  <a:pos x="connsiteX1" y="connsiteY1"/>
                </a:cxn>
                <a:cxn ang="0">
                  <a:pos x="connsiteX2" y="connsiteY2"/>
                </a:cxn>
                <a:cxn ang="0">
                  <a:pos x="connsiteX3" y="connsiteY3"/>
                </a:cxn>
              </a:cxnLst>
              <a:rect l="l" t="t" r="r" b="b"/>
              <a:pathLst>
                <a:path w="39290" h="105614">
                  <a:moveTo>
                    <a:pt x="5738" y="0"/>
                  </a:moveTo>
                  <a:cubicBezTo>
                    <a:pt x="7004" y="3060"/>
                    <a:pt x="7743" y="6225"/>
                    <a:pt x="7848" y="9496"/>
                  </a:cubicBezTo>
                  <a:cubicBezTo>
                    <a:pt x="18294" y="41571"/>
                    <a:pt x="28739" y="73540"/>
                    <a:pt x="39290" y="105615"/>
                  </a:cubicBezTo>
                  <a:cubicBezTo>
                    <a:pt x="9325" y="76389"/>
                    <a:pt x="-10299" y="43892"/>
                    <a:pt x="5738" y="0"/>
                  </a:cubicBezTo>
                  <a:close/>
                </a:path>
              </a:pathLst>
            </a:custGeom>
            <a:solidFill>
              <a:srgbClr val="271F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6" name="Freeform: Shape 265"/>
            <p:cNvSpPr/>
            <p:nvPr/>
          </p:nvSpPr>
          <p:spPr>
            <a:xfrm>
              <a:off x="6146683" y="4566082"/>
              <a:ext cx="50480" cy="86356"/>
            </a:xfrm>
            <a:custGeom>
              <a:avLst/>
              <a:gdLst>
                <a:gd name="connsiteX0" fmla="*/ 0 w 50480"/>
                <a:gd name="connsiteY0" fmla="*/ 84407 h 86356"/>
                <a:gd name="connsiteX1" fmla="*/ 42098 w 50480"/>
                <a:gd name="connsiteY1" fmla="*/ 0 h 86356"/>
                <a:gd name="connsiteX2" fmla="*/ 47163 w 50480"/>
                <a:gd name="connsiteY2" fmla="*/ 4959 h 86356"/>
                <a:gd name="connsiteX3" fmla="*/ 50011 w 50480"/>
                <a:gd name="connsiteY3" fmla="*/ 25639 h 86356"/>
                <a:gd name="connsiteX4" fmla="*/ 29754 w 50480"/>
                <a:gd name="connsiteY4" fmla="*/ 70691 h 86356"/>
                <a:gd name="connsiteX5" fmla="*/ 211 w 50480"/>
                <a:gd name="connsiteY5" fmla="*/ 84407 h 86356"/>
                <a:gd name="connsiteX6" fmla="*/ 0 w 50480"/>
                <a:gd name="connsiteY6" fmla="*/ 84407 h 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0" h="86356">
                  <a:moveTo>
                    <a:pt x="0" y="84407"/>
                  </a:moveTo>
                  <a:cubicBezTo>
                    <a:pt x="7913" y="53176"/>
                    <a:pt x="21207" y="24689"/>
                    <a:pt x="42098" y="0"/>
                  </a:cubicBezTo>
                  <a:cubicBezTo>
                    <a:pt x="43786" y="1688"/>
                    <a:pt x="45475" y="3271"/>
                    <a:pt x="47163" y="4959"/>
                  </a:cubicBezTo>
                  <a:cubicBezTo>
                    <a:pt x="50433" y="11500"/>
                    <a:pt x="51067" y="18464"/>
                    <a:pt x="50011" y="25639"/>
                  </a:cubicBezTo>
                  <a:cubicBezTo>
                    <a:pt x="45897" y="41782"/>
                    <a:pt x="38089" y="56342"/>
                    <a:pt x="29754" y="70691"/>
                  </a:cubicBezTo>
                  <a:cubicBezTo>
                    <a:pt x="21946" y="79659"/>
                    <a:pt x="15193" y="90949"/>
                    <a:pt x="211" y="84407"/>
                  </a:cubicBezTo>
                  <a:lnTo>
                    <a:pt x="0" y="84407"/>
                  </a:lnTo>
                  <a:close/>
                </a:path>
              </a:pathLst>
            </a:custGeom>
            <a:solidFill>
              <a:srgbClr val="372B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7" name="Freeform: Shape 266"/>
            <p:cNvSpPr/>
            <p:nvPr/>
          </p:nvSpPr>
          <p:spPr>
            <a:xfrm>
              <a:off x="6135921" y="4988014"/>
              <a:ext cx="52965" cy="53282"/>
            </a:xfrm>
            <a:custGeom>
              <a:avLst/>
              <a:gdLst>
                <a:gd name="connsiteX0" fmla="*/ 0 w 52965"/>
                <a:gd name="connsiteY0" fmla="*/ 0 h 53282"/>
                <a:gd name="connsiteX1" fmla="*/ 52966 w 52965"/>
                <a:gd name="connsiteY1" fmla="*/ 53282 h 53282"/>
                <a:gd name="connsiteX2" fmla="*/ 0 w 52965"/>
                <a:gd name="connsiteY2" fmla="*/ 0 h 53282"/>
              </a:gdLst>
              <a:ahLst/>
              <a:cxnLst>
                <a:cxn ang="0">
                  <a:pos x="connsiteX0" y="connsiteY0"/>
                </a:cxn>
                <a:cxn ang="0">
                  <a:pos x="connsiteX1" y="connsiteY1"/>
                </a:cxn>
                <a:cxn ang="0">
                  <a:pos x="connsiteX2" y="connsiteY2"/>
                </a:cxn>
              </a:cxnLst>
              <a:rect l="l" t="t" r="r" b="b"/>
              <a:pathLst>
                <a:path w="52965" h="53282">
                  <a:moveTo>
                    <a:pt x="0" y="0"/>
                  </a:moveTo>
                  <a:cubicBezTo>
                    <a:pt x="21840" y="13505"/>
                    <a:pt x="39777" y="31125"/>
                    <a:pt x="52966" y="53282"/>
                  </a:cubicBezTo>
                  <a:cubicBezTo>
                    <a:pt x="24056" y="46741"/>
                    <a:pt x="6014" y="29332"/>
                    <a:pt x="0" y="0"/>
                  </a:cubicBezTo>
                  <a:close/>
                </a:path>
              </a:pathLst>
            </a:custGeom>
            <a:solidFill>
              <a:srgbClr val="261E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8" name="Freeform: Shape 267"/>
            <p:cNvSpPr/>
            <p:nvPr/>
          </p:nvSpPr>
          <p:spPr>
            <a:xfrm>
              <a:off x="6188675" y="4523456"/>
              <a:ext cx="26507" cy="42625"/>
            </a:xfrm>
            <a:custGeom>
              <a:avLst/>
              <a:gdLst>
                <a:gd name="connsiteX0" fmla="*/ 10023 w 26507"/>
                <a:gd name="connsiteY0" fmla="*/ 0 h 42625"/>
                <a:gd name="connsiteX1" fmla="*/ 21207 w 26507"/>
                <a:gd name="connsiteY1" fmla="*/ 527 h 42625"/>
                <a:gd name="connsiteX2" fmla="*/ 317 w 26507"/>
                <a:gd name="connsiteY2" fmla="*/ 42626 h 42625"/>
                <a:gd name="connsiteX3" fmla="*/ 0 w 26507"/>
                <a:gd name="connsiteY3" fmla="*/ 42520 h 42625"/>
                <a:gd name="connsiteX4" fmla="*/ 10023 w 26507"/>
                <a:gd name="connsiteY4" fmla="*/ 0 h 4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7" h="42625">
                  <a:moveTo>
                    <a:pt x="10023" y="0"/>
                  </a:moveTo>
                  <a:cubicBezTo>
                    <a:pt x="13716" y="211"/>
                    <a:pt x="17514" y="422"/>
                    <a:pt x="21207" y="527"/>
                  </a:cubicBezTo>
                  <a:cubicBezTo>
                    <a:pt x="31653" y="23212"/>
                    <a:pt x="27643" y="38722"/>
                    <a:pt x="317" y="42626"/>
                  </a:cubicBezTo>
                  <a:cubicBezTo>
                    <a:pt x="317" y="42626"/>
                    <a:pt x="0" y="42520"/>
                    <a:pt x="0" y="42520"/>
                  </a:cubicBezTo>
                  <a:cubicBezTo>
                    <a:pt x="1899" y="28066"/>
                    <a:pt x="-4642" y="11500"/>
                    <a:pt x="10023" y="0"/>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9" name="Freeform: Shape 268"/>
            <p:cNvSpPr/>
            <p:nvPr/>
          </p:nvSpPr>
          <p:spPr>
            <a:xfrm>
              <a:off x="6263059" y="4960180"/>
              <a:ext cx="263034" cy="70263"/>
            </a:xfrm>
            <a:custGeom>
              <a:avLst/>
              <a:gdLst>
                <a:gd name="connsiteX0" fmla="*/ 263035 w 263034"/>
                <a:gd name="connsiteY0" fmla="*/ 39968 h 70263"/>
                <a:gd name="connsiteX1" fmla="*/ 157948 w 263034"/>
                <a:gd name="connsiteY1" fmla="*/ 70143 h 70263"/>
                <a:gd name="connsiteX2" fmla="*/ 0 w 263034"/>
                <a:gd name="connsiteY2" fmla="*/ 4622 h 70263"/>
                <a:gd name="connsiteX3" fmla="*/ 24162 w 263034"/>
                <a:gd name="connsiteY3" fmla="*/ 1457 h 70263"/>
                <a:gd name="connsiteX4" fmla="*/ 224630 w 263034"/>
                <a:gd name="connsiteY4" fmla="*/ 32476 h 70263"/>
                <a:gd name="connsiteX5" fmla="*/ 263035 w 263034"/>
                <a:gd name="connsiteY5" fmla="*/ 39968 h 7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034" h="70263">
                  <a:moveTo>
                    <a:pt x="263035" y="39968"/>
                  </a:moveTo>
                  <a:cubicBezTo>
                    <a:pt x="232121" y="64235"/>
                    <a:pt x="196142" y="71304"/>
                    <a:pt x="157948" y="70143"/>
                  </a:cubicBezTo>
                  <a:cubicBezTo>
                    <a:pt x="98124" y="65606"/>
                    <a:pt x="38089" y="61597"/>
                    <a:pt x="0" y="4622"/>
                  </a:cubicBezTo>
                  <a:cubicBezTo>
                    <a:pt x="7491" y="-654"/>
                    <a:pt x="15616" y="-970"/>
                    <a:pt x="24162" y="1457"/>
                  </a:cubicBezTo>
                  <a:cubicBezTo>
                    <a:pt x="86834" y="38279"/>
                    <a:pt x="151828" y="59698"/>
                    <a:pt x="224630" y="32476"/>
                  </a:cubicBezTo>
                  <a:cubicBezTo>
                    <a:pt x="237924" y="27518"/>
                    <a:pt x="252484" y="26357"/>
                    <a:pt x="263035" y="3996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0" name="Freeform: Shape 269"/>
            <p:cNvSpPr/>
            <p:nvPr/>
          </p:nvSpPr>
          <p:spPr>
            <a:xfrm>
              <a:off x="6189097" y="4754116"/>
              <a:ext cx="50645" cy="170381"/>
            </a:xfrm>
            <a:custGeom>
              <a:avLst/>
              <a:gdLst>
                <a:gd name="connsiteX0" fmla="*/ 8547 w 50645"/>
                <a:gd name="connsiteY0" fmla="*/ 107497 h 170381"/>
                <a:gd name="connsiteX1" fmla="*/ 8864 w 50645"/>
                <a:gd name="connsiteY1" fmla="*/ 96525 h 170381"/>
                <a:gd name="connsiteX2" fmla="*/ 106 w 50645"/>
                <a:gd name="connsiteY2" fmla="*/ 76267 h 170381"/>
                <a:gd name="connsiteX3" fmla="*/ 950 w 50645"/>
                <a:gd name="connsiteY3" fmla="*/ 61390 h 170381"/>
                <a:gd name="connsiteX4" fmla="*/ 28699 w 50645"/>
                <a:gd name="connsiteY4" fmla="*/ 1249 h 170381"/>
                <a:gd name="connsiteX5" fmla="*/ 42943 w 50645"/>
                <a:gd name="connsiteY5" fmla="*/ 2410 h 170381"/>
                <a:gd name="connsiteX6" fmla="*/ 50645 w 50645"/>
                <a:gd name="connsiteY6" fmla="*/ 23090 h 170381"/>
                <a:gd name="connsiteX7" fmla="*/ 45686 w 50645"/>
                <a:gd name="connsiteY7" fmla="*/ 59491 h 170381"/>
                <a:gd name="connsiteX8" fmla="*/ 45053 w 50645"/>
                <a:gd name="connsiteY8" fmla="*/ 102644 h 170381"/>
                <a:gd name="connsiteX9" fmla="*/ 45475 w 50645"/>
                <a:gd name="connsiteY9" fmla="*/ 123957 h 170381"/>
                <a:gd name="connsiteX10" fmla="*/ 48219 w 50645"/>
                <a:gd name="connsiteY10" fmla="*/ 159197 h 170381"/>
                <a:gd name="connsiteX11" fmla="*/ 40094 w 50645"/>
                <a:gd name="connsiteY11" fmla="*/ 170381 h 170381"/>
                <a:gd name="connsiteX12" fmla="*/ 10657 w 50645"/>
                <a:gd name="connsiteY12" fmla="*/ 151389 h 170381"/>
                <a:gd name="connsiteX13" fmla="*/ 19309 w 50645"/>
                <a:gd name="connsiteY13" fmla="*/ 128494 h 170381"/>
                <a:gd name="connsiteX14" fmla="*/ 8547 w 50645"/>
                <a:gd name="connsiteY14" fmla="*/ 107497 h 17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45" h="170381">
                  <a:moveTo>
                    <a:pt x="8547" y="107497"/>
                  </a:moveTo>
                  <a:cubicBezTo>
                    <a:pt x="8653" y="103805"/>
                    <a:pt x="8758" y="100217"/>
                    <a:pt x="8864" y="96525"/>
                  </a:cubicBezTo>
                  <a:cubicBezTo>
                    <a:pt x="4327" y="90511"/>
                    <a:pt x="845" y="83969"/>
                    <a:pt x="106" y="76267"/>
                  </a:cubicBezTo>
                  <a:cubicBezTo>
                    <a:pt x="-210" y="71308"/>
                    <a:pt x="212" y="66349"/>
                    <a:pt x="950" y="61390"/>
                  </a:cubicBezTo>
                  <a:cubicBezTo>
                    <a:pt x="7492" y="40077"/>
                    <a:pt x="11290" y="17498"/>
                    <a:pt x="28699" y="1249"/>
                  </a:cubicBezTo>
                  <a:cubicBezTo>
                    <a:pt x="33658" y="-755"/>
                    <a:pt x="38406" y="-333"/>
                    <a:pt x="42943" y="2410"/>
                  </a:cubicBezTo>
                  <a:cubicBezTo>
                    <a:pt x="48430" y="8213"/>
                    <a:pt x="50540" y="15282"/>
                    <a:pt x="50645" y="23090"/>
                  </a:cubicBezTo>
                  <a:cubicBezTo>
                    <a:pt x="50434" y="35435"/>
                    <a:pt x="45686" y="47146"/>
                    <a:pt x="45686" y="59491"/>
                  </a:cubicBezTo>
                  <a:cubicBezTo>
                    <a:pt x="44948" y="73840"/>
                    <a:pt x="45053" y="88295"/>
                    <a:pt x="45053" y="102644"/>
                  </a:cubicBezTo>
                  <a:cubicBezTo>
                    <a:pt x="45264" y="109713"/>
                    <a:pt x="45264" y="116888"/>
                    <a:pt x="45475" y="123957"/>
                  </a:cubicBezTo>
                  <a:cubicBezTo>
                    <a:pt x="45581" y="135774"/>
                    <a:pt x="49379" y="147275"/>
                    <a:pt x="48219" y="159197"/>
                  </a:cubicBezTo>
                  <a:cubicBezTo>
                    <a:pt x="47058" y="164051"/>
                    <a:pt x="44315" y="167743"/>
                    <a:pt x="40094" y="170381"/>
                  </a:cubicBezTo>
                  <a:cubicBezTo>
                    <a:pt x="30282" y="164051"/>
                    <a:pt x="20470" y="157720"/>
                    <a:pt x="10657" y="151389"/>
                  </a:cubicBezTo>
                  <a:cubicBezTo>
                    <a:pt x="9391" y="142210"/>
                    <a:pt x="13717" y="135141"/>
                    <a:pt x="19309" y="128494"/>
                  </a:cubicBezTo>
                  <a:cubicBezTo>
                    <a:pt x="15616" y="121530"/>
                    <a:pt x="12134" y="114461"/>
                    <a:pt x="8547" y="10749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1" name="Freeform: Shape 270"/>
            <p:cNvSpPr/>
            <p:nvPr/>
          </p:nvSpPr>
          <p:spPr>
            <a:xfrm>
              <a:off x="6229086" y="4905822"/>
              <a:ext cx="79975" cy="66474"/>
            </a:xfrm>
            <a:custGeom>
              <a:avLst/>
              <a:gdLst>
                <a:gd name="connsiteX0" fmla="*/ 0 w 79975"/>
                <a:gd name="connsiteY0" fmla="*/ 18675 h 66474"/>
                <a:gd name="connsiteX1" fmla="*/ 3693 w 79975"/>
                <a:gd name="connsiteY1" fmla="*/ 8124 h 66474"/>
                <a:gd name="connsiteX2" fmla="*/ 23001 w 79975"/>
                <a:gd name="connsiteY2" fmla="*/ 0 h 66474"/>
                <a:gd name="connsiteX3" fmla="*/ 37034 w 79975"/>
                <a:gd name="connsiteY3" fmla="*/ 3904 h 66474"/>
                <a:gd name="connsiteX4" fmla="*/ 79976 w 79975"/>
                <a:gd name="connsiteY4" fmla="*/ 51911 h 66474"/>
                <a:gd name="connsiteX5" fmla="*/ 74384 w 79975"/>
                <a:gd name="connsiteY5" fmla="*/ 64888 h 66474"/>
                <a:gd name="connsiteX6" fmla="*/ 53810 w 79975"/>
                <a:gd name="connsiteY6" fmla="*/ 61723 h 66474"/>
                <a:gd name="connsiteX7" fmla="*/ 34079 w 79975"/>
                <a:gd name="connsiteY7" fmla="*/ 59191 h 66474"/>
                <a:gd name="connsiteX8" fmla="*/ 0 w 79975"/>
                <a:gd name="connsiteY8" fmla="*/ 18675 h 6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975" h="66474">
                  <a:moveTo>
                    <a:pt x="0" y="18675"/>
                  </a:moveTo>
                  <a:cubicBezTo>
                    <a:pt x="1266" y="15193"/>
                    <a:pt x="2427" y="11606"/>
                    <a:pt x="3693" y="8124"/>
                  </a:cubicBezTo>
                  <a:cubicBezTo>
                    <a:pt x="8757" y="2216"/>
                    <a:pt x="15404" y="0"/>
                    <a:pt x="23001" y="0"/>
                  </a:cubicBezTo>
                  <a:cubicBezTo>
                    <a:pt x="27854" y="528"/>
                    <a:pt x="32497" y="1794"/>
                    <a:pt x="37034" y="3904"/>
                  </a:cubicBezTo>
                  <a:cubicBezTo>
                    <a:pt x="54654" y="16987"/>
                    <a:pt x="71957" y="30281"/>
                    <a:pt x="79976" y="51911"/>
                  </a:cubicBezTo>
                  <a:cubicBezTo>
                    <a:pt x="79976" y="56975"/>
                    <a:pt x="78077" y="61301"/>
                    <a:pt x="74384" y="64888"/>
                  </a:cubicBezTo>
                  <a:cubicBezTo>
                    <a:pt x="66893" y="67737"/>
                    <a:pt x="60035" y="66788"/>
                    <a:pt x="53810" y="61723"/>
                  </a:cubicBezTo>
                  <a:cubicBezTo>
                    <a:pt x="47268" y="60879"/>
                    <a:pt x="40621" y="60035"/>
                    <a:pt x="34079" y="59191"/>
                  </a:cubicBezTo>
                  <a:cubicBezTo>
                    <a:pt x="22684" y="45580"/>
                    <a:pt x="11395" y="32075"/>
                    <a:pt x="0" y="18675"/>
                  </a:cubicBezTo>
                  <a:close/>
                </a:path>
              </a:pathLst>
            </a:custGeom>
            <a:solidFill>
              <a:srgbClr val="9C5A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2" name="Freeform: Shape 271"/>
            <p:cNvSpPr/>
            <p:nvPr/>
          </p:nvSpPr>
          <p:spPr>
            <a:xfrm>
              <a:off x="6136659" y="4881798"/>
              <a:ext cx="72938" cy="23707"/>
            </a:xfrm>
            <a:custGeom>
              <a:avLst/>
              <a:gdLst>
                <a:gd name="connsiteX0" fmla="*/ 71641 w 72938"/>
                <a:gd name="connsiteY0" fmla="*/ 812 h 23707"/>
                <a:gd name="connsiteX1" fmla="*/ 62989 w 72938"/>
                <a:gd name="connsiteY1" fmla="*/ 23707 h 23707"/>
                <a:gd name="connsiteX2" fmla="*/ 0 w 72938"/>
                <a:gd name="connsiteY2" fmla="*/ 9569 h 23707"/>
                <a:gd name="connsiteX3" fmla="*/ 71641 w 72938"/>
                <a:gd name="connsiteY3" fmla="*/ 812 h 23707"/>
              </a:gdLst>
              <a:ahLst/>
              <a:cxnLst>
                <a:cxn ang="0">
                  <a:pos x="connsiteX0" y="connsiteY0"/>
                </a:cxn>
                <a:cxn ang="0">
                  <a:pos x="connsiteX1" y="connsiteY1"/>
                </a:cxn>
                <a:cxn ang="0">
                  <a:pos x="connsiteX2" y="connsiteY2"/>
                </a:cxn>
                <a:cxn ang="0">
                  <a:pos x="connsiteX3" y="connsiteY3"/>
                </a:cxn>
              </a:cxnLst>
              <a:rect l="l" t="t" r="r" b="b"/>
              <a:pathLst>
                <a:path w="72938" h="23707">
                  <a:moveTo>
                    <a:pt x="71641" y="812"/>
                  </a:moveTo>
                  <a:cubicBezTo>
                    <a:pt x="73857" y="10413"/>
                    <a:pt x="74490" y="19276"/>
                    <a:pt x="62989" y="23707"/>
                  </a:cubicBezTo>
                  <a:cubicBezTo>
                    <a:pt x="41993" y="19171"/>
                    <a:pt x="17937" y="27717"/>
                    <a:pt x="0" y="9569"/>
                  </a:cubicBezTo>
                  <a:cubicBezTo>
                    <a:pt x="22157" y="-7418"/>
                    <a:pt x="47796" y="4083"/>
                    <a:pt x="71641" y="812"/>
                  </a:cubicBezTo>
                  <a:close/>
                </a:path>
              </a:pathLst>
            </a:custGeom>
            <a:solidFill>
              <a:srgbClr val="E5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3" name="Freeform: Shape 272"/>
            <p:cNvSpPr/>
            <p:nvPr/>
          </p:nvSpPr>
          <p:spPr>
            <a:xfrm>
              <a:off x="6282790" y="4956255"/>
              <a:ext cx="277806" cy="63474"/>
            </a:xfrm>
            <a:custGeom>
              <a:avLst/>
              <a:gdLst>
                <a:gd name="connsiteX0" fmla="*/ 0 w 277806"/>
                <a:gd name="connsiteY0" fmla="*/ 11184 h 63474"/>
                <a:gd name="connsiteX1" fmla="*/ 23423 w 277806"/>
                <a:gd name="connsiteY1" fmla="*/ 10024 h 63474"/>
                <a:gd name="connsiteX2" fmla="*/ 60773 w 277806"/>
                <a:gd name="connsiteY2" fmla="*/ 13083 h 63474"/>
                <a:gd name="connsiteX3" fmla="*/ 207115 w 277806"/>
                <a:gd name="connsiteY3" fmla="*/ 12028 h 63474"/>
                <a:gd name="connsiteX4" fmla="*/ 252167 w 277806"/>
                <a:gd name="connsiteY4" fmla="*/ 0 h 63474"/>
                <a:gd name="connsiteX5" fmla="*/ 274641 w 277806"/>
                <a:gd name="connsiteY5" fmla="*/ 7175 h 63474"/>
                <a:gd name="connsiteX6" fmla="*/ 274641 w 277806"/>
                <a:gd name="connsiteY6" fmla="*/ 21102 h 63474"/>
                <a:gd name="connsiteX7" fmla="*/ 243199 w 277806"/>
                <a:gd name="connsiteY7" fmla="*/ 43998 h 63474"/>
                <a:gd name="connsiteX8" fmla="*/ 70164 w 277806"/>
                <a:gd name="connsiteY8" fmla="*/ 52649 h 63474"/>
                <a:gd name="connsiteX9" fmla="*/ 0 w 277806"/>
                <a:gd name="connsiteY9" fmla="*/ 11184 h 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806" h="63474">
                  <a:moveTo>
                    <a:pt x="0" y="11184"/>
                  </a:moveTo>
                  <a:cubicBezTo>
                    <a:pt x="7808" y="10762"/>
                    <a:pt x="15615" y="10446"/>
                    <a:pt x="23423" y="10024"/>
                  </a:cubicBezTo>
                  <a:cubicBezTo>
                    <a:pt x="36401" y="4115"/>
                    <a:pt x="48534" y="9707"/>
                    <a:pt x="60773" y="13083"/>
                  </a:cubicBezTo>
                  <a:cubicBezTo>
                    <a:pt x="109730" y="32286"/>
                    <a:pt x="158475" y="31548"/>
                    <a:pt x="207115" y="12028"/>
                  </a:cubicBezTo>
                  <a:cubicBezTo>
                    <a:pt x="221781" y="6753"/>
                    <a:pt x="236235" y="422"/>
                    <a:pt x="252167" y="0"/>
                  </a:cubicBezTo>
                  <a:cubicBezTo>
                    <a:pt x="260397" y="106"/>
                    <a:pt x="267994" y="2216"/>
                    <a:pt x="274641" y="7175"/>
                  </a:cubicBezTo>
                  <a:cubicBezTo>
                    <a:pt x="278861" y="11817"/>
                    <a:pt x="278861" y="16459"/>
                    <a:pt x="274641" y="21102"/>
                  </a:cubicBezTo>
                  <a:cubicBezTo>
                    <a:pt x="264195" y="28699"/>
                    <a:pt x="253644" y="36401"/>
                    <a:pt x="243199" y="43998"/>
                  </a:cubicBezTo>
                  <a:cubicBezTo>
                    <a:pt x="185802" y="52227"/>
                    <a:pt x="129354" y="77866"/>
                    <a:pt x="70164" y="52649"/>
                  </a:cubicBezTo>
                  <a:cubicBezTo>
                    <a:pt x="45052" y="41782"/>
                    <a:pt x="16565" y="36612"/>
                    <a:pt x="0" y="11184"/>
                  </a:cubicBezTo>
                  <a:close/>
                </a:path>
              </a:pathLst>
            </a:custGeom>
            <a:solidFill>
              <a:srgbClr val="8D4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4" name="Freeform: Shape 273"/>
            <p:cNvSpPr/>
            <p:nvPr/>
          </p:nvSpPr>
          <p:spPr>
            <a:xfrm>
              <a:off x="6557536" y="4911133"/>
              <a:ext cx="59501" cy="66119"/>
            </a:xfrm>
            <a:custGeom>
              <a:avLst/>
              <a:gdLst>
                <a:gd name="connsiteX0" fmla="*/ 0 w 59501"/>
                <a:gd name="connsiteY0" fmla="*/ 66119 h 66119"/>
                <a:gd name="connsiteX1" fmla="*/ 1688 w 59501"/>
                <a:gd name="connsiteY1" fmla="*/ 56201 h 66119"/>
                <a:gd name="connsiteX2" fmla="*/ 25428 w 59501"/>
                <a:gd name="connsiteY2" fmla="*/ 12309 h 66119"/>
                <a:gd name="connsiteX3" fmla="*/ 42942 w 59501"/>
                <a:gd name="connsiteY3" fmla="*/ 281 h 66119"/>
                <a:gd name="connsiteX4" fmla="*/ 56025 w 59501"/>
                <a:gd name="connsiteY4" fmla="*/ 3447 h 66119"/>
                <a:gd name="connsiteX5" fmla="*/ 52649 w 59501"/>
                <a:gd name="connsiteY5" fmla="*/ 35943 h 66119"/>
                <a:gd name="connsiteX6" fmla="*/ 42626 w 59501"/>
                <a:gd name="connsiteY6" fmla="*/ 45123 h 66119"/>
                <a:gd name="connsiteX7" fmla="*/ 21629 w 59501"/>
                <a:gd name="connsiteY7" fmla="*/ 66119 h 66119"/>
                <a:gd name="connsiteX8" fmla="*/ 0 w 59501"/>
                <a:gd name="connsiteY8" fmla="*/ 66119 h 6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1" h="66119">
                  <a:moveTo>
                    <a:pt x="0" y="66119"/>
                  </a:moveTo>
                  <a:cubicBezTo>
                    <a:pt x="528" y="62848"/>
                    <a:pt x="1055" y="59472"/>
                    <a:pt x="1688" y="56201"/>
                  </a:cubicBezTo>
                  <a:cubicBezTo>
                    <a:pt x="3060" y="38054"/>
                    <a:pt x="16565" y="26448"/>
                    <a:pt x="25428" y="12309"/>
                  </a:cubicBezTo>
                  <a:cubicBezTo>
                    <a:pt x="30176" y="6718"/>
                    <a:pt x="35979" y="2602"/>
                    <a:pt x="42942" y="281"/>
                  </a:cubicBezTo>
                  <a:cubicBezTo>
                    <a:pt x="47690" y="-563"/>
                    <a:pt x="52122" y="493"/>
                    <a:pt x="56025" y="3447"/>
                  </a:cubicBezTo>
                  <a:cubicBezTo>
                    <a:pt x="62567" y="15053"/>
                    <a:pt x="58980" y="25709"/>
                    <a:pt x="52649" y="35943"/>
                  </a:cubicBezTo>
                  <a:cubicBezTo>
                    <a:pt x="49484" y="39214"/>
                    <a:pt x="46213" y="42274"/>
                    <a:pt x="42626" y="45123"/>
                  </a:cubicBezTo>
                  <a:cubicBezTo>
                    <a:pt x="35662" y="52086"/>
                    <a:pt x="28699" y="59156"/>
                    <a:pt x="21629" y="66119"/>
                  </a:cubicBezTo>
                  <a:cubicBezTo>
                    <a:pt x="14349" y="66119"/>
                    <a:pt x="7175" y="66119"/>
                    <a:pt x="0" y="6611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5" name="Freeform: Shape 274"/>
            <p:cNvSpPr/>
            <p:nvPr/>
          </p:nvSpPr>
          <p:spPr>
            <a:xfrm>
              <a:off x="6463188" y="4570456"/>
              <a:ext cx="137290" cy="149108"/>
            </a:xfrm>
            <a:custGeom>
              <a:avLst/>
              <a:gdLst>
                <a:gd name="connsiteX0" fmla="*/ 125474 w 137290"/>
                <a:gd name="connsiteY0" fmla="*/ 100819 h 149108"/>
                <a:gd name="connsiteX1" fmla="*/ 137291 w 137290"/>
                <a:gd name="connsiteY1" fmla="*/ 109787 h 149108"/>
                <a:gd name="connsiteX2" fmla="*/ 115556 w 137290"/>
                <a:gd name="connsiteY2" fmla="*/ 147454 h 149108"/>
                <a:gd name="connsiteX3" fmla="*/ 87385 w 137290"/>
                <a:gd name="connsiteY3" fmla="*/ 141229 h 149108"/>
                <a:gd name="connsiteX4" fmla="*/ 21547 w 137290"/>
                <a:gd name="connsiteY4" fmla="*/ 91534 h 149108"/>
                <a:gd name="connsiteX5" fmla="*/ 5193 w 137290"/>
                <a:gd name="connsiteY5" fmla="*/ 8709 h 149108"/>
                <a:gd name="connsiteX6" fmla="*/ 53622 w 137290"/>
                <a:gd name="connsiteY6" fmla="*/ 16306 h 149108"/>
                <a:gd name="connsiteX7" fmla="*/ 106376 w 137290"/>
                <a:gd name="connsiteY7" fmla="*/ 70748 h 149108"/>
                <a:gd name="connsiteX8" fmla="*/ 125474 w 137290"/>
                <a:gd name="connsiteY8" fmla="*/ 100819 h 14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90" h="149108">
                  <a:moveTo>
                    <a:pt x="125474" y="100819"/>
                  </a:moveTo>
                  <a:cubicBezTo>
                    <a:pt x="129378" y="103773"/>
                    <a:pt x="133281" y="106832"/>
                    <a:pt x="137291" y="109787"/>
                  </a:cubicBezTo>
                  <a:cubicBezTo>
                    <a:pt x="136552" y="126035"/>
                    <a:pt x="128850" y="138380"/>
                    <a:pt x="115556" y="147454"/>
                  </a:cubicBezTo>
                  <a:cubicBezTo>
                    <a:pt x="104899" y="151357"/>
                    <a:pt x="95720" y="147981"/>
                    <a:pt x="87385" y="141229"/>
                  </a:cubicBezTo>
                  <a:cubicBezTo>
                    <a:pt x="69026" y="120021"/>
                    <a:pt x="40011" y="112847"/>
                    <a:pt x="21547" y="91534"/>
                  </a:cubicBezTo>
                  <a:cubicBezTo>
                    <a:pt x="5510" y="66000"/>
                    <a:pt x="-7679" y="39940"/>
                    <a:pt x="5193" y="8709"/>
                  </a:cubicBezTo>
                  <a:cubicBezTo>
                    <a:pt x="24501" y="-9439"/>
                    <a:pt x="39695" y="4594"/>
                    <a:pt x="53622" y="16306"/>
                  </a:cubicBezTo>
                  <a:cubicBezTo>
                    <a:pt x="72930" y="32659"/>
                    <a:pt x="91394" y="50174"/>
                    <a:pt x="106376" y="70748"/>
                  </a:cubicBezTo>
                  <a:cubicBezTo>
                    <a:pt x="114712" y="79506"/>
                    <a:pt x="119460" y="90584"/>
                    <a:pt x="125474" y="100819"/>
                  </a:cubicBezTo>
                  <a:close/>
                </a:path>
              </a:pathLst>
            </a:custGeom>
            <a:solidFill>
              <a:srgbClr val="4B3E4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6" name="Freeform: Shape 275"/>
            <p:cNvSpPr/>
            <p:nvPr/>
          </p:nvSpPr>
          <p:spPr>
            <a:xfrm>
              <a:off x="6465907" y="4536209"/>
              <a:ext cx="113469" cy="114385"/>
            </a:xfrm>
            <a:custGeom>
              <a:avLst/>
              <a:gdLst>
                <a:gd name="connsiteX0" fmla="*/ 101019 w 113469"/>
                <a:gd name="connsiteY0" fmla="*/ 114386 h 114385"/>
                <a:gd name="connsiteX1" fmla="*/ 8066 w 113469"/>
                <a:gd name="connsiteY1" fmla="*/ 40424 h 114385"/>
                <a:gd name="connsiteX2" fmla="*/ 1418 w 113469"/>
                <a:gd name="connsiteY2" fmla="*/ 13413 h 114385"/>
                <a:gd name="connsiteX3" fmla="*/ 11336 w 113469"/>
                <a:gd name="connsiteY3" fmla="*/ 2651 h 114385"/>
                <a:gd name="connsiteX4" fmla="*/ 40457 w 113469"/>
                <a:gd name="connsiteY4" fmla="*/ 3074 h 114385"/>
                <a:gd name="connsiteX5" fmla="*/ 102391 w 113469"/>
                <a:gd name="connsiteY5" fmla="*/ 71865 h 114385"/>
                <a:gd name="connsiteX6" fmla="*/ 113470 w 113469"/>
                <a:gd name="connsiteY6" fmla="*/ 101936 h 114385"/>
                <a:gd name="connsiteX7" fmla="*/ 101019 w 113469"/>
                <a:gd name="connsiteY7" fmla="*/ 114386 h 11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69" h="114385">
                  <a:moveTo>
                    <a:pt x="101019" y="114386"/>
                  </a:moveTo>
                  <a:cubicBezTo>
                    <a:pt x="66307" y="94445"/>
                    <a:pt x="51113" y="49920"/>
                    <a:pt x="8066" y="40424"/>
                  </a:cubicBezTo>
                  <a:cubicBezTo>
                    <a:pt x="-797" y="33038"/>
                    <a:pt x="-1219" y="23648"/>
                    <a:pt x="1418" y="13413"/>
                  </a:cubicBezTo>
                  <a:cubicBezTo>
                    <a:pt x="3634" y="8771"/>
                    <a:pt x="6905" y="5289"/>
                    <a:pt x="11336" y="2651"/>
                  </a:cubicBezTo>
                  <a:cubicBezTo>
                    <a:pt x="21043" y="-1252"/>
                    <a:pt x="30750" y="-619"/>
                    <a:pt x="40457" y="3074"/>
                  </a:cubicBezTo>
                  <a:cubicBezTo>
                    <a:pt x="67784" y="19955"/>
                    <a:pt x="87725" y="43589"/>
                    <a:pt x="102391" y="71865"/>
                  </a:cubicBezTo>
                  <a:cubicBezTo>
                    <a:pt x="106084" y="81889"/>
                    <a:pt x="109777" y="91912"/>
                    <a:pt x="113470" y="101936"/>
                  </a:cubicBezTo>
                  <a:cubicBezTo>
                    <a:pt x="112520" y="109427"/>
                    <a:pt x="108405" y="113542"/>
                    <a:pt x="101019" y="114386"/>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7" name="Freeform: Shape 276"/>
            <p:cNvSpPr/>
            <p:nvPr/>
          </p:nvSpPr>
          <p:spPr>
            <a:xfrm>
              <a:off x="6505414" y="4525593"/>
              <a:ext cx="63516" cy="82481"/>
            </a:xfrm>
            <a:custGeom>
              <a:avLst/>
              <a:gdLst>
                <a:gd name="connsiteX0" fmla="*/ 62884 w 63516"/>
                <a:gd name="connsiteY0" fmla="*/ 82481 h 82481"/>
                <a:gd name="connsiteX1" fmla="*/ 0 w 63516"/>
                <a:gd name="connsiteY1" fmla="*/ 19598 h 82481"/>
                <a:gd name="connsiteX2" fmla="*/ 63200 w 63516"/>
                <a:gd name="connsiteY2" fmla="*/ 8836 h 82481"/>
                <a:gd name="connsiteX3" fmla="*/ 63517 w 63516"/>
                <a:gd name="connsiteY3" fmla="*/ 8625 h 82481"/>
                <a:gd name="connsiteX4" fmla="*/ 62884 w 63516"/>
                <a:gd name="connsiteY4" fmla="*/ 82481 h 8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6" h="82481">
                  <a:moveTo>
                    <a:pt x="62884" y="82481"/>
                  </a:moveTo>
                  <a:cubicBezTo>
                    <a:pt x="37878" y="65600"/>
                    <a:pt x="16882" y="44604"/>
                    <a:pt x="0" y="19598"/>
                  </a:cubicBezTo>
                  <a:cubicBezTo>
                    <a:pt x="18359" y="79"/>
                    <a:pt x="38828" y="-7307"/>
                    <a:pt x="63200" y="8836"/>
                  </a:cubicBezTo>
                  <a:cubicBezTo>
                    <a:pt x="63200" y="8836"/>
                    <a:pt x="63517" y="8625"/>
                    <a:pt x="63517" y="8625"/>
                  </a:cubicBezTo>
                  <a:cubicBezTo>
                    <a:pt x="63411" y="33314"/>
                    <a:pt x="63095" y="57898"/>
                    <a:pt x="62884" y="82481"/>
                  </a:cubicBezTo>
                  <a:close/>
                </a:path>
              </a:pathLst>
            </a:custGeom>
            <a:solidFill>
              <a:srgbClr val="5749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8" name="Freeform: Shape 277"/>
            <p:cNvSpPr/>
            <p:nvPr/>
          </p:nvSpPr>
          <p:spPr>
            <a:xfrm>
              <a:off x="6577584" y="4680243"/>
              <a:ext cx="53551" cy="46740"/>
            </a:xfrm>
            <a:custGeom>
              <a:avLst/>
              <a:gdLst>
                <a:gd name="connsiteX0" fmla="*/ 210 w 53551"/>
                <a:gd name="connsiteY0" fmla="*/ 33869 h 46740"/>
                <a:gd name="connsiteX1" fmla="*/ 22895 w 53551"/>
                <a:gd name="connsiteY1" fmla="*/ 0 h 46740"/>
                <a:gd name="connsiteX2" fmla="*/ 52754 w 53551"/>
                <a:gd name="connsiteY2" fmla="*/ 2427 h 46740"/>
                <a:gd name="connsiteX3" fmla="*/ 52438 w 53551"/>
                <a:gd name="connsiteY3" fmla="*/ 12028 h 46740"/>
                <a:gd name="connsiteX4" fmla="*/ 11500 w 53551"/>
                <a:gd name="connsiteY4" fmla="*/ 46741 h 46740"/>
                <a:gd name="connsiteX5" fmla="*/ 210 w 53551"/>
                <a:gd name="connsiteY5" fmla="*/ 33869 h 4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51" h="46740">
                  <a:moveTo>
                    <a:pt x="210" y="33869"/>
                  </a:moveTo>
                  <a:cubicBezTo>
                    <a:pt x="1265" y="18253"/>
                    <a:pt x="8018" y="6436"/>
                    <a:pt x="22895" y="0"/>
                  </a:cubicBezTo>
                  <a:cubicBezTo>
                    <a:pt x="32813" y="844"/>
                    <a:pt x="42836" y="1688"/>
                    <a:pt x="52754" y="2427"/>
                  </a:cubicBezTo>
                  <a:cubicBezTo>
                    <a:pt x="53915" y="5698"/>
                    <a:pt x="53809" y="8863"/>
                    <a:pt x="52438" y="12028"/>
                  </a:cubicBezTo>
                  <a:cubicBezTo>
                    <a:pt x="42098" y="27538"/>
                    <a:pt x="27326" y="37773"/>
                    <a:pt x="11500" y="46741"/>
                  </a:cubicBezTo>
                  <a:cubicBezTo>
                    <a:pt x="3481" y="46213"/>
                    <a:pt x="-1056" y="42626"/>
                    <a:pt x="210" y="33869"/>
                  </a:cubicBezTo>
                  <a:close/>
                </a:path>
              </a:pathLst>
            </a:custGeom>
            <a:solidFill>
              <a:srgbClr val="E4DFE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9" name="Freeform: Shape 278"/>
            <p:cNvSpPr/>
            <p:nvPr/>
          </p:nvSpPr>
          <p:spPr>
            <a:xfrm>
              <a:off x="6566926" y="4638250"/>
              <a:ext cx="32838" cy="33748"/>
            </a:xfrm>
            <a:custGeom>
              <a:avLst/>
              <a:gdLst>
                <a:gd name="connsiteX0" fmla="*/ 0 w 32838"/>
                <a:gd name="connsiteY0" fmla="*/ 12344 h 33748"/>
                <a:gd name="connsiteX1" fmla="*/ 12556 w 32838"/>
                <a:gd name="connsiteY1" fmla="*/ 0 h 33748"/>
                <a:gd name="connsiteX2" fmla="*/ 21841 w 32838"/>
                <a:gd name="connsiteY2" fmla="*/ 33024 h 33748"/>
                <a:gd name="connsiteX3" fmla="*/ 0 w 32838"/>
                <a:gd name="connsiteY3" fmla="*/ 12344 h 33748"/>
              </a:gdLst>
              <a:ahLst/>
              <a:cxnLst>
                <a:cxn ang="0">
                  <a:pos x="connsiteX0" y="connsiteY0"/>
                </a:cxn>
                <a:cxn ang="0">
                  <a:pos x="connsiteX1" y="connsiteY1"/>
                </a:cxn>
                <a:cxn ang="0">
                  <a:pos x="connsiteX2" y="connsiteY2"/>
                </a:cxn>
                <a:cxn ang="0">
                  <a:pos x="connsiteX3" y="connsiteY3"/>
                </a:cxn>
              </a:cxnLst>
              <a:rect l="l" t="t" r="r" b="b"/>
              <a:pathLst>
                <a:path w="32838" h="33748">
                  <a:moveTo>
                    <a:pt x="0" y="12344"/>
                  </a:moveTo>
                  <a:cubicBezTo>
                    <a:pt x="4220" y="8230"/>
                    <a:pt x="8335" y="4115"/>
                    <a:pt x="12556" y="0"/>
                  </a:cubicBezTo>
                  <a:cubicBezTo>
                    <a:pt x="45791" y="2532"/>
                    <a:pt x="30070" y="18886"/>
                    <a:pt x="21841" y="33024"/>
                  </a:cubicBezTo>
                  <a:cubicBezTo>
                    <a:pt x="4431" y="36717"/>
                    <a:pt x="1055" y="25744"/>
                    <a:pt x="0" y="12344"/>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0" name="Freeform: Shape 279"/>
            <p:cNvSpPr/>
            <p:nvPr/>
          </p:nvSpPr>
          <p:spPr>
            <a:xfrm>
              <a:off x="6582753" y="4732008"/>
              <a:ext cx="56895" cy="187215"/>
            </a:xfrm>
            <a:custGeom>
              <a:avLst/>
              <a:gdLst>
                <a:gd name="connsiteX0" fmla="*/ 50856 w 56895"/>
                <a:gd name="connsiteY0" fmla="*/ 118632 h 187215"/>
                <a:gd name="connsiteX1" fmla="*/ 50961 w 56895"/>
                <a:gd name="connsiteY1" fmla="*/ 129605 h 187215"/>
                <a:gd name="connsiteX2" fmla="*/ 50961 w 56895"/>
                <a:gd name="connsiteY2" fmla="*/ 150707 h 187215"/>
                <a:gd name="connsiteX3" fmla="*/ 51066 w 56895"/>
                <a:gd name="connsiteY3" fmla="*/ 179405 h 187215"/>
                <a:gd name="connsiteX4" fmla="*/ 28171 w 56895"/>
                <a:gd name="connsiteY4" fmla="*/ 182149 h 187215"/>
                <a:gd name="connsiteX5" fmla="*/ 28066 w 56895"/>
                <a:gd name="connsiteY5" fmla="*/ 182149 h 187215"/>
                <a:gd name="connsiteX6" fmla="*/ 19414 w 56895"/>
                <a:gd name="connsiteY6" fmla="*/ 154400 h 187215"/>
                <a:gd name="connsiteX7" fmla="*/ 24689 w 56895"/>
                <a:gd name="connsiteY7" fmla="*/ 118632 h 187215"/>
                <a:gd name="connsiteX8" fmla="*/ 17304 w 56895"/>
                <a:gd name="connsiteY8" fmla="*/ 70520 h 187215"/>
                <a:gd name="connsiteX9" fmla="*/ 0 w 56895"/>
                <a:gd name="connsiteY9" fmla="*/ 15233 h 187215"/>
                <a:gd name="connsiteX10" fmla="*/ 5275 w 56895"/>
                <a:gd name="connsiteY10" fmla="*/ 1306 h 187215"/>
                <a:gd name="connsiteX11" fmla="*/ 27854 w 56895"/>
                <a:gd name="connsiteY11" fmla="*/ 14494 h 187215"/>
                <a:gd name="connsiteX12" fmla="*/ 50011 w 56895"/>
                <a:gd name="connsiteY12" fmla="*/ 88246 h 187215"/>
                <a:gd name="connsiteX13" fmla="*/ 56764 w 56895"/>
                <a:gd name="connsiteY13" fmla="*/ 99746 h 187215"/>
                <a:gd name="connsiteX14" fmla="*/ 50856 w 56895"/>
                <a:gd name="connsiteY14" fmla="*/ 118632 h 1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95" h="187215">
                  <a:moveTo>
                    <a:pt x="50856" y="118632"/>
                  </a:moveTo>
                  <a:cubicBezTo>
                    <a:pt x="50856" y="122325"/>
                    <a:pt x="50856" y="125912"/>
                    <a:pt x="50961" y="129605"/>
                  </a:cubicBezTo>
                  <a:cubicBezTo>
                    <a:pt x="50961" y="136674"/>
                    <a:pt x="50961" y="143638"/>
                    <a:pt x="50961" y="150707"/>
                  </a:cubicBezTo>
                  <a:cubicBezTo>
                    <a:pt x="53915" y="160308"/>
                    <a:pt x="46424" y="169804"/>
                    <a:pt x="51066" y="179405"/>
                  </a:cubicBezTo>
                  <a:cubicBezTo>
                    <a:pt x="44314" y="187952"/>
                    <a:pt x="36823" y="190379"/>
                    <a:pt x="28171" y="182149"/>
                  </a:cubicBezTo>
                  <a:lnTo>
                    <a:pt x="28066" y="182149"/>
                  </a:lnTo>
                  <a:cubicBezTo>
                    <a:pt x="19730" y="174552"/>
                    <a:pt x="18359" y="164845"/>
                    <a:pt x="19414" y="154400"/>
                  </a:cubicBezTo>
                  <a:cubicBezTo>
                    <a:pt x="21313" y="142477"/>
                    <a:pt x="24478" y="130766"/>
                    <a:pt x="24689" y="118632"/>
                  </a:cubicBezTo>
                  <a:cubicBezTo>
                    <a:pt x="25533" y="102067"/>
                    <a:pt x="22896" y="86030"/>
                    <a:pt x="17304" y="70520"/>
                  </a:cubicBezTo>
                  <a:cubicBezTo>
                    <a:pt x="13083" y="51634"/>
                    <a:pt x="1266" y="35069"/>
                    <a:pt x="0" y="15233"/>
                  </a:cubicBezTo>
                  <a:cubicBezTo>
                    <a:pt x="528" y="10168"/>
                    <a:pt x="2216" y="5526"/>
                    <a:pt x="5275" y="1306"/>
                  </a:cubicBezTo>
                  <a:cubicBezTo>
                    <a:pt x="17831" y="-2915"/>
                    <a:pt x="24162" y="3522"/>
                    <a:pt x="27854" y="14494"/>
                  </a:cubicBezTo>
                  <a:cubicBezTo>
                    <a:pt x="29754" y="40766"/>
                    <a:pt x="52755" y="60602"/>
                    <a:pt x="50011" y="88246"/>
                  </a:cubicBezTo>
                  <a:cubicBezTo>
                    <a:pt x="53177" y="91516"/>
                    <a:pt x="55392" y="95420"/>
                    <a:pt x="56764" y="99746"/>
                  </a:cubicBezTo>
                  <a:cubicBezTo>
                    <a:pt x="57503" y="106921"/>
                    <a:pt x="55076" y="113040"/>
                    <a:pt x="50856" y="11863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1" name="Freeform: Shape 280"/>
            <p:cNvSpPr/>
            <p:nvPr/>
          </p:nvSpPr>
          <p:spPr>
            <a:xfrm>
              <a:off x="6587163" y="4692271"/>
              <a:ext cx="53759" cy="54231"/>
            </a:xfrm>
            <a:custGeom>
              <a:avLst/>
              <a:gdLst>
                <a:gd name="connsiteX0" fmla="*/ 23339 w 53759"/>
                <a:gd name="connsiteY0" fmla="*/ 54232 h 54231"/>
                <a:gd name="connsiteX1" fmla="*/ 4136 w 53759"/>
                <a:gd name="connsiteY1" fmla="*/ 42098 h 54231"/>
                <a:gd name="connsiteX2" fmla="*/ 21 w 53759"/>
                <a:gd name="connsiteY2" fmla="*/ 35768 h 54231"/>
                <a:gd name="connsiteX3" fmla="*/ 1604 w 53759"/>
                <a:gd name="connsiteY3" fmla="*/ 31653 h 54231"/>
                <a:gd name="connsiteX4" fmla="*/ 42963 w 53759"/>
                <a:gd name="connsiteY4" fmla="*/ 0 h 54231"/>
                <a:gd name="connsiteX5" fmla="*/ 23339 w 53759"/>
                <a:gd name="connsiteY5" fmla="*/ 54232 h 5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59" h="54231">
                  <a:moveTo>
                    <a:pt x="23339" y="54232"/>
                  </a:moveTo>
                  <a:cubicBezTo>
                    <a:pt x="16903" y="50223"/>
                    <a:pt x="10467" y="46108"/>
                    <a:pt x="4136" y="42098"/>
                  </a:cubicBezTo>
                  <a:cubicBezTo>
                    <a:pt x="1182" y="40410"/>
                    <a:pt x="-190" y="38300"/>
                    <a:pt x="21" y="35768"/>
                  </a:cubicBezTo>
                  <a:cubicBezTo>
                    <a:pt x="232" y="33024"/>
                    <a:pt x="760" y="31653"/>
                    <a:pt x="1604" y="31653"/>
                  </a:cubicBezTo>
                  <a:cubicBezTo>
                    <a:pt x="5613" y="8335"/>
                    <a:pt x="24499" y="4431"/>
                    <a:pt x="42963" y="0"/>
                  </a:cubicBezTo>
                  <a:cubicBezTo>
                    <a:pt x="67336" y="29226"/>
                    <a:pt x="45918" y="41993"/>
                    <a:pt x="23339" y="54232"/>
                  </a:cubicBezTo>
                  <a:close/>
                </a:path>
              </a:pathLst>
            </a:custGeom>
            <a:solidFill>
              <a:srgbClr val="C4BCC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2" name="Freeform: Shape 281"/>
            <p:cNvSpPr/>
            <p:nvPr/>
          </p:nvSpPr>
          <p:spPr>
            <a:xfrm>
              <a:off x="6632229" y="4818460"/>
              <a:ext cx="96338" cy="17652"/>
            </a:xfrm>
            <a:custGeom>
              <a:avLst/>
              <a:gdLst>
                <a:gd name="connsiteX0" fmla="*/ 1485 w 96338"/>
                <a:gd name="connsiteY0" fmla="*/ 11500 h 17652"/>
                <a:gd name="connsiteX1" fmla="*/ 430 w 96338"/>
                <a:gd name="connsiteY1" fmla="*/ 1794 h 17652"/>
                <a:gd name="connsiteX2" fmla="*/ 51180 w 96338"/>
                <a:gd name="connsiteY2" fmla="*/ 0 h 17652"/>
                <a:gd name="connsiteX3" fmla="*/ 96338 w 96338"/>
                <a:gd name="connsiteY3" fmla="*/ 0 h 17652"/>
                <a:gd name="connsiteX4" fmla="*/ 73865 w 96338"/>
                <a:gd name="connsiteY4" fmla="*/ 11290 h 17652"/>
                <a:gd name="connsiteX5" fmla="*/ 1485 w 96338"/>
                <a:gd name="connsiteY5" fmla="*/ 11500 h 1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38" h="17652">
                  <a:moveTo>
                    <a:pt x="1485" y="11500"/>
                  </a:moveTo>
                  <a:cubicBezTo>
                    <a:pt x="8" y="8441"/>
                    <a:pt x="-414" y="5170"/>
                    <a:pt x="430" y="1794"/>
                  </a:cubicBezTo>
                  <a:cubicBezTo>
                    <a:pt x="17312" y="1161"/>
                    <a:pt x="34193" y="633"/>
                    <a:pt x="51180" y="0"/>
                  </a:cubicBezTo>
                  <a:cubicBezTo>
                    <a:pt x="65635" y="0"/>
                    <a:pt x="80090" y="0"/>
                    <a:pt x="96338" y="0"/>
                  </a:cubicBezTo>
                  <a:cubicBezTo>
                    <a:pt x="90746" y="15088"/>
                    <a:pt x="80934" y="9601"/>
                    <a:pt x="73865" y="11290"/>
                  </a:cubicBezTo>
                  <a:cubicBezTo>
                    <a:pt x="49703" y="18359"/>
                    <a:pt x="25541" y="20996"/>
                    <a:pt x="1485" y="11500"/>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3" name="Freeform: Shape 282"/>
            <p:cNvSpPr/>
            <p:nvPr/>
          </p:nvSpPr>
          <p:spPr>
            <a:xfrm>
              <a:off x="6278780" y="4351998"/>
              <a:ext cx="276329" cy="61438"/>
            </a:xfrm>
            <a:custGeom>
              <a:avLst/>
              <a:gdLst>
                <a:gd name="connsiteX0" fmla="*/ 89472 w 276329"/>
                <a:gd name="connsiteY0" fmla="*/ 45375 h 61438"/>
                <a:gd name="connsiteX1" fmla="*/ 0 w 276329"/>
                <a:gd name="connsiteY1" fmla="*/ 29337 h 61438"/>
                <a:gd name="connsiteX2" fmla="*/ 276329 w 276329"/>
                <a:gd name="connsiteY2" fmla="*/ 25645 h 61438"/>
                <a:gd name="connsiteX3" fmla="*/ 184325 w 276329"/>
                <a:gd name="connsiteY3" fmla="*/ 45375 h 61438"/>
                <a:gd name="connsiteX4" fmla="*/ 89472 w 276329"/>
                <a:gd name="connsiteY4" fmla="*/ 45375 h 61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29" h="61438">
                  <a:moveTo>
                    <a:pt x="89472" y="45375"/>
                  </a:moveTo>
                  <a:cubicBezTo>
                    <a:pt x="62989" y="21424"/>
                    <a:pt x="27960" y="45164"/>
                    <a:pt x="0" y="29337"/>
                  </a:cubicBezTo>
                  <a:cubicBezTo>
                    <a:pt x="29754" y="-7169"/>
                    <a:pt x="228639" y="-10967"/>
                    <a:pt x="276329" y="25645"/>
                  </a:cubicBezTo>
                  <a:cubicBezTo>
                    <a:pt x="248475" y="48646"/>
                    <a:pt x="209858" y="19209"/>
                    <a:pt x="184325" y="45375"/>
                  </a:cubicBezTo>
                  <a:cubicBezTo>
                    <a:pt x="152778" y="66793"/>
                    <a:pt x="121125" y="66793"/>
                    <a:pt x="89472" y="45375"/>
                  </a:cubicBezTo>
                  <a:close/>
                </a:path>
              </a:pathLst>
            </a:custGeom>
            <a:solidFill>
              <a:srgbClr val="1F1D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4" name="Freeform: Shape 283"/>
            <p:cNvSpPr/>
            <p:nvPr/>
          </p:nvSpPr>
          <p:spPr>
            <a:xfrm>
              <a:off x="6199366" y="4373844"/>
              <a:ext cx="432456" cy="61739"/>
            </a:xfrm>
            <a:custGeom>
              <a:avLst/>
              <a:gdLst>
                <a:gd name="connsiteX0" fmla="*/ 168886 w 432456"/>
                <a:gd name="connsiteY0" fmla="*/ 23528 h 61739"/>
                <a:gd name="connsiteX1" fmla="*/ 263844 w 432456"/>
                <a:gd name="connsiteY1" fmla="*/ 23528 h 61739"/>
                <a:gd name="connsiteX2" fmla="*/ 432448 w 432456"/>
                <a:gd name="connsiteY2" fmla="*/ 2743 h 61739"/>
                <a:gd name="connsiteX3" fmla="*/ 391194 w 432456"/>
                <a:gd name="connsiteY3" fmla="*/ 36190 h 61739"/>
                <a:gd name="connsiteX4" fmla="*/ 301828 w 432456"/>
                <a:gd name="connsiteY4" fmla="*/ 59824 h 61739"/>
                <a:gd name="connsiteX5" fmla="*/ 102942 w 432456"/>
                <a:gd name="connsiteY5" fmla="*/ 58663 h 61739"/>
                <a:gd name="connsiteX6" fmla="*/ 32673 w 432456"/>
                <a:gd name="connsiteY6" fmla="*/ 42204 h 61739"/>
                <a:gd name="connsiteX7" fmla="*/ 598 w 432456"/>
                <a:gd name="connsiteY7" fmla="*/ 2532 h 61739"/>
                <a:gd name="connsiteX8" fmla="*/ 9883 w 432456"/>
                <a:gd name="connsiteY8" fmla="*/ 0 h 61739"/>
                <a:gd name="connsiteX9" fmla="*/ 168886 w 432456"/>
                <a:gd name="connsiteY9" fmla="*/ 23528 h 6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56" h="61739">
                  <a:moveTo>
                    <a:pt x="168886" y="23528"/>
                  </a:moveTo>
                  <a:cubicBezTo>
                    <a:pt x="200539" y="23528"/>
                    <a:pt x="232191" y="23528"/>
                    <a:pt x="263844" y="23528"/>
                  </a:cubicBezTo>
                  <a:cubicBezTo>
                    <a:pt x="320608" y="21102"/>
                    <a:pt x="378533" y="27960"/>
                    <a:pt x="432448" y="2743"/>
                  </a:cubicBezTo>
                  <a:cubicBezTo>
                    <a:pt x="432976" y="31442"/>
                    <a:pt x="407865" y="28699"/>
                    <a:pt x="391194" y="36190"/>
                  </a:cubicBezTo>
                  <a:cubicBezTo>
                    <a:pt x="365344" y="58980"/>
                    <a:pt x="333586" y="59191"/>
                    <a:pt x="301828" y="59824"/>
                  </a:cubicBezTo>
                  <a:cubicBezTo>
                    <a:pt x="235568" y="61723"/>
                    <a:pt x="169202" y="63411"/>
                    <a:pt x="102942" y="58663"/>
                  </a:cubicBezTo>
                  <a:cubicBezTo>
                    <a:pt x="79203" y="54654"/>
                    <a:pt x="55147" y="50961"/>
                    <a:pt x="32673" y="42204"/>
                  </a:cubicBezTo>
                  <a:cubicBezTo>
                    <a:pt x="15264" y="35451"/>
                    <a:pt x="-3622" y="27643"/>
                    <a:pt x="598" y="2532"/>
                  </a:cubicBezTo>
                  <a:cubicBezTo>
                    <a:pt x="3869" y="2216"/>
                    <a:pt x="6929" y="1371"/>
                    <a:pt x="9883" y="0"/>
                  </a:cubicBezTo>
                  <a:cubicBezTo>
                    <a:pt x="59895" y="28804"/>
                    <a:pt x="115076" y="21207"/>
                    <a:pt x="168886" y="23528"/>
                  </a:cubicBezTo>
                  <a:close/>
                </a:path>
              </a:pathLst>
            </a:custGeom>
            <a:solidFill>
              <a:srgbClr val="9D869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5" name="Freeform: Shape 284"/>
            <p:cNvSpPr/>
            <p:nvPr/>
          </p:nvSpPr>
          <p:spPr>
            <a:xfrm>
              <a:off x="6286118" y="4420690"/>
              <a:ext cx="233112" cy="99659"/>
            </a:xfrm>
            <a:custGeom>
              <a:avLst/>
              <a:gdLst>
                <a:gd name="connsiteX0" fmla="*/ 8066 w 233112"/>
                <a:gd name="connsiteY0" fmla="*/ 105 h 99659"/>
                <a:gd name="connsiteX1" fmla="*/ 218452 w 233112"/>
                <a:gd name="connsiteY1" fmla="*/ 0 h 99659"/>
                <a:gd name="connsiteX2" fmla="*/ 231324 w 233112"/>
                <a:gd name="connsiteY2" fmla="*/ 22157 h 99659"/>
                <a:gd name="connsiteX3" fmla="*/ 232274 w 233112"/>
                <a:gd name="connsiteY3" fmla="*/ 58241 h 99659"/>
                <a:gd name="connsiteX4" fmla="*/ 213810 w 233112"/>
                <a:gd name="connsiteY4" fmla="*/ 90316 h 99659"/>
                <a:gd name="connsiteX5" fmla="*/ 19145 w 233112"/>
                <a:gd name="connsiteY5" fmla="*/ 81559 h 99659"/>
                <a:gd name="connsiteX6" fmla="*/ 8277 w 233112"/>
                <a:gd name="connsiteY6" fmla="*/ 40199 h 99659"/>
                <a:gd name="connsiteX7" fmla="*/ 8066 w 233112"/>
                <a:gd name="connsiteY7" fmla="*/ 105 h 9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2" h="99659">
                  <a:moveTo>
                    <a:pt x="8066" y="105"/>
                  </a:moveTo>
                  <a:cubicBezTo>
                    <a:pt x="78230" y="105"/>
                    <a:pt x="148288" y="0"/>
                    <a:pt x="218452" y="0"/>
                  </a:cubicBezTo>
                  <a:cubicBezTo>
                    <a:pt x="224994" y="6014"/>
                    <a:pt x="229425" y="13400"/>
                    <a:pt x="231324" y="22157"/>
                  </a:cubicBezTo>
                  <a:cubicBezTo>
                    <a:pt x="233751" y="34079"/>
                    <a:pt x="233329" y="46108"/>
                    <a:pt x="232274" y="58241"/>
                  </a:cubicBezTo>
                  <a:cubicBezTo>
                    <a:pt x="230163" y="71219"/>
                    <a:pt x="226365" y="83352"/>
                    <a:pt x="213810" y="90316"/>
                  </a:cubicBezTo>
                  <a:cubicBezTo>
                    <a:pt x="148499" y="97068"/>
                    <a:pt x="82767" y="111207"/>
                    <a:pt x="19145" y="81559"/>
                  </a:cubicBezTo>
                  <a:cubicBezTo>
                    <a:pt x="20305" y="66471"/>
                    <a:pt x="15346" y="53071"/>
                    <a:pt x="8277" y="40199"/>
                  </a:cubicBezTo>
                  <a:cubicBezTo>
                    <a:pt x="-269" y="26799"/>
                    <a:pt x="-4911" y="13400"/>
                    <a:pt x="8066" y="105"/>
                  </a:cubicBezTo>
                  <a:close/>
                </a:path>
              </a:pathLst>
            </a:custGeom>
            <a:solidFill>
              <a:srgbClr val="362A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6" name="Freeform: Shape 285"/>
            <p:cNvSpPr/>
            <p:nvPr/>
          </p:nvSpPr>
          <p:spPr>
            <a:xfrm>
              <a:off x="6188886" y="4507460"/>
              <a:ext cx="291590" cy="125198"/>
            </a:xfrm>
            <a:custGeom>
              <a:avLst/>
              <a:gdLst>
                <a:gd name="connsiteX0" fmla="*/ 211 w 291590"/>
                <a:gd name="connsiteY0" fmla="*/ 58727 h 125198"/>
                <a:gd name="connsiteX1" fmla="*/ 21102 w 291590"/>
                <a:gd name="connsiteY1" fmla="*/ 16629 h 125198"/>
                <a:gd name="connsiteX2" fmla="*/ 105720 w 291590"/>
                <a:gd name="connsiteY2" fmla="*/ 6711 h 125198"/>
                <a:gd name="connsiteX3" fmla="*/ 282449 w 291590"/>
                <a:gd name="connsiteY3" fmla="*/ 2385 h 125198"/>
                <a:gd name="connsiteX4" fmla="*/ 284981 w 291590"/>
                <a:gd name="connsiteY4" fmla="*/ 37836 h 125198"/>
                <a:gd name="connsiteX5" fmla="*/ 284664 w 291590"/>
                <a:gd name="connsiteY5" fmla="*/ 37625 h 125198"/>
                <a:gd name="connsiteX6" fmla="*/ 209964 w 291590"/>
                <a:gd name="connsiteY6" fmla="*/ 51763 h 125198"/>
                <a:gd name="connsiteX7" fmla="*/ 88839 w 291590"/>
                <a:gd name="connsiteY7" fmla="*/ 116230 h 125198"/>
                <a:gd name="connsiteX8" fmla="*/ 75967 w 291590"/>
                <a:gd name="connsiteY8" fmla="*/ 125198 h 125198"/>
                <a:gd name="connsiteX9" fmla="*/ 0 w 291590"/>
                <a:gd name="connsiteY9" fmla="*/ 80040 h 125198"/>
                <a:gd name="connsiteX10" fmla="*/ 211 w 291590"/>
                <a:gd name="connsiteY10" fmla="*/ 58727 h 1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590" h="125198">
                  <a:moveTo>
                    <a:pt x="211" y="58727"/>
                  </a:moveTo>
                  <a:cubicBezTo>
                    <a:pt x="13611" y="47859"/>
                    <a:pt x="19519" y="33299"/>
                    <a:pt x="21102" y="16629"/>
                  </a:cubicBezTo>
                  <a:cubicBezTo>
                    <a:pt x="50645" y="24648"/>
                    <a:pt x="81770" y="46804"/>
                    <a:pt x="105720" y="6711"/>
                  </a:cubicBezTo>
                  <a:cubicBezTo>
                    <a:pt x="164384" y="-5212"/>
                    <a:pt x="223574" y="2385"/>
                    <a:pt x="282449" y="2385"/>
                  </a:cubicBezTo>
                  <a:cubicBezTo>
                    <a:pt x="295110" y="13358"/>
                    <a:pt x="293316" y="25386"/>
                    <a:pt x="284981" y="37836"/>
                  </a:cubicBezTo>
                  <a:lnTo>
                    <a:pt x="284664" y="37625"/>
                  </a:lnTo>
                  <a:cubicBezTo>
                    <a:pt x="262718" y="57777"/>
                    <a:pt x="235075" y="54296"/>
                    <a:pt x="209964" y="51763"/>
                  </a:cubicBezTo>
                  <a:cubicBezTo>
                    <a:pt x="153938" y="45960"/>
                    <a:pt x="110679" y="59888"/>
                    <a:pt x="88839" y="116230"/>
                  </a:cubicBezTo>
                  <a:cubicBezTo>
                    <a:pt x="85146" y="119923"/>
                    <a:pt x="80820" y="122877"/>
                    <a:pt x="75967" y="125198"/>
                  </a:cubicBezTo>
                  <a:cubicBezTo>
                    <a:pt x="42731" y="123615"/>
                    <a:pt x="23951" y="97449"/>
                    <a:pt x="0" y="80040"/>
                  </a:cubicBezTo>
                  <a:cubicBezTo>
                    <a:pt x="106" y="72760"/>
                    <a:pt x="106" y="65691"/>
                    <a:pt x="211" y="58727"/>
                  </a:cubicBezTo>
                  <a:close/>
                </a:path>
              </a:pathLst>
            </a:custGeom>
            <a:solidFill>
              <a:srgbClr val="32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7" name="Freeform: Shape 286"/>
            <p:cNvSpPr/>
            <p:nvPr/>
          </p:nvSpPr>
          <p:spPr>
            <a:xfrm>
              <a:off x="6177824" y="4376587"/>
              <a:ext cx="116466" cy="84196"/>
            </a:xfrm>
            <a:custGeom>
              <a:avLst/>
              <a:gdLst>
                <a:gd name="connsiteX0" fmla="*/ 116361 w 116466"/>
                <a:gd name="connsiteY0" fmla="*/ 44208 h 84196"/>
                <a:gd name="connsiteX1" fmla="*/ 116466 w 116466"/>
                <a:gd name="connsiteY1" fmla="*/ 84197 h 84196"/>
                <a:gd name="connsiteX2" fmla="*/ 511 w 116466"/>
                <a:gd name="connsiteY2" fmla="*/ 52649 h 84196"/>
                <a:gd name="connsiteX3" fmla="*/ 22035 w 116466"/>
                <a:gd name="connsiteY3" fmla="*/ 0 h 84196"/>
                <a:gd name="connsiteX4" fmla="*/ 116361 w 116466"/>
                <a:gd name="connsiteY4" fmla="*/ 44208 h 8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66" h="84196">
                  <a:moveTo>
                    <a:pt x="116361" y="44208"/>
                  </a:moveTo>
                  <a:cubicBezTo>
                    <a:pt x="116361" y="57503"/>
                    <a:pt x="116466" y="70902"/>
                    <a:pt x="116466" y="84197"/>
                  </a:cubicBezTo>
                  <a:cubicBezTo>
                    <a:pt x="79432" y="67737"/>
                    <a:pt x="35224" y="77760"/>
                    <a:pt x="511" y="52649"/>
                  </a:cubicBezTo>
                  <a:cubicBezTo>
                    <a:pt x="4732" y="33869"/>
                    <a:pt x="-12044" y="6542"/>
                    <a:pt x="22035" y="0"/>
                  </a:cubicBezTo>
                  <a:cubicBezTo>
                    <a:pt x="39866" y="43786"/>
                    <a:pt x="89034" y="20785"/>
                    <a:pt x="116361" y="44208"/>
                  </a:cubicBezTo>
                  <a:close/>
                </a:path>
              </a:pathLst>
            </a:custGeom>
            <a:solidFill>
              <a:srgbClr val="31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8" name="Freeform: Shape 287"/>
            <p:cNvSpPr/>
            <p:nvPr/>
          </p:nvSpPr>
          <p:spPr>
            <a:xfrm>
              <a:off x="6282473" y="4489917"/>
              <a:ext cx="286141" cy="38936"/>
            </a:xfrm>
            <a:custGeom>
              <a:avLst/>
              <a:gdLst>
                <a:gd name="connsiteX0" fmla="*/ 191816 w 286141"/>
                <a:gd name="connsiteY0" fmla="*/ 24677 h 38936"/>
                <a:gd name="connsiteX1" fmla="*/ 12134 w 286141"/>
                <a:gd name="connsiteY1" fmla="*/ 24255 h 38936"/>
                <a:gd name="connsiteX2" fmla="*/ 0 w 286141"/>
                <a:gd name="connsiteY2" fmla="*/ 17608 h 38936"/>
                <a:gd name="connsiteX3" fmla="*/ 22790 w 286141"/>
                <a:gd name="connsiteY3" fmla="*/ 12332 h 38936"/>
                <a:gd name="connsiteX4" fmla="*/ 223152 w 286141"/>
                <a:gd name="connsiteY4" fmla="*/ 11910 h 38936"/>
                <a:gd name="connsiteX5" fmla="*/ 285614 w 286141"/>
                <a:gd name="connsiteY5" fmla="*/ 13493 h 38936"/>
                <a:gd name="connsiteX6" fmla="*/ 286141 w 286141"/>
                <a:gd name="connsiteY6" fmla="*/ 23200 h 38936"/>
                <a:gd name="connsiteX7" fmla="*/ 191816 w 286141"/>
                <a:gd name="connsiteY7" fmla="*/ 24677 h 3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1" h="38936">
                  <a:moveTo>
                    <a:pt x="191816" y="24677"/>
                  </a:moveTo>
                  <a:cubicBezTo>
                    <a:pt x="131887" y="24466"/>
                    <a:pt x="71957" y="24360"/>
                    <a:pt x="12134" y="24255"/>
                  </a:cubicBezTo>
                  <a:cubicBezTo>
                    <a:pt x="8124" y="22039"/>
                    <a:pt x="4115" y="19823"/>
                    <a:pt x="0" y="17608"/>
                  </a:cubicBezTo>
                  <a:cubicBezTo>
                    <a:pt x="7597" y="15814"/>
                    <a:pt x="15193" y="14126"/>
                    <a:pt x="22790" y="12332"/>
                  </a:cubicBezTo>
                  <a:cubicBezTo>
                    <a:pt x="89577" y="12226"/>
                    <a:pt x="156365" y="12016"/>
                    <a:pt x="223152" y="11910"/>
                  </a:cubicBezTo>
                  <a:cubicBezTo>
                    <a:pt x="244360" y="-3178"/>
                    <a:pt x="265251" y="-5288"/>
                    <a:pt x="285614" y="13493"/>
                  </a:cubicBezTo>
                  <a:cubicBezTo>
                    <a:pt x="285825" y="16764"/>
                    <a:pt x="286036" y="20034"/>
                    <a:pt x="286141" y="23200"/>
                  </a:cubicBezTo>
                  <a:cubicBezTo>
                    <a:pt x="254910" y="39765"/>
                    <a:pt x="223680" y="47572"/>
                    <a:pt x="191816" y="2467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9" name="Freeform: Shape 288"/>
            <p:cNvSpPr/>
            <p:nvPr/>
          </p:nvSpPr>
          <p:spPr>
            <a:xfrm>
              <a:off x="6505520" y="4455693"/>
              <a:ext cx="84301" cy="47611"/>
            </a:xfrm>
            <a:custGeom>
              <a:avLst/>
              <a:gdLst>
                <a:gd name="connsiteX0" fmla="*/ 62567 w 84301"/>
                <a:gd name="connsiteY0" fmla="*/ 47611 h 47611"/>
                <a:gd name="connsiteX1" fmla="*/ 105 w 84301"/>
                <a:gd name="connsiteY1" fmla="*/ 46028 h 47611"/>
                <a:gd name="connsiteX2" fmla="*/ 0 w 84301"/>
                <a:gd name="connsiteY2" fmla="*/ 15431 h 47611"/>
                <a:gd name="connsiteX3" fmla="*/ 84091 w 84301"/>
                <a:gd name="connsiteY3" fmla="*/ 15431 h 47611"/>
                <a:gd name="connsiteX4" fmla="*/ 84302 w 84301"/>
                <a:gd name="connsiteY4" fmla="*/ 36638 h 47611"/>
                <a:gd name="connsiteX5" fmla="*/ 62567 w 84301"/>
                <a:gd name="connsiteY5" fmla="*/ 47611 h 4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01" h="47611">
                  <a:moveTo>
                    <a:pt x="62567" y="47611"/>
                  </a:moveTo>
                  <a:cubicBezTo>
                    <a:pt x="41782" y="47084"/>
                    <a:pt x="20891" y="46556"/>
                    <a:pt x="105" y="46028"/>
                  </a:cubicBezTo>
                  <a:cubicBezTo>
                    <a:pt x="105" y="35794"/>
                    <a:pt x="0" y="25665"/>
                    <a:pt x="0" y="15431"/>
                  </a:cubicBezTo>
                  <a:cubicBezTo>
                    <a:pt x="28065" y="-5144"/>
                    <a:pt x="56025" y="-5144"/>
                    <a:pt x="84091" y="15431"/>
                  </a:cubicBezTo>
                  <a:cubicBezTo>
                    <a:pt x="84196" y="22500"/>
                    <a:pt x="84196" y="29569"/>
                    <a:pt x="84302" y="36638"/>
                  </a:cubicBezTo>
                  <a:cubicBezTo>
                    <a:pt x="79449" y="45184"/>
                    <a:pt x="71324" y="46872"/>
                    <a:pt x="62567" y="47611"/>
                  </a:cubicBezTo>
                  <a:close/>
                </a:path>
              </a:pathLst>
            </a:custGeom>
            <a:solidFill>
              <a:srgbClr val="40343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0" name="Freeform: Shape 289"/>
            <p:cNvSpPr/>
            <p:nvPr/>
          </p:nvSpPr>
          <p:spPr>
            <a:xfrm>
              <a:off x="6505520" y="4427090"/>
              <a:ext cx="84090" cy="44033"/>
            </a:xfrm>
            <a:custGeom>
              <a:avLst/>
              <a:gdLst>
                <a:gd name="connsiteX0" fmla="*/ 84091 w 84090"/>
                <a:gd name="connsiteY0" fmla="*/ 44033 h 44033"/>
                <a:gd name="connsiteX1" fmla="*/ 0 w 84090"/>
                <a:gd name="connsiteY1" fmla="*/ 44033 h 44033"/>
                <a:gd name="connsiteX2" fmla="*/ 105 w 84090"/>
                <a:gd name="connsiteY2" fmla="*/ 12381 h 44033"/>
                <a:gd name="connsiteX3" fmla="*/ 84091 w 84090"/>
                <a:gd name="connsiteY3" fmla="*/ 12381 h 44033"/>
                <a:gd name="connsiteX4" fmla="*/ 84091 w 84090"/>
                <a:gd name="connsiteY4" fmla="*/ 44033 h 4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90" h="44033">
                  <a:moveTo>
                    <a:pt x="84091" y="44033"/>
                  </a:moveTo>
                  <a:cubicBezTo>
                    <a:pt x="56025" y="44033"/>
                    <a:pt x="28065" y="44033"/>
                    <a:pt x="0" y="44033"/>
                  </a:cubicBezTo>
                  <a:cubicBezTo>
                    <a:pt x="0" y="33483"/>
                    <a:pt x="0" y="22932"/>
                    <a:pt x="105" y="12381"/>
                  </a:cubicBezTo>
                  <a:cubicBezTo>
                    <a:pt x="28065" y="-1441"/>
                    <a:pt x="56025" y="-6611"/>
                    <a:pt x="84091" y="12381"/>
                  </a:cubicBezTo>
                  <a:cubicBezTo>
                    <a:pt x="83985" y="22932"/>
                    <a:pt x="83985" y="33483"/>
                    <a:pt x="84091" y="44033"/>
                  </a:cubicBezTo>
                  <a:close/>
                </a:path>
              </a:pathLst>
            </a:custGeom>
            <a:solidFill>
              <a:srgbClr val="493D4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1" name="Freeform: Shape 290"/>
            <p:cNvSpPr/>
            <p:nvPr/>
          </p:nvSpPr>
          <p:spPr>
            <a:xfrm>
              <a:off x="6504570" y="4410139"/>
              <a:ext cx="85884" cy="29331"/>
            </a:xfrm>
            <a:custGeom>
              <a:avLst/>
              <a:gdLst>
                <a:gd name="connsiteX0" fmla="*/ 84935 w 85884"/>
                <a:gd name="connsiteY0" fmla="*/ 29332 h 29331"/>
                <a:gd name="connsiteX1" fmla="*/ 950 w 85884"/>
                <a:gd name="connsiteY1" fmla="*/ 29332 h 29331"/>
                <a:gd name="connsiteX2" fmla="*/ 0 w 85884"/>
                <a:gd name="connsiteY2" fmla="*/ 10445 h 29331"/>
                <a:gd name="connsiteX3" fmla="*/ 85885 w 85884"/>
                <a:gd name="connsiteY3" fmla="*/ 0 h 29331"/>
                <a:gd name="connsiteX4" fmla="*/ 84935 w 85884"/>
                <a:gd name="connsiteY4" fmla="*/ 29332 h 29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84" h="29331">
                  <a:moveTo>
                    <a:pt x="84935" y="29332"/>
                  </a:moveTo>
                  <a:cubicBezTo>
                    <a:pt x="56975" y="29332"/>
                    <a:pt x="29015" y="29332"/>
                    <a:pt x="950" y="29332"/>
                  </a:cubicBezTo>
                  <a:cubicBezTo>
                    <a:pt x="633" y="23001"/>
                    <a:pt x="317" y="16776"/>
                    <a:pt x="0" y="10445"/>
                  </a:cubicBezTo>
                  <a:cubicBezTo>
                    <a:pt x="28593" y="6963"/>
                    <a:pt x="57292" y="3482"/>
                    <a:pt x="85885" y="0"/>
                  </a:cubicBezTo>
                  <a:cubicBezTo>
                    <a:pt x="85568" y="9812"/>
                    <a:pt x="85252" y="19625"/>
                    <a:pt x="84935" y="29332"/>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2" name="Freeform: Shape 291"/>
            <p:cNvSpPr/>
            <p:nvPr/>
          </p:nvSpPr>
          <p:spPr>
            <a:xfrm>
              <a:off x="6600056" y="4931356"/>
              <a:ext cx="74494" cy="74275"/>
            </a:xfrm>
            <a:custGeom>
              <a:avLst/>
              <a:gdLst>
                <a:gd name="connsiteX0" fmla="*/ 0 w 74494"/>
                <a:gd name="connsiteY0" fmla="*/ 24899 h 74275"/>
                <a:gd name="connsiteX1" fmla="*/ 1161 w 74494"/>
                <a:gd name="connsiteY1" fmla="*/ 14032 h 74275"/>
                <a:gd name="connsiteX2" fmla="*/ 34080 w 74494"/>
                <a:gd name="connsiteY2" fmla="*/ 632 h 74275"/>
                <a:gd name="connsiteX3" fmla="*/ 74068 w 74494"/>
                <a:gd name="connsiteY3" fmla="*/ 56658 h 74275"/>
                <a:gd name="connsiteX4" fmla="*/ 46635 w 74494"/>
                <a:gd name="connsiteY4" fmla="*/ 65731 h 74275"/>
                <a:gd name="connsiteX5" fmla="*/ 0 w 74494"/>
                <a:gd name="connsiteY5" fmla="*/ 24899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494" h="74275">
                  <a:moveTo>
                    <a:pt x="0" y="24899"/>
                  </a:moveTo>
                  <a:cubicBezTo>
                    <a:pt x="422" y="21312"/>
                    <a:pt x="739" y="17619"/>
                    <a:pt x="1161" y="14032"/>
                  </a:cubicBezTo>
                  <a:cubicBezTo>
                    <a:pt x="11606" y="8229"/>
                    <a:pt x="19941" y="-2744"/>
                    <a:pt x="34080" y="632"/>
                  </a:cubicBezTo>
                  <a:cubicBezTo>
                    <a:pt x="54337" y="14348"/>
                    <a:pt x="77971" y="25743"/>
                    <a:pt x="74068" y="56658"/>
                  </a:cubicBezTo>
                  <a:cubicBezTo>
                    <a:pt x="71113" y="78393"/>
                    <a:pt x="60879" y="78287"/>
                    <a:pt x="46635" y="65731"/>
                  </a:cubicBezTo>
                  <a:cubicBezTo>
                    <a:pt x="31020" y="52121"/>
                    <a:pt x="15510" y="38510"/>
                    <a:pt x="0" y="24899"/>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3" name="Freeform: Shape 292"/>
            <p:cNvSpPr/>
            <p:nvPr/>
          </p:nvSpPr>
          <p:spPr>
            <a:xfrm>
              <a:off x="6631920" y="4907462"/>
              <a:ext cx="52860" cy="80551"/>
            </a:xfrm>
            <a:custGeom>
              <a:avLst/>
              <a:gdLst>
                <a:gd name="connsiteX0" fmla="*/ 42204 w 52860"/>
                <a:gd name="connsiteY0" fmla="*/ 80552 h 80551"/>
                <a:gd name="connsiteX1" fmla="*/ 0 w 52860"/>
                <a:gd name="connsiteY1" fmla="*/ 27797 h 80551"/>
                <a:gd name="connsiteX2" fmla="*/ 52755 w 52860"/>
                <a:gd name="connsiteY2" fmla="*/ 17140 h 80551"/>
                <a:gd name="connsiteX3" fmla="*/ 52860 w 52860"/>
                <a:gd name="connsiteY3" fmla="*/ 59450 h 80551"/>
                <a:gd name="connsiteX4" fmla="*/ 42204 w 52860"/>
                <a:gd name="connsiteY4" fmla="*/ 80552 h 8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0" h="80551">
                  <a:moveTo>
                    <a:pt x="42204" y="80552"/>
                  </a:moveTo>
                  <a:cubicBezTo>
                    <a:pt x="28171" y="62932"/>
                    <a:pt x="14033" y="45417"/>
                    <a:pt x="0" y="27797"/>
                  </a:cubicBezTo>
                  <a:cubicBezTo>
                    <a:pt x="12661" y="48"/>
                    <a:pt x="28382" y="-12719"/>
                    <a:pt x="52755" y="17140"/>
                  </a:cubicBezTo>
                  <a:cubicBezTo>
                    <a:pt x="52755" y="31279"/>
                    <a:pt x="52755" y="45312"/>
                    <a:pt x="52860" y="59450"/>
                  </a:cubicBezTo>
                  <a:cubicBezTo>
                    <a:pt x="52544" y="68102"/>
                    <a:pt x="50539" y="75909"/>
                    <a:pt x="42204" y="80552"/>
                  </a:cubicBezTo>
                  <a:close/>
                </a:path>
              </a:pathLst>
            </a:custGeom>
            <a:solidFill>
              <a:srgbClr val="2E232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4" name="Freeform: Shape 293"/>
            <p:cNvSpPr/>
            <p:nvPr/>
          </p:nvSpPr>
          <p:spPr>
            <a:xfrm>
              <a:off x="6601217" y="4893743"/>
              <a:ext cx="83457" cy="51645"/>
            </a:xfrm>
            <a:custGeom>
              <a:avLst/>
              <a:gdLst>
                <a:gd name="connsiteX0" fmla="*/ 83458 w 83457"/>
                <a:gd name="connsiteY0" fmla="*/ 30965 h 51645"/>
                <a:gd name="connsiteX1" fmla="*/ 30703 w 83457"/>
                <a:gd name="connsiteY1" fmla="*/ 41622 h 51645"/>
                <a:gd name="connsiteX2" fmla="*/ 0 w 83457"/>
                <a:gd name="connsiteY2" fmla="*/ 51645 h 51645"/>
                <a:gd name="connsiteX3" fmla="*/ 9601 w 83457"/>
                <a:gd name="connsiteY3" fmla="*/ 20414 h 51645"/>
                <a:gd name="connsiteX4" fmla="*/ 30281 w 83457"/>
                <a:gd name="connsiteY4" fmla="*/ 11657 h 51645"/>
                <a:gd name="connsiteX5" fmla="*/ 43575 w 83457"/>
                <a:gd name="connsiteY5" fmla="*/ 1423 h 51645"/>
                <a:gd name="connsiteX6" fmla="*/ 83141 w 83457"/>
                <a:gd name="connsiteY6" fmla="*/ 10497 h 51645"/>
                <a:gd name="connsiteX7" fmla="*/ 83458 w 83457"/>
                <a:gd name="connsiteY7" fmla="*/ 30965 h 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57" h="51645">
                  <a:moveTo>
                    <a:pt x="83458" y="30965"/>
                  </a:moveTo>
                  <a:cubicBezTo>
                    <a:pt x="61723" y="13767"/>
                    <a:pt x="47057" y="32021"/>
                    <a:pt x="30703" y="41622"/>
                  </a:cubicBezTo>
                  <a:cubicBezTo>
                    <a:pt x="20469" y="44998"/>
                    <a:pt x="10234" y="48374"/>
                    <a:pt x="0" y="51645"/>
                  </a:cubicBezTo>
                  <a:cubicBezTo>
                    <a:pt x="3165" y="41200"/>
                    <a:pt x="6436" y="30860"/>
                    <a:pt x="9601" y="20414"/>
                  </a:cubicBezTo>
                  <a:cubicBezTo>
                    <a:pt x="17620" y="20309"/>
                    <a:pt x="25533" y="19570"/>
                    <a:pt x="30281" y="11657"/>
                  </a:cubicBezTo>
                  <a:cubicBezTo>
                    <a:pt x="33552" y="6804"/>
                    <a:pt x="37983" y="3322"/>
                    <a:pt x="43575" y="1423"/>
                  </a:cubicBezTo>
                  <a:cubicBezTo>
                    <a:pt x="57925" y="-371"/>
                    <a:pt x="72379" y="-2798"/>
                    <a:pt x="83141" y="10497"/>
                  </a:cubicBezTo>
                  <a:cubicBezTo>
                    <a:pt x="83247" y="17355"/>
                    <a:pt x="83352" y="24107"/>
                    <a:pt x="83458" y="30965"/>
                  </a:cubicBezTo>
                  <a:close/>
                </a:path>
              </a:pathLst>
            </a:custGeom>
            <a:solidFill>
              <a:srgbClr val="352B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5" name="Freeform: Shape 294"/>
            <p:cNvSpPr/>
            <p:nvPr/>
          </p:nvSpPr>
          <p:spPr>
            <a:xfrm>
              <a:off x="6642049" y="4886290"/>
              <a:ext cx="53387" cy="18054"/>
            </a:xfrm>
            <a:custGeom>
              <a:avLst/>
              <a:gdLst>
                <a:gd name="connsiteX0" fmla="*/ 42309 w 53387"/>
                <a:gd name="connsiteY0" fmla="*/ 18055 h 18054"/>
                <a:gd name="connsiteX1" fmla="*/ 0 w 53387"/>
                <a:gd name="connsiteY1" fmla="*/ 16894 h 18054"/>
                <a:gd name="connsiteX2" fmla="*/ 53388 w 53387"/>
                <a:gd name="connsiteY2" fmla="*/ 5393 h 18054"/>
                <a:gd name="connsiteX3" fmla="*/ 52333 w 53387"/>
                <a:gd name="connsiteY3" fmla="*/ 8558 h 18054"/>
                <a:gd name="connsiteX4" fmla="*/ 42309 w 53387"/>
                <a:gd name="connsiteY4" fmla="*/ 18055 h 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7" h="18054">
                  <a:moveTo>
                    <a:pt x="42309" y="18055"/>
                  </a:moveTo>
                  <a:cubicBezTo>
                    <a:pt x="28171" y="17632"/>
                    <a:pt x="14138" y="17316"/>
                    <a:pt x="0" y="16894"/>
                  </a:cubicBezTo>
                  <a:cubicBezTo>
                    <a:pt x="12450" y="-11699"/>
                    <a:pt x="34501" y="4444"/>
                    <a:pt x="53388" y="5393"/>
                  </a:cubicBezTo>
                  <a:cubicBezTo>
                    <a:pt x="53388" y="5393"/>
                    <a:pt x="52333" y="8558"/>
                    <a:pt x="52333" y="8558"/>
                  </a:cubicBezTo>
                  <a:cubicBezTo>
                    <a:pt x="49062" y="11724"/>
                    <a:pt x="45685" y="14889"/>
                    <a:pt x="42309" y="1805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6" name="Freeform: Shape 295"/>
            <p:cNvSpPr/>
            <p:nvPr/>
          </p:nvSpPr>
          <p:spPr>
            <a:xfrm>
              <a:off x="6473973" y="4513011"/>
              <a:ext cx="94747" cy="32180"/>
            </a:xfrm>
            <a:custGeom>
              <a:avLst/>
              <a:gdLst>
                <a:gd name="connsiteX0" fmla="*/ 317 w 94747"/>
                <a:gd name="connsiteY0" fmla="*/ 1583 h 32180"/>
                <a:gd name="connsiteX1" fmla="*/ 94642 w 94747"/>
                <a:gd name="connsiteY1" fmla="*/ 0 h 32180"/>
                <a:gd name="connsiteX2" fmla="*/ 94747 w 94747"/>
                <a:gd name="connsiteY2" fmla="*/ 21418 h 32180"/>
                <a:gd name="connsiteX3" fmla="*/ 31547 w 94747"/>
                <a:gd name="connsiteY3" fmla="*/ 32180 h 32180"/>
                <a:gd name="connsiteX4" fmla="*/ 0 w 94747"/>
                <a:gd name="connsiteY4" fmla="*/ 32180 h 32180"/>
                <a:gd name="connsiteX5" fmla="*/ 317 w 94747"/>
                <a:gd name="connsiteY5" fmla="*/ 1583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7" h="32180">
                  <a:moveTo>
                    <a:pt x="317" y="1583"/>
                  </a:moveTo>
                  <a:cubicBezTo>
                    <a:pt x="31758" y="1055"/>
                    <a:pt x="63200" y="527"/>
                    <a:pt x="94642" y="0"/>
                  </a:cubicBezTo>
                  <a:cubicBezTo>
                    <a:pt x="94642" y="7175"/>
                    <a:pt x="94747" y="14349"/>
                    <a:pt x="94747" y="21418"/>
                  </a:cubicBezTo>
                  <a:cubicBezTo>
                    <a:pt x="73645" y="25006"/>
                    <a:pt x="52544" y="28593"/>
                    <a:pt x="31547" y="32180"/>
                  </a:cubicBezTo>
                  <a:cubicBezTo>
                    <a:pt x="20996" y="32180"/>
                    <a:pt x="10551" y="32180"/>
                    <a:pt x="0" y="32180"/>
                  </a:cubicBezTo>
                  <a:cubicBezTo>
                    <a:pt x="105" y="21946"/>
                    <a:pt x="211" y="11817"/>
                    <a:pt x="317" y="1583"/>
                  </a:cubicBezTo>
                  <a:close/>
                </a:path>
              </a:pathLst>
            </a:custGeom>
            <a:solidFill>
              <a:srgbClr val="47364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7" name="Freeform: Shape 296"/>
            <p:cNvSpPr/>
            <p:nvPr/>
          </p:nvSpPr>
          <p:spPr>
            <a:xfrm>
              <a:off x="6624366" y="4881999"/>
              <a:ext cx="71071" cy="23401"/>
            </a:xfrm>
            <a:custGeom>
              <a:avLst/>
              <a:gdLst>
                <a:gd name="connsiteX0" fmla="*/ 71071 w 71071"/>
                <a:gd name="connsiteY0" fmla="*/ 9685 h 23401"/>
                <a:gd name="connsiteX1" fmla="*/ 17683 w 71071"/>
                <a:gd name="connsiteY1" fmla="*/ 21186 h 23401"/>
                <a:gd name="connsiteX2" fmla="*/ 7132 w 71071"/>
                <a:gd name="connsiteY2" fmla="*/ 23401 h 23401"/>
                <a:gd name="connsiteX3" fmla="*/ 9348 w 71071"/>
                <a:gd name="connsiteY3" fmla="*/ 611 h 23401"/>
                <a:gd name="connsiteX4" fmla="*/ 71071 w 71071"/>
                <a:gd name="connsiteY4" fmla="*/ 9685 h 23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71" h="23401">
                  <a:moveTo>
                    <a:pt x="71071" y="9685"/>
                  </a:moveTo>
                  <a:cubicBezTo>
                    <a:pt x="53873" y="16121"/>
                    <a:pt x="32033" y="1350"/>
                    <a:pt x="17683" y="21186"/>
                  </a:cubicBezTo>
                  <a:cubicBezTo>
                    <a:pt x="14202" y="21924"/>
                    <a:pt x="10614" y="22663"/>
                    <a:pt x="7132" y="23401"/>
                  </a:cubicBezTo>
                  <a:cubicBezTo>
                    <a:pt x="-10488" y="14011"/>
                    <a:pt x="10192" y="8313"/>
                    <a:pt x="9348" y="611"/>
                  </a:cubicBezTo>
                  <a:cubicBezTo>
                    <a:pt x="29922" y="3249"/>
                    <a:pt x="52396" y="-6669"/>
                    <a:pt x="71071" y="9685"/>
                  </a:cubicBezTo>
                  <a:close/>
                </a:path>
              </a:pathLst>
            </a:custGeom>
            <a:solidFill>
              <a:srgbClr val="E6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8" name="Freeform: Shape 297"/>
            <p:cNvSpPr/>
            <p:nvPr/>
          </p:nvSpPr>
          <p:spPr>
            <a:xfrm>
              <a:off x="6633667" y="4829750"/>
              <a:ext cx="72320" cy="20785"/>
            </a:xfrm>
            <a:custGeom>
              <a:avLst/>
              <a:gdLst>
                <a:gd name="connsiteX0" fmla="*/ 47 w 72320"/>
                <a:gd name="connsiteY0" fmla="*/ 211 h 20785"/>
                <a:gd name="connsiteX1" fmla="*/ 72321 w 72320"/>
                <a:gd name="connsiteY1" fmla="*/ 0 h 20785"/>
                <a:gd name="connsiteX2" fmla="*/ 71899 w 72320"/>
                <a:gd name="connsiteY2" fmla="*/ 10445 h 20785"/>
                <a:gd name="connsiteX3" fmla="*/ 47 w 72320"/>
                <a:gd name="connsiteY3" fmla="*/ 20785 h 20785"/>
                <a:gd name="connsiteX4" fmla="*/ 47 w 72320"/>
                <a:gd name="connsiteY4" fmla="*/ 211 h 20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0" h="20785">
                  <a:moveTo>
                    <a:pt x="47" y="211"/>
                  </a:moveTo>
                  <a:cubicBezTo>
                    <a:pt x="24103" y="106"/>
                    <a:pt x="48265" y="106"/>
                    <a:pt x="72321" y="0"/>
                  </a:cubicBezTo>
                  <a:cubicBezTo>
                    <a:pt x="72215" y="3482"/>
                    <a:pt x="72110" y="6964"/>
                    <a:pt x="71899" y="10445"/>
                  </a:cubicBezTo>
                  <a:cubicBezTo>
                    <a:pt x="46998" y="7280"/>
                    <a:pt x="23575" y="14349"/>
                    <a:pt x="47" y="20785"/>
                  </a:cubicBezTo>
                  <a:cubicBezTo>
                    <a:pt x="-59" y="14033"/>
                    <a:pt x="47" y="7069"/>
                    <a:pt x="47" y="211"/>
                  </a:cubicBezTo>
                  <a:close/>
                </a:path>
              </a:pathLst>
            </a:custGeom>
            <a:solidFill>
              <a:srgbClr val="EFAF2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9" name="Freeform: Shape 298"/>
            <p:cNvSpPr/>
            <p:nvPr/>
          </p:nvSpPr>
          <p:spPr>
            <a:xfrm>
              <a:off x="6104584" y="4697911"/>
              <a:ext cx="121419" cy="131829"/>
            </a:xfrm>
            <a:custGeom>
              <a:avLst/>
              <a:gdLst>
                <a:gd name="connsiteX0" fmla="*/ 115955 w 121419"/>
                <a:gd name="connsiteY0" fmla="*/ 58193 h 131829"/>
                <a:gd name="connsiteX1" fmla="*/ 94114 w 121419"/>
                <a:gd name="connsiteY1" fmla="*/ 122659 h 131829"/>
                <a:gd name="connsiteX2" fmla="*/ 43364 w 121419"/>
                <a:gd name="connsiteY2" fmla="*/ 120655 h 131829"/>
                <a:gd name="connsiteX3" fmla="*/ 0 w 121419"/>
                <a:gd name="connsiteY3" fmla="*/ 99025 h 131829"/>
                <a:gd name="connsiteX4" fmla="*/ 31442 w 121419"/>
                <a:gd name="connsiteY4" fmla="*/ 5333 h 131829"/>
                <a:gd name="connsiteX5" fmla="*/ 119226 w 121419"/>
                <a:gd name="connsiteY5" fmla="*/ 34981 h 131829"/>
                <a:gd name="connsiteX6" fmla="*/ 115955 w 121419"/>
                <a:gd name="connsiteY6" fmla="*/ 58193 h 1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19" h="131829">
                  <a:moveTo>
                    <a:pt x="115955" y="58193"/>
                  </a:moveTo>
                  <a:cubicBezTo>
                    <a:pt x="108675" y="79717"/>
                    <a:pt x="101394" y="101135"/>
                    <a:pt x="94114" y="122659"/>
                  </a:cubicBezTo>
                  <a:cubicBezTo>
                    <a:pt x="76705" y="134793"/>
                    <a:pt x="59718" y="135637"/>
                    <a:pt x="43364" y="120655"/>
                  </a:cubicBezTo>
                  <a:cubicBezTo>
                    <a:pt x="28909" y="113480"/>
                    <a:pt x="14455" y="106305"/>
                    <a:pt x="0" y="99025"/>
                  </a:cubicBezTo>
                  <a:cubicBezTo>
                    <a:pt x="13822" y="68955"/>
                    <a:pt x="2427" y="30339"/>
                    <a:pt x="31442" y="5333"/>
                  </a:cubicBezTo>
                  <a:cubicBezTo>
                    <a:pt x="69425" y="-10599"/>
                    <a:pt x="94325" y="12085"/>
                    <a:pt x="119226" y="34981"/>
                  </a:cubicBezTo>
                  <a:cubicBezTo>
                    <a:pt x="122602" y="43316"/>
                    <a:pt x="122496" y="51229"/>
                    <a:pt x="115955" y="58193"/>
                  </a:cubicBezTo>
                  <a:close/>
                </a:path>
              </a:pathLst>
            </a:custGeom>
            <a:solidFill>
              <a:srgbClr val="2317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0" name="Freeform: Shape 299"/>
            <p:cNvSpPr/>
            <p:nvPr/>
          </p:nvSpPr>
          <p:spPr>
            <a:xfrm>
              <a:off x="6136132" y="4629450"/>
              <a:ext cx="112174" cy="105447"/>
            </a:xfrm>
            <a:custGeom>
              <a:avLst/>
              <a:gdLst>
                <a:gd name="connsiteX0" fmla="*/ 84302 w 112174"/>
                <a:gd name="connsiteY0" fmla="*/ 105447 h 105447"/>
                <a:gd name="connsiteX1" fmla="*/ 0 w 112174"/>
                <a:gd name="connsiteY1" fmla="*/ 73689 h 105447"/>
                <a:gd name="connsiteX2" fmla="*/ 10762 w 112174"/>
                <a:gd name="connsiteY2" fmla="*/ 20934 h 105447"/>
                <a:gd name="connsiteX3" fmla="*/ 31864 w 112174"/>
                <a:gd name="connsiteY3" fmla="*/ 43 h 105447"/>
                <a:gd name="connsiteX4" fmla="*/ 111312 w 112174"/>
                <a:gd name="connsiteY4" fmla="*/ 43408 h 105447"/>
                <a:gd name="connsiteX5" fmla="*/ 84302 w 112174"/>
                <a:gd name="connsiteY5" fmla="*/ 105447 h 10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174" h="105447">
                  <a:moveTo>
                    <a:pt x="84302" y="105447"/>
                  </a:moveTo>
                  <a:cubicBezTo>
                    <a:pt x="54970" y="98062"/>
                    <a:pt x="31125" y="76116"/>
                    <a:pt x="0" y="73689"/>
                  </a:cubicBezTo>
                  <a:cubicBezTo>
                    <a:pt x="3587" y="56069"/>
                    <a:pt x="7175" y="38449"/>
                    <a:pt x="10762" y="20934"/>
                  </a:cubicBezTo>
                  <a:cubicBezTo>
                    <a:pt x="17831" y="13971"/>
                    <a:pt x="24795" y="7007"/>
                    <a:pt x="31864" y="43"/>
                  </a:cubicBezTo>
                  <a:cubicBezTo>
                    <a:pt x="66787" y="-1012"/>
                    <a:pt x="91160" y="17347"/>
                    <a:pt x="111312" y="43408"/>
                  </a:cubicBezTo>
                  <a:cubicBezTo>
                    <a:pt x="114161" y="69257"/>
                    <a:pt x="111101" y="92470"/>
                    <a:pt x="84302" y="105447"/>
                  </a:cubicBezTo>
                  <a:close/>
                </a:path>
              </a:pathLst>
            </a:custGeom>
            <a:solidFill>
              <a:srgbClr val="281B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1" name="Freeform: Shape 300"/>
            <p:cNvSpPr/>
            <p:nvPr/>
          </p:nvSpPr>
          <p:spPr>
            <a:xfrm>
              <a:off x="6125475" y="4823788"/>
              <a:ext cx="72484" cy="26852"/>
            </a:xfrm>
            <a:custGeom>
              <a:avLst/>
              <a:gdLst>
                <a:gd name="connsiteX0" fmla="*/ 72168 w 72484"/>
                <a:gd name="connsiteY0" fmla="*/ 6278 h 26852"/>
                <a:gd name="connsiteX1" fmla="*/ 72485 w 72484"/>
                <a:gd name="connsiteY1" fmla="*/ 26852 h 26852"/>
                <a:gd name="connsiteX2" fmla="*/ 528 w 72484"/>
                <a:gd name="connsiteY2" fmla="*/ 16512 h 26852"/>
                <a:gd name="connsiteX3" fmla="*/ 0 w 72484"/>
                <a:gd name="connsiteY3" fmla="*/ 6067 h 26852"/>
                <a:gd name="connsiteX4" fmla="*/ 72168 w 72484"/>
                <a:gd name="connsiteY4" fmla="*/ 6278 h 2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84" h="26852">
                  <a:moveTo>
                    <a:pt x="72168" y="6278"/>
                  </a:moveTo>
                  <a:cubicBezTo>
                    <a:pt x="72274" y="13136"/>
                    <a:pt x="72379" y="19994"/>
                    <a:pt x="72485" y="26852"/>
                  </a:cubicBezTo>
                  <a:cubicBezTo>
                    <a:pt x="48851" y="20944"/>
                    <a:pt x="25533" y="13030"/>
                    <a:pt x="528" y="16512"/>
                  </a:cubicBezTo>
                  <a:cubicBezTo>
                    <a:pt x="211" y="13030"/>
                    <a:pt x="105" y="9549"/>
                    <a:pt x="0" y="6067"/>
                  </a:cubicBezTo>
                  <a:cubicBezTo>
                    <a:pt x="24162" y="-1846"/>
                    <a:pt x="48218" y="-2268"/>
                    <a:pt x="72168" y="6278"/>
                  </a:cubicBezTo>
                  <a:close/>
                </a:path>
              </a:pathLst>
            </a:custGeom>
            <a:solidFill>
              <a:srgbClr val="F2B3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2" name="Freeform: Shape 301"/>
            <p:cNvSpPr/>
            <p:nvPr/>
          </p:nvSpPr>
          <p:spPr>
            <a:xfrm>
              <a:off x="6101947" y="4818671"/>
              <a:ext cx="97236" cy="11395"/>
            </a:xfrm>
            <a:custGeom>
              <a:avLst/>
              <a:gdLst>
                <a:gd name="connsiteX0" fmla="*/ 95697 w 97236"/>
                <a:gd name="connsiteY0" fmla="*/ 11395 h 11395"/>
                <a:gd name="connsiteX1" fmla="*/ 23634 w 97236"/>
                <a:gd name="connsiteY1" fmla="*/ 11184 h 11395"/>
                <a:gd name="connsiteX2" fmla="*/ 0 w 97236"/>
                <a:gd name="connsiteY2" fmla="*/ 9496 h 11395"/>
                <a:gd name="connsiteX3" fmla="*/ 46108 w 97236"/>
                <a:gd name="connsiteY3" fmla="*/ 0 h 11395"/>
                <a:gd name="connsiteX4" fmla="*/ 96858 w 97236"/>
                <a:gd name="connsiteY4" fmla="*/ 2005 h 11395"/>
                <a:gd name="connsiteX5" fmla="*/ 95697 w 97236"/>
                <a:gd name="connsiteY5" fmla="*/ 11395 h 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36" h="11395">
                  <a:moveTo>
                    <a:pt x="95697" y="11395"/>
                  </a:moveTo>
                  <a:cubicBezTo>
                    <a:pt x="71641" y="11290"/>
                    <a:pt x="47690" y="11290"/>
                    <a:pt x="23634" y="11184"/>
                  </a:cubicBezTo>
                  <a:cubicBezTo>
                    <a:pt x="17092" y="10762"/>
                    <a:pt x="10656" y="10234"/>
                    <a:pt x="0" y="9496"/>
                  </a:cubicBezTo>
                  <a:cubicBezTo>
                    <a:pt x="15826" y="-5275"/>
                    <a:pt x="32180" y="3271"/>
                    <a:pt x="46108" y="0"/>
                  </a:cubicBezTo>
                  <a:cubicBezTo>
                    <a:pt x="62989" y="633"/>
                    <a:pt x="79871" y="1266"/>
                    <a:pt x="96858" y="2005"/>
                  </a:cubicBezTo>
                  <a:cubicBezTo>
                    <a:pt x="97596" y="5170"/>
                    <a:pt x="97280" y="8335"/>
                    <a:pt x="95697" y="11395"/>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3" name="Freeform: Shape 302"/>
            <p:cNvSpPr/>
            <p:nvPr/>
          </p:nvSpPr>
          <p:spPr>
            <a:xfrm>
              <a:off x="6167890" y="4586644"/>
              <a:ext cx="97100" cy="85052"/>
            </a:xfrm>
            <a:custGeom>
              <a:avLst/>
              <a:gdLst>
                <a:gd name="connsiteX0" fmla="*/ 73645 w 97100"/>
                <a:gd name="connsiteY0" fmla="*/ 85053 h 85052"/>
                <a:gd name="connsiteX1" fmla="*/ 0 w 97100"/>
                <a:gd name="connsiteY1" fmla="*/ 42849 h 85052"/>
                <a:gd name="connsiteX2" fmla="*/ 21102 w 97100"/>
                <a:gd name="connsiteY2" fmla="*/ 645 h 85052"/>
                <a:gd name="connsiteX3" fmla="*/ 94853 w 97100"/>
                <a:gd name="connsiteY3" fmla="*/ 42849 h 85052"/>
                <a:gd name="connsiteX4" fmla="*/ 73645 w 97100"/>
                <a:gd name="connsiteY4" fmla="*/ 85053 h 85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00" h="85052">
                  <a:moveTo>
                    <a:pt x="73645" y="85053"/>
                  </a:moveTo>
                  <a:cubicBezTo>
                    <a:pt x="49062" y="71020"/>
                    <a:pt x="24584" y="56987"/>
                    <a:pt x="0" y="42849"/>
                  </a:cubicBezTo>
                  <a:cubicBezTo>
                    <a:pt x="7069" y="28817"/>
                    <a:pt x="14033" y="14678"/>
                    <a:pt x="21102" y="645"/>
                  </a:cubicBezTo>
                  <a:cubicBezTo>
                    <a:pt x="57080" y="-5263"/>
                    <a:pt x="68898" y="31032"/>
                    <a:pt x="94853" y="42849"/>
                  </a:cubicBezTo>
                  <a:cubicBezTo>
                    <a:pt x="101605" y="63846"/>
                    <a:pt x="92743" y="77034"/>
                    <a:pt x="73645" y="85053"/>
                  </a:cubicBezTo>
                  <a:close/>
                </a:path>
              </a:pathLst>
            </a:custGeom>
            <a:solidFill>
              <a:srgbClr val="2D1F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4" name="Freeform: Shape 303"/>
            <p:cNvSpPr/>
            <p:nvPr/>
          </p:nvSpPr>
          <p:spPr>
            <a:xfrm>
              <a:off x="6222227" y="4671313"/>
              <a:ext cx="399227" cy="219225"/>
            </a:xfrm>
            <a:custGeom>
              <a:avLst/>
              <a:gdLst>
                <a:gd name="connsiteX0" fmla="*/ 397348 w 399227"/>
                <a:gd name="connsiteY0" fmla="*/ 179433 h 219225"/>
                <a:gd name="connsiteX1" fmla="*/ 389857 w 399227"/>
                <a:gd name="connsiteY1" fmla="*/ 211824 h 219225"/>
                <a:gd name="connsiteX2" fmla="*/ 366856 w 399227"/>
                <a:gd name="connsiteY2" fmla="*/ 218999 h 219225"/>
                <a:gd name="connsiteX3" fmla="*/ 352929 w 399227"/>
                <a:gd name="connsiteY3" fmla="*/ 211508 h 219225"/>
                <a:gd name="connsiteX4" fmla="*/ 343644 w 399227"/>
                <a:gd name="connsiteY4" fmla="*/ 181754 h 219225"/>
                <a:gd name="connsiteX5" fmla="*/ 190550 w 399227"/>
                <a:gd name="connsiteY5" fmla="*/ 46174 h 219225"/>
                <a:gd name="connsiteX6" fmla="*/ 49167 w 399227"/>
                <a:gd name="connsiteY6" fmla="*/ 188190 h 219225"/>
                <a:gd name="connsiteX7" fmla="*/ 46952 w 399227"/>
                <a:gd name="connsiteY7" fmla="*/ 198530 h 219225"/>
                <a:gd name="connsiteX8" fmla="*/ 30914 w 399227"/>
                <a:gd name="connsiteY8" fmla="*/ 216678 h 219225"/>
                <a:gd name="connsiteX9" fmla="*/ 0 w 399227"/>
                <a:gd name="connsiteY9" fmla="*/ 211191 h 219225"/>
                <a:gd name="connsiteX10" fmla="*/ 105 w 399227"/>
                <a:gd name="connsiteY10" fmla="*/ 189984 h 219225"/>
                <a:gd name="connsiteX11" fmla="*/ 9707 w 399227"/>
                <a:gd name="connsiteY11" fmla="*/ 137335 h 219225"/>
                <a:gd name="connsiteX12" fmla="*/ 20574 w 399227"/>
                <a:gd name="connsiteY12" fmla="*/ 103255 h 219225"/>
                <a:gd name="connsiteX13" fmla="*/ 45686 w 399227"/>
                <a:gd name="connsiteY13" fmla="*/ 66221 h 219225"/>
                <a:gd name="connsiteX14" fmla="*/ 107831 w 399227"/>
                <a:gd name="connsiteY14" fmla="*/ 19903 h 219225"/>
                <a:gd name="connsiteX15" fmla="*/ 290678 w 399227"/>
                <a:gd name="connsiteY15" fmla="*/ 20852 h 219225"/>
                <a:gd name="connsiteX16" fmla="*/ 351557 w 399227"/>
                <a:gd name="connsiteY16" fmla="*/ 69598 h 219225"/>
                <a:gd name="connsiteX17" fmla="*/ 376457 w 399227"/>
                <a:gd name="connsiteY17" fmla="*/ 122669 h 219225"/>
                <a:gd name="connsiteX18" fmla="*/ 397348 w 399227"/>
                <a:gd name="connsiteY18" fmla="*/ 179433 h 2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227" h="219225">
                  <a:moveTo>
                    <a:pt x="397348" y="179433"/>
                  </a:moveTo>
                  <a:cubicBezTo>
                    <a:pt x="398614" y="191145"/>
                    <a:pt x="403468" y="203595"/>
                    <a:pt x="389857" y="211824"/>
                  </a:cubicBezTo>
                  <a:cubicBezTo>
                    <a:pt x="383104" y="217100"/>
                    <a:pt x="375508" y="219843"/>
                    <a:pt x="366856" y="218999"/>
                  </a:cubicBezTo>
                  <a:cubicBezTo>
                    <a:pt x="361475" y="217944"/>
                    <a:pt x="356833" y="215306"/>
                    <a:pt x="352929" y="211508"/>
                  </a:cubicBezTo>
                  <a:cubicBezTo>
                    <a:pt x="346598" y="202645"/>
                    <a:pt x="345121" y="192305"/>
                    <a:pt x="343644" y="181754"/>
                  </a:cubicBezTo>
                  <a:cubicBezTo>
                    <a:pt x="330772" y="85530"/>
                    <a:pt x="284875" y="44803"/>
                    <a:pt x="190550" y="46174"/>
                  </a:cubicBezTo>
                  <a:cubicBezTo>
                    <a:pt x="103083" y="47441"/>
                    <a:pt x="59191" y="91544"/>
                    <a:pt x="49167" y="188190"/>
                  </a:cubicBezTo>
                  <a:cubicBezTo>
                    <a:pt x="48851" y="191672"/>
                    <a:pt x="47901" y="195048"/>
                    <a:pt x="46952" y="198530"/>
                  </a:cubicBezTo>
                  <a:cubicBezTo>
                    <a:pt x="43786" y="206443"/>
                    <a:pt x="38300" y="212352"/>
                    <a:pt x="30914" y="216678"/>
                  </a:cubicBezTo>
                  <a:cubicBezTo>
                    <a:pt x="19519" y="221109"/>
                    <a:pt x="9074" y="220054"/>
                    <a:pt x="0" y="211191"/>
                  </a:cubicBezTo>
                  <a:cubicBezTo>
                    <a:pt x="0" y="204122"/>
                    <a:pt x="0" y="197053"/>
                    <a:pt x="105" y="189984"/>
                  </a:cubicBezTo>
                  <a:cubicBezTo>
                    <a:pt x="13822" y="174369"/>
                    <a:pt x="6753" y="154955"/>
                    <a:pt x="9707" y="137335"/>
                  </a:cubicBezTo>
                  <a:cubicBezTo>
                    <a:pt x="11079" y="125306"/>
                    <a:pt x="19414" y="115389"/>
                    <a:pt x="20574" y="103255"/>
                  </a:cubicBezTo>
                  <a:cubicBezTo>
                    <a:pt x="25217" y="88378"/>
                    <a:pt x="35451" y="77300"/>
                    <a:pt x="45686" y="66221"/>
                  </a:cubicBezTo>
                  <a:cubicBezTo>
                    <a:pt x="63939" y="47441"/>
                    <a:pt x="84302" y="31509"/>
                    <a:pt x="107831" y="19903"/>
                  </a:cubicBezTo>
                  <a:cubicBezTo>
                    <a:pt x="168920" y="-8690"/>
                    <a:pt x="229905" y="-4786"/>
                    <a:pt x="290678" y="20852"/>
                  </a:cubicBezTo>
                  <a:cubicBezTo>
                    <a:pt x="312308" y="35413"/>
                    <a:pt x="334781" y="48918"/>
                    <a:pt x="351557" y="69598"/>
                  </a:cubicBezTo>
                  <a:cubicBezTo>
                    <a:pt x="359998" y="87218"/>
                    <a:pt x="369705" y="104310"/>
                    <a:pt x="376457" y="122669"/>
                  </a:cubicBezTo>
                  <a:cubicBezTo>
                    <a:pt x="380572" y="142610"/>
                    <a:pt x="385320" y="162340"/>
                    <a:pt x="397348" y="179433"/>
                  </a:cubicBezTo>
                  <a:close/>
                </a:path>
              </a:pathLst>
            </a:custGeom>
            <a:solidFill>
              <a:srgbClr val="B977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5" name="Freeform: Shape 304"/>
            <p:cNvSpPr/>
            <p:nvPr/>
          </p:nvSpPr>
          <p:spPr>
            <a:xfrm>
              <a:off x="6220328" y="4621393"/>
              <a:ext cx="139825" cy="135554"/>
            </a:xfrm>
            <a:custGeom>
              <a:avLst/>
              <a:gdLst>
                <a:gd name="connsiteX0" fmla="*/ 21207 w 139825"/>
                <a:gd name="connsiteY0" fmla="*/ 50303 h 135554"/>
                <a:gd name="connsiteX1" fmla="*/ 42309 w 139825"/>
                <a:gd name="connsiteY1" fmla="*/ 8099 h 135554"/>
                <a:gd name="connsiteX2" fmla="*/ 42415 w 139825"/>
                <a:gd name="connsiteY2" fmla="*/ 8099 h 135554"/>
                <a:gd name="connsiteX3" fmla="*/ 138323 w 139825"/>
                <a:gd name="connsiteY3" fmla="*/ 26986 h 135554"/>
                <a:gd name="connsiteX4" fmla="*/ 126611 w 139825"/>
                <a:gd name="connsiteY4" fmla="*/ 52519 h 135554"/>
                <a:gd name="connsiteX5" fmla="*/ 113739 w 139825"/>
                <a:gd name="connsiteY5" fmla="*/ 59272 h 135554"/>
                <a:gd name="connsiteX6" fmla="*/ 82825 w 139825"/>
                <a:gd name="connsiteY6" fmla="*/ 74571 h 135554"/>
                <a:gd name="connsiteX7" fmla="*/ 71535 w 139825"/>
                <a:gd name="connsiteY7" fmla="*/ 82167 h 135554"/>
                <a:gd name="connsiteX8" fmla="*/ 17937 w 139825"/>
                <a:gd name="connsiteY8" fmla="*/ 132179 h 135554"/>
                <a:gd name="connsiteX9" fmla="*/ 12028 w 139825"/>
                <a:gd name="connsiteY9" fmla="*/ 135555 h 135554"/>
                <a:gd name="connsiteX10" fmla="*/ 105 w 139825"/>
                <a:gd name="connsiteY10" fmla="*/ 134816 h 135554"/>
                <a:gd name="connsiteX11" fmla="*/ 0 w 139825"/>
                <a:gd name="connsiteY11" fmla="*/ 113714 h 135554"/>
                <a:gd name="connsiteX12" fmla="*/ 21207 w 139825"/>
                <a:gd name="connsiteY12" fmla="*/ 50303 h 13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25" h="135554">
                  <a:moveTo>
                    <a:pt x="21207" y="50303"/>
                  </a:moveTo>
                  <a:cubicBezTo>
                    <a:pt x="28276" y="36271"/>
                    <a:pt x="35346" y="22132"/>
                    <a:pt x="42309" y="8099"/>
                  </a:cubicBezTo>
                  <a:cubicBezTo>
                    <a:pt x="42309" y="8099"/>
                    <a:pt x="42415" y="8099"/>
                    <a:pt x="42415" y="8099"/>
                  </a:cubicBezTo>
                  <a:cubicBezTo>
                    <a:pt x="78604" y="-7094"/>
                    <a:pt x="110679" y="-974"/>
                    <a:pt x="138323" y="26986"/>
                  </a:cubicBezTo>
                  <a:cubicBezTo>
                    <a:pt x="143176" y="39541"/>
                    <a:pt x="135474" y="46294"/>
                    <a:pt x="126611" y="52519"/>
                  </a:cubicBezTo>
                  <a:cubicBezTo>
                    <a:pt x="122602" y="55157"/>
                    <a:pt x="118170" y="57372"/>
                    <a:pt x="113739" y="59272"/>
                  </a:cubicBezTo>
                  <a:cubicBezTo>
                    <a:pt x="102977" y="63281"/>
                    <a:pt x="92110" y="67396"/>
                    <a:pt x="82825" y="74571"/>
                  </a:cubicBezTo>
                  <a:cubicBezTo>
                    <a:pt x="79237" y="77314"/>
                    <a:pt x="75439" y="79740"/>
                    <a:pt x="71535" y="82167"/>
                  </a:cubicBezTo>
                  <a:cubicBezTo>
                    <a:pt x="49273" y="94089"/>
                    <a:pt x="34607" y="114242"/>
                    <a:pt x="17937" y="132179"/>
                  </a:cubicBezTo>
                  <a:cubicBezTo>
                    <a:pt x="16037" y="133339"/>
                    <a:pt x="14033" y="134394"/>
                    <a:pt x="12028" y="135555"/>
                  </a:cubicBezTo>
                  <a:cubicBezTo>
                    <a:pt x="8019" y="135344"/>
                    <a:pt x="4115" y="135133"/>
                    <a:pt x="105" y="134816"/>
                  </a:cubicBezTo>
                  <a:cubicBezTo>
                    <a:pt x="105" y="127747"/>
                    <a:pt x="0" y="120678"/>
                    <a:pt x="0" y="113714"/>
                  </a:cubicBezTo>
                  <a:cubicBezTo>
                    <a:pt x="7175" y="92507"/>
                    <a:pt x="14138" y="71405"/>
                    <a:pt x="21207" y="50303"/>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6" name="Freeform: Shape 305"/>
            <p:cNvSpPr/>
            <p:nvPr/>
          </p:nvSpPr>
          <p:spPr>
            <a:xfrm>
              <a:off x="6222227" y="4804067"/>
              <a:ext cx="19811" cy="57230"/>
            </a:xfrm>
            <a:custGeom>
              <a:avLst/>
              <a:gdLst>
                <a:gd name="connsiteX0" fmla="*/ 17831 w 19811"/>
                <a:gd name="connsiteY0" fmla="*/ 3737 h 57230"/>
                <a:gd name="connsiteX1" fmla="*/ 105 w 19811"/>
                <a:gd name="connsiteY1" fmla="*/ 57230 h 57230"/>
                <a:gd name="connsiteX2" fmla="*/ 0 w 19811"/>
                <a:gd name="connsiteY2" fmla="*/ 4581 h 57230"/>
                <a:gd name="connsiteX3" fmla="*/ 17831 w 19811"/>
                <a:gd name="connsiteY3" fmla="*/ 3737 h 57230"/>
              </a:gdLst>
              <a:ahLst/>
              <a:cxnLst>
                <a:cxn ang="0">
                  <a:pos x="connsiteX0" y="connsiteY0"/>
                </a:cxn>
                <a:cxn ang="0">
                  <a:pos x="connsiteX1" y="connsiteY1"/>
                </a:cxn>
                <a:cxn ang="0">
                  <a:pos x="connsiteX2" y="connsiteY2"/>
                </a:cxn>
                <a:cxn ang="0">
                  <a:pos x="connsiteX3" y="connsiteY3"/>
                </a:cxn>
              </a:cxnLst>
              <a:rect l="l" t="t" r="r" b="b"/>
              <a:pathLst>
                <a:path w="19811" h="57230">
                  <a:moveTo>
                    <a:pt x="17831" y="3737"/>
                  </a:moveTo>
                  <a:cubicBezTo>
                    <a:pt x="14982" y="22518"/>
                    <a:pt x="31864" y="47945"/>
                    <a:pt x="105" y="57230"/>
                  </a:cubicBezTo>
                  <a:cubicBezTo>
                    <a:pt x="105" y="39716"/>
                    <a:pt x="0" y="22096"/>
                    <a:pt x="0" y="4581"/>
                  </a:cubicBezTo>
                  <a:cubicBezTo>
                    <a:pt x="5803" y="-1433"/>
                    <a:pt x="11712" y="-1327"/>
                    <a:pt x="17831" y="3737"/>
                  </a:cubicBezTo>
                  <a:close/>
                </a:path>
              </a:pathLst>
            </a:custGeom>
            <a:solidFill>
              <a:srgbClr val="C685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7" name="Freeform: Shape 306"/>
            <p:cNvSpPr/>
            <p:nvPr/>
          </p:nvSpPr>
          <p:spPr>
            <a:xfrm>
              <a:off x="6231618" y="4737735"/>
              <a:ext cx="40832" cy="43598"/>
            </a:xfrm>
            <a:custGeom>
              <a:avLst/>
              <a:gdLst>
                <a:gd name="connsiteX0" fmla="*/ 40832 w 40832"/>
                <a:gd name="connsiteY0" fmla="*/ 7396 h 43598"/>
                <a:gd name="connsiteX1" fmla="*/ 18359 w 40832"/>
                <a:gd name="connsiteY1" fmla="*/ 38627 h 43598"/>
                <a:gd name="connsiteX2" fmla="*/ 1372 w 40832"/>
                <a:gd name="connsiteY2" fmla="*/ 39154 h 43598"/>
                <a:gd name="connsiteX3" fmla="*/ 950 w 40832"/>
                <a:gd name="connsiteY3" fmla="*/ 19002 h 43598"/>
                <a:gd name="connsiteX4" fmla="*/ 0 w 40832"/>
                <a:gd name="connsiteY4" fmla="*/ 19318 h 43598"/>
                <a:gd name="connsiteX5" fmla="*/ 20996 w 40832"/>
                <a:gd name="connsiteY5" fmla="*/ 116 h 43598"/>
                <a:gd name="connsiteX6" fmla="*/ 40832 w 40832"/>
                <a:gd name="connsiteY6" fmla="*/ 7396 h 4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2" h="43598">
                  <a:moveTo>
                    <a:pt x="40832" y="7396"/>
                  </a:moveTo>
                  <a:cubicBezTo>
                    <a:pt x="33341" y="17841"/>
                    <a:pt x="25850" y="28287"/>
                    <a:pt x="18359" y="38627"/>
                  </a:cubicBezTo>
                  <a:cubicBezTo>
                    <a:pt x="12872" y="45379"/>
                    <a:pt x="7175" y="44957"/>
                    <a:pt x="1372" y="39154"/>
                  </a:cubicBezTo>
                  <a:cubicBezTo>
                    <a:pt x="1266" y="32402"/>
                    <a:pt x="1055" y="25649"/>
                    <a:pt x="950" y="19002"/>
                  </a:cubicBezTo>
                  <a:cubicBezTo>
                    <a:pt x="950" y="19002"/>
                    <a:pt x="0" y="19318"/>
                    <a:pt x="0" y="19318"/>
                  </a:cubicBezTo>
                  <a:cubicBezTo>
                    <a:pt x="5064" y="10772"/>
                    <a:pt x="10234" y="2437"/>
                    <a:pt x="20996" y="116"/>
                  </a:cubicBezTo>
                  <a:cubicBezTo>
                    <a:pt x="28593" y="-517"/>
                    <a:pt x="35451" y="1382"/>
                    <a:pt x="40832" y="7396"/>
                  </a:cubicBezTo>
                  <a:close/>
                </a:path>
              </a:pathLst>
            </a:custGeom>
            <a:solidFill>
              <a:srgbClr val="E2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8" name="Freeform: Shape 307"/>
            <p:cNvSpPr/>
            <p:nvPr/>
          </p:nvSpPr>
          <p:spPr>
            <a:xfrm>
              <a:off x="6220904" y="4882399"/>
              <a:ext cx="37793" cy="31652"/>
            </a:xfrm>
            <a:custGeom>
              <a:avLst/>
              <a:gdLst>
                <a:gd name="connsiteX0" fmla="*/ 1429 w 37793"/>
                <a:gd name="connsiteY0" fmla="*/ 0 h 31652"/>
                <a:gd name="connsiteX1" fmla="*/ 31288 w 37793"/>
                <a:gd name="connsiteY1" fmla="*/ 106 h 31652"/>
                <a:gd name="connsiteX2" fmla="*/ 31394 w 37793"/>
                <a:gd name="connsiteY2" fmla="*/ 31653 h 31652"/>
                <a:gd name="connsiteX3" fmla="*/ 11875 w 37793"/>
                <a:gd name="connsiteY3" fmla="*/ 31442 h 31652"/>
                <a:gd name="connsiteX4" fmla="*/ 1429 w 37793"/>
                <a:gd name="connsiteY4" fmla="*/ 0 h 3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93" h="31652">
                  <a:moveTo>
                    <a:pt x="1429" y="0"/>
                  </a:moveTo>
                  <a:cubicBezTo>
                    <a:pt x="11347" y="0"/>
                    <a:pt x="21371" y="106"/>
                    <a:pt x="31288" y="106"/>
                  </a:cubicBezTo>
                  <a:cubicBezTo>
                    <a:pt x="40362" y="10657"/>
                    <a:pt x="39518" y="21102"/>
                    <a:pt x="31394" y="31653"/>
                  </a:cubicBezTo>
                  <a:cubicBezTo>
                    <a:pt x="24852" y="31548"/>
                    <a:pt x="18416" y="31548"/>
                    <a:pt x="11875" y="31442"/>
                  </a:cubicBezTo>
                  <a:cubicBezTo>
                    <a:pt x="6810" y="21524"/>
                    <a:pt x="-3846" y="13400"/>
                    <a:pt x="1429" y="0"/>
                  </a:cubicBezTo>
                  <a:close/>
                </a:path>
              </a:pathLst>
            </a:custGeom>
            <a:solidFill>
              <a:srgbClr val="AE6D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9" name="Freeform: Shape 308"/>
            <p:cNvSpPr/>
            <p:nvPr/>
          </p:nvSpPr>
          <p:spPr>
            <a:xfrm>
              <a:off x="6220727" y="4776467"/>
              <a:ext cx="29824" cy="32074"/>
            </a:xfrm>
            <a:custGeom>
              <a:avLst/>
              <a:gdLst>
                <a:gd name="connsiteX0" fmla="*/ 12156 w 29824"/>
                <a:gd name="connsiteY0" fmla="*/ 528 h 32074"/>
                <a:gd name="connsiteX1" fmla="*/ 29143 w 29824"/>
                <a:gd name="connsiteY1" fmla="*/ 0 h 32074"/>
                <a:gd name="connsiteX2" fmla="*/ 19331 w 29824"/>
                <a:gd name="connsiteY2" fmla="*/ 31336 h 32074"/>
                <a:gd name="connsiteX3" fmla="*/ 1500 w 29824"/>
                <a:gd name="connsiteY3" fmla="*/ 32075 h 32074"/>
                <a:gd name="connsiteX4" fmla="*/ 12156 w 29824"/>
                <a:gd name="connsiteY4" fmla="*/ 528 h 3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4" h="32074">
                  <a:moveTo>
                    <a:pt x="12156" y="528"/>
                  </a:moveTo>
                  <a:cubicBezTo>
                    <a:pt x="17854" y="317"/>
                    <a:pt x="23551" y="211"/>
                    <a:pt x="29143" y="0"/>
                  </a:cubicBezTo>
                  <a:cubicBezTo>
                    <a:pt x="32098" y="12345"/>
                    <a:pt x="24818" y="21630"/>
                    <a:pt x="19331" y="31336"/>
                  </a:cubicBezTo>
                  <a:cubicBezTo>
                    <a:pt x="13423" y="31548"/>
                    <a:pt x="7408" y="31864"/>
                    <a:pt x="1500" y="32075"/>
                  </a:cubicBezTo>
                  <a:cubicBezTo>
                    <a:pt x="-4092" y="18464"/>
                    <a:pt x="7408" y="10551"/>
                    <a:pt x="12156" y="528"/>
                  </a:cubicBezTo>
                  <a:close/>
                </a:path>
              </a:pathLst>
            </a:custGeom>
            <a:solidFill>
              <a:srgbClr val="D696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0" name="Freeform: Shape 309"/>
            <p:cNvSpPr/>
            <p:nvPr/>
          </p:nvSpPr>
          <p:spPr>
            <a:xfrm>
              <a:off x="6261899" y="4908460"/>
              <a:ext cx="55288" cy="51459"/>
            </a:xfrm>
            <a:custGeom>
              <a:avLst/>
              <a:gdLst>
                <a:gd name="connsiteX0" fmla="*/ 42098 w 55288"/>
                <a:gd name="connsiteY0" fmla="*/ 48112 h 51459"/>
                <a:gd name="connsiteX1" fmla="*/ 0 w 55288"/>
                <a:gd name="connsiteY1" fmla="*/ 5908 h 51459"/>
                <a:gd name="connsiteX2" fmla="*/ 13927 w 55288"/>
                <a:gd name="connsiteY2" fmla="*/ 0 h 51459"/>
                <a:gd name="connsiteX3" fmla="*/ 55182 w 55288"/>
                <a:gd name="connsiteY3" fmla="*/ 48851 h 51459"/>
                <a:gd name="connsiteX4" fmla="*/ 42098 w 55288"/>
                <a:gd name="connsiteY4" fmla="*/ 48112 h 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8" h="51459">
                  <a:moveTo>
                    <a:pt x="42098" y="48112"/>
                  </a:moveTo>
                  <a:cubicBezTo>
                    <a:pt x="24584" y="37456"/>
                    <a:pt x="11079" y="23001"/>
                    <a:pt x="0" y="5908"/>
                  </a:cubicBezTo>
                  <a:cubicBezTo>
                    <a:pt x="3904" y="2321"/>
                    <a:pt x="8546" y="317"/>
                    <a:pt x="13927" y="0"/>
                  </a:cubicBezTo>
                  <a:cubicBezTo>
                    <a:pt x="38300" y="7386"/>
                    <a:pt x="56870" y="19625"/>
                    <a:pt x="55182" y="48851"/>
                  </a:cubicBezTo>
                  <a:cubicBezTo>
                    <a:pt x="50645" y="52544"/>
                    <a:pt x="46213" y="52333"/>
                    <a:pt x="42098" y="48112"/>
                  </a:cubicBezTo>
                  <a:close/>
                </a:path>
              </a:pathLst>
            </a:custGeom>
            <a:solidFill>
              <a:srgbClr val="E1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1" name="Freeform: Shape 310"/>
            <p:cNvSpPr/>
            <p:nvPr/>
          </p:nvSpPr>
          <p:spPr>
            <a:xfrm>
              <a:off x="6303997" y="4953951"/>
              <a:ext cx="54653" cy="28149"/>
            </a:xfrm>
            <a:custGeom>
              <a:avLst/>
              <a:gdLst>
                <a:gd name="connsiteX0" fmla="*/ 0 w 54653"/>
                <a:gd name="connsiteY0" fmla="*/ 2621 h 28149"/>
                <a:gd name="connsiteX1" fmla="*/ 12767 w 54653"/>
                <a:gd name="connsiteY1" fmla="*/ 1882 h 28149"/>
                <a:gd name="connsiteX2" fmla="*/ 54654 w 54653"/>
                <a:gd name="connsiteY2" fmla="*/ 25305 h 28149"/>
                <a:gd name="connsiteX3" fmla="*/ 31442 w 54653"/>
                <a:gd name="connsiteY3" fmla="*/ 23934 h 28149"/>
                <a:gd name="connsiteX4" fmla="*/ 2321 w 54653"/>
                <a:gd name="connsiteY4" fmla="*/ 12433 h 28149"/>
                <a:gd name="connsiteX5" fmla="*/ 0 w 54653"/>
                <a:gd name="connsiteY5" fmla="*/ 2621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53" h="28149">
                  <a:moveTo>
                    <a:pt x="0" y="2621"/>
                  </a:moveTo>
                  <a:cubicBezTo>
                    <a:pt x="4220" y="2410"/>
                    <a:pt x="8546" y="2093"/>
                    <a:pt x="12767" y="1882"/>
                  </a:cubicBezTo>
                  <a:cubicBezTo>
                    <a:pt x="33024" y="-1600"/>
                    <a:pt x="52227" y="-3288"/>
                    <a:pt x="54654" y="25305"/>
                  </a:cubicBezTo>
                  <a:cubicBezTo>
                    <a:pt x="46635" y="29104"/>
                    <a:pt x="38933" y="29526"/>
                    <a:pt x="31442" y="23934"/>
                  </a:cubicBezTo>
                  <a:cubicBezTo>
                    <a:pt x="21735" y="20135"/>
                    <a:pt x="12028" y="16231"/>
                    <a:pt x="2321" y="12433"/>
                  </a:cubicBezTo>
                  <a:cubicBezTo>
                    <a:pt x="1688" y="9057"/>
                    <a:pt x="844" y="5786"/>
                    <a:pt x="0" y="2621"/>
                  </a:cubicBezTo>
                  <a:close/>
                </a:path>
              </a:pathLst>
            </a:custGeom>
            <a:solidFill>
              <a:srgbClr val="F6B7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2" name="Freeform: Shape 311"/>
            <p:cNvSpPr/>
            <p:nvPr/>
          </p:nvSpPr>
          <p:spPr>
            <a:xfrm>
              <a:off x="6252192" y="4872376"/>
              <a:ext cx="27030" cy="41992"/>
            </a:xfrm>
            <a:custGeom>
              <a:avLst/>
              <a:gdLst>
                <a:gd name="connsiteX0" fmla="*/ 22157 w 27030"/>
                <a:gd name="connsiteY0" fmla="*/ 41359 h 41992"/>
                <a:gd name="connsiteX1" fmla="*/ 9707 w 27030"/>
                <a:gd name="connsiteY1" fmla="*/ 41993 h 41992"/>
                <a:gd name="connsiteX2" fmla="*/ 4854 w 27030"/>
                <a:gd name="connsiteY2" fmla="*/ 41993 h 41992"/>
                <a:gd name="connsiteX3" fmla="*/ 0 w 27030"/>
                <a:gd name="connsiteY3" fmla="*/ 41782 h 41992"/>
                <a:gd name="connsiteX4" fmla="*/ 0 w 27030"/>
                <a:gd name="connsiteY4" fmla="*/ 10234 h 41992"/>
                <a:gd name="connsiteX5" fmla="*/ 8441 w 27030"/>
                <a:gd name="connsiteY5" fmla="*/ 0 h 41992"/>
                <a:gd name="connsiteX6" fmla="*/ 22157 w 27030"/>
                <a:gd name="connsiteY6" fmla="*/ 41359 h 4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0" h="41992">
                  <a:moveTo>
                    <a:pt x="22157" y="41359"/>
                  </a:moveTo>
                  <a:cubicBezTo>
                    <a:pt x="18042" y="41571"/>
                    <a:pt x="13822" y="41782"/>
                    <a:pt x="9707" y="41993"/>
                  </a:cubicBezTo>
                  <a:cubicBezTo>
                    <a:pt x="9707" y="41993"/>
                    <a:pt x="4854" y="41993"/>
                    <a:pt x="4854" y="41993"/>
                  </a:cubicBezTo>
                  <a:cubicBezTo>
                    <a:pt x="4854" y="41993"/>
                    <a:pt x="0" y="41782"/>
                    <a:pt x="0" y="41782"/>
                  </a:cubicBezTo>
                  <a:cubicBezTo>
                    <a:pt x="0" y="31231"/>
                    <a:pt x="0" y="20680"/>
                    <a:pt x="0" y="10234"/>
                  </a:cubicBezTo>
                  <a:cubicBezTo>
                    <a:pt x="2849" y="6858"/>
                    <a:pt x="5592" y="3376"/>
                    <a:pt x="8441" y="0"/>
                  </a:cubicBezTo>
                  <a:cubicBezTo>
                    <a:pt x="25217" y="9707"/>
                    <a:pt x="32708" y="22579"/>
                    <a:pt x="22157" y="41359"/>
                  </a:cubicBezTo>
                  <a:close/>
                </a:path>
              </a:pathLst>
            </a:custGeom>
            <a:solidFill>
              <a:srgbClr val="CA89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3" name="Freeform: Shape 312"/>
            <p:cNvSpPr/>
            <p:nvPr/>
          </p:nvSpPr>
          <p:spPr>
            <a:xfrm>
              <a:off x="6335333" y="4960064"/>
              <a:ext cx="160796" cy="38592"/>
            </a:xfrm>
            <a:custGeom>
              <a:avLst/>
              <a:gdLst>
                <a:gd name="connsiteX0" fmla="*/ 0 w 160796"/>
                <a:gd name="connsiteY0" fmla="*/ 17821 h 38592"/>
                <a:gd name="connsiteX1" fmla="*/ 23529 w 160796"/>
                <a:gd name="connsiteY1" fmla="*/ 16871 h 38592"/>
                <a:gd name="connsiteX2" fmla="*/ 145286 w 160796"/>
                <a:gd name="connsiteY2" fmla="*/ 6320 h 38592"/>
                <a:gd name="connsiteX3" fmla="*/ 160796 w 160796"/>
                <a:gd name="connsiteY3" fmla="*/ 17821 h 38592"/>
                <a:gd name="connsiteX4" fmla="*/ 0 w 160796"/>
                <a:gd name="connsiteY4" fmla="*/ 17821 h 3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96" h="38592">
                  <a:moveTo>
                    <a:pt x="0" y="17821"/>
                  </a:moveTo>
                  <a:cubicBezTo>
                    <a:pt x="7808" y="17504"/>
                    <a:pt x="15615" y="17188"/>
                    <a:pt x="23529" y="16871"/>
                  </a:cubicBezTo>
                  <a:cubicBezTo>
                    <a:pt x="62145" y="-9612"/>
                    <a:pt x="103927" y="1889"/>
                    <a:pt x="145286" y="6320"/>
                  </a:cubicBezTo>
                  <a:cubicBezTo>
                    <a:pt x="151511" y="8747"/>
                    <a:pt x="156681" y="12545"/>
                    <a:pt x="160796" y="17821"/>
                  </a:cubicBezTo>
                  <a:cubicBezTo>
                    <a:pt x="107198" y="45464"/>
                    <a:pt x="53599" y="45569"/>
                    <a:pt x="0" y="17821"/>
                  </a:cubicBezTo>
                  <a:close/>
                </a:path>
              </a:pathLst>
            </a:custGeom>
            <a:solidFill>
              <a:srgbClr val="FDC0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4" name="Freeform: Shape 313"/>
            <p:cNvSpPr/>
            <p:nvPr/>
          </p:nvSpPr>
          <p:spPr>
            <a:xfrm>
              <a:off x="6533271" y="4918372"/>
              <a:ext cx="57711" cy="48962"/>
            </a:xfrm>
            <a:custGeom>
              <a:avLst/>
              <a:gdLst>
                <a:gd name="connsiteX0" fmla="*/ 57712 w 57711"/>
                <a:gd name="connsiteY0" fmla="*/ 6864 h 48962"/>
                <a:gd name="connsiteX1" fmla="*/ 25953 w 57711"/>
                <a:gd name="connsiteY1" fmla="*/ 48962 h 48962"/>
                <a:gd name="connsiteX2" fmla="*/ 2530 w 57711"/>
                <a:gd name="connsiteY2" fmla="*/ 47907 h 48962"/>
                <a:gd name="connsiteX3" fmla="*/ 948 w 57711"/>
                <a:gd name="connsiteY3" fmla="*/ 34191 h 48962"/>
                <a:gd name="connsiteX4" fmla="*/ 37981 w 57711"/>
                <a:gd name="connsiteY4" fmla="*/ 323 h 48962"/>
                <a:gd name="connsiteX5" fmla="*/ 57712 w 57711"/>
                <a:gd name="connsiteY5" fmla="*/ 6864 h 4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11" h="48962">
                  <a:moveTo>
                    <a:pt x="57712" y="6864"/>
                  </a:moveTo>
                  <a:cubicBezTo>
                    <a:pt x="56762" y="28072"/>
                    <a:pt x="41147" y="38412"/>
                    <a:pt x="25953" y="48962"/>
                  </a:cubicBezTo>
                  <a:cubicBezTo>
                    <a:pt x="18146" y="48646"/>
                    <a:pt x="10338" y="48224"/>
                    <a:pt x="2530" y="47907"/>
                  </a:cubicBezTo>
                  <a:cubicBezTo>
                    <a:pt x="-319" y="43581"/>
                    <a:pt x="-635" y="39045"/>
                    <a:pt x="948" y="34191"/>
                  </a:cubicBezTo>
                  <a:cubicBezTo>
                    <a:pt x="9705" y="18998"/>
                    <a:pt x="21100" y="6759"/>
                    <a:pt x="37981" y="323"/>
                  </a:cubicBezTo>
                  <a:cubicBezTo>
                    <a:pt x="45578" y="-733"/>
                    <a:pt x="52436" y="639"/>
                    <a:pt x="57712" y="6864"/>
                  </a:cubicBezTo>
                  <a:close/>
                </a:path>
              </a:pathLst>
            </a:custGeom>
            <a:solidFill>
              <a:srgbClr val="9B58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5" name="Freeform: Shape 314"/>
            <p:cNvSpPr/>
            <p:nvPr/>
          </p:nvSpPr>
          <p:spPr>
            <a:xfrm>
              <a:off x="6483152" y="4948342"/>
              <a:ext cx="54759" cy="29542"/>
            </a:xfrm>
            <a:custGeom>
              <a:avLst/>
              <a:gdLst>
                <a:gd name="connsiteX0" fmla="*/ 54759 w 54759"/>
                <a:gd name="connsiteY0" fmla="*/ 8124 h 29542"/>
                <a:gd name="connsiteX1" fmla="*/ 52649 w 54759"/>
                <a:gd name="connsiteY1" fmla="*/ 17937 h 29542"/>
                <a:gd name="connsiteX2" fmla="*/ 12978 w 54759"/>
                <a:gd name="connsiteY2" fmla="*/ 29543 h 29542"/>
                <a:gd name="connsiteX3" fmla="*/ 0 w 54759"/>
                <a:gd name="connsiteY3" fmla="*/ 28593 h 29542"/>
                <a:gd name="connsiteX4" fmla="*/ 41149 w 54759"/>
                <a:gd name="connsiteY4" fmla="*/ 0 h 29542"/>
                <a:gd name="connsiteX5" fmla="*/ 54759 w 54759"/>
                <a:gd name="connsiteY5" fmla="*/ 8124 h 2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59" h="29542">
                  <a:moveTo>
                    <a:pt x="54759" y="8124"/>
                  </a:moveTo>
                  <a:cubicBezTo>
                    <a:pt x="54021" y="11395"/>
                    <a:pt x="53282" y="14666"/>
                    <a:pt x="52649" y="17937"/>
                  </a:cubicBezTo>
                  <a:cubicBezTo>
                    <a:pt x="39355" y="21841"/>
                    <a:pt x="26166" y="25639"/>
                    <a:pt x="12978" y="29543"/>
                  </a:cubicBezTo>
                  <a:cubicBezTo>
                    <a:pt x="8652" y="29226"/>
                    <a:pt x="4326" y="28910"/>
                    <a:pt x="0" y="28593"/>
                  </a:cubicBezTo>
                  <a:cubicBezTo>
                    <a:pt x="2427" y="2743"/>
                    <a:pt x="21418" y="739"/>
                    <a:pt x="41149" y="0"/>
                  </a:cubicBezTo>
                  <a:cubicBezTo>
                    <a:pt x="46530" y="1161"/>
                    <a:pt x="51172" y="3904"/>
                    <a:pt x="54759" y="8124"/>
                  </a:cubicBezTo>
                  <a:close/>
                </a:path>
              </a:pathLst>
            </a:custGeom>
            <a:solidFill>
              <a:srgbClr val="F5B6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6" name="Freeform: Shape 315"/>
            <p:cNvSpPr/>
            <p:nvPr/>
          </p:nvSpPr>
          <p:spPr>
            <a:xfrm>
              <a:off x="6564796" y="4882504"/>
              <a:ext cx="47287" cy="42731"/>
            </a:xfrm>
            <a:custGeom>
              <a:avLst/>
              <a:gdLst>
                <a:gd name="connsiteX0" fmla="*/ 26186 w 47287"/>
                <a:gd name="connsiteY0" fmla="*/ 42731 h 42731"/>
                <a:gd name="connsiteX1" fmla="*/ 4557 w 47287"/>
                <a:gd name="connsiteY1" fmla="*/ 42415 h 42731"/>
                <a:gd name="connsiteX2" fmla="*/ 20 w 47287"/>
                <a:gd name="connsiteY2" fmla="*/ 30281 h 42731"/>
                <a:gd name="connsiteX3" fmla="*/ 24920 w 47287"/>
                <a:gd name="connsiteY3" fmla="*/ 0 h 42731"/>
                <a:gd name="connsiteX4" fmla="*/ 47288 w 47287"/>
                <a:gd name="connsiteY4" fmla="*/ 527 h 42731"/>
                <a:gd name="connsiteX5" fmla="*/ 45916 w 47287"/>
                <a:gd name="connsiteY5" fmla="*/ 31547 h 42731"/>
                <a:gd name="connsiteX6" fmla="*/ 26186 w 47287"/>
                <a:gd name="connsiteY6" fmla="*/ 42731 h 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7" h="42731">
                  <a:moveTo>
                    <a:pt x="26186" y="42731"/>
                  </a:moveTo>
                  <a:cubicBezTo>
                    <a:pt x="19011" y="42626"/>
                    <a:pt x="11731" y="42520"/>
                    <a:pt x="4557" y="42415"/>
                  </a:cubicBezTo>
                  <a:cubicBezTo>
                    <a:pt x="1286" y="39038"/>
                    <a:pt x="-191" y="35029"/>
                    <a:pt x="20" y="30281"/>
                  </a:cubicBezTo>
                  <a:cubicBezTo>
                    <a:pt x="2341" y="15193"/>
                    <a:pt x="13419" y="7491"/>
                    <a:pt x="24920" y="0"/>
                  </a:cubicBezTo>
                  <a:cubicBezTo>
                    <a:pt x="32411" y="211"/>
                    <a:pt x="39902" y="422"/>
                    <a:pt x="47288" y="527"/>
                  </a:cubicBezTo>
                  <a:cubicBezTo>
                    <a:pt x="46866" y="10867"/>
                    <a:pt x="46444" y="21207"/>
                    <a:pt x="45916" y="31547"/>
                  </a:cubicBezTo>
                  <a:cubicBezTo>
                    <a:pt x="39375" y="35346"/>
                    <a:pt x="32728" y="39038"/>
                    <a:pt x="26186" y="42731"/>
                  </a:cubicBezTo>
                  <a:close/>
                </a:path>
              </a:pathLst>
            </a:custGeom>
            <a:solidFill>
              <a:srgbClr val="AA68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7" name="Freeform: Shape 316"/>
            <p:cNvSpPr/>
            <p:nvPr/>
          </p:nvSpPr>
          <p:spPr>
            <a:xfrm>
              <a:off x="6262848" y="4541152"/>
              <a:ext cx="232542" cy="129291"/>
            </a:xfrm>
            <a:custGeom>
              <a:avLst/>
              <a:gdLst>
                <a:gd name="connsiteX0" fmla="*/ 94958 w 232542"/>
                <a:gd name="connsiteY0" fmla="*/ 119044 h 129291"/>
                <a:gd name="connsiteX1" fmla="*/ 0 w 232542"/>
                <a:gd name="connsiteY1" fmla="*/ 88340 h 129291"/>
                <a:gd name="connsiteX2" fmla="*/ 137690 w 232542"/>
                <a:gd name="connsiteY2" fmla="*/ 3300 h 129291"/>
                <a:gd name="connsiteX3" fmla="*/ 210808 w 232542"/>
                <a:gd name="connsiteY3" fmla="*/ 3933 h 129291"/>
                <a:gd name="connsiteX4" fmla="*/ 211124 w 232542"/>
                <a:gd name="connsiteY4" fmla="*/ 35586 h 129291"/>
                <a:gd name="connsiteX5" fmla="*/ 232543 w 232542"/>
                <a:gd name="connsiteY5" fmla="*/ 118622 h 129291"/>
                <a:gd name="connsiteX6" fmla="*/ 94958 w 232542"/>
                <a:gd name="connsiteY6" fmla="*/ 119044 h 12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42" h="129291">
                  <a:moveTo>
                    <a:pt x="94958" y="119044"/>
                  </a:moveTo>
                  <a:cubicBezTo>
                    <a:pt x="70164" y="87707"/>
                    <a:pt x="31758" y="98047"/>
                    <a:pt x="0" y="88340"/>
                  </a:cubicBezTo>
                  <a:cubicBezTo>
                    <a:pt x="17831" y="14484"/>
                    <a:pt x="65205" y="-9572"/>
                    <a:pt x="137690" y="3300"/>
                  </a:cubicBezTo>
                  <a:cubicBezTo>
                    <a:pt x="161324" y="7520"/>
                    <a:pt x="186435" y="3933"/>
                    <a:pt x="210808" y="3933"/>
                  </a:cubicBezTo>
                  <a:cubicBezTo>
                    <a:pt x="210913" y="14484"/>
                    <a:pt x="211019" y="25035"/>
                    <a:pt x="211124" y="35586"/>
                  </a:cubicBezTo>
                  <a:cubicBezTo>
                    <a:pt x="208697" y="65762"/>
                    <a:pt x="219459" y="92455"/>
                    <a:pt x="232543" y="118622"/>
                  </a:cubicBezTo>
                  <a:cubicBezTo>
                    <a:pt x="186646" y="139618"/>
                    <a:pt x="140749" y="124003"/>
                    <a:pt x="94958" y="119044"/>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8" name="Freeform: Shape 317"/>
            <p:cNvSpPr/>
            <p:nvPr/>
          </p:nvSpPr>
          <p:spPr>
            <a:xfrm>
              <a:off x="6337443" y="4650801"/>
              <a:ext cx="220092" cy="58629"/>
            </a:xfrm>
            <a:custGeom>
              <a:avLst/>
              <a:gdLst>
                <a:gd name="connsiteX0" fmla="*/ 20363 w 220092"/>
                <a:gd name="connsiteY0" fmla="*/ 9395 h 58629"/>
                <a:gd name="connsiteX1" fmla="*/ 157842 w 220092"/>
                <a:gd name="connsiteY1" fmla="*/ 8868 h 58629"/>
                <a:gd name="connsiteX2" fmla="*/ 220093 w 220092"/>
                <a:gd name="connsiteY2" fmla="*/ 52759 h 58629"/>
                <a:gd name="connsiteX3" fmla="*/ 196564 w 220092"/>
                <a:gd name="connsiteY3" fmla="*/ 57296 h 58629"/>
                <a:gd name="connsiteX4" fmla="*/ 39038 w 220092"/>
                <a:gd name="connsiteY4" fmla="*/ 29547 h 58629"/>
                <a:gd name="connsiteX5" fmla="*/ 0 w 220092"/>
                <a:gd name="connsiteY5" fmla="*/ 22056 h 58629"/>
                <a:gd name="connsiteX6" fmla="*/ 20363 w 220092"/>
                <a:gd name="connsiteY6" fmla="*/ 9395 h 5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92" h="58629">
                  <a:moveTo>
                    <a:pt x="20363" y="9395"/>
                  </a:moveTo>
                  <a:cubicBezTo>
                    <a:pt x="66154" y="-10652"/>
                    <a:pt x="112051" y="7390"/>
                    <a:pt x="157842" y="8868"/>
                  </a:cubicBezTo>
                  <a:cubicBezTo>
                    <a:pt x="177256" y="25432"/>
                    <a:pt x="208381" y="25221"/>
                    <a:pt x="220093" y="52759"/>
                  </a:cubicBezTo>
                  <a:cubicBezTo>
                    <a:pt x="213129" y="58984"/>
                    <a:pt x="205216" y="59828"/>
                    <a:pt x="196564" y="57296"/>
                  </a:cubicBezTo>
                  <a:cubicBezTo>
                    <a:pt x="147291" y="29547"/>
                    <a:pt x="96436" y="12666"/>
                    <a:pt x="39038" y="29547"/>
                  </a:cubicBezTo>
                  <a:cubicBezTo>
                    <a:pt x="26166" y="33345"/>
                    <a:pt x="11290" y="33451"/>
                    <a:pt x="0" y="22056"/>
                  </a:cubicBezTo>
                  <a:cubicBezTo>
                    <a:pt x="3271" y="12244"/>
                    <a:pt x="11817" y="10767"/>
                    <a:pt x="20363" y="939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9" name="Freeform: Shape 318"/>
            <p:cNvSpPr/>
            <p:nvPr/>
          </p:nvSpPr>
          <p:spPr>
            <a:xfrm>
              <a:off x="6516387" y="4698719"/>
              <a:ext cx="74806" cy="51252"/>
            </a:xfrm>
            <a:custGeom>
              <a:avLst/>
              <a:gdLst>
                <a:gd name="connsiteX0" fmla="*/ 21840 w 74806"/>
                <a:gd name="connsiteY0" fmla="*/ 4103 h 51252"/>
                <a:gd name="connsiteX1" fmla="*/ 41149 w 74806"/>
                <a:gd name="connsiteY1" fmla="*/ 4841 h 51252"/>
                <a:gd name="connsiteX2" fmla="*/ 61406 w 74806"/>
                <a:gd name="connsiteY2" fmla="*/ 15392 h 51252"/>
                <a:gd name="connsiteX3" fmla="*/ 72274 w 74806"/>
                <a:gd name="connsiteY3" fmla="*/ 25204 h 51252"/>
                <a:gd name="connsiteX4" fmla="*/ 74806 w 74806"/>
                <a:gd name="connsiteY4" fmla="*/ 35650 h 51252"/>
                <a:gd name="connsiteX5" fmla="*/ 71535 w 74806"/>
                <a:gd name="connsiteY5" fmla="*/ 46517 h 51252"/>
                <a:gd name="connsiteX6" fmla="*/ 52649 w 74806"/>
                <a:gd name="connsiteY6" fmla="*/ 46412 h 51252"/>
                <a:gd name="connsiteX7" fmla="*/ 0 w 74806"/>
                <a:gd name="connsiteY7" fmla="*/ 4208 h 51252"/>
                <a:gd name="connsiteX8" fmla="*/ 21840 w 74806"/>
                <a:gd name="connsiteY8" fmla="*/ 4103 h 5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06" h="51252">
                  <a:moveTo>
                    <a:pt x="21840" y="4103"/>
                  </a:moveTo>
                  <a:cubicBezTo>
                    <a:pt x="28276" y="4313"/>
                    <a:pt x="34713" y="4630"/>
                    <a:pt x="41149" y="4841"/>
                  </a:cubicBezTo>
                  <a:cubicBezTo>
                    <a:pt x="44419" y="15076"/>
                    <a:pt x="53177" y="14759"/>
                    <a:pt x="61406" y="15392"/>
                  </a:cubicBezTo>
                  <a:cubicBezTo>
                    <a:pt x="64994" y="18663"/>
                    <a:pt x="68687" y="21934"/>
                    <a:pt x="72274" y="25204"/>
                  </a:cubicBezTo>
                  <a:cubicBezTo>
                    <a:pt x="73118" y="28686"/>
                    <a:pt x="73962" y="32168"/>
                    <a:pt x="74806" y="35650"/>
                  </a:cubicBezTo>
                  <a:cubicBezTo>
                    <a:pt x="73751" y="39237"/>
                    <a:pt x="72696" y="42930"/>
                    <a:pt x="71535" y="46517"/>
                  </a:cubicBezTo>
                  <a:cubicBezTo>
                    <a:pt x="65205" y="52742"/>
                    <a:pt x="58874" y="52953"/>
                    <a:pt x="52649" y="46412"/>
                  </a:cubicBezTo>
                  <a:cubicBezTo>
                    <a:pt x="36295" y="30902"/>
                    <a:pt x="11500" y="25837"/>
                    <a:pt x="0" y="4208"/>
                  </a:cubicBezTo>
                  <a:cubicBezTo>
                    <a:pt x="7280" y="-1595"/>
                    <a:pt x="14560" y="-1173"/>
                    <a:pt x="21840" y="4103"/>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0" name="Freeform: Shape 319"/>
            <p:cNvSpPr/>
            <p:nvPr/>
          </p:nvSpPr>
          <p:spPr>
            <a:xfrm>
              <a:off x="6569142" y="4745131"/>
              <a:ext cx="40328" cy="57412"/>
            </a:xfrm>
            <a:custGeom>
              <a:avLst/>
              <a:gdLst>
                <a:gd name="connsiteX0" fmla="*/ 0 w 40328"/>
                <a:gd name="connsiteY0" fmla="*/ 0 h 57412"/>
                <a:gd name="connsiteX1" fmla="*/ 18886 w 40328"/>
                <a:gd name="connsiteY1" fmla="*/ 105 h 57412"/>
                <a:gd name="connsiteX2" fmla="*/ 39988 w 40328"/>
                <a:gd name="connsiteY2" fmla="*/ 52860 h 57412"/>
                <a:gd name="connsiteX3" fmla="*/ 22262 w 40328"/>
                <a:gd name="connsiteY3" fmla="*/ 51910 h 57412"/>
                <a:gd name="connsiteX4" fmla="*/ 0 w 40328"/>
                <a:gd name="connsiteY4" fmla="*/ 0 h 5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8" h="57412">
                  <a:moveTo>
                    <a:pt x="0" y="0"/>
                  </a:moveTo>
                  <a:cubicBezTo>
                    <a:pt x="6330" y="0"/>
                    <a:pt x="12556" y="105"/>
                    <a:pt x="18886" y="105"/>
                  </a:cubicBezTo>
                  <a:cubicBezTo>
                    <a:pt x="27116" y="17198"/>
                    <a:pt x="42837" y="31231"/>
                    <a:pt x="39988" y="52860"/>
                  </a:cubicBezTo>
                  <a:cubicBezTo>
                    <a:pt x="33763" y="58874"/>
                    <a:pt x="27749" y="59296"/>
                    <a:pt x="22262" y="51910"/>
                  </a:cubicBezTo>
                  <a:cubicBezTo>
                    <a:pt x="13505" y="35240"/>
                    <a:pt x="1055" y="20047"/>
                    <a:pt x="0" y="0"/>
                  </a:cubicBezTo>
                  <a:close/>
                </a:path>
              </a:pathLst>
            </a:custGeom>
            <a:solidFill>
              <a:srgbClr val="DA9A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1" name="Freeform: Shape 320"/>
            <p:cNvSpPr/>
            <p:nvPr/>
          </p:nvSpPr>
          <p:spPr>
            <a:xfrm>
              <a:off x="6591116" y="4797042"/>
              <a:ext cx="30465" cy="53598"/>
            </a:xfrm>
            <a:custGeom>
              <a:avLst/>
              <a:gdLst>
                <a:gd name="connsiteX0" fmla="*/ 289 w 30465"/>
                <a:gd name="connsiteY0" fmla="*/ 0 h 53598"/>
                <a:gd name="connsiteX1" fmla="*/ 18014 w 30465"/>
                <a:gd name="connsiteY1" fmla="*/ 950 h 53598"/>
                <a:gd name="connsiteX2" fmla="*/ 28460 w 30465"/>
                <a:gd name="connsiteY2" fmla="*/ 53599 h 53598"/>
                <a:gd name="connsiteX3" fmla="*/ 289 w 30465"/>
                <a:gd name="connsiteY3" fmla="*/ 0 h 53598"/>
              </a:gdLst>
              <a:ahLst/>
              <a:cxnLst>
                <a:cxn ang="0">
                  <a:pos x="connsiteX0" y="connsiteY0"/>
                </a:cxn>
                <a:cxn ang="0">
                  <a:pos x="connsiteX1" y="connsiteY1"/>
                </a:cxn>
                <a:cxn ang="0">
                  <a:pos x="connsiteX2" y="connsiteY2"/>
                </a:cxn>
                <a:cxn ang="0">
                  <a:pos x="connsiteX3" y="connsiteY3"/>
                </a:cxn>
              </a:cxnLst>
              <a:rect l="l" t="t" r="r" b="b"/>
              <a:pathLst>
                <a:path w="30465" h="53598">
                  <a:moveTo>
                    <a:pt x="289" y="0"/>
                  </a:moveTo>
                  <a:cubicBezTo>
                    <a:pt x="6197" y="317"/>
                    <a:pt x="12106" y="633"/>
                    <a:pt x="18014" y="950"/>
                  </a:cubicBezTo>
                  <a:cubicBezTo>
                    <a:pt x="31625" y="16459"/>
                    <a:pt x="32258" y="34607"/>
                    <a:pt x="28460" y="53599"/>
                  </a:cubicBezTo>
                  <a:cubicBezTo>
                    <a:pt x="183" y="45686"/>
                    <a:pt x="-872" y="23423"/>
                    <a:pt x="289" y="0"/>
                  </a:cubicBezTo>
                  <a:close/>
                </a:path>
              </a:pathLst>
            </a:custGeom>
            <a:solidFill>
              <a:srgbClr val="C786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2" name="Freeform: Shape 321"/>
            <p:cNvSpPr/>
            <p:nvPr/>
          </p:nvSpPr>
          <p:spPr>
            <a:xfrm>
              <a:off x="6256449" y="4696792"/>
              <a:ext cx="324324" cy="280038"/>
            </a:xfrm>
            <a:custGeom>
              <a:avLst/>
              <a:gdLst>
                <a:gd name="connsiteX0" fmla="*/ 268801 w 324324"/>
                <a:gd name="connsiteY0" fmla="*/ 258936 h 280038"/>
                <a:gd name="connsiteX1" fmla="*/ 226597 w 324324"/>
                <a:gd name="connsiteY1" fmla="*/ 280038 h 280038"/>
                <a:gd name="connsiteX2" fmla="*/ 102412 w 324324"/>
                <a:gd name="connsiteY2" fmla="*/ 280038 h 280038"/>
                <a:gd name="connsiteX3" fmla="*/ 60314 w 324324"/>
                <a:gd name="connsiteY3" fmla="*/ 258936 h 280038"/>
                <a:gd name="connsiteX4" fmla="*/ 18005 w 324324"/>
                <a:gd name="connsiteY4" fmla="*/ 216838 h 280038"/>
                <a:gd name="connsiteX5" fmla="*/ 4289 w 324324"/>
                <a:gd name="connsiteY5" fmla="*/ 175373 h 280038"/>
                <a:gd name="connsiteX6" fmla="*/ 58310 w 324324"/>
                <a:gd name="connsiteY6" fmla="*/ 32302 h 280038"/>
                <a:gd name="connsiteX7" fmla="*/ 246011 w 324324"/>
                <a:gd name="connsiteY7" fmla="*/ 20591 h 280038"/>
                <a:gd name="connsiteX8" fmla="*/ 323666 w 324324"/>
                <a:gd name="connsiteY8" fmla="*/ 148679 h 280038"/>
                <a:gd name="connsiteX9" fmla="*/ 321767 w 324324"/>
                <a:gd name="connsiteY9" fmla="*/ 185185 h 280038"/>
                <a:gd name="connsiteX10" fmla="*/ 306468 w 324324"/>
                <a:gd name="connsiteY10" fmla="*/ 221692 h 280038"/>
                <a:gd name="connsiteX11" fmla="*/ 268801 w 324324"/>
                <a:gd name="connsiteY11" fmla="*/ 258936 h 28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324" h="280038">
                  <a:moveTo>
                    <a:pt x="268801" y="258936"/>
                  </a:moveTo>
                  <a:cubicBezTo>
                    <a:pt x="252236" y="260941"/>
                    <a:pt x="237887" y="267377"/>
                    <a:pt x="226597" y="280038"/>
                  </a:cubicBezTo>
                  <a:cubicBezTo>
                    <a:pt x="185237" y="280038"/>
                    <a:pt x="143772" y="280038"/>
                    <a:pt x="102412" y="280038"/>
                  </a:cubicBezTo>
                  <a:cubicBezTo>
                    <a:pt x="93550" y="262629"/>
                    <a:pt x="69810" y="274974"/>
                    <a:pt x="60314" y="258936"/>
                  </a:cubicBezTo>
                  <a:cubicBezTo>
                    <a:pt x="46176" y="244903"/>
                    <a:pt x="32038" y="230871"/>
                    <a:pt x="18005" y="216838"/>
                  </a:cubicBezTo>
                  <a:cubicBezTo>
                    <a:pt x="13468" y="203016"/>
                    <a:pt x="8826" y="189194"/>
                    <a:pt x="4289" y="175373"/>
                  </a:cubicBezTo>
                  <a:cubicBezTo>
                    <a:pt x="-9322" y="115760"/>
                    <a:pt x="9670" y="66804"/>
                    <a:pt x="58310" y="32302"/>
                  </a:cubicBezTo>
                  <a:cubicBezTo>
                    <a:pt x="117289" y="-9480"/>
                    <a:pt x="184921" y="-7791"/>
                    <a:pt x="246011" y="20591"/>
                  </a:cubicBezTo>
                  <a:cubicBezTo>
                    <a:pt x="295073" y="43381"/>
                    <a:pt x="329574" y="86745"/>
                    <a:pt x="323666" y="148679"/>
                  </a:cubicBezTo>
                  <a:cubicBezTo>
                    <a:pt x="322505" y="160812"/>
                    <a:pt x="322400" y="173052"/>
                    <a:pt x="321767" y="185185"/>
                  </a:cubicBezTo>
                  <a:cubicBezTo>
                    <a:pt x="320606" y="199007"/>
                    <a:pt x="311426" y="209452"/>
                    <a:pt x="306468" y="221692"/>
                  </a:cubicBezTo>
                  <a:cubicBezTo>
                    <a:pt x="299082" y="239628"/>
                    <a:pt x="284733" y="250074"/>
                    <a:pt x="268801" y="258936"/>
                  </a:cubicBezTo>
                  <a:close/>
                </a:path>
              </a:pathLst>
            </a:custGeom>
            <a:solidFill>
              <a:srgbClr val="0608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3" name="Freeform: Shape 322"/>
            <p:cNvSpPr/>
            <p:nvPr/>
          </p:nvSpPr>
          <p:spPr>
            <a:xfrm>
              <a:off x="6292139" y="4665176"/>
              <a:ext cx="246088" cy="43784"/>
            </a:xfrm>
            <a:custGeom>
              <a:avLst/>
              <a:gdLst>
                <a:gd name="connsiteX0" fmla="*/ 246088 w 246088"/>
                <a:gd name="connsiteY0" fmla="*/ 37646 h 43784"/>
                <a:gd name="connsiteX1" fmla="*/ 224353 w 246088"/>
                <a:gd name="connsiteY1" fmla="*/ 37751 h 43784"/>
                <a:gd name="connsiteX2" fmla="*/ 33382 w 246088"/>
                <a:gd name="connsiteY2" fmla="*/ 37751 h 43784"/>
                <a:gd name="connsiteX3" fmla="*/ 3417 w 246088"/>
                <a:gd name="connsiteY3" fmla="*/ 41233 h 43784"/>
                <a:gd name="connsiteX4" fmla="*/ 3628 w 246088"/>
                <a:gd name="connsiteY4" fmla="*/ 27939 h 43784"/>
                <a:gd name="connsiteX5" fmla="*/ 2256 w 246088"/>
                <a:gd name="connsiteY5" fmla="*/ 28783 h 43784"/>
                <a:gd name="connsiteX6" fmla="*/ 45621 w 246088"/>
                <a:gd name="connsiteY6" fmla="*/ 6837 h 43784"/>
                <a:gd name="connsiteX7" fmla="*/ 45304 w 246088"/>
                <a:gd name="connsiteY7" fmla="*/ 7576 h 43784"/>
                <a:gd name="connsiteX8" fmla="*/ 246088 w 246088"/>
                <a:gd name="connsiteY8" fmla="*/ 37646 h 4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88" h="43784">
                  <a:moveTo>
                    <a:pt x="246088" y="37646"/>
                  </a:moveTo>
                  <a:cubicBezTo>
                    <a:pt x="238808" y="37646"/>
                    <a:pt x="231634" y="37751"/>
                    <a:pt x="224353" y="37751"/>
                  </a:cubicBezTo>
                  <a:cubicBezTo>
                    <a:pt x="160731" y="14750"/>
                    <a:pt x="97109" y="11691"/>
                    <a:pt x="33382" y="37751"/>
                  </a:cubicBezTo>
                  <a:cubicBezTo>
                    <a:pt x="24097" y="45559"/>
                    <a:pt x="13968" y="44715"/>
                    <a:pt x="3417" y="41233"/>
                  </a:cubicBezTo>
                  <a:cubicBezTo>
                    <a:pt x="-1226" y="36696"/>
                    <a:pt x="-1120" y="32265"/>
                    <a:pt x="3628" y="27939"/>
                  </a:cubicBezTo>
                  <a:lnTo>
                    <a:pt x="2256" y="28783"/>
                  </a:lnTo>
                  <a:cubicBezTo>
                    <a:pt x="13651" y="15489"/>
                    <a:pt x="31060" y="14012"/>
                    <a:pt x="45621" y="6837"/>
                  </a:cubicBezTo>
                  <a:cubicBezTo>
                    <a:pt x="45621" y="6837"/>
                    <a:pt x="45304" y="7576"/>
                    <a:pt x="45304" y="7576"/>
                  </a:cubicBezTo>
                  <a:cubicBezTo>
                    <a:pt x="115046" y="-1393"/>
                    <a:pt x="184999" y="-11944"/>
                    <a:pt x="246088" y="37646"/>
                  </a:cubicBezTo>
                  <a:close/>
                </a:path>
              </a:pathLst>
            </a:custGeom>
            <a:solidFill>
              <a:srgbClr val="FABC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4" name="Freeform: Shape 323"/>
            <p:cNvSpPr/>
            <p:nvPr/>
          </p:nvSpPr>
          <p:spPr>
            <a:xfrm>
              <a:off x="6251031" y="4702928"/>
              <a:ext cx="74489" cy="42203"/>
            </a:xfrm>
            <a:custGeom>
              <a:avLst/>
              <a:gdLst>
                <a:gd name="connsiteX0" fmla="*/ 42098 w 74489"/>
                <a:gd name="connsiteY0" fmla="*/ 0 h 42203"/>
                <a:gd name="connsiteX1" fmla="*/ 74490 w 74489"/>
                <a:gd name="connsiteY1" fmla="*/ 105 h 42203"/>
                <a:gd name="connsiteX2" fmla="*/ 21418 w 74489"/>
                <a:gd name="connsiteY2" fmla="*/ 42204 h 42203"/>
                <a:gd name="connsiteX3" fmla="*/ 0 w 74489"/>
                <a:gd name="connsiteY3" fmla="*/ 42204 h 42203"/>
                <a:gd name="connsiteX4" fmla="*/ 42098 w 74489"/>
                <a:gd name="connsiteY4" fmla="*/ 0 h 4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89" h="42203">
                  <a:moveTo>
                    <a:pt x="42098" y="0"/>
                  </a:moveTo>
                  <a:cubicBezTo>
                    <a:pt x="52860" y="0"/>
                    <a:pt x="63728" y="105"/>
                    <a:pt x="74490" y="105"/>
                  </a:cubicBezTo>
                  <a:cubicBezTo>
                    <a:pt x="56764" y="14138"/>
                    <a:pt x="39039" y="28171"/>
                    <a:pt x="21418" y="42204"/>
                  </a:cubicBezTo>
                  <a:cubicBezTo>
                    <a:pt x="14244" y="42204"/>
                    <a:pt x="7175" y="42204"/>
                    <a:pt x="0" y="42204"/>
                  </a:cubicBezTo>
                  <a:cubicBezTo>
                    <a:pt x="2849" y="16987"/>
                    <a:pt x="17409" y="3482"/>
                    <a:pt x="42098" y="0"/>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5" name="Freeform: Shape 324"/>
            <p:cNvSpPr/>
            <p:nvPr/>
          </p:nvSpPr>
          <p:spPr>
            <a:xfrm>
              <a:off x="6559963" y="4882082"/>
              <a:ext cx="29753" cy="36190"/>
            </a:xfrm>
            <a:custGeom>
              <a:avLst/>
              <a:gdLst>
                <a:gd name="connsiteX0" fmla="*/ 0 w 29753"/>
                <a:gd name="connsiteY0" fmla="*/ 32391 h 36190"/>
                <a:gd name="connsiteX1" fmla="*/ 18148 w 29753"/>
                <a:gd name="connsiteY1" fmla="*/ 0 h 36190"/>
                <a:gd name="connsiteX2" fmla="*/ 29754 w 29753"/>
                <a:gd name="connsiteY2" fmla="*/ 422 h 36190"/>
                <a:gd name="connsiteX3" fmla="*/ 8652 w 29753"/>
                <a:gd name="connsiteY3" fmla="*/ 32075 h 36190"/>
                <a:gd name="connsiteX4" fmla="*/ 0 w 29753"/>
                <a:gd name="connsiteY4" fmla="*/ 32391 h 36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53" h="36190">
                  <a:moveTo>
                    <a:pt x="0" y="32391"/>
                  </a:moveTo>
                  <a:cubicBezTo>
                    <a:pt x="6014" y="21630"/>
                    <a:pt x="12134" y="10867"/>
                    <a:pt x="18148" y="0"/>
                  </a:cubicBezTo>
                  <a:cubicBezTo>
                    <a:pt x="22052" y="106"/>
                    <a:pt x="25850" y="317"/>
                    <a:pt x="29754" y="422"/>
                  </a:cubicBezTo>
                  <a:cubicBezTo>
                    <a:pt x="22685" y="10973"/>
                    <a:pt x="15721" y="21524"/>
                    <a:pt x="8652" y="32075"/>
                  </a:cubicBezTo>
                  <a:cubicBezTo>
                    <a:pt x="6014" y="37561"/>
                    <a:pt x="3060" y="37456"/>
                    <a:pt x="0" y="32391"/>
                  </a:cubicBezTo>
                  <a:close/>
                </a:path>
              </a:pathLst>
            </a:custGeom>
            <a:solidFill>
              <a:srgbClr val="C988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6" name="Freeform: Shape 325"/>
            <p:cNvSpPr/>
            <p:nvPr/>
          </p:nvSpPr>
          <p:spPr>
            <a:xfrm>
              <a:off x="6231407" y="4693221"/>
              <a:ext cx="64255" cy="63938"/>
            </a:xfrm>
            <a:custGeom>
              <a:avLst/>
              <a:gdLst>
                <a:gd name="connsiteX0" fmla="*/ 61723 w 64255"/>
                <a:gd name="connsiteY0" fmla="*/ 9707 h 63938"/>
                <a:gd name="connsiteX1" fmla="*/ 19625 w 64255"/>
                <a:gd name="connsiteY1" fmla="*/ 51911 h 63938"/>
                <a:gd name="connsiteX2" fmla="*/ 0 w 64255"/>
                <a:gd name="connsiteY2" fmla="*/ 63939 h 63938"/>
                <a:gd name="connsiteX3" fmla="*/ 64255 w 64255"/>
                <a:gd name="connsiteY3" fmla="*/ 0 h 63938"/>
                <a:gd name="connsiteX4" fmla="*/ 61723 w 64255"/>
                <a:gd name="connsiteY4" fmla="*/ 9707 h 63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5" h="63938">
                  <a:moveTo>
                    <a:pt x="61723" y="9707"/>
                  </a:moveTo>
                  <a:cubicBezTo>
                    <a:pt x="44525" y="20574"/>
                    <a:pt x="30914" y="35029"/>
                    <a:pt x="19625" y="51911"/>
                  </a:cubicBezTo>
                  <a:cubicBezTo>
                    <a:pt x="13083" y="55920"/>
                    <a:pt x="6542" y="59929"/>
                    <a:pt x="0" y="63939"/>
                  </a:cubicBezTo>
                  <a:cubicBezTo>
                    <a:pt x="7808" y="29015"/>
                    <a:pt x="29226" y="7597"/>
                    <a:pt x="64255" y="0"/>
                  </a:cubicBezTo>
                  <a:cubicBezTo>
                    <a:pt x="63517" y="3165"/>
                    <a:pt x="62673" y="6436"/>
                    <a:pt x="61723" y="970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7" name="Freeform: Shape 326"/>
            <p:cNvSpPr/>
            <p:nvPr/>
          </p:nvSpPr>
          <p:spPr>
            <a:xfrm>
              <a:off x="6294396" y="4671749"/>
              <a:ext cx="43364" cy="22316"/>
            </a:xfrm>
            <a:custGeom>
              <a:avLst/>
              <a:gdLst>
                <a:gd name="connsiteX0" fmla="*/ 43364 w 43364"/>
                <a:gd name="connsiteY0" fmla="*/ 370 h 22316"/>
                <a:gd name="connsiteX1" fmla="*/ 0 w 43364"/>
                <a:gd name="connsiteY1" fmla="*/ 22316 h 22316"/>
                <a:gd name="connsiteX2" fmla="*/ 43364 w 43364"/>
                <a:gd name="connsiteY2" fmla="*/ 370 h 22316"/>
              </a:gdLst>
              <a:ahLst/>
              <a:cxnLst>
                <a:cxn ang="0">
                  <a:pos x="connsiteX0" y="connsiteY0"/>
                </a:cxn>
                <a:cxn ang="0">
                  <a:pos x="connsiteX1" y="connsiteY1"/>
                </a:cxn>
                <a:cxn ang="0">
                  <a:pos x="connsiteX2" y="connsiteY2"/>
                </a:cxn>
              </a:cxnLst>
              <a:rect l="l" t="t" r="r" b="b"/>
              <a:pathLst>
                <a:path w="43364" h="22316">
                  <a:moveTo>
                    <a:pt x="43364" y="370"/>
                  </a:moveTo>
                  <a:cubicBezTo>
                    <a:pt x="31758" y="13348"/>
                    <a:pt x="16882" y="19890"/>
                    <a:pt x="0" y="22316"/>
                  </a:cubicBezTo>
                  <a:cubicBezTo>
                    <a:pt x="7386" y="1003"/>
                    <a:pt x="24478" y="-1107"/>
                    <a:pt x="43364" y="3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8" name="Freeform: Shape 327"/>
            <p:cNvSpPr/>
            <p:nvPr/>
          </p:nvSpPr>
          <p:spPr>
            <a:xfrm>
              <a:off x="6525145" y="4914157"/>
              <a:ext cx="44102" cy="42309"/>
            </a:xfrm>
            <a:custGeom>
              <a:avLst/>
              <a:gdLst>
                <a:gd name="connsiteX0" fmla="*/ 34818 w 44102"/>
                <a:gd name="connsiteY0" fmla="*/ 317 h 42309"/>
                <a:gd name="connsiteX1" fmla="*/ 43470 w 44102"/>
                <a:gd name="connsiteY1" fmla="*/ 0 h 42309"/>
                <a:gd name="connsiteX2" fmla="*/ 44103 w 44102"/>
                <a:gd name="connsiteY2" fmla="*/ 10762 h 42309"/>
                <a:gd name="connsiteX3" fmla="*/ 12661 w 44102"/>
                <a:gd name="connsiteY3" fmla="*/ 42309 h 42309"/>
                <a:gd name="connsiteX4" fmla="*/ 0 w 44102"/>
                <a:gd name="connsiteY4" fmla="*/ 41571 h 42309"/>
                <a:gd name="connsiteX5" fmla="*/ 34818 w 44102"/>
                <a:gd name="connsiteY5" fmla="*/ 317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2" h="42309">
                  <a:moveTo>
                    <a:pt x="34818" y="317"/>
                  </a:moveTo>
                  <a:cubicBezTo>
                    <a:pt x="37667" y="211"/>
                    <a:pt x="40621" y="106"/>
                    <a:pt x="43470" y="0"/>
                  </a:cubicBezTo>
                  <a:cubicBezTo>
                    <a:pt x="43681" y="3587"/>
                    <a:pt x="43892" y="7175"/>
                    <a:pt x="44103" y="10762"/>
                  </a:cubicBezTo>
                  <a:cubicBezTo>
                    <a:pt x="36717" y="24267"/>
                    <a:pt x="26588" y="35240"/>
                    <a:pt x="12661" y="42309"/>
                  </a:cubicBezTo>
                  <a:cubicBezTo>
                    <a:pt x="8441" y="42098"/>
                    <a:pt x="4220" y="41887"/>
                    <a:pt x="0" y="41571"/>
                  </a:cubicBezTo>
                  <a:cubicBezTo>
                    <a:pt x="11606" y="27854"/>
                    <a:pt x="23212" y="14033"/>
                    <a:pt x="34818" y="317"/>
                  </a:cubicBezTo>
                  <a:close/>
                </a:path>
              </a:pathLst>
            </a:custGeom>
            <a:solidFill>
              <a:srgbClr val="E2A2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464" name="Group 463"/>
          <p:cNvGrpSpPr/>
          <p:nvPr/>
        </p:nvGrpSpPr>
        <p:grpSpPr>
          <a:xfrm>
            <a:off x="5914945" y="3209295"/>
            <a:ext cx="1677591" cy="675085"/>
            <a:chOff x="5709141" y="3241456"/>
            <a:chExt cx="2236788" cy="900113"/>
          </a:xfrm>
        </p:grpSpPr>
        <p:sp>
          <p:nvSpPr>
            <p:cNvPr id="465" name="Freeform 26"/>
            <p:cNvSpPr>
              <a:spLocks noEditPoints="1"/>
            </p:cNvSpPr>
            <p:nvPr/>
          </p:nvSpPr>
          <p:spPr bwMode="auto">
            <a:xfrm>
              <a:off x="5709141" y="3844706"/>
              <a:ext cx="2236788" cy="296863"/>
            </a:xfrm>
            <a:custGeom>
              <a:avLst/>
              <a:gdLst>
                <a:gd name="T0" fmla="*/ 8901 w 10878"/>
                <a:gd name="T1" fmla="*/ 1443 h 1443"/>
                <a:gd name="T2" fmla="*/ 9392 w 10878"/>
                <a:gd name="T3" fmla="*/ 1280 h 1443"/>
                <a:gd name="T4" fmla="*/ 9969 w 10878"/>
                <a:gd name="T5" fmla="*/ 962 h 1443"/>
                <a:gd name="T6" fmla="*/ 9392 w 10878"/>
                <a:gd name="T7" fmla="*/ 1280 h 1443"/>
                <a:gd name="T8" fmla="*/ 8901 w 10878"/>
                <a:gd name="T9" fmla="*/ 1443 h 1443"/>
                <a:gd name="T10" fmla="*/ 1394 w 10878"/>
                <a:gd name="T11" fmla="*/ 1437 h 1443"/>
                <a:gd name="T12" fmla="*/ 931 w 10878"/>
                <a:gd name="T13" fmla="*/ 1280 h 1443"/>
                <a:gd name="T14" fmla="*/ 0 w 10878"/>
                <a:gd name="T15" fmla="*/ 677 h 1443"/>
                <a:gd name="T16" fmla="*/ 931 w 10878"/>
                <a:gd name="T17" fmla="*/ 1280 h 1443"/>
                <a:gd name="T18" fmla="*/ 1394 w 10878"/>
                <a:gd name="T19" fmla="*/ 1437 h 1443"/>
                <a:gd name="T20" fmla="*/ 10806 w 10878"/>
                <a:gd name="T21" fmla="*/ 112 h 1443"/>
                <a:gd name="T22" fmla="*/ 10878 w 10878"/>
                <a:gd name="T23" fmla="*/ 0 h 1443"/>
                <a:gd name="T24" fmla="*/ 10806 w 10878"/>
                <a:gd name="T25" fmla="*/ 112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78" h="1443">
                  <a:moveTo>
                    <a:pt x="8901" y="1443"/>
                  </a:moveTo>
                  <a:cubicBezTo>
                    <a:pt x="9068" y="1403"/>
                    <a:pt x="9232" y="1348"/>
                    <a:pt x="9392" y="1280"/>
                  </a:cubicBezTo>
                  <a:cubicBezTo>
                    <a:pt x="9595" y="1194"/>
                    <a:pt x="9788" y="1087"/>
                    <a:pt x="9969" y="962"/>
                  </a:cubicBezTo>
                  <a:cubicBezTo>
                    <a:pt x="9788" y="1087"/>
                    <a:pt x="9595" y="1194"/>
                    <a:pt x="9392" y="1280"/>
                  </a:cubicBezTo>
                  <a:cubicBezTo>
                    <a:pt x="9232" y="1348"/>
                    <a:pt x="9068" y="1403"/>
                    <a:pt x="8901" y="1443"/>
                  </a:cubicBezTo>
                  <a:close/>
                  <a:moveTo>
                    <a:pt x="1394" y="1437"/>
                  </a:moveTo>
                  <a:cubicBezTo>
                    <a:pt x="1237" y="1397"/>
                    <a:pt x="1082" y="1345"/>
                    <a:pt x="931" y="1280"/>
                  </a:cubicBezTo>
                  <a:cubicBezTo>
                    <a:pt x="587" y="1134"/>
                    <a:pt x="274" y="931"/>
                    <a:pt x="0" y="677"/>
                  </a:cubicBezTo>
                  <a:cubicBezTo>
                    <a:pt x="274" y="931"/>
                    <a:pt x="587" y="1134"/>
                    <a:pt x="931" y="1280"/>
                  </a:cubicBezTo>
                  <a:cubicBezTo>
                    <a:pt x="1082" y="1345"/>
                    <a:pt x="1237" y="1397"/>
                    <a:pt x="1394" y="1437"/>
                  </a:cubicBezTo>
                  <a:close/>
                  <a:moveTo>
                    <a:pt x="10806" y="112"/>
                  </a:moveTo>
                  <a:cubicBezTo>
                    <a:pt x="10831" y="75"/>
                    <a:pt x="10855" y="38"/>
                    <a:pt x="10878" y="0"/>
                  </a:cubicBezTo>
                  <a:cubicBezTo>
                    <a:pt x="10855" y="38"/>
                    <a:pt x="10831" y="75"/>
                    <a:pt x="10806" y="112"/>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6" name="Freeform 27"/>
            <p:cNvSpPr>
              <a:spLocks noEditPoints="1"/>
            </p:cNvSpPr>
            <p:nvPr/>
          </p:nvSpPr>
          <p:spPr bwMode="auto">
            <a:xfrm>
              <a:off x="5944091" y="3973293"/>
              <a:ext cx="1709738" cy="73025"/>
            </a:xfrm>
            <a:custGeom>
              <a:avLst/>
              <a:gdLst>
                <a:gd name="T0" fmla="*/ 6999 w 8313"/>
                <a:gd name="T1" fmla="*/ 351 h 351"/>
                <a:gd name="T2" fmla="*/ 6999 w 8313"/>
                <a:gd name="T3" fmla="*/ 351 h 351"/>
                <a:gd name="T4" fmla="*/ 8313 w 8313"/>
                <a:gd name="T5" fmla="*/ 0 h 351"/>
                <a:gd name="T6" fmla="*/ 6999 w 8313"/>
                <a:gd name="T7" fmla="*/ 351 h 351"/>
                <a:gd name="T8" fmla="*/ 1031 w 8313"/>
                <a:gd name="T9" fmla="*/ 351 h 351"/>
                <a:gd name="T10" fmla="*/ 1031 w 8313"/>
                <a:gd name="T11" fmla="*/ 351 h 351"/>
                <a:gd name="T12" fmla="*/ 0 w 8313"/>
                <a:gd name="T13" fmla="*/ 141 h 351"/>
                <a:gd name="T14" fmla="*/ 1031 w 831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13" h="351">
                  <a:moveTo>
                    <a:pt x="6999" y="351"/>
                  </a:moveTo>
                  <a:lnTo>
                    <a:pt x="6999" y="351"/>
                  </a:lnTo>
                  <a:cubicBezTo>
                    <a:pt x="7476" y="351"/>
                    <a:pt x="7925" y="223"/>
                    <a:pt x="8313" y="0"/>
                  </a:cubicBezTo>
                  <a:cubicBezTo>
                    <a:pt x="7925" y="223"/>
                    <a:pt x="7476" y="351"/>
                    <a:pt x="6999" y="351"/>
                  </a:cubicBezTo>
                  <a:moveTo>
                    <a:pt x="1031" y="351"/>
                  </a:moveTo>
                  <a:lnTo>
                    <a:pt x="1031" y="351"/>
                  </a:lnTo>
                  <a:cubicBezTo>
                    <a:pt x="666" y="351"/>
                    <a:pt x="317" y="276"/>
                    <a:pt x="0" y="141"/>
                  </a:cubicBezTo>
                  <a:cubicBezTo>
                    <a:pt x="317" y="276"/>
                    <a:pt x="666" y="351"/>
                    <a:pt x="1031" y="351"/>
                  </a:cubicBezTo>
                </a:path>
              </a:pathLst>
            </a:custGeom>
            <a:solidFill>
              <a:srgbClr val="92482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7" name="Freeform 39"/>
            <p:cNvSpPr/>
            <p:nvPr/>
          </p:nvSpPr>
          <p:spPr bwMode="auto">
            <a:xfrm>
              <a:off x="5909166" y="3290668"/>
              <a:ext cx="1741488" cy="503238"/>
            </a:xfrm>
            <a:custGeom>
              <a:avLst/>
              <a:gdLst>
                <a:gd name="T0" fmla="*/ 7242 w 8467"/>
                <a:gd name="T1" fmla="*/ 2451 h 2451"/>
                <a:gd name="T2" fmla="*/ 1225 w 8467"/>
                <a:gd name="T3" fmla="*/ 2451 h 2451"/>
                <a:gd name="T4" fmla="*/ 0 w 8467"/>
                <a:gd name="T5" fmla="*/ 1225 h 2451"/>
                <a:gd name="T6" fmla="*/ 1225 w 8467"/>
                <a:gd name="T7" fmla="*/ 0 h 2451"/>
                <a:gd name="T8" fmla="*/ 7242 w 8467"/>
                <a:gd name="T9" fmla="*/ 0 h 2451"/>
                <a:gd name="T10" fmla="*/ 8467 w 8467"/>
                <a:gd name="T11" fmla="*/ 1225 h 2451"/>
                <a:gd name="T12" fmla="*/ 7242 w 8467"/>
                <a:gd name="T13" fmla="*/ 2451 h 2451"/>
              </a:gdLst>
              <a:ahLst/>
              <a:cxnLst>
                <a:cxn ang="0">
                  <a:pos x="T0" y="T1"/>
                </a:cxn>
                <a:cxn ang="0">
                  <a:pos x="T2" y="T3"/>
                </a:cxn>
                <a:cxn ang="0">
                  <a:pos x="T4" y="T5"/>
                </a:cxn>
                <a:cxn ang="0">
                  <a:pos x="T6" y="T7"/>
                </a:cxn>
                <a:cxn ang="0">
                  <a:pos x="T8" y="T9"/>
                </a:cxn>
                <a:cxn ang="0">
                  <a:pos x="T10" y="T11"/>
                </a:cxn>
                <a:cxn ang="0">
                  <a:pos x="T12" y="T13"/>
                </a:cxn>
              </a:cxnLst>
              <a:rect l="0" t="0" r="r" b="b"/>
              <a:pathLst>
                <a:path w="8467" h="2451">
                  <a:moveTo>
                    <a:pt x="7242" y="2451"/>
                  </a:moveTo>
                  <a:lnTo>
                    <a:pt x="1225" y="2451"/>
                  </a:lnTo>
                  <a:cubicBezTo>
                    <a:pt x="551" y="2451"/>
                    <a:pt x="0" y="1899"/>
                    <a:pt x="0" y="1225"/>
                  </a:cubicBezTo>
                  <a:cubicBezTo>
                    <a:pt x="0" y="551"/>
                    <a:pt x="551" y="0"/>
                    <a:pt x="1225" y="0"/>
                  </a:cubicBezTo>
                  <a:lnTo>
                    <a:pt x="7242" y="0"/>
                  </a:lnTo>
                  <a:cubicBezTo>
                    <a:pt x="7916" y="0"/>
                    <a:pt x="8467" y="551"/>
                    <a:pt x="8467" y="1225"/>
                  </a:cubicBezTo>
                  <a:cubicBezTo>
                    <a:pt x="8467" y="1899"/>
                    <a:pt x="7916" y="2451"/>
                    <a:pt x="7242" y="2451"/>
                  </a:cubicBezTo>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8" name="Freeform 40"/>
            <p:cNvSpPr>
              <a:spLocks noEditPoints="1"/>
            </p:cNvSpPr>
            <p:nvPr/>
          </p:nvSpPr>
          <p:spPr bwMode="auto">
            <a:xfrm>
              <a:off x="5861541" y="3241456"/>
              <a:ext cx="1836738" cy="600075"/>
            </a:xfrm>
            <a:custGeom>
              <a:avLst/>
              <a:gdLst>
                <a:gd name="T0" fmla="*/ 7475 w 8933"/>
                <a:gd name="T1" fmla="*/ 0 h 2916"/>
                <a:gd name="T2" fmla="*/ 1458 w 8933"/>
                <a:gd name="T3" fmla="*/ 0 h 2916"/>
                <a:gd name="T4" fmla="*/ 428 w 8933"/>
                <a:gd name="T5" fmla="*/ 428 h 2916"/>
                <a:gd name="T6" fmla="*/ 0 w 8933"/>
                <a:gd name="T7" fmla="*/ 1458 h 2916"/>
                <a:gd name="T8" fmla="*/ 428 w 8933"/>
                <a:gd name="T9" fmla="*/ 2488 h 2916"/>
                <a:gd name="T10" fmla="*/ 1458 w 8933"/>
                <a:gd name="T11" fmla="*/ 2916 h 2916"/>
                <a:gd name="T12" fmla="*/ 7475 w 8933"/>
                <a:gd name="T13" fmla="*/ 2916 h 2916"/>
                <a:gd name="T14" fmla="*/ 8505 w 8933"/>
                <a:gd name="T15" fmla="*/ 2488 h 2916"/>
                <a:gd name="T16" fmla="*/ 8933 w 8933"/>
                <a:gd name="T17" fmla="*/ 1458 h 2916"/>
                <a:gd name="T18" fmla="*/ 8505 w 8933"/>
                <a:gd name="T19" fmla="*/ 428 h 2916"/>
                <a:gd name="T20" fmla="*/ 7475 w 8933"/>
                <a:gd name="T21" fmla="*/ 0 h 2916"/>
                <a:gd name="T22" fmla="*/ 7475 w 8933"/>
                <a:gd name="T23" fmla="*/ 233 h 2916"/>
                <a:gd name="T24" fmla="*/ 8700 w 8933"/>
                <a:gd name="T25" fmla="*/ 1458 h 2916"/>
                <a:gd name="T26" fmla="*/ 7475 w 8933"/>
                <a:gd name="T27" fmla="*/ 2684 h 2916"/>
                <a:gd name="T28" fmla="*/ 1458 w 8933"/>
                <a:gd name="T29" fmla="*/ 2684 h 2916"/>
                <a:gd name="T30" fmla="*/ 233 w 8933"/>
                <a:gd name="T31" fmla="*/ 1458 h 2916"/>
                <a:gd name="T32" fmla="*/ 1458 w 8933"/>
                <a:gd name="T33" fmla="*/ 233 h 2916"/>
                <a:gd name="T34" fmla="*/ 7475 w 8933"/>
                <a:gd name="T35" fmla="*/ 233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33" h="2916">
                  <a:moveTo>
                    <a:pt x="7475" y="0"/>
                  </a:moveTo>
                  <a:lnTo>
                    <a:pt x="1458" y="0"/>
                  </a:lnTo>
                  <a:cubicBezTo>
                    <a:pt x="1070" y="0"/>
                    <a:pt x="704" y="152"/>
                    <a:pt x="428" y="428"/>
                  </a:cubicBezTo>
                  <a:cubicBezTo>
                    <a:pt x="152" y="704"/>
                    <a:pt x="0" y="1070"/>
                    <a:pt x="0" y="1458"/>
                  </a:cubicBezTo>
                  <a:cubicBezTo>
                    <a:pt x="0" y="1846"/>
                    <a:pt x="152" y="2212"/>
                    <a:pt x="428" y="2488"/>
                  </a:cubicBezTo>
                  <a:cubicBezTo>
                    <a:pt x="704" y="2764"/>
                    <a:pt x="1070" y="2916"/>
                    <a:pt x="1458" y="2916"/>
                  </a:cubicBezTo>
                  <a:lnTo>
                    <a:pt x="7475" y="2916"/>
                  </a:lnTo>
                  <a:cubicBezTo>
                    <a:pt x="7863" y="2916"/>
                    <a:pt x="8228" y="2764"/>
                    <a:pt x="8505" y="2488"/>
                  </a:cubicBezTo>
                  <a:cubicBezTo>
                    <a:pt x="8781" y="2212"/>
                    <a:pt x="8933" y="1846"/>
                    <a:pt x="8933" y="1458"/>
                  </a:cubicBezTo>
                  <a:cubicBezTo>
                    <a:pt x="8933" y="1070"/>
                    <a:pt x="8781" y="704"/>
                    <a:pt x="8505" y="428"/>
                  </a:cubicBezTo>
                  <a:cubicBezTo>
                    <a:pt x="8228" y="152"/>
                    <a:pt x="7863" y="0"/>
                    <a:pt x="7475" y="0"/>
                  </a:cubicBezTo>
                  <a:moveTo>
                    <a:pt x="7475" y="233"/>
                  </a:moveTo>
                  <a:cubicBezTo>
                    <a:pt x="8149" y="233"/>
                    <a:pt x="8700" y="784"/>
                    <a:pt x="8700" y="1458"/>
                  </a:cubicBezTo>
                  <a:cubicBezTo>
                    <a:pt x="8700" y="2132"/>
                    <a:pt x="8149" y="2684"/>
                    <a:pt x="7475" y="2684"/>
                  </a:cubicBezTo>
                  <a:lnTo>
                    <a:pt x="1458" y="2684"/>
                  </a:lnTo>
                  <a:cubicBezTo>
                    <a:pt x="784" y="2684"/>
                    <a:pt x="233" y="2132"/>
                    <a:pt x="233" y="1458"/>
                  </a:cubicBezTo>
                  <a:cubicBezTo>
                    <a:pt x="233" y="784"/>
                    <a:pt x="784" y="233"/>
                    <a:pt x="1458" y="233"/>
                  </a:cubicBezTo>
                  <a:lnTo>
                    <a:pt x="7475" y="233"/>
                  </a:ln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9" name="Freeform 41"/>
            <p:cNvSpPr>
              <a:spLocks noEditPoints="1"/>
            </p:cNvSpPr>
            <p:nvPr/>
          </p:nvSpPr>
          <p:spPr bwMode="auto">
            <a:xfrm>
              <a:off x="5967904" y="3333531"/>
              <a:ext cx="1635125" cy="415925"/>
            </a:xfrm>
            <a:custGeom>
              <a:avLst/>
              <a:gdLst>
                <a:gd name="T0" fmla="*/ 1640 w 7956"/>
                <a:gd name="T1" fmla="*/ 1847 h 2025"/>
                <a:gd name="T2" fmla="*/ 1793 w 7956"/>
                <a:gd name="T3" fmla="*/ 1630 h 2025"/>
                <a:gd name="T4" fmla="*/ 1946 w 7956"/>
                <a:gd name="T5" fmla="*/ 1414 h 2025"/>
                <a:gd name="T6" fmla="*/ 1893 w 7956"/>
                <a:gd name="T7" fmla="*/ 1757 h 2025"/>
                <a:gd name="T8" fmla="*/ 3401 w 7956"/>
                <a:gd name="T9" fmla="*/ 1827 h 2025"/>
                <a:gd name="T10" fmla="*/ 3660 w 7956"/>
                <a:gd name="T11" fmla="*/ 1615 h 2025"/>
                <a:gd name="T12" fmla="*/ 4275 w 7956"/>
                <a:gd name="T13" fmla="*/ 1870 h 2025"/>
                <a:gd name="T14" fmla="*/ 4428 w 7956"/>
                <a:gd name="T15" fmla="*/ 1437 h 2025"/>
                <a:gd name="T16" fmla="*/ 4581 w 7956"/>
                <a:gd name="T17" fmla="*/ 1004 h 2025"/>
                <a:gd name="T18" fmla="*/ 4735 w 7956"/>
                <a:gd name="T19" fmla="*/ 570 h 2025"/>
                <a:gd name="T20" fmla="*/ 4888 w 7956"/>
                <a:gd name="T21" fmla="*/ 137 h 2025"/>
                <a:gd name="T22" fmla="*/ 3458 w 7956"/>
                <a:gd name="T23" fmla="*/ 292 h 2025"/>
                <a:gd name="T24" fmla="*/ 3096 w 7956"/>
                <a:gd name="T25" fmla="*/ 1297 h 2025"/>
                <a:gd name="T26" fmla="*/ 2983 w 7956"/>
                <a:gd name="T27" fmla="*/ 1540 h 2025"/>
                <a:gd name="T28" fmla="*/ 3158 w 7956"/>
                <a:gd name="T29" fmla="*/ 534 h 2025"/>
                <a:gd name="T30" fmla="*/ 1661 w 7956"/>
                <a:gd name="T31" fmla="*/ 105 h 2025"/>
                <a:gd name="T32" fmla="*/ 1508 w 7956"/>
                <a:gd name="T33" fmla="*/ 374 h 2025"/>
                <a:gd name="T34" fmla="*/ 1355 w 7956"/>
                <a:gd name="T35" fmla="*/ 640 h 2025"/>
                <a:gd name="T36" fmla="*/ 1298 w 7956"/>
                <a:gd name="T37" fmla="*/ 597 h 2025"/>
                <a:gd name="T38" fmla="*/ 1235 w 7956"/>
                <a:gd name="T39" fmla="*/ 50 h 2025"/>
                <a:gd name="T40" fmla="*/ 1081 w 7956"/>
                <a:gd name="T41" fmla="*/ 452 h 2025"/>
                <a:gd name="T42" fmla="*/ 928 w 7956"/>
                <a:gd name="T43" fmla="*/ 852 h 2025"/>
                <a:gd name="T44" fmla="*/ 775 w 7956"/>
                <a:gd name="T45" fmla="*/ 1255 h 2025"/>
                <a:gd name="T46" fmla="*/ 621 w 7956"/>
                <a:gd name="T47" fmla="*/ 1657 h 2025"/>
                <a:gd name="T48" fmla="*/ 433 w 7956"/>
                <a:gd name="T49" fmla="*/ 1842 h 2025"/>
                <a:gd name="T50" fmla="*/ 258 w 7956"/>
                <a:gd name="T51" fmla="*/ 1687 h 2025"/>
                <a:gd name="T52" fmla="*/ 105 w 7956"/>
                <a:gd name="T53" fmla="*/ 1459 h 2025"/>
                <a:gd name="T54" fmla="*/ 48 w 7956"/>
                <a:gd name="T55" fmla="*/ 702 h 2025"/>
                <a:gd name="T56" fmla="*/ 201 w 7956"/>
                <a:gd name="T57" fmla="*/ 407 h 2025"/>
                <a:gd name="T58" fmla="*/ 360 w 7956"/>
                <a:gd name="T59" fmla="*/ 239 h 2025"/>
                <a:gd name="T60" fmla="*/ 605 w 7956"/>
                <a:gd name="T61" fmla="*/ 85 h 2025"/>
                <a:gd name="T62" fmla="*/ 6118 w 7956"/>
                <a:gd name="T63" fmla="*/ 117 h 2025"/>
                <a:gd name="T64" fmla="*/ 5965 w 7956"/>
                <a:gd name="T65" fmla="*/ 385 h 2025"/>
                <a:gd name="T66" fmla="*/ 5811 w 7956"/>
                <a:gd name="T67" fmla="*/ 654 h 2025"/>
                <a:gd name="T68" fmla="*/ 5768 w 7956"/>
                <a:gd name="T69" fmla="*/ 570 h 2025"/>
                <a:gd name="T70" fmla="*/ 5691 w 7956"/>
                <a:gd name="T71" fmla="*/ 69 h 2025"/>
                <a:gd name="T72" fmla="*/ 5538 w 7956"/>
                <a:gd name="T73" fmla="*/ 470 h 2025"/>
                <a:gd name="T74" fmla="*/ 5385 w 7956"/>
                <a:gd name="T75" fmla="*/ 870 h 2025"/>
                <a:gd name="T76" fmla="*/ 5231 w 7956"/>
                <a:gd name="T77" fmla="*/ 1274 h 2025"/>
                <a:gd name="T78" fmla="*/ 5078 w 7956"/>
                <a:gd name="T79" fmla="*/ 1675 h 2025"/>
                <a:gd name="T80" fmla="*/ 5998 w 7956"/>
                <a:gd name="T81" fmla="*/ 1995 h 2025"/>
                <a:gd name="T82" fmla="*/ 6151 w 7956"/>
                <a:gd name="T83" fmla="*/ 1780 h 2025"/>
                <a:gd name="T84" fmla="*/ 6305 w 7956"/>
                <a:gd name="T85" fmla="*/ 1564 h 2025"/>
                <a:gd name="T86" fmla="*/ 6458 w 7956"/>
                <a:gd name="T87" fmla="*/ 1347 h 2025"/>
                <a:gd name="T88" fmla="*/ 6330 w 7956"/>
                <a:gd name="T89" fmla="*/ 1857 h 2025"/>
                <a:gd name="T90" fmla="*/ 7393 w 7956"/>
                <a:gd name="T91" fmla="*/ 1917 h 2025"/>
                <a:gd name="T92" fmla="*/ 7618 w 7956"/>
                <a:gd name="T93" fmla="*/ 1764 h 2025"/>
                <a:gd name="T94" fmla="*/ 7773 w 7956"/>
                <a:gd name="T95" fmla="*/ 1589 h 2025"/>
                <a:gd name="T96" fmla="*/ 7753 w 7956"/>
                <a:gd name="T97" fmla="*/ 1622 h 2025"/>
                <a:gd name="T98" fmla="*/ 7593 w 7956"/>
                <a:gd name="T99" fmla="*/ 1790 h 2025"/>
                <a:gd name="T100" fmla="*/ 7346 w 7956"/>
                <a:gd name="T101" fmla="*/ 1944 h 2025"/>
                <a:gd name="T102" fmla="*/ 7483 w 7956"/>
                <a:gd name="T103" fmla="*/ 1330 h 2025"/>
                <a:gd name="T104" fmla="*/ 7636 w 7956"/>
                <a:gd name="T105" fmla="*/ 449 h 2025"/>
                <a:gd name="T106" fmla="*/ 7550 w 7956"/>
                <a:gd name="T107" fmla="*/ 204 h 2025"/>
                <a:gd name="T108" fmla="*/ 7718 w 7956"/>
                <a:gd name="T109" fmla="*/ 362 h 2025"/>
                <a:gd name="T110" fmla="*/ 7855 w 7956"/>
                <a:gd name="T111" fmla="*/ 574 h 2025"/>
                <a:gd name="T112" fmla="*/ 7701 w 7956"/>
                <a:gd name="T113" fmla="*/ 904 h 2025"/>
                <a:gd name="T114" fmla="*/ 7548 w 7956"/>
                <a:gd name="T115" fmla="*/ 1330 h 2025"/>
                <a:gd name="T116" fmla="*/ 3651 w 7956"/>
                <a:gd name="T117" fmla="*/ 1212 h 2025"/>
                <a:gd name="T118" fmla="*/ 3796 w 7956"/>
                <a:gd name="T119" fmla="*/ 847 h 2025"/>
                <a:gd name="T120" fmla="*/ 7866 w 7956"/>
                <a:gd name="T121" fmla="*/ 594 h 2025"/>
                <a:gd name="T122" fmla="*/ 7453 w 7956"/>
                <a:gd name="T123" fmla="*/ 142 h 2025"/>
                <a:gd name="T124" fmla="*/ 7398 w 7956"/>
                <a:gd name="T125" fmla="*/ 109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6" h="2025">
                  <a:moveTo>
                    <a:pt x="961" y="2025"/>
                  </a:moveTo>
                  <a:lnTo>
                    <a:pt x="961" y="2024"/>
                  </a:lnTo>
                  <a:lnTo>
                    <a:pt x="935" y="2024"/>
                  </a:lnTo>
                  <a:lnTo>
                    <a:pt x="935" y="2022"/>
                  </a:lnTo>
                  <a:lnTo>
                    <a:pt x="913" y="2022"/>
                  </a:lnTo>
                  <a:lnTo>
                    <a:pt x="913" y="2020"/>
                  </a:lnTo>
                  <a:lnTo>
                    <a:pt x="900" y="2020"/>
                  </a:lnTo>
                  <a:lnTo>
                    <a:pt x="900" y="2019"/>
                  </a:lnTo>
                  <a:lnTo>
                    <a:pt x="888" y="2019"/>
                  </a:lnTo>
                  <a:lnTo>
                    <a:pt x="888" y="2017"/>
                  </a:lnTo>
                  <a:lnTo>
                    <a:pt x="875" y="2017"/>
                  </a:lnTo>
                  <a:lnTo>
                    <a:pt x="875" y="2015"/>
                  </a:lnTo>
                  <a:lnTo>
                    <a:pt x="863" y="2015"/>
                  </a:lnTo>
                  <a:lnTo>
                    <a:pt x="863" y="2014"/>
                  </a:lnTo>
                  <a:lnTo>
                    <a:pt x="850" y="2014"/>
                  </a:lnTo>
                  <a:lnTo>
                    <a:pt x="850" y="2012"/>
                  </a:lnTo>
                  <a:lnTo>
                    <a:pt x="840" y="2012"/>
                  </a:lnTo>
                  <a:lnTo>
                    <a:pt x="840" y="2010"/>
                  </a:lnTo>
                  <a:lnTo>
                    <a:pt x="851" y="2010"/>
                  </a:lnTo>
                  <a:lnTo>
                    <a:pt x="851" y="2012"/>
                  </a:lnTo>
                  <a:lnTo>
                    <a:pt x="865" y="2012"/>
                  </a:lnTo>
                  <a:lnTo>
                    <a:pt x="865" y="2014"/>
                  </a:lnTo>
                  <a:lnTo>
                    <a:pt x="876" y="2014"/>
                  </a:lnTo>
                  <a:lnTo>
                    <a:pt x="876" y="2015"/>
                  </a:lnTo>
                  <a:lnTo>
                    <a:pt x="890" y="2015"/>
                  </a:lnTo>
                  <a:lnTo>
                    <a:pt x="890" y="2017"/>
                  </a:lnTo>
                  <a:lnTo>
                    <a:pt x="901" y="2017"/>
                  </a:lnTo>
                  <a:lnTo>
                    <a:pt x="901" y="2019"/>
                  </a:lnTo>
                  <a:lnTo>
                    <a:pt x="915" y="2019"/>
                  </a:lnTo>
                  <a:lnTo>
                    <a:pt x="915" y="2020"/>
                  </a:lnTo>
                  <a:lnTo>
                    <a:pt x="936" y="2020"/>
                  </a:lnTo>
                  <a:lnTo>
                    <a:pt x="936" y="2022"/>
                  </a:lnTo>
                  <a:lnTo>
                    <a:pt x="963" y="2022"/>
                  </a:lnTo>
                  <a:lnTo>
                    <a:pt x="963" y="2024"/>
                  </a:lnTo>
                  <a:lnTo>
                    <a:pt x="1516" y="2024"/>
                  </a:lnTo>
                  <a:lnTo>
                    <a:pt x="1516" y="2022"/>
                  </a:lnTo>
                  <a:lnTo>
                    <a:pt x="1518" y="2022"/>
                  </a:lnTo>
                  <a:lnTo>
                    <a:pt x="1518" y="2019"/>
                  </a:lnTo>
                  <a:lnTo>
                    <a:pt x="1520" y="2019"/>
                  </a:lnTo>
                  <a:lnTo>
                    <a:pt x="1520" y="2017"/>
                  </a:lnTo>
                  <a:lnTo>
                    <a:pt x="1521" y="2017"/>
                  </a:lnTo>
                  <a:lnTo>
                    <a:pt x="1521" y="2014"/>
                  </a:lnTo>
                  <a:lnTo>
                    <a:pt x="1523" y="2014"/>
                  </a:lnTo>
                  <a:lnTo>
                    <a:pt x="1523" y="2012"/>
                  </a:lnTo>
                  <a:lnTo>
                    <a:pt x="1525" y="2012"/>
                  </a:lnTo>
                  <a:lnTo>
                    <a:pt x="1525" y="2010"/>
                  </a:lnTo>
                  <a:lnTo>
                    <a:pt x="1526" y="2010"/>
                  </a:lnTo>
                  <a:lnTo>
                    <a:pt x="1526" y="2007"/>
                  </a:lnTo>
                  <a:lnTo>
                    <a:pt x="1528" y="2007"/>
                  </a:lnTo>
                  <a:lnTo>
                    <a:pt x="1528" y="2005"/>
                  </a:lnTo>
                  <a:lnTo>
                    <a:pt x="1530" y="2005"/>
                  </a:lnTo>
                  <a:lnTo>
                    <a:pt x="1530" y="2002"/>
                  </a:lnTo>
                  <a:lnTo>
                    <a:pt x="1531" y="2002"/>
                  </a:lnTo>
                  <a:lnTo>
                    <a:pt x="1531" y="2000"/>
                  </a:lnTo>
                  <a:lnTo>
                    <a:pt x="1533" y="2000"/>
                  </a:lnTo>
                  <a:lnTo>
                    <a:pt x="1533" y="1997"/>
                  </a:lnTo>
                  <a:lnTo>
                    <a:pt x="1535" y="1997"/>
                  </a:lnTo>
                  <a:lnTo>
                    <a:pt x="1535" y="1995"/>
                  </a:lnTo>
                  <a:lnTo>
                    <a:pt x="1536" y="1995"/>
                  </a:lnTo>
                  <a:lnTo>
                    <a:pt x="1536" y="1994"/>
                  </a:lnTo>
                  <a:lnTo>
                    <a:pt x="1538" y="1994"/>
                  </a:lnTo>
                  <a:lnTo>
                    <a:pt x="1538" y="1990"/>
                  </a:lnTo>
                  <a:lnTo>
                    <a:pt x="1540" y="1990"/>
                  </a:lnTo>
                  <a:lnTo>
                    <a:pt x="1540" y="1989"/>
                  </a:lnTo>
                  <a:lnTo>
                    <a:pt x="1541" y="1989"/>
                  </a:lnTo>
                  <a:lnTo>
                    <a:pt x="1541" y="1985"/>
                  </a:lnTo>
                  <a:lnTo>
                    <a:pt x="1543" y="1985"/>
                  </a:lnTo>
                  <a:lnTo>
                    <a:pt x="1543" y="1984"/>
                  </a:lnTo>
                  <a:lnTo>
                    <a:pt x="1545" y="1984"/>
                  </a:lnTo>
                  <a:lnTo>
                    <a:pt x="1545" y="1982"/>
                  </a:lnTo>
                  <a:lnTo>
                    <a:pt x="1546" y="1982"/>
                  </a:lnTo>
                  <a:lnTo>
                    <a:pt x="1546" y="1979"/>
                  </a:lnTo>
                  <a:lnTo>
                    <a:pt x="1548" y="1979"/>
                  </a:lnTo>
                  <a:lnTo>
                    <a:pt x="1548" y="1977"/>
                  </a:lnTo>
                  <a:lnTo>
                    <a:pt x="1550" y="1977"/>
                  </a:lnTo>
                  <a:lnTo>
                    <a:pt x="1550" y="1974"/>
                  </a:lnTo>
                  <a:lnTo>
                    <a:pt x="1551" y="1974"/>
                  </a:lnTo>
                  <a:lnTo>
                    <a:pt x="1551" y="1972"/>
                  </a:lnTo>
                  <a:lnTo>
                    <a:pt x="1553" y="1972"/>
                  </a:lnTo>
                  <a:lnTo>
                    <a:pt x="1553" y="1970"/>
                  </a:lnTo>
                  <a:lnTo>
                    <a:pt x="1555" y="1970"/>
                  </a:lnTo>
                  <a:lnTo>
                    <a:pt x="1555" y="1967"/>
                  </a:lnTo>
                  <a:lnTo>
                    <a:pt x="1556" y="1967"/>
                  </a:lnTo>
                  <a:lnTo>
                    <a:pt x="1556" y="1965"/>
                  </a:lnTo>
                  <a:lnTo>
                    <a:pt x="1558" y="1965"/>
                  </a:lnTo>
                  <a:lnTo>
                    <a:pt x="1558" y="1962"/>
                  </a:lnTo>
                  <a:lnTo>
                    <a:pt x="1560" y="1962"/>
                  </a:lnTo>
                  <a:lnTo>
                    <a:pt x="1560" y="1960"/>
                  </a:lnTo>
                  <a:lnTo>
                    <a:pt x="1561" y="1960"/>
                  </a:lnTo>
                  <a:lnTo>
                    <a:pt x="1561" y="1957"/>
                  </a:lnTo>
                  <a:lnTo>
                    <a:pt x="1563" y="1957"/>
                  </a:lnTo>
                  <a:lnTo>
                    <a:pt x="1563" y="1955"/>
                  </a:lnTo>
                  <a:lnTo>
                    <a:pt x="1565" y="1955"/>
                  </a:lnTo>
                  <a:lnTo>
                    <a:pt x="1565" y="1954"/>
                  </a:lnTo>
                  <a:lnTo>
                    <a:pt x="1566" y="1954"/>
                  </a:lnTo>
                  <a:lnTo>
                    <a:pt x="1566" y="1950"/>
                  </a:lnTo>
                  <a:lnTo>
                    <a:pt x="1568" y="1950"/>
                  </a:lnTo>
                  <a:lnTo>
                    <a:pt x="1568" y="1949"/>
                  </a:lnTo>
                  <a:lnTo>
                    <a:pt x="1570" y="1949"/>
                  </a:lnTo>
                  <a:lnTo>
                    <a:pt x="1570" y="1945"/>
                  </a:lnTo>
                  <a:lnTo>
                    <a:pt x="1571" y="1945"/>
                  </a:lnTo>
                  <a:lnTo>
                    <a:pt x="1571" y="1944"/>
                  </a:lnTo>
                  <a:lnTo>
                    <a:pt x="1573" y="1944"/>
                  </a:lnTo>
                  <a:lnTo>
                    <a:pt x="1573" y="1942"/>
                  </a:lnTo>
                  <a:lnTo>
                    <a:pt x="1575" y="1942"/>
                  </a:lnTo>
                  <a:lnTo>
                    <a:pt x="1575" y="1939"/>
                  </a:lnTo>
                  <a:lnTo>
                    <a:pt x="1576" y="1939"/>
                  </a:lnTo>
                  <a:lnTo>
                    <a:pt x="1576" y="1937"/>
                  </a:lnTo>
                  <a:lnTo>
                    <a:pt x="1578" y="1937"/>
                  </a:lnTo>
                  <a:lnTo>
                    <a:pt x="1578" y="1934"/>
                  </a:lnTo>
                  <a:lnTo>
                    <a:pt x="1580" y="1934"/>
                  </a:lnTo>
                  <a:lnTo>
                    <a:pt x="1580" y="1932"/>
                  </a:lnTo>
                  <a:lnTo>
                    <a:pt x="1581" y="1932"/>
                  </a:lnTo>
                  <a:lnTo>
                    <a:pt x="1581" y="1930"/>
                  </a:lnTo>
                  <a:lnTo>
                    <a:pt x="1583" y="1930"/>
                  </a:lnTo>
                  <a:lnTo>
                    <a:pt x="1583" y="1927"/>
                  </a:lnTo>
                  <a:lnTo>
                    <a:pt x="1585" y="1927"/>
                  </a:lnTo>
                  <a:lnTo>
                    <a:pt x="1585" y="1925"/>
                  </a:lnTo>
                  <a:lnTo>
                    <a:pt x="1586" y="1925"/>
                  </a:lnTo>
                  <a:lnTo>
                    <a:pt x="1586" y="1922"/>
                  </a:lnTo>
                  <a:lnTo>
                    <a:pt x="1588" y="1922"/>
                  </a:lnTo>
                  <a:lnTo>
                    <a:pt x="1588" y="1920"/>
                  </a:lnTo>
                  <a:lnTo>
                    <a:pt x="1590" y="1920"/>
                  </a:lnTo>
                  <a:lnTo>
                    <a:pt x="1590" y="1917"/>
                  </a:lnTo>
                  <a:lnTo>
                    <a:pt x="1591" y="1917"/>
                  </a:lnTo>
                  <a:lnTo>
                    <a:pt x="1591" y="1915"/>
                  </a:lnTo>
                  <a:lnTo>
                    <a:pt x="1593" y="1915"/>
                  </a:lnTo>
                  <a:lnTo>
                    <a:pt x="1593" y="1914"/>
                  </a:lnTo>
                  <a:lnTo>
                    <a:pt x="1595" y="1914"/>
                  </a:lnTo>
                  <a:lnTo>
                    <a:pt x="1595" y="1910"/>
                  </a:lnTo>
                  <a:lnTo>
                    <a:pt x="1596" y="1910"/>
                  </a:lnTo>
                  <a:lnTo>
                    <a:pt x="1596" y="1909"/>
                  </a:lnTo>
                  <a:lnTo>
                    <a:pt x="1598" y="1909"/>
                  </a:lnTo>
                  <a:lnTo>
                    <a:pt x="1598" y="1905"/>
                  </a:lnTo>
                  <a:lnTo>
                    <a:pt x="1600" y="1905"/>
                  </a:lnTo>
                  <a:lnTo>
                    <a:pt x="1600" y="1904"/>
                  </a:lnTo>
                  <a:lnTo>
                    <a:pt x="1601" y="1904"/>
                  </a:lnTo>
                  <a:lnTo>
                    <a:pt x="1601" y="1902"/>
                  </a:lnTo>
                  <a:lnTo>
                    <a:pt x="1603" y="1902"/>
                  </a:lnTo>
                  <a:lnTo>
                    <a:pt x="1603" y="1899"/>
                  </a:lnTo>
                  <a:lnTo>
                    <a:pt x="1605" y="1899"/>
                  </a:lnTo>
                  <a:lnTo>
                    <a:pt x="1605" y="1897"/>
                  </a:lnTo>
                  <a:lnTo>
                    <a:pt x="1606" y="1897"/>
                  </a:lnTo>
                  <a:lnTo>
                    <a:pt x="1606" y="1894"/>
                  </a:lnTo>
                  <a:lnTo>
                    <a:pt x="1608" y="1894"/>
                  </a:lnTo>
                  <a:lnTo>
                    <a:pt x="1608" y="1892"/>
                  </a:lnTo>
                  <a:lnTo>
                    <a:pt x="1610" y="1892"/>
                  </a:lnTo>
                  <a:lnTo>
                    <a:pt x="1610" y="1890"/>
                  </a:lnTo>
                  <a:lnTo>
                    <a:pt x="1611" y="1890"/>
                  </a:lnTo>
                  <a:lnTo>
                    <a:pt x="1611" y="1887"/>
                  </a:lnTo>
                  <a:lnTo>
                    <a:pt x="1613" y="1887"/>
                  </a:lnTo>
                  <a:lnTo>
                    <a:pt x="1613" y="1885"/>
                  </a:lnTo>
                  <a:lnTo>
                    <a:pt x="1615" y="1885"/>
                  </a:lnTo>
                  <a:lnTo>
                    <a:pt x="1615" y="1882"/>
                  </a:lnTo>
                  <a:lnTo>
                    <a:pt x="1616" y="1882"/>
                  </a:lnTo>
                  <a:lnTo>
                    <a:pt x="1616" y="1880"/>
                  </a:lnTo>
                  <a:lnTo>
                    <a:pt x="1618" y="1880"/>
                  </a:lnTo>
                  <a:lnTo>
                    <a:pt x="1618" y="1877"/>
                  </a:lnTo>
                  <a:lnTo>
                    <a:pt x="1620" y="1877"/>
                  </a:lnTo>
                  <a:lnTo>
                    <a:pt x="1620" y="1875"/>
                  </a:lnTo>
                  <a:lnTo>
                    <a:pt x="1621" y="1875"/>
                  </a:lnTo>
                  <a:lnTo>
                    <a:pt x="1621" y="1874"/>
                  </a:lnTo>
                  <a:lnTo>
                    <a:pt x="1623" y="1874"/>
                  </a:lnTo>
                  <a:lnTo>
                    <a:pt x="1623" y="1870"/>
                  </a:lnTo>
                  <a:lnTo>
                    <a:pt x="1625" y="1870"/>
                  </a:lnTo>
                  <a:lnTo>
                    <a:pt x="1625" y="1869"/>
                  </a:lnTo>
                  <a:lnTo>
                    <a:pt x="1626" y="1869"/>
                  </a:lnTo>
                  <a:lnTo>
                    <a:pt x="1626" y="1865"/>
                  </a:lnTo>
                  <a:lnTo>
                    <a:pt x="1628" y="1865"/>
                  </a:lnTo>
                  <a:lnTo>
                    <a:pt x="1628" y="1864"/>
                  </a:lnTo>
                  <a:lnTo>
                    <a:pt x="1630" y="1864"/>
                  </a:lnTo>
                  <a:lnTo>
                    <a:pt x="1630" y="1862"/>
                  </a:lnTo>
                  <a:lnTo>
                    <a:pt x="1631" y="1862"/>
                  </a:lnTo>
                  <a:lnTo>
                    <a:pt x="1631" y="1859"/>
                  </a:lnTo>
                  <a:lnTo>
                    <a:pt x="1633" y="1859"/>
                  </a:lnTo>
                  <a:lnTo>
                    <a:pt x="1633" y="1857"/>
                  </a:lnTo>
                  <a:lnTo>
                    <a:pt x="1635" y="1857"/>
                  </a:lnTo>
                  <a:lnTo>
                    <a:pt x="1635" y="1854"/>
                  </a:lnTo>
                  <a:lnTo>
                    <a:pt x="1636" y="1854"/>
                  </a:lnTo>
                  <a:lnTo>
                    <a:pt x="1636" y="1852"/>
                  </a:lnTo>
                  <a:lnTo>
                    <a:pt x="1638" y="1852"/>
                  </a:lnTo>
                  <a:lnTo>
                    <a:pt x="1638" y="1850"/>
                  </a:lnTo>
                  <a:lnTo>
                    <a:pt x="1640" y="1850"/>
                  </a:lnTo>
                  <a:lnTo>
                    <a:pt x="1640" y="1847"/>
                  </a:lnTo>
                  <a:lnTo>
                    <a:pt x="1641" y="1847"/>
                  </a:lnTo>
                  <a:lnTo>
                    <a:pt x="1641" y="1845"/>
                  </a:lnTo>
                  <a:lnTo>
                    <a:pt x="1643" y="1845"/>
                  </a:lnTo>
                  <a:lnTo>
                    <a:pt x="1643" y="1842"/>
                  </a:lnTo>
                  <a:lnTo>
                    <a:pt x="1645" y="1842"/>
                  </a:lnTo>
                  <a:lnTo>
                    <a:pt x="1645" y="1840"/>
                  </a:lnTo>
                  <a:lnTo>
                    <a:pt x="1646" y="1840"/>
                  </a:lnTo>
                  <a:lnTo>
                    <a:pt x="1646" y="1837"/>
                  </a:lnTo>
                  <a:lnTo>
                    <a:pt x="1648" y="1837"/>
                  </a:lnTo>
                  <a:lnTo>
                    <a:pt x="1648" y="1835"/>
                  </a:lnTo>
                  <a:lnTo>
                    <a:pt x="1650" y="1835"/>
                  </a:lnTo>
                  <a:lnTo>
                    <a:pt x="1650" y="1834"/>
                  </a:lnTo>
                  <a:lnTo>
                    <a:pt x="1651" y="1834"/>
                  </a:lnTo>
                  <a:lnTo>
                    <a:pt x="1651" y="1830"/>
                  </a:lnTo>
                  <a:lnTo>
                    <a:pt x="1653" y="1830"/>
                  </a:lnTo>
                  <a:lnTo>
                    <a:pt x="1653" y="1829"/>
                  </a:lnTo>
                  <a:lnTo>
                    <a:pt x="1655" y="1829"/>
                  </a:lnTo>
                  <a:lnTo>
                    <a:pt x="1655" y="1825"/>
                  </a:lnTo>
                  <a:lnTo>
                    <a:pt x="1656" y="1825"/>
                  </a:lnTo>
                  <a:lnTo>
                    <a:pt x="1656" y="1824"/>
                  </a:lnTo>
                  <a:lnTo>
                    <a:pt x="1658" y="1824"/>
                  </a:lnTo>
                  <a:lnTo>
                    <a:pt x="1658" y="1822"/>
                  </a:lnTo>
                  <a:lnTo>
                    <a:pt x="1660" y="1822"/>
                  </a:lnTo>
                  <a:lnTo>
                    <a:pt x="1660" y="1819"/>
                  </a:lnTo>
                  <a:lnTo>
                    <a:pt x="1661" y="1819"/>
                  </a:lnTo>
                  <a:lnTo>
                    <a:pt x="1661" y="1817"/>
                  </a:lnTo>
                  <a:lnTo>
                    <a:pt x="1663" y="1817"/>
                  </a:lnTo>
                  <a:lnTo>
                    <a:pt x="1663" y="1814"/>
                  </a:lnTo>
                  <a:lnTo>
                    <a:pt x="1665" y="1814"/>
                  </a:lnTo>
                  <a:lnTo>
                    <a:pt x="1665" y="1812"/>
                  </a:lnTo>
                  <a:lnTo>
                    <a:pt x="1666" y="1812"/>
                  </a:lnTo>
                  <a:lnTo>
                    <a:pt x="1666" y="1810"/>
                  </a:lnTo>
                  <a:lnTo>
                    <a:pt x="1668" y="1810"/>
                  </a:lnTo>
                  <a:lnTo>
                    <a:pt x="1668" y="1807"/>
                  </a:lnTo>
                  <a:lnTo>
                    <a:pt x="1670" y="1807"/>
                  </a:lnTo>
                  <a:lnTo>
                    <a:pt x="1670" y="1805"/>
                  </a:lnTo>
                  <a:lnTo>
                    <a:pt x="1671" y="1805"/>
                  </a:lnTo>
                  <a:lnTo>
                    <a:pt x="1671" y="1802"/>
                  </a:lnTo>
                  <a:lnTo>
                    <a:pt x="1673" y="1802"/>
                  </a:lnTo>
                  <a:lnTo>
                    <a:pt x="1673" y="1800"/>
                  </a:lnTo>
                  <a:lnTo>
                    <a:pt x="1675" y="1800"/>
                  </a:lnTo>
                  <a:lnTo>
                    <a:pt x="1675" y="1797"/>
                  </a:lnTo>
                  <a:lnTo>
                    <a:pt x="1676" y="1797"/>
                  </a:lnTo>
                  <a:lnTo>
                    <a:pt x="1676" y="1795"/>
                  </a:lnTo>
                  <a:lnTo>
                    <a:pt x="1678" y="1795"/>
                  </a:lnTo>
                  <a:lnTo>
                    <a:pt x="1678" y="1794"/>
                  </a:lnTo>
                  <a:lnTo>
                    <a:pt x="1680" y="1794"/>
                  </a:lnTo>
                  <a:lnTo>
                    <a:pt x="1680" y="1790"/>
                  </a:lnTo>
                  <a:lnTo>
                    <a:pt x="1681" y="1790"/>
                  </a:lnTo>
                  <a:lnTo>
                    <a:pt x="1681" y="1789"/>
                  </a:lnTo>
                  <a:lnTo>
                    <a:pt x="1683" y="1789"/>
                  </a:lnTo>
                  <a:lnTo>
                    <a:pt x="1683" y="1785"/>
                  </a:lnTo>
                  <a:lnTo>
                    <a:pt x="1685" y="1785"/>
                  </a:lnTo>
                  <a:lnTo>
                    <a:pt x="1685" y="1784"/>
                  </a:lnTo>
                  <a:lnTo>
                    <a:pt x="1686" y="1784"/>
                  </a:lnTo>
                  <a:lnTo>
                    <a:pt x="1686" y="1782"/>
                  </a:lnTo>
                  <a:lnTo>
                    <a:pt x="1688" y="1782"/>
                  </a:lnTo>
                  <a:lnTo>
                    <a:pt x="1688" y="1779"/>
                  </a:lnTo>
                  <a:lnTo>
                    <a:pt x="1690" y="1779"/>
                  </a:lnTo>
                  <a:lnTo>
                    <a:pt x="1690" y="1777"/>
                  </a:lnTo>
                  <a:lnTo>
                    <a:pt x="1691" y="1777"/>
                  </a:lnTo>
                  <a:lnTo>
                    <a:pt x="1691" y="1774"/>
                  </a:lnTo>
                  <a:lnTo>
                    <a:pt x="1693" y="1774"/>
                  </a:lnTo>
                  <a:lnTo>
                    <a:pt x="1693" y="1772"/>
                  </a:lnTo>
                  <a:lnTo>
                    <a:pt x="1695" y="1772"/>
                  </a:lnTo>
                  <a:lnTo>
                    <a:pt x="1695" y="1770"/>
                  </a:lnTo>
                  <a:lnTo>
                    <a:pt x="1696" y="1770"/>
                  </a:lnTo>
                  <a:lnTo>
                    <a:pt x="1696" y="1767"/>
                  </a:lnTo>
                  <a:lnTo>
                    <a:pt x="1698" y="1767"/>
                  </a:lnTo>
                  <a:lnTo>
                    <a:pt x="1698" y="1765"/>
                  </a:lnTo>
                  <a:lnTo>
                    <a:pt x="1700" y="1765"/>
                  </a:lnTo>
                  <a:lnTo>
                    <a:pt x="1700" y="1762"/>
                  </a:lnTo>
                  <a:lnTo>
                    <a:pt x="1701" y="1762"/>
                  </a:lnTo>
                  <a:lnTo>
                    <a:pt x="1701" y="1760"/>
                  </a:lnTo>
                  <a:lnTo>
                    <a:pt x="1703" y="1760"/>
                  </a:lnTo>
                  <a:lnTo>
                    <a:pt x="1703" y="1759"/>
                  </a:lnTo>
                  <a:lnTo>
                    <a:pt x="1705" y="1759"/>
                  </a:lnTo>
                  <a:lnTo>
                    <a:pt x="1705" y="1755"/>
                  </a:lnTo>
                  <a:lnTo>
                    <a:pt x="1706" y="1755"/>
                  </a:lnTo>
                  <a:lnTo>
                    <a:pt x="1706" y="1754"/>
                  </a:lnTo>
                  <a:lnTo>
                    <a:pt x="1708" y="1754"/>
                  </a:lnTo>
                  <a:lnTo>
                    <a:pt x="1708" y="1750"/>
                  </a:lnTo>
                  <a:lnTo>
                    <a:pt x="1710" y="1750"/>
                  </a:lnTo>
                  <a:lnTo>
                    <a:pt x="1710" y="1749"/>
                  </a:lnTo>
                  <a:lnTo>
                    <a:pt x="1711" y="1749"/>
                  </a:lnTo>
                  <a:lnTo>
                    <a:pt x="1711" y="1745"/>
                  </a:lnTo>
                  <a:lnTo>
                    <a:pt x="1713" y="1745"/>
                  </a:lnTo>
                  <a:lnTo>
                    <a:pt x="1713" y="1744"/>
                  </a:lnTo>
                  <a:lnTo>
                    <a:pt x="1715" y="1744"/>
                  </a:lnTo>
                  <a:lnTo>
                    <a:pt x="1715" y="1742"/>
                  </a:lnTo>
                  <a:lnTo>
                    <a:pt x="1716" y="1742"/>
                  </a:lnTo>
                  <a:lnTo>
                    <a:pt x="1716" y="1739"/>
                  </a:lnTo>
                  <a:lnTo>
                    <a:pt x="1718" y="1739"/>
                  </a:lnTo>
                  <a:lnTo>
                    <a:pt x="1718" y="1737"/>
                  </a:lnTo>
                  <a:lnTo>
                    <a:pt x="1720" y="1737"/>
                  </a:lnTo>
                  <a:lnTo>
                    <a:pt x="1720" y="1734"/>
                  </a:lnTo>
                  <a:lnTo>
                    <a:pt x="1721" y="1734"/>
                  </a:lnTo>
                  <a:lnTo>
                    <a:pt x="1721" y="1732"/>
                  </a:lnTo>
                  <a:lnTo>
                    <a:pt x="1723" y="1732"/>
                  </a:lnTo>
                  <a:lnTo>
                    <a:pt x="1723" y="1730"/>
                  </a:lnTo>
                  <a:lnTo>
                    <a:pt x="1725" y="1730"/>
                  </a:lnTo>
                  <a:lnTo>
                    <a:pt x="1725" y="1727"/>
                  </a:lnTo>
                  <a:lnTo>
                    <a:pt x="1726" y="1727"/>
                  </a:lnTo>
                  <a:lnTo>
                    <a:pt x="1726" y="1725"/>
                  </a:lnTo>
                  <a:lnTo>
                    <a:pt x="1728" y="1725"/>
                  </a:lnTo>
                  <a:lnTo>
                    <a:pt x="1728" y="1722"/>
                  </a:lnTo>
                  <a:lnTo>
                    <a:pt x="1730" y="1722"/>
                  </a:lnTo>
                  <a:lnTo>
                    <a:pt x="1730" y="1720"/>
                  </a:lnTo>
                  <a:lnTo>
                    <a:pt x="1731" y="1720"/>
                  </a:lnTo>
                  <a:lnTo>
                    <a:pt x="1731" y="1719"/>
                  </a:lnTo>
                  <a:lnTo>
                    <a:pt x="1733" y="1719"/>
                  </a:lnTo>
                  <a:lnTo>
                    <a:pt x="1733" y="1715"/>
                  </a:lnTo>
                  <a:lnTo>
                    <a:pt x="1735" y="1715"/>
                  </a:lnTo>
                  <a:lnTo>
                    <a:pt x="1735" y="1714"/>
                  </a:lnTo>
                  <a:lnTo>
                    <a:pt x="1736" y="1714"/>
                  </a:lnTo>
                  <a:lnTo>
                    <a:pt x="1736" y="1710"/>
                  </a:lnTo>
                  <a:lnTo>
                    <a:pt x="1738" y="1710"/>
                  </a:lnTo>
                  <a:lnTo>
                    <a:pt x="1738" y="1709"/>
                  </a:lnTo>
                  <a:lnTo>
                    <a:pt x="1740" y="1709"/>
                  </a:lnTo>
                  <a:lnTo>
                    <a:pt x="1740" y="1705"/>
                  </a:lnTo>
                  <a:lnTo>
                    <a:pt x="1741" y="1705"/>
                  </a:lnTo>
                  <a:lnTo>
                    <a:pt x="1741" y="1704"/>
                  </a:lnTo>
                  <a:lnTo>
                    <a:pt x="1743" y="1704"/>
                  </a:lnTo>
                  <a:lnTo>
                    <a:pt x="1743" y="1702"/>
                  </a:lnTo>
                  <a:lnTo>
                    <a:pt x="1745" y="1702"/>
                  </a:lnTo>
                  <a:lnTo>
                    <a:pt x="1745" y="1699"/>
                  </a:lnTo>
                  <a:lnTo>
                    <a:pt x="1746" y="1699"/>
                  </a:lnTo>
                  <a:lnTo>
                    <a:pt x="1746" y="1697"/>
                  </a:lnTo>
                  <a:lnTo>
                    <a:pt x="1748" y="1697"/>
                  </a:lnTo>
                  <a:lnTo>
                    <a:pt x="1748" y="1694"/>
                  </a:lnTo>
                  <a:lnTo>
                    <a:pt x="1750" y="1694"/>
                  </a:lnTo>
                  <a:lnTo>
                    <a:pt x="1750" y="1692"/>
                  </a:lnTo>
                  <a:lnTo>
                    <a:pt x="1751" y="1692"/>
                  </a:lnTo>
                  <a:lnTo>
                    <a:pt x="1751" y="1690"/>
                  </a:lnTo>
                  <a:lnTo>
                    <a:pt x="1753" y="1690"/>
                  </a:lnTo>
                  <a:lnTo>
                    <a:pt x="1753" y="1687"/>
                  </a:lnTo>
                  <a:lnTo>
                    <a:pt x="1755" y="1687"/>
                  </a:lnTo>
                  <a:lnTo>
                    <a:pt x="1755" y="1685"/>
                  </a:lnTo>
                  <a:lnTo>
                    <a:pt x="1756" y="1685"/>
                  </a:lnTo>
                  <a:lnTo>
                    <a:pt x="1756" y="1682"/>
                  </a:lnTo>
                  <a:lnTo>
                    <a:pt x="1758" y="1682"/>
                  </a:lnTo>
                  <a:lnTo>
                    <a:pt x="1758" y="1680"/>
                  </a:lnTo>
                  <a:lnTo>
                    <a:pt x="1760" y="1680"/>
                  </a:lnTo>
                  <a:lnTo>
                    <a:pt x="1760" y="1679"/>
                  </a:lnTo>
                  <a:lnTo>
                    <a:pt x="1761" y="1679"/>
                  </a:lnTo>
                  <a:lnTo>
                    <a:pt x="1761" y="1675"/>
                  </a:lnTo>
                  <a:lnTo>
                    <a:pt x="1763" y="1675"/>
                  </a:lnTo>
                  <a:lnTo>
                    <a:pt x="1763" y="1674"/>
                  </a:lnTo>
                  <a:lnTo>
                    <a:pt x="1765" y="1674"/>
                  </a:lnTo>
                  <a:lnTo>
                    <a:pt x="1765" y="1670"/>
                  </a:lnTo>
                  <a:lnTo>
                    <a:pt x="1766" y="1670"/>
                  </a:lnTo>
                  <a:lnTo>
                    <a:pt x="1766" y="1669"/>
                  </a:lnTo>
                  <a:lnTo>
                    <a:pt x="1768" y="1669"/>
                  </a:lnTo>
                  <a:lnTo>
                    <a:pt x="1768" y="1665"/>
                  </a:lnTo>
                  <a:lnTo>
                    <a:pt x="1770" y="1665"/>
                  </a:lnTo>
                  <a:lnTo>
                    <a:pt x="1770" y="1664"/>
                  </a:lnTo>
                  <a:lnTo>
                    <a:pt x="1771" y="1664"/>
                  </a:lnTo>
                  <a:lnTo>
                    <a:pt x="1771" y="1662"/>
                  </a:lnTo>
                  <a:lnTo>
                    <a:pt x="1773" y="1662"/>
                  </a:lnTo>
                  <a:lnTo>
                    <a:pt x="1773" y="1659"/>
                  </a:lnTo>
                  <a:lnTo>
                    <a:pt x="1775" y="1659"/>
                  </a:lnTo>
                  <a:lnTo>
                    <a:pt x="1775" y="1657"/>
                  </a:lnTo>
                  <a:lnTo>
                    <a:pt x="1776" y="1657"/>
                  </a:lnTo>
                  <a:lnTo>
                    <a:pt x="1776" y="1654"/>
                  </a:lnTo>
                  <a:lnTo>
                    <a:pt x="1778" y="1654"/>
                  </a:lnTo>
                  <a:lnTo>
                    <a:pt x="1778" y="1652"/>
                  </a:lnTo>
                  <a:lnTo>
                    <a:pt x="1780" y="1652"/>
                  </a:lnTo>
                  <a:lnTo>
                    <a:pt x="1780" y="1650"/>
                  </a:lnTo>
                  <a:lnTo>
                    <a:pt x="1781" y="1650"/>
                  </a:lnTo>
                  <a:lnTo>
                    <a:pt x="1781" y="1647"/>
                  </a:lnTo>
                  <a:lnTo>
                    <a:pt x="1783" y="1647"/>
                  </a:lnTo>
                  <a:lnTo>
                    <a:pt x="1783" y="1645"/>
                  </a:lnTo>
                  <a:lnTo>
                    <a:pt x="1785" y="1645"/>
                  </a:lnTo>
                  <a:lnTo>
                    <a:pt x="1785" y="1642"/>
                  </a:lnTo>
                  <a:lnTo>
                    <a:pt x="1786" y="1642"/>
                  </a:lnTo>
                  <a:lnTo>
                    <a:pt x="1786" y="1640"/>
                  </a:lnTo>
                  <a:lnTo>
                    <a:pt x="1788" y="1640"/>
                  </a:lnTo>
                  <a:lnTo>
                    <a:pt x="1788" y="1639"/>
                  </a:lnTo>
                  <a:lnTo>
                    <a:pt x="1790" y="1639"/>
                  </a:lnTo>
                  <a:lnTo>
                    <a:pt x="1790" y="1635"/>
                  </a:lnTo>
                  <a:lnTo>
                    <a:pt x="1791" y="1635"/>
                  </a:lnTo>
                  <a:lnTo>
                    <a:pt x="1791" y="1634"/>
                  </a:lnTo>
                  <a:lnTo>
                    <a:pt x="1793" y="1634"/>
                  </a:lnTo>
                  <a:lnTo>
                    <a:pt x="1793" y="1630"/>
                  </a:lnTo>
                  <a:lnTo>
                    <a:pt x="1795" y="1630"/>
                  </a:lnTo>
                  <a:lnTo>
                    <a:pt x="1795" y="1629"/>
                  </a:lnTo>
                  <a:lnTo>
                    <a:pt x="1796" y="1629"/>
                  </a:lnTo>
                  <a:lnTo>
                    <a:pt x="1796" y="1625"/>
                  </a:lnTo>
                  <a:lnTo>
                    <a:pt x="1798" y="1625"/>
                  </a:lnTo>
                  <a:lnTo>
                    <a:pt x="1798" y="1624"/>
                  </a:lnTo>
                  <a:lnTo>
                    <a:pt x="1800" y="1624"/>
                  </a:lnTo>
                  <a:lnTo>
                    <a:pt x="1800" y="1622"/>
                  </a:lnTo>
                  <a:lnTo>
                    <a:pt x="1801" y="1622"/>
                  </a:lnTo>
                  <a:lnTo>
                    <a:pt x="1801" y="1619"/>
                  </a:lnTo>
                  <a:lnTo>
                    <a:pt x="1803" y="1619"/>
                  </a:lnTo>
                  <a:lnTo>
                    <a:pt x="1803" y="1617"/>
                  </a:lnTo>
                  <a:lnTo>
                    <a:pt x="1805" y="1617"/>
                  </a:lnTo>
                  <a:lnTo>
                    <a:pt x="1805" y="1614"/>
                  </a:lnTo>
                  <a:lnTo>
                    <a:pt x="1806" y="1614"/>
                  </a:lnTo>
                  <a:lnTo>
                    <a:pt x="1806" y="1612"/>
                  </a:lnTo>
                  <a:lnTo>
                    <a:pt x="1808" y="1612"/>
                  </a:lnTo>
                  <a:lnTo>
                    <a:pt x="1808" y="1610"/>
                  </a:lnTo>
                  <a:lnTo>
                    <a:pt x="1810" y="1610"/>
                  </a:lnTo>
                  <a:lnTo>
                    <a:pt x="1810" y="1607"/>
                  </a:lnTo>
                  <a:lnTo>
                    <a:pt x="1811" y="1607"/>
                  </a:lnTo>
                  <a:lnTo>
                    <a:pt x="1811" y="1605"/>
                  </a:lnTo>
                  <a:lnTo>
                    <a:pt x="1813" y="1605"/>
                  </a:lnTo>
                  <a:lnTo>
                    <a:pt x="1813" y="1602"/>
                  </a:lnTo>
                  <a:lnTo>
                    <a:pt x="1815" y="1602"/>
                  </a:lnTo>
                  <a:lnTo>
                    <a:pt x="1815" y="1600"/>
                  </a:lnTo>
                  <a:lnTo>
                    <a:pt x="1816" y="1600"/>
                  </a:lnTo>
                  <a:lnTo>
                    <a:pt x="1816" y="1599"/>
                  </a:lnTo>
                  <a:lnTo>
                    <a:pt x="1818" y="1599"/>
                  </a:lnTo>
                  <a:lnTo>
                    <a:pt x="1818" y="1595"/>
                  </a:lnTo>
                  <a:lnTo>
                    <a:pt x="1820" y="1595"/>
                  </a:lnTo>
                  <a:lnTo>
                    <a:pt x="1820" y="1594"/>
                  </a:lnTo>
                  <a:lnTo>
                    <a:pt x="1821" y="1594"/>
                  </a:lnTo>
                  <a:lnTo>
                    <a:pt x="1821" y="1590"/>
                  </a:lnTo>
                  <a:lnTo>
                    <a:pt x="1823" y="1590"/>
                  </a:lnTo>
                  <a:lnTo>
                    <a:pt x="1823" y="1589"/>
                  </a:lnTo>
                  <a:lnTo>
                    <a:pt x="1825" y="1589"/>
                  </a:lnTo>
                  <a:lnTo>
                    <a:pt x="1825" y="1585"/>
                  </a:lnTo>
                  <a:lnTo>
                    <a:pt x="1826" y="1585"/>
                  </a:lnTo>
                  <a:lnTo>
                    <a:pt x="1826" y="1584"/>
                  </a:lnTo>
                  <a:lnTo>
                    <a:pt x="1828" y="1584"/>
                  </a:lnTo>
                  <a:lnTo>
                    <a:pt x="1828" y="1582"/>
                  </a:lnTo>
                  <a:lnTo>
                    <a:pt x="1830" y="1582"/>
                  </a:lnTo>
                  <a:lnTo>
                    <a:pt x="1830" y="1579"/>
                  </a:lnTo>
                  <a:lnTo>
                    <a:pt x="1831" y="1579"/>
                  </a:lnTo>
                  <a:lnTo>
                    <a:pt x="1831" y="1577"/>
                  </a:lnTo>
                  <a:lnTo>
                    <a:pt x="1833" y="1577"/>
                  </a:lnTo>
                  <a:lnTo>
                    <a:pt x="1833" y="1574"/>
                  </a:lnTo>
                  <a:lnTo>
                    <a:pt x="1835" y="1574"/>
                  </a:lnTo>
                  <a:lnTo>
                    <a:pt x="1835" y="1572"/>
                  </a:lnTo>
                  <a:lnTo>
                    <a:pt x="1836" y="1572"/>
                  </a:lnTo>
                  <a:lnTo>
                    <a:pt x="1836" y="1570"/>
                  </a:lnTo>
                  <a:lnTo>
                    <a:pt x="1838" y="1570"/>
                  </a:lnTo>
                  <a:lnTo>
                    <a:pt x="1838" y="1567"/>
                  </a:lnTo>
                  <a:lnTo>
                    <a:pt x="1840" y="1567"/>
                  </a:lnTo>
                  <a:lnTo>
                    <a:pt x="1840" y="1565"/>
                  </a:lnTo>
                  <a:lnTo>
                    <a:pt x="1841" y="1565"/>
                  </a:lnTo>
                  <a:lnTo>
                    <a:pt x="1841" y="1562"/>
                  </a:lnTo>
                  <a:lnTo>
                    <a:pt x="1843" y="1562"/>
                  </a:lnTo>
                  <a:lnTo>
                    <a:pt x="1843" y="1560"/>
                  </a:lnTo>
                  <a:lnTo>
                    <a:pt x="1845" y="1560"/>
                  </a:lnTo>
                  <a:lnTo>
                    <a:pt x="1845" y="1559"/>
                  </a:lnTo>
                  <a:lnTo>
                    <a:pt x="1846" y="1559"/>
                  </a:lnTo>
                  <a:lnTo>
                    <a:pt x="1846" y="1555"/>
                  </a:lnTo>
                  <a:lnTo>
                    <a:pt x="1848" y="1555"/>
                  </a:lnTo>
                  <a:lnTo>
                    <a:pt x="1848" y="1554"/>
                  </a:lnTo>
                  <a:lnTo>
                    <a:pt x="1850" y="1554"/>
                  </a:lnTo>
                  <a:lnTo>
                    <a:pt x="1850" y="1550"/>
                  </a:lnTo>
                  <a:lnTo>
                    <a:pt x="1851" y="1550"/>
                  </a:lnTo>
                  <a:lnTo>
                    <a:pt x="1851" y="1549"/>
                  </a:lnTo>
                  <a:lnTo>
                    <a:pt x="1853" y="1549"/>
                  </a:lnTo>
                  <a:lnTo>
                    <a:pt x="1853" y="1545"/>
                  </a:lnTo>
                  <a:lnTo>
                    <a:pt x="1855" y="1545"/>
                  </a:lnTo>
                  <a:lnTo>
                    <a:pt x="1855" y="1544"/>
                  </a:lnTo>
                  <a:lnTo>
                    <a:pt x="1856" y="1544"/>
                  </a:lnTo>
                  <a:lnTo>
                    <a:pt x="1856" y="1542"/>
                  </a:lnTo>
                  <a:lnTo>
                    <a:pt x="1858" y="1542"/>
                  </a:lnTo>
                  <a:lnTo>
                    <a:pt x="1858" y="1539"/>
                  </a:lnTo>
                  <a:lnTo>
                    <a:pt x="1860" y="1539"/>
                  </a:lnTo>
                  <a:lnTo>
                    <a:pt x="1860" y="1537"/>
                  </a:lnTo>
                  <a:lnTo>
                    <a:pt x="1861" y="1537"/>
                  </a:lnTo>
                  <a:lnTo>
                    <a:pt x="1861" y="1534"/>
                  </a:lnTo>
                  <a:lnTo>
                    <a:pt x="1863" y="1534"/>
                  </a:lnTo>
                  <a:lnTo>
                    <a:pt x="1863" y="1532"/>
                  </a:lnTo>
                  <a:lnTo>
                    <a:pt x="1865" y="1532"/>
                  </a:lnTo>
                  <a:lnTo>
                    <a:pt x="1865" y="1530"/>
                  </a:lnTo>
                  <a:lnTo>
                    <a:pt x="1866" y="1530"/>
                  </a:lnTo>
                  <a:lnTo>
                    <a:pt x="1866" y="1527"/>
                  </a:lnTo>
                  <a:lnTo>
                    <a:pt x="1868" y="1527"/>
                  </a:lnTo>
                  <a:lnTo>
                    <a:pt x="1868" y="1525"/>
                  </a:lnTo>
                  <a:lnTo>
                    <a:pt x="1870" y="1525"/>
                  </a:lnTo>
                  <a:lnTo>
                    <a:pt x="1870" y="1522"/>
                  </a:lnTo>
                  <a:lnTo>
                    <a:pt x="1871" y="1522"/>
                  </a:lnTo>
                  <a:lnTo>
                    <a:pt x="1871" y="1520"/>
                  </a:lnTo>
                  <a:lnTo>
                    <a:pt x="1873" y="1520"/>
                  </a:lnTo>
                  <a:lnTo>
                    <a:pt x="1873" y="1519"/>
                  </a:lnTo>
                  <a:lnTo>
                    <a:pt x="1875" y="1519"/>
                  </a:lnTo>
                  <a:lnTo>
                    <a:pt x="1875" y="1515"/>
                  </a:lnTo>
                  <a:lnTo>
                    <a:pt x="1876" y="1515"/>
                  </a:lnTo>
                  <a:lnTo>
                    <a:pt x="1876" y="1514"/>
                  </a:lnTo>
                  <a:lnTo>
                    <a:pt x="1878" y="1514"/>
                  </a:lnTo>
                  <a:lnTo>
                    <a:pt x="1878" y="1510"/>
                  </a:lnTo>
                  <a:lnTo>
                    <a:pt x="1880" y="1510"/>
                  </a:lnTo>
                  <a:lnTo>
                    <a:pt x="1880" y="1509"/>
                  </a:lnTo>
                  <a:lnTo>
                    <a:pt x="1881" y="1509"/>
                  </a:lnTo>
                  <a:lnTo>
                    <a:pt x="1881" y="1505"/>
                  </a:lnTo>
                  <a:lnTo>
                    <a:pt x="1883" y="1505"/>
                  </a:lnTo>
                  <a:lnTo>
                    <a:pt x="1883" y="1504"/>
                  </a:lnTo>
                  <a:lnTo>
                    <a:pt x="1885" y="1504"/>
                  </a:lnTo>
                  <a:lnTo>
                    <a:pt x="1885" y="1502"/>
                  </a:lnTo>
                  <a:lnTo>
                    <a:pt x="1886" y="1502"/>
                  </a:lnTo>
                  <a:lnTo>
                    <a:pt x="1886" y="1499"/>
                  </a:lnTo>
                  <a:lnTo>
                    <a:pt x="1888" y="1499"/>
                  </a:lnTo>
                  <a:lnTo>
                    <a:pt x="1888" y="1497"/>
                  </a:lnTo>
                  <a:lnTo>
                    <a:pt x="1890" y="1497"/>
                  </a:lnTo>
                  <a:lnTo>
                    <a:pt x="1890" y="1494"/>
                  </a:lnTo>
                  <a:lnTo>
                    <a:pt x="1891" y="1494"/>
                  </a:lnTo>
                  <a:lnTo>
                    <a:pt x="1891" y="1492"/>
                  </a:lnTo>
                  <a:lnTo>
                    <a:pt x="1893" y="1492"/>
                  </a:lnTo>
                  <a:lnTo>
                    <a:pt x="1893" y="1490"/>
                  </a:lnTo>
                  <a:lnTo>
                    <a:pt x="1895" y="1490"/>
                  </a:lnTo>
                  <a:lnTo>
                    <a:pt x="1895" y="1487"/>
                  </a:lnTo>
                  <a:lnTo>
                    <a:pt x="1896" y="1487"/>
                  </a:lnTo>
                  <a:lnTo>
                    <a:pt x="1896" y="1485"/>
                  </a:lnTo>
                  <a:lnTo>
                    <a:pt x="1898" y="1485"/>
                  </a:lnTo>
                  <a:lnTo>
                    <a:pt x="1898" y="1482"/>
                  </a:lnTo>
                  <a:lnTo>
                    <a:pt x="1900" y="1482"/>
                  </a:lnTo>
                  <a:lnTo>
                    <a:pt x="1900" y="1480"/>
                  </a:lnTo>
                  <a:lnTo>
                    <a:pt x="1901" y="1480"/>
                  </a:lnTo>
                  <a:lnTo>
                    <a:pt x="1901" y="1479"/>
                  </a:lnTo>
                  <a:lnTo>
                    <a:pt x="1903" y="1479"/>
                  </a:lnTo>
                  <a:lnTo>
                    <a:pt x="1903" y="1475"/>
                  </a:lnTo>
                  <a:lnTo>
                    <a:pt x="1905" y="1475"/>
                  </a:lnTo>
                  <a:lnTo>
                    <a:pt x="1905" y="1474"/>
                  </a:lnTo>
                  <a:lnTo>
                    <a:pt x="1906" y="1474"/>
                  </a:lnTo>
                  <a:lnTo>
                    <a:pt x="1906" y="1470"/>
                  </a:lnTo>
                  <a:lnTo>
                    <a:pt x="1908" y="1470"/>
                  </a:lnTo>
                  <a:lnTo>
                    <a:pt x="1908" y="1469"/>
                  </a:lnTo>
                  <a:lnTo>
                    <a:pt x="1910" y="1469"/>
                  </a:lnTo>
                  <a:lnTo>
                    <a:pt x="1910" y="1465"/>
                  </a:lnTo>
                  <a:lnTo>
                    <a:pt x="1911" y="1465"/>
                  </a:lnTo>
                  <a:lnTo>
                    <a:pt x="1911" y="1464"/>
                  </a:lnTo>
                  <a:lnTo>
                    <a:pt x="1913" y="1464"/>
                  </a:lnTo>
                  <a:lnTo>
                    <a:pt x="1913" y="1462"/>
                  </a:lnTo>
                  <a:lnTo>
                    <a:pt x="1915" y="1462"/>
                  </a:lnTo>
                  <a:lnTo>
                    <a:pt x="1915" y="1459"/>
                  </a:lnTo>
                  <a:lnTo>
                    <a:pt x="1916" y="1459"/>
                  </a:lnTo>
                  <a:lnTo>
                    <a:pt x="1916" y="1457"/>
                  </a:lnTo>
                  <a:lnTo>
                    <a:pt x="1918" y="1457"/>
                  </a:lnTo>
                  <a:lnTo>
                    <a:pt x="1918" y="1454"/>
                  </a:lnTo>
                  <a:lnTo>
                    <a:pt x="1920" y="1454"/>
                  </a:lnTo>
                  <a:lnTo>
                    <a:pt x="1920" y="1452"/>
                  </a:lnTo>
                  <a:lnTo>
                    <a:pt x="1921" y="1452"/>
                  </a:lnTo>
                  <a:lnTo>
                    <a:pt x="1921" y="1450"/>
                  </a:lnTo>
                  <a:lnTo>
                    <a:pt x="1923" y="1450"/>
                  </a:lnTo>
                  <a:lnTo>
                    <a:pt x="1923" y="1447"/>
                  </a:lnTo>
                  <a:lnTo>
                    <a:pt x="1925" y="1447"/>
                  </a:lnTo>
                  <a:lnTo>
                    <a:pt x="1925" y="1445"/>
                  </a:lnTo>
                  <a:lnTo>
                    <a:pt x="1926" y="1445"/>
                  </a:lnTo>
                  <a:lnTo>
                    <a:pt x="1926" y="1442"/>
                  </a:lnTo>
                  <a:lnTo>
                    <a:pt x="1928" y="1442"/>
                  </a:lnTo>
                  <a:lnTo>
                    <a:pt x="1928" y="1440"/>
                  </a:lnTo>
                  <a:lnTo>
                    <a:pt x="1930" y="1440"/>
                  </a:lnTo>
                  <a:lnTo>
                    <a:pt x="1930" y="1439"/>
                  </a:lnTo>
                  <a:lnTo>
                    <a:pt x="1931" y="1439"/>
                  </a:lnTo>
                  <a:lnTo>
                    <a:pt x="1931" y="1435"/>
                  </a:lnTo>
                  <a:lnTo>
                    <a:pt x="1933" y="1435"/>
                  </a:lnTo>
                  <a:lnTo>
                    <a:pt x="1933" y="1434"/>
                  </a:lnTo>
                  <a:lnTo>
                    <a:pt x="1935" y="1434"/>
                  </a:lnTo>
                  <a:lnTo>
                    <a:pt x="1935" y="1430"/>
                  </a:lnTo>
                  <a:lnTo>
                    <a:pt x="1936" y="1430"/>
                  </a:lnTo>
                  <a:lnTo>
                    <a:pt x="1936" y="1429"/>
                  </a:lnTo>
                  <a:lnTo>
                    <a:pt x="1938" y="1429"/>
                  </a:lnTo>
                  <a:lnTo>
                    <a:pt x="1938" y="1425"/>
                  </a:lnTo>
                  <a:lnTo>
                    <a:pt x="1940" y="1425"/>
                  </a:lnTo>
                  <a:lnTo>
                    <a:pt x="1940" y="1424"/>
                  </a:lnTo>
                  <a:lnTo>
                    <a:pt x="1941" y="1424"/>
                  </a:lnTo>
                  <a:lnTo>
                    <a:pt x="1941" y="1422"/>
                  </a:lnTo>
                  <a:lnTo>
                    <a:pt x="1943" y="1422"/>
                  </a:lnTo>
                  <a:lnTo>
                    <a:pt x="1943" y="1419"/>
                  </a:lnTo>
                  <a:lnTo>
                    <a:pt x="1945" y="1419"/>
                  </a:lnTo>
                  <a:lnTo>
                    <a:pt x="1945" y="1417"/>
                  </a:lnTo>
                  <a:lnTo>
                    <a:pt x="1946" y="1417"/>
                  </a:lnTo>
                  <a:lnTo>
                    <a:pt x="1946" y="1414"/>
                  </a:lnTo>
                  <a:lnTo>
                    <a:pt x="1948" y="1414"/>
                  </a:lnTo>
                  <a:lnTo>
                    <a:pt x="1948" y="1412"/>
                  </a:lnTo>
                  <a:lnTo>
                    <a:pt x="1950" y="1412"/>
                  </a:lnTo>
                  <a:lnTo>
                    <a:pt x="1950" y="1410"/>
                  </a:lnTo>
                  <a:lnTo>
                    <a:pt x="1951" y="1410"/>
                  </a:lnTo>
                  <a:lnTo>
                    <a:pt x="1951" y="1407"/>
                  </a:lnTo>
                  <a:lnTo>
                    <a:pt x="1953" y="1407"/>
                  </a:lnTo>
                  <a:lnTo>
                    <a:pt x="1953" y="1405"/>
                  </a:lnTo>
                  <a:lnTo>
                    <a:pt x="1955" y="1405"/>
                  </a:lnTo>
                  <a:lnTo>
                    <a:pt x="1955" y="1402"/>
                  </a:lnTo>
                  <a:lnTo>
                    <a:pt x="1956" y="1402"/>
                  </a:lnTo>
                  <a:lnTo>
                    <a:pt x="1956" y="1400"/>
                  </a:lnTo>
                  <a:lnTo>
                    <a:pt x="1958" y="1400"/>
                  </a:lnTo>
                  <a:lnTo>
                    <a:pt x="1958" y="1399"/>
                  </a:lnTo>
                  <a:lnTo>
                    <a:pt x="1960" y="1399"/>
                  </a:lnTo>
                  <a:lnTo>
                    <a:pt x="1960" y="1395"/>
                  </a:lnTo>
                  <a:lnTo>
                    <a:pt x="1961" y="1395"/>
                  </a:lnTo>
                  <a:lnTo>
                    <a:pt x="1961" y="1394"/>
                  </a:lnTo>
                  <a:lnTo>
                    <a:pt x="1963" y="1394"/>
                  </a:lnTo>
                  <a:lnTo>
                    <a:pt x="1963" y="1390"/>
                  </a:lnTo>
                  <a:lnTo>
                    <a:pt x="1965" y="1390"/>
                  </a:lnTo>
                  <a:lnTo>
                    <a:pt x="1965" y="1389"/>
                  </a:lnTo>
                  <a:lnTo>
                    <a:pt x="1966" y="1389"/>
                  </a:lnTo>
                  <a:lnTo>
                    <a:pt x="1966" y="1385"/>
                  </a:lnTo>
                  <a:lnTo>
                    <a:pt x="1968" y="1385"/>
                  </a:lnTo>
                  <a:lnTo>
                    <a:pt x="1968" y="1384"/>
                  </a:lnTo>
                  <a:lnTo>
                    <a:pt x="1970" y="1384"/>
                  </a:lnTo>
                  <a:lnTo>
                    <a:pt x="1970" y="1382"/>
                  </a:lnTo>
                  <a:lnTo>
                    <a:pt x="1971" y="1382"/>
                  </a:lnTo>
                  <a:lnTo>
                    <a:pt x="1971" y="1379"/>
                  </a:lnTo>
                  <a:lnTo>
                    <a:pt x="1973" y="1379"/>
                  </a:lnTo>
                  <a:lnTo>
                    <a:pt x="1973" y="1377"/>
                  </a:lnTo>
                  <a:lnTo>
                    <a:pt x="1975" y="1377"/>
                  </a:lnTo>
                  <a:lnTo>
                    <a:pt x="1975" y="1374"/>
                  </a:lnTo>
                  <a:lnTo>
                    <a:pt x="1976" y="1374"/>
                  </a:lnTo>
                  <a:lnTo>
                    <a:pt x="1976" y="1372"/>
                  </a:lnTo>
                  <a:lnTo>
                    <a:pt x="1978" y="1372"/>
                  </a:lnTo>
                  <a:lnTo>
                    <a:pt x="1978" y="1370"/>
                  </a:lnTo>
                  <a:lnTo>
                    <a:pt x="1980" y="1370"/>
                  </a:lnTo>
                  <a:lnTo>
                    <a:pt x="1980" y="1367"/>
                  </a:lnTo>
                  <a:lnTo>
                    <a:pt x="1981" y="1367"/>
                  </a:lnTo>
                  <a:lnTo>
                    <a:pt x="1981" y="1365"/>
                  </a:lnTo>
                  <a:lnTo>
                    <a:pt x="1983" y="1365"/>
                  </a:lnTo>
                  <a:lnTo>
                    <a:pt x="1983" y="1362"/>
                  </a:lnTo>
                  <a:lnTo>
                    <a:pt x="1985" y="1362"/>
                  </a:lnTo>
                  <a:lnTo>
                    <a:pt x="1985" y="1360"/>
                  </a:lnTo>
                  <a:lnTo>
                    <a:pt x="1986" y="1360"/>
                  </a:lnTo>
                  <a:lnTo>
                    <a:pt x="1986" y="1359"/>
                  </a:lnTo>
                  <a:lnTo>
                    <a:pt x="1988" y="1359"/>
                  </a:lnTo>
                  <a:lnTo>
                    <a:pt x="1988" y="1355"/>
                  </a:lnTo>
                  <a:lnTo>
                    <a:pt x="1990" y="1355"/>
                  </a:lnTo>
                  <a:lnTo>
                    <a:pt x="1990" y="1354"/>
                  </a:lnTo>
                  <a:lnTo>
                    <a:pt x="1991" y="1354"/>
                  </a:lnTo>
                  <a:lnTo>
                    <a:pt x="1991" y="1350"/>
                  </a:lnTo>
                  <a:lnTo>
                    <a:pt x="1993" y="1350"/>
                  </a:lnTo>
                  <a:lnTo>
                    <a:pt x="1993" y="1349"/>
                  </a:lnTo>
                  <a:lnTo>
                    <a:pt x="1995" y="1349"/>
                  </a:lnTo>
                  <a:lnTo>
                    <a:pt x="1995" y="1347"/>
                  </a:lnTo>
                  <a:lnTo>
                    <a:pt x="1996" y="1347"/>
                  </a:lnTo>
                  <a:lnTo>
                    <a:pt x="1996" y="1377"/>
                  </a:lnTo>
                  <a:lnTo>
                    <a:pt x="1995" y="1377"/>
                  </a:lnTo>
                  <a:lnTo>
                    <a:pt x="1995" y="1384"/>
                  </a:lnTo>
                  <a:lnTo>
                    <a:pt x="1993" y="1384"/>
                  </a:lnTo>
                  <a:lnTo>
                    <a:pt x="1993" y="1390"/>
                  </a:lnTo>
                  <a:lnTo>
                    <a:pt x="1991" y="1390"/>
                  </a:lnTo>
                  <a:lnTo>
                    <a:pt x="1991" y="1395"/>
                  </a:lnTo>
                  <a:lnTo>
                    <a:pt x="1990" y="1395"/>
                  </a:lnTo>
                  <a:lnTo>
                    <a:pt x="1990" y="1402"/>
                  </a:lnTo>
                  <a:lnTo>
                    <a:pt x="1988" y="1402"/>
                  </a:lnTo>
                  <a:lnTo>
                    <a:pt x="1988" y="1409"/>
                  </a:lnTo>
                  <a:lnTo>
                    <a:pt x="1986" y="1409"/>
                  </a:lnTo>
                  <a:lnTo>
                    <a:pt x="1986" y="1414"/>
                  </a:lnTo>
                  <a:lnTo>
                    <a:pt x="1985" y="1414"/>
                  </a:lnTo>
                  <a:lnTo>
                    <a:pt x="1985" y="1420"/>
                  </a:lnTo>
                  <a:lnTo>
                    <a:pt x="1983" y="1420"/>
                  </a:lnTo>
                  <a:lnTo>
                    <a:pt x="1983" y="1427"/>
                  </a:lnTo>
                  <a:lnTo>
                    <a:pt x="1981" y="1427"/>
                  </a:lnTo>
                  <a:lnTo>
                    <a:pt x="1981" y="1432"/>
                  </a:lnTo>
                  <a:lnTo>
                    <a:pt x="1980" y="1432"/>
                  </a:lnTo>
                  <a:lnTo>
                    <a:pt x="1980" y="1439"/>
                  </a:lnTo>
                  <a:lnTo>
                    <a:pt x="1978" y="1439"/>
                  </a:lnTo>
                  <a:lnTo>
                    <a:pt x="1978" y="1445"/>
                  </a:lnTo>
                  <a:lnTo>
                    <a:pt x="1976" y="1445"/>
                  </a:lnTo>
                  <a:lnTo>
                    <a:pt x="1976" y="1450"/>
                  </a:lnTo>
                  <a:lnTo>
                    <a:pt x="1975" y="1450"/>
                  </a:lnTo>
                  <a:lnTo>
                    <a:pt x="1975" y="1457"/>
                  </a:lnTo>
                  <a:lnTo>
                    <a:pt x="1973" y="1457"/>
                  </a:lnTo>
                  <a:lnTo>
                    <a:pt x="1973" y="1464"/>
                  </a:lnTo>
                  <a:lnTo>
                    <a:pt x="1971" y="1464"/>
                  </a:lnTo>
                  <a:lnTo>
                    <a:pt x="1971" y="1469"/>
                  </a:lnTo>
                  <a:lnTo>
                    <a:pt x="1970" y="1469"/>
                  </a:lnTo>
                  <a:lnTo>
                    <a:pt x="1970" y="1475"/>
                  </a:lnTo>
                  <a:lnTo>
                    <a:pt x="1968" y="1475"/>
                  </a:lnTo>
                  <a:lnTo>
                    <a:pt x="1968" y="1482"/>
                  </a:lnTo>
                  <a:lnTo>
                    <a:pt x="1966" y="1482"/>
                  </a:lnTo>
                  <a:lnTo>
                    <a:pt x="1966" y="1487"/>
                  </a:lnTo>
                  <a:lnTo>
                    <a:pt x="1965" y="1487"/>
                  </a:lnTo>
                  <a:lnTo>
                    <a:pt x="1965" y="1494"/>
                  </a:lnTo>
                  <a:lnTo>
                    <a:pt x="1963" y="1494"/>
                  </a:lnTo>
                  <a:lnTo>
                    <a:pt x="1963" y="1500"/>
                  </a:lnTo>
                  <a:lnTo>
                    <a:pt x="1961" y="1500"/>
                  </a:lnTo>
                  <a:lnTo>
                    <a:pt x="1961" y="1505"/>
                  </a:lnTo>
                  <a:lnTo>
                    <a:pt x="1960" y="1505"/>
                  </a:lnTo>
                  <a:lnTo>
                    <a:pt x="1960" y="1512"/>
                  </a:lnTo>
                  <a:lnTo>
                    <a:pt x="1958" y="1512"/>
                  </a:lnTo>
                  <a:lnTo>
                    <a:pt x="1958" y="1519"/>
                  </a:lnTo>
                  <a:lnTo>
                    <a:pt x="1956" y="1519"/>
                  </a:lnTo>
                  <a:lnTo>
                    <a:pt x="1956" y="1524"/>
                  </a:lnTo>
                  <a:lnTo>
                    <a:pt x="1955" y="1524"/>
                  </a:lnTo>
                  <a:lnTo>
                    <a:pt x="1955" y="1530"/>
                  </a:lnTo>
                  <a:lnTo>
                    <a:pt x="1953" y="1530"/>
                  </a:lnTo>
                  <a:lnTo>
                    <a:pt x="1953" y="1537"/>
                  </a:lnTo>
                  <a:lnTo>
                    <a:pt x="1951" y="1537"/>
                  </a:lnTo>
                  <a:lnTo>
                    <a:pt x="1951" y="1542"/>
                  </a:lnTo>
                  <a:lnTo>
                    <a:pt x="1950" y="1542"/>
                  </a:lnTo>
                  <a:lnTo>
                    <a:pt x="1950" y="1549"/>
                  </a:lnTo>
                  <a:lnTo>
                    <a:pt x="1948" y="1549"/>
                  </a:lnTo>
                  <a:lnTo>
                    <a:pt x="1948" y="1555"/>
                  </a:lnTo>
                  <a:lnTo>
                    <a:pt x="1946" y="1555"/>
                  </a:lnTo>
                  <a:lnTo>
                    <a:pt x="1946" y="1560"/>
                  </a:lnTo>
                  <a:lnTo>
                    <a:pt x="1945" y="1560"/>
                  </a:lnTo>
                  <a:lnTo>
                    <a:pt x="1945" y="1567"/>
                  </a:lnTo>
                  <a:lnTo>
                    <a:pt x="1943" y="1567"/>
                  </a:lnTo>
                  <a:lnTo>
                    <a:pt x="1943" y="1574"/>
                  </a:lnTo>
                  <a:lnTo>
                    <a:pt x="1941" y="1574"/>
                  </a:lnTo>
                  <a:lnTo>
                    <a:pt x="1941" y="1579"/>
                  </a:lnTo>
                  <a:lnTo>
                    <a:pt x="1940" y="1579"/>
                  </a:lnTo>
                  <a:lnTo>
                    <a:pt x="1940" y="1585"/>
                  </a:lnTo>
                  <a:lnTo>
                    <a:pt x="1938" y="1585"/>
                  </a:lnTo>
                  <a:lnTo>
                    <a:pt x="1938" y="1592"/>
                  </a:lnTo>
                  <a:lnTo>
                    <a:pt x="1936" y="1592"/>
                  </a:lnTo>
                  <a:lnTo>
                    <a:pt x="1936" y="1597"/>
                  </a:lnTo>
                  <a:lnTo>
                    <a:pt x="1935" y="1597"/>
                  </a:lnTo>
                  <a:lnTo>
                    <a:pt x="1935" y="1604"/>
                  </a:lnTo>
                  <a:lnTo>
                    <a:pt x="1933" y="1604"/>
                  </a:lnTo>
                  <a:lnTo>
                    <a:pt x="1933" y="1610"/>
                  </a:lnTo>
                  <a:lnTo>
                    <a:pt x="1931" y="1610"/>
                  </a:lnTo>
                  <a:lnTo>
                    <a:pt x="1931" y="1615"/>
                  </a:lnTo>
                  <a:lnTo>
                    <a:pt x="1930" y="1615"/>
                  </a:lnTo>
                  <a:lnTo>
                    <a:pt x="1930" y="1622"/>
                  </a:lnTo>
                  <a:lnTo>
                    <a:pt x="1928" y="1622"/>
                  </a:lnTo>
                  <a:lnTo>
                    <a:pt x="1928" y="1629"/>
                  </a:lnTo>
                  <a:lnTo>
                    <a:pt x="1926" y="1629"/>
                  </a:lnTo>
                  <a:lnTo>
                    <a:pt x="1926" y="1634"/>
                  </a:lnTo>
                  <a:lnTo>
                    <a:pt x="1925" y="1634"/>
                  </a:lnTo>
                  <a:lnTo>
                    <a:pt x="1925" y="1640"/>
                  </a:lnTo>
                  <a:lnTo>
                    <a:pt x="1923" y="1640"/>
                  </a:lnTo>
                  <a:lnTo>
                    <a:pt x="1923" y="1647"/>
                  </a:lnTo>
                  <a:lnTo>
                    <a:pt x="1921" y="1647"/>
                  </a:lnTo>
                  <a:lnTo>
                    <a:pt x="1921" y="1652"/>
                  </a:lnTo>
                  <a:lnTo>
                    <a:pt x="1920" y="1652"/>
                  </a:lnTo>
                  <a:lnTo>
                    <a:pt x="1920" y="1659"/>
                  </a:lnTo>
                  <a:lnTo>
                    <a:pt x="1918" y="1659"/>
                  </a:lnTo>
                  <a:lnTo>
                    <a:pt x="1918" y="1665"/>
                  </a:lnTo>
                  <a:lnTo>
                    <a:pt x="1916" y="1665"/>
                  </a:lnTo>
                  <a:lnTo>
                    <a:pt x="1916" y="1670"/>
                  </a:lnTo>
                  <a:lnTo>
                    <a:pt x="1915" y="1670"/>
                  </a:lnTo>
                  <a:lnTo>
                    <a:pt x="1915" y="1677"/>
                  </a:lnTo>
                  <a:lnTo>
                    <a:pt x="1913" y="1677"/>
                  </a:lnTo>
                  <a:lnTo>
                    <a:pt x="1913" y="1684"/>
                  </a:lnTo>
                  <a:lnTo>
                    <a:pt x="1911" y="1684"/>
                  </a:lnTo>
                  <a:lnTo>
                    <a:pt x="1911" y="1689"/>
                  </a:lnTo>
                  <a:lnTo>
                    <a:pt x="1910" y="1689"/>
                  </a:lnTo>
                  <a:lnTo>
                    <a:pt x="1910" y="1695"/>
                  </a:lnTo>
                  <a:lnTo>
                    <a:pt x="1908" y="1695"/>
                  </a:lnTo>
                  <a:lnTo>
                    <a:pt x="1908" y="1702"/>
                  </a:lnTo>
                  <a:lnTo>
                    <a:pt x="1906" y="1702"/>
                  </a:lnTo>
                  <a:lnTo>
                    <a:pt x="1906" y="1709"/>
                  </a:lnTo>
                  <a:lnTo>
                    <a:pt x="1905" y="1709"/>
                  </a:lnTo>
                  <a:lnTo>
                    <a:pt x="1905" y="1714"/>
                  </a:lnTo>
                  <a:lnTo>
                    <a:pt x="1903" y="1714"/>
                  </a:lnTo>
                  <a:lnTo>
                    <a:pt x="1903" y="1720"/>
                  </a:lnTo>
                  <a:lnTo>
                    <a:pt x="1901" y="1720"/>
                  </a:lnTo>
                  <a:lnTo>
                    <a:pt x="1901" y="1727"/>
                  </a:lnTo>
                  <a:lnTo>
                    <a:pt x="1900" y="1727"/>
                  </a:lnTo>
                  <a:lnTo>
                    <a:pt x="1900" y="1732"/>
                  </a:lnTo>
                  <a:lnTo>
                    <a:pt x="1898" y="1732"/>
                  </a:lnTo>
                  <a:lnTo>
                    <a:pt x="1898" y="1739"/>
                  </a:lnTo>
                  <a:lnTo>
                    <a:pt x="1896" y="1739"/>
                  </a:lnTo>
                  <a:lnTo>
                    <a:pt x="1896" y="1745"/>
                  </a:lnTo>
                  <a:lnTo>
                    <a:pt x="1895" y="1745"/>
                  </a:lnTo>
                  <a:lnTo>
                    <a:pt x="1895" y="1750"/>
                  </a:lnTo>
                  <a:lnTo>
                    <a:pt x="1893" y="1750"/>
                  </a:lnTo>
                  <a:lnTo>
                    <a:pt x="1893" y="1757"/>
                  </a:lnTo>
                  <a:lnTo>
                    <a:pt x="1891" y="1757"/>
                  </a:lnTo>
                  <a:lnTo>
                    <a:pt x="1891" y="1764"/>
                  </a:lnTo>
                  <a:lnTo>
                    <a:pt x="1890" y="1764"/>
                  </a:lnTo>
                  <a:lnTo>
                    <a:pt x="1890" y="1769"/>
                  </a:lnTo>
                  <a:lnTo>
                    <a:pt x="1888" y="1769"/>
                  </a:lnTo>
                  <a:lnTo>
                    <a:pt x="1888" y="1775"/>
                  </a:lnTo>
                  <a:lnTo>
                    <a:pt x="1886" y="1775"/>
                  </a:lnTo>
                  <a:lnTo>
                    <a:pt x="1886" y="1782"/>
                  </a:lnTo>
                  <a:lnTo>
                    <a:pt x="1885" y="1782"/>
                  </a:lnTo>
                  <a:lnTo>
                    <a:pt x="1885" y="1787"/>
                  </a:lnTo>
                  <a:lnTo>
                    <a:pt x="1883" y="1787"/>
                  </a:lnTo>
                  <a:lnTo>
                    <a:pt x="1883" y="1794"/>
                  </a:lnTo>
                  <a:lnTo>
                    <a:pt x="1881" y="1794"/>
                  </a:lnTo>
                  <a:lnTo>
                    <a:pt x="1881" y="1800"/>
                  </a:lnTo>
                  <a:lnTo>
                    <a:pt x="1880" y="1800"/>
                  </a:lnTo>
                  <a:lnTo>
                    <a:pt x="1880" y="1805"/>
                  </a:lnTo>
                  <a:lnTo>
                    <a:pt x="1878" y="1805"/>
                  </a:lnTo>
                  <a:lnTo>
                    <a:pt x="1878" y="1812"/>
                  </a:lnTo>
                  <a:lnTo>
                    <a:pt x="1876" y="1812"/>
                  </a:lnTo>
                  <a:lnTo>
                    <a:pt x="1876" y="1819"/>
                  </a:lnTo>
                  <a:lnTo>
                    <a:pt x="1875" y="1819"/>
                  </a:lnTo>
                  <a:lnTo>
                    <a:pt x="1875" y="1824"/>
                  </a:lnTo>
                  <a:lnTo>
                    <a:pt x="1873" y="1824"/>
                  </a:lnTo>
                  <a:lnTo>
                    <a:pt x="1873" y="1830"/>
                  </a:lnTo>
                  <a:lnTo>
                    <a:pt x="1871" y="1830"/>
                  </a:lnTo>
                  <a:lnTo>
                    <a:pt x="1871" y="1837"/>
                  </a:lnTo>
                  <a:lnTo>
                    <a:pt x="1870" y="1837"/>
                  </a:lnTo>
                  <a:lnTo>
                    <a:pt x="1870" y="1842"/>
                  </a:lnTo>
                  <a:lnTo>
                    <a:pt x="1868" y="1842"/>
                  </a:lnTo>
                  <a:lnTo>
                    <a:pt x="1868" y="1849"/>
                  </a:lnTo>
                  <a:lnTo>
                    <a:pt x="1866" y="1849"/>
                  </a:lnTo>
                  <a:lnTo>
                    <a:pt x="1866" y="1855"/>
                  </a:lnTo>
                  <a:lnTo>
                    <a:pt x="1865" y="1855"/>
                  </a:lnTo>
                  <a:lnTo>
                    <a:pt x="1865" y="1860"/>
                  </a:lnTo>
                  <a:lnTo>
                    <a:pt x="1863" y="1860"/>
                  </a:lnTo>
                  <a:lnTo>
                    <a:pt x="1863" y="1867"/>
                  </a:lnTo>
                  <a:lnTo>
                    <a:pt x="1861" y="1867"/>
                  </a:lnTo>
                  <a:lnTo>
                    <a:pt x="1861" y="1874"/>
                  </a:lnTo>
                  <a:lnTo>
                    <a:pt x="1860" y="1874"/>
                  </a:lnTo>
                  <a:lnTo>
                    <a:pt x="1860" y="1879"/>
                  </a:lnTo>
                  <a:lnTo>
                    <a:pt x="1858" y="1879"/>
                  </a:lnTo>
                  <a:lnTo>
                    <a:pt x="1858" y="1885"/>
                  </a:lnTo>
                  <a:lnTo>
                    <a:pt x="1856" y="1885"/>
                  </a:lnTo>
                  <a:lnTo>
                    <a:pt x="1856" y="1892"/>
                  </a:lnTo>
                  <a:lnTo>
                    <a:pt x="1855" y="1892"/>
                  </a:lnTo>
                  <a:lnTo>
                    <a:pt x="1855" y="1897"/>
                  </a:lnTo>
                  <a:lnTo>
                    <a:pt x="1853" y="1897"/>
                  </a:lnTo>
                  <a:lnTo>
                    <a:pt x="1853" y="1904"/>
                  </a:lnTo>
                  <a:lnTo>
                    <a:pt x="1851" y="1904"/>
                  </a:lnTo>
                  <a:lnTo>
                    <a:pt x="1851" y="1910"/>
                  </a:lnTo>
                  <a:lnTo>
                    <a:pt x="1850" y="1910"/>
                  </a:lnTo>
                  <a:lnTo>
                    <a:pt x="1850" y="1915"/>
                  </a:lnTo>
                  <a:lnTo>
                    <a:pt x="1848" y="1915"/>
                  </a:lnTo>
                  <a:lnTo>
                    <a:pt x="1848" y="1922"/>
                  </a:lnTo>
                  <a:lnTo>
                    <a:pt x="1846" y="1922"/>
                  </a:lnTo>
                  <a:lnTo>
                    <a:pt x="1846" y="1929"/>
                  </a:lnTo>
                  <a:lnTo>
                    <a:pt x="1845" y="1929"/>
                  </a:lnTo>
                  <a:lnTo>
                    <a:pt x="1845" y="1934"/>
                  </a:lnTo>
                  <a:lnTo>
                    <a:pt x="1843" y="1934"/>
                  </a:lnTo>
                  <a:lnTo>
                    <a:pt x="1843" y="1940"/>
                  </a:lnTo>
                  <a:lnTo>
                    <a:pt x="1841" y="1940"/>
                  </a:lnTo>
                  <a:lnTo>
                    <a:pt x="1841" y="1947"/>
                  </a:lnTo>
                  <a:lnTo>
                    <a:pt x="1840" y="1947"/>
                  </a:lnTo>
                  <a:lnTo>
                    <a:pt x="1840" y="1952"/>
                  </a:lnTo>
                  <a:lnTo>
                    <a:pt x="1838" y="1952"/>
                  </a:lnTo>
                  <a:lnTo>
                    <a:pt x="1838" y="1959"/>
                  </a:lnTo>
                  <a:lnTo>
                    <a:pt x="1836" y="1959"/>
                  </a:lnTo>
                  <a:lnTo>
                    <a:pt x="1836" y="1965"/>
                  </a:lnTo>
                  <a:lnTo>
                    <a:pt x="1835" y="1965"/>
                  </a:lnTo>
                  <a:lnTo>
                    <a:pt x="1835" y="1970"/>
                  </a:lnTo>
                  <a:lnTo>
                    <a:pt x="1833" y="1970"/>
                  </a:lnTo>
                  <a:lnTo>
                    <a:pt x="1833" y="1977"/>
                  </a:lnTo>
                  <a:lnTo>
                    <a:pt x="1831" y="1977"/>
                  </a:lnTo>
                  <a:lnTo>
                    <a:pt x="1831" y="1984"/>
                  </a:lnTo>
                  <a:lnTo>
                    <a:pt x="1830" y="1984"/>
                  </a:lnTo>
                  <a:lnTo>
                    <a:pt x="1830" y="1989"/>
                  </a:lnTo>
                  <a:lnTo>
                    <a:pt x="1828" y="1989"/>
                  </a:lnTo>
                  <a:lnTo>
                    <a:pt x="1828" y="1995"/>
                  </a:lnTo>
                  <a:lnTo>
                    <a:pt x="1826" y="1995"/>
                  </a:lnTo>
                  <a:lnTo>
                    <a:pt x="1826" y="2002"/>
                  </a:lnTo>
                  <a:lnTo>
                    <a:pt x="1825" y="2002"/>
                  </a:lnTo>
                  <a:lnTo>
                    <a:pt x="1825" y="2007"/>
                  </a:lnTo>
                  <a:lnTo>
                    <a:pt x="1823" y="2007"/>
                  </a:lnTo>
                  <a:lnTo>
                    <a:pt x="1823" y="2014"/>
                  </a:lnTo>
                  <a:lnTo>
                    <a:pt x="1821" y="2014"/>
                  </a:lnTo>
                  <a:lnTo>
                    <a:pt x="1821" y="2020"/>
                  </a:lnTo>
                  <a:lnTo>
                    <a:pt x="1820" y="2020"/>
                  </a:lnTo>
                  <a:lnTo>
                    <a:pt x="1820" y="2024"/>
                  </a:lnTo>
                  <a:lnTo>
                    <a:pt x="3323" y="2024"/>
                  </a:lnTo>
                  <a:lnTo>
                    <a:pt x="3323" y="2022"/>
                  </a:lnTo>
                  <a:lnTo>
                    <a:pt x="3325" y="2022"/>
                  </a:lnTo>
                  <a:lnTo>
                    <a:pt x="3325" y="2019"/>
                  </a:lnTo>
                  <a:lnTo>
                    <a:pt x="3326" y="2019"/>
                  </a:lnTo>
                  <a:lnTo>
                    <a:pt x="3326" y="2014"/>
                  </a:lnTo>
                  <a:lnTo>
                    <a:pt x="3328" y="2014"/>
                  </a:lnTo>
                  <a:lnTo>
                    <a:pt x="3328" y="2010"/>
                  </a:lnTo>
                  <a:lnTo>
                    <a:pt x="3330" y="2010"/>
                  </a:lnTo>
                  <a:lnTo>
                    <a:pt x="3330" y="2005"/>
                  </a:lnTo>
                  <a:lnTo>
                    <a:pt x="3331" y="2005"/>
                  </a:lnTo>
                  <a:lnTo>
                    <a:pt x="3331" y="2002"/>
                  </a:lnTo>
                  <a:lnTo>
                    <a:pt x="3333" y="2002"/>
                  </a:lnTo>
                  <a:lnTo>
                    <a:pt x="3333" y="1997"/>
                  </a:lnTo>
                  <a:lnTo>
                    <a:pt x="3335" y="1997"/>
                  </a:lnTo>
                  <a:lnTo>
                    <a:pt x="3335" y="1994"/>
                  </a:lnTo>
                  <a:lnTo>
                    <a:pt x="3336" y="1994"/>
                  </a:lnTo>
                  <a:lnTo>
                    <a:pt x="3336" y="1989"/>
                  </a:lnTo>
                  <a:lnTo>
                    <a:pt x="3338" y="1989"/>
                  </a:lnTo>
                  <a:lnTo>
                    <a:pt x="3338" y="1985"/>
                  </a:lnTo>
                  <a:lnTo>
                    <a:pt x="3340" y="1985"/>
                  </a:lnTo>
                  <a:lnTo>
                    <a:pt x="3340" y="1980"/>
                  </a:lnTo>
                  <a:lnTo>
                    <a:pt x="3341" y="1980"/>
                  </a:lnTo>
                  <a:lnTo>
                    <a:pt x="3341" y="1977"/>
                  </a:lnTo>
                  <a:lnTo>
                    <a:pt x="3343" y="1977"/>
                  </a:lnTo>
                  <a:lnTo>
                    <a:pt x="3343" y="1972"/>
                  </a:lnTo>
                  <a:lnTo>
                    <a:pt x="3345" y="1972"/>
                  </a:lnTo>
                  <a:lnTo>
                    <a:pt x="3345" y="1969"/>
                  </a:lnTo>
                  <a:lnTo>
                    <a:pt x="3346" y="1969"/>
                  </a:lnTo>
                  <a:lnTo>
                    <a:pt x="3346" y="1964"/>
                  </a:lnTo>
                  <a:lnTo>
                    <a:pt x="3348" y="1964"/>
                  </a:lnTo>
                  <a:lnTo>
                    <a:pt x="3348" y="1960"/>
                  </a:lnTo>
                  <a:lnTo>
                    <a:pt x="3350" y="1960"/>
                  </a:lnTo>
                  <a:lnTo>
                    <a:pt x="3350" y="1955"/>
                  </a:lnTo>
                  <a:lnTo>
                    <a:pt x="3351" y="1955"/>
                  </a:lnTo>
                  <a:lnTo>
                    <a:pt x="3351" y="1952"/>
                  </a:lnTo>
                  <a:lnTo>
                    <a:pt x="3353" y="1952"/>
                  </a:lnTo>
                  <a:lnTo>
                    <a:pt x="3353" y="1947"/>
                  </a:lnTo>
                  <a:lnTo>
                    <a:pt x="3355" y="1947"/>
                  </a:lnTo>
                  <a:lnTo>
                    <a:pt x="3355" y="1944"/>
                  </a:lnTo>
                  <a:lnTo>
                    <a:pt x="3356" y="1944"/>
                  </a:lnTo>
                  <a:lnTo>
                    <a:pt x="3356" y="1939"/>
                  </a:lnTo>
                  <a:lnTo>
                    <a:pt x="3358" y="1939"/>
                  </a:lnTo>
                  <a:lnTo>
                    <a:pt x="3358" y="1935"/>
                  </a:lnTo>
                  <a:lnTo>
                    <a:pt x="3360" y="1935"/>
                  </a:lnTo>
                  <a:lnTo>
                    <a:pt x="3360" y="1930"/>
                  </a:lnTo>
                  <a:lnTo>
                    <a:pt x="3361" y="1930"/>
                  </a:lnTo>
                  <a:lnTo>
                    <a:pt x="3361" y="1927"/>
                  </a:lnTo>
                  <a:lnTo>
                    <a:pt x="3363" y="1927"/>
                  </a:lnTo>
                  <a:lnTo>
                    <a:pt x="3363" y="1924"/>
                  </a:lnTo>
                  <a:lnTo>
                    <a:pt x="3365" y="1924"/>
                  </a:lnTo>
                  <a:lnTo>
                    <a:pt x="3365" y="1919"/>
                  </a:lnTo>
                  <a:lnTo>
                    <a:pt x="3366" y="1919"/>
                  </a:lnTo>
                  <a:lnTo>
                    <a:pt x="3366" y="1915"/>
                  </a:lnTo>
                  <a:lnTo>
                    <a:pt x="3368" y="1915"/>
                  </a:lnTo>
                  <a:lnTo>
                    <a:pt x="3368" y="1910"/>
                  </a:lnTo>
                  <a:lnTo>
                    <a:pt x="3370" y="1910"/>
                  </a:lnTo>
                  <a:lnTo>
                    <a:pt x="3370" y="1907"/>
                  </a:lnTo>
                  <a:lnTo>
                    <a:pt x="3371" y="1907"/>
                  </a:lnTo>
                  <a:lnTo>
                    <a:pt x="3371" y="1902"/>
                  </a:lnTo>
                  <a:lnTo>
                    <a:pt x="3373" y="1902"/>
                  </a:lnTo>
                  <a:lnTo>
                    <a:pt x="3373" y="1899"/>
                  </a:lnTo>
                  <a:lnTo>
                    <a:pt x="3375" y="1899"/>
                  </a:lnTo>
                  <a:lnTo>
                    <a:pt x="3375" y="1894"/>
                  </a:lnTo>
                  <a:lnTo>
                    <a:pt x="3376" y="1894"/>
                  </a:lnTo>
                  <a:lnTo>
                    <a:pt x="3376" y="1890"/>
                  </a:lnTo>
                  <a:lnTo>
                    <a:pt x="3378" y="1890"/>
                  </a:lnTo>
                  <a:lnTo>
                    <a:pt x="3378" y="1885"/>
                  </a:lnTo>
                  <a:lnTo>
                    <a:pt x="3380" y="1885"/>
                  </a:lnTo>
                  <a:lnTo>
                    <a:pt x="3380" y="1882"/>
                  </a:lnTo>
                  <a:lnTo>
                    <a:pt x="3381" y="1882"/>
                  </a:lnTo>
                  <a:lnTo>
                    <a:pt x="3381" y="1877"/>
                  </a:lnTo>
                  <a:lnTo>
                    <a:pt x="3383" y="1877"/>
                  </a:lnTo>
                  <a:lnTo>
                    <a:pt x="3383" y="1874"/>
                  </a:lnTo>
                  <a:lnTo>
                    <a:pt x="3385" y="1874"/>
                  </a:lnTo>
                  <a:lnTo>
                    <a:pt x="3385" y="1869"/>
                  </a:lnTo>
                  <a:lnTo>
                    <a:pt x="3386" y="1869"/>
                  </a:lnTo>
                  <a:lnTo>
                    <a:pt x="3386" y="1865"/>
                  </a:lnTo>
                  <a:lnTo>
                    <a:pt x="3388" y="1865"/>
                  </a:lnTo>
                  <a:lnTo>
                    <a:pt x="3388" y="1860"/>
                  </a:lnTo>
                  <a:lnTo>
                    <a:pt x="3390" y="1860"/>
                  </a:lnTo>
                  <a:lnTo>
                    <a:pt x="3390" y="1857"/>
                  </a:lnTo>
                  <a:lnTo>
                    <a:pt x="3391" y="1857"/>
                  </a:lnTo>
                  <a:lnTo>
                    <a:pt x="3391" y="1852"/>
                  </a:lnTo>
                  <a:lnTo>
                    <a:pt x="3393" y="1852"/>
                  </a:lnTo>
                  <a:lnTo>
                    <a:pt x="3393" y="1849"/>
                  </a:lnTo>
                  <a:lnTo>
                    <a:pt x="3395" y="1849"/>
                  </a:lnTo>
                  <a:lnTo>
                    <a:pt x="3395" y="1844"/>
                  </a:lnTo>
                  <a:lnTo>
                    <a:pt x="3396" y="1844"/>
                  </a:lnTo>
                  <a:lnTo>
                    <a:pt x="3396" y="1840"/>
                  </a:lnTo>
                  <a:lnTo>
                    <a:pt x="3398" y="1840"/>
                  </a:lnTo>
                  <a:lnTo>
                    <a:pt x="3398" y="1835"/>
                  </a:lnTo>
                  <a:lnTo>
                    <a:pt x="3400" y="1835"/>
                  </a:lnTo>
                  <a:lnTo>
                    <a:pt x="3400" y="1832"/>
                  </a:lnTo>
                  <a:lnTo>
                    <a:pt x="3401" y="1832"/>
                  </a:lnTo>
                  <a:lnTo>
                    <a:pt x="3401" y="1827"/>
                  </a:lnTo>
                  <a:lnTo>
                    <a:pt x="3403" y="1827"/>
                  </a:lnTo>
                  <a:lnTo>
                    <a:pt x="3403" y="1824"/>
                  </a:lnTo>
                  <a:lnTo>
                    <a:pt x="3405" y="1824"/>
                  </a:lnTo>
                  <a:lnTo>
                    <a:pt x="3405" y="1819"/>
                  </a:lnTo>
                  <a:lnTo>
                    <a:pt x="3406" y="1819"/>
                  </a:lnTo>
                  <a:lnTo>
                    <a:pt x="3406" y="1815"/>
                  </a:lnTo>
                  <a:lnTo>
                    <a:pt x="3408" y="1815"/>
                  </a:lnTo>
                  <a:lnTo>
                    <a:pt x="3408" y="1812"/>
                  </a:lnTo>
                  <a:lnTo>
                    <a:pt x="3410" y="1812"/>
                  </a:lnTo>
                  <a:lnTo>
                    <a:pt x="3410" y="1807"/>
                  </a:lnTo>
                  <a:lnTo>
                    <a:pt x="3411" y="1807"/>
                  </a:lnTo>
                  <a:lnTo>
                    <a:pt x="3411" y="1804"/>
                  </a:lnTo>
                  <a:lnTo>
                    <a:pt x="3413" y="1804"/>
                  </a:lnTo>
                  <a:lnTo>
                    <a:pt x="3413" y="1799"/>
                  </a:lnTo>
                  <a:lnTo>
                    <a:pt x="3415" y="1799"/>
                  </a:lnTo>
                  <a:lnTo>
                    <a:pt x="3415" y="1795"/>
                  </a:lnTo>
                  <a:lnTo>
                    <a:pt x="3416" y="1795"/>
                  </a:lnTo>
                  <a:lnTo>
                    <a:pt x="3416" y="1790"/>
                  </a:lnTo>
                  <a:lnTo>
                    <a:pt x="3418" y="1790"/>
                  </a:lnTo>
                  <a:lnTo>
                    <a:pt x="3418" y="1787"/>
                  </a:lnTo>
                  <a:lnTo>
                    <a:pt x="3420" y="1787"/>
                  </a:lnTo>
                  <a:lnTo>
                    <a:pt x="3420" y="1782"/>
                  </a:lnTo>
                  <a:lnTo>
                    <a:pt x="3421" y="1782"/>
                  </a:lnTo>
                  <a:lnTo>
                    <a:pt x="3421" y="1779"/>
                  </a:lnTo>
                  <a:lnTo>
                    <a:pt x="3423" y="1779"/>
                  </a:lnTo>
                  <a:lnTo>
                    <a:pt x="3423" y="1774"/>
                  </a:lnTo>
                  <a:lnTo>
                    <a:pt x="3425" y="1774"/>
                  </a:lnTo>
                  <a:lnTo>
                    <a:pt x="3425" y="1770"/>
                  </a:lnTo>
                  <a:lnTo>
                    <a:pt x="3426" y="1770"/>
                  </a:lnTo>
                  <a:lnTo>
                    <a:pt x="3426" y="1765"/>
                  </a:lnTo>
                  <a:lnTo>
                    <a:pt x="3428" y="1765"/>
                  </a:lnTo>
                  <a:lnTo>
                    <a:pt x="3428" y="1762"/>
                  </a:lnTo>
                  <a:lnTo>
                    <a:pt x="3430" y="1762"/>
                  </a:lnTo>
                  <a:lnTo>
                    <a:pt x="3430" y="1757"/>
                  </a:lnTo>
                  <a:lnTo>
                    <a:pt x="3431" y="1757"/>
                  </a:lnTo>
                  <a:lnTo>
                    <a:pt x="3431" y="1754"/>
                  </a:lnTo>
                  <a:lnTo>
                    <a:pt x="3433" y="1754"/>
                  </a:lnTo>
                  <a:lnTo>
                    <a:pt x="3433" y="1749"/>
                  </a:lnTo>
                  <a:lnTo>
                    <a:pt x="3435" y="1749"/>
                  </a:lnTo>
                  <a:lnTo>
                    <a:pt x="3435" y="1745"/>
                  </a:lnTo>
                  <a:lnTo>
                    <a:pt x="3436" y="1745"/>
                  </a:lnTo>
                  <a:lnTo>
                    <a:pt x="3436" y="1740"/>
                  </a:lnTo>
                  <a:lnTo>
                    <a:pt x="3438" y="1740"/>
                  </a:lnTo>
                  <a:lnTo>
                    <a:pt x="3438" y="1737"/>
                  </a:lnTo>
                  <a:lnTo>
                    <a:pt x="3440" y="1737"/>
                  </a:lnTo>
                  <a:lnTo>
                    <a:pt x="3440" y="1732"/>
                  </a:lnTo>
                  <a:lnTo>
                    <a:pt x="3441" y="1732"/>
                  </a:lnTo>
                  <a:lnTo>
                    <a:pt x="3441" y="1729"/>
                  </a:lnTo>
                  <a:lnTo>
                    <a:pt x="3443" y="1729"/>
                  </a:lnTo>
                  <a:lnTo>
                    <a:pt x="3443" y="1724"/>
                  </a:lnTo>
                  <a:lnTo>
                    <a:pt x="3445" y="1724"/>
                  </a:lnTo>
                  <a:lnTo>
                    <a:pt x="3445" y="1720"/>
                  </a:lnTo>
                  <a:lnTo>
                    <a:pt x="3446" y="1720"/>
                  </a:lnTo>
                  <a:lnTo>
                    <a:pt x="3446" y="1715"/>
                  </a:lnTo>
                  <a:lnTo>
                    <a:pt x="3448" y="1715"/>
                  </a:lnTo>
                  <a:lnTo>
                    <a:pt x="3448" y="1712"/>
                  </a:lnTo>
                  <a:lnTo>
                    <a:pt x="3450" y="1712"/>
                  </a:lnTo>
                  <a:lnTo>
                    <a:pt x="3450" y="1707"/>
                  </a:lnTo>
                  <a:lnTo>
                    <a:pt x="3451" y="1707"/>
                  </a:lnTo>
                  <a:lnTo>
                    <a:pt x="3451" y="1704"/>
                  </a:lnTo>
                  <a:lnTo>
                    <a:pt x="3453" y="1704"/>
                  </a:lnTo>
                  <a:lnTo>
                    <a:pt x="3453" y="1699"/>
                  </a:lnTo>
                  <a:lnTo>
                    <a:pt x="3455" y="1699"/>
                  </a:lnTo>
                  <a:lnTo>
                    <a:pt x="3455" y="1695"/>
                  </a:lnTo>
                  <a:lnTo>
                    <a:pt x="3456" y="1695"/>
                  </a:lnTo>
                  <a:lnTo>
                    <a:pt x="3456" y="1692"/>
                  </a:lnTo>
                  <a:lnTo>
                    <a:pt x="3458" y="1692"/>
                  </a:lnTo>
                  <a:lnTo>
                    <a:pt x="3458" y="1687"/>
                  </a:lnTo>
                  <a:lnTo>
                    <a:pt x="3460" y="1687"/>
                  </a:lnTo>
                  <a:lnTo>
                    <a:pt x="3460" y="1684"/>
                  </a:lnTo>
                  <a:lnTo>
                    <a:pt x="3461" y="1684"/>
                  </a:lnTo>
                  <a:lnTo>
                    <a:pt x="3461" y="1679"/>
                  </a:lnTo>
                  <a:lnTo>
                    <a:pt x="3463" y="1679"/>
                  </a:lnTo>
                  <a:lnTo>
                    <a:pt x="3463" y="1675"/>
                  </a:lnTo>
                  <a:lnTo>
                    <a:pt x="3465" y="1675"/>
                  </a:lnTo>
                  <a:lnTo>
                    <a:pt x="3465" y="1670"/>
                  </a:lnTo>
                  <a:lnTo>
                    <a:pt x="3466" y="1670"/>
                  </a:lnTo>
                  <a:lnTo>
                    <a:pt x="3466" y="1667"/>
                  </a:lnTo>
                  <a:lnTo>
                    <a:pt x="3468" y="1667"/>
                  </a:lnTo>
                  <a:lnTo>
                    <a:pt x="3468" y="1662"/>
                  </a:lnTo>
                  <a:lnTo>
                    <a:pt x="3470" y="1662"/>
                  </a:lnTo>
                  <a:lnTo>
                    <a:pt x="3470" y="1659"/>
                  </a:lnTo>
                  <a:lnTo>
                    <a:pt x="3471" y="1659"/>
                  </a:lnTo>
                  <a:lnTo>
                    <a:pt x="3471" y="1654"/>
                  </a:lnTo>
                  <a:lnTo>
                    <a:pt x="3473" y="1654"/>
                  </a:lnTo>
                  <a:lnTo>
                    <a:pt x="3473" y="1650"/>
                  </a:lnTo>
                  <a:lnTo>
                    <a:pt x="3475" y="1650"/>
                  </a:lnTo>
                  <a:lnTo>
                    <a:pt x="3475" y="1645"/>
                  </a:lnTo>
                  <a:lnTo>
                    <a:pt x="3476" y="1645"/>
                  </a:lnTo>
                  <a:lnTo>
                    <a:pt x="3476" y="1642"/>
                  </a:lnTo>
                  <a:lnTo>
                    <a:pt x="3478" y="1642"/>
                  </a:lnTo>
                  <a:lnTo>
                    <a:pt x="3478" y="1637"/>
                  </a:lnTo>
                  <a:lnTo>
                    <a:pt x="3480" y="1637"/>
                  </a:lnTo>
                  <a:lnTo>
                    <a:pt x="3480" y="1634"/>
                  </a:lnTo>
                  <a:lnTo>
                    <a:pt x="3481" y="1634"/>
                  </a:lnTo>
                  <a:lnTo>
                    <a:pt x="3481" y="1629"/>
                  </a:lnTo>
                  <a:lnTo>
                    <a:pt x="3483" y="1629"/>
                  </a:lnTo>
                  <a:lnTo>
                    <a:pt x="3483" y="1625"/>
                  </a:lnTo>
                  <a:lnTo>
                    <a:pt x="3485" y="1625"/>
                  </a:lnTo>
                  <a:lnTo>
                    <a:pt x="3485" y="1620"/>
                  </a:lnTo>
                  <a:lnTo>
                    <a:pt x="3486" y="1620"/>
                  </a:lnTo>
                  <a:lnTo>
                    <a:pt x="3486" y="1617"/>
                  </a:lnTo>
                  <a:lnTo>
                    <a:pt x="3488" y="1617"/>
                  </a:lnTo>
                  <a:lnTo>
                    <a:pt x="3488" y="1612"/>
                  </a:lnTo>
                  <a:lnTo>
                    <a:pt x="3490" y="1612"/>
                  </a:lnTo>
                  <a:lnTo>
                    <a:pt x="3490" y="1609"/>
                  </a:lnTo>
                  <a:lnTo>
                    <a:pt x="3491" y="1609"/>
                  </a:lnTo>
                  <a:lnTo>
                    <a:pt x="3491" y="1604"/>
                  </a:lnTo>
                  <a:lnTo>
                    <a:pt x="3493" y="1604"/>
                  </a:lnTo>
                  <a:lnTo>
                    <a:pt x="3493" y="1600"/>
                  </a:lnTo>
                  <a:lnTo>
                    <a:pt x="3495" y="1600"/>
                  </a:lnTo>
                  <a:lnTo>
                    <a:pt x="3495" y="1595"/>
                  </a:lnTo>
                  <a:lnTo>
                    <a:pt x="3496" y="1595"/>
                  </a:lnTo>
                  <a:lnTo>
                    <a:pt x="3496" y="1592"/>
                  </a:lnTo>
                  <a:lnTo>
                    <a:pt x="3498" y="1592"/>
                  </a:lnTo>
                  <a:lnTo>
                    <a:pt x="3498" y="1587"/>
                  </a:lnTo>
                  <a:lnTo>
                    <a:pt x="3500" y="1587"/>
                  </a:lnTo>
                  <a:lnTo>
                    <a:pt x="3500" y="1584"/>
                  </a:lnTo>
                  <a:lnTo>
                    <a:pt x="3501" y="1584"/>
                  </a:lnTo>
                  <a:lnTo>
                    <a:pt x="3501" y="1580"/>
                  </a:lnTo>
                  <a:lnTo>
                    <a:pt x="3503" y="1580"/>
                  </a:lnTo>
                  <a:lnTo>
                    <a:pt x="3503" y="1575"/>
                  </a:lnTo>
                  <a:lnTo>
                    <a:pt x="3505" y="1575"/>
                  </a:lnTo>
                  <a:lnTo>
                    <a:pt x="3505" y="1572"/>
                  </a:lnTo>
                  <a:lnTo>
                    <a:pt x="3506" y="1572"/>
                  </a:lnTo>
                  <a:lnTo>
                    <a:pt x="3506" y="1567"/>
                  </a:lnTo>
                  <a:lnTo>
                    <a:pt x="3508" y="1567"/>
                  </a:lnTo>
                  <a:lnTo>
                    <a:pt x="3508" y="1564"/>
                  </a:lnTo>
                  <a:lnTo>
                    <a:pt x="3510" y="1564"/>
                  </a:lnTo>
                  <a:lnTo>
                    <a:pt x="3510" y="1559"/>
                  </a:lnTo>
                  <a:lnTo>
                    <a:pt x="3511" y="1559"/>
                  </a:lnTo>
                  <a:lnTo>
                    <a:pt x="3511" y="1555"/>
                  </a:lnTo>
                  <a:lnTo>
                    <a:pt x="3513" y="1555"/>
                  </a:lnTo>
                  <a:lnTo>
                    <a:pt x="3513" y="1550"/>
                  </a:lnTo>
                  <a:lnTo>
                    <a:pt x="3515" y="1550"/>
                  </a:lnTo>
                  <a:lnTo>
                    <a:pt x="3515" y="1547"/>
                  </a:lnTo>
                  <a:lnTo>
                    <a:pt x="3516" y="1547"/>
                  </a:lnTo>
                  <a:lnTo>
                    <a:pt x="3516" y="1542"/>
                  </a:lnTo>
                  <a:lnTo>
                    <a:pt x="3518" y="1542"/>
                  </a:lnTo>
                  <a:lnTo>
                    <a:pt x="3518" y="1539"/>
                  </a:lnTo>
                  <a:lnTo>
                    <a:pt x="3520" y="1539"/>
                  </a:lnTo>
                  <a:lnTo>
                    <a:pt x="3520" y="1534"/>
                  </a:lnTo>
                  <a:lnTo>
                    <a:pt x="3521" y="1534"/>
                  </a:lnTo>
                  <a:lnTo>
                    <a:pt x="3521" y="1530"/>
                  </a:lnTo>
                  <a:lnTo>
                    <a:pt x="3523" y="1530"/>
                  </a:lnTo>
                  <a:lnTo>
                    <a:pt x="3523" y="1525"/>
                  </a:lnTo>
                  <a:lnTo>
                    <a:pt x="3525" y="1525"/>
                  </a:lnTo>
                  <a:lnTo>
                    <a:pt x="3525" y="1522"/>
                  </a:lnTo>
                  <a:lnTo>
                    <a:pt x="3526" y="1522"/>
                  </a:lnTo>
                  <a:lnTo>
                    <a:pt x="3526" y="1517"/>
                  </a:lnTo>
                  <a:lnTo>
                    <a:pt x="3528" y="1517"/>
                  </a:lnTo>
                  <a:lnTo>
                    <a:pt x="3528" y="1514"/>
                  </a:lnTo>
                  <a:lnTo>
                    <a:pt x="3530" y="1514"/>
                  </a:lnTo>
                  <a:lnTo>
                    <a:pt x="3530" y="1510"/>
                  </a:lnTo>
                  <a:lnTo>
                    <a:pt x="3683" y="1510"/>
                  </a:lnTo>
                  <a:lnTo>
                    <a:pt x="3683" y="1517"/>
                  </a:lnTo>
                  <a:lnTo>
                    <a:pt x="3681" y="1517"/>
                  </a:lnTo>
                  <a:lnTo>
                    <a:pt x="3681" y="1524"/>
                  </a:lnTo>
                  <a:lnTo>
                    <a:pt x="3680" y="1524"/>
                  </a:lnTo>
                  <a:lnTo>
                    <a:pt x="3680" y="1532"/>
                  </a:lnTo>
                  <a:lnTo>
                    <a:pt x="3678" y="1532"/>
                  </a:lnTo>
                  <a:lnTo>
                    <a:pt x="3678" y="1539"/>
                  </a:lnTo>
                  <a:lnTo>
                    <a:pt x="3676" y="1539"/>
                  </a:lnTo>
                  <a:lnTo>
                    <a:pt x="3676" y="1545"/>
                  </a:lnTo>
                  <a:lnTo>
                    <a:pt x="3675" y="1545"/>
                  </a:lnTo>
                  <a:lnTo>
                    <a:pt x="3675" y="1552"/>
                  </a:lnTo>
                  <a:lnTo>
                    <a:pt x="3673" y="1552"/>
                  </a:lnTo>
                  <a:lnTo>
                    <a:pt x="3673" y="1559"/>
                  </a:lnTo>
                  <a:lnTo>
                    <a:pt x="3671" y="1559"/>
                  </a:lnTo>
                  <a:lnTo>
                    <a:pt x="3671" y="1567"/>
                  </a:lnTo>
                  <a:lnTo>
                    <a:pt x="3670" y="1567"/>
                  </a:lnTo>
                  <a:lnTo>
                    <a:pt x="3670" y="1574"/>
                  </a:lnTo>
                  <a:lnTo>
                    <a:pt x="3668" y="1574"/>
                  </a:lnTo>
                  <a:lnTo>
                    <a:pt x="3668" y="1580"/>
                  </a:lnTo>
                  <a:lnTo>
                    <a:pt x="3666" y="1580"/>
                  </a:lnTo>
                  <a:lnTo>
                    <a:pt x="3666" y="1587"/>
                  </a:lnTo>
                  <a:lnTo>
                    <a:pt x="3665" y="1587"/>
                  </a:lnTo>
                  <a:lnTo>
                    <a:pt x="3665" y="1594"/>
                  </a:lnTo>
                  <a:lnTo>
                    <a:pt x="3663" y="1594"/>
                  </a:lnTo>
                  <a:lnTo>
                    <a:pt x="3663" y="1600"/>
                  </a:lnTo>
                  <a:lnTo>
                    <a:pt x="3661" y="1600"/>
                  </a:lnTo>
                  <a:lnTo>
                    <a:pt x="3661" y="1609"/>
                  </a:lnTo>
                  <a:lnTo>
                    <a:pt x="3660" y="1609"/>
                  </a:lnTo>
                  <a:lnTo>
                    <a:pt x="3660" y="1615"/>
                  </a:lnTo>
                  <a:lnTo>
                    <a:pt x="3658" y="1615"/>
                  </a:lnTo>
                  <a:lnTo>
                    <a:pt x="3658" y="1622"/>
                  </a:lnTo>
                  <a:lnTo>
                    <a:pt x="3656" y="1622"/>
                  </a:lnTo>
                  <a:lnTo>
                    <a:pt x="3656" y="1629"/>
                  </a:lnTo>
                  <a:lnTo>
                    <a:pt x="3655" y="1629"/>
                  </a:lnTo>
                  <a:lnTo>
                    <a:pt x="3655" y="1635"/>
                  </a:lnTo>
                  <a:lnTo>
                    <a:pt x="3653" y="1635"/>
                  </a:lnTo>
                  <a:lnTo>
                    <a:pt x="3653" y="1644"/>
                  </a:lnTo>
                  <a:lnTo>
                    <a:pt x="3651" y="1644"/>
                  </a:lnTo>
                  <a:lnTo>
                    <a:pt x="3651" y="1650"/>
                  </a:lnTo>
                  <a:lnTo>
                    <a:pt x="3650" y="1650"/>
                  </a:lnTo>
                  <a:lnTo>
                    <a:pt x="3650" y="1657"/>
                  </a:lnTo>
                  <a:lnTo>
                    <a:pt x="3648" y="1657"/>
                  </a:lnTo>
                  <a:lnTo>
                    <a:pt x="3648" y="1664"/>
                  </a:lnTo>
                  <a:lnTo>
                    <a:pt x="3646" y="1664"/>
                  </a:lnTo>
                  <a:lnTo>
                    <a:pt x="3646" y="1670"/>
                  </a:lnTo>
                  <a:lnTo>
                    <a:pt x="3645" y="1670"/>
                  </a:lnTo>
                  <a:lnTo>
                    <a:pt x="3645" y="1677"/>
                  </a:lnTo>
                  <a:lnTo>
                    <a:pt x="3643" y="1677"/>
                  </a:lnTo>
                  <a:lnTo>
                    <a:pt x="3643" y="1685"/>
                  </a:lnTo>
                  <a:lnTo>
                    <a:pt x="3641" y="1685"/>
                  </a:lnTo>
                  <a:lnTo>
                    <a:pt x="3641" y="1692"/>
                  </a:lnTo>
                  <a:lnTo>
                    <a:pt x="3640" y="1692"/>
                  </a:lnTo>
                  <a:lnTo>
                    <a:pt x="3640" y="1699"/>
                  </a:lnTo>
                  <a:lnTo>
                    <a:pt x="3638" y="1699"/>
                  </a:lnTo>
                  <a:lnTo>
                    <a:pt x="3638" y="1705"/>
                  </a:lnTo>
                  <a:lnTo>
                    <a:pt x="3636" y="1705"/>
                  </a:lnTo>
                  <a:lnTo>
                    <a:pt x="3636" y="1712"/>
                  </a:lnTo>
                  <a:lnTo>
                    <a:pt x="3635" y="1712"/>
                  </a:lnTo>
                  <a:lnTo>
                    <a:pt x="3635" y="1720"/>
                  </a:lnTo>
                  <a:lnTo>
                    <a:pt x="3633" y="1720"/>
                  </a:lnTo>
                  <a:lnTo>
                    <a:pt x="3633" y="1727"/>
                  </a:lnTo>
                  <a:lnTo>
                    <a:pt x="3631" y="1727"/>
                  </a:lnTo>
                  <a:lnTo>
                    <a:pt x="3631" y="1734"/>
                  </a:lnTo>
                  <a:lnTo>
                    <a:pt x="3630" y="1734"/>
                  </a:lnTo>
                  <a:lnTo>
                    <a:pt x="3630" y="1740"/>
                  </a:lnTo>
                  <a:lnTo>
                    <a:pt x="3628" y="1740"/>
                  </a:lnTo>
                  <a:lnTo>
                    <a:pt x="3628" y="1747"/>
                  </a:lnTo>
                  <a:lnTo>
                    <a:pt x="3626" y="1747"/>
                  </a:lnTo>
                  <a:lnTo>
                    <a:pt x="3626" y="1754"/>
                  </a:lnTo>
                  <a:lnTo>
                    <a:pt x="3625" y="1754"/>
                  </a:lnTo>
                  <a:lnTo>
                    <a:pt x="3625" y="1762"/>
                  </a:lnTo>
                  <a:lnTo>
                    <a:pt x="3623" y="1762"/>
                  </a:lnTo>
                  <a:lnTo>
                    <a:pt x="3623" y="1769"/>
                  </a:lnTo>
                  <a:lnTo>
                    <a:pt x="3621" y="1769"/>
                  </a:lnTo>
                  <a:lnTo>
                    <a:pt x="3621" y="1775"/>
                  </a:lnTo>
                  <a:lnTo>
                    <a:pt x="3620" y="1775"/>
                  </a:lnTo>
                  <a:lnTo>
                    <a:pt x="3620" y="1782"/>
                  </a:lnTo>
                  <a:lnTo>
                    <a:pt x="3618" y="1782"/>
                  </a:lnTo>
                  <a:lnTo>
                    <a:pt x="3618" y="1789"/>
                  </a:lnTo>
                  <a:lnTo>
                    <a:pt x="3616" y="1789"/>
                  </a:lnTo>
                  <a:lnTo>
                    <a:pt x="3616" y="1797"/>
                  </a:lnTo>
                  <a:lnTo>
                    <a:pt x="3615" y="1797"/>
                  </a:lnTo>
                  <a:lnTo>
                    <a:pt x="3615" y="1804"/>
                  </a:lnTo>
                  <a:lnTo>
                    <a:pt x="3613" y="1804"/>
                  </a:lnTo>
                  <a:lnTo>
                    <a:pt x="3613" y="1810"/>
                  </a:lnTo>
                  <a:lnTo>
                    <a:pt x="3611" y="1810"/>
                  </a:lnTo>
                  <a:lnTo>
                    <a:pt x="3611" y="1817"/>
                  </a:lnTo>
                  <a:lnTo>
                    <a:pt x="3610" y="1817"/>
                  </a:lnTo>
                  <a:lnTo>
                    <a:pt x="3610" y="1824"/>
                  </a:lnTo>
                  <a:lnTo>
                    <a:pt x="3608" y="1824"/>
                  </a:lnTo>
                  <a:lnTo>
                    <a:pt x="3608" y="1830"/>
                  </a:lnTo>
                  <a:lnTo>
                    <a:pt x="3606" y="1830"/>
                  </a:lnTo>
                  <a:lnTo>
                    <a:pt x="3606" y="1839"/>
                  </a:lnTo>
                  <a:lnTo>
                    <a:pt x="3605" y="1839"/>
                  </a:lnTo>
                  <a:lnTo>
                    <a:pt x="3605" y="1845"/>
                  </a:lnTo>
                  <a:lnTo>
                    <a:pt x="3603" y="1845"/>
                  </a:lnTo>
                  <a:lnTo>
                    <a:pt x="3603" y="1852"/>
                  </a:lnTo>
                  <a:lnTo>
                    <a:pt x="3601" y="1852"/>
                  </a:lnTo>
                  <a:lnTo>
                    <a:pt x="3601" y="1859"/>
                  </a:lnTo>
                  <a:lnTo>
                    <a:pt x="3600" y="1859"/>
                  </a:lnTo>
                  <a:lnTo>
                    <a:pt x="3600" y="1865"/>
                  </a:lnTo>
                  <a:lnTo>
                    <a:pt x="3598" y="1865"/>
                  </a:lnTo>
                  <a:lnTo>
                    <a:pt x="3598" y="1874"/>
                  </a:lnTo>
                  <a:lnTo>
                    <a:pt x="3596" y="1874"/>
                  </a:lnTo>
                  <a:lnTo>
                    <a:pt x="3596" y="1880"/>
                  </a:lnTo>
                  <a:lnTo>
                    <a:pt x="3595" y="1880"/>
                  </a:lnTo>
                  <a:lnTo>
                    <a:pt x="3595" y="1887"/>
                  </a:lnTo>
                  <a:lnTo>
                    <a:pt x="3593" y="1887"/>
                  </a:lnTo>
                  <a:lnTo>
                    <a:pt x="3593" y="1894"/>
                  </a:lnTo>
                  <a:lnTo>
                    <a:pt x="3591" y="1894"/>
                  </a:lnTo>
                  <a:lnTo>
                    <a:pt x="3591" y="1900"/>
                  </a:lnTo>
                  <a:lnTo>
                    <a:pt x="3590" y="1900"/>
                  </a:lnTo>
                  <a:lnTo>
                    <a:pt x="3590" y="1909"/>
                  </a:lnTo>
                  <a:lnTo>
                    <a:pt x="3588" y="1909"/>
                  </a:lnTo>
                  <a:lnTo>
                    <a:pt x="3588" y="1915"/>
                  </a:lnTo>
                  <a:lnTo>
                    <a:pt x="3586" y="1915"/>
                  </a:lnTo>
                  <a:lnTo>
                    <a:pt x="3586" y="1922"/>
                  </a:lnTo>
                  <a:lnTo>
                    <a:pt x="3585" y="1922"/>
                  </a:lnTo>
                  <a:lnTo>
                    <a:pt x="3585" y="1929"/>
                  </a:lnTo>
                  <a:lnTo>
                    <a:pt x="3583" y="1929"/>
                  </a:lnTo>
                  <a:lnTo>
                    <a:pt x="3583" y="1935"/>
                  </a:lnTo>
                  <a:lnTo>
                    <a:pt x="3581" y="1935"/>
                  </a:lnTo>
                  <a:lnTo>
                    <a:pt x="3581" y="1942"/>
                  </a:lnTo>
                  <a:lnTo>
                    <a:pt x="3580" y="1942"/>
                  </a:lnTo>
                  <a:lnTo>
                    <a:pt x="3580" y="1950"/>
                  </a:lnTo>
                  <a:lnTo>
                    <a:pt x="3578" y="1950"/>
                  </a:lnTo>
                  <a:lnTo>
                    <a:pt x="3578" y="1957"/>
                  </a:lnTo>
                  <a:lnTo>
                    <a:pt x="3576" y="1957"/>
                  </a:lnTo>
                  <a:lnTo>
                    <a:pt x="3576" y="1964"/>
                  </a:lnTo>
                  <a:lnTo>
                    <a:pt x="3575" y="1964"/>
                  </a:lnTo>
                  <a:lnTo>
                    <a:pt x="3575" y="1970"/>
                  </a:lnTo>
                  <a:lnTo>
                    <a:pt x="3573" y="1970"/>
                  </a:lnTo>
                  <a:lnTo>
                    <a:pt x="3573" y="1977"/>
                  </a:lnTo>
                  <a:lnTo>
                    <a:pt x="3571" y="1977"/>
                  </a:lnTo>
                  <a:lnTo>
                    <a:pt x="3571" y="1985"/>
                  </a:lnTo>
                  <a:lnTo>
                    <a:pt x="3570" y="1985"/>
                  </a:lnTo>
                  <a:lnTo>
                    <a:pt x="3570" y="1992"/>
                  </a:lnTo>
                  <a:lnTo>
                    <a:pt x="3568" y="1992"/>
                  </a:lnTo>
                  <a:lnTo>
                    <a:pt x="3568" y="1999"/>
                  </a:lnTo>
                  <a:lnTo>
                    <a:pt x="3566" y="1999"/>
                  </a:lnTo>
                  <a:lnTo>
                    <a:pt x="3566" y="2005"/>
                  </a:lnTo>
                  <a:lnTo>
                    <a:pt x="3565" y="2005"/>
                  </a:lnTo>
                  <a:lnTo>
                    <a:pt x="3565" y="2012"/>
                  </a:lnTo>
                  <a:lnTo>
                    <a:pt x="3563" y="2012"/>
                  </a:lnTo>
                  <a:lnTo>
                    <a:pt x="3563" y="2019"/>
                  </a:lnTo>
                  <a:lnTo>
                    <a:pt x="3561" y="2019"/>
                  </a:lnTo>
                  <a:lnTo>
                    <a:pt x="3561" y="2024"/>
                  </a:lnTo>
                  <a:lnTo>
                    <a:pt x="4221" y="2024"/>
                  </a:lnTo>
                  <a:lnTo>
                    <a:pt x="4221" y="2022"/>
                  </a:lnTo>
                  <a:lnTo>
                    <a:pt x="4223" y="2022"/>
                  </a:lnTo>
                  <a:lnTo>
                    <a:pt x="4223" y="2017"/>
                  </a:lnTo>
                  <a:lnTo>
                    <a:pt x="4225" y="2017"/>
                  </a:lnTo>
                  <a:lnTo>
                    <a:pt x="4225" y="2012"/>
                  </a:lnTo>
                  <a:lnTo>
                    <a:pt x="4226" y="2012"/>
                  </a:lnTo>
                  <a:lnTo>
                    <a:pt x="4226" y="2007"/>
                  </a:lnTo>
                  <a:lnTo>
                    <a:pt x="4228" y="2007"/>
                  </a:lnTo>
                  <a:lnTo>
                    <a:pt x="4228" y="2002"/>
                  </a:lnTo>
                  <a:lnTo>
                    <a:pt x="4230" y="2002"/>
                  </a:lnTo>
                  <a:lnTo>
                    <a:pt x="4230" y="1999"/>
                  </a:lnTo>
                  <a:lnTo>
                    <a:pt x="4231" y="1999"/>
                  </a:lnTo>
                  <a:lnTo>
                    <a:pt x="4231" y="1994"/>
                  </a:lnTo>
                  <a:lnTo>
                    <a:pt x="4233" y="1994"/>
                  </a:lnTo>
                  <a:lnTo>
                    <a:pt x="4233" y="1989"/>
                  </a:lnTo>
                  <a:lnTo>
                    <a:pt x="4235" y="1989"/>
                  </a:lnTo>
                  <a:lnTo>
                    <a:pt x="4235" y="1984"/>
                  </a:lnTo>
                  <a:lnTo>
                    <a:pt x="4236" y="1984"/>
                  </a:lnTo>
                  <a:lnTo>
                    <a:pt x="4236" y="1979"/>
                  </a:lnTo>
                  <a:lnTo>
                    <a:pt x="4238" y="1979"/>
                  </a:lnTo>
                  <a:lnTo>
                    <a:pt x="4238" y="1975"/>
                  </a:lnTo>
                  <a:lnTo>
                    <a:pt x="4240" y="1975"/>
                  </a:lnTo>
                  <a:lnTo>
                    <a:pt x="4240" y="1970"/>
                  </a:lnTo>
                  <a:lnTo>
                    <a:pt x="4241" y="1970"/>
                  </a:lnTo>
                  <a:lnTo>
                    <a:pt x="4241" y="1965"/>
                  </a:lnTo>
                  <a:lnTo>
                    <a:pt x="4243" y="1965"/>
                  </a:lnTo>
                  <a:lnTo>
                    <a:pt x="4243" y="1960"/>
                  </a:lnTo>
                  <a:lnTo>
                    <a:pt x="4245" y="1960"/>
                  </a:lnTo>
                  <a:lnTo>
                    <a:pt x="4245" y="1955"/>
                  </a:lnTo>
                  <a:lnTo>
                    <a:pt x="4246" y="1955"/>
                  </a:lnTo>
                  <a:lnTo>
                    <a:pt x="4246" y="1950"/>
                  </a:lnTo>
                  <a:lnTo>
                    <a:pt x="4248" y="1950"/>
                  </a:lnTo>
                  <a:lnTo>
                    <a:pt x="4248" y="1947"/>
                  </a:lnTo>
                  <a:lnTo>
                    <a:pt x="4250" y="1947"/>
                  </a:lnTo>
                  <a:lnTo>
                    <a:pt x="4250" y="1942"/>
                  </a:lnTo>
                  <a:lnTo>
                    <a:pt x="4251" y="1942"/>
                  </a:lnTo>
                  <a:lnTo>
                    <a:pt x="4251" y="1937"/>
                  </a:lnTo>
                  <a:lnTo>
                    <a:pt x="4253" y="1937"/>
                  </a:lnTo>
                  <a:lnTo>
                    <a:pt x="4253" y="1932"/>
                  </a:lnTo>
                  <a:lnTo>
                    <a:pt x="4255" y="1932"/>
                  </a:lnTo>
                  <a:lnTo>
                    <a:pt x="4255" y="1927"/>
                  </a:lnTo>
                  <a:lnTo>
                    <a:pt x="4256" y="1927"/>
                  </a:lnTo>
                  <a:lnTo>
                    <a:pt x="4256" y="1922"/>
                  </a:lnTo>
                  <a:lnTo>
                    <a:pt x="4258" y="1922"/>
                  </a:lnTo>
                  <a:lnTo>
                    <a:pt x="4258" y="1919"/>
                  </a:lnTo>
                  <a:lnTo>
                    <a:pt x="4260" y="1919"/>
                  </a:lnTo>
                  <a:lnTo>
                    <a:pt x="4260" y="1914"/>
                  </a:lnTo>
                  <a:lnTo>
                    <a:pt x="4261" y="1914"/>
                  </a:lnTo>
                  <a:lnTo>
                    <a:pt x="4261" y="1909"/>
                  </a:lnTo>
                  <a:lnTo>
                    <a:pt x="4263" y="1909"/>
                  </a:lnTo>
                  <a:lnTo>
                    <a:pt x="4263" y="1904"/>
                  </a:lnTo>
                  <a:lnTo>
                    <a:pt x="4265" y="1904"/>
                  </a:lnTo>
                  <a:lnTo>
                    <a:pt x="4265" y="1899"/>
                  </a:lnTo>
                  <a:lnTo>
                    <a:pt x="4266" y="1899"/>
                  </a:lnTo>
                  <a:lnTo>
                    <a:pt x="4266" y="1894"/>
                  </a:lnTo>
                  <a:lnTo>
                    <a:pt x="4268" y="1894"/>
                  </a:lnTo>
                  <a:lnTo>
                    <a:pt x="4268" y="1890"/>
                  </a:lnTo>
                  <a:lnTo>
                    <a:pt x="4270" y="1890"/>
                  </a:lnTo>
                  <a:lnTo>
                    <a:pt x="4270" y="1885"/>
                  </a:lnTo>
                  <a:lnTo>
                    <a:pt x="4271" y="1885"/>
                  </a:lnTo>
                  <a:lnTo>
                    <a:pt x="4271" y="1880"/>
                  </a:lnTo>
                  <a:lnTo>
                    <a:pt x="4273" y="1880"/>
                  </a:lnTo>
                  <a:lnTo>
                    <a:pt x="4273" y="1875"/>
                  </a:lnTo>
                  <a:lnTo>
                    <a:pt x="4275" y="1875"/>
                  </a:lnTo>
                  <a:lnTo>
                    <a:pt x="4275" y="1870"/>
                  </a:lnTo>
                  <a:lnTo>
                    <a:pt x="4276" y="1870"/>
                  </a:lnTo>
                  <a:lnTo>
                    <a:pt x="4276" y="1867"/>
                  </a:lnTo>
                  <a:lnTo>
                    <a:pt x="4278" y="1867"/>
                  </a:lnTo>
                  <a:lnTo>
                    <a:pt x="4278" y="1862"/>
                  </a:lnTo>
                  <a:lnTo>
                    <a:pt x="4280" y="1862"/>
                  </a:lnTo>
                  <a:lnTo>
                    <a:pt x="4280" y="1857"/>
                  </a:lnTo>
                  <a:lnTo>
                    <a:pt x="4281" y="1857"/>
                  </a:lnTo>
                  <a:lnTo>
                    <a:pt x="4281" y="1852"/>
                  </a:lnTo>
                  <a:lnTo>
                    <a:pt x="4283" y="1852"/>
                  </a:lnTo>
                  <a:lnTo>
                    <a:pt x="4283" y="1847"/>
                  </a:lnTo>
                  <a:lnTo>
                    <a:pt x="4285" y="1847"/>
                  </a:lnTo>
                  <a:lnTo>
                    <a:pt x="4285" y="1842"/>
                  </a:lnTo>
                  <a:lnTo>
                    <a:pt x="4286" y="1842"/>
                  </a:lnTo>
                  <a:lnTo>
                    <a:pt x="4286" y="1839"/>
                  </a:lnTo>
                  <a:lnTo>
                    <a:pt x="4288" y="1839"/>
                  </a:lnTo>
                  <a:lnTo>
                    <a:pt x="4288" y="1834"/>
                  </a:lnTo>
                  <a:lnTo>
                    <a:pt x="4290" y="1834"/>
                  </a:lnTo>
                  <a:lnTo>
                    <a:pt x="4290" y="1829"/>
                  </a:lnTo>
                  <a:lnTo>
                    <a:pt x="4291" y="1829"/>
                  </a:lnTo>
                  <a:lnTo>
                    <a:pt x="4291" y="1824"/>
                  </a:lnTo>
                  <a:lnTo>
                    <a:pt x="4293" y="1824"/>
                  </a:lnTo>
                  <a:lnTo>
                    <a:pt x="4293" y="1819"/>
                  </a:lnTo>
                  <a:lnTo>
                    <a:pt x="4295" y="1819"/>
                  </a:lnTo>
                  <a:lnTo>
                    <a:pt x="4295" y="1814"/>
                  </a:lnTo>
                  <a:lnTo>
                    <a:pt x="4296" y="1814"/>
                  </a:lnTo>
                  <a:lnTo>
                    <a:pt x="4296" y="1810"/>
                  </a:lnTo>
                  <a:lnTo>
                    <a:pt x="4298" y="1810"/>
                  </a:lnTo>
                  <a:lnTo>
                    <a:pt x="4298" y="1805"/>
                  </a:lnTo>
                  <a:lnTo>
                    <a:pt x="4300" y="1805"/>
                  </a:lnTo>
                  <a:lnTo>
                    <a:pt x="4300" y="1800"/>
                  </a:lnTo>
                  <a:lnTo>
                    <a:pt x="4301" y="1800"/>
                  </a:lnTo>
                  <a:lnTo>
                    <a:pt x="4301" y="1795"/>
                  </a:lnTo>
                  <a:lnTo>
                    <a:pt x="4303" y="1795"/>
                  </a:lnTo>
                  <a:lnTo>
                    <a:pt x="4303" y="1790"/>
                  </a:lnTo>
                  <a:lnTo>
                    <a:pt x="4305" y="1790"/>
                  </a:lnTo>
                  <a:lnTo>
                    <a:pt x="4305" y="1785"/>
                  </a:lnTo>
                  <a:lnTo>
                    <a:pt x="4306" y="1785"/>
                  </a:lnTo>
                  <a:lnTo>
                    <a:pt x="4306" y="1782"/>
                  </a:lnTo>
                  <a:lnTo>
                    <a:pt x="4308" y="1782"/>
                  </a:lnTo>
                  <a:lnTo>
                    <a:pt x="4308" y="1777"/>
                  </a:lnTo>
                  <a:lnTo>
                    <a:pt x="4310" y="1777"/>
                  </a:lnTo>
                  <a:lnTo>
                    <a:pt x="4310" y="1772"/>
                  </a:lnTo>
                  <a:lnTo>
                    <a:pt x="4311" y="1772"/>
                  </a:lnTo>
                  <a:lnTo>
                    <a:pt x="4311" y="1767"/>
                  </a:lnTo>
                  <a:lnTo>
                    <a:pt x="4313" y="1767"/>
                  </a:lnTo>
                  <a:lnTo>
                    <a:pt x="4313" y="1762"/>
                  </a:lnTo>
                  <a:lnTo>
                    <a:pt x="4315" y="1762"/>
                  </a:lnTo>
                  <a:lnTo>
                    <a:pt x="4315" y="1759"/>
                  </a:lnTo>
                  <a:lnTo>
                    <a:pt x="4316" y="1759"/>
                  </a:lnTo>
                  <a:lnTo>
                    <a:pt x="4316" y="1754"/>
                  </a:lnTo>
                  <a:lnTo>
                    <a:pt x="4318" y="1754"/>
                  </a:lnTo>
                  <a:lnTo>
                    <a:pt x="4318" y="1749"/>
                  </a:lnTo>
                  <a:lnTo>
                    <a:pt x="4320" y="1749"/>
                  </a:lnTo>
                  <a:lnTo>
                    <a:pt x="4320" y="1744"/>
                  </a:lnTo>
                  <a:lnTo>
                    <a:pt x="4321" y="1744"/>
                  </a:lnTo>
                  <a:lnTo>
                    <a:pt x="4321" y="1739"/>
                  </a:lnTo>
                  <a:lnTo>
                    <a:pt x="4323" y="1739"/>
                  </a:lnTo>
                  <a:lnTo>
                    <a:pt x="4323" y="1734"/>
                  </a:lnTo>
                  <a:lnTo>
                    <a:pt x="4325" y="1734"/>
                  </a:lnTo>
                  <a:lnTo>
                    <a:pt x="4325" y="1730"/>
                  </a:lnTo>
                  <a:lnTo>
                    <a:pt x="4326" y="1730"/>
                  </a:lnTo>
                  <a:lnTo>
                    <a:pt x="4326" y="1725"/>
                  </a:lnTo>
                  <a:lnTo>
                    <a:pt x="4328" y="1725"/>
                  </a:lnTo>
                  <a:lnTo>
                    <a:pt x="4328" y="1720"/>
                  </a:lnTo>
                  <a:lnTo>
                    <a:pt x="4330" y="1720"/>
                  </a:lnTo>
                  <a:lnTo>
                    <a:pt x="4330" y="1715"/>
                  </a:lnTo>
                  <a:lnTo>
                    <a:pt x="4331" y="1715"/>
                  </a:lnTo>
                  <a:lnTo>
                    <a:pt x="4331" y="1710"/>
                  </a:lnTo>
                  <a:lnTo>
                    <a:pt x="4333" y="1710"/>
                  </a:lnTo>
                  <a:lnTo>
                    <a:pt x="4333" y="1705"/>
                  </a:lnTo>
                  <a:lnTo>
                    <a:pt x="4335" y="1705"/>
                  </a:lnTo>
                  <a:lnTo>
                    <a:pt x="4335" y="1702"/>
                  </a:lnTo>
                  <a:lnTo>
                    <a:pt x="4336" y="1702"/>
                  </a:lnTo>
                  <a:lnTo>
                    <a:pt x="4336" y="1697"/>
                  </a:lnTo>
                  <a:lnTo>
                    <a:pt x="4338" y="1697"/>
                  </a:lnTo>
                  <a:lnTo>
                    <a:pt x="4338" y="1692"/>
                  </a:lnTo>
                  <a:lnTo>
                    <a:pt x="4340" y="1692"/>
                  </a:lnTo>
                  <a:lnTo>
                    <a:pt x="4340" y="1687"/>
                  </a:lnTo>
                  <a:lnTo>
                    <a:pt x="4341" y="1687"/>
                  </a:lnTo>
                  <a:lnTo>
                    <a:pt x="4341" y="1682"/>
                  </a:lnTo>
                  <a:lnTo>
                    <a:pt x="4343" y="1682"/>
                  </a:lnTo>
                  <a:lnTo>
                    <a:pt x="4343" y="1677"/>
                  </a:lnTo>
                  <a:lnTo>
                    <a:pt x="4345" y="1677"/>
                  </a:lnTo>
                  <a:lnTo>
                    <a:pt x="4345" y="1674"/>
                  </a:lnTo>
                  <a:lnTo>
                    <a:pt x="4346" y="1674"/>
                  </a:lnTo>
                  <a:lnTo>
                    <a:pt x="4346" y="1669"/>
                  </a:lnTo>
                  <a:lnTo>
                    <a:pt x="4348" y="1669"/>
                  </a:lnTo>
                  <a:lnTo>
                    <a:pt x="4348" y="1664"/>
                  </a:lnTo>
                  <a:lnTo>
                    <a:pt x="4350" y="1664"/>
                  </a:lnTo>
                  <a:lnTo>
                    <a:pt x="4350" y="1659"/>
                  </a:lnTo>
                  <a:lnTo>
                    <a:pt x="4351" y="1659"/>
                  </a:lnTo>
                  <a:lnTo>
                    <a:pt x="4351" y="1654"/>
                  </a:lnTo>
                  <a:lnTo>
                    <a:pt x="4353" y="1654"/>
                  </a:lnTo>
                  <a:lnTo>
                    <a:pt x="4353" y="1650"/>
                  </a:lnTo>
                  <a:lnTo>
                    <a:pt x="4355" y="1650"/>
                  </a:lnTo>
                  <a:lnTo>
                    <a:pt x="4355" y="1645"/>
                  </a:lnTo>
                  <a:lnTo>
                    <a:pt x="4356" y="1645"/>
                  </a:lnTo>
                  <a:lnTo>
                    <a:pt x="4356" y="1640"/>
                  </a:lnTo>
                  <a:lnTo>
                    <a:pt x="4358" y="1640"/>
                  </a:lnTo>
                  <a:lnTo>
                    <a:pt x="4358" y="1635"/>
                  </a:lnTo>
                  <a:lnTo>
                    <a:pt x="4360" y="1635"/>
                  </a:lnTo>
                  <a:lnTo>
                    <a:pt x="4360" y="1630"/>
                  </a:lnTo>
                  <a:lnTo>
                    <a:pt x="4361" y="1630"/>
                  </a:lnTo>
                  <a:lnTo>
                    <a:pt x="4361" y="1625"/>
                  </a:lnTo>
                  <a:lnTo>
                    <a:pt x="4363" y="1625"/>
                  </a:lnTo>
                  <a:lnTo>
                    <a:pt x="4363" y="1622"/>
                  </a:lnTo>
                  <a:lnTo>
                    <a:pt x="4365" y="1622"/>
                  </a:lnTo>
                  <a:lnTo>
                    <a:pt x="4365" y="1617"/>
                  </a:lnTo>
                  <a:lnTo>
                    <a:pt x="4366" y="1617"/>
                  </a:lnTo>
                  <a:lnTo>
                    <a:pt x="4366" y="1612"/>
                  </a:lnTo>
                  <a:lnTo>
                    <a:pt x="4368" y="1612"/>
                  </a:lnTo>
                  <a:lnTo>
                    <a:pt x="4368" y="1607"/>
                  </a:lnTo>
                  <a:lnTo>
                    <a:pt x="4370" y="1607"/>
                  </a:lnTo>
                  <a:lnTo>
                    <a:pt x="4370" y="1602"/>
                  </a:lnTo>
                  <a:lnTo>
                    <a:pt x="4371" y="1602"/>
                  </a:lnTo>
                  <a:lnTo>
                    <a:pt x="4371" y="1597"/>
                  </a:lnTo>
                  <a:lnTo>
                    <a:pt x="4373" y="1597"/>
                  </a:lnTo>
                  <a:lnTo>
                    <a:pt x="4373" y="1594"/>
                  </a:lnTo>
                  <a:lnTo>
                    <a:pt x="4375" y="1594"/>
                  </a:lnTo>
                  <a:lnTo>
                    <a:pt x="4375" y="1589"/>
                  </a:lnTo>
                  <a:lnTo>
                    <a:pt x="4376" y="1589"/>
                  </a:lnTo>
                  <a:lnTo>
                    <a:pt x="4376" y="1584"/>
                  </a:lnTo>
                  <a:lnTo>
                    <a:pt x="4378" y="1584"/>
                  </a:lnTo>
                  <a:lnTo>
                    <a:pt x="4378" y="1579"/>
                  </a:lnTo>
                  <a:lnTo>
                    <a:pt x="4380" y="1579"/>
                  </a:lnTo>
                  <a:lnTo>
                    <a:pt x="4380" y="1574"/>
                  </a:lnTo>
                  <a:lnTo>
                    <a:pt x="4381" y="1574"/>
                  </a:lnTo>
                  <a:lnTo>
                    <a:pt x="4381" y="1569"/>
                  </a:lnTo>
                  <a:lnTo>
                    <a:pt x="4383" y="1569"/>
                  </a:lnTo>
                  <a:lnTo>
                    <a:pt x="4383" y="1565"/>
                  </a:lnTo>
                  <a:lnTo>
                    <a:pt x="4385" y="1565"/>
                  </a:lnTo>
                  <a:lnTo>
                    <a:pt x="4385" y="1560"/>
                  </a:lnTo>
                  <a:lnTo>
                    <a:pt x="4386" y="1560"/>
                  </a:lnTo>
                  <a:lnTo>
                    <a:pt x="4386" y="1555"/>
                  </a:lnTo>
                  <a:lnTo>
                    <a:pt x="4388" y="1555"/>
                  </a:lnTo>
                  <a:lnTo>
                    <a:pt x="4388" y="1550"/>
                  </a:lnTo>
                  <a:lnTo>
                    <a:pt x="4390" y="1550"/>
                  </a:lnTo>
                  <a:lnTo>
                    <a:pt x="4390" y="1545"/>
                  </a:lnTo>
                  <a:lnTo>
                    <a:pt x="4391" y="1545"/>
                  </a:lnTo>
                  <a:lnTo>
                    <a:pt x="4391" y="1540"/>
                  </a:lnTo>
                  <a:lnTo>
                    <a:pt x="4393" y="1540"/>
                  </a:lnTo>
                  <a:lnTo>
                    <a:pt x="4393" y="1537"/>
                  </a:lnTo>
                  <a:lnTo>
                    <a:pt x="4395" y="1537"/>
                  </a:lnTo>
                  <a:lnTo>
                    <a:pt x="4395" y="1532"/>
                  </a:lnTo>
                  <a:lnTo>
                    <a:pt x="4396" y="1532"/>
                  </a:lnTo>
                  <a:lnTo>
                    <a:pt x="4396" y="1527"/>
                  </a:lnTo>
                  <a:lnTo>
                    <a:pt x="4398" y="1527"/>
                  </a:lnTo>
                  <a:lnTo>
                    <a:pt x="4398" y="1522"/>
                  </a:lnTo>
                  <a:lnTo>
                    <a:pt x="4400" y="1522"/>
                  </a:lnTo>
                  <a:lnTo>
                    <a:pt x="4400" y="1517"/>
                  </a:lnTo>
                  <a:lnTo>
                    <a:pt x="4401" y="1517"/>
                  </a:lnTo>
                  <a:lnTo>
                    <a:pt x="4401" y="1514"/>
                  </a:lnTo>
                  <a:lnTo>
                    <a:pt x="4403" y="1514"/>
                  </a:lnTo>
                  <a:lnTo>
                    <a:pt x="4403" y="1509"/>
                  </a:lnTo>
                  <a:lnTo>
                    <a:pt x="4405" y="1509"/>
                  </a:lnTo>
                  <a:lnTo>
                    <a:pt x="4405" y="1504"/>
                  </a:lnTo>
                  <a:lnTo>
                    <a:pt x="4406" y="1504"/>
                  </a:lnTo>
                  <a:lnTo>
                    <a:pt x="4406" y="1499"/>
                  </a:lnTo>
                  <a:lnTo>
                    <a:pt x="4408" y="1499"/>
                  </a:lnTo>
                  <a:lnTo>
                    <a:pt x="4408" y="1494"/>
                  </a:lnTo>
                  <a:lnTo>
                    <a:pt x="4410" y="1494"/>
                  </a:lnTo>
                  <a:lnTo>
                    <a:pt x="4410" y="1489"/>
                  </a:lnTo>
                  <a:lnTo>
                    <a:pt x="4411" y="1489"/>
                  </a:lnTo>
                  <a:lnTo>
                    <a:pt x="4411" y="1485"/>
                  </a:lnTo>
                  <a:lnTo>
                    <a:pt x="4413" y="1485"/>
                  </a:lnTo>
                  <a:lnTo>
                    <a:pt x="4413" y="1480"/>
                  </a:lnTo>
                  <a:lnTo>
                    <a:pt x="4415" y="1480"/>
                  </a:lnTo>
                  <a:lnTo>
                    <a:pt x="4415" y="1475"/>
                  </a:lnTo>
                  <a:lnTo>
                    <a:pt x="4416" y="1475"/>
                  </a:lnTo>
                  <a:lnTo>
                    <a:pt x="4416" y="1470"/>
                  </a:lnTo>
                  <a:lnTo>
                    <a:pt x="4418" y="1470"/>
                  </a:lnTo>
                  <a:lnTo>
                    <a:pt x="4418" y="1465"/>
                  </a:lnTo>
                  <a:lnTo>
                    <a:pt x="4420" y="1465"/>
                  </a:lnTo>
                  <a:lnTo>
                    <a:pt x="4420" y="1460"/>
                  </a:lnTo>
                  <a:lnTo>
                    <a:pt x="4421" y="1460"/>
                  </a:lnTo>
                  <a:lnTo>
                    <a:pt x="4421" y="1457"/>
                  </a:lnTo>
                  <a:lnTo>
                    <a:pt x="4423" y="1457"/>
                  </a:lnTo>
                  <a:lnTo>
                    <a:pt x="4423" y="1452"/>
                  </a:lnTo>
                  <a:lnTo>
                    <a:pt x="4425" y="1452"/>
                  </a:lnTo>
                  <a:lnTo>
                    <a:pt x="4425" y="1447"/>
                  </a:lnTo>
                  <a:lnTo>
                    <a:pt x="4426" y="1447"/>
                  </a:lnTo>
                  <a:lnTo>
                    <a:pt x="4426" y="1442"/>
                  </a:lnTo>
                  <a:lnTo>
                    <a:pt x="4428" y="1442"/>
                  </a:lnTo>
                  <a:lnTo>
                    <a:pt x="4428" y="1437"/>
                  </a:lnTo>
                  <a:lnTo>
                    <a:pt x="4430" y="1437"/>
                  </a:lnTo>
                  <a:lnTo>
                    <a:pt x="4430" y="1434"/>
                  </a:lnTo>
                  <a:lnTo>
                    <a:pt x="4431" y="1434"/>
                  </a:lnTo>
                  <a:lnTo>
                    <a:pt x="4431" y="1429"/>
                  </a:lnTo>
                  <a:lnTo>
                    <a:pt x="4433" y="1429"/>
                  </a:lnTo>
                  <a:lnTo>
                    <a:pt x="4433" y="1424"/>
                  </a:lnTo>
                  <a:lnTo>
                    <a:pt x="4435" y="1424"/>
                  </a:lnTo>
                  <a:lnTo>
                    <a:pt x="4435" y="1419"/>
                  </a:lnTo>
                  <a:lnTo>
                    <a:pt x="4436" y="1419"/>
                  </a:lnTo>
                  <a:lnTo>
                    <a:pt x="4436" y="1414"/>
                  </a:lnTo>
                  <a:lnTo>
                    <a:pt x="4438" y="1414"/>
                  </a:lnTo>
                  <a:lnTo>
                    <a:pt x="4438" y="1409"/>
                  </a:lnTo>
                  <a:lnTo>
                    <a:pt x="4440" y="1409"/>
                  </a:lnTo>
                  <a:lnTo>
                    <a:pt x="4440" y="1405"/>
                  </a:lnTo>
                  <a:lnTo>
                    <a:pt x="4441" y="1405"/>
                  </a:lnTo>
                  <a:lnTo>
                    <a:pt x="4441" y="1400"/>
                  </a:lnTo>
                  <a:lnTo>
                    <a:pt x="4443" y="1400"/>
                  </a:lnTo>
                  <a:lnTo>
                    <a:pt x="4443" y="1395"/>
                  </a:lnTo>
                  <a:lnTo>
                    <a:pt x="4445" y="1395"/>
                  </a:lnTo>
                  <a:lnTo>
                    <a:pt x="4445" y="1390"/>
                  </a:lnTo>
                  <a:lnTo>
                    <a:pt x="4446" y="1390"/>
                  </a:lnTo>
                  <a:lnTo>
                    <a:pt x="4446" y="1385"/>
                  </a:lnTo>
                  <a:lnTo>
                    <a:pt x="4448" y="1385"/>
                  </a:lnTo>
                  <a:lnTo>
                    <a:pt x="4448" y="1380"/>
                  </a:lnTo>
                  <a:lnTo>
                    <a:pt x="4450" y="1380"/>
                  </a:lnTo>
                  <a:lnTo>
                    <a:pt x="4450" y="1377"/>
                  </a:lnTo>
                  <a:lnTo>
                    <a:pt x="4451" y="1377"/>
                  </a:lnTo>
                  <a:lnTo>
                    <a:pt x="4451" y="1372"/>
                  </a:lnTo>
                  <a:lnTo>
                    <a:pt x="4453" y="1372"/>
                  </a:lnTo>
                  <a:lnTo>
                    <a:pt x="4453" y="1367"/>
                  </a:lnTo>
                  <a:lnTo>
                    <a:pt x="4455" y="1367"/>
                  </a:lnTo>
                  <a:lnTo>
                    <a:pt x="4455" y="1362"/>
                  </a:lnTo>
                  <a:lnTo>
                    <a:pt x="4456" y="1362"/>
                  </a:lnTo>
                  <a:lnTo>
                    <a:pt x="4456" y="1357"/>
                  </a:lnTo>
                  <a:lnTo>
                    <a:pt x="4458" y="1357"/>
                  </a:lnTo>
                  <a:lnTo>
                    <a:pt x="4458" y="1352"/>
                  </a:lnTo>
                  <a:lnTo>
                    <a:pt x="4460" y="1352"/>
                  </a:lnTo>
                  <a:lnTo>
                    <a:pt x="4460" y="1349"/>
                  </a:lnTo>
                  <a:lnTo>
                    <a:pt x="4461" y="1349"/>
                  </a:lnTo>
                  <a:lnTo>
                    <a:pt x="4461" y="1344"/>
                  </a:lnTo>
                  <a:lnTo>
                    <a:pt x="4463" y="1344"/>
                  </a:lnTo>
                  <a:lnTo>
                    <a:pt x="4463" y="1339"/>
                  </a:lnTo>
                  <a:lnTo>
                    <a:pt x="4465" y="1339"/>
                  </a:lnTo>
                  <a:lnTo>
                    <a:pt x="4465" y="1334"/>
                  </a:lnTo>
                  <a:lnTo>
                    <a:pt x="4466" y="1334"/>
                  </a:lnTo>
                  <a:lnTo>
                    <a:pt x="4466" y="1329"/>
                  </a:lnTo>
                  <a:lnTo>
                    <a:pt x="4468" y="1329"/>
                  </a:lnTo>
                  <a:lnTo>
                    <a:pt x="4468" y="1324"/>
                  </a:lnTo>
                  <a:lnTo>
                    <a:pt x="4470" y="1324"/>
                  </a:lnTo>
                  <a:lnTo>
                    <a:pt x="4470" y="1320"/>
                  </a:lnTo>
                  <a:lnTo>
                    <a:pt x="4471" y="1320"/>
                  </a:lnTo>
                  <a:lnTo>
                    <a:pt x="4471" y="1315"/>
                  </a:lnTo>
                  <a:lnTo>
                    <a:pt x="4473" y="1315"/>
                  </a:lnTo>
                  <a:lnTo>
                    <a:pt x="4473" y="1310"/>
                  </a:lnTo>
                  <a:lnTo>
                    <a:pt x="4475" y="1310"/>
                  </a:lnTo>
                  <a:lnTo>
                    <a:pt x="4475" y="1305"/>
                  </a:lnTo>
                  <a:lnTo>
                    <a:pt x="4476" y="1305"/>
                  </a:lnTo>
                  <a:lnTo>
                    <a:pt x="4476" y="1300"/>
                  </a:lnTo>
                  <a:lnTo>
                    <a:pt x="4478" y="1300"/>
                  </a:lnTo>
                  <a:lnTo>
                    <a:pt x="4478" y="1297"/>
                  </a:lnTo>
                  <a:lnTo>
                    <a:pt x="4480" y="1297"/>
                  </a:lnTo>
                  <a:lnTo>
                    <a:pt x="4480" y="1292"/>
                  </a:lnTo>
                  <a:lnTo>
                    <a:pt x="4481" y="1292"/>
                  </a:lnTo>
                  <a:lnTo>
                    <a:pt x="4481" y="1287"/>
                  </a:lnTo>
                  <a:lnTo>
                    <a:pt x="4483" y="1287"/>
                  </a:lnTo>
                  <a:lnTo>
                    <a:pt x="4483" y="1282"/>
                  </a:lnTo>
                  <a:lnTo>
                    <a:pt x="4485" y="1282"/>
                  </a:lnTo>
                  <a:lnTo>
                    <a:pt x="4485" y="1277"/>
                  </a:lnTo>
                  <a:lnTo>
                    <a:pt x="4486" y="1277"/>
                  </a:lnTo>
                  <a:lnTo>
                    <a:pt x="4486" y="1272"/>
                  </a:lnTo>
                  <a:lnTo>
                    <a:pt x="4488" y="1272"/>
                  </a:lnTo>
                  <a:lnTo>
                    <a:pt x="4488" y="1269"/>
                  </a:lnTo>
                  <a:lnTo>
                    <a:pt x="4490" y="1269"/>
                  </a:lnTo>
                  <a:lnTo>
                    <a:pt x="4490" y="1264"/>
                  </a:lnTo>
                  <a:lnTo>
                    <a:pt x="4491" y="1264"/>
                  </a:lnTo>
                  <a:lnTo>
                    <a:pt x="4491" y="1259"/>
                  </a:lnTo>
                  <a:lnTo>
                    <a:pt x="4493" y="1259"/>
                  </a:lnTo>
                  <a:lnTo>
                    <a:pt x="4493" y="1254"/>
                  </a:lnTo>
                  <a:lnTo>
                    <a:pt x="4495" y="1254"/>
                  </a:lnTo>
                  <a:lnTo>
                    <a:pt x="4495" y="1249"/>
                  </a:lnTo>
                  <a:lnTo>
                    <a:pt x="4496" y="1249"/>
                  </a:lnTo>
                  <a:lnTo>
                    <a:pt x="4496" y="1244"/>
                  </a:lnTo>
                  <a:lnTo>
                    <a:pt x="4498" y="1244"/>
                  </a:lnTo>
                  <a:lnTo>
                    <a:pt x="4498" y="1240"/>
                  </a:lnTo>
                  <a:lnTo>
                    <a:pt x="4500" y="1240"/>
                  </a:lnTo>
                  <a:lnTo>
                    <a:pt x="4500" y="1235"/>
                  </a:lnTo>
                  <a:lnTo>
                    <a:pt x="4501" y="1235"/>
                  </a:lnTo>
                  <a:lnTo>
                    <a:pt x="4501" y="1230"/>
                  </a:lnTo>
                  <a:lnTo>
                    <a:pt x="4503" y="1230"/>
                  </a:lnTo>
                  <a:lnTo>
                    <a:pt x="4503" y="1225"/>
                  </a:lnTo>
                  <a:lnTo>
                    <a:pt x="4505" y="1225"/>
                  </a:lnTo>
                  <a:lnTo>
                    <a:pt x="4505" y="1220"/>
                  </a:lnTo>
                  <a:lnTo>
                    <a:pt x="4506" y="1220"/>
                  </a:lnTo>
                  <a:lnTo>
                    <a:pt x="4506" y="1215"/>
                  </a:lnTo>
                  <a:lnTo>
                    <a:pt x="4508" y="1215"/>
                  </a:lnTo>
                  <a:lnTo>
                    <a:pt x="4508" y="1212"/>
                  </a:lnTo>
                  <a:lnTo>
                    <a:pt x="4510" y="1212"/>
                  </a:lnTo>
                  <a:lnTo>
                    <a:pt x="4510" y="1207"/>
                  </a:lnTo>
                  <a:lnTo>
                    <a:pt x="4511" y="1207"/>
                  </a:lnTo>
                  <a:lnTo>
                    <a:pt x="4511" y="1202"/>
                  </a:lnTo>
                  <a:lnTo>
                    <a:pt x="4513" y="1202"/>
                  </a:lnTo>
                  <a:lnTo>
                    <a:pt x="4513" y="1197"/>
                  </a:lnTo>
                  <a:lnTo>
                    <a:pt x="4515" y="1197"/>
                  </a:lnTo>
                  <a:lnTo>
                    <a:pt x="4515" y="1192"/>
                  </a:lnTo>
                  <a:lnTo>
                    <a:pt x="4516" y="1192"/>
                  </a:lnTo>
                  <a:lnTo>
                    <a:pt x="4516" y="1189"/>
                  </a:lnTo>
                  <a:lnTo>
                    <a:pt x="4518" y="1189"/>
                  </a:lnTo>
                  <a:lnTo>
                    <a:pt x="4518" y="1184"/>
                  </a:lnTo>
                  <a:lnTo>
                    <a:pt x="4520" y="1184"/>
                  </a:lnTo>
                  <a:lnTo>
                    <a:pt x="4520" y="1179"/>
                  </a:lnTo>
                  <a:lnTo>
                    <a:pt x="4521" y="1179"/>
                  </a:lnTo>
                  <a:lnTo>
                    <a:pt x="4521" y="1174"/>
                  </a:lnTo>
                  <a:lnTo>
                    <a:pt x="4523" y="1174"/>
                  </a:lnTo>
                  <a:lnTo>
                    <a:pt x="4523" y="1169"/>
                  </a:lnTo>
                  <a:lnTo>
                    <a:pt x="4525" y="1169"/>
                  </a:lnTo>
                  <a:lnTo>
                    <a:pt x="4525" y="1164"/>
                  </a:lnTo>
                  <a:lnTo>
                    <a:pt x="4526" y="1164"/>
                  </a:lnTo>
                  <a:lnTo>
                    <a:pt x="4526" y="1160"/>
                  </a:lnTo>
                  <a:lnTo>
                    <a:pt x="4528" y="1160"/>
                  </a:lnTo>
                  <a:lnTo>
                    <a:pt x="4528" y="1155"/>
                  </a:lnTo>
                  <a:lnTo>
                    <a:pt x="4530" y="1155"/>
                  </a:lnTo>
                  <a:lnTo>
                    <a:pt x="4530" y="1150"/>
                  </a:lnTo>
                  <a:lnTo>
                    <a:pt x="4531" y="1150"/>
                  </a:lnTo>
                  <a:lnTo>
                    <a:pt x="4531" y="1145"/>
                  </a:lnTo>
                  <a:lnTo>
                    <a:pt x="4533" y="1145"/>
                  </a:lnTo>
                  <a:lnTo>
                    <a:pt x="4533" y="1140"/>
                  </a:lnTo>
                  <a:lnTo>
                    <a:pt x="4535" y="1140"/>
                  </a:lnTo>
                  <a:lnTo>
                    <a:pt x="4535" y="1135"/>
                  </a:lnTo>
                  <a:lnTo>
                    <a:pt x="4536" y="1135"/>
                  </a:lnTo>
                  <a:lnTo>
                    <a:pt x="4536" y="1132"/>
                  </a:lnTo>
                  <a:lnTo>
                    <a:pt x="4538" y="1132"/>
                  </a:lnTo>
                  <a:lnTo>
                    <a:pt x="4538" y="1127"/>
                  </a:lnTo>
                  <a:lnTo>
                    <a:pt x="4540" y="1127"/>
                  </a:lnTo>
                  <a:lnTo>
                    <a:pt x="4540" y="1122"/>
                  </a:lnTo>
                  <a:lnTo>
                    <a:pt x="4541" y="1122"/>
                  </a:lnTo>
                  <a:lnTo>
                    <a:pt x="4541" y="1117"/>
                  </a:lnTo>
                  <a:lnTo>
                    <a:pt x="4543" y="1117"/>
                  </a:lnTo>
                  <a:lnTo>
                    <a:pt x="4543" y="1112"/>
                  </a:lnTo>
                  <a:lnTo>
                    <a:pt x="4545" y="1112"/>
                  </a:lnTo>
                  <a:lnTo>
                    <a:pt x="4545" y="1107"/>
                  </a:lnTo>
                  <a:lnTo>
                    <a:pt x="4546" y="1107"/>
                  </a:lnTo>
                  <a:lnTo>
                    <a:pt x="4546" y="1104"/>
                  </a:lnTo>
                  <a:lnTo>
                    <a:pt x="4548" y="1104"/>
                  </a:lnTo>
                  <a:lnTo>
                    <a:pt x="4548" y="1099"/>
                  </a:lnTo>
                  <a:lnTo>
                    <a:pt x="4550" y="1099"/>
                  </a:lnTo>
                  <a:lnTo>
                    <a:pt x="4550" y="1094"/>
                  </a:lnTo>
                  <a:lnTo>
                    <a:pt x="4551" y="1094"/>
                  </a:lnTo>
                  <a:lnTo>
                    <a:pt x="4551" y="1089"/>
                  </a:lnTo>
                  <a:lnTo>
                    <a:pt x="4553" y="1089"/>
                  </a:lnTo>
                  <a:lnTo>
                    <a:pt x="4553" y="1084"/>
                  </a:lnTo>
                  <a:lnTo>
                    <a:pt x="4555" y="1084"/>
                  </a:lnTo>
                  <a:lnTo>
                    <a:pt x="4555" y="1080"/>
                  </a:lnTo>
                  <a:lnTo>
                    <a:pt x="4556" y="1080"/>
                  </a:lnTo>
                  <a:lnTo>
                    <a:pt x="4556" y="1075"/>
                  </a:lnTo>
                  <a:lnTo>
                    <a:pt x="4558" y="1075"/>
                  </a:lnTo>
                  <a:lnTo>
                    <a:pt x="4558" y="1070"/>
                  </a:lnTo>
                  <a:lnTo>
                    <a:pt x="4560" y="1070"/>
                  </a:lnTo>
                  <a:lnTo>
                    <a:pt x="4560" y="1065"/>
                  </a:lnTo>
                  <a:lnTo>
                    <a:pt x="4561" y="1065"/>
                  </a:lnTo>
                  <a:lnTo>
                    <a:pt x="4561" y="1060"/>
                  </a:lnTo>
                  <a:lnTo>
                    <a:pt x="4563" y="1060"/>
                  </a:lnTo>
                  <a:lnTo>
                    <a:pt x="4563" y="1055"/>
                  </a:lnTo>
                  <a:lnTo>
                    <a:pt x="4565" y="1055"/>
                  </a:lnTo>
                  <a:lnTo>
                    <a:pt x="4565" y="1052"/>
                  </a:lnTo>
                  <a:lnTo>
                    <a:pt x="4566" y="1052"/>
                  </a:lnTo>
                  <a:lnTo>
                    <a:pt x="4566" y="1047"/>
                  </a:lnTo>
                  <a:lnTo>
                    <a:pt x="4568" y="1047"/>
                  </a:lnTo>
                  <a:lnTo>
                    <a:pt x="4568" y="1042"/>
                  </a:lnTo>
                  <a:lnTo>
                    <a:pt x="4570" y="1042"/>
                  </a:lnTo>
                  <a:lnTo>
                    <a:pt x="4570" y="1037"/>
                  </a:lnTo>
                  <a:lnTo>
                    <a:pt x="4571" y="1037"/>
                  </a:lnTo>
                  <a:lnTo>
                    <a:pt x="4571" y="1032"/>
                  </a:lnTo>
                  <a:lnTo>
                    <a:pt x="4573" y="1032"/>
                  </a:lnTo>
                  <a:lnTo>
                    <a:pt x="4573" y="1027"/>
                  </a:lnTo>
                  <a:lnTo>
                    <a:pt x="4575" y="1027"/>
                  </a:lnTo>
                  <a:lnTo>
                    <a:pt x="4575" y="1024"/>
                  </a:lnTo>
                  <a:lnTo>
                    <a:pt x="4576" y="1024"/>
                  </a:lnTo>
                  <a:lnTo>
                    <a:pt x="4576" y="1019"/>
                  </a:lnTo>
                  <a:lnTo>
                    <a:pt x="4578" y="1019"/>
                  </a:lnTo>
                  <a:lnTo>
                    <a:pt x="4578" y="1014"/>
                  </a:lnTo>
                  <a:lnTo>
                    <a:pt x="4580" y="1014"/>
                  </a:lnTo>
                  <a:lnTo>
                    <a:pt x="4580" y="1009"/>
                  </a:lnTo>
                  <a:lnTo>
                    <a:pt x="4581" y="1009"/>
                  </a:lnTo>
                  <a:lnTo>
                    <a:pt x="4581" y="1004"/>
                  </a:lnTo>
                  <a:lnTo>
                    <a:pt x="4583" y="1004"/>
                  </a:lnTo>
                  <a:lnTo>
                    <a:pt x="4583" y="999"/>
                  </a:lnTo>
                  <a:lnTo>
                    <a:pt x="4585" y="999"/>
                  </a:lnTo>
                  <a:lnTo>
                    <a:pt x="4585" y="995"/>
                  </a:lnTo>
                  <a:lnTo>
                    <a:pt x="4586" y="995"/>
                  </a:lnTo>
                  <a:lnTo>
                    <a:pt x="4586" y="990"/>
                  </a:lnTo>
                  <a:lnTo>
                    <a:pt x="4588" y="990"/>
                  </a:lnTo>
                  <a:lnTo>
                    <a:pt x="4588" y="985"/>
                  </a:lnTo>
                  <a:lnTo>
                    <a:pt x="4590" y="985"/>
                  </a:lnTo>
                  <a:lnTo>
                    <a:pt x="4590" y="980"/>
                  </a:lnTo>
                  <a:lnTo>
                    <a:pt x="4591" y="980"/>
                  </a:lnTo>
                  <a:lnTo>
                    <a:pt x="4591" y="975"/>
                  </a:lnTo>
                  <a:lnTo>
                    <a:pt x="4593" y="975"/>
                  </a:lnTo>
                  <a:lnTo>
                    <a:pt x="4593" y="972"/>
                  </a:lnTo>
                  <a:lnTo>
                    <a:pt x="4595" y="972"/>
                  </a:lnTo>
                  <a:lnTo>
                    <a:pt x="4595" y="967"/>
                  </a:lnTo>
                  <a:lnTo>
                    <a:pt x="4596" y="967"/>
                  </a:lnTo>
                  <a:lnTo>
                    <a:pt x="4596" y="962"/>
                  </a:lnTo>
                  <a:lnTo>
                    <a:pt x="4598" y="962"/>
                  </a:lnTo>
                  <a:lnTo>
                    <a:pt x="4598" y="957"/>
                  </a:lnTo>
                  <a:lnTo>
                    <a:pt x="4600" y="957"/>
                  </a:lnTo>
                  <a:lnTo>
                    <a:pt x="4600" y="952"/>
                  </a:lnTo>
                  <a:lnTo>
                    <a:pt x="4601" y="952"/>
                  </a:lnTo>
                  <a:lnTo>
                    <a:pt x="4601" y="947"/>
                  </a:lnTo>
                  <a:lnTo>
                    <a:pt x="4603" y="947"/>
                  </a:lnTo>
                  <a:lnTo>
                    <a:pt x="4603" y="944"/>
                  </a:lnTo>
                  <a:lnTo>
                    <a:pt x="4605" y="944"/>
                  </a:lnTo>
                  <a:lnTo>
                    <a:pt x="4605" y="939"/>
                  </a:lnTo>
                  <a:lnTo>
                    <a:pt x="4606" y="939"/>
                  </a:lnTo>
                  <a:lnTo>
                    <a:pt x="4606" y="934"/>
                  </a:lnTo>
                  <a:lnTo>
                    <a:pt x="4608" y="934"/>
                  </a:lnTo>
                  <a:lnTo>
                    <a:pt x="4608" y="929"/>
                  </a:lnTo>
                  <a:lnTo>
                    <a:pt x="4610" y="929"/>
                  </a:lnTo>
                  <a:lnTo>
                    <a:pt x="4610" y="924"/>
                  </a:lnTo>
                  <a:lnTo>
                    <a:pt x="4611" y="924"/>
                  </a:lnTo>
                  <a:lnTo>
                    <a:pt x="4611" y="919"/>
                  </a:lnTo>
                  <a:lnTo>
                    <a:pt x="4613" y="919"/>
                  </a:lnTo>
                  <a:lnTo>
                    <a:pt x="4613" y="915"/>
                  </a:lnTo>
                  <a:lnTo>
                    <a:pt x="4615" y="915"/>
                  </a:lnTo>
                  <a:lnTo>
                    <a:pt x="4615" y="910"/>
                  </a:lnTo>
                  <a:lnTo>
                    <a:pt x="4616" y="910"/>
                  </a:lnTo>
                  <a:lnTo>
                    <a:pt x="4616" y="905"/>
                  </a:lnTo>
                  <a:lnTo>
                    <a:pt x="4618" y="905"/>
                  </a:lnTo>
                  <a:lnTo>
                    <a:pt x="4618" y="900"/>
                  </a:lnTo>
                  <a:lnTo>
                    <a:pt x="4620" y="900"/>
                  </a:lnTo>
                  <a:lnTo>
                    <a:pt x="4620" y="895"/>
                  </a:lnTo>
                  <a:lnTo>
                    <a:pt x="4621" y="895"/>
                  </a:lnTo>
                  <a:lnTo>
                    <a:pt x="4621" y="890"/>
                  </a:lnTo>
                  <a:lnTo>
                    <a:pt x="4623" y="890"/>
                  </a:lnTo>
                  <a:lnTo>
                    <a:pt x="4623" y="887"/>
                  </a:lnTo>
                  <a:lnTo>
                    <a:pt x="4625" y="887"/>
                  </a:lnTo>
                  <a:lnTo>
                    <a:pt x="4625" y="882"/>
                  </a:lnTo>
                  <a:lnTo>
                    <a:pt x="4626" y="882"/>
                  </a:lnTo>
                  <a:lnTo>
                    <a:pt x="4626" y="877"/>
                  </a:lnTo>
                  <a:lnTo>
                    <a:pt x="4628" y="877"/>
                  </a:lnTo>
                  <a:lnTo>
                    <a:pt x="4628" y="872"/>
                  </a:lnTo>
                  <a:lnTo>
                    <a:pt x="4630" y="872"/>
                  </a:lnTo>
                  <a:lnTo>
                    <a:pt x="4630" y="867"/>
                  </a:lnTo>
                  <a:lnTo>
                    <a:pt x="4631" y="867"/>
                  </a:lnTo>
                  <a:lnTo>
                    <a:pt x="4631" y="864"/>
                  </a:lnTo>
                  <a:lnTo>
                    <a:pt x="4633" y="864"/>
                  </a:lnTo>
                  <a:lnTo>
                    <a:pt x="4633" y="859"/>
                  </a:lnTo>
                  <a:lnTo>
                    <a:pt x="4635" y="859"/>
                  </a:lnTo>
                  <a:lnTo>
                    <a:pt x="4635" y="854"/>
                  </a:lnTo>
                  <a:lnTo>
                    <a:pt x="4636" y="854"/>
                  </a:lnTo>
                  <a:lnTo>
                    <a:pt x="4636" y="849"/>
                  </a:lnTo>
                  <a:lnTo>
                    <a:pt x="4638" y="849"/>
                  </a:lnTo>
                  <a:lnTo>
                    <a:pt x="4638" y="844"/>
                  </a:lnTo>
                  <a:lnTo>
                    <a:pt x="4640" y="844"/>
                  </a:lnTo>
                  <a:lnTo>
                    <a:pt x="4640" y="839"/>
                  </a:lnTo>
                  <a:lnTo>
                    <a:pt x="4641" y="839"/>
                  </a:lnTo>
                  <a:lnTo>
                    <a:pt x="4641" y="835"/>
                  </a:lnTo>
                  <a:lnTo>
                    <a:pt x="4643" y="835"/>
                  </a:lnTo>
                  <a:lnTo>
                    <a:pt x="4643" y="830"/>
                  </a:lnTo>
                  <a:lnTo>
                    <a:pt x="4645" y="830"/>
                  </a:lnTo>
                  <a:lnTo>
                    <a:pt x="4645" y="825"/>
                  </a:lnTo>
                  <a:lnTo>
                    <a:pt x="4646" y="825"/>
                  </a:lnTo>
                  <a:lnTo>
                    <a:pt x="4646" y="820"/>
                  </a:lnTo>
                  <a:lnTo>
                    <a:pt x="4648" y="820"/>
                  </a:lnTo>
                  <a:lnTo>
                    <a:pt x="4648" y="815"/>
                  </a:lnTo>
                  <a:lnTo>
                    <a:pt x="4650" y="815"/>
                  </a:lnTo>
                  <a:lnTo>
                    <a:pt x="4650" y="810"/>
                  </a:lnTo>
                  <a:lnTo>
                    <a:pt x="4651" y="810"/>
                  </a:lnTo>
                  <a:lnTo>
                    <a:pt x="4651" y="807"/>
                  </a:lnTo>
                  <a:lnTo>
                    <a:pt x="4653" y="807"/>
                  </a:lnTo>
                  <a:lnTo>
                    <a:pt x="4653" y="802"/>
                  </a:lnTo>
                  <a:lnTo>
                    <a:pt x="4655" y="802"/>
                  </a:lnTo>
                  <a:lnTo>
                    <a:pt x="4655" y="797"/>
                  </a:lnTo>
                  <a:lnTo>
                    <a:pt x="4656" y="797"/>
                  </a:lnTo>
                  <a:lnTo>
                    <a:pt x="4656" y="792"/>
                  </a:lnTo>
                  <a:lnTo>
                    <a:pt x="4658" y="792"/>
                  </a:lnTo>
                  <a:lnTo>
                    <a:pt x="4658" y="787"/>
                  </a:lnTo>
                  <a:lnTo>
                    <a:pt x="4660" y="787"/>
                  </a:lnTo>
                  <a:lnTo>
                    <a:pt x="4660" y="782"/>
                  </a:lnTo>
                  <a:lnTo>
                    <a:pt x="4661" y="782"/>
                  </a:lnTo>
                  <a:lnTo>
                    <a:pt x="4661" y="779"/>
                  </a:lnTo>
                  <a:lnTo>
                    <a:pt x="4663" y="779"/>
                  </a:lnTo>
                  <a:lnTo>
                    <a:pt x="4663" y="774"/>
                  </a:lnTo>
                  <a:lnTo>
                    <a:pt x="4665" y="774"/>
                  </a:lnTo>
                  <a:lnTo>
                    <a:pt x="4665" y="769"/>
                  </a:lnTo>
                  <a:lnTo>
                    <a:pt x="4666" y="769"/>
                  </a:lnTo>
                  <a:lnTo>
                    <a:pt x="4666" y="764"/>
                  </a:lnTo>
                  <a:lnTo>
                    <a:pt x="4668" y="764"/>
                  </a:lnTo>
                  <a:lnTo>
                    <a:pt x="4668" y="759"/>
                  </a:lnTo>
                  <a:lnTo>
                    <a:pt x="4670" y="759"/>
                  </a:lnTo>
                  <a:lnTo>
                    <a:pt x="4670" y="755"/>
                  </a:lnTo>
                  <a:lnTo>
                    <a:pt x="4671" y="755"/>
                  </a:lnTo>
                  <a:lnTo>
                    <a:pt x="4671" y="750"/>
                  </a:lnTo>
                  <a:lnTo>
                    <a:pt x="4673" y="750"/>
                  </a:lnTo>
                  <a:lnTo>
                    <a:pt x="4673" y="745"/>
                  </a:lnTo>
                  <a:lnTo>
                    <a:pt x="4675" y="745"/>
                  </a:lnTo>
                  <a:lnTo>
                    <a:pt x="4675" y="740"/>
                  </a:lnTo>
                  <a:lnTo>
                    <a:pt x="4676" y="740"/>
                  </a:lnTo>
                  <a:lnTo>
                    <a:pt x="4676" y="735"/>
                  </a:lnTo>
                  <a:lnTo>
                    <a:pt x="4678" y="735"/>
                  </a:lnTo>
                  <a:lnTo>
                    <a:pt x="4678" y="730"/>
                  </a:lnTo>
                  <a:lnTo>
                    <a:pt x="4680" y="730"/>
                  </a:lnTo>
                  <a:lnTo>
                    <a:pt x="4680" y="727"/>
                  </a:lnTo>
                  <a:lnTo>
                    <a:pt x="4681" y="727"/>
                  </a:lnTo>
                  <a:lnTo>
                    <a:pt x="4681" y="722"/>
                  </a:lnTo>
                  <a:lnTo>
                    <a:pt x="4683" y="722"/>
                  </a:lnTo>
                  <a:lnTo>
                    <a:pt x="4683" y="717"/>
                  </a:lnTo>
                  <a:lnTo>
                    <a:pt x="4685" y="717"/>
                  </a:lnTo>
                  <a:lnTo>
                    <a:pt x="4685" y="712"/>
                  </a:lnTo>
                  <a:lnTo>
                    <a:pt x="4686" y="712"/>
                  </a:lnTo>
                  <a:lnTo>
                    <a:pt x="4686" y="707"/>
                  </a:lnTo>
                  <a:lnTo>
                    <a:pt x="4688" y="707"/>
                  </a:lnTo>
                  <a:lnTo>
                    <a:pt x="4688" y="702"/>
                  </a:lnTo>
                  <a:lnTo>
                    <a:pt x="4690" y="702"/>
                  </a:lnTo>
                  <a:lnTo>
                    <a:pt x="4690" y="699"/>
                  </a:lnTo>
                  <a:lnTo>
                    <a:pt x="4691" y="699"/>
                  </a:lnTo>
                  <a:lnTo>
                    <a:pt x="4691" y="694"/>
                  </a:lnTo>
                  <a:lnTo>
                    <a:pt x="4693" y="694"/>
                  </a:lnTo>
                  <a:lnTo>
                    <a:pt x="4693" y="689"/>
                  </a:lnTo>
                  <a:lnTo>
                    <a:pt x="4695" y="689"/>
                  </a:lnTo>
                  <a:lnTo>
                    <a:pt x="4695" y="684"/>
                  </a:lnTo>
                  <a:lnTo>
                    <a:pt x="4696" y="684"/>
                  </a:lnTo>
                  <a:lnTo>
                    <a:pt x="4696" y="679"/>
                  </a:lnTo>
                  <a:lnTo>
                    <a:pt x="4698" y="679"/>
                  </a:lnTo>
                  <a:lnTo>
                    <a:pt x="4698" y="674"/>
                  </a:lnTo>
                  <a:lnTo>
                    <a:pt x="4700" y="674"/>
                  </a:lnTo>
                  <a:lnTo>
                    <a:pt x="4700" y="670"/>
                  </a:lnTo>
                  <a:lnTo>
                    <a:pt x="4701" y="670"/>
                  </a:lnTo>
                  <a:lnTo>
                    <a:pt x="4701" y="665"/>
                  </a:lnTo>
                  <a:lnTo>
                    <a:pt x="4703" y="665"/>
                  </a:lnTo>
                  <a:lnTo>
                    <a:pt x="4703" y="660"/>
                  </a:lnTo>
                  <a:lnTo>
                    <a:pt x="4705" y="660"/>
                  </a:lnTo>
                  <a:lnTo>
                    <a:pt x="4705" y="655"/>
                  </a:lnTo>
                  <a:lnTo>
                    <a:pt x="4706" y="655"/>
                  </a:lnTo>
                  <a:lnTo>
                    <a:pt x="4706" y="650"/>
                  </a:lnTo>
                  <a:lnTo>
                    <a:pt x="4708" y="650"/>
                  </a:lnTo>
                  <a:lnTo>
                    <a:pt x="4708" y="647"/>
                  </a:lnTo>
                  <a:lnTo>
                    <a:pt x="4710" y="647"/>
                  </a:lnTo>
                  <a:lnTo>
                    <a:pt x="4710" y="642"/>
                  </a:lnTo>
                  <a:lnTo>
                    <a:pt x="4711" y="642"/>
                  </a:lnTo>
                  <a:lnTo>
                    <a:pt x="4711" y="637"/>
                  </a:lnTo>
                  <a:lnTo>
                    <a:pt x="4713" y="637"/>
                  </a:lnTo>
                  <a:lnTo>
                    <a:pt x="4713" y="632"/>
                  </a:lnTo>
                  <a:lnTo>
                    <a:pt x="4715" y="632"/>
                  </a:lnTo>
                  <a:lnTo>
                    <a:pt x="4715" y="627"/>
                  </a:lnTo>
                  <a:lnTo>
                    <a:pt x="4716" y="627"/>
                  </a:lnTo>
                  <a:lnTo>
                    <a:pt x="4716" y="622"/>
                  </a:lnTo>
                  <a:lnTo>
                    <a:pt x="4718" y="622"/>
                  </a:lnTo>
                  <a:lnTo>
                    <a:pt x="4718" y="619"/>
                  </a:lnTo>
                  <a:lnTo>
                    <a:pt x="4720" y="619"/>
                  </a:lnTo>
                  <a:lnTo>
                    <a:pt x="4720" y="614"/>
                  </a:lnTo>
                  <a:lnTo>
                    <a:pt x="4721" y="614"/>
                  </a:lnTo>
                  <a:lnTo>
                    <a:pt x="4721" y="609"/>
                  </a:lnTo>
                  <a:lnTo>
                    <a:pt x="4723" y="609"/>
                  </a:lnTo>
                  <a:lnTo>
                    <a:pt x="4723" y="604"/>
                  </a:lnTo>
                  <a:lnTo>
                    <a:pt x="4725" y="604"/>
                  </a:lnTo>
                  <a:lnTo>
                    <a:pt x="4725" y="599"/>
                  </a:lnTo>
                  <a:lnTo>
                    <a:pt x="4726" y="599"/>
                  </a:lnTo>
                  <a:lnTo>
                    <a:pt x="4726" y="594"/>
                  </a:lnTo>
                  <a:lnTo>
                    <a:pt x="4728" y="594"/>
                  </a:lnTo>
                  <a:lnTo>
                    <a:pt x="4728" y="590"/>
                  </a:lnTo>
                  <a:lnTo>
                    <a:pt x="4730" y="590"/>
                  </a:lnTo>
                  <a:lnTo>
                    <a:pt x="4730" y="585"/>
                  </a:lnTo>
                  <a:lnTo>
                    <a:pt x="4731" y="585"/>
                  </a:lnTo>
                  <a:lnTo>
                    <a:pt x="4731" y="580"/>
                  </a:lnTo>
                  <a:lnTo>
                    <a:pt x="4733" y="580"/>
                  </a:lnTo>
                  <a:lnTo>
                    <a:pt x="4733" y="575"/>
                  </a:lnTo>
                  <a:lnTo>
                    <a:pt x="4735" y="575"/>
                  </a:lnTo>
                  <a:lnTo>
                    <a:pt x="4735" y="570"/>
                  </a:lnTo>
                  <a:lnTo>
                    <a:pt x="4736" y="570"/>
                  </a:lnTo>
                  <a:lnTo>
                    <a:pt x="4736" y="565"/>
                  </a:lnTo>
                  <a:lnTo>
                    <a:pt x="4738" y="565"/>
                  </a:lnTo>
                  <a:lnTo>
                    <a:pt x="4738" y="562"/>
                  </a:lnTo>
                  <a:lnTo>
                    <a:pt x="4740" y="562"/>
                  </a:lnTo>
                  <a:lnTo>
                    <a:pt x="4740" y="557"/>
                  </a:lnTo>
                  <a:lnTo>
                    <a:pt x="4741" y="557"/>
                  </a:lnTo>
                  <a:lnTo>
                    <a:pt x="4741" y="552"/>
                  </a:lnTo>
                  <a:lnTo>
                    <a:pt x="4743" y="552"/>
                  </a:lnTo>
                  <a:lnTo>
                    <a:pt x="4743" y="547"/>
                  </a:lnTo>
                  <a:lnTo>
                    <a:pt x="4745" y="547"/>
                  </a:lnTo>
                  <a:lnTo>
                    <a:pt x="4745" y="542"/>
                  </a:lnTo>
                  <a:lnTo>
                    <a:pt x="4746" y="542"/>
                  </a:lnTo>
                  <a:lnTo>
                    <a:pt x="4746" y="539"/>
                  </a:lnTo>
                  <a:lnTo>
                    <a:pt x="4748" y="539"/>
                  </a:lnTo>
                  <a:lnTo>
                    <a:pt x="4748" y="534"/>
                  </a:lnTo>
                  <a:lnTo>
                    <a:pt x="4750" y="534"/>
                  </a:lnTo>
                  <a:lnTo>
                    <a:pt x="4750" y="529"/>
                  </a:lnTo>
                  <a:lnTo>
                    <a:pt x="4751" y="529"/>
                  </a:lnTo>
                  <a:lnTo>
                    <a:pt x="4751" y="524"/>
                  </a:lnTo>
                  <a:lnTo>
                    <a:pt x="4753" y="524"/>
                  </a:lnTo>
                  <a:lnTo>
                    <a:pt x="4753" y="519"/>
                  </a:lnTo>
                  <a:lnTo>
                    <a:pt x="4755" y="519"/>
                  </a:lnTo>
                  <a:lnTo>
                    <a:pt x="4755" y="514"/>
                  </a:lnTo>
                  <a:lnTo>
                    <a:pt x="4756" y="514"/>
                  </a:lnTo>
                  <a:lnTo>
                    <a:pt x="4756" y="510"/>
                  </a:lnTo>
                  <a:lnTo>
                    <a:pt x="4758" y="510"/>
                  </a:lnTo>
                  <a:lnTo>
                    <a:pt x="4758" y="505"/>
                  </a:lnTo>
                  <a:lnTo>
                    <a:pt x="4760" y="505"/>
                  </a:lnTo>
                  <a:lnTo>
                    <a:pt x="4760" y="500"/>
                  </a:lnTo>
                  <a:lnTo>
                    <a:pt x="4761" y="500"/>
                  </a:lnTo>
                  <a:lnTo>
                    <a:pt x="4761" y="495"/>
                  </a:lnTo>
                  <a:lnTo>
                    <a:pt x="4763" y="495"/>
                  </a:lnTo>
                  <a:lnTo>
                    <a:pt x="4763" y="490"/>
                  </a:lnTo>
                  <a:lnTo>
                    <a:pt x="4765" y="490"/>
                  </a:lnTo>
                  <a:lnTo>
                    <a:pt x="4765" y="485"/>
                  </a:lnTo>
                  <a:lnTo>
                    <a:pt x="4766" y="485"/>
                  </a:lnTo>
                  <a:lnTo>
                    <a:pt x="4766" y="482"/>
                  </a:lnTo>
                  <a:lnTo>
                    <a:pt x="4768" y="482"/>
                  </a:lnTo>
                  <a:lnTo>
                    <a:pt x="4768" y="477"/>
                  </a:lnTo>
                  <a:lnTo>
                    <a:pt x="4770" y="477"/>
                  </a:lnTo>
                  <a:lnTo>
                    <a:pt x="4770" y="472"/>
                  </a:lnTo>
                  <a:lnTo>
                    <a:pt x="4771" y="472"/>
                  </a:lnTo>
                  <a:lnTo>
                    <a:pt x="4771" y="467"/>
                  </a:lnTo>
                  <a:lnTo>
                    <a:pt x="4773" y="467"/>
                  </a:lnTo>
                  <a:lnTo>
                    <a:pt x="4773" y="462"/>
                  </a:lnTo>
                  <a:lnTo>
                    <a:pt x="4775" y="462"/>
                  </a:lnTo>
                  <a:lnTo>
                    <a:pt x="4775" y="457"/>
                  </a:lnTo>
                  <a:lnTo>
                    <a:pt x="4776" y="457"/>
                  </a:lnTo>
                  <a:lnTo>
                    <a:pt x="4776" y="454"/>
                  </a:lnTo>
                  <a:lnTo>
                    <a:pt x="4778" y="454"/>
                  </a:lnTo>
                  <a:lnTo>
                    <a:pt x="4778" y="449"/>
                  </a:lnTo>
                  <a:lnTo>
                    <a:pt x="4780" y="449"/>
                  </a:lnTo>
                  <a:lnTo>
                    <a:pt x="4780" y="444"/>
                  </a:lnTo>
                  <a:lnTo>
                    <a:pt x="4781" y="444"/>
                  </a:lnTo>
                  <a:lnTo>
                    <a:pt x="4781" y="439"/>
                  </a:lnTo>
                  <a:lnTo>
                    <a:pt x="4783" y="439"/>
                  </a:lnTo>
                  <a:lnTo>
                    <a:pt x="4783" y="434"/>
                  </a:lnTo>
                  <a:lnTo>
                    <a:pt x="4785" y="434"/>
                  </a:lnTo>
                  <a:lnTo>
                    <a:pt x="4785" y="430"/>
                  </a:lnTo>
                  <a:lnTo>
                    <a:pt x="4786" y="430"/>
                  </a:lnTo>
                  <a:lnTo>
                    <a:pt x="4786" y="425"/>
                  </a:lnTo>
                  <a:lnTo>
                    <a:pt x="4788" y="425"/>
                  </a:lnTo>
                  <a:lnTo>
                    <a:pt x="4788" y="420"/>
                  </a:lnTo>
                  <a:lnTo>
                    <a:pt x="4790" y="420"/>
                  </a:lnTo>
                  <a:lnTo>
                    <a:pt x="4790" y="415"/>
                  </a:lnTo>
                  <a:lnTo>
                    <a:pt x="4791" y="415"/>
                  </a:lnTo>
                  <a:lnTo>
                    <a:pt x="4791" y="410"/>
                  </a:lnTo>
                  <a:lnTo>
                    <a:pt x="4793" y="410"/>
                  </a:lnTo>
                  <a:lnTo>
                    <a:pt x="4793" y="405"/>
                  </a:lnTo>
                  <a:lnTo>
                    <a:pt x="4795" y="405"/>
                  </a:lnTo>
                  <a:lnTo>
                    <a:pt x="4795" y="402"/>
                  </a:lnTo>
                  <a:lnTo>
                    <a:pt x="4796" y="402"/>
                  </a:lnTo>
                  <a:lnTo>
                    <a:pt x="4796" y="397"/>
                  </a:lnTo>
                  <a:lnTo>
                    <a:pt x="4798" y="397"/>
                  </a:lnTo>
                  <a:lnTo>
                    <a:pt x="4798" y="392"/>
                  </a:lnTo>
                  <a:lnTo>
                    <a:pt x="4800" y="392"/>
                  </a:lnTo>
                  <a:lnTo>
                    <a:pt x="4800" y="387"/>
                  </a:lnTo>
                  <a:lnTo>
                    <a:pt x="4801" y="387"/>
                  </a:lnTo>
                  <a:lnTo>
                    <a:pt x="4801" y="382"/>
                  </a:lnTo>
                  <a:lnTo>
                    <a:pt x="4803" y="382"/>
                  </a:lnTo>
                  <a:lnTo>
                    <a:pt x="4803" y="377"/>
                  </a:lnTo>
                  <a:lnTo>
                    <a:pt x="4805" y="377"/>
                  </a:lnTo>
                  <a:lnTo>
                    <a:pt x="4805" y="374"/>
                  </a:lnTo>
                  <a:lnTo>
                    <a:pt x="4806" y="374"/>
                  </a:lnTo>
                  <a:lnTo>
                    <a:pt x="4806" y="369"/>
                  </a:lnTo>
                  <a:lnTo>
                    <a:pt x="4808" y="369"/>
                  </a:lnTo>
                  <a:lnTo>
                    <a:pt x="4808" y="364"/>
                  </a:lnTo>
                  <a:lnTo>
                    <a:pt x="4810" y="364"/>
                  </a:lnTo>
                  <a:lnTo>
                    <a:pt x="4810" y="359"/>
                  </a:lnTo>
                  <a:lnTo>
                    <a:pt x="4811" y="359"/>
                  </a:lnTo>
                  <a:lnTo>
                    <a:pt x="4811" y="354"/>
                  </a:lnTo>
                  <a:lnTo>
                    <a:pt x="4813" y="354"/>
                  </a:lnTo>
                  <a:lnTo>
                    <a:pt x="4813" y="349"/>
                  </a:lnTo>
                  <a:lnTo>
                    <a:pt x="4815" y="349"/>
                  </a:lnTo>
                  <a:lnTo>
                    <a:pt x="4815" y="345"/>
                  </a:lnTo>
                  <a:lnTo>
                    <a:pt x="4816" y="345"/>
                  </a:lnTo>
                  <a:lnTo>
                    <a:pt x="4816" y="340"/>
                  </a:lnTo>
                  <a:lnTo>
                    <a:pt x="4818" y="340"/>
                  </a:lnTo>
                  <a:lnTo>
                    <a:pt x="4818" y="335"/>
                  </a:lnTo>
                  <a:lnTo>
                    <a:pt x="4820" y="335"/>
                  </a:lnTo>
                  <a:lnTo>
                    <a:pt x="4820" y="330"/>
                  </a:lnTo>
                  <a:lnTo>
                    <a:pt x="4821" y="330"/>
                  </a:lnTo>
                  <a:lnTo>
                    <a:pt x="4821" y="325"/>
                  </a:lnTo>
                  <a:lnTo>
                    <a:pt x="4823" y="325"/>
                  </a:lnTo>
                  <a:lnTo>
                    <a:pt x="4823" y="322"/>
                  </a:lnTo>
                  <a:lnTo>
                    <a:pt x="4825" y="322"/>
                  </a:lnTo>
                  <a:lnTo>
                    <a:pt x="4825" y="317"/>
                  </a:lnTo>
                  <a:lnTo>
                    <a:pt x="4826" y="317"/>
                  </a:lnTo>
                  <a:lnTo>
                    <a:pt x="4826" y="312"/>
                  </a:lnTo>
                  <a:lnTo>
                    <a:pt x="4828" y="312"/>
                  </a:lnTo>
                  <a:lnTo>
                    <a:pt x="4828" y="307"/>
                  </a:lnTo>
                  <a:lnTo>
                    <a:pt x="4830" y="307"/>
                  </a:lnTo>
                  <a:lnTo>
                    <a:pt x="4830" y="302"/>
                  </a:lnTo>
                  <a:lnTo>
                    <a:pt x="4831" y="302"/>
                  </a:lnTo>
                  <a:lnTo>
                    <a:pt x="4831" y="297"/>
                  </a:lnTo>
                  <a:lnTo>
                    <a:pt x="4833" y="297"/>
                  </a:lnTo>
                  <a:lnTo>
                    <a:pt x="4833" y="294"/>
                  </a:lnTo>
                  <a:lnTo>
                    <a:pt x="4835" y="294"/>
                  </a:lnTo>
                  <a:lnTo>
                    <a:pt x="4835" y="289"/>
                  </a:lnTo>
                  <a:lnTo>
                    <a:pt x="4836" y="289"/>
                  </a:lnTo>
                  <a:lnTo>
                    <a:pt x="4836" y="284"/>
                  </a:lnTo>
                  <a:lnTo>
                    <a:pt x="4838" y="284"/>
                  </a:lnTo>
                  <a:lnTo>
                    <a:pt x="4838" y="279"/>
                  </a:lnTo>
                  <a:lnTo>
                    <a:pt x="4840" y="279"/>
                  </a:lnTo>
                  <a:lnTo>
                    <a:pt x="4840" y="274"/>
                  </a:lnTo>
                  <a:lnTo>
                    <a:pt x="4841" y="274"/>
                  </a:lnTo>
                  <a:lnTo>
                    <a:pt x="4841" y="269"/>
                  </a:lnTo>
                  <a:lnTo>
                    <a:pt x="4843" y="269"/>
                  </a:lnTo>
                  <a:lnTo>
                    <a:pt x="4843" y="265"/>
                  </a:lnTo>
                  <a:lnTo>
                    <a:pt x="4845" y="265"/>
                  </a:lnTo>
                  <a:lnTo>
                    <a:pt x="4845" y="260"/>
                  </a:lnTo>
                  <a:lnTo>
                    <a:pt x="4846" y="260"/>
                  </a:lnTo>
                  <a:lnTo>
                    <a:pt x="4846" y="255"/>
                  </a:lnTo>
                  <a:lnTo>
                    <a:pt x="4848" y="255"/>
                  </a:lnTo>
                  <a:lnTo>
                    <a:pt x="4848" y="250"/>
                  </a:lnTo>
                  <a:lnTo>
                    <a:pt x="4850" y="250"/>
                  </a:lnTo>
                  <a:lnTo>
                    <a:pt x="4850" y="245"/>
                  </a:lnTo>
                  <a:lnTo>
                    <a:pt x="4851" y="245"/>
                  </a:lnTo>
                  <a:lnTo>
                    <a:pt x="4851" y="240"/>
                  </a:lnTo>
                  <a:lnTo>
                    <a:pt x="4853" y="240"/>
                  </a:lnTo>
                  <a:lnTo>
                    <a:pt x="4853" y="237"/>
                  </a:lnTo>
                  <a:lnTo>
                    <a:pt x="4855" y="237"/>
                  </a:lnTo>
                  <a:lnTo>
                    <a:pt x="4855" y="232"/>
                  </a:lnTo>
                  <a:lnTo>
                    <a:pt x="4856" y="232"/>
                  </a:lnTo>
                  <a:lnTo>
                    <a:pt x="4856" y="227"/>
                  </a:lnTo>
                  <a:lnTo>
                    <a:pt x="4858" y="227"/>
                  </a:lnTo>
                  <a:lnTo>
                    <a:pt x="4858" y="222"/>
                  </a:lnTo>
                  <a:lnTo>
                    <a:pt x="4860" y="222"/>
                  </a:lnTo>
                  <a:lnTo>
                    <a:pt x="4860" y="217"/>
                  </a:lnTo>
                  <a:lnTo>
                    <a:pt x="4861" y="217"/>
                  </a:lnTo>
                  <a:lnTo>
                    <a:pt x="4861" y="212"/>
                  </a:lnTo>
                  <a:lnTo>
                    <a:pt x="4863" y="212"/>
                  </a:lnTo>
                  <a:lnTo>
                    <a:pt x="4863" y="209"/>
                  </a:lnTo>
                  <a:lnTo>
                    <a:pt x="4865" y="209"/>
                  </a:lnTo>
                  <a:lnTo>
                    <a:pt x="4865" y="204"/>
                  </a:lnTo>
                  <a:lnTo>
                    <a:pt x="4866" y="204"/>
                  </a:lnTo>
                  <a:lnTo>
                    <a:pt x="4866" y="199"/>
                  </a:lnTo>
                  <a:lnTo>
                    <a:pt x="4868" y="199"/>
                  </a:lnTo>
                  <a:lnTo>
                    <a:pt x="4868" y="194"/>
                  </a:lnTo>
                  <a:lnTo>
                    <a:pt x="4870" y="194"/>
                  </a:lnTo>
                  <a:lnTo>
                    <a:pt x="4870" y="189"/>
                  </a:lnTo>
                  <a:lnTo>
                    <a:pt x="4871" y="189"/>
                  </a:lnTo>
                  <a:lnTo>
                    <a:pt x="4871" y="185"/>
                  </a:lnTo>
                  <a:lnTo>
                    <a:pt x="4873" y="185"/>
                  </a:lnTo>
                  <a:lnTo>
                    <a:pt x="4873" y="180"/>
                  </a:lnTo>
                  <a:lnTo>
                    <a:pt x="4875" y="180"/>
                  </a:lnTo>
                  <a:lnTo>
                    <a:pt x="4875" y="175"/>
                  </a:lnTo>
                  <a:lnTo>
                    <a:pt x="4876" y="175"/>
                  </a:lnTo>
                  <a:lnTo>
                    <a:pt x="4876" y="170"/>
                  </a:lnTo>
                  <a:lnTo>
                    <a:pt x="4878" y="170"/>
                  </a:lnTo>
                  <a:lnTo>
                    <a:pt x="4878" y="165"/>
                  </a:lnTo>
                  <a:lnTo>
                    <a:pt x="4880" y="165"/>
                  </a:lnTo>
                  <a:lnTo>
                    <a:pt x="4880" y="160"/>
                  </a:lnTo>
                  <a:lnTo>
                    <a:pt x="4881" y="160"/>
                  </a:lnTo>
                  <a:lnTo>
                    <a:pt x="4881" y="157"/>
                  </a:lnTo>
                  <a:lnTo>
                    <a:pt x="4883" y="157"/>
                  </a:lnTo>
                  <a:lnTo>
                    <a:pt x="4883" y="152"/>
                  </a:lnTo>
                  <a:lnTo>
                    <a:pt x="4885" y="152"/>
                  </a:lnTo>
                  <a:lnTo>
                    <a:pt x="4885" y="147"/>
                  </a:lnTo>
                  <a:lnTo>
                    <a:pt x="4886" y="147"/>
                  </a:lnTo>
                  <a:lnTo>
                    <a:pt x="4886" y="142"/>
                  </a:lnTo>
                  <a:lnTo>
                    <a:pt x="4888" y="142"/>
                  </a:lnTo>
                  <a:lnTo>
                    <a:pt x="4888" y="137"/>
                  </a:lnTo>
                  <a:lnTo>
                    <a:pt x="4890" y="137"/>
                  </a:lnTo>
                  <a:lnTo>
                    <a:pt x="4890" y="132"/>
                  </a:lnTo>
                  <a:lnTo>
                    <a:pt x="4891" y="132"/>
                  </a:lnTo>
                  <a:lnTo>
                    <a:pt x="4891" y="129"/>
                  </a:lnTo>
                  <a:lnTo>
                    <a:pt x="4893" y="129"/>
                  </a:lnTo>
                  <a:lnTo>
                    <a:pt x="4893" y="124"/>
                  </a:lnTo>
                  <a:lnTo>
                    <a:pt x="4895" y="124"/>
                  </a:lnTo>
                  <a:lnTo>
                    <a:pt x="4895" y="119"/>
                  </a:lnTo>
                  <a:lnTo>
                    <a:pt x="4896" y="119"/>
                  </a:lnTo>
                  <a:lnTo>
                    <a:pt x="4896" y="114"/>
                  </a:lnTo>
                  <a:lnTo>
                    <a:pt x="4898" y="114"/>
                  </a:lnTo>
                  <a:lnTo>
                    <a:pt x="4898" y="109"/>
                  </a:lnTo>
                  <a:lnTo>
                    <a:pt x="4900" y="109"/>
                  </a:lnTo>
                  <a:lnTo>
                    <a:pt x="4900" y="104"/>
                  </a:lnTo>
                  <a:lnTo>
                    <a:pt x="4901" y="104"/>
                  </a:lnTo>
                  <a:lnTo>
                    <a:pt x="4901" y="100"/>
                  </a:lnTo>
                  <a:lnTo>
                    <a:pt x="4903" y="100"/>
                  </a:lnTo>
                  <a:lnTo>
                    <a:pt x="4903" y="95"/>
                  </a:lnTo>
                  <a:lnTo>
                    <a:pt x="4905" y="95"/>
                  </a:lnTo>
                  <a:lnTo>
                    <a:pt x="4905" y="90"/>
                  </a:lnTo>
                  <a:lnTo>
                    <a:pt x="4906" y="90"/>
                  </a:lnTo>
                  <a:lnTo>
                    <a:pt x="4906" y="85"/>
                  </a:lnTo>
                  <a:lnTo>
                    <a:pt x="4908" y="85"/>
                  </a:lnTo>
                  <a:lnTo>
                    <a:pt x="4908" y="80"/>
                  </a:lnTo>
                  <a:lnTo>
                    <a:pt x="4910" y="80"/>
                  </a:lnTo>
                  <a:lnTo>
                    <a:pt x="4910" y="77"/>
                  </a:lnTo>
                  <a:lnTo>
                    <a:pt x="4911" y="77"/>
                  </a:lnTo>
                  <a:lnTo>
                    <a:pt x="4911" y="72"/>
                  </a:lnTo>
                  <a:lnTo>
                    <a:pt x="4913" y="72"/>
                  </a:lnTo>
                  <a:lnTo>
                    <a:pt x="4913" y="67"/>
                  </a:lnTo>
                  <a:lnTo>
                    <a:pt x="4915" y="67"/>
                  </a:lnTo>
                  <a:lnTo>
                    <a:pt x="4915" y="62"/>
                  </a:lnTo>
                  <a:lnTo>
                    <a:pt x="4916" y="62"/>
                  </a:lnTo>
                  <a:lnTo>
                    <a:pt x="4916" y="57"/>
                  </a:lnTo>
                  <a:lnTo>
                    <a:pt x="4918" y="57"/>
                  </a:lnTo>
                  <a:lnTo>
                    <a:pt x="4918" y="52"/>
                  </a:lnTo>
                  <a:lnTo>
                    <a:pt x="4920" y="52"/>
                  </a:lnTo>
                  <a:lnTo>
                    <a:pt x="4920" y="49"/>
                  </a:lnTo>
                  <a:lnTo>
                    <a:pt x="4921" y="49"/>
                  </a:lnTo>
                  <a:lnTo>
                    <a:pt x="4921" y="44"/>
                  </a:lnTo>
                  <a:lnTo>
                    <a:pt x="4923" y="44"/>
                  </a:lnTo>
                  <a:lnTo>
                    <a:pt x="4923" y="39"/>
                  </a:lnTo>
                  <a:lnTo>
                    <a:pt x="4925" y="39"/>
                  </a:lnTo>
                  <a:lnTo>
                    <a:pt x="4925" y="34"/>
                  </a:lnTo>
                  <a:lnTo>
                    <a:pt x="4926" y="34"/>
                  </a:lnTo>
                  <a:lnTo>
                    <a:pt x="4926" y="29"/>
                  </a:lnTo>
                  <a:lnTo>
                    <a:pt x="4928" y="29"/>
                  </a:lnTo>
                  <a:lnTo>
                    <a:pt x="4928" y="24"/>
                  </a:lnTo>
                  <a:lnTo>
                    <a:pt x="4930" y="24"/>
                  </a:lnTo>
                  <a:lnTo>
                    <a:pt x="4930" y="20"/>
                  </a:lnTo>
                  <a:lnTo>
                    <a:pt x="4931" y="20"/>
                  </a:lnTo>
                  <a:lnTo>
                    <a:pt x="4931" y="15"/>
                  </a:lnTo>
                  <a:lnTo>
                    <a:pt x="4933" y="15"/>
                  </a:lnTo>
                  <a:lnTo>
                    <a:pt x="4933" y="10"/>
                  </a:lnTo>
                  <a:lnTo>
                    <a:pt x="4935" y="10"/>
                  </a:lnTo>
                  <a:lnTo>
                    <a:pt x="4935" y="5"/>
                  </a:lnTo>
                  <a:lnTo>
                    <a:pt x="4936" y="5"/>
                  </a:lnTo>
                  <a:lnTo>
                    <a:pt x="4936" y="2"/>
                  </a:lnTo>
                  <a:lnTo>
                    <a:pt x="3561" y="2"/>
                  </a:lnTo>
                  <a:lnTo>
                    <a:pt x="3561" y="4"/>
                  </a:lnTo>
                  <a:lnTo>
                    <a:pt x="3560" y="4"/>
                  </a:lnTo>
                  <a:lnTo>
                    <a:pt x="3560" y="9"/>
                  </a:lnTo>
                  <a:lnTo>
                    <a:pt x="3558" y="9"/>
                  </a:lnTo>
                  <a:lnTo>
                    <a:pt x="3558" y="14"/>
                  </a:lnTo>
                  <a:lnTo>
                    <a:pt x="3556" y="14"/>
                  </a:lnTo>
                  <a:lnTo>
                    <a:pt x="3556" y="17"/>
                  </a:lnTo>
                  <a:lnTo>
                    <a:pt x="3555" y="17"/>
                  </a:lnTo>
                  <a:lnTo>
                    <a:pt x="3555" y="22"/>
                  </a:lnTo>
                  <a:lnTo>
                    <a:pt x="3553" y="22"/>
                  </a:lnTo>
                  <a:lnTo>
                    <a:pt x="3553" y="27"/>
                  </a:lnTo>
                  <a:lnTo>
                    <a:pt x="3551" y="27"/>
                  </a:lnTo>
                  <a:lnTo>
                    <a:pt x="3551" y="32"/>
                  </a:lnTo>
                  <a:lnTo>
                    <a:pt x="3550" y="32"/>
                  </a:lnTo>
                  <a:lnTo>
                    <a:pt x="3550" y="37"/>
                  </a:lnTo>
                  <a:lnTo>
                    <a:pt x="3548" y="37"/>
                  </a:lnTo>
                  <a:lnTo>
                    <a:pt x="3548" y="40"/>
                  </a:lnTo>
                  <a:lnTo>
                    <a:pt x="3546" y="40"/>
                  </a:lnTo>
                  <a:lnTo>
                    <a:pt x="3546" y="45"/>
                  </a:lnTo>
                  <a:lnTo>
                    <a:pt x="3545" y="45"/>
                  </a:lnTo>
                  <a:lnTo>
                    <a:pt x="3545" y="50"/>
                  </a:lnTo>
                  <a:lnTo>
                    <a:pt x="3543" y="50"/>
                  </a:lnTo>
                  <a:lnTo>
                    <a:pt x="3543" y="55"/>
                  </a:lnTo>
                  <a:lnTo>
                    <a:pt x="3541" y="55"/>
                  </a:lnTo>
                  <a:lnTo>
                    <a:pt x="3541" y="59"/>
                  </a:lnTo>
                  <a:lnTo>
                    <a:pt x="3540" y="59"/>
                  </a:lnTo>
                  <a:lnTo>
                    <a:pt x="3540" y="64"/>
                  </a:lnTo>
                  <a:lnTo>
                    <a:pt x="3538" y="64"/>
                  </a:lnTo>
                  <a:lnTo>
                    <a:pt x="3538" y="69"/>
                  </a:lnTo>
                  <a:lnTo>
                    <a:pt x="3536" y="69"/>
                  </a:lnTo>
                  <a:lnTo>
                    <a:pt x="3536" y="74"/>
                  </a:lnTo>
                  <a:lnTo>
                    <a:pt x="3535" y="74"/>
                  </a:lnTo>
                  <a:lnTo>
                    <a:pt x="3535" y="79"/>
                  </a:lnTo>
                  <a:lnTo>
                    <a:pt x="3533" y="79"/>
                  </a:lnTo>
                  <a:lnTo>
                    <a:pt x="3533" y="82"/>
                  </a:lnTo>
                  <a:lnTo>
                    <a:pt x="3531" y="82"/>
                  </a:lnTo>
                  <a:lnTo>
                    <a:pt x="3531" y="87"/>
                  </a:lnTo>
                  <a:lnTo>
                    <a:pt x="3530" y="87"/>
                  </a:lnTo>
                  <a:lnTo>
                    <a:pt x="3530" y="92"/>
                  </a:lnTo>
                  <a:lnTo>
                    <a:pt x="3528" y="92"/>
                  </a:lnTo>
                  <a:lnTo>
                    <a:pt x="3528" y="97"/>
                  </a:lnTo>
                  <a:lnTo>
                    <a:pt x="3526" y="97"/>
                  </a:lnTo>
                  <a:lnTo>
                    <a:pt x="3526" y="102"/>
                  </a:lnTo>
                  <a:lnTo>
                    <a:pt x="3525" y="102"/>
                  </a:lnTo>
                  <a:lnTo>
                    <a:pt x="3525" y="105"/>
                  </a:lnTo>
                  <a:lnTo>
                    <a:pt x="3523" y="105"/>
                  </a:lnTo>
                  <a:lnTo>
                    <a:pt x="3523" y="110"/>
                  </a:lnTo>
                  <a:lnTo>
                    <a:pt x="3521" y="110"/>
                  </a:lnTo>
                  <a:lnTo>
                    <a:pt x="3521" y="115"/>
                  </a:lnTo>
                  <a:lnTo>
                    <a:pt x="3520" y="115"/>
                  </a:lnTo>
                  <a:lnTo>
                    <a:pt x="3520" y="120"/>
                  </a:lnTo>
                  <a:lnTo>
                    <a:pt x="3518" y="120"/>
                  </a:lnTo>
                  <a:lnTo>
                    <a:pt x="3518" y="124"/>
                  </a:lnTo>
                  <a:lnTo>
                    <a:pt x="3516" y="124"/>
                  </a:lnTo>
                  <a:lnTo>
                    <a:pt x="3516" y="129"/>
                  </a:lnTo>
                  <a:lnTo>
                    <a:pt x="3515" y="129"/>
                  </a:lnTo>
                  <a:lnTo>
                    <a:pt x="3515" y="134"/>
                  </a:lnTo>
                  <a:lnTo>
                    <a:pt x="3513" y="134"/>
                  </a:lnTo>
                  <a:lnTo>
                    <a:pt x="3513" y="139"/>
                  </a:lnTo>
                  <a:lnTo>
                    <a:pt x="3511" y="139"/>
                  </a:lnTo>
                  <a:lnTo>
                    <a:pt x="3511" y="144"/>
                  </a:lnTo>
                  <a:lnTo>
                    <a:pt x="3510" y="144"/>
                  </a:lnTo>
                  <a:lnTo>
                    <a:pt x="3510" y="147"/>
                  </a:lnTo>
                  <a:lnTo>
                    <a:pt x="3508" y="147"/>
                  </a:lnTo>
                  <a:lnTo>
                    <a:pt x="3508" y="152"/>
                  </a:lnTo>
                  <a:lnTo>
                    <a:pt x="3506" y="152"/>
                  </a:lnTo>
                  <a:lnTo>
                    <a:pt x="3506" y="157"/>
                  </a:lnTo>
                  <a:lnTo>
                    <a:pt x="3505" y="157"/>
                  </a:lnTo>
                  <a:lnTo>
                    <a:pt x="3505" y="162"/>
                  </a:lnTo>
                  <a:lnTo>
                    <a:pt x="3503" y="162"/>
                  </a:lnTo>
                  <a:lnTo>
                    <a:pt x="3503" y="165"/>
                  </a:lnTo>
                  <a:lnTo>
                    <a:pt x="3501" y="165"/>
                  </a:lnTo>
                  <a:lnTo>
                    <a:pt x="3501" y="170"/>
                  </a:lnTo>
                  <a:lnTo>
                    <a:pt x="3500" y="170"/>
                  </a:lnTo>
                  <a:lnTo>
                    <a:pt x="3500" y="175"/>
                  </a:lnTo>
                  <a:lnTo>
                    <a:pt x="3498" y="175"/>
                  </a:lnTo>
                  <a:lnTo>
                    <a:pt x="3498" y="180"/>
                  </a:lnTo>
                  <a:lnTo>
                    <a:pt x="3496" y="180"/>
                  </a:lnTo>
                  <a:lnTo>
                    <a:pt x="3496" y="185"/>
                  </a:lnTo>
                  <a:lnTo>
                    <a:pt x="3495" y="185"/>
                  </a:lnTo>
                  <a:lnTo>
                    <a:pt x="3495" y="189"/>
                  </a:lnTo>
                  <a:lnTo>
                    <a:pt x="3493" y="189"/>
                  </a:lnTo>
                  <a:lnTo>
                    <a:pt x="3493" y="194"/>
                  </a:lnTo>
                  <a:lnTo>
                    <a:pt x="3491" y="194"/>
                  </a:lnTo>
                  <a:lnTo>
                    <a:pt x="3491" y="199"/>
                  </a:lnTo>
                  <a:lnTo>
                    <a:pt x="3490" y="199"/>
                  </a:lnTo>
                  <a:lnTo>
                    <a:pt x="3490" y="204"/>
                  </a:lnTo>
                  <a:lnTo>
                    <a:pt x="3488" y="204"/>
                  </a:lnTo>
                  <a:lnTo>
                    <a:pt x="3488" y="209"/>
                  </a:lnTo>
                  <a:lnTo>
                    <a:pt x="3486" y="209"/>
                  </a:lnTo>
                  <a:lnTo>
                    <a:pt x="3486" y="212"/>
                  </a:lnTo>
                  <a:lnTo>
                    <a:pt x="3485" y="212"/>
                  </a:lnTo>
                  <a:lnTo>
                    <a:pt x="3485" y="217"/>
                  </a:lnTo>
                  <a:lnTo>
                    <a:pt x="3483" y="217"/>
                  </a:lnTo>
                  <a:lnTo>
                    <a:pt x="3483" y="222"/>
                  </a:lnTo>
                  <a:lnTo>
                    <a:pt x="3481" y="222"/>
                  </a:lnTo>
                  <a:lnTo>
                    <a:pt x="3481" y="227"/>
                  </a:lnTo>
                  <a:lnTo>
                    <a:pt x="3480" y="227"/>
                  </a:lnTo>
                  <a:lnTo>
                    <a:pt x="3480" y="230"/>
                  </a:lnTo>
                  <a:lnTo>
                    <a:pt x="3478" y="230"/>
                  </a:lnTo>
                  <a:lnTo>
                    <a:pt x="3478" y="235"/>
                  </a:lnTo>
                  <a:lnTo>
                    <a:pt x="3476" y="235"/>
                  </a:lnTo>
                  <a:lnTo>
                    <a:pt x="3476" y="240"/>
                  </a:lnTo>
                  <a:lnTo>
                    <a:pt x="3475" y="240"/>
                  </a:lnTo>
                  <a:lnTo>
                    <a:pt x="3475" y="245"/>
                  </a:lnTo>
                  <a:lnTo>
                    <a:pt x="3473" y="245"/>
                  </a:lnTo>
                  <a:lnTo>
                    <a:pt x="3473" y="250"/>
                  </a:lnTo>
                  <a:lnTo>
                    <a:pt x="3471" y="250"/>
                  </a:lnTo>
                  <a:lnTo>
                    <a:pt x="3471" y="254"/>
                  </a:lnTo>
                  <a:lnTo>
                    <a:pt x="3470" y="254"/>
                  </a:lnTo>
                  <a:lnTo>
                    <a:pt x="3470" y="259"/>
                  </a:lnTo>
                  <a:lnTo>
                    <a:pt x="3468" y="259"/>
                  </a:lnTo>
                  <a:lnTo>
                    <a:pt x="3468" y="264"/>
                  </a:lnTo>
                  <a:lnTo>
                    <a:pt x="3466" y="264"/>
                  </a:lnTo>
                  <a:lnTo>
                    <a:pt x="3466" y="269"/>
                  </a:lnTo>
                  <a:lnTo>
                    <a:pt x="3465" y="269"/>
                  </a:lnTo>
                  <a:lnTo>
                    <a:pt x="3465" y="274"/>
                  </a:lnTo>
                  <a:lnTo>
                    <a:pt x="3463" y="274"/>
                  </a:lnTo>
                  <a:lnTo>
                    <a:pt x="3463" y="277"/>
                  </a:lnTo>
                  <a:lnTo>
                    <a:pt x="3461" y="277"/>
                  </a:lnTo>
                  <a:lnTo>
                    <a:pt x="3461" y="282"/>
                  </a:lnTo>
                  <a:lnTo>
                    <a:pt x="3460" y="282"/>
                  </a:lnTo>
                  <a:lnTo>
                    <a:pt x="3460" y="287"/>
                  </a:lnTo>
                  <a:lnTo>
                    <a:pt x="3458" y="287"/>
                  </a:lnTo>
                  <a:lnTo>
                    <a:pt x="3458" y="292"/>
                  </a:lnTo>
                  <a:lnTo>
                    <a:pt x="3456" y="292"/>
                  </a:lnTo>
                  <a:lnTo>
                    <a:pt x="3456" y="295"/>
                  </a:lnTo>
                  <a:lnTo>
                    <a:pt x="3455" y="295"/>
                  </a:lnTo>
                  <a:lnTo>
                    <a:pt x="3455" y="300"/>
                  </a:lnTo>
                  <a:lnTo>
                    <a:pt x="3453" y="300"/>
                  </a:lnTo>
                  <a:lnTo>
                    <a:pt x="3453" y="305"/>
                  </a:lnTo>
                  <a:lnTo>
                    <a:pt x="3451" y="305"/>
                  </a:lnTo>
                  <a:lnTo>
                    <a:pt x="3451" y="310"/>
                  </a:lnTo>
                  <a:lnTo>
                    <a:pt x="3450" y="310"/>
                  </a:lnTo>
                  <a:lnTo>
                    <a:pt x="3450" y="315"/>
                  </a:lnTo>
                  <a:lnTo>
                    <a:pt x="3448" y="315"/>
                  </a:lnTo>
                  <a:lnTo>
                    <a:pt x="3448" y="319"/>
                  </a:lnTo>
                  <a:lnTo>
                    <a:pt x="3446" y="319"/>
                  </a:lnTo>
                  <a:lnTo>
                    <a:pt x="3446" y="324"/>
                  </a:lnTo>
                  <a:lnTo>
                    <a:pt x="3445" y="324"/>
                  </a:lnTo>
                  <a:lnTo>
                    <a:pt x="3445" y="329"/>
                  </a:lnTo>
                  <a:lnTo>
                    <a:pt x="3443" y="329"/>
                  </a:lnTo>
                  <a:lnTo>
                    <a:pt x="3443" y="334"/>
                  </a:lnTo>
                  <a:lnTo>
                    <a:pt x="3441" y="334"/>
                  </a:lnTo>
                  <a:lnTo>
                    <a:pt x="3441" y="337"/>
                  </a:lnTo>
                  <a:lnTo>
                    <a:pt x="3440" y="337"/>
                  </a:lnTo>
                  <a:lnTo>
                    <a:pt x="3440" y="342"/>
                  </a:lnTo>
                  <a:lnTo>
                    <a:pt x="3438" y="342"/>
                  </a:lnTo>
                  <a:lnTo>
                    <a:pt x="3438" y="347"/>
                  </a:lnTo>
                  <a:lnTo>
                    <a:pt x="3436" y="347"/>
                  </a:lnTo>
                  <a:lnTo>
                    <a:pt x="3436" y="352"/>
                  </a:lnTo>
                  <a:lnTo>
                    <a:pt x="3435" y="352"/>
                  </a:lnTo>
                  <a:lnTo>
                    <a:pt x="3435" y="357"/>
                  </a:lnTo>
                  <a:lnTo>
                    <a:pt x="3433" y="357"/>
                  </a:lnTo>
                  <a:lnTo>
                    <a:pt x="3433" y="360"/>
                  </a:lnTo>
                  <a:lnTo>
                    <a:pt x="3431" y="360"/>
                  </a:lnTo>
                  <a:lnTo>
                    <a:pt x="3431" y="365"/>
                  </a:lnTo>
                  <a:lnTo>
                    <a:pt x="3430" y="365"/>
                  </a:lnTo>
                  <a:lnTo>
                    <a:pt x="3430" y="370"/>
                  </a:lnTo>
                  <a:lnTo>
                    <a:pt x="3428" y="370"/>
                  </a:lnTo>
                  <a:lnTo>
                    <a:pt x="3428" y="375"/>
                  </a:lnTo>
                  <a:lnTo>
                    <a:pt x="3426" y="375"/>
                  </a:lnTo>
                  <a:lnTo>
                    <a:pt x="3426" y="380"/>
                  </a:lnTo>
                  <a:lnTo>
                    <a:pt x="3425" y="380"/>
                  </a:lnTo>
                  <a:lnTo>
                    <a:pt x="3425" y="384"/>
                  </a:lnTo>
                  <a:lnTo>
                    <a:pt x="3423" y="384"/>
                  </a:lnTo>
                  <a:lnTo>
                    <a:pt x="3423" y="389"/>
                  </a:lnTo>
                  <a:lnTo>
                    <a:pt x="3421" y="389"/>
                  </a:lnTo>
                  <a:lnTo>
                    <a:pt x="3421" y="394"/>
                  </a:lnTo>
                  <a:lnTo>
                    <a:pt x="3420" y="394"/>
                  </a:lnTo>
                  <a:lnTo>
                    <a:pt x="3420" y="399"/>
                  </a:lnTo>
                  <a:lnTo>
                    <a:pt x="3418" y="399"/>
                  </a:lnTo>
                  <a:lnTo>
                    <a:pt x="3418" y="402"/>
                  </a:lnTo>
                  <a:lnTo>
                    <a:pt x="3416" y="402"/>
                  </a:lnTo>
                  <a:lnTo>
                    <a:pt x="3416" y="407"/>
                  </a:lnTo>
                  <a:lnTo>
                    <a:pt x="3415" y="407"/>
                  </a:lnTo>
                  <a:lnTo>
                    <a:pt x="3415" y="412"/>
                  </a:lnTo>
                  <a:lnTo>
                    <a:pt x="3413" y="412"/>
                  </a:lnTo>
                  <a:lnTo>
                    <a:pt x="3413" y="417"/>
                  </a:lnTo>
                  <a:lnTo>
                    <a:pt x="3411" y="417"/>
                  </a:lnTo>
                  <a:lnTo>
                    <a:pt x="3411" y="422"/>
                  </a:lnTo>
                  <a:lnTo>
                    <a:pt x="3410" y="422"/>
                  </a:lnTo>
                  <a:lnTo>
                    <a:pt x="3410" y="425"/>
                  </a:lnTo>
                  <a:lnTo>
                    <a:pt x="3408" y="425"/>
                  </a:lnTo>
                  <a:lnTo>
                    <a:pt x="3408" y="430"/>
                  </a:lnTo>
                  <a:lnTo>
                    <a:pt x="3406" y="430"/>
                  </a:lnTo>
                  <a:lnTo>
                    <a:pt x="3406" y="435"/>
                  </a:lnTo>
                  <a:lnTo>
                    <a:pt x="3405" y="435"/>
                  </a:lnTo>
                  <a:lnTo>
                    <a:pt x="3405" y="440"/>
                  </a:lnTo>
                  <a:lnTo>
                    <a:pt x="3403" y="440"/>
                  </a:lnTo>
                  <a:lnTo>
                    <a:pt x="3403" y="444"/>
                  </a:lnTo>
                  <a:lnTo>
                    <a:pt x="3401" y="444"/>
                  </a:lnTo>
                  <a:lnTo>
                    <a:pt x="3401" y="449"/>
                  </a:lnTo>
                  <a:lnTo>
                    <a:pt x="3400" y="449"/>
                  </a:lnTo>
                  <a:lnTo>
                    <a:pt x="3400" y="454"/>
                  </a:lnTo>
                  <a:lnTo>
                    <a:pt x="3398" y="454"/>
                  </a:lnTo>
                  <a:lnTo>
                    <a:pt x="3398" y="459"/>
                  </a:lnTo>
                  <a:lnTo>
                    <a:pt x="3396" y="459"/>
                  </a:lnTo>
                  <a:lnTo>
                    <a:pt x="3396" y="464"/>
                  </a:lnTo>
                  <a:lnTo>
                    <a:pt x="3395" y="464"/>
                  </a:lnTo>
                  <a:lnTo>
                    <a:pt x="3395" y="467"/>
                  </a:lnTo>
                  <a:lnTo>
                    <a:pt x="3393" y="467"/>
                  </a:lnTo>
                  <a:lnTo>
                    <a:pt x="3393" y="472"/>
                  </a:lnTo>
                  <a:lnTo>
                    <a:pt x="3391" y="472"/>
                  </a:lnTo>
                  <a:lnTo>
                    <a:pt x="3391" y="477"/>
                  </a:lnTo>
                  <a:lnTo>
                    <a:pt x="3390" y="477"/>
                  </a:lnTo>
                  <a:lnTo>
                    <a:pt x="3390" y="482"/>
                  </a:lnTo>
                  <a:lnTo>
                    <a:pt x="3180" y="482"/>
                  </a:lnTo>
                  <a:lnTo>
                    <a:pt x="3180" y="1065"/>
                  </a:lnTo>
                  <a:lnTo>
                    <a:pt x="3178" y="1065"/>
                  </a:lnTo>
                  <a:lnTo>
                    <a:pt x="3178" y="1070"/>
                  </a:lnTo>
                  <a:lnTo>
                    <a:pt x="3176" y="1070"/>
                  </a:lnTo>
                  <a:lnTo>
                    <a:pt x="3176" y="1075"/>
                  </a:lnTo>
                  <a:lnTo>
                    <a:pt x="3175" y="1075"/>
                  </a:lnTo>
                  <a:lnTo>
                    <a:pt x="3175" y="1080"/>
                  </a:lnTo>
                  <a:lnTo>
                    <a:pt x="3173" y="1080"/>
                  </a:lnTo>
                  <a:lnTo>
                    <a:pt x="3173" y="1084"/>
                  </a:lnTo>
                  <a:lnTo>
                    <a:pt x="3171" y="1084"/>
                  </a:lnTo>
                  <a:lnTo>
                    <a:pt x="3171" y="1089"/>
                  </a:lnTo>
                  <a:lnTo>
                    <a:pt x="3170" y="1089"/>
                  </a:lnTo>
                  <a:lnTo>
                    <a:pt x="3170" y="1094"/>
                  </a:lnTo>
                  <a:lnTo>
                    <a:pt x="3168" y="1094"/>
                  </a:lnTo>
                  <a:lnTo>
                    <a:pt x="3168" y="1099"/>
                  </a:lnTo>
                  <a:lnTo>
                    <a:pt x="3166" y="1099"/>
                  </a:lnTo>
                  <a:lnTo>
                    <a:pt x="3166" y="1104"/>
                  </a:lnTo>
                  <a:lnTo>
                    <a:pt x="3165" y="1104"/>
                  </a:lnTo>
                  <a:lnTo>
                    <a:pt x="3165" y="1107"/>
                  </a:lnTo>
                  <a:lnTo>
                    <a:pt x="3163" y="1107"/>
                  </a:lnTo>
                  <a:lnTo>
                    <a:pt x="3163" y="1112"/>
                  </a:lnTo>
                  <a:lnTo>
                    <a:pt x="3161" y="1112"/>
                  </a:lnTo>
                  <a:lnTo>
                    <a:pt x="3161" y="1117"/>
                  </a:lnTo>
                  <a:lnTo>
                    <a:pt x="3160" y="1117"/>
                  </a:lnTo>
                  <a:lnTo>
                    <a:pt x="3160" y="1122"/>
                  </a:lnTo>
                  <a:lnTo>
                    <a:pt x="3158" y="1122"/>
                  </a:lnTo>
                  <a:lnTo>
                    <a:pt x="3158" y="1127"/>
                  </a:lnTo>
                  <a:lnTo>
                    <a:pt x="3156" y="1127"/>
                  </a:lnTo>
                  <a:lnTo>
                    <a:pt x="3156" y="1130"/>
                  </a:lnTo>
                  <a:lnTo>
                    <a:pt x="3155" y="1130"/>
                  </a:lnTo>
                  <a:lnTo>
                    <a:pt x="3155" y="1135"/>
                  </a:lnTo>
                  <a:lnTo>
                    <a:pt x="3153" y="1135"/>
                  </a:lnTo>
                  <a:lnTo>
                    <a:pt x="3153" y="1140"/>
                  </a:lnTo>
                  <a:lnTo>
                    <a:pt x="3151" y="1140"/>
                  </a:lnTo>
                  <a:lnTo>
                    <a:pt x="3151" y="1145"/>
                  </a:lnTo>
                  <a:lnTo>
                    <a:pt x="3150" y="1145"/>
                  </a:lnTo>
                  <a:lnTo>
                    <a:pt x="3150" y="1149"/>
                  </a:lnTo>
                  <a:lnTo>
                    <a:pt x="3148" y="1149"/>
                  </a:lnTo>
                  <a:lnTo>
                    <a:pt x="3148" y="1154"/>
                  </a:lnTo>
                  <a:lnTo>
                    <a:pt x="3146" y="1154"/>
                  </a:lnTo>
                  <a:lnTo>
                    <a:pt x="3146" y="1159"/>
                  </a:lnTo>
                  <a:lnTo>
                    <a:pt x="3145" y="1159"/>
                  </a:lnTo>
                  <a:lnTo>
                    <a:pt x="3145" y="1164"/>
                  </a:lnTo>
                  <a:lnTo>
                    <a:pt x="3143" y="1164"/>
                  </a:lnTo>
                  <a:lnTo>
                    <a:pt x="3143" y="1169"/>
                  </a:lnTo>
                  <a:lnTo>
                    <a:pt x="3141" y="1169"/>
                  </a:lnTo>
                  <a:lnTo>
                    <a:pt x="3141" y="1172"/>
                  </a:lnTo>
                  <a:lnTo>
                    <a:pt x="3140" y="1172"/>
                  </a:lnTo>
                  <a:lnTo>
                    <a:pt x="3140" y="1177"/>
                  </a:lnTo>
                  <a:lnTo>
                    <a:pt x="3138" y="1177"/>
                  </a:lnTo>
                  <a:lnTo>
                    <a:pt x="3138" y="1182"/>
                  </a:lnTo>
                  <a:lnTo>
                    <a:pt x="3136" y="1182"/>
                  </a:lnTo>
                  <a:lnTo>
                    <a:pt x="3136" y="1187"/>
                  </a:lnTo>
                  <a:lnTo>
                    <a:pt x="3135" y="1187"/>
                  </a:lnTo>
                  <a:lnTo>
                    <a:pt x="3135" y="1190"/>
                  </a:lnTo>
                  <a:lnTo>
                    <a:pt x="3133" y="1190"/>
                  </a:lnTo>
                  <a:lnTo>
                    <a:pt x="3133" y="1195"/>
                  </a:lnTo>
                  <a:lnTo>
                    <a:pt x="3131" y="1195"/>
                  </a:lnTo>
                  <a:lnTo>
                    <a:pt x="3131" y="1200"/>
                  </a:lnTo>
                  <a:lnTo>
                    <a:pt x="3130" y="1200"/>
                  </a:lnTo>
                  <a:lnTo>
                    <a:pt x="3130" y="1205"/>
                  </a:lnTo>
                  <a:lnTo>
                    <a:pt x="3128" y="1205"/>
                  </a:lnTo>
                  <a:lnTo>
                    <a:pt x="3128" y="1210"/>
                  </a:lnTo>
                  <a:lnTo>
                    <a:pt x="3126" y="1210"/>
                  </a:lnTo>
                  <a:lnTo>
                    <a:pt x="3126" y="1214"/>
                  </a:lnTo>
                  <a:lnTo>
                    <a:pt x="3125" y="1214"/>
                  </a:lnTo>
                  <a:lnTo>
                    <a:pt x="3125" y="1219"/>
                  </a:lnTo>
                  <a:lnTo>
                    <a:pt x="3123" y="1219"/>
                  </a:lnTo>
                  <a:lnTo>
                    <a:pt x="3123" y="1224"/>
                  </a:lnTo>
                  <a:lnTo>
                    <a:pt x="3121" y="1224"/>
                  </a:lnTo>
                  <a:lnTo>
                    <a:pt x="3121" y="1229"/>
                  </a:lnTo>
                  <a:lnTo>
                    <a:pt x="3120" y="1229"/>
                  </a:lnTo>
                  <a:lnTo>
                    <a:pt x="3120" y="1234"/>
                  </a:lnTo>
                  <a:lnTo>
                    <a:pt x="3118" y="1234"/>
                  </a:lnTo>
                  <a:lnTo>
                    <a:pt x="3118" y="1237"/>
                  </a:lnTo>
                  <a:lnTo>
                    <a:pt x="3116" y="1237"/>
                  </a:lnTo>
                  <a:lnTo>
                    <a:pt x="3116" y="1242"/>
                  </a:lnTo>
                  <a:lnTo>
                    <a:pt x="3115" y="1242"/>
                  </a:lnTo>
                  <a:lnTo>
                    <a:pt x="3115" y="1247"/>
                  </a:lnTo>
                  <a:lnTo>
                    <a:pt x="3113" y="1247"/>
                  </a:lnTo>
                  <a:lnTo>
                    <a:pt x="3113" y="1252"/>
                  </a:lnTo>
                  <a:lnTo>
                    <a:pt x="3111" y="1252"/>
                  </a:lnTo>
                  <a:lnTo>
                    <a:pt x="3111" y="1255"/>
                  </a:lnTo>
                  <a:lnTo>
                    <a:pt x="3110" y="1255"/>
                  </a:lnTo>
                  <a:lnTo>
                    <a:pt x="3110" y="1260"/>
                  </a:lnTo>
                  <a:lnTo>
                    <a:pt x="3108" y="1260"/>
                  </a:lnTo>
                  <a:lnTo>
                    <a:pt x="3108" y="1265"/>
                  </a:lnTo>
                  <a:lnTo>
                    <a:pt x="3106" y="1265"/>
                  </a:lnTo>
                  <a:lnTo>
                    <a:pt x="3106" y="1270"/>
                  </a:lnTo>
                  <a:lnTo>
                    <a:pt x="3105" y="1270"/>
                  </a:lnTo>
                  <a:lnTo>
                    <a:pt x="3105" y="1275"/>
                  </a:lnTo>
                  <a:lnTo>
                    <a:pt x="3103" y="1275"/>
                  </a:lnTo>
                  <a:lnTo>
                    <a:pt x="3103" y="1279"/>
                  </a:lnTo>
                  <a:lnTo>
                    <a:pt x="3101" y="1279"/>
                  </a:lnTo>
                  <a:lnTo>
                    <a:pt x="3101" y="1284"/>
                  </a:lnTo>
                  <a:lnTo>
                    <a:pt x="3100" y="1284"/>
                  </a:lnTo>
                  <a:lnTo>
                    <a:pt x="3100" y="1289"/>
                  </a:lnTo>
                  <a:lnTo>
                    <a:pt x="3098" y="1289"/>
                  </a:lnTo>
                  <a:lnTo>
                    <a:pt x="3098" y="1294"/>
                  </a:lnTo>
                  <a:lnTo>
                    <a:pt x="3096" y="1294"/>
                  </a:lnTo>
                  <a:lnTo>
                    <a:pt x="3096" y="1297"/>
                  </a:lnTo>
                  <a:lnTo>
                    <a:pt x="3095" y="1297"/>
                  </a:lnTo>
                  <a:lnTo>
                    <a:pt x="3095" y="1302"/>
                  </a:lnTo>
                  <a:lnTo>
                    <a:pt x="3093" y="1302"/>
                  </a:lnTo>
                  <a:lnTo>
                    <a:pt x="3093" y="1307"/>
                  </a:lnTo>
                  <a:lnTo>
                    <a:pt x="3091" y="1307"/>
                  </a:lnTo>
                  <a:lnTo>
                    <a:pt x="3091" y="1312"/>
                  </a:lnTo>
                  <a:lnTo>
                    <a:pt x="3090" y="1312"/>
                  </a:lnTo>
                  <a:lnTo>
                    <a:pt x="3090" y="1317"/>
                  </a:lnTo>
                  <a:lnTo>
                    <a:pt x="3088" y="1317"/>
                  </a:lnTo>
                  <a:lnTo>
                    <a:pt x="3088" y="1320"/>
                  </a:lnTo>
                  <a:lnTo>
                    <a:pt x="3086" y="1320"/>
                  </a:lnTo>
                  <a:lnTo>
                    <a:pt x="3086" y="1325"/>
                  </a:lnTo>
                  <a:lnTo>
                    <a:pt x="3085" y="1325"/>
                  </a:lnTo>
                  <a:lnTo>
                    <a:pt x="3085" y="1330"/>
                  </a:lnTo>
                  <a:lnTo>
                    <a:pt x="3083" y="1330"/>
                  </a:lnTo>
                  <a:lnTo>
                    <a:pt x="3083" y="1335"/>
                  </a:lnTo>
                  <a:lnTo>
                    <a:pt x="3081" y="1335"/>
                  </a:lnTo>
                  <a:lnTo>
                    <a:pt x="3081" y="1340"/>
                  </a:lnTo>
                  <a:lnTo>
                    <a:pt x="3080" y="1340"/>
                  </a:lnTo>
                  <a:lnTo>
                    <a:pt x="3080" y="1344"/>
                  </a:lnTo>
                  <a:lnTo>
                    <a:pt x="3078" y="1344"/>
                  </a:lnTo>
                  <a:lnTo>
                    <a:pt x="3078" y="1349"/>
                  </a:lnTo>
                  <a:lnTo>
                    <a:pt x="3076" y="1349"/>
                  </a:lnTo>
                  <a:lnTo>
                    <a:pt x="3076" y="1354"/>
                  </a:lnTo>
                  <a:lnTo>
                    <a:pt x="3075" y="1354"/>
                  </a:lnTo>
                  <a:lnTo>
                    <a:pt x="3075" y="1359"/>
                  </a:lnTo>
                  <a:lnTo>
                    <a:pt x="3073" y="1359"/>
                  </a:lnTo>
                  <a:lnTo>
                    <a:pt x="3073" y="1362"/>
                  </a:lnTo>
                  <a:lnTo>
                    <a:pt x="3071" y="1362"/>
                  </a:lnTo>
                  <a:lnTo>
                    <a:pt x="3071" y="1367"/>
                  </a:lnTo>
                  <a:lnTo>
                    <a:pt x="3070" y="1367"/>
                  </a:lnTo>
                  <a:lnTo>
                    <a:pt x="3070" y="1372"/>
                  </a:lnTo>
                  <a:lnTo>
                    <a:pt x="3068" y="1372"/>
                  </a:lnTo>
                  <a:lnTo>
                    <a:pt x="3068" y="1377"/>
                  </a:lnTo>
                  <a:lnTo>
                    <a:pt x="3066" y="1377"/>
                  </a:lnTo>
                  <a:lnTo>
                    <a:pt x="3066" y="1382"/>
                  </a:lnTo>
                  <a:lnTo>
                    <a:pt x="3065" y="1382"/>
                  </a:lnTo>
                  <a:lnTo>
                    <a:pt x="3065" y="1385"/>
                  </a:lnTo>
                  <a:lnTo>
                    <a:pt x="3063" y="1385"/>
                  </a:lnTo>
                  <a:lnTo>
                    <a:pt x="3063" y="1390"/>
                  </a:lnTo>
                  <a:lnTo>
                    <a:pt x="3061" y="1390"/>
                  </a:lnTo>
                  <a:lnTo>
                    <a:pt x="3061" y="1395"/>
                  </a:lnTo>
                  <a:lnTo>
                    <a:pt x="3060" y="1395"/>
                  </a:lnTo>
                  <a:lnTo>
                    <a:pt x="3060" y="1400"/>
                  </a:lnTo>
                  <a:lnTo>
                    <a:pt x="3058" y="1400"/>
                  </a:lnTo>
                  <a:lnTo>
                    <a:pt x="3058" y="1404"/>
                  </a:lnTo>
                  <a:lnTo>
                    <a:pt x="3056" y="1404"/>
                  </a:lnTo>
                  <a:lnTo>
                    <a:pt x="3056" y="1409"/>
                  </a:lnTo>
                  <a:lnTo>
                    <a:pt x="3055" y="1409"/>
                  </a:lnTo>
                  <a:lnTo>
                    <a:pt x="3055" y="1414"/>
                  </a:lnTo>
                  <a:lnTo>
                    <a:pt x="3053" y="1414"/>
                  </a:lnTo>
                  <a:lnTo>
                    <a:pt x="3053" y="1419"/>
                  </a:lnTo>
                  <a:lnTo>
                    <a:pt x="3051" y="1419"/>
                  </a:lnTo>
                  <a:lnTo>
                    <a:pt x="3051" y="1424"/>
                  </a:lnTo>
                  <a:lnTo>
                    <a:pt x="3050" y="1424"/>
                  </a:lnTo>
                  <a:lnTo>
                    <a:pt x="3050" y="1427"/>
                  </a:lnTo>
                  <a:lnTo>
                    <a:pt x="3048" y="1427"/>
                  </a:lnTo>
                  <a:lnTo>
                    <a:pt x="3048" y="1432"/>
                  </a:lnTo>
                  <a:lnTo>
                    <a:pt x="3046" y="1432"/>
                  </a:lnTo>
                  <a:lnTo>
                    <a:pt x="3046" y="1437"/>
                  </a:lnTo>
                  <a:lnTo>
                    <a:pt x="3045" y="1437"/>
                  </a:lnTo>
                  <a:lnTo>
                    <a:pt x="3045" y="1442"/>
                  </a:lnTo>
                  <a:lnTo>
                    <a:pt x="3043" y="1442"/>
                  </a:lnTo>
                  <a:lnTo>
                    <a:pt x="3043" y="1447"/>
                  </a:lnTo>
                  <a:lnTo>
                    <a:pt x="3041" y="1447"/>
                  </a:lnTo>
                  <a:lnTo>
                    <a:pt x="3041" y="1450"/>
                  </a:lnTo>
                  <a:lnTo>
                    <a:pt x="3040" y="1450"/>
                  </a:lnTo>
                  <a:lnTo>
                    <a:pt x="3040" y="1455"/>
                  </a:lnTo>
                  <a:lnTo>
                    <a:pt x="3038" y="1455"/>
                  </a:lnTo>
                  <a:lnTo>
                    <a:pt x="3038" y="1460"/>
                  </a:lnTo>
                  <a:lnTo>
                    <a:pt x="3036" y="1460"/>
                  </a:lnTo>
                  <a:lnTo>
                    <a:pt x="3036" y="1465"/>
                  </a:lnTo>
                  <a:lnTo>
                    <a:pt x="3035" y="1465"/>
                  </a:lnTo>
                  <a:lnTo>
                    <a:pt x="3035" y="1469"/>
                  </a:lnTo>
                  <a:lnTo>
                    <a:pt x="3033" y="1469"/>
                  </a:lnTo>
                  <a:lnTo>
                    <a:pt x="3033" y="1474"/>
                  </a:lnTo>
                  <a:lnTo>
                    <a:pt x="3031" y="1474"/>
                  </a:lnTo>
                  <a:lnTo>
                    <a:pt x="3031" y="1479"/>
                  </a:lnTo>
                  <a:lnTo>
                    <a:pt x="3030" y="1479"/>
                  </a:lnTo>
                  <a:lnTo>
                    <a:pt x="3030" y="1484"/>
                  </a:lnTo>
                  <a:lnTo>
                    <a:pt x="3028" y="1484"/>
                  </a:lnTo>
                  <a:lnTo>
                    <a:pt x="3028" y="1489"/>
                  </a:lnTo>
                  <a:lnTo>
                    <a:pt x="3026" y="1489"/>
                  </a:lnTo>
                  <a:lnTo>
                    <a:pt x="3026" y="1492"/>
                  </a:lnTo>
                  <a:lnTo>
                    <a:pt x="3025" y="1492"/>
                  </a:lnTo>
                  <a:lnTo>
                    <a:pt x="3025" y="1497"/>
                  </a:lnTo>
                  <a:lnTo>
                    <a:pt x="3023" y="1497"/>
                  </a:lnTo>
                  <a:lnTo>
                    <a:pt x="3023" y="1502"/>
                  </a:lnTo>
                  <a:lnTo>
                    <a:pt x="3021" y="1502"/>
                  </a:lnTo>
                  <a:lnTo>
                    <a:pt x="3021" y="1507"/>
                  </a:lnTo>
                  <a:lnTo>
                    <a:pt x="3020" y="1507"/>
                  </a:lnTo>
                  <a:lnTo>
                    <a:pt x="3020" y="1510"/>
                  </a:lnTo>
                  <a:lnTo>
                    <a:pt x="3018" y="1510"/>
                  </a:lnTo>
                  <a:lnTo>
                    <a:pt x="3018" y="1515"/>
                  </a:lnTo>
                  <a:lnTo>
                    <a:pt x="3016" y="1515"/>
                  </a:lnTo>
                  <a:lnTo>
                    <a:pt x="3016" y="1520"/>
                  </a:lnTo>
                  <a:lnTo>
                    <a:pt x="3015" y="1520"/>
                  </a:lnTo>
                  <a:lnTo>
                    <a:pt x="3015" y="1525"/>
                  </a:lnTo>
                  <a:lnTo>
                    <a:pt x="3013" y="1525"/>
                  </a:lnTo>
                  <a:lnTo>
                    <a:pt x="3013" y="1530"/>
                  </a:lnTo>
                  <a:lnTo>
                    <a:pt x="3011" y="1530"/>
                  </a:lnTo>
                  <a:lnTo>
                    <a:pt x="3011" y="1534"/>
                  </a:lnTo>
                  <a:lnTo>
                    <a:pt x="3010" y="1534"/>
                  </a:lnTo>
                  <a:lnTo>
                    <a:pt x="3010" y="1539"/>
                  </a:lnTo>
                  <a:lnTo>
                    <a:pt x="3008" y="1539"/>
                  </a:lnTo>
                  <a:lnTo>
                    <a:pt x="3008" y="1544"/>
                  </a:lnTo>
                  <a:lnTo>
                    <a:pt x="3006" y="1544"/>
                  </a:lnTo>
                  <a:lnTo>
                    <a:pt x="3006" y="1549"/>
                  </a:lnTo>
                  <a:lnTo>
                    <a:pt x="3005" y="1549"/>
                  </a:lnTo>
                  <a:lnTo>
                    <a:pt x="3005" y="1554"/>
                  </a:lnTo>
                  <a:lnTo>
                    <a:pt x="3003" y="1554"/>
                  </a:lnTo>
                  <a:lnTo>
                    <a:pt x="3003" y="1557"/>
                  </a:lnTo>
                  <a:lnTo>
                    <a:pt x="3001" y="1557"/>
                  </a:lnTo>
                  <a:lnTo>
                    <a:pt x="3001" y="1562"/>
                  </a:lnTo>
                  <a:lnTo>
                    <a:pt x="3000" y="1562"/>
                  </a:lnTo>
                  <a:lnTo>
                    <a:pt x="3000" y="1567"/>
                  </a:lnTo>
                  <a:lnTo>
                    <a:pt x="2998" y="1567"/>
                  </a:lnTo>
                  <a:lnTo>
                    <a:pt x="2998" y="1572"/>
                  </a:lnTo>
                  <a:lnTo>
                    <a:pt x="2996" y="1572"/>
                  </a:lnTo>
                  <a:lnTo>
                    <a:pt x="2996" y="1575"/>
                  </a:lnTo>
                  <a:lnTo>
                    <a:pt x="2995" y="1575"/>
                  </a:lnTo>
                  <a:lnTo>
                    <a:pt x="2995" y="1580"/>
                  </a:lnTo>
                  <a:lnTo>
                    <a:pt x="2993" y="1580"/>
                  </a:lnTo>
                  <a:lnTo>
                    <a:pt x="2993" y="1585"/>
                  </a:lnTo>
                  <a:lnTo>
                    <a:pt x="2991" y="1585"/>
                  </a:lnTo>
                  <a:lnTo>
                    <a:pt x="2991" y="1590"/>
                  </a:lnTo>
                  <a:lnTo>
                    <a:pt x="2990" y="1590"/>
                  </a:lnTo>
                  <a:lnTo>
                    <a:pt x="2990" y="1595"/>
                  </a:lnTo>
                  <a:lnTo>
                    <a:pt x="2988" y="1595"/>
                  </a:lnTo>
                  <a:lnTo>
                    <a:pt x="2988" y="1599"/>
                  </a:lnTo>
                  <a:lnTo>
                    <a:pt x="2986" y="1599"/>
                  </a:lnTo>
                  <a:lnTo>
                    <a:pt x="2986" y="1604"/>
                  </a:lnTo>
                  <a:lnTo>
                    <a:pt x="2985" y="1604"/>
                  </a:lnTo>
                  <a:lnTo>
                    <a:pt x="2985" y="1609"/>
                  </a:lnTo>
                  <a:lnTo>
                    <a:pt x="2983" y="1609"/>
                  </a:lnTo>
                  <a:lnTo>
                    <a:pt x="2983" y="1614"/>
                  </a:lnTo>
                  <a:lnTo>
                    <a:pt x="2981" y="1614"/>
                  </a:lnTo>
                  <a:lnTo>
                    <a:pt x="2981" y="1617"/>
                  </a:lnTo>
                  <a:lnTo>
                    <a:pt x="2980" y="1617"/>
                  </a:lnTo>
                  <a:lnTo>
                    <a:pt x="2980" y="1622"/>
                  </a:lnTo>
                  <a:lnTo>
                    <a:pt x="2978" y="1622"/>
                  </a:lnTo>
                  <a:lnTo>
                    <a:pt x="2978" y="1627"/>
                  </a:lnTo>
                  <a:lnTo>
                    <a:pt x="2976" y="1627"/>
                  </a:lnTo>
                  <a:lnTo>
                    <a:pt x="2976" y="1632"/>
                  </a:lnTo>
                  <a:lnTo>
                    <a:pt x="2975" y="1632"/>
                  </a:lnTo>
                  <a:lnTo>
                    <a:pt x="2975" y="1637"/>
                  </a:lnTo>
                  <a:lnTo>
                    <a:pt x="2973" y="1637"/>
                  </a:lnTo>
                  <a:lnTo>
                    <a:pt x="2973" y="1640"/>
                  </a:lnTo>
                  <a:lnTo>
                    <a:pt x="2971" y="1640"/>
                  </a:lnTo>
                  <a:lnTo>
                    <a:pt x="2971" y="1645"/>
                  </a:lnTo>
                  <a:lnTo>
                    <a:pt x="2970" y="1645"/>
                  </a:lnTo>
                  <a:lnTo>
                    <a:pt x="2970" y="1650"/>
                  </a:lnTo>
                  <a:lnTo>
                    <a:pt x="2968" y="1650"/>
                  </a:lnTo>
                  <a:lnTo>
                    <a:pt x="2968" y="1655"/>
                  </a:lnTo>
                  <a:lnTo>
                    <a:pt x="2966" y="1655"/>
                  </a:lnTo>
                  <a:lnTo>
                    <a:pt x="2966" y="1660"/>
                  </a:lnTo>
                  <a:lnTo>
                    <a:pt x="2965" y="1660"/>
                  </a:lnTo>
                  <a:lnTo>
                    <a:pt x="2965" y="1662"/>
                  </a:lnTo>
                  <a:lnTo>
                    <a:pt x="2963" y="1662"/>
                  </a:lnTo>
                  <a:lnTo>
                    <a:pt x="2963" y="1655"/>
                  </a:lnTo>
                  <a:lnTo>
                    <a:pt x="2965" y="1655"/>
                  </a:lnTo>
                  <a:lnTo>
                    <a:pt x="2965" y="1645"/>
                  </a:lnTo>
                  <a:lnTo>
                    <a:pt x="2966" y="1645"/>
                  </a:lnTo>
                  <a:lnTo>
                    <a:pt x="2966" y="1635"/>
                  </a:lnTo>
                  <a:lnTo>
                    <a:pt x="2968" y="1635"/>
                  </a:lnTo>
                  <a:lnTo>
                    <a:pt x="2968" y="1625"/>
                  </a:lnTo>
                  <a:lnTo>
                    <a:pt x="2970" y="1625"/>
                  </a:lnTo>
                  <a:lnTo>
                    <a:pt x="2970" y="1617"/>
                  </a:lnTo>
                  <a:lnTo>
                    <a:pt x="2971" y="1617"/>
                  </a:lnTo>
                  <a:lnTo>
                    <a:pt x="2971" y="1607"/>
                  </a:lnTo>
                  <a:lnTo>
                    <a:pt x="2973" y="1607"/>
                  </a:lnTo>
                  <a:lnTo>
                    <a:pt x="2973" y="1597"/>
                  </a:lnTo>
                  <a:lnTo>
                    <a:pt x="2975" y="1597"/>
                  </a:lnTo>
                  <a:lnTo>
                    <a:pt x="2975" y="1587"/>
                  </a:lnTo>
                  <a:lnTo>
                    <a:pt x="2976" y="1587"/>
                  </a:lnTo>
                  <a:lnTo>
                    <a:pt x="2976" y="1579"/>
                  </a:lnTo>
                  <a:lnTo>
                    <a:pt x="2978" y="1579"/>
                  </a:lnTo>
                  <a:lnTo>
                    <a:pt x="2978" y="1569"/>
                  </a:lnTo>
                  <a:lnTo>
                    <a:pt x="2980" y="1569"/>
                  </a:lnTo>
                  <a:lnTo>
                    <a:pt x="2980" y="1559"/>
                  </a:lnTo>
                  <a:lnTo>
                    <a:pt x="2981" y="1559"/>
                  </a:lnTo>
                  <a:lnTo>
                    <a:pt x="2981" y="1549"/>
                  </a:lnTo>
                  <a:lnTo>
                    <a:pt x="2983" y="1549"/>
                  </a:lnTo>
                  <a:lnTo>
                    <a:pt x="2983" y="1540"/>
                  </a:lnTo>
                  <a:lnTo>
                    <a:pt x="2985" y="1540"/>
                  </a:lnTo>
                  <a:lnTo>
                    <a:pt x="2985" y="1530"/>
                  </a:lnTo>
                  <a:lnTo>
                    <a:pt x="2986" y="1530"/>
                  </a:lnTo>
                  <a:lnTo>
                    <a:pt x="2986" y="1520"/>
                  </a:lnTo>
                  <a:lnTo>
                    <a:pt x="2988" y="1520"/>
                  </a:lnTo>
                  <a:lnTo>
                    <a:pt x="2988" y="1510"/>
                  </a:lnTo>
                  <a:lnTo>
                    <a:pt x="3011" y="1510"/>
                  </a:lnTo>
                  <a:lnTo>
                    <a:pt x="3011" y="1377"/>
                  </a:lnTo>
                  <a:lnTo>
                    <a:pt x="3013" y="1377"/>
                  </a:lnTo>
                  <a:lnTo>
                    <a:pt x="3013" y="1367"/>
                  </a:lnTo>
                  <a:lnTo>
                    <a:pt x="3015" y="1367"/>
                  </a:lnTo>
                  <a:lnTo>
                    <a:pt x="3015" y="1357"/>
                  </a:lnTo>
                  <a:lnTo>
                    <a:pt x="3016" y="1357"/>
                  </a:lnTo>
                  <a:lnTo>
                    <a:pt x="3016" y="1349"/>
                  </a:lnTo>
                  <a:lnTo>
                    <a:pt x="3018" y="1349"/>
                  </a:lnTo>
                  <a:lnTo>
                    <a:pt x="3018" y="1339"/>
                  </a:lnTo>
                  <a:lnTo>
                    <a:pt x="3020" y="1339"/>
                  </a:lnTo>
                  <a:lnTo>
                    <a:pt x="3020" y="1329"/>
                  </a:lnTo>
                  <a:lnTo>
                    <a:pt x="3021" y="1329"/>
                  </a:lnTo>
                  <a:lnTo>
                    <a:pt x="3021" y="1319"/>
                  </a:lnTo>
                  <a:lnTo>
                    <a:pt x="3023" y="1319"/>
                  </a:lnTo>
                  <a:lnTo>
                    <a:pt x="3023" y="1310"/>
                  </a:lnTo>
                  <a:lnTo>
                    <a:pt x="3025" y="1310"/>
                  </a:lnTo>
                  <a:lnTo>
                    <a:pt x="3025" y="1300"/>
                  </a:lnTo>
                  <a:lnTo>
                    <a:pt x="3026" y="1300"/>
                  </a:lnTo>
                  <a:lnTo>
                    <a:pt x="3026" y="1290"/>
                  </a:lnTo>
                  <a:lnTo>
                    <a:pt x="3028" y="1290"/>
                  </a:lnTo>
                  <a:lnTo>
                    <a:pt x="3028" y="1280"/>
                  </a:lnTo>
                  <a:lnTo>
                    <a:pt x="3030" y="1280"/>
                  </a:lnTo>
                  <a:lnTo>
                    <a:pt x="3030" y="1272"/>
                  </a:lnTo>
                  <a:lnTo>
                    <a:pt x="3031" y="1272"/>
                  </a:lnTo>
                  <a:lnTo>
                    <a:pt x="3031" y="1262"/>
                  </a:lnTo>
                  <a:lnTo>
                    <a:pt x="3033" y="1262"/>
                  </a:lnTo>
                  <a:lnTo>
                    <a:pt x="3033" y="1252"/>
                  </a:lnTo>
                  <a:lnTo>
                    <a:pt x="3035" y="1252"/>
                  </a:lnTo>
                  <a:lnTo>
                    <a:pt x="3035" y="1242"/>
                  </a:lnTo>
                  <a:lnTo>
                    <a:pt x="3036" y="1242"/>
                  </a:lnTo>
                  <a:lnTo>
                    <a:pt x="3036" y="1234"/>
                  </a:lnTo>
                  <a:lnTo>
                    <a:pt x="3038" y="1234"/>
                  </a:lnTo>
                  <a:lnTo>
                    <a:pt x="3038" y="1224"/>
                  </a:lnTo>
                  <a:lnTo>
                    <a:pt x="3040" y="1224"/>
                  </a:lnTo>
                  <a:lnTo>
                    <a:pt x="3040" y="1214"/>
                  </a:lnTo>
                  <a:lnTo>
                    <a:pt x="3041" y="1214"/>
                  </a:lnTo>
                  <a:lnTo>
                    <a:pt x="3041" y="1204"/>
                  </a:lnTo>
                  <a:lnTo>
                    <a:pt x="3043" y="1204"/>
                  </a:lnTo>
                  <a:lnTo>
                    <a:pt x="3043" y="1195"/>
                  </a:lnTo>
                  <a:lnTo>
                    <a:pt x="3045" y="1195"/>
                  </a:lnTo>
                  <a:lnTo>
                    <a:pt x="3045" y="1185"/>
                  </a:lnTo>
                  <a:lnTo>
                    <a:pt x="3046" y="1185"/>
                  </a:lnTo>
                  <a:lnTo>
                    <a:pt x="3046" y="1175"/>
                  </a:lnTo>
                  <a:lnTo>
                    <a:pt x="3048" y="1175"/>
                  </a:lnTo>
                  <a:lnTo>
                    <a:pt x="3048" y="1165"/>
                  </a:lnTo>
                  <a:lnTo>
                    <a:pt x="3050" y="1165"/>
                  </a:lnTo>
                  <a:lnTo>
                    <a:pt x="3050" y="1157"/>
                  </a:lnTo>
                  <a:lnTo>
                    <a:pt x="3051" y="1157"/>
                  </a:lnTo>
                  <a:lnTo>
                    <a:pt x="3051" y="1147"/>
                  </a:lnTo>
                  <a:lnTo>
                    <a:pt x="3053" y="1147"/>
                  </a:lnTo>
                  <a:lnTo>
                    <a:pt x="3053" y="1137"/>
                  </a:lnTo>
                  <a:lnTo>
                    <a:pt x="3055" y="1137"/>
                  </a:lnTo>
                  <a:lnTo>
                    <a:pt x="3055" y="1127"/>
                  </a:lnTo>
                  <a:lnTo>
                    <a:pt x="3056" y="1127"/>
                  </a:lnTo>
                  <a:lnTo>
                    <a:pt x="3056" y="1119"/>
                  </a:lnTo>
                  <a:lnTo>
                    <a:pt x="3058" y="1119"/>
                  </a:lnTo>
                  <a:lnTo>
                    <a:pt x="3058" y="1109"/>
                  </a:lnTo>
                  <a:lnTo>
                    <a:pt x="3060" y="1109"/>
                  </a:lnTo>
                  <a:lnTo>
                    <a:pt x="3060" y="1099"/>
                  </a:lnTo>
                  <a:lnTo>
                    <a:pt x="3061" y="1099"/>
                  </a:lnTo>
                  <a:lnTo>
                    <a:pt x="3061" y="1089"/>
                  </a:lnTo>
                  <a:lnTo>
                    <a:pt x="3063" y="1089"/>
                  </a:lnTo>
                  <a:lnTo>
                    <a:pt x="3063" y="1080"/>
                  </a:lnTo>
                  <a:lnTo>
                    <a:pt x="3065" y="1080"/>
                  </a:lnTo>
                  <a:lnTo>
                    <a:pt x="3065" y="1070"/>
                  </a:lnTo>
                  <a:lnTo>
                    <a:pt x="3066" y="1070"/>
                  </a:lnTo>
                  <a:lnTo>
                    <a:pt x="3066" y="1060"/>
                  </a:lnTo>
                  <a:lnTo>
                    <a:pt x="3068" y="1060"/>
                  </a:lnTo>
                  <a:lnTo>
                    <a:pt x="3068" y="1050"/>
                  </a:lnTo>
                  <a:lnTo>
                    <a:pt x="3070" y="1050"/>
                  </a:lnTo>
                  <a:lnTo>
                    <a:pt x="3070" y="1042"/>
                  </a:lnTo>
                  <a:lnTo>
                    <a:pt x="3071" y="1042"/>
                  </a:lnTo>
                  <a:lnTo>
                    <a:pt x="3071" y="1032"/>
                  </a:lnTo>
                  <a:lnTo>
                    <a:pt x="3073" y="1032"/>
                  </a:lnTo>
                  <a:lnTo>
                    <a:pt x="3073" y="1022"/>
                  </a:lnTo>
                  <a:lnTo>
                    <a:pt x="3075" y="1022"/>
                  </a:lnTo>
                  <a:lnTo>
                    <a:pt x="3075" y="1012"/>
                  </a:lnTo>
                  <a:lnTo>
                    <a:pt x="3076" y="1012"/>
                  </a:lnTo>
                  <a:lnTo>
                    <a:pt x="3076" y="1004"/>
                  </a:lnTo>
                  <a:lnTo>
                    <a:pt x="3078" y="1004"/>
                  </a:lnTo>
                  <a:lnTo>
                    <a:pt x="3078" y="994"/>
                  </a:lnTo>
                  <a:lnTo>
                    <a:pt x="3080" y="994"/>
                  </a:lnTo>
                  <a:lnTo>
                    <a:pt x="3080" y="984"/>
                  </a:lnTo>
                  <a:lnTo>
                    <a:pt x="3081" y="984"/>
                  </a:lnTo>
                  <a:lnTo>
                    <a:pt x="3081" y="974"/>
                  </a:lnTo>
                  <a:lnTo>
                    <a:pt x="3083" y="974"/>
                  </a:lnTo>
                  <a:lnTo>
                    <a:pt x="3083" y="965"/>
                  </a:lnTo>
                  <a:lnTo>
                    <a:pt x="3085" y="965"/>
                  </a:lnTo>
                  <a:lnTo>
                    <a:pt x="3085" y="955"/>
                  </a:lnTo>
                  <a:lnTo>
                    <a:pt x="3086" y="955"/>
                  </a:lnTo>
                  <a:lnTo>
                    <a:pt x="3086" y="945"/>
                  </a:lnTo>
                  <a:lnTo>
                    <a:pt x="3088" y="945"/>
                  </a:lnTo>
                  <a:lnTo>
                    <a:pt x="3088" y="935"/>
                  </a:lnTo>
                  <a:lnTo>
                    <a:pt x="3090" y="935"/>
                  </a:lnTo>
                  <a:lnTo>
                    <a:pt x="3090" y="927"/>
                  </a:lnTo>
                  <a:lnTo>
                    <a:pt x="3091" y="927"/>
                  </a:lnTo>
                  <a:lnTo>
                    <a:pt x="3091" y="917"/>
                  </a:lnTo>
                  <a:lnTo>
                    <a:pt x="3093" y="917"/>
                  </a:lnTo>
                  <a:lnTo>
                    <a:pt x="3093" y="907"/>
                  </a:lnTo>
                  <a:lnTo>
                    <a:pt x="3095" y="907"/>
                  </a:lnTo>
                  <a:lnTo>
                    <a:pt x="3095" y="897"/>
                  </a:lnTo>
                  <a:lnTo>
                    <a:pt x="3096" y="897"/>
                  </a:lnTo>
                  <a:lnTo>
                    <a:pt x="3096" y="889"/>
                  </a:lnTo>
                  <a:lnTo>
                    <a:pt x="3098" y="889"/>
                  </a:lnTo>
                  <a:lnTo>
                    <a:pt x="3098" y="879"/>
                  </a:lnTo>
                  <a:lnTo>
                    <a:pt x="3100" y="879"/>
                  </a:lnTo>
                  <a:lnTo>
                    <a:pt x="3100" y="869"/>
                  </a:lnTo>
                  <a:lnTo>
                    <a:pt x="3101" y="869"/>
                  </a:lnTo>
                  <a:lnTo>
                    <a:pt x="3101" y="859"/>
                  </a:lnTo>
                  <a:lnTo>
                    <a:pt x="3103" y="859"/>
                  </a:lnTo>
                  <a:lnTo>
                    <a:pt x="3103" y="849"/>
                  </a:lnTo>
                  <a:lnTo>
                    <a:pt x="3105" y="849"/>
                  </a:lnTo>
                  <a:lnTo>
                    <a:pt x="3105" y="840"/>
                  </a:lnTo>
                  <a:lnTo>
                    <a:pt x="3106" y="840"/>
                  </a:lnTo>
                  <a:lnTo>
                    <a:pt x="3106" y="830"/>
                  </a:lnTo>
                  <a:lnTo>
                    <a:pt x="3108" y="830"/>
                  </a:lnTo>
                  <a:lnTo>
                    <a:pt x="3108" y="820"/>
                  </a:lnTo>
                  <a:lnTo>
                    <a:pt x="3110" y="820"/>
                  </a:lnTo>
                  <a:lnTo>
                    <a:pt x="3110" y="810"/>
                  </a:lnTo>
                  <a:lnTo>
                    <a:pt x="3111" y="810"/>
                  </a:lnTo>
                  <a:lnTo>
                    <a:pt x="3111" y="802"/>
                  </a:lnTo>
                  <a:lnTo>
                    <a:pt x="3113" y="802"/>
                  </a:lnTo>
                  <a:lnTo>
                    <a:pt x="3113" y="792"/>
                  </a:lnTo>
                  <a:lnTo>
                    <a:pt x="3115" y="792"/>
                  </a:lnTo>
                  <a:lnTo>
                    <a:pt x="3115" y="782"/>
                  </a:lnTo>
                  <a:lnTo>
                    <a:pt x="3116" y="782"/>
                  </a:lnTo>
                  <a:lnTo>
                    <a:pt x="3116" y="772"/>
                  </a:lnTo>
                  <a:lnTo>
                    <a:pt x="3118" y="772"/>
                  </a:lnTo>
                  <a:lnTo>
                    <a:pt x="3118" y="764"/>
                  </a:lnTo>
                  <a:lnTo>
                    <a:pt x="3120" y="764"/>
                  </a:lnTo>
                  <a:lnTo>
                    <a:pt x="3120" y="754"/>
                  </a:lnTo>
                  <a:lnTo>
                    <a:pt x="3121" y="754"/>
                  </a:lnTo>
                  <a:lnTo>
                    <a:pt x="3121" y="744"/>
                  </a:lnTo>
                  <a:lnTo>
                    <a:pt x="3123" y="744"/>
                  </a:lnTo>
                  <a:lnTo>
                    <a:pt x="3123" y="734"/>
                  </a:lnTo>
                  <a:lnTo>
                    <a:pt x="3125" y="734"/>
                  </a:lnTo>
                  <a:lnTo>
                    <a:pt x="3125" y="725"/>
                  </a:lnTo>
                  <a:lnTo>
                    <a:pt x="3126" y="725"/>
                  </a:lnTo>
                  <a:lnTo>
                    <a:pt x="3126" y="715"/>
                  </a:lnTo>
                  <a:lnTo>
                    <a:pt x="3128" y="715"/>
                  </a:lnTo>
                  <a:lnTo>
                    <a:pt x="3128" y="705"/>
                  </a:lnTo>
                  <a:lnTo>
                    <a:pt x="3130" y="705"/>
                  </a:lnTo>
                  <a:lnTo>
                    <a:pt x="3130" y="695"/>
                  </a:lnTo>
                  <a:lnTo>
                    <a:pt x="3131" y="695"/>
                  </a:lnTo>
                  <a:lnTo>
                    <a:pt x="3131" y="687"/>
                  </a:lnTo>
                  <a:lnTo>
                    <a:pt x="3133" y="687"/>
                  </a:lnTo>
                  <a:lnTo>
                    <a:pt x="3133" y="677"/>
                  </a:lnTo>
                  <a:lnTo>
                    <a:pt x="3135" y="677"/>
                  </a:lnTo>
                  <a:lnTo>
                    <a:pt x="3135" y="667"/>
                  </a:lnTo>
                  <a:lnTo>
                    <a:pt x="3136" y="667"/>
                  </a:lnTo>
                  <a:lnTo>
                    <a:pt x="3136" y="657"/>
                  </a:lnTo>
                  <a:lnTo>
                    <a:pt x="3138" y="657"/>
                  </a:lnTo>
                  <a:lnTo>
                    <a:pt x="3138" y="649"/>
                  </a:lnTo>
                  <a:lnTo>
                    <a:pt x="3140" y="649"/>
                  </a:lnTo>
                  <a:lnTo>
                    <a:pt x="3140" y="639"/>
                  </a:lnTo>
                  <a:lnTo>
                    <a:pt x="3141" y="639"/>
                  </a:lnTo>
                  <a:lnTo>
                    <a:pt x="3141" y="629"/>
                  </a:lnTo>
                  <a:lnTo>
                    <a:pt x="3143" y="629"/>
                  </a:lnTo>
                  <a:lnTo>
                    <a:pt x="3143" y="619"/>
                  </a:lnTo>
                  <a:lnTo>
                    <a:pt x="3145" y="619"/>
                  </a:lnTo>
                  <a:lnTo>
                    <a:pt x="3145" y="610"/>
                  </a:lnTo>
                  <a:lnTo>
                    <a:pt x="3146" y="610"/>
                  </a:lnTo>
                  <a:lnTo>
                    <a:pt x="3146" y="600"/>
                  </a:lnTo>
                  <a:lnTo>
                    <a:pt x="3148" y="600"/>
                  </a:lnTo>
                  <a:lnTo>
                    <a:pt x="3148" y="590"/>
                  </a:lnTo>
                  <a:lnTo>
                    <a:pt x="3150" y="590"/>
                  </a:lnTo>
                  <a:lnTo>
                    <a:pt x="3150" y="580"/>
                  </a:lnTo>
                  <a:lnTo>
                    <a:pt x="3151" y="580"/>
                  </a:lnTo>
                  <a:lnTo>
                    <a:pt x="3151" y="572"/>
                  </a:lnTo>
                  <a:lnTo>
                    <a:pt x="3153" y="572"/>
                  </a:lnTo>
                  <a:lnTo>
                    <a:pt x="3153" y="562"/>
                  </a:lnTo>
                  <a:lnTo>
                    <a:pt x="3155" y="562"/>
                  </a:lnTo>
                  <a:lnTo>
                    <a:pt x="3155" y="552"/>
                  </a:lnTo>
                  <a:lnTo>
                    <a:pt x="3156" y="552"/>
                  </a:lnTo>
                  <a:lnTo>
                    <a:pt x="3156" y="542"/>
                  </a:lnTo>
                  <a:lnTo>
                    <a:pt x="3158" y="542"/>
                  </a:lnTo>
                  <a:lnTo>
                    <a:pt x="3158" y="534"/>
                  </a:lnTo>
                  <a:lnTo>
                    <a:pt x="3160" y="534"/>
                  </a:lnTo>
                  <a:lnTo>
                    <a:pt x="3160" y="524"/>
                  </a:lnTo>
                  <a:lnTo>
                    <a:pt x="3161" y="524"/>
                  </a:lnTo>
                  <a:lnTo>
                    <a:pt x="3161" y="514"/>
                  </a:lnTo>
                  <a:lnTo>
                    <a:pt x="3163" y="514"/>
                  </a:lnTo>
                  <a:lnTo>
                    <a:pt x="3163" y="504"/>
                  </a:lnTo>
                  <a:lnTo>
                    <a:pt x="3165" y="504"/>
                  </a:lnTo>
                  <a:lnTo>
                    <a:pt x="3165" y="495"/>
                  </a:lnTo>
                  <a:lnTo>
                    <a:pt x="3166" y="495"/>
                  </a:lnTo>
                  <a:lnTo>
                    <a:pt x="3166" y="485"/>
                  </a:lnTo>
                  <a:lnTo>
                    <a:pt x="3168" y="485"/>
                  </a:lnTo>
                  <a:lnTo>
                    <a:pt x="3168" y="475"/>
                  </a:lnTo>
                  <a:lnTo>
                    <a:pt x="3170" y="475"/>
                  </a:lnTo>
                  <a:lnTo>
                    <a:pt x="3170" y="465"/>
                  </a:lnTo>
                  <a:lnTo>
                    <a:pt x="3171" y="465"/>
                  </a:lnTo>
                  <a:lnTo>
                    <a:pt x="3171" y="457"/>
                  </a:lnTo>
                  <a:lnTo>
                    <a:pt x="3173" y="457"/>
                  </a:lnTo>
                  <a:lnTo>
                    <a:pt x="3173" y="447"/>
                  </a:lnTo>
                  <a:lnTo>
                    <a:pt x="3175" y="447"/>
                  </a:lnTo>
                  <a:lnTo>
                    <a:pt x="3175" y="437"/>
                  </a:lnTo>
                  <a:lnTo>
                    <a:pt x="3176" y="437"/>
                  </a:lnTo>
                  <a:lnTo>
                    <a:pt x="3176" y="427"/>
                  </a:lnTo>
                  <a:lnTo>
                    <a:pt x="3178" y="427"/>
                  </a:lnTo>
                  <a:lnTo>
                    <a:pt x="3178" y="419"/>
                  </a:lnTo>
                  <a:lnTo>
                    <a:pt x="3180" y="419"/>
                  </a:lnTo>
                  <a:lnTo>
                    <a:pt x="3180" y="409"/>
                  </a:lnTo>
                  <a:lnTo>
                    <a:pt x="3181" y="409"/>
                  </a:lnTo>
                  <a:lnTo>
                    <a:pt x="3181" y="399"/>
                  </a:lnTo>
                  <a:lnTo>
                    <a:pt x="3183" y="399"/>
                  </a:lnTo>
                  <a:lnTo>
                    <a:pt x="3183" y="389"/>
                  </a:lnTo>
                  <a:lnTo>
                    <a:pt x="3185" y="389"/>
                  </a:lnTo>
                  <a:lnTo>
                    <a:pt x="3185" y="380"/>
                  </a:lnTo>
                  <a:lnTo>
                    <a:pt x="3186" y="380"/>
                  </a:lnTo>
                  <a:lnTo>
                    <a:pt x="3186" y="370"/>
                  </a:lnTo>
                  <a:lnTo>
                    <a:pt x="3188" y="370"/>
                  </a:lnTo>
                  <a:lnTo>
                    <a:pt x="3188" y="360"/>
                  </a:lnTo>
                  <a:lnTo>
                    <a:pt x="3190" y="360"/>
                  </a:lnTo>
                  <a:lnTo>
                    <a:pt x="3190" y="350"/>
                  </a:lnTo>
                  <a:lnTo>
                    <a:pt x="3191" y="350"/>
                  </a:lnTo>
                  <a:lnTo>
                    <a:pt x="3191" y="342"/>
                  </a:lnTo>
                  <a:lnTo>
                    <a:pt x="3193" y="342"/>
                  </a:lnTo>
                  <a:lnTo>
                    <a:pt x="3193" y="332"/>
                  </a:lnTo>
                  <a:lnTo>
                    <a:pt x="3195" y="332"/>
                  </a:lnTo>
                  <a:lnTo>
                    <a:pt x="3195" y="322"/>
                  </a:lnTo>
                  <a:lnTo>
                    <a:pt x="3196" y="322"/>
                  </a:lnTo>
                  <a:lnTo>
                    <a:pt x="3196" y="312"/>
                  </a:lnTo>
                  <a:lnTo>
                    <a:pt x="3198" y="312"/>
                  </a:lnTo>
                  <a:lnTo>
                    <a:pt x="3198" y="304"/>
                  </a:lnTo>
                  <a:lnTo>
                    <a:pt x="3200" y="304"/>
                  </a:lnTo>
                  <a:lnTo>
                    <a:pt x="3200" y="294"/>
                  </a:lnTo>
                  <a:lnTo>
                    <a:pt x="3201" y="294"/>
                  </a:lnTo>
                  <a:lnTo>
                    <a:pt x="3201" y="284"/>
                  </a:lnTo>
                  <a:lnTo>
                    <a:pt x="3203" y="284"/>
                  </a:lnTo>
                  <a:lnTo>
                    <a:pt x="3203" y="274"/>
                  </a:lnTo>
                  <a:lnTo>
                    <a:pt x="3205" y="274"/>
                  </a:lnTo>
                  <a:lnTo>
                    <a:pt x="3205" y="265"/>
                  </a:lnTo>
                  <a:lnTo>
                    <a:pt x="3206" y="265"/>
                  </a:lnTo>
                  <a:lnTo>
                    <a:pt x="3206" y="255"/>
                  </a:lnTo>
                  <a:lnTo>
                    <a:pt x="3208" y="255"/>
                  </a:lnTo>
                  <a:lnTo>
                    <a:pt x="3208" y="245"/>
                  </a:lnTo>
                  <a:lnTo>
                    <a:pt x="3210" y="245"/>
                  </a:lnTo>
                  <a:lnTo>
                    <a:pt x="3210" y="235"/>
                  </a:lnTo>
                  <a:lnTo>
                    <a:pt x="3211" y="235"/>
                  </a:lnTo>
                  <a:lnTo>
                    <a:pt x="3211" y="227"/>
                  </a:lnTo>
                  <a:lnTo>
                    <a:pt x="3213" y="227"/>
                  </a:lnTo>
                  <a:lnTo>
                    <a:pt x="3213" y="217"/>
                  </a:lnTo>
                  <a:lnTo>
                    <a:pt x="3215" y="217"/>
                  </a:lnTo>
                  <a:lnTo>
                    <a:pt x="3215" y="207"/>
                  </a:lnTo>
                  <a:lnTo>
                    <a:pt x="3216" y="207"/>
                  </a:lnTo>
                  <a:lnTo>
                    <a:pt x="3216" y="197"/>
                  </a:lnTo>
                  <a:lnTo>
                    <a:pt x="3218" y="197"/>
                  </a:lnTo>
                  <a:lnTo>
                    <a:pt x="3218" y="189"/>
                  </a:lnTo>
                  <a:lnTo>
                    <a:pt x="3220" y="189"/>
                  </a:lnTo>
                  <a:lnTo>
                    <a:pt x="3220" y="179"/>
                  </a:lnTo>
                  <a:lnTo>
                    <a:pt x="3221" y="179"/>
                  </a:lnTo>
                  <a:lnTo>
                    <a:pt x="3221" y="169"/>
                  </a:lnTo>
                  <a:lnTo>
                    <a:pt x="3223" y="169"/>
                  </a:lnTo>
                  <a:lnTo>
                    <a:pt x="3223" y="159"/>
                  </a:lnTo>
                  <a:lnTo>
                    <a:pt x="3225" y="159"/>
                  </a:lnTo>
                  <a:lnTo>
                    <a:pt x="3225" y="150"/>
                  </a:lnTo>
                  <a:lnTo>
                    <a:pt x="3226" y="150"/>
                  </a:lnTo>
                  <a:lnTo>
                    <a:pt x="3226" y="140"/>
                  </a:lnTo>
                  <a:lnTo>
                    <a:pt x="3228" y="140"/>
                  </a:lnTo>
                  <a:lnTo>
                    <a:pt x="3228" y="130"/>
                  </a:lnTo>
                  <a:lnTo>
                    <a:pt x="3230" y="130"/>
                  </a:lnTo>
                  <a:lnTo>
                    <a:pt x="3230" y="120"/>
                  </a:lnTo>
                  <a:lnTo>
                    <a:pt x="3231" y="120"/>
                  </a:lnTo>
                  <a:lnTo>
                    <a:pt x="3231" y="112"/>
                  </a:lnTo>
                  <a:lnTo>
                    <a:pt x="3233" y="112"/>
                  </a:lnTo>
                  <a:lnTo>
                    <a:pt x="3233" y="102"/>
                  </a:lnTo>
                  <a:lnTo>
                    <a:pt x="3235" y="102"/>
                  </a:lnTo>
                  <a:lnTo>
                    <a:pt x="3235" y="92"/>
                  </a:lnTo>
                  <a:lnTo>
                    <a:pt x="3236" y="92"/>
                  </a:lnTo>
                  <a:lnTo>
                    <a:pt x="3236" y="82"/>
                  </a:lnTo>
                  <a:lnTo>
                    <a:pt x="3238" y="82"/>
                  </a:lnTo>
                  <a:lnTo>
                    <a:pt x="3238" y="74"/>
                  </a:lnTo>
                  <a:lnTo>
                    <a:pt x="3240" y="74"/>
                  </a:lnTo>
                  <a:lnTo>
                    <a:pt x="3240" y="64"/>
                  </a:lnTo>
                  <a:lnTo>
                    <a:pt x="3241" y="64"/>
                  </a:lnTo>
                  <a:lnTo>
                    <a:pt x="3241" y="54"/>
                  </a:lnTo>
                  <a:lnTo>
                    <a:pt x="3243" y="54"/>
                  </a:lnTo>
                  <a:lnTo>
                    <a:pt x="3243" y="44"/>
                  </a:lnTo>
                  <a:lnTo>
                    <a:pt x="3245" y="44"/>
                  </a:lnTo>
                  <a:lnTo>
                    <a:pt x="3245" y="34"/>
                  </a:lnTo>
                  <a:lnTo>
                    <a:pt x="3246" y="34"/>
                  </a:lnTo>
                  <a:lnTo>
                    <a:pt x="3246" y="25"/>
                  </a:lnTo>
                  <a:lnTo>
                    <a:pt x="3248" y="25"/>
                  </a:lnTo>
                  <a:lnTo>
                    <a:pt x="3248" y="15"/>
                  </a:lnTo>
                  <a:lnTo>
                    <a:pt x="3250" y="15"/>
                  </a:lnTo>
                  <a:lnTo>
                    <a:pt x="3250" y="5"/>
                  </a:lnTo>
                  <a:lnTo>
                    <a:pt x="3251" y="5"/>
                  </a:lnTo>
                  <a:lnTo>
                    <a:pt x="3251" y="2"/>
                  </a:lnTo>
                  <a:lnTo>
                    <a:pt x="1720" y="2"/>
                  </a:lnTo>
                  <a:lnTo>
                    <a:pt x="1720" y="4"/>
                  </a:lnTo>
                  <a:lnTo>
                    <a:pt x="1718" y="4"/>
                  </a:lnTo>
                  <a:lnTo>
                    <a:pt x="1718" y="7"/>
                  </a:lnTo>
                  <a:lnTo>
                    <a:pt x="1716" y="7"/>
                  </a:lnTo>
                  <a:lnTo>
                    <a:pt x="1716" y="9"/>
                  </a:lnTo>
                  <a:lnTo>
                    <a:pt x="1715" y="9"/>
                  </a:lnTo>
                  <a:lnTo>
                    <a:pt x="1715" y="12"/>
                  </a:lnTo>
                  <a:lnTo>
                    <a:pt x="1713" y="12"/>
                  </a:lnTo>
                  <a:lnTo>
                    <a:pt x="1713" y="15"/>
                  </a:lnTo>
                  <a:lnTo>
                    <a:pt x="1711" y="15"/>
                  </a:lnTo>
                  <a:lnTo>
                    <a:pt x="1711" y="19"/>
                  </a:lnTo>
                  <a:lnTo>
                    <a:pt x="1710" y="19"/>
                  </a:lnTo>
                  <a:lnTo>
                    <a:pt x="1710" y="20"/>
                  </a:lnTo>
                  <a:lnTo>
                    <a:pt x="1708" y="20"/>
                  </a:lnTo>
                  <a:lnTo>
                    <a:pt x="1708" y="24"/>
                  </a:lnTo>
                  <a:lnTo>
                    <a:pt x="1706" y="24"/>
                  </a:lnTo>
                  <a:lnTo>
                    <a:pt x="1706" y="27"/>
                  </a:lnTo>
                  <a:lnTo>
                    <a:pt x="1705" y="27"/>
                  </a:lnTo>
                  <a:lnTo>
                    <a:pt x="1705" y="30"/>
                  </a:lnTo>
                  <a:lnTo>
                    <a:pt x="1703" y="30"/>
                  </a:lnTo>
                  <a:lnTo>
                    <a:pt x="1703" y="32"/>
                  </a:lnTo>
                  <a:lnTo>
                    <a:pt x="1701" y="32"/>
                  </a:lnTo>
                  <a:lnTo>
                    <a:pt x="1701" y="35"/>
                  </a:lnTo>
                  <a:lnTo>
                    <a:pt x="1700" y="35"/>
                  </a:lnTo>
                  <a:lnTo>
                    <a:pt x="1700" y="39"/>
                  </a:lnTo>
                  <a:lnTo>
                    <a:pt x="1698" y="39"/>
                  </a:lnTo>
                  <a:lnTo>
                    <a:pt x="1698" y="42"/>
                  </a:lnTo>
                  <a:lnTo>
                    <a:pt x="1696" y="42"/>
                  </a:lnTo>
                  <a:lnTo>
                    <a:pt x="1696" y="44"/>
                  </a:lnTo>
                  <a:lnTo>
                    <a:pt x="1695" y="44"/>
                  </a:lnTo>
                  <a:lnTo>
                    <a:pt x="1695" y="47"/>
                  </a:lnTo>
                  <a:lnTo>
                    <a:pt x="1693" y="47"/>
                  </a:lnTo>
                  <a:lnTo>
                    <a:pt x="1693" y="50"/>
                  </a:lnTo>
                  <a:lnTo>
                    <a:pt x="1691" y="50"/>
                  </a:lnTo>
                  <a:lnTo>
                    <a:pt x="1691" y="54"/>
                  </a:lnTo>
                  <a:lnTo>
                    <a:pt x="1690" y="54"/>
                  </a:lnTo>
                  <a:lnTo>
                    <a:pt x="1690" y="55"/>
                  </a:lnTo>
                  <a:lnTo>
                    <a:pt x="1688" y="55"/>
                  </a:lnTo>
                  <a:lnTo>
                    <a:pt x="1688" y="59"/>
                  </a:lnTo>
                  <a:lnTo>
                    <a:pt x="1686" y="59"/>
                  </a:lnTo>
                  <a:lnTo>
                    <a:pt x="1686" y="62"/>
                  </a:lnTo>
                  <a:lnTo>
                    <a:pt x="1685" y="62"/>
                  </a:lnTo>
                  <a:lnTo>
                    <a:pt x="1685" y="65"/>
                  </a:lnTo>
                  <a:lnTo>
                    <a:pt x="1683" y="65"/>
                  </a:lnTo>
                  <a:lnTo>
                    <a:pt x="1683" y="67"/>
                  </a:lnTo>
                  <a:lnTo>
                    <a:pt x="1681" y="67"/>
                  </a:lnTo>
                  <a:lnTo>
                    <a:pt x="1681" y="70"/>
                  </a:lnTo>
                  <a:lnTo>
                    <a:pt x="1680" y="70"/>
                  </a:lnTo>
                  <a:lnTo>
                    <a:pt x="1680" y="74"/>
                  </a:lnTo>
                  <a:lnTo>
                    <a:pt x="1678" y="74"/>
                  </a:lnTo>
                  <a:lnTo>
                    <a:pt x="1678" y="77"/>
                  </a:lnTo>
                  <a:lnTo>
                    <a:pt x="1676" y="77"/>
                  </a:lnTo>
                  <a:lnTo>
                    <a:pt x="1676" y="79"/>
                  </a:lnTo>
                  <a:lnTo>
                    <a:pt x="1675" y="79"/>
                  </a:lnTo>
                  <a:lnTo>
                    <a:pt x="1675" y="82"/>
                  </a:lnTo>
                  <a:lnTo>
                    <a:pt x="1673" y="82"/>
                  </a:lnTo>
                  <a:lnTo>
                    <a:pt x="1673" y="85"/>
                  </a:lnTo>
                  <a:lnTo>
                    <a:pt x="1671" y="85"/>
                  </a:lnTo>
                  <a:lnTo>
                    <a:pt x="1671" y="89"/>
                  </a:lnTo>
                  <a:lnTo>
                    <a:pt x="1670" y="89"/>
                  </a:lnTo>
                  <a:lnTo>
                    <a:pt x="1670" y="90"/>
                  </a:lnTo>
                  <a:lnTo>
                    <a:pt x="1668" y="90"/>
                  </a:lnTo>
                  <a:lnTo>
                    <a:pt x="1668" y="94"/>
                  </a:lnTo>
                  <a:lnTo>
                    <a:pt x="1666" y="94"/>
                  </a:lnTo>
                  <a:lnTo>
                    <a:pt x="1666" y="97"/>
                  </a:lnTo>
                  <a:lnTo>
                    <a:pt x="1665" y="97"/>
                  </a:lnTo>
                  <a:lnTo>
                    <a:pt x="1665" y="100"/>
                  </a:lnTo>
                  <a:lnTo>
                    <a:pt x="1663" y="100"/>
                  </a:lnTo>
                  <a:lnTo>
                    <a:pt x="1663" y="102"/>
                  </a:lnTo>
                  <a:lnTo>
                    <a:pt x="1661" y="102"/>
                  </a:lnTo>
                  <a:lnTo>
                    <a:pt x="1661" y="105"/>
                  </a:lnTo>
                  <a:lnTo>
                    <a:pt x="1660" y="105"/>
                  </a:lnTo>
                  <a:lnTo>
                    <a:pt x="1660" y="109"/>
                  </a:lnTo>
                  <a:lnTo>
                    <a:pt x="1658" y="109"/>
                  </a:lnTo>
                  <a:lnTo>
                    <a:pt x="1658" y="110"/>
                  </a:lnTo>
                  <a:lnTo>
                    <a:pt x="1656" y="110"/>
                  </a:lnTo>
                  <a:lnTo>
                    <a:pt x="1656" y="114"/>
                  </a:lnTo>
                  <a:lnTo>
                    <a:pt x="1655" y="114"/>
                  </a:lnTo>
                  <a:lnTo>
                    <a:pt x="1655" y="117"/>
                  </a:lnTo>
                  <a:lnTo>
                    <a:pt x="1653" y="117"/>
                  </a:lnTo>
                  <a:lnTo>
                    <a:pt x="1653" y="120"/>
                  </a:lnTo>
                  <a:lnTo>
                    <a:pt x="1651" y="120"/>
                  </a:lnTo>
                  <a:lnTo>
                    <a:pt x="1651" y="122"/>
                  </a:lnTo>
                  <a:lnTo>
                    <a:pt x="1650" y="122"/>
                  </a:lnTo>
                  <a:lnTo>
                    <a:pt x="1650" y="125"/>
                  </a:lnTo>
                  <a:lnTo>
                    <a:pt x="1648" y="125"/>
                  </a:lnTo>
                  <a:lnTo>
                    <a:pt x="1648" y="129"/>
                  </a:lnTo>
                  <a:lnTo>
                    <a:pt x="1646" y="129"/>
                  </a:lnTo>
                  <a:lnTo>
                    <a:pt x="1646" y="132"/>
                  </a:lnTo>
                  <a:lnTo>
                    <a:pt x="1645" y="132"/>
                  </a:lnTo>
                  <a:lnTo>
                    <a:pt x="1645" y="134"/>
                  </a:lnTo>
                  <a:lnTo>
                    <a:pt x="1643" y="134"/>
                  </a:lnTo>
                  <a:lnTo>
                    <a:pt x="1643" y="137"/>
                  </a:lnTo>
                  <a:lnTo>
                    <a:pt x="1641" y="137"/>
                  </a:lnTo>
                  <a:lnTo>
                    <a:pt x="1641" y="140"/>
                  </a:lnTo>
                  <a:lnTo>
                    <a:pt x="1640" y="140"/>
                  </a:lnTo>
                  <a:lnTo>
                    <a:pt x="1640" y="144"/>
                  </a:lnTo>
                  <a:lnTo>
                    <a:pt x="1638" y="144"/>
                  </a:lnTo>
                  <a:lnTo>
                    <a:pt x="1638" y="145"/>
                  </a:lnTo>
                  <a:lnTo>
                    <a:pt x="1636" y="145"/>
                  </a:lnTo>
                  <a:lnTo>
                    <a:pt x="1636" y="149"/>
                  </a:lnTo>
                  <a:lnTo>
                    <a:pt x="1635" y="149"/>
                  </a:lnTo>
                  <a:lnTo>
                    <a:pt x="1635" y="152"/>
                  </a:lnTo>
                  <a:lnTo>
                    <a:pt x="1633" y="152"/>
                  </a:lnTo>
                  <a:lnTo>
                    <a:pt x="1633" y="155"/>
                  </a:lnTo>
                  <a:lnTo>
                    <a:pt x="1631" y="155"/>
                  </a:lnTo>
                  <a:lnTo>
                    <a:pt x="1631" y="157"/>
                  </a:lnTo>
                  <a:lnTo>
                    <a:pt x="1630" y="157"/>
                  </a:lnTo>
                  <a:lnTo>
                    <a:pt x="1630" y="160"/>
                  </a:lnTo>
                  <a:lnTo>
                    <a:pt x="1628" y="160"/>
                  </a:lnTo>
                  <a:lnTo>
                    <a:pt x="1628" y="164"/>
                  </a:lnTo>
                  <a:lnTo>
                    <a:pt x="1626" y="164"/>
                  </a:lnTo>
                  <a:lnTo>
                    <a:pt x="1626" y="167"/>
                  </a:lnTo>
                  <a:lnTo>
                    <a:pt x="1625" y="167"/>
                  </a:lnTo>
                  <a:lnTo>
                    <a:pt x="1625" y="169"/>
                  </a:lnTo>
                  <a:lnTo>
                    <a:pt x="1623" y="169"/>
                  </a:lnTo>
                  <a:lnTo>
                    <a:pt x="1623" y="172"/>
                  </a:lnTo>
                  <a:lnTo>
                    <a:pt x="1621" y="172"/>
                  </a:lnTo>
                  <a:lnTo>
                    <a:pt x="1621" y="175"/>
                  </a:lnTo>
                  <a:lnTo>
                    <a:pt x="1620" y="175"/>
                  </a:lnTo>
                  <a:lnTo>
                    <a:pt x="1620" y="179"/>
                  </a:lnTo>
                  <a:lnTo>
                    <a:pt x="1618" y="179"/>
                  </a:lnTo>
                  <a:lnTo>
                    <a:pt x="1618" y="180"/>
                  </a:lnTo>
                  <a:lnTo>
                    <a:pt x="1616" y="180"/>
                  </a:lnTo>
                  <a:lnTo>
                    <a:pt x="1616" y="184"/>
                  </a:lnTo>
                  <a:lnTo>
                    <a:pt x="1615" y="184"/>
                  </a:lnTo>
                  <a:lnTo>
                    <a:pt x="1615" y="187"/>
                  </a:lnTo>
                  <a:lnTo>
                    <a:pt x="1613" y="187"/>
                  </a:lnTo>
                  <a:lnTo>
                    <a:pt x="1613" y="190"/>
                  </a:lnTo>
                  <a:lnTo>
                    <a:pt x="1611" y="190"/>
                  </a:lnTo>
                  <a:lnTo>
                    <a:pt x="1611" y="192"/>
                  </a:lnTo>
                  <a:lnTo>
                    <a:pt x="1610" y="192"/>
                  </a:lnTo>
                  <a:lnTo>
                    <a:pt x="1610" y="195"/>
                  </a:lnTo>
                  <a:lnTo>
                    <a:pt x="1608" y="195"/>
                  </a:lnTo>
                  <a:lnTo>
                    <a:pt x="1608" y="199"/>
                  </a:lnTo>
                  <a:lnTo>
                    <a:pt x="1606" y="199"/>
                  </a:lnTo>
                  <a:lnTo>
                    <a:pt x="1606" y="202"/>
                  </a:lnTo>
                  <a:lnTo>
                    <a:pt x="1605" y="202"/>
                  </a:lnTo>
                  <a:lnTo>
                    <a:pt x="1605" y="204"/>
                  </a:lnTo>
                  <a:lnTo>
                    <a:pt x="1603" y="204"/>
                  </a:lnTo>
                  <a:lnTo>
                    <a:pt x="1603" y="207"/>
                  </a:lnTo>
                  <a:lnTo>
                    <a:pt x="1601" y="207"/>
                  </a:lnTo>
                  <a:lnTo>
                    <a:pt x="1601" y="210"/>
                  </a:lnTo>
                  <a:lnTo>
                    <a:pt x="1600" y="210"/>
                  </a:lnTo>
                  <a:lnTo>
                    <a:pt x="1600" y="214"/>
                  </a:lnTo>
                  <a:lnTo>
                    <a:pt x="1598" y="214"/>
                  </a:lnTo>
                  <a:lnTo>
                    <a:pt x="1598" y="215"/>
                  </a:lnTo>
                  <a:lnTo>
                    <a:pt x="1596" y="215"/>
                  </a:lnTo>
                  <a:lnTo>
                    <a:pt x="1596" y="219"/>
                  </a:lnTo>
                  <a:lnTo>
                    <a:pt x="1595" y="219"/>
                  </a:lnTo>
                  <a:lnTo>
                    <a:pt x="1595" y="222"/>
                  </a:lnTo>
                  <a:lnTo>
                    <a:pt x="1593" y="222"/>
                  </a:lnTo>
                  <a:lnTo>
                    <a:pt x="1593" y="225"/>
                  </a:lnTo>
                  <a:lnTo>
                    <a:pt x="1591" y="225"/>
                  </a:lnTo>
                  <a:lnTo>
                    <a:pt x="1591" y="227"/>
                  </a:lnTo>
                  <a:lnTo>
                    <a:pt x="1590" y="227"/>
                  </a:lnTo>
                  <a:lnTo>
                    <a:pt x="1590" y="230"/>
                  </a:lnTo>
                  <a:lnTo>
                    <a:pt x="1588" y="230"/>
                  </a:lnTo>
                  <a:lnTo>
                    <a:pt x="1588" y="234"/>
                  </a:lnTo>
                  <a:lnTo>
                    <a:pt x="1586" y="234"/>
                  </a:lnTo>
                  <a:lnTo>
                    <a:pt x="1586" y="237"/>
                  </a:lnTo>
                  <a:lnTo>
                    <a:pt x="1585" y="237"/>
                  </a:lnTo>
                  <a:lnTo>
                    <a:pt x="1585" y="239"/>
                  </a:lnTo>
                  <a:lnTo>
                    <a:pt x="1583" y="239"/>
                  </a:lnTo>
                  <a:lnTo>
                    <a:pt x="1583" y="242"/>
                  </a:lnTo>
                  <a:lnTo>
                    <a:pt x="1581" y="242"/>
                  </a:lnTo>
                  <a:lnTo>
                    <a:pt x="1581" y="245"/>
                  </a:lnTo>
                  <a:lnTo>
                    <a:pt x="1580" y="245"/>
                  </a:lnTo>
                  <a:lnTo>
                    <a:pt x="1580" y="249"/>
                  </a:lnTo>
                  <a:lnTo>
                    <a:pt x="1578" y="249"/>
                  </a:lnTo>
                  <a:lnTo>
                    <a:pt x="1578" y="250"/>
                  </a:lnTo>
                  <a:lnTo>
                    <a:pt x="1576" y="250"/>
                  </a:lnTo>
                  <a:lnTo>
                    <a:pt x="1576" y="254"/>
                  </a:lnTo>
                  <a:lnTo>
                    <a:pt x="1575" y="254"/>
                  </a:lnTo>
                  <a:lnTo>
                    <a:pt x="1575" y="257"/>
                  </a:lnTo>
                  <a:lnTo>
                    <a:pt x="1573" y="257"/>
                  </a:lnTo>
                  <a:lnTo>
                    <a:pt x="1573" y="260"/>
                  </a:lnTo>
                  <a:lnTo>
                    <a:pt x="1571" y="260"/>
                  </a:lnTo>
                  <a:lnTo>
                    <a:pt x="1571" y="262"/>
                  </a:lnTo>
                  <a:lnTo>
                    <a:pt x="1570" y="262"/>
                  </a:lnTo>
                  <a:lnTo>
                    <a:pt x="1570" y="265"/>
                  </a:lnTo>
                  <a:lnTo>
                    <a:pt x="1568" y="265"/>
                  </a:lnTo>
                  <a:lnTo>
                    <a:pt x="1568" y="269"/>
                  </a:lnTo>
                  <a:lnTo>
                    <a:pt x="1566" y="269"/>
                  </a:lnTo>
                  <a:lnTo>
                    <a:pt x="1566" y="272"/>
                  </a:lnTo>
                  <a:lnTo>
                    <a:pt x="1565" y="272"/>
                  </a:lnTo>
                  <a:lnTo>
                    <a:pt x="1565" y="274"/>
                  </a:lnTo>
                  <a:lnTo>
                    <a:pt x="1563" y="274"/>
                  </a:lnTo>
                  <a:lnTo>
                    <a:pt x="1563" y="277"/>
                  </a:lnTo>
                  <a:lnTo>
                    <a:pt x="1561" y="277"/>
                  </a:lnTo>
                  <a:lnTo>
                    <a:pt x="1561" y="280"/>
                  </a:lnTo>
                  <a:lnTo>
                    <a:pt x="1560" y="280"/>
                  </a:lnTo>
                  <a:lnTo>
                    <a:pt x="1560" y="284"/>
                  </a:lnTo>
                  <a:lnTo>
                    <a:pt x="1558" y="284"/>
                  </a:lnTo>
                  <a:lnTo>
                    <a:pt x="1558" y="285"/>
                  </a:lnTo>
                  <a:lnTo>
                    <a:pt x="1556" y="285"/>
                  </a:lnTo>
                  <a:lnTo>
                    <a:pt x="1556" y="289"/>
                  </a:lnTo>
                  <a:lnTo>
                    <a:pt x="1555" y="289"/>
                  </a:lnTo>
                  <a:lnTo>
                    <a:pt x="1555" y="292"/>
                  </a:lnTo>
                  <a:lnTo>
                    <a:pt x="1553" y="292"/>
                  </a:lnTo>
                  <a:lnTo>
                    <a:pt x="1553" y="295"/>
                  </a:lnTo>
                  <a:lnTo>
                    <a:pt x="1551" y="295"/>
                  </a:lnTo>
                  <a:lnTo>
                    <a:pt x="1551" y="297"/>
                  </a:lnTo>
                  <a:lnTo>
                    <a:pt x="1550" y="297"/>
                  </a:lnTo>
                  <a:lnTo>
                    <a:pt x="1550" y="300"/>
                  </a:lnTo>
                  <a:lnTo>
                    <a:pt x="1548" y="300"/>
                  </a:lnTo>
                  <a:lnTo>
                    <a:pt x="1548" y="304"/>
                  </a:lnTo>
                  <a:lnTo>
                    <a:pt x="1546" y="304"/>
                  </a:lnTo>
                  <a:lnTo>
                    <a:pt x="1546" y="307"/>
                  </a:lnTo>
                  <a:lnTo>
                    <a:pt x="1545" y="307"/>
                  </a:lnTo>
                  <a:lnTo>
                    <a:pt x="1545" y="309"/>
                  </a:lnTo>
                  <a:lnTo>
                    <a:pt x="1543" y="309"/>
                  </a:lnTo>
                  <a:lnTo>
                    <a:pt x="1543" y="312"/>
                  </a:lnTo>
                  <a:lnTo>
                    <a:pt x="1541" y="312"/>
                  </a:lnTo>
                  <a:lnTo>
                    <a:pt x="1541" y="315"/>
                  </a:lnTo>
                  <a:lnTo>
                    <a:pt x="1540" y="315"/>
                  </a:lnTo>
                  <a:lnTo>
                    <a:pt x="1540" y="319"/>
                  </a:lnTo>
                  <a:lnTo>
                    <a:pt x="1538" y="319"/>
                  </a:lnTo>
                  <a:lnTo>
                    <a:pt x="1538" y="320"/>
                  </a:lnTo>
                  <a:lnTo>
                    <a:pt x="1536" y="320"/>
                  </a:lnTo>
                  <a:lnTo>
                    <a:pt x="1536" y="324"/>
                  </a:lnTo>
                  <a:lnTo>
                    <a:pt x="1535" y="324"/>
                  </a:lnTo>
                  <a:lnTo>
                    <a:pt x="1535" y="327"/>
                  </a:lnTo>
                  <a:lnTo>
                    <a:pt x="1533" y="327"/>
                  </a:lnTo>
                  <a:lnTo>
                    <a:pt x="1533" y="329"/>
                  </a:lnTo>
                  <a:lnTo>
                    <a:pt x="1531" y="329"/>
                  </a:lnTo>
                  <a:lnTo>
                    <a:pt x="1531" y="332"/>
                  </a:lnTo>
                  <a:lnTo>
                    <a:pt x="1530" y="332"/>
                  </a:lnTo>
                  <a:lnTo>
                    <a:pt x="1530" y="335"/>
                  </a:lnTo>
                  <a:lnTo>
                    <a:pt x="1528" y="335"/>
                  </a:lnTo>
                  <a:lnTo>
                    <a:pt x="1528" y="339"/>
                  </a:lnTo>
                  <a:lnTo>
                    <a:pt x="1526" y="339"/>
                  </a:lnTo>
                  <a:lnTo>
                    <a:pt x="1526" y="340"/>
                  </a:lnTo>
                  <a:lnTo>
                    <a:pt x="1525" y="340"/>
                  </a:lnTo>
                  <a:lnTo>
                    <a:pt x="1525" y="344"/>
                  </a:lnTo>
                  <a:lnTo>
                    <a:pt x="1523" y="344"/>
                  </a:lnTo>
                  <a:lnTo>
                    <a:pt x="1523" y="347"/>
                  </a:lnTo>
                  <a:lnTo>
                    <a:pt x="1521" y="347"/>
                  </a:lnTo>
                  <a:lnTo>
                    <a:pt x="1521" y="350"/>
                  </a:lnTo>
                  <a:lnTo>
                    <a:pt x="1520" y="350"/>
                  </a:lnTo>
                  <a:lnTo>
                    <a:pt x="1520" y="352"/>
                  </a:lnTo>
                  <a:lnTo>
                    <a:pt x="1518" y="352"/>
                  </a:lnTo>
                  <a:lnTo>
                    <a:pt x="1518" y="355"/>
                  </a:lnTo>
                  <a:lnTo>
                    <a:pt x="1516" y="355"/>
                  </a:lnTo>
                  <a:lnTo>
                    <a:pt x="1516" y="359"/>
                  </a:lnTo>
                  <a:lnTo>
                    <a:pt x="1515" y="359"/>
                  </a:lnTo>
                  <a:lnTo>
                    <a:pt x="1515" y="362"/>
                  </a:lnTo>
                  <a:lnTo>
                    <a:pt x="1513" y="362"/>
                  </a:lnTo>
                  <a:lnTo>
                    <a:pt x="1513" y="364"/>
                  </a:lnTo>
                  <a:lnTo>
                    <a:pt x="1511" y="364"/>
                  </a:lnTo>
                  <a:lnTo>
                    <a:pt x="1511" y="367"/>
                  </a:lnTo>
                  <a:lnTo>
                    <a:pt x="1510" y="367"/>
                  </a:lnTo>
                  <a:lnTo>
                    <a:pt x="1510" y="370"/>
                  </a:lnTo>
                  <a:lnTo>
                    <a:pt x="1508" y="370"/>
                  </a:lnTo>
                  <a:lnTo>
                    <a:pt x="1508" y="374"/>
                  </a:lnTo>
                  <a:lnTo>
                    <a:pt x="1506" y="374"/>
                  </a:lnTo>
                  <a:lnTo>
                    <a:pt x="1506" y="375"/>
                  </a:lnTo>
                  <a:lnTo>
                    <a:pt x="1505" y="375"/>
                  </a:lnTo>
                  <a:lnTo>
                    <a:pt x="1505" y="379"/>
                  </a:lnTo>
                  <a:lnTo>
                    <a:pt x="1503" y="379"/>
                  </a:lnTo>
                  <a:lnTo>
                    <a:pt x="1503" y="382"/>
                  </a:lnTo>
                  <a:lnTo>
                    <a:pt x="1501" y="382"/>
                  </a:lnTo>
                  <a:lnTo>
                    <a:pt x="1501" y="385"/>
                  </a:lnTo>
                  <a:lnTo>
                    <a:pt x="1500" y="385"/>
                  </a:lnTo>
                  <a:lnTo>
                    <a:pt x="1500" y="387"/>
                  </a:lnTo>
                  <a:lnTo>
                    <a:pt x="1498" y="387"/>
                  </a:lnTo>
                  <a:lnTo>
                    <a:pt x="1498" y="390"/>
                  </a:lnTo>
                  <a:lnTo>
                    <a:pt x="1496" y="390"/>
                  </a:lnTo>
                  <a:lnTo>
                    <a:pt x="1496" y="394"/>
                  </a:lnTo>
                  <a:lnTo>
                    <a:pt x="1495" y="394"/>
                  </a:lnTo>
                  <a:lnTo>
                    <a:pt x="1495" y="397"/>
                  </a:lnTo>
                  <a:lnTo>
                    <a:pt x="1493" y="397"/>
                  </a:lnTo>
                  <a:lnTo>
                    <a:pt x="1493" y="399"/>
                  </a:lnTo>
                  <a:lnTo>
                    <a:pt x="1491" y="399"/>
                  </a:lnTo>
                  <a:lnTo>
                    <a:pt x="1491" y="402"/>
                  </a:lnTo>
                  <a:lnTo>
                    <a:pt x="1490" y="402"/>
                  </a:lnTo>
                  <a:lnTo>
                    <a:pt x="1490" y="405"/>
                  </a:lnTo>
                  <a:lnTo>
                    <a:pt x="1488" y="405"/>
                  </a:lnTo>
                  <a:lnTo>
                    <a:pt x="1488" y="409"/>
                  </a:lnTo>
                  <a:lnTo>
                    <a:pt x="1486" y="409"/>
                  </a:lnTo>
                  <a:lnTo>
                    <a:pt x="1486" y="410"/>
                  </a:lnTo>
                  <a:lnTo>
                    <a:pt x="1485" y="410"/>
                  </a:lnTo>
                  <a:lnTo>
                    <a:pt x="1485" y="414"/>
                  </a:lnTo>
                  <a:lnTo>
                    <a:pt x="1483" y="414"/>
                  </a:lnTo>
                  <a:lnTo>
                    <a:pt x="1483" y="417"/>
                  </a:lnTo>
                  <a:lnTo>
                    <a:pt x="1481" y="417"/>
                  </a:lnTo>
                  <a:lnTo>
                    <a:pt x="1481" y="420"/>
                  </a:lnTo>
                  <a:lnTo>
                    <a:pt x="1480" y="420"/>
                  </a:lnTo>
                  <a:lnTo>
                    <a:pt x="1480" y="422"/>
                  </a:lnTo>
                  <a:lnTo>
                    <a:pt x="1478" y="422"/>
                  </a:lnTo>
                  <a:lnTo>
                    <a:pt x="1478" y="425"/>
                  </a:lnTo>
                  <a:lnTo>
                    <a:pt x="1476" y="425"/>
                  </a:lnTo>
                  <a:lnTo>
                    <a:pt x="1476" y="429"/>
                  </a:lnTo>
                  <a:lnTo>
                    <a:pt x="1475" y="429"/>
                  </a:lnTo>
                  <a:lnTo>
                    <a:pt x="1475" y="432"/>
                  </a:lnTo>
                  <a:lnTo>
                    <a:pt x="1473" y="432"/>
                  </a:lnTo>
                  <a:lnTo>
                    <a:pt x="1473" y="434"/>
                  </a:lnTo>
                  <a:lnTo>
                    <a:pt x="1471" y="434"/>
                  </a:lnTo>
                  <a:lnTo>
                    <a:pt x="1471" y="437"/>
                  </a:lnTo>
                  <a:lnTo>
                    <a:pt x="1470" y="437"/>
                  </a:lnTo>
                  <a:lnTo>
                    <a:pt x="1470" y="440"/>
                  </a:lnTo>
                  <a:lnTo>
                    <a:pt x="1468" y="440"/>
                  </a:lnTo>
                  <a:lnTo>
                    <a:pt x="1468" y="444"/>
                  </a:lnTo>
                  <a:lnTo>
                    <a:pt x="1466" y="444"/>
                  </a:lnTo>
                  <a:lnTo>
                    <a:pt x="1466" y="445"/>
                  </a:lnTo>
                  <a:lnTo>
                    <a:pt x="1465" y="445"/>
                  </a:lnTo>
                  <a:lnTo>
                    <a:pt x="1465" y="449"/>
                  </a:lnTo>
                  <a:lnTo>
                    <a:pt x="1463" y="449"/>
                  </a:lnTo>
                  <a:lnTo>
                    <a:pt x="1463" y="452"/>
                  </a:lnTo>
                  <a:lnTo>
                    <a:pt x="1461" y="452"/>
                  </a:lnTo>
                  <a:lnTo>
                    <a:pt x="1461" y="455"/>
                  </a:lnTo>
                  <a:lnTo>
                    <a:pt x="1460" y="455"/>
                  </a:lnTo>
                  <a:lnTo>
                    <a:pt x="1460" y="457"/>
                  </a:lnTo>
                  <a:lnTo>
                    <a:pt x="1458" y="457"/>
                  </a:lnTo>
                  <a:lnTo>
                    <a:pt x="1458" y="460"/>
                  </a:lnTo>
                  <a:lnTo>
                    <a:pt x="1456" y="460"/>
                  </a:lnTo>
                  <a:lnTo>
                    <a:pt x="1456" y="464"/>
                  </a:lnTo>
                  <a:lnTo>
                    <a:pt x="1455" y="464"/>
                  </a:lnTo>
                  <a:lnTo>
                    <a:pt x="1455" y="467"/>
                  </a:lnTo>
                  <a:lnTo>
                    <a:pt x="1453" y="467"/>
                  </a:lnTo>
                  <a:lnTo>
                    <a:pt x="1453" y="469"/>
                  </a:lnTo>
                  <a:lnTo>
                    <a:pt x="1451" y="469"/>
                  </a:lnTo>
                  <a:lnTo>
                    <a:pt x="1451" y="472"/>
                  </a:lnTo>
                  <a:lnTo>
                    <a:pt x="1450" y="472"/>
                  </a:lnTo>
                  <a:lnTo>
                    <a:pt x="1450" y="475"/>
                  </a:lnTo>
                  <a:lnTo>
                    <a:pt x="1448" y="475"/>
                  </a:lnTo>
                  <a:lnTo>
                    <a:pt x="1448" y="479"/>
                  </a:lnTo>
                  <a:lnTo>
                    <a:pt x="1446" y="479"/>
                  </a:lnTo>
                  <a:lnTo>
                    <a:pt x="1446" y="480"/>
                  </a:lnTo>
                  <a:lnTo>
                    <a:pt x="1445" y="480"/>
                  </a:lnTo>
                  <a:lnTo>
                    <a:pt x="1445" y="484"/>
                  </a:lnTo>
                  <a:lnTo>
                    <a:pt x="1443" y="484"/>
                  </a:lnTo>
                  <a:lnTo>
                    <a:pt x="1443" y="487"/>
                  </a:lnTo>
                  <a:lnTo>
                    <a:pt x="1441" y="487"/>
                  </a:lnTo>
                  <a:lnTo>
                    <a:pt x="1441" y="490"/>
                  </a:lnTo>
                  <a:lnTo>
                    <a:pt x="1440" y="490"/>
                  </a:lnTo>
                  <a:lnTo>
                    <a:pt x="1440" y="492"/>
                  </a:lnTo>
                  <a:lnTo>
                    <a:pt x="1438" y="492"/>
                  </a:lnTo>
                  <a:lnTo>
                    <a:pt x="1438" y="495"/>
                  </a:lnTo>
                  <a:lnTo>
                    <a:pt x="1436" y="495"/>
                  </a:lnTo>
                  <a:lnTo>
                    <a:pt x="1436" y="499"/>
                  </a:lnTo>
                  <a:lnTo>
                    <a:pt x="1435" y="499"/>
                  </a:lnTo>
                  <a:lnTo>
                    <a:pt x="1435" y="502"/>
                  </a:lnTo>
                  <a:lnTo>
                    <a:pt x="1433" y="502"/>
                  </a:lnTo>
                  <a:lnTo>
                    <a:pt x="1433" y="504"/>
                  </a:lnTo>
                  <a:lnTo>
                    <a:pt x="1431" y="504"/>
                  </a:lnTo>
                  <a:lnTo>
                    <a:pt x="1431" y="507"/>
                  </a:lnTo>
                  <a:lnTo>
                    <a:pt x="1430" y="507"/>
                  </a:lnTo>
                  <a:lnTo>
                    <a:pt x="1430" y="510"/>
                  </a:lnTo>
                  <a:lnTo>
                    <a:pt x="1428" y="510"/>
                  </a:lnTo>
                  <a:lnTo>
                    <a:pt x="1428" y="514"/>
                  </a:lnTo>
                  <a:lnTo>
                    <a:pt x="1426" y="514"/>
                  </a:lnTo>
                  <a:lnTo>
                    <a:pt x="1426" y="515"/>
                  </a:lnTo>
                  <a:lnTo>
                    <a:pt x="1425" y="515"/>
                  </a:lnTo>
                  <a:lnTo>
                    <a:pt x="1425" y="519"/>
                  </a:lnTo>
                  <a:lnTo>
                    <a:pt x="1423" y="519"/>
                  </a:lnTo>
                  <a:lnTo>
                    <a:pt x="1423" y="522"/>
                  </a:lnTo>
                  <a:lnTo>
                    <a:pt x="1421" y="522"/>
                  </a:lnTo>
                  <a:lnTo>
                    <a:pt x="1421" y="525"/>
                  </a:lnTo>
                  <a:lnTo>
                    <a:pt x="1420" y="525"/>
                  </a:lnTo>
                  <a:lnTo>
                    <a:pt x="1420" y="527"/>
                  </a:lnTo>
                  <a:lnTo>
                    <a:pt x="1418" y="527"/>
                  </a:lnTo>
                  <a:lnTo>
                    <a:pt x="1418" y="530"/>
                  </a:lnTo>
                  <a:lnTo>
                    <a:pt x="1416" y="530"/>
                  </a:lnTo>
                  <a:lnTo>
                    <a:pt x="1416" y="534"/>
                  </a:lnTo>
                  <a:lnTo>
                    <a:pt x="1415" y="534"/>
                  </a:lnTo>
                  <a:lnTo>
                    <a:pt x="1415" y="537"/>
                  </a:lnTo>
                  <a:lnTo>
                    <a:pt x="1413" y="537"/>
                  </a:lnTo>
                  <a:lnTo>
                    <a:pt x="1413" y="539"/>
                  </a:lnTo>
                  <a:lnTo>
                    <a:pt x="1411" y="539"/>
                  </a:lnTo>
                  <a:lnTo>
                    <a:pt x="1411" y="542"/>
                  </a:lnTo>
                  <a:lnTo>
                    <a:pt x="1410" y="542"/>
                  </a:lnTo>
                  <a:lnTo>
                    <a:pt x="1410" y="545"/>
                  </a:lnTo>
                  <a:lnTo>
                    <a:pt x="1408" y="545"/>
                  </a:lnTo>
                  <a:lnTo>
                    <a:pt x="1408" y="547"/>
                  </a:lnTo>
                  <a:lnTo>
                    <a:pt x="1406" y="547"/>
                  </a:lnTo>
                  <a:lnTo>
                    <a:pt x="1406" y="550"/>
                  </a:lnTo>
                  <a:lnTo>
                    <a:pt x="1405" y="550"/>
                  </a:lnTo>
                  <a:lnTo>
                    <a:pt x="1405" y="554"/>
                  </a:lnTo>
                  <a:lnTo>
                    <a:pt x="1403" y="554"/>
                  </a:lnTo>
                  <a:lnTo>
                    <a:pt x="1403" y="557"/>
                  </a:lnTo>
                  <a:lnTo>
                    <a:pt x="1401" y="557"/>
                  </a:lnTo>
                  <a:lnTo>
                    <a:pt x="1401" y="559"/>
                  </a:lnTo>
                  <a:lnTo>
                    <a:pt x="1400" y="559"/>
                  </a:lnTo>
                  <a:lnTo>
                    <a:pt x="1400" y="562"/>
                  </a:lnTo>
                  <a:lnTo>
                    <a:pt x="1398" y="562"/>
                  </a:lnTo>
                  <a:lnTo>
                    <a:pt x="1398" y="565"/>
                  </a:lnTo>
                  <a:lnTo>
                    <a:pt x="1396" y="565"/>
                  </a:lnTo>
                  <a:lnTo>
                    <a:pt x="1396" y="569"/>
                  </a:lnTo>
                  <a:lnTo>
                    <a:pt x="1395" y="569"/>
                  </a:lnTo>
                  <a:lnTo>
                    <a:pt x="1395" y="570"/>
                  </a:lnTo>
                  <a:lnTo>
                    <a:pt x="1393" y="570"/>
                  </a:lnTo>
                  <a:lnTo>
                    <a:pt x="1393" y="574"/>
                  </a:lnTo>
                  <a:lnTo>
                    <a:pt x="1391" y="574"/>
                  </a:lnTo>
                  <a:lnTo>
                    <a:pt x="1391" y="577"/>
                  </a:lnTo>
                  <a:lnTo>
                    <a:pt x="1390" y="577"/>
                  </a:lnTo>
                  <a:lnTo>
                    <a:pt x="1390" y="580"/>
                  </a:lnTo>
                  <a:lnTo>
                    <a:pt x="1388" y="580"/>
                  </a:lnTo>
                  <a:lnTo>
                    <a:pt x="1388" y="582"/>
                  </a:lnTo>
                  <a:lnTo>
                    <a:pt x="1386" y="582"/>
                  </a:lnTo>
                  <a:lnTo>
                    <a:pt x="1386" y="585"/>
                  </a:lnTo>
                  <a:lnTo>
                    <a:pt x="1385" y="585"/>
                  </a:lnTo>
                  <a:lnTo>
                    <a:pt x="1385" y="589"/>
                  </a:lnTo>
                  <a:lnTo>
                    <a:pt x="1383" y="589"/>
                  </a:lnTo>
                  <a:lnTo>
                    <a:pt x="1383" y="592"/>
                  </a:lnTo>
                  <a:lnTo>
                    <a:pt x="1381" y="592"/>
                  </a:lnTo>
                  <a:lnTo>
                    <a:pt x="1381" y="594"/>
                  </a:lnTo>
                  <a:lnTo>
                    <a:pt x="1380" y="594"/>
                  </a:lnTo>
                  <a:lnTo>
                    <a:pt x="1380" y="597"/>
                  </a:lnTo>
                  <a:lnTo>
                    <a:pt x="1378" y="597"/>
                  </a:lnTo>
                  <a:lnTo>
                    <a:pt x="1378" y="600"/>
                  </a:lnTo>
                  <a:lnTo>
                    <a:pt x="1376" y="600"/>
                  </a:lnTo>
                  <a:lnTo>
                    <a:pt x="1376" y="604"/>
                  </a:lnTo>
                  <a:lnTo>
                    <a:pt x="1375" y="604"/>
                  </a:lnTo>
                  <a:lnTo>
                    <a:pt x="1375" y="605"/>
                  </a:lnTo>
                  <a:lnTo>
                    <a:pt x="1373" y="605"/>
                  </a:lnTo>
                  <a:lnTo>
                    <a:pt x="1373" y="609"/>
                  </a:lnTo>
                  <a:lnTo>
                    <a:pt x="1371" y="609"/>
                  </a:lnTo>
                  <a:lnTo>
                    <a:pt x="1371" y="612"/>
                  </a:lnTo>
                  <a:lnTo>
                    <a:pt x="1370" y="612"/>
                  </a:lnTo>
                  <a:lnTo>
                    <a:pt x="1370" y="615"/>
                  </a:lnTo>
                  <a:lnTo>
                    <a:pt x="1368" y="615"/>
                  </a:lnTo>
                  <a:lnTo>
                    <a:pt x="1368" y="617"/>
                  </a:lnTo>
                  <a:lnTo>
                    <a:pt x="1366" y="617"/>
                  </a:lnTo>
                  <a:lnTo>
                    <a:pt x="1366" y="620"/>
                  </a:lnTo>
                  <a:lnTo>
                    <a:pt x="1365" y="620"/>
                  </a:lnTo>
                  <a:lnTo>
                    <a:pt x="1365" y="624"/>
                  </a:lnTo>
                  <a:lnTo>
                    <a:pt x="1363" y="624"/>
                  </a:lnTo>
                  <a:lnTo>
                    <a:pt x="1363" y="627"/>
                  </a:lnTo>
                  <a:lnTo>
                    <a:pt x="1361" y="627"/>
                  </a:lnTo>
                  <a:lnTo>
                    <a:pt x="1361" y="629"/>
                  </a:lnTo>
                  <a:lnTo>
                    <a:pt x="1360" y="629"/>
                  </a:lnTo>
                  <a:lnTo>
                    <a:pt x="1360" y="632"/>
                  </a:lnTo>
                  <a:lnTo>
                    <a:pt x="1358" y="632"/>
                  </a:lnTo>
                  <a:lnTo>
                    <a:pt x="1358" y="635"/>
                  </a:lnTo>
                  <a:lnTo>
                    <a:pt x="1356" y="635"/>
                  </a:lnTo>
                  <a:lnTo>
                    <a:pt x="1356" y="639"/>
                  </a:lnTo>
                  <a:lnTo>
                    <a:pt x="1355" y="639"/>
                  </a:lnTo>
                  <a:lnTo>
                    <a:pt x="1355" y="640"/>
                  </a:lnTo>
                  <a:lnTo>
                    <a:pt x="1353" y="640"/>
                  </a:lnTo>
                  <a:lnTo>
                    <a:pt x="1353" y="644"/>
                  </a:lnTo>
                  <a:lnTo>
                    <a:pt x="1351" y="644"/>
                  </a:lnTo>
                  <a:lnTo>
                    <a:pt x="1351" y="647"/>
                  </a:lnTo>
                  <a:lnTo>
                    <a:pt x="1350" y="647"/>
                  </a:lnTo>
                  <a:lnTo>
                    <a:pt x="1350" y="650"/>
                  </a:lnTo>
                  <a:lnTo>
                    <a:pt x="1348" y="650"/>
                  </a:lnTo>
                  <a:lnTo>
                    <a:pt x="1348" y="652"/>
                  </a:lnTo>
                  <a:lnTo>
                    <a:pt x="1346" y="652"/>
                  </a:lnTo>
                  <a:lnTo>
                    <a:pt x="1346" y="655"/>
                  </a:lnTo>
                  <a:lnTo>
                    <a:pt x="1345" y="655"/>
                  </a:lnTo>
                  <a:lnTo>
                    <a:pt x="1345" y="659"/>
                  </a:lnTo>
                  <a:lnTo>
                    <a:pt x="1343" y="659"/>
                  </a:lnTo>
                  <a:lnTo>
                    <a:pt x="1343" y="662"/>
                  </a:lnTo>
                  <a:lnTo>
                    <a:pt x="1341" y="662"/>
                  </a:lnTo>
                  <a:lnTo>
                    <a:pt x="1341" y="664"/>
                  </a:lnTo>
                  <a:lnTo>
                    <a:pt x="1340" y="664"/>
                  </a:lnTo>
                  <a:lnTo>
                    <a:pt x="1340" y="667"/>
                  </a:lnTo>
                  <a:lnTo>
                    <a:pt x="1338" y="667"/>
                  </a:lnTo>
                  <a:lnTo>
                    <a:pt x="1338" y="670"/>
                  </a:lnTo>
                  <a:lnTo>
                    <a:pt x="1336" y="670"/>
                  </a:lnTo>
                  <a:lnTo>
                    <a:pt x="1336" y="674"/>
                  </a:lnTo>
                  <a:lnTo>
                    <a:pt x="1335" y="674"/>
                  </a:lnTo>
                  <a:lnTo>
                    <a:pt x="1335" y="675"/>
                  </a:lnTo>
                  <a:lnTo>
                    <a:pt x="1333" y="675"/>
                  </a:lnTo>
                  <a:lnTo>
                    <a:pt x="1333" y="679"/>
                  </a:lnTo>
                  <a:lnTo>
                    <a:pt x="1331" y="679"/>
                  </a:lnTo>
                  <a:lnTo>
                    <a:pt x="1331" y="682"/>
                  </a:lnTo>
                  <a:lnTo>
                    <a:pt x="1330" y="682"/>
                  </a:lnTo>
                  <a:lnTo>
                    <a:pt x="1330" y="685"/>
                  </a:lnTo>
                  <a:lnTo>
                    <a:pt x="1328" y="685"/>
                  </a:lnTo>
                  <a:lnTo>
                    <a:pt x="1328" y="687"/>
                  </a:lnTo>
                  <a:lnTo>
                    <a:pt x="1326" y="687"/>
                  </a:lnTo>
                  <a:lnTo>
                    <a:pt x="1326" y="690"/>
                  </a:lnTo>
                  <a:lnTo>
                    <a:pt x="1325" y="690"/>
                  </a:lnTo>
                  <a:lnTo>
                    <a:pt x="1325" y="694"/>
                  </a:lnTo>
                  <a:lnTo>
                    <a:pt x="1323" y="694"/>
                  </a:lnTo>
                  <a:lnTo>
                    <a:pt x="1323" y="697"/>
                  </a:lnTo>
                  <a:lnTo>
                    <a:pt x="1321" y="697"/>
                  </a:lnTo>
                  <a:lnTo>
                    <a:pt x="1321" y="699"/>
                  </a:lnTo>
                  <a:lnTo>
                    <a:pt x="1320" y="699"/>
                  </a:lnTo>
                  <a:lnTo>
                    <a:pt x="1320" y="702"/>
                  </a:lnTo>
                  <a:lnTo>
                    <a:pt x="1318" y="702"/>
                  </a:lnTo>
                  <a:lnTo>
                    <a:pt x="1318" y="705"/>
                  </a:lnTo>
                  <a:lnTo>
                    <a:pt x="1316" y="705"/>
                  </a:lnTo>
                  <a:lnTo>
                    <a:pt x="1316" y="709"/>
                  </a:lnTo>
                  <a:lnTo>
                    <a:pt x="1315" y="709"/>
                  </a:lnTo>
                  <a:lnTo>
                    <a:pt x="1315" y="710"/>
                  </a:lnTo>
                  <a:lnTo>
                    <a:pt x="1313" y="710"/>
                  </a:lnTo>
                  <a:lnTo>
                    <a:pt x="1313" y="714"/>
                  </a:lnTo>
                  <a:lnTo>
                    <a:pt x="1311" y="714"/>
                  </a:lnTo>
                  <a:lnTo>
                    <a:pt x="1311" y="717"/>
                  </a:lnTo>
                  <a:lnTo>
                    <a:pt x="1310" y="717"/>
                  </a:lnTo>
                  <a:lnTo>
                    <a:pt x="1310" y="720"/>
                  </a:lnTo>
                  <a:lnTo>
                    <a:pt x="1308" y="720"/>
                  </a:lnTo>
                  <a:lnTo>
                    <a:pt x="1308" y="722"/>
                  </a:lnTo>
                  <a:lnTo>
                    <a:pt x="1306" y="722"/>
                  </a:lnTo>
                  <a:lnTo>
                    <a:pt x="1306" y="725"/>
                  </a:lnTo>
                  <a:lnTo>
                    <a:pt x="1305" y="725"/>
                  </a:lnTo>
                  <a:lnTo>
                    <a:pt x="1305" y="729"/>
                  </a:lnTo>
                  <a:lnTo>
                    <a:pt x="1303" y="729"/>
                  </a:lnTo>
                  <a:lnTo>
                    <a:pt x="1303" y="732"/>
                  </a:lnTo>
                  <a:lnTo>
                    <a:pt x="1301" y="732"/>
                  </a:lnTo>
                  <a:lnTo>
                    <a:pt x="1301" y="734"/>
                  </a:lnTo>
                  <a:lnTo>
                    <a:pt x="1300" y="734"/>
                  </a:lnTo>
                  <a:lnTo>
                    <a:pt x="1300" y="737"/>
                  </a:lnTo>
                  <a:lnTo>
                    <a:pt x="1298" y="737"/>
                  </a:lnTo>
                  <a:lnTo>
                    <a:pt x="1298" y="740"/>
                  </a:lnTo>
                  <a:lnTo>
                    <a:pt x="1296" y="740"/>
                  </a:lnTo>
                  <a:lnTo>
                    <a:pt x="1296" y="744"/>
                  </a:lnTo>
                  <a:lnTo>
                    <a:pt x="1295" y="744"/>
                  </a:lnTo>
                  <a:lnTo>
                    <a:pt x="1295" y="745"/>
                  </a:lnTo>
                  <a:lnTo>
                    <a:pt x="1293" y="745"/>
                  </a:lnTo>
                  <a:lnTo>
                    <a:pt x="1293" y="749"/>
                  </a:lnTo>
                  <a:lnTo>
                    <a:pt x="1291" y="749"/>
                  </a:lnTo>
                  <a:lnTo>
                    <a:pt x="1291" y="752"/>
                  </a:lnTo>
                  <a:lnTo>
                    <a:pt x="1290" y="752"/>
                  </a:lnTo>
                  <a:lnTo>
                    <a:pt x="1290" y="755"/>
                  </a:lnTo>
                  <a:lnTo>
                    <a:pt x="1288" y="755"/>
                  </a:lnTo>
                  <a:lnTo>
                    <a:pt x="1288" y="757"/>
                  </a:lnTo>
                  <a:lnTo>
                    <a:pt x="1286" y="757"/>
                  </a:lnTo>
                  <a:lnTo>
                    <a:pt x="1286" y="760"/>
                  </a:lnTo>
                  <a:lnTo>
                    <a:pt x="1285" y="760"/>
                  </a:lnTo>
                  <a:lnTo>
                    <a:pt x="1285" y="764"/>
                  </a:lnTo>
                  <a:lnTo>
                    <a:pt x="1283" y="764"/>
                  </a:lnTo>
                  <a:lnTo>
                    <a:pt x="1283" y="765"/>
                  </a:lnTo>
                  <a:lnTo>
                    <a:pt x="1281" y="765"/>
                  </a:lnTo>
                  <a:lnTo>
                    <a:pt x="1281" y="769"/>
                  </a:lnTo>
                  <a:lnTo>
                    <a:pt x="1280" y="769"/>
                  </a:lnTo>
                  <a:lnTo>
                    <a:pt x="1280" y="772"/>
                  </a:lnTo>
                  <a:lnTo>
                    <a:pt x="1278" y="772"/>
                  </a:lnTo>
                  <a:lnTo>
                    <a:pt x="1278" y="775"/>
                  </a:lnTo>
                  <a:lnTo>
                    <a:pt x="1276" y="775"/>
                  </a:lnTo>
                  <a:lnTo>
                    <a:pt x="1276" y="777"/>
                  </a:lnTo>
                  <a:lnTo>
                    <a:pt x="1275" y="777"/>
                  </a:lnTo>
                  <a:lnTo>
                    <a:pt x="1275" y="780"/>
                  </a:lnTo>
                  <a:lnTo>
                    <a:pt x="1273" y="780"/>
                  </a:lnTo>
                  <a:lnTo>
                    <a:pt x="1273" y="784"/>
                  </a:lnTo>
                  <a:lnTo>
                    <a:pt x="1271" y="784"/>
                  </a:lnTo>
                  <a:lnTo>
                    <a:pt x="1271" y="787"/>
                  </a:lnTo>
                  <a:lnTo>
                    <a:pt x="1270" y="787"/>
                  </a:lnTo>
                  <a:lnTo>
                    <a:pt x="1270" y="789"/>
                  </a:lnTo>
                  <a:lnTo>
                    <a:pt x="1268" y="789"/>
                  </a:lnTo>
                  <a:lnTo>
                    <a:pt x="1268" y="792"/>
                  </a:lnTo>
                  <a:lnTo>
                    <a:pt x="1266" y="792"/>
                  </a:lnTo>
                  <a:lnTo>
                    <a:pt x="1266" y="795"/>
                  </a:lnTo>
                  <a:lnTo>
                    <a:pt x="1265" y="795"/>
                  </a:lnTo>
                  <a:lnTo>
                    <a:pt x="1265" y="799"/>
                  </a:lnTo>
                  <a:lnTo>
                    <a:pt x="1263" y="799"/>
                  </a:lnTo>
                  <a:lnTo>
                    <a:pt x="1263" y="800"/>
                  </a:lnTo>
                  <a:lnTo>
                    <a:pt x="1261" y="800"/>
                  </a:lnTo>
                  <a:lnTo>
                    <a:pt x="1261" y="804"/>
                  </a:lnTo>
                  <a:lnTo>
                    <a:pt x="1260" y="804"/>
                  </a:lnTo>
                  <a:lnTo>
                    <a:pt x="1260" y="807"/>
                  </a:lnTo>
                  <a:lnTo>
                    <a:pt x="1258" y="807"/>
                  </a:lnTo>
                  <a:lnTo>
                    <a:pt x="1258" y="810"/>
                  </a:lnTo>
                  <a:lnTo>
                    <a:pt x="1256" y="810"/>
                  </a:lnTo>
                  <a:lnTo>
                    <a:pt x="1256" y="812"/>
                  </a:lnTo>
                  <a:lnTo>
                    <a:pt x="1255" y="812"/>
                  </a:lnTo>
                  <a:lnTo>
                    <a:pt x="1255" y="815"/>
                  </a:lnTo>
                  <a:lnTo>
                    <a:pt x="1253" y="815"/>
                  </a:lnTo>
                  <a:lnTo>
                    <a:pt x="1253" y="819"/>
                  </a:lnTo>
                  <a:lnTo>
                    <a:pt x="1251" y="819"/>
                  </a:lnTo>
                  <a:lnTo>
                    <a:pt x="1251" y="820"/>
                  </a:lnTo>
                  <a:lnTo>
                    <a:pt x="1250" y="820"/>
                  </a:lnTo>
                  <a:lnTo>
                    <a:pt x="1250" y="814"/>
                  </a:lnTo>
                  <a:lnTo>
                    <a:pt x="1251" y="814"/>
                  </a:lnTo>
                  <a:lnTo>
                    <a:pt x="1251" y="807"/>
                  </a:lnTo>
                  <a:lnTo>
                    <a:pt x="1253" y="807"/>
                  </a:lnTo>
                  <a:lnTo>
                    <a:pt x="1253" y="799"/>
                  </a:lnTo>
                  <a:lnTo>
                    <a:pt x="1255" y="799"/>
                  </a:lnTo>
                  <a:lnTo>
                    <a:pt x="1255" y="792"/>
                  </a:lnTo>
                  <a:lnTo>
                    <a:pt x="1256" y="792"/>
                  </a:lnTo>
                  <a:lnTo>
                    <a:pt x="1256" y="784"/>
                  </a:lnTo>
                  <a:lnTo>
                    <a:pt x="1258" y="784"/>
                  </a:lnTo>
                  <a:lnTo>
                    <a:pt x="1258" y="777"/>
                  </a:lnTo>
                  <a:lnTo>
                    <a:pt x="1260" y="777"/>
                  </a:lnTo>
                  <a:lnTo>
                    <a:pt x="1260" y="769"/>
                  </a:lnTo>
                  <a:lnTo>
                    <a:pt x="1261" y="769"/>
                  </a:lnTo>
                  <a:lnTo>
                    <a:pt x="1261" y="762"/>
                  </a:lnTo>
                  <a:lnTo>
                    <a:pt x="1263" y="762"/>
                  </a:lnTo>
                  <a:lnTo>
                    <a:pt x="1263" y="754"/>
                  </a:lnTo>
                  <a:lnTo>
                    <a:pt x="1265" y="754"/>
                  </a:lnTo>
                  <a:lnTo>
                    <a:pt x="1265" y="747"/>
                  </a:lnTo>
                  <a:lnTo>
                    <a:pt x="1266" y="747"/>
                  </a:lnTo>
                  <a:lnTo>
                    <a:pt x="1266" y="740"/>
                  </a:lnTo>
                  <a:lnTo>
                    <a:pt x="1268" y="740"/>
                  </a:lnTo>
                  <a:lnTo>
                    <a:pt x="1268" y="732"/>
                  </a:lnTo>
                  <a:lnTo>
                    <a:pt x="1270" y="732"/>
                  </a:lnTo>
                  <a:lnTo>
                    <a:pt x="1270" y="725"/>
                  </a:lnTo>
                  <a:lnTo>
                    <a:pt x="1271" y="725"/>
                  </a:lnTo>
                  <a:lnTo>
                    <a:pt x="1271" y="717"/>
                  </a:lnTo>
                  <a:lnTo>
                    <a:pt x="1273" y="717"/>
                  </a:lnTo>
                  <a:lnTo>
                    <a:pt x="1273" y="710"/>
                  </a:lnTo>
                  <a:lnTo>
                    <a:pt x="1275" y="710"/>
                  </a:lnTo>
                  <a:lnTo>
                    <a:pt x="1275" y="702"/>
                  </a:lnTo>
                  <a:lnTo>
                    <a:pt x="1276" y="702"/>
                  </a:lnTo>
                  <a:lnTo>
                    <a:pt x="1276" y="695"/>
                  </a:lnTo>
                  <a:lnTo>
                    <a:pt x="1278" y="695"/>
                  </a:lnTo>
                  <a:lnTo>
                    <a:pt x="1278" y="687"/>
                  </a:lnTo>
                  <a:lnTo>
                    <a:pt x="1280" y="687"/>
                  </a:lnTo>
                  <a:lnTo>
                    <a:pt x="1280" y="680"/>
                  </a:lnTo>
                  <a:lnTo>
                    <a:pt x="1281" y="680"/>
                  </a:lnTo>
                  <a:lnTo>
                    <a:pt x="1281" y="672"/>
                  </a:lnTo>
                  <a:lnTo>
                    <a:pt x="1283" y="672"/>
                  </a:lnTo>
                  <a:lnTo>
                    <a:pt x="1283" y="665"/>
                  </a:lnTo>
                  <a:lnTo>
                    <a:pt x="1285" y="665"/>
                  </a:lnTo>
                  <a:lnTo>
                    <a:pt x="1285" y="657"/>
                  </a:lnTo>
                  <a:lnTo>
                    <a:pt x="1286" y="657"/>
                  </a:lnTo>
                  <a:lnTo>
                    <a:pt x="1286" y="650"/>
                  </a:lnTo>
                  <a:lnTo>
                    <a:pt x="1288" y="650"/>
                  </a:lnTo>
                  <a:lnTo>
                    <a:pt x="1288" y="642"/>
                  </a:lnTo>
                  <a:lnTo>
                    <a:pt x="1290" y="642"/>
                  </a:lnTo>
                  <a:lnTo>
                    <a:pt x="1290" y="635"/>
                  </a:lnTo>
                  <a:lnTo>
                    <a:pt x="1291" y="635"/>
                  </a:lnTo>
                  <a:lnTo>
                    <a:pt x="1291" y="627"/>
                  </a:lnTo>
                  <a:lnTo>
                    <a:pt x="1293" y="627"/>
                  </a:lnTo>
                  <a:lnTo>
                    <a:pt x="1293" y="620"/>
                  </a:lnTo>
                  <a:lnTo>
                    <a:pt x="1295" y="620"/>
                  </a:lnTo>
                  <a:lnTo>
                    <a:pt x="1295" y="612"/>
                  </a:lnTo>
                  <a:lnTo>
                    <a:pt x="1296" y="612"/>
                  </a:lnTo>
                  <a:lnTo>
                    <a:pt x="1296" y="605"/>
                  </a:lnTo>
                  <a:lnTo>
                    <a:pt x="1298" y="605"/>
                  </a:lnTo>
                  <a:lnTo>
                    <a:pt x="1298" y="597"/>
                  </a:lnTo>
                  <a:lnTo>
                    <a:pt x="1300" y="597"/>
                  </a:lnTo>
                  <a:lnTo>
                    <a:pt x="1300" y="590"/>
                  </a:lnTo>
                  <a:lnTo>
                    <a:pt x="1301" y="590"/>
                  </a:lnTo>
                  <a:lnTo>
                    <a:pt x="1301" y="582"/>
                  </a:lnTo>
                  <a:lnTo>
                    <a:pt x="1303" y="582"/>
                  </a:lnTo>
                  <a:lnTo>
                    <a:pt x="1303" y="575"/>
                  </a:lnTo>
                  <a:lnTo>
                    <a:pt x="1305" y="575"/>
                  </a:lnTo>
                  <a:lnTo>
                    <a:pt x="1305" y="567"/>
                  </a:lnTo>
                  <a:lnTo>
                    <a:pt x="1306" y="567"/>
                  </a:lnTo>
                  <a:lnTo>
                    <a:pt x="1306" y="560"/>
                  </a:lnTo>
                  <a:lnTo>
                    <a:pt x="1308" y="560"/>
                  </a:lnTo>
                  <a:lnTo>
                    <a:pt x="1308" y="552"/>
                  </a:lnTo>
                  <a:lnTo>
                    <a:pt x="1310" y="552"/>
                  </a:lnTo>
                  <a:lnTo>
                    <a:pt x="1310" y="545"/>
                  </a:lnTo>
                  <a:lnTo>
                    <a:pt x="1311" y="545"/>
                  </a:lnTo>
                  <a:lnTo>
                    <a:pt x="1311" y="537"/>
                  </a:lnTo>
                  <a:lnTo>
                    <a:pt x="1313" y="537"/>
                  </a:lnTo>
                  <a:lnTo>
                    <a:pt x="1313" y="530"/>
                  </a:lnTo>
                  <a:lnTo>
                    <a:pt x="1315" y="530"/>
                  </a:lnTo>
                  <a:lnTo>
                    <a:pt x="1315" y="522"/>
                  </a:lnTo>
                  <a:lnTo>
                    <a:pt x="1316" y="522"/>
                  </a:lnTo>
                  <a:lnTo>
                    <a:pt x="1316" y="515"/>
                  </a:lnTo>
                  <a:lnTo>
                    <a:pt x="1318" y="515"/>
                  </a:lnTo>
                  <a:lnTo>
                    <a:pt x="1318" y="507"/>
                  </a:lnTo>
                  <a:lnTo>
                    <a:pt x="1320" y="507"/>
                  </a:lnTo>
                  <a:lnTo>
                    <a:pt x="1320" y="500"/>
                  </a:lnTo>
                  <a:lnTo>
                    <a:pt x="1321" y="500"/>
                  </a:lnTo>
                  <a:lnTo>
                    <a:pt x="1321" y="492"/>
                  </a:lnTo>
                  <a:lnTo>
                    <a:pt x="1323" y="492"/>
                  </a:lnTo>
                  <a:lnTo>
                    <a:pt x="1323" y="485"/>
                  </a:lnTo>
                  <a:lnTo>
                    <a:pt x="1325" y="485"/>
                  </a:lnTo>
                  <a:lnTo>
                    <a:pt x="1325" y="477"/>
                  </a:lnTo>
                  <a:lnTo>
                    <a:pt x="1326" y="477"/>
                  </a:lnTo>
                  <a:lnTo>
                    <a:pt x="1326" y="470"/>
                  </a:lnTo>
                  <a:lnTo>
                    <a:pt x="1328" y="470"/>
                  </a:lnTo>
                  <a:lnTo>
                    <a:pt x="1328" y="464"/>
                  </a:lnTo>
                  <a:lnTo>
                    <a:pt x="1330" y="464"/>
                  </a:lnTo>
                  <a:lnTo>
                    <a:pt x="1330" y="455"/>
                  </a:lnTo>
                  <a:lnTo>
                    <a:pt x="1331" y="455"/>
                  </a:lnTo>
                  <a:lnTo>
                    <a:pt x="1331" y="449"/>
                  </a:lnTo>
                  <a:lnTo>
                    <a:pt x="1333" y="449"/>
                  </a:lnTo>
                  <a:lnTo>
                    <a:pt x="1333" y="440"/>
                  </a:lnTo>
                  <a:lnTo>
                    <a:pt x="1335" y="440"/>
                  </a:lnTo>
                  <a:lnTo>
                    <a:pt x="1335" y="434"/>
                  </a:lnTo>
                  <a:lnTo>
                    <a:pt x="1336" y="434"/>
                  </a:lnTo>
                  <a:lnTo>
                    <a:pt x="1336" y="425"/>
                  </a:lnTo>
                  <a:lnTo>
                    <a:pt x="1338" y="425"/>
                  </a:lnTo>
                  <a:lnTo>
                    <a:pt x="1338" y="419"/>
                  </a:lnTo>
                  <a:lnTo>
                    <a:pt x="1340" y="419"/>
                  </a:lnTo>
                  <a:lnTo>
                    <a:pt x="1340" y="410"/>
                  </a:lnTo>
                  <a:lnTo>
                    <a:pt x="1341" y="410"/>
                  </a:lnTo>
                  <a:lnTo>
                    <a:pt x="1341" y="404"/>
                  </a:lnTo>
                  <a:lnTo>
                    <a:pt x="1343" y="404"/>
                  </a:lnTo>
                  <a:lnTo>
                    <a:pt x="1343" y="395"/>
                  </a:lnTo>
                  <a:lnTo>
                    <a:pt x="1345" y="395"/>
                  </a:lnTo>
                  <a:lnTo>
                    <a:pt x="1345" y="389"/>
                  </a:lnTo>
                  <a:lnTo>
                    <a:pt x="1346" y="389"/>
                  </a:lnTo>
                  <a:lnTo>
                    <a:pt x="1346" y="380"/>
                  </a:lnTo>
                  <a:lnTo>
                    <a:pt x="1348" y="380"/>
                  </a:lnTo>
                  <a:lnTo>
                    <a:pt x="1348" y="374"/>
                  </a:lnTo>
                  <a:lnTo>
                    <a:pt x="1350" y="374"/>
                  </a:lnTo>
                  <a:lnTo>
                    <a:pt x="1350" y="365"/>
                  </a:lnTo>
                  <a:lnTo>
                    <a:pt x="1351" y="365"/>
                  </a:lnTo>
                  <a:lnTo>
                    <a:pt x="1351" y="359"/>
                  </a:lnTo>
                  <a:lnTo>
                    <a:pt x="1353" y="359"/>
                  </a:lnTo>
                  <a:lnTo>
                    <a:pt x="1353" y="350"/>
                  </a:lnTo>
                  <a:lnTo>
                    <a:pt x="1355" y="350"/>
                  </a:lnTo>
                  <a:lnTo>
                    <a:pt x="1355" y="344"/>
                  </a:lnTo>
                  <a:lnTo>
                    <a:pt x="1356" y="344"/>
                  </a:lnTo>
                  <a:lnTo>
                    <a:pt x="1356" y="335"/>
                  </a:lnTo>
                  <a:lnTo>
                    <a:pt x="1358" y="335"/>
                  </a:lnTo>
                  <a:lnTo>
                    <a:pt x="1358" y="329"/>
                  </a:lnTo>
                  <a:lnTo>
                    <a:pt x="1360" y="329"/>
                  </a:lnTo>
                  <a:lnTo>
                    <a:pt x="1360" y="320"/>
                  </a:lnTo>
                  <a:lnTo>
                    <a:pt x="1361" y="320"/>
                  </a:lnTo>
                  <a:lnTo>
                    <a:pt x="1361" y="314"/>
                  </a:lnTo>
                  <a:lnTo>
                    <a:pt x="1363" y="314"/>
                  </a:lnTo>
                  <a:lnTo>
                    <a:pt x="1363" y="305"/>
                  </a:lnTo>
                  <a:lnTo>
                    <a:pt x="1365" y="305"/>
                  </a:lnTo>
                  <a:lnTo>
                    <a:pt x="1365" y="299"/>
                  </a:lnTo>
                  <a:lnTo>
                    <a:pt x="1366" y="299"/>
                  </a:lnTo>
                  <a:lnTo>
                    <a:pt x="1366" y="290"/>
                  </a:lnTo>
                  <a:lnTo>
                    <a:pt x="1368" y="290"/>
                  </a:lnTo>
                  <a:lnTo>
                    <a:pt x="1368" y="284"/>
                  </a:lnTo>
                  <a:lnTo>
                    <a:pt x="1370" y="284"/>
                  </a:lnTo>
                  <a:lnTo>
                    <a:pt x="1370" y="275"/>
                  </a:lnTo>
                  <a:lnTo>
                    <a:pt x="1371" y="275"/>
                  </a:lnTo>
                  <a:lnTo>
                    <a:pt x="1371" y="269"/>
                  </a:lnTo>
                  <a:lnTo>
                    <a:pt x="1373" y="269"/>
                  </a:lnTo>
                  <a:lnTo>
                    <a:pt x="1373" y="260"/>
                  </a:lnTo>
                  <a:lnTo>
                    <a:pt x="1375" y="260"/>
                  </a:lnTo>
                  <a:lnTo>
                    <a:pt x="1375" y="254"/>
                  </a:lnTo>
                  <a:lnTo>
                    <a:pt x="1376" y="254"/>
                  </a:lnTo>
                  <a:lnTo>
                    <a:pt x="1376" y="245"/>
                  </a:lnTo>
                  <a:lnTo>
                    <a:pt x="1378" y="245"/>
                  </a:lnTo>
                  <a:lnTo>
                    <a:pt x="1378" y="239"/>
                  </a:lnTo>
                  <a:lnTo>
                    <a:pt x="1380" y="239"/>
                  </a:lnTo>
                  <a:lnTo>
                    <a:pt x="1380" y="230"/>
                  </a:lnTo>
                  <a:lnTo>
                    <a:pt x="1381" y="230"/>
                  </a:lnTo>
                  <a:lnTo>
                    <a:pt x="1381" y="224"/>
                  </a:lnTo>
                  <a:lnTo>
                    <a:pt x="1383" y="224"/>
                  </a:lnTo>
                  <a:lnTo>
                    <a:pt x="1383" y="215"/>
                  </a:lnTo>
                  <a:lnTo>
                    <a:pt x="1385" y="215"/>
                  </a:lnTo>
                  <a:lnTo>
                    <a:pt x="1385" y="209"/>
                  </a:lnTo>
                  <a:lnTo>
                    <a:pt x="1386" y="209"/>
                  </a:lnTo>
                  <a:lnTo>
                    <a:pt x="1386" y="200"/>
                  </a:lnTo>
                  <a:lnTo>
                    <a:pt x="1388" y="200"/>
                  </a:lnTo>
                  <a:lnTo>
                    <a:pt x="1388" y="194"/>
                  </a:lnTo>
                  <a:lnTo>
                    <a:pt x="1390" y="194"/>
                  </a:lnTo>
                  <a:lnTo>
                    <a:pt x="1390" y="187"/>
                  </a:lnTo>
                  <a:lnTo>
                    <a:pt x="1391" y="187"/>
                  </a:lnTo>
                  <a:lnTo>
                    <a:pt x="1391" y="179"/>
                  </a:lnTo>
                  <a:lnTo>
                    <a:pt x="1393" y="179"/>
                  </a:lnTo>
                  <a:lnTo>
                    <a:pt x="1393" y="172"/>
                  </a:lnTo>
                  <a:lnTo>
                    <a:pt x="1395" y="172"/>
                  </a:lnTo>
                  <a:lnTo>
                    <a:pt x="1395" y="164"/>
                  </a:lnTo>
                  <a:lnTo>
                    <a:pt x="1396" y="164"/>
                  </a:lnTo>
                  <a:lnTo>
                    <a:pt x="1396" y="157"/>
                  </a:lnTo>
                  <a:lnTo>
                    <a:pt x="1398" y="157"/>
                  </a:lnTo>
                  <a:lnTo>
                    <a:pt x="1398" y="149"/>
                  </a:lnTo>
                  <a:lnTo>
                    <a:pt x="1400" y="149"/>
                  </a:lnTo>
                  <a:lnTo>
                    <a:pt x="1400" y="142"/>
                  </a:lnTo>
                  <a:lnTo>
                    <a:pt x="1401" y="142"/>
                  </a:lnTo>
                  <a:lnTo>
                    <a:pt x="1401" y="134"/>
                  </a:lnTo>
                  <a:lnTo>
                    <a:pt x="1403" y="134"/>
                  </a:lnTo>
                  <a:lnTo>
                    <a:pt x="1403" y="127"/>
                  </a:lnTo>
                  <a:lnTo>
                    <a:pt x="1405" y="127"/>
                  </a:lnTo>
                  <a:lnTo>
                    <a:pt x="1405" y="119"/>
                  </a:lnTo>
                  <a:lnTo>
                    <a:pt x="1406" y="119"/>
                  </a:lnTo>
                  <a:lnTo>
                    <a:pt x="1406" y="112"/>
                  </a:lnTo>
                  <a:lnTo>
                    <a:pt x="1408" y="112"/>
                  </a:lnTo>
                  <a:lnTo>
                    <a:pt x="1408" y="104"/>
                  </a:lnTo>
                  <a:lnTo>
                    <a:pt x="1410" y="104"/>
                  </a:lnTo>
                  <a:lnTo>
                    <a:pt x="1410" y="97"/>
                  </a:lnTo>
                  <a:lnTo>
                    <a:pt x="1411" y="97"/>
                  </a:lnTo>
                  <a:lnTo>
                    <a:pt x="1411" y="89"/>
                  </a:lnTo>
                  <a:lnTo>
                    <a:pt x="1413" y="89"/>
                  </a:lnTo>
                  <a:lnTo>
                    <a:pt x="1413" y="82"/>
                  </a:lnTo>
                  <a:lnTo>
                    <a:pt x="1415" y="82"/>
                  </a:lnTo>
                  <a:lnTo>
                    <a:pt x="1415" y="74"/>
                  </a:lnTo>
                  <a:lnTo>
                    <a:pt x="1416" y="74"/>
                  </a:lnTo>
                  <a:lnTo>
                    <a:pt x="1416" y="67"/>
                  </a:lnTo>
                  <a:lnTo>
                    <a:pt x="1418" y="67"/>
                  </a:lnTo>
                  <a:lnTo>
                    <a:pt x="1418" y="59"/>
                  </a:lnTo>
                  <a:lnTo>
                    <a:pt x="1420" y="59"/>
                  </a:lnTo>
                  <a:lnTo>
                    <a:pt x="1420" y="52"/>
                  </a:lnTo>
                  <a:lnTo>
                    <a:pt x="1421" y="52"/>
                  </a:lnTo>
                  <a:lnTo>
                    <a:pt x="1421" y="44"/>
                  </a:lnTo>
                  <a:lnTo>
                    <a:pt x="1423" y="44"/>
                  </a:lnTo>
                  <a:lnTo>
                    <a:pt x="1423" y="37"/>
                  </a:lnTo>
                  <a:lnTo>
                    <a:pt x="1425" y="37"/>
                  </a:lnTo>
                  <a:lnTo>
                    <a:pt x="1425" y="29"/>
                  </a:lnTo>
                  <a:lnTo>
                    <a:pt x="1426" y="29"/>
                  </a:lnTo>
                  <a:lnTo>
                    <a:pt x="1426" y="22"/>
                  </a:lnTo>
                  <a:lnTo>
                    <a:pt x="1428" y="22"/>
                  </a:lnTo>
                  <a:lnTo>
                    <a:pt x="1428" y="14"/>
                  </a:lnTo>
                  <a:lnTo>
                    <a:pt x="1430" y="14"/>
                  </a:lnTo>
                  <a:lnTo>
                    <a:pt x="1430" y="7"/>
                  </a:lnTo>
                  <a:lnTo>
                    <a:pt x="1431" y="7"/>
                  </a:lnTo>
                  <a:lnTo>
                    <a:pt x="1431" y="2"/>
                  </a:lnTo>
                  <a:lnTo>
                    <a:pt x="1253" y="2"/>
                  </a:lnTo>
                  <a:lnTo>
                    <a:pt x="1253" y="4"/>
                  </a:lnTo>
                  <a:lnTo>
                    <a:pt x="1251" y="4"/>
                  </a:lnTo>
                  <a:lnTo>
                    <a:pt x="1251" y="7"/>
                  </a:lnTo>
                  <a:lnTo>
                    <a:pt x="1250" y="7"/>
                  </a:lnTo>
                  <a:lnTo>
                    <a:pt x="1250" y="12"/>
                  </a:lnTo>
                  <a:lnTo>
                    <a:pt x="1248" y="12"/>
                  </a:lnTo>
                  <a:lnTo>
                    <a:pt x="1248" y="15"/>
                  </a:lnTo>
                  <a:lnTo>
                    <a:pt x="1246" y="15"/>
                  </a:lnTo>
                  <a:lnTo>
                    <a:pt x="1246" y="20"/>
                  </a:lnTo>
                  <a:lnTo>
                    <a:pt x="1245" y="20"/>
                  </a:lnTo>
                  <a:lnTo>
                    <a:pt x="1245" y="25"/>
                  </a:lnTo>
                  <a:lnTo>
                    <a:pt x="1243" y="25"/>
                  </a:lnTo>
                  <a:lnTo>
                    <a:pt x="1243" y="29"/>
                  </a:lnTo>
                  <a:lnTo>
                    <a:pt x="1241" y="29"/>
                  </a:lnTo>
                  <a:lnTo>
                    <a:pt x="1241" y="34"/>
                  </a:lnTo>
                  <a:lnTo>
                    <a:pt x="1240" y="34"/>
                  </a:lnTo>
                  <a:lnTo>
                    <a:pt x="1240" y="39"/>
                  </a:lnTo>
                  <a:lnTo>
                    <a:pt x="1238" y="39"/>
                  </a:lnTo>
                  <a:lnTo>
                    <a:pt x="1238" y="42"/>
                  </a:lnTo>
                  <a:lnTo>
                    <a:pt x="1236" y="42"/>
                  </a:lnTo>
                  <a:lnTo>
                    <a:pt x="1236" y="47"/>
                  </a:lnTo>
                  <a:lnTo>
                    <a:pt x="1235" y="47"/>
                  </a:lnTo>
                  <a:lnTo>
                    <a:pt x="1235" y="50"/>
                  </a:lnTo>
                  <a:lnTo>
                    <a:pt x="1233" y="50"/>
                  </a:lnTo>
                  <a:lnTo>
                    <a:pt x="1233" y="55"/>
                  </a:lnTo>
                  <a:lnTo>
                    <a:pt x="1231" y="55"/>
                  </a:lnTo>
                  <a:lnTo>
                    <a:pt x="1231" y="60"/>
                  </a:lnTo>
                  <a:lnTo>
                    <a:pt x="1230" y="60"/>
                  </a:lnTo>
                  <a:lnTo>
                    <a:pt x="1230" y="64"/>
                  </a:lnTo>
                  <a:lnTo>
                    <a:pt x="1228" y="64"/>
                  </a:lnTo>
                  <a:lnTo>
                    <a:pt x="1228" y="69"/>
                  </a:lnTo>
                  <a:lnTo>
                    <a:pt x="1226" y="69"/>
                  </a:lnTo>
                  <a:lnTo>
                    <a:pt x="1226" y="72"/>
                  </a:lnTo>
                  <a:lnTo>
                    <a:pt x="1225" y="72"/>
                  </a:lnTo>
                  <a:lnTo>
                    <a:pt x="1225" y="77"/>
                  </a:lnTo>
                  <a:lnTo>
                    <a:pt x="1223" y="77"/>
                  </a:lnTo>
                  <a:lnTo>
                    <a:pt x="1223" y="82"/>
                  </a:lnTo>
                  <a:lnTo>
                    <a:pt x="1221" y="82"/>
                  </a:lnTo>
                  <a:lnTo>
                    <a:pt x="1221" y="85"/>
                  </a:lnTo>
                  <a:lnTo>
                    <a:pt x="1220" y="85"/>
                  </a:lnTo>
                  <a:lnTo>
                    <a:pt x="1220" y="90"/>
                  </a:lnTo>
                  <a:lnTo>
                    <a:pt x="1218" y="90"/>
                  </a:lnTo>
                  <a:lnTo>
                    <a:pt x="1218" y="94"/>
                  </a:lnTo>
                  <a:lnTo>
                    <a:pt x="1216" y="94"/>
                  </a:lnTo>
                  <a:lnTo>
                    <a:pt x="1216" y="99"/>
                  </a:lnTo>
                  <a:lnTo>
                    <a:pt x="1215" y="99"/>
                  </a:lnTo>
                  <a:lnTo>
                    <a:pt x="1215" y="104"/>
                  </a:lnTo>
                  <a:lnTo>
                    <a:pt x="1213" y="104"/>
                  </a:lnTo>
                  <a:lnTo>
                    <a:pt x="1213" y="107"/>
                  </a:lnTo>
                  <a:lnTo>
                    <a:pt x="1211" y="107"/>
                  </a:lnTo>
                  <a:lnTo>
                    <a:pt x="1211" y="112"/>
                  </a:lnTo>
                  <a:lnTo>
                    <a:pt x="1210" y="112"/>
                  </a:lnTo>
                  <a:lnTo>
                    <a:pt x="1210" y="115"/>
                  </a:lnTo>
                  <a:lnTo>
                    <a:pt x="1208" y="115"/>
                  </a:lnTo>
                  <a:lnTo>
                    <a:pt x="1208" y="120"/>
                  </a:lnTo>
                  <a:lnTo>
                    <a:pt x="1206" y="120"/>
                  </a:lnTo>
                  <a:lnTo>
                    <a:pt x="1206" y="125"/>
                  </a:lnTo>
                  <a:lnTo>
                    <a:pt x="1205" y="125"/>
                  </a:lnTo>
                  <a:lnTo>
                    <a:pt x="1205" y="129"/>
                  </a:lnTo>
                  <a:lnTo>
                    <a:pt x="1203" y="129"/>
                  </a:lnTo>
                  <a:lnTo>
                    <a:pt x="1203" y="134"/>
                  </a:lnTo>
                  <a:lnTo>
                    <a:pt x="1201" y="134"/>
                  </a:lnTo>
                  <a:lnTo>
                    <a:pt x="1201" y="139"/>
                  </a:lnTo>
                  <a:lnTo>
                    <a:pt x="1200" y="139"/>
                  </a:lnTo>
                  <a:lnTo>
                    <a:pt x="1200" y="142"/>
                  </a:lnTo>
                  <a:lnTo>
                    <a:pt x="1198" y="142"/>
                  </a:lnTo>
                  <a:lnTo>
                    <a:pt x="1198" y="147"/>
                  </a:lnTo>
                  <a:lnTo>
                    <a:pt x="1196" y="147"/>
                  </a:lnTo>
                  <a:lnTo>
                    <a:pt x="1196" y="150"/>
                  </a:lnTo>
                  <a:lnTo>
                    <a:pt x="1195" y="150"/>
                  </a:lnTo>
                  <a:lnTo>
                    <a:pt x="1195" y="155"/>
                  </a:lnTo>
                  <a:lnTo>
                    <a:pt x="1193" y="155"/>
                  </a:lnTo>
                  <a:lnTo>
                    <a:pt x="1193" y="160"/>
                  </a:lnTo>
                  <a:lnTo>
                    <a:pt x="1191" y="160"/>
                  </a:lnTo>
                  <a:lnTo>
                    <a:pt x="1191" y="164"/>
                  </a:lnTo>
                  <a:lnTo>
                    <a:pt x="1190" y="164"/>
                  </a:lnTo>
                  <a:lnTo>
                    <a:pt x="1190" y="169"/>
                  </a:lnTo>
                  <a:lnTo>
                    <a:pt x="1188" y="169"/>
                  </a:lnTo>
                  <a:lnTo>
                    <a:pt x="1188" y="172"/>
                  </a:lnTo>
                  <a:lnTo>
                    <a:pt x="1186" y="172"/>
                  </a:lnTo>
                  <a:lnTo>
                    <a:pt x="1186" y="177"/>
                  </a:lnTo>
                  <a:lnTo>
                    <a:pt x="1185" y="177"/>
                  </a:lnTo>
                  <a:lnTo>
                    <a:pt x="1185" y="182"/>
                  </a:lnTo>
                  <a:lnTo>
                    <a:pt x="1183" y="182"/>
                  </a:lnTo>
                  <a:lnTo>
                    <a:pt x="1183" y="185"/>
                  </a:lnTo>
                  <a:lnTo>
                    <a:pt x="1181" y="185"/>
                  </a:lnTo>
                  <a:lnTo>
                    <a:pt x="1181" y="190"/>
                  </a:lnTo>
                  <a:lnTo>
                    <a:pt x="1180" y="190"/>
                  </a:lnTo>
                  <a:lnTo>
                    <a:pt x="1180" y="194"/>
                  </a:lnTo>
                  <a:lnTo>
                    <a:pt x="1178" y="194"/>
                  </a:lnTo>
                  <a:lnTo>
                    <a:pt x="1178" y="199"/>
                  </a:lnTo>
                  <a:lnTo>
                    <a:pt x="1176" y="199"/>
                  </a:lnTo>
                  <a:lnTo>
                    <a:pt x="1176" y="204"/>
                  </a:lnTo>
                  <a:lnTo>
                    <a:pt x="1175" y="204"/>
                  </a:lnTo>
                  <a:lnTo>
                    <a:pt x="1175" y="207"/>
                  </a:lnTo>
                  <a:lnTo>
                    <a:pt x="1173" y="207"/>
                  </a:lnTo>
                  <a:lnTo>
                    <a:pt x="1173" y="212"/>
                  </a:lnTo>
                  <a:lnTo>
                    <a:pt x="1171" y="212"/>
                  </a:lnTo>
                  <a:lnTo>
                    <a:pt x="1171" y="217"/>
                  </a:lnTo>
                  <a:lnTo>
                    <a:pt x="1170" y="217"/>
                  </a:lnTo>
                  <a:lnTo>
                    <a:pt x="1170" y="220"/>
                  </a:lnTo>
                  <a:lnTo>
                    <a:pt x="1168" y="220"/>
                  </a:lnTo>
                  <a:lnTo>
                    <a:pt x="1168" y="225"/>
                  </a:lnTo>
                  <a:lnTo>
                    <a:pt x="1166" y="225"/>
                  </a:lnTo>
                  <a:lnTo>
                    <a:pt x="1166" y="229"/>
                  </a:lnTo>
                  <a:lnTo>
                    <a:pt x="1165" y="229"/>
                  </a:lnTo>
                  <a:lnTo>
                    <a:pt x="1165" y="234"/>
                  </a:lnTo>
                  <a:lnTo>
                    <a:pt x="1163" y="234"/>
                  </a:lnTo>
                  <a:lnTo>
                    <a:pt x="1163" y="239"/>
                  </a:lnTo>
                  <a:lnTo>
                    <a:pt x="1161" y="239"/>
                  </a:lnTo>
                  <a:lnTo>
                    <a:pt x="1161" y="242"/>
                  </a:lnTo>
                  <a:lnTo>
                    <a:pt x="1160" y="242"/>
                  </a:lnTo>
                  <a:lnTo>
                    <a:pt x="1160" y="247"/>
                  </a:lnTo>
                  <a:lnTo>
                    <a:pt x="1158" y="247"/>
                  </a:lnTo>
                  <a:lnTo>
                    <a:pt x="1158" y="250"/>
                  </a:lnTo>
                  <a:lnTo>
                    <a:pt x="1156" y="250"/>
                  </a:lnTo>
                  <a:lnTo>
                    <a:pt x="1156" y="255"/>
                  </a:lnTo>
                  <a:lnTo>
                    <a:pt x="1155" y="255"/>
                  </a:lnTo>
                  <a:lnTo>
                    <a:pt x="1155" y="260"/>
                  </a:lnTo>
                  <a:lnTo>
                    <a:pt x="1153" y="260"/>
                  </a:lnTo>
                  <a:lnTo>
                    <a:pt x="1153" y="264"/>
                  </a:lnTo>
                  <a:lnTo>
                    <a:pt x="1151" y="264"/>
                  </a:lnTo>
                  <a:lnTo>
                    <a:pt x="1151" y="269"/>
                  </a:lnTo>
                  <a:lnTo>
                    <a:pt x="1150" y="269"/>
                  </a:lnTo>
                  <a:lnTo>
                    <a:pt x="1150" y="272"/>
                  </a:lnTo>
                  <a:lnTo>
                    <a:pt x="1148" y="272"/>
                  </a:lnTo>
                  <a:lnTo>
                    <a:pt x="1148" y="277"/>
                  </a:lnTo>
                  <a:lnTo>
                    <a:pt x="1146" y="277"/>
                  </a:lnTo>
                  <a:lnTo>
                    <a:pt x="1146" y="282"/>
                  </a:lnTo>
                  <a:lnTo>
                    <a:pt x="1145" y="282"/>
                  </a:lnTo>
                  <a:lnTo>
                    <a:pt x="1145" y="285"/>
                  </a:lnTo>
                  <a:lnTo>
                    <a:pt x="1143" y="285"/>
                  </a:lnTo>
                  <a:lnTo>
                    <a:pt x="1143" y="290"/>
                  </a:lnTo>
                  <a:lnTo>
                    <a:pt x="1141" y="290"/>
                  </a:lnTo>
                  <a:lnTo>
                    <a:pt x="1141" y="295"/>
                  </a:lnTo>
                  <a:lnTo>
                    <a:pt x="1140" y="295"/>
                  </a:lnTo>
                  <a:lnTo>
                    <a:pt x="1140" y="299"/>
                  </a:lnTo>
                  <a:lnTo>
                    <a:pt x="1138" y="299"/>
                  </a:lnTo>
                  <a:lnTo>
                    <a:pt x="1138" y="304"/>
                  </a:lnTo>
                  <a:lnTo>
                    <a:pt x="1136" y="304"/>
                  </a:lnTo>
                  <a:lnTo>
                    <a:pt x="1136" y="307"/>
                  </a:lnTo>
                  <a:lnTo>
                    <a:pt x="1135" y="307"/>
                  </a:lnTo>
                  <a:lnTo>
                    <a:pt x="1135" y="312"/>
                  </a:lnTo>
                  <a:lnTo>
                    <a:pt x="1133" y="312"/>
                  </a:lnTo>
                  <a:lnTo>
                    <a:pt x="1133" y="317"/>
                  </a:lnTo>
                  <a:lnTo>
                    <a:pt x="1131" y="317"/>
                  </a:lnTo>
                  <a:lnTo>
                    <a:pt x="1131" y="320"/>
                  </a:lnTo>
                  <a:lnTo>
                    <a:pt x="1130" y="320"/>
                  </a:lnTo>
                  <a:lnTo>
                    <a:pt x="1130" y="325"/>
                  </a:lnTo>
                  <a:lnTo>
                    <a:pt x="1128" y="325"/>
                  </a:lnTo>
                  <a:lnTo>
                    <a:pt x="1128" y="329"/>
                  </a:lnTo>
                  <a:lnTo>
                    <a:pt x="1126" y="329"/>
                  </a:lnTo>
                  <a:lnTo>
                    <a:pt x="1126" y="334"/>
                  </a:lnTo>
                  <a:lnTo>
                    <a:pt x="1125" y="334"/>
                  </a:lnTo>
                  <a:lnTo>
                    <a:pt x="1125" y="339"/>
                  </a:lnTo>
                  <a:lnTo>
                    <a:pt x="1123" y="339"/>
                  </a:lnTo>
                  <a:lnTo>
                    <a:pt x="1123" y="342"/>
                  </a:lnTo>
                  <a:lnTo>
                    <a:pt x="1121" y="342"/>
                  </a:lnTo>
                  <a:lnTo>
                    <a:pt x="1121" y="347"/>
                  </a:lnTo>
                  <a:lnTo>
                    <a:pt x="1120" y="347"/>
                  </a:lnTo>
                  <a:lnTo>
                    <a:pt x="1120" y="350"/>
                  </a:lnTo>
                  <a:lnTo>
                    <a:pt x="1118" y="350"/>
                  </a:lnTo>
                  <a:lnTo>
                    <a:pt x="1118" y="355"/>
                  </a:lnTo>
                  <a:lnTo>
                    <a:pt x="1116" y="355"/>
                  </a:lnTo>
                  <a:lnTo>
                    <a:pt x="1116" y="360"/>
                  </a:lnTo>
                  <a:lnTo>
                    <a:pt x="1115" y="360"/>
                  </a:lnTo>
                  <a:lnTo>
                    <a:pt x="1115" y="364"/>
                  </a:lnTo>
                  <a:lnTo>
                    <a:pt x="1113" y="364"/>
                  </a:lnTo>
                  <a:lnTo>
                    <a:pt x="1113" y="369"/>
                  </a:lnTo>
                  <a:lnTo>
                    <a:pt x="1111" y="369"/>
                  </a:lnTo>
                  <a:lnTo>
                    <a:pt x="1111" y="374"/>
                  </a:lnTo>
                  <a:lnTo>
                    <a:pt x="1110" y="374"/>
                  </a:lnTo>
                  <a:lnTo>
                    <a:pt x="1110" y="377"/>
                  </a:lnTo>
                  <a:lnTo>
                    <a:pt x="1108" y="377"/>
                  </a:lnTo>
                  <a:lnTo>
                    <a:pt x="1108" y="382"/>
                  </a:lnTo>
                  <a:lnTo>
                    <a:pt x="1106" y="382"/>
                  </a:lnTo>
                  <a:lnTo>
                    <a:pt x="1106" y="385"/>
                  </a:lnTo>
                  <a:lnTo>
                    <a:pt x="1105" y="385"/>
                  </a:lnTo>
                  <a:lnTo>
                    <a:pt x="1105" y="390"/>
                  </a:lnTo>
                  <a:lnTo>
                    <a:pt x="1103" y="390"/>
                  </a:lnTo>
                  <a:lnTo>
                    <a:pt x="1103" y="395"/>
                  </a:lnTo>
                  <a:lnTo>
                    <a:pt x="1101" y="395"/>
                  </a:lnTo>
                  <a:lnTo>
                    <a:pt x="1101" y="399"/>
                  </a:lnTo>
                  <a:lnTo>
                    <a:pt x="1100" y="399"/>
                  </a:lnTo>
                  <a:lnTo>
                    <a:pt x="1100" y="404"/>
                  </a:lnTo>
                  <a:lnTo>
                    <a:pt x="1098" y="404"/>
                  </a:lnTo>
                  <a:lnTo>
                    <a:pt x="1098" y="407"/>
                  </a:lnTo>
                  <a:lnTo>
                    <a:pt x="1096" y="407"/>
                  </a:lnTo>
                  <a:lnTo>
                    <a:pt x="1096" y="412"/>
                  </a:lnTo>
                  <a:lnTo>
                    <a:pt x="1095" y="412"/>
                  </a:lnTo>
                  <a:lnTo>
                    <a:pt x="1095" y="417"/>
                  </a:lnTo>
                  <a:lnTo>
                    <a:pt x="1093" y="417"/>
                  </a:lnTo>
                  <a:lnTo>
                    <a:pt x="1093" y="420"/>
                  </a:lnTo>
                  <a:lnTo>
                    <a:pt x="1091" y="420"/>
                  </a:lnTo>
                  <a:lnTo>
                    <a:pt x="1091" y="425"/>
                  </a:lnTo>
                  <a:lnTo>
                    <a:pt x="1090" y="425"/>
                  </a:lnTo>
                  <a:lnTo>
                    <a:pt x="1090" y="430"/>
                  </a:lnTo>
                  <a:lnTo>
                    <a:pt x="1088" y="430"/>
                  </a:lnTo>
                  <a:lnTo>
                    <a:pt x="1088" y="434"/>
                  </a:lnTo>
                  <a:lnTo>
                    <a:pt x="1086" y="434"/>
                  </a:lnTo>
                  <a:lnTo>
                    <a:pt x="1086" y="439"/>
                  </a:lnTo>
                  <a:lnTo>
                    <a:pt x="1085" y="439"/>
                  </a:lnTo>
                  <a:lnTo>
                    <a:pt x="1085" y="442"/>
                  </a:lnTo>
                  <a:lnTo>
                    <a:pt x="1083" y="442"/>
                  </a:lnTo>
                  <a:lnTo>
                    <a:pt x="1083" y="447"/>
                  </a:lnTo>
                  <a:lnTo>
                    <a:pt x="1081" y="447"/>
                  </a:lnTo>
                  <a:lnTo>
                    <a:pt x="1081" y="452"/>
                  </a:lnTo>
                  <a:lnTo>
                    <a:pt x="1080" y="452"/>
                  </a:lnTo>
                  <a:lnTo>
                    <a:pt x="1080" y="455"/>
                  </a:lnTo>
                  <a:lnTo>
                    <a:pt x="1078" y="455"/>
                  </a:lnTo>
                  <a:lnTo>
                    <a:pt x="1078" y="460"/>
                  </a:lnTo>
                  <a:lnTo>
                    <a:pt x="1076" y="460"/>
                  </a:lnTo>
                  <a:lnTo>
                    <a:pt x="1076" y="464"/>
                  </a:lnTo>
                  <a:lnTo>
                    <a:pt x="1075" y="464"/>
                  </a:lnTo>
                  <a:lnTo>
                    <a:pt x="1075" y="469"/>
                  </a:lnTo>
                  <a:lnTo>
                    <a:pt x="1073" y="469"/>
                  </a:lnTo>
                  <a:lnTo>
                    <a:pt x="1073" y="474"/>
                  </a:lnTo>
                  <a:lnTo>
                    <a:pt x="1071" y="474"/>
                  </a:lnTo>
                  <a:lnTo>
                    <a:pt x="1071" y="477"/>
                  </a:lnTo>
                  <a:lnTo>
                    <a:pt x="1070" y="477"/>
                  </a:lnTo>
                  <a:lnTo>
                    <a:pt x="1070" y="482"/>
                  </a:lnTo>
                  <a:lnTo>
                    <a:pt x="1068" y="482"/>
                  </a:lnTo>
                  <a:lnTo>
                    <a:pt x="1068" y="487"/>
                  </a:lnTo>
                  <a:lnTo>
                    <a:pt x="1066" y="487"/>
                  </a:lnTo>
                  <a:lnTo>
                    <a:pt x="1066" y="490"/>
                  </a:lnTo>
                  <a:lnTo>
                    <a:pt x="1065" y="490"/>
                  </a:lnTo>
                  <a:lnTo>
                    <a:pt x="1065" y="495"/>
                  </a:lnTo>
                  <a:lnTo>
                    <a:pt x="1063" y="495"/>
                  </a:lnTo>
                  <a:lnTo>
                    <a:pt x="1063" y="499"/>
                  </a:lnTo>
                  <a:lnTo>
                    <a:pt x="1061" y="499"/>
                  </a:lnTo>
                  <a:lnTo>
                    <a:pt x="1061" y="504"/>
                  </a:lnTo>
                  <a:lnTo>
                    <a:pt x="1060" y="504"/>
                  </a:lnTo>
                  <a:lnTo>
                    <a:pt x="1060" y="509"/>
                  </a:lnTo>
                  <a:lnTo>
                    <a:pt x="1058" y="509"/>
                  </a:lnTo>
                  <a:lnTo>
                    <a:pt x="1058" y="512"/>
                  </a:lnTo>
                  <a:lnTo>
                    <a:pt x="1056" y="512"/>
                  </a:lnTo>
                  <a:lnTo>
                    <a:pt x="1056" y="517"/>
                  </a:lnTo>
                  <a:lnTo>
                    <a:pt x="1055" y="517"/>
                  </a:lnTo>
                  <a:lnTo>
                    <a:pt x="1055" y="520"/>
                  </a:lnTo>
                  <a:lnTo>
                    <a:pt x="1053" y="520"/>
                  </a:lnTo>
                  <a:lnTo>
                    <a:pt x="1053" y="525"/>
                  </a:lnTo>
                  <a:lnTo>
                    <a:pt x="1051" y="525"/>
                  </a:lnTo>
                  <a:lnTo>
                    <a:pt x="1051" y="530"/>
                  </a:lnTo>
                  <a:lnTo>
                    <a:pt x="1050" y="530"/>
                  </a:lnTo>
                  <a:lnTo>
                    <a:pt x="1050" y="534"/>
                  </a:lnTo>
                  <a:lnTo>
                    <a:pt x="1048" y="534"/>
                  </a:lnTo>
                  <a:lnTo>
                    <a:pt x="1048" y="539"/>
                  </a:lnTo>
                  <a:lnTo>
                    <a:pt x="1046" y="539"/>
                  </a:lnTo>
                  <a:lnTo>
                    <a:pt x="1046" y="544"/>
                  </a:lnTo>
                  <a:lnTo>
                    <a:pt x="1045" y="544"/>
                  </a:lnTo>
                  <a:lnTo>
                    <a:pt x="1045" y="547"/>
                  </a:lnTo>
                  <a:lnTo>
                    <a:pt x="1043" y="547"/>
                  </a:lnTo>
                  <a:lnTo>
                    <a:pt x="1043" y="552"/>
                  </a:lnTo>
                  <a:lnTo>
                    <a:pt x="1041" y="552"/>
                  </a:lnTo>
                  <a:lnTo>
                    <a:pt x="1041" y="555"/>
                  </a:lnTo>
                  <a:lnTo>
                    <a:pt x="1040" y="555"/>
                  </a:lnTo>
                  <a:lnTo>
                    <a:pt x="1040" y="560"/>
                  </a:lnTo>
                  <a:lnTo>
                    <a:pt x="1038" y="560"/>
                  </a:lnTo>
                  <a:lnTo>
                    <a:pt x="1038" y="565"/>
                  </a:lnTo>
                  <a:lnTo>
                    <a:pt x="1036" y="565"/>
                  </a:lnTo>
                  <a:lnTo>
                    <a:pt x="1036" y="569"/>
                  </a:lnTo>
                  <a:lnTo>
                    <a:pt x="1035" y="569"/>
                  </a:lnTo>
                  <a:lnTo>
                    <a:pt x="1035" y="574"/>
                  </a:lnTo>
                  <a:lnTo>
                    <a:pt x="1033" y="574"/>
                  </a:lnTo>
                  <a:lnTo>
                    <a:pt x="1033" y="577"/>
                  </a:lnTo>
                  <a:lnTo>
                    <a:pt x="1031" y="577"/>
                  </a:lnTo>
                  <a:lnTo>
                    <a:pt x="1031" y="582"/>
                  </a:lnTo>
                  <a:lnTo>
                    <a:pt x="1030" y="582"/>
                  </a:lnTo>
                  <a:lnTo>
                    <a:pt x="1030" y="587"/>
                  </a:lnTo>
                  <a:lnTo>
                    <a:pt x="1028" y="587"/>
                  </a:lnTo>
                  <a:lnTo>
                    <a:pt x="1028" y="590"/>
                  </a:lnTo>
                  <a:lnTo>
                    <a:pt x="1026" y="590"/>
                  </a:lnTo>
                  <a:lnTo>
                    <a:pt x="1026" y="595"/>
                  </a:lnTo>
                  <a:lnTo>
                    <a:pt x="1025" y="595"/>
                  </a:lnTo>
                  <a:lnTo>
                    <a:pt x="1025" y="600"/>
                  </a:lnTo>
                  <a:lnTo>
                    <a:pt x="1023" y="600"/>
                  </a:lnTo>
                  <a:lnTo>
                    <a:pt x="1023" y="604"/>
                  </a:lnTo>
                  <a:lnTo>
                    <a:pt x="1021" y="604"/>
                  </a:lnTo>
                  <a:lnTo>
                    <a:pt x="1021" y="609"/>
                  </a:lnTo>
                  <a:lnTo>
                    <a:pt x="1020" y="609"/>
                  </a:lnTo>
                  <a:lnTo>
                    <a:pt x="1020" y="612"/>
                  </a:lnTo>
                  <a:lnTo>
                    <a:pt x="1018" y="612"/>
                  </a:lnTo>
                  <a:lnTo>
                    <a:pt x="1018" y="617"/>
                  </a:lnTo>
                  <a:lnTo>
                    <a:pt x="1016" y="617"/>
                  </a:lnTo>
                  <a:lnTo>
                    <a:pt x="1016" y="622"/>
                  </a:lnTo>
                  <a:lnTo>
                    <a:pt x="1015" y="622"/>
                  </a:lnTo>
                  <a:lnTo>
                    <a:pt x="1015" y="625"/>
                  </a:lnTo>
                  <a:lnTo>
                    <a:pt x="1013" y="625"/>
                  </a:lnTo>
                  <a:lnTo>
                    <a:pt x="1013" y="630"/>
                  </a:lnTo>
                  <a:lnTo>
                    <a:pt x="1011" y="630"/>
                  </a:lnTo>
                  <a:lnTo>
                    <a:pt x="1011" y="634"/>
                  </a:lnTo>
                  <a:lnTo>
                    <a:pt x="1010" y="634"/>
                  </a:lnTo>
                  <a:lnTo>
                    <a:pt x="1010" y="639"/>
                  </a:lnTo>
                  <a:lnTo>
                    <a:pt x="1008" y="639"/>
                  </a:lnTo>
                  <a:lnTo>
                    <a:pt x="1008" y="644"/>
                  </a:lnTo>
                  <a:lnTo>
                    <a:pt x="1006" y="644"/>
                  </a:lnTo>
                  <a:lnTo>
                    <a:pt x="1006" y="647"/>
                  </a:lnTo>
                  <a:lnTo>
                    <a:pt x="1005" y="647"/>
                  </a:lnTo>
                  <a:lnTo>
                    <a:pt x="1005" y="652"/>
                  </a:lnTo>
                  <a:lnTo>
                    <a:pt x="1003" y="652"/>
                  </a:lnTo>
                  <a:lnTo>
                    <a:pt x="1003" y="657"/>
                  </a:lnTo>
                  <a:lnTo>
                    <a:pt x="1001" y="657"/>
                  </a:lnTo>
                  <a:lnTo>
                    <a:pt x="1001" y="660"/>
                  </a:lnTo>
                  <a:lnTo>
                    <a:pt x="1000" y="660"/>
                  </a:lnTo>
                  <a:lnTo>
                    <a:pt x="1000" y="665"/>
                  </a:lnTo>
                  <a:lnTo>
                    <a:pt x="998" y="665"/>
                  </a:lnTo>
                  <a:lnTo>
                    <a:pt x="998" y="669"/>
                  </a:lnTo>
                  <a:lnTo>
                    <a:pt x="996" y="669"/>
                  </a:lnTo>
                  <a:lnTo>
                    <a:pt x="996" y="674"/>
                  </a:lnTo>
                  <a:lnTo>
                    <a:pt x="995" y="674"/>
                  </a:lnTo>
                  <a:lnTo>
                    <a:pt x="995" y="679"/>
                  </a:lnTo>
                  <a:lnTo>
                    <a:pt x="993" y="679"/>
                  </a:lnTo>
                  <a:lnTo>
                    <a:pt x="993" y="682"/>
                  </a:lnTo>
                  <a:lnTo>
                    <a:pt x="991" y="682"/>
                  </a:lnTo>
                  <a:lnTo>
                    <a:pt x="991" y="687"/>
                  </a:lnTo>
                  <a:lnTo>
                    <a:pt x="990" y="687"/>
                  </a:lnTo>
                  <a:lnTo>
                    <a:pt x="990" y="692"/>
                  </a:lnTo>
                  <a:lnTo>
                    <a:pt x="988" y="692"/>
                  </a:lnTo>
                  <a:lnTo>
                    <a:pt x="988" y="695"/>
                  </a:lnTo>
                  <a:lnTo>
                    <a:pt x="986" y="695"/>
                  </a:lnTo>
                  <a:lnTo>
                    <a:pt x="986" y="700"/>
                  </a:lnTo>
                  <a:lnTo>
                    <a:pt x="985" y="700"/>
                  </a:lnTo>
                  <a:lnTo>
                    <a:pt x="985" y="704"/>
                  </a:lnTo>
                  <a:lnTo>
                    <a:pt x="983" y="704"/>
                  </a:lnTo>
                  <a:lnTo>
                    <a:pt x="983" y="709"/>
                  </a:lnTo>
                  <a:lnTo>
                    <a:pt x="981" y="709"/>
                  </a:lnTo>
                  <a:lnTo>
                    <a:pt x="981" y="714"/>
                  </a:lnTo>
                  <a:lnTo>
                    <a:pt x="980" y="714"/>
                  </a:lnTo>
                  <a:lnTo>
                    <a:pt x="980" y="717"/>
                  </a:lnTo>
                  <a:lnTo>
                    <a:pt x="978" y="717"/>
                  </a:lnTo>
                  <a:lnTo>
                    <a:pt x="978" y="722"/>
                  </a:lnTo>
                  <a:lnTo>
                    <a:pt x="976" y="722"/>
                  </a:lnTo>
                  <a:lnTo>
                    <a:pt x="976" y="725"/>
                  </a:lnTo>
                  <a:lnTo>
                    <a:pt x="975" y="725"/>
                  </a:lnTo>
                  <a:lnTo>
                    <a:pt x="975" y="730"/>
                  </a:lnTo>
                  <a:lnTo>
                    <a:pt x="973" y="730"/>
                  </a:lnTo>
                  <a:lnTo>
                    <a:pt x="973" y="735"/>
                  </a:lnTo>
                  <a:lnTo>
                    <a:pt x="971" y="735"/>
                  </a:lnTo>
                  <a:lnTo>
                    <a:pt x="971" y="739"/>
                  </a:lnTo>
                  <a:lnTo>
                    <a:pt x="970" y="739"/>
                  </a:lnTo>
                  <a:lnTo>
                    <a:pt x="970" y="744"/>
                  </a:lnTo>
                  <a:lnTo>
                    <a:pt x="968" y="744"/>
                  </a:lnTo>
                  <a:lnTo>
                    <a:pt x="968" y="749"/>
                  </a:lnTo>
                  <a:lnTo>
                    <a:pt x="966" y="749"/>
                  </a:lnTo>
                  <a:lnTo>
                    <a:pt x="966" y="752"/>
                  </a:lnTo>
                  <a:lnTo>
                    <a:pt x="965" y="752"/>
                  </a:lnTo>
                  <a:lnTo>
                    <a:pt x="965" y="757"/>
                  </a:lnTo>
                  <a:lnTo>
                    <a:pt x="963" y="757"/>
                  </a:lnTo>
                  <a:lnTo>
                    <a:pt x="963" y="760"/>
                  </a:lnTo>
                  <a:lnTo>
                    <a:pt x="961" y="760"/>
                  </a:lnTo>
                  <a:lnTo>
                    <a:pt x="961" y="765"/>
                  </a:lnTo>
                  <a:lnTo>
                    <a:pt x="960" y="765"/>
                  </a:lnTo>
                  <a:lnTo>
                    <a:pt x="960" y="770"/>
                  </a:lnTo>
                  <a:lnTo>
                    <a:pt x="958" y="770"/>
                  </a:lnTo>
                  <a:lnTo>
                    <a:pt x="958" y="774"/>
                  </a:lnTo>
                  <a:lnTo>
                    <a:pt x="956" y="774"/>
                  </a:lnTo>
                  <a:lnTo>
                    <a:pt x="956" y="779"/>
                  </a:lnTo>
                  <a:lnTo>
                    <a:pt x="955" y="779"/>
                  </a:lnTo>
                  <a:lnTo>
                    <a:pt x="955" y="784"/>
                  </a:lnTo>
                  <a:lnTo>
                    <a:pt x="953" y="784"/>
                  </a:lnTo>
                  <a:lnTo>
                    <a:pt x="953" y="787"/>
                  </a:lnTo>
                  <a:lnTo>
                    <a:pt x="951" y="787"/>
                  </a:lnTo>
                  <a:lnTo>
                    <a:pt x="951" y="792"/>
                  </a:lnTo>
                  <a:lnTo>
                    <a:pt x="950" y="792"/>
                  </a:lnTo>
                  <a:lnTo>
                    <a:pt x="950" y="795"/>
                  </a:lnTo>
                  <a:lnTo>
                    <a:pt x="948" y="795"/>
                  </a:lnTo>
                  <a:lnTo>
                    <a:pt x="948" y="800"/>
                  </a:lnTo>
                  <a:lnTo>
                    <a:pt x="946" y="800"/>
                  </a:lnTo>
                  <a:lnTo>
                    <a:pt x="946" y="805"/>
                  </a:lnTo>
                  <a:lnTo>
                    <a:pt x="945" y="805"/>
                  </a:lnTo>
                  <a:lnTo>
                    <a:pt x="945" y="809"/>
                  </a:lnTo>
                  <a:lnTo>
                    <a:pt x="943" y="809"/>
                  </a:lnTo>
                  <a:lnTo>
                    <a:pt x="943" y="814"/>
                  </a:lnTo>
                  <a:lnTo>
                    <a:pt x="941" y="814"/>
                  </a:lnTo>
                  <a:lnTo>
                    <a:pt x="941" y="817"/>
                  </a:lnTo>
                  <a:lnTo>
                    <a:pt x="940" y="817"/>
                  </a:lnTo>
                  <a:lnTo>
                    <a:pt x="940" y="822"/>
                  </a:lnTo>
                  <a:lnTo>
                    <a:pt x="938" y="822"/>
                  </a:lnTo>
                  <a:lnTo>
                    <a:pt x="938" y="827"/>
                  </a:lnTo>
                  <a:lnTo>
                    <a:pt x="936" y="827"/>
                  </a:lnTo>
                  <a:lnTo>
                    <a:pt x="936" y="830"/>
                  </a:lnTo>
                  <a:lnTo>
                    <a:pt x="935" y="830"/>
                  </a:lnTo>
                  <a:lnTo>
                    <a:pt x="935" y="835"/>
                  </a:lnTo>
                  <a:lnTo>
                    <a:pt x="933" y="835"/>
                  </a:lnTo>
                  <a:lnTo>
                    <a:pt x="933" y="840"/>
                  </a:lnTo>
                  <a:lnTo>
                    <a:pt x="931" y="840"/>
                  </a:lnTo>
                  <a:lnTo>
                    <a:pt x="931" y="844"/>
                  </a:lnTo>
                  <a:lnTo>
                    <a:pt x="930" y="844"/>
                  </a:lnTo>
                  <a:lnTo>
                    <a:pt x="930" y="849"/>
                  </a:lnTo>
                  <a:lnTo>
                    <a:pt x="928" y="849"/>
                  </a:lnTo>
                  <a:lnTo>
                    <a:pt x="928" y="852"/>
                  </a:lnTo>
                  <a:lnTo>
                    <a:pt x="926" y="852"/>
                  </a:lnTo>
                  <a:lnTo>
                    <a:pt x="926" y="857"/>
                  </a:lnTo>
                  <a:lnTo>
                    <a:pt x="925" y="857"/>
                  </a:lnTo>
                  <a:lnTo>
                    <a:pt x="925" y="862"/>
                  </a:lnTo>
                  <a:lnTo>
                    <a:pt x="923" y="862"/>
                  </a:lnTo>
                  <a:lnTo>
                    <a:pt x="923" y="865"/>
                  </a:lnTo>
                  <a:lnTo>
                    <a:pt x="921" y="865"/>
                  </a:lnTo>
                  <a:lnTo>
                    <a:pt x="921" y="870"/>
                  </a:lnTo>
                  <a:lnTo>
                    <a:pt x="920" y="870"/>
                  </a:lnTo>
                  <a:lnTo>
                    <a:pt x="920" y="875"/>
                  </a:lnTo>
                  <a:lnTo>
                    <a:pt x="918" y="875"/>
                  </a:lnTo>
                  <a:lnTo>
                    <a:pt x="918" y="879"/>
                  </a:lnTo>
                  <a:lnTo>
                    <a:pt x="916" y="879"/>
                  </a:lnTo>
                  <a:lnTo>
                    <a:pt x="916" y="884"/>
                  </a:lnTo>
                  <a:lnTo>
                    <a:pt x="915" y="884"/>
                  </a:lnTo>
                  <a:lnTo>
                    <a:pt x="915" y="887"/>
                  </a:lnTo>
                  <a:lnTo>
                    <a:pt x="913" y="887"/>
                  </a:lnTo>
                  <a:lnTo>
                    <a:pt x="913" y="892"/>
                  </a:lnTo>
                  <a:lnTo>
                    <a:pt x="911" y="892"/>
                  </a:lnTo>
                  <a:lnTo>
                    <a:pt x="911" y="897"/>
                  </a:lnTo>
                  <a:lnTo>
                    <a:pt x="910" y="897"/>
                  </a:lnTo>
                  <a:lnTo>
                    <a:pt x="910" y="900"/>
                  </a:lnTo>
                  <a:lnTo>
                    <a:pt x="908" y="900"/>
                  </a:lnTo>
                  <a:lnTo>
                    <a:pt x="908" y="905"/>
                  </a:lnTo>
                  <a:lnTo>
                    <a:pt x="906" y="905"/>
                  </a:lnTo>
                  <a:lnTo>
                    <a:pt x="906" y="909"/>
                  </a:lnTo>
                  <a:lnTo>
                    <a:pt x="905" y="909"/>
                  </a:lnTo>
                  <a:lnTo>
                    <a:pt x="905" y="914"/>
                  </a:lnTo>
                  <a:lnTo>
                    <a:pt x="903" y="914"/>
                  </a:lnTo>
                  <a:lnTo>
                    <a:pt x="903" y="919"/>
                  </a:lnTo>
                  <a:lnTo>
                    <a:pt x="901" y="919"/>
                  </a:lnTo>
                  <a:lnTo>
                    <a:pt x="901" y="922"/>
                  </a:lnTo>
                  <a:lnTo>
                    <a:pt x="900" y="922"/>
                  </a:lnTo>
                  <a:lnTo>
                    <a:pt x="900" y="927"/>
                  </a:lnTo>
                  <a:lnTo>
                    <a:pt x="898" y="927"/>
                  </a:lnTo>
                  <a:lnTo>
                    <a:pt x="898" y="932"/>
                  </a:lnTo>
                  <a:lnTo>
                    <a:pt x="896" y="932"/>
                  </a:lnTo>
                  <a:lnTo>
                    <a:pt x="896" y="935"/>
                  </a:lnTo>
                  <a:lnTo>
                    <a:pt x="895" y="935"/>
                  </a:lnTo>
                  <a:lnTo>
                    <a:pt x="895" y="940"/>
                  </a:lnTo>
                  <a:lnTo>
                    <a:pt x="893" y="940"/>
                  </a:lnTo>
                  <a:lnTo>
                    <a:pt x="893" y="944"/>
                  </a:lnTo>
                  <a:lnTo>
                    <a:pt x="891" y="944"/>
                  </a:lnTo>
                  <a:lnTo>
                    <a:pt x="891" y="949"/>
                  </a:lnTo>
                  <a:lnTo>
                    <a:pt x="890" y="949"/>
                  </a:lnTo>
                  <a:lnTo>
                    <a:pt x="890" y="954"/>
                  </a:lnTo>
                  <a:lnTo>
                    <a:pt x="888" y="954"/>
                  </a:lnTo>
                  <a:lnTo>
                    <a:pt x="888" y="957"/>
                  </a:lnTo>
                  <a:lnTo>
                    <a:pt x="886" y="957"/>
                  </a:lnTo>
                  <a:lnTo>
                    <a:pt x="886" y="962"/>
                  </a:lnTo>
                  <a:lnTo>
                    <a:pt x="885" y="962"/>
                  </a:lnTo>
                  <a:lnTo>
                    <a:pt x="885" y="967"/>
                  </a:lnTo>
                  <a:lnTo>
                    <a:pt x="883" y="967"/>
                  </a:lnTo>
                  <a:lnTo>
                    <a:pt x="883" y="970"/>
                  </a:lnTo>
                  <a:lnTo>
                    <a:pt x="881" y="970"/>
                  </a:lnTo>
                  <a:lnTo>
                    <a:pt x="881" y="975"/>
                  </a:lnTo>
                  <a:lnTo>
                    <a:pt x="880" y="975"/>
                  </a:lnTo>
                  <a:lnTo>
                    <a:pt x="880" y="979"/>
                  </a:lnTo>
                  <a:lnTo>
                    <a:pt x="878" y="979"/>
                  </a:lnTo>
                  <a:lnTo>
                    <a:pt x="878" y="984"/>
                  </a:lnTo>
                  <a:lnTo>
                    <a:pt x="876" y="984"/>
                  </a:lnTo>
                  <a:lnTo>
                    <a:pt x="876" y="989"/>
                  </a:lnTo>
                  <a:lnTo>
                    <a:pt x="875" y="989"/>
                  </a:lnTo>
                  <a:lnTo>
                    <a:pt x="875" y="992"/>
                  </a:lnTo>
                  <a:lnTo>
                    <a:pt x="873" y="992"/>
                  </a:lnTo>
                  <a:lnTo>
                    <a:pt x="873" y="997"/>
                  </a:lnTo>
                  <a:lnTo>
                    <a:pt x="871" y="997"/>
                  </a:lnTo>
                  <a:lnTo>
                    <a:pt x="871" y="1002"/>
                  </a:lnTo>
                  <a:lnTo>
                    <a:pt x="870" y="1002"/>
                  </a:lnTo>
                  <a:lnTo>
                    <a:pt x="870" y="1005"/>
                  </a:lnTo>
                  <a:lnTo>
                    <a:pt x="868" y="1005"/>
                  </a:lnTo>
                  <a:lnTo>
                    <a:pt x="868" y="1010"/>
                  </a:lnTo>
                  <a:lnTo>
                    <a:pt x="866" y="1010"/>
                  </a:lnTo>
                  <a:lnTo>
                    <a:pt x="866" y="1014"/>
                  </a:lnTo>
                  <a:lnTo>
                    <a:pt x="865" y="1014"/>
                  </a:lnTo>
                  <a:lnTo>
                    <a:pt x="865" y="1019"/>
                  </a:lnTo>
                  <a:lnTo>
                    <a:pt x="863" y="1019"/>
                  </a:lnTo>
                  <a:lnTo>
                    <a:pt x="863" y="1024"/>
                  </a:lnTo>
                  <a:lnTo>
                    <a:pt x="861" y="1024"/>
                  </a:lnTo>
                  <a:lnTo>
                    <a:pt x="861" y="1027"/>
                  </a:lnTo>
                  <a:lnTo>
                    <a:pt x="860" y="1027"/>
                  </a:lnTo>
                  <a:lnTo>
                    <a:pt x="860" y="1032"/>
                  </a:lnTo>
                  <a:lnTo>
                    <a:pt x="858" y="1032"/>
                  </a:lnTo>
                  <a:lnTo>
                    <a:pt x="858" y="1035"/>
                  </a:lnTo>
                  <a:lnTo>
                    <a:pt x="856" y="1035"/>
                  </a:lnTo>
                  <a:lnTo>
                    <a:pt x="856" y="1040"/>
                  </a:lnTo>
                  <a:lnTo>
                    <a:pt x="855" y="1040"/>
                  </a:lnTo>
                  <a:lnTo>
                    <a:pt x="855" y="1045"/>
                  </a:lnTo>
                  <a:lnTo>
                    <a:pt x="853" y="1045"/>
                  </a:lnTo>
                  <a:lnTo>
                    <a:pt x="853" y="1049"/>
                  </a:lnTo>
                  <a:lnTo>
                    <a:pt x="851" y="1049"/>
                  </a:lnTo>
                  <a:lnTo>
                    <a:pt x="851" y="1054"/>
                  </a:lnTo>
                  <a:lnTo>
                    <a:pt x="850" y="1054"/>
                  </a:lnTo>
                  <a:lnTo>
                    <a:pt x="850" y="1059"/>
                  </a:lnTo>
                  <a:lnTo>
                    <a:pt x="848" y="1059"/>
                  </a:lnTo>
                  <a:lnTo>
                    <a:pt x="848" y="1062"/>
                  </a:lnTo>
                  <a:lnTo>
                    <a:pt x="846" y="1062"/>
                  </a:lnTo>
                  <a:lnTo>
                    <a:pt x="846" y="1067"/>
                  </a:lnTo>
                  <a:lnTo>
                    <a:pt x="845" y="1067"/>
                  </a:lnTo>
                  <a:lnTo>
                    <a:pt x="845" y="1070"/>
                  </a:lnTo>
                  <a:lnTo>
                    <a:pt x="843" y="1070"/>
                  </a:lnTo>
                  <a:lnTo>
                    <a:pt x="843" y="1075"/>
                  </a:lnTo>
                  <a:lnTo>
                    <a:pt x="841" y="1075"/>
                  </a:lnTo>
                  <a:lnTo>
                    <a:pt x="841" y="1080"/>
                  </a:lnTo>
                  <a:lnTo>
                    <a:pt x="840" y="1080"/>
                  </a:lnTo>
                  <a:lnTo>
                    <a:pt x="840" y="1084"/>
                  </a:lnTo>
                  <a:lnTo>
                    <a:pt x="838" y="1084"/>
                  </a:lnTo>
                  <a:lnTo>
                    <a:pt x="838" y="1089"/>
                  </a:lnTo>
                  <a:lnTo>
                    <a:pt x="836" y="1089"/>
                  </a:lnTo>
                  <a:lnTo>
                    <a:pt x="836" y="1094"/>
                  </a:lnTo>
                  <a:lnTo>
                    <a:pt x="835" y="1094"/>
                  </a:lnTo>
                  <a:lnTo>
                    <a:pt x="835" y="1097"/>
                  </a:lnTo>
                  <a:lnTo>
                    <a:pt x="833" y="1097"/>
                  </a:lnTo>
                  <a:lnTo>
                    <a:pt x="833" y="1102"/>
                  </a:lnTo>
                  <a:lnTo>
                    <a:pt x="831" y="1102"/>
                  </a:lnTo>
                  <a:lnTo>
                    <a:pt x="831" y="1105"/>
                  </a:lnTo>
                  <a:lnTo>
                    <a:pt x="830" y="1105"/>
                  </a:lnTo>
                  <a:lnTo>
                    <a:pt x="830" y="1110"/>
                  </a:lnTo>
                  <a:lnTo>
                    <a:pt x="828" y="1110"/>
                  </a:lnTo>
                  <a:lnTo>
                    <a:pt x="828" y="1115"/>
                  </a:lnTo>
                  <a:lnTo>
                    <a:pt x="826" y="1115"/>
                  </a:lnTo>
                  <a:lnTo>
                    <a:pt x="826" y="1119"/>
                  </a:lnTo>
                  <a:lnTo>
                    <a:pt x="825" y="1119"/>
                  </a:lnTo>
                  <a:lnTo>
                    <a:pt x="825" y="1124"/>
                  </a:lnTo>
                  <a:lnTo>
                    <a:pt x="823" y="1124"/>
                  </a:lnTo>
                  <a:lnTo>
                    <a:pt x="823" y="1129"/>
                  </a:lnTo>
                  <a:lnTo>
                    <a:pt x="821" y="1129"/>
                  </a:lnTo>
                  <a:lnTo>
                    <a:pt x="821" y="1132"/>
                  </a:lnTo>
                  <a:lnTo>
                    <a:pt x="820" y="1132"/>
                  </a:lnTo>
                  <a:lnTo>
                    <a:pt x="820" y="1137"/>
                  </a:lnTo>
                  <a:lnTo>
                    <a:pt x="818" y="1137"/>
                  </a:lnTo>
                  <a:lnTo>
                    <a:pt x="818" y="1140"/>
                  </a:lnTo>
                  <a:lnTo>
                    <a:pt x="816" y="1140"/>
                  </a:lnTo>
                  <a:lnTo>
                    <a:pt x="816" y="1145"/>
                  </a:lnTo>
                  <a:lnTo>
                    <a:pt x="815" y="1145"/>
                  </a:lnTo>
                  <a:lnTo>
                    <a:pt x="815" y="1150"/>
                  </a:lnTo>
                  <a:lnTo>
                    <a:pt x="813" y="1150"/>
                  </a:lnTo>
                  <a:lnTo>
                    <a:pt x="813" y="1154"/>
                  </a:lnTo>
                  <a:lnTo>
                    <a:pt x="811" y="1154"/>
                  </a:lnTo>
                  <a:lnTo>
                    <a:pt x="811" y="1159"/>
                  </a:lnTo>
                  <a:lnTo>
                    <a:pt x="810" y="1159"/>
                  </a:lnTo>
                  <a:lnTo>
                    <a:pt x="810" y="1164"/>
                  </a:lnTo>
                  <a:lnTo>
                    <a:pt x="808" y="1164"/>
                  </a:lnTo>
                  <a:lnTo>
                    <a:pt x="808" y="1167"/>
                  </a:lnTo>
                  <a:lnTo>
                    <a:pt x="806" y="1167"/>
                  </a:lnTo>
                  <a:lnTo>
                    <a:pt x="806" y="1172"/>
                  </a:lnTo>
                  <a:lnTo>
                    <a:pt x="805" y="1172"/>
                  </a:lnTo>
                  <a:lnTo>
                    <a:pt x="805" y="1175"/>
                  </a:lnTo>
                  <a:lnTo>
                    <a:pt x="803" y="1175"/>
                  </a:lnTo>
                  <a:lnTo>
                    <a:pt x="803" y="1180"/>
                  </a:lnTo>
                  <a:lnTo>
                    <a:pt x="801" y="1180"/>
                  </a:lnTo>
                  <a:lnTo>
                    <a:pt x="801" y="1185"/>
                  </a:lnTo>
                  <a:lnTo>
                    <a:pt x="800" y="1185"/>
                  </a:lnTo>
                  <a:lnTo>
                    <a:pt x="800" y="1189"/>
                  </a:lnTo>
                  <a:lnTo>
                    <a:pt x="798" y="1189"/>
                  </a:lnTo>
                  <a:lnTo>
                    <a:pt x="798" y="1194"/>
                  </a:lnTo>
                  <a:lnTo>
                    <a:pt x="796" y="1194"/>
                  </a:lnTo>
                  <a:lnTo>
                    <a:pt x="796" y="1199"/>
                  </a:lnTo>
                  <a:lnTo>
                    <a:pt x="795" y="1199"/>
                  </a:lnTo>
                  <a:lnTo>
                    <a:pt x="795" y="1202"/>
                  </a:lnTo>
                  <a:lnTo>
                    <a:pt x="793" y="1202"/>
                  </a:lnTo>
                  <a:lnTo>
                    <a:pt x="793" y="1207"/>
                  </a:lnTo>
                  <a:lnTo>
                    <a:pt x="791" y="1207"/>
                  </a:lnTo>
                  <a:lnTo>
                    <a:pt x="791" y="1210"/>
                  </a:lnTo>
                  <a:lnTo>
                    <a:pt x="790" y="1210"/>
                  </a:lnTo>
                  <a:lnTo>
                    <a:pt x="790" y="1215"/>
                  </a:lnTo>
                  <a:lnTo>
                    <a:pt x="788" y="1215"/>
                  </a:lnTo>
                  <a:lnTo>
                    <a:pt x="788" y="1220"/>
                  </a:lnTo>
                  <a:lnTo>
                    <a:pt x="786" y="1220"/>
                  </a:lnTo>
                  <a:lnTo>
                    <a:pt x="786" y="1224"/>
                  </a:lnTo>
                  <a:lnTo>
                    <a:pt x="785" y="1224"/>
                  </a:lnTo>
                  <a:lnTo>
                    <a:pt x="785" y="1229"/>
                  </a:lnTo>
                  <a:lnTo>
                    <a:pt x="783" y="1229"/>
                  </a:lnTo>
                  <a:lnTo>
                    <a:pt x="783" y="1232"/>
                  </a:lnTo>
                  <a:lnTo>
                    <a:pt x="781" y="1232"/>
                  </a:lnTo>
                  <a:lnTo>
                    <a:pt x="781" y="1237"/>
                  </a:lnTo>
                  <a:lnTo>
                    <a:pt x="780" y="1237"/>
                  </a:lnTo>
                  <a:lnTo>
                    <a:pt x="780" y="1242"/>
                  </a:lnTo>
                  <a:lnTo>
                    <a:pt x="778" y="1242"/>
                  </a:lnTo>
                  <a:lnTo>
                    <a:pt x="778" y="1245"/>
                  </a:lnTo>
                  <a:lnTo>
                    <a:pt x="776" y="1245"/>
                  </a:lnTo>
                  <a:lnTo>
                    <a:pt x="776" y="1250"/>
                  </a:lnTo>
                  <a:lnTo>
                    <a:pt x="775" y="1250"/>
                  </a:lnTo>
                  <a:lnTo>
                    <a:pt x="775" y="1255"/>
                  </a:lnTo>
                  <a:lnTo>
                    <a:pt x="773" y="1255"/>
                  </a:lnTo>
                  <a:lnTo>
                    <a:pt x="773" y="1259"/>
                  </a:lnTo>
                  <a:lnTo>
                    <a:pt x="771" y="1259"/>
                  </a:lnTo>
                  <a:lnTo>
                    <a:pt x="771" y="1264"/>
                  </a:lnTo>
                  <a:lnTo>
                    <a:pt x="770" y="1264"/>
                  </a:lnTo>
                  <a:lnTo>
                    <a:pt x="770" y="1267"/>
                  </a:lnTo>
                  <a:lnTo>
                    <a:pt x="768" y="1267"/>
                  </a:lnTo>
                  <a:lnTo>
                    <a:pt x="768" y="1272"/>
                  </a:lnTo>
                  <a:lnTo>
                    <a:pt x="766" y="1272"/>
                  </a:lnTo>
                  <a:lnTo>
                    <a:pt x="766" y="1277"/>
                  </a:lnTo>
                  <a:lnTo>
                    <a:pt x="765" y="1277"/>
                  </a:lnTo>
                  <a:lnTo>
                    <a:pt x="765" y="1280"/>
                  </a:lnTo>
                  <a:lnTo>
                    <a:pt x="763" y="1280"/>
                  </a:lnTo>
                  <a:lnTo>
                    <a:pt x="763" y="1285"/>
                  </a:lnTo>
                  <a:lnTo>
                    <a:pt x="761" y="1285"/>
                  </a:lnTo>
                  <a:lnTo>
                    <a:pt x="761" y="1290"/>
                  </a:lnTo>
                  <a:lnTo>
                    <a:pt x="760" y="1290"/>
                  </a:lnTo>
                  <a:lnTo>
                    <a:pt x="760" y="1294"/>
                  </a:lnTo>
                  <a:lnTo>
                    <a:pt x="758" y="1294"/>
                  </a:lnTo>
                  <a:lnTo>
                    <a:pt x="758" y="1299"/>
                  </a:lnTo>
                  <a:lnTo>
                    <a:pt x="756" y="1299"/>
                  </a:lnTo>
                  <a:lnTo>
                    <a:pt x="756" y="1302"/>
                  </a:lnTo>
                  <a:lnTo>
                    <a:pt x="755" y="1302"/>
                  </a:lnTo>
                  <a:lnTo>
                    <a:pt x="755" y="1307"/>
                  </a:lnTo>
                  <a:lnTo>
                    <a:pt x="753" y="1307"/>
                  </a:lnTo>
                  <a:lnTo>
                    <a:pt x="753" y="1312"/>
                  </a:lnTo>
                  <a:lnTo>
                    <a:pt x="751" y="1312"/>
                  </a:lnTo>
                  <a:lnTo>
                    <a:pt x="751" y="1315"/>
                  </a:lnTo>
                  <a:lnTo>
                    <a:pt x="750" y="1315"/>
                  </a:lnTo>
                  <a:lnTo>
                    <a:pt x="750" y="1320"/>
                  </a:lnTo>
                  <a:lnTo>
                    <a:pt x="748" y="1320"/>
                  </a:lnTo>
                  <a:lnTo>
                    <a:pt x="748" y="1325"/>
                  </a:lnTo>
                  <a:lnTo>
                    <a:pt x="746" y="1325"/>
                  </a:lnTo>
                  <a:lnTo>
                    <a:pt x="746" y="1329"/>
                  </a:lnTo>
                  <a:lnTo>
                    <a:pt x="745" y="1329"/>
                  </a:lnTo>
                  <a:lnTo>
                    <a:pt x="745" y="1334"/>
                  </a:lnTo>
                  <a:lnTo>
                    <a:pt x="743" y="1334"/>
                  </a:lnTo>
                  <a:lnTo>
                    <a:pt x="743" y="1337"/>
                  </a:lnTo>
                  <a:lnTo>
                    <a:pt x="741" y="1337"/>
                  </a:lnTo>
                  <a:lnTo>
                    <a:pt x="741" y="1342"/>
                  </a:lnTo>
                  <a:lnTo>
                    <a:pt x="740" y="1342"/>
                  </a:lnTo>
                  <a:lnTo>
                    <a:pt x="740" y="1347"/>
                  </a:lnTo>
                  <a:lnTo>
                    <a:pt x="738" y="1347"/>
                  </a:lnTo>
                  <a:lnTo>
                    <a:pt x="738" y="1350"/>
                  </a:lnTo>
                  <a:lnTo>
                    <a:pt x="736" y="1350"/>
                  </a:lnTo>
                  <a:lnTo>
                    <a:pt x="736" y="1355"/>
                  </a:lnTo>
                  <a:lnTo>
                    <a:pt x="735" y="1355"/>
                  </a:lnTo>
                  <a:lnTo>
                    <a:pt x="735" y="1360"/>
                  </a:lnTo>
                  <a:lnTo>
                    <a:pt x="733" y="1360"/>
                  </a:lnTo>
                  <a:lnTo>
                    <a:pt x="733" y="1364"/>
                  </a:lnTo>
                  <a:lnTo>
                    <a:pt x="731" y="1364"/>
                  </a:lnTo>
                  <a:lnTo>
                    <a:pt x="731" y="1369"/>
                  </a:lnTo>
                  <a:lnTo>
                    <a:pt x="730" y="1369"/>
                  </a:lnTo>
                  <a:lnTo>
                    <a:pt x="730" y="1372"/>
                  </a:lnTo>
                  <a:lnTo>
                    <a:pt x="728" y="1372"/>
                  </a:lnTo>
                  <a:lnTo>
                    <a:pt x="728" y="1377"/>
                  </a:lnTo>
                  <a:lnTo>
                    <a:pt x="726" y="1377"/>
                  </a:lnTo>
                  <a:lnTo>
                    <a:pt x="726" y="1382"/>
                  </a:lnTo>
                  <a:lnTo>
                    <a:pt x="725" y="1382"/>
                  </a:lnTo>
                  <a:lnTo>
                    <a:pt x="725" y="1385"/>
                  </a:lnTo>
                  <a:lnTo>
                    <a:pt x="723" y="1385"/>
                  </a:lnTo>
                  <a:lnTo>
                    <a:pt x="723" y="1390"/>
                  </a:lnTo>
                  <a:lnTo>
                    <a:pt x="721" y="1390"/>
                  </a:lnTo>
                  <a:lnTo>
                    <a:pt x="721" y="1395"/>
                  </a:lnTo>
                  <a:lnTo>
                    <a:pt x="720" y="1395"/>
                  </a:lnTo>
                  <a:lnTo>
                    <a:pt x="720" y="1399"/>
                  </a:lnTo>
                  <a:lnTo>
                    <a:pt x="718" y="1399"/>
                  </a:lnTo>
                  <a:lnTo>
                    <a:pt x="718" y="1404"/>
                  </a:lnTo>
                  <a:lnTo>
                    <a:pt x="716" y="1404"/>
                  </a:lnTo>
                  <a:lnTo>
                    <a:pt x="716" y="1407"/>
                  </a:lnTo>
                  <a:lnTo>
                    <a:pt x="715" y="1407"/>
                  </a:lnTo>
                  <a:lnTo>
                    <a:pt x="715" y="1412"/>
                  </a:lnTo>
                  <a:lnTo>
                    <a:pt x="713" y="1412"/>
                  </a:lnTo>
                  <a:lnTo>
                    <a:pt x="713" y="1417"/>
                  </a:lnTo>
                  <a:lnTo>
                    <a:pt x="711" y="1417"/>
                  </a:lnTo>
                  <a:lnTo>
                    <a:pt x="711" y="1420"/>
                  </a:lnTo>
                  <a:lnTo>
                    <a:pt x="710" y="1420"/>
                  </a:lnTo>
                  <a:lnTo>
                    <a:pt x="710" y="1425"/>
                  </a:lnTo>
                  <a:lnTo>
                    <a:pt x="708" y="1425"/>
                  </a:lnTo>
                  <a:lnTo>
                    <a:pt x="708" y="1430"/>
                  </a:lnTo>
                  <a:lnTo>
                    <a:pt x="706" y="1430"/>
                  </a:lnTo>
                  <a:lnTo>
                    <a:pt x="706" y="1434"/>
                  </a:lnTo>
                  <a:lnTo>
                    <a:pt x="705" y="1434"/>
                  </a:lnTo>
                  <a:lnTo>
                    <a:pt x="705" y="1439"/>
                  </a:lnTo>
                  <a:lnTo>
                    <a:pt x="703" y="1439"/>
                  </a:lnTo>
                  <a:lnTo>
                    <a:pt x="703" y="1442"/>
                  </a:lnTo>
                  <a:lnTo>
                    <a:pt x="701" y="1442"/>
                  </a:lnTo>
                  <a:lnTo>
                    <a:pt x="701" y="1447"/>
                  </a:lnTo>
                  <a:lnTo>
                    <a:pt x="700" y="1447"/>
                  </a:lnTo>
                  <a:lnTo>
                    <a:pt x="700" y="1452"/>
                  </a:lnTo>
                  <a:lnTo>
                    <a:pt x="698" y="1452"/>
                  </a:lnTo>
                  <a:lnTo>
                    <a:pt x="698" y="1455"/>
                  </a:lnTo>
                  <a:lnTo>
                    <a:pt x="696" y="1455"/>
                  </a:lnTo>
                  <a:lnTo>
                    <a:pt x="696" y="1460"/>
                  </a:lnTo>
                  <a:lnTo>
                    <a:pt x="695" y="1460"/>
                  </a:lnTo>
                  <a:lnTo>
                    <a:pt x="695" y="1465"/>
                  </a:lnTo>
                  <a:lnTo>
                    <a:pt x="693" y="1465"/>
                  </a:lnTo>
                  <a:lnTo>
                    <a:pt x="693" y="1469"/>
                  </a:lnTo>
                  <a:lnTo>
                    <a:pt x="691" y="1469"/>
                  </a:lnTo>
                  <a:lnTo>
                    <a:pt x="691" y="1474"/>
                  </a:lnTo>
                  <a:lnTo>
                    <a:pt x="690" y="1474"/>
                  </a:lnTo>
                  <a:lnTo>
                    <a:pt x="690" y="1477"/>
                  </a:lnTo>
                  <a:lnTo>
                    <a:pt x="688" y="1477"/>
                  </a:lnTo>
                  <a:lnTo>
                    <a:pt x="688" y="1482"/>
                  </a:lnTo>
                  <a:lnTo>
                    <a:pt x="686" y="1482"/>
                  </a:lnTo>
                  <a:lnTo>
                    <a:pt x="686" y="1487"/>
                  </a:lnTo>
                  <a:lnTo>
                    <a:pt x="685" y="1487"/>
                  </a:lnTo>
                  <a:lnTo>
                    <a:pt x="685" y="1490"/>
                  </a:lnTo>
                  <a:lnTo>
                    <a:pt x="683" y="1490"/>
                  </a:lnTo>
                  <a:lnTo>
                    <a:pt x="683" y="1495"/>
                  </a:lnTo>
                  <a:lnTo>
                    <a:pt x="681" y="1495"/>
                  </a:lnTo>
                  <a:lnTo>
                    <a:pt x="681" y="1500"/>
                  </a:lnTo>
                  <a:lnTo>
                    <a:pt x="680" y="1500"/>
                  </a:lnTo>
                  <a:lnTo>
                    <a:pt x="680" y="1504"/>
                  </a:lnTo>
                  <a:lnTo>
                    <a:pt x="678" y="1504"/>
                  </a:lnTo>
                  <a:lnTo>
                    <a:pt x="678" y="1509"/>
                  </a:lnTo>
                  <a:lnTo>
                    <a:pt x="676" y="1509"/>
                  </a:lnTo>
                  <a:lnTo>
                    <a:pt x="676" y="1512"/>
                  </a:lnTo>
                  <a:lnTo>
                    <a:pt x="675" y="1512"/>
                  </a:lnTo>
                  <a:lnTo>
                    <a:pt x="675" y="1517"/>
                  </a:lnTo>
                  <a:lnTo>
                    <a:pt x="673" y="1517"/>
                  </a:lnTo>
                  <a:lnTo>
                    <a:pt x="673" y="1522"/>
                  </a:lnTo>
                  <a:lnTo>
                    <a:pt x="671" y="1522"/>
                  </a:lnTo>
                  <a:lnTo>
                    <a:pt x="671" y="1525"/>
                  </a:lnTo>
                  <a:lnTo>
                    <a:pt x="670" y="1525"/>
                  </a:lnTo>
                  <a:lnTo>
                    <a:pt x="670" y="1530"/>
                  </a:lnTo>
                  <a:lnTo>
                    <a:pt x="668" y="1530"/>
                  </a:lnTo>
                  <a:lnTo>
                    <a:pt x="668" y="1535"/>
                  </a:lnTo>
                  <a:lnTo>
                    <a:pt x="666" y="1535"/>
                  </a:lnTo>
                  <a:lnTo>
                    <a:pt x="666" y="1539"/>
                  </a:lnTo>
                  <a:lnTo>
                    <a:pt x="665" y="1539"/>
                  </a:lnTo>
                  <a:lnTo>
                    <a:pt x="665" y="1544"/>
                  </a:lnTo>
                  <a:lnTo>
                    <a:pt x="663" y="1544"/>
                  </a:lnTo>
                  <a:lnTo>
                    <a:pt x="663" y="1547"/>
                  </a:lnTo>
                  <a:lnTo>
                    <a:pt x="661" y="1547"/>
                  </a:lnTo>
                  <a:lnTo>
                    <a:pt x="661" y="1552"/>
                  </a:lnTo>
                  <a:lnTo>
                    <a:pt x="660" y="1552"/>
                  </a:lnTo>
                  <a:lnTo>
                    <a:pt x="660" y="1557"/>
                  </a:lnTo>
                  <a:lnTo>
                    <a:pt x="658" y="1557"/>
                  </a:lnTo>
                  <a:lnTo>
                    <a:pt x="658" y="1560"/>
                  </a:lnTo>
                  <a:lnTo>
                    <a:pt x="656" y="1560"/>
                  </a:lnTo>
                  <a:lnTo>
                    <a:pt x="656" y="1565"/>
                  </a:lnTo>
                  <a:lnTo>
                    <a:pt x="655" y="1565"/>
                  </a:lnTo>
                  <a:lnTo>
                    <a:pt x="655" y="1570"/>
                  </a:lnTo>
                  <a:lnTo>
                    <a:pt x="653" y="1570"/>
                  </a:lnTo>
                  <a:lnTo>
                    <a:pt x="653" y="1574"/>
                  </a:lnTo>
                  <a:lnTo>
                    <a:pt x="651" y="1574"/>
                  </a:lnTo>
                  <a:lnTo>
                    <a:pt x="651" y="1579"/>
                  </a:lnTo>
                  <a:lnTo>
                    <a:pt x="650" y="1579"/>
                  </a:lnTo>
                  <a:lnTo>
                    <a:pt x="650" y="1582"/>
                  </a:lnTo>
                  <a:lnTo>
                    <a:pt x="648" y="1582"/>
                  </a:lnTo>
                  <a:lnTo>
                    <a:pt x="648" y="1587"/>
                  </a:lnTo>
                  <a:lnTo>
                    <a:pt x="646" y="1587"/>
                  </a:lnTo>
                  <a:lnTo>
                    <a:pt x="646" y="1592"/>
                  </a:lnTo>
                  <a:lnTo>
                    <a:pt x="645" y="1592"/>
                  </a:lnTo>
                  <a:lnTo>
                    <a:pt x="645" y="1595"/>
                  </a:lnTo>
                  <a:lnTo>
                    <a:pt x="643" y="1595"/>
                  </a:lnTo>
                  <a:lnTo>
                    <a:pt x="643" y="1600"/>
                  </a:lnTo>
                  <a:lnTo>
                    <a:pt x="641" y="1600"/>
                  </a:lnTo>
                  <a:lnTo>
                    <a:pt x="641" y="1605"/>
                  </a:lnTo>
                  <a:lnTo>
                    <a:pt x="640" y="1605"/>
                  </a:lnTo>
                  <a:lnTo>
                    <a:pt x="640" y="1609"/>
                  </a:lnTo>
                  <a:lnTo>
                    <a:pt x="638" y="1609"/>
                  </a:lnTo>
                  <a:lnTo>
                    <a:pt x="638" y="1614"/>
                  </a:lnTo>
                  <a:lnTo>
                    <a:pt x="636" y="1614"/>
                  </a:lnTo>
                  <a:lnTo>
                    <a:pt x="636" y="1617"/>
                  </a:lnTo>
                  <a:lnTo>
                    <a:pt x="635" y="1617"/>
                  </a:lnTo>
                  <a:lnTo>
                    <a:pt x="635" y="1622"/>
                  </a:lnTo>
                  <a:lnTo>
                    <a:pt x="633" y="1622"/>
                  </a:lnTo>
                  <a:lnTo>
                    <a:pt x="633" y="1627"/>
                  </a:lnTo>
                  <a:lnTo>
                    <a:pt x="631" y="1627"/>
                  </a:lnTo>
                  <a:lnTo>
                    <a:pt x="631" y="1630"/>
                  </a:lnTo>
                  <a:lnTo>
                    <a:pt x="630" y="1630"/>
                  </a:lnTo>
                  <a:lnTo>
                    <a:pt x="630" y="1635"/>
                  </a:lnTo>
                  <a:lnTo>
                    <a:pt x="628" y="1635"/>
                  </a:lnTo>
                  <a:lnTo>
                    <a:pt x="628" y="1640"/>
                  </a:lnTo>
                  <a:lnTo>
                    <a:pt x="626" y="1640"/>
                  </a:lnTo>
                  <a:lnTo>
                    <a:pt x="626" y="1644"/>
                  </a:lnTo>
                  <a:lnTo>
                    <a:pt x="625" y="1644"/>
                  </a:lnTo>
                  <a:lnTo>
                    <a:pt x="625" y="1649"/>
                  </a:lnTo>
                  <a:lnTo>
                    <a:pt x="623" y="1649"/>
                  </a:lnTo>
                  <a:lnTo>
                    <a:pt x="623" y="1652"/>
                  </a:lnTo>
                  <a:lnTo>
                    <a:pt x="621" y="1652"/>
                  </a:lnTo>
                  <a:lnTo>
                    <a:pt x="621" y="1657"/>
                  </a:lnTo>
                  <a:lnTo>
                    <a:pt x="620" y="1657"/>
                  </a:lnTo>
                  <a:lnTo>
                    <a:pt x="620" y="1662"/>
                  </a:lnTo>
                  <a:lnTo>
                    <a:pt x="618" y="1662"/>
                  </a:lnTo>
                  <a:lnTo>
                    <a:pt x="618" y="1665"/>
                  </a:lnTo>
                  <a:lnTo>
                    <a:pt x="616" y="1665"/>
                  </a:lnTo>
                  <a:lnTo>
                    <a:pt x="616" y="1670"/>
                  </a:lnTo>
                  <a:lnTo>
                    <a:pt x="615" y="1670"/>
                  </a:lnTo>
                  <a:lnTo>
                    <a:pt x="615" y="1675"/>
                  </a:lnTo>
                  <a:lnTo>
                    <a:pt x="613" y="1675"/>
                  </a:lnTo>
                  <a:lnTo>
                    <a:pt x="613" y="1679"/>
                  </a:lnTo>
                  <a:lnTo>
                    <a:pt x="611" y="1679"/>
                  </a:lnTo>
                  <a:lnTo>
                    <a:pt x="611" y="1684"/>
                  </a:lnTo>
                  <a:lnTo>
                    <a:pt x="610" y="1684"/>
                  </a:lnTo>
                  <a:lnTo>
                    <a:pt x="610" y="1687"/>
                  </a:lnTo>
                  <a:lnTo>
                    <a:pt x="608" y="1687"/>
                  </a:lnTo>
                  <a:lnTo>
                    <a:pt x="608" y="1692"/>
                  </a:lnTo>
                  <a:lnTo>
                    <a:pt x="606" y="1692"/>
                  </a:lnTo>
                  <a:lnTo>
                    <a:pt x="606" y="1697"/>
                  </a:lnTo>
                  <a:lnTo>
                    <a:pt x="605" y="1697"/>
                  </a:lnTo>
                  <a:lnTo>
                    <a:pt x="605" y="1700"/>
                  </a:lnTo>
                  <a:lnTo>
                    <a:pt x="603" y="1700"/>
                  </a:lnTo>
                  <a:lnTo>
                    <a:pt x="603" y="1705"/>
                  </a:lnTo>
                  <a:lnTo>
                    <a:pt x="601" y="1705"/>
                  </a:lnTo>
                  <a:lnTo>
                    <a:pt x="601" y="1710"/>
                  </a:lnTo>
                  <a:lnTo>
                    <a:pt x="600" y="1710"/>
                  </a:lnTo>
                  <a:lnTo>
                    <a:pt x="600" y="1714"/>
                  </a:lnTo>
                  <a:lnTo>
                    <a:pt x="598" y="1714"/>
                  </a:lnTo>
                  <a:lnTo>
                    <a:pt x="598" y="1719"/>
                  </a:lnTo>
                  <a:lnTo>
                    <a:pt x="596" y="1719"/>
                  </a:lnTo>
                  <a:lnTo>
                    <a:pt x="596" y="1722"/>
                  </a:lnTo>
                  <a:lnTo>
                    <a:pt x="595" y="1722"/>
                  </a:lnTo>
                  <a:lnTo>
                    <a:pt x="595" y="1727"/>
                  </a:lnTo>
                  <a:lnTo>
                    <a:pt x="593" y="1727"/>
                  </a:lnTo>
                  <a:lnTo>
                    <a:pt x="593" y="1732"/>
                  </a:lnTo>
                  <a:lnTo>
                    <a:pt x="591" y="1732"/>
                  </a:lnTo>
                  <a:lnTo>
                    <a:pt x="591" y="1735"/>
                  </a:lnTo>
                  <a:lnTo>
                    <a:pt x="590" y="1735"/>
                  </a:lnTo>
                  <a:lnTo>
                    <a:pt x="590" y="1740"/>
                  </a:lnTo>
                  <a:lnTo>
                    <a:pt x="588" y="1740"/>
                  </a:lnTo>
                  <a:lnTo>
                    <a:pt x="588" y="1745"/>
                  </a:lnTo>
                  <a:lnTo>
                    <a:pt x="586" y="1745"/>
                  </a:lnTo>
                  <a:lnTo>
                    <a:pt x="586" y="1749"/>
                  </a:lnTo>
                  <a:lnTo>
                    <a:pt x="585" y="1749"/>
                  </a:lnTo>
                  <a:lnTo>
                    <a:pt x="585" y="1754"/>
                  </a:lnTo>
                  <a:lnTo>
                    <a:pt x="583" y="1754"/>
                  </a:lnTo>
                  <a:lnTo>
                    <a:pt x="583" y="1757"/>
                  </a:lnTo>
                  <a:lnTo>
                    <a:pt x="581" y="1757"/>
                  </a:lnTo>
                  <a:lnTo>
                    <a:pt x="581" y="1762"/>
                  </a:lnTo>
                  <a:lnTo>
                    <a:pt x="580" y="1762"/>
                  </a:lnTo>
                  <a:lnTo>
                    <a:pt x="580" y="1767"/>
                  </a:lnTo>
                  <a:lnTo>
                    <a:pt x="578" y="1767"/>
                  </a:lnTo>
                  <a:lnTo>
                    <a:pt x="578" y="1770"/>
                  </a:lnTo>
                  <a:lnTo>
                    <a:pt x="576" y="1770"/>
                  </a:lnTo>
                  <a:lnTo>
                    <a:pt x="576" y="1775"/>
                  </a:lnTo>
                  <a:lnTo>
                    <a:pt x="575" y="1775"/>
                  </a:lnTo>
                  <a:lnTo>
                    <a:pt x="575" y="1780"/>
                  </a:lnTo>
                  <a:lnTo>
                    <a:pt x="573" y="1780"/>
                  </a:lnTo>
                  <a:lnTo>
                    <a:pt x="573" y="1784"/>
                  </a:lnTo>
                  <a:lnTo>
                    <a:pt x="571" y="1784"/>
                  </a:lnTo>
                  <a:lnTo>
                    <a:pt x="571" y="1789"/>
                  </a:lnTo>
                  <a:lnTo>
                    <a:pt x="570" y="1789"/>
                  </a:lnTo>
                  <a:lnTo>
                    <a:pt x="570" y="1792"/>
                  </a:lnTo>
                  <a:lnTo>
                    <a:pt x="568" y="1792"/>
                  </a:lnTo>
                  <a:lnTo>
                    <a:pt x="568" y="1797"/>
                  </a:lnTo>
                  <a:lnTo>
                    <a:pt x="566" y="1797"/>
                  </a:lnTo>
                  <a:lnTo>
                    <a:pt x="566" y="1802"/>
                  </a:lnTo>
                  <a:lnTo>
                    <a:pt x="565" y="1802"/>
                  </a:lnTo>
                  <a:lnTo>
                    <a:pt x="565" y="1805"/>
                  </a:lnTo>
                  <a:lnTo>
                    <a:pt x="563" y="1805"/>
                  </a:lnTo>
                  <a:lnTo>
                    <a:pt x="563" y="1810"/>
                  </a:lnTo>
                  <a:lnTo>
                    <a:pt x="561" y="1810"/>
                  </a:lnTo>
                  <a:lnTo>
                    <a:pt x="561" y="1815"/>
                  </a:lnTo>
                  <a:lnTo>
                    <a:pt x="560" y="1815"/>
                  </a:lnTo>
                  <a:lnTo>
                    <a:pt x="560" y="1819"/>
                  </a:lnTo>
                  <a:lnTo>
                    <a:pt x="558" y="1819"/>
                  </a:lnTo>
                  <a:lnTo>
                    <a:pt x="558" y="1824"/>
                  </a:lnTo>
                  <a:lnTo>
                    <a:pt x="556" y="1824"/>
                  </a:lnTo>
                  <a:lnTo>
                    <a:pt x="556" y="1829"/>
                  </a:lnTo>
                  <a:lnTo>
                    <a:pt x="555" y="1829"/>
                  </a:lnTo>
                  <a:lnTo>
                    <a:pt x="555" y="1832"/>
                  </a:lnTo>
                  <a:lnTo>
                    <a:pt x="553" y="1832"/>
                  </a:lnTo>
                  <a:lnTo>
                    <a:pt x="553" y="1837"/>
                  </a:lnTo>
                  <a:lnTo>
                    <a:pt x="551" y="1837"/>
                  </a:lnTo>
                  <a:lnTo>
                    <a:pt x="551" y="1840"/>
                  </a:lnTo>
                  <a:lnTo>
                    <a:pt x="550" y="1840"/>
                  </a:lnTo>
                  <a:lnTo>
                    <a:pt x="550" y="1845"/>
                  </a:lnTo>
                  <a:lnTo>
                    <a:pt x="548" y="1845"/>
                  </a:lnTo>
                  <a:lnTo>
                    <a:pt x="548" y="1850"/>
                  </a:lnTo>
                  <a:lnTo>
                    <a:pt x="546" y="1850"/>
                  </a:lnTo>
                  <a:lnTo>
                    <a:pt x="546" y="1854"/>
                  </a:lnTo>
                  <a:lnTo>
                    <a:pt x="545" y="1854"/>
                  </a:lnTo>
                  <a:lnTo>
                    <a:pt x="545" y="1859"/>
                  </a:lnTo>
                  <a:lnTo>
                    <a:pt x="543" y="1859"/>
                  </a:lnTo>
                  <a:lnTo>
                    <a:pt x="543" y="1864"/>
                  </a:lnTo>
                  <a:lnTo>
                    <a:pt x="541" y="1864"/>
                  </a:lnTo>
                  <a:lnTo>
                    <a:pt x="541" y="1867"/>
                  </a:lnTo>
                  <a:lnTo>
                    <a:pt x="540" y="1867"/>
                  </a:lnTo>
                  <a:lnTo>
                    <a:pt x="540" y="1872"/>
                  </a:lnTo>
                  <a:lnTo>
                    <a:pt x="538" y="1872"/>
                  </a:lnTo>
                  <a:lnTo>
                    <a:pt x="538" y="1875"/>
                  </a:lnTo>
                  <a:lnTo>
                    <a:pt x="536" y="1875"/>
                  </a:lnTo>
                  <a:lnTo>
                    <a:pt x="536" y="1880"/>
                  </a:lnTo>
                  <a:lnTo>
                    <a:pt x="535" y="1880"/>
                  </a:lnTo>
                  <a:lnTo>
                    <a:pt x="535" y="1885"/>
                  </a:lnTo>
                  <a:lnTo>
                    <a:pt x="533" y="1885"/>
                  </a:lnTo>
                  <a:lnTo>
                    <a:pt x="533" y="1889"/>
                  </a:lnTo>
                  <a:lnTo>
                    <a:pt x="531" y="1889"/>
                  </a:lnTo>
                  <a:lnTo>
                    <a:pt x="531" y="1894"/>
                  </a:lnTo>
                  <a:lnTo>
                    <a:pt x="530" y="1894"/>
                  </a:lnTo>
                  <a:lnTo>
                    <a:pt x="530" y="1899"/>
                  </a:lnTo>
                  <a:lnTo>
                    <a:pt x="528" y="1899"/>
                  </a:lnTo>
                  <a:lnTo>
                    <a:pt x="528" y="1902"/>
                  </a:lnTo>
                  <a:lnTo>
                    <a:pt x="526" y="1902"/>
                  </a:lnTo>
                  <a:lnTo>
                    <a:pt x="526" y="1900"/>
                  </a:lnTo>
                  <a:lnTo>
                    <a:pt x="523" y="1900"/>
                  </a:lnTo>
                  <a:lnTo>
                    <a:pt x="523" y="1899"/>
                  </a:lnTo>
                  <a:lnTo>
                    <a:pt x="520" y="1899"/>
                  </a:lnTo>
                  <a:lnTo>
                    <a:pt x="520" y="1897"/>
                  </a:lnTo>
                  <a:lnTo>
                    <a:pt x="518" y="1897"/>
                  </a:lnTo>
                  <a:lnTo>
                    <a:pt x="518" y="1895"/>
                  </a:lnTo>
                  <a:lnTo>
                    <a:pt x="515" y="1895"/>
                  </a:lnTo>
                  <a:lnTo>
                    <a:pt x="515" y="1894"/>
                  </a:lnTo>
                  <a:lnTo>
                    <a:pt x="511" y="1894"/>
                  </a:lnTo>
                  <a:lnTo>
                    <a:pt x="511" y="1892"/>
                  </a:lnTo>
                  <a:lnTo>
                    <a:pt x="508" y="1892"/>
                  </a:lnTo>
                  <a:lnTo>
                    <a:pt x="508" y="1890"/>
                  </a:lnTo>
                  <a:lnTo>
                    <a:pt x="506" y="1890"/>
                  </a:lnTo>
                  <a:lnTo>
                    <a:pt x="506" y="1889"/>
                  </a:lnTo>
                  <a:lnTo>
                    <a:pt x="503" y="1889"/>
                  </a:lnTo>
                  <a:lnTo>
                    <a:pt x="503" y="1887"/>
                  </a:lnTo>
                  <a:lnTo>
                    <a:pt x="500" y="1887"/>
                  </a:lnTo>
                  <a:lnTo>
                    <a:pt x="500" y="1885"/>
                  </a:lnTo>
                  <a:lnTo>
                    <a:pt x="498" y="1885"/>
                  </a:lnTo>
                  <a:lnTo>
                    <a:pt x="498" y="1884"/>
                  </a:lnTo>
                  <a:lnTo>
                    <a:pt x="495" y="1884"/>
                  </a:lnTo>
                  <a:lnTo>
                    <a:pt x="495" y="1882"/>
                  </a:lnTo>
                  <a:lnTo>
                    <a:pt x="491" y="1882"/>
                  </a:lnTo>
                  <a:lnTo>
                    <a:pt x="491" y="1880"/>
                  </a:lnTo>
                  <a:lnTo>
                    <a:pt x="490" y="1880"/>
                  </a:lnTo>
                  <a:lnTo>
                    <a:pt x="490" y="1879"/>
                  </a:lnTo>
                  <a:lnTo>
                    <a:pt x="486" y="1879"/>
                  </a:lnTo>
                  <a:lnTo>
                    <a:pt x="486" y="1877"/>
                  </a:lnTo>
                  <a:lnTo>
                    <a:pt x="483" y="1877"/>
                  </a:lnTo>
                  <a:lnTo>
                    <a:pt x="483" y="1875"/>
                  </a:lnTo>
                  <a:lnTo>
                    <a:pt x="481" y="1875"/>
                  </a:lnTo>
                  <a:lnTo>
                    <a:pt x="481" y="1874"/>
                  </a:lnTo>
                  <a:lnTo>
                    <a:pt x="478" y="1874"/>
                  </a:lnTo>
                  <a:lnTo>
                    <a:pt x="478" y="1872"/>
                  </a:lnTo>
                  <a:lnTo>
                    <a:pt x="475" y="1872"/>
                  </a:lnTo>
                  <a:lnTo>
                    <a:pt x="475" y="1870"/>
                  </a:lnTo>
                  <a:lnTo>
                    <a:pt x="473" y="1870"/>
                  </a:lnTo>
                  <a:lnTo>
                    <a:pt x="473" y="1869"/>
                  </a:lnTo>
                  <a:lnTo>
                    <a:pt x="470" y="1869"/>
                  </a:lnTo>
                  <a:lnTo>
                    <a:pt x="470" y="1867"/>
                  </a:lnTo>
                  <a:lnTo>
                    <a:pt x="468" y="1867"/>
                  </a:lnTo>
                  <a:lnTo>
                    <a:pt x="468" y="1865"/>
                  </a:lnTo>
                  <a:lnTo>
                    <a:pt x="465" y="1865"/>
                  </a:lnTo>
                  <a:lnTo>
                    <a:pt x="465" y="1864"/>
                  </a:lnTo>
                  <a:lnTo>
                    <a:pt x="463" y="1864"/>
                  </a:lnTo>
                  <a:lnTo>
                    <a:pt x="463" y="1862"/>
                  </a:lnTo>
                  <a:lnTo>
                    <a:pt x="460" y="1862"/>
                  </a:lnTo>
                  <a:lnTo>
                    <a:pt x="460" y="1860"/>
                  </a:lnTo>
                  <a:lnTo>
                    <a:pt x="458" y="1860"/>
                  </a:lnTo>
                  <a:lnTo>
                    <a:pt x="458" y="1859"/>
                  </a:lnTo>
                  <a:lnTo>
                    <a:pt x="455" y="1859"/>
                  </a:lnTo>
                  <a:lnTo>
                    <a:pt x="455" y="1857"/>
                  </a:lnTo>
                  <a:lnTo>
                    <a:pt x="453" y="1857"/>
                  </a:lnTo>
                  <a:lnTo>
                    <a:pt x="453" y="1855"/>
                  </a:lnTo>
                  <a:lnTo>
                    <a:pt x="450" y="1855"/>
                  </a:lnTo>
                  <a:lnTo>
                    <a:pt x="450" y="1854"/>
                  </a:lnTo>
                  <a:lnTo>
                    <a:pt x="448" y="1854"/>
                  </a:lnTo>
                  <a:lnTo>
                    <a:pt x="448" y="1852"/>
                  </a:lnTo>
                  <a:lnTo>
                    <a:pt x="445" y="1852"/>
                  </a:lnTo>
                  <a:lnTo>
                    <a:pt x="445" y="1850"/>
                  </a:lnTo>
                  <a:lnTo>
                    <a:pt x="443" y="1850"/>
                  </a:lnTo>
                  <a:lnTo>
                    <a:pt x="443" y="1849"/>
                  </a:lnTo>
                  <a:lnTo>
                    <a:pt x="441" y="1849"/>
                  </a:lnTo>
                  <a:lnTo>
                    <a:pt x="441" y="1847"/>
                  </a:lnTo>
                  <a:lnTo>
                    <a:pt x="438" y="1847"/>
                  </a:lnTo>
                  <a:lnTo>
                    <a:pt x="438" y="1845"/>
                  </a:lnTo>
                  <a:lnTo>
                    <a:pt x="436" y="1845"/>
                  </a:lnTo>
                  <a:lnTo>
                    <a:pt x="436" y="1844"/>
                  </a:lnTo>
                  <a:lnTo>
                    <a:pt x="433" y="1844"/>
                  </a:lnTo>
                  <a:lnTo>
                    <a:pt x="433" y="1842"/>
                  </a:lnTo>
                  <a:lnTo>
                    <a:pt x="431" y="1842"/>
                  </a:lnTo>
                  <a:lnTo>
                    <a:pt x="431" y="1840"/>
                  </a:lnTo>
                  <a:lnTo>
                    <a:pt x="428" y="1840"/>
                  </a:lnTo>
                  <a:lnTo>
                    <a:pt x="428" y="1839"/>
                  </a:lnTo>
                  <a:lnTo>
                    <a:pt x="426" y="1839"/>
                  </a:lnTo>
                  <a:lnTo>
                    <a:pt x="426" y="1837"/>
                  </a:lnTo>
                  <a:lnTo>
                    <a:pt x="423" y="1837"/>
                  </a:lnTo>
                  <a:lnTo>
                    <a:pt x="423" y="1835"/>
                  </a:lnTo>
                  <a:lnTo>
                    <a:pt x="421" y="1835"/>
                  </a:lnTo>
                  <a:lnTo>
                    <a:pt x="421" y="1834"/>
                  </a:lnTo>
                  <a:lnTo>
                    <a:pt x="420" y="1834"/>
                  </a:lnTo>
                  <a:lnTo>
                    <a:pt x="420" y="1832"/>
                  </a:lnTo>
                  <a:lnTo>
                    <a:pt x="416" y="1832"/>
                  </a:lnTo>
                  <a:lnTo>
                    <a:pt x="416" y="1830"/>
                  </a:lnTo>
                  <a:lnTo>
                    <a:pt x="415" y="1830"/>
                  </a:lnTo>
                  <a:lnTo>
                    <a:pt x="415" y="1829"/>
                  </a:lnTo>
                  <a:lnTo>
                    <a:pt x="411" y="1829"/>
                  </a:lnTo>
                  <a:lnTo>
                    <a:pt x="411" y="1827"/>
                  </a:lnTo>
                  <a:lnTo>
                    <a:pt x="410" y="1827"/>
                  </a:lnTo>
                  <a:lnTo>
                    <a:pt x="410" y="1825"/>
                  </a:lnTo>
                  <a:lnTo>
                    <a:pt x="408" y="1825"/>
                  </a:lnTo>
                  <a:lnTo>
                    <a:pt x="408" y="1824"/>
                  </a:lnTo>
                  <a:lnTo>
                    <a:pt x="405" y="1824"/>
                  </a:lnTo>
                  <a:lnTo>
                    <a:pt x="405" y="1822"/>
                  </a:lnTo>
                  <a:lnTo>
                    <a:pt x="403" y="1822"/>
                  </a:lnTo>
                  <a:lnTo>
                    <a:pt x="403" y="1820"/>
                  </a:lnTo>
                  <a:lnTo>
                    <a:pt x="401" y="1820"/>
                  </a:lnTo>
                  <a:lnTo>
                    <a:pt x="401" y="1819"/>
                  </a:lnTo>
                  <a:lnTo>
                    <a:pt x="400" y="1819"/>
                  </a:lnTo>
                  <a:lnTo>
                    <a:pt x="400" y="1817"/>
                  </a:lnTo>
                  <a:lnTo>
                    <a:pt x="396" y="1817"/>
                  </a:lnTo>
                  <a:lnTo>
                    <a:pt x="396" y="1815"/>
                  </a:lnTo>
                  <a:lnTo>
                    <a:pt x="395" y="1815"/>
                  </a:lnTo>
                  <a:lnTo>
                    <a:pt x="395" y="1814"/>
                  </a:lnTo>
                  <a:lnTo>
                    <a:pt x="393" y="1814"/>
                  </a:lnTo>
                  <a:lnTo>
                    <a:pt x="393" y="1812"/>
                  </a:lnTo>
                  <a:lnTo>
                    <a:pt x="391" y="1812"/>
                  </a:lnTo>
                  <a:lnTo>
                    <a:pt x="391" y="1810"/>
                  </a:lnTo>
                  <a:lnTo>
                    <a:pt x="388" y="1810"/>
                  </a:lnTo>
                  <a:lnTo>
                    <a:pt x="388" y="1809"/>
                  </a:lnTo>
                  <a:lnTo>
                    <a:pt x="386" y="1809"/>
                  </a:lnTo>
                  <a:lnTo>
                    <a:pt x="386" y="1807"/>
                  </a:lnTo>
                  <a:lnTo>
                    <a:pt x="385" y="1807"/>
                  </a:lnTo>
                  <a:lnTo>
                    <a:pt x="385" y="1805"/>
                  </a:lnTo>
                  <a:lnTo>
                    <a:pt x="383" y="1805"/>
                  </a:lnTo>
                  <a:lnTo>
                    <a:pt x="383" y="1804"/>
                  </a:lnTo>
                  <a:lnTo>
                    <a:pt x="380" y="1804"/>
                  </a:lnTo>
                  <a:lnTo>
                    <a:pt x="380" y="1802"/>
                  </a:lnTo>
                  <a:lnTo>
                    <a:pt x="378" y="1802"/>
                  </a:lnTo>
                  <a:lnTo>
                    <a:pt x="378" y="1800"/>
                  </a:lnTo>
                  <a:lnTo>
                    <a:pt x="376" y="1800"/>
                  </a:lnTo>
                  <a:lnTo>
                    <a:pt x="376" y="1799"/>
                  </a:lnTo>
                  <a:lnTo>
                    <a:pt x="373" y="1799"/>
                  </a:lnTo>
                  <a:lnTo>
                    <a:pt x="373" y="1797"/>
                  </a:lnTo>
                  <a:lnTo>
                    <a:pt x="371" y="1797"/>
                  </a:lnTo>
                  <a:lnTo>
                    <a:pt x="371" y="1795"/>
                  </a:lnTo>
                  <a:lnTo>
                    <a:pt x="370" y="1795"/>
                  </a:lnTo>
                  <a:lnTo>
                    <a:pt x="370" y="1794"/>
                  </a:lnTo>
                  <a:lnTo>
                    <a:pt x="368" y="1794"/>
                  </a:lnTo>
                  <a:lnTo>
                    <a:pt x="368" y="1792"/>
                  </a:lnTo>
                  <a:lnTo>
                    <a:pt x="365" y="1792"/>
                  </a:lnTo>
                  <a:lnTo>
                    <a:pt x="365" y="1790"/>
                  </a:lnTo>
                  <a:lnTo>
                    <a:pt x="363" y="1790"/>
                  </a:lnTo>
                  <a:lnTo>
                    <a:pt x="363" y="1789"/>
                  </a:lnTo>
                  <a:lnTo>
                    <a:pt x="361" y="1789"/>
                  </a:lnTo>
                  <a:lnTo>
                    <a:pt x="361" y="1787"/>
                  </a:lnTo>
                  <a:lnTo>
                    <a:pt x="360" y="1787"/>
                  </a:lnTo>
                  <a:lnTo>
                    <a:pt x="360" y="1785"/>
                  </a:lnTo>
                  <a:lnTo>
                    <a:pt x="358" y="1785"/>
                  </a:lnTo>
                  <a:lnTo>
                    <a:pt x="358" y="1784"/>
                  </a:lnTo>
                  <a:lnTo>
                    <a:pt x="356" y="1784"/>
                  </a:lnTo>
                  <a:lnTo>
                    <a:pt x="356" y="1782"/>
                  </a:lnTo>
                  <a:lnTo>
                    <a:pt x="353" y="1782"/>
                  </a:lnTo>
                  <a:lnTo>
                    <a:pt x="353" y="1780"/>
                  </a:lnTo>
                  <a:lnTo>
                    <a:pt x="351" y="1780"/>
                  </a:lnTo>
                  <a:lnTo>
                    <a:pt x="351" y="1779"/>
                  </a:lnTo>
                  <a:lnTo>
                    <a:pt x="350" y="1779"/>
                  </a:lnTo>
                  <a:lnTo>
                    <a:pt x="350" y="1777"/>
                  </a:lnTo>
                  <a:lnTo>
                    <a:pt x="348" y="1777"/>
                  </a:lnTo>
                  <a:lnTo>
                    <a:pt x="348" y="1775"/>
                  </a:lnTo>
                  <a:lnTo>
                    <a:pt x="346" y="1775"/>
                  </a:lnTo>
                  <a:lnTo>
                    <a:pt x="346" y="1774"/>
                  </a:lnTo>
                  <a:lnTo>
                    <a:pt x="345" y="1774"/>
                  </a:lnTo>
                  <a:lnTo>
                    <a:pt x="345" y="1772"/>
                  </a:lnTo>
                  <a:lnTo>
                    <a:pt x="343" y="1772"/>
                  </a:lnTo>
                  <a:lnTo>
                    <a:pt x="343" y="1770"/>
                  </a:lnTo>
                  <a:lnTo>
                    <a:pt x="341" y="1770"/>
                  </a:lnTo>
                  <a:lnTo>
                    <a:pt x="341" y="1769"/>
                  </a:lnTo>
                  <a:lnTo>
                    <a:pt x="340" y="1769"/>
                  </a:lnTo>
                  <a:lnTo>
                    <a:pt x="340" y="1767"/>
                  </a:lnTo>
                  <a:lnTo>
                    <a:pt x="336" y="1767"/>
                  </a:lnTo>
                  <a:lnTo>
                    <a:pt x="336" y="1765"/>
                  </a:lnTo>
                  <a:lnTo>
                    <a:pt x="335" y="1765"/>
                  </a:lnTo>
                  <a:lnTo>
                    <a:pt x="335" y="1764"/>
                  </a:lnTo>
                  <a:lnTo>
                    <a:pt x="333" y="1764"/>
                  </a:lnTo>
                  <a:lnTo>
                    <a:pt x="333" y="1762"/>
                  </a:lnTo>
                  <a:lnTo>
                    <a:pt x="331" y="1762"/>
                  </a:lnTo>
                  <a:lnTo>
                    <a:pt x="331" y="1760"/>
                  </a:lnTo>
                  <a:lnTo>
                    <a:pt x="330" y="1760"/>
                  </a:lnTo>
                  <a:lnTo>
                    <a:pt x="330" y="1759"/>
                  </a:lnTo>
                  <a:lnTo>
                    <a:pt x="328" y="1759"/>
                  </a:lnTo>
                  <a:lnTo>
                    <a:pt x="328" y="1757"/>
                  </a:lnTo>
                  <a:lnTo>
                    <a:pt x="326" y="1757"/>
                  </a:lnTo>
                  <a:lnTo>
                    <a:pt x="326" y="1755"/>
                  </a:lnTo>
                  <a:lnTo>
                    <a:pt x="325" y="1755"/>
                  </a:lnTo>
                  <a:lnTo>
                    <a:pt x="325" y="1754"/>
                  </a:lnTo>
                  <a:lnTo>
                    <a:pt x="323" y="1754"/>
                  </a:lnTo>
                  <a:lnTo>
                    <a:pt x="323" y="1752"/>
                  </a:lnTo>
                  <a:lnTo>
                    <a:pt x="320" y="1752"/>
                  </a:lnTo>
                  <a:lnTo>
                    <a:pt x="320" y="1750"/>
                  </a:lnTo>
                  <a:lnTo>
                    <a:pt x="318" y="1750"/>
                  </a:lnTo>
                  <a:lnTo>
                    <a:pt x="318" y="1749"/>
                  </a:lnTo>
                  <a:lnTo>
                    <a:pt x="316" y="1749"/>
                  </a:lnTo>
                  <a:lnTo>
                    <a:pt x="316" y="1747"/>
                  </a:lnTo>
                  <a:lnTo>
                    <a:pt x="315" y="1747"/>
                  </a:lnTo>
                  <a:lnTo>
                    <a:pt x="315" y="1745"/>
                  </a:lnTo>
                  <a:lnTo>
                    <a:pt x="313" y="1745"/>
                  </a:lnTo>
                  <a:lnTo>
                    <a:pt x="313" y="1744"/>
                  </a:lnTo>
                  <a:lnTo>
                    <a:pt x="311" y="1744"/>
                  </a:lnTo>
                  <a:lnTo>
                    <a:pt x="311" y="1742"/>
                  </a:lnTo>
                  <a:lnTo>
                    <a:pt x="310" y="1742"/>
                  </a:lnTo>
                  <a:lnTo>
                    <a:pt x="310" y="1740"/>
                  </a:lnTo>
                  <a:lnTo>
                    <a:pt x="308" y="1740"/>
                  </a:lnTo>
                  <a:lnTo>
                    <a:pt x="308" y="1739"/>
                  </a:lnTo>
                  <a:lnTo>
                    <a:pt x="306" y="1739"/>
                  </a:lnTo>
                  <a:lnTo>
                    <a:pt x="306" y="1737"/>
                  </a:lnTo>
                  <a:lnTo>
                    <a:pt x="305" y="1737"/>
                  </a:lnTo>
                  <a:lnTo>
                    <a:pt x="305" y="1735"/>
                  </a:lnTo>
                  <a:lnTo>
                    <a:pt x="303" y="1735"/>
                  </a:lnTo>
                  <a:lnTo>
                    <a:pt x="303" y="1734"/>
                  </a:lnTo>
                  <a:lnTo>
                    <a:pt x="301" y="1734"/>
                  </a:lnTo>
                  <a:lnTo>
                    <a:pt x="301" y="1732"/>
                  </a:lnTo>
                  <a:lnTo>
                    <a:pt x="300" y="1732"/>
                  </a:lnTo>
                  <a:lnTo>
                    <a:pt x="300" y="1730"/>
                  </a:lnTo>
                  <a:lnTo>
                    <a:pt x="298" y="1730"/>
                  </a:lnTo>
                  <a:lnTo>
                    <a:pt x="298" y="1729"/>
                  </a:lnTo>
                  <a:lnTo>
                    <a:pt x="296" y="1729"/>
                  </a:lnTo>
                  <a:lnTo>
                    <a:pt x="296" y="1727"/>
                  </a:lnTo>
                  <a:lnTo>
                    <a:pt x="295" y="1727"/>
                  </a:lnTo>
                  <a:lnTo>
                    <a:pt x="295" y="1725"/>
                  </a:lnTo>
                  <a:lnTo>
                    <a:pt x="293" y="1725"/>
                  </a:lnTo>
                  <a:lnTo>
                    <a:pt x="293" y="1724"/>
                  </a:lnTo>
                  <a:lnTo>
                    <a:pt x="291" y="1724"/>
                  </a:lnTo>
                  <a:lnTo>
                    <a:pt x="291" y="1722"/>
                  </a:lnTo>
                  <a:lnTo>
                    <a:pt x="290" y="1722"/>
                  </a:lnTo>
                  <a:lnTo>
                    <a:pt x="290" y="1720"/>
                  </a:lnTo>
                  <a:lnTo>
                    <a:pt x="288" y="1720"/>
                  </a:lnTo>
                  <a:lnTo>
                    <a:pt x="288" y="1719"/>
                  </a:lnTo>
                  <a:lnTo>
                    <a:pt x="286" y="1719"/>
                  </a:lnTo>
                  <a:lnTo>
                    <a:pt x="286" y="1717"/>
                  </a:lnTo>
                  <a:lnTo>
                    <a:pt x="285" y="1717"/>
                  </a:lnTo>
                  <a:lnTo>
                    <a:pt x="285" y="1715"/>
                  </a:lnTo>
                  <a:lnTo>
                    <a:pt x="283" y="1715"/>
                  </a:lnTo>
                  <a:lnTo>
                    <a:pt x="283" y="1714"/>
                  </a:lnTo>
                  <a:lnTo>
                    <a:pt x="281" y="1714"/>
                  </a:lnTo>
                  <a:lnTo>
                    <a:pt x="281" y="1712"/>
                  </a:lnTo>
                  <a:lnTo>
                    <a:pt x="280" y="1712"/>
                  </a:lnTo>
                  <a:lnTo>
                    <a:pt x="280" y="1710"/>
                  </a:lnTo>
                  <a:lnTo>
                    <a:pt x="278" y="1710"/>
                  </a:lnTo>
                  <a:lnTo>
                    <a:pt x="278" y="1709"/>
                  </a:lnTo>
                  <a:lnTo>
                    <a:pt x="276" y="1709"/>
                  </a:lnTo>
                  <a:lnTo>
                    <a:pt x="276" y="1707"/>
                  </a:lnTo>
                  <a:lnTo>
                    <a:pt x="275" y="1707"/>
                  </a:lnTo>
                  <a:lnTo>
                    <a:pt x="275" y="1705"/>
                  </a:lnTo>
                  <a:lnTo>
                    <a:pt x="273" y="1705"/>
                  </a:lnTo>
                  <a:lnTo>
                    <a:pt x="273" y="1704"/>
                  </a:lnTo>
                  <a:lnTo>
                    <a:pt x="271" y="1704"/>
                  </a:lnTo>
                  <a:lnTo>
                    <a:pt x="271" y="1702"/>
                  </a:lnTo>
                  <a:lnTo>
                    <a:pt x="270" y="1702"/>
                  </a:lnTo>
                  <a:lnTo>
                    <a:pt x="270" y="1700"/>
                  </a:lnTo>
                  <a:lnTo>
                    <a:pt x="268" y="1700"/>
                  </a:lnTo>
                  <a:lnTo>
                    <a:pt x="268" y="1697"/>
                  </a:lnTo>
                  <a:lnTo>
                    <a:pt x="266" y="1697"/>
                  </a:lnTo>
                  <a:lnTo>
                    <a:pt x="266" y="1695"/>
                  </a:lnTo>
                  <a:lnTo>
                    <a:pt x="265" y="1695"/>
                  </a:lnTo>
                  <a:lnTo>
                    <a:pt x="265" y="1694"/>
                  </a:lnTo>
                  <a:lnTo>
                    <a:pt x="263" y="1694"/>
                  </a:lnTo>
                  <a:lnTo>
                    <a:pt x="263" y="1692"/>
                  </a:lnTo>
                  <a:lnTo>
                    <a:pt x="261" y="1692"/>
                  </a:lnTo>
                  <a:lnTo>
                    <a:pt x="261" y="1690"/>
                  </a:lnTo>
                  <a:lnTo>
                    <a:pt x="260" y="1690"/>
                  </a:lnTo>
                  <a:lnTo>
                    <a:pt x="260" y="1689"/>
                  </a:lnTo>
                  <a:lnTo>
                    <a:pt x="258" y="1689"/>
                  </a:lnTo>
                  <a:lnTo>
                    <a:pt x="258" y="1687"/>
                  </a:lnTo>
                  <a:lnTo>
                    <a:pt x="256" y="1687"/>
                  </a:lnTo>
                  <a:lnTo>
                    <a:pt x="256" y="1684"/>
                  </a:lnTo>
                  <a:lnTo>
                    <a:pt x="255" y="1684"/>
                  </a:lnTo>
                  <a:lnTo>
                    <a:pt x="255" y="1682"/>
                  </a:lnTo>
                  <a:lnTo>
                    <a:pt x="253" y="1682"/>
                  </a:lnTo>
                  <a:lnTo>
                    <a:pt x="253" y="1680"/>
                  </a:lnTo>
                  <a:lnTo>
                    <a:pt x="251" y="1680"/>
                  </a:lnTo>
                  <a:lnTo>
                    <a:pt x="251" y="1679"/>
                  </a:lnTo>
                  <a:lnTo>
                    <a:pt x="250" y="1679"/>
                  </a:lnTo>
                  <a:lnTo>
                    <a:pt x="250" y="1677"/>
                  </a:lnTo>
                  <a:lnTo>
                    <a:pt x="248" y="1677"/>
                  </a:lnTo>
                  <a:lnTo>
                    <a:pt x="248" y="1675"/>
                  </a:lnTo>
                  <a:lnTo>
                    <a:pt x="246" y="1675"/>
                  </a:lnTo>
                  <a:lnTo>
                    <a:pt x="246" y="1672"/>
                  </a:lnTo>
                  <a:lnTo>
                    <a:pt x="245" y="1672"/>
                  </a:lnTo>
                  <a:lnTo>
                    <a:pt x="245" y="1670"/>
                  </a:lnTo>
                  <a:lnTo>
                    <a:pt x="243" y="1670"/>
                  </a:lnTo>
                  <a:lnTo>
                    <a:pt x="243" y="1669"/>
                  </a:lnTo>
                  <a:lnTo>
                    <a:pt x="241" y="1669"/>
                  </a:lnTo>
                  <a:lnTo>
                    <a:pt x="241" y="1667"/>
                  </a:lnTo>
                  <a:lnTo>
                    <a:pt x="240" y="1667"/>
                  </a:lnTo>
                  <a:lnTo>
                    <a:pt x="240" y="1665"/>
                  </a:lnTo>
                  <a:lnTo>
                    <a:pt x="238" y="1665"/>
                  </a:lnTo>
                  <a:lnTo>
                    <a:pt x="238" y="1664"/>
                  </a:lnTo>
                  <a:lnTo>
                    <a:pt x="236" y="1664"/>
                  </a:lnTo>
                  <a:lnTo>
                    <a:pt x="236" y="1660"/>
                  </a:lnTo>
                  <a:lnTo>
                    <a:pt x="235" y="1660"/>
                  </a:lnTo>
                  <a:lnTo>
                    <a:pt x="235" y="1659"/>
                  </a:lnTo>
                  <a:lnTo>
                    <a:pt x="233" y="1659"/>
                  </a:lnTo>
                  <a:lnTo>
                    <a:pt x="233" y="1657"/>
                  </a:lnTo>
                  <a:lnTo>
                    <a:pt x="231" y="1657"/>
                  </a:lnTo>
                  <a:lnTo>
                    <a:pt x="231" y="1655"/>
                  </a:lnTo>
                  <a:lnTo>
                    <a:pt x="230" y="1655"/>
                  </a:lnTo>
                  <a:lnTo>
                    <a:pt x="230" y="1654"/>
                  </a:lnTo>
                  <a:lnTo>
                    <a:pt x="228" y="1654"/>
                  </a:lnTo>
                  <a:lnTo>
                    <a:pt x="228" y="1652"/>
                  </a:lnTo>
                  <a:lnTo>
                    <a:pt x="226" y="1652"/>
                  </a:lnTo>
                  <a:lnTo>
                    <a:pt x="226" y="1649"/>
                  </a:lnTo>
                  <a:lnTo>
                    <a:pt x="225" y="1649"/>
                  </a:lnTo>
                  <a:lnTo>
                    <a:pt x="225" y="1647"/>
                  </a:lnTo>
                  <a:lnTo>
                    <a:pt x="223" y="1647"/>
                  </a:lnTo>
                  <a:lnTo>
                    <a:pt x="223" y="1645"/>
                  </a:lnTo>
                  <a:lnTo>
                    <a:pt x="221" y="1645"/>
                  </a:lnTo>
                  <a:lnTo>
                    <a:pt x="221" y="1644"/>
                  </a:lnTo>
                  <a:lnTo>
                    <a:pt x="220" y="1644"/>
                  </a:lnTo>
                  <a:lnTo>
                    <a:pt x="220" y="1640"/>
                  </a:lnTo>
                  <a:lnTo>
                    <a:pt x="218" y="1640"/>
                  </a:lnTo>
                  <a:lnTo>
                    <a:pt x="218" y="1639"/>
                  </a:lnTo>
                  <a:lnTo>
                    <a:pt x="216" y="1639"/>
                  </a:lnTo>
                  <a:lnTo>
                    <a:pt x="216" y="1637"/>
                  </a:lnTo>
                  <a:lnTo>
                    <a:pt x="215" y="1637"/>
                  </a:lnTo>
                  <a:lnTo>
                    <a:pt x="215" y="1634"/>
                  </a:lnTo>
                  <a:lnTo>
                    <a:pt x="213" y="1634"/>
                  </a:lnTo>
                  <a:lnTo>
                    <a:pt x="213" y="1632"/>
                  </a:lnTo>
                  <a:lnTo>
                    <a:pt x="211" y="1632"/>
                  </a:lnTo>
                  <a:lnTo>
                    <a:pt x="211" y="1630"/>
                  </a:lnTo>
                  <a:lnTo>
                    <a:pt x="210" y="1630"/>
                  </a:lnTo>
                  <a:lnTo>
                    <a:pt x="210" y="1627"/>
                  </a:lnTo>
                  <a:lnTo>
                    <a:pt x="208" y="1627"/>
                  </a:lnTo>
                  <a:lnTo>
                    <a:pt x="208" y="1625"/>
                  </a:lnTo>
                  <a:lnTo>
                    <a:pt x="206" y="1625"/>
                  </a:lnTo>
                  <a:lnTo>
                    <a:pt x="206" y="1624"/>
                  </a:lnTo>
                  <a:lnTo>
                    <a:pt x="205" y="1624"/>
                  </a:lnTo>
                  <a:lnTo>
                    <a:pt x="205" y="1620"/>
                  </a:lnTo>
                  <a:lnTo>
                    <a:pt x="203" y="1620"/>
                  </a:lnTo>
                  <a:lnTo>
                    <a:pt x="203" y="1619"/>
                  </a:lnTo>
                  <a:lnTo>
                    <a:pt x="201" y="1619"/>
                  </a:lnTo>
                  <a:lnTo>
                    <a:pt x="201" y="1617"/>
                  </a:lnTo>
                  <a:lnTo>
                    <a:pt x="200" y="1617"/>
                  </a:lnTo>
                  <a:lnTo>
                    <a:pt x="200" y="1614"/>
                  </a:lnTo>
                  <a:lnTo>
                    <a:pt x="198" y="1614"/>
                  </a:lnTo>
                  <a:lnTo>
                    <a:pt x="198" y="1612"/>
                  </a:lnTo>
                  <a:lnTo>
                    <a:pt x="196" y="1612"/>
                  </a:lnTo>
                  <a:lnTo>
                    <a:pt x="196" y="1610"/>
                  </a:lnTo>
                  <a:lnTo>
                    <a:pt x="195" y="1610"/>
                  </a:lnTo>
                  <a:lnTo>
                    <a:pt x="195" y="1607"/>
                  </a:lnTo>
                  <a:lnTo>
                    <a:pt x="193" y="1607"/>
                  </a:lnTo>
                  <a:lnTo>
                    <a:pt x="193" y="1605"/>
                  </a:lnTo>
                  <a:lnTo>
                    <a:pt x="191" y="1605"/>
                  </a:lnTo>
                  <a:lnTo>
                    <a:pt x="191" y="1604"/>
                  </a:lnTo>
                  <a:lnTo>
                    <a:pt x="190" y="1604"/>
                  </a:lnTo>
                  <a:lnTo>
                    <a:pt x="190" y="1600"/>
                  </a:lnTo>
                  <a:lnTo>
                    <a:pt x="188" y="1600"/>
                  </a:lnTo>
                  <a:lnTo>
                    <a:pt x="188" y="1599"/>
                  </a:lnTo>
                  <a:lnTo>
                    <a:pt x="186" y="1599"/>
                  </a:lnTo>
                  <a:lnTo>
                    <a:pt x="186" y="1597"/>
                  </a:lnTo>
                  <a:lnTo>
                    <a:pt x="185" y="1597"/>
                  </a:lnTo>
                  <a:lnTo>
                    <a:pt x="185" y="1594"/>
                  </a:lnTo>
                  <a:lnTo>
                    <a:pt x="183" y="1594"/>
                  </a:lnTo>
                  <a:lnTo>
                    <a:pt x="183" y="1592"/>
                  </a:lnTo>
                  <a:lnTo>
                    <a:pt x="181" y="1592"/>
                  </a:lnTo>
                  <a:lnTo>
                    <a:pt x="181" y="1590"/>
                  </a:lnTo>
                  <a:lnTo>
                    <a:pt x="180" y="1590"/>
                  </a:lnTo>
                  <a:lnTo>
                    <a:pt x="180" y="1587"/>
                  </a:lnTo>
                  <a:lnTo>
                    <a:pt x="178" y="1587"/>
                  </a:lnTo>
                  <a:lnTo>
                    <a:pt x="178" y="1585"/>
                  </a:lnTo>
                  <a:lnTo>
                    <a:pt x="176" y="1585"/>
                  </a:lnTo>
                  <a:lnTo>
                    <a:pt x="176" y="1582"/>
                  </a:lnTo>
                  <a:lnTo>
                    <a:pt x="175" y="1582"/>
                  </a:lnTo>
                  <a:lnTo>
                    <a:pt x="175" y="1580"/>
                  </a:lnTo>
                  <a:lnTo>
                    <a:pt x="173" y="1580"/>
                  </a:lnTo>
                  <a:lnTo>
                    <a:pt x="173" y="1577"/>
                  </a:lnTo>
                  <a:lnTo>
                    <a:pt x="171" y="1577"/>
                  </a:lnTo>
                  <a:lnTo>
                    <a:pt x="171" y="1574"/>
                  </a:lnTo>
                  <a:lnTo>
                    <a:pt x="170" y="1574"/>
                  </a:lnTo>
                  <a:lnTo>
                    <a:pt x="170" y="1572"/>
                  </a:lnTo>
                  <a:lnTo>
                    <a:pt x="168" y="1572"/>
                  </a:lnTo>
                  <a:lnTo>
                    <a:pt x="168" y="1569"/>
                  </a:lnTo>
                  <a:lnTo>
                    <a:pt x="166" y="1569"/>
                  </a:lnTo>
                  <a:lnTo>
                    <a:pt x="166" y="1567"/>
                  </a:lnTo>
                  <a:lnTo>
                    <a:pt x="165" y="1567"/>
                  </a:lnTo>
                  <a:lnTo>
                    <a:pt x="165" y="1564"/>
                  </a:lnTo>
                  <a:lnTo>
                    <a:pt x="163" y="1564"/>
                  </a:lnTo>
                  <a:lnTo>
                    <a:pt x="163" y="1562"/>
                  </a:lnTo>
                  <a:lnTo>
                    <a:pt x="161" y="1562"/>
                  </a:lnTo>
                  <a:lnTo>
                    <a:pt x="161" y="1559"/>
                  </a:lnTo>
                  <a:lnTo>
                    <a:pt x="160" y="1559"/>
                  </a:lnTo>
                  <a:lnTo>
                    <a:pt x="160" y="1557"/>
                  </a:lnTo>
                  <a:lnTo>
                    <a:pt x="158" y="1557"/>
                  </a:lnTo>
                  <a:lnTo>
                    <a:pt x="158" y="1554"/>
                  </a:lnTo>
                  <a:lnTo>
                    <a:pt x="156" y="1554"/>
                  </a:lnTo>
                  <a:lnTo>
                    <a:pt x="156" y="1552"/>
                  </a:lnTo>
                  <a:lnTo>
                    <a:pt x="155" y="1552"/>
                  </a:lnTo>
                  <a:lnTo>
                    <a:pt x="155" y="1549"/>
                  </a:lnTo>
                  <a:lnTo>
                    <a:pt x="153" y="1549"/>
                  </a:lnTo>
                  <a:lnTo>
                    <a:pt x="153" y="1547"/>
                  </a:lnTo>
                  <a:lnTo>
                    <a:pt x="151" y="1547"/>
                  </a:lnTo>
                  <a:lnTo>
                    <a:pt x="151" y="1544"/>
                  </a:lnTo>
                  <a:lnTo>
                    <a:pt x="150" y="1544"/>
                  </a:lnTo>
                  <a:lnTo>
                    <a:pt x="150" y="1542"/>
                  </a:lnTo>
                  <a:lnTo>
                    <a:pt x="148" y="1542"/>
                  </a:lnTo>
                  <a:lnTo>
                    <a:pt x="148" y="1539"/>
                  </a:lnTo>
                  <a:lnTo>
                    <a:pt x="146" y="1539"/>
                  </a:lnTo>
                  <a:lnTo>
                    <a:pt x="146" y="1535"/>
                  </a:lnTo>
                  <a:lnTo>
                    <a:pt x="145" y="1535"/>
                  </a:lnTo>
                  <a:lnTo>
                    <a:pt x="145" y="1534"/>
                  </a:lnTo>
                  <a:lnTo>
                    <a:pt x="143" y="1534"/>
                  </a:lnTo>
                  <a:lnTo>
                    <a:pt x="143" y="1530"/>
                  </a:lnTo>
                  <a:lnTo>
                    <a:pt x="141" y="1530"/>
                  </a:lnTo>
                  <a:lnTo>
                    <a:pt x="141" y="1527"/>
                  </a:lnTo>
                  <a:lnTo>
                    <a:pt x="140" y="1527"/>
                  </a:lnTo>
                  <a:lnTo>
                    <a:pt x="140" y="1524"/>
                  </a:lnTo>
                  <a:lnTo>
                    <a:pt x="138" y="1524"/>
                  </a:lnTo>
                  <a:lnTo>
                    <a:pt x="138" y="1522"/>
                  </a:lnTo>
                  <a:lnTo>
                    <a:pt x="136" y="1522"/>
                  </a:lnTo>
                  <a:lnTo>
                    <a:pt x="136" y="1519"/>
                  </a:lnTo>
                  <a:lnTo>
                    <a:pt x="135" y="1519"/>
                  </a:lnTo>
                  <a:lnTo>
                    <a:pt x="135" y="1515"/>
                  </a:lnTo>
                  <a:lnTo>
                    <a:pt x="133" y="1515"/>
                  </a:lnTo>
                  <a:lnTo>
                    <a:pt x="133" y="1512"/>
                  </a:lnTo>
                  <a:lnTo>
                    <a:pt x="131" y="1512"/>
                  </a:lnTo>
                  <a:lnTo>
                    <a:pt x="131" y="1509"/>
                  </a:lnTo>
                  <a:lnTo>
                    <a:pt x="130" y="1509"/>
                  </a:lnTo>
                  <a:lnTo>
                    <a:pt x="130" y="1507"/>
                  </a:lnTo>
                  <a:lnTo>
                    <a:pt x="128" y="1507"/>
                  </a:lnTo>
                  <a:lnTo>
                    <a:pt x="128" y="1504"/>
                  </a:lnTo>
                  <a:lnTo>
                    <a:pt x="126" y="1504"/>
                  </a:lnTo>
                  <a:lnTo>
                    <a:pt x="126" y="1500"/>
                  </a:lnTo>
                  <a:lnTo>
                    <a:pt x="125" y="1500"/>
                  </a:lnTo>
                  <a:lnTo>
                    <a:pt x="125" y="1497"/>
                  </a:lnTo>
                  <a:lnTo>
                    <a:pt x="123" y="1497"/>
                  </a:lnTo>
                  <a:lnTo>
                    <a:pt x="123" y="1495"/>
                  </a:lnTo>
                  <a:lnTo>
                    <a:pt x="121" y="1495"/>
                  </a:lnTo>
                  <a:lnTo>
                    <a:pt x="121" y="1492"/>
                  </a:lnTo>
                  <a:lnTo>
                    <a:pt x="120" y="1492"/>
                  </a:lnTo>
                  <a:lnTo>
                    <a:pt x="120" y="1489"/>
                  </a:lnTo>
                  <a:lnTo>
                    <a:pt x="118" y="1489"/>
                  </a:lnTo>
                  <a:lnTo>
                    <a:pt x="118" y="1485"/>
                  </a:lnTo>
                  <a:lnTo>
                    <a:pt x="116" y="1485"/>
                  </a:lnTo>
                  <a:lnTo>
                    <a:pt x="116" y="1482"/>
                  </a:lnTo>
                  <a:lnTo>
                    <a:pt x="115" y="1482"/>
                  </a:lnTo>
                  <a:lnTo>
                    <a:pt x="115" y="1479"/>
                  </a:lnTo>
                  <a:lnTo>
                    <a:pt x="113" y="1479"/>
                  </a:lnTo>
                  <a:lnTo>
                    <a:pt x="113" y="1475"/>
                  </a:lnTo>
                  <a:lnTo>
                    <a:pt x="111" y="1475"/>
                  </a:lnTo>
                  <a:lnTo>
                    <a:pt x="111" y="1474"/>
                  </a:lnTo>
                  <a:lnTo>
                    <a:pt x="110" y="1474"/>
                  </a:lnTo>
                  <a:lnTo>
                    <a:pt x="110" y="1470"/>
                  </a:lnTo>
                  <a:lnTo>
                    <a:pt x="108" y="1470"/>
                  </a:lnTo>
                  <a:lnTo>
                    <a:pt x="108" y="1467"/>
                  </a:lnTo>
                  <a:lnTo>
                    <a:pt x="106" y="1467"/>
                  </a:lnTo>
                  <a:lnTo>
                    <a:pt x="106" y="1462"/>
                  </a:lnTo>
                  <a:lnTo>
                    <a:pt x="105" y="1462"/>
                  </a:lnTo>
                  <a:lnTo>
                    <a:pt x="105" y="1459"/>
                  </a:lnTo>
                  <a:lnTo>
                    <a:pt x="103" y="1459"/>
                  </a:lnTo>
                  <a:lnTo>
                    <a:pt x="103" y="1455"/>
                  </a:lnTo>
                  <a:lnTo>
                    <a:pt x="101" y="1455"/>
                  </a:lnTo>
                  <a:lnTo>
                    <a:pt x="101" y="1452"/>
                  </a:lnTo>
                  <a:lnTo>
                    <a:pt x="100" y="1452"/>
                  </a:lnTo>
                  <a:lnTo>
                    <a:pt x="100" y="1449"/>
                  </a:lnTo>
                  <a:lnTo>
                    <a:pt x="98" y="1449"/>
                  </a:lnTo>
                  <a:lnTo>
                    <a:pt x="98" y="1445"/>
                  </a:lnTo>
                  <a:lnTo>
                    <a:pt x="96" y="1445"/>
                  </a:lnTo>
                  <a:lnTo>
                    <a:pt x="96" y="1442"/>
                  </a:lnTo>
                  <a:lnTo>
                    <a:pt x="95" y="1442"/>
                  </a:lnTo>
                  <a:lnTo>
                    <a:pt x="95" y="1439"/>
                  </a:lnTo>
                  <a:lnTo>
                    <a:pt x="93" y="1439"/>
                  </a:lnTo>
                  <a:lnTo>
                    <a:pt x="93" y="1435"/>
                  </a:lnTo>
                  <a:lnTo>
                    <a:pt x="91" y="1435"/>
                  </a:lnTo>
                  <a:lnTo>
                    <a:pt x="91" y="1432"/>
                  </a:lnTo>
                  <a:lnTo>
                    <a:pt x="90" y="1432"/>
                  </a:lnTo>
                  <a:lnTo>
                    <a:pt x="90" y="1427"/>
                  </a:lnTo>
                  <a:lnTo>
                    <a:pt x="88" y="1427"/>
                  </a:lnTo>
                  <a:lnTo>
                    <a:pt x="88" y="1424"/>
                  </a:lnTo>
                  <a:lnTo>
                    <a:pt x="86" y="1424"/>
                  </a:lnTo>
                  <a:lnTo>
                    <a:pt x="86" y="1420"/>
                  </a:lnTo>
                  <a:lnTo>
                    <a:pt x="85" y="1420"/>
                  </a:lnTo>
                  <a:lnTo>
                    <a:pt x="85" y="1417"/>
                  </a:lnTo>
                  <a:lnTo>
                    <a:pt x="83" y="1417"/>
                  </a:lnTo>
                  <a:lnTo>
                    <a:pt x="83" y="1414"/>
                  </a:lnTo>
                  <a:lnTo>
                    <a:pt x="81" y="1414"/>
                  </a:lnTo>
                  <a:lnTo>
                    <a:pt x="81" y="1409"/>
                  </a:lnTo>
                  <a:lnTo>
                    <a:pt x="80" y="1409"/>
                  </a:lnTo>
                  <a:lnTo>
                    <a:pt x="80" y="1405"/>
                  </a:lnTo>
                  <a:lnTo>
                    <a:pt x="78" y="1405"/>
                  </a:lnTo>
                  <a:lnTo>
                    <a:pt x="78" y="1400"/>
                  </a:lnTo>
                  <a:lnTo>
                    <a:pt x="76" y="1400"/>
                  </a:lnTo>
                  <a:lnTo>
                    <a:pt x="76" y="1397"/>
                  </a:lnTo>
                  <a:lnTo>
                    <a:pt x="75" y="1397"/>
                  </a:lnTo>
                  <a:lnTo>
                    <a:pt x="75" y="1392"/>
                  </a:lnTo>
                  <a:lnTo>
                    <a:pt x="73" y="1392"/>
                  </a:lnTo>
                  <a:lnTo>
                    <a:pt x="73" y="1389"/>
                  </a:lnTo>
                  <a:lnTo>
                    <a:pt x="71" y="1389"/>
                  </a:lnTo>
                  <a:lnTo>
                    <a:pt x="71" y="1384"/>
                  </a:lnTo>
                  <a:lnTo>
                    <a:pt x="70" y="1384"/>
                  </a:lnTo>
                  <a:lnTo>
                    <a:pt x="70" y="1380"/>
                  </a:lnTo>
                  <a:lnTo>
                    <a:pt x="68" y="1380"/>
                  </a:lnTo>
                  <a:lnTo>
                    <a:pt x="68" y="1375"/>
                  </a:lnTo>
                  <a:lnTo>
                    <a:pt x="66" y="1375"/>
                  </a:lnTo>
                  <a:lnTo>
                    <a:pt x="66" y="1372"/>
                  </a:lnTo>
                  <a:lnTo>
                    <a:pt x="65" y="1372"/>
                  </a:lnTo>
                  <a:lnTo>
                    <a:pt x="65" y="1367"/>
                  </a:lnTo>
                  <a:lnTo>
                    <a:pt x="63" y="1367"/>
                  </a:lnTo>
                  <a:lnTo>
                    <a:pt x="63" y="1364"/>
                  </a:lnTo>
                  <a:lnTo>
                    <a:pt x="61" y="1364"/>
                  </a:lnTo>
                  <a:lnTo>
                    <a:pt x="61" y="1359"/>
                  </a:lnTo>
                  <a:lnTo>
                    <a:pt x="60" y="1359"/>
                  </a:lnTo>
                  <a:lnTo>
                    <a:pt x="60" y="1354"/>
                  </a:lnTo>
                  <a:lnTo>
                    <a:pt x="58" y="1354"/>
                  </a:lnTo>
                  <a:lnTo>
                    <a:pt x="58" y="1349"/>
                  </a:lnTo>
                  <a:lnTo>
                    <a:pt x="56" y="1349"/>
                  </a:lnTo>
                  <a:lnTo>
                    <a:pt x="56" y="1344"/>
                  </a:lnTo>
                  <a:lnTo>
                    <a:pt x="55" y="1344"/>
                  </a:lnTo>
                  <a:lnTo>
                    <a:pt x="55" y="1339"/>
                  </a:lnTo>
                  <a:lnTo>
                    <a:pt x="53" y="1339"/>
                  </a:lnTo>
                  <a:lnTo>
                    <a:pt x="53" y="1334"/>
                  </a:lnTo>
                  <a:lnTo>
                    <a:pt x="51" y="1334"/>
                  </a:lnTo>
                  <a:lnTo>
                    <a:pt x="51" y="1329"/>
                  </a:lnTo>
                  <a:lnTo>
                    <a:pt x="50" y="1329"/>
                  </a:lnTo>
                  <a:lnTo>
                    <a:pt x="50" y="1324"/>
                  </a:lnTo>
                  <a:lnTo>
                    <a:pt x="48" y="1324"/>
                  </a:lnTo>
                  <a:lnTo>
                    <a:pt x="48" y="1319"/>
                  </a:lnTo>
                  <a:lnTo>
                    <a:pt x="46" y="1319"/>
                  </a:lnTo>
                  <a:lnTo>
                    <a:pt x="46" y="1314"/>
                  </a:lnTo>
                  <a:lnTo>
                    <a:pt x="45" y="1314"/>
                  </a:lnTo>
                  <a:lnTo>
                    <a:pt x="45" y="1309"/>
                  </a:lnTo>
                  <a:lnTo>
                    <a:pt x="43" y="1309"/>
                  </a:lnTo>
                  <a:lnTo>
                    <a:pt x="43" y="1304"/>
                  </a:lnTo>
                  <a:lnTo>
                    <a:pt x="41" y="1304"/>
                  </a:lnTo>
                  <a:lnTo>
                    <a:pt x="41" y="1297"/>
                  </a:lnTo>
                  <a:lnTo>
                    <a:pt x="40" y="1297"/>
                  </a:lnTo>
                  <a:lnTo>
                    <a:pt x="40" y="1292"/>
                  </a:lnTo>
                  <a:lnTo>
                    <a:pt x="38" y="1292"/>
                  </a:lnTo>
                  <a:lnTo>
                    <a:pt x="38" y="1285"/>
                  </a:lnTo>
                  <a:lnTo>
                    <a:pt x="36" y="1285"/>
                  </a:lnTo>
                  <a:lnTo>
                    <a:pt x="36" y="1280"/>
                  </a:lnTo>
                  <a:lnTo>
                    <a:pt x="35" y="1280"/>
                  </a:lnTo>
                  <a:lnTo>
                    <a:pt x="35" y="1274"/>
                  </a:lnTo>
                  <a:lnTo>
                    <a:pt x="33" y="1274"/>
                  </a:lnTo>
                  <a:lnTo>
                    <a:pt x="33" y="1267"/>
                  </a:lnTo>
                  <a:lnTo>
                    <a:pt x="31" y="1267"/>
                  </a:lnTo>
                  <a:lnTo>
                    <a:pt x="31" y="1260"/>
                  </a:lnTo>
                  <a:lnTo>
                    <a:pt x="30" y="1260"/>
                  </a:lnTo>
                  <a:lnTo>
                    <a:pt x="30" y="1254"/>
                  </a:lnTo>
                  <a:lnTo>
                    <a:pt x="28" y="1254"/>
                  </a:lnTo>
                  <a:lnTo>
                    <a:pt x="28" y="1247"/>
                  </a:lnTo>
                  <a:lnTo>
                    <a:pt x="26" y="1247"/>
                  </a:lnTo>
                  <a:lnTo>
                    <a:pt x="26" y="1240"/>
                  </a:lnTo>
                  <a:lnTo>
                    <a:pt x="25" y="1240"/>
                  </a:lnTo>
                  <a:lnTo>
                    <a:pt x="25" y="1234"/>
                  </a:lnTo>
                  <a:lnTo>
                    <a:pt x="23" y="1234"/>
                  </a:lnTo>
                  <a:lnTo>
                    <a:pt x="23" y="1225"/>
                  </a:lnTo>
                  <a:lnTo>
                    <a:pt x="21" y="1225"/>
                  </a:lnTo>
                  <a:lnTo>
                    <a:pt x="21" y="1219"/>
                  </a:lnTo>
                  <a:lnTo>
                    <a:pt x="20" y="1219"/>
                  </a:lnTo>
                  <a:lnTo>
                    <a:pt x="20" y="1209"/>
                  </a:lnTo>
                  <a:lnTo>
                    <a:pt x="18" y="1209"/>
                  </a:lnTo>
                  <a:lnTo>
                    <a:pt x="18" y="1199"/>
                  </a:lnTo>
                  <a:lnTo>
                    <a:pt x="16" y="1199"/>
                  </a:lnTo>
                  <a:lnTo>
                    <a:pt x="16" y="1190"/>
                  </a:lnTo>
                  <a:lnTo>
                    <a:pt x="15" y="1190"/>
                  </a:lnTo>
                  <a:lnTo>
                    <a:pt x="15" y="1180"/>
                  </a:lnTo>
                  <a:lnTo>
                    <a:pt x="13" y="1180"/>
                  </a:lnTo>
                  <a:lnTo>
                    <a:pt x="13" y="1170"/>
                  </a:lnTo>
                  <a:lnTo>
                    <a:pt x="11" y="1170"/>
                  </a:lnTo>
                  <a:lnTo>
                    <a:pt x="11" y="1162"/>
                  </a:lnTo>
                  <a:lnTo>
                    <a:pt x="10" y="1162"/>
                  </a:lnTo>
                  <a:lnTo>
                    <a:pt x="10" y="1149"/>
                  </a:lnTo>
                  <a:lnTo>
                    <a:pt x="8" y="1149"/>
                  </a:lnTo>
                  <a:lnTo>
                    <a:pt x="8" y="1135"/>
                  </a:lnTo>
                  <a:lnTo>
                    <a:pt x="6" y="1135"/>
                  </a:lnTo>
                  <a:lnTo>
                    <a:pt x="6" y="1119"/>
                  </a:lnTo>
                  <a:lnTo>
                    <a:pt x="5" y="1119"/>
                  </a:lnTo>
                  <a:lnTo>
                    <a:pt x="5" y="1104"/>
                  </a:lnTo>
                  <a:lnTo>
                    <a:pt x="3" y="1104"/>
                  </a:lnTo>
                  <a:lnTo>
                    <a:pt x="3" y="1084"/>
                  </a:lnTo>
                  <a:lnTo>
                    <a:pt x="1" y="1084"/>
                  </a:lnTo>
                  <a:lnTo>
                    <a:pt x="1" y="1054"/>
                  </a:lnTo>
                  <a:lnTo>
                    <a:pt x="0" y="1054"/>
                  </a:lnTo>
                  <a:lnTo>
                    <a:pt x="0" y="969"/>
                  </a:lnTo>
                  <a:lnTo>
                    <a:pt x="1" y="969"/>
                  </a:lnTo>
                  <a:lnTo>
                    <a:pt x="1" y="942"/>
                  </a:lnTo>
                  <a:lnTo>
                    <a:pt x="3" y="942"/>
                  </a:lnTo>
                  <a:lnTo>
                    <a:pt x="3" y="920"/>
                  </a:lnTo>
                  <a:lnTo>
                    <a:pt x="5" y="920"/>
                  </a:lnTo>
                  <a:lnTo>
                    <a:pt x="5" y="904"/>
                  </a:lnTo>
                  <a:lnTo>
                    <a:pt x="6" y="904"/>
                  </a:lnTo>
                  <a:lnTo>
                    <a:pt x="6" y="890"/>
                  </a:lnTo>
                  <a:lnTo>
                    <a:pt x="8" y="890"/>
                  </a:lnTo>
                  <a:lnTo>
                    <a:pt x="8" y="877"/>
                  </a:lnTo>
                  <a:lnTo>
                    <a:pt x="10" y="877"/>
                  </a:lnTo>
                  <a:lnTo>
                    <a:pt x="10" y="864"/>
                  </a:lnTo>
                  <a:lnTo>
                    <a:pt x="11" y="864"/>
                  </a:lnTo>
                  <a:lnTo>
                    <a:pt x="11" y="854"/>
                  </a:lnTo>
                  <a:lnTo>
                    <a:pt x="13" y="854"/>
                  </a:lnTo>
                  <a:lnTo>
                    <a:pt x="13" y="844"/>
                  </a:lnTo>
                  <a:lnTo>
                    <a:pt x="15" y="844"/>
                  </a:lnTo>
                  <a:lnTo>
                    <a:pt x="15" y="835"/>
                  </a:lnTo>
                  <a:lnTo>
                    <a:pt x="16" y="835"/>
                  </a:lnTo>
                  <a:lnTo>
                    <a:pt x="16" y="825"/>
                  </a:lnTo>
                  <a:lnTo>
                    <a:pt x="18" y="825"/>
                  </a:lnTo>
                  <a:lnTo>
                    <a:pt x="18" y="817"/>
                  </a:lnTo>
                  <a:lnTo>
                    <a:pt x="20" y="817"/>
                  </a:lnTo>
                  <a:lnTo>
                    <a:pt x="20" y="807"/>
                  </a:lnTo>
                  <a:lnTo>
                    <a:pt x="21" y="807"/>
                  </a:lnTo>
                  <a:lnTo>
                    <a:pt x="21" y="800"/>
                  </a:lnTo>
                  <a:lnTo>
                    <a:pt x="23" y="800"/>
                  </a:lnTo>
                  <a:lnTo>
                    <a:pt x="23" y="794"/>
                  </a:lnTo>
                  <a:lnTo>
                    <a:pt x="25" y="794"/>
                  </a:lnTo>
                  <a:lnTo>
                    <a:pt x="25" y="785"/>
                  </a:lnTo>
                  <a:lnTo>
                    <a:pt x="26" y="785"/>
                  </a:lnTo>
                  <a:lnTo>
                    <a:pt x="26" y="779"/>
                  </a:lnTo>
                  <a:lnTo>
                    <a:pt x="28" y="779"/>
                  </a:lnTo>
                  <a:lnTo>
                    <a:pt x="28" y="772"/>
                  </a:lnTo>
                  <a:lnTo>
                    <a:pt x="30" y="772"/>
                  </a:lnTo>
                  <a:lnTo>
                    <a:pt x="30" y="764"/>
                  </a:lnTo>
                  <a:lnTo>
                    <a:pt x="31" y="764"/>
                  </a:lnTo>
                  <a:lnTo>
                    <a:pt x="31" y="757"/>
                  </a:lnTo>
                  <a:lnTo>
                    <a:pt x="33" y="757"/>
                  </a:lnTo>
                  <a:lnTo>
                    <a:pt x="33" y="752"/>
                  </a:lnTo>
                  <a:lnTo>
                    <a:pt x="35" y="752"/>
                  </a:lnTo>
                  <a:lnTo>
                    <a:pt x="35" y="745"/>
                  </a:lnTo>
                  <a:lnTo>
                    <a:pt x="36" y="745"/>
                  </a:lnTo>
                  <a:lnTo>
                    <a:pt x="36" y="740"/>
                  </a:lnTo>
                  <a:lnTo>
                    <a:pt x="38" y="740"/>
                  </a:lnTo>
                  <a:lnTo>
                    <a:pt x="38" y="734"/>
                  </a:lnTo>
                  <a:lnTo>
                    <a:pt x="40" y="734"/>
                  </a:lnTo>
                  <a:lnTo>
                    <a:pt x="40" y="729"/>
                  </a:lnTo>
                  <a:lnTo>
                    <a:pt x="41" y="729"/>
                  </a:lnTo>
                  <a:lnTo>
                    <a:pt x="41" y="722"/>
                  </a:lnTo>
                  <a:lnTo>
                    <a:pt x="43" y="722"/>
                  </a:lnTo>
                  <a:lnTo>
                    <a:pt x="43" y="717"/>
                  </a:lnTo>
                  <a:lnTo>
                    <a:pt x="45" y="717"/>
                  </a:lnTo>
                  <a:lnTo>
                    <a:pt x="45" y="712"/>
                  </a:lnTo>
                  <a:lnTo>
                    <a:pt x="46" y="712"/>
                  </a:lnTo>
                  <a:lnTo>
                    <a:pt x="46" y="707"/>
                  </a:lnTo>
                  <a:lnTo>
                    <a:pt x="48" y="707"/>
                  </a:lnTo>
                  <a:lnTo>
                    <a:pt x="48" y="702"/>
                  </a:lnTo>
                  <a:lnTo>
                    <a:pt x="50" y="702"/>
                  </a:lnTo>
                  <a:lnTo>
                    <a:pt x="50" y="697"/>
                  </a:lnTo>
                  <a:lnTo>
                    <a:pt x="51" y="697"/>
                  </a:lnTo>
                  <a:lnTo>
                    <a:pt x="51" y="692"/>
                  </a:lnTo>
                  <a:lnTo>
                    <a:pt x="53" y="692"/>
                  </a:lnTo>
                  <a:lnTo>
                    <a:pt x="53" y="687"/>
                  </a:lnTo>
                  <a:lnTo>
                    <a:pt x="55" y="687"/>
                  </a:lnTo>
                  <a:lnTo>
                    <a:pt x="55" y="682"/>
                  </a:lnTo>
                  <a:lnTo>
                    <a:pt x="56" y="682"/>
                  </a:lnTo>
                  <a:lnTo>
                    <a:pt x="56" y="677"/>
                  </a:lnTo>
                  <a:lnTo>
                    <a:pt x="58" y="677"/>
                  </a:lnTo>
                  <a:lnTo>
                    <a:pt x="58" y="672"/>
                  </a:lnTo>
                  <a:lnTo>
                    <a:pt x="60" y="672"/>
                  </a:lnTo>
                  <a:lnTo>
                    <a:pt x="60" y="667"/>
                  </a:lnTo>
                  <a:lnTo>
                    <a:pt x="61" y="667"/>
                  </a:lnTo>
                  <a:lnTo>
                    <a:pt x="61" y="662"/>
                  </a:lnTo>
                  <a:lnTo>
                    <a:pt x="63" y="662"/>
                  </a:lnTo>
                  <a:lnTo>
                    <a:pt x="63" y="659"/>
                  </a:lnTo>
                  <a:lnTo>
                    <a:pt x="65" y="659"/>
                  </a:lnTo>
                  <a:lnTo>
                    <a:pt x="65" y="654"/>
                  </a:lnTo>
                  <a:lnTo>
                    <a:pt x="66" y="654"/>
                  </a:lnTo>
                  <a:lnTo>
                    <a:pt x="66" y="650"/>
                  </a:lnTo>
                  <a:lnTo>
                    <a:pt x="68" y="650"/>
                  </a:lnTo>
                  <a:lnTo>
                    <a:pt x="68" y="645"/>
                  </a:lnTo>
                  <a:lnTo>
                    <a:pt x="70" y="645"/>
                  </a:lnTo>
                  <a:lnTo>
                    <a:pt x="70" y="642"/>
                  </a:lnTo>
                  <a:lnTo>
                    <a:pt x="71" y="642"/>
                  </a:lnTo>
                  <a:lnTo>
                    <a:pt x="71" y="637"/>
                  </a:lnTo>
                  <a:lnTo>
                    <a:pt x="73" y="637"/>
                  </a:lnTo>
                  <a:lnTo>
                    <a:pt x="73" y="634"/>
                  </a:lnTo>
                  <a:lnTo>
                    <a:pt x="75" y="634"/>
                  </a:lnTo>
                  <a:lnTo>
                    <a:pt x="75" y="629"/>
                  </a:lnTo>
                  <a:lnTo>
                    <a:pt x="76" y="629"/>
                  </a:lnTo>
                  <a:lnTo>
                    <a:pt x="76" y="625"/>
                  </a:lnTo>
                  <a:lnTo>
                    <a:pt x="78" y="625"/>
                  </a:lnTo>
                  <a:lnTo>
                    <a:pt x="78" y="620"/>
                  </a:lnTo>
                  <a:lnTo>
                    <a:pt x="80" y="620"/>
                  </a:lnTo>
                  <a:lnTo>
                    <a:pt x="80" y="617"/>
                  </a:lnTo>
                  <a:lnTo>
                    <a:pt x="81" y="617"/>
                  </a:lnTo>
                  <a:lnTo>
                    <a:pt x="81" y="614"/>
                  </a:lnTo>
                  <a:lnTo>
                    <a:pt x="83" y="614"/>
                  </a:lnTo>
                  <a:lnTo>
                    <a:pt x="83" y="609"/>
                  </a:lnTo>
                  <a:lnTo>
                    <a:pt x="85" y="609"/>
                  </a:lnTo>
                  <a:lnTo>
                    <a:pt x="85" y="605"/>
                  </a:lnTo>
                  <a:lnTo>
                    <a:pt x="86" y="605"/>
                  </a:lnTo>
                  <a:lnTo>
                    <a:pt x="86" y="602"/>
                  </a:lnTo>
                  <a:lnTo>
                    <a:pt x="88" y="602"/>
                  </a:lnTo>
                  <a:lnTo>
                    <a:pt x="88" y="599"/>
                  </a:lnTo>
                  <a:lnTo>
                    <a:pt x="90" y="599"/>
                  </a:lnTo>
                  <a:lnTo>
                    <a:pt x="90" y="595"/>
                  </a:lnTo>
                  <a:lnTo>
                    <a:pt x="91" y="595"/>
                  </a:lnTo>
                  <a:lnTo>
                    <a:pt x="91" y="590"/>
                  </a:lnTo>
                  <a:lnTo>
                    <a:pt x="93" y="590"/>
                  </a:lnTo>
                  <a:lnTo>
                    <a:pt x="93" y="587"/>
                  </a:lnTo>
                  <a:lnTo>
                    <a:pt x="95" y="587"/>
                  </a:lnTo>
                  <a:lnTo>
                    <a:pt x="95" y="584"/>
                  </a:lnTo>
                  <a:lnTo>
                    <a:pt x="96" y="584"/>
                  </a:lnTo>
                  <a:lnTo>
                    <a:pt x="96" y="580"/>
                  </a:lnTo>
                  <a:lnTo>
                    <a:pt x="98" y="580"/>
                  </a:lnTo>
                  <a:lnTo>
                    <a:pt x="98" y="577"/>
                  </a:lnTo>
                  <a:lnTo>
                    <a:pt x="100" y="577"/>
                  </a:lnTo>
                  <a:lnTo>
                    <a:pt x="100" y="574"/>
                  </a:lnTo>
                  <a:lnTo>
                    <a:pt x="101" y="574"/>
                  </a:lnTo>
                  <a:lnTo>
                    <a:pt x="101" y="570"/>
                  </a:lnTo>
                  <a:lnTo>
                    <a:pt x="103" y="570"/>
                  </a:lnTo>
                  <a:lnTo>
                    <a:pt x="103" y="567"/>
                  </a:lnTo>
                  <a:lnTo>
                    <a:pt x="105" y="567"/>
                  </a:lnTo>
                  <a:lnTo>
                    <a:pt x="105" y="564"/>
                  </a:lnTo>
                  <a:lnTo>
                    <a:pt x="106" y="564"/>
                  </a:lnTo>
                  <a:lnTo>
                    <a:pt x="106" y="560"/>
                  </a:lnTo>
                  <a:lnTo>
                    <a:pt x="108" y="560"/>
                  </a:lnTo>
                  <a:lnTo>
                    <a:pt x="108" y="557"/>
                  </a:lnTo>
                  <a:lnTo>
                    <a:pt x="110" y="557"/>
                  </a:lnTo>
                  <a:lnTo>
                    <a:pt x="110" y="554"/>
                  </a:lnTo>
                  <a:lnTo>
                    <a:pt x="111" y="554"/>
                  </a:lnTo>
                  <a:lnTo>
                    <a:pt x="111" y="550"/>
                  </a:lnTo>
                  <a:lnTo>
                    <a:pt x="113" y="550"/>
                  </a:lnTo>
                  <a:lnTo>
                    <a:pt x="113" y="547"/>
                  </a:lnTo>
                  <a:lnTo>
                    <a:pt x="115" y="547"/>
                  </a:lnTo>
                  <a:lnTo>
                    <a:pt x="115" y="544"/>
                  </a:lnTo>
                  <a:lnTo>
                    <a:pt x="116" y="544"/>
                  </a:lnTo>
                  <a:lnTo>
                    <a:pt x="116" y="540"/>
                  </a:lnTo>
                  <a:lnTo>
                    <a:pt x="118" y="540"/>
                  </a:lnTo>
                  <a:lnTo>
                    <a:pt x="118" y="537"/>
                  </a:lnTo>
                  <a:lnTo>
                    <a:pt x="120" y="537"/>
                  </a:lnTo>
                  <a:lnTo>
                    <a:pt x="120" y="534"/>
                  </a:lnTo>
                  <a:lnTo>
                    <a:pt x="121" y="534"/>
                  </a:lnTo>
                  <a:lnTo>
                    <a:pt x="121" y="530"/>
                  </a:lnTo>
                  <a:lnTo>
                    <a:pt x="123" y="530"/>
                  </a:lnTo>
                  <a:lnTo>
                    <a:pt x="123" y="529"/>
                  </a:lnTo>
                  <a:lnTo>
                    <a:pt x="125" y="529"/>
                  </a:lnTo>
                  <a:lnTo>
                    <a:pt x="125" y="525"/>
                  </a:lnTo>
                  <a:lnTo>
                    <a:pt x="126" y="525"/>
                  </a:lnTo>
                  <a:lnTo>
                    <a:pt x="126" y="522"/>
                  </a:lnTo>
                  <a:lnTo>
                    <a:pt x="128" y="522"/>
                  </a:lnTo>
                  <a:lnTo>
                    <a:pt x="128" y="519"/>
                  </a:lnTo>
                  <a:lnTo>
                    <a:pt x="130" y="519"/>
                  </a:lnTo>
                  <a:lnTo>
                    <a:pt x="130" y="517"/>
                  </a:lnTo>
                  <a:lnTo>
                    <a:pt x="131" y="517"/>
                  </a:lnTo>
                  <a:lnTo>
                    <a:pt x="131" y="514"/>
                  </a:lnTo>
                  <a:lnTo>
                    <a:pt x="133" y="514"/>
                  </a:lnTo>
                  <a:lnTo>
                    <a:pt x="133" y="510"/>
                  </a:lnTo>
                  <a:lnTo>
                    <a:pt x="135" y="510"/>
                  </a:lnTo>
                  <a:lnTo>
                    <a:pt x="135" y="507"/>
                  </a:lnTo>
                  <a:lnTo>
                    <a:pt x="136" y="507"/>
                  </a:lnTo>
                  <a:lnTo>
                    <a:pt x="136" y="505"/>
                  </a:lnTo>
                  <a:lnTo>
                    <a:pt x="138" y="505"/>
                  </a:lnTo>
                  <a:lnTo>
                    <a:pt x="138" y="502"/>
                  </a:lnTo>
                  <a:lnTo>
                    <a:pt x="140" y="502"/>
                  </a:lnTo>
                  <a:lnTo>
                    <a:pt x="140" y="499"/>
                  </a:lnTo>
                  <a:lnTo>
                    <a:pt x="141" y="499"/>
                  </a:lnTo>
                  <a:lnTo>
                    <a:pt x="141" y="495"/>
                  </a:lnTo>
                  <a:lnTo>
                    <a:pt x="143" y="495"/>
                  </a:lnTo>
                  <a:lnTo>
                    <a:pt x="143" y="494"/>
                  </a:lnTo>
                  <a:lnTo>
                    <a:pt x="145" y="494"/>
                  </a:lnTo>
                  <a:lnTo>
                    <a:pt x="145" y="490"/>
                  </a:lnTo>
                  <a:lnTo>
                    <a:pt x="146" y="490"/>
                  </a:lnTo>
                  <a:lnTo>
                    <a:pt x="146" y="487"/>
                  </a:lnTo>
                  <a:lnTo>
                    <a:pt x="148" y="487"/>
                  </a:lnTo>
                  <a:lnTo>
                    <a:pt x="148" y="485"/>
                  </a:lnTo>
                  <a:lnTo>
                    <a:pt x="150" y="485"/>
                  </a:lnTo>
                  <a:lnTo>
                    <a:pt x="150" y="482"/>
                  </a:lnTo>
                  <a:lnTo>
                    <a:pt x="151" y="482"/>
                  </a:lnTo>
                  <a:lnTo>
                    <a:pt x="151" y="480"/>
                  </a:lnTo>
                  <a:lnTo>
                    <a:pt x="153" y="480"/>
                  </a:lnTo>
                  <a:lnTo>
                    <a:pt x="153" y="477"/>
                  </a:lnTo>
                  <a:lnTo>
                    <a:pt x="155" y="477"/>
                  </a:lnTo>
                  <a:lnTo>
                    <a:pt x="155" y="475"/>
                  </a:lnTo>
                  <a:lnTo>
                    <a:pt x="156" y="475"/>
                  </a:lnTo>
                  <a:lnTo>
                    <a:pt x="156" y="472"/>
                  </a:lnTo>
                  <a:lnTo>
                    <a:pt x="158" y="472"/>
                  </a:lnTo>
                  <a:lnTo>
                    <a:pt x="158" y="469"/>
                  </a:lnTo>
                  <a:lnTo>
                    <a:pt x="160" y="469"/>
                  </a:lnTo>
                  <a:lnTo>
                    <a:pt x="160" y="467"/>
                  </a:lnTo>
                  <a:lnTo>
                    <a:pt x="161" y="467"/>
                  </a:lnTo>
                  <a:lnTo>
                    <a:pt x="161" y="464"/>
                  </a:lnTo>
                  <a:lnTo>
                    <a:pt x="163" y="464"/>
                  </a:lnTo>
                  <a:lnTo>
                    <a:pt x="163" y="462"/>
                  </a:lnTo>
                  <a:lnTo>
                    <a:pt x="165" y="462"/>
                  </a:lnTo>
                  <a:lnTo>
                    <a:pt x="165" y="459"/>
                  </a:lnTo>
                  <a:lnTo>
                    <a:pt x="166" y="459"/>
                  </a:lnTo>
                  <a:lnTo>
                    <a:pt x="166" y="457"/>
                  </a:lnTo>
                  <a:lnTo>
                    <a:pt x="168" y="457"/>
                  </a:lnTo>
                  <a:lnTo>
                    <a:pt x="168" y="454"/>
                  </a:lnTo>
                  <a:lnTo>
                    <a:pt x="170" y="454"/>
                  </a:lnTo>
                  <a:lnTo>
                    <a:pt x="170" y="452"/>
                  </a:lnTo>
                  <a:lnTo>
                    <a:pt x="171" y="452"/>
                  </a:lnTo>
                  <a:lnTo>
                    <a:pt x="171" y="449"/>
                  </a:lnTo>
                  <a:lnTo>
                    <a:pt x="173" y="449"/>
                  </a:lnTo>
                  <a:lnTo>
                    <a:pt x="173" y="447"/>
                  </a:lnTo>
                  <a:lnTo>
                    <a:pt x="175" y="447"/>
                  </a:lnTo>
                  <a:lnTo>
                    <a:pt x="175" y="444"/>
                  </a:lnTo>
                  <a:lnTo>
                    <a:pt x="176" y="444"/>
                  </a:lnTo>
                  <a:lnTo>
                    <a:pt x="176" y="442"/>
                  </a:lnTo>
                  <a:lnTo>
                    <a:pt x="178" y="442"/>
                  </a:lnTo>
                  <a:lnTo>
                    <a:pt x="178" y="439"/>
                  </a:lnTo>
                  <a:lnTo>
                    <a:pt x="180" y="439"/>
                  </a:lnTo>
                  <a:lnTo>
                    <a:pt x="180" y="437"/>
                  </a:lnTo>
                  <a:lnTo>
                    <a:pt x="181" y="437"/>
                  </a:lnTo>
                  <a:lnTo>
                    <a:pt x="181" y="435"/>
                  </a:lnTo>
                  <a:lnTo>
                    <a:pt x="183" y="435"/>
                  </a:lnTo>
                  <a:lnTo>
                    <a:pt x="183" y="432"/>
                  </a:lnTo>
                  <a:lnTo>
                    <a:pt x="185" y="432"/>
                  </a:lnTo>
                  <a:lnTo>
                    <a:pt x="185" y="430"/>
                  </a:lnTo>
                  <a:lnTo>
                    <a:pt x="186" y="430"/>
                  </a:lnTo>
                  <a:lnTo>
                    <a:pt x="186" y="427"/>
                  </a:lnTo>
                  <a:lnTo>
                    <a:pt x="188" y="427"/>
                  </a:lnTo>
                  <a:lnTo>
                    <a:pt x="188" y="425"/>
                  </a:lnTo>
                  <a:lnTo>
                    <a:pt x="190" y="425"/>
                  </a:lnTo>
                  <a:lnTo>
                    <a:pt x="190" y="422"/>
                  </a:lnTo>
                  <a:lnTo>
                    <a:pt x="191" y="422"/>
                  </a:lnTo>
                  <a:lnTo>
                    <a:pt x="191" y="420"/>
                  </a:lnTo>
                  <a:lnTo>
                    <a:pt x="193" y="420"/>
                  </a:lnTo>
                  <a:lnTo>
                    <a:pt x="193" y="419"/>
                  </a:lnTo>
                  <a:lnTo>
                    <a:pt x="195" y="419"/>
                  </a:lnTo>
                  <a:lnTo>
                    <a:pt x="195" y="415"/>
                  </a:lnTo>
                  <a:lnTo>
                    <a:pt x="196" y="415"/>
                  </a:lnTo>
                  <a:lnTo>
                    <a:pt x="196" y="414"/>
                  </a:lnTo>
                  <a:lnTo>
                    <a:pt x="198" y="414"/>
                  </a:lnTo>
                  <a:lnTo>
                    <a:pt x="198" y="410"/>
                  </a:lnTo>
                  <a:lnTo>
                    <a:pt x="200" y="410"/>
                  </a:lnTo>
                  <a:lnTo>
                    <a:pt x="200" y="409"/>
                  </a:lnTo>
                  <a:lnTo>
                    <a:pt x="201" y="409"/>
                  </a:lnTo>
                  <a:lnTo>
                    <a:pt x="201" y="407"/>
                  </a:lnTo>
                  <a:lnTo>
                    <a:pt x="203" y="407"/>
                  </a:lnTo>
                  <a:lnTo>
                    <a:pt x="203" y="404"/>
                  </a:lnTo>
                  <a:lnTo>
                    <a:pt x="205" y="404"/>
                  </a:lnTo>
                  <a:lnTo>
                    <a:pt x="205" y="402"/>
                  </a:lnTo>
                  <a:lnTo>
                    <a:pt x="206" y="402"/>
                  </a:lnTo>
                  <a:lnTo>
                    <a:pt x="206" y="400"/>
                  </a:lnTo>
                  <a:lnTo>
                    <a:pt x="208" y="400"/>
                  </a:lnTo>
                  <a:lnTo>
                    <a:pt x="208" y="399"/>
                  </a:lnTo>
                  <a:lnTo>
                    <a:pt x="210" y="399"/>
                  </a:lnTo>
                  <a:lnTo>
                    <a:pt x="210" y="395"/>
                  </a:lnTo>
                  <a:lnTo>
                    <a:pt x="211" y="395"/>
                  </a:lnTo>
                  <a:lnTo>
                    <a:pt x="211" y="394"/>
                  </a:lnTo>
                  <a:lnTo>
                    <a:pt x="213" y="394"/>
                  </a:lnTo>
                  <a:lnTo>
                    <a:pt x="213" y="392"/>
                  </a:lnTo>
                  <a:lnTo>
                    <a:pt x="215" y="392"/>
                  </a:lnTo>
                  <a:lnTo>
                    <a:pt x="215" y="390"/>
                  </a:lnTo>
                  <a:lnTo>
                    <a:pt x="216" y="390"/>
                  </a:lnTo>
                  <a:lnTo>
                    <a:pt x="216" y="387"/>
                  </a:lnTo>
                  <a:lnTo>
                    <a:pt x="218" y="387"/>
                  </a:lnTo>
                  <a:lnTo>
                    <a:pt x="218" y="385"/>
                  </a:lnTo>
                  <a:lnTo>
                    <a:pt x="220" y="385"/>
                  </a:lnTo>
                  <a:lnTo>
                    <a:pt x="220" y="384"/>
                  </a:lnTo>
                  <a:lnTo>
                    <a:pt x="221" y="384"/>
                  </a:lnTo>
                  <a:lnTo>
                    <a:pt x="221" y="380"/>
                  </a:lnTo>
                  <a:lnTo>
                    <a:pt x="223" y="380"/>
                  </a:lnTo>
                  <a:lnTo>
                    <a:pt x="223" y="379"/>
                  </a:lnTo>
                  <a:lnTo>
                    <a:pt x="225" y="379"/>
                  </a:lnTo>
                  <a:lnTo>
                    <a:pt x="225" y="377"/>
                  </a:lnTo>
                  <a:lnTo>
                    <a:pt x="226" y="377"/>
                  </a:lnTo>
                  <a:lnTo>
                    <a:pt x="226" y="375"/>
                  </a:lnTo>
                  <a:lnTo>
                    <a:pt x="228" y="375"/>
                  </a:lnTo>
                  <a:lnTo>
                    <a:pt x="228" y="372"/>
                  </a:lnTo>
                  <a:lnTo>
                    <a:pt x="230" y="372"/>
                  </a:lnTo>
                  <a:lnTo>
                    <a:pt x="230" y="370"/>
                  </a:lnTo>
                  <a:lnTo>
                    <a:pt x="231" y="370"/>
                  </a:lnTo>
                  <a:lnTo>
                    <a:pt x="231" y="369"/>
                  </a:lnTo>
                  <a:lnTo>
                    <a:pt x="233" y="369"/>
                  </a:lnTo>
                  <a:lnTo>
                    <a:pt x="233" y="367"/>
                  </a:lnTo>
                  <a:lnTo>
                    <a:pt x="235" y="367"/>
                  </a:lnTo>
                  <a:lnTo>
                    <a:pt x="235" y="365"/>
                  </a:lnTo>
                  <a:lnTo>
                    <a:pt x="236" y="365"/>
                  </a:lnTo>
                  <a:lnTo>
                    <a:pt x="236" y="362"/>
                  </a:lnTo>
                  <a:lnTo>
                    <a:pt x="238" y="362"/>
                  </a:lnTo>
                  <a:lnTo>
                    <a:pt x="238" y="360"/>
                  </a:lnTo>
                  <a:lnTo>
                    <a:pt x="240" y="360"/>
                  </a:lnTo>
                  <a:lnTo>
                    <a:pt x="240" y="359"/>
                  </a:lnTo>
                  <a:lnTo>
                    <a:pt x="241" y="359"/>
                  </a:lnTo>
                  <a:lnTo>
                    <a:pt x="241" y="357"/>
                  </a:lnTo>
                  <a:lnTo>
                    <a:pt x="243" y="357"/>
                  </a:lnTo>
                  <a:lnTo>
                    <a:pt x="243" y="355"/>
                  </a:lnTo>
                  <a:lnTo>
                    <a:pt x="245" y="355"/>
                  </a:lnTo>
                  <a:lnTo>
                    <a:pt x="245" y="354"/>
                  </a:lnTo>
                  <a:lnTo>
                    <a:pt x="246" y="354"/>
                  </a:lnTo>
                  <a:lnTo>
                    <a:pt x="246" y="352"/>
                  </a:lnTo>
                  <a:lnTo>
                    <a:pt x="248" y="352"/>
                  </a:lnTo>
                  <a:lnTo>
                    <a:pt x="248" y="349"/>
                  </a:lnTo>
                  <a:lnTo>
                    <a:pt x="250" y="349"/>
                  </a:lnTo>
                  <a:lnTo>
                    <a:pt x="250" y="347"/>
                  </a:lnTo>
                  <a:lnTo>
                    <a:pt x="251" y="347"/>
                  </a:lnTo>
                  <a:lnTo>
                    <a:pt x="251" y="345"/>
                  </a:lnTo>
                  <a:lnTo>
                    <a:pt x="253" y="345"/>
                  </a:lnTo>
                  <a:lnTo>
                    <a:pt x="253" y="344"/>
                  </a:lnTo>
                  <a:lnTo>
                    <a:pt x="255" y="344"/>
                  </a:lnTo>
                  <a:lnTo>
                    <a:pt x="255" y="342"/>
                  </a:lnTo>
                  <a:lnTo>
                    <a:pt x="256" y="342"/>
                  </a:lnTo>
                  <a:lnTo>
                    <a:pt x="256" y="340"/>
                  </a:lnTo>
                  <a:lnTo>
                    <a:pt x="258" y="340"/>
                  </a:lnTo>
                  <a:lnTo>
                    <a:pt x="258" y="337"/>
                  </a:lnTo>
                  <a:lnTo>
                    <a:pt x="260" y="337"/>
                  </a:lnTo>
                  <a:lnTo>
                    <a:pt x="260" y="335"/>
                  </a:lnTo>
                  <a:lnTo>
                    <a:pt x="261" y="335"/>
                  </a:lnTo>
                  <a:lnTo>
                    <a:pt x="261" y="334"/>
                  </a:lnTo>
                  <a:lnTo>
                    <a:pt x="263" y="334"/>
                  </a:lnTo>
                  <a:lnTo>
                    <a:pt x="263" y="332"/>
                  </a:lnTo>
                  <a:lnTo>
                    <a:pt x="265" y="332"/>
                  </a:lnTo>
                  <a:lnTo>
                    <a:pt x="265" y="330"/>
                  </a:lnTo>
                  <a:lnTo>
                    <a:pt x="266" y="330"/>
                  </a:lnTo>
                  <a:lnTo>
                    <a:pt x="266" y="329"/>
                  </a:lnTo>
                  <a:lnTo>
                    <a:pt x="268" y="329"/>
                  </a:lnTo>
                  <a:lnTo>
                    <a:pt x="268" y="327"/>
                  </a:lnTo>
                  <a:lnTo>
                    <a:pt x="270" y="327"/>
                  </a:lnTo>
                  <a:lnTo>
                    <a:pt x="270" y="325"/>
                  </a:lnTo>
                  <a:lnTo>
                    <a:pt x="271" y="325"/>
                  </a:lnTo>
                  <a:lnTo>
                    <a:pt x="271" y="324"/>
                  </a:lnTo>
                  <a:lnTo>
                    <a:pt x="273" y="324"/>
                  </a:lnTo>
                  <a:lnTo>
                    <a:pt x="273" y="322"/>
                  </a:lnTo>
                  <a:lnTo>
                    <a:pt x="275" y="322"/>
                  </a:lnTo>
                  <a:lnTo>
                    <a:pt x="275" y="320"/>
                  </a:lnTo>
                  <a:lnTo>
                    <a:pt x="276" y="320"/>
                  </a:lnTo>
                  <a:lnTo>
                    <a:pt x="276" y="319"/>
                  </a:lnTo>
                  <a:lnTo>
                    <a:pt x="278" y="319"/>
                  </a:lnTo>
                  <a:lnTo>
                    <a:pt x="278" y="317"/>
                  </a:lnTo>
                  <a:lnTo>
                    <a:pt x="280" y="317"/>
                  </a:lnTo>
                  <a:lnTo>
                    <a:pt x="280" y="315"/>
                  </a:lnTo>
                  <a:lnTo>
                    <a:pt x="281" y="315"/>
                  </a:lnTo>
                  <a:lnTo>
                    <a:pt x="281" y="314"/>
                  </a:lnTo>
                  <a:lnTo>
                    <a:pt x="283" y="314"/>
                  </a:lnTo>
                  <a:lnTo>
                    <a:pt x="283" y="310"/>
                  </a:lnTo>
                  <a:lnTo>
                    <a:pt x="285" y="310"/>
                  </a:lnTo>
                  <a:lnTo>
                    <a:pt x="285" y="309"/>
                  </a:lnTo>
                  <a:lnTo>
                    <a:pt x="286" y="309"/>
                  </a:lnTo>
                  <a:lnTo>
                    <a:pt x="286" y="307"/>
                  </a:lnTo>
                  <a:lnTo>
                    <a:pt x="288" y="307"/>
                  </a:lnTo>
                  <a:lnTo>
                    <a:pt x="288" y="305"/>
                  </a:lnTo>
                  <a:lnTo>
                    <a:pt x="290" y="305"/>
                  </a:lnTo>
                  <a:lnTo>
                    <a:pt x="290" y="304"/>
                  </a:lnTo>
                  <a:lnTo>
                    <a:pt x="291" y="304"/>
                  </a:lnTo>
                  <a:lnTo>
                    <a:pt x="291" y="302"/>
                  </a:lnTo>
                  <a:lnTo>
                    <a:pt x="293" y="302"/>
                  </a:lnTo>
                  <a:lnTo>
                    <a:pt x="293" y="300"/>
                  </a:lnTo>
                  <a:lnTo>
                    <a:pt x="295" y="300"/>
                  </a:lnTo>
                  <a:lnTo>
                    <a:pt x="295" y="299"/>
                  </a:lnTo>
                  <a:lnTo>
                    <a:pt x="296" y="299"/>
                  </a:lnTo>
                  <a:lnTo>
                    <a:pt x="296" y="297"/>
                  </a:lnTo>
                  <a:lnTo>
                    <a:pt x="298" y="297"/>
                  </a:lnTo>
                  <a:lnTo>
                    <a:pt x="298" y="295"/>
                  </a:lnTo>
                  <a:lnTo>
                    <a:pt x="300" y="295"/>
                  </a:lnTo>
                  <a:lnTo>
                    <a:pt x="300" y="294"/>
                  </a:lnTo>
                  <a:lnTo>
                    <a:pt x="301" y="294"/>
                  </a:lnTo>
                  <a:lnTo>
                    <a:pt x="301" y="292"/>
                  </a:lnTo>
                  <a:lnTo>
                    <a:pt x="303" y="292"/>
                  </a:lnTo>
                  <a:lnTo>
                    <a:pt x="303" y="290"/>
                  </a:lnTo>
                  <a:lnTo>
                    <a:pt x="305" y="290"/>
                  </a:lnTo>
                  <a:lnTo>
                    <a:pt x="305" y="289"/>
                  </a:lnTo>
                  <a:lnTo>
                    <a:pt x="306" y="289"/>
                  </a:lnTo>
                  <a:lnTo>
                    <a:pt x="306" y="287"/>
                  </a:lnTo>
                  <a:lnTo>
                    <a:pt x="308" y="287"/>
                  </a:lnTo>
                  <a:lnTo>
                    <a:pt x="308" y="285"/>
                  </a:lnTo>
                  <a:lnTo>
                    <a:pt x="310" y="285"/>
                  </a:lnTo>
                  <a:lnTo>
                    <a:pt x="310" y="284"/>
                  </a:lnTo>
                  <a:lnTo>
                    <a:pt x="313" y="284"/>
                  </a:lnTo>
                  <a:lnTo>
                    <a:pt x="313" y="282"/>
                  </a:lnTo>
                  <a:lnTo>
                    <a:pt x="315" y="282"/>
                  </a:lnTo>
                  <a:lnTo>
                    <a:pt x="315" y="280"/>
                  </a:lnTo>
                  <a:lnTo>
                    <a:pt x="316" y="280"/>
                  </a:lnTo>
                  <a:lnTo>
                    <a:pt x="316" y="279"/>
                  </a:lnTo>
                  <a:lnTo>
                    <a:pt x="318" y="279"/>
                  </a:lnTo>
                  <a:lnTo>
                    <a:pt x="318" y="277"/>
                  </a:lnTo>
                  <a:lnTo>
                    <a:pt x="320" y="277"/>
                  </a:lnTo>
                  <a:lnTo>
                    <a:pt x="320" y="275"/>
                  </a:lnTo>
                  <a:lnTo>
                    <a:pt x="321" y="275"/>
                  </a:lnTo>
                  <a:lnTo>
                    <a:pt x="321" y="274"/>
                  </a:lnTo>
                  <a:lnTo>
                    <a:pt x="323" y="274"/>
                  </a:lnTo>
                  <a:lnTo>
                    <a:pt x="323" y="272"/>
                  </a:lnTo>
                  <a:lnTo>
                    <a:pt x="325" y="272"/>
                  </a:lnTo>
                  <a:lnTo>
                    <a:pt x="325" y="270"/>
                  </a:lnTo>
                  <a:lnTo>
                    <a:pt x="326" y="270"/>
                  </a:lnTo>
                  <a:lnTo>
                    <a:pt x="326" y="269"/>
                  </a:lnTo>
                  <a:lnTo>
                    <a:pt x="328" y="269"/>
                  </a:lnTo>
                  <a:lnTo>
                    <a:pt x="328" y="267"/>
                  </a:lnTo>
                  <a:lnTo>
                    <a:pt x="330" y="267"/>
                  </a:lnTo>
                  <a:lnTo>
                    <a:pt x="330" y="265"/>
                  </a:lnTo>
                  <a:lnTo>
                    <a:pt x="331" y="265"/>
                  </a:lnTo>
                  <a:lnTo>
                    <a:pt x="331" y="264"/>
                  </a:lnTo>
                  <a:lnTo>
                    <a:pt x="333" y="264"/>
                  </a:lnTo>
                  <a:lnTo>
                    <a:pt x="333" y="262"/>
                  </a:lnTo>
                  <a:lnTo>
                    <a:pt x="335" y="262"/>
                  </a:lnTo>
                  <a:lnTo>
                    <a:pt x="335" y="260"/>
                  </a:lnTo>
                  <a:lnTo>
                    <a:pt x="336" y="260"/>
                  </a:lnTo>
                  <a:lnTo>
                    <a:pt x="336" y="259"/>
                  </a:lnTo>
                  <a:lnTo>
                    <a:pt x="340" y="259"/>
                  </a:lnTo>
                  <a:lnTo>
                    <a:pt x="340" y="257"/>
                  </a:lnTo>
                  <a:lnTo>
                    <a:pt x="341" y="257"/>
                  </a:lnTo>
                  <a:lnTo>
                    <a:pt x="341" y="255"/>
                  </a:lnTo>
                  <a:lnTo>
                    <a:pt x="343" y="255"/>
                  </a:lnTo>
                  <a:lnTo>
                    <a:pt x="343" y="254"/>
                  </a:lnTo>
                  <a:lnTo>
                    <a:pt x="345" y="254"/>
                  </a:lnTo>
                  <a:lnTo>
                    <a:pt x="345" y="252"/>
                  </a:lnTo>
                  <a:lnTo>
                    <a:pt x="346" y="252"/>
                  </a:lnTo>
                  <a:lnTo>
                    <a:pt x="346" y="250"/>
                  </a:lnTo>
                  <a:lnTo>
                    <a:pt x="348" y="250"/>
                  </a:lnTo>
                  <a:lnTo>
                    <a:pt x="348" y="249"/>
                  </a:lnTo>
                  <a:lnTo>
                    <a:pt x="351" y="249"/>
                  </a:lnTo>
                  <a:lnTo>
                    <a:pt x="351" y="247"/>
                  </a:lnTo>
                  <a:lnTo>
                    <a:pt x="353" y="247"/>
                  </a:lnTo>
                  <a:lnTo>
                    <a:pt x="353" y="245"/>
                  </a:lnTo>
                  <a:lnTo>
                    <a:pt x="355" y="245"/>
                  </a:lnTo>
                  <a:lnTo>
                    <a:pt x="355" y="244"/>
                  </a:lnTo>
                  <a:lnTo>
                    <a:pt x="356" y="244"/>
                  </a:lnTo>
                  <a:lnTo>
                    <a:pt x="356" y="242"/>
                  </a:lnTo>
                  <a:lnTo>
                    <a:pt x="358" y="242"/>
                  </a:lnTo>
                  <a:lnTo>
                    <a:pt x="358" y="240"/>
                  </a:lnTo>
                  <a:lnTo>
                    <a:pt x="360" y="240"/>
                  </a:lnTo>
                  <a:lnTo>
                    <a:pt x="360" y="239"/>
                  </a:lnTo>
                  <a:lnTo>
                    <a:pt x="361" y="239"/>
                  </a:lnTo>
                  <a:lnTo>
                    <a:pt x="361" y="237"/>
                  </a:lnTo>
                  <a:lnTo>
                    <a:pt x="365" y="237"/>
                  </a:lnTo>
                  <a:lnTo>
                    <a:pt x="365" y="235"/>
                  </a:lnTo>
                  <a:lnTo>
                    <a:pt x="366" y="235"/>
                  </a:lnTo>
                  <a:lnTo>
                    <a:pt x="366" y="234"/>
                  </a:lnTo>
                  <a:lnTo>
                    <a:pt x="368" y="234"/>
                  </a:lnTo>
                  <a:lnTo>
                    <a:pt x="368" y="232"/>
                  </a:lnTo>
                  <a:lnTo>
                    <a:pt x="370" y="232"/>
                  </a:lnTo>
                  <a:lnTo>
                    <a:pt x="370" y="230"/>
                  </a:lnTo>
                  <a:lnTo>
                    <a:pt x="371" y="230"/>
                  </a:lnTo>
                  <a:lnTo>
                    <a:pt x="371" y="229"/>
                  </a:lnTo>
                  <a:lnTo>
                    <a:pt x="375" y="229"/>
                  </a:lnTo>
                  <a:lnTo>
                    <a:pt x="375" y="227"/>
                  </a:lnTo>
                  <a:lnTo>
                    <a:pt x="376" y="227"/>
                  </a:lnTo>
                  <a:lnTo>
                    <a:pt x="376" y="225"/>
                  </a:lnTo>
                  <a:lnTo>
                    <a:pt x="378" y="225"/>
                  </a:lnTo>
                  <a:lnTo>
                    <a:pt x="378" y="224"/>
                  </a:lnTo>
                  <a:lnTo>
                    <a:pt x="381" y="224"/>
                  </a:lnTo>
                  <a:lnTo>
                    <a:pt x="381" y="222"/>
                  </a:lnTo>
                  <a:lnTo>
                    <a:pt x="383" y="222"/>
                  </a:lnTo>
                  <a:lnTo>
                    <a:pt x="383" y="220"/>
                  </a:lnTo>
                  <a:lnTo>
                    <a:pt x="385" y="220"/>
                  </a:lnTo>
                  <a:lnTo>
                    <a:pt x="385" y="219"/>
                  </a:lnTo>
                  <a:lnTo>
                    <a:pt x="386" y="219"/>
                  </a:lnTo>
                  <a:lnTo>
                    <a:pt x="386" y="217"/>
                  </a:lnTo>
                  <a:lnTo>
                    <a:pt x="390" y="217"/>
                  </a:lnTo>
                  <a:lnTo>
                    <a:pt x="390" y="215"/>
                  </a:lnTo>
                  <a:lnTo>
                    <a:pt x="391" y="215"/>
                  </a:lnTo>
                  <a:lnTo>
                    <a:pt x="391" y="214"/>
                  </a:lnTo>
                  <a:lnTo>
                    <a:pt x="393" y="214"/>
                  </a:lnTo>
                  <a:lnTo>
                    <a:pt x="393" y="212"/>
                  </a:lnTo>
                  <a:lnTo>
                    <a:pt x="395" y="212"/>
                  </a:lnTo>
                  <a:lnTo>
                    <a:pt x="395" y="210"/>
                  </a:lnTo>
                  <a:lnTo>
                    <a:pt x="398" y="210"/>
                  </a:lnTo>
                  <a:lnTo>
                    <a:pt x="398" y="209"/>
                  </a:lnTo>
                  <a:lnTo>
                    <a:pt x="400" y="209"/>
                  </a:lnTo>
                  <a:lnTo>
                    <a:pt x="400" y="207"/>
                  </a:lnTo>
                  <a:lnTo>
                    <a:pt x="401" y="207"/>
                  </a:lnTo>
                  <a:lnTo>
                    <a:pt x="401" y="205"/>
                  </a:lnTo>
                  <a:lnTo>
                    <a:pt x="403" y="205"/>
                  </a:lnTo>
                  <a:lnTo>
                    <a:pt x="403" y="204"/>
                  </a:lnTo>
                  <a:lnTo>
                    <a:pt x="406" y="204"/>
                  </a:lnTo>
                  <a:lnTo>
                    <a:pt x="406" y="202"/>
                  </a:lnTo>
                  <a:lnTo>
                    <a:pt x="408" y="202"/>
                  </a:lnTo>
                  <a:lnTo>
                    <a:pt x="408" y="200"/>
                  </a:lnTo>
                  <a:lnTo>
                    <a:pt x="411" y="200"/>
                  </a:lnTo>
                  <a:lnTo>
                    <a:pt x="411" y="199"/>
                  </a:lnTo>
                  <a:lnTo>
                    <a:pt x="413" y="199"/>
                  </a:lnTo>
                  <a:lnTo>
                    <a:pt x="413" y="197"/>
                  </a:lnTo>
                  <a:lnTo>
                    <a:pt x="415" y="197"/>
                  </a:lnTo>
                  <a:lnTo>
                    <a:pt x="415" y="195"/>
                  </a:lnTo>
                  <a:lnTo>
                    <a:pt x="418" y="195"/>
                  </a:lnTo>
                  <a:lnTo>
                    <a:pt x="418" y="194"/>
                  </a:lnTo>
                  <a:lnTo>
                    <a:pt x="420" y="194"/>
                  </a:lnTo>
                  <a:lnTo>
                    <a:pt x="420" y="192"/>
                  </a:lnTo>
                  <a:lnTo>
                    <a:pt x="423" y="192"/>
                  </a:lnTo>
                  <a:lnTo>
                    <a:pt x="423" y="190"/>
                  </a:lnTo>
                  <a:lnTo>
                    <a:pt x="425" y="190"/>
                  </a:lnTo>
                  <a:lnTo>
                    <a:pt x="425" y="189"/>
                  </a:lnTo>
                  <a:lnTo>
                    <a:pt x="426" y="189"/>
                  </a:lnTo>
                  <a:lnTo>
                    <a:pt x="426" y="187"/>
                  </a:lnTo>
                  <a:lnTo>
                    <a:pt x="430" y="187"/>
                  </a:lnTo>
                  <a:lnTo>
                    <a:pt x="430" y="185"/>
                  </a:lnTo>
                  <a:lnTo>
                    <a:pt x="431" y="185"/>
                  </a:lnTo>
                  <a:lnTo>
                    <a:pt x="431" y="184"/>
                  </a:lnTo>
                  <a:lnTo>
                    <a:pt x="435" y="184"/>
                  </a:lnTo>
                  <a:lnTo>
                    <a:pt x="435" y="182"/>
                  </a:lnTo>
                  <a:lnTo>
                    <a:pt x="436" y="182"/>
                  </a:lnTo>
                  <a:lnTo>
                    <a:pt x="436" y="180"/>
                  </a:lnTo>
                  <a:lnTo>
                    <a:pt x="438" y="180"/>
                  </a:lnTo>
                  <a:lnTo>
                    <a:pt x="438" y="179"/>
                  </a:lnTo>
                  <a:lnTo>
                    <a:pt x="441" y="179"/>
                  </a:lnTo>
                  <a:lnTo>
                    <a:pt x="441" y="177"/>
                  </a:lnTo>
                  <a:lnTo>
                    <a:pt x="443" y="177"/>
                  </a:lnTo>
                  <a:lnTo>
                    <a:pt x="443" y="175"/>
                  </a:lnTo>
                  <a:lnTo>
                    <a:pt x="446" y="175"/>
                  </a:lnTo>
                  <a:lnTo>
                    <a:pt x="446" y="174"/>
                  </a:lnTo>
                  <a:lnTo>
                    <a:pt x="448" y="174"/>
                  </a:lnTo>
                  <a:lnTo>
                    <a:pt x="448" y="172"/>
                  </a:lnTo>
                  <a:lnTo>
                    <a:pt x="451" y="172"/>
                  </a:lnTo>
                  <a:lnTo>
                    <a:pt x="451" y="170"/>
                  </a:lnTo>
                  <a:lnTo>
                    <a:pt x="453" y="170"/>
                  </a:lnTo>
                  <a:lnTo>
                    <a:pt x="453" y="169"/>
                  </a:lnTo>
                  <a:lnTo>
                    <a:pt x="456" y="169"/>
                  </a:lnTo>
                  <a:lnTo>
                    <a:pt x="456" y="167"/>
                  </a:lnTo>
                  <a:lnTo>
                    <a:pt x="458" y="167"/>
                  </a:lnTo>
                  <a:lnTo>
                    <a:pt x="458" y="165"/>
                  </a:lnTo>
                  <a:lnTo>
                    <a:pt x="461" y="165"/>
                  </a:lnTo>
                  <a:lnTo>
                    <a:pt x="461" y="164"/>
                  </a:lnTo>
                  <a:lnTo>
                    <a:pt x="463" y="164"/>
                  </a:lnTo>
                  <a:lnTo>
                    <a:pt x="463" y="162"/>
                  </a:lnTo>
                  <a:lnTo>
                    <a:pt x="466" y="162"/>
                  </a:lnTo>
                  <a:lnTo>
                    <a:pt x="466" y="160"/>
                  </a:lnTo>
                  <a:lnTo>
                    <a:pt x="468" y="160"/>
                  </a:lnTo>
                  <a:lnTo>
                    <a:pt x="468" y="159"/>
                  </a:lnTo>
                  <a:lnTo>
                    <a:pt x="471" y="159"/>
                  </a:lnTo>
                  <a:lnTo>
                    <a:pt x="471" y="157"/>
                  </a:lnTo>
                  <a:lnTo>
                    <a:pt x="475" y="157"/>
                  </a:lnTo>
                  <a:lnTo>
                    <a:pt x="475" y="155"/>
                  </a:lnTo>
                  <a:lnTo>
                    <a:pt x="476" y="155"/>
                  </a:lnTo>
                  <a:lnTo>
                    <a:pt x="476" y="154"/>
                  </a:lnTo>
                  <a:lnTo>
                    <a:pt x="480" y="154"/>
                  </a:lnTo>
                  <a:lnTo>
                    <a:pt x="480" y="152"/>
                  </a:lnTo>
                  <a:lnTo>
                    <a:pt x="481" y="152"/>
                  </a:lnTo>
                  <a:lnTo>
                    <a:pt x="481" y="150"/>
                  </a:lnTo>
                  <a:lnTo>
                    <a:pt x="485" y="150"/>
                  </a:lnTo>
                  <a:lnTo>
                    <a:pt x="485" y="149"/>
                  </a:lnTo>
                  <a:lnTo>
                    <a:pt x="486" y="149"/>
                  </a:lnTo>
                  <a:lnTo>
                    <a:pt x="486" y="147"/>
                  </a:lnTo>
                  <a:lnTo>
                    <a:pt x="490" y="147"/>
                  </a:lnTo>
                  <a:lnTo>
                    <a:pt x="490" y="145"/>
                  </a:lnTo>
                  <a:lnTo>
                    <a:pt x="493" y="145"/>
                  </a:lnTo>
                  <a:lnTo>
                    <a:pt x="493" y="144"/>
                  </a:lnTo>
                  <a:lnTo>
                    <a:pt x="496" y="144"/>
                  </a:lnTo>
                  <a:lnTo>
                    <a:pt x="496" y="142"/>
                  </a:lnTo>
                  <a:lnTo>
                    <a:pt x="498" y="142"/>
                  </a:lnTo>
                  <a:lnTo>
                    <a:pt x="498" y="140"/>
                  </a:lnTo>
                  <a:lnTo>
                    <a:pt x="501" y="140"/>
                  </a:lnTo>
                  <a:lnTo>
                    <a:pt x="501" y="139"/>
                  </a:lnTo>
                  <a:lnTo>
                    <a:pt x="505" y="139"/>
                  </a:lnTo>
                  <a:lnTo>
                    <a:pt x="505" y="137"/>
                  </a:lnTo>
                  <a:lnTo>
                    <a:pt x="506" y="137"/>
                  </a:lnTo>
                  <a:lnTo>
                    <a:pt x="506" y="135"/>
                  </a:lnTo>
                  <a:lnTo>
                    <a:pt x="510" y="135"/>
                  </a:lnTo>
                  <a:lnTo>
                    <a:pt x="510" y="134"/>
                  </a:lnTo>
                  <a:lnTo>
                    <a:pt x="513" y="134"/>
                  </a:lnTo>
                  <a:lnTo>
                    <a:pt x="513" y="132"/>
                  </a:lnTo>
                  <a:lnTo>
                    <a:pt x="516" y="132"/>
                  </a:lnTo>
                  <a:lnTo>
                    <a:pt x="516" y="130"/>
                  </a:lnTo>
                  <a:lnTo>
                    <a:pt x="518" y="130"/>
                  </a:lnTo>
                  <a:lnTo>
                    <a:pt x="518" y="129"/>
                  </a:lnTo>
                  <a:lnTo>
                    <a:pt x="521" y="129"/>
                  </a:lnTo>
                  <a:lnTo>
                    <a:pt x="521" y="127"/>
                  </a:lnTo>
                  <a:lnTo>
                    <a:pt x="525" y="127"/>
                  </a:lnTo>
                  <a:lnTo>
                    <a:pt x="525" y="125"/>
                  </a:lnTo>
                  <a:lnTo>
                    <a:pt x="528" y="125"/>
                  </a:lnTo>
                  <a:lnTo>
                    <a:pt x="528" y="124"/>
                  </a:lnTo>
                  <a:lnTo>
                    <a:pt x="530" y="124"/>
                  </a:lnTo>
                  <a:lnTo>
                    <a:pt x="530" y="122"/>
                  </a:lnTo>
                  <a:lnTo>
                    <a:pt x="533" y="122"/>
                  </a:lnTo>
                  <a:lnTo>
                    <a:pt x="533" y="120"/>
                  </a:lnTo>
                  <a:lnTo>
                    <a:pt x="536" y="120"/>
                  </a:lnTo>
                  <a:lnTo>
                    <a:pt x="536" y="119"/>
                  </a:lnTo>
                  <a:lnTo>
                    <a:pt x="540" y="119"/>
                  </a:lnTo>
                  <a:lnTo>
                    <a:pt x="540" y="117"/>
                  </a:lnTo>
                  <a:lnTo>
                    <a:pt x="543" y="117"/>
                  </a:lnTo>
                  <a:lnTo>
                    <a:pt x="543" y="115"/>
                  </a:lnTo>
                  <a:lnTo>
                    <a:pt x="546" y="115"/>
                  </a:lnTo>
                  <a:lnTo>
                    <a:pt x="546" y="114"/>
                  </a:lnTo>
                  <a:lnTo>
                    <a:pt x="550" y="114"/>
                  </a:lnTo>
                  <a:lnTo>
                    <a:pt x="550" y="112"/>
                  </a:lnTo>
                  <a:lnTo>
                    <a:pt x="553" y="112"/>
                  </a:lnTo>
                  <a:lnTo>
                    <a:pt x="553" y="110"/>
                  </a:lnTo>
                  <a:lnTo>
                    <a:pt x="556" y="110"/>
                  </a:lnTo>
                  <a:lnTo>
                    <a:pt x="556" y="109"/>
                  </a:lnTo>
                  <a:lnTo>
                    <a:pt x="560" y="109"/>
                  </a:lnTo>
                  <a:lnTo>
                    <a:pt x="560" y="107"/>
                  </a:lnTo>
                  <a:lnTo>
                    <a:pt x="563" y="107"/>
                  </a:lnTo>
                  <a:lnTo>
                    <a:pt x="563" y="105"/>
                  </a:lnTo>
                  <a:lnTo>
                    <a:pt x="566" y="105"/>
                  </a:lnTo>
                  <a:lnTo>
                    <a:pt x="566" y="104"/>
                  </a:lnTo>
                  <a:lnTo>
                    <a:pt x="570" y="104"/>
                  </a:lnTo>
                  <a:lnTo>
                    <a:pt x="570" y="102"/>
                  </a:lnTo>
                  <a:lnTo>
                    <a:pt x="573" y="102"/>
                  </a:lnTo>
                  <a:lnTo>
                    <a:pt x="573" y="100"/>
                  </a:lnTo>
                  <a:lnTo>
                    <a:pt x="576" y="100"/>
                  </a:lnTo>
                  <a:lnTo>
                    <a:pt x="576" y="99"/>
                  </a:lnTo>
                  <a:lnTo>
                    <a:pt x="580" y="99"/>
                  </a:lnTo>
                  <a:lnTo>
                    <a:pt x="580" y="97"/>
                  </a:lnTo>
                  <a:lnTo>
                    <a:pt x="583" y="97"/>
                  </a:lnTo>
                  <a:lnTo>
                    <a:pt x="583" y="95"/>
                  </a:lnTo>
                  <a:lnTo>
                    <a:pt x="586" y="95"/>
                  </a:lnTo>
                  <a:lnTo>
                    <a:pt x="586" y="94"/>
                  </a:lnTo>
                  <a:lnTo>
                    <a:pt x="591" y="94"/>
                  </a:lnTo>
                  <a:lnTo>
                    <a:pt x="591" y="92"/>
                  </a:lnTo>
                  <a:lnTo>
                    <a:pt x="595" y="92"/>
                  </a:lnTo>
                  <a:lnTo>
                    <a:pt x="595" y="90"/>
                  </a:lnTo>
                  <a:lnTo>
                    <a:pt x="598" y="90"/>
                  </a:lnTo>
                  <a:lnTo>
                    <a:pt x="598" y="89"/>
                  </a:lnTo>
                  <a:lnTo>
                    <a:pt x="601" y="89"/>
                  </a:lnTo>
                  <a:lnTo>
                    <a:pt x="601" y="87"/>
                  </a:lnTo>
                  <a:lnTo>
                    <a:pt x="605" y="87"/>
                  </a:lnTo>
                  <a:lnTo>
                    <a:pt x="605" y="85"/>
                  </a:lnTo>
                  <a:lnTo>
                    <a:pt x="610" y="85"/>
                  </a:lnTo>
                  <a:lnTo>
                    <a:pt x="610" y="84"/>
                  </a:lnTo>
                  <a:lnTo>
                    <a:pt x="613" y="84"/>
                  </a:lnTo>
                  <a:lnTo>
                    <a:pt x="613" y="82"/>
                  </a:lnTo>
                  <a:lnTo>
                    <a:pt x="616" y="82"/>
                  </a:lnTo>
                  <a:lnTo>
                    <a:pt x="616" y="80"/>
                  </a:lnTo>
                  <a:lnTo>
                    <a:pt x="620" y="80"/>
                  </a:lnTo>
                  <a:lnTo>
                    <a:pt x="620" y="79"/>
                  </a:lnTo>
                  <a:lnTo>
                    <a:pt x="625" y="79"/>
                  </a:lnTo>
                  <a:lnTo>
                    <a:pt x="625" y="77"/>
                  </a:lnTo>
                  <a:lnTo>
                    <a:pt x="628" y="77"/>
                  </a:lnTo>
                  <a:lnTo>
                    <a:pt x="628" y="75"/>
                  </a:lnTo>
                  <a:lnTo>
                    <a:pt x="633" y="75"/>
                  </a:lnTo>
                  <a:lnTo>
                    <a:pt x="633" y="74"/>
                  </a:lnTo>
                  <a:lnTo>
                    <a:pt x="636" y="74"/>
                  </a:lnTo>
                  <a:lnTo>
                    <a:pt x="636" y="72"/>
                  </a:lnTo>
                  <a:lnTo>
                    <a:pt x="641" y="72"/>
                  </a:lnTo>
                  <a:lnTo>
                    <a:pt x="641" y="70"/>
                  </a:lnTo>
                  <a:lnTo>
                    <a:pt x="645" y="70"/>
                  </a:lnTo>
                  <a:lnTo>
                    <a:pt x="645" y="69"/>
                  </a:lnTo>
                  <a:lnTo>
                    <a:pt x="650" y="69"/>
                  </a:lnTo>
                  <a:lnTo>
                    <a:pt x="650" y="67"/>
                  </a:lnTo>
                  <a:lnTo>
                    <a:pt x="653" y="67"/>
                  </a:lnTo>
                  <a:lnTo>
                    <a:pt x="653" y="65"/>
                  </a:lnTo>
                  <a:lnTo>
                    <a:pt x="658" y="65"/>
                  </a:lnTo>
                  <a:lnTo>
                    <a:pt x="658" y="64"/>
                  </a:lnTo>
                  <a:lnTo>
                    <a:pt x="663" y="64"/>
                  </a:lnTo>
                  <a:lnTo>
                    <a:pt x="663" y="62"/>
                  </a:lnTo>
                  <a:lnTo>
                    <a:pt x="666" y="62"/>
                  </a:lnTo>
                  <a:lnTo>
                    <a:pt x="666" y="60"/>
                  </a:lnTo>
                  <a:lnTo>
                    <a:pt x="671" y="60"/>
                  </a:lnTo>
                  <a:lnTo>
                    <a:pt x="671" y="59"/>
                  </a:lnTo>
                  <a:lnTo>
                    <a:pt x="676" y="59"/>
                  </a:lnTo>
                  <a:lnTo>
                    <a:pt x="676" y="57"/>
                  </a:lnTo>
                  <a:lnTo>
                    <a:pt x="681" y="57"/>
                  </a:lnTo>
                  <a:lnTo>
                    <a:pt x="681" y="55"/>
                  </a:lnTo>
                  <a:lnTo>
                    <a:pt x="686" y="55"/>
                  </a:lnTo>
                  <a:lnTo>
                    <a:pt x="686" y="54"/>
                  </a:lnTo>
                  <a:lnTo>
                    <a:pt x="691" y="54"/>
                  </a:lnTo>
                  <a:lnTo>
                    <a:pt x="691" y="52"/>
                  </a:lnTo>
                  <a:lnTo>
                    <a:pt x="696" y="52"/>
                  </a:lnTo>
                  <a:lnTo>
                    <a:pt x="696" y="50"/>
                  </a:lnTo>
                  <a:lnTo>
                    <a:pt x="701" y="50"/>
                  </a:lnTo>
                  <a:lnTo>
                    <a:pt x="701" y="49"/>
                  </a:lnTo>
                  <a:lnTo>
                    <a:pt x="706" y="49"/>
                  </a:lnTo>
                  <a:lnTo>
                    <a:pt x="706" y="47"/>
                  </a:lnTo>
                  <a:lnTo>
                    <a:pt x="711" y="47"/>
                  </a:lnTo>
                  <a:lnTo>
                    <a:pt x="711" y="45"/>
                  </a:lnTo>
                  <a:lnTo>
                    <a:pt x="716" y="45"/>
                  </a:lnTo>
                  <a:lnTo>
                    <a:pt x="716" y="44"/>
                  </a:lnTo>
                  <a:lnTo>
                    <a:pt x="723" y="44"/>
                  </a:lnTo>
                  <a:lnTo>
                    <a:pt x="723" y="42"/>
                  </a:lnTo>
                  <a:lnTo>
                    <a:pt x="728" y="42"/>
                  </a:lnTo>
                  <a:lnTo>
                    <a:pt x="728" y="40"/>
                  </a:lnTo>
                  <a:lnTo>
                    <a:pt x="735" y="40"/>
                  </a:lnTo>
                  <a:lnTo>
                    <a:pt x="735" y="39"/>
                  </a:lnTo>
                  <a:lnTo>
                    <a:pt x="740" y="39"/>
                  </a:lnTo>
                  <a:lnTo>
                    <a:pt x="740" y="37"/>
                  </a:lnTo>
                  <a:lnTo>
                    <a:pt x="746" y="37"/>
                  </a:lnTo>
                  <a:lnTo>
                    <a:pt x="746" y="35"/>
                  </a:lnTo>
                  <a:lnTo>
                    <a:pt x="751" y="35"/>
                  </a:lnTo>
                  <a:lnTo>
                    <a:pt x="751" y="34"/>
                  </a:lnTo>
                  <a:lnTo>
                    <a:pt x="758" y="34"/>
                  </a:lnTo>
                  <a:lnTo>
                    <a:pt x="758" y="32"/>
                  </a:lnTo>
                  <a:lnTo>
                    <a:pt x="765" y="32"/>
                  </a:lnTo>
                  <a:lnTo>
                    <a:pt x="765" y="30"/>
                  </a:lnTo>
                  <a:lnTo>
                    <a:pt x="771" y="30"/>
                  </a:lnTo>
                  <a:lnTo>
                    <a:pt x="771" y="29"/>
                  </a:lnTo>
                  <a:lnTo>
                    <a:pt x="778" y="29"/>
                  </a:lnTo>
                  <a:lnTo>
                    <a:pt x="778" y="27"/>
                  </a:lnTo>
                  <a:lnTo>
                    <a:pt x="786" y="27"/>
                  </a:lnTo>
                  <a:lnTo>
                    <a:pt x="786" y="25"/>
                  </a:lnTo>
                  <a:lnTo>
                    <a:pt x="793" y="25"/>
                  </a:lnTo>
                  <a:lnTo>
                    <a:pt x="793" y="24"/>
                  </a:lnTo>
                  <a:lnTo>
                    <a:pt x="800" y="24"/>
                  </a:lnTo>
                  <a:lnTo>
                    <a:pt x="800" y="22"/>
                  </a:lnTo>
                  <a:lnTo>
                    <a:pt x="806" y="22"/>
                  </a:lnTo>
                  <a:lnTo>
                    <a:pt x="806" y="20"/>
                  </a:lnTo>
                  <a:lnTo>
                    <a:pt x="816" y="20"/>
                  </a:lnTo>
                  <a:lnTo>
                    <a:pt x="816" y="19"/>
                  </a:lnTo>
                  <a:lnTo>
                    <a:pt x="825" y="19"/>
                  </a:lnTo>
                  <a:lnTo>
                    <a:pt x="825" y="17"/>
                  </a:lnTo>
                  <a:lnTo>
                    <a:pt x="835" y="17"/>
                  </a:lnTo>
                  <a:lnTo>
                    <a:pt x="835" y="15"/>
                  </a:lnTo>
                  <a:lnTo>
                    <a:pt x="845" y="15"/>
                  </a:lnTo>
                  <a:lnTo>
                    <a:pt x="845" y="14"/>
                  </a:lnTo>
                  <a:lnTo>
                    <a:pt x="853" y="14"/>
                  </a:lnTo>
                  <a:lnTo>
                    <a:pt x="853" y="12"/>
                  </a:lnTo>
                  <a:lnTo>
                    <a:pt x="865" y="12"/>
                  </a:lnTo>
                  <a:lnTo>
                    <a:pt x="865" y="10"/>
                  </a:lnTo>
                  <a:lnTo>
                    <a:pt x="878" y="10"/>
                  </a:lnTo>
                  <a:lnTo>
                    <a:pt x="878" y="9"/>
                  </a:lnTo>
                  <a:lnTo>
                    <a:pt x="890" y="9"/>
                  </a:lnTo>
                  <a:lnTo>
                    <a:pt x="890" y="7"/>
                  </a:lnTo>
                  <a:lnTo>
                    <a:pt x="903" y="7"/>
                  </a:lnTo>
                  <a:lnTo>
                    <a:pt x="903" y="5"/>
                  </a:lnTo>
                  <a:lnTo>
                    <a:pt x="921" y="5"/>
                  </a:lnTo>
                  <a:lnTo>
                    <a:pt x="921" y="4"/>
                  </a:lnTo>
                  <a:lnTo>
                    <a:pt x="943" y="4"/>
                  </a:lnTo>
                  <a:lnTo>
                    <a:pt x="943" y="2"/>
                  </a:lnTo>
                  <a:lnTo>
                    <a:pt x="971" y="2"/>
                  </a:lnTo>
                  <a:lnTo>
                    <a:pt x="971" y="0"/>
                  </a:lnTo>
                  <a:lnTo>
                    <a:pt x="6985" y="0"/>
                  </a:lnTo>
                  <a:lnTo>
                    <a:pt x="6985" y="2"/>
                  </a:lnTo>
                  <a:lnTo>
                    <a:pt x="6183" y="2"/>
                  </a:lnTo>
                  <a:lnTo>
                    <a:pt x="6183" y="4"/>
                  </a:lnTo>
                  <a:lnTo>
                    <a:pt x="6181" y="4"/>
                  </a:lnTo>
                  <a:lnTo>
                    <a:pt x="6181" y="7"/>
                  </a:lnTo>
                  <a:lnTo>
                    <a:pt x="6180" y="7"/>
                  </a:lnTo>
                  <a:lnTo>
                    <a:pt x="6180" y="10"/>
                  </a:lnTo>
                  <a:lnTo>
                    <a:pt x="6178" y="10"/>
                  </a:lnTo>
                  <a:lnTo>
                    <a:pt x="6178" y="14"/>
                  </a:lnTo>
                  <a:lnTo>
                    <a:pt x="6176" y="14"/>
                  </a:lnTo>
                  <a:lnTo>
                    <a:pt x="6176" y="15"/>
                  </a:lnTo>
                  <a:lnTo>
                    <a:pt x="6175" y="15"/>
                  </a:lnTo>
                  <a:lnTo>
                    <a:pt x="6175" y="19"/>
                  </a:lnTo>
                  <a:lnTo>
                    <a:pt x="6173" y="19"/>
                  </a:lnTo>
                  <a:lnTo>
                    <a:pt x="6173" y="22"/>
                  </a:lnTo>
                  <a:lnTo>
                    <a:pt x="6171" y="22"/>
                  </a:lnTo>
                  <a:lnTo>
                    <a:pt x="6171" y="25"/>
                  </a:lnTo>
                  <a:lnTo>
                    <a:pt x="6170" y="25"/>
                  </a:lnTo>
                  <a:lnTo>
                    <a:pt x="6170" y="27"/>
                  </a:lnTo>
                  <a:lnTo>
                    <a:pt x="6168" y="27"/>
                  </a:lnTo>
                  <a:lnTo>
                    <a:pt x="6168" y="30"/>
                  </a:lnTo>
                  <a:lnTo>
                    <a:pt x="6166" y="30"/>
                  </a:lnTo>
                  <a:lnTo>
                    <a:pt x="6166" y="34"/>
                  </a:lnTo>
                  <a:lnTo>
                    <a:pt x="6165" y="34"/>
                  </a:lnTo>
                  <a:lnTo>
                    <a:pt x="6165" y="37"/>
                  </a:lnTo>
                  <a:lnTo>
                    <a:pt x="6163" y="37"/>
                  </a:lnTo>
                  <a:lnTo>
                    <a:pt x="6163" y="39"/>
                  </a:lnTo>
                  <a:lnTo>
                    <a:pt x="6161" y="39"/>
                  </a:lnTo>
                  <a:lnTo>
                    <a:pt x="6161" y="42"/>
                  </a:lnTo>
                  <a:lnTo>
                    <a:pt x="6160" y="42"/>
                  </a:lnTo>
                  <a:lnTo>
                    <a:pt x="6160" y="45"/>
                  </a:lnTo>
                  <a:lnTo>
                    <a:pt x="6158" y="45"/>
                  </a:lnTo>
                  <a:lnTo>
                    <a:pt x="6158" y="49"/>
                  </a:lnTo>
                  <a:lnTo>
                    <a:pt x="6156" y="49"/>
                  </a:lnTo>
                  <a:lnTo>
                    <a:pt x="6156" y="50"/>
                  </a:lnTo>
                  <a:lnTo>
                    <a:pt x="6155" y="50"/>
                  </a:lnTo>
                  <a:lnTo>
                    <a:pt x="6155" y="54"/>
                  </a:lnTo>
                  <a:lnTo>
                    <a:pt x="6153" y="54"/>
                  </a:lnTo>
                  <a:lnTo>
                    <a:pt x="6153" y="57"/>
                  </a:lnTo>
                  <a:lnTo>
                    <a:pt x="6151" y="57"/>
                  </a:lnTo>
                  <a:lnTo>
                    <a:pt x="6151" y="60"/>
                  </a:lnTo>
                  <a:lnTo>
                    <a:pt x="6150" y="60"/>
                  </a:lnTo>
                  <a:lnTo>
                    <a:pt x="6150" y="62"/>
                  </a:lnTo>
                  <a:lnTo>
                    <a:pt x="6148" y="62"/>
                  </a:lnTo>
                  <a:lnTo>
                    <a:pt x="6148" y="65"/>
                  </a:lnTo>
                  <a:lnTo>
                    <a:pt x="6146" y="65"/>
                  </a:lnTo>
                  <a:lnTo>
                    <a:pt x="6146" y="69"/>
                  </a:lnTo>
                  <a:lnTo>
                    <a:pt x="6145" y="69"/>
                  </a:lnTo>
                  <a:lnTo>
                    <a:pt x="6145" y="72"/>
                  </a:lnTo>
                  <a:lnTo>
                    <a:pt x="6143" y="72"/>
                  </a:lnTo>
                  <a:lnTo>
                    <a:pt x="6143" y="74"/>
                  </a:lnTo>
                  <a:lnTo>
                    <a:pt x="6141" y="74"/>
                  </a:lnTo>
                  <a:lnTo>
                    <a:pt x="6141" y="77"/>
                  </a:lnTo>
                  <a:lnTo>
                    <a:pt x="6140" y="77"/>
                  </a:lnTo>
                  <a:lnTo>
                    <a:pt x="6140" y="80"/>
                  </a:lnTo>
                  <a:lnTo>
                    <a:pt x="6138" y="80"/>
                  </a:lnTo>
                  <a:lnTo>
                    <a:pt x="6138" y="84"/>
                  </a:lnTo>
                  <a:lnTo>
                    <a:pt x="6136" y="84"/>
                  </a:lnTo>
                  <a:lnTo>
                    <a:pt x="6136" y="85"/>
                  </a:lnTo>
                  <a:lnTo>
                    <a:pt x="6135" y="85"/>
                  </a:lnTo>
                  <a:lnTo>
                    <a:pt x="6135" y="89"/>
                  </a:lnTo>
                  <a:lnTo>
                    <a:pt x="6133" y="89"/>
                  </a:lnTo>
                  <a:lnTo>
                    <a:pt x="6133" y="92"/>
                  </a:lnTo>
                  <a:lnTo>
                    <a:pt x="6131" y="92"/>
                  </a:lnTo>
                  <a:lnTo>
                    <a:pt x="6131" y="95"/>
                  </a:lnTo>
                  <a:lnTo>
                    <a:pt x="6130" y="95"/>
                  </a:lnTo>
                  <a:lnTo>
                    <a:pt x="6130" y="97"/>
                  </a:lnTo>
                  <a:lnTo>
                    <a:pt x="6128" y="97"/>
                  </a:lnTo>
                  <a:lnTo>
                    <a:pt x="6128" y="100"/>
                  </a:lnTo>
                  <a:lnTo>
                    <a:pt x="6126" y="100"/>
                  </a:lnTo>
                  <a:lnTo>
                    <a:pt x="6126" y="104"/>
                  </a:lnTo>
                  <a:lnTo>
                    <a:pt x="6125" y="104"/>
                  </a:lnTo>
                  <a:lnTo>
                    <a:pt x="6125" y="105"/>
                  </a:lnTo>
                  <a:lnTo>
                    <a:pt x="6123" y="105"/>
                  </a:lnTo>
                  <a:lnTo>
                    <a:pt x="6123" y="109"/>
                  </a:lnTo>
                  <a:lnTo>
                    <a:pt x="6121" y="109"/>
                  </a:lnTo>
                  <a:lnTo>
                    <a:pt x="6121" y="112"/>
                  </a:lnTo>
                  <a:lnTo>
                    <a:pt x="6120" y="112"/>
                  </a:lnTo>
                  <a:lnTo>
                    <a:pt x="6120" y="115"/>
                  </a:lnTo>
                  <a:lnTo>
                    <a:pt x="6118" y="115"/>
                  </a:lnTo>
                  <a:lnTo>
                    <a:pt x="6118" y="117"/>
                  </a:lnTo>
                  <a:lnTo>
                    <a:pt x="6116" y="117"/>
                  </a:lnTo>
                  <a:lnTo>
                    <a:pt x="6116" y="120"/>
                  </a:lnTo>
                  <a:lnTo>
                    <a:pt x="6115" y="120"/>
                  </a:lnTo>
                  <a:lnTo>
                    <a:pt x="6115" y="124"/>
                  </a:lnTo>
                  <a:lnTo>
                    <a:pt x="6113" y="124"/>
                  </a:lnTo>
                  <a:lnTo>
                    <a:pt x="6113" y="127"/>
                  </a:lnTo>
                  <a:lnTo>
                    <a:pt x="6111" y="127"/>
                  </a:lnTo>
                  <a:lnTo>
                    <a:pt x="6111" y="129"/>
                  </a:lnTo>
                  <a:lnTo>
                    <a:pt x="6110" y="129"/>
                  </a:lnTo>
                  <a:lnTo>
                    <a:pt x="6110" y="132"/>
                  </a:lnTo>
                  <a:lnTo>
                    <a:pt x="6108" y="132"/>
                  </a:lnTo>
                  <a:lnTo>
                    <a:pt x="6108" y="135"/>
                  </a:lnTo>
                  <a:lnTo>
                    <a:pt x="6106" y="135"/>
                  </a:lnTo>
                  <a:lnTo>
                    <a:pt x="6106" y="139"/>
                  </a:lnTo>
                  <a:lnTo>
                    <a:pt x="6105" y="139"/>
                  </a:lnTo>
                  <a:lnTo>
                    <a:pt x="6105" y="140"/>
                  </a:lnTo>
                  <a:lnTo>
                    <a:pt x="6103" y="140"/>
                  </a:lnTo>
                  <a:lnTo>
                    <a:pt x="6103" y="144"/>
                  </a:lnTo>
                  <a:lnTo>
                    <a:pt x="6101" y="144"/>
                  </a:lnTo>
                  <a:lnTo>
                    <a:pt x="6101" y="147"/>
                  </a:lnTo>
                  <a:lnTo>
                    <a:pt x="6100" y="147"/>
                  </a:lnTo>
                  <a:lnTo>
                    <a:pt x="6100" y="150"/>
                  </a:lnTo>
                  <a:lnTo>
                    <a:pt x="6098" y="150"/>
                  </a:lnTo>
                  <a:lnTo>
                    <a:pt x="6098" y="152"/>
                  </a:lnTo>
                  <a:lnTo>
                    <a:pt x="6096" y="152"/>
                  </a:lnTo>
                  <a:lnTo>
                    <a:pt x="6096" y="155"/>
                  </a:lnTo>
                  <a:lnTo>
                    <a:pt x="6095" y="155"/>
                  </a:lnTo>
                  <a:lnTo>
                    <a:pt x="6095" y="159"/>
                  </a:lnTo>
                  <a:lnTo>
                    <a:pt x="6093" y="159"/>
                  </a:lnTo>
                  <a:lnTo>
                    <a:pt x="6093" y="162"/>
                  </a:lnTo>
                  <a:lnTo>
                    <a:pt x="6091" y="162"/>
                  </a:lnTo>
                  <a:lnTo>
                    <a:pt x="6091" y="164"/>
                  </a:lnTo>
                  <a:lnTo>
                    <a:pt x="6090" y="164"/>
                  </a:lnTo>
                  <a:lnTo>
                    <a:pt x="6090" y="167"/>
                  </a:lnTo>
                  <a:lnTo>
                    <a:pt x="6088" y="167"/>
                  </a:lnTo>
                  <a:lnTo>
                    <a:pt x="6088" y="170"/>
                  </a:lnTo>
                  <a:lnTo>
                    <a:pt x="6086" y="170"/>
                  </a:lnTo>
                  <a:lnTo>
                    <a:pt x="6086" y="174"/>
                  </a:lnTo>
                  <a:lnTo>
                    <a:pt x="6085" y="174"/>
                  </a:lnTo>
                  <a:lnTo>
                    <a:pt x="6085" y="175"/>
                  </a:lnTo>
                  <a:lnTo>
                    <a:pt x="6083" y="175"/>
                  </a:lnTo>
                  <a:lnTo>
                    <a:pt x="6083" y="179"/>
                  </a:lnTo>
                  <a:lnTo>
                    <a:pt x="6081" y="179"/>
                  </a:lnTo>
                  <a:lnTo>
                    <a:pt x="6081" y="182"/>
                  </a:lnTo>
                  <a:lnTo>
                    <a:pt x="6080" y="182"/>
                  </a:lnTo>
                  <a:lnTo>
                    <a:pt x="6080" y="185"/>
                  </a:lnTo>
                  <a:lnTo>
                    <a:pt x="6078" y="185"/>
                  </a:lnTo>
                  <a:lnTo>
                    <a:pt x="6078" y="187"/>
                  </a:lnTo>
                  <a:lnTo>
                    <a:pt x="6076" y="187"/>
                  </a:lnTo>
                  <a:lnTo>
                    <a:pt x="6076" y="190"/>
                  </a:lnTo>
                  <a:lnTo>
                    <a:pt x="6075" y="190"/>
                  </a:lnTo>
                  <a:lnTo>
                    <a:pt x="6075" y="194"/>
                  </a:lnTo>
                  <a:lnTo>
                    <a:pt x="6073" y="194"/>
                  </a:lnTo>
                  <a:lnTo>
                    <a:pt x="6073" y="197"/>
                  </a:lnTo>
                  <a:lnTo>
                    <a:pt x="6071" y="197"/>
                  </a:lnTo>
                  <a:lnTo>
                    <a:pt x="6071" y="199"/>
                  </a:lnTo>
                  <a:lnTo>
                    <a:pt x="6070" y="199"/>
                  </a:lnTo>
                  <a:lnTo>
                    <a:pt x="6070" y="202"/>
                  </a:lnTo>
                  <a:lnTo>
                    <a:pt x="6068" y="202"/>
                  </a:lnTo>
                  <a:lnTo>
                    <a:pt x="6068" y="205"/>
                  </a:lnTo>
                  <a:lnTo>
                    <a:pt x="6066" y="205"/>
                  </a:lnTo>
                  <a:lnTo>
                    <a:pt x="6066" y="209"/>
                  </a:lnTo>
                  <a:lnTo>
                    <a:pt x="6065" y="209"/>
                  </a:lnTo>
                  <a:lnTo>
                    <a:pt x="6065" y="210"/>
                  </a:lnTo>
                  <a:lnTo>
                    <a:pt x="6063" y="210"/>
                  </a:lnTo>
                  <a:lnTo>
                    <a:pt x="6063" y="214"/>
                  </a:lnTo>
                  <a:lnTo>
                    <a:pt x="6061" y="214"/>
                  </a:lnTo>
                  <a:lnTo>
                    <a:pt x="6061" y="217"/>
                  </a:lnTo>
                  <a:lnTo>
                    <a:pt x="6060" y="217"/>
                  </a:lnTo>
                  <a:lnTo>
                    <a:pt x="6060" y="220"/>
                  </a:lnTo>
                  <a:lnTo>
                    <a:pt x="6058" y="220"/>
                  </a:lnTo>
                  <a:lnTo>
                    <a:pt x="6058" y="222"/>
                  </a:lnTo>
                  <a:lnTo>
                    <a:pt x="6056" y="222"/>
                  </a:lnTo>
                  <a:lnTo>
                    <a:pt x="6056" y="225"/>
                  </a:lnTo>
                  <a:lnTo>
                    <a:pt x="6055" y="225"/>
                  </a:lnTo>
                  <a:lnTo>
                    <a:pt x="6055" y="229"/>
                  </a:lnTo>
                  <a:lnTo>
                    <a:pt x="6053" y="229"/>
                  </a:lnTo>
                  <a:lnTo>
                    <a:pt x="6053" y="232"/>
                  </a:lnTo>
                  <a:lnTo>
                    <a:pt x="6051" y="232"/>
                  </a:lnTo>
                  <a:lnTo>
                    <a:pt x="6051" y="234"/>
                  </a:lnTo>
                  <a:lnTo>
                    <a:pt x="6050" y="234"/>
                  </a:lnTo>
                  <a:lnTo>
                    <a:pt x="6050" y="237"/>
                  </a:lnTo>
                  <a:lnTo>
                    <a:pt x="6048" y="237"/>
                  </a:lnTo>
                  <a:lnTo>
                    <a:pt x="6048" y="240"/>
                  </a:lnTo>
                  <a:lnTo>
                    <a:pt x="6046" y="240"/>
                  </a:lnTo>
                  <a:lnTo>
                    <a:pt x="6046" y="244"/>
                  </a:lnTo>
                  <a:lnTo>
                    <a:pt x="6045" y="244"/>
                  </a:lnTo>
                  <a:lnTo>
                    <a:pt x="6045" y="245"/>
                  </a:lnTo>
                  <a:lnTo>
                    <a:pt x="6043" y="245"/>
                  </a:lnTo>
                  <a:lnTo>
                    <a:pt x="6043" y="249"/>
                  </a:lnTo>
                  <a:lnTo>
                    <a:pt x="6041" y="249"/>
                  </a:lnTo>
                  <a:lnTo>
                    <a:pt x="6041" y="252"/>
                  </a:lnTo>
                  <a:lnTo>
                    <a:pt x="6040" y="252"/>
                  </a:lnTo>
                  <a:lnTo>
                    <a:pt x="6040" y="255"/>
                  </a:lnTo>
                  <a:lnTo>
                    <a:pt x="6038" y="255"/>
                  </a:lnTo>
                  <a:lnTo>
                    <a:pt x="6038" y="257"/>
                  </a:lnTo>
                  <a:lnTo>
                    <a:pt x="6036" y="257"/>
                  </a:lnTo>
                  <a:lnTo>
                    <a:pt x="6036" y="260"/>
                  </a:lnTo>
                  <a:lnTo>
                    <a:pt x="6035" y="260"/>
                  </a:lnTo>
                  <a:lnTo>
                    <a:pt x="6035" y="264"/>
                  </a:lnTo>
                  <a:lnTo>
                    <a:pt x="6033" y="264"/>
                  </a:lnTo>
                  <a:lnTo>
                    <a:pt x="6033" y="267"/>
                  </a:lnTo>
                  <a:lnTo>
                    <a:pt x="6031" y="267"/>
                  </a:lnTo>
                  <a:lnTo>
                    <a:pt x="6031" y="269"/>
                  </a:lnTo>
                  <a:lnTo>
                    <a:pt x="6030" y="269"/>
                  </a:lnTo>
                  <a:lnTo>
                    <a:pt x="6030" y="272"/>
                  </a:lnTo>
                  <a:lnTo>
                    <a:pt x="6028" y="272"/>
                  </a:lnTo>
                  <a:lnTo>
                    <a:pt x="6028" y="275"/>
                  </a:lnTo>
                  <a:lnTo>
                    <a:pt x="6026" y="275"/>
                  </a:lnTo>
                  <a:lnTo>
                    <a:pt x="6026" y="279"/>
                  </a:lnTo>
                  <a:lnTo>
                    <a:pt x="6025" y="279"/>
                  </a:lnTo>
                  <a:lnTo>
                    <a:pt x="6025" y="280"/>
                  </a:lnTo>
                  <a:lnTo>
                    <a:pt x="6023" y="280"/>
                  </a:lnTo>
                  <a:lnTo>
                    <a:pt x="6023" y="284"/>
                  </a:lnTo>
                  <a:lnTo>
                    <a:pt x="6021" y="284"/>
                  </a:lnTo>
                  <a:lnTo>
                    <a:pt x="6021" y="287"/>
                  </a:lnTo>
                  <a:lnTo>
                    <a:pt x="6020" y="287"/>
                  </a:lnTo>
                  <a:lnTo>
                    <a:pt x="6020" y="290"/>
                  </a:lnTo>
                  <a:lnTo>
                    <a:pt x="6018" y="290"/>
                  </a:lnTo>
                  <a:lnTo>
                    <a:pt x="6018" y="292"/>
                  </a:lnTo>
                  <a:lnTo>
                    <a:pt x="6016" y="292"/>
                  </a:lnTo>
                  <a:lnTo>
                    <a:pt x="6016" y="295"/>
                  </a:lnTo>
                  <a:lnTo>
                    <a:pt x="6015" y="295"/>
                  </a:lnTo>
                  <a:lnTo>
                    <a:pt x="6015" y="299"/>
                  </a:lnTo>
                  <a:lnTo>
                    <a:pt x="6013" y="299"/>
                  </a:lnTo>
                  <a:lnTo>
                    <a:pt x="6013" y="302"/>
                  </a:lnTo>
                  <a:lnTo>
                    <a:pt x="6011" y="302"/>
                  </a:lnTo>
                  <a:lnTo>
                    <a:pt x="6011" y="304"/>
                  </a:lnTo>
                  <a:lnTo>
                    <a:pt x="6010" y="304"/>
                  </a:lnTo>
                  <a:lnTo>
                    <a:pt x="6010" y="307"/>
                  </a:lnTo>
                  <a:lnTo>
                    <a:pt x="6008" y="307"/>
                  </a:lnTo>
                  <a:lnTo>
                    <a:pt x="6008" y="310"/>
                  </a:lnTo>
                  <a:lnTo>
                    <a:pt x="6006" y="310"/>
                  </a:lnTo>
                  <a:lnTo>
                    <a:pt x="6006" y="314"/>
                  </a:lnTo>
                  <a:lnTo>
                    <a:pt x="6005" y="314"/>
                  </a:lnTo>
                  <a:lnTo>
                    <a:pt x="6005" y="315"/>
                  </a:lnTo>
                  <a:lnTo>
                    <a:pt x="6003" y="315"/>
                  </a:lnTo>
                  <a:lnTo>
                    <a:pt x="6003" y="319"/>
                  </a:lnTo>
                  <a:lnTo>
                    <a:pt x="6001" y="319"/>
                  </a:lnTo>
                  <a:lnTo>
                    <a:pt x="6001" y="322"/>
                  </a:lnTo>
                  <a:lnTo>
                    <a:pt x="6000" y="322"/>
                  </a:lnTo>
                  <a:lnTo>
                    <a:pt x="6000" y="324"/>
                  </a:lnTo>
                  <a:lnTo>
                    <a:pt x="5998" y="324"/>
                  </a:lnTo>
                  <a:lnTo>
                    <a:pt x="5998" y="327"/>
                  </a:lnTo>
                  <a:lnTo>
                    <a:pt x="5996" y="327"/>
                  </a:lnTo>
                  <a:lnTo>
                    <a:pt x="5996" y="330"/>
                  </a:lnTo>
                  <a:lnTo>
                    <a:pt x="5995" y="330"/>
                  </a:lnTo>
                  <a:lnTo>
                    <a:pt x="5995" y="334"/>
                  </a:lnTo>
                  <a:lnTo>
                    <a:pt x="5993" y="334"/>
                  </a:lnTo>
                  <a:lnTo>
                    <a:pt x="5993" y="335"/>
                  </a:lnTo>
                  <a:lnTo>
                    <a:pt x="5991" y="335"/>
                  </a:lnTo>
                  <a:lnTo>
                    <a:pt x="5991" y="339"/>
                  </a:lnTo>
                  <a:lnTo>
                    <a:pt x="5990" y="339"/>
                  </a:lnTo>
                  <a:lnTo>
                    <a:pt x="5990" y="342"/>
                  </a:lnTo>
                  <a:lnTo>
                    <a:pt x="5988" y="342"/>
                  </a:lnTo>
                  <a:lnTo>
                    <a:pt x="5988" y="345"/>
                  </a:lnTo>
                  <a:lnTo>
                    <a:pt x="5986" y="345"/>
                  </a:lnTo>
                  <a:lnTo>
                    <a:pt x="5986" y="347"/>
                  </a:lnTo>
                  <a:lnTo>
                    <a:pt x="5985" y="347"/>
                  </a:lnTo>
                  <a:lnTo>
                    <a:pt x="5985" y="350"/>
                  </a:lnTo>
                  <a:lnTo>
                    <a:pt x="5983" y="350"/>
                  </a:lnTo>
                  <a:lnTo>
                    <a:pt x="5983" y="354"/>
                  </a:lnTo>
                  <a:lnTo>
                    <a:pt x="5981" y="354"/>
                  </a:lnTo>
                  <a:lnTo>
                    <a:pt x="5981" y="357"/>
                  </a:lnTo>
                  <a:lnTo>
                    <a:pt x="5980" y="357"/>
                  </a:lnTo>
                  <a:lnTo>
                    <a:pt x="5980" y="359"/>
                  </a:lnTo>
                  <a:lnTo>
                    <a:pt x="5978" y="359"/>
                  </a:lnTo>
                  <a:lnTo>
                    <a:pt x="5978" y="362"/>
                  </a:lnTo>
                  <a:lnTo>
                    <a:pt x="5976" y="362"/>
                  </a:lnTo>
                  <a:lnTo>
                    <a:pt x="5976" y="365"/>
                  </a:lnTo>
                  <a:lnTo>
                    <a:pt x="5975" y="365"/>
                  </a:lnTo>
                  <a:lnTo>
                    <a:pt x="5975" y="369"/>
                  </a:lnTo>
                  <a:lnTo>
                    <a:pt x="5973" y="369"/>
                  </a:lnTo>
                  <a:lnTo>
                    <a:pt x="5973" y="370"/>
                  </a:lnTo>
                  <a:lnTo>
                    <a:pt x="5971" y="370"/>
                  </a:lnTo>
                  <a:lnTo>
                    <a:pt x="5971" y="374"/>
                  </a:lnTo>
                  <a:lnTo>
                    <a:pt x="5970" y="374"/>
                  </a:lnTo>
                  <a:lnTo>
                    <a:pt x="5970" y="377"/>
                  </a:lnTo>
                  <a:lnTo>
                    <a:pt x="5968" y="377"/>
                  </a:lnTo>
                  <a:lnTo>
                    <a:pt x="5968" y="380"/>
                  </a:lnTo>
                  <a:lnTo>
                    <a:pt x="5966" y="380"/>
                  </a:lnTo>
                  <a:lnTo>
                    <a:pt x="5966" y="382"/>
                  </a:lnTo>
                  <a:lnTo>
                    <a:pt x="5965" y="382"/>
                  </a:lnTo>
                  <a:lnTo>
                    <a:pt x="5965" y="385"/>
                  </a:lnTo>
                  <a:lnTo>
                    <a:pt x="5963" y="385"/>
                  </a:lnTo>
                  <a:lnTo>
                    <a:pt x="5963" y="389"/>
                  </a:lnTo>
                  <a:lnTo>
                    <a:pt x="5961" y="389"/>
                  </a:lnTo>
                  <a:lnTo>
                    <a:pt x="5961" y="392"/>
                  </a:lnTo>
                  <a:lnTo>
                    <a:pt x="5960" y="392"/>
                  </a:lnTo>
                  <a:lnTo>
                    <a:pt x="5960" y="394"/>
                  </a:lnTo>
                  <a:lnTo>
                    <a:pt x="5958" y="394"/>
                  </a:lnTo>
                  <a:lnTo>
                    <a:pt x="5958" y="397"/>
                  </a:lnTo>
                  <a:lnTo>
                    <a:pt x="5956" y="397"/>
                  </a:lnTo>
                  <a:lnTo>
                    <a:pt x="5956" y="400"/>
                  </a:lnTo>
                  <a:lnTo>
                    <a:pt x="5955" y="400"/>
                  </a:lnTo>
                  <a:lnTo>
                    <a:pt x="5955" y="404"/>
                  </a:lnTo>
                  <a:lnTo>
                    <a:pt x="5953" y="404"/>
                  </a:lnTo>
                  <a:lnTo>
                    <a:pt x="5953" y="405"/>
                  </a:lnTo>
                  <a:lnTo>
                    <a:pt x="5951" y="405"/>
                  </a:lnTo>
                  <a:lnTo>
                    <a:pt x="5951" y="409"/>
                  </a:lnTo>
                  <a:lnTo>
                    <a:pt x="5950" y="409"/>
                  </a:lnTo>
                  <a:lnTo>
                    <a:pt x="5950" y="412"/>
                  </a:lnTo>
                  <a:lnTo>
                    <a:pt x="5948" y="412"/>
                  </a:lnTo>
                  <a:lnTo>
                    <a:pt x="5948" y="415"/>
                  </a:lnTo>
                  <a:lnTo>
                    <a:pt x="5946" y="415"/>
                  </a:lnTo>
                  <a:lnTo>
                    <a:pt x="5946" y="417"/>
                  </a:lnTo>
                  <a:lnTo>
                    <a:pt x="5945" y="417"/>
                  </a:lnTo>
                  <a:lnTo>
                    <a:pt x="5945" y="420"/>
                  </a:lnTo>
                  <a:lnTo>
                    <a:pt x="5943" y="420"/>
                  </a:lnTo>
                  <a:lnTo>
                    <a:pt x="5943" y="424"/>
                  </a:lnTo>
                  <a:lnTo>
                    <a:pt x="5941" y="424"/>
                  </a:lnTo>
                  <a:lnTo>
                    <a:pt x="5941" y="427"/>
                  </a:lnTo>
                  <a:lnTo>
                    <a:pt x="5940" y="427"/>
                  </a:lnTo>
                  <a:lnTo>
                    <a:pt x="5940" y="429"/>
                  </a:lnTo>
                  <a:lnTo>
                    <a:pt x="5938" y="429"/>
                  </a:lnTo>
                  <a:lnTo>
                    <a:pt x="5938" y="432"/>
                  </a:lnTo>
                  <a:lnTo>
                    <a:pt x="5936" y="432"/>
                  </a:lnTo>
                  <a:lnTo>
                    <a:pt x="5936" y="435"/>
                  </a:lnTo>
                  <a:lnTo>
                    <a:pt x="5935" y="435"/>
                  </a:lnTo>
                  <a:lnTo>
                    <a:pt x="5935" y="439"/>
                  </a:lnTo>
                  <a:lnTo>
                    <a:pt x="5933" y="439"/>
                  </a:lnTo>
                  <a:lnTo>
                    <a:pt x="5933" y="440"/>
                  </a:lnTo>
                  <a:lnTo>
                    <a:pt x="5931" y="440"/>
                  </a:lnTo>
                  <a:lnTo>
                    <a:pt x="5931" y="444"/>
                  </a:lnTo>
                  <a:lnTo>
                    <a:pt x="5930" y="444"/>
                  </a:lnTo>
                  <a:lnTo>
                    <a:pt x="5930" y="447"/>
                  </a:lnTo>
                  <a:lnTo>
                    <a:pt x="5928" y="447"/>
                  </a:lnTo>
                  <a:lnTo>
                    <a:pt x="5928" y="450"/>
                  </a:lnTo>
                  <a:lnTo>
                    <a:pt x="5926" y="450"/>
                  </a:lnTo>
                  <a:lnTo>
                    <a:pt x="5926" y="452"/>
                  </a:lnTo>
                  <a:lnTo>
                    <a:pt x="5925" y="452"/>
                  </a:lnTo>
                  <a:lnTo>
                    <a:pt x="5925" y="455"/>
                  </a:lnTo>
                  <a:lnTo>
                    <a:pt x="5923" y="455"/>
                  </a:lnTo>
                  <a:lnTo>
                    <a:pt x="5923" y="459"/>
                  </a:lnTo>
                  <a:lnTo>
                    <a:pt x="5921" y="459"/>
                  </a:lnTo>
                  <a:lnTo>
                    <a:pt x="5921" y="462"/>
                  </a:lnTo>
                  <a:lnTo>
                    <a:pt x="5920" y="462"/>
                  </a:lnTo>
                  <a:lnTo>
                    <a:pt x="5920" y="464"/>
                  </a:lnTo>
                  <a:lnTo>
                    <a:pt x="5918" y="464"/>
                  </a:lnTo>
                  <a:lnTo>
                    <a:pt x="5918" y="467"/>
                  </a:lnTo>
                  <a:lnTo>
                    <a:pt x="5916" y="467"/>
                  </a:lnTo>
                  <a:lnTo>
                    <a:pt x="5916" y="470"/>
                  </a:lnTo>
                  <a:lnTo>
                    <a:pt x="5915" y="470"/>
                  </a:lnTo>
                  <a:lnTo>
                    <a:pt x="5915" y="474"/>
                  </a:lnTo>
                  <a:lnTo>
                    <a:pt x="5913" y="474"/>
                  </a:lnTo>
                  <a:lnTo>
                    <a:pt x="5913" y="475"/>
                  </a:lnTo>
                  <a:lnTo>
                    <a:pt x="5911" y="475"/>
                  </a:lnTo>
                  <a:lnTo>
                    <a:pt x="5911" y="479"/>
                  </a:lnTo>
                  <a:lnTo>
                    <a:pt x="5910" y="479"/>
                  </a:lnTo>
                  <a:lnTo>
                    <a:pt x="5910" y="482"/>
                  </a:lnTo>
                  <a:lnTo>
                    <a:pt x="5908" y="482"/>
                  </a:lnTo>
                  <a:lnTo>
                    <a:pt x="5908" y="485"/>
                  </a:lnTo>
                  <a:lnTo>
                    <a:pt x="5906" y="485"/>
                  </a:lnTo>
                  <a:lnTo>
                    <a:pt x="5906" y="487"/>
                  </a:lnTo>
                  <a:lnTo>
                    <a:pt x="5905" y="487"/>
                  </a:lnTo>
                  <a:lnTo>
                    <a:pt x="5905" y="490"/>
                  </a:lnTo>
                  <a:lnTo>
                    <a:pt x="5903" y="490"/>
                  </a:lnTo>
                  <a:lnTo>
                    <a:pt x="5903" y="494"/>
                  </a:lnTo>
                  <a:lnTo>
                    <a:pt x="5901" y="494"/>
                  </a:lnTo>
                  <a:lnTo>
                    <a:pt x="5901" y="497"/>
                  </a:lnTo>
                  <a:lnTo>
                    <a:pt x="5900" y="497"/>
                  </a:lnTo>
                  <a:lnTo>
                    <a:pt x="5900" y="499"/>
                  </a:lnTo>
                  <a:lnTo>
                    <a:pt x="5898" y="499"/>
                  </a:lnTo>
                  <a:lnTo>
                    <a:pt x="5898" y="502"/>
                  </a:lnTo>
                  <a:lnTo>
                    <a:pt x="5896" y="502"/>
                  </a:lnTo>
                  <a:lnTo>
                    <a:pt x="5896" y="505"/>
                  </a:lnTo>
                  <a:lnTo>
                    <a:pt x="5895" y="505"/>
                  </a:lnTo>
                  <a:lnTo>
                    <a:pt x="5895" y="509"/>
                  </a:lnTo>
                  <a:lnTo>
                    <a:pt x="5893" y="509"/>
                  </a:lnTo>
                  <a:lnTo>
                    <a:pt x="5893" y="510"/>
                  </a:lnTo>
                  <a:lnTo>
                    <a:pt x="5891" y="510"/>
                  </a:lnTo>
                  <a:lnTo>
                    <a:pt x="5891" y="514"/>
                  </a:lnTo>
                  <a:lnTo>
                    <a:pt x="5890" y="514"/>
                  </a:lnTo>
                  <a:lnTo>
                    <a:pt x="5890" y="517"/>
                  </a:lnTo>
                  <a:lnTo>
                    <a:pt x="5888" y="517"/>
                  </a:lnTo>
                  <a:lnTo>
                    <a:pt x="5888" y="520"/>
                  </a:lnTo>
                  <a:lnTo>
                    <a:pt x="5886" y="520"/>
                  </a:lnTo>
                  <a:lnTo>
                    <a:pt x="5886" y="522"/>
                  </a:lnTo>
                  <a:lnTo>
                    <a:pt x="5885" y="522"/>
                  </a:lnTo>
                  <a:lnTo>
                    <a:pt x="5885" y="525"/>
                  </a:lnTo>
                  <a:lnTo>
                    <a:pt x="5883" y="525"/>
                  </a:lnTo>
                  <a:lnTo>
                    <a:pt x="5883" y="529"/>
                  </a:lnTo>
                  <a:lnTo>
                    <a:pt x="5881" y="529"/>
                  </a:lnTo>
                  <a:lnTo>
                    <a:pt x="5881" y="530"/>
                  </a:lnTo>
                  <a:lnTo>
                    <a:pt x="5880" y="530"/>
                  </a:lnTo>
                  <a:lnTo>
                    <a:pt x="5880" y="534"/>
                  </a:lnTo>
                  <a:lnTo>
                    <a:pt x="5878" y="534"/>
                  </a:lnTo>
                  <a:lnTo>
                    <a:pt x="5878" y="537"/>
                  </a:lnTo>
                  <a:lnTo>
                    <a:pt x="5876" y="537"/>
                  </a:lnTo>
                  <a:lnTo>
                    <a:pt x="5876" y="540"/>
                  </a:lnTo>
                  <a:lnTo>
                    <a:pt x="5875" y="540"/>
                  </a:lnTo>
                  <a:lnTo>
                    <a:pt x="5875" y="542"/>
                  </a:lnTo>
                  <a:lnTo>
                    <a:pt x="5873" y="542"/>
                  </a:lnTo>
                  <a:lnTo>
                    <a:pt x="5873" y="545"/>
                  </a:lnTo>
                  <a:lnTo>
                    <a:pt x="5871" y="545"/>
                  </a:lnTo>
                  <a:lnTo>
                    <a:pt x="5871" y="549"/>
                  </a:lnTo>
                  <a:lnTo>
                    <a:pt x="5870" y="549"/>
                  </a:lnTo>
                  <a:lnTo>
                    <a:pt x="5870" y="552"/>
                  </a:lnTo>
                  <a:lnTo>
                    <a:pt x="5868" y="552"/>
                  </a:lnTo>
                  <a:lnTo>
                    <a:pt x="5868" y="554"/>
                  </a:lnTo>
                  <a:lnTo>
                    <a:pt x="5866" y="554"/>
                  </a:lnTo>
                  <a:lnTo>
                    <a:pt x="5866" y="557"/>
                  </a:lnTo>
                  <a:lnTo>
                    <a:pt x="5865" y="557"/>
                  </a:lnTo>
                  <a:lnTo>
                    <a:pt x="5865" y="560"/>
                  </a:lnTo>
                  <a:lnTo>
                    <a:pt x="5863" y="560"/>
                  </a:lnTo>
                  <a:lnTo>
                    <a:pt x="5863" y="564"/>
                  </a:lnTo>
                  <a:lnTo>
                    <a:pt x="5861" y="564"/>
                  </a:lnTo>
                  <a:lnTo>
                    <a:pt x="5861" y="565"/>
                  </a:lnTo>
                  <a:lnTo>
                    <a:pt x="5860" y="565"/>
                  </a:lnTo>
                  <a:lnTo>
                    <a:pt x="5860" y="569"/>
                  </a:lnTo>
                  <a:lnTo>
                    <a:pt x="5858" y="569"/>
                  </a:lnTo>
                  <a:lnTo>
                    <a:pt x="5858" y="572"/>
                  </a:lnTo>
                  <a:lnTo>
                    <a:pt x="5856" y="572"/>
                  </a:lnTo>
                  <a:lnTo>
                    <a:pt x="5856" y="575"/>
                  </a:lnTo>
                  <a:lnTo>
                    <a:pt x="5855" y="575"/>
                  </a:lnTo>
                  <a:lnTo>
                    <a:pt x="5855" y="577"/>
                  </a:lnTo>
                  <a:lnTo>
                    <a:pt x="5853" y="577"/>
                  </a:lnTo>
                  <a:lnTo>
                    <a:pt x="5853" y="580"/>
                  </a:lnTo>
                  <a:lnTo>
                    <a:pt x="5851" y="580"/>
                  </a:lnTo>
                  <a:lnTo>
                    <a:pt x="5851" y="584"/>
                  </a:lnTo>
                  <a:lnTo>
                    <a:pt x="5850" y="584"/>
                  </a:lnTo>
                  <a:lnTo>
                    <a:pt x="5850" y="587"/>
                  </a:lnTo>
                  <a:lnTo>
                    <a:pt x="5848" y="587"/>
                  </a:lnTo>
                  <a:lnTo>
                    <a:pt x="5848" y="589"/>
                  </a:lnTo>
                  <a:lnTo>
                    <a:pt x="5846" y="589"/>
                  </a:lnTo>
                  <a:lnTo>
                    <a:pt x="5846" y="592"/>
                  </a:lnTo>
                  <a:lnTo>
                    <a:pt x="5845" y="592"/>
                  </a:lnTo>
                  <a:lnTo>
                    <a:pt x="5845" y="595"/>
                  </a:lnTo>
                  <a:lnTo>
                    <a:pt x="5843" y="595"/>
                  </a:lnTo>
                  <a:lnTo>
                    <a:pt x="5843" y="599"/>
                  </a:lnTo>
                  <a:lnTo>
                    <a:pt x="5841" y="599"/>
                  </a:lnTo>
                  <a:lnTo>
                    <a:pt x="5841" y="600"/>
                  </a:lnTo>
                  <a:lnTo>
                    <a:pt x="5840" y="600"/>
                  </a:lnTo>
                  <a:lnTo>
                    <a:pt x="5840" y="604"/>
                  </a:lnTo>
                  <a:lnTo>
                    <a:pt x="5838" y="604"/>
                  </a:lnTo>
                  <a:lnTo>
                    <a:pt x="5838" y="607"/>
                  </a:lnTo>
                  <a:lnTo>
                    <a:pt x="5836" y="607"/>
                  </a:lnTo>
                  <a:lnTo>
                    <a:pt x="5836" y="610"/>
                  </a:lnTo>
                  <a:lnTo>
                    <a:pt x="5835" y="610"/>
                  </a:lnTo>
                  <a:lnTo>
                    <a:pt x="5835" y="612"/>
                  </a:lnTo>
                  <a:lnTo>
                    <a:pt x="5833" y="612"/>
                  </a:lnTo>
                  <a:lnTo>
                    <a:pt x="5833" y="615"/>
                  </a:lnTo>
                  <a:lnTo>
                    <a:pt x="5831" y="615"/>
                  </a:lnTo>
                  <a:lnTo>
                    <a:pt x="5831" y="619"/>
                  </a:lnTo>
                  <a:lnTo>
                    <a:pt x="5830" y="619"/>
                  </a:lnTo>
                  <a:lnTo>
                    <a:pt x="5830" y="622"/>
                  </a:lnTo>
                  <a:lnTo>
                    <a:pt x="5828" y="622"/>
                  </a:lnTo>
                  <a:lnTo>
                    <a:pt x="5828" y="624"/>
                  </a:lnTo>
                  <a:lnTo>
                    <a:pt x="5826" y="624"/>
                  </a:lnTo>
                  <a:lnTo>
                    <a:pt x="5826" y="627"/>
                  </a:lnTo>
                  <a:lnTo>
                    <a:pt x="5825" y="627"/>
                  </a:lnTo>
                  <a:lnTo>
                    <a:pt x="5825" y="630"/>
                  </a:lnTo>
                  <a:lnTo>
                    <a:pt x="5823" y="630"/>
                  </a:lnTo>
                  <a:lnTo>
                    <a:pt x="5823" y="634"/>
                  </a:lnTo>
                  <a:lnTo>
                    <a:pt x="5821" y="634"/>
                  </a:lnTo>
                  <a:lnTo>
                    <a:pt x="5821" y="635"/>
                  </a:lnTo>
                  <a:lnTo>
                    <a:pt x="5820" y="635"/>
                  </a:lnTo>
                  <a:lnTo>
                    <a:pt x="5820" y="639"/>
                  </a:lnTo>
                  <a:lnTo>
                    <a:pt x="5818" y="639"/>
                  </a:lnTo>
                  <a:lnTo>
                    <a:pt x="5818" y="642"/>
                  </a:lnTo>
                  <a:lnTo>
                    <a:pt x="5816" y="642"/>
                  </a:lnTo>
                  <a:lnTo>
                    <a:pt x="5816" y="645"/>
                  </a:lnTo>
                  <a:lnTo>
                    <a:pt x="5815" y="645"/>
                  </a:lnTo>
                  <a:lnTo>
                    <a:pt x="5815" y="647"/>
                  </a:lnTo>
                  <a:lnTo>
                    <a:pt x="5813" y="647"/>
                  </a:lnTo>
                  <a:lnTo>
                    <a:pt x="5813" y="650"/>
                  </a:lnTo>
                  <a:lnTo>
                    <a:pt x="5811" y="650"/>
                  </a:lnTo>
                  <a:lnTo>
                    <a:pt x="5811" y="654"/>
                  </a:lnTo>
                  <a:lnTo>
                    <a:pt x="5810" y="654"/>
                  </a:lnTo>
                  <a:lnTo>
                    <a:pt x="5810" y="657"/>
                  </a:lnTo>
                  <a:lnTo>
                    <a:pt x="5808" y="657"/>
                  </a:lnTo>
                  <a:lnTo>
                    <a:pt x="5808" y="659"/>
                  </a:lnTo>
                  <a:lnTo>
                    <a:pt x="5806" y="659"/>
                  </a:lnTo>
                  <a:lnTo>
                    <a:pt x="5806" y="662"/>
                  </a:lnTo>
                  <a:lnTo>
                    <a:pt x="5805" y="662"/>
                  </a:lnTo>
                  <a:lnTo>
                    <a:pt x="5805" y="665"/>
                  </a:lnTo>
                  <a:lnTo>
                    <a:pt x="5803" y="665"/>
                  </a:lnTo>
                  <a:lnTo>
                    <a:pt x="5803" y="669"/>
                  </a:lnTo>
                  <a:lnTo>
                    <a:pt x="5801" y="669"/>
                  </a:lnTo>
                  <a:lnTo>
                    <a:pt x="5801" y="670"/>
                  </a:lnTo>
                  <a:lnTo>
                    <a:pt x="5800" y="670"/>
                  </a:lnTo>
                  <a:lnTo>
                    <a:pt x="5800" y="674"/>
                  </a:lnTo>
                  <a:lnTo>
                    <a:pt x="5798" y="674"/>
                  </a:lnTo>
                  <a:lnTo>
                    <a:pt x="5798" y="677"/>
                  </a:lnTo>
                  <a:lnTo>
                    <a:pt x="5796" y="677"/>
                  </a:lnTo>
                  <a:lnTo>
                    <a:pt x="5796" y="680"/>
                  </a:lnTo>
                  <a:lnTo>
                    <a:pt x="5795" y="680"/>
                  </a:lnTo>
                  <a:lnTo>
                    <a:pt x="5795" y="682"/>
                  </a:lnTo>
                  <a:lnTo>
                    <a:pt x="5793" y="682"/>
                  </a:lnTo>
                  <a:lnTo>
                    <a:pt x="5793" y="685"/>
                  </a:lnTo>
                  <a:lnTo>
                    <a:pt x="5791" y="685"/>
                  </a:lnTo>
                  <a:lnTo>
                    <a:pt x="5791" y="689"/>
                  </a:lnTo>
                  <a:lnTo>
                    <a:pt x="5790" y="689"/>
                  </a:lnTo>
                  <a:lnTo>
                    <a:pt x="5790" y="692"/>
                  </a:lnTo>
                  <a:lnTo>
                    <a:pt x="5788" y="692"/>
                  </a:lnTo>
                  <a:lnTo>
                    <a:pt x="5788" y="694"/>
                  </a:lnTo>
                  <a:lnTo>
                    <a:pt x="5786" y="694"/>
                  </a:lnTo>
                  <a:lnTo>
                    <a:pt x="5786" y="697"/>
                  </a:lnTo>
                  <a:lnTo>
                    <a:pt x="5785" y="697"/>
                  </a:lnTo>
                  <a:lnTo>
                    <a:pt x="5785" y="700"/>
                  </a:lnTo>
                  <a:lnTo>
                    <a:pt x="5783" y="700"/>
                  </a:lnTo>
                  <a:lnTo>
                    <a:pt x="5783" y="704"/>
                  </a:lnTo>
                  <a:lnTo>
                    <a:pt x="5781" y="704"/>
                  </a:lnTo>
                  <a:lnTo>
                    <a:pt x="5781" y="705"/>
                  </a:lnTo>
                  <a:lnTo>
                    <a:pt x="5780" y="705"/>
                  </a:lnTo>
                  <a:lnTo>
                    <a:pt x="5780" y="709"/>
                  </a:lnTo>
                  <a:lnTo>
                    <a:pt x="5778" y="709"/>
                  </a:lnTo>
                  <a:lnTo>
                    <a:pt x="5778" y="712"/>
                  </a:lnTo>
                  <a:lnTo>
                    <a:pt x="5776" y="712"/>
                  </a:lnTo>
                  <a:lnTo>
                    <a:pt x="5776" y="715"/>
                  </a:lnTo>
                  <a:lnTo>
                    <a:pt x="5775" y="715"/>
                  </a:lnTo>
                  <a:lnTo>
                    <a:pt x="5775" y="717"/>
                  </a:lnTo>
                  <a:lnTo>
                    <a:pt x="5773" y="717"/>
                  </a:lnTo>
                  <a:lnTo>
                    <a:pt x="5773" y="720"/>
                  </a:lnTo>
                  <a:lnTo>
                    <a:pt x="5771" y="720"/>
                  </a:lnTo>
                  <a:lnTo>
                    <a:pt x="5771" y="724"/>
                  </a:lnTo>
                  <a:lnTo>
                    <a:pt x="5770" y="724"/>
                  </a:lnTo>
                  <a:lnTo>
                    <a:pt x="5770" y="727"/>
                  </a:lnTo>
                  <a:lnTo>
                    <a:pt x="5768" y="727"/>
                  </a:lnTo>
                  <a:lnTo>
                    <a:pt x="5768" y="729"/>
                  </a:lnTo>
                  <a:lnTo>
                    <a:pt x="5766" y="729"/>
                  </a:lnTo>
                  <a:lnTo>
                    <a:pt x="5766" y="732"/>
                  </a:lnTo>
                  <a:lnTo>
                    <a:pt x="5765" y="732"/>
                  </a:lnTo>
                  <a:lnTo>
                    <a:pt x="5765" y="735"/>
                  </a:lnTo>
                  <a:lnTo>
                    <a:pt x="5763" y="735"/>
                  </a:lnTo>
                  <a:lnTo>
                    <a:pt x="5763" y="739"/>
                  </a:lnTo>
                  <a:lnTo>
                    <a:pt x="5761" y="739"/>
                  </a:lnTo>
                  <a:lnTo>
                    <a:pt x="5761" y="740"/>
                  </a:lnTo>
                  <a:lnTo>
                    <a:pt x="5760" y="740"/>
                  </a:lnTo>
                  <a:lnTo>
                    <a:pt x="5760" y="744"/>
                  </a:lnTo>
                  <a:lnTo>
                    <a:pt x="5758" y="744"/>
                  </a:lnTo>
                  <a:lnTo>
                    <a:pt x="5758" y="747"/>
                  </a:lnTo>
                  <a:lnTo>
                    <a:pt x="5756" y="747"/>
                  </a:lnTo>
                  <a:lnTo>
                    <a:pt x="5756" y="749"/>
                  </a:lnTo>
                  <a:lnTo>
                    <a:pt x="5755" y="749"/>
                  </a:lnTo>
                  <a:lnTo>
                    <a:pt x="5755" y="752"/>
                  </a:lnTo>
                  <a:lnTo>
                    <a:pt x="5753" y="752"/>
                  </a:lnTo>
                  <a:lnTo>
                    <a:pt x="5753" y="755"/>
                  </a:lnTo>
                  <a:lnTo>
                    <a:pt x="5751" y="755"/>
                  </a:lnTo>
                  <a:lnTo>
                    <a:pt x="5751" y="759"/>
                  </a:lnTo>
                  <a:lnTo>
                    <a:pt x="5750" y="759"/>
                  </a:lnTo>
                  <a:lnTo>
                    <a:pt x="5750" y="760"/>
                  </a:lnTo>
                  <a:lnTo>
                    <a:pt x="5748" y="760"/>
                  </a:lnTo>
                  <a:lnTo>
                    <a:pt x="5748" y="764"/>
                  </a:lnTo>
                  <a:lnTo>
                    <a:pt x="5746" y="764"/>
                  </a:lnTo>
                  <a:lnTo>
                    <a:pt x="5746" y="767"/>
                  </a:lnTo>
                  <a:lnTo>
                    <a:pt x="5745" y="767"/>
                  </a:lnTo>
                  <a:lnTo>
                    <a:pt x="5745" y="770"/>
                  </a:lnTo>
                  <a:lnTo>
                    <a:pt x="5743" y="770"/>
                  </a:lnTo>
                  <a:lnTo>
                    <a:pt x="5743" y="772"/>
                  </a:lnTo>
                  <a:lnTo>
                    <a:pt x="5741" y="772"/>
                  </a:lnTo>
                  <a:lnTo>
                    <a:pt x="5741" y="775"/>
                  </a:lnTo>
                  <a:lnTo>
                    <a:pt x="5740" y="775"/>
                  </a:lnTo>
                  <a:lnTo>
                    <a:pt x="5740" y="779"/>
                  </a:lnTo>
                  <a:lnTo>
                    <a:pt x="5738" y="779"/>
                  </a:lnTo>
                  <a:lnTo>
                    <a:pt x="5738" y="782"/>
                  </a:lnTo>
                  <a:lnTo>
                    <a:pt x="5736" y="782"/>
                  </a:lnTo>
                  <a:lnTo>
                    <a:pt x="5736" y="784"/>
                  </a:lnTo>
                  <a:lnTo>
                    <a:pt x="5735" y="784"/>
                  </a:lnTo>
                  <a:lnTo>
                    <a:pt x="5735" y="787"/>
                  </a:lnTo>
                  <a:lnTo>
                    <a:pt x="5733" y="787"/>
                  </a:lnTo>
                  <a:lnTo>
                    <a:pt x="5733" y="790"/>
                  </a:lnTo>
                  <a:lnTo>
                    <a:pt x="5731" y="790"/>
                  </a:lnTo>
                  <a:lnTo>
                    <a:pt x="5731" y="794"/>
                  </a:lnTo>
                  <a:lnTo>
                    <a:pt x="5730" y="794"/>
                  </a:lnTo>
                  <a:lnTo>
                    <a:pt x="5730" y="795"/>
                  </a:lnTo>
                  <a:lnTo>
                    <a:pt x="5728" y="795"/>
                  </a:lnTo>
                  <a:lnTo>
                    <a:pt x="5728" y="799"/>
                  </a:lnTo>
                  <a:lnTo>
                    <a:pt x="5726" y="799"/>
                  </a:lnTo>
                  <a:lnTo>
                    <a:pt x="5726" y="802"/>
                  </a:lnTo>
                  <a:lnTo>
                    <a:pt x="5725" y="802"/>
                  </a:lnTo>
                  <a:lnTo>
                    <a:pt x="5725" y="805"/>
                  </a:lnTo>
                  <a:lnTo>
                    <a:pt x="5723" y="805"/>
                  </a:lnTo>
                  <a:lnTo>
                    <a:pt x="5723" y="807"/>
                  </a:lnTo>
                  <a:lnTo>
                    <a:pt x="5721" y="807"/>
                  </a:lnTo>
                  <a:lnTo>
                    <a:pt x="5721" y="810"/>
                  </a:lnTo>
                  <a:lnTo>
                    <a:pt x="5720" y="810"/>
                  </a:lnTo>
                  <a:lnTo>
                    <a:pt x="5720" y="814"/>
                  </a:lnTo>
                  <a:lnTo>
                    <a:pt x="5718" y="814"/>
                  </a:lnTo>
                  <a:lnTo>
                    <a:pt x="5718" y="817"/>
                  </a:lnTo>
                  <a:lnTo>
                    <a:pt x="5716" y="817"/>
                  </a:lnTo>
                  <a:lnTo>
                    <a:pt x="5716" y="819"/>
                  </a:lnTo>
                  <a:lnTo>
                    <a:pt x="5715" y="819"/>
                  </a:lnTo>
                  <a:lnTo>
                    <a:pt x="5715" y="820"/>
                  </a:lnTo>
                  <a:lnTo>
                    <a:pt x="5713" y="820"/>
                  </a:lnTo>
                  <a:lnTo>
                    <a:pt x="5713" y="817"/>
                  </a:lnTo>
                  <a:lnTo>
                    <a:pt x="5715" y="817"/>
                  </a:lnTo>
                  <a:lnTo>
                    <a:pt x="5715" y="809"/>
                  </a:lnTo>
                  <a:lnTo>
                    <a:pt x="5716" y="809"/>
                  </a:lnTo>
                  <a:lnTo>
                    <a:pt x="5716" y="802"/>
                  </a:lnTo>
                  <a:lnTo>
                    <a:pt x="5718" y="802"/>
                  </a:lnTo>
                  <a:lnTo>
                    <a:pt x="5718" y="794"/>
                  </a:lnTo>
                  <a:lnTo>
                    <a:pt x="5720" y="794"/>
                  </a:lnTo>
                  <a:lnTo>
                    <a:pt x="5720" y="787"/>
                  </a:lnTo>
                  <a:lnTo>
                    <a:pt x="5721" y="787"/>
                  </a:lnTo>
                  <a:lnTo>
                    <a:pt x="5721" y="779"/>
                  </a:lnTo>
                  <a:lnTo>
                    <a:pt x="5723" y="779"/>
                  </a:lnTo>
                  <a:lnTo>
                    <a:pt x="5723" y="772"/>
                  </a:lnTo>
                  <a:lnTo>
                    <a:pt x="5725" y="772"/>
                  </a:lnTo>
                  <a:lnTo>
                    <a:pt x="5725" y="764"/>
                  </a:lnTo>
                  <a:lnTo>
                    <a:pt x="5726" y="764"/>
                  </a:lnTo>
                  <a:lnTo>
                    <a:pt x="5726" y="757"/>
                  </a:lnTo>
                  <a:lnTo>
                    <a:pt x="5728" y="757"/>
                  </a:lnTo>
                  <a:lnTo>
                    <a:pt x="5728" y="749"/>
                  </a:lnTo>
                  <a:lnTo>
                    <a:pt x="5730" y="749"/>
                  </a:lnTo>
                  <a:lnTo>
                    <a:pt x="5730" y="742"/>
                  </a:lnTo>
                  <a:lnTo>
                    <a:pt x="5731" y="742"/>
                  </a:lnTo>
                  <a:lnTo>
                    <a:pt x="5731" y="734"/>
                  </a:lnTo>
                  <a:lnTo>
                    <a:pt x="5733" y="734"/>
                  </a:lnTo>
                  <a:lnTo>
                    <a:pt x="5733" y="727"/>
                  </a:lnTo>
                  <a:lnTo>
                    <a:pt x="5735" y="727"/>
                  </a:lnTo>
                  <a:lnTo>
                    <a:pt x="5735" y="719"/>
                  </a:lnTo>
                  <a:lnTo>
                    <a:pt x="5736" y="719"/>
                  </a:lnTo>
                  <a:lnTo>
                    <a:pt x="5736" y="712"/>
                  </a:lnTo>
                  <a:lnTo>
                    <a:pt x="5738" y="712"/>
                  </a:lnTo>
                  <a:lnTo>
                    <a:pt x="5738" y="704"/>
                  </a:lnTo>
                  <a:lnTo>
                    <a:pt x="5740" y="704"/>
                  </a:lnTo>
                  <a:lnTo>
                    <a:pt x="5740" y="697"/>
                  </a:lnTo>
                  <a:lnTo>
                    <a:pt x="5741" y="697"/>
                  </a:lnTo>
                  <a:lnTo>
                    <a:pt x="5741" y="689"/>
                  </a:lnTo>
                  <a:lnTo>
                    <a:pt x="5743" y="689"/>
                  </a:lnTo>
                  <a:lnTo>
                    <a:pt x="5743" y="682"/>
                  </a:lnTo>
                  <a:lnTo>
                    <a:pt x="5745" y="682"/>
                  </a:lnTo>
                  <a:lnTo>
                    <a:pt x="5745" y="674"/>
                  </a:lnTo>
                  <a:lnTo>
                    <a:pt x="5746" y="674"/>
                  </a:lnTo>
                  <a:lnTo>
                    <a:pt x="5746" y="667"/>
                  </a:lnTo>
                  <a:lnTo>
                    <a:pt x="5748" y="667"/>
                  </a:lnTo>
                  <a:lnTo>
                    <a:pt x="5748" y="659"/>
                  </a:lnTo>
                  <a:lnTo>
                    <a:pt x="5750" y="659"/>
                  </a:lnTo>
                  <a:lnTo>
                    <a:pt x="5750" y="652"/>
                  </a:lnTo>
                  <a:lnTo>
                    <a:pt x="5751" y="652"/>
                  </a:lnTo>
                  <a:lnTo>
                    <a:pt x="5751" y="644"/>
                  </a:lnTo>
                  <a:lnTo>
                    <a:pt x="5753" y="644"/>
                  </a:lnTo>
                  <a:lnTo>
                    <a:pt x="5753" y="637"/>
                  </a:lnTo>
                  <a:lnTo>
                    <a:pt x="5755" y="637"/>
                  </a:lnTo>
                  <a:lnTo>
                    <a:pt x="5755" y="629"/>
                  </a:lnTo>
                  <a:lnTo>
                    <a:pt x="5756" y="629"/>
                  </a:lnTo>
                  <a:lnTo>
                    <a:pt x="5756" y="622"/>
                  </a:lnTo>
                  <a:lnTo>
                    <a:pt x="5758" y="622"/>
                  </a:lnTo>
                  <a:lnTo>
                    <a:pt x="5758" y="614"/>
                  </a:lnTo>
                  <a:lnTo>
                    <a:pt x="5760" y="614"/>
                  </a:lnTo>
                  <a:lnTo>
                    <a:pt x="5760" y="607"/>
                  </a:lnTo>
                  <a:lnTo>
                    <a:pt x="5761" y="607"/>
                  </a:lnTo>
                  <a:lnTo>
                    <a:pt x="5761" y="600"/>
                  </a:lnTo>
                  <a:lnTo>
                    <a:pt x="5763" y="600"/>
                  </a:lnTo>
                  <a:lnTo>
                    <a:pt x="5763" y="592"/>
                  </a:lnTo>
                  <a:lnTo>
                    <a:pt x="5765" y="592"/>
                  </a:lnTo>
                  <a:lnTo>
                    <a:pt x="5765" y="585"/>
                  </a:lnTo>
                  <a:lnTo>
                    <a:pt x="5766" y="585"/>
                  </a:lnTo>
                  <a:lnTo>
                    <a:pt x="5766" y="577"/>
                  </a:lnTo>
                  <a:lnTo>
                    <a:pt x="5768" y="577"/>
                  </a:lnTo>
                  <a:lnTo>
                    <a:pt x="5768" y="570"/>
                  </a:lnTo>
                  <a:lnTo>
                    <a:pt x="5770" y="570"/>
                  </a:lnTo>
                  <a:lnTo>
                    <a:pt x="5770" y="562"/>
                  </a:lnTo>
                  <a:lnTo>
                    <a:pt x="5771" y="562"/>
                  </a:lnTo>
                  <a:lnTo>
                    <a:pt x="5771" y="555"/>
                  </a:lnTo>
                  <a:lnTo>
                    <a:pt x="5773" y="555"/>
                  </a:lnTo>
                  <a:lnTo>
                    <a:pt x="5773" y="547"/>
                  </a:lnTo>
                  <a:lnTo>
                    <a:pt x="5775" y="547"/>
                  </a:lnTo>
                  <a:lnTo>
                    <a:pt x="5775" y="540"/>
                  </a:lnTo>
                  <a:lnTo>
                    <a:pt x="5776" y="540"/>
                  </a:lnTo>
                  <a:lnTo>
                    <a:pt x="5776" y="532"/>
                  </a:lnTo>
                  <a:lnTo>
                    <a:pt x="5778" y="532"/>
                  </a:lnTo>
                  <a:lnTo>
                    <a:pt x="5778" y="525"/>
                  </a:lnTo>
                  <a:lnTo>
                    <a:pt x="5780" y="525"/>
                  </a:lnTo>
                  <a:lnTo>
                    <a:pt x="5780" y="517"/>
                  </a:lnTo>
                  <a:lnTo>
                    <a:pt x="5781" y="517"/>
                  </a:lnTo>
                  <a:lnTo>
                    <a:pt x="5781" y="510"/>
                  </a:lnTo>
                  <a:lnTo>
                    <a:pt x="5783" y="510"/>
                  </a:lnTo>
                  <a:lnTo>
                    <a:pt x="5783" y="502"/>
                  </a:lnTo>
                  <a:lnTo>
                    <a:pt x="5785" y="502"/>
                  </a:lnTo>
                  <a:lnTo>
                    <a:pt x="5785" y="495"/>
                  </a:lnTo>
                  <a:lnTo>
                    <a:pt x="5786" y="495"/>
                  </a:lnTo>
                  <a:lnTo>
                    <a:pt x="5786" y="487"/>
                  </a:lnTo>
                  <a:lnTo>
                    <a:pt x="5788" y="487"/>
                  </a:lnTo>
                  <a:lnTo>
                    <a:pt x="5788" y="480"/>
                  </a:lnTo>
                  <a:lnTo>
                    <a:pt x="5790" y="480"/>
                  </a:lnTo>
                  <a:lnTo>
                    <a:pt x="5790" y="472"/>
                  </a:lnTo>
                  <a:lnTo>
                    <a:pt x="5791" y="472"/>
                  </a:lnTo>
                  <a:lnTo>
                    <a:pt x="5791" y="465"/>
                  </a:lnTo>
                  <a:lnTo>
                    <a:pt x="5793" y="465"/>
                  </a:lnTo>
                  <a:lnTo>
                    <a:pt x="5793" y="457"/>
                  </a:lnTo>
                  <a:lnTo>
                    <a:pt x="5795" y="457"/>
                  </a:lnTo>
                  <a:lnTo>
                    <a:pt x="5795" y="450"/>
                  </a:lnTo>
                  <a:lnTo>
                    <a:pt x="5796" y="450"/>
                  </a:lnTo>
                  <a:lnTo>
                    <a:pt x="5796" y="442"/>
                  </a:lnTo>
                  <a:lnTo>
                    <a:pt x="5798" y="442"/>
                  </a:lnTo>
                  <a:lnTo>
                    <a:pt x="5798" y="435"/>
                  </a:lnTo>
                  <a:lnTo>
                    <a:pt x="5800" y="435"/>
                  </a:lnTo>
                  <a:lnTo>
                    <a:pt x="5800" y="427"/>
                  </a:lnTo>
                  <a:lnTo>
                    <a:pt x="5801" y="427"/>
                  </a:lnTo>
                  <a:lnTo>
                    <a:pt x="5801" y="420"/>
                  </a:lnTo>
                  <a:lnTo>
                    <a:pt x="5803" y="420"/>
                  </a:lnTo>
                  <a:lnTo>
                    <a:pt x="5803" y="412"/>
                  </a:lnTo>
                  <a:lnTo>
                    <a:pt x="5805" y="412"/>
                  </a:lnTo>
                  <a:lnTo>
                    <a:pt x="5805" y="405"/>
                  </a:lnTo>
                  <a:lnTo>
                    <a:pt x="5806" y="405"/>
                  </a:lnTo>
                  <a:lnTo>
                    <a:pt x="5806" y="397"/>
                  </a:lnTo>
                  <a:lnTo>
                    <a:pt x="5808" y="397"/>
                  </a:lnTo>
                  <a:lnTo>
                    <a:pt x="5808" y="390"/>
                  </a:lnTo>
                  <a:lnTo>
                    <a:pt x="5810" y="390"/>
                  </a:lnTo>
                  <a:lnTo>
                    <a:pt x="5810" y="382"/>
                  </a:lnTo>
                  <a:lnTo>
                    <a:pt x="5811" y="382"/>
                  </a:lnTo>
                  <a:lnTo>
                    <a:pt x="5811" y="375"/>
                  </a:lnTo>
                  <a:lnTo>
                    <a:pt x="5813" y="375"/>
                  </a:lnTo>
                  <a:lnTo>
                    <a:pt x="5813" y="367"/>
                  </a:lnTo>
                  <a:lnTo>
                    <a:pt x="5815" y="367"/>
                  </a:lnTo>
                  <a:lnTo>
                    <a:pt x="5815" y="360"/>
                  </a:lnTo>
                  <a:lnTo>
                    <a:pt x="5816" y="360"/>
                  </a:lnTo>
                  <a:lnTo>
                    <a:pt x="5816" y="352"/>
                  </a:lnTo>
                  <a:lnTo>
                    <a:pt x="5818" y="352"/>
                  </a:lnTo>
                  <a:lnTo>
                    <a:pt x="5818" y="345"/>
                  </a:lnTo>
                  <a:lnTo>
                    <a:pt x="5820" y="345"/>
                  </a:lnTo>
                  <a:lnTo>
                    <a:pt x="5820" y="339"/>
                  </a:lnTo>
                  <a:lnTo>
                    <a:pt x="5821" y="339"/>
                  </a:lnTo>
                  <a:lnTo>
                    <a:pt x="5821" y="330"/>
                  </a:lnTo>
                  <a:lnTo>
                    <a:pt x="5823" y="330"/>
                  </a:lnTo>
                  <a:lnTo>
                    <a:pt x="5823" y="324"/>
                  </a:lnTo>
                  <a:lnTo>
                    <a:pt x="5825" y="324"/>
                  </a:lnTo>
                  <a:lnTo>
                    <a:pt x="5825" y="315"/>
                  </a:lnTo>
                  <a:lnTo>
                    <a:pt x="5826" y="315"/>
                  </a:lnTo>
                  <a:lnTo>
                    <a:pt x="5826" y="309"/>
                  </a:lnTo>
                  <a:lnTo>
                    <a:pt x="5828" y="309"/>
                  </a:lnTo>
                  <a:lnTo>
                    <a:pt x="5828" y="300"/>
                  </a:lnTo>
                  <a:lnTo>
                    <a:pt x="5830" y="300"/>
                  </a:lnTo>
                  <a:lnTo>
                    <a:pt x="5830" y="294"/>
                  </a:lnTo>
                  <a:lnTo>
                    <a:pt x="5831" y="294"/>
                  </a:lnTo>
                  <a:lnTo>
                    <a:pt x="5831" y="285"/>
                  </a:lnTo>
                  <a:lnTo>
                    <a:pt x="5833" y="285"/>
                  </a:lnTo>
                  <a:lnTo>
                    <a:pt x="5833" y="279"/>
                  </a:lnTo>
                  <a:lnTo>
                    <a:pt x="5835" y="279"/>
                  </a:lnTo>
                  <a:lnTo>
                    <a:pt x="5835" y="270"/>
                  </a:lnTo>
                  <a:lnTo>
                    <a:pt x="5836" y="270"/>
                  </a:lnTo>
                  <a:lnTo>
                    <a:pt x="5836" y="264"/>
                  </a:lnTo>
                  <a:lnTo>
                    <a:pt x="5838" y="264"/>
                  </a:lnTo>
                  <a:lnTo>
                    <a:pt x="5838" y="255"/>
                  </a:lnTo>
                  <a:lnTo>
                    <a:pt x="5840" y="255"/>
                  </a:lnTo>
                  <a:lnTo>
                    <a:pt x="5840" y="249"/>
                  </a:lnTo>
                  <a:lnTo>
                    <a:pt x="5841" y="249"/>
                  </a:lnTo>
                  <a:lnTo>
                    <a:pt x="5841" y="240"/>
                  </a:lnTo>
                  <a:lnTo>
                    <a:pt x="5843" y="240"/>
                  </a:lnTo>
                  <a:lnTo>
                    <a:pt x="5843" y="234"/>
                  </a:lnTo>
                  <a:lnTo>
                    <a:pt x="5845" y="234"/>
                  </a:lnTo>
                  <a:lnTo>
                    <a:pt x="5845" y="225"/>
                  </a:lnTo>
                  <a:lnTo>
                    <a:pt x="5846" y="225"/>
                  </a:lnTo>
                  <a:lnTo>
                    <a:pt x="5846" y="219"/>
                  </a:lnTo>
                  <a:lnTo>
                    <a:pt x="5848" y="219"/>
                  </a:lnTo>
                  <a:lnTo>
                    <a:pt x="5848" y="210"/>
                  </a:lnTo>
                  <a:lnTo>
                    <a:pt x="5850" y="210"/>
                  </a:lnTo>
                  <a:lnTo>
                    <a:pt x="5850" y="204"/>
                  </a:lnTo>
                  <a:lnTo>
                    <a:pt x="5851" y="204"/>
                  </a:lnTo>
                  <a:lnTo>
                    <a:pt x="5851" y="195"/>
                  </a:lnTo>
                  <a:lnTo>
                    <a:pt x="5853" y="195"/>
                  </a:lnTo>
                  <a:lnTo>
                    <a:pt x="5853" y="189"/>
                  </a:lnTo>
                  <a:lnTo>
                    <a:pt x="5855" y="189"/>
                  </a:lnTo>
                  <a:lnTo>
                    <a:pt x="5855" y="180"/>
                  </a:lnTo>
                  <a:lnTo>
                    <a:pt x="5856" y="180"/>
                  </a:lnTo>
                  <a:lnTo>
                    <a:pt x="5856" y="174"/>
                  </a:lnTo>
                  <a:lnTo>
                    <a:pt x="5858" y="174"/>
                  </a:lnTo>
                  <a:lnTo>
                    <a:pt x="5858" y="165"/>
                  </a:lnTo>
                  <a:lnTo>
                    <a:pt x="5860" y="165"/>
                  </a:lnTo>
                  <a:lnTo>
                    <a:pt x="5860" y="159"/>
                  </a:lnTo>
                  <a:lnTo>
                    <a:pt x="5861" y="159"/>
                  </a:lnTo>
                  <a:lnTo>
                    <a:pt x="5861" y="150"/>
                  </a:lnTo>
                  <a:lnTo>
                    <a:pt x="5863" y="150"/>
                  </a:lnTo>
                  <a:lnTo>
                    <a:pt x="5863" y="144"/>
                  </a:lnTo>
                  <a:lnTo>
                    <a:pt x="5865" y="144"/>
                  </a:lnTo>
                  <a:lnTo>
                    <a:pt x="5865" y="135"/>
                  </a:lnTo>
                  <a:lnTo>
                    <a:pt x="5866" y="135"/>
                  </a:lnTo>
                  <a:lnTo>
                    <a:pt x="5866" y="129"/>
                  </a:lnTo>
                  <a:lnTo>
                    <a:pt x="5868" y="129"/>
                  </a:lnTo>
                  <a:lnTo>
                    <a:pt x="5868" y="120"/>
                  </a:lnTo>
                  <a:lnTo>
                    <a:pt x="5870" y="120"/>
                  </a:lnTo>
                  <a:lnTo>
                    <a:pt x="5870" y="114"/>
                  </a:lnTo>
                  <a:lnTo>
                    <a:pt x="5871" y="114"/>
                  </a:lnTo>
                  <a:lnTo>
                    <a:pt x="5871" y="105"/>
                  </a:lnTo>
                  <a:lnTo>
                    <a:pt x="5873" y="105"/>
                  </a:lnTo>
                  <a:lnTo>
                    <a:pt x="5873" y="99"/>
                  </a:lnTo>
                  <a:lnTo>
                    <a:pt x="5875" y="99"/>
                  </a:lnTo>
                  <a:lnTo>
                    <a:pt x="5875" y="90"/>
                  </a:lnTo>
                  <a:lnTo>
                    <a:pt x="5876" y="90"/>
                  </a:lnTo>
                  <a:lnTo>
                    <a:pt x="5876" y="84"/>
                  </a:lnTo>
                  <a:lnTo>
                    <a:pt x="5878" y="84"/>
                  </a:lnTo>
                  <a:lnTo>
                    <a:pt x="5878" y="75"/>
                  </a:lnTo>
                  <a:lnTo>
                    <a:pt x="5880" y="75"/>
                  </a:lnTo>
                  <a:lnTo>
                    <a:pt x="5880" y="69"/>
                  </a:lnTo>
                  <a:lnTo>
                    <a:pt x="5881" y="69"/>
                  </a:lnTo>
                  <a:lnTo>
                    <a:pt x="5881" y="62"/>
                  </a:lnTo>
                  <a:lnTo>
                    <a:pt x="5883" y="62"/>
                  </a:lnTo>
                  <a:lnTo>
                    <a:pt x="5883" y="54"/>
                  </a:lnTo>
                  <a:lnTo>
                    <a:pt x="5885" y="54"/>
                  </a:lnTo>
                  <a:lnTo>
                    <a:pt x="5885" y="47"/>
                  </a:lnTo>
                  <a:lnTo>
                    <a:pt x="5886" y="47"/>
                  </a:lnTo>
                  <a:lnTo>
                    <a:pt x="5886" y="39"/>
                  </a:lnTo>
                  <a:lnTo>
                    <a:pt x="5888" y="39"/>
                  </a:lnTo>
                  <a:lnTo>
                    <a:pt x="5888" y="32"/>
                  </a:lnTo>
                  <a:lnTo>
                    <a:pt x="5890" y="32"/>
                  </a:lnTo>
                  <a:lnTo>
                    <a:pt x="5890" y="24"/>
                  </a:lnTo>
                  <a:lnTo>
                    <a:pt x="5891" y="24"/>
                  </a:lnTo>
                  <a:lnTo>
                    <a:pt x="5891" y="17"/>
                  </a:lnTo>
                  <a:lnTo>
                    <a:pt x="5893" y="17"/>
                  </a:lnTo>
                  <a:lnTo>
                    <a:pt x="5893" y="9"/>
                  </a:lnTo>
                  <a:lnTo>
                    <a:pt x="5895" y="9"/>
                  </a:lnTo>
                  <a:lnTo>
                    <a:pt x="5895" y="2"/>
                  </a:lnTo>
                  <a:lnTo>
                    <a:pt x="5716" y="2"/>
                  </a:lnTo>
                  <a:lnTo>
                    <a:pt x="5716" y="4"/>
                  </a:lnTo>
                  <a:lnTo>
                    <a:pt x="5715" y="4"/>
                  </a:lnTo>
                  <a:lnTo>
                    <a:pt x="5715" y="9"/>
                  </a:lnTo>
                  <a:lnTo>
                    <a:pt x="5713" y="9"/>
                  </a:lnTo>
                  <a:lnTo>
                    <a:pt x="5713" y="12"/>
                  </a:lnTo>
                  <a:lnTo>
                    <a:pt x="5711" y="12"/>
                  </a:lnTo>
                  <a:lnTo>
                    <a:pt x="5711" y="17"/>
                  </a:lnTo>
                  <a:lnTo>
                    <a:pt x="5710" y="17"/>
                  </a:lnTo>
                  <a:lnTo>
                    <a:pt x="5710" y="22"/>
                  </a:lnTo>
                  <a:lnTo>
                    <a:pt x="5708" y="22"/>
                  </a:lnTo>
                  <a:lnTo>
                    <a:pt x="5708" y="25"/>
                  </a:lnTo>
                  <a:lnTo>
                    <a:pt x="5706" y="25"/>
                  </a:lnTo>
                  <a:lnTo>
                    <a:pt x="5706" y="30"/>
                  </a:lnTo>
                  <a:lnTo>
                    <a:pt x="5705" y="30"/>
                  </a:lnTo>
                  <a:lnTo>
                    <a:pt x="5705" y="34"/>
                  </a:lnTo>
                  <a:lnTo>
                    <a:pt x="5703" y="34"/>
                  </a:lnTo>
                  <a:lnTo>
                    <a:pt x="5703" y="39"/>
                  </a:lnTo>
                  <a:lnTo>
                    <a:pt x="5701" y="39"/>
                  </a:lnTo>
                  <a:lnTo>
                    <a:pt x="5701" y="44"/>
                  </a:lnTo>
                  <a:lnTo>
                    <a:pt x="5700" y="44"/>
                  </a:lnTo>
                  <a:lnTo>
                    <a:pt x="5700" y="47"/>
                  </a:lnTo>
                  <a:lnTo>
                    <a:pt x="5698" y="47"/>
                  </a:lnTo>
                  <a:lnTo>
                    <a:pt x="5698" y="52"/>
                  </a:lnTo>
                  <a:lnTo>
                    <a:pt x="5696" y="52"/>
                  </a:lnTo>
                  <a:lnTo>
                    <a:pt x="5696" y="55"/>
                  </a:lnTo>
                  <a:lnTo>
                    <a:pt x="5695" y="55"/>
                  </a:lnTo>
                  <a:lnTo>
                    <a:pt x="5695" y="60"/>
                  </a:lnTo>
                  <a:lnTo>
                    <a:pt x="5693" y="60"/>
                  </a:lnTo>
                  <a:lnTo>
                    <a:pt x="5693" y="65"/>
                  </a:lnTo>
                  <a:lnTo>
                    <a:pt x="5691" y="65"/>
                  </a:lnTo>
                  <a:lnTo>
                    <a:pt x="5691" y="69"/>
                  </a:lnTo>
                  <a:lnTo>
                    <a:pt x="5690" y="69"/>
                  </a:lnTo>
                  <a:lnTo>
                    <a:pt x="5690" y="74"/>
                  </a:lnTo>
                  <a:lnTo>
                    <a:pt x="5688" y="74"/>
                  </a:lnTo>
                  <a:lnTo>
                    <a:pt x="5688" y="77"/>
                  </a:lnTo>
                  <a:lnTo>
                    <a:pt x="5686" y="77"/>
                  </a:lnTo>
                  <a:lnTo>
                    <a:pt x="5686" y="82"/>
                  </a:lnTo>
                  <a:lnTo>
                    <a:pt x="5685" y="82"/>
                  </a:lnTo>
                  <a:lnTo>
                    <a:pt x="5685" y="87"/>
                  </a:lnTo>
                  <a:lnTo>
                    <a:pt x="5683" y="87"/>
                  </a:lnTo>
                  <a:lnTo>
                    <a:pt x="5683" y="90"/>
                  </a:lnTo>
                  <a:lnTo>
                    <a:pt x="5681" y="90"/>
                  </a:lnTo>
                  <a:lnTo>
                    <a:pt x="5681" y="95"/>
                  </a:lnTo>
                  <a:lnTo>
                    <a:pt x="5680" y="95"/>
                  </a:lnTo>
                  <a:lnTo>
                    <a:pt x="5680" y="100"/>
                  </a:lnTo>
                  <a:lnTo>
                    <a:pt x="5678" y="100"/>
                  </a:lnTo>
                  <a:lnTo>
                    <a:pt x="5678" y="104"/>
                  </a:lnTo>
                  <a:lnTo>
                    <a:pt x="5676" y="104"/>
                  </a:lnTo>
                  <a:lnTo>
                    <a:pt x="5676" y="109"/>
                  </a:lnTo>
                  <a:lnTo>
                    <a:pt x="5675" y="109"/>
                  </a:lnTo>
                  <a:lnTo>
                    <a:pt x="5675" y="112"/>
                  </a:lnTo>
                  <a:lnTo>
                    <a:pt x="5673" y="112"/>
                  </a:lnTo>
                  <a:lnTo>
                    <a:pt x="5673" y="117"/>
                  </a:lnTo>
                  <a:lnTo>
                    <a:pt x="5671" y="117"/>
                  </a:lnTo>
                  <a:lnTo>
                    <a:pt x="5671" y="122"/>
                  </a:lnTo>
                  <a:lnTo>
                    <a:pt x="5670" y="122"/>
                  </a:lnTo>
                  <a:lnTo>
                    <a:pt x="5670" y="125"/>
                  </a:lnTo>
                  <a:lnTo>
                    <a:pt x="5668" y="125"/>
                  </a:lnTo>
                  <a:lnTo>
                    <a:pt x="5668" y="130"/>
                  </a:lnTo>
                  <a:lnTo>
                    <a:pt x="5666" y="130"/>
                  </a:lnTo>
                  <a:lnTo>
                    <a:pt x="5666" y="134"/>
                  </a:lnTo>
                  <a:lnTo>
                    <a:pt x="5665" y="134"/>
                  </a:lnTo>
                  <a:lnTo>
                    <a:pt x="5665" y="139"/>
                  </a:lnTo>
                  <a:lnTo>
                    <a:pt x="5663" y="139"/>
                  </a:lnTo>
                  <a:lnTo>
                    <a:pt x="5663" y="144"/>
                  </a:lnTo>
                  <a:lnTo>
                    <a:pt x="5661" y="144"/>
                  </a:lnTo>
                  <a:lnTo>
                    <a:pt x="5661" y="147"/>
                  </a:lnTo>
                  <a:lnTo>
                    <a:pt x="5660" y="147"/>
                  </a:lnTo>
                  <a:lnTo>
                    <a:pt x="5660" y="152"/>
                  </a:lnTo>
                  <a:lnTo>
                    <a:pt x="5658" y="152"/>
                  </a:lnTo>
                  <a:lnTo>
                    <a:pt x="5658" y="155"/>
                  </a:lnTo>
                  <a:lnTo>
                    <a:pt x="5656" y="155"/>
                  </a:lnTo>
                  <a:lnTo>
                    <a:pt x="5656" y="160"/>
                  </a:lnTo>
                  <a:lnTo>
                    <a:pt x="5655" y="160"/>
                  </a:lnTo>
                  <a:lnTo>
                    <a:pt x="5655" y="165"/>
                  </a:lnTo>
                  <a:lnTo>
                    <a:pt x="5653" y="165"/>
                  </a:lnTo>
                  <a:lnTo>
                    <a:pt x="5653" y="169"/>
                  </a:lnTo>
                  <a:lnTo>
                    <a:pt x="5651" y="169"/>
                  </a:lnTo>
                  <a:lnTo>
                    <a:pt x="5651" y="174"/>
                  </a:lnTo>
                  <a:lnTo>
                    <a:pt x="5650" y="174"/>
                  </a:lnTo>
                  <a:lnTo>
                    <a:pt x="5650" y="177"/>
                  </a:lnTo>
                  <a:lnTo>
                    <a:pt x="5648" y="177"/>
                  </a:lnTo>
                  <a:lnTo>
                    <a:pt x="5648" y="182"/>
                  </a:lnTo>
                  <a:lnTo>
                    <a:pt x="5646" y="182"/>
                  </a:lnTo>
                  <a:lnTo>
                    <a:pt x="5646" y="187"/>
                  </a:lnTo>
                  <a:lnTo>
                    <a:pt x="5645" y="187"/>
                  </a:lnTo>
                  <a:lnTo>
                    <a:pt x="5645" y="190"/>
                  </a:lnTo>
                  <a:lnTo>
                    <a:pt x="5643" y="190"/>
                  </a:lnTo>
                  <a:lnTo>
                    <a:pt x="5643" y="195"/>
                  </a:lnTo>
                  <a:lnTo>
                    <a:pt x="5641" y="195"/>
                  </a:lnTo>
                  <a:lnTo>
                    <a:pt x="5641" y="200"/>
                  </a:lnTo>
                  <a:lnTo>
                    <a:pt x="5640" y="200"/>
                  </a:lnTo>
                  <a:lnTo>
                    <a:pt x="5640" y="204"/>
                  </a:lnTo>
                  <a:lnTo>
                    <a:pt x="5638" y="204"/>
                  </a:lnTo>
                  <a:lnTo>
                    <a:pt x="5638" y="209"/>
                  </a:lnTo>
                  <a:lnTo>
                    <a:pt x="5636" y="209"/>
                  </a:lnTo>
                  <a:lnTo>
                    <a:pt x="5636" y="212"/>
                  </a:lnTo>
                  <a:lnTo>
                    <a:pt x="5635" y="212"/>
                  </a:lnTo>
                  <a:lnTo>
                    <a:pt x="5635" y="217"/>
                  </a:lnTo>
                  <a:lnTo>
                    <a:pt x="5633" y="217"/>
                  </a:lnTo>
                  <a:lnTo>
                    <a:pt x="5633" y="222"/>
                  </a:lnTo>
                  <a:lnTo>
                    <a:pt x="5631" y="222"/>
                  </a:lnTo>
                  <a:lnTo>
                    <a:pt x="5631" y="225"/>
                  </a:lnTo>
                  <a:lnTo>
                    <a:pt x="5630" y="225"/>
                  </a:lnTo>
                  <a:lnTo>
                    <a:pt x="5630" y="230"/>
                  </a:lnTo>
                  <a:lnTo>
                    <a:pt x="5628" y="230"/>
                  </a:lnTo>
                  <a:lnTo>
                    <a:pt x="5628" y="234"/>
                  </a:lnTo>
                  <a:lnTo>
                    <a:pt x="5626" y="234"/>
                  </a:lnTo>
                  <a:lnTo>
                    <a:pt x="5626" y="239"/>
                  </a:lnTo>
                  <a:lnTo>
                    <a:pt x="5625" y="239"/>
                  </a:lnTo>
                  <a:lnTo>
                    <a:pt x="5625" y="244"/>
                  </a:lnTo>
                  <a:lnTo>
                    <a:pt x="5623" y="244"/>
                  </a:lnTo>
                  <a:lnTo>
                    <a:pt x="5623" y="247"/>
                  </a:lnTo>
                  <a:lnTo>
                    <a:pt x="5621" y="247"/>
                  </a:lnTo>
                  <a:lnTo>
                    <a:pt x="5621" y="252"/>
                  </a:lnTo>
                  <a:lnTo>
                    <a:pt x="5620" y="252"/>
                  </a:lnTo>
                  <a:lnTo>
                    <a:pt x="5620" y="255"/>
                  </a:lnTo>
                  <a:lnTo>
                    <a:pt x="5618" y="255"/>
                  </a:lnTo>
                  <a:lnTo>
                    <a:pt x="5618" y="260"/>
                  </a:lnTo>
                  <a:lnTo>
                    <a:pt x="5616" y="260"/>
                  </a:lnTo>
                  <a:lnTo>
                    <a:pt x="5616" y="265"/>
                  </a:lnTo>
                  <a:lnTo>
                    <a:pt x="5615" y="265"/>
                  </a:lnTo>
                  <a:lnTo>
                    <a:pt x="5615" y="269"/>
                  </a:lnTo>
                  <a:lnTo>
                    <a:pt x="5613" y="269"/>
                  </a:lnTo>
                  <a:lnTo>
                    <a:pt x="5613" y="274"/>
                  </a:lnTo>
                  <a:lnTo>
                    <a:pt x="5611" y="274"/>
                  </a:lnTo>
                  <a:lnTo>
                    <a:pt x="5611" y="279"/>
                  </a:lnTo>
                  <a:lnTo>
                    <a:pt x="5610" y="279"/>
                  </a:lnTo>
                  <a:lnTo>
                    <a:pt x="5610" y="282"/>
                  </a:lnTo>
                  <a:lnTo>
                    <a:pt x="5608" y="282"/>
                  </a:lnTo>
                  <a:lnTo>
                    <a:pt x="5608" y="287"/>
                  </a:lnTo>
                  <a:lnTo>
                    <a:pt x="5606" y="287"/>
                  </a:lnTo>
                  <a:lnTo>
                    <a:pt x="5606" y="290"/>
                  </a:lnTo>
                  <a:lnTo>
                    <a:pt x="5605" y="290"/>
                  </a:lnTo>
                  <a:lnTo>
                    <a:pt x="5605" y="295"/>
                  </a:lnTo>
                  <a:lnTo>
                    <a:pt x="5603" y="295"/>
                  </a:lnTo>
                  <a:lnTo>
                    <a:pt x="5603" y="300"/>
                  </a:lnTo>
                  <a:lnTo>
                    <a:pt x="5601" y="300"/>
                  </a:lnTo>
                  <a:lnTo>
                    <a:pt x="5601" y="304"/>
                  </a:lnTo>
                  <a:lnTo>
                    <a:pt x="5600" y="304"/>
                  </a:lnTo>
                  <a:lnTo>
                    <a:pt x="5600" y="309"/>
                  </a:lnTo>
                  <a:lnTo>
                    <a:pt x="5598" y="309"/>
                  </a:lnTo>
                  <a:lnTo>
                    <a:pt x="5598" y="312"/>
                  </a:lnTo>
                  <a:lnTo>
                    <a:pt x="5596" y="312"/>
                  </a:lnTo>
                  <a:lnTo>
                    <a:pt x="5596" y="317"/>
                  </a:lnTo>
                  <a:lnTo>
                    <a:pt x="5595" y="317"/>
                  </a:lnTo>
                  <a:lnTo>
                    <a:pt x="5595" y="322"/>
                  </a:lnTo>
                  <a:lnTo>
                    <a:pt x="5593" y="322"/>
                  </a:lnTo>
                  <a:lnTo>
                    <a:pt x="5593" y="325"/>
                  </a:lnTo>
                  <a:lnTo>
                    <a:pt x="5591" y="325"/>
                  </a:lnTo>
                  <a:lnTo>
                    <a:pt x="5591" y="330"/>
                  </a:lnTo>
                  <a:lnTo>
                    <a:pt x="5590" y="330"/>
                  </a:lnTo>
                  <a:lnTo>
                    <a:pt x="5590" y="334"/>
                  </a:lnTo>
                  <a:lnTo>
                    <a:pt x="5588" y="334"/>
                  </a:lnTo>
                  <a:lnTo>
                    <a:pt x="5588" y="339"/>
                  </a:lnTo>
                  <a:lnTo>
                    <a:pt x="5586" y="339"/>
                  </a:lnTo>
                  <a:lnTo>
                    <a:pt x="5586" y="344"/>
                  </a:lnTo>
                  <a:lnTo>
                    <a:pt x="5585" y="344"/>
                  </a:lnTo>
                  <a:lnTo>
                    <a:pt x="5585" y="347"/>
                  </a:lnTo>
                  <a:lnTo>
                    <a:pt x="5583" y="347"/>
                  </a:lnTo>
                  <a:lnTo>
                    <a:pt x="5583" y="352"/>
                  </a:lnTo>
                  <a:lnTo>
                    <a:pt x="5581" y="352"/>
                  </a:lnTo>
                  <a:lnTo>
                    <a:pt x="5581" y="357"/>
                  </a:lnTo>
                  <a:lnTo>
                    <a:pt x="5580" y="357"/>
                  </a:lnTo>
                  <a:lnTo>
                    <a:pt x="5580" y="360"/>
                  </a:lnTo>
                  <a:lnTo>
                    <a:pt x="5578" y="360"/>
                  </a:lnTo>
                  <a:lnTo>
                    <a:pt x="5578" y="365"/>
                  </a:lnTo>
                  <a:lnTo>
                    <a:pt x="5576" y="365"/>
                  </a:lnTo>
                  <a:lnTo>
                    <a:pt x="5576" y="369"/>
                  </a:lnTo>
                  <a:lnTo>
                    <a:pt x="5575" y="369"/>
                  </a:lnTo>
                  <a:lnTo>
                    <a:pt x="5575" y="374"/>
                  </a:lnTo>
                  <a:lnTo>
                    <a:pt x="5573" y="374"/>
                  </a:lnTo>
                  <a:lnTo>
                    <a:pt x="5573" y="379"/>
                  </a:lnTo>
                  <a:lnTo>
                    <a:pt x="5571" y="379"/>
                  </a:lnTo>
                  <a:lnTo>
                    <a:pt x="5571" y="382"/>
                  </a:lnTo>
                  <a:lnTo>
                    <a:pt x="5570" y="382"/>
                  </a:lnTo>
                  <a:lnTo>
                    <a:pt x="5570" y="387"/>
                  </a:lnTo>
                  <a:lnTo>
                    <a:pt x="5568" y="387"/>
                  </a:lnTo>
                  <a:lnTo>
                    <a:pt x="5568" y="390"/>
                  </a:lnTo>
                  <a:lnTo>
                    <a:pt x="5566" y="390"/>
                  </a:lnTo>
                  <a:lnTo>
                    <a:pt x="5566" y="395"/>
                  </a:lnTo>
                  <a:lnTo>
                    <a:pt x="5565" y="395"/>
                  </a:lnTo>
                  <a:lnTo>
                    <a:pt x="5565" y="400"/>
                  </a:lnTo>
                  <a:lnTo>
                    <a:pt x="5563" y="400"/>
                  </a:lnTo>
                  <a:lnTo>
                    <a:pt x="5563" y="404"/>
                  </a:lnTo>
                  <a:lnTo>
                    <a:pt x="5561" y="404"/>
                  </a:lnTo>
                  <a:lnTo>
                    <a:pt x="5561" y="409"/>
                  </a:lnTo>
                  <a:lnTo>
                    <a:pt x="5560" y="409"/>
                  </a:lnTo>
                  <a:lnTo>
                    <a:pt x="5560" y="414"/>
                  </a:lnTo>
                  <a:lnTo>
                    <a:pt x="5558" y="414"/>
                  </a:lnTo>
                  <a:lnTo>
                    <a:pt x="5558" y="417"/>
                  </a:lnTo>
                  <a:lnTo>
                    <a:pt x="5556" y="417"/>
                  </a:lnTo>
                  <a:lnTo>
                    <a:pt x="5556" y="422"/>
                  </a:lnTo>
                  <a:lnTo>
                    <a:pt x="5555" y="422"/>
                  </a:lnTo>
                  <a:lnTo>
                    <a:pt x="5555" y="425"/>
                  </a:lnTo>
                  <a:lnTo>
                    <a:pt x="5553" y="425"/>
                  </a:lnTo>
                  <a:lnTo>
                    <a:pt x="5553" y="430"/>
                  </a:lnTo>
                  <a:lnTo>
                    <a:pt x="5551" y="430"/>
                  </a:lnTo>
                  <a:lnTo>
                    <a:pt x="5551" y="435"/>
                  </a:lnTo>
                  <a:lnTo>
                    <a:pt x="5550" y="435"/>
                  </a:lnTo>
                  <a:lnTo>
                    <a:pt x="5550" y="439"/>
                  </a:lnTo>
                  <a:lnTo>
                    <a:pt x="5548" y="439"/>
                  </a:lnTo>
                  <a:lnTo>
                    <a:pt x="5548" y="444"/>
                  </a:lnTo>
                  <a:lnTo>
                    <a:pt x="5546" y="444"/>
                  </a:lnTo>
                  <a:lnTo>
                    <a:pt x="5546" y="447"/>
                  </a:lnTo>
                  <a:lnTo>
                    <a:pt x="5545" y="447"/>
                  </a:lnTo>
                  <a:lnTo>
                    <a:pt x="5545" y="452"/>
                  </a:lnTo>
                  <a:lnTo>
                    <a:pt x="5543" y="452"/>
                  </a:lnTo>
                  <a:lnTo>
                    <a:pt x="5543" y="457"/>
                  </a:lnTo>
                  <a:lnTo>
                    <a:pt x="5541" y="457"/>
                  </a:lnTo>
                  <a:lnTo>
                    <a:pt x="5541" y="460"/>
                  </a:lnTo>
                  <a:lnTo>
                    <a:pt x="5540" y="460"/>
                  </a:lnTo>
                  <a:lnTo>
                    <a:pt x="5540" y="465"/>
                  </a:lnTo>
                  <a:lnTo>
                    <a:pt x="5538" y="465"/>
                  </a:lnTo>
                  <a:lnTo>
                    <a:pt x="5538" y="470"/>
                  </a:lnTo>
                  <a:lnTo>
                    <a:pt x="5536" y="470"/>
                  </a:lnTo>
                  <a:lnTo>
                    <a:pt x="5536" y="474"/>
                  </a:lnTo>
                  <a:lnTo>
                    <a:pt x="5535" y="474"/>
                  </a:lnTo>
                  <a:lnTo>
                    <a:pt x="5535" y="479"/>
                  </a:lnTo>
                  <a:lnTo>
                    <a:pt x="5533" y="479"/>
                  </a:lnTo>
                  <a:lnTo>
                    <a:pt x="5533" y="482"/>
                  </a:lnTo>
                  <a:lnTo>
                    <a:pt x="5531" y="482"/>
                  </a:lnTo>
                  <a:lnTo>
                    <a:pt x="5531" y="487"/>
                  </a:lnTo>
                  <a:lnTo>
                    <a:pt x="5530" y="487"/>
                  </a:lnTo>
                  <a:lnTo>
                    <a:pt x="5530" y="492"/>
                  </a:lnTo>
                  <a:lnTo>
                    <a:pt x="5528" y="492"/>
                  </a:lnTo>
                  <a:lnTo>
                    <a:pt x="5528" y="495"/>
                  </a:lnTo>
                  <a:lnTo>
                    <a:pt x="5526" y="495"/>
                  </a:lnTo>
                  <a:lnTo>
                    <a:pt x="5526" y="500"/>
                  </a:lnTo>
                  <a:lnTo>
                    <a:pt x="5525" y="500"/>
                  </a:lnTo>
                  <a:lnTo>
                    <a:pt x="5525" y="504"/>
                  </a:lnTo>
                  <a:lnTo>
                    <a:pt x="5523" y="504"/>
                  </a:lnTo>
                  <a:lnTo>
                    <a:pt x="5523" y="509"/>
                  </a:lnTo>
                  <a:lnTo>
                    <a:pt x="5521" y="509"/>
                  </a:lnTo>
                  <a:lnTo>
                    <a:pt x="5521" y="514"/>
                  </a:lnTo>
                  <a:lnTo>
                    <a:pt x="5520" y="514"/>
                  </a:lnTo>
                  <a:lnTo>
                    <a:pt x="5520" y="517"/>
                  </a:lnTo>
                  <a:lnTo>
                    <a:pt x="5518" y="517"/>
                  </a:lnTo>
                  <a:lnTo>
                    <a:pt x="5518" y="522"/>
                  </a:lnTo>
                  <a:lnTo>
                    <a:pt x="5516" y="522"/>
                  </a:lnTo>
                  <a:lnTo>
                    <a:pt x="5516" y="527"/>
                  </a:lnTo>
                  <a:lnTo>
                    <a:pt x="5515" y="527"/>
                  </a:lnTo>
                  <a:lnTo>
                    <a:pt x="5515" y="530"/>
                  </a:lnTo>
                  <a:lnTo>
                    <a:pt x="5513" y="530"/>
                  </a:lnTo>
                  <a:lnTo>
                    <a:pt x="5513" y="535"/>
                  </a:lnTo>
                  <a:lnTo>
                    <a:pt x="5511" y="535"/>
                  </a:lnTo>
                  <a:lnTo>
                    <a:pt x="5511" y="539"/>
                  </a:lnTo>
                  <a:lnTo>
                    <a:pt x="5510" y="539"/>
                  </a:lnTo>
                  <a:lnTo>
                    <a:pt x="5510" y="544"/>
                  </a:lnTo>
                  <a:lnTo>
                    <a:pt x="5508" y="544"/>
                  </a:lnTo>
                  <a:lnTo>
                    <a:pt x="5508" y="549"/>
                  </a:lnTo>
                  <a:lnTo>
                    <a:pt x="5506" y="549"/>
                  </a:lnTo>
                  <a:lnTo>
                    <a:pt x="5506" y="552"/>
                  </a:lnTo>
                  <a:lnTo>
                    <a:pt x="5505" y="552"/>
                  </a:lnTo>
                  <a:lnTo>
                    <a:pt x="5505" y="557"/>
                  </a:lnTo>
                  <a:lnTo>
                    <a:pt x="5503" y="557"/>
                  </a:lnTo>
                  <a:lnTo>
                    <a:pt x="5503" y="560"/>
                  </a:lnTo>
                  <a:lnTo>
                    <a:pt x="5501" y="560"/>
                  </a:lnTo>
                  <a:lnTo>
                    <a:pt x="5501" y="565"/>
                  </a:lnTo>
                  <a:lnTo>
                    <a:pt x="5500" y="565"/>
                  </a:lnTo>
                  <a:lnTo>
                    <a:pt x="5500" y="570"/>
                  </a:lnTo>
                  <a:lnTo>
                    <a:pt x="5498" y="570"/>
                  </a:lnTo>
                  <a:lnTo>
                    <a:pt x="5498" y="574"/>
                  </a:lnTo>
                  <a:lnTo>
                    <a:pt x="5496" y="574"/>
                  </a:lnTo>
                  <a:lnTo>
                    <a:pt x="5496" y="579"/>
                  </a:lnTo>
                  <a:lnTo>
                    <a:pt x="5495" y="579"/>
                  </a:lnTo>
                  <a:lnTo>
                    <a:pt x="5495" y="584"/>
                  </a:lnTo>
                  <a:lnTo>
                    <a:pt x="5493" y="584"/>
                  </a:lnTo>
                  <a:lnTo>
                    <a:pt x="5493" y="587"/>
                  </a:lnTo>
                  <a:lnTo>
                    <a:pt x="5491" y="587"/>
                  </a:lnTo>
                  <a:lnTo>
                    <a:pt x="5491" y="592"/>
                  </a:lnTo>
                  <a:lnTo>
                    <a:pt x="5490" y="592"/>
                  </a:lnTo>
                  <a:lnTo>
                    <a:pt x="5490" y="595"/>
                  </a:lnTo>
                  <a:lnTo>
                    <a:pt x="5488" y="595"/>
                  </a:lnTo>
                  <a:lnTo>
                    <a:pt x="5488" y="600"/>
                  </a:lnTo>
                  <a:lnTo>
                    <a:pt x="5486" y="600"/>
                  </a:lnTo>
                  <a:lnTo>
                    <a:pt x="5486" y="605"/>
                  </a:lnTo>
                  <a:lnTo>
                    <a:pt x="5485" y="605"/>
                  </a:lnTo>
                  <a:lnTo>
                    <a:pt x="5485" y="609"/>
                  </a:lnTo>
                  <a:lnTo>
                    <a:pt x="5483" y="609"/>
                  </a:lnTo>
                  <a:lnTo>
                    <a:pt x="5483" y="614"/>
                  </a:lnTo>
                  <a:lnTo>
                    <a:pt x="5481" y="614"/>
                  </a:lnTo>
                  <a:lnTo>
                    <a:pt x="5481" y="617"/>
                  </a:lnTo>
                  <a:lnTo>
                    <a:pt x="5480" y="617"/>
                  </a:lnTo>
                  <a:lnTo>
                    <a:pt x="5480" y="622"/>
                  </a:lnTo>
                  <a:lnTo>
                    <a:pt x="5478" y="622"/>
                  </a:lnTo>
                  <a:lnTo>
                    <a:pt x="5478" y="627"/>
                  </a:lnTo>
                  <a:lnTo>
                    <a:pt x="5476" y="627"/>
                  </a:lnTo>
                  <a:lnTo>
                    <a:pt x="5476" y="630"/>
                  </a:lnTo>
                  <a:lnTo>
                    <a:pt x="5475" y="630"/>
                  </a:lnTo>
                  <a:lnTo>
                    <a:pt x="5475" y="635"/>
                  </a:lnTo>
                  <a:lnTo>
                    <a:pt x="5473" y="635"/>
                  </a:lnTo>
                  <a:lnTo>
                    <a:pt x="5473" y="640"/>
                  </a:lnTo>
                  <a:lnTo>
                    <a:pt x="5471" y="640"/>
                  </a:lnTo>
                  <a:lnTo>
                    <a:pt x="5471" y="644"/>
                  </a:lnTo>
                  <a:lnTo>
                    <a:pt x="5470" y="644"/>
                  </a:lnTo>
                  <a:lnTo>
                    <a:pt x="5470" y="649"/>
                  </a:lnTo>
                  <a:lnTo>
                    <a:pt x="5468" y="649"/>
                  </a:lnTo>
                  <a:lnTo>
                    <a:pt x="5468" y="652"/>
                  </a:lnTo>
                  <a:lnTo>
                    <a:pt x="5466" y="652"/>
                  </a:lnTo>
                  <a:lnTo>
                    <a:pt x="5466" y="657"/>
                  </a:lnTo>
                  <a:lnTo>
                    <a:pt x="5465" y="657"/>
                  </a:lnTo>
                  <a:lnTo>
                    <a:pt x="5465" y="662"/>
                  </a:lnTo>
                  <a:lnTo>
                    <a:pt x="5463" y="662"/>
                  </a:lnTo>
                  <a:lnTo>
                    <a:pt x="5463" y="665"/>
                  </a:lnTo>
                  <a:lnTo>
                    <a:pt x="5461" y="665"/>
                  </a:lnTo>
                  <a:lnTo>
                    <a:pt x="5461" y="670"/>
                  </a:lnTo>
                  <a:lnTo>
                    <a:pt x="5460" y="670"/>
                  </a:lnTo>
                  <a:lnTo>
                    <a:pt x="5460" y="675"/>
                  </a:lnTo>
                  <a:lnTo>
                    <a:pt x="5458" y="675"/>
                  </a:lnTo>
                  <a:lnTo>
                    <a:pt x="5458" y="679"/>
                  </a:lnTo>
                  <a:lnTo>
                    <a:pt x="5456" y="679"/>
                  </a:lnTo>
                  <a:lnTo>
                    <a:pt x="5456" y="684"/>
                  </a:lnTo>
                  <a:lnTo>
                    <a:pt x="5455" y="684"/>
                  </a:lnTo>
                  <a:lnTo>
                    <a:pt x="5455" y="687"/>
                  </a:lnTo>
                  <a:lnTo>
                    <a:pt x="5453" y="687"/>
                  </a:lnTo>
                  <a:lnTo>
                    <a:pt x="5453" y="692"/>
                  </a:lnTo>
                  <a:lnTo>
                    <a:pt x="5451" y="692"/>
                  </a:lnTo>
                  <a:lnTo>
                    <a:pt x="5451" y="697"/>
                  </a:lnTo>
                  <a:lnTo>
                    <a:pt x="5450" y="697"/>
                  </a:lnTo>
                  <a:lnTo>
                    <a:pt x="5450" y="700"/>
                  </a:lnTo>
                  <a:lnTo>
                    <a:pt x="5448" y="700"/>
                  </a:lnTo>
                  <a:lnTo>
                    <a:pt x="5448" y="705"/>
                  </a:lnTo>
                  <a:lnTo>
                    <a:pt x="5446" y="705"/>
                  </a:lnTo>
                  <a:lnTo>
                    <a:pt x="5446" y="709"/>
                  </a:lnTo>
                  <a:lnTo>
                    <a:pt x="5445" y="709"/>
                  </a:lnTo>
                  <a:lnTo>
                    <a:pt x="5445" y="714"/>
                  </a:lnTo>
                  <a:lnTo>
                    <a:pt x="5443" y="714"/>
                  </a:lnTo>
                  <a:lnTo>
                    <a:pt x="5443" y="719"/>
                  </a:lnTo>
                  <a:lnTo>
                    <a:pt x="5441" y="719"/>
                  </a:lnTo>
                  <a:lnTo>
                    <a:pt x="5441" y="722"/>
                  </a:lnTo>
                  <a:lnTo>
                    <a:pt x="5440" y="722"/>
                  </a:lnTo>
                  <a:lnTo>
                    <a:pt x="5440" y="727"/>
                  </a:lnTo>
                  <a:lnTo>
                    <a:pt x="5438" y="727"/>
                  </a:lnTo>
                  <a:lnTo>
                    <a:pt x="5438" y="732"/>
                  </a:lnTo>
                  <a:lnTo>
                    <a:pt x="5436" y="732"/>
                  </a:lnTo>
                  <a:lnTo>
                    <a:pt x="5436" y="735"/>
                  </a:lnTo>
                  <a:lnTo>
                    <a:pt x="5435" y="735"/>
                  </a:lnTo>
                  <a:lnTo>
                    <a:pt x="5435" y="740"/>
                  </a:lnTo>
                  <a:lnTo>
                    <a:pt x="5433" y="740"/>
                  </a:lnTo>
                  <a:lnTo>
                    <a:pt x="5433" y="744"/>
                  </a:lnTo>
                  <a:lnTo>
                    <a:pt x="5431" y="744"/>
                  </a:lnTo>
                  <a:lnTo>
                    <a:pt x="5431" y="749"/>
                  </a:lnTo>
                  <a:lnTo>
                    <a:pt x="5430" y="749"/>
                  </a:lnTo>
                  <a:lnTo>
                    <a:pt x="5430" y="754"/>
                  </a:lnTo>
                  <a:lnTo>
                    <a:pt x="5428" y="754"/>
                  </a:lnTo>
                  <a:lnTo>
                    <a:pt x="5428" y="757"/>
                  </a:lnTo>
                  <a:lnTo>
                    <a:pt x="5426" y="757"/>
                  </a:lnTo>
                  <a:lnTo>
                    <a:pt x="5426" y="762"/>
                  </a:lnTo>
                  <a:lnTo>
                    <a:pt x="5425" y="762"/>
                  </a:lnTo>
                  <a:lnTo>
                    <a:pt x="5425" y="765"/>
                  </a:lnTo>
                  <a:lnTo>
                    <a:pt x="5423" y="765"/>
                  </a:lnTo>
                  <a:lnTo>
                    <a:pt x="5423" y="770"/>
                  </a:lnTo>
                  <a:lnTo>
                    <a:pt x="5421" y="770"/>
                  </a:lnTo>
                  <a:lnTo>
                    <a:pt x="5421" y="775"/>
                  </a:lnTo>
                  <a:lnTo>
                    <a:pt x="5420" y="775"/>
                  </a:lnTo>
                  <a:lnTo>
                    <a:pt x="5420" y="779"/>
                  </a:lnTo>
                  <a:lnTo>
                    <a:pt x="5418" y="779"/>
                  </a:lnTo>
                  <a:lnTo>
                    <a:pt x="5418" y="784"/>
                  </a:lnTo>
                  <a:lnTo>
                    <a:pt x="5416" y="784"/>
                  </a:lnTo>
                  <a:lnTo>
                    <a:pt x="5416" y="789"/>
                  </a:lnTo>
                  <a:lnTo>
                    <a:pt x="5415" y="789"/>
                  </a:lnTo>
                  <a:lnTo>
                    <a:pt x="5415" y="792"/>
                  </a:lnTo>
                  <a:lnTo>
                    <a:pt x="5413" y="792"/>
                  </a:lnTo>
                  <a:lnTo>
                    <a:pt x="5413" y="797"/>
                  </a:lnTo>
                  <a:lnTo>
                    <a:pt x="5411" y="797"/>
                  </a:lnTo>
                  <a:lnTo>
                    <a:pt x="5411" y="800"/>
                  </a:lnTo>
                  <a:lnTo>
                    <a:pt x="5410" y="800"/>
                  </a:lnTo>
                  <a:lnTo>
                    <a:pt x="5410" y="805"/>
                  </a:lnTo>
                  <a:lnTo>
                    <a:pt x="5408" y="805"/>
                  </a:lnTo>
                  <a:lnTo>
                    <a:pt x="5408" y="810"/>
                  </a:lnTo>
                  <a:lnTo>
                    <a:pt x="5406" y="810"/>
                  </a:lnTo>
                  <a:lnTo>
                    <a:pt x="5406" y="814"/>
                  </a:lnTo>
                  <a:lnTo>
                    <a:pt x="5405" y="814"/>
                  </a:lnTo>
                  <a:lnTo>
                    <a:pt x="5405" y="819"/>
                  </a:lnTo>
                  <a:lnTo>
                    <a:pt x="5403" y="819"/>
                  </a:lnTo>
                  <a:lnTo>
                    <a:pt x="5403" y="824"/>
                  </a:lnTo>
                  <a:lnTo>
                    <a:pt x="5401" y="824"/>
                  </a:lnTo>
                  <a:lnTo>
                    <a:pt x="5401" y="827"/>
                  </a:lnTo>
                  <a:lnTo>
                    <a:pt x="5400" y="827"/>
                  </a:lnTo>
                  <a:lnTo>
                    <a:pt x="5400" y="832"/>
                  </a:lnTo>
                  <a:lnTo>
                    <a:pt x="5398" y="832"/>
                  </a:lnTo>
                  <a:lnTo>
                    <a:pt x="5398" y="835"/>
                  </a:lnTo>
                  <a:lnTo>
                    <a:pt x="5396" y="835"/>
                  </a:lnTo>
                  <a:lnTo>
                    <a:pt x="5396" y="840"/>
                  </a:lnTo>
                  <a:lnTo>
                    <a:pt x="5395" y="840"/>
                  </a:lnTo>
                  <a:lnTo>
                    <a:pt x="5395" y="845"/>
                  </a:lnTo>
                  <a:lnTo>
                    <a:pt x="5393" y="845"/>
                  </a:lnTo>
                  <a:lnTo>
                    <a:pt x="5393" y="849"/>
                  </a:lnTo>
                  <a:lnTo>
                    <a:pt x="5391" y="849"/>
                  </a:lnTo>
                  <a:lnTo>
                    <a:pt x="5391" y="854"/>
                  </a:lnTo>
                  <a:lnTo>
                    <a:pt x="5390" y="854"/>
                  </a:lnTo>
                  <a:lnTo>
                    <a:pt x="5390" y="859"/>
                  </a:lnTo>
                  <a:lnTo>
                    <a:pt x="5388" y="859"/>
                  </a:lnTo>
                  <a:lnTo>
                    <a:pt x="5388" y="862"/>
                  </a:lnTo>
                  <a:lnTo>
                    <a:pt x="5386" y="862"/>
                  </a:lnTo>
                  <a:lnTo>
                    <a:pt x="5386" y="867"/>
                  </a:lnTo>
                  <a:lnTo>
                    <a:pt x="5385" y="867"/>
                  </a:lnTo>
                  <a:lnTo>
                    <a:pt x="5385" y="870"/>
                  </a:lnTo>
                  <a:lnTo>
                    <a:pt x="5383" y="870"/>
                  </a:lnTo>
                  <a:lnTo>
                    <a:pt x="5383" y="875"/>
                  </a:lnTo>
                  <a:lnTo>
                    <a:pt x="5381" y="875"/>
                  </a:lnTo>
                  <a:lnTo>
                    <a:pt x="5381" y="880"/>
                  </a:lnTo>
                  <a:lnTo>
                    <a:pt x="5380" y="880"/>
                  </a:lnTo>
                  <a:lnTo>
                    <a:pt x="5380" y="884"/>
                  </a:lnTo>
                  <a:lnTo>
                    <a:pt x="5378" y="884"/>
                  </a:lnTo>
                  <a:lnTo>
                    <a:pt x="5378" y="889"/>
                  </a:lnTo>
                  <a:lnTo>
                    <a:pt x="5376" y="889"/>
                  </a:lnTo>
                  <a:lnTo>
                    <a:pt x="5376" y="892"/>
                  </a:lnTo>
                  <a:lnTo>
                    <a:pt x="5375" y="892"/>
                  </a:lnTo>
                  <a:lnTo>
                    <a:pt x="5375" y="897"/>
                  </a:lnTo>
                  <a:lnTo>
                    <a:pt x="5373" y="897"/>
                  </a:lnTo>
                  <a:lnTo>
                    <a:pt x="5373" y="902"/>
                  </a:lnTo>
                  <a:lnTo>
                    <a:pt x="5371" y="902"/>
                  </a:lnTo>
                  <a:lnTo>
                    <a:pt x="5371" y="905"/>
                  </a:lnTo>
                  <a:lnTo>
                    <a:pt x="5370" y="905"/>
                  </a:lnTo>
                  <a:lnTo>
                    <a:pt x="5370" y="910"/>
                  </a:lnTo>
                  <a:lnTo>
                    <a:pt x="5368" y="910"/>
                  </a:lnTo>
                  <a:lnTo>
                    <a:pt x="5368" y="915"/>
                  </a:lnTo>
                  <a:lnTo>
                    <a:pt x="5366" y="915"/>
                  </a:lnTo>
                  <a:lnTo>
                    <a:pt x="5366" y="919"/>
                  </a:lnTo>
                  <a:lnTo>
                    <a:pt x="5365" y="919"/>
                  </a:lnTo>
                  <a:lnTo>
                    <a:pt x="5365" y="924"/>
                  </a:lnTo>
                  <a:lnTo>
                    <a:pt x="5363" y="924"/>
                  </a:lnTo>
                  <a:lnTo>
                    <a:pt x="5363" y="927"/>
                  </a:lnTo>
                  <a:lnTo>
                    <a:pt x="5361" y="927"/>
                  </a:lnTo>
                  <a:lnTo>
                    <a:pt x="5361" y="932"/>
                  </a:lnTo>
                  <a:lnTo>
                    <a:pt x="5360" y="932"/>
                  </a:lnTo>
                  <a:lnTo>
                    <a:pt x="5360" y="937"/>
                  </a:lnTo>
                  <a:lnTo>
                    <a:pt x="5358" y="937"/>
                  </a:lnTo>
                  <a:lnTo>
                    <a:pt x="5358" y="940"/>
                  </a:lnTo>
                  <a:lnTo>
                    <a:pt x="5356" y="940"/>
                  </a:lnTo>
                  <a:lnTo>
                    <a:pt x="5356" y="945"/>
                  </a:lnTo>
                  <a:lnTo>
                    <a:pt x="5355" y="945"/>
                  </a:lnTo>
                  <a:lnTo>
                    <a:pt x="5355" y="950"/>
                  </a:lnTo>
                  <a:lnTo>
                    <a:pt x="5353" y="950"/>
                  </a:lnTo>
                  <a:lnTo>
                    <a:pt x="5353" y="954"/>
                  </a:lnTo>
                  <a:lnTo>
                    <a:pt x="5351" y="954"/>
                  </a:lnTo>
                  <a:lnTo>
                    <a:pt x="5351" y="959"/>
                  </a:lnTo>
                  <a:lnTo>
                    <a:pt x="5350" y="959"/>
                  </a:lnTo>
                  <a:lnTo>
                    <a:pt x="5350" y="962"/>
                  </a:lnTo>
                  <a:lnTo>
                    <a:pt x="5348" y="962"/>
                  </a:lnTo>
                  <a:lnTo>
                    <a:pt x="5348" y="967"/>
                  </a:lnTo>
                  <a:lnTo>
                    <a:pt x="5346" y="967"/>
                  </a:lnTo>
                  <a:lnTo>
                    <a:pt x="5346" y="972"/>
                  </a:lnTo>
                  <a:lnTo>
                    <a:pt x="5345" y="972"/>
                  </a:lnTo>
                  <a:lnTo>
                    <a:pt x="5345" y="975"/>
                  </a:lnTo>
                  <a:lnTo>
                    <a:pt x="5343" y="975"/>
                  </a:lnTo>
                  <a:lnTo>
                    <a:pt x="5343" y="980"/>
                  </a:lnTo>
                  <a:lnTo>
                    <a:pt x="5341" y="980"/>
                  </a:lnTo>
                  <a:lnTo>
                    <a:pt x="5341" y="985"/>
                  </a:lnTo>
                  <a:lnTo>
                    <a:pt x="5340" y="985"/>
                  </a:lnTo>
                  <a:lnTo>
                    <a:pt x="5340" y="989"/>
                  </a:lnTo>
                  <a:lnTo>
                    <a:pt x="5338" y="989"/>
                  </a:lnTo>
                  <a:lnTo>
                    <a:pt x="5338" y="994"/>
                  </a:lnTo>
                  <a:lnTo>
                    <a:pt x="5336" y="994"/>
                  </a:lnTo>
                  <a:lnTo>
                    <a:pt x="5336" y="997"/>
                  </a:lnTo>
                  <a:lnTo>
                    <a:pt x="5335" y="997"/>
                  </a:lnTo>
                  <a:lnTo>
                    <a:pt x="5335" y="1002"/>
                  </a:lnTo>
                  <a:lnTo>
                    <a:pt x="5333" y="1002"/>
                  </a:lnTo>
                  <a:lnTo>
                    <a:pt x="5333" y="1007"/>
                  </a:lnTo>
                  <a:lnTo>
                    <a:pt x="5331" y="1007"/>
                  </a:lnTo>
                  <a:lnTo>
                    <a:pt x="5331" y="1010"/>
                  </a:lnTo>
                  <a:lnTo>
                    <a:pt x="5330" y="1010"/>
                  </a:lnTo>
                  <a:lnTo>
                    <a:pt x="5330" y="1015"/>
                  </a:lnTo>
                  <a:lnTo>
                    <a:pt x="5328" y="1015"/>
                  </a:lnTo>
                  <a:lnTo>
                    <a:pt x="5328" y="1019"/>
                  </a:lnTo>
                  <a:lnTo>
                    <a:pt x="5326" y="1019"/>
                  </a:lnTo>
                  <a:lnTo>
                    <a:pt x="5326" y="1024"/>
                  </a:lnTo>
                  <a:lnTo>
                    <a:pt x="5325" y="1024"/>
                  </a:lnTo>
                  <a:lnTo>
                    <a:pt x="5325" y="1029"/>
                  </a:lnTo>
                  <a:lnTo>
                    <a:pt x="5323" y="1029"/>
                  </a:lnTo>
                  <a:lnTo>
                    <a:pt x="5323" y="1032"/>
                  </a:lnTo>
                  <a:lnTo>
                    <a:pt x="5321" y="1032"/>
                  </a:lnTo>
                  <a:lnTo>
                    <a:pt x="5321" y="1037"/>
                  </a:lnTo>
                  <a:lnTo>
                    <a:pt x="5320" y="1037"/>
                  </a:lnTo>
                  <a:lnTo>
                    <a:pt x="5320" y="1042"/>
                  </a:lnTo>
                  <a:lnTo>
                    <a:pt x="5318" y="1042"/>
                  </a:lnTo>
                  <a:lnTo>
                    <a:pt x="5318" y="1045"/>
                  </a:lnTo>
                  <a:lnTo>
                    <a:pt x="5316" y="1045"/>
                  </a:lnTo>
                  <a:lnTo>
                    <a:pt x="5316" y="1050"/>
                  </a:lnTo>
                  <a:lnTo>
                    <a:pt x="5315" y="1050"/>
                  </a:lnTo>
                  <a:lnTo>
                    <a:pt x="5315" y="1054"/>
                  </a:lnTo>
                  <a:lnTo>
                    <a:pt x="5313" y="1054"/>
                  </a:lnTo>
                  <a:lnTo>
                    <a:pt x="5313" y="1059"/>
                  </a:lnTo>
                  <a:lnTo>
                    <a:pt x="5311" y="1059"/>
                  </a:lnTo>
                  <a:lnTo>
                    <a:pt x="5311" y="1064"/>
                  </a:lnTo>
                  <a:lnTo>
                    <a:pt x="5310" y="1064"/>
                  </a:lnTo>
                  <a:lnTo>
                    <a:pt x="5310" y="1067"/>
                  </a:lnTo>
                  <a:lnTo>
                    <a:pt x="5308" y="1067"/>
                  </a:lnTo>
                  <a:lnTo>
                    <a:pt x="5308" y="1072"/>
                  </a:lnTo>
                  <a:lnTo>
                    <a:pt x="5306" y="1072"/>
                  </a:lnTo>
                  <a:lnTo>
                    <a:pt x="5306" y="1077"/>
                  </a:lnTo>
                  <a:lnTo>
                    <a:pt x="5305" y="1077"/>
                  </a:lnTo>
                  <a:lnTo>
                    <a:pt x="5305" y="1080"/>
                  </a:lnTo>
                  <a:lnTo>
                    <a:pt x="5303" y="1080"/>
                  </a:lnTo>
                  <a:lnTo>
                    <a:pt x="5303" y="1085"/>
                  </a:lnTo>
                  <a:lnTo>
                    <a:pt x="5301" y="1085"/>
                  </a:lnTo>
                  <a:lnTo>
                    <a:pt x="5301" y="1089"/>
                  </a:lnTo>
                  <a:lnTo>
                    <a:pt x="5300" y="1089"/>
                  </a:lnTo>
                  <a:lnTo>
                    <a:pt x="5300" y="1094"/>
                  </a:lnTo>
                  <a:lnTo>
                    <a:pt x="5298" y="1094"/>
                  </a:lnTo>
                  <a:lnTo>
                    <a:pt x="5298" y="1099"/>
                  </a:lnTo>
                  <a:lnTo>
                    <a:pt x="5296" y="1099"/>
                  </a:lnTo>
                  <a:lnTo>
                    <a:pt x="5296" y="1102"/>
                  </a:lnTo>
                  <a:lnTo>
                    <a:pt x="5295" y="1102"/>
                  </a:lnTo>
                  <a:lnTo>
                    <a:pt x="5295" y="1107"/>
                  </a:lnTo>
                  <a:lnTo>
                    <a:pt x="5293" y="1107"/>
                  </a:lnTo>
                  <a:lnTo>
                    <a:pt x="5293" y="1112"/>
                  </a:lnTo>
                  <a:lnTo>
                    <a:pt x="5291" y="1112"/>
                  </a:lnTo>
                  <a:lnTo>
                    <a:pt x="5291" y="1115"/>
                  </a:lnTo>
                  <a:lnTo>
                    <a:pt x="5290" y="1115"/>
                  </a:lnTo>
                  <a:lnTo>
                    <a:pt x="5290" y="1120"/>
                  </a:lnTo>
                  <a:lnTo>
                    <a:pt x="5288" y="1120"/>
                  </a:lnTo>
                  <a:lnTo>
                    <a:pt x="5288" y="1124"/>
                  </a:lnTo>
                  <a:lnTo>
                    <a:pt x="5286" y="1124"/>
                  </a:lnTo>
                  <a:lnTo>
                    <a:pt x="5286" y="1129"/>
                  </a:lnTo>
                  <a:lnTo>
                    <a:pt x="5285" y="1129"/>
                  </a:lnTo>
                  <a:lnTo>
                    <a:pt x="5285" y="1134"/>
                  </a:lnTo>
                  <a:lnTo>
                    <a:pt x="5283" y="1134"/>
                  </a:lnTo>
                  <a:lnTo>
                    <a:pt x="5283" y="1137"/>
                  </a:lnTo>
                  <a:lnTo>
                    <a:pt x="5281" y="1137"/>
                  </a:lnTo>
                  <a:lnTo>
                    <a:pt x="5281" y="1142"/>
                  </a:lnTo>
                  <a:lnTo>
                    <a:pt x="5280" y="1142"/>
                  </a:lnTo>
                  <a:lnTo>
                    <a:pt x="5280" y="1147"/>
                  </a:lnTo>
                  <a:lnTo>
                    <a:pt x="5278" y="1147"/>
                  </a:lnTo>
                  <a:lnTo>
                    <a:pt x="5278" y="1150"/>
                  </a:lnTo>
                  <a:lnTo>
                    <a:pt x="5276" y="1150"/>
                  </a:lnTo>
                  <a:lnTo>
                    <a:pt x="5276" y="1155"/>
                  </a:lnTo>
                  <a:lnTo>
                    <a:pt x="5275" y="1155"/>
                  </a:lnTo>
                  <a:lnTo>
                    <a:pt x="5275" y="1159"/>
                  </a:lnTo>
                  <a:lnTo>
                    <a:pt x="5273" y="1159"/>
                  </a:lnTo>
                  <a:lnTo>
                    <a:pt x="5273" y="1164"/>
                  </a:lnTo>
                  <a:lnTo>
                    <a:pt x="5271" y="1164"/>
                  </a:lnTo>
                  <a:lnTo>
                    <a:pt x="5271" y="1169"/>
                  </a:lnTo>
                  <a:lnTo>
                    <a:pt x="5270" y="1169"/>
                  </a:lnTo>
                  <a:lnTo>
                    <a:pt x="5270" y="1172"/>
                  </a:lnTo>
                  <a:lnTo>
                    <a:pt x="5268" y="1172"/>
                  </a:lnTo>
                  <a:lnTo>
                    <a:pt x="5268" y="1177"/>
                  </a:lnTo>
                  <a:lnTo>
                    <a:pt x="5266" y="1177"/>
                  </a:lnTo>
                  <a:lnTo>
                    <a:pt x="5266" y="1182"/>
                  </a:lnTo>
                  <a:lnTo>
                    <a:pt x="5265" y="1182"/>
                  </a:lnTo>
                  <a:lnTo>
                    <a:pt x="5265" y="1185"/>
                  </a:lnTo>
                  <a:lnTo>
                    <a:pt x="5263" y="1185"/>
                  </a:lnTo>
                  <a:lnTo>
                    <a:pt x="5263" y="1190"/>
                  </a:lnTo>
                  <a:lnTo>
                    <a:pt x="5261" y="1190"/>
                  </a:lnTo>
                  <a:lnTo>
                    <a:pt x="5261" y="1194"/>
                  </a:lnTo>
                  <a:lnTo>
                    <a:pt x="5260" y="1194"/>
                  </a:lnTo>
                  <a:lnTo>
                    <a:pt x="5260" y="1199"/>
                  </a:lnTo>
                  <a:lnTo>
                    <a:pt x="5258" y="1199"/>
                  </a:lnTo>
                  <a:lnTo>
                    <a:pt x="5258" y="1204"/>
                  </a:lnTo>
                  <a:lnTo>
                    <a:pt x="5256" y="1204"/>
                  </a:lnTo>
                  <a:lnTo>
                    <a:pt x="5256" y="1207"/>
                  </a:lnTo>
                  <a:lnTo>
                    <a:pt x="5255" y="1207"/>
                  </a:lnTo>
                  <a:lnTo>
                    <a:pt x="5255" y="1212"/>
                  </a:lnTo>
                  <a:lnTo>
                    <a:pt x="5253" y="1212"/>
                  </a:lnTo>
                  <a:lnTo>
                    <a:pt x="5253" y="1217"/>
                  </a:lnTo>
                  <a:lnTo>
                    <a:pt x="5251" y="1217"/>
                  </a:lnTo>
                  <a:lnTo>
                    <a:pt x="5251" y="1220"/>
                  </a:lnTo>
                  <a:lnTo>
                    <a:pt x="5250" y="1220"/>
                  </a:lnTo>
                  <a:lnTo>
                    <a:pt x="5250" y="1225"/>
                  </a:lnTo>
                  <a:lnTo>
                    <a:pt x="5248" y="1225"/>
                  </a:lnTo>
                  <a:lnTo>
                    <a:pt x="5248" y="1229"/>
                  </a:lnTo>
                  <a:lnTo>
                    <a:pt x="5246" y="1229"/>
                  </a:lnTo>
                  <a:lnTo>
                    <a:pt x="5246" y="1234"/>
                  </a:lnTo>
                  <a:lnTo>
                    <a:pt x="5245" y="1234"/>
                  </a:lnTo>
                  <a:lnTo>
                    <a:pt x="5245" y="1239"/>
                  </a:lnTo>
                  <a:lnTo>
                    <a:pt x="5243" y="1239"/>
                  </a:lnTo>
                  <a:lnTo>
                    <a:pt x="5243" y="1242"/>
                  </a:lnTo>
                  <a:lnTo>
                    <a:pt x="5241" y="1242"/>
                  </a:lnTo>
                  <a:lnTo>
                    <a:pt x="5241" y="1247"/>
                  </a:lnTo>
                  <a:lnTo>
                    <a:pt x="5240" y="1247"/>
                  </a:lnTo>
                  <a:lnTo>
                    <a:pt x="5240" y="1252"/>
                  </a:lnTo>
                  <a:lnTo>
                    <a:pt x="5238" y="1252"/>
                  </a:lnTo>
                  <a:lnTo>
                    <a:pt x="5238" y="1255"/>
                  </a:lnTo>
                  <a:lnTo>
                    <a:pt x="5236" y="1255"/>
                  </a:lnTo>
                  <a:lnTo>
                    <a:pt x="5236" y="1260"/>
                  </a:lnTo>
                  <a:lnTo>
                    <a:pt x="5235" y="1260"/>
                  </a:lnTo>
                  <a:lnTo>
                    <a:pt x="5235" y="1264"/>
                  </a:lnTo>
                  <a:lnTo>
                    <a:pt x="5233" y="1264"/>
                  </a:lnTo>
                  <a:lnTo>
                    <a:pt x="5233" y="1269"/>
                  </a:lnTo>
                  <a:lnTo>
                    <a:pt x="5231" y="1269"/>
                  </a:lnTo>
                  <a:lnTo>
                    <a:pt x="5231" y="1274"/>
                  </a:lnTo>
                  <a:lnTo>
                    <a:pt x="5230" y="1274"/>
                  </a:lnTo>
                  <a:lnTo>
                    <a:pt x="5230" y="1277"/>
                  </a:lnTo>
                  <a:lnTo>
                    <a:pt x="5228" y="1277"/>
                  </a:lnTo>
                  <a:lnTo>
                    <a:pt x="5228" y="1282"/>
                  </a:lnTo>
                  <a:lnTo>
                    <a:pt x="5226" y="1282"/>
                  </a:lnTo>
                  <a:lnTo>
                    <a:pt x="5226" y="1285"/>
                  </a:lnTo>
                  <a:lnTo>
                    <a:pt x="5225" y="1285"/>
                  </a:lnTo>
                  <a:lnTo>
                    <a:pt x="5225" y="1290"/>
                  </a:lnTo>
                  <a:lnTo>
                    <a:pt x="5223" y="1290"/>
                  </a:lnTo>
                  <a:lnTo>
                    <a:pt x="5223" y="1295"/>
                  </a:lnTo>
                  <a:lnTo>
                    <a:pt x="5221" y="1295"/>
                  </a:lnTo>
                  <a:lnTo>
                    <a:pt x="5221" y="1299"/>
                  </a:lnTo>
                  <a:lnTo>
                    <a:pt x="5220" y="1299"/>
                  </a:lnTo>
                  <a:lnTo>
                    <a:pt x="5220" y="1304"/>
                  </a:lnTo>
                  <a:lnTo>
                    <a:pt x="5218" y="1304"/>
                  </a:lnTo>
                  <a:lnTo>
                    <a:pt x="5218" y="1309"/>
                  </a:lnTo>
                  <a:lnTo>
                    <a:pt x="5216" y="1309"/>
                  </a:lnTo>
                  <a:lnTo>
                    <a:pt x="5216" y="1312"/>
                  </a:lnTo>
                  <a:lnTo>
                    <a:pt x="5215" y="1312"/>
                  </a:lnTo>
                  <a:lnTo>
                    <a:pt x="5215" y="1317"/>
                  </a:lnTo>
                  <a:lnTo>
                    <a:pt x="5213" y="1317"/>
                  </a:lnTo>
                  <a:lnTo>
                    <a:pt x="5213" y="1320"/>
                  </a:lnTo>
                  <a:lnTo>
                    <a:pt x="5211" y="1320"/>
                  </a:lnTo>
                  <a:lnTo>
                    <a:pt x="5211" y="1325"/>
                  </a:lnTo>
                  <a:lnTo>
                    <a:pt x="5210" y="1325"/>
                  </a:lnTo>
                  <a:lnTo>
                    <a:pt x="5210" y="1330"/>
                  </a:lnTo>
                  <a:lnTo>
                    <a:pt x="5208" y="1330"/>
                  </a:lnTo>
                  <a:lnTo>
                    <a:pt x="5208" y="1334"/>
                  </a:lnTo>
                  <a:lnTo>
                    <a:pt x="5206" y="1334"/>
                  </a:lnTo>
                  <a:lnTo>
                    <a:pt x="5206" y="1339"/>
                  </a:lnTo>
                  <a:lnTo>
                    <a:pt x="5205" y="1339"/>
                  </a:lnTo>
                  <a:lnTo>
                    <a:pt x="5205" y="1344"/>
                  </a:lnTo>
                  <a:lnTo>
                    <a:pt x="5203" y="1344"/>
                  </a:lnTo>
                  <a:lnTo>
                    <a:pt x="5203" y="1347"/>
                  </a:lnTo>
                  <a:lnTo>
                    <a:pt x="5201" y="1347"/>
                  </a:lnTo>
                  <a:lnTo>
                    <a:pt x="5201" y="1352"/>
                  </a:lnTo>
                  <a:lnTo>
                    <a:pt x="5200" y="1352"/>
                  </a:lnTo>
                  <a:lnTo>
                    <a:pt x="5200" y="1355"/>
                  </a:lnTo>
                  <a:lnTo>
                    <a:pt x="5198" y="1355"/>
                  </a:lnTo>
                  <a:lnTo>
                    <a:pt x="5198" y="1360"/>
                  </a:lnTo>
                  <a:lnTo>
                    <a:pt x="5196" y="1360"/>
                  </a:lnTo>
                  <a:lnTo>
                    <a:pt x="5196" y="1365"/>
                  </a:lnTo>
                  <a:lnTo>
                    <a:pt x="5195" y="1365"/>
                  </a:lnTo>
                  <a:lnTo>
                    <a:pt x="5195" y="1369"/>
                  </a:lnTo>
                  <a:lnTo>
                    <a:pt x="5193" y="1369"/>
                  </a:lnTo>
                  <a:lnTo>
                    <a:pt x="5193" y="1374"/>
                  </a:lnTo>
                  <a:lnTo>
                    <a:pt x="5191" y="1374"/>
                  </a:lnTo>
                  <a:lnTo>
                    <a:pt x="5191" y="1379"/>
                  </a:lnTo>
                  <a:lnTo>
                    <a:pt x="5190" y="1379"/>
                  </a:lnTo>
                  <a:lnTo>
                    <a:pt x="5190" y="1382"/>
                  </a:lnTo>
                  <a:lnTo>
                    <a:pt x="5188" y="1382"/>
                  </a:lnTo>
                  <a:lnTo>
                    <a:pt x="5188" y="1387"/>
                  </a:lnTo>
                  <a:lnTo>
                    <a:pt x="5186" y="1387"/>
                  </a:lnTo>
                  <a:lnTo>
                    <a:pt x="5186" y="1390"/>
                  </a:lnTo>
                  <a:lnTo>
                    <a:pt x="5185" y="1390"/>
                  </a:lnTo>
                  <a:lnTo>
                    <a:pt x="5185" y="1395"/>
                  </a:lnTo>
                  <a:lnTo>
                    <a:pt x="5183" y="1395"/>
                  </a:lnTo>
                  <a:lnTo>
                    <a:pt x="5183" y="1400"/>
                  </a:lnTo>
                  <a:lnTo>
                    <a:pt x="5181" y="1400"/>
                  </a:lnTo>
                  <a:lnTo>
                    <a:pt x="5181" y="1404"/>
                  </a:lnTo>
                  <a:lnTo>
                    <a:pt x="5180" y="1404"/>
                  </a:lnTo>
                  <a:lnTo>
                    <a:pt x="5180" y="1409"/>
                  </a:lnTo>
                  <a:lnTo>
                    <a:pt x="5178" y="1409"/>
                  </a:lnTo>
                  <a:lnTo>
                    <a:pt x="5178" y="1414"/>
                  </a:lnTo>
                  <a:lnTo>
                    <a:pt x="5176" y="1414"/>
                  </a:lnTo>
                  <a:lnTo>
                    <a:pt x="5176" y="1417"/>
                  </a:lnTo>
                  <a:lnTo>
                    <a:pt x="5175" y="1417"/>
                  </a:lnTo>
                  <a:lnTo>
                    <a:pt x="5175" y="1422"/>
                  </a:lnTo>
                  <a:lnTo>
                    <a:pt x="5173" y="1422"/>
                  </a:lnTo>
                  <a:lnTo>
                    <a:pt x="5173" y="1425"/>
                  </a:lnTo>
                  <a:lnTo>
                    <a:pt x="5171" y="1425"/>
                  </a:lnTo>
                  <a:lnTo>
                    <a:pt x="5171" y="1430"/>
                  </a:lnTo>
                  <a:lnTo>
                    <a:pt x="5170" y="1430"/>
                  </a:lnTo>
                  <a:lnTo>
                    <a:pt x="5170" y="1435"/>
                  </a:lnTo>
                  <a:lnTo>
                    <a:pt x="5168" y="1435"/>
                  </a:lnTo>
                  <a:lnTo>
                    <a:pt x="5168" y="1439"/>
                  </a:lnTo>
                  <a:lnTo>
                    <a:pt x="5166" y="1439"/>
                  </a:lnTo>
                  <a:lnTo>
                    <a:pt x="5166" y="1444"/>
                  </a:lnTo>
                  <a:lnTo>
                    <a:pt x="5165" y="1444"/>
                  </a:lnTo>
                  <a:lnTo>
                    <a:pt x="5165" y="1449"/>
                  </a:lnTo>
                  <a:lnTo>
                    <a:pt x="5163" y="1449"/>
                  </a:lnTo>
                  <a:lnTo>
                    <a:pt x="5163" y="1452"/>
                  </a:lnTo>
                  <a:lnTo>
                    <a:pt x="5161" y="1452"/>
                  </a:lnTo>
                  <a:lnTo>
                    <a:pt x="5161" y="1457"/>
                  </a:lnTo>
                  <a:lnTo>
                    <a:pt x="5160" y="1457"/>
                  </a:lnTo>
                  <a:lnTo>
                    <a:pt x="5160" y="1460"/>
                  </a:lnTo>
                  <a:lnTo>
                    <a:pt x="5158" y="1460"/>
                  </a:lnTo>
                  <a:lnTo>
                    <a:pt x="5158" y="1465"/>
                  </a:lnTo>
                  <a:lnTo>
                    <a:pt x="5156" y="1465"/>
                  </a:lnTo>
                  <a:lnTo>
                    <a:pt x="5156" y="1470"/>
                  </a:lnTo>
                  <a:lnTo>
                    <a:pt x="5155" y="1470"/>
                  </a:lnTo>
                  <a:lnTo>
                    <a:pt x="5155" y="1474"/>
                  </a:lnTo>
                  <a:lnTo>
                    <a:pt x="5153" y="1474"/>
                  </a:lnTo>
                  <a:lnTo>
                    <a:pt x="5153" y="1479"/>
                  </a:lnTo>
                  <a:lnTo>
                    <a:pt x="5151" y="1479"/>
                  </a:lnTo>
                  <a:lnTo>
                    <a:pt x="5151" y="1484"/>
                  </a:lnTo>
                  <a:lnTo>
                    <a:pt x="5150" y="1484"/>
                  </a:lnTo>
                  <a:lnTo>
                    <a:pt x="5150" y="1487"/>
                  </a:lnTo>
                  <a:lnTo>
                    <a:pt x="5148" y="1487"/>
                  </a:lnTo>
                  <a:lnTo>
                    <a:pt x="5148" y="1492"/>
                  </a:lnTo>
                  <a:lnTo>
                    <a:pt x="5146" y="1492"/>
                  </a:lnTo>
                  <a:lnTo>
                    <a:pt x="5146" y="1495"/>
                  </a:lnTo>
                  <a:lnTo>
                    <a:pt x="5145" y="1495"/>
                  </a:lnTo>
                  <a:lnTo>
                    <a:pt x="5145" y="1500"/>
                  </a:lnTo>
                  <a:lnTo>
                    <a:pt x="5143" y="1500"/>
                  </a:lnTo>
                  <a:lnTo>
                    <a:pt x="5143" y="1505"/>
                  </a:lnTo>
                  <a:lnTo>
                    <a:pt x="5141" y="1505"/>
                  </a:lnTo>
                  <a:lnTo>
                    <a:pt x="5141" y="1509"/>
                  </a:lnTo>
                  <a:lnTo>
                    <a:pt x="5140" y="1509"/>
                  </a:lnTo>
                  <a:lnTo>
                    <a:pt x="5140" y="1514"/>
                  </a:lnTo>
                  <a:lnTo>
                    <a:pt x="5138" y="1514"/>
                  </a:lnTo>
                  <a:lnTo>
                    <a:pt x="5138" y="1519"/>
                  </a:lnTo>
                  <a:lnTo>
                    <a:pt x="5136" y="1519"/>
                  </a:lnTo>
                  <a:lnTo>
                    <a:pt x="5136" y="1522"/>
                  </a:lnTo>
                  <a:lnTo>
                    <a:pt x="5135" y="1522"/>
                  </a:lnTo>
                  <a:lnTo>
                    <a:pt x="5135" y="1527"/>
                  </a:lnTo>
                  <a:lnTo>
                    <a:pt x="5133" y="1527"/>
                  </a:lnTo>
                  <a:lnTo>
                    <a:pt x="5133" y="1530"/>
                  </a:lnTo>
                  <a:lnTo>
                    <a:pt x="5131" y="1530"/>
                  </a:lnTo>
                  <a:lnTo>
                    <a:pt x="5131" y="1535"/>
                  </a:lnTo>
                  <a:lnTo>
                    <a:pt x="5130" y="1535"/>
                  </a:lnTo>
                  <a:lnTo>
                    <a:pt x="5130" y="1540"/>
                  </a:lnTo>
                  <a:lnTo>
                    <a:pt x="5128" y="1540"/>
                  </a:lnTo>
                  <a:lnTo>
                    <a:pt x="5128" y="1544"/>
                  </a:lnTo>
                  <a:lnTo>
                    <a:pt x="5126" y="1544"/>
                  </a:lnTo>
                  <a:lnTo>
                    <a:pt x="5126" y="1549"/>
                  </a:lnTo>
                  <a:lnTo>
                    <a:pt x="5125" y="1549"/>
                  </a:lnTo>
                  <a:lnTo>
                    <a:pt x="5125" y="1554"/>
                  </a:lnTo>
                  <a:lnTo>
                    <a:pt x="5123" y="1554"/>
                  </a:lnTo>
                  <a:lnTo>
                    <a:pt x="5123" y="1557"/>
                  </a:lnTo>
                  <a:lnTo>
                    <a:pt x="5121" y="1557"/>
                  </a:lnTo>
                  <a:lnTo>
                    <a:pt x="5121" y="1562"/>
                  </a:lnTo>
                  <a:lnTo>
                    <a:pt x="5120" y="1562"/>
                  </a:lnTo>
                  <a:lnTo>
                    <a:pt x="5120" y="1565"/>
                  </a:lnTo>
                  <a:lnTo>
                    <a:pt x="5118" y="1565"/>
                  </a:lnTo>
                  <a:lnTo>
                    <a:pt x="5118" y="1570"/>
                  </a:lnTo>
                  <a:lnTo>
                    <a:pt x="5116" y="1570"/>
                  </a:lnTo>
                  <a:lnTo>
                    <a:pt x="5116" y="1575"/>
                  </a:lnTo>
                  <a:lnTo>
                    <a:pt x="5115" y="1575"/>
                  </a:lnTo>
                  <a:lnTo>
                    <a:pt x="5115" y="1579"/>
                  </a:lnTo>
                  <a:lnTo>
                    <a:pt x="5113" y="1579"/>
                  </a:lnTo>
                  <a:lnTo>
                    <a:pt x="5113" y="1584"/>
                  </a:lnTo>
                  <a:lnTo>
                    <a:pt x="5111" y="1584"/>
                  </a:lnTo>
                  <a:lnTo>
                    <a:pt x="5111" y="1589"/>
                  </a:lnTo>
                  <a:lnTo>
                    <a:pt x="5110" y="1589"/>
                  </a:lnTo>
                  <a:lnTo>
                    <a:pt x="5110" y="1592"/>
                  </a:lnTo>
                  <a:lnTo>
                    <a:pt x="5108" y="1592"/>
                  </a:lnTo>
                  <a:lnTo>
                    <a:pt x="5108" y="1597"/>
                  </a:lnTo>
                  <a:lnTo>
                    <a:pt x="5106" y="1597"/>
                  </a:lnTo>
                  <a:lnTo>
                    <a:pt x="5106" y="1602"/>
                  </a:lnTo>
                  <a:lnTo>
                    <a:pt x="5105" y="1602"/>
                  </a:lnTo>
                  <a:lnTo>
                    <a:pt x="5105" y="1605"/>
                  </a:lnTo>
                  <a:lnTo>
                    <a:pt x="5103" y="1605"/>
                  </a:lnTo>
                  <a:lnTo>
                    <a:pt x="5103" y="1610"/>
                  </a:lnTo>
                  <a:lnTo>
                    <a:pt x="5101" y="1610"/>
                  </a:lnTo>
                  <a:lnTo>
                    <a:pt x="5101" y="1614"/>
                  </a:lnTo>
                  <a:lnTo>
                    <a:pt x="5100" y="1614"/>
                  </a:lnTo>
                  <a:lnTo>
                    <a:pt x="5100" y="1619"/>
                  </a:lnTo>
                  <a:lnTo>
                    <a:pt x="5098" y="1619"/>
                  </a:lnTo>
                  <a:lnTo>
                    <a:pt x="5098" y="1624"/>
                  </a:lnTo>
                  <a:lnTo>
                    <a:pt x="5096" y="1624"/>
                  </a:lnTo>
                  <a:lnTo>
                    <a:pt x="5096" y="1627"/>
                  </a:lnTo>
                  <a:lnTo>
                    <a:pt x="5095" y="1627"/>
                  </a:lnTo>
                  <a:lnTo>
                    <a:pt x="5095" y="1632"/>
                  </a:lnTo>
                  <a:lnTo>
                    <a:pt x="5093" y="1632"/>
                  </a:lnTo>
                  <a:lnTo>
                    <a:pt x="5093" y="1637"/>
                  </a:lnTo>
                  <a:lnTo>
                    <a:pt x="5091" y="1637"/>
                  </a:lnTo>
                  <a:lnTo>
                    <a:pt x="5091" y="1640"/>
                  </a:lnTo>
                  <a:lnTo>
                    <a:pt x="5090" y="1640"/>
                  </a:lnTo>
                  <a:lnTo>
                    <a:pt x="5090" y="1645"/>
                  </a:lnTo>
                  <a:lnTo>
                    <a:pt x="5088" y="1645"/>
                  </a:lnTo>
                  <a:lnTo>
                    <a:pt x="5088" y="1649"/>
                  </a:lnTo>
                  <a:lnTo>
                    <a:pt x="5086" y="1649"/>
                  </a:lnTo>
                  <a:lnTo>
                    <a:pt x="5086" y="1654"/>
                  </a:lnTo>
                  <a:lnTo>
                    <a:pt x="5085" y="1654"/>
                  </a:lnTo>
                  <a:lnTo>
                    <a:pt x="5085" y="1659"/>
                  </a:lnTo>
                  <a:lnTo>
                    <a:pt x="5083" y="1659"/>
                  </a:lnTo>
                  <a:lnTo>
                    <a:pt x="5083" y="1662"/>
                  </a:lnTo>
                  <a:lnTo>
                    <a:pt x="5081" y="1662"/>
                  </a:lnTo>
                  <a:lnTo>
                    <a:pt x="5081" y="1667"/>
                  </a:lnTo>
                  <a:lnTo>
                    <a:pt x="5080" y="1667"/>
                  </a:lnTo>
                  <a:lnTo>
                    <a:pt x="5080" y="1672"/>
                  </a:lnTo>
                  <a:lnTo>
                    <a:pt x="5078" y="1672"/>
                  </a:lnTo>
                  <a:lnTo>
                    <a:pt x="5078" y="1675"/>
                  </a:lnTo>
                  <a:lnTo>
                    <a:pt x="5076" y="1675"/>
                  </a:lnTo>
                  <a:lnTo>
                    <a:pt x="5076" y="1680"/>
                  </a:lnTo>
                  <a:lnTo>
                    <a:pt x="5075" y="1680"/>
                  </a:lnTo>
                  <a:lnTo>
                    <a:pt x="5075" y="1684"/>
                  </a:lnTo>
                  <a:lnTo>
                    <a:pt x="5073" y="1684"/>
                  </a:lnTo>
                  <a:lnTo>
                    <a:pt x="5073" y="1689"/>
                  </a:lnTo>
                  <a:lnTo>
                    <a:pt x="5071" y="1689"/>
                  </a:lnTo>
                  <a:lnTo>
                    <a:pt x="5071" y="1694"/>
                  </a:lnTo>
                  <a:lnTo>
                    <a:pt x="5070" y="1694"/>
                  </a:lnTo>
                  <a:lnTo>
                    <a:pt x="5070" y="1697"/>
                  </a:lnTo>
                  <a:lnTo>
                    <a:pt x="5068" y="1697"/>
                  </a:lnTo>
                  <a:lnTo>
                    <a:pt x="5068" y="1702"/>
                  </a:lnTo>
                  <a:lnTo>
                    <a:pt x="5066" y="1702"/>
                  </a:lnTo>
                  <a:lnTo>
                    <a:pt x="5066" y="1707"/>
                  </a:lnTo>
                  <a:lnTo>
                    <a:pt x="5065" y="1707"/>
                  </a:lnTo>
                  <a:lnTo>
                    <a:pt x="5065" y="1710"/>
                  </a:lnTo>
                  <a:lnTo>
                    <a:pt x="5063" y="1710"/>
                  </a:lnTo>
                  <a:lnTo>
                    <a:pt x="5063" y="1715"/>
                  </a:lnTo>
                  <a:lnTo>
                    <a:pt x="5061" y="1715"/>
                  </a:lnTo>
                  <a:lnTo>
                    <a:pt x="5061" y="1719"/>
                  </a:lnTo>
                  <a:lnTo>
                    <a:pt x="5060" y="1719"/>
                  </a:lnTo>
                  <a:lnTo>
                    <a:pt x="5060" y="1724"/>
                  </a:lnTo>
                  <a:lnTo>
                    <a:pt x="5058" y="1724"/>
                  </a:lnTo>
                  <a:lnTo>
                    <a:pt x="5058" y="1729"/>
                  </a:lnTo>
                  <a:lnTo>
                    <a:pt x="5056" y="1729"/>
                  </a:lnTo>
                  <a:lnTo>
                    <a:pt x="5056" y="1732"/>
                  </a:lnTo>
                  <a:lnTo>
                    <a:pt x="5055" y="1732"/>
                  </a:lnTo>
                  <a:lnTo>
                    <a:pt x="5055" y="1737"/>
                  </a:lnTo>
                  <a:lnTo>
                    <a:pt x="5053" y="1737"/>
                  </a:lnTo>
                  <a:lnTo>
                    <a:pt x="5053" y="1742"/>
                  </a:lnTo>
                  <a:lnTo>
                    <a:pt x="5051" y="1742"/>
                  </a:lnTo>
                  <a:lnTo>
                    <a:pt x="5051" y="1745"/>
                  </a:lnTo>
                  <a:lnTo>
                    <a:pt x="5050" y="1745"/>
                  </a:lnTo>
                  <a:lnTo>
                    <a:pt x="5050" y="1750"/>
                  </a:lnTo>
                  <a:lnTo>
                    <a:pt x="5048" y="1750"/>
                  </a:lnTo>
                  <a:lnTo>
                    <a:pt x="5048" y="1754"/>
                  </a:lnTo>
                  <a:lnTo>
                    <a:pt x="5046" y="1754"/>
                  </a:lnTo>
                  <a:lnTo>
                    <a:pt x="5046" y="1759"/>
                  </a:lnTo>
                  <a:lnTo>
                    <a:pt x="5045" y="1759"/>
                  </a:lnTo>
                  <a:lnTo>
                    <a:pt x="5045" y="1764"/>
                  </a:lnTo>
                  <a:lnTo>
                    <a:pt x="5043" y="1764"/>
                  </a:lnTo>
                  <a:lnTo>
                    <a:pt x="5043" y="1767"/>
                  </a:lnTo>
                  <a:lnTo>
                    <a:pt x="5041" y="1767"/>
                  </a:lnTo>
                  <a:lnTo>
                    <a:pt x="5041" y="1772"/>
                  </a:lnTo>
                  <a:lnTo>
                    <a:pt x="5040" y="1772"/>
                  </a:lnTo>
                  <a:lnTo>
                    <a:pt x="5040" y="1777"/>
                  </a:lnTo>
                  <a:lnTo>
                    <a:pt x="5038" y="1777"/>
                  </a:lnTo>
                  <a:lnTo>
                    <a:pt x="5038" y="1780"/>
                  </a:lnTo>
                  <a:lnTo>
                    <a:pt x="5036" y="1780"/>
                  </a:lnTo>
                  <a:lnTo>
                    <a:pt x="5036" y="1785"/>
                  </a:lnTo>
                  <a:lnTo>
                    <a:pt x="5035" y="1785"/>
                  </a:lnTo>
                  <a:lnTo>
                    <a:pt x="5035" y="1789"/>
                  </a:lnTo>
                  <a:lnTo>
                    <a:pt x="5033" y="1789"/>
                  </a:lnTo>
                  <a:lnTo>
                    <a:pt x="5033" y="1794"/>
                  </a:lnTo>
                  <a:lnTo>
                    <a:pt x="5031" y="1794"/>
                  </a:lnTo>
                  <a:lnTo>
                    <a:pt x="5031" y="1799"/>
                  </a:lnTo>
                  <a:lnTo>
                    <a:pt x="5030" y="1799"/>
                  </a:lnTo>
                  <a:lnTo>
                    <a:pt x="5030" y="1802"/>
                  </a:lnTo>
                  <a:lnTo>
                    <a:pt x="5028" y="1802"/>
                  </a:lnTo>
                  <a:lnTo>
                    <a:pt x="5028" y="1807"/>
                  </a:lnTo>
                  <a:lnTo>
                    <a:pt x="5026" y="1807"/>
                  </a:lnTo>
                  <a:lnTo>
                    <a:pt x="5026" y="1812"/>
                  </a:lnTo>
                  <a:lnTo>
                    <a:pt x="5025" y="1812"/>
                  </a:lnTo>
                  <a:lnTo>
                    <a:pt x="5025" y="1815"/>
                  </a:lnTo>
                  <a:lnTo>
                    <a:pt x="5023" y="1815"/>
                  </a:lnTo>
                  <a:lnTo>
                    <a:pt x="5023" y="1820"/>
                  </a:lnTo>
                  <a:lnTo>
                    <a:pt x="5021" y="1820"/>
                  </a:lnTo>
                  <a:lnTo>
                    <a:pt x="5021" y="1824"/>
                  </a:lnTo>
                  <a:lnTo>
                    <a:pt x="5020" y="1824"/>
                  </a:lnTo>
                  <a:lnTo>
                    <a:pt x="5020" y="1829"/>
                  </a:lnTo>
                  <a:lnTo>
                    <a:pt x="5018" y="1829"/>
                  </a:lnTo>
                  <a:lnTo>
                    <a:pt x="5018" y="1834"/>
                  </a:lnTo>
                  <a:lnTo>
                    <a:pt x="5016" y="1834"/>
                  </a:lnTo>
                  <a:lnTo>
                    <a:pt x="5016" y="1837"/>
                  </a:lnTo>
                  <a:lnTo>
                    <a:pt x="5015" y="1837"/>
                  </a:lnTo>
                  <a:lnTo>
                    <a:pt x="5015" y="1842"/>
                  </a:lnTo>
                  <a:lnTo>
                    <a:pt x="5013" y="1842"/>
                  </a:lnTo>
                  <a:lnTo>
                    <a:pt x="5013" y="1847"/>
                  </a:lnTo>
                  <a:lnTo>
                    <a:pt x="5011" y="1847"/>
                  </a:lnTo>
                  <a:lnTo>
                    <a:pt x="5011" y="1850"/>
                  </a:lnTo>
                  <a:lnTo>
                    <a:pt x="5010" y="1850"/>
                  </a:lnTo>
                  <a:lnTo>
                    <a:pt x="5010" y="1855"/>
                  </a:lnTo>
                  <a:lnTo>
                    <a:pt x="5008" y="1855"/>
                  </a:lnTo>
                  <a:lnTo>
                    <a:pt x="5008" y="1860"/>
                  </a:lnTo>
                  <a:lnTo>
                    <a:pt x="5006" y="1860"/>
                  </a:lnTo>
                  <a:lnTo>
                    <a:pt x="5006" y="1864"/>
                  </a:lnTo>
                  <a:lnTo>
                    <a:pt x="5005" y="1864"/>
                  </a:lnTo>
                  <a:lnTo>
                    <a:pt x="5005" y="1869"/>
                  </a:lnTo>
                  <a:lnTo>
                    <a:pt x="5003" y="1869"/>
                  </a:lnTo>
                  <a:lnTo>
                    <a:pt x="5003" y="1872"/>
                  </a:lnTo>
                  <a:lnTo>
                    <a:pt x="5001" y="1872"/>
                  </a:lnTo>
                  <a:lnTo>
                    <a:pt x="5001" y="1877"/>
                  </a:lnTo>
                  <a:lnTo>
                    <a:pt x="5000" y="1877"/>
                  </a:lnTo>
                  <a:lnTo>
                    <a:pt x="5000" y="1882"/>
                  </a:lnTo>
                  <a:lnTo>
                    <a:pt x="4998" y="1882"/>
                  </a:lnTo>
                  <a:lnTo>
                    <a:pt x="4998" y="1885"/>
                  </a:lnTo>
                  <a:lnTo>
                    <a:pt x="4996" y="1885"/>
                  </a:lnTo>
                  <a:lnTo>
                    <a:pt x="4996" y="1890"/>
                  </a:lnTo>
                  <a:lnTo>
                    <a:pt x="4995" y="1890"/>
                  </a:lnTo>
                  <a:lnTo>
                    <a:pt x="4995" y="1895"/>
                  </a:lnTo>
                  <a:lnTo>
                    <a:pt x="4993" y="1895"/>
                  </a:lnTo>
                  <a:lnTo>
                    <a:pt x="4993" y="1899"/>
                  </a:lnTo>
                  <a:lnTo>
                    <a:pt x="4991" y="1899"/>
                  </a:lnTo>
                  <a:lnTo>
                    <a:pt x="4991" y="1904"/>
                  </a:lnTo>
                  <a:lnTo>
                    <a:pt x="4990" y="1904"/>
                  </a:lnTo>
                  <a:lnTo>
                    <a:pt x="4990" y="1907"/>
                  </a:lnTo>
                  <a:lnTo>
                    <a:pt x="4988" y="1907"/>
                  </a:lnTo>
                  <a:lnTo>
                    <a:pt x="4988" y="1912"/>
                  </a:lnTo>
                  <a:lnTo>
                    <a:pt x="4986" y="1912"/>
                  </a:lnTo>
                  <a:lnTo>
                    <a:pt x="4986" y="1917"/>
                  </a:lnTo>
                  <a:lnTo>
                    <a:pt x="4985" y="1917"/>
                  </a:lnTo>
                  <a:lnTo>
                    <a:pt x="4985" y="1920"/>
                  </a:lnTo>
                  <a:lnTo>
                    <a:pt x="4983" y="1920"/>
                  </a:lnTo>
                  <a:lnTo>
                    <a:pt x="4983" y="1925"/>
                  </a:lnTo>
                  <a:lnTo>
                    <a:pt x="4981" y="1925"/>
                  </a:lnTo>
                  <a:lnTo>
                    <a:pt x="4981" y="1930"/>
                  </a:lnTo>
                  <a:lnTo>
                    <a:pt x="4980" y="1930"/>
                  </a:lnTo>
                  <a:lnTo>
                    <a:pt x="4980" y="1934"/>
                  </a:lnTo>
                  <a:lnTo>
                    <a:pt x="4978" y="1934"/>
                  </a:lnTo>
                  <a:lnTo>
                    <a:pt x="4978" y="1939"/>
                  </a:lnTo>
                  <a:lnTo>
                    <a:pt x="4976" y="1939"/>
                  </a:lnTo>
                  <a:lnTo>
                    <a:pt x="4976" y="1942"/>
                  </a:lnTo>
                  <a:lnTo>
                    <a:pt x="4975" y="1942"/>
                  </a:lnTo>
                  <a:lnTo>
                    <a:pt x="4975" y="1947"/>
                  </a:lnTo>
                  <a:lnTo>
                    <a:pt x="4973" y="1947"/>
                  </a:lnTo>
                  <a:lnTo>
                    <a:pt x="4973" y="1952"/>
                  </a:lnTo>
                  <a:lnTo>
                    <a:pt x="4971" y="1952"/>
                  </a:lnTo>
                  <a:lnTo>
                    <a:pt x="4971" y="1955"/>
                  </a:lnTo>
                  <a:lnTo>
                    <a:pt x="4970" y="1955"/>
                  </a:lnTo>
                  <a:lnTo>
                    <a:pt x="4970" y="1960"/>
                  </a:lnTo>
                  <a:lnTo>
                    <a:pt x="4968" y="1960"/>
                  </a:lnTo>
                  <a:lnTo>
                    <a:pt x="4968" y="1965"/>
                  </a:lnTo>
                  <a:lnTo>
                    <a:pt x="4966" y="1965"/>
                  </a:lnTo>
                  <a:lnTo>
                    <a:pt x="4966" y="1969"/>
                  </a:lnTo>
                  <a:lnTo>
                    <a:pt x="4965" y="1969"/>
                  </a:lnTo>
                  <a:lnTo>
                    <a:pt x="4965" y="1974"/>
                  </a:lnTo>
                  <a:lnTo>
                    <a:pt x="4963" y="1974"/>
                  </a:lnTo>
                  <a:lnTo>
                    <a:pt x="4963" y="1977"/>
                  </a:lnTo>
                  <a:lnTo>
                    <a:pt x="4961" y="1977"/>
                  </a:lnTo>
                  <a:lnTo>
                    <a:pt x="4961" y="1982"/>
                  </a:lnTo>
                  <a:lnTo>
                    <a:pt x="4960" y="1982"/>
                  </a:lnTo>
                  <a:lnTo>
                    <a:pt x="4960" y="1987"/>
                  </a:lnTo>
                  <a:lnTo>
                    <a:pt x="4958" y="1987"/>
                  </a:lnTo>
                  <a:lnTo>
                    <a:pt x="4958" y="1990"/>
                  </a:lnTo>
                  <a:lnTo>
                    <a:pt x="4956" y="1990"/>
                  </a:lnTo>
                  <a:lnTo>
                    <a:pt x="4956" y="1995"/>
                  </a:lnTo>
                  <a:lnTo>
                    <a:pt x="4955" y="1995"/>
                  </a:lnTo>
                  <a:lnTo>
                    <a:pt x="4955" y="2000"/>
                  </a:lnTo>
                  <a:lnTo>
                    <a:pt x="4953" y="2000"/>
                  </a:lnTo>
                  <a:lnTo>
                    <a:pt x="4953" y="2004"/>
                  </a:lnTo>
                  <a:lnTo>
                    <a:pt x="4951" y="2004"/>
                  </a:lnTo>
                  <a:lnTo>
                    <a:pt x="4951" y="2009"/>
                  </a:lnTo>
                  <a:lnTo>
                    <a:pt x="4950" y="2009"/>
                  </a:lnTo>
                  <a:lnTo>
                    <a:pt x="4950" y="2012"/>
                  </a:lnTo>
                  <a:lnTo>
                    <a:pt x="4948" y="2012"/>
                  </a:lnTo>
                  <a:lnTo>
                    <a:pt x="4948" y="2017"/>
                  </a:lnTo>
                  <a:lnTo>
                    <a:pt x="4946" y="2017"/>
                  </a:lnTo>
                  <a:lnTo>
                    <a:pt x="4946" y="2022"/>
                  </a:lnTo>
                  <a:lnTo>
                    <a:pt x="4945" y="2022"/>
                  </a:lnTo>
                  <a:lnTo>
                    <a:pt x="4945" y="2024"/>
                  </a:lnTo>
                  <a:lnTo>
                    <a:pt x="5980" y="2024"/>
                  </a:lnTo>
                  <a:lnTo>
                    <a:pt x="5980" y="2022"/>
                  </a:lnTo>
                  <a:lnTo>
                    <a:pt x="5981" y="2022"/>
                  </a:lnTo>
                  <a:lnTo>
                    <a:pt x="5981" y="2020"/>
                  </a:lnTo>
                  <a:lnTo>
                    <a:pt x="5983" y="2020"/>
                  </a:lnTo>
                  <a:lnTo>
                    <a:pt x="5983" y="2017"/>
                  </a:lnTo>
                  <a:lnTo>
                    <a:pt x="5985" y="2017"/>
                  </a:lnTo>
                  <a:lnTo>
                    <a:pt x="5985" y="2015"/>
                  </a:lnTo>
                  <a:lnTo>
                    <a:pt x="5986" y="2015"/>
                  </a:lnTo>
                  <a:lnTo>
                    <a:pt x="5986" y="2012"/>
                  </a:lnTo>
                  <a:lnTo>
                    <a:pt x="5988" y="2012"/>
                  </a:lnTo>
                  <a:lnTo>
                    <a:pt x="5988" y="2010"/>
                  </a:lnTo>
                  <a:lnTo>
                    <a:pt x="5990" y="2010"/>
                  </a:lnTo>
                  <a:lnTo>
                    <a:pt x="5990" y="2009"/>
                  </a:lnTo>
                  <a:lnTo>
                    <a:pt x="5991" y="2009"/>
                  </a:lnTo>
                  <a:lnTo>
                    <a:pt x="5991" y="2005"/>
                  </a:lnTo>
                  <a:lnTo>
                    <a:pt x="5993" y="2005"/>
                  </a:lnTo>
                  <a:lnTo>
                    <a:pt x="5993" y="2004"/>
                  </a:lnTo>
                  <a:lnTo>
                    <a:pt x="5995" y="2004"/>
                  </a:lnTo>
                  <a:lnTo>
                    <a:pt x="5995" y="2000"/>
                  </a:lnTo>
                  <a:lnTo>
                    <a:pt x="5996" y="2000"/>
                  </a:lnTo>
                  <a:lnTo>
                    <a:pt x="5996" y="1999"/>
                  </a:lnTo>
                  <a:lnTo>
                    <a:pt x="5998" y="1999"/>
                  </a:lnTo>
                  <a:lnTo>
                    <a:pt x="5998" y="1995"/>
                  </a:lnTo>
                  <a:lnTo>
                    <a:pt x="6000" y="1995"/>
                  </a:lnTo>
                  <a:lnTo>
                    <a:pt x="6000" y="1994"/>
                  </a:lnTo>
                  <a:lnTo>
                    <a:pt x="6001" y="1994"/>
                  </a:lnTo>
                  <a:lnTo>
                    <a:pt x="6001" y="1992"/>
                  </a:lnTo>
                  <a:lnTo>
                    <a:pt x="6003" y="1992"/>
                  </a:lnTo>
                  <a:lnTo>
                    <a:pt x="6003" y="1989"/>
                  </a:lnTo>
                  <a:lnTo>
                    <a:pt x="6005" y="1989"/>
                  </a:lnTo>
                  <a:lnTo>
                    <a:pt x="6005" y="1987"/>
                  </a:lnTo>
                  <a:lnTo>
                    <a:pt x="6006" y="1987"/>
                  </a:lnTo>
                  <a:lnTo>
                    <a:pt x="6006" y="1984"/>
                  </a:lnTo>
                  <a:lnTo>
                    <a:pt x="6008" y="1984"/>
                  </a:lnTo>
                  <a:lnTo>
                    <a:pt x="6008" y="1982"/>
                  </a:lnTo>
                  <a:lnTo>
                    <a:pt x="6010" y="1982"/>
                  </a:lnTo>
                  <a:lnTo>
                    <a:pt x="6010" y="1980"/>
                  </a:lnTo>
                  <a:lnTo>
                    <a:pt x="6011" y="1980"/>
                  </a:lnTo>
                  <a:lnTo>
                    <a:pt x="6011" y="1977"/>
                  </a:lnTo>
                  <a:lnTo>
                    <a:pt x="6013" y="1977"/>
                  </a:lnTo>
                  <a:lnTo>
                    <a:pt x="6013" y="1975"/>
                  </a:lnTo>
                  <a:lnTo>
                    <a:pt x="6015" y="1975"/>
                  </a:lnTo>
                  <a:lnTo>
                    <a:pt x="6015" y="1972"/>
                  </a:lnTo>
                  <a:lnTo>
                    <a:pt x="6016" y="1972"/>
                  </a:lnTo>
                  <a:lnTo>
                    <a:pt x="6016" y="1970"/>
                  </a:lnTo>
                  <a:lnTo>
                    <a:pt x="6018" y="1970"/>
                  </a:lnTo>
                  <a:lnTo>
                    <a:pt x="6018" y="1969"/>
                  </a:lnTo>
                  <a:lnTo>
                    <a:pt x="6020" y="1969"/>
                  </a:lnTo>
                  <a:lnTo>
                    <a:pt x="6020" y="1965"/>
                  </a:lnTo>
                  <a:lnTo>
                    <a:pt x="6021" y="1965"/>
                  </a:lnTo>
                  <a:lnTo>
                    <a:pt x="6021" y="1964"/>
                  </a:lnTo>
                  <a:lnTo>
                    <a:pt x="6023" y="1964"/>
                  </a:lnTo>
                  <a:lnTo>
                    <a:pt x="6023" y="1960"/>
                  </a:lnTo>
                  <a:lnTo>
                    <a:pt x="6025" y="1960"/>
                  </a:lnTo>
                  <a:lnTo>
                    <a:pt x="6025" y="1959"/>
                  </a:lnTo>
                  <a:lnTo>
                    <a:pt x="6026" y="1959"/>
                  </a:lnTo>
                  <a:lnTo>
                    <a:pt x="6026" y="1955"/>
                  </a:lnTo>
                  <a:lnTo>
                    <a:pt x="6028" y="1955"/>
                  </a:lnTo>
                  <a:lnTo>
                    <a:pt x="6028" y="1954"/>
                  </a:lnTo>
                  <a:lnTo>
                    <a:pt x="6030" y="1954"/>
                  </a:lnTo>
                  <a:lnTo>
                    <a:pt x="6030" y="1952"/>
                  </a:lnTo>
                  <a:lnTo>
                    <a:pt x="6031" y="1952"/>
                  </a:lnTo>
                  <a:lnTo>
                    <a:pt x="6031" y="1949"/>
                  </a:lnTo>
                  <a:lnTo>
                    <a:pt x="6033" y="1949"/>
                  </a:lnTo>
                  <a:lnTo>
                    <a:pt x="6033" y="1947"/>
                  </a:lnTo>
                  <a:lnTo>
                    <a:pt x="6035" y="1947"/>
                  </a:lnTo>
                  <a:lnTo>
                    <a:pt x="6035" y="1944"/>
                  </a:lnTo>
                  <a:lnTo>
                    <a:pt x="6036" y="1944"/>
                  </a:lnTo>
                  <a:lnTo>
                    <a:pt x="6036" y="1942"/>
                  </a:lnTo>
                  <a:lnTo>
                    <a:pt x="6038" y="1942"/>
                  </a:lnTo>
                  <a:lnTo>
                    <a:pt x="6038" y="1940"/>
                  </a:lnTo>
                  <a:lnTo>
                    <a:pt x="6040" y="1940"/>
                  </a:lnTo>
                  <a:lnTo>
                    <a:pt x="6040" y="1937"/>
                  </a:lnTo>
                  <a:lnTo>
                    <a:pt x="6041" y="1937"/>
                  </a:lnTo>
                  <a:lnTo>
                    <a:pt x="6041" y="1935"/>
                  </a:lnTo>
                  <a:lnTo>
                    <a:pt x="6043" y="1935"/>
                  </a:lnTo>
                  <a:lnTo>
                    <a:pt x="6043" y="1932"/>
                  </a:lnTo>
                  <a:lnTo>
                    <a:pt x="6045" y="1932"/>
                  </a:lnTo>
                  <a:lnTo>
                    <a:pt x="6045" y="1930"/>
                  </a:lnTo>
                  <a:lnTo>
                    <a:pt x="6046" y="1930"/>
                  </a:lnTo>
                  <a:lnTo>
                    <a:pt x="6046" y="1929"/>
                  </a:lnTo>
                  <a:lnTo>
                    <a:pt x="6048" y="1929"/>
                  </a:lnTo>
                  <a:lnTo>
                    <a:pt x="6048" y="1925"/>
                  </a:lnTo>
                  <a:lnTo>
                    <a:pt x="6050" y="1925"/>
                  </a:lnTo>
                  <a:lnTo>
                    <a:pt x="6050" y="1924"/>
                  </a:lnTo>
                  <a:lnTo>
                    <a:pt x="6051" y="1924"/>
                  </a:lnTo>
                  <a:lnTo>
                    <a:pt x="6051" y="1920"/>
                  </a:lnTo>
                  <a:lnTo>
                    <a:pt x="6053" y="1920"/>
                  </a:lnTo>
                  <a:lnTo>
                    <a:pt x="6053" y="1919"/>
                  </a:lnTo>
                  <a:lnTo>
                    <a:pt x="6055" y="1919"/>
                  </a:lnTo>
                  <a:lnTo>
                    <a:pt x="6055" y="1915"/>
                  </a:lnTo>
                  <a:lnTo>
                    <a:pt x="6056" y="1915"/>
                  </a:lnTo>
                  <a:lnTo>
                    <a:pt x="6056" y="1914"/>
                  </a:lnTo>
                  <a:lnTo>
                    <a:pt x="6058" y="1914"/>
                  </a:lnTo>
                  <a:lnTo>
                    <a:pt x="6058" y="1912"/>
                  </a:lnTo>
                  <a:lnTo>
                    <a:pt x="6060" y="1912"/>
                  </a:lnTo>
                  <a:lnTo>
                    <a:pt x="6060" y="1909"/>
                  </a:lnTo>
                  <a:lnTo>
                    <a:pt x="6061" y="1909"/>
                  </a:lnTo>
                  <a:lnTo>
                    <a:pt x="6061" y="1907"/>
                  </a:lnTo>
                  <a:lnTo>
                    <a:pt x="6063" y="1907"/>
                  </a:lnTo>
                  <a:lnTo>
                    <a:pt x="6063" y="1904"/>
                  </a:lnTo>
                  <a:lnTo>
                    <a:pt x="6065" y="1904"/>
                  </a:lnTo>
                  <a:lnTo>
                    <a:pt x="6065" y="1902"/>
                  </a:lnTo>
                  <a:lnTo>
                    <a:pt x="6066" y="1902"/>
                  </a:lnTo>
                  <a:lnTo>
                    <a:pt x="6066" y="1900"/>
                  </a:lnTo>
                  <a:lnTo>
                    <a:pt x="6068" y="1900"/>
                  </a:lnTo>
                  <a:lnTo>
                    <a:pt x="6068" y="1897"/>
                  </a:lnTo>
                  <a:lnTo>
                    <a:pt x="6070" y="1897"/>
                  </a:lnTo>
                  <a:lnTo>
                    <a:pt x="6070" y="1895"/>
                  </a:lnTo>
                  <a:lnTo>
                    <a:pt x="6071" y="1895"/>
                  </a:lnTo>
                  <a:lnTo>
                    <a:pt x="6071" y="1892"/>
                  </a:lnTo>
                  <a:lnTo>
                    <a:pt x="6073" y="1892"/>
                  </a:lnTo>
                  <a:lnTo>
                    <a:pt x="6073" y="1890"/>
                  </a:lnTo>
                  <a:lnTo>
                    <a:pt x="6075" y="1890"/>
                  </a:lnTo>
                  <a:lnTo>
                    <a:pt x="6075" y="1889"/>
                  </a:lnTo>
                  <a:lnTo>
                    <a:pt x="6076" y="1889"/>
                  </a:lnTo>
                  <a:lnTo>
                    <a:pt x="6076" y="1885"/>
                  </a:lnTo>
                  <a:lnTo>
                    <a:pt x="6078" y="1885"/>
                  </a:lnTo>
                  <a:lnTo>
                    <a:pt x="6078" y="1884"/>
                  </a:lnTo>
                  <a:lnTo>
                    <a:pt x="6080" y="1884"/>
                  </a:lnTo>
                  <a:lnTo>
                    <a:pt x="6080" y="1880"/>
                  </a:lnTo>
                  <a:lnTo>
                    <a:pt x="6081" y="1880"/>
                  </a:lnTo>
                  <a:lnTo>
                    <a:pt x="6081" y="1879"/>
                  </a:lnTo>
                  <a:lnTo>
                    <a:pt x="6083" y="1879"/>
                  </a:lnTo>
                  <a:lnTo>
                    <a:pt x="6083" y="1875"/>
                  </a:lnTo>
                  <a:lnTo>
                    <a:pt x="6085" y="1875"/>
                  </a:lnTo>
                  <a:lnTo>
                    <a:pt x="6085" y="1874"/>
                  </a:lnTo>
                  <a:lnTo>
                    <a:pt x="6086" y="1874"/>
                  </a:lnTo>
                  <a:lnTo>
                    <a:pt x="6086" y="1872"/>
                  </a:lnTo>
                  <a:lnTo>
                    <a:pt x="6088" y="1872"/>
                  </a:lnTo>
                  <a:lnTo>
                    <a:pt x="6088" y="1869"/>
                  </a:lnTo>
                  <a:lnTo>
                    <a:pt x="6090" y="1869"/>
                  </a:lnTo>
                  <a:lnTo>
                    <a:pt x="6090" y="1867"/>
                  </a:lnTo>
                  <a:lnTo>
                    <a:pt x="6091" y="1867"/>
                  </a:lnTo>
                  <a:lnTo>
                    <a:pt x="6091" y="1864"/>
                  </a:lnTo>
                  <a:lnTo>
                    <a:pt x="6093" y="1864"/>
                  </a:lnTo>
                  <a:lnTo>
                    <a:pt x="6093" y="1862"/>
                  </a:lnTo>
                  <a:lnTo>
                    <a:pt x="6095" y="1862"/>
                  </a:lnTo>
                  <a:lnTo>
                    <a:pt x="6095" y="1860"/>
                  </a:lnTo>
                  <a:lnTo>
                    <a:pt x="6096" y="1860"/>
                  </a:lnTo>
                  <a:lnTo>
                    <a:pt x="6096" y="1857"/>
                  </a:lnTo>
                  <a:lnTo>
                    <a:pt x="6098" y="1857"/>
                  </a:lnTo>
                  <a:lnTo>
                    <a:pt x="6098" y="1855"/>
                  </a:lnTo>
                  <a:lnTo>
                    <a:pt x="6100" y="1855"/>
                  </a:lnTo>
                  <a:lnTo>
                    <a:pt x="6100" y="1852"/>
                  </a:lnTo>
                  <a:lnTo>
                    <a:pt x="6101" y="1852"/>
                  </a:lnTo>
                  <a:lnTo>
                    <a:pt x="6101" y="1850"/>
                  </a:lnTo>
                  <a:lnTo>
                    <a:pt x="6103" y="1850"/>
                  </a:lnTo>
                  <a:lnTo>
                    <a:pt x="6103" y="1849"/>
                  </a:lnTo>
                  <a:lnTo>
                    <a:pt x="6105" y="1849"/>
                  </a:lnTo>
                  <a:lnTo>
                    <a:pt x="6105" y="1845"/>
                  </a:lnTo>
                  <a:lnTo>
                    <a:pt x="6106" y="1845"/>
                  </a:lnTo>
                  <a:lnTo>
                    <a:pt x="6106" y="1844"/>
                  </a:lnTo>
                  <a:lnTo>
                    <a:pt x="6108" y="1844"/>
                  </a:lnTo>
                  <a:lnTo>
                    <a:pt x="6108" y="1840"/>
                  </a:lnTo>
                  <a:lnTo>
                    <a:pt x="6110" y="1840"/>
                  </a:lnTo>
                  <a:lnTo>
                    <a:pt x="6110" y="1839"/>
                  </a:lnTo>
                  <a:lnTo>
                    <a:pt x="6111" y="1839"/>
                  </a:lnTo>
                  <a:lnTo>
                    <a:pt x="6111" y="1835"/>
                  </a:lnTo>
                  <a:lnTo>
                    <a:pt x="6113" y="1835"/>
                  </a:lnTo>
                  <a:lnTo>
                    <a:pt x="6113" y="1834"/>
                  </a:lnTo>
                  <a:lnTo>
                    <a:pt x="6115" y="1834"/>
                  </a:lnTo>
                  <a:lnTo>
                    <a:pt x="6115" y="1832"/>
                  </a:lnTo>
                  <a:lnTo>
                    <a:pt x="6116" y="1832"/>
                  </a:lnTo>
                  <a:lnTo>
                    <a:pt x="6116" y="1829"/>
                  </a:lnTo>
                  <a:lnTo>
                    <a:pt x="6118" y="1829"/>
                  </a:lnTo>
                  <a:lnTo>
                    <a:pt x="6118" y="1827"/>
                  </a:lnTo>
                  <a:lnTo>
                    <a:pt x="6120" y="1827"/>
                  </a:lnTo>
                  <a:lnTo>
                    <a:pt x="6120" y="1824"/>
                  </a:lnTo>
                  <a:lnTo>
                    <a:pt x="6121" y="1824"/>
                  </a:lnTo>
                  <a:lnTo>
                    <a:pt x="6121" y="1822"/>
                  </a:lnTo>
                  <a:lnTo>
                    <a:pt x="6123" y="1822"/>
                  </a:lnTo>
                  <a:lnTo>
                    <a:pt x="6123" y="1820"/>
                  </a:lnTo>
                  <a:lnTo>
                    <a:pt x="6125" y="1820"/>
                  </a:lnTo>
                  <a:lnTo>
                    <a:pt x="6125" y="1817"/>
                  </a:lnTo>
                  <a:lnTo>
                    <a:pt x="6126" y="1817"/>
                  </a:lnTo>
                  <a:lnTo>
                    <a:pt x="6126" y="1815"/>
                  </a:lnTo>
                  <a:lnTo>
                    <a:pt x="6128" y="1815"/>
                  </a:lnTo>
                  <a:lnTo>
                    <a:pt x="6128" y="1812"/>
                  </a:lnTo>
                  <a:lnTo>
                    <a:pt x="6130" y="1812"/>
                  </a:lnTo>
                  <a:lnTo>
                    <a:pt x="6130" y="1810"/>
                  </a:lnTo>
                  <a:lnTo>
                    <a:pt x="6131" y="1810"/>
                  </a:lnTo>
                  <a:lnTo>
                    <a:pt x="6131" y="1809"/>
                  </a:lnTo>
                  <a:lnTo>
                    <a:pt x="6133" y="1809"/>
                  </a:lnTo>
                  <a:lnTo>
                    <a:pt x="6133" y="1805"/>
                  </a:lnTo>
                  <a:lnTo>
                    <a:pt x="6135" y="1805"/>
                  </a:lnTo>
                  <a:lnTo>
                    <a:pt x="6135" y="1804"/>
                  </a:lnTo>
                  <a:lnTo>
                    <a:pt x="6136" y="1804"/>
                  </a:lnTo>
                  <a:lnTo>
                    <a:pt x="6136" y="1800"/>
                  </a:lnTo>
                  <a:lnTo>
                    <a:pt x="6138" y="1800"/>
                  </a:lnTo>
                  <a:lnTo>
                    <a:pt x="6138" y="1799"/>
                  </a:lnTo>
                  <a:lnTo>
                    <a:pt x="6140" y="1799"/>
                  </a:lnTo>
                  <a:lnTo>
                    <a:pt x="6140" y="1795"/>
                  </a:lnTo>
                  <a:lnTo>
                    <a:pt x="6141" y="1795"/>
                  </a:lnTo>
                  <a:lnTo>
                    <a:pt x="6141" y="1794"/>
                  </a:lnTo>
                  <a:lnTo>
                    <a:pt x="6143" y="1794"/>
                  </a:lnTo>
                  <a:lnTo>
                    <a:pt x="6143" y="1792"/>
                  </a:lnTo>
                  <a:lnTo>
                    <a:pt x="6145" y="1792"/>
                  </a:lnTo>
                  <a:lnTo>
                    <a:pt x="6145" y="1789"/>
                  </a:lnTo>
                  <a:lnTo>
                    <a:pt x="6146" y="1789"/>
                  </a:lnTo>
                  <a:lnTo>
                    <a:pt x="6146" y="1787"/>
                  </a:lnTo>
                  <a:lnTo>
                    <a:pt x="6148" y="1787"/>
                  </a:lnTo>
                  <a:lnTo>
                    <a:pt x="6148" y="1784"/>
                  </a:lnTo>
                  <a:lnTo>
                    <a:pt x="6150" y="1784"/>
                  </a:lnTo>
                  <a:lnTo>
                    <a:pt x="6150" y="1782"/>
                  </a:lnTo>
                  <a:lnTo>
                    <a:pt x="6151" y="1782"/>
                  </a:lnTo>
                  <a:lnTo>
                    <a:pt x="6151" y="1780"/>
                  </a:lnTo>
                  <a:lnTo>
                    <a:pt x="6153" y="1780"/>
                  </a:lnTo>
                  <a:lnTo>
                    <a:pt x="6153" y="1777"/>
                  </a:lnTo>
                  <a:lnTo>
                    <a:pt x="6155" y="1777"/>
                  </a:lnTo>
                  <a:lnTo>
                    <a:pt x="6155" y="1775"/>
                  </a:lnTo>
                  <a:lnTo>
                    <a:pt x="6156" y="1775"/>
                  </a:lnTo>
                  <a:lnTo>
                    <a:pt x="6156" y="1772"/>
                  </a:lnTo>
                  <a:lnTo>
                    <a:pt x="6158" y="1772"/>
                  </a:lnTo>
                  <a:lnTo>
                    <a:pt x="6158" y="1770"/>
                  </a:lnTo>
                  <a:lnTo>
                    <a:pt x="6160" y="1770"/>
                  </a:lnTo>
                  <a:lnTo>
                    <a:pt x="6160" y="1769"/>
                  </a:lnTo>
                  <a:lnTo>
                    <a:pt x="6161" y="1769"/>
                  </a:lnTo>
                  <a:lnTo>
                    <a:pt x="6161" y="1765"/>
                  </a:lnTo>
                  <a:lnTo>
                    <a:pt x="6163" y="1765"/>
                  </a:lnTo>
                  <a:lnTo>
                    <a:pt x="6163" y="1764"/>
                  </a:lnTo>
                  <a:lnTo>
                    <a:pt x="6165" y="1764"/>
                  </a:lnTo>
                  <a:lnTo>
                    <a:pt x="6165" y="1760"/>
                  </a:lnTo>
                  <a:lnTo>
                    <a:pt x="6166" y="1760"/>
                  </a:lnTo>
                  <a:lnTo>
                    <a:pt x="6166" y="1759"/>
                  </a:lnTo>
                  <a:lnTo>
                    <a:pt x="6168" y="1759"/>
                  </a:lnTo>
                  <a:lnTo>
                    <a:pt x="6168" y="1755"/>
                  </a:lnTo>
                  <a:lnTo>
                    <a:pt x="6170" y="1755"/>
                  </a:lnTo>
                  <a:lnTo>
                    <a:pt x="6170" y="1754"/>
                  </a:lnTo>
                  <a:lnTo>
                    <a:pt x="6171" y="1754"/>
                  </a:lnTo>
                  <a:lnTo>
                    <a:pt x="6171" y="1752"/>
                  </a:lnTo>
                  <a:lnTo>
                    <a:pt x="6173" y="1752"/>
                  </a:lnTo>
                  <a:lnTo>
                    <a:pt x="6173" y="1749"/>
                  </a:lnTo>
                  <a:lnTo>
                    <a:pt x="6175" y="1749"/>
                  </a:lnTo>
                  <a:lnTo>
                    <a:pt x="6175" y="1747"/>
                  </a:lnTo>
                  <a:lnTo>
                    <a:pt x="6176" y="1747"/>
                  </a:lnTo>
                  <a:lnTo>
                    <a:pt x="6176" y="1744"/>
                  </a:lnTo>
                  <a:lnTo>
                    <a:pt x="6178" y="1744"/>
                  </a:lnTo>
                  <a:lnTo>
                    <a:pt x="6178" y="1742"/>
                  </a:lnTo>
                  <a:lnTo>
                    <a:pt x="6180" y="1742"/>
                  </a:lnTo>
                  <a:lnTo>
                    <a:pt x="6180" y="1740"/>
                  </a:lnTo>
                  <a:lnTo>
                    <a:pt x="6181" y="1740"/>
                  </a:lnTo>
                  <a:lnTo>
                    <a:pt x="6181" y="1737"/>
                  </a:lnTo>
                  <a:lnTo>
                    <a:pt x="6183" y="1737"/>
                  </a:lnTo>
                  <a:lnTo>
                    <a:pt x="6183" y="1735"/>
                  </a:lnTo>
                  <a:lnTo>
                    <a:pt x="6185" y="1735"/>
                  </a:lnTo>
                  <a:lnTo>
                    <a:pt x="6185" y="1732"/>
                  </a:lnTo>
                  <a:lnTo>
                    <a:pt x="6186" y="1732"/>
                  </a:lnTo>
                  <a:lnTo>
                    <a:pt x="6186" y="1730"/>
                  </a:lnTo>
                  <a:lnTo>
                    <a:pt x="6188" y="1730"/>
                  </a:lnTo>
                  <a:lnTo>
                    <a:pt x="6188" y="1729"/>
                  </a:lnTo>
                  <a:lnTo>
                    <a:pt x="6190" y="1729"/>
                  </a:lnTo>
                  <a:lnTo>
                    <a:pt x="6190" y="1725"/>
                  </a:lnTo>
                  <a:lnTo>
                    <a:pt x="6191" y="1725"/>
                  </a:lnTo>
                  <a:lnTo>
                    <a:pt x="6191" y="1724"/>
                  </a:lnTo>
                  <a:lnTo>
                    <a:pt x="6193" y="1724"/>
                  </a:lnTo>
                  <a:lnTo>
                    <a:pt x="6193" y="1720"/>
                  </a:lnTo>
                  <a:lnTo>
                    <a:pt x="6195" y="1720"/>
                  </a:lnTo>
                  <a:lnTo>
                    <a:pt x="6195" y="1719"/>
                  </a:lnTo>
                  <a:lnTo>
                    <a:pt x="6196" y="1719"/>
                  </a:lnTo>
                  <a:lnTo>
                    <a:pt x="6196" y="1715"/>
                  </a:lnTo>
                  <a:lnTo>
                    <a:pt x="6198" y="1715"/>
                  </a:lnTo>
                  <a:lnTo>
                    <a:pt x="6198" y="1714"/>
                  </a:lnTo>
                  <a:lnTo>
                    <a:pt x="6200" y="1714"/>
                  </a:lnTo>
                  <a:lnTo>
                    <a:pt x="6200" y="1712"/>
                  </a:lnTo>
                  <a:lnTo>
                    <a:pt x="6201" y="1712"/>
                  </a:lnTo>
                  <a:lnTo>
                    <a:pt x="6201" y="1709"/>
                  </a:lnTo>
                  <a:lnTo>
                    <a:pt x="6203" y="1709"/>
                  </a:lnTo>
                  <a:lnTo>
                    <a:pt x="6203" y="1707"/>
                  </a:lnTo>
                  <a:lnTo>
                    <a:pt x="6205" y="1707"/>
                  </a:lnTo>
                  <a:lnTo>
                    <a:pt x="6205" y="1704"/>
                  </a:lnTo>
                  <a:lnTo>
                    <a:pt x="6206" y="1704"/>
                  </a:lnTo>
                  <a:lnTo>
                    <a:pt x="6206" y="1702"/>
                  </a:lnTo>
                  <a:lnTo>
                    <a:pt x="6208" y="1702"/>
                  </a:lnTo>
                  <a:lnTo>
                    <a:pt x="6208" y="1700"/>
                  </a:lnTo>
                  <a:lnTo>
                    <a:pt x="6210" y="1700"/>
                  </a:lnTo>
                  <a:lnTo>
                    <a:pt x="6210" y="1697"/>
                  </a:lnTo>
                  <a:lnTo>
                    <a:pt x="6211" y="1697"/>
                  </a:lnTo>
                  <a:lnTo>
                    <a:pt x="6211" y="1695"/>
                  </a:lnTo>
                  <a:lnTo>
                    <a:pt x="6213" y="1695"/>
                  </a:lnTo>
                  <a:lnTo>
                    <a:pt x="6213" y="1692"/>
                  </a:lnTo>
                  <a:lnTo>
                    <a:pt x="6215" y="1692"/>
                  </a:lnTo>
                  <a:lnTo>
                    <a:pt x="6215" y="1690"/>
                  </a:lnTo>
                  <a:lnTo>
                    <a:pt x="6216" y="1690"/>
                  </a:lnTo>
                  <a:lnTo>
                    <a:pt x="6216" y="1689"/>
                  </a:lnTo>
                  <a:lnTo>
                    <a:pt x="6218" y="1689"/>
                  </a:lnTo>
                  <a:lnTo>
                    <a:pt x="6218" y="1685"/>
                  </a:lnTo>
                  <a:lnTo>
                    <a:pt x="6220" y="1685"/>
                  </a:lnTo>
                  <a:lnTo>
                    <a:pt x="6220" y="1684"/>
                  </a:lnTo>
                  <a:lnTo>
                    <a:pt x="6221" y="1684"/>
                  </a:lnTo>
                  <a:lnTo>
                    <a:pt x="6221" y="1680"/>
                  </a:lnTo>
                  <a:lnTo>
                    <a:pt x="6223" y="1680"/>
                  </a:lnTo>
                  <a:lnTo>
                    <a:pt x="6223" y="1679"/>
                  </a:lnTo>
                  <a:lnTo>
                    <a:pt x="6225" y="1679"/>
                  </a:lnTo>
                  <a:lnTo>
                    <a:pt x="6225" y="1675"/>
                  </a:lnTo>
                  <a:lnTo>
                    <a:pt x="6226" y="1675"/>
                  </a:lnTo>
                  <a:lnTo>
                    <a:pt x="6226" y="1674"/>
                  </a:lnTo>
                  <a:lnTo>
                    <a:pt x="6228" y="1674"/>
                  </a:lnTo>
                  <a:lnTo>
                    <a:pt x="6228" y="1672"/>
                  </a:lnTo>
                  <a:lnTo>
                    <a:pt x="6230" y="1672"/>
                  </a:lnTo>
                  <a:lnTo>
                    <a:pt x="6230" y="1669"/>
                  </a:lnTo>
                  <a:lnTo>
                    <a:pt x="6231" y="1669"/>
                  </a:lnTo>
                  <a:lnTo>
                    <a:pt x="6231" y="1667"/>
                  </a:lnTo>
                  <a:lnTo>
                    <a:pt x="6233" y="1667"/>
                  </a:lnTo>
                  <a:lnTo>
                    <a:pt x="6233" y="1664"/>
                  </a:lnTo>
                  <a:lnTo>
                    <a:pt x="6235" y="1664"/>
                  </a:lnTo>
                  <a:lnTo>
                    <a:pt x="6235" y="1662"/>
                  </a:lnTo>
                  <a:lnTo>
                    <a:pt x="6236" y="1662"/>
                  </a:lnTo>
                  <a:lnTo>
                    <a:pt x="6236" y="1660"/>
                  </a:lnTo>
                  <a:lnTo>
                    <a:pt x="6238" y="1660"/>
                  </a:lnTo>
                  <a:lnTo>
                    <a:pt x="6238" y="1657"/>
                  </a:lnTo>
                  <a:lnTo>
                    <a:pt x="6240" y="1657"/>
                  </a:lnTo>
                  <a:lnTo>
                    <a:pt x="6240" y="1655"/>
                  </a:lnTo>
                  <a:lnTo>
                    <a:pt x="6241" y="1655"/>
                  </a:lnTo>
                  <a:lnTo>
                    <a:pt x="6241" y="1652"/>
                  </a:lnTo>
                  <a:lnTo>
                    <a:pt x="6243" y="1652"/>
                  </a:lnTo>
                  <a:lnTo>
                    <a:pt x="6243" y="1650"/>
                  </a:lnTo>
                  <a:lnTo>
                    <a:pt x="6245" y="1650"/>
                  </a:lnTo>
                  <a:lnTo>
                    <a:pt x="6245" y="1649"/>
                  </a:lnTo>
                  <a:lnTo>
                    <a:pt x="6246" y="1649"/>
                  </a:lnTo>
                  <a:lnTo>
                    <a:pt x="6246" y="1645"/>
                  </a:lnTo>
                  <a:lnTo>
                    <a:pt x="6248" y="1645"/>
                  </a:lnTo>
                  <a:lnTo>
                    <a:pt x="6248" y="1644"/>
                  </a:lnTo>
                  <a:lnTo>
                    <a:pt x="6250" y="1644"/>
                  </a:lnTo>
                  <a:lnTo>
                    <a:pt x="6250" y="1640"/>
                  </a:lnTo>
                  <a:lnTo>
                    <a:pt x="6251" y="1640"/>
                  </a:lnTo>
                  <a:lnTo>
                    <a:pt x="6251" y="1639"/>
                  </a:lnTo>
                  <a:lnTo>
                    <a:pt x="6253" y="1639"/>
                  </a:lnTo>
                  <a:lnTo>
                    <a:pt x="6253" y="1635"/>
                  </a:lnTo>
                  <a:lnTo>
                    <a:pt x="6255" y="1635"/>
                  </a:lnTo>
                  <a:lnTo>
                    <a:pt x="6255" y="1634"/>
                  </a:lnTo>
                  <a:lnTo>
                    <a:pt x="6256" y="1634"/>
                  </a:lnTo>
                  <a:lnTo>
                    <a:pt x="6256" y="1632"/>
                  </a:lnTo>
                  <a:lnTo>
                    <a:pt x="6258" y="1632"/>
                  </a:lnTo>
                  <a:lnTo>
                    <a:pt x="6258" y="1629"/>
                  </a:lnTo>
                  <a:lnTo>
                    <a:pt x="6260" y="1629"/>
                  </a:lnTo>
                  <a:lnTo>
                    <a:pt x="6260" y="1627"/>
                  </a:lnTo>
                  <a:lnTo>
                    <a:pt x="6261" y="1627"/>
                  </a:lnTo>
                  <a:lnTo>
                    <a:pt x="6261" y="1624"/>
                  </a:lnTo>
                  <a:lnTo>
                    <a:pt x="6263" y="1624"/>
                  </a:lnTo>
                  <a:lnTo>
                    <a:pt x="6263" y="1622"/>
                  </a:lnTo>
                  <a:lnTo>
                    <a:pt x="6265" y="1622"/>
                  </a:lnTo>
                  <a:lnTo>
                    <a:pt x="6265" y="1620"/>
                  </a:lnTo>
                  <a:lnTo>
                    <a:pt x="6266" y="1620"/>
                  </a:lnTo>
                  <a:lnTo>
                    <a:pt x="6266" y="1617"/>
                  </a:lnTo>
                  <a:lnTo>
                    <a:pt x="6268" y="1617"/>
                  </a:lnTo>
                  <a:lnTo>
                    <a:pt x="6268" y="1615"/>
                  </a:lnTo>
                  <a:lnTo>
                    <a:pt x="6270" y="1615"/>
                  </a:lnTo>
                  <a:lnTo>
                    <a:pt x="6270" y="1612"/>
                  </a:lnTo>
                  <a:lnTo>
                    <a:pt x="6271" y="1612"/>
                  </a:lnTo>
                  <a:lnTo>
                    <a:pt x="6271" y="1610"/>
                  </a:lnTo>
                  <a:lnTo>
                    <a:pt x="6273" y="1610"/>
                  </a:lnTo>
                  <a:lnTo>
                    <a:pt x="6273" y="1609"/>
                  </a:lnTo>
                  <a:lnTo>
                    <a:pt x="6275" y="1609"/>
                  </a:lnTo>
                  <a:lnTo>
                    <a:pt x="6275" y="1605"/>
                  </a:lnTo>
                  <a:lnTo>
                    <a:pt x="6276" y="1605"/>
                  </a:lnTo>
                  <a:lnTo>
                    <a:pt x="6276" y="1604"/>
                  </a:lnTo>
                  <a:lnTo>
                    <a:pt x="6278" y="1604"/>
                  </a:lnTo>
                  <a:lnTo>
                    <a:pt x="6278" y="1600"/>
                  </a:lnTo>
                  <a:lnTo>
                    <a:pt x="6280" y="1600"/>
                  </a:lnTo>
                  <a:lnTo>
                    <a:pt x="6280" y="1599"/>
                  </a:lnTo>
                  <a:lnTo>
                    <a:pt x="6281" y="1599"/>
                  </a:lnTo>
                  <a:lnTo>
                    <a:pt x="6281" y="1595"/>
                  </a:lnTo>
                  <a:lnTo>
                    <a:pt x="6283" y="1595"/>
                  </a:lnTo>
                  <a:lnTo>
                    <a:pt x="6283" y="1594"/>
                  </a:lnTo>
                  <a:lnTo>
                    <a:pt x="6285" y="1594"/>
                  </a:lnTo>
                  <a:lnTo>
                    <a:pt x="6285" y="1592"/>
                  </a:lnTo>
                  <a:lnTo>
                    <a:pt x="6286" y="1592"/>
                  </a:lnTo>
                  <a:lnTo>
                    <a:pt x="6286" y="1589"/>
                  </a:lnTo>
                  <a:lnTo>
                    <a:pt x="6288" y="1589"/>
                  </a:lnTo>
                  <a:lnTo>
                    <a:pt x="6288" y="1587"/>
                  </a:lnTo>
                  <a:lnTo>
                    <a:pt x="6290" y="1587"/>
                  </a:lnTo>
                  <a:lnTo>
                    <a:pt x="6290" y="1584"/>
                  </a:lnTo>
                  <a:lnTo>
                    <a:pt x="6291" y="1584"/>
                  </a:lnTo>
                  <a:lnTo>
                    <a:pt x="6291" y="1582"/>
                  </a:lnTo>
                  <a:lnTo>
                    <a:pt x="6293" y="1582"/>
                  </a:lnTo>
                  <a:lnTo>
                    <a:pt x="6293" y="1580"/>
                  </a:lnTo>
                  <a:lnTo>
                    <a:pt x="6295" y="1580"/>
                  </a:lnTo>
                  <a:lnTo>
                    <a:pt x="6295" y="1577"/>
                  </a:lnTo>
                  <a:lnTo>
                    <a:pt x="6296" y="1577"/>
                  </a:lnTo>
                  <a:lnTo>
                    <a:pt x="6296" y="1575"/>
                  </a:lnTo>
                  <a:lnTo>
                    <a:pt x="6298" y="1575"/>
                  </a:lnTo>
                  <a:lnTo>
                    <a:pt x="6298" y="1572"/>
                  </a:lnTo>
                  <a:lnTo>
                    <a:pt x="6300" y="1572"/>
                  </a:lnTo>
                  <a:lnTo>
                    <a:pt x="6300" y="1570"/>
                  </a:lnTo>
                  <a:lnTo>
                    <a:pt x="6301" y="1570"/>
                  </a:lnTo>
                  <a:lnTo>
                    <a:pt x="6301" y="1569"/>
                  </a:lnTo>
                  <a:lnTo>
                    <a:pt x="6303" y="1569"/>
                  </a:lnTo>
                  <a:lnTo>
                    <a:pt x="6303" y="1565"/>
                  </a:lnTo>
                  <a:lnTo>
                    <a:pt x="6305" y="1565"/>
                  </a:lnTo>
                  <a:lnTo>
                    <a:pt x="6305" y="1564"/>
                  </a:lnTo>
                  <a:lnTo>
                    <a:pt x="6306" y="1564"/>
                  </a:lnTo>
                  <a:lnTo>
                    <a:pt x="6306" y="1560"/>
                  </a:lnTo>
                  <a:lnTo>
                    <a:pt x="6308" y="1560"/>
                  </a:lnTo>
                  <a:lnTo>
                    <a:pt x="6308" y="1559"/>
                  </a:lnTo>
                  <a:lnTo>
                    <a:pt x="6310" y="1559"/>
                  </a:lnTo>
                  <a:lnTo>
                    <a:pt x="6310" y="1555"/>
                  </a:lnTo>
                  <a:lnTo>
                    <a:pt x="6311" y="1555"/>
                  </a:lnTo>
                  <a:lnTo>
                    <a:pt x="6311" y="1554"/>
                  </a:lnTo>
                  <a:lnTo>
                    <a:pt x="6313" y="1554"/>
                  </a:lnTo>
                  <a:lnTo>
                    <a:pt x="6313" y="1552"/>
                  </a:lnTo>
                  <a:lnTo>
                    <a:pt x="6315" y="1552"/>
                  </a:lnTo>
                  <a:lnTo>
                    <a:pt x="6315" y="1549"/>
                  </a:lnTo>
                  <a:lnTo>
                    <a:pt x="6316" y="1549"/>
                  </a:lnTo>
                  <a:lnTo>
                    <a:pt x="6316" y="1547"/>
                  </a:lnTo>
                  <a:lnTo>
                    <a:pt x="6318" y="1547"/>
                  </a:lnTo>
                  <a:lnTo>
                    <a:pt x="6318" y="1544"/>
                  </a:lnTo>
                  <a:lnTo>
                    <a:pt x="6320" y="1544"/>
                  </a:lnTo>
                  <a:lnTo>
                    <a:pt x="6320" y="1542"/>
                  </a:lnTo>
                  <a:lnTo>
                    <a:pt x="6321" y="1542"/>
                  </a:lnTo>
                  <a:lnTo>
                    <a:pt x="6321" y="1540"/>
                  </a:lnTo>
                  <a:lnTo>
                    <a:pt x="6323" y="1540"/>
                  </a:lnTo>
                  <a:lnTo>
                    <a:pt x="6323" y="1537"/>
                  </a:lnTo>
                  <a:lnTo>
                    <a:pt x="6325" y="1537"/>
                  </a:lnTo>
                  <a:lnTo>
                    <a:pt x="6325" y="1535"/>
                  </a:lnTo>
                  <a:lnTo>
                    <a:pt x="6326" y="1535"/>
                  </a:lnTo>
                  <a:lnTo>
                    <a:pt x="6326" y="1532"/>
                  </a:lnTo>
                  <a:lnTo>
                    <a:pt x="6328" y="1532"/>
                  </a:lnTo>
                  <a:lnTo>
                    <a:pt x="6328" y="1530"/>
                  </a:lnTo>
                  <a:lnTo>
                    <a:pt x="6330" y="1530"/>
                  </a:lnTo>
                  <a:lnTo>
                    <a:pt x="6330" y="1529"/>
                  </a:lnTo>
                  <a:lnTo>
                    <a:pt x="6331" y="1529"/>
                  </a:lnTo>
                  <a:lnTo>
                    <a:pt x="6331" y="1525"/>
                  </a:lnTo>
                  <a:lnTo>
                    <a:pt x="6333" y="1525"/>
                  </a:lnTo>
                  <a:lnTo>
                    <a:pt x="6333" y="1524"/>
                  </a:lnTo>
                  <a:lnTo>
                    <a:pt x="6335" y="1524"/>
                  </a:lnTo>
                  <a:lnTo>
                    <a:pt x="6335" y="1520"/>
                  </a:lnTo>
                  <a:lnTo>
                    <a:pt x="6336" y="1520"/>
                  </a:lnTo>
                  <a:lnTo>
                    <a:pt x="6336" y="1519"/>
                  </a:lnTo>
                  <a:lnTo>
                    <a:pt x="6338" y="1519"/>
                  </a:lnTo>
                  <a:lnTo>
                    <a:pt x="6338" y="1517"/>
                  </a:lnTo>
                  <a:lnTo>
                    <a:pt x="6340" y="1517"/>
                  </a:lnTo>
                  <a:lnTo>
                    <a:pt x="6340" y="1514"/>
                  </a:lnTo>
                  <a:lnTo>
                    <a:pt x="6341" y="1514"/>
                  </a:lnTo>
                  <a:lnTo>
                    <a:pt x="6341" y="1512"/>
                  </a:lnTo>
                  <a:lnTo>
                    <a:pt x="6343" y="1512"/>
                  </a:lnTo>
                  <a:lnTo>
                    <a:pt x="6343" y="1509"/>
                  </a:lnTo>
                  <a:lnTo>
                    <a:pt x="6345" y="1509"/>
                  </a:lnTo>
                  <a:lnTo>
                    <a:pt x="6345" y="1507"/>
                  </a:lnTo>
                  <a:lnTo>
                    <a:pt x="6346" y="1507"/>
                  </a:lnTo>
                  <a:lnTo>
                    <a:pt x="6346" y="1504"/>
                  </a:lnTo>
                  <a:lnTo>
                    <a:pt x="6348" y="1504"/>
                  </a:lnTo>
                  <a:lnTo>
                    <a:pt x="6348" y="1502"/>
                  </a:lnTo>
                  <a:lnTo>
                    <a:pt x="6350" y="1502"/>
                  </a:lnTo>
                  <a:lnTo>
                    <a:pt x="6350" y="1500"/>
                  </a:lnTo>
                  <a:lnTo>
                    <a:pt x="6351" y="1500"/>
                  </a:lnTo>
                  <a:lnTo>
                    <a:pt x="6351" y="1497"/>
                  </a:lnTo>
                  <a:lnTo>
                    <a:pt x="6353" y="1497"/>
                  </a:lnTo>
                  <a:lnTo>
                    <a:pt x="6353" y="1495"/>
                  </a:lnTo>
                  <a:lnTo>
                    <a:pt x="6355" y="1495"/>
                  </a:lnTo>
                  <a:lnTo>
                    <a:pt x="6355" y="1492"/>
                  </a:lnTo>
                  <a:lnTo>
                    <a:pt x="6356" y="1492"/>
                  </a:lnTo>
                  <a:lnTo>
                    <a:pt x="6356" y="1490"/>
                  </a:lnTo>
                  <a:lnTo>
                    <a:pt x="6358" y="1490"/>
                  </a:lnTo>
                  <a:lnTo>
                    <a:pt x="6358" y="1489"/>
                  </a:lnTo>
                  <a:lnTo>
                    <a:pt x="6360" y="1489"/>
                  </a:lnTo>
                  <a:lnTo>
                    <a:pt x="6360" y="1485"/>
                  </a:lnTo>
                  <a:lnTo>
                    <a:pt x="6361" y="1485"/>
                  </a:lnTo>
                  <a:lnTo>
                    <a:pt x="6361" y="1484"/>
                  </a:lnTo>
                  <a:lnTo>
                    <a:pt x="6363" y="1484"/>
                  </a:lnTo>
                  <a:lnTo>
                    <a:pt x="6363" y="1480"/>
                  </a:lnTo>
                  <a:lnTo>
                    <a:pt x="6365" y="1480"/>
                  </a:lnTo>
                  <a:lnTo>
                    <a:pt x="6365" y="1479"/>
                  </a:lnTo>
                  <a:lnTo>
                    <a:pt x="6366" y="1479"/>
                  </a:lnTo>
                  <a:lnTo>
                    <a:pt x="6366" y="1477"/>
                  </a:lnTo>
                  <a:lnTo>
                    <a:pt x="6368" y="1477"/>
                  </a:lnTo>
                  <a:lnTo>
                    <a:pt x="6368" y="1474"/>
                  </a:lnTo>
                  <a:lnTo>
                    <a:pt x="6370" y="1474"/>
                  </a:lnTo>
                  <a:lnTo>
                    <a:pt x="6370" y="1472"/>
                  </a:lnTo>
                  <a:lnTo>
                    <a:pt x="6371" y="1472"/>
                  </a:lnTo>
                  <a:lnTo>
                    <a:pt x="6371" y="1469"/>
                  </a:lnTo>
                  <a:lnTo>
                    <a:pt x="6373" y="1469"/>
                  </a:lnTo>
                  <a:lnTo>
                    <a:pt x="6373" y="1467"/>
                  </a:lnTo>
                  <a:lnTo>
                    <a:pt x="6375" y="1467"/>
                  </a:lnTo>
                  <a:lnTo>
                    <a:pt x="6375" y="1464"/>
                  </a:lnTo>
                  <a:lnTo>
                    <a:pt x="6376" y="1464"/>
                  </a:lnTo>
                  <a:lnTo>
                    <a:pt x="6376" y="1462"/>
                  </a:lnTo>
                  <a:lnTo>
                    <a:pt x="6378" y="1462"/>
                  </a:lnTo>
                  <a:lnTo>
                    <a:pt x="6378" y="1460"/>
                  </a:lnTo>
                  <a:lnTo>
                    <a:pt x="6380" y="1460"/>
                  </a:lnTo>
                  <a:lnTo>
                    <a:pt x="6380" y="1457"/>
                  </a:lnTo>
                  <a:lnTo>
                    <a:pt x="6381" y="1457"/>
                  </a:lnTo>
                  <a:lnTo>
                    <a:pt x="6381" y="1455"/>
                  </a:lnTo>
                  <a:lnTo>
                    <a:pt x="6383" y="1455"/>
                  </a:lnTo>
                  <a:lnTo>
                    <a:pt x="6383" y="1452"/>
                  </a:lnTo>
                  <a:lnTo>
                    <a:pt x="6385" y="1452"/>
                  </a:lnTo>
                  <a:lnTo>
                    <a:pt x="6385" y="1450"/>
                  </a:lnTo>
                  <a:lnTo>
                    <a:pt x="6386" y="1450"/>
                  </a:lnTo>
                  <a:lnTo>
                    <a:pt x="6386" y="1449"/>
                  </a:lnTo>
                  <a:lnTo>
                    <a:pt x="6388" y="1449"/>
                  </a:lnTo>
                  <a:lnTo>
                    <a:pt x="6388" y="1445"/>
                  </a:lnTo>
                  <a:lnTo>
                    <a:pt x="6390" y="1445"/>
                  </a:lnTo>
                  <a:lnTo>
                    <a:pt x="6390" y="1444"/>
                  </a:lnTo>
                  <a:lnTo>
                    <a:pt x="6391" y="1444"/>
                  </a:lnTo>
                  <a:lnTo>
                    <a:pt x="6391" y="1440"/>
                  </a:lnTo>
                  <a:lnTo>
                    <a:pt x="6393" y="1440"/>
                  </a:lnTo>
                  <a:lnTo>
                    <a:pt x="6393" y="1439"/>
                  </a:lnTo>
                  <a:lnTo>
                    <a:pt x="6395" y="1439"/>
                  </a:lnTo>
                  <a:lnTo>
                    <a:pt x="6395" y="1437"/>
                  </a:lnTo>
                  <a:lnTo>
                    <a:pt x="6396" y="1437"/>
                  </a:lnTo>
                  <a:lnTo>
                    <a:pt x="6396" y="1434"/>
                  </a:lnTo>
                  <a:lnTo>
                    <a:pt x="6398" y="1434"/>
                  </a:lnTo>
                  <a:lnTo>
                    <a:pt x="6398" y="1432"/>
                  </a:lnTo>
                  <a:lnTo>
                    <a:pt x="6400" y="1432"/>
                  </a:lnTo>
                  <a:lnTo>
                    <a:pt x="6400" y="1429"/>
                  </a:lnTo>
                  <a:lnTo>
                    <a:pt x="6401" y="1429"/>
                  </a:lnTo>
                  <a:lnTo>
                    <a:pt x="6401" y="1427"/>
                  </a:lnTo>
                  <a:lnTo>
                    <a:pt x="6403" y="1427"/>
                  </a:lnTo>
                  <a:lnTo>
                    <a:pt x="6403" y="1424"/>
                  </a:lnTo>
                  <a:lnTo>
                    <a:pt x="6405" y="1424"/>
                  </a:lnTo>
                  <a:lnTo>
                    <a:pt x="6405" y="1422"/>
                  </a:lnTo>
                  <a:lnTo>
                    <a:pt x="6406" y="1422"/>
                  </a:lnTo>
                  <a:lnTo>
                    <a:pt x="6406" y="1420"/>
                  </a:lnTo>
                  <a:lnTo>
                    <a:pt x="6408" y="1420"/>
                  </a:lnTo>
                  <a:lnTo>
                    <a:pt x="6408" y="1417"/>
                  </a:lnTo>
                  <a:lnTo>
                    <a:pt x="6410" y="1417"/>
                  </a:lnTo>
                  <a:lnTo>
                    <a:pt x="6410" y="1415"/>
                  </a:lnTo>
                  <a:lnTo>
                    <a:pt x="6411" y="1415"/>
                  </a:lnTo>
                  <a:lnTo>
                    <a:pt x="6411" y="1412"/>
                  </a:lnTo>
                  <a:lnTo>
                    <a:pt x="6413" y="1412"/>
                  </a:lnTo>
                  <a:lnTo>
                    <a:pt x="6413" y="1410"/>
                  </a:lnTo>
                  <a:lnTo>
                    <a:pt x="6415" y="1410"/>
                  </a:lnTo>
                  <a:lnTo>
                    <a:pt x="6415" y="1409"/>
                  </a:lnTo>
                  <a:lnTo>
                    <a:pt x="6416" y="1409"/>
                  </a:lnTo>
                  <a:lnTo>
                    <a:pt x="6416" y="1405"/>
                  </a:lnTo>
                  <a:lnTo>
                    <a:pt x="6418" y="1405"/>
                  </a:lnTo>
                  <a:lnTo>
                    <a:pt x="6418" y="1404"/>
                  </a:lnTo>
                  <a:lnTo>
                    <a:pt x="6420" y="1404"/>
                  </a:lnTo>
                  <a:lnTo>
                    <a:pt x="6420" y="1400"/>
                  </a:lnTo>
                  <a:lnTo>
                    <a:pt x="6421" y="1400"/>
                  </a:lnTo>
                  <a:lnTo>
                    <a:pt x="6421" y="1399"/>
                  </a:lnTo>
                  <a:lnTo>
                    <a:pt x="6423" y="1399"/>
                  </a:lnTo>
                  <a:lnTo>
                    <a:pt x="6423" y="1397"/>
                  </a:lnTo>
                  <a:lnTo>
                    <a:pt x="6425" y="1397"/>
                  </a:lnTo>
                  <a:lnTo>
                    <a:pt x="6425" y="1394"/>
                  </a:lnTo>
                  <a:lnTo>
                    <a:pt x="6426" y="1394"/>
                  </a:lnTo>
                  <a:lnTo>
                    <a:pt x="6426" y="1392"/>
                  </a:lnTo>
                  <a:lnTo>
                    <a:pt x="6428" y="1392"/>
                  </a:lnTo>
                  <a:lnTo>
                    <a:pt x="6428" y="1389"/>
                  </a:lnTo>
                  <a:lnTo>
                    <a:pt x="6430" y="1389"/>
                  </a:lnTo>
                  <a:lnTo>
                    <a:pt x="6430" y="1387"/>
                  </a:lnTo>
                  <a:lnTo>
                    <a:pt x="6431" y="1387"/>
                  </a:lnTo>
                  <a:lnTo>
                    <a:pt x="6431" y="1384"/>
                  </a:lnTo>
                  <a:lnTo>
                    <a:pt x="6433" y="1384"/>
                  </a:lnTo>
                  <a:lnTo>
                    <a:pt x="6433" y="1382"/>
                  </a:lnTo>
                  <a:lnTo>
                    <a:pt x="6435" y="1382"/>
                  </a:lnTo>
                  <a:lnTo>
                    <a:pt x="6435" y="1380"/>
                  </a:lnTo>
                  <a:lnTo>
                    <a:pt x="6436" y="1380"/>
                  </a:lnTo>
                  <a:lnTo>
                    <a:pt x="6436" y="1377"/>
                  </a:lnTo>
                  <a:lnTo>
                    <a:pt x="6438" y="1377"/>
                  </a:lnTo>
                  <a:lnTo>
                    <a:pt x="6438" y="1375"/>
                  </a:lnTo>
                  <a:lnTo>
                    <a:pt x="6440" y="1375"/>
                  </a:lnTo>
                  <a:lnTo>
                    <a:pt x="6440" y="1372"/>
                  </a:lnTo>
                  <a:lnTo>
                    <a:pt x="6441" y="1372"/>
                  </a:lnTo>
                  <a:lnTo>
                    <a:pt x="6441" y="1370"/>
                  </a:lnTo>
                  <a:lnTo>
                    <a:pt x="6443" y="1370"/>
                  </a:lnTo>
                  <a:lnTo>
                    <a:pt x="6443" y="1369"/>
                  </a:lnTo>
                  <a:lnTo>
                    <a:pt x="6445" y="1369"/>
                  </a:lnTo>
                  <a:lnTo>
                    <a:pt x="6445" y="1365"/>
                  </a:lnTo>
                  <a:lnTo>
                    <a:pt x="6446" y="1365"/>
                  </a:lnTo>
                  <a:lnTo>
                    <a:pt x="6446" y="1364"/>
                  </a:lnTo>
                  <a:lnTo>
                    <a:pt x="6448" y="1364"/>
                  </a:lnTo>
                  <a:lnTo>
                    <a:pt x="6448" y="1360"/>
                  </a:lnTo>
                  <a:lnTo>
                    <a:pt x="6450" y="1360"/>
                  </a:lnTo>
                  <a:lnTo>
                    <a:pt x="6450" y="1359"/>
                  </a:lnTo>
                  <a:lnTo>
                    <a:pt x="6451" y="1359"/>
                  </a:lnTo>
                  <a:lnTo>
                    <a:pt x="6451" y="1357"/>
                  </a:lnTo>
                  <a:lnTo>
                    <a:pt x="6453" y="1357"/>
                  </a:lnTo>
                  <a:lnTo>
                    <a:pt x="6453" y="1354"/>
                  </a:lnTo>
                  <a:lnTo>
                    <a:pt x="6455" y="1354"/>
                  </a:lnTo>
                  <a:lnTo>
                    <a:pt x="6455" y="1352"/>
                  </a:lnTo>
                  <a:lnTo>
                    <a:pt x="6456" y="1352"/>
                  </a:lnTo>
                  <a:lnTo>
                    <a:pt x="6456" y="1349"/>
                  </a:lnTo>
                  <a:lnTo>
                    <a:pt x="6458" y="1349"/>
                  </a:lnTo>
                  <a:lnTo>
                    <a:pt x="6458" y="1347"/>
                  </a:lnTo>
                  <a:lnTo>
                    <a:pt x="6460" y="1347"/>
                  </a:lnTo>
                  <a:lnTo>
                    <a:pt x="6460" y="1344"/>
                  </a:lnTo>
                  <a:lnTo>
                    <a:pt x="6461" y="1344"/>
                  </a:lnTo>
                  <a:lnTo>
                    <a:pt x="6461" y="1342"/>
                  </a:lnTo>
                  <a:lnTo>
                    <a:pt x="6463" y="1342"/>
                  </a:lnTo>
                  <a:lnTo>
                    <a:pt x="6463" y="1340"/>
                  </a:lnTo>
                  <a:lnTo>
                    <a:pt x="6465" y="1340"/>
                  </a:lnTo>
                  <a:lnTo>
                    <a:pt x="6465" y="1337"/>
                  </a:lnTo>
                  <a:lnTo>
                    <a:pt x="6466" y="1337"/>
                  </a:lnTo>
                  <a:lnTo>
                    <a:pt x="6466" y="1335"/>
                  </a:lnTo>
                  <a:lnTo>
                    <a:pt x="6468" y="1335"/>
                  </a:lnTo>
                  <a:lnTo>
                    <a:pt x="6468" y="1332"/>
                  </a:lnTo>
                  <a:lnTo>
                    <a:pt x="6471" y="1332"/>
                  </a:lnTo>
                  <a:lnTo>
                    <a:pt x="6471" y="1337"/>
                  </a:lnTo>
                  <a:lnTo>
                    <a:pt x="6470" y="1337"/>
                  </a:lnTo>
                  <a:lnTo>
                    <a:pt x="6470" y="1342"/>
                  </a:lnTo>
                  <a:lnTo>
                    <a:pt x="6468" y="1342"/>
                  </a:lnTo>
                  <a:lnTo>
                    <a:pt x="6468" y="1349"/>
                  </a:lnTo>
                  <a:lnTo>
                    <a:pt x="6466" y="1349"/>
                  </a:lnTo>
                  <a:lnTo>
                    <a:pt x="6466" y="1355"/>
                  </a:lnTo>
                  <a:lnTo>
                    <a:pt x="6465" y="1355"/>
                  </a:lnTo>
                  <a:lnTo>
                    <a:pt x="6465" y="1360"/>
                  </a:lnTo>
                  <a:lnTo>
                    <a:pt x="6463" y="1360"/>
                  </a:lnTo>
                  <a:lnTo>
                    <a:pt x="6463" y="1367"/>
                  </a:lnTo>
                  <a:lnTo>
                    <a:pt x="6461" y="1367"/>
                  </a:lnTo>
                  <a:lnTo>
                    <a:pt x="6461" y="1374"/>
                  </a:lnTo>
                  <a:lnTo>
                    <a:pt x="6460" y="1374"/>
                  </a:lnTo>
                  <a:lnTo>
                    <a:pt x="6460" y="1379"/>
                  </a:lnTo>
                  <a:lnTo>
                    <a:pt x="6458" y="1379"/>
                  </a:lnTo>
                  <a:lnTo>
                    <a:pt x="6458" y="1385"/>
                  </a:lnTo>
                  <a:lnTo>
                    <a:pt x="6456" y="1385"/>
                  </a:lnTo>
                  <a:lnTo>
                    <a:pt x="6456" y="1392"/>
                  </a:lnTo>
                  <a:lnTo>
                    <a:pt x="6455" y="1392"/>
                  </a:lnTo>
                  <a:lnTo>
                    <a:pt x="6455" y="1397"/>
                  </a:lnTo>
                  <a:lnTo>
                    <a:pt x="6453" y="1397"/>
                  </a:lnTo>
                  <a:lnTo>
                    <a:pt x="6453" y="1404"/>
                  </a:lnTo>
                  <a:lnTo>
                    <a:pt x="6451" y="1404"/>
                  </a:lnTo>
                  <a:lnTo>
                    <a:pt x="6451" y="1410"/>
                  </a:lnTo>
                  <a:lnTo>
                    <a:pt x="6450" y="1410"/>
                  </a:lnTo>
                  <a:lnTo>
                    <a:pt x="6450" y="1415"/>
                  </a:lnTo>
                  <a:lnTo>
                    <a:pt x="6448" y="1415"/>
                  </a:lnTo>
                  <a:lnTo>
                    <a:pt x="6448" y="1422"/>
                  </a:lnTo>
                  <a:lnTo>
                    <a:pt x="6446" y="1422"/>
                  </a:lnTo>
                  <a:lnTo>
                    <a:pt x="6446" y="1429"/>
                  </a:lnTo>
                  <a:lnTo>
                    <a:pt x="6445" y="1429"/>
                  </a:lnTo>
                  <a:lnTo>
                    <a:pt x="6445" y="1434"/>
                  </a:lnTo>
                  <a:lnTo>
                    <a:pt x="6443" y="1434"/>
                  </a:lnTo>
                  <a:lnTo>
                    <a:pt x="6443" y="1440"/>
                  </a:lnTo>
                  <a:lnTo>
                    <a:pt x="6441" y="1440"/>
                  </a:lnTo>
                  <a:lnTo>
                    <a:pt x="6441" y="1447"/>
                  </a:lnTo>
                  <a:lnTo>
                    <a:pt x="6440" y="1447"/>
                  </a:lnTo>
                  <a:lnTo>
                    <a:pt x="6440" y="1452"/>
                  </a:lnTo>
                  <a:lnTo>
                    <a:pt x="6438" y="1452"/>
                  </a:lnTo>
                  <a:lnTo>
                    <a:pt x="6438" y="1459"/>
                  </a:lnTo>
                  <a:lnTo>
                    <a:pt x="6436" y="1459"/>
                  </a:lnTo>
                  <a:lnTo>
                    <a:pt x="6436" y="1465"/>
                  </a:lnTo>
                  <a:lnTo>
                    <a:pt x="6435" y="1465"/>
                  </a:lnTo>
                  <a:lnTo>
                    <a:pt x="6435" y="1470"/>
                  </a:lnTo>
                  <a:lnTo>
                    <a:pt x="6433" y="1470"/>
                  </a:lnTo>
                  <a:lnTo>
                    <a:pt x="6433" y="1477"/>
                  </a:lnTo>
                  <a:lnTo>
                    <a:pt x="6431" y="1477"/>
                  </a:lnTo>
                  <a:lnTo>
                    <a:pt x="6431" y="1484"/>
                  </a:lnTo>
                  <a:lnTo>
                    <a:pt x="6430" y="1484"/>
                  </a:lnTo>
                  <a:lnTo>
                    <a:pt x="6430" y="1489"/>
                  </a:lnTo>
                  <a:lnTo>
                    <a:pt x="6428" y="1489"/>
                  </a:lnTo>
                  <a:lnTo>
                    <a:pt x="6428" y="1495"/>
                  </a:lnTo>
                  <a:lnTo>
                    <a:pt x="6426" y="1495"/>
                  </a:lnTo>
                  <a:lnTo>
                    <a:pt x="6426" y="1502"/>
                  </a:lnTo>
                  <a:lnTo>
                    <a:pt x="6425" y="1502"/>
                  </a:lnTo>
                  <a:lnTo>
                    <a:pt x="6425" y="1507"/>
                  </a:lnTo>
                  <a:lnTo>
                    <a:pt x="6423" y="1507"/>
                  </a:lnTo>
                  <a:lnTo>
                    <a:pt x="6423" y="1514"/>
                  </a:lnTo>
                  <a:lnTo>
                    <a:pt x="6421" y="1514"/>
                  </a:lnTo>
                  <a:lnTo>
                    <a:pt x="6421" y="1520"/>
                  </a:lnTo>
                  <a:lnTo>
                    <a:pt x="6420" y="1520"/>
                  </a:lnTo>
                  <a:lnTo>
                    <a:pt x="6420" y="1525"/>
                  </a:lnTo>
                  <a:lnTo>
                    <a:pt x="6418" y="1525"/>
                  </a:lnTo>
                  <a:lnTo>
                    <a:pt x="6418" y="1532"/>
                  </a:lnTo>
                  <a:lnTo>
                    <a:pt x="6416" y="1532"/>
                  </a:lnTo>
                  <a:lnTo>
                    <a:pt x="6416" y="1539"/>
                  </a:lnTo>
                  <a:lnTo>
                    <a:pt x="6415" y="1539"/>
                  </a:lnTo>
                  <a:lnTo>
                    <a:pt x="6415" y="1544"/>
                  </a:lnTo>
                  <a:lnTo>
                    <a:pt x="6413" y="1544"/>
                  </a:lnTo>
                  <a:lnTo>
                    <a:pt x="6413" y="1550"/>
                  </a:lnTo>
                  <a:lnTo>
                    <a:pt x="6411" y="1550"/>
                  </a:lnTo>
                  <a:lnTo>
                    <a:pt x="6411" y="1557"/>
                  </a:lnTo>
                  <a:lnTo>
                    <a:pt x="6410" y="1557"/>
                  </a:lnTo>
                  <a:lnTo>
                    <a:pt x="6410" y="1562"/>
                  </a:lnTo>
                  <a:lnTo>
                    <a:pt x="6408" y="1562"/>
                  </a:lnTo>
                  <a:lnTo>
                    <a:pt x="6408" y="1569"/>
                  </a:lnTo>
                  <a:lnTo>
                    <a:pt x="6406" y="1569"/>
                  </a:lnTo>
                  <a:lnTo>
                    <a:pt x="6406" y="1575"/>
                  </a:lnTo>
                  <a:lnTo>
                    <a:pt x="6405" y="1575"/>
                  </a:lnTo>
                  <a:lnTo>
                    <a:pt x="6405" y="1580"/>
                  </a:lnTo>
                  <a:lnTo>
                    <a:pt x="6403" y="1580"/>
                  </a:lnTo>
                  <a:lnTo>
                    <a:pt x="6403" y="1587"/>
                  </a:lnTo>
                  <a:lnTo>
                    <a:pt x="6401" y="1587"/>
                  </a:lnTo>
                  <a:lnTo>
                    <a:pt x="6401" y="1594"/>
                  </a:lnTo>
                  <a:lnTo>
                    <a:pt x="6400" y="1594"/>
                  </a:lnTo>
                  <a:lnTo>
                    <a:pt x="6400" y="1599"/>
                  </a:lnTo>
                  <a:lnTo>
                    <a:pt x="6398" y="1599"/>
                  </a:lnTo>
                  <a:lnTo>
                    <a:pt x="6398" y="1605"/>
                  </a:lnTo>
                  <a:lnTo>
                    <a:pt x="6396" y="1605"/>
                  </a:lnTo>
                  <a:lnTo>
                    <a:pt x="6396" y="1612"/>
                  </a:lnTo>
                  <a:lnTo>
                    <a:pt x="6395" y="1612"/>
                  </a:lnTo>
                  <a:lnTo>
                    <a:pt x="6395" y="1617"/>
                  </a:lnTo>
                  <a:lnTo>
                    <a:pt x="6393" y="1617"/>
                  </a:lnTo>
                  <a:lnTo>
                    <a:pt x="6393" y="1624"/>
                  </a:lnTo>
                  <a:lnTo>
                    <a:pt x="6391" y="1624"/>
                  </a:lnTo>
                  <a:lnTo>
                    <a:pt x="6391" y="1630"/>
                  </a:lnTo>
                  <a:lnTo>
                    <a:pt x="6390" y="1630"/>
                  </a:lnTo>
                  <a:lnTo>
                    <a:pt x="6390" y="1635"/>
                  </a:lnTo>
                  <a:lnTo>
                    <a:pt x="6388" y="1635"/>
                  </a:lnTo>
                  <a:lnTo>
                    <a:pt x="6388" y="1642"/>
                  </a:lnTo>
                  <a:lnTo>
                    <a:pt x="6386" y="1642"/>
                  </a:lnTo>
                  <a:lnTo>
                    <a:pt x="6386" y="1649"/>
                  </a:lnTo>
                  <a:lnTo>
                    <a:pt x="6385" y="1649"/>
                  </a:lnTo>
                  <a:lnTo>
                    <a:pt x="6385" y="1654"/>
                  </a:lnTo>
                  <a:lnTo>
                    <a:pt x="6383" y="1654"/>
                  </a:lnTo>
                  <a:lnTo>
                    <a:pt x="6383" y="1660"/>
                  </a:lnTo>
                  <a:lnTo>
                    <a:pt x="6381" y="1660"/>
                  </a:lnTo>
                  <a:lnTo>
                    <a:pt x="6381" y="1667"/>
                  </a:lnTo>
                  <a:lnTo>
                    <a:pt x="6380" y="1667"/>
                  </a:lnTo>
                  <a:lnTo>
                    <a:pt x="6380" y="1672"/>
                  </a:lnTo>
                  <a:lnTo>
                    <a:pt x="6378" y="1672"/>
                  </a:lnTo>
                  <a:lnTo>
                    <a:pt x="6378" y="1679"/>
                  </a:lnTo>
                  <a:lnTo>
                    <a:pt x="6376" y="1679"/>
                  </a:lnTo>
                  <a:lnTo>
                    <a:pt x="6376" y="1685"/>
                  </a:lnTo>
                  <a:lnTo>
                    <a:pt x="6375" y="1685"/>
                  </a:lnTo>
                  <a:lnTo>
                    <a:pt x="6375" y="1690"/>
                  </a:lnTo>
                  <a:lnTo>
                    <a:pt x="6373" y="1690"/>
                  </a:lnTo>
                  <a:lnTo>
                    <a:pt x="6373" y="1697"/>
                  </a:lnTo>
                  <a:lnTo>
                    <a:pt x="6371" y="1697"/>
                  </a:lnTo>
                  <a:lnTo>
                    <a:pt x="6371" y="1704"/>
                  </a:lnTo>
                  <a:lnTo>
                    <a:pt x="6370" y="1704"/>
                  </a:lnTo>
                  <a:lnTo>
                    <a:pt x="6370" y="1709"/>
                  </a:lnTo>
                  <a:lnTo>
                    <a:pt x="6368" y="1709"/>
                  </a:lnTo>
                  <a:lnTo>
                    <a:pt x="6368" y="1715"/>
                  </a:lnTo>
                  <a:lnTo>
                    <a:pt x="6366" y="1715"/>
                  </a:lnTo>
                  <a:lnTo>
                    <a:pt x="6366" y="1722"/>
                  </a:lnTo>
                  <a:lnTo>
                    <a:pt x="6365" y="1722"/>
                  </a:lnTo>
                  <a:lnTo>
                    <a:pt x="6365" y="1729"/>
                  </a:lnTo>
                  <a:lnTo>
                    <a:pt x="6363" y="1729"/>
                  </a:lnTo>
                  <a:lnTo>
                    <a:pt x="6363" y="1734"/>
                  </a:lnTo>
                  <a:lnTo>
                    <a:pt x="6361" y="1734"/>
                  </a:lnTo>
                  <a:lnTo>
                    <a:pt x="6361" y="1740"/>
                  </a:lnTo>
                  <a:lnTo>
                    <a:pt x="6360" y="1740"/>
                  </a:lnTo>
                  <a:lnTo>
                    <a:pt x="6360" y="1747"/>
                  </a:lnTo>
                  <a:lnTo>
                    <a:pt x="6358" y="1747"/>
                  </a:lnTo>
                  <a:lnTo>
                    <a:pt x="6358" y="1752"/>
                  </a:lnTo>
                  <a:lnTo>
                    <a:pt x="6356" y="1752"/>
                  </a:lnTo>
                  <a:lnTo>
                    <a:pt x="6356" y="1759"/>
                  </a:lnTo>
                  <a:lnTo>
                    <a:pt x="6355" y="1759"/>
                  </a:lnTo>
                  <a:lnTo>
                    <a:pt x="6355" y="1765"/>
                  </a:lnTo>
                  <a:lnTo>
                    <a:pt x="6353" y="1765"/>
                  </a:lnTo>
                  <a:lnTo>
                    <a:pt x="6353" y="1770"/>
                  </a:lnTo>
                  <a:lnTo>
                    <a:pt x="6351" y="1770"/>
                  </a:lnTo>
                  <a:lnTo>
                    <a:pt x="6351" y="1777"/>
                  </a:lnTo>
                  <a:lnTo>
                    <a:pt x="6350" y="1777"/>
                  </a:lnTo>
                  <a:lnTo>
                    <a:pt x="6350" y="1784"/>
                  </a:lnTo>
                  <a:lnTo>
                    <a:pt x="6348" y="1784"/>
                  </a:lnTo>
                  <a:lnTo>
                    <a:pt x="6348" y="1789"/>
                  </a:lnTo>
                  <a:lnTo>
                    <a:pt x="6346" y="1789"/>
                  </a:lnTo>
                  <a:lnTo>
                    <a:pt x="6346" y="1795"/>
                  </a:lnTo>
                  <a:lnTo>
                    <a:pt x="6345" y="1795"/>
                  </a:lnTo>
                  <a:lnTo>
                    <a:pt x="6345" y="1802"/>
                  </a:lnTo>
                  <a:lnTo>
                    <a:pt x="6343" y="1802"/>
                  </a:lnTo>
                  <a:lnTo>
                    <a:pt x="6343" y="1807"/>
                  </a:lnTo>
                  <a:lnTo>
                    <a:pt x="6341" y="1807"/>
                  </a:lnTo>
                  <a:lnTo>
                    <a:pt x="6341" y="1814"/>
                  </a:lnTo>
                  <a:lnTo>
                    <a:pt x="6340" y="1814"/>
                  </a:lnTo>
                  <a:lnTo>
                    <a:pt x="6340" y="1820"/>
                  </a:lnTo>
                  <a:lnTo>
                    <a:pt x="6338" y="1820"/>
                  </a:lnTo>
                  <a:lnTo>
                    <a:pt x="6338" y="1825"/>
                  </a:lnTo>
                  <a:lnTo>
                    <a:pt x="6336" y="1825"/>
                  </a:lnTo>
                  <a:lnTo>
                    <a:pt x="6336" y="1832"/>
                  </a:lnTo>
                  <a:lnTo>
                    <a:pt x="6335" y="1832"/>
                  </a:lnTo>
                  <a:lnTo>
                    <a:pt x="6335" y="1839"/>
                  </a:lnTo>
                  <a:lnTo>
                    <a:pt x="6333" y="1839"/>
                  </a:lnTo>
                  <a:lnTo>
                    <a:pt x="6333" y="1844"/>
                  </a:lnTo>
                  <a:lnTo>
                    <a:pt x="6331" y="1844"/>
                  </a:lnTo>
                  <a:lnTo>
                    <a:pt x="6331" y="1850"/>
                  </a:lnTo>
                  <a:lnTo>
                    <a:pt x="6330" y="1850"/>
                  </a:lnTo>
                  <a:lnTo>
                    <a:pt x="6330" y="1857"/>
                  </a:lnTo>
                  <a:lnTo>
                    <a:pt x="6328" y="1857"/>
                  </a:lnTo>
                  <a:lnTo>
                    <a:pt x="6328" y="1862"/>
                  </a:lnTo>
                  <a:lnTo>
                    <a:pt x="6326" y="1862"/>
                  </a:lnTo>
                  <a:lnTo>
                    <a:pt x="6326" y="1869"/>
                  </a:lnTo>
                  <a:lnTo>
                    <a:pt x="6325" y="1869"/>
                  </a:lnTo>
                  <a:lnTo>
                    <a:pt x="6325" y="1875"/>
                  </a:lnTo>
                  <a:lnTo>
                    <a:pt x="6323" y="1875"/>
                  </a:lnTo>
                  <a:lnTo>
                    <a:pt x="6323" y="1880"/>
                  </a:lnTo>
                  <a:lnTo>
                    <a:pt x="6321" y="1880"/>
                  </a:lnTo>
                  <a:lnTo>
                    <a:pt x="6321" y="1887"/>
                  </a:lnTo>
                  <a:lnTo>
                    <a:pt x="6320" y="1887"/>
                  </a:lnTo>
                  <a:lnTo>
                    <a:pt x="6320" y="1894"/>
                  </a:lnTo>
                  <a:lnTo>
                    <a:pt x="6318" y="1894"/>
                  </a:lnTo>
                  <a:lnTo>
                    <a:pt x="6318" y="1899"/>
                  </a:lnTo>
                  <a:lnTo>
                    <a:pt x="6316" y="1899"/>
                  </a:lnTo>
                  <a:lnTo>
                    <a:pt x="6316" y="1905"/>
                  </a:lnTo>
                  <a:lnTo>
                    <a:pt x="6315" y="1905"/>
                  </a:lnTo>
                  <a:lnTo>
                    <a:pt x="6315" y="1912"/>
                  </a:lnTo>
                  <a:lnTo>
                    <a:pt x="6313" y="1912"/>
                  </a:lnTo>
                  <a:lnTo>
                    <a:pt x="6313" y="1917"/>
                  </a:lnTo>
                  <a:lnTo>
                    <a:pt x="6311" y="1917"/>
                  </a:lnTo>
                  <a:lnTo>
                    <a:pt x="6311" y="1924"/>
                  </a:lnTo>
                  <a:lnTo>
                    <a:pt x="6310" y="1924"/>
                  </a:lnTo>
                  <a:lnTo>
                    <a:pt x="6310" y="1930"/>
                  </a:lnTo>
                  <a:lnTo>
                    <a:pt x="6308" y="1930"/>
                  </a:lnTo>
                  <a:lnTo>
                    <a:pt x="6308" y="1935"/>
                  </a:lnTo>
                  <a:lnTo>
                    <a:pt x="6306" y="1935"/>
                  </a:lnTo>
                  <a:lnTo>
                    <a:pt x="6306" y="1942"/>
                  </a:lnTo>
                  <a:lnTo>
                    <a:pt x="6305" y="1942"/>
                  </a:lnTo>
                  <a:lnTo>
                    <a:pt x="6305" y="1949"/>
                  </a:lnTo>
                  <a:lnTo>
                    <a:pt x="6303" y="1949"/>
                  </a:lnTo>
                  <a:lnTo>
                    <a:pt x="6303" y="1954"/>
                  </a:lnTo>
                  <a:lnTo>
                    <a:pt x="6301" y="1954"/>
                  </a:lnTo>
                  <a:lnTo>
                    <a:pt x="6301" y="1960"/>
                  </a:lnTo>
                  <a:lnTo>
                    <a:pt x="6300" y="1960"/>
                  </a:lnTo>
                  <a:lnTo>
                    <a:pt x="6300" y="1967"/>
                  </a:lnTo>
                  <a:lnTo>
                    <a:pt x="6298" y="1967"/>
                  </a:lnTo>
                  <a:lnTo>
                    <a:pt x="6298" y="1972"/>
                  </a:lnTo>
                  <a:lnTo>
                    <a:pt x="6296" y="1972"/>
                  </a:lnTo>
                  <a:lnTo>
                    <a:pt x="6296" y="1979"/>
                  </a:lnTo>
                  <a:lnTo>
                    <a:pt x="6295" y="1979"/>
                  </a:lnTo>
                  <a:lnTo>
                    <a:pt x="6295" y="1985"/>
                  </a:lnTo>
                  <a:lnTo>
                    <a:pt x="6293" y="1985"/>
                  </a:lnTo>
                  <a:lnTo>
                    <a:pt x="6293" y="1990"/>
                  </a:lnTo>
                  <a:lnTo>
                    <a:pt x="6291" y="1990"/>
                  </a:lnTo>
                  <a:lnTo>
                    <a:pt x="6291" y="1997"/>
                  </a:lnTo>
                  <a:lnTo>
                    <a:pt x="6290" y="1997"/>
                  </a:lnTo>
                  <a:lnTo>
                    <a:pt x="6290" y="2004"/>
                  </a:lnTo>
                  <a:lnTo>
                    <a:pt x="6288" y="2004"/>
                  </a:lnTo>
                  <a:lnTo>
                    <a:pt x="6288" y="2009"/>
                  </a:lnTo>
                  <a:lnTo>
                    <a:pt x="6286" y="2009"/>
                  </a:lnTo>
                  <a:lnTo>
                    <a:pt x="6286" y="2015"/>
                  </a:lnTo>
                  <a:lnTo>
                    <a:pt x="6285" y="2015"/>
                  </a:lnTo>
                  <a:lnTo>
                    <a:pt x="6285" y="2022"/>
                  </a:lnTo>
                  <a:lnTo>
                    <a:pt x="6283" y="2022"/>
                  </a:lnTo>
                  <a:lnTo>
                    <a:pt x="6283" y="2024"/>
                  </a:lnTo>
                  <a:lnTo>
                    <a:pt x="6996" y="2024"/>
                  </a:lnTo>
                  <a:lnTo>
                    <a:pt x="6996" y="2022"/>
                  </a:lnTo>
                  <a:lnTo>
                    <a:pt x="7021" y="2022"/>
                  </a:lnTo>
                  <a:lnTo>
                    <a:pt x="7021" y="2020"/>
                  </a:lnTo>
                  <a:lnTo>
                    <a:pt x="7038" y="2020"/>
                  </a:lnTo>
                  <a:lnTo>
                    <a:pt x="7038" y="2019"/>
                  </a:lnTo>
                  <a:lnTo>
                    <a:pt x="7053" y="2019"/>
                  </a:lnTo>
                  <a:lnTo>
                    <a:pt x="7053" y="2017"/>
                  </a:lnTo>
                  <a:lnTo>
                    <a:pt x="7070" y="2017"/>
                  </a:lnTo>
                  <a:lnTo>
                    <a:pt x="7070" y="2015"/>
                  </a:lnTo>
                  <a:lnTo>
                    <a:pt x="7083" y="2015"/>
                  </a:lnTo>
                  <a:lnTo>
                    <a:pt x="7083" y="2014"/>
                  </a:lnTo>
                  <a:lnTo>
                    <a:pt x="7095" y="2014"/>
                  </a:lnTo>
                  <a:lnTo>
                    <a:pt x="7095" y="2012"/>
                  </a:lnTo>
                  <a:lnTo>
                    <a:pt x="7105" y="2012"/>
                  </a:lnTo>
                  <a:lnTo>
                    <a:pt x="7105" y="2010"/>
                  </a:lnTo>
                  <a:lnTo>
                    <a:pt x="7113" y="2010"/>
                  </a:lnTo>
                  <a:lnTo>
                    <a:pt x="7113" y="2009"/>
                  </a:lnTo>
                  <a:lnTo>
                    <a:pt x="7123" y="2009"/>
                  </a:lnTo>
                  <a:lnTo>
                    <a:pt x="7123" y="2007"/>
                  </a:lnTo>
                  <a:lnTo>
                    <a:pt x="7131" y="2007"/>
                  </a:lnTo>
                  <a:lnTo>
                    <a:pt x="7131" y="2005"/>
                  </a:lnTo>
                  <a:lnTo>
                    <a:pt x="7141" y="2005"/>
                  </a:lnTo>
                  <a:lnTo>
                    <a:pt x="7141" y="2004"/>
                  </a:lnTo>
                  <a:lnTo>
                    <a:pt x="7150" y="2004"/>
                  </a:lnTo>
                  <a:lnTo>
                    <a:pt x="7150" y="2002"/>
                  </a:lnTo>
                  <a:lnTo>
                    <a:pt x="7158" y="2002"/>
                  </a:lnTo>
                  <a:lnTo>
                    <a:pt x="7158" y="2000"/>
                  </a:lnTo>
                  <a:lnTo>
                    <a:pt x="7165" y="2000"/>
                  </a:lnTo>
                  <a:lnTo>
                    <a:pt x="7165" y="1999"/>
                  </a:lnTo>
                  <a:lnTo>
                    <a:pt x="7171" y="1999"/>
                  </a:lnTo>
                  <a:lnTo>
                    <a:pt x="7171" y="1997"/>
                  </a:lnTo>
                  <a:lnTo>
                    <a:pt x="7178" y="1997"/>
                  </a:lnTo>
                  <a:lnTo>
                    <a:pt x="7178" y="1995"/>
                  </a:lnTo>
                  <a:lnTo>
                    <a:pt x="7185" y="1995"/>
                  </a:lnTo>
                  <a:lnTo>
                    <a:pt x="7185" y="1994"/>
                  </a:lnTo>
                  <a:lnTo>
                    <a:pt x="7191" y="1994"/>
                  </a:lnTo>
                  <a:lnTo>
                    <a:pt x="7191" y="1992"/>
                  </a:lnTo>
                  <a:lnTo>
                    <a:pt x="7198" y="1992"/>
                  </a:lnTo>
                  <a:lnTo>
                    <a:pt x="7198" y="1990"/>
                  </a:lnTo>
                  <a:lnTo>
                    <a:pt x="7205" y="1990"/>
                  </a:lnTo>
                  <a:lnTo>
                    <a:pt x="7205" y="1989"/>
                  </a:lnTo>
                  <a:lnTo>
                    <a:pt x="7211" y="1989"/>
                  </a:lnTo>
                  <a:lnTo>
                    <a:pt x="7211" y="1987"/>
                  </a:lnTo>
                  <a:lnTo>
                    <a:pt x="7218" y="1987"/>
                  </a:lnTo>
                  <a:lnTo>
                    <a:pt x="7218" y="1985"/>
                  </a:lnTo>
                  <a:lnTo>
                    <a:pt x="7223" y="1985"/>
                  </a:lnTo>
                  <a:lnTo>
                    <a:pt x="7223" y="1984"/>
                  </a:lnTo>
                  <a:lnTo>
                    <a:pt x="7230" y="1984"/>
                  </a:lnTo>
                  <a:lnTo>
                    <a:pt x="7230" y="1982"/>
                  </a:lnTo>
                  <a:lnTo>
                    <a:pt x="7235" y="1982"/>
                  </a:lnTo>
                  <a:lnTo>
                    <a:pt x="7235" y="1980"/>
                  </a:lnTo>
                  <a:lnTo>
                    <a:pt x="7240" y="1980"/>
                  </a:lnTo>
                  <a:lnTo>
                    <a:pt x="7240" y="1979"/>
                  </a:lnTo>
                  <a:lnTo>
                    <a:pt x="7245" y="1979"/>
                  </a:lnTo>
                  <a:lnTo>
                    <a:pt x="7245" y="1977"/>
                  </a:lnTo>
                  <a:lnTo>
                    <a:pt x="7250" y="1977"/>
                  </a:lnTo>
                  <a:lnTo>
                    <a:pt x="7250" y="1975"/>
                  </a:lnTo>
                  <a:lnTo>
                    <a:pt x="7255" y="1975"/>
                  </a:lnTo>
                  <a:lnTo>
                    <a:pt x="7255" y="1974"/>
                  </a:lnTo>
                  <a:lnTo>
                    <a:pt x="7260" y="1974"/>
                  </a:lnTo>
                  <a:lnTo>
                    <a:pt x="7260" y="1972"/>
                  </a:lnTo>
                  <a:lnTo>
                    <a:pt x="7265" y="1972"/>
                  </a:lnTo>
                  <a:lnTo>
                    <a:pt x="7265" y="1970"/>
                  </a:lnTo>
                  <a:lnTo>
                    <a:pt x="7270" y="1970"/>
                  </a:lnTo>
                  <a:lnTo>
                    <a:pt x="7270" y="1969"/>
                  </a:lnTo>
                  <a:lnTo>
                    <a:pt x="7275" y="1969"/>
                  </a:lnTo>
                  <a:lnTo>
                    <a:pt x="7275" y="1967"/>
                  </a:lnTo>
                  <a:lnTo>
                    <a:pt x="7280" y="1967"/>
                  </a:lnTo>
                  <a:lnTo>
                    <a:pt x="7280" y="1965"/>
                  </a:lnTo>
                  <a:lnTo>
                    <a:pt x="7285" y="1965"/>
                  </a:lnTo>
                  <a:lnTo>
                    <a:pt x="7285" y="1964"/>
                  </a:lnTo>
                  <a:lnTo>
                    <a:pt x="7290" y="1964"/>
                  </a:lnTo>
                  <a:lnTo>
                    <a:pt x="7290" y="1962"/>
                  </a:lnTo>
                  <a:lnTo>
                    <a:pt x="7295" y="1962"/>
                  </a:lnTo>
                  <a:lnTo>
                    <a:pt x="7295" y="1960"/>
                  </a:lnTo>
                  <a:lnTo>
                    <a:pt x="7298" y="1960"/>
                  </a:lnTo>
                  <a:lnTo>
                    <a:pt x="7298" y="1959"/>
                  </a:lnTo>
                  <a:lnTo>
                    <a:pt x="7303" y="1959"/>
                  </a:lnTo>
                  <a:lnTo>
                    <a:pt x="7303" y="1957"/>
                  </a:lnTo>
                  <a:lnTo>
                    <a:pt x="7306" y="1957"/>
                  </a:lnTo>
                  <a:lnTo>
                    <a:pt x="7306" y="1955"/>
                  </a:lnTo>
                  <a:lnTo>
                    <a:pt x="7311" y="1955"/>
                  </a:lnTo>
                  <a:lnTo>
                    <a:pt x="7311" y="1954"/>
                  </a:lnTo>
                  <a:lnTo>
                    <a:pt x="7315" y="1954"/>
                  </a:lnTo>
                  <a:lnTo>
                    <a:pt x="7315" y="1952"/>
                  </a:lnTo>
                  <a:lnTo>
                    <a:pt x="7320" y="1952"/>
                  </a:lnTo>
                  <a:lnTo>
                    <a:pt x="7320" y="1950"/>
                  </a:lnTo>
                  <a:lnTo>
                    <a:pt x="7323" y="1950"/>
                  </a:lnTo>
                  <a:lnTo>
                    <a:pt x="7323" y="1949"/>
                  </a:lnTo>
                  <a:lnTo>
                    <a:pt x="7326" y="1949"/>
                  </a:lnTo>
                  <a:lnTo>
                    <a:pt x="7326" y="1947"/>
                  </a:lnTo>
                  <a:lnTo>
                    <a:pt x="7331" y="1947"/>
                  </a:lnTo>
                  <a:lnTo>
                    <a:pt x="7331" y="1945"/>
                  </a:lnTo>
                  <a:lnTo>
                    <a:pt x="7335" y="1945"/>
                  </a:lnTo>
                  <a:lnTo>
                    <a:pt x="7335" y="1944"/>
                  </a:lnTo>
                  <a:lnTo>
                    <a:pt x="7340" y="1944"/>
                  </a:lnTo>
                  <a:lnTo>
                    <a:pt x="7340" y="1942"/>
                  </a:lnTo>
                  <a:lnTo>
                    <a:pt x="7343" y="1942"/>
                  </a:lnTo>
                  <a:lnTo>
                    <a:pt x="7343" y="1940"/>
                  </a:lnTo>
                  <a:lnTo>
                    <a:pt x="7348" y="1940"/>
                  </a:lnTo>
                  <a:lnTo>
                    <a:pt x="7348" y="1939"/>
                  </a:lnTo>
                  <a:lnTo>
                    <a:pt x="7351" y="1939"/>
                  </a:lnTo>
                  <a:lnTo>
                    <a:pt x="7351" y="1937"/>
                  </a:lnTo>
                  <a:lnTo>
                    <a:pt x="7355" y="1937"/>
                  </a:lnTo>
                  <a:lnTo>
                    <a:pt x="7355" y="1935"/>
                  </a:lnTo>
                  <a:lnTo>
                    <a:pt x="7358" y="1935"/>
                  </a:lnTo>
                  <a:lnTo>
                    <a:pt x="7358" y="1934"/>
                  </a:lnTo>
                  <a:lnTo>
                    <a:pt x="7363" y="1934"/>
                  </a:lnTo>
                  <a:lnTo>
                    <a:pt x="7363" y="1932"/>
                  </a:lnTo>
                  <a:lnTo>
                    <a:pt x="7366" y="1932"/>
                  </a:lnTo>
                  <a:lnTo>
                    <a:pt x="7366" y="1930"/>
                  </a:lnTo>
                  <a:lnTo>
                    <a:pt x="7370" y="1930"/>
                  </a:lnTo>
                  <a:lnTo>
                    <a:pt x="7370" y="1929"/>
                  </a:lnTo>
                  <a:lnTo>
                    <a:pt x="7373" y="1929"/>
                  </a:lnTo>
                  <a:lnTo>
                    <a:pt x="7373" y="1927"/>
                  </a:lnTo>
                  <a:lnTo>
                    <a:pt x="7376" y="1927"/>
                  </a:lnTo>
                  <a:lnTo>
                    <a:pt x="7376" y="1925"/>
                  </a:lnTo>
                  <a:lnTo>
                    <a:pt x="7380" y="1925"/>
                  </a:lnTo>
                  <a:lnTo>
                    <a:pt x="7380" y="1924"/>
                  </a:lnTo>
                  <a:lnTo>
                    <a:pt x="7383" y="1924"/>
                  </a:lnTo>
                  <a:lnTo>
                    <a:pt x="7383" y="1922"/>
                  </a:lnTo>
                  <a:lnTo>
                    <a:pt x="7386" y="1922"/>
                  </a:lnTo>
                  <a:lnTo>
                    <a:pt x="7386" y="1920"/>
                  </a:lnTo>
                  <a:lnTo>
                    <a:pt x="7390" y="1920"/>
                  </a:lnTo>
                  <a:lnTo>
                    <a:pt x="7390" y="1919"/>
                  </a:lnTo>
                  <a:lnTo>
                    <a:pt x="7393" y="1919"/>
                  </a:lnTo>
                  <a:lnTo>
                    <a:pt x="7393" y="1917"/>
                  </a:lnTo>
                  <a:lnTo>
                    <a:pt x="7396" y="1917"/>
                  </a:lnTo>
                  <a:lnTo>
                    <a:pt x="7396" y="1915"/>
                  </a:lnTo>
                  <a:lnTo>
                    <a:pt x="7400" y="1915"/>
                  </a:lnTo>
                  <a:lnTo>
                    <a:pt x="7400" y="1914"/>
                  </a:lnTo>
                  <a:lnTo>
                    <a:pt x="7403" y="1914"/>
                  </a:lnTo>
                  <a:lnTo>
                    <a:pt x="7403" y="1912"/>
                  </a:lnTo>
                  <a:lnTo>
                    <a:pt x="7406" y="1912"/>
                  </a:lnTo>
                  <a:lnTo>
                    <a:pt x="7406" y="1910"/>
                  </a:lnTo>
                  <a:lnTo>
                    <a:pt x="7410" y="1910"/>
                  </a:lnTo>
                  <a:lnTo>
                    <a:pt x="7410" y="1909"/>
                  </a:lnTo>
                  <a:lnTo>
                    <a:pt x="7413" y="1909"/>
                  </a:lnTo>
                  <a:lnTo>
                    <a:pt x="7413" y="1907"/>
                  </a:lnTo>
                  <a:lnTo>
                    <a:pt x="7416" y="1907"/>
                  </a:lnTo>
                  <a:lnTo>
                    <a:pt x="7416" y="1905"/>
                  </a:lnTo>
                  <a:lnTo>
                    <a:pt x="7420" y="1905"/>
                  </a:lnTo>
                  <a:lnTo>
                    <a:pt x="7420" y="1904"/>
                  </a:lnTo>
                  <a:lnTo>
                    <a:pt x="7423" y="1904"/>
                  </a:lnTo>
                  <a:lnTo>
                    <a:pt x="7423" y="1902"/>
                  </a:lnTo>
                  <a:lnTo>
                    <a:pt x="7426" y="1902"/>
                  </a:lnTo>
                  <a:lnTo>
                    <a:pt x="7426" y="1900"/>
                  </a:lnTo>
                  <a:lnTo>
                    <a:pt x="7428" y="1900"/>
                  </a:lnTo>
                  <a:lnTo>
                    <a:pt x="7428" y="1899"/>
                  </a:lnTo>
                  <a:lnTo>
                    <a:pt x="7431" y="1899"/>
                  </a:lnTo>
                  <a:lnTo>
                    <a:pt x="7431" y="1897"/>
                  </a:lnTo>
                  <a:lnTo>
                    <a:pt x="7435" y="1897"/>
                  </a:lnTo>
                  <a:lnTo>
                    <a:pt x="7435" y="1895"/>
                  </a:lnTo>
                  <a:lnTo>
                    <a:pt x="7436" y="1895"/>
                  </a:lnTo>
                  <a:lnTo>
                    <a:pt x="7436" y="1894"/>
                  </a:lnTo>
                  <a:lnTo>
                    <a:pt x="7440" y="1894"/>
                  </a:lnTo>
                  <a:lnTo>
                    <a:pt x="7440" y="1892"/>
                  </a:lnTo>
                  <a:lnTo>
                    <a:pt x="7443" y="1892"/>
                  </a:lnTo>
                  <a:lnTo>
                    <a:pt x="7443" y="1890"/>
                  </a:lnTo>
                  <a:lnTo>
                    <a:pt x="7446" y="1890"/>
                  </a:lnTo>
                  <a:lnTo>
                    <a:pt x="7446" y="1889"/>
                  </a:lnTo>
                  <a:lnTo>
                    <a:pt x="7448" y="1889"/>
                  </a:lnTo>
                  <a:lnTo>
                    <a:pt x="7448" y="1887"/>
                  </a:lnTo>
                  <a:lnTo>
                    <a:pt x="7451" y="1887"/>
                  </a:lnTo>
                  <a:lnTo>
                    <a:pt x="7451" y="1885"/>
                  </a:lnTo>
                  <a:lnTo>
                    <a:pt x="7455" y="1885"/>
                  </a:lnTo>
                  <a:lnTo>
                    <a:pt x="7455" y="1884"/>
                  </a:lnTo>
                  <a:lnTo>
                    <a:pt x="7456" y="1884"/>
                  </a:lnTo>
                  <a:lnTo>
                    <a:pt x="7456" y="1882"/>
                  </a:lnTo>
                  <a:lnTo>
                    <a:pt x="7460" y="1882"/>
                  </a:lnTo>
                  <a:lnTo>
                    <a:pt x="7460" y="1880"/>
                  </a:lnTo>
                  <a:lnTo>
                    <a:pt x="7463" y="1880"/>
                  </a:lnTo>
                  <a:lnTo>
                    <a:pt x="7463" y="1879"/>
                  </a:lnTo>
                  <a:lnTo>
                    <a:pt x="7466" y="1879"/>
                  </a:lnTo>
                  <a:lnTo>
                    <a:pt x="7466" y="1877"/>
                  </a:lnTo>
                  <a:lnTo>
                    <a:pt x="7468" y="1877"/>
                  </a:lnTo>
                  <a:lnTo>
                    <a:pt x="7468" y="1875"/>
                  </a:lnTo>
                  <a:lnTo>
                    <a:pt x="7471" y="1875"/>
                  </a:lnTo>
                  <a:lnTo>
                    <a:pt x="7471" y="1874"/>
                  </a:lnTo>
                  <a:lnTo>
                    <a:pt x="7475" y="1874"/>
                  </a:lnTo>
                  <a:lnTo>
                    <a:pt x="7475" y="1872"/>
                  </a:lnTo>
                  <a:lnTo>
                    <a:pt x="7476" y="1872"/>
                  </a:lnTo>
                  <a:lnTo>
                    <a:pt x="7476" y="1870"/>
                  </a:lnTo>
                  <a:lnTo>
                    <a:pt x="7480" y="1870"/>
                  </a:lnTo>
                  <a:lnTo>
                    <a:pt x="7480" y="1869"/>
                  </a:lnTo>
                  <a:lnTo>
                    <a:pt x="7481" y="1869"/>
                  </a:lnTo>
                  <a:lnTo>
                    <a:pt x="7481" y="1867"/>
                  </a:lnTo>
                  <a:lnTo>
                    <a:pt x="7485" y="1867"/>
                  </a:lnTo>
                  <a:lnTo>
                    <a:pt x="7485" y="1865"/>
                  </a:lnTo>
                  <a:lnTo>
                    <a:pt x="7488" y="1865"/>
                  </a:lnTo>
                  <a:lnTo>
                    <a:pt x="7488" y="1864"/>
                  </a:lnTo>
                  <a:lnTo>
                    <a:pt x="7490" y="1864"/>
                  </a:lnTo>
                  <a:lnTo>
                    <a:pt x="7490" y="1862"/>
                  </a:lnTo>
                  <a:lnTo>
                    <a:pt x="7491" y="1862"/>
                  </a:lnTo>
                  <a:lnTo>
                    <a:pt x="7491" y="1860"/>
                  </a:lnTo>
                  <a:lnTo>
                    <a:pt x="7495" y="1860"/>
                  </a:lnTo>
                  <a:lnTo>
                    <a:pt x="7495" y="1859"/>
                  </a:lnTo>
                  <a:lnTo>
                    <a:pt x="7496" y="1859"/>
                  </a:lnTo>
                  <a:lnTo>
                    <a:pt x="7496" y="1857"/>
                  </a:lnTo>
                  <a:lnTo>
                    <a:pt x="7500" y="1857"/>
                  </a:lnTo>
                  <a:lnTo>
                    <a:pt x="7500" y="1855"/>
                  </a:lnTo>
                  <a:lnTo>
                    <a:pt x="7501" y="1855"/>
                  </a:lnTo>
                  <a:lnTo>
                    <a:pt x="7501" y="1854"/>
                  </a:lnTo>
                  <a:lnTo>
                    <a:pt x="7505" y="1854"/>
                  </a:lnTo>
                  <a:lnTo>
                    <a:pt x="7505" y="1852"/>
                  </a:lnTo>
                  <a:lnTo>
                    <a:pt x="7506" y="1852"/>
                  </a:lnTo>
                  <a:lnTo>
                    <a:pt x="7506" y="1850"/>
                  </a:lnTo>
                  <a:lnTo>
                    <a:pt x="7510" y="1850"/>
                  </a:lnTo>
                  <a:lnTo>
                    <a:pt x="7510" y="1849"/>
                  </a:lnTo>
                  <a:lnTo>
                    <a:pt x="7511" y="1849"/>
                  </a:lnTo>
                  <a:lnTo>
                    <a:pt x="7511" y="1847"/>
                  </a:lnTo>
                  <a:lnTo>
                    <a:pt x="7515" y="1847"/>
                  </a:lnTo>
                  <a:lnTo>
                    <a:pt x="7515" y="1845"/>
                  </a:lnTo>
                  <a:lnTo>
                    <a:pt x="7516" y="1845"/>
                  </a:lnTo>
                  <a:lnTo>
                    <a:pt x="7516" y="1844"/>
                  </a:lnTo>
                  <a:lnTo>
                    <a:pt x="7520" y="1844"/>
                  </a:lnTo>
                  <a:lnTo>
                    <a:pt x="7520" y="1842"/>
                  </a:lnTo>
                  <a:lnTo>
                    <a:pt x="7521" y="1842"/>
                  </a:lnTo>
                  <a:lnTo>
                    <a:pt x="7521" y="1840"/>
                  </a:lnTo>
                  <a:lnTo>
                    <a:pt x="7525" y="1840"/>
                  </a:lnTo>
                  <a:lnTo>
                    <a:pt x="7525" y="1839"/>
                  </a:lnTo>
                  <a:lnTo>
                    <a:pt x="7526" y="1839"/>
                  </a:lnTo>
                  <a:lnTo>
                    <a:pt x="7526" y="1837"/>
                  </a:lnTo>
                  <a:lnTo>
                    <a:pt x="7530" y="1837"/>
                  </a:lnTo>
                  <a:lnTo>
                    <a:pt x="7530" y="1835"/>
                  </a:lnTo>
                  <a:lnTo>
                    <a:pt x="7531" y="1835"/>
                  </a:lnTo>
                  <a:lnTo>
                    <a:pt x="7531" y="1834"/>
                  </a:lnTo>
                  <a:lnTo>
                    <a:pt x="7533" y="1834"/>
                  </a:lnTo>
                  <a:lnTo>
                    <a:pt x="7533" y="1832"/>
                  </a:lnTo>
                  <a:lnTo>
                    <a:pt x="7536" y="1832"/>
                  </a:lnTo>
                  <a:lnTo>
                    <a:pt x="7536" y="1830"/>
                  </a:lnTo>
                  <a:lnTo>
                    <a:pt x="7538" y="1830"/>
                  </a:lnTo>
                  <a:lnTo>
                    <a:pt x="7538" y="1829"/>
                  </a:lnTo>
                  <a:lnTo>
                    <a:pt x="7541" y="1829"/>
                  </a:lnTo>
                  <a:lnTo>
                    <a:pt x="7541" y="1827"/>
                  </a:lnTo>
                  <a:lnTo>
                    <a:pt x="7543" y="1827"/>
                  </a:lnTo>
                  <a:lnTo>
                    <a:pt x="7543" y="1825"/>
                  </a:lnTo>
                  <a:lnTo>
                    <a:pt x="7545" y="1825"/>
                  </a:lnTo>
                  <a:lnTo>
                    <a:pt x="7545" y="1824"/>
                  </a:lnTo>
                  <a:lnTo>
                    <a:pt x="7546" y="1824"/>
                  </a:lnTo>
                  <a:lnTo>
                    <a:pt x="7546" y="1822"/>
                  </a:lnTo>
                  <a:lnTo>
                    <a:pt x="7550" y="1822"/>
                  </a:lnTo>
                  <a:lnTo>
                    <a:pt x="7550" y="1820"/>
                  </a:lnTo>
                  <a:lnTo>
                    <a:pt x="7551" y="1820"/>
                  </a:lnTo>
                  <a:lnTo>
                    <a:pt x="7551" y="1819"/>
                  </a:lnTo>
                  <a:lnTo>
                    <a:pt x="7553" y="1819"/>
                  </a:lnTo>
                  <a:lnTo>
                    <a:pt x="7553" y="1817"/>
                  </a:lnTo>
                  <a:lnTo>
                    <a:pt x="7556" y="1817"/>
                  </a:lnTo>
                  <a:lnTo>
                    <a:pt x="7556" y="1815"/>
                  </a:lnTo>
                  <a:lnTo>
                    <a:pt x="7558" y="1815"/>
                  </a:lnTo>
                  <a:lnTo>
                    <a:pt x="7558" y="1814"/>
                  </a:lnTo>
                  <a:lnTo>
                    <a:pt x="7560" y="1814"/>
                  </a:lnTo>
                  <a:lnTo>
                    <a:pt x="7560" y="1812"/>
                  </a:lnTo>
                  <a:lnTo>
                    <a:pt x="7561" y="1812"/>
                  </a:lnTo>
                  <a:lnTo>
                    <a:pt x="7561" y="1810"/>
                  </a:lnTo>
                  <a:lnTo>
                    <a:pt x="7565" y="1810"/>
                  </a:lnTo>
                  <a:lnTo>
                    <a:pt x="7565" y="1809"/>
                  </a:lnTo>
                  <a:lnTo>
                    <a:pt x="7566" y="1809"/>
                  </a:lnTo>
                  <a:lnTo>
                    <a:pt x="7566" y="1807"/>
                  </a:lnTo>
                  <a:lnTo>
                    <a:pt x="7568" y="1807"/>
                  </a:lnTo>
                  <a:lnTo>
                    <a:pt x="7568" y="1805"/>
                  </a:lnTo>
                  <a:lnTo>
                    <a:pt x="7571" y="1805"/>
                  </a:lnTo>
                  <a:lnTo>
                    <a:pt x="7571" y="1804"/>
                  </a:lnTo>
                  <a:lnTo>
                    <a:pt x="7573" y="1804"/>
                  </a:lnTo>
                  <a:lnTo>
                    <a:pt x="7573" y="1802"/>
                  </a:lnTo>
                  <a:lnTo>
                    <a:pt x="7575" y="1802"/>
                  </a:lnTo>
                  <a:lnTo>
                    <a:pt x="7575" y="1800"/>
                  </a:lnTo>
                  <a:lnTo>
                    <a:pt x="7578" y="1800"/>
                  </a:lnTo>
                  <a:lnTo>
                    <a:pt x="7578" y="1799"/>
                  </a:lnTo>
                  <a:lnTo>
                    <a:pt x="7580" y="1799"/>
                  </a:lnTo>
                  <a:lnTo>
                    <a:pt x="7580" y="1797"/>
                  </a:lnTo>
                  <a:lnTo>
                    <a:pt x="7581" y="1797"/>
                  </a:lnTo>
                  <a:lnTo>
                    <a:pt x="7581" y="1795"/>
                  </a:lnTo>
                  <a:lnTo>
                    <a:pt x="7583" y="1795"/>
                  </a:lnTo>
                  <a:lnTo>
                    <a:pt x="7583" y="1794"/>
                  </a:lnTo>
                  <a:lnTo>
                    <a:pt x="7586" y="1794"/>
                  </a:lnTo>
                  <a:lnTo>
                    <a:pt x="7586" y="1792"/>
                  </a:lnTo>
                  <a:lnTo>
                    <a:pt x="7588" y="1792"/>
                  </a:lnTo>
                  <a:lnTo>
                    <a:pt x="7588" y="1790"/>
                  </a:lnTo>
                  <a:lnTo>
                    <a:pt x="7590" y="1790"/>
                  </a:lnTo>
                  <a:lnTo>
                    <a:pt x="7590" y="1789"/>
                  </a:lnTo>
                  <a:lnTo>
                    <a:pt x="7591" y="1789"/>
                  </a:lnTo>
                  <a:lnTo>
                    <a:pt x="7591" y="1787"/>
                  </a:lnTo>
                  <a:lnTo>
                    <a:pt x="7593" y="1787"/>
                  </a:lnTo>
                  <a:lnTo>
                    <a:pt x="7593" y="1785"/>
                  </a:lnTo>
                  <a:lnTo>
                    <a:pt x="7596" y="1785"/>
                  </a:lnTo>
                  <a:lnTo>
                    <a:pt x="7596" y="1784"/>
                  </a:lnTo>
                  <a:lnTo>
                    <a:pt x="7598" y="1784"/>
                  </a:lnTo>
                  <a:lnTo>
                    <a:pt x="7598" y="1782"/>
                  </a:lnTo>
                  <a:lnTo>
                    <a:pt x="7600" y="1782"/>
                  </a:lnTo>
                  <a:lnTo>
                    <a:pt x="7600" y="1780"/>
                  </a:lnTo>
                  <a:lnTo>
                    <a:pt x="7601" y="1780"/>
                  </a:lnTo>
                  <a:lnTo>
                    <a:pt x="7601" y="1779"/>
                  </a:lnTo>
                  <a:lnTo>
                    <a:pt x="7603" y="1779"/>
                  </a:lnTo>
                  <a:lnTo>
                    <a:pt x="7603" y="1777"/>
                  </a:lnTo>
                  <a:lnTo>
                    <a:pt x="7605" y="1777"/>
                  </a:lnTo>
                  <a:lnTo>
                    <a:pt x="7605" y="1775"/>
                  </a:lnTo>
                  <a:lnTo>
                    <a:pt x="7606" y="1775"/>
                  </a:lnTo>
                  <a:lnTo>
                    <a:pt x="7606" y="1774"/>
                  </a:lnTo>
                  <a:lnTo>
                    <a:pt x="7608" y="1774"/>
                  </a:lnTo>
                  <a:lnTo>
                    <a:pt x="7608" y="1772"/>
                  </a:lnTo>
                  <a:lnTo>
                    <a:pt x="7611" y="1772"/>
                  </a:lnTo>
                  <a:lnTo>
                    <a:pt x="7611" y="1770"/>
                  </a:lnTo>
                  <a:lnTo>
                    <a:pt x="7613" y="1770"/>
                  </a:lnTo>
                  <a:lnTo>
                    <a:pt x="7613" y="1769"/>
                  </a:lnTo>
                  <a:lnTo>
                    <a:pt x="7615" y="1769"/>
                  </a:lnTo>
                  <a:lnTo>
                    <a:pt x="7615" y="1767"/>
                  </a:lnTo>
                  <a:lnTo>
                    <a:pt x="7616" y="1767"/>
                  </a:lnTo>
                  <a:lnTo>
                    <a:pt x="7616" y="1765"/>
                  </a:lnTo>
                  <a:lnTo>
                    <a:pt x="7618" y="1765"/>
                  </a:lnTo>
                  <a:lnTo>
                    <a:pt x="7618" y="1764"/>
                  </a:lnTo>
                  <a:lnTo>
                    <a:pt x="7620" y="1764"/>
                  </a:lnTo>
                  <a:lnTo>
                    <a:pt x="7620" y="1762"/>
                  </a:lnTo>
                  <a:lnTo>
                    <a:pt x="7621" y="1762"/>
                  </a:lnTo>
                  <a:lnTo>
                    <a:pt x="7621" y="1760"/>
                  </a:lnTo>
                  <a:lnTo>
                    <a:pt x="7623" y="1760"/>
                  </a:lnTo>
                  <a:lnTo>
                    <a:pt x="7623" y="1759"/>
                  </a:lnTo>
                  <a:lnTo>
                    <a:pt x="7625" y="1759"/>
                  </a:lnTo>
                  <a:lnTo>
                    <a:pt x="7625" y="1757"/>
                  </a:lnTo>
                  <a:lnTo>
                    <a:pt x="7628" y="1757"/>
                  </a:lnTo>
                  <a:lnTo>
                    <a:pt x="7628" y="1755"/>
                  </a:lnTo>
                  <a:lnTo>
                    <a:pt x="7630" y="1755"/>
                  </a:lnTo>
                  <a:lnTo>
                    <a:pt x="7630" y="1754"/>
                  </a:lnTo>
                  <a:lnTo>
                    <a:pt x="7631" y="1754"/>
                  </a:lnTo>
                  <a:lnTo>
                    <a:pt x="7631" y="1752"/>
                  </a:lnTo>
                  <a:lnTo>
                    <a:pt x="7633" y="1752"/>
                  </a:lnTo>
                  <a:lnTo>
                    <a:pt x="7633" y="1750"/>
                  </a:lnTo>
                  <a:lnTo>
                    <a:pt x="7635" y="1750"/>
                  </a:lnTo>
                  <a:lnTo>
                    <a:pt x="7635" y="1749"/>
                  </a:lnTo>
                  <a:lnTo>
                    <a:pt x="7636" y="1749"/>
                  </a:lnTo>
                  <a:lnTo>
                    <a:pt x="7636" y="1747"/>
                  </a:lnTo>
                  <a:lnTo>
                    <a:pt x="7638" y="1747"/>
                  </a:lnTo>
                  <a:lnTo>
                    <a:pt x="7638" y="1745"/>
                  </a:lnTo>
                  <a:lnTo>
                    <a:pt x="7640" y="1745"/>
                  </a:lnTo>
                  <a:lnTo>
                    <a:pt x="7640" y="1744"/>
                  </a:lnTo>
                  <a:lnTo>
                    <a:pt x="7641" y="1744"/>
                  </a:lnTo>
                  <a:lnTo>
                    <a:pt x="7641" y="1742"/>
                  </a:lnTo>
                  <a:lnTo>
                    <a:pt x="7643" y="1742"/>
                  </a:lnTo>
                  <a:lnTo>
                    <a:pt x="7643" y="1740"/>
                  </a:lnTo>
                  <a:lnTo>
                    <a:pt x="7645" y="1740"/>
                  </a:lnTo>
                  <a:lnTo>
                    <a:pt x="7645" y="1739"/>
                  </a:lnTo>
                  <a:lnTo>
                    <a:pt x="7646" y="1739"/>
                  </a:lnTo>
                  <a:lnTo>
                    <a:pt x="7646" y="1737"/>
                  </a:lnTo>
                  <a:lnTo>
                    <a:pt x="7648" y="1737"/>
                  </a:lnTo>
                  <a:lnTo>
                    <a:pt x="7648" y="1735"/>
                  </a:lnTo>
                  <a:lnTo>
                    <a:pt x="7650" y="1735"/>
                  </a:lnTo>
                  <a:lnTo>
                    <a:pt x="7650" y="1734"/>
                  </a:lnTo>
                  <a:lnTo>
                    <a:pt x="7651" y="1734"/>
                  </a:lnTo>
                  <a:lnTo>
                    <a:pt x="7651" y="1732"/>
                  </a:lnTo>
                  <a:lnTo>
                    <a:pt x="7653" y="1732"/>
                  </a:lnTo>
                  <a:lnTo>
                    <a:pt x="7653" y="1730"/>
                  </a:lnTo>
                  <a:lnTo>
                    <a:pt x="7655" y="1730"/>
                  </a:lnTo>
                  <a:lnTo>
                    <a:pt x="7655" y="1729"/>
                  </a:lnTo>
                  <a:lnTo>
                    <a:pt x="7656" y="1729"/>
                  </a:lnTo>
                  <a:lnTo>
                    <a:pt x="7656" y="1727"/>
                  </a:lnTo>
                  <a:lnTo>
                    <a:pt x="7658" y="1727"/>
                  </a:lnTo>
                  <a:lnTo>
                    <a:pt x="7658" y="1725"/>
                  </a:lnTo>
                  <a:lnTo>
                    <a:pt x="7660" y="1725"/>
                  </a:lnTo>
                  <a:lnTo>
                    <a:pt x="7660" y="1724"/>
                  </a:lnTo>
                  <a:lnTo>
                    <a:pt x="7661" y="1724"/>
                  </a:lnTo>
                  <a:lnTo>
                    <a:pt x="7661" y="1722"/>
                  </a:lnTo>
                  <a:lnTo>
                    <a:pt x="7663" y="1722"/>
                  </a:lnTo>
                  <a:lnTo>
                    <a:pt x="7663" y="1720"/>
                  </a:lnTo>
                  <a:lnTo>
                    <a:pt x="7665" y="1720"/>
                  </a:lnTo>
                  <a:lnTo>
                    <a:pt x="7665" y="1719"/>
                  </a:lnTo>
                  <a:lnTo>
                    <a:pt x="7666" y="1719"/>
                  </a:lnTo>
                  <a:lnTo>
                    <a:pt x="7666" y="1717"/>
                  </a:lnTo>
                  <a:lnTo>
                    <a:pt x="7668" y="1717"/>
                  </a:lnTo>
                  <a:lnTo>
                    <a:pt x="7668" y="1715"/>
                  </a:lnTo>
                  <a:lnTo>
                    <a:pt x="7670" y="1715"/>
                  </a:lnTo>
                  <a:lnTo>
                    <a:pt x="7670" y="1714"/>
                  </a:lnTo>
                  <a:lnTo>
                    <a:pt x="7671" y="1714"/>
                  </a:lnTo>
                  <a:lnTo>
                    <a:pt x="7671" y="1712"/>
                  </a:lnTo>
                  <a:lnTo>
                    <a:pt x="7673" y="1712"/>
                  </a:lnTo>
                  <a:lnTo>
                    <a:pt x="7673" y="1710"/>
                  </a:lnTo>
                  <a:lnTo>
                    <a:pt x="7675" y="1710"/>
                  </a:lnTo>
                  <a:lnTo>
                    <a:pt x="7675" y="1709"/>
                  </a:lnTo>
                  <a:lnTo>
                    <a:pt x="7676" y="1709"/>
                  </a:lnTo>
                  <a:lnTo>
                    <a:pt x="7676" y="1707"/>
                  </a:lnTo>
                  <a:lnTo>
                    <a:pt x="7678" y="1707"/>
                  </a:lnTo>
                  <a:lnTo>
                    <a:pt x="7678" y="1705"/>
                  </a:lnTo>
                  <a:lnTo>
                    <a:pt x="7680" y="1705"/>
                  </a:lnTo>
                  <a:lnTo>
                    <a:pt x="7680" y="1704"/>
                  </a:lnTo>
                  <a:lnTo>
                    <a:pt x="7681" y="1704"/>
                  </a:lnTo>
                  <a:lnTo>
                    <a:pt x="7681" y="1702"/>
                  </a:lnTo>
                  <a:lnTo>
                    <a:pt x="7683" y="1702"/>
                  </a:lnTo>
                  <a:lnTo>
                    <a:pt x="7683" y="1700"/>
                  </a:lnTo>
                  <a:lnTo>
                    <a:pt x="7685" y="1700"/>
                  </a:lnTo>
                  <a:lnTo>
                    <a:pt x="7685" y="1699"/>
                  </a:lnTo>
                  <a:lnTo>
                    <a:pt x="7686" y="1699"/>
                  </a:lnTo>
                  <a:lnTo>
                    <a:pt x="7686" y="1697"/>
                  </a:lnTo>
                  <a:lnTo>
                    <a:pt x="7688" y="1697"/>
                  </a:lnTo>
                  <a:lnTo>
                    <a:pt x="7688" y="1695"/>
                  </a:lnTo>
                  <a:lnTo>
                    <a:pt x="7690" y="1695"/>
                  </a:lnTo>
                  <a:lnTo>
                    <a:pt x="7690" y="1692"/>
                  </a:lnTo>
                  <a:lnTo>
                    <a:pt x="7691" y="1692"/>
                  </a:lnTo>
                  <a:lnTo>
                    <a:pt x="7691" y="1690"/>
                  </a:lnTo>
                  <a:lnTo>
                    <a:pt x="7693" y="1690"/>
                  </a:lnTo>
                  <a:lnTo>
                    <a:pt x="7693" y="1689"/>
                  </a:lnTo>
                  <a:lnTo>
                    <a:pt x="7695" y="1689"/>
                  </a:lnTo>
                  <a:lnTo>
                    <a:pt x="7695" y="1687"/>
                  </a:lnTo>
                  <a:lnTo>
                    <a:pt x="7696" y="1687"/>
                  </a:lnTo>
                  <a:lnTo>
                    <a:pt x="7696" y="1685"/>
                  </a:lnTo>
                  <a:lnTo>
                    <a:pt x="7698" y="1685"/>
                  </a:lnTo>
                  <a:lnTo>
                    <a:pt x="7698" y="1684"/>
                  </a:lnTo>
                  <a:lnTo>
                    <a:pt x="7700" y="1684"/>
                  </a:lnTo>
                  <a:lnTo>
                    <a:pt x="7700" y="1682"/>
                  </a:lnTo>
                  <a:lnTo>
                    <a:pt x="7701" y="1682"/>
                  </a:lnTo>
                  <a:lnTo>
                    <a:pt x="7701" y="1680"/>
                  </a:lnTo>
                  <a:lnTo>
                    <a:pt x="7703" y="1680"/>
                  </a:lnTo>
                  <a:lnTo>
                    <a:pt x="7703" y="1677"/>
                  </a:lnTo>
                  <a:lnTo>
                    <a:pt x="7705" y="1677"/>
                  </a:lnTo>
                  <a:lnTo>
                    <a:pt x="7705" y="1675"/>
                  </a:lnTo>
                  <a:lnTo>
                    <a:pt x="7706" y="1675"/>
                  </a:lnTo>
                  <a:lnTo>
                    <a:pt x="7706" y="1674"/>
                  </a:lnTo>
                  <a:lnTo>
                    <a:pt x="7708" y="1674"/>
                  </a:lnTo>
                  <a:lnTo>
                    <a:pt x="7708" y="1672"/>
                  </a:lnTo>
                  <a:lnTo>
                    <a:pt x="7710" y="1672"/>
                  </a:lnTo>
                  <a:lnTo>
                    <a:pt x="7710" y="1670"/>
                  </a:lnTo>
                  <a:lnTo>
                    <a:pt x="7711" y="1670"/>
                  </a:lnTo>
                  <a:lnTo>
                    <a:pt x="7711" y="1669"/>
                  </a:lnTo>
                  <a:lnTo>
                    <a:pt x="7713" y="1669"/>
                  </a:lnTo>
                  <a:lnTo>
                    <a:pt x="7713" y="1665"/>
                  </a:lnTo>
                  <a:lnTo>
                    <a:pt x="7715" y="1665"/>
                  </a:lnTo>
                  <a:lnTo>
                    <a:pt x="7715" y="1664"/>
                  </a:lnTo>
                  <a:lnTo>
                    <a:pt x="7716" y="1664"/>
                  </a:lnTo>
                  <a:lnTo>
                    <a:pt x="7716" y="1662"/>
                  </a:lnTo>
                  <a:lnTo>
                    <a:pt x="7718" y="1662"/>
                  </a:lnTo>
                  <a:lnTo>
                    <a:pt x="7718" y="1660"/>
                  </a:lnTo>
                  <a:lnTo>
                    <a:pt x="7720" y="1660"/>
                  </a:lnTo>
                  <a:lnTo>
                    <a:pt x="7720" y="1659"/>
                  </a:lnTo>
                  <a:lnTo>
                    <a:pt x="7721" y="1659"/>
                  </a:lnTo>
                  <a:lnTo>
                    <a:pt x="7721" y="1655"/>
                  </a:lnTo>
                  <a:lnTo>
                    <a:pt x="7723" y="1655"/>
                  </a:lnTo>
                  <a:lnTo>
                    <a:pt x="7723" y="1654"/>
                  </a:lnTo>
                  <a:lnTo>
                    <a:pt x="7725" y="1654"/>
                  </a:lnTo>
                  <a:lnTo>
                    <a:pt x="7725" y="1652"/>
                  </a:lnTo>
                  <a:lnTo>
                    <a:pt x="7726" y="1652"/>
                  </a:lnTo>
                  <a:lnTo>
                    <a:pt x="7726" y="1650"/>
                  </a:lnTo>
                  <a:lnTo>
                    <a:pt x="7728" y="1650"/>
                  </a:lnTo>
                  <a:lnTo>
                    <a:pt x="7728" y="1647"/>
                  </a:lnTo>
                  <a:lnTo>
                    <a:pt x="7730" y="1647"/>
                  </a:lnTo>
                  <a:lnTo>
                    <a:pt x="7730" y="1645"/>
                  </a:lnTo>
                  <a:lnTo>
                    <a:pt x="7731" y="1645"/>
                  </a:lnTo>
                  <a:lnTo>
                    <a:pt x="7731" y="1644"/>
                  </a:lnTo>
                  <a:lnTo>
                    <a:pt x="7733" y="1644"/>
                  </a:lnTo>
                  <a:lnTo>
                    <a:pt x="7733" y="1642"/>
                  </a:lnTo>
                  <a:lnTo>
                    <a:pt x="7735" y="1642"/>
                  </a:lnTo>
                  <a:lnTo>
                    <a:pt x="7735" y="1639"/>
                  </a:lnTo>
                  <a:lnTo>
                    <a:pt x="7736" y="1639"/>
                  </a:lnTo>
                  <a:lnTo>
                    <a:pt x="7736" y="1637"/>
                  </a:lnTo>
                  <a:lnTo>
                    <a:pt x="7738" y="1637"/>
                  </a:lnTo>
                  <a:lnTo>
                    <a:pt x="7738" y="1635"/>
                  </a:lnTo>
                  <a:lnTo>
                    <a:pt x="7740" y="1635"/>
                  </a:lnTo>
                  <a:lnTo>
                    <a:pt x="7740" y="1634"/>
                  </a:lnTo>
                  <a:lnTo>
                    <a:pt x="7741" y="1634"/>
                  </a:lnTo>
                  <a:lnTo>
                    <a:pt x="7741" y="1630"/>
                  </a:lnTo>
                  <a:lnTo>
                    <a:pt x="7743" y="1630"/>
                  </a:lnTo>
                  <a:lnTo>
                    <a:pt x="7743" y="1629"/>
                  </a:lnTo>
                  <a:lnTo>
                    <a:pt x="7745" y="1629"/>
                  </a:lnTo>
                  <a:lnTo>
                    <a:pt x="7745" y="1627"/>
                  </a:lnTo>
                  <a:lnTo>
                    <a:pt x="7746" y="1627"/>
                  </a:lnTo>
                  <a:lnTo>
                    <a:pt x="7746" y="1625"/>
                  </a:lnTo>
                  <a:lnTo>
                    <a:pt x="7748" y="1625"/>
                  </a:lnTo>
                  <a:lnTo>
                    <a:pt x="7748" y="1622"/>
                  </a:lnTo>
                  <a:lnTo>
                    <a:pt x="7750" y="1622"/>
                  </a:lnTo>
                  <a:lnTo>
                    <a:pt x="7750" y="1620"/>
                  </a:lnTo>
                  <a:lnTo>
                    <a:pt x="7751" y="1620"/>
                  </a:lnTo>
                  <a:lnTo>
                    <a:pt x="7751" y="1619"/>
                  </a:lnTo>
                  <a:lnTo>
                    <a:pt x="7753" y="1619"/>
                  </a:lnTo>
                  <a:lnTo>
                    <a:pt x="7753" y="1615"/>
                  </a:lnTo>
                  <a:lnTo>
                    <a:pt x="7755" y="1615"/>
                  </a:lnTo>
                  <a:lnTo>
                    <a:pt x="7755" y="1614"/>
                  </a:lnTo>
                  <a:lnTo>
                    <a:pt x="7756" y="1614"/>
                  </a:lnTo>
                  <a:lnTo>
                    <a:pt x="7756" y="1612"/>
                  </a:lnTo>
                  <a:lnTo>
                    <a:pt x="7758" y="1612"/>
                  </a:lnTo>
                  <a:lnTo>
                    <a:pt x="7758" y="1609"/>
                  </a:lnTo>
                  <a:lnTo>
                    <a:pt x="7760" y="1609"/>
                  </a:lnTo>
                  <a:lnTo>
                    <a:pt x="7760" y="1607"/>
                  </a:lnTo>
                  <a:lnTo>
                    <a:pt x="7761" y="1607"/>
                  </a:lnTo>
                  <a:lnTo>
                    <a:pt x="7761" y="1605"/>
                  </a:lnTo>
                  <a:lnTo>
                    <a:pt x="7763" y="1605"/>
                  </a:lnTo>
                  <a:lnTo>
                    <a:pt x="7763" y="1602"/>
                  </a:lnTo>
                  <a:lnTo>
                    <a:pt x="7765" y="1602"/>
                  </a:lnTo>
                  <a:lnTo>
                    <a:pt x="7765" y="1600"/>
                  </a:lnTo>
                  <a:lnTo>
                    <a:pt x="7766" y="1600"/>
                  </a:lnTo>
                  <a:lnTo>
                    <a:pt x="7766" y="1599"/>
                  </a:lnTo>
                  <a:lnTo>
                    <a:pt x="7768" y="1599"/>
                  </a:lnTo>
                  <a:lnTo>
                    <a:pt x="7768" y="1595"/>
                  </a:lnTo>
                  <a:lnTo>
                    <a:pt x="7770" y="1595"/>
                  </a:lnTo>
                  <a:lnTo>
                    <a:pt x="7770" y="1594"/>
                  </a:lnTo>
                  <a:lnTo>
                    <a:pt x="7771" y="1594"/>
                  </a:lnTo>
                  <a:lnTo>
                    <a:pt x="7771" y="1590"/>
                  </a:lnTo>
                  <a:lnTo>
                    <a:pt x="7773" y="1590"/>
                  </a:lnTo>
                  <a:lnTo>
                    <a:pt x="7773" y="1589"/>
                  </a:lnTo>
                  <a:lnTo>
                    <a:pt x="7775" y="1589"/>
                  </a:lnTo>
                  <a:lnTo>
                    <a:pt x="7775" y="1585"/>
                  </a:lnTo>
                  <a:lnTo>
                    <a:pt x="7776" y="1585"/>
                  </a:lnTo>
                  <a:lnTo>
                    <a:pt x="7776" y="1584"/>
                  </a:lnTo>
                  <a:lnTo>
                    <a:pt x="7778" y="1584"/>
                  </a:lnTo>
                  <a:lnTo>
                    <a:pt x="7778" y="1580"/>
                  </a:lnTo>
                  <a:lnTo>
                    <a:pt x="7780" y="1580"/>
                  </a:lnTo>
                  <a:lnTo>
                    <a:pt x="7780" y="1579"/>
                  </a:lnTo>
                  <a:lnTo>
                    <a:pt x="7781" y="1579"/>
                  </a:lnTo>
                  <a:lnTo>
                    <a:pt x="7781" y="1575"/>
                  </a:lnTo>
                  <a:lnTo>
                    <a:pt x="7783" y="1575"/>
                  </a:lnTo>
                  <a:lnTo>
                    <a:pt x="7783" y="1574"/>
                  </a:lnTo>
                  <a:lnTo>
                    <a:pt x="7785" y="1574"/>
                  </a:lnTo>
                  <a:lnTo>
                    <a:pt x="7785" y="1570"/>
                  </a:lnTo>
                  <a:lnTo>
                    <a:pt x="7786" y="1570"/>
                  </a:lnTo>
                  <a:lnTo>
                    <a:pt x="7786" y="1569"/>
                  </a:lnTo>
                  <a:lnTo>
                    <a:pt x="7788" y="1569"/>
                  </a:lnTo>
                  <a:lnTo>
                    <a:pt x="7788" y="1565"/>
                  </a:lnTo>
                  <a:lnTo>
                    <a:pt x="7790" y="1565"/>
                  </a:lnTo>
                  <a:lnTo>
                    <a:pt x="7790" y="1564"/>
                  </a:lnTo>
                  <a:lnTo>
                    <a:pt x="7791" y="1564"/>
                  </a:lnTo>
                  <a:lnTo>
                    <a:pt x="7791" y="1560"/>
                  </a:lnTo>
                  <a:lnTo>
                    <a:pt x="7793" y="1560"/>
                  </a:lnTo>
                  <a:lnTo>
                    <a:pt x="7793" y="1559"/>
                  </a:lnTo>
                  <a:lnTo>
                    <a:pt x="7795" y="1559"/>
                  </a:lnTo>
                  <a:lnTo>
                    <a:pt x="7795" y="1555"/>
                  </a:lnTo>
                  <a:lnTo>
                    <a:pt x="7796" y="1555"/>
                  </a:lnTo>
                  <a:lnTo>
                    <a:pt x="7796" y="1554"/>
                  </a:lnTo>
                  <a:lnTo>
                    <a:pt x="7798" y="1554"/>
                  </a:lnTo>
                  <a:lnTo>
                    <a:pt x="7798" y="1550"/>
                  </a:lnTo>
                  <a:lnTo>
                    <a:pt x="7800" y="1550"/>
                  </a:lnTo>
                  <a:lnTo>
                    <a:pt x="7800" y="1549"/>
                  </a:lnTo>
                  <a:lnTo>
                    <a:pt x="7801" y="1549"/>
                  </a:lnTo>
                  <a:lnTo>
                    <a:pt x="7801" y="1545"/>
                  </a:lnTo>
                  <a:lnTo>
                    <a:pt x="7803" y="1545"/>
                  </a:lnTo>
                  <a:lnTo>
                    <a:pt x="7803" y="1544"/>
                  </a:lnTo>
                  <a:lnTo>
                    <a:pt x="7805" y="1544"/>
                  </a:lnTo>
                  <a:lnTo>
                    <a:pt x="7805" y="1540"/>
                  </a:lnTo>
                  <a:lnTo>
                    <a:pt x="7806" y="1540"/>
                  </a:lnTo>
                  <a:lnTo>
                    <a:pt x="7806" y="1537"/>
                  </a:lnTo>
                  <a:lnTo>
                    <a:pt x="7808" y="1537"/>
                  </a:lnTo>
                  <a:lnTo>
                    <a:pt x="7808" y="1535"/>
                  </a:lnTo>
                  <a:lnTo>
                    <a:pt x="7810" y="1535"/>
                  </a:lnTo>
                  <a:lnTo>
                    <a:pt x="7810" y="1532"/>
                  </a:lnTo>
                  <a:lnTo>
                    <a:pt x="7811" y="1532"/>
                  </a:lnTo>
                  <a:lnTo>
                    <a:pt x="7811" y="1529"/>
                  </a:lnTo>
                  <a:lnTo>
                    <a:pt x="7813" y="1529"/>
                  </a:lnTo>
                  <a:lnTo>
                    <a:pt x="7813" y="1527"/>
                  </a:lnTo>
                  <a:lnTo>
                    <a:pt x="7815" y="1527"/>
                  </a:lnTo>
                  <a:lnTo>
                    <a:pt x="7815" y="1524"/>
                  </a:lnTo>
                  <a:lnTo>
                    <a:pt x="7816" y="1524"/>
                  </a:lnTo>
                  <a:lnTo>
                    <a:pt x="7816" y="1520"/>
                  </a:lnTo>
                  <a:lnTo>
                    <a:pt x="7818" y="1520"/>
                  </a:lnTo>
                  <a:lnTo>
                    <a:pt x="7818" y="1519"/>
                  </a:lnTo>
                  <a:lnTo>
                    <a:pt x="7820" y="1519"/>
                  </a:lnTo>
                  <a:lnTo>
                    <a:pt x="7820" y="1515"/>
                  </a:lnTo>
                  <a:lnTo>
                    <a:pt x="7821" y="1515"/>
                  </a:lnTo>
                  <a:lnTo>
                    <a:pt x="7821" y="1512"/>
                  </a:lnTo>
                  <a:lnTo>
                    <a:pt x="7823" y="1512"/>
                  </a:lnTo>
                  <a:lnTo>
                    <a:pt x="7823" y="1509"/>
                  </a:lnTo>
                  <a:lnTo>
                    <a:pt x="7825" y="1509"/>
                  </a:lnTo>
                  <a:lnTo>
                    <a:pt x="7825" y="1507"/>
                  </a:lnTo>
                  <a:lnTo>
                    <a:pt x="7826" y="1507"/>
                  </a:lnTo>
                  <a:lnTo>
                    <a:pt x="7826" y="1504"/>
                  </a:lnTo>
                  <a:lnTo>
                    <a:pt x="7828" y="1504"/>
                  </a:lnTo>
                  <a:lnTo>
                    <a:pt x="7828" y="1500"/>
                  </a:lnTo>
                  <a:lnTo>
                    <a:pt x="7830" y="1500"/>
                  </a:lnTo>
                  <a:lnTo>
                    <a:pt x="7830" y="1497"/>
                  </a:lnTo>
                  <a:lnTo>
                    <a:pt x="7831" y="1497"/>
                  </a:lnTo>
                  <a:lnTo>
                    <a:pt x="7831" y="1495"/>
                  </a:lnTo>
                  <a:lnTo>
                    <a:pt x="7833" y="1495"/>
                  </a:lnTo>
                  <a:lnTo>
                    <a:pt x="7833" y="1492"/>
                  </a:lnTo>
                  <a:lnTo>
                    <a:pt x="7835" y="1492"/>
                  </a:lnTo>
                  <a:lnTo>
                    <a:pt x="7835" y="1489"/>
                  </a:lnTo>
                  <a:lnTo>
                    <a:pt x="7836" y="1489"/>
                  </a:lnTo>
                  <a:lnTo>
                    <a:pt x="7836" y="1485"/>
                  </a:lnTo>
                  <a:lnTo>
                    <a:pt x="7838" y="1485"/>
                  </a:lnTo>
                  <a:lnTo>
                    <a:pt x="7838" y="1484"/>
                  </a:lnTo>
                  <a:lnTo>
                    <a:pt x="7840" y="1484"/>
                  </a:lnTo>
                  <a:lnTo>
                    <a:pt x="7840" y="1487"/>
                  </a:lnTo>
                  <a:lnTo>
                    <a:pt x="7838" y="1487"/>
                  </a:lnTo>
                  <a:lnTo>
                    <a:pt x="7838" y="1490"/>
                  </a:lnTo>
                  <a:lnTo>
                    <a:pt x="7836" y="1490"/>
                  </a:lnTo>
                  <a:lnTo>
                    <a:pt x="7836" y="1494"/>
                  </a:lnTo>
                  <a:lnTo>
                    <a:pt x="7835" y="1494"/>
                  </a:lnTo>
                  <a:lnTo>
                    <a:pt x="7835" y="1497"/>
                  </a:lnTo>
                  <a:lnTo>
                    <a:pt x="7833" y="1497"/>
                  </a:lnTo>
                  <a:lnTo>
                    <a:pt x="7833" y="1500"/>
                  </a:lnTo>
                  <a:lnTo>
                    <a:pt x="7831" y="1500"/>
                  </a:lnTo>
                  <a:lnTo>
                    <a:pt x="7831" y="1502"/>
                  </a:lnTo>
                  <a:lnTo>
                    <a:pt x="7830" y="1502"/>
                  </a:lnTo>
                  <a:lnTo>
                    <a:pt x="7830" y="1505"/>
                  </a:lnTo>
                  <a:lnTo>
                    <a:pt x="7828" y="1505"/>
                  </a:lnTo>
                  <a:lnTo>
                    <a:pt x="7828" y="1509"/>
                  </a:lnTo>
                  <a:lnTo>
                    <a:pt x="7826" y="1509"/>
                  </a:lnTo>
                  <a:lnTo>
                    <a:pt x="7826" y="1510"/>
                  </a:lnTo>
                  <a:lnTo>
                    <a:pt x="7825" y="1510"/>
                  </a:lnTo>
                  <a:lnTo>
                    <a:pt x="7825" y="1514"/>
                  </a:lnTo>
                  <a:lnTo>
                    <a:pt x="7823" y="1514"/>
                  </a:lnTo>
                  <a:lnTo>
                    <a:pt x="7823" y="1517"/>
                  </a:lnTo>
                  <a:lnTo>
                    <a:pt x="7821" y="1517"/>
                  </a:lnTo>
                  <a:lnTo>
                    <a:pt x="7821" y="1520"/>
                  </a:lnTo>
                  <a:lnTo>
                    <a:pt x="7820" y="1520"/>
                  </a:lnTo>
                  <a:lnTo>
                    <a:pt x="7820" y="1522"/>
                  </a:lnTo>
                  <a:lnTo>
                    <a:pt x="7818" y="1522"/>
                  </a:lnTo>
                  <a:lnTo>
                    <a:pt x="7818" y="1525"/>
                  </a:lnTo>
                  <a:lnTo>
                    <a:pt x="7816" y="1525"/>
                  </a:lnTo>
                  <a:lnTo>
                    <a:pt x="7816" y="1529"/>
                  </a:lnTo>
                  <a:lnTo>
                    <a:pt x="7815" y="1529"/>
                  </a:lnTo>
                  <a:lnTo>
                    <a:pt x="7815" y="1532"/>
                  </a:lnTo>
                  <a:lnTo>
                    <a:pt x="7813" y="1532"/>
                  </a:lnTo>
                  <a:lnTo>
                    <a:pt x="7813" y="1534"/>
                  </a:lnTo>
                  <a:lnTo>
                    <a:pt x="7811" y="1534"/>
                  </a:lnTo>
                  <a:lnTo>
                    <a:pt x="7811" y="1537"/>
                  </a:lnTo>
                  <a:lnTo>
                    <a:pt x="7810" y="1537"/>
                  </a:lnTo>
                  <a:lnTo>
                    <a:pt x="7810" y="1540"/>
                  </a:lnTo>
                  <a:lnTo>
                    <a:pt x="7808" y="1540"/>
                  </a:lnTo>
                  <a:lnTo>
                    <a:pt x="7808" y="1542"/>
                  </a:lnTo>
                  <a:lnTo>
                    <a:pt x="7806" y="1542"/>
                  </a:lnTo>
                  <a:lnTo>
                    <a:pt x="7806" y="1545"/>
                  </a:lnTo>
                  <a:lnTo>
                    <a:pt x="7805" y="1545"/>
                  </a:lnTo>
                  <a:lnTo>
                    <a:pt x="7805" y="1547"/>
                  </a:lnTo>
                  <a:lnTo>
                    <a:pt x="7803" y="1547"/>
                  </a:lnTo>
                  <a:lnTo>
                    <a:pt x="7803" y="1550"/>
                  </a:lnTo>
                  <a:lnTo>
                    <a:pt x="7801" y="1550"/>
                  </a:lnTo>
                  <a:lnTo>
                    <a:pt x="7801" y="1552"/>
                  </a:lnTo>
                  <a:lnTo>
                    <a:pt x="7800" y="1552"/>
                  </a:lnTo>
                  <a:lnTo>
                    <a:pt x="7800" y="1555"/>
                  </a:lnTo>
                  <a:lnTo>
                    <a:pt x="7798" y="1555"/>
                  </a:lnTo>
                  <a:lnTo>
                    <a:pt x="7798" y="1557"/>
                  </a:lnTo>
                  <a:lnTo>
                    <a:pt x="7796" y="1557"/>
                  </a:lnTo>
                  <a:lnTo>
                    <a:pt x="7796" y="1560"/>
                  </a:lnTo>
                  <a:lnTo>
                    <a:pt x="7795" y="1560"/>
                  </a:lnTo>
                  <a:lnTo>
                    <a:pt x="7795" y="1562"/>
                  </a:lnTo>
                  <a:lnTo>
                    <a:pt x="7793" y="1562"/>
                  </a:lnTo>
                  <a:lnTo>
                    <a:pt x="7793" y="1565"/>
                  </a:lnTo>
                  <a:lnTo>
                    <a:pt x="7791" y="1565"/>
                  </a:lnTo>
                  <a:lnTo>
                    <a:pt x="7791" y="1567"/>
                  </a:lnTo>
                  <a:lnTo>
                    <a:pt x="7790" y="1567"/>
                  </a:lnTo>
                  <a:lnTo>
                    <a:pt x="7790" y="1570"/>
                  </a:lnTo>
                  <a:lnTo>
                    <a:pt x="7788" y="1570"/>
                  </a:lnTo>
                  <a:lnTo>
                    <a:pt x="7788" y="1574"/>
                  </a:lnTo>
                  <a:lnTo>
                    <a:pt x="7786" y="1574"/>
                  </a:lnTo>
                  <a:lnTo>
                    <a:pt x="7786" y="1575"/>
                  </a:lnTo>
                  <a:lnTo>
                    <a:pt x="7785" y="1575"/>
                  </a:lnTo>
                  <a:lnTo>
                    <a:pt x="7785" y="1579"/>
                  </a:lnTo>
                  <a:lnTo>
                    <a:pt x="7783" y="1579"/>
                  </a:lnTo>
                  <a:lnTo>
                    <a:pt x="7783" y="1580"/>
                  </a:lnTo>
                  <a:lnTo>
                    <a:pt x="7781" y="1580"/>
                  </a:lnTo>
                  <a:lnTo>
                    <a:pt x="7781" y="1584"/>
                  </a:lnTo>
                  <a:lnTo>
                    <a:pt x="7780" y="1584"/>
                  </a:lnTo>
                  <a:lnTo>
                    <a:pt x="7780" y="1585"/>
                  </a:lnTo>
                  <a:lnTo>
                    <a:pt x="7778" y="1585"/>
                  </a:lnTo>
                  <a:lnTo>
                    <a:pt x="7778" y="1589"/>
                  </a:lnTo>
                  <a:lnTo>
                    <a:pt x="7776" y="1589"/>
                  </a:lnTo>
                  <a:lnTo>
                    <a:pt x="7776" y="1590"/>
                  </a:lnTo>
                  <a:lnTo>
                    <a:pt x="7775" y="1590"/>
                  </a:lnTo>
                  <a:lnTo>
                    <a:pt x="7775" y="1592"/>
                  </a:lnTo>
                  <a:lnTo>
                    <a:pt x="7773" y="1592"/>
                  </a:lnTo>
                  <a:lnTo>
                    <a:pt x="7773" y="1595"/>
                  </a:lnTo>
                  <a:lnTo>
                    <a:pt x="7771" y="1595"/>
                  </a:lnTo>
                  <a:lnTo>
                    <a:pt x="7771" y="1597"/>
                  </a:lnTo>
                  <a:lnTo>
                    <a:pt x="7770" y="1597"/>
                  </a:lnTo>
                  <a:lnTo>
                    <a:pt x="7770" y="1600"/>
                  </a:lnTo>
                  <a:lnTo>
                    <a:pt x="7768" y="1600"/>
                  </a:lnTo>
                  <a:lnTo>
                    <a:pt x="7768" y="1602"/>
                  </a:lnTo>
                  <a:lnTo>
                    <a:pt x="7766" y="1602"/>
                  </a:lnTo>
                  <a:lnTo>
                    <a:pt x="7766" y="1604"/>
                  </a:lnTo>
                  <a:lnTo>
                    <a:pt x="7765" y="1604"/>
                  </a:lnTo>
                  <a:lnTo>
                    <a:pt x="7765" y="1607"/>
                  </a:lnTo>
                  <a:lnTo>
                    <a:pt x="7763" y="1607"/>
                  </a:lnTo>
                  <a:lnTo>
                    <a:pt x="7763" y="1609"/>
                  </a:lnTo>
                  <a:lnTo>
                    <a:pt x="7761" y="1609"/>
                  </a:lnTo>
                  <a:lnTo>
                    <a:pt x="7761" y="1612"/>
                  </a:lnTo>
                  <a:lnTo>
                    <a:pt x="7760" y="1612"/>
                  </a:lnTo>
                  <a:lnTo>
                    <a:pt x="7760" y="1614"/>
                  </a:lnTo>
                  <a:lnTo>
                    <a:pt x="7758" y="1614"/>
                  </a:lnTo>
                  <a:lnTo>
                    <a:pt x="7758" y="1615"/>
                  </a:lnTo>
                  <a:lnTo>
                    <a:pt x="7756" y="1615"/>
                  </a:lnTo>
                  <a:lnTo>
                    <a:pt x="7756" y="1617"/>
                  </a:lnTo>
                  <a:lnTo>
                    <a:pt x="7755" y="1617"/>
                  </a:lnTo>
                  <a:lnTo>
                    <a:pt x="7755" y="1620"/>
                  </a:lnTo>
                  <a:lnTo>
                    <a:pt x="7753" y="1620"/>
                  </a:lnTo>
                  <a:lnTo>
                    <a:pt x="7753" y="1622"/>
                  </a:lnTo>
                  <a:lnTo>
                    <a:pt x="7751" y="1622"/>
                  </a:lnTo>
                  <a:lnTo>
                    <a:pt x="7751" y="1624"/>
                  </a:lnTo>
                  <a:lnTo>
                    <a:pt x="7750" y="1624"/>
                  </a:lnTo>
                  <a:lnTo>
                    <a:pt x="7750" y="1627"/>
                  </a:lnTo>
                  <a:lnTo>
                    <a:pt x="7748" y="1627"/>
                  </a:lnTo>
                  <a:lnTo>
                    <a:pt x="7748" y="1629"/>
                  </a:lnTo>
                  <a:lnTo>
                    <a:pt x="7746" y="1629"/>
                  </a:lnTo>
                  <a:lnTo>
                    <a:pt x="7746" y="1630"/>
                  </a:lnTo>
                  <a:lnTo>
                    <a:pt x="7745" y="1630"/>
                  </a:lnTo>
                  <a:lnTo>
                    <a:pt x="7745" y="1634"/>
                  </a:lnTo>
                  <a:lnTo>
                    <a:pt x="7743" y="1634"/>
                  </a:lnTo>
                  <a:lnTo>
                    <a:pt x="7743" y="1635"/>
                  </a:lnTo>
                  <a:lnTo>
                    <a:pt x="7741" y="1635"/>
                  </a:lnTo>
                  <a:lnTo>
                    <a:pt x="7741" y="1637"/>
                  </a:lnTo>
                  <a:lnTo>
                    <a:pt x="7740" y="1637"/>
                  </a:lnTo>
                  <a:lnTo>
                    <a:pt x="7740" y="1640"/>
                  </a:lnTo>
                  <a:lnTo>
                    <a:pt x="7738" y="1640"/>
                  </a:lnTo>
                  <a:lnTo>
                    <a:pt x="7738" y="1642"/>
                  </a:lnTo>
                  <a:lnTo>
                    <a:pt x="7736" y="1642"/>
                  </a:lnTo>
                  <a:lnTo>
                    <a:pt x="7736" y="1644"/>
                  </a:lnTo>
                  <a:lnTo>
                    <a:pt x="7735" y="1644"/>
                  </a:lnTo>
                  <a:lnTo>
                    <a:pt x="7735" y="1645"/>
                  </a:lnTo>
                  <a:lnTo>
                    <a:pt x="7733" y="1645"/>
                  </a:lnTo>
                  <a:lnTo>
                    <a:pt x="7733" y="1649"/>
                  </a:lnTo>
                  <a:lnTo>
                    <a:pt x="7731" y="1649"/>
                  </a:lnTo>
                  <a:lnTo>
                    <a:pt x="7731" y="1650"/>
                  </a:lnTo>
                  <a:lnTo>
                    <a:pt x="7730" y="1650"/>
                  </a:lnTo>
                  <a:lnTo>
                    <a:pt x="7730" y="1652"/>
                  </a:lnTo>
                  <a:lnTo>
                    <a:pt x="7728" y="1652"/>
                  </a:lnTo>
                  <a:lnTo>
                    <a:pt x="7728" y="1654"/>
                  </a:lnTo>
                  <a:lnTo>
                    <a:pt x="7726" y="1654"/>
                  </a:lnTo>
                  <a:lnTo>
                    <a:pt x="7726" y="1655"/>
                  </a:lnTo>
                  <a:lnTo>
                    <a:pt x="7725" y="1655"/>
                  </a:lnTo>
                  <a:lnTo>
                    <a:pt x="7725" y="1659"/>
                  </a:lnTo>
                  <a:lnTo>
                    <a:pt x="7723" y="1659"/>
                  </a:lnTo>
                  <a:lnTo>
                    <a:pt x="7723" y="1660"/>
                  </a:lnTo>
                  <a:lnTo>
                    <a:pt x="7721" y="1660"/>
                  </a:lnTo>
                  <a:lnTo>
                    <a:pt x="7721" y="1662"/>
                  </a:lnTo>
                  <a:lnTo>
                    <a:pt x="7720" y="1662"/>
                  </a:lnTo>
                  <a:lnTo>
                    <a:pt x="7720" y="1664"/>
                  </a:lnTo>
                  <a:lnTo>
                    <a:pt x="7718" y="1664"/>
                  </a:lnTo>
                  <a:lnTo>
                    <a:pt x="7718" y="1667"/>
                  </a:lnTo>
                  <a:lnTo>
                    <a:pt x="7716" y="1667"/>
                  </a:lnTo>
                  <a:lnTo>
                    <a:pt x="7716" y="1669"/>
                  </a:lnTo>
                  <a:lnTo>
                    <a:pt x="7715" y="1669"/>
                  </a:lnTo>
                  <a:lnTo>
                    <a:pt x="7715" y="1670"/>
                  </a:lnTo>
                  <a:lnTo>
                    <a:pt x="7713" y="1670"/>
                  </a:lnTo>
                  <a:lnTo>
                    <a:pt x="7713" y="1672"/>
                  </a:lnTo>
                  <a:lnTo>
                    <a:pt x="7711" y="1672"/>
                  </a:lnTo>
                  <a:lnTo>
                    <a:pt x="7711" y="1674"/>
                  </a:lnTo>
                  <a:lnTo>
                    <a:pt x="7710" y="1674"/>
                  </a:lnTo>
                  <a:lnTo>
                    <a:pt x="7710" y="1675"/>
                  </a:lnTo>
                  <a:lnTo>
                    <a:pt x="7708" y="1675"/>
                  </a:lnTo>
                  <a:lnTo>
                    <a:pt x="7708" y="1677"/>
                  </a:lnTo>
                  <a:lnTo>
                    <a:pt x="7706" y="1677"/>
                  </a:lnTo>
                  <a:lnTo>
                    <a:pt x="7706" y="1680"/>
                  </a:lnTo>
                  <a:lnTo>
                    <a:pt x="7705" y="1680"/>
                  </a:lnTo>
                  <a:lnTo>
                    <a:pt x="7705" y="1682"/>
                  </a:lnTo>
                  <a:lnTo>
                    <a:pt x="7703" y="1682"/>
                  </a:lnTo>
                  <a:lnTo>
                    <a:pt x="7703" y="1684"/>
                  </a:lnTo>
                  <a:lnTo>
                    <a:pt x="7701" y="1684"/>
                  </a:lnTo>
                  <a:lnTo>
                    <a:pt x="7701" y="1685"/>
                  </a:lnTo>
                  <a:lnTo>
                    <a:pt x="7700" y="1685"/>
                  </a:lnTo>
                  <a:lnTo>
                    <a:pt x="7700" y="1687"/>
                  </a:lnTo>
                  <a:lnTo>
                    <a:pt x="7698" y="1687"/>
                  </a:lnTo>
                  <a:lnTo>
                    <a:pt x="7698" y="1689"/>
                  </a:lnTo>
                  <a:lnTo>
                    <a:pt x="7696" y="1689"/>
                  </a:lnTo>
                  <a:lnTo>
                    <a:pt x="7696" y="1690"/>
                  </a:lnTo>
                  <a:lnTo>
                    <a:pt x="7695" y="1690"/>
                  </a:lnTo>
                  <a:lnTo>
                    <a:pt x="7695" y="1694"/>
                  </a:lnTo>
                  <a:lnTo>
                    <a:pt x="7693" y="1694"/>
                  </a:lnTo>
                  <a:lnTo>
                    <a:pt x="7693" y="1695"/>
                  </a:lnTo>
                  <a:lnTo>
                    <a:pt x="7691" y="1695"/>
                  </a:lnTo>
                  <a:lnTo>
                    <a:pt x="7691" y="1697"/>
                  </a:lnTo>
                  <a:lnTo>
                    <a:pt x="7690" y="1697"/>
                  </a:lnTo>
                  <a:lnTo>
                    <a:pt x="7690" y="1699"/>
                  </a:lnTo>
                  <a:lnTo>
                    <a:pt x="7688" y="1699"/>
                  </a:lnTo>
                  <a:lnTo>
                    <a:pt x="7688" y="1700"/>
                  </a:lnTo>
                  <a:lnTo>
                    <a:pt x="7686" y="1700"/>
                  </a:lnTo>
                  <a:lnTo>
                    <a:pt x="7686" y="1702"/>
                  </a:lnTo>
                  <a:lnTo>
                    <a:pt x="7685" y="1702"/>
                  </a:lnTo>
                  <a:lnTo>
                    <a:pt x="7685" y="1704"/>
                  </a:lnTo>
                  <a:lnTo>
                    <a:pt x="7683" y="1704"/>
                  </a:lnTo>
                  <a:lnTo>
                    <a:pt x="7683" y="1705"/>
                  </a:lnTo>
                  <a:lnTo>
                    <a:pt x="7681" y="1705"/>
                  </a:lnTo>
                  <a:lnTo>
                    <a:pt x="7681" y="1707"/>
                  </a:lnTo>
                  <a:lnTo>
                    <a:pt x="7680" y="1707"/>
                  </a:lnTo>
                  <a:lnTo>
                    <a:pt x="7680" y="1709"/>
                  </a:lnTo>
                  <a:lnTo>
                    <a:pt x="7678" y="1709"/>
                  </a:lnTo>
                  <a:lnTo>
                    <a:pt x="7678" y="1710"/>
                  </a:lnTo>
                  <a:lnTo>
                    <a:pt x="7676" y="1710"/>
                  </a:lnTo>
                  <a:lnTo>
                    <a:pt x="7676" y="1712"/>
                  </a:lnTo>
                  <a:lnTo>
                    <a:pt x="7675" y="1712"/>
                  </a:lnTo>
                  <a:lnTo>
                    <a:pt x="7675" y="1714"/>
                  </a:lnTo>
                  <a:lnTo>
                    <a:pt x="7673" y="1714"/>
                  </a:lnTo>
                  <a:lnTo>
                    <a:pt x="7673" y="1715"/>
                  </a:lnTo>
                  <a:lnTo>
                    <a:pt x="7671" y="1715"/>
                  </a:lnTo>
                  <a:lnTo>
                    <a:pt x="7671" y="1717"/>
                  </a:lnTo>
                  <a:lnTo>
                    <a:pt x="7670" y="1717"/>
                  </a:lnTo>
                  <a:lnTo>
                    <a:pt x="7670" y="1719"/>
                  </a:lnTo>
                  <a:lnTo>
                    <a:pt x="7668" y="1719"/>
                  </a:lnTo>
                  <a:lnTo>
                    <a:pt x="7668" y="1720"/>
                  </a:lnTo>
                  <a:lnTo>
                    <a:pt x="7666" y="1720"/>
                  </a:lnTo>
                  <a:lnTo>
                    <a:pt x="7666" y="1724"/>
                  </a:lnTo>
                  <a:lnTo>
                    <a:pt x="7665" y="1724"/>
                  </a:lnTo>
                  <a:lnTo>
                    <a:pt x="7665" y="1725"/>
                  </a:lnTo>
                  <a:lnTo>
                    <a:pt x="7663" y="1725"/>
                  </a:lnTo>
                  <a:lnTo>
                    <a:pt x="7663" y="1727"/>
                  </a:lnTo>
                  <a:lnTo>
                    <a:pt x="7661" y="1727"/>
                  </a:lnTo>
                  <a:lnTo>
                    <a:pt x="7661" y="1729"/>
                  </a:lnTo>
                  <a:lnTo>
                    <a:pt x="7660" y="1729"/>
                  </a:lnTo>
                  <a:lnTo>
                    <a:pt x="7660" y="1730"/>
                  </a:lnTo>
                  <a:lnTo>
                    <a:pt x="7658" y="1730"/>
                  </a:lnTo>
                  <a:lnTo>
                    <a:pt x="7658" y="1732"/>
                  </a:lnTo>
                  <a:lnTo>
                    <a:pt x="7656" y="1732"/>
                  </a:lnTo>
                  <a:lnTo>
                    <a:pt x="7656" y="1734"/>
                  </a:lnTo>
                  <a:lnTo>
                    <a:pt x="7655" y="1734"/>
                  </a:lnTo>
                  <a:lnTo>
                    <a:pt x="7655" y="1735"/>
                  </a:lnTo>
                  <a:lnTo>
                    <a:pt x="7651" y="1735"/>
                  </a:lnTo>
                  <a:lnTo>
                    <a:pt x="7651" y="1737"/>
                  </a:lnTo>
                  <a:lnTo>
                    <a:pt x="7650" y="1737"/>
                  </a:lnTo>
                  <a:lnTo>
                    <a:pt x="7650" y="1739"/>
                  </a:lnTo>
                  <a:lnTo>
                    <a:pt x="7648" y="1739"/>
                  </a:lnTo>
                  <a:lnTo>
                    <a:pt x="7648" y="1740"/>
                  </a:lnTo>
                  <a:lnTo>
                    <a:pt x="7646" y="1740"/>
                  </a:lnTo>
                  <a:lnTo>
                    <a:pt x="7646" y="1742"/>
                  </a:lnTo>
                  <a:lnTo>
                    <a:pt x="7645" y="1742"/>
                  </a:lnTo>
                  <a:lnTo>
                    <a:pt x="7645" y="1744"/>
                  </a:lnTo>
                  <a:lnTo>
                    <a:pt x="7643" y="1744"/>
                  </a:lnTo>
                  <a:lnTo>
                    <a:pt x="7643" y="1745"/>
                  </a:lnTo>
                  <a:lnTo>
                    <a:pt x="7641" y="1745"/>
                  </a:lnTo>
                  <a:lnTo>
                    <a:pt x="7641" y="1747"/>
                  </a:lnTo>
                  <a:lnTo>
                    <a:pt x="7640" y="1747"/>
                  </a:lnTo>
                  <a:lnTo>
                    <a:pt x="7640" y="1749"/>
                  </a:lnTo>
                  <a:lnTo>
                    <a:pt x="7638" y="1749"/>
                  </a:lnTo>
                  <a:lnTo>
                    <a:pt x="7638" y="1750"/>
                  </a:lnTo>
                  <a:lnTo>
                    <a:pt x="7636" y="1750"/>
                  </a:lnTo>
                  <a:lnTo>
                    <a:pt x="7636" y="1752"/>
                  </a:lnTo>
                  <a:lnTo>
                    <a:pt x="7635" y="1752"/>
                  </a:lnTo>
                  <a:lnTo>
                    <a:pt x="7635" y="1754"/>
                  </a:lnTo>
                  <a:lnTo>
                    <a:pt x="7633" y="1754"/>
                  </a:lnTo>
                  <a:lnTo>
                    <a:pt x="7633" y="1755"/>
                  </a:lnTo>
                  <a:lnTo>
                    <a:pt x="7631" y="1755"/>
                  </a:lnTo>
                  <a:lnTo>
                    <a:pt x="7631" y="1757"/>
                  </a:lnTo>
                  <a:lnTo>
                    <a:pt x="7630" y="1757"/>
                  </a:lnTo>
                  <a:lnTo>
                    <a:pt x="7630" y="1759"/>
                  </a:lnTo>
                  <a:lnTo>
                    <a:pt x="7628" y="1759"/>
                  </a:lnTo>
                  <a:lnTo>
                    <a:pt x="7628" y="1760"/>
                  </a:lnTo>
                  <a:lnTo>
                    <a:pt x="7626" y="1760"/>
                  </a:lnTo>
                  <a:lnTo>
                    <a:pt x="7626" y="1762"/>
                  </a:lnTo>
                  <a:lnTo>
                    <a:pt x="7625" y="1762"/>
                  </a:lnTo>
                  <a:lnTo>
                    <a:pt x="7625" y="1764"/>
                  </a:lnTo>
                  <a:lnTo>
                    <a:pt x="7621" y="1764"/>
                  </a:lnTo>
                  <a:lnTo>
                    <a:pt x="7621" y="1765"/>
                  </a:lnTo>
                  <a:lnTo>
                    <a:pt x="7620" y="1765"/>
                  </a:lnTo>
                  <a:lnTo>
                    <a:pt x="7620" y="1767"/>
                  </a:lnTo>
                  <a:lnTo>
                    <a:pt x="7618" y="1767"/>
                  </a:lnTo>
                  <a:lnTo>
                    <a:pt x="7618" y="1769"/>
                  </a:lnTo>
                  <a:lnTo>
                    <a:pt x="7616" y="1769"/>
                  </a:lnTo>
                  <a:lnTo>
                    <a:pt x="7616" y="1770"/>
                  </a:lnTo>
                  <a:lnTo>
                    <a:pt x="7615" y="1770"/>
                  </a:lnTo>
                  <a:lnTo>
                    <a:pt x="7615" y="1772"/>
                  </a:lnTo>
                  <a:lnTo>
                    <a:pt x="7613" y="1772"/>
                  </a:lnTo>
                  <a:lnTo>
                    <a:pt x="7613" y="1774"/>
                  </a:lnTo>
                  <a:lnTo>
                    <a:pt x="7611" y="1774"/>
                  </a:lnTo>
                  <a:lnTo>
                    <a:pt x="7611" y="1775"/>
                  </a:lnTo>
                  <a:lnTo>
                    <a:pt x="7608" y="1775"/>
                  </a:lnTo>
                  <a:lnTo>
                    <a:pt x="7608" y="1777"/>
                  </a:lnTo>
                  <a:lnTo>
                    <a:pt x="7606" y="1777"/>
                  </a:lnTo>
                  <a:lnTo>
                    <a:pt x="7606" y="1779"/>
                  </a:lnTo>
                  <a:lnTo>
                    <a:pt x="7605" y="1779"/>
                  </a:lnTo>
                  <a:lnTo>
                    <a:pt x="7605" y="1780"/>
                  </a:lnTo>
                  <a:lnTo>
                    <a:pt x="7603" y="1780"/>
                  </a:lnTo>
                  <a:lnTo>
                    <a:pt x="7603" y="1782"/>
                  </a:lnTo>
                  <a:lnTo>
                    <a:pt x="7601" y="1782"/>
                  </a:lnTo>
                  <a:lnTo>
                    <a:pt x="7601" y="1784"/>
                  </a:lnTo>
                  <a:lnTo>
                    <a:pt x="7600" y="1784"/>
                  </a:lnTo>
                  <a:lnTo>
                    <a:pt x="7600" y="1785"/>
                  </a:lnTo>
                  <a:lnTo>
                    <a:pt x="7598" y="1785"/>
                  </a:lnTo>
                  <a:lnTo>
                    <a:pt x="7598" y="1787"/>
                  </a:lnTo>
                  <a:lnTo>
                    <a:pt x="7595" y="1787"/>
                  </a:lnTo>
                  <a:lnTo>
                    <a:pt x="7595" y="1789"/>
                  </a:lnTo>
                  <a:lnTo>
                    <a:pt x="7593" y="1789"/>
                  </a:lnTo>
                  <a:lnTo>
                    <a:pt x="7593" y="1790"/>
                  </a:lnTo>
                  <a:lnTo>
                    <a:pt x="7591" y="1790"/>
                  </a:lnTo>
                  <a:lnTo>
                    <a:pt x="7591" y="1792"/>
                  </a:lnTo>
                  <a:lnTo>
                    <a:pt x="7590" y="1792"/>
                  </a:lnTo>
                  <a:lnTo>
                    <a:pt x="7590" y="1794"/>
                  </a:lnTo>
                  <a:lnTo>
                    <a:pt x="7588" y="1794"/>
                  </a:lnTo>
                  <a:lnTo>
                    <a:pt x="7588" y="1795"/>
                  </a:lnTo>
                  <a:lnTo>
                    <a:pt x="7585" y="1795"/>
                  </a:lnTo>
                  <a:lnTo>
                    <a:pt x="7585" y="1797"/>
                  </a:lnTo>
                  <a:lnTo>
                    <a:pt x="7583" y="1797"/>
                  </a:lnTo>
                  <a:lnTo>
                    <a:pt x="7583" y="1799"/>
                  </a:lnTo>
                  <a:lnTo>
                    <a:pt x="7581" y="1799"/>
                  </a:lnTo>
                  <a:lnTo>
                    <a:pt x="7581" y="1800"/>
                  </a:lnTo>
                  <a:lnTo>
                    <a:pt x="7580" y="1800"/>
                  </a:lnTo>
                  <a:lnTo>
                    <a:pt x="7580" y="1802"/>
                  </a:lnTo>
                  <a:lnTo>
                    <a:pt x="7576" y="1802"/>
                  </a:lnTo>
                  <a:lnTo>
                    <a:pt x="7576" y="1804"/>
                  </a:lnTo>
                  <a:lnTo>
                    <a:pt x="7575" y="1804"/>
                  </a:lnTo>
                  <a:lnTo>
                    <a:pt x="7575" y="1805"/>
                  </a:lnTo>
                  <a:lnTo>
                    <a:pt x="7573" y="1805"/>
                  </a:lnTo>
                  <a:lnTo>
                    <a:pt x="7573" y="1807"/>
                  </a:lnTo>
                  <a:lnTo>
                    <a:pt x="7571" y="1807"/>
                  </a:lnTo>
                  <a:lnTo>
                    <a:pt x="7571" y="1809"/>
                  </a:lnTo>
                  <a:lnTo>
                    <a:pt x="7568" y="1809"/>
                  </a:lnTo>
                  <a:lnTo>
                    <a:pt x="7568" y="1810"/>
                  </a:lnTo>
                  <a:lnTo>
                    <a:pt x="7566" y="1810"/>
                  </a:lnTo>
                  <a:lnTo>
                    <a:pt x="7566" y="1812"/>
                  </a:lnTo>
                  <a:lnTo>
                    <a:pt x="7565" y="1812"/>
                  </a:lnTo>
                  <a:lnTo>
                    <a:pt x="7565" y="1814"/>
                  </a:lnTo>
                  <a:lnTo>
                    <a:pt x="7561" y="1814"/>
                  </a:lnTo>
                  <a:lnTo>
                    <a:pt x="7561" y="1815"/>
                  </a:lnTo>
                  <a:lnTo>
                    <a:pt x="7560" y="1815"/>
                  </a:lnTo>
                  <a:lnTo>
                    <a:pt x="7560" y="1817"/>
                  </a:lnTo>
                  <a:lnTo>
                    <a:pt x="7558" y="1817"/>
                  </a:lnTo>
                  <a:lnTo>
                    <a:pt x="7558" y="1819"/>
                  </a:lnTo>
                  <a:lnTo>
                    <a:pt x="7556" y="1819"/>
                  </a:lnTo>
                  <a:lnTo>
                    <a:pt x="7556" y="1820"/>
                  </a:lnTo>
                  <a:lnTo>
                    <a:pt x="7553" y="1820"/>
                  </a:lnTo>
                  <a:lnTo>
                    <a:pt x="7553" y="1822"/>
                  </a:lnTo>
                  <a:lnTo>
                    <a:pt x="7551" y="1822"/>
                  </a:lnTo>
                  <a:lnTo>
                    <a:pt x="7551" y="1824"/>
                  </a:lnTo>
                  <a:lnTo>
                    <a:pt x="7550" y="1824"/>
                  </a:lnTo>
                  <a:lnTo>
                    <a:pt x="7550" y="1825"/>
                  </a:lnTo>
                  <a:lnTo>
                    <a:pt x="7546" y="1825"/>
                  </a:lnTo>
                  <a:lnTo>
                    <a:pt x="7546" y="1827"/>
                  </a:lnTo>
                  <a:lnTo>
                    <a:pt x="7545" y="1827"/>
                  </a:lnTo>
                  <a:lnTo>
                    <a:pt x="7545" y="1829"/>
                  </a:lnTo>
                  <a:lnTo>
                    <a:pt x="7543" y="1829"/>
                  </a:lnTo>
                  <a:lnTo>
                    <a:pt x="7543" y="1830"/>
                  </a:lnTo>
                  <a:lnTo>
                    <a:pt x="7540" y="1830"/>
                  </a:lnTo>
                  <a:lnTo>
                    <a:pt x="7540" y="1832"/>
                  </a:lnTo>
                  <a:lnTo>
                    <a:pt x="7538" y="1832"/>
                  </a:lnTo>
                  <a:lnTo>
                    <a:pt x="7538" y="1834"/>
                  </a:lnTo>
                  <a:lnTo>
                    <a:pt x="7535" y="1834"/>
                  </a:lnTo>
                  <a:lnTo>
                    <a:pt x="7535" y="1835"/>
                  </a:lnTo>
                  <a:lnTo>
                    <a:pt x="7533" y="1835"/>
                  </a:lnTo>
                  <a:lnTo>
                    <a:pt x="7533" y="1837"/>
                  </a:lnTo>
                  <a:lnTo>
                    <a:pt x="7531" y="1837"/>
                  </a:lnTo>
                  <a:lnTo>
                    <a:pt x="7531" y="1839"/>
                  </a:lnTo>
                  <a:lnTo>
                    <a:pt x="7528" y="1839"/>
                  </a:lnTo>
                  <a:lnTo>
                    <a:pt x="7528" y="1840"/>
                  </a:lnTo>
                  <a:lnTo>
                    <a:pt x="7526" y="1840"/>
                  </a:lnTo>
                  <a:lnTo>
                    <a:pt x="7526" y="1842"/>
                  </a:lnTo>
                  <a:lnTo>
                    <a:pt x="7523" y="1842"/>
                  </a:lnTo>
                  <a:lnTo>
                    <a:pt x="7523" y="1844"/>
                  </a:lnTo>
                  <a:lnTo>
                    <a:pt x="7521" y="1844"/>
                  </a:lnTo>
                  <a:lnTo>
                    <a:pt x="7521" y="1845"/>
                  </a:lnTo>
                  <a:lnTo>
                    <a:pt x="7520" y="1845"/>
                  </a:lnTo>
                  <a:lnTo>
                    <a:pt x="7520" y="1847"/>
                  </a:lnTo>
                  <a:lnTo>
                    <a:pt x="7516" y="1847"/>
                  </a:lnTo>
                  <a:lnTo>
                    <a:pt x="7516" y="1849"/>
                  </a:lnTo>
                  <a:lnTo>
                    <a:pt x="7515" y="1849"/>
                  </a:lnTo>
                  <a:lnTo>
                    <a:pt x="7515" y="1850"/>
                  </a:lnTo>
                  <a:lnTo>
                    <a:pt x="7511" y="1850"/>
                  </a:lnTo>
                  <a:lnTo>
                    <a:pt x="7511" y="1852"/>
                  </a:lnTo>
                  <a:lnTo>
                    <a:pt x="7510" y="1852"/>
                  </a:lnTo>
                  <a:lnTo>
                    <a:pt x="7510" y="1854"/>
                  </a:lnTo>
                  <a:lnTo>
                    <a:pt x="7506" y="1854"/>
                  </a:lnTo>
                  <a:lnTo>
                    <a:pt x="7506" y="1855"/>
                  </a:lnTo>
                  <a:lnTo>
                    <a:pt x="7505" y="1855"/>
                  </a:lnTo>
                  <a:lnTo>
                    <a:pt x="7505" y="1857"/>
                  </a:lnTo>
                  <a:lnTo>
                    <a:pt x="7501" y="1857"/>
                  </a:lnTo>
                  <a:lnTo>
                    <a:pt x="7501" y="1859"/>
                  </a:lnTo>
                  <a:lnTo>
                    <a:pt x="7500" y="1859"/>
                  </a:lnTo>
                  <a:lnTo>
                    <a:pt x="7500" y="1860"/>
                  </a:lnTo>
                  <a:lnTo>
                    <a:pt x="7496" y="1860"/>
                  </a:lnTo>
                  <a:lnTo>
                    <a:pt x="7496" y="1862"/>
                  </a:lnTo>
                  <a:lnTo>
                    <a:pt x="7495" y="1862"/>
                  </a:lnTo>
                  <a:lnTo>
                    <a:pt x="7495" y="1864"/>
                  </a:lnTo>
                  <a:lnTo>
                    <a:pt x="7491" y="1864"/>
                  </a:lnTo>
                  <a:lnTo>
                    <a:pt x="7491" y="1865"/>
                  </a:lnTo>
                  <a:lnTo>
                    <a:pt x="7490" y="1865"/>
                  </a:lnTo>
                  <a:lnTo>
                    <a:pt x="7490" y="1867"/>
                  </a:lnTo>
                  <a:lnTo>
                    <a:pt x="7486" y="1867"/>
                  </a:lnTo>
                  <a:lnTo>
                    <a:pt x="7486" y="1869"/>
                  </a:lnTo>
                  <a:lnTo>
                    <a:pt x="7483" y="1869"/>
                  </a:lnTo>
                  <a:lnTo>
                    <a:pt x="7483" y="1870"/>
                  </a:lnTo>
                  <a:lnTo>
                    <a:pt x="7481" y="1870"/>
                  </a:lnTo>
                  <a:lnTo>
                    <a:pt x="7481" y="1872"/>
                  </a:lnTo>
                  <a:lnTo>
                    <a:pt x="7478" y="1872"/>
                  </a:lnTo>
                  <a:lnTo>
                    <a:pt x="7478" y="1874"/>
                  </a:lnTo>
                  <a:lnTo>
                    <a:pt x="7476" y="1874"/>
                  </a:lnTo>
                  <a:lnTo>
                    <a:pt x="7476" y="1875"/>
                  </a:lnTo>
                  <a:lnTo>
                    <a:pt x="7473" y="1875"/>
                  </a:lnTo>
                  <a:lnTo>
                    <a:pt x="7473" y="1877"/>
                  </a:lnTo>
                  <a:lnTo>
                    <a:pt x="7471" y="1877"/>
                  </a:lnTo>
                  <a:lnTo>
                    <a:pt x="7471" y="1879"/>
                  </a:lnTo>
                  <a:lnTo>
                    <a:pt x="7468" y="1879"/>
                  </a:lnTo>
                  <a:lnTo>
                    <a:pt x="7468" y="1880"/>
                  </a:lnTo>
                  <a:lnTo>
                    <a:pt x="7465" y="1880"/>
                  </a:lnTo>
                  <a:lnTo>
                    <a:pt x="7465" y="1882"/>
                  </a:lnTo>
                  <a:lnTo>
                    <a:pt x="7463" y="1882"/>
                  </a:lnTo>
                  <a:lnTo>
                    <a:pt x="7463" y="1884"/>
                  </a:lnTo>
                  <a:lnTo>
                    <a:pt x="7460" y="1884"/>
                  </a:lnTo>
                  <a:lnTo>
                    <a:pt x="7460" y="1885"/>
                  </a:lnTo>
                  <a:lnTo>
                    <a:pt x="7456" y="1885"/>
                  </a:lnTo>
                  <a:lnTo>
                    <a:pt x="7456" y="1887"/>
                  </a:lnTo>
                  <a:lnTo>
                    <a:pt x="7453" y="1887"/>
                  </a:lnTo>
                  <a:lnTo>
                    <a:pt x="7453" y="1889"/>
                  </a:lnTo>
                  <a:lnTo>
                    <a:pt x="7451" y="1889"/>
                  </a:lnTo>
                  <a:lnTo>
                    <a:pt x="7451" y="1890"/>
                  </a:lnTo>
                  <a:lnTo>
                    <a:pt x="7448" y="1890"/>
                  </a:lnTo>
                  <a:lnTo>
                    <a:pt x="7448" y="1892"/>
                  </a:lnTo>
                  <a:lnTo>
                    <a:pt x="7445" y="1892"/>
                  </a:lnTo>
                  <a:lnTo>
                    <a:pt x="7445" y="1894"/>
                  </a:lnTo>
                  <a:lnTo>
                    <a:pt x="7441" y="1894"/>
                  </a:lnTo>
                  <a:lnTo>
                    <a:pt x="7441" y="1895"/>
                  </a:lnTo>
                  <a:lnTo>
                    <a:pt x="7440" y="1895"/>
                  </a:lnTo>
                  <a:lnTo>
                    <a:pt x="7440" y="1897"/>
                  </a:lnTo>
                  <a:lnTo>
                    <a:pt x="7436" y="1897"/>
                  </a:lnTo>
                  <a:lnTo>
                    <a:pt x="7436" y="1899"/>
                  </a:lnTo>
                  <a:lnTo>
                    <a:pt x="7433" y="1899"/>
                  </a:lnTo>
                  <a:lnTo>
                    <a:pt x="7433" y="1900"/>
                  </a:lnTo>
                  <a:lnTo>
                    <a:pt x="7430" y="1900"/>
                  </a:lnTo>
                  <a:lnTo>
                    <a:pt x="7430" y="1902"/>
                  </a:lnTo>
                  <a:lnTo>
                    <a:pt x="7428" y="1902"/>
                  </a:lnTo>
                  <a:lnTo>
                    <a:pt x="7428" y="1904"/>
                  </a:lnTo>
                  <a:lnTo>
                    <a:pt x="7425" y="1904"/>
                  </a:lnTo>
                  <a:lnTo>
                    <a:pt x="7425" y="1905"/>
                  </a:lnTo>
                  <a:lnTo>
                    <a:pt x="7421" y="1905"/>
                  </a:lnTo>
                  <a:lnTo>
                    <a:pt x="7421" y="1907"/>
                  </a:lnTo>
                  <a:lnTo>
                    <a:pt x="7418" y="1907"/>
                  </a:lnTo>
                  <a:lnTo>
                    <a:pt x="7418" y="1909"/>
                  </a:lnTo>
                  <a:lnTo>
                    <a:pt x="7415" y="1909"/>
                  </a:lnTo>
                  <a:lnTo>
                    <a:pt x="7415" y="1910"/>
                  </a:lnTo>
                  <a:lnTo>
                    <a:pt x="7411" y="1910"/>
                  </a:lnTo>
                  <a:lnTo>
                    <a:pt x="7411" y="1912"/>
                  </a:lnTo>
                  <a:lnTo>
                    <a:pt x="7408" y="1912"/>
                  </a:lnTo>
                  <a:lnTo>
                    <a:pt x="7408" y="1914"/>
                  </a:lnTo>
                  <a:lnTo>
                    <a:pt x="7405" y="1914"/>
                  </a:lnTo>
                  <a:lnTo>
                    <a:pt x="7405" y="1915"/>
                  </a:lnTo>
                  <a:lnTo>
                    <a:pt x="7401" y="1915"/>
                  </a:lnTo>
                  <a:lnTo>
                    <a:pt x="7401" y="1917"/>
                  </a:lnTo>
                  <a:lnTo>
                    <a:pt x="7398" y="1917"/>
                  </a:lnTo>
                  <a:lnTo>
                    <a:pt x="7398" y="1919"/>
                  </a:lnTo>
                  <a:lnTo>
                    <a:pt x="7395" y="1919"/>
                  </a:lnTo>
                  <a:lnTo>
                    <a:pt x="7395" y="1920"/>
                  </a:lnTo>
                  <a:lnTo>
                    <a:pt x="7391" y="1920"/>
                  </a:lnTo>
                  <a:lnTo>
                    <a:pt x="7391" y="1922"/>
                  </a:lnTo>
                  <a:lnTo>
                    <a:pt x="7390" y="1922"/>
                  </a:lnTo>
                  <a:lnTo>
                    <a:pt x="7390" y="1924"/>
                  </a:lnTo>
                  <a:lnTo>
                    <a:pt x="7386" y="1924"/>
                  </a:lnTo>
                  <a:lnTo>
                    <a:pt x="7386" y="1925"/>
                  </a:lnTo>
                  <a:lnTo>
                    <a:pt x="7383" y="1925"/>
                  </a:lnTo>
                  <a:lnTo>
                    <a:pt x="7383" y="1927"/>
                  </a:lnTo>
                  <a:lnTo>
                    <a:pt x="7378" y="1927"/>
                  </a:lnTo>
                  <a:lnTo>
                    <a:pt x="7378" y="1929"/>
                  </a:lnTo>
                  <a:lnTo>
                    <a:pt x="7375" y="1929"/>
                  </a:lnTo>
                  <a:lnTo>
                    <a:pt x="7375" y="1930"/>
                  </a:lnTo>
                  <a:lnTo>
                    <a:pt x="7371" y="1930"/>
                  </a:lnTo>
                  <a:lnTo>
                    <a:pt x="7371" y="1932"/>
                  </a:lnTo>
                  <a:lnTo>
                    <a:pt x="7368" y="1932"/>
                  </a:lnTo>
                  <a:lnTo>
                    <a:pt x="7368" y="1934"/>
                  </a:lnTo>
                  <a:lnTo>
                    <a:pt x="7365" y="1934"/>
                  </a:lnTo>
                  <a:lnTo>
                    <a:pt x="7365" y="1935"/>
                  </a:lnTo>
                  <a:lnTo>
                    <a:pt x="7360" y="1935"/>
                  </a:lnTo>
                  <a:lnTo>
                    <a:pt x="7360" y="1937"/>
                  </a:lnTo>
                  <a:lnTo>
                    <a:pt x="7356" y="1937"/>
                  </a:lnTo>
                  <a:lnTo>
                    <a:pt x="7356" y="1939"/>
                  </a:lnTo>
                  <a:lnTo>
                    <a:pt x="7353" y="1939"/>
                  </a:lnTo>
                  <a:lnTo>
                    <a:pt x="7353" y="1940"/>
                  </a:lnTo>
                  <a:lnTo>
                    <a:pt x="7350" y="1940"/>
                  </a:lnTo>
                  <a:lnTo>
                    <a:pt x="7350" y="1942"/>
                  </a:lnTo>
                  <a:lnTo>
                    <a:pt x="7346" y="1942"/>
                  </a:lnTo>
                  <a:lnTo>
                    <a:pt x="7346" y="1944"/>
                  </a:lnTo>
                  <a:lnTo>
                    <a:pt x="7341" y="1944"/>
                  </a:lnTo>
                  <a:lnTo>
                    <a:pt x="7341" y="1945"/>
                  </a:lnTo>
                  <a:lnTo>
                    <a:pt x="7338" y="1945"/>
                  </a:lnTo>
                  <a:lnTo>
                    <a:pt x="7338" y="1947"/>
                  </a:lnTo>
                  <a:lnTo>
                    <a:pt x="7335" y="1947"/>
                  </a:lnTo>
                  <a:lnTo>
                    <a:pt x="7335" y="1949"/>
                  </a:lnTo>
                  <a:lnTo>
                    <a:pt x="7330" y="1949"/>
                  </a:lnTo>
                  <a:lnTo>
                    <a:pt x="7330" y="1950"/>
                  </a:lnTo>
                  <a:lnTo>
                    <a:pt x="7326" y="1950"/>
                  </a:lnTo>
                  <a:lnTo>
                    <a:pt x="7326" y="1952"/>
                  </a:lnTo>
                  <a:lnTo>
                    <a:pt x="7321" y="1952"/>
                  </a:lnTo>
                  <a:lnTo>
                    <a:pt x="7321" y="1954"/>
                  </a:lnTo>
                  <a:lnTo>
                    <a:pt x="7318" y="1954"/>
                  </a:lnTo>
                  <a:lnTo>
                    <a:pt x="7318" y="1955"/>
                  </a:lnTo>
                  <a:lnTo>
                    <a:pt x="7313" y="1955"/>
                  </a:lnTo>
                  <a:lnTo>
                    <a:pt x="7313" y="1957"/>
                  </a:lnTo>
                  <a:lnTo>
                    <a:pt x="7308" y="1957"/>
                  </a:lnTo>
                  <a:lnTo>
                    <a:pt x="7308" y="1959"/>
                  </a:lnTo>
                  <a:lnTo>
                    <a:pt x="7305" y="1959"/>
                  </a:lnTo>
                  <a:lnTo>
                    <a:pt x="7305" y="1960"/>
                  </a:lnTo>
                  <a:lnTo>
                    <a:pt x="7300" y="1960"/>
                  </a:lnTo>
                  <a:lnTo>
                    <a:pt x="7300" y="1962"/>
                  </a:lnTo>
                  <a:lnTo>
                    <a:pt x="7296" y="1962"/>
                  </a:lnTo>
                  <a:lnTo>
                    <a:pt x="7296" y="1964"/>
                  </a:lnTo>
                  <a:lnTo>
                    <a:pt x="7291" y="1964"/>
                  </a:lnTo>
                  <a:lnTo>
                    <a:pt x="7291" y="1965"/>
                  </a:lnTo>
                  <a:lnTo>
                    <a:pt x="7286" y="1965"/>
                  </a:lnTo>
                  <a:lnTo>
                    <a:pt x="7286" y="1967"/>
                  </a:lnTo>
                  <a:lnTo>
                    <a:pt x="7283" y="1967"/>
                  </a:lnTo>
                  <a:lnTo>
                    <a:pt x="7283" y="1969"/>
                  </a:lnTo>
                  <a:lnTo>
                    <a:pt x="7278" y="1969"/>
                  </a:lnTo>
                  <a:lnTo>
                    <a:pt x="7278" y="1970"/>
                  </a:lnTo>
                  <a:lnTo>
                    <a:pt x="7273" y="1970"/>
                  </a:lnTo>
                  <a:lnTo>
                    <a:pt x="7273" y="1972"/>
                  </a:lnTo>
                  <a:lnTo>
                    <a:pt x="7268" y="1972"/>
                  </a:lnTo>
                  <a:lnTo>
                    <a:pt x="7268" y="1974"/>
                  </a:lnTo>
                  <a:lnTo>
                    <a:pt x="7263" y="1974"/>
                  </a:lnTo>
                  <a:lnTo>
                    <a:pt x="7263" y="1975"/>
                  </a:lnTo>
                  <a:lnTo>
                    <a:pt x="7258" y="1975"/>
                  </a:lnTo>
                  <a:lnTo>
                    <a:pt x="7258" y="1977"/>
                  </a:lnTo>
                  <a:lnTo>
                    <a:pt x="7253" y="1977"/>
                  </a:lnTo>
                  <a:lnTo>
                    <a:pt x="7253" y="1979"/>
                  </a:lnTo>
                  <a:lnTo>
                    <a:pt x="7248" y="1979"/>
                  </a:lnTo>
                  <a:lnTo>
                    <a:pt x="7248" y="1980"/>
                  </a:lnTo>
                  <a:lnTo>
                    <a:pt x="7243" y="1980"/>
                  </a:lnTo>
                  <a:lnTo>
                    <a:pt x="7243" y="1982"/>
                  </a:lnTo>
                  <a:lnTo>
                    <a:pt x="7236" y="1982"/>
                  </a:lnTo>
                  <a:lnTo>
                    <a:pt x="7236" y="1984"/>
                  </a:lnTo>
                  <a:lnTo>
                    <a:pt x="7231" y="1984"/>
                  </a:lnTo>
                  <a:lnTo>
                    <a:pt x="7231" y="1985"/>
                  </a:lnTo>
                  <a:lnTo>
                    <a:pt x="7225" y="1985"/>
                  </a:lnTo>
                  <a:lnTo>
                    <a:pt x="7225" y="1987"/>
                  </a:lnTo>
                  <a:lnTo>
                    <a:pt x="7220" y="1987"/>
                  </a:lnTo>
                  <a:lnTo>
                    <a:pt x="7220" y="1989"/>
                  </a:lnTo>
                  <a:lnTo>
                    <a:pt x="7213" y="1989"/>
                  </a:lnTo>
                  <a:lnTo>
                    <a:pt x="7213" y="1990"/>
                  </a:lnTo>
                  <a:lnTo>
                    <a:pt x="7208" y="1990"/>
                  </a:lnTo>
                  <a:lnTo>
                    <a:pt x="7208" y="1992"/>
                  </a:lnTo>
                  <a:lnTo>
                    <a:pt x="7201" y="1992"/>
                  </a:lnTo>
                  <a:lnTo>
                    <a:pt x="7201" y="1994"/>
                  </a:lnTo>
                  <a:lnTo>
                    <a:pt x="7196" y="1994"/>
                  </a:lnTo>
                  <a:lnTo>
                    <a:pt x="7196" y="1995"/>
                  </a:lnTo>
                  <a:lnTo>
                    <a:pt x="7188" y="1995"/>
                  </a:lnTo>
                  <a:lnTo>
                    <a:pt x="7188" y="1997"/>
                  </a:lnTo>
                  <a:lnTo>
                    <a:pt x="7181" y="1997"/>
                  </a:lnTo>
                  <a:lnTo>
                    <a:pt x="7181" y="1999"/>
                  </a:lnTo>
                  <a:lnTo>
                    <a:pt x="7175" y="1999"/>
                  </a:lnTo>
                  <a:lnTo>
                    <a:pt x="7175" y="2000"/>
                  </a:lnTo>
                  <a:lnTo>
                    <a:pt x="7166" y="2000"/>
                  </a:lnTo>
                  <a:lnTo>
                    <a:pt x="7166" y="2002"/>
                  </a:lnTo>
                  <a:lnTo>
                    <a:pt x="7160" y="2002"/>
                  </a:lnTo>
                  <a:lnTo>
                    <a:pt x="7160" y="2004"/>
                  </a:lnTo>
                  <a:lnTo>
                    <a:pt x="7153" y="2004"/>
                  </a:lnTo>
                  <a:lnTo>
                    <a:pt x="7153" y="2005"/>
                  </a:lnTo>
                  <a:lnTo>
                    <a:pt x="7145" y="2005"/>
                  </a:lnTo>
                  <a:lnTo>
                    <a:pt x="7145" y="2007"/>
                  </a:lnTo>
                  <a:lnTo>
                    <a:pt x="7135" y="2007"/>
                  </a:lnTo>
                  <a:lnTo>
                    <a:pt x="7135" y="2009"/>
                  </a:lnTo>
                  <a:lnTo>
                    <a:pt x="7126" y="2009"/>
                  </a:lnTo>
                  <a:lnTo>
                    <a:pt x="7126" y="2010"/>
                  </a:lnTo>
                  <a:lnTo>
                    <a:pt x="7116" y="2010"/>
                  </a:lnTo>
                  <a:lnTo>
                    <a:pt x="7116" y="2012"/>
                  </a:lnTo>
                  <a:lnTo>
                    <a:pt x="7108" y="2012"/>
                  </a:lnTo>
                  <a:lnTo>
                    <a:pt x="7108" y="2014"/>
                  </a:lnTo>
                  <a:lnTo>
                    <a:pt x="7098" y="2014"/>
                  </a:lnTo>
                  <a:lnTo>
                    <a:pt x="7098" y="2015"/>
                  </a:lnTo>
                  <a:lnTo>
                    <a:pt x="7085" y="2015"/>
                  </a:lnTo>
                  <a:lnTo>
                    <a:pt x="7085" y="2017"/>
                  </a:lnTo>
                  <a:lnTo>
                    <a:pt x="7071" y="2017"/>
                  </a:lnTo>
                  <a:lnTo>
                    <a:pt x="7071" y="2019"/>
                  </a:lnTo>
                  <a:lnTo>
                    <a:pt x="7060" y="2019"/>
                  </a:lnTo>
                  <a:lnTo>
                    <a:pt x="7060" y="2020"/>
                  </a:lnTo>
                  <a:lnTo>
                    <a:pt x="7045" y="2020"/>
                  </a:lnTo>
                  <a:lnTo>
                    <a:pt x="7045" y="2022"/>
                  </a:lnTo>
                  <a:lnTo>
                    <a:pt x="7023" y="2022"/>
                  </a:lnTo>
                  <a:lnTo>
                    <a:pt x="7023" y="2024"/>
                  </a:lnTo>
                  <a:lnTo>
                    <a:pt x="7001" y="2024"/>
                  </a:lnTo>
                  <a:lnTo>
                    <a:pt x="7001" y="2025"/>
                  </a:lnTo>
                  <a:lnTo>
                    <a:pt x="961" y="2025"/>
                  </a:lnTo>
                  <a:close/>
                  <a:moveTo>
                    <a:pt x="831" y="2009"/>
                  </a:moveTo>
                  <a:lnTo>
                    <a:pt x="840" y="2009"/>
                  </a:lnTo>
                  <a:lnTo>
                    <a:pt x="840" y="2010"/>
                  </a:lnTo>
                  <a:lnTo>
                    <a:pt x="831" y="2010"/>
                  </a:lnTo>
                  <a:lnTo>
                    <a:pt x="831" y="2009"/>
                  </a:lnTo>
                  <a:close/>
                  <a:moveTo>
                    <a:pt x="821" y="2007"/>
                  </a:moveTo>
                  <a:lnTo>
                    <a:pt x="830" y="2007"/>
                  </a:lnTo>
                  <a:lnTo>
                    <a:pt x="830" y="2009"/>
                  </a:lnTo>
                  <a:lnTo>
                    <a:pt x="821" y="2009"/>
                  </a:lnTo>
                  <a:lnTo>
                    <a:pt x="821" y="2007"/>
                  </a:lnTo>
                  <a:close/>
                  <a:moveTo>
                    <a:pt x="815" y="2005"/>
                  </a:moveTo>
                  <a:lnTo>
                    <a:pt x="821" y="2005"/>
                  </a:lnTo>
                  <a:lnTo>
                    <a:pt x="821" y="2007"/>
                  </a:lnTo>
                  <a:lnTo>
                    <a:pt x="815" y="2007"/>
                  </a:lnTo>
                  <a:lnTo>
                    <a:pt x="815" y="2005"/>
                  </a:lnTo>
                  <a:close/>
                  <a:moveTo>
                    <a:pt x="7426" y="1662"/>
                  </a:moveTo>
                  <a:lnTo>
                    <a:pt x="7426" y="1657"/>
                  </a:lnTo>
                  <a:lnTo>
                    <a:pt x="7428" y="1657"/>
                  </a:lnTo>
                  <a:lnTo>
                    <a:pt x="7428" y="1647"/>
                  </a:lnTo>
                  <a:lnTo>
                    <a:pt x="7430" y="1647"/>
                  </a:lnTo>
                  <a:lnTo>
                    <a:pt x="7430" y="1637"/>
                  </a:lnTo>
                  <a:lnTo>
                    <a:pt x="7431" y="1637"/>
                  </a:lnTo>
                  <a:lnTo>
                    <a:pt x="7431" y="1627"/>
                  </a:lnTo>
                  <a:lnTo>
                    <a:pt x="7433" y="1627"/>
                  </a:lnTo>
                  <a:lnTo>
                    <a:pt x="7433" y="1619"/>
                  </a:lnTo>
                  <a:lnTo>
                    <a:pt x="7435" y="1619"/>
                  </a:lnTo>
                  <a:lnTo>
                    <a:pt x="7435" y="1609"/>
                  </a:lnTo>
                  <a:lnTo>
                    <a:pt x="7436" y="1609"/>
                  </a:lnTo>
                  <a:lnTo>
                    <a:pt x="7436" y="1599"/>
                  </a:lnTo>
                  <a:lnTo>
                    <a:pt x="7438" y="1599"/>
                  </a:lnTo>
                  <a:lnTo>
                    <a:pt x="7438" y="1589"/>
                  </a:lnTo>
                  <a:lnTo>
                    <a:pt x="7440" y="1589"/>
                  </a:lnTo>
                  <a:lnTo>
                    <a:pt x="7440" y="1580"/>
                  </a:lnTo>
                  <a:lnTo>
                    <a:pt x="7441" y="1580"/>
                  </a:lnTo>
                  <a:lnTo>
                    <a:pt x="7441" y="1570"/>
                  </a:lnTo>
                  <a:lnTo>
                    <a:pt x="7443" y="1570"/>
                  </a:lnTo>
                  <a:lnTo>
                    <a:pt x="7443" y="1560"/>
                  </a:lnTo>
                  <a:lnTo>
                    <a:pt x="7445" y="1560"/>
                  </a:lnTo>
                  <a:lnTo>
                    <a:pt x="7445" y="1550"/>
                  </a:lnTo>
                  <a:lnTo>
                    <a:pt x="7446" y="1550"/>
                  </a:lnTo>
                  <a:lnTo>
                    <a:pt x="7446" y="1542"/>
                  </a:lnTo>
                  <a:lnTo>
                    <a:pt x="7448" y="1542"/>
                  </a:lnTo>
                  <a:lnTo>
                    <a:pt x="7448" y="1532"/>
                  </a:lnTo>
                  <a:lnTo>
                    <a:pt x="7450" y="1532"/>
                  </a:lnTo>
                  <a:lnTo>
                    <a:pt x="7450" y="1522"/>
                  </a:lnTo>
                  <a:lnTo>
                    <a:pt x="7451" y="1522"/>
                  </a:lnTo>
                  <a:lnTo>
                    <a:pt x="7451" y="1512"/>
                  </a:lnTo>
                  <a:lnTo>
                    <a:pt x="7453" y="1512"/>
                  </a:lnTo>
                  <a:lnTo>
                    <a:pt x="7453" y="1504"/>
                  </a:lnTo>
                  <a:lnTo>
                    <a:pt x="7455" y="1504"/>
                  </a:lnTo>
                  <a:lnTo>
                    <a:pt x="7455" y="1494"/>
                  </a:lnTo>
                  <a:lnTo>
                    <a:pt x="7456" y="1494"/>
                  </a:lnTo>
                  <a:lnTo>
                    <a:pt x="7456" y="1484"/>
                  </a:lnTo>
                  <a:lnTo>
                    <a:pt x="7458" y="1484"/>
                  </a:lnTo>
                  <a:lnTo>
                    <a:pt x="7458" y="1474"/>
                  </a:lnTo>
                  <a:lnTo>
                    <a:pt x="7460" y="1474"/>
                  </a:lnTo>
                  <a:lnTo>
                    <a:pt x="7460" y="1465"/>
                  </a:lnTo>
                  <a:lnTo>
                    <a:pt x="7461" y="1465"/>
                  </a:lnTo>
                  <a:lnTo>
                    <a:pt x="7461" y="1455"/>
                  </a:lnTo>
                  <a:lnTo>
                    <a:pt x="7463" y="1455"/>
                  </a:lnTo>
                  <a:lnTo>
                    <a:pt x="7463" y="1445"/>
                  </a:lnTo>
                  <a:lnTo>
                    <a:pt x="7465" y="1445"/>
                  </a:lnTo>
                  <a:lnTo>
                    <a:pt x="7465" y="1435"/>
                  </a:lnTo>
                  <a:lnTo>
                    <a:pt x="7466" y="1435"/>
                  </a:lnTo>
                  <a:lnTo>
                    <a:pt x="7466" y="1427"/>
                  </a:lnTo>
                  <a:lnTo>
                    <a:pt x="7468" y="1427"/>
                  </a:lnTo>
                  <a:lnTo>
                    <a:pt x="7468" y="1417"/>
                  </a:lnTo>
                  <a:lnTo>
                    <a:pt x="7470" y="1417"/>
                  </a:lnTo>
                  <a:lnTo>
                    <a:pt x="7470" y="1407"/>
                  </a:lnTo>
                  <a:lnTo>
                    <a:pt x="7471" y="1407"/>
                  </a:lnTo>
                  <a:lnTo>
                    <a:pt x="7471" y="1397"/>
                  </a:lnTo>
                  <a:lnTo>
                    <a:pt x="7473" y="1397"/>
                  </a:lnTo>
                  <a:lnTo>
                    <a:pt x="7473" y="1389"/>
                  </a:lnTo>
                  <a:lnTo>
                    <a:pt x="7475" y="1389"/>
                  </a:lnTo>
                  <a:lnTo>
                    <a:pt x="7475" y="1379"/>
                  </a:lnTo>
                  <a:lnTo>
                    <a:pt x="7476" y="1379"/>
                  </a:lnTo>
                  <a:lnTo>
                    <a:pt x="7476" y="1369"/>
                  </a:lnTo>
                  <a:lnTo>
                    <a:pt x="7478" y="1369"/>
                  </a:lnTo>
                  <a:lnTo>
                    <a:pt x="7478" y="1359"/>
                  </a:lnTo>
                  <a:lnTo>
                    <a:pt x="7480" y="1359"/>
                  </a:lnTo>
                  <a:lnTo>
                    <a:pt x="7480" y="1350"/>
                  </a:lnTo>
                  <a:lnTo>
                    <a:pt x="7481" y="1350"/>
                  </a:lnTo>
                  <a:lnTo>
                    <a:pt x="7481" y="1340"/>
                  </a:lnTo>
                  <a:lnTo>
                    <a:pt x="7483" y="1340"/>
                  </a:lnTo>
                  <a:lnTo>
                    <a:pt x="7483" y="1330"/>
                  </a:lnTo>
                  <a:lnTo>
                    <a:pt x="7485" y="1330"/>
                  </a:lnTo>
                  <a:lnTo>
                    <a:pt x="7485" y="1320"/>
                  </a:lnTo>
                  <a:lnTo>
                    <a:pt x="7486" y="1320"/>
                  </a:lnTo>
                  <a:lnTo>
                    <a:pt x="7486" y="1312"/>
                  </a:lnTo>
                  <a:lnTo>
                    <a:pt x="7488" y="1312"/>
                  </a:lnTo>
                  <a:lnTo>
                    <a:pt x="7488" y="1302"/>
                  </a:lnTo>
                  <a:lnTo>
                    <a:pt x="7490" y="1302"/>
                  </a:lnTo>
                  <a:lnTo>
                    <a:pt x="7490" y="1292"/>
                  </a:lnTo>
                  <a:lnTo>
                    <a:pt x="7491" y="1292"/>
                  </a:lnTo>
                  <a:lnTo>
                    <a:pt x="7491" y="1282"/>
                  </a:lnTo>
                  <a:lnTo>
                    <a:pt x="7493" y="1282"/>
                  </a:lnTo>
                  <a:lnTo>
                    <a:pt x="7493" y="1274"/>
                  </a:lnTo>
                  <a:lnTo>
                    <a:pt x="7495" y="1274"/>
                  </a:lnTo>
                  <a:lnTo>
                    <a:pt x="7495" y="1264"/>
                  </a:lnTo>
                  <a:lnTo>
                    <a:pt x="7496" y="1264"/>
                  </a:lnTo>
                  <a:lnTo>
                    <a:pt x="7496" y="1254"/>
                  </a:lnTo>
                  <a:lnTo>
                    <a:pt x="7498" y="1254"/>
                  </a:lnTo>
                  <a:lnTo>
                    <a:pt x="7498" y="1244"/>
                  </a:lnTo>
                  <a:lnTo>
                    <a:pt x="7500" y="1244"/>
                  </a:lnTo>
                  <a:lnTo>
                    <a:pt x="7500" y="1235"/>
                  </a:lnTo>
                  <a:lnTo>
                    <a:pt x="7501" y="1235"/>
                  </a:lnTo>
                  <a:lnTo>
                    <a:pt x="7501" y="1225"/>
                  </a:lnTo>
                  <a:lnTo>
                    <a:pt x="7503" y="1225"/>
                  </a:lnTo>
                  <a:lnTo>
                    <a:pt x="7503" y="1215"/>
                  </a:lnTo>
                  <a:lnTo>
                    <a:pt x="7505" y="1215"/>
                  </a:lnTo>
                  <a:lnTo>
                    <a:pt x="7505" y="1205"/>
                  </a:lnTo>
                  <a:lnTo>
                    <a:pt x="7506" y="1205"/>
                  </a:lnTo>
                  <a:lnTo>
                    <a:pt x="7506" y="1197"/>
                  </a:lnTo>
                  <a:lnTo>
                    <a:pt x="7508" y="1197"/>
                  </a:lnTo>
                  <a:lnTo>
                    <a:pt x="7508" y="1187"/>
                  </a:lnTo>
                  <a:lnTo>
                    <a:pt x="7510" y="1187"/>
                  </a:lnTo>
                  <a:lnTo>
                    <a:pt x="7510" y="1177"/>
                  </a:lnTo>
                  <a:lnTo>
                    <a:pt x="7511" y="1177"/>
                  </a:lnTo>
                  <a:lnTo>
                    <a:pt x="7511" y="1167"/>
                  </a:lnTo>
                  <a:lnTo>
                    <a:pt x="7513" y="1167"/>
                  </a:lnTo>
                  <a:lnTo>
                    <a:pt x="7513" y="1159"/>
                  </a:lnTo>
                  <a:lnTo>
                    <a:pt x="7515" y="1159"/>
                  </a:lnTo>
                  <a:lnTo>
                    <a:pt x="7515" y="1149"/>
                  </a:lnTo>
                  <a:lnTo>
                    <a:pt x="7516" y="1149"/>
                  </a:lnTo>
                  <a:lnTo>
                    <a:pt x="7516" y="1139"/>
                  </a:lnTo>
                  <a:lnTo>
                    <a:pt x="7518" y="1139"/>
                  </a:lnTo>
                  <a:lnTo>
                    <a:pt x="7518" y="1129"/>
                  </a:lnTo>
                  <a:lnTo>
                    <a:pt x="7520" y="1129"/>
                  </a:lnTo>
                  <a:lnTo>
                    <a:pt x="7520" y="1120"/>
                  </a:lnTo>
                  <a:lnTo>
                    <a:pt x="7521" y="1120"/>
                  </a:lnTo>
                  <a:lnTo>
                    <a:pt x="7521" y="1110"/>
                  </a:lnTo>
                  <a:lnTo>
                    <a:pt x="7523" y="1110"/>
                  </a:lnTo>
                  <a:lnTo>
                    <a:pt x="7523" y="1100"/>
                  </a:lnTo>
                  <a:lnTo>
                    <a:pt x="7525" y="1100"/>
                  </a:lnTo>
                  <a:lnTo>
                    <a:pt x="7525" y="1090"/>
                  </a:lnTo>
                  <a:lnTo>
                    <a:pt x="7526" y="1090"/>
                  </a:lnTo>
                  <a:lnTo>
                    <a:pt x="7526" y="1082"/>
                  </a:lnTo>
                  <a:lnTo>
                    <a:pt x="7528" y="1082"/>
                  </a:lnTo>
                  <a:lnTo>
                    <a:pt x="7528" y="1072"/>
                  </a:lnTo>
                  <a:lnTo>
                    <a:pt x="7530" y="1072"/>
                  </a:lnTo>
                  <a:lnTo>
                    <a:pt x="7530" y="1062"/>
                  </a:lnTo>
                  <a:lnTo>
                    <a:pt x="7531" y="1062"/>
                  </a:lnTo>
                  <a:lnTo>
                    <a:pt x="7531" y="1052"/>
                  </a:lnTo>
                  <a:lnTo>
                    <a:pt x="7533" y="1052"/>
                  </a:lnTo>
                  <a:lnTo>
                    <a:pt x="7533" y="1044"/>
                  </a:lnTo>
                  <a:lnTo>
                    <a:pt x="7535" y="1044"/>
                  </a:lnTo>
                  <a:lnTo>
                    <a:pt x="7535" y="1034"/>
                  </a:lnTo>
                  <a:lnTo>
                    <a:pt x="7536" y="1034"/>
                  </a:lnTo>
                  <a:lnTo>
                    <a:pt x="7536" y="1024"/>
                  </a:lnTo>
                  <a:lnTo>
                    <a:pt x="7538" y="1024"/>
                  </a:lnTo>
                  <a:lnTo>
                    <a:pt x="7538" y="1014"/>
                  </a:lnTo>
                  <a:lnTo>
                    <a:pt x="7540" y="1014"/>
                  </a:lnTo>
                  <a:lnTo>
                    <a:pt x="7540" y="1005"/>
                  </a:lnTo>
                  <a:lnTo>
                    <a:pt x="7541" y="1005"/>
                  </a:lnTo>
                  <a:lnTo>
                    <a:pt x="7541" y="995"/>
                  </a:lnTo>
                  <a:lnTo>
                    <a:pt x="7543" y="995"/>
                  </a:lnTo>
                  <a:lnTo>
                    <a:pt x="7543" y="985"/>
                  </a:lnTo>
                  <a:lnTo>
                    <a:pt x="7545" y="985"/>
                  </a:lnTo>
                  <a:lnTo>
                    <a:pt x="7545" y="975"/>
                  </a:lnTo>
                  <a:lnTo>
                    <a:pt x="7546" y="975"/>
                  </a:lnTo>
                  <a:lnTo>
                    <a:pt x="7546" y="967"/>
                  </a:lnTo>
                  <a:lnTo>
                    <a:pt x="7548" y="967"/>
                  </a:lnTo>
                  <a:lnTo>
                    <a:pt x="7548" y="957"/>
                  </a:lnTo>
                  <a:lnTo>
                    <a:pt x="7550" y="957"/>
                  </a:lnTo>
                  <a:lnTo>
                    <a:pt x="7550" y="947"/>
                  </a:lnTo>
                  <a:lnTo>
                    <a:pt x="7551" y="947"/>
                  </a:lnTo>
                  <a:lnTo>
                    <a:pt x="7551" y="937"/>
                  </a:lnTo>
                  <a:lnTo>
                    <a:pt x="7553" y="937"/>
                  </a:lnTo>
                  <a:lnTo>
                    <a:pt x="7553" y="927"/>
                  </a:lnTo>
                  <a:lnTo>
                    <a:pt x="7555" y="927"/>
                  </a:lnTo>
                  <a:lnTo>
                    <a:pt x="7555" y="919"/>
                  </a:lnTo>
                  <a:lnTo>
                    <a:pt x="7556" y="919"/>
                  </a:lnTo>
                  <a:lnTo>
                    <a:pt x="7556" y="909"/>
                  </a:lnTo>
                  <a:lnTo>
                    <a:pt x="7558" y="909"/>
                  </a:lnTo>
                  <a:lnTo>
                    <a:pt x="7558" y="899"/>
                  </a:lnTo>
                  <a:lnTo>
                    <a:pt x="7560" y="899"/>
                  </a:lnTo>
                  <a:lnTo>
                    <a:pt x="7560" y="889"/>
                  </a:lnTo>
                  <a:lnTo>
                    <a:pt x="7561" y="889"/>
                  </a:lnTo>
                  <a:lnTo>
                    <a:pt x="7561" y="880"/>
                  </a:lnTo>
                  <a:lnTo>
                    <a:pt x="7563" y="880"/>
                  </a:lnTo>
                  <a:lnTo>
                    <a:pt x="7563" y="870"/>
                  </a:lnTo>
                  <a:lnTo>
                    <a:pt x="7565" y="870"/>
                  </a:lnTo>
                  <a:lnTo>
                    <a:pt x="7565" y="860"/>
                  </a:lnTo>
                  <a:lnTo>
                    <a:pt x="7566" y="860"/>
                  </a:lnTo>
                  <a:lnTo>
                    <a:pt x="7566" y="850"/>
                  </a:lnTo>
                  <a:lnTo>
                    <a:pt x="7568" y="850"/>
                  </a:lnTo>
                  <a:lnTo>
                    <a:pt x="7568" y="842"/>
                  </a:lnTo>
                  <a:lnTo>
                    <a:pt x="7570" y="842"/>
                  </a:lnTo>
                  <a:lnTo>
                    <a:pt x="7570" y="832"/>
                  </a:lnTo>
                  <a:lnTo>
                    <a:pt x="7571" y="832"/>
                  </a:lnTo>
                  <a:lnTo>
                    <a:pt x="7571" y="822"/>
                  </a:lnTo>
                  <a:lnTo>
                    <a:pt x="7573" y="822"/>
                  </a:lnTo>
                  <a:lnTo>
                    <a:pt x="7573" y="812"/>
                  </a:lnTo>
                  <a:lnTo>
                    <a:pt x="7575" y="812"/>
                  </a:lnTo>
                  <a:lnTo>
                    <a:pt x="7575" y="804"/>
                  </a:lnTo>
                  <a:lnTo>
                    <a:pt x="7576" y="804"/>
                  </a:lnTo>
                  <a:lnTo>
                    <a:pt x="7576" y="794"/>
                  </a:lnTo>
                  <a:lnTo>
                    <a:pt x="7578" y="794"/>
                  </a:lnTo>
                  <a:lnTo>
                    <a:pt x="7578" y="784"/>
                  </a:lnTo>
                  <a:lnTo>
                    <a:pt x="7580" y="784"/>
                  </a:lnTo>
                  <a:lnTo>
                    <a:pt x="7580" y="774"/>
                  </a:lnTo>
                  <a:lnTo>
                    <a:pt x="7581" y="774"/>
                  </a:lnTo>
                  <a:lnTo>
                    <a:pt x="7581" y="765"/>
                  </a:lnTo>
                  <a:lnTo>
                    <a:pt x="7583" y="765"/>
                  </a:lnTo>
                  <a:lnTo>
                    <a:pt x="7583" y="755"/>
                  </a:lnTo>
                  <a:lnTo>
                    <a:pt x="7585" y="755"/>
                  </a:lnTo>
                  <a:lnTo>
                    <a:pt x="7585" y="745"/>
                  </a:lnTo>
                  <a:lnTo>
                    <a:pt x="7586" y="745"/>
                  </a:lnTo>
                  <a:lnTo>
                    <a:pt x="7586" y="735"/>
                  </a:lnTo>
                  <a:lnTo>
                    <a:pt x="7588" y="735"/>
                  </a:lnTo>
                  <a:lnTo>
                    <a:pt x="7588" y="727"/>
                  </a:lnTo>
                  <a:lnTo>
                    <a:pt x="7590" y="727"/>
                  </a:lnTo>
                  <a:lnTo>
                    <a:pt x="7590" y="717"/>
                  </a:lnTo>
                  <a:lnTo>
                    <a:pt x="7591" y="717"/>
                  </a:lnTo>
                  <a:lnTo>
                    <a:pt x="7591" y="707"/>
                  </a:lnTo>
                  <a:lnTo>
                    <a:pt x="7593" y="707"/>
                  </a:lnTo>
                  <a:lnTo>
                    <a:pt x="7593" y="697"/>
                  </a:lnTo>
                  <a:lnTo>
                    <a:pt x="7595" y="697"/>
                  </a:lnTo>
                  <a:lnTo>
                    <a:pt x="7595" y="689"/>
                  </a:lnTo>
                  <a:lnTo>
                    <a:pt x="7596" y="689"/>
                  </a:lnTo>
                  <a:lnTo>
                    <a:pt x="7596" y="679"/>
                  </a:lnTo>
                  <a:lnTo>
                    <a:pt x="7598" y="679"/>
                  </a:lnTo>
                  <a:lnTo>
                    <a:pt x="7598" y="669"/>
                  </a:lnTo>
                  <a:lnTo>
                    <a:pt x="7600" y="669"/>
                  </a:lnTo>
                  <a:lnTo>
                    <a:pt x="7600" y="659"/>
                  </a:lnTo>
                  <a:lnTo>
                    <a:pt x="7601" y="659"/>
                  </a:lnTo>
                  <a:lnTo>
                    <a:pt x="7601" y="650"/>
                  </a:lnTo>
                  <a:lnTo>
                    <a:pt x="7603" y="650"/>
                  </a:lnTo>
                  <a:lnTo>
                    <a:pt x="7603" y="640"/>
                  </a:lnTo>
                  <a:lnTo>
                    <a:pt x="7605" y="640"/>
                  </a:lnTo>
                  <a:lnTo>
                    <a:pt x="7605" y="630"/>
                  </a:lnTo>
                  <a:lnTo>
                    <a:pt x="7606" y="630"/>
                  </a:lnTo>
                  <a:lnTo>
                    <a:pt x="7606" y="620"/>
                  </a:lnTo>
                  <a:lnTo>
                    <a:pt x="7608" y="620"/>
                  </a:lnTo>
                  <a:lnTo>
                    <a:pt x="7608" y="612"/>
                  </a:lnTo>
                  <a:lnTo>
                    <a:pt x="7610" y="612"/>
                  </a:lnTo>
                  <a:lnTo>
                    <a:pt x="7610" y="602"/>
                  </a:lnTo>
                  <a:lnTo>
                    <a:pt x="7611" y="602"/>
                  </a:lnTo>
                  <a:lnTo>
                    <a:pt x="7611" y="592"/>
                  </a:lnTo>
                  <a:lnTo>
                    <a:pt x="7613" y="592"/>
                  </a:lnTo>
                  <a:lnTo>
                    <a:pt x="7613" y="582"/>
                  </a:lnTo>
                  <a:lnTo>
                    <a:pt x="7615" y="582"/>
                  </a:lnTo>
                  <a:lnTo>
                    <a:pt x="7615" y="574"/>
                  </a:lnTo>
                  <a:lnTo>
                    <a:pt x="7616" y="574"/>
                  </a:lnTo>
                  <a:lnTo>
                    <a:pt x="7616" y="564"/>
                  </a:lnTo>
                  <a:lnTo>
                    <a:pt x="7618" y="564"/>
                  </a:lnTo>
                  <a:lnTo>
                    <a:pt x="7618" y="554"/>
                  </a:lnTo>
                  <a:lnTo>
                    <a:pt x="7620" y="554"/>
                  </a:lnTo>
                  <a:lnTo>
                    <a:pt x="7620" y="544"/>
                  </a:lnTo>
                  <a:lnTo>
                    <a:pt x="7621" y="544"/>
                  </a:lnTo>
                  <a:lnTo>
                    <a:pt x="7621" y="535"/>
                  </a:lnTo>
                  <a:lnTo>
                    <a:pt x="7623" y="535"/>
                  </a:lnTo>
                  <a:lnTo>
                    <a:pt x="7623" y="525"/>
                  </a:lnTo>
                  <a:lnTo>
                    <a:pt x="7625" y="525"/>
                  </a:lnTo>
                  <a:lnTo>
                    <a:pt x="7625" y="515"/>
                  </a:lnTo>
                  <a:lnTo>
                    <a:pt x="7626" y="515"/>
                  </a:lnTo>
                  <a:lnTo>
                    <a:pt x="7626" y="505"/>
                  </a:lnTo>
                  <a:lnTo>
                    <a:pt x="7628" y="505"/>
                  </a:lnTo>
                  <a:lnTo>
                    <a:pt x="7628" y="497"/>
                  </a:lnTo>
                  <a:lnTo>
                    <a:pt x="7630" y="497"/>
                  </a:lnTo>
                  <a:lnTo>
                    <a:pt x="7630" y="487"/>
                  </a:lnTo>
                  <a:lnTo>
                    <a:pt x="7631" y="487"/>
                  </a:lnTo>
                  <a:lnTo>
                    <a:pt x="7631" y="477"/>
                  </a:lnTo>
                  <a:lnTo>
                    <a:pt x="7633" y="477"/>
                  </a:lnTo>
                  <a:lnTo>
                    <a:pt x="7633" y="467"/>
                  </a:lnTo>
                  <a:lnTo>
                    <a:pt x="7635" y="467"/>
                  </a:lnTo>
                  <a:lnTo>
                    <a:pt x="7635" y="459"/>
                  </a:lnTo>
                  <a:lnTo>
                    <a:pt x="7636" y="459"/>
                  </a:lnTo>
                  <a:lnTo>
                    <a:pt x="7636" y="449"/>
                  </a:lnTo>
                  <a:lnTo>
                    <a:pt x="7638" y="449"/>
                  </a:lnTo>
                  <a:lnTo>
                    <a:pt x="7638" y="439"/>
                  </a:lnTo>
                  <a:lnTo>
                    <a:pt x="7640" y="439"/>
                  </a:lnTo>
                  <a:lnTo>
                    <a:pt x="7640" y="429"/>
                  </a:lnTo>
                  <a:lnTo>
                    <a:pt x="7641" y="429"/>
                  </a:lnTo>
                  <a:lnTo>
                    <a:pt x="7641" y="420"/>
                  </a:lnTo>
                  <a:lnTo>
                    <a:pt x="7643" y="420"/>
                  </a:lnTo>
                  <a:lnTo>
                    <a:pt x="7643" y="410"/>
                  </a:lnTo>
                  <a:lnTo>
                    <a:pt x="7645" y="410"/>
                  </a:lnTo>
                  <a:lnTo>
                    <a:pt x="7645" y="400"/>
                  </a:lnTo>
                  <a:lnTo>
                    <a:pt x="7646" y="400"/>
                  </a:lnTo>
                  <a:lnTo>
                    <a:pt x="7646" y="390"/>
                  </a:lnTo>
                  <a:lnTo>
                    <a:pt x="7648" y="390"/>
                  </a:lnTo>
                  <a:lnTo>
                    <a:pt x="7648" y="382"/>
                  </a:lnTo>
                  <a:lnTo>
                    <a:pt x="7650" y="382"/>
                  </a:lnTo>
                  <a:lnTo>
                    <a:pt x="7650" y="372"/>
                  </a:lnTo>
                  <a:lnTo>
                    <a:pt x="7651" y="372"/>
                  </a:lnTo>
                  <a:lnTo>
                    <a:pt x="7651" y="362"/>
                  </a:lnTo>
                  <a:lnTo>
                    <a:pt x="7653" y="362"/>
                  </a:lnTo>
                  <a:lnTo>
                    <a:pt x="7653" y="352"/>
                  </a:lnTo>
                  <a:lnTo>
                    <a:pt x="7655" y="352"/>
                  </a:lnTo>
                  <a:lnTo>
                    <a:pt x="7655" y="344"/>
                  </a:lnTo>
                  <a:lnTo>
                    <a:pt x="7656" y="344"/>
                  </a:lnTo>
                  <a:lnTo>
                    <a:pt x="7656" y="334"/>
                  </a:lnTo>
                  <a:lnTo>
                    <a:pt x="7658" y="334"/>
                  </a:lnTo>
                  <a:lnTo>
                    <a:pt x="7658" y="324"/>
                  </a:lnTo>
                  <a:lnTo>
                    <a:pt x="7660" y="324"/>
                  </a:lnTo>
                  <a:lnTo>
                    <a:pt x="7660" y="314"/>
                  </a:lnTo>
                  <a:lnTo>
                    <a:pt x="7661" y="314"/>
                  </a:lnTo>
                  <a:lnTo>
                    <a:pt x="7661" y="305"/>
                  </a:lnTo>
                  <a:lnTo>
                    <a:pt x="7663" y="305"/>
                  </a:lnTo>
                  <a:lnTo>
                    <a:pt x="7663" y="304"/>
                  </a:lnTo>
                  <a:lnTo>
                    <a:pt x="7661" y="304"/>
                  </a:lnTo>
                  <a:lnTo>
                    <a:pt x="7661" y="302"/>
                  </a:lnTo>
                  <a:lnTo>
                    <a:pt x="7660" y="302"/>
                  </a:lnTo>
                  <a:lnTo>
                    <a:pt x="7660" y="300"/>
                  </a:lnTo>
                  <a:lnTo>
                    <a:pt x="7658" y="300"/>
                  </a:lnTo>
                  <a:lnTo>
                    <a:pt x="7658" y="299"/>
                  </a:lnTo>
                  <a:lnTo>
                    <a:pt x="7656" y="299"/>
                  </a:lnTo>
                  <a:lnTo>
                    <a:pt x="7656" y="297"/>
                  </a:lnTo>
                  <a:lnTo>
                    <a:pt x="7655" y="297"/>
                  </a:lnTo>
                  <a:lnTo>
                    <a:pt x="7655" y="295"/>
                  </a:lnTo>
                  <a:lnTo>
                    <a:pt x="7653" y="295"/>
                  </a:lnTo>
                  <a:lnTo>
                    <a:pt x="7653" y="294"/>
                  </a:lnTo>
                  <a:lnTo>
                    <a:pt x="7651" y="294"/>
                  </a:lnTo>
                  <a:lnTo>
                    <a:pt x="7651" y="292"/>
                  </a:lnTo>
                  <a:lnTo>
                    <a:pt x="7650" y="292"/>
                  </a:lnTo>
                  <a:lnTo>
                    <a:pt x="7650" y="290"/>
                  </a:lnTo>
                  <a:lnTo>
                    <a:pt x="7648" y="290"/>
                  </a:lnTo>
                  <a:lnTo>
                    <a:pt x="7648" y="289"/>
                  </a:lnTo>
                  <a:lnTo>
                    <a:pt x="7646" y="289"/>
                  </a:lnTo>
                  <a:lnTo>
                    <a:pt x="7646" y="287"/>
                  </a:lnTo>
                  <a:lnTo>
                    <a:pt x="7645" y="287"/>
                  </a:lnTo>
                  <a:lnTo>
                    <a:pt x="7645" y="285"/>
                  </a:lnTo>
                  <a:lnTo>
                    <a:pt x="7643" y="285"/>
                  </a:lnTo>
                  <a:lnTo>
                    <a:pt x="7643" y="284"/>
                  </a:lnTo>
                  <a:lnTo>
                    <a:pt x="7641" y="284"/>
                  </a:lnTo>
                  <a:lnTo>
                    <a:pt x="7641" y="282"/>
                  </a:lnTo>
                  <a:lnTo>
                    <a:pt x="7640" y="282"/>
                  </a:lnTo>
                  <a:lnTo>
                    <a:pt x="7640" y="280"/>
                  </a:lnTo>
                  <a:lnTo>
                    <a:pt x="7638" y="280"/>
                  </a:lnTo>
                  <a:lnTo>
                    <a:pt x="7638" y="279"/>
                  </a:lnTo>
                  <a:lnTo>
                    <a:pt x="7636" y="279"/>
                  </a:lnTo>
                  <a:lnTo>
                    <a:pt x="7636" y="277"/>
                  </a:lnTo>
                  <a:lnTo>
                    <a:pt x="7635" y="277"/>
                  </a:lnTo>
                  <a:lnTo>
                    <a:pt x="7635" y="275"/>
                  </a:lnTo>
                  <a:lnTo>
                    <a:pt x="7633" y="275"/>
                  </a:lnTo>
                  <a:lnTo>
                    <a:pt x="7633" y="274"/>
                  </a:lnTo>
                  <a:lnTo>
                    <a:pt x="7630" y="274"/>
                  </a:lnTo>
                  <a:lnTo>
                    <a:pt x="7630" y="272"/>
                  </a:lnTo>
                  <a:lnTo>
                    <a:pt x="7628" y="272"/>
                  </a:lnTo>
                  <a:lnTo>
                    <a:pt x="7628" y="270"/>
                  </a:lnTo>
                  <a:lnTo>
                    <a:pt x="7626" y="270"/>
                  </a:lnTo>
                  <a:lnTo>
                    <a:pt x="7626" y="269"/>
                  </a:lnTo>
                  <a:lnTo>
                    <a:pt x="7625" y="269"/>
                  </a:lnTo>
                  <a:lnTo>
                    <a:pt x="7625" y="267"/>
                  </a:lnTo>
                  <a:lnTo>
                    <a:pt x="7623" y="267"/>
                  </a:lnTo>
                  <a:lnTo>
                    <a:pt x="7623" y="265"/>
                  </a:lnTo>
                  <a:lnTo>
                    <a:pt x="7621" y="265"/>
                  </a:lnTo>
                  <a:lnTo>
                    <a:pt x="7621" y="264"/>
                  </a:lnTo>
                  <a:lnTo>
                    <a:pt x="7620" y="264"/>
                  </a:lnTo>
                  <a:lnTo>
                    <a:pt x="7620" y="262"/>
                  </a:lnTo>
                  <a:lnTo>
                    <a:pt x="7618" y="262"/>
                  </a:lnTo>
                  <a:lnTo>
                    <a:pt x="7618" y="260"/>
                  </a:lnTo>
                  <a:lnTo>
                    <a:pt x="7616" y="260"/>
                  </a:lnTo>
                  <a:lnTo>
                    <a:pt x="7616" y="259"/>
                  </a:lnTo>
                  <a:lnTo>
                    <a:pt x="7613" y="259"/>
                  </a:lnTo>
                  <a:lnTo>
                    <a:pt x="7613" y="257"/>
                  </a:lnTo>
                  <a:lnTo>
                    <a:pt x="7611" y="257"/>
                  </a:lnTo>
                  <a:lnTo>
                    <a:pt x="7611" y="255"/>
                  </a:lnTo>
                  <a:lnTo>
                    <a:pt x="7610" y="255"/>
                  </a:lnTo>
                  <a:lnTo>
                    <a:pt x="7610" y="254"/>
                  </a:lnTo>
                  <a:lnTo>
                    <a:pt x="7608" y="254"/>
                  </a:lnTo>
                  <a:lnTo>
                    <a:pt x="7608" y="252"/>
                  </a:lnTo>
                  <a:lnTo>
                    <a:pt x="7606" y="252"/>
                  </a:lnTo>
                  <a:lnTo>
                    <a:pt x="7606" y="250"/>
                  </a:lnTo>
                  <a:lnTo>
                    <a:pt x="7605" y="250"/>
                  </a:lnTo>
                  <a:lnTo>
                    <a:pt x="7605" y="249"/>
                  </a:lnTo>
                  <a:lnTo>
                    <a:pt x="7603" y="249"/>
                  </a:lnTo>
                  <a:lnTo>
                    <a:pt x="7603" y="247"/>
                  </a:lnTo>
                  <a:lnTo>
                    <a:pt x="7601" y="247"/>
                  </a:lnTo>
                  <a:lnTo>
                    <a:pt x="7601" y="245"/>
                  </a:lnTo>
                  <a:lnTo>
                    <a:pt x="7598" y="245"/>
                  </a:lnTo>
                  <a:lnTo>
                    <a:pt x="7598" y="244"/>
                  </a:lnTo>
                  <a:lnTo>
                    <a:pt x="7596" y="244"/>
                  </a:lnTo>
                  <a:lnTo>
                    <a:pt x="7596" y="242"/>
                  </a:lnTo>
                  <a:lnTo>
                    <a:pt x="7595" y="242"/>
                  </a:lnTo>
                  <a:lnTo>
                    <a:pt x="7595" y="240"/>
                  </a:lnTo>
                  <a:lnTo>
                    <a:pt x="7593" y="240"/>
                  </a:lnTo>
                  <a:lnTo>
                    <a:pt x="7593" y="239"/>
                  </a:lnTo>
                  <a:lnTo>
                    <a:pt x="7591" y="239"/>
                  </a:lnTo>
                  <a:lnTo>
                    <a:pt x="7591" y="237"/>
                  </a:lnTo>
                  <a:lnTo>
                    <a:pt x="7588" y="237"/>
                  </a:lnTo>
                  <a:lnTo>
                    <a:pt x="7588" y="235"/>
                  </a:lnTo>
                  <a:lnTo>
                    <a:pt x="7586" y="235"/>
                  </a:lnTo>
                  <a:lnTo>
                    <a:pt x="7586" y="234"/>
                  </a:lnTo>
                  <a:lnTo>
                    <a:pt x="7585" y="234"/>
                  </a:lnTo>
                  <a:lnTo>
                    <a:pt x="7585" y="232"/>
                  </a:lnTo>
                  <a:lnTo>
                    <a:pt x="7583" y="232"/>
                  </a:lnTo>
                  <a:lnTo>
                    <a:pt x="7583" y="230"/>
                  </a:lnTo>
                  <a:lnTo>
                    <a:pt x="7581" y="230"/>
                  </a:lnTo>
                  <a:lnTo>
                    <a:pt x="7581" y="229"/>
                  </a:lnTo>
                  <a:lnTo>
                    <a:pt x="7578" y="229"/>
                  </a:lnTo>
                  <a:lnTo>
                    <a:pt x="7578" y="227"/>
                  </a:lnTo>
                  <a:lnTo>
                    <a:pt x="7576" y="227"/>
                  </a:lnTo>
                  <a:lnTo>
                    <a:pt x="7576" y="225"/>
                  </a:lnTo>
                  <a:lnTo>
                    <a:pt x="7575" y="225"/>
                  </a:lnTo>
                  <a:lnTo>
                    <a:pt x="7575" y="224"/>
                  </a:lnTo>
                  <a:lnTo>
                    <a:pt x="7573" y="224"/>
                  </a:lnTo>
                  <a:lnTo>
                    <a:pt x="7573" y="222"/>
                  </a:lnTo>
                  <a:lnTo>
                    <a:pt x="7570" y="222"/>
                  </a:lnTo>
                  <a:lnTo>
                    <a:pt x="7570" y="220"/>
                  </a:lnTo>
                  <a:lnTo>
                    <a:pt x="7568" y="220"/>
                  </a:lnTo>
                  <a:lnTo>
                    <a:pt x="7568" y="219"/>
                  </a:lnTo>
                  <a:lnTo>
                    <a:pt x="7566" y="219"/>
                  </a:lnTo>
                  <a:lnTo>
                    <a:pt x="7566" y="217"/>
                  </a:lnTo>
                  <a:lnTo>
                    <a:pt x="7565" y="217"/>
                  </a:lnTo>
                  <a:lnTo>
                    <a:pt x="7565" y="215"/>
                  </a:lnTo>
                  <a:lnTo>
                    <a:pt x="7561" y="215"/>
                  </a:lnTo>
                  <a:lnTo>
                    <a:pt x="7561" y="214"/>
                  </a:lnTo>
                  <a:lnTo>
                    <a:pt x="7560" y="214"/>
                  </a:lnTo>
                  <a:lnTo>
                    <a:pt x="7560" y="212"/>
                  </a:lnTo>
                  <a:lnTo>
                    <a:pt x="7558" y="212"/>
                  </a:lnTo>
                  <a:lnTo>
                    <a:pt x="7558" y="210"/>
                  </a:lnTo>
                  <a:lnTo>
                    <a:pt x="7555" y="210"/>
                  </a:lnTo>
                  <a:lnTo>
                    <a:pt x="7555" y="209"/>
                  </a:lnTo>
                  <a:lnTo>
                    <a:pt x="7553" y="209"/>
                  </a:lnTo>
                  <a:lnTo>
                    <a:pt x="7553" y="207"/>
                  </a:lnTo>
                  <a:lnTo>
                    <a:pt x="7551" y="207"/>
                  </a:lnTo>
                  <a:lnTo>
                    <a:pt x="7551" y="205"/>
                  </a:lnTo>
                  <a:lnTo>
                    <a:pt x="7548" y="205"/>
                  </a:lnTo>
                  <a:lnTo>
                    <a:pt x="7548" y="204"/>
                  </a:lnTo>
                  <a:lnTo>
                    <a:pt x="7546" y="204"/>
                  </a:lnTo>
                  <a:lnTo>
                    <a:pt x="7546" y="202"/>
                  </a:lnTo>
                  <a:lnTo>
                    <a:pt x="7545" y="202"/>
                  </a:lnTo>
                  <a:lnTo>
                    <a:pt x="7545" y="200"/>
                  </a:lnTo>
                  <a:lnTo>
                    <a:pt x="7541" y="200"/>
                  </a:lnTo>
                  <a:lnTo>
                    <a:pt x="7541" y="199"/>
                  </a:lnTo>
                  <a:lnTo>
                    <a:pt x="7540" y="199"/>
                  </a:lnTo>
                  <a:lnTo>
                    <a:pt x="7540" y="197"/>
                  </a:lnTo>
                  <a:lnTo>
                    <a:pt x="7538" y="197"/>
                  </a:lnTo>
                  <a:lnTo>
                    <a:pt x="7538" y="195"/>
                  </a:lnTo>
                  <a:lnTo>
                    <a:pt x="7535" y="195"/>
                  </a:lnTo>
                  <a:lnTo>
                    <a:pt x="7535" y="194"/>
                  </a:lnTo>
                  <a:lnTo>
                    <a:pt x="7533" y="194"/>
                  </a:lnTo>
                  <a:lnTo>
                    <a:pt x="7533" y="192"/>
                  </a:lnTo>
                  <a:lnTo>
                    <a:pt x="7531" y="192"/>
                  </a:lnTo>
                  <a:lnTo>
                    <a:pt x="7531" y="190"/>
                  </a:lnTo>
                  <a:lnTo>
                    <a:pt x="7535" y="190"/>
                  </a:lnTo>
                  <a:lnTo>
                    <a:pt x="7535" y="192"/>
                  </a:lnTo>
                  <a:lnTo>
                    <a:pt x="7536" y="192"/>
                  </a:lnTo>
                  <a:lnTo>
                    <a:pt x="7536" y="194"/>
                  </a:lnTo>
                  <a:lnTo>
                    <a:pt x="7540" y="194"/>
                  </a:lnTo>
                  <a:lnTo>
                    <a:pt x="7540" y="195"/>
                  </a:lnTo>
                  <a:lnTo>
                    <a:pt x="7541" y="195"/>
                  </a:lnTo>
                  <a:lnTo>
                    <a:pt x="7541" y="197"/>
                  </a:lnTo>
                  <a:lnTo>
                    <a:pt x="7543" y="197"/>
                  </a:lnTo>
                  <a:lnTo>
                    <a:pt x="7543" y="199"/>
                  </a:lnTo>
                  <a:lnTo>
                    <a:pt x="7546" y="199"/>
                  </a:lnTo>
                  <a:lnTo>
                    <a:pt x="7546" y="200"/>
                  </a:lnTo>
                  <a:lnTo>
                    <a:pt x="7548" y="200"/>
                  </a:lnTo>
                  <a:lnTo>
                    <a:pt x="7548" y="202"/>
                  </a:lnTo>
                  <a:lnTo>
                    <a:pt x="7550" y="202"/>
                  </a:lnTo>
                  <a:lnTo>
                    <a:pt x="7550" y="204"/>
                  </a:lnTo>
                  <a:lnTo>
                    <a:pt x="7553" y="204"/>
                  </a:lnTo>
                  <a:lnTo>
                    <a:pt x="7553" y="205"/>
                  </a:lnTo>
                  <a:lnTo>
                    <a:pt x="7555" y="205"/>
                  </a:lnTo>
                  <a:lnTo>
                    <a:pt x="7555" y="207"/>
                  </a:lnTo>
                  <a:lnTo>
                    <a:pt x="7556" y="207"/>
                  </a:lnTo>
                  <a:lnTo>
                    <a:pt x="7556" y="209"/>
                  </a:lnTo>
                  <a:lnTo>
                    <a:pt x="7560" y="209"/>
                  </a:lnTo>
                  <a:lnTo>
                    <a:pt x="7560" y="210"/>
                  </a:lnTo>
                  <a:lnTo>
                    <a:pt x="7561" y="210"/>
                  </a:lnTo>
                  <a:lnTo>
                    <a:pt x="7561" y="212"/>
                  </a:lnTo>
                  <a:lnTo>
                    <a:pt x="7563" y="212"/>
                  </a:lnTo>
                  <a:lnTo>
                    <a:pt x="7563" y="214"/>
                  </a:lnTo>
                  <a:lnTo>
                    <a:pt x="7566" y="214"/>
                  </a:lnTo>
                  <a:lnTo>
                    <a:pt x="7566" y="215"/>
                  </a:lnTo>
                  <a:lnTo>
                    <a:pt x="7568" y="215"/>
                  </a:lnTo>
                  <a:lnTo>
                    <a:pt x="7568" y="217"/>
                  </a:lnTo>
                  <a:lnTo>
                    <a:pt x="7570" y="217"/>
                  </a:lnTo>
                  <a:lnTo>
                    <a:pt x="7570" y="219"/>
                  </a:lnTo>
                  <a:lnTo>
                    <a:pt x="7571" y="219"/>
                  </a:lnTo>
                  <a:lnTo>
                    <a:pt x="7571" y="220"/>
                  </a:lnTo>
                  <a:lnTo>
                    <a:pt x="7575" y="220"/>
                  </a:lnTo>
                  <a:lnTo>
                    <a:pt x="7575" y="222"/>
                  </a:lnTo>
                  <a:lnTo>
                    <a:pt x="7576" y="222"/>
                  </a:lnTo>
                  <a:lnTo>
                    <a:pt x="7576" y="224"/>
                  </a:lnTo>
                  <a:lnTo>
                    <a:pt x="7578" y="224"/>
                  </a:lnTo>
                  <a:lnTo>
                    <a:pt x="7578" y="225"/>
                  </a:lnTo>
                  <a:lnTo>
                    <a:pt x="7580" y="225"/>
                  </a:lnTo>
                  <a:lnTo>
                    <a:pt x="7580" y="227"/>
                  </a:lnTo>
                  <a:lnTo>
                    <a:pt x="7583" y="227"/>
                  </a:lnTo>
                  <a:lnTo>
                    <a:pt x="7583" y="229"/>
                  </a:lnTo>
                  <a:lnTo>
                    <a:pt x="7585" y="229"/>
                  </a:lnTo>
                  <a:lnTo>
                    <a:pt x="7585" y="230"/>
                  </a:lnTo>
                  <a:lnTo>
                    <a:pt x="7586" y="230"/>
                  </a:lnTo>
                  <a:lnTo>
                    <a:pt x="7586" y="232"/>
                  </a:lnTo>
                  <a:lnTo>
                    <a:pt x="7588" y="232"/>
                  </a:lnTo>
                  <a:lnTo>
                    <a:pt x="7588" y="234"/>
                  </a:lnTo>
                  <a:lnTo>
                    <a:pt x="7590" y="234"/>
                  </a:lnTo>
                  <a:lnTo>
                    <a:pt x="7590" y="235"/>
                  </a:lnTo>
                  <a:lnTo>
                    <a:pt x="7593" y="235"/>
                  </a:lnTo>
                  <a:lnTo>
                    <a:pt x="7593" y="237"/>
                  </a:lnTo>
                  <a:lnTo>
                    <a:pt x="7595" y="237"/>
                  </a:lnTo>
                  <a:lnTo>
                    <a:pt x="7595" y="239"/>
                  </a:lnTo>
                  <a:lnTo>
                    <a:pt x="7596" y="239"/>
                  </a:lnTo>
                  <a:lnTo>
                    <a:pt x="7596" y="240"/>
                  </a:lnTo>
                  <a:lnTo>
                    <a:pt x="7598" y="240"/>
                  </a:lnTo>
                  <a:lnTo>
                    <a:pt x="7598" y="242"/>
                  </a:lnTo>
                  <a:lnTo>
                    <a:pt x="7600" y="242"/>
                  </a:lnTo>
                  <a:lnTo>
                    <a:pt x="7600" y="244"/>
                  </a:lnTo>
                  <a:lnTo>
                    <a:pt x="7603" y="244"/>
                  </a:lnTo>
                  <a:lnTo>
                    <a:pt x="7603" y="245"/>
                  </a:lnTo>
                  <a:lnTo>
                    <a:pt x="7605" y="245"/>
                  </a:lnTo>
                  <a:lnTo>
                    <a:pt x="7605" y="247"/>
                  </a:lnTo>
                  <a:lnTo>
                    <a:pt x="7606" y="247"/>
                  </a:lnTo>
                  <a:lnTo>
                    <a:pt x="7606" y="249"/>
                  </a:lnTo>
                  <a:lnTo>
                    <a:pt x="7608" y="249"/>
                  </a:lnTo>
                  <a:lnTo>
                    <a:pt x="7608" y="250"/>
                  </a:lnTo>
                  <a:lnTo>
                    <a:pt x="7610" y="250"/>
                  </a:lnTo>
                  <a:lnTo>
                    <a:pt x="7610" y="252"/>
                  </a:lnTo>
                  <a:lnTo>
                    <a:pt x="7611" y="252"/>
                  </a:lnTo>
                  <a:lnTo>
                    <a:pt x="7611" y="254"/>
                  </a:lnTo>
                  <a:lnTo>
                    <a:pt x="7613" y="254"/>
                  </a:lnTo>
                  <a:lnTo>
                    <a:pt x="7613" y="255"/>
                  </a:lnTo>
                  <a:lnTo>
                    <a:pt x="7616" y="255"/>
                  </a:lnTo>
                  <a:lnTo>
                    <a:pt x="7616" y="257"/>
                  </a:lnTo>
                  <a:lnTo>
                    <a:pt x="7618" y="257"/>
                  </a:lnTo>
                  <a:lnTo>
                    <a:pt x="7618" y="259"/>
                  </a:lnTo>
                  <a:lnTo>
                    <a:pt x="7620" y="259"/>
                  </a:lnTo>
                  <a:lnTo>
                    <a:pt x="7620" y="260"/>
                  </a:lnTo>
                  <a:lnTo>
                    <a:pt x="7621" y="260"/>
                  </a:lnTo>
                  <a:lnTo>
                    <a:pt x="7621" y="262"/>
                  </a:lnTo>
                  <a:lnTo>
                    <a:pt x="7623" y="262"/>
                  </a:lnTo>
                  <a:lnTo>
                    <a:pt x="7623" y="264"/>
                  </a:lnTo>
                  <a:lnTo>
                    <a:pt x="7625" y="264"/>
                  </a:lnTo>
                  <a:lnTo>
                    <a:pt x="7625" y="265"/>
                  </a:lnTo>
                  <a:lnTo>
                    <a:pt x="7626" y="265"/>
                  </a:lnTo>
                  <a:lnTo>
                    <a:pt x="7626" y="267"/>
                  </a:lnTo>
                  <a:lnTo>
                    <a:pt x="7628" y="267"/>
                  </a:lnTo>
                  <a:lnTo>
                    <a:pt x="7628" y="269"/>
                  </a:lnTo>
                  <a:lnTo>
                    <a:pt x="7630" y="269"/>
                  </a:lnTo>
                  <a:lnTo>
                    <a:pt x="7630" y="270"/>
                  </a:lnTo>
                  <a:lnTo>
                    <a:pt x="7633" y="270"/>
                  </a:lnTo>
                  <a:lnTo>
                    <a:pt x="7633" y="272"/>
                  </a:lnTo>
                  <a:lnTo>
                    <a:pt x="7635" y="272"/>
                  </a:lnTo>
                  <a:lnTo>
                    <a:pt x="7635" y="274"/>
                  </a:lnTo>
                  <a:lnTo>
                    <a:pt x="7636" y="274"/>
                  </a:lnTo>
                  <a:lnTo>
                    <a:pt x="7636" y="275"/>
                  </a:lnTo>
                  <a:lnTo>
                    <a:pt x="7638" y="275"/>
                  </a:lnTo>
                  <a:lnTo>
                    <a:pt x="7638" y="277"/>
                  </a:lnTo>
                  <a:lnTo>
                    <a:pt x="7640" y="277"/>
                  </a:lnTo>
                  <a:lnTo>
                    <a:pt x="7640" y="279"/>
                  </a:lnTo>
                  <a:lnTo>
                    <a:pt x="7641" y="279"/>
                  </a:lnTo>
                  <a:lnTo>
                    <a:pt x="7641" y="280"/>
                  </a:lnTo>
                  <a:lnTo>
                    <a:pt x="7643" y="280"/>
                  </a:lnTo>
                  <a:lnTo>
                    <a:pt x="7643" y="282"/>
                  </a:lnTo>
                  <a:lnTo>
                    <a:pt x="7645" y="282"/>
                  </a:lnTo>
                  <a:lnTo>
                    <a:pt x="7645" y="284"/>
                  </a:lnTo>
                  <a:lnTo>
                    <a:pt x="7646" y="284"/>
                  </a:lnTo>
                  <a:lnTo>
                    <a:pt x="7646" y="285"/>
                  </a:lnTo>
                  <a:lnTo>
                    <a:pt x="7648" y="285"/>
                  </a:lnTo>
                  <a:lnTo>
                    <a:pt x="7648" y="287"/>
                  </a:lnTo>
                  <a:lnTo>
                    <a:pt x="7650" y="287"/>
                  </a:lnTo>
                  <a:lnTo>
                    <a:pt x="7650" y="289"/>
                  </a:lnTo>
                  <a:lnTo>
                    <a:pt x="7651" y="289"/>
                  </a:lnTo>
                  <a:lnTo>
                    <a:pt x="7651" y="290"/>
                  </a:lnTo>
                  <a:lnTo>
                    <a:pt x="7653" y="290"/>
                  </a:lnTo>
                  <a:lnTo>
                    <a:pt x="7653" y="292"/>
                  </a:lnTo>
                  <a:lnTo>
                    <a:pt x="7655" y="292"/>
                  </a:lnTo>
                  <a:lnTo>
                    <a:pt x="7655" y="294"/>
                  </a:lnTo>
                  <a:lnTo>
                    <a:pt x="7656" y="294"/>
                  </a:lnTo>
                  <a:lnTo>
                    <a:pt x="7656" y="295"/>
                  </a:lnTo>
                  <a:lnTo>
                    <a:pt x="7658" y="295"/>
                  </a:lnTo>
                  <a:lnTo>
                    <a:pt x="7658" y="297"/>
                  </a:lnTo>
                  <a:lnTo>
                    <a:pt x="7660" y="297"/>
                  </a:lnTo>
                  <a:lnTo>
                    <a:pt x="7660" y="299"/>
                  </a:lnTo>
                  <a:lnTo>
                    <a:pt x="7661" y="299"/>
                  </a:lnTo>
                  <a:lnTo>
                    <a:pt x="7661" y="300"/>
                  </a:lnTo>
                  <a:lnTo>
                    <a:pt x="7663" y="300"/>
                  </a:lnTo>
                  <a:lnTo>
                    <a:pt x="7663" y="302"/>
                  </a:lnTo>
                  <a:lnTo>
                    <a:pt x="7665" y="302"/>
                  </a:lnTo>
                  <a:lnTo>
                    <a:pt x="7665" y="304"/>
                  </a:lnTo>
                  <a:lnTo>
                    <a:pt x="7666" y="304"/>
                  </a:lnTo>
                  <a:lnTo>
                    <a:pt x="7666" y="305"/>
                  </a:lnTo>
                  <a:lnTo>
                    <a:pt x="7668" y="305"/>
                  </a:lnTo>
                  <a:lnTo>
                    <a:pt x="7668" y="307"/>
                  </a:lnTo>
                  <a:lnTo>
                    <a:pt x="7670" y="307"/>
                  </a:lnTo>
                  <a:lnTo>
                    <a:pt x="7670" y="309"/>
                  </a:lnTo>
                  <a:lnTo>
                    <a:pt x="7671" y="309"/>
                  </a:lnTo>
                  <a:lnTo>
                    <a:pt x="7671" y="310"/>
                  </a:lnTo>
                  <a:lnTo>
                    <a:pt x="7673" y="310"/>
                  </a:lnTo>
                  <a:lnTo>
                    <a:pt x="7673" y="312"/>
                  </a:lnTo>
                  <a:lnTo>
                    <a:pt x="7675" y="312"/>
                  </a:lnTo>
                  <a:lnTo>
                    <a:pt x="7675" y="314"/>
                  </a:lnTo>
                  <a:lnTo>
                    <a:pt x="7676" y="314"/>
                  </a:lnTo>
                  <a:lnTo>
                    <a:pt x="7676" y="315"/>
                  </a:lnTo>
                  <a:lnTo>
                    <a:pt x="7678" y="315"/>
                  </a:lnTo>
                  <a:lnTo>
                    <a:pt x="7678" y="317"/>
                  </a:lnTo>
                  <a:lnTo>
                    <a:pt x="7680" y="317"/>
                  </a:lnTo>
                  <a:lnTo>
                    <a:pt x="7680" y="319"/>
                  </a:lnTo>
                  <a:lnTo>
                    <a:pt x="7681" y="319"/>
                  </a:lnTo>
                  <a:lnTo>
                    <a:pt x="7681" y="320"/>
                  </a:lnTo>
                  <a:lnTo>
                    <a:pt x="7683" y="320"/>
                  </a:lnTo>
                  <a:lnTo>
                    <a:pt x="7683" y="322"/>
                  </a:lnTo>
                  <a:lnTo>
                    <a:pt x="7685" y="322"/>
                  </a:lnTo>
                  <a:lnTo>
                    <a:pt x="7685" y="324"/>
                  </a:lnTo>
                  <a:lnTo>
                    <a:pt x="7686" y="324"/>
                  </a:lnTo>
                  <a:lnTo>
                    <a:pt x="7686" y="327"/>
                  </a:lnTo>
                  <a:lnTo>
                    <a:pt x="7688" y="327"/>
                  </a:lnTo>
                  <a:lnTo>
                    <a:pt x="7688" y="329"/>
                  </a:lnTo>
                  <a:lnTo>
                    <a:pt x="7690" y="329"/>
                  </a:lnTo>
                  <a:lnTo>
                    <a:pt x="7690" y="330"/>
                  </a:lnTo>
                  <a:lnTo>
                    <a:pt x="7691" y="330"/>
                  </a:lnTo>
                  <a:lnTo>
                    <a:pt x="7691" y="332"/>
                  </a:lnTo>
                  <a:lnTo>
                    <a:pt x="7693" y="332"/>
                  </a:lnTo>
                  <a:lnTo>
                    <a:pt x="7693" y="334"/>
                  </a:lnTo>
                  <a:lnTo>
                    <a:pt x="7695" y="334"/>
                  </a:lnTo>
                  <a:lnTo>
                    <a:pt x="7695" y="335"/>
                  </a:lnTo>
                  <a:lnTo>
                    <a:pt x="7696" y="335"/>
                  </a:lnTo>
                  <a:lnTo>
                    <a:pt x="7696" y="337"/>
                  </a:lnTo>
                  <a:lnTo>
                    <a:pt x="7698" y="337"/>
                  </a:lnTo>
                  <a:lnTo>
                    <a:pt x="7698" y="339"/>
                  </a:lnTo>
                  <a:lnTo>
                    <a:pt x="7700" y="339"/>
                  </a:lnTo>
                  <a:lnTo>
                    <a:pt x="7700" y="340"/>
                  </a:lnTo>
                  <a:lnTo>
                    <a:pt x="7701" y="340"/>
                  </a:lnTo>
                  <a:lnTo>
                    <a:pt x="7701" y="344"/>
                  </a:lnTo>
                  <a:lnTo>
                    <a:pt x="7703" y="344"/>
                  </a:lnTo>
                  <a:lnTo>
                    <a:pt x="7703" y="345"/>
                  </a:lnTo>
                  <a:lnTo>
                    <a:pt x="7705" y="345"/>
                  </a:lnTo>
                  <a:lnTo>
                    <a:pt x="7705" y="347"/>
                  </a:lnTo>
                  <a:lnTo>
                    <a:pt x="7706" y="347"/>
                  </a:lnTo>
                  <a:lnTo>
                    <a:pt x="7706" y="349"/>
                  </a:lnTo>
                  <a:lnTo>
                    <a:pt x="7708" y="349"/>
                  </a:lnTo>
                  <a:lnTo>
                    <a:pt x="7708" y="350"/>
                  </a:lnTo>
                  <a:lnTo>
                    <a:pt x="7710" y="350"/>
                  </a:lnTo>
                  <a:lnTo>
                    <a:pt x="7710" y="352"/>
                  </a:lnTo>
                  <a:lnTo>
                    <a:pt x="7711" y="352"/>
                  </a:lnTo>
                  <a:lnTo>
                    <a:pt x="7711" y="354"/>
                  </a:lnTo>
                  <a:lnTo>
                    <a:pt x="7713" y="354"/>
                  </a:lnTo>
                  <a:lnTo>
                    <a:pt x="7713" y="357"/>
                  </a:lnTo>
                  <a:lnTo>
                    <a:pt x="7715" y="357"/>
                  </a:lnTo>
                  <a:lnTo>
                    <a:pt x="7715" y="359"/>
                  </a:lnTo>
                  <a:lnTo>
                    <a:pt x="7716" y="359"/>
                  </a:lnTo>
                  <a:lnTo>
                    <a:pt x="7716" y="360"/>
                  </a:lnTo>
                  <a:lnTo>
                    <a:pt x="7718" y="360"/>
                  </a:lnTo>
                  <a:lnTo>
                    <a:pt x="7718" y="362"/>
                  </a:lnTo>
                  <a:lnTo>
                    <a:pt x="7720" y="362"/>
                  </a:lnTo>
                  <a:lnTo>
                    <a:pt x="7720" y="364"/>
                  </a:lnTo>
                  <a:lnTo>
                    <a:pt x="7721" y="364"/>
                  </a:lnTo>
                  <a:lnTo>
                    <a:pt x="7721" y="367"/>
                  </a:lnTo>
                  <a:lnTo>
                    <a:pt x="7723" y="367"/>
                  </a:lnTo>
                  <a:lnTo>
                    <a:pt x="7723" y="369"/>
                  </a:lnTo>
                  <a:lnTo>
                    <a:pt x="7725" y="369"/>
                  </a:lnTo>
                  <a:lnTo>
                    <a:pt x="7725" y="370"/>
                  </a:lnTo>
                  <a:lnTo>
                    <a:pt x="7726" y="370"/>
                  </a:lnTo>
                  <a:lnTo>
                    <a:pt x="7726" y="372"/>
                  </a:lnTo>
                  <a:lnTo>
                    <a:pt x="7728" y="372"/>
                  </a:lnTo>
                  <a:lnTo>
                    <a:pt x="7728" y="374"/>
                  </a:lnTo>
                  <a:lnTo>
                    <a:pt x="7730" y="374"/>
                  </a:lnTo>
                  <a:lnTo>
                    <a:pt x="7730" y="377"/>
                  </a:lnTo>
                  <a:lnTo>
                    <a:pt x="7731" y="377"/>
                  </a:lnTo>
                  <a:lnTo>
                    <a:pt x="7731" y="379"/>
                  </a:lnTo>
                  <a:lnTo>
                    <a:pt x="7733" y="379"/>
                  </a:lnTo>
                  <a:lnTo>
                    <a:pt x="7733" y="380"/>
                  </a:lnTo>
                  <a:lnTo>
                    <a:pt x="7735" y="380"/>
                  </a:lnTo>
                  <a:lnTo>
                    <a:pt x="7735" y="382"/>
                  </a:lnTo>
                  <a:lnTo>
                    <a:pt x="7736" y="382"/>
                  </a:lnTo>
                  <a:lnTo>
                    <a:pt x="7736" y="385"/>
                  </a:lnTo>
                  <a:lnTo>
                    <a:pt x="7738" y="385"/>
                  </a:lnTo>
                  <a:lnTo>
                    <a:pt x="7738" y="387"/>
                  </a:lnTo>
                  <a:lnTo>
                    <a:pt x="7740" y="387"/>
                  </a:lnTo>
                  <a:lnTo>
                    <a:pt x="7740" y="389"/>
                  </a:lnTo>
                  <a:lnTo>
                    <a:pt x="7741" y="389"/>
                  </a:lnTo>
                  <a:lnTo>
                    <a:pt x="7741" y="390"/>
                  </a:lnTo>
                  <a:lnTo>
                    <a:pt x="7743" y="390"/>
                  </a:lnTo>
                  <a:lnTo>
                    <a:pt x="7743" y="394"/>
                  </a:lnTo>
                  <a:lnTo>
                    <a:pt x="7745" y="394"/>
                  </a:lnTo>
                  <a:lnTo>
                    <a:pt x="7745" y="395"/>
                  </a:lnTo>
                  <a:lnTo>
                    <a:pt x="7746" y="395"/>
                  </a:lnTo>
                  <a:lnTo>
                    <a:pt x="7746" y="397"/>
                  </a:lnTo>
                  <a:lnTo>
                    <a:pt x="7748" y="397"/>
                  </a:lnTo>
                  <a:lnTo>
                    <a:pt x="7748" y="400"/>
                  </a:lnTo>
                  <a:lnTo>
                    <a:pt x="7750" y="400"/>
                  </a:lnTo>
                  <a:lnTo>
                    <a:pt x="7750" y="402"/>
                  </a:lnTo>
                  <a:lnTo>
                    <a:pt x="7751" y="402"/>
                  </a:lnTo>
                  <a:lnTo>
                    <a:pt x="7751" y="404"/>
                  </a:lnTo>
                  <a:lnTo>
                    <a:pt x="7753" y="404"/>
                  </a:lnTo>
                  <a:lnTo>
                    <a:pt x="7753" y="405"/>
                  </a:lnTo>
                  <a:lnTo>
                    <a:pt x="7755" y="405"/>
                  </a:lnTo>
                  <a:lnTo>
                    <a:pt x="7755" y="409"/>
                  </a:lnTo>
                  <a:lnTo>
                    <a:pt x="7756" y="409"/>
                  </a:lnTo>
                  <a:lnTo>
                    <a:pt x="7756" y="410"/>
                  </a:lnTo>
                  <a:lnTo>
                    <a:pt x="7758" y="410"/>
                  </a:lnTo>
                  <a:lnTo>
                    <a:pt x="7758" y="412"/>
                  </a:lnTo>
                  <a:lnTo>
                    <a:pt x="7760" y="412"/>
                  </a:lnTo>
                  <a:lnTo>
                    <a:pt x="7760" y="415"/>
                  </a:lnTo>
                  <a:lnTo>
                    <a:pt x="7761" y="415"/>
                  </a:lnTo>
                  <a:lnTo>
                    <a:pt x="7761" y="417"/>
                  </a:lnTo>
                  <a:lnTo>
                    <a:pt x="7763" y="417"/>
                  </a:lnTo>
                  <a:lnTo>
                    <a:pt x="7763" y="420"/>
                  </a:lnTo>
                  <a:lnTo>
                    <a:pt x="7765" y="420"/>
                  </a:lnTo>
                  <a:lnTo>
                    <a:pt x="7765" y="422"/>
                  </a:lnTo>
                  <a:lnTo>
                    <a:pt x="7766" y="422"/>
                  </a:lnTo>
                  <a:lnTo>
                    <a:pt x="7766" y="424"/>
                  </a:lnTo>
                  <a:lnTo>
                    <a:pt x="7768" y="424"/>
                  </a:lnTo>
                  <a:lnTo>
                    <a:pt x="7768" y="427"/>
                  </a:lnTo>
                  <a:lnTo>
                    <a:pt x="7770" y="427"/>
                  </a:lnTo>
                  <a:lnTo>
                    <a:pt x="7770" y="429"/>
                  </a:lnTo>
                  <a:lnTo>
                    <a:pt x="7771" y="429"/>
                  </a:lnTo>
                  <a:lnTo>
                    <a:pt x="7771" y="432"/>
                  </a:lnTo>
                  <a:lnTo>
                    <a:pt x="7773" y="432"/>
                  </a:lnTo>
                  <a:lnTo>
                    <a:pt x="7773" y="434"/>
                  </a:lnTo>
                  <a:lnTo>
                    <a:pt x="7775" y="434"/>
                  </a:lnTo>
                  <a:lnTo>
                    <a:pt x="7775" y="435"/>
                  </a:lnTo>
                  <a:lnTo>
                    <a:pt x="7776" y="435"/>
                  </a:lnTo>
                  <a:lnTo>
                    <a:pt x="7776" y="439"/>
                  </a:lnTo>
                  <a:lnTo>
                    <a:pt x="7778" y="439"/>
                  </a:lnTo>
                  <a:lnTo>
                    <a:pt x="7778" y="440"/>
                  </a:lnTo>
                  <a:lnTo>
                    <a:pt x="7780" y="440"/>
                  </a:lnTo>
                  <a:lnTo>
                    <a:pt x="7780" y="444"/>
                  </a:lnTo>
                  <a:lnTo>
                    <a:pt x="7781" y="444"/>
                  </a:lnTo>
                  <a:lnTo>
                    <a:pt x="7781" y="445"/>
                  </a:lnTo>
                  <a:lnTo>
                    <a:pt x="7783" y="445"/>
                  </a:lnTo>
                  <a:lnTo>
                    <a:pt x="7783" y="449"/>
                  </a:lnTo>
                  <a:lnTo>
                    <a:pt x="7785" y="449"/>
                  </a:lnTo>
                  <a:lnTo>
                    <a:pt x="7785" y="450"/>
                  </a:lnTo>
                  <a:lnTo>
                    <a:pt x="7786" y="450"/>
                  </a:lnTo>
                  <a:lnTo>
                    <a:pt x="7786" y="454"/>
                  </a:lnTo>
                  <a:lnTo>
                    <a:pt x="7788" y="454"/>
                  </a:lnTo>
                  <a:lnTo>
                    <a:pt x="7788" y="455"/>
                  </a:lnTo>
                  <a:lnTo>
                    <a:pt x="7790" y="455"/>
                  </a:lnTo>
                  <a:lnTo>
                    <a:pt x="7790" y="459"/>
                  </a:lnTo>
                  <a:lnTo>
                    <a:pt x="7791" y="459"/>
                  </a:lnTo>
                  <a:lnTo>
                    <a:pt x="7791" y="460"/>
                  </a:lnTo>
                  <a:lnTo>
                    <a:pt x="7793" y="460"/>
                  </a:lnTo>
                  <a:lnTo>
                    <a:pt x="7793" y="464"/>
                  </a:lnTo>
                  <a:lnTo>
                    <a:pt x="7795" y="464"/>
                  </a:lnTo>
                  <a:lnTo>
                    <a:pt x="7795" y="465"/>
                  </a:lnTo>
                  <a:lnTo>
                    <a:pt x="7796" y="465"/>
                  </a:lnTo>
                  <a:lnTo>
                    <a:pt x="7796" y="469"/>
                  </a:lnTo>
                  <a:lnTo>
                    <a:pt x="7798" y="469"/>
                  </a:lnTo>
                  <a:lnTo>
                    <a:pt x="7798" y="470"/>
                  </a:lnTo>
                  <a:lnTo>
                    <a:pt x="7800" y="470"/>
                  </a:lnTo>
                  <a:lnTo>
                    <a:pt x="7800" y="474"/>
                  </a:lnTo>
                  <a:lnTo>
                    <a:pt x="7801" y="474"/>
                  </a:lnTo>
                  <a:lnTo>
                    <a:pt x="7801" y="477"/>
                  </a:lnTo>
                  <a:lnTo>
                    <a:pt x="7803" y="477"/>
                  </a:lnTo>
                  <a:lnTo>
                    <a:pt x="7803" y="479"/>
                  </a:lnTo>
                  <a:lnTo>
                    <a:pt x="7805" y="479"/>
                  </a:lnTo>
                  <a:lnTo>
                    <a:pt x="7805" y="482"/>
                  </a:lnTo>
                  <a:lnTo>
                    <a:pt x="7806" y="482"/>
                  </a:lnTo>
                  <a:lnTo>
                    <a:pt x="7806" y="484"/>
                  </a:lnTo>
                  <a:lnTo>
                    <a:pt x="7808" y="484"/>
                  </a:lnTo>
                  <a:lnTo>
                    <a:pt x="7808" y="487"/>
                  </a:lnTo>
                  <a:lnTo>
                    <a:pt x="7810" y="487"/>
                  </a:lnTo>
                  <a:lnTo>
                    <a:pt x="7810" y="490"/>
                  </a:lnTo>
                  <a:lnTo>
                    <a:pt x="7811" y="490"/>
                  </a:lnTo>
                  <a:lnTo>
                    <a:pt x="7811" y="492"/>
                  </a:lnTo>
                  <a:lnTo>
                    <a:pt x="7813" y="492"/>
                  </a:lnTo>
                  <a:lnTo>
                    <a:pt x="7813" y="495"/>
                  </a:lnTo>
                  <a:lnTo>
                    <a:pt x="7815" y="495"/>
                  </a:lnTo>
                  <a:lnTo>
                    <a:pt x="7815" y="499"/>
                  </a:lnTo>
                  <a:lnTo>
                    <a:pt x="7816" y="499"/>
                  </a:lnTo>
                  <a:lnTo>
                    <a:pt x="7816" y="500"/>
                  </a:lnTo>
                  <a:lnTo>
                    <a:pt x="7818" y="500"/>
                  </a:lnTo>
                  <a:lnTo>
                    <a:pt x="7818" y="504"/>
                  </a:lnTo>
                  <a:lnTo>
                    <a:pt x="7820" y="504"/>
                  </a:lnTo>
                  <a:lnTo>
                    <a:pt x="7820" y="507"/>
                  </a:lnTo>
                  <a:lnTo>
                    <a:pt x="7821" y="507"/>
                  </a:lnTo>
                  <a:lnTo>
                    <a:pt x="7821" y="509"/>
                  </a:lnTo>
                  <a:lnTo>
                    <a:pt x="7823" y="509"/>
                  </a:lnTo>
                  <a:lnTo>
                    <a:pt x="7823" y="512"/>
                  </a:lnTo>
                  <a:lnTo>
                    <a:pt x="7825" y="512"/>
                  </a:lnTo>
                  <a:lnTo>
                    <a:pt x="7825" y="515"/>
                  </a:lnTo>
                  <a:lnTo>
                    <a:pt x="7826" y="515"/>
                  </a:lnTo>
                  <a:lnTo>
                    <a:pt x="7826" y="519"/>
                  </a:lnTo>
                  <a:lnTo>
                    <a:pt x="7828" y="519"/>
                  </a:lnTo>
                  <a:lnTo>
                    <a:pt x="7828" y="522"/>
                  </a:lnTo>
                  <a:lnTo>
                    <a:pt x="7830" y="522"/>
                  </a:lnTo>
                  <a:lnTo>
                    <a:pt x="7830" y="524"/>
                  </a:lnTo>
                  <a:lnTo>
                    <a:pt x="7831" y="524"/>
                  </a:lnTo>
                  <a:lnTo>
                    <a:pt x="7831" y="527"/>
                  </a:lnTo>
                  <a:lnTo>
                    <a:pt x="7833" y="527"/>
                  </a:lnTo>
                  <a:lnTo>
                    <a:pt x="7833" y="530"/>
                  </a:lnTo>
                  <a:lnTo>
                    <a:pt x="7835" y="530"/>
                  </a:lnTo>
                  <a:lnTo>
                    <a:pt x="7835" y="532"/>
                  </a:lnTo>
                  <a:lnTo>
                    <a:pt x="7836" y="532"/>
                  </a:lnTo>
                  <a:lnTo>
                    <a:pt x="7836" y="535"/>
                  </a:lnTo>
                  <a:lnTo>
                    <a:pt x="7838" y="535"/>
                  </a:lnTo>
                  <a:lnTo>
                    <a:pt x="7838" y="539"/>
                  </a:lnTo>
                  <a:lnTo>
                    <a:pt x="7840" y="539"/>
                  </a:lnTo>
                  <a:lnTo>
                    <a:pt x="7840" y="542"/>
                  </a:lnTo>
                  <a:lnTo>
                    <a:pt x="7841" y="542"/>
                  </a:lnTo>
                  <a:lnTo>
                    <a:pt x="7841" y="545"/>
                  </a:lnTo>
                  <a:lnTo>
                    <a:pt x="7843" y="545"/>
                  </a:lnTo>
                  <a:lnTo>
                    <a:pt x="7843" y="549"/>
                  </a:lnTo>
                  <a:lnTo>
                    <a:pt x="7845" y="549"/>
                  </a:lnTo>
                  <a:lnTo>
                    <a:pt x="7845" y="552"/>
                  </a:lnTo>
                  <a:lnTo>
                    <a:pt x="7846" y="552"/>
                  </a:lnTo>
                  <a:lnTo>
                    <a:pt x="7846" y="555"/>
                  </a:lnTo>
                  <a:lnTo>
                    <a:pt x="7848" y="555"/>
                  </a:lnTo>
                  <a:lnTo>
                    <a:pt x="7848" y="559"/>
                  </a:lnTo>
                  <a:lnTo>
                    <a:pt x="7850" y="559"/>
                  </a:lnTo>
                  <a:lnTo>
                    <a:pt x="7850" y="562"/>
                  </a:lnTo>
                  <a:lnTo>
                    <a:pt x="7851" y="562"/>
                  </a:lnTo>
                  <a:lnTo>
                    <a:pt x="7851" y="565"/>
                  </a:lnTo>
                  <a:lnTo>
                    <a:pt x="7853" y="565"/>
                  </a:lnTo>
                  <a:lnTo>
                    <a:pt x="7853" y="569"/>
                  </a:lnTo>
                  <a:lnTo>
                    <a:pt x="7855" y="569"/>
                  </a:lnTo>
                  <a:lnTo>
                    <a:pt x="7855" y="572"/>
                  </a:lnTo>
                  <a:lnTo>
                    <a:pt x="7856" y="572"/>
                  </a:lnTo>
                  <a:lnTo>
                    <a:pt x="7856" y="575"/>
                  </a:lnTo>
                  <a:lnTo>
                    <a:pt x="7858" y="575"/>
                  </a:lnTo>
                  <a:lnTo>
                    <a:pt x="7858" y="579"/>
                  </a:lnTo>
                  <a:lnTo>
                    <a:pt x="7860" y="579"/>
                  </a:lnTo>
                  <a:lnTo>
                    <a:pt x="7860" y="582"/>
                  </a:lnTo>
                  <a:lnTo>
                    <a:pt x="7861" y="582"/>
                  </a:lnTo>
                  <a:lnTo>
                    <a:pt x="7861" y="585"/>
                  </a:lnTo>
                  <a:lnTo>
                    <a:pt x="7863" y="585"/>
                  </a:lnTo>
                  <a:lnTo>
                    <a:pt x="7863" y="590"/>
                  </a:lnTo>
                  <a:lnTo>
                    <a:pt x="7861" y="590"/>
                  </a:lnTo>
                  <a:lnTo>
                    <a:pt x="7861" y="587"/>
                  </a:lnTo>
                  <a:lnTo>
                    <a:pt x="7860" y="587"/>
                  </a:lnTo>
                  <a:lnTo>
                    <a:pt x="7860" y="584"/>
                  </a:lnTo>
                  <a:lnTo>
                    <a:pt x="7858" y="584"/>
                  </a:lnTo>
                  <a:lnTo>
                    <a:pt x="7858" y="580"/>
                  </a:lnTo>
                  <a:lnTo>
                    <a:pt x="7856" y="580"/>
                  </a:lnTo>
                  <a:lnTo>
                    <a:pt x="7856" y="577"/>
                  </a:lnTo>
                  <a:lnTo>
                    <a:pt x="7855" y="577"/>
                  </a:lnTo>
                  <a:lnTo>
                    <a:pt x="7855" y="574"/>
                  </a:lnTo>
                  <a:lnTo>
                    <a:pt x="7853" y="574"/>
                  </a:lnTo>
                  <a:lnTo>
                    <a:pt x="7853" y="570"/>
                  </a:lnTo>
                  <a:lnTo>
                    <a:pt x="7851" y="570"/>
                  </a:lnTo>
                  <a:lnTo>
                    <a:pt x="7851" y="567"/>
                  </a:lnTo>
                  <a:lnTo>
                    <a:pt x="7850" y="567"/>
                  </a:lnTo>
                  <a:lnTo>
                    <a:pt x="7850" y="564"/>
                  </a:lnTo>
                  <a:lnTo>
                    <a:pt x="7848" y="564"/>
                  </a:lnTo>
                  <a:lnTo>
                    <a:pt x="7848" y="560"/>
                  </a:lnTo>
                  <a:lnTo>
                    <a:pt x="7846" y="560"/>
                  </a:lnTo>
                  <a:lnTo>
                    <a:pt x="7846" y="557"/>
                  </a:lnTo>
                  <a:lnTo>
                    <a:pt x="7845" y="557"/>
                  </a:lnTo>
                  <a:lnTo>
                    <a:pt x="7845" y="554"/>
                  </a:lnTo>
                  <a:lnTo>
                    <a:pt x="7843" y="554"/>
                  </a:lnTo>
                  <a:lnTo>
                    <a:pt x="7843" y="550"/>
                  </a:lnTo>
                  <a:lnTo>
                    <a:pt x="7841" y="550"/>
                  </a:lnTo>
                  <a:lnTo>
                    <a:pt x="7841" y="547"/>
                  </a:lnTo>
                  <a:lnTo>
                    <a:pt x="7840" y="547"/>
                  </a:lnTo>
                  <a:lnTo>
                    <a:pt x="7840" y="544"/>
                  </a:lnTo>
                  <a:lnTo>
                    <a:pt x="7838" y="544"/>
                  </a:lnTo>
                  <a:lnTo>
                    <a:pt x="7838" y="540"/>
                  </a:lnTo>
                  <a:lnTo>
                    <a:pt x="7836" y="540"/>
                  </a:lnTo>
                  <a:lnTo>
                    <a:pt x="7836" y="539"/>
                  </a:lnTo>
                  <a:lnTo>
                    <a:pt x="7835" y="539"/>
                  </a:lnTo>
                  <a:lnTo>
                    <a:pt x="7835" y="535"/>
                  </a:lnTo>
                  <a:lnTo>
                    <a:pt x="7833" y="535"/>
                  </a:lnTo>
                  <a:lnTo>
                    <a:pt x="7833" y="537"/>
                  </a:lnTo>
                  <a:lnTo>
                    <a:pt x="7831" y="537"/>
                  </a:lnTo>
                  <a:lnTo>
                    <a:pt x="7831" y="542"/>
                  </a:lnTo>
                  <a:lnTo>
                    <a:pt x="7830" y="542"/>
                  </a:lnTo>
                  <a:lnTo>
                    <a:pt x="7830" y="547"/>
                  </a:lnTo>
                  <a:lnTo>
                    <a:pt x="7828" y="547"/>
                  </a:lnTo>
                  <a:lnTo>
                    <a:pt x="7828" y="552"/>
                  </a:lnTo>
                  <a:lnTo>
                    <a:pt x="7826" y="552"/>
                  </a:lnTo>
                  <a:lnTo>
                    <a:pt x="7826" y="557"/>
                  </a:lnTo>
                  <a:lnTo>
                    <a:pt x="7825" y="557"/>
                  </a:lnTo>
                  <a:lnTo>
                    <a:pt x="7825" y="560"/>
                  </a:lnTo>
                  <a:lnTo>
                    <a:pt x="7823" y="560"/>
                  </a:lnTo>
                  <a:lnTo>
                    <a:pt x="7823" y="565"/>
                  </a:lnTo>
                  <a:lnTo>
                    <a:pt x="7821" y="565"/>
                  </a:lnTo>
                  <a:lnTo>
                    <a:pt x="7821" y="570"/>
                  </a:lnTo>
                  <a:lnTo>
                    <a:pt x="7820" y="570"/>
                  </a:lnTo>
                  <a:lnTo>
                    <a:pt x="7820" y="575"/>
                  </a:lnTo>
                  <a:lnTo>
                    <a:pt x="7818" y="575"/>
                  </a:lnTo>
                  <a:lnTo>
                    <a:pt x="7818" y="579"/>
                  </a:lnTo>
                  <a:lnTo>
                    <a:pt x="7816" y="579"/>
                  </a:lnTo>
                  <a:lnTo>
                    <a:pt x="7816" y="584"/>
                  </a:lnTo>
                  <a:lnTo>
                    <a:pt x="7815" y="584"/>
                  </a:lnTo>
                  <a:lnTo>
                    <a:pt x="7815" y="589"/>
                  </a:lnTo>
                  <a:lnTo>
                    <a:pt x="7813" y="589"/>
                  </a:lnTo>
                  <a:lnTo>
                    <a:pt x="7813" y="594"/>
                  </a:lnTo>
                  <a:lnTo>
                    <a:pt x="7811" y="594"/>
                  </a:lnTo>
                  <a:lnTo>
                    <a:pt x="7811" y="599"/>
                  </a:lnTo>
                  <a:lnTo>
                    <a:pt x="7810" y="599"/>
                  </a:lnTo>
                  <a:lnTo>
                    <a:pt x="7810" y="602"/>
                  </a:lnTo>
                  <a:lnTo>
                    <a:pt x="7808" y="602"/>
                  </a:lnTo>
                  <a:lnTo>
                    <a:pt x="7808" y="607"/>
                  </a:lnTo>
                  <a:lnTo>
                    <a:pt x="7806" y="607"/>
                  </a:lnTo>
                  <a:lnTo>
                    <a:pt x="7806" y="612"/>
                  </a:lnTo>
                  <a:lnTo>
                    <a:pt x="7805" y="612"/>
                  </a:lnTo>
                  <a:lnTo>
                    <a:pt x="7805" y="617"/>
                  </a:lnTo>
                  <a:lnTo>
                    <a:pt x="7803" y="617"/>
                  </a:lnTo>
                  <a:lnTo>
                    <a:pt x="7803" y="622"/>
                  </a:lnTo>
                  <a:lnTo>
                    <a:pt x="7801" y="622"/>
                  </a:lnTo>
                  <a:lnTo>
                    <a:pt x="7801" y="625"/>
                  </a:lnTo>
                  <a:lnTo>
                    <a:pt x="7800" y="625"/>
                  </a:lnTo>
                  <a:lnTo>
                    <a:pt x="7800" y="630"/>
                  </a:lnTo>
                  <a:lnTo>
                    <a:pt x="7798" y="630"/>
                  </a:lnTo>
                  <a:lnTo>
                    <a:pt x="7798" y="635"/>
                  </a:lnTo>
                  <a:lnTo>
                    <a:pt x="7796" y="635"/>
                  </a:lnTo>
                  <a:lnTo>
                    <a:pt x="7796" y="640"/>
                  </a:lnTo>
                  <a:lnTo>
                    <a:pt x="7795" y="640"/>
                  </a:lnTo>
                  <a:lnTo>
                    <a:pt x="7795" y="644"/>
                  </a:lnTo>
                  <a:lnTo>
                    <a:pt x="7793" y="644"/>
                  </a:lnTo>
                  <a:lnTo>
                    <a:pt x="7793" y="649"/>
                  </a:lnTo>
                  <a:lnTo>
                    <a:pt x="7791" y="649"/>
                  </a:lnTo>
                  <a:lnTo>
                    <a:pt x="7791" y="654"/>
                  </a:lnTo>
                  <a:lnTo>
                    <a:pt x="7790" y="654"/>
                  </a:lnTo>
                  <a:lnTo>
                    <a:pt x="7790" y="659"/>
                  </a:lnTo>
                  <a:lnTo>
                    <a:pt x="7788" y="659"/>
                  </a:lnTo>
                  <a:lnTo>
                    <a:pt x="7788" y="664"/>
                  </a:lnTo>
                  <a:lnTo>
                    <a:pt x="7786" y="664"/>
                  </a:lnTo>
                  <a:lnTo>
                    <a:pt x="7786" y="667"/>
                  </a:lnTo>
                  <a:lnTo>
                    <a:pt x="7785" y="667"/>
                  </a:lnTo>
                  <a:lnTo>
                    <a:pt x="7785" y="672"/>
                  </a:lnTo>
                  <a:lnTo>
                    <a:pt x="7783" y="672"/>
                  </a:lnTo>
                  <a:lnTo>
                    <a:pt x="7783" y="677"/>
                  </a:lnTo>
                  <a:lnTo>
                    <a:pt x="7781" y="677"/>
                  </a:lnTo>
                  <a:lnTo>
                    <a:pt x="7781" y="682"/>
                  </a:lnTo>
                  <a:lnTo>
                    <a:pt x="7780" y="682"/>
                  </a:lnTo>
                  <a:lnTo>
                    <a:pt x="7780" y="685"/>
                  </a:lnTo>
                  <a:lnTo>
                    <a:pt x="7778" y="685"/>
                  </a:lnTo>
                  <a:lnTo>
                    <a:pt x="7778" y="690"/>
                  </a:lnTo>
                  <a:lnTo>
                    <a:pt x="7776" y="690"/>
                  </a:lnTo>
                  <a:lnTo>
                    <a:pt x="7776" y="695"/>
                  </a:lnTo>
                  <a:lnTo>
                    <a:pt x="7775" y="695"/>
                  </a:lnTo>
                  <a:lnTo>
                    <a:pt x="7775" y="700"/>
                  </a:lnTo>
                  <a:lnTo>
                    <a:pt x="7773" y="700"/>
                  </a:lnTo>
                  <a:lnTo>
                    <a:pt x="7773" y="705"/>
                  </a:lnTo>
                  <a:lnTo>
                    <a:pt x="7771" y="705"/>
                  </a:lnTo>
                  <a:lnTo>
                    <a:pt x="7771" y="709"/>
                  </a:lnTo>
                  <a:lnTo>
                    <a:pt x="7770" y="709"/>
                  </a:lnTo>
                  <a:lnTo>
                    <a:pt x="7770" y="714"/>
                  </a:lnTo>
                  <a:lnTo>
                    <a:pt x="7768" y="714"/>
                  </a:lnTo>
                  <a:lnTo>
                    <a:pt x="7768" y="719"/>
                  </a:lnTo>
                  <a:lnTo>
                    <a:pt x="7766" y="719"/>
                  </a:lnTo>
                  <a:lnTo>
                    <a:pt x="7766" y="724"/>
                  </a:lnTo>
                  <a:lnTo>
                    <a:pt x="7765" y="724"/>
                  </a:lnTo>
                  <a:lnTo>
                    <a:pt x="7765" y="729"/>
                  </a:lnTo>
                  <a:lnTo>
                    <a:pt x="7763" y="729"/>
                  </a:lnTo>
                  <a:lnTo>
                    <a:pt x="7763" y="732"/>
                  </a:lnTo>
                  <a:lnTo>
                    <a:pt x="7761" y="732"/>
                  </a:lnTo>
                  <a:lnTo>
                    <a:pt x="7761" y="737"/>
                  </a:lnTo>
                  <a:lnTo>
                    <a:pt x="7760" y="737"/>
                  </a:lnTo>
                  <a:lnTo>
                    <a:pt x="7760" y="742"/>
                  </a:lnTo>
                  <a:lnTo>
                    <a:pt x="7758" y="742"/>
                  </a:lnTo>
                  <a:lnTo>
                    <a:pt x="7758" y="747"/>
                  </a:lnTo>
                  <a:lnTo>
                    <a:pt x="7756" y="747"/>
                  </a:lnTo>
                  <a:lnTo>
                    <a:pt x="7756" y="750"/>
                  </a:lnTo>
                  <a:lnTo>
                    <a:pt x="7755" y="750"/>
                  </a:lnTo>
                  <a:lnTo>
                    <a:pt x="7755" y="755"/>
                  </a:lnTo>
                  <a:lnTo>
                    <a:pt x="7753" y="755"/>
                  </a:lnTo>
                  <a:lnTo>
                    <a:pt x="7753" y="760"/>
                  </a:lnTo>
                  <a:lnTo>
                    <a:pt x="7751" y="760"/>
                  </a:lnTo>
                  <a:lnTo>
                    <a:pt x="7751" y="765"/>
                  </a:lnTo>
                  <a:lnTo>
                    <a:pt x="7750" y="765"/>
                  </a:lnTo>
                  <a:lnTo>
                    <a:pt x="7750" y="770"/>
                  </a:lnTo>
                  <a:lnTo>
                    <a:pt x="7748" y="770"/>
                  </a:lnTo>
                  <a:lnTo>
                    <a:pt x="7748" y="774"/>
                  </a:lnTo>
                  <a:lnTo>
                    <a:pt x="7746" y="774"/>
                  </a:lnTo>
                  <a:lnTo>
                    <a:pt x="7746" y="779"/>
                  </a:lnTo>
                  <a:lnTo>
                    <a:pt x="7745" y="779"/>
                  </a:lnTo>
                  <a:lnTo>
                    <a:pt x="7745" y="784"/>
                  </a:lnTo>
                  <a:lnTo>
                    <a:pt x="7743" y="784"/>
                  </a:lnTo>
                  <a:lnTo>
                    <a:pt x="7743" y="789"/>
                  </a:lnTo>
                  <a:lnTo>
                    <a:pt x="7741" y="789"/>
                  </a:lnTo>
                  <a:lnTo>
                    <a:pt x="7741" y="792"/>
                  </a:lnTo>
                  <a:lnTo>
                    <a:pt x="7740" y="792"/>
                  </a:lnTo>
                  <a:lnTo>
                    <a:pt x="7740" y="797"/>
                  </a:lnTo>
                  <a:lnTo>
                    <a:pt x="7738" y="797"/>
                  </a:lnTo>
                  <a:lnTo>
                    <a:pt x="7738" y="802"/>
                  </a:lnTo>
                  <a:lnTo>
                    <a:pt x="7736" y="802"/>
                  </a:lnTo>
                  <a:lnTo>
                    <a:pt x="7736" y="807"/>
                  </a:lnTo>
                  <a:lnTo>
                    <a:pt x="7735" y="807"/>
                  </a:lnTo>
                  <a:lnTo>
                    <a:pt x="7735" y="812"/>
                  </a:lnTo>
                  <a:lnTo>
                    <a:pt x="7733" y="812"/>
                  </a:lnTo>
                  <a:lnTo>
                    <a:pt x="7733" y="815"/>
                  </a:lnTo>
                  <a:lnTo>
                    <a:pt x="7731" y="815"/>
                  </a:lnTo>
                  <a:lnTo>
                    <a:pt x="7731" y="820"/>
                  </a:lnTo>
                  <a:lnTo>
                    <a:pt x="7730" y="820"/>
                  </a:lnTo>
                  <a:lnTo>
                    <a:pt x="7730" y="825"/>
                  </a:lnTo>
                  <a:lnTo>
                    <a:pt x="7728" y="825"/>
                  </a:lnTo>
                  <a:lnTo>
                    <a:pt x="7728" y="830"/>
                  </a:lnTo>
                  <a:lnTo>
                    <a:pt x="7726" y="830"/>
                  </a:lnTo>
                  <a:lnTo>
                    <a:pt x="7726" y="835"/>
                  </a:lnTo>
                  <a:lnTo>
                    <a:pt x="7725" y="835"/>
                  </a:lnTo>
                  <a:lnTo>
                    <a:pt x="7725" y="839"/>
                  </a:lnTo>
                  <a:lnTo>
                    <a:pt x="7723" y="839"/>
                  </a:lnTo>
                  <a:lnTo>
                    <a:pt x="7723" y="844"/>
                  </a:lnTo>
                  <a:lnTo>
                    <a:pt x="7721" y="844"/>
                  </a:lnTo>
                  <a:lnTo>
                    <a:pt x="7721" y="849"/>
                  </a:lnTo>
                  <a:lnTo>
                    <a:pt x="7720" y="849"/>
                  </a:lnTo>
                  <a:lnTo>
                    <a:pt x="7720" y="854"/>
                  </a:lnTo>
                  <a:lnTo>
                    <a:pt x="7718" y="854"/>
                  </a:lnTo>
                  <a:lnTo>
                    <a:pt x="7718" y="857"/>
                  </a:lnTo>
                  <a:lnTo>
                    <a:pt x="7716" y="857"/>
                  </a:lnTo>
                  <a:lnTo>
                    <a:pt x="7716" y="862"/>
                  </a:lnTo>
                  <a:lnTo>
                    <a:pt x="7715" y="862"/>
                  </a:lnTo>
                  <a:lnTo>
                    <a:pt x="7715" y="867"/>
                  </a:lnTo>
                  <a:lnTo>
                    <a:pt x="7713" y="867"/>
                  </a:lnTo>
                  <a:lnTo>
                    <a:pt x="7713" y="872"/>
                  </a:lnTo>
                  <a:lnTo>
                    <a:pt x="7711" y="872"/>
                  </a:lnTo>
                  <a:lnTo>
                    <a:pt x="7711" y="877"/>
                  </a:lnTo>
                  <a:lnTo>
                    <a:pt x="7710" y="877"/>
                  </a:lnTo>
                  <a:lnTo>
                    <a:pt x="7710" y="880"/>
                  </a:lnTo>
                  <a:lnTo>
                    <a:pt x="7708" y="880"/>
                  </a:lnTo>
                  <a:lnTo>
                    <a:pt x="7708" y="885"/>
                  </a:lnTo>
                  <a:lnTo>
                    <a:pt x="7706" y="885"/>
                  </a:lnTo>
                  <a:lnTo>
                    <a:pt x="7706" y="890"/>
                  </a:lnTo>
                  <a:lnTo>
                    <a:pt x="7705" y="890"/>
                  </a:lnTo>
                  <a:lnTo>
                    <a:pt x="7705" y="895"/>
                  </a:lnTo>
                  <a:lnTo>
                    <a:pt x="7703" y="895"/>
                  </a:lnTo>
                  <a:lnTo>
                    <a:pt x="7703" y="900"/>
                  </a:lnTo>
                  <a:lnTo>
                    <a:pt x="7701" y="900"/>
                  </a:lnTo>
                  <a:lnTo>
                    <a:pt x="7701" y="904"/>
                  </a:lnTo>
                  <a:lnTo>
                    <a:pt x="7700" y="904"/>
                  </a:lnTo>
                  <a:lnTo>
                    <a:pt x="7700" y="909"/>
                  </a:lnTo>
                  <a:lnTo>
                    <a:pt x="7698" y="909"/>
                  </a:lnTo>
                  <a:lnTo>
                    <a:pt x="7698" y="914"/>
                  </a:lnTo>
                  <a:lnTo>
                    <a:pt x="7696" y="914"/>
                  </a:lnTo>
                  <a:lnTo>
                    <a:pt x="7696" y="919"/>
                  </a:lnTo>
                  <a:lnTo>
                    <a:pt x="7695" y="919"/>
                  </a:lnTo>
                  <a:lnTo>
                    <a:pt x="7695" y="922"/>
                  </a:lnTo>
                  <a:lnTo>
                    <a:pt x="7693" y="922"/>
                  </a:lnTo>
                  <a:lnTo>
                    <a:pt x="7693" y="927"/>
                  </a:lnTo>
                  <a:lnTo>
                    <a:pt x="7691" y="927"/>
                  </a:lnTo>
                  <a:lnTo>
                    <a:pt x="7691" y="932"/>
                  </a:lnTo>
                  <a:lnTo>
                    <a:pt x="7690" y="932"/>
                  </a:lnTo>
                  <a:lnTo>
                    <a:pt x="7690" y="937"/>
                  </a:lnTo>
                  <a:lnTo>
                    <a:pt x="7688" y="937"/>
                  </a:lnTo>
                  <a:lnTo>
                    <a:pt x="7688" y="942"/>
                  </a:lnTo>
                  <a:lnTo>
                    <a:pt x="7686" y="942"/>
                  </a:lnTo>
                  <a:lnTo>
                    <a:pt x="7686" y="945"/>
                  </a:lnTo>
                  <a:lnTo>
                    <a:pt x="7685" y="945"/>
                  </a:lnTo>
                  <a:lnTo>
                    <a:pt x="7685" y="950"/>
                  </a:lnTo>
                  <a:lnTo>
                    <a:pt x="7683" y="950"/>
                  </a:lnTo>
                  <a:lnTo>
                    <a:pt x="7683" y="955"/>
                  </a:lnTo>
                  <a:lnTo>
                    <a:pt x="7681" y="955"/>
                  </a:lnTo>
                  <a:lnTo>
                    <a:pt x="7681" y="960"/>
                  </a:lnTo>
                  <a:lnTo>
                    <a:pt x="7680" y="960"/>
                  </a:lnTo>
                  <a:lnTo>
                    <a:pt x="7680" y="964"/>
                  </a:lnTo>
                  <a:lnTo>
                    <a:pt x="7678" y="964"/>
                  </a:lnTo>
                  <a:lnTo>
                    <a:pt x="7678" y="969"/>
                  </a:lnTo>
                  <a:lnTo>
                    <a:pt x="7676" y="969"/>
                  </a:lnTo>
                  <a:lnTo>
                    <a:pt x="7676" y="974"/>
                  </a:lnTo>
                  <a:lnTo>
                    <a:pt x="7675" y="974"/>
                  </a:lnTo>
                  <a:lnTo>
                    <a:pt x="7675" y="979"/>
                  </a:lnTo>
                  <a:lnTo>
                    <a:pt x="7673" y="979"/>
                  </a:lnTo>
                  <a:lnTo>
                    <a:pt x="7673" y="984"/>
                  </a:lnTo>
                  <a:lnTo>
                    <a:pt x="7671" y="984"/>
                  </a:lnTo>
                  <a:lnTo>
                    <a:pt x="7671" y="987"/>
                  </a:lnTo>
                  <a:lnTo>
                    <a:pt x="7670" y="987"/>
                  </a:lnTo>
                  <a:lnTo>
                    <a:pt x="7670" y="992"/>
                  </a:lnTo>
                  <a:lnTo>
                    <a:pt x="7668" y="992"/>
                  </a:lnTo>
                  <a:lnTo>
                    <a:pt x="7668" y="997"/>
                  </a:lnTo>
                  <a:lnTo>
                    <a:pt x="7666" y="997"/>
                  </a:lnTo>
                  <a:lnTo>
                    <a:pt x="7666" y="1002"/>
                  </a:lnTo>
                  <a:lnTo>
                    <a:pt x="7665" y="1002"/>
                  </a:lnTo>
                  <a:lnTo>
                    <a:pt x="7665" y="1007"/>
                  </a:lnTo>
                  <a:lnTo>
                    <a:pt x="7663" y="1007"/>
                  </a:lnTo>
                  <a:lnTo>
                    <a:pt x="7663" y="1010"/>
                  </a:lnTo>
                  <a:lnTo>
                    <a:pt x="7661" y="1010"/>
                  </a:lnTo>
                  <a:lnTo>
                    <a:pt x="7661" y="1015"/>
                  </a:lnTo>
                  <a:lnTo>
                    <a:pt x="7660" y="1015"/>
                  </a:lnTo>
                  <a:lnTo>
                    <a:pt x="7660" y="1020"/>
                  </a:lnTo>
                  <a:lnTo>
                    <a:pt x="7658" y="1020"/>
                  </a:lnTo>
                  <a:lnTo>
                    <a:pt x="7658" y="1025"/>
                  </a:lnTo>
                  <a:lnTo>
                    <a:pt x="7656" y="1025"/>
                  </a:lnTo>
                  <a:lnTo>
                    <a:pt x="7656" y="1029"/>
                  </a:lnTo>
                  <a:lnTo>
                    <a:pt x="7655" y="1029"/>
                  </a:lnTo>
                  <a:lnTo>
                    <a:pt x="7655" y="1034"/>
                  </a:lnTo>
                  <a:lnTo>
                    <a:pt x="7653" y="1034"/>
                  </a:lnTo>
                  <a:lnTo>
                    <a:pt x="7653" y="1039"/>
                  </a:lnTo>
                  <a:lnTo>
                    <a:pt x="7651" y="1039"/>
                  </a:lnTo>
                  <a:lnTo>
                    <a:pt x="7651" y="1044"/>
                  </a:lnTo>
                  <a:lnTo>
                    <a:pt x="7650" y="1044"/>
                  </a:lnTo>
                  <a:lnTo>
                    <a:pt x="7650" y="1049"/>
                  </a:lnTo>
                  <a:lnTo>
                    <a:pt x="7648" y="1049"/>
                  </a:lnTo>
                  <a:lnTo>
                    <a:pt x="7648" y="1052"/>
                  </a:lnTo>
                  <a:lnTo>
                    <a:pt x="7646" y="1052"/>
                  </a:lnTo>
                  <a:lnTo>
                    <a:pt x="7646" y="1057"/>
                  </a:lnTo>
                  <a:lnTo>
                    <a:pt x="7645" y="1057"/>
                  </a:lnTo>
                  <a:lnTo>
                    <a:pt x="7645" y="1062"/>
                  </a:lnTo>
                  <a:lnTo>
                    <a:pt x="7643" y="1062"/>
                  </a:lnTo>
                  <a:lnTo>
                    <a:pt x="7643" y="1067"/>
                  </a:lnTo>
                  <a:lnTo>
                    <a:pt x="7641" y="1067"/>
                  </a:lnTo>
                  <a:lnTo>
                    <a:pt x="7641" y="1072"/>
                  </a:lnTo>
                  <a:lnTo>
                    <a:pt x="7640" y="1072"/>
                  </a:lnTo>
                  <a:lnTo>
                    <a:pt x="7640" y="1075"/>
                  </a:lnTo>
                  <a:lnTo>
                    <a:pt x="7638" y="1075"/>
                  </a:lnTo>
                  <a:lnTo>
                    <a:pt x="7638" y="1080"/>
                  </a:lnTo>
                  <a:lnTo>
                    <a:pt x="7636" y="1080"/>
                  </a:lnTo>
                  <a:lnTo>
                    <a:pt x="7636" y="1085"/>
                  </a:lnTo>
                  <a:lnTo>
                    <a:pt x="7635" y="1085"/>
                  </a:lnTo>
                  <a:lnTo>
                    <a:pt x="7635" y="1090"/>
                  </a:lnTo>
                  <a:lnTo>
                    <a:pt x="7633" y="1090"/>
                  </a:lnTo>
                  <a:lnTo>
                    <a:pt x="7633" y="1094"/>
                  </a:lnTo>
                  <a:lnTo>
                    <a:pt x="7631" y="1094"/>
                  </a:lnTo>
                  <a:lnTo>
                    <a:pt x="7631" y="1099"/>
                  </a:lnTo>
                  <a:lnTo>
                    <a:pt x="7630" y="1099"/>
                  </a:lnTo>
                  <a:lnTo>
                    <a:pt x="7630" y="1104"/>
                  </a:lnTo>
                  <a:lnTo>
                    <a:pt x="7628" y="1104"/>
                  </a:lnTo>
                  <a:lnTo>
                    <a:pt x="7628" y="1109"/>
                  </a:lnTo>
                  <a:lnTo>
                    <a:pt x="7626" y="1109"/>
                  </a:lnTo>
                  <a:lnTo>
                    <a:pt x="7626" y="1114"/>
                  </a:lnTo>
                  <a:lnTo>
                    <a:pt x="7625" y="1114"/>
                  </a:lnTo>
                  <a:lnTo>
                    <a:pt x="7625" y="1117"/>
                  </a:lnTo>
                  <a:lnTo>
                    <a:pt x="7623" y="1117"/>
                  </a:lnTo>
                  <a:lnTo>
                    <a:pt x="7623" y="1122"/>
                  </a:lnTo>
                  <a:lnTo>
                    <a:pt x="7621" y="1122"/>
                  </a:lnTo>
                  <a:lnTo>
                    <a:pt x="7621" y="1127"/>
                  </a:lnTo>
                  <a:lnTo>
                    <a:pt x="7620" y="1127"/>
                  </a:lnTo>
                  <a:lnTo>
                    <a:pt x="7620" y="1132"/>
                  </a:lnTo>
                  <a:lnTo>
                    <a:pt x="7618" y="1132"/>
                  </a:lnTo>
                  <a:lnTo>
                    <a:pt x="7618" y="1135"/>
                  </a:lnTo>
                  <a:lnTo>
                    <a:pt x="7616" y="1135"/>
                  </a:lnTo>
                  <a:lnTo>
                    <a:pt x="7616" y="1140"/>
                  </a:lnTo>
                  <a:lnTo>
                    <a:pt x="7615" y="1140"/>
                  </a:lnTo>
                  <a:lnTo>
                    <a:pt x="7615" y="1145"/>
                  </a:lnTo>
                  <a:lnTo>
                    <a:pt x="7613" y="1145"/>
                  </a:lnTo>
                  <a:lnTo>
                    <a:pt x="7613" y="1150"/>
                  </a:lnTo>
                  <a:lnTo>
                    <a:pt x="7611" y="1150"/>
                  </a:lnTo>
                  <a:lnTo>
                    <a:pt x="7611" y="1155"/>
                  </a:lnTo>
                  <a:lnTo>
                    <a:pt x="7610" y="1155"/>
                  </a:lnTo>
                  <a:lnTo>
                    <a:pt x="7610" y="1159"/>
                  </a:lnTo>
                  <a:lnTo>
                    <a:pt x="7608" y="1159"/>
                  </a:lnTo>
                  <a:lnTo>
                    <a:pt x="7608" y="1164"/>
                  </a:lnTo>
                  <a:lnTo>
                    <a:pt x="7606" y="1164"/>
                  </a:lnTo>
                  <a:lnTo>
                    <a:pt x="7606" y="1169"/>
                  </a:lnTo>
                  <a:lnTo>
                    <a:pt x="7605" y="1169"/>
                  </a:lnTo>
                  <a:lnTo>
                    <a:pt x="7605" y="1174"/>
                  </a:lnTo>
                  <a:lnTo>
                    <a:pt x="7603" y="1174"/>
                  </a:lnTo>
                  <a:lnTo>
                    <a:pt x="7603" y="1179"/>
                  </a:lnTo>
                  <a:lnTo>
                    <a:pt x="7601" y="1179"/>
                  </a:lnTo>
                  <a:lnTo>
                    <a:pt x="7601" y="1182"/>
                  </a:lnTo>
                  <a:lnTo>
                    <a:pt x="7600" y="1182"/>
                  </a:lnTo>
                  <a:lnTo>
                    <a:pt x="7600" y="1187"/>
                  </a:lnTo>
                  <a:lnTo>
                    <a:pt x="7598" y="1187"/>
                  </a:lnTo>
                  <a:lnTo>
                    <a:pt x="7598" y="1192"/>
                  </a:lnTo>
                  <a:lnTo>
                    <a:pt x="7596" y="1192"/>
                  </a:lnTo>
                  <a:lnTo>
                    <a:pt x="7596" y="1197"/>
                  </a:lnTo>
                  <a:lnTo>
                    <a:pt x="7595" y="1197"/>
                  </a:lnTo>
                  <a:lnTo>
                    <a:pt x="7595" y="1200"/>
                  </a:lnTo>
                  <a:lnTo>
                    <a:pt x="7593" y="1200"/>
                  </a:lnTo>
                  <a:lnTo>
                    <a:pt x="7593" y="1205"/>
                  </a:lnTo>
                  <a:lnTo>
                    <a:pt x="7591" y="1205"/>
                  </a:lnTo>
                  <a:lnTo>
                    <a:pt x="7591" y="1210"/>
                  </a:lnTo>
                  <a:lnTo>
                    <a:pt x="7590" y="1210"/>
                  </a:lnTo>
                  <a:lnTo>
                    <a:pt x="7590" y="1215"/>
                  </a:lnTo>
                  <a:lnTo>
                    <a:pt x="7588" y="1215"/>
                  </a:lnTo>
                  <a:lnTo>
                    <a:pt x="7588" y="1220"/>
                  </a:lnTo>
                  <a:lnTo>
                    <a:pt x="7586" y="1220"/>
                  </a:lnTo>
                  <a:lnTo>
                    <a:pt x="7586" y="1224"/>
                  </a:lnTo>
                  <a:lnTo>
                    <a:pt x="7585" y="1224"/>
                  </a:lnTo>
                  <a:lnTo>
                    <a:pt x="7585" y="1229"/>
                  </a:lnTo>
                  <a:lnTo>
                    <a:pt x="7583" y="1229"/>
                  </a:lnTo>
                  <a:lnTo>
                    <a:pt x="7583" y="1234"/>
                  </a:lnTo>
                  <a:lnTo>
                    <a:pt x="7581" y="1234"/>
                  </a:lnTo>
                  <a:lnTo>
                    <a:pt x="7581" y="1239"/>
                  </a:lnTo>
                  <a:lnTo>
                    <a:pt x="7580" y="1239"/>
                  </a:lnTo>
                  <a:lnTo>
                    <a:pt x="7580" y="1242"/>
                  </a:lnTo>
                  <a:lnTo>
                    <a:pt x="7578" y="1242"/>
                  </a:lnTo>
                  <a:lnTo>
                    <a:pt x="7578" y="1247"/>
                  </a:lnTo>
                  <a:lnTo>
                    <a:pt x="7576" y="1247"/>
                  </a:lnTo>
                  <a:lnTo>
                    <a:pt x="7576" y="1252"/>
                  </a:lnTo>
                  <a:lnTo>
                    <a:pt x="7575" y="1252"/>
                  </a:lnTo>
                  <a:lnTo>
                    <a:pt x="7575" y="1257"/>
                  </a:lnTo>
                  <a:lnTo>
                    <a:pt x="7573" y="1257"/>
                  </a:lnTo>
                  <a:lnTo>
                    <a:pt x="7573" y="1262"/>
                  </a:lnTo>
                  <a:lnTo>
                    <a:pt x="7571" y="1262"/>
                  </a:lnTo>
                  <a:lnTo>
                    <a:pt x="7571" y="1265"/>
                  </a:lnTo>
                  <a:lnTo>
                    <a:pt x="7570" y="1265"/>
                  </a:lnTo>
                  <a:lnTo>
                    <a:pt x="7570" y="1270"/>
                  </a:lnTo>
                  <a:lnTo>
                    <a:pt x="7568" y="1270"/>
                  </a:lnTo>
                  <a:lnTo>
                    <a:pt x="7568" y="1275"/>
                  </a:lnTo>
                  <a:lnTo>
                    <a:pt x="7566" y="1275"/>
                  </a:lnTo>
                  <a:lnTo>
                    <a:pt x="7566" y="1280"/>
                  </a:lnTo>
                  <a:lnTo>
                    <a:pt x="7565" y="1280"/>
                  </a:lnTo>
                  <a:lnTo>
                    <a:pt x="7565" y="1285"/>
                  </a:lnTo>
                  <a:lnTo>
                    <a:pt x="7563" y="1285"/>
                  </a:lnTo>
                  <a:lnTo>
                    <a:pt x="7563" y="1289"/>
                  </a:lnTo>
                  <a:lnTo>
                    <a:pt x="7561" y="1289"/>
                  </a:lnTo>
                  <a:lnTo>
                    <a:pt x="7561" y="1294"/>
                  </a:lnTo>
                  <a:lnTo>
                    <a:pt x="7560" y="1294"/>
                  </a:lnTo>
                  <a:lnTo>
                    <a:pt x="7560" y="1299"/>
                  </a:lnTo>
                  <a:lnTo>
                    <a:pt x="7558" y="1299"/>
                  </a:lnTo>
                  <a:lnTo>
                    <a:pt x="7558" y="1304"/>
                  </a:lnTo>
                  <a:lnTo>
                    <a:pt x="7556" y="1304"/>
                  </a:lnTo>
                  <a:lnTo>
                    <a:pt x="7556" y="1307"/>
                  </a:lnTo>
                  <a:lnTo>
                    <a:pt x="7555" y="1307"/>
                  </a:lnTo>
                  <a:lnTo>
                    <a:pt x="7555" y="1312"/>
                  </a:lnTo>
                  <a:lnTo>
                    <a:pt x="7553" y="1312"/>
                  </a:lnTo>
                  <a:lnTo>
                    <a:pt x="7553" y="1317"/>
                  </a:lnTo>
                  <a:lnTo>
                    <a:pt x="7551" y="1317"/>
                  </a:lnTo>
                  <a:lnTo>
                    <a:pt x="7551" y="1322"/>
                  </a:lnTo>
                  <a:lnTo>
                    <a:pt x="7550" y="1322"/>
                  </a:lnTo>
                  <a:lnTo>
                    <a:pt x="7550" y="1327"/>
                  </a:lnTo>
                  <a:lnTo>
                    <a:pt x="7548" y="1327"/>
                  </a:lnTo>
                  <a:lnTo>
                    <a:pt x="7548" y="1330"/>
                  </a:lnTo>
                  <a:lnTo>
                    <a:pt x="7546" y="1330"/>
                  </a:lnTo>
                  <a:lnTo>
                    <a:pt x="7546" y="1335"/>
                  </a:lnTo>
                  <a:lnTo>
                    <a:pt x="7545" y="1335"/>
                  </a:lnTo>
                  <a:lnTo>
                    <a:pt x="7545" y="1340"/>
                  </a:lnTo>
                  <a:lnTo>
                    <a:pt x="7543" y="1340"/>
                  </a:lnTo>
                  <a:lnTo>
                    <a:pt x="7543" y="1345"/>
                  </a:lnTo>
                  <a:lnTo>
                    <a:pt x="7541" y="1345"/>
                  </a:lnTo>
                  <a:lnTo>
                    <a:pt x="7541" y="1350"/>
                  </a:lnTo>
                  <a:lnTo>
                    <a:pt x="7540" y="1350"/>
                  </a:lnTo>
                  <a:lnTo>
                    <a:pt x="7540" y="1354"/>
                  </a:lnTo>
                  <a:lnTo>
                    <a:pt x="7538" y="1354"/>
                  </a:lnTo>
                  <a:lnTo>
                    <a:pt x="7538" y="1359"/>
                  </a:lnTo>
                  <a:lnTo>
                    <a:pt x="7536" y="1359"/>
                  </a:lnTo>
                  <a:lnTo>
                    <a:pt x="7536" y="1364"/>
                  </a:lnTo>
                  <a:lnTo>
                    <a:pt x="7535" y="1364"/>
                  </a:lnTo>
                  <a:lnTo>
                    <a:pt x="7535" y="1369"/>
                  </a:lnTo>
                  <a:lnTo>
                    <a:pt x="7533" y="1369"/>
                  </a:lnTo>
                  <a:lnTo>
                    <a:pt x="7533" y="1372"/>
                  </a:lnTo>
                  <a:lnTo>
                    <a:pt x="7531" y="1372"/>
                  </a:lnTo>
                  <a:lnTo>
                    <a:pt x="7531" y="1377"/>
                  </a:lnTo>
                  <a:lnTo>
                    <a:pt x="7530" y="1377"/>
                  </a:lnTo>
                  <a:lnTo>
                    <a:pt x="7530" y="1382"/>
                  </a:lnTo>
                  <a:lnTo>
                    <a:pt x="7528" y="1382"/>
                  </a:lnTo>
                  <a:lnTo>
                    <a:pt x="7528" y="1387"/>
                  </a:lnTo>
                  <a:lnTo>
                    <a:pt x="7526" y="1387"/>
                  </a:lnTo>
                  <a:lnTo>
                    <a:pt x="7526" y="1392"/>
                  </a:lnTo>
                  <a:lnTo>
                    <a:pt x="7525" y="1392"/>
                  </a:lnTo>
                  <a:lnTo>
                    <a:pt x="7525" y="1395"/>
                  </a:lnTo>
                  <a:lnTo>
                    <a:pt x="7523" y="1395"/>
                  </a:lnTo>
                  <a:lnTo>
                    <a:pt x="7523" y="1400"/>
                  </a:lnTo>
                  <a:lnTo>
                    <a:pt x="7521" y="1400"/>
                  </a:lnTo>
                  <a:lnTo>
                    <a:pt x="7521" y="1405"/>
                  </a:lnTo>
                  <a:lnTo>
                    <a:pt x="7520" y="1405"/>
                  </a:lnTo>
                  <a:lnTo>
                    <a:pt x="7520" y="1410"/>
                  </a:lnTo>
                  <a:lnTo>
                    <a:pt x="7518" y="1410"/>
                  </a:lnTo>
                  <a:lnTo>
                    <a:pt x="7518" y="1414"/>
                  </a:lnTo>
                  <a:lnTo>
                    <a:pt x="7516" y="1414"/>
                  </a:lnTo>
                  <a:lnTo>
                    <a:pt x="7516" y="1419"/>
                  </a:lnTo>
                  <a:lnTo>
                    <a:pt x="7515" y="1419"/>
                  </a:lnTo>
                  <a:lnTo>
                    <a:pt x="7515" y="1424"/>
                  </a:lnTo>
                  <a:lnTo>
                    <a:pt x="7513" y="1424"/>
                  </a:lnTo>
                  <a:lnTo>
                    <a:pt x="7513" y="1429"/>
                  </a:lnTo>
                  <a:lnTo>
                    <a:pt x="7511" y="1429"/>
                  </a:lnTo>
                  <a:lnTo>
                    <a:pt x="7511" y="1434"/>
                  </a:lnTo>
                  <a:lnTo>
                    <a:pt x="7510" y="1434"/>
                  </a:lnTo>
                  <a:lnTo>
                    <a:pt x="7510" y="1437"/>
                  </a:lnTo>
                  <a:lnTo>
                    <a:pt x="7508" y="1437"/>
                  </a:lnTo>
                  <a:lnTo>
                    <a:pt x="7508" y="1442"/>
                  </a:lnTo>
                  <a:lnTo>
                    <a:pt x="7506" y="1442"/>
                  </a:lnTo>
                  <a:lnTo>
                    <a:pt x="7506" y="1447"/>
                  </a:lnTo>
                  <a:lnTo>
                    <a:pt x="7505" y="1447"/>
                  </a:lnTo>
                  <a:lnTo>
                    <a:pt x="7505" y="1452"/>
                  </a:lnTo>
                  <a:lnTo>
                    <a:pt x="7503" y="1452"/>
                  </a:lnTo>
                  <a:lnTo>
                    <a:pt x="7503" y="1457"/>
                  </a:lnTo>
                  <a:lnTo>
                    <a:pt x="7501" y="1457"/>
                  </a:lnTo>
                  <a:lnTo>
                    <a:pt x="7501" y="1460"/>
                  </a:lnTo>
                  <a:lnTo>
                    <a:pt x="7500" y="1460"/>
                  </a:lnTo>
                  <a:lnTo>
                    <a:pt x="7500" y="1465"/>
                  </a:lnTo>
                  <a:lnTo>
                    <a:pt x="7498" y="1465"/>
                  </a:lnTo>
                  <a:lnTo>
                    <a:pt x="7498" y="1470"/>
                  </a:lnTo>
                  <a:lnTo>
                    <a:pt x="7496" y="1470"/>
                  </a:lnTo>
                  <a:lnTo>
                    <a:pt x="7496" y="1475"/>
                  </a:lnTo>
                  <a:lnTo>
                    <a:pt x="7495" y="1475"/>
                  </a:lnTo>
                  <a:lnTo>
                    <a:pt x="7495" y="1479"/>
                  </a:lnTo>
                  <a:lnTo>
                    <a:pt x="7493" y="1479"/>
                  </a:lnTo>
                  <a:lnTo>
                    <a:pt x="7493" y="1484"/>
                  </a:lnTo>
                  <a:lnTo>
                    <a:pt x="7491" y="1484"/>
                  </a:lnTo>
                  <a:lnTo>
                    <a:pt x="7491" y="1489"/>
                  </a:lnTo>
                  <a:lnTo>
                    <a:pt x="7490" y="1489"/>
                  </a:lnTo>
                  <a:lnTo>
                    <a:pt x="7490" y="1494"/>
                  </a:lnTo>
                  <a:lnTo>
                    <a:pt x="7488" y="1494"/>
                  </a:lnTo>
                  <a:lnTo>
                    <a:pt x="7488" y="1499"/>
                  </a:lnTo>
                  <a:lnTo>
                    <a:pt x="7486" y="1499"/>
                  </a:lnTo>
                  <a:lnTo>
                    <a:pt x="7486" y="1502"/>
                  </a:lnTo>
                  <a:lnTo>
                    <a:pt x="7485" y="1502"/>
                  </a:lnTo>
                  <a:lnTo>
                    <a:pt x="7485" y="1507"/>
                  </a:lnTo>
                  <a:lnTo>
                    <a:pt x="7483" y="1507"/>
                  </a:lnTo>
                  <a:lnTo>
                    <a:pt x="7483" y="1512"/>
                  </a:lnTo>
                  <a:lnTo>
                    <a:pt x="7481" y="1512"/>
                  </a:lnTo>
                  <a:lnTo>
                    <a:pt x="7481" y="1517"/>
                  </a:lnTo>
                  <a:lnTo>
                    <a:pt x="7480" y="1517"/>
                  </a:lnTo>
                  <a:lnTo>
                    <a:pt x="7480" y="1522"/>
                  </a:lnTo>
                  <a:lnTo>
                    <a:pt x="7478" y="1522"/>
                  </a:lnTo>
                  <a:lnTo>
                    <a:pt x="7478" y="1525"/>
                  </a:lnTo>
                  <a:lnTo>
                    <a:pt x="7476" y="1525"/>
                  </a:lnTo>
                  <a:lnTo>
                    <a:pt x="7476" y="1530"/>
                  </a:lnTo>
                  <a:lnTo>
                    <a:pt x="7475" y="1530"/>
                  </a:lnTo>
                  <a:lnTo>
                    <a:pt x="7475" y="1535"/>
                  </a:lnTo>
                  <a:lnTo>
                    <a:pt x="7473" y="1535"/>
                  </a:lnTo>
                  <a:lnTo>
                    <a:pt x="7473" y="1540"/>
                  </a:lnTo>
                  <a:lnTo>
                    <a:pt x="7471" y="1540"/>
                  </a:lnTo>
                  <a:lnTo>
                    <a:pt x="7471" y="1544"/>
                  </a:lnTo>
                  <a:lnTo>
                    <a:pt x="7470" y="1544"/>
                  </a:lnTo>
                  <a:lnTo>
                    <a:pt x="7470" y="1549"/>
                  </a:lnTo>
                  <a:lnTo>
                    <a:pt x="7468" y="1549"/>
                  </a:lnTo>
                  <a:lnTo>
                    <a:pt x="7468" y="1554"/>
                  </a:lnTo>
                  <a:lnTo>
                    <a:pt x="7466" y="1554"/>
                  </a:lnTo>
                  <a:lnTo>
                    <a:pt x="7466" y="1559"/>
                  </a:lnTo>
                  <a:lnTo>
                    <a:pt x="7465" y="1559"/>
                  </a:lnTo>
                  <a:lnTo>
                    <a:pt x="7465" y="1564"/>
                  </a:lnTo>
                  <a:lnTo>
                    <a:pt x="7463" y="1564"/>
                  </a:lnTo>
                  <a:lnTo>
                    <a:pt x="7463" y="1567"/>
                  </a:lnTo>
                  <a:lnTo>
                    <a:pt x="7461" y="1567"/>
                  </a:lnTo>
                  <a:lnTo>
                    <a:pt x="7461" y="1572"/>
                  </a:lnTo>
                  <a:lnTo>
                    <a:pt x="7460" y="1572"/>
                  </a:lnTo>
                  <a:lnTo>
                    <a:pt x="7460" y="1577"/>
                  </a:lnTo>
                  <a:lnTo>
                    <a:pt x="7458" y="1577"/>
                  </a:lnTo>
                  <a:lnTo>
                    <a:pt x="7458" y="1582"/>
                  </a:lnTo>
                  <a:lnTo>
                    <a:pt x="7456" y="1582"/>
                  </a:lnTo>
                  <a:lnTo>
                    <a:pt x="7456" y="1585"/>
                  </a:lnTo>
                  <a:lnTo>
                    <a:pt x="7455" y="1585"/>
                  </a:lnTo>
                  <a:lnTo>
                    <a:pt x="7455" y="1590"/>
                  </a:lnTo>
                  <a:lnTo>
                    <a:pt x="7453" y="1590"/>
                  </a:lnTo>
                  <a:lnTo>
                    <a:pt x="7453" y="1595"/>
                  </a:lnTo>
                  <a:lnTo>
                    <a:pt x="7451" y="1595"/>
                  </a:lnTo>
                  <a:lnTo>
                    <a:pt x="7451" y="1600"/>
                  </a:lnTo>
                  <a:lnTo>
                    <a:pt x="7450" y="1600"/>
                  </a:lnTo>
                  <a:lnTo>
                    <a:pt x="7450" y="1605"/>
                  </a:lnTo>
                  <a:lnTo>
                    <a:pt x="7448" y="1605"/>
                  </a:lnTo>
                  <a:lnTo>
                    <a:pt x="7448" y="1609"/>
                  </a:lnTo>
                  <a:lnTo>
                    <a:pt x="7446" y="1609"/>
                  </a:lnTo>
                  <a:lnTo>
                    <a:pt x="7446" y="1614"/>
                  </a:lnTo>
                  <a:lnTo>
                    <a:pt x="7445" y="1614"/>
                  </a:lnTo>
                  <a:lnTo>
                    <a:pt x="7445" y="1619"/>
                  </a:lnTo>
                  <a:lnTo>
                    <a:pt x="7443" y="1619"/>
                  </a:lnTo>
                  <a:lnTo>
                    <a:pt x="7443" y="1624"/>
                  </a:lnTo>
                  <a:lnTo>
                    <a:pt x="7441" y="1624"/>
                  </a:lnTo>
                  <a:lnTo>
                    <a:pt x="7441" y="1629"/>
                  </a:lnTo>
                  <a:lnTo>
                    <a:pt x="7440" y="1629"/>
                  </a:lnTo>
                  <a:lnTo>
                    <a:pt x="7440" y="1632"/>
                  </a:lnTo>
                  <a:lnTo>
                    <a:pt x="7438" y="1632"/>
                  </a:lnTo>
                  <a:lnTo>
                    <a:pt x="7438" y="1637"/>
                  </a:lnTo>
                  <a:lnTo>
                    <a:pt x="7436" y="1637"/>
                  </a:lnTo>
                  <a:lnTo>
                    <a:pt x="7436" y="1642"/>
                  </a:lnTo>
                  <a:lnTo>
                    <a:pt x="7435" y="1642"/>
                  </a:lnTo>
                  <a:lnTo>
                    <a:pt x="7435" y="1647"/>
                  </a:lnTo>
                  <a:lnTo>
                    <a:pt x="7433" y="1647"/>
                  </a:lnTo>
                  <a:lnTo>
                    <a:pt x="7433" y="1650"/>
                  </a:lnTo>
                  <a:lnTo>
                    <a:pt x="7431" y="1650"/>
                  </a:lnTo>
                  <a:lnTo>
                    <a:pt x="7431" y="1655"/>
                  </a:lnTo>
                  <a:lnTo>
                    <a:pt x="7430" y="1655"/>
                  </a:lnTo>
                  <a:lnTo>
                    <a:pt x="7430" y="1660"/>
                  </a:lnTo>
                  <a:lnTo>
                    <a:pt x="7428" y="1660"/>
                  </a:lnTo>
                  <a:lnTo>
                    <a:pt x="7428" y="1662"/>
                  </a:lnTo>
                  <a:lnTo>
                    <a:pt x="7426" y="1662"/>
                  </a:lnTo>
                  <a:close/>
                  <a:moveTo>
                    <a:pt x="7840" y="1480"/>
                  </a:moveTo>
                  <a:lnTo>
                    <a:pt x="7841" y="1480"/>
                  </a:lnTo>
                  <a:lnTo>
                    <a:pt x="7841" y="1484"/>
                  </a:lnTo>
                  <a:lnTo>
                    <a:pt x="7840" y="1484"/>
                  </a:lnTo>
                  <a:lnTo>
                    <a:pt x="7840" y="1480"/>
                  </a:lnTo>
                  <a:close/>
                  <a:moveTo>
                    <a:pt x="7841" y="1477"/>
                  </a:moveTo>
                  <a:lnTo>
                    <a:pt x="7843" y="1477"/>
                  </a:lnTo>
                  <a:lnTo>
                    <a:pt x="7843" y="1480"/>
                  </a:lnTo>
                  <a:lnTo>
                    <a:pt x="7841" y="1480"/>
                  </a:lnTo>
                  <a:lnTo>
                    <a:pt x="7841" y="1477"/>
                  </a:lnTo>
                  <a:close/>
                  <a:moveTo>
                    <a:pt x="7843" y="1474"/>
                  </a:moveTo>
                  <a:lnTo>
                    <a:pt x="7845" y="1474"/>
                  </a:lnTo>
                  <a:lnTo>
                    <a:pt x="7845" y="1477"/>
                  </a:lnTo>
                  <a:lnTo>
                    <a:pt x="7843" y="1477"/>
                  </a:lnTo>
                  <a:lnTo>
                    <a:pt x="7843" y="1474"/>
                  </a:lnTo>
                  <a:close/>
                  <a:moveTo>
                    <a:pt x="7845" y="1472"/>
                  </a:moveTo>
                  <a:lnTo>
                    <a:pt x="7846" y="1472"/>
                  </a:lnTo>
                  <a:lnTo>
                    <a:pt x="7846" y="1474"/>
                  </a:lnTo>
                  <a:lnTo>
                    <a:pt x="7845" y="1474"/>
                  </a:lnTo>
                  <a:lnTo>
                    <a:pt x="7845" y="1472"/>
                  </a:lnTo>
                  <a:close/>
                  <a:moveTo>
                    <a:pt x="3636" y="1250"/>
                  </a:moveTo>
                  <a:lnTo>
                    <a:pt x="3636" y="1244"/>
                  </a:lnTo>
                  <a:lnTo>
                    <a:pt x="3638" y="1244"/>
                  </a:lnTo>
                  <a:lnTo>
                    <a:pt x="3638" y="1240"/>
                  </a:lnTo>
                  <a:lnTo>
                    <a:pt x="3640" y="1240"/>
                  </a:lnTo>
                  <a:lnTo>
                    <a:pt x="3640" y="1235"/>
                  </a:lnTo>
                  <a:lnTo>
                    <a:pt x="3641" y="1235"/>
                  </a:lnTo>
                  <a:lnTo>
                    <a:pt x="3641" y="1232"/>
                  </a:lnTo>
                  <a:lnTo>
                    <a:pt x="3643" y="1232"/>
                  </a:lnTo>
                  <a:lnTo>
                    <a:pt x="3643" y="1229"/>
                  </a:lnTo>
                  <a:lnTo>
                    <a:pt x="3645" y="1229"/>
                  </a:lnTo>
                  <a:lnTo>
                    <a:pt x="3645" y="1224"/>
                  </a:lnTo>
                  <a:lnTo>
                    <a:pt x="3646" y="1224"/>
                  </a:lnTo>
                  <a:lnTo>
                    <a:pt x="3646" y="1220"/>
                  </a:lnTo>
                  <a:lnTo>
                    <a:pt x="3648" y="1220"/>
                  </a:lnTo>
                  <a:lnTo>
                    <a:pt x="3648" y="1215"/>
                  </a:lnTo>
                  <a:lnTo>
                    <a:pt x="3650" y="1215"/>
                  </a:lnTo>
                  <a:lnTo>
                    <a:pt x="3650" y="1212"/>
                  </a:lnTo>
                  <a:lnTo>
                    <a:pt x="3651" y="1212"/>
                  </a:lnTo>
                  <a:lnTo>
                    <a:pt x="3651" y="1207"/>
                  </a:lnTo>
                  <a:lnTo>
                    <a:pt x="3653" y="1207"/>
                  </a:lnTo>
                  <a:lnTo>
                    <a:pt x="3653" y="1204"/>
                  </a:lnTo>
                  <a:lnTo>
                    <a:pt x="3655" y="1204"/>
                  </a:lnTo>
                  <a:lnTo>
                    <a:pt x="3655" y="1199"/>
                  </a:lnTo>
                  <a:lnTo>
                    <a:pt x="3656" y="1199"/>
                  </a:lnTo>
                  <a:lnTo>
                    <a:pt x="3656" y="1195"/>
                  </a:lnTo>
                  <a:lnTo>
                    <a:pt x="3658" y="1195"/>
                  </a:lnTo>
                  <a:lnTo>
                    <a:pt x="3658" y="1190"/>
                  </a:lnTo>
                  <a:lnTo>
                    <a:pt x="3660" y="1190"/>
                  </a:lnTo>
                  <a:lnTo>
                    <a:pt x="3660" y="1187"/>
                  </a:lnTo>
                  <a:lnTo>
                    <a:pt x="3661" y="1187"/>
                  </a:lnTo>
                  <a:lnTo>
                    <a:pt x="3661" y="1182"/>
                  </a:lnTo>
                  <a:lnTo>
                    <a:pt x="3663" y="1182"/>
                  </a:lnTo>
                  <a:lnTo>
                    <a:pt x="3663" y="1179"/>
                  </a:lnTo>
                  <a:lnTo>
                    <a:pt x="3665" y="1179"/>
                  </a:lnTo>
                  <a:lnTo>
                    <a:pt x="3665" y="1174"/>
                  </a:lnTo>
                  <a:lnTo>
                    <a:pt x="3666" y="1174"/>
                  </a:lnTo>
                  <a:lnTo>
                    <a:pt x="3666" y="1170"/>
                  </a:lnTo>
                  <a:lnTo>
                    <a:pt x="3668" y="1170"/>
                  </a:lnTo>
                  <a:lnTo>
                    <a:pt x="3668" y="1165"/>
                  </a:lnTo>
                  <a:lnTo>
                    <a:pt x="3670" y="1165"/>
                  </a:lnTo>
                  <a:lnTo>
                    <a:pt x="3670" y="1162"/>
                  </a:lnTo>
                  <a:lnTo>
                    <a:pt x="3671" y="1162"/>
                  </a:lnTo>
                  <a:lnTo>
                    <a:pt x="3671" y="1157"/>
                  </a:lnTo>
                  <a:lnTo>
                    <a:pt x="3673" y="1157"/>
                  </a:lnTo>
                  <a:lnTo>
                    <a:pt x="3673" y="1154"/>
                  </a:lnTo>
                  <a:lnTo>
                    <a:pt x="3675" y="1154"/>
                  </a:lnTo>
                  <a:lnTo>
                    <a:pt x="3675" y="1149"/>
                  </a:lnTo>
                  <a:lnTo>
                    <a:pt x="3676" y="1149"/>
                  </a:lnTo>
                  <a:lnTo>
                    <a:pt x="3676" y="1145"/>
                  </a:lnTo>
                  <a:lnTo>
                    <a:pt x="3678" y="1145"/>
                  </a:lnTo>
                  <a:lnTo>
                    <a:pt x="3678" y="1140"/>
                  </a:lnTo>
                  <a:lnTo>
                    <a:pt x="3680" y="1140"/>
                  </a:lnTo>
                  <a:lnTo>
                    <a:pt x="3680" y="1137"/>
                  </a:lnTo>
                  <a:lnTo>
                    <a:pt x="3681" y="1137"/>
                  </a:lnTo>
                  <a:lnTo>
                    <a:pt x="3681" y="1132"/>
                  </a:lnTo>
                  <a:lnTo>
                    <a:pt x="3683" y="1132"/>
                  </a:lnTo>
                  <a:lnTo>
                    <a:pt x="3683" y="1129"/>
                  </a:lnTo>
                  <a:lnTo>
                    <a:pt x="3685" y="1129"/>
                  </a:lnTo>
                  <a:lnTo>
                    <a:pt x="3685" y="1124"/>
                  </a:lnTo>
                  <a:lnTo>
                    <a:pt x="3686" y="1124"/>
                  </a:lnTo>
                  <a:lnTo>
                    <a:pt x="3686" y="1120"/>
                  </a:lnTo>
                  <a:lnTo>
                    <a:pt x="3688" y="1120"/>
                  </a:lnTo>
                  <a:lnTo>
                    <a:pt x="3688" y="1117"/>
                  </a:lnTo>
                  <a:lnTo>
                    <a:pt x="3690" y="1117"/>
                  </a:lnTo>
                  <a:lnTo>
                    <a:pt x="3690" y="1112"/>
                  </a:lnTo>
                  <a:lnTo>
                    <a:pt x="3778" y="1112"/>
                  </a:lnTo>
                  <a:lnTo>
                    <a:pt x="3778" y="1120"/>
                  </a:lnTo>
                  <a:lnTo>
                    <a:pt x="3776" y="1120"/>
                  </a:lnTo>
                  <a:lnTo>
                    <a:pt x="3776" y="1127"/>
                  </a:lnTo>
                  <a:lnTo>
                    <a:pt x="3775" y="1127"/>
                  </a:lnTo>
                  <a:lnTo>
                    <a:pt x="3775" y="1134"/>
                  </a:lnTo>
                  <a:lnTo>
                    <a:pt x="3773" y="1134"/>
                  </a:lnTo>
                  <a:lnTo>
                    <a:pt x="3773" y="1140"/>
                  </a:lnTo>
                  <a:lnTo>
                    <a:pt x="3771" y="1140"/>
                  </a:lnTo>
                  <a:lnTo>
                    <a:pt x="3771" y="1149"/>
                  </a:lnTo>
                  <a:lnTo>
                    <a:pt x="3770" y="1149"/>
                  </a:lnTo>
                  <a:lnTo>
                    <a:pt x="3770" y="1155"/>
                  </a:lnTo>
                  <a:lnTo>
                    <a:pt x="3768" y="1155"/>
                  </a:lnTo>
                  <a:lnTo>
                    <a:pt x="3768" y="1162"/>
                  </a:lnTo>
                  <a:lnTo>
                    <a:pt x="3766" y="1162"/>
                  </a:lnTo>
                  <a:lnTo>
                    <a:pt x="3766" y="1169"/>
                  </a:lnTo>
                  <a:lnTo>
                    <a:pt x="3765" y="1169"/>
                  </a:lnTo>
                  <a:lnTo>
                    <a:pt x="3765" y="1175"/>
                  </a:lnTo>
                  <a:lnTo>
                    <a:pt x="3763" y="1175"/>
                  </a:lnTo>
                  <a:lnTo>
                    <a:pt x="3763" y="1184"/>
                  </a:lnTo>
                  <a:lnTo>
                    <a:pt x="3761" y="1184"/>
                  </a:lnTo>
                  <a:lnTo>
                    <a:pt x="3761" y="1190"/>
                  </a:lnTo>
                  <a:lnTo>
                    <a:pt x="3760" y="1190"/>
                  </a:lnTo>
                  <a:lnTo>
                    <a:pt x="3760" y="1197"/>
                  </a:lnTo>
                  <a:lnTo>
                    <a:pt x="3758" y="1197"/>
                  </a:lnTo>
                  <a:lnTo>
                    <a:pt x="3758" y="1204"/>
                  </a:lnTo>
                  <a:lnTo>
                    <a:pt x="3756" y="1204"/>
                  </a:lnTo>
                  <a:lnTo>
                    <a:pt x="3756" y="1210"/>
                  </a:lnTo>
                  <a:lnTo>
                    <a:pt x="3755" y="1210"/>
                  </a:lnTo>
                  <a:lnTo>
                    <a:pt x="3755" y="1217"/>
                  </a:lnTo>
                  <a:lnTo>
                    <a:pt x="3753" y="1217"/>
                  </a:lnTo>
                  <a:lnTo>
                    <a:pt x="3753" y="1225"/>
                  </a:lnTo>
                  <a:lnTo>
                    <a:pt x="3751" y="1225"/>
                  </a:lnTo>
                  <a:lnTo>
                    <a:pt x="3751" y="1232"/>
                  </a:lnTo>
                  <a:lnTo>
                    <a:pt x="3750" y="1232"/>
                  </a:lnTo>
                  <a:lnTo>
                    <a:pt x="3750" y="1239"/>
                  </a:lnTo>
                  <a:lnTo>
                    <a:pt x="3748" y="1239"/>
                  </a:lnTo>
                  <a:lnTo>
                    <a:pt x="3748" y="1245"/>
                  </a:lnTo>
                  <a:lnTo>
                    <a:pt x="3746" y="1245"/>
                  </a:lnTo>
                  <a:lnTo>
                    <a:pt x="3746" y="1250"/>
                  </a:lnTo>
                  <a:lnTo>
                    <a:pt x="3636" y="1250"/>
                  </a:lnTo>
                  <a:close/>
                  <a:moveTo>
                    <a:pt x="7936" y="1204"/>
                  </a:moveTo>
                  <a:lnTo>
                    <a:pt x="7938" y="1204"/>
                  </a:lnTo>
                  <a:lnTo>
                    <a:pt x="7938" y="1212"/>
                  </a:lnTo>
                  <a:lnTo>
                    <a:pt x="7936" y="1212"/>
                  </a:lnTo>
                  <a:lnTo>
                    <a:pt x="7936" y="1204"/>
                  </a:lnTo>
                  <a:close/>
                  <a:moveTo>
                    <a:pt x="7938" y="1195"/>
                  </a:moveTo>
                  <a:lnTo>
                    <a:pt x="7940" y="1195"/>
                  </a:lnTo>
                  <a:lnTo>
                    <a:pt x="7940" y="1204"/>
                  </a:lnTo>
                  <a:lnTo>
                    <a:pt x="7938" y="1204"/>
                  </a:lnTo>
                  <a:lnTo>
                    <a:pt x="7938" y="1195"/>
                  </a:lnTo>
                  <a:close/>
                  <a:moveTo>
                    <a:pt x="7940" y="1185"/>
                  </a:moveTo>
                  <a:lnTo>
                    <a:pt x="7941" y="1185"/>
                  </a:lnTo>
                  <a:lnTo>
                    <a:pt x="7941" y="1195"/>
                  </a:lnTo>
                  <a:lnTo>
                    <a:pt x="7940" y="1195"/>
                  </a:lnTo>
                  <a:lnTo>
                    <a:pt x="7940" y="1185"/>
                  </a:lnTo>
                  <a:close/>
                  <a:moveTo>
                    <a:pt x="7941" y="1185"/>
                  </a:moveTo>
                  <a:lnTo>
                    <a:pt x="7941" y="1172"/>
                  </a:lnTo>
                  <a:lnTo>
                    <a:pt x="7943" y="1172"/>
                  </a:lnTo>
                  <a:lnTo>
                    <a:pt x="7943" y="1160"/>
                  </a:lnTo>
                  <a:lnTo>
                    <a:pt x="7945" y="1160"/>
                  </a:lnTo>
                  <a:lnTo>
                    <a:pt x="7945" y="1149"/>
                  </a:lnTo>
                  <a:lnTo>
                    <a:pt x="7946" y="1149"/>
                  </a:lnTo>
                  <a:lnTo>
                    <a:pt x="7946" y="1137"/>
                  </a:lnTo>
                  <a:lnTo>
                    <a:pt x="7948" y="1137"/>
                  </a:lnTo>
                  <a:lnTo>
                    <a:pt x="7948" y="1125"/>
                  </a:lnTo>
                  <a:lnTo>
                    <a:pt x="7950" y="1125"/>
                  </a:lnTo>
                  <a:lnTo>
                    <a:pt x="7950" y="1112"/>
                  </a:lnTo>
                  <a:lnTo>
                    <a:pt x="7951" y="1112"/>
                  </a:lnTo>
                  <a:lnTo>
                    <a:pt x="7951" y="1089"/>
                  </a:lnTo>
                  <a:lnTo>
                    <a:pt x="7953" y="1089"/>
                  </a:lnTo>
                  <a:lnTo>
                    <a:pt x="7953" y="1062"/>
                  </a:lnTo>
                  <a:lnTo>
                    <a:pt x="7955" y="1062"/>
                  </a:lnTo>
                  <a:lnTo>
                    <a:pt x="7955" y="959"/>
                  </a:lnTo>
                  <a:lnTo>
                    <a:pt x="7953" y="959"/>
                  </a:lnTo>
                  <a:lnTo>
                    <a:pt x="7953" y="935"/>
                  </a:lnTo>
                  <a:lnTo>
                    <a:pt x="7951" y="935"/>
                  </a:lnTo>
                  <a:lnTo>
                    <a:pt x="7951" y="919"/>
                  </a:lnTo>
                  <a:lnTo>
                    <a:pt x="7950" y="919"/>
                  </a:lnTo>
                  <a:lnTo>
                    <a:pt x="7950" y="902"/>
                  </a:lnTo>
                  <a:lnTo>
                    <a:pt x="7948" y="902"/>
                  </a:lnTo>
                  <a:lnTo>
                    <a:pt x="7948" y="887"/>
                  </a:lnTo>
                  <a:lnTo>
                    <a:pt x="7946" y="887"/>
                  </a:lnTo>
                  <a:lnTo>
                    <a:pt x="7946" y="874"/>
                  </a:lnTo>
                  <a:lnTo>
                    <a:pt x="7945" y="874"/>
                  </a:lnTo>
                  <a:lnTo>
                    <a:pt x="7945" y="864"/>
                  </a:lnTo>
                  <a:lnTo>
                    <a:pt x="7943" y="864"/>
                  </a:lnTo>
                  <a:lnTo>
                    <a:pt x="7943" y="854"/>
                  </a:lnTo>
                  <a:lnTo>
                    <a:pt x="7941" y="854"/>
                  </a:lnTo>
                  <a:lnTo>
                    <a:pt x="7941" y="844"/>
                  </a:lnTo>
                  <a:lnTo>
                    <a:pt x="7940" y="844"/>
                  </a:lnTo>
                  <a:lnTo>
                    <a:pt x="7940" y="832"/>
                  </a:lnTo>
                  <a:lnTo>
                    <a:pt x="7941" y="832"/>
                  </a:lnTo>
                  <a:lnTo>
                    <a:pt x="7941" y="840"/>
                  </a:lnTo>
                  <a:lnTo>
                    <a:pt x="7943" y="840"/>
                  </a:lnTo>
                  <a:lnTo>
                    <a:pt x="7943" y="850"/>
                  </a:lnTo>
                  <a:lnTo>
                    <a:pt x="7945" y="850"/>
                  </a:lnTo>
                  <a:lnTo>
                    <a:pt x="7945" y="860"/>
                  </a:lnTo>
                  <a:lnTo>
                    <a:pt x="7946" y="860"/>
                  </a:lnTo>
                  <a:lnTo>
                    <a:pt x="7946" y="872"/>
                  </a:lnTo>
                  <a:lnTo>
                    <a:pt x="7948" y="872"/>
                  </a:lnTo>
                  <a:lnTo>
                    <a:pt x="7948" y="885"/>
                  </a:lnTo>
                  <a:lnTo>
                    <a:pt x="7950" y="885"/>
                  </a:lnTo>
                  <a:lnTo>
                    <a:pt x="7950" y="899"/>
                  </a:lnTo>
                  <a:lnTo>
                    <a:pt x="7951" y="899"/>
                  </a:lnTo>
                  <a:lnTo>
                    <a:pt x="7951" y="912"/>
                  </a:lnTo>
                  <a:lnTo>
                    <a:pt x="7953" y="912"/>
                  </a:lnTo>
                  <a:lnTo>
                    <a:pt x="7953" y="934"/>
                  </a:lnTo>
                  <a:lnTo>
                    <a:pt x="7955" y="934"/>
                  </a:lnTo>
                  <a:lnTo>
                    <a:pt x="7955" y="957"/>
                  </a:lnTo>
                  <a:lnTo>
                    <a:pt x="7956" y="957"/>
                  </a:lnTo>
                  <a:lnTo>
                    <a:pt x="7956" y="1064"/>
                  </a:lnTo>
                  <a:lnTo>
                    <a:pt x="7955" y="1064"/>
                  </a:lnTo>
                  <a:lnTo>
                    <a:pt x="7955" y="1090"/>
                  </a:lnTo>
                  <a:lnTo>
                    <a:pt x="7953" y="1090"/>
                  </a:lnTo>
                  <a:lnTo>
                    <a:pt x="7953" y="1114"/>
                  </a:lnTo>
                  <a:lnTo>
                    <a:pt x="7951" y="1114"/>
                  </a:lnTo>
                  <a:lnTo>
                    <a:pt x="7951" y="1127"/>
                  </a:lnTo>
                  <a:lnTo>
                    <a:pt x="7950" y="1127"/>
                  </a:lnTo>
                  <a:lnTo>
                    <a:pt x="7950" y="1139"/>
                  </a:lnTo>
                  <a:lnTo>
                    <a:pt x="7948" y="1139"/>
                  </a:lnTo>
                  <a:lnTo>
                    <a:pt x="7948" y="1150"/>
                  </a:lnTo>
                  <a:lnTo>
                    <a:pt x="7946" y="1150"/>
                  </a:lnTo>
                  <a:lnTo>
                    <a:pt x="7946" y="1162"/>
                  </a:lnTo>
                  <a:lnTo>
                    <a:pt x="7945" y="1162"/>
                  </a:lnTo>
                  <a:lnTo>
                    <a:pt x="7945" y="1174"/>
                  </a:lnTo>
                  <a:lnTo>
                    <a:pt x="7943" y="1174"/>
                  </a:lnTo>
                  <a:lnTo>
                    <a:pt x="7943" y="1185"/>
                  </a:lnTo>
                  <a:lnTo>
                    <a:pt x="7941" y="1185"/>
                  </a:lnTo>
                  <a:close/>
                  <a:moveTo>
                    <a:pt x="3791" y="864"/>
                  </a:moveTo>
                  <a:lnTo>
                    <a:pt x="3791" y="860"/>
                  </a:lnTo>
                  <a:lnTo>
                    <a:pt x="3793" y="860"/>
                  </a:lnTo>
                  <a:lnTo>
                    <a:pt x="3793" y="855"/>
                  </a:lnTo>
                  <a:lnTo>
                    <a:pt x="3795" y="855"/>
                  </a:lnTo>
                  <a:lnTo>
                    <a:pt x="3795" y="852"/>
                  </a:lnTo>
                  <a:lnTo>
                    <a:pt x="3796" y="852"/>
                  </a:lnTo>
                  <a:lnTo>
                    <a:pt x="3796" y="847"/>
                  </a:lnTo>
                  <a:lnTo>
                    <a:pt x="3798" y="847"/>
                  </a:lnTo>
                  <a:lnTo>
                    <a:pt x="3798" y="844"/>
                  </a:lnTo>
                  <a:lnTo>
                    <a:pt x="3800" y="844"/>
                  </a:lnTo>
                  <a:lnTo>
                    <a:pt x="3800" y="839"/>
                  </a:lnTo>
                  <a:lnTo>
                    <a:pt x="3801" y="839"/>
                  </a:lnTo>
                  <a:lnTo>
                    <a:pt x="3801" y="835"/>
                  </a:lnTo>
                  <a:lnTo>
                    <a:pt x="3803" y="835"/>
                  </a:lnTo>
                  <a:lnTo>
                    <a:pt x="3803" y="830"/>
                  </a:lnTo>
                  <a:lnTo>
                    <a:pt x="3805" y="830"/>
                  </a:lnTo>
                  <a:lnTo>
                    <a:pt x="3805" y="827"/>
                  </a:lnTo>
                  <a:lnTo>
                    <a:pt x="3806" y="827"/>
                  </a:lnTo>
                  <a:lnTo>
                    <a:pt x="3806" y="822"/>
                  </a:lnTo>
                  <a:lnTo>
                    <a:pt x="3808" y="822"/>
                  </a:lnTo>
                  <a:lnTo>
                    <a:pt x="3808" y="819"/>
                  </a:lnTo>
                  <a:lnTo>
                    <a:pt x="3810" y="819"/>
                  </a:lnTo>
                  <a:lnTo>
                    <a:pt x="3810" y="814"/>
                  </a:lnTo>
                  <a:lnTo>
                    <a:pt x="3811" y="814"/>
                  </a:lnTo>
                  <a:lnTo>
                    <a:pt x="3811" y="810"/>
                  </a:lnTo>
                  <a:lnTo>
                    <a:pt x="3813" y="810"/>
                  </a:lnTo>
                  <a:lnTo>
                    <a:pt x="3813" y="805"/>
                  </a:lnTo>
                  <a:lnTo>
                    <a:pt x="3815" y="805"/>
                  </a:lnTo>
                  <a:lnTo>
                    <a:pt x="3815" y="802"/>
                  </a:lnTo>
                  <a:lnTo>
                    <a:pt x="3816" y="802"/>
                  </a:lnTo>
                  <a:lnTo>
                    <a:pt x="3816" y="797"/>
                  </a:lnTo>
                  <a:lnTo>
                    <a:pt x="3818" y="797"/>
                  </a:lnTo>
                  <a:lnTo>
                    <a:pt x="3818" y="794"/>
                  </a:lnTo>
                  <a:lnTo>
                    <a:pt x="3820" y="794"/>
                  </a:lnTo>
                  <a:lnTo>
                    <a:pt x="3820" y="789"/>
                  </a:lnTo>
                  <a:lnTo>
                    <a:pt x="3821" y="789"/>
                  </a:lnTo>
                  <a:lnTo>
                    <a:pt x="3821" y="785"/>
                  </a:lnTo>
                  <a:lnTo>
                    <a:pt x="3823" y="785"/>
                  </a:lnTo>
                  <a:lnTo>
                    <a:pt x="3823" y="780"/>
                  </a:lnTo>
                  <a:lnTo>
                    <a:pt x="3825" y="780"/>
                  </a:lnTo>
                  <a:lnTo>
                    <a:pt x="3825" y="777"/>
                  </a:lnTo>
                  <a:lnTo>
                    <a:pt x="3826" y="777"/>
                  </a:lnTo>
                  <a:lnTo>
                    <a:pt x="3826" y="774"/>
                  </a:lnTo>
                  <a:lnTo>
                    <a:pt x="3828" y="774"/>
                  </a:lnTo>
                  <a:lnTo>
                    <a:pt x="3828" y="769"/>
                  </a:lnTo>
                  <a:lnTo>
                    <a:pt x="3830" y="769"/>
                  </a:lnTo>
                  <a:lnTo>
                    <a:pt x="3830" y="765"/>
                  </a:lnTo>
                  <a:lnTo>
                    <a:pt x="3831" y="765"/>
                  </a:lnTo>
                  <a:lnTo>
                    <a:pt x="3831" y="760"/>
                  </a:lnTo>
                  <a:lnTo>
                    <a:pt x="3833" y="760"/>
                  </a:lnTo>
                  <a:lnTo>
                    <a:pt x="3833" y="757"/>
                  </a:lnTo>
                  <a:lnTo>
                    <a:pt x="3835" y="757"/>
                  </a:lnTo>
                  <a:lnTo>
                    <a:pt x="3835" y="752"/>
                  </a:lnTo>
                  <a:lnTo>
                    <a:pt x="3836" y="752"/>
                  </a:lnTo>
                  <a:lnTo>
                    <a:pt x="3836" y="749"/>
                  </a:lnTo>
                  <a:lnTo>
                    <a:pt x="3838" y="749"/>
                  </a:lnTo>
                  <a:lnTo>
                    <a:pt x="3838" y="744"/>
                  </a:lnTo>
                  <a:lnTo>
                    <a:pt x="3840" y="744"/>
                  </a:lnTo>
                  <a:lnTo>
                    <a:pt x="3840" y="742"/>
                  </a:lnTo>
                  <a:lnTo>
                    <a:pt x="3866" y="742"/>
                  </a:lnTo>
                  <a:lnTo>
                    <a:pt x="3866" y="750"/>
                  </a:lnTo>
                  <a:lnTo>
                    <a:pt x="3865" y="750"/>
                  </a:lnTo>
                  <a:lnTo>
                    <a:pt x="3865" y="757"/>
                  </a:lnTo>
                  <a:lnTo>
                    <a:pt x="3863" y="757"/>
                  </a:lnTo>
                  <a:lnTo>
                    <a:pt x="3863" y="765"/>
                  </a:lnTo>
                  <a:lnTo>
                    <a:pt x="3861" y="765"/>
                  </a:lnTo>
                  <a:lnTo>
                    <a:pt x="3861" y="772"/>
                  </a:lnTo>
                  <a:lnTo>
                    <a:pt x="3860" y="772"/>
                  </a:lnTo>
                  <a:lnTo>
                    <a:pt x="3860" y="779"/>
                  </a:lnTo>
                  <a:lnTo>
                    <a:pt x="3858" y="779"/>
                  </a:lnTo>
                  <a:lnTo>
                    <a:pt x="3858" y="785"/>
                  </a:lnTo>
                  <a:lnTo>
                    <a:pt x="3856" y="785"/>
                  </a:lnTo>
                  <a:lnTo>
                    <a:pt x="3856" y="792"/>
                  </a:lnTo>
                  <a:lnTo>
                    <a:pt x="3855" y="792"/>
                  </a:lnTo>
                  <a:lnTo>
                    <a:pt x="3855" y="799"/>
                  </a:lnTo>
                  <a:lnTo>
                    <a:pt x="3853" y="799"/>
                  </a:lnTo>
                  <a:lnTo>
                    <a:pt x="3853" y="807"/>
                  </a:lnTo>
                  <a:lnTo>
                    <a:pt x="3851" y="807"/>
                  </a:lnTo>
                  <a:lnTo>
                    <a:pt x="3851" y="814"/>
                  </a:lnTo>
                  <a:lnTo>
                    <a:pt x="3850" y="814"/>
                  </a:lnTo>
                  <a:lnTo>
                    <a:pt x="3850" y="820"/>
                  </a:lnTo>
                  <a:lnTo>
                    <a:pt x="3848" y="820"/>
                  </a:lnTo>
                  <a:lnTo>
                    <a:pt x="3848" y="827"/>
                  </a:lnTo>
                  <a:lnTo>
                    <a:pt x="3846" y="827"/>
                  </a:lnTo>
                  <a:lnTo>
                    <a:pt x="3846" y="834"/>
                  </a:lnTo>
                  <a:lnTo>
                    <a:pt x="3845" y="834"/>
                  </a:lnTo>
                  <a:lnTo>
                    <a:pt x="3845" y="842"/>
                  </a:lnTo>
                  <a:lnTo>
                    <a:pt x="3843" y="842"/>
                  </a:lnTo>
                  <a:lnTo>
                    <a:pt x="3843" y="849"/>
                  </a:lnTo>
                  <a:lnTo>
                    <a:pt x="3841" y="849"/>
                  </a:lnTo>
                  <a:lnTo>
                    <a:pt x="3841" y="855"/>
                  </a:lnTo>
                  <a:lnTo>
                    <a:pt x="3840" y="855"/>
                  </a:lnTo>
                  <a:lnTo>
                    <a:pt x="3840" y="862"/>
                  </a:lnTo>
                  <a:lnTo>
                    <a:pt x="3838" y="862"/>
                  </a:lnTo>
                  <a:lnTo>
                    <a:pt x="3838" y="864"/>
                  </a:lnTo>
                  <a:lnTo>
                    <a:pt x="3791" y="864"/>
                  </a:lnTo>
                  <a:close/>
                  <a:moveTo>
                    <a:pt x="7938" y="832"/>
                  </a:moveTo>
                  <a:lnTo>
                    <a:pt x="7938" y="824"/>
                  </a:lnTo>
                  <a:lnTo>
                    <a:pt x="7936" y="824"/>
                  </a:lnTo>
                  <a:lnTo>
                    <a:pt x="7936" y="815"/>
                  </a:lnTo>
                  <a:lnTo>
                    <a:pt x="7935" y="815"/>
                  </a:lnTo>
                  <a:lnTo>
                    <a:pt x="7935" y="807"/>
                  </a:lnTo>
                  <a:lnTo>
                    <a:pt x="7933" y="807"/>
                  </a:lnTo>
                  <a:lnTo>
                    <a:pt x="7933" y="800"/>
                  </a:lnTo>
                  <a:lnTo>
                    <a:pt x="7931" y="800"/>
                  </a:lnTo>
                  <a:lnTo>
                    <a:pt x="7931" y="794"/>
                  </a:lnTo>
                  <a:lnTo>
                    <a:pt x="7930" y="794"/>
                  </a:lnTo>
                  <a:lnTo>
                    <a:pt x="7930" y="785"/>
                  </a:lnTo>
                  <a:lnTo>
                    <a:pt x="7928" y="785"/>
                  </a:lnTo>
                  <a:lnTo>
                    <a:pt x="7928" y="779"/>
                  </a:lnTo>
                  <a:lnTo>
                    <a:pt x="7926" y="779"/>
                  </a:lnTo>
                  <a:lnTo>
                    <a:pt x="7926" y="770"/>
                  </a:lnTo>
                  <a:lnTo>
                    <a:pt x="7925" y="770"/>
                  </a:lnTo>
                  <a:lnTo>
                    <a:pt x="7925" y="764"/>
                  </a:lnTo>
                  <a:lnTo>
                    <a:pt x="7923" y="764"/>
                  </a:lnTo>
                  <a:lnTo>
                    <a:pt x="7923" y="757"/>
                  </a:lnTo>
                  <a:lnTo>
                    <a:pt x="7921" y="757"/>
                  </a:lnTo>
                  <a:lnTo>
                    <a:pt x="7921" y="752"/>
                  </a:lnTo>
                  <a:lnTo>
                    <a:pt x="7920" y="752"/>
                  </a:lnTo>
                  <a:lnTo>
                    <a:pt x="7920" y="745"/>
                  </a:lnTo>
                  <a:lnTo>
                    <a:pt x="7918" y="745"/>
                  </a:lnTo>
                  <a:lnTo>
                    <a:pt x="7918" y="740"/>
                  </a:lnTo>
                  <a:lnTo>
                    <a:pt x="7916" y="740"/>
                  </a:lnTo>
                  <a:lnTo>
                    <a:pt x="7916" y="735"/>
                  </a:lnTo>
                  <a:lnTo>
                    <a:pt x="7915" y="735"/>
                  </a:lnTo>
                  <a:lnTo>
                    <a:pt x="7915" y="729"/>
                  </a:lnTo>
                  <a:lnTo>
                    <a:pt x="7913" y="729"/>
                  </a:lnTo>
                  <a:lnTo>
                    <a:pt x="7913" y="724"/>
                  </a:lnTo>
                  <a:lnTo>
                    <a:pt x="7911" y="724"/>
                  </a:lnTo>
                  <a:lnTo>
                    <a:pt x="7911" y="717"/>
                  </a:lnTo>
                  <a:lnTo>
                    <a:pt x="7910" y="717"/>
                  </a:lnTo>
                  <a:lnTo>
                    <a:pt x="7910" y="712"/>
                  </a:lnTo>
                  <a:lnTo>
                    <a:pt x="7908" y="712"/>
                  </a:lnTo>
                  <a:lnTo>
                    <a:pt x="7908" y="707"/>
                  </a:lnTo>
                  <a:lnTo>
                    <a:pt x="7906" y="707"/>
                  </a:lnTo>
                  <a:lnTo>
                    <a:pt x="7906" y="702"/>
                  </a:lnTo>
                  <a:lnTo>
                    <a:pt x="7905" y="702"/>
                  </a:lnTo>
                  <a:lnTo>
                    <a:pt x="7905" y="697"/>
                  </a:lnTo>
                  <a:lnTo>
                    <a:pt x="7903" y="697"/>
                  </a:lnTo>
                  <a:lnTo>
                    <a:pt x="7903" y="692"/>
                  </a:lnTo>
                  <a:lnTo>
                    <a:pt x="7901" y="692"/>
                  </a:lnTo>
                  <a:lnTo>
                    <a:pt x="7901" y="687"/>
                  </a:lnTo>
                  <a:lnTo>
                    <a:pt x="7900" y="687"/>
                  </a:lnTo>
                  <a:lnTo>
                    <a:pt x="7900" y="682"/>
                  </a:lnTo>
                  <a:lnTo>
                    <a:pt x="7898" y="682"/>
                  </a:lnTo>
                  <a:lnTo>
                    <a:pt x="7898" y="677"/>
                  </a:lnTo>
                  <a:lnTo>
                    <a:pt x="7896" y="677"/>
                  </a:lnTo>
                  <a:lnTo>
                    <a:pt x="7896" y="674"/>
                  </a:lnTo>
                  <a:lnTo>
                    <a:pt x="7895" y="674"/>
                  </a:lnTo>
                  <a:lnTo>
                    <a:pt x="7895" y="669"/>
                  </a:lnTo>
                  <a:lnTo>
                    <a:pt x="7893" y="669"/>
                  </a:lnTo>
                  <a:lnTo>
                    <a:pt x="7893" y="664"/>
                  </a:lnTo>
                  <a:lnTo>
                    <a:pt x="7891" y="664"/>
                  </a:lnTo>
                  <a:lnTo>
                    <a:pt x="7891" y="659"/>
                  </a:lnTo>
                  <a:lnTo>
                    <a:pt x="7890" y="659"/>
                  </a:lnTo>
                  <a:lnTo>
                    <a:pt x="7890" y="655"/>
                  </a:lnTo>
                  <a:lnTo>
                    <a:pt x="7888" y="655"/>
                  </a:lnTo>
                  <a:lnTo>
                    <a:pt x="7888" y="650"/>
                  </a:lnTo>
                  <a:lnTo>
                    <a:pt x="7886" y="650"/>
                  </a:lnTo>
                  <a:lnTo>
                    <a:pt x="7886" y="645"/>
                  </a:lnTo>
                  <a:lnTo>
                    <a:pt x="7885" y="645"/>
                  </a:lnTo>
                  <a:lnTo>
                    <a:pt x="7885" y="642"/>
                  </a:lnTo>
                  <a:lnTo>
                    <a:pt x="7883" y="642"/>
                  </a:lnTo>
                  <a:lnTo>
                    <a:pt x="7883" y="637"/>
                  </a:lnTo>
                  <a:lnTo>
                    <a:pt x="7881" y="637"/>
                  </a:lnTo>
                  <a:lnTo>
                    <a:pt x="7881" y="634"/>
                  </a:lnTo>
                  <a:lnTo>
                    <a:pt x="7880" y="634"/>
                  </a:lnTo>
                  <a:lnTo>
                    <a:pt x="7880" y="630"/>
                  </a:lnTo>
                  <a:lnTo>
                    <a:pt x="7878" y="630"/>
                  </a:lnTo>
                  <a:lnTo>
                    <a:pt x="7878" y="625"/>
                  </a:lnTo>
                  <a:lnTo>
                    <a:pt x="7876" y="625"/>
                  </a:lnTo>
                  <a:lnTo>
                    <a:pt x="7876" y="622"/>
                  </a:lnTo>
                  <a:lnTo>
                    <a:pt x="7875" y="622"/>
                  </a:lnTo>
                  <a:lnTo>
                    <a:pt x="7875" y="619"/>
                  </a:lnTo>
                  <a:lnTo>
                    <a:pt x="7873" y="619"/>
                  </a:lnTo>
                  <a:lnTo>
                    <a:pt x="7873" y="614"/>
                  </a:lnTo>
                  <a:lnTo>
                    <a:pt x="7871" y="614"/>
                  </a:lnTo>
                  <a:lnTo>
                    <a:pt x="7871" y="610"/>
                  </a:lnTo>
                  <a:lnTo>
                    <a:pt x="7870" y="610"/>
                  </a:lnTo>
                  <a:lnTo>
                    <a:pt x="7870" y="607"/>
                  </a:lnTo>
                  <a:lnTo>
                    <a:pt x="7868" y="607"/>
                  </a:lnTo>
                  <a:lnTo>
                    <a:pt x="7868" y="602"/>
                  </a:lnTo>
                  <a:lnTo>
                    <a:pt x="7866" y="602"/>
                  </a:lnTo>
                  <a:lnTo>
                    <a:pt x="7866" y="599"/>
                  </a:lnTo>
                  <a:lnTo>
                    <a:pt x="7865" y="599"/>
                  </a:lnTo>
                  <a:lnTo>
                    <a:pt x="7865" y="595"/>
                  </a:lnTo>
                  <a:lnTo>
                    <a:pt x="7863" y="595"/>
                  </a:lnTo>
                  <a:lnTo>
                    <a:pt x="7863" y="590"/>
                  </a:lnTo>
                  <a:lnTo>
                    <a:pt x="7865" y="590"/>
                  </a:lnTo>
                  <a:lnTo>
                    <a:pt x="7865" y="594"/>
                  </a:lnTo>
                  <a:lnTo>
                    <a:pt x="7866" y="594"/>
                  </a:lnTo>
                  <a:lnTo>
                    <a:pt x="7866" y="597"/>
                  </a:lnTo>
                  <a:lnTo>
                    <a:pt x="7868" y="597"/>
                  </a:lnTo>
                  <a:lnTo>
                    <a:pt x="7868" y="600"/>
                  </a:lnTo>
                  <a:lnTo>
                    <a:pt x="7870" y="600"/>
                  </a:lnTo>
                  <a:lnTo>
                    <a:pt x="7870" y="604"/>
                  </a:lnTo>
                  <a:lnTo>
                    <a:pt x="7871" y="604"/>
                  </a:lnTo>
                  <a:lnTo>
                    <a:pt x="7871" y="609"/>
                  </a:lnTo>
                  <a:lnTo>
                    <a:pt x="7873" y="609"/>
                  </a:lnTo>
                  <a:lnTo>
                    <a:pt x="7873" y="612"/>
                  </a:lnTo>
                  <a:lnTo>
                    <a:pt x="7875" y="612"/>
                  </a:lnTo>
                  <a:lnTo>
                    <a:pt x="7875" y="615"/>
                  </a:lnTo>
                  <a:lnTo>
                    <a:pt x="7876" y="615"/>
                  </a:lnTo>
                  <a:lnTo>
                    <a:pt x="7876" y="620"/>
                  </a:lnTo>
                  <a:lnTo>
                    <a:pt x="7878" y="620"/>
                  </a:lnTo>
                  <a:lnTo>
                    <a:pt x="7878" y="624"/>
                  </a:lnTo>
                  <a:lnTo>
                    <a:pt x="7880" y="624"/>
                  </a:lnTo>
                  <a:lnTo>
                    <a:pt x="7880" y="627"/>
                  </a:lnTo>
                  <a:lnTo>
                    <a:pt x="7881" y="627"/>
                  </a:lnTo>
                  <a:lnTo>
                    <a:pt x="7881" y="632"/>
                  </a:lnTo>
                  <a:lnTo>
                    <a:pt x="7883" y="632"/>
                  </a:lnTo>
                  <a:lnTo>
                    <a:pt x="7883" y="635"/>
                  </a:lnTo>
                  <a:lnTo>
                    <a:pt x="7885" y="635"/>
                  </a:lnTo>
                  <a:lnTo>
                    <a:pt x="7885" y="640"/>
                  </a:lnTo>
                  <a:lnTo>
                    <a:pt x="7886" y="640"/>
                  </a:lnTo>
                  <a:lnTo>
                    <a:pt x="7886" y="644"/>
                  </a:lnTo>
                  <a:lnTo>
                    <a:pt x="7888" y="644"/>
                  </a:lnTo>
                  <a:lnTo>
                    <a:pt x="7888" y="649"/>
                  </a:lnTo>
                  <a:lnTo>
                    <a:pt x="7890" y="649"/>
                  </a:lnTo>
                  <a:lnTo>
                    <a:pt x="7890" y="652"/>
                  </a:lnTo>
                  <a:lnTo>
                    <a:pt x="7891" y="652"/>
                  </a:lnTo>
                  <a:lnTo>
                    <a:pt x="7891" y="657"/>
                  </a:lnTo>
                  <a:lnTo>
                    <a:pt x="7893" y="657"/>
                  </a:lnTo>
                  <a:lnTo>
                    <a:pt x="7893" y="662"/>
                  </a:lnTo>
                  <a:lnTo>
                    <a:pt x="7895" y="662"/>
                  </a:lnTo>
                  <a:lnTo>
                    <a:pt x="7895" y="665"/>
                  </a:lnTo>
                  <a:lnTo>
                    <a:pt x="7896" y="665"/>
                  </a:lnTo>
                  <a:lnTo>
                    <a:pt x="7896" y="670"/>
                  </a:lnTo>
                  <a:lnTo>
                    <a:pt x="7898" y="670"/>
                  </a:lnTo>
                  <a:lnTo>
                    <a:pt x="7898" y="675"/>
                  </a:lnTo>
                  <a:lnTo>
                    <a:pt x="7900" y="675"/>
                  </a:lnTo>
                  <a:lnTo>
                    <a:pt x="7900" y="680"/>
                  </a:lnTo>
                  <a:lnTo>
                    <a:pt x="7901" y="680"/>
                  </a:lnTo>
                  <a:lnTo>
                    <a:pt x="7901" y="685"/>
                  </a:lnTo>
                  <a:lnTo>
                    <a:pt x="7903" y="685"/>
                  </a:lnTo>
                  <a:lnTo>
                    <a:pt x="7903" y="690"/>
                  </a:lnTo>
                  <a:lnTo>
                    <a:pt x="7905" y="690"/>
                  </a:lnTo>
                  <a:lnTo>
                    <a:pt x="7905" y="695"/>
                  </a:lnTo>
                  <a:lnTo>
                    <a:pt x="7906" y="695"/>
                  </a:lnTo>
                  <a:lnTo>
                    <a:pt x="7906" y="700"/>
                  </a:lnTo>
                  <a:lnTo>
                    <a:pt x="7908" y="700"/>
                  </a:lnTo>
                  <a:lnTo>
                    <a:pt x="7908" y="705"/>
                  </a:lnTo>
                  <a:lnTo>
                    <a:pt x="7910" y="705"/>
                  </a:lnTo>
                  <a:lnTo>
                    <a:pt x="7910" y="710"/>
                  </a:lnTo>
                  <a:lnTo>
                    <a:pt x="7911" y="710"/>
                  </a:lnTo>
                  <a:lnTo>
                    <a:pt x="7911" y="715"/>
                  </a:lnTo>
                  <a:lnTo>
                    <a:pt x="7913" y="715"/>
                  </a:lnTo>
                  <a:lnTo>
                    <a:pt x="7913" y="720"/>
                  </a:lnTo>
                  <a:lnTo>
                    <a:pt x="7915" y="720"/>
                  </a:lnTo>
                  <a:lnTo>
                    <a:pt x="7915" y="727"/>
                  </a:lnTo>
                  <a:lnTo>
                    <a:pt x="7916" y="727"/>
                  </a:lnTo>
                  <a:lnTo>
                    <a:pt x="7916" y="732"/>
                  </a:lnTo>
                  <a:lnTo>
                    <a:pt x="7918" y="732"/>
                  </a:lnTo>
                  <a:lnTo>
                    <a:pt x="7918" y="739"/>
                  </a:lnTo>
                  <a:lnTo>
                    <a:pt x="7920" y="739"/>
                  </a:lnTo>
                  <a:lnTo>
                    <a:pt x="7920" y="744"/>
                  </a:lnTo>
                  <a:lnTo>
                    <a:pt x="7921" y="744"/>
                  </a:lnTo>
                  <a:lnTo>
                    <a:pt x="7921" y="750"/>
                  </a:lnTo>
                  <a:lnTo>
                    <a:pt x="7923" y="750"/>
                  </a:lnTo>
                  <a:lnTo>
                    <a:pt x="7923" y="755"/>
                  </a:lnTo>
                  <a:lnTo>
                    <a:pt x="7925" y="755"/>
                  </a:lnTo>
                  <a:lnTo>
                    <a:pt x="7925" y="762"/>
                  </a:lnTo>
                  <a:lnTo>
                    <a:pt x="7926" y="762"/>
                  </a:lnTo>
                  <a:lnTo>
                    <a:pt x="7926" y="769"/>
                  </a:lnTo>
                  <a:lnTo>
                    <a:pt x="7928" y="769"/>
                  </a:lnTo>
                  <a:lnTo>
                    <a:pt x="7928" y="775"/>
                  </a:lnTo>
                  <a:lnTo>
                    <a:pt x="7930" y="775"/>
                  </a:lnTo>
                  <a:lnTo>
                    <a:pt x="7930" y="784"/>
                  </a:lnTo>
                  <a:lnTo>
                    <a:pt x="7931" y="784"/>
                  </a:lnTo>
                  <a:lnTo>
                    <a:pt x="7931" y="790"/>
                  </a:lnTo>
                  <a:lnTo>
                    <a:pt x="7933" y="790"/>
                  </a:lnTo>
                  <a:lnTo>
                    <a:pt x="7933" y="797"/>
                  </a:lnTo>
                  <a:lnTo>
                    <a:pt x="7935" y="797"/>
                  </a:lnTo>
                  <a:lnTo>
                    <a:pt x="7935" y="805"/>
                  </a:lnTo>
                  <a:lnTo>
                    <a:pt x="7936" y="805"/>
                  </a:lnTo>
                  <a:lnTo>
                    <a:pt x="7936" y="812"/>
                  </a:lnTo>
                  <a:lnTo>
                    <a:pt x="7938" y="812"/>
                  </a:lnTo>
                  <a:lnTo>
                    <a:pt x="7938" y="822"/>
                  </a:lnTo>
                  <a:lnTo>
                    <a:pt x="7940" y="822"/>
                  </a:lnTo>
                  <a:lnTo>
                    <a:pt x="7940" y="832"/>
                  </a:lnTo>
                  <a:lnTo>
                    <a:pt x="7938" y="832"/>
                  </a:lnTo>
                  <a:close/>
                  <a:moveTo>
                    <a:pt x="7528" y="190"/>
                  </a:moveTo>
                  <a:lnTo>
                    <a:pt x="7528" y="189"/>
                  </a:lnTo>
                  <a:lnTo>
                    <a:pt x="7526" y="189"/>
                  </a:lnTo>
                  <a:lnTo>
                    <a:pt x="7526" y="187"/>
                  </a:lnTo>
                  <a:lnTo>
                    <a:pt x="7523" y="187"/>
                  </a:lnTo>
                  <a:lnTo>
                    <a:pt x="7523" y="185"/>
                  </a:lnTo>
                  <a:lnTo>
                    <a:pt x="7521" y="185"/>
                  </a:lnTo>
                  <a:lnTo>
                    <a:pt x="7521" y="184"/>
                  </a:lnTo>
                  <a:lnTo>
                    <a:pt x="7518" y="184"/>
                  </a:lnTo>
                  <a:lnTo>
                    <a:pt x="7518" y="182"/>
                  </a:lnTo>
                  <a:lnTo>
                    <a:pt x="7516" y="182"/>
                  </a:lnTo>
                  <a:lnTo>
                    <a:pt x="7516" y="180"/>
                  </a:lnTo>
                  <a:lnTo>
                    <a:pt x="7513" y="180"/>
                  </a:lnTo>
                  <a:lnTo>
                    <a:pt x="7513" y="179"/>
                  </a:lnTo>
                  <a:lnTo>
                    <a:pt x="7511" y="179"/>
                  </a:lnTo>
                  <a:lnTo>
                    <a:pt x="7511" y="177"/>
                  </a:lnTo>
                  <a:lnTo>
                    <a:pt x="7510" y="177"/>
                  </a:lnTo>
                  <a:lnTo>
                    <a:pt x="7510" y="175"/>
                  </a:lnTo>
                  <a:lnTo>
                    <a:pt x="7506" y="175"/>
                  </a:lnTo>
                  <a:lnTo>
                    <a:pt x="7506" y="174"/>
                  </a:lnTo>
                  <a:lnTo>
                    <a:pt x="7505" y="174"/>
                  </a:lnTo>
                  <a:lnTo>
                    <a:pt x="7505" y="172"/>
                  </a:lnTo>
                  <a:lnTo>
                    <a:pt x="7501" y="172"/>
                  </a:lnTo>
                  <a:lnTo>
                    <a:pt x="7501" y="170"/>
                  </a:lnTo>
                  <a:lnTo>
                    <a:pt x="7500" y="170"/>
                  </a:lnTo>
                  <a:lnTo>
                    <a:pt x="7500" y="169"/>
                  </a:lnTo>
                  <a:lnTo>
                    <a:pt x="7496" y="169"/>
                  </a:lnTo>
                  <a:lnTo>
                    <a:pt x="7496" y="167"/>
                  </a:lnTo>
                  <a:lnTo>
                    <a:pt x="7495" y="167"/>
                  </a:lnTo>
                  <a:lnTo>
                    <a:pt x="7495" y="165"/>
                  </a:lnTo>
                  <a:lnTo>
                    <a:pt x="7491" y="165"/>
                  </a:lnTo>
                  <a:lnTo>
                    <a:pt x="7491" y="164"/>
                  </a:lnTo>
                  <a:lnTo>
                    <a:pt x="7490" y="164"/>
                  </a:lnTo>
                  <a:lnTo>
                    <a:pt x="7490" y="162"/>
                  </a:lnTo>
                  <a:lnTo>
                    <a:pt x="7493" y="162"/>
                  </a:lnTo>
                  <a:lnTo>
                    <a:pt x="7493" y="164"/>
                  </a:lnTo>
                  <a:lnTo>
                    <a:pt x="7496" y="164"/>
                  </a:lnTo>
                  <a:lnTo>
                    <a:pt x="7496" y="165"/>
                  </a:lnTo>
                  <a:lnTo>
                    <a:pt x="7498" y="165"/>
                  </a:lnTo>
                  <a:lnTo>
                    <a:pt x="7498" y="167"/>
                  </a:lnTo>
                  <a:lnTo>
                    <a:pt x="7501" y="167"/>
                  </a:lnTo>
                  <a:lnTo>
                    <a:pt x="7501" y="169"/>
                  </a:lnTo>
                  <a:lnTo>
                    <a:pt x="7503" y="169"/>
                  </a:lnTo>
                  <a:lnTo>
                    <a:pt x="7503" y="170"/>
                  </a:lnTo>
                  <a:lnTo>
                    <a:pt x="7506" y="170"/>
                  </a:lnTo>
                  <a:lnTo>
                    <a:pt x="7506" y="172"/>
                  </a:lnTo>
                  <a:lnTo>
                    <a:pt x="7508" y="172"/>
                  </a:lnTo>
                  <a:lnTo>
                    <a:pt x="7508" y="174"/>
                  </a:lnTo>
                  <a:lnTo>
                    <a:pt x="7511" y="174"/>
                  </a:lnTo>
                  <a:lnTo>
                    <a:pt x="7511" y="175"/>
                  </a:lnTo>
                  <a:lnTo>
                    <a:pt x="7513" y="175"/>
                  </a:lnTo>
                  <a:lnTo>
                    <a:pt x="7513" y="177"/>
                  </a:lnTo>
                  <a:lnTo>
                    <a:pt x="7516" y="177"/>
                  </a:lnTo>
                  <a:lnTo>
                    <a:pt x="7516" y="179"/>
                  </a:lnTo>
                  <a:lnTo>
                    <a:pt x="7518" y="179"/>
                  </a:lnTo>
                  <a:lnTo>
                    <a:pt x="7518" y="180"/>
                  </a:lnTo>
                  <a:lnTo>
                    <a:pt x="7520" y="180"/>
                  </a:lnTo>
                  <a:lnTo>
                    <a:pt x="7520" y="182"/>
                  </a:lnTo>
                  <a:lnTo>
                    <a:pt x="7523" y="182"/>
                  </a:lnTo>
                  <a:lnTo>
                    <a:pt x="7523" y="184"/>
                  </a:lnTo>
                  <a:lnTo>
                    <a:pt x="7525" y="184"/>
                  </a:lnTo>
                  <a:lnTo>
                    <a:pt x="7525" y="185"/>
                  </a:lnTo>
                  <a:lnTo>
                    <a:pt x="7528" y="185"/>
                  </a:lnTo>
                  <a:lnTo>
                    <a:pt x="7528" y="187"/>
                  </a:lnTo>
                  <a:lnTo>
                    <a:pt x="7530" y="187"/>
                  </a:lnTo>
                  <a:lnTo>
                    <a:pt x="7530" y="189"/>
                  </a:lnTo>
                  <a:lnTo>
                    <a:pt x="7531" y="189"/>
                  </a:lnTo>
                  <a:lnTo>
                    <a:pt x="7531" y="190"/>
                  </a:lnTo>
                  <a:lnTo>
                    <a:pt x="7528" y="190"/>
                  </a:lnTo>
                  <a:close/>
                  <a:moveTo>
                    <a:pt x="7486" y="162"/>
                  </a:moveTo>
                  <a:lnTo>
                    <a:pt x="7486" y="160"/>
                  </a:lnTo>
                  <a:lnTo>
                    <a:pt x="7483" y="160"/>
                  </a:lnTo>
                  <a:lnTo>
                    <a:pt x="7483" y="159"/>
                  </a:lnTo>
                  <a:lnTo>
                    <a:pt x="7481" y="159"/>
                  </a:lnTo>
                  <a:lnTo>
                    <a:pt x="7481" y="157"/>
                  </a:lnTo>
                  <a:lnTo>
                    <a:pt x="7478" y="157"/>
                  </a:lnTo>
                  <a:lnTo>
                    <a:pt x="7478" y="155"/>
                  </a:lnTo>
                  <a:lnTo>
                    <a:pt x="7476" y="155"/>
                  </a:lnTo>
                  <a:lnTo>
                    <a:pt x="7476" y="154"/>
                  </a:lnTo>
                  <a:lnTo>
                    <a:pt x="7473" y="154"/>
                  </a:lnTo>
                  <a:lnTo>
                    <a:pt x="7473" y="152"/>
                  </a:lnTo>
                  <a:lnTo>
                    <a:pt x="7470" y="152"/>
                  </a:lnTo>
                  <a:lnTo>
                    <a:pt x="7470" y="150"/>
                  </a:lnTo>
                  <a:lnTo>
                    <a:pt x="7468" y="150"/>
                  </a:lnTo>
                  <a:lnTo>
                    <a:pt x="7468" y="149"/>
                  </a:lnTo>
                  <a:lnTo>
                    <a:pt x="7465" y="149"/>
                  </a:lnTo>
                  <a:lnTo>
                    <a:pt x="7465" y="147"/>
                  </a:lnTo>
                  <a:lnTo>
                    <a:pt x="7461" y="147"/>
                  </a:lnTo>
                  <a:lnTo>
                    <a:pt x="7461" y="145"/>
                  </a:lnTo>
                  <a:lnTo>
                    <a:pt x="7460" y="145"/>
                  </a:lnTo>
                  <a:lnTo>
                    <a:pt x="7460" y="144"/>
                  </a:lnTo>
                  <a:lnTo>
                    <a:pt x="7456" y="144"/>
                  </a:lnTo>
                  <a:lnTo>
                    <a:pt x="7456" y="142"/>
                  </a:lnTo>
                  <a:lnTo>
                    <a:pt x="7453" y="142"/>
                  </a:lnTo>
                  <a:lnTo>
                    <a:pt x="7453" y="140"/>
                  </a:lnTo>
                  <a:lnTo>
                    <a:pt x="7451" y="140"/>
                  </a:lnTo>
                  <a:lnTo>
                    <a:pt x="7451" y="139"/>
                  </a:lnTo>
                  <a:lnTo>
                    <a:pt x="7448" y="139"/>
                  </a:lnTo>
                  <a:lnTo>
                    <a:pt x="7448" y="137"/>
                  </a:lnTo>
                  <a:lnTo>
                    <a:pt x="7445" y="137"/>
                  </a:lnTo>
                  <a:lnTo>
                    <a:pt x="7445" y="135"/>
                  </a:lnTo>
                  <a:lnTo>
                    <a:pt x="7441" y="135"/>
                  </a:lnTo>
                  <a:lnTo>
                    <a:pt x="7441" y="134"/>
                  </a:lnTo>
                  <a:lnTo>
                    <a:pt x="7440" y="134"/>
                  </a:lnTo>
                  <a:lnTo>
                    <a:pt x="7440" y="132"/>
                  </a:lnTo>
                  <a:lnTo>
                    <a:pt x="7436" y="132"/>
                  </a:lnTo>
                  <a:lnTo>
                    <a:pt x="7436" y="130"/>
                  </a:lnTo>
                  <a:lnTo>
                    <a:pt x="7433" y="130"/>
                  </a:lnTo>
                  <a:lnTo>
                    <a:pt x="7433" y="129"/>
                  </a:lnTo>
                  <a:lnTo>
                    <a:pt x="7430" y="129"/>
                  </a:lnTo>
                  <a:lnTo>
                    <a:pt x="7430" y="127"/>
                  </a:lnTo>
                  <a:lnTo>
                    <a:pt x="7428" y="127"/>
                  </a:lnTo>
                  <a:lnTo>
                    <a:pt x="7428" y="125"/>
                  </a:lnTo>
                  <a:lnTo>
                    <a:pt x="7425" y="125"/>
                  </a:lnTo>
                  <a:lnTo>
                    <a:pt x="7425" y="124"/>
                  </a:lnTo>
                  <a:lnTo>
                    <a:pt x="7421" y="124"/>
                  </a:lnTo>
                  <a:lnTo>
                    <a:pt x="7421" y="122"/>
                  </a:lnTo>
                  <a:lnTo>
                    <a:pt x="7418" y="122"/>
                  </a:lnTo>
                  <a:lnTo>
                    <a:pt x="7418" y="120"/>
                  </a:lnTo>
                  <a:lnTo>
                    <a:pt x="7415" y="120"/>
                  </a:lnTo>
                  <a:lnTo>
                    <a:pt x="7415" y="119"/>
                  </a:lnTo>
                  <a:lnTo>
                    <a:pt x="7411" y="119"/>
                  </a:lnTo>
                  <a:lnTo>
                    <a:pt x="7411" y="117"/>
                  </a:lnTo>
                  <a:lnTo>
                    <a:pt x="7410" y="117"/>
                  </a:lnTo>
                  <a:lnTo>
                    <a:pt x="7410" y="115"/>
                  </a:lnTo>
                  <a:lnTo>
                    <a:pt x="7413" y="115"/>
                  </a:lnTo>
                  <a:lnTo>
                    <a:pt x="7413" y="117"/>
                  </a:lnTo>
                  <a:lnTo>
                    <a:pt x="7416" y="117"/>
                  </a:lnTo>
                  <a:lnTo>
                    <a:pt x="7416" y="119"/>
                  </a:lnTo>
                  <a:lnTo>
                    <a:pt x="7420" y="119"/>
                  </a:lnTo>
                  <a:lnTo>
                    <a:pt x="7420" y="120"/>
                  </a:lnTo>
                  <a:lnTo>
                    <a:pt x="7423" y="120"/>
                  </a:lnTo>
                  <a:lnTo>
                    <a:pt x="7423" y="122"/>
                  </a:lnTo>
                  <a:lnTo>
                    <a:pt x="7426" y="122"/>
                  </a:lnTo>
                  <a:lnTo>
                    <a:pt x="7426" y="124"/>
                  </a:lnTo>
                  <a:lnTo>
                    <a:pt x="7430" y="124"/>
                  </a:lnTo>
                  <a:lnTo>
                    <a:pt x="7430" y="125"/>
                  </a:lnTo>
                  <a:lnTo>
                    <a:pt x="7431" y="125"/>
                  </a:lnTo>
                  <a:lnTo>
                    <a:pt x="7431" y="127"/>
                  </a:lnTo>
                  <a:lnTo>
                    <a:pt x="7435" y="127"/>
                  </a:lnTo>
                  <a:lnTo>
                    <a:pt x="7435" y="129"/>
                  </a:lnTo>
                  <a:lnTo>
                    <a:pt x="7438" y="129"/>
                  </a:lnTo>
                  <a:lnTo>
                    <a:pt x="7438" y="130"/>
                  </a:lnTo>
                  <a:lnTo>
                    <a:pt x="7441" y="130"/>
                  </a:lnTo>
                  <a:lnTo>
                    <a:pt x="7441" y="132"/>
                  </a:lnTo>
                  <a:lnTo>
                    <a:pt x="7443" y="132"/>
                  </a:lnTo>
                  <a:lnTo>
                    <a:pt x="7443" y="134"/>
                  </a:lnTo>
                  <a:lnTo>
                    <a:pt x="7446" y="134"/>
                  </a:lnTo>
                  <a:lnTo>
                    <a:pt x="7446" y="135"/>
                  </a:lnTo>
                  <a:lnTo>
                    <a:pt x="7450" y="135"/>
                  </a:lnTo>
                  <a:lnTo>
                    <a:pt x="7450" y="137"/>
                  </a:lnTo>
                  <a:lnTo>
                    <a:pt x="7453" y="137"/>
                  </a:lnTo>
                  <a:lnTo>
                    <a:pt x="7453" y="139"/>
                  </a:lnTo>
                  <a:lnTo>
                    <a:pt x="7455" y="139"/>
                  </a:lnTo>
                  <a:lnTo>
                    <a:pt x="7455" y="140"/>
                  </a:lnTo>
                  <a:lnTo>
                    <a:pt x="7458" y="140"/>
                  </a:lnTo>
                  <a:lnTo>
                    <a:pt x="7458" y="142"/>
                  </a:lnTo>
                  <a:lnTo>
                    <a:pt x="7461" y="142"/>
                  </a:lnTo>
                  <a:lnTo>
                    <a:pt x="7461" y="144"/>
                  </a:lnTo>
                  <a:lnTo>
                    <a:pt x="7465" y="144"/>
                  </a:lnTo>
                  <a:lnTo>
                    <a:pt x="7465" y="145"/>
                  </a:lnTo>
                  <a:lnTo>
                    <a:pt x="7466" y="145"/>
                  </a:lnTo>
                  <a:lnTo>
                    <a:pt x="7466" y="147"/>
                  </a:lnTo>
                  <a:lnTo>
                    <a:pt x="7470" y="147"/>
                  </a:lnTo>
                  <a:lnTo>
                    <a:pt x="7470" y="149"/>
                  </a:lnTo>
                  <a:lnTo>
                    <a:pt x="7471" y="149"/>
                  </a:lnTo>
                  <a:lnTo>
                    <a:pt x="7471" y="150"/>
                  </a:lnTo>
                  <a:lnTo>
                    <a:pt x="7475" y="150"/>
                  </a:lnTo>
                  <a:lnTo>
                    <a:pt x="7475" y="152"/>
                  </a:lnTo>
                  <a:lnTo>
                    <a:pt x="7478" y="152"/>
                  </a:lnTo>
                  <a:lnTo>
                    <a:pt x="7478" y="154"/>
                  </a:lnTo>
                  <a:lnTo>
                    <a:pt x="7480" y="154"/>
                  </a:lnTo>
                  <a:lnTo>
                    <a:pt x="7480" y="155"/>
                  </a:lnTo>
                  <a:lnTo>
                    <a:pt x="7483" y="155"/>
                  </a:lnTo>
                  <a:lnTo>
                    <a:pt x="7483" y="157"/>
                  </a:lnTo>
                  <a:lnTo>
                    <a:pt x="7485" y="157"/>
                  </a:lnTo>
                  <a:lnTo>
                    <a:pt x="7485" y="159"/>
                  </a:lnTo>
                  <a:lnTo>
                    <a:pt x="7488" y="159"/>
                  </a:lnTo>
                  <a:lnTo>
                    <a:pt x="7488" y="160"/>
                  </a:lnTo>
                  <a:lnTo>
                    <a:pt x="7490" y="160"/>
                  </a:lnTo>
                  <a:lnTo>
                    <a:pt x="7490" y="162"/>
                  </a:lnTo>
                  <a:lnTo>
                    <a:pt x="7486" y="162"/>
                  </a:lnTo>
                  <a:close/>
                  <a:moveTo>
                    <a:pt x="7405" y="115"/>
                  </a:moveTo>
                  <a:lnTo>
                    <a:pt x="7405" y="114"/>
                  </a:lnTo>
                  <a:lnTo>
                    <a:pt x="7401" y="114"/>
                  </a:lnTo>
                  <a:lnTo>
                    <a:pt x="7401" y="112"/>
                  </a:lnTo>
                  <a:lnTo>
                    <a:pt x="7398" y="112"/>
                  </a:lnTo>
                  <a:lnTo>
                    <a:pt x="7398" y="110"/>
                  </a:lnTo>
                  <a:lnTo>
                    <a:pt x="7396" y="110"/>
                  </a:lnTo>
                  <a:lnTo>
                    <a:pt x="7396" y="109"/>
                  </a:lnTo>
                  <a:lnTo>
                    <a:pt x="7393" y="109"/>
                  </a:lnTo>
                  <a:lnTo>
                    <a:pt x="7393" y="107"/>
                  </a:lnTo>
                  <a:lnTo>
                    <a:pt x="7388" y="107"/>
                  </a:lnTo>
                  <a:lnTo>
                    <a:pt x="7388" y="105"/>
                  </a:lnTo>
                  <a:lnTo>
                    <a:pt x="7385" y="105"/>
                  </a:lnTo>
                  <a:lnTo>
                    <a:pt x="7385" y="104"/>
                  </a:lnTo>
                  <a:lnTo>
                    <a:pt x="7381" y="104"/>
                  </a:lnTo>
                  <a:lnTo>
                    <a:pt x="7381" y="102"/>
                  </a:lnTo>
                  <a:lnTo>
                    <a:pt x="7378" y="102"/>
                  </a:lnTo>
                  <a:lnTo>
                    <a:pt x="7378" y="100"/>
                  </a:lnTo>
                  <a:lnTo>
                    <a:pt x="7375" y="100"/>
                  </a:lnTo>
                  <a:lnTo>
                    <a:pt x="7375" y="99"/>
                  </a:lnTo>
                  <a:lnTo>
                    <a:pt x="7371" y="99"/>
                  </a:lnTo>
                  <a:lnTo>
                    <a:pt x="7371" y="97"/>
                  </a:lnTo>
                  <a:lnTo>
                    <a:pt x="7368" y="97"/>
                  </a:lnTo>
                  <a:lnTo>
                    <a:pt x="7368" y="95"/>
                  </a:lnTo>
                  <a:lnTo>
                    <a:pt x="7365" y="95"/>
                  </a:lnTo>
                  <a:lnTo>
                    <a:pt x="7365" y="94"/>
                  </a:lnTo>
                  <a:lnTo>
                    <a:pt x="7361" y="94"/>
                  </a:lnTo>
                  <a:lnTo>
                    <a:pt x="7361" y="92"/>
                  </a:lnTo>
                  <a:lnTo>
                    <a:pt x="7356" y="92"/>
                  </a:lnTo>
                  <a:lnTo>
                    <a:pt x="7356" y="90"/>
                  </a:lnTo>
                  <a:lnTo>
                    <a:pt x="7353" y="90"/>
                  </a:lnTo>
                  <a:lnTo>
                    <a:pt x="7353" y="89"/>
                  </a:lnTo>
                  <a:lnTo>
                    <a:pt x="7350" y="89"/>
                  </a:lnTo>
                  <a:lnTo>
                    <a:pt x="7350" y="87"/>
                  </a:lnTo>
                  <a:lnTo>
                    <a:pt x="7346" y="87"/>
                  </a:lnTo>
                  <a:lnTo>
                    <a:pt x="7346" y="85"/>
                  </a:lnTo>
                  <a:lnTo>
                    <a:pt x="7341" y="85"/>
                  </a:lnTo>
                  <a:lnTo>
                    <a:pt x="7341" y="84"/>
                  </a:lnTo>
                  <a:lnTo>
                    <a:pt x="7338" y="84"/>
                  </a:lnTo>
                  <a:lnTo>
                    <a:pt x="7338" y="82"/>
                  </a:lnTo>
                  <a:lnTo>
                    <a:pt x="7335" y="82"/>
                  </a:lnTo>
                  <a:lnTo>
                    <a:pt x="7335" y="80"/>
                  </a:lnTo>
                  <a:lnTo>
                    <a:pt x="7330" y="80"/>
                  </a:lnTo>
                  <a:lnTo>
                    <a:pt x="7330" y="79"/>
                  </a:lnTo>
                  <a:lnTo>
                    <a:pt x="7326" y="79"/>
                  </a:lnTo>
                  <a:lnTo>
                    <a:pt x="7326" y="77"/>
                  </a:lnTo>
                  <a:lnTo>
                    <a:pt x="7323" y="77"/>
                  </a:lnTo>
                  <a:lnTo>
                    <a:pt x="7323" y="75"/>
                  </a:lnTo>
                  <a:lnTo>
                    <a:pt x="7318" y="75"/>
                  </a:lnTo>
                  <a:lnTo>
                    <a:pt x="7318" y="74"/>
                  </a:lnTo>
                  <a:lnTo>
                    <a:pt x="7315" y="74"/>
                  </a:lnTo>
                  <a:lnTo>
                    <a:pt x="7315" y="72"/>
                  </a:lnTo>
                  <a:lnTo>
                    <a:pt x="7320" y="72"/>
                  </a:lnTo>
                  <a:lnTo>
                    <a:pt x="7320" y="74"/>
                  </a:lnTo>
                  <a:lnTo>
                    <a:pt x="7325" y="74"/>
                  </a:lnTo>
                  <a:lnTo>
                    <a:pt x="7325" y="75"/>
                  </a:lnTo>
                  <a:lnTo>
                    <a:pt x="7328" y="75"/>
                  </a:lnTo>
                  <a:lnTo>
                    <a:pt x="7328" y="77"/>
                  </a:lnTo>
                  <a:lnTo>
                    <a:pt x="7333" y="77"/>
                  </a:lnTo>
                  <a:lnTo>
                    <a:pt x="7333" y="79"/>
                  </a:lnTo>
                  <a:lnTo>
                    <a:pt x="7336" y="79"/>
                  </a:lnTo>
                  <a:lnTo>
                    <a:pt x="7336" y="80"/>
                  </a:lnTo>
                  <a:lnTo>
                    <a:pt x="7340" y="80"/>
                  </a:lnTo>
                  <a:lnTo>
                    <a:pt x="7340" y="82"/>
                  </a:lnTo>
                  <a:lnTo>
                    <a:pt x="7343" y="82"/>
                  </a:lnTo>
                  <a:lnTo>
                    <a:pt x="7343" y="84"/>
                  </a:lnTo>
                  <a:lnTo>
                    <a:pt x="7348" y="84"/>
                  </a:lnTo>
                  <a:lnTo>
                    <a:pt x="7348" y="85"/>
                  </a:lnTo>
                  <a:lnTo>
                    <a:pt x="7351" y="85"/>
                  </a:lnTo>
                  <a:lnTo>
                    <a:pt x="7351" y="87"/>
                  </a:lnTo>
                  <a:lnTo>
                    <a:pt x="7355" y="87"/>
                  </a:lnTo>
                  <a:lnTo>
                    <a:pt x="7355" y="89"/>
                  </a:lnTo>
                  <a:lnTo>
                    <a:pt x="7358" y="89"/>
                  </a:lnTo>
                  <a:lnTo>
                    <a:pt x="7358" y="90"/>
                  </a:lnTo>
                  <a:lnTo>
                    <a:pt x="7363" y="90"/>
                  </a:lnTo>
                  <a:lnTo>
                    <a:pt x="7363" y="92"/>
                  </a:lnTo>
                  <a:lnTo>
                    <a:pt x="7366" y="92"/>
                  </a:lnTo>
                  <a:lnTo>
                    <a:pt x="7366" y="94"/>
                  </a:lnTo>
                  <a:lnTo>
                    <a:pt x="7370" y="94"/>
                  </a:lnTo>
                  <a:lnTo>
                    <a:pt x="7370" y="95"/>
                  </a:lnTo>
                  <a:lnTo>
                    <a:pt x="7373" y="95"/>
                  </a:lnTo>
                  <a:lnTo>
                    <a:pt x="7373" y="97"/>
                  </a:lnTo>
                  <a:lnTo>
                    <a:pt x="7376" y="97"/>
                  </a:lnTo>
                  <a:lnTo>
                    <a:pt x="7376" y="99"/>
                  </a:lnTo>
                  <a:lnTo>
                    <a:pt x="7380" y="99"/>
                  </a:lnTo>
                  <a:lnTo>
                    <a:pt x="7380" y="100"/>
                  </a:lnTo>
                  <a:lnTo>
                    <a:pt x="7383" y="100"/>
                  </a:lnTo>
                  <a:lnTo>
                    <a:pt x="7383" y="102"/>
                  </a:lnTo>
                  <a:lnTo>
                    <a:pt x="7386" y="102"/>
                  </a:lnTo>
                  <a:lnTo>
                    <a:pt x="7386" y="104"/>
                  </a:lnTo>
                  <a:lnTo>
                    <a:pt x="7391" y="104"/>
                  </a:lnTo>
                  <a:lnTo>
                    <a:pt x="7391" y="105"/>
                  </a:lnTo>
                  <a:lnTo>
                    <a:pt x="7395" y="105"/>
                  </a:lnTo>
                  <a:lnTo>
                    <a:pt x="7395" y="107"/>
                  </a:lnTo>
                  <a:lnTo>
                    <a:pt x="7398" y="107"/>
                  </a:lnTo>
                  <a:lnTo>
                    <a:pt x="7398" y="109"/>
                  </a:lnTo>
                  <a:lnTo>
                    <a:pt x="7400" y="109"/>
                  </a:lnTo>
                  <a:lnTo>
                    <a:pt x="7400" y="110"/>
                  </a:lnTo>
                  <a:lnTo>
                    <a:pt x="7403" y="110"/>
                  </a:lnTo>
                  <a:lnTo>
                    <a:pt x="7403" y="112"/>
                  </a:lnTo>
                  <a:lnTo>
                    <a:pt x="7406" y="112"/>
                  </a:lnTo>
                  <a:lnTo>
                    <a:pt x="7406" y="114"/>
                  </a:lnTo>
                  <a:lnTo>
                    <a:pt x="7410" y="114"/>
                  </a:lnTo>
                  <a:lnTo>
                    <a:pt x="7410" y="115"/>
                  </a:lnTo>
                  <a:lnTo>
                    <a:pt x="7405" y="115"/>
                  </a:lnTo>
                  <a:close/>
                  <a:moveTo>
                    <a:pt x="7310" y="72"/>
                  </a:moveTo>
                  <a:lnTo>
                    <a:pt x="7310" y="70"/>
                  </a:lnTo>
                  <a:lnTo>
                    <a:pt x="7305" y="70"/>
                  </a:lnTo>
                  <a:lnTo>
                    <a:pt x="7305" y="69"/>
                  </a:lnTo>
                  <a:lnTo>
                    <a:pt x="7301" y="69"/>
                  </a:lnTo>
                  <a:lnTo>
                    <a:pt x="7301" y="67"/>
                  </a:lnTo>
                  <a:lnTo>
                    <a:pt x="7296" y="67"/>
                  </a:lnTo>
                  <a:lnTo>
                    <a:pt x="7296" y="65"/>
                  </a:lnTo>
                  <a:lnTo>
                    <a:pt x="7293" y="65"/>
                  </a:lnTo>
                  <a:lnTo>
                    <a:pt x="7293" y="64"/>
                  </a:lnTo>
                  <a:lnTo>
                    <a:pt x="7288" y="64"/>
                  </a:lnTo>
                  <a:lnTo>
                    <a:pt x="7288" y="62"/>
                  </a:lnTo>
                  <a:lnTo>
                    <a:pt x="7283" y="62"/>
                  </a:lnTo>
                  <a:lnTo>
                    <a:pt x="7283" y="60"/>
                  </a:lnTo>
                  <a:lnTo>
                    <a:pt x="7278" y="60"/>
                  </a:lnTo>
                  <a:lnTo>
                    <a:pt x="7278" y="59"/>
                  </a:lnTo>
                  <a:lnTo>
                    <a:pt x="7273" y="59"/>
                  </a:lnTo>
                  <a:lnTo>
                    <a:pt x="7273" y="57"/>
                  </a:lnTo>
                  <a:lnTo>
                    <a:pt x="7268" y="57"/>
                  </a:lnTo>
                  <a:lnTo>
                    <a:pt x="7268" y="55"/>
                  </a:lnTo>
                  <a:lnTo>
                    <a:pt x="7263" y="55"/>
                  </a:lnTo>
                  <a:lnTo>
                    <a:pt x="7263" y="54"/>
                  </a:lnTo>
                  <a:lnTo>
                    <a:pt x="7258" y="54"/>
                  </a:lnTo>
                  <a:lnTo>
                    <a:pt x="7258" y="52"/>
                  </a:lnTo>
                  <a:lnTo>
                    <a:pt x="7253" y="52"/>
                  </a:lnTo>
                  <a:lnTo>
                    <a:pt x="7253" y="50"/>
                  </a:lnTo>
                  <a:lnTo>
                    <a:pt x="7248" y="50"/>
                  </a:lnTo>
                  <a:lnTo>
                    <a:pt x="7248" y="49"/>
                  </a:lnTo>
                  <a:lnTo>
                    <a:pt x="7243" y="49"/>
                  </a:lnTo>
                  <a:lnTo>
                    <a:pt x="7243" y="47"/>
                  </a:lnTo>
                  <a:lnTo>
                    <a:pt x="7238" y="47"/>
                  </a:lnTo>
                  <a:lnTo>
                    <a:pt x="7238" y="45"/>
                  </a:lnTo>
                  <a:lnTo>
                    <a:pt x="7233" y="45"/>
                  </a:lnTo>
                  <a:lnTo>
                    <a:pt x="7233" y="44"/>
                  </a:lnTo>
                  <a:lnTo>
                    <a:pt x="7226" y="44"/>
                  </a:lnTo>
                  <a:lnTo>
                    <a:pt x="7226" y="42"/>
                  </a:lnTo>
                  <a:lnTo>
                    <a:pt x="7221" y="42"/>
                  </a:lnTo>
                  <a:lnTo>
                    <a:pt x="7221" y="40"/>
                  </a:lnTo>
                  <a:lnTo>
                    <a:pt x="7215" y="40"/>
                  </a:lnTo>
                  <a:lnTo>
                    <a:pt x="7215" y="39"/>
                  </a:lnTo>
                  <a:lnTo>
                    <a:pt x="7210" y="39"/>
                  </a:lnTo>
                  <a:lnTo>
                    <a:pt x="7210" y="37"/>
                  </a:lnTo>
                  <a:lnTo>
                    <a:pt x="7203" y="37"/>
                  </a:lnTo>
                  <a:lnTo>
                    <a:pt x="7203" y="35"/>
                  </a:lnTo>
                  <a:lnTo>
                    <a:pt x="7196" y="35"/>
                  </a:lnTo>
                  <a:lnTo>
                    <a:pt x="7196" y="34"/>
                  </a:lnTo>
                  <a:lnTo>
                    <a:pt x="7191" y="34"/>
                  </a:lnTo>
                  <a:lnTo>
                    <a:pt x="7191" y="32"/>
                  </a:lnTo>
                  <a:lnTo>
                    <a:pt x="7185" y="32"/>
                  </a:lnTo>
                  <a:lnTo>
                    <a:pt x="7185" y="30"/>
                  </a:lnTo>
                  <a:lnTo>
                    <a:pt x="7193" y="30"/>
                  </a:lnTo>
                  <a:lnTo>
                    <a:pt x="7193" y="32"/>
                  </a:lnTo>
                  <a:lnTo>
                    <a:pt x="7200" y="32"/>
                  </a:lnTo>
                  <a:lnTo>
                    <a:pt x="7200" y="34"/>
                  </a:lnTo>
                  <a:lnTo>
                    <a:pt x="7205" y="34"/>
                  </a:lnTo>
                  <a:lnTo>
                    <a:pt x="7205" y="35"/>
                  </a:lnTo>
                  <a:lnTo>
                    <a:pt x="7211" y="35"/>
                  </a:lnTo>
                  <a:lnTo>
                    <a:pt x="7211" y="37"/>
                  </a:lnTo>
                  <a:lnTo>
                    <a:pt x="7216" y="37"/>
                  </a:lnTo>
                  <a:lnTo>
                    <a:pt x="7216" y="39"/>
                  </a:lnTo>
                  <a:lnTo>
                    <a:pt x="7223" y="39"/>
                  </a:lnTo>
                  <a:lnTo>
                    <a:pt x="7223" y="40"/>
                  </a:lnTo>
                  <a:lnTo>
                    <a:pt x="7228" y="40"/>
                  </a:lnTo>
                  <a:lnTo>
                    <a:pt x="7228" y="42"/>
                  </a:lnTo>
                  <a:lnTo>
                    <a:pt x="7235" y="42"/>
                  </a:lnTo>
                  <a:lnTo>
                    <a:pt x="7235" y="44"/>
                  </a:lnTo>
                  <a:lnTo>
                    <a:pt x="7240" y="44"/>
                  </a:lnTo>
                  <a:lnTo>
                    <a:pt x="7240" y="45"/>
                  </a:lnTo>
                  <a:lnTo>
                    <a:pt x="7245" y="45"/>
                  </a:lnTo>
                  <a:lnTo>
                    <a:pt x="7245" y="47"/>
                  </a:lnTo>
                  <a:lnTo>
                    <a:pt x="7250" y="47"/>
                  </a:lnTo>
                  <a:lnTo>
                    <a:pt x="7250" y="49"/>
                  </a:lnTo>
                  <a:lnTo>
                    <a:pt x="7255" y="49"/>
                  </a:lnTo>
                  <a:lnTo>
                    <a:pt x="7255" y="50"/>
                  </a:lnTo>
                  <a:lnTo>
                    <a:pt x="7260" y="50"/>
                  </a:lnTo>
                  <a:lnTo>
                    <a:pt x="7260" y="52"/>
                  </a:lnTo>
                  <a:lnTo>
                    <a:pt x="7265" y="52"/>
                  </a:lnTo>
                  <a:lnTo>
                    <a:pt x="7265" y="54"/>
                  </a:lnTo>
                  <a:lnTo>
                    <a:pt x="7270" y="54"/>
                  </a:lnTo>
                  <a:lnTo>
                    <a:pt x="7270" y="55"/>
                  </a:lnTo>
                  <a:lnTo>
                    <a:pt x="7275" y="55"/>
                  </a:lnTo>
                  <a:lnTo>
                    <a:pt x="7275" y="57"/>
                  </a:lnTo>
                  <a:lnTo>
                    <a:pt x="7280" y="57"/>
                  </a:lnTo>
                  <a:lnTo>
                    <a:pt x="7280" y="59"/>
                  </a:lnTo>
                  <a:lnTo>
                    <a:pt x="7285" y="59"/>
                  </a:lnTo>
                  <a:lnTo>
                    <a:pt x="7285" y="60"/>
                  </a:lnTo>
                  <a:lnTo>
                    <a:pt x="7290" y="60"/>
                  </a:lnTo>
                  <a:lnTo>
                    <a:pt x="7290" y="62"/>
                  </a:lnTo>
                  <a:lnTo>
                    <a:pt x="7295" y="62"/>
                  </a:lnTo>
                  <a:lnTo>
                    <a:pt x="7295" y="64"/>
                  </a:lnTo>
                  <a:lnTo>
                    <a:pt x="7298" y="64"/>
                  </a:lnTo>
                  <a:lnTo>
                    <a:pt x="7298" y="65"/>
                  </a:lnTo>
                  <a:lnTo>
                    <a:pt x="7303" y="65"/>
                  </a:lnTo>
                  <a:lnTo>
                    <a:pt x="7303" y="67"/>
                  </a:lnTo>
                  <a:lnTo>
                    <a:pt x="7306" y="67"/>
                  </a:lnTo>
                  <a:lnTo>
                    <a:pt x="7306" y="69"/>
                  </a:lnTo>
                  <a:lnTo>
                    <a:pt x="7311" y="69"/>
                  </a:lnTo>
                  <a:lnTo>
                    <a:pt x="7311" y="70"/>
                  </a:lnTo>
                  <a:lnTo>
                    <a:pt x="7315" y="70"/>
                  </a:lnTo>
                  <a:lnTo>
                    <a:pt x="7315" y="72"/>
                  </a:lnTo>
                  <a:lnTo>
                    <a:pt x="7310" y="72"/>
                  </a:lnTo>
                  <a:close/>
                  <a:moveTo>
                    <a:pt x="7176" y="30"/>
                  </a:moveTo>
                  <a:lnTo>
                    <a:pt x="7176" y="29"/>
                  </a:lnTo>
                  <a:lnTo>
                    <a:pt x="7170" y="29"/>
                  </a:lnTo>
                  <a:lnTo>
                    <a:pt x="7170" y="27"/>
                  </a:lnTo>
                  <a:lnTo>
                    <a:pt x="7161" y="27"/>
                  </a:lnTo>
                  <a:lnTo>
                    <a:pt x="7161" y="25"/>
                  </a:lnTo>
                  <a:lnTo>
                    <a:pt x="7155" y="25"/>
                  </a:lnTo>
                  <a:lnTo>
                    <a:pt x="7155" y="24"/>
                  </a:lnTo>
                  <a:lnTo>
                    <a:pt x="7148" y="24"/>
                  </a:lnTo>
                  <a:lnTo>
                    <a:pt x="7148" y="22"/>
                  </a:lnTo>
                  <a:lnTo>
                    <a:pt x="7140" y="22"/>
                  </a:lnTo>
                  <a:lnTo>
                    <a:pt x="7140" y="20"/>
                  </a:lnTo>
                  <a:lnTo>
                    <a:pt x="7130" y="20"/>
                  </a:lnTo>
                  <a:lnTo>
                    <a:pt x="7130" y="19"/>
                  </a:lnTo>
                  <a:lnTo>
                    <a:pt x="7120" y="19"/>
                  </a:lnTo>
                  <a:lnTo>
                    <a:pt x="7120" y="17"/>
                  </a:lnTo>
                  <a:lnTo>
                    <a:pt x="7111" y="17"/>
                  </a:lnTo>
                  <a:lnTo>
                    <a:pt x="7111" y="15"/>
                  </a:lnTo>
                  <a:lnTo>
                    <a:pt x="7101" y="15"/>
                  </a:lnTo>
                  <a:lnTo>
                    <a:pt x="7101" y="14"/>
                  </a:lnTo>
                  <a:lnTo>
                    <a:pt x="7091" y="14"/>
                  </a:lnTo>
                  <a:lnTo>
                    <a:pt x="7091" y="12"/>
                  </a:lnTo>
                  <a:lnTo>
                    <a:pt x="7078" y="12"/>
                  </a:lnTo>
                  <a:lnTo>
                    <a:pt x="7078" y="10"/>
                  </a:lnTo>
                  <a:lnTo>
                    <a:pt x="7065" y="10"/>
                  </a:lnTo>
                  <a:lnTo>
                    <a:pt x="7065" y="9"/>
                  </a:lnTo>
                  <a:lnTo>
                    <a:pt x="7051" y="9"/>
                  </a:lnTo>
                  <a:lnTo>
                    <a:pt x="7051" y="7"/>
                  </a:lnTo>
                  <a:lnTo>
                    <a:pt x="7035" y="7"/>
                  </a:lnTo>
                  <a:lnTo>
                    <a:pt x="7035" y="5"/>
                  </a:lnTo>
                  <a:lnTo>
                    <a:pt x="7053" y="5"/>
                  </a:lnTo>
                  <a:lnTo>
                    <a:pt x="7053" y="7"/>
                  </a:lnTo>
                  <a:lnTo>
                    <a:pt x="7066" y="7"/>
                  </a:lnTo>
                  <a:lnTo>
                    <a:pt x="7066" y="9"/>
                  </a:lnTo>
                  <a:lnTo>
                    <a:pt x="7080" y="9"/>
                  </a:lnTo>
                  <a:lnTo>
                    <a:pt x="7080" y="10"/>
                  </a:lnTo>
                  <a:lnTo>
                    <a:pt x="7093" y="10"/>
                  </a:lnTo>
                  <a:lnTo>
                    <a:pt x="7093" y="12"/>
                  </a:lnTo>
                  <a:lnTo>
                    <a:pt x="7103" y="12"/>
                  </a:lnTo>
                  <a:lnTo>
                    <a:pt x="7103" y="14"/>
                  </a:lnTo>
                  <a:lnTo>
                    <a:pt x="7113" y="14"/>
                  </a:lnTo>
                  <a:lnTo>
                    <a:pt x="7113" y="15"/>
                  </a:lnTo>
                  <a:lnTo>
                    <a:pt x="7121" y="15"/>
                  </a:lnTo>
                  <a:lnTo>
                    <a:pt x="7121" y="17"/>
                  </a:lnTo>
                  <a:lnTo>
                    <a:pt x="7131" y="17"/>
                  </a:lnTo>
                  <a:lnTo>
                    <a:pt x="7131" y="19"/>
                  </a:lnTo>
                  <a:lnTo>
                    <a:pt x="7141" y="19"/>
                  </a:lnTo>
                  <a:lnTo>
                    <a:pt x="7141" y="20"/>
                  </a:lnTo>
                  <a:lnTo>
                    <a:pt x="7150" y="20"/>
                  </a:lnTo>
                  <a:lnTo>
                    <a:pt x="7150" y="22"/>
                  </a:lnTo>
                  <a:lnTo>
                    <a:pt x="7156" y="22"/>
                  </a:lnTo>
                  <a:lnTo>
                    <a:pt x="7156" y="24"/>
                  </a:lnTo>
                  <a:lnTo>
                    <a:pt x="7163" y="24"/>
                  </a:lnTo>
                  <a:lnTo>
                    <a:pt x="7163" y="25"/>
                  </a:lnTo>
                  <a:lnTo>
                    <a:pt x="7171" y="25"/>
                  </a:lnTo>
                  <a:lnTo>
                    <a:pt x="7171" y="27"/>
                  </a:lnTo>
                  <a:lnTo>
                    <a:pt x="7178" y="27"/>
                  </a:lnTo>
                  <a:lnTo>
                    <a:pt x="7178" y="29"/>
                  </a:lnTo>
                  <a:lnTo>
                    <a:pt x="7185" y="29"/>
                  </a:lnTo>
                  <a:lnTo>
                    <a:pt x="7185" y="30"/>
                  </a:lnTo>
                  <a:lnTo>
                    <a:pt x="7176" y="30"/>
                  </a:lnTo>
                  <a:close/>
                  <a:moveTo>
                    <a:pt x="7015" y="4"/>
                  </a:moveTo>
                  <a:lnTo>
                    <a:pt x="7035" y="4"/>
                  </a:lnTo>
                  <a:lnTo>
                    <a:pt x="7035" y="5"/>
                  </a:lnTo>
                  <a:lnTo>
                    <a:pt x="7015" y="5"/>
                  </a:lnTo>
                  <a:lnTo>
                    <a:pt x="7015" y="4"/>
                  </a:lnTo>
                  <a:close/>
                  <a:moveTo>
                    <a:pt x="6986" y="2"/>
                  </a:moveTo>
                  <a:lnTo>
                    <a:pt x="7013" y="2"/>
                  </a:lnTo>
                  <a:lnTo>
                    <a:pt x="7013" y="4"/>
                  </a:lnTo>
                  <a:lnTo>
                    <a:pt x="6986" y="4"/>
                  </a:lnTo>
                  <a:lnTo>
                    <a:pt x="6986" y="2"/>
                  </a:lnTo>
                  <a:close/>
                </a:path>
              </a:pathLst>
            </a:custGeom>
            <a:solidFill>
              <a:srgbClr val="58B7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0" name="Freeform 42"/>
            <p:cNvSpPr>
              <a:spLocks noEditPoints="1"/>
            </p:cNvSpPr>
            <p:nvPr/>
          </p:nvSpPr>
          <p:spPr bwMode="auto">
            <a:xfrm>
              <a:off x="6075854" y="3724056"/>
              <a:ext cx="60325" cy="22225"/>
            </a:xfrm>
            <a:custGeom>
              <a:avLst/>
              <a:gdLst>
                <a:gd name="T0" fmla="*/ 296 w 296"/>
                <a:gd name="T1" fmla="*/ 108 h 108"/>
                <a:gd name="T2" fmla="*/ 296 w 296"/>
                <a:gd name="T3" fmla="*/ 108 h 108"/>
                <a:gd name="T4" fmla="*/ 296 w 296"/>
                <a:gd name="T5" fmla="*/ 108 h 108"/>
                <a:gd name="T6" fmla="*/ 293 w 296"/>
                <a:gd name="T7" fmla="*/ 107 h 108"/>
                <a:gd name="T8" fmla="*/ 292 w 296"/>
                <a:gd name="T9" fmla="*/ 107 h 108"/>
                <a:gd name="T10" fmla="*/ 293 w 296"/>
                <a:gd name="T11" fmla="*/ 107 h 108"/>
                <a:gd name="T12" fmla="*/ 291 w 296"/>
                <a:gd name="T13" fmla="*/ 107 h 108"/>
                <a:gd name="T14" fmla="*/ 290 w 296"/>
                <a:gd name="T15" fmla="*/ 106 h 108"/>
                <a:gd name="T16" fmla="*/ 291 w 296"/>
                <a:gd name="T17" fmla="*/ 107 h 108"/>
                <a:gd name="T18" fmla="*/ 289 w 296"/>
                <a:gd name="T19" fmla="*/ 106 h 108"/>
                <a:gd name="T20" fmla="*/ 288 w 296"/>
                <a:gd name="T21" fmla="*/ 106 h 108"/>
                <a:gd name="T22" fmla="*/ 289 w 296"/>
                <a:gd name="T23" fmla="*/ 106 h 108"/>
                <a:gd name="T24" fmla="*/ 288 w 296"/>
                <a:gd name="T25" fmla="*/ 106 h 108"/>
                <a:gd name="T26" fmla="*/ 0 w 296"/>
                <a:gd name="T27" fmla="*/ 0 h 108"/>
                <a:gd name="T28" fmla="*/ 0 w 296"/>
                <a:gd name="T29" fmla="*/ 0 h 108"/>
                <a:gd name="T30" fmla="*/ 0 w 296"/>
                <a:gd name="T31" fmla="*/ 0 h 108"/>
                <a:gd name="T32" fmla="*/ 288 w 296"/>
                <a:gd name="T33"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108">
                  <a:moveTo>
                    <a:pt x="296" y="108"/>
                  </a:moveTo>
                  <a:lnTo>
                    <a:pt x="296" y="108"/>
                  </a:lnTo>
                  <a:lnTo>
                    <a:pt x="296" y="108"/>
                  </a:lnTo>
                  <a:close/>
                  <a:moveTo>
                    <a:pt x="293" y="107"/>
                  </a:moveTo>
                  <a:cubicBezTo>
                    <a:pt x="293" y="107"/>
                    <a:pt x="292" y="107"/>
                    <a:pt x="292" y="107"/>
                  </a:cubicBezTo>
                  <a:cubicBezTo>
                    <a:pt x="292" y="107"/>
                    <a:pt x="293" y="107"/>
                    <a:pt x="293" y="107"/>
                  </a:cubicBezTo>
                  <a:close/>
                  <a:moveTo>
                    <a:pt x="291" y="107"/>
                  </a:moveTo>
                  <a:cubicBezTo>
                    <a:pt x="291" y="106"/>
                    <a:pt x="290" y="106"/>
                    <a:pt x="290" y="106"/>
                  </a:cubicBezTo>
                  <a:cubicBezTo>
                    <a:pt x="290" y="106"/>
                    <a:pt x="291" y="106"/>
                    <a:pt x="291" y="107"/>
                  </a:cubicBezTo>
                  <a:close/>
                  <a:moveTo>
                    <a:pt x="289" y="106"/>
                  </a:moveTo>
                  <a:cubicBezTo>
                    <a:pt x="289" y="106"/>
                    <a:pt x="289" y="106"/>
                    <a:pt x="288" y="106"/>
                  </a:cubicBezTo>
                  <a:cubicBezTo>
                    <a:pt x="289" y="106"/>
                    <a:pt x="289" y="106"/>
                    <a:pt x="289" y="106"/>
                  </a:cubicBezTo>
                  <a:close/>
                  <a:moveTo>
                    <a:pt x="288" y="106"/>
                  </a:moveTo>
                  <a:cubicBezTo>
                    <a:pt x="185" y="85"/>
                    <a:pt x="89" y="49"/>
                    <a:pt x="0" y="0"/>
                  </a:cubicBezTo>
                  <a:lnTo>
                    <a:pt x="0" y="0"/>
                  </a:lnTo>
                  <a:lnTo>
                    <a:pt x="0" y="0"/>
                  </a:lnTo>
                  <a:cubicBezTo>
                    <a:pt x="89" y="49"/>
                    <a:pt x="186" y="85"/>
                    <a:pt x="288" y="106"/>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1" name="Freeform 43"/>
            <p:cNvSpPr>
              <a:spLocks noEditPoints="1"/>
            </p:cNvSpPr>
            <p:nvPr/>
          </p:nvSpPr>
          <p:spPr bwMode="auto">
            <a:xfrm>
              <a:off x="6075854" y="3333531"/>
              <a:ext cx="906463" cy="415925"/>
            </a:xfrm>
            <a:custGeom>
              <a:avLst/>
              <a:gdLst>
                <a:gd name="T0" fmla="*/ 3033 w 4411"/>
                <a:gd name="T1" fmla="*/ 2024 h 2024"/>
                <a:gd name="T2" fmla="*/ 3509 w 4411"/>
                <a:gd name="T3" fmla="*/ 1510 h 2024"/>
                <a:gd name="T4" fmla="*/ 3218 w 4411"/>
                <a:gd name="T5" fmla="*/ 1248 h 2024"/>
                <a:gd name="T6" fmla="*/ 3429 w 4411"/>
                <a:gd name="T7" fmla="*/ 1113 h 2024"/>
                <a:gd name="T8" fmla="*/ 3310 w 4411"/>
                <a:gd name="T9" fmla="*/ 863 h 2024"/>
                <a:gd name="T10" fmla="*/ 3489 w 4411"/>
                <a:gd name="T11" fmla="*/ 742 h 2024"/>
                <a:gd name="T12" fmla="*/ 2861 w 4411"/>
                <a:gd name="T13" fmla="*/ 480 h 2024"/>
                <a:gd name="T14" fmla="*/ 4411 w 4411"/>
                <a:gd name="T15" fmla="*/ 0 h 2024"/>
                <a:gd name="T16" fmla="*/ 2797 w 4411"/>
                <a:gd name="T17" fmla="*/ 2024 h 2024"/>
                <a:gd name="T18" fmla="*/ 1469 w 4411"/>
                <a:gd name="T19" fmla="*/ 1370 h 2024"/>
                <a:gd name="T20" fmla="*/ 1807 w 4411"/>
                <a:gd name="T21" fmla="*/ 1510 h 2024"/>
                <a:gd name="T22" fmla="*/ 2199 w 4411"/>
                <a:gd name="T23" fmla="*/ 1510 h 2024"/>
                <a:gd name="T24" fmla="*/ 2437 w 4411"/>
                <a:gd name="T25" fmla="*/ 1661 h 2024"/>
                <a:gd name="T26" fmla="*/ 2652 w 4411"/>
                <a:gd name="T27" fmla="*/ 1510 h 2024"/>
                <a:gd name="T28" fmla="*/ 2797 w 4411"/>
                <a:gd name="T29" fmla="*/ 2024 h 2024"/>
                <a:gd name="T30" fmla="*/ 485 w 4411"/>
                <a:gd name="T31" fmla="*/ 2024 h 2024"/>
                <a:gd name="T32" fmla="*/ 296 w 4411"/>
                <a:gd name="T33" fmla="*/ 2007 h 2024"/>
                <a:gd name="T34" fmla="*/ 292 w 4411"/>
                <a:gd name="T35" fmla="*/ 2006 h 2024"/>
                <a:gd name="T36" fmla="*/ 290 w 4411"/>
                <a:gd name="T37" fmla="*/ 2005 h 2024"/>
                <a:gd name="T38" fmla="*/ 288 w 4411"/>
                <a:gd name="T39" fmla="*/ 2005 h 2024"/>
                <a:gd name="T40" fmla="*/ 0 w 4411"/>
                <a:gd name="T41" fmla="*/ 1899 h 2024"/>
                <a:gd name="T42" fmla="*/ 906 w 4411"/>
                <a:gd name="T43" fmla="*/ 0 h 2024"/>
                <a:gd name="T44" fmla="*/ 1192 w 4411"/>
                <a:gd name="T45" fmla="*/ 0 h 2024"/>
                <a:gd name="T46" fmla="*/ 2484 w 4411"/>
                <a:gd name="T47" fmla="*/ 1385 h 2024"/>
                <a:gd name="T48" fmla="*/ 2484 w 4411"/>
                <a:gd name="T49" fmla="*/ 705 h 2024"/>
                <a:gd name="T50" fmla="*/ 2484 w 4411"/>
                <a:gd name="T51" fmla="*/ 480 h 2024"/>
                <a:gd name="T52" fmla="*/ 2146 w 4411"/>
                <a:gd name="T53" fmla="*/ 948 h 2024"/>
                <a:gd name="T54" fmla="*/ 1755 w 4411"/>
                <a:gd name="T55" fmla="*/ 480 h 2024"/>
                <a:gd name="T56" fmla="*/ 1469 w 4411"/>
                <a:gd name="T57" fmla="*/ 1346 h 2024"/>
                <a:gd name="T58" fmla="*/ 3109 w 4411"/>
                <a:gd name="T59" fmla="*/ 1248 h 2024"/>
                <a:gd name="T60" fmla="*/ 2993 w 4411"/>
                <a:gd name="T61" fmla="*/ 1113 h 2024"/>
                <a:gd name="T62" fmla="*/ 3109 w 4411"/>
                <a:gd name="T63" fmla="*/ 1248 h 2024"/>
                <a:gd name="T64" fmla="*/ 2993 w 4411"/>
                <a:gd name="T65" fmla="*/ 863 h 2024"/>
                <a:gd name="T66" fmla="*/ 3313 w 4411"/>
                <a:gd name="T67" fmla="*/ 742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11" h="2024">
                  <a:moveTo>
                    <a:pt x="3695" y="2024"/>
                  </a:moveTo>
                  <a:lnTo>
                    <a:pt x="3033" y="2024"/>
                  </a:lnTo>
                  <a:lnTo>
                    <a:pt x="3156" y="1510"/>
                  </a:lnTo>
                  <a:lnTo>
                    <a:pt x="3509" y="1510"/>
                  </a:lnTo>
                  <a:lnTo>
                    <a:pt x="3509" y="1248"/>
                  </a:lnTo>
                  <a:lnTo>
                    <a:pt x="3218" y="1248"/>
                  </a:lnTo>
                  <a:lnTo>
                    <a:pt x="3251" y="1113"/>
                  </a:lnTo>
                  <a:lnTo>
                    <a:pt x="3429" y="1113"/>
                  </a:lnTo>
                  <a:lnTo>
                    <a:pt x="3429" y="863"/>
                  </a:lnTo>
                  <a:lnTo>
                    <a:pt x="3310" y="863"/>
                  </a:lnTo>
                  <a:lnTo>
                    <a:pt x="3339" y="742"/>
                  </a:lnTo>
                  <a:lnTo>
                    <a:pt x="3489" y="742"/>
                  </a:lnTo>
                  <a:lnTo>
                    <a:pt x="3489" y="480"/>
                  </a:lnTo>
                  <a:lnTo>
                    <a:pt x="2861" y="480"/>
                  </a:lnTo>
                  <a:lnTo>
                    <a:pt x="3033" y="0"/>
                  </a:lnTo>
                  <a:lnTo>
                    <a:pt x="4411" y="0"/>
                  </a:lnTo>
                  <a:lnTo>
                    <a:pt x="3695" y="2024"/>
                  </a:lnTo>
                  <a:close/>
                  <a:moveTo>
                    <a:pt x="2797" y="2024"/>
                  </a:moveTo>
                  <a:lnTo>
                    <a:pt x="1291" y="2024"/>
                  </a:lnTo>
                  <a:lnTo>
                    <a:pt x="1469" y="1370"/>
                  </a:lnTo>
                  <a:lnTo>
                    <a:pt x="1469" y="1510"/>
                  </a:lnTo>
                  <a:lnTo>
                    <a:pt x="1807" y="1510"/>
                  </a:lnTo>
                  <a:lnTo>
                    <a:pt x="1807" y="1042"/>
                  </a:lnTo>
                  <a:lnTo>
                    <a:pt x="2199" y="1510"/>
                  </a:lnTo>
                  <a:lnTo>
                    <a:pt x="2463" y="1510"/>
                  </a:lnTo>
                  <a:lnTo>
                    <a:pt x="2437" y="1661"/>
                  </a:lnTo>
                  <a:lnTo>
                    <a:pt x="2652" y="1061"/>
                  </a:lnTo>
                  <a:lnTo>
                    <a:pt x="2652" y="1510"/>
                  </a:lnTo>
                  <a:lnTo>
                    <a:pt x="3004" y="1510"/>
                  </a:lnTo>
                  <a:lnTo>
                    <a:pt x="2797" y="2024"/>
                  </a:lnTo>
                  <a:close/>
                  <a:moveTo>
                    <a:pt x="989" y="2024"/>
                  </a:moveTo>
                  <a:lnTo>
                    <a:pt x="485" y="2024"/>
                  </a:lnTo>
                  <a:cubicBezTo>
                    <a:pt x="421" y="2024"/>
                    <a:pt x="358" y="2018"/>
                    <a:pt x="296" y="2007"/>
                  </a:cubicBezTo>
                  <a:lnTo>
                    <a:pt x="296" y="2007"/>
                  </a:lnTo>
                  <a:cubicBezTo>
                    <a:pt x="295" y="2006"/>
                    <a:pt x="294" y="2006"/>
                    <a:pt x="293" y="2006"/>
                  </a:cubicBezTo>
                  <a:cubicBezTo>
                    <a:pt x="293" y="2006"/>
                    <a:pt x="292" y="2006"/>
                    <a:pt x="292" y="2006"/>
                  </a:cubicBezTo>
                  <a:cubicBezTo>
                    <a:pt x="292" y="2006"/>
                    <a:pt x="291" y="2006"/>
                    <a:pt x="291" y="2006"/>
                  </a:cubicBezTo>
                  <a:cubicBezTo>
                    <a:pt x="291" y="2005"/>
                    <a:pt x="290" y="2005"/>
                    <a:pt x="290" y="2005"/>
                  </a:cubicBezTo>
                  <a:cubicBezTo>
                    <a:pt x="290" y="2005"/>
                    <a:pt x="290" y="2005"/>
                    <a:pt x="289" y="2005"/>
                  </a:cubicBezTo>
                  <a:cubicBezTo>
                    <a:pt x="289" y="2005"/>
                    <a:pt x="289" y="2005"/>
                    <a:pt x="288" y="2005"/>
                  </a:cubicBezTo>
                  <a:cubicBezTo>
                    <a:pt x="288" y="2005"/>
                    <a:pt x="288" y="2005"/>
                    <a:pt x="288" y="2005"/>
                  </a:cubicBezTo>
                  <a:cubicBezTo>
                    <a:pt x="186" y="1984"/>
                    <a:pt x="89" y="1948"/>
                    <a:pt x="0" y="1899"/>
                  </a:cubicBezTo>
                  <a:cubicBezTo>
                    <a:pt x="209" y="1350"/>
                    <a:pt x="492" y="607"/>
                    <a:pt x="725" y="0"/>
                  </a:cubicBezTo>
                  <a:lnTo>
                    <a:pt x="906" y="0"/>
                  </a:lnTo>
                  <a:lnTo>
                    <a:pt x="723" y="818"/>
                  </a:lnTo>
                  <a:lnTo>
                    <a:pt x="1192" y="0"/>
                  </a:lnTo>
                  <a:lnTo>
                    <a:pt x="2725" y="0"/>
                  </a:lnTo>
                  <a:lnTo>
                    <a:pt x="2484" y="1385"/>
                  </a:lnTo>
                  <a:lnTo>
                    <a:pt x="2484" y="705"/>
                  </a:lnTo>
                  <a:lnTo>
                    <a:pt x="2484" y="705"/>
                  </a:lnTo>
                  <a:lnTo>
                    <a:pt x="2484" y="480"/>
                  </a:lnTo>
                  <a:lnTo>
                    <a:pt x="2484" y="480"/>
                  </a:lnTo>
                  <a:lnTo>
                    <a:pt x="2146" y="480"/>
                  </a:lnTo>
                  <a:lnTo>
                    <a:pt x="2146" y="948"/>
                  </a:lnTo>
                  <a:lnTo>
                    <a:pt x="2086" y="876"/>
                  </a:lnTo>
                  <a:lnTo>
                    <a:pt x="1755" y="480"/>
                  </a:lnTo>
                  <a:lnTo>
                    <a:pt x="1469" y="480"/>
                  </a:lnTo>
                  <a:lnTo>
                    <a:pt x="1469" y="1346"/>
                  </a:lnTo>
                  <a:lnTo>
                    <a:pt x="989" y="2024"/>
                  </a:lnTo>
                  <a:close/>
                  <a:moveTo>
                    <a:pt x="3109" y="1248"/>
                  </a:moveTo>
                  <a:lnTo>
                    <a:pt x="2993" y="1248"/>
                  </a:lnTo>
                  <a:lnTo>
                    <a:pt x="2993" y="1113"/>
                  </a:lnTo>
                  <a:lnTo>
                    <a:pt x="3164" y="1113"/>
                  </a:lnTo>
                  <a:lnTo>
                    <a:pt x="3109" y="1248"/>
                  </a:lnTo>
                  <a:close/>
                  <a:moveTo>
                    <a:pt x="3265" y="863"/>
                  </a:moveTo>
                  <a:lnTo>
                    <a:pt x="2993" y="863"/>
                  </a:lnTo>
                  <a:lnTo>
                    <a:pt x="2993" y="742"/>
                  </a:lnTo>
                  <a:lnTo>
                    <a:pt x="3313" y="742"/>
                  </a:lnTo>
                  <a:lnTo>
                    <a:pt x="3265" y="863"/>
                  </a:lnTo>
                  <a:close/>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2" name="Freeform 44"/>
            <p:cNvSpPr>
              <a:spLocks noEditPoints="1"/>
            </p:cNvSpPr>
            <p:nvPr/>
          </p:nvSpPr>
          <p:spPr bwMode="auto">
            <a:xfrm>
              <a:off x="7398241" y="3333531"/>
              <a:ext cx="201613" cy="303213"/>
            </a:xfrm>
            <a:custGeom>
              <a:avLst/>
              <a:gdLst>
                <a:gd name="T0" fmla="*/ 980 w 980"/>
                <a:gd name="T1" fmla="*/ 1210 h 1471"/>
                <a:gd name="T2" fmla="*/ 41 w 980"/>
                <a:gd name="T3" fmla="*/ 2 h 1471"/>
                <a:gd name="T4" fmla="*/ 41 w 980"/>
                <a:gd name="T5" fmla="*/ 2 h 1471"/>
                <a:gd name="T6" fmla="*/ 38 w 980"/>
                <a:gd name="T7" fmla="*/ 1 h 1471"/>
                <a:gd name="T8" fmla="*/ 36 w 980"/>
                <a:gd name="T9" fmla="*/ 1 h 1471"/>
                <a:gd name="T10" fmla="*/ 36 w 980"/>
                <a:gd name="T11" fmla="*/ 1 h 1471"/>
                <a:gd name="T12" fmla="*/ 35 w 980"/>
                <a:gd name="T13" fmla="*/ 1 h 1471"/>
                <a:gd name="T14" fmla="*/ 33 w 980"/>
                <a:gd name="T15" fmla="*/ 1 h 1471"/>
                <a:gd name="T16" fmla="*/ 33 w 980"/>
                <a:gd name="T17" fmla="*/ 1 h 1471"/>
                <a:gd name="T18" fmla="*/ 31 w 980"/>
                <a:gd name="T19" fmla="*/ 1 h 1471"/>
                <a:gd name="T20" fmla="*/ 30 w 980"/>
                <a:gd name="T21" fmla="*/ 1 h 1471"/>
                <a:gd name="T22" fmla="*/ 30 w 980"/>
                <a:gd name="T23" fmla="*/ 1 h 1471"/>
                <a:gd name="T24" fmla="*/ 28 w 980"/>
                <a:gd name="T25" fmla="*/ 1 h 1471"/>
                <a:gd name="T26" fmla="*/ 27 w 980"/>
                <a:gd name="T27" fmla="*/ 1 h 1471"/>
                <a:gd name="T28" fmla="*/ 27 w 980"/>
                <a:gd name="T29" fmla="*/ 1 h 1471"/>
                <a:gd name="T30" fmla="*/ 25 w 980"/>
                <a:gd name="T31" fmla="*/ 1 h 1471"/>
                <a:gd name="T32" fmla="*/ 23 w 980"/>
                <a:gd name="T33" fmla="*/ 1 h 1471"/>
                <a:gd name="T34" fmla="*/ 23 w 980"/>
                <a:gd name="T35" fmla="*/ 1 h 1471"/>
                <a:gd name="T36" fmla="*/ 22 w 980"/>
                <a:gd name="T37" fmla="*/ 1 h 1471"/>
                <a:gd name="T38" fmla="*/ 20 w 980"/>
                <a:gd name="T39" fmla="*/ 1 h 1471"/>
                <a:gd name="T40" fmla="*/ 20 w 980"/>
                <a:gd name="T41" fmla="*/ 1 h 1471"/>
                <a:gd name="T42" fmla="*/ 18 w 980"/>
                <a:gd name="T43" fmla="*/ 1 h 1471"/>
                <a:gd name="T44" fmla="*/ 17 w 980"/>
                <a:gd name="T45" fmla="*/ 1 h 1471"/>
                <a:gd name="T46" fmla="*/ 17 w 980"/>
                <a:gd name="T47" fmla="*/ 1 h 1471"/>
                <a:gd name="T48" fmla="*/ 15 w 980"/>
                <a:gd name="T49" fmla="*/ 1 h 1471"/>
                <a:gd name="T50" fmla="*/ 14 w 980"/>
                <a:gd name="T51" fmla="*/ 1 h 1471"/>
                <a:gd name="T52" fmla="*/ 14 w 980"/>
                <a:gd name="T53" fmla="*/ 1 h 1471"/>
                <a:gd name="T54" fmla="*/ 12 w 980"/>
                <a:gd name="T55" fmla="*/ 0 h 1471"/>
                <a:gd name="T56" fmla="*/ 10 w 980"/>
                <a:gd name="T57" fmla="*/ 0 h 1471"/>
                <a:gd name="T58" fmla="*/ 10 w 980"/>
                <a:gd name="T59" fmla="*/ 0 h 1471"/>
                <a:gd name="T60" fmla="*/ 9 w 980"/>
                <a:gd name="T61" fmla="*/ 0 h 1471"/>
                <a:gd name="T62" fmla="*/ 7 w 980"/>
                <a:gd name="T63" fmla="*/ 0 h 1471"/>
                <a:gd name="T64" fmla="*/ 7 w 980"/>
                <a:gd name="T65" fmla="*/ 0 h 1471"/>
                <a:gd name="T66" fmla="*/ 5 w 980"/>
                <a:gd name="T67" fmla="*/ 0 h 1471"/>
                <a:gd name="T68" fmla="*/ 4 w 980"/>
                <a:gd name="T69" fmla="*/ 0 h 1471"/>
                <a:gd name="T70" fmla="*/ 4 w 980"/>
                <a:gd name="T71" fmla="*/ 0 h 1471"/>
                <a:gd name="T72" fmla="*/ 2 w 980"/>
                <a:gd name="T73" fmla="*/ 0 h 1471"/>
                <a:gd name="T74" fmla="*/ 0 w 980"/>
                <a:gd name="T75" fmla="*/ 0 h 1471"/>
                <a:gd name="T76" fmla="*/ 0 w 980"/>
                <a:gd name="T7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0" h="1471">
                  <a:moveTo>
                    <a:pt x="889" y="1471"/>
                  </a:moveTo>
                  <a:cubicBezTo>
                    <a:pt x="930" y="1390"/>
                    <a:pt x="961" y="1302"/>
                    <a:pt x="980" y="1210"/>
                  </a:cubicBezTo>
                  <a:cubicBezTo>
                    <a:pt x="961" y="1302"/>
                    <a:pt x="930" y="1390"/>
                    <a:pt x="889" y="1471"/>
                  </a:cubicBezTo>
                  <a:close/>
                  <a:moveTo>
                    <a:pt x="41" y="2"/>
                  </a:moveTo>
                  <a:lnTo>
                    <a:pt x="41" y="2"/>
                  </a:lnTo>
                  <a:lnTo>
                    <a:pt x="41" y="2"/>
                  </a:lnTo>
                  <a:close/>
                  <a:moveTo>
                    <a:pt x="38" y="1"/>
                  </a:moveTo>
                  <a:lnTo>
                    <a:pt x="38" y="1"/>
                  </a:lnTo>
                  <a:lnTo>
                    <a:pt x="38" y="1"/>
                  </a:lnTo>
                  <a:close/>
                  <a:moveTo>
                    <a:pt x="36" y="1"/>
                  </a:moveTo>
                  <a:lnTo>
                    <a:pt x="36" y="1"/>
                  </a:lnTo>
                  <a:lnTo>
                    <a:pt x="36" y="1"/>
                  </a:lnTo>
                  <a:close/>
                  <a:moveTo>
                    <a:pt x="35" y="1"/>
                  </a:moveTo>
                  <a:lnTo>
                    <a:pt x="35" y="1"/>
                  </a:lnTo>
                  <a:lnTo>
                    <a:pt x="35" y="1"/>
                  </a:lnTo>
                  <a:close/>
                  <a:moveTo>
                    <a:pt x="33" y="1"/>
                  </a:moveTo>
                  <a:lnTo>
                    <a:pt x="33" y="1"/>
                  </a:lnTo>
                  <a:lnTo>
                    <a:pt x="33" y="1"/>
                  </a:lnTo>
                  <a:close/>
                  <a:moveTo>
                    <a:pt x="32" y="1"/>
                  </a:moveTo>
                  <a:lnTo>
                    <a:pt x="31" y="1"/>
                  </a:lnTo>
                  <a:lnTo>
                    <a:pt x="32" y="1"/>
                  </a:lnTo>
                  <a:close/>
                  <a:moveTo>
                    <a:pt x="30" y="1"/>
                  </a:moveTo>
                  <a:lnTo>
                    <a:pt x="30" y="1"/>
                  </a:lnTo>
                  <a:lnTo>
                    <a:pt x="30" y="1"/>
                  </a:lnTo>
                  <a:close/>
                  <a:moveTo>
                    <a:pt x="28" y="1"/>
                  </a:moveTo>
                  <a:lnTo>
                    <a:pt x="28" y="1"/>
                  </a:lnTo>
                  <a:lnTo>
                    <a:pt x="28" y="1"/>
                  </a:lnTo>
                  <a:close/>
                  <a:moveTo>
                    <a:pt x="27" y="1"/>
                  </a:moveTo>
                  <a:lnTo>
                    <a:pt x="26" y="1"/>
                  </a:lnTo>
                  <a:lnTo>
                    <a:pt x="27" y="1"/>
                  </a:lnTo>
                  <a:close/>
                  <a:moveTo>
                    <a:pt x="25" y="1"/>
                  </a:moveTo>
                  <a:lnTo>
                    <a:pt x="25" y="1"/>
                  </a:lnTo>
                  <a:lnTo>
                    <a:pt x="25" y="1"/>
                  </a:lnTo>
                  <a:close/>
                  <a:moveTo>
                    <a:pt x="23" y="1"/>
                  </a:moveTo>
                  <a:lnTo>
                    <a:pt x="23" y="1"/>
                  </a:lnTo>
                  <a:lnTo>
                    <a:pt x="23" y="1"/>
                  </a:lnTo>
                  <a:close/>
                  <a:moveTo>
                    <a:pt x="22" y="1"/>
                  </a:moveTo>
                  <a:lnTo>
                    <a:pt x="22" y="1"/>
                  </a:lnTo>
                  <a:lnTo>
                    <a:pt x="22" y="1"/>
                  </a:lnTo>
                  <a:close/>
                  <a:moveTo>
                    <a:pt x="20" y="1"/>
                  </a:moveTo>
                  <a:lnTo>
                    <a:pt x="20" y="1"/>
                  </a:lnTo>
                  <a:lnTo>
                    <a:pt x="20" y="1"/>
                  </a:lnTo>
                  <a:close/>
                  <a:moveTo>
                    <a:pt x="19" y="1"/>
                  </a:moveTo>
                  <a:lnTo>
                    <a:pt x="18" y="1"/>
                  </a:lnTo>
                  <a:lnTo>
                    <a:pt x="19" y="1"/>
                  </a:lnTo>
                  <a:close/>
                  <a:moveTo>
                    <a:pt x="17" y="1"/>
                  </a:moveTo>
                  <a:lnTo>
                    <a:pt x="17" y="1"/>
                  </a:lnTo>
                  <a:lnTo>
                    <a:pt x="17" y="1"/>
                  </a:lnTo>
                  <a:close/>
                  <a:moveTo>
                    <a:pt x="15" y="1"/>
                  </a:moveTo>
                  <a:lnTo>
                    <a:pt x="15" y="1"/>
                  </a:lnTo>
                  <a:lnTo>
                    <a:pt x="15" y="1"/>
                  </a:lnTo>
                  <a:close/>
                  <a:moveTo>
                    <a:pt x="14" y="1"/>
                  </a:moveTo>
                  <a:cubicBezTo>
                    <a:pt x="14" y="1"/>
                    <a:pt x="13" y="0"/>
                    <a:pt x="13" y="0"/>
                  </a:cubicBezTo>
                  <a:cubicBezTo>
                    <a:pt x="14" y="0"/>
                    <a:pt x="14" y="1"/>
                    <a:pt x="14" y="1"/>
                  </a:cubicBezTo>
                  <a:close/>
                  <a:moveTo>
                    <a:pt x="12" y="0"/>
                  </a:moveTo>
                  <a:lnTo>
                    <a:pt x="12" y="0"/>
                  </a:lnTo>
                  <a:lnTo>
                    <a:pt x="12" y="0"/>
                  </a:lnTo>
                  <a:close/>
                  <a:moveTo>
                    <a:pt x="10" y="0"/>
                  </a:moveTo>
                  <a:lnTo>
                    <a:pt x="10" y="0"/>
                  </a:lnTo>
                  <a:lnTo>
                    <a:pt x="10" y="0"/>
                  </a:lnTo>
                  <a:close/>
                  <a:moveTo>
                    <a:pt x="9" y="0"/>
                  </a:moveTo>
                  <a:lnTo>
                    <a:pt x="9" y="0"/>
                  </a:lnTo>
                  <a:lnTo>
                    <a:pt x="9" y="0"/>
                  </a:lnTo>
                  <a:close/>
                  <a:moveTo>
                    <a:pt x="7" y="0"/>
                  </a:moveTo>
                  <a:lnTo>
                    <a:pt x="7" y="0"/>
                  </a:lnTo>
                  <a:lnTo>
                    <a:pt x="7" y="0"/>
                  </a:lnTo>
                  <a:close/>
                  <a:moveTo>
                    <a:pt x="6" y="0"/>
                  </a:moveTo>
                  <a:lnTo>
                    <a:pt x="5" y="0"/>
                  </a:lnTo>
                  <a:lnTo>
                    <a:pt x="6" y="0"/>
                  </a:lnTo>
                  <a:close/>
                  <a:moveTo>
                    <a:pt x="4" y="0"/>
                  </a:moveTo>
                  <a:lnTo>
                    <a:pt x="4" y="0"/>
                  </a:lnTo>
                  <a:lnTo>
                    <a:pt x="4" y="0"/>
                  </a:lnTo>
                  <a:close/>
                  <a:moveTo>
                    <a:pt x="2" y="0"/>
                  </a:moveTo>
                  <a:lnTo>
                    <a:pt x="2" y="0"/>
                  </a:lnTo>
                  <a:lnTo>
                    <a:pt x="2" y="0"/>
                  </a:lnTo>
                  <a:close/>
                  <a:moveTo>
                    <a:pt x="0" y="0"/>
                  </a:moveTo>
                  <a:lnTo>
                    <a:pt x="0" y="0"/>
                  </a:lnTo>
                  <a:lnTo>
                    <a:pt x="0" y="0"/>
                  </a:ln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3" name="Freeform 45"/>
            <p:cNvSpPr/>
            <p:nvPr/>
          </p:nvSpPr>
          <p:spPr bwMode="auto">
            <a:xfrm>
              <a:off x="6983904" y="3333531"/>
              <a:ext cx="619125" cy="415925"/>
            </a:xfrm>
            <a:custGeom>
              <a:avLst/>
              <a:gdLst>
                <a:gd name="T0" fmla="*/ 1339 w 3013"/>
                <a:gd name="T1" fmla="*/ 2024 h 2024"/>
                <a:gd name="T2" fmla="*/ 1037 w 3013"/>
                <a:gd name="T3" fmla="*/ 2024 h 2024"/>
                <a:gd name="T4" fmla="*/ 772 w 3013"/>
                <a:gd name="T5" fmla="*/ 0 h 2024"/>
                <a:gd name="T6" fmla="*/ 771 w 3013"/>
                <a:gd name="T7" fmla="*/ 818 h 2024"/>
                <a:gd name="T8" fmla="*/ 2014 w 3013"/>
                <a:gd name="T9" fmla="*/ 0 h 2024"/>
                <a:gd name="T10" fmla="*/ 2014 w 3013"/>
                <a:gd name="T11" fmla="*/ 0 h 2024"/>
                <a:gd name="T12" fmla="*/ 2016 w 3013"/>
                <a:gd name="T13" fmla="*/ 0 h 2024"/>
                <a:gd name="T14" fmla="*/ 2018 w 3013"/>
                <a:gd name="T15" fmla="*/ 0 h 2024"/>
                <a:gd name="T16" fmla="*/ 2020 w 3013"/>
                <a:gd name="T17" fmla="*/ 0 h 2024"/>
                <a:gd name="T18" fmla="*/ 2021 w 3013"/>
                <a:gd name="T19" fmla="*/ 0 h 2024"/>
                <a:gd name="T20" fmla="*/ 2023 w 3013"/>
                <a:gd name="T21" fmla="*/ 0 h 2024"/>
                <a:gd name="T22" fmla="*/ 2024 w 3013"/>
                <a:gd name="T23" fmla="*/ 0 h 2024"/>
                <a:gd name="T24" fmla="*/ 2026 w 3013"/>
                <a:gd name="T25" fmla="*/ 0 h 2024"/>
                <a:gd name="T26" fmla="*/ 2028 w 3013"/>
                <a:gd name="T27" fmla="*/ 1 h 2024"/>
                <a:gd name="T28" fmla="*/ 2029 w 3013"/>
                <a:gd name="T29" fmla="*/ 1 h 2024"/>
                <a:gd name="T30" fmla="*/ 2031 w 3013"/>
                <a:gd name="T31" fmla="*/ 1 h 2024"/>
                <a:gd name="T32" fmla="*/ 2033 w 3013"/>
                <a:gd name="T33" fmla="*/ 1 h 2024"/>
                <a:gd name="T34" fmla="*/ 2034 w 3013"/>
                <a:gd name="T35" fmla="*/ 1 h 2024"/>
                <a:gd name="T36" fmla="*/ 2036 w 3013"/>
                <a:gd name="T37" fmla="*/ 1 h 2024"/>
                <a:gd name="T38" fmla="*/ 2037 w 3013"/>
                <a:gd name="T39" fmla="*/ 1 h 2024"/>
                <a:gd name="T40" fmla="*/ 2039 w 3013"/>
                <a:gd name="T41" fmla="*/ 1 h 2024"/>
                <a:gd name="T42" fmla="*/ 2041 w 3013"/>
                <a:gd name="T43" fmla="*/ 1 h 2024"/>
                <a:gd name="T44" fmla="*/ 2042 w 3013"/>
                <a:gd name="T45" fmla="*/ 1 h 2024"/>
                <a:gd name="T46" fmla="*/ 2044 w 3013"/>
                <a:gd name="T47" fmla="*/ 1 h 2024"/>
                <a:gd name="T48" fmla="*/ 2046 w 3013"/>
                <a:gd name="T49" fmla="*/ 1 h 2024"/>
                <a:gd name="T50" fmla="*/ 2047 w 3013"/>
                <a:gd name="T51" fmla="*/ 1 h 2024"/>
                <a:gd name="T52" fmla="*/ 2049 w 3013"/>
                <a:gd name="T53" fmla="*/ 1 h 2024"/>
                <a:gd name="T54" fmla="*/ 2050 w 3013"/>
                <a:gd name="T55" fmla="*/ 1 h 2024"/>
                <a:gd name="T56" fmla="*/ 2052 w 3013"/>
                <a:gd name="T57" fmla="*/ 1 h 2024"/>
                <a:gd name="T58" fmla="*/ 2055 w 3013"/>
                <a:gd name="T59" fmla="*/ 2 h 2024"/>
                <a:gd name="T60" fmla="*/ 2484 w 3013"/>
                <a:gd name="T61" fmla="*/ 1661 h 2024"/>
                <a:gd name="T62" fmla="*/ 3013 w 3013"/>
                <a:gd name="T63" fmla="*/ 1012 h 2024"/>
                <a:gd name="T64" fmla="*/ 2903 w 3013"/>
                <a:gd name="T65" fmla="*/ 1471 h 2024"/>
                <a:gd name="T66" fmla="*/ 2001 w 3013"/>
                <a:gd name="T67" fmla="*/ 2024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3" h="2024">
                  <a:moveTo>
                    <a:pt x="2001" y="2024"/>
                  </a:moveTo>
                  <a:lnTo>
                    <a:pt x="1339" y="2024"/>
                  </a:lnTo>
                  <a:lnTo>
                    <a:pt x="1527" y="1331"/>
                  </a:lnTo>
                  <a:lnTo>
                    <a:pt x="1037" y="2024"/>
                  </a:lnTo>
                  <a:lnTo>
                    <a:pt x="0" y="2024"/>
                  </a:lnTo>
                  <a:cubicBezTo>
                    <a:pt x="212" y="1467"/>
                    <a:pt x="522" y="654"/>
                    <a:pt x="772" y="0"/>
                  </a:cubicBezTo>
                  <a:lnTo>
                    <a:pt x="954" y="0"/>
                  </a:lnTo>
                  <a:lnTo>
                    <a:pt x="771" y="818"/>
                  </a:lnTo>
                  <a:lnTo>
                    <a:pt x="1240" y="0"/>
                  </a:lnTo>
                  <a:lnTo>
                    <a:pt x="2014" y="0"/>
                  </a:lnTo>
                  <a:lnTo>
                    <a:pt x="2014" y="0"/>
                  </a:lnTo>
                  <a:lnTo>
                    <a:pt x="2014" y="0"/>
                  </a:lnTo>
                  <a:lnTo>
                    <a:pt x="2016" y="0"/>
                  </a:lnTo>
                  <a:lnTo>
                    <a:pt x="2016" y="0"/>
                  </a:lnTo>
                  <a:lnTo>
                    <a:pt x="2018" y="0"/>
                  </a:lnTo>
                  <a:lnTo>
                    <a:pt x="2018" y="0"/>
                  </a:lnTo>
                  <a:cubicBezTo>
                    <a:pt x="2018" y="0"/>
                    <a:pt x="2019" y="0"/>
                    <a:pt x="2019" y="0"/>
                  </a:cubicBezTo>
                  <a:lnTo>
                    <a:pt x="2020" y="0"/>
                  </a:lnTo>
                  <a:lnTo>
                    <a:pt x="2021" y="0"/>
                  </a:lnTo>
                  <a:lnTo>
                    <a:pt x="2021" y="0"/>
                  </a:lnTo>
                  <a:lnTo>
                    <a:pt x="2023" y="0"/>
                  </a:lnTo>
                  <a:lnTo>
                    <a:pt x="2023" y="0"/>
                  </a:lnTo>
                  <a:lnTo>
                    <a:pt x="2024" y="0"/>
                  </a:lnTo>
                  <a:lnTo>
                    <a:pt x="2024" y="0"/>
                  </a:lnTo>
                  <a:lnTo>
                    <a:pt x="2026" y="0"/>
                  </a:lnTo>
                  <a:lnTo>
                    <a:pt x="2026" y="0"/>
                  </a:lnTo>
                  <a:lnTo>
                    <a:pt x="2027" y="0"/>
                  </a:lnTo>
                  <a:cubicBezTo>
                    <a:pt x="2027" y="0"/>
                    <a:pt x="2028" y="1"/>
                    <a:pt x="2028" y="1"/>
                  </a:cubicBezTo>
                  <a:lnTo>
                    <a:pt x="2029" y="1"/>
                  </a:lnTo>
                  <a:lnTo>
                    <a:pt x="2029" y="1"/>
                  </a:lnTo>
                  <a:lnTo>
                    <a:pt x="2031" y="1"/>
                  </a:lnTo>
                  <a:lnTo>
                    <a:pt x="2031" y="1"/>
                  </a:lnTo>
                  <a:lnTo>
                    <a:pt x="2032" y="1"/>
                  </a:lnTo>
                  <a:lnTo>
                    <a:pt x="2033" y="1"/>
                  </a:lnTo>
                  <a:cubicBezTo>
                    <a:pt x="2033" y="1"/>
                    <a:pt x="2033" y="1"/>
                    <a:pt x="2034" y="1"/>
                  </a:cubicBezTo>
                  <a:lnTo>
                    <a:pt x="2034" y="1"/>
                  </a:lnTo>
                  <a:lnTo>
                    <a:pt x="2036" y="1"/>
                  </a:lnTo>
                  <a:lnTo>
                    <a:pt x="2036" y="1"/>
                  </a:lnTo>
                  <a:lnTo>
                    <a:pt x="2037" y="1"/>
                  </a:lnTo>
                  <a:lnTo>
                    <a:pt x="2037" y="1"/>
                  </a:lnTo>
                  <a:cubicBezTo>
                    <a:pt x="2038" y="1"/>
                    <a:pt x="2038" y="1"/>
                    <a:pt x="2039" y="1"/>
                  </a:cubicBezTo>
                  <a:lnTo>
                    <a:pt x="2039" y="1"/>
                  </a:lnTo>
                  <a:lnTo>
                    <a:pt x="2040" y="1"/>
                  </a:lnTo>
                  <a:lnTo>
                    <a:pt x="2041" y="1"/>
                  </a:lnTo>
                  <a:lnTo>
                    <a:pt x="2042" y="1"/>
                  </a:lnTo>
                  <a:lnTo>
                    <a:pt x="2042" y="1"/>
                  </a:lnTo>
                  <a:cubicBezTo>
                    <a:pt x="2043" y="1"/>
                    <a:pt x="2043" y="1"/>
                    <a:pt x="2044" y="1"/>
                  </a:cubicBezTo>
                  <a:lnTo>
                    <a:pt x="2044" y="1"/>
                  </a:lnTo>
                  <a:lnTo>
                    <a:pt x="2045" y="1"/>
                  </a:lnTo>
                  <a:lnTo>
                    <a:pt x="2046" y="1"/>
                  </a:lnTo>
                  <a:cubicBezTo>
                    <a:pt x="2046" y="1"/>
                    <a:pt x="2047" y="1"/>
                    <a:pt x="2047" y="1"/>
                  </a:cubicBezTo>
                  <a:lnTo>
                    <a:pt x="2047" y="1"/>
                  </a:lnTo>
                  <a:lnTo>
                    <a:pt x="2049" y="1"/>
                  </a:lnTo>
                  <a:lnTo>
                    <a:pt x="2049" y="1"/>
                  </a:lnTo>
                  <a:cubicBezTo>
                    <a:pt x="2049" y="1"/>
                    <a:pt x="2050" y="1"/>
                    <a:pt x="2050" y="1"/>
                  </a:cubicBezTo>
                  <a:lnTo>
                    <a:pt x="2050" y="1"/>
                  </a:lnTo>
                  <a:lnTo>
                    <a:pt x="2052" y="1"/>
                  </a:lnTo>
                  <a:lnTo>
                    <a:pt x="2052" y="1"/>
                  </a:lnTo>
                  <a:cubicBezTo>
                    <a:pt x="2053" y="1"/>
                    <a:pt x="2054" y="2"/>
                    <a:pt x="2055" y="2"/>
                  </a:cubicBezTo>
                  <a:lnTo>
                    <a:pt x="2055" y="2"/>
                  </a:lnTo>
                  <a:cubicBezTo>
                    <a:pt x="2314" y="15"/>
                    <a:pt x="2549" y="128"/>
                    <a:pt x="2720" y="302"/>
                  </a:cubicBezTo>
                  <a:lnTo>
                    <a:pt x="2484" y="1661"/>
                  </a:lnTo>
                  <a:lnTo>
                    <a:pt x="2890" y="530"/>
                  </a:lnTo>
                  <a:cubicBezTo>
                    <a:pt x="2969" y="674"/>
                    <a:pt x="3013" y="838"/>
                    <a:pt x="3013" y="1012"/>
                  </a:cubicBezTo>
                  <a:cubicBezTo>
                    <a:pt x="3013" y="1080"/>
                    <a:pt x="3007" y="1146"/>
                    <a:pt x="2994" y="1210"/>
                  </a:cubicBezTo>
                  <a:cubicBezTo>
                    <a:pt x="2975" y="1302"/>
                    <a:pt x="2944" y="1390"/>
                    <a:pt x="2903" y="1471"/>
                  </a:cubicBezTo>
                  <a:cubicBezTo>
                    <a:pt x="2854" y="1566"/>
                    <a:pt x="2791" y="1652"/>
                    <a:pt x="2716" y="1727"/>
                  </a:cubicBezTo>
                  <a:cubicBezTo>
                    <a:pt x="2532" y="1911"/>
                    <a:pt x="2280" y="2024"/>
                    <a:pt x="2001" y="2024"/>
                  </a:cubicBezTo>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4" name="Freeform 117"/>
            <p:cNvSpPr/>
            <p:nvPr/>
          </p:nvSpPr>
          <p:spPr bwMode="auto">
            <a:xfrm>
              <a:off x="6377479" y="3431956"/>
              <a:ext cx="209550" cy="212725"/>
            </a:xfrm>
            <a:custGeom>
              <a:avLst/>
              <a:gdLst>
                <a:gd name="T0" fmla="*/ 88 w 132"/>
                <a:gd name="T1" fmla="*/ 0 h 134"/>
                <a:gd name="T2" fmla="*/ 88 w 132"/>
                <a:gd name="T3" fmla="*/ 61 h 134"/>
                <a:gd name="T4" fmla="*/ 80 w 132"/>
                <a:gd name="T5" fmla="*/ 52 h 134"/>
                <a:gd name="T6" fmla="*/ 37 w 132"/>
                <a:gd name="T7" fmla="*/ 0 h 134"/>
                <a:gd name="T8" fmla="*/ 0 w 132"/>
                <a:gd name="T9" fmla="*/ 0 h 134"/>
                <a:gd name="T10" fmla="*/ 0 w 132"/>
                <a:gd name="T11" fmla="*/ 134 h 134"/>
                <a:gd name="T12" fmla="*/ 44 w 132"/>
                <a:gd name="T13" fmla="*/ 134 h 134"/>
                <a:gd name="T14" fmla="*/ 44 w 132"/>
                <a:gd name="T15" fmla="*/ 73 h 134"/>
                <a:gd name="T16" fmla="*/ 95 w 132"/>
                <a:gd name="T17" fmla="*/ 134 h 134"/>
                <a:gd name="T18" fmla="*/ 132 w 132"/>
                <a:gd name="T19" fmla="*/ 134 h 134"/>
                <a:gd name="T20" fmla="*/ 132 w 132"/>
                <a:gd name="T21" fmla="*/ 0 h 134"/>
                <a:gd name="T22" fmla="*/ 88 w 132"/>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34">
                  <a:moveTo>
                    <a:pt x="88" y="0"/>
                  </a:moveTo>
                  <a:lnTo>
                    <a:pt x="88" y="61"/>
                  </a:lnTo>
                  <a:lnTo>
                    <a:pt x="80" y="52"/>
                  </a:lnTo>
                  <a:lnTo>
                    <a:pt x="37" y="0"/>
                  </a:lnTo>
                  <a:lnTo>
                    <a:pt x="0" y="0"/>
                  </a:lnTo>
                  <a:lnTo>
                    <a:pt x="0" y="134"/>
                  </a:lnTo>
                  <a:lnTo>
                    <a:pt x="44" y="134"/>
                  </a:lnTo>
                  <a:lnTo>
                    <a:pt x="44" y="73"/>
                  </a:lnTo>
                  <a:lnTo>
                    <a:pt x="95" y="134"/>
                  </a:lnTo>
                  <a:lnTo>
                    <a:pt x="132" y="134"/>
                  </a:lnTo>
                  <a:lnTo>
                    <a:pt x="132" y="0"/>
                  </a:lnTo>
                  <a:lnTo>
                    <a:pt x="88"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5" name="Freeform 118"/>
            <p:cNvSpPr/>
            <p:nvPr/>
          </p:nvSpPr>
          <p:spPr bwMode="auto">
            <a:xfrm>
              <a:off x="6620366" y="3431956"/>
              <a:ext cx="176213" cy="212725"/>
            </a:xfrm>
            <a:custGeom>
              <a:avLst/>
              <a:gdLst>
                <a:gd name="T0" fmla="*/ 45 w 111"/>
                <a:gd name="T1" fmla="*/ 100 h 134"/>
                <a:gd name="T2" fmla="*/ 45 w 111"/>
                <a:gd name="T3" fmla="*/ 82 h 134"/>
                <a:gd name="T4" fmla="*/ 101 w 111"/>
                <a:gd name="T5" fmla="*/ 82 h 134"/>
                <a:gd name="T6" fmla="*/ 101 w 111"/>
                <a:gd name="T7" fmla="*/ 50 h 134"/>
                <a:gd name="T8" fmla="*/ 45 w 111"/>
                <a:gd name="T9" fmla="*/ 50 h 134"/>
                <a:gd name="T10" fmla="*/ 45 w 111"/>
                <a:gd name="T11" fmla="*/ 34 h 134"/>
                <a:gd name="T12" fmla="*/ 109 w 111"/>
                <a:gd name="T13" fmla="*/ 34 h 134"/>
                <a:gd name="T14" fmla="*/ 109 w 111"/>
                <a:gd name="T15" fmla="*/ 0 h 134"/>
                <a:gd name="T16" fmla="*/ 0 w 111"/>
                <a:gd name="T17" fmla="*/ 0 h 134"/>
                <a:gd name="T18" fmla="*/ 0 w 111"/>
                <a:gd name="T19" fmla="*/ 134 h 134"/>
                <a:gd name="T20" fmla="*/ 111 w 111"/>
                <a:gd name="T21" fmla="*/ 134 h 134"/>
                <a:gd name="T22" fmla="*/ 111 w 111"/>
                <a:gd name="T23" fmla="*/ 100 h 134"/>
                <a:gd name="T24" fmla="*/ 45 w 111"/>
                <a:gd name="T25" fmla="*/ 10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34">
                  <a:moveTo>
                    <a:pt x="45" y="100"/>
                  </a:moveTo>
                  <a:lnTo>
                    <a:pt x="45" y="82"/>
                  </a:lnTo>
                  <a:lnTo>
                    <a:pt x="101" y="82"/>
                  </a:lnTo>
                  <a:lnTo>
                    <a:pt x="101" y="50"/>
                  </a:lnTo>
                  <a:lnTo>
                    <a:pt x="45" y="50"/>
                  </a:lnTo>
                  <a:lnTo>
                    <a:pt x="45" y="34"/>
                  </a:lnTo>
                  <a:lnTo>
                    <a:pt x="109" y="34"/>
                  </a:lnTo>
                  <a:lnTo>
                    <a:pt x="109" y="0"/>
                  </a:lnTo>
                  <a:lnTo>
                    <a:pt x="0" y="0"/>
                  </a:lnTo>
                  <a:lnTo>
                    <a:pt x="0" y="134"/>
                  </a:lnTo>
                  <a:lnTo>
                    <a:pt x="111" y="134"/>
                  </a:lnTo>
                  <a:lnTo>
                    <a:pt x="111" y="100"/>
                  </a:lnTo>
                  <a:lnTo>
                    <a:pt x="45" y="10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6" name="Freeform 119"/>
            <p:cNvSpPr/>
            <p:nvPr/>
          </p:nvSpPr>
          <p:spPr bwMode="auto">
            <a:xfrm>
              <a:off x="6802929" y="3431956"/>
              <a:ext cx="236538" cy="212725"/>
            </a:xfrm>
            <a:custGeom>
              <a:avLst/>
              <a:gdLst>
                <a:gd name="T0" fmla="*/ 99 w 149"/>
                <a:gd name="T1" fmla="*/ 65 h 134"/>
                <a:gd name="T2" fmla="*/ 142 w 149"/>
                <a:gd name="T3" fmla="*/ 5 h 134"/>
                <a:gd name="T4" fmla="*/ 146 w 149"/>
                <a:gd name="T5" fmla="*/ 0 h 134"/>
                <a:gd name="T6" fmla="*/ 97 w 149"/>
                <a:gd name="T7" fmla="*/ 0 h 134"/>
                <a:gd name="T8" fmla="*/ 75 w 149"/>
                <a:gd name="T9" fmla="*/ 34 h 134"/>
                <a:gd name="T10" fmla="*/ 53 w 149"/>
                <a:gd name="T11" fmla="*/ 0 h 134"/>
                <a:gd name="T12" fmla="*/ 2 w 149"/>
                <a:gd name="T13" fmla="*/ 0 h 134"/>
                <a:gd name="T14" fmla="*/ 49 w 149"/>
                <a:gd name="T15" fmla="*/ 67 h 134"/>
                <a:gd name="T16" fmla="*/ 0 w 149"/>
                <a:gd name="T17" fmla="*/ 134 h 134"/>
                <a:gd name="T18" fmla="*/ 52 w 149"/>
                <a:gd name="T19" fmla="*/ 134 h 134"/>
                <a:gd name="T20" fmla="*/ 74 w 149"/>
                <a:gd name="T21" fmla="*/ 98 h 134"/>
                <a:gd name="T22" fmla="*/ 97 w 149"/>
                <a:gd name="T23" fmla="*/ 134 h 134"/>
                <a:gd name="T24" fmla="*/ 149 w 149"/>
                <a:gd name="T25" fmla="*/ 134 h 134"/>
                <a:gd name="T26" fmla="*/ 99 w 149"/>
                <a:gd name="T27"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134">
                  <a:moveTo>
                    <a:pt x="99" y="65"/>
                  </a:moveTo>
                  <a:lnTo>
                    <a:pt x="142" y="5"/>
                  </a:lnTo>
                  <a:lnTo>
                    <a:pt x="146" y="0"/>
                  </a:lnTo>
                  <a:lnTo>
                    <a:pt x="97" y="0"/>
                  </a:lnTo>
                  <a:lnTo>
                    <a:pt x="75" y="34"/>
                  </a:lnTo>
                  <a:lnTo>
                    <a:pt x="53" y="0"/>
                  </a:lnTo>
                  <a:lnTo>
                    <a:pt x="2" y="0"/>
                  </a:lnTo>
                  <a:lnTo>
                    <a:pt x="49" y="67"/>
                  </a:lnTo>
                  <a:lnTo>
                    <a:pt x="0" y="134"/>
                  </a:lnTo>
                  <a:lnTo>
                    <a:pt x="52" y="134"/>
                  </a:lnTo>
                  <a:lnTo>
                    <a:pt x="74" y="98"/>
                  </a:lnTo>
                  <a:lnTo>
                    <a:pt x="97" y="134"/>
                  </a:lnTo>
                  <a:lnTo>
                    <a:pt x="149" y="134"/>
                  </a:lnTo>
                  <a:lnTo>
                    <a:pt x="99" y="65"/>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7" name="Freeform 120"/>
            <p:cNvSpPr/>
            <p:nvPr/>
          </p:nvSpPr>
          <p:spPr bwMode="auto">
            <a:xfrm>
              <a:off x="7028354" y="3431956"/>
              <a:ext cx="195263" cy="212725"/>
            </a:xfrm>
            <a:custGeom>
              <a:avLst/>
              <a:gdLst>
                <a:gd name="T0" fmla="*/ 0 w 123"/>
                <a:gd name="T1" fmla="*/ 0 h 134"/>
                <a:gd name="T2" fmla="*/ 0 w 123"/>
                <a:gd name="T3" fmla="*/ 35 h 134"/>
                <a:gd name="T4" fmla="*/ 39 w 123"/>
                <a:gd name="T5" fmla="*/ 35 h 134"/>
                <a:gd name="T6" fmla="*/ 39 w 123"/>
                <a:gd name="T7" fmla="*/ 134 h 134"/>
                <a:gd name="T8" fmla="*/ 84 w 123"/>
                <a:gd name="T9" fmla="*/ 134 h 134"/>
                <a:gd name="T10" fmla="*/ 84 w 123"/>
                <a:gd name="T11" fmla="*/ 35 h 134"/>
                <a:gd name="T12" fmla="*/ 123 w 123"/>
                <a:gd name="T13" fmla="*/ 35 h 134"/>
                <a:gd name="T14" fmla="*/ 123 w 123"/>
                <a:gd name="T15" fmla="*/ 0 h 134"/>
                <a:gd name="T16" fmla="*/ 0 w 123"/>
                <a:gd name="T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34">
                  <a:moveTo>
                    <a:pt x="0" y="0"/>
                  </a:moveTo>
                  <a:lnTo>
                    <a:pt x="0" y="35"/>
                  </a:lnTo>
                  <a:lnTo>
                    <a:pt x="39" y="35"/>
                  </a:lnTo>
                  <a:lnTo>
                    <a:pt x="39" y="134"/>
                  </a:lnTo>
                  <a:lnTo>
                    <a:pt x="84" y="134"/>
                  </a:lnTo>
                  <a:lnTo>
                    <a:pt x="84" y="35"/>
                  </a:lnTo>
                  <a:lnTo>
                    <a:pt x="123" y="35"/>
                  </a:lnTo>
                  <a:lnTo>
                    <a:pt x="123" y="0"/>
                  </a:lnTo>
                  <a:lnTo>
                    <a:pt x="0"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8" name="Freeform 121"/>
            <p:cNvSpPr/>
            <p:nvPr/>
          </p:nvSpPr>
          <p:spPr bwMode="auto">
            <a:xfrm>
              <a:off x="6377479" y="3431956"/>
              <a:ext cx="127000" cy="146050"/>
            </a:xfrm>
            <a:custGeom>
              <a:avLst/>
              <a:gdLst>
                <a:gd name="T0" fmla="*/ 0 w 617"/>
                <a:gd name="T1" fmla="*/ 711 h 711"/>
                <a:gd name="T2" fmla="*/ 0 w 617"/>
                <a:gd name="T3" fmla="*/ 0 h 711"/>
                <a:gd name="T4" fmla="*/ 286 w 617"/>
                <a:gd name="T5" fmla="*/ 0 h 711"/>
                <a:gd name="T6" fmla="*/ 617 w 617"/>
                <a:gd name="T7" fmla="*/ 396 h 711"/>
                <a:gd name="T8" fmla="*/ 0 w 617"/>
                <a:gd name="T9" fmla="*/ 711 h 711"/>
              </a:gdLst>
              <a:ahLst/>
              <a:cxnLst>
                <a:cxn ang="0">
                  <a:pos x="T0" y="T1"/>
                </a:cxn>
                <a:cxn ang="0">
                  <a:pos x="T2" y="T3"/>
                </a:cxn>
                <a:cxn ang="0">
                  <a:pos x="T4" y="T5"/>
                </a:cxn>
                <a:cxn ang="0">
                  <a:pos x="T6" y="T7"/>
                </a:cxn>
                <a:cxn ang="0">
                  <a:pos x="T8" y="T9"/>
                </a:cxn>
              </a:cxnLst>
              <a:rect l="0" t="0" r="r" b="b"/>
              <a:pathLst>
                <a:path w="617" h="711">
                  <a:moveTo>
                    <a:pt x="0" y="711"/>
                  </a:moveTo>
                  <a:lnTo>
                    <a:pt x="0" y="0"/>
                  </a:lnTo>
                  <a:lnTo>
                    <a:pt x="286" y="0"/>
                  </a:lnTo>
                  <a:lnTo>
                    <a:pt x="617" y="396"/>
                  </a:lnTo>
                  <a:cubicBezTo>
                    <a:pt x="352" y="517"/>
                    <a:pt x="138" y="632"/>
                    <a:pt x="0" y="711"/>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9" name="Freeform 122"/>
            <p:cNvSpPr/>
            <p:nvPr/>
          </p:nvSpPr>
          <p:spPr bwMode="auto">
            <a:xfrm>
              <a:off x="6517179" y="3431956"/>
              <a:ext cx="69850" cy="76200"/>
            </a:xfrm>
            <a:custGeom>
              <a:avLst/>
              <a:gdLst>
                <a:gd name="T0" fmla="*/ 0 w 338"/>
                <a:gd name="T1" fmla="*/ 368 h 368"/>
                <a:gd name="T2" fmla="*/ 0 w 338"/>
                <a:gd name="T3" fmla="*/ 0 h 368"/>
                <a:gd name="T4" fmla="*/ 338 w 338"/>
                <a:gd name="T5" fmla="*/ 0 h 368"/>
                <a:gd name="T6" fmla="*/ 338 w 338"/>
                <a:gd name="T7" fmla="*/ 225 h 368"/>
                <a:gd name="T8" fmla="*/ 0 w 338"/>
                <a:gd name="T9" fmla="*/ 368 h 368"/>
              </a:gdLst>
              <a:ahLst/>
              <a:cxnLst>
                <a:cxn ang="0">
                  <a:pos x="T0" y="T1"/>
                </a:cxn>
                <a:cxn ang="0">
                  <a:pos x="T2" y="T3"/>
                </a:cxn>
                <a:cxn ang="0">
                  <a:pos x="T4" y="T5"/>
                </a:cxn>
                <a:cxn ang="0">
                  <a:pos x="T6" y="T7"/>
                </a:cxn>
                <a:cxn ang="0">
                  <a:pos x="T8" y="T9"/>
                </a:cxn>
              </a:cxnLst>
              <a:rect l="0" t="0" r="r" b="b"/>
              <a:pathLst>
                <a:path w="338" h="368">
                  <a:moveTo>
                    <a:pt x="0" y="368"/>
                  </a:moveTo>
                  <a:lnTo>
                    <a:pt x="0" y="0"/>
                  </a:lnTo>
                  <a:lnTo>
                    <a:pt x="338" y="0"/>
                  </a:lnTo>
                  <a:lnTo>
                    <a:pt x="338" y="225"/>
                  </a:lnTo>
                  <a:cubicBezTo>
                    <a:pt x="219" y="273"/>
                    <a:pt x="106" y="321"/>
                    <a:pt x="0" y="368"/>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0" name="Freeform 123"/>
            <p:cNvSpPr/>
            <p:nvPr/>
          </p:nvSpPr>
          <p:spPr bwMode="auto">
            <a:xfrm>
              <a:off x="6620366" y="3431956"/>
              <a:ext cx="103188" cy="33338"/>
            </a:xfrm>
            <a:custGeom>
              <a:avLst/>
              <a:gdLst>
                <a:gd name="T0" fmla="*/ 0 w 500"/>
                <a:gd name="T1" fmla="*/ 162 h 162"/>
                <a:gd name="T2" fmla="*/ 0 w 500"/>
                <a:gd name="T3" fmla="*/ 0 h 162"/>
                <a:gd name="T4" fmla="*/ 500 w 500"/>
                <a:gd name="T5" fmla="*/ 0 h 162"/>
                <a:gd name="T6" fmla="*/ 0 w 500"/>
                <a:gd name="T7" fmla="*/ 162 h 162"/>
              </a:gdLst>
              <a:ahLst/>
              <a:cxnLst>
                <a:cxn ang="0">
                  <a:pos x="T0" y="T1"/>
                </a:cxn>
                <a:cxn ang="0">
                  <a:pos x="T2" y="T3"/>
                </a:cxn>
                <a:cxn ang="0">
                  <a:pos x="T4" y="T5"/>
                </a:cxn>
                <a:cxn ang="0">
                  <a:pos x="T6" y="T7"/>
                </a:cxn>
              </a:cxnLst>
              <a:rect l="0" t="0" r="r" b="b"/>
              <a:pathLst>
                <a:path w="500" h="162">
                  <a:moveTo>
                    <a:pt x="0" y="162"/>
                  </a:moveTo>
                  <a:lnTo>
                    <a:pt x="0" y="0"/>
                  </a:lnTo>
                  <a:lnTo>
                    <a:pt x="500" y="0"/>
                  </a:lnTo>
                  <a:cubicBezTo>
                    <a:pt x="327" y="48"/>
                    <a:pt x="159" y="103"/>
                    <a:pt x="0" y="162"/>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574" name="Group 573"/>
          <p:cNvGrpSpPr/>
          <p:nvPr/>
        </p:nvGrpSpPr>
        <p:grpSpPr>
          <a:xfrm>
            <a:off x="7633801" y="4533769"/>
            <a:ext cx="363374" cy="364952"/>
            <a:chOff x="7322174" y="1948839"/>
            <a:chExt cx="484498" cy="486602"/>
          </a:xfrm>
        </p:grpSpPr>
        <p:sp>
          <p:nvSpPr>
            <p:cNvPr id="575" name="Freeform: Shape 574"/>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6" name="Freeform: Shape 575"/>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7" name="Freeform: Shape 576"/>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8" name="Freeform: Shape 577"/>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9" name="Freeform: Shape 578"/>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0" name="Freeform: Shape 579"/>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1" name="Freeform: Shape 580"/>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2" name="Freeform: Shape 581"/>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3" name="Freeform: Shape 582"/>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4" name="Freeform: Shape 583"/>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5" name="Freeform: Shape 584"/>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6" name="Freeform: Shape 585"/>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7" name="Freeform: Shape 586"/>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8" name="Freeform: Shape 587"/>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89" name="Group 588"/>
          <p:cNvGrpSpPr/>
          <p:nvPr/>
        </p:nvGrpSpPr>
        <p:grpSpPr>
          <a:xfrm>
            <a:off x="7061281" y="4541792"/>
            <a:ext cx="362585" cy="364174"/>
            <a:chOff x="4665094" y="1949957"/>
            <a:chExt cx="483446" cy="485565"/>
          </a:xfrm>
        </p:grpSpPr>
        <p:sp>
          <p:nvSpPr>
            <p:cNvPr id="590" name="Freeform: Shape 58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1" name="Freeform: Shape 59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2" name="Freeform: Shape 59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3" name="Freeform: Shape 59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4" name="Freeform: Shape 59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5" name="Freeform: Shape 59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6" name="Freeform: Shape 59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7" name="Freeform: Shape 59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8" name="Freeform: Shape 59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9" name="Freeform: Shape 59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0" name="Freeform: Shape 59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1" name="Freeform: Shape 60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2" name="Freeform: Shape 60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3" name="Freeform: Shape 60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4" name="Freeform: Shape 60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5" name="Freeform: Shape 60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6" name="Freeform: Shape 60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7" name="Freeform: Shape 60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8" name="Freeform: Shape 60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9" name="Freeform: Shape 60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0" name="Freeform: Shape 60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1" name="Freeform: Shape 61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2" name="Freeform: Shape 61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3" name="Freeform: Shape 61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4" name="Freeform: Shape 61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5" name="Freeform: Shape 61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6" name="Freeform: Shape 61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17" name="Group 616"/>
          <p:cNvGrpSpPr/>
          <p:nvPr/>
        </p:nvGrpSpPr>
        <p:grpSpPr>
          <a:xfrm>
            <a:off x="4430992" y="4578507"/>
            <a:ext cx="363581" cy="364347"/>
            <a:chOff x="2043160" y="1027768"/>
            <a:chExt cx="484775" cy="485796"/>
          </a:xfrm>
        </p:grpSpPr>
        <p:sp>
          <p:nvSpPr>
            <p:cNvPr id="618" name="Freeform: Shape 617"/>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9" name="Freeform: Shape 618"/>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0" name="Freeform: Shape 619"/>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1" name="Freeform: Shape 620"/>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2" name="Freeform: Shape 621"/>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3" name="Freeform: Shape 622"/>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4" name="Freeform: Shape 623"/>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5" name="Freeform: Shape 624"/>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6" name="Freeform: Shape 625"/>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7" name="Freeform: Shape 626"/>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8" name="Freeform: Shape 627"/>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9" name="Freeform: Shape 628"/>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0" name="Freeform: Shape 629"/>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1" name="Freeform: Shape 630"/>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2" name="Freeform: Shape 631"/>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3" name="Freeform: Shape 632"/>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34" name="Group 633"/>
          <p:cNvGrpSpPr/>
          <p:nvPr/>
        </p:nvGrpSpPr>
        <p:grpSpPr>
          <a:xfrm>
            <a:off x="5792742" y="4573060"/>
            <a:ext cx="364157" cy="365936"/>
            <a:chOff x="4664772" y="1027384"/>
            <a:chExt cx="485543" cy="487915"/>
          </a:xfrm>
        </p:grpSpPr>
        <p:sp>
          <p:nvSpPr>
            <p:cNvPr id="635" name="Freeform: Shape 634"/>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6" name="Freeform: Shape 635"/>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7" name="Freeform: Shape 636"/>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8" name="Freeform: Shape 637"/>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9" name="Freeform: Shape 638"/>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0" name="Freeform: Shape 639"/>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1" name="Freeform: Shape 640"/>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2" name="Freeform: Shape 641"/>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3" name="Freeform: Shape 642"/>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4" name="Freeform: Shape 643"/>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5" name="Freeform: Shape 644"/>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6" name="Freeform: Shape 645"/>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7" name="Freeform: Shape 646"/>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8" name="Freeform: Shape 647"/>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9" name="Freeform: Shape 648"/>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0" name="Freeform: Shape 649"/>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1" name="Freeform: Shape 650"/>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2" name="Freeform: Shape 651"/>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3" name="Freeform: Shape 652"/>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4" name="Freeform: Shape 653"/>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5" name="Freeform: Shape 654"/>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6" name="Freeform: Shape 655"/>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7" name="Freeform: Shape 656"/>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58" name="Group 657"/>
          <p:cNvGrpSpPr/>
          <p:nvPr/>
        </p:nvGrpSpPr>
        <p:grpSpPr>
          <a:xfrm>
            <a:off x="6420354" y="4567303"/>
            <a:ext cx="363868" cy="365767"/>
            <a:chOff x="7322133" y="1027466"/>
            <a:chExt cx="485157" cy="487689"/>
          </a:xfrm>
        </p:grpSpPr>
        <p:sp>
          <p:nvSpPr>
            <p:cNvPr id="659" name="Freeform: Shape 658"/>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0" name="Freeform: Shape 659"/>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1" name="Freeform: Shape 660"/>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2" name="Freeform: Shape 661"/>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3" name="Freeform: Shape 662"/>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4" name="Freeform: Shape 663"/>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5" name="Freeform: Shape 664"/>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6" name="Freeform: Shape 665"/>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7" name="Freeform: Shape 666"/>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8" name="Freeform: Shape 667"/>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9" name="Freeform: Shape 668"/>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0" name="Freeform: Shape 669"/>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1" name="Freeform: Shape 670"/>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2" name="Freeform: Shape 671"/>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3" name="Freeform: Shape 672"/>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4" name="Freeform: Shape 673"/>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5" name="Freeform: Shape 674"/>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6" name="Freeform: Shape 675"/>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7" name="Freeform: Shape 676"/>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8" name="Freeform: Shape 677"/>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9" name="Freeform: Shape 678"/>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0" name="Freeform: Shape 679"/>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1" name="Freeform: Shape 680"/>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82" name="Group 681"/>
          <p:cNvGrpSpPr/>
          <p:nvPr/>
        </p:nvGrpSpPr>
        <p:grpSpPr>
          <a:xfrm>
            <a:off x="5133195" y="4577059"/>
            <a:ext cx="365159" cy="363971"/>
            <a:chOff x="2044422" y="1950701"/>
            <a:chExt cx="486878" cy="485294"/>
          </a:xfrm>
        </p:grpSpPr>
        <p:sp>
          <p:nvSpPr>
            <p:cNvPr id="683" name="Freeform: Shape 682"/>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4" name="Freeform: Shape 683"/>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5" name="Freeform: Shape 684"/>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6" name="Freeform: Shape 685"/>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7" name="Freeform: Shape 686"/>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8" name="Freeform: Shape 687"/>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9" name="Freeform: Shape 688"/>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0" name="Freeform: Shape 689"/>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1" name="Freeform: Shape 690"/>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2" name="Freeform: Shape 691"/>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3" name="Freeform: Shape 692"/>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4" name="Freeform: Shape 693"/>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5" name="Freeform: Shape 694"/>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6" name="Freeform: Shape 695"/>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7" name="Freeform: Shape 696"/>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8" name="Freeform: Shape 697"/>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9" name="Freeform: Shape 698"/>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0" name="Freeform: Shape 699"/>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1" name="Freeform: Shape 700"/>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2" name="Freeform: Shape 701"/>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3" name="Freeform: Shape 702"/>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4" name="Freeform: Shape 703"/>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5" name="Freeform: Shape 704"/>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6" name="Freeform: Shape 705"/>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7" name="Freeform: Shape 706"/>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8" name="Freeform: Shape 707"/>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9" name="Freeform: Shape 708"/>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0" name="Freeform: Shape 709"/>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1" name="Freeform: Shape 710"/>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2" name="Freeform: Shape 711"/>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3" name="Freeform: Shape 712"/>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714" name="Group 713"/>
          <p:cNvGrpSpPr/>
          <p:nvPr/>
        </p:nvGrpSpPr>
        <p:grpSpPr>
          <a:xfrm>
            <a:off x="1275765" y="-7524"/>
            <a:ext cx="1564110" cy="1174598"/>
            <a:chOff x="7469834" y="4378813"/>
            <a:chExt cx="2085480" cy="1566131"/>
          </a:xfrm>
        </p:grpSpPr>
        <p:sp>
          <p:nvSpPr>
            <p:cNvPr id="715" name="Freeform: Shape 714"/>
            <p:cNvSpPr/>
            <p:nvPr/>
          </p:nvSpPr>
          <p:spPr>
            <a:xfrm>
              <a:off x="7469834" y="4378813"/>
              <a:ext cx="2085480" cy="1566131"/>
            </a:xfrm>
            <a:custGeom>
              <a:avLst/>
              <a:gdLst>
                <a:gd name="connsiteX0" fmla="*/ 1859331 w 2085480"/>
                <a:gd name="connsiteY0" fmla="*/ 731095 h 1566131"/>
                <a:gd name="connsiteX1" fmla="*/ 1776273 w 2085480"/>
                <a:gd name="connsiteY1" fmla="*/ 717855 h 1566131"/>
                <a:gd name="connsiteX2" fmla="*/ 1816374 w 2085480"/>
                <a:gd name="connsiteY2" fmla="*/ 647942 h 1566131"/>
                <a:gd name="connsiteX3" fmla="*/ 1931150 w 2085480"/>
                <a:gd name="connsiteY3" fmla="*/ 533832 h 1566131"/>
                <a:gd name="connsiteX4" fmla="*/ 2020494 w 2085480"/>
                <a:gd name="connsiteY4" fmla="*/ 554311 h 1566131"/>
                <a:gd name="connsiteX5" fmla="*/ 2081550 w 2085480"/>
                <a:gd name="connsiteY5" fmla="*/ 748811 h 1566131"/>
                <a:gd name="connsiteX6" fmla="*/ 2074596 w 2085480"/>
                <a:gd name="connsiteY6" fmla="*/ 790436 h 1566131"/>
                <a:gd name="connsiteX7" fmla="*/ 2032877 w 2085480"/>
                <a:gd name="connsiteY7" fmla="*/ 791388 h 1566131"/>
                <a:gd name="connsiteX8" fmla="*/ 1990110 w 2085480"/>
                <a:gd name="connsiteY8" fmla="*/ 812915 h 1566131"/>
                <a:gd name="connsiteX9" fmla="*/ 1786465 w 2085480"/>
                <a:gd name="connsiteY9" fmla="*/ 1171912 h 1566131"/>
                <a:gd name="connsiteX10" fmla="*/ 1412990 w 2085480"/>
                <a:gd name="connsiteY10" fmla="*/ 1352982 h 1566131"/>
                <a:gd name="connsiteX11" fmla="*/ 1097236 w 2085480"/>
                <a:gd name="connsiteY11" fmla="*/ 1528052 h 1566131"/>
                <a:gd name="connsiteX12" fmla="*/ 990080 w 2085480"/>
                <a:gd name="connsiteY12" fmla="*/ 1525956 h 1566131"/>
                <a:gd name="connsiteX13" fmla="*/ 706806 w 2085480"/>
                <a:gd name="connsiteY13" fmla="*/ 1362602 h 1566131"/>
                <a:gd name="connsiteX14" fmla="*/ 258274 w 2085480"/>
                <a:gd name="connsiteY14" fmla="*/ 1128288 h 1566131"/>
                <a:gd name="connsiteX15" fmla="*/ 98730 w 2085480"/>
                <a:gd name="connsiteY15" fmla="*/ 813105 h 1566131"/>
                <a:gd name="connsiteX16" fmla="*/ 55487 w 2085480"/>
                <a:gd name="connsiteY16" fmla="*/ 792245 h 1566131"/>
                <a:gd name="connsiteX17" fmla="*/ 12624 w 2085480"/>
                <a:gd name="connsiteY17" fmla="*/ 791198 h 1566131"/>
                <a:gd name="connsiteX18" fmla="*/ 4528 w 2085480"/>
                <a:gd name="connsiteY18" fmla="*/ 749478 h 1566131"/>
                <a:gd name="connsiteX19" fmla="*/ 69965 w 2085480"/>
                <a:gd name="connsiteY19" fmla="*/ 541738 h 1566131"/>
                <a:gd name="connsiteX20" fmla="*/ 133497 w 2085480"/>
                <a:gd name="connsiteY20" fmla="*/ 518211 h 1566131"/>
                <a:gd name="connsiteX21" fmla="*/ 311043 w 2085480"/>
                <a:gd name="connsiteY21" fmla="*/ 688328 h 1566131"/>
                <a:gd name="connsiteX22" fmla="*/ 287516 w 2085480"/>
                <a:gd name="connsiteY22" fmla="*/ 733476 h 1566131"/>
                <a:gd name="connsiteX23" fmla="*/ 223413 w 2085480"/>
                <a:gd name="connsiteY23" fmla="*/ 722427 h 1566131"/>
                <a:gd name="connsiteX24" fmla="*/ 581172 w 2085480"/>
                <a:gd name="connsiteY24" fmla="*/ 1001129 h 1566131"/>
                <a:gd name="connsiteX25" fmla="*/ 824535 w 2085480"/>
                <a:gd name="connsiteY25" fmla="*/ 1018845 h 1566131"/>
                <a:gd name="connsiteX26" fmla="*/ 953599 w 2085480"/>
                <a:gd name="connsiteY26" fmla="*/ 885114 h 1566131"/>
                <a:gd name="connsiteX27" fmla="*/ 964077 w 2085480"/>
                <a:gd name="connsiteY27" fmla="*/ 682422 h 1566131"/>
                <a:gd name="connsiteX28" fmla="*/ 974459 w 2085480"/>
                <a:gd name="connsiteY28" fmla="*/ 579552 h 1566131"/>
                <a:gd name="connsiteX29" fmla="*/ 946837 w 2085480"/>
                <a:gd name="connsiteY29" fmla="*/ 552406 h 1566131"/>
                <a:gd name="connsiteX30" fmla="*/ 837394 w 2085480"/>
                <a:gd name="connsiteY30" fmla="*/ 552692 h 1566131"/>
                <a:gd name="connsiteX31" fmla="*/ 782816 w 2085480"/>
                <a:gd name="connsiteY31" fmla="*/ 492875 h 1566131"/>
                <a:gd name="connsiteX32" fmla="*/ 838156 w 2085480"/>
                <a:gd name="connsiteY32" fmla="*/ 429057 h 1566131"/>
                <a:gd name="connsiteX33" fmla="*/ 942836 w 2085480"/>
                <a:gd name="connsiteY33" fmla="*/ 429724 h 1566131"/>
                <a:gd name="connsiteX34" fmla="*/ 983508 w 2085480"/>
                <a:gd name="connsiteY34" fmla="*/ 386957 h 1566131"/>
                <a:gd name="connsiteX35" fmla="*/ 983317 w 2085480"/>
                <a:gd name="connsiteY35" fmla="*/ 339427 h 1566131"/>
                <a:gd name="connsiteX36" fmla="*/ 950170 w 2085480"/>
                <a:gd name="connsiteY36" fmla="*/ 265037 h 1566131"/>
                <a:gd name="connsiteX37" fmla="*/ 932930 w 2085480"/>
                <a:gd name="connsiteY37" fmla="*/ 48914 h 1566131"/>
                <a:gd name="connsiteX38" fmla="*/ 1148957 w 2085480"/>
                <a:gd name="connsiteY38" fmla="*/ 47200 h 1566131"/>
                <a:gd name="connsiteX39" fmla="*/ 1142385 w 2085480"/>
                <a:gd name="connsiteY39" fmla="*/ 261512 h 1566131"/>
                <a:gd name="connsiteX40" fmla="*/ 1107047 w 2085480"/>
                <a:gd name="connsiteY40" fmla="*/ 354286 h 1566131"/>
                <a:gd name="connsiteX41" fmla="*/ 1181151 w 2085480"/>
                <a:gd name="connsiteY41" fmla="*/ 429057 h 1566131"/>
                <a:gd name="connsiteX42" fmla="*/ 1243064 w 2085480"/>
                <a:gd name="connsiteY42" fmla="*/ 429152 h 1566131"/>
                <a:gd name="connsiteX43" fmla="*/ 1306977 w 2085480"/>
                <a:gd name="connsiteY43" fmla="*/ 491160 h 1566131"/>
                <a:gd name="connsiteX44" fmla="*/ 1242683 w 2085480"/>
                <a:gd name="connsiteY44" fmla="*/ 552787 h 1566131"/>
                <a:gd name="connsiteX45" fmla="*/ 1147528 w 2085480"/>
                <a:gd name="connsiteY45" fmla="*/ 552406 h 1566131"/>
                <a:gd name="connsiteX46" fmla="*/ 1116191 w 2085480"/>
                <a:gd name="connsiteY46" fmla="*/ 585172 h 1566131"/>
                <a:gd name="connsiteX47" fmla="*/ 1117048 w 2085480"/>
                <a:gd name="connsiteY47" fmla="*/ 651656 h 1566131"/>
                <a:gd name="connsiteX48" fmla="*/ 1144670 w 2085480"/>
                <a:gd name="connsiteY48" fmla="*/ 926262 h 1566131"/>
                <a:gd name="connsiteX49" fmla="*/ 1261257 w 2085480"/>
                <a:gd name="connsiteY49" fmla="*/ 1018083 h 1566131"/>
                <a:gd name="connsiteX50" fmla="*/ 1557960 w 2085480"/>
                <a:gd name="connsiteY50" fmla="*/ 985603 h 1566131"/>
                <a:gd name="connsiteX51" fmla="*/ 1859331 w 2085480"/>
                <a:gd name="connsiteY51" fmla="*/ 731095 h 156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85480" h="1566131">
                  <a:moveTo>
                    <a:pt x="1859331" y="731095"/>
                  </a:moveTo>
                  <a:cubicBezTo>
                    <a:pt x="1829518" y="729095"/>
                    <a:pt x="1792752" y="750812"/>
                    <a:pt x="1776273" y="717855"/>
                  </a:cubicBezTo>
                  <a:cubicBezTo>
                    <a:pt x="1759510" y="684042"/>
                    <a:pt x="1796085" y="667944"/>
                    <a:pt x="1816374" y="647942"/>
                  </a:cubicBezTo>
                  <a:cubicBezTo>
                    <a:pt x="1854760" y="610032"/>
                    <a:pt x="1892383" y="571361"/>
                    <a:pt x="1931150" y="533832"/>
                  </a:cubicBezTo>
                  <a:cubicBezTo>
                    <a:pt x="1970393" y="495827"/>
                    <a:pt x="2003730" y="503162"/>
                    <a:pt x="2020494" y="554311"/>
                  </a:cubicBezTo>
                  <a:cubicBezTo>
                    <a:pt x="2041545" y="618890"/>
                    <a:pt x="2059261" y="684613"/>
                    <a:pt x="2081550" y="748811"/>
                  </a:cubicBezTo>
                  <a:cubicBezTo>
                    <a:pt x="2087741" y="766718"/>
                    <a:pt x="2087455" y="777291"/>
                    <a:pt x="2074596" y="790436"/>
                  </a:cubicBezTo>
                  <a:cubicBezTo>
                    <a:pt x="2060023" y="805295"/>
                    <a:pt x="2046593" y="801675"/>
                    <a:pt x="2032877" y="791388"/>
                  </a:cubicBezTo>
                  <a:cubicBezTo>
                    <a:pt x="2003064" y="769100"/>
                    <a:pt x="1998396" y="778053"/>
                    <a:pt x="1990110" y="812915"/>
                  </a:cubicBezTo>
                  <a:cubicBezTo>
                    <a:pt x="1957153" y="951503"/>
                    <a:pt x="1898194" y="1078472"/>
                    <a:pt x="1786465" y="1171912"/>
                  </a:cubicBezTo>
                  <a:cubicBezTo>
                    <a:pt x="1677690" y="1262875"/>
                    <a:pt x="1548435" y="1314882"/>
                    <a:pt x="1412990" y="1352982"/>
                  </a:cubicBezTo>
                  <a:cubicBezTo>
                    <a:pt x="1294118" y="1386415"/>
                    <a:pt x="1182104" y="1431468"/>
                    <a:pt x="1097236" y="1528052"/>
                  </a:cubicBezTo>
                  <a:cubicBezTo>
                    <a:pt x="1051516" y="1580154"/>
                    <a:pt x="1035038" y="1578153"/>
                    <a:pt x="990080" y="1525956"/>
                  </a:cubicBezTo>
                  <a:cubicBezTo>
                    <a:pt x="914547" y="1438326"/>
                    <a:pt x="813677" y="1394892"/>
                    <a:pt x="706806" y="1362602"/>
                  </a:cubicBezTo>
                  <a:cubicBezTo>
                    <a:pt x="542309" y="1312787"/>
                    <a:pt x="380384" y="1259256"/>
                    <a:pt x="258274" y="1128288"/>
                  </a:cubicBezTo>
                  <a:cubicBezTo>
                    <a:pt x="174454" y="1038467"/>
                    <a:pt x="124543" y="931406"/>
                    <a:pt x="98730" y="813105"/>
                  </a:cubicBezTo>
                  <a:cubicBezTo>
                    <a:pt x="91301" y="779101"/>
                    <a:pt x="82252" y="771767"/>
                    <a:pt x="55487" y="792245"/>
                  </a:cubicBezTo>
                  <a:cubicBezTo>
                    <a:pt x="39770" y="804247"/>
                    <a:pt x="27198" y="799770"/>
                    <a:pt x="12624" y="791198"/>
                  </a:cubicBezTo>
                  <a:cubicBezTo>
                    <a:pt x="-6426" y="780053"/>
                    <a:pt x="718" y="762432"/>
                    <a:pt x="4528" y="749478"/>
                  </a:cubicBezTo>
                  <a:cubicBezTo>
                    <a:pt x="25007" y="679851"/>
                    <a:pt x="46724" y="610509"/>
                    <a:pt x="69965" y="541738"/>
                  </a:cubicBezTo>
                  <a:cubicBezTo>
                    <a:pt x="80538" y="510496"/>
                    <a:pt x="101683" y="496685"/>
                    <a:pt x="133497" y="518211"/>
                  </a:cubicBezTo>
                  <a:cubicBezTo>
                    <a:pt x="202362" y="564598"/>
                    <a:pt x="253797" y="629844"/>
                    <a:pt x="311043" y="688328"/>
                  </a:cubicBezTo>
                  <a:cubicBezTo>
                    <a:pt x="326759" y="704425"/>
                    <a:pt x="321044" y="732333"/>
                    <a:pt x="287516" y="733476"/>
                  </a:cubicBezTo>
                  <a:cubicBezTo>
                    <a:pt x="269228" y="734143"/>
                    <a:pt x="250654" y="737286"/>
                    <a:pt x="223413" y="722427"/>
                  </a:cubicBezTo>
                  <a:cubicBezTo>
                    <a:pt x="306185" y="876351"/>
                    <a:pt x="425343" y="961028"/>
                    <a:pt x="581172" y="1001129"/>
                  </a:cubicBezTo>
                  <a:cubicBezTo>
                    <a:pt x="661848" y="1021893"/>
                    <a:pt x="743097" y="1020941"/>
                    <a:pt x="824535" y="1018845"/>
                  </a:cubicBezTo>
                  <a:cubicBezTo>
                    <a:pt x="896068" y="1017035"/>
                    <a:pt x="949503" y="962934"/>
                    <a:pt x="953599" y="885114"/>
                  </a:cubicBezTo>
                  <a:cubicBezTo>
                    <a:pt x="957218" y="817582"/>
                    <a:pt x="970458" y="750431"/>
                    <a:pt x="964077" y="682422"/>
                  </a:cubicBezTo>
                  <a:cubicBezTo>
                    <a:pt x="960838" y="647561"/>
                    <a:pt x="977983" y="615080"/>
                    <a:pt x="974459" y="579552"/>
                  </a:cubicBezTo>
                  <a:cubicBezTo>
                    <a:pt x="972459" y="559454"/>
                    <a:pt x="967696" y="551644"/>
                    <a:pt x="946837" y="552406"/>
                  </a:cubicBezTo>
                  <a:cubicBezTo>
                    <a:pt x="910356" y="553739"/>
                    <a:pt x="873875" y="552882"/>
                    <a:pt x="837394" y="552692"/>
                  </a:cubicBezTo>
                  <a:cubicBezTo>
                    <a:pt x="797770" y="552501"/>
                    <a:pt x="783197" y="530308"/>
                    <a:pt x="782816" y="492875"/>
                  </a:cubicBezTo>
                  <a:cubicBezTo>
                    <a:pt x="782435" y="454013"/>
                    <a:pt x="795389" y="429152"/>
                    <a:pt x="838156" y="429057"/>
                  </a:cubicBezTo>
                  <a:cubicBezTo>
                    <a:pt x="873113" y="428962"/>
                    <a:pt x="908165" y="426581"/>
                    <a:pt x="942836" y="429724"/>
                  </a:cubicBezTo>
                  <a:cubicBezTo>
                    <a:pt x="977793" y="432867"/>
                    <a:pt x="987699" y="419056"/>
                    <a:pt x="983508" y="386957"/>
                  </a:cubicBezTo>
                  <a:cubicBezTo>
                    <a:pt x="981508" y="371336"/>
                    <a:pt x="982174" y="355238"/>
                    <a:pt x="983317" y="339427"/>
                  </a:cubicBezTo>
                  <a:cubicBezTo>
                    <a:pt x="985508" y="308471"/>
                    <a:pt x="980079" y="286182"/>
                    <a:pt x="950170" y="265037"/>
                  </a:cubicBezTo>
                  <a:cubicBezTo>
                    <a:pt x="876733" y="213411"/>
                    <a:pt x="878637" y="104445"/>
                    <a:pt x="932930" y="48914"/>
                  </a:cubicBezTo>
                  <a:cubicBezTo>
                    <a:pt x="990747" y="-10236"/>
                    <a:pt x="1081330" y="-21475"/>
                    <a:pt x="1148957" y="47200"/>
                  </a:cubicBezTo>
                  <a:cubicBezTo>
                    <a:pt x="1209822" y="109017"/>
                    <a:pt x="1211727" y="209887"/>
                    <a:pt x="1142385" y="261512"/>
                  </a:cubicBezTo>
                  <a:cubicBezTo>
                    <a:pt x="1104761" y="289611"/>
                    <a:pt x="1107142" y="319234"/>
                    <a:pt x="1107047" y="354286"/>
                  </a:cubicBezTo>
                  <a:cubicBezTo>
                    <a:pt x="1106856" y="429057"/>
                    <a:pt x="1106952" y="429057"/>
                    <a:pt x="1181151" y="429057"/>
                  </a:cubicBezTo>
                  <a:cubicBezTo>
                    <a:pt x="1201820" y="429057"/>
                    <a:pt x="1222395" y="428771"/>
                    <a:pt x="1243064" y="429152"/>
                  </a:cubicBezTo>
                  <a:cubicBezTo>
                    <a:pt x="1286879" y="429819"/>
                    <a:pt x="1306977" y="449441"/>
                    <a:pt x="1306977" y="491160"/>
                  </a:cubicBezTo>
                  <a:cubicBezTo>
                    <a:pt x="1306881" y="532499"/>
                    <a:pt x="1286498" y="552311"/>
                    <a:pt x="1242683" y="552787"/>
                  </a:cubicBezTo>
                  <a:cubicBezTo>
                    <a:pt x="1210965" y="553168"/>
                    <a:pt x="1179056" y="554501"/>
                    <a:pt x="1147528" y="552406"/>
                  </a:cubicBezTo>
                  <a:cubicBezTo>
                    <a:pt x="1121429" y="550692"/>
                    <a:pt x="1114286" y="561074"/>
                    <a:pt x="1116191" y="585172"/>
                  </a:cubicBezTo>
                  <a:cubicBezTo>
                    <a:pt x="1117905" y="607270"/>
                    <a:pt x="1113429" y="630130"/>
                    <a:pt x="1117048" y="651656"/>
                  </a:cubicBezTo>
                  <a:cubicBezTo>
                    <a:pt x="1132383" y="742620"/>
                    <a:pt x="1117810" y="836346"/>
                    <a:pt x="1144670" y="926262"/>
                  </a:cubicBezTo>
                  <a:cubicBezTo>
                    <a:pt x="1162292" y="985031"/>
                    <a:pt x="1205535" y="1014940"/>
                    <a:pt x="1261257" y="1018083"/>
                  </a:cubicBezTo>
                  <a:cubicBezTo>
                    <a:pt x="1361269" y="1023703"/>
                    <a:pt x="1460234" y="1019321"/>
                    <a:pt x="1557960" y="985603"/>
                  </a:cubicBezTo>
                  <a:cubicBezTo>
                    <a:pt x="1692644" y="939311"/>
                    <a:pt x="1792561" y="857111"/>
                    <a:pt x="1859331" y="731095"/>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6" name="Freeform: Shape 715"/>
            <p:cNvSpPr/>
            <p:nvPr/>
          </p:nvSpPr>
          <p:spPr>
            <a:xfrm>
              <a:off x="7608164" y="5096612"/>
              <a:ext cx="932544" cy="586415"/>
            </a:xfrm>
            <a:custGeom>
              <a:avLst/>
              <a:gdLst>
                <a:gd name="connsiteX0" fmla="*/ 71842 w 932544"/>
                <a:gd name="connsiteY0" fmla="*/ 15963 h 586415"/>
                <a:gd name="connsiteX1" fmla="*/ 594003 w 932544"/>
                <a:gd name="connsiteY1" fmla="*/ 321049 h 586415"/>
                <a:gd name="connsiteX2" fmla="*/ 665345 w 932544"/>
                <a:gd name="connsiteY2" fmla="*/ 321144 h 586415"/>
                <a:gd name="connsiteX3" fmla="*/ 834033 w 932544"/>
                <a:gd name="connsiteY3" fmla="*/ 166934 h 586415"/>
                <a:gd name="connsiteX4" fmla="*/ 846130 w 932544"/>
                <a:gd name="connsiteY4" fmla="*/ 54253 h 586415"/>
                <a:gd name="connsiteX5" fmla="*/ 914900 w 932544"/>
                <a:gd name="connsiteY5" fmla="*/ 49110 h 586415"/>
                <a:gd name="connsiteX6" fmla="*/ 924329 w 932544"/>
                <a:gd name="connsiteY6" fmla="*/ 65112 h 586415"/>
                <a:gd name="connsiteX7" fmla="*/ 932045 w 932544"/>
                <a:gd name="connsiteY7" fmla="*/ 111689 h 586415"/>
                <a:gd name="connsiteX8" fmla="*/ 932045 w 932544"/>
                <a:gd name="connsiteY8" fmla="*/ 510882 h 586415"/>
                <a:gd name="connsiteX9" fmla="*/ 925568 w 932544"/>
                <a:gd name="connsiteY9" fmla="*/ 557745 h 586415"/>
                <a:gd name="connsiteX10" fmla="*/ 920901 w 932544"/>
                <a:gd name="connsiteY10" fmla="*/ 573461 h 586415"/>
                <a:gd name="connsiteX11" fmla="*/ 866323 w 932544"/>
                <a:gd name="connsiteY11" fmla="*/ 573842 h 586415"/>
                <a:gd name="connsiteX12" fmla="*/ 576095 w 932544"/>
                <a:gd name="connsiteY12" fmla="*/ 482783 h 586415"/>
                <a:gd name="connsiteX13" fmla="*/ 157281 w 932544"/>
                <a:gd name="connsiteY13" fmla="*/ 303904 h 586415"/>
                <a:gd name="connsiteX14" fmla="*/ 13168 w 932544"/>
                <a:gd name="connsiteY14" fmla="*/ 89115 h 586415"/>
                <a:gd name="connsiteX15" fmla="*/ 595 w 932544"/>
                <a:gd name="connsiteY15" fmla="*/ 37299 h 586415"/>
                <a:gd name="connsiteX16" fmla="*/ 9739 w 932544"/>
                <a:gd name="connsiteY16" fmla="*/ 7771 h 586415"/>
                <a:gd name="connsiteX17" fmla="*/ 71842 w 932544"/>
                <a:gd name="connsiteY17" fmla="*/ 15963 h 5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2544" h="586415">
                  <a:moveTo>
                    <a:pt x="71842" y="15963"/>
                  </a:moveTo>
                  <a:cubicBezTo>
                    <a:pt x="180808" y="228942"/>
                    <a:pt x="365022" y="313334"/>
                    <a:pt x="594003" y="321049"/>
                  </a:cubicBezTo>
                  <a:cubicBezTo>
                    <a:pt x="617720" y="321811"/>
                    <a:pt x="641532" y="321334"/>
                    <a:pt x="665345" y="321144"/>
                  </a:cubicBezTo>
                  <a:cubicBezTo>
                    <a:pt x="763833" y="320382"/>
                    <a:pt x="826698" y="265327"/>
                    <a:pt x="834033" y="166934"/>
                  </a:cubicBezTo>
                  <a:cubicBezTo>
                    <a:pt x="836890" y="129120"/>
                    <a:pt x="841557" y="91782"/>
                    <a:pt x="846130" y="54253"/>
                  </a:cubicBezTo>
                  <a:cubicBezTo>
                    <a:pt x="867465" y="31965"/>
                    <a:pt x="890611" y="32727"/>
                    <a:pt x="914900" y="49110"/>
                  </a:cubicBezTo>
                  <a:cubicBezTo>
                    <a:pt x="919377" y="53682"/>
                    <a:pt x="922424" y="59111"/>
                    <a:pt x="924329" y="65112"/>
                  </a:cubicBezTo>
                  <a:cubicBezTo>
                    <a:pt x="929759" y="80161"/>
                    <a:pt x="931949" y="95687"/>
                    <a:pt x="932045" y="111689"/>
                  </a:cubicBezTo>
                  <a:cubicBezTo>
                    <a:pt x="932711" y="244753"/>
                    <a:pt x="932711" y="377817"/>
                    <a:pt x="932045" y="510882"/>
                  </a:cubicBezTo>
                  <a:cubicBezTo>
                    <a:pt x="931949" y="526884"/>
                    <a:pt x="928520" y="542314"/>
                    <a:pt x="925568" y="557745"/>
                  </a:cubicBezTo>
                  <a:cubicBezTo>
                    <a:pt x="924996" y="563269"/>
                    <a:pt x="923377" y="568508"/>
                    <a:pt x="920901" y="573461"/>
                  </a:cubicBezTo>
                  <a:cubicBezTo>
                    <a:pt x="902994" y="594797"/>
                    <a:pt x="883372" y="586034"/>
                    <a:pt x="866323" y="573842"/>
                  </a:cubicBezTo>
                  <a:cubicBezTo>
                    <a:pt x="779264" y="511930"/>
                    <a:pt x="678775" y="494594"/>
                    <a:pt x="576095" y="482783"/>
                  </a:cubicBezTo>
                  <a:cubicBezTo>
                    <a:pt x="418838" y="464686"/>
                    <a:pt x="273296" y="417156"/>
                    <a:pt x="157281" y="303904"/>
                  </a:cubicBezTo>
                  <a:cubicBezTo>
                    <a:pt x="94702" y="242753"/>
                    <a:pt x="45839" y="171030"/>
                    <a:pt x="13168" y="89115"/>
                  </a:cubicBezTo>
                  <a:cubicBezTo>
                    <a:pt x="11548" y="71303"/>
                    <a:pt x="-1786" y="56254"/>
                    <a:pt x="595" y="37299"/>
                  </a:cubicBezTo>
                  <a:cubicBezTo>
                    <a:pt x="-929" y="26059"/>
                    <a:pt x="-72" y="15487"/>
                    <a:pt x="9739" y="7771"/>
                  </a:cubicBezTo>
                  <a:cubicBezTo>
                    <a:pt x="32790" y="-7659"/>
                    <a:pt x="52506" y="2437"/>
                    <a:pt x="71842" y="15963"/>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7" name="Freeform: Shape 716"/>
            <p:cNvSpPr/>
            <p:nvPr/>
          </p:nvSpPr>
          <p:spPr>
            <a:xfrm>
              <a:off x="8497609" y="5100663"/>
              <a:ext cx="955857" cy="819982"/>
            </a:xfrm>
            <a:custGeom>
              <a:avLst/>
              <a:gdLst>
                <a:gd name="connsiteX0" fmla="*/ 21931 w 955857"/>
                <a:gd name="connsiteY0" fmla="*/ 573125 h 819982"/>
                <a:gd name="connsiteX1" fmla="*/ 22027 w 955857"/>
                <a:gd name="connsiteY1" fmla="*/ 563600 h 819982"/>
                <a:gd name="connsiteX2" fmla="*/ 165092 w 955857"/>
                <a:gd name="connsiteY2" fmla="*/ 470445 h 819982"/>
                <a:gd name="connsiteX3" fmla="*/ 393978 w 955857"/>
                <a:gd name="connsiteY3" fmla="*/ 431202 h 819982"/>
                <a:gd name="connsiteX4" fmla="*/ 736973 w 955857"/>
                <a:gd name="connsiteY4" fmla="*/ 270039 h 819982"/>
                <a:gd name="connsiteX5" fmla="*/ 840034 w 955857"/>
                <a:gd name="connsiteY5" fmla="*/ 128593 h 819982"/>
                <a:gd name="connsiteX6" fmla="*/ 873467 w 955857"/>
                <a:gd name="connsiteY6" fmla="*/ 71157 h 819982"/>
                <a:gd name="connsiteX7" fmla="*/ 919091 w 955857"/>
                <a:gd name="connsiteY7" fmla="*/ 1529 h 819982"/>
                <a:gd name="connsiteX8" fmla="*/ 955858 w 955857"/>
                <a:gd name="connsiteY8" fmla="*/ 12483 h 819982"/>
                <a:gd name="connsiteX9" fmla="*/ 523899 w 955857"/>
                <a:gd name="connsiteY9" fmla="*/ 562933 h 819982"/>
                <a:gd name="connsiteX10" fmla="*/ 294632 w 955857"/>
                <a:gd name="connsiteY10" fmla="*/ 639609 h 819982"/>
                <a:gd name="connsiteX11" fmla="*/ 47363 w 955857"/>
                <a:gd name="connsiteY11" fmla="*/ 801058 h 819982"/>
                <a:gd name="connsiteX12" fmla="*/ 22312 w 955857"/>
                <a:gd name="connsiteY12" fmla="*/ 819917 h 819982"/>
                <a:gd name="connsiteX13" fmla="*/ 4215 w 955857"/>
                <a:gd name="connsiteY13" fmla="*/ 793247 h 819982"/>
                <a:gd name="connsiteX14" fmla="*/ 4215 w 955857"/>
                <a:gd name="connsiteY14" fmla="*/ 600366 h 819982"/>
                <a:gd name="connsiteX15" fmla="*/ 21931 w 955857"/>
                <a:gd name="connsiteY15" fmla="*/ 573125 h 81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5857" h="819982">
                  <a:moveTo>
                    <a:pt x="21931" y="573125"/>
                  </a:moveTo>
                  <a:cubicBezTo>
                    <a:pt x="21931" y="569981"/>
                    <a:pt x="22027" y="566742"/>
                    <a:pt x="22027" y="563600"/>
                  </a:cubicBezTo>
                  <a:cubicBezTo>
                    <a:pt x="52221" y="505687"/>
                    <a:pt x="109752" y="489114"/>
                    <a:pt x="165092" y="470445"/>
                  </a:cubicBezTo>
                  <a:cubicBezTo>
                    <a:pt x="239197" y="445489"/>
                    <a:pt x="317492" y="443203"/>
                    <a:pt x="393978" y="431202"/>
                  </a:cubicBezTo>
                  <a:cubicBezTo>
                    <a:pt x="524184" y="410723"/>
                    <a:pt x="640485" y="359860"/>
                    <a:pt x="736973" y="270039"/>
                  </a:cubicBezTo>
                  <a:cubicBezTo>
                    <a:pt x="779740" y="230320"/>
                    <a:pt x="812983" y="180885"/>
                    <a:pt x="840034" y="128593"/>
                  </a:cubicBezTo>
                  <a:cubicBezTo>
                    <a:pt x="850226" y="108876"/>
                    <a:pt x="861084" y="89635"/>
                    <a:pt x="873467" y="71157"/>
                  </a:cubicBezTo>
                  <a:cubicBezTo>
                    <a:pt x="882134" y="43725"/>
                    <a:pt x="887944" y="14293"/>
                    <a:pt x="919091" y="1529"/>
                  </a:cubicBezTo>
                  <a:cubicBezTo>
                    <a:pt x="933379" y="-1709"/>
                    <a:pt x="946428" y="-567"/>
                    <a:pt x="955858" y="12483"/>
                  </a:cubicBezTo>
                  <a:cubicBezTo>
                    <a:pt x="922329" y="282612"/>
                    <a:pt x="777835" y="466349"/>
                    <a:pt x="523899" y="562933"/>
                  </a:cubicBezTo>
                  <a:cubicBezTo>
                    <a:pt x="448651" y="591508"/>
                    <a:pt x="371404" y="615034"/>
                    <a:pt x="294632" y="639609"/>
                  </a:cubicBezTo>
                  <a:cubicBezTo>
                    <a:pt x="197286" y="670851"/>
                    <a:pt x="114609" y="724000"/>
                    <a:pt x="47363" y="801058"/>
                  </a:cubicBezTo>
                  <a:cubicBezTo>
                    <a:pt x="40315" y="809154"/>
                    <a:pt x="36219" y="820965"/>
                    <a:pt x="22312" y="819917"/>
                  </a:cubicBezTo>
                  <a:cubicBezTo>
                    <a:pt x="14025" y="812583"/>
                    <a:pt x="5263" y="804963"/>
                    <a:pt x="4215" y="793247"/>
                  </a:cubicBezTo>
                  <a:cubicBezTo>
                    <a:pt x="-1405" y="728954"/>
                    <a:pt x="-1405" y="664660"/>
                    <a:pt x="4215" y="600366"/>
                  </a:cubicBezTo>
                  <a:cubicBezTo>
                    <a:pt x="5453" y="588650"/>
                    <a:pt x="14788" y="581411"/>
                    <a:pt x="21931" y="573125"/>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8" name="Freeform: Shape 717"/>
            <p:cNvSpPr/>
            <p:nvPr/>
          </p:nvSpPr>
          <p:spPr>
            <a:xfrm>
              <a:off x="7587424" y="5168207"/>
              <a:ext cx="932687" cy="753089"/>
            </a:xfrm>
            <a:custGeom>
              <a:avLst/>
              <a:gdLst>
                <a:gd name="connsiteX0" fmla="*/ 932116 w 932687"/>
                <a:gd name="connsiteY0" fmla="*/ 505581 h 753089"/>
                <a:gd name="connsiteX1" fmla="*/ 932688 w 932687"/>
                <a:gd name="connsiteY1" fmla="*/ 752468 h 753089"/>
                <a:gd name="connsiteX2" fmla="*/ 898493 w 932687"/>
                <a:gd name="connsiteY2" fmla="*/ 741419 h 753089"/>
                <a:gd name="connsiteX3" fmla="*/ 552450 w 932687"/>
                <a:gd name="connsiteY3" fmla="*/ 542537 h 753089"/>
                <a:gd name="connsiteX4" fmla="*/ 144685 w 932687"/>
                <a:gd name="connsiteY4" fmla="*/ 314223 h 753089"/>
                <a:gd name="connsiteX5" fmla="*/ 0 w 932687"/>
                <a:gd name="connsiteY5" fmla="*/ 11138 h 753089"/>
                <a:gd name="connsiteX6" fmla="*/ 46863 w 932687"/>
                <a:gd name="connsiteY6" fmla="*/ 11042 h 753089"/>
                <a:gd name="connsiteX7" fmla="*/ 132207 w 932687"/>
                <a:gd name="connsiteY7" fmla="*/ 147631 h 753089"/>
                <a:gd name="connsiteX8" fmla="*/ 540829 w 932687"/>
                <a:gd name="connsiteY8" fmla="*/ 382232 h 753089"/>
                <a:gd name="connsiteX9" fmla="*/ 857155 w 932687"/>
                <a:gd name="connsiteY9" fmla="*/ 457860 h 753089"/>
                <a:gd name="connsiteX10" fmla="*/ 932116 w 932687"/>
                <a:gd name="connsiteY10" fmla="*/ 505581 h 7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87" h="753089">
                  <a:moveTo>
                    <a:pt x="932116" y="505581"/>
                  </a:moveTo>
                  <a:cubicBezTo>
                    <a:pt x="932307" y="587876"/>
                    <a:pt x="932497" y="670172"/>
                    <a:pt x="932688" y="752468"/>
                  </a:cubicBezTo>
                  <a:cubicBezTo>
                    <a:pt x="919543" y="754088"/>
                    <a:pt x="907256" y="753231"/>
                    <a:pt x="898493" y="741419"/>
                  </a:cubicBezTo>
                  <a:cubicBezTo>
                    <a:pt x="812196" y="624548"/>
                    <a:pt x="684180" y="581209"/>
                    <a:pt x="552450" y="542537"/>
                  </a:cubicBezTo>
                  <a:cubicBezTo>
                    <a:pt x="399383" y="497675"/>
                    <a:pt x="254222" y="437381"/>
                    <a:pt x="144685" y="314223"/>
                  </a:cubicBezTo>
                  <a:cubicBezTo>
                    <a:pt x="67246" y="227069"/>
                    <a:pt x="18859" y="126104"/>
                    <a:pt x="0" y="11138"/>
                  </a:cubicBezTo>
                  <a:cubicBezTo>
                    <a:pt x="15621" y="-5722"/>
                    <a:pt x="31242" y="-1531"/>
                    <a:pt x="46863" y="11042"/>
                  </a:cubicBezTo>
                  <a:cubicBezTo>
                    <a:pt x="75152" y="56667"/>
                    <a:pt x="101060" y="104006"/>
                    <a:pt x="132207" y="147631"/>
                  </a:cubicBezTo>
                  <a:cubicBezTo>
                    <a:pt x="232220" y="287839"/>
                    <a:pt x="376047" y="354133"/>
                    <a:pt x="540829" y="382232"/>
                  </a:cubicBezTo>
                  <a:cubicBezTo>
                    <a:pt x="647890" y="400520"/>
                    <a:pt x="758094" y="403663"/>
                    <a:pt x="857155" y="457860"/>
                  </a:cubicBezTo>
                  <a:cubicBezTo>
                    <a:pt x="883539" y="472243"/>
                    <a:pt x="900113" y="500913"/>
                    <a:pt x="932116" y="505581"/>
                  </a:cubicBezTo>
                  <a:close/>
                </a:path>
              </a:pathLst>
            </a:custGeom>
            <a:solidFill>
              <a:srgbClr val="3D3B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9" name="Freeform: Shape 718"/>
            <p:cNvSpPr/>
            <p:nvPr/>
          </p:nvSpPr>
          <p:spPr>
            <a:xfrm>
              <a:off x="8519635" y="5146897"/>
              <a:ext cx="865536" cy="517365"/>
            </a:xfrm>
            <a:custGeom>
              <a:avLst/>
              <a:gdLst>
                <a:gd name="connsiteX0" fmla="*/ 865537 w 865536"/>
                <a:gd name="connsiteY0" fmla="*/ 32067 h 517365"/>
                <a:gd name="connsiteX1" fmla="*/ 305657 w 865536"/>
                <a:gd name="connsiteY1" fmla="*/ 413447 h 517365"/>
                <a:gd name="connsiteX2" fmla="*/ 0 w 865536"/>
                <a:gd name="connsiteY2" fmla="*/ 517366 h 517365"/>
                <a:gd name="connsiteX3" fmla="*/ 285 w 865536"/>
                <a:gd name="connsiteY3" fmla="*/ 13397 h 517365"/>
                <a:gd name="connsiteX4" fmla="*/ 55531 w 865536"/>
                <a:gd name="connsiteY4" fmla="*/ 13397 h 517365"/>
                <a:gd name="connsiteX5" fmla="*/ 75342 w 865536"/>
                <a:gd name="connsiteY5" fmla="*/ 157796 h 517365"/>
                <a:gd name="connsiteX6" fmla="*/ 205073 w 865536"/>
                <a:gd name="connsiteY6" fmla="*/ 268953 h 517365"/>
                <a:gd name="connsiteX7" fmla="*/ 657130 w 865536"/>
                <a:gd name="connsiteY7" fmla="*/ 166178 h 517365"/>
                <a:gd name="connsiteX8" fmla="*/ 808482 w 865536"/>
                <a:gd name="connsiteY8" fmla="*/ 13017 h 517365"/>
                <a:gd name="connsiteX9" fmla="*/ 865537 w 865536"/>
                <a:gd name="connsiteY9" fmla="*/ 32067 h 51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536" h="517365">
                  <a:moveTo>
                    <a:pt x="865537" y="32067"/>
                  </a:moveTo>
                  <a:cubicBezTo>
                    <a:pt x="760000" y="278193"/>
                    <a:pt x="563213" y="390206"/>
                    <a:pt x="305657" y="413447"/>
                  </a:cubicBezTo>
                  <a:cubicBezTo>
                    <a:pt x="195453" y="423353"/>
                    <a:pt x="91250" y="451452"/>
                    <a:pt x="0" y="517366"/>
                  </a:cubicBezTo>
                  <a:cubicBezTo>
                    <a:pt x="95" y="349344"/>
                    <a:pt x="190" y="181419"/>
                    <a:pt x="285" y="13397"/>
                  </a:cubicBezTo>
                  <a:cubicBezTo>
                    <a:pt x="18669" y="-3938"/>
                    <a:pt x="37147" y="-4986"/>
                    <a:pt x="55531" y="13397"/>
                  </a:cubicBezTo>
                  <a:cubicBezTo>
                    <a:pt x="58293" y="62070"/>
                    <a:pt x="64294" y="110171"/>
                    <a:pt x="75342" y="157796"/>
                  </a:cubicBezTo>
                  <a:cubicBezTo>
                    <a:pt x="91344" y="227234"/>
                    <a:pt x="138684" y="263524"/>
                    <a:pt x="205073" y="268953"/>
                  </a:cubicBezTo>
                  <a:cubicBezTo>
                    <a:pt x="365855" y="282098"/>
                    <a:pt x="519113" y="257237"/>
                    <a:pt x="657130" y="166178"/>
                  </a:cubicBezTo>
                  <a:cubicBezTo>
                    <a:pt x="718661" y="125602"/>
                    <a:pt x="762952" y="68928"/>
                    <a:pt x="808482" y="13017"/>
                  </a:cubicBezTo>
                  <a:cubicBezTo>
                    <a:pt x="833628" y="634"/>
                    <a:pt x="853726" y="4063"/>
                    <a:pt x="865537" y="32067"/>
                  </a:cubicBezTo>
                  <a:close/>
                </a:path>
              </a:pathLst>
            </a:custGeom>
            <a:solidFill>
              <a:srgbClr val="6665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0" name="Freeform: Shape 719"/>
            <p:cNvSpPr/>
            <p:nvPr/>
          </p:nvSpPr>
          <p:spPr>
            <a:xfrm>
              <a:off x="8272026" y="4845923"/>
              <a:ext cx="484413" cy="85288"/>
            </a:xfrm>
            <a:custGeom>
              <a:avLst/>
              <a:gdLst>
                <a:gd name="connsiteX0" fmla="*/ 189317 w 484413"/>
                <a:gd name="connsiteY0" fmla="*/ 67293 h 85288"/>
                <a:gd name="connsiteX1" fmla="*/ 48252 w 484413"/>
                <a:gd name="connsiteY1" fmla="*/ 67293 h 85288"/>
                <a:gd name="connsiteX2" fmla="*/ 1960 w 484413"/>
                <a:gd name="connsiteY2" fmla="*/ 18525 h 85288"/>
                <a:gd name="connsiteX3" fmla="*/ 57872 w 484413"/>
                <a:gd name="connsiteY3" fmla="*/ 333 h 85288"/>
                <a:gd name="connsiteX4" fmla="*/ 422393 w 484413"/>
                <a:gd name="connsiteY4" fmla="*/ 333 h 85288"/>
                <a:gd name="connsiteX5" fmla="*/ 483830 w 484413"/>
                <a:gd name="connsiteY5" fmla="*/ 18525 h 85288"/>
                <a:gd name="connsiteX6" fmla="*/ 437157 w 484413"/>
                <a:gd name="connsiteY6" fmla="*/ 66722 h 85288"/>
                <a:gd name="connsiteX7" fmla="*/ 296282 w 484413"/>
                <a:gd name="connsiteY7" fmla="*/ 67103 h 85288"/>
                <a:gd name="connsiteX8" fmla="*/ 247324 w 484413"/>
                <a:gd name="connsiteY8" fmla="*/ 83581 h 85288"/>
                <a:gd name="connsiteX9" fmla="*/ 189317 w 484413"/>
                <a:gd name="connsiteY9" fmla="*/ 67293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413" h="85288">
                  <a:moveTo>
                    <a:pt x="189317" y="67293"/>
                  </a:moveTo>
                  <a:cubicBezTo>
                    <a:pt x="142263" y="67103"/>
                    <a:pt x="95210" y="65579"/>
                    <a:pt x="48252" y="67293"/>
                  </a:cubicBezTo>
                  <a:cubicBezTo>
                    <a:pt x="12151" y="68627"/>
                    <a:pt x="-6327" y="57388"/>
                    <a:pt x="1960" y="18525"/>
                  </a:cubicBezTo>
                  <a:cubicBezTo>
                    <a:pt x="16247" y="-810"/>
                    <a:pt x="37107" y="-620"/>
                    <a:pt x="57872" y="333"/>
                  </a:cubicBezTo>
                  <a:cubicBezTo>
                    <a:pt x="179410" y="5857"/>
                    <a:pt x="300854" y="7191"/>
                    <a:pt x="422393" y="333"/>
                  </a:cubicBezTo>
                  <a:cubicBezTo>
                    <a:pt x="444872" y="-906"/>
                    <a:pt x="466875" y="523"/>
                    <a:pt x="483830" y="18525"/>
                  </a:cubicBezTo>
                  <a:cubicBezTo>
                    <a:pt x="488021" y="53673"/>
                    <a:pt x="469351" y="66722"/>
                    <a:pt x="437157" y="66722"/>
                  </a:cubicBezTo>
                  <a:cubicBezTo>
                    <a:pt x="390199" y="66817"/>
                    <a:pt x="343240" y="67008"/>
                    <a:pt x="296282" y="67103"/>
                  </a:cubicBezTo>
                  <a:cubicBezTo>
                    <a:pt x="283042" y="81676"/>
                    <a:pt x="266184" y="85772"/>
                    <a:pt x="247324" y="83581"/>
                  </a:cubicBezTo>
                  <a:cubicBezTo>
                    <a:pt x="225131" y="87677"/>
                    <a:pt x="205033" y="85200"/>
                    <a:pt x="189317" y="67293"/>
                  </a:cubicBezTo>
                  <a:close/>
                </a:path>
              </a:pathLst>
            </a:custGeom>
            <a:solidFill>
              <a:srgbClr val="686F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1" name="Freeform: Shape 720"/>
            <p:cNvSpPr/>
            <p:nvPr/>
          </p:nvSpPr>
          <p:spPr>
            <a:xfrm>
              <a:off x="8272494" y="4809512"/>
              <a:ext cx="483170" cy="54935"/>
            </a:xfrm>
            <a:custGeom>
              <a:avLst/>
              <a:gdLst>
                <a:gd name="connsiteX0" fmla="*/ 483170 w 483170"/>
                <a:gd name="connsiteY0" fmla="*/ 54936 h 54935"/>
                <a:gd name="connsiteX1" fmla="*/ 1396 w 483170"/>
                <a:gd name="connsiteY1" fmla="*/ 54936 h 54935"/>
                <a:gd name="connsiteX2" fmla="*/ 38543 w 483170"/>
                <a:gd name="connsiteY2" fmla="*/ 17407 h 54935"/>
                <a:gd name="connsiteX3" fmla="*/ 188848 w 483170"/>
                <a:gd name="connsiteY3" fmla="*/ 17027 h 54935"/>
                <a:gd name="connsiteX4" fmla="*/ 246570 w 483170"/>
                <a:gd name="connsiteY4" fmla="*/ 1882 h 54935"/>
                <a:gd name="connsiteX5" fmla="*/ 286384 w 483170"/>
                <a:gd name="connsiteY5" fmla="*/ 17122 h 54935"/>
                <a:gd name="connsiteX6" fmla="*/ 436212 w 483170"/>
                <a:gd name="connsiteY6" fmla="*/ 17503 h 54935"/>
                <a:gd name="connsiteX7" fmla="*/ 483170 w 483170"/>
                <a:gd name="connsiteY7" fmla="*/ 54936 h 5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170" h="54935">
                  <a:moveTo>
                    <a:pt x="483170" y="54936"/>
                  </a:moveTo>
                  <a:cubicBezTo>
                    <a:pt x="322579" y="54936"/>
                    <a:pt x="161988" y="54936"/>
                    <a:pt x="1396" y="54936"/>
                  </a:cubicBezTo>
                  <a:cubicBezTo>
                    <a:pt x="-5176" y="23694"/>
                    <a:pt x="12160" y="17122"/>
                    <a:pt x="38543" y="17407"/>
                  </a:cubicBezTo>
                  <a:cubicBezTo>
                    <a:pt x="88645" y="17884"/>
                    <a:pt x="138747" y="17217"/>
                    <a:pt x="188848" y="17027"/>
                  </a:cubicBezTo>
                  <a:cubicBezTo>
                    <a:pt x="206755" y="6930"/>
                    <a:pt x="224281" y="-4595"/>
                    <a:pt x="246570" y="1882"/>
                  </a:cubicBezTo>
                  <a:cubicBezTo>
                    <a:pt x="262191" y="929"/>
                    <a:pt x="275430" y="5977"/>
                    <a:pt x="286384" y="17122"/>
                  </a:cubicBezTo>
                  <a:cubicBezTo>
                    <a:pt x="336295" y="17312"/>
                    <a:pt x="386301" y="17598"/>
                    <a:pt x="436212" y="17503"/>
                  </a:cubicBezTo>
                  <a:cubicBezTo>
                    <a:pt x="462025" y="17503"/>
                    <a:pt x="482790" y="23218"/>
                    <a:pt x="483170" y="54936"/>
                  </a:cubicBezTo>
                  <a:close/>
                </a:path>
              </a:pathLst>
            </a:custGeom>
            <a:solidFill>
              <a:srgbClr val="7398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2" name="Freeform: Shape 721"/>
            <p:cNvSpPr/>
            <p:nvPr/>
          </p:nvSpPr>
          <p:spPr>
            <a:xfrm>
              <a:off x="9263383" y="4987986"/>
              <a:ext cx="188332" cy="121598"/>
            </a:xfrm>
            <a:custGeom>
              <a:avLst/>
              <a:gdLst>
                <a:gd name="connsiteX0" fmla="*/ 95786 w 188332"/>
                <a:gd name="connsiteY0" fmla="*/ 105633 h 121598"/>
                <a:gd name="connsiteX1" fmla="*/ 30539 w 188332"/>
                <a:gd name="connsiteY1" fmla="*/ 105538 h 121598"/>
                <a:gd name="connsiteX2" fmla="*/ 1774 w 188332"/>
                <a:gd name="connsiteY2" fmla="*/ 96775 h 121598"/>
                <a:gd name="connsiteX3" fmla="*/ 12728 w 188332"/>
                <a:gd name="connsiteY3" fmla="*/ 68581 h 121598"/>
                <a:gd name="connsiteX4" fmla="*/ 74164 w 188332"/>
                <a:gd name="connsiteY4" fmla="*/ 19623 h 121598"/>
                <a:gd name="connsiteX5" fmla="*/ 175986 w 188332"/>
                <a:gd name="connsiteY5" fmla="*/ 10479 h 121598"/>
                <a:gd name="connsiteX6" fmla="*/ 185225 w 188332"/>
                <a:gd name="connsiteY6" fmla="*/ 59532 h 121598"/>
                <a:gd name="connsiteX7" fmla="*/ 151031 w 188332"/>
                <a:gd name="connsiteY7" fmla="*/ 115254 h 121598"/>
                <a:gd name="connsiteX8" fmla="*/ 95786 w 188332"/>
                <a:gd name="connsiteY8" fmla="*/ 105633 h 12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332" h="121598">
                  <a:moveTo>
                    <a:pt x="95786" y="105633"/>
                  </a:moveTo>
                  <a:cubicBezTo>
                    <a:pt x="74069" y="82107"/>
                    <a:pt x="52257" y="109634"/>
                    <a:pt x="30539" y="105538"/>
                  </a:cubicBezTo>
                  <a:cubicBezTo>
                    <a:pt x="20538" y="103633"/>
                    <a:pt x="7584" y="109920"/>
                    <a:pt x="1774" y="96775"/>
                  </a:cubicBezTo>
                  <a:cubicBezTo>
                    <a:pt x="-3655" y="84583"/>
                    <a:pt x="4346" y="75534"/>
                    <a:pt x="12728" y="68581"/>
                  </a:cubicBezTo>
                  <a:cubicBezTo>
                    <a:pt x="32825" y="51817"/>
                    <a:pt x="53590" y="35910"/>
                    <a:pt x="74164" y="19623"/>
                  </a:cubicBezTo>
                  <a:cubicBezTo>
                    <a:pt x="106835" y="2573"/>
                    <a:pt x="139981" y="-9714"/>
                    <a:pt x="175986" y="10479"/>
                  </a:cubicBezTo>
                  <a:cubicBezTo>
                    <a:pt x="193893" y="24004"/>
                    <a:pt x="187797" y="42102"/>
                    <a:pt x="185225" y="59532"/>
                  </a:cubicBezTo>
                  <a:cubicBezTo>
                    <a:pt x="182463" y="83345"/>
                    <a:pt x="178272" y="106396"/>
                    <a:pt x="151031" y="115254"/>
                  </a:cubicBezTo>
                  <a:cubicBezTo>
                    <a:pt x="130647" y="123350"/>
                    <a:pt x="111026" y="126970"/>
                    <a:pt x="95786" y="105633"/>
                  </a:cubicBezTo>
                  <a:close/>
                </a:path>
              </a:pathLst>
            </a:custGeom>
            <a:solidFill>
              <a:srgbClr val="6973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3" name="Freeform: Shape 722"/>
            <p:cNvSpPr/>
            <p:nvPr/>
          </p:nvSpPr>
          <p:spPr>
            <a:xfrm>
              <a:off x="7585966" y="5024815"/>
              <a:ext cx="177768" cy="87855"/>
            </a:xfrm>
            <a:custGeom>
              <a:avLst/>
              <a:gdLst>
                <a:gd name="connsiteX0" fmla="*/ 94040 w 177768"/>
                <a:gd name="connsiteY0" fmla="*/ 87760 h 87855"/>
                <a:gd name="connsiteX1" fmla="*/ 29175 w 177768"/>
                <a:gd name="connsiteY1" fmla="*/ 87855 h 87855"/>
                <a:gd name="connsiteX2" fmla="*/ 6505 w 177768"/>
                <a:gd name="connsiteY2" fmla="*/ 65852 h 87855"/>
                <a:gd name="connsiteX3" fmla="*/ 14316 w 177768"/>
                <a:gd name="connsiteY3" fmla="*/ 11084 h 87855"/>
                <a:gd name="connsiteX4" fmla="*/ 144142 w 177768"/>
                <a:gd name="connsiteY4" fmla="*/ 20990 h 87855"/>
                <a:gd name="connsiteX5" fmla="*/ 162239 w 177768"/>
                <a:gd name="connsiteY5" fmla="*/ 36134 h 87855"/>
                <a:gd name="connsiteX6" fmla="*/ 175384 w 177768"/>
                <a:gd name="connsiteY6" fmla="*/ 62995 h 87855"/>
                <a:gd name="connsiteX7" fmla="*/ 144428 w 177768"/>
                <a:gd name="connsiteY7" fmla="*/ 68329 h 87855"/>
                <a:gd name="connsiteX8" fmla="*/ 107756 w 177768"/>
                <a:gd name="connsiteY8" fmla="*/ 60518 h 87855"/>
                <a:gd name="connsiteX9" fmla="*/ 94040 w 177768"/>
                <a:gd name="connsiteY9" fmla="*/ 87760 h 8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68" h="87855">
                  <a:moveTo>
                    <a:pt x="94040" y="87760"/>
                  </a:moveTo>
                  <a:cubicBezTo>
                    <a:pt x="72419" y="87760"/>
                    <a:pt x="50797" y="87760"/>
                    <a:pt x="29175" y="87855"/>
                  </a:cubicBezTo>
                  <a:cubicBezTo>
                    <a:pt x="17459" y="84902"/>
                    <a:pt x="10696" y="76711"/>
                    <a:pt x="6505" y="65852"/>
                  </a:cubicBezTo>
                  <a:cubicBezTo>
                    <a:pt x="-639" y="46231"/>
                    <a:pt x="-6258" y="26800"/>
                    <a:pt x="14316" y="11084"/>
                  </a:cubicBezTo>
                  <a:cubicBezTo>
                    <a:pt x="59274" y="-7395"/>
                    <a:pt x="102327" y="-1870"/>
                    <a:pt x="144142" y="20990"/>
                  </a:cubicBezTo>
                  <a:cubicBezTo>
                    <a:pt x="150238" y="25943"/>
                    <a:pt x="157191" y="30229"/>
                    <a:pt x="162239" y="36134"/>
                  </a:cubicBezTo>
                  <a:cubicBezTo>
                    <a:pt x="168906" y="43850"/>
                    <a:pt x="183480" y="50327"/>
                    <a:pt x="175384" y="62995"/>
                  </a:cubicBezTo>
                  <a:cubicBezTo>
                    <a:pt x="168812" y="73187"/>
                    <a:pt x="154905" y="69281"/>
                    <a:pt x="144428" y="68329"/>
                  </a:cubicBezTo>
                  <a:cubicBezTo>
                    <a:pt x="132045" y="67091"/>
                    <a:pt x="120138" y="61566"/>
                    <a:pt x="107756" y="60518"/>
                  </a:cubicBezTo>
                  <a:cubicBezTo>
                    <a:pt x="82324" y="58137"/>
                    <a:pt x="89087" y="73758"/>
                    <a:pt x="94040" y="87760"/>
                  </a:cubicBezTo>
                  <a:close/>
                </a:path>
              </a:pathLst>
            </a:custGeom>
            <a:solidFill>
              <a:srgbClr val="59608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4" name="Freeform: Shape 723"/>
            <p:cNvSpPr/>
            <p:nvPr/>
          </p:nvSpPr>
          <p:spPr>
            <a:xfrm>
              <a:off x="7570891" y="4961974"/>
              <a:ext cx="159217" cy="84020"/>
            </a:xfrm>
            <a:custGeom>
              <a:avLst/>
              <a:gdLst>
                <a:gd name="connsiteX0" fmla="*/ 159217 w 159217"/>
                <a:gd name="connsiteY0" fmla="*/ 83830 h 84020"/>
                <a:gd name="connsiteX1" fmla="*/ 25201 w 159217"/>
                <a:gd name="connsiteY1" fmla="*/ 84021 h 84020"/>
                <a:gd name="connsiteX2" fmla="*/ 11199 w 159217"/>
                <a:gd name="connsiteY2" fmla="*/ 73924 h 84020"/>
                <a:gd name="connsiteX3" fmla="*/ 15866 w 159217"/>
                <a:gd name="connsiteY3" fmla="*/ 9059 h 84020"/>
                <a:gd name="connsiteX4" fmla="*/ 92638 w 159217"/>
                <a:gd name="connsiteY4" fmla="*/ 17155 h 84020"/>
                <a:gd name="connsiteX5" fmla="*/ 159217 w 159217"/>
                <a:gd name="connsiteY5" fmla="*/ 83830 h 8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17" h="84020">
                  <a:moveTo>
                    <a:pt x="159217" y="83830"/>
                  </a:moveTo>
                  <a:cubicBezTo>
                    <a:pt x="114545" y="83926"/>
                    <a:pt x="69873" y="84021"/>
                    <a:pt x="25201" y="84021"/>
                  </a:cubicBezTo>
                  <a:cubicBezTo>
                    <a:pt x="19581" y="82021"/>
                    <a:pt x="14913" y="78591"/>
                    <a:pt x="11199" y="73924"/>
                  </a:cubicBezTo>
                  <a:cubicBezTo>
                    <a:pt x="-4613" y="51064"/>
                    <a:pt x="-4231" y="29347"/>
                    <a:pt x="15866" y="9059"/>
                  </a:cubicBezTo>
                  <a:cubicBezTo>
                    <a:pt x="43774" y="-10181"/>
                    <a:pt x="67968" y="5439"/>
                    <a:pt x="92638" y="17155"/>
                  </a:cubicBezTo>
                  <a:cubicBezTo>
                    <a:pt x="117784" y="36491"/>
                    <a:pt x="139596" y="59065"/>
                    <a:pt x="159217" y="83830"/>
                  </a:cubicBezTo>
                  <a:close/>
                </a:path>
              </a:pathLst>
            </a:custGeom>
            <a:solidFill>
              <a:srgbClr val="5D68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5" name="Freeform: Shape 724"/>
            <p:cNvSpPr/>
            <p:nvPr/>
          </p:nvSpPr>
          <p:spPr>
            <a:xfrm>
              <a:off x="8387809" y="4398658"/>
              <a:ext cx="179928" cy="115097"/>
            </a:xfrm>
            <a:custGeom>
              <a:avLst/>
              <a:gdLst>
                <a:gd name="connsiteX0" fmla="*/ 0 w 179928"/>
                <a:gd name="connsiteY0" fmla="*/ 104603 h 115097"/>
                <a:gd name="connsiteX1" fmla="*/ 179927 w 179928"/>
                <a:gd name="connsiteY1" fmla="*/ 18687 h 115097"/>
                <a:gd name="connsiteX2" fmla="*/ 162306 w 179928"/>
                <a:gd name="connsiteY2" fmla="*/ 48119 h 115097"/>
                <a:gd name="connsiteX3" fmla="*/ 113062 w 179928"/>
                <a:gd name="connsiteY3" fmla="*/ 57644 h 115097"/>
                <a:gd name="connsiteX4" fmla="*/ 51054 w 179928"/>
                <a:gd name="connsiteY4" fmla="*/ 97459 h 115097"/>
                <a:gd name="connsiteX5" fmla="*/ 27718 w 179928"/>
                <a:gd name="connsiteY5" fmla="*/ 114699 h 115097"/>
                <a:gd name="connsiteX6" fmla="*/ 0 w 179928"/>
                <a:gd name="connsiteY6" fmla="*/ 104603 h 1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8" h="115097">
                  <a:moveTo>
                    <a:pt x="0" y="104603"/>
                  </a:moveTo>
                  <a:cubicBezTo>
                    <a:pt x="24384" y="13544"/>
                    <a:pt x="108395" y="-26557"/>
                    <a:pt x="179927" y="18687"/>
                  </a:cubicBezTo>
                  <a:cubicBezTo>
                    <a:pt x="180023" y="32117"/>
                    <a:pt x="173164" y="41261"/>
                    <a:pt x="162306" y="48119"/>
                  </a:cubicBezTo>
                  <a:cubicBezTo>
                    <a:pt x="146971" y="56692"/>
                    <a:pt x="129730" y="55263"/>
                    <a:pt x="113062" y="57644"/>
                  </a:cubicBezTo>
                  <a:cubicBezTo>
                    <a:pt x="86868" y="61359"/>
                    <a:pt x="61341" y="67931"/>
                    <a:pt x="51054" y="97459"/>
                  </a:cubicBezTo>
                  <a:cubicBezTo>
                    <a:pt x="45530" y="106317"/>
                    <a:pt x="37910" y="112222"/>
                    <a:pt x="27718" y="114699"/>
                  </a:cubicBezTo>
                  <a:cubicBezTo>
                    <a:pt x="16573" y="116413"/>
                    <a:pt x="7525" y="112508"/>
                    <a:pt x="0" y="104603"/>
                  </a:cubicBezTo>
                  <a:close/>
                </a:path>
              </a:pathLst>
            </a:custGeom>
            <a:solidFill>
              <a:srgbClr val="7399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6" name="Freeform: Shape 725"/>
            <p:cNvSpPr/>
            <p:nvPr/>
          </p:nvSpPr>
          <p:spPr>
            <a:xfrm>
              <a:off x="8419241" y="4514768"/>
              <a:ext cx="224338" cy="98696"/>
            </a:xfrm>
            <a:custGeom>
              <a:avLst/>
              <a:gdLst>
                <a:gd name="connsiteX0" fmla="*/ 222504 w 224338"/>
                <a:gd name="connsiteY0" fmla="*/ 7543 h 98696"/>
                <a:gd name="connsiteX1" fmla="*/ 206121 w 224338"/>
                <a:gd name="connsiteY1" fmla="*/ 74789 h 98696"/>
                <a:gd name="connsiteX2" fmla="*/ 154781 w 224338"/>
                <a:gd name="connsiteY2" fmla="*/ 98697 h 98696"/>
                <a:gd name="connsiteX3" fmla="*/ 30956 w 224338"/>
                <a:gd name="connsiteY3" fmla="*/ 96887 h 98696"/>
                <a:gd name="connsiteX4" fmla="*/ 0 w 224338"/>
                <a:gd name="connsiteY4" fmla="*/ 63549 h 98696"/>
                <a:gd name="connsiteX5" fmla="*/ 5906 w 224338"/>
                <a:gd name="connsiteY5" fmla="*/ 49262 h 98696"/>
                <a:gd name="connsiteX6" fmla="*/ 48292 w 224338"/>
                <a:gd name="connsiteY6" fmla="*/ 41356 h 98696"/>
                <a:gd name="connsiteX7" fmla="*/ 136398 w 224338"/>
                <a:gd name="connsiteY7" fmla="*/ 34403 h 98696"/>
                <a:gd name="connsiteX8" fmla="*/ 196978 w 224338"/>
                <a:gd name="connsiteY8" fmla="*/ 1351 h 98696"/>
                <a:gd name="connsiteX9" fmla="*/ 222504 w 224338"/>
                <a:gd name="connsiteY9" fmla="*/ 7543 h 9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338" h="98696">
                  <a:moveTo>
                    <a:pt x="222504" y="7543"/>
                  </a:moveTo>
                  <a:cubicBezTo>
                    <a:pt x="226314" y="32212"/>
                    <a:pt x="225647" y="55739"/>
                    <a:pt x="206121" y="74789"/>
                  </a:cubicBezTo>
                  <a:cubicBezTo>
                    <a:pt x="190119" y="85076"/>
                    <a:pt x="175641" y="98697"/>
                    <a:pt x="154781" y="98697"/>
                  </a:cubicBezTo>
                  <a:cubicBezTo>
                    <a:pt x="113538" y="96696"/>
                    <a:pt x="72200" y="99745"/>
                    <a:pt x="30956" y="96887"/>
                  </a:cubicBezTo>
                  <a:cubicBezTo>
                    <a:pt x="12002" y="93744"/>
                    <a:pt x="2000" y="82314"/>
                    <a:pt x="0" y="63549"/>
                  </a:cubicBezTo>
                  <a:cubicBezTo>
                    <a:pt x="191" y="58120"/>
                    <a:pt x="2191" y="53358"/>
                    <a:pt x="5906" y="49262"/>
                  </a:cubicBezTo>
                  <a:cubicBezTo>
                    <a:pt x="18384" y="37832"/>
                    <a:pt x="33528" y="40404"/>
                    <a:pt x="48292" y="41356"/>
                  </a:cubicBezTo>
                  <a:cubicBezTo>
                    <a:pt x="78581" y="51072"/>
                    <a:pt x="109061" y="63169"/>
                    <a:pt x="136398" y="34403"/>
                  </a:cubicBezTo>
                  <a:cubicBezTo>
                    <a:pt x="161640" y="32784"/>
                    <a:pt x="180975" y="20211"/>
                    <a:pt x="196978" y="1351"/>
                  </a:cubicBezTo>
                  <a:cubicBezTo>
                    <a:pt x="206693" y="-1602"/>
                    <a:pt x="215265" y="208"/>
                    <a:pt x="222504" y="7543"/>
                  </a:cubicBezTo>
                  <a:close/>
                </a:path>
              </a:pathLst>
            </a:custGeom>
            <a:solidFill>
              <a:srgbClr val="70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7" name="Freeform: Shape 726"/>
            <p:cNvSpPr/>
            <p:nvPr/>
          </p:nvSpPr>
          <p:spPr>
            <a:xfrm>
              <a:off x="9337452" y="4909501"/>
              <a:ext cx="126340" cy="98393"/>
            </a:xfrm>
            <a:custGeom>
              <a:avLst/>
              <a:gdLst>
                <a:gd name="connsiteX0" fmla="*/ 105442 w 126340"/>
                <a:gd name="connsiteY0" fmla="*/ 98394 h 98393"/>
                <a:gd name="connsiteX1" fmla="*/ 0 w 126340"/>
                <a:gd name="connsiteY1" fmla="*/ 98108 h 98393"/>
                <a:gd name="connsiteX2" fmla="*/ 77438 w 126340"/>
                <a:gd name="connsiteY2" fmla="*/ 17431 h 98393"/>
                <a:gd name="connsiteX3" fmla="*/ 116205 w 126340"/>
                <a:gd name="connsiteY3" fmla="*/ 2001 h 98393"/>
                <a:gd name="connsiteX4" fmla="*/ 119443 w 126340"/>
                <a:gd name="connsiteY4" fmla="*/ 79725 h 98393"/>
                <a:gd name="connsiteX5" fmla="*/ 105442 w 126340"/>
                <a:gd name="connsiteY5" fmla="*/ 98394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98393">
                  <a:moveTo>
                    <a:pt x="105442" y="98394"/>
                  </a:moveTo>
                  <a:cubicBezTo>
                    <a:pt x="70295" y="98299"/>
                    <a:pt x="35147" y="98204"/>
                    <a:pt x="0" y="98108"/>
                  </a:cubicBezTo>
                  <a:cubicBezTo>
                    <a:pt x="25813" y="71153"/>
                    <a:pt x="51530" y="44197"/>
                    <a:pt x="77438" y="17431"/>
                  </a:cubicBezTo>
                  <a:cubicBezTo>
                    <a:pt x="87916" y="6573"/>
                    <a:pt x="98584" y="-4667"/>
                    <a:pt x="116205" y="2001"/>
                  </a:cubicBezTo>
                  <a:cubicBezTo>
                    <a:pt x="128397" y="27433"/>
                    <a:pt x="129730" y="53341"/>
                    <a:pt x="119443" y="79725"/>
                  </a:cubicBezTo>
                  <a:cubicBezTo>
                    <a:pt x="117539" y="88012"/>
                    <a:pt x="113252" y="94584"/>
                    <a:pt x="105442" y="98394"/>
                  </a:cubicBezTo>
                  <a:close/>
                </a:path>
              </a:pathLst>
            </a:custGeom>
            <a:solidFill>
              <a:srgbClr val="6B7B9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8" name="Freeform: Shape 727"/>
            <p:cNvSpPr/>
            <p:nvPr/>
          </p:nvSpPr>
          <p:spPr>
            <a:xfrm>
              <a:off x="8423147" y="4589186"/>
              <a:ext cx="202215" cy="86571"/>
            </a:xfrm>
            <a:custGeom>
              <a:avLst/>
              <a:gdLst>
                <a:gd name="connsiteX0" fmla="*/ 153638 w 202215"/>
                <a:gd name="connsiteY0" fmla="*/ 9419 h 86571"/>
                <a:gd name="connsiteX1" fmla="*/ 202216 w 202215"/>
                <a:gd name="connsiteY1" fmla="*/ 371 h 86571"/>
                <a:gd name="connsiteX2" fmla="*/ 135350 w 202215"/>
                <a:gd name="connsiteY2" fmla="*/ 66855 h 86571"/>
                <a:gd name="connsiteX3" fmla="*/ 47910 w 202215"/>
                <a:gd name="connsiteY3" fmla="*/ 66855 h 86571"/>
                <a:gd name="connsiteX4" fmla="*/ 0 w 202215"/>
                <a:gd name="connsiteY4" fmla="*/ 28850 h 86571"/>
                <a:gd name="connsiteX5" fmla="*/ 34194 w 202215"/>
                <a:gd name="connsiteY5" fmla="*/ 19040 h 86571"/>
                <a:gd name="connsiteX6" fmla="*/ 153638 w 202215"/>
                <a:gd name="connsiteY6" fmla="*/ 941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215" h="86571">
                  <a:moveTo>
                    <a:pt x="153638" y="9419"/>
                  </a:moveTo>
                  <a:cubicBezTo>
                    <a:pt x="168878" y="1133"/>
                    <a:pt x="185261" y="-963"/>
                    <a:pt x="202216" y="371"/>
                  </a:cubicBezTo>
                  <a:cubicBezTo>
                    <a:pt x="192595" y="35232"/>
                    <a:pt x="163925" y="50948"/>
                    <a:pt x="135350" y="66855"/>
                  </a:cubicBezTo>
                  <a:cubicBezTo>
                    <a:pt x="106203" y="93144"/>
                    <a:pt x="77057" y="93144"/>
                    <a:pt x="47910" y="66855"/>
                  </a:cubicBezTo>
                  <a:cubicBezTo>
                    <a:pt x="29718" y="57044"/>
                    <a:pt x="10192" y="48758"/>
                    <a:pt x="0" y="28850"/>
                  </a:cubicBezTo>
                  <a:cubicBezTo>
                    <a:pt x="8667" y="15992"/>
                    <a:pt x="22098" y="19897"/>
                    <a:pt x="34194" y="19040"/>
                  </a:cubicBezTo>
                  <a:cubicBezTo>
                    <a:pt x="74486" y="21326"/>
                    <a:pt x="115443" y="32565"/>
                    <a:pt x="153638" y="9419"/>
                  </a:cubicBezTo>
                  <a:close/>
                </a:path>
              </a:pathLst>
            </a:custGeom>
            <a:solidFill>
              <a:srgbClr val="6C7E9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9" name="Freeform: Shape 728"/>
            <p:cNvSpPr/>
            <p:nvPr/>
          </p:nvSpPr>
          <p:spPr>
            <a:xfrm>
              <a:off x="9410797" y="5030074"/>
              <a:ext cx="109534" cy="93233"/>
            </a:xfrm>
            <a:custGeom>
              <a:avLst/>
              <a:gdLst>
                <a:gd name="connsiteX0" fmla="*/ 4188 w 109534"/>
                <a:gd name="connsiteY0" fmla="*/ 63832 h 93233"/>
                <a:gd name="connsiteX1" fmla="*/ 23523 w 109534"/>
                <a:gd name="connsiteY1" fmla="*/ 16207 h 93233"/>
                <a:gd name="connsiteX2" fmla="*/ 90580 w 109534"/>
                <a:gd name="connsiteY2" fmla="*/ 15731 h 93233"/>
                <a:gd name="connsiteX3" fmla="*/ 109534 w 109534"/>
                <a:gd name="connsiteY3" fmla="*/ 72881 h 93233"/>
                <a:gd name="connsiteX4" fmla="*/ 60671 w 109534"/>
                <a:gd name="connsiteY4" fmla="*/ 92978 h 93233"/>
                <a:gd name="connsiteX5" fmla="*/ 42669 w 109534"/>
                <a:gd name="connsiteY5" fmla="*/ 83168 h 93233"/>
                <a:gd name="connsiteX6" fmla="*/ 4473 w 109534"/>
                <a:gd name="connsiteY6" fmla="*/ 82977 h 93233"/>
                <a:gd name="connsiteX7" fmla="*/ 4188 w 109534"/>
                <a:gd name="connsiteY7" fmla="*/ 63832 h 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534" h="93233">
                  <a:moveTo>
                    <a:pt x="4188" y="63832"/>
                  </a:moveTo>
                  <a:cubicBezTo>
                    <a:pt x="10665" y="47925"/>
                    <a:pt x="17047" y="32114"/>
                    <a:pt x="23523" y="16207"/>
                  </a:cubicBezTo>
                  <a:cubicBezTo>
                    <a:pt x="45717" y="-6082"/>
                    <a:pt x="68100" y="-4558"/>
                    <a:pt x="90580" y="15731"/>
                  </a:cubicBezTo>
                  <a:cubicBezTo>
                    <a:pt x="102772" y="32780"/>
                    <a:pt x="107344" y="52497"/>
                    <a:pt x="109534" y="72881"/>
                  </a:cubicBezTo>
                  <a:cubicBezTo>
                    <a:pt x="102009" y="100979"/>
                    <a:pt x="78959" y="91168"/>
                    <a:pt x="60671" y="92978"/>
                  </a:cubicBezTo>
                  <a:cubicBezTo>
                    <a:pt x="54670" y="89740"/>
                    <a:pt x="48670" y="86406"/>
                    <a:pt x="42669" y="83168"/>
                  </a:cubicBezTo>
                  <a:cubicBezTo>
                    <a:pt x="29906" y="83072"/>
                    <a:pt x="17237" y="83072"/>
                    <a:pt x="4473" y="82977"/>
                  </a:cubicBezTo>
                  <a:cubicBezTo>
                    <a:pt x="-1051" y="76595"/>
                    <a:pt x="-1813" y="70309"/>
                    <a:pt x="4188" y="63832"/>
                  </a:cubicBezTo>
                  <a:close/>
                </a:path>
              </a:pathLst>
            </a:custGeom>
            <a:solidFill>
              <a:srgbClr val="4C537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0" name="Freeform: Shape 729"/>
            <p:cNvSpPr/>
            <p:nvPr/>
          </p:nvSpPr>
          <p:spPr>
            <a:xfrm>
              <a:off x="8471058" y="4655946"/>
              <a:ext cx="87440" cy="94984"/>
            </a:xfrm>
            <a:custGeom>
              <a:avLst/>
              <a:gdLst>
                <a:gd name="connsiteX0" fmla="*/ 0 w 87440"/>
                <a:gd name="connsiteY0" fmla="*/ 0 h 94984"/>
                <a:gd name="connsiteX1" fmla="*/ 87440 w 87440"/>
                <a:gd name="connsiteY1" fmla="*/ 0 h 94984"/>
                <a:gd name="connsiteX2" fmla="*/ 84963 w 87440"/>
                <a:gd name="connsiteY2" fmla="*/ 85344 h 94984"/>
                <a:gd name="connsiteX3" fmla="*/ 2381 w 87440"/>
                <a:gd name="connsiteY3" fmla="*/ 47339 h 94984"/>
                <a:gd name="connsiteX4" fmla="*/ 0 w 87440"/>
                <a:gd name="connsiteY4" fmla="*/ 0 h 94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0" h="94984">
                  <a:moveTo>
                    <a:pt x="0" y="0"/>
                  </a:moveTo>
                  <a:cubicBezTo>
                    <a:pt x="29146" y="0"/>
                    <a:pt x="58293" y="0"/>
                    <a:pt x="87440" y="0"/>
                  </a:cubicBezTo>
                  <a:cubicBezTo>
                    <a:pt x="86583" y="28480"/>
                    <a:pt x="85820" y="56864"/>
                    <a:pt x="84963" y="85344"/>
                  </a:cubicBezTo>
                  <a:cubicBezTo>
                    <a:pt x="38481" y="113729"/>
                    <a:pt x="24003" y="72866"/>
                    <a:pt x="2381" y="47339"/>
                  </a:cubicBezTo>
                  <a:cubicBezTo>
                    <a:pt x="1620" y="31528"/>
                    <a:pt x="858" y="15812"/>
                    <a:pt x="0" y="0"/>
                  </a:cubicBezTo>
                  <a:close/>
                </a:path>
              </a:pathLst>
            </a:custGeom>
            <a:solidFill>
              <a:srgbClr val="7194A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1" name="Freeform: Shape 730"/>
            <p:cNvSpPr/>
            <p:nvPr/>
          </p:nvSpPr>
          <p:spPr>
            <a:xfrm>
              <a:off x="8473439" y="4703142"/>
              <a:ext cx="85248" cy="123872"/>
            </a:xfrm>
            <a:custGeom>
              <a:avLst/>
              <a:gdLst>
                <a:gd name="connsiteX0" fmla="*/ 0 w 85248"/>
                <a:gd name="connsiteY0" fmla="*/ 143 h 123872"/>
                <a:gd name="connsiteX1" fmla="*/ 82582 w 85248"/>
                <a:gd name="connsiteY1" fmla="*/ 38148 h 123872"/>
                <a:gd name="connsiteX2" fmla="*/ 85249 w 85248"/>
                <a:gd name="connsiteY2" fmla="*/ 123492 h 123872"/>
                <a:gd name="connsiteX3" fmla="*/ 46006 w 85248"/>
                <a:gd name="connsiteY3" fmla="*/ 123873 h 123872"/>
                <a:gd name="connsiteX4" fmla="*/ 0 w 85248"/>
                <a:gd name="connsiteY4" fmla="*/ 57198 h 123872"/>
                <a:gd name="connsiteX5" fmla="*/ 0 w 85248"/>
                <a:gd name="connsiteY5" fmla="*/ 143 h 1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48" h="123872">
                  <a:moveTo>
                    <a:pt x="0" y="143"/>
                  </a:moveTo>
                  <a:cubicBezTo>
                    <a:pt x="34766" y="-2905"/>
                    <a:pt x="46577" y="43768"/>
                    <a:pt x="82582" y="38148"/>
                  </a:cubicBezTo>
                  <a:cubicBezTo>
                    <a:pt x="83439" y="66628"/>
                    <a:pt x="84392" y="95012"/>
                    <a:pt x="85249" y="123492"/>
                  </a:cubicBezTo>
                  <a:cubicBezTo>
                    <a:pt x="72200" y="123587"/>
                    <a:pt x="59055" y="123778"/>
                    <a:pt x="46006" y="123873"/>
                  </a:cubicBezTo>
                  <a:cubicBezTo>
                    <a:pt x="24099" y="106156"/>
                    <a:pt x="23241" y="73962"/>
                    <a:pt x="0" y="57198"/>
                  </a:cubicBezTo>
                  <a:cubicBezTo>
                    <a:pt x="95" y="38148"/>
                    <a:pt x="0" y="19098"/>
                    <a:pt x="0" y="143"/>
                  </a:cubicBezTo>
                  <a:close/>
                </a:path>
              </a:pathLst>
            </a:custGeom>
            <a:solidFill>
              <a:srgbClr val="6F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2" name="Freeform: Shape 731"/>
            <p:cNvSpPr/>
            <p:nvPr/>
          </p:nvSpPr>
          <p:spPr>
            <a:xfrm>
              <a:off x="7491046" y="5072915"/>
              <a:ext cx="132953" cy="85353"/>
            </a:xfrm>
            <a:custGeom>
              <a:avLst/>
              <a:gdLst>
                <a:gd name="connsiteX0" fmla="*/ 114665 w 132953"/>
                <a:gd name="connsiteY0" fmla="*/ 20610 h 85353"/>
                <a:gd name="connsiteX1" fmla="*/ 124095 w 132953"/>
                <a:gd name="connsiteY1" fmla="*/ 39755 h 85353"/>
                <a:gd name="connsiteX2" fmla="*/ 132953 w 132953"/>
                <a:gd name="connsiteY2" fmla="*/ 59091 h 85353"/>
                <a:gd name="connsiteX3" fmla="*/ 86948 w 132953"/>
                <a:gd name="connsiteY3" fmla="*/ 58805 h 85353"/>
                <a:gd name="connsiteX4" fmla="*/ 51324 w 132953"/>
                <a:gd name="connsiteY4" fmla="*/ 60520 h 85353"/>
                <a:gd name="connsiteX5" fmla="*/ 9890 w 132953"/>
                <a:gd name="connsiteY5" fmla="*/ 82237 h 85353"/>
                <a:gd name="connsiteX6" fmla="*/ 12652 w 132953"/>
                <a:gd name="connsiteY6" fmla="*/ 27754 h 85353"/>
                <a:gd name="connsiteX7" fmla="*/ 18272 w 132953"/>
                <a:gd name="connsiteY7" fmla="*/ 20610 h 85353"/>
                <a:gd name="connsiteX8" fmla="*/ 114665 w 132953"/>
                <a:gd name="connsiteY8" fmla="*/ 20610 h 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53" h="85353">
                  <a:moveTo>
                    <a:pt x="114665" y="20610"/>
                  </a:moveTo>
                  <a:cubicBezTo>
                    <a:pt x="117809" y="26992"/>
                    <a:pt x="120951" y="33374"/>
                    <a:pt x="124095" y="39755"/>
                  </a:cubicBezTo>
                  <a:cubicBezTo>
                    <a:pt x="127048" y="46232"/>
                    <a:pt x="130000" y="52614"/>
                    <a:pt x="132953" y="59091"/>
                  </a:cubicBezTo>
                  <a:cubicBezTo>
                    <a:pt x="117523" y="72712"/>
                    <a:pt x="102187" y="73283"/>
                    <a:pt x="86948" y="58805"/>
                  </a:cubicBezTo>
                  <a:cubicBezTo>
                    <a:pt x="73898" y="33564"/>
                    <a:pt x="62468" y="53566"/>
                    <a:pt x="51324" y="60520"/>
                  </a:cubicBezTo>
                  <a:cubicBezTo>
                    <a:pt x="37703" y="69092"/>
                    <a:pt x="27607" y="94048"/>
                    <a:pt x="9890" y="82237"/>
                  </a:cubicBezTo>
                  <a:cubicBezTo>
                    <a:pt x="-12493" y="67282"/>
                    <a:pt x="9700" y="46137"/>
                    <a:pt x="12652" y="27754"/>
                  </a:cubicBezTo>
                  <a:cubicBezTo>
                    <a:pt x="13034" y="25182"/>
                    <a:pt x="16367" y="22991"/>
                    <a:pt x="18272" y="20610"/>
                  </a:cubicBezTo>
                  <a:cubicBezTo>
                    <a:pt x="50371" y="-6727"/>
                    <a:pt x="82471" y="-7013"/>
                    <a:pt x="114665" y="20610"/>
                  </a:cubicBezTo>
                  <a:close/>
                </a:path>
              </a:pathLst>
            </a:custGeom>
            <a:solidFill>
              <a:srgbClr val="4447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3" name="Freeform: Shape 732"/>
            <p:cNvSpPr/>
            <p:nvPr/>
          </p:nvSpPr>
          <p:spPr>
            <a:xfrm>
              <a:off x="9328022" y="5093771"/>
              <a:ext cx="87344" cy="85288"/>
            </a:xfrm>
            <a:custGeom>
              <a:avLst/>
              <a:gdLst>
                <a:gd name="connsiteX0" fmla="*/ 86963 w 87344"/>
                <a:gd name="connsiteY0" fmla="*/ 135 h 85288"/>
                <a:gd name="connsiteX1" fmla="*/ 87344 w 87344"/>
                <a:gd name="connsiteY1" fmla="*/ 19280 h 85288"/>
                <a:gd name="connsiteX2" fmla="*/ 57150 w 87344"/>
                <a:gd name="connsiteY2" fmla="*/ 85288 h 85288"/>
                <a:gd name="connsiteX3" fmla="*/ 0 w 87344"/>
                <a:gd name="connsiteY3" fmla="*/ 66238 h 85288"/>
                <a:gd name="connsiteX4" fmla="*/ 31147 w 87344"/>
                <a:gd name="connsiteY4" fmla="*/ 39 h 85288"/>
                <a:gd name="connsiteX5" fmla="*/ 86963 w 87344"/>
                <a:gd name="connsiteY5" fmla="*/ 135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85288">
                  <a:moveTo>
                    <a:pt x="86963" y="135"/>
                  </a:moveTo>
                  <a:cubicBezTo>
                    <a:pt x="87059" y="6516"/>
                    <a:pt x="87153" y="12898"/>
                    <a:pt x="87344" y="19280"/>
                  </a:cubicBezTo>
                  <a:cubicBezTo>
                    <a:pt x="77248" y="41283"/>
                    <a:pt x="67246" y="63285"/>
                    <a:pt x="57150" y="85288"/>
                  </a:cubicBezTo>
                  <a:cubicBezTo>
                    <a:pt x="38100" y="78906"/>
                    <a:pt x="19050" y="72525"/>
                    <a:pt x="0" y="66238"/>
                  </a:cubicBezTo>
                  <a:cubicBezTo>
                    <a:pt x="10382" y="44140"/>
                    <a:pt x="20764" y="22042"/>
                    <a:pt x="31147" y="39"/>
                  </a:cubicBezTo>
                  <a:cubicBezTo>
                    <a:pt x="49720" y="-56"/>
                    <a:pt x="68389" y="39"/>
                    <a:pt x="86963" y="135"/>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4" name="Freeform: Shape 733"/>
            <p:cNvSpPr/>
            <p:nvPr/>
          </p:nvSpPr>
          <p:spPr>
            <a:xfrm>
              <a:off x="7509319" y="5022116"/>
              <a:ext cx="96392" cy="71408"/>
            </a:xfrm>
            <a:custGeom>
              <a:avLst/>
              <a:gdLst>
                <a:gd name="connsiteX0" fmla="*/ 96393 w 96392"/>
                <a:gd name="connsiteY0" fmla="*/ 71409 h 71408"/>
                <a:gd name="connsiteX1" fmla="*/ 0 w 96392"/>
                <a:gd name="connsiteY1" fmla="*/ 71409 h 71408"/>
                <a:gd name="connsiteX2" fmla="*/ 18859 w 96392"/>
                <a:gd name="connsiteY2" fmla="*/ 14259 h 71408"/>
                <a:gd name="connsiteX3" fmla="*/ 86296 w 96392"/>
                <a:gd name="connsiteY3" fmla="*/ 14640 h 71408"/>
                <a:gd name="connsiteX4" fmla="*/ 86773 w 96392"/>
                <a:gd name="connsiteY4" fmla="*/ 23974 h 71408"/>
                <a:gd name="connsiteX5" fmla="*/ 96393 w 96392"/>
                <a:gd name="connsiteY5" fmla="*/ 71409 h 7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92" h="71408">
                  <a:moveTo>
                    <a:pt x="96393" y="71409"/>
                  </a:moveTo>
                  <a:cubicBezTo>
                    <a:pt x="64294" y="71409"/>
                    <a:pt x="32195" y="71409"/>
                    <a:pt x="0" y="71409"/>
                  </a:cubicBezTo>
                  <a:cubicBezTo>
                    <a:pt x="2191" y="51025"/>
                    <a:pt x="6572" y="31308"/>
                    <a:pt x="18859" y="14259"/>
                  </a:cubicBezTo>
                  <a:cubicBezTo>
                    <a:pt x="41434" y="-8506"/>
                    <a:pt x="63913" y="-696"/>
                    <a:pt x="86296" y="14640"/>
                  </a:cubicBezTo>
                  <a:cubicBezTo>
                    <a:pt x="86392" y="17783"/>
                    <a:pt x="86582" y="20831"/>
                    <a:pt x="86773" y="23974"/>
                  </a:cubicBezTo>
                  <a:cubicBezTo>
                    <a:pt x="89916" y="39690"/>
                    <a:pt x="93154" y="55502"/>
                    <a:pt x="96393" y="71409"/>
                  </a:cubicBezTo>
                  <a:close/>
                </a:path>
              </a:pathLst>
            </a:custGeom>
            <a:solidFill>
              <a:srgbClr val="484F6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5" name="Freeform: Shape 734"/>
            <p:cNvSpPr/>
            <p:nvPr/>
          </p:nvSpPr>
          <p:spPr>
            <a:xfrm>
              <a:off x="8453047" y="4964469"/>
              <a:ext cx="84678" cy="108363"/>
            </a:xfrm>
            <a:custGeom>
              <a:avLst/>
              <a:gdLst>
                <a:gd name="connsiteX0" fmla="*/ 1342 w 84678"/>
                <a:gd name="connsiteY0" fmla="*/ 91051 h 108363"/>
                <a:gd name="connsiteX1" fmla="*/ 10772 w 84678"/>
                <a:gd name="connsiteY1" fmla="*/ 14851 h 108363"/>
                <a:gd name="connsiteX2" fmla="*/ 68970 w 84678"/>
                <a:gd name="connsiteY2" fmla="*/ 9421 h 108363"/>
                <a:gd name="connsiteX3" fmla="*/ 80685 w 84678"/>
                <a:gd name="connsiteY3" fmla="*/ 34186 h 108363"/>
                <a:gd name="connsiteX4" fmla="*/ 70208 w 84678"/>
                <a:gd name="connsiteY4" fmla="*/ 96385 h 108363"/>
                <a:gd name="connsiteX5" fmla="*/ 1342 w 84678"/>
                <a:gd name="connsiteY5" fmla="*/ 91051 h 1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78" h="108363">
                  <a:moveTo>
                    <a:pt x="1342" y="91051"/>
                  </a:moveTo>
                  <a:cubicBezTo>
                    <a:pt x="-4849" y="64476"/>
                    <a:pt x="12487" y="40854"/>
                    <a:pt x="10772" y="14851"/>
                  </a:cubicBezTo>
                  <a:cubicBezTo>
                    <a:pt x="28584" y="-3723"/>
                    <a:pt x="48110" y="-4104"/>
                    <a:pt x="68970" y="9421"/>
                  </a:cubicBezTo>
                  <a:cubicBezTo>
                    <a:pt x="76018" y="16184"/>
                    <a:pt x="79828" y="24471"/>
                    <a:pt x="80685" y="34186"/>
                  </a:cubicBezTo>
                  <a:cubicBezTo>
                    <a:pt x="86591" y="56475"/>
                    <a:pt x="88020" y="78097"/>
                    <a:pt x="70208" y="96385"/>
                  </a:cubicBezTo>
                  <a:cubicBezTo>
                    <a:pt x="45824" y="112482"/>
                    <a:pt x="22678" y="113911"/>
                    <a:pt x="1342" y="91051"/>
                  </a:cubicBezTo>
                  <a:close/>
                </a:path>
              </a:pathLst>
            </a:custGeom>
            <a:solidFill>
              <a:srgbClr val="5C66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6" name="Freeform: Shape 735"/>
            <p:cNvSpPr/>
            <p:nvPr/>
          </p:nvSpPr>
          <p:spPr>
            <a:xfrm>
              <a:off x="8505019" y="5069262"/>
              <a:ext cx="70052" cy="91032"/>
            </a:xfrm>
            <a:custGeom>
              <a:avLst/>
              <a:gdLst>
                <a:gd name="connsiteX0" fmla="*/ 70052 w 70052"/>
                <a:gd name="connsiteY0" fmla="*/ 91032 h 91032"/>
                <a:gd name="connsiteX1" fmla="*/ 14807 w 70052"/>
                <a:gd name="connsiteY1" fmla="*/ 91032 h 91032"/>
                <a:gd name="connsiteX2" fmla="*/ 14331 w 70052"/>
                <a:gd name="connsiteY2" fmla="*/ 81603 h 91032"/>
                <a:gd name="connsiteX3" fmla="*/ 329 w 70052"/>
                <a:gd name="connsiteY3" fmla="*/ 41979 h 91032"/>
                <a:gd name="connsiteX4" fmla="*/ 12045 w 70052"/>
                <a:gd name="connsiteY4" fmla="*/ 9213 h 91032"/>
                <a:gd name="connsiteX5" fmla="*/ 70052 w 70052"/>
                <a:gd name="connsiteY5" fmla="*/ 14928 h 91032"/>
                <a:gd name="connsiteX6" fmla="*/ 70052 w 70052"/>
                <a:gd name="connsiteY6" fmla="*/ 91032 h 9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52" h="91032">
                  <a:moveTo>
                    <a:pt x="70052" y="91032"/>
                  </a:moveTo>
                  <a:cubicBezTo>
                    <a:pt x="51669" y="91032"/>
                    <a:pt x="33191" y="91032"/>
                    <a:pt x="14807" y="91032"/>
                  </a:cubicBezTo>
                  <a:cubicBezTo>
                    <a:pt x="14617" y="87889"/>
                    <a:pt x="14426" y="84746"/>
                    <a:pt x="14331" y="81603"/>
                  </a:cubicBezTo>
                  <a:cubicBezTo>
                    <a:pt x="2424" y="70935"/>
                    <a:pt x="-1195" y="57409"/>
                    <a:pt x="329" y="41979"/>
                  </a:cubicBezTo>
                  <a:cubicBezTo>
                    <a:pt x="-528" y="29311"/>
                    <a:pt x="2615" y="18166"/>
                    <a:pt x="12045" y="9213"/>
                  </a:cubicBezTo>
                  <a:cubicBezTo>
                    <a:pt x="32905" y="-4789"/>
                    <a:pt x="52241" y="-2789"/>
                    <a:pt x="70052" y="14928"/>
                  </a:cubicBezTo>
                  <a:cubicBezTo>
                    <a:pt x="70052" y="40264"/>
                    <a:pt x="70052" y="65601"/>
                    <a:pt x="70052" y="91032"/>
                  </a:cubicBezTo>
                  <a:close/>
                </a:path>
              </a:pathLst>
            </a:custGeom>
            <a:solidFill>
              <a:srgbClr val="676D8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7" name="Freeform: Shape 736"/>
            <p:cNvSpPr/>
            <p:nvPr/>
          </p:nvSpPr>
          <p:spPr>
            <a:xfrm>
              <a:off x="8513537" y="4987906"/>
              <a:ext cx="61533" cy="96188"/>
            </a:xfrm>
            <a:custGeom>
              <a:avLst/>
              <a:gdLst>
                <a:gd name="connsiteX0" fmla="*/ 61534 w 61533"/>
                <a:gd name="connsiteY0" fmla="*/ 96188 h 96188"/>
                <a:gd name="connsiteX1" fmla="*/ 6193 w 61533"/>
                <a:gd name="connsiteY1" fmla="*/ 96188 h 96188"/>
                <a:gd name="connsiteX2" fmla="*/ 5812 w 61533"/>
                <a:gd name="connsiteY2" fmla="*/ 67804 h 96188"/>
                <a:gd name="connsiteX3" fmla="*/ 6098 w 61533"/>
                <a:gd name="connsiteY3" fmla="*/ 10559 h 96188"/>
                <a:gd name="connsiteX4" fmla="*/ 52104 w 61533"/>
                <a:gd name="connsiteY4" fmla="*/ 10463 h 96188"/>
                <a:gd name="connsiteX5" fmla="*/ 61534 w 61533"/>
                <a:gd name="connsiteY5" fmla="*/ 96188 h 9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33" h="96188">
                  <a:moveTo>
                    <a:pt x="61534" y="96188"/>
                  </a:moveTo>
                  <a:cubicBezTo>
                    <a:pt x="43055" y="96188"/>
                    <a:pt x="24672" y="96188"/>
                    <a:pt x="6193" y="96188"/>
                  </a:cubicBezTo>
                  <a:cubicBezTo>
                    <a:pt x="-2475" y="86854"/>
                    <a:pt x="-1522" y="77329"/>
                    <a:pt x="5812" y="67804"/>
                  </a:cubicBezTo>
                  <a:cubicBezTo>
                    <a:pt x="5907" y="48754"/>
                    <a:pt x="6003" y="29609"/>
                    <a:pt x="6098" y="10559"/>
                  </a:cubicBezTo>
                  <a:cubicBezTo>
                    <a:pt x="21433" y="-2681"/>
                    <a:pt x="36768" y="-4300"/>
                    <a:pt x="52104" y="10463"/>
                  </a:cubicBezTo>
                  <a:cubicBezTo>
                    <a:pt x="55057" y="39038"/>
                    <a:pt x="51342" y="68376"/>
                    <a:pt x="61534" y="96188"/>
                  </a:cubicBezTo>
                  <a:close/>
                </a:path>
              </a:pathLst>
            </a:custGeom>
            <a:solidFill>
              <a:srgbClr val="6A74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8" name="Freeform: Shape 737"/>
            <p:cNvSpPr/>
            <p:nvPr/>
          </p:nvSpPr>
          <p:spPr>
            <a:xfrm>
              <a:off x="8503395" y="4912740"/>
              <a:ext cx="64627" cy="85725"/>
            </a:xfrm>
            <a:custGeom>
              <a:avLst/>
              <a:gdLst>
                <a:gd name="connsiteX0" fmla="*/ 62151 w 64627"/>
                <a:gd name="connsiteY0" fmla="*/ 85630 h 85725"/>
                <a:gd name="connsiteX1" fmla="*/ 16145 w 64627"/>
                <a:gd name="connsiteY1" fmla="*/ 85725 h 85725"/>
                <a:gd name="connsiteX2" fmla="*/ 15954 w 64627"/>
                <a:gd name="connsiteY2" fmla="*/ 66770 h 85725"/>
                <a:gd name="connsiteX3" fmla="*/ 16050 w 64627"/>
                <a:gd name="connsiteY3" fmla="*/ 0 h 85725"/>
                <a:gd name="connsiteX4" fmla="*/ 64627 w 64627"/>
                <a:gd name="connsiteY4" fmla="*/ 286 h 85725"/>
                <a:gd name="connsiteX5" fmla="*/ 62151 w 64627"/>
                <a:gd name="connsiteY5" fmla="*/ 856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27" h="85725">
                  <a:moveTo>
                    <a:pt x="62151" y="85630"/>
                  </a:moveTo>
                  <a:cubicBezTo>
                    <a:pt x="46815" y="85630"/>
                    <a:pt x="31480" y="85630"/>
                    <a:pt x="16145" y="85725"/>
                  </a:cubicBezTo>
                  <a:cubicBezTo>
                    <a:pt x="16050" y="79438"/>
                    <a:pt x="16050" y="73152"/>
                    <a:pt x="15954" y="66770"/>
                  </a:cubicBezTo>
                  <a:cubicBezTo>
                    <a:pt x="-5286" y="44482"/>
                    <a:pt x="-5382" y="22193"/>
                    <a:pt x="16050" y="0"/>
                  </a:cubicBezTo>
                  <a:cubicBezTo>
                    <a:pt x="32242" y="95"/>
                    <a:pt x="48435" y="190"/>
                    <a:pt x="64627" y="286"/>
                  </a:cubicBezTo>
                  <a:cubicBezTo>
                    <a:pt x="63865" y="28765"/>
                    <a:pt x="63008" y="57245"/>
                    <a:pt x="62151" y="85630"/>
                  </a:cubicBezTo>
                  <a:close/>
                </a:path>
              </a:pathLst>
            </a:custGeom>
            <a:solidFill>
              <a:srgbClr val="6B7C9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9" name="Freeform: Shape 738"/>
            <p:cNvSpPr/>
            <p:nvPr/>
          </p:nvSpPr>
          <p:spPr>
            <a:xfrm>
              <a:off x="7564273" y="4911502"/>
              <a:ext cx="99351" cy="68519"/>
            </a:xfrm>
            <a:custGeom>
              <a:avLst/>
              <a:gdLst>
                <a:gd name="connsiteX0" fmla="*/ 99351 w 99351"/>
                <a:gd name="connsiteY0" fmla="*/ 67628 h 68519"/>
                <a:gd name="connsiteX1" fmla="*/ 21722 w 99351"/>
                <a:gd name="connsiteY1" fmla="*/ 68199 h 68519"/>
                <a:gd name="connsiteX2" fmla="*/ 2101 w 99351"/>
                <a:gd name="connsiteY2" fmla="*/ 56102 h 68519"/>
                <a:gd name="connsiteX3" fmla="*/ 11721 w 99351"/>
                <a:gd name="connsiteY3" fmla="*/ 0 h 68519"/>
                <a:gd name="connsiteX4" fmla="*/ 99351 w 99351"/>
                <a:gd name="connsiteY4" fmla="*/ 67628 h 68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51" h="68519">
                  <a:moveTo>
                    <a:pt x="99351" y="67628"/>
                  </a:moveTo>
                  <a:cubicBezTo>
                    <a:pt x="73443" y="67818"/>
                    <a:pt x="47630" y="68009"/>
                    <a:pt x="21722" y="68199"/>
                  </a:cubicBezTo>
                  <a:cubicBezTo>
                    <a:pt x="11530" y="70009"/>
                    <a:pt x="6292" y="63913"/>
                    <a:pt x="2101" y="56102"/>
                  </a:cubicBezTo>
                  <a:cubicBezTo>
                    <a:pt x="-3900" y="35814"/>
                    <a:pt x="4101" y="18002"/>
                    <a:pt x="11721" y="0"/>
                  </a:cubicBezTo>
                  <a:cubicBezTo>
                    <a:pt x="57727" y="667"/>
                    <a:pt x="71348" y="43434"/>
                    <a:pt x="99351" y="67628"/>
                  </a:cubicBezTo>
                  <a:close/>
                </a:path>
              </a:pathLst>
            </a:custGeom>
            <a:solidFill>
              <a:srgbClr val="6070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0" name="Freeform: Shape 739"/>
            <p:cNvSpPr/>
            <p:nvPr/>
          </p:nvSpPr>
          <p:spPr>
            <a:xfrm>
              <a:off x="8461342" y="4912835"/>
              <a:ext cx="58197" cy="66770"/>
            </a:xfrm>
            <a:custGeom>
              <a:avLst/>
              <a:gdLst>
                <a:gd name="connsiteX0" fmla="*/ 58198 w 58197"/>
                <a:gd name="connsiteY0" fmla="*/ 0 h 66770"/>
                <a:gd name="connsiteX1" fmla="*/ 58102 w 58197"/>
                <a:gd name="connsiteY1" fmla="*/ 66770 h 66770"/>
                <a:gd name="connsiteX2" fmla="*/ 2571 w 58197"/>
                <a:gd name="connsiteY2" fmla="*/ 66484 h 66770"/>
                <a:gd name="connsiteX3" fmla="*/ 0 w 58197"/>
                <a:gd name="connsiteY3" fmla="*/ 381 h 66770"/>
                <a:gd name="connsiteX4" fmla="*/ 58198 w 58197"/>
                <a:gd name="connsiteY4" fmla="*/ 0 h 6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97" h="66770">
                  <a:moveTo>
                    <a:pt x="58198" y="0"/>
                  </a:moveTo>
                  <a:cubicBezTo>
                    <a:pt x="58198" y="22288"/>
                    <a:pt x="58102" y="44482"/>
                    <a:pt x="58102" y="66770"/>
                  </a:cubicBezTo>
                  <a:cubicBezTo>
                    <a:pt x="39624" y="66675"/>
                    <a:pt x="21050" y="66580"/>
                    <a:pt x="2571" y="66484"/>
                  </a:cubicBezTo>
                  <a:cubicBezTo>
                    <a:pt x="1714" y="44482"/>
                    <a:pt x="857" y="22479"/>
                    <a:pt x="0" y="381"/>
                  </a:cubicBezTo>
                  <a:cubicBezTo>
                    <a:pt x="19335" y="286"/>
                    <a:pt x="38767" y="95"/>
                    <a:pt x="58198" y="0"/>
                  </a:cubicBezTo>
                  <a:close/>
                </a:path>
              </a:pathLst>
            </a:custGeom>
            <a:solidFill>
              <a:srgbClr val="6171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1" name="Freeform: Shape 740"/>
            <p:cNvSpPr/>
            <p:nvPr/>
          </p:nvSpPr>
          <p:spPr>
            <a:xfrm>
              <a:off x="8454199" y="5055425"/>
              <a:ext cx="65532" cy="73332"/>
            </a:xfrm>
            <a:custGeom>
              <a:avLst/>
              <a:gdLst>
                <a:gd name="connsiteX0" fmla="*/ 65151 w 65532"/>
                <a:gd name="connsiteY0" fmla="*/ 286 h 73332"/>
                <a:gd name="connsiteX1" fmla="*/ 65532 w 65532"/>
                <a:gd name="connsiteY1" fmla="*/ 28670 h 73332"/>
                <a:gd name="connsiteX2" fmla="*/ 65055 w 65532"/>
                <a:gd name="connsiteY2" fmla="*/ 57436 h 73332"/>
                <a:gd name="connsiteX3" fmla="*/ 0 w 65532"/>
                <a:gd name="connsiteY3" fmla="*/ 57150 h 73332"/>
                <a:gd name="connsiteX4" fmla="*/ 190 w 65532"/>
                <a:gd name="connsiteY4" fmla="*/ 0 h 73332"/>
                <a:gd name="connsiteX5" fmla="*/ 65151 w 65532"/>
                <a:gd name="connsiteY5" fmla="*/ 286 h 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32" h="73332">
                  <a:moveTo>
                    <a:pt x="65151" y="286"/>
                  </a:moveTo>
                  <a:cubicBezTo>
                    <a:pt x="65246" y="9715"/>
                    <a:pt x="65437" y="19240"/>
                    <a:pt x="65532" y="28670"/>
                  </a:cubicBezTo>
                  <a:cubicBezTo>
                    <a:pt x="65341" y="38290"/>
                    <a:pt x="65246" y="47815"/>
                    <a:pt x="65055" y="57436"/>
                  </a:cubicBezTo>
                  <a:cubicBezTo>
                    <a:pt x="43243" y="78105"/>
                    <a:pt x="21621" y="79248"/>
                    <a:pt x="0" y="57150"/>
                  </a:cubicBezTo>
                  <a:cubicBezTo>
                    <a:pt x="95" y="38100"/>
                    <a:pt x="95" y="19050"/>
                    <a:pt x="190" y="0"/>
                  </a:cubicBezTo>
                  <a:cubicBezTo>
                    <a:pt x="21907" y="95"/>
                    <a:pt x="43529" y="190"/>
                    <a:pt x="65151" y="286"/>
                  </a:cubicBezTo>
                  <a:close/>
                </a:path>
              </a:pathLst>
            </a:custGeom>
            <a:solidFill>
              <a:srgbClr val="585E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2" name="Freeform: Shape 741"/>
            <p:cNvSpPr/>
            <p:nvPr/>
          </p:nvSpPr>
          <p:spPr>
            <a:xfrm>
              <a:off x="7528083" y="4964068"/>
              <a:ext cx="67437" cy="72687"/>
            </a:xfrm>
            <a:custGeom>
              <a:avLst/>
              <a:gdLst>
                <a:gd name="connsiteX0" fmla="*/ 48387 w 67437"/>
                <a:gd name="connsiteY0" fmla="*/ 6013 h 72687"/>
                <a:gd name="connsiteX1" fmla="*/ 57817 w 67437"/>
                <a:gd name="connsiteY1" fmla="*/ 15633 h 72687"/>
                <a:gd name="connsiteX2" fmla="*/ 67437 w 67437"/>
                <a:gd name="connsiteY2" fmla="*/ 72688 h 72687"/>
                <a:gd name="connsiteX3" fmla="*/ 0 w 67437"/>
                <a:gd name="connsiteY3" fmla="*/ 72307 h 72687"/>
                <a:gd name="connsiteX4" fmla="*/ 18955 w 67437"/>
                <a:gd name="connsiteY4" fmla="*/ 5632 h 72687"/>
                <a:gd name="connsiteX5" fmla="*/ 48387 w 67437"/>
                <a:gd name="connsiteY5" fmla="*/ 6013 h 7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7" h="72687">
                  <a:moveTo>
                    <a:pt x="48387" y="6013"/>
                  </a:moveTo>
                  <a:cubicBezTo>
                    <a:pt x="51531" y="9251"/>
                    <a:pt x="54674" y="12395"/>
                    <a:pt x="57817" y="15633"/>
                  </a:cubicBezTo>
                  <a:cubicBezTo>
                    <a:pt x="57817" y="35159"/>
                    <a:pt x="57627" y="54781"/>
                    <a:pt x="67437" y="72688"/>
                  </a:cubicBezTo>
                  <a:cubicBezTo>
                    <a:pt x="44958" y="72593"/>
                    <a:pt x="22479" y="72402"/>
                    <a:pt x="0" y="72307"/>
                  </a:cubicBezTo>
                  <a:cubicBezTo>
                    <a:pt x="3810" y="49352"/>
                    <a:pt x="7430" y="26396"/>
                    <a:pt x="18955" y="5632"/>
                  </a:cubicBezTo>
                  <a:cubicBezTo>
                    <a:pt x="28956" y="-1703"/>
                    <a:pt x="38767" y="-2179"/>
                    <a:pt x="48387" y="6013"/>
                  </a:cubicBezTo>
                  <a:close/>
                </a:path>
              </a:pathLst>
            </a:custGeom>
            <a:solidFill>
              <a:srgbClr val="4D58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3" name="Freeform: Shape 742"/>
            <p:cNvSpPr/>
            <p:nvPr/>
          </p:nvSpPr>
          <p:spPr>
            <a:xfrm>
              <a:off x="9434321" y="4979589"/>
              <a:ext cx="67056" cy="66691"/>
            </a:xfrm>
            <a:custGeom>
              <a:avLst/>
              <a:gdLst>
                <a:gd name="connsiteX0" fmla="*/ 67056 w 67056"/>
                <a:gd name="connsiteY0" fmla="*/ 66215 h 66691"/>
                <a:gd name="connsiteX1" fmla="*/ 0 w 67056"/>
                <a:gd name="connsiteY1" fmla="*/ 66691 h 66691"/>
                <a:gd name="connsiteX2" fmla="*/ 8573 w 67056"/>
                <a:gd name="connsiteY2" fmla="*/ 28401 h 66691"/>
                <a:gd name="connsiteX3" fmla="*/ 9430 w 67056"/>
                <a:gd name="connsiteY3" fmla="*/ 9636 h 66691"/>
                <a:gd name="connsiteX4" fmla="*/ 55055 w 67056"/>
                <a:gd name="connsiteY4" fmla="*/ 9351 h 66691"/>
                <a:gd name="connsiteX5" fmla="*/ 67056 w 67056"/>
                <a:gd name="connsiteY5" fmla="*/ 66215 h 6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56" h="66691">
                  <a:moveTo>
                    <a:pt x="67056" y="66215"/>
                  </a:moveTo>
                  <a:cubicBezTo>
                    <a:pt x="44672" y="66405"/>
                    <a:pt x="22289" y="66501"/>
                    <a:pt x="0" y="66691"/>
                  </a:cubicBezTo>
                  <a:cubicBezTo>
                    <a:pt x="2858" y="53928"/>
                    <a:pt x="5715" y="41164"/>
                    <a:pt x="8573" y="28401"/>
                  </a:cubicBezTo>
                  <a:cubicBezTo>
                    <a:pt x="8858" y="22114"/>
                    <a:pt x="9144" y="15828"/>
                    <a:pt x="9430" y="9636"/>
                  </a:cubicBezTo>
                  <a:cubicBezTo>
                    <a:pt x="24575" y="-4651"/>
                    <a:pt x="39814" y="-1603"/>
                    <a:pt x="55055" y="9351"/>
                  </a:cubicBezTo>
                  <a:cubicBezTo>
                    <a:pt x="59055" y="28210"/>
                    <a:pt x="63055" y="47165"/>
                    <a:pt x="67056" y="66215"/>
                  </a:cubicBezTo>
                  <a:close/>
                </a:path>
              </a:pathLst>
            </a:custGeom>
            <a:solidFill>
              <a:srgbClr val="4F5A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4" name="Freeform: Shape 743"/>
            <p:cNvSpPr/>
            <p:nvPr/>
          </p:nvSpPr>
          <p:spPr>
            <a:xfrm>
              <a:off x="8461342" y="4759608"/>
              <a:ext cx="58584" cy="67406"/>
            </a:xfrm>
            <a:custGeom>
              <a:avLst/>
              <a:gdLst>
                <a:gd name="connsiteX0" fmla="*/ 12192 w 58584"/>
                <a:gd name="connsiteY0" fmla="*/ 732 h 67406"/>
                <a:gd name="connsiteX1" fmla="*/ 58198 w 58584"/>
                <a:gd name="connsiteY1" fmla="*/ 67407 h 67406"/>
                <a:gd name="connsiteX2" fmla="*/ 0 w 58584"/>
                <a:gd name="connsiteY2" fmla="*/ 66930 h 67406"/>
                <a:gd name="connsiteX3" fmla="*/ 12192 w 58584"/>
                <a:gd name="connsiteY3" fmla="*/ 732 h 67406"/>
              </a:gdLst>
              <a:ahLst/>
              <a:cxnLst>
                <a:cxn ang="0">
                  <a:pos x="connsiteX0" y="connsiteY0"/>
                </a:cxn>
                <a:cxn ang="0">
                  <a:pos x="connsiteX1" y="connsiteY1"/>
                </a:cxn>
                <a:cxn ang="0">
                  <a:pos x="connsiteX2" y="connsiteY2"/>
                </a:cxn>
                <a:cxn ang="0">
                  <a:pos x="connsiteX3" y="connsiteY3"/>
                </a:cxn>
              </a:cxnLst>
              <a:rect l="l" t="t" r="r" b="b"/>
              <a:pathLst>
                <a:path w="58584" h="67406">
                  <a:moveTo>
                    <a:pt x="12192" y="732"/>
                  </a:moveTo>
                  <a:cubicBezTo>
                    <a:pt x="69628" y="-6031"/>
                    <a:pt x="56959" y="35498"/>
                    <a:pt x="58198" y="67407"/>
                  </a:cubicBezTo>
                  <a:cubicBezTo>
                    <a:pt x="38767" y="67216"/>
                    <a:pt x="19335" y="67121"/>
                    <a:pt x="0" y="66930"/>
                  </a:cubicBezTo>
                  <a:cubicBezTo>
                    <a:pt x="17145" y="47309"/>
                    <a:pt x="7239" y="22639"/>
                    <a:pt x="12192" y="732"/>
                  </a:cubicBezTo>
                  <a:close/>
                </a:path>
              </a:pathLst>
            </a:custGeom>
            <a:solidFill>
              <a:srgbClr val="6A86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5" name="Freeform: Shape 744"/>
            <p:cNvSpPr/>
            <p:nvPr/>
          </p:nvSpPr>
          <p:spPr>
            <a:xfrm>
              <a:off x="8454199" y="5112575"/>
              <a:ext cx="65150" cy="38290"/>
            </a:xfrm>
            <a:custGeom>
              <a:avLst/>
              <a:gdLst>
                <a:gd name="connsiteX0" fmla="*/ 0 w 65150"/>
                <a:gd name="connsiteY0" fmla="*/ 0 h 38290"/>
                <a:gd name="connsiteX1" fmla="*/ 65055 w 65150"/>
                <a:gd name="connsiteY1" fmla="*/ 286 h 38290"/>
                <a:gd name="connsiteX2" fmla="*/ 65151 w 65150"/>
                <a:gd name="connsiteY2" fmla="*/ 38290 h 38290"/>
                <a:gd name="connsiteX3" fmla="*/ 95 w 65150"/>
                <a:gd name="connsiteY3" fmla="*/ 38290 h 38290"/>
                <a:gd name="connsiteX4" fmla="*/ 0 w 65150"/>
                <a:gd name="connsiteY4" fmla="*/ 0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0" h="38290">
                  <a:moveTo>
                    <a:pt x="0" y="0"/>
                  </a:moveTo>
                  <a:cubicBezTo>
                    <a:pt x="21717" y="95"/>
                    <a:pt x="43339" y="190"/>
                    <a:pt x="65055" y="286"/>
                  </a:cubicBezTo>
                  <a:cubicBezTo>
                    <a:pt x="65055" y="12954"/>
                    <a:pt x="65055" y="25622"/>
                    <a:pt x="65151" y="38290"/>
                  </a:cubicBezTo>
                  <a:cubicBezTo>
                    <a:pt x="43434" y="38290"/>
                    <a:pt x="21812" y="38290"/>
                    <a:pt x="95" y="38290"/>
                  </a:cubicBezTo>
                  <a:cubicBezTo>
                    <a:pt x="95" y="25527"/>
                    <a:pt x="95" y="12763"/>
                    <a:pt x="0" y="0"/>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6" name="Freeform: Shape 745"/>
            <p:cNvSpPr/>
            <p:nvPr/>
          </p:nvSpPr>
          <p:spPr>
            <a:xfrm>
              <a:off x="7576922" y="5131625"/>
              <a:ext cx="57364" cy="47625"/>
            </a:xfrm>
            <a:custGeom>
              <a:avLst/>
              <a:gdLst>
                <a:gd name="connsiteX0" fmla="*/ 977 w 57364"/>
                <a:gd name="connsiteY0" fmla="*/ 0 h 47625"/>
                <a:gd name="connsiteX1" fmla="*/ 46982 w 57364"/>
                <a:gd name="connsiteY1" fmla="*/ 286 h 47625"/>
                <a:gd name="connsiteX2" fmla="*/ 57365 w 57364"/>
                <a:gd name="connsiteY2" fmla="*/ 47530 h 47625"/>
                <a:gd name="connsiteX3" fmla="*/ 10502 w 57364"/>
                <a:gd name="connsiteY3" fmla="*/ 47625 h 47625"/>
                <a:gd name="connsiteX4" fmla="*/ 977 w 57364"/>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64" h="47625">
                  <a:moveTo>
                    <a:pt x="977" y="0"/>
                  </a:moveTo>
                  <a:cubicBezTo>
                    <a:pt x="16312" y="95"/>
                    <a:pt x="31647" y="190"/>
                    <a:pt x="46982" y="286"/>
                  </a:cubicBezTo>
                  <a:cubicBezTo>
                    <a:pt x="50411" y="16002"/>
                    <a:pt x="53936" y="31813"/>
                    <a:pt x="57365" y="47530"/>
                  </a:cubicBezTo>
                  <a:cubicBezTo>
                    <a:pt x="41743" y="47530"/>
                    <a:pt x="26122" y="47625"/>
                    <a:pt x="10502" y="47625"/>
                  </a:cubicBezTo>
                  <a:cubicBezTo>
                    <a:pt x="405" y="33147"/>
                    <a:pt x="-1500" y="17050"/>
                    <a:pt x="977" y="0"/>
                  </a:cubicBezTo>
                  <a:close/>
                </a:path>
              </a:pathLst>
            </a:custGeom>
            <a:solidFill>
              <a:srgbClr val="41416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7" name="Freeform: Shape 746"/>
            <p:cNvSpPr/>
            <p:nvPr/>
          </p:nvSpPr>
          <p:spPr>
            <a:xfrm>
              <a:off x="9471564" y="5102954"/>
              <a:ext cx="65474" cy="55634"/>
            </a:xfrm>
            <a:custGeom>
              <a:avLst/>
              <a:gdLst>
                <a:gd name="connsiteX0" fmla="*/ 0 w 65474"/>
                <a:gd name="connsiteY0" fmla="*/ 20098 h 55634"/>
                <a:gd name="connsiteX1" fmla="*/ 48863 w 65474"/>
                <a:gd name="connsiteY1" fmla="*/ 0 h 55634"/>
                <a:gd name="connsiteX2" fmla="*/ 60198 w 65474"/>
                <a:gd name="connsiteY2" fmla="*/ 24955 h 55634"/>
                <a:gd name="connsiteX3" fmla="*/ 57626 w 65474"/>
                <a:gd name="connsiteY3" fmla="*/ 53626 h 55634"/>
                <a:gd name="connsiteX4" fmla="*/ 32480 w 65474"/>
                <a:gd name="connsiteY4" fmla="*/ 46387 h 55634"/>
                <a:gd name="connsiteX5" fmla="*/ 0 w 65474"/>
                <a:gd name="connsiteY5" fmla="*/ 20098 h 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74" h="55634">
                  <a:moveTo>
                    <a:pt x="0" y="20098"/>
                  </a:moveTo>
                  <a:cubicBezTo>
                    <a:pt x="16287" y="13430"/>
                    <a:pt x="32575" y="6763"/>
                    <a:pt x="48863" y="0"/>
                  </a:cubicBezTo>
                  <a:cubicBezTo>
                    <a:pt x="52673" y="8287"/>
                    <a:pt x="56579" y="16573"/>
                    <a:pt x="60198" y="24955"/>
                  </a:cubicBezTo>
                  <a:cubicBezTo>
                    <a:pt x="64579" y="34957"/>
                    <a:pt x="70580" y="46196"/>
                    <a:pt x="57626" y="53626"/>
                  </a:cubicBezTo>
                  <a:cubicBezTo>
                    <a:pt x="48292" y="58960"/>
                    <a:pt x="39910" y="52673"/>
                    <a:pt x="32480" y="46387"/>
                  </a:cubicBezTo>
                  <a:cubicBezTo>
                    <a:pt x="21812" y="37433"/>
                    <a:pt x="10763" y="28861"/>
                    <a:pt x="0" y="20098"/>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8" name="Freeform: Shape 747"/>
            <p:cNvSpPr/>
            <p:nvPr/>
          </p:nvSpPr>
          <p:spPr>
            <a:xfrm>
              <a:off x="8583716" y="4445634"/>
              <a:ext cx="58029" cy="76676"/>
            </a:xfrm>
            <a:custGeom>
              <a:avLst/>
              <a:gdLst>
                <a:gd name="connsiteX0" fmla="*/ 58030 w 58029"/>
                <a:gd name="connsiteY0" fmla="*/ 76676 h 76676"/>
                <a:gd name="connsiteX1" fmla="*/ 31265 w 58029"/>
                <a:gd name="connsiteY1" fmla="*/ 76581 h 76676"/>
                <a:gd name="connsiteX2" fmla="*/ 24692 w 58029"/>
                <a:gd name="connsiteY2" fmla="*/ 75819 h 76676"/>
                <a:gd name="connsiteX3" fmla="*/ 403 w 58029"/>
                <a:gd name="connsiteY3" fmla="*/ 38005 h 76676"/>
                <a:gd name="connsiteX4" fmla="*/ 2404 w 58029"/>
                <a:gd name="connsiteY4" fmla="*/ 17717 h 76676"/>
                <a:gd name="connsiteX5" fmla="*/ 21740 w 58029"/>
                <a:gd name="connsiteY5" fmla="*/ 0 h 76676"/>
                <a:gd name="connsiteX6" fmla="*/ 58030 w 58029"/>
                <a:gd name="connsiteY6" fmla="*/ 76676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29" h="76676">
                  <a:moveTo>
                    <a:pt x="58030" y="76676"/>
                  </a:moveTo>
                  <a:cubicBezTo>
                    <a:pt x="49076" y="76676"/>
                    <a:pt x="40218" y="76676"/>
                    <a:pt x="31265" y="76581"/>
                  </a:cubicBezTo>
                  <a:cubicBezTo>
                    <a:pt x="29073" y="76295"/>
                    <a:pt x="26883" y="76010"/>
                    <a:pt x="24692" y="75819"/>
                  </a:cubicBezTo>
                  <a:cubicBezTo>
                    <a:pt x="8880" y="68199"/>
                    <a:pt x="3737" y="53721"/>
                    <a:pt x="403" y="38005"/>
                  </a:cubicBezTo>
                  <a:cubicBezTo>
                    <a:pt x="-549" y="31147"/>
                    <a:pt x="213" y="24384"/>
                    <a:pt x="2404" y="17717"/>
                  </a:cubicBezTo>
                  <a:cubicBezTo>
                    <a:pt x="6214" y="8954"/>
                    <a:pt x="11833" y="2096"/>
                    <a:pt x="21740" y="0"/>
                  </a:cubicBezTo>
                  <a:cubicBezTo>
                    <a:pt x="52314" y="16859"/>
                    <a:pt x="57648" y="45625"/>
                    <a:pt x="58030" y="76676"/>
                  </a:cubicBezTo>
                  <a:close/>
                </a:path>
              </a:pathLst>
            </a:custGeom>
            <a:solidFill>
              <a:srgbClr val="7297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9" name="Freeform: Shape 748"/>
            <p:cNvSpPr/>
            <p:nvPr/>
          </p:nvSpPr>
          <p:spPr>
            <a:xfrm>
              <a:off x="9443750" y="4911406"/>
              <a:ext cx="45625" cy="77628"/>
            </a:xfrm>
            <a:custGeom>
              <a:avLst/>
              <a:gdLst>
                <a:gd name="connsiteX0" fmla="*/ 45625 w 45625"/>
                <a:gd name="connsiteY0" fmla="*/ 77343 h 77628"/>
                <a:gd name="connsiteX1" fmla="*/ 0 w 45625"/>
                <a:gd name="connsiteY1" fmla="*/ 77629 h 77628"/>
                <a:gd name="connsiteX2" fmla="*/ 10002 w 45625"/>
                <a:gd name="connsiteY2" fmla="*/ 0 h 77628"/>
                <a:gd name="connsiteX3" fmla="*/ 45625 w 45625"/>
                <a:gd name="connsiteY3" fmla="*/ 77343 h 77628"/>
              </a:gdLst>
              <a:ahLst/>
              <a:cxnLst>
                <a:cxn ang="0">
                  <a:pos x="connsiteX0" y="connsiteY0"/>
                </a:cxn>
                <a:cxn ang="0">
                  <a:pos x="connsiteX1" y="connsiteY1"/>
                </a:cxn>
                <a:cxn ang="0">
                  <a:pos x="connsiteX2" y="connsiteY2"/>
                </a:cxn>
                <a:cxn ang="0">
                  <a:pos x="connsiteX3" y="connsiteY3"/>
                </a:cxn>
              </a:cxnLst>
              <a:rect l="l" t="t" r="r" b="b"/>
              <a:pathLst>
                <a:path w="45625" h="77628">
                  <a:moveTo>
                    <a:pt x="45625" y="77343"/>
                  </a:moveTo>
                  <a:cubicBezTo>
                    <a:pt x="30385" y="77438"/>
                    <a:pt x="15145" y="77534"/>
                    <a:pt x="0" y="77629"/>
                  </a:cubicBezTo>
                  <a:cubicBezTo>
                    <a:pt x="3334" y="51721"/>
                    <a:pt x="6668" y="25908"/>
                    <a:pt x="10002" y="0"/>
                  </a:cubicBezTo>
                  <a:cubicBezTo>
                    <a:pt x="36862" y="18860"/>
                    <a:pt x="32100" y="52292"/>
                    <a:pt x="45625" y="77343"/>
                  </a:cubicBezTo>
                  <a:close/>
                </a:path>
              </a:pathLst>
            </a:custGeom>
            <a:solidFill>
              <a:srgbClr val="54638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0" name="Freeform: Shape 749"/>
            <p:cNvSpPr/>
            <p:nvPr/>
          </p:nvSpPr>
          <p:spPr>
            <a:xfrm>
              <a:off x="8385322" y="4503260"/>
              <a:ext cx="45992" cy="72891"/>
            </a:xfrm>
            <a:custGeom>
              <a:avLst/>
              <a:gdLst>
                <a:gd name="connsiteX0" fmla="*/ 2487 w 45992"/>
                <a:gd name="connsiteY0" fmla="*/ 0 h 72891"/>
                <a:gd name="connsiteX1" fmla="*/ 29729 w 45992"/>
                <a:gd name="connsiteY1" fmla="*/ 286 h 72891"/>
                <a:gd name="connsiteX2" fmla="*/ 43635 w 45992"/>
                <a:gd name="connsiteY2" fmla="*/ 24765 h 72891"/>
                <a:gd name="connsiteX3" fmla="*/ 38968 w 45992"/>
                <a:gd name="connsiteY3" fmla="*/ 66865 h 72891"/>
                <a:gd name="connsiteX4" fmla="*/ 38968 w 45992"/>
                <a:gd name="connsiteY4" fmla="*/ 66865 h 72891"/>
                <a:gd name="connsiteX5" fmla="*/ 9346 w 45992"/>
                <a:gd name="connsiteY5" fmla="*/ 67342 h 72891"/>
                <a:gd name="connsiteX6" fmla="*/ 2487 w 45992"/>
                <a:gd name="connsiteY6" fmla="*/ 0 h 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92" h="72891">
                  <a:moveTo>
                    <a:pt x="2487" y="0"/>
                  </a:moveTo>
                  <a:cubicBezTo>
                    <a:pt x="11536" y="95"/>
                    <a:pt x="20680" y="190"/>
                    <a:pt x="29729" y="286"/>
                  </a:cubicBezTo>
                  <a:cubicBezTo>
                    <a:pt x="38873" y="5905"/>
                    <a:pt x="43255" y="14192"/>
                    <a:pt x="43635" y="24765"/>
                  </a:cubicBezTo>
                  <a:cubicBezTo>
                    <a:pt x="45826" y="39148"/>
                    <a:pt x="49255" y="53816"/>
                    <a:pt x="38968" y="66865"/>
                  </a:cubicBezTo>
                  <a:lnTo>
                    <a:pt x="38968" y="66865"/>
                  </a:lnTo>
                  <a:cubicBezTo>
                    <a:pt x="29253" y="75342"/>
                    <a:pt x="19347" y="74295"/>
                    <a:pt x="9346" y="67342"/>
                  </a:cubicBezTo>
                  <a:cubicBezTo>
                    <a:pt x="-6942" y="46196"/>
                    <a:pt x="3154" y="22574"/>
                    <a:pt x="2487" y="0"/>
                  </a:cubicBezTo>
                  <a:close/>
                </a:path>
              </a:pathLst>
            </a:custGeom>
            <a:solidFill>
              <a:srgbClr val="708F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1" name="Freeform: Shape 750"/>
            <p:cNvSpPr/>
            <p:nvPr/>
          </p:nvSpPr>
          <p:spPr>
            <a:xfrm>
              <a:off x="8394551" y="4569935"/>
              <a:ext cx="68937" cy="48005"/>
            </a:xfrm>
            <a:custGeom>
              <a:avLst/>
              <a:gdLst>
                <a:gd name="connsiteX0" fmla="*/ 117 w 68937"/>
                <a:gd name="connsiteY0" fmla="*/ 476 h 48005"/>
                <a:gd name="connsiteX1" fmla="*/ 29739 w 68937"/>
                <a:gd name="connsiteY1" fmla="*/ 0 h 48005"/>
                <a:gd name="connsiteX2" fmla="*/ 48885 w 68937"/>
                <a:gd name="connsiteY2" fmla="*/ 28575 h 48005"/>
                <a:gd name="connsiteX3" fmla="*/ 67935 w 68937"/>
                <a:gd name="connsiteY3" fmla="*/ 47530 h 48005"/>
                <a:gd name="connsiteX4" fmla="*/ 28596 w 68937"/>
                <a:gd name="connsiteY4" fmla="*/ 48006 h 48005"/>
                <a:gd name="connsiteX5" fmla="*/ 117 w 68937"/>
                <a:gd name="connsiteY5" fmla="*/ 476 h 4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37" h="48005">
                  <a:moveTo>
                    <a:pt x="117" y="476"/>
                  </a:moveTo>
                  <a:cubicBezTo>
                    <a:pt x="10023" y="286"/>
                    <a:pt x="19834" y="190"/>
                    <a:pt x="29739" y="0"/>
                  </a:cubicBezTo>
                  <a:cubicBezTo>
                    <a:pt x="36121" y="9525"/>
                    <a:pt x="42503" y="19050"/>
                    <a:pt x="48885" y="28575"/>
                  </a:cubicBezTo>
                  <a:cubicBezTo>
                    <a:pt x="53266" y="36862"/>
                    <a:pt x="73650" y="29051"/>
                    <a:pt x="67935" y="47530"/>
                  </a:cubicBezTo>
                  <a:cubicBezTo>
                    <a:pt x="54790" y="47720"/>
                    <a:pt x="41741" y="47815"/>
                    <a:pt x="28596" y="48006"/>
                  </a:cubicBezTo>
                  <a:cubicBezTo>
                    <a:pt x="10499" y="37338"/>
                    <a:pt x="-1312" y="22860"/>
                    <a:pt x="117" y="476"/>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2" name="Freeform: Shape 751"/>
            <p:cNvSpPr/>
            <p:nvPr/>
          </p:nvSpPr>
          <p:spPr>
            <a:xfrm>
              <a:off x="8548306" y="4417345"/>
              <a:ext cx="57476" cy="51245"/>
            </a:xfrm>
            <a:custGeom>
              <a:avLst/>
              <a:gdLst>
                <a:gd name="connsiteX0" fmla="*/ 57245 w 57476"/>
                <a:gd name="connsiteY0" fmla="*/ 28289 h 51245"/>
                <a:gd name="connsiteX1" fmla="*/ 46863 w 57476"/>
                <a:gd name="connsiteY1" fmla="*/ 50197 h 51245"/>
                <a:gd name="connsiteX2" fmla="*/ 0 w 57476"/>
                <a:gd name="connsiteY2" fmla="*/ 18860 h 51245"/>
                <a:gd name="connsiteX3" fmla="*/ 19335 w 57476"/>
                <a:gd name="connsiteY3" fmla="*/ 0 h 51245"/>
                <a:gd name="connsiteX4" fmla="*/ 57245 w 57476"/>
                <a:gd name="connsiteY4" fmla="*/ 28289 h 5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 h="51245">
                  <a:moveTo>
                    <a:pt x="57245" y="28289"/>
                  </a:moveTo>
                  <a:cubicBezTo>
                    <a:pt x="58007" y="37529"/>
                    <a:pt x="57435" y="46196"/>
                    <a:pt x="46863" y="50197"/>
                  </a:cubicBezTo>
                  <a:cubicBezTo>
                    <a:pt x="21050" y="55054"/>
                    <a:pt x="6572" y="42767"/>
                    <a:pt x="0" y="18860"/>
                  </a:cubicBezTo>
                  <a:cubicBezTo>
                    <a:pt x="2476" y="8572"/>
                    <a:pt x="8667" y="2000"/>
                    <a:pt x="19335" y="0"/>
                  </a:cubicBezTo>
                  <a:cubicBezTo>
                    <a:pt x="32004" y="9430"/>
                    <a:pt x="44577" y="18860"/>
                    <a:pt x="57245" y="28289"/>
                  </a:cubicBezTo>
                  <a:close/>
                </a:path>
              </a:pathLst>
            </a:custGeom>
            <a:solidFill>
              <a:srgbClr val="DAE4E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3" name="Freeform: Shape 752"/>
            <p:cNvSpPr/>
            <p:nvPr/>
          </p:nvSpPr>
          <p:spPr>
            <a:xfrm>
              <a:off x="7547133" y="4911406"/>
              <a:ext cx="29337" cy="58674"/>
            </a:xfrm>
            <a:custGeom>
              <a:avLst/>
              <a:gdLst>
                <a:gd name="connsiteX0" fmla="*/ 29337 w 29337"/>
                <a:gd name="connsiteY0" fmla="*/ 58674 h 58674"/>
                <a:gd name="connsiteX1" fmla="*/ 0 w 29337"/>
                <a:gd name="connsiteY1" fmla="*/ 58198 h 58674"/>
                <a:gd name="connsiteX2" fmla="*/ 28766 w 29337"/>
                <a:gd name="connsiteY2" fmla="*/ 0 h 58674"/>
                <a:gd name="connsiteX3" fmla="*/ 29337 w 29337"/>
                <a:gd name="connsiteY3" fmla="*/ 58674 h 58674"/>
              </a:gdLst>
              <a:ahLst/>
              <a:cxnLst>
                <a:cxn ang="0">
                  <a:pos x="connsiteX0" y="connsiteY0"/>
                </a:cxn>
                <a:cxn ang="0">
                  <a:pos x="connsiteX1" y="connsiteY1"/>
                </a:cxn>
                <a:cxn ang="0">
                  <a:pos x="connsiteX2" y="connsiteY2"/>
                </a:cxn>
                <a:cxn ang="0">
                  <a:pos x="connsiteX3" y="connsiteY3"/>
                </a:cxn>
              </a:cxnLst>
              <a:rect l="l" t="t" r="r" b="b"/>
              <a:pathLst>
                <a:path w="29337" h="58674">
                  <a:moveTo>
                    <a:pt x="29337" y="58674"/>
                  </a:moveTo>
                  <a:cubicBezTo>
                    <a:pt x="19527" y="58484"/>
                    <a:pt x="9811" y="58388"/>
                    <a:pt x="0" y="58198"/>
                  </a:cubicBezTo>
                  <a:cubicBezTo>
                    <a:pt x="1905" y="34957"/>
                    <a:pt x="8573" y="14097"/>
                    <a:pt x="28766" y="0"/>
                  </a:cubicBezTo>
                  <a:cubicBezTo>
                    <a:pt x="28956" y="19621"/>
                    <a:pt x="29146" y="39148"/>
                    <a:pt x="29337" y="58674"/>
                  </a:cubicBezTo>
                  <a:close/>
                </a:path>
              </a:pathLst>
            </a:custGeom>
            <a:solidFill>
              <a:srgbClr val="52617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4" name="Freeform: Shape 753"/>
            <p:cNvSpPr/>
            <p:nvPr/>
          </p:nvSpPr>
          <p:spPr>
            <a:xfrm>
              <a:off x="8738633" y="5454401"/>
              <a:ext cx="113631" cy="48628"/>
            </a:xfrm>
            <a:custGeom>
              <a:avLst/>
              <a:gdLst>
                <a:gd name="connsiteX0" fmla="*/ 55798 w 113631"/>
                <a:gd name="connsiteY0" fmla="*/ 48413 h 48628"/>
                <a:gd name="connsiteX1" fmla="*/ 23890 w 113631"/>
                <a:gd name="connsiteY1" fmla="*/ 48318 h 48628"/>
                <a:gd name="connsiteX2" fmla="*/ 744 w 113631"/>
                <a:gd name="connsiteY2" fmla="*/ 29268 h 48628"/>
                <a:gd name="connsiteX3" fmla="*/ 18461 w 113631"/>
                <a:gd name="connsiteY3" fmla="*/ 6598 h 48628"/>
                <a:gd name="connsiteX4" fmla="*/ 96851 w 113631"/>
                <a:gd name="connsiteY4" fmla="*/ 2883 h 48628"/>
                <a:gd name="connsiteX5" fmla="*/ 113425 w 113631"/>
                <a:gd name="connsiteY5" fmla="*/ 22696 h 48628"/>
                <a:gd name="connsiteX6" fmla="*/ 97518 w 113631"/>
                <a:gd name="connsiteY6" fmla="*/ 42126 h 48628"/>
                <a:gd name="connsiteX7" fmla="*/ 55798 w 113631"/>
                <a:gd name="connsiteY7" fmla="*/ 48413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31" h="48628">
                  <a:moveTo>
                    <a:pt x="55798" y="48413"/>
                  </a:moveTo>
                  <a:cubicBezTo>
                    <a:pt x="42749" y="48413"/>
                    <a:pt x="33320" y="48603"/>
                    <a:pt x="23890" y="48318"/>
                  </a:cubicBezTo>
                  <a:cubicBezTo>
                    <a:pt x="11412" y="47937"/>
                    <a:pt x="3792" y="41174"/>
                    <a:pt x="744" y="29268"/>
                  </a:cubicBezTo>
                  <a:cubicBezTo>
                    <a:pt x="-3161" y="14123"/>
                    <a:pt x="9126" y="10599"/>
                    <a:pt x="18461" y="6598"/>
                  </a:cubicBezTo>
                  <a:cubicBezTo>
                    <a:pt x="43892" y="-4355"/>
                    <a:pt x="70657" y="1264"/>
                    <a:pt x="96851" y="2883"/>
                  </a:cubicBezTo>
                  <a:cubicBezTo>
                    <a:pt x="106472" y="3455"/>
                    <a:pt x="111996" y="12408"/>
                    <a:pt x="113425" y="22696"/>
                  </a:cubicBezTo>
                  <a:cubicBezTo>
                    <a:pt x="115234" y="35364"/>
                    <a:pt x="104757" y="36792"/>
                    <a:pt x="97518" y="42126"/>
                  </a:cubicBezTo>
                  <a:cubicBezTo>
                    <a:pt x="83135" y="52700"/>
                    <a:pt x="67229" y="46793"/>
                    <a:pt x="55798" y="48413"/>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5" name="Freeform: Shape 754"/>
            <p:cNvSpPr/>
            <p:nvPr/>
          </p:nvSpPr>
          <p:spPr>
            <a:xfrm>
              <a:off x="8908010" y="5419028"/>
              <a:ext cx="126926" cy="73022"/>
            </a:xfrm>
            <a:custGeom>
              <a:avLst/>
              <a:gdLst>
                <a:gd name="connsiteX0" fmla="*/ 39489 w 126926"/>
                <a:gd name="connsiteY0" fmla="*/ 19111 h 73022"/>
                <a:gd name="connsiteX1" fmla="*/ 125118 w 126926"/>
                <a:gd name="connsiteY1" fmla="*/ 61 h 73022"/>
                <a:gd name="connsiteX2" fmla="*/ 96829 w 126926"/>
                <a:gd name="connsiteY2" fmla="*/ 44352 h 73022"/>
                <a:gd name="connsiteX3" fmla="*/ 1960 w 126926"/>
                <a:gd name="connsiteY3" fmla="*/ 73023 h 73022"/>
                <a:gd name="connsiteX4" fmla="*/ 39489 w 126926"/>
                <a:gd name="connsiteY4" fmla="*/ 19111 h 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26" h="73022">
                  <a:moveTo>
                    <a:pt x="39489" y="19111"/>
                  </a:moveTo>
                  <a:cubicBezTo>
                    <a:pt x="67778" y="11682"/>
                    <a:pt x="94924" y="-987"/>
                    <a:pt x="125118" y="61"/>
                  </a:cubicBezTo>
                  <a:cubicBezTo>
                    <a:pt x="134072" y="26541"/>
                    <a:pt x="107402" y="30255"/>
                    <a:pt x="96829" y="44352"/>
                  </a:cubicBezTo>
                  <a:cubicBezTo>
                    <a:pt x="67207" y="60640"/>
                    <a:pt x="34726" y="67403"/>
                    <a:pt x="1960" y="73023"/>
                  </a:cubicBezTo>
                  <a:cubicBezTo>
                    <a:pt x="-7374" y="39780"/>
                    <a:pt x="18534" y="31112"/>
                    <a:pt x="39489" y="19111"/>
                  </a:cubicBezTo>
                  <a:close/>
                </a:path>
              </a:pathLst>
            </a:custGeom>
            <a:solidFill>
              <a:srgbClr val="D8D8E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6" name="Freeform: Shape 755"/>
            <p:cNvSpPr/>
            <p:nvPr/>
          </p:nvSpPr>
          <p:spPr>
            <a:xfrm>
              <a:off x="9004934" y="5387466"/>
              <a:ext cx="106402" cy="75914"/>
            </a:xfrm>
            <a:custGeom>
              <a:avLst/>
              <a:gdLst>
                <a:gd name="connsiteX0" fmla="*/ 0 w 106402"/>
                <a:gd name="connsiteY0" fmla="*/ 75914 h 75914"/>
                <a:gd name="connsiteX1" fmla="*/ 28289 w 106402"/>
                <a:gd name="connsiteY1" fmla="*/ 31623 h 75914"/>
                <a:gd name="connsiteX2" fmla="*/ 105060 w 106402"/>
                <a:gd name="connsiteY2" fmla="*/ 0 h 75914"/>
                <a:gd name="connsiteX3" fmla="*/ 67341 w 106402"/>
                <a:gd name="connsiteY3" fmla="*/ 50197 h 75914"/>
                <a:gd name="connsiteX4" fmla="*/ 0 w 106402"/>
                <a:gd name="connsiteY4" fmla="*/ 75914 h 7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02" h="75914">
                  <a:moveTo>
                    <a:pt x="0" y="75914"/>
                  </a:moveTo>
                  <a:cubicBezTo>
                    <a:pt x="2095" y="56483"/>
                    <a:pt x="19907" y="47054"/>
                    <a:pt x="28289" y="31623"/>
                  </a:cubicBezTo>
                  <a:cubicBezTo>
                    <a:pt x="51625" y="15526"/>
                    <a:pt x="78581" y="8192"/>
                    <a:pt x="105060" y="0"/>
                  </a:cubicBezTo>
                  <a:cubicBezTo>
                    <a:pt x="113633" y="32671"/>
                    <a:pt x="78771" y="32576"/>
                    <a:pt x="67341" y="50197"/>
                  </a:cubicBezTo>
                  <a:cubicBezTo>
                    <a:pt x="47720" y="66199"/>
                    <a:pt x="24860" y="73819"/>
                    <a:pt x="0" y="75914"/>
                  </a:cubicBezTo>
                  <a:close/>
                </a:path>
              </a:pathLst>
            </a:custGeom>
            <a:solidFill>
              <a:srgbClr val="C6C5E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7" name="Freeform: Shape 756"/>
            <p:cNvSpPr/>
            <p:nvPr/>
          </p:nvSpPr>
          <p:spPr>
            <a:xfrm>
              <a:off x="8863570" y="5436209"/>
              <a:ext cx="83927" cy="57497"/>
            </a:xfrm>
            <a:custGeom>
              <a:avLst/>
              <a:gdLst>
                <a:gd name="connsiteX0" fmla="*/ 83928 w 83927"/>
                <a:gd name="connsiteY0" fmla="*/ 1930 h 57497"/>
                <a:gd name="connsiteX1" fmla="*/ 46399 w 83927"/>
                <a:gd name="connsiteY1" fmla="*/ 55841 h 57497"/>
                <a:gd name="connsiteX2" fmla="*/ 394 w 83927"/>
                <a:gd name="connsiteY2" fmla="*/ 38030 h 57497"/>
                <a:gd name="connsiteX3" fmla="*/ 39065 w 83927"/>
                <a:gd name="connsiteY3" fmla="*/ 9931 h 57497"/>
                <a:gd name="connsiteX4" fmla="*/ 83928 w 83927"/>
                <a:gd name="connsiteY4" fmla="*/ 1930 h 5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27" h="57497">
                  <a:moveTo>
                    <a:pt x="83928" y="1930"/>
                  </a:moveTo>
                  <a:cubicBezTo>
                    <a:pt x="71450" y="19932"/>
                    <a:pt x="58877" y="37934"/>
                    <a:pt x="46399" y="55841"/>
                  </a:cubicBezTo>
                  <a:cubicBezTo>
                    <a:pt x="28112" y="56889"/>
                    <a:pt x="4204" y="63937"/>
                    <a:pt x="394" y="38030"/>
                  </a:cubicBezTo>
                  <a:cubicBezTo>
                    <a:pt x="-3416" y="11836"/>
                    <a:pt x="21253" y="12026"/>
                    <a:pt x="39065" y="9931"/>
                  </a:cubicBezTo>
                  <a:cubicBezTo>
                    <a:pt x="54305" y="8216"/>
                    <a:pt x="67355" y="-4833"/>
                    <a:pt x="83928" y="1930"/>
                  </a:cubicBezTo>
                  <a:close/>
                </a:path>
              </a:pathLst>
            </a:custGeom>
            <a:solidFill>
              <a:srgbClr val="ECECF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8" name="Freeform: Shape 757"/>
            <p:cNvSpPr/>
            <p:nvPr/>
          </p:nvSpPr>
          <p:spPr>
            <a:xfrm>
              <a:off x="9072181" y="5358986"/>
              <a:ext cx="96503" cy="78676"/>
            </a:xfrm>
            <a:custGeom>
              <a:avLst/>
              <a:gdLst>
                <a:gd name="connsiteX0" fmla="*/ 0 w 96503"/>
                <a:gd name="connsiteY0" fmla="*/ 78676 h 78676"/>
                <a:gd name="connsiteX1" fmla="*/ 37719 w 96503"/>
                <a:gd name="connsiteY1" fmla="*/ 28480 h 78676"/>
                <a:gd name="connsiteX2" fmla="*/ 94773 w 96503"/>
                <a:gd name="connsiteY2" fmla="*/ 0 h 78676"/>
                <a:gd name="connsiteX3" fmla="*/ 76105 w 96503"/>
                <a:gd name="connsiteY3" fmla="*/ 31051 h 78676"/>
                <a:gd name="connsiteX4" fmla="*/ 0 w 96503"/>
                <a:gd name="connsiteY4" fmla="*/ 78676 h 78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03" h="78676">
                  <a:moveTo>
                    <a:pt x="0" y="78676"/>
                  </a:moveTo>
                  <a:cubicBezTo>
                    <a:pt x="12573" y="62008"/>
                    <a:pt x="25146" y="45244"/>
                    <a:pt x="37719" y="28480"/>
                  </a:cubicBezTo>
                  <a:cubicBezTo>
                    <a:pt x="54387" y="14288"/>
                    <a:pt x="73914" y="5620"/>
                    <a:pt x="94773" y="0"/>
                  </a:cubicBezTo>
                  <a:cubicBezTo>
                    <a:pt x="102394" y="18669"/>
                    <a:pt x="82772" y="20955"/>
                    <a:pt x="76105" y="31051"/>
                  </a:cubicBezTo>
                  <a:cubicBezTo>
                    <a:pt x="54864" y="53340"/>
                    <a:pt x="30289" y="70675"/>
                    <a:pt x="0" y="78676"/>
                  </a:cubicBezTo>
                  <a:close/>
                </a:path>
              </a:pathLst>
            </a:custGeom>
            <a:solidFill>
              <a:srgbClr val="B9B9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9" name="Freeform: Shape 758"/>
            <p:cNvSpPr/>
            <p:nvPr/>
          </p:nvSpPr>
          <p:spPr>
            <a:xfrm>
              <a:off x="9148381" y="5326887"/>
              <a:ext cx="70389" cy="63150"/>
            </a:xfrm>
            <a:custGeom>
              <a:avLst/>
              <a:gdLst>
                <a:gd name="connsiteX0" fmla="*/ 0 w 70389"/>
                <a:gd name="connsiteY0" fmla="*/ 63151 h 63150"/>
                <a:gd name="connsiteX1" fmla="*/ 18669 w 70389"/>
                <a:gd name="connsiteY1" fmla="*/ 32099 h 63150"/>
                <a:gd name="connsiteX2" fmla="*/ 70389 w 70389"/>
                <a:gd name="connsiteY2" fmla="*/ 0 h 63150"/>
                <a:gd name="connsiteX3" fmla="*/ 0 w 70389"/>
                <a:gd name="connsiteY3" fmla="*/ 63151 h 63150"/>
              </a:gdLst>
              <a:ahLst/>
              <a:cxnLst>
                <a:cxn ang="0">
                  <a:pos x="connsiteX0" y="connsiteY0"/>
                </a:cxn>
                <a:cxn ang="0">
                  <a:pos x="connsiteX1" y="connsiteY1"/>
                </a:cxn>
                <a:cxn ang="0">
                  <a:pos x="connsiteX2" y="connsiteY2"/>
                </a:cxn>
                <a:cxn ang="0">
                  <a:pos x="connsiteX3" y="connsiteY3"/>
                </a:cxn>
              </a:cxnLst>
              <a:rect l="l" t="t" r="r" b="b"/>
              <a:pathLst>
                <a:path w="70389" h="63150">
                  <a:moveTo>
                    <a:pt x="0" y="63151"/>
                  </a:moveTo>
                  <a:cubicBezTo>
                    <a:pt x="6191" y="52768"/>
                    <a:pt x="12478" y="42481"/>
                    <a:pt x="18669" y="32099"/>
                  </a:cubicBezTo>
                  <a:cubicBezTo>
                    <a:pt x="29813" y="11906"/>
                    <a:pt x="52292" y="10096"/>
                    <a:pt x="70389" y="0"/>
                  </a:cubicBezTo>
                  <a:cubicBezTo>
                    <a:pt x="51816" y="27241"/>
                    <a:pt x="31337" y="51244"/>
                    <a:pt x="0" y="63151"/>
                  </a:cubicBezTo>
                  <a:close/>
                </a:path>
              </a:pathLst>
            </a:custGeom>
            <a:solidFill>
              <a:srgbClr val="B1B1D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0" name="Freeform: Shape 759"/>
            <p:cNvSpPr/>
            <p:nvPr/>
          </p:nvSpPr>
          <p:spPr>
            <a:xfrm>
              <a:off x="8466105" y="4841779"/>
              <a:ext cx="159924" cy="9334"/>
            </a:xfrm>
            <a:custGeom>
              <a:avLst/>
              <a:gdLst>
                <a:gd name="connsiteX0" fmla="*/ 0 w 159924"/>
                <a:gd name="connsiteY0" fmla="*/ 0 h 9334"/>
                <a:gd name="connsiteX1" fmla="*/ 159925 w 159924"/>
                <a:gd name="connsiteY1" fmla="*/ 0 h 9334"/>
                <a:gd name="connsiteX2" fmla="*/ 159734 w 159924"/>
                <a:gd name="connsiteY2" fmla="*/ 9335 h 9334"/>
                <a:gd name="connsiteX3" fmla="*/ 0 w 159924"/>
                <a:gd name="connsiteY3" fmla="*/ 9335 h 9334"/>
                <a:gd name="connsiteX4" fmla="*/ 0 w 15992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4" h="9334">
                  <a:moveTo>
                    <a:pt x="0" y="0"/>
                  </a:moveTo>
                  <a:cubicBezTo>
                    <a:pt x="53340" y="0"/>
                    <a:pt x="106585" y="0"/>
                    <a:pt x="159925" y="0"/>
                  </a:cubicBezTo>
                  <a:cubicBezTo>
                    <a:pt x="159829" y="3143"/>
                    <a:pt x="159829" y="6287"/>
                    <a:pt x="159734" y="9335"/>
                  </a:cubicBezTo>
                  <a:cubicBezTo>
                    <a:pt x="106489" y="9335"/>
                    <a:pt x="53244" y="9335"/>
                    <a:pt x="0" y="9335"/>
                  </a:cubicBezTo>
                  <a:cubicBezTo>
                    <a:pt x="0" y="6287"/>
                    <a:pt x="0" y="3143"/>
                    <a:pt x="0" y="0"/>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1" name="Freeform: Shape 760"/>
            <p:cNvSpPr/>
            <p:nvPr/>
          </p:nvSpPr>
          <p:spPr>
            <a:xfrm>
              <a:off x="8400763" y="4836962"/>
              <a:ext cx="52292" cy="18259"/>
            </a:xfrm>
            <a:custGeom>
              <a:avLst/>
              <a:gdLst>
                <a:gd name="connsiteX0" fmla="*/ 0 w 52292"/>
                <a:gd name="connsiteY0" fmla="*/ 12818 h 18259"/>
                <a:gd name="connsiteX1" fmla="*/ 52293 w 52292"/>
                <a:gd name="connsiteY1" fmla="*/ 6055 h 18259"/>
                <a:gd name="connsiteX2" fmla="*/ 0 w 52292"/>
                <a:gd name="connsiteY2" fmla="*/ 12818 h 18259"/>
              </a:gdLst>
              <a:ahLst/>
              <a:cxnLst>
                <a:cxn ang="0">
                  <a:pos x="connsiteX0" y="connsiteY0"/>
                </a:cxn>
                <a:cxn ang="0">
                  <a:pos x="connsiteX1" y="connsiteY1"/>
                </a:cxn>
                <a:cxn ang="0">
                  <a:pos x="connsiteX2" y="connsiteY2"/>
                </a:cxn>
              </a:cxnLst>
              <a:rect l="l" t="t" r="r" b="b"/>
              <a:pathLst>
                <a:path w="52292" h="18259">
                  <a:moveTo>
                    <a:pt x="0" y="12818"/>
                  </a:moveTo>
                  <a:cubicBezTo>
                    <a:pt x="20574" y="-4803"/>
                    <a:pt x="34671" y="-1375"/>
                    <a:pt x="52293" y="6055"/>
                  </a:cubicBezTo>
                  <a:cubicBezTo>
                    <a:pt x="38100" y="24438"/>
                    <a:pt x="22670" y="17961"/>
                    <a:pt x="0" y="12818"/>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2" name="Freeform: Shape 761"/>
            <p:cNvSpPr/>
            <p:nvPr/>
          </p:nvSpPr>
          <p:spPr>
            <a:xfrm>
              <a:off x="8424862" y="4435784"/>
              <a:ext cx="171069" cy="63116"/>
            </a:xfrm>
            <a:custGeom>
              <a:avLst/>
              <a:gdLst>
                <a:gd name="connsiteX0" fmla="*/ 123444 w 171069"/>
                <a:gd name="connsiteY0" fmla="*/ 420 h 63116"/>
                <a:gd name="connsiteX1" fmla="*/ 170307 w 171069"/>
                <a:gd name="connsiteY1" fmla="*/ 31758 h 63116"/>
                <a:gd name="connsiteX2" fmla="*/ 171069 w 171069"/>
                <a:gd name="connsiteY2" fmla="*/ 48521 h 63116"/>
                <a:gd name="connsiteX3" fmla="*/ 127730 w 171069"/>
                <a:gd name="connsiteY3" fmla="*/ 62428 h 63116"/>
                <a:gd name="connsiteX4" fmla="*/ 51911 w 171069"/>
                <a:gd name="connsiteY4" fmla="*/ 62333 h 63116"/>
                <a:gd name="connsiteX5" fmla="*/ 0 w 171069"/>
                <a:gd name="connsiteY5" fmla="*/ 48236 h 63116"/>
                <a:gd name="connsiteX6" fmla="*/ 123444 w 171069"/>
                <a:gd name="connsiteY6" fmla="*/ 420 h 6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69" h="63116">
                  <a:moveTo>
                    <a:pt x="123444" y="420"/>
                  </a:moveTo>
                  <a:cubicBezTo>
                    <a:pt x="144494" y="2706"/>
                    <a:pt x="153638" y="22899"/>
                    <a:pt x="170307" y="31758"/>
                  </a:cubicBezTo>
                  <a:cubicBezTo>
                    <a:pt x="170593" y="37377"/>
                    <a:pt x="170879" y="42902"/>
                    <a:pt x="171069" y="48521"/>
                  </a:cubicBezTo>
                  <a:cubicBezTo>
                    <a:pt x="160591" y="65571"/>
                    <a:pt x="143542" y="62237"/>
                    <a:pt x="127730" y="62428"/>
                  </a:cubicBezTo>
                  <a:cubicBezTo>
                    <a:pt x="102489" y="55379"/>
                    <a:pt x="77248" y="55475"/>
                    <a:pt x="51911" y="62333"/>
                  </a:cubicBezTo>
                  <a:cubicBezTo>
                    <a:pt x="33051" y="63380"/>
                    <a:pt x="13716" y="66047"/>
                    <a:pt x="0" y="48236"/>
                  </a:cubicBezTo>
                  <a:cubicBezTo>
                    <a:pt x="27432" y="-3104"/>
                    <a:pt x="75724" y="-723"/>
                    <a:pt x="123444" y="420"/>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3" name="Freeform: Shape 762"/>
            <p:cNvSpPr/>
            <p:nvPr/>
          </p:nvSpPr>
          <p:spPr>
            <a:xfrm>
              <a:off x="8414860" y="4484115"/>
              <a:ext cx="68465" cy="59455"/>
            </a:xfrm>
            <a:custGeom>
              <a:avLst/>
              <a:gdLst>
                <a:gd name="connsiteX0" fmla="*/ 10001 w 68465"/>
                <a:gd name="connsiteY0" fmla="*/ 0 h 59455"/>
                <a:gd name="connsiteX1" fmla="*/ 67627 w 68465"/>
                <a:gd name="connsiteY1" fmla="*/ 476 h 59455"/>
                <a:gd name="connsiteX2" fmla="*/ 36481 w 68465"/>
                <a:gd name="connsiteY2" fmla="*/ 57817 h 59455"/>
                <a:gd name="connsiteX3" fmla="*/ 0 w 68465"/>
                <a:gd name="connsiteY3" fmla="*/ 47720 h 59455"/>
                <a:gd name="connsiteX4" fmla="*/ 95 w 68465"/>
                <a:gd name="connsiteY4" fmla="*/ 19526 h 59455"/>
                <a:gd name="connsiteX5" fmla="*/ 10001 w 68465"/>
                <a:gd name="connsiteY5" fmla="*/ 0 h 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5" h="59455">
                  <a:moveTo>
                    <a:pt x="10001" y="0"/>
                  </a:moveTo>
                  <a:cubicBezTo>
                    <a:pt x="29242" y="190"/>
                    <a:pt x="48482" y="286"/>
                    <a:pt x="67627" y="476"/>
                  </a:cubicBezTo>
                  <a:cubicBezTo>
                    <a:pt x="72104" y="27718"/>
                    <a:pt x="58198" y="44863"/>
                    <a:pt x="36481" y="57817"/>
                  </a:cubicBezTo>
                  <a:cubicBezTo>
                    <a:pt x="22193" y="62103"/>
                    <a:pt x="10287" y="57721"/>
                    <a:pt x="0" y="47720"/>
                  </a:cubicBezTo>
                  <a:cubicBezTo>
                    <a:pt x="0" y="38290"/>
                    <a:pt x="95" y="28861"/>
                    <a:pt x="95" y="19526"/>
                  </a:cubicBezTo>
                  <a:cubicBezTo>
                    <a:pt x="3429" y="12954"/>
                    <a:pt x="6762" y="6477"/>
                    <a:pt x="10001" y="0"/>
                  </a:cubicBezTo>
                  <a:close/>
                </a:path>
              </a:pathLst>
            </a:custGeom>
            <a:solidFill>
              <a:srgbClr val="6A779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4" name="Freeform: Shape 763"/>
            <p:cNvSpPr/>
            <p:nvPr/>
          </p:nvSpPr>
          <p:spPr>
            <a:xfrm>
              <a:off x="8451907" y="4474352"/>
              <a:ext cx="129230" cy="112672"/>
            </a:xfrm>
            <a:custGeom>
              <a:avLst/>
              <a:gdLst>
                <a:gd name="connsiteX0" fmla="*/ 2101 w 129230"/>
                <a:gd name="connsiteY0" fmla="*/ 57198 h 112672"/>
                <a:gd name="connsiteX1" fmla="*/ 30676 w 129230"/>
                <a:gd name="connsiteY1" fmla="*/ 10239 h 112672"/>
                <a:gd name="connsiteX2" fmla="*/ 95161 w 129230"/>
                <a:gd name="connsiteY2" fmla="*/ 10335 h 112672"/>
                <a:gd name="connsiteX3" fmla="*/ 128879 w 129230"/>
                <a:gd name="connsiteY3" fmla="*/ 48149 h 112672"/>
                <a:gd name="connsiteX4" fmla="*/ 107352 w 129230"/>
                <a:gd name="connsiteY4" fmla="*/ 86344 h 112672"/>
                <a:gd name="connsiteX5" fmla="*/ 21151 w 129230"/>
                <a:gd name="connsiteY5" fmla="*/ 95202 h 112672"/>
                <a:gd name="connsiteX6" fmla="*/ 2101 w 129230"/>
                <a:gd name="connsiteY6" fmla="*/ 57198 h 11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30" h="112672">
                  <a:moveTo>
                    <a:pt x="2101" y="57198"/>
                  </a:moveTo>
                  <a:cubicBezTo>
                    <a:pt x="11626" y="41577"/>
                    <a:pt x="21151" y="25860"/>
                    <a:pt x="30676" y="10239"/>
                  </a:cubicBezTo>
                  <a:cubicBezTo>
                    <a:pt x="52203" y="-3381"/>
                    <a:pt x="73634" y="-3477"/>
                    <a:pt x="95161" y="10335"/>
                  </a:cubicBezTo>
                  <a:cubicBezTo>
                    <a:pt x="110877" y="19002"/>
                    <a:pt x="129070" y="25289"/>
                    <a:pt x="128879" y="48149"/>
                  </a:cubicBezTo>
                  <a:cubicBezTo>
                    <a:pt x="131260" y="66246"/>
                    <a:pt x="121259" y="77391"/>
                    <a:pt x="107352" y="86344"/>
                  </a:cubicBezTo>
                  <a:cubicBezTo>
                    <a:pt x="82016" y="121872"/>
                    <a:pt x="52584" y="117967"/>
                    <a:pt x="21151" y="95202"/>
                  </a:cubicBezTo>
                  <a:cubicBezTo>
                    <a:pt x="4387" y="87678"/>
                    <a:pt x="-4280" y="76152"/>
                    <a:pt x="2101" y="57198"/>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5" name="Freeform: Shape 764"/>
            <p:cNvSpPr/>
            <p:nvPr/>
          </p:nvSpPr>
          <p:spPr>
            <a:xfrm>
              <a:off x="8443435" y="4598510"/>
              <a:ext cx="133350" cy="29043"/>
            </a:xfrm>
            <a:custGeom>
              <a:avLst/>
              <a:gdLst>
                <a:gd name="connsiteX0" fmla="*/ 19050 w 133350"/>
                <a:gd name="connsiteY0" fmla="*/ 18955 h 29043"/>
                <a:gd name="connsiteX1" fmla="*/ 0 w 133350"/>
                <a:gd name="connsiteY1" fmla="*/ 0 h 29043"/>
                <a:gd name="connsiteX2" fmla="*/ 133350 w 133350"/>
                <a:gd name="connsiteY2" fmla="*/ 0 h 29043"/>
                <a:gd name="connsiteX3" fmla="*/ 19050 w 133350"/>
                <a:gd name="connsiteY3" fmla="*/ 18955 h 29043"/>
              </a:gdLst>
              <a:ahLst/>
              <a:cxnLst>
                <a:cxn ang="0">
                  <a:pos x="connsiteX0" y="connsiteY0"/>
                </a:cxn>
                <a:cxn ang="0">
                  <a:pos x="connsiteX1" y="connsiteY1"/>
                </a:cxn>
                <a:cxn ang="0">
                  <a:pos x="connsiteX2" y="connsiteY2"/>
                </a:cxn>
                <a:cxn ang="0">
                  <a:pos x="connsiteX3" y="connsiteY3"/>
                </a:cxn>
              </a:cxnLst>
              <a:rect l="l" t="t" r="r" b="b"/>
              <a:pathLst>
                <a:path w="133350" h="29043">
                  <a:moveTo>
                    <a:pt x="19050" y="18955"/>
                  </a:moveTo>
                  <a:cubicBezTo>
                    <a:pt x="12668" y="12668"/>
                    <a:pt x="6286" y="6286"/>
                    <a:pt x="0" y="0"/>
                  </a:cubicBezTo>
                  <a:cubicBezTo>
                    <a:pt x="44482" y="0"/>
                    <a:pt x="88868" y="0"/>
                    <a:pt x="133350" y="0"/>
                  </a:cubicBezTo>
                  <a:cubicBezTo>
                    <a:pt x="101155" y="42005"/>
                    <a:pt x="59817" y="28956"/>
                    <a:pt x="19050" y="18955"/>
                  </a:cubicBezTo>
                  <a:close/>
                </a:path>
              </a:pathLst>
            </a:custGeom>
            <a:solidFill>
              <a:srgbClr val="7397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6" name="Freeform: Shape 765"/>
            <p:cNvSpPr/>
            <p:nvPr/>
          </p:nvSpPr>
          <p:spPr>
            <a:xfrm>
              <a:off x="8559259" y="4512888"/>
              <a:ext cx="55913" cy="47805"/>
            </a:xfrm>
            <a:custGeom>
              <a:avLst/>
              <a:gdLst>
                <a:gd name="connsiteX0" fmla="*/ 0 w 55913"/>
                <a:gd name="connsiteY0" fmla="*/ 47713 h 47805"/>
                <a:gd name="connsiteX1" fmla="*/ 9525 w 55913"/>
                <a:gd name="connsiteY1" fmla="*/ 9613 h 47805"/>
                <a:gd name="connsiteX2" fmla="*/ 55436 w 55913"/>
                <a:gd name="connsiteY2" fmla="*/ 9518 h 47805"/>
                <a:gd name="connsiteX3" fmla="*/ 55912 w 55913"/>
                <a:gd name="connsiteY3" fmla="*/ 9327 h 47805"/>
                <a:gd name="connsiteX4" fmla="*/ 0 w 55913"/>
                <a:gd name="connsiteY4" fmla="*/ 47713 h 4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3" h="47805">
                  <a:moveTo>
                    <a:pt x="0" y="47713"/>
                  </a:moveTo>
                  <a:cubicBezTo>
                    <a:pt x="3143" y="35045"/>
                    <a:pt x="6382" y="22281"/>
                    <a:pt x="9525" y="9613"/>
                  </a:cubicBezTo>
                  <a:cubicBezTo>
                    <a:pt x="24765" y="-5722"/>
                    <a:pt x="40100" y="-388"/>
                    <a:pt x="55436" y="9518"/>
                  </a:cubicBezTo>
                  <a:cubicBezTo>
                    <a:pt x="55436" y="9518"/>
                    <a:pt x="55912" y="9327"/>
                    <a:pt x="55912" y="9327"/>
                  </a:cubicBezTo>
                  <a:cubicBezTo>
                    <a:pt x="56198" y="49808"/>
                    <a:pt x="27527" y="47999"/>
                    <a:pt x="0" y="47713"/>
                  </a:cubicBezTo>
                  <a:close/>
                </a:path>
              </a:pathLst>
            </a:custGeom>
            <a:solidFill>
              <a:srgbClr val="6C819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7" name="Freeform: Shape 766"/>
            <p:cNvSpPr/>
            <p:nvPr/>
          </p:nvSpPr>
          <p:spPr>
            <a:xfrm>
              <a:off x="8414956" y="4531550"/>
              <a:ext cx="58102" cy="38480"/>
            </a:xfrm>
            <a:custGeom>
              <a:avLst/>
              <a:gdLst>
                <a:gd name="connsiteX0" fmla="*/ 39052 w 58102"/>
                <a:gd name="connsiteY0" fmla="*/ 0 h 38480"/>
                <a:gd name="connsiteX1" fmla="*/ 58102 w 58102"/>
                <a:gd name="connsiteY1" fmla="*/ 38005 h 38480"/>
                <a:gd name="connsiteX2" fmla="*/ 9334 w 58102"/>
                <a:gd name="connsiteY2" fmla="*/ 38481 h 38480"/>
                <a:gd name="connsiteX3" fmla="*/ 0 w 58102"/>
                <a:gd name="connsiteY3" fmla="*/ 190 h 38480"/>
                <a:gd name="connsiteX4" fmla="*/ 39052 w 58102"/>
                <a:gd name="connsiteY4" fmla="*/ 0 h 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 h="38480">
                  <a:moveTo>
                    <a:pt x="39052" y="0"/>
                  </a:moveTo>
                  <a:cubicBezTo>
                    <a:pt x="45434" y="12668"/>
                    <a:pt x="51721" y="25336"/>
                    <a:pt x="58102" y="38005"/>
                  </a:cubicBezTo>
                  <a:cubicBezTo>
                    <a:pt x="41814" y="38195"/>
                    <a:pt x="25622" y="38290"/>
                    <a:pt x="9334" y="38481"/>
                  </a:cubicBezTo>
                  <a:cubicBezTo>
                    <a:pt x="6191" y="25717"/>
                    <a:pt x="3143" y="12954"/>
                    <a:pt x="0" y="190"/>
                  </a:cubicBezTo>
                  <a:cubicBezTo>
                    <a:pt x="13049" y="95"/>
                    <a:pt x="26003" y="0"/>
                    <a:pt x="39052" y="0"/>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8" name="Freeform: Shape 767"/>
            <p:cNvSpPr/>
            <p:nvPr/>
          </p:nvSpPr>
          <p:spPr>
            <a:xfrm>
              <a:off x="8546972" y="4484210"/>
              <a:ext cx="67627" cy="38290"/>
            </a:xfrm>
            <a:custGeom>
              <a:avLst/>
              <a:gdLst>
                <a:gd name="connsiteX0" fmla="*/ 67627 w 67627"/>
                <a:gd name="connsiteY0" fmla="*/ 38195 h 38290"/>
                <a:gd name="connsiteX1" fmla="*/ 21717 w 67627"/>
                <a:gd name="connsiteY1" fmla="*/ 38290 h 38290"/>
                <a:gd name="connsiteX2" fmla="*/ 0 w 67627"/>
                <a:gd name="connsiteY2" fmla="*/ 381 h 38290"/>
                <a:gd name="connsiteX3" fmla="*/ 48959 w 67627"/>
                <a:gd name="connsiteY3" fmla="*/ 0 h 38290"/>
                <a:gd name="connsiteX4" fmla="*/ 67627 w 67627"/>
                <a:gd name="connsiteY4" fmla="*/ 38195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 h="38290">
                  <a:moveTo>
                    <a:pt x="67627" y="38195"/>
                  </a:moveTo>
                  <a:cubicBezTo>
                    <a:pt x="52388" y="38195"/>
                    <a:pt x="37052" y="38290"/>
                    <a:pt x="21717" y="38290"/>
                  </a:cubicBezTo>
                  <a:cubicBezTo>
                    <a:pt x="21431" y="21717"/>
                    <a:pt x="7048" y="13144"/>
                    <a:pt x="0" y="381"/>
                  </a:cubicBezTo>
                  <a:cubicBezTo>
                    <a:pt x="16288" y="286"/>
                    <a:pt x="32671" y="190"/>
                    <a:pt x="48959" y="0"/>
                  </a:cubicBezTo>
                  <a:cubicBezTo>
                    <a:pt x="55245" y="12763"/>
                    <a:pt x="61436" y="25527"/>
                    <a:pt x="67627" y="38195"/>
                  </a:cubicBezTo>
                  <a:close/>
                </a:path>
              </a:pathLst>
            </a:custGeom>
            <a:solidFill>
              <a:srgbClr val="6A75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9" name="Freeform: Shape 768"/>
            <p:cNvSpPr/>
            <p:nvPr/>
          </p:nvSpPr>
          <p:spPr>
            <a:xfrm>
              <a:off x="8480717" y="4495029"/>
              <a:ext cx="67862" cy="72493"/>
            </a:xfrm>
            <a:custGeom>
              <a:avLst/>
              <a:gdLst>
                <a:gd name="connsiteX0" fmla="*/ 67493 w 67862"/>
                <a:gd name="connsiteY0" fmla="*/ 35759 h 72493"/>
                <a:gd name="connsiteX1" fmla="*/ 32726 w 67862"/>
                <a:gd name="connsiteY1" fmla="*/ 72335 h 72493"/>
                <a:gd name="connsiteX2" fmla="*/ 246 w 67862"/>
                <a:gd name="connsiteY2" fmla="*/ 35187 h 72493"/>
                <a:gd name="connsiteX3" fmla="*/ 32631 w 67862"/>
                <a:gd name="connsiteY3" fmla="*/ 40 h 72493"/>
                <a:gd name="connsiteX4" fmla="*/ 67493 w 67862"/>
                <a:gd name="connsiteY4" fmla="*/ 35759 h 7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62" h="72493">
                  <a:moveTo>
                    <a:pt x="67493" y="35759"/>
                  </a:moveTo>
                  <a:cubicBezTo>
                    <a:pt x="71112" y="62715"/>
                    <a:pt x="47300" y="70716"/>
                    <a:pt x="32726" y="72335"/>
                  </a:cubicBezTo>
                  <a:cubicBezTo>
                    <a:pt x="13486" y="74335"/>
                    <a:pt x="2342" y="57190"/>
                    <a:pt x="246" y="35187"/>
                  </a:cubicBezTo>
                  <a:cubicBezTo>
                    <a:pt x="-2230" y="9375"/>
                    <a:pt x="14343" y="897"/>
                    <a:pt x="32631" y="40"/>
                  </a:cubicBezTo>
                  <a:cubicBezTo>
                    <a:pt x="53872" y="-913"/>
                    <a:pt x="64730" y="15280"/>
                    <a:pt x="67493" y="35759"/>
                  </a:cubicBezTo>
                  <a:close/>
                </a:path>
              </a:pathLst>
            </a:custGeom>
            <a:solidFill>
              <a:srgbClr val="BFBE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68" name="Group 867"/>
          <p:cNvGrpSpPr/>
          <p:nvPr/>
        </p:nvGrpSpPr>
        <p:grpSpPr>
          <a:xfrm>
            <a:off x="8195951" y="4471288"/>
            <a:ext cx="360889" cy="470504"/>
            <a:chOff x="2088418" y="4843350"/>
            <a:chExt cx="481185" cy="627339"/>
          </a:xfrm>
        </p:grpSpPr>
        <p:sp>
          <p:nvSpPr>
            <p:cNvPr id="869" name="Freeform: Shape 868"/>
            <p:cNvSpPr/>
            <p:nvPr/>
          </p:nvSpPr>
          <p:spPr>
            <a:xfrm>
              <a:off x="2088418" y="4865496"/>
              <a:ext cx="481185" cy="605193"/>
            </a:xfrm>
            <a:custGeom>
              <a:avLst/>
              <a:gdLst>
                <a:gd name="connsiteX0" fmla="*/ 279020 w 481185"/>
                <a:gd name="connsiteY0" fmla="*/ 56959 h 605193"/>
                <a:gd name="connsiteX1" fmla="*/ 336741 w 481185"/>
                <a:gd name="connsiteY1" fmla="*/ 127063 h 605193"/>
                <a:gd name="connsiteX2" fmla="*/ 361125 w 481185"/>
                <a:gd name="connsiteY2" fmla="*/ 150495 h 605193"/>
                <a:gd name="connsiteX3" fmla="*/ 477806 w 481185"/>
                <a:gd name="connsiteY3" fmla="*/ 408241 h 605193"/>
                <a:gd name="connsiteX4" fmla="*/ 312262 w 481185"/>
                <a:gd name="connsiteY4" fmla="*/ 595503 h 605193"/>
                <a:gd name="connsiteX5" fmla="*/ 2604 w 481185"/>
                <a:gd name="connsiteY5" fmla="*/ 395764 h 605193"/>
                <a:gd name="connsiteX6" fmla="*/ 123572 w 481185"/>
                <a:gd name="connsiteY6" fmla="*/ 149162 h 605193"/>
                <a:gd name="connsiteX7" fmla="*/ 145670 w 481185"/>
                <a:gd name="connsiteY7" fmla="*/ 128873 h 605193"/>
                <a:gd name="connsiteX8" fmla="*/ 188342 w 481185"/>
                <a:gd name="connsiteY8" fmla="*/ 62389 h 605193"/>
                <a:gd name="connsiteX9" fmla="*/ 203201 w 481185"/>
                <a:gd name="connsiteY9" fmla="*/ 0 h 605193"/>
                <a:gd name="connsiteX10" fmla="*/ 208916 w 481185"/>
                <a:gd name="connsiteY10" fmla="*/ 3429 h 605193"/>
                <a:gd name="connsiteX11" fmla="*/ 216917 w 481185"/>
                <a:gd name="connsiteY11" fmla="*/ 27908 h 605193"/>
                <a:gd name="connsiteX12" fmla="*/ 218060 w 481185"/>
                <a:gd name="connsiteY12" fmla="*/ 53721 h 605193"/>
                <a:gd name="connsiteX13" fmla="*/ 222536 w 481185"/>
                <a:gd name="connsiteY13" fmla="*/ 85725 h 605193"/>
                <a:gd name="connsiteX14" fmla="*/ 217583 w 481185"/>
                <a:gd name="connsiteY14" fmla="*/ 97917 h 605193"/>
                <a:gd name="connsiteX15" fmla="*/ 207773 w 481185"/>
                <a:gd name="connsiteY15" fmla="*/ 106299 h 605193"/>
                <a:gd name="connsiteX16" fmla="*/ 190913 w 481185"/>
                <a:gd name="connsiteY16" fmla="*/ 114205 h 605193"/>
                <a:gd name="connsiteX17" fmla="*/ 177197 w 481185"/>
                <a:gd name="connsiteY17" fmla="*/ 172974 h 605193"/>
                <a:gd name="connsiteX18" fmla="*/ 165577 w 481185"/>
                <a:gd name="connsiteY18" fmla="*/ 179451 h 605193"/>
                <a:gd name="connsiteX19" fmla="*/ 37180 w 481185"/>
                <a:gd name="connsiteY19" fmla="*/ 306610 h 605193"/>
                <a:gd name="connsiteX20" fmla="*/ 29750 w 481185"/>
                <a:gd name="connsiteY20" fmla="*/ 347853 h 605193"/>
                <a:gd name="connsiteX21" fmla="*/ 36132 w 481185"/>
                <a:gd name="connsiteY21" fmla="*/ 404717 h 605193"/>
                <a:gd name="connsiteX22" fmla="*/ 54611 w 481185"/>
                <a:gd name="connsiteY22" fmla="*/ 457962 h 605193"/>
                <a:gd name="connsiteX23" fmla="*/ 92615 w 481185"/>
                <a:gd name="connsiteY23" fmla="*/ 507778 h 605193"/>
                <a:gd name="connsiteX24" fmla="*/ 314834 w 481185"/>
                <a:gd name="connsiteY24" fmla="*/ 556165 h 605193"/>
                <a:gd name="connsiteX25" fmla="*/ 372936 w 481185"/>
                <a:gd name="connsiteY25" fmla="*/ 523684 h 605193"/>
                <a:gd name="connsiteX26" fmla="*/ 395510 w 481185"/>
                <a:gd name="connsiteY26" fmla="*/ 503491 h 605193"/>
                <a:gd name="connsiteX27" fmla="*/ 420371 w 481185"/>
                <a:gd name="connsiteY27" fmla="*/ 469773 h 605193"/>
                <a:gd name="connsiteX28" fmla="*/ 437230 w 481185"/>
                <a:gd name="connsiteY28" fmla="*/ 424053 h 605193"/>
                <a:gd name="connsiteX29" fmla="*/ 445231 w 481185"/>
                <a:gd name="connsiteY29" fmla="*/ 381286 h 605193"/>
                <a:gd name="connsiteX30" fmla="*/ 443135 w 481185"/>
                <a:gd name="connsiteY30" fmla="*/ 325279 h 605193"/>
                <a:gd name="connsiteX31" fmla="*/ 368650 w 481185"/>
                <a:gd name="connsiteY31" fmla="*/ 194024 h 605193"/>
                <a:gd name="connsiteX32" fmla="*/ 313881 w 481185"/>
                <a:gd name="connsiteY32" fmla="*/ 166973 h 605193"/>
                <a:gd name="connsiteX33" fmla="*/ 290831 w 481185"/>
                <a:gd name="connsiteY33" fmla="*/ 137731 h 605193"/>
                <a:gd name="connsiteX34" fmla="*/ 285973 w 481185"/>
                <a:gd name="connsiteY34" fmla="*/ 126397 h 605193"/>
                <a:gd name="connsiteX35" fmla="*/ 269590 w 481185"/>
                <a:gd name="connsiteY35" fmla="*/ 93726 h 605193"/>
                <a:gd name="connsiteX36" fmla="*/ 273305 w 481185"/>
                <a:gd name="connsiteY36" fmla="*/ 61150 h 605193"/>
                <a:gd name="connsiteX37" fmla="*/ 279020 w 481185"/>
                <a:gd name="connsiteY37" fmla="*/ 56959 h 6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1185" h="605193">
                  <a:moveTo>
                    <a:pt x="279020" y="56959"/>
                  </a:moveTo>
                  <a:cubicBezTo>
                    <a:pt x="309119" y="71342"/>
                    <a:pt x="346361" y="79438"/>
                    <a:pt x="336741" y="127063"/>
                  </a:cubicBezTo>
                  <a:cubicBezTo>
                    <a:pt x="333026" y="145256"/>
                    <a:pt x="352076" y="145637"/>
                    <a:pt x="361125" y="150495"/>
                  </a:cubicBezTo>
                  <a:cubicBezTo>
                    <a:pt x="466091" y="206883"/>
                    <a:pt x="491427" y="301657"/>
                    <a:pt x="477806" y="408241"/>
                  </a:cubicBezTo>
                  <a:cubicBezTo>
                    <a:pt x="465519" y="504158"/>
                    <a:pt x="402368" y="570738"/>
                    <a:pt x="312262" y="595503"/>
                  </a:cubicBezTo>
                  <a:cubicBezTo>
                    <a:pt x="182150" y="631317"/>
                    <a:pt x="24797" y="568547"/>
                    <a:pt x="2604" y="395764"/>
                  </a:cubicBezTo>
                  <a:cubicBezTo>
                    <a:pt x="-11207" y="288417"/>
                    <a:pt x="30036" y="202311"/>
                    <a:pt x="123572" y="149162"/>
                  </a:cubicBezTo>
                  <a:cubicBezTo>
                    <a:pt x="131477" y="144685"/>
                    <a:pt x="146908" y="145161"/>
                    <a:pt x="145670" y="128873"/>
                  </a:cubicBezTo>
                  <a:cubicBezTo>
                    <a:pt x="143288" y="96298"/>
                    <a:pt x="149003" y="73438"/>
                    <a:pt x="188342" y="62389"/>
                  </a:cubicBezTo>
                  <a:cubicBezTo>
                    <a:pt x="206534" y="57340"/>
                    <a:pt x="180341" y="17621"/>
                    <a:pt x="203201" y="0"/>
                  </a:cubicBezTo>
                  <a:cubicBezTo>
                    <a:pt x="205106" y="1143"/>
                    <a:pt x="207011" y="2286"/>
                    <a:pt x="208916" y="3429"/>
                  </a:cubicBezTo>
                  <a:cubicBezTo>
                    <a:pt x="215583" y="10287"/>
                    <a:pt x="216536" y="18955"/>
                    <a:pt x="216917" y="27908"/>
                  </a:cubicBezTo>
                  <a:cubicBezTo>
                    <a:pt x="217202" y="36481"/>
                    <a:pt x="217202" y="45148"/>
                    <a:pt x="218060" y="53721"/>
                  </a:cubicBezTo>
                  <a:cubicBezTo>
                    <a:pt x="219012" y="64484"/>
                    <a:pt x="224346" y="74581"/>
                    <a:pt x="222536" y="85725"/>
                  </a:cubicBezTo>
                  <a:cubicBezTo>
                    <a:pt x="221584" y="90106"/>
                    <a:pt x="219869" y="94107"/>
                    <a:pt x="217583" y="97917"/>
                  </a:cubicBezTo>
                  <a:cubicBezTo>
                    <a:pt x="214821" y="101346"/>
                    <a:pt x="211487" y="104108"/>
                    <a:pt x="207773" y="106299"/>
                  </a:cubicBezTo>
                  <a:cubicBezTo>
                    <a:pt x="202058" y="108680"/>
                    <a:pt x="196057" y="110585"/>
                    <a:pt x="190913" y="114205"/>
                  </a:cubicBezTo>
                  <a:cubicBezTo>
                    <a:pt x="173006" y="130683"/>
                    <a:pt x="192723" y="155924"/>
                    <a:pt x="177197" y="172974"/>
                  </a:cubicBezTo>
                  <a:cubicBezTo>
                    <a:pt x="173768" y="175927"/>
                    <a:pt x="169958" y="178117"/>
                    <a:pt x="165577" y="179451"/>
                  </a:cubicBezTo>
                  <a:cubicBezTo>
                    <a:pt x="108903" y="180784"/>
                    <a:pt x="48896" y="239554"/>
                    <a:pt x="37180" y="306610"/>
                  </a:cubicBezTo>
                  <a:cubicBezTo>
                    <a:pt x="34799" y="320326"/>
                    <a:pt x="34513" y="334518"/>
                    <a:pt x="29750" y="347853"/>
                  </a:cubicBezTo>
                  <a:cubicBezTo>
                    <a:pt x="23654" y="367760"/>
                    <a:pt x="34513" y="385763"/>
                    <a:pt x="36132" y="404717"/>
                  </a:cubicBezTo>
                  <a:cubicBezTo>
                    <a:pt x="34703" y="425101"/>
                    <a:pt x="45562" y="441198"/>
                    <a:pt x="54611" y="457962"/>
                  </a:cubicBezTo>
                  <a:cubicBezTo>
                    <a:pt x="61850" y="478726"/>
                    <a:pt x="76994" y="493490"/>
                    <a:pt x="92615" y="507778"/>
                  </a:cubicBezTo>
                  <a:cubicBezTo>
                    <a:pt x="157195" y="567785"/>
                    <a:pt x="231109" y="584740"/>
                    <a:pt x="314834" y="556165"/>
                  </a:cubicBezTo>
                  <a:cubicBezTo>
                    <a:pt x="334741" y="546354"/>
                    <a:pt x="357410" y="541401"/>
                    <a:pt x="372936" y="523684"/>
                  </a:cubicBezTo>
                  <a:cubicBezTo>
                    <a:pt x="381223" y="517874"/>
                    <a:pt x="388938" y="511302"/>
                    <a:pt x="395510" y="503491"/>
                  </a:cubicBezTo>
                  <a:cubicBezTo>
                    <a:pt x="408083" y="495395"/>
                    <a:pt x="415894" y="483870"/>
                    <a:pt x="420371" y="469773"/>
                  </a:cubicBezTo>
                  <a:cubicBezTo>
                    <a:pt x="429991" y="455962"/>
                    <a:pt x="436658" y="441103"/>
                    <a:pt x="437230" y="424053"/>
                  </a:cubicBezTo>
                  <a:cubicBezTo>
                    <a:pt x="439516" y="409670"/>
                    <a:pt x="447803" y="396526"/>
                    <a:pt x="445231" y="381286"/>
                  </a:cubicBezTo>
                  <a:cubicBezTo>
                    <a:pt x="448374" y="362521"/>
                    <a:pt x="444469" y="343948"/>
                    <a:pt x="443135" y="325279"/>
                  </a:cubicBezTo>
                  <a:cubicBezTo>
                    <a:pt x="439421" y="269557"/>
                    <a:pt x="414941" y="225552"/>
                    <a:pt x="368650" y="194024"/>
                  </a:cubicBezTo>
                  <a:cubicBezTo>
                    <a:pt x="353219" y="179356"/>
                    <a:pt x="332645" y="174974"/>
                    <a:pt x="313881" y="166973"/>
                  </a:cubicBezTo>
                  <a:cubicBezTo>
                    <a:pt x="303118" y="159639"/>
                    <a:pt x="298546" y="147542"/>
                    <a:pt x="290831" y="137731"/>
                  </a:cubicBezTo>
                  <a:cubicBezTo>
                    <a:pt x="288735" y="134112"/>
                    <a:pt x="287116" y="130302"/>
                    <a:pt x="285973" y="126397"/>
                  </a:cubicBezTo>
                  <a:cubicBezTo>
                    <a:pt x="285401" y="113157"/>
                    <a:pt x="274924" y="104775"/>
                    <a:pt x="269590" y="93726"/>
                  </a:cubicBezTo>
                  <a:cubicBezTo>
                    <a:pt x="265494" y="82296"/>
                    <a:pt x="265780" y="71247"/>
                    <a:pt x="273305" y="61150"/>
                  </a:cubicBezTo>
                  <a:cubicBezTo>
                    <a:pt x="275305" y="59722"/>
                    <a:pt x="277115" y="58388"/>
                    <a:pt x="279020" y="56959"/>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0" name="Freeform: Shape 869"/>
            <p:cNvSpPr/>
            <p:nvPr/>
          </p:nvSpPr>
          <p:spPr>
            <a:xfrm>
              <a:off x="2296576" y="4849784"/>
              <a:ext cx="80975" cy="56976"/>
            </a:xfrm>
            <a:custGeom>
              <a:avLst/>
              <a:gdLst>
                <a:gd name="connsiteX0" fmla="*/ 50478 w 80975"/>
                <a:gd name="connsiteY0" fmla="*/ 5806 h 56976"/>
                <a:gd name="connsiteX1" fmla="*/ 80672 w 80975"/>
                <a:gd name="connsiteY1" fmla="*/ 26475 h 56976"/>
                <a:gd name="connsiteX2" fmla="*/ 68195 w 80975"/>
                <a:gd name="connsiteY2" fmla="*/ 52193 h 56976"/>
                <a:gd name="connsiteX3" fmla="*/ 45620 w 80975"/>
                <a:gd name="connsiteY3" fmla="*/ 56955 h 56976"/>
                <a:gd name="connsiteX4" fmla="*/ 377 w 80975"/>
                <a:gd name="connsiteY4" fmla="*/ 12854 h 56976"/>
                <a:gd name="connsiteX5" fmla="*/ 50478 w 80975"/>
                <a:gd name="connsiteY5" fmla="*/ 5806 h 5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75" h="56976">
                  <a:moveTo>
                    <a:pt x="50478" y="5806"/>
                  </a:moveTo>
                  <a:cubicBezTo>
                    <a:pt x="60575" y="12664"/>
                    <a:pt x="70576" y="19617"/>
                    <a:pt x="80672" y="26475"/>
                  </a:cubicBezTo>
                  <a:cubicBezTo>
                    <a:pt x="82482" y="37905"/>
                    <a:pt x="75910" y="45335"/>
                    <a:pt x="68195" y="52193"/>
                  </a:cubicBezTo>
                  <a:cubicBezTo>
                    <a:pt x="61146" y="56098"/>
                    <a:pt x="53526" y="57146"/>
                    <a:pt x="45620" y="56955"/>
                  </a:cubicBezTo>
                  <a:cubicBezTo>
                    <a:pt x="22379" y="50574"/>
                    <a:pt x="-3433" y="46954"/>
                    <a:pt x="377" y="12854"/>
                  </a:cubicBezTo>
                  <a:cubicBezTo>
                    <a:pt x="14569" y="-7339"/>
                    <a:pt x="32857" y="1139"/>
                    <a:pt x="50478" y="5806"/>
                  </a:cubicBezTo>
                  <a:close/>
                </a:path>
              </a:pathLst>
            </a:custGeom>
            <a:solidFill>
              <a:srgbClr val="F3892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1" name="Freeform: Shape 870"/>
            <p:cNvSpPr/>
            <p:nvPr/>
          </p:nvSpPr>
          <p:spPr>
            <a:xfrm>
              <a:off x="2291143" y="4843350"/>
              <a:ext cx="55911" cy="26412"/>
            </a:xfrm>
            <a:custGeom>
              <a:avLst/>
              <a:gdLst>
                <a:gd name="connsiteX0" fmla="*/ 55912 w 55911"/>
                <a:gd name="connsiteY0" fmla="*/ 12240 h 26412"/>
                <a:gd name="connsiteX1" fmla="*/ 9144 w 55911"/>
                <a:gd name="connsiteY1" fmla="*/ 20908 h 26412"/>
                <a:gd name="connsiteX2" fmla="*/ 0 w 55911"/>
                <a:gd name="connsiteY2" fmla="*/ 21479 h 26412"/>
                <a:gd name="connsiteX3" fmla="*/ 571 w 55911"/>
                <a:gd name="connsiteY3" fmla="*/ 22146 h 26412"/>
                <a:gd name="connsiteX4" fmla="*/ 55912 w 55911"/>
                <a:gd name="connsiteY4" fmla="*/ 12240 h 2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26412">
                  <a:moveTo>
                    <a:pt x="55912" y="12240"/>
                  </a:moveTo>
                  <a:cubicBezTo>
                    <a:pt x="40481" y="15859"/>
                    <a:pt x="22098" y="4048"/>
                    <a:pt x="9144" y="20908"/>
                  </a:cubicBezTo>
                  <a:cubicBezTo>
                    <a:pt x="6572" y="28051"/>
                    <a:pt x="3524" y="28242"/>
                    <a:pt x="0" y="21479"/>
                  </a:cubicBezTo>
                  <a:cubicBezTo>
                    <a:pt x="0" y="21479"/>
                    <a:pt x="571" y="22146"/>
                    <a:pt x="571" y="22146"/>
                  </a:cubicBezTo>
                  <a:cubicBezTo>
                    <a:pt x="13049" y="-14906"/>
                    <a:pt x="35433" y="3858"/>
                    <a:pt x="55912" y="12240"/>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2" name="Freeform: Shape 871"/>
            <p:cNvSpPr/>
            <p:nvPr/>
          </p:nvSpPr>
          <p:spPr>
            <a:xfrm>
              <a:off x="2351817" y="4876354"/>
              <a:ext cx="31911" cy="49136"/>
            </a:xfrm>
            <a:custGeom>
              <a:avLst/>
              <a:gdLst>
                <a:gd name="connsiteX0" fmla="*/ 14288 w 31911"/>
                <a:gd name="connsiteY0" fmla="*/ 17145 h 49136"/>
                <a:gd name="connsiteX1" fmla="*/ 25336 w 31911"/>
                <a:gd name="connsiteY1" fmla="*/ 0 h 49136"/>
                <a:gd name="connsiteX2" fmla="*/ 15526 w 31911"/>
                <a:gd name="connsiteY2" fmla="*/ 46196 h 49136"/>
                <a:gd name="connsiteX3" fmla="*/ 16002 w 31911"/>
                <a:gd name="connsiteY3" fmla="*/ 45720 h 49136"/>
                <a:gd name="connsiteX4" fmla="*/ 5143 w 31911"/>
                <a:gd name="connsiteY4" fmla="*/ 48101 h 49136"/>
                <a:gd name="connsiteX5" fmla="*/ 0 w 31911"/>
                <a:gd name="connsiteY5" fmla="*/ 36862 h 49136"/>
                <a:gd name="connsiteX6" fmla="*/ 14288 w 31911"/>
                <a:gd name="connsiteY6" fmla="*/ 17145 h 4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11" h="49136">
                  <a:moveTo>
                    <a:pt x="14288" y="17145"/>
                  </a:moveTo>
                  <a:cubicBezTo>
                    <a:pt x="18002" y="11430"/>
                    <a:pt x="21717" y="5715"/>
                    <a:pt x="25336" y="0"/>
                  </a:cubicBezTo>
                  <a:cubicBezTo>
                    <a:pt x="43910" y="20003"/>
                    <a:pt x="17431" y="30480"/>
                    <a:pt x="15526" y="46196"/>
                  </a:cubicBezTo>
                  <a:lnTo>
                    <a:pt x="16002" y="45720"/>
                  </a:lnTo>
                  <a:cubicBezTo>
                    <a:pt x="12954" y="49149"/>
                    <a:pt x="9334" y="50102"/>
                    <a:pt x="5143" y="48101"/>
                  </a:cubicBezTo>
                  <a:cubicBezTo>
                    <a:pt x="2191" y="44863"/>
                    <a:pt x="571" y="41148"/>
                    <a:pt x="0" y="36862"/>
                  </a:cubicBezTo>
                  <a:cubicBezTo>
                    <a:pt x="0" y="26765"/>
                    <a:pt x="8382" y="22765"/>
                    <a:pt x="14288" y="17145"/>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3" name="Freeform: Shape 872"/>
            <p:cNvSpPr/>
            <p:nvPr/>
          </p:nvSpPr>
          <p:spPr>
            <a:xfrm>
              <a:off x="2166555" y="5368147"/>
              <a:ext cx="247935" cy="83807"/>
            </a:xfrm>
            <a:custGeom>
              <a:avLst/>
              <a:gdLst>
                <a:gd name="connsiteX0" fmla="*/ 247936 w 247935"/>
                <a:gd name="connsiteY0" fmla="*/ 66754 h 83807"/>
                <a:gd name="connsiteX1" fmla="*/ 0 w 247935"/>
                <a:gd name="connsiteY1" fmla="*/ 11509 h 83807"/>
                <a:gd name="connsiteX2" fmla="*/ 59722 w 247935"/>
                <a:gd name="connsiteY2" fmla="*/ 2365 h 83807"/>
                <a:gd name="connsiteX3" fmla="*/ 200977 w 247935"/>
                <a:gd name="connsiteY3" fmla="*/ 35321 h 83807"/>
                <a:gd name="connsiteX4" fmla="*/ 247936 w 247935"/>
                <a:gd name="connsiteY4" fmla="*/ 66754 h 83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35" h="83807">
                  <a:moveTo>
                    <a:pt x="247936" y="66754"/>
                  </a:moveTo>
                  <a:cubicBezTo>
                    <a:pt x="145256" y="101615"/>
                    <a:pt x="61436" y="82946"/>
                    <a:pt x="0" y="11509"/>
                  </a:cubicBezTo>
                  <a:cubicBezTo>
                    <a:pt x="17050" y="-10589"/>
                    <a:pt x="40005" y="6746"/>
                    <a:pt x="59722" y="2365"/>
                  </a:cubicBezTo>
                  <a:cubicBezTo>
                    <a:pt x="107823" y="8747"/>
                    <a:pt x="149447" y="43227"/>
                    <a:pt x="200977" y="35321"/>
                  </a:cubicBezTo>
                  <a:cubicBezTo>
                    <a:pt x="220599" y="39703"/>
                    <a:pt x="244412" y="38084"/>
                    <a:pt x="247936" y="66754"/>
                  </a:cubicBezTo>
                  <a:close/>
                </a:path>
              </a:pathLst>
            </a:custGeom>
            <a:solidFill>
              <a:srgbClr val="7E648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4" name="Freeform: Shape 873"/>
            <p:cNvSpPr/>
            <p:nvPr/>
          </p:nvSpPr>
          <p:spPr>
            <a:xfrm>
              <a:off x="2102548" y="5025265"/>
              <a:ext cx="151038" cy="190255"/>
            </a:xfrm>
            <a:custGeom>
              <a:avLst/>
              <a:gdLst>
                <a:gd name="connsiteX0" fmla="*/ 0 w 151038"/>
                <a:gd name="connsiteY0" fmla="*/ 183131 h 190255"/>
                <a:gd name="connsiteX1" fmla="*/ 87249 w 151038"/>
                <a:gd name="connsiteY1" fmla="*/ 24063 h 190255"/>
                <a:gd name="connsiteX2" fmla="*/ 149162 w 151038"/>
                <a:gd name="connsiteY2" fmla="*/ 12633 h 190255"/>
                <a:gd name="connsiteX3" fmla="*/ 127064 w 151038"/>
                <a:gd name="connsiteY3" fmla="*/ 47876 h 190255"/>
                <a:gd name="connsiteX4" fmla="*/ 87725 w 151038"/>
                <a:gd name="connsiteY4" fmla="*/ 86547 h 190255"/>
                <a:gd name="connsiteX5" fmla="*/ 58579 w 151038"/>
                <a:gd name="connsiteY5" fmla="*/ 132458 h 190255"/>
                <a:gd name="connsiteX6" fmla="*/ 36481 w 151038"/>
                <a:gd name="connsiteY6" fmla="*/ 179226 h 190255"/>
                <a:gd name="connsiteX7" fmla="*/ 19336 w 151038"/>
                <a:gd name="connsiteY7" fmla="*/ 190179 h 190255"/>
                <a:gd name="connsiteX8" fmla="*/ 0 w 151038"/>
                <a:gd name="connsiteY8" fmla="*/ 183131 h 19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38" h="190255">
                  <a:moveTo>
                    <a:pt x="0" y="183131"/>
                  </a:moveTo>
                  <a:cubicBezTo>
                    <a:pt x="9811" y="119504"/>
                    <a:pt x="34576" y="63306"/>
                    <a:pt x="87249" y="24063"/>
                  </a:cubicBezTo>
                  <a:cubicBezTo>
                    <a:pt x="104108" y="11490"/>
                    <a:pt x="122777" y="-16132"/>
                    <a:pt x="149162" y="12633"/>
                  </a:cubicBezTo>
                  <a:cubicBezTo>
                    <a:pt x="157258" y="33874"/>
                    <a:pt x="137160" y="38637"/>
                    <a:pt x="127064" y="47876"/>
                  </a:cubicBezTo>
                  <a:cubicBezTo>
                    <a:pt x="113443" y="60354"/>
                    <a:pt x="96393" y="69021"/>
                    <a:pt x="87725" y="86547"/>
                  </a:cubicBezTo>
                  <a:cubicBezTo>
                    <a:pt x="78486" y="102169"/>
                    <a:pt x="61627" y="112932"/>
                    <a:pt x="58579" y="132458"/>
                  </a:cubicBezTo>
                  <a:cubicBezTo>
                    <a:pt x="53435" y="149127"/>
                    <a:pt x="42863" y="163128"/>
                    <a:pt x="36481" y="179226"/>
                  </a:cubicBezTo>
                  <a:cubicBezTo>
                    <a:pt x="32099" y="184941"/>
                    <a:pt x="26384" y="188655"/>
                    <a:pt x="19336" y="190179"/>
                  </a:cubicBezTo>
                  <a:cubicBezTo>
                    <a:pt x="11716" y="190751"/>
                    <a:pt x="5429" y="188084"/>
                    <a:pt x="0" y="183131"/>
                  </a:cubicBezTo>
                  <a:close/>
                </a:path>
              </a:pathLst>
            </a:custGeom>
            <a:solidFill>
              <a:srgbClr val="493B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5" name="Freeform: Shape 874"/>
            <p:cNvSpPr/>
            <p:nvPr/>
          </p:nvSpPr>
          <p:spPr>
            <a:xfrm>
              <a:off x="2452877" y="5045709"/>
              <a:ext cx="95154" cy="148497"/>
            </a:xfrm>
            <a:custGeom>
              <a:avLst/>
              <a:gdLst>
                <a:gd name="connsiteX0" fmla="*/ 10287 w 95154"/>
                <a:gd name="connsiteY0" fmla="*/ 0 h 148497"/>
                <a:gd name="connsiteX1" fmla="*/ 95155 w 95154"/>
                <a:gd name="connsiteY1" fmla="*/ 143256 h 148497"/>
                <a:gd name="connsiteX2" fmla="*/ 52864 w 95154"/>
                <a:gd name="connsiteY2" fmla="*/ 138779 h 148497"/>
                <a:gd name="connsiteX3" fmla="*/ 0 w 95154"/>
                <a:gd name="connsiteY3" fmla="*/ 19145 h 148497"/>
                <a:gd name="connsiteX4" fmla="*/ 10287 w 95154"/>
                <a:gd name="connsiteY4" fmla="*/ 0 h 148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54" h="148497">
                  <a:moveTo>
                    <a:pt x="10287" y="0"/>
                  </a:moveTo>
                  <a:cubicBezTo>
                    <a:pt x="59722" y="35243"/>
                    <a:pt x="89535" y="82105"/>
                    <a:pt x="95155" y="143256"/>
                  </a:cubicBezTo>
                  <a:cubicBezTo>
                    <a:pt x="79915" y="152114"/>
                    <a:pt x="66008" y="149162"/>
                    <a:pt x="52864" y="138779"/>
                  </a:cubicBezTo>
                  <a:cubicBezTo>
                    <a:pt x="31528" y="100584"/>
                    <a:pt x="18955" y="58484"/>
                    <a:pt x="0" y="19145"/>
                  </a:cubicBezTo>
                  <a:cubicBezTo>
                    <a:pt x="667" y="11239"/>
                    <a:pt x="3620" y="4572"/>
                    <a:pt x="10287" y="0"/>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6" name="Freeform: Shape 875"/>
            <p:cNvSpPr/>
            <p:nvPr/>
          </p:nvSpPr>
          <p:spPr>
            <a:xfrm>
              <a:off x="2489979" y="5179154"/>
              <a:ext cx="67317" cy="91848"/>
            </a:xfrm>
            <a:custGeom>
              <a:avLst/>
              <a:gdLst>
                <a:gd name="connsiteX0" fmla="*/ 21762 w 67317"/>
                <a:gd name="connsiteY0" fmla="*/ 0 h 91848"/>
                <a:gd name="connsiteX1" fmla="*/ 58052 w 67317"/>
                <a:gd name="connsiteY1" fmla="*/ 9715 h 91848"/>
                <a:gd name="connsiteX2" fmla="*/ 59100 w 67317"/>
                <a:gd name="connsiteY2" fmla="*/ 66770 h 91848"/>
                <a:gd name="connsiteX3" fmla="*/ 4903 w 67317"/>
                <a:gd name="connsiteY3" fmla="*/ 75247 h 91848"/>
                <a:gd name="connsiteX4" fmla="*/ 21762 w 67317"/>
                <a:gd name="connsiteY4" fmla="*/ 0 h 91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7" h="91848">
                  <a:moveTo>
                    <a:pt x="21762" y="0"/>
                  </a:moveTo>
                  <a:cubicBezTo>
                    <a:pt x="33859" y="3238"/>
                    <a:pt x="45956" y="6477"/>
                    <a:pt x="58052" y="9715"/>
                  </a:cubicBezTo>
                  <a:cubicBezTo>
                    <a:pt x="59862" y="28765"/>
                    <a:pt x="77293" y="47435"/>
                    <a:pt x="59100" y="66770"/>
                  </a:cubicBezTo>
                  <a:cubicBezTo>
                    <a:pt x="45670" y="99346"/>
                    <a:pt x="27001" y="98012"/>
                    <a:pt x="4903" y="75247"/>
                  </a:cubicBezTo>
                  <a:cubicBezTo>
                    <a:pt x="-1384" y="47625"/>
                    <a:pt x="-6432" y="20098"/>
                    <a:pt x="21762" y="0"/>
                  </a:cubicBezTo>
                  <a:close/>
                </a:path>
              </a:pathLst>
            </a:custGeom>
            <a:solidFill>
              <a:srgbClr val="261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7" name="Freeform: Shape 876"/>
            <p:cNvSpPr/>
            <p:nvPr/>
          </p:nvSpPr>
          <p:spPr>
            <a:xfrm>
              <a:off x="2250989" y="4960937"/>
              <a:ext cx="68695" cy="96741"/>
            </a:xfrm>
            <a:custGeom>
              <a:avLst/>
              <a:gdLst>
                <a:gd name="connsiteX0" fmla="*/ 11864 w 68695"/>
                <a:gd name="connsiteY0" fmla="*/ 75533 h 96741"/>
                <a:gd name="connsiteX1" fmla="*/ 22342 w 68695"/>
                <a:gd name="connsiteY1" fmla="*/ 0 h 96741"/>
                <a:gd name="connsiteX2" fmla="*/ 67871 w 68695"/>
                <a:gd name="connsiteY2" fmla="*/ 37814 h 96741"/>
                <a:gd name="connsiteX3" fmla="*/ 56441 w 68695"/>
                <a:gd name="connsiteY3" fmla="*/ 87344 h 96741"/>
                <a:gd name="connsiteX4" fmla="*/ 43487 w 68695"/>
                <a:gd name="connsiteY4" fmla="*/ 95536 h 96741"/>
                <a:gd name="connsiteX5" fmla="*/ 20818 w 68695"/>
                <a:gd name="connsiteY5" fmla="*/ 94012 h 96741"/>
                <a:gd name="connsiteX6" fmla="*/ 11864 w 68695"/>
                <a:gd name="connsiteY6" fmla="*/ 75533 h 9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95" h="96741">
                  <a:moveTo>
                    <a:pt x="11864" y="75533"/>
                  </a:moveTo>
                  <a:cubicBezTo>
                    <a:pt x="3863" y="48768"/>
                    <a:pt x="-14901" y="20479"/>
                    <a:pt x="22342" y="0"/>
                  </a:cubicBezTo>
                  <a:cubicBezTo>
                    <a:pt x="31962" y="19240"/>
                    <a:pt x="64347" y="11144"/>
                    <a:pt x="67871" y="37814"/>
                  </a:cubicBezTo>
                  <a:cubicBezTo>
                    <a:pt x="70252" y="55721"/>
                    <a:pt x="67776" y="72485"/>
                    <a:pt x="56441" y="87344"/>
                  </a:cubicBezTo>
                  <a:cubicBezTo>
                    <a:pt x="52822" y="91154"/>
                    <a:pt x="48440" y="93821"/>
                    <a:pt x="43487" y="95536"/>
                  </a:cubicBezTo>
                  <a:cubicBezTo>
                    <a:pt x="35772" y="97536"/>
                    <a:pt x="28152" y="97060"/>
                    <a:pt x="20818" y="94012"/>
                  </a:cubicBezTo>
                  <a:cubicBezTo>
                    <a:pt x="14055" y="89726"/>
                    <a:pt x="8911" y="84582"/>
                    <a:pt x="11864" y="75533"/>
                  </a:cubicBezTo>
                  <a:close/>
                </a:path>
              </a:pathLst>
            </a:custGeom>
            <a:solidFill>
              <a:srgbClr val="281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8" name="Freeform: Shape 877"/>
            <p:cNvSpPr/>
            <p:nvPr/>
          </p:nvSpPr>
          <p:spPr>
            <a:xfrm>
              <a:off x="2468696" y="5246020"/>
              <a:ext cx="80383" cy="75838"/>
            </a:xfrm>
            <a:custGeom>
              <a:avLst/>
              <a:gdLst>
                <a:gd name="connsiteX0" fmla="*/ 33235 w 80383"/>
                <a:gd name="connsiteY0" fmla="*/ 9335 h 75838"/>
                <a:gd name="connsiteX1" fmla="*/ 80384 w 80383"/>
                <a:gd name="connsiteY1" fmla="*/ 0 h 75838"/>
                <a:gd name="connsiteX2" fmla="*/ 71621 w 80383"/>
                <a:gd name="connsiteY2" fmla="*/ 47720 h 75838"/>
                <a:gd name="connsiteX3" fmla="*/ 41046 w 80383"/>
                <a:gd name="connsiteY3" fmla="*/ 75819 h 75838"/>
                <a:gd name="connsiteX4" fmla="*/ 1136 w 80383"/>
                <a:gd name="connsiteY4" fmla="*/ 59912 h 75838"/>
                <a:gd name="connsiteX5" fmla="*/ 33235 w 80383"/>
                <a:gd name="connsiteY5" fmla="*/ 9335 h 7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83" h="75838">
                  <a:moveTo>
                    <a:pt x="33235" y="9335"/>
                  </a:moveTo>
                  <a:cubicBezTo>
                    <a:pt x="49809" y="10382"/>
                    <a:pt x="67335" y="16669"/>
                    <a:pt x="80384" y="0"/>
                  </a:cubicBezTo>
                  <a:cubicBezTo>
                    <a:pt x="78098" y="16002"/>
                    <a:pt x="84956" y="33719"/>
                    <a:pt x="71621" y="47720"/>
                  </a:cubicBezTo>
                  <a:cubicBezTo>
                    <a:pt x="60191" y="55721"/>
                    <a:pt x="58286" y="74009"/>
                    <a:pt x="41046" y="75819"/>
                  </a:cubicBezTo>
                  <a:cubicBezTo>
                    <a:pt x="25520" y="76105"/>
                    <a:pt x="11232" y="73247"/>
                    <a:pt x="1136" y="59912"/>
                  </a:cubicBezTo>
                  <a:cubicBezTo>
                    <a:pt x="-3531" y="33242"/>
                    <a:pt x="5994" y="15716"/>
                    <a:pt x="33235" y="9335"/>
                  </a:cubicBezTo>
                  <a:close/>
                </a:path>
              </a:pathLst>
            </a:custGeom>
            <a:solidFill>
              <a:srgbClr val="31273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9" name="Freeform: Shape 878"/>
            <p:cNvSpPr/>
            <p:nvPr/>
          </p:nvSpPr>
          <p:spPr>
            <a:xfrm>
              <a:off x="2365138" y="5375114"/>
              <a:ext cx="108217" cy="59786"/>
            </a:xfrm>
            <a:custGeom>
              <a:avLst/>
              <a:gdLst>
                <a:gd name="connsiteX0" fmla="*/ 49353 w 108217"/>
                <a:gd name="connsiteY0" fmla="*/ 59787 h 59786"/>
                <a:gd name="connsiteX1" fmla="*/ 2014 w 108217"/>
                <a:gd name="connsiteY1" fmla="*/ 41880 h 59786"/>
                <a:gd name="connsiteX2" fmla="*/ 1633 w 108217"/>
                <a:gd name="connsiteY2" fmla="*/ 28735 h 59786"/>
                <a:gd name="connsiteX3" fmla="*/ 58592 w 108217"/>
                <a:gd name="connsiteY3" fmla="*/ 1780 h 59786"/>
                <a:gd name="connsiteX4" fmla="*/ 80595 w 108217"/>
                <a:gd name="connsiteY4" fmla="*/ 922 h 59786"/>
                <a:gd name="connsiteX5" fmla="*/ 108217 w 108217"/>
                <a:gd name="connsiteY5" fmla="*/ 23592 h 59786"/>
                <a:gd name="connsiteX6" fmla="*/ 49353 w 108217"/>
                <a:gd name="connsiteY6" fmla="*/ 59787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7" h="59786">
                  <a:moveTo>
                    <a:pt x="49353" y="59787"/>
                  </a:moveTo>
                  <a:cubicBezTo>
                    <a:pt x="33542" y="53786"/>
                    <a:pt x="17825" y="47881"/>
                    <a:pt x="2014" y="41880"/>
                  </a:cubicBezTo>
                  <a:cubicBezTo>
                    <a:pt x="-653" y="37593"/>
                    <a:pt x="-558" y="33212"/>
                    <a:pt x="1633" y="28735"/>
                  </a:cubicBezTo>
                  <a:cubicBezTo>
                    <a:pt x="16968" y="11971"/>
                    <a:pt x="41161" y="13972"/>
                    <a:pt x="58592" y="1780"/>
                  </a:cubicBezTo>
                  <a:cubicBezTo>
                    <a:pt x="65831" y="-316"/>
                    <a:pt x="73165" y="-507"/>
                    <a:pt x="80595" y="922"/>
                  </a:cubicBezTo>
                  <a:cubicBezTo>
                    <a:pt x="92787" y="4827"/>
                    <a:pt x="104027" y="9876"/>
                    <a:pt x="108217" y="23592"/>
                  </a:cubicBezTo>
                  <a:cubicBezTo>
                    <a:pt x="94502" y="45118"/>
                    <a:pt x="71070" y="51119"/>
                    <a:pt x="49353" y="59787"/>
                  </a:cubicBezTo>
                  <a:close/>
                </a:path>
              </a:pathLst>
            </a:custGeom>
            <a:solidFill>
              <a:srgbClr val="6A547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0" name="Freeform: Shape 879"/>
            <p:cNvSpPr/>
            <p:nvPr/>
          </p:nvSpPr>
          <p:spPr>
            <a:xfrm>
              <a:off x="2176938" y="5036470"/>
              <a:ext cx="96488" cy="80218"/>
            </a:xfrm>
            <a:custGeom>
              <a:avLst/>
              <a:gdLst>
                <a:gd name="connsiteX0" fmla="*/ 85916 w 96488"/>
                <a:gd name="connsiteY0" fmla="*/ 0 h 80218"/>
                <a:gd name="connsiteX1" fmla="*/ 96488 w 96488"/>
                <a:gd name="connsiteY1" fmla="*/ 10096 h 80218"/>
                <a:gd name="connsiteX2" fmla="*/ 35338 w 96488"/>
                <a:gd name="connsiteY2" fmla="*/ 79820 h 80218"/>
                <a:gd name="connsiteX3" fmla="*/ 0 w 96488"/>
                <a:gd name="connsiteY3" fmla="*/ 66770 h 80218"/>
                <a:gd name="connsiteX4" fmla="*/ 74771 w 96488"/>
                <a:gd name="connsiteY4" fmla="*/ 1334 h 80218"/>
                <a:gd name="connsiteX5" fmla="*/ 85916 w 96488"/>
                <a:gd name="connsiteY5" fmla="*/ 0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488" h="80218">
                  <a:moveTo>
                    <a:pt x="85916" y="0"/>
                  </a:moveTo>
                  <a:cubicBezTo>
                    <a:pt x="89440" y="3334"/>
                    <a:pt x="92964" y="6668"/>
                    <a:pt x="96488" y="10096"/>
                  </a:cubicBezTo>
                  <a:cubicBezTo>
                    <a:pt x="96107" y="50863"/>
                    <a:pt x="69152" y="68294"/>
                    <a:pt x="35338" y="79820"/>
                  </a:cubicBezTo>
                  <a:cubicBezTo>
                    <a:pt x="21527" y="81058"/>
                    <a:pt x="8477" y="80105"/>
                    <a:pt x="0" y="66770"/>
                  </a:cubicBezTo>
                  <a:cubicBezTo>
                    <a:pt x="16859" y="35719"/>
                    <a:pt x="50864" y="24384"/>
                    <a:pt x="74771" y="1334"/>
                  </a:cubicBezTo>
                  <a:cubicBezTo>
                    <a:pt x="78486" y="857"/>
                    <a:pt x="82201" y="476"/>
                    <a:pt x="85916" y="0"/>
                  </a:cubicBezTo>
                  <a:close/>
                </a:path>
              </a:pathLst>
            </a:custGeom>
            <a:solidFill>
              <a:srgbClr val="261E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1" name="Freeform: Shape 880"/>
            <p:cNvSpPr/>
            <p:nvPr/>
          </p:nvSpPr>
          <p:spPr>
            <a:xfrm>
              <a:off x="2268741" y="4960937"/>
              <a:ext cx="124910" cy="51096"/>
            </a:xfrm>
            <a:custGeom>
              <a:avLst/>
              <a:gdLst>
                <a:gd name="connsiteX0" fmla="*/ 42690 w 124910"/>
                <a:gd name="connsiteY0" fmla="*/ 37147 h 51096"/>
                <a:gd name="connsiteX1" fmla="*/ 4590 w 124910"/>
                <a:gd name="connsiteY1" fmla="*/ 0 h 51096"/>
                <a:gd name="connsiteX2" fmla="*/ 22592 w 124910"/>
                <a:gd name="connsiteY2" fmla="*/ 1905 h 51096"/>
                <a:gd name="connsiteX3" fmla="*/ 100316 w 124910"/>
                <a:gd name="connsiteY3" fmla="*/ 571 h 51096"/>
                <a:gd name="connsiteX4" fmla="*/ 117937 w 124910"/>
                <a:gd name="connsiteY4" fmla="*/ 28004 h 51096"/>
                <a:gd name="connsiteX5" fmla="*/ 77742 w 124910"/>
                <a:gd name="connsiteY5" fmla="*/ 50387 h 51096"/>
                <a:gd name="connsiteX6" fmla="*/ 42690 w 124910"/>
                <a:gd name="connsiteY6" fmla="*/ 37147 h 5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10" h="51096">
                  <a:moveTo>
                    <a:pt x="42690" y="37147"/>
                  </a:moveTo>
                  <a:cubicBezTo>
                    <a:pt x="39070" y="15430"/>
                    <a:pt x="-15984" y="46482"/>
                    <a:pt x="4590" y="0"/>
                  </a:cubicBezTo>
                  <a:cubicBezTo>
                    <a:pt x="10590" y="667"/>
                    <a:pt x="16591" y="1238"/>
                    <a:pt x="22592" y="1905"/>
                  </a:cubicBezTo>
                  <a:cubicBezTo>
                    <a:pt x="48595" y="9620"/>
                    <a:pt x="74408" y="2096"/>
                    <a:pt x="100316" y="571"/>
                  </a:cubicBezTo>
                  <a:cubicBezTo>
                    <a:pt x="120223" y="762"/>
                    <a:pt x="133844" y="4953"/>
                    <a:pt x="117937" y="28004"/>
                  </a:cubicBezTo>
                  <a:cubicBezTo>
                    <a:pt x="106793" y="39529"/>
                    <a:pt x="92886" y="45911"/>
                    <a:pt x="77742" y="50387"/>
                  </a:cubicBezTo>
                  <a:cubicBezTo>
                    <a:pt x="63549" y="52578"/>
                    <a:pt x="51167" y="50102"/>
                    <a:pt x="42690" y="37147"/>
                  </a:cubicBezTo>
                  <a:close/>
                </a:path>
              </a:pathLst>
            </a:custGeom>
            <a:solidFill>
              <a:srgbClr val="A78EA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2" name="Freeform: Shape 881"/>
            <p:cNvSpPr/>
            <p:nvPr/>
          </p:nvSpPr>
          <p:spPr>
            <a:xfrm>
              <a:off x="2131313" y="5323972"/>
              <a:ext cx="94698" cy="64541"/>
            </a:xfrm>
            <a:custGeom>
              <a:avLst/>
              <a:gdLst>
                <a:gd name="connsiteX0" fmla="*/ 94393 w 94698"/>
                <a:gd name="connsiteY0" fmla="*/ 64542 h 64541"/>
                <a:gd name="connsiteX1" fmla="*/ 35243 w 94698"/>
                <a:gd name="connsiteY1" fmla="*/ 55779 h 64541"/>
                <a:gd name="connsiteX2" fmla="*/ 0 w 94698"/>
                <a:gd name="connsiteY2" fmla="*/ 8058 h 64541"/>
                <a:gd name="connsiteX3" fmla="*/ 40767 w 94698"/>
                <a:gd name="connsiteY3" fmla="*/ 4629 h 64541"/>
                <a:gd name="connsiteX4" fmla="*/ 94393 w 94698"/>
                <a:gd name="connsiteY4" fmla="*/ 64542 h 64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98" h="64541">
                  <a:moveTo>
                    <a:pt x="94393" y="64542"/>
                  </a:moveTo>
                  <a:cubicBezTo>
                    <a:pt x="74676" y="61589"/>
                    <a:pt x="54959" y="58636"/>
                    <a:pt x="35243" y="55779"/>
                  </a:cubicBezTo>
                  <a:cubicBezTo>
                    <a:pt x="15907" y="45492"/>
                    <a:pt x="6572" y="27775"/>
                    <a:pt x="0" y="8058"/>
                  </a:cubicBezTo>
                  <a:cubicBezTo>
                    <a:pt x="12478" y="-6134"/>
                    <a:pt x="26861" y="2248"/>
                    <a:pt x="40767" y="4629"/>
                  </a:cubicBezTo>
                  <a:cubicBezTo>
                    <a:pt x="60484" y="22822"/>
                    <a:pt x="98489" y="24822"/>
                    <a:pt x="94393" y="64542"/>
                  </a:cubicBezTo>
                  <a:close/>
                </a:path>
              </a:pathLst>
            </a:custGeom>
            <a:solidFill>
              <a:srgbClr val="79608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3" name="Freeform: Shape 882"/>
            <p:cNvSpPr/>
            <p:nvPr/>
          </p:nvSpPr>
          <p:spPr>
            <a:xfrm>
              <a:off x="2336889" y="4996846"/>
              <a:ext cx="71989" cy="60179"/>
            </a:xfrm>
            <a:custGeom>
              <a:avLst/>
              <a:gdLst>
                <a:gd name="connsiteX0" fmla="*/ 51408 w 71989"/>
                <a:gd name="connsiteY0" fmla="*/ 0 h 60179"/>
                <a:gd name="connsiteX1" fmla="*/ 68363 w 71989"/>
                <a:gd name="connsiteY1" fmla="*/ 30766 h 60179"/>
                <a:gd name="connsiteX2" fmla="*/ 71411 w 71989"/>
                <a:gd name="connsiteY2" fmla="*/ 42577 h 60179"/>
                <a:gd name="connsiteX3" fmla="*/ 21976 w 71989"/>
                <a:gd name="connsiteY3" fmla="*/ 59722 h 60179"/>
                <a:gd name="connsiteX4" fmla="*/ 4069 w 71989"/>
                <a:gd name="connsiteY4" fmla="*/ 47149 h 60179"/>
                <a:gd name="connsiteX5" fmla="*/ 7498 w 71989"/>
                <a:gd name="connsiteY5" fmla="*/ 10954 h 60179"/>
                <a:gd name="connsiteX6" fmla="*/ 51408 w 71989"/>
                <a:gd name="connsiteY6" fmla="*/ 0 h 6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89" h="60179">
                  <a:moveTo>
                    <a:pt x="51408" y="0"/>
                  </a:moveTo>
                  <a:cubicBezTo>
                    <a:pt x="66744" y="4953"/>
                    <a:pt x="66458" y="18479"/>
                    <a:pt x="68363" y="30766"/>
                  </a:cubicBezTo>
                  <a:cubicBezTo>
                    <a:pt x="71792" y="34100"/>
                    <a:pt x="72744" y="38005"/>
                    <a:pt x="71411" y="42577"/>
                  </a:cubicBezTo>
                  <a:cubicBezTo>
                    <a:pt x="59314" y="60960"/>
                    <a:pt x="40931" y="60960"/>
                    <a:pt x="21976" y="59722"/>
                  </a:cubicBezTo>
                  <a:cubicBezTo>
                    <a:pt x="14451" y="57721"/>
                    <a:pt x="8355" y="53721"/>
                    <a:pt x="4069" y="47149"/>
                  </a:cubicBezTo>
                  <a:cubicBezTo>
                    <a:pt x="-2122" y="34385"/>
                    <a:pt x="-1455" y="22288"/>
                    <a:pt x="7498" y="10954"/>
                  </a:cubicBezTo>
                  <a:cubicBezTo>
                    <a:pt x="20262" y="95"/>
                    <a:pt x="36454" y="2381"/>
                    <a:pt x="51408" y="0"/>
                  </a:cubicBezTo>
                  <a:close/>
                </a:path>
              </a:pathLst>
            </a:custGeom>
            <a:solidFill>
              <a:srgbClr val="4F405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4" name="Freeform: Shape 883"/>
            <p:cNvSpPr/>
            <p:nvPr/>
          </p:nvSpPr>
          <p:spPr>
            <a:xfrm>
              <a:off x="2111117" y="5266782"/>
              <a:ext cx="61678" cy="74107"/>
            </a:xfrm>
            <a:custGeom>
              <a:avLst/>
              <a:gdLst>
                <a:gd name="connsiteX0" fmla="*/ 57248 w 61678"/>
                <a:gd name="connsiteY0" fmla="*/ 74107 h 74107"/>
                <a:gd name="connsiteX1" fmla="*/ 20100 w 61678"/>
                <a:gd name="connsiteY1" fmla="*/ 65154 h 74107"/>
                <a:gd name="connsiteX2" fmla="*/ 955 w 61678"/>
                <a:gd name="connsiteY2" fmla="*/ 8194 h 74107"/>
                <a:gd name="connsiteX3" fmla="*/ 20005 w 61678"/>
                <a:gd name="connsiteY3" fmla="*/ 2 h 74107"/>
                <a:gd name="connsiteX4" fmla="*/ 58772 w 61678"/>
                <a:gd name="connsiteY4" fmla="*/ 39722 h 74107"/>
                <a:gd name="connsiteX5" fmla="*/ 57248 w 61678"/>
                <a:gd name="connsiteY5" fmla="*/ 74107 h 7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78" h="74107">
                  <a:moveTo>
                    <a:pt x="57248" y="74107"/>
                  </a:moveTo>
                  <a:cubicBezTo>
                    <a:pt x="44865" y="71154"/>
                    <a:pt x="32483" y="68201"/>
                    <a:pt x="20100" y="65154"/>
                  </a:cubicBezTo>
                  <a:cubicBezTo>
                    <a:pt x="10290" y="47247"/>
                    <a:pt x="-3807" y="30864"/>
                    <a:pt x="955" y="8194"/>
                  </a:cubicBezTo>
                  <a:cubicBezTo>
                    <a:pt x="6098" y="2670"/>
                    <a:pt x="12385" y="-93"/>
                    <a:pt x="20005" y="2"/>
                  </a:cubicBezTo>
                  <a:cubicBezTo>
                    <a:pt x="40865" y="5527"/>
                    <a:pt x="49723" y="22672"/>
                    <a:pt x="58772" y="39722"/>
                  </a:cubicBezTo>
                  <a:cubicBezTo>
                    <a:pt x="60772" y="51247"/>
                    <a:pt x="64868" y="62963"/>
                    <a:pt x="57248" y="74107"/>
                  </a:cubicBezTo>
                  <a:close/>
                </a:path>
              </a:pathLst>
            </a:custGeom>
            <a:solidFill>
              <a:srgbClr val="6B557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5" name="Freeform: Shape 884"/>
            <p:cNvSpPr/>
            <p:nvPr/>
          </p:nvSpPr>
          <p:spPr>
            <a:xfrm>
              <a:off x="2291238" y="4921408"/>
              <a:ext cx="77723" cy="61459"/>
            </a:xfrm>
            <a:custGeom>
              <a:avLst/>
              <a:gdLst>
                <a:gd name="connsiteX0" fmla="*/ 77724 w 77723"/>
                <a:gd name="connsiteY0" fmla="*/ 40005 h 61459"/>
                <a:gd name="connsiteX1" fmla="*/ 0 w 77723"/>
                <a:gd name="connsiteY1" fmla="*/ 41338 h 61459"/>
                <a:gd name="connsiteX2" fmla="*/ 8572 w 77723"/>
                <a:gd name="connsiteY2" fmla="*/ 38386 h 61459"/>
                <a:gd name="connsiteX3" fmla="*/ 55817 w 77723"/>
                <a:gd name="connsiteY3" fmla="*/ 5810 h 61459"/>
                <a:gd name="connsiteX4" fmla="*/ 67246 w 77723"/>
                <a:gd name="connsiteY4" fmla="*/ 0 h 61459"/>
                <a:gd name="connsiteX5" fmla="*/ 76581 w 77723"/>
                <a:gd name="connsiteY5" fmla="*/ 667 h 61459"/>
                <a:gd name="connsiteX6" fmla="*/ 77724 w 77723"/>
                <a:gd name="connsiteY6" fmla="*/ 40005 h 6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23" h="61459">
                  <a:moveTo>
                    <a:pt x="77724" y="40005"/>
                  </a:moveTo>
                  <a:cubicBezTo>
                    <a:pt x="52292" y="69056"/>
                    <a:pt x="26384" y="67723"/>
                    <a:pt x="0" y="41338"/>
                  </a:cubicBezTo>
                  <a:cubicBezTo>
                    <a:pt x="2667" y="39719"/>
                    <a:pt x="5524" y="38767"/>
                    <a:pt x="8572" y="38386"/>
                  </a:cubicBezTo>
                  <a:cubicBezTo>
                    <a:pt x="21907" y="24003"/>
                    <a:pt x="44767" y="23431"/>
                    <a:pt x="55817" y="5810"/>
                  </a:cubicBezTo>
                  <a:cubicBezTo>
                    <a:pt x="59150" y="2857"/>
                    <a:pt x="62960" y="857"/>
                    <a:pt x="67246" y="0"/>
                  </a:cubicBezTo>
                  <a:cubicBezTo>
                    <a:pt x="70294" y="953"/>
                    <a:pt x="73438" y="1238"/>
                    <a:pt x="76581" y="667"/>
                  </a:cubicBezTo>
                  <a:cubicBezTo>
                    <a:pt x="77057" y="13716"/>
                    <a:pt x="77438" y="26861"/>
                    <a:pt x="77724" y="40005"/>
                  </a:cubicBezTo>
                  <a:close/>
                </a:path>
              </a:pathLst>
            </a:custGeom>
            <a:solidFill>
              <a:srgbClr val="DC48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6" name="Freeform: Shape 885"/>
            <p:cNvSpPr/>
            <p:nvPr/>
          </p:nvSpPr>
          <p:spPr>
            <a:xfrm>
              <a:off x="2100830" y="5208015"/>
              <a:ext cx="41220" cy="66960"/>
            </a:xfrm>
            <a:custGeom>
              <a:avLst/>
              <a:gdLst>
                <a:gd name="connsiteX0" fmla="*/ 29150 w 41220"/>
                <a:gd name="connsiteY0" fmla="*/ 66294 h 66960"/>
                <a:gd name="connsiteX1" fmla="*/ 11243 w 41220"/>
                <a:gd name="connsiteY1" fmla="*/ 66961 h 66960"/>
                <a:gd name="connsiteX2" fmla="*/ 1718 w 41220"/>
                <a:gd name="connsiteY2" fmla="*/ 381 h 66960"/>
                <a:gd name="connsiteX3" fmla="*/ 19244 w 41220"/>
                <a:gd name="connsiteY3" fmla="*/ 0 h 66960"/>
                <a:gd name="connsiteX4" fmla="*/ 41056 w 41220"/>
                <a:gd name="connsiteY4" fmla="*/ 46863 h 66960"/>
                <a:gd name="connsiteX5" fmla="*/ 29150 w 41220"/>
                <a:gd name="connsiteY5" fmla="*/ 66294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20" h="66960">
                  <a:moveTo>
                    <a:pt x="29150" y="66294"/>
                  </a:moveTo>
                  <a:cubicBezTo>
                    <a:pt x="23149" y="66485"/>
                    <a:pt x="17244" y="66770"/>
                    <a:pt x="11243" y="66961"/>
                  </a:cubicBezTo>
                  <a:cubicBezTo>
                    <a:pt x="3623" y="45434"/>
                    <a:pt x="-3330" y="23717"/>
                    <a:pt x="1718" y="381"/>
                  </a:cubicBezTo>
                  <a:cubicBezTo>
                    <a:pt x="7528" y="286"/>
                    <a:pt x="13338" y="95"/>
                    <a:pt x="19244" y="0"/>
                  </a:cubicBezTo>
                  <a:cubicBezTo>
                    <a:pt x="36675" y="10858"/>
                    <a:pt x="42294" y="27241"/>
                    <a:pt x="41056" y="46863"/>
                  </a:cubicBezTo>
                  <a:cubicBezTo>
                    <a:pt x="39437" y="54673"/>
                    <a:pt x="35532" y="61246"/>
                    <a:pt x="29150" y="66294"/>
                  </a:cubicBezTo>
                  <a:close/>
                </a:path>
              </a:pathLst>
            </a:custGeom>
            <a:solidFill>
              <a:srgbClr val="5947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7" name="Freeform: Shape 886"/>
            <p:cNvSpPr/>
            <p:nvPr/>
          </p:nvSpPr>
          <p:spPr>
            <a:xfrm>
              <a:off x="2292857" y="4893004"/>
              <a:ext cx="73247" cy="42889"/>
            </a:xfrm>
            <a:custGeom>
              <a:avLst/>
              <a:gdLst>
                <a:gd name="connsiteX0" fmla="*/ 73247 w 73247"/>
                <a:gd name="connsiteY0" fmla="*/ 495 h 42889"/>
                <a:gd name="connsiteX1" fmla="*/ 63722 w 73247"/>
                <a:gd name="connsiteY1" fmla="*/ 20307 h 42889"/>
                <a:gd name="connsiteX2" fmla="*/ 27242 w 73247"/>
                <a:gd name="connsiteY2" fmla="*/ 42786 h 42889"/>
                <a:gd name="connsiteX3" fmla="*/ 476 w 73247"/>
                <a:gd name="connsiteY3" fmla="*/ 29451 h 42889"/>
                <a:gd name="connsiteX4" fmla="*/ 0 w 73247"/>
                <a:gd name="connsiteY4" fmla="*/ 781 h 42889"/>
                <a:gd name="connsiteX5" fmla="*/ 56007 w 73247"/>
                <a:gd name="connsiteY5" fmla="*/ 1448 h 42889"/>
                <a:gd name="connsiteX6" fmla="*/ 73247 w 73247"/>
                <a:gd name="connsiteY6" fmla="*/ 495 h 4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47" h="42889">
                  <a:moveTo>
                    <a:pt x="73247" y="495"/>
                  </a:moveTo>
                  <a:cubicBezTo>
                    <a:pt x="70104" y="7067"/>
                    <a:pt x="66865" y="13735"/>
                    <a:pt x="63722" y="20307"/>
                  </a:cubicBezTo>
                  <a:cubicBezTo>
                    <a:pt x="57245" y="36976"/>
                    <a:pt x="44672" y="43834"/>
                    <a:pt x="27242" y="42786"/>
                  </a:cubicBezTo>
                  <a:cubicBezTo>
                    <a:pt x="16002" y="42977"/>
                    <a:pt x="7810" y="37166"/>
                    <a:pt x="476" y="29451"/>
                  </a:cubicBezTo>
                  <a:cubicBezTo>
                    <a:pt x="286" y="19926"/>
                    <a:pt x="190" y="10401"/>
                    <a:pt x="0" y="781"/>
                  </a:cubicBezTo>
                  <a:cubicBezTo>
                    <a:pt x="18764" y="-3791"/>
                    <a:pt x="37148" y="13735"/>
                    <a:pt x="56007" y="1448"/>
                  </a:cubicBezTo>
                  <a:cubicBezTo>
                    <a:pt x="61817" y="1162"/>
                    <a:pt x="67532" y="781"/>
                    <a:pt x="73247" y="495"/>
                  </a:cubicBezTo>
                  <a:close/>
                </a:path>
              </a:pathLst>
            </a:custGeom>
            <a:solidFill>
              <a:srgbClr val="CE4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8" name="Freeform: Shape 887"/>
            <p:cNvSpPr/>
            <p:nvPr/>
          </p:nvSpPr>
          <p:spPr>
            <a:xfrm>
              <a:off x="2405181" y="5023916"/>
              <a:ext cx="58078" cy="44839"/>
            </a:xfrm>
            <a:custGeom>
              <a:avLst/>
              <a:gdLst>
                <a:gd name="connsiteX0" fmla="*/ 357 w 58078"/>
                <a:gd name="connsiteY0" fmla="*/ 12840 h 44839"/>
                <a:gd name="connsiteX1" fmla="*/ 166 w 58078"/>
                <a:gd name="connsiteY1" fmla="*/ 3791 h 44839"/>
                <a:gd name="connsiteX2" fmla="*/ 58078 w 58078"/>
                <a:gd name="connsiteY2" fmla="*/ 21793 h 44839"/>
                <a:gd name="connsiteX3" fmla="*/ 57507 w 58078"/>
                <a:gd name="connsiteY3" fmla="*/ 41891 h 44839"/>
                <a:gd name="connsiteX4" fmla="*/ 357 w 58078"/>
                <a:gd name="connsiteY4" fmla="*/ 12840 h 4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78" h="44839">
                  <a:moveTo>
                    <a:pt x="357" y="12840"/>
                  </a:moveTo>
                  <a:cubicBezTo>
                    <a:pt x="-24" y="9792"/>
                    <a:pt x="-120" y="6839"/>
                    <a:pt x="166" y="3791"/>
                  </a:cubicBezTo>
                  <a:cubicBezTo>
                    <a:pt x="24836" y="-7544"/>
                    <a:pt x="40838" y="8934"/>
                    <a:pt x="58078" y="21793"/>
                  </a:cubicBezTo>
                  <a:cubicBezTo>
                    <a:pt x="57888" y="28461"/>
                    <a:pt x="57697" y="35223"/>
                    <a:pt x="57507" y="41891"/>
                  </a:cubicBezTo>
                  <a:cubicBezTo>
                    <a:pt x="29217" y="50273"/>
                    <a:pt x="9977" y="40843"/>
                    <a:pt x="357" y="12840"/>
                  </a:cubicBezTo>
                  <a:close/>
                </a:path>
              </a:pathLst>
            </a:custGeom>
            <a:solidFill>
              <a:srgbClr val="29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9" name="Freeform: Shape 888"/>
            <p:cNvSpPr/>
            <p:nvPr/>
          </p:nvSpPr>
          <p:spPr>
            <a:xfrm>
              <a:off x="2495830" y="5293740"/>
              <a:ext cx="44581" cy="52122"/>
            </a:xfrm>
            <a:custGeom>
              <a:avLst/>
              <a:gdLst>
                <a:gd name="connsiteX0" fmla="*/ 14959 w 44581"/>
                <a:gd name="connsiteY0" fmla="*/ 19145 h 52122"/>
                <a:gd name="connsiteX1" fmla="*/ 44582 w 44581"/>
                <a:gd name="connsiteY1" fmla="*/ 0 h 52122"/>
                <a:gd name="connsiteX2" fmla="*/ 25341 w 44581"/>
                <a:gd name="connsiteY2" fmla="*/ 47720 h 52122"/>
                <a:gd name="connsiteX3" fmla="*/ 4196 w 44581"/>
                <a:gd name="connsiteY3" fmla="*/ 49435 h 52122"/>
                <a:gd name="connsiteX4" fmla="*/ 14959 w 44581"/>
                <a:gd name="connsiteY4" fmla="*/ 19145 h 5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81" h="52122">
                  <a:moveTo>
                    <a:pt x="14959" y="19145"/>
                  </a:moveTo>
                  <a:cubicBezTo>
                    <a:pt x="24103" y="11621"/>
                    <a:pt x="30675" y="190"/>
                    <a:pt x="44582" y="0"/>
                  </a:cubicBezTo>
                  <a:cubicBezTo>
                    <a:pt x="42486" y="17716"/>
                    <a:pt x="39248" y="34862"/>
                    <a:pt x="25341" y="47720"/>
                  </a:cubicBezTo>
                  <a:cubicBezTo>
                    <a:pt x="18674" y="53054"/>
                    <a:pt x="11625" y="53435"/>
                    <a:pt x="4196" y="49435"/>
                  </a:cubicBezTo>
                  <a:cubicBezTo>
                    <a:pt x="-4567" y="35052"/>
                    <a:pt x="1053" y="25622"/>
                    <a:pt x="14959" y="19145"/>
                  </a:cubicBezTo>
                  <a:close/>
                </a:path>
              </a:pathLst>
            </a:custGeom>
            <a:solidFill>
              <a:srgbClr val="483A4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0" name="Freeform: Shape 889"/>
            <p:cNvSpPr/>
            <p:nvPr/>
          </p:nvSpPr>
          <p:spPr>
            <a:xfrm>
              <a:off x="2291143" y="4864353"/>
              <a:ext cx="57721" cy="44161"/>
            </a:xfrm>
            <a:custGeom>
              <a:avLst/>
              <a:gdLst>
                <a:gd name="connsiteX0" fmla="*/ 57721 w 57721"/>
                <a:gd name="connsiteY0" fmla="*/ 30194 h 44161"/>
                <a:gd name="connsiteX1" fmla="*/ 1715 w 57721"/>
                <a:gd name="connsiteY1" fmla="*/ 29528 h 44161"/>
                <a:gd name="connsiteX2" fmla="*/ 0 w 57721"/>
                <a:gd name="connsiteY2" fmla="*/ 572 h 44161"/>
                <a:gd name="connsiteX3" fmla="*/ 9144 w 57721"/>
                <a:gd name="connsiteY3" fmla="*/ 0 h 44161"/>
                <a:gd name="connsiteX4" fmla="*/ 57721 w 57721"/>
                <a:gd name="connsiteY4" fmla="*/ 30194 h 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1" h="44161">
                  <a:moveTo>
                    <a:pt x="57721" y="30194"/>
                  </a:moveTo>
                  <a:cubicBezTo>
                    <a:pt x="38767" y="50768"/>
                    <a:pt x="20193" y="46958"/>
                    <a:pt x="1715" y="29528"/>
                  </a:cubicBezTo>
                  <a:cubicBezTo>
                    <a:pt x="1143" y="19908"/>
                    <a:pt x="571" y="10192"/>
                    <a:pt x="0" y="572"/>
                  </a:cubicBezTo>
                  <a:cubicBezTo>
                    <a:pt x="3048" y="858"/>
                    <a:pt x="6096" y="667"/>
                    <a:pt x="9144" y="0"/>
                  </a:cubicBezTo>
                  <a:cubicBezTo>
                    <a:pt x="15907" y="25146"/>
                    <a:pt x="39719" y="23051"/>
                    <a:pt x="57721" y="30194"/>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1" name="Freeform: Shape 890"/>
            <p:cNvSpPr/>
            <p:nvPr/>
          </p:nvSpPr>
          <p:spPr>
            <a:xfrm>
              <a:off x="2443119" y="5358891"/>
              <a:ext cx="49445" cy="39719"/>
            </a:xfrm>
            <a:custGeom>
              <a:avLst/>
              <a:gdLst>
                <a:gd name="connsiteX0" fmla="*/ 30332 w 49445"/>
                <a:gd name="connsiteY0" fmla="*/ 39719 h 39719"/>
                <a:gd name="connsiteX1" fmla="*/ 233 w 49445"/>
                <a:gd name="connsiteY1" fmla="*/ 29623 h 39719"/>
                <a:gd name="connsiteX2" fmla="*/ 30237 w 49445"/>
                <a:gd name="connsiteY2" fmla="*/ 0 h 39719"/>
                <a:gd name="connsiteX3" fmla="*/ 49001 w 49445"/>
                <a:gd name="connsiteY3" fmla="*/ 21336 h 39719"/>
                <a:gd name="connsiteX4" fmla="*/ 30332 w 49445"/>
                <a:gd name="connsiteY4" fmla="*/ 39719 h 3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45" h="39719">
                  <a:moveTo>
                    <a:pt x="30332" y="39719"/>
                  </a:moveTo>
                  <a:cubicBezTo>
                    <a:pt x="20330" y="36386"/>
                    <a:pt x="10329" y="33052"/>
                    <a:pt x="233" y="29623"/>
                  </a:cubicBezTo>
                  <a:cubicBezTo>
                    <a:pt x="-1958" y="7334"/>
                    <a:pt x="11568" y="1048"/>
                    <a:pt x="30237" y="0"/>
                  </a:cubicBezTo>
                  <a:cubicBezTo>
                    <a:pt x="41190" y="2953"/>
                    <a:pt x="51763" y="6287"/>
                    <a:pt x="49001" y="21336"/>
                  </a:cubicBezTo>
                  <a:cubicBezTo>
                    <a:pt x="42810" y="27527"/>
                    <a:pt x="36618" y="33623"/>
                    <a:pt x="30332" y="39719"/>
                  </a:cubicBezTo>
                  <a:close/>
                </a:path>
              </a:pathLst>
            </a:custGeom>
            <a:solidFill>
              <a:srgbClr val="5F4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2" name="Freeform: Shape 891"/>
            <p:cNvSpPr/>
            <p:nvPr/>
          </p:nvSpPr>
          <p:spPr>
            <a:xfrm>
              <a:off x="2469306" y="5338249"/>
              <a:ext cx="51865" cy="42073"/>
            </a:xfrm>
            <a:custGeom>
              <a:avLst/>
              <a:gdLst>
                <a:gd name="connsiteX0" fmla="*/ 22814 w 51865"/>
                <a:gd name="connsiteY0" fmla="*/ 42073 h 42073"/>
                <a:gd name="connsiteX1" fmla="*/ 2812 w 51865"/>
                <a:gd name="connsiteY1" fmla="*/ 31406 h 42073"/>
                <a:gd name="connsiteX2" fmla="*/ 6622 w 51865"/>
                <a:gd name="connsiteY2" fmla="*/ 6831 h 42073"/>
                <a:gd name="connsiteX3" fmla="*/ 31291 w 51865"/>
                <a:gd name="connsiteY3" fmla="*/ 2640 h 42073"/>
                <a:gd name="connsiteX4" fmla="*/ 51865 w 51865"/>
                <a:gd name="connsiteY4" fmla="*/ 3307 h 42073"/>
                <a:gd name="connsiteX5" fmla="*/ 22814 w 51865"/>
                <a:gd name="connsiteY5" fmla="*/ 42073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5" h="42073">
                  <a:moveTo>
                    <a:pt x="22814" y="42073"/>
                  </a:moveTo>
                  <a:cubicBezTo>
                    <a:pt x="16147" y="38549"/>
                    <a:pt x="9479" y="34930"/>
                    <a:pt x="2812" y="31406"/>
                  </a:cubicBezTo>
                  <a:cubicBezTo>
                    <a:pt x="-2713" y="22166"/>
                    <a:pt x="621" y="14260"/>
                    <a:pt x="6622" y="6831"/>
                  </a:cubicBezTo>
                  <a:cubicBezTo>
                    <a:pt x="14051" y="925"/>
                    <a:pt x="21862" y="-2789"/>
                    <a:pt x="31291" y="2640"/>
                  </a:cubicBezTo>
                  <a:cubicBezTo>
                    <a:pt x="38149" y="2830"/>
                    <a:pt x="45007" y="3116"/>
                    <a:pt x="51865" y="3307"/>
                  </a:cubicBezTo>
                  <a:cubicBezTo>
                    <a:pt x="49675" y="21785"/>
                    <a:pt x="37292" y="32644"/>
                    <a:pt x="22814" y="42073"/>
                  </a:cubicBezTo>
                  <a:close/>
                </a:path>
              </a:pathLst>
            </a:custGeom>
            <a:solidFill>
              <a:srgbClr val="56455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3" name="Freeform: Shape 892"/>
            <p:cNvSpPr/>
            <p:nvPr/>
          </p:nvSpPr>
          <p:spPr>
            <a:xfrm>
              <a:off x="2291875" y="4922455"/>
              <a:ext cx="42343" cy="33476"/>
            </a:xfrm>
            <a:custGeom>
              <a:avLst/>
              <a:gdLst>
                <a:gd name="connsiteX0" fmla="*/ 1458 w 42343"/>
                <a:gd name="connsiteY0" fmla="*/ 0 h 33476"/>
                <a:gd name="connsiteX1" fmla="*/ 28509 w 42343"/>
                <a:gd name="connsiteY1" fmla="*/ 95 h 33476"/>
                <a:gd name="connsiteX2" fmla="*/ 41653 w 42343"/>
                <a:gd name="connsiteY2" fmla="*/ 23146 h 33476"/>
                <a:gd name="connsiteX3" fmla="*/ 10507 w 42343"/>
                <a:gd name="connsiteY3" fmla="*/ 28194 h 33476"/>
                <a:gd name="connsiteX4" fmla="*/ 1458 w 42343"/>
                <a:gd name="connsiteY4" fmla="*/ 0 h 3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3" h="33476">
                  <a:moveTo>
                    <a:pt x="1458" y="0"/>
                  </a:moveTo>
                  <a:cubicBezTo>
                    <a:pt x="10507" y="0"/>
                    <a:pt x="19460" y="0"/>
                    <a:pt x="28509" y="95"/>
                  </a:cubicBezTo>
                  <a:cubicBezTo>
                    <a:pt x="37177" y="5334"/>
                    <a:pt x="44701" y="11240"/>
                    <a:pt x="41653" y="23146"/>
                  </a:cubicBezTo>
                  <a:cubicBezTo>
                    <a:pt x="33081" y="35814"/>
                    <a:pt x="22413" y="36004"/>
                    <a:pt x="10507" y="28194"/>
                  </a:cubicBezTo>
                  <a:cubicBezTo>
                    <a:pt x="4982" y="19621"/>
                    <a:pt x="-3400" y="11906"/>
                    <a:pt x="1458" y="0"/>
                  </a:cubicBezTo>
                  <a:close/>
                </a:path>
              </a:pathLst>
            </a:custGeom>
            <a:solidFill>
              <a:srgbClr val="DC49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4" name="Freeform: Shape 893"/>
            <p:cNvSpPr/>
            <p:nvPr/>
          </p:nvSpPr>
          <p:spPr>
            <a:xfrm>
              <a:off x="2299905" y="4929958"/>
              <a:ext cx="58293" cy="30280"/>
            </a:xfrm>
            <a:custGeom>
              <a:avLst/>
              <a:gdLst>
                <a:gd name="connsiteX0" fmla="*/ 2477 w 58293"/>
                <a:gd name="connsiteY0" fmla="*/ 20692 h 30280"/>
                <a:gd name="connsiteX1" fmla="*/ 29718 w 58293"/>
                <a:gd name="connsiteY1" fmla="*/ 11453 h 30280"/>
                <a:gd name="connsiteX2" fmla="*/ 58293 w 58293"/>
                <a:gd name="connsiteY2" fmla="*/ 2023 h 30280"/>
                <a:gd name="connsiteX3" fmla="*/ 0 w 58293"/>
                <a:gd name="connsiteY3" fmla="*/ 29836 h 30280"/>
                <a:gd name="connsiteX4" fmla="*/ 2477 w 58293"/>
                <a:gd name="connsiteY4" fmla="*/ 20692 h 3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93" h="30280">
                  <a:moveTo>
                    <a:pt x="2477" y="20692"/>
                  </a:moveTo>
                  <a:cubicBezTo>
                    <a:pt x="12668" y="20787"/>
                    <a:pt x="22574" y="20120"/>
                    <a:pt x="29718" y="11453"/>
                  </a:cubicBezTo>
                  <a:cubicBezTo>
                    <a:pt x="37624" y="3451"/>
                    <a:pt x="45815" y="-3597"/>
                    <a:pt x="58293" y="2023"/>
                  </a:cubicBezTo>
                  <a:cubicBezTo>
                    <a:pt x="51625" y="37932"/>
                    <a:pt x="23527" y="29074"/>
                    <a:pt x="0" y="29836"/>
                  </a:cubicBezTo>
                  <a:cubicBezTo>
                    <a:pt x="762" y="26788"/>
                    <a:pt x="1524" y="23740"/>
                    <a:pt x="2477" y="20692"/>
                  </a:cubicBezTo>
                  <a:close/>
                </a:path>
              </a:pathLst>
            </a:custGeom>
            <a:solidFill>
              <a:srgbClr val="C233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5" name="Freeform: Shape 894"/>
            <p:cNvSpPr/>
            <p:nvPr/>
          </p:nvSpPr>
          <p:spPr>
            <a:xfrm>
              <a:off x="2346012" y="4988845"/>
              <a:ext cx="42446" cy="18971"/>
            </a:xfrm>
            <a:custGeom>
              <a:avLst/>
              <a:gdLst>
                <a:gd name="connsiteX0" fmla="*/ 42285 w 42446"/>
                <a:gd name="connsiteY0" fmla="*/ 8001 h 18971"/>
                <a:gd name="connsiteX1" fmla="*/ 3519 w 42446"/>
                <a:gd name="connsiteY1" fmla="*/ 18764 h 18971"/>
                <a:gd name="connsiteX2" fmla="*/ 185 w 42446"/>
                <a:gd name="connsiteY2" fmla="*/ 12668 h 18971"/>
                <a:gd name="connsiteX3" fmla="*/ 2471 w 42446"/>
                <a:gd name="connsiteY3" fmla="*/ 9239 h 18971"/>
                <a:gd name="connsiteX4" fmla="*/ 40476 w 42446"/>
                <a:gd name="connsiteY4" fmla="*/ 0 h 18971"/>
                <a:gd name="connsiteX5" fmla="*/ 42285 w 42446"/>
                <a:gd name="connsiteY5" fmla="*/ 8001 h 1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46" h="18971">
                  <a:moveTo>
                    <a:pt x="42285" y="8001"/>
                  </a:moveTo>
                  <a:cubicBezTo>
                    <a:pt x="31713" y="19907"/>
                    <a:pt x="17616" y="19241"/>
                    <a:pt x="3519" y="18764"/>
                  </a:cubicBezTo>
                  <a:cubicBezTo>
                    <a:pt x="661" y="16954"/>
                    <a:pt x="-482" y="14859"/>
                    <a:pt x="185" y="12668"/>
                  </a:cubicBezTo>
                  <a:cubicBezTo>
                    <a:pt x="852" y="10382"/>
                    <a:pt x="1614" y="9239"/>
                    <a:pt x="2471" y="9239"/>
                  </a:cubicBezTo>
                  <a:cubicBezTo>
                    <a:pt x="12758" y="-3715"/>
                    <a:pt x="27522" y="2000"/>
                    <a:pt x="40476" y="0"/>
                  </a:cubicBezTo>
                  <a:cubicBezTo>
                    <a:pt x="42190" y="2477"/>
                    <a:pt x="42762" y="5144"/>
                    <a:pt x="42285" y="8001"/>
                  </a:cubicBezTo>
                  <a:close/>
                </a:path>
              </a:pathLst>
            </a:custGeom>
            <a:solidFill>
              <a:srgbClr val="5D4B6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6" name="Freeform: Shape 895"/>
            <p:cNvSpPr/>
            <p:nvPr/>
          </p:nvSpPr>
          <p:spPr>
            <a:xfrm>
              <a:off x="2320384" y="4913312"/>
              <a:ext cx="38195" cy="28098"/>
            </a:xfrm>
            <a:custGeom>
              <a:avLst/>
              <a:gdLst>
                <a:gd name="connsiteX0" fmla="*/ 37814 w 38195"/>
                <a:gd name="connsiteY0" fmla="*/ 18669 h 28098"/>
                <a:gd name="connsiteX1" fmla="*/ 9239 w 38195"/>
                <a:gd name="connsiteY1" fmla="*/ 28099 h 28098"/>
                <a:gd name="connsiteX2" fmla="*/ 0 w 38195"/>
                <a:gd name="connsiteY2" fmla="*/ 9239 h 28098"/>
                <a:gd name="connsiteX3" fmla="*/ 36195 w 38195"/>
                <a:gd name="connsiteY3" fmla="*/ 0 h 28098"/>
                <a:gd name="connsiteX4" fmla="*/ 38195 w 38195"/>
                <a:gd name="connsiteY4" fmla="*/ 8096 h 28098"/>
                <a:gd name="connsiteX5" fmla="*/ 37814 w 38195"/>
                <a:gd name="connsiteY5" fmla="*/ 18669 h 2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95" h="28098">
                  <a:moveTo>
                    <a:pt x="37814" y="18669"/>
                  </a:moveTo>
                  <a:cubicBezTo>
                    <a:pt x="28289" y="21812"/>
                    <a:pt x="18764" y="24955"/>
                    <a:pt x="9239" y="28099"/>
                  </a:cubicBezTo>
                  <a:cubicBezTo>
                    <a:pt x="6191" y="21812"/>
                    <a:pt x="3048" y="15526"/>
                    <a:pt x="0" y="9239"/>
                  </a:cubicBezTo>
                  <a:cubicBezTo>
                    <a:pt x="12097" y="6191"/>
                    <a:pt x="24194" y="3048"/>
                    <a:pt x="36195" y="0"/>
                  </a:cubicBezTo>
                  <a:cubicBezTo>
                    <a:pt x="37338" y="2572"/>
                    <a:pt x="38005" y="5239"/>
                    <a:pt x="38195" y="8096"/>
                  </a:cubicBezTo>
                  <a:cubicBezTo>
                    <a:pt x="38100" y="11621"/>
                    <a:pt x="37909" y="15145"/>
                    <a:pt x="37814" y="18669"/>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7" name="Freeform: Shape 896"/>
            <p:cNvSpPr/>
            <p:nvPr/>
          </p:nvSpPr>
          <p:spPr>
            <a:xfrm>
              <a:off x="2157602" y="5303587"/>
              <a:ext cx="211230" cy="114638"/>
            </a:xfrm>
            <a:custGeom>
              <a:avLst/>
              <a:gdLst>
                <a:gd name="connsiteX0" fmla="*/ 10763 w 211230"/>
                <a:gd name="connsiteY0" fmla="*/ 37302 h 114638"/>
                <a:gd name="connsiteX1" fmla="*/ 0 w 211230"/>
                <a:gd name="connsiteY1" fmla="*/ 9299 h 114638"/>
                <a:gd name="connsiteX2" fmla="*/ 51340 w 211230"/>
                <a:gd name="connsiteY2" fmla="*/ 11109 h 114638"/>
                <a:gd name="connsiteX3" fmla="*/ 98012 w 211230"/>
                <a:gd name="connsiteY3" fmla="*/ 32445 h 114638"/>
                <a:gd name="connsiteX4" fmla="*/ 131635 w 211230"/>
                <a:gd name="connsiteY4" fmla="*/ 44255 h 114638"/>
                <a:gd name="connsiteX5" fmla="*/ 185261 w 211230"/>
                <a:gd name="connsiteY5" fmla="*/ 72069 h 114638"/>
                <a:gd name="connsiteX6" fmla="*/ 210312 w 211230"/>
                <a:gd name="connsiteY6" fmla="*/ 104454 h 114638"/>
                <a:gd name="connsiteX7" fmla="*/ 209645 w 211230"/>
                <a:gd name="connsiteY7" fmla="*/ 113312 h 114638"/>
                <a:gd name="connsiteX8" fmla="*/ 68199 w 211230"/>
                <a:gd name="connsiteY8" fmla="*/ 84832 h 114638"/>
                <a:gd name="connsiteX9" fmla="*/ 10763 w 211230"/>
                <a:gd name="connsiteY9" fmla="*/ 37302 h 11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30" h="114638">
                  <a:moveTo>
                    <a:pt x="10763" y="37302"/>
                  </a:moveTo>
                  <a:cubicBezTo>
                    <a:pt x="7144" y="27968"/>
                    <a:pt x="3524" y="18633"/>
                    <a:pt x="0" y="9299"/>
                  </a:cubicBezTo>
                  <a:cubicBezTo>
                    <a:pt x="17717" y="-7084"/>
                    <a:pt x="34766" y="1203"/>
                    <a:pt x="51340" y="11109"/>
                  </a:cubicBezTo>
                  <a:cubicBezTo>
                    <a:pt x="66103" y="20062"/>
                    <a:pt x="80963" y="28635"/>
                    <a:pt x="98012" y="32445"/>
                  </a:cubicBezTo>
                  <a:cubicBezTo>
                    <a:pt x="109823" y="34730"/>
                    <a:pt x="121444" y="37302"/>
                    <a:pt x="131635" y="44255"/>
                  </a:cubicBezTo>
                  <a:cubicBezTo>
                    <a:pt x="148114" y="56162"/>
                    <a:pt x="165259" y="66354"/>
                    <a:pt x="185261" y="72069"/>
                  </a:cubicBezTo>
                  <a:cubicBezTo>
                    <a:pt x="200501" y="76450"/>
                    <a:pt x="215074" y="83594"/>
                    <a:pt x="210312" y="104454"/>
                  </a:cubicBezTo>
                  <a:cubicBezTo>
                    <a:pt x="210122" y="107406"/>
                    <a:pt x="209836" y="110359"/>
                    <a:pt x="209645" y="113312"/>
                  </a:cubicBezTo>
                  <a:cubicBezTo>
                    <a:pt x="159258" y="119789"/>
                    <a:pt x="113919" y="101310"/>
                    <a:pt x="68199" y="84832"/>
                  </a:cubicBezTo>
                  <a:cubicBezTo>
                    <a:pt x="48958" y="69021"/>
                    <a:pt x="29813" y="53209"/>
                    <a:pt x="10763" y="37302"/>
                  </a:cubicBezTo>
                  <a:close/>
                </a:path>
              </a:pathLst>
            </a:custGeom>
            <a:solidFill>
              <a:srgbClr val="483B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8" name="Freeform: Shape 897"/>
            <p:cNvSpPr/>
            <p:nvPr/>
          </p:nvSpPr>
          <p:spPr>
            <a:xfrm>
              <a:off x="2119807" y="5190618"/>
              <a:ext cx="95382" cy="104835"/>
            </a:xfrm>
            <a:custGeom>
              <a:avLst/>
              <a:gdLst>
                <a:gd name="connsiteX0" fmla="*/ 10554 w 95382"/>
                <a:gd name="connsiteY0" fmla="*/ 65022 h 104835"/>
                <a:gd name="connsiteX1" fmla="*/ 171 w 95382"/>
                <a:gd name="connsiteY1" fmla="*/ 17397 h 104835"/>
                <a:gd name="connsiteX2" fmla="*/ 9982 w 95382"/>
                <a:gd name="connsiteY2" fmla="*/ 7776 h 104835"/>
                <a:gd name="connsiteX3" fmla="*/ 85039 w 95382"/>
                <a:gd name="connsiteY3" fmla="*/ 31113 h 104835"/>
                <a:gd name="connsiteX4" fmla="*/ 94469 w 95382"/>
                <a:gd name="connsiteY4" fmla="*/ 84643 h 104835"/>
                <a:gd name="connsiteX5" fmla="*/ 86754 w 95382"/>
                <a:gd name="connsiteY5" fmla="*/ 98169 h 104835"/>
                <a:gd name="connsiteX6" fmla="*/ 10554 w 95382"/>
                <a:gd name="connsiteY6" fmla="*/ 65022 h 1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82" h="104835">
                  <a:moveTo>
                    <a:pt x="10554" y="65022"/>
                  </a:moveTo>
                  <a:cubicBezTo>
                    <a:pt x="1505" y="50353"/>
                    <a:pt x="-686" y="34256"/>
                    <a:pt x="171" y="17397"/>
                  </a:cubicBezTo>
                  <a:cubicBezTo>
                    <a:pt x="3410" y="14158"/>
                    <a:pt x="6648" y="11015"/>
                    <a:pt x="9982" y="7776"/>
                  </a:cubicBezTo>
                  <a:cubicBezTo>
                    <a:pt x="43796" y="-12607"/>
                    <a:pt x="63703" y="11301"/>
                    <a:pt x="85039" y="31113"/>
                  </a:cubicBezTo>
                  <a:cubicBezTo>
                    <a:pt x="96183" y="47496"/>
                    <a:pt x="96374" y="65879"/>
                    <a:pt x="94469" y="84643"/>
                  </a:cubicBezTo>
                  <a:cubicBezTo>
                    <a:pt x="93135" y="89882"/>
                    <a:pt x="90564" y="94359"/>
                    <a:pt x="86754" y="98169"/>
                  </a:cubicBezTo>
                  <a:cubicBezTo>
                    <a:pt x="47987" y="117885"/>
                    <a:pt x="29985" y="89977"/>
                    <a:pt x="10554" y="6502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9" name="Freeform: Shape 898"/>
            <p:cNvSpPr/>
            <p:nvPr/>
          </p:nvSpPr>
          <p:spPr>
            <a:xfrm>
              <a:off x="2129777" y="5140069"/>
              <a:ext cx="80923" cy="86900"/>
            </a:xfrm>
            <a:custGeom>
              <a:avLst/>
              <a:gdLst>
                <a:gd name="connsiteX0" fmla="*/ 64782 w 80923"/>
                <a:gd name="connsiteY0" fmla="*/ 86901 h 86900"/>
                <a:gd name="connsiteX1" fmla="*/ 12 w 80923"/>
                <a:gd name="connsiteY1" fmla="*/ 58326 h 86900"/>
                <a:gd name="connsiteX2" fmla="*/ 18776 w 80923"/>
                <a:gd name="connsiteY2" fmla="*/ 10796 h 86900"/>
                <a:gd name="connsiteX3" fmla="*/ 72021 w 80923"/>
                <a:gd name="connsiteY3" fmla="*/ 13368 h 86900"/>
                <a:gd name="connsiteX4" fmla="*/ 80688 w 80923"/>
                <a:gd name="connsiteY4" fmla="*/ 53277 h 86900"/>
                <a:gd name="connsiteX5" fmla="*/ 76688 w 80923"/>
                <a:gd name="connsiteY5" fmla="*/ 76804 h 86900"/>
                <a:gd name="connsiteX6" fmla="*/ 64782 w 80923"/>
                <a:gd name="connsiteY6" fmla="*/ 86901 h 8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23" h="86900">
                  <a:moveTo>
                    <a:pt x="64782" y="86901"/>
                  </a:moveTo>
                  <a:cubicBezTo>
                    <a:pt x="43636" y="76328"/>
                    <a:pt x="23919" y="62517"/>
                    <a:pt x="12" y="58326"/>
                  </a:cubicBezTo>
                  <a:cubicBezTo>
                    <a:pt x="-274" y="39942"/>
                    <a:pt x="4679" y="23559"/>
                    <a:pt x="18776" y="10796"/>
                  </a:cubicBezTo>
                  <a:cubicBezTo>
                    <a:pt x="37350" y="-4635"/>
                    <a:pt x="55066" y="-3301"/>
                    <a:pt x="72021" y="13368"/>
                  </a:cubicBezTo>
                  <a:cubicBezTo>
                    <a:pt x="81165" y="25274"/>
                    <a:pt x="80022" y="39466"/>
                    <a:pt x="80688" y="53277"/>
                  </a:cubicBezTo>
                  <a:cubicBezTo>
                    <a:pt x="81546" y="61469"/>
                    <a:pt x="80022" y="69375"/>
                    <a:pt x="76688" y="76804"/>
                  </a:cubicBezTo>
                  <a:cubicBezTo>
                    <a:pt x="73926" y="81471"/>
                    <a:pt x="69925" y="84900"/>
                    <a:pt x="64782" y="86901"/>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0" name="Freeform: Shape 899"/>
            <p:cNvSpPr/>
            <p:nvPr/>
          </p:nvSpPr>
          <p:spPr>
            <a:xfrm>
              <a:off x="2148553" y="5103145"/>
              <a:ext cx="75896" cy="57054"/>
            </a:xfrm>
            <a:custGeom>
              <a:avLst/>
              <a:gdLst>
                <a:gd name="connsiteX0" fmla="*/ 47244 w 75896"/>
                <a:gd name="connsiteY0" fmla="*/ 57055 h 57054"/>
                <a:gd name="connsiteX1" fmla="*/ 0 w 75896"/>
                <a:gd name="connsiteY1" fmla="*/ 47625 h 57054"/>
                <a:gd name="connsiteX2" fmla="*/ 28384 w 75896"/>
                <a:gd name="connsiteY2" fmla="*/ 0 h 57054"/>
                <a:gd name="connsiteX3" fmla="*/ 67627 w 75896"/>
                <a:gd name="connsiteY3" fmla="*/ 381 h 57054"/>
                <a:gd name="connsiteX4" fmla="*/ 47244 w 75896"/>
                <a:gd name="connsiteY4" fmla="*/ 57055 h 5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96" h="57054">
                  <a:moveTo>
                    <a:pt x="47244" y="57055"/>
                  </a:moveTo>
                  <a:cubicBezTo>
                    <a:pt x="32576" y="48768"/>
                    <a:pt x="16574" y="46958"/>
                    <a:pt x="0" y="47625"/>
                  </a:cubicBezTo>
                  <a:cubicBezTo>
                    <a:pt x="3810" y="28385"/>
                    <a:pt x="10192" y="10668"/>
                    <a:pt x="28384" y="0"/>
                  </a:cubicBezTo>
                  <a:cubicBezTo>
                    <a:pt x="41434" y="95"/>
                    <a:pt x="54483" y="286"/>
                    <a:pt x="67627" y="381"/>
                  </a:cubicBezTo>
                  <a:cubicBezTo>
                    <a:pt x="83820" y="27622"/>
                    <a:pt x="75819" y="46101"/>
                    <a:pt x="47244" y="57055"/>
                  </a:cubicBezTo>
                  <a:close/>
                </a:path>
              </a:pathLst>
            </a:custGeom>
            <a:solidFill>
              <a:srgbClr val="2E253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1" name="Freeform: Shape 900"/>
            <p:cNvSpPr/>
            <p:nvPr/>
          </p:nvSpPr>
          <p:spPr>
            <a:xfrm>
              <a:off x="2360864" y="5036755"/>
              <a:ext cx="151123" cy="279619"/>
            </a:xfrm>
            <a:custGeom>
              <a:avLst/>
              <a:gdLst>
                <a:gd name="connsiteX0" fmla="*/ 44674 w 151123"/>
                <a:gd name="connsiteY0" fmla="*/ 0 h 279619"/>
                <a:gd name="connsiteX1" fmla="*/ 101728 w 151123"/>
                <a:gd name="connsiteY1" fmla="*/ 29051 h 279619"/>
                <a:gd name="connsiteX2" fmla="*/ 150877 w 151123"/>
                <a:gd name="connsiteY2" fmla="*/ 142399 h 279619"/>
                <a:gd name="connsiteX3" fmla="*/ 141067 w 151123"/>
                <a:gd name="connsiteY3" fmla="*/ 218504 h 279619"/>
                <a:gd name="connsiteX4" fmla="*/ 110491 w 151123"/>
                <a:gd name="connsiteY4" fmla="*/ 266129 h 279619"/>
                <a:gd name="connsiteX5" fmla="*/ 90965 w 151123"/>
                <a:gd name="connsiteY5" fmla="*/ 279463 h 279619"/>
                <a:gd name="connsiteX6" fmla="*/ 76963 w 151123"/>
                <a:gd name="connsiteY6" fmla="*/ 265843 h 279619"/>
                <a:gd name="connsiteX7" fmla="*/ 78868 w 151123"/>
                <a:gd name="connsiteY7" fmla="*/ 233553 h 279619"/>
                <a:gd name="connsiteX8" fmla="*/ 84869 w 151123"/>
                <a:gd name="connsiteY8" fmla="*/ 184976 h 279619"/>
                <a:gd name="connsiteX9" fmla="*/ 75630 w 151123"/>
                <a:gd name="connsiteY9" fmla="*/ 156020 h 279619"/>
                <a:gd name="connsiteX10" fmla="*/ 47150 w 151123"/>
                <a:gd name="connsiteY10" fmla="*/ 119634 h 279619"/>
                <a:gd name="connsiteX11" fmla="*/ 46102 w 151123"/>
                <a:gd name="connsiteY11" fmla="*/ 71723 h 279619"/>
                <a:gd name="connsiteX12" fmla="*/ 36673 w 151123"/>
                <a:gd name="connsiteY12" fmla="*/ 44863 h 279619"/>
                <a:gd name="connsiteX13" fmla="*/ 1 w 151123"/>
                <a:gd name="connsiteY13" fmla="*/ 20574 h 279619"/>
                <a:gd name="connsiteX14" fmla="*/ 6669 w 151123"/>
                <a:gd name="connsiteY14" fmla="*/ 9239 h 279619"/>
                <a:gd name="connsiteX15" fmla="*/ 44674 w 151123"/>
                <a:gd name="connsiteY15" fmla="*/ 0 h 27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3" h="279619">
                  <a:moveTo>
                    <a:pt x="44674" y="0"/>
                  </a:moveTo>
                  <a:cubicBezTo>
                    <a:pt x="63724" y="9716"/>
                    <a:pt x="82774" y="19431"/>
                    <a:pt x="101728" y="29051"/>
                  </a:cubicBezTo>
                  <a:cubicBezTo>
                    <a:pt x="129827" y="61817"/>
                    <a:pt x="153830" y="96298"/>
                    <a:pt x="150877" y="142399"/>
                  </a:cubicBezTo>
                  <a:cubicBezTo>
                    <a:pt x="147353" y="167735"/>
                    <a:pt x="154402" y="194501"/>
                    <a:pt x="141067" y="218504"/>
                  </a:cubicBezTo>
                  <a:cubicBezTo>
                    <a:pt x="130875" y="234410"/>
                    <a:pt x="120683" y="250222"/>
                    <a:pt x="110491" y="266129"/>
                  </a:cubicBezTo>
                  <a:cubicBezTo>
                    <a:pt x="107920" y="276320"/>
                    <a:pt x="101252" y="280511"/>
                    <a:pt x="90965" y="279463"/>
                  </a:cubicBezTo>
                  <a:cubicBezTo>
                    <a:pt x="84393" y="276892"/>
                    <a:pt x="79726" y="272320"/>
                    <a:pt x="76963" y="265843"/>
                  </a:cubicBezTo>
                  <a:cubicBezTo>
                    <a:pt x="73058" y="254794"/>
                    <a:pt x="78011" y="244316"/>
                    <a:pt x="78868" y="233553"/>
                  </a:cubicBezTo>
                  <a:cubicBezTo>
                    <a:pt x="80964" y="217361"/>
                    <a:pt x="83250" y="201168"/>
                    <a:pt x="84869" y="184976"/>
                  </a:cubicBezTo>
                  <a:cubicBezTo>
                    <a:pt x="85345" y="174212"/>
                    <a:pt x="78011" y="165926"/>
                    <a:pt x="75630" y="156020"/>
                  </a:cubicBezTo>
                  <a:cubicBezTo>
                    <a:pt x="71058" y="139922"/>
                    <a:pt x="56961" y="131540"/>
                    <a:pt x="47150" y="119634"/>
                  </a:cubicBezTo>
                  <a:cubicBezTo>
                    <a:pt x="34291" y="104204"/>
                    <a:pt x="25243" y="88583"/>
                    <a:pt x="46102" y="71723"/>
                  </a:cubicBezTo>
                  <a:cubicBezTo>
                    <a:pt x="67057" y="54769"/>
                    <a:pt x="59818" y="47244"/>
                    <a:pt x="36673" y="44863"/>
                  </a:cubicBezTo>
                  <a:cubicBezTo>
                    <a:pt x="20575" y="43244"/>
                    <a:pt x="-189" y="47435"/>
                    <a:pt x="1" y="20574"/>
                  </a:cubicBezTo>
                  <a:cubicBezTo>
                    <a:pt x="1430" y="16288"/>
                    <a:pt x="3621" y="12478"/>
                    <a:pt x="6669" y="9239"/>
                  </a:cubicBezTo>
                  <a:cubicBezTo>
                    <a:pt x="19337" y="6287"/>
                    <a:pt x="32005" y="3143"/>
                    <a:pt x="44674" y="0"/>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2" name="Freeform: Shape 901"/>
            <p:cNvSpPr/>
            <p:nvPr/>
          </p:nvSpPr>
          <p:spPr>
            <a:xfrm>
              <a:off x="2195797" y="5042768"/>
              <a:ext cx="189279" cy="157881"/>
            </a:xfrm>
            <a:custGeom>
              <a:avLst/>
              <a:gdLst>
                <a:gd name="connsiteX0" fmla="*/ 0 w 189279"/>
                <a:gd name="connsiteY0" fmla="*/ 117432 h 157881"/>
                <a:gd name="connsiteX1" fmla="*/ 20383 w 189279"/>
                <a:gd name="connsiteY1" fmla="*/ 60758 h 157881"/>
                <a:gd name="connsiteX2" fmla="*/ 77629 w 189279"/>
                <a:gd name="connsiteY2" fmla="*/ 3703 h 157881"/>
                <a:gd name="connsiteX3" fmla="*/ 95441 w 189279"/>
                <a:gd name="connsiteY3" fmla="*/ 3322 h 157881"/>
                <a:gd name="connsiteX4" fmla="*/ 148685 w 189279"/>
                <a:gd name="connsiteY4" fmla="*/ 6561 h 157881"/>
                <a:gd name="connsiteX5" fmla="*/ 163735 w 189279"/>
                <a:gd name="connsiteY5" fmla="*/ 29230 h 157881"/>
                <a:gd name="connsiteX6" fmla="*/ 187357 w 189279"/>
                <a:gd name="connsiteY6" fmla="*/ 63615 h 157881"/>
                <a:gd name="connsiteX7" fmla="*/ 143066 w 189279"/>
                <a:gd name="connsiteY7" fmla="*/ 83046 h 157881"/>
                <a:gd name="connsiteX8" fmla="*/ 20193 w 189279"/>
                <a:gd name="connsiteY8" fmla="*/ 152579 h 157881"/>
                <a:gd name="connsiteX9" fmla="*/ 1238 w 189279"/>
                <a:gd name="connsiteY9" fmla="*/ 156865 h 157881"/>
                <a:gd name="connsiteX10" fmla="*/ 0 w 189279"/>
                <a:gd name="connsiteY10" fmla="*/ 117432 h 15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279" h="157881">
                  <a:moveTo>
                    <a:pt x="0" y="117432"/>
                  </a:moveTo>
                  <a:cubicBezTo>
                    <a:pt x="6763" y="98572"/>
                    <a:pt x="13621" y="79713"/>
                    <a:pt x="20383" y="60758"/>
                  </a:cubicBezTo>
                  <a:cubicBezTo>
                    <a:pt x="39433" y="41708"/>
                    <a:pt x="58579" y="22658"/>
                    <a:pt x="77629" y="3703"/>
                  </a:cubicBezTo>
                  <a:cubicBezTo>
                    <a:pt x="83534" y="3608"/>
                    <a:pt x="89440" y="3418"/>
                    <a:pt x="95441" y="3322"/>
                  </a:cubicBezTo>
                  <a:cubicBezTo>
                    <a:pt x="112871" y="9895"/>
                    <a:pt x="131826" y="-9537"/>
                    <a:pt x="148685" y="6561"/>
                  </a:cubicBezTo>
                  <a:cubicBezTo>
                    <a:pt x="159353" y="10466"/>
                    <a:pt x="158115" y="22277"/>
                    <a:pt x="163735" y="29230"/>
                  </a:cubicBezTo>
                  <a:cubicBezTo>
                    <a:pt x="172593" y="40184"/>
                    <a:pt x="196120" y="41232"/>
                    <a:pt x="187357" y="63615"/>
                  </a:cubicBezTo>
                  <a:cubicBezTo>
                    <a:pt x="179356" y="83904"/>
                    <a:pt x="160687" y="83237"/>
                    <a:pt x="143066" y="83046"/>
                  </a:cubicBezTo>
                  <a:cubicBezTo>
                    <a:pt x="88583" y="82475"/>
                    <a:pt x="51245" y="111812"/>
                    <a:pt x="20193" y="152579"/>
                  </a:cubicBezTo>
                  <a:cubicBezTo>
                    <a:pt x="14573" y="157056"/>
                    <a:pt x="8382" y="159342"/>
                    <a:pt x="1238" y="156865"/>
                  </a:cubicBezTo>
                  <a:cubicBezTo>
                    <a:pt x="762" y="143721"/>
                    <a:pt x="381" y="130576"/>
                    <a:pt x="0" y="117432"/>
                  </a:cubicBezTo>
                  <a:close/>
                </a:path>
              </a:pathLst>
            </a:custGeom>
            <a:solidFill>
              <a:srgbClr val="564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3" name="Freeform: Shape 902"/>
            <p:cNvSpPr/>
            <p:nvPr/>
          </p:nvSpPr>
          <p:spPr>
            <a:xfrm>
              <a:off x="2300973" y="4998084"/>
              <a:ext cx="48558" cy="53746"/>
            </a:xfrm>
            <a:custGeom>
              <a:avLst/>
              <a:gdLst>
                <a:gd name="connsiteX0" fmla="*/ 47606 w 48558"/>
                <a:gd name="connsiteY0" fmla="*/ 0 h 53746"/>
                <a:gd name="connsiteX1" fmla="*/ 48558 w 48558"/>
                <a:gd name="connsiteY1" fmla="*/ 9525 h 53746"/>
                <a:gd name="connsiteX2" fmla="*/ 48463 w 48558"/>
                <a:gd name="connsiteY2" fmla="*/ 46577 h 53746"/>
                <a:gd name="connsiteX3" fmla="*/ 266 w 48558"/>
                <a:gd name="connsiteY3" fmla="*/ 47339 h 53746"/>
                <a:gd name="connsiteX4" fmla="*/ 10363 w 48558"/>
                <a:gd name="connsiteY4" fmla="*/ 0 h 53746"/>
                <a:gd name="connsiteX5" fmla="*/ 47606 w 48558"/>
                <a:gd name="connsiteY5" fmla="*/ 0 h 5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58" h="53746">
                  <a:moveTo>
                    <a:pt x="47606" y="0"/>
                  </a:moveTo>
                  <a:cubicBezTo>
                    <a:pt x="47891" y="3143"/>
                    <a:pt x="48272" y="6382"/>
                    <a:pt x="48558" y="9525"/>
                  </a:cubicBezTo>
                  <a:cubicBezTo>
                    <a:pt x="48558" y="21908"/>
                    <a:pt x="48558" y="34195"/>
                    <a:pt x="48463" y="46577"/>
                  </a:cubicBezTo>
                  <a:cubicBezTo>
                    <a:pt x="32556" y="56674"/>
                    <a:pt x="16459" y="55340"/>
                    <a:pt x="266" y="47339"/>
                  </a:cubicBezTo>
                  <a:cubicBezTo>
                    <a:pt x="743" y="30956"/>
                    <a:pt x="-3544" y="13526"/>
                    <a:pt x="10363" y="0"/>
                  </a:cubicBezTo>
                  <a:cubicBezTo>
                    <a:pt x="22841" y="0"/>
                    <a:pt x="35223" y="0"/>
                    <a:pt x="47606" y="0"/>
                  </a:cubicBezTo>
                  <a:close/>
                </a:path>
              </a:pathLst>
            </a:custGeom>
            <a:solidFill>
              <a:srgbClr val="33293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4" name="Freeform: Shape 903"/>
            <p:cNvSpPr/>
            <p:nvPr/>
          </p:nvSpPr>
          <p:spPr>
            <a:xfrm>
              <a:off x="2291238" y="5044661"/>
              <a:ext cx="76390" cy="15507"/>
            </a:xfrm>
            <a:custGeom>
              <a:avLst/>
              <a:gdLst>
                <a:gd name="connsiteX0" fmla="*/ 10096 w 76390"/>
                <a:gd name="connsiteY0" fmla="*/ 762 h 15507"/>
                <a:gd name="connsiteX1" fmla="*/ 58293 w 76390"/>
                <a:gd name="connsiteY1" fmla="*/ 0 h 15507"/>
                <a:gd name="connsiteX2" fmla="*/ 76295 w 76390"/>
                <a:gd name="connsiteY2" fmla="*/ 1524 h 15507"/>
                <a:gd name="connsiteX3" fmla="*/ 76390 w 76390"/>
                <a:gd name="connsiteY3" fmla="*/ 11525 h 15507"/>
                <a:gd name="connsiteX4" fmla="*/ 58483 w 76390"/>
                <a:gd name="connsiteY4" fmla="*/ 11906 h 15507"/>
                <a:gd name="connsiteX5" fmla="*/ 0 w 76390"/>
                <a:gd name="connsiteY5" fmla="*/ 1524 h 15507"/>
                <a:gd name="connsiteX6" fmla="*/ 10096 w 76390"/>
                <a:gd name="connsiteY6" fmla="*/ 762 h 1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90" h="15507">
                  <a:moveTo>
                    <a:pt x="10096" y="762"/>
                  </a:moveTo>
                  <a:cubicBezTo>
                    <a:pt x="26098" y="476"/>
                    <a:pt x="42196" y="286"/>
                    <a:pt x="58293" y="0"/>
                  </a:cubicBezTo>
                  <a:cubicBezTo>
                    <a:pt x="64294" y="476"/>
                    <a:pt x="70294" y="1048"/>
                    <a:pt x="76295" y="1524"/>
                  </a:cubicBezTo>
                  <a:cubicBezTo>
                    <a:pt x="76295" y="4858"/>
                    <a:pt x="76390" y="8191"/>
                    <a:pt x="76390" y="11525"/>
                  </a:cubicBezTo>
                  <a:cubicBezTo>
                    <a:pt x="70580" y="16573"/>
                    <a:pt x="64579" y="16954"/>
                    <a:pt x="58483" y="11906"/>
                  </a:cubicBezTo>
                  <a:cubicBezTo>
                    <a:pt x="39243" y="7144"/>
                    <a:pt x="17050" y="19050"/>
                    <a:pt x="0" y="1524"/>
                  </a:cubicBezTo>
                  <a:cubicBezTo>
                    <a:pt x="3334" y="1238"/>
                    <a:pt x="6763" y="953"/>
                    <a:pt x="10096" y="76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5" name="Freeform: Shape 904"/>
            <p:cNvSpPr/>
            <p:nvPr/>
          </p:nvSpPr>
          <p:spPr>
            <a:xfrm>
              <a:off x="2432355" y="5302979"/>
              <a:ext cx="78339" cy="54060"/>
            </a:xfrm>
            <a:custGeom>
              <a:avLst/>
              <a:gdLst>
                <a:gd name="connsiteX0" fmla="*/ 20903 w 78339"/>
                <a:gd name="connsiteY0" fmla="*/ 10096 h 54060"/>
                <a:gd name="connsiteX1" fmla="*/ 39001 w 78339"/>
                <a:gd name="connsiteY1" fmla="*/ 0 h 54060"/>
                <a:gd name="connsiteX2" fmla="*/ 78339 w 78339"/>
                <a:gd name="connsiteY2" fmla="*/ 9906 h 54060"/>
                <a:gd name="connsiteX3" fmla="*/ 68147 w 78339"/>
                <a:gd name="connsiteY3" fmla="*/ 37910 h 54060"/>
                <a:gd name="connsiteX4" fmla="*/ 49955 w 78339"/>
                <a:gd name="connsiteY4" fmla="*/ 48101 h 54060"/>
                <a:gd name="connsiteX5" fmla="*/ 2520 w 78339"/>
                <a:gd name="connsiteY5" fmla="*/ 34385 h 54060"/>
                <a:gd name="connsiteX6" fmla="*/ 20903 w 78339"/>
                <a:gd name="connsiteY6" fmla="*/ 10096 h 5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39" h="54060">
                  <a:moveTo>
                    <a:pt x="20903" y="10096"/>
                  </a:moveTo>
                  <a:cubicBezTo>
                    <a:pt x="26904" y="6763"/>
                    <a:pt x="33000" y="3334"/>
                    <a:pt x="39001" y="0"/>
                  </a:cubicBezTo>
                  <a:cubicBezTo>
                    <a:pt x="52145" y="3334"/>
                    <a:pt x="65195" y="6572"/>
                    <a:pt x="78339" y="9906"/>
                  </a:cubicBezTo>
                  <a:cubicBezTo>
                    <a:pt x="74910" y="19240"/>
                    <a:pt x="71576" y="28575"/>
                    <a:pt x="68147" y="37910"/>
                  </a:cubicBezTo>
                  <a:cubicBezTo>
                    <a:pt x="62051" y="41338"/>
                    <a:pt x="55955" y="44767"/>
                    <a:pt x="49955" y="48101"/>
                  </a:cubicBezTo>
                  <a:cubicBezTo>
                    <a:pt x="29666" y="59055"/>
                    <a:pt x="12426" y="55150"/>
                    <a:pt x="2520" y="34385"/>
                  </a:cubicBezTo>
                  <a:cubicBezTo>
                    <a:pt x="-5290" y="18002"/>
                    <a:pt x="6235" y="11811"/>
                    <a:pt x="20903" y="10096"/>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6" name="Freeform: Shape 905"/>
            <p:cNvSpPr/>
            <p:nvPr/>
          </p:nvSpPr>
          <p:spPr>
            <a:xfrm>
              <a:off x="2282094" y="5336043"/>
              <a:ext cx="143541" cy="72092"/>
            </a:xfrm>
            <a:custGeom>
              <a:avLst/>
              <a:gdLst>
                <a:gd name="connsiteX0" fmla="*/ 85725 w 143541"/>
                <a:gd name="connsiteY0" fmla="*/ 72092 h 72092"/>
                <a:gd name="connsiteX1" fmla="*/ 0 w 143541"/>
                <a:gd name="connsiteY1" fmla="*/ 25705 h 72092"/>
                <a:gd name="connsiteX2" fmla="*/ 110014 w 143541"/>
                <a:gd name="connsiteY2" fmla="*/ 11989 h 72092"/>
                <a:gd name="connsiteX3" fmla="*/ 143542 w 143541"/>
                <a:gd name="connsiteY3" fmla="*/ 53423 h 72092"/>
                <a:gd name="connsiteX4" fmla="*/ 85725 w 143541"/>
                <a:gd name="connsiteY4" fmla="*/ 72092 h 72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41" h="72092">
                  <a:moveTo>
                    <a:pt x="85725" y="72092"/>
                  </a:moveTo>
                  <a:cubicBezTo>
                    <a:pt x="57150" y="56661"/>
                    <a:pt x="28575" y="41136"/>
                    <a:pt x="0" y="25705"/>
                  </a:cubicBezTo>
                  <a:cubicBezTo>
                    <a:pt x="25051" y="-2965"/>
                    <a:pt x="63627" y="-7823"/>
                    <a:pt x="110014" y="11989"/>
                  </a:cubicBezTo>
                  <a:cubicBezTo>
                    <a:pt x="121730" y="25324"/>
                    <a:pt x="143447" y="30753"/>
                    <a:pt x="143542" y="53423"/>
                  </a:cubicBezTo>
                  <a:cubicBezTo>
                    <a:pt x="127635" y="70092"/>
                    <a:pt x="106966" y="72092"/>
                    <a:pt x="85725" y="72092"/>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7" name="Freeform: Shape 906"/>
            <p:cNvSpPr/>
            <p:nvPr/>
          </p:nvSpPr>
          <p:spPr>
            <a:xfrm>
              <a:off x="2386028" y="5298954"/>
              <a:ext cx="96376" cy="90511"/>
            </a:xfrm>
            <a:custGeom>
              <a:avLst/>
              <a:gdLst>
                <a:gd name="connsiteX0" fmla="*/ 39608 w 96376"/>
                <a:gd name="connsiteY0" fmla="*/ 90512 h 90511"/>
                <a:gd name="connsiteX1" fmla="*/ 841 w 96376"/>
                <a:gd name="connsiteY1" fmla="*/ 62794 h 90511"/>
                <a:gd name="connsiteX2" fmla="*/ 12366 w 96376"/>
                <a:gd name="connsiteY2" fmla="*/ 16693 h 90511"/>
                <a:gd name="connsiteX3" fmla="*/ 56943 w 96376"/>
                <a:gd name="connsiteY3" fmla="*/ 3739 h 90511"/>
                <a:gd name="connsiteX4" fmla="*/ 67325 w 96376"/>
                <a:gd name="connsiteY4" fmla="*/ 14121 h 90511"/>
                <a:gd name="connsiteX5" fmla="*/ 96377 w 96376"/>
                <a:gd name="connsiteY5" fmla="*/ 52126 h 90511"/>
                <a:gd name="connsiteX6" fmla="*/ 86090 w 96376"/>
                <a:gd name="connsiteY6" fmla="*/ 70604 h 90511"/>
                <a:gd name="connsiteX7" fmla="*/ 57324 w 96376"/>
                <a:gd name="connsiteY7" fmla="*/ 89559 h 90511"/>
                <a:gd name="connsiteX8" fmla="*/ 39608 w 96376"/>
                <a:gd name="connsiteY8" fmla="*/ 90512 h 9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76" h="90511">
                  <a:moveTo>
                    <a:pt x="39608" y="90512"/>
                  </a:moveTo>
                  <a:cubicBezTo>
                    <a:pt x="25511" y="82892"/>
                    <a:pt x="9604" y="77748"/>
                    <a:pt x="841" y="62794"/>
                  </a:cubicBezTo>
                  <a:cubicBezTo>
                    <a:pt x="-2493" y="45649"/>
                    <a:pt x="4651" y="31171"/>
                    <a:pt x="12366" y="16693"/>
                  </a:cubicBezTo>
                  <a:cubicBezTo>
                    <a:pt x="24653" y="3739"/>
                    <a:pt x="38179" y="-5500"/>
                    <a:pt x="56943" y="3739"/>
                  </a:cubicBezTo>
                  <a:cubicBezTo>
                    <a:pt x="60372" y="7168"/>
                    <a:pt x="63801" y="10692"/>
                    <a:pt x="67325" y="14121"/>
                  </a:cubicBezTo>
                  <a:cubicBezTo>
                    <a:pt x="42370" y="53364"/>
                    <a:pt x="83613" y="41839"/>
                    <a:pt x="96377" y="52126"/>
                  </a:cubicBezTo>
                  <a:cubicBezTo>
                    <a:pt x="92948" y="58317"/>
                    <a:pt x="89519" y="64509"/>
                    <a:pt x="86090" y="70604"/>
                  </a:cubicBezTo>
                  <a:cubicBezTo>
                    <a:pt x="73136" y="71843"/>
                    <a:pt x="63515" y="78034"/>
                    <a:pt x="57324" y="89559"/>
                  </a:cubicBezTo>
                  <a:cubicBezTo>
                    <a:pt x="51419" y="89940"/>
                    <a:pt x="45513" y="90226"/>
                    <a:pt x="39608" y="9051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8" name="Freeform: Shape 907"/>
            <p:cNvSpPr/>
            <p:nvPr/>
          </p:nvSpPr>
          <p:spPr>
            <a:xfrm>
              <a:off x="2130075" y="5255640"/>
              <a:ext cx="132882" cy="94868"/>
            </a:xfrm>
            <a:custGeom>
              <a:avLst/>
              <a:gdLst>
                <a:gd name="connsiteX0" fmla="*/ 286 w 132882"/>
                <a:gd name="connsiteY0" fmla="*/ 0 h 94868"/>
                <a:gd name="connsiteX1" fmla="*/ 73914 w 132882"/>
                <a:gd name="connsiteY1" fmla="*/ 28480 h 94868"/>
                <a:gd name="connsiteX2" fmla="*/ 131636 w 132882"/>
                <a:gd name="connsiteY2" fmla="*/ 67532 h 94868"/>
                <a:gd name="connsiteX3" fmla="*/ 124587 w 132882"/>
                <a:gd name="connsiteY3" fmla="*/ 94869 h 94868"/>
                <a:gd name="connsiteX4" fmla="*/ 27527 w 132882"/>
                <a:gd name="connsiteY4" fmla="*/ 57340 h 94868"/>
                <a:gd name="connsiteX5" fmla="*/ 0 w 132882"/>
                <a:gd name="connsiteY5" fmla="*/ 18764 h 94868"/>
                <a:gd name="connsiteX6" fmla="*/ 286 w 132882"/>
                <a:gd name="connsiteY6" fmla="*/ 0 h 9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882" h="94868">
                  <a:moveTo>
                    <a:pt x="286" y="0"/>
                  </a:moveTo>
                  <a:cubicBezTo>
                    <a:pt x="24384" y="10763"/>
                    <a:pt x="45720" y="28480"/>
                    <a:pt x="73914" y="28480"/>
                  </a:cubicBezTo>
                  <a:cubicBezTo>
                    <a:pt x="100679" y="30385"/>
                    <a:pt x="119920" y="43339"/>
                    <a:pt x="131636" y="67532"/>
                  </a:cubicBezTo>
                  <a:cubicBezTo>
                    <a:pt x="134112" y="77819"/>
                    <a:pt x="133445" y="87439"/>
                    <a:pt x="124587" y="94869"/>
                  </a:cubicBezTo>
                  <a:cubicBezTo>
                    <a:pt x="92202" y="82391"/>
                    <a:pt x="59817" y="69818"/>
                    <a:pt x="27527" y="57340"/>
                  </a:cubicBezTo>
                  <a:cubicBezTo>
                    <a:pt x="18288" y="44482"/>
                    <a:pt x="9144" y="31623"/>
                    <a:pt x="0" y="18764"/>
                  </a:cubicBezTo>
                  <a:cubicBezTo>
                    <a:pt x="0" y="12478"/>
                    <a:pt x="191" y="6191"/>
                    <a:pt x="286" y="0"/>
                  </a:cubicBezTo>
                  <a:close/>
                </a:path>
              </a:pathLst>
            </a:custGeom>
            <a:solidFill>
              <a:srgbClr val="44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9" name="Freeform: Shape 908"/>
            <p:cNvSpPr/>
            <p:nvPr/>
          </p:nvSpPr>
          <p:spPr>
            <a:xfrm>
              <a:off x="2252376" y="5300086"/>
              <a:ext cx="154787" cy="61662"/>
            </a:xfrm>
            <a:custGeom>
              <a:avLst/>
              <a:gdLst>
                <a:gd name="connsiteX0" fmla="*/ 2286 w 154787"/>
                <a:gd name="connsiteY0" fmla="*/ 50423 h 61662"/>
                <a:gd name="connsiteX1" fmla="*/ 0 w 154787"/>
                <a:gd name="connsiteY1" fmla="*/ 22705 h 61662"/>
                <a:gd name="connsiteX2" fmla="*/ 154781 w 154787"/>
                <a:gd name="connsiteY2" fmla="*/ 22801 h 61662"/>
                <a:gd name="connsiteX3" fmla="*/ 134493 w 154787"/>
                <a:gd name="connsiteY3" fmla="*/ 61662 h 61662"/>
                <a:gd name="connsiteX4" fmla="*/ 29718 w 154787"/>
                <a:gd name="connsiteY4" fmla="*/ 61662 h 61662"/>
                <a:gd name="connsiteX5" fmla="*/ 2286 w 154787"/>
                <a:gd name="connsiteY5" fmla="*/ 50423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87" h="61662">
                  <a:moveTo>
                    <a:pt x="2286" y="50423"/>
                  </a:moveTo>
                  <a:cubicBezTo>
                    <a:pt x="1524" y="41184"/>
                    <a:pt x="762" y="31944"/>
                    <a:pt x="0" y="22705"/>
                  </a:cubicBezTo>
                  <a:cubicBezTo>
                    <a:pt x="39338" y="-7584"/>
                    <a:pt x="115633" y="-7584"/>
                    <a:pt x="154781" y="22801"/>
                  </a:cubicBezTo>
                  <a:cubicBezTo>
                    <a:pt x="154972" y="39374"/>
                    <a:pt x="150971" y="53757"/>
                    <a:pt x="134493" y="61662"/>
                  </a:cubicBezTo>
                  <a:cubicBezTo>
                    <a:pt x="99536" y="46899"/>
                    <a:pt x="64675" y="53661"/>
                    <a:pt x="29718" y="61662"/>
                  </a:cubicBezTo>
                  <a:cubicBezTo>
                    <a:pt x="20574" y="57948"/>
                    <a:pt x="11430" y="54138"/>
                    <a:pt x="2286" y="50423"/>
                  </a:cubicBezTo>
                  <a:close/>
                </a:path>
              </a:pathLst>
            </a:custGeom>
            <a:solidFill>
              <a:srgbClr val="AA9BA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0" name="Freeform: Shape 909"/>
            <p:cNvSpPr/>
            <p:nvPr/>
          </p:nvSpPr>
          <p:spPr>
            <a:xfrm>
              <a:off x="2204084" y="5253597"/>
              <a:ext cx="250031" cy="69289"/>
            </a:xfrm>
            <a:custGeom>
              <a:avLst/>
              <a:gdLst>
                <a:gd name="connsiteX0" fmla="*/ 203073 w 250031"/>
                <a:gd name="connsiteY0" fmla="*/ 69289 h 69289"/>
                <a:gd name="connsiteX1" fmla="*/ 48292 w 250031"/>
                <a:gd name="connsiteY1" fmla="*/ 69194 h 69289"/>
                <a:gd name="connsiteX2" fmla="*/ 0 w 250031"/>
                <a:gd name="connsiteY2" fmla="*/ 30522 h 69289"/>
                <a:gd name="connsiteX3" fmla="*/ 762 w 250031"/>
                <a:gd name="connsiteY3" fmla="*/ 21569 h 69289"/>
                <a:gd name="connsiteX4" fmla="*/ 46291 w 250031"/>
                <a:gd name="connsiteY4" fmla="*/ 3662 h 69289"/>
                <a:gd name="connsiteX5" fmla="*/ 79819 w 250031"/>
                <a:gd name="connsiteY5" fmla="*/ 1185 h 69289"/>
                <a:gd name="connsiteX6" fmla="*/ 161830 w 250031"/>
                <a:gd name="connsiteY6" fmla="*/ 2614 h 69289"/>
                <a:gd name="connsiteX7" fmla="*/ 195644 w 250031"/>
                <a:gd name="connsiteY7" fmla="*/ 804 h 69289"/>
                <a:gd name="connsiteX8" fmla="*/ 250031 w 250031"/>
                <a:gd name="connsiteY8" fmla="*/ 21569 h 69289"/>
                <a:gd name="connsiteX9" fmla="*/ 238887 w 250031"/>
                <a:gd name="connsiteY9" fmla="*/ 49286 h 69289"/>
                <a:gd name="connsiteX10" fmla="*/ 203073 w 250031"/>
                <a:gd name="connsiteY10" fmla="*/ 69289 h 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031" h="69289">
                  <a:moveTo>
                    <a:pt x="203073" y="69289"/>
                  </a:moveTo>
                  <a:cubicBezTo>
                    <a:pt x="151448" y="69289"/>
                    <a:pt x="99822" y="69194"/>
                    <a:pt x="48292" y="69194"/>
                  </a:cubicBezTo>
                  <a:cubicBezTo>
                    <a:pt x="24289" y="66051"/>
                    <a:pt x="13525" y="46619"/>
                    <a:pt x="0" y="30522"/>
                  </a:cubicBezTo>
                  <a:cubicBezTo>
                    <a:pt x="1048" y="27569"/>
                    <a:pt x="1333" y="24617"/>
                    <a:pt x="762" y="21569"/>
                  </a:cubicBezTo>
                  <a:cubicBezTo>
                    <a:pt x="11144" y="3376"/>
                    <a:pt x="29623" y="5853"/>
                    <a:pt x="46291" y="3662"/>
                  </a:cubicBezTo>
                  <a:cubicBezTo>
                    <a:pt x="57340" y="1185"/>
                    <a:pt x="68485" y="-720"/>
                    <a:pt x="79819" y="1185"/>
                  </a:cubicBezTo>
                  <a:cubicBezTo>
                    <a:pt x="107061" y="7186"/>
                    <a:pt x="134493" y="137"/>
                    <a:pt x="161830" y="2614"/>
                  </a:cubicBezTo>
                  <a:cubicBezTo>
                    <a:pt x="173069" y="519"/>
                    <a:pt x="184213" y="-1006"/>
                    <a:pt x="195644" y="804"/>
                  </a:cubicBezTo>
                  <a:cubicBezTo>
                    <a:pt x="213550" y="8234"/>
                    <a:pt x="237458" y="233"/>
                    <a:pt x="250031" y="21569"/>
                  </a:cubicBezTo>
                  <a:cubicBezTo>
                    <a:pt x="246317" y="30808"/>
                    <a:pt x="242602" y="40047"/>
                    <a:pt x="238887" y="49286"/>
                  </a:cubicBezTo>
                  <a:cubicBezTo>
                    <a:pt x="226886" y="55859"/>
                    <a:pt x="214979" y="62526"/>
                    <a:pt x="203073" y="69289"/>
                  </a:cubicBezTo>
                  <a:close/>
                </a:path>
              </a:pathLst>
            </a:custGeom>
            <a:solidFill>
              <a:srgbClr val="BDB3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1" name="Freeform: Shape 910"/>
            <p:cNvSpPr/>
            <p:nvPr/>
          </p:nvSpPr>
          <p:spPr>
            <a:xfrm>
              <a:off x="2194559" y="5204855"/>
              <a:ext cx="67687" cy="70216"/>
            </a:xfrm>
            <a:custGeom>
              <a:avLst/>
              <a:gdLst>
                <a:gd name="connsiteX0" fmla="*/ 59722 w 67687"/>
                <a:gd name="connsiteY0" fmla="*/ 69550 h 70216"/>
                <a:gd name="connsiteX1" fmla="*/ 10287 w 67687"/>
                <a:gd name="connsiteY1" fmla="*/ 70216 h 70216"/>
                <a:gd name="connsiteX2" fmla="*/ 0 w 67687"/>
                <a:gd name="connsiteY2" fmla="*/ 22020 h 70216"/>
                <a:gd name="connsiteX3" fmla="*/ 3239 w 67687"/>
                <a:gd name="connsiteY3" fmla="*/ 12400 h 70216"/>
                <a:gd name="connsiteX4" fmla="*/ 50768 w 67687"/>
                <a:gd name="connsiteY4" fmla="*/ 6208 h 70216"/>
                <a:gd name="connsiteX5" fmla="*/ 59722 w 67687"/>
                <a:gd name="connsiteY5" fmla="*/ 69550 h 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87" h="70216">
                  <a:moveTo>
                    <a:pt x="59722" y="69550"/>
                  </a:moveTo>
                  <a:cubicBezTo>
                    <a:pt x="43243" y="69740"/>
                    <a:pt x="26765" y="70026"/>
                    <a:pt x="10287" y="70216"/>
                  </a:cubicBezTo>
                  <a:cubicBezTo>
                    <a:pt x="-6191" y="56977"/>
                    <a:pt x="6572" y="37450"/>
                    <a:pt x="0" y="22020"/>
                  </a:cubicBezTo>
                  <a:cubicBezTo>
                    <a:pt x="1048" y="18781"/>
                    <a:pt x="2095" y="15638"/>
                    <a:pt x="3239" y="12400"/>
                  </a:cubicBezTo>
                  <a:cubicBezTo>
                    <a:pt x="17526" y="-1697"/>
                    <a:pt x="33338" y="-3793"/>
                    <a:pt x="50768" y="6208"/>
                  </a:cubicBezTo>
                  <a:cubicBezTo>
                    <a:pt x="70199" y="25068"/>
                    <a:pt x="72485" y="46213"/>
                    <a:pt x="59722" y="6955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2" name="Freeform: Shape 911"/>
            <p:cNvSpPr/>
            <p:nvPr/>
          </p:nvSpPr>
          <p:spPr>
            <a:xfrm>
              <a:off x="2196940" y="5166479"/>
              <a:ext cx="265768" cy="69791"/>
            </a:xfrm>
            <a:custGeom>
              <a:avLst/>
              <a:gdLst>
                <a:gd name="connsiteX0" fmla="*/ 48101 w 265768"/>
                <a:gd name="connsiteY0" fmla="*/ 51537 h 69791"/>
                <a:gd name="connsiteX1" fmla="*/ 762 w 265768"/>
                <a:gd name="connsiteY1" fmla="*/ 50775 h 69791"/>
                <a:gd name="connsiteX2" fmla="*/ 0 w 265768"/>
                <a:gd name="connsiteY2" fmla="*/ 33154 h 69791"/>
                <a:gd name="connsiteX3" fmla="*/ 10573 w 265768"/>
                <a:gd name="connsiteY3" fmla="*/ 22200 h 69791"/>
                <a:gd name="connsiteX4" fmla="*/ 76295 w 265768"/>
                <a:gd name="connsiteY4" fmla="*/ 1912 h 69791"/>
                <a:gd name="connsiteX5" fmla="*/ 254794 w 265768"/>
                <a:gd name="connsiteY5" fmla="*/ 22200 h 69791"/>
                <a:gd name="connsiteX6" fmla="*/ 264414 w 265768"/>
                <a:gd name="connsiteY6" fmla="*/ 50680 h 69791"/>
                <a:gd name="connsiteX7" fmla="*/ 215551 w 265768"/>
                <a:gd name="connsiteY7" fmla="*/ 66110 h 69791"/>
                <a:gd name="connsiteX8" fmla="*/ 158020 w 265768"/>
                <a:gd name="connsiteY8" fmla="*/ 66206 h 69791"/>
                <a:gd name="connsiteX9" fmla="*/ 108204 w 265768"/>
                <a:gd name="connsiteY9" fmla="*/ 66301 h 69791"/>
                <a:gd name="connsiteX10" fmla="*/ 48101 w 265768"/>
                <a:gd name="connsiteY10" fmla="*/ 51537 h 6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68" h="69791">
                  <a:moveTo>
                    <a:pt x="48101" y="51537"/>
                  </a:moveTo>
                  <a:cubicBezTo>
                    <a:pt x="32290" y="51251"/>
                    <a:pt x="16573" y="51061"/>
                    <a:pt x="762" y="50775"/>
                  </a:cubicBezTo>
                  <a:cubicBezTo>
                    <a:pt x="476" y="44870"/>
                    <a:pt x="286" y="39059"/>
                    <a:pt x="0" y="33154"/>
                  </a:cubicBezTo>
                  <a:cubicBezTo>
                    <a:pt x="3524" y="29534"/>
                    <a:pt x="7048" y="25820"/>
                    <a:pt x="10573" y="22200"/>
                  </a:cubicBezTo>
                  <a:cubicBezTo>
                    <a:pt x="29813" y="6865"/>
                    <a:pt x="51911" y="-374"/>
                    <a:pt x="76295" y="1912"/>
                  </a:cubicBezTo>
                  <a:cubicBezTo>
                    <a:pt x="135922" y="7436"/>
                    <a:pt x="198882" y="-15424"/>
                    <a:pt x="254794" y="22200"/>
                  </a:cubicBezTo>
                  <a:cubicBezTo>
                    <a:pt x="259080" y="31344"/>
                    <a:pt x="269462" y="38392"/>
                    <a:pt x="264414" y="50680"/>
                  </a:cubicBezTo>
                  <a:cubicBezTo>
                    <a:pt x="251746" y="67539"/>
                    <a:pt x="234125" y="68396"/>
                    <a:pt x="215551" y="66110"/>
                  </a:cubicBezTo>
                  <a:cubicBezTo>
                    <a:pt x="196405" y="69063"/>
                    <a:pt x="177165" y="62967"/>
                    <a:pt x="158020" y="66206"/>
                  </a:cubicBezTo>
                  <a:cubicBezTo>
                    <a:pt x="141446" y="70778"/>
                    <a:pt x="124777" y="71158"/>
                    <a:pt x="108204" y="66301"/>
                  </a:cubicBezTo>
                  <a:cubicBezTo>
                    <a:pt x="87725" y="63253"/>
                    <a:pt x="65056" y="68968"/>
                    <a:pt x="48101" y="51537"/>
                  </a:cubicBezTo>
                  <a:close/>
                </a:path>
              </a:pathLst>
            </a:custGeom>
            <a:solidFill>
              <a:srgbClr val="EBE8E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3" name="Freeform: Shape 912"/>
            <p:cNvSpPr/>
            <p:nvPr/>
          </p:nvSpPr>
          <p:spPr>
            <a:xfrm>
              <a:off x="2207608" y="5056187"/>
              <a:ext cx="244221" cy="132492"/>
            </a:xfrm>
            <a:custGeom>
              <a:avLst/>
              <a:gdLst>
                <a:gd name="connsiteX0" fmla="*/ 244221 w 244221"/>
                <a:gd name="connsiteY0" fmla="*/ 132493 h 132492"/>
                <a:gd name="connsiteX1" fmla="*/ 0 w 244221"/>
                <a:gd name="connsiteY1" fmla="*/ 132493 h 132492"/>
                <a:gd name="connsiteX2" fmla="*/ 148018 w 244221"/>
                <a:gd name="connsiteY2" fmla="*/ 55531 h 132492"/>
                <a:gd name="connsiteX3" fmla="*/ 169259 w 244221"/>
                <a:gd name="connsiteY3" fmla="*/ 44863 h 132492"/>
                <a:gd name="connsiteX4" fmla="*/ 153353 w 244221"/>
                <a:gd name="connsiteY4" fmla="*/ 35433 h 132492"/>
                <a:gd name="connsiteX5" fmla="*/ 142113 w 244221"/>
                <a:gd name="connsiteY5" fmla="*/ 381 h 132492"/>
                <a:gd name="connsiteX6" fmla="*/ 160020 w 244221"/>
                <a:gd name="connsiteY6" fmla="*/ 0 h 132492"/>
                <a:gd name="connsiteX7" fmla="*/ 174689 w 244221"/>
                <a:gd name="connsiteY7" fmla="*/ 10287 h 132492"/>
                <a:gd name="connsiteX8" fmla="*/ 241554 w 244221"/>
                <a:gd name="connsiteY8" fmla="*/ 32861 h 132492"/>
                <a:gd name="connsiteX9" fmla="*/ 190976 w 244221"/>
                <a:gd name="connsiteY9" fmla="*/ 69628 h 132492"/>
                <a:gd name="connsiteX10" fmla="*/ 244221 w 244221"/>
                <a:gd name="connsiteY10"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221" h="132492">
                  <a:moveTo>
                    <a:pt x="244221" y="132493"/>
                  </a:moveTo>
                  <a:cubicBezTo>
                    <a:pt x="162782" y="132493"/>
                    <a:pt x="81439" y="132493"/>
                    <a:pt x="0" y="132493"/>
                  </a:cubicBezTo>
                  <a:cubicBezTo>
                    <a:pt x="23622" y="71533"/>
                    <a:pt x="74962" y="42291"/>
                    <a:pt x="148018" y="55531"/>
                  </a:cubicBezTo>
                  <a:cubicBezTo>
                    <a:pt x="156686" y="57055"/>
                    <a:pt x="167735" y="59341"/>
                    <a:pt x="169259" y="44863"/>
                  </a:cubicBezTo>
                  <a:cubicBezTo>
                    <a:pt x="170878" y="28956"/>
                    <a:pt x="162687" y="36195"/>
                    <a:pt x="153353" y="35433"/>
                  </a:cubicBezTo>
                  <a:cubicBezTo>
                    <a:pt x="127826" y="33147"/>
                    <a:pt x="127540" y="18002"/>
                    <a:pt x="142113" y="381"/>
                  </a:cubicBezTo>
                  <a:cubicBezTo>
                    <a:pt x="148114" y="286"/>
                    <a:pt x="154019" y="95"/>
                    <a:pt x="160020" y="0"/>
                  </a:cubicBezTo>
                  <a:cubicBezTo>
                    <a:pt x="160782" y="9239"/>
                    <a:pt x="159639" y="20860"/>
                    <a:pt x="174689" y="10287"/>
                  </a:cubicBezTo>
                  <a:cubicBezTo>
                    <a:pt x="207074" y="-12382"/>
                    <a:pt x="233362" y="6191"/>
                    <a:pt x="241554" y="32861"/>
                  </a:cubicBezTo>
                  <a:cubicBezTo>
                    <a:pt x="254032" y="73057"/>
                    <a:pt x="210217" y="57626"/>
                    <a:pt x="190976" y="69628"/>
                  </a:cubicBezTo>
                  <a:cubicBezTo>
                    <a:pt x="216218" y="85820"/>
                    <a:pt x="236506" y="104013"/>
                    <a:pt x="244221" y="132493"/>
                  </a:cubicBezTo>
                  <a:close/>
                </a:path>
              </a:pathLst>
            </a:custGeom>
            <a:solidFill>
              <a:srgbClr val="FCFC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4" name="Freeform: Shape 913"/>
            <p:cNvSpPr/>
            <p:nvPr/>
          </p:nvSpPr>
          <p:spPr>
            <a:xfrm>
              <a:off x="2391557" y="5217159"/>
              <a:ext cx="71880" cy="57721"/>
            </a:xfrm>
            <a:custGeom>
              <a:avLst/>
              <a:gdLst>
                <a:gd name="connsiteX0" fmla="*/ 12933 w 71880"/>
                <a:gd name="connsiteY0" fmla="*/ 857 h 57721"/>
                <a:gd name="connsiteX1" fmla="*/ 69797 w 71880"/>
                <a:gd name="connsiteY1" fmla="*/ 0 h 57721"/>
                <a:gd name="connsiteX2" fmla="*/ 62463 w 71880"/>
                <a:gd name="connsiteY2" fmla="*/ 57721 h 57721"/>
                <a:gd name="connsiteX3" fmla="*/ 3789 w 71880"/>
                <a:gd name="connsiteY3" fmla="*/ 57245 h 57721"/>
                <a:gd name="connsiteX4" fmla="*/ 12933 w 71880"/>
                <a:gd name="connsiteY4" fmla="*/ 857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0" h="57721">
                  <a:moveTo>
                    <a:pt x="12933" y="857"/>
                  </a:moveTo>
                  <a:cubicBezTo>
                    <a:pt x="31887" y="571"/>
                    <a:pt x="50842" y="286"/>
                    <a:pt x="69797" y="0"/>
                  </a:cubicBezTo>
                  <a:cubicBezTo>
                    <a:pt x="69987" y="19621"/>
                    <a:pt x="77607" y="40100"/>
                    <a:pt x="62463" y="57721"/>
                  </a:cubicBezTo>
                  <a:cubicBezTo>
                    <a:pt x="42936" y="57531"/>
                    <a:pt x="23315" y="57341"/>
                    <a:pt x="3789" y="57245"/>
                  </a:cubicBezTo>
                  <a:cubicBezTo>
                    <a:pt x="-4784" y="36576"/>
                    <a:pt x="2455" y="18479"/>
                    <a:pt x="12933" y="857"/>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5" name="Freeform: Shape 914"/>
            <p:cNvSpPr/>
            <p:nvPr/>
          </p:nvSpPr>
          <p:spPr>
            <a:xfrm>
              <a:off x="2277235" y="5218016"/>
              <a:ext cx="99033" cy="56388"/>
            </a:xfrm>
            <a:custGeom>
              <a:avLst/>
              <a:gdLst>
                <a:gd name="connsiteX0" fmla="*/ 22575 w 99033"/>
                <a:gd name="connsiteY0" fmla="*/ 0 h 56388"/>
                <a:gd name="connsiteX1" fmla="*/ 82202 w 99033"/>
                <a:gd name="connsiteY1" fmla="*/ 0 h 56388"/>
                <a:gd name="connsiteX2" fmla="*/ 91346 w 99033"/>
                <a:gd name="connsiteY2" fmla="*/ 56388 h 56388"/>
                <a:gd name="connsiteX3" fmla="*/ 3906 w 99033"/>
                <a:gd name="connsiteY3" fmla="*/ 56388 h 56388"/>
                <a:gd name="connsiteX4" fmla="*/ 22575 w 99033"/>
                <a:gd name="connsiteY4" fmla="*/ 0 h 5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33" h="56388">
                  <a:moveTo>
                    <a:pt x="22575" y="0"/>
                  </a:moveTo>
                  <a:cubicBezTo>
                    <a:pt x="42482" y="0"/>
                    <a:pt x="62294" y="0"/>
                    <a:pt x="82202" y="0"/>
                  </a:cubicBezTo>
                  <a:cubicBezTo>
                    <a:pt x="103061" y="15907"/>
                    <a:pt x="102585" y="35338"/>
                    <a:pt x="91346" y="56388"/>
                  </a:cubicBezTo>
                  <a:cubicBezTo>
                    <a:pt x="62199" y="56388"/>
                    <a:pt x="33053" y="56388"/>
                    <a:pt x="3906" y="56388"/>
                  </a:cubicBezTo>
                  <a:cubicBezTo>
                    <a:pt x="-5524" y="32480"/>
                    <a:pt x="2668" y="14288"/>
                    <a:pt x="22575" y="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6" name="Freeform: Shape 915"/>
            <p:cNvSpPr/>
            <p:nvPr/>
          </p:nvSpPr>
          <p:spPr>
            <a:xfrm>
              <a:off x="2357877" y="5208336"/>
              <a:ext cx="58004" cy="66067"/>
            </a:xfrm>
            <a:custGeom>
              <a:avLst/>
              <a:gdLst>
                <a:gd name="connsiteX0" fmla="*/ 10704 w 58004"/>
                <a:gd name="connsiteY0" fmla="*/ 66068 h 66067"/>
                <a:gd name="connsiteX1" fmla="*/ 1560 w 58004"/>
                <a:gd name="connsiteY1" fmla="*/ 9680 h 66067"/>
                <a:gd name="connsiteX2" fmla="*/ 46708 w 58004"/>
                <a:gd name="connsiteY2" fmla="*/ 9680 h 66067"/>
                <a:gd name="connsiteX3" fmla="*/ 37564 w 58004"/>
                <a:gd name="connsiteY3" fmla="*/ 66068 h 66067"/>
                <a:gd name="connsiteX4" fmla="*/ 10704 w 58004"/>
                <a:gd name="connsiteY4" fmla="*/ 66068 h 6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4" h="66067">
                  <a:moveTo>
                    <a:pt x="10704" y="66068"/>
                  </a:moveTo>
                  <a:cubicBezTo>
                    <a:pt x="-4536" y="49209"/>
                    <a:pt x="703" y="29111"/>
                    <a:pt x="1560" y="9680"/>
                  </a:cubicBezTo>
                  <a:cubicBezTo>
                    <a:pt x="16609" y="-3179"/>
                    <a:pt x="31659" y="-3274"/>
                    <a:pt x="46708" y="9680"/>
                  </a:cubicBezTo>
                  <a:cubicBezTo>
                    <a:pt x="62615" y="31492"/>
                    <a:pt x="63568" y="51018"/>
                    <a:pt x="37564" y="66068"/>
                  </a:cubicBezTo>
                  <a:cubicBezTo>
                    <a:pt x="28611" y="66068"/>
                    <a:pt x="19657" y="66068"/>
                    <a:pt x="10704" y="66068"/>
                  </a:cubicBezTo>
                  <a:close/>
                </a:path>
              </a:pathLst>
            </a:custGeom>
            <a:solidFill>
              <a:srgbClr val="5042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7" name="Freeform: Shape 916"/>
            <p:cNvSpPr/>
            <p:nvPr/>
          </p:nvSpPr>
          <p:spPr>
            <a:xfrm>
              <a:off x="2243519" y="5208623"/>
              <a:ext cx="58138" cy="65781"/>
            </a:xfrm>
            <a:custGeom>
              <a:avLst/>
              <a:gdLst>
                <a:gd name="connsiteX0" fmla="*/ 56291 w 58138"/>
                <a:gd name="connsiteY0" fmla="*/ 9394 h 65781"/>
                <a:gd name="connsiteX1" fmla="*/ 37622 w 58138"/>
                <a:gd name="connsiteY1" fmla="*/ 65782 h 65781"/>
                <a:gd name="connsiteX2" fmla="*/ 10761 w 58138"/>
                <a:gd name="connsiteY2" fmla="*/ 65782 h 65781"/>
                <a:gd name="connsiteX3" fmla="*/ 1522 w 58138"/>
                <a:gd name="connsiteY3" fmla="*/ 9394 h 65781"/>
                <a:gd name="connsiteX4" fmla="*/ 56291 w 58138"/>
                <a:gd name="connsiteY4" fmla="*/ 9394 h 6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8" h="65781">
                  <a:moveTo>
                    <a:pt x="56291" y="9394"/>
                  </a:moveTo>
                  <a:cubicBezTo>
                    <a:pt x="62292" y="32254"/>
                    <a:pt x="53052" y="49970"/>
                    <a:pt x="37622" y="65782"/>
                  </a:cubicBezTo>
                  <a:cubicBezTo>
                    <a:pt x="28668" y="65782"/>
                    <a:pt x="19715" y="65782"/>
                    <a:pt x="10761" y="65782"/>
                  </a:cubicBezTo>
                  <a:cubicBezTo>
                    <a:pt x="-4479" y="49018"/>
                    <a:pt x="665" y="28825"/>
                    <a:pt x="1522" y="9394"/>
                  </a:cubicBezTo>
                  <a:cubicBezTo>
                    <a:pt x="19810" y="7393"/>
                    <a:pt x="38003" y="-10704"/>
                    <a:pt x="56291" y="9394"/>
                  </a:cubicBezTo>
                  <a:close/>
                </a:path>
              </a:pathLst>
            </a:custGeom>
            <a:solidFill>
              <a:srgbClr val="4A3C4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2" name="Rectangle 1"/>
          <p:cNvSpPr/>
          <p:nvPr/>
        </p:nvSpPr>
        <p:spPr>
          <a:xfrm>
            <a:off x="5784609" y="5001516"/>
            <a:ext cx="385830" cy="87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936" name="Group 935"/>
          <p:cNvGrpSpPr/>
          <p:nvPr/>
        </p:nvGrpSpPr>
        <p:grpSpPr>
          <a:xfrm>
            <a:off x="1206293" y="1173011"/>
            <a:ext cx="363374" cy="364952"/>
            <a:chOff x="7322174" y="1948839"/>
            <a:chExt cx="484498" cy="486602"/>
          </a:xfrm>
        </p:grpSpPr>
        <p:sp>
          <p:nvSpPr>
            <p:cNvPr id="937" name="Freeform: Shape 93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8" name="Freeform: Shape 93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9" name="Freeform: Shape 93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0" name="Freeform: Shape 93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1" name="Freeform: Shape 94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2" name="Freeform: Shape 94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3" name="Freeform: Shape 94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4" name="Freeform: Shape 94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5" name="Freeform: Shape 94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6" name="Freeform: Shape 94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7" name="Freeform: Shape 94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8" name="Freeform: Shape 94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9" name="Freeform: Shape 94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0" name="Freeform: Shape 94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51" name="Group 950"/>
          <p:cNvGrpSpPr/>
          <p:nvPr/>
        </p:nvGrpSpPr>
        <p:grpSpPr>
          <a:xfrm>
            <a:off x="1583089" y="1302267"/>
            <a:ext cx="363374" cy="364952"/>
            <a:chOff x="7322174" y="1948839"/>
            <a:chExt cx="484498" cy="486602"/>
          </a:xfrm>
        </p:grpSpPr>
        <p:sp>
          <p:nvSpPr>
            <p:cNvPr id="952" name="Freeform: Shape 951"/>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3" name="Freeform: Shape 952"/>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4" name="Freeform: Shape 953"/>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5" name="Freeform: Shape 954"/>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6" name="Freeform: Shape 955"/>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7" name="Freeform: Shape 956"/>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8" name="Freeform: Shape 957"/>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9" name="Freeform: Shape 958"/>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0" name="Freeform: Shape 959"/>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1" name="Freeform: Shape 960"/>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2" name="Freeform: Shape 961"/>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3" name="Freeform: Shape 962"/>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4" name="Freeform: Shape 963"/>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5" name="Freeform: Shape 964"/>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66" name="Group 965"/>
          <p:cNvGrpSpPr/>
          <p:nvPr/>
        </p:nvGrpSpPr>
        <p:grpSpPr>
          <a:xfrm>
            <a:off x="1491139" y="940992"/>
            <a:ext cx="363374" cy="364952"/>
            <a:chOff x="7322174" y="1948839"/>
            <a:chExt cx="484498" cy="486602"/>
          </a:xfrm>
        </p:grpSpPr>
        <p:sp>
          <p:nvSpPr>
            <p:cNvPr id="967" name="Freeform: Shape 96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8" name="Freeform: Shape 96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9" name="Freeform: Shape 96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0" name="Freeform: Shape 96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1" name="Freeform: Shape 97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2" name="Freeform: Shape 97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3" name="Freeform: Shape 97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4" name="Freeform: Shape 97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5" name="Freeform: Shape 97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6" name="Freeform: Shape 97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7" name="Freeform: Shape 97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8" name="Freeform: Shape 97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9" name="Freeform: Shape 97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0" name="Freeform: Shape 97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81" name="Group 980"/>
          <p:cNvGrpSpPr/>
          <p:nvPr/>
        </p:nvGrpSpPr>
        <p:grpSpPr>
          <a:xfrm>
            <a:off x="1973726" y="1171379"/>
            <a:ext cx="362585" cy="364174"/>
            <a:chOff x="4665094" y="1949957"/>
            <a:chExt cx="483446" cy="485565"/>
          </a:xfrm>
        </p:grpSpPr>
        <p:sp>
          <p:nvSpPr>
            <p:cNvPr id="982" name="Freeform: Shape 98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3" name="Freeform: Shape 98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4" name="Freeform: Shape 98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5" name="Freeform: Shape 98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6" name="Freeform: Shape 98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7" name="Freeform: Shape 98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8" name="Freeform: Shape 98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9" name="Freeform: Shape 98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0" name="Freeform: Shape 98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1" name="Freeform: Shape 99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2" name="Freeform: Shape 99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3" name="Freeform: Shape 99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4" name="Freeform: Shape 99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5" name="Freeform: Shape 99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6" name="Freeform: Shape 99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7" name="Freeform: Shape 99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8" name="Freeform: Shape 99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9" name="Freeform: Shape 99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0" name="Freeform: Shape 99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1" name="Freeform: Shape 100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2" name="Freeform: Shape 100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3" name="Freeform: Shape 100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4" name="Freeform: Shape 100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5" name="Freeform: Shape 100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6" name="Freeform: Shape 100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7" name="Freeform: Shape 100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8" name="Freeform: Shape 100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09" name="Group 1008"/>
          <p:cNvGrpSpPr/>
          <p:nvPr/>
        </p:nvGrpSpPr>
        <p:grpSpPr>
          <a:xfrm>
            <a:off x="2336452" y="1035609"/>
            <a:ext cx="362585" cy="364174"/>
            <a:chOff x="4665094" y="1949957"/>
            <a:chExt cx="483446" cy="485565"/>
          </a:xfrm>
        </p:grpSpPr>
        <p:sp>
          <p:nvSpPr>
            <p:cNvPr id="1010" name="Freeform: Shape 100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1" name="Freeform: Shape 101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2" name="Freeform: Shape 101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3" name="Freeform: Shape 101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4" name="Freeform: Shape 101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5" name="Freeform: Shape 101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6" name="Freeform: Shape 101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7" name="Freeform: Shape 101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8" name="Freeform: Shape 101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9" name="Freeform: Shape 101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0" name="Freeform: Shape 101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1" name="Freeform: Shape 102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2" name="Freeform: Shape 102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3" name="Freeform: Shape 102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4" name="Freeform: Shape 102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5" name="Freeform: Shape 102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6" name="Freeform: Shape 102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7" name="Freeform: Shape 102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8" name="Freeform: Shape 102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9" name="Freeform: Shape 102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0" name="Freeform: Shape 102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1" name="Freeform: Shape 103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2" name="Freeform: Shape 103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3" name="Freeform: Shape 103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4" name="Freeform: Shape 103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5" name="Freeform: Shape 103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6" name="Freeform: Shape 103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37" name="Group 1036"/>
          <p:cNvGrpSpPr/>
          <p:nvPr/>
        </p:nvGrpSpPr>
        <p:grpSpPr>
          <a:xfrm>
            <a:off x="2262712" y="1414881"/>
            <a:ext cx="364157" cy="365936"/>
            <a:chOff x="4664772" y="1027384"/>
            <a:chExt cx="485543" cy="487915"/>
          </a:xfrm>
        </p:grpSpPr>
        <p:sp>
          <p:nvSpPr>
            <p:cNvPr id="1038" name="Freeform: Shape 1037"/>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9" name="Freeform: Shape 1038"/>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0" name="Freeform: Shape 1039"/>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1" name="Freeform: Shape 1040"/>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2" name="Freeform: Shape 1041"/>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3" name="Freeform: Shape 1042"/>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4" name="Freeform: Shape 1043"/>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5" name="Freeform: Shape 1044"/>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6" name="Freeform: Shape 1045"/>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7" name="Freeform: Shape 1046"/>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8" name="Freeform: Shape 1047"/>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9" name="Freeform: Shape 1048"/>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0" name="Freeform: Shape 1049"/>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1" name="Freeform: Shape 1050"/>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2" name="Freeform: Shape 1051"/>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3" name="Freeform: Shape 1052"/>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4" name="Freeform: Shape 1053"/>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5" name="Freeform: Shape 1054"/>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6" name="Freeform: Shape 1055"/>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7" name="Freeform: Shape 1056"/>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8" name="Freeform: Shape 1057"/>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9" name="Freeform: Shape 1058"/>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0" name="Freeform: Shape 1059"/>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61" name="Group 1060"/>
          <p:cNvGrpSpPr/>
          <p:nvPr/>
        </p:nvGrpSpPr>
        <p:grpSpPr>
          <a:xfrm>
            <a:off x="2516570" y="1690498"/>
            <a:ext cx="364157" cy="365936"/>
            <a:chOff x="4664772" y="1027384"/>
            <a:chExt cx="485543" cy="487915"/>
          </a:xfrm>
        </p:grpSpPr>
        <p:sp>
          <p:nvSpPr>
            <p:cNvPr id="1062" name="Freeform: Shape 1061"/>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3" name="Freeform: Shape 1062"/>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4" name="Freeform: Shape 1063"/>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5" name="Freeform: Shape 1064"/>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6" name="Freeform: Shape 1065"/>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7" name="Freeform: Shape 1066"/>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8" name="Freeform: Shape 1067"/>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9" name="Freeform: Shape 1068"/>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0" name="Freeform: Shape 1069"/>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1" name="Freeform: Shape 1070"/>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2" name="Freeform: Shape 1071"/>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3" name="Freeform: Shape 1072"/>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4" name="Freeform: Shape 1073"/>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5" name="Freeform: Shape 1074"/>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6" name="Freeform: Shape 1075"/>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7" name="Freeform: Shape 1076"/>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8" name="Freeform: Shape 1077"/>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9" name="Freeform: Shape 1078"/>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0" name="Freeform: Shape 1079"/>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1" name="Freeform: Shape 1080"/>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2" name="Freeform: Shape 1081"/>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3" name="Freeform: Shape 1082"/>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4" name="Freeform: Shape 1083"/>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85" name="Group 1084"/>
          <p:cNvGrpSpPr/>
          <p:nvPr/>
        </p:nvGrpSpPr>
        <p:grpSpPr>
          <a:xfrm>
            <a:off x="1896453" y="1573395"/>
            <a:ext cx="362585" cy="364174"/>
            <a:chOff x="4665094" y="1949957"/>
            <a:chExt cx="483446" cy="485565"/>
          </a:xfrm>
        </p:grpSpPr>
        <p:sp>
          <p:nvSpPr>
            <p:cNvPr id="1086" name="Freeform: Shape 1085"/>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7" name="Freeform: Shape 1086"/>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8" name="Freeform: Shape 1087"/>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9" name="Freeform: Shape 1088"/>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0" name="Freeform: Shape 1089"/>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1" name="Freeform: Shape 1090"/>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2" name="Freeform: Shape 1091"/>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3" name="Freeform: Shape 1092"/>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4" name="Freeform: Shape 1093"/>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5" name="Freeform: Shape 1094"/>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6" name="Freeform: Shape 1095"/>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7" name="Freeform: Shape 1096"/>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8" name="Freeform: Shape 1097"/>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9" name="Freeform: Shape 1098"/>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0" name="Freeform: Shape 1099"/>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1" name="Freeform: Shape 1100"/>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2" name="Freeform: Shape 1101"/>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3" name="Freeform: Shape 1102"/>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4" name="Freeform: Shape 1103"/>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5" name="Freeform: Shape 1104"/>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6" name="Freeform: Shape 1105"/>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7" name="Freeform: Shape 1106"/>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8" name="Freeform: Shape 1107"/>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9" name="Freeform: Shape 1108"/>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0" name="Freeform: Shape 1109"/>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1" name="Freeform: Shape 1110"/>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2" name="Freeform: Shape 1111"/>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13" name="Group 1112"/>
          <p:cNvGrpSpPr/>
          <p:nvPr/>
        </p:nvGrpSpPr>
        <p:grpSpPr>
          <a:xfrm>
            <a:off x="2189308" y="1835783"/>
            <a:ext cx="362585" cy="364174"/>
            <a:chOff x="4665094" y="1949957"/>
            <a:chExt cx="483446" cy="485565"/>
          </a:xfrm>
        </p:grpSpPr>
        <p:sp>
          <p:nvSpPr>
            <p:cNvPr id="1114" name="Freeform: Shape 1113"/>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5" name="Freeform: Shape 1114"/>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6" name="Freeform: Shape 1115"/>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7" name="Freeform: Shape 1116"/>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8" name="Freeform: Shape 1117"/>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9" name="Freeform: Shape 1118"/>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0" name="Freeform: Shape 1119"/>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1" name="Freeform: Shape 1120"/>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2" name="Freeform: Shape 1121"/>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3" name="Freeform: Shape 1122"/>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4" name="Freeform: Shape 1123"/>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5" name="Freeform: Shape 1124"/>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6" name="Freeform: Shape 1125"/>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7" name="Freeform: Shape 1126"/>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8" name="Freeform: Shape 1127"/>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9" name="Freeform: Shape 1128"/>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0" name="Freeform: Shape 1129"/>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1" name="Freeform: Shape 1130"/>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2" name="Freeform: Shape 1131"/>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3" name="Freeform: Shape 1132"/>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4" name="Freeform: Shape 1133"/>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5" name="Freeform: Shape 1134"/>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6" name="Freeform: Shape 1135"/>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7" name="Freeform: Shape 1136"/>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8" name="Freeform: Shape 1137"/>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9" name="Freeform: Shape 1138"/>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0" name="Freeform: Shape 1139"/>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41" name="Group 1140"/>
          <p:cNvGrpSpPr/>
          <p:nvPr/>
        </p:nvGrpSpPr>
        <p:grpSpPr>
          <a:xfrm>
            <a:off x="2623125" y="1303434"/>
            <a:ext cx="362585" cy="364174"/>
            <a:chOff x="4665094" y="1949957"/>
            <a:chExt cx="483446" cy="485565"/>
          </a:xfrm>
        </p:grpSpPr>
        <p:sp>
          <p:nvSpPr>
            <p:cNvPr id="1142" name="Freeform: Shape 114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3" name="Freeform: Shape 114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4" name="Freeform: Shape 114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5" name="Freeform: Shape 114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6" name="Freeform: Shape 114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7" name="Freeform: Shape 114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8" name="Freeform: Shape 114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9" name="Freeform: Shape 114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0" name="Freeform: Shape 114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1" name="Freeform: Shape 115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2" name="Freeform: Shape 115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3" name="Freeform: Shape 115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4" name="Freeform: Shape 115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5" name="Freeform: Shape 115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6" name="Freeform: Shape 115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7" name="Freeform: Shape 115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8" name="Freeform: Shape 115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9" name="Freeform: Shape 115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0" name="Freeform: Shape 115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1" name="Freeform: Shape 116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2" name="Freeform: Shape 116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3" name="Freeform: Shape 116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4" name="Freeform: Shape 116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5" name="Freeform: Shape 116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6" name="Freeform: Shape 116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7" name="Freeform: Shape 116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8" name="Freeform: Shape 116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69" name="Group 1168"/>
          <p:cNvGrpSpPr/>
          <p:nvPr/>
        </p:nvGrpSpPr>
        <p:grpSpPr>
          <a:xfrm>
            <a:off x="2506189" y="2091903"/>
            <a:ext cx="362585" cy="364174"/>
            <a:chOff x="4665094" y="1949957"/>
            <a:chExt cx="483446" cy="485565"/>
          </a:xfrm>
        </p:grpSpPr>
        <p:sp>
          <p:nvSpPr>
            <p:cNvPr id="1170" name="Freeform: Shape 116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1" name="Freeform: Shape 117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2" name="Freeform: Shape 117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3" name="Freeform: Shape 117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4" name="Freeform: Shape 117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5" name="Freeform: Shape 117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6" name="Freeform: Shape 117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7" name="Freeform: Shape 117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8" name="Freeform: Shape 117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9" name="Freeform: Shape 117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0" name="Freeform: Shape 117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1" name="Freeform: Shape 118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2" name="Freeform: Shape 118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3" name="Freeform: Shape 118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4" name="Freeform: Shape 118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5" name="Freeform: Shape 118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6" name="Freeform: Shape 118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7" name="Freeform: Shape 118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8" name="Freeform: Shape 118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9" name="Freeform: Shape 118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0" name="Freeform: Shape 118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1" name="Freeform: Shape 119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2" name="Freeform: Shape 119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3" name="Freeform: Shape 119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4" name="Freeform: Shape 119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5" name="Freeform: Shape 119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6" name="Freeform: Shape 119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97" name="Group 1196"/>
          <p:cNvGrpSpPr/>
          <p:nvPr/>
        </p:nvGrpSpPr>
        <p:grpSpPr>
          <a:xfrm>
            <a:off x="2897601" y="1562223"/>
            <a:ext cx="363868" cy="365767"/>
            <a:chOff x="7322133" y="1027466"/>
            <a:chExt cx="485157" cy="487689"/>
          </a:xfrm>
        </p:grpSpPr>
        <p:sp>
          <p:nvSpPr>
            <p:cNvPr id="1198" name="Freeform: Shape 1197"/>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9" name="Freeform: Shape 1198"/>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0" name="Freeform: Shape 1199"/>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1" name="Freeform: Shape 1200"/>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2" name="Freeform: Shape 1201"/>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3" name="Freeform: Shape 1202"/>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4" name="Freeform: Shape 1203"/>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5" name="Freeform: Shape 1204"/>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6" name="Freeform: Shape 1205"/>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7" name="Freeform: Shape 1206"/>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8" name="Freeform: Shape 1207"/>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9" name="Freeform: Shape 1208"/>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0" name="Freeform: Shape 1209"/>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1" name="Freeform: Shape 1210"/>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2" name="Freeform: Shape 1211"/>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3" name="Freeform: Shape 1212"/>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4" name="Freeform: Shape 1213"/>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5" name="Freeform: Shape 1214"/>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6" name="Freeform: Shape 1215"/>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7" name="Freeform: Shape 1216"/>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8" name="Freeform: Shape 1217"/>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9" name="Freeform: Shape 1218"/>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0" name="Freeform: Shape 1219"/>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21" name="Group 1220"/>
          <p:cNvGrpSpPr/>
          <p:nvPr/>
        </p:nvGrpSpPr>
        <p:grpSpPr>
          <a:xfrm>
            <a:off x="2851368" y="1918383"/>
            <a:ext cx="363868" cy="365767"/>
            <a:chOff x="7322133" y="1027466"/>
            <a:chExt cx="485157" cy="487689"/>
          </a:xfrm>
        </p:grpSpPr>
        <p:sp>
          <p:nvSpPr>
            <p:cNvPr id="1222" name="Freeform: Shape 1221"/>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3" name="Freeform: Shape 1222"/>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4" name="Freeform: Shape 1223"/>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5" name="Freeform: Shape 1224"/>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6" name="Freeform: Shape 1225"/>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7" name="Freeform: Shape 1226"/>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8" name="Freeform: Shape 1227"/>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9" name="Freeform: Shape 1228"/>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0" name="Freeform: Shape 1229"/>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1" name="Freeform: Shape 1230"/>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2" name="Freeform: Shape 1231"/>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3" name="Freeform: Shape 1232"/>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4" name="Freeform: Shape 1233"/>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5" name="Freeform: Shape 1234"/>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6" name="Freeform: Shape 1235"/>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7" name="Freeform: Shape 1236"/>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8" name="Freeform: Shape 1237"/>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9" name="Freeform: Shape 1238"/>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0" name="Freeform: Shape 1239"/>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1" name="Freeform: Shape 1240"/>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2" name="Freeform: Shape 1241"/>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3" name="Freeform: Shape 1242"/>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4" name="Freeform: Shape 1243"/>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45" name="Group 1244"/>
          <p:cNvGrpSpPr/>
          <p:nvPr/>
        </p:nvGrpSpPr>
        <p:grpSpPr>
          <a:xfrm>
            <a:off x="1275966" y="1552447"/>
            <a:ext cx="364157" cy="365936"/>
            <a:chOff x="4664772" y="1027384"/>
            <a:chExt cx="485543" cy="487915"/>
          </a:xfrm>
        </p:grpSpPr>
        <p:sp>
          <p:nvSpPr>
            <p:cNvPr id="1246" name="Freeform: Shape 1245"/>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7" name="Freeform: Shape 1246"/>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8" name="Freeform: Shape 1247"/>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9" name="Freeform: Shape 1248"/>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0" name="Freeform: Shape 1249"/>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1" name="Freeform: Shape 1250"/>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2" name="Freeform: Shape 1251"/>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3" name="Freeform: Shape 1252"/>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4" name="Freeform: Shape 1253"/>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5" name="Freeform: Shape 1254"/>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6" name="Freeform: Shape 1255"/>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7" name="Freeform: Shape 1256"/>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8" name="Freeform: Shape 1257"/>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9" name="Freeform: Shape 1258"/>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0" name="Freeform: Shape 1259"/>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1" name="Freeform: Shape 1260"/>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2" name="Freeform: Shape 1261"/>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3" name="Freeform: Shape 1262"/>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4" name="Freeform: Shape 1263"/>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5" name="Freeform: Shape 1264"/>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6" name="Freeform: Shape 1265"/>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7" name="Freeform: Shape 1266"/>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8" name="Freeform: Shape 1267"/>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69" name="Group 1268"/>
          <p:cNvGrpSpPr/>
          <p:nvPr/>
        </p:nvGrpSpPr>
        <p:grpSpPr>
          <a:xfrm>
            <a:off x="898390" y="1413907"/>
            <a:ext cx="364157" cy="365936"/>
            <a:chOff x="4664772" y="1027384"/>
            <a:chExt cx="485543" cy="487915"/>
          </a:xfrm>
        </p:grpSpPr>
        <p:sp>
          <p:nvSpPr>
            <p:cNvPr id="1270" name="Freeform: Shape 1269"/>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1" name="Freeform: Shape 1270"/>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2" name="Freeform: Shape 1271"/>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3" name="Freeform: Shape 1272"/>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4" name="Freeform: Shape 1273"/>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5" name="Freeform: Shape 1274"/>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6" name="Freeform: Shape 1275"/>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7" name="Freeform: Shape 1276"/>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8" name="Freeform: Shape 1277"/>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9" name="Freeform: Shape 1278"/>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0" name="Freeform: Shape 1279"/>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1" name="Freeform: Shape 1280"/>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2" name="Freeform: Shape 1281"/>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3" name="Freeform: Shape 1282"/>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4" name="Freeform: Shape 1283"/>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5" name="Freeform: Shape 1284"/>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6" name="Freeform: Shape 1285"/>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7" name="Freeform: Shape 1286"/>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8" name="Freeform: Shape 1287"/>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9" name="Freeform: Shape 1288"/>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0" name="Freeform: Shape 1289"/>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1" name="Freeform: Shape 1290"/>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2" name="Freeform: Shape 1291"/>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93" name="Group 1292"/>
          <p:cNvGrpSpPr/>
          <p:nvPr/>
        </p:nvGrpSpPr>
        <p:grpSpPr>
          <a:xfrm>
            <a:off x="1583089" y="1771231"/>
            <a:ext cx="364157" cy="365936"/>
            <a:chOff x="4664772" y="1027384"/>
            <a:chExt cx="485543" cy="487915"/>
          </a:xfrm>
        </p:grpSpPr>
        <p:sp>
          <p:nvSpPr>
            <p:cNvPr id="1294" name="Freeform: Shape 1293"/>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5" name="Freeform: Shape 1294"/>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6" name="Freeform: Shape 1295"/>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7" name="Freeform: Shape 1296"/>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8" name="Freeform: Shape 1297"/>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9" name="Freeform: Shape 1298"/>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0" name="Freeform: Shape 1299"/>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1" name="Freeform: Shape 1300"/>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2" name="Freeform: Shape 1301"/>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3" name="Freeform: Shape 1302"/>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4" name="Freeform: Shape 1303"/>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5" name="Freeform: Shape 1304"/>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6" name="Freeform: Shape 1305"/>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7" name="Freeform: Shape 1306"/>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8" name="Freeform: Shape 1307"/>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9" name="Freeform: Shape 1308"/>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0" name="Freeform: Shape 1309"/>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1" name="Freeform: Shape 1310"/>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2" name="Freeform: Shape 1311"/>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3" name="Freeform: Shape 1312"/>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4" name="Freeform: Shape 1313"/>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5" name="Freeform: Shape 1314"/>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6" name="Freeform: Shape 1315"/>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481" name="Group 1480"/>
          <p:cNvGrpSpPr/>
          <p:nvPr/>
        </p:nvGrpSpPr>
        <p:grpSpPr>
          <a:xfrm>
            <a:off x="2809276" y="2273193"/>
            <a:ext cx="363868" cy="365767"/>
            <a:chOff x="7322133" y="1027466"/>
            <a:chExt cx="485157" cy="487689"/>
          </a:xfrm>
        </p:grpSpPr>
        <p:sp>
          <p:nvSpPr>
            <p:cNvPr id="1482" name="Freeform: Shape 1481"/>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3" name="Freeform: Shape 1482"/>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4" name="Freeform: Shape 1483"/>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5" name="Freeform: Shape 1484"/>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6" name="Freeform: Shape 1485"/>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7" name="Freeform: Shape 1486"/>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8" name="Freeform: Shape 1487"/>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9" name="Freeform: Shape 1488"/>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0" name="Freeform: Shape 1489"/>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1" name="Freeform: Shape 1490"/>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2" name="Freeform: Shape 1491"/>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3" name="Freeform: Shape 1492"/>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4" name="Freeform: Shape 1493"/>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5" name="Freeform: Shape 1494"/>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6" name="Freeform: Shape 1495"/>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7" name="Freeform: Shape 1496"/>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8" name="Freeform: Shape 1497"/>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9" name="Freeform: Shape 1498"/>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0" name="Freeform: Shape 1499"/>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1" name="Freeform: Shape 1500"/>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2" name="Freeform: Shape 1501"/>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3" name="Freeform: Shape 1502"/>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4" name="Freeform: Shape 1503"/>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 name="Group 4"/>
          <p:cNvGrpSpPr/>
          <p:nvPr/>
        </p:nvGrpSpPr>
        <p:grpSpPr>
          <a:xfrm>
            <a:off x="3045406" y="4221128"/>
            <a:ext cx="685800" cy="685800"/>
            <a:chOff x="-1371876" y="4583571"/>
            <a:chExt cx="914400" cy="914400"/>
          </a:xfrm>
        </p:grpSpPr>
        <p:sp>
          <p:nvSpPr>
            <p:cNvPr id="4" name="Oval 3"/>
            <p:cNvSpPr/>
            <p:nvPr/>
          </p:nvSpPr>
          <p:spPr>
            <a:xfrm>
              <a:off x="-1371876" y="4583571"/>
              <a:ext cx="914400" cy="914400"/>
            </a:xfrm>
            <a:prstGeom prst="ellipse">
              <a:avLst/>
            </a:prstGeom>
            <a:gradFill>
              <a:gsLst>
                <a:gs pos="0">
                  <a:schemeClr val="accent4">
                    <a:lumMod val="20000"/>
                    <a:lumOff val="80000"/>
                  </a:schemeClr>
                </a:gs>
                <a:gs pos="52000">
                  <a:schemeClr val="accent4">
                    <a:lumMod val="60000"/>
                    <a:lumOff val="40000"/>
                  </a:schemeClr>
                </a:gs>
              </a:gsLst>
              <a:lin ang="5400000" scaled="1"/>
            </a:gra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sp>
          <p:nvSpPr>
            <p:cNvPr id="1505" name="Oval 1504"/>
            <p:cNvSpPr/>
            <p:nvPr/>
          </p:nvSpPr>
          <p:spPr>
            <a:xfrm>
              <a:off x="-1280436" y="4675011"/>
              <a:ext cx="731520" cy="731520"/>
            </a:xfrm>
            <a:prstGeom prst="ellipse">
              <a:avLst/>
            </a:prstGeom>
            <a:solidFill>
              <a:schemeClr val="bg1"/>
            </a:soli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grpSp>
      <p:sp>
        <p:nvSpPr>
          <p:cNvPr id="6" name="Oval 5"/>
          <p:cNvSpPr/>
          <p:nvPr/>
        </p:nvSpPr>
        <p:spPr>
          <a:xfrm>
            <a:off x="3484654" y="4104978"/>
            <a:ext cx="332570" cy="29506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350" kern="1200" dirty="0">
                <a:solidFill>
                  <a:prstClr val="white"/>
                </a:solidFill>
                <a:latin typeface="Calibri" panose="020F0502020204030204"/>
              </a:rPr>
              <a:t>3</a:t>
            </a:r>
          </a:p>
        </p:txBody>
      </p:sp>
      <p:sp>
        <p:nvSpPr>
          <p:cNvPr id="329" name="Arrow: Down 328"/>
          <p:cNvSpPr/>
          <p:nvPr/>
        </p:nvSpPr>
        <p:spPr>
          <a:xfrm rot="5400000">
            <a:off x="2548860" y="4372520"/>
            <a:ext cx="439220" cy="369870"/>
          </a:xfrm>
          <a:prstGeom prst="down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331" name="Group 330"/>
          <p:cNvGrpSpPr/>
          <p:nvPr/>
        </p:nvGrpSpPr>
        <p:grpSpPr>
          <a:xfrm rot="20596044">
            <a:off x="1580114" y="1892206"/>
            <a:ext cx="135897" cy="2053273"/>
            <a:chOff x="2726291" y="1982591"/>
            <a:chExt cx="181196" cy="2737697"/>
          </a:xfrm>
          <a:solidFill>
            <a:srgbClr val="53B847"/>
          </a:solidFill>
        </p:grpSpPr>
        <p:sp>
          <p:nvSpPr>
            <p:cNvPr id="1574" name="Oval 1573"/>
            <p:cNvSpPr/>
            <p:nvPr/>
          </p:nvSpPr>
          <p:spPr>
            <a:xfrm>
              <a:off x="2770327" y="458058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5" name="Oval 1574"/>
            <p:cNvSpPr/>
            <p:nvPr/>
          </p:nvSpPr>
          <p:spPr>
            <a:xfrm>
              <a:off x="2770327" y="4303214"/>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6" name="Oval 1575"/>
            <p:cNvSpPr/>
            <p:nvPr/>
          </p:nvSpPr>
          <p:spPr>
            <a:xfrm>
              <a:off x="2770327" y="4025840"/>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7" name="Oval 1576"/>
            <p:cNvSpPr/>
            <p:nvPr/>
          </p:nvSpPr>
          <p:spPr>
            <a:xfrm>
              <a:off x="2770327" y="374846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8" name="Oval 1577"/>
            <p:cNvSpPr/>
            <p:nvPr/>
          </p:nvSpPr>
          <p:spPr>
            <a:xfrm>
              <a:off x="2770327" y="3471092"/>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9" name="Oval 1578"/>
            <p:cNvSpPr/>
            <p:nvPr/>
          </p:nvSpPr>
          <p:spPr>
            <a:xfrm>
              <a:off x="2770327" y="319371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478" name="Oval 1477"/>
            <p:cNvSpPr/>
            <p:nvPr/>
          </p:nvSpPr>
          <p:spPr>
            <a:xfrm>
              <a:off x="2759319" y="289093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479" name="Oval 1478"/>
            <p:cNvSpPr/>
            <p:nvPr/>
          </p:nvSpPr>
          <p:spPr>
            <a:xfrm>
              <a:off x="2748310" y="2588154"/>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480" name="Oval 1479"/>
            <p:cNvSpPr/>
            <p:nvPr/>
          </p:nvSpPr>
          <p:spPr>
            <a:xfrm>
              <a:off x="2737300" y="2285373"/>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06" name="Oval 1505"/>
            <p:cNvSpPr/>
            <p:nvPr/>
          </p:nvSpPr>
          <p:spPr>
            <a:xfrm>
              <a:off x="2726291" y="1982591"/>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
        <p:nvSpPr>
          <p:cNvPr id="1919" name="Freeform: Shape 1918"/>
          <p:cNvSpPr/>
          <p:nvPr/>
        </p:nvSpPr>
        <p:spPr>
          <a:xfrm>
            <a:off x="4270689" y="1762650"/>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nvGrpSpPr>
          <p:cNvPr id="1922" name="Group 1921"/>
          <p:cNvGrpSpPr/>
          <p:nvPr/>
        </p:nvGrpSpPr>
        <p:grpSpPr>
          <a:xfrm>
            <a:off x="4329870" y="122065"/>
            <a:ext cx="4523556" cy="2977401"/>
            <a:chOff x="3367088" y="3687763"/>
            <a:chExt cx="2546350" cy="2874963"/>
          </a:xfrm>
          <a:effectLst>
            <a:outerShdw blurRad="152400" dist="38100" sx="102000" sy="102000" algn="l" rotWithShape="0">
              <a:prstClr val="black">
                <a:alpha val="40000"/>
              </a:prstClr>
            </a:outerShdw>
          </a:effectLst>
        </p:grpSpPr>
        <p:sp>
          <p:nvSpPr>
            <p:cNvPr id="1923" name="Freeform 216"/>
            <p:cNvSpPr/>
            <p:nvPr/>
          </p:nvSpPr>
          <p:spPr bwMode="auto">
            <a:xfrm>
              <a:off x="3481388" y="3800475"/>
              <a:ext cx="2317750" cy="2647950"/>
            </a:xfrm>
            <a:custGeom>
              <a:avLst/>
              <a:gdLst>
                <a:gd name="T0" fmla="*/ 8622 w 11276"/>
                <a:gd name="T1" fmla="*/ 12877 h 12877"/>
                <a:gd name="T2" fmla="*/ 2654 w 11276"/>
                <a:gd name="T3" fmla="*/ 12877 h 12877"/>
                <a:gd name="T4" fmla="*/ 0 w 11276"/>
                <a:gd name="T5" fmla="*/ 10223 h 12877"/>
                <a:gd name="T6" fmla="*/ 0 w 11276"/>
                <a:gd name="T7" fmla="*/ 2654 h 12877"/>
                <a:gd name="T8" fmla="*/ 587 w 11276"/>
                <a:gd name="T9" fmla="*/ 995 h 12877"/>
                <a:gd name="T10" fmla="*/ 2654 w 11276"/>
                <a:gd name="T11" fmla="*/ 0 h 12877"/>
                <a:gd name="T12" fmla="*/ 8622 w 11276"/>
                <a:gd name="T13" fmla="*/ 0 h 12877"/>
                <a:gd name="T14" fmla="*/ 11276 w 11276"/>
                <a:gd name="T15" fmla="*/ 2654 h 12877"/>
                <a:gd name="T16" fmla="*/ 11276 w 11276"/>
                <a:gd name="T17" fmla="*/ 10223 h 12877"/>
                <a:gd name="T18" fmla="*/ 8622 w 11276"/>
                <a:gd name="T19" fmla="*/ 12877 h 12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76" h="12877">
                  <a:moveTo>
                    <a:pt x="8622" y="12877"/>
                  </a:moveTo>
                  <a:lnTo>
                    <a:pt x="2654" y="12877"/>
                  </a:lnTo>
                  <a:cubicBezTo>
                    <a:pt x="1195" y="12877"/>
                    <a:pt x="0" y="11682"/>
                    <a:pt x="0" y="10223"/>
                  </a:cubicBezTo>
                  <a:lnTo>
                    <a:pt x="0" y="2654"/>
                  </a:lnTo>
                  <a:cubicBezTo>
                    <a:pt x="0" y="2028"/>
                    <a:pt x="220" y="1450"/>
                    <a:pt x="587" y="995"/>
                  </a:cubicBezTo>
                  <a:cubicBezTo>
                    <a:pt x="1074" y="389"/>
                    <a:pt x="1821" y="0"/>
                    <a:pt x="2654" y="0"/>
                  </a:cubicBezTo>
                  <a:lnTo>
                    <a:pt x="8622" y="0"/>
                  </a:lnTo>
                  <a:cubicBezTo>
                    <a:pt x="10082" y="0"/>
                    <a:pt x="11276" y="1195"/>
                    <a:pt x="11276" y="2654"/>
                  </a:cubicBezTo>
                  <a:lnTo>
                    <a:pt x="11276" y="10223"/>
                  </a:lnTo>
                  <a:cubicBezTo>
                    <a:pt x="11276" y="11682"/>
                    <a:pt x="10082" y="12877"/>
                    <a:pt x="8622" y="1287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1924" name="Group 1923"/>
            <p:cNvGrpSpPr/>
            <p:nvPr/>
          </p:nvGrpSpPr>
          <p:grpSpPr>
            <a:xfrm>
              <a:off x="3367088" y="3687763"/>
              <a:ext cx="2546350" cy="2874963"/>
              <a:chOff x="3367088" y="3687763"/>
              <a:chExt cx="2546350" cy="2874963"/>
            </a:xfrm>
          </p:grpSpPr>
          <p:sp>
            <p:nvSpPr>
              <p:cNvPr id="1925" name="Freeform 217"/>
              <p:cNvSpPr/>
              <p:nvPr/>
            </p:nvSpPr>
            <p:spPr bwMode="auto">
              <a:xfrm>
                <a:off x="3505200" y="3825875"/>
                <a:ext cx="2317750" cy="2647950"/>
              </a:xfrm>
              <a:custGeom>
                <a:avLst/>
                <a:gdLst>
                  <a:gd name="T0" fmla="*/ 11276 w 11276"/>
                  <a:gd name="T1" fmla="*/ 2654 h 12876"/>
                  <a:gd name="T2" fmla="*/ 11276 w 11276"/>
                  <a:gd name="T3" fmla="*/ 10222 h 12876"/>
                  <a:gd name="T4" fmla="*/ 8622 w 11276"/>
                  <a:gd name="T5" fmla="*/ 12876 h 12876"/>
                  <a:gd name="T6" fmla="*/ 2654 w 11276"/>
                  <a:gd name="T7" fmla="*/ 12876 h 12876"/>
                  <a:gd name="T8" fmla="*/ 0 w 11276"/>
                  <a:gd name="T9" fmla="*/ 10222 h 12876"/>
                  <a:gd name="T10" fmla="*/ 0 w 11276"/>
                  <a:gd name="T11" fmla="*/ 2654 h 12876"/>
                  <a:gd name="T12" fmla="*/ 586 w 11276"/>
                  <a:gd name="T13" fmla="*/ 995 h 12876"/>
                  <a:gd name="T14" fmla="*/ 1761 w 11276"/>
                  <a:gd name="T15" fmla="*/ 155 h 12876"/>
                  <a:gd name="T16" fmla="*/ 1897 w 11276"/>
                  <a:gd name="T17" fmla="*/ 111 h 12876"/>
                  <a:gd name="T18" fmla="*/ 2654 w 11276"/>
                  <a:gd name="T19" fmla="*/ 0 h 12876"/>
                  <a:gd name="T20" fmla="*/ 8622 w 11276"/>
                  <a:gd name="T21" fmla="*/ 0 h 12876"/>
                  <a:gd name="T22" fmla="*/ 9806 w 11276"/>
                  <a:gd name="T23" fmla="*/ 281 h 12876"/>
                  <a:gd name="T24" fmla="*/ 10039 w 11276"/>
                  <a:gd name="T25" fmla="*/ 413 h 12876"/>
                  <a:gd name="T26" fmla="*/ 11276 w 11276"/>
                  <a:gd name="T27" fmla="*/ 2654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76" h="12876">
                    <a:moveTo>
                      <a:pt x="11276" y="2654"/>
                    </a:moveTo>
                    <a:lnTo>
                      <a:pt x="11276" y="10222"/>
                    </a:lnTo>
                    <a:cubicBezTo>
                      <a:pt x="11276" y="11682"/>
                      <a:pt x="10081" y="12876"/>
                      <a:pt x="8622" y="12876"/>
                    </a:cubicBezTo>
                    <a:lnTo>
                      <a:pt x="2654" y="12876"/>
                    </a:lnTo>
                    <a:cubicBezTo>
                      <a:pt x="1194" y="12876"/>
                      <a:pt x="0" y="11682"/>
                      <a:pt x="0" y="10222"/>
                    </a:cubicBezTo>
                    <a:lnTo>
                      <a:pt x="0" y="2654"/>
                    </a:lnTo>
                    <a:cubicBezTo>
                      <a:pt x="0" y="2028"/>
                      <a:pt x="220" y="1450"/>
                      <a:pt x="586" y="995"/>
                    </a:cubicBezTo>
                    <a:cubicBezTo>
                      <a:pt x="891" y="616"/>
                      <a:pt x="1296" y="323"/>
                      <a:pt x="1761" y="155"/>
                    </a:cubicBezTo>
                    <a:cubicBezTo>
                      <a:pt x="1806" y="139"/>
                      <a:pt x="1851" y="124"/>
                      <a:pt x="1897" y="111"/>
                    </a:cubicBezTo>
                    <a:cubicBezTo>
                      <a:pt x="2137" y="38"/>
                      <a:pt x="2391" y="0"/>
                      <a:pt x="2654" y="0"/>
                    </a:cubicBezTo>
                    <a:lnTo>
                      <a:pt x="8622" y="0"/>
                    </a:lnTo>
                    <a:cubicBezTo>
                      <a:pt x="9047" y="0"/>
                      <a:pt x="9449" y="101"/>
                      <a:pt x="9806" y="281"/>
                    </a:cubicBezTo>
                    <a:cubicBezTo>
                      <a:pt x="9886" y="321"/>
                      <a:pt x="9964" y="365"/>
                      <a:pt x="10039" y="413"/>
                    </a:cubicBezTo>
                    <a:cubicBezTo>
                      <a:pt x="10781" y="885"/>
                      <a:pt x="11276" y="1714"/>
                      <a:pt x="11276" y="2654"/>
                    </a:cubicBezTo>
                    <a:close/>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6" name="Freeform 218"/>
              <p:cNvSpPr/>
              <p:nvPr/>
            </p:nvSpPr>
            <p:spPr bwMode="auto">
              <a:xfrm>
                <a:off x="4146550" y="3825875"/>
                <a:ext cx="139700" cy="2647950"/>
              </a:xfrm>
              <a:custGeom>
                <a:avLst/>
                <a:gdLst>
                  <a:gd name="T0" fmla="*/ 686 w 686"/>
                  <a:gd name="T1" fmla="*/ 12876 h 12876"/>
                  <a:gd name="T2" fmla="*/ 406 w 686"/>
                  <a:gd name="T3" fmla="*/ 12876 h 12876"/>
                  <a:gd name="T4" fmla="*/ 337 w 686"/>
                  <a:gd name="T5" fmla="*/ 10894 h 12876"/>
                  <a:gd name="T6" fmla="*/ 280 w 686"/>
                  <a:gd name="T7" fmla="*/ 8762 h 12876"/>
                  <a:gd name="T8" fmla="*/ 312 w 686"/>
                  <a:gd name="T9" fmla="*/ 5371 h 12876"/>
                  <a:gd name="T10" fmla="*/ 234 w 686"/>
                  <a:gd name="T11" fmla="*/ 0 h 12876"/>
                  <a:gd name="T12" fmla="*/ 346 w 686"/>
                  <a:gd name="T13" fmla="*/ 0 h 12876"/>
                  <a:gd name="T14" fmla="*/ 357 w 686"/>
                  <a:gd name="T15" fmla="*/ 139 h 12876"/>
                  <a:gd name="T16" fmla="*/ 444 w 686"/>
                  <a:gd name="T17" fmla="*/ 1046 h 12876"/>
                  <a:gd name="T18" fmla="*/ 357 w 686"/>
                  <a:gd name="T19" fmla="*/ 6130 h 12876"/>
                  <a:gd name="T20" fmla="*/ 374 w 686"/>
                  <a:gd name="T21" fmla="*/ 8595 h 12876"/>
                  <a:gd name="T22" fmla="*/ 509 w 686"/>
                  <a:gd name="T23" fmla="*/ 10624 h 12876"/>
                  <a:gd name="T24" fmla="*/ 686 w 686"/>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12876">
                    <a:moveTo>
                      <a:pt x="686" y="12876"/>
                    </a:moveTo>
                    <a:lnTo>
                      <a:pt x="406" y="12876"/>
                    </a:lnTo>
                    <a:cubicBezTo>
                      <a:pt x="374" y="12385"/>
                      <a:pt x="319" y="11434"/>
                      <a:pt x="337" y="10894"/>
                    </a:cubicBezTo>
                    <a:cubicBezTo>
                      <a:pt x="362" y="10144"/>
                      <a:pt x="559" y="9709"/>
                      <a:pt x="280" y="8762"/>
                    </a:cubicBezTo>
                    <a:cubicBezTo>
                      <a:pt x="0" y="7816"/>
                      <a:pt x="222" y="6334"/>
                      <a:pt x="312" y="5371"/>
                    </a:cubicBezTo>
                    <a:cubicBezTo>
                      <a:pt x="387" y="4566"/>
                      <a:pt x="273" y="1107"/>
                      <a:pt x="234" y="0"/>
                    </a:cubicBezTo>
                    <a:lnTo>
                      <a:pt x="346" y="0"/>
                    </a:lnTo>
                    <a:cubicBezTo>
                      <a:pt x="347" y="44"/>
                      <a:pt x="351" y="91"/>
                      <a:pt x="357" y="139"/>
                    </a:cubicBezTo>
                    <a:cubicBezTo>
                      <a:pt x="391" y="399"/>
                      <a:pt x="509" y="799"/>
                      <a:pt x="444" y="1046"/>
                    </a:cubicBezTo>
                    <a:cubicBezTo>
                      <a:pt x="379" y="1292"/>
                      <a:pt x="458" y="5423"/>
                      <a:pt x="357" y="6130"/>
                    </a:cubicBezTo>
                    <a:cubicBezTo>
                      <a:pt x="256" y="6838"/>
                      <a:pt x="306" y="8004"/>
                      <a:pt x="374" y="8595"/>
                    </a:cubicBezTo>
                    <a:cubicBezTo>
                      <a:pt x="441" y="9186"/>
                      <a:pt x="543" y="9287"/>
                      <a:pt x="509" y="10624"/>
                    </a:cubicBezTo>
                    <a:cubicBezTo>
                      <a:pt x="485" y="11552"/>
                      <a:pt x="608" y="12427"/>
                      <a:pt x="686" y="1287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7" name="Freeform 219"/>
              <p:cNvSpPr/>
              <p:nvPr/>
            </p:nvSpPr>
            <p:spPr bwMode="auto">
              <a:xfrm>
                <a:off x="5081588" y="3825875"/>
                <a:ext cx="157163" cy="2647950"/>
              </a:xfrm>
              <a:custGeom>
                <a:avLst/>
                <a:gdLst>
                  <a:gd name="T0" fmla="*/ 614 w 770"/>
                  <a:gd name="T1" fmla="*/ 12876 h 12876"/>
                  <a:gd name="T2" fmla="*/ 605 w 770"/>
                  <a:gd name="T3" fmla="*/ 12501 h 12876"/>
                  <a:gd name="T4" fmla="*/ 495 w 770"/>
                  <a:gd name="T5" fmla="*/ 11597 h 12876"/>
                  <a:gd name="T6" fmla="*/ 455 w 770"/>
                  <a:gd name="T7" fmla="*/ 6512 h 12876"/>
                  <a:gd name="T8" fmla="*/ 376 w 770"/>
                  <a:gd name="T9" fmla="*/ 4048 h 12876"/>
                  <a:gd name="T10" fmla="*/ 191 w 770"/>
                  <a:gd name="T11" fmla="*/ 2024 h 12876"/>
                  <a:gd name="T12" fmla="*/ 0 w 770"/>
                  <a:gd name="T13" fmla="*/ 0 h 12876"/>
                  <a:gd name="T14" fmla="*/ 257 w 770"/>
                  <a:gd name="T15" fmla="*/ 0 h 12876"/>
                  <a:gd name="T16" fmla="*/ 356 w 770"/>
                  <a:gd name="T17" fmla="*/ 1749 h 12876"/>
                  <a:gd name="T18" fmla="*/ 467 w 770"/>
                  <a:gd name="T19" fmla="*/ 3879 h 12876"/>
                  <a:gd name="T20" fmla="*/ 519 w 770"/>
                  <a:gd name="T21" fmla="*/ 7269 h 12876"/>
                  <a:gd name="T22" fmla="*/ 745 w 770"/>
                  <a:gd name="T23" fmla="*/ 12876 h 12876"/>
                  <a:gd name="T24" fmla="*/ 614 w 770"/>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0" h="12876">
                    <a:moveTo>
                      <a:pt x="614" y="12876"/>
                    </a:moveTo>
                    <a:cubicBezTo>
                      <a:pt x="623" y="12786"/>
                      <a:pt x="628" y="12649"/>
                      <a:pt x="605" y="12501"/>
                    </a:cubicBezTo>
                    <a:cubicBezTo>
                      <a:pt x="564" y="12243"/>
                      <a:pt x="436" y="11845"/>
                      <a:pt x="495" y="11597"/>
                    </a:cubicBezTo>
                    <a:cubicBezTo>
                      <a:pt x="554" y="11349"/>
                      <a:pt x="372" y="7222"/>
                      <a:pt x="455" y="6512"/>
                    </a:cubicBezTo>
                    <a:cubicBezTo>
                      <a:pt x="538" y="5802"/>
                      <a:pt x="459" y="4637"/>
                      <a:pt x="376" y="4048"/>
                    </a:cubicBezTo>
                    <a:cubicBezTo>
                      <a:pt x="294" y="3460"/>
                      <a:pt x="191" y="3361"/>
                      <a:pt x="191" y="2024"/>
                    </a:cubicBezTo>
                    <a:cubicBezTo>
                      <a:pt x="191" y="1232"/>
                      <a:pt x="86" y="481"/>
                      <a:pt x="0" y="0"/>
                    </a:cubicBezTo>
                    <a:lnTo>
                      <a:pt x="257" y="0"/>
                    </a:lnTo>
                    <a:cubicBezTo>
                      <a:pt x="302" y="517"/>
                      <a:pt x="360" y="1285"/>
                      <a:pt x="356" y="1749"/>
                    </a:cubicBezTo>
                    <a:cubicBezTo>
                      <a:pt x="349" y="2499"/>
                      <a:pt x="163" y="2940"/>
                      <a:pt x="467" y="3879"/>
                    </a:cubicBezTo>
                    <a:cubicBezTo>
                      <a:pt x="770" y="4818"/>
                      <a:pt x="585" y="6305"/>
                      <a:pt x="519" y="7269"/>
                    </a:cubicBezTo>
                    <a:cubicBezTo>
                      <a:pt x="459" y="8149"/>
                      <a:pt x="702" y="12177"/>
                      <a:pt x="745" y="12876"/>
                    </a:cubicBezTo>
                    <a:lnTo>
                      <a:pt x="614" y="12876"/>
                    </a:ln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8" name="Freeform 220"/>
              <p:cNvSpPr>
                <a:spLocks noEditPoints="1"/>
              </p:cNvSpPr>
              <p:nvPr/>
            </p:nvSpPr>
            <p:spPr bwMode="auto">
              <a:xfrm>
                <a:off x="3367088" y="3687763"/>
                <a:ext cx="2546350" cy="2760663"/>
              </a:xfrm>
              <a:custGeom>
                <a:avLst/>
                <a:gdLst>
                  <a:gd name="T0" fmla="*/ 2737 w 12382"/>
                  <a:gd name="T1" fmla="*/ 13385 h 13430"/>
                  <a:gd name="T2" fmla="*/ 2489 w 12382"/>
                  <a:gd name="T3" fmla="*/ 13330 h 13430"/>
                  <a:gd name="T4" fmla="*/ 9959 w 12382"/>
                  <a:gd name="T5" fmla="*/ 13309 h 13430"/>
                  <a:gd name="T6" fmla="*/ 2269 w 12382"/>
                  <a:gd name="T7" fmla="*/ 13255 h 13430"/>
                  <a:gd name="T8" fmla="*/ 11235 w 12382"/>
                  <a:gd name="T9" fmla="*/ 13227 h 13430"/>
                  <a:gd name="T10" fmla="*/ 10184 w 12382"/>
                  <a:gd name="T11" fmla="*/ 13227 h 13430"/>
                  <a:gd name="T12" fmla="*/ 10257 w 12382"/>
                  <a:gd name="T13" fmla="*/ 13195 h 13430"/>
                  <a:gd name="T14" fmla="*/ 11334 w 12382"/>
                  <a:gd name="T15" fmla="*/ 13144 h 13430"/>
                  <a:gd name="T16" fmla="*/ 10359 w 12382"/>
                  <a:gd name="T17" fmla="*/ 13150 h 13430"/>
                  <a:gd name="T18" fmla="*/ 11432 w 12382"/>
                  <a:gd name="T19" fmla="*/ 13045 h 13430"/>
                  <a:gd name="T20" fmla="*/ 1002 w 12382"/>
                  <a:gd name="T21" fmla="*/ 13095 h 13430"/>
                  <a:gd name="T22" fmla="*/ 10512 w 12382"/>
                  <a:gd name="T23" fmla="*/ 13064 h 13430"/>
                  <a:gd name="T24" fmla="*/ 795 w 12382"/>
                  <a:gd name="T25" fmla="*/ 12882 h 13430"/>
                  <a:gd name="T26" fmla="*/ 587 w 12382"/>
                  <a:gd name="T27" fmla="*/ 12619 h 13430"/>
                  <a:gd name="T28" fmla="*/ 379 w 12382"/>
                  <a:gd name="T29" fmla="*/ 12282 h 13430"/>
                  <a:gd name="T30" fmla="*/ 170 w 12382"/>
                  <a:gd name="T31" fmla="*/ 11799 h 13430"/>
                  <a:gd name="T32" fmla="*/ 59 w 12382"/>
                  <a:gd name="T33" fmla="*/ 7384 h 13430"/>
                  <a:gd name="T34" fmla="*/ 392 w 12382"/>
                  <a:gd name="T35" fmla="*/ 7175 h 13430"/>
                  <a:gd name="T36" fmla="*/ 662 w 12382"/>
                  <a:gd name="T37" fmla="*/ 11524 h 13430"/>
                  <a:gd name="T38" fmla="*/ 870 w 12382"/>
                  <a:gd name="T39" fmla="*/ 12029 h 13430"/>
                  <a:gd name="T40" fmla="*/ 1079 w 12382"/>
                  <a:gd name="T41" fmla="*/ 12355 h 13430"/>
                  <a:gd name="T42" fmla="*/ 1287 w 12382"/>
                  <a:gd name="T43" fmla="*/ 12602 h 13430"/>
                  <a:gd name="T44" fmla="*/ 1512 w 12382"/>
                  <a:gd name="T45" fmla="*/ 12812 h 13430"/>
                  <a:gd name="T46" fmla="*/ 1010 w 12382"/>
                  <a:gd name="T47" fmla="*/ 13022 h 13430"/>
                  <a:gd name="T48" fmla="*/ 10660 w 12382"/>
                  <a:gd name="T49" fmla="*/ 12972 h 13430"/>
                  <a:gd name="T50" fmla="*/ 10762 w 12382"/>
                  <a:gd name="T51" fmla="*/ 12899 h 13430"/>
                  <a:gd name="T52" fmla="*/ 10862 w 12382"/>
                  <a:gd name="T53" fmla="*/ 12819 h 13430"/>
                  <a:gd name="T54" fmla="*/ 10967 w 12382"/>
                  <a:gd name="T55" fmla="*/ 12727 h 13430"/>
                  <a:gd name="T56" fmla="*/ 12155 w 12382"/>
                  <a:gd name="T57" fmla="*/ 11950 h 13430"/>
                  <a:gd name="T58" fmla="*/ 12250 w 12382"/>
                  <a:gd name="T59" fmla="*/ 11679 h 13430"/>
                  <a:gd name="T60" fmla="*/ 12322 w 12382"/>
                  <a:gd name="T61" fmla="*/ 11385 h 13430"/>
                  <a:gd name="T62" fmla="*/ 11802 w 12382"/>
                  <a:gd name="T63" fmla="*/ 11149 h 13430"/>
                  <a:gd name="T64" fmla="*/ 11742 w 12382"/>
                  <a:gd name="T65" fmla="*/ 2545 h 13430"/>
                  <a:gd name="T66" fmla="*/ 11710 w 12382"/>
                  <a:gd name="T67" fmla="*/ 2029 h 13430"/>
                  <a:gd name="T68" fmla="*/ 12239 w 12382"/>
                  <a:gd name="T69" fmla="*/ 2259 h 13430"/>
                  <a:gd name="T70" fmla="*/ 12317 w 12382"/>
                  <a:gd name="T71" fmla="*/ 6657 h 13430"/>
                  <a:gd name="T72" fmla="*/ 12109 w 12382"/>
                  <a:gd name="T73" fmla="*/ 6930 h 13430"/>
                  <a:gd name="T74" fmla="*/ 11900 w 12382"/>
                  <a:gd name="T75" fmla="*/ 7190 h 13430"/>
                  <a:gd name="T76" fmla="*/ 589 w 12382"/>
                  <a:gd name="T77" fmla="*/ 2782 h 13430"/>
                  <a:gd name="T78" fmla="*/ 150 w 12382"/>
                  <a:gd name="T79" fmla="*/ 2237 h 13430"/>
                  <a:gd name="T80" fmla="*/ 687 w 12382"/>
                  <a:gd name="T81" fmla="*/ 2379 h 13430"/>
                  <a:gd name="T82" fmla="*/ 767 w 12382"/>
                  <a:gd name="T83" fmla="*/ 2174 h 13430"/>
                  <a:gd name="T84" fmla="*/ 360 w 12382"/>
                  <a:gd name="T85" fmla="*/ 1737 h 13430"/>
                  <a:gd name="T86" fmla="*/ 569 w 12382"/>
                  <a:gd name="T87" fmla="*/ 1390 h 13430"/>
                  <a:gd name="T88" fmla="*/ 777 w 12382"/>
                  <a:gd name="T89" fmla="*/ 1120 h 13430"/>
                  <a:gd name="T90" fmla="*/ 625 w 12382"/>
                  <a:gd name="T91" fmla="*/ 1312 h 13430"/>
                  <a:gd name="T92" fmla="*/ 417 w 12382"/>
                  <a:gd name="T93" fmla="*/ 1634 h 13430"/>
                  <a:gd name="T94" fmla="*/ 209 w 12382"/>
                  <a:gd name="T95" fmla="*/ 2077 h 13430"/>
                  <a:gd name="T96" fmla="*/ 959 w 12382"/>
                  <a:gd name="T97" fmla="*/ 1802 h 13430"/>
                  <a:gd name="T98" fmla="*/ 12037 w 12382"/>
                  <a:gd name="T99" fmla="*/ 1765 h 13430"/>
                  <a:gd name="T100" fmla="*/ 1090 w 12382"/>
                  <a:gd name="T101" fmla="*/ 1610 h 13430"/>
                  <a:gd name="T102" fmla="*/ 1144 w 12382"/>
                  <a:gd name="T103" fmla="*/ 1542 h 13430"/>
                  <a:gd name="T104" fmla="*/ 11882 w 12382"/>
                  <a:gd name="T105" fmla="*/ 1494 h 13430"/>
                  <a:gd name="T106" fmla="*/ 1264 w 12382"/>
                  <a:gd name="T107" fmla="*/ 1405 h 13430"/>
                  <a:gd name="T108" fmla="*/ 1347 w 12382"/>
                  <a:gd name="T109" fmla="*/ 1320 h 13430"/>
                  <a:gd name="T110" fmla="*/ 11764 w 12382"/>
                  <a:gd name="T111" fmla="*/ 1317 h 13430"/>
                  <a:gd name="T112" fmla="*/ 1445 w 12382"/>
                  <a:gd name="T113" fmla="*/ 1227 h 13430"/>
                  <a:gd name="T114" fmla="*/ 1554 w 12382"/>
                  <a:gd name="T115" fmla="*/ 1135 h 13430"/>
                  <a:gd name="T116" fmla="*/ 844 w 12382"/>
                  <a:gd name="T117" fmla="*/ 1047 h 13430"/>
                  <a:gd name="T118" fmla="*/ 1822 w 12382"/>
                  <a:gd name="T119" fmla="*/ 317 h 13430"/>
                  <a:gd name="T120" fmla="*/ 2382 w 12382"/>
                  <a:gd name="T121" fmla="*/ 109 h 13430"/>
                  <a:gd name="T122" fmla="*/ 2415 w 12382"/>
                  <a:gd name="T123" fmla="*/ 100 h 13430"/>
                  <a:gd name="T124" fmla="*/ 1842 w 12382"/>
                  <a:gd name="T125" fmla="*/ 309 h 1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2" h="13430">
                    <a:moveTo>
                      <a:pt x="3149" y="13430"/>
                    </a:moveTo>
                    <a:lnTo>
                      <a:pt x="3149" y="13429"/>
                    </a:lnTo>
                    <a:lnTo>
                      <a:pt x="3095" y="13429"/>
                    </a:lnTo>
                    <a:lnTo>
                      <a:pt x="3095" y="13427"/>
                    </a:lnTo>
                    <a:lnTo>
                      <a:pt x="3150" y="13427"/>
                    </a:lnTo>
                    <a:lnTo>
                      <a:pt x="3150" y="13429"/>
                    </a:lnTo>
                    <a:lnTo>
                      <a:pt x="9235" y="13429"/>
                    </a:lnTo>
                    <a:lnTo>
                      <a:pt x="9235" y="13430"/>
                    </a:lnTo>
                    <a:lnTo>
                      <a:pt x="3149" y="13430"/>
                    </a:lnTo>
                    <a:close/>
                    <a:moveTo>
                      <a:pt x="9240" y="13427"/>
                    </a:moveTo>
                    <a:lnTo>
                      <a:pt x="9284" y="13427"/>
                    </a:lnTo>
                    <a:lnTo>
                      <a:pt x="9284" y="13429"/>
                    </a:lnTo>
                    <a:lnTo>
                      <a:pt x="9240" y="13429"/>
                    </a:lnTo>
                    <a:lnTo>
                      <a:pt x="9240" y="13427"/>
                    </a:lnTo>
                    <a:close/>
                    <a:moveTo>
                      <a:pt x="3064" y="13427"/>
                    </a:moveTo>
                    <a:lnTo>
                      <a:pt x="3064" y="13425"/>
                    </a:lnTo>
                    <a:lnTo>
                      <a:pt x="3040" y="13425"/>
                    </a:lnTo>
                    <a:lnTo>
                      <a:pt x="3040" y="13424"/>
                    </a:lnTo>
                    <a:lnTo>
                      <a:pt x="3065" y="13424"/>
                    </a:lnTo>
                    <a:lnTo>
                      <a:pt x="3065" y="13425"/>
                    </a:lnTo>
                    <a:lnTo>
                      <a:pt x="3095" y="13425"/>
                    </a:lnTo>
                    <a:lnTo>
                      <a:pt x="3095" y="13427"/>
                    </a:lnTo>
                    <a:lnTo>
                      <a:pt x="3064" y="13427"/>
                    </a:lnTo>
                    <a:close/>
                    <a:moveTo>
                      <a:pt x="9285" y="13425"/>
                    </a:moveTo>
                    <a:lnTo>
                      <a:pt x="9320" y="13425"/>
                    </a:lnTo>
                    <a:lnTo>
                      <a:pt x="9320" y="13427"/>
                    </a:lnTo>
                    <a:lnTo>
                      <a:pt x="9285" y="13427"/>
                    </a:lnTo>
                    <a:lnTo>
                      <a:pt x="9285" y="13425"/>
                    </a:lnTo>
                    <a:close/>
                    <a:moveTo>
                      <a:pt x="9322" y="13424"/>
                    </a:moveTo>
                    <a:lnTo>
                      <a:pt x="9344" y="13424"/>
                    </a:lnTo>
                    <a:lnTo>
                      <a:pt x="9344" y="13425"/>
                    </a:lnTo>
                    <a:lnTo>
                      <a:pt x="9322" y="13425"/>
                    </a:lnTo>
                    <a:lnTo>
                      <a:pt x="9322" y="13424"/>
                    </a:lnTo>
                    <a:close/>
                    <a:moveTo>
                      <a:pt x="3017" y="13422"/>
                    </a:moveTo>
                    <a:lnTo>
                      <a:pt x="3040" y="13422"/>
                    </a:lnTo>
                    <a:lnTo>
                      <a:pt x="3040" y="13424"/>
                    </a:lnTo>
                    <a:lnTo>
                      <a:pt x="3017" y="13424"/>
                    </a:lnTo>
                    <a:lnTo>
                      <a:pt x="3017" y="13422"/>
                    </a:lnTo>
                    <a:close/>
                    <a:moveTo>
                      <a:pt x="9347" y="13422"/>
                    </a:moveTo>
                    <a:lnTo>
                      <a:pt x="9365" y="13422"/>
                    </a:lnTo>
                    <a:lnTo>
                      <a:pt x="9365" y="13424"/>
                    </a:lnTo>
                    <a:lnTo>
                      <a:pt x="9347" y="13424"/>
                    </a:lnTo>
                    <a:lnTo>
                      <a:pt x="9347" y="13422"/>
                    </a:lnTo>
                    <a:close/>
                    <a:moveTo>
                      <a:pt x="2992" y="13420"/>
                    </a:moveTo>
                    <a:lnTo>
                      <a:pt x="3014" y="13420"/>
                    </a:lnTo>
                    <a:lnTo>
                      <a:pt x="3014" y="13422"/>
                    </a:lnTo>
                    <a:lnTo>
                      <a:pt x="2992" y="13422"/>
                    </a:lnTo>
                    <a:lnTo>
                      <a:pt x="2992" y="13420"/>
                    </a:lnTo>
                    <a:close/>
                    <a:moveTo>
                      <a:pt x="9374" y="13420"/>
                    </a:moveTo>
                    <a:lnTo>
                      <a:pt x="9387" y="13420"/>
                    </a:lnTo>
                    <a:lnTo>
                      <a:pt x="9387" y="13422"/>
                    </a:lnTo>
                    <a:lnTo>
                      <a:pt x="9374" y="13422"/>
                    </a:lnTo>
                    <a:lnTo>
                      <a:pt x="9374" y="13420"/>
                    </a:lnTo>
                    <a:close/>
                    <a:moveTo>
                      <a:pt x="2969" y="13420"/>
                    </a:moveTo>
                    <a:lnTo>
                      <a:pt x="2969" y="13419"/>
                    </a:lnTo>
                    <a:lnTo>
                      <a:pt x="2950" y="13419"/>
                    </a:lnTo>
                    <a:lnTo>
                      <a:pt x="2950" y="13417"/>
                    </a:lnTo>
                    <a:lnTo>
                      <a:pt x="2937" y="13417"/>
                    </a:lnTo>
                    <a:lnTo>
                      <a:pt x="2937" y="13415"/>
                    </a:lnTo>
                    <a:lnTo>
                      <a:pt x="2922" y="13415"/>
                    </a:lnTo>
                    <a:lnTo>
                      <a:pt x="2922" y="13414"/>
                    </a:lnTo>
                    <a:lnTo>
                      <a:pt x="2907" y="13414"/>
                    </a:lnTo>
                    <a:lnTo>
                      <a:pt x="2907" y="13412"/>
                    </a:lnTo>
                    <a:lnTo>
                      <a:pt x="2924" y="13412"/>
                    </a:lnTo>
                    <a:lnTo>
                      <a:pt x="2924" y="13414"/>
                    </a:lnTo>
                    <a:lnTo>
                      <a:pt x="2939" y="13414"/>
                    </a:lnTo>
                    <a:lnTo>
                      <a:pt x="2939" y="13415"/>
                    </a:lnTo>
                    <a:lnTo>
                      <a:pt x="2952" y="13415"/>
                    </a:lnTo>
                    <a:lnTo>
                      <a:pt x="2952" y="13417"/>
                    </a:lnTo>
                    <a:lnTo>
                      <a:pt x="2970" y="13417"/>
                    </a:lnTo>
                    <a:lnTo>
                      <a:pt x="2970" y="13419"/>
                    </a:lnTo>
                    <a:lnTo>
                      <a:pt x="2989" y="13419"/>
                    </a:lnTo>
                    <a:lnTo>
                      <a:pt x="2989" y="13420"/>
                    </a:lnTo>
                    <a:lnTo>
                      <a:pt x="2969" y="13420"/>
                    </a:lnTo>
                    <a:close/>
                    <a:moveTo>
                      <a:pt x="9394" y="13419"/>
                    </a:moveTo>
                    <a:lnTo>
                      <a:pt x="9409" y="13419"/>
                    </a:lnTo>
                    <a:lnTo>
                      <a:pt x="9409" y="13420"/>
                    </a:lnTo>
                    <a:lnTo>
                      <a:pt x="9394" y="13420"/>
                    </a:lnTo>
                    <a:lnTo>
                      <a:pt x="9394" y="13419"/>
                    </a:lnTo>
                    <a:close/>
                    <a:moveTo>
                      <a:pt x="9412" y="13417"/>
                    </a:moveTo>
                    <a:lnTo>
                      <a:pt x="9430" y="13417"/>
                    </a:lnTo>
                    <a:lnTo>
                      <a:pt x="9430" y="13419"/>
                    </a:lnTo>
                    <a:lnTo>
                      <a:pt x="9412" y="13419"/>
                    </a:lnTo>
                    <a:lnTo>
                      <a:pt x="9412" y="13417"/>
                    </a:lnTo>
                    <a:close/>
                    <a:moveTo>
                      <a:pt x="9430" y="13415"/>
                    </a:moveTo>
                    <a:lnTo>
                      <a:pt x="9449" y="13415"/>
                    </a:lnTo>
                    <a:lnTo>
                      <a:pt x="9449" y="13417"/>
                    </a:lnTo>
                    <a:lnTo>
                      <a:pt x="9430" y="13417"/>
                    </a:lnTo>
                    <a:lnTo>
                      <a:pt x="9430" y="13415"/>
                    </a:lnTo>
                    <a:close/>
                    <a:moveTo>
                      <a:pt x="9449" y="13414"/>
                    </a:moveTo>
                    <a:lnTo>
                      <a:pt x="9462" y="13414"/>
                    </a:lnTo>
                    <a:lnTo>
                      <a:pt x="9462" y="13415"/>
                    </a:lnTo>
                    <a:lnTo>
                      <a:pt x="9449" y="13415"/>
                    </a:lnTo>
                    <a:lnTo>
                      <a:pt x="9449" y="13414"/>
                    </a:lnTo>
                    <a:close/>
                    <a:moveTo>
                      <a:pt x="9462" y="13412"/>
                    </a:moveTo>
                    <a:lnTo>
                      <a:pt x="9475" y="13412"/>
                    </a:lnTo>
                    <a:lnTo>
                      <a:pt x="9475" y="13414"/>
                    </a:lnTo>
                    <a:lnTo>
                      <a:pt x="9462" y="13414"/>
                    </a:lnTo>
                    <a:lnTo>
                      <a:pt x="9462" y="13412"/>
                    </a:lnTo>
                    <a:close/>
                    <a:moveTo>
                      <a:pt x="2894" y="13410"/>
                    </a:moveTo>
                    <a:lnTo>
                      <a:pt x="2907" y="13410"/>
                    </a:lnTo>
                    <a:lnTo>
                      <a:pt x="2907" y="13412"/>
                    </a:lnTo>
                    <a:lnTo>
                      <a:pt x="2894" y="13412"/>
                    </a:lnTo>
                    <a:lnTo>
                      <a:pt x="2894" y="13410"/>
                    </a:lnTo>
                    <a:close/>
                    <a:moveTo>
                      <a:pt x="9477" y="13410"/>
                    </a:moveTo>
                    <a:lnTo>
                      <a:pt x="9489" y="13410"/>
                    </a:lnTo>
                    <a:lnTo>
                      <a:pt x="9489" y="13412"/>
                    </a:lnTo>
                    <a:lnTo>
                      <a:pt x="9477" y="13412"/>
                    </a:lnTo>
                    <a:lnTo>
                      <a:pt x="9477" y="13410"/>
                    </a:lnTo>
                    <a:close/>
                    <a:moveTo>
                      <a:pt x="2879" y="13409"/>
                    </a:moveTo>
                    <a:lnTo>
                      <a:pt x="2890" y="13409"/>
                    </a:lnTo>
                    <a:lnTo>
                      <a:pt x="2890" y="13410"/>
                    </a:lnTo>
                    <a:lnTo>
                      <a:pt x="2879" y="13410"/>
                    </a:lnTo>
                    <a:lnTo>
                      <a:pt x="2879" y="13409"/>
                    </a:lnTo>
                    <a:close/>
                    <a:moveTo>
                      <a:pt x="9492" y="13409"/>
                    </a:moveTo>
                    <a:lnTo>
                      <a:pt x="9502" y="13409"/>
                    </a:lnTo>
                    <a:lnTo>
                      <a:pt x="9502" y="13410"/>
                    </a:lnTo>
                    <a:lnTo>
                      <a:pt x="9492" y="13410"/>
                    </a:lnTo>
                    <a:lnTo>
                      <a:pt x="9492" y="13409"/>
                    </a:lnTo>
                    <a:close/>
                    <a:moveTo>
                      <a:pt x="2865" y="13407"/>
                    </a:moveTo>
                    <a:lnTo>
                      <a:pt x="2877" y="13407"/>
                    </a:lnTo>
                    <a:lnTo>
                      <a:pt x="2877" y="13409"/>
                    </a:lnTo>
                    <a:lnTo>
                      <a:pt x="2865" y="13409"/>
                    </a:lnTo>
                    <a:lnTo>
                      <a:pt x="2865" y="13407"/>
                    </a:lnTo>
                    <a:close/>
                    <a:moveTo>
                      <a:pt x="9505" y="13407"/>
                    </a:moveTo>
                    <a:lnTo>
                      <a:pt x="9515" y="13407"/>
                    </a:lnTo>
                    <a:lnTo>
                      <a:pt x="9515" y="13409"/>
                    </a:lnTo>
                    <a:lnTo>
                      <a:pt x="9505" y="13409"/>
                    </a:lnTo>
                    <a:lnTo>
                      <a:pt x="9505" y="13407"/>
                    </a:lnTo>
                    <a:close/>
                    <a:moveTo>
                      <a:pt x="2850" y="13407"/>
                    </a:moveTo>
                    <a:lnTo>
                      <a:pt x="2850" y="13405"/>
                    </a:lnTo>
                    <a:lnTo>
                      <a:pt x="2837" y="13405"/>
                    </a:lnTo>
                    <a:lnTo>
                      <a:pt x="2837" y="13404"/>
                    </a:lnTo>
                    <a:lnTo>
                      <a:pt x="2827" y="13404"/>
                    </a:lnTo>
                    <a:lnTo>
                      <a:pt x="2827" y="13402"/>
                    </a:lnTo>
                    <a:lnTo>
                      <a:pt x="2817" y="13402"/>
                    </a:lnTo>
                    <a:lnTo>
                      <a:pt x="2817" y="13400"/>
                    </a:lnTo>
                    <a:lnTo>
                      <a:pt x="2807" y="13400"/>
                    </a:lnTo>
                    <a:lnTo>
                      <a:pt x="2807" y="13399"/>
                    </a:lnTo>
                    <a:lnTo>
                      <a:pt x="2819" y="13399"/>
                    </a:lnTo>
                    <a:lnTo>
                      <a:pt x="2819" y="13400"/>
                    </a:lnTo>
                    <a:lnTo>
                      <a:pt x="2829" y="13400"/>
                    </a:lnTo>
                    <a:lnTo>
                      <a:pt x="2829" y="13402"/>
                    </a:lnTo>
                    <a:lnTo>
                      <a:pt x="2839" y="13402"/>
                    </a:lnTo>
                    <a:lnTo>
                      <a:pt x="2839" y="13404"/>
                    </a:lnTo>
                    <a:lnTo>
                      <a:pt x="2852" y="13404"/>
                    </a:lnTo>
                    <a:lnTo>
                      <a:pt x="2852" y="13405"/>
                    </a:lnTo>
                    <a:lnTo>
                      <a:pt x="2865" y="13405"/>
                    </a:lnTo>
                    <a:lnTo>
                      <a:pt x="2865" y="13407"/>
                    </a:lnTo>
                    <a:lnTo>
                      <a:pt x="2850" y="13407"/>
                    </a:lnTo>
                    <a:close/>
                    <a:moveTo>
                      <a:pt x="9519" y="13405"/>
                    </a:moveTo>
                    <a:lnTo>
                      <a:pt x="9527" y="13405"/>
                    </a:lnTo>
                    <a:lnTo>
                      <a:pt x="9527" y="13407"/>
                    </a:lnTo>
                    <a:lnTo>
                      <a:pt x="9519" y="13407"/>
                    </a:lnTo>
                    <a:lnTo>
                      <a:pt x="9519" y="13405"/>
                    </a:lnTo>
                    <a:close/>
                    <a:moveTo>
                      <a:pt x="9530" y="13404"/>
                    </a:moveTo>
                    <a:lnTo>
                      <a:pt x="9540" y="13404"/>
                    </a:lnTo>
                    <a:lnTo>
                      <a:pt x="9540" y="13405"/>
                    </a:lnTo>
                    <a:lnTo>
                      <a:pt x="9530" y="13405"/>
                    </a:lnTo>
                    <a:lnTo>
                      <a:pt x="9530" y="13404"/>
                    </a:lnTo>
                    <a:close/>
                    <a:moveTo>
                      <a:pt x="9542" y="13402"/>
                    </a:moveTo>
                    <a:lnTo>
                      <a:pt x="9554" y="13402"/>
                    </a:lnTo>
                    <a:lnTo>
                      <a:pt x="9554" y="13404"/>
                    </a:lnTo>
                    <a:lnTo>
                      <a:pt x="9542" y="13404"/>
                    </a:lnTo>
                    <a:lnTo>
                      <a:pt x="9542" y="13402"/>
                    </a:lnTo>
                    <a:close/>
                    <a:moveTo>
                      <a:pt x="9554" y="13402"/>
                    </a:moveTo>
                    <a:lnTo>
                      <a:pt x="9554" y="13400"/>
                    </a:lnTo>
                    <a:lnTo>
                      <a:pt x="9565" y="13400"/>
                    </a:lnTo>
                    <a:lnTo>
                      <a:pt x="9565" y="13399"/>
                    </a:lnTo>
                    <a:lnTo>
                      <a:pt x="9579" y="13399"/>
                    </a:lnTo>
                    <a:lnTo>
                      <a:pt x="9579" y="13400"/>
                    </a:lnTo>
                    <a:lnTo>
                      <a:pt x="9567" y="13400"/>
                    </a:lnTo>
                    <a:lnTo>
                      <a:pt x="9567" y="13402"/>
                    </a:lnTo>
                    <a:lnTo>
                      <a:pt x="9554" y="13402"/>
                    </a:lnTo>
                    <a:close/>
                    <a:moveTo>
                      <a:pt x="2795" y="13397"/>
                    </a:moveTo>
                    <a:lnTo>
                      <a:pt x="2807" y="13397"/>
                    </a:lnTo>
                    <a:lnTo>
                      <a:pt x="2807" y="13399"/>
                    </a:lnTo>
                    <a:lnTo>
                      <a:pt x="2795" y="13399"/>
                    </a:lnTo>
                    <a:lnTo>
                      <a:pt x="2795" y="13397"/>
                    </a:lnTo>
                    <a:close/>
                    <a:moveTo>
                      <a:pt x="9579" y="13399"/>
                    </a:moveTo>
                    <a:lnTo>
                      <a:pt x="9579" y="13397"/>
                    </a:lnTo>
                    <a:lnTo>
                      <a:pt x="9587" y="13397"/>
                    </a:lnTo>
                    <a:lnTo>
                      <a:pt x="9587" y="13395"/>
                    </a:lnTo>
                    <a:lnTo>
                      <a:pt x="9597" y="13395"/>
                    </a:lnTo>
                    <a:lnTo>
                      <a:pt x="9597" y="13397"/>
                    </a:lnTo>
                    <a:lnTo>
                      <a:pt x="9589" y="13397"/>
                    </a:lnTo>
                    <a:lnTo>
                      <a:pt x="9589" y="13399"/>
                    </a:lnTo>
                    <a:lnTo>
                      <a:pt x="9579" y="13399"/>
                    </a:lnTo>
                    <a:close/>
                    <a:moveTo>
                      <a:pt x="2785" y="13395"/>
                    </a:moveTo>
                    <a:lnTo>
                      <a:pt x="2795" y="13395"/>
                    </a:lnTo>
                    <a:lnTo>
                      <a:pt x="2795" y="13397"/>
                    </a:lnTo>
                    <a:lnTo>
                      <a:pt x="2785" y="13397"/>
                    </a:lnTo>
                    <a:lnTo>
                      <a:pt x="2785" y="13395"/>
                    </a:lnTo>
                    <a:close/>
                    <a:moveTo>
                      <a:pt x="2775" y="13394"/>
                    </a:moveTo>
                    <a:lnTo>
                      <a:pt x="2784" y="13394"/>
                    </a:lnTo>
                    <a:lnTo>
                      <a:pt x="2784" y="13395"/>
                    </a:lnTo>
                    <a:lnTo>
                      <a:pt x="2775" y="13395"/>
                    </a:lnTo>
                    <a:lnTo>
                      <a:pt x="2775" y="13394"/>
                    </a:lnTo>
                    <a:close/>
                    <a:moveTo>
                      <a:pt x="9597" y="13394"/>
                    </a:moveTo>
                    <a:lnTo>
                      <a:pt x="9607" y="13394"/>
                    </a:lnTo>
                    <a:lnTo>
                      <a:pt x="9607" y="13395"/>
                    </a:lnTo>
                    <a:lnTo>
                      <a:pt x="9597" y="13395"/>
                    </a:lnTo>
                    <a:lnTo>
                      <a:pt x="9597" y="13394"/>
                    </a:lnTo>
                    <a:close/>
                    <a:moveTo>
                      <a:pt x="2765" y="13392"/>
                    </a:moveTo>
                    <a:lnTo>
                      <a:pt x="2774" y="13392"/>
                    </a:lnTo>
                    <a:lnTo>
                      <a:pt x="2774" y="13394"/>
                    </a:lnTo>
                    <a:lnTo>
                      <a:pt x="2765" y="13394"/>
                    </a:lnTo>
                    <a:lnTo>
                      <a:pt x="2765" y="13392"/>
                    </a:lnTo>
                    <a:close/>
                    <a:moveTo>
                      <a:pt x="9607" y="13392"/>
                    </a:moveTo>
                    <a:lnTo>
                      <a:pt x="9617" y="13392"/>
                    </a:lnTo>
                    <a:lnTo>
                      <a:pt x="9617" y="13394"/>
                    </a:lnTo>
                    <a:lnTo>
                      <a:pt x="9607" y="13394"/>
                    </a:lnTo>
                    <a:lnTo>
                      <a:pt x="9607" y="13392"/>
                    </a:lnTo>
                    <a:close/>
                    <a:moveTo>
                      <a:pt x="2755" y="13390"/>
                    </a:moveTo>
                    <a:lnTo>
                      <a:pt x="2765" y="13390"/>
                    </a:lnTo>
                    <a:lnTo>
                      <a:pt x="2765" y="13392"/>
                    </a:lnTo>
                    <a:lnTo>
                      <a:pt x="2755" y="13392"/>
                    </a:lnTo>
                    <a:lnTo>
                      <a:pt x="2755" y="13390"/>
                    </a:lnTo>
                    <a:close/>
                    <a:moveTo>
                      <a:pt x="9617" y="13390"/>
                    </a:moveTo>
                    <a:lnTo>
                      <a:pt x="9625" y="13390"/>
                    </a:lnTo>
                    <a:lnTo>
                      <a:pt x="9625" y="13392"/>
                    </a:lnTo>
                    <a:lnTo>
                      <a:pt x="9617" y="13392"/>
                    </a:lnTo>
                    <a:lnTo>
                      <a:pt x="9617" y="13390"/>
                    </a:lnTo>
                    <a:close/>
                    <a:moveTo>
                      <a:pt x="2745" y="13390"/>
                    </a:moveTo>
                    <a:lnTo>
                      <a:pt x="2745" y="13389"/>
                    </a:lnTo>
                    <a:lnTo>
                      <a:pt x="2735" y="13389"/>
                    </a:lnTo>
                    <a:lnTo>
                      <a:pt x="2735" y="13387"/>
                    </a:lnTo>
                    <a:lnTo>
                      <a:pt x="2725" y="13387"/>
                    </a:lnTo>
                    <a:lnTo>
                      <a:pt x="2725" y="13385"/>
                    </a:lnTo>
                    <a:lnTo>
                      <a:pt x="2715" y="13385"/>
                    </a:lnTo>
                    <a:lnTo>
                      <a:pt x="2715" y="13384"/>
                    </a:lnTo>
                    <a:lnTo>
                      <a:pt x="2707" y="13384"/>
                    </a:lnTo>
                    <a:lnTo>
                      <a:pt x="2707" y="13382"/>
                    </a:lnTo>
                    <a:lnTo>
                      <a:pt x="2700" y="13382"/>
                    </a:lnTo>
                    <a:lnTo>
                      <a:pt x="2700" y="13380"/>
                    </a:lnTo>
                    <a:lnTo>
                      <a:pt x="2692" y="13380"/>
                    </a:lnTo>
                    <a:lnTo>
                      <a:pt x="2692" y="13379"/>
                    </a:lnTo>
                    <a:lnTo>
                      <a:pt x="2684" y="13379"/>
                    </a:lnTo>
                    <a:lnTo>
                      <a:pt x="2684" y="13377"/>
                    </a:lnTo>
                    <a:lnTo>
                      <a:pt x="2694" y="13377"/>
                    </a:lnTo>
                    <a:lnTo>
                      <a:pt x="2694" y="13379"/>
                    </a:lnTo>
                    <a:lnTo>
                      <a:pt x="2702" y="13379"/>
                    </a:lnTo>
                    <a:lnTo>
                      <a:pt x="2702" y="13380"/>
                    </a:lnTo>
                    <a:lnTo>
                      <a:pt x="2709" y="13380"/>
                    </a:lnTo>
                    <a:lnTo>
                      <a:pt x="2709" y="13382"/>
                    </a:lnTo>
                    <a:lnTo>
                      <a:pt x="2717" y="13382"/>
                    </a:lnTo>
                    <a:lnTo>
                      <a:pt x="2717" y="13384"/>
                    </a:lnTo>
                    <a:lnTo>
                      <a:pt x="2727" y="13384"/>
                    </a:lnTo>
                    <a:lnTo>
                      <a:pt x="2727" y="13385"/>
                    </a:lnTo>
                    <a:lnTo>
                      <a:pt x="2737" y="13385"/>
                    </a:lnTo>
                    <a:lnTo>
                      <a:pt x="2737" y="13387"/>
                    </a:lnTo>
                    <a:lnTo>
                      <a:pt x="2747" y="13387"/>
                    </a:lnTo>
                    <a:lnTo>
                      <a:pt x="2747" y="13389"/>
                    </a:lnTo>
                    <a:lnTo>
                      <a:pt x="2755" y="13389"/>
                    </a:lnTo>
                    <a:lnTo>
                      <a:pt x="2755" y="13390"/>
                    </a:lnTo>
                    <a:lnTo>
                      <a:pt x="2745" y="13390"/>
                    </a:lnTo>
                    <a:close/>
                    <a:moveTo>
                      <a:pt x="9627" y="13389"/>
                    </a:moveTo>
                    <a:lnTo>
                      <a:pt x="9635" y="13389"/>
                    </a:lnTo>
                    <a:lnTo>
                      <a:pt x="9635" y="13390"/>
                    </a:lnTo>
                    <a:lnTo>
                      <a:pt x="9627" y="13390"/>
                    </a:lnTo>
                    <a:lnTo>
                      <a:pt x="9627" y="13389"/>
                    </a:lnTo>
                    <a:close/>
                    <a:moveTo>
                      <a:pt x="9637" y="13387"/>
                    </a:moveTo>
                    <a:lnTo>
                      <a:pt x="9644" y="13387"/>
                    </a:lnTo>
                    <a:lnTo>
                      <a:pt x="9644" y="13389"/>
                    </a:lnTo>
                    <a:lnTo>
                      <a:pt x="9637" y="13389"/>
                    </a:lnTo>
                    <a:lnTo>
                      <a:pt x="9637" y="13387"/>
                    </a:lnTo>
                    <a:close/>
                    <a:moveTo>
                      <a:pt x="9647" y="13385"/>
                    </a:moveTo>
                    <a:lnTo>
                      <a:pt x="9654" y="13385"/>
                    </a:lnTo>
                    <a:lnTo>
                      <a:pt x="9654" y="13387"/>
                    </a:lnTo>
                    <a:lnTo>
                      <a:pt x="9647" y="13387"/>
                    </a:lnTo>
                    <a:lnTo>
                      <a:pt x="9647" y="13385"/>
                    </a:lnTo>
                    <a:close/>
                    <a:moveTo>
                      <a:pt x="9655" y="13384"/>
                    </a:moveTo>
                    <a:lnTo>
                      <a:pt x="9664" y="13384"/>
                    </a:lnTo>
                    <a:lnTo>
                      <a:pt x="9664" y="13385"/>
                    </a:lnTo>
                    <a:lnTo>
                      <a:pt x="9655" y="13385"/>
                    </a:lnTo>
                    <a:lnTo>
                      <a:pt x="9655" y="13384"/>
                    </a:lnTo>
                    <a:close/>
                    <a:moveTo>
                      <a:pt x="9664" y="13382"/>
                    </a:moveTo>
                    <a:lnTo>
                      <a:pt x="9672" y="13382"/>
                    </a:lnTo>
                    <a:lnTo>
                      <a:pt x="9672" y="13384"/>
                    </a:lnTo>
                    <a:lnTo>
                      <a:pt x="9664" y="13384"/>
                    </a:lnTo>
                    <a:lnTo>
                      <a:pt x="9664" y="13382"/>
                    </a:lnTo>
                    <a:close/>
                    <a:moveTo>
                      <a:pt x="9674" y="13380"/>
                    </a:moveTo>
                    <a:lnTo>
                      <a:pt x="9682" y="13380"/>
                    </a:lnTo>
                    <a:lnTo>
                      <a:pt x="9682" y="13382"/>
                    </a:lnTo>
                    <a:lnTo>
                      <a:pt x="9674" y="13382"/>
                    </a:lnTo>
                    <a:lnTo>
                      <a:pt x="9674" y="13380"/>
                    </a:lnTo>
                    <a:close/>
                    <a:moveTo>
                      <a:pt x="9682" y="13379"/>
                    </a:moveTo>
                    <a:lnTo>
                      <a:pt x="9690" y="13379"/>
                    </a:lnTo>
                    <a:lnTo>
                      <a:pt x="9690" y="13380"/>
                    </a:lnTo>
                    <a:lnTo>
                      <a:pt x="9682" y="13380"/>
                    </a:lnTo>
                    <a:lnTo>
                      <a:pt x="9682" y="13379"/>
                    </a:lnTo>
                    <a:close/>
                    <a:moveTo>
                      <a:pt x="9690" y="13379"/>
                    </a:moveTo>
                    <a:lnTo>
                      <a:pt x="9690" y="13377"/>
                    </a:lnTo>
                    <a:lnTo>
                      <a:pt x="9699" y="13377"/>
                    </a:lnTo>
                    <a:lnTo>
                      <a:pt x="9699" y="13375"/>
                    </a:lnTo>
                    <a:lnTo>
                      <a:pt x="9707" y="13375"/>
                    </a:lnTo>
                    <a:lnTo>
                      <a:pt x="9707" y="13374"/>
                    </a:lnTo>
                    <a:lnTo>
                      <a:pt x="9715" y="13374"/>
                    </a:lnTo>
                    <a:lnTo>
                      <a:pt x="9715" y="13372"/>
                    </a:lnTo>
                    <a:lnTo>
                      <a:pt x="9722" y="13372"/>
                    </a:lnTo>
                    <a:lnTo>
                      <a:pt x="9722" y="13370"/>
                    </a:lnTo>
                    <a:lnTo>
                      <a:pt x="9730" y="13370"/>
                    </a:lnTo>
                    <a:lnTo>
                      <a:pt x="9730" y="13372"/>
                    </a:lnTo>
                    <a:lnTo>
                      <a:pt x="9724" y="13372"/>
                    </a:lnTo>
                    <a:lnTo>
                      <a:pt x="9724" y="13374"/>
                    </a:lnTo>
                    <a:lnTo>
                      <a:pt x="9717" y="13374"/>
                    </a:lnTo>
                    <a:lnTo>
                      <a:pt x="9717" y="13375"/>
                    </a:lnTo>
                    <a:lnTo>
                      <a:pt x="9709" y="13375"/>
                    </a:lnTo>
                    <a:lnTo>
                      <a:pt x="9709" y="13377"/>
                    </a:lnTo>
                    <a:lnTo>
                      <a:pt x="9700" y="13377"/>
                    </a:lnTo>
                    <a:lnTo>
                      <a:pt x="9700" y="13379"/>
                    </a:lnTo>
                    <a:lnTo>
                      <a:pt x="9690" y="13379"/>
                    </a:lnTo>
                    <a:close/>
                    <a:moveTo>
                      <a:pt x="2677" y="13375"/>
                    </a:moveTo>
                    <a:lnTo>
                      <a:pt x="2684" y="13375"/>
                    </a:lnTo>
                    <a:lnTo>
                      <a:pt x="2684" y="13377"/>
                    </a:lnTo>
                    <a:lnTo>
                      <a:pt x="2677" y="13377"/>
                    </a:lnTo>
                    <a:lnTo>
                      <a:pt x="2677" y="13375"/>
                    </a:lnTo>
                    <a:close/>
                    <a:moveTo>
                      <a:pt x="2669" y="13374"/>
                    </a:moveTo>
                    <a:lnTo>
                      <a:pt x="2675" y="13374"/>
                    </a:lnTo>
                    <a:lnTo>
                      <a:pt x="2675" y="13375"/>
                    </a:lnTo>
                    <a:lnTo>
                      <a:pt x="2669" y="13375"/>
                    </a:lnTo>
                    <a:lnTo>
                      <a:pt x="2669" y="13374"/>
                    </a:lnTo>
                    <a:close/>
                    <a:moveTo>
                      <a:pt x="2660" y="13372"/>
                    </a:moveTo>
                    <a:lnTo>
                      <a:pt x="2667" y="13372"/>
                    </a:lnTo>
                    <a:lnTo>
                      <a:pt x="2667" y="13374"/>
                    </a:lnTo>
                    <a:lnTo>
                      <a:pt x="2660" y="13374"/>
                    </a:lnTo>
                    <a:lnTo>
                      <a:pt x="2660" y="13372"/>
                    </a:lnTo>
                    <a:close/>
                    <a:moveTo>
                      <a:pt x="2652" y="13372"/>
                    </a:moveTo>
                    <a:lnTo>
                      <a:pt x="2652" y="13370"/>
                    </a:lnTo>
                    <a:lnTo>
                      <a:pt x="2645" y="13370"/>
                    </a:lnTo>
                    <a:lnTo>
                      <a:pt x="2645" y="13369"/>
                    </a:lnTo>
                    <a:lnTo>
                      <a:pt x="2654" y="13369"/>
                    </a:lnTo>
                    <a:lnTo>
                      <a:pt x="2654" y="13370"/>
                    </a:lnTo>
                    <a:lnTo>
                      <a:pt x="2660" y="13370"/>
                    </a:lnTo>
                    <a:lnTo>
                      <a:pt x="2660" y="13372"/>
                    </a:lnTo>
                    <a:lnTo>
                      <a:pt x="2652" y="13372"/>
                    </a:lnTo>
                    <a:close/>
                    <a:moveTo>
                      <a:pt x="9730" y="13369"/>
                    </a:moveTo>
                    <a:lnTo>
                      <a:pt x="9737" y="13369"/>
                    </a:lnTo>
                    <a:lnTo>
                      <a:pt x="9737" y="13370"/>
                    </a:lnTo>
                    <a:lnTo>
                      <a:pt x="9730" y="13370"/>
                    </a:lnTo>
                    <a:lnTo>
                      <a:pt x="9730" y="13369"/>
                    </a:lnTo>
                    <a:close/>
                    <a:moveTo>
                      <a:pt x="2637" y="13369"/>
                    </a:moveTo>
                    <a:lnTo>
                      <a:pt x="2637" y="13367"/>
                    </a:lnTo>
                    <a:lnTo>
                      <a:pt x="2629" y="13367"/>
                    </a:lnTo>
                    <a:lnTo>
                      <a:pt x="2629" y="13365"/>
                    </a:lnTo>
                    <a:lnTo>
                      <a:pt x="2620" y="13365"/>
                    </a:lnTo>
                    <a:lnTo>
                      <a:pt x="2620" y="13364"/>
                    </a:lnTo>
                    <a:lnTo>
                      <a:pt x="2614" y="13364"/>
                    </a:lnTo>
                    <a:lnTo>
                      <a:pt x="2614" y="13362"/>
                    </a:lnTo>
                    <a:lnTo>
                      <a:pt x="2605" y="13362"/>
                    </a:lnTo>
                    <a:lnTo>
                      <a:pt x="2605" y="13360"/>
                    </a:lnTo>
                    <a:lnTo>
                      <a:pt x="2599" y="13360"/>
                    </a:lnTo>
                    <a:lnTo>
                      <a:pt x="2599" y="13359"/>
                    </a:lnTo>
                    <a:lnTo>
                      <a:pt x="2592" y="13359"/>
                    </a:lnTo>
                    <a:lnTo>
                      <a:pt x="2592" y="13357"/>
                    </a:lnTo>
                    <a:lnTo>
                      <a:pt x="2585" y="13357"/>
                    </a:lnTo>
                    <a:lnTo>
                      <a:pt x="2585" y="13355"/>
                    </a:lnTo>
                    <a:lnTo>
                      <a:pt x="2579" y="13355"/>
                    </a:lnTo>
                    <a:lnTo>
                      <a:pt x="2579" y="13354"/>
                    </a:lnTo>
                    <a:lnTo>
                      <a:pt x="2572" y="13354"/>
                    </a:lnTo>
                    <a:lnTo>
                      <a:pt x="2572" y="13352"/>
                    </a:lnTo>
                    <a:lnTo>
                      <a:pt x="2580" y="13352"/>
                    </a:lnTo>
                    <a:lnTo>
                      <a:pt x="2580" y="13354"/>
                    </a:lnTo>
                    <a:lnTo>
                      <a:pt x="2587" y="13354"/>
                    </a:lnTo>
                    <a:lnTo>
                      <a:pt x="2587" y="13355"/>
                    </a:lnTo>
                    <a:lnTo>
                      <a:pt x="2594" y="13355"/>
                    </a:lnTo>
                    <a:lnTo>
                      <a:pt x="2594" y="13357"/>
                    </a:lnTo>
                    <a:lnTo>
                      <a:pt x="2600" y="13357"/>
                    </a:lnTo>
                    <a:lnTo>
                      <a:pt x="2600" y="13359"/>
                    </a:lnTo>
                    <a:lnTo>
                      <a:pt x="2607" y="13359"/>
                    </a:lnTo>
                    <a:lnTo>
                      <a:pt x="2607" y="13360"/>
                    </a:lnTo>
                    <a:lnTo>
                      <a:pt x="2615" y="13360"/>
                    </a:lnTo>
                    <a:lnTo>
                      <a:pt x="2615" y="13362"/>
                    </a:lnTo>
                    <a:lnTo>
                      <a:pt x="2622" y="13362"/>
                    </a:lnTo>
                    <a:lnTo>
                      <a:pt x="2622" y="13364"/>
                    </a:lnTo>
                    <a:lnTo>
                      <a:pt x="2630" y="13364"/>
                    </a:lnTo>
                    <a:lnTo>
                      <a:pt x="2630" y="13365"/>
                    </a:lnTo>
                    <a:lnTo>
                      <a:pt x="2639" y="13365"/>
                    </a:lnTo>
                    <a:lnTo>
                      <a:pt x="2639" y="13367"/>
                    </a:lnTo>
                    <a:lnTo>
                      <a:pt x="2645" y="13367"/>
                    </a:lnTo>
                    <a:lnTo>
                      <a:pt x="2645" y="13369"/>
                    </a:lnTo>
                    <a:lnTo>
                      <a:pt x="2637" y="13369"/>
                    </a:lnTo>
                    <a:close/>
                    <a:moveTo>
                      <a:pt x="9739" y="13367"/>
                    </a:moveTo>
                    <a:lnTo>
                      <a:pt x="9745" y="13367"/>
                    </a:lnTo>
                    <a:lnTo>
                      <a:pt x="9745" y="13369"/>
                    </a:lnTo>
                    <a:lnTo>
                      <a:pt x="9739" y="13369"/>
                    </a:lnTo>
                    <a:lnTo>
                      <a:pt x="9739" y="13367"/>
                    </a:lnTo>
                    <a:close/>
                    <a:moveTo>
                      <a:pt x="9745" y="13365"/>
                    </a:moveTo>
                    <a:lnTo>
                      <a:pt x="9752" y="13365"/>
                    </a:lnTo>
                    <a:lnTo>
                      <a:pt x="9752" y="13367"/>
                    </a:lnTo>
                    <a:lnTo>
                      <a:pt x="9745" y="13367"/>
                    </a:lnTo>
                    <a:lnTo>
                      <a:pt x="9745" y="13365"/>
                    </a:lnTo>
                    <a:close/>
                    <a:moveTo>
                      <a:pt x="9754" y="13364"/>
                    </a:moveTo>
                    <a:lnTo>
                      <a:pt x="9759" y="13364"/>
                    </a:lnTo>
                    <a:lnTo>
                      <a:pt x="9759" y="13365"/>
                    </a:lnTo>
                    <a:lnTo>
                      <a:pt x="9754" y="13365"/>
                    </a:lnTo>
                    <a:lnTo>
                      <a:pt x="9754" y="13364"/>
                    </a:lnTo>
                    <a:close/>
                    <a:moveTo>
                      <a:pt x="9760" y="13362"/>
                    </a:moveTo>
                    <a:lnTo>
                      <a:pt x="9767" y="13362"/>
                    </a:lnTo>
                    <a:lnTo>
                      <a:pt x="9767" y="13364"/>
                    </a:lnTo>
                    <a:lnTo>
                      <a:pt x="9760" y="13364"/>
                    </a:lnTo>
                    <a:lnTo>
                      <a:pt x="9760" y="13362"/>
                    </a:lnTo>
                    <a:close/>
                    <a:moveTo>
                      <a:pt x="9769" y="13360"/>
                    </a:moveTo>
                    <a:lnTo>
                      <a:pt x="9774" y="13360"/>
                    </a:lnTo>
                    <a:lnTo>
                      <a:pt x="9774" y="13362"/>
                    </a:lnTo>
                    <a:lnTo>
                      <a:pt x="9769" y="13362"/>
                    </a:lnTo>
                    <a:lnTo>
                      <a:pt x="9769" y="13360"/>
                    </a:lnTo>
                    <a:close/>
                    <a:moveTo>
                      <a:pt x="9775" y="13359"/>
                    </a:moveTo>
                    <a:lnTo>
                      <a:pt x="9780" y="13359"/>
                    </a:lnTo>
                    <a:lnTo>
                      <a:pt x="9780" y="13360"/>
                    </a:lnTo>
                    <a:lnTo>
                      <a:pt x="9775" y="13360"/>
                    </a:lnTo>
                    <a:lnTo>
                      <a:pt x="9775" y="13359"/>
                    </a:lnTo>
                    <a:close/>
                    <a:moveTo>
                      <a:pt x="9782" y="13357"/>
                    </a:moveTo>
                    <a:lnTo>
                      <a:pt x="9789" y="13357"/>
                    </a:lnTo>
                    <a:lnTo>
                      <a:pt x="9789" y="13359"/>
                    </a:lnTo>
                    <a:lnTo>
                      <a:pt x="9782" y="13359"/>
                    </a:lnTo>
                    <a:lnTo>
                      <a:pt x="9782" y="13357"/>
                    </a:lnTo>
                    <a:close/>
                    <a:moveTo>
                      <a:pt x="9789" y="13355"/>
                    </a:moveTo>
                    <a:lnTo>
                      <a:pt x="9795" y="13355"/>
                    </a:lnTo>
                    <a:lnTo>
                      <a:pt x="9795" y="13357"/>
                    </a:lnTo>
                    <a:lnTo>
                      <a:pt x="9789" y="13357"/>
                    </a:lnTo>
                    <a:lnTo>
                      <a:pt x="9789" y="13355"/>
                    </a:lnTo>
                    <a:close/>
                    <a:moveTo>
                      <a:pt x="9795" y="13354"/>
                    </a:moveTo>
                    <a:lnTo>
                      <a:pt x="9802" y="13354"/>
                    </a:lnTo>
                    <a:lnTo>
                      <a:pt x="9802" y="13355"/>
                    </a:lnTo>
                    <a:lnTo>
                      <a:pt x="9795" y="13355"/>
                    </a:lnTo>
                    <a:lnTo>
                      <a:pt x="9795" y="13354"/>
                    </a:lnTo>
                    <a:close/>
                    <a:moveTo>
                      <a:pt x="9802" y="13354"/>
                    </a:moveTo>
                    <a:lnTo>
                      <a:pt x="9802" y="13352"/>
                    </a:lnTo>
                    <a:lnTo>
                      <a:pt x="9809" y="13352"/>
                    </a:lnTo>
                    <a:lnTo>
                      <a:pt x="9809" y="13350"/>
                    </a:lnTo>
                    <a:lnTo>
                      <a:pt x="9817" y="13350"/>
                    </a:lnTo>
                    <a:lnTo>
                      <a:pt x="9817" y="13352"/>
                    </a:lnTo>
                    <a:lnTo>
                      <a:pt x="9810" y="13352"/>
                    </a:lnTo>
                    <a:lnTo>
                      <a:pt x="9810" y="13354"/>
                    </a:lnTo>
                    <a:lnTo>
                      <a:pt x="9802" y="13354"/>
                    </a:lnTo>
                    <a:close/>
                    <a:moveTo>
                      <a:pt x="2565" y="13350"/>
                    </a:moveTo>
                    <a:lnTo>
                      <a:pt x="2572" y="13350"/>
                    </a:lnTo>
                    <a:lnTo>
                      <a:pt x="2572" y="13352"/>
                    </a:lnTo>
                    <a:lnTo>
                      <a:pt x="2565" y="13352"/>
                    </a:lnTo>
                    <a:lnTo>
                      <a:pt x="2565" y="13350"/>
                    </a:lnTo>
                    <a:close/>
                    <a:moveTo>
                      <a:pt x="2560" y="13349"/>
                    </a:moveTo>
                    <a:lnTo>
                      <a:pt x="2565" y="13349"/>
                    </a:lnTo>
                    <a:lnTo>
                      <a:pt x="2565" y="13350"/>
                    </a:lnTo>
                    <a:lnTo>
                      <a:pt x="2560" y="13350"/>
                    </a:lnTo>
                    <a:lnTo>
                      <a:pt x="2560" y="13349"/>
                    </a:lnTo>
                    <a:close/>
                    <a:moveTo>
                      <a:pt x="9817" y="13349"/>
                    </a:moveTo>
                    <a:lnTo>
                      <a:pt x="9824" y="13349"/>
                    </a:lnTo>
                    <a:lnTo>
                      <a:pt x="9824" y="13350"/>
                    </a:lnTo>
                    <a:lnTo>
                      <a:pt x="9817" y="13350"/>
                    </a:lnTo>
                    <a:lnTo>
                      <a:pt x="9817" y="13349"/>
                    </a:lnTo>
                    <a:close/>
                    <a:moveTo>
                      <a:pt x="2554" y="13347"/>
                    </a:moveTo>
                    <a:lnTo>
                      <a:pt x="2560" y="13347"/>
                    </a:lnTo>
                    <a:lnTo>
                      <a:pt x="2560" y="13349"/>
                    </a:lnTo>
                    <a:lnTo>
                      <a:pt x="2554" y="13349"/>
                    </a:lnTo>
                    <a:lnTo>
                      <a:pt x="2554" y="13347"/>
                    </a:lnTo>
                    <a:close/>
                    <a:moveTo>
                      <a:pt x="9824" y="13349"/>
                    </a:moveTo>
                    <a:lnTo>
                      <a:pt x="9824" y="13347"/>
                    </a:lnTo>
                    <a:lnTo>
                      <a:pt x="9830" y="13347"/>
                    </a:lnTo>
                    <a:lnTo>
                      <a:pt x="9830" y="13345"/>
                    </a:lnTo>
                    <a:lnTo>
                      <a:pt x="9837" y="13345"/>
                    </a:lnTo>
                    <a:lnTo>
                      <a:pt x="9837" y="13344"/>
                    </a:lnTo>
                    <a:lnTo>
                      <a:pt x="9842" y="13344"/>
                    </a:lnTo>
                    <a:lnTo>
                      <a:pt x="9842" y="13342"/>
                    </a:lnTo>
                    <a:lnTo>
                      <a:pt x="9849" y="13342"/>
                    </a:lnTo>
                    <a:lnTo>
                      <a:pt x="9849" y="13340"/>
                    </a:lnTo>
                    <a:lnTo>
                      <a:pt x="9855" y="13340"/>
                    </a:lnTo>
                    <a:lnTo>
                      <a:pt x="9855" y="13342"/>
                    </a:lnTo>
                    <a:lnTo>
                      <a:pt x="9850" y="13342"/>
                    </a:lnTo>
                    <a:lnTo>
                      <a:pt x="9850" y="13344"/>
                    </a:lnTo>
                    <a:lnTo>
                      <a:pt x="9844" y="13344"/>
                    </a:lnTo>
                    <a:lnTo>
                      <a:pt x="9844" y="13345"/>
                    </a:lnTo>
                    <a:lnTo>
                      <a:pt x="9839" y="13345"/>
                    </a:lnTo>
                    <a:lnTo>
                      <a:pt x="9839" y="13347"/>
                    </a:lnTo>
                    <a:lnTo>
                      <a:pt x="9832" y="13347"/>
                    </a:lnTo>
                    <a:lnTo>
                      <a:pt x="9832" y="13349"/>
                    </a:lnTo>
                    <a:lnTo>
                      <a:pt x="9824" y="13349"/>
                    </a:lnTo>
                    <a:close/>
                    <a:moveTo>
                      <a:pt x="2547" y="13345"/>
                    </a:moveTo>
                    <a:lnTo>
                      <a:pt x="2554" y="13345"/>
                    </a:lnTo>
                    <a:lnTo>
                      <a:pt x="2554" y="13347"/>
                    </a:lnTo>
                    <a:lnTo>
                      <a:pt x="2547" y="13347"/>
                    </a:lnTo>
                    <a:lnTo>
                      <a:pt x="2547" y="13345"/>
                    </a:lnTo>
                    <a:close/>
                    <a:moveTo>
                      <a:pt x="2540" y="13345"/>
                    </a:moveTo>
                    <a:lnTo>
                      <a:pt x="2540" y="13344"/>
                    </a:lnTo>
                    <a:lnTo>
                      <a:pt x="2534" y="13344"/>
                    </a:lnTo>
                    <a:lnTo>
                      <a:pt x="2534" y="13342"/>
                    </a:lnTo>
                    <a:lnTo>
                      <a:pt x="2527" y="13342"/>
                    </a:lnTo>
                    <a:lnTo>
                      <a:pt x="2527" y="13340"/>
                    </a:lnTo>
                    <a:lnTo>
                      <a:pt x="2520" y="13340"/>
                    </a:lnTo>
                    <a:lnTo>
                      <a:pt x="2520" y="13339"/>
                    </a:lnTo>
                    <a:lnTo>
                      <a:pt x="2515" y="13339"/>
                    </a:lnTo>
                    <a:lnTo>
                      <a:pt x="2515" y="13337"/>
                    </a:lnTo>
                    <a:lnTo>
                      <a:pt x="2509" y="13337"/>
                    </a:lnTo>
                    <a:lnTo>
                      <a:pt x="2509" y="13335"/>
                    </a:lnTo>
                    <a:lnTo>
                      <a:pt x="2502" y="13335"/>
                    </a:lnTo>
                    <a:lnTo>
                      <a:pt x="2502" y="13334"/>
                    </a:lnTo>
                    <a:lnTo>
                      <a:pt x="2495" y="13334"/>
                    </a:lnTo>
                    <a:lnTo>
                      <a:pt x="2495" y="13332"/>
                    </a:lnTo>
                    <a:lnTo>
                      <a:pt x="2489" y="13332"/>
                    </a:lnTo>
                    <a:lnTo>
                      <a:pt x="2489" y="13330"/>
                    </a:lnTo>
                    <a:lnTo>
                      <a:pt x="2484" y="13330"/>
                    </a:lnTo>
                    <a:lnTo>
                      <a:pt x="2484" y="13329"/>
                    </a:lnTo>
                    <a:lnTo>
                      <a:pt x="2477" y="13329"/>
                    </a:lnTo>
                    <a:lnTo>
                      <a:pt x="2477" y="13327"/>
                    </a:lnTo>
                    <a:lnTo>
                      <a:pt x="2472" y="13327"/>
                    </a:lnTo>
                    <a:lnTo>
                      <a:pt x="2472" y="13325"/>
                    </a:lnTo>
                    <a:lnTo>
                      <a:pt x="2467" y="13325"/>
                    </a:lnTo>
                    <a:lnTo>
                      <a:pt x="2467" y="13324"/>
                    </a:lnTo>
                    <a:lnTo>
                      <a:pt x="2474" y="13324"/>
                    </a:lnTo>
                    <a:lnTo>
                      <a:pt x="2474" y="13325"/>
                    </a:lnTo>
                    <a:lnTo>
                      <a:pt x="2479" y="13325"/>
                    </a:lnTo>
                    <a:lnTo>
                      <a:pt x="2479" y="13327"/>
                    </a:lnTo>
                    <a:lnTo>
                      <a:pt x="2485" y="13327"/>
                    </a:lnTo>
                    <a:lnTo>
                      <a:pt x="2485" y="13329"/>
                    </a:lnTo>
                    <a:lnTo>
                      <a:pt x="2490" y="13329"/>
                    </a:lnTo>
                    <a:lnTo>
                      <a:pt x="2490" y="13330"/>
                    </a:lnTo>
                    <a:lnTo>
                      <a:pt x="2497" y="13330"/>
                    </a:lnTo>
                    <a:lnTo>
                      <a:pt x="2497" y="13332"/>
                    </a:lnTo>
                    <a:lnTo>
                      <a:pt x="2504" y="13332"/>
                    </a:lnTo>
                    <a:lnTo>
                      <a:pt x="2504" y="13334"/>
                    </a:lnTo>
                    <a:lnTo>
                      <a:pt x="2510" y="13334"/>
                    </a:lnTo>
                    <a:lnTo>
                      <a:pt x="2510" y="13335"/>
                    </a:lnTo>
                    <a:lnTo>
                      <a:pt x="2517" y="13335"/>
                    </a:lnTo>
                    <a:lnTo>
                      <a:pt x="2517" y="13337"/>
                    </a:lnTo>
                    <a:lnTo>
                      <a:pt x="2522" y="13337"/>
                    </a:lnTo>
                    <a:lnTo>
                      <a:pt x="2522" y="13339"/>
                    </a:lnTo>
                    <a:lnTo>
                      <a:pt x="2529" y="13339"/>
                    </a:lnTo>
                    <a:lnTo>
                      <a:pt x="2529" y="13340"/>
                    </a:lnTo>
                    <a:lnTo>
                      <a:pt x="2535" y="13340"/>
                    </a:lnTo>
                    <a:lnTo>
                      <a:pt x="2535" y="13342"/>
                    </a:lnTo>
                    <a:lnTo>
                      <a:pt x="2542" y="13342"/>
                    </a:lnTo>
                    <a:lnTo>
                      <a:pt x="2542" y="13344"/>
                    </a:lnTo>
                    <a:lnTo>
                      <a:pt x="2547" y="13344"/>
                    </a:lnTo>
                    <a:lnTo>
                      <a:pt x="2547" y="13345"/>
                    </a:lnTo>
                    <a:lnTo>
                      <a:pt x="2540" y="13345"/>
                    </a:lnTo>
                    <a:close/>
                    <a:moveTo>
                      <a:pt x="11087" y="13344"/>
                    </a:moveTo>
                    <a:lnTo>
                      <a:pt x="11090" y="13344"/>
                    </a:lnTo>
                    <a:lnTo>
                      <a:pt x="11090" y="13345"/>
                    </a:lnTo>
                    <a:lnTo>
                      <a:pt x="11087" y="13345"/>
                    </a:lnTo>
                    <a:lnTo>
                      <a:pt x="11087" y="13344"/>
                    </a:lnTo>
                    <a:close/>
                    <a:moveTo>
                      <a:pt x="11090" y="13344"/>
                    </a:moveTo>
                    <a:lnTo>
                      <a:pt x="11090" y="13342"/>
                    </a:lnTo>
                    <a:lnTo>
                      <a:pt x="11092" y="13342"/>
                    </a:lnTo>
                    <a:lnTo>
                      <a:pt x="11092" y="13340"/>
                    </a:lnTo>
                    <a:lnTo>
                      <a:pt x="11094" y="13340"/>
                    </a:lnTo>
                    <a:lnTo>
                      <a:pt x="11094" y="13339"/>
                    </a:lnTo>
                    <a:lnTo>
                      <a:pt x="11097" y="13339"/>
                    </a:lnTo>
                    <a:lnTo>
                      <a:pt x="11097" y="13340"/>
                    </a:lnTo>
                    <a:lnTo>
                      <a:pt x="11095" y="13340"/>
                    </a:lnTo>
                    <a:lnTo>
                      <a:pt x="11095" y="13342"/>
                    </a:lnTo>
                    <a:lnTo>
                      <a:pt x="11094" y="13342"/>
                    </a:lnTo>
                    <a:lnTo>
                      <a:pt x="11094" y="13344"/>
                    </a:lnTo>
                    <a:lnTo>
                      <a:pt x="11090" y="13344"/>
                    </a:lnTo>
                    <a:close/>
                    <a:moveTo>
                      <a:pt x="9855" y="13340"/>
                    </a:moveTo>
                    <a:lnTo>
                      <a:pt x="9855" y="13339"/>
                    </a:lnTo>
                    <a:lnTo>
                      <a:pt x="9860" y="13339"/>
                    </a:lnTo>
                    <a:lnTo>
                      <a:pt x="9860" y="13337"/>
                    </a:lnTo>
                    <a:lnTo>
                      <a:pt x="9867" y="13337"/>
                    </a:lnTo>
                    <a:lnTo>
                      <a:pt x="9867" y="13339"/>
                    </a:lnTo>
                    <a:lnTo>
                      <a:pt x="9862" y="13339"/>
                    </a:lnTo>
                    <a:lnTo>
                      <a:pt x="9862" y="13340"/>
                    </a:lnTo>
                    <a:lnTo>
                      <a:pt x="9855" y="13340"/>
                    </a:lnTo>
                    <a:close/>
                    <a:moveTo>
                      <a:pt x="11097" y="13339"/>
                    </a:moveTo>
                    <a:lnTo>
                      <a:pt x="11097" y="13337"/>
                    </a:lnTo>
                    <a:lnTo>
                      <a:pt x="11099" y="13337"/>
                    </a:lnTo>
                    <a:lnTo>
                      <a:pt x="11099" y="13335"/>
                    </a:lnTo>
                    <a:lnTo>
                      <a:pt x="11100" y="13335"/>
                    </a:lnTo>
                    <a:lnTo>
                      <a:pt x="11100" y="13334"/>
                    </a:lnTo>
                    <a:lnTo>
                      <a:pt x="11104" y="13334"/>
                    </a:lnTo>
                    <a:lnTo>
                      <a:pt x="11104" y="13335"/>
                    </a:lnTo>
                    <a:lnTo>
                      <a:pt x="11102" y="13335"/>
                    </a:lnTo>
                    <a:lnTo>
                      <a:pt x="11102" y="13337"/>
                    </a:lnTo>
                    <a:lnTo>
                      <a:pt x="11100" y="13337"/>
                    </a:lnTo>
                    <a:lnTo>
                      <a:pt x="11100" y="13339"/>
                    </a:lnTo>
                    <a:lnTo>
                      <a:pt x="11097" y="13339"/>
                    </a:lnTo>
                    <a:close/>
                    <a:moveTo>
                      <a:pt x="9867" y="13335"/>
                    </a:moveTo>
                    <a:lnTo>
                      <a:pt x="9874" y="13335"/>
                    </a:lnTo>
                    <a:lnTo>
                      <a:pt x="9874" y="13337"/>
                    </a:lnTo>
                    <a:lnTo>
                      <a:pt x="9867" y="13337"/>
                    </a:lnTo>
                    <a:lnTo>
                      <a:pt x="9867" y="13335"/>
                    </a:lnTo>
                    <a:close/>
                    <a:moveTo>
                      <a:pt x="9874" y="13334"/>
                    </a:moveTo>
                    <a:lnTo>
                      <a:pt x="9879" y="13334"/>
                    </a:lnTo>
                    <a:lnTo>
                      <a:pt x="9879" y="13335"/>
                    </a:lnTo>
                    <a:lnTo>
                      <a:pt x="9874" y="13335"/>
                    </a:lnTo>
                    <a:lnTo>
                      <a:pt x="9874" y="13334"/>
                    </a:lnTo>
                    <a:close/>
                    <a:moveTo>
                      <a:pt x="9879" y="13332"/>
                    </a:moveTo>
                    <a:lnTo>
                      <a:pt x="9885" y="13332"/>
                    </a:lnTo>
                    <a:lnTo>
                      <a:pt x="9885" y="13334"/>
                    </a:lnTo>
                    <a:lnTo>
                      <a:pt x="9879" y="13334"/>
                    </a:lnTo>
                    <a:lnTo>
                      <a:pt x="9879" y="13332"/>
                    </a:lnTo>
                    <a:close/>
                    <a:moveTo>
                      <a:pt x="11104" y="13332"/>
                    </a:moveTo>
                    <a:lnTo>
                      <a:pt x="11105" y="13332"/>
                    </a:lnTo>
                    <a:lnTo>
                      <a:pt x="11105" y="13334"/>
                    </a:lnTo>
                    <a:lnTo>
                      <a:pt x="11104" y="13334"/>
                    </a:lnTo>
                    <a:lnTo>
                      <a:pt x="11104" y="13332"/>
                    </a:lnTo>
                    <a:close/>
                    <a:moveTo>
                      <a:pt x="9885" y="13330"/>
                    </a:moveTo>
                    <a:lnTo>
                      <a:pt x="9890" y="13330"/>
                    </a:lnTo>
                    <a:lnTo>
                      <a:pt x="9890" y="13332"/>
                    </a:lnTo>
                    <a:lnTo>
                      <a:pt x="9885" y="13332"/>
                    </a:lnTo>
                    <a:lnTo>
                      <a:pt x="9885" y="13330"/>
                    </a:lnTo>
                    <a:close/>
                    <a:moveTo>
                      <a:pt x="11105" y="13332"/>
                    </a:moveTo>
                    <a:lnTo>
                      <a:pt x="11105" y="13330"/>
                    </a:lnTo>
                    <a:lnTo>
                      <a:pt x="11107" y="13330"/>
                    </a:lnTo>
                    <a:lnTo>
                      <a:pt x="11107" y="13329"/>
                    </a:lnTo>
                    <a:lnTo>
                      <a:pt x="11110" y="13329"/>
                    </a:lnTo>
                    <a:lnTo>
                      <a:pt x="11110" y="13330"/>
                    </a:lnTo>
                    <a:lnTo>
                      <a:pt x="11109" y="13330"/>
                    </a:lnTo>
                    <a:lnTo>
                      <a:pt x="11109" y="13332"/>
                    </a:lnTo>
                    <a:lnTo>
                      <a:pt x="11105" y="13332"/>
                    </a:lnTo>
                    <a:close/>
                    <a:moveTo>
                      <a:pt x="9892" y="13329"/>
                    </a:moveTo>
                    <a:lnTo>
                      <a:pt x="9897" y="13329"/>
                    </a:lnTo>
                    <a:lnTo>
                      <a:pt x="9897" y="13330"/>
                    </a:lnTo>
                    <a:lnTo>
                      <a:pt x="9892" y="13330"/>
                    </a:lnTo>
                    <a:lnTo>
                      <a:pt x="9892" y="13329"/>
                    </a:lnTo>
                    <a:close/>
                    <a:moveTo>
                      <a:pt x="9897" y="13327"/>
                    </a:moveTo>
                    <a:lnTo>
                      <a:pt x="9902" y="13327"/>
                    </a:lnTo>
                    <a:lnTo>
                      <a:pt x="9902" y="13329"/>
                    </a:lnTo>
                    <a:lnTo>
                      <a:pt x="9897" y="13329"/>
                    </a:lnTo>
                    <a:lnTo>
                      <a:pt x="9897" y="13327"/>
                    </a:lnTo>
                    <a:close/>
                    <a:moveTo>
                      <a:pt x="11110" y="13327"/>
                    </a:moveTo>
                    <a:lnTo>
                      <a:pt x="11112" y="13327"/>
                    </a:lnTo>
                    <a:lnTo>
                      <a:pt x="11112" y="13329"/>
                    </a:lnTo>
                    <a:lnTo>
                      <a:pt x="11110" y="13329"/>
                    </a:lnTo>
                    <a:lnTo>
                      <a:pt x="11110" y="13327"/>
                    </a:lnTo>
                    <a:close/>
                    <a:moveTo>
                      <a:pt x="9904" y="13325"/>
                    </a:moveTo>
                    <a:lnTo>
                      <a:pt x="9909" y="13325"/>
                    </a:lnTo>
                    <a:lnTo>
                      <a:pt x="9909" y="13327"/>
                    </a:lnTo>
                    <a:lnTo>
                      <a:pt x="9904" y="13327"/>
                    </a:lnTo>
                    <a:lnTo>
                      <a:pt x="9904" y="13325"/>
                    </a:lnTo>
                    <a:close/>
                    <a:moveTo>
                      <a:pt x="11112" y="13325"/>
                    </a:moveTo>
                    <a:lnTo>
                      <a:pt x="11114" y="13325"/>
                    </a:lnTo>
                    <a:lnTo>
                      <a:pt x="11114" y="13327"/>
                    </a:lnTo>
                    <a:lnTo>
                      <a:pt x="11112" y="13327"/>
                    </a:lnTo>
                    <a:lnTo>
                      <a:pt x="11112" y="13325"/>
                    </a:lnTo>
                    <a:close/>
                    <a:moveTo>
                      <a:pt x="9909" y="13324"/>
                    </a:moveTo>
                    <a:lnTo>
                      <a:pt x="9914" y="13324"/>
                    </a:lnTo>
                    <a:lnTo>
                      <a:pt x="9914" y="13325"/>
                    </a:lnTo>
                    <a:lnTo>
                      <a:pt x="9909" y="13325"/>
                    </a:lnTo>
                    <a:lnTo>
                      <a:pt x="9909" y="13324"/>
                    </a:lnTo>
                    <a:close/>
                    <a:moveTo>
                      <a:pt x="11114" y="13325"/>
                    </a:moveTo>
                    <a:lnTo>
                      <a:pt x="11114" y="13324"/>
                    </a:lnTo>
                    <a:lnTo>
                      <a:pt x="11115" y="13324"/>
                    </a:lnTo>
                    <a:lnTo>
                      <a:pt x="11115" y="13322"/>
                    </a:lnTo>
                    <a:lnTo>
                      <a:pt x="11119" y="13322"/>
                    </a:lnTo>
                    <a:lnTo>
                      <a:pt x="11119" y="13324"/>
                    </a:lnTo>
                    <a:lnTo>
                      <a:pt x="11117" y="13324"/>
                    </a:lnTo>
                    <a:lnTo>
                      <a:pt x="11117" y="13325"/>
                    </a:lnTo>
                    <a:lnTo>
                      <a:pt x="11114" y="13325"/>
                    </a:lnTo>
                    <a:close/>
                    <a:moveTo>
                      <a:pt x="2462" y="13322"/>
                    </a:moveTo>
                    <a:lnTo>
                      <a:pt x="2467" y="13322"/>
                    </a:lnTo>
                    <a:lnTo>
                      <a:pt x="2467" y="13324"/>
                    </a:lnTo>
                    <a:lnTo>
                      <a:pt x="2462" y="13324"/>
                    </a:lnTo>
                    <a:lnTo>
                      <a:pt x="2462" y="13322"/>
                    </a:lnTo>
                    <a:close/>
                    <a:moveTo>
                      <a:pt x="9915" y="13322"/>
                    </a:moveTo>
                    <a:lnTo>
                      <a:pt x="9920" y="13322"/>
                    </a:lnTo>
                    <a:lnTo>
                      <a:pt x="9920" y="13324"/>
                    </a:lnTo>
                    <a:lnTo>
                      <a:pt x="9915" y="13324"/>
                    </a:lnTo>
                    <a:lnTo>
                      <a:pt x="9915" y="13322"/>
                    </a:lnTo>
                    <a:close/>
                    <a:moveTo>
                      <a:pt x="2455" y="13322"/>
                    </a:moveTo>
                    <a:lnTo>
                      <a:pt x="2455" y="13320"/>
                    </a:lnTo>
                    <a:lnTo>
                      <a:pt x="2450" y="13320"/>
                    </a:lnTo>
                    <a:lnTo>
                      <a:pt x="2450" y="13319"/>
                    </a:lnTo>
                    <a:lnTo>
                      <a:pt x="2445" y="13319"/>
                    </a:lnTo>
                    <a:lnTo>
                      <a:pt x="2445" y="13317"/>
                    </a:lnTo>
                    <a:lnTo>
                      <a:pt x="2440" y="13317"/>
                    </a:lnTo>
                    <a:lnTo>
                      <a:pt x="2440" y="13315"/>
                    </a:lnTo>
                    <a:lnTo>
                      <a:pt x="2447" y="13315"/>
                    </a:lnTo>
                    <a:lnTo>
                      <a:pt x="2447" y="13317"/>
                    </a:lnTo>
                    <a:lnTo>
                      <a:pt x="2452" y="13317"/>
                    </a:lnTo>
                    <a:lnTo>
                      <a:pt x="2452" y="13319"/>
                    </a:lnTo>
                    <a:lnTo>
                      <a:pt x="2457" y="13319"/>
                    </a:lnTo>
                    <a:lnTo>
                      <a:pt x="2457" y="13320"/>
                    </a:lnTo>
                    <a:lnTo>
                      <a:pt x="2462" y="13320"/>
                    </a:lnTo>
                    <a:lnTo>
                      <a:pt x="2462" y="13322"/>
                    </a:lnTo>
                    <a:lnTo>
                      <a:pt x="2455" y="13322"/>
                    </a:lnTo>
                    <a:close/>
                    <a:moveTo>
                      <a:pt x="9920" y="13320"/>
                    </a:moveTo>
                    <a:lnTo>
                      <a:pt x="9925" y="13320"/>
                    </a:lnTo>
                    <a:lnTo>
                      <a:pt x="9925" y="13322"/>
                    </a:lnTo>
                    <a:lnTo>
                      <a:pt x="9920" y="13322"/>
                    </a:lnTo>
                    <a:lnTo>
                      <a:pt x="9920" y="13320"/>
                    </a:lnTo>
                    <a:close/>
                    <a:moveTo>
                      <a:pt x="11119" y="13320"/>
                    </a:moveTo>
                    <a:lnTo>
                      <a:pt x="11120" y="13320"/>
                    </a:lnTo>
                    <a:lnTo>
                      <a:pt x="11120" y="13322"/>
                    </a:lnTo>
                    <a:lnTo>
                      <a:pt x="11119" y="13322"/>
                    </a:lnTo>
                    <a:lnTo>
                      <a:pt x="11119" y="13320"/>
                    </a:lnTo>
                    <a:close/>
                    <a:moveTo>
                      <a:pt x="9925" y="13319"/>
                    </a:moveTo>
                    <a:lnTo>
                      <a:pt x="9932" y="13319"/>
                    </a:lnTo>
                    <a:lnTo>
                      <a:pt x="9932" y="13320"/>
                    </a:lnTo>
                    <a:lnTo>
                      <a:pt x="9925" y="13320"/>
                    </a:lnTo>
                    <a:lnTo>
                      <a:pt x="9925" y="13319"/>
                    </a:lnTo>
                    <a:close/>
                    <a:moveTo>
                      <a:pt x="11120" y="13320"/>
                    </a:moveTo>
                    <a:lnTo>
                      <a:pt x="11120" y="13319"/>
                    </a:lnTo>
                    <a:lnTo>
                      <a:pt x="11122" y="13319"/>
                    </a:lnTo>
                    <a:lnTo>
                      <a:pt x="11122" y="13317"/>
                    </a:lnTo>
                    <a:lnTo>
                      <a:pt x="11125" y="13317"/>
                    </a:lnTo>
                    <a:lnTo>
                      <a:pt x="11125" y="13319"/>
                    </a:lnTo>
                    <a:lnTo>
                      <a:pt x="11124" y="13319"/>
                    </a:lnTo>
                    <a:lnTo>
                      <a:pt x="11124" y="13320"/>
                    </a:lnTo>
                    <a:lnTo>
                      <a:pt x="11120" y="13320"/>
                    </a:lnTo>
                    <a:close/>
                    <a:moveTo>
                      <a:pt x="9932" y="13317"/>
                    </a:moveTo>
                    <a:lnTo>
                      <a:pt x="9937" y="13317"/>
                    </a:lnTo>
                    <a:lnTo>
                      <a:pt x="9937" y="13319"/>
                    </a:lnTo>
                    <a:lnTo>
                      <a:pt x="9932" y="13319"/>
                    </a:lnTo>
                    <a:lnTo>
                      <a:pt x="9932" y="13317"/>
                    </a:lnTo>
                    <a:close/>
                    <a:moveTo>
                      <a:pt x="9937" y="13317"/>
                    </a:moveTo>
                    <a:lnTo>
                      <a:pt x="9937" y="13315"/>
                    </a:lnTo>
                    <a:lnTo>
                      <a:pt x="9942" y="13315"/>
                    </a:lnTo>
                    <a:lnTo>
                      <a:pt x="9942" y="13314"/>
                    </a:lnTo>
                    <a:lnTo>
                      <a:pt x="9949" y="13314"/>
                    </a:lnTo>
                    <a:lnTo>
                      <a:pt x="9949" y="13315"/>
                    </a:lnTo>
                    <a:lnTo>
                      <a:pt x="9944" y="13315"/>
                    </a:lnTo>
                    <a:lnTo>
                      <a:pt x="9944" y="13317"/>
                    </a:lnTo>
                    <a:lnTo>
                      <a:pt x="9937" y="13317"/>
                    </a:lnTo>
                    <a:close/>
                    <a:moveTo>
                      <a:pt x="11125" y="13315"/>
                    </a:moveTo>
                    <a:lnTo>
                      <a:pt x="11127" y="13315"/>
                    </a:lnTo>
                    <a:lnTo>
                      <a:pt x="11127" y="13317"/>
                    </a:lnTo>
                    <a:lnTo>
                      <a:pt x="11125" y="13317"/>
                    </a:lnTo>
                    <a:lnTo>
                      <a:pt x="11125" y="13315"/>
                    </a:lnTo>
                    <a:close/>
                    <a:moveTo>
                      <a:pt x="2434" y="13315"/>
                    </a:moveTo>
                    <a:lnTo>
                      <a:pt x="2434" y="13314"/>
                    </a:lnTo>
                    <a:lnTo>
                      <a:pt x="2429" y="13314"/>
                    </a:lnTo>
                    <a:lnTo>
                      <a:pt x="2429" y="13312"/>
                    </a:lnTo>
                    <a:lnTo>
                      <a:pt x="2424" y="13312"/>
                    </a:lnTo>
                    <a:lnTo>
                      <a:pt x="2424" y="13310"/>
                    </a:lnTo>
                    <a:lnTo>
                      <a:pt x="2419" y="13310"/>
                    </a:lnTo>
                    <a:lnTo>
                      <a:pt x="2419" y="13309"/>
                    </a:lnTo>
                    <a:lnTo>
                      <a:pt x="2414" y="13309"/>
                    </a:lnTo>
                    <a:lnTo>
                      <a:pt x="2414" y="13307"/>
                    </a:lnTo>
                    <a:lnTo>
                      <a:pt x="2420" y="13307"/>
                    </a:lnTo>
                    <a:lnTo>
                      <a:pt x="2420" y="13309"/>
                    </a:lnTo>
                    <a:lnTo>
                      <a:pt x="2425" y="13309"/>
                    </a:lnTo>
                    <a:lnTo>
                      <a:pt x="2425" y="13310"/>
                    </a:lnTo>
                    <a:lnTo>
                      <a:pt x="2430" y="13310"/>
                    </a:lnTo>
                    <a:lnTo>
                      <a:pt x="2430" y="13312"/>
                    </a:lnTo>
                    <a:lnTo>
                      <a:pt x="2435" y="13312"/>
                    </a:lnTo>
                    <a:lnTo>
                      <a:pt x="2435" y="13314"/>
                    </a:lnTo>
                    <a:lnTo>
                      <a:pt x="2440" y="13314"/>
                    </a:lnTo>
                    <a:lnTo>
                      <a:pt x="2440" y="13315"/>
                    </a:lnTo>
                    <a:lnTo>
                      <a:pt x="2434" y="13315"/>
                    </a:lnTo>
                    <a:close/>
                    <a:moveTo>
                      <a:pt x="11127" y="13314"/>
                    </a:moveTo>
                    <a:lnTo>
                      <a:pt x="11129" y="13314"/>
                    </a:lnTo>
                    <a:lnTo>
                      <a:pt x="11129" y="13315"/>
                    </a:lnTo>
                    <a:lnTo>
                      <a:pt x="11127" y="13315"/>
                    </a:lnTo>
                    <a:lnTo>
                      <a:pt x="11127" y="13314"/>
                    </a:lnTo>
                    <a:close/>
                    <a:moveTo>
                      <a:pt x="9949" y="13314"/>
                    </a:moveTo>
                    <a:lnTo>
                      <a:pt x="9949" y="13312"/>
                    </a:lnTo>
                    <a:lnTo>
                      <a:pt x="9954" y="13312"/>
                    </a:lnTo>
                    <a:lnTo>
                      <a:pt x="9954" y="13310"/>
                    </a:lnTo>
                    <a:lnTo>
                      <a:pt x="9959" y="13310"/>
                    </a:lnTo>
                    <a:lnTo>
                      <a:pt x="9959" y="13309"/>
                    </a:lnTo>
                    <a:lnTo>
                      <a:pt x="9964" y="13309"/>
                    </a:lnTo>
                    <a:lnTo>
                      <a:pt x="9964" y="13307"/>
                    </a:lnTo>
                    <a:lnTo>
                      <a:pt x="9970" y="13307"/>
                    </a:lnTo>
                    <a:lnTo>
                      <a:pt x="9970" y="13309"/>
                    </a:lnTo>
                    <a:lnTo>
                      <a:pt x="9965" y="13309"/>
                    </a:lnTo>
                    <a:lnTo>
                      <a:pt x="9965" y="13310"/>
                    </a:lnTo>
                    <a:lnTo>
                      <a:pt x="9960" y="13310"/>
                    </a:lnTo>
                    <a:lnTo>
                      <a:pt x="9960" y="13312"/>
                    </a:lnTo>
                    <a:lnTo>
                      <a:pt x="9955" y="13312"/>
                    </a:lnTo>
                    <a:lnTo>
                      <a:pt x="9955" y="13314"/>
                    </a:lnTo>
                    <a:lnTo>
                      <a:pt x="9949" y="13314"/>
                    </a:lnTo>
                    <a:close/>
                    <a:moveTo>
                      <a:pt x="11129" y="13314"/>
                    </a:moveTo>
                    <a:lnTo>
                      <a:pt x="11129" y="13312"/>
                    </a:lnTo>
                    <a:lnTo>
                      <a:pt x="11130" y="13312"/>
                    </a:lnTo>
                    <a:lnTo>
                      <a:pt x="11130" y="13310"/>
                    </a:lnTo>
                    <a:lnTo>
                      <a:pt x="11134" y="13310"/>
                    </a:lnTo>
                    <a:lnTo>
                      <a:pt x="11134" y="13312"/>
                    </a:lnTo>
                    <a:lnTo>
                      <a:pt x="11132" y="13312"/>
                    </a:lnTo>
                    <a:lnTo>
                      <a:pt x="11132" y="13314"/>
                    </a:lnTo>
                    <a:lnTo>
                      <a:pt x="11129" y="13314"/>
                    </a:lnTo>
                    <a:close/>
                    <a:moveTo>
                      <a:pt x="11134" y="13309"/>
                    </a:moveTo>
                    <a:lnTo>
                      <a:pt x="11135" y="13309"/>
                    </a:lnTo>
                    <a:lnTo>
                      <a:pt x="11135" y="13310"/>
                    </a:lnTo>
                    <a:lnTo>
                      <a:pt x="11134" y="13310"/>
                    </a:lnTo>
                    <a:lnTo>
                      <a:pt x="11134" y="13309"/>
                    </a:lnTo>
                    <a:close/>
                    <a:moveTo>
                      <a:pt x="11135" y="13307"/>
                    </a:moveTo>
                    <a:lnTo>
                      <a:pt x="11137" y="13307"/>
                    </a:lnTo>
                    <a:lnTo>
                      <a:pt x="11137" y="13309"/>
                    </a:lnTo>
                    <a:lnTo>
                      <a:pt x="11135" y="13309"/>
                    </a:lnTo>
                    <a:lnTo>
                      <a:pt x="11135" y="13307"/>
                    </a:lnTo>
                    <a:close/>
                    <a:moveTo>
                      <a:pt x="2407" y="13307"/>
                    </a:moveTo>
                    <a:lnTo>
                      <a:pt x="2407" y="13305"/>
                    </a:lnTo>
                    <a:lnTo>
                      <a:pt x="2402" y="13305"/>
                    </a:lnTo>
                    <a:lnTo>
                      <a:pt x="2402" y="13304"/>
                    </a:lnTo>
                    <a:lnTo>
                      <a:pt x="2397" y="13304"/>
                    </a:lnTo>
                    <a:lnTo>
                      <a:pt x="2397" y="13302"/>
                    </a:lnTo>
                    <a:lnTo>
                      <a:pt x="2392" y="13302"/>
                    </a:lnTo>
                    <a:lnTo>
                      <a:pt x="2392" y="13300"/>
                    </a:lnTo>
                    <a:lnTo>
                      <a:pt x="2385" y="13300"/>
                    </a:lnTo>
                    <a:lnTo>
                      <a:pt x="2385" y="13299"/>
                    </a:lnTo>
                    <a:lnTo>
                      <a:pt x="2380" y="13299"/>
                    </a:lnTo>
                    <a:lnTo>
                      <a:pt x="2380" y="13297"/>
                    </a:lnTo>
                    <a:lnTo>
                      <a:pt x="2375" y="13297"/>
                    </a:lnTo>
                    <a:lnTo>
                      <a:pt x="2375" y="13295"/>
                    </a:lnTo>
                    <a:lnTo>
                      <a:pt x="2370" y="13295"/>
                    </a:lnTo>
                    <a:lnTo>
                      <a:pt x="2370" y="13294"/>
                    </a:lnTo>
                    <a:lnTo>
                      <a:pt x="2365" y="13294"/>
                    </a:lnTo>
                    <a:lnTo>
                      <a:pt x="2365" y="13292"/>
                    </a:lnTo>
                    <a:lnTo>
                      <a:pt x="2360" y="13292"/>
                    </a:lnTo>
                    <a:lnTo>
                      <a:pt x="2360" y="13290"/>
                    </a:lnTo>
                    <a:lnTo>
                      <a:pt x="2355" y="13290"/>
                    </a:lnTo>
                    <a:lnTo>
                      <a:pt x="2355" y="13289"/>
                    </a:lnTo>
                    <a:lnTo>
                      <a:pt x="2350" y="13289"/>
                    </a:lnTo>
                    <a:lnTo>
                      <a:pt x="2350" y="13287"/>
                    </a:lnTo>
                    <a:lnTo>
                      <a:pt x="2347" y="13287"/>
                    </a:lnTo>
                    <a:lnTo>
                      <a:pt x="2347" y="13285"/>
                    </a:lnTo>
                    <a:lnTo>
                      <a:pt x="2352" y="13285"/>
                    </a:lnTo>
                    <a:lnTo>
                      <a:pt x="2352" y="13287"/>
                    </a:lnTo>
                    <a:lnTo>
                      <a:pt x="2357" y="13287"/>
                    </a:lnTo>
                    <a:lnTo>
                      <a:pt x="2357" y="13289"/>
                    </a:lnTo>
                    <a:lnTo>
                      <a:pt x="2362" y="13289"/>
                    </a:lnTo>
                    <a:lnTo>
                      <a:pt x="2362" y="13290"/>
                    </a:lnTo>
                    <a:lnTo>
                      <a:pt x="2367" y="13290"/>
                    </a:lnTo>
                    <a:lnTo>
                      <a:pt x="2367" y="13292"/>
                    </a:lnTo>
                    <a:lnTo>
                      <a:pt x="2372" y="13292"/>
                    </a:lnTo>
                    <a:lnTo>
                      <a:pt x="2372" y="13294"/>
                    </a:lnTo>
                    <a:lnTo>
                      <a:pt x="2377" y="13294"/>
                    </a:lnTo>
                    <a:lnTo>
                      <a:pt x="2377" y="13295"/>
                    </a:lnTo>
                    <a:lnTo>
                      <a:pt x="2382" y="13295"/>
                    </a:lnTo>
                    <a:lnTo>
                      <a:pt x="2382" y="13297"/>
                    </a:lnTo>
                    <a:lnTo>
                      <a:pt x="2387" y="13297"/>
                    </a:lnTo>
                    <a:lnTo>
                      <a:pt x="2387" y="13299"/>
                    </a:lnTo>
                    <a:lnTo>
                      <a:pt x="2394" y="13299"/>
                    </a:lnTo>
                    <a:lnTo>
                      <a:pt x="2394" y="13300"/>
                    </a:lnTo>
                    <a:lnTo>
                      <a:pt x="2399" y="13300"/>
                    </a:lnTo>
                    <a:lnTo>
                      <a:pt x="2399" y="13302"/>
                    </a:lnTo>
                    <a:lnTo>
                      <a:pt x="2404" y="13302"/>
                    </a:lnTo>
                    <a:lnTo>
                      <a:pt x="2404" y="13304"/>
                    </a:lnTo>
                    <a:lnTo>
                      <a:pt x="2409" y="13304"/>
                    </a:lnTo>
                    <a:lnTo>
                      <a:pt x="2409" y="13305"/>
                    </a:lnTo>
                    <a:lnTo>
                      <a:pt x="2414" y="13305"/>
                    </a:lnTo>
                    <a:lnTo>
                      <a:pt x="2414" y="13307"/>
                    </a:lnTo>
                    <a:lnTo>
                      <a:pt x="2407" y="13307"/>
                    </a:lnTo>
                    <a:close/>
                    <a:moveTo>
                      <a:pt x="9970" y="13305"/>
                    </a:moveTo>
                    <a:lnTo>
                      <a:pt x="9975" y="13305"/>
                    </a:lnTo>
                    <a:lnTo>
                      <a:pt x="9975" y="13307"/>
                    </a:lnTo>
                    <a:lnTo>
                      <a:pt x="9970" y="13307"/>
                    </a:lnTo>
                    <a:lnTo>
                      <a:pt x="9970" y="13305"/>
                    </a:lnTo>
                    <a:close/>
                    <a:moveTo>
                      <a:pt x="11137" y="13307"/>
                    </a:moveTo>
                    <a:lnTo>
                      <a:pt x="11137" y="13305"/>
                    </a:lnTo>
                    <a:lnTo>
                      <a:pt x="11139" y="13305"/>
                    </a:lnTo>
                    <a:lnTo>
                      <a:pt x="11139" y="13304"/>
                    </a:lnTo>
                    <a:lnTo>
                      <a:pt x="11142" y="13304"/>
                    </a:lnTo>
                    <a:lnTo>
                      <a:pt x="11142" y="13305"/>
                    </a:lnTo>
                    <a:lnTo>
                      <a:pt x="11140" y="13305"/>
                    </a:lnTo>
                    <a:lnTo>
                      <a:pt x="11140" y="13307"/>
                    </a:lnTo>
                    <a:lnTo>
                      <a:pt x="11137" y="13307"/>
                    </a:lnTo>
                    <a:close/>
                    <a:moveTo>
                      <a:pt x="9975" y="13304"/>
                    </a:moveTo>
                    <a:lnTo>
                      <a:pt x="9980" y="13304"/>
                    </a:lnTo>
                    <a:lnTo>
                      <a:pt x="9980" y="13305"/>
                    </a:lnTo>
                    <a:lnTo>
                      <a:pt x="9975" y="13305"/>
                    </a:lnTo>
                    <a:lnTo>
                      <a:pt x="9975" y="13304"/>
                    </a:lnTo>
                    <a:close/>
                    <a:moveTo>
                      <a:pt x="9980" y="13302"/>
                    </a:moveTo>
                    <a:lnTo>
                      <a:pt x="9985" y="13302"/>
                    </a:lnTo>
                    <a:lnTo>
                      <a:pt x="9985" y="13304"/>
                    </a:lnTo>
                    <a:lnTo>
                      <a:pt x="9980" y="13304"/>
                    </a:lnTo>
                    <a:lnTo>
                      <a:pt x="9980" y="13302"/>
                    </a:lnTo>
                    <a:close/>
                    <a:moveTo>
                      <a:pt x="11142" y="13302"/>
                    </a:moveTo>
                    <a:lnTo>
                      <a:pt x="11144" y="13302"/>
                    </a:lnTo>
                    <a:lnTo>
                      <a:pt x="11144" y="13304"/>
                    </a:lnTo>
                    <a:lnTo>
                      <a:pt x="11142" y="13304"/>
                    </a:lnTo>
                    <a:lnTo>
                      <a:pt x="11142" y="13302"/>
                    </a:lnTo>
                    <a:close/>
                    <a:moveTo>
                      <a:pt x="9985" y="13300"/>
                    </a:moveTo>
                    <a:lnTo>
                      <a:pt x="9990" y="13300"/>
                    </a:lnTo>
                    <a:lnTo>
                      <a:pt x="9990" y="13302"/>
                    </a:lnTo>
                    <a:lnTo>
                      <a:pt x="9985" y="13302"/>
                    </a:lnTo>
                    <a:lnTo>
                      <a:pt x="9985" y="13300"/>
                    </a:lnTo>
                    <a:close/>
                    <a:moveTo>
                      <a:pt x="11144" y="13302"/>
                    </a:moveTo>
                    <a:lnTo>
                      <a:pt x="11144" y="13300"/>
                    </a:lnTo>
                    <a:lnTo>
                      <a:pt x="11145" y="13300"/>
                    </a:lnTo>
                    <a:lnTo>
                      <a:pt x="11145" y="13299"/>
                    </a:lnTo>
                    <a:lnTo>
                      <a:pt x="11149" y="13299"/>
                    </a:lnTo>
                    <a:lnTo>
                      <a:pt x="11149" y="13300"/>
                    </a:lnTo>
                    <a:lnTo>
                      <a:pt x="11147" y="13300"/>
                    </a:lnTo>
                    <a:lnTo>
                      <a:pt x="11147" y="13302"/>
                    </a:lnTo>
                    <a:lnTo>
                      <a:pt x="11144" y="13302"/>
                    </a:lnTo>
                    <a:close/>
                    <a:moveTo>
                      <a:pt x="9990" y="13299"/>
                    </a:moveTo>
                    <a:lnTo>
                      <a:pt x="9995" y="13299"/>
                    </a:lnTo>
                    <a:lnTo>
                      <a:pt x="9995" y="13300"/>
                    </a:lnTo>
                    <a:lnTo>
                      <a:pt x="9990" y="13300"/>
                    </a:lnTo>
                    <a:lnTo>
                      <a:pt x="9990" y="13299"/>
                    </a:lnTo>
                    <a:close/>
                    <a:moveTo>
                      <a:pt x="9995" y="13297"/>
                    </a:moveTo>
                    <a:lnTo>
                      <a:pt x="10000" y="13297"/>
                    </a:lnTo>
                    <a:lnTo>
                      <a:pt x="10000" y="13299"/>
                    </a:lnTo>
                    <a:lnTo>
                      <a:pt x="9995" y="13299"/>
                    </a:lnTo>
                    <a:lnTo>
                      <a:pt x="9995" y="13297"/>
                    </a:lnTo>
                    <a:close/>
                    <a:moveTo>
                      <a:pt x="11149" y="13297"/>
                    </a:moveTo>
                    <a:lnTo>
                      <a:pt x="11150" y="13297"/>
                    </a:lnTo>
                    <a:lnTo>
                      <a:pt x="11150" y="13299"/>
                    </a:lnTo>
                    <a:lnTo>
                      <a:pt x="11149" y="13299"/>
                    </a:lnTo>
                    <a:lnTo>
                      <a:pt x="11149" y="13297"/>
                    </a:lnTo>
                    <a:close/>
                    <a:moveTo>
                      <a:pt x="10000" y="13295"/>
                    </a:moveTo>
                    <a:lnTo>
                      <a:pt x="10005" y="13295"/>
                    </a:lnTo>
                    <a:lnTo>
                      <a:pt x="10005" y="13297"/>
                    </a:lnTo>
                    <a:lnTo>
                      <a:pt x="10000" y="13297"/>
                    </a:lnTo>
                    <a:lnTo>
                      <a:pt x="10000" y="13295"/>
                    </a:lnTo>
                    <a:close/>
                    <a:moveTo>
                      <a:pt x="11150" y="13295"/>
                    </a:moveTo>
                    <a:lnTo>
                      <a:pt x="11152" y="13295"/>
                    </a:lnTo>
                    <a:lnTo>
                      <a:pt x="11152" y="13297"/>
                    </a:lnTo>
                    <a:lnTo>
                      <a:pt x="11150" y="13297"/>
                    </a:lnTo>
                    <a:lnTo>
                      <a:pt x="11150" y="13295"/>
                    </a:lnTo>
                    <a:close/>
                    <a:moveTo>
                      <a:pt x="10005" y="13294"/>
                    </a:moveTo>
                    <a:lnTo>
                      <a:pt x="10010" y="13294"/>
                    </a:lnTo>
                    <a:lnTo>
                      <a:pt x="10010" y="13295"/>
                    </a:lnTo>
                    <a:lnTo>
                      <a:pt x="10005" y="13295"/>
                    </a:lnTo>
                    <a:lnTo>
                      <a:pt x="10005" y="13294"/>
                    </a:lnTo>
                    <a:close/>
                    <a:moveTo>
                      <a:pt x="11152" y="13295"/>
                    </a:moveTo>
                    <a:lnTo>
                      <a:pt x="11152" y="13294"/>
                    </a:lnTo>
                    <a:lnTo>
                      <a:pt x="11154" y="13294"/>
                    </a:lnTo>
                    <a:lnTo>
                      <a:pt x="11154" y="13292"/>
                    </a:lnTo>
                    <a:lnTo>
                      <a:pt x="11157" y="13292"/>
                    </a:lnTo>
                    <a:lnTo>
                      <a:pt x="11157" y="13294"/>
                    </a:lnTo>
                    <a:lnTo>
                      <a:pt x="11155" y="13294"/>
                    </a:lnTo>
                    <a:lnTo>
                      <a:pt x="11155" y="13295"/>
                    </a:lnTo>
                    <a:lnTo>
                      <a:pt x="11152" y="13295"/>
                    </a:lnTo>
                    <a:close/>
                    <a:moveTo>
                      <a:pt x="10010" y="13292"/>
                    </a:moveTo>
                    <a:lnTo>
                      <a:pt x="10015" y="13292"/>
                    </a:lnTo>
                    <a:lnTo>
                      <a:pt x="10015" y="13294"/>
                    </a:lnTo>
                    <a:lnTo>
                      <a:pt x="10010" y="13294"/>
                    </a:lnTo>
                    <a:lnTo>
                      <a:pt x="10010" y="13292"/>
                    </a:lnTo>
                    <a:close/>
                    <a:moveTo>
                      <a:pt x="10015" y="13290"/>
                    </a:moveTo>
                    <a:lnTo>
                      <a:pt x="10020" y="13290"/>
                    </a:lnTo>
                    <a:lnTo>
                      <a:pt x="10020" y="13292"/>
                    </a:lnTo>
                    <a:lnTo>
                      <a:pt x="10015" y="13292"/>
                    </a:lnTo>
                    <a:lnTo>
                      <a:pt x="10015" y="13290"/>
                    </a:lnTo>
                    <a:close/>
                    <a:moveTo>
                      <a:pt x="11157" y="13290"/>
                    </a:moveTo>
                    <a:lnTo>
                      <a:pt x="11159" y="13290"/>
                    </a:lnTo>
                    <a:lnTo>
                      <a:pt x="11159" y="13292"/>
                    </a:lnTo>
                    <a:lnTo>
                      <a:pt x="11157" y="13292"/>
                    </a:lnTo>
                    <a:lnTo>
                      <a:pt x="11157" y="13290"/>
                    </a:lnTo>
                    <a:close/>
                    <a:moveTo>
                      <a:pt x="10020" y="13289"/>
                    </a:moveTo>
                    <a:lnTo>
                      <a:pt x="10025" y="13289"/>
                    </a:lnTo>
                    <a:lnTo>
                      <a:pt x="10025" y="13290"/>
                    </a:lnTo>
                    <a:lnTo>
                      <a:pt x="10020" y="13290"/>
                    </a:lnTo>
                    <a:lnTo>
                      <a:pt x="10020" y="13289"/>
                    </a:lnTo>
                    <a:close/>
                    <a:moveTo>
                      <a:pt x="11159" y="13289"/>
                    </a:moveTo>
                    <a:lnTo>
                      <a:pt x="11160" y="13289"/>
                    </a:lnTo>
                    <a:lnTo>
                      <a:pt x="11160" y="13290"/>
                    </a:lnTo>
                    <a:lnTo>
                      <a:pt x="11159" y="13290"/>
                    </a:lnTo>
                    <a:lnTo>
                      <a:pt x="11159" y="13289"/>
                    </a:lnTo>
                    <a:close/>
                    <a:moveTo>
                      <a:pt x="10025" y="13287"/>
                    </a:moveTo>
                    <a:lnTo>
                      <a:pt x="10030" y="13287"/>
                    </a:lnTo>
                    <a:lnTo>
                      <a:pt x="10030" y="13289"/>
                    </a:lnTo>
                    <a:lnTo>
                      <a:pt x="10025" y="13289"/>
                    </a:lnTo>
                    <a:lnTo>
                      <a:pt x="10025" y="13287"/>
                    </a:lnTo>
                    <a:close/>
                    <a:moveTo>
                      <a:pt x="11160" y="13289"/>
                    </a:moveTo>
                    <a:lnTo>
                      <a:pt x="11160" y="13287"/>
                    </a:lnTo>
                    <a:lnTo>
                      <a:pt x="11162" y="13287"/>
                    </a:lnTo>
                    <a:lnTo>
                      <a:pt x="11162" y="13285"/>
                    </a:lnTo>
                    <a:lnTo>
                      <a:pt x="11165" y="13285"/>
                    </a:lnTo>
                    <a:lnTo>
                      <a:pt x="11165" y="13287"/>
                    </a:lnTo>
                    <a:lnTo>
                      <a:pt x="11164" y="13287"/>
                    </a:lnTo>
                    <a:lnTo>
                      <a:pt x="11164" y="13289"/>
                    </a:lnTo>
                    <a:lnTo>
                      <a:pt x="11160" y="13289"/>
                    </a:lnTo>
                    <a:close/>
                    <a:moveTo>
                      <a:pt x="10030" y="13285"/>
                    </a:moveTo>
                    <a:lnTo>
                      <a:pt x="10035" y="13285"/>
                    </a:lnTo>
                    <a:lnTo>
                      <a:pt x="10035" y="13287"/>
                    </a:lnTo>
                    <a:lnTo>
                      <a:pt x="10030" y="13287"/>
                    </a:lnTo>
                    <a:lnTo>
                      <a:pt x="10030" y="13285"/>
                    </a:lnTo>
                    <a:close/>
                    <a:moveTo>
                      <a:pt x="2342" y="13285"/>
                    </a:moveTo>
                    <a:lnTo>
                      <a:pt x="2342" y="13284"/>
                    </a:lnTo>
                    <a:lnTo>
                      <a:pt x="2337" y="13284"/>
                    </a:lnTo>
                    <a:lnTo>
                      <a:pt x="2337" y="13282"/>
                    </a:lnTo>
                    <a:lnTo>
                      <a:pt x="2332" y="13282"/>
                    </a:lnTo>
                    <a:lnTo>
                      <a:pt x="2332" y="13280"/>
                    </a:lnTo>
                    <a:lnTo>
                      <a:pt x="2327" y="13280"/>
                    </a:lnTo>
                    <a:lnTo>
                      <a:pt x="2327" y="13279"/>
                    </a:lnTo>
                    <a:lnTo>
                      <a:pt x="2322" y="13279"/>
                    </a:lnTo>
                    <a:lnTo>
                      <a:pt x="2322" y="13277"/>
                    </a:lnTo>
                    <a:lnTo>
                      <a:pt x="2317" y="13277"/>
                    </a:lnTo>
                    <a:lnTo>
                      <a:pt x="2317" y="13275"/>
                    </a:lnTo>
                    <a:lnTo>
                      <a:pt x="2314" y="13275"/>
                    </a:lnTo>
                    <a:lnTo>
                      <a:pt x="2314" y="13274"/>
                    </a:lnTo>
                    <a:lnTo>
                      <a:pt x="2309" y="13274"/>
                    </a:lnTo>
                    <a:lnTo>
                      <a:pt x="2309" y="13272"/>
                    </a:lnTo>
                    <a:lnTo>
                      <a:pt x="2304" y="13272"/>
                    </a:lnTo>
                    <a:lnTo>
                      <a:pt x="2304" y="13270"/>
                    </a:lnTo>
                    <a:lnTo>
                      <a:pt x="2299" y="13270"/>
                    </a:lnTo>
                    <a:lnTo>
                      <a:pt x="2299" y="13269"/>
                    </a:lnTo>
                    <a:lnTo>
                      <a:pt x="2294" y="13269"/>
                    </a:lnTo>
                    <a:lnTo>
                      <a:pt x="2294" y="13267"/>
                    </a:lnTo>
                    <a:lnTo>
                      <a:pt x="2289" y="13267"/>
                    </a:lnTo>
                    <a:lnTo>
                      <a:pt x="2289" y="13265"/>
                    </a:lnTo>
                    <a:lnTo>
                      <a:pt x="2285" y="13265"/>
                    </a:lnTo>
                    <a:lnTo>
                      <a:pt x="2285" y="13264"/>
                    </a:lnTo>
                    <a:lnTo>
                      <a:pt x="2280" y="13264"/>
                    </a:lnTo>
                    <a:lnTo>
                      <a:pt x="2280" y="13262"/>
                    </a:lnTo>
                    <a:lnTo>
                      <a:pt x="2275" y="13262"/>
                    </a:lnTo>
                    <a:lnTo>
                      <a:pt x="2275" y="13260"/>
                    </a:lnTo>
                    <a:lnTo>
                      <a:pt x="2272" y="13260"/>
                    </a:lnTo>
                    <a:lnTo>
                      <a:pt x="2272" y="13259"/>
                    </a:lnTo>
                    <a:lnTo>
                      <a:pt x="2267" y="13259"/>
                    </a:lnTo>
                    <a:lnTo>
                      <a:pt x="2267" y="13257"/>
                    </a:lnTo>
                    <a:lnTo>
                      <a:pt x="2264" y="13257"/>
                    </a:lnTo>
                    <a:lnTo>
                      <a:pt x="2264" y="13255"/>
                    </a:lnTo>
                    <a:lnTo>
                      <a:pt x="2262" y="13255"/>
                    </a:lnTo>
                    <a:lnTo>
                      <a:pt x="2262" y="13254"/>
                    </a:lnTo>
                    <a:lnTo>
                      <a:pt x="2265" y="13254"/>
                    </a:lnTo>
                    <a:lnTo>
                      <a:pt x="2265" y="13255"/>
                    </a:lnTo>
                    <a:lnTo>
                      <a:pt x="2269" y="13255"/>
                    </a:lnTo>
                    <a:lnTo>
                      <a:pt x="2269" y="13257"/>
                    </a:lnTo>
                    <a:lnTo>
                      <a:pt x="2274" y="13257"/>
                    </a:lnTo>
                    <a:lnTo>
                      <a:pt x="2274" y="13259"/>
                    </a:lnTo>
                    <a:lnTo>
                      <a:pt x="2277" y="13259"/>
                    </a:lnTo>
                    <a:lnTo>
                      <a:pt x="2277" y="13260"/>
                    </a:lnTo>
                    <a:lnTo>
                      <a:pt x="2282" y="13260"/>
                    </a:lnTo>
                    <a:lnTo>
                      <a:pt x="2282" y="13262"/>
                    </a:lnTo>
                    <a:lnTo>
                      <a:pt x="2287" y="13262"/>
                    </a:lnTo>
                    <a:lnTo>
                      <a:pt x="2287" y="13264"/>
                    </a:lnTo>
                    <a:lnTo>
                      <a:pt x="2290" y="13264"/>
                    </a:lnTo>
                    <a:lnTo>
                      <a:pt x="2290" y="13265"/>
                    </a:lnTo>
                    <a:lnTo>
                      <a:pt x="2295" y="13265"/>
                    </a:lnTo>
                    <a:lnTo>
                      <a:pt x="2295" y="13267"/>
                    </a:lnTo>
                    <a:lnTo>
                      <a:pt x="2300" y="13267"/>
                    </a:lnTo>
                    <a:lnTo>
                      <a:pt x="2300" y="13269"/>
                    </a:lnTo>
                    <a:lnTo>
                      <a:pt x="2305" y="13269"/>
                    </a:lnTo>
                    <a:lnTo>
                      <a:pt x="2305" y="13270"/>
                    </a:lnTo>
                    <a:lnTo>
                      <a:pt x="2310" y="13270"/>
                    </a:lnTo>
                    <a:lnTo>
                      <a:pt x="2310" y="13272"/>
                    </a:lnTo>
                    <a:lnTo>
                      <a:pt x="2315" y="13272"/>
                    </a:lnTo>
                    <a:lnTo>
                      <a:pt x="2315" y="13274"/>
                    </a:lnTo>
                    <a:lnTo>
                      <a:pt x="2319" y="13274"/>
                    </a:lnTo>
                    <a:lnTo>
                      <a:pt x="2319" y="13275"/>
                    </a:lnTo>
                    <a:lnTo>
                      <a:pt x="2324" y="13275"/>
                    </a:lnTo>
                    <a:lnTo>
                      <a:pt x="2324" y="13277"/>
                    </a:lnTo>
                    <a:lnTo>
                      <a:pt x="2329" y="13277"/>
                    </a:lnTo>
                    <a:lnTo>
                      <a:pt x="2329" y="13279"/>
                    </a:lnTo>
                    <a:lnTo>
                      <a:pt x="2334" y="13279"/>
                    </a:lnTo>
                    <a:lnTo>
                      <a:pt x="2334" y="13280"/>
                    </a:lnTo>
                    <a:lnTo>
                      <a:pt x="2339" y="13280"/>
                    </a:lnTo>
                    <a:lnTo>
                      <a:pt x="2339" y="13282"/>
                    </a:lnTo>
                    <a:lnTo>
                      <a:pt x="2344" y="13282"/>
                    </a:lnTo>
                    <a:lnTo>
                      <a:pt x="2344" y="13284"/>
                    </a:lnTo>
                    <a:lnTo>
                      <a:pt x="2347" y="13284"/>
                    </a:lnTo>
                    <a:lnTo>
                      <a:pt x="2347" y="13285"/>
                    </a:lnTo>
                    <a:lnTo>
                      <a:pt x="2342" y="13285"/>
                    </a:lnTo>
                    <a:close/>
                    <a:moveTo>
                      <a:pt x="10035" y="13284"/>
                    </a:moveTo>
                    <a:lnTo>
                      <a:pt x="10040" y="13284"/>
                    </a:lnTo>
                    <a:lnTo>
                      <a:pt x="10040" y="13285"/>
                    </a:lnTo>
                    <a:lnTo>
                      <a:pt x="10035" y="13285"/>
                    </a:lnTo>
                    <a:lnTo>
                      <a:pt x="10035" y="13284"/>
                    </a:lnTo>
                    <a:close/>
                    <a:moveTo>
                      <a:pt x="11165" y="13284"/>
                    </a:moveTo>
                    <a:lnTo>
                      <a:pt x="11167" y="13284"/>
                    </a:lnTo>
                    <a:lnTo>
                      <a:pt x="11167" y="13285"/>
                    </a:lnTo>
                    <a:lnTo>
                      <a:pt x="11165" y="13285"/>
                    </a:lnTo>
                    <a:lnTo>
                      <a:pt x="11165" y="13284"/>
                    </a:lnTo>
                    <a:close/>
                    <a:moveTo>
                      <a:pt x="10040" y="13284"/>
                    </a:moveTo>
                    <a:lnTo>
                      <a:pt x="10040" y="13282"/>
                    </a:lnTo>
                    <a:lnTo>
                      <a:pt x="10044" y="13282"/>
                    </a:lnTo>
                    <a:lnTo>
                      <a:pt x="10044" y="13280"/>
                    </a:lnTo>
                    <a:lnTo>
                      <a:pt x="10049" y="13280"/>
                    </a:lnTo>
                    <a:lnTo>
                      <a:pt x="10049" y="13282"/>
                    </a:lnTo>
                    <a:lnTo>
                      <a:pt x="10045" y="13282"/>
                    </a:lnTo>
                    <a:lnTo>
                      <a:pt x="10045" y="13284"/>
                    </a:lnTo>
                    <a:lnTo>
                      <a:pt x="10040" y="13284"/>
                    </a:lnTo>
                    <a:close/>
                    <a:moveTo>
                      <a:pt x="11167" y="13284"/>
                    </a:moveTo>
                    <a:lnTo>
                      <a:pt x="11167" y="13282"/>
                    </a:lnTo>
                    <a:lnTo>
                      <a:pt x="11169" y="13282"/>
                    </a:lnTo>
                    <a:lnTo>
                      <a:pt x="11169" y="13280"/>
                    </a:lnTo>
                    <a:lnTo>
                      <a:pt x="11172" y="13280"/>
                    </a:lnTo>
                    <a:lnTo>
                      <a:pt x="11172" y="13282"/>
                    </a:lnTo>
                    <a:lnTo>
                      <a:pt x="11170" y="13282"/>
                    </a:lnTo>
                    <a:lnTo>
                      <a:pt x="11170" y="13284"/>
                    </a:lnTo>
                    <a:lnTo>
                      <a:pt x="11167" y="13284"/>
                    </a:lnTo>
                    <a:close/>
                    <a:moveTo>
                      <a:pt x="1210" y="13282"/>
                    </a:moveTo>
                    <a:lnTo>
                      <a:pt x="1210" y="13280"/>
                    </a:lnTo>
                    <a:lnTo>
                      <a:pt x="1209" y="13280"/>
                    </a:lnTo>
                    <a:lnTo>
                      <a:pt x="1209" y="13279"/>
                    </a:lnTo>
                    <a:lnTo>
                      <a:pt x="1212" y="13279"/>
                    </a:lnTo>
                    <a:lnTo>
                      <a:pt x="1212" y="13282"/>
                    </a:lnTo>
                    <a:lnTo>
                      <a:pt x="1210" y="13282"/>
                    </a:lnTo>
                    <a:close/>
                    <a:moveTo>
                      <a:pt x="10049" y="13279"/>
                    </a:moveTo>
                    <a:lnTo>
                      <a:pt x="10054" y="13279"/>
                    </a:lnTo>
                    <a:lnTo>
                      <a:pt x="10054" y="13280"/>
                    </a:lnTo>
                    <a:lnTo>
                      <a:pt x="10049" y="13280"/>
                    </a:lnTo>
                    <a:lnTo>
                      <a:pt x="10049" y="13279"/>
                    </a:lnTo>
                    <a:close/>
                    <a:moveTo>
                      <a:pt x="11172" y="13279"/>
                    </a:moveTo>
                    <a:lnTo>
                      <a:pt x="11174" y="13279"/>
                    </a:lnTo>
                    <a:lnTo>
                      <a:pt x="11174" y="13280"/>
                    </a:lnTo>
                    <a:lnTo>
                      <a:pt x="11172" y="13280"/>
                    </a:lnTo>
                    <a:lnTo>
                      <a:pt x="11172" y="13279"/>
                    </a:lnTo>
                    <a:close/>
                    <a:moveTo>
                      <a:pt x="1207" y="13277"/>
                    </a:moveTo>
                    <a:lnTo>
                      <a:pt x="1209" y="13277"/>
                    </a:lnTo>
                    <a:lnTo>
                      <a:pt x="1209" y="13279"/>
                    </a:lnTo>
                    <a:lnTo>
                      <a:pt x="1207" y="13279"/>
                    </a:lnTo>
                    <a:lnTo>
                      <a:pt x="1207" y="13277"/>
                    </a:lnTo>
                    <a:close/>
                    <a:moveTo>
                      <a:pt x="10054" y="13277"/>
                    </a:moveTo>
                    <a:lnTo>
                      <a:pt x="10059" y="13277"/>
                    </a:lnTo>
                    <a:lnTo>
                      <a:pt x="10059" y="13279"/>
                    </a:lnTo>
                    <a:lnTo>
                      <a:pt x="10054" y="13279"/>
                    </a:lnTo>
                    <a:lnTo>
                      <a:pt x="10054" y="13277"/>
                    </a:lnTo>
                    <a:close/>
                    <a:moveTo>
                      <a:pt x="11174" y="13277"/>
                    </a:moveTo>
                    <a:lnTo>
                      <a:pt x="11175" y="13277"/>
                    </a:lnTo>
                    <a:lnTo>
                      <a:pt x="11175" y="13279"/>
                    </a:lnTo>
                    <a:lnTo>
                      <a:pt x="11174" y="13279"/>
                    </a:lnTo>
                    <a:lnTo>
                      <a:pt x="11174" y="13277"/>
                    </a:lnTo>
                    <a:close/>
                    <a:moveTo>
                      <a:pt x="1204" y="13277"/>
                    </a:moveTo>
                    <a:lnTo>
                      <a:pt x="1204" y="13275"/>
                    </a:lnTo>
                    <a:lnTo>
                      <a:pt x="1202" y="13275"/>
                    </a:lnTo>
                    <a:lnTo>
                      <a:pt x="1202" y="13274"/>
                    </a:lnTo>
                    <a:lnTo>
                      <a:pt x="1200" y="13274"/>
                    </a:lnTo>
                    <a:lnTo>
                      <a:pt x="1200" y="13272"/>
                    </a:lnTo>
                    <a:lnTo>
                      <a:pt x="1204" y="13272"/>
                    </a:lnTo>
                    <a:lnTo>
                      <a:pt x="1204" y="13274"/>
                    </a:lnTo>
                    <a:lnTo>
                      <a:pt x="1205" y="13274"/>
                    </a:lnTo>
                    <a:lnTo>
                      <a:pt x="1205" y="13275"/>
                    </a:lnTo>
                    <a:lnTo>
                      <a:pt x="1207" y="13275"/>
                    </a:lnTo>
                    <a:lnTo>
                      <a:pt x="1207" y="13277"/>
                    </a:lnTo>
                    <a:lnTo>
                      <a:pt x="1204" y="13277"/>
                    </a:lnTo>
                    <a:close/>
                    <a:moveTo>
                      <a:pt x="10059" y="13275"/>
                    </a:moveTo>
                    <a:lnTo>
                      <a:pt x="10064" y="13275"/>
                    </a:lnTo>
                    <a:lnTo>
                      <a:pt x="10064" y="13277"/>
                    </a:lnTo>
                    <a:lnTo>
                      <a:pt x="10059" y="13277"/>
                    </a:lnTo>
                    <a:lnTo>
                      <a:pt x="10059" y="13275"/>
                    </a:lnTo>
                    <a:close/>
                    <a:moveTo>
                      <a:pt x="11175" y="13277"/>
                    </a:moveTo>
                    <a:lnTo>
                      <a:pt x="11175" y="13275"/>
                    </a:lnTo>
                    <a:lnTo>
                      <a:pt x="11177" y="13275"/>
                    </a:lnTo>
                    <a:lnTo>
                      <a:pt x="11177" y="13274"/>
                    </a:lnTo>
                    <a:lnTo>
                      <a:pt x="11180" y="13274"/>
                    </a:lnTo>
                    <a:lnTo>
                      <a:pt x="11180" y="13275"/>
                    </a:lnTo>
                    <a:lnTo>
                      <a:pt x="11179" y="13275"/>
                    </a:lnTo>
                    <a:lnTo>
                      <a:pt x="11179" y="13277"/>
                    </a:lnTo>
                    <a:lnTo>
                      <a:pt x="11175" y="13277"/>
                    </a:lnTo>
                    <a:close/>
                    <a:moveTo>
                      <a:pt x="10064" y="13274"/>
                    </a:moveTo>
                    <a:lnTo>
                      <a:pt x="10069" y="13274"/>
                    </a:lnTo>
                    <a:lnTo>
                      <a:pt x="10069" y="13275"/>
                    </a:lnTo>
                    <a:lnTo>
                      <a:pt x="10064" y="13275"/>
                    </a:lnTo>
                    <a:lnTo>
                      <a:pt x="10064" y="13274"/>
                    </a:lnTo>
                    <a:close/>
                    <a:moveTo>
                      <a:pt x="10069" y="13274"/>
                    </a:moveTo>
                    <a:lnTo>
                      <a:pt x="10069" y="13272"/>
                    </a:lnTo>
                    <a:lnTo>
                      <a:pt x="10072" y="13272"/>
                    </a:lnTo>
                    <a:lnTo>
                      <a:pt x="10072" y="13270"/>
                    </a:lnTo>
                    <a:lnTo>
                      <a:pt x="10077" y="13270"/>
                    </a:lnTo>
                    <a:lnTo>
                      <a:pt x="10077" y="13269"/>
                    </a:lnTo>
                    <a:lnTo>
                      <a:pt x="10082" y="13269"/>
                    </a:lnTo>
                    <a:lnTo>
                      <a:pt x="10082" y="13267"/>
                    </a:lnTo>
                    <a:lnTo>
                      <a:pt x="10087" y="13267"/>
                    </a:lnTo>
                    <a:lnTo>
                      <a:pt x="10087" y="13265"/>
                    </a:lnTo>
                    <a:lnTo>
                      <a:pt x="10090" y="13265"/>
                    </a:lnTo>
                    <a:lnTo>
                      <a:pt x="10090" y="13264"/>
                    </a:lnTo>
                    <a:lnTo>
                      <a:pt x="10095" y="13264"/>
                    </a:lnTo>
                    <a:lnTo>
                      <a:pt x="10095" y="13262"/>
                    </a:lnTo>
                    <a:lnTo>
                      <a:pt x="10100" y="13262"/>
                    </a:lnTo>
                    <a:lnTo>
                      <a:pt x="10100" y="13264"/>
                    </a:lnTo>
                    <a:lnTo>
                      <a:pt x="10097" y="13264"/>
                    </a:lnTo>
                    <a:lnTo>
                      <a:pt x="10097" y="13265"/>
                    </a:lnTo>
                    <a:lnTo>
                      <a:pt x="10092" y="13265"/>
                    </a:lnTo>
                    <a:lnTo>
                      <a:pt x="10092" y="13267"/>
                    </a:lnTo>
                    <a:lnTo>
                      <a:pt x="10089" y="13267"/>
                    </a:lnTo>
                    <a:lnTo>
                      <a:pt x="10089" y="13269"/>
                    </a:lnTo>
                    <a:lnTo>
                      <a:pt x="10084" y="13269"/>
                    </a:lnTo>
                    <a:lnTo>
                      <a:pt x="10084" y="13270"/>
                    </a:lnTo>
                    <a:lnTo>
                      <a:pt x="10079" y="13270"/>
                    </a:lnTo>
                    <a:lnTo>
                      <a:pt x="10079" y="13272"/>
                    </a:lnTo>
                    <a:lnTo>
                      <a:pt x="10074" y="13272"/>
                    </a:lnTo>
                    <a:lnTo>
                      <a:pt x="10074" y="13274"/>
                    </a:lnTo>
                    <a:lnTo>
                      <a:pt x="10069" y="13274"/>
                    </a:lnTo>
                    <a:close/>
                    <a:moveTo>
                      <a:pt x="11180" y="13272"/>
                    </a:moveTo>
                    <a:lnTo>
                      <a:pt x="11182" y="13272"/>
                    </a:lnTo>
                    <a:lnTo>
                      <a:pt x="11182" y="13274"/>
                    </a:lnTo>
                    <a:lnTo>
                      <a:pt x="11180" y="13274"/>
                    </a:lnTo>
                    <a:lnTo>
                      <a:pt x="11180" y="13272"/>
                    </a:lnTo>
                    <a:close/>
                    <a:moveTo>
                      <a:pt x="1199" y="13270"/>
                    </a:moveTo>
                    <a:lnTo>
                      <a:pt x="1200" y="13270"/>
                    </a:lnTo>
                    <a:lnTo>
                      <a:pt x="1200" y="13272"/>
                    </a:lnTo>
                    <a:lnTo>
                      <a:pt x="1199" y="13272"/>
                    </a:lnTo>
                    <a:lnTo>
                      <a:pt x="1199" y="13270"/>
                    </a:lnTo>
                    <a:close/>
                    <a:moveTo>
                      <a:pt x="11182" y="13270"/>
                    </a:moveTo>
                    <a:lnTo>
                      <a:pt x="11184" y="13270"/>
                    </a:lnTo>
                    <a:lnTo>
                      <a:pt x="11184" y="13272"/>
                    </a:lnTo>
                    <a:lnTo>
                      <a:pt x="11182" y="13272"/>
                    </a:lnTo>
                    <a:lnTo>
                      <a:pt x="11182" y="13270"/>
                    </a:lnTo>
                    <a:close/>
                    <a:moveTo>
                      <a:pt x="1195" y="13270"/>
                    </a:moveTo>
                    <a:lnTo>
                      <a:pt x="1195" y="13269"/>
                    </a:lnTo>
                    <a:lnTo>
                      <a:pt x="1194" y="13269"/>
                    </a:lnTo>
                    <a:lnTo>
                      <a:pt x="1194" y="13267"/>
                    </a:lnTo>
                    <a:lnTo>
                      <a:pt x="1192" y="13267"/>
                    </a:lnTo>
                    <a:lnTo>
                      <a:pt x="1192" y="13265"/>
                    </a:lnTo>
                    <a:lnTo>
                      <a:pt x="1195" y="13265"/>
                    </a:lnTo>
                    <a:lnTo>
                      <a:pt x="1195" y="13267"/>
                    </a:lnTo>
                    <a:lnTo>
                      <a:pt x="1197" y="13267"/>
                    </a:lnTo>
                    <a:lnTo>
                      <a:pt x="1197" y="13269"/>
                    </a:lnTo>
                    <a:lnTo>
                      <a:pt x="1199" y="13269"/>
                    </a:lnTo>
                    <a:lnTo>
                      <a:pt x="1199" y="13270"/>
                    </a:lnTo>
                    <a:lnTo>
                      <a:pt x="1195" y="13270"/>
                    </a:lnTo>
                    <a:close/>
                    <a:moveTo>
                      <a:pt x="11184" y="13270"/>
                    </a:moveTo>
                    <a:lnTo>
                      <a:pt x="11184" y="13269"/>
                    </a:lnTo>
                    <a:lnTo>
                      <a:pt x="11185" y="13269"/>
                    </a:lnTo>
                    <a:lnTo>
                      <a:pt x="11185" y="13267"/>
                    </a:lnTo>
                    <a:lnTo>
                      <a:pt x="11187" y="13267"/>
                    </a:lnTo>
                    <a:lnTo>
                      <a:pt x="11187" y="13265"/>
                    </a:lnTo>
                    <a:lnTo>
                      <a:pt x="11190" y="13265"/>
                    </a:lnTo>
                    <a:lnTo>
                      <a:pt x="11190" y="13267"/>
                    </a:lnTo>
                    <a:lnTo>
                      <a:pt x="11189" y="13267"/>
                    </a:lnTo>
                    <a:lnTo>
                      <a:pt x="11189" y="13269"/>
                    </a:lnTo>
                    <a:lnTo>
                      <a:pt x="11187" y="13269"/>
                    </a:lnTo>
                    <a:lnTo>
                      <a:pt x="11187" y="13270"/>
                    </a:lnTo>
                    <a:lnTo>
                      <a:pt x="11184" y="13270"/>
                    </a:lnTo>
                    <a:close/>
                    <a:moveTo>
                      <a:pt x="1190" y="13264"/>
                    </a:moveTo>
                    <a:lnTo>
                      <a:pt x="1192" y="13264"/>
                    </a:lnTo>
                    <a:lnTo>
                      <a:pt x="1192" y="13265"/>
                    </a:lnTo>
                    <a:lnTo>
                      <a:pt x="1190" y="13265"/>
                    </a:lnTo>
                    <a:lnTo>
                      <a:pt x="1190" y="13264"/>
                    </a:lnTo>
                    <a:close/>
                    <a:moveTo>
                      <a:pt x="11190" y="13265"/>
                    </a:moveTo>
                    <a:lnTo>
                      <a:pt x="11190" y="13264"/>
                    </a:lnTo>
                    <a:lnTo>
                      <a:pt x="11192" y="13264"/>
                    </a:lnTo>
                    <a:lnTo>
                      <a:pt x="11192" y="13262"/>
                    </a:lnTo>
                    <a:lnTo>
                      <a:pt x="11194" y="13262"/>
                    </a:lnTo>
                    <a:lnTo>
                      <a:pt x="11194" y="13260"/>
                    </a:lnTo>
                    <a:lnTo>
                      <a:pt x="11195" y="13260"/>
                    </a:lnTo>
                    <a:lnTo>
                      <a:pt x="11195" y="13259"/>
                    </a:lnTo>
                    <a:lnTo>
                      <a:pt x="11197" y="13259"/>
                    </a:lnTo>
                    <a:lnTo>
                      <a:pt x="11197" y="13257"/>
                    </a:lnTo>
                    <a:lnTo>
                      <a:pt x="11200" y="13257"/>
                    </a:lnTo>
                    <a:lnTo>
                      <a:pt x="11200" y="13255"/>
                    </a:lnTo>
                    <a:lnTo>
                      <a:pt x="11202" y="13255"/>
                    </a:lnTo>
                    <a:lnTo>
                      <a:pt x="11202" y="13254"/>
                    </a:lnTo>
                    <a:lnTo>
                      <a:pt x="11204" y="13254"/>
                    </a:lnTo>
                    <a:lnTo>
                      <a:pt x="11204" y="13252"/>
                    </a:lnTo>
                    <a:lnTo>
                      <a:pt x="11205" y="13252"/>
                    </a:lnTo>
                    <a:lnTo>
                      <a:pt x="11205" y="13250"/>
                    </a:lnTo>
                    <a:lnTo>
                      <a:pt x="11207" y="13250"/>
                    </a:lnTo>
                    <a:lnTo>
                      <a:pt x="11207" y="13249"/>
                    </a:lnTo>
                    <a:lnTo>
                      <a:pt x="11210" y="13249"/>
                    </a:lnTo>
                    <a:lnTo>
                      <a:pt x="11210" y="13247"/>
                    </a:lnTo>
                    <a:lnTo>
                      <a:pt x="11212" y="13247"/>
                    </a:lnTo>
                    <a:lnTo>
                      <a:pt x="11212" y="13245"/>
                    </a:lnTo>
                    <a:lnTo>
                      <a:pt x="11214" y="13245"/>
                    </a:lnTo>
                    <a:lnTo>
                      <a:pt x="11214" y="13244"/>
                    </a:lnTo>
                    <a:lnTo>
                      <a:pt x="11215" y="13244"/>
                    </a:lnTo>
                    <a:lnTo>
                      <a:pt x="11215" y="13242"/>
                    </a:lnTo>
                    <a:lnTo>
                      <a:pt x="11217" y="13242"/>
                    </a:lnTo>
                    <a:lnTo>
                      <a:pt x="11217" y="13240"/>
                    </a:lnTo>
                    <a:lnTo>
                      <a:pt x="11219" y="13240"/>
                    </a:lnTo>
                    <a:lnTo>
                      <a:pt x="11219" y="13239"/>
                    </a:lnTo>
                    <a:lnTo>
                      <a:pt x="11222" y="13239"/>
                    </a:lnTo>
                    <a:lnTo>
                      <a:pt x="11222" y="13237"/>
                    </a:lnTo>
                    <a:lnTo>
                      <a:pt x="11224" y="13237"/>
                    </a:lnTo>
                    <a:lnTo>
                      <a:pt x="11224" y="13235"/>
                    </a:lnTo>
                    <a:lnTo>
                      <a:pt x="11225" y="13235"/>
                    </a:lnTo>
                    <a:lnTo>
                      <a:pt x="11225" y="13234"/>
                    </a:lnTo>
                    <a:lnTo>
                      <a:pt x="11227" y="13234"/>
                    </a:lnTo>
                    <a:lnTo>
                      <a:pt x="11227" y="13232"/>
                    </a:lnTo>
                    <a:lnTo>
                      <a:pt x="11229" y="13232"/>
                    </a:lnTo>
                    <a:lnTo>
                      <a:pt x="11229" y="13230"/>
                    </a:lnTo>
                    <a:lnTo>
                      <a:pt x="11232" y="13230"/>
                    </a:lnTo>
                    <a:lnTo>
                      <a:pt x="11232" y="13229"/>
                    </a:lnTo>
                    <a:lnTo>
                      <a:pt x="11234" y="13229"/>
                    </a:lnTo>
                    <a:lnTo>
                      <a:pt x="11234" y="13227"/>
                    </a:lnTo>
                    <a:lnTo>
                      <a:pt x="11235" y="13227"/>
                    </a:lnTo>
                    <a:lnTo>
                      <a:pt x="11235" y="13225"/>
                    </a:lnTo>
                    <a:lnTo>
                      <a:pt x="11237" y="13225"/>
                    </a:lnTo>
                    <a:lnTo>
                      <a:pt x="11237" y="13224"/>
                    </a:lnTo>
                    <a:lnTo>
                      <a:pt x="11239" y="13224"/>
                    </a:lnTo>
                    <a:lnTo>
                      <a:pt x="11239" y="13222"/>
                    </a:lnTo>
                    <a:lnTo>
                      <a:pt x="11242" y="13222"/>
                    </a:lnTo>
                    <a:lnTo>
                      <a:pt x="11242" y="13224"/>
                    </a:lnTo>
                    <a:lnTo>
                      <a:pt x="11240" y="13224"/>
                    </a:lnTo>
                    <a:lnTo>
                      <a:pt x="11240" y="13225"/>
                    </a:lnTo>
                    <a:lnTo>
                      <a:pt x="11239" y="13225"/>
                    </a:lnTo>
                    <a:lnTo>
                      <a:pt x="11239" y="13227"/>
                    </a:lnTo>
                    <a:lnTo>
                      <a:pt x="11237" y="13227"/>
                    </a:lnTo>
                    <a:lnTo>
                      <a:pt x="11237" y="13229"/>
                    </a:lnTo>
                    <a:lnTo>
                      <a:pt x="11235" y="13229"/>
                    </a:lnTo>
                    <a:lnTo>
                      <a:pt x="11235" y="13230"/>
                    </a:lnTo>
                    <a:lnTo>
                      <a:pt x="11234" y="13230"/>
                    </a:lnTo>
                    <a:lnTo>
                      <a:pt x="11234" y="13232"/>
                    </a:lnTo>
                    <a:lnTo>
                      <a:pt x="11230" y="13232"/>
                    </a:lnTo>
                    <a:lnTo>
                      <a:pt x="11230" y="13234"/>
                    </a:lnTo>
                    <a:lnTo>
                      <a:pt x="11229" y="13234"/>
                    </a:lnTo>
                    <a:lnTo>
                      <a:pt x="11229" y="13235"/>
                    </a:lnTo>
                    <a:lnTo>
                      <a:pt x="11227" y="13235"/>
                    </a:lnTo>
                    <a:lnTo>
                      <a:pt x="11227" y="13237"/>
                    </a:lnTo>
                    <a:lnTo>
                      <a:pt x="11225" y="13237"/>
                    </a:lnTo>
                    <a:lnTo>
                      <a:pt x="11225" y="13239"/>
                    </a:lnTo>
                    <a:lnTo>
                      <a:pt x="11224" y="13239"/>
                    </a:lnTo>
                    <a:lnTo>
                      <a:pt x="11224" y="13240"/>
                    </a:lnTo>
                    <a:lnTo>
                      <a:pt x="11220" y="13240"/>
                    </a:lnTo>
                    <a:lnTo>
                      <a:pt x="11220" y="13242"/>
                    </a:lnTo>
                    <a:lnTo>
                      <a:pt x="11219" y="13242"/>
                    </a:lnTo>
                    <a:lnTo>
                      <a:pt x="11219" y="13244"/>
                    </a:lnTo>
                    <a:lnTo>
                      <a:pt x="11217" y="13244"/>
                    </a:lnTo>
                    <a:lnTo>
                      <a:pt x="11217" y="13245"/>
                    </a:lnTo>
                    <a:lnTo>
                      <a:pt x="11215" y="13245"/>
                    </a:lnTo>
                    <a:lnTo>
                      <a:pt x="11215" y="13247"/>
                    </a:lnTo>
                    <a:lnTo>
                      <a:pt x="11214" y="13247"/>
                    </a:lnTo>
                    <a:lnTo>
                      <a:pt x="11214" y="13249"/>
                    </a:lnTo>
                    <a:lnTo>
                      <a:pt x="11212" y="13249"/>
                    </a:lnTo>
                    <a:lnTo>
                      <a:pt x="11212" y="13250"/>
                    </a:lnTo>
                    <a:lnTo>
                      <a:pt x="11209" y="13250"/>
                    </a:lnTo>
                    <a:lnTo>
                      <a:pt x="11209" y="13252"/>
                    </a:lnTo>
                    <a:lnTo>
                      <a:pt x="11207" y="13252"/>
                    </a:lnTo>
                    <a:lnTo>
                      <a:pt x="11207" y="13254"/>
                    </a:lnTo>
                    <a:lnTo>
                      <a:pt x="11205" y="13254"/>
                    </a:lnTo>
                    <a:lnTo>
                      <a:pt x="11205" y="13255"/>
                    </a:lnTo>
                    <a:lnTo>
                      <a:pt x="11204" y="13255"/>
                    </a:lnTo>
                    <a:lnTo>
                      <a:pt x="11204" y="13257"/>
                    </a:lnTo>
                    <a:lnTo>
                      <a:pt x="11202" y="13257"/>
                    </a:lnTo>
                    <a:lnTo>
                      <a:pt x="11202" y="13259"/>
                    </a:lnTo>
                    <a:lnTo>
                      <a:pt x="11199" y="13259"/>
                    </a:lnTo>
                    <a:lnTo>
                      <a:pt x="11199" y="13260"/>
                    </a:lnTo>
                    <a:lnTo>
                      <a:pt x="11197" y="13260"/>
                    </a:lnTo>
                    <a:lnTo>
                      <a:pt x="11197" y="13262"/>
                    </a:lnTo>
                    <a:lnTo>
                      <a:pt x="11195" y="13262"/>
                    </a:lnTo>
                    <a:lnTo>
                      <a:pt x="11195" y="13264"/>
                    </a:lnTo>
                    <a:lnTo>
                      <a:pt x="11194" y="13264"/>
                    </a:lnTo>
                    <a:lnTo>
                      <a:pt x="11194" y="13265"/>
                    </a:lnTo>
                    <a:lnTo>
                      <a:pt x="11190" y="13265"/>
                    </a:lnTo>
                    <a:close/>
                    <a:moveTo>
                      <a:pt x="1187" y="13264"/>
                    </a:moveTo>
                    <a:lnTo>
                      <a:pt x="1187" y="13262"/>
                    </a:lnTo>
                    <a:lnTo>
                      <a:pt x="1185" y="13262"/>
                    </a:lnTo>
                    <a:lnTo>
                      <a:pt x="1185" y="13260"/>
                    </a:lnTo>
                    <a:lnTo>
                      <a:pt x="1184" y="13260"/>
                    </a:lnTo>
                    <a:lnTo>
                      <a:pt x="1184" y="13259"/>
                    </a:lnTo>
                    <a:lnTo>
                      <a:pt x="1187" y="13259"/>
                    </a:lnTo>
                    <a:lnTo>
                      <a:pt x="1187" y="13260"/>
                    </a:lnTo>
                    <a:lnTo>
                      <a:pt x="1189" y="13260"/>
                    </a:lnTo>
                    <a:lnTo>
                      <a:pt x="1189" y="13262"/>
                    </a:lnTo>
                    <a:lnTo>
                      <a:pt x="1190" y="13262"/>
                    </a:lnTo>
                    <a:lnTo>
                      <a:pt x="1190" y="13264"/>
                    </a:lnTo>
                    <a:lnTo>
                      <a:pt x="1187" y="13264"/>
                    </a:lnTo>
                    <a:close/>
                    <a:moveTo>
                      <a:pt x="10100" y="13262"/>
                    </a:moveTo>
                    <a:lnTo>
                      <a:pt x="10100" y="13260"/>
                    </a:lnTo>
                    <a:lnTo>
                      <a:pt x="10104" y="13260"/>
                    </a:lnTo>
                    <a:lnTo>
                      <a:pt x="10104" y="13259"/>
                    </a:lnTo>
                    <a:lnTo>
                      <a:pt x="10109" y="13259"/>
                    </a:lnTo>
                    <a:lnTo>
                      <a:pt x="10109" y="13260"/>
                    </a:lnTo>
                    <a:lnTo>
                      <a:pt x="10105" y="13260"/>
                    </a:lnTo>
                    <a:lnTo>
                      <a:pt x="10105" y="13262"/>
                    </a:lnTo>
                    <a:lnTo>
                      <a:pt x="10100" y="13262"/>
                    </a:lnTo>
                    <a:close/>
                    <a:moveTo>
                      <a:pt x="1180" y="13259"/>
                    </a:moveTo>
                    <a:lnTo>
                      <a:pt x="1180" y="13257"/>
                    </a:lnTo>
                    <a:lnTo>
                      <a:pt x="1179" y="13257"/>
                    </a:lnTo>
                    <a:lnTo>
                      <a:pt x="1179" y="13255"/>
                    </a:lnTo>
                    <a:lnTo>
                      <a:pt x="1177" y="13255"/>
                    </a:lnTo>
                    <a:lnTo>
                      <a:pt x="1177" y="13254"/>
                    </a:lnTo>
                    <a:lnTo>
                      <a:pt x="1175" y="13254"/>
                    </a:lnTo>
                    <a:lnTo>
                      <a:pt x="1175" y="13252"/>
                    </a:lnTo>
                    <a:lnTo>
                      <a:pt x="1172" y="13252"/>
                    </a:lnTo>
                    <a:lnTo>
                      <a:pt x="1172" y="13250"/>
                    </a:lnTo>
                    <a:lnTo>
                      <a:pt x="1170" y="13250"/>
                    </a:lnTo>
                    <a:lnTo>
                      <a:pt x="1170" y="13249"/>
                    </a:lnTo>
                    <a:lnTo>
                      <a:pt x="1169" y="13249"/>
                    </a:lnTo>
                    <a:lnTo>
                      <a:pt x="1169" y="13247"/>
                    </a:lnTo>
                    <a:lnTo>
                      <a:pt x="1167" y="13247"/>
                    </a:lnTo>
                    <a:lnTo>
                      <a:pt x="1167" y="13245"/>
                    </a:lnTo>
                    <a:lnTo>
                      <a:pt x="1165" y="13245"/>
                    </a:lnTo>
                    <a:lnTo>
                      <a:pt x="1165" y="13244"/>
                    </a:lnTo>
                    <a:lnTo>
                      <a:pt x="1164" y="13244"/>
                    </a:lnTo>
                    <a:lnTo>
                      <a:pt x="1164" y="13242"/>
                    </a:lnTo>
                    <a:lnTo>
                      <a:pt x="1167" y="13242"/>
                    </a:lnTo>
                    <a:lnTo>
                      <a:pt x="1167" y="13244"/>
                    </a:lnTo>
                    <a:lnTo>
                      <a:pt x="1169" y="13244"/>
                    </a:lnTo>
                    <a:lnTo>
                      <a:pt x="1169" y="13245"/>
                    </a:lnTo>
                    <a:lnTo>
                      <a:pt x="1170" y="13245"/>
                    </a:lnTo>
                    <a:lnTo>
                      <a:pt x="1170" y="13247"/>
                    </a:lnTo>
                    <a:lnTo>
                      <a:pt x="1172" y="13247"/>
                    </a:lnTo>
                    <a:lnTo>
                      <a:pt x="1172" y="13249"/>
                    </a:lnTo>
                    <a:lnTo>
                      <a:pt x="1174" y="13249"/>
                    </a:lnTo>
                    <a:lnTo>
                      <a:pt x="1174" y="13250"/>
                    </a:lnTo>
                    <a:lnTo>
                      <a:pt x="1177" y="13250"/>
                    </a:lnTo>
                    <a:lnTo>
                      <a:pt x="1177" y="13252"/>
                    </a:lnTo>
                    <a:lnTo>
                      <a:pt x="1179" y="13252"/>
                    </a:lnTo>
                    <a:lnTo>
                      <a:pt x="1179" y="13254"/>
                    </a:lnTo>
                    <a:lnTo>
                      <a:pt x="1180" y="13254"/>
                    </a:lnTo>
                    <a:lnTo>
                      <a:pt x="1180" y="13255"/>
                    </a:lnTo>
                    <a:lnTo>
                      <a:pt x="1182" y="13255"/>
                    </a:lnTo>
                    <a:lnTo>
                      <a:pt x="1182" y="13257"/>
                    </a:lnTo>
                    <a:lnTo>
                      <a:pt x="1184" y="13257"/>
                    </a:lnTo>
                    <a:lnTo>
                      <a:pt x="1184" y="13259"/>
                    </a:lnTo>
                    <a:lnTo>
                      <a:pt x="1180" y="13259"/>
                    </a:lnTo>
                    <a:close/>
                    <a:moveTo>
                      <a:pt x="10109" y="13259"/>
                    </a:moveTo>
                    <a:lnTo>
                      <a:pt x="10109" y="13257"/>
                    </a:lnTo>
                    <a:lnTo>
                      <a:pt x="10112" y="13257"/>
                    </a:lnTo>
                    <a:lnTo>
                      <a:pt x="10112" y="13255"/>
                    </a:lnTo>
                    <a:lnTo>
                      <a:pt x="10117" y="13255"/>
                    </a:lnTo>
                    <a:lnTo>
                      <a:pt x="10117" y="13257"/>
                    </a:lnTo>
                    <a:lnTo>
                      <a:pt x="10114" y="13257"/>
                    </a:lnTo>
                    <a:lnTo>
                      <a:pt x="10114" y="13259"/>
                    </a:lnTo>
                    <a:lnTo>
                      <a:pt x="10109" y="13259"/>
                    </a:lnTo>
                    <a:close/>
                    <a:moveTo>
                      <a:pt x="10117" y="13254"/>
                    </a:moveTo>
                    <a:lnTo>
                      <a:pt x="10122" y="13254"/>
                    </a:lnTo>
                    <a:lnTo>
                      <a:pt x="10122" y="13255"/>
                    </a:lnTo>
                    <a:lnTo>
                      <a:pt x="10117" y="13255"/>
                    </a:lnTo>
                    <a:lnTo>
                      <a:pt x="10117" y="13254"/>
                    </a:lnTo>
                    <a:close/>
                    <a:moveTo>
                      <a:pt x="10122" y="13252"/>
                    </a:moveTo>
                    <a:lnTo>
                      <a:pt x="10125" y="13252"/>
                    </a:lnTo>
                    <a:lnTo>
                      <a:pt x="10125" y="13254"/>
                    </a:lnTo>
                    <a:lnTo>
                      <a:pt x="10122" y="13254"/>
                    </a:lnTo>
                    <a:lnTo>
                      <a:pt x="10122" y="13252"/>
                    </a:lnTo>
                    <a:close/>
                    <a:moveTo>
                      <a:pt x="10125" y="13250"/>
                    </a:moveTo>
                    <a:lnTo>
                      <a:pt x="10130" y="13250"/>
                    </a:lnTo>
                    <a:lnTo>
                      <a:pt x="10130" y="13252"/>
                    </a:lnTo>
                    <a:lnTo>
                      <a:pt x="10125" y="13252"/>
                    </a:lnTo>
                    <a:lnTo>
                      <a:pt x="10125" y="13250"/>
                    </a:lnTo>
                    <a:close/>
                    <a:moveTo>
                      <a:pt x="10130" y="13249"/>
                    </a:moveTo>
                    <a:lnTo>
                      <a:pt x="10134" y="13249"/>
                    </a:lnTo>
                    <a:lnTo>
                      <a:pt x="10134" y="13250"/>
                    </a:lnTo>
                    <a:lnTo>
                      <a:pt x="10130" y="13250"/>
                    </a:lnTo>
                    <a:lnTo>
                      <a:pt x="10130" y="13249"/>
                    </a:lnTo>
                    <a:close/>
                    <a:moveTo>
                      <a:pt x="10135" y="13247"/>
                    </a:moveTo>
                    <a:lnTo>
                      <a:pt x="10139" y="13247"/>
                    </a:lnTo>
                    <a:lnTo>
                      <a:pt x="10139" y="13249"/>
                    </a:lnTo>
                    <a:lnTo>
                      <a:pt x="10135" y="13249"/>
                    </a:lnTo>
                    <a:lnTo>
                      <a:pt x="10135" y="13247"/>
                    </a:lnTo>
                    <a:close/>
                    <a:moveTo>
                      <a:pt x="10139" y="13245"/>
                    </a:moveTo>
                    <a:lnTo>
                      <a:pt x="10144" y="13245"/>
                    </a:lnTo>
                    <a:lnTo>
                      <a:pt x="10144" y="13247"/>
                    </a:lnTo>
                    <a:lnTo>
                      <a:pt x="10139" y="13247"/>
                    </a:lnTo>
                    <a:lnTo>
                      <a:pt x="10139" y="13245"/>
                    </a:lnTo>
                    <a:close/>
                    <a:moveTo>
                      <a:pt x="10144" y="13244"/>
                    </a:moveTo>
                    <a:lnTo>
                      <a:pt x="10147" y="13244"/>
                    </a:lnTo>
                    <a:lnTo>
                      <a:pt x="10147" y="13245"/>
                    </a:lnTo>
                    <a:lnTo>
                      <a:pt x="10144" y="13245"/>
                    </a:lnTo>
                    <a:lnTo>
                      <a:pt x="10144" y="13244"/>
                    </a:lnTo>
                    <a:close/>
                    <a:moveTo>
                      <a:pt x="10147" y="13242"/>
                    </a:moveTo>
                    <a:lnTo>
                      <a:pt x="10152" y="13242"/>
                    </a:lnTo>
                    <a:lnTo>
                      <a:pt x="10152" y="13244"/>
                    </a:lnTo>
                    <a:lnTo>
                      <a:pt x="10147" y="13244"/>
                    </a:lnTo>
                    <a:lnTo>
                      <a:pt x="10147" y="13242"/>
                    </a:lnTo>
                    <a:close/>
                    <a:moveTo>
                      <a:pt x="1160" y="13242"/>
                    </a:moveTo>
                    <a:lnTo>
                      <a:pt x="1160" y="13240"/>
                    </a:lnTo>
                    <a:lnTo>
                      <a:pt x="1159" y="13240"/>
                    </a:lnTo>
                    <a:lnTo>
                      <a:pt x="1159" y="13239"/>
                    </a:lnTo>
                    <a:lnTo>
                      <a:pt x="1157" y="13239"/>
                    </a:lnTo>
                    <a:lnTo>
                      <a:pt x="1157" y="13237"/>
                    </a:lnTo>
                    <a:lnTo>
                      <a:pt x="1155" y="13237"/>
                    </a:lnTo>
                    <a:lnTo>
                      <a:pt x="1155" y="13235"/>
                    </a:lnTo>
                    <a:lnTo>
                      <a:pt x="1154" y="13235"/>
                    </a:lnTo>
                    <a:lnTo>
                      <a:pt x="1154" y="13234"/>
                    </a:lnTo>
                    <a:lnTo>
                      <a:pt x="1157" y="13234"/>
                    </a:lnTo>
                    <a:lnTo>
                      <a:pt x="1157" y="13235"/>
                    </a:lnTo>
                    <a:lnTo>
                      <a:pt x="1159" y="13235"/>
                    </a:lnTo>
                    <a:lnTo>
                      <a:pt x="1159" y="13237"/>
                    </a:lnTo>
                    <a:lnTo>
                      <a:pt x="1160" y="13237"/>
                    </a:lnTo>
                    <a:lnTo>
                      <a:pt x="1160" y="13239"/>
                    </a:lnTo>
                    <a:lnTo>
                      <a:pt x="1162" y="13239"/>
                    </a:lnTo>
                    <a:lnTo>
                      <a:pt x="1162" y="13240"/>
                    </a:lnTo>
                    <a:lnTo>
                      <a:pt x="1164" y="13240"/>
                    </a:lnTo>
                    <a:lnTo>
                      <a:pt x="1164" y="13242"/>
                    </a:lnTo>
                    <a:lnTo>
                      <a:pt x="1160" y="13242"/>
                    </a:lnTo>
                    <a:close/>
                    <a:moveTo>
                      <a:pt x="10152" y="13240"/>
                    </a:moveTo>
                    <a:lnTo>
                      <a:pt x="10155" y="13240"/>
                    </a:lnTo>
                    <a:lnTo>
                      <a:pt x="10155" y="13242"/>
                    </a:lnTo>
                    <a:lnTo>
                      <a:pt x="10152" y="13242"/>
                    </a:lnTo>
                    <a:lnTo>
                      <a:pt x="10152" y="13240"/>
                    </a:lnTo>
                    <a:close/>
                    <a:moveTo>
                      <a:pt x="10155" y="13239"/>
                    </a:moveTo>
                    <a:lnTo>
                      <a:pt x="10160" y="13239"/>
                    </a:lnTo>
                    <a:lnTo>
                      <a:pt x="10160" y="13240"/>
                    </a:lnTo>
                    <a:lnTo>
                      <a:pt x="10155" y="13240"/>
                    </a:lnTo>
                    <a:lnTo>
                      <a:pt x="10155" y="13239"/>
                    </a:lnTo>
                    <a:close/>
                    <a:moveTo>
                      <a:pt x="10160" y="13237"/>
                    </a:moveTo>
                    <a:lnTo>
                      <a:pt x="10164" y="13237"/>
                    </a:lnTo>
                    <a:lnTo>
                      <a:pt x="10164" y="13239"/>
                    </a:lnTo>
                    <a:lnTo>
                      <a:pt x="10160" y="13239"/>
                    </a:lnTo>
                    <a:lnTo>
                      <a:pt x="10160" y="13237"/>
                    </a:lnTo>
                    <a:close/>
                    <a:moveTo>
                      <a:pt x="10164" y="13237"/>
                    </a:moveTo>
                    <a:lnTo>
                      <a:pt x="10164" y="13235"/>
                    </a:lnTo>
                    <a:lnTo>
                      <a:pt x="10167" y="13235"/>
                    </a:lnTo>
                    <a:lnTo>
                      <a:pt x="10167" y="13234"/>
                    </a:lnTo>
                    <a:lnTo>
                      <a:pt x="10172" y="13234"/>
                    </a:lnTo>
                    <a:lnTo>
                      <a:pt x="10172" y="13235"/>
                    </a:lnTo>
                    <a:lnTo>
                      <a:pt x="10169" y="13235"/>
                    </a:lnTo>
                    <a:lnTo>
                      <a:pt x="10169" y="13237"/>
                    </a:lnTo>
                    <a:lnTo>
                      <a:pt x="10164" y="13237"/>
                    </a:lnTo>
                    <a:close/>
                    <a:moveTo>
                      <a:pt x="1152" y="13232"/>
                    </a:moveTo>
                    <a:lnTo>
                      <a:pt x="1154" y="13232"/>
                    </a:lnTo>
                    <a:lnTo>
                      <a:pt x="1154" y="13234"/>
                    </a:lnTo>
                    <a:lnTo>
                      <a:pt x="1152" y="13234"/>
                    </a:lnTo>
                    <a:lnTo>
                      <a:pt x="1152" y="13232"/>
                    </a:lnTo>
                    <a:close/>
                    <a:moveTo>
                      <a:pt x="10172" y="13234"/>
                    </a:moveTo>
                    <a:lnTo>
                      <a:pt x="10172" y="13232"/>
                    </a:lnTo>
                    <a:lnTo>
                      <a:pt x="10175" y="13232"/>
                    </a:lnTo>
                    <a:lnTo>
                      <a:pt x="10175" y="13230"/>
                    </a:lnTo>
                    <a:lnTo>
                      <a:pt x="10180" y="13230"/>
                    </a:lnTo>
                    <a:lnTo>
                      <a:pt x="10180" y="13232"/>
                    </a:lnTo>
                    <a:lnTo>
                      <a:pt x="10177" y="13232"/>
                    </a:lnTo>
                    <a:lnTo>
                      <a:pt x="10177" y="13234"/>
                    </a:lnTo>
                    <a:lnTo>
                      <a:pt x="10172" y="13234"/>
                    </a:lnTo>
                    <a:close/>
                    <a:moveTo>
                      <a:pt x="1149" y="13232"/>
                    </a:moveTo>
                    <a:lnTo>
                      <a:pt x="1149" y="13230"/>
                    </a:lnTo>
                    <a:lnTo>
                      <a:pt x="1147" y="13230"/>
                    </a:lnTo>
                    <a:lnTo>
                      <a:pt x="1147" y="13229"/>
                    </a:lnTo>
                    <a:lnTo>
                      <a:pt x="1145" y="13229"/>
                    </a:lnTo>
                    <a:lnTo>
                      <a:pt x="1145" y="13227"/>
                    </a:lnTo>
                    <a:lnTo>
                      <a:pt x="1144" y="13227"/>
                    </a:lnTo>
                    <a:lnTo>
                      <a:pt x="1144" y="13225"/>
                    </a:lnTo>
                    <a:lnTo>
                      <a:pt x="1147" y="13225"/>
                    </a:lnTo>
                    <a:lnTo>
                      <a:pt x="1147" y="13227"/>
                    </a:lnTo>
                    <a:lnTo>
                      <a:pt x="1149" y="13227"/>
                    </a:lnTo>
                    <a:lnTo>
                      <a:pt x="1149" y="13229"/>
                    </a:lnTo>
                    <a:lnTo>
                      <a:pt x="1150" y="13229"/>
                    </a:lnTo>
                    <a:lnTo>
                      <a:pt x="1150" y="13230"/>
                    </a:lnTo>
                    <a:lnTo>
                      <a:pt x="1152" y="13230"/>
                    </a:lnTo>
                    <a:lnTo>
                      <a:pt x="1152" y="13232"/>
                    </a:lnTo>
                    <a:lnTo>
                      <a:pt x="1149" y="13232"/>
                    </a:lnTo>
                    <a:close/>
                    <a:moveTo>
                      <a:pt x="10180" y="13230"/>
                    </a:moveTo>
                    <a:lnTo>
                      <a:pt x="10180" y="13229"/>
                    </a:lnTo>
                    <a:lnTo>
                      <a:pt x="10184" y="13229"/>
                    </a:lnTo>
                    <a:lnTo>
                      <a:pt x="10184" y="13227"/>
                    </a:lnTo>
                    <a:lnTo>
                      <a:pt x="10189" y="13227"/>
                    </a:lnTo>
                    <a:lnTo>
                      <a:pt x="10189" y="13229"/>
                    </a:lnTo>
                    <a:lnTo>
                      <a:pt x="10185" y="13229"/>
                    </a:lnTo>
                    <a:lnTo>
                      <a:pt x="10185" y="13230"/>
                    </a:lnTo>
                    <a:lnTo>
                      <a:pt x="10180" y="13230"/>
                    </a:lnTo>
                    <a:close/>
                    <a:moveTo>
                      <a:pt x="10189" y="13227"/>
                    </a:moveTo>
                    <a:lnTo>
                      <a:pt x="10189" y="13225"/>
                    </a:lnTo>
                    <a:lnTo>
                      <a:pt x="10192" y="13225"/>
                    </a:lnTo>
                    <a:lnTo>
                      <a:pt x="10192" y="13224"/>
                    </a:lnTo>
                    <a:lnTo>
                      <a:pt x="10197" y="13224"/>
                    </a:lnTo>
                    <a:lnTo>
                      <a:pt x="10197" y="13222"/>
                    </a:lnTo>
                    <a:lnTo>
                      <a:pt x="10200" y="13222"/>
                    </a:lnTo>
                    <a:lnTo>
                      <a:pt x="10200" y="13220"/>
                    </a:lnTo>
                    <a:lnTo>
                      <a:pt x="10204" y="13220"/>
                    </a:lnTo>
                    <a:lnTo>
                      <a:pt x="10204" y="13219"/>
                    </a:lnTo>
                    <a:lnTo>
                      <a:pt x="10209" y="13219"/>
                    </a:lnTo>
                    <a:lnTo>
                      <a:pt x="10209" y="13217"/>
                    </a:lnTo>
                    <a:lnTo>
                      <a:pt x="10212" y="13217"/>
                    </a:lnTo>
                    <a:lnTo>
                      <a:pt x="10212" y="13215"/>
                    </a:lnTo>
                    <a:lnTo>
                      <a:pt x="10215" y="13215"/>
                    </a:lnTo>
                    <a:lnTo>
                      <a:pt x="10215" y="13214"/>
                    </a:lnTo>
                    <a:lnTo>
                      <a:pt x="10220" y="13214"/>
                    </a:lnTo>
                    <a:lnTo>
                      <a:pt x="10220" y="13215"/>
                    </a:lnTo>
                    <a:lnTo>
                      <a:pt x="10217" y="13215"/>
                    </a:lnTo>
                    <a:lnTo>
                      <a:pt x="10217" y="13217"/>
                    </a:lnTo>
                    <a:lnTo>
                      <a:pt x="10214" y="13217"/>
                    </a:lnTo>
                    <a:lnTo>
                      <a:pt x="10214" y="13219"/>
                    </a:lnTo>
                    <a:lnTo>
                      <a:pt x="10210" y="13219"/>
                    </a:lnTo>
                    <a:lnTo>
                      <a:pt x="10210" y="13220"/>
                    </a:lnTo>
                    <a:lnTo>
                      <a:pt x="10205" y="13220"/>
                    </a:lnTo>
                    <a:lnTo>
                      <a:pt x="10205" y="13222"/>
                    </a:lnTo>
                    <a:lnTo>
                      <a:pt x="10202" y="13222"/>
                    </a:lnTo>
                    <a:lnTo>
                      <a:pt x="10202" y="13224"/>
                    </a:lnTo>
                    <a:lnTo>
                      <a:pt x="10199" y="13224"/>
                    </a:lnTo>
                    <a:lnTo>
                      <a:pt x="10199" y="13225"/>
                    </a:lnTo>
                    <a:lnTo>
                      <a:pt x="10194" y="13225"/>
                    </a:lnTo>
                    <a:lnTo>
                      <a:pt x="10194" y="13227"/>
                    </a:lnTo>
                    <a:lnTo>
                      <a:pt x="10189" y="13227"/>
                    </a:lnTo>
                    <a:close/>
                    <a:moveTo>
                      <a:pt x="1142" y="13224"/>
                    </a:moveTo>
                    <a:lnTo>
                      <a:pt x="1144" y="13224"/>
                    </a:lnTo>
                    <a:lnTo>
                      <a:pt x="1144" y="13225"/>
                    </a:lnTo>
                    <a:lnTo>
                      <a:pt x="1142" y="13225"/>
                    </a:lnTo>
                    <a:lnTo>
                      <a:pt x="1142" y="13224"/>
                    </a:lnTo>
                    <a:close/>
                    <a:moveTo>
                      <a:pt x="1140" y="13222"/>
                    </a:moveTo>
                    <a:lnTo>
                      <a:pt x="1142" y="13222"/>
                    </a:lnTo>
                    <a:lnTo>
                      <a:pt x="1142" y="13224"/>
                    </a:lnTo>
                    <a:lnTo>
                      <a:pt x="1140" y="13224"/>
                    </a:lnTo>
                    <a:lnTo>
                      <a:pt x="1140" y="13222"/>
                    </a:lnTo>
                    <a:close/>
                    <a:moveTo>
                      <a:pt x="1139" y="13220"/>
                    </a:moveTo>
                    <a:lnTo>
                      <a:pt x="1140" y="13220"/>
                    </a:lnTo>
                    <a:lnTo>
                      <a:pt x="1140" y="13222"/>
                    </a:lnTo>
                    <a:lnTo>
                      <a:pt x="1139" y="13222"/>
                    </a:lnTo>
                    <a:lnTo>
                      <a:pt x="1139" y="13220"/>
                    </a:lnTo>
                    <a:close/>
                    <a:moveTo>
                      <a:pt x="11242" y="13222"/>
                    </a:moveTo>
                    <a:lnTo>
                      <a:pt x="11242" y="13220"/>
                    </a:lnTo>
                    <a:lnTo>
                      <a:pt x="11244" y="13220"/>
                    </a:lnTo>
                    <a:lnTo>
                      <a:pt x="11244" y="13219"/>
                    </a:lnTo>
                    <a:lnTo>
                      <a:pt x="11245" y="13219"/>
                    </a:lnTo>
                    <a:lnTo>
                      <a:pt x="11245" y="13217"/>
                    </a:lnTo>
                    <a:lnTo>
                      <a:pt x="11247" y="13217"/>
                    </a:lnTo>
                    <a:lnTo>
                      <a:pt x="11247" y="13215"/>
                    </a:lnTo>
                    <a:lnTo>
                      <a:pt x="11249" y="13215"/>
                    </a:lnTo>
                    <a:lnTo>
                      <a:pt x="11249" y="13214"/>
                    </a:lnTo>
                    <a:lnTo>
                      <a:pt x="11252" y="13214"/>
                    </a:lnTo>
                    <a:lnTo>
                      <a:pt x="11252" y="13215"/>
                    </a:lnTo>
                    <a:lnTo>
                      <a:pt x="11250" y="13215"/>
                    </a:lnTo>
                    <a:lnTo>
                      <a:pt x="11250" y="13217"/>
                    </a:lnTo>
                    <a:lnTo>
                      <a:pt x="11249" y="13217"/>
                    </a:lnTo>
                    <a:lnTo>
                      <a:pt x="11249" y="13219"/>
                    </a:lnTo>
                    <a:lnTo>
                      <a:pt x="11247" y="13219"/>
                    </a:lnTo>
                    <a:lnTo>
                      <a:pt x="11247" y="13220"/>
                    </a:lnTo>
                    <a:lnTo>
                      <a:pt x="11245" y="13220"/>
                    </a:lnTo>
                    <a:lnTo>
                      <a:pt x="11245" y="13222"/>
                    </a:lnTo>
                    <a:lnTo>
                      <a:pt x="11242" y="13222"/>
                    </a:lnTo>
                    <a:close/>
                    <a:moveTo>
                      <a:pt x="1135" y="13220"/>
                    </a:moveTo>
                    <a:lnTo>
                      <a:pt x="1135" y="13219"/>
                    </a:lnTo>
                    <a:lnTo>
                      <a:pt x="1134" y="13219"/>
                    </a:lnTo>
                    <a:lnTo>
                      <a:pt x="1134" y="13217"/>
                    </a:lnTo>
                    <a:lnTo>
                      <a:pt x="1132" y="13217"/>
                    </a:lnTo>
                    <a:lnTo>
                      <a:pt x="1132" y="13215"/>
                    </a:lnTo>
                    <a:lnTo>
                      <a:pt x="1135" y="13215"/>
                    </a:lnTo>
                    <a:lnTo>
                      <a:pt x="1135" y="13217"/>
                    </a:lnTo>
                    <a:lnTo>
                      <a:pt x="1137" y="13217"/>
                    </a:lnTo>
                    <a:lnTo>
                      <a:pt x="1137" y="13219"/>
                    </a:lnTo>
                    <a:lnTo>
                      <a:pt x="1139" y="13219"/>
                    </a:lnTo>
                    <a:lnTo>
                      <a:pt x="1139" y="13220"/>
                    </a:lnTo>
                    <a:lnTo>
                      <a:pt x="1135" y="13220"/>
                    </a:lnTo>
                    <a:close/>
                    <a:moveTo>
                      <a:pt x="1130" y="13214"/>
                    </a:moveTo>
                    <a:lnTo>
                      <a:pt x="1132" y="13214"/>
                    </a:lnTo>
                    <a:lnTo>
                      <a:pt x="1132" y="13215"/>
                    </a:lnTo>
                    <a:lnTo>
                      <a:pt x="1130" y="13215"/>
                    </a:lnTo>
                    <a:lnTo>
                      <a:pt x="1130" y="13214"/>
                    </a:lnTo>
                    <a:close/>
                    <a:moveTo>
                      <a:pt x="1129" y="13212"/>
                    </a:moveTo>
                    <a:lnTo>
                      <a:pt x="1130" y="13212"/>
                    </a:lnTo>
                    <a:lnTo>
                      <a:pt x="1130" y="13214"/>
                    </a:lnTo>
                    <a:lnTo>
                      <a:pt x="1129" y="13214"/>
                    </a:lnTo>
                    <a:lnTo>
                      <a:pt x="1129" y="13212"/>
                    </a:lnTo>
                    <a:close/>
                    <a:moveTo>
                      <a:pt x="10220" y="13212"/>
                    </a:moveTo>
                    <a:lnTo>
                      <a:pt x="10224" y="13212"/>
                    </a:lnTo>
                    <a:lnTo>
                      <a:pt x="10224" y="13214"/>
                    </a:lnTo>
                    <a:lnTo>
                      <a:pt x="10220" y="13214"/>
                    </a:lnTo>
                    <a:lnTo>
                      <a:pt x="10220" y="13212"/>
                    </a:lnTo>
                    <a:close/>
                    <a:moveTo>
                      <a:pt x="11252" y="13212"/>
                    </a:moveTo>
                    <a:lnTo>
                      <a:pt x="11254" y="13212"/>
                    </a:lnTo>
                    <a:lnTo>
                      <a:pt x="11254" y="13214"/>
                    </a:lnTo>
                    <a:lnTo>
                      <a:pt x="11252" y="13214"/>
                    </a:lnTo>
                    <a:lnTo>
                      <a:pt x="11252" y="13212"/>
                    </a:lnTo>
                    <a:close/>
                    <a:moveTo>
                      <a:pt x="1127" y="13210"/>
                    </a:moveTo>
                    <a:lnTo>
                      <a:pt x="1129" y="13210"/>
                    </a:lnTo>
                    <a:lnTo>
                      <a:pt x="1129" y="13212"/>
                    </a:lnTo>
                    <a:lnTo>
                      <a:pt x="1127" y="13212"/>
                    </a:lnTo>
                    <a:lnTo>
                      <a:pt x="1127" y="13210"/>
                    </a:lnTo>
                    <a:close/>
                    <a:moveTo>
                      <a:pt x="10224" y="13212"/>
                    </a:moveTo>
                    <a:lnTo>
                      <a:pt x="10224" y="13210"/>
                    </a:lnTo>
                    <a:lnTo>
                      <a:pt x="10227" y="13210"/>
                    </a:lnTo>
                    <a:lnTo>
                      <a:pt x="10227" y="13209"/>
                    </a:lnTo>
                    <a:lnTo>
                      <a:pt x="10230" y="13209"/>
                    </a:lnTo>
                    <a:lnTo>
                      <a:pt x="10230" y="13207"/>
                    </a:lnTo>
                    <a:lnTo>
                      <a:pt x="10235" y="13207"/>
                    </a:lnTo>
                    <a:lnTo>
                      <a:pt x="10235" y="13209"/>
                    </a:lnTo>
                    <a:lnTo>
                      <a:pt x="10232" y="13209"/>
                    </a:lnTo>
                    <a:lnTo>
                      <a:pt x="10232" y="13210"/>
                    </a:lnTo>
                    <a:lnTo>
                      <a:pt x="10229" y="13210"/>
                    </a:lnTo>
                    <a:lnTo>
                      <a:pt x="10229" y="13212"/>
                    </a:lnTo>
                    <a:lnTo>
                      <a:pt x="10224" y="13212"/>
                    </a:lnTo>
                    <a:close/>
                    <a:moveTo>
                      <a:pt x="11254" y="13210"/>
                    </a:moveTo>
                    <a:lnTo>
                      <a:pt x="11255" y="13210"/>
                    </a:lnTo>
                    <a:lnTo>
                      <a:pt x="11255" y="13212"/>
                    </a:lnTo>
                    <a:lnTo>
                      <a:pt x="11254" y="13212"/>
                    </a:lnTo>
                    <a:lnTo>
                      <a:pt x="11254" y="13210"/>
                    </a:lnTo>
                    <a:close/>
                    <a:moveTo>
                      <a:pt x="1124" y="13210"/>
                    </a:moveTo>
                    <a:lnTo>
                      <a:pt x="1124" y="13209"/>
                    </a:lnTo>
                    <a:lnTo>
                      <a:pt x="1122" y="13209"/>
                    </a:lnTo>
                    <a:lnTo>
                      <a:pt x="1122" y="13207"/>
                    </a:lnTo>
                    <a:lnTo>
                      <a:pt x="1120" y="13207"/>
                    </a:lnTo>
                    <a:lnTo>
                      <a:pt x="1120" y="13205"/>
                    </a:lnTo>
                    <a:lnTo>
                      <a:pt x="1119" y="13205"/>
                    </a:lnTo>
                    <a:lnTo>
                      <a:pt x="1119" y="13204"/>
                    </a:lnTo>
                    <a:lnTo>
                      <a:pt x="1122" y="13204"/>
                    </a:lnTo>
                    <a:lnTo>
                      <a:pt x="1122" y="13205"/>
                    </a:lnTo>
                    <a:lnTo>
                      <a:pt x="1124" y="13205"/>
                    </a:lnTo>
                    <a:lnTo>
                      <a:pt x="1124" y="13207"/>
                    </a:lnTo>
                    <a:lnTo>
                      <a:pt x="1125" y="13207"/>
                    </a:lnTo>
                    <a:lnTo>
                      <a:pt x="1125" y="13209"/>
                    </a:lnTo>
                    <a:lnTo>
                      <a:pt x="1127" y="13209"/>
                    </a:lnTo>
                    <a:lnTo>
                      <a:pt x="1127" y="13210"/>
                    </a:lnTo>
                    <a:lnTo>
                      <a:pt x="1124" y="13210"/>
                    </a:lnTo>
                    <a:close/>
                    <a:moveTo>
                      <a:pt x="11255" y="13210"/>
                    </a:moveTo>
                    <a:lnTo>
                      <a:pt x="11255" y="13209"/>
                    </a:lnTo>
                    <a:lnTo>
                      <a:pt x="11257" y="13209"/>
                    </a:lnTo>
                    <a:lnTo>
                      <a:pt x="11257" y="13207"/>
                    </a:lnTo>
                    <a:lnTo>
                      <a:pt x="11259" y="13207"/>
                    </a:lnTo>
                    <a:lnTo>
                      <a:pt x="11259" y="13205"/>
                    </a:lnTo>
                    <a:lnTo>
                      <a:pt x="11262" y="13205"/>
                    </a:lnTo>
                    <a:lnTo>
                      <a:pt x="11262" y="13207"/>
                    </a:lnTo>
                    <a:lnTo>
                      <a:pt x="11260" y="13207"/>
                    </a:lnTo>
                    <a:lnTo>
                      <a:pt x="11260" y="13209"/>
                    </a:lnTo>
                    <a:lnTo>
                      <a:pt x="11259" y="13209"/>
                    </a:lnTo>
                    <a:lnTo>
                      <a:pt x="11259" y="13210"/>
                    </a:lnTo>
                    <a:lnTo>
                      <a:pt x="11255" y="13210"/>
                    </a:lnTo>
                    <a:close/>
                    <a:moveTo>
                      <a:pt x="10235" y="13205"/>
                    </a:moveTo>
                    <a:lnTo>
                      <a:pt x="10239" y="13205"/>
                    </a:lnTo>
                    <a:lnTo>
                      <a:pt x="10239" y="13207"/>
                    </a:lnTo>
                    <a:lnTo>
                      <a:pt x="10235" y="13207"/>
                    </a:lnTo>
                    <a:lnTo>
                      <a:pt x="10235" y="13205"/>
                    </a:lnTo>
                    <a:close/>
                    <a:moveTo>
                      <a:pt x="10239" y="13204"/>
                    </a:moveTo>
                    <a:lnTo>
                      <a:pt x="10242" y="13204"/>
                    </a:lnTo>
                    <a:lnTo>
                      <a:pt x="10242" y="13205"/>
                    </a:lnTo>
                    <a:lnTo>
                      <a:pt x="10239" y="13205"/>
                    </a:lnTo>
                    <a:lnTo>
                      <a:pt x="10239" y="13204"/>
                    </a:lnTo>
                    <a:close/>
                    <a:moveTo>
                      <a:pt x="11262" y="13204"/>
                    </a:moveTo>
                    <a:lnTo>
                      <a:pt x="11264" y="13204"/>
                    </a:lnTo>
                    <a:lnTo>
                      <a:pt x="11264" y="13205"/>
                    </a:lnTo>
                    <a:lnTo>
                      <a:pt x="11262" y="13205"/>
                    </a:lnTo>
                    <a:lnTo>
                      <a:pt x="11262" y="13204"/>
                    </a:lnTo>
                    <a:close/>
                    <a:moveTo>
                      <a:pt x="1117" y="13202"/>
                    </a:moveTo>
                    <a:lnTo>
                      <a:pt x="1119" y="13202"/>
                    </a:lnTo>
                    <a:lnTo>
                      <a:pt x="1119" y="13204"/>
                    </a:lnTo>
                    <a:lnTo>
                      <a:pt x="1117" y="13204"/>
                    </a:lnTo>
                    <a:lnTo>
                      <a:pt x="1117" y="13202"/>
                    </a:lnTo>
                    <a:close/>
                    <a:moveTo>
                      <a:pt x="10242" y="13204"/>
                    </a:moveTo>
                    <a:lnTo>
                      <a:pt x="10242" y="13202"/>
                    </a:lnTo>
                    <a:lnTo>
                      <a:pt x="10245" y="13202"/>
                    </a:lnTo>
                    <a:lnTo>
                      <a:pt x="10245" y="13200"/>
                    </a:lnTo>
                    <a:lnTo>
                      <a:pt x="10250" y="13200"/>
                    </a:lnTo>
                    <a:lnTo>
                      <a:pt x="10250" y="13202"/>
                    </a:lnTo>
                    <a:lnTo>
                      <a:pt x="10247" y="13202"/>
                    </a:lnTo>
                    <a:lnTo>
                      <a:pt x="10247" y="13204"/>
                    </a:lnTo>
                    <a:lnTo>
                      <a:pt x="10242" y="13204"/>
                    </a:lnTo>
                    <a:close/>
                    <a:moveTo>
                      <a:pt x="11264" y="13202"/>
                    </a:moveTo>
                    <a:lnTo>
                      <a:pt x="11265" y="13202"/>
                    </a:lnTo>
                    <a:lnTo>
                      <a:pt x="11265" y="13204"/>
                    </a:lnTo>
                    <a:lnTo>
                      <a:pt x="11264" y="13204"/>
                    </a:lnTo>
                    <a:lnTo>
                      <a:pt x="11264" y="13202"/>
                    </a:lnTo>
                    <a:close/>
                    <a:moveTo>
                      <a:pt x="1115" y="13200"/>
                    </a:moveTo>
                    <a:lnTo>
                      <a:pt x="1117" y="13200"/>
                    </a:lnTo>
                    <a:lnTo>
                      <a:pt x="1117" y="13202"/>
                    </a:lnTo>
                    <a:lnTo>
                      <a:pt x="1115" y="13202"/>
                    </a:lnTo>
                    <a:lnTo>
                      <a:pt x="1115" y="13200"/>
                    </a:lnTo>
                    <a:close/>
                    <a:moveTo>
                      <a:pt x="11265" y="13200"/>
                    </a:moveTo>
                    <a:lnTo>
                      <a:pt x="11267" y="13200"/>
                    </a:lnTo>
                    <a:lnTo>
                      <a:pt x="11267" y="13202"/>
                    </a:lnTo>
                    <a:lnTo>
                      <a:pt x="11265" y="13202"/>
                    </a:lnTo>
                    <a:lnTo>
                      <a:pt x="11265" y="13200"/>
                    </a:lnTo>
                    <a:close/>
                    <a:moveTo>
                      <a:pt x="1114" y="13199"/>
                    </a:moveTo>
                    <a:lnTo>
                      <a:pt x="1115" y="13199"/>
                    </a:lnTo>
                    <a:lnTo>
                      <a:pt x="1115" y="13200"/>
                    </a:lnTo>
                    <a:lnTo>
                      <a:pt x="1114" y="13200"/>
                    </a:lnTo>
                    <a:lnTo>
                      <a:pt x="1114" y="13199"/>
                    </a:lnTo>
                    <a:close/>
                    <a:moveTo>
                      <a:pt x="10250" y="13199"/>
                    </a:moveTo>
                    <a:lnTo>
                      <a:pt x="10254" y="13199"/>
                    </a:lnTo>
                    <a:lnTo>
                      <a:pt x="10254" y="13200"/>
                    </a:lnTo>
                    <a:lnTo>
                      <a:pt x="10250" y="13200"/>
                    </a:lnTo>
                    <a:lnTo>
                      <a:pt x="10250" y="13199"/>
                    </a:lnTo>
                    <a:close/>
                    <a:moveTo>
                      <a:pt x="11267" y="13200"/>
                    </a:moveTo>
                    <a:lnTo>
                      <a:pt x="11267" y="13199"/>
                    </a:lnTo>
                    <a:lnTo>
                      <a:pt x="11269" y="13199"/>
                    </a:lnTo>
                    <a:lnTo>
                      <a:pt x="11269" y="13197"/>
                    </a:lnTo>
                    <a:lnTo>
                      <a:pt x="11270" y="13197"/>
                    </a:lnTo>
                    <a:lnTo>
                      <a:pt x="11270" y="13195"/>
                    </a:lnTo>
                    <a:lnTo>
                      <a:pt x="11274" y="13195"/>
                    </a:lnTo>
                    <a:lnTo>
                      <a:pt x="11274" y="13197"/>
                    </a:lnTo>
                    <a:lnTo>
                      <a:pt x="11272" y="13197"/>
                    </a:lnTo>
                    <a:lnTo>
                      <a:pt x="11272" y="13199"/>
                    </a:lnTo>
                    <a:lnTo>
                      <a:pt x="11270" y="13199"/>
                    </a:lnTo>
                    <a:lnTo>
                      <a:pt x="11270" y="13200"/>
                    </a:lnTo>
                    <a:lnTo>
                      <a:pt x="11267" y="13200"/>
                    </a:lnTo>
                    <a:close/>
                    <a:moveTo>
                      <a:pt x="1110" y="13199"/>
                    </a:moveTo>
                    <a:lnTo>
                      <a:pt x="1110" y="13197"/>
                    </a:lnTo>
                    <a:lnTo>
                      <a:pt x="1109" y="13197"/>
                    </a:lnTo>
                    <a:lnTo>
                      <a:pt x="1109" y="13195"/>
                    </a:lnTo>
                    <a:lnTo>
                      <a:pt x="1107" y="13195"/>
                    </a:lnTo>
                    <a:lnTo>
                      <a:pt x="1107" y="13194"/>
                    </a:lnTo>
                    <a:lnTo>
                      <a:pt x="1105" y="13194"/>
                    </a:lnTo>
                    <a:lnTo>
                      <a:pt x="1105" y="13192"/>
                    </a:lnTo>
                    <a:lnTo>
                      <a:pt x="1109" y="13192"/>
                    </a:lnTo>
                    <a:lnTo>
                      <a:pt x="1109" y="13194"/>
                    </a:lnTo>
                    <a:lnTo>
                      <a:pt x="1110" y="13194"/>
                    </a:lnTo>
                    <a:lnTo>
                      <a:pt x="1110" y="13195"/>
                    </a:lnTo>
                    <a:lnTo>
                      <a:pt x="1112" y="13195"/>
                    </a:lnTo>
                    <a:lnTo>
                      <a:pt x="1112" y="13197"/>
                    </a:lnTo>
                    <a:lnTo>
                      <a:pt x="1114" y="13197"/>
                    </a:lnTo>
                    <a:lnTo>
                      <a:pt x="1114" y="13199"/>
                    </a:lnTo>
                    <a:lnTo>
                      <a:pt x="1110" y="13199"/>
                    </a:lnTo>
                    <a:close/>
                    <a:moveTo>
                      <a:pt x="10254" y="13197"/>
                    </a:moveTo>
                    <a:lnTo>
                      <a:pt x="10257" y="13197"/>
                    </a:lnTo>
                    <a:lnTo>
                      <a:pt x="10257" y="13199"/>
                    </a:lnTo>
                    <a:lnTo>
                      <a:pt x="10254" y="13199"/>
                    </a:lnTo>
                    <a:lnTo>
                      <a:pt x="10254" y="13197"/>
                    </a:lnTo>
                    <a:close/>
                    <a:moveTo>
                      <a:pt x="10257" y="13195"/>
                    </a:moveTo>
                    <a:lnTo>
                      <a:pt x="10260" y="13195"/>
                    </a:lnTo>
                    <a:lnTo>
                      <a:pt x="10260" y="13197"/>
                    </a:lnTo>
                    <a:lnTo>
                      <a:pt x="10257" y="13197"/>
                    </a:lnTo>
                    <a:lnTo>
                      <a:pt x="10257" y="13195"/>
                    </a:lnTo>
                    <a:close/>
                    <a:moveTo>
                      <a:pt x="10262" y="13194"/>
                    </a:moveTo>
                    <a:lnTo>
                      <a:pt x="10265" y="13194"/>
                    </a:lnTo>
                    <a:lnTo>
                      <a:pt x="10265" y="13195"/>
                    </a:lnTo>
                    <a:lnTo>
                      <a:pt x="10262" y="13195"/>
                    </a:lnTo>
                    <a:lnTo>
                      <a:pt x="10262" y="13194"/>
                    </a:lnTo>
                    <a:close/>
                    <a:moveTo>
                      <a:pt x="11274" y="13194"/>
                    </a:moveTo>
                    <a:lnTo>
                      <a:pt x="11275" y="13194"/>
                    </a:lnTo>
                    <a:lnTo>
                      <a:pt x="11275" y="13195"/>
                    </a:lnTo>
                    <a:lnTo>
                      <a:pt x="11274" y="13195"/>
                    </a:lnTo>
                    <a:lnTo>
                      <a:pt x="11274" y="13194"/>
                    </a:lnTo>
                    <a:close/>
                    <a:moveTo>
                      <a:pt x="10265" y="13192"/>
                    </a:moveTo>
                    <a:lnTo>
                      <a:pt x="10269" y="13192"/>
                    </a:lnTo>
                    <a:lnTo>
                      <a:pt x="10269" y="13194"/>
                    </a:lnTo>
                    <a:lnTo>
                      <a:pt x="10265" y="13194"/>
                    </a:lnTo>
                    <a:lnTo>
                      <a:pt x="10265" y="13192"/>
                    </a:lnTo>
                    <a:close/>
                    <a:moveTo>
                      <a:pt x="11275" y="13192"/>
                    </a:moveTo>
                    <a:lnTo>
                      <a:pt x="11277" y="13192"/>
                    </a:lnTo>
                    <a:lnTo>
                      <a:pt x="11277" y="13194"/>
                    </a:lnTo>
                    <a:lnTo>
                      <a:pt x="11275" y="13194"/>
                    </a:lnTo>
                    <a:lnTo>
                      <a:pt x="11275" y="13192"/>
                    </a:lnTo>
                    <a:close/>
                    <a:moveTo>
                      <a:pt x="1104" y="13190"/>
                    </a:moveTo>
                    <a:lnTo>
                      <a:pt x="1105" y="13190"/>
                    </a:lnTo>
                    <a:lnTo>
                      <a:pt x="1105" y="13192"/>
                    </a:lnTo>
                    <a:lnTo>
                      <a:pt x="1104" y="13192"/>
                    </a:lnTo>
                    <a:lnTo>
                      <a:pt x="1104" y="13190"/>
                    </a:lnTo>
                    <a:close/>
                    <a:moveTo>
                      <a:pt x="10269" y="13190"/>
                    </a:moveTo>
                    <a:lnTo>
                      <a:pt x="10272" y="13190"/>
                    </a:lnTo>
                    <a:lnTo>
                      <a:pt x="10272" y="13192"/>
                    </a:lnTo>
                    <a:lnTo>
                      <a:pt x="10269" y="13192"/>
                    </a:lnTo>
                    <a:lnTo>
                      <a:pt x="10269" y="13190"/>
                    </a:lnTo>
                    <a:close/>
                    <a:moveTo>
                      <a:pt x="11277" y="13190"/>
                    </a:moveTo>
                    <a:lnTo>
                      <a:pt x="11279" y="13190"/>
                    </a:lnTo>
                    <a:lnTo>
                      <a:pt x="11279" y="13192"/>
                    </a:lnTo>
                    <a:lnTo>
                      <a:pt x="11277" y="13192"/>
                    </a:lnTo>
                    <a:lnTo>
                      <a:pt x="11277" y="13190"/>
                    </a:lnTo>
                    <a:close/>
                    <a:moveTo>
                      <a:pt x="1102" y="13189"/>
                    </a:moveTo>
                    <a:lnTo>
                      <a:pt x="1104" y="13189"/>
                    </a:lnTo>
                    <a:lnTo>
                      <a:pt x="1104" y="13190"/>
                    </a:lnTo>
                    <a:lnTo>
                      <a:pt x="1102" y="13190"/>
                    </a:lnTo>
                    <a:lnTo>
                      <a:pt x="1102" y="13189"/>
                    </a:lnTo>
                    <a:close/>
                    <a:moveTo>
                      <a:pt x="10272" y="13189"/>
                    </a:moveTo>
                    <a:lnTo>
                      <a:pt x="10275" y="13189"/>
                    </a:lnTo>
                    <a:lnTo>
                      <a:pt x="10275" y="13190"/>
                    </a:lnTo>
                    <a:lnTo>
                      <a:pt x="10272" y="13190"/>
                    </a:lnTo>
                    <a:lnTo>
                      <a:pt x="10272" y="13189"/>
                    </a:lnTo>
                    <a:close/>
                    <a:moveTo>
                      <a:pt x="11279" y="13189"/>
                    </a:moveTo>
                    <a:lnTo>
                      <a:pt x="11280" y="13189"/>
                    </a:lnTo>
                    <a:lnTo>
                      <a:pt x="11280" y="13190"/>
                    </a:lnTo>
                    <a:lnTo>
                      <a:pt x="11279" y="13190"/>
                    </a:lnTo>
                    <a:lnTo>
                      <a:pt x="11279" y="13189"/>
                    </a:lnTo>
                    <a:close/>
                    <a:moveTo>
                      <a:pt x="1099" y="13189"/>
                    </a:moveTo>
                    <a:lnTo>
                      <a:pt x="1099" y="13187"/>
                    </a:lnTo>
                    <a:lnTo>
                      <a:pt x="1097" y="13187"/>
                    </a:lnTo>
                    <a:lnTo>
                      <a:pt x="1097" y="13185"/>
                    </a:lnTo>
                    <a:lnTo>
                      <a:pt x="1095" y="13185"/>
                    </a:lnTo>
                    <a:lnTo>
                      <a:pt x="1095" y="13184"/>
                    </a:lnTo>
                    <a:lnTo>
                      <a:pt x="1094" y="13184"/>
                    </a:lnTo>
                    <a:lnTo>
                      <a:pt x="1094" y="13182"/>
                    </a:lnTo>
                    <a:lnTo>
                      <a:pt x="1097" y="13182"/>
                    </a:lnTo>
                    <a:lnTo>
                      <a:pt x="1097" y="13184"/>
                    </a:lnTo>
                    <a:lnTo>
                      <a:pt x="1099" y="13184"/>
                    </a:lnTo>
                    <a:lnTo>
                      <a:pt x="1099" y="13185"/>
                    </a:lnTo>
                    <a:lnTo>
                      <a:pt x="1100" y="13185"/>
                    </a:lnTo>
                    <a:lnTo>
                      <a:pt x="1100" y="13187"/>
                    </a:lnTo>
                    <a:lnTo>
                      <a:pt x="1102" y="13187"/>
                    </a:lnTo>
                    <a:lnTo>
                      <a:pt x="1102" y="13189"/>
                    </a:lnTo>
                    <a:lnTo>
                      <a:pt x="1099" y="13189"/>
                    </a:lnTo>
                    <a:close/>
                    <a:moveTo>
                      <a:pt x="10275" y="13189"/>
                    </a:moveTo>
                    <a:lnTo>
                      <a:pt x="10275" y="13187"/>
                    </a:lnTo>
                    <a:lnTo>
                      <a:pt x="10279" y="13187"/>
                    </a:lnTo>
                    <a:lnTo>
                      <a:pt x="10279" y="13185"/>
                    </a:lnTo>
                    <a:lnTo>
                      <a:pt x="10282" y="13185"/>
                    </a:lnTo>
                    <a:lnTo>
                      <a:pt x="10282" y="13184"/>
                    </a:lnTo>
                    <a:lnTo>
                      <a:pt x="10287" y="13184"/>
                    </a:lnTo>
                    <a:lnTo>
                      <a:pt x="10287" y="13185"/>
                    </a:lnTo>
                    <a:lnTo>
                      <a:pt x="10284" y="13185"/>
                    </a:lnTo>
                    <a:lnTo>
                      <a:pt x="10284" y="13187"/>
                    </a:lnTo>
                    <a:lnTo>
                      <a:pt x="10280" y="13187"/>
                    </a:lnTo>
                    <a:lnTo>
                      <a:pt x="10280" y="13189"/>
                    </a:lnTo>
                    <a:lnTo>
                      <a:pt x="10275" y="13189"/>
                    </a:lnTo>
                    <a:close/>
                    <a:moveTo>
                      <a:pt x="11280" y="13189"/>
                    </a:moveTo>
                    <a:lnTo>
                      <a:pt x="11280" y="13187"/>
                    </a:lnTo>
                    <a:lnTo>
                      <a:pt x="11282" y="13187"/>
                    </a:lnTo>
                    <a:lnTo>
                      <a:pt x="11282" y="13185"/>
                    </a:lnTo>
                    <a:lnTo>
                      <a:pt x="11284" y="13185"/>
                    </a:lnTo>
                    <a:lnTo>
                      <a:pt x="11284" y="13184"/>
                    </a:lnTo>
                    <a:lnTo>
                      <a:pt x="11285" y="13184"/>
                    </a:lnTo>
                    <a:lnTo>
                      <a:pt x="11285" y="13182"/>
                    </a:lnTo>
                    <a:lnTo>
                      <a:pt x="11287" y="13182"/>
                    </a:lnTo>
                    <a:lnTo>
                      <a:pt x="11287" y="13180"/>
                    </a:lnTo>
                    <a:lnTo>
                      <a:pt x="11290" y="13180"/>
                    </a:lnTo>
                    <a:lnTo>
                      <a:pt x="11290" y="13182"/>
                    </a:lnTo>
                    <a:lnTo>
                      <a:pt x="11289" y="13182"/>
                    </a:lnTo>
                    <a:lnTo>
                      <a:pt x="11289" y="13184"/>
                    </a:lnTo>
                    <a:lnTo>
                      <a:pt x="11287" y="13184"/>
                    </a:lnTo>
                    <a:lnTo>
                      <a:pt x="11287" y="13185"/>
                    </a:lnTo>
                    <a:lnTo>
                      <a:pt x="11285" y="13185"/>
                    </a:lnTo>
                    <a:lnTo>
                      <a:pt x="11285" y="13187"/>
                    </a:lnTo>
                    <a:lnTo>
                      <a:pt x="11284" y="13187"/>
                    </a:lnTo>
                    <a:lnTo>
                      <a:pt x="11284" y="13189"/>
                    </a:lnTo>
                    <a:lnTo>
                      <a:pt x="11280" y="13189"/>
                    </a:lnTo>
                    <a:close/>
                    <a:moveTo>
                      <a:pt x="10287" y="13182"/>
                    </a:moveTo>
                    <a:lnTo>
                      <a:pt x="10290" y="13182"/>
                    </a:lnTo>
                    <a:lnTo>
                      <a:pt x="10290" y="13184"/>
                    </a:lnTo>
                    <a:lnTo>
                      <a:pt x="10287" y="13184"/>
                    </a:lnTo>
                    <a:lnTo>
                      <a:pt x="10287" y="13182"/>
                    </a:lnTo>
                    <a:close/>
                    <a:moveTo>
                      <a:pt x="1092" y="13180"/>
                    </a:moveTo>
                    <a:lnTo>
                      <a:pt x="1094" y="13180"/>
                    </a:lnTo>
                    <a:lnTo>
                      <a:pt x="1094" y="13182"/>
                    </a:lnTo>
                    <a:lnTo>
                      <a:pt x="1092" y="13182"/>
                    </a:lnTo>
                    <a:lnTo>
                      <a:pt x="1092" y="13180"/>
                    </a:lnTo>
                    <a:close/>
                    <a:moveTo>
                      <a:pt x="10290" y="13180"/>
                    </a:moveTo>
                    <a:lnTo>
                      <a:pt x="10294" y="13180"/>
                    </a:lnTo>
                    <a:lnTo>
                      <a:pt x="10294" y="13182"/>
                    </a:lnTo>
                    <a:lnTo>
                      <a:pt x="10290" y="13182"/>
                    </a:lnTo>
                    <a:lnTo>
                      <a:pt x="10290" y="13180"/>
                    </a:lnTo>
                    <a:close/>
                    <a:moveTo>
                      <a:pt x="1090" y="13179"/>
                    </a:moveTo>
                    <a:lnTo>
                      <a:pt x="1092" y="13179"/>
                    </a:lnTo>
                    <a:lnTo>
                      <a:pt x="1092" y="13180"/>
                    </a:lnTo>
                    <a:lnTo>
                      <a:pt x="1090" y="13180"/>
                    </a:lnTo>
                    <a:lnTo>
                      <a:pt x="1090" y="13179"/>
                    </a:lnTo>
                    <a:close/>
                    <a:moveTo>
                      <a:pt x="10294" y="13180"/>
                    </a:moveTo>
                    <a:lnTo>
                      <a:pt x="10294" y="13179"/>
                    </a:lnTo>
                    <a:lnTo>
                      <a:pt x="10297" y="13179"/>
                    </a:lnTo>
                    <a:lnTo>
                      <a:pt x="10297" y="13177"/>
                    </a:lnTo>
                    <a:lnTo>
                      <a:pt x="10300" y="13177"/>
                    </a:lnTo>
                    <a:lnTo>
                      <a:pt x="10300" y="13175"/>
                    </a:lnTo>
                    <a:lnTo>
                      <a:pt x="10304" y="13175"/>
                    </a:lnTo>
                    <a:lnTo>
                      <a:pt x="10304" y="13174"/>
                    </a:lnTo>
                    <a:lnTo>
                      <a:pt x="10307" y="13174"/>
                    </a:lnTo>
                    <a:lnTo>
                      <a:pt x="10307" y="13172"/>
                    </a:lnTo>
                    <a:lnTo>
                      <a:pt x="10312" y="13172"/>
                    </a:lnTo>
                    <a:lnTo>
                      <a:pt x="10312" y="13174"/>
                    </a:lnTo>
                    <a:lnTo>
                      <a:pt x="10309" y="13174"/>
                    </a:lnTo>
                    <a:lnTo>
                      <a:pt x="10309" y="13175"/>
                    </a:lnTo>
                    <a:lnTo>
                      <a:pt x="10305" y="13175"/>
                    </a:lnTo>
                    <a:lnTo>
                      <a:pt x="10305" y="13177"/>
                    </a:lnTo>
                    <a:lnTo>
                      <a:pt x="10302" y="13177"/>
                    </a:lnTo>
                    <a:lnTo>
                      <a:pt x="10302" y="13179"/>
                    </a:lnTo>
                    <a:lnTo>
                      <a:pt x="10299" y="13179"/>
                    </a:lnTo>
                    <a:lnTo>
                      <a:pt x="10299" y="13180"/>
                    </a:lnTo>
                    <a:lnTo>
                      <a:pt x="10294" y="13180"/>
                    </a:lnTo>
                    <a:close/>
                    <a:moveTo>
                      <a:pt x="11290" y="13179"/>
                    </a:moveTo>
                    <a:lnTo>
                      <a:pt x="11292" y="13179"/>
                    </a:lnTo>
                    <a:lnTo>
                      <a:pt x="11292" y="13180"/>
                    </a:lnTo>
                    <a:lnTo>
                      <a:pt x="11290" y="13180"/>
                    </a:lnTo>
                    <a:lnTo>
                      <a:pt x="11290" y="13179"/>
                    </a:lnTo>
                    <a:close/>
                    <a:moveTo>
                      <a:pt x="1089" y="13177"/>
                    </a:moveTo>
                    <a:lnTo>
                      <a:pt x="1090" y="13177"/>
                    </a:lnTo>
                    <a:lnTo>
                      <a:pt x="1090" y="13179"/>
                    </a:lnTo>
                    <a:lnTo>
                      <a:pt x="1089" y="13179"/>
                    </a:lnTo>
                    <a:lnTo>
                      <a:pt x="1089" y="13177"/>
                    </a:lnTo>
                    <a:close/>
                    <a:moveTo>
                      <a:pt x="11292" y="13179"/>
                    </a:moveTo>
                    <a:lnTo>
                      <a:pt x="11292" y="13177"/>
                    </a:lnTo>
                    <a:lnTo>
                      <a:pt x="11294" y="13177"/>
                    </a:lnTo>
                    <a:lnTo>
                      <a:pt x="11294" y="13175"/>
                    </a:lnTo>
                    <a:lnTo>
                      <a:pt x="11295" y="13175"/>
                    </a:lnTo>
                    <a:lnTo>
                      <a:pt x="11295" y="13174"/>
                    </a:lnTo>
                    <a:lnTo>
                      <a:pt x="11297" y="13174"/>
                    </a:lnTo>
                    <a:lnTo>
                      <a:pt x="11297" y="13172"/>
                    </a:lnTo>
                    <a:lnTo>
                      <a:pt x="11299" y="13172"/>
                    </a:lnTo>
                    <a:lnTo>
                      <a:pt x="11299" y="13170"/>
                    </a:lnTo>
                    <a:lnTo>
                      <a:pt x="11300" y="13170"/>
                    </a:lnTo>
                    <a:lnTo>
                      <a:pt x="11300" y="13169"/>
                    </a:lnTo>
                    <a:lnTo>
                      <a:pt x="11302" y="13169"/>
                    </a:lnTo>
                    <a:lnTo>
                      <a:pt x="11302" y="13167"/>
                    </a:lnTo>
                    <a:lnTo>
                      <a:pt x="11304" y="13167"/>
                    </a:lnTo>
                    <a:lnTo>
                      <a:pt x="11304" y="13165"/>
                    </a:lnTo>
                    <a:lnTo>
                      <a:pt x="11307" y="13165"/>
                    </a:lnTo>
                    <a:lnTo>
                      <a:pt x="11307" y="13164"/>
                    </a:lnTo>
                    <a:lnTo>
                      <a:pt x="11309" y="13164"/>
                    </a:lnTo>
                    <a:lnTo>
                      <a:pt x="11309" y="13162"/>
                    </a:lnTo>
                    <a:lnTo>
                      <a:pt x="11310" y="13162"/>
                    </a:lnTo>
                    <a:lnTo>
                      <a:pt x="11310" y="13160"/>
                    </a:lnTo>
                    <a:lnTo>
                      <a:pt x="11312" y="13160"/>
                    </a:lnTo>
                    <a:lnTo>
                      <a:pt x="11312" y="13159"/>
                    </a:lnTo>
                    <a:lnTo>
                      <a:pt x="11314" y="13159"/>
                    </a:lnTo>
                    <a:lnTo>
                      <a:pt x="11314" y="13157"/>
                    </a:lnTo>
                    <a:lnTo>
                      <a:pt x="11315" y="13157"/>
                    </a:lnTo>
                    <a:lnTo>
                      <a:pt x="11315" y="13155"/>
                    </a:lnTo>
                    <a:lnTo>
                      <a:pt x="11317" y="13155"/>
                    </a:lnTo>
                    <a:lnTo>
                      <a:pt x="11317" y="13154"/>
                    </a:lnTo>
                    <a:lnTo>
                      <a:pt x="11319" y="13154"/>
                    </a:lnTo>
                    <a:lnTo>
                      <a:pt x="11319" y="13152"/>
                    </a:lnTo>
                    <a:lnTo>
                      <a:pt x="11322" y="13152"/>
                    </a:lnTo>
                    <a:lnTo>
                      <a:pt x="11322" y="13150"/>
                    </a:lnTo>
                    <a:lnTo>
                      <a:pt x="11324" y="13150"/>
                    </a:lnTo>
                    <a:lnTo>
                      <a:pt x="11324" y="13149"/>
                    </a:lnTo>
                    <a:lnTo>
                      <a:pt x="11325" y="13149"/>
                    </a:lnTo>
                    <a:lnTo>
                      <a:pt x="11325" y="13147"/>
                    </a:lnTo>
                    <a:lnTo>
                      <a:pt x="11327" y="13147"/>
                    </a:lnTo>
                    <a:lnTo>
                      <a:pt x="11327" y="13145"/>
                    </a:lnTo>
                    <a:lnTo>
                      <a:pt x="11329" y="13145"/>
                    </a:lnTo>
                    <a:lnTo>
                      <a:pt x="11329" y="13144"/>
                    </a:lnTo>
                    <a:lnTo>
                      <a:pt x="11330" y="13144"/>
                    </a:lnTo>
                    <a:lnTo>
                      <a:pt x="11330" y="13142"/>
                    </a:lnTo>
                    <a:lnTo>
                      <a:pt x="11332" y="13142"/>
                    </a:lnTo>
                    <a:lnTo>
                      <a:pt x="11332" y="13140"/>
                    </a:lnTo>
                    <a:lnTo>
                      <a:pt x="11334" y="13140"/>
                    </a:lnTo>
                    <a:lnTo>
                      <a:pt x="11334" y="13139"/>
                    </a:lnTo>
                    <a:lnTo>
                      <a:pt x="11335" y="13139"/>
                    </a:lnTo>
                    <a:lnTo>
                      <a:pt x="11335" y="13137"/>
                    </a:lnTo>
                    <a:lnTo>
                      <a:pt x="11339" y="13137"/>
                    </a:lnTo>
                    <a:lnTo>
                      <a:pt x="11339" y="13135"/>
                    </a:lnTo>
                    <a:lnTo>
                      <a:pt x="11340" y="13135"/>
                    </a:lnTo>
                    <a:lnTo>
                      <a:pt x="11340" y="13134"/>
                    </a:lnTo>
                    <a:lnTo>
                      <a:pt x="11342" y="13134"/>
                    </a:lnTo>
                    <a:lnTo>
                      <a:pt x="11342" y="13132"/>
                    </a:lnTo>
                    <a:lnTo>
                      <a:pt x="11344" y="13132"/>
                    </a:lnTo>
                    <a:lnTo>
                      <a:pt x="11344" y="13130"/>
                    </a:lnTo>
                    <a:lnTo>
                      <a:pt x="11345" y="13130"/>
                    </a:lnTo>
                    <a:lnTo>
                      <a:pt x="11345" y="13129"/>
                    </a:lnTo>
                    <a:lnTo>
                      <a:pt x="11347" y="13129"/>
                    </a:lnTo>
                    <a:lnTo>
                      <a:pt x="11347" y="13127"/>
                    </a:lnTo>
                    <a:lnTo>
                      <a:pt x="11349" y="13127"/>
                    </a:lnTo>
                    <a:lnTo>
                      <a:pt x="11349" y="13125"/>
                    </a:lnTo>
                    <a:lnTo>
                      <a:pt x="11350" y="13125"/>
                    </a:lnTo>
                    <a:lnTo>
                      <a:pt x="11350" y="13124"/>
                    </a:lnTo>
                    <a:lnTo>
                      <a:pt x="11352" y="13124"/>
                    </a:lnTo>
                    <a:lnTo>
                      <a:pt x="11352" y="13122"/>
                    </a:lnTo>
                    <a:lnTo>
                      <a:pt x="11355" y="13122"/>
                    </a:lnTo>
                    <a:lnTo>
                      <a:pt x="11355" y="13124"/>
                    </a:lnTo>
                    <a:lnTo>
                      <a:pt x="11354" y="13124"/>
                    </a:lnTo>
                    <a:lnTo>
                      <a:pt x="11354" y="13125"/>
                    </a:lnTo>
                    <a:lnTo>
                      <a:pt x="11352" y="13125"/>
                    </a:lnTo>
                    <a:lnTo>
                      <a:pt x="11352" y="13127"/>
                    </a:lnTo>
                    <a:lnTo>
                      <a:pt x="11350" y="13127"/>
                    </a:lnTo>
                    <a:lnTo>
                      <a:pt x="11350" y="13129"/>
                    </a:lnTo>
                    <a:lnTo>
                      <a:pt x="11349" y="13129"/>
                    </a:lnTo>
                    <a:lnTo>
                      <a:pt x="11349" y="13130"/>
                    </a:lnTo>
                    <a:lnTo>
                      <a:pt x="11347" y="13130"/>
                    </a:lnTo>
                    <a:lnTo>
                      <a:pt x="11347" y="13132"/>
                    </a:lnTo>
                    <a:lnTo>
                      <a:pt x="11345" y="13132"/>
                    </a:lnTo>
                    <a:lnTo>
                      <a:pt x="11345" y="13134"/>
                    </a:lnTo>
                    <a:lnTo>
                      <a:pt x="11344" y="13134"/>
                    </a:lnTo>
                    <a:lnTo>
                      <a:pt x="11344" y="13135"/>
                    </a:lnTo>
                    <a:lnTo>
                      <a:pt x="11342" y="13135"/>
                    </a:lnTo>
                    <a:lnTo>
                      <a:pt x="11342" y="13137"/>
                    </a:lnTo>
                    <a:lnTo>
                      <a:pt x="11340" y="13137"/>
                    </a:lnTo>
                    <a:lnTo>
                      <a:pt x="11340" y="13139"/>
                    </a:lnTo>
                    <a:lnTo>
                      <a:pt x="11337" y="13139"/>
                    </a:lnTo>
                    <a:lnTo>
                      <a:pt x="11337" y="13140"/>
                    </a:lnTo>
                    <a:lnTo>
                      <a:pt x="11335" y="13140"/>
                    </a:lnTo>
                    <a:lnTo>
                      <a:pt x="11335" y="13142"/>
                    </a:lnTo>
                    <a:lnTo>
                      <a:pt x="11334" y="13142"/>
                    </a:lnTo>
                    <a:lnTo>
                      <a:pt x="11334" y="13144"/>
                    </a:lnTo>
                    <a:lnTo>
                      <a:pt x="11332" y="13144"/>
                    </a:lnTo>
                    <a:lnTo>
                      <a:pt x="11332" y="13145"/>
                    </a:lnTo>
                    <a:lnTo>
                      <a:pt x="11330" y="13145"/>
                    </a:lnTo>
                    <a:lnTo>
                      <a:pt x="11330" y="13147"/>
                    </a:lnTo>
                    <a:lnTo>
                      <a:pt x="11329" y="13147"/>
                    </a:lnTo>
                    <a:lnTo>
                      <a:pt x="11329" y="13149"/>
                    </a:lnTo>
                    <a:lnTo>
                      <a:pt x="11327" y="13149"/>
                    </a:lnTo>
                    <a:lnTo>
                      <a:pt x="11327" y="13150"/>
                    </a:lnTo>
                    <a:lnTo>
                      <a:pt x="11325" y="13150"/>
                    </a:lnTo>
                    <a:lnTo>
                      <a:pt x="11325" y="13152"/>
                    </a:lnTo>
                    <a:lnTo>
                      <a:pt x="11324" y="13152"/>
                    </a:lnTo>
                    <a:lnTo>
                      <a:pt x="11324" y="13154"/>
                    </a:lnTo>
                    <a:lnTo>
                      <a:pt x="11320" y="13154"/>
                    </a:lnTo>
                    <a:lnTo>
                      <a:pt x="11320" y="13155"/>
                    </a:lnTo>
                    <a:lnTo>
                      <a:pt x="11319" y="13155"/>
                    </a:lnTo>
                    <a:lnTo>
                      <a:pt x="11319" y="13157"/>
                    </a:lnTo>
                    <a:lnTo>
                      <a:pt x="11317" y="13157"/>
                    </a:lnTo>
                    <a:lnTo>
                      <a:pt x="11317" y="13159"/>
                    </a:lnTo>
                    <a:lnTo>
                      <a:pt x="11315" y="13159"/>
                    </a:lnTo>
                    <a:lnTo>
                      <a:pt x="11315" y="13160"/>
                    </a:lnTo>
                    <a:lnTo>
                      <a:pt x="11314" y="13160"/>
                    </a:lnTo>
                    <a:lnTo>
                      <a:pt x="11314" y="13162"/>
                    </a:lnTo>
                    <a:lnTo>
                      <a:pt x="11312" y="13162"/>
                    </a:lnTo>
                    <a:lnTo>
                      <a:pt x="11312" y="13164"/>
                    </a:lnTo>
                    <a:lnTo>
                      <a:pt x="11310" y="13164"/>
                    </a:lnTo>
                    <a:lnTo>
                      <a:pt x="11310" y="13165"/>
                    </a:lnTo>
                    <a:lnTo>
                      <a:pt x="11309" y="13165"/>
                    </a:lnTo>
                    <a:lnTo>
                      <a:pt x="11309" y="13167"/>
                    </a:lnTo>
                    <a:lnTo>
                      <a:pt x="11305" y="13167"/>
                    </a:lnTo>
                    <a:lnTo>
                      <a:pt x="11305" y="13169"/>
                    </a:lnTo>
                    <a:lnTo>
                      <a:pt x="11304" y="13169"/>
                    </a:lnTo>
                    <a:lnTo>
                      <a:pt x="11304" y="13170"/>
                    </a:lnTo>
                    <a:lnTo>
                      <a:pt x="11302" y="13170"/>
                    </a:lnTo>
                    <a:lnTo>
                      <a:pt x="11302" y="13172"/>
                    </a:lnTo>
                    <a:lnTo>
                      <a:pt x="11300" y="13172"/>
                    </a:lnTo>
                    <a:lnTo>
                      <a:pt x="11300" y="13174"/>
                    </a:lnTo>
                    <a:lnTo>
                      <a:pt x="11299" y="13174"/>
                    </a:lnTo>
                    <a:lnTo>
                      <a:pt x="11299" y="13175"/>
                    </a:lnTo>
                    <a:lnTo>
                      <a:pt x="11297" y="13175"/>
                    </a:lnTo>
                    <a:lnTo>
                      <a:pt x="11297" y="13177"/>
                    </a:lnTo>
                    <a:lnTo>
                      <a:pt x="11295" y="13177"/>
                    </a:lnTo>
                    <a:lnTo>
                      <a:pt x="11295" y="13179"/>
                    </a:lnTo>
                    <a:lnTo>
                      <a:pt x="11292" y="13179"/>
                    </a:lnTo>
                    <a:close/>
                    <a:moveTo>
                      <a:pt x="1085" y="13177"/>
                    </a:moveTo>
                    <a:lnTo>
                      <a:pt x="1085" y="13175"/>
                    </a:lnTo>
                    <a:lnTo>
                      <a:pt x="1084" y="13175"/>
                    </a:lnTo>
                    <a:lnTo>
                      <a:pt x="1084" y="13174"/>
                    </a:lnTo>
                    <a:lnTo>
                      <a:pt x="1082" y="13174"/>
                    </a:lnTo>
                    <a:lnTo>
                      <a:pt x="1082" y="13172"/>
                    </a:lnTo>
                    <a:lnTo>
                      <a:pt x="1080" y="13172"/>
                    </a:lnTo>
                    <a:lnTo>
                      <a:pt x="1080" y="13170"/>
                    </a:lnTo>
                    <a:lnTo>
                      <a:pt x="1084" y="13170"/>
                    </a:lnTo>
                    <a:lnTo>
                      <a:pt x="1084" y="13172"/>
                    </a:lnTo>
                    <a:lnTo>
                      <a:pt x="1085" y="13172"/>
                    </a:lnTo>
                    <a:lnTo>
                      <a:pt x="1085" y="13174"/>
                    </a:lnTo>
                    <a:lnTo>
                      <a:pt x="1087" y="13174"/>
                    </a:lnTo>
                    <a:lnTo>
                      <a:pt x="1087" y="13175"/>
                    </a:lnTo>
                    <a:lnTo>
                      <a:pt x="1089" y="13175"/>
                    </a:lnTo>
                    <a:lnTo>
                      <a:pt x="1089" y="13177"/>
                    </a:lnTo>
                    <a:lnTo>
                      <a:pt x="1085" y="13177"/>
                    </a:lnTo>
                    <a:close/>
                    <a:moveTo>
                      <a:pt x="10312" y="13172"/>
                    </a:moveTo>
                    <a:lnTo>
                      <a:pt x="10312" y="13170"/>
                    </a:lnTo>
                    <a:lnTo>
                      <a:pt x="10315" y="13170"/>
                    </a:lnTo>
                    <a:lnTo>
                      <a:pt x="10315" y="13169"/>
                    </a:lnTo>
                    <a:lnTo>
                      <a:pt x="10319" y="13169"/>
                    </a:lnTo>
                    <a:lnTo>
                      <a:pt x="10319" y="13167"/>
                    </a:lnTo>
                    <a:lnTo>
                      <a:pt x="10322" y="13167"/>
                    </a:lnTo>
                    <a:lnTo>
                      <a:pt x="10322" y="13165"/>
                    </a:lnTo>
                    <a:lnTo>
                      <a:pt x="10325" y="13165"/>
                    </a:lnTo>
                    <a:lnTo>
                      <a:pt x="10325" y="13164"/>
                    </a:lnTo>
                    <a:lnTo>
                      <a:pt x="10329" y="13164"/>
                    </a:lnTo>
                    <a:lnTo>
                      <a:pt x="10329" y="13162"/>
                    </a:lnTo>
                    <a:lnTo>
                      <a:pt x="10332" y="13162"/>
                    </a:lnTo>
                    <a:lnTo>
                      <a:pt x="10332" y="13160"/>
                    </a:lnTo>
                    <a:lnTo>
                      <a:pt x="10335" y="13160"/>
                    </a:lnTo>
                    <a:lnTo>
                      <a:pt x="10335" y="13159"/>
                    </a:lnTo>
                    <a:lnTo>
                      <a:pt x="10339" y="13159"/>
                    </a:lnTo>
                    <a:lnTo>
                      <a:pt x="10339" y="13157"/>
                    </a:lnTo>
                    <a:lnTo>
                      <a:pt x="10342" y="13157"/>
                    </a:lnTo>
                    <a:lnTo>
                      <a:pt x="10342" y="13155"/>
                    </a:lnTo>
                    <a:lnTo>
                      <a:pt x="10345" y="13155"/>
                    </a:lnTo>
                    <a:lnTo>
                      <a:pt x="10345" y="13154"/>
                    </a:lnTo>
                    <a:lnTo>
                      <a:pt x="10349" y="13154"/>
                    </a:lnTo>
                    <a:lnTo>
                      <a:pt x="10349" y="13155"/>
                    </a:lnTo>
                    <a:lnTo>
                      <a:pt x="10347" y="13155"/>
                    </a:lnTo>
                    <a:lnTo>
                      <a:pt x="10347" y="13157"/>
                    </a:lnTo>
                    <a:lnTo>
                      <a:pt x="10344" y="13157"/>
                    </a:lnTo>
                    <a:lnTo>
                      <a:pt x="10344" y="13159"/>
                    </a:lnTo>
                    <a:lnTo>
                      <a:pt x="10340" y="13159"/>
                    </a:lnTo>
                    <a:lnTo>
                      <a:pt x="10340" y="13160"/>
                    </a:lnTo>
                    <a:lnTo>
                      <a:pt x="10337" y="13160"/>
                    </a:lnTo>
                    <a:lnTo>
                      <a:pt x="10337" y="13162"/>
                    </a:lnTo>
                    <a:lnTo>
                      <a:pt x="10334" y="13162"/>
                    </a:lnTo>
                    <a:lnTo>
                      <a:pt x="10334" y="13164"/>
                    </a:lnTo>
                    <a:lnTo>
                      <a:pt x="10330" y="13164"/>
                    </a:lnTo>
                    <a:lnTo>
                      <a:pt x="10330" y="13165"/>
                    </a:lnTo>
                    <a:lnTo>
                      <a:pt x="10327" y="13165"/>
                    </a:lnTo>
                    <a:lnTo>
                      <a:pt x="10327" y="13167"/>
                    </a:lnTo>
                    <a:lnTo>
                      <a:pt x="10324" y="13167"/>
                    </a:lnTo>
                    <a:lnTo>
                      <a:pt x="10324" y="13169"/>
                    </a:lnTo>
                    <a:lnTo>
                      <a:pt x="10320" y="13169"/>
                    </a:lnTo>
                    <a:lnTo>
                      <a:pt x="10320" y="13170"/>
                    </a:lnTo>
                    <a:lnTo>
                      <a:pt x="10317" y="13170"/>
                    </a:lnTo>
                    <a:lnTo>
                      <a:pt x="10317" y="13172"/>
                    </a:lnTo>
                    <a:lnTo>
                      <a:pt x="10312" y="13172"/>
                    </a:lnTo>
                    <a:close/>
                    <a:moveTo>
                      <a:pt x="1079" y="13169"/>
                    </a:moveTo>
                    <a:lnTo>
                      <a:pt x="1080" y="13169"/>
                    </a:lnTo>
                    <a:lnTo>
                      <a:pt x="1080" y="13170"/>
                    </a:lnTo>
                    <a:lnTo>
                      <a:pt x="1079" y="13170"/>
                    </a:lnTo>
                    <a:lnTo>
                      <a:pt x="1079" y="13169"/>
                    </a:lnTo>
                    <a:close/>
                    <a:moveTo>
                      <a:pt x="1077" y="13167"/>
                    </a:moveTo>
                    <a:lnTo>
                      <a:pt x="1079" y="13167"/>
                    </a:lnTo>
                    <a:lnTo>
                      <a:pt x="1079" y="13169"/>
                    </a:lnTo>
                    <a:lnTo>
                      <a:pt x="1077" y="13169"/>
                    </a:lnTo>
                    <a:lnTo>
                      <a:pt x="1077" y="13167"/>
                    </a:lnTo>
                    <a:close/>
                    <a:moveTo>
                      <a:pt x="1074" y="13167"/>
                    </a:moveTo>
                    <a:lnTo>
                      <a:pt x="1074" y="13165"/>
                    </a:lnTo>
                    <a:lnTo>
                      <a:pt x="1072" y="13165"/>
                    </a:lnTo>
                    <a:lnTo>
                      <a:pt x="1072" y="13164"/>
                    </a:lnTo>
                    <a:lnTo>
                      <a:pt x="1070" y="13164"/>
                    </a:lnTo>
                    <a:lnTo>
                      <a:pt x="1070" y="13162"/>
                    </a:lnTo>
                    <a:lnTo>
                      <a:pt x="1069" y="13162"/>
                    </a:lnTo>
                    <a:lnTo>
                      <a:pt x="1069" y="13160"/>
                    </a:lnTo>
                    <a:lnTo>
                      <a:pt x="1067" y="13160"/>
                    </a:lnTo>
                    <a:lnTo>
                      <a:pt x="1067" y="13159"/>
                    </a:lnTo>
                    <a:lnTo>
                      <a:pt x="1065" y="13159"/>
                    </a:lnTo>
                    <a:lnTo>
                      <a:pt x="1065" y="13157"/>
                    </a:lnTo>
                    <a:lnTo>
                      <a:pt x="1064" y="13157"/>
                    </a:lnTo>
                    <a:lnTo>
                      <a:pt x="1064" y="13155"/>
                    </a:lnTo>
                    <a:lnTo>
                      <a:pt x="1067" y="13155"/>
                    </a:lnTo>
                    <a:lnTo>
                      <a:pt x="1067" y="13157"/>
                    </a:lnTo>
                    <a:lnTo>
                      <a:pt x="1069" y="13157"/>
                    </a:lnTo>
                    <a:lnTo>
                      <a:pt x="1069" y="13159"/>
                    </a:lnTo>
                    <a:lnTo>
                      <a:pt x="1070" y="13159"/>
                    </a:lnTo>
                    <a:lnTo>
                      <a:pt x="1070" y="13160"/>
                    </a:lnTo>
                    <a:lnTo>
                      <a:pt x="1072" y="13160"/>
                    </a:lnTo>
                    <a:lnTo>
                      <a:pt x="1072" y="13162"/>
                    </a:lnTo>
                    <a:lnTo>
                      <a:pt x="1074" y="13162"/>
                    </a:lnTo>
                    <a:lnTo>
                      <a:pt x="1074" y="13164"/>
                    </a:lnTo>
                    <a:lnTo>
                      <a:pt x="1075" y="13164"/>
                    </a:lnTo>
                    <a:lnTo>
                      <a:pt x="1075" y="13165"/>
                    </a:lnTo>
                    <a:lnTo>
                      <a:pt x="1077" y="13165"/>
                    </a:lnTo>
                    <a:lnTo>
                      <a:pt x="1077" y="13167"/>
                    </a:lnTo>
                    <a:lnTo>
                      <a:pt x="1074" y="13167"/>
                    </a:lnTo>
                    <a:close/>
                    <a:moveTo>
                      <a:pt x="1060" y="13155"/>
                    </a:moveTo>
                    <a:lnTo>
                      <a:pt x="1060" y="13154"/>
                    </a:lnTo>
                    <a:lnTo>
                      <a:pt x="1059" y="13154"/>
                    </a:lnTo>
                    <a:lnTo>
                      <a:pt x="1059" y="13152"/>
                    </a:lnTo>
                    <a:lnTo>
                      <a:pt x="1057" y="13152"/>
                    </a:lnTo>
                    <a:lnTo>
                      <a:pt x="1057" y="13150"/>
                    </a:lnTo>
                    <a:lnTo>
                      <a:pt x="1055" y="13150"/>
                    </a:lnTo>
                    <a:lnTo>
                      <a:pt x="1055" y="13149"/>
                    </a:lnTo>
                    <a:lnTo>
                      <a:pt x="1054" y="13149"/>
                    </a:lnTo>
                    <a:lnTo>
                      <a:pt x="1054" y="13147"/>
                    </a:lnTo>
                    <a:lnTo>
                      <a:pt x="1052" y="13147"/>
                    </a:lnTo>
                    <a:lnTo>
                      <a:pt x="1052" y="13145"/>
                    </a:lnTo>
                    <a:lnTo>
                      <a:pt x="1050" y="13145"/>
                    </a:lnTo>
                    <a:lnTo>
                      <a:pt x="1050" y="13144"/>
                    </a:lnTo>
                    <a:lnTo>
                      <a:pt x="1049" y="13144"/>
                    </a:lnTo>
                    <a:lnTo>
                      <a:pt x="1049" y="13142"/>
                    </a:lnTo>
                    <a:lnTo>
                      <a:pt x="1047" y="13142"/>
                    </a:lnTo>
                    <a:lnTo>
                      <a:pt x="1047" y="13140"/>
                    </a:lnTo>
                    <a:lnTo>
                      <a:pt x="1045" y="13140"/>
                    </a:lnTo>
                    <a:lnTo>
                      <a:pt x="1045" y="13139"/>
                    </a:lnTo>
                    <a:lnTo>
                      <a:pt x="1044" y="13139"/>
                    </a:lnTo>
                    <a:lnTo>
                      <a:pt x="1044" y="13137"/>
                    </a:lnTo>
                    <a:lnTo>
                      <a:pt x="1040" y="13137"/>
                    </a:lnTo>
                    <a:lnTo>
                      <a:pt x="1040" y="13135"/>
                    </a:lnTo>
                    <a:lnTo>
                      <a:pt x="1039" y="13135"/>
                    </a:lnTo>
                    <a:lnTo>
                      <a:pt x="1039" y="13134"/>
                    </a:lnTo>
                    <a:lnTo>
                      <a:pt x="1037" y="13134"/>
                    </a:lnTo>
                    <a:lnTo>
                      <a:pt x="1037" y="13132"/>
                    </a:lnTo>
                    <a:lnTo>
                      <a:pt x="1035" y="13132"/>
                    </a:lnTo>
                    <a:lnTo>
                      <a:pt x="1035" y="13130"/>
                    </a:lnTo>
                    <a:lnTo>
                      <a:pt x="1034" y="13130"/>
                    </a:lnTo>
                    <a:lnTo>
                      <a:pt x="1034" y="13129"/>
                    </a:lnTo>
                    <a:lnTo>
                      <a:pt x="1032" y="13129"/>
                    </a:lnTo>
                    <a:lnTo>
                      <a:pt x="1032" y="13127"/>
                    </a:lnTo>
                    <a:lnTo>
                      <a:pt x="1030" y="13127"/>
                    </a:lnTo>
                    <a:lnTo>
                      <a:pt x="1030" y="13125"/>
                    </a:lnTo>
                    <a:lnTo>
                      <a:pt x="1029" y="13125"/>
                    </a:lnTo>
                    <a:lnTo>
                      <a:pt x="1029" y="13124"/>
                    </a:lnTo>
                    <a:lnTo>
                      <a:pt x="1027" y="13124"/>
                    </a:lnTo>
                    <a:lnTo>
                      <a:pt x="1027" y="13122"/>
                    </a:lnTo>
                    <a:lnTo>
                      <a:pt x="1025" y="13122"/>
                    </a:lnTo>
                    <a:lnTo>
                      <a:pt x="1025" y="13120"/>
                    </a:lnTo>
                    <a:lnTo>
                      <a:pt x="1024" y="13120"/>
                    </a:lnTo>
                    <a:lnTo>
                      <a:pt x="1024" y="13119"/>
                    </a:lnTo>
                    <a:lnTo>
                      <a:pt x="1022" y="13119"/>
                    </a:lnTo>
                    <a:lnTo>
                      <a:pt x="1022" y="13117"/>
                    </a:lnTo>
                    <a:lnTo>
                      <a:pt x="1025" y="13117"/>
                    </a:lnTo>
                    <a:lnTo>
                      <a:pt x="1025" y="13119"/>
                    </a:lnTo>
                    <a:lnTo>
                      <a:pt x="1027" y="13119"/>
                    </a:lnTo>
                    <a:lnTo>
                      <a:pt x="1027" y="13120"/>
                    </a:lnTo>
                    <a:lnTo>
                      <a:pt x="1029" y="13120"/>
                    </a:lnTo>
                    <a:lnTo>
                      <a:pt x="1029" y="13122"/>
                    </a:lnTo>
                    <a:lnTo>
                      <a:pt x="1030" y="13122"/>
                    </a:lnTo>
                    <a:lnTo>
                      <a:pt x="1030" y="13124"/>
                    </a:lnTo>
                    <a:lnTo>
                      <a:pt x="1032" y="13124"/>
                    </a:lnTo>
                    <a:lnTo>
                      <a:pt x="1032" y="13125"/>
                    </a:lnTo>
                    <a:lnTo>
                      <a:pt x="1034" y="13125"/>
                    </a:lnTo>
                    <a:lnTo>
                      <a:pt x="1034" y="13127"/>
                    </a:lnTo>
                    <a:lnTo>
                      <a:pt x="1035" y="13127"/>
                    </a:lnTo>
                    <a:lnTo>
                      <a:pt x="1035" y="13129"/>
                    </a:lnTo>
                    <a:lnTo>
                      <a:pt x="1037" y="13129"/>
                    </a:lnTo>
                    <a:lnTo>
                      <a:pt x="1037" y="13130"/>
                    </a:lnTo>
                    <a:lnTo>
                      <a:pt x="1039" y="13130"/>
                    </a:lnTo>
                    <a:lnTo>
                      <a:pt x="1039" y="13132"/>
                    </a:lnTo>
                    <a:lnTo>
                      <a:pt x="1040" y="13132"/>
                    </a:lnTo>
                    <a:lnTo>
                      <a:pt x="1040" y="13134"/>
                    </a:lnTo>
                    <a:lnTo>
                      <a:pt x="1042" y="13134"/>
                    </a:lnTo>
                    <a:lnTo>
                      <a:pt x="1042" y="13135"/>
                    </a:lnTo>
                    <a:lnTo>
                      <a:pt x="1045" y="13135"/>
                    </a:lnTo>
                    <a:lnTo>
                      <a:pt x="1045" y="13137"/>
                    </a:lnTo>
                    <a:lnTo>
                      <a:pt x="1047" y="13137"/>
                    </a:lnTo>
                    <a:lnTo>
                      <a:pt x="1047" y="13139"/>
                    </a:lnTo>
                    <a:lnTo>
                      <a:pt x="1049" y="13139"/>
                    </a:lnTo>
                    <a:lnTo>
                      <a:pt x="1049" y="13140"/>
                    </a:lnTo>
                    <a:lnTo>
                      <a:pt x="1050" y="13140"/>
                    </a:lnTo>
                    <a:lnTo>
                      <a:pt x="1050" y="13142"/>
                    </a:lnTo>
                    <a:lnTo>
                      <a:pt x="1052" y="13142"/>
                    </a:lnTo>
                    <a:lnTo>
                      <a:pt x="1052" y="13144"/>
                    </a:lnTo>
                    <a:lnTo>
                      <a:pt x="1054" y="13144"/>
                    </a:lnTo>
                    <a:lnTo>
                      <a:pt x="1054" y="13145"/>
                    </a:lnTo>
                    <a:lnTo>
                      <a:pt x="1055" y="13145"/>
                    </a:lnTo>
                    <a:lnTo>
                      <a:pt x="1055" y="13147"/>
                    </a:lnTo>
                    <a:lnTo>
                      <a:pt x="1057" y="13147"/>
                    </a:lnTo>
                    <a:lnTo>
                      <a:pt x="1057" y="13149"/>
                    </a:lnTo>
                    <a:lnTo>
                      <a:pt x="1059" y="13149"/>
                    </a:lnTo>
                    <a:lnTo>
                      <a:pt x="1059" y="13150"/>
                    </a:lnTo>
                    <a:lnTo>
                      <a:pt x="1060" y="13150"/>
                    </a:lnTo>
                    <a:lnTo>
                      <a:pt x="1060" y="13152"/>
                    </a:lnTo>
                    <a:lnTo>
                      <a:pt x="1062" y="13152"/>
                    </a:lnTo>
                    <a:lnTo>
                      <a:pt x="1062" y="13154"/>
                    </a:lnTo>
                    <a:lnTo>
                      <a:pt x="1064" y="13154"/>
                    </a:lnTo>
                    <a:lnTo>
                      <a:pt x="1064" y="13155"/>
                    </a:lnTo>
                    <a:lnTo>
                      <a:pt x="1060" y="13155"/>
                    </a:lnTo>
                    <a:close/>
                    <a:moveTo>
                      <a:pt x="10349" y="13152"/>
                    </a:moveTo>
                    <a:lnTo>
                      <a:pt x="10352" y="13152"/>
                    </a:lnTo>
                    <a:lnTo>
                      <a:pt x="10352" y="13154"/>
                    </a:lnTo>
                    <a:lnTo>
                      <a:pt x="10349" y="13154"/>
                    </a:lnTo>
                    <a:lnTo>
                      <a:pt x="10349" y="13152"/>
                    </a:lnTo>
                    <a:close/>
                    <a:moveTo>
                      <a:pt x="10352" y="13150"/>
                    </a:moveTo>
                    <a:lnTo>
                      <a:pt x="10355" y="13150"/>
                    </a:lnTo>
                    <a:lnTo>
                      <a:pt x="10355" y="13152"/>
                    </a:lnTo>
                    <a:lnTo>
                      <a:pt x="10352" y="13152"/>
                    </a:lnTo>
                    <a:lnTo>
                      <a:pt x="10352" y="13150"/>
                    </a:lnTo>
                    <a:close/>
                    <a:moveTo>
                      <a:pt x="10355" y="13149"/>
                    </a:moveTo>
                    <a:lnTo>
                      <a:pt x="10359" y="13149"/>
                    </a:lnTo>
                    <a:lnTo>
                      <a:pt x="10359" y="13150"/>
                    </a:lnTo>
                    <a:lnTo>
                      <a:pt x="10355" y="13150"/>
                    </a:lnTo>
                    <a:lnTo>
                      <a:pt x="10355" y="13149"/>
                    </a:lnTo>
                    <a:close/>
                    <a:moveTo>
                      <a:pt x="10359" y="13147"/>
                    </a:moveTo>
                    <a:lnTo>
                      <a:pt x="10362" y="13147"/>
                    </a:lnTo>
                    <a:lnTo>
                      <a:pt x="10362" y="13149"/>
                    </a:lnTo>
                    <a:lnTo>
                      <a:pt x="10359" y="13149"/>
                    </a:lnTo>
                    <a:lnTo>
                      <a:pt x="10359" y="13147"/>
                    </a:lnTo>
                    <a:close/>
                    <a:moveTo>
                      <a:pt x="10362" y="13145"/>
                    </a:moveTo>
                    <a:lnTo>
                      <a:pt x="10365" y="13145"/>
                    </a:lnTo>
                    <a:lnTo>
                      <a:pt x="10365" y="13147"/>
                    </a:lnTo>
                    <a:lnTo>
                      <a:pt x="10362" y="13147"/>
                    </a:lnTo>
                    <a:lnTo>
                      <a:pt x="10362" y="13145"/>
                    </a:lnTo>
                    <a:close/>
                    <a:moveTo>
                      <a:pt x="10365" y="13144"/>
                    </a:moveTo>
                    <a:lnTo>
                      <a:pt x="10369" y="13144"/>
                    </a:lnTo>
                    <a:lnTo>
                      <a:pt x="10369" y="13145"/>
                    </a:lnTo>
                    <a:lnTo>
                      <a:pt x="10365" y="13145"/>
                    </a:lnTo>
                    <a:lnTo>
                      <a:pt x="10365" y="13144"/>
                    </a:lnTo>
                    <a:close/>
                    <a:moveTo>
                      <a:pt x="10369" y="13142"/>
                    </a:moveTo>
                    <a:lnTo>
                      <a:pt x="10372" y="13142"/>
                    </a:lnTo>
                    <a:lnTo>
                      <a:pt x="10372" y="13144"/>
                    </a:lnTo>
                    <a:lnTo>
                      <a:pt x="10369" y="13144"/>
                    </a:lnTo>
                    <a:lnTo>
                      <a:pt x="10369" y="13142"/>
                    </a:lnTo>
                    <a:close/>
                    <a:moveTo>
                      <a:pt x="10372" y="13140"/>
                    </a:moveTo>
                    <a:lnTo>
                      <a:pt x="10375" y="13140"/>
                    </a:lnTo>
                    <a:lnTo>
                      <a:pt x="10375" y="13142"/>
                    </a:lnTo>
                    <a:lnTo>
                      <a:pt x="10372" y="13142"/>
                    </a:lnTo>
                    <a:lnTo>
                      <a:pt x="10372" y="13140"/>
                    </a:lnTo>
                    <a:close/>
                    <a:moveTo>
                      <a:pt x="10375" y="13139"/>
                    </a:moveTo>
                    <a:lnTo>
                      <a:pt x="10379" y="13139"/>
                    </a:lnTo>
                    <a:lnTo>
                      <a:pt x="10379" y="13140"/>
                    </a:lnTo>
                    <a:lnTo>
                      <a:pt x="10375" y="13140"/>
                    </a:lnTo>
                    <a:lnTo>
                      <a:pt x="10375" y="13139"/>
                    </a:lnTo>
                    <a:close/>
                    <a:moveTo>
                      <a:pt x="10379" y="13137"/>
                    </a:moveTo>
                    <a:lnTo>
                      <a:pt x="10382" y="13137"/>
                    </a:lnTo>
                    <a:lnTo>
                      <a:pt x="10382" y="13139"/>
                    </a:lnTo>
                    <a:lnTo>
                      <a:pt x="10379" y="13139"/>
                    </a:lnTo>
                    <a:lnTo>
                      <a:pt x="10379" y="13137"/>
                    </a:lnTo>
                    <a:close/>
                    <a:moveTo>
                      <a:pt x="10382" y="13135"/>
                    </a:moveTo>
                    <a:lnTo>
                      <a:pt x="10385" y="13135"/>
                    </a:lnTo>
                    <a:lnTo>
                      <a:pt x="10385" y="13137"/>
                    </a:lnTo>
                    <a:lnTo>
                      <a:pt x="10382" y="13137"/>
                    </a:lnTo>
                    <a:lnTo>
                      <a:pt x="10382" y="13135"/>
                    </a:lnTo>
                    <a:close/>
                    <a:moveTo>
                      <a:pt x="10385" y="13134"/>
                    </a:moveTo>
                    <a:lnTo>
                      <a:pt x="10389" y="13134"/>
                    </a:lnTo>
                    <a:lnTo>
                      <a:pt x="10389" y="13135"/>
                    </a:lnTo>
                    <a:lnTo>
                      <a:pt x="10385" y="13135"/>
                    </a:lnTo>
                    <a:lnTo>
                      <a:pt x="10385" y="13134"/>
                    </a:lnTo>
                    <a:close/>
                    <a:moveTo>
                      <a:pt x="10389" y="13132"/>
                    </a:moveTo>
                    <a:lnTo>
                      <a:pt x="10392" y="13132"/>
                    </a:lnTo>
                    <a:lnTo>
                      <a:pt x="10392" y="13134"/>
                    </a:lnTo>
                    <a:lnTo>
                      <a:pt x="10389" y="13134"/>
                    </a:lnTo>
                    <a:lnTo>
                      <a:pt x="10389" y="13132"/>
                    </a:lnTo>
                    <a:close/>
                    <a:moveTo>
                      <a:pt x="10392" y="13130"/>
                    </a:moveTo>
                    <a:lnTo>
                      <a:pt x="10395" y="13130"/>
                    </a:lnTo>
                    <a:lnTo>
                      <a:pt x="10395" y="13132"/>
                    </a:lnTo>
                    <a:lnTo>
                      <a:pt x="10392" y="13132"/>
                    </a:lnTo>
                    <a:lnTo>
                      <a:pt x="10392" y="13130"/>
                    </a:lnTo>
                    <a:close/>
                    <a:moveTo>
                      <a:pt x="10395" y="13130"/>
                    </a:moveTo>
                    <a:lnTo>
                      <a:pt x="10395" y="13129"/>
                    </a:lnTo>
                    <a:lnTo>
                      <a:pt x="10397" y="13129"/>
                    </a:lnTo>
                    <a:lnTo>
                      <a:pt x="10397" y="13127"/>
                    </a:lnTo>
                    <a:lnTo>
                      <a:pt x="10400" y="13127"/>
                    </a:lnTo>
                    <a:lnTo>
                      <a:pt x="10400" y="13125"/>
                    </a:lnTo>
                    <a:lnTo>
                      <a:pt x="10404" y="13125"/>
                    </a:lnTo>
                    <a:lnTo>
                      <a:pt x="10404" y="13124"/>
                    </a:lnTo>
                    <a:lnTo>
                      <a:pt x="10407" y="13124"/>
                    </a:lnTo>
                    <a:lnTo>
                      <a:pt x="10407" y="13122"/>
                    </a:lnTo>
                    <a:lnTo>
                      <a:pt x="10410" y="13122"/>
                    </a:lnTo>
                    <a:lnTo>
                      <a:pt x="10410" y="13120"/>
                    </a:lnTo>
                    <a:lnTo>
                      <a:pt x="10414" y="13120"/>
                    </a:lnTo>
                    <a:lnTo>
                      <a:pt x="10414" y="13119"/>
                    </a:lnTo>
                    <a:lnTo>
                      <a:pt x="10417" y="13119"/>
                    </a:lnTo>
                    <a:lnTo>
                      <a:pt x="10417" y="13117"/>
                    </a:lnTo>
                    <a:lnTo>
                      <a:pt x="10420" y="13117"/>
                    </a:lnTo>
                    <a:lnTo>
                      <a:pt x="10420" y="13119"/>
                    </a:lnTo>
                    <a:lnTo>
                      <a:pt x="10419" y="13119"/>
                    </a:lnTo>
                    <a:lnTo>
                      <a:pt x="10419" y="13120"/>
                    </a:lnTo>
                    <a:lnTo>
                      <a:pt x="10415" y="13120"/>
                    </a:lnTo>
                    <a:lnTo>
                      <a:pt x="10415" y="13122"/>
                    </a:lnTo>
                    <a:lnTo>
                      <a:pt x="10412" y="13122"/>
                    </a:lnTo>
                    <a:lnTo>
                      <a:pt x="10412" y="13124"/>
                    </a:lnTo>
                    <a:lnTo>
                      <a:pt x="10409" y="13124"/>
                    </a:lnTo>
                    <a:lnTo>
                      <a:pt x="10409" y="13125"/>
                    </a:lnTo>
                    <a:lnTo>
                      <a:pt x="10405" y="13125"/>
                    </a:lnTo>
                    <a:lnTo>
                      <a:pt x="10405" y="13127"/>
                    </a:lnTo>
                    <a:lnTo>
                      <a:pt x="10402" y="13127"/>
                    </a:lnTo>
                    <a:lnTo>
                      <a:pt x="10402" y="13129"/>
                    </a:lnTo>
                    <a:lnTo>
                      <a:pt x="10399" y="13129"/>
                    </a:lnTo>
                    <a:lnTo>
                      <a:pt x="10399" y="13130"/>
                    </a:lnTo>
                    <a:lnTo>
                      <a:pt x="10395" y="13130"/>
                    </a:lnTo>
                    <a:close/>
                    <a:moveTo>
                      <a:pt x="11355" y="13120"/>
                    </a:moveTo>
                    <a:lnTo>
                      <a:pt x="11357" y="13120"/>
                    </a:lnTo>
                    <a:lnTo>
                      <a:pt x="11357" y="13122"/>
                    </a:lnTo>
                    <a:lnTo>
                      <a:pt x="11355" y="13122"/>
                    </a:lnTo>
                    <a:lnTo>
                      <a:pt x="11355" y="13120"/>
                    </a:lnTo>
                    <a:close/>
                    <a:moveTo>
                      <a:pt x="11357" y="13119"/>
                    </a:moveTo>
                    <a:lnTo>
                      <a:pt x="11359" y="13119"/>
                    </a:lnTo>
                    <a:lnTo>
                      <a:pt x="11359" y="13120"/>
                    </a:lnTo>
                    <a:lnTo>
                      <a:pt x="11357" y="13120"/>
                    </a:lnTo>
                    <a:lnTo>
                      <a:pt x="11357" y="13119"/>
                    </a:lnTo>
                    <a:close/>
                    <a:moveTo>
                      <a:pt x="11359" y="13117"/>
                    </a:moveTo>
                    <a:lnTo>
                      <a:pt x="11360" y="13117"/>
                    </a:lnTo>
                    <a:lnTo>
                      <a:pt x="11360" y="13119"/>
                    </a:lnTo>
                    <a:lnTo>
                      <a:pt x="11359" y="13119"/>
                    </a:lnTo>
                    <a:lnTo>
                      <a:pt x="11359" y="13117"/>
                    </a:lnTo>
                    <a:close/>
                    <a:moveTo>
                      <a:pt x="1020" y="13115"/>
                    </a:moveTo>
                    <a:lnTo>
                      <a:pt x="1022" y="13115"/>
                    </a:lnTo>
                    <a:lnTo>
                      <a:pt x="1022" y="13117"/>
                    </a:lnTo>
                    <a:lnTo>
                      <a:pt x="1020" y="13117"/>
                    </a:lnTo>
                    <a:lnTo>
                      <a:pt x="1020" y="13115"/>
                    </a:lnTo>
                    <a:close/>
                    <a:moveTo>
                      <a:pt x="10420" y="13115"/>
                    </a:moveTo>
                    <a:lnTo>
                      <a:pt x="10424" y="13115"/>
                    </a:lnTo>
                    <a:lnTo>
                      <a:pt x="10424" y="13117"/>
                    </a:lnTo>
                    <a:lnTo>
                      <a:pt x="10420" y="13117"/>
                    </a:lnTo>
                    <a:lnTo>
                      <a:pt x="10420" y="13115"/>
                    </a:lnTo>
                    <a:close/>
                    <a:moveTo>
                      <a:pt x="11360" y="13115"/>
                    </a:moveTo>
                    <a:lnTo>
                      <a:pt x="11362" y="13115"/>
                    </a:lnTo>
                    <a:lnTo>
                      <a:pt x="11362" y="13117"/>
                    </a:lnTo>
                    <a:lnTo>
                      <a:pt x="11360" y="13117"/>
                    </a:lnTo>
                    <a:lnTo>
                      <a:pt x="11360" y="13115"/>
                    </a:lnTo>
                    <a:close/>
                    <a:moveTo>
                      <a:pt x="1019" y="13114"/>
                    </a:moveTo>
                    <a:lnTo>
                      <a:pt x="1020" y="13114"/>
                    </a:lnTo>
                    <a:lnTo>
                      <a:pt x="1020" y="13115"/>
                    </a:lnTo>
                    <a:lnTo>
                      <a:pt x="1019" y="13115"/>
                    </a:lnTo>
                    <a:lnTo>
                      <a:pt x="1019" y="13114"/>
                    </a:lnTo>
                    <a:close/>
                    <a:moveTo>
                      <a:pt x="10424" y="13115"/>
                    </a:moveTo>
                    <a:lnTo>
                      <a:pt x="10424" y="13114"/>
                    </a:lnTo>
                    <a:lnTo>
                      <a:pt x="10425" y="13114"/>
                    </a:lnTo>
                    <a:lnTo>
                      <a:pt x="10425" y="13112"/>
                    </a:lnTo>
                    <a:lnTo>
                      <a:pt x="10429" y="13112"/>
                    </a:lnTo>
                    <a:lnTo>
                      <a:pt x="10429" y="13110"/>
                    </a:lnTo>
                    <a:lnTo>
                      <a:pt x="10432" y="13110"/>
                    </a:lnTo>
                    <a:lnTo>
                      <a:pt x="10432" y="13109"/>
                    </a:lnTo>
                    <a:lnTo>
                      <a:pt x="10435" y="13109"/>
                    </a:lnTo>
                    <a:lnTo>
                      <a:pt x="10435" y="13107"/>
                    </a:lnTo>
                    <a:lnTo>
                      <a:pt x="10439" y="13107"/>
                    </a:lnTo>
                    <a:lnTo>
                      <a:pt x="10439" y="13105"/>
                    </a:lnTo>
                    <a:lnTo>
                      <a:pt x="10442" y="13105"/>
                    </a:lnTo>
                    <a:lnTo>
                      <a:pt x="10442" y="13104"/>
                    </a:lnTo>
                    <a:lnTo>
                      <a:pt x="10444" y="13104"/>
                    </a:lnTo>
                    <a:lnTo>
                      <a:pt x="10444" y="13102"/>
                    </a:lnTo>
                    <a:lnTo>
                      <a:pt x="10447" y="13102"/>
                    </a:lnTo>
                    <a:lnTo>
                      <a:pt x="10447" y="13100"/>
                    </a:lnTo>
                    <a:lnTo>
                      <a:pt x="10450" y="13100"/>
                    </a:lnTo>
                    <a:lnTo>
                      <a:pt x="10450" y="13099"/>
                    </a:lnTo>
                    <a:lnTo>
                      <a:pt x="10454" y="13099"/>
                    </a:lnTo>
                    <a:lnTo>
                      <a:pt x="10454" y="13100"/>
                    </a:lnTo>
                    <a:lnTo>
                      <a:pt x="10452" y="13100"/>
                    </a:lnTo>
                    <a:lnTo>
                      <a:pt x="10452" y="13102"/>
                    </a:lnTo>
                    <a:lnTo>
                      <a:pt x="10449" y="13102"/>
                    </a:lnTo>
                    <a:lnTo>
                      <a:pt x="10449" y="13104"/>
                    </a:lnTo>
                    <a:lnTo>
                      <a:pt x="10445" y="13104"/>
                    </a:lnTo>
                    <a:lnTo>
                      <a:pt x="10445" y="13105"/>
                    </a:lnTo>
                    <a:lnTo>
                      <a:pt x="10444" y="13105"/>
                    </a:lnTo>
                    <a:lnTo>
                      <a:pt x="10444" y="13107"/>
                    </a:lnTo>
                    <a:lnTo>
                      <a:pt x="10440" y="13107"/>
                    </a:lnTo>
                    <a:lnTo>
                      <a:pt x="10440" y="13109"/>
                    </a:lnTo>
                    <a:lnTo>
                      <a:pt x="10437" y="13109"/>
                    </a:lnTo>
                    <a:lnTo>
                      <a:pt x="10437" y="13110"/>
                    </a:lnTo>
                    <a:lnTo>
                      <a:pt x="10434" y="13110"/>
                    </a:lnTo>
                    <a:lnTo>
                      <a:pt x="10434" y="13112"/>
                    </a:lnTo>
                    <a:lnTo>
                      <a:pt x="10430" y="13112"/>
                    </a:lnTo>
                    <a:lnTo>
                      <a:pt x="10430" y="13114"/>
                    </a:lnTo>
                    <a:lnTo>
                      <a:pt x="10427" y="13114"/>
                    </a:lnTo>
                    <a:lnTo>
                      <a:pt x="10427" y="13115"/>
                    </a:lnTo>
                    <a:lnTo>
                      <a:pt x="10424" y="13115"/>
                    </a:lnTo>
                    <a:close/>
                    <a:moveTo>
                      <a:pt x="11362" y="13115"/>
                    </a:moveTo>
                    <a:lnTo>
                      <a:pt x="11362" y="13114"/>
                    </a:lnTo>
                    <a:lnTo>
                      <a:pt x="11364" y="13114"/>
                    </a:lnTo>
                    <a:lnTo>
                      <a:pt x="11364" y="13112"/>
                    </a:lnTo>
                    <a:lnTo>
                      <a:pt x="11365" y="13112"/>
                    </a:lnTo>
                    <a:lnTo>
                      <a:pt x="11365" y="13110"/>
                    </a:lnTo>
                    <a:lnTo>
                      <a:pt x="11367" y="13110"/>
                    </a:lnTo>
                    <a:lnTo>
                      <a:pt x="11367" y="13109"/>
                    </a:lnTo>
                    <a:lnTo>
                      <a:pt x="11369" y="13109"/>
                    </a:lnTo>
                    <a:lnTo>
                      <a:pt x="11369" y="13107"/>
                    </a:lnTo>
                    <a:lnTo>
                      <a:pt x="11370" y="13107"/>
                    </a:lnTo>
                    <a:lnTo>
                      <a:pt x="11370" y="13105"/>
                    </a:lnTo>
                    <a:lnTo>
                      <a:pt x="11372" y="13105"/>
                    </a:lnTo>
                    <a:lnTo>
                      <a:pt x="11372" y="13104"/>
                    </a:lnTo>
                    <a:lnTo>
                      <a:pt x="11374" y="13104"/>
                    </a:lnTo>
                    <a:lnTo>
                      <a:pt x="11374" y="13102"/>
                    </a:lnTo>
                    <a:lnTo>
                      <a:pt x="11375" y="13102"/>
                    </a:lnTo>
                    <a:lnTo>
                      <a:pt x="11375" y="13100"/>
                    </a:lnTo>
                    <a:lnTo>
                      <a:pt x="11377" y="13100"/>
                    </a:lnTo>
                    <a:lnTo>
                      <a:pt x="11377" y="13099"/>
                    </a:lnTo>
                    <a:lnTo>
                      <a:pt x="11379" y="13099"/>
                    </a:lnTo>
                    <a:lnTo>
                      <a:pt x="11379" y="13097"/>
                    </a:lnTo>
                    <a:lnTo>
                      <a:pt x="11380" y="13097"/>
                    </a:lnTo>
                    <a:lnTo>
                      <a:pt x="11380" y="13095"/>
                    </a:lnTo>
                    <a:lnTo>
                      <a:pt x="11382" y="13095"/>
                    </a:lnTo>
                    <a:lnTo>
                      <a:pt x="11382" y="13094"/>
                    </a:lnTo>
                    <a:lnTo>
                      <a:pt x="11384" y="13094"/>
                    </a:lnTo>
                    <a:lnTo>
                      <a:pt x="11384" y="13092"/>
                    </a:lnTo>
                    <a:lnTo>
                      <a:pt x="11385" y="13092"/>
                    </a:lnTo>
                    <a:lnTo>
                      <a:pt x="11385" y="13090"/>
                    </a:lnTo>
                    <a:lnTo>
                      <a:pt x="11387" y="13090"/>
                    </a:lnTo>
                    <a:lnTo>
                      <a:pt x="11387" y="13089"/>
                    </a:lnTo>
                    <a:lnTo>
                      <a:pt x="11390" y="13089"/>
                    </a:lnTo>
                    <a:lnTo>
                      <a:pt x="11390" y="13087"/>
                    </a:lnTo>
                    <a:lnTo>
                      <a:pt x="11392" y="13087"/>
                    </a:lnTo>
                    <a:lnTo>
                      <a:pt x="11392" y="13085"/>
                    </a:lnTo>
                    <a:lnTo>
                      <a:pt x="11394" y="13085"/>
                    </a:lnTo>
                    <a:lnTo>
                      <a:pt x="11394" y="13084"/>
                    </a:lnTo>
                    <a:lnTo>
                      <a:pt x="11395" y="13084"/>
                    </a:lnTo>
                    <a:lnTo>
                      <a:pt x="11395" y="13082"/>
                    </a:lnTo>
                    <a:lnTo>
                      <a:pt x="11397" y="13082"/>
                    </a:lnTo>
                    <a:lnTo>
                      <a:pt x="11397" y="13080"/>
                    </a:lnTo>
                    <a:lnTo>
                      <a:pt x="11399" y="13080"/>
                    </a:lnTo>
                    <a:lnTo>
                      <a:pt x="11399" y="13079"/>
                    </a:lnTo>
                    <a:lnTo>
                      <a:pt x="11400" y="13079"/>
                    </a:lnTo>
                    <a:lnTo>
                      <a:pt x="11400" y="13077"/>
                    </a:lnTo>
                    <a:lnTo>
                      <a:pt x="11402" y="13077"/>
                    </a:lnTo>
                    <a:lnTo>
                      <a:pt x="11402" y="13075"/>
                    </a:lnTo>
                    <a:lnTo>
                      <a:pt x="11404" y="13075"/>
                    </a:lnTo>
                    <a:lnTo>
                      <a:pt x="11404" y="13074"/>
                    </a:lnTo>
                    <a:lnTo>
                      <a:pt x="11405" y="13074"/>
                    </a:lnTo>
                    <a:lnTo>
                      <a:pt x="11405" y="13072"/>
                    </a:lnTo>
                    <a:lnTo>
                      <a:pt x="11407" y="13072"/>
                    </a:lnTo>
                    <a:lnTo>
                      <a:pt x="11407" y="13070"/>
                    </a:lnTo>
                    <a:lnTo>
                      <a:pt x="11409" y="13070"/>
                    </a:lnTo>
                    <a:lnTo>
                      <a:pt x="11409" y="13069"/>
                    </a:lnTo>
                    <a:lnTo>
                      <a:pt x="11410" y="13069"/>
                    </a:lnTo>
                    <a:lnTo>
                      <a:pt x="11410" y="13067"/>
                    </a:lnTo>
                    <a:lnTo>
                      <a:pt x="11412" y="13067"/>
                    </a:lnTo>
                    <a:lnTo>
                      <a:pt x="11412" y="13065"/>
                    </a:lnTo>
                    <a:lnTo>
                      <a:pt x="11414" y="13065"/>
                    </a:lnTo>
                    <a:lnTo>
                      <a:pt x="11414" y="13064"/>
                    </a:lnTo>
                    <a:lnTo>
                      <a:pt x="11415" y="13064"/>
                    </a:lnTo>
                    <a:lnTo>
                      <a:pt x="11415" y="13062"/>
                    </a:lnTo>
                    <a:lnTo>
                      <a:pt x="11417" y="13062"/>
                    </a:lnTo>
                    <a:lnTo>
                      <a:pt x="11417" y="13060"/>
                    </a:lnTo>
                    <a:lnTo>
                      <a:pt x="11419" y="13060"/>
                    </a:lnTo>
                    <a:lnTo>
                      <a:pt x="11419" y="13059"/>
                    </a:lnTo>
                    <a:lnTo>
                      <a:pt x="11420" y="13059"/>
                    </a:lnTo>
                    <a:lnTo>
                      <a:pt x="11420" y="13057"/>
                    </a:lnTo>
                    <a:lnTo>
                      <a:pt x="11422" y="13057"/>
                    </a:lnTo>
                    <a:lnTo>
                      <a:pt x="11422" y="13055"/>
                    </a:lnTo>
                    <a:lnTo>
                      <a:pt x="11424" y="13055"/>
                    </a:lnTo>
                    <a:lnTo>
                      <a:pt x="11424" y="13054"/>
                    </a:lnTo>
                    <a:lnTo>
                      <a:pt x="11425" y="13054"/>
                    </a:lnTo>
                    <a:lnTo>
                      <a:pt x="11425" y="13052"/>
                    </a:lnTo>
                    <a:lnTo>
                      <a:pt x="11427" y="13052"/>
                    </a:lnTo>
                    <a:lnTo>
                      <a:pt x="11427" y="13050"/>
                    </a:lnTo>
                    <a:lnTo>
                      <a:pt x="11429" y="13050"/>
                    </a:lnTo>
                    <a:lnTo>
                      <a:pt x="11429" y="13049"/>
                    </a:lnTo>
                    <a:lnTo>
                      <a:pt x="11430" y="13049"/>
                    </a:lnTo>
                    <a:lnTo>
                      <a:pt x="11430" y="13047"/>
                    </a:lnTo>
                    <a:lnTo>
                      <a:pt x="11432" y="13047"/>
                    </a:lnTo>
                    <a:lnTo>
                      <a:pt x="11432" y="13045"/>
                    </a:lnTo>
                    <a:lnTo>
                      <a:pt x="11434" y="13045"/>
                    </a:lnTo>
                    <a:lnTo>
                      <a:pt x="11434" y="13044"/>
                    </a:lnTo>
                    <a:lnTo>
                      <a:pt x="11435" y="13044"/>
                    </a:lnTo>
                    <a:lnTo>
                      <a:pt x="11435" y="13042"/>
                    </a:lnTo>
                    <a:lnTo>
                      <a:pt x="11437" y="13042"/>
                    </a:lnTo>
                    <a:lnTo>
                      <a:pt x="11437" y="13040"/>
                    </a:lnTo>
                    <a:lnTo>
                      <a:pt x="11439" y="13040"/>
                    </a:lnTo>
                    <a:lnTo>
                      <a:pt x="11439" y="13039"/>
                    </a:lnTo>
                    <a:lnTo>
                      <a:pt x="11440" y="13039"/>
                    </a:lnTo>
                    <a:lnTo>
                      <a:pt x="11440" y="13037"/>
                    </a:lnTo>
                    <a:lnTo>
                      <a:pt x="11442" y="13037"/>
                    </a:lnTo>
                    <a:lnTo>
                      <a:pt x="11442" y="13035"/>
                    </a:lnTo>
                    <a:lnTo>
                      <a:pt x="11444" y="13035"/>
                    </a:lnTo>
                    <a:lnTo>
                      <a:pt x="11444" y="13034"/>
                    </a:lnTo>
                    <a:lnTo>
                      <a:pt x="11445" y="13034"/>
                    </a:lnTo>
                    <a:lnTo>
                      <a:pt x="11445" y="13032"/>
                    </a:lnTo>
                    <a:lnTo>
                      <a:pt x="11447" y="13032"/>
                    </a:lnTo>
                    <a:lnTo>
                      <a:pt x="11447" y="13030"/>
                    </a:lnTo>
                    <a:lnTo>
                      <a:pt x="11449" y="13030"/>
                    </a:lnTo>
                    <a:lnTo>
                      <a:pt x="11449" y="13029"/>
                    </a:lnTo>
                    <a:lnTo>
                      <a:pt x="11450" y="13029"/>
                    </a:lnTo>
                    <a:lnTo>
                      <a:pt x="11450" y="13027"/>
                    </a:lnTo>
                    <a:lnTo>
                      <a:pt x="11452" y="13027"/>
                    </a:lnTo>
                    <a:lnTo>
                      <a:pt x="11452" y="13025"/>
                    </a:lnTo>
                    <a:lnTo>
                      <a:pt x="11454" y="13025"/>
                    </a:lnTo>
                    <a:lnTo>
                      <a:pt x="11454" y="13024"/>
                    </a:lnTo>
                    <a:lnTo>
                      <a:pt x="11455" y="13024"/>
                    </a:lnTo>
                    <a:lnTo>
                      <a:pt x="11455" y="13022"/>
                    </a:lnTo>
                    <a:lnTo>
                      <a:pt x="11457" y="13022"/>
                    </a:lnTo>
                    <a:lnTo>
                      <a:pt x="11457" y="13020"/>
                    </a:lnTo>
                    <a:lnTo>
                      <a:pt x="11459" y="13020"/>
                    </a:lnTo>
                    <a:lnTo>
                      <a:pt x="11459" y="13019"/>
                    </a:lnTo>
                    <a:lnTo>
                      <a:pt x="11460" y="13019"/>
                    </a:lnTo>
                    <a:lnTo>
                      <a:pt x="11460" y="13017"/>
                    </a:lnTo>
                    <a:lnTo>
                      <a:pt x="11462" y="13017"/>
                    </a:lnTo>
                    <a:lnTo>
                      <a:pt x="11462" y="13015"/>
                    </a:lnTo>
                    <a:lnTo>
                      <a:pt x="11464" y="13015"/>
                    </a:lnTo>
                    <a:lnTo>
                      <a:pt x="11464" y="13014"/>
                    </a:lnTo>
                    <a:lnTo>
                      <a:pt x="11465" y="13014"/>
                    </a:lnTo>
                    <a:lnTo>
                      <a:pt x="11465" y="13012"/>
                    </a:lnTo>
                    <a:lnTo>
                      <a:pt x="11467" y="13012"/>
                    </a:lnTo>
                    <a:lnTo>
                      <a:pt x="11467" y="13010"/>
                    </a:lnTo>
                    <a:lnTo>
                      <a:pt x="11469" y="13010"/>
                    </a:lnTo>
                    <a:lnTo>
                      <a:pt x="11469" y="13009"/>
                    </a:lnTo>
                    <a:lnTo>
                      <a:pt x="11470" y="13009"/>
                    </a:lnTo>
                    <a:lnTo>
                      <a:pt x="11470" y="13007"/>
                    </a:lnTo>
                    <a:lnTo>
                      <a:pt x="11472" y="13007"/>
                    </a:lnTo>
                    <a:lnTo>
                      <a:pt x="11472" y="13005"/>
                    </a:lnTo>
                    <a:lnTo>
                      <a:pt x="11474" y="13005"/>
                    </a:lnTo>
                    <a:lnTo>
                      <a:pt x="11474" y="13004"/>
                    </a:lnTo>
                    <a:lnTo>
                      <a:pt x="11475" y="13004"/>
                    </a:lnTo>
                    <a:lnTo>
                      <a:pt x="11475" y="13002"/>
                    </a:lnTo>
                    <a:lnTo>
                      <a:pt x="11477" y="13002"/>
                    </a:lnTo>
                    <a:lnTo>
                      <a:pt x="11477" y="13000"/>
                    </a:lnTo>
                    <a:lnTo>
                      <a:pt x="11479" y="13000"/>
                    </a:lnTo>
                    <a:lnTo>
                      <a:pt x="11479" y="12999"/>
                    </a:lnTo>
                    <a:lnTo>
                      <a:pt x="11480" y="12999"/>
                    </a:lnTo>
                    <a:lnTo>
                      <a:pt x="11480" y="12997"/>
                    </a:lnTo>
                    <a:lnTo>
                      <a:pt x="11482" y="12997"/>
                    </a:lnTo>
                    <a:lnTo>
                      <a:pt x="11482" y="12995"/>
                    </a:lnTo>
                    <a:lnTo>
                      <a:pt x="11484" y="12995"/>
                    </a:lnTo>
                    <a:lnTo>
                      <a:pt x="11484" y="12994"/>
                    </a:lnTo>
                    <a:lnTo>
                      <a:pt x="11485" y="12994"/>
                    </a:lnTo>
                    <a:lnTo>
                      <a:pt x="11485" y="12992"/>
                    </a:lnTo>
                    <a:lnTo>
                      <a:pt x="11487" y="12992"/>
                    </a:lnTo>
                    <a:lnTo>
                      <a:pt x="11487" y="12990"/>
                    </a:lnTo>
                    <a:lnTo>
                      <a:pt x="11489" y="12990"/>
                    </a:lnTo>
                    <a:lnTo>
                      <a:pt x="11489" y="12994"/>
                    </a:lnTo>
                    <a:lnTo>
                      <a:pt x="11487" y="12994"/>
                    </a:lnTo>
                    <a:lnTo>
                      <a:pt x="11487" y="12995"/>
                    </a:lnTo>
                    <a:lnTo>
                      <a:pt x="11485" y="12995"/>
                    </a:lnTo>
                    <a:lnTo>
                      <a:pt x="11485" y="12997"/>
                    </a:lnTo>
                    <a:lnTo>
                      <a:pt x="11484" y="12997"/>
                    </a:lnTo>
                    <a:lnTo>
                      <a:pt x="11484" y="12999"/>
                    </a:lnTo>
                    <a:lnTo>
                      <a:pt x="11482" y="12999"/>
                    </a:lnTo>
                    <a:lnTo>
                      <a:pt x="11482" y="13000"/>
                    </a:lnTo>
                    <a:lnTo>
                      <a:pt x="11480" y="13000"/>
                    </a:lnTo>
                    <a:lnTo>
                      <a:pt x="11480" y="13002"/>
                    </a:lnTo>
                    <a:lnTo>
                      <a:pt x="11479" y="13002"/>
                    </a:lnTo>
                    <a:lnTo>
                      <a:pt x="11479" y="13004"/>
                    </a:lnTo>
                    <a:lnTo>
                      <a:pt x="11477" y="13004"/>
                    </a:lnTo>
                    <a:lnTo>
                      <a:pt x="11477" y="13005"/>
                    </a:lnTo>
                    <a:lnTo>
                      <a:pt x="11475" y="13005"/>
                    </a:lnTo>
                    <a:lnTo>
                      <a:pt x="11475" y="13007"/>
                    </a:lnTo>
                    <a:lnTo>
                      <a:pt x="11474" y="13007"/>
                    </a:lnTo>
                    <a:lnTo>
                      <a:pt x="11474" y="13009"/>
                    </a:lnTo>
                    <a:lnTo>
                      <a:pt x="11472" y="13009"/>
                    </a:lnTo>
                    <a:lnTo>
                      <a:pt x="11472" y="13010"/>
                    </a:lnTo>
                    <a:lnTo>
                      <a:pt x="11470" y="13010"/>
                    </a:lnTo>
                    <a:lnTo>
                      <a:pt x="11470" y="13012"/>
                    </a:lnTo>
                    <a:lnTo>
                      <a:pt x="11469" y="13012"/>
                    </a:lnTo>
                    <a:lnTo>
                      <a:pt x="11469" y="13014"/>
                    </a:lnTo>
                    <a:lnTo>
                      <a:pt x="11467" y="13014"/>
                    </a:lnTo>
                    <a:lnTo>
                      <a:pt x="11467" y="13015"/>
                    </a:lnTo>
                    <a:lnTo>
                      <a:pt x="11465" y="13015"/>
                    </a:lnTo>
                    <a:lnTo>
                      <a:pt x="11465" y="13017"/>
                    </a:lnTo>
                    <a:lnTo>
                      <a:pt x="11464" y="13017"/>
                    </a:lnTo>
                    <a:lnTo>
                      <a:pt x="11464" y="13019"/>
                    </a:lnTo>
                    <a:lnTo>
                      <a:pt x="11462" y="13019"/>
                    </a:lnTo>
                    <a:lnTo>
                      <a:pt x="11462" y="13020"/>
                    </a:lnTo>
                    <a:lnTo>
                      <a:pt x="11460" y="13020"/>
                    </a:lnTo>
                    <a:lnTo>
                      <a:pt x="11460" y="13022"/>
                    </a:lnTo>
                    <a:lnTo>
                      <a:pt x="11459" y="13022"/>
                    </a:lnTo>
                    <a:lnTo>
                      <a:pt x="11459" y="13024"/>
                    </a:lnTo>
                    <a:lnTo>
                      <a:pt x="11457" y="13024"/>
                    </a:lnTo>
                    <a:lnTo>
                      <a:pt x="11457" y="13025"/>
                    </a:lnTo>
                    <a:lnTo>
                      <a:pt x="11455" y="13025"/>
                    </a:lnTo>
                    <a:lnTo>
                      <a:pt x="11455" y="13027"/>
                    </a:lnTo>
                    <a:lnTo>
                      <a:pt x="11454" y="13027"/>
                    </a:lnTo>
                    <a:lnTo>
                      <a:pt x="11454" y="13029"/>
                    </a:lnTo>
                    <a:lnTo>
                      <a:pt x="11452" y="13029"/>
                    </a:lnTo>
                    <a:lnTo>
                      <a:pt x="11452" y="13030"/>
                    </a:lnTo>
                    <a:lnTo>
                      <a:pt x="11450" y="13030"/>
                    </a:lnTo>
                    <a:lnTo>
                      <a:pt x="11450" y="13032"/>
                    </a:lnTo>
                    <a:lnTo>
                      <a:pt x="11449" y="13032"/>
                    </a:lnTo>
                    <a:lnTo>
                      <a:pt x="11449" y="13034"/>
                    </a:lnTo>
                    <a:lnTo>
                      <a:pt x="11447" y="13034"/>
                    </a:lnTo>
                    <a:lnTo>
                      <a:pt x="11447" y="13035"/>
                    </a:lnTo>
                    <a:lnTo>
                      <a:pt x="11445" y="13035"/>
                    </a:lnTo>
                    <a:lnTo>
                      <a:pt x="11445" y="13037"/>
                    </a:lnTo>
                    <a:lnTo>
                      <a:pt x="11444" y="13037"/>
                    </a:lnTo>
                    <a:lnTo>
                      <a:pt x="11444" y="13039"/>
                    </a:lnTo>
                    <a:lnTo>
                      <a:pt x="11442" y="13039"/>
                    </a:lnTo>
                    <a:lnTo>
                      <a:pt x="11442" y="13040"/>
                    </a:lnTo>
                    <a:lnTo>
                      <a:pt x="11440" y="13040"/>
                    </a:lnTo>
                    <a:lnTo>
                      <a:pt x="11440" y="13042"/>
                    </a:lnTo>
                    <a:lnTo>
                      <a:pt x="11439" y="13042"/>
                    </a:lnTo>
                    <a:lnTo>
                      <a:pt x="11439" y="13044"/>
                    </a:lnTo>
                    <a:lnTo>
                      <a:pt x="11437" y="13044"/>
                    </a:lnTo>
                    <a:lnTo>
                      <a:pt x="11437" y="13045"/>
                    </a:lnTo>
                    <a:lnTo>
                      <a:pt x="11435" y="13045"/>
                    </a:lnTo>
                    <a:lnTo>
                      <a:pt x="11435" y="13047"/>
                    </a:lnTo>
                    <a:lnTo>
                      <a:pt x="11434" y="13047"/>
                    </a:lnTo>
                    <a:lnTo>
                      <a:pt x="11434" y="13049"/>
                    </a:lnTo>
                    <a:lnTo>
                      <a:pt x="11432" y="13049"/>
                    </a:lnTo>
                    <a:lnTo>
                      <a:pt x="11432" y="13050"/>
                    </a:lnTo>
                    <a:lnTo>
                      <a:pt x="11430" y="13050"/>
                    </a:lnTo>
                    <a:lnTo>
                      <a:pt x="11430" y="13052"/>
                    </a:lnTo>
                    <a:lnTo>
                      <a:pt x="11429" y="13052"/>
                    </a:lnTo>
                    <a:lnTo>
                      <a:pt x="11429" y="13054"/>
                    </a:lnTo>
                    <a:lnTo>
                      <a:pt x="11427" y="13054"/>
                    </a:lnTo>
                    <a:lnTo>
                      <a:pt x="11427" y="13055"/>
                    </a:lnTo>
                    <a:lnTo>
                      <a:pt x="11425" y="13055"/>
                    </a:lnTo>
                    <a:lnTo>
                      <a:pt x="11425" y="13057"/>
                    </a:lnTo>
                    <a:lnTo>
                      <a:pt x="11424" y="13057"/>
                    </a:lnTo>
                    <a:lnTo>
                      <a:pt x="11424" y="13059"/>
                    </a:lnTo>
                    <a:lnTo>
                      <a:pt x="11422" y="13059"/>
                    </a:lnTo>
                    <a:lnTo>
                      <a:pt x="11422" y="13060"/>
                    </a:lnTo>
                    <a:lnTo>
                      <a:pt x="11420" y="13060"/>
                    </a:lnTo>
                    <a:lnTo>
                      <a:pt x="11420" y="13062"/>
                    </a:lnTo>
                    <a:lnTo>
                      <a:pt x="11419" y="13062"/>
                    </a:lnTo>
                    <a:lnTo>
                      <a:pt x="11419" y="13064"/>
                    </a:lnTo>
                    <a:lnTo>
                      <a:pt x="11417" y="13064"/>
                    </a:lnTo>
                    <a:lnTo>
                      <a:pt x="11417" y="13065"/>
                    </a:lnTo>
                    <a:lnTo>
                      <a:pt x="11415" y="13065"/>
                    </a:lnTo>
                    <a:lnTo>
                      <a:pt x="11415" y="13067"/>
                    </a:lnTo>
                    <a:lnTo>
                      <a:pt x="11414" y="13067"/>
                    </a:lnTo>
                    <a:lnTo>
                      <a:pt x="11414" y="13069"/>
                    </a:lnTo>
                    <a:lnTo>
                      <a:pt x="11412" y="13069"/>
                    </a:lnTo>
                    <a:lnTo>
                      <a:pt x="11412" y="13070"/>
                    </a:lnTo>
                    <a:lnTo>
                      <a:pt x="11410" y="13070"/>
                    </a:lnTo>
                    <a:lnTo>
                      <a:pt x="11410" y="13072"/>
                    </a:lnTo>
                    <a:lnTo>
                      <a:pt x="11409" y="13072"/>
                    </a:lnTo>
                    <a:lnTo>
                      <a:pt x="11409" y="13074"/>
                    </a:lnTo>
                    <a:lnTo>
                      <a:pt x="11407" y="13074"/>
                    </a:lnTo>
                    <a:lnTo>
                      <a:pt x="11407" y="13075"/>
                    </a:lnTo>
                    <a:lnTo>
                      <a:pt x="11405" y="13075"/>
                    </a:lnTo>
                    <a:lnTo>
                      <a:pt x="11405" y="13077"/>
                    </a:lnTo>
                    <a:lnTo>
                      <a:pt x="11404" y="13077"/>
                    </a:lnTo>
                    <a:lnTo>
                      <a:pt x="11404" y="13079"/>
                    </a:lnTo>
                    <a:lnTo>
                      <a:pt x="11402" y="13079"/>
                    </a:lnTo>
                    <a:lnTo>
                      <a:pt x="11402" y="13080"/>
                    </a:lnTo>
                    <a:lnTo>
                      <a:pt x="11400" y="13080"/>
                    </a:lnTo>
                    <a:lnTo>
                      <a:pt x="11400" y="13082"/>
                    </a:lnTo>
                    <a:lnTo>
                      <a:pt x="11399" y="13082"/>
                    </a:lnTo>
                    <a:lnTo>
                      <a:pt x="11399" y="13084"/>
                    </a:lnTo>
                    <a:lnTo>
                      <a:pt x="11397" y="13084"/>
                    </a:lnTo>
                    <a:lnTo>
                      <a:pt x="11397" y="13085"/>
                    </a:lnTo>
                    <a:lnTo>
                      <a:pt x="11395" y="13085"/>
                    </a:lnTo>
                    <a:lnTo>
                      <a:pt x="11395" y="13087"/>
                    </a:lnTo>
                    <a:lnTo>
                      <a:pt x="11394" y="13087"/>
                    </a:lnTo>
                    <a:lnTo>
                      <a:pt x="11394" y="13089"/>
                    </a:lnTo>
                    <a:lnTo>
                      <a:pt x="11392" y="13089"/>
                    </a:lnTo>
                    <a:lnTo>
                      <a:pt x="11392" y="13090"/>
                    </a:lnTo>
                    <a:lnTo>
                      <a:pt x="11389" y="13090"/>
                    </a:lnTo>
                    <a:lnTo>
                      <a:pt x="11389" y="13092"/>
                    </a:lnTo>
                    <a:lnTo>
                      <a:pt x="11387" y="13092"/>
                    </a:lnTo>
                    <a:lnTo>
                      <a:pt x="11387" y="13094"/>
                    </a:lnTo>
                    <a:lnTo>
                      <a:pt x="11385" y="13094"/>
                    </a:lnTo>
                    <a:lnTo>
                      <a:pt x="11385" y="13095"/>
                    </a:lnTo>
                    <a:lnTo>
                      <a:pt x="11384" y="13095"/>
                    </a:lnTo>
                    <a:lnTo>
                      <a:pt x="11384" y="13097"/>
                    </a:lnTo>
                    <a:lnTo>
                      <a:pt x="11382" y="13097"/>
                    </a:lnTo>
                    <a:lnTo>
                      <a:pt x="11382" y="13099"/>
                    </a:lnTo>
                    <a:lnTo>
                      <a:pt x="11380" y="13099"/>
                    </a:lnTo>
                    <a:lnTo>
                      <a:pt x="11380" y="13100"/>
                    </a:lnTo>
                    <a:lnTo>
                      <a:pt x="11379" y="13100"/>
                    </a:lnTo>
                    <a:lnTo>
                      <a:pt x="11379" y="13102"/>
                    </a:lnTo>
                    <a:lnTo>
                      <a:pt x="11377" y="13102"/>
                    </a:lnTo>
                    <a:lnTo>
                      <a:pt x="11377" y="13104"/>
                    </a:lnTo>
                    <a:lnTo>
                      <a:pt x="11375" y="13104"/>
                    </a:lnTo>
                    <a:lnTo>
                      <a:pt x="11375" y="13105"/>
                    </a:lnTo>
                    <a:lnTo>
                      <a:pt x="11374" y="13105"/>
                    </a:lnTo>
                    <a:lnTo>
                      <a:pt x="11374" y="13107"/>
                    </a:lnTo>
                    <a:lnTo>
                      <a:pt x="11372" y="13107"/>
                    </a:lnTo>
                    <a:lnTo>
                      <a:pt x="11372" y="13109"/>
                    </a:lnTo>
                    <a:lnTo>
                      <a:pt x="11370" y="13109"/>
                    </a:lnTo>
                    <a:lnTo>
                      <a:pt x="11370" y="13110"/>
                    </a:lnTo>
                    <a:lnTo>
                      <a:pt x="11369" y="13110"/>
                    </a:lnTo>
                    <a:lnTo>
                      <a:pt x="11369" y="13112"/>
                    </a:lnTo>
                    <a:lnTo>
                      <a:pt x="11367" y="13112"/>
                    </a:lnTo>
                    <a:lnTo>
                      <a:pt x="11367" y="13114"/>
                    </a:lnTo>
                    <a:lnTo>
                      <a:pt x="11365" y="13114"/>
                    </a:lnTo>
                    <a:lnTo>
                      <a:pt x="11365" y="13115"/>
                    </a:lnTo>
                    <a:lnTo>
                      <a:pt x="11362" y="13115"/>
                    </a:lnTo>
                    <a:close/>
                    <a:moveTo>
                      <a:pt x="1015" y="13114"/>
                    </a:moveTo>
                    <a:lnTo>
                      <a:pt x="1015" y="13112"/>
                    </a:lnTo>
                    <a:lnTo>
                      <a:pt x="1014" y="13112"/>
                    </a:lnTo>
                    <a:lnTo>
                      <a:pt x="1014" y="13110"/>
                    </a:lnTo>
                    <a:lnTo>
                      <a:pt x="1012" y="13110"/>
                    </a:lnTo>
                    <a:lnTo>
                      <a:pt x="1012" y="13109"/>
                    </a:lnTo>
                    <a:lnTo>
                      <a:pt x="1010" y="13109"/>
                    </a:lnTo>
                    <a:lnTo>
                      <a:pt x="1010" y="13107"/>
                    </a:lnTo>
                    <a:lnTo>
                      <a:pt x="1009" y="13107"/>
                    </a:lnTo>
                    <a:lnTo>
                      <a:pt x="1009" y="13105"/>
                    </a:lnTo>
                    <a:lnTo>
                      <a:pt x="1007" y="13105"/>
                    </a:lnTo>
                    <a:lnTo>
                      <a:pt x="1007" y="13104"/>
                    </a:lnTo>
                    <a:lnTo>
                      <a:pt x="1005" y="13104"/>
                    </a:lnTo>
                    <a:lnTo>
                      <a:pt x="1005" y="13102"/>
                    </a:lnTo>
                    <a:lnTo>
                      <a:pt x="1004" y="13102"/>
                    </a:lnTo>
                    <a:lnTo>
                      <a:pt x="1004" y="13100"/>
                    </a:lnTo>
                    <a:lnTo>
                      <a:pt x="1002" y="13100"/>
                    </a:lnTo>
                    <a:lnTo>
                      <a:pt x="1002" y="13099"/>
                    </a:lnTo>
                    <a:lnTo>
                      <a:pt x="1000" y="13099"/>
                    </a:lnTo>
                    <a:lnTo>
                      <a:pt x="1000" y="13097"/>
                    </a:lnTo>
                    <a:lnTo>
                      <a:pt x="999" y="13097"/>
                    </a:lnTo>
                    <a:lnTo>
                      <a:pt x="999" y="13095"/>
                    </a:lnTo>
                    <a:lnTo>
                      <a:pt x="997" y="13095"/>
                    </a:lnTo>
                    <a:lnTo>
                      <a:pt x="997" y="13094"/>
                    </a:lnTo>
                    <a:lnTo>
                      <a:pt x="995" y="13094"/>
                    </a:lnTo>
                    <a:lnTo>
                      <a:pt x="995" y="13092"/>
                    </a:lnTo>
                    <a:lnTo>
                      <a:pt x="994" y="13092"/>
                    </a:lnTo>
                    <a:lnTo>
                      <a:pt x="994" y="13090"/>
                    </a:lnTo>
                    <a:lnTo>
                      <a:pt x="997" y="13090"/>
                    </a:lnTo>
                    <a:lnTo>
                      <a:pt x="997" y="13092"/>
                    </a:lnTo>
                    <a:lnTo>
                      <a:pt x="999" y="13092"/>
                    </a:lnTo>
                    <a:lnTo>
                      <a:pt x="999" y="13094"/>
                    </a:lnTo>
                    <a:lnTo>
                      <a:pt x="1000" y="13094"/>
                    </a:lnTo>
                    <a:lnTo>
                      <a:pt x="1000" y="13095"/>
                    </a:lnTo>
                    <a:lnTo>
                      <a:pt x="1002" y="13095"/>
                    </a:lnTo>
                    <a:lnTo>
                      <a:pt x="1002" y="13097"/>
                    </a:lnTo>
                    <a:lnTo>
                      <a:pt x="1004" y="13097"/>
                    </a:lnTo>
                    <a:lnTo>
                      <a:pt x="1004" y="13099"/>
                    </a:lnTo>
                    <a:lnTo>
                      <a:pt x="1005" y="13099"/>
                    </a:lnTo>
                    <a:lnTo>
                      <a:pt x="1005" y="13100"/>
                    </a:lnTo>
                    <a:lnTo>
                      <a:pt x="1007" y="13100"/>
                    </a:lnTo>
                    <a:lnTo>
                      <a:pt x="1007" y="13102"/>
                    </a:lnTo>
                    <a:lnTo>
                      <a:pt x="1009" y="13102"/>
                    </a:lnTo>
                    <a:lnTo>
                      <a:pt x="1009" y="13104"/>
                    </a:lnTo>
                    <a:lnTo>
                      <a:pt x="1010" y="13104"/>
                    </a:lnTo>
                    <a:lnTo>
                      <a:pt x="1010" y="13105"/>
                    </a:lnTo>
                    <a:lnTo>
                      <a:pt x="1012" y="13105"/>
                    </a:lnTo>
                    <a:lnTo>
                      <a:pt x="1012" y="13107"/>
                    </a:lnTo>
                    <a:lnTo>
                      <a:pt x="1014" y="13107"/>
                    </a:lnTo>
                    <a:lnTo>
                      <a:pt x="1014" y="13109"/>
                    </a:lnTo>
                    <a:lnTo>
                      <a:pt x="1015" y="13109"/>
                    </a:lnTo>
                    <a:lnTo>
                      <a:pt x="1015" y="13110"/>
                    </a:lnTo>
                    <a:lnTo>
                      <a:pt x="1017" y="13110"/>
                    </a:lnTo>
                    <a:lnTo>
                      <a:pt x="1017" y="13112"/>
                    </a:lnTo>
                    <a:lnTo>
                      <a:pt x="1019" y="13112"/>
                    </a:lnTo>
                    <a:lnTo>
                      <a:pt x="1019" y="13114"/>
                    </a:lnTo>
                    <a:lnTo>
                      <a:pt x="1015" y="13114"/>
                    </a:lnTo>
                    <a:close/>
                    <a:moveTo>
                      <a:pt x="10454" y="13097"/>
                    </a:moveTo>
                    <a:lnTo>
                      <a:pt x="10457" y="13097"/>
                    </a:lnTo>
                    <a:lnTo>
                      <a:pt x="10457" y="13099"/>
                    </a:lnTo>
                    <a:lnTo>
                      <a:pt x="10454" y="13099"/>
                    </a:lnTo>
                    <a:lnTo>
                      <a:pt x="10454" y="13097"/>
                    </a:lnTo>
                    <a:close/>
                    <a:moveTo>
                      <a:pt x="10457" y="13097"/>
                    </a:moveTo>
                    <a:lnTo>
                      <a:pt x="10457" y="13095"/>
                    </a:lnTo>
                    <a:lnTo>
                      <a:pt x="10459" y="13095"/>
                    </a:lnTo>
                    <a:lnTo>
                      <a:pt x="10459" y="13094"/>
                    </a:lnTo>
                    <a:lnTo>
                      <a:pt x="10462" y="13094"/>
                    </a:lnTo>
                    <a:lnTo>
                      <a:pt x="10462" y="13092"/>
                    </a:lnTo>
                    <a:lnTo>
                      <a:pt x="10465" y="13092"/>
                    </a:lnTo>
                    <a:lnTo>
                      <a:pt x="10465" y="13094"/>
                    </a:lnTo>
                    <a:lnTo>
                      <a:pt x="10464" y="13094"/>
                    </a:lnTo>
                    <a:lnTo>
                      <a:pt x="10464" y="13095"/>
                    </a:lnTo>
                    <a:lnTo>
                      <a:pt x="10460" y="13095"/>
                    </a:lnTo>
                    <a:lnTo>
                      <a:pt x="10460" y="13097"/>
                    </a:lnTo>
                    <a:lnTo>
                      <a:pt x="10457" y="13097"/>
                    </a:lnTo>
                    <a:close/>
                    <a:moveTo>
                      <a:pt x="10465" y="13090"/>
                    </a:moveTo>
                    <a:lnTo>
                      <a:pt x="10469" y="13090"/>
                    </a:lnTo>
                    <a:lnTo>
                      <a:pt x="10469" y="13092"/>
                    </a:lnTo>
                    <a:lnTo>
                      <a:pt x="10465" y="13092"/>
                    </a:lnTo>
                    <a:lnTo>
                      <a:pt x="10465" y="13090"/>
                    </a:lnTo>
                    <a:close/>
                    <a:moveTo>
                      <a:pt x="992" y="13089"/>
                    </a:moveTo>
                    <a:lnTo>
                      <a:pt x="994" y="13089"/>
                    </a:lnTo>
                    <a:lnTo>
                      <a:pt x="994" y="13090"/>
                    </a:lnTo>
                    <a:lnTo>
                      <a:pt x="992" y="13090"/>
                    </a:lnTo>
                    <a:lnTo>
                      <a:pt x="992" y="13089"/>
                    </a:lnTo>
                    <a:close/>
                    <a:moveTo>
                      <a:pt x="10469" y="13089"/>
                    </a:moveTo>
                    <a:lnTo>
                      <a:pt x="10472" y="13089"/>
                    </a:lnTo>
                    <a:lnTo>
                      <a:pt x="10472" y="13090"/>
                    </a:lnTo>
                    <a:lnTo>
                      <a:pt x="10469" y="13090"/>
                    </a:lnTo>
                    <a:lnTo>
                      <a:pt x="10469" y="13089"/>
                    </a:lnTo>
                    <a:close/>
                    <a:moveTo>
                      <a:pt x="989" y="13089"/>
                    </a:moveTo>
                    <a:lnTo>
                      <a:pt x="989" y="13087"/>
                    </a:lnTo>
                    <a:lnTo>
                      <a:pt x="987" y="13087"/>
                    </a:lnTo>
                    <a:lnTo>
                      <a:pt x="987" y="13085"/>
                    </a:lnTo>
                    <a:lnTo>
                      <a:pt x="985" y="13085"/>
                    </a:lnTo>
                    <a:lnTo>
                      <a:pt x="985" y="13084"/>
                    </a:lnTo>
                    <a:lnTo>
                      <a:pt x="984" y="13084"/>
                    </a:lnTo>
                    <a:lnTo>
                      <a:pt x="984" y="13082"/>
                    </a:lnTo>
                    <a:lnTo>
                      <a:pt x="982" y="13082"/>
                    </a:lnTo>
                    <a:lnTo>
                      <a:pt x="982" y="13080"/>
                    </a:lnTo>
                    <a:lnTo>
                      <a:pt x="980" y="13080"/>
                    </a:lnTo>
                    <a:lnTo>
                      <a:pt x="980" y="13079"/>
                    </a:lnTo>
                    <a:lnTo>
                      <a:pt x="979" y="13079"/>
                    </a:lnTo>
                    <a:lnTo>
                      <a:pt x="979" y="13077"/>
                    </a:lnTo>
                    <a:lnTo>
                      <a:pt x="977" y="13077"/>
                    </a:lnTo>
                    <a:lnTo>
                      <a:pt x="977" y="13075"/>
                    </a:lnTo>
                    <a:lnTo>
                      <a:pt x="975" y="13075"/>
                    </a:lnTo>
                    <a:lnTo>
                      <a:pt x="975" y="13074"/>
                    </a:lnTo>
                    <a:lnTo>
                      <a:pt x="974" y="13074"/>
                    </a:lnTo>
                    <a:lnTo>
                      <a:pt x="974" y="13072"/>
                    </a:lnTo>
                    <a:lnTo>
                      <a:pt x="972" y="13072"/>
                    </a:lnTo>
                    <a:lnTo>
                      <a:pt x="972" y="13070"/>
                    </a:lnTo>
                    <a:lnTo>
                      <a:pt x="970" y="13070"/>
                    </a:lnTo>
                    <a:lnTo>
                      <a:pt x="970" y="13069"/>
                    </a:lnTo>
                    <a:lnTo>
                      <a:pt x="969" y="13069"/>
                    </a:lnTo>
                    <a:lnTo>
                      <a:pt x="969" y="13067"/>
                    </a:lnTo>
                    <a:lnTo>
                      <a:pt x="967" y="13067"/>
                    </a:lnTo>
                    <a:lnTo>
                      <a:pt x="967" y="13065"/>
                    </a:lnTo>
                    <a:lnTo>
                      <a:pt x="965" y="13065"/>
                    </a:lnTo>
                    <a:lnTo>
                      <a:pt x="965" y="13064"/>
                    </a:lnTo>
                    <a:lnTo>
                      <a:pt x="964" y="13064"/>
                    </a:lnTo>
                    <a:lnTo>
                      <a:pt x="964" y="13062"/>
                    </a:lnTo>
                    <a:lnTo>
                      <a:pt x="962" y="13062"/>
                    </a:lnTo>
                    <a:lnTo>
                      <a:pt x="962" y="13060"/>
                    </a:lnTo>
                    <a:lnTo>
                      <a:pt x="960" y="13060"/>
                    </a:lnTo>
                    <a:lnTo>
                      <a:pt x="960" y="13059"/>
                    </a:lnTo>
                    <a:lnTo>
                      <a:pt x="959" y="13059"/>
                    </a:lnTo>
                    <a:lnTo>
                      <a:pt x="959" y="13057"/>
                    </a:lnTo>
                    <a:lnTo>
                      <a:pt x="957" y="13057"/>
                    </a:lnTo>
                    <a:lnTo>
                      <a:pt x="957" y="13055"/>
                    </a:lnTo>
                    <a:lnTo>
                      <a:pt x="955" y="13055"/>
                    </a:lnTo>
                    <a:lnTo>
                      <a:pt x="955" y="13054"/>
                    </a:lnTo>
                    <a:lnTo>
                      <a:pt x="954" y="13054"/>
                    </a:lnTo>
                    <a:lnTo>
                      <a:pt x="954" y="13052"/>
                    </a:lnTo>
                    <a:lnTo>
                      <a:pt x="952" y="13052"/>
                    </a:lnTo>
                    <a:lnTo>
                      <a:pt x="952" y="13050"/>
                    </a:lnTo>
                    <a:lnTo>
                      <a:pt x="950" y="13050"/>
                    </a:lnTo>
                    <a:lnTo>
                      <a:pt x="950" y="13049"/>
                    </a:lnTo>
                    <a:lnTo>
                      <a:pt x="949" y="13049"/>
                    </a:lnTo>
                    <a:lnTo>
                      <a:pt x="949" y="13047"/>
                    </a:lnTo>
                    <a:lnTo>
                      <a:pt x="947" y="13047"/>
                    </a:lnTo>
                    <a:lnTo>
                      <a:pt x="947" y="13045"/>
                    </a:lnTo>
                    <a:lnTo>
                      <a:pt x="945" y="13045"/>
                    </a:lnTo>
                    <a:lnTo>
                      <a:pt x="945" y="13044"/>
                    </a:lnTo>
                    <a:lnTo>
                      <a:pt x="944" y="13044"/>
                    </a:lnTo>
                    <a:lnTo>
                      <a:pt x="944" y="13042"/>
                    </a:lnTo>
                    <a:lnTo>
                      <a:pt x="942" y="13042"/>
                    </a:lnTo>
                    <a:lnTo>
                      <a:pt x="942" y="13040"/>
                    </a:lnTo>
                    <a:lnTo>
                      <a:pt x="940" y="13040"/>
                    </a:lnTo>
                    <a:lnTo>
                      <a:pt x="940" y="13039"/>
                    </a:lnTo>
                    <a:lnTo>
                      <a:pt x="939" y="13039"/>
                    </a:lnTo>
                    <a:lnTo>
                      <a:pt x="939" y="13037"/>
                    </a:lnTo>
                    <a:lnTo>
                      <a:pt x="942" y="13037"/>
                    </a:lnTo>
                    <a:lnTo>
                      <a:pt x="942" y="13039"/>
                    </a:lnTo>
                    <a:lnTo>
                      <a:pt x="944" y="13039"/>
                    </a:lnTo>
                    <a:lnTo>
                      <a:pt x="944" y="13040"/>
                    </a:lnTo>
                    <a:lnTo>
                      <a:pt x="945" y="13040"/>
                    </a:lnTo>
                    <a:lnTo>
                      <a:pt x="945" y="13042"/>
                    </a:lnTo>
                    <a:lnTo>
                      <a:pt x="947" y="13042"/>
                    </a:lnTo>
                    <a:lnTo>
                      <a:pt x="947" y="13044"/>
                    </a:lnTo>
                    <a:lnTo>
                      <a:pt x="949" y="13044"/>
                    </a:lnTo>
                    <a:lnTo>
                      <a:pt x="949" y="13045"/>
                    </a:lnTo>
                    <a:lnTo>
                      <a:pt x="950" y="13045"/>
                    </a:lnTo>
                    <a:lnTo>
                      <a:pt x="950" y="13047"/>
                    </a:lnTo>
                    <a:lnTo>
                      <a:pt x="952" y="13047"/>
                    </a:lnTo>
                    <a:lnTo>
                      <a:pt x="952" y="13049"/>
                    </a:lnTo>
                    <a:lnTo>
                      <a:pt x="954" y="13049"/>
                    </a:lnTo>
                    <a:lnTo>
                      <a:pt x="954" y="13050"/>
                    </a:lnTo>
                    <a:lnTo>
                      <a:pt x="955" y="13050"/>
                    </a:lnTo>
                    <a:lnTo>
                      <a:pt x="955" y="13052"/>
                    </a:lnTo>
                    <a:lnTo>
                      <a:pt x="957" y="13052"/>
                    </a:lnTo>
                    <a:lnTo>
                      <a:pt x="957" y="13054"/>
                    </a:lnTo>
                    <a:lnTo>
                      <a:pt x="959" y="13054"/>
                    </a:lnTo>
                    <a:lnTo>
                      <a:pt x="959" y="13055"/>
                    </a:lnTo>
                    <a:lnTo>
                      <a:pt x="960" y="13055"/>
                    </a:lnTo>
                    <a:lnTo>
                      <a:pt x="960" y="13057"/>
                    </a:lnTo>
                    <a:lnTo>
                      <a:pt x="962" y="13057"/>
                    </a:lnTo>
                    <a:lnTo>
                      <a:pt x="962" y="13059"/>
                    </a:lnTo>
                    <a:lnTo>
                      <a:pt x="964" y="13059"/>
                    </a:lnTo>
                    <a:lnTo>
                      <a:pt x="964" y="13060"/>
                    </a:lnTo>
                    <a:lnTo>
                      <a:pt x="965" y="13060"/>
                    </a:lnTo>
                    <a:lnTo>
                      <a:pt x="965" y="13062"/>
                    </a:lnTo>
                    <a:lnTo>
                      <a:pt x="967" y="13062"/>
                    </a:lnTo>
                    <a:lnTo>
                      <a:pt x="967" y="13064"/>
                    </a:lnTo>
                    <a:lnTo>
                      <a:pt x="969" y="13064"/>
                    </a:lnTo>
                    <a:lnTo>
                      <a:pt x="969" y="13065"/>
                    </a:lnTo>
                    <a:lnTo>
                      <a:pt x="970" y="13065"/>
                    </a:lnTo>
                    <a:lnTo>
                      <a:pt x="970" y="13067"/>
                    </a:lnTo>
                    <a:lnTo>
                      <a:pt x="972" y="13067"/>
                    </a:lnTo>
                    <a:lnTo>
                      <a:pt x="972" y="13069"/>
                    </a:lnTo>
                    <a:lnTo>
                      <a:pt x="974" y="13069"/>
                    </a:lnTo>
                    <a:lnTo>
                      <a:pt x="974" y="13070"/>
                    </a:lnTo>
                    <a:lnTo>
                      <a:pt x="975" y="13070"/>
                    </a:lnTo>
                    <a:lnTo>
                      <a:pt x="975" y="13072"/>
                    </a:lnTo>
                    <a:lnTo>
                      <a:pt x="977" y="13072"/>
                    </a:lnTo>
                    <a:lnTo>
                      <a:pt x="977" y="13074"/>
                    </a:lnTo>
                    <a:lnTo>
                      <a:pt x="979" y="13074"/>
                    </a:lnTo>
                    <a:lnTo>
                      <a:pt x="979" y="13075"/>
                    </a:lnTo>
                    <a:lnTo>
                      <a:pt x="980" y="13075"/>
                    </a:lnTo>
                    <a:lnTo>
                      <a:pt x="980" y="13077"/>
                    </a:lnTo>
                    <a:lnTo>
                      <a:pt x="982" y="13077"/>
                    </a:lnTo>
                    <a:lnTo>
                      <a:pt x="982" y="13079"/>
                    </a:lnTo>
                    <a:lnTo>
                      <a:pt x="984" y="13079"/>
                    </a:lnTo>
                    <a:lnTo>
                      <a:pt x="984" y="13080"/>
                    </a:lnTo>
                    <a:lnTo>
                      <a:pt x="985" y="13080"/>
                    </a:lnTo>
                    <a:lnTo>
                      <a:pt x="985" y="13082"/>
                    </a:lnTo>
                    <a:lnTo>
                      <a:pt x="987" y="13082"/>
                    </a:lnTo>
                    <a:lnTo>
                      <a:pt x="987" y="13084"/>
                    </a:lnTo>
                    <a:lnTo>
                      <a:pt x="989" y="13084"/>
                    </a:lnTo>
                    <a:lnTo>
                      <a:pt x="989" y="13085"/>
                    </a:lnTo>
                    <a:lnTo>
                      <a:pt x="990" y="13085"/>
                    </a:lnTo>
                    <a:lnTo>
                      <a:pt x="990" y="13087"/>
                    </a:lnTo>
                    <a:lnTo>
                      <a:pt x="992" y="13087"/>
                    </a:lnTo>
                    <a:lnTo>
                      <a:pt x="992" y="13089"/>
                    </a:lnTo>
                    <a:lnTo>
                      <a:pt x="989" y="13089"/>
                    </a:lnTo>
                    <a:close/>
                    <a:moveTo>
                      <a:pt x="10472" y="13089"/>
                    </a:moveTo>
                    <a:lnTo>
                      <a:pt x="10472" y="13087"/>
                    </a:lnTo>
                    <a:lnTo>
                      <a:pt x="10474" y="13087"/>
                    </a:lnTo>
                    <a:lnTo>
                      <a:pt x="10474" y="13085"/>
                    </a:lnTo>
                    <a:lnTo>
                      <a:pt x="10477" y="13085"/>
                    </a:lnTo>
                    <a:lnTo>
                      <a:pt x="10477" y="13087"/>
                    </a:lnTo>
                    <a:lnTo>
                      <a:pt x="10475" y="13087"/>
                    </a:lnTo>
                    <a:lnTo>
                      <a:pt x="10475" y="13089"/>
                    </a:lnTo>
                    <a:lnTo>
                      <a:pt x="10472" y="13089"/>
                    </a:lnTo>
                    <a:close/>
                    <a:moveTo>
                      <a:pt x="10477" y="13084"/>
                    </a:moveTo>
                    <a:lnTo>
                      <a:pt x="10480" y="13084"/>
                    </a:lnTo>
                    <a:lnTo>
                      <a:pt x="10480" y="13085"/>
                    </a:lnTo>
                    <a:lnTo>
                      <a:pt x="10477" y="13085"/>
                    </a:lnTo>
                    <a:lnTo>
                      <a:pt x="10477" y="13084"/>
                    </a:lnTo>
                    <a:close/>
                    <a:moveTo>
                      <a:pt x="10480" y="13082"/>
                    </a:moveTo>
                    <a:lnTo>
                      <a:pt x="10484" y="13082"/>
                    </a:lnTo>
                    <a:lnTo>
                      <a:pt x="10484" y="13084"/>
                    </a:lnTo>
                    <a:lnTo>
                      <a:pt x="10480" y="13084"/>
                    </a:lnTo>
                    <a:lnTo>
                      <a:pt x="10480" y="13082"/>
                    </a:lnTo>
                    <a:close/>
                    <a:moveTo>
                      <a:pt x="10484" y="13082"/>
                    </a:moveTo>
                    <a:lnTo>
                      <a:pt x="10484" y="13080"/>
                    </a:lnTo>
                    <a:lnTo>
                      <a:pt x="10485" y="13080"/>
                    </a:lnTo>
                    <a:lnTo>
                      <a:pt x="10485" y="13079"/>
                    </a:lnTo>
                    <a:lnTo>
                      <a:pt x="10489" y="13079"/>
                    </a:lnTo>
                    <a:lnTo>
                      <a:pt x="10489" y="13080"/>
                    </a:lnTo>
                    <a:lnTo>
                      <a:pt x="10487" y="13080"/>
                    </a:lnTo>
                    <a:lnTo>
                      <a:pt x="10487" y="13082"/>
                    </a:lnTo>
                    <a:lnTo>
                      <a:pt x="10484" y="13082"/>
                    </a:lnTo>
                    <a:close/>
                    <a:moveTo>
                      <a:pt x="10489" y="13077"/>
                    </a:moveTo>
                    <a:lnTo>
                      <a:pt x="10492" y="13077"/>
                    </a:lnTo>
                    <a:lnTo>
                      <a:pt x="10492" y="13079"/>
                    </a:lnTo>
                    <a:lnTo>
                      <a:pt x="10489" y="13079"/>
                    </a:lnTo>
                    <a:lnTo>
                      <a:pt x="10489" y="13077"/>
                    </a:lnTo>
                    <a:close/>
                    <a:moveTo>
                      <a:pt x="10492" y="13075"/>
                    </a:moveTo>
                    <a:lnTo>
                      <a:pt x="10495" y="13075"/>
                    </a:lnTo>
                    <a:lnTo>
                      <a:pt x="10495" y="13077"/>
                    </a:lnTo>
                    <a:lnTo>
                      <a:pt x="10492" y="13077"/>
                    </a:lnTo>
                    <a:lnTo>
                      <a:pt x="10492" y="13075"/>
                    </a:lnTo>
                    <a:close/>
                    <a:moveTo>
                      <a:pt x="10495" y="13075"/>
                    </a:moveTo>
                    <a:lnTo>
                      <a:pt x="10495" y="13074"/>
                    </a:lnTo>
                    <a:lnTo>
                      <a:pt x="10497" y="13074"/>
                    </a:lnTo>
                    <a:lnTo>
                      <a:pt x="10497" y="13072"/>
                    </a:lnTo>
                    <a:lnTo>
                      <a:pt x="10500" y="13072"/>
                    </a:lnTo>
                    <a:lnTo>
                      <a:pt x="10500" y="13074"/>
                    </a:lnTo>
                    <a:lnTo>
                      <a:pt x="10499" y="13074"/>
                    </a:lnTo>
                    <a:lnTo>
                      <a:pt x="10499" y="13075"/>
                    </a:lnTo>
                    <a:lnTo>
                      <a:pt x="10495" y="13075"/>
                    </a:lnTo>
                    <a:close/>
                    <a:moveTo>
                      <a:pt x="10500" y="13070"/>
                    </a:moveTo>
                    <a:lnTo>
                      <a:pt x="10504" y="13070"/>
                    </a:lnTo>
                    <a:lnTo>
                      <a:pt x="10504" y="13072"/>
                    </a:lnTo>
                    <a:lnTo>
                      <a:pt x="10500" y="13072"/>
                    </a:lnTo>
                    <a:lnTo>
                      <a:pt x="10500" y="13070"/>
                    </a:lnTo>
                    <a:close/>
                    <a:moveTo>
                      <a:pt x="10504" y="13070"/>
                    </a:moveTo>
                    <a:lnTo>
                      <a:pt x="10504" y="13069"/>
                    </a:lnTo>
                    <a:lnTo>
                      <a:pt x="10505" y="13069"/>
                    </a:lnTo>
                    <a:lnTo>
                      <a:pt x="10505" y="13067"/>
                    </a:lnTo>
                    <a:lnTo>
                      <a:pt x="10509" y="13067"/>
                    </a:lnTo>
                    <a:lnTo>
                      <a:pt x="10509" y="13065"/>
                    </a:lnTo>
                    <a:lnTo>
                      <a:pt x="10512" y="13065"/>
                    </a:lnTo>
                    <a:lnTo>
                      <a:pt x="10512" y="13067"/>
                    </a:lnTo>
                    <a:lnTo>
                      <a:pt x="10510" y="13067"/>
                    </a:lnTo>
                    <a:lnTo>
                      <a:pt x="10510" y="13069"/>
                    </a:lnTo>
                    <a:lnTo>
                      <a:pt x="10507" y="13069"/>
                    </a:lnTo>
                    <a:lnTo>
                      <a:pt x="10507" y="13070"/>
                    </a:lnTo>
                    <a:lnTo>
                      <a:pt x="10504" y="13070"/>
                    </a:lnTo>
                    <a:close/>
                    <a:moveTo>
                      <a:pt x="10512" y="13064"/>
                    </a:moveTo>
                    <a:lnTo>
                      <a:pt x="10515" y="13064"/>
                    </a:lnTo>
                    <a:lnTo>
                      <a:pt x="10515" y="13065"/>
                    </a:lnTo>
                    <a:lnTo>
                      <a:pt x="10512" y="13065"/>
                    </a:lnTo>
                    <a:lnTo>
                      <a:pt x="10512" y="13064"/>
                    </a:lnTo>
                    <a:close/>
                    <a:moveTo>
                      <a:pt x="10515" y="13064"/>
                    </a:moveTo>
                    <a:lnTo>
                      <a:pt x="10515" y="13062"/>
                    </a:lnTo>
                    <a:lnTo>
                      <a:pt x="10517" y="13062"/>
                    </a:lnTo>
                    <a:lnTo>
                      <a:pt x="10517" y="13060"/>
                    </a:lnTo>
                    <a:lnTo>
                      <a:pt x="10520" y="13060"/>
                    </a:lnTo>
                    <a:lnTo>
                      <a:pt x="10520" y="13059"/>
                    </a:lnTo>
                    <a:lnTo>
                      <a:pt x="10524" y="13059"/>
                    </a:lnTo>
                    <a:lnTo>
                      <a:pt x="10524" y="13060"/>
                    </a:lnTo>
                    <a:lnTo>
                      <a:pt x="10522" y="13060"/>
                    </a:lnTo>
                    <a:lnTo>
                      <a:pt x="10522" y="13062"/>
                    </a:lnTo>
                    <a:lnTo>
                      <a:pt x="10519" y="13062"/>
                    </a:lnTo>
                    <a:lnTo>
                      <a:pt x="10519" y="13064"/>
                    </a:lnTo>
                    <a:lnTo>
                      <a:pt x="10515" y="13064"/>
                    </a:lnTo>
                    <a:close/>
                    <a:moveTo>
                      <a:pt x="10524" y="13059"/>
                    </a:moveTo>
                    <a:lnTo>
                      <a:pt x="10524" y="13057"/>
                    </a:lnTo>
                    <a:lnTo>
                      <a:pt x="10525" y="13057"/>
                    </a:lnTo>
                    <a:lnTo>
                      <a:pt x="10525" y="13055"/>
                    </a:lnTo>
                    <a:lnTo>
                      <a:pt x="10529" y="13055"/>
                    </a:lnTo>
                    <a:lnTo>
                      <a:pt x="10529" y="13054"/>
                    </a:lnTo>
                    <a:lnTo>
                      <a:pt x="10532" y="13054"/>
                    </a:lnTo>
                    <a:lnTo>
                      <a:pt x="10532" y="13052"/>
                    </a:lnTo>
                    <a:lnTo>
                      <a:pt x="10534" y="13052"/>
                    </a:lnTo>
                    <a:lnTo>
                      <a:pt x="10534" y="13050"/>
                    </a:lnTo>
                    <a:lnTo>
                      <a:pt x="10537" y="13050"/>
                    </a:lnTo>
                    <a:lnTo>
                      <a:pt x="10537" y="13049"/>
                    </a:lnTo>
                    <a:lnTo>
                      <a:pt x="10540" y="13049"/>
                    </a:lnTo>
                    <a:lnTo>
                      <a:pt x="10540" y="13047"/>
                    </a:lnTo>
                    <a:lnTo>
                      <a:pt x="10542" y="13047"/>
                    </a:lnTo>
                    <a:lnTo>
                      <a:pt x="10542" y="13045"/>
                    </a:lnTo>
                    <a:lnTo>
                      <a:pt x="10545" y="13045"/>
                    </a:lnTo>
                    <a:lnTo>
                      <a:pt x="10545" y="13044"/>
                    </a:lnTo>
                    <a:lnTo>
                      <a:pt x="10549" y="13044"/>
                    </a:lnTo>
                    <a:lnTo>
                      <a:pt x="10549" y="13042"/>
                    </a:lnTo>
                    <a:lnTo>
                      <a:pt x="10550" y="13042"/>
                    </a:lnTo>
                    <a:lnTo>
                      <a:pt x="10550" y="13040"/>
                    </a:lnTo>
                    <a:lnTo>
                      <a:pt x="10554" y="13040"/>
                    </a:lnTo>
                    <a:lnTo>
                      <a:pt x="10554" y="13039"/>
                    </a:lnTo>
                    <a:lnTo>
                      <a:pt x="10557" y="13039"/>
                    </a:lnTo>
                    <a:lnTo>
                      <a:pt x="10557" y="13040"/>
                    </a:lnTo>
                    <a:lnTo>
                      <a:pt x="10555" y="13040"/>
                    </a:lnTo>
                    <a:lnTo>
                      <a:pt x="10555" y="13042"/>
                    </a:lnTo>
                    <a:lnTo>
                      <a:pt x="10552" y="13042"/>
                    </a:lnTo>
                    <a:lnTo>
                      <a:pt x="10552" y="13044"/>
                    </a:lnTo>
                    <a:lnTo>
                      <a:pt x="10550" y="13044"/>
                    </a:lnTo>
                    <a:lnTo>
                      <a:pt x="10550" y="13045"/>
                    </a:lnTo>
                    <a:lnTo>
                      <a:pt x="10547" y="13045"/>
                    </a:lnTo>
                    <a:lnTo>
                      <a:pt x="10547" y="13047"/>
                    </a:lnTo>
                    <a:lnTo>
                      <a:pt x="10544" y="13047"/>
                    </a:lnTo>
                    <a:lnTo>
                      <a:pt x="10544" y="13049"/>
                    </a:lnTo>
                    <a:lnTo>
                      <a:pt x="10542" y="13049"/>
                    </a:lnTo>
                    <a:lnTo>
                      <a:pt x="10542" y="13050"/>
                    </a:lnTo>
                    <a:lnTo>
                      <a:pt x="10539" y="13050"/>
                    </a:lnTo>
                    <a:lnTo>
                      <a:pt x="10539" y="13052"/>
                    </a:lnTo>
                    <a:lnTo>
                      <a:pt x="10535" y="13052"/>
                    </a:lnTo>
                    <a:lnTo>
                      <a:pt x="10535" y="13054"/>
                    </a:lnTo>
                    <a:lnTo>
                      <a:pt x="10534" y="13054"/>
                    </a:lnTo>
                    <a:lnTo>
                      <a:pt x="10534" y="13055"/>
                    </a:lnTo>
                    <a:lnTo>
                      <a:pt x="10530" y="13055"/>
                    </a:lnTo>
                    <a:lnTo>
                      <a:pt x="10530" y="13057"/>
                    </a:lnTo>
                    <a:lnTo>
                      <a:pt x="10527" y="13057"/>
                    </a:lnTo>
                    <a:lnTo>
                      <a:pt x="10527" y="13059"/>
                    </a:lnTo>
                    <a:lnTo>
                      <a:pt x="10524" y="13059"/>
                    </a:lnTo>
                    <a:close/>
                    <a:moveTo>
                      <a:pt x="10557" y="13039"/>
                    </a:moveTo>
                    <a:lnTo>
                      <a:pt x="10557" y="13037"/>
                    </a:lnTo>
                    <a:lnTo>
                      <a:pt x="10559" y="13037"/>
                    </a:lnTo>
                    <a:lnTo>
                      <a:pt x="10559" y="13035"/>
                    </a:lnTo>
                    <a:lnTo>
                      <a:pt x="10562" y="13035"/>
                    </a:lnTo>
                    <a:lnTo>
                      <a:pt x="10562" y="13037"/>
                    </a:lnTo>
                    <a:lnTo>
                      <a:pt x="10560" y="13037"/>
                    </a:lnTo>
                    <a:lnTo>
                      <a:pt x="10560" y="13039"/>
                    </a:lnTo>
                    <a:lnTo>
                      <a:pt x="10557" y="13039"/>
                    </a:lnTo>
                    <a:close/>
                    <a:moveTo>
                      <a:pt x="10562" y="13035"/>
                    </a:moveTo>
                    <a:lnTo>
                      <a:pt x="10562" y="13034"/>
                    </a:lnTo>
                    <a:lnTo>
                      <a:pt x="10564" y="13034"/>
                    </a:lnTo>
                    <a:lnTo>
                      <a:pt x="10564" y="13032"/>
                    </a:lnTo>
                    <a:lnTo>
                      <a:pt x="10567" y="13032"/>
                    </a:lnTo>
                    <a:lnTo>
                      <a:pt x="10567" y="13030"/>
                    </a:lnTo>
                    <a:lnTo>
                      <a:pt x="10570" y="13030"/>
                    </a:lnTo>
                    <a:lnTo>
                      <a:pt x="10570" y="13032"/>
                    </a:lnTo>
                    <a:lnTo>
                      <a:pt x="10569" y="13032"/>
                    </a:lnTo>
                    <a:lnTo>
                      <a:pt x="10569" y="13034"/>
                    </a:lnTo>
                    <a:lnTo>
                      <a:pt x="10565" y="13034"/>
                    </a:lnTo>
                    <a:lnTo>
                      <a:pt x="10565" y="13035"/>
                    </a:lnTo>
                    <a:lnTo>
                      <a:pt x="10562" y="13035"/>
                    </a:lnTo>
                    <a:close/>
                    <a:moveTo>
                      <a:pt x="932" y="13032"/>
                    </a:moveTo>
                    <a:lnTo>
                      <a:pt x="932" y="13030"/>
                    </a:lnTo>
                    <a:lnTo>
                      <a:pt x="930" y="13030"/>
                    </a:lnTo>
                    <a:lnTo>
                      <a:pt x="930" y="13029"/>
                    </a:lnTo>
                    <a:lnTo>
                      <a:pt x="929" y="13029"/>
                    </a:lnTo>
                    <a:lnTo>
                      <a:pt x="929" y="13027"/>
                    </a:lnTo>
                    <a:lnTo>
                      <a:pt x="927" y="13027"/>
                    </a:lnTo>
                    <a:lnTo>
                      <a:pt x="927" y="13025"/>
                    </a:lnTo>
                    <a:lnTo>
                      <a:pt x="925" y="13025"/>
                    </a:lnTo>
                    <a:lnTo>
                      <a:pt x="925" y="13024"/>
                    </a:lnTo>
                    <a:lnTo>
                      <a:pt x="924" y="13024"/>
                    </a:lnTo>
                    <a:lnTo>
                      <a:pt x="924" y="13022"/>
                    </a:lnTo>
                    <a:lnTo>
                      <a:pt x="922" y="13022"/>
                    </a:lnTo>
                    <a:lnTo>
                      <a:pt x="922" y="13020"/>
                    </a:lnTo>
                    <a:lnTo>
                      <a:pt x="920" y="13020"/>
                    </a:lnTo>
                    <a:lnTo>
                      <a:pt x="920" y="13019"/>
                    </a:lnTo>
                    <a:lnTo>
                      <a:pt x="919" y="13019"/>
                    </a:lnTo>
                    <a:lnTo>
                      <a:pt x="919" y="13017"/>
                    </a:lnTo>
                    <a:lnTo>
                      <a:pt x="917" y="13017"/>
                    </a:lnTo>
                    <a:lnTo>
                      <a:pt x="917" y="13015"/>
                    </a:lnTo>
                    <a:lnTo>
                      <a:pt x="915" y="13015"/>
                    </a:lnTo>
                    <a:lnTo>
                      <a:pt x="915" y="13014"/>
                    </a:lnTo>
                    <a:lnTo>
                      <a:pt x="914" y="13014"/>
                    </a:lnTo>
                    <a:lnTo>
                      <a:pt x="914" y="13012"/>
                    </a:lnTo>
                    <a:lnTo>
                      <a:pt x="912" y="13012"/>
                    </a:lnTo>
                    <a:lnTo>
                      <a:pt x="912" y="13010"/>
                    </a:lnTo>
                    <a:lnTo>
                      <a:pt x="910" y="13010"/>
                    </a:lnTo>
                    <a:lnTo>
                      <a:pt x="910" y="13009"/>
                    </a:lnTo>
                    <a:lnTo>
                      <a:pt x="909" y="13009"/>
                    </a:lnTo>
                    <a:lnTo>
                      <a:pt x="909" y="13007"/>
                    </a:lnTo>
                    <a:lnTo>
                      <a:pt x="907" y="13007"/>
                    </a:lnTo>
                    <a:lnTo>
                      <a:pt x="907" y="13005"/>
                    </a:lnTo>
                    <a:lnTo>
                      <a:pt x="905" y="13005"/>
                    </a:lnTo>
                    <a:lnTo>
                      <a:pt x="905" y="13004"/>
                    </a:lnTo>
                    <a:lnTo>
                      <a:pt x="904" y="13004"/>
                    </a:lnTo>
                    <a:lnTo>
                      <a:pt x="904" y="13002"/>
                    </a:lnTo>
                    <a:lnTo>
                      <a:pt x="902" y="13002"/>
                    </a:lnTo>
                    <a:lnTo>
                      <a:pt x="902" y="13000"/>
                    </a:lnTo>
                    <a:lnTo>
                      <a:pt x="900" y="13000"/>
                    </a:lnTo>
                    <a:lnTo>
                      <a:pt x="900" y="12999"/>
                    </a:lnTo>
                    <a:lnTo>
                      <a:pt x="899" y="12999"/>
                    </a:lnTo>
                    <a:lnTo>
                      <a:pt x="899" y="12997"/>
                    </a:lnTo>
                    <a:lnTo>
                      <a:pt x="897" y="12997"/>
                    </a:lnTo>
                    <a:lnTo>
                      <a:pt x="897" y="12995"/>
                    </a:lnTo>
                    <a:lnTo>
                      <a:pt x="895" y="12995"/>
                    </a:lnTo>
                    <a:lnTo>
                      <a:pt x="895" y="12994"/>
                    </a:lnTo>
                    <a:lnTo>
                      <a:pt x="894" y="12994"/>
                    </a:lnTo>
                    <a:lnTo>
                      <a:pt x="894" y="12990"/>
                    </a:lnTo>
                    <a:lnTo>
                      <a:pt x="892" y="12990"/>
                    </a:lnTo>
                    <a:lnTo>
                      <a:pt x="892" y="12989"/>
                    </a:lnTo>
                    <a:lnTo>
                      <a:pt x="890" y="12989"/>
                    </a:lnTo>
                    <a:lnTo>
                      <a:pt x="890" y="12987"/>
                    </a:lnTo>
                    <a:lnTo>
                      <a:pt x="889" y="12987"/>
                    </a:lnTo>
                    <a:lnTo>
                      <a:pt x="889" y="12985"/>
                    </a:lnTo>
                    <a:lnTo>
                      <a:pt x="887" y="12985"/>
                    </a:lnTo>
                    <a:lnTo>
                      <a:pt x="887" y="12984"/>
                    </a:lnTo>
                    <a:lnTo>
                      <a:pt x="885" y="12984"/>
                    </a:lnTo>
                    <a:lnTo>
                      <a:pt x="885" y="12982"/>
                    </a:lnTo>
                    <a:lnTo>
                      <a:pt x="884" y="12982"/>
                    </a:lnTo>
                    <a:lnTo>
                      <a:pt x="884" y="12980"/>
                    </a:lnTo>
                    <a:lnTo>
                      <a:pt x="882" y="12980"/>
                    </a:lnTo>
                    <a:lnTo>
                      <a:pt x="882" y="12979"/>
                    </a:lnTo>
                    <a:lnTo>
                      <a:pt x="880" y="12979"/>
                    </a:lnTo>
                    <a:lnTo>
                      <a:pt x="880" y="12977"/>
                    </a:lnTo>
                    <a:lnTo>
                      <a:pt x="879" y="12977"/>
                    </a:lnTo>
                    <a:lnTo>
                      <a:pt x="879" y="12975"/>
                    </a:lnTo>
                    <a:lnTo>
                      <a:pt x="877" y="12975"/>
                    </a:lnTo>
                    <a:lnTo>
                      <a:pt x="877" y="12974"/>
                    </a:lnTo>
                    <a:lnTo>
                      <a:pt x="875" y="12974"/>
                    </a:lnTo>
                    <a:lnTo>
                      <a:pt x="875" y="12972"/>
                    </a:lnTo>
                    <a:lnTo>
                      <a:pt x="874" y="12972"/>
                    </a:lnTo>
                    <a:lnTo>
                      <a:pt x="874" y="12970"/>
                    </a:lnTo>
                    <a:lnTo>
                      <a:pt x="872" y="12970"/>
                    </a:lnTo>
                    <a:lnTo>
                      <a:pt x="872" y="12969"/>
                    </a:lnTo>
                    <a:lnTo>
                      <a:pt x="870" y="12969"/>
                    </a:lnTo>
                    <a:lnTo>
                      <a:pt x="870" y="12965"/>
                    </a:lnTo>
                    <a:lnTo>
                      <a:pt x="869" y="12965"/>
                    </a:lnTo>
                    <a:lnTo>
                      <a:pt x="869" y="12964"/>
                    </a:lnTo>
                    <a:lnTo>
                      <a:pt x="867" y="12964"/>
                    </a:lnTo>
                    <a:lnTo>
                      <a:pt x="867" y="12962"/>
                    </a:lnTo>
                    <a:lnTo>
                      <a:pt x="865" y="12962"/>
                    </a:lnTo>
                    <a:lnTo>
                      <a:pt x="865" y="12960"/>
                    </a:lnTo>
                    <a:lnTo>
                      <a:pt x="864" y="12960"/>
                    </a:lnTo>
                    <a:lnTo>
                      <a:pt x="864" y="12959"/>
                    </a:lnTo>
                    <a:lnTo>
                      <a:pt x="862" y="12959"/>
                    </a:lnTo>
                    <a:lnTo>
                      <a:pt x="862" y="12957"/>
                    </a:lnTo>
                    <a:lnTo>
                      <a:pt x="860" y="12957"/>
                    </a:lnTo>
                    <a:lnTo>
                      <a:pt x="860" y="12955"/>
                    </a:lnTo>
                    <a:lnTo>
                      <a:pt x="859" y="12955"/>
                    </a:lnTo>
                    <a:lnTo>
                      <a:pt x="859" y="12954"/>
                    </a:lnTo>
                    <a:lnTo>
                      <a:pt x="857" y="12954"/>
                    </a:lnTo>
                    <a:lnTo>
                      <a:pt x="857" y="12952"/>
                    </a:lnTo>
                    <a:lnTo>
                      <a:pt x="855" y="12952"/>
                    </a:lnTo>
                    <a:lnTo>
                      <a:pt x="855" y="12950"/>
                    </a:lnTo>
                    <a:lnTo>
                      <a:pt x="854" y="12950"/>
                    </a:lnTo>
                    <a:lnTo>
                      <a:pt x="854" y="12949"/>
                    </a:lnTo>
                    <a:lnTo>
                      <a:pt x="852" y="12949"/>
                    </a:lnTo>
                    <a:lnTo>
                      <a:pt x="852" y="12947"/>
                    </a:lnTo>
                    <a:lnTo>
                      <a:pt x="850" y="12947"/>
                    </a:lnTo>
                    <a:lnTo>
                      <a:pt x="850" y="12945"/>
                    </a:lnTo>
                    <a:lnTo>
                      <a:pt x="849" y="12945"/>
                    </a:lnTo>
                    <a:lnTo>
                      <a:pt x="849" y="12942"/>
                    </a:lnTo>
                    <a:lnTo>
                      <a:pt x="847" y="12942"/>
                    </a:lnTo>
                    <a:lnTo>
                      <a:pt x="847" y="12940"/>
                    </a:lnTo>
                    <a:lnTo>
                      <a:pt x="845" y="12940"/>
                    </a:lnTo>
                    <a:lnTo>
                      <a:pt x="845" y="12939"/>
                    </a:lnTo>
                    <a:lnTo>
                      <a:pt x="844" y="12939"/>
                    </a:lnTo>
                    <a:lnTo>
                      <a:pt x="844" y="12937"/>
                    </a:lnTo>
                    <a:lnTo>
                      <a:pt x="842" y="12937"/>
                    </a:lnTo>
                    <a:lnTo>
                      <a:pt x="842" y="12935"/>
                    </a:lnTo>
                    <a:lnTo>
                      <a:pt x="840" y="12935"/>
                    </a:lnTo>
                    <a:lnTo>
                      <a:pt x="840" y="12934"/>
                    </a:lnTo>
                    <a:lnTo>
                      <a:pt x="839" y="12934"/>
                    </a:lnTo>
                    <a:lnTo>
                      <a:pt x="839" y="12932"/>
                    </a:lnTo>
                    <a:lnTo>
                      <a:pt x="837" y="12932"/>
                    </a:lnTo>
                    <a:lnTo>
                      <a:pt x="837" y="12930"/>
                    </a:lnTo>
                    <a:lnTo>
                      <a:pt x="835" y="12930"/>
                    </a:lnTo>
                    <a:lnTo>
                      <a:pt x="835" y="12929"/>
                    </a:lnTo>
                    <a:lnTo>
                      <a:pt x="834" y="12929"/>
                    </a:lnTo>
                    <a:lnTo>
                      <a:pt x="834" y="12927"/>
                    </a:lnTo>
                    <a:lnTo>
                      <a:pt x="832" y="12927"/>
                    </a:lnTo>
                    <a:lnTo>
                      <a:pt x="832" y="12925"/>
                    </a:lnTo>
                    <a:lnTo>
                      <a:pt x="830" y="12925"/>
                    </a:lnTo>
                    <a:lnTo>
                      <a:pt x="830" y="12924"/>
                    </a:lnTo>
                    <a:lnTo>
                      <a:pt x="829" y="12924"/>
                    </a:lnTo>
                    <a:lnTo>
                      <a:pt x="829" y="12922"/>
                    </a:lnTo>
                    <a:lnTo>
                      <a:pt x="827" y="12922"/>
                    </a:lnTo>
                    <a:lnTo>
                      <a:pt x="827" y="12920"/>
                    </a:lnTo>
                    <a:lnTo>
                      <a:pt x="825" y="12920"/>
                    </a:lnTo>
                    <a:lnTo>
                      <a:pt x="825" y="12917"/>
                    </a:lnTo>
                    <a:lnTo>
                      <a:pt x="824" y="12917"/>
                    </a:lnTo>
                    <a:lnTo>
                      <a:pt x="824" y="12915"/>
                    </a:lnTo>
                    <a:lnTo>
                      <a:pt x="822" y="12915"/>
                    </a:lnTo>
                    <a:lnTo>
                      <a:pt x="822" y="12914"/>
                    </a:lnTo>
                    <a:lnTo>
                      <a:pt x="820" y="12914"/>
                    </a:lnTo>
                    <a:lnTo>
                      <a:pt x="820" y="12912"/>
                    </a:lnTo>
                    <a:lnTo>
                      <a:pt x="819" y="12912"/>
                    </a:lnTo>
                    <a:lnTo>
                      <a:pt x="819" y="12910"/>
                    </a:lnTo>
                    <a:lnTo>
                      <a:pt x="817" y="12910"/>
                    </a:lnTo>
                    <a:lnTo>
                      <a:pt x="817" y="12909"/>
                    </a:lnTo>
                    <a:lnTo>
                      <a:pt x="815" y="12909"/>
                    </a:lnTo>
                    <a:lnTo>
                      <a:pt x="815" y="12905"/>
                    </a:lnTo>
                    <a:lnTo>
                      <a:pt x="814" y="12905"/>
                    </a:lnTo>
                    <a:lnTo>
                      <a:pt x="814" y="12904"/>
                    </a:lnTo>
                    <a:lnTo>
                      <a:pt x="812" y="12904"/>
                    </a:lnTo>
                    <a:lnTo>
                      <a:pt x="812" y="12902"/>
                    </a:lnTo>
                    <a:lnTo>
                      <a:pt x="810" y="12902"/>
                    </a:lnTo>
                    <a:lnTo>
                      <a:pt x="810" y="12900"/>
                    </a:lnTo>
                    <a:lnTo>
                      <a:pt x="809" y="12900"/>
                    </a:lnTo>
                    <a:lnTo>
                      <a:pt x="809" y="12899"/>
                    </a:lnTo>
                    <a:lnTo>
                      <a:pt x="807" y="12899"/>
                    </a:lnTo>
                    <a:lnTo>
                      <a:pt x="807" y="12897"/>
                    </a:lnTo>
                    <a:lnTo>
                      <a:pt x="805" y="12897"/>
                    </a:lnTo>
                    <a:lnTo>
                      <a:pt x="805" y="12894"/>
                    </a:lnTo>
                    <a:lnTo>
                      <a:pt x="804" y="12894"/>
                    </a:lnTo>
                    <a:lnTo>
                      <a:pt x="804" y="12892"/>
                    </a:lnTo>
                    <a:lnTo>
                      <a:pt x="802" y="12892"/>
                    </a:lnTo>
                    <a:lnTo>
                      <a:pt x="802" y="12890"/>
                    </a:lnTo>
                    <a:lnTo>
                      <a:pt x="800" y="12890"/>
                    </a:lnTo>
                    <a:lnTo>
                      <a:pt x="800" y="12889"/>
                    </a:lnTo>
                    <a:lnTo>
                      <a:pt x="799" y="12889"/>
                    </a:lnTo>
                    <a:lnTo>
                      <a:pt x="799" y="12887"/>
                    </a:lnTo>
                    <a:lnTo>
                      <a:pt x="797" y="12887"/>
                    </a:lnTo>
                    <a:lnTo>
                      <a:pt x="797" y="12885"/>
                    </a:lnTo>
                    <a:lnTo>
                      <a:pt x="795" y="12885"/>
                    </a:lnTo>
                    <a:lnTo>
                      <a:pt x="795" y="12882"/>
                    </a:lnTo>
                    <a:lnTo>
                      <a:pt x="794" y="12882"/>
                    </a:lnTo>
                    <a:lnTo>
                      <a:pt x="794" y="12880"/>
                    </a:lnTo>
                    <a:lnTo>
                      <a:pt x="792" y="12880"/>
                    </a:lnTo>
                    <a:lnTo>
                      <a:pt x="792" y="12879"/>
                    </a:lnTo>
                    <a:lnTo>
                      <a:pt x="790" y="12879"/>
                    </a:lnTo>
                    <a:lnTo>
                      <a:pt x="790" y="12877"/>
                    </a:lnTo>
                    <a:lnTo>
                      <a:pt x="789" y="12877"/>
                    </a:lnTo>
                    <a:lnTo>
                      <a:pt x="789" y="12875"/>
                    </a:lnTo>
                    <a:lnTo>
                      <a:pt x="787" y="12875"/>
                    </a:lnTo>
                    <a:lnTo>
                      <a:pt x="787" y="12874"/>
                    </a:lnTo>
                    <a:lnTo>
                      <a:pt x="785" y="12874"/>
                    </a:lnTo>
                    <a:lnTo>
                      <a:pt x="785" y="12870"/>
                    </a:lnTo>
                    <a:lnTo>
                      <a:pt x="784" y="12870"/>
                    </a:lnTo>
                    <a:lnTo>
                      <a:pt x="784" y="12869"/>
                    </a:lnTo>
                    <a:lnTo>
                      <a:pt x="782" y="12869"/>
                    </a:lnTo>
                    <a:lnTo>
                      <a:pt x="782" y="12867"/>
                    </a:lnTo>
                    <a:lnTo>
                      <a:pt x="780" y="12867"/>
                    </a:lnTo>
                    <a:lnTo>
                      <a:pt x="780" y="12865"/>
                    </a:lnTo>
                    <a:lnTo>
                      <a:pt x="779" y="12865"/>
                    </a:lnTo>
                    <a:lnTo>
                      <a:pt x="779" y="12864"/>
                    </a:lnTo>
                    <a:lnTo>
                      <a:pt x="777" y="12864"/>
                    </a:lnTo>
                    <a:lnTo>
                      <a:pt x="777" y="12862"/>
                    </a:lnTo>
                    <a:lnTo>
                      <a:pt x="775" y="12862"/>
                    </a:lnTo>
                    <a:lnTo>
                      <a:pt x="775" y="12860"/>
                    </a:lnTo>
                    <a:lnTo>
                      <a:pt x="774" y="12860"/>
                    </a:lnTo>
                    <a:lnTo>
                      <a:pt x="774" y="12857"/>
                    </a:lnTo>
                    <a:lnTo>
                      <a:pt x="772" y="12857"/>
                    </a:lnTo>
                    <a:lnTo>
                      <a:pt x="772" y="12855"/>
                    </a:lnTo>
                    <a:lnTo>
                      <a:pt x="770" y="12855"/>
                    </a:lnTo>
                    <a:lnTo>
                      <a:pt x="770" y="12854"/>
                    </a:lnTo>
                    <a:lnTo>
                      <a:pt x="769" y="12854"/>
                    </a:lnTo>
                    <a:lnTo>
                      <a:pt x="769" y="12852"/>
                    </a:lnTo>
                    <a:lnTo>
                      <a:pt x="767" y="12852"/>
                    </a:lnTo>
                    <a:lnTo>
                      <a:pt x="767" y="12850"/>
                    </a:lnTo>
                    <a:lnTo>
                      <a:pt x="765" y="12850"/>
                    </a:lnTo>
                    <a:lnTo>
                      <a:pt x="765" y="12849"/>
                    </a:lnTo>
                    <a:lnTo>
                      <a:pt x="764" y="12849"/>
                    </a:lnTo>
                    <a:lnTo>
                      <a:pt x="764" y="12845"/>
                    </a:lnTo>
                    <a:lnTo>
                      <a:pt x="762" y="12845"/>
                    </a:lnTo>
                    <a:lnTo>
                      <a:pt x="762" y="12844"/>
                    </a:lnTo>
                    <a:lnTo>
                      <a:pt x="760" y="12844"/>
                    </a:lnTo>
                    <a:lnTo>
                      <a:pt x="760" y="12842"/>
                    </a:lnTo>
                    <a:lnTo>
                      <a:pt x="759" y="12842"/>
                    </a:lnTo>
                    <a:lnTo>
                      <a:pt x="759" y="12840"/>
                    </a:lnTo>
                    <a:lnTo>
                      <a:pt x="757" y="12840"/>
                    </a:lnTo>
                    <a:lnTo>
                      <a:pt x="757" y="12839"/>
                    </a:lnTo>
                    <a:lnTo>
                      <a:pt x="755" y="12839"/>
                    </a:lnTo>
                    <a:lnTo>
                      <a:pt x="755" y="12837"/>
                    </a:lnTo>
                    <a:lnTo>
                      <a:pt x="754" y="12837"/>
                    </a:lnTo>
                    <a:lnTo>
                      <a:pt x="754" y="12834"/>
                    </a:lnTo>
                    <a:lnTo>
                      <a:pt x="752" y="12834"/>
                    </a:lnTo>
                    <a:lnTo>
                      <a:pt x="752" y="12832"/>
                    </a:lnTo>
                    <a:lnTo>
                      <a:pt x="750" y="12832"/>
                    </a:lnTo>
                    <a:lnTo>
                      <a:pt x="750" y="12830"/>
                    </a:lnTo>
                    <a:lnTo>
                      <a:pt x="749" y="12830"/>
                    </a:lnTo>
                    <a:lnTo>
                      <a:pt x="749" y="12829"/>
                    </a:lnTo>
                    <a:lnTo>
                      <a:pt x="747" y="12829"/>
                    </a:lnTo>
                    <a:lnTo>
                      <a:pt x="747" y="12827"/>
                    </a:lnTo>
                    <a:lnTo>
                      <a:pt x="745" y="12827"/>
                    </a:lnTo>
                    <a:lnTo>
                      <a:pt x="745" y="12825"/>
                    </a:lnTo>
                    <a:lnTo>
                      <a:pt x="744" y="12825"/>
                    </a:lnTo>
                    <a:lnTo>
                      <a:pt x="744" y="12822"/>
                    </a:lnTo>
                    <a:lnTo>
                      <a:pt x="742" y="12822"/>
                    </a:lnTo>
                    <a:lnTo>
                      <a:pt x="742" y="12820"/>
                    </a:lnTo>
                    <a:lnTo>
                      <a:pt x="740" y="12820"/>
                    </a:lnTo>
                    <a:lnTo>
                      <a:pt x="740" y="12819"/>
                    </a:lnTo>
                    <a:lnTo>
                      <a:pt x="739" y="12819"/>
                    </a:lnTo>
                    <a:lnTo>
                      <a:pt x="739" y="12817"/>
                    </a:lnTo>
                    <a:lnTo>
                      <a:pt x="737" y="12817"/>
                    </a:lnTo>
                    <a:lnTo>
                      <a:pt x="737" y="12815"/>
                    </a:lnTo>
                    <a:lnTo>
                      <a:pt x="735" y="12815"/>
                    </a:lnTo>
                    <a:lnTo>
                      <a:pt x="735" y="12814"/>
                    </a:lnTo>
                    <a:lnTo>
                      <a:pt x="734" y="12814"/>
                    </a:lnTo>
                    <a:lnTo>
                      <a:pt x="734" y="12812"/>
                    </a:lnTo>
                    <a:lnTo>
                      <a:pt x="732" y="12812"/>
                    </a:lnTo>
                    <a:lnTo>
                      <a:pt x="732" y="12809"/>
                    </a:lnTo>
                    <a:lnTo>
                      <a:pt x="730" y="12809"/>
                    </a:lnTo>
                    <a:lnTo>
                      <a:pt x="730" y="12807"/>
                    </a:lnTo>
                    <a:lnTo>
                      <a:pt x="729" y="12807"/>
                    </a:lnTo>
                    <a:lnTo>
                      <a:pt x="729" y="12805"/>
                    </a:lnTo>
                    <a:lnTo>
                      <a:pt x="727" y="12805"/>
                    </a:lnTo>
                    <a:lnTo>
                      <a:pt x="727" y="12804"/>
                    </a:lnTo>
                    <a:lnTo>
                      <a:pt x="725" y="12804"/>
                    </a:lnTo>
                    <a:lnTo>
                      <a:pt x="725" y="12802"/>
                    </a:lnTo>
                    <a:lnTo>
                      <a:pt x="724" y="12802"/>
                    </a:lnTo>
                    <a:lnTo>
                      <a:pt x="724" y="12799"/>
                    </a:lnTo>
                    <a:lnTo>
                      <a:pt x="722" y="12799"/>
                    </a:lnTo>
                    <a:lnTo>
                      <a:pt x="722" y="12797"/>
                    </a:lnTo>
                    <a:lnTo>
                      <a:pt x="720" y="12797"/>
                    </a:lnTo>
                    <a:lnTo>
                      <a:pt x="720" y="12795"/>
                    </a:lnTo>
                    <a:lnTo>
                      <a:pt x="719" y="12795"/>
                    </a:lnTo>
                    <a:lnTo>
                      <a:pt x="719" y="12792"/>
                    </a:lnTo>
                    <a:lnTo>
                      <a:pt x="717" y="12792"/>
                    </a:lnTo>
                    <a:lnTo>
                      <a:pt x="717" y="12790"/>
                    </a:lnTo>
                    <a:lnTo>
                      <a:pt x="715" y="12790"/>
                    </a:lnTo>
                    <a:lnTo>
                      <a:pt x="715" y="12789"/>
                    </a:lnTo>
                    <a:lnTo>
                      <a:pt x="714" y="12789"/>
                    </a:lnTo>
                    <a:lnTo>
                      <a:pt x="714" y="12787"/>
                    </a:lnTo>
                    <a:lnTo>
                      <a:pt x="712" y="12787"/>
                    </a:lnTo>
                    <a:lnTo>
                      <a:pt x="712" y="12784"/>
                    </a:lnTo>
                    <a:lnTo>
                      <a:pt x="710" y="12784"/>
                    </a:lnTo>
                    <a:lnTo>
                      <a:pt x="710" y="12782"/>
                    </a:lnTo>
                    <a:lnTo>
                      <a:pt x="709" y="12782"/>
                    </a:lnTo>
                    <a:lnTo>
                      <a:pt x="709" y="12780"/>
                    </a:lnTo>
                    <a:lnTo>
                      <a:pt x="707" y="12780"/>
                    </a:lnTo>
                    <a:lnTo>
                      <a:pt x="707" y="12777"/>
                    </a:lnTo>
                    <a:lnTo>
                      <a:pt x="705" y="12777"/>
                    </a:lnTo>
                    <a:lnTo>
                      <a:pt x="705" y="12775"/>
                    </a:lnTo>
                    <a:lnTo>
                      <a:pt x="704" y="12775"/>
                    </a:lnTo>
                    <a:lnTo>
                      <a:pt x="704" y="12774"/>
                    </a:lnTo>
                    <a:lnTo>
                      <a:pt x="702" y="12774"/>
                    </a:lnTo>
                    <a:lnTo>
                      <a:pt x="702" y="12772"/>
                    </a:lnTo>
                    <a:lnTo>
                      <a:pt x="700" y="12772"/>
                    </a:lnTo>
                    <a:lnTo>
                      <a:pt x="700" y="12769"/>
                    </a:lnTo>
                    <a:lnTo>
                      <a:pt x="699" y="12769"/>
                    </a:lnTo>
                    <a:lnTo>
                      <a:pt x="699" y="12767"/>
                    </a:lnTo>
                    <a:lnTo>
                      <a:pt x="697" y="12767"/>
                    </a:lnTo>
                    <a:lnTo>
                      <a:pt x="697" y="12765"/>
                    </a:lnTo>
                    <a:lnTo>
                      <a:pt x="695" y="12765"/>
                    </a:lnTo>
                    <a:lnTo>
                      <a:pt x="695" y="12764"/>
                    </a:lnTo>
                    <a:lnTo>
                      <a:pt x="694" y="12764"/>
                    </a:lnTo>
                    <a:lnTo>
                      <a:pt x="694" y="12760"/>
                    </a:lnTo>
                    <a:lnTo>
                      <a:pt x="692" y="12760"/>
                    </a:lnTo>
                    <a:lnTo>
                      <a:pt x="692" y="12759"/>
                    </a:lnTo>
                    <a:lnTo>
                      <a:pt x="690" y="12759"/>
                    </a:lnTo>
                    <a:lnTo>
                      <a:pt x="690" y="12757"/>
                    </a:lnTo>
                    <a:lnTo>
                      <a:pt x="689" y="12757"/>
                    </a:lnTo>
                    <a:lnTo>
                      <a:pt x="689" y="12754"/>
                    </a:lnTo>
                    <a:lnTo>
                      <a:pt x="687" y="12754"/>
                    </a:lnTo>
                    <a:lnTo>
                      <a:pt x="687" y="12752"/>
                    </a:lnTo>
                    <a:lnTo>
                      <a:pt x="685" y="12752"/>
                    </a:lnTo>
                    <a:lnTo>
                      <a:pt x="685" y="12750"/>
                    </a:lnTo>
                    <a:lnTo>
                      <a:pt x="684" y="12750"/>
                    </a:lnTo>
                    <a:lnTo>
                      <a:pt x="684" y="12749"/>
                    </a:lnTo>
                    <a:lnTo>
                      <a:pt x="682" y="12749"/>
                    </a:lnTo>
                    <a:lnTo>
                      <a:pt x="682" y="12745"/>
                    </a:lnTo>
                    <a:lnTo>
                      <a:pt x="680" y="12745"/>
                    </a:lnTo>
                    <a:lnTo>
                      <a:pt x="680" y="12744"/>
                    </a:lnTo>
                    <a:lnTo>
                      <a:pt x="679" y="12744"/>
                    </a:lnTo>
                    <a:lnTo>
                      <a:pt x="679" y="12742"/>
                    </a:lnTo>
                    <a:lnTo>
                      <a:pt x="677" y="12742"/>
                    </a:lnTo>
                    <a:lnTo>
                      <a:pt x="677" y="12739"/>
                    </a:lnTo>
                    <a:lnTo>
                      <a:pt x="675" y="12739"/>
                    </a:lnTo>
                    <a:lnTo>
                      <a:pt x="675" y="12737"/>
                    </a:lnTo>
                    <a:lnTo>
                      <a:pt x="674" y="12737"/>
                    </a:lnTo>
                    <a:lnTo>
                      <a:pt x="674" y="12735"/>
                    </a:lnTo>
                    <a:lnTo>
                      <a:pt x="672" y="12735"/>
                    </a:lnTo>
                    <a:lnTo>
                      <a:pt x="672" y="12734"/>
                    </a:lnTo>
                    <a:lnTo>
                      <a:pt x="670" y="12734"/>
                    </a:lnTo>
                    <a:lnTo>
                      <a:pt x="670" y="12730"/>
                    </a:lnTo>
                    <a:lnTo>
                      <a:pt x="669" y="12730"/>
                    </a:lnTo>
                    <a:lnTo>
                      <a:pt x="669" y="12729"/>
                    </a:lnTo>
                    <a:lnTo>
                      <a:pt x="667" y="12729"/>
                    </a:lnTo>
                    <a:lnTo>
                      <a:pt x="667" y="12727"/>
                    </a:lnTo>
                    <a:lnTo>
                      <a:pt x="665" y="12727"/>
                    </a:lnTo>
                    <a:lnTo>
                      <a:pt x="665" y="12725"/>
                    </a:lnTo>
                    <a:lnTo>
                      <a:pt x="664" y="12725"/>
                    </a:lnTo>
                    <a:lnTo>
                      <a:pt x="664" y="12722"/>
                    </a:lnTo>
                    <a:lnTo>
                      <a:pt x="662" y="12722"/>
                    </a:lnTo>
                    <a:lnTo>
                      <a:pt x="662" y="12720"/>
                    </a:lnTo>
                    <a:lnTo>
                      <a:pt x="660" y="12720"/>
                    </a:lnTo>
                    <a:lnTo>
                      <a:pt x="660" y="12719"/>
                    </a:lnTo>
                    <a:lnTo>
                      <a:pt x="659" y="12719"/>
                    </a:lnTo>
                    <a:lnTo>
                      <a:pt x="659" y="12715"/>
                    </a:lnTo>
                    <a:lnTo>
                      <a:pt x="657" y="12715"/>
                    </a:lnTo>
                    <a:lnTo>
                      <a:pt x="657" y="12714"/>
                    </a:lnTo>
                    <a:lnTo>
                      <a:pt x="655" y="12714"/>
                    </a:lnTo>
                    <a:lnTo>
                      <a:pt x="655" y="12712"/>
                    </a:lnTo>
                    <a:lnTo>
                      <a:pt x="654" y="12712"/>
                    </a:lnTo>
                    <a:lnTo>
                      <a:pt x="654" y="12710"/>
                    </a:lnTo>
                    <a:lnTo>
                      <a:pt x="652" y="12710"/>
                    </a:lnTo>
                    <a:lnTo>
                      <a:pt x="652" y="12707"/>
                    </a:lnTo>
                    <a:lnTo>
                      <a:pt x="650" y="12707"/>
                    </a:lnTo>
                    <a:lnTo>
                      <a:pt x="650" y="12705"/>
                    </a:lnTo>
                    <a:lnTo>
                      <a:pt x="649" y="12705"/>
                    </a:lnTo>
                    <a:lnTo>
                      <a:pt x="649" y="12704"/>
                    </a:lnTo>
                    <a:lnTo>
                      <a:pt x="647" y="12704"/>
                    </a:lnTo>
                    <a:lnTo>
                      <a:pt x="647" y="12700"/>
                    </a:lnTo>
                    <a:lnTo>
                      <a:pt x="645" y="12700"/>
                    </a:lnTo>
                    <a:lnTo>
                      <a:pt x="645" y="12699"/>
                    </a:lnTo>
                    <a:lnTo>
                      <a:pt x="644" y="12699"/>
                    </a:lnTo>
                    <a:lnTo>
                      <a:pt x="644" y="12697"/>
                    </a:lnTo>
                    <a:lnTo>
                      <a:pt x="642" y="12697"/>
                    </a:lnTo>
                    <a:lnTo>
                      <a:pt x="642" y="12695"/>
                    </a:lnTo>
                    <a:lnTo>
                      <a:pt x="640" y="12695"/>
                    </a:lnTo>
                    <a:lnTo>
                      <a:pt x="640" y="12692"/>
                    </a:lnTo>
                    <a:lnTo>
                      <a:pt x="639" y="12692"/>
                    </a:lnTo>
                    <a:lnTo>
                      <a:pt x="639" y="12690"/>
                    </a:lnTo>
                    <a:lnTo>
                      <a:pt x="637" y="12690"/>
                    </a:lnTo>
                    <a:lnTo>
                      <a:pt x="637" y="12689"/>
                    </a:lnTo>
                    <a:lnTo>
                      <a:pt x="635" y="12689"/>
                    </a:lnTo>
                    <a:lnTo>
                      <a:pt x="635" y="12687"/>
                    </a:lnTo>
                    <a:lnTo>
                      <a:pt x="634" y="12687"/>
                    </a:lnTo>
                    <a:lnTo>
                      <a:pt x="634" y="12684"/>
                    </a:lnTo>
                    <a:lnTo>
                      <a:pt x="632" y="12684"/>
                    </a:lnTo>
                    <a:lnTo>
                      <a:pt x="632" y="12682"/>
                    </a:lnTo>
                    <a:lnTo>
                      <a:pt x="630" y="12682"/>
                    </a:lnTo>
                    <a:lnTo>
                      <a:pt x="630" y="12679"/>
                    </a:lnTo>
                    <a:lnTo>
                      <a:pt x="629" y="12679"/>
                    </a:lnTo>
                    <a:lnTo>
                      <a:pt x="629" y="12677"/>
                    </a:lnTo>
                    <a:lnTo>
                      <a:pt x="627" y="12677"/>
                    </a:lnTo>
                    <a:lnTo>
                      <a:pt x="627" y="12675"/>
                    </a:lnTo>
                    <a:lnTo>
                      <a:pt x="625" y="12675"/>
                    </a:lnTo>
                    <a:lnTo>
                      <a:pt x="625" y="12672"/>
                    </a:lnTo>
                    <a:lnTo>
                      <a:pt x="624" y="12672"/>
                    </a:lnTo>
                    <a:lnTo>
                      <a:pt x="624" y="12670"/>
                    </a:lnTo>
                    <a:lnTo>
                      <a:pt x="622" y="12670"/>
                    </a:lnTo>
                    <a:lnTo>
                      <a:pt x="622" y="12667"/>
                    </a:lnTo>
                    <a:lnTo>
                      <a:pt x="620" y="12667"/>
                    </a:lnTo>
                    <a:lnTo>
                      <a:pt x="620" y="12665"/>
                    </a:lnTo>
                    <a:lnTo>
                      <a:pt x="619" y="12665"/>
                    </a:lnTo>
                    <a:lnTo>
                      <a:pt x="619" y="12664"/>
                    </a:lnTo>
                    <a:lnTo>
                      <a:pt x="617" y="12664"/>
                    </a:lnTo>
                    <a:lnTo>
                      <a:pt x="617" y="12660"/>
                    </a:lnTo>
                    <a:lnTo>
                      <a:pt x="615" y="12660"/>
                    </a:lnTo>
                    <a:lnTo>
                      <a:pt x="615" y="12659"/>
                    </a:lnTo>
                    <a:lnTo>
                      <a:pt x="614" y="12659"/>
                    </a:lnTo>
                    <a:lnTo>
                      <a:pt x="614" y="12655"/>
                    </a:lnTo>
                    <a:lnTo>
                      <a:pt x="612" y="12655"/>
                    </a:lnTo>
                    <a:lnTo>
                      <a:pt x="612" y="12654"/>
                    </a:lnTo>
                    <a:lnTo>
                      <a:pt x="610" y="12654"/>
                    </a:lnTo>
                    <a:lnTo>
                      <a:pt x="610" y="12650"/>
                    </a:lnTo>
                    <a:lnTo>
                      <a:pt x="609" y="12650"/>
                    </a:lnTo>
                    <a:lnTo>
                      <a:pt x="609" y="12649"/>
                    </a:lnTo>
                    <a:lnTo>
                      <a:pt x="607" y="12649"/>
                    </a:lnTo>
                    <a:lnTo>
                      <a:pt x="607" y="12647"/>
                    </a:lnTo>
                    <a:lnTo>
                      <a:pt x="605" y="12647"/>
                    </a:lnTo>
                    <a:lnTo>
                      <a:pt x="605" y="12644"/>
                    </a:lnTo>
                    <a:lnTo>
                      <a:pt x="604" y="12644"/>
                    </a:lnTo>
                    <a:lnTo>
                      <a:pt x="604" y="12642"/>
                    </a:lnTo>
                    <a:lnTo>
                      <a:pt x="602" y="12642"/>
                    </a:lnTo>
                    <a:lnTo>
                      <a:pt x="602" y="12639"/>
                    </a:lnTo>
                    <a:lnTo>
                      <a:pt x="600" y="12639"/>
                    </a:lnTo>
                    <a:lnTo>
                      <a:pt x="600" y="12637"/>
                    </a:lnTo>
                    <a:lnTo>
                      <a:pt x="599" y="12637"/>
                    </a:lnTo>
                    <a:lnTo>
                      <a:pt x="599" y="12635"/>
                    </a:lnTo>
                    <a:lnTo>
                      <a:pt x="597" y="12635"/>
                    </a:lnTo>
                    <a:lnTo>
                      <a:pt x="597" y="12632"/>
                    </a:lnTo>
                    <a:lnTo>
                      <a:pt x="595" y="12632"/>
                    </a:lnTo>
                    <a:lnTo>
                      <a:pt x="595" y="12630"/>
                    </a:lnTo>
                    <a:lnTo>
                      <a:pt x="594" y="12630"/>
                    </a:lnTo>
                    <a:lnTo>
                      <a:pt x="594" y="12627"/>
                    </a:lnTo>
                    <a:lnTo>
                      <a:pt x="592" y="12627"/>
                    </a:lnTo>
                    <a:lnTo>
                      <a:pt x="592" y="12625"/>
                    </a:lnTo>
                    <a:lnTo>
                      <a:pt x="590" y="12625"/>
                    </a:lnTo>
                    <a:lnTo>
                      <a:pt x="590" y="12624"/>
                    </a:lnTo>
                    <a:lnTo>
                      <a:pt x="589" y="12624"/>
                    </a:lnTo>
                    <a:lnTo>
                      <a:pt x="589" y="12620"/>
                    </a:lnTo>
                    <a:lnTo>
                      <a:pt x="587" y="12620"/>
                    </a:lnTo>
                    <a:lnTo>
                      <a:pt x="587" y="12619"/>
                    </a:lnTo>
                    <a:lnTo>
                      <a:pt x="585" y="12619"/>
                    </a:lnTo>
                    <a:lnTo>
                      <a:pt x="585" y="12615"/>
                    </a:lnTo>
                    <a:lnTo>
                      <a:pt x="584" y="12615"/>
                    </a:lnTo>
                    <a:lnTo>
                      <a:pt x="584" y="12614"/>
                    </a:lnTo>
                    <a:lnTo>
                      <a:pt x="582" y="12614"/>
                    </a:lnTo>
                    <a:lnTo>
                      <a:pt x="582" y="12610"/>
                    </a:lnTo>
                    <a:lnTo>
                      <a:pt x="580" y="12610"/>
                    </a:lnTo>
                    <a:lnTo>
                      <a:pt x="580" y="12609"/>
                    </a:lnTo>
                    <a:lnTo>
                      <a:pt x="579" y="12609"/>
                    </a:lnTo>
                    <a:lnTo>
                      <a:pt x="579" y="12607"/>
                    </a:lnTo>
                    <a:lnTo>
                      <a:pt x="577" y="12607"/>
                    </a:lnTo>
                    <a:lnTo>
                      <a:pt x="577" y="12604"/>
                    </a:lnTo>
                    <a:lnTo>
                      <a:pt x="575" y="12604"/>
                    </a:lnTo>
                    <a:lnTo>
                      <a:pt x="575" y="12602"/>
                    </a:lnTo>
                    <a:lnTo>
                      <a:pt x="574" y="12602"/>
                    </a:lnTo>
                    <a:lnTo>
                      <a:pt x="574" y="12599"/>
                    </a:lnTo>
                    <a:lnTo>
                      <a:pt x="572" y="12599"/>
                    </a:lnTo>
                    <a:lnTo>
                      <a:pt x="572" y="12597"/>
                    </a:lnTo>
                    <a:lnTo>
                      <a:pt x="570" y="12597"/>
                    </a:lnTo>
                    <a:lnTo>
                      <a:pt x="570" y="12595"/>
                    </a:lnTo>
                    <a:lnTo>
                      <a:pt x="569" y="12595"/>
                    </a:lnTo>
                    <a:lnTo>
                      <a:pt x="569" y="12592"/>
                    </a:lnTo>
                    <a:lnTo>
                      <a:pt x="567" y="12592"/>
                    </a:lnTo>
                    <a:lnTo>
                      <a:pt x="567" y="12590"/>
                    </a:lnTo>
                    <a:lnTo>
                      <a:pt x="565" y="12590"/>
                    </a:lnTo>
                    <a:lnTo>
                      <a:pt x="565" y="12587"/>
                    </a:lnTo>
                    <a:lnTo>
                      <a:pt x="564" y="12587"/>
                    </a:lnTo>
                    <a:lnTo>
                      <a:pt x="564" y="12585"/>
                    </a:lnTo>
                    <a:lnTo>
                      <a:pt x="562" y="12585"/>
                    </a:lnTo>
                    <a:lnTo>
                      <a:pt x="562" y="12584"/>
                    </a:lnTo>
                    <a:lnTo>
                      <a:pt x="560" y="12584"/>
                    </a:lnTo>
                    <a:lnTo>
                      <a:pt x="560" y="12580"/>
                    </a:lnTo>
                    <a:lnTo>
                      <a:pt x="559" y="12580"/>
                    </a:lnTo>
                    <a:lnTo>
                      <a:pt x="559" y="12579"/>
                    </a:lnTo>
                    <a:lnTo>
                      <a:pt x="557" y="12579"/>
                    </a:lnTo>
                    <a:lnTo>
                      <a:pt x="557" y="12575"/>
                    </a:lnTo>
                    <a:lnTo>
                      <a:pt x="555" y="12575"/>
                    </a:lnTo>
                    <a:lnTo>
                      <a:pt x="555" y="12574"/>
                    </a:lnTo>
                    <a:lnTo>
                      <a:pt x="554" y="12574"/>
                    </a:lnTo>
                    <a:lnTo>
                      <a:pt x="554" y="12570"/>
                    </a:lnTo>
                    <a:lnTo>
                      <a:pt x="552" y="12570"/>
                    </a:lnTo>
                    <a:lnTo>
                      <a:pt x="552" y="12569"/>
                    </a:lnTo>
                    <a:lnTo>
                      <a:pt x="550" y="12569"/>
                    </a:lnTo>
                    <a:lnTo>
                      <a:pt x="550" y="12567"/>
                    </a:lnTo>
                    <a:lnTo>
                      <a:pt x="549" y="12567"/>
                    </a:lnTo>
                    <a:lnTo>
                      <a:pt x="549" y="12564"/>
                    </a:lnTo>
                    <a:lnTo>
                      <a:pt x="547" y="12564"/>
                    </a:lnTo>
                    <a:lnTo>
                      <a:pt x="547" y="12562"/>
                    </a:lnTo>
                    <a:lnTo>
                      <a:pt x="545" y="12562"/>
                    </a:lnTo>
                    <a:lnTo>
                      <a:pt x="545" y="12559"/>
                    </a:lnTo>
                    <a:lnTo>
                      <a:pt x="544" y="12559"/>
                    </a:lnTo>
                    <a:lnTo>
                      <a:pt x="544" y="12557"/>
                    </a:lnTo>
                    <a:lnTo>
                      <a:pt x="542" y="12557"/>
                    </a:lnTo>
                    <a:lnTo>
                      <a:pt x="542" y="12554"/>
                    </a:lnTo>
                    <a:lnTo>
                      <a:pt x="540" y="12554"/>
                    </a:lnTo>
                    <a:lnTo>
                      <a:pt x="540" y="12552"/>
                    </a:lnTo>
                    <a:lnTo>
                      <a:pt x="539" y="12552"/>
                    </a:lnTo>
                    <a:lnTo>
                      <a:pt x="539" y="12549"/>
                    </a:lnTo>
                    <a:lnTo>
                      <a:pt x="537" y="12549"/>
                    </a:lnTo>
                    <a:lnTo>
                      <a:pt x="537" y="12547"/>
                    </a:lnTo>
                    <a:lnTo>
                      <a:pt x="535" y="12547"/>
                    </a:lnTo>
                    <a:lnTo>
                      <a:pt x="535" y="12544"/>
                    </a:lnTo>
                    <a:lnTo>
                      <a:pt x="534" y="12544"/>
                    </a:lnTo>
                    <a:lnTo>
                      <a:pt x="534" y="12540"/>
                    </a:lnTo>
                    <a:lnTo>
                      <a:pt x="532" y="12540"/>
                    </a:lnTo>
                    <a:lnTo>
                      <a:pt x="532" y="12539"/>
                    </a:lnTo>
                    <a:lnTo>
                      <a:pt x="530" y="12539"/>
                    </a:lnTo>
                    <a:lnTo>
                      <a:pt x="530" y="12535"/>
                    </a:lnTo>
                    <a:lnTo>
                      <a:pt x="529" y="12535"/>
                    </a:lnTo>
                    <a:lnTo>
                      <a:pt x="529" y="12534"/>
                    </a:lnTo>
                    <a:lnTo>
                      <a:pt x="527" y="12534"/>
                    </a:lnTo>
                    <a:lnTo>
                      <a:pt x="527" y="12530"/>
                    </a:lnTo>
                    <a:lnTo>
                      <a:pt x="525" y="12530"/>
                    </a:lnTo>
                    <a:lnTo>
                      <a:pt x="525" y="12529"/>
                    </a:lnTo>
                    <a:lnTo>
                      <a:pt x="524" y="12529"/>
                    </a:lnTo>
                    <a:lnTo>
                      <a:pt x="524" y="12525"/>
                    </a:lnTo>
                    <a:lnTo>
                      <a:pt x="522" y="12525"/>
                    </a:lnTo>
                    <a:lnTo>
                      <a:pt x="522" y="12522"/>
                    </a:lnTo>
                    <a:lnTo>
                      <a:pt x="520" y="12522"/>
                    </a:lnTo>
                    <a:lnTo>
                      <a:pt x="520" y="12520"/>
                    </a:lnTo>
                    <a:lnTo>
                      <a:pt x="519" y="12520"/>
                    </a:lnTo>
                    <a:lnTo>
                      <a:pt x="519" y="12517"/>
                    </a:lnTo>
                    <a:lnTo>
                      <a:pt x="517" y="12517"/>
                    </a:lnTo>
                    <a:lnTo>
                      <a:pt x="517" y="12515"/>
                    </a:lnTo>
                    <a:lnTo>
                      <a:pt x="515" y="12515"/>
                    </a:lnTo>
                    <a:lnTo>
                      <a:pt x="515" y="12512"/>
                    </a:lnTo>
                    <a:lnTo>
                      <a:pt x="514" y="12512"/>
                    </a:lnTo>
                    <a:lnTo>
                      <a:pt x="514" y="12510"/>
                    </a:lnTo>
                    <a:lnTo>
                      <a:pt x="512" y="12510"/>
                    </a:lnTo>
                    <a:lnTo>
                      <a:pt x="512" y="12507"/>
                    </a:lnTo>
                    <a:lnTo>
                      <a:pt x="510" y="12507"/>
                    </a:lnTo>
                    <a:lnTo>
                      <a:pt x="510" y="12504"/>
                    </a:lnTo>
                    <a:lnTo>
                      <a:pt x="509" y="12504"/>
                    </a:lnTo>
                    <a:lnTo>
                      <a:pt x="509" y="12502"/>
                    </a:lnTo>
                    <a:lnTo>
                      <a:pt x="507" y="12502"/>
                    </a:lnTo>
                    <a:lnTo>
                      <a:pt x="507" y="12499"/>
                    </a:lnTo>
                    <a:lnTo>
                      <a:pt x="505" y="12499"/>
                    </a:lnTo>
                    <a:lnTo>
                      <a:pt x="505" y="12497"/>
                    </a:lnTo>
                    <a:lnTo>
                      <a:pt x="504" y="12497"/>
                    </a:lnTo>
                    <a:lnTo>
                      <a:pt x="504" y="12494"/>
                    </a:lnTo>
                    <a:lnTo>
                      <a:pt x="502" y="12494"/>
                    </a:lnTo>
                    <a:lnTo>
                      <a:pt x="502" y="12492"/>
                    </a:lnTo>
                    <a:lnTo>
                      <a:pt x="500" y="12492"/>
                    </a:lnTo>
                    <a:lnTo>
                      <a:pt x="500" y="12489"/>
                    </a:lnTo>
                    <a:lnTo>
                      <a:pt x="499" y="12489"/>
                    </a:lnTo>
                    <a:lnTo>
                      <a:pt x="499" y="12487"/>
                    </a:lnTo>
                    <a:lnTo>
                      <a:pt x="497" y="12487"/>
                    </a:lnTo>
                    <a:lnTo>
                      <a:pt x="497" y="12484"/>
                    </a:lnTo>
                    <a:lnTo>
                      <a:pt x="495" y="12484"/>
                    </a:lnTo>
                    <a:lnTo>
                      <a:pt x="495" y="12480"/>
                    </a:lnTo>
                    <a:lnTo>
                      <a:pt x="494" y="12480"/>
                    </a:lnTo>
                    <a:lnTo>
                      <a:pt x="494" y="12479"/>
                    </a:lnTo>
                    <a:lnTo>
                      <a:pt x="492" y="12479"/>
                    </a:lnTo>
                    <a:lnTo>
                      <a:pt x="492" y="12475"/>
                    </a:lnTo>
                    <a:lnTo>
                      <a:pt x="490" y="12475"/>
                    </a:lnTo>
                    <a:lnTo>
                      <a:pt x="490" y="12474"/>
                    </a:lnTo>
                    <a:lnTo>
                      <a:pt x="489" y="12474"/>
                    </a:lnTo>
                    <a:lnTo>
                      <a:pt x="489" y="12470"/>
                    </a:lnTo>
                    <a:lnTo>
                      <a:pt x="487" y="12470"/>
                    </a:lnTo>
                    <a:lnTo>
                      <a:pt x="487" y="12469"/>
                    </a:lnTo>
                    <a:lnTo>
                      <a:pt x="485" y="12469"/>
                    </a:lnTo>
                    <a:lnTo>
                      <a:pt x="485" y="12465"/>
                    </a:lnTo>
                    <a:lnTo>
                      <a:pt x="484" y="12465"/>
                    </a:lnTo>
                    <a:lnTo>
                      <a:pt x="484" y="12462"/>
                    </a:lnTo>
                    <a:lnTo>
                      <a:pt x="482" y="12462"/>
                    </a:lnTo>
                    <a:lnTo>
                      <a:pt x="482" y="12460"/>
                    </a:lnTo>
                    <a:lnTo>
                      <a:pt x="480" y="12460"/>
                    </a:lnTo>
                    <a:lnTo>
                      <a:pt x="480" y="12457"/>
                    </a:lnTo>
                    <a:lnTo>
                      <a:pt x="479" y="12457"/>
                    </a:lnTo>
                    <a:lnTo>
                      <a:pt x="479" y="12455"/>
                    </a:lnTo>
                    <a:lnTo>
                      <a:pt x="477" y="12455"/>
                    </a:lnTo>
                    <a:lnTo>
                      <a:pt x="477" y="12452"/>
                    </a:lnTo>
                    <a:lnTo>
                      <a:pt x="475" y="12452"/>
                    </a:lnTo>
                    <a:lnTo>
                      <a:pt x="475" y="12450"/>
                    </a:lnTo>
                    <a:lnTo>
                      <a:pt x="474" y="12450"/>
                    </a:lnTo>
                    <a:lnTo>
                      <a:pt x="474" y="12447"/>
                    </a:lnTo>
                    <a:lnTo>
                      <a:pt x="472" y="12447"/>
                    </a:lnTo>
                    <a:lnTo>
                      <a:pt x="472" y="12444"/>
                    </a:lnTo>
                    <a:lnTo>
                      <a:pt x="470" y="12444"/>
                    </a:lnTo>
                    <a:lnTo>
                      <a:pt x="470" y="12442"/>
                    </a:lnTo>
                    <a:lnTo>
                      <a:pt x="469" y="12442"/>
                    </a:lnTo>
                    <a:lnTo>
                      <a:pt x="469" y="12439"/>
                    </a:lnTo>
                    <a:lnTo>
                      <a:pt x="467" y="12439"/>
                    </a:lnTo>
                    <a:lnTo>
                      <a:pt x="467" y="12437"/>
                    </a:lnTo>
                    <a:lnTo>
                      <a:pt x="465" y="12437"/>
                    </a:lnTo>
                    <a:lnTo>
                      <a:pt x="465" y="12434"/>
                    </a:lnTo>
                    <a:lnTo>
                      <a:pt x="464" y="12434"/>
                    </a:lnTo>
                    <a:lnTo>
                      <a:pt x="464" y="12432"/>
                    </a:lnTo>
                    <a:lnTo>
                      <a:pt x="462" y="12432"/>
                    </a:lnTo>
                    <a:lnTo>
                      <a:pt x="462" y="12429"/>
                    </a:lnTo>
                    <a:lnTo>
                      <a:pt x="460" y="12429"/>
                    </a:lnTo>
                    <a:lnTo>
                      <a:pt x="460" y="12425"/>
                    </a:lnTo>
                    <a:lnTo>
                      <a:pt x="459" y="12425"/>
                    </a:lnTo>
                    <a:lnTo>
                      <a:pt x="459" y="12422"/>
                    </a:lnTo>
                    <a:lnTo>
                      <a:pt x="457" y="12422"/>
                    </a:lnTo>
                    <a:lnTo>
                      <a:pt x="457" y="12420"/>
                    </a:lnTo>
                    <a:lnTo>
                      <a:pt x="455" y="12420"/>
                    </a:lnTo>
                    <a:lnTo>
                      <a:pt x="455" y="12417"/>
                    </a:lnTo>
                    <a:lnTo>
                      <a:pt x="454" y="12417"/>
                    </a:lnTo>
                    <a:lnTo>
                      <a:pt x="454" y="12414"/>
                    </a:lnTo>
                    <a:lnTo>
                      <a:pt x="452" y="12414"/>
                    </a:lnTo>
                    <a:lnTo>
                      <a:pt x="452" y="12410"/>
                    </a:lnTo>
                    <a:lnTo>
                      <a:pt x="450" y="12410"/>
                    </a:lnTo>
                    <a:lnTo>
                      <a:pt x="450" y="12409"/>
                    </a:lnTo>
                    <a:lnTo>
                      <a:pt x="449" y="12409"/>
                    </a:lnTo>
                    <a:lnTo>
                      <a:pt x="449" y="12405"/>
                    </a:lnTo>
                    <a:lnTo>
                      <a:pt x="447" y="12405"/>
                    </a:lnTo>
                    <a:lnTo>
                      <a:pt x="447" y="12402"/>
                    </a:lnTo>
                    <a:lnTo>
                      <a:pt x="445" y="12402"/>
                    </a:lnTo>
                    <a:lnTo>
                      <a:pt x="445" y="12399"/>
                    </a:lnTo>
                    <a:lnTo>
                      <a:pt x="444" y="12399"/>
                    </a:lnTo>
                    <a:lnTo>
                      <a:pt x="444" y="12397"/>
                    </a:lnTo>
                    <a:lnTo>
                      <a:pt x="442" y="12397"/>
                    </a:lnTo>
                    <a:lnTo>
                      <a:pt x="442" y="12394"/>
                    </a:lnTo>
                    <a:lnTo>
                      <a:pt x="440" y="12394"/>
                    </a:lnTo>
                    <a:lnTo>
                      <a:pt x="440" y="12390"/>
                    </a:lnTo>
                    <a:lnTo>
                      <a:pt x="439" y="12390"/>
                    </a:lnTo>
                    <a:lnTo>
                      <a:pt x="439" y="12389"/>
                    </a:lnTo>
                    <a:lnTo>
                      <a:pt x="437" y="12389"/>
                    </a:lnTo>
                    <a:lnTo>
                      <a:pt x="437" y="12385"/>
                    </a:lnTo>
                    <a:lnTo>
                      <a:pt x="435" y="12385"/>
                    </a:lnTo>
                    <a:lnTo>
                      <a:pt x="435" y="12382"/>
                    </a:lnTo>
                    <a:lnTo>
                      <a:pt x="434" y="12382"/>
                    </a:lnTo>
                    <a:lnTo>
                      <a:pt x="434" y="12379"/>
                    </a:lnTo>
                    <a:lnTo>
                      <a:pt x="432" y="12379"/>
                    </a:lnTo>
                    <a:lnTo>
                      <a:pt x="432" y="12377"/>
                    </a:lnTo>
                    <a:lnTo>
                      <a:pt x="430" y="12377"/>
                    </a:lnTo>
                    <a:lnTo>
                      <a:pt x="430" y="12374"/>
                    </a:lnTo>
                    <a:lnTo>
                      <a:pt x="429" y="12374"/>
                    </a:lnTo>
                    <a:lnTo>
                      <a:pt x="429" y="12370"/>
                    </a:lnTo>
                    <a:lnTo>
                      <a:pt x="427" y="12370"/>
                    </a:lnTo>
                    <a:lnTo>
                      <a:pt x="427" y="12367"/>
                    </a:lnTo>
                    <a:lnTo>
                      <a:pt x="425" y="12367"/>
                    </a:lnTo>
                    <a:lnTo>
                      <a:pt x="425" y="12365"/>
                    </a:lnTo>
                    <a:lnTo>
                      <a:pt x="424" y="12365"/>
                    </a:lnTo>
                    <a:lnTo>
                      <a:pt x="424" y="12362"/>
                    </a:lnTo>
                    <a:lnTo>
                      <a:pt x="422" y="12362"/>
                    </a:lnTo>
                    <a:lnTo>
                      <a:pt x="422" y="12359"/>
                    </a:lnTo>
                    <a:lnTo>
                      <a:pt x="420" y="12359"/>
                    </a:lnTo>
                    <a:lnTo>
                      <a:pt x="420" y="12355"/>
                    </a:lnTo>
                    <a:lnTo>
                      <a:pt x="419" y="12355"/>
                    </a:lnTo>
                    <a:lnTo>
                      <a:pt x="419" y="12354"/>
                    </a:lnTo>
                    <a:lnTo>
                      <a:pt x="417" y="12354"/>
                    </a:lnTo>
                    <a:lnTo>
                      <a:pt x="417" y="12350"/>
                    </a:lnTo>
                    <a:lnTo>
                      <a:pt x="415" y="12350"/>
                    </a:lnTo>
                    <a:lnTo>
                      <a:pt x="415" y="12347"/>
                    </a:lnTo>
                    <a:lnTo>
                      <a:pt x="414" y="12347"/>
                    </a:lnTo>
                    <a:lnTo>
                      <a:pt x="414" y="12344"/>
                    </a:lnTo>
                    <a:lnTo>
                      <a:pt x="412" y="12344"/>
                    </a:lnTo>
                    <a:lnTo>
                      <a:pt x="412" y="12342"/>
                    </a:lnTo>
                    <a:lnTo>
                      <a:pt x="410" y="12342"/>
                    </a:lnTo>
                    <a:lnTo>
                      <a:pt x="410" y="12339"/>
                    </a:lnTo>
                    <a:lnTo>
                      <a:pt x="409" y="12339"/>
                    </a:lnTo>
                    <a:lnTo>
                      <a:pt x="409" y="12335"/>
                    </a:lnTo>
                    <a:lnTo>
                      <a:pt x="407" y="12335"/>
                    </a:lnTo>
                    <a:lnTo>
                      <a:pt x="407" y="12332"/>
                    </a:lnTo>
                    <a:lnTo>
                      <a:pt x="405" y="12332"/>
                    </a:lnTo>
                    <a:lnTo>
                      <a:pt x="405" y="12330"/>
                    </a:lnTo>
                    <a:lnTo>
                      <a:pt x="404" y="12330"/>
                    </a:lnTo>
                    <a:lnTo>
                      <a:pt x="404" y="12327"/>
                    </a:lnTo>
                    <a:lnTo>
                      <a:pt x="402" y="12327"/>
                    </a:lnTo>
                    <a:lnTo>
                      <a:pt x="402" y="12324"/>
                    </a:lnTo>
                    <a:lnTo>
                      <a:pt x="400" y="12324"/>
                    </a:lnTo>
                    <a:lnTo>
                      <a:pt x="400" y="12320"/>
                    </a:lnTo>
                    <a:lnTo>
                      <a:pt x="399" y="12320"/>
                    </a:lnTo>
                    <a:lnTo>
                      <a:pt x="399" y="12319"/>
                    </a:lnTo>
                    <a:lnTo>
                      <a:pt x="397" y="12319"/>
                    </a:lnTo>
                    <a:lnTo>
                      <a:pt x="397" y="12315"/>
                    </a:lnTo>
                    <a:lnTo>
                      <a:pt x="395" y="12315"/>
                    </a:lnTo>
                    <a:lnTo>
                      <a:pt x="395" y="12312"/>
                    </a:lnTo>
                    <a:lnTo>
                      <a:pt x="394" y="12312"/>
                    </a:lnTo>
                    <a:lnTo>
                      <a:pt x="394" y="12309"/>
                    </a:lnTo>
                    <a:lnTo>
                      <a:pt x="392" y="12309"/>
                    </a:lnTo>
                    <a:lnTo>
                      <a:pt x="392" y="12307"/>
                    </a:lnTo>
                    <a:lnTo>
                      <a:pt x="390" y="12307"/>
                    </a:lnTo>
                    <a:lnTo>
                      <a:pt x="390" y="12304"/>
                    </a:lnTo>
                    <a:lnTo>
                      <a:pt x="389" y="12304"/>
                    </a:lnTo>
                    <a:lnTo>
                      <a:pt x="389" y="12300"/>
                    </a:lnTo>
                    <a:lnTo>
                      <a:pt x="387" y="12300"/>
                    </a:lnTo>
                    <a:lnTo>
                      <a:pt x="387" y="12297"/>
                    </a:lnTo>
                    <a:lnTo>
                      <a:pt x="385" y="12297"/>
                    </a:lnTo>
                    <a:lnTo>
                      <a:pt x="385" y="12294"/>
                    </a:lnTo>
                    <a:lnTo>
                      <a:pt x="384" y="12294"/>
                    </a:lnTo>
                    <a:lnTo>
                      <a:pt x="384" y="12290"/>
                    </a:lnTo>
                    <a:lnTo>
                      <a:pt x="382" y="12290"/>
                    </a:lnTo>
                    <a:lnTo>
                      <a:pt x="382" y="12287"/>
                    </a:lnTo>
                    <a:lnTo>
                      <a:pt x="380" y="12287"/>
                    </a:lnTo>
                    <a:lnTo>
                      <a:pt x="380" y="12285"/>
                    </a:lnTo>
                    <a:lnTo>
                      <a:pt x="379" y="12285"/>
                    </a:lnTo>
                    <a:lnTo>
                      <a:pt x="379" y="12282"/>
                    </a:lnTo>
                    <a:lnTo>
                      <a:pt x="377" y="12282"/>
                    </a:lnTo>
                    <a:lnTo>
                      <a:pt x="377" y="12279"/>
                    </a:lnTo>
                    <a:lnTo>
                      <a:pt x="375" y="12279"/>
                    </a:lnTo>
                    <a:lnTo>
                      <a:pt x="375" y="12275"/>
                    </a:lnTo>
                    <a:lnTo>
                      <a:pt x="374" y="12275"/>
                    </a:lnTo>
                    <a:lnTo>
                      <a:pt x="374" y="12272"/>
                    </a:lnTo>
                    <a:lnTo>
                      <a:pt x="372" y="12272"/>
                    </a:lnTo>
                    <a:lnTo>
                      <a:pt x="372" y="12269"/>
                    </a:lnTo>
                    <a:lnTo>
                      <a:pt x="370" y="12269"/>
                    </a:lnTo>
                    <a:lnTo>
                      <a:pt x="370" y="12265"/>
                    </a:lnTo>
                    <a:lnTo>
                      <a:pt x="369" y="12265"/>
                    </a:lnTo>
                    <a:lnTo>
                      <a:pt x="369" y="12262"/>
                    </a:lnTo>
                    <a:lnTo>
                      <a:pt x="367" y="12262"/>
                    </a:lnTo>
                    <a:lnTo>
                      <a:pt x="367" y="12259"/>
                    </a:lnTo>
                    <a:lnTo>
                      <a:pt x="365" y="12259"/>
                    </a:lnTo>
                    <a:lnTo>
                      <a:pt x="365" y="12255"/>
                    </a:lnTo>
                    <a:lnTo>
                      <a:pt x="364" y="12255"/>
                    </a:lnTo>
                    <a:lnTo>
                      <a:pt x="364" y="12252"/>
                    </a:lnTo>
                    <a:lnTo>
                      <a:pt x="362" y="12252"/>
                    </a:lnTo>
                    <a:lnTo>
                      <a:pt x="362" y="12249"/>
                    </a:lnTo>
                    <a:lnTo>
                      <a:pt x="360" y="12249"/>
                    </a:lnTo>
                    <a:lnTo>
                      <a:pt x="360" y="12245"/>
                    </a:lnTo>
                    <a:lnTo>
                      <a:pt x="359" y="12245"/>
                    </a:lnTo>
                    <a:lnTo>
                      <a:pt x="359" y="12242"/>
                    </a:lnTo>
                    <a:lnTo>
                      <a:pt x="357" y="12242"/>
                    </a:lnTo>
                    <a:lnTo>
                      <a:pt x="357" y="12239"/>
                    </a:lnTo>
                    <a:lnTo>
                      <a:pt x="355" y="12239"/>
                    </a:lnTo>
                    <a:lnTo>
                      <a:pt x="355" y="12235"/>
                    </a:lnTo>
                    <a:lnTo>
                      <a:pt x="354" y="12235"/>
                    </a:lnTo>
                    <a:lnTo>
                      <a:pt x="354" y="12232"/>
                    </a:lnTo>
                    <a:lnTo>
                      <a:pt x="352" y="12232"/>
                    </a:lnTo>
                    <a:lnTo>
                      <a:pt x="352" y="12229"/>
                    </a:lnTo>
                    <a:lnTo>
                      <a:pt x="350" y="12229"/>
                    </a:lnTo>
                    <a:lnTo>
                      <a:pt x="350" y="12225"/>
                    </a:lnTo>
                    <a:lnTo>
                      <a:pt x="349" y="12225"/>
                    </a:lnTo>
                    <a:lnTo>
                      <a:pt x="349" y="12222"/>
                    </a:lnTo>
                    <a:lnTo>
                      <a:pt x="347" y="12222"/>
                    </a:lnTo>
                    <a:lnTo>
                      <a:pt x="347" y="12219"/>
                    </a:lnTo>
                    <a:lnTo>
                      <a:pt x="345" y="12219"/>
                    </a:lnTo>
                    <a:lnTo>
                      <a:pt x="345" y="12215"/>
                    </a:lnTo>
                    <a:lnTo>
                      <a:pt x="344" y="12215"/>
                    </a:lnTo>
                    <a:lnTo>
                      <a:pt x="344" y="12214"/>
                    </a:lnTo>
                    <a:lnTo>
                      <a:pt x="342" y="12214"/>
                    </a:lnTo>
                    <a:lnTo>
                      <a:pt x="342" y="12210"/>
                    </a:lnTo>
                    <a:lnTo>
                      <a:pt x="340" y="12210"/>
                    </a:lnTo>
                    <a:lnTo>
                      <a:pt x="340" y="12207"/>
                    </a:lnTo>
                    <a:lnTo>
                      <a:pt x="339" y="12207"/>
                    </a:lnTo>
                    <a:lnTo>
                      <a:pt x="339" y="12204"/>
                    </a:lnTo>
                    <a:lnTo>
                      <a:pt x="337" y="12204"/>
                    </a:lnTo>
                    <a:lnTo>
                      <a:pt x="337" y="12200"/>
                    </a:lnTo>
                    <a:lnTo>
                      <a:pt x="335" y="12200"/>
                    </a:lnTo>
                    <a:lnTo>
                      <a:pt x="335" y="12197"/>
                    </a:lnTo>
                    <a:lnTo>
                      <a:pt x="334" y="12197"/>
                    </a:lnTo>
                    <a:lnTo>
                      <a:pt x="334" y="12194"/>
                    </a:lnTo>
                    <a:lnTo>
                      <a:pt x="332" y="12194"/>
                    </a:lnTo>
                    <a:lnTo>
                      <a:pt x="332" y="12190"/>
                    </a:lnTo>
                    <a:lnTo>
                      <a:pt x="330" y="12190"/>
                    </a:lnTo>
                    <a:lnTo>
                      <a:pt x="330" y="12187"/>
                    </a:lnTo>
                    <a:lnTo>
                      <a:pt x="329" y="12187"/>
                    </a:lnTo>
                    <a:lnTo>
                      <a:pt x="329" y="12184"/>
                    </a:lnTo>
                    <a:lnTo>
                      <a:pt x="327" y="12184"/>
                    </a:lnTo>
                    <a:lnTo>
                      <a:pt x="327" y="12180"/>
                    </a:lnTo>
                    <a:lnTo>
                      <a:pt x="325" y="12180"/>
                    </a:lnTo>
                    <a:lnTo>
                      <a:pt x="325" y="12177"/>
                    </a:lnTo>
                    <a:lnTo>
                      <a:pt x="324" y="12177"/>
                    </a:lnTo>
                    <a:lnTo>
                      <a:pt x="324" y="12174"/>
                    </a:lnTo>
                    <a:lnTo>
                      <a:pt x="322" y="12174"/>
                    </a:lnTo>
                    <a:lnTo>
                      <a:pt x="322" y="12170"/>
                    </a:lnTo>
                    <a:lnTo>
                      <a:pt x="320" y="12170"/>
                    </a:lnTo>
                    <a:lnTo>
                      <a:pt x="320" y="12167"/>
                    </a:lnTo>
                    <a:lnTo>
                      <a:pt x="319" y="12167"/>
                    </a:lnTo>
                    <a:lnTo>
                      <a:pt x="319" y="12164"/>
                    </a:lnTo>
                    <a:lnTo>
                      <a:pt x="317" y="12164"/>
                    </a:lnTo>
                    <a:lnTo>
                      <a:pt x="317" y="12160"/>
                    </a:lnTo>
                    <a:lnTo>
                      <a:pt x="315" y="12160"/>
                    </a:lnTo>
                    <a:lnTo>
                      <a:pt x="315" y="12157"/>
                    </a:lnTo>
                    <a:lnTo>
                      <a:pt x="314" y="12157"/>
                    </a:lnTo>
                    <a:lnTo>
                      <a:pt x="314" y="12154"/>
                    </a:lnTo>
                    <a:lnTo>
                      <a:pt x="312" y="12154"/>
                    </a:lnTo>
                    <a:lnTo>
                      <a:pt x="312" y="12150"/>
                    </a:lnTo>
                    <a:lnTo>
                      <a:pt x="310" y="12150"/>
                    </a:lnTo>
                    <a:lnTo>
                      <a:pt x="310" y="12145"/>
                    </a:lnTo>
                    <a:lnTo>
                      <a:pt x="309" y="12145"/>
                    </a:lnTo>
                    <a:lnTo>
                      <a:pt x="309" y="12142"/>
                    </a:lnTo>
                    <a:lnTo>
                      <a:pt x="307" y="12142"/>
                    </a:lnTo>
                    <a:lnTo>
                      <a:pt x="307" y="12139"/>
                    </a:lnTo>
                    <a:lnTo>
                      <a:pt x="305" y="12139"/>
                    </a:lnTo>
                    <a:lnTo>
                      <a:pt x="305" y="12135"/>
                    </a:lnTo>
                    <a:lnTo>
                      <a:pt x="304" y="12135"/>
                    </a:lnTo>
                    <a:lnTo>
                      <a:pt x="304" y="12132"/>
                    </a:lnTo>
                    <a:lnTo>
                      <a:pt x="302" y="12132"/>
                    </a:lnTo>
                    <a:lnTo>
                      <a:pt x="302" y="12129"/>
                    </a:lnTo>
                    <a:lnTo>
                      <a:pt x="300" y="12129"/>
                    </a:lnTo>
                    <a:lnTo>
                      <a:pt x="300" y="12124"/>
                    </a:lnTo>
                    <a:lnTo>
                      <a:pt x="299" y="12124"/>
                    </a:lnTo>
                    <a:lnTo>
                      <a:pt x="299" y="12120"/>
                    </a:lnTo>
                    <a:lnTo>
                      <a:pt x="297" y="12120"/>
                    </a:lnTo>
                    <a:lnTo>
                      <a:pt x="297" y="12117"/>
                    </a:lnTo>
                    <a:lnTo>
                      <a:pt x="295" y="12117"/>
                    </a:lnTo>
                    <a:lnTo>
                      <a:pt x="295" y="12114"/>
                    </a:lnTo>
                    <a:lnTo>
                      <a:pt x="294" y="12114"/>
                    </a:lnTo>
                    <a:lnTo>
                      <a:pt x="294" y="12110"/>
                    </a:lnTo>
                    <a:lnTo>
                      <a:pt x="292" y="12110"/>
                    </a:lnTo>
                    <a:lnTo>
                      <a:pt x="292" y="12107"/>
                    </a:lnTo>
                    <a:lnTo>
                      <a:pt x="290" y="12107"/>
                    </a:lnTo>
                    <a:lnTo>
                      <a:pt x="290" y="12104"/>
                    </a:lnTo>
                    <a:lnTo>
                      <a:pt x="289" y="12104"/>
                    </a:lnTo>
                    <a:lnTo>
                      <a:pt x="289" y="12099"/>
                    </a:lnTo>
                    <a:lnTo>
                      <a:pt x="287" y="12099"/>
                    </a:lnTo>
                    <a:lnTo>
                      <a:pt x="287" y="12095"/>
                    </a:lnTo>
                    <a:lnTo>
                      <a:pt x="285" y="12095"/>
                    </a:lnTo>
                    <a:lnTo>
                      <a:pt x="285" y="12092"/>
                    </a:lnTo>
                    <a:lnTo>
                      <a:pt x="284" y="12092"/>
                    </a:lnTo>
                    <a:lnTo>
                      <a:pt x="284" y="12089"/>
                    </a:lnTo>
                    <a:lnTo>
                      <a:pt x="282" y="12089"/>
                    </a:lnTo>
                    <a:lnTo>
                      <a:pt x="282" y="12085"/>
                    </a:lnTo>
                    <a:lnTo>
                      <a:pt x="280" y="12085"/>
                    </a:lnTo>
                    <a:lnTo>
                      <a:pt x="280" y="12082"/>
                    </a:lnTo>
                    <a:lnTo>
                      <a:pt x="279" y="12082"/>
                    </a:lnTo>
                    <a:lnTo>
                      <a:pt x="279" y="12077"/>
                    </a:lnTo>
                    <a:lnTo>
                      <a:pt x="277" y="12077"/>
                    </a:lnTo>
                    <a:lnTo>
                      <a:pt x="277" y="12074"/>
                    </a:lnTo>
                    <a:lnTo>
                      <a:pt x="275" y="12074"/>
                    </a:lnTo>
                    <a:lnTo>
                      <a:pt x="275" y="12070"/>
                    </a:lnTo>
                    <a:lnTo>
                      <a:pt x="274" y="12070"/>
                    </a:lnTo>
                    <a:lnTo>
                      <a:pt x="274" y="12067"/>
                    </a:lnTo>
                    <a:lnTo>
                      <a:pt x="272" y="12067"/>
                    </a:lnTo>
                    <a:lnTo>
                      <a:pt x="272" y="12064"/>
                    </a:lnTo>
                    <a:lnTo>
                      <a:pt x="270" y="12064"/>
                    </a:lnTo>
                    <a:lnTo>
                      <a:pt x="270" y="12060"/>
                    </a:lnTo>
                    <a:lnTo>
                      <a:pt x="269" y="12060"/>
                    </a:lnTo>
                    <a:lnTo>
                      <a:pt x="269" y="12055"/>
                    </a:lnTo>
                    <a:lnTo>
                      <a:pt x="267" y="12055"/>
                    </a:lnTo>
                    <a:lnTo>
                      <a:pt x="267" y="12052"/>
                    </a:lnTo>
                    <a:lnTo>
                      <a:pt x="265" y="12052"/>
                    </a:lnTo>
                    <a:lnTo>
                      <a:pt x="265" y="12049"/>
                    </a:lnTo>
                    <a:lnTo>
                      <a:pt x="264" y="12049"/>
                    </a:lnTo>
                    <a:lnTo>
                      <a:pt x="264" y="12044"/>
                    </a:lnTo>
                    <a:lnTo>
                      <a:pt x="262" y="12044"/>
                    </a:lnTo>
                    <a:lnTo>
                      <a:pt x="262" y="12040"/>
                    </a:lnTo>
                    <a:lnTo>
                      <a:pt x="260" y="12040"/>
                    </a:lnTo>
                    <a:lnTo>
                      <a:pt x="260" y="12037"/>
                    </a:lnTo>
                    <a:lnTo>
                      <a:pt x="259" y="12037"/>
                    </a:lnTo>
                    <a:lnTo>
                      <a:pt x="259" y="12032"/>
                    </a:lnTo>
                    <a:lnTo>
                      <a:pt x="257" y="12032"/>
                    </a:lnTo>
                    <a:lnTo>
                      <a:pt x="257" y="12029"/>
                    </a:lnTo>
                    <a:lnTo>
                      <a:pt x="255" y="12029"/>
                    </a:lnTo>
                    <a:lnTo>
                      <a:pt x="255" y="12024"/>
                    </a:lnTo>
                    <a:lnTo>
                      <a:pt x="254" y="12024"/>
                    </a:lnTo>
                    <a:lnTo>
                      <a:pt x="254" y="12020"/>
                    </a:lnTo>
                    <a:lnTo>
                      <a:pt x="252" y="12020"/>
                    </a:lnTo>
                    <a:lnTo>
                      <a:pt x="252" y="12017"/>
                    </a:lnTo>
                    <a:lnTo>
                      <a:pt x="250" y="12017"/>
                    </a:lnTo>
                    <a:lnTo>
                      <a:pt x="250" y="12012"/>
                    </a:lnTo>
                    <a:lnTo>
                      <a:pt x="249" y="12012"/>
                    </a:lnTo>
                    <a:lnTo>
                      <a:pt x="249" y="12009"/>
                    </a:lnTo>
                    <a:lnTo>
                      <a:pt x="247" y="12009"/>
                    </a:lnTo>
                    <a:lnTo>
                      <a:pt x="247" y="12005"/>
                    </a:lnTo>
                    <a:lnTo>
                      <a:pt x="245" y="12005"/>
                    </a:lnTo>
                    <a:lnTo>
                      <a:pt x="245" y="12000"/>
                    </a:lnTo>
                    <a:lnTo>
                      <a:pt x="244" y="12000"/>
                    </a:lnTo>
                    <a:lnTo>
                      <a:pt x="244" y="11997"/>
                    </a:lnTo>
                    <a:lnTo>
                      <a:pt x="242" y="11997"/>
                    </a:lnTo>
                    <a:lnTo>
                      <a:pt x="242" y="11994"/>
                    </a:lnTo>
                    <a:lnTo>
                      <a:pt x="240" y="11994"/>
                    </a:lnTo>
                    <a:lnTo>
                      <a:pt x="240" y="11989"/>
                    </a:lnTo>
                    <a:lnTo>
                      <a:pt x="239" y="11989"/>
                    </a:lnTo>
                    <a:lnTo>
                      <a:pt x="239" y="11985"/>
                    </a:lnTo>
                    <a:lnTo>
                      <a:pt x="237" y="11985"/>
                    </a:lnTo>
                    <a:lnTo>
                      <a:pt x="237" y="11980"/>
                    </a:lnTo>
                    <a:lnTo>
                      <a:pt x="235" y="11980"/>
                    </a:lnTo>
                    <a:lnTo>
                      <a:pt x="235" y="11977"/>
                    </a:lnTo>
                    <a:lnTo>
                      <a:pt x="234" y="11977"/>
                    </a:lnTo>
                    <a:lnTo>
                      <a:pt x="234" y="11972"/>
                    </a:lnTo>
                    <a:lnTo>
                      <a:pt x="232" y="11972"/>
                    </a:lnTo>
                    <a:lnTo>
                      <a:pt x="232" y="11969"/>
                    </a:lnTo>
                    <a:lnTo>
                      <a:pt x="230" y="11969"/>
                    </a:lnTo>
                    <a:lnTo>
                      <a:pt x="230" y="11964"/>
                    </a:lnTo>
                    <a:lnTo>
                      <a:pt x="229" y="11964"/>
                    </a:lnTo>
                    <a:lnTo>
                      <a:pt x="229" y="11959"/>
                    </a:lnTo>
                    <a:lnTo>
                      <a:pt x="227" y="11959"/>
                    </a:lnTo>
                    <a:lnTo>
                      <a:pt x="227" y="11955"/>
                    </a:lnTo>
                    <a:lnTo>
                      <a:pt x="225" y="11955"/>
                    </a:lnTo>
                    <a:lnTo>
                      <a:pt x="225" y="11950"/>
                    </a:lnTo>
                    <a:lnTo>
                      <a:pt x="224" y="11950"/>
                    </a:lnTo>
                    <a:lnTo>
                      <a:pt x="224" y="11947"/>
                    </a:lnTo>
                    <a:lnTo>
                      <a:pt x="222" y="11947"/>
                    </a:lnTo>
                    <a:lnTo>
                      <a:pt x="222" y="11942"/>
                    </a:lnTo>
                    <a:lnTo>
                      <a:pt x="220" y="11942"/>
                    </a:lnTo>
                    <a:lnTo>
                      <a:pt x="220" y="11937"/>
                    </a:lnTo>
                    <a:lnTo>
                      <a:pt x="219" y="11937"/>
                    </a:lnTo>
                    <a:lnTo>
                      <a:pt x="219" y="11934"/>
                    </a:lnTo>
                    <a:lnTo>
                      <a:pt x="217" y="11934"/>
                    </a:lnTo>
                    <a:lnTo>
                      <a:pt x="217" y="11929"/>
                    </a:lnTo>
                    <a:lnTo>
                      <a:pt x="215" y="11929"/>
                    </a:lnTo>
                    <a:lnTo>
                      <a:pt x="215" y="11925"/>
                    </a:lnTo>
                    <a:lnTo>
                      <a:pt x="214" y="11925"/>
                    </a:lnTo>
                    <a:lnTo>
                      <a:pt x="214" y="11920"/>
                    </a:lnTo>
                    <a:lnTo>
                      <a:pt x="212" y="11920"/>
                    </a:lnTo>
                    <a:lnTo>
                      <a:pt x="212" y="11915"/>
                    </a:lnTo>
                    <a:lnTo>
                      <a:pt x="210" y="11915"/>
                    </a:lnTo>
                    <a:lnTo>
                      <a:pt x="210" y="11912"/>
                    </a:lnTo>
                    <a:lnTo>
                      <a:pt x="209" y="11912"/>
                    </a:lnTo>
                    <a:lnTo>
                      <a:pt x="209" y="11907"/>
                    </a:lnTo>
                    <a:lnTo>
                      <a:pt x="207" y="11907"/>
                    </a:lnTo>
                    <a:lnTo>
                      <a:pt x="207" y="11904"/>
                    </a:lnTo>
                    <a:lnTo>
                      <a:pt x="205" y="11904"/>
                    </a:lnTo>
                    <a:lnTo>
                      <a:pt x="205" y="11899"/>
                    </a:lnTo>
                    <a:lnTo>
                      <a:pt x="204" y="11899"/>
                    </a:lnTo>
                    <a:lnTo>
                      <a:pt x="204" y="11895"/>
                    </a:lnTo>
                    <a:lnTo>
                      <a:pt x="202" y="11895"/>
                    </a:lnTo>
                    <a:lnTo>
                      <a:pt x="202" y="11890"/>
                    </a:lnTo>
                    <a:lnTo>
                      <a:pt x="200" y="11890"/>
                    </a:lnTo>
                    <a:lnTo>
                      <a:pt x="200" y="11885"/>
                    </a:lnTo>
                    <a:lnTo>
                      <a:pt x="199" y="11885"/>
                    </a:lnTo>
                    <a:lnTo>
                      <a:pt x="199" y="11882"/>
                    </a:lnTo>
                    <a:lnTo>
                      <a:pt x="197" y="11882"/>
                    </a:lnTo>
                    <a:lnTo>
                      <a:pt x="197" y="11877"/>
                    </a:lnTo>
                    <a:lnTo>
                      <a:pt x="195" y="11877"/>
                    </a:lnTo>
                    <a:lnTo>
                      <a:pt x="195" y="11874"/>
                    </a:lnTo>
                    <a:lnTo>
                      <a:pt x="194" y="11874"/>
                    </a:lnTo>
                    <a:lnTo>
                      <a:pt x="194" y="11869"/>
                    </a:lnTo>
                    <a:lnTo>
                      <a:pt x="192" y="11869"/>
                    </a:lnTo>
                    <a:lnTo>
                      <a:pt x="192" y="11864"/>
                    </a:lnTo>
                    <a:lnTo>
                      <a:pt x="190" y="11864"/>
                    </a:lnTo>
                    <a:lnTo>
                      <a:pt x="190" y="11859"/>
                    </a:lnTo>
                    <a:lnTo>
                      <a:pt x="189" y="11859"/>
                    </a:lnTo>
                    <a:lnTo>
                      <a:pt x="189" y="11854"/>
                    </a:lnTo>
                    <a:lnTo>
                      <a:pt x="187" y="11854"/>
                    </a:lnTo>
                    <a:lnTo>
                      <a:pt x="187" y="11849"/>
                    </a:lnTo>
                    <a:lnTo>
                      <a:pt x="185" y="11849"/>
                    </a:lnTo>
                    <a:lnTo>
                      <a:pt x="185" y="11844"/>
                    </a:lnTo>
                    <a:lnTo>
                      <a:pt x="184" y="11844"/>
                    </a:lnTo>
                    <a:lnTo>
                      <a:pt x="184" y="11839"/>
                    </a:lnTo>
                    <a:lnTo>
                      <a:pt x="182" y="11839"/>
                    </a:lnTo>
                    <a:lnTo>
                      <a:pt x="182" y="11834"/>
                    </a:lnTo>
                    <a:lnTo>
                      <a:pt x="180" y="11834"/>
                    </a:lnTo>
                    <a:lnTo>
                      <a:pt x="180" y="11829"/>
                    </a:lnTo>
                    <a:lnTo>
                      <a:pt x="179" y="11829"/>
                    </a:lnTo>
                    <a:lnTo>
                      <a:pt x="179" y="11824"/>
                    </a:lnTo>
                    <a:lnTo>
                      <a:pt x="177" y="11824"/>
                    </a:lnTo>
                    <a:lnTo>
                      <a:pt x="177" y="11819"/>
                    </a:lnTo>
                    <a:lnTo>
                      <a:pt x="175" y="11819"/>
                    </a:lnTo>
                    <a:lnTo>
                      <a:pt x="175" y="11814"/>
                    </a:lnTo>
                    <a:lnTo>
                      <a:pt x="174" y="11814"/>
                    </a:lnTo>
                    <a:lnTo>
                      <a:pt x="174" y="11809"/>
                    </a:lnTo>
                    <a:lnTo>
                      <a:pt x="172" y="11809"/>
                    </a:lnTo>
                    <a:lnTo>
                      <a:pt x="172" y="11804"/>
                    </a:lnTo>
                    <a:lnTo>
                      <a:pt x="170" y="11804"/>
                    </a:lnTo>
                    <a:lnTo>
                      <a:pt x="170" y="11799"/>
                    </a:lnTo>
                    <a:lnTo>
                      <a:pt x="169" y="11799"/>
                    </a:lnTo>
                    <a:lnTo>
                      <a:pt x="169" y="11794"/>
                    </a:lnTo>
                    <a:lnTo>
                      <a:pt x="167" y="11794"/>
                    </a:lnTo>
                    <a:lnTo>
                      <a:pt x="167" y="11789"/>
                    </a:lnTo>
                    <a:lnTo>
                      <a:pt x="165" y="11789"/>
                    </a:lnTo>
                    <a:lnTo>
                      <a:pt x="165" y="11784"/>
                    </a:lnTo>
                    <a:lnTo>
                      <a:pt x="164" y="11784"/>
                    </a:lnTo>
                    <a:lnTo>
                      <a:pt x="164" y="11780"/>
                    </a:lnTo>
                    <a:lnTo>
                      <a:pt x="162" y="11780"/>
                    </a:lnTo>
                    <a:lnTo>
                      <a:pt x="162" y="11775"/>
                    </a:lnTo>
                    <a:lnTo>
                      <a:pt x="160" y="11775"/>
                    </a:lnTo>
                    <a:lnTo>
                      <a:pt x="160" y="11770"/>
                    </a:lnTo>
                    <a:lnTo>
                      <a:pt x="159" y="11770"/>
                    </a:lnTo>
                    <a:lnTo>
                      <a:pt x="159" y="11765"/>
                    </a:lnTo>
                    <a:lnTo>
                      <a:pt x="157" y="11765"/>
                    </a:lnTo>
                    <a:lnTo>
                      <a:pt x="157" y="11760"/>
                    </a:lnTo>
                    <a:lnTo>
                      <a:pt x="155" y="11760"/>
                    </a:lnTo>
                    <a:lnTo>
                      <a:pt x="155" y="11755"/>
                    </a:lnTo>
                    <a:lnTo>
                      <a:pt x="154" y="11755"/>
                    </a:lnTo>
                    <a:lnTo>
                      <a:pt x="154" y="11750"/>
                    </a:lnTo>
                    <a:lnTo>
                      <a:pt x="152" y="11750"/>
                    </a:lnTo>
                    <a:lnTo>
                      <a:pt x="152" y="11745"/>
                    </a:lnTo>
                    <a:lnTo>
                      <a:pt x="150" y="11745"/>
                    </a:lnTo>
                    <a:lnTo>
                      <a:pt x="150" y="11740"/>
                    </a:lnTo>
                    <a:lnTo>
                      <a:pt x="149" y="11740"/>
                    </a:lnTo>
                    <a:lnTo>
                      <a:pt x="149" y="11735"/>
                    </a:lnTo>
                    <a:lnTo>
                      <a:pt x="147" y="11735"/>
                    </a:lnTo>
                    <a:lnTo>
                      <a:pt x="147" y="11730"/>
                    </a:lnTo>
                    <a:lnTo>
                      <a:pt x="145" y="11730"/>
                    </a:lnTo>
                    <a:lnTo>
                      <a:pt x="145" y="11725"/>
                    </a:lnTo>
                    <a:lnTo>
                      <a:pt x="144" y="11725"/>
                    </a:lnTo>
                    <a:lnTo>
                      <a:pt x="144" y="11720"/>
                    </a:lnTo>
                    <a:lnTo>
                      <a:pt x="142" y="11720"/>
                    </a:lnTo>
                    <a:lnTo>
                      <a:pt x="142" y="11714"/>
                    </a:lnTo>
                    <a:lnTo>
                      <a:pt x="140" y="11714"/>
                    </a:lnTo>
                    <a:lnTo>
                      <a:pt x="140" y="11709"/>
                    </a:lnTo>
                    <a:lnTo>
                      <a:pt x="139" y="11709"/>
                    </a:lnTo>
                    <a:lnTo>
                      <a:pt x="139" y="11702"/>
                    </a:lnTo>
                    <a:lnTo>
                      <a:pt x="137" y="11702"/>
                    </a:lnTo>
                    <a:lnTo>
                      <a:pt x="137" y="11697"/>
                    </a:lnTo>
                    <a:lnTo>
                      <a:pt x="135" y="11697"/>
                    </a:lnTo>
                    <a:lnTo>
                      <a:pt x="135" y="11690"/>
                    </a:lnTo>
                    <a:lnTo>
                      <a:pt x="134" y="11690"/>
                    </a:lnTo>
                    <a:lnTo>
                      <a:pt x="134" y="11685"/>
                    </a:lnTo>
                    <a:lnTo>
                      <a:pt x="132" y="11685"/>
                    </a:lnTo>
                    <a:lnTo>
                      <a:pt x="132" y="11679"/>
                    </a:lnTo>
                    <a:lnTo>
                      <a:pt x="130" y="11679"/>
                    </a:lnTo>
                    <a:lnTo>
                      <a:pt x="130" y="11674"/>
                    </a:lnTo>
                    <a:lnTo>
                      <a:pt x="129" y="11674"/>
                    </a:lnTo>
                    <a:lnTo>
                      <a:pt x="129" y="11667"/>
                    </a:lnTo>
                    <a:lnTo>
                      <a:pt x="127" y="11667"/>
                    </a:lnTo>
                    <a:lnTo>
                      <a:pt x="127" y="11662"/>
                    </a:lnTo>
                    <a:lnTo>
                      <a:pt x="125" y="11662"/>
                    </a:lnTo>
                    <a:lnTo>
                      <a:pt x="125" y="11655"/>
                    </a:lnTo>
                    <a:lnTo>
                      <a:pt x="124" y="11655"/>
                    </a:lnTo>
                    <a:lnTo>
                      <a:pt x="124" y="11650"/>
                    </a:lnTo>
                    <a:lnTo>
                      <a:pt x="122" y="11650"/>
                    </a:lnTo>
                    <a:lnTo>
                      <a:pt x="122" y="11644"/>
                    </a:lnTo>
                    <a:lnTo>
                      <a:pt x="120" y="11644"/>
                    </a:lnTo>
                    <a:lnTo>
                      <a:pt x="120" y="11639"/>
                    </a:lnTo>
                    <a:lnTo>
                      <a:pt x="119" y="11639"/>
                    </a:lnTo>
                    <a:lnTo>
                      <a:pt x="119" y="11632"/>
                    </a:lnTo>
                    <a:lnTo>
                      <a:pt x="117" y="11632"/>
                    </a:lnTo>
                    <a:lnTo>
                      <a:pt x="117" y="11627"/>
                    </a:lnTo>
                    <a:lnTo>
                      <a:pt x="115" y="11627"/>
                    </a:lnTo>
                    <a:lnTo>
                      <a:pt x="115" y="11620"/>
                    </a:lnTo>
                    <a:lnTo>
                      <a:pt x="114" y="11620"/>
                    </a:lnTo>
                    <a:lnTo>
                      <a:pt x="114" y="11614"/>
                    </a:lnTo>
                    <a:lnTo>
                      <a:pt x="112" y="11614"/>
                    </a:lnTo>
                    <a:lnTo>
                      <a:pt x="112" y="11609"/>
                    </a:lnTo>
                    <a:lnTo>
                      <a:pt x="110" y="11609"/>
                    </a:lnTo>
                    <a:lnTo>
                      <a:pt x="110" y="11602"/>
                    </a:lnTo>
                    <a:lnTo>
                      <a:pt x="109" y="11602"/>
                    </a:lnTo>
                    <a:lnTo>
                      <a:pt x="109" y="11597"/>
                    </a:lnTo>
                    <a:lnTo>
                      <a:pt x="107" y="11597"/>
                    </a:lnTo>
                    <a:lnTo>
                      <a:pt x="107" y="11590"/>
                    </a:lnTo>
                    <a:lnTo>
                      <a:pt x="105" y="11590"/>
                    </a:lnTo>
                    <a:lnTo>
                      <a:pt x="105" y="11585"/>
                    </a:lnTo>
                    <a:lnTo>
                      <a:pt x="104" y="11585"/>
                    </a:lnTo>
                    <a:lnTo>
                      <a:pt x="104" y="11579"/>
                    </a:lnTo>
                    <a:lnTo>
                      <a:pt x="102" y="11579"/>
                    </a:lnTo>
                    <a:lnTo>
                      <a:pt x="102" y="11574"/>
                    </a:lnTo>
                    <a:lnTo>
                      <a:pt x="100" y="11574"/>
                    </a:lnTo>
                    <a:lnTo>
                      <a:pt x="100" y="11567"/>
                    </a:lnTo>
                    <a:lnTo>
                      <a:pt x="99" y="11567"/>
                    </a:lnTo>
                    <a:lnTo>
                      <a:pt x="99" y="11560"/>
                    </a:lnTo>
                    <a:lnTo>
                      <a:pt x="97" y="11560"/>
                    </a:lnTo>
                    <a:lnTo>
                      <a:pt x="97" y="11552"/>
                    </a:lnTo>
                    <a:lnTo>
                      <a:pt x="95" y="11552"/>
                    </a:lnTo>
                    <a:lnTo>
                      <a:pt x="95" y="11545"/>
                    </a:lnTo>
                    <a:lnTo>
                      <a:pt x="94" y="11545"/>
                    </a:lnTo>
                    <a:lnTo>
                      <a:pt x="94" y="11539"/>
                    </a:lnTo>
                    <a:lnTo>
                      <a:pt x="92" y="11539"/>
                    </a:lnTo>
                    <a:lnTo>
                      <a:pt x="92" y="11530"/>
                    </a:lnTo>
                    <a:lnTo>
                      <a:pt x="90" y="11530"/>
                    </a:lnTo>
                    <a:lnTo>
                      <a:pt x="90" y="11524"/>
                    </a:lnTo>
                    <a:lnTo>
                      <a:pt x="89" y="11524"/>
                    </a:lnTo>
                    <a:lnTo>
                      <a:pt x="89" y="11517"/>
                    </a:lnTo>
                    <a:lnTo>
                      <a:pt x="87" y="11517"/>
                    </a:lnTo>
                    <a:lnTo>
                      <a:pt x="87" y="11509"/>
                    </a:lnTo>
                    <a:lnTo>
                      <a:pt x="85" y="11509"/>
                    </a:lnTo>
                    <a:lnTo>
                      <a:pt x="85" y="11502"/>
                    </a:lnTo>
                    <a:lnTo>
                      <a:pt x="84" y="11502"/>
                    </a:lnTo>
                    <a:lnTo>
                      <a:pt x="84" y="11495"/>
                    </a:lnTo>
                    <a:lnTo>
                      <a:pt x="82" y="11495"/>
                    </a:lnTo>
                    <a:lnTo>
                      <a:pt x="82" y="11487"/>
                    </a:lnTo>
                    <a:lnTo>
                      <a:pt x="80" y="11487"/>
                    </a:lnTo>
                    <a:lnTo>
                      <a:pt x="80" y="11480"/>
                    </a:lnTo>
                    <a:lnTo>
                      <a:pt x="79" y="11480"/>
                    </a:lnTo>
                    <a:lnTo>
                      <a:pt x="79" y="11474"/>
                    </a:lnTo>
                    <a:lnTo>
                      <a:pt x="77" y="11474"/>
                    </a:lnTo>
                    <a:lnTo>
                      <a:pt x="77" y="11465"/>
                    </a:lnTo>
                    <a:lnTo>
                      <a:pt x="75" y="11465"/>
                    </a:lnTo>
                    <a:lnTo>
                      <a:pt x="75" y="11459"/>
                    </a:lnTo>
                    <a:lnTo>
                      <a:pt x="74" y="11459"/>
                    </a:lnTo>
                    <a:lnTo>
                      <a:pt x="74" y="11452"/>
                    </a:lnTo>
                    <a:lnTo>
                      <a:pt x="72" y="11452"/>
                    </a:lnTo>
                    <a:lnTo>
                      <a:pt x="72" y="11444"/>
                    </a:lnTo>
                    <a:lnTo>
                      <a:pt x="70" y="11444"/>
                    </a:lnTo>
                    <a:lnTo>
                      <a:pt x="70" y="11437"/>
                    </a:lnTo>
                    <a:lnTo>
                      <a:pt x="69" y="11437"/>
                    </a:lnTo>
                    <a:lnTo>
                      <a:pt x="69" y="11429"/>
                    </a:lnTo>
                    <a:lnTo>
                      <a:pt x="67" y="11429"/>
                    </a:lnTo>
                    <a:lnTo>
                      <a:pt x="67" y="11422"/>
                    </a:lnTo>
                    <a:lnTo>
                      <a:pt x="65" y="11422"/>
                    </a:lnTo>
                    <a:lnTo>
                      <a:pt x="65" y="11415"/>
                    </a:lnTo>
                    <a:lnTo>
                      <a:pt x="64" y="11415"/>
                    </a:lnTo>
                    <a:lnTo>
                      <a:pt x="64" y="11407"/>
                    </a:lnTo>
                    <a:lnTo>
                      <a:pt x="62" y="11407"/>
                    </a:lnTo>
                    <a:lnTo>
                      <a:pt x="62" y="11397"/>
                    </a:lnTo>
                    <a:lnTo>
                      <a:pt x="60" y="11397"/>
                    </a:lnTo>
                    <a:lnTo>
                      <a:pt x="60" y="11387"/>
                    </a:lnTo>
                    <a:lnTo>
                      <a:pt x="59" y="11387"/>
                    </a:lnTo>
                    <a:lnTo>
                      <a:pt x="59" y="11379"/>
                    </a:lnTo>
                    <a:lnTo>
                      <a:pt x="57" y="11379"/>
                    </a:lnTo>
                    <a:lnTo>
                      <a:pt x="57" y="11369"/>
                    </a:lnTo>
                    <a:lnTo>
                      <a:pt x="55" y="11369"/>
                    </a:lnTo>
                    <a:lnTo>
                      <a:pt x="55" y="11359"/>
                    </a:lnTo>
                    <a:lnTo>
                      <a:pt x="54" y="11359"/>
                    </a:lnTo>
                    <a:lnTo>
                      <a:pt x="54" y="11350"/>
                    </a:lnTo>
                    <a:lnTo>
                      <a:pt x="52" y="11350"/>
                    </a:lnTo>
                    <a:lnTo>
                      <a:pt x="52" y="11340"/>
                    </a:lnTo>
                    <a:lnTo>
                      <a:pt x="50" y="11340"/>
                    </a:lnTo>
                    <a:lnTo>
                      <a:pt x="50" y="11330"/>
                    </a:lnTo>
                    <a:lnTo>
                      <a:pt x="49" y="11330"/>
                    </a:lnTo>
                    <a:lnTo>
                      <a:pt x="49" y="11322"/>
                    </a:lnTo>
                    <a:lnTo>
                      <a:pt x="47" y="11322"/>
                    </a:lnTo>
                    <a:lnTo>
                      <a:pt x="47" y="11312"/>
                    </a:lnTo>
                    <a:lnTo>
                      <a:pt x="45" y="11312"/>
                    </a:lnTo>
                    <a:lnTo>
                      <a:pt x="45" y="11302"/>
                    </a:lnTo>
                    <a:lnTo>
                      <a:pt x="44" y="11302"/>
                    </a:lnTo>
                    <a:lnTo>
                      <a:pt x="44" y="11294"/>
                    </a:lnTo>
                    <a:lnTo>
                      <a:pt x="42" y="11294"/>
                    </a:lnTo>
                    <a:lnTo>
                      <a:pt x="42" y="11284"/>
                    </a:lnTo>
                    <a:lnTo>
                      <a:pt x="40" y="11284"/>
                    </a:lnTo>
                    <a:lnTo>
                      <a:pt x="40" y="11274"/>
                    </a:lnTo>
                    <a:lnTo>
                      <a:pt x="39" y="11274"/>
                    </a:lnTo>
                    <a:lnTo>
                      <a:pt x="39" y="11265"/>
                    </a:lnTo>
                    <a:lnTo>
                      <a:pt x="37" y="11265"/>
                    </a:lnTo>
                    <a:lnTo>
                      <a:pt x="37" y="11255"/>
                    </a:lnTo>
                    <a:lnTo>
                      <a:pt x="35" y="11255"/>
                    </a:lnTo>
                    <a:lnTo>
                      <a:pt x="35" y="11242"/>
                    </a:lnTo>
                    <a:lnTo>
                      <a:pt x="34" y="11242"/>
                    </a:lnTo>
                    <a:lnTo>
                      <a:pt x="34" y="11229"/>
                    </a:lnTo>
                    <a:lnTo>
                      <a:pt x="32" y="11229"/>
                    </a:lnTo>
                    <a:lnTo>
                      <a:pt x="32" y="11215"/>
                    </a:lnTo>
                    <a:lnTo>
                      <a:pt x="30" y="11215"/>
                    </a:lnTo>
                    <a:lnTo>
                      <a:pt x="30" y="11202"/>
                    </a:lnTo>
                    <a:lnTo>
                      <a:pt x="29" y="11202"/>
                    </a:lnTo>
                    <a:lnTo>
                      <a:pt x="29" y="11189"/>
                    </a:lnTo>
                    <a:lnTo>
                      <a:pt x="27" y="11189"/>
                    </a:lnTo>
                    <a:lnTo>
                      <a:pt x="27" y="11175"/>
                    </a:lnTo>
                    <a:lnTo>
                      <a:pt x="25" y="11175"/>
                    </a:lnTo>
                    <a:lnTo>
                      <a:pt x="25" y="11162"/>
                    </a:lnTo>
                    <a:lnTo>
                      <a:pt x="24" y="11162"/>
                    </a:lnTo>
                    <a:lnTo>
                      <a:pt x="24" y="11149"/>
                    </a:lnTo>
                    <a:lnTo>
                      <a:pt x="22" y="11149"/>
                    </a:lnTo>
                    <a:lnTo>
                      <a:pt x="22" y="11135"/>
                    </a:lnTo>
                    <a:lnTo>
                      <a:pt x="20" y="11135"/>
                    </a:lnTo>
                    <a:lnTo>
                      <a:pt x="20" y="11122"/>
                    </a:lnTo>
                    <a:lnTo>
                      <a:pt x="19" y="11122"/>
                    </a:lnTo>
                    <a:lnTo>
                      <a:pt x="19" y="11109"/>
                    </a:lnTo>
                    <a:lnTo>
                      <a:pt x="17" y="11109"/>
                    </a:lnTo>
                    <a:lnTo>
                      <a:pt x="17" y="11095"/>
                    </a:lnTo>
                    <a:lnTo>
                      <a:pt x="15" y="11095"/>
                    </a:lnTo>
                    <a:lnTo>
                      <a:pt x="15" y="11072"/>
                    </a:lnTo>
                    <a:lnTo>
                      <a:pt x="14" y="11072"/>
                    </a:lnTo>
                    <a:lnTo>
                      <a:pt x="14" y="11050"/>
                    </a:lnTo>
                    <a:lnTo>
                      <a:pt x="12" y="11050"/>
                    </a:lnTo>
                    <a:lnTo>
                      <a:pt x="12" y="11029"/>
                    </a:lnTo>
                    <a:lnTo>
                      <a:pt x="10" y="11029"/>
                    </a:lnTo>
                    <a:lnTo>
                      <a:pt x="10" y="11005"/>
                    </a:lnTo>
                    <a:lnTo>
                      <a:pt x="9" y="11005"/>
                    </a:lnTo>
                    <a:lnTo>
                      <a:pt x="9" y="10984"/>
                    </a:lnTo>
                    <a:lnTo>
                      <a:pt x="7" y="10984"/>
                    </a:lnTo>
                    <a:lnTo>
                      <a:pt x="7" y="10960"/>
                    </a:lnTo>
                    <a:lnTo>
                      <a:pt x="5" y="10960"/>
                    </a:lnTo>
                    <a:lnTo>
                      <a:pt x="5" y="10939"/>
                    </a:lnTo>
                    <a:lnTo>
                      <a:pt x="4" y="10939"/>
                    </a:lnTo>
                    <a:lnTo>
                      <a:pt x="4" y="10890"/>
                    </a:lnTo>
                    <a:lnTo>
                      <a:pt x="2" y="10890"/>
                    </a:lnTo>
                    <a:lnTo>
                      <a:pt x="2" y="10839"/>
                    </a:lnTo>
                    <a:lnTo>
                      <a:pt x="0" y="10839"/>
                    </a:lnTo>
                    <a:lnTo>
                      <a:pt x="0" y="3175"/>
                    </a:lnTo>
                    <a:lnTo>
                      <a:pt x="2" y="3175"/>
                    </a:lnTo>
                    <a:lnTo>
                      <a:pt x="2" y="7420"/>
                    </a:lnTo>
                    <a:lnTo>
                      <a:pt x="4" y="7420"/>
                    </a:lnTo>
                    <a:lnTo>
                      <a:pt x="4" y="7419"/>
                    </a:lnTo>
                    <a:lnTo>
                      <a:pt x="7" y="7419"/>
                    </a:lnTo>
                    <a:lnTo>
                      <a:pt x="7" y="7417"/>
                    </a:lnTo>
                    <a:lnTo>
                      <a:pt x="9" y="7417"/>
                    </a:lnTo>
                    <a:lnTo>
                      <a:pt x="9" y="7415"/>
                    </a:lnTo>
                    <a:lnTo>
                      <a:pt x="12" y="7415"/>
                    </a:lnTo>
                    <a:lnTo>
                      <a:pt x="12" y="7414"/>
                    </a:lnTo>
                    <a:lnTo>
                      <a:pt x="14" y="7414"/>
                    </a:lnTo>
                    <a:lnTo>
                      <a:pt x="14" y="7412"/>
                    </a:lnTo>
                    <a:lnTo>
                      <a:pt x="17" y="7412"/>
                    </a:lnTo>
                    <a:lnTo>
                      <a:pt x="17" y="7410"/>
                    </a:lnTo>
                    <a:lnTo>
                      <a:pt x="20" y="7410"/>
                    </a:lnTo>
                    <a:lnTo>
                      <a:pt x="20" y="7409"/>
                    </a:lnTo>
                    <a:lnTo>
                      <a:pt x="22" y="7409"/>
                    </a:lnTo>
                    <a:lnTo>
                      <a:pt x="22" y="7407"/>
                    </a:lnTo>
                    <a:lnTo>
                      <a:pt x="25" y="7407"/>
                    </a:lnTo>
                    <a:lnTo>
                      <a:pt x="25" y="7405"/>
                    </a:lnTo>
                    <a:lnTo>
                      <a:pt x="27" y="7405"/>
                    </a:lnTo>
                    <a:lnTo>
                      <a:pt x="27" y="7404"/>
                    </a:lnTo>
                    <a:lnTo>
                      <a:pt x="30" y="7404"/>
                    </a:lnTo>
                    <a:lnTo>
                      <a:pt x="30" y="7402"/>
                    </a:lnTo>
                    <a:lnTo>
                      <a:pt x="32" y="7402"/>
                    </a:lnTo>
                    <a:lnTo>
                      <a:pt x="32" y="7400"/>
                    </a:lnTo>
                    <a:lnTo>
                      <a:pt x="35" y="7400"/>
                    </a:lnTo>
                    <a:lnTo>
                      <a:pt x="35" y="7399"/>
                    </a:lnTo>
                    <a:lnTo>
                      <a:pt x="39" y="7399"/>
                    </a:lnTo>
                    <a:lnTo>
                      <a:pt x="39" y="7397"/>
                    </a:lnTo>
                    <a:lnTo>
                      <a:pt x="40" y="7397"/>
                    </a:lnTo>
                    <a:lnTo>
                      <a:pt x="40" y="7395"/>
                    </a:lnTo>
                    <a:lnTo>
                      <a:pt x="44" y="7395"/>
                    </a:lnTo>
                    <a:lnTo>
                      <a:pt x="44" y="7394"/>
                    </a:lnTo>
                    <a:lnTo>
                      <a:pt x="45" y="7394"/>
                    </a:lnTo>
                    <a:lnTo>
                      <a:pt x="45" y="7392"/>
                    </a:lnTo>
                    <a:lnTo>
                      <a:pt x="49" y="7392"/>
                    </a:lnTo>
                    <a:lnTo>
                      <a:pt x="49" y="7390"/>
                    </a:lnTo>
                    <a:lnTo>
                      <a:pt x="52" y="7390"/>
                    </a:lnTo>
                    <a:lnTo>
                      <a:pt x="52" y="7389"/>
                    </a:lnTo>
                    <a:lnTo>
                      <a:pt x="54" y="7389"/>
                    </a:lnTo>
                    <a:lnTo>
                      <a:pt x="54" y="7387"/>
                    </a:lnTo>
                    <a:lnTo>
                      <a:pt x="57" y="7387"/>
                    </a:lnTo>
                    <a:lnTo>
                      <a:pt x="57" y="7385"/>
                    </a:lnTo>
                    <a:lnTo>
                      <a:pt x="59" y="7385"/>
                    </a:lnTo>
                    <a:lnTo>
                      <a:pt x="59" y="7384"/>
                    </a:lnTo>
                    <a:lnTo>
                      <a:pt x="62" y="7384"/>
                    </a:lnTo>
                    <a:lnTo>
                      <a:pt x="62" y="7382"/>
                    </a:lnTo>
                    <a:lnTo>
                      <a:pt x="64" y="7382"/>
                    </a:lnTo>
                    <a:lnTo>
                      <a:pt x="64" y="7380"/>
                    </a:lnTo>
                    <a:lnTo>
                      <a:pt x="67" y="7380"/>
                    </a:lnTo>
                    <a:lnTo>
                      <a:pt x="67" y="7379"/>
                    </a:lnTo>
                    <a:lnTo>
                      <a:pt x="70" y="7379"/>
                    </a:lnTo>
                    <a:lnTo>
                      <a:pt x="70" y="7377"/>
                    </a:lnTo>
                    <a:lnTo>
                      <a:pt x="72" y="7377"/>
                    </a:lnTo>
                    <a:lnTo>
                      <a:pt x="72" y="7375"/>
                    </a:lnTo>
                    <a:lnTo>
                      <a:pt x="75" y="7375"/>
                    </a:lnTo>
                    <a:lnTo>
                      <a:pt x="75" y="7374"/>
                    </a:lnTo>
                    <a:lnTo>
                      <a:pt x="77" y="7374"/>
                    </a:lnTo>
                    <a:lnTo>
                      <a:pt x="77" y="7372"/>
                    </a:lnTo>
                    <a:lnTo>
                      <a:pt x="80" y="7372"/>
                    </a:lnTo>
                    <a:lnTo>
                      <a:pt x="80" y="7370"/>
                    </a:lnTo>
                    <a:lnTo>
                      <a:pt x="84" y="7370"/>
                    </a:lnTo>
                    <a:lnTo>
                      <a:pt x="84" y="7369"/>
                    </a:lnTo>
                    <a:lnTo>
                      <a:pt x="85" y="7369"/>
                    </a:lnTo>
                    <a:lnTo>
                      <a:pt x="85" y="7367"/>
                    </a:lnTo>
                    <a:lnTo>
                      <a:pt x="89" y="7367"/>
                    </a:lnTo>
                    <a:lnTo>
                      <a:pt x="89" y="7365"/>
                    </a:lnTo>
                    <a:lnTo>
                      <a:pt x="90" y="7365"/>
                    </a:lnTo>
                    <a:lnTo>
                      <a:pt x="90" y="7364"/>
                    </a:lnTo>
                    <a:lnTo>
                      <a:pt x="94" y="7364"/>
                    </a:lnTo>
                    <a:lnTo>
                      <a:pt x="94" y="7362"/>
                    </a:lnTo>
                    <a:lnTo>
                      <a:pt x="95" y="7362"/>
                    </a:lnTo>
                    <a:lnTo>
                      <a:pt x="95" y="7360"/>
                    </a:lnTo>
                    <a:lnTo>
                      <a:pt x="99" y="7360"/>
                    </a:lnTo>
                    <a:lnTo>
                      <a:pt x="99" y="7359"/>
                    </a:lnTo>
                    <a:lnTo>
                      <a:pt x="102" y="7359"/>
                    </a:lnTo>
                    <a:lnTo>
                      <a:pt x="102" y="7357"/>
                    </a:lnTo>
                    <a:lnTo>
                      <a:pt x="104" y="7357"/>
                    </a:lnTo>
                    <a:lnTo>
                      <a:pt x="104" y="7355"/>
                    </a:lnTo>
                    <a:lnTo>
                      <a:pt x="107" y="7355"/>
                    </a:lnTo>
                    <a:lnTo>
                      <a:pt x="107" y="7354"/>
                    </a:lnTo>
                    <a:lnTo>
                      <a:pt x="109" y="7354"/>
                    </a:lnTo>
                    <a:lnTo>
                      <a:pt x="109" y="7352"/>
                    </a:lnTo>
                    <a:lnTo>
                      <a:pt x="112" y="7352"/>
                    </a:lnTo>
                    <a:lnTo>
                      <a:pt x="112" y="7350"/>
                    </a:lnTo>
                    <a:lnTo>
                      <a:pt x="115" y="7350"/>
                    </a:lnTo>
                    <a:lnTo>
                      <a:pt x="115" y="7349"/>
                    </a:lnTo>
                    <a:lnTo>
                      <a:pt x="117" y="7349"/>
                    </a:lnTo>
                    <a:lnTo>
                      <a:pt x="117" y="7347"/>
                    </a:lnTo>
                    <a:lnTo>
                      <a:pt x="120" y="7347"/>
                    </a:lnTo>
                    <a:lnTo>
                      <a:pt x="120" y="7345"/>
                    </a:lnTo>
                    <a:lnTo>
                      <a:pt x="122" y="7345"/>
                    </a:lnTo>
                    <a:lnTo>
                      <a:pt x="122" y="7344"/>
                    </a:lnTo>
                    <a:lnTo>
                      <a:pt x="125" y="7344"/>
                    </a:lnTo>
                    <a:lnTo>
                      <a:pt x="125" y="7342"/>
                    </a:lnTo>
                    <a:lnTo>
                      <a:pt x="129" y="7342"/>
                    </a:lnTo>
                    <a:lnTo>
                      <a:pt x="129" y="7340"/>
                    </a:lnTo>
                    <a:lnTo>
                      <a:pt x="130" y="7340"/>
                    </a:lnTo>
                    <a:lnTo>
                      <a:pt x="130" y="7339"/>
                    </a:lnTo>
                    <a:lnTo>
                      <a:pt x="134" y="7339"/>
                    </a:lnTo>
                    <a:lnTo>
                      <a:pt x="134" y="7337"/>
                    </a:lnTo>
                    <a:lnTo>
                      <a:pt x="135" y="7337"/>
                    </a:lnTo>
                    <a:lnTo>
                      <a:pt x="135" y="7335"/>
                    </a:lnTo>
                    <a:lnTo>
                      <a:pt x="139" y="7335"/>
                    </a:lnTo>
                    <a:lnTo>
                      <a:pt x="139" y="7334"/>
                    </a:lnTo>
                    <a:lnTo>
                      <a:pt x="140" y="7334"/>
                    </a:lnTo>
                    <a:lnTo>
                      <a:pt x="140" y="7332"/>
                    </a:lnTo>
                    <a:lnTo>
                      <a:pt x="144" y="7332"/>
                    </a:lnTo>
                    <a:lnTo>
                      <a:pt x="144" y="7330"/>
                    </a:lnTo>
                    <a:lnTo>
                      <a:pt x="147" y="7330"/>
                    </a:lnTo>
                    <a:lnTo>
                      <a:pt x="147" y="7329"/>
                    </a:lnTo>
                    <a:lnTo>
                      <a:pt x="149" y="7329"/>
                    </a:lnTo>
                    <a:lnTo>
                      <a:pt x="149" y="7327"/>
                    </a:lnTo>
                    <a:lnTo>
                      <a:pt x="152" y="7327"/>
                    </a:lnTo>
                    <a:lnTo>
                      <a:pt x="152" y="7325"/>
                    </a:lnTo>
                    <a:lnTo>
                      <a:pt x="154" y="7325"/>
                    </a:lnTo>
                    <a:lnTo>
                      <a:pt x="154" y="7324"/>
                    </a:lnTo>
                    <a:lnTo>
                      <a:pt x="157" y="7324"/>
                    </a:lnTo>
                    <a:lnTo>
                      <a:pt x="157" y="7322"/>
                    </a:lnTo>
                    <a:lnTo>
                      <a:pt x="160" y="7322"/>
                    </a:lnTo>
                    <a:lnTo>
                      <a:pt x="160" y="7320"/>
                    </a:lnTo>
                    <a:lnTo>
                      <a:pt x="162" y="7320"/>
                    </a:lnTo>
                    <a:lnTo>
                      <a:pt x="162" y="7319"/>
                    </a:lnTo>
                    <a:lnTo>
                      <a:pt x="165" y="7319"/>
                    </a:lnTo>
                    <a:lnTo>
                      <a:pt x="165" y="7317"/>
                    </a:lnTo>
                    <a:lnTo>
                      <a:pt x="167" y="7317"/>
                    </a:lnTo>
                    <a:lnTo>
                      <a:pt x="167" y="7315"/>
                    </a:lnTo>
                    <a:lnTo>
                      <a:pt x="170" y="7315"/>
                    </a:lnTo>
                    <a:lnTo>
                      <a:pt x="170" y="7314"/>
                    </a:lnTo>
                    <a:lnTo>
                      <a:pt x="174" y="7314"/>
                    </a:lnTo>
                    <a:lnTo>
                      <a:pt x="174" y="7312"/>
                    </a:lnTo>
                    <a:lnTo>
                      <a:pt x="175" y="7312"/>
                    </a:lnTo>
                    <a:lnTo>
                      <a:pt x="175" y="7310"/>
                    </a:lnTo>
                    <a:lnTo>
                      <a:pt x="179" y="7310"/>
                    </a:lnTo>
                    <a:lnTo>
                      <a:pt x="179" y="7309"/>
                    </a:lnTo>
                    <a:lnTo>
                      <a:pt x="180" y="7309"/>
                    </a:lnTo>
                    <a:lnTo>
                      <a:pt x="180" y="7307"/>
                    </a:lnTo>
                    <a:lnTo>
                      <a:pt x="184" y="7307"/>
                    </a:lnTo>
                    <a:lnTo>
                      <a:pt x="184" y="7305"/>
                    </a:lnTo>
                    <a:lnTo>
                      <a:pt x="187" y="7305"/>
                    </a:lnTo>
                    <a:lnTo>
                      <a:pt x="187" y="7304"/>
                    </a:lnTo>
                    <a:lnTo>
                      <a:pt x="189" y="7304"/>
                    </a:lnTo>
                    <a:lnTo>
                      <a:pt x="189" y="7302"/>
                    </a:lnTo>
                    <a:lnTo>
                      <a:pt x="192" y="7302"/>
                    </a:lnTo>
                    <a:lnTo>
                      <a:pt x="192" y="7300"/>
                    </a:lnTo>
                    <a:lnTo>
                      <a:pt x="194" y="7300"/>
                    </a:lnTo>
                    <a:lnTo>
                      <a:pt x="194" y="7299"/>
                    </a:lnTo>
                    <a:lnTo>
                      <a:pt x="197" y="7299"/>
                    </a:lnTo>
                    <a:lnTo>
                      <a:pt x="197" y="7297"/>
                    </a:lnTo>
                    <a:lnTo>
                      <a:pt x="200" y="7297"/>
                    </a:lnTo>
                    <a:lnTo>
                      <a:pt x="200" y="7295"/>
                    </a:lnTo>
                    <a:lnTo>
                      <a:pt x="202" y="7295"/>
                    </a:lnTo>
                    <a:lnTo>
                      <a:pt x="202" y="7294"/>
                    </a:lnTo>
                    <a:lnTo>
                      <a:pt x="205" y="7294"/>
                    </a:lnTo>
                    <a:lnTo>
                      <a:pt x="205" y="7292"/>
                    </a:lnTo>
                    <a:lnTo>
                      <a:pt x="207" y="7292"/>
                    </a:lnTo>
                    <a:lnTo>
                      <a:pt x="207" y="7290"/>
                    </a:lnTo>
                    <a:lnTo>
                      <a:pt x="210" y="7290"/>
                    </a:lnTo>
                    <a:lnTo>
                      <a:pt x="210" y="7289"/>
                    </a:lnTo>
                    <a:lnTo>
                      <a:pt x="214" y="7289"/>
                    </a:lnTo>
                    <a:lnTo>
                      <a:pt x="214" y="7287"/>
                    </a:lnTo>
                    <a:lnTo>
                      <a:pt x="215" y="7287"/>
                    </a:lnTo>
                    <a:lnTo>
                      <a:pt x="215" y="7285"/>
                    </a:lnTo>
                    <a:lnTo>
                      <a:pt x="219" y="7285"/>
                    </a:lnTo>
                    <a:lnTo>
                      <a:pt x="219" y="7284"/>
                    </a:lnTo>
                    <a:lnTo>
                      <a:pt x="220" y="7284"/>
                    </a:lnTo>
                    <a:lnTo>
                      <a:pt x="220" y="7282"/>
                    </a:lnTo>
                    <a:lnTo>
                      <a:pt x="224" y="7282"/>
                    </a:lnTo>
                    <a:lnTo>
                      <a:pt x="224" y="7280"/>
                    </a:lnTo>
                    <a:lnTo>
                      <a:pt x="227" y="7280"/>
                    </a:lnTo>
                    <a:lnTo>
                      <a:pt x="227" y="7279"/>
                    </a:lnTo>
                    <a:lnTo>
                      <a:pt x="229" y="7279"/>
                    </a:lnTo>
                    <a:lnTo>
                      <a:pt x="229" y="7277"/>
                    </a:lnTo>
                    <a:lnTo>
                      <a:pt x="232" y="7277"/>
                    </a:lnTo>
                    <a:lnTo>
                      <a:pt x="232" y="7275"/>
                    </a:lnTo>
                    <a:lnTo>
                      <a:pt x="234" y="7275"/>
                    </a:lnTo>
                    <a:lnTo>
                      <a:pt x="234" y="7274"/>
                    </a:lnTo>
                    <a:lnTo>
                      <a:pt x="237" y="7274"/>
                    </a:lnTo>
                    <a:lnTo>
                      <a:pt x="237" y="7272"/>
                    </a:lnTo>
                    <a:lnTo>
                      <a:pt x="240" y="7272"/>
                    </a:lnTo>
                    <a:lnTo>
                      <a:pt x="240" y="7270"/>
                    </a:lnTo>
                    <a:lnTo>
                      <a:pt x="242" y="7270"/>
                    </a:lnTo>
                    <a:lnTo>
                      <a:pt x="242" y="7269"/>
                    </a:lnTo>
                    <a:lnTo>
                      <a:pt x="245" y="7269"/>
                    </a:lnTo>
                    <a:lnTo>
                      <a:pt x="245" y="7267"/>
                    </a:lnTo>
                    <a:lnTo>
                      <a:pt x="247" y="7267"/>
                    </a:lnTo>
                    <a:lnTo>
                      <a:pt x="247" y="7265"/>
                    </a:lnTo>
                    <a:lnTo>
                      <a:pt x="250" y="7265"/>
                    </a:lnTo>
                    <a:lnTo>
                      <a:pt x="250" y="7264"/>
                    </a:lnTo>
                    <a:lnTo>
                      <a:pt x="252" y="7264"/>
                    </a:lnTo>
                    <a:lnTo>
                      <a:pt x="252" y="7262"/>
                    </a:lnTo>
                    <a:lnTo>
                      <a:pt x="255" y="7262"/>
                    </a:lnTo>
                    <a:lnTo>
                      <a:pt x="255" y="7260"/>
                    </a:lnTo>
                    <a:lnTo>
                      <a:pt x="259" y="7260"/>
                    </a:lnTo>
                    <a:lnTo>
                      <a:pt x="259" y="7259"/>
                    </a:lnTo>
                    <a:lnTo>
                      <a:pt x="260" y="7259"/>
                    </a:lnTo>
                    <a:lnTo>
                      <a:pt x="260" y="7257"/>
                    </a:lnTo>
                    <a:lnTo>
                      <a:pt x="264" y="7257"/>
                    </a:lnTo>
                    <a:lnTo>
                      <a:pt x="264" y="7255"/>
                    </a:lnTo>
                    <a:lnTo>
                      <a:pt x="265" y="7255"/>
                    </a:lnTo>
                    <a:lnTo>
                      <a:pt x="265" y="7254"/>
                    </a:lnTo>
                    <a:lnTo>
                      <a:pt x="269" y="7254"/>
                    </a:lnTo>
                    <a:lnTo>
                      <a:pt x="269" y="7252"/>
                    </a:lnTo>
                    <a:lnTo>
                      <a:pt x="272" y="7252"/>
                    </a:lnTo>
                    <a:lnTo>
                      <a:pt x="272" y="7250"/>
                    </a:lnTo>
                    <a:lnTo>
                      <a:pt x="274" y="7250"/>
                    </a:lnTo>
                    <a:lnTo>
                      <a:pt x="274" y="7249"/>
                    </a:lnTo>
                    <a:lnTo>
                      <a:pt x="277" y="7249"/>
                    </a:lnTo>
                    <a:lnTo>
                      <a:pt x="277" y="7247"/>
                    </a:lnTo>
                    <a:lnTo>
                      <a:pt x="280" y="7247"/>
                    </a:lnTo>
                    <a:lnTo>
                      <a:pt x="280" y="7245"/>
                    </a:lnTo>
                    <a:lnTo>
                      <a:pt x="282" y="7245"/>
                    </a:lnTo>
                    <a:lnTo>
                      <a:pt x="282" y="7244"/>
                    </a:lnTo>
                    <a:lnTo>
                      <a:pt x="285" y="7244"/>
                    </a:lnTo>
                    <a:lnTo>
                      <a:pt x="285" y="7242"/>
                    </a:lnTo>
                    <a:lnTo>
                      <a:pt x="287" y="7242"/>
                    </a:lnTo>
                    <a:lnTo>
                      <a:pt x="287" y="7240"/>
                    </a:lnTo>
                    <a:lnTo>
                      <a:pt x="290" y="7240"/>
                    </a:lnTo>
                    <a:lnTo>
                      <a:pt x="290" y="7239"/>
                    </a:lnTo>
                    <a:lnTo>
                      <a:pt x="294" y="7239"/>
                    </a:lnTo>
                    <a:lnTo>
                      <a:pt x="294" y="7237"/>
                    </a:lnTo>
                    <a:lnTo>
                      <a:pt x="295" y="7237"/>
                    </a:lnTo>
                    <a:lnTo>
                      <a:pt x="295" y="7235"/>
                    </a:lnTo>
                    <a:lnTo>
                      <a:pt x="299" y="7235"/>
                    </a:lnTo>
                    <a:lnTo>
                      <a:pt x="299" y="7234"/>
                    </a:lnTo>
                    <a:lnTo>
                      <a:pt x="300" y="7234"/>
                    </a:lnTo>
                    <a:lnTo>
                      <a:pt x="300" y="7232"/>
                    </a:lnTo>
                    <a:lnTo>
                      <a:pt x="304" y="7232"/>
                    </a:lnTo>
                    <a:lnTo>
                      <a:pt x="304" y="7230"/>
                    </a:lnTo>
                    <a:lnTo>
                      <a:pt x="307" y="7230"/>
                    </a:lnTo>
                    <a:lnTo>
                      <a:pt x="307" y="7229"/>
                    </a:lnTo>
                    <a:lnTo>
                      <a:pt x="309" y="7229"/>
                    </a:lnTo>
                    <a:lnTo>
                      <a:pt x="309" y="7227"/>
                    </a:lnTo>
                    <a:lnTo>
                      <a:pt x="312" y="7227"/>
                    </a:lnTo>
                    <a:lnTo>
                      <a:pt x="312" y="7225"/>
                    </a:lnTo>
                    <a:lnTo>
                      <a:pt x="314" y="7225"/>
                    </a:lnTo>
                    <a:lnTo>
                      <a:pt x="314" y="7224"/>
                    </a:lnTo>
                    <a:lnTo>
                      <a:pt x="317" y="7224"/>
                    </a:lnTo>
                    <a:lnTo>
                      <a:pt x="317" y="7222"/>
                    </a:lnTo>
                    <a:lnTo>
                      <a:pt x="320" y="7222"/>
                    </a:lnTo>
                    <a:lnTo>
                      <a:pt x="320" y="7220"/>
                    </a:lnTo>
                    <a:lnTo>
                      <a:pt x="322" y="7220"/>
                    </a:lnTo>
                    <a:lnTo>
                      <a:pt x="322" y="7219"/>
                    </a:lnTo>
                    <a:lnTo>
                      <a:pt x="325" y="7219"/>
                    </a:lnTo>
                    <a:lnTo>
                      <a:pt x="325" y="7217"/>
                    </a:lnTo>
                    <a:lnTo>
                      <a:pt x="327" y="7217"/>
                    </a:lnTo>
                    <a:lnTo>
                      <a:pt x="327" y="7215"/>
                    </a:lnTo>
                    <a:lnTo>
                      <a:pt x="330" y="7215"/>
                    </a:lnTo>
                    <a:lnTo>
                      <a:pt x="330" y="7214"/>
                    </a:lnTo>
                    <a:lnTo>
                      <a:pt x="334" y="7214"/>
                    </a:lnTo>
                    <a:lnTo>
                      <a:pt x="334" y="7212"/>
                    </a:lnTo>
                    <a:lnTo>
                      <a:pt x="335" y="7212"/>
                    </a:lnTo>
                    <a:lnTo>
                      <a:pt x="335" y="7210"/>
                    </a:lnTo>
                    <a:lnTo>
                      <a:pt x="339" y="7210"/>
                    </a:lnTo>
                    <a:lnTo>
                      <a:pt x="339" y="7209"/>
                    </a:lnTo>
                    <a:lnTo>
                      <a:pt x="340" y="7209"/>
                    </a:lnTo>
                    <a:lnTo>
                      <a:pt x="340" y="7207"/>
                    </a:lnTo>
                    <a:lnTo>
                      <a:pt x="344" y="7207"/>
                    </a:lnTo>
                    <a:lnTo>
                      <a:pt x="344" y="7205"/>
                    </a:lnTo>
                    <a:lnTo>
                      <a:pt x="347" y="7205"/>
                    </a:lnTo>
                    <a:lnTo>
                      <a:pt x="347" y="7204"/>
                    </a:lnTo>
                    <a:lnTo>
                      <a:pt x="349" y="7204"/>
                    </a:lnTo>
                    <a:lnTo>
                      <a:pt x="349" y="7202"/>
                    </a:lnTo>
                    <a:lnTo>
                      <a:pt x="352" y="7202"/>
                    </a:lnTo>
                    <a:lnTo>
                      <a:pt x="352" y="7200"/>
                    </a:lnTo>
                    <a:lnTo>
                      <a:pt x="354" y="7200"/>
                    </a:lnTo>
                    <a:lnTo>
                      <a:pt x="354" y="7199"/>
                    </a:lnTo>
                    <a:lnTo>
                      <a:pt x="357" y="7199"/>
                    </a:lnTo>
                    <a:lnTo>
                      <a:pt x="357" y="7197"/>
                    </a:lnTo>
                    <a:lnTo>
                      <a:pt x="360" y="7197"/>
                    </a:lnTo>
                    <a:lnTo>
                      <a:pt x="360" y="7195"/>
                    </a:lnTo>
                    <a:lnTo>
                      <a:pt x="362" y="7195"/>
                    </a:lnTo>
                    <a:lnTo>
                      <a:pt x="362" y="7194"/>
                    </a:lnTo>
                    <a:lnTo>
                      <a:pt x="365" y="7194"/>
                    </a:lnTo>
                    <a:lnTo>
                      <a:pt x="365" y="7192"/>
                    </a:lnTo>
                    <a:lnTo>
                      <a:pt x="369" y="7192"/>
                    </a:lnTo>
                    <a:lnTo>
                      <a:pt x="369" y="7190"/>
                    </a:lnTo>
                    <a:lnTo>
                      <a:pt x="370" y="7190"/>
                    </a:lnTo>
                    <a:lnTo>
                      <a:pt x="370" y="7189"/>
                    </a:lnTo>
                    <a:lnTo>
                      <a:pt x="374" y="7189"/>
                    </a:lnTo>
                    <a:lnTo>
                      <a:pt x="374" y="7187"/>
                    </a:lnTo>
                    <a:lnTo>
                      <a:pt x="375" y="7187"/>
                    </a:lnTo>
                    <a:lnTo>
                      <a:pt x="375" y="7185"/>
                    </a:lnTo>
                    <a:lnTo>
                      <a:pt x="379" y="7185"/>
                    </a:lnTo>
                    <a:lnTo>
                      <a:pt x="379" y="7184"/>
                    </a:lnTo>
                    <a:lnTo>
                      <a:pt x="382" y="7184"/>
                    </a:lnTo>
                    <a:lnTo>
                      <a:pt x="382" y="7182"/>
                    </a:lnTo>
                    <a:lnTo>
                      <a:pt x="384" y="7182"/>
                    </a:lnTo>
                    <a:lnTo>
                      <a:pt x="384" y="7180"/>
                    </a:lnTo>
                    <a:lnTo>
                      <a:pt x="387" y="7180"/>
                    </a:lnTo>
                    <a:lnTo>
                      <a:pt x="387" y="7179"/>
                    </a:lnTo>
                    <a:lnTo>
                      <a:pt x="389" y="7179"/>
                    </a:lnTo>
                    <a:lnTo>
                      <a:pt x="389" y="7177"/>
                    </a:lnTo>
                    <a:lnTo>
                      <a:pt x="392" y="7177"/>
                    </a:lnTo>
                    <a:lnTo>
                      <a:pt x="392" y="7175"/>
                    </a:lnTo>
                    <a:lnTo>
                      <a:pt x="395" y="7175"/>
                    </a:lnTo>
                    <a:lnTo>
                      <a:pt x="395" y="7174"/>
                    </a:lnTo>
                    <a:lnTo>
                      <a:pt x="397" y="7174"/>
                    </a:lnTo>
                    <a:lnTo>
                      <a:pt x="397" y="7172"/>
                    </a:lnTo>
                    <a:lnTo>
                      <a:pt x="400" y="7172"/>
                    </a:lnTo>
                    <a:lnTo>
                      <a:pt x="400" y="7170"/>
                    </a:lnTo>
                    <a:lnTo>
                      <a:pt x="402" y="7170"/>
                    </a:lnTo>
                    <a:lnTo>
                      <a:pt x="402" y="7169"/>
                    </a:lnTo>
                    <a:lnTo>
                      <a:pt x="405" y="7169"/>
                    </a:lnTo>
                    <a:lnTo>
                      <a:pt x="405" y="7167"/>
                    </a:lnTo>
                    <a:lnTo>
                      <a:pt x="409" y="7167"/>
                    </a:lnTo>
                    <a:lnTo>
                      <a:pt x="409" y="7165"/>
                    </a:lnTo>
                    <a:lnTo>
                      <a:pt x="410" y="7165"/>
                    </a:lnTo>
                    <a:lnTo>
                      <a:pt x="410" y="7164"/>
                    </a:lnTo>
                    <a:lnTo>
                      <a:pt x="414" y="7164"/>
                    </a:lnTo>
                    <a:lnTo>
                      <a:pt x="414" y="7162"/>
                    </a:lnTo>
                    <a:lnTo>
                      <a:pt x="415" y="7162"/>
                    </a:lnTo>
                    <a:lnTo>
                      <a:pt x="415" y="7160"/>
                    </a:lnTo>
                    <a:lnTo>
                      <a:pt x="419" y="7160"/>
                    </a:lnTo>
                    <a:lnTo>
                      <a:pt x="419" y="7159"/>
                    </a:lnTo>
                    <a:lnTo>
                      <a:pt x="422" y="7159"/>
                    </a:lnTo>
                    <a:lnTo>
                      <a:pt x="422" y="7157"/>
                    </a:lnTo>
                    <a:lnTo>
                      <a:pt x="424" y="7157"/>
                    </a:lnTo>
                    <a:lnTo>
                      <a:pt x="424" y="7155"/>
                    </a:lnTo>
                    <a:lnTo>
                      <a:pt x="427" y="7155"/>
                    </a:lnTo>
                    <a:lnTo>
                      <a:pt x="427" y="7154"/>
                    </a:lnTo>
                    <a:lnTo>
                      <a:pt x="430" y="7154"/>
                    </a:lnTo>
                    <a:lnTo>
                      <a:pt x="430" y="7152"/>
                    </a:lnTo>
                    <a:lnTo>
                      <a:pt x="432" y="7152"/>
                    </a:lnTo>
                    <a:lnTo>
                      <a:pt x="432" y="7150"/>
                    </a:lnTo>
                    <a:lnTo>
                      <a:pt x="435" y="7150"/>
                    </a:lnTo>
                    <a:lnTo>
                      <a:pt x="435" y="7149"/>
                    </a:lnTo>
                    <a:lnTo>
                      <a:pt x="437" y="7149"/>
                    </a:lnTo>
                    <a:lnTo>
                      <a:pt x="437" y="7147"/>
                    </a:lnTo>
                    <a:lnTo>
                      <a:pt x="440" y="7147"/>
                    </a:lnTo>
                    <a:lnTo>
                      <a:pt x="440" y="7145"/>
                    </a:lnTo>
                    <a:lnTo>
                      <a:pt x="444" y="7145"/>
                    </a:lnTo>
                    <a:lnTo>
                      <a:pt x="444" y="7144"/>
                    </a:lnTo>
                    <a:lnTo>
                      <a:pt x="445" y="7144"/>
                    </a:lnTo>
                    <a:lnTo>
                      <a:pt x="445" y="7142"/>
                    </a:lnTo>
                    <a:lnTo>
                      <a:pt x="449" y="7142"/>
                    </a:lnTo>
                    <a:lnTo>
                      <a:pt x="449" y="7140"/>
                    </a:lnTo>
                    <a:lnTo>
                      <a:pt x="452" y="7140"/>
                    </a:lnTo>
                    <a:lnTo>
                      <a:pt x="452" y="7139"/>
                    </a:lnTo>
                    <a:lnTo>
                      <a:pt x="454" y="7139"/>
                    </a:lnTo>
                    <a:lnTo>
                      <a:pt x="454" y="7137"/>
                    </a:lnTo>
                    <a:lnTo>
                      <a:pt x="457" y="7137"/>
                    </a:lnTo>
                    <a:lnTo>
                      <a:pt x="457" y="7135"/>
                    </a:lnTo>
                    <a:lnTo>
                      <a:pt x="459" y="7135"/>
                    </a:lnTo>
                    <a:lnTo>
                      <a:pt x="459" y="7134"/>
                    </a:lnTo>
                    <a:lnTo>
                      <a:pt x="462" y="7134"/>
                    </a:lnTo>
                    <a:lnTo>
                      <a:pt x="462" y="7132"/>
                    </a:lnTo>
                    <a:lnTo>
                      <a:pt x="465" y="7132"/>
                    </a:lnTo>
                    <a:lnTo>
                      <a:pt x="465" y="7130"/>
                    </a:lnTo>
                    <a:lnTo>
                      <a:pt x="467" y="7130"/>
                    </a:lnTo>
                    <a:lnTo>
                      <a:pt x="467" y="7129"/>
                    </a:lnTo>
                    <a:lnTo>
                      <a:pt x="470" y="7129"/>
                    </a:lnTo>
                    <a:lnTo>
                      <a:pt x="470" y="7127"/>
                    </a:lnTo>
                    <a:lnTo>
                      <a:pt x="472" y="7127"/>
                    </a:lnTo>
                    <a:lnTo>
                      <a:pt x="472" y="7125"/>
                    </a:lnTo>
                    <a:lnTo>
                      <a:pt x="475" y="7125"/>
                    </a:lnTo>
                    <a:lnTo>
                      <a:pt x="475" y="7124"/>
                    </a:lnTo>
                    <a:lnTo>
                      <a:pt x="479" y="7124"/>
                    </a:lnTo>
                    <a:lnTo>
                      <a:pt x="479" y="7122"/>
                    </a:lnTo>
                    <a:lnTo>
                      <a:pt x="480" y="7122"/>
                    </a:lnTo>
                    <a:lnTo>
                      <a:pt x="480" y="7120"/>
                    </a:lnTo>
                    <a:lnTo>
                      <a:pt x="484" y="7120"/>
                    </a:lnTo>
                    <a:lnTo>
                      <a:pt x="484" y="7119"/>
                    </a:lnTo>
                    <a:lnTo>
                      <a:pt x="487" y="7119"/>
                    </a:lnTo>
                    <a:lnTo>
                      <a:pt x="487" y="7117"/>
                    </a:lnTo>
                    <a:lnTo>
                      <a:pt x="489" y="7117"/>
                    </a:lnTo>
                    <a:lnTo>
                      <a:pt x="489" y="7115"/>
                    </a:lnTo>
                    <a:lnTo>
                      <a:pt x="492" y="7115"/>
                    </a:lnTo>
                    <a:lnTo>
                      <a:pt x="492" y="7114"/>
                    </a:lnTo>
                    <a:lnTo>
                      <a:pt x="494" y="7114"/>
                    </a:lnTo>
                    <a:lnTo>
                      <a:pt x="494" y="7112"/>
                    </a:lnTo>
                    <a:lnTo>
                      <a:pt x="497" y="7112"/>
                    </a:lnTo>
                    <a:lnTo>
                      <a:pt x="497" y="7110"/>
                    </a:lnTo>
                    <a:lnTo>
                      <a:pt x="500" y="7110"/>
                    </a:lnTo>
                    <a:lnTo>
                      <a:pt x="500" y="7109"/>
                    </a:lnTo>
                    <a:lnTo>
                      <a:pt x="502" y="7109"/>
                    </a:lnTo>
                    <a:lnTo>
                      <a:pt x="502" y="7107"/>
                    </a:lnTo>
                    <a:lnTo>
                      <a:pt x="505" y="7107"/>
                    </a:lnTo>
                    <a:lnTo>
                      <a:pt x="505" y="7105"/>
                    </a:lnTo>
                    <a:lnTo>
                      <a:pt x="507" y="7105"/>
                    </a:lnTo>
                    <a:lnTo>
                      <a:pt x="507" y="7104"/>
                    </a:lnTo>
                    <a:lnTo>
                      <a:pt x="510" y="7104"/>
                    </a:lnTo>
                    <a:lnTo>
                      <a:pt x="510" y="7102"/>
                    </a:lnTo>
                    <a:lnTo>
                      <a:pt x="514" y="7102"/>
                    </a:lnTo>
                    <a:lnTo>
                      <a:pt x="514" y="7100"/>
                    </a:lnTo>
                    <a:lnTo>
                      <a:pt x="515" y="7100"/>
                    </a:lnTo>
                    <a:lnTo>
                      <a:pt x="515" y="7099"/>
                    </a:lnTo>
                    <a:lnTo>
                      <a:pt x="519" y="7099"/>
                    </a:lnTo>
                    <a:lnTo>
                      <a:pt x="519" y="7097"/>
                    </a:lnTo>
                    <a:lnTo>
                      <a:pt x="522" y="7097"/>
                    </a:lnTo>
                    <a:lnTo>
                      <a:pt x="522" y="7095"/>
                    </a:lnTo>
                    <a:lnTo>
                      <a:pt x="524" y="7095"/>
                    </a:lnTo>
                    <a:lnTo>
                      <a:pt x="524" y="7094"/>
                    </a:lnTo>
                    <a:lnTo>
                      <a:pt x="527" y="7094"/>
                    </a:lnTo>
                    <a:lnTo>
                      <a:pt x="527" y="7092"/>
                    </a:lnTo>
                    <a:lnTo>
                      <a:pt x="529" y="7092"/>
                    </a:lnTo>
                    <a:lnTo>
                      <a:pt x="529" y="7090"/>
                    </a:lnTo>
                    <a:lnTo>
                      <a:pt x="532" y="7090"/>
                    </a:lnTo>
                    <a:lnTo>
                      <a:pt x="532" y="7089"/>
                    </a:lnTo>
                    <a:lnTo>
                      <a:pt x="535" y="7089"/>
                    </a:lnTo>
                    <a:lnTo>
                      <a:pt x="535" y="7087"/>
                    </a:lnTo>
                    <a:lnTo>
                      <a:pt x="537" y="7087"/>
                    </a:lnTo>
                    <a:lnTo>
                      <a:pt x="537" y="7085"/>
                    </a:lnTo>
                    <a:lnTo>
                      <a:pt x="540" y="7085"/>
                    </a:lnTo>
                    <a:lnTo>
                      <a:pt x="540" y="7084"/>
                    </a:lnTo>
                    <a:lnTo>
                      <a:pt x="544" y="7084"/>
                    </a:lnTo>
                    <a:lnTo>
                      <a:pt x="544" y="7082"/>
                    </a:lnTo>
                    <a:lnTo>
                      <a:pt x="545" y="7082"/>
                    </a:lnTo>
                    <a:lnTo>
                      <a:pt x="545" y="7080"/>
                    </a:lnTo>
                    <a:lnTo>
                      <a:pt x="549" y="7080"/>
                    </a:lnTo>
                    <a:lnTo>
                      <a:pt x="549" y="7079"/>
                    </a:lnTo>
                    <a:lnTo>
                      <a:pt x="550" y="7079"/>
                    </a:lnTo>
                    <a:lnTo>
                      <a:pt x="550" y="7077"/>
                    </a:lnTo>
                    <a:lnTo>
                      <a:pt x="554" y="7077"/>
                    </a:lnTo>
                    <a:lnTo>
                      <a:pt x="554" y="10817"/>
                    </a:lnTo>
                    <a:lnTo>
                      <a:pt x="555" y="10817"/>
                    </a:lnTo>
                    <a:lnTo>
                      <a:pt x="555" y="10872"/>
                    </a:lnTo>
                    <a:lnTo>
                      <a:pt x="557" y="10872"/>
                    </a:lnTo>
                    <a:lnTo>
                      <a:pt x="557" y="10912"/>
                    </a:lnTo>
                    <a:lnTo>
                      <a:pt x="559" y="10912"/>
                    </a:lnTo>
                    <a:lnTo>
                      <a:pt x="559" y="10942"/>
                    </a:lnTo>
                    <a:lnTo>
                      <a:pt x="560" y="10942"/>
                    </a:lnTo>
                    <a:lnTo>
                      <a:pt x="560" y="10964"/>
                    </a:lnTo>
                    <a:lnTo>
                      <a:pt x="562" y="10964"/>
                    </a:lnTo>
                    <a:lnTo>
                      <a:pt x="562" y="10985"/>
                    </a:lnTo>
                    <a:lnTo>
                      <a:pt x="564" y="10985"/>
                    </a:lnTo>
                    <a:lnTo>
                      <a:pt x="564" y="11007"/>
                    </a:lnTo>
                    <a:lnTo>
                      <a:pt x="565" y="11007"/>
                    </a:lnTo>
                    <a:lnTo>
                      <a:pt x="565" y="11025"/>
                    </a:lnTo>
                    <a:lnTo>
                      <a:pt x="567" y="11025"/>
                    </a:lnTo>
                    <a:lnTo>
                      <a:pt x="567" y="11044"/>
                    </a:lnTo>
                    <a:lnTo>
                      <a:pt x="569" y="11044"/>
                    </a:lnTo>
                    <a:lnTo>
                      <a:pt x="569" y="11057"/>
                    </a:lnTo>
                    <a:lnTo>
                      <a:pt x="570" y="11057"/>
                    </a:lnTo>
                    <a:lnTo>
                      <a:pt x="570" y="11072"/>
                    </a:lnTo>
                    <a:lnTo>
                      <a:pt x="572" y="11072"/>
                    </a:lnTo>
                    <a:lnTo>
                      <a:pt x="572" y="11087"/>
                    </a:lnTo>
                    <a:lnTo>
                      <a:pt x="574" y="11087"/>
                    </a:lnTo>
                    <a:lnTo>
                      <a:pt x="574" y="11102"/>
                    </a:lnTo>
                    <a:lnTo>
                      <a:pt x="575" y="11102"/>
                    </a:lnTo>
                    <a:lnTo>
                      <a:pt x="575" y="11114"/>
                    </a:lnTo>
                    <a:lnTo>
                      <a:pt x="577" y="11114"/>
                    </a:lnTo>
                    <a:lnTo>
                      <a:pt x="577" y="11125"/>
                    </a:lnTo>
                    <a:lnTo>
                      <a:pt x="579" y="11125"/>
                    </a:lnTo>
                    <a:lnTo>
                      <a:pt x="579" y="11139"/>
                    </a:lnTo>
                    <a:lnTo>
                      <a:pt x="580" y="11139"/>
                    </a:lnTo>
                    <a:lnTo>
                      <a:pt x="580" y="11150"/>
                    </a:lnTo>
                    <a:lnTo>
                      <a:pt x="582" y="11150"/>
                    </a:lnTo>
                    <a:lnTo>
                      <a:pt x="582" y="11162"/>
                    </a:lnTo>
                    <a:lnTo>
                      <a:pt x="584" y="11162"/>
                    </a:lnTo>
                    <a:lnTo>
                      <a:pt x="584" y="11174"/>
                    </a:lnTo>
                    <a:lnTo>
                      <a:pt x="585" y="11174"/>
                    </a:lnTo>
                    <a:lnTo>
                      <a:pt x="585" y="11185"/>
                    </a:lnTo>
                    <a:lnTo>
                      <a:pt x="587" y="11185"/>
                    </a:lnTo>
                    <a:lnTo>
                      <a:pt x="587" y="11195"/>
                    </a:lnTo>
                    <a:lnTo>
                      <a:pt x="589" y="11195"/>
                    </a:lnTo>
                    <a:lnTo>
                      <a:pt x="589" y="11204"/>
                    </a:lnTo>
                    <a:lnTo>
                      <a:pt x="590" y="11204"/>
                    </a:lnTo>
                    <a:lnTo>
                      <a:pt x="590" y="11214"/>
                    </a:lnTo>
                    <a:lnTo>
                      <a:pt x="592" y="11214"/>
                    </a:lnTo>
                    <a:lnTo>
                      <a:pt x="592" y="11224"/>
                    </a:lnTo>
                    <a:lnTo>
                      <a:pt x="594" y="11224"/>
                    </a:lnTo>
                    <a:lnTo>
                      <a:pt x="594" y="11234"/>
                    </a:lnTo>
                    <a:lnTo>
                      <a:pt x="595" y="11234"/>
                    </a:lnTo>
                    <a:lnTo>
                      <a:pt x="595" y="11244"/>
                    </a:lnTo>
                    <a:lnTo>
                      <a:pt x="597" y="11244"/>
                    </a:lnTo>
                    <a:lnTo>
                      <a:pt x="597" y="11254"/>
                    </a:lnTo>
                    <a:lnTo>
                      <a:pt x="599" y="11254"/>
                    </a:lnTo>
                    <a:lnTo>
                      <a:pt x="599" y="11262"/>
                    </a:lnTo>
                    <a:lnTo>
                      <a:pt x="600" y="11262"/>
                    </a:lnTo>
                    <a:lnTo>
                      <a:pt x="600" y="11270"/>
                    </a:lnTo>
                    <a:lnTo>
                      <a:pt x="602" y="11270"/>
                    </a:lnTo>
                    <a:lnTo>
                      <a:pt x="602" y="11279"/>
                    </a:lnTo>
                    <a:lnTo>
                      <a:pt x="604" y="11279"/>
                    </a:lnTo>
                    <a:lnTo>
                      <a:pt x="604" y="11287"/>
                    </a:lnTo>
                    <a:lnTo>
                      <a:pt x="605" y="11287"/>
                    </a:lnTo>
                    <a:lnTo>
                      <a:pt x="605" y="11295"/>
                    </a:lnTo>
                    <a:lnTo>
                      <a:pt x="607" y="11295"/>
                    </a:lnTo>
                    <a:lnTo>
                      <a:pt x="607" y="11305"/>
                    </a:lnTo>
                    <a:lnTo>
                      <a:pt x="609" y="11305"/>
                    </a:lnTo>
                    <a:lnTo>
                      <a:pt x="609" y="11312"/>
                    </a:lnTo>
                    <a:lnTo>
                      <a:pt x="610" y="11312"/>
                    </a:lnTo>
                    <a:lnTo>
                      <a:pt x="610" y="11320"/>
                    </a:lnTo>
                    <a:lnTo>
                      <a:pt x="612" y="11320"/>
                    </a:lnTo>
                    <a:lnTo>
                      <a:pt x="612" y="11329"/>
                    </a:lnTo>
                    <a:lnTo>
                      <a:pt x="614" y="11329"/>
                    </a:lnTo>
                    <a:lnTo>
                      <a:pt x="614" y="11337"/>
                    </a:lnTo>
                    <a:lnTo>
                      <a:pt x="615" y="11337"/>
                    </a:lnTo>
                    <a:lnTo>
                      <a:pt x="615" y="11344"/>
                    </a:lnTo>
                    <a:lnTo>
                      <a:pt x="617" y="11344"/>
                    </a:lnTo>
                    <a:lnTo>
                      <a:pt x="617" y="11350"/>
                    </a:lnTo>
                    <a:lnTo>
                      <a:pt x="619" y="11350"/>
                    </a:lnTo>
                    <a:lnTo>
                      <a:pt x="619" y="11359"/>
                    </a:lnTo>
                    <a:lnTo>
                      <a:pt x="620" y="11359"/>
                    </a:lnTo>
                    <a:lnTo>
                      <a:pt x="620" y="11365"/>
                    </a:lnTo>
                    <a:lnTo>
                      <a:pt x="622" y="11365"/>
                    </a:lnTo>
                    <a:lnTo>
                      <a:pt x="622" y="11372"/>
                    </a:lnTo>
                    <a:lnTo>
                      <a:pt x="624" y="11372"/>
                    </a:lnTo>
                    <a:lnTo>
                      <a:pt x="624" y="11380"/>
                    </a:lnTo>
                    <a:lnTo>
                      <a:pt x="625" y="11380"/>
                    </a:lnTo>
                    <a:lnTo>
                      <a:pt x="625" y="11387"/>
                    </a:lnTo>
                    <a:lnTo>
                      <a:pt x="627" y="11387"/>
                    </a:lnTo>
                    <a:lnTo>
                      <a:pt x="627" y="11394"/>
                    </a:lnTo>
                    <a:lnTo>
                      <a:pt x="629" y="11394"/>
                    </a:lnTo>
                    <a:lnTo>
                      <a:pt x="629" y="11400"/>
                    </a:lnTo>
                    <a:lnTo>
                      <a:pt x="630" y="11400"/>
                    </a:lnTo>
                    <a:lnTo>
                      <a:pt x="630" y="11409"/>
                    </a:lnTo>
                    <a:lnTo>
                      <a:pt x="632" y="11409"/>
                    </a:lnTo>
                    <a:lnTo>
                      <a:pt x="632" y="11415"/>
                    </a:lnTo>
                    <a:lnTo>
                      <a:pt x="634" y="11415"/>
                    </a:lnTo>
                    <a:lnTo>
                      <a:pt x="634" y="11422"/>
                    </a:lnTo>
                    <a:lnTo>
                      <a:pt x="635" y="11422"/>
                    </a:lnTo>
                    <a:lnTo>
                      <a:pt x="635" y="11427"/>
                    </a:lnTo>
                    <a:lnTo>
                      <a:pt x="637" y="11427"/>
                    </a:lnTo>
                    <a:lnTo>
                      <a:pt x="637" y="11435"/>
                    </a:lnTo>
                    <a:lnTo>
                      <a:pt x="639" y="11435"/>
                    </a:lnTo>
                    <a:lnTo>
                      <a:pt x="639" y="11440"/>
                    </a:lnTo>
                    <a:lnTo>
                      <a:pt x="640" y="11440"/>
                    </a:lnTo>
                    <a:lnTo>
                      <a:pt x="640" y="11447"/>
                    </a:lnTo>
                    <a:lnTo>
                      <a:pt x="642" y="11447"/>
                    </a:lnTo>
                    <a:lnTo>
                      <a:pt x="642" y="11452"/>
                    </a:lnTo>
                    <a:lnTo>
                      <a:pt x="644" y="11452"/>
                    </a:lnTo>
                    <a:lnTo>
                      <a:pt x="644" y="11459"/>
                    </a:lnTo>
                    <a:lnTo>
                      <a:pt x="645" y="11459"/>
                    </a:lnTo>
                    <a:lnTo>
                      <a:pt x="645" y="11465"/>
                    </a:lnTo>
                    <a:lnTo>
                      <a:pt x="647" y="11465"/>
                    </a:lnTo>
                    <a:lnTo>
                      <a:pt x="647" y="11472"/>
                    </a:lnTo>
                    <a:lnTo>
                      <a:pt x="649" y="11472"/>
                    </a:lnTo>
                    <a:lnTo>
                      <a:pt x="649" y="11479"/>
                    </a:lnTo>
                    <a:lnTo>
                      <a:pt x="650" y="11479"/>
                    </a:lnTo>
                    <a:lnTo>
                      <a:pt x="650" y="11484"/>
                    </a:lnTo>
                    <a:lnTo>
                      <a:pt x="652" y="11484"/>
                    </a:lnTo>
                    <a:lnTo>
                      <a:pt x="652" y="11490"/>
                    </a:lnTo>
                    <a:lnTo>
                      <a:pt x="654" y="11490"/>
                    </a:lnTo>
                    <a:lnTo>
                      <a:pt x="654" y="11495"/>
                    </a:lnTo>
                    <a:lnTo>
                      <a:pt x="655" y="11495"/>
                    </a:lnTo>
                    <a:lnTo>
                      <a:pt x="655" y="11502"/>
                    </a:lnTo>
                    <a:lnTo>
                      <a:pt x="657" y="11502"/>
                    </a:lnTo>
                    <a:lnTo>
                      <a:pt x="657" y="11507"/>
                    </a:lnTo>
                    <a:lnTo>
                      <a:pt x="659" y="11507"/>
                    </a:lnTo>
                    <a:lnTo>
                      <a:pt x="659" y="11512"/>
                    </a:lnTo>
                    <a:lnTo>
                      <a:pt x="660" y="11512"/>
                    </a:lnTo>
                    <a:lnTo>
                      <a:pt x="660" y="11519"/>
                    </a:lnTo>
                    <a:lnTo>
                      <a:pt x="662" y="11519"/>
                    </a:lnTo>
                    <a:lnTo>
                      <a:pt x="662" y="11524"/>
                    </a:lnTo>
                    <a:lnTo>
                      <a:pt x="664" y="11524"/>
                    </a:lnTo>
                    <a:lnTo>
                      <a:pt x="664" y="11530"/>
                    </a:lnTo>
                    <a:lnTo>
                      <a:pt x="665" y="11530"/>
                    </a:lnTo>
                    <a:lnTo>
                      <a:pt x="665" y="11535"/>
                    </a:lnTo>
                    <a:lnTo>
                      <a:pt x="667" y="11535"/>
                    </a:lnTo>
                    <a:lnTo>
                      <a:pt x="667" y="11540"/>
                    </a:lnTo>
                    <a:lnTo>
                      <a:pt x="669" y="11540"/>
                    </a:lnTo>
                    <a:lnTo>
                      <a:pt x="669" y="11547"/>
                    </a:lnTo>
                    <a:lnTo>
                      <a:pt x="670" y="11547"/>
                    </a:lnTo>
                    <a:lnTo>
                      <a:pt x="670" y="11552"/>
                    </a:lnTo>
                    <a:lnTo>
                      <a:pt x="672" y="11552"/>
                    </a:lnTo>
                    <a:lnTo>
                      <a:pt x="672" y="11557"/>
                    </a:lnTo>
                    <a:lnTo>
                      <a:pt x="674" y="11557"/>
                    </a:lnTo>
                    <a:lnTo>
                      <a:pt x="674" y="11564"/>
                    </a:lnTo>
                    <a:lnTo>
                      <a:pt x="675" y="11564"/>
                    </a:lnTo>
                    <a:lnTo>
                      <a:pt x="675" y="11569"/>
                    </a:lnTo>
                    <a:lnTo>
                      <a:pt x="677" y="11569"/>
                    </a:lnTo>
                    <a:lnTo>
                      <a:pt x="677" y="11574"/>
                    </a:lnTo>
                    <a:lnTo>
                      <a:pt x="679" y="11574"/>
                    </a:lnTo>
                    <a:lnTo>
                      <a:pt x="679" y="11579"/>
                    </a:lnTo>
                    <a:lnTo>
                      <a:pt x="680" y="11579"/>
                    </a:lnTo>
                    <a:lnTo>
                      <a:pt x="680" y="11584"/>
                    </a:lnTo>
                    <a:lnTo>
                      <a:pt x="682" y="11584"/>
                    </a:lnTo>
                    <a:lnTo>
                      <a:pt x="682" y="11589"/>
                    </a:lnTo>
                    <a:lnTo>
                      <a:pt x="684" y="11589"/>
                    </a:lnTo>
                    <a:lnTo>
                      <a:pt x="684" y="11594"/>
                    </a:lnTo>
                    <a:lnTo>
                      <a:pt x="685" y="11594"/>
                    </a:lnTo>
                    <a:lnTo>
                      <a:pt x="685" y="11599"/>
                    </a:lnTo>
                    <a:lnTo>
                      <a:pt x="687" y="11599"/>
                    </a:lnTo>
                    <a:lnTo>
                      <a:pt x="687" y="11604"/>
                    </a:lnTo>
                    <a:lnTo>
                      <a:pt x="689" y="11604"/>
                    </a:lnTo>
                    <a:lnTo>
                      <a:pt x="689" y="11609"/>
                    </a:lnTo>
                    <a:lnTo>
                      <a:pt x="690" y="11609"/>
                    </a:lnTo>
                    <a:lnTo>
                      <a:pt x="690" y="11614"/>
                    </a:lnTo>
                    <a:lnTo>
                      <a:pt x="692" y="11614"/>
                    </a:lnTo>
                    <a:lnTo>
                      <a:pt x="692" y="11619"/>
                    </a:lnTo>
                    <a:lnTo>
                      <a:pt x="694" y="11619"/>
                    </a:lnTo>
                    <a:lnTo>
                      <a:pt x="694" y="11624"/>
                    </a:lnTo>
                    <a:lnTo>
                      <a:pt x="695" y="11624"/>
                    </a:lnTo>
                    <a:lnTo>
                      <a:pt x="695" y="11629"/>
                    </a:lnTo>
                    <a:lnTo>
                      <a:pt x="697" y="11629"/>
                    </a:lnTo>
                    <a:lnTo>
                      <a:pt x="697" y="11634"/>
                    </a:lnTo>
                    <a:lnTo>
                      <a:pt x="699" y="11634"/>
                    </a:lnTo>
                    <a:lnTo>
                      <a:pt x="699" y="11639"/>
                    </a:lnTo>
                    <a:lnTo>
                      <a:pt x="700" y="11639"/>
                    </a:lnTo>
                    <a:lnTo>
                      <a:pt x="700" y="11644"/>
                    </a:lnTo>
                    <a:lnTo>
                      <a:pt x="702" y="11644"/>
                    </a:lnTo>
                    <a:lnTo>
                      <a:pt x="702" y="11649"/>
                    </a:lnTo>
                    <a:lnTo>
                      <a:pt x="704" y="11649"/>
                    </a:lnTo>
                    <a:lnTo>
                      <a:pt x="704" y="11652"/>
                    </a:lnTo>
                    <a:lnTo>
                      <a:pt x="705" y="11652"/>
                    </a:lnTo>
                    <a:lnTo>
                      <a:pt x="705" y="11657"/>
                    </a:lnTo>
                    <a:lnTo>
                      <a:pt x="707" y="11657"/>
                    </a:lnTo>
                    <a:lnTo>
                      <a:pt x="707" y="11662"/>
                    </a:lnTo>
                    <a:lnTo>
                      <a:pt x="709" y="11662"/>
                    </a:lnTo>
                    <a:lnTo>
                      <a:pt x="709" y="11667"/>
                    </a:lnTo>
                    <a:lnTo>
                      <a:pt x="710" y="11667"/>
                    </a:lnTo>
                    <a:lnTo>
                      <a:pt x="710" y="11670"/>
                    </a:lnTo>
                    <a:lnTo>
                      <a:pt x="712" y="11670"/>
                    </a:lnTo>
                    <a:lnTo>
                      <a:pt x="712" y="11675"/>
                    </a:lnTo>
                    <a:lnTo>
                      <a:pt x="714" y="11675"/>
                    </a:lnTo>
                    <a:lnTo>
                      <a:pt x="714" y="11680"/>
                    </a:lnTo>
                    <a:lnTo>
                      <a:pt x="715" y="11680"/>
                    </a:lnTo>
                    <a:lnTo>
                      <a:pt x="715" y="11685"/>
                    </a:lnTo>
                    <a:lnTo>
                      <a:pt x="717" y="11685"/>
                    </a:lnTo>
                    <a:lnTo>
                      <a:pt x="717" y="11690"/>
                    </a:lnTo>
                    <a:lnTo>
                      <a:pt x="719" y="11690"/>
                    </a:lnTo>
                    <a:lnTo>
                      <a:pt x="719" y="11694"/>
                    </a:lnTo>
                    <a:lnTo>
                      <a:pt x="720" y="11694"/>
                    </a:lnTo>
                    <a:lnTo>
                      <a:pt x="720" y="11699"/>
                    </a:lnTo>
                    <a:lnTo>
                      <a:pt x="722" y="11699"/>
                    </a:lnTo>
                    <a:lnTo>
                      <a:pt x="722" y="11704"/>
                    </a:lnTo>
                    <a:lnTo>
                      <a:pt x="724" y="11704"/>
                    </a:lnTo>
                    <a:lnTo>
                      <a:pt x="724" y="11707"/>
                    </a:lnTo>
                    <a:lnTo>
                      <a:pt x="725" y="11707"/>
                    </a:lnTo>
                    <a:lnTo>
                      <a:pt x="725" y="11712"/>
                    </a:lnTo>
                    <a:lnTo>
                      <a:pt x="727" y="11712"/>
                    </a:lnTo>
                    <a:lnTo>
                      <a:pt x="727" y="11717"/>
                    </a:lnTo>
                    <a:lnTo>
                      <a:pt x="729" y="11717"/>
                    </a:lnTo>
                    <a:lnTo>
                      <a:pt x="729" y="11720"/>
                    </a:lnTo>
                    <a:lnTo>
                      <a:pt x="730" y="11720"/>
                    </a:lnTo>
                    <a:lnTo>
                      <a:pt x="730" y="11725"/>
                    </a:lnTo>
                    <a:lnTo>
                      <a:pt x="732" y="11725"/>
                    </a:lnTo>
                    <a:lnTo>
                      <a:pt x="732" y="11729"/>
                    </a:lnTo>
                    <a:lnTo>
                      <a:pt x="734" y="11729"/>
                    </a:lnTo>
                    <a:lnTo>
                      <a:pt x="734" y="11734"/>
                    </a:lnTo>
                    <a:lnTo>
                      <a:pt x="735" y="11734"/>
                    </a:lnTo>
                    <a:lnTo>
                      <a:pt x="735" y="11737"/>
                    </a:lnTo>
                    <a:lnTo>
                      <a:pt x="737" y="11737"/>
                    </a:lnTo>
                    <a:lnTo>
                      <a:pt x="737" y="11742"/>
                    </a:lnTo>
                    <a:lnTo>
                      <a:pt x="739" y="11742"/>
                    </a:lnTo>
                    <a:lnTo>
                      <a:pt x="739" y="11745"/>
                    </a:lnTo>
                    <a:lnTo>
                      <a:pt x="740" y="11745"/>
                    </a:lnTo>
                    <a:lnTo>
                      <a:pt x="740" y="11750"/>
                    </a:lnTo>
                    <a:lnTo>
                      <a:pt x="742" y="11750"/>
                    </a:lnTo>
                    <a:lnTo>
                      <a:pt x="742" y="11754"/>
                    </a:lnTo>
                    <a:lnTo>
                      <a:pt x="744" y="11754"/>
                    </a:lnTo>
                    <a:lnTo>
                      <a:pt x="744" y="11759"/>
                    </a:lnTo>
                    <a:lnTo>
                      <a:pt x="745" y="11759"/>
                    </a:lnTo>
                    <a:lnTo>
                      <a:pt x="745" y="11762"/>
                    </a:lnTo>
                    <a:lnTo>
                      <a:pt x="747" y="11762"/>
                    </a:lnTo>
                    <a:lnTo>
                      <a:pt x="747" y="11767"/>
                    </a:lnTo>
                    <a:lnTo>
                      <a:pt x="749" y="11767"/>
                    </a:lnTo>
                    <a:lnTo>
                      <a:pt x="749" y="11770"/>
                    </a:lnTo>
                    <a:lnTo>
                      <a:pt x="750" y="11770"/>
                    </a:lnTo>
                    <a:lnTo>
                      <a:pt x="750" y="11775"/>
                    </a:lnTo>
                    <a:lnTo>
                      <a:pt x="752" y="11775"/>
                    </a:lnTo>
                    <a:lnTo>
                      <a:pt x="752" y="11779"/>
                    </a:lnTo>
                    <a:lnTo>
                      <a:pt x="754" y="11779"/>
                    </a:lnTo>
                    <a:lnTo>
                      <a:pt x="754" y="11784"/>
                    </a:lnTo>
                    <a:lnTo>
                      <a:pt x="755" y="11784"/>
                    </a:lnTo>
                    <a:lnTo>
                      <a:pt x="755" y="11787"/>
                    </a:lnTo>
                    <a:lnTo>
                      <a:pt x="757" y="11787"/>
                    </a:lnTo>
                    <a:lnTo>
                      <a:pt x="757" y="11790"/>
                    </a:lnTo>
                    <a:lnTo>
                      <a:pt x="759" y="11790"/>
                    </a:lnTo>
                    <a:lnTo>
                      <a:pt x="759" y="11795"/>
                    </a:lnTo>
                    <a:lnTo>
                      <a:pt x="760" y="11795"/>
                    </a:lnTo>
                    <a:lnTo>
                      <a:pt x="760" y="11799"/>
                    </a:lnTo>
                    <a:lnTo>
                      <a:pt x="762" y="11799"/>
                    </a:lnTo>
                    <a:lnTo>
                      <a:pt x="762" y="11804"/>
                    </a:lnTo>
                    <a:lnTo>
                      <a:pt x="764" y="11804"/>
                    </a:lnTo>
                    <a:lnTo>
                      <a:pt x="764" y="11807"/>
                    </a:lnTo>
                    <a:lnTo>
                      <a:pt x="765" y="11807"/>
                    </a:lnTo>
                    <a:lnTo>
                      <a:pt x="765" y="11810"/>
                    </a:lnTo>
                    <a:lnTo>
                      <a:pt x="767" y="11810"/>
                    </a:lnTo>
                    <a:lnTo>
                      <a:pt x="767" y="11814"/>
                    </a:lnTo>
                    <a:lnTo>
                      <a:pt x="769" y="11814"/>
                    </a:lnTo>
                    <a:lnTo>
                      <a:pt x="769" y="11819"/>
                    </a:lnTo>
                    <a:lnTo>
                      <a:pt x="770" y="11819"/>
                    </a:lnTo>
                    <a:lnTo>
                      <a:pt x="770" y="11822"/>
                    </a:lnTo>
                    <a:lnTo>
                      <a:pt x="772" y="11822"/>
                    </a:lnTo>
                    <a:lnTo>
                      <a:pt x="772" y="11825"/>
                    </a:lnTo>
                    <a:lnTo>
                      <a:pt x="774" y="11825"/>
                    </a:lnTo>
                    <a:lnTo>
                      <a:pt x="774" y="11830"/>
                    </a:lnTo>
                    <a:lnTo>
                      <a:pt x="775" y="11830"/>
                    </a:lnTo>
                    <a:lnTo>
                      <a:pt x="775" y="11834"/>
                    </a:lnTo>
                    <a:lnTo>
                      <a:pt x="777" y="11834"/>
                    </a:lnTo>
                    <a:lnTo>
                      <a:pt x="777" y="11837"/>
                    </a:lnTo>
                    <a:lnTo>
                      <a:pt x="779" y="11837"/>
                    </a:lnTo>
                    <a:lnTo>
                      <a:pt x="779" y="11842"/>
                    </a:lnTo>
                    <a:lnTo>
                      <a:pt x="780" y="11842"/>
                    </a:lnTo>
                    <a:lnTo>
                      <a:pt x="780" y="11845"/>
                    </a:lnTo>
                    <a:lnTo>
                      <a:pt x="782" y="11845"/>
                    </a:lnTo>
                    <a:lnTo>
                      <a:pt x="782" y="11849"/>
                    </a:lnTo>
                    <a:lnTo>
                      <a:pt x="784" y="11849"/>
                    </a:lnTo>
                    <a:lnTo>
                      <a:pt x="784" y="11854"/>
                    </a:lnTo>
                    <a:lnTo>
                      <a:pt x="785" y="11854"/>
                    </a:lnTo>
                    <a:lnTo>
                      <a:pt x="785" y="11857"/>
                    </a:lnTo>
                    <a:lnTo>
                      <a:pt x="787" y="11857"/>
                    </a:lnTo>
                    <a:lnTo>
                      <a:pt x="787" y="11860"/>
                    </a:lnTo>
                    <a:lnTo>
                      <a:pt x="789" y="11860"/>
                    </a:lnTo>
                    <a:lnTo>
                      <a:pt x="789" y="11864"/>
                    </a:lnTo>
                    <a:lnTo>
                      <a:pt x="790" y="11864"/>
                    </a:lnTo>
                    <a:lnTo>
                      <a:pt x="790" y="11867"/>
                    </a:lnTo>
                    <a:lnTo>
                      <a:pt x="792" y="11867"/>
                    </a:lnTo>
                    <a:lnTo>
                      <a:pt x="792" y="11870"/>
                    </a:lnTo>
                    <a:lnTo>
                      <a:pt x="794" y="11870"/>
                    </a:lnTo>
                    <a:lnTo>
                      <a:pt x="794" y="11874"/>
                    </a:lnTo>
                    <a:lnTo>
                      <a:pt x="795" y="11874"/>
                    </a:lnTo>
                    <a:lnTo>
                      <a:pt x="795" y="11879"/>
                    </a:lnTo>
                    <a:lnTo>
                      <a:pt x="797" y="11879"/>
                    </a:lnTo>
                    <a:lnTo>
                      <a:pt x="797" y="11882"/>
                    </a:lnTo>
                    <a:lnTo>
                      <a:pt x="799" y="11882"/>
                    </a:lnTo>
                    <a:lnTo>
                      <a:pt x="799" y="11885"/>
                    </a:lnTo>
                    <a:lnTo>
                      <a:pt x="800" y="11885"/>
                    </a:lnTo>
                    <a:lnTo>
                      <a:pt x="800" y="11889"/>
                    </a:lnTo>
                    <a:lnTo>
                      <a:pt x="802" y="11889"/>
                    </a:lnTo>
                    <a:lnTo>
                      <a:pt x="802" y="11892"/>
                    </a:lnTo>
                    <a:lnTo>
                      <a:pt x="804" y="11892"/>
                    </a:lnTo>
                    <a:lnTo>
                      <a:pt x="804" y="11895"/>
                    </a:lnTo>
                    <a:lnTo>
                      <a:pt x="805" y="11895"/>
                    </a:lnTo>
                    <a:lnTo>
                      <a:pt x="805" y="11900"/>
                    </a:lnTo>
                    <a:lnTo>
                      <a:pt x="807" y="11900"/>
                    </a:lnTo>
                    <a:lnTo>
                      <a:pt x="807" y="11904"/>
                    </a:lnTo>
                    <a:lnTo>
                      <a:pt x="809" y="11904"/>
                    </a:lnTo>
                    <a:lnTo>
                      <a:pt x="809" y="11907"/>
                    </a:lnTo>
                    <a:lnTo>
                      <a:pt x="810" y="11907"/>
                    </a:lnTo>
                    <a:lnTo>
                      <a:pt x="810" y="11910"/>
                    </a:lnTo>
                    <a:lnTo>
                      <a:pt x="812" y="11910"/>
                    </a:lnTo>
                    <a:lnTo>
                      <a:pt x="812" y="11914"/>
                    </a:lnTo>
                    <a:lnTo>
                      <a:pt x="814" y="11914"/>
                    </a:lnTo>
                    <a:lnTo>
                      <a:pt x="814" y="11917"/>
                    </a:lnTo>
                    <a:lnTo>
                      <a:pt x="815" y="11917"/>
                    </a:lnTo>
                    <a:lnTo>
                      <a:pt x="815" y="11920"/>
                    </a:lnTo>
                    <a:lnTo>
                      <a:pt x="817" y="11920"/>
                    </a:lnTo>
                    <a:lnTo>
                      <a:pt x="817" y="11924"/>
                    </a:lnTo>
                    <a:lnTo>
                      <a:pt x="819" y="11924"/>
                    </a:lnTo>
                    <a:lnTo>
                      <a:pt x="819" y="11927"/>
                    </a:lnTo>
                    <a:lnTo>
                      <a:pt x="820" y="11927"/>
                    </a:lnTo>
                    <a:lnTo>
                      <a:pt x="820" y="11930"/>
                    </a:lnTo>
                    <a:lnTo>
                      <a:pt x="822" y="11930"/>
                    </a:lnTo>
                    <a:lnTo>
                      <a:pt x="822" y="11934"/>
                    </a:lnTo>
                    <a:lnTo>
                      <a:pt x="824" y="11934"/>
                    </a:lnTo>
                    <a:lnTo>
                      <a:pt x="824" y="11937"/>
                    </a:lnTo>
                    <a:lnTo>
                      <a:pt x="825" y="11937"/>
                    </a:lnTo>
                    <a:lnTo>
                      <a:pt x="825" y="11940"/>
                    </a:lnTo>
                    <a:lnTo>
                      <a:pt x="827" y="11940"/>
                    </a:lnTo>
                    <a:lnTo>
                      <a:pt x="827" y="11944"/>
                    </a:lnTo>
                    <a:lnTo>
                      <a:pt x="829" y="11944"/>
                    </a:lnTo>
                    <a:lnTo>
                      <a:pt x="829" y="11947"/>
                    </a:lnTo>
                    <a:lnTo>
                      <a:pt x="830" y="11947"/>
                    </a:lnTo>
                    <a:lnTo>
                      <a:pt x="830" y="11950"/>
                    </a:lnTo>
                    <a:lnTo>
                      <a:pt x="832" y="11950"/>
                    </a:lnTo>
                    <a:lnTo>
                      <a:pt x="832" y="11954"/>
                    </a:lnTo>
                    <a:lnTo>
                      <a:pt x="834" y="11954"/>
                    </a:lnTo>
                    <a:lnTo>
                      <a:pt x="834" y="11957"/>
                    </a:lnTo>
                    <a:lnTo>
                      <a:pt x="835" y="11957"/>
                    </a:lnTo>
                    <a:lnTo>
                      <a:pt x="835" y="11960"/>
                    </a:lnTo>
                    <a:lnTo>
                      <a:pt x="837" y="11960"/>
                    </a:lnTo>
                    <a:lnTo>
                      <a:pt x="837" y="11964"/>
                    </a:lnTo>
                    <a:lnTo>
                      <a:pt x="839" y="11964"/>
                    </a:lnTo>
                    <a:lnTo>
                      <a:pt x="839" y="11967"/>
                    </a:lnTo>
                    <a:lnTo>
                      <a:pt x="840" y="11967"/>
                    </a:lnTo>
                    <a:lnTo>
                      <a:pt x="840" y="11970"/>
                    </a:lnTo>
                    <a:lnTo>
                      <a:pt x="842" y="11970"/>
                    </a:lnTo>
                    <a:lnTo>
                      <a:pt x="842" y="11974"/>
                    </a:lnTo>
                    <a:lnTo>
                      <a:pt x="844" y="11974"/>
                    </a:lnTo>
                    <a:lnTo>
                      <a:pt x="844" y="11977"/>
                    </a:lnTo>
                    <a:lnTo>
                      <a:pt x="845" y="11977"/>
                    </a:lnTo>
                    <a:lnTo>
                      <a:pt x="845" y="11980"/>
                    </a:lnTo>
                    <a:lnTo>
                      <a:pt x="847" y="11980"/>
                    </a:lnTo>
                    <a:lnTo>
                      <a:pt x="847" y="11984"/>
                    </a:lnTo>
                    <a:lnTo>
                      <a:pt x="849" y="11984"/>
                    </a:lnTo>
                    <a:lnTo>
                      <a:pt x="849" y="11987"/>
                    </a:lnTo>
                    <a:lnTo>
                      <a:pt x="850" y="11987"/>
                    </a:lnTo>
                    <a:lnTo>
                      <a:pt x="850" y="11990"/>
                    </a:lnTo>
                    <a:lnTo>
                      <a:pt x="852" y="11990"/>
                    </a:lnTo>
                    <a:lnTo>
                      <a:pt x="852" y="11994"/>
                    </a:lnTo>
                    <a:lnTo>
                      <a:pt x="854" y="11994"/>
                    </a:lnTo>
                    <a:lnTo>
                      <a:pt x="854" y="11997"/>
                    </a:lnTo>
                    <a:lnTo>
                      <a:pt x="855" y="11997"/>
                    </a:lnTo>
                    <a:lnTo>
                      <a:pt x="855" y="12000"/>
                    </a:lnTo>
                    <a:lnTo>
                      <a:pt x="857" y="12000"/>
                    </a:lnTo>
                    <a:lnTo>
                      <a:pt x="857" y="12004"/>
                    </a:lnTo>
                    <a:lnTo>
                      <a:pt x="859" y="12004"/>
                    </a:lnTo>
                    <a:lnTo>
                      <a:pt x="859" y="12007"/>
                    </a:lnTo>
                    <a:lnTo>
                      <a:pt x="860" y="12007"/>
                    </a:lnTo>
                    <a:lnTo>
                      <a:pt x="860" y="12009"/>
                    </a:lnTo>
                    <a:lnTo>
                      <a:pt x="862" y="12009"/>
                    </a:lnTo>
                    <a:lnTo>
                      <a:pt x="862" y="12012"/>
                    </a:lnTo>
                    <a:lnTo>
                      <a:pt x="864" y="12012"/>
                    </a:lnTo>
                    <a:lnTo>
                      <a:pt x="864" y="12015"/>
                    </a:lnTo>
                    <a:lnTo>
                      <a:pt x="865" y="12015"/>
                    </a:lnTo>
                    <a:lnTo>
                      <a:pt x="865" y="12019"/>
                    </a:lnTo>
                    <a:lnTo>
                      <a:pt x="867" y="12019"/>
                    </a:lnTo>
                    <a:lnTo>
                      <a:pt x="867" y="12022"/>
                    </a:lnTo>
                    <a:lnTo>
                      <a:pt x="869" y="12022"/>
                    </a:lnTo>
                    <a:lnTo>
                      <a:pt x="869" y="12025"/>
                    </a:lnTo>
                    <a:lnTo>
                      <a:pt x="870" y="12025"/>
                    </a:lnTo>
                    <a:lnTo>
                      <a:pt x="870" y="12029"/>
                    </a:lnTo>
                    <a:lnTo>
                      <a:pt x="872" y="12029"/>
                    </a:lnTo>
                    <a:lnTo>
                      <a:pt x="872" y="12032"/>
                    </a:lnTo>
                    <a:lnTo>
                      <a:pt x="874" y="12032"/>
                    </a:lnTo>
                    <a:lnTo>
                      <a:pt x="874" y="12035"/>
                    </a:lnTo>
                    <a:lnTo>
                      <a:pt x="875" y="12035"/>
                    </a:lnTo>
                    <a:lnTo>
                      <a:pt x="875" y="12037"/>
                    </a:lnTo>
                    <a:lnTo>
                      <a:pt x="877" y="12037"/>
                    </a:lnTo>
                    <a:lnTo>
                      <a:pt x="877" y="12040"/>
                    </a:lnTo>
                    <a:lnTo>
                      <a:pt x="879" y="12040"/>
                    </a:lnTo>
                    <a:lnTo>
                      <a:pt x="879" y="12044"/>
                    </a:lnTo>
                    <a:lnTo>
                      <a:pt x="880" y="12044"/>
                    </a:lnTo>
                    <a:lnTo>
                      <a:pt x="880" y="12047"/>
                    </a:lnTo>
                    <a:lnTo>
                      <a:pt x="882" y="12047"/>
                    </a:lnTo>
                    <a:lnTo>
                      <a:pt x="882" y="12050"/>
                    </a:lnTo>
                    <a:lnTo>
                      <a:pt x="884" y="12050"/>
                    </a:lnTo>
                    <a:lnTo>
                      <a:pt x="884" y="12052"/>
                    </a:lnTo>
                    <a:lnTo>
                      <a:pt x="885" y="12052"/>
                    </a:lnTo>
                    <a:lnTo>
                      <a:pt x="885" y="12055"/>
                    </a:lnTo>
                    <a:lnTo>
                      <a:pt x="887" y="12055"/>
                    </a:lnTo>
                    <a:lnTo>
                      <a:pt x="887" y="12059"/>
                    </a:lnTo>
                    <a:lnTo>
                      <a:pt x="889" y="12059"/>
                    </a:lnTo>
                    <a:lnTo>
                      <a:pt x="889" y="12062"/>
                    </a:lnTo>
                    <a:lnTo>
                      <a:pt x="890" y="12062"/>
                    </a:lnTo>
                    <a:lnTo>
                      <a:pt x="890" y="12065"/>
                    </a:lnTo>
                    <a:lnTo>
                      <a:pt x="892" y="12065"/>
                    </a:lnTo>
                    <a:lnTo>
                      <a:pt x="892" y="12067"/>
                    </a:lnTo>
                    <a:lnTo>
                      <a:pt x="894" y="12067"/>
                    </a:lnTo>
                    <a:lnTo>
                      <a:pt x="894" y="12070"/>
                    </a:lnTo>
                    <a:lnTo>
                      <a:pt x="895" y="12070"/>
                    </a:lnTo>
                    <a:lnTo>
                      <a:pt x="895" y="12074"/>
                    </a:lnTo>
                    <a:lnTo>
                      <a:pt x="897" y="12074"/>
                    </a:lnTo>
                    <a:lnTo>
                      <a:pt x="897" y="12077"/>
                    </a:lnTo>
                    <a:lnTo>
                      <a:pt x="899" y="12077"/>
                    </a:lnTo>
                    <a:lnTo>
                      <a:pt x="899" y="12079"/>
                    </a:lnTo>
                    <a:lnTo>
                      <a:pt x="900" y="12079"/>
                    </a:lnTo>
                    <a:lnTo>
                      <a:pt x="900" y="12082"/>
                    </a:lnTo>
                    <a:lnTo>
                      <a:pt x="902" y="12082"/>
                    </a:lnTo>
                    <a:lnTo>
                      <a:pt x="902" y="12085"/>
                    </a:lnTo>
                    <a:lnTo>
                      <a:pt x="904" y="12085"/>
                    </a:lnTo>
                    <a:lnTo>
                      <a:pt x="904" y="12089"/>
                    </a:lnTo>
                    <a:lnTo>
                      <a:pt x="905" y="12089"/>
                    </a:lnTo>
                    <a:lnTo>
                      <a:pt x="905" y="12090"/>
                    </a:lnTo>
                    <a:lnTo>
                      <a:pt x="907" y="12090"/>
                    </a:lnTo>
                    <a:lnTo>
                      <a:pt x="907" y="12094"/>
                    </a:lnTo>
                    <a:lnTo>
                      <a:pt x="909" y="12094"/>
                    </a:lnTo>
                    <a:lnTo>
                      <a:pt x="909" y="12097"/>
                    </a:lnTo>
                    <a:lnTo>
                      <a:pt x="910" y="12097"/>
                    </a:lnTo>
                    <a:lnTo>
                      <a:pt x="910" y="12099"/>
                    </a:lnTo>
                    <a:lnTo>
                      <a:pt x="912" y="12099"/>
                    </a:lnTo>
                    <a:lnTo>
                      <a:pt x="912" y="12102"/>
                    </a:lnTo>
                    <a:lnTo>
                      <a:pt x="914" y="12102"/>
                    </a:lnTo>
                    <a:lnTo>
                      <a:pt x="914" y="12105"/>
                    </a:lnTo>
                    <a:lnTo>
                      <a:pt x="915" y="12105"/>
                    </a:lnTo>
                    <a:lnTo>
                      <a:pt x="915" y="12109"/>
                    </a:lnTo>
                    <a:lnTo>
                      <a:pt x="917" y="12109"/>
                    </a:lnTo>
                    <a:lnTo>
                      <a:pt x="917" y="12110"/>
                    </a:lnTo>
                    <a:lnTo>
                      <a:pt x="919" y="12110"/>
                    </a:lnTo>
                    <a:lnTo>
                      <a:pt x="919" y="12114"/>
                    </a:lnTo>
                    <a:lnTo>
                      <a:pt x="920" y="12114"/>
                    </a:lnTo>
                    <a:lnTo>
                      <a:pt x="920" y="12117"/>
                    </a:lnTo>
                    <a:lnTo>
                      <a:pt x="922" y="12117"/>
                    </a:lnTo>
                    <a:lnTo>
                      <a:pt x="922" y="12120"/>
                    </a:lnTo>
                    <a:lnTo>
                      <a:pt x="924" y="12120"/>
                    </a:lnTo>
                    <a:lnTo>
                      <a:pt x="924" y="12122"/>
                    </a:lnTo>
                    <a:lnTo>
                      <a:pt x="925" y="12122"/>
                    </a:lnTo>
                    <a:lnTo>
                      <a:pt x="925" y="12125"/>
                    </a:lnTo>
                    <a:lnTo>
                      <a:pt x="927" y="12125"/>
                    </a:lnTo>
                    <a:lnTo>
                      <a:pt x="927" y="12129"/>
                    </a:lnTo>
                    <a:lnTo>
                      <a:pt x="929" y="12129"/>
                    </a:lnTo>
                    <a:lnTo>
                      <a:pt x="929" y="12130"/>
                    </a:lnTo>
                    <a:lnTo>
                      <a:pt x="930" y="12130"/>
                    </a:lnTo>
                    <a:lnTo>
                      <a:pt x="930" y="12134"/>
                    </a:lnTo>
                    <a:lnTo>
                      <a:pt x="932" y="12134"/>
                    </a:lnTo>
                    <a:lnTo>
                      <a:pt x="932" y="12137"/>
                    </a:lnTo>
                    <a:lnTo>
                      <a:pt x="934" y="12137"/>
                    </a:lnTo>
                    <a:lnTo>
                      <a:pt x="934" y="12139"/>
                    </a:lnTo>
                    <a:lnTo>
                      <a:pt x="935" y="12139"/>
                    </a:lnTo>
                    <a:lnTo>
                      <a:pt x="935" y="12142"/>
                    </a:lnTo>
                    <a:lnTo>
                      <a:pt x="937" y="12142"/>
                    </a:lnTo>
                    <a:lnTo>
                      <a:pt x="937" y="12145"/>
                    </a:lnTo>
                    <a:lnTo>
                      <a:pt x="939" y="12145"/>
                    </a:lnTo>
                    <a:lnTo>
                      <a:pt x="939" y="12147"/>
                    </a:lnTo>
                    <a:lnTo>
                      <a:pt x="940" y="12147"/>
                    </a:lnTo>
                    <a:lnTo>
                      <a:pt x="940" y="12150"/>
                    </a:lnTo>
                    <a:lnTo>
                      <a:pt x="942" y="12150"/>
                    </a:lnTo>
                    <a:lnTo>
                      <a:pt x="942" y="12154"/>
                    </a:lnTo>
                    <a:lnTo>
                      <a:pt x="944" y="12154"/>
                    </a:lnTo>
                    <a:lnTo>
                      <a:pt x="944" y="12155"/>
                    </a:lnTo>
                    <a:lnTo>
                      <a:pt x="945" y="12155"/>
                    </a:lnTo>
                    <a:lnTo>
                      <a:pt x="945" y="12159"/>
                    </a:lnTo>
                    <a:lnTo>
                      <a:pt x="947" y="12159"/>
                    </a:lnTo>
                    <a:lnTo>
                      <a:pt x="947" y="12160"/>
                    </a:lnTo>
                    <a:lnTo>
                      <a:pt x="949" y="12160"/>
                    </a:lnTo>
                    <a:lnTo>
                      <a:pt x="949" y="12164"/>
                    </a:lnTo>
                    <a:lnTo>
                      <a:pt x="950" y="12164"/>
                    </a:lnTo>
                    <a:lnTo>
                      <a:pt x="950" y="12165"/>
                    </a:lnTo>
                    <a:lnTo>
                      <a:pt x="952" y="12165"/>
                    </a:lnTo>
                    <a:lnTo>
                      <a:pt x="952" y="12169"/>
                    </a:lnTo>
                    <a:lnTo>
                      <a:pt x="954" y="12169"/>
                    </a:lnTo>
                    <a:lnTo>
                      <a:pt x="954" y="12172"/>
                    </a:lnTo>
                    <a:lnTo>
                      <a:pt x="955" y="12172"/>
                    </a:lnTo>
                    <a:lnTo>
                      <a:pt x="955" y="12174"/>
                    </a:lnTo>
                    <a:lnTo>
                      <a:pt x="957" y="12174"/>
                    </a:lnTo>
                    <a:lnTo>
                      <a:pt x="957" y="12177"/>
                    </a:lnTo>
                    <a:lnTo>
                      <a:pt x="959" y="12177"/>
                    </a:lnTo>
                    <a:lnTo>
                      <a:pt x="959" y="12180"/>
                    </a:lnTo>
                    <a:lnTo>
                      <a:pt x="960" y="12180"/>
                    </a:lnTo>
                    <a:lnTo>
                      <a:pt x="960" y="12182"/>
                    </a:lnTo>
                    <a:lnTo>
                      <a:pt x="962" y="12182"/>
                    </a:lnTo>
                    <a:lnTo>
                      <a:pt x="962" y="12185"/>
                    </a:lnTo>
                    <a:lnTo>
                      <a:pt x="964" y="12185"/>
                    </a:lnTo>
                    <a:lnTo>
                      <a:pt x="964" y="12187"/>
                    </a:lnTo>
                    <a:lnTo>
                      <a:pt x="965" y="12187"/>
                    </a:lnTo>
                    <a:lnTo>
                      <a:pt x="965" y="12190"/>
                    </a:lnTo>
                    <a:lnTo>
                      <a:pt x="967" y="12190"/>
                    </a:lnTo>
                    <a:lnTo>
                      <a:pt x="967" y="12194"/>
                    </a:lnTo>
                    <a:lnTo>
                      <a:pt x="969" y="12194"/>
                    </a:lnTo>
                    <a:lnTo>
                      <a:pt x="969" y="12195"/>
                    </a:lnTo>
                    <a:lnTo>
                      <a:pt x="970" y="12195"/>
                    </a:lnTo>
                    <a:lnTo>
                      <a:pt x="970" y="12199"/>
                    </a:lnTo>
                    <a:lnTo>
                      <a:pt x="972" y="12199"/>
                    </a:lnTo>
                    <a:lnTo>
                      <a:pt x="972" y="12200"/>
                    </a:lnTo>
                    <a:lnTo>
                      <a:pt x="974" y="12200"/>
                    </a:lnTo>
                    <a:lnTo>
                      <a:pt x="974" y="12204"/>
                    </a:lnTo>
                    <a:lnTo>
                      <a:pt x="975" y="12204"/>
                    </a:lnTo>
                    <a:lnTo>
                      <a:pt x="975" y="12205"/>
                    </a:lnTo>
                    <a:lnTo>
                      <a:pt x="977" y="12205"/>
                    </a:lnTo>
                    <a:lnTo>
                      <a:pt x="977" y="12209"/>
                    </a:lnTo>
                    <a:lnTo>
                      <a:pt x="979" y="12209"/>
                    </a:lnTo>
                    <a:lnTo>
                      <a:pt x="979" y="12210"/>
                    </a:lnTo>
                    <a:lnTo>
                      <a:pt x="980" y="12210"/>
                    </a:lnTo>
                    <a:lnTo>
                      <a:pt x="980" y="12214"/>
                    </a:lnTo>
                    <a:lnTo>
                      <a:pt x="982" y="12214"/>
                    </a:lnTo>
                    <a:lnTo>
                      <a:pt x="982" y="12215"/>
                    </a:lnTo>
                    <a:lnTo>
                      <a:pt x="984" y="12215"/>
                    </a:lnTo>
                    <a:lnTo>
                      <a:pt x="984" y="12219"/>
                    </a:lnTo>
                    <a:lnTo>
                      <a:pt x="985" y="12219"/>
                    </a:lnTo>
                    <a:lnTo>
                      <a:pt x="985" y="12220"/>
                    </a:lnTo>
                    <a:lnTo>
                      <a:pt x="987" y="12220"/>
                    </a:lnTo>
                    <a:lnTo>
                      <a:pt x="987" y="12224"/>
                    </a:lnTo>
                    <a:lnTo>
                      <a:pt x="989" y="12224"/>
                    </a:lnTo>
                    <a:lnTo>
                      <a:pt x="989" y="12225"/>
                    </a:lnTo>
                    <a:lnTo>
                      <a:pt x="990" y="12225"/>
                    </a:lnTo>
                    <a:lnTo>
                      <a:pt x="990" y="12229"/>
                    </a:lnTo>
                    <a:lnTo>
                      <a:pt x="992" y="12229"/>
                    </a:lnTo>
                    <a:lnTo>
                      <a:pt x="992" y="12232"/>
                    </a:lnTo>
                    <a:lnTo>
                      <a:pt x="994" y="12232"/>
                    </a:lnTo>
                    <a:lnTo>
                      <a:pt x="994" y="12234"/>
                    </a:lnTo>
                    <a:lnTo>
                      <a:pt x="995" y="12234"/>
                    </a:lnTo>
                    <a:lnTo>
                      <a:pt x="995" y="12237"/>
                    </a:lnTo>
                    <a:lnTo>
                      <a:pt x="997" y="12237"/>
                    </a:lnTo>
                    <a:lnTo>
                      <a:pt x="997" y="12239"/>
                    </a:lnTo>
                    <a:lnTo>
                      <a:pt x="999" y="12239"/>
                    </a:lnTo>
                    <a:lnTo>
                      <a:pt x="999" y="12242"/>
                    </a:lnTo>
                    <a:lnTo>
                      <a:pt x="1000" y="12242"/>
                    </a:lnTo>
                    <a:lnTo>
                      <a:pt x="1000" y="12244"/>
                    </a:lnTo>
                    <a:lnTo>
                      <a:pt x="1002" y="12244"/>
                    </a:lnTo>
                    <a:lnTo>
                      <a:pt x="1002" y="12247"/>
                    </a:lnTo>
                    <a:lnTo>
                      <a:pt x="1004" y="12247"/>
                    </a:lnTo>
                    <a:lnTo>
                      <a:pt x="1004" y="12249"/>
                    </a:lnTo>
                    <a:lnTo>
                      <a:pt x="1005" y="12249"/>
                    </a:lnTo>
                    <a:lnTo>
                      <a:pt x="1005" y="12252"/>
                    </a:lnTo>
                    <a:lnTo>
                      <a:pt x="1007" y="12252"/>
                    </a:lnTo>
                    <a:lnTo>
                      <a:pt x="1007" y="12254"/>
                    </a:lnTo>
                    <a:lnTo>
                      <a:pt x="1009" y="12254"/>
                    </a:lnTo>
                    <a:lnTo>
                      <a:pt x="1009" y="12257"/>
                    </a:lnTo>
                    <a:lnTo>
                      <a:pt x="1010" y="12257"/>
                    </a:lnTo>
                    <a:lnTo>
                      <a:pt x="1010" y="12259"/>
                    </a:lnTo>
                    <a:lnTo>
                      <a:pt x="1012" y="12259"/>
                    </a:lnTo>
                    <a:lnTo>
                      <a:pt x="1012" y="12262"/>
                    </a:lnTo>
                    <a:lnTo>
                      <a:pt x="1014" y="12262"/>
                    </a:lnTo>
                    <a:lnTo>
                      <a:pt x="1014" y="12264"/>
                    </a:lnTo>
                    <a:lnTo>
                      <a:pt x="1015" y="12264"/>
                    </a:lnTo>
                    <a:lnTo>
                      <a:pt x="1015" y="12265"/>
                    </a:lnTo>
                    <a:lnTo>
                      <a:pt x="1017" y="12265"/>
                    </a:lnTo>
                    <a:lnTo>
                      <a:pt x="1017" y="12269"/>
                    </a:lnTo>
                    <a:lnTo>
                      <a:pt x="1019" y="12269"/>
                    </a:lnTo>
                    <a:lnTo>
                      <a:pt x="1019" y="12270"/>
                    </a:lnTo>
                    <a:lnTo>
                      <a:pt x="1020" y="12270"/>
                    </a:lnTo>
                    <a:lnTo>
                      <a:pt x="1020" y="12274"/>
                    </a:lnTo>
                    <a:lnTo>
                      <a:pt x="1022" y="12274"/>
                    </a:lnTo>
                    <a:lnTo>
                      <a:pt x="1022" y="12275"/>
                    </a:lnTo>
                    <a:lnTo>
                      <a:pt x="1024" y="12275"/>
                    </a:lnTo>
                    <a:lnTo>
                      <a:pt x="1024" y="12279"/>
                    </a:lnTo>
                    <a:lnTo>
                      <a:pt x="1025" y="12279"/>
                    </a:lnTo>
                    <a:lnTo>
                      <a:pt x="1025" y="12280"/>
                    </a:lnTo>
                    <a:lnTo>
                      <a:pt x="1027" y="12280"/>
                    </a:lnTo>
                    <a:lnTo>
                      <a:pt x="1027" y="12282"/>
                    </a:lnTo>
                    <a:lnTo>
                      <a:pt x="1029" y="12282"/>
                    </a:lnTo>
                    <a:lnTo>
                      <a:pt x="1029" y="12285"/>
                    </a:lnTo>
                    <a:lnTo>
                      <a:pt x="1030" y="12285"/>
                    </a:lnTo>
                    <a:lnTo>
                      <a:pt x="1030" y="12287"/>
                    </a:lnTo>
                    <a:lnTo>
                      <a:pt x="1032" y="12287"/>
                    </a:lnTo>
                    <a:lnTo>
                      <a:pt x="1032" y="12290"/>
                    </a:lnTo>
                    <a:lnTo>
                      <a:pt x="1034" y="12290"/>
                    </a:lnTo>
                    <a:lnTo>
                      <a:pt x="1034" y="12292"/>
                    </a:lnTo>
                    <a:lnTo>
                      <a:pt x="1035" y="12292"/>
                    </a:lnTo>
                    <a:lnTo>
                      <a:pt x="1035" y="12295"/>
                    </a:lnTo>
                    <a:lnTo>
                      <a:pt x="1037" y="12295"/>
                    </a:lnTo>
                    <a:lnTo>
                      <a:pt x="1037" y="12297"/>
                    </a:lnTo>
                    <a:lnTo>
                      <a:pt x="1039" y="12297"/>
                    </a:lnTo>
                    <a:lnTo>
                      <a:pt x="1039" y="12300"/>
                    </a:lnTo>
                    <a:lnTo>
                      <a:pt x="1040" y="12300"/>
                    </a:lnTo>
                    <a:lnTo>
                      <a:pt x="1040" y="12302"/>
                    </a:lnTo>
                    <a:lnTo>
                      <a:pt x="1042" y="12302"/>
                    </a:lnTo>
                    <a:lnTo>
                      <a:pt x="1042" y="12304"/>
                    </a:lnTo>
                    <a:lnTo>
                      <a:pt x="1044" y="12304"/>
                    </a:lnTo>
                    <a:lnTo>
                      <a:pt x="1044" y="12307"/>
                    </a:lnTo>
                    <a:lnTo>
                      <a:pt x="1045" y="12307"/>
                    </a:lnTo>
                    <a:lnTo>
                      <a:pt x="1045" y="12309"/>
                    </a:lnTo>
                    <a:lnTo>
                      <a:pt x="1047" y="12309"/>
                    </a:lnTo>
                    <a:lnTo>
                      <a:pt x="1047" y="12312"/>
                    </a:lnTo>
                    <a:lnTo>
                      <a:pt x="1049" y="12312"/>
                    </a:lnTo>
                    <a:lnTo>
                      <a:pt x="1049" y="12314"/>
                    </a:lnTo>
                    <a:lnTo>
                      <a:pt x="1050" y="12314"/>
                    </a:lnTo>
                    <a:lnTo>
                      <a:pt x="1050" y="12317"/>
                    </a:lnTo>
                    <a:lnTo>
                      <a:pt x="1052" y="12317"/>
                    </a:lnTo>
                    <a:lnTo>
                      <a:pt x="1052" y="12319"/>
                    </a:lnTo>
                    <a:lnTo>
                      <a:pt x="1054" y="12319"/>
                    </a:lnTo>
                    <a:lnTo>
                      <a:pt x="1054" y="12320"/>
                    </a:lnTo>
                    <a:lnTo>
                      <a:pt x="1055" y="12320"/>
                    </a:lnTo>
                    <a:lnTo>
                      <a:pt x="1055" y="12324"/>
                    </a:lnTo>
                    <a:lnTo>
                      <a:pt x="1057" y="12324"/>
                    </a:lnTo>
                    <a:lnTo>
                      <a:pt x="1057" y="12325"/>
                    </a:lnTo>
                    <a:lnTo>
                      <a:pt x="1059" y="12325"/>
                    </a:lnTo>
                    <a:lnTo>
                      <a:pt x="1059" y="12327"/>
                    </a:lnTo>
                    <a:lnTo>
                      <a:pt x="1060" y="12327"/>
                    </a:lnTo>
                    <a:lnTo>
                      <a:pt x="1060" y="12330"/>
                    </a:lnTo>
                    <a:lnTo>
                      <a:pt x="1062" y="12330"/>
                    </a:lnTo>
                    <a:lnTo>
                      <a:pt x="1062" y="12332"/>
                    </a:lnTo>
                    <a:lnTo>
                      <a:pt x="1064" y="12332"/>
                    </a:lnTo>
                    <a:lnTo>
                      <a:pt x="1064" y="12334"/>
                    </a:lnTo>
                    <a:lnTo>
                      <a:pt x="1065" y="12334"/>
                    </a:lnTo>
                    <a:lnTo>
                      <a:pt x="1065" y="12337"/>
                    </a:lnTo>
                    <a:lnTo>
                      <a:pt x="1067" y="12337"/>
                    </a:lnTo>
                    <a:lnTo>
                      <a:pt x="1067" y="12339"/>
                    </a:lnTo>
                    <a:lnTo>
                      <a:pt x="1069" y="12339"/>
                    </a:lnTo>
                    <a:lnTo>
                      <a:pt x="1069" y="12340"/>
                    </a:lnTo>
                    <a:lnTo>
                      <a:pt x="1070" y="12340"/>
                    </a:lnTo>
                    <a:lnTo>
                      <a:pt x="1070" y="12344"/>
                    </a:lnTo>
                    <a:lnTo>
                      <a:pt x="1072" y="12344"/>
                    </a:lnTo>
                    <a:lnTo>
                      <a:pt x="1072" y="12345"/>
                    </a:lnTo>
                    <a:lnTo>
                      <a:pt x="1074" y="12345"/>
                    </a:lnTo>
                    <a:lnTo>
                      <a:pt x="1074" y="12349"/>
                    </a:lnTo>
                    <a:lnTo>
                      <a:pt x="1075" y="12349"/>
                    </a:lnTo>
                    <a:lnTo>
                      <a:pt x="1075" y="12350"/>
                    </a:lnTo>
                    <a:lnTo>
                      <a:pt x="1077" y="12350"/>
                    </a:lnTo>
                    <a:lnTo>
                      <a:pt x="1077" y="12352"/>
                    </a:lnTo>
                    <a:lnTo>
                      <a:pt x="1079" y="12352"/>
                    </a:lnTo>
                    <a:lnTo>
                      <a:pt x="1079" y="12355"/>
                    </a:lnTo>
                    <a:lnTo>
                      <a:pt x="1080" y="12355"/>
                    </a:lnTo>
                    <a:lnTo>
                      <a:pt x="1080" y="12357"/>
                    </a:lnTo>
                    <a:lnTo>
                      <a:pt x="1082" y="12357"/>
                    </a:lnTo>
                    <a:lnTo>
                      <a:pt x="1082" y="12360"/>
                    </a:lnTo>
                    <a:lnTo>
                      <a:pt x="1084" y="12360"/>
                    </a:lnTo>
                    <a:lnTo>
                      <a:pt x="1084" y="12362"/>
                    </a:lnTo>
                    <a:lnTo>
                      <a:pt x="1085" y="12362"/>
                    </a:lnTo>
                    <a:lnTo>
                      <a:pt x="1085" y="12364"/>
                    </a:lnTo>
                    <a:lnTo>
                      <a:pt x="1087" y="12364"/>
                    </a:lnTo>
                    <a:lnTo>
                      <a:pt x="1087" y="12365"/>
                    </a:lnTo>
                    <a:lnTo>
                      <a:pt x="1089" y="12365"/>
                    </a:lnTo>
                    <a:lnTo>
                      <a:pt x="1089" y="12369"/>
                    </a:lnTo>
                    <a:lnTo>
                      <a:pt x="1090" y="12369"/>
                    </a:lnTo>
                    <a:lnTo>
                      <a:pt x="1090" y="12370"/>
                    </a:lnTo>
                    <a:lnTo>
                      <a:pt x="1092" y="12370"/>
                    </a:lnTo>
                    <a:lnTo>
                      <a:pt x="1092" y="12372"/>
                    </a:lnTo>
                    <a:lnTo>
                      <a:pt x="1094" y="12372"/>
                    </a:lnTo>
                    <a:lnTo>
                      <a:pt x="1094" y="12375"/>
                    </a:lnTo>
                    <a:lnTo>
                      <a:pt x="1095" y="12375"/>
                    </a:lnTo>
                    <a:lnTo>
                      <a:pt x="1095" y="12377"/>
                    </a:lnTo>
                    <a:lnTo>
                      <a:pt x="1097" y="12377"/>
                    </a:lnTo>
                    <a:lnTo>
                      <a:pt x="1097" y="12379"/>
                    </a:lnTo>
                    <a:lnTo>
                      <a:pt x="1099" y="12379"/>
                    </a:lnTo>
                    <a:lnTo>
                      <a:pt x="1099" y="12382"/>
                    </a:lnTo>
                    <a:lnTo>
                      <a:pt x="1100" y="12382"/>
                    </a:lnTo>
                    <a:lnTo>
                      <a:pt x="1100" y="12384"/>
                    </a:lnTo>
                    <a:lnTo>
                      <a:pt x="1102" y="12384"/>
                    </a:lnTo>
                    <a:lnTo>
                      <a:pt x="1102" y="12385"/>
                    </a:lnTo>
                    <a:lnTo>
                      <a:pt x="1104" y="12385"/>
                    </a:lnTo>
                    <a:lnTo>
                      <a:pt x="1104" y="12387"/>
                    </a:lnTo>
                    <a:lnTo>
                      <a:pt x="1105" y="12387"/>
                    </a:lnTo>
                    <a:lnTo>
                      <a:pt x="1105" y="12390"/>
                    </a:lnTo>
                    <a:lnTo>
                      <a:pt x="1107" y="12390"/>
                    </a:lnTo>
                    <a:lnTo>
                      <a:pt x="1107" y="12392"/>
                    </a:lnTo>
                    <a:lnTo>
                      <a:pt x="1109" y="12392"/>
                    </a:lnTo>
                    <a:lnTo>
                      <a:pt x="1109" y="12394"/>
                    </a:lnTo>
                    <a:lnTo>
                      <a:pt x="1110" y="12394"/>
                    </a:lnTo>
                    <a:lnTo>
                      <a:pt x="1110" y="12397"/>
                    </a:lnTo>
                    <a:lnTo>
                      <a:pt x="1112" y="12397"/>
                    </a:lnTo>
                    <a:lnTo>
                      <a:pt x="1112" y="12399"/>
                    </a:lnTo>
                    <a:lnTo>
                      <a:pt x="1114" y="12399"/>
                    </a:lnTo>
                    <a:lnTo>
                      <a:pt x="1114" y="12400"/>
                    </a:lnTo>
                    <a:lnTo>
                      <a:pt x="1115" y="12400"/>
                    </a:lnTo>
                    <a:lnTo>
                      <a:pt x="1115" y="12402"/>
                    </a:lnTo>
                    <a:lnTo>
                      <a:pt x="1117" y="12402"/>
                    </a:lnTo>
                    <a:lnTo>
                      <a:pt x="1117" y="12405"/>
                    </a:lnTo>
                    <a:lnTo>
                      <a:pt x="1119" y="12405"/>
                    </a:lnTo>
                    <a:lnTo>
                      <a:pt x="1119" y="12407"/>
                    </a:lnTo>
                    <a:lnTo>
                      <a:pt x="1120" y="12407"/>
                    </a:lnTo>
                    <a:lnTo>
                      <a:pt x="1120" y="12409"/>
                    </a:lnTo>
                    <a:lnTo>
                      <a:pt x="1122" y="12409"/>
                    </a:lnTo>
                    <a:lnTo>
                      <a:pt x="1122" y="12410"/>
                    </a:lnTo>
                    <a:lnTo>
                      <a:pt x="1124" y="12410"/>
                    </a:lnTo>
                    <a:lnTo>
                      <a:pt x="1124" y="12414"/>
                    </a:lnTo>
                    <a:lnTo>
                      <a:pt x="1125" y="12414"/>
                    </a:lnTo>
                    <a:lnTo>
                      <a:pt x="1125" y="12415"/>
                    </a:lnTo>
                    <a:lnTo>
                      <a:pt x="1127" y="12415"/>
                    </a:lnTo>
                    <a:lnTo>
                      <a:pt x="1127" y="12417"/>
                    </a:lnTo>
                    <a:lnTo>
                      <a:pt x="1129" y="12417"/>
                    </a:lnTo>
                    <a:lnTo>
                      <a:pt x="1129" y="12420"/>
                    </a:lnTo>
                    <a:lnTo>
                      <a:pt x="1130" y="12420"/>
                    </a:lnTo>
                    <a:lnTo>
                      <a:pt x="1130" y="12422"/>
                    </a:lnTo>
                    <a:lnTo>
                      <a:pt x="1132" y="12422"/>
                    </a:lnTo>
                    <a:lnTo>
                      <a:pt x="1132" y="12424"/>
                    </a:lnTo>
                    <a:lnTo>
                      <a:pt x="1134" y="12424"/>
                    </a:lnTo>
                    <a:lnTo>
                      <a:pt x="1134" y="12425"/>
                    </a:lnTo>
                    <a:lnTo>
                      <a:pt x="1135" y="12425"/>
                    </a:lnTo>
                    <a:lnTo>
                      <a:pt x="1135" y="12429"/>
                    </a:lnTo>
                    <a:lnTo>
                      <a:pt x="1137" y="12429"/>
                    </a:lnTo>
                    <a:lnTo>
                      <a:pt x="1137" y="12430"/>
                    </a:lnTo>
                    <a:lnTo>
                      <a:pt x="1139" y="12430"/>
                    </a:lnTo>
                    <a:lnTo>
                      <a:pt x="1139" y="12432"/>
                    </a:lnTo>
                    <a:lnTo>
                      <a:pt x="1140" y="12432"/>
                    </a:lnTo>
                    <a:lnTo>
                      <a:pt x="1140" y="12434"/>
                    </a:lnTo>
                    <a:lnTo>
                      <a:pt x="1142" y="12434"/>
                    </a:lnTo>
                    <a:lnTo>
                      <a:pt x="1142" y="12437"/>
                    </a:lnTo>
                    <a:lnTo>
                      <a:pt x="1144" y="12437"/>
                    </a:lnTo>
                    <a:lnTo>
                      <a:pt x="1144" y="12439"/>
                    </a:lnTo>
                    <a:lnTo>
                      <a:pt x="1145" y="12439"/>
                    </a:lnTo>
                    <a:lnTo>
                      <a:pt x="1145" y="12440"/>
                    </a:lnTo>
                    <a:lnTo>
                      <a:pt x="1147" y="12440"/>
                    </a:lnTo>
                    <a:lnTo>
                      <a:pt x="1147" y="12442"/>
                    </a:lnTo>
                    <a:lnTo>
                      <a:pt x="1149" y="12442"/>
                    </a:lnTo>
                    <a:lnTo>
                      <a:pt x="1149" y="12445"/>
                    </a:lnTo>
                    <a:lnTo>
                      <a:pt x="1150" y="12445"/>
                    </a:lnTo>
                    <a:lnTo>
                      <a:pt x="1150" y="12447"/>
                    </a:lnTo>
                    <a:lnTo>
                      <a:pt x="1152" y="12447"/>
                    </a:lnTo>
                    <a:lnTo>
                      <a:pt x="1152" y="12449"/>
                    </a:lnTo>
                    <a:lnTo>
                      <a:pt x="1154" y="12449"/>
                    </a:lnTo>
                    <a:lnTo>
                      <a:pt x="1154" y="12450"/>
                    </a:lnTo>
                    <a:lnTo>
                      <a:pt x="1155" y="12450"/>
                    </a:lnTo>
                    <a:lnTo>
                      <a:pt x="1155" y="12452"/>
                    </a:lnTo>
                    <a:lnTo>
                      <a:pt x="1157" y="12452"/>
                    </a:lnTo>
                    <a:lnTo>
                      <a:pt x="1157" y="12455"/>
                    </a:lnTo>
                    <a:lnTo>
                      <a:pt x="1159" y="12455"/>
                    </a:lnTo>
                    <a:lnTo>
                      <a:pt x="1159" y="12457"/>
                    </a:lnTo>
                    <a:lnTo>
                      <a:pt x="1160" y="12457"/>
                    </a:lnTo>
                    <a:lnTo>
                      <a:pt x="1160" y="12459"/>
                    </a:lnTo>
                    <a:lnTo>
                      <a:pt x="1162" y="12459"/>
                    </a:lnTo>
                    <a:lnTo>
                      <a:pt x="1162" y="12460"/>
                    </a:lnTo>
                    <a:lnTo>
                      <a:pt x="1164" y="12460"/>
                    </a:lnTo>
                    <a:lnTo>
                      <a:pt x="1164" y="12464"/>
                    </a:lnTo>
                    <a:lnTo>
                      <a:pt x="1165" y="12464"/>
                    </a:lnTo>
                    <a:lnTo>
                      <a:pt x="1165" y="12465"/>
                    </a:lnTo>
                    <a:lnTo>
                      <a:pt x="1167" y="12465"/>
                    </a:lnTo>
                    <a:lnTo>
                      <a:pt x="1167" y="12467"/>
                    </a:lnTo>
                    <a:lnTo>
                      <a:pt x="1169" y="12467"/>
                    </a:lnTo>
                    <a:lnTo>
                      <a:pt x="1169" y="12469"/>
                    </a:lnTo>
                    <a:lnTo>
                      <a:pt x="1170" y="12469"/>
                    </a:lnTo>
                    <a:lnTo>
                      <a:pt x="1170" y="12470"/>
                    </a:lnTo>
                    <a:lnTo>
                      <a:pt x="1172" y="12470"/>
                    </a:lnTo>
                    <a:lnTo>
                      <a:pt x="1172" y="12472"/>
                    </a:lnTo>
                    <a:lnTo>
                      <a:pt x="1174" y="12472"/>
                    </a:lnTo>
                    <a:lnTo>
                      <a:pt x="1174" y="12475"/>
                    </a:lnTo>
                    <a:lnTo>
                      <a:pt x="1175" y="12475"/>
                    </a:lnTo>
                    <a:lnTo>
                      <a:pt x="1175" y="12477"/>
                    </a:lnTo>
                    <a:lnTo>
                      <a:pt x="1177" y="12477"/>
                    </a:lnTo>
                    <a:lnTo>
                      <a:pt x="1177" y="12479"/>
                    </a:lnTo>
                    <a:lnTo>
                      <a:pt x="1179" y="12479"/>
                    </a:lnTo>
                    <a:lnTo>
                      <a:pt x="1179" y="12480"/>
                    </a:lnTo>
                    <a:lnTo>
                      <a:pt x="1180" y="12480"/>
                    </a:lnTo>
                    <a:lnTo>
                      <a:pt x="1180" y="12482"/>
                    </a:lnTo>
                    <a:lnTo>
                      <a:pt x="1182" y="12482"/>
                    </a:lnTo>
                    <a:lnTo>
                      <a:pt x="1182" y="12485"/>
                    </a:lnTo>
                    <a:lnTo>
                      <a:pt x="1184" y="12485"/>
                    </a:lnTo>
                    <a:lnTo>
                      <a:pt x="1184" y="12487"/>
                    </a:lnTo>
                    <a:lnTo>
                      <a:pt x="1185" y="12487"/>
                    </a:lnTo>
                    <a:lnTo>
                      <a:pt x="1185" y="12489"/>
                    </a:lnTo>
                    <a:lnTo>
                      <a:pt x="1187" y="12489"/>
                    </a:lnTo>
                    <a:lnTo>
                      <a:pt x="1187" y="12490"/>
                    </a:lnTo>
                    <a:lnTo>
                      <a:pt x="1189" y="12490"/>
                    </a:lnTo>
                    <a:lnTo>
                      <a:pt x="1189" y="12492"/>
                    </a:lnTo>
                    <a:lnTo>
                      <a:pt x="1190" y="12492"/>
                    </a:lnTo>
                    <a:lnTo>
                      <a:pt x="1190" y="12495"/>
                    </a:lnTo>
                    <a:lnTo>
                      <a:pt x="1192" y="12495"/>
                    </a:lnTo>
                    <a:lnTo>
                      <a:pt x="1192" y="12497"/>
                    </a:lnTo>
                    <a:lnTo>
                      <a:pt x="1194" y="12497"/>
                    </a:lnTo>
                    <a:lnTo>
                      <a:pt x="1194" y="12499"/>
                    </a:lnTo>
                    <a:lnTo>
                      <a:pt x="1195" y="12499"/>
                    </a:lnTo>
                    <a:lnTo>
                      <a:pt x="1195" y="12500"/>
                    </a:lnTo>
                    <a:lnTo>
                      <a:pt x="1197" y="12500"/>
                    </a:lnTo>
                    <a:lnTo>
                      <a:pt x="1197" y="12502"/>
                    </a:lnTo>
                    <a:lnTo>
                      <a:pt x="1199" y="12502"/>
                    </a:lnTo>
                    <a:lnTo>
                      <a:pt x="1199" y="12504"/>
                    </a:lnTo>
                    <a:lnTo>
                      <a:pt x="1200" y="12504"/>
                    </a:lnTo>
                    <a:lnTo>
                      <a:pt x="1200" y="12507"/>
                    </a:lnTo>
                    <a:lnTo>
                      <a:pt x="1202" y="12507"/>
                    </a:lnTo>
                    <a:lnTo>
                      <a:pt x="1202" y="12509"/>
                    </a:lnTo>
                    <a:lnTo>
                      <a:pt x="1204" y="12509"/>
                    </a:lnTo>
                    <a:lnTo>
                      <a:pt x="1204" y="12510"/>
                    </a:lnTo>
                    <a:lnTo>
                      <a:pt x="1205" y="12510"/>
                    </a:lnTo>
                    <a:lnTo>
                      <a:pt x="1205" y="12512"/>
                    </a:lnTo>
                    <a:lnTo>
                      <a:pt x="1207" y="12512"/>
                    </a:lnTo>
                    <a:lnTo>
                      <a:pt x="1207" y="12514"/>
                    </a:lnTo>
                    <a:lnTo>
                      <a:pt x="1209" y="12514"/>
                    </a:lnTo>
                    <a:lnTo>
                      <a:pt x="1209" y="12515"/>
                    </a:lnTo>
                    <a:lnTo>
                      <a:pt x="1210" y="12515"/>
                    </a:lnTo>
                    <a:lnTo>
                      <a:pt x="1210" y="12517"/>
                    </a:lnTo>
                    <a:lnTo>
                      <a:pt x="1212" y="12517"/>
                    </a:lnTo>
                    <a:lnTo>
                      <a:pt x="1212" y="12519"/>
                    </a:lnTo>
                    <a:lnTo>
                      <a:pt x="1214" y="12519"/>
                    </a:lnTo>
                    <a:lnTo>
                      <a:pt x="1214" y="12522"/>
                    </a:lnTo>
                    <a:lnTo>
                      <a:pt x="1215" y="12522"/>
                    </a:lnTo>
                    <a:lnTo>
                      <a:pt x="1215" y="12524"/>
                    </a:lnTo>
                    <a:lnTo>
                      <a:pt x="1217" y="12524"/>
                    </a:lnTo>
                    <a:lnTo>
                      <a:pt x="1217" y="12525"/>
                    </a:lnTo>
                    <a:lnTo>
                      <a:pt x="1219" y="12525"/>
                    </a:lnTo>
                    <a:lnTo>
                      <a:pt x="1219" y="12527"/>
                    </a:lnTo>
                    <a:lnTo>
                      <a:pt x="1220" y="12527"/>
                    </a:lnTo>
                    <a:lnTo>
                      <a:pt x="1220" y="12529"/>
                    </a:lnTo>
                    <a:lnTo>
                      <a:pt x="1222" y="12529"/>
                    </a:lnTo>
                    <a:lnTo>
                      <a:pt x="1222" y="12530"/>
                    </a:lnTo>
                    <a:lnTo>
                      <a:pt x="1224" y="12530"/>
                    </a:lnTo>
                    <a:lnTo>
                      <a:pt x="1224" y="12532"/>
                    </a:lnTo>
                    <a:lnTo>
                      <a:pt x="1225" y="12532"/>
                    </a:lnTo>
                    <a:lnTo>
                      <a:pt x="1225" y="12535"/>
                    </a:lnTo>
                    <a:lnTo>
                      <a:pt x="1227" y="12535"/>
                    </a:lnTo>
                    <a:lnTo>
                      <a:pt x="1227" y="12537"/>
                    </a:lnTo>
                    <a:lnTo>
                      <a:pt x="1229" y="12537"/>
                    </a:lnTo>
                    <a:lnTo>
                      <a:pt x="1229" y="12539"/>
                    </a:lnTo>
                    <a:lnTo>
                      <a:pt x="1230" y="12539"/>
                    </a:lnTo>
                    <a:lnTo>
                      <a:pt x="1230" y="12540"/>
                    </a:lnTo>
                    <a:lnTo>
                      <a:pt x="1232" y="12540"/>
                    </a:lnTo>
                    <a:lnTo>
                      <a:pt x="1232" y="12542"/>
                    </a:lnTo>
                    <a:lnTo>
                      <a:pt x="1234" y="12542"/>
                    </a:lnTo>
                    <a:lnTo>
                      <a:pt x="1234" y="12544"/>
                    </a:lnTo>
                    <a:lnTo>
                      <a:pt x="1235" y="12544"/>
                    </a:lnTo>
                    <a:lnTo>
                      <a:pt x="1235" y="12545"/>
                    </a:lnTo>
                    <a:lnTo>
                      <a:pt x="1237" y="12545"/>
                    </a:lnTo>
                    <a:lnTo>
                      <a:pt x="1237" y="12547"/>
                    </a:lnTo>
                    <a:lnTo>
                      <a:pt x="1239" y="12547"/>
                    </a:lnTo>
                    <a:lnTo>
                      <a:pt x="1239" y="12550"/>
                    </a:lnTo>
                    <a:lnTo>
                      <a:pt x="1240" y="12550"/>
                    </a:lnTo>
                    <a:lnTo>
                      <a:pt x="1240" y="12552"/>
                    </a:lnTo>
                    <a:lnTo>
                      <a:pt x="1242" y="12552"/>
                    </a:lnTo>
                    <a:lnTo>
                      <a:pt x="1242" y="12554"/>
                    </a:lnTo>
                    <a:lnTo>
                      <a:pt x="1244" y="12554"/>
                    </a:lnTo>
                    <a:lnTo>
                      <a:pt x="1244" y="12555"/>
                    </a:lnTo>
                    <a:lnTo>
                      <a:pt x="1245" y="12555"/>
                    </a:lnTo>
                    <a:lnTo>
                      <a:pt x="1245" y="12557"/>
                    </a:lnTo>
                    <a:lnTo>
                      <a:pt x="1247" y="12557"/>
                    </a:lnTo>
                    <a:lnTo>
                      <a:pt x="1247" y="12559"/>
                    </a:lnTo>
                    <a:lnTo>
                      <a:pt x="1249" y="12559"/>
                    </a:lnTo>
                    <a:lnTo>
                      <a:pt x="1249" y="12560"/>
                    </a:lnTo>
                    <a:lnTo>
                      <a:pt x="1250" y="12560"/>
                    </a:lnTo>
                    <a:lnTo>
                      <a:pt x="1250" y="12562"/>
                    </a:lnTo>
                    <a:lnTo>
                      <a:pt x="1252" y="12562"/>
                    </a:lnTo>
                    <a:lnTo>
                      <a:pt x="1252" y="12564"/>
                    </a:lnTo>
                    <a:lnTo>
                      <a:pt x="1254" y="12564"/>
                    </a:lnTo>
                    <a:lnTo>
                      <a:pt x="1254" y="12565"/>
                    </a:lnTo>
                    <a:lnTo>
                      <a:pt x="1255" y="12565"/>
                    </a:lnTo>
                    <a:lnTo>
                      <a:pt x="1255" y="12569"/>
                    </a:lnTo>
                    <a:lnTo>
                      <a:pt x="1257" y="12569"/>
                    </a:lnTo>
                    <a:lnTo>
                      <a:pt x="1257" y="12570"/>
                    </a:lnTo>
                    <a:lnTo>
                      <a:pt x="1259" y="12570"/>
                    </a:lnTo>
                    <a:lnTo>
                      <a:pt x="1259" y="12572"/>
                    </a:lnTo>
                    <a:lnTo>
                      <a:pt x="1260" y="12572"/>
                    </a:lnTo>
                    <a:lnTo>
                      <a:pt x="1260" y="12574"/>
                    </a:lnTo>
                    <a:lnTo>
                      <a:pt x="1262" y="12574"/>
                    </a:lnTo>
                    <a:lnTo>
                      <a:pt x="1262" y="12575"/>
                    </a:lnTo>
                    <a:lnTo>
                      <a:pt x="1264" y="12575"/>
                    </a:lnTo>
                    <a:lnTo>
                      <a:pt x="1264" y="12577"/>
                    </a:lnTo>
                    <a:lnTo>
                      <a:pt x="1265" y="12577"/>
                    </a:lnTo>
                    <a:lnTo>
                      <a:pt x="1265" y="12579"/>
                    </a:lnTo>
                    <a:lnTo>
                      <a:pt x="1267" y="12579"/>
                    </a:lnTo>
                    <a:lnTo>
                      <a:pt x="1267" y="12580"/>
                    </a:lnTo>
                    <a:lnTo>
                      <a:pt x="1269" y="12580"/>
                    </a:lnTo>
                    <a:lnTo>
                      <a:pt x="1269" y="12582"/>
                    </a:lnTo>
                    <a:lnTo>
                      <a:pt x="1270" y="12582"/>
                    </a:lnTo>
                    <a:lnTo>
                      <a:pt x="1270" y="12584"/>
                    </a:lnTo>
                    <a:lnTo>
                      <a:pt x="1272" y="12584"/>
                    </a:lnTo>
                    <a:lnTo>
                      <a:pt x="1272" y="12585"/>
                    </a:lnTo>
                    <a:lnTo>
                      <a:pt x="1274" y="12585"/>
                    </a:lnTo>
                    <a:lnTo>
                      <a:pt x="1274" y="12587"/>
                    </a:lnTo>
                    <a:lnTo>
                      <a:pt x="1275" y="12587"/>
                    </a:lnTo>
                    <a:lnTo>
                      <a:pt x="1275" y="12589"/>
                    </a:lnTo>
                    <a:lnTo>
                      <a:pt x="1277" y="12589"/>
                    </a:lnTo>
                    <a:lnTo>
                      <a:pt x="1277" y="12590"/>
                    </a:lnTo>
                    <a:lnTo>
                      <a:pt x="1279" y="12590"/>
                    </a:lnTo>
                    <a:lnTo>
                      <a:pt x="1279" y="12592"/>
                    </a:lnTo>
                    <a:lnTo>
                      <a:pt x="1280" y="12592"/>
                    </a:lnTo>
                    <a:lnTo>
                      <a:pt x="1280" y="12595"/>
                    </a:lnTo>
                    <a:lnTo>
                      <a:pt x="1282" y="12595"/>
                    </a:lnTo>
                    <a:lnTo>
                      <a:pt x="1282" y="12597"/>
                    </a:lnTo>
                    <a:lnTo>
                      <a:pt x="1284" y="12597"/>
                    </a:lnTo>
                    <a:lnTo>
                      <a:pt x="1284" y="12599"/>
                    </a:lnTo>
                    <a:lnTo>
                      <a:pt x="1285" y="12599"/>
                    </a:lnTo>
                    <a:lnTo>
                      <a:pt x="1285" y="12600"/>
                    </a:lnTo>
                    <a:lnTo>
                      <a:pt x="1287" y="12600"/>
                    </a:lnTo>
                    <a:lnTo>
                      <a:pt x="1287" y="12602"/>
                    </a:lnTo>
                    <a:lnTo>
                      <a:pt x="1289" y="12602"/>
                    </a:lnTo>
                    <a:lnTo>
                      <a:pt x="1289" y="12604"/>
                    </a:lnTo>
                    <a:lnTo>
                      <a:pt x="1290" y="12604"/>
                    </a:lnTo>
                    <a:lnTo>
                      <a:pt x="1290" y="12605"/>
                    </a:lnTo>
                    <a:lnTo>
                      <a:pt x="1292" y="12605"/>
                    </a:lnTo>
                    <a:lnTo>
                      <a:pt x="1292" y="12607"/>
                    </a:lnTo>
                    <a:lnTo>
                      <a:pt x="1294" y="12607"/>
                    </a:lnTo>
                    <a:lnTo>
                      <a:pt x="1294" y="12609"/>
                    </a:lnTo>
                    <a:lnTo>
                      <a:pt x="1295" y="12609"/>
                    </a:lnTo>
                    <a:lnTo>
                      <a:pt x="1295" y="12610"/>
                    </a:lnTo>
                    <a:lnTo>
                      <a:pt x="1297" y="12610"/>
                    </a:lnTo>
                    <a:lnTo>
                      <a:pt x="1297" y="12612"/>
                    </a:lnTo>
                    <a:lnTo>
                      <a:pt x="1299" y="12612"/>
                    </a:lnTo>
                    <a:lnTo>
                      <a:pt x="1299" y="12614"/>
                    </a:lnTo>
                    <a:lnTo>
                      <a:pt x="1300" y="12614"/>
                    </a:lnTo>
                    <a:lnTo>
                      <a:pt x="1300" y="12615"/>
                    </a:lnTo>
                    <a:lnTo>
                      <a:pt x="1302" y="12615"/>
                    </a:lnTo>
                    <a:lnTo>
                      <a:pt x="1302" y="12617"/>
                    </a:lnTo>
                    <a:lnTo>
                      <a:pt x="1304" y="12617"/>
                    </a:lnTo>
                    <a:lnTo>
                      <a:pt x="1304" y="12619"/>
                    </a:lnTo>
                    <a:lnTo>
                      <a:pt x="1305" y="12619"/>
                    </a:lnTo>
                    <a:lnTo>
                      <a:pt x="1305" y="12620"/>
                    </a:lnTo>
                    <a:lnTo>
                      <a:pt x="1307" y="12620"/>
                    </a:lnTo>
                    <a:lnTo>
                      <a:pt x="1307" y="12624"/>
                    </a:lnTo>
                    <a:lnTo>
                      <a:pt x="1309" y="12624"/>
                    </a:lnTo>
                    <a:lnTo>
                      <a:pt x="1309" y="12625"/>
                    </a:lnTo>
                    <a:lnTo>
                      <a:pt x="1310" y="12625"/>
                    </a:lnTo>
                    <a:lnTo>
                      <a:pt x="1310" y="12627"/>
                    </a:lnTo>
                    <a:lnTo>
                      <a:pt x="1312" y="12627"/>
                    </a:lnTo>
                    <a:lnTo>
                      <a:pt x="1312" y="12629"/>
                    </a:lnTo>
                    <a:lnTo>
                      <a:pt x="1314" y="12629"/>
                    </a:lnTo>
                    <a:lnTo>
                      <a:pt x="1314" y="12630"/>
                    </a:lnTo>
                    <a:lnTo>
                      <a:pt x="1315" y="12630"/>
                    </a:lnTo>
                    <a:lnTo>
                      <a:pt x="1315" y="12632"/>
                    </a:lnTo>
                    <a:lnTo>
                      <a:pt x="1317" y="12632"/>
                    </a:lnTo>
                    <a:lnTo>
                      <a:pt x="1317" y="12634"/>
                    </a:lnTo>
                    <a:lnTo>
                      <a:pt x="1319" y="12634"/>
                    </a:lnTo>
                    <a:lnTo>
                      <a:pt x="1319" y="12635"/>
                    </a:lnTo>
                    <a:lnTo>
                      <a:pt x="1320" y="12635"/>
                    </a:lnTo>
                    <a:lnTo>
                      <a:pt x="1320" y="12637"/>
                    </a:lnTo>
                    <a:lnTo>
                      <a:pt x="1322" y="12637"/>
                    </a:lnTo>
                    <a:lnTo>
                      <a:pt x="1322" y="12639"/>
                    </a:lnTo>
                    <a:lnTo>
                      <a:pt x="1324" y="12639"/>
                    </a:lnTo>
                    <a:lnTo>
                      <a:pt x="1324" y="12640"/>
                    </a:lnTo>
                    <a:lnTo>
                      <a:pt x="1325" y="12640"/>
                    </a:lnTo>
                    <a:lnTo>
                      <a:pt x="1325" y="12642"/>
                    </a:lnTo>
                    <a:lnTo>
                      <a:pt x="1327" y="12642"/>
                    </a:lnTo>
                    <a:lnTo>
                      <a:pt x="1327" y="12644"/>
                    </a:lnTo>
                    <a:lnTo>
                      <a:pt x="1329" y="12644"/>
                    </a:lnTo>
                    <a:lnTo>
                      <a:pt x="1329" y="12645"/>
                    </a:lnTo>
                    <a:lnTo>
                      <a:pt x="1330" y="12645"/>
                    </a:lnTo>
                    <a:lnTo>
                      <a:pt x="1330" y="12647"/>
                    </a:lnTo>
                    <a:lnTo>
                      <a:pt x="1332" y="12647"/>
                    </a:lnTo>
                    <a:lnTo>
                      <a:pt x="1332" y="12649"/>
                    </a:lnTo>
                    <a:lnTo>
                      <a:pt x="1334" y="12649"/>
                    </a:lnTo>
                    <a:lnTo>
                      <a:pt x="1334" y="12650"/>
                    </a:lnTo>
                    <a:lnTo>
                      <a:pt x="1335" y="12650"/>
                    </a:lnTo>
                    <a:lnTo>
                      <a:pt x="1335" y="12652"/>
                    </a:lnTo>
                    <a:lnTo>
                      <a:pt x="1337" y="12652"/>
                    </a:lnTo>
                    <a:lnTo>
                      <a:pt x="1337" y="12654"/>
                    </a:lnTo>
                    <a:lnTo>
                      <a:pt x="1339" y="12654"/>
                    </a:lnTo>
                    <a:lnTo>
                      <a:pt x="1339" y="12655"/>
                    </a:lnTo>
                    <a:lnTo>
                      <a:pt x="1340" y="12655"/>
                    </a:lnTo>
                    <a:lnTo>
                      <a:pt x="1340" y="12657"/>
                    </a:lnTo>
                    <a:lnTo>
                      <a:pt x="1342" y="12657"/>
                    </a:lnTo>
                    <a:lnTo>
                      <a:pt x="1342" y="12659"/>
                    </a:lnTo>
                    <a:lnTo>
                      <a:pt x="1344" y="12659"/>
                    </a:lnTo>
                    <a:lnTo>
                      <a:pt x="1344" y="12660"/>
                    </a:lnTo>
                    <a:lnTo>
                      <a:pt x="1345" y="12660"/>
                    </a:lnTo>
                    <a:lnTo>
                      <a:pt x="1345" y="12662"/>
                    </a:lnTo>
                    <a:lnTo>
                      <a:pt x="1347" y="12662"/>
                    </a:lnTo>
                    <a:lnTo>
                      <a:pt x="1347" y="12664"/>
                    </a:lnTo>
                    <a:lnTo>
                      <a:pt x="1349" y="12664"/>
                    </a:lnTo>
                    <a:lnTo>
                      <a:pt x="1349" y="12665"/>
                    </a:lnTo>
                    <a:lnTo>
                      <a:pt x="1350" y="12665"/>
                    </a:lnTo>
                    <a:lnTo>
                      <a:pt x="1350" y="12667"/>
                    </a:lnTo>
                    <a:lnTo>
                      <a:pt x="1352" y="12667"/>
                    </a:lnTo>
                    <a:lnTo>
                      <a:pt x="1352" y="12669"/>
                    </a:lnTo>
                    <a:lnTo>
                      <a:pt x="1354" y="12669"/>
                    </a:lnTo>
                    <a:lnTo>
                      <a:pt x="1354" y="12670"/>
                    </a:lnTo>
                    <a:lnTo>
                      <a:pt x="1355" y="12670"/>
                    </a:lnTo>
                    <a:lnTo>
                      <a:pt x="1355" y="12672"/>
                    </a:lnTo>
                    <a:lnTo>
                      <a:pt x="1359" y="12672"/>
                    </a:lnTo>
                    <a:lnTo>
                      <a:pt x="1359" y="12674"/>
                    </a:lnTo>
                    <a:lnTo>
                      <a:pt x="1360" y="12674"/>
                    </a:lnTo>
                    <a:lnTo>
                      <a:pt x="1360" y="12675"/>
                    </a:lnTo>
                    <a:lnTo>
                      <a:pt x="1362" y="12675"/>
                    </a:lnTo>
                    <a:lnTo>
                      <a:pt x="1362" y="12677"/>
                    </a:lnTo>
                    <a:lnTo>
                      <a:pt x="1364" y="12677"/>
                    </a:lnTo>
                    <a:lnTo>
                      <a:pt x="1364" y="12679"/>
                    </a:lnTo>
                    <a:lnTo>
                      <a:pt x="1365" y="12679"/>
                    </a:lnTo>
                    <a:lnTo>
                      <a:pt x="1365" y="12680"/>
                    </a:lnTo>
                    <a:lnTo>
                      <a:pt x="1367" y="12680"/>
                    </a:lnTo>
                    <a:lnTo>
                      <a:pt x="1367" y="12682"/>
                    </a:lnTo>
                    <a:lnTo>
                      <a:pt x="1369" y="12682"/>
                    </a:lnTo>
                    <a:lnTo>
                      <a:pt x="1369" y="12684"/>
                    </a:lnTo>
                    <a:lnTo>
                      <a:pt x="1370" y="12684"/>
                    </a:lnTo>
                    <a:lnTo>
                      <a:pt x="1370" y="12685"/>
                    </a:lnTo>
                    <a:lnTo>
                      <a:pt x="1372" y="12685"/>
                    </a:lnTo>
                    <a:lnTo>
                      <a:pt x="1372" y="12687"/>
                    </a:lnTo>
                    <a:lnTo>
                      <a:pt x="1374" y="12687"/>
                    </a:lnTo>
                    <a:lnTo>
                      <a:pt x="1374" y="12689"/>
                    </a:lnTo>
                    <a:lnTo>
                      <a:pt x="1375" y="12689"/>
                    </a:lnTo>
                    <a:lnTo>
                      <a:pt x="1375" y="12690"/>
                    </a:lnTo>
                    <a:lnTo>
                      <a:pt x="1377" y="12690"/>
                    </a:lnTo>
                    <a:lnTo>
                      <a:pt x="1377" y="12692"/>
                    </a:lnTo>
                    <a:lnTo>
                      <a:pt x="1379" y="12692"/>
                    </a:lnTo>
                    <a:lnTo>
                      <a:pt x="1379" y="12694"/>
                    </a:lnTo>
                    <a:lnTo>
                      <a:pt x="1380" y="12694"/>
                    </a:lnTo>
                    <a:lnTo>
                      <a:pt x="1380" y="12695"/>
                    </a:lnTo>
                    <a:lnTo>
                      <a:pt x="1382" y="12695"/>
                    </a:lnTo>
                    <a:lnTo>
                      <a:pt x="1382" y="12697"/>
                    </a:lnTo>
                    <a:lnTo>
                      <a:pt x="1384" y="12697"/>
                    </a:lnTo>
                    <a:lnTo>
                      <a:pt x="1384" y="12699"/>
                    </a:lnTo>
                    <a:lnTo>
                      <a:pt x="1385" y="12699"/>
                    </a:lnTo>
                    <a:lnTo>
                      <a:pt x="1385" y="12700"/>
                    </a:lnTo>
                    <a:lnTo>
                      <a:pt x="1387" y="12700"/>
                    </a:lnTo>
                    <a:lnTo>
                      <a:pt x="1387" y="12702"/>
                    </a:lnTo>
                    <a:lnTo>
                      <a:pt x="1389" y="12702"/>
                    </a:lnTo>
                    <a:lnTo>
                      <a:pt x="1389" y="12704"/>
                    </a:lnTo>
                    <a:lnTo>
                      <a:pt x="1390" y="12704"/>
                    </a:lnTo>
                    <a:lnTo>
                      <a:pt x="1390" y="12705"/>
                    </a:lnTo>
                    <a:lnTo>
                      <a:pt x="1394" y="12705"/>
                    </a:lnTo>
                    <a:lnTo>
                      <a:pt x="1394" y="12707"/>
                    </a:lnTo>
                    <a:lnTo>
                      <a:pt x="1395" y="12707"/>
                    </a:lnTo>
                    <a:lnTo>
                      <a:pt x="1395" y="12709"/>
                    </a:lnTo>
                    <a:lnTo>
                      <a:pt x="1397" y="12709"/>
                    </a:lnTo>
                    <a:lnTo>
                      <a:pt x="1397" y="12710"/>
                    </a:lnTo>
                    <a:lnTo>
                      <a:pt x="1399" y="12710"/>
                    </a:lnTo>
                    <a:lnTo>
                      <a:pt x="1399" y="12712"/>
                    </a:lnTo>
                    <a:lnTo>
                      <a:pt x="1400" y="12712"/>
                    </a:lnTo>
                    <a:lnTo>
                      <a:pt x="1400" y="12714"/>
                    </a:lnTo>
                    <a:lnTo>
                      <a:pt x="1402" y="12714"/>
                    </a:lnTo>
                    <a:lnTo>
                      <a:pt x="1402" y="12715"/>
                    </a:lnTo>
                    <a:lnTo>
                      <a:pt x="1404" y="12715"/>
                    </a:lnTo>
                    <a:lnTo>
                      <a:pt x="1404" y="12717"/>
                    </a:lnTo>
                    <a:lnTo>
                      <a:pt x="1405" y="12717"/>
                    </a:lnTo>
                    <a:lnTo>
                      <a:pt x="1405" y="12719"/>
                    </a:lnTo>
                    <a:lnTo>
                      <a:pt x="1407" y="12719"/>
                    </a:lnTo>
                    <a:lnTo>
                      <a:pt x="1407" y="12720"/>
                    </a:lnTo>
                    <a:lnTo>
                      <a:pt x="1409" y="12720"/>
                    </a:lnTo>
                    <a:lnTo>
                      <a:pt x="1409" y="12722"/>
                    </a:lnTo>
                    <a:lnTo>
                      <a:pt x="1410" y="12722"/>
                    </a:lnTo>
                    <a:lnTo>
                      <a:pt x="1410" y="12724"/>
                    </a:lnTo>
                    <a:lnTo>
                      <a:pt x="1412" y="12724"/>
                    </a:lnTo>
                    <a:lnTo>
                      <a:pt x="1412" y="12725"/>
                    </a:lnTo>
                    <a:lnTo>
                      <a:pt x="1414" y="12725"/>
                    </a:lnTo>
                    <a:lnTo>
                      <a:pt x="1414" y="12727"/>
                    </a:lnTo>
                    <a:lnTo>
                      <a:pt x="1417" y="12727"/>
                    </a:lnTo>
                    <a:lnTo>
                      <a:pt x="1417" y="12729"/>
                    </a:lnTo>
                    <a:lnTo>
                      <a:pt x="1419" y="12729"/>
                    </a:lnTo>
                    <a:lnTo>
                      <a:pt x="1419" y="12730"/>
                    </a:lnTo>
                    <a:lnTo>
                      <a:pt x="1420" y="12730"/>
                    </a:lnTo>
                    <a:lnTo>
                      <a:pt x="1420" y="12732"/>
                    </a:lnTo>
                    <a:lnTo>
                      <a:pt x="1422" y="12732"/>
                    </a:lnTo>
                    <a:lnTo>
                      <a:pt x="1422" y="12734"/>
                    </a:lnTo>
                    <a:lnTo>
                      <a:pt x="1424" y="12734"/>
                    </a:lnTo>
                    <a:lnTo>
                      <a:pt x="1424" y="12735"/>
                    </a:lnTo>
                    <a:lnTo>
                      <a:pt x="1425" y="12735"/>
                    </a:lnTo>
                    <a:lnTo>
                      <a:pt x="1425" y="12737"/>
                    </a:lnTo>
                    <a:lnTo>
                      <a:pt x="1427" y="12737"/>
                    </a:lnTo>
                    <a:lnTo>
                      <a:pt x="1427" y="12739"/>
                    </a:lnTo>
                    <a:lnTo>
                      <a:pt x="1429" y="12739"/>
                    </a:lnTo>
                    <a:lnTo>
                      <a:pt x="1429" y="12740"/>
                    </a:lnTo>
                    <a:lnTo>
                      <a:pt x="1430" y="12740"/>
                    </a:lnTo>
                    <a:lnTo>
                      <a:pt x="1430" y="12742"/>
                    </a:lnTo>
                    <a:lnTo>
                      <a:pt x="1432" y="12742"/>
                    </a:lnTo>
                    <a:lnTo>
                      <a:pt x="1432" y="12744"/>
                    </a:lnTo>
                    <a:lnTo>
                      <a:pt x="1435" y="12744"/>
                    </a:lnTo>
                    <a:lnTo>
                      <a:pt x="1435" y="12745"/>
                    </a:lnTo>
                    <a:lnTo>
                      <a:pt x="1437" y="12745"/>
                    </a:lnTo>
                    <a:lnTo>
                      <a:pt x="1437" y="12747"/>
                    </a:lnTo>
                    <a:lnTo>
                      <a:pt x="1439" y="12747"/>
                    </a:lnTo>
                    <a:lnTo>
                      <a:pt x="1439" y="12749"/>
                    </a:lnTo>
                    <a:lnTo>
                      <a:pt x="1440" y="12749"/>
                    </a:lnTo>
                    <a:lnTo>
                      <a:pt x="1440" y="12750"/>
                    </a:lnTo>
                    <a:lnTo>
                      <a:pt x="1442" y="12750"/>
                    </a:lnTo>
                    <a:lnTo>
                      <a:pt x="1442" y="12752"/>
                    </a:lnTo>
                    <a:lnTo>
                      <a:pt x="1444" y="12752"/>
                    </a:lnTo>
                    <a:lnTo>
                      <a:pt x="1444" y="12754"/>
                    </a:lnTo>
                    <a:lnTo>
                      <a:pt x="1445" y="12754"/>
                    </a:lnTo>
                    <a:lnTo>
                      <a:pt x="1445" y="12755"/>
                    </a:lnTo>
                    <a:lnTo>
                      <a:pt x="1447" y="12755"/>
                    </a:lnTo>
                    <a:lnTo>
                      <a:pt x="1447" y="12757"/>
                    </a:lnTo>
                    <a:lnTo>
                      <a:pt x="1449" y="12757"/>
                    </a:lnTo>
                    <a:lnTo>
                      <a:pt x="1449" y="12759"/>
                    </a:lnTo>
                    <a:lnTo>
                      <a:pt x="1452" y="12759"/>
                    </a:lnTo>
                    <a:lnTo>
                      <a:pt x="1452" y="12760"/>
                    </a:lnTo>
                    <a:lnTo>
                      <a:pt x="1454" y="12760"/>
                    </a:lnTo>
                    <a:lnTo>
                      <a:pt x="1454" y="12762"/>
                    </a:lnTo>
                    <a:lnTo>
                      <a:pt x="1455" y="12762"/>
                    </a:lnTo>
                    <a:lnTo>
                      <a:pt x="1455" y="12764"/>
                    </a:lnTo>
                    <a:lnTo>
                      <a:pt x="1457" y="12764"/>
                    </a:lnTo>
                    <a:lnTo>
                      <a:pt x="1457" y="12765"/>
                    </a:lnTo>
                    <a:lnTo>
                      <a:pt x="1459" y="12765"/>
                    </a:lnTo>
                    <a:lnTo>
                      <a:pt x="1459" y="12767"/>
                    </a:lnTo>
                    <a:lnTo>
                      <a:pt x="1460" y="12767"/>
                    </a:lnTo>
                    <a:lnTo>
                      <a:pt x="1460" y="12769"/>
                    </a:lnTo>
                    <a:lnTo>
                      <a:pt x="1462" y="12769"/>
                    </a:lnTo>
                    <a:lnTo>
                      <a:pt x="1462" y="12770"/>
                    </a:lnTo>
                    <a:lnTo>
                      <a:pt x="1464" y="12770"/>
                    </a:lnTo>
                    <a:lnTo>
                      <a:pt x="1464" y="12772"/>
                    </a:lnTo>
                    <a:lnTo>
                      <a:pt x="1467" y="12772"/>
                    </a:lnTo>
                    <a:lnTo>
                      <a:pt x="1467" y="12774"/>
                    </a:lnTo>
                    <a:lnTo>
                      <a:pt x="1469" y="12774"/>
                    </a:lnTo>
                    <a:lnTo>
                      <a:pt x="1469" y="12775"/>
                    </a:lnTo>
                    <a:lnTo>
                      <a:pt x="1470" y="12775"/>
                    </a:lnTo>
                    <a:lnTo>
                      <a:pt x="1470" y="12777"/>
                    </a:lnTo>
                    <a:lnTo>
                      <a:pt x="1472" y="12777"/>
                    </a:lnTo>
                    <a:lnTo>
                      <a:pt x="1472" y="12779"/>
                    </a:lnTo>
                    <a:lnTo>
                      <a:pt x="1474" y="12779"/>
                    </a:lnTo>
                    <a:lnTo>
                      <a:pt x="1474" y="12780"/>
                    </a:lnTo>
                    <a:lnTo>
                      <a:pt x="1475" y="12780"/>
                    </a:lnTo>
                    <a:lnTo>
                      <a:pt x="1475" y="12782"/>
                    </a:lnTo>
                    <a:lnTo>
                      <a:pt x="1479" y="12782"/>
                    </a:lnTo>
                    <a:lnTo>
                      <a:pt x="1479" y="12784"/>
                    </a:lnTo>
                    <a:lnTo>
                      <a:pt x="1480" y="12784"/>
                    </a:lnTo>
                    <a:lnTo>
                      <a:pt x="1480" y="12785"/>
                    </a:lnTo>
                    <a:lnTo>
                      <a:pt x="1482" y="12785"/>
                    </a:lnTo>
                    <a:lnTo>
                      <a:pt x="1482" y="12787"/>
                    </a:lnTo>
                    <a:lnTo>
                      <a:pt x="1484" y="12787"/>
                    </a:lnTo>
                    <a:lnTo>
                      <a:pt x="1484" y="12789"/>
                    </a:lnTo>
                    <a:lnTo>
                      <a:pt x="1485" y="12789"/>
                    </a:lnTo>
                    <a:lnTo>
                      <a:pt x="1485" y="12790"/>
                    </a:lnTo>
                    <a:lnTo>
                      <a:pt x="1487" y="12790"/>
                    </a:lnTo>
                    <a:lnTo>
                      <a:pt x="1487" y="12792"/>
                    </a:lnTo>
                    <a:lnTo>
                      <a:pt x="1490" y="12792"/>
                    </a:lnTo>
                    <a:lnTo>
                      <a:pt x="1490" y="12794"/>
                    </a:lnTo>
                    <a:lnTo>
                      <a:pt x="1492" y="12794"/>
                    </a:lnTo>
                    <a:lnTo>
                      <a:pt x="1492" y="12795"/>
                    </a:lnTo>
                    <a:lnTo>
                      <a:pt x="1494" y="12795"/>
                    </a:lnTo>
                    <a:lnTo>
                      <a:pt x="1494" y="12797"/>
                    </a:lnTo>
                    <a:lnTo>
                      <a:pt x="1495" y="12797"/>
                    </a:lnTo>
                    <a:lnTo>
                      <a:pt x="1495" y="12799"/>
                    </a:lnTo>
                    <a:lnTo>
                      <a:pt x="1497" y="12799"/>
                    </a:lnTo>
                    <a:lnTo>
                      <a:pt x="1497" y="12800"/>
                    </a:lnTo>
                    <a:lnTo>
                      <a:pt x="1500" y="12800"/>
                    </a:lnTo>
                    <a:lnTo>
                      <a:pt x="1500" y="12802"/>
                    </a:lnTo>
                    <a:lnTo>
                      <a:pt x="1502" y="12802"/>
                    </a:lnTo>
                    <a:lnTo>
                      <a:pt x="1502" y="12804"/>
                    </a:lnTo>
                    <a:lnTo>
                      <a:pt x="1504" y="12804"/>
                    </a:lnTo>
                    <a:lnTo>
                      <a:pt x="1504" y="12805"/>
                    </a:lnTo>
                    <a:lnTo>
                      <a:pt x="1505" y="12805"/>
                    </a:lnTo>
                    <a:lnTo>
                      <a:pt x="1505" y="12807"/>
                    </a:lnTo>
                    <a:lnTo>
                      <a:pt x="1507" y="12807"/>
                    </a:lnTo>
                    <a:lnTo>
                      <a:pt x="1507" y="12809"/>
                    </a:lnTo>
                    <a:lnTo>
                      <a:pt x="1509" y="12809"/>
                    </a:lnTo>
                    <a:lnTo>
                      <a:pt x="1509" y="12810"/>
                    </a:lnTo>
                    <a:lnTo>
                      <a:pt x="1512" y="12810"/>
                    </a:lnTo>
                    <a:lnTo>
                      <a:pt x="1512" y="12812"/>
                    </a:lnTo>
                    <a:lnTo>
                      <a:pt x="1514" y="12812"/>
                    </a:lnTo>
                    <a:lnTo>
                      <a:pt x="1514" y="12814"/>
                    </a:lnTo>
                    <a:lnTo>
                      <a:pt x="1515" y="12814"/>
                    </a:lnTo>
                    <a:lnTo>
                      <a:pt x="1515" y="12815"/>
                    </a:lnTo>
                    <a:lnTo>
                      <a:pt x="1517" y="12815"/>
                    </a:lnTo>
                    <a:lnTo>
                      <a:pt x="1517" y="12817"/>
                    </a:lnTo>
                    <a:lnTo>
                      <a:pt x="1519" y="12817"/>
                    </a:lnTo>
                    <a:lnTo>
                      <a:pt x="1519" y="12819"/>
                    </a:lnTo>
                    <a:lnTo>
                      <a:pt x="1520" y="12819"/>
                    </a:lnTo>
                    <a:lnTo>
                      <a:pt x="1520" y="12820"/>
                    </a:lnTo>
                    <a:lnTo>
                      <a:pt x="1524" y="12820"/>
                    </a:lnTo>
                    <a:lnTo>
                      <a:pt x="1524" y="12822"/>
                    </a:lnTo>
                    <a:lnTo>
                      <a:pt x="1525" y="12822"/>
                    </a:lnTo>
                    <a:lnTo>
                      <a:pt x="1525" y="12824"/>
                    </a:lnTo>
                    <a:lnTo>
                      <a:pt x="1527" y="12824"/>
                    </a:lnTo>
                    <a:lnTo>
                      <a:pt x="1527" y="12825"/>
                    </a:lnTo>
                    <a:lnTo>
                      <a:pt x="1529" y="12825"/>
                    </a:lnTo>
                    <a:lnTo>
                      <a:pt x="1529" y="12827"/>
                    </a:lnTo>
                    <a:lnTo>
                      <a:pt x="1532" y="12827"/>
                    </a:lnTo>
                    <a:lnTo>
                      <a:pt x="1532" y="12829"/>
                    </a:lnTo>
                    <a:lnTo>
                      <a:pt x="1534" y="12829"/>
                    </a:lnTo>
                    <a:lnTo>
                      <a:pt x="1534" y="12830"/>
                    </a:lnTo>
                    <a:lnTo>
                      <a:pt x="1535" y="12830"/>
                    </a:lnTo>
                    <a:lnTo>
                      <a:pt x="1535" y="12832"/>
                    </a:lnTo>
                    <a:lnTo>
                      <a:pt x="1537" y="12832"/>
                    </a:lnTo>
                    <a:lnTo>
                      <a:pt x="1537" y="12834"/>
                    </a:lnTo>
                    <a:lnTo>
                      <a:pt x="1540" y="12834"/>
                    </a:lnTo>
                    <a:lnTo>
                      <a:pt x="1540" y="12835"/>
                    </a:lnTo>
                    <a:lnTo>
                      <a:pt x="1542" y="12835"/>
                    </a:lnTo>
                    <a:lnTo>
                      <a:pt x="1542" y="12837"/>
                    </a:lnTo>
                    <a:lnTo>
                      <a:pt x="1544" y="12837"/>
                    </a:lnTo>
                    <a:lnTo>
                      <a:pt x="1544" y="12839"/>
                    </a:lnTo>
                    <a:lnTo>
                      <a:pt x="1545" y="12839"/>
                    </a:lnTo>
                    <a:lnTo>
                      <a:pt x="1545" y="12840"/>
                    </a:lnTo>
                    <a:lnTo>
                      <a:pt x="1549" y="12840"/>
                    </a:lnTo>
                    <a:lnTo>
                      <a:pt x="1549" y="12842"/>
                    </a:lnTo>
                    <a:lnTo>
                      <a:pt x="1550" y="12842"/>
                    </a:lnTo>
                    <a:lnTo>
                      <a:pt x="1550" y="12844"/>
                    </a:lnTo>
                    <a:lnTo>
                      <a:pt x="1552" y="12844"/>
                    </a:lnTo>
                    <a:lnTo>
                      <a:pt x="1552" y="12845"/>
                    </a:lnTo>
                    <a:lnTo>
                      <a:pt x="1554" y="12845"/>
                    </a:lnTo>
                    <a:lnTo>
                      <a:pt x="1554" y="12847"/>
                    </a:lnTo>
                    <a:lnTo>
                      <a:pt x="1555" y="12847"/>
                    </a:lnTo>
                    <a:lnTo>
                      <a:pt x="1555" y="12849"/>
                    </a:lnTo>
                    <a:lnTo>
                      <a:pt x="1559" y="12849"/>
                    </a:lnTo>
                    <a:lnTo>
                      <a:pt x="1559" y="12850"/>
                    </a:lnTo>
                    <a:lnTo>
                      <a:pt x="1560" y="12850"/>
                    </a:lnTo>
                    <a:lnTo>
                      <a:pt x="1560" y="12852"/>
                    </a:lnTo>
                    <a:lnTo>
                      <a:pt x="1562" y="12852"/>
                    </a:lnTo>
                    <a:lnTo>
                      <a:pt x="1562" y="12854"/>
                    </a:lnTo>
                    <a:lnTo>
                      <a:pt x="1564" y="12854"/>
                    </a:lnTo>
                    <a:lnTo>
                      <a:pt x="1564" y="12855"/>
                    </a:lnTo>
                    <a:lnTo>
                      <a:pt x="1567" y="12855"/>
                    </a:lnTo>
                    <a:lnTo>
                      <a:pt x="1567" y="12857"/>
                    </a:lnTo>
                    <a:lnTo>
                      <a:pt x="1569" y="12857"/>
                    </a:lnTo>
                    <a:lnTo>
                      <a:pt x="1569" y="12859"/>
                    </a:lnTo>
                    <a:lnTo>
                      <a:pt x="1570" y="12859"/>
                    </a:lnTo>
                    <a:lnTo>
                      <a:pt x="1570" y="12860"/>
                    </a:lnTo>
                    <a:lnTo>
                      <a:pt x="1574" y="12860"/>
                    </a:lnTo>
                    <a:lnTo>
                      <a:pt x="1574" y="12862"/>
                    </a:lnTo>
                    <a:lnTo>
                      <a:pt x="1575" y="12862"/>
                    </a:lnTo>
                    <a:lnTo>
                      <a:pt x="1575" y="12864"/>
                    </a:lnTo>
                    <a:lnTo>
                      <a:pt x="1577" y="12864"/>
                    </a:lnTo>
                    <a:lnTo>
                      <a:pt x="1577" y="12865"/>
                    </a:lnTo>
                    <a:lnTo>
                      <a:pt x="1579" y="12865"/>
                    </a:lnTo>
                    <a:lnTo>
                      <a:pt x="1579" y="12867"/>
                    </a:lnTo>
                    <a:lnTo>
                      <a:pt x="1582" y="12867"/>
                    </a:lnTo>
                    <a:lnTo>
                      <a:pt x="1582" y="12869"/>
                    </a:lnTo>
                    <a:lnTo>
                      <a:pt x="1584" y="12869"/>
                    </a:lnTo>
                    <a:lnTo>
                      <a:pt x="1584" y="12870"/>
                    </a:lnTo>
                    <a:lnTo>
                      <a:pt x="1585" y="12870"/>
                    </a:lnTo>
                    <a:lnTo>
                      <a:pt x="1585" y="12872"/>
                    </a:lnTo>
                    <a:lnTo>
                      <a:pt x="1587" y="12872"/>
                    </a:lnTo>
                    <a:lnTo>
                      <a:pt x="1587" y="12874"/>
                    </a:lnTo>
                    <a:lnTo>
                      <a:pt x="1590" y="12874"/>
                    </a:lnTo>
                    <a:lnTo>
                      <a:pt x="1590" y="12875"/>
                    </a:lnTo>
                    <a:lnTo>
                      <a:pt x="1592" y="12875"/>
                    </a:lnTo>
                    <a:lnTo>
                      <a:pt x="1592" y="12877"/>
                    </a:lnTo>
                    <a:lnTo>
                      <a:pt x="1594" y="12877"/>
                    </a:lnTo>
                    <a:lnTo>
                      <a:pt x="1594" y="12879"/>
                    </a:lnTo>
                    <a:lnTo>
                      <a:pt x="1597" y="12879"/>
                    </a:lnTo>
                    <a:lnTo>
                      <a:pt x="1597" y="12880"/>
                    </a:lnTo>
                    <a:lnTo>
                      <a:pt x="1599" y="12880"/>
                    </a:lnTo>
                    <a:lnTo>
                      <a:pt x="1599" y="12882"/>
                    </a:lnTo>
                    <a:lnTo>
                      <a:pt x="1600" y="12882"/>
                    </a:lnTo>
                    <a:lnTo>
                      <a:pt x="1600" y="12884"/>
                    </a:lnTo>
                    <a:lnTo>
                      <a:pt x="1604" y="12884"/>
                    </a:lnTo>
                    <a:lnTo>
                      <a:pt x="1604" y="12885"/>
                    </a:lnTo>
                    <a:lnTo>
                      <a:pt x="1605" y="12885"/>
                    </a:lnTo>
                    <a:lnTo>
                      <a:pt x="1605" y="12887"/>
                    </a:lnTo>
                    <a:lnTo>
                      <a:pt x="1607" y="12887"/>
                    </a:lnTo>
                    <a:lnTo>
                      <a:pt x="1607" y="12889"/>
                    </a:lnTo>
                    <a:lnTo>
                      <a:pt x="1609" y="12889"/>
                    </a:lnTo>
                    <a:lnTo>
                      <a:pt x="1609" y="12890"/>
                    </a:lnTo>
                    <a:lnTo>
                      <a:pt x="1612" y="12890"/>
                    </a:lnTo>
                    <a:lnTo>
                      <a:pt x="1612" y="12892"/>
                    </a:lnTo>
                    <a:lnTo>
                      <a:pt x="1614" y="12892"/>
                    </a:lnTo>
                    <a:lnTo>
                      <a:pt x="1614" y="12894"/>
                    </a:lnTo>
                    <a:lnTo>
                      <a:pt x="1615" y="12894"/>
                    </a:lnTo>
                    <a:lnTo>
                      <a:pt x="1615" y="12895"/>
                    </a:lnTo>
                    <a:lnTo>
                      <a:pt x="1619" y="12895"/>
                    </a:lnTo>
                    <a:lnTo>
                      <a:pt x="1619" y="12897"/>
                    </a:lnTo>
                    <a:lnTo>
                      <a:pt x="1620" y="12897"/>
                    </a:lnTo>
                    <a:lnTo>
                      <a:pt x="1620" y="12899"/>
                    </a:lnTo>
                    <a:lnTo>
                      <a:pt x="1622" y="12899"/>
                    </a:lnTo>
                    <a:lnTo>
                      <a:pt x="1622" y="12900"/>
                    </a:lnTo>
                    <a:lnTo>
                      <a:pt x="1625" y="12900"/>
                    </a:lnTo>
                    <a:lnTo>
                      <a:pt x="1625" y="12902"/>
                    </a:lnTo>
                    <a:lnTo>
                      <a:pt x="1627" y="12902"/>
                    </a:lnTo>
                    <a:lnTo>
                      <a:pt x="1627" y="12904"/>
                    </a:lnTo>
                    <a:lnTo>
                      <a:pt x="1629" y="12904"/>
                    </a:lnTo>
                    <a:lnTo>
                      <a:pt x="1629" y="12905"/>
                    </a:lnTo>
                    <a:lnTo>
                      <a:pt x="1632" y="12905"/>
                    </a:lnTo>
                    <a:lnTo>
                      <a:pt x="1632" y="12907"/>
                    </a:lnTo>
                    <a:lnTo>
                      <a:pt x="1634" y="12907"/>
                    </a:lnTo>
                    <a:lnTo>
                      <a:pt x="1634" y="12909"/>
                    </a:lnTo>
                    <a:lnTo>
                      <a:pt x="1635" y="12909"/>
                    </a:lnTo>
                    <a:lnTo>
                      <a:pt x="1635" y="12910"/>
                    </a:lnTo>
                    <a:lnTo>
                      <a:pt x="1639" y="12910"/>
                    </a:lnTo>
                    <a:lnTo>
                      <a:pt x="1639" y="12912"/>
                    </a:lnTo>
                    <a:lnTo>
                      <a:pt x="1640" y="12912"/>
                    </a:lnTo>
                    <a:lnTo>
                      <a:pt x="1640" y="12914"/>
                    </a:lnTo>
                    <a:lnTo>
                      <a:pt x="1644" y="12914"/>
                    </a:lnTo>
                    <a:lnTo>
                      <a:pt x="1644" y="12917"/>
                    </a:lnTo>
                    <a:lnTo>
                      <a:pt x="1634" y="12917"/>
                    </a:lnTo>
                    <a:lnTo>
                      <a:pt x="1634" y="12919"/>
                    </a:lnTo>
                    <a:lnTo>
                      <a:pt x="1625" y="12919"/>
                    </a:lnTo>
                    <a:lnTo>
                      <a:pt x="1625" y="12920"/>
                    </a:lnTo>
                    <a:lnTo>
                      <a:pt x="1615" y="12920"/>
                    </a:lnTo>
                    <a:lnTo>
                      <a:pt x="1615" y="12922"/>
                    </a:lnTo>
                    <a:lnTo>
                      <a:pt x="1607" y="12922"/>
                    </a:lnTo>
                    <a:lnTo>
                      <a:pt x="1607" y="12924"/>
                    </a:lnTo>
                    <a:lnTo>
                      <a:pt x="1597" y="12924"/>
                    </a:lnTo>
                    <a:lnTo>
                      <a:pt x="1597" y="12925"/>
                    </a:lnTo>
                    <a:lnTo>
                      <a:pt x="1589" y="12925"/>
                    </a:lnTo>
                    <a:lnTo>
                      <a:pt x="1589" y="12927"/>
                    </a:lnTo>
                    <a:lnTo>
                      <a:pt x="1579" y="12927"/>
                    </a:lnTo>
                    <a:lnTo>
                      <a:pt x="1579" y="12929"/>
                    </a:lnTo>
                    <a:lnTo>
                      <a:pt x="1569" y="12929"/>
                    </a:lnTo>
                    <a:lnTo>
                      <a:pt x="1569" y="12930"/>
                    </a:lnTo>
                    <a:lnTo>
                      <a:pt x="1559" y="12930"/>
                    </a:lnTo>
                    <a:lnTo>
                      <a:pt x="1559" y="12932"/>
                    </a:lnTo>
                    <a:lnTo>
                      <a:pt x="1549" y="12932"/>
                    </a:lnTo>
                    <a:lnTo>
                      <a:pt x="1549" y="12934"/>
                    </a:lnTo>
                    <a:lnTo>
                      <a:pt x="1540" y="12934"/>
                    </a:lnTo>
                    <a:lnTo>
                      <a:pt x="1540" y="12935"/>
                    </a:lnTo>
                    <a:lnTo>
                      <a:pt x="1530" y="12935"/>
                    </a:lnTo>
                    <a:lnTo>
                      <a:pt x="1530" y="12937"/>
                    </a:lnTo>
                    <a:lnTo>
                      <a:pt x="1520" y="12937"/>
                    </a:lnTo>
                    <a:lnTo>
                      <a:pt x="1520" y="12939"/>
                    </a:lnTo>
                    <a:lnTo>
                      <a:pt x="1510" y="12939"/>
                    </a:lnTo>
                    <a:lnTo>
                      <a:pt x="1510" y="12940"/>
                    </a:lnTo>
                    <a:lnTo>
                      <a:pt x="1500" y="12940"/>
                    </a:lnTo>
                    <a:lnTo>
                      <a:pt x="1500" y="12942"/>
                    </a:lnTo>
                    <a:lnTo>
                      <a:pt x="1490" y="12942"/>
                    </a:lnTo>
                    <a:lnTo>
                      <a:pt x="1490" y="12944"/>
                    </a:lnTo>
                    <a:lnTo>
                      <a:pt x="1482" y="12944"/>
                    </a:lnTo>
                    <a:lnTo>
                      <a:pt x="1482" y="12945"/>
                    </a:lnTo>
                    <a:lnTo>
                      <a:pt x="1472" y="12945"/>
                    </a:lnTo>
                    <a:lnTo>
                      <a:pt x="1472" y="12947"/>
                    </a:lnTo>
                    <a:lnTo>
                      <a:pt x="1462" y="12947"/>
                    </a:lnTo>
                    <a:lnTo>
                      <a:pt x="1462" y="12949"/>
                    </a:lnTo>
                    <a:lnTo>
                      <a:pt x="1452" y="12949"/>
                    </a:lnTo>
                    <a:lnTo>
                      <a:pt x="1452" y="12950"/>
                    </a:lnTo>
                    <a:lnTo>
                      <a:pt x="1442" y="12950"/>
                    </a:lnTo>
                    <a:lnTo>
                      <a:pt x="1442" y="12952"/>
                    </a:lnTo>
                    <a:lnTo>
                      <a:pt x="1432" y="12952"/>
                    </a:lnTo>
                    <a:lnTo>
                      <a:pt x="1432" y="12954"/>
                    </a:lnTo>
                    <a:lnTo>
                      <a:pt x="1424" y="12954"/>
                    </a:lnTo>
                    <a:lnTo>
                      <a:pt x="1424" y="12955"/>
                    </a:lnTo>
                    <a:lnTo>
                      <a:pt x="1414" y="12955"/>
                    </a:lnTo>
                    <a:lnTo>
                      <a:pt x="1414" y="12957"/>
                    </a:lnTo>
                    <a:lnTo>
                      <a:pt x="1404" y="12957"/>
                    </a:lnTo>
                    <a:lnTo>
                      <a:pt x="1404" y="12959"/>
                    </a:lnTo>
                    <a:lnTo>
                      <a:pt x="1394" y="12959"/>
                    </a:lnTo>
                    <a:lnTo>
                      <a:pt x="1394" y="12960"/>
                    </a:lnTo>
                    <a:lnTo>
                      <a:pt x="1384" y="12960"/>
                    </a:lnTo>
                    <a:lnTo>
                      <a:pt x="1384" y="12962"/>
                    </a:lnTo>
                    <a:lnTo>
                      <a:pt x="1374" y="12962"/>
                    </a:lnTo>
                    <a:lnTo>
                      <a:pt x="1374" y="12964"/>
                    </a:lnTo>
                    <a:lnTo>
                      <a:pt x="1365" y="12964"/>
                    </a:lnTo>
                    <a:lnTo>
                      <a:pt x="1365" y="12965"/>
                    </a:lnTo>
                    <a:lnTo>
                      <a:pt x="1355" y="12965"/>
                    </a:lnTo>
                    <a:lnTo>
                      <a:pt x="1355" y="12967"/>
                    </a:lnTo>
                    <a:lnTo>
                      <a:pt x="1345" y="12967"/>
                    </a:lnTo>
                    <a:lnTo>
                      <a:pt x="1345" y="12969"/>
                    </a:lnTo>
                    <a:lnTo>
                      <a:pt x="1335" y="12969"/>
                    </a:lnTo>
                    <a:lnTo>
                      <a:pt x="1335" y="12970"/>
                    </a:lnTo>
                    <a:lnTo>
                      <a:pt x="1325" y="12970"/>
                    </a:lnTo>
                    <a:lnTo>
                      <a:pt x="1325" y="12972"/>
                    </a:lnTo>
                    <a:lnTo>
                      <a:pt x="1315" y="12972"/>
                    </a:lnTo>
                    <a:lnTo>
                      <a:pt x="1315" y="12974"/>
                    </a:lnTo>
                    <a:lnTo>
                      <a:pt x="1307" y="12974"/>
                    </a:lnTo>
                    <a:lnTo>
                      <a:pt x="1307" y="12975"/>
                    </a:lnTo>
                    <a:lnTo>
                      <a:pt x="1297" y="12975"/>
                    </a:lnTo>
                    <a:lnTo>
                      <a:pt x="1297" y="12977"/>
                    </a:lnTo>
                    <a:lnTo>
                      <a:pt x="1287" y="12977"/>
                    </a:lnTo>
                    <a:lnTo>
                      <a:pt x="1287" y="12979"/>
                    </a:lnTo>
                    <a:lnTo>
                      <a:pt x="1275" y="12979"/>
                    </a:lnTo>
                    <a:lnTo>
                      <a:pt x="1275" y="12980"/>
                    </a:lnTo>
                    <a:lnTo>
                      <a:pt x="1265" y="12980"/>
                    </a:lnTo>
                    <a:lnTo>
                      <a:pt x="1265" y="12982"/>
                    </a:lnTo>
                    <a:lnTo>
                      <a:pt x="1255" y="12982"/>
                    </a:lnTo>
                    <a:lnTo>
                      <a:pt x="1255" y="12984"/>
                    </a:lnTo>
                    <a:lnTo>
                      <a:pt x="1244" y="12984"/>
                    </a:lnTo>
                    <a:lnTo>
                      <a:pt x="1244" y="12985"/>
                    </a:lnTo>
                    <a:lnTo>
                      <a:pt x="1234" y="12985"/>
                    </a:lnTo>
                    <a:lnTo>
                      <a:pt x="1234" y="12987"/>
                    </a:lnTo>
                    <a:lnTo>
                      <a:pt x="1222" y="12987"/>
                    </a:lnTo>
                    <a:lnTo>
                      <a:pt x="1222" y="12989"/>
                    </a:lnTo>
                    <a:lnTo>
                      <a:pt x="1212" y="12989"/>
                    </a:lnTo>
                    <a:lnTo>
                      <a:pt x="1212" y="12990"/>
                    </a:lnTo>
                    <a:lnTo>
                      <a:pt x="1202" y="12990"/>
                    </a:lnTo>
                    <a:lnTo>
                      <a:pt x="1202" y="12992"/>
                    </a:lnTo>
                    <a:lnTo>
                      <a:pt x="1190" y="12992"/>
                    </a:lnTo>
                    <a:lnTo>
                      <a:pt x="1190" y="12994"/>
                    </a:lnTo>
                    <a:lnTo>
                      <a:pt x="1180" y="12994"/>
                    </a:lnTo>
                    <a:lnTo>
                      <a:pt x="1180" y="12995"/>
                    </a:lnTo>
                    <a:lnTo>
                      <a:pt x="1170" y="12995"/>
                    </a:lnTo>
                    <a:lnTo>
                      <a:pt x="1170" y="12997"/>
                    </a:lnTo>
                    <a:lnTo>
                      <a:pt x="1159" y="12997"/>
                    </a:lnTo>
                    <a:lnTo>
                      <a:pt x="1159" y="12999"/>
                    </a:lnTo>
                    <a:lnTo>
                      <a:pt x="1149" y="12999"/>
                    </a:lnTo>
                    <a:lnTo>
                      <a:pt x="1149" y="13000"/>
                    </a:lnTo>
                    <a:lnTo>
                      <a:pt x="1139" y="13000"/>
                    </a:lnTo>
                    <a:lnTo>
                      <a:pt x="1139" y="13002"/>
                    </a:lnTo>
                    <a:lnTo>
                      <a:pt x="1127" y="13002"/>
                    </a:lnTo>
                    <a:lnTo>
                      <a:pt x="1127" y="13004"/>
                    </a:lnTo>
                    <a:lnTo>
                      <a:pt x="1117" y="13004"/>
                    </a:lnTo>
                    <a:lnTo>
                      <a:pt x="1117" y="13005"/>
                    </a:lnTo>
                    <a:lnTo>
                      <a:pt x="1107" y="13005"/>
                    </a:lnTo>
                    <a:lnTo>
                      <a:pt x="1107" y="13007"/>
                    </a:lnTo>
                    <a:lnTo>
                      <a:pt x="1095" y="13007"/>
                    </a:lnTo>
                    <a:lnTo>
                      <a:pt x="1095" y="13009"/>
                    </a:lnTo>
                    <a:lnTo>
                      <a:pt x="1085" y="13009"/>
                    </a:lnTo>
                    <a:lnTo>
                      <a:pt x="1085" y="13010"/>
                    </a:lnTo>
                    <a:lnTo>
                      <a:pt x="1075" y="13010"/>
                    </a:lnTo>
                    <a:lnTo>
                      <a:pt x="1075" y="13012"/>
                    </a:lnTo>
                    <a:lnTo>
                      <a:pt x="1064" y="13012"/>
                    </a:lnTo>
                    <a:lnTo>
                      <a:pt x="1064" y="13014"/>
                    </a:lnTo>
                    <a:lnTo>
                      <a:pt x="1054" y="13014"/>
                    </a:lnTo>
                    <a:lnTo>
                      <a:pt x="1054" y="13015"/>
                    </a:lnTo>
                    <a:lnTo>
                      <a:pt x="1042" y="13015"/>
                    </a:lnTo>
                    <a:lnTo>
                      <a:pt x="1042" y="13017"/>
                    </a:lnTo>
                    <a:lnTo>
                      <a:pt x="1032" y="13017"/>
                    </a:lnTo>
                    <a:lnTo>
                      <a:pt x="1032" y="13019"/>
                    </a:lnTo>
                    <a:lnTo>
                      <a:pt x="1022" y="13019"/>
                    </a:lnTo>
                    <a:lnTo>
                      <a:pt x="1022" y="13020"/>
                    </a:lnTo>
                    <a:lnTo>
                      <a:pt x="1010" y="13020"/>
                    </a:lnTo>
                    <a:lnTo>
                      <a:pt x="1010" y="13022"/>
                    </a:lnTo>
                    <a:lnTo>
                      <a:pt x="1000" y="13022"/>
                    </a:lnTo>
                    <a:lnTo>
                      <a:pt x="1000" y="13024"/>
                    </a:lnTo>
                    <a:lnTo>
                      <a:pt x="989" y="13024"/>
                    </a:lnTo>
                    <a:lnTo>
                      <a:pt x="989" y="13025"/>
                    </a:lnTo>
                    <a:lnTo>
                      <a:pt x="979" y="13025"/>
                    </a:lnTo>
                    <a:lnTo>
                      <a:pt x="979" y="13027"/>
                    </a:lnTo>
                    <a:lnTo>
                      <a:pt x="967" y="13027"/>
                    </a:lnTo>
                    <a:lnTo>
                      <a:pt x="967" y="13029"/>
                    </a:lnTo>
                    <a:lnTo>
                      <a:pt x="955" y="13029"/>
                    </a:lnTo>
                    <a:lnTo>
                      <a:pt x="955" y="13030"/>
                    </a:lnTo>
                    <a:lnTo>
                      <a:pt x="944" y="13030"/>
                    </a:lnTo>
                    <a:lnTo>
                      <a:pt x="944" y="13032"/>
                    </a:lnTo>
                    <a:lnTo>
                      <a:pt x="932" y="13032"/>
                    </a:lnTo>
                    <a:close/>
                    <a:moveTo>
                      <a:pt x="10570" y="13030"/>
                    </a:moveTo>
                    <a:lnTo>
                      <a:pt x="10570" y="13029"/>
                    </a:lnTo>
                    <a:lnTo>
                      <a:pt x="10572" y="13029"/>
                    </a:lnTo>
                    <a:lnTo>
                      <a:pt x="10572" y="13027"/>
                    </a:lnTo>
                    <a:lnTo>
                      <a:pt x="10575" y="13027"/>
                    </a:lnTo>
                    <a:lnTo>
                      <a:pt x="10575" y="13029"/>
                    </a:lnTo>
                    <a:lnTo>
                      <a:pt x="10574" y="13029"/>
                    </a:lnTo>
                    <a:lnTo>
                      <a:pt x="10574" y="13030"/>
                    </a:lnTo>
                    <a:lnTo>
                      <a:pt x="10570" y="13030"/>
                    </a:lnTo>
                    <a:close/>
                    <a:moveTo>
                      <a:pt x="10575" y="13027"/>
                    </a:moveTo>
                    <a:lnTo>
                      <a:pt x="10575" y="13025"/>
                    </a:lnTo>
                    <a:lnTo>
                      <a:pt x="10577" y="13025"/>
                    </a:lnTo>
                    <a:lnTo>
                      <a:pt x="10577" y="13024"/>
                    </a:lnTo>
                    <a:lnTo>
                      <a:pt x="10580" y="13024"/>
                    </a:lnTo>
                    <a:lnTo>
                      <a:pt x="10580" y="13025"/>
                    </a:lnTo>
                    <a:lnTo>
                      <a:pt x="10579" y="13025"/>
                    </a:lnTo>
                    <a:lnTo>
                      <a:pt x="10579" y="13027"/>
                    </a:lnTo>
                    <a:lnTo>
                      <a:pt x="10575" y="13027"/>
                    </a:lnTo>
                    <a:close/>
                    <a:moveTo>
                      <a:pt x="10580" y="13022"/>
                    </a:moveTo>
                    <a:lnTo>
                      <a:pt x="10584" y="13022"/>
                    </a:lnTo>
                    <a:lnTo>
                      <a:pt x="10584" y="13024"/>
                    </a:lnTo>
                    <a:lnTo>
                      <a:pt x="10580" y="13024"/>
                    </a:lnTo>
                    <a:lnTo>
                      <a:pt x="10580" y="13022"/>
                    </a:lnTo>
                    <a:close/>
                    <a:moveTo>
                      <a:pt x="10584" y="13022"/>
                    </a:moveTo>
                    <a:lnTo>
                      <a:pt x="10584" y="13020"/>
                    </a:lnTo>
                    <a:lnTo>
                      <a:pt x="10585" y="13020"/>
                    </a:lnTo>
                    <a:lnTo>
                      <a:pt x="10585" y="13019"/>
                    </a:lnTo>
                    <a:lnTo>
                      <a:pt x="10589" y="13019"/>
                    </a:lnTo>
                    <a:lnTo>
                      <a:pt x="10589" y="13020"/>
                    </a:lnTo>
                    <a:lnTo>
                      <a:pt x="10587" y="13020"/>
                    </a:lnTo>
                    <a:lnTo>
                      <a:pt x="10587" y="13022"/>
                    </a:lnTo>
                    <a:lnTo>
                      <a:pt x="10584" y="13022"/>
                    </a:lnTo>
                    <a:close/>
                    <a:moveTo>
                      <a:pt x="10589" y="13019"/>
                    </a:moveTo>
                    <a:lnTo>
                      <a:pt x="10589" y="13017"/>
                    </a:lnTo>
                    <a:lnTo>
                      <a:pt x="10590" y="13017"/>
                    </a:lnTo>
                    <a:lnTo>
                      <a:pt x="10590" y="13015"/>
                    </a:lnTo>
                    <a:lnTo>
                      <a:pt x="10594" y="13015"/>
                    </a:lnTo>
                    <a:lnTo>
                      <a:pt x="10594" y="13017"/>
                    </a:lnTo>
                    <a:lnTo>
                      <a:pt x="10592" y="13017"/>
                    </a:lnTo>
                    <a:lnTo>
                      <a:pt x="10592" y="13019"/>
                    </a:lnTo>
                    <a:lnTo>
                      <a:pt x="10589" y="13019"/>
                    </a:lnTo>
                    <a:close/>
                    <a:moveTo>
                      <a:pt x="10594" y="13014"/>
                    </a:moveTo>
                    <a:lnTo>
                      <a:pt x="10597" y="13014"/>
                    </a:lnTo>
                    <a:lnTo>
                      <a:pt x="10597" y="13015"/>
                    </a:lnTo>
                    <a:lnTo>
                      <a:pt x="10594" y="13015"/>
                    </a:lnTo>
                    <a:lnTo>
                      <a:pt x="10594" y="13014"/>
                    </a:lnTo>
                    <a:close/>
                    <a:moveTo>
                      <a:pt x="10597" y="13012"/>
                    </a:moveTo>
                    <a:lnTo>
                      <a:pt x="10599" y="13012"/>
                    </a:lnTo>
                    <a:lnTo>
                      <a:pt x="10599" y="13014"/>
                    </a:lnTo>
                    <a:lnTo>
                      <a:pt x="10597" y="13014"/>
                    </a:lnTo>
                    <a:lnTo>
                      <a:pt x="10597" y="13012"/>
                    </a:lnTo>
                    <a:close/>
                    <a:moveTo>
                      <a:pt x="10599" y="13010"/>
                    </a:moveTo>
                    <a:lnTo>
                      <a:pt x="10602" y="13010"/>
                    </a:lnTo>
                    <a:lnTo>
                      <a:pt x="10602" y="13012"/>
                    </a:lnTo>
                    <a:lnTo>
                      <a:pt x="10599" y="13012"/>
                    </a:lnTo>
                    <a:lnTo>
                      <a:pt x="10599" y="13010"/>
                    </a:lnTo>
                    <a:close/>
                    <a:moveTo>
                      <a:pt x="10602" y="13009"/>
                    </a:moveTo>
                    <a:lnTo>
                      <a:pt x="10604" y="13009"/>
                    </a:lnTo>
                    <a:lnTo>
                      <a:pt x="10604" y="13010"/>
                    </a:lnTo>
                    <a:lnTo>
                      <a:pt x="10602" y="13010"/>
                    </a:lnTo>
                    <a:lnTo>
                      <a:pt x="10602" y="13009"/>
                    </a:lnTo>
                    <a:close/>
                    <a:moveTo>
                      <a:pt x="10604" y="13007"/>
                    </a:moveTo>
                    <a:lnTo>
                      <a:pt x="10607" y="13007"/>
                    </a:lnTo>
                    <a:lnTo>
                      <a:pt x="10607" y="13009"/>
                    </a:lnTo>
                    <a:lnTo>
                      <a:pt x="10604" y="13009"/>
                    </a:lnTo>
                    <a:lnTo>
                      <a:pt x="10604" y="13007"/>
                    </a:lnTo>
                    <a:close/>
                    <a:moveTo>
                      <a:pt x="10607" y="13007"/>
                    </a:moveTo>
                    <a:lnTo>
                      <a:pt x="10607" y="13005"/>
                    </a:lnTo>
                    <a:lnTo>
                      <a:pt x="10609" y="13005"/>
                    </a:lnTo>
                    <a:lnTo>
                      <a:pt x="10609" y="13004"/>
                    </a:lnTo>
                    <a:lnTo>
                      <a:pt x="10612" y="13004"/>
                    </a:lnTo>
                    <a:lnTo>
                      <a:pt x="10612" y="13005"/>
                    </a:lnTo>
                    <a:lnTo>
                      <a:pt x="10610" y="13005"/>
                    </a:lnTo>
                    <a:lnTo>
                      <a:pt x="10610" y="13007"/>
                    </a:lnTo>
                    <a:lnTo>
                      <a:pt x="10607" y="13007"/>
                    </a:lnTo>
                    <a:close/>
                    <a:moveTo>
                      <a:pt x="10612" y="13004"/>
                    </a:moveTo>
                    <a:lnTo>
                      <a:pt x="10612" y="13002"/>
                    </a:lnTo>
                    <a:lnTo>
                      <a:pt x="10614" y="13002"/>
                    </a:lnTo>
                    <a:lnTo>
                      <a:pt x="10614" y="13000"/>
                    </a:lnTo>
                    <a:lnTo>
                      <a:pt x="10617" y="13000"/>
                    </a:lnTo>
                    <a:lnTo>
                      <a:pt x="10617" y="13002"/>
                    </a:lnTo>
                    <a:lnTo>
                      <a:pt x="10615" y="13002"/>
                    </a:lnTo>
                    <a:lnTo>
                      <a:pt x="10615" y="13004"/>
                    </a:lnTo>
                    <a:lnTo>
                      <a:pt x="10612" y="13004"/>
                    </a:lnTo>
                    <a:close/>
                    <a:moveTo>
                      <a:pt x="10617" y="13000"/>
                    </a:moveTo>
                    <a:lnTo>
                      <a:pt x="10617" y="12999"/>
                    </a:lnTo>
                    <a:lnTo>
                      <a:pt x="10619" y="12999"/>
                    </a:lnTo>
                    <a:lnTo>
                      <a:pt x="10619" y="12997"/>
                    </a:lnTo>
                    <a:lnTo>
                      <a:pt x="10622" y="12997"/>
                    </a:lnTo>
                    <a:lnTo>
                      <a:pt x="10622" y="12999"/>
                    </a:lnTo>
                    <a:lnTo>
                      <a:pt x="10620" y="12999"/>
                    </a:lnTo>
                    <a:lnTo>
                      <a:pt x="10620" y="13000"/>
                    </a:lnTo>
                    <a:lnTo>
                      <a:pt x="10617" y="13000"/>
                    </a:lnTo>
                    <a:close/>
                    <a:moveTo>
                      <a:pt x="10622" y="12997"/>
                    </a:moveTo>
                    <a:lnTo>
                      <a:pt x="10622" y="12995"/>
                    </a:lnTo>
                    <a:lnTo>
                      <a:pt x="10624" y="12995"/>
                    </a:lnTo>
                    <a:lnTo>
                      <a:pt x="10624" y="12994"/>
                    </a:lnTo>
                    <a:lnTo>
                      <a:pt x="10627" y="12994"/>
                    </a:lnTo>
                    <a:lnTo>
                      <a:pt x="10627" y="12992"/>
                    </a:lnTo>
                    <a:lnTo>
                      <a:pt x="10629" y="12992"/>
                    </a:lnTo>
                    <a:lnTo>
                      <a:pt x="10629" y="12990"/>
                    </a:lnTo>
                    <a:lnTo>
                      <a:pt x="10632" y="12990"/>
                    </a:lnTo>
                    <a:lnTo>
                      <a:pt x="10632" y="12989"/>
                    </a:lnTo>
                    <a:lnTo>
                      <a:pt x="10634" y="12989"/>
                    </a:lnTo>
                    <a:lnTo>
                      <a:pt x="10634" y="12987"/>
                    </a:lnTo>
                    <a:lnTo>
                      <a:pt x="10637" y="12987"/>
                    </a:lnTo>
                    <a:lnTo>
                      <a:pt x="10637" y="12985"/>
                    </a:lnTo>
                    <a:lnTo>
                      <a:pt x="10639" y="12985"/>
                    </a:lnTo>
                    <a:lnTo>
                      <a:pt x="10639" y="12984"/>
                    </a:lnTo>
                    <a:lnTo>
                      <a:pt x="10642" y="12984"/>
                    </a:lnTo>
                    <a:lnTo>
                      <a:pt x="10642" y="12982"/>
                    </a:lnTo>
                    <a:lnTo>
                      <a:pt x="10644" y="12982"/>
                    </a:lnTo>
                    <a:lnTo>
                      <a:pt x="10644" y="12980"/>
                    </a:lnTo>
                    <a:lnTo>
                      <a:pt x="10647" y="12980"/>
                    </a:lnTo>
                    <a:lnTo>
                      <a:pt x="10647" y="12979"/>
                    </a:lnTo>
                    <a:lnTo>
                      <a:pt x="10650" y="12979"/>
                    </a:lnTo>
                    <a:lnTo>
                      <a:pt x="10650" y="12977"/>
                    </a:lnTo>
                    <a:lnTo>
                      <a:pt x="10652" y="12977"/>
                    </a:lnTo>
                    <a:lnTo>
                      <a:pt x="10652" y="12975"/>
                    </a:lnTo>
                    <a:lnTo>
                      <a:pt x="10655" y="12975"/>
                    </a:lnTo>
                    <a:lnTo>
                      <a:pt x="10655" y="12977"/>
                    </a:lnTo>
                    <a:lnTo>
                      <a:pt x="10654" y="12977"/>
                    </a:lnTo>
                    <a:lnTo>
                      <a:pt x="10654" y="12979"/>
                    </a:lnTo>
                    <a:lnTo>
                      <a:pt x="10652" y="12979"/>
                    </a:lnTo>
                    <a:lnTo>
                      <a:pt x="10652" y="12980"/>
                    </a:lnTo>
                    <a:lnTo>
                      <a:pt x="10649" y="12980"/>
                    </a:lnTo>
                    <a:lnTo>
                      <a:pt x="10649" y="12982"/>
                    </a:lnTo>
                    <a:lnTo>
                      <a:pt x="10645" y="12982"/>
                    </a:lnTo>
                    <a:lnTo>
                      <a:pt x="10645" y="12984"/>
                    </a:lnTo>
                    <a:lnTo>
                      <a:pt x="10644" y="12984"/>
                    </a:lnTo>
                    <a:lnTo>
                      <a:pt x="10644" y="12985"/>
                    </a:lnTo>
                    <a:lnTo>
                      <a:pt x="10640" y="12985"/>
                    </a:lnTo>
                    <a:lnTo>
                      <a:pt x="10640" y="12987"/>
                    </a:lnTo>
                    <a:lnTo>
                      <a:pt x="10639" y="12987"/>
                    </a:lnTo>
                    <a:lnTo>
                      <a:pt x="10639" y="12989"/>
                    </a:lnTo>
                    <a:lnTo>
                      <a:pt x="10635" y="12989"/>
                    </a:lnTo>
                    <a:lnTo>
                      <a:pt x="10635" y="12990"/>
                    </a:lnTo>
                    <a:lnTo>
                      <a:pt x="10634" y="12990"/>
                    </a:lnTo>
                    <a:lnTo>
                      <a:pt x="10634" y="12992"/>
                    </a:lnTo>
                    <a:lnTo>
                      <a:pt x="10630" y="12992"/>
                    </a:lnTo>
                    <a:lnTo>
                      <a:pt x="10630" y="12994"/>
                    </a:lnTo>
                    <a:lnTo>
                      <a:pt x="10629" y="12994"/>
                    </a:lnTo>
                    <a:lnTo>
                      <a:pt x="10629" y="12995"/>
                    </a:lnTo>
                    <a:lnTo>
                      <a:pt x="10625" y="12995"/>
                    </a:lnTo>
                    <a:lnTo>
                      <a:pt x="10625" y="12997"/>
                    </a:lnTo>
                    <a:lnTo>
                      <a:pt x="10622" y="12997"/>
                    </a:lnTo>
                    <a:close/>
                    <a:moveTo>
                      <a:pt x="11489" y="12989"/>
                    </a:moveTo>
                    <a:lnTo>
                      <a:pt x="11490" y="12989"/>
                    </a:lnTo>
                    <a:lnTo>
                      <a:pt x="11490" y="12990"/>
                    </a:lnTo>
                    <a:lnTo>
                      <a:pt x="11489" y="12990"/>
                    </a:lnTo>
                    <a:lnTo>
                      <a:pt x="11489" y="12989"/>
                    </a:lnTo>
                    <a:close/>
                    <a:moveTo>
                      <a:pt x="11490" y="12989"/>
                    </a:moveTo>
                    <a:lnTo>
                      <a:pt x="11490" y="12985"/>
                    </a:lnTo>
                    <a:lnTo>
                      <a:pt x="11492" y="12985"/>
                    </a:lnTo>
                    <a:lnTo>
                      <a:pt x="11492" y="12984"/>
                    </a:lnTo>
                    <a:lnTo>
                      <a:pt x="11494" y="12984"/>
                    </a:lnTo>
                    <a:lnTo>
                      <a:pt x="11494" y="12982"/>
                    </a:lnTo>
                    <a:lnTo>
                      <a:pt x="11495" y="12982"/>
                    </a:lnTo>
                    <a:lnTo>
                      <a:pt x="11495" y="12980"/>
                    </a:lnTo>
                    <a:lnTo>
                      <a:pt x="11497" y="12980"/>
                    </a:lnTo>
                    <a:lnTo>
                      <a:pt x="11497" y="12979"/>
                    </a:lnTo>
                    <a:lnTo>
                      <a:pt x="11499" y="12979"/>
                    </a:lnTo>
                    <a:lnTo>
                      <a:pt x="11499" y="12977"/>
                    </a:lnTo>
                    <a:lnTo>
                      <a:pt x="11500" y="12977"/>
                    </a:lnTo>
                    <a:lnTo>
                      <a:pt x="11500" y="12975"/>
                    </a:lnTo>
                    <a:lnTo>
                      <a:pt x="11502" y="12975"/>
                    </a:lnTo>
                    <a:lnTo>
                      <a:pt x="11502" y="12974"/>
                    </a:lnTo>
                    <a:lnTo>
                      <a:pt x="11504" y="12974"/>
                    </a:lnTo>
                    <a:lnTo>
                      <a:pt x="11504" y="12972"/>
                    </a:lnTo>
                    <a:lnTo>
                      <a:pt x="11505" y="12972"/>
                    </a:lnTo>
                    <a:lnTo>
                      <a:pt x="11505" y="12970"/>
                    </a:lnTo>
                    <a:lnTo>
                      <a:pt x="11507" y="12970"/>
                    </a:lnTo>
                    <a:lnTo>
                      <a:pt x="11507" y="12969"/>
                    </a:lnTo>
                    <a:lnTo>
                      <a:pt x="11509" y="12969"/>
                    </a:lnTo>
                    <a:lnTo>
                      <a:pt x="11509" y="12967"/>
                    </a:lnTo>
                    <a:lnTo>
                      <a:pt x="11510" y="12967"/>
                    </a:lnTo>
                    <a:lnTo>
                      <a:pt x="11510" y="12965"/>
                    </a:lnTo>
                    <a:lnTo>
                      <a:pt x="11512" y="12965"/>
                    </a:lnTo>
                    <a:lnTo>
                      <a:pt x="11512" y="12964"/>
                    </a:lnTo>
                    <a:lnTo>
                      <a:pt x="11514" y="12964"/>
                    </a:lnTo>
                    <a:lnTo>
                      <a:pt x="11514" y="12962"/>
                    </a:lnTo>
                    <a:lnTo>
                      <a:pt x="11515" y="12962"/>
                    </a:lnTo>
                    <a:lnTo>
                      <a:pt x="11515" y="12965"/>
                    </a:lnTo>
                    <a:lnTo>
                      <a:pt x="11514" y="12965"/>
                    </a:lnTo>
                    <a:lnTo>
                      <a:pt x="11514" y="12967"/>
                    </a:lnTo>
                    <a:lnTo>
                      <a:pt x="11512" y="12967"/>
                    </a:lnTo>
                    <a:lnTo>
                      <a:pt x="11512" y="12969"/>
                    </a:lnTo>
                    <a:lnTo>
                      <a:pt x="11510" y="12969"/>
                    </a:lnTo>
                    <a:lnTo>
                      <a:pt x="11510" y="12970"/>
                    </a:lnTo>
                    <a:lnTo>
                      <a:pt x="11509" y="12970"/>
                    </a:lnTo>
                    <a:lnTo>
                      <a:pt x="11509" y="12972"/>
                    </a:lnTo>
                    <a:lnTo>
                      <a:pt x="11507" y="12972"/>
                    </a:lnTo>
                    <a:lnTo>
                      <a:pt x="11507" y="12974"/>
                    </a:lnTo>
                    <a:lnTo>
                      <a:pt x="11505" y="12974"/>
                    </a:lnTo>
                    <a:lnTo>
                      <a:pt x="11505" y="12975"/>
                    </a:lnTo>
                    <a:lnTo>
                      <a:pt x="11504" y="12975"/>
                    </a:lnTo>
                    <a:lnTo>
                      <a:pt x="11504" y="12977"/>
                    </a:lnTo>
                    <a:lnTo>
                      <a:pt x="11502" y="12977"/>
                    </a:lnTo>
                    <a:lnTo>
                      <a:pt x="11502" y="12979"/>
                    </a:lnTo>
                    <a:lnTo>
                      <a:pt x="11500" y="12979"/>
                    </a:lnTo>
                    <a:lnTo>
                      <a:pt x="11500" y="12980"/>
                    </a:lnTo>
                    <a:lnTo>
                      <a:pt x="11499" y="12980"/>
                    </a:lnTo>
                    <a:lnTo>
                      <a:pt x="11499" y="12982"/>
                    </a:lnTo>
                    <a:lnTo>
                      <a:pt x="11497" y="12982"/>
                    </a:lnTo>
                    <a:lnTo>
                      <a:pt x="11497" y="12984"/>
                    </a:lnTo>
                    <a:lnTo>
                      <a:pt x="11495" y="12984"/>
                    </a:lnTo>
                    <a:lnTo>
                      <a:pt x="11495" y="12985"/>
                    </a:lnTo>
                    <a:lnTo>
                      <a:pt x="11494" y="12985"/>
                    </a:lnTo>
                    <a:lnTo>
                      <a:pt x="11494" y="12987"/>
                    </a:lnTo>
                    <a:lnTo>
                      <a:pt x="11492" y="12987"/>
                    </a:lnTo>
                    <a:lnTo>
                      <a:pt x="11492" y="12989"/>
                    </a:lnTo>
                    <a:lnTo>
                      <a:pt x="11490" y="12989"/>
                    </a:lnTo>
                    <a:close/>
                    <a:moveTo>
                      <a:pt x="10655" y="12975"/>
                    </a:moveTo>
                    <a:lnTo>
                      <a:pt x="10655" y="12974"/>
                    </a:lnTo>
                    <a:lnTo>
                      <a:pt x="10657" y="12974"/>
                    </a:lnTo>
                    <a:lnTo>
                      <a:pt x="10657" y="12972"/>
                    </a:lnTo>
                    <a:lnTo>
                      <a:pt x="10659" y="12972"/>
                    </a:lnTo>
                    <a:lnTo>
                      <a:pt x="10659" y="12970"/>
                    </a:lnTo>
                    <a:lnTo>
                      <a:pt x="10662" y="12970"/>
                    </a:lnTo>
                    <a:lnTo>
                      <a:pt x="10662" y="12969"/>
                    </a:lnTo>
                    <a:lnTo>
                      <a:pt x="10664" y="12969"/>
                    </a:lnTo>
                    <a:lnTo>
                      <a:pt x="10664" y="12967"/>
                    </a:lnTo>
                    <a:lnTo>
                      <a:pt x="10667" y="12967"/>
                    </a:lnTo>
                    <a:lnTo>
                      <a:pt x="10667" y="12965"/>
                    </a:lnTo>
                    <a:lnTo>
                      <a:pt x="10669" y="12965"/>
                    </a:lnTo>
                    <a:lnTo>
                      <a:pt x="10669" y="12964"/>
                    </a:lnTo>
                    <a:lnTo>
                      <a:pt x="10672" y="12964"/>
                    </a:lnTo>
                    <a:lnTo>
                      <a:pt x="10672" y="12965"/>
                    </a:lnTo>
                    <a:lnTo>
                      <a:pt x="10670" y="12965"/>
                    </a:lnTo>
                    <a:lnTo>
                      <a:pt x="10670" y="12967"/>
                    </a:lnTo>
                    <a:lnTo>
                      <a:pt x="10669" y="12967"/>
                    </a:lnTo>
                    <a:lnTo>
                      <a:pt x="10669" y="12969"/>
                    </a:lnTo>
                    <a:lnTo>
                      <a:pt x="10665" y="12969"/>
                    </a:lnTo>
                    <a:lnTo>
                      <a:pt x="10665" y="12970"/>
                    </a:lnTo>
                    <a:lnTo>
                      <a:pt x="10664" y="12970"/>
                    </a:lnTo>
                    <a:lnTo>
                      <a:pt x="10664" y="12972"/>
                    </a:lnTo>
                    <a:lnTo>
                      <a:pt x="10660" y="12972"/>
                    </a:lnTo>
                    <a:lnTo>
                      <a:pt x="10660" y="12974"/>
                    </a:lnTo>
                    <a:lnTo>
                      <a:pt x="10659" y="12974"/>
                    </a:lnTo>
                    <a:lnTo>
                      <a:pt x="10659" y="12975"/>
                    </a:lnTo>
                    <a:lnTo>
                      <a:pt x="10655" y="12975"/>
                    </a:lnTo>
                    <a:close/>
                    <a:moveTo>
                      <a:pt x="10672" y="12964"/>
                    </a:moveTo>
                    <a:lnTo>
                      <a:pt x="10672" y="12962"/>
                    </a:lnTo>
                    <a:lnTo>
                      <a:pt x="10674" y="12962"/>
                    </a:lnTo>
                    <a:lnTo>
                      <a:pt x="10674" y="12960"/>
                    </a:lnTo>
                    <a:lnTo>
                      <a:pt x="10677" y="12960"/>
                    </a:lnTo>
                    <a:lnTo>
                      <a:pt x="10677" y="12962"/>
                    </a:lnTo>
                    <a:lnTo>
                      <a:pt x="10675" y="12962"/>
                    </a:lnTo>
                    <a:lnTo>
                      <a:pt x="10675" y="12964"/>
                    </a:lnTo>
                    <a:lnTo>
                      <a:pt x="10672" y="12964"/>
                    </a:lnTo>
                    <a:close/>
                    <a:moveTo>
                      <a:pt x="11515" y="12960"/>
                    </a:moveTo>
                    <a:lnTo>
                      <a:pt x="11517" y="12960"/>
                    </a:lnTo>
                    <a:lnTo>
                      <a:pt x="11517" y="12962"/>
                    </a:lnTo>
                    <a:lnTo>
                      <a:pt x="11515" y="12962"/>
                    </a:lnTo>
                    <a:lnTo>
                      <a:pt x="11515" y="12960"/>
                    </a:lnTo>
                    <a:close/>
                    <a:moveTo>
                      <a:pt x="10677" y="12960"/>
                    </a:moveTo>
                    <a:lnTo>
                      <a:pt x="10677" y="12959"/>
                    </a:lnTo>
                    <a:lnTo>
                      <a:pt x="10679" y="12959"/>
                    </a:lnTo>
                    <a:lnTo>
                      <a:pt x="10679" y="12957"/>
                    </a:lnTo>
                    <a:lnTo>
                      <a:pt x="10680" y="12957"/>
                    </a:lnTo>
                    <a:lnTo>
                      <a:pt x="10680" y="12955"/>
                    </a:lnTo>
                    <a:lnTo>
                      <a:pt x="10684" y="12955"/>
                    </a:lnTo>
                    <a:lnTo>
                      <a:pt x="10684" y="12957"/>
                    </a:lnTo>
                    <a:lnTo>
                      <a:pt x="10682" y="12957"/>
                    </a:lnTo>
                    <a:lnTo>
                      <a:pt x="10682" y="12959"/>
                    </a:lnTo>
                    <a:lnTo>
                      <a:pt x="10680" y="12959"/>
                    </a:lnTo>
                    <a:lnTo>
                      <a:pt x="10680" y="12960"/>
                    </a:lnTo>
                    <a:lnTo>
                      <a:pt x="10677" y="12960"/>
                    </a:lnTo>
                    <a:close/>
                    <a:moveTo>
                      <a:pt x="11517" y="12959"/>
                    </a:moveTo>
                    <a:lnTo>
                      <a:pt x="11519" y="12959"/>
                    </a:lnTo>
                    <a:lnTo>
                      <a:pt x="11519" y="12960"/>
                    </a:lnTo>
                    <a:lnTo>
                      <a:pt x="11517" y="12960"/>
                    </a:lnTo>
                    <a:lnTo>
                      <a:pt x="11517" y="12959"/>
                    </a:lnTo>
                    <a:close/>
                    <a:moveTo>
                      <a:pt x="11519" y="12959"/>
                    </a:moveTo>
                    <a:lnTo>
                      <a:pt x="11519" y="12955"/>
                    </a:lnTo>
                    <a:lnTo>
                      <a:pt x="11520" y="12955"/>
                    </a:lnTo>
                    <a:lnTo>
                      <a:pt x="11520" y="12954"/>
                    </a:lnTo>
                    <a:lnTo>
                      <a:pt x="11522" y="12954"/>
                    </a:lnTo>
                    <a:lnTo>
                      <a:pt x="11522" y="12952"/>
                    </a:lnTo>
                    <a:lnTo>
                      <a:pt x="11524" y="12952"/>
                    </a:lnTo>
                    <a:lnTo>
                      <a:pt x="11524" y="12950"/>
                    </a:lnTo>
                    <a:lnTo>
                      <a:pt x="11525" y="12950"/>
                    </a:lnTo>
                    <a:lnTo>
                      <a:pt x="11525" y="12949"/>
                    </a:lnTo>
                    <a:lnTo>
                      <a:pt x="11527" y="12949"/>
                    </a:lnTo>
                    <a:lnTo>
                      <a:pt x="11527" y="12947"/>
                    </a:lnTo>
                    <a:lnTo>
                      <a:pt x="11529" y="12947"/>
                    </a:lnTo>
                    <a:lnTo>
                      <a:pt x="11529" y="12945"/>
                    </a:lnTo>
                    <a:lnTo>
                      <a:pt x="11530" y="12945"/>
                    </a:lnTo>
                    <a:lnTo>
                      <a:pt x="11530" y="12944"/>
                    </a:lnTo>
                    <a:lnTo>
                      <a:pt x="11532" y="12944"/>
                    </a:lnTo>
                    <a:lnTo>
                      <a:pt x="11532" y="12942"/>
                    </a:lnTo>
                    <a:lnTo>
                      <a:pt x="11534" y="12942"/>
                    </a:lnTo>
                    <a:lnTo>
                      <a:pt x="11534" y="12940"/>
                    </a:lnTo>
                    <a:lnTo>
                      <a:pt x="11535" y="12940"/>
                    </a:lnTo>
                    <a:lnTo>
                      <a:pt x="11535" y="12939"/>
                    </a:lnTo>
                    <a:lnTo>
                      <a:pt x="11537" y="12939"/>
                    </a:lnTo>
                    <a:lnTo>
                      <a:pt x="11537" y="12935"/>
                    </a:lnTo>
                    <a:lnTo>
                      <a:pt x="11539" y="12935"/>
                    </a:lnTo>
                    <a:lnTo>
                      <a:pt x="11539" y="12934"/>
                    </a:lnTo>
                    <a:lnTo>
                      <a:pt x="11540" y="12934"/>
                    </a:lnTo>
                    <a:lnTo>
                      <a:pt x="11540" y="12932"/>
                    </a:lnTo>
                    <a:lnTo>
                      <a:pt x="11542" y="12932"/>
                    </a:lnTo>
                    <a:lnTo>
                      <a:pt x="11542" y="12930"/>
                    </a:lnTo>
                    <a:lnTo>
                      <a:pt x="11544" y="12930"/>
                    </a:lnTo>
                    <a:lnTo>
                      <a:pt x="11544" y="12929"/>
                    </a:lnTo>
                    <a:lnTo>
                      <a:pt x="11545" y="12929"/>
                    </a:lnTo>
                    <a:lnTo>
                      <a:pt x="11545" y="12927"/>
                    </a:lnTo>
                    <a:lnTo>
                      <a:pt x="11547" y="12927"/>
                    </a:lnTo>
                    <a:lnTo>
                      <a:pt x="11547" y="12925"/>
                    </a:lnTo>
                    <a:lnTo>
                      <a:pt x="11549" y="12925"/>
                    </a:lnTo>
                    <a:lnTo>
                      <a:pt x="11549" y="12924"/>
                    </a:lnTo>
                    <a:lnTo>
                      <a:pt x="11550" y="12924"/>
                    </a:lnTo>
                    <a:lnTo>
                      <a:pt x="11550" y="12922"/>
                    </a:lnTo>
                    <a:lnTo>
                      <a:pt x="11552" y="12922"/>
                    </a:lnTo>
                    <a:lnTo>
                      <a:pt x="11552" y="12920"/>
                    </a:lnTo>
                    <a:lnTo>
                      <a:pt x="11554" y="12920"/>
                    </a:lnTo>
                    <a:lnTo>
                      <a:pt x="11554" y="12919"/>
                    </a:lnTo>
                    <a:lnTo>
                      <a:pt x="11555" y="12919"/>
                    </a:lnTo>
                    <a:lnTo>
                      <a:pt x="11555" y="12922"/>
                    </a:lnTo>
                    <a:lnTo>
                      <a:pt x="11554" y="12922"/>
                    </a:lnTo>
                    <a:lnTo>
                      <a:pt x="11554" y="12924"/>
                    </a:lnTo>
                    <a:lnTo>
                      <a:pt x="11552" y="12924"/>
                    </a:lnTo>
                    <a:lnTo>
                      <a:pt x="11552" y="12925"/>
                    </a:lnTo>
                    <a:lnTo>
                      <a:pt x="11550" y="12925"/>
                    </a:lnTo>
                    <a:lnTo>
                      <a:pt x="11550" y="12927"/>
                    </a:lnTo>
                    <a:lnTo>
                      <a:pt x="11549" y="12927"/>
                    </a:lnTo>
                    <a:lnTo>
                      <a:pt x="11549" y="12929"/>
                    </a:lnTo>
                    <a:lnTo>
                      <a:pt x="11547" y="12929"/>
                    </a:lnTo>
                    <a:lnTo>
                      <a:pt x="11547" y="12930"/>
                    </a:lnTo>
                    <a:lnTo>
                      <a:pt x="11545" y="12930"/>
                    </a:lnTo>
                    <a:lnTo>
                      <a:pt x="11545" y="12932"/>
                    </a:lnTo>
                    <a:lnTo>
                      <a:pt x="11544" y="12932"/>
                    </a:lnTo>
                    <a:lnTo>
                      <a:pt x="11544" y="12934"/>
                    </a:lnTo>
                    <a:lnTo>
                      <a:pt x="11542" y="12934"/>
                    </a:lnTo>
                    <a:lnTo>
                      <a:pt x="11542" y="12935"/>
                    </a:lnTo>
                    <a:lnTo>
                      <a:pt x="11540" y="12935"/>
                    </a:lnTo>
                    <a:lnTo>
                      <a:pt x="11540" y="12937"/>
                    </a:lnTo>
                    <a:lnTo>
                      <a:pt x="11539" y="12937"/>
                    </a:lnTo>
                    <a:lnTo>
                      <a:pt x="11539" y="12940"/>
                    </a:lnTo>
                    <a:lnTo>
                      <a:pt x="11537" y="12940"/>
                    </a:lnTo>
                    <a:lnTo>
                      <a:pt x="11537" y="12942"/>
                    </a:lnTo>
                    <a:lnTo>
                      <a:pt x="11535" y="12942"/>
                    </a:lnTo>
                    <a:lnTo>
                      <a:pt x="11535" y="12944"/>
                    </a:lnTo>
                    <a:lnTo>
                      <a:pt x="11534" y="12944"/>
                    </a:lnTo>
                    <a:lnTo>
                      <a:pt x="11534" y="12945"/>
                    </a:lnTo>
                    <a:lnTo>
                      <a:pt x="11532" y="12945"/>
                    </a:lnTo>
                    <a:lnTo>
                      <a:pt x="11532" y="12947"/>
                    </a:lnTo>
                    <a:lnTo>
                      <a:pt x="11530" y="12947"/>
                    </a:lnTo>
                    <a:lnTo>
                      <a:pt x="11530" y="12949"/>
                    </a:lnTo>
                    <a:lnTo>
                      <a:pt x="11529" y="12949"/>
                    </a:lnTo>
                    <a:lnTo>
                      <a:pt x="11529" y="12950"/>
                    </a:lnTo>
                    <a:lnTo>
                      <a:pt x="11527" y="12950"/>
                    </a:lnTo>
                    <a:lnTo>
                      <a:pt x="11527" y="12952"/>
                    </a:lnTo>
                    <a:lnTo>
                      <a:pt x="11525" y="12952"/>
                    </a:lnTo>
                    <a:lnTo>
                      <a:pt x="11525" y="12954"/>
                    </a:lnTo>
                    <a:lnTo>
                      <a:pt x="11524" y="12954"/>
                    </a:lnTo>
                    <a:lnTo>
                      <a:pt x="11524" y="12955"/>
                    </a:lnTo>
                    <a:lnTo>
                      <a:pt x="11522" y="12955"/>
                    </a:lnTo>
                    <a:lnTo>
                      <a:pt x="11522" y="12957"/>
                    </a:lnTo>
                    <a:lnTo>
                      <a:pt x="11520" y="12957"/>
                    </a:lnTo>
                    <a:lnTo>
                      <a:pt x="11520" y="12959"/>
                    </a:lnTo>
                    <a:lnTo>
                      <a:pt x="11519" y="12959"/>
                    </a:lnTo>
                    <a:close/>
                    <a:moveTo>
                      <a:pt x="10684" y="12955"/>
                    </a:moveTo>
                    <a:lnTo>
                      <a:pt x="10684" y="12954"/>
                    </a:lnTo>
                    <a:lnTo>
                      <a:pt x="10685" y="12954"/>
                    </a:lnTo>
                    <a:lnTo>
                      <a:pt x="10685" y="12952"/>
                    </a:lnTo>
                    <a:lnTo>
                      <a:pt x="10689" y="12952"/>
                    </a:lnTo>
                    <a:lnTo>
                      <a:pt x="10689" y="12954"/>
                    </a:lnTo>
                    <a:lnTo>
                      <a:pt x="10687" y="12954"/>
                    </a:lnTo>
                    <a:lnTo>
                      <a:pt x="10687" y="12955"/>
                    </a:lnTo>
                    <a:lnTo>
                      <a:pt x="10684" y="12955"/>
                    </a:lnTo>
                    <a:close/>
                    <a:moveTo>
                      <a:pt x="10689" y="12952"/>
                    </a:moveTo>
                    <a:lnTo>
                      <a:pt x="10689" y="12950"/>
                    </a:lnTo>
                    <a:lnTo>
                      <a:pt x="10690" y="12950"/>
                    </a:lnTo>
                    <a:lnTo>
                      <a:pt x="10690" y="12949"/>
                    </a:lnTo>
                    <a:lnTo>
                      <a:pt x="10694" y="12949"/>
                    </a:lnTo>
                    <a:lnTo>
                      <a:pt x="10694" y="12950"/>
                    </a:lnTo>
                    <a:lnTo>
                      <a:pt x="10692" y="12950"/>
                    </a:lnTo>
                    <a:lnTo>
                      <a:pt x="10692" y="12952"/>
                    </a:lnTo>
                    <a:lnTo>
                      <a:pt x="10689" y="12952"/>
                    </a:lnTo>
                    <a:close/>
                    <a:moveTo>
                      <a:pt x="10694" y="12947"/>
                    </a:moveTo>
                    <a:lnTo>
                      <a:pt x="10695" y="12947"/>
                    </a:lnTo>
                    <a:lnTo>
                      <a:pt x="10695" y="12949"/>
                    </a:lnTo>
                    <a:lnTo>
                      <a:pt x="10694" y="12949"/>
                    </a:lnTo>
                    <a:lnTo>
                      <a:pt x="10694" y="12947"/>
                    </a:lnTo>
                    <a:close/>
                    <a:moveTo>
                      <a:pt x="10695" y="12945"/>
                    </a:moveTo>
                    <a:lnTo>
                      <a:pt x="10699" y="12945"/>
                    </a:lnTo>
                    <a:lnTo>
                      <a:pt x="10699" y="12947"/>
                    </a:lnTo>
                    <a:lnTo>
                      <a:pt x="10695" y="12947"/>
                    </a:lnTo>
                    <a:lnTo>
                      <a:pt x="10695" y="12945"/>
                    </a:lnTo>
                    <a:close/>
                    <a:moveTo>
                      <a:pt x="10699" y="12944"/>
                    </a:moveTo>
                    <a:lnTo>
                      <a:pt x="10700" y="12944"/>
                    </a:lnTo>
                    <a:lnTo>
                      <a:pt x="10700" y="12945"/>
                    </a:lnTo>
                    <a:lnTo>
                      <a:pt x="10699" y="12945"/>
                    </a:lnTo>
                    <a:lnTo>
                      <a:pt x="10699" y="12944"/>
                    </a:lnTo>
                    <a:close/>
                    <a:moveTo>
                      <a:pt x="10700" y="12944"/>
                    </a:moveTo>
                    <a:lnTo>
                      <a:pt x="10700" y="12942"/>
                    </a:lnTo>
                    <a:lnTo>
                      <a:pt x="10702" y="12942"/>
                    </a:lnTo>
                    <a:lnTo>
                      <a:pt x="10702" y="12940"/>
                    </a:lnTo>
                    <a:lnTo>
                      <a:pt x="10705" y="12940"/>
                    </a:lnTo>
                    <a:lnTo>
                      <a:pt x="10705" y="12942"/>
                    </a:lnTo>
                    <a:lnTo>
                      <a:pt x="10704" y="12942"/>
                    </a:lnTo>
                    <a:lnTo>
                      <a:pt x="10704" y="12944"/>
                    </a:lnTo>
                    <a:lnTo>
                      <a:pt x="10700" y="12944"/>
                    </a:lnTo>
                    <a:close/>
                    <a:moveTo>
                      <a:pt x="10705" y="12940"/>
                    </a:moveTo>
                    <a:lnTo>
                      <a:pt x="10705" y="12939"/>
                    </a:lnTo>
                    <a:lnTo>
                      <a:pt x="10707" y="12939"/>
                    </a:lnTo>
                    <a:lnTo>
                      <a:pt x="10707" y="12937"/>
                    </a:lnTo>
                    <a:lnTo>
                      <a:pt x="10710" y="12937"/>
                    </a:lnTo>
                    <a:lnTo>
                      <a:pt x="10710" y="12939"/>
                    </a:lnTo>
                    <a:lnTo>
                      <a:pt x="10709" y="12939"/>
                    </a:lnTo>
                    <a:lnTo>
                      <a:pt x="10709" y="12940"/>
                    </a:lnTo>
                    <a:lnTo>
                      <a:pt x="10705" y="12940"/>
                    </a:lnTo>
                    <a:close/>
                    <a:moveTo>
                      <a:pt x="10710" y="12935"/>
                    </a:moveTo>
                    <a:lnTo>
                      <a:pt x="10712" y="12935"/>
                    </a:lnTo>
                    <a:lnTo>
                      <a:pt x="10712" y="12937"/>
                    </a:lnTo>
                    <a:lnTo>
                      <a:pt x="10710" y="12937"/>
                    </a:lnTo>
                    <a:lnTo>
                      <a:pt x="10710" y="12935"/>
                    </a:lnTo>
                    <a:close/>
                    <a:moveTo>
                      <a:pt x="10712" y="12935"/>
                    </a:moveTo>
                    <a:lnTo>
                      <a:pt x="10712" y="12934"/>
                    </a:lnTo>
                    <a:lnTo>
                      <a:pt x="10714" y="12934"/>
                    </a:lnTo>
                    <a:lnTo>
                      <a:pt x="10714" y="12932"/>
                    </a:lnTo>
                    <a:lnTo>
                      <a:pt x="10717" y="12932"/>
                    </a:lnTo>
                    <a:lnTo>
                      <a:pt x="10717" y="12934"/>
                    </a:lnTo>
                    <a:lnTo>
                      <a:pt x="10715" y="12934"/>
                    </a:lnTo>
                    <a:lnTo>
                      <a:pt x="10715" y="12935"/>
                    </a:lnTo>
                    <a:lnTo>
                      <a:pt x="10712" y="12935"/>
                    </a:lnTo>
                    <a:close/>
                    <a:moveTo>
                      <a:pt x="10717" y="12932"/>
                    </a:moveTo>
                    <a:lnTo>
                      <a:pt x="10717" y="12930"/>
                    </a:lnTo>
                    <a:lnTo>
                      <a:pt x="10719" y="12930"/>
                    </a:lnTo>
                    <a:lnTo>
                      <a:pt x="10719" y="12929"/>
                    </a:lnTo>
                    <a:lnTo>
                      <a:pt x="10720" y="12929"/>
                    </a:lnTo>
                    <a:lnTo>
                      <a:pt x="10720" y="12927"/>
                    </a:lnTo>
                    <a:lnTo>
                      <a:pt x="10724" y="12927"/>
                    </a:lnTo>
                    <a:lnTo>
                      <a:pt x="10724" y="12929"/>
                    </a:lnTo>
                    <a:lnTo>
                      <a:pt x="10722" y="12929"/>
                    </a:lnTo>
                    <a:lnTo>
                      <a:pt x="10722" y="12930"/>
                    </a:lnTo>
                    <a:lnTo>
                      <a:pt x="10720" y="12930"/>
                    </a:lnTo>
                    <a:lnTo>
                      <a:pt x="10720" y="12932"/>
                    </a:lnTo>
                    <a:lnTo>
                      <a:pt x="10717" y="12932"/>
                    </a:lnTo>
                    <a:close/>
                    <a:moveTo>
                      <a:pt x="10724" y="12927"/>
                    </a:moveTo>
                    <a:lnTo>
                      <a:pt x="10724" y="12925"/>
                    </a:lnTo>
                    <a:lnTo>
                      <a:pt x="10725" y="12925"/>
                    </a:lnTo>
                    <a:lnTo>
                      <a:pt x="10725" y="12924"/>
                    </a:lnTo>
                    <a:lnTo>
                      <a:pt x="10729" y="12924"/>
                    </a:lnTo>
                    <a:lnTo>
                      <a:pt x="10729" y="12925"/>
                    </a:lnTo>
                    <a:lnTo>
                      <a:pt x="10727" y="12925"/>
                    </a:lnTo>
                    <a:lnTo>
                      <a:pt x="10727" y="12927"/>
                    </a:lnTo>
                    <a:lnTo>
                      <a:pt x="10724" y="12927"/>
                    </a:lnTo>
                    <a:close/>
                    <a:moveTo>
                      <a:pt x="10729" y="12924"/>
                    </a:moveTo>
                    <a:lnTo>
                      <a:pt x="10729" y="12922"/>
                    </a:lnTo>
                    <a:lnTo>
                      <a:pt x="10730" y="12922"/>
                    </a:lnTo>
                    <a:lnTo>
                      <a:pt x="10730" y="12920"/>
                    </a:lnTo>
                    <a:lnTo>
                      <a:pt x="10732" y="12920"/>
                    </a:lnTo>
                    <a:lnTo>
                      <a:pt x="10732" y="12919"/>
                    </a:lnTo>
                    <a:lnTo>
                      <a:pt x="10735" y="12919"/>
                    </a:lnTo>
                    <a:lnTo>
                      <a:pt x="10735" y="12920"/>
                    </a:lnTo>
                    <a:lnTo>
                      <a:pt x="10734" y="12920"/>
                    </a:lnTo>
                    <a:lnTo>
                      <a:pt x="10734" y="12922"/>
                    </a:lnTo>
                    <a:lnTo>
                      <a:pt x="10732" y="12922"/>
                    </a:lnTo>
                    <a:lnTo>
                      <a:pt x="10732" y="12924"/>
                    </a:lnTo>
                    <a:lnTo>
                      <a:pt x="10729" y="12924"/>
                    </a:lnTo>
                    <a:close/>
                    <a:moveTo>
                      <a:pt x="10735" y="12919"/>
                    </a:moveTo>
                    <a:lnTo>
                      <a:pt x="10735" y="12917"/>
                    </a:lnTo>
                    <a:lnTo>
                      <a:pt x="10737" y="12917"/>
                    </a:lnTo>
                    <a:lnTo>
                      <a:pt x="10737" y="12915"/>
                    </a:lnTo>
                    <a:lnTo>
                      <a:pt x="10739" y="12915"/>
                    </a:lnTo>
                    <a:lnTo>
                      <a:pt x="10739" y="12914"/>
                    </a:lnTo>
                    <a:lnTo>
                      <a:pt x="10742" y="12914"/>
                    </a:lnTo>
                    <a:lnTo>
                      <a:pt x="10742" y="12912"/>
                    </a:lnTo>
                    <a:lnTo>
                      <a:pt x="10744" y="12912"/>
                    </a:lnTo>
                    <a:lnTo>
                      <a:pt x="10744" y="12910"/>
                    </a:lnTo>
                    <a:lnTo>
                      <a:pt x="10747" y="12910"/>
                    </a:lnTo>
                    <a:lnTo>
                      <a:pt x="10747" y="12909"/>
                    </a:lnTo>
                    <a:lnTo>
                      <a:pt x="10749" y="12909"/>
                    </a:lnTo>
                    <a:lnTo>
                      <a:pt x="10749" y="12907"/>
                    </a:lnTo>
                    <a:lnTo>
                      <a:pt x="10750" y="12907"/>
                    </a:lnTo>
                    <a:lnTo>
                      <a:pt x="10750" y="12905"/>
                    </a:lnTo>
                    <a:lnTo>
                      <a:pt x="10754" y="12905"/>
                    </a:lnTo>
                    <a:lnTo>
                      <a:pt x="10754" y="12904"/>
                    </a:lnTo>
                    <a:lnTo>
                      <a:pt x="10755" y="12904"/>
                    </a:lnTo>
                    <a:lnTo>
                      <a:pt x="10755" y="12902"/>
                    </a:lnTo>
                    <a:lnTo>
                      <a:pt x="10757" y="12902"/>
                    </a:lnTo>
                    <a:lnTo>
                      <a:pt x="10757" y="12900"/>
                    </a:lnTo>
                    <a:lnTo>
                      <a:pt x="10760" y="12900"/>
                    </a:lnTo>
                    <a:lnTo>
                      <a:pt x="10760" y="12899"/>
                    </a:lnTo>
                    <a:lnTo>
                      <a:pt x="10762" y="12899"/>
                    </a:lnTo>
                    <a:lnTo>
                      <a:pt x="10762" y="12897"/>
                    </a:lnTo>
                    <a:lnTo>
                      <a:pt x="10764" y="12897"/>
                    </a:lnTo>
                    <a:lnTo>
                      <a:pt x="10764" y="12895"/>
                    </a:lnTo>
                    <a:lnTo>
                      <a:pt x="10767" y="12895"/>
                    </a:lnTo>
                    <a:lnTo>
                      <a:pt x="10767" y="12897"/>
                    </a:lnTo>
                    <a:lnTo>
                      <a:pt x="10765" y="12897"/>
                    </a:lnTo>
                    <a:lnTo>
                      <a:pt x="10765" y="12899"/>
                    </a:lnTo>
                    <a:lnTo>
                      <a:pt x="10764" y="12899"/>
                    </a:lnTo>
                    <a:lnTo>
                      <a:pt x="10764" y="12900"/>
                    </a:lnTo>
                    <a:lnTo>
                      <a:pt x="10762" y="12900"/>
                    </a:lnTo>
                    <a:lnTo>
                      <a:pt x="10762" y="12902"/>
                    </a:lnTo>
                    <a:lnTo>
                      <a:pt x="10759" y="12902"/>
                    </a:lnTo>
                    <a:lnTo>
                      <a:pt x="10759" y="12904"/>
                    </a:lnTo>
                    <a:lnTo>
                      <a:pt x="10757" y="12904"/>
                    </a:lnTo>
                    <a:lnTo>
                      <a:pt x="10757" y="12905"/>
                    </a:lnTo>
                    <a:lnTo>
                      <a:pt x="10755" y="12905"/>
                    </a:lnTo>
                    <a:lnTo>
                      <a:pt x="10755" y="12907"/>
                    </a:lnTo>
                    <a:lnTo>
                      <a:pt x="10752" y="12907"/>
                    </a:lnTo>
                    <a:lnTo>
                      <a:pt x="10752" y="12909"/>
                    </a:lnTo>
                    <a:lnTo>
                      <a:pt x="10750" y="12909"/>
                    </a:lnTo>
                    <a:lnTo>
                      <a:pt x="10750" y="12910"/>
                    </a:lnTo>
                    <a:lnTo>
                      <a:pt x="10749" y="12910"/>
                    </a:lnTo>
                    <a:lnTo>
                      <a:pt x="10749" y="12912"/>
                    </a:lnTo>
                    <a:lnTo>
                      <a:pt x="10745" y="12912"/>
                    </a:lnTo>
                    <a:lnTo>
                      <a:pt x="10745" y="12914"/>
                    </a:lnTo>
                    <a:lnTo>
                      <a:pt x="10744" y="12914"/>
                    </a:lnTo>
                    <a:lnTo>
                      <a:pt x="10744" y="12915"/>
                    </a:lnTo>
                    <a:lnTo>
                      <a:pt x="10740" y="12915"/>
                    </a:lnTo>
                    <a:lnTo>
                      <a:pt x="10740" y="12917"/>
                    </a:lnTo>
                    <a:lnTo>
                      <a:pt x="10739" y="12917"/>
                    </a:lnTo>
                    <a:lnTo>
                      <a:pt x="10739" y="12919"/>
                    </a:lnTo>
                    <a:lnTo>
                      <a:pt x="10735" y="12919"/>
                    </a:lnTo>
                    <a:close/>
                    <a:moveTo>
                      <a:pt x="11555" y="12917"/>
                    </a:moveTo>
                    <a:lnTo>
                      <a:pt x="11557" y="12917"/>
                    </a:lnTo>
                    <a:lnTo>
                      <a:pt x="11557" y="12919"/>
                    </a:lnTo>
                    <a:lnTo>
                      <a:pt x="11555" y="12919"/>
                    </a:lnTo>
                    <a:lnTo>
                      <a:pt x="11555" y="12917"/>
                    </a:lnTo>
                    <a:close/>
                    <a:moveTo>
                      <a:pt x="11557" y="12917"/>
                    </a:moveTo>
                    <a:lnTo>
                      <a:pt x="11557" y="12914"/>
                    </a:lnTo>
                    <a:lnTo>
                      <a:pt x="11559" y="12914"/>
                    </a:lnTo>
                    <a:lnTo>
                      <a:pt x="11559" y="12912"/>
                    </a:lnTo>
                    <a:lnTo>
                      <a:pt x="11560" y="12912"/>
                    </a:lnTo>
                    <a:lnTo>
                      <a:pt x="11560" y="12910"/>
                    </a:lnTo>
                    <a:lnTo>
                      <a:pt x="11562" y="12910"/>
                    </a:lnTo>
                    <a:lnTo>
                      <a:pt x="11562" y="12909"/>
                    </a:lnTo>
                    <a:lnTo>
                      <a:pt x="11564" y="12909"/>
                    </a:lnTo>
                    <a:lnTo>
                      <a:pt x="11564" y="12907"/>
                    </a:lnTo>
                    <a:lnTo>
                      <a:pt x="11565" y="12907"/>
                    </a:lnTo>
                    <a:lnTo>
                      <a:pt x="11565" y="12905"/>
                    </a:lnTo>
                    <a:lnTo>
                      <a:pt x="11567" y="12905"/>
                    </a:lnTo>
                    <a:lnTo>
                      <a:pt x="11567" y="12909"/>
                    </a:lnTo>
                    <a:lnTo>
                      <a:pt x="11565" y="12909"/>
                    </a:lnTo>
                    <a:lnTo>
                      <a:pt x="11565" y="12910"/>
                    </a:lnTo>
                    <a:lnTo>
                      <a:pt x="11564" y="12910"/>
                    </a:lnTo>
                    <a:lnTo>
                      <a:pt x="11564" y="12912"/>
                    </a:lnTo>
                    <a:lnTo>
                      <a:pt x="11562" y="12912"/>
                    </a:lnTo>
                    <a:lnTo>
                      <a:pt x="11562" y="12914"/>
                    </a:lnTo>
                    <a:lnTo>
                      <a:pt x="11560" y="12914"/>
                    </a:lnTo>
                    <a:lnTo>
                      <a:pt x="11560" y="12915"/>
                    </a:lnTo>
                    <a:lnTo>
                      <a:pt x="11559" y="12915"/>
                    </a:lnTo>
                    <a:lnTo>
                      <a:pt x="11559" y="12917"/>
                    </a:lnTo>
                    <a:lnTo>
                      <a:pt x="11557" y="12917"/>
                    </a:lnTo>
                    <a:close/>
                    <a:moveTo>
                      <a:pt x="11567" y="12904"/>
                    </a:moveTo>
                    <a:lnTo>
                      <a:pt x="11569" y="12904"/>
                    </a:lnTo>
                    <a:lnTo>
                      <a:pt x="11569" y="12905"/>
                    </a:lnTo>
                    <a:lnTo>
                      <a:pt x="11567" y="12905"/>
                    </a:lnTo>
                    <a:lnTo>
                      <a:pt x="11567" y="12904"/>
                    </a:lnTo>
                    <a:close/>
                    <a:moveTo>
                      <a:pt x="11569" y="12902"/>
                    </a:moveTo>
                    <a:lnTo>
                      <a:pt x="11570" y="12902"/>
                    </a:lnTo>
                    <a:lnTo>
                      <a:pt x="11570" y="12904"/>
                    </a:lnTo>
                    <a:lnTo>
                      <a:pt x="11569" y="12904"/>
                    </a:lnTo>
                    <a:lnTo>
                      <a:pt x="11569" y="12902"/>
                    </a:lnTo>
                    <a:close/>
                    <a:moveTo>
                      <a:pt x="10767" y="12895"/>
                    </a:moveTo>
                    <a:lnTo>
                      <a:pt x="10767" y="12894"/>
                    </a:lnTo>
                    <a:lnTo>
                      <a:pt x="10769" y="12894"/>
                    </a:lnTo>
                    <a:lnTo>
                      <a:pt x="10769" y="12892"/>
                    </a:lnTo>
                    <a:lnTo>
                      <a:pt x="10770" y="12892"/>
                    </a:lnTo>
                    <a:lnTo>
                      <a:pt x="10770" y="12890"/>
                    </a:lnTo>
                    <a:lnTo>
                      <a:pt x="10774" y="12890"/>
                    </a:lnTo>
                    <a:lnTo>
                      <a:pt x="10774" y="12892"/>
                    </a:lnTo>
                    <a:lnTo>
                      <a:pt x="10772" y="12892"/>
                    </a:lnTo>
                    <a:lnTo>
                      <a:pt x="10772" y="12894"/>
                    </a:lnTo>
                    <a:lnTo>
                      <a:pt x="10770" y="12894"/>
                    </a:lnTo>
                    <a:lnTo>
                      <a:pt x="10770" y="12895"/>
                    </a:lnTo>
                    <a:lnTo>
                      <a:pt x="10767" y="12895"/>
                    </a:lnTo>
                    <a:close/>
                    <a:moveTo>
                      <a:pt x="10774" y="12890"/>
                    </a:moveTo>
                    <a:lnTo>
                      <a:pt x="10774" y="12889"/>
                    </a:lnTo>
                    <a:lnTo>
                      <a:pt x="10775" y="12889"/>
                    </a:lnTo>
                    <a:lnTo>
                      <a:pt x="10775" y="12887"/>
                    </a:lnTo>
                    <a:lnTo>
                      <a:pt x="10777" y="12887"/>
                    </a:lnTo>
                    <a:lnTo>
                      <a:pt x="10777" y="12885"/>
                    </a:lnTo>
                    <a:lnTo>
                      <a:pt x="10779" y="12885"/>
                    </a:lnTo>
                    <a:lnTo>
                      <a:pt x="10779" y="12884"/>
                    </a:lnTo>
                    <a:lnTo>
                      <a:pt x="10782" y="12884"/>
                    </a:lnTo>
                    <a:lnTo>
                      <a:pt x="10782" y="12885"/>
                    </a:lnTo>
                    <a:lnTo>
                      <a:pt x="10780" y="12885"/>
                    </a:lnTo>
                    <a:lnTo>
                      <a:pt x="10780" y="12887"/>
                    </a:lnTo>
                    <a:lnTo>
                      <a:pt x="10779" y="12887"/>
                    </a:lnTo>
                    <a:lnTo>
                      <a:pt x="10779" y="12889"/>
                    </a:lnTo>
                    <a:lnTo>
                      <a:pt x="10777" y="12889"/>
                    </a:lnTo>
                    <a:lnTo>
                      <a:pt x="10777" y="12890"/>
                    </a:lnTo>
                    <a:lnTo>
                      <a:pt x="10774" y="12890"/>
                    </a:lnTo>
                    <a:close/>
                    <a:moveTo>
                      <a:pt x="10782" y="12884"/>
                    </a:moveTo>
                    <a:lnTo>
                      <a:pt x="10782" y="12882"/>
                    </a:lnTo>
                    <a:lnTo>
                      <a:pt x="10784" y="12882"/>
                    </a:lnTo>
                    <a:lnTo>
                      <a:pt x="10784" y="12880"/>
                    </a:lnTo>
                    <a:lnTo>
                      <a:pt x="10785" y="12880"/>
                    </a:lnTo>
                    <a:lnTo>
                      <a:pt x="10785" y="12879"/>
                    </a:lnTo>
                    <a:lnTo>
                      <a:pt x="10789" y="12879"/>
                    </a:lnTo>
                    <a:lnTo>
                      <a:pt x="10789" y="12880"/>
                    </a:lnTo>
                    <a:lnTo>
                      <a:pt x="10787" y="12880"/>
                    </a:lnTo>
                    <a:lnTo>
                      <a:pt x="10787" y="12882"/>
                    </a:lnTo>
                    <a:lnTo>
                      <a:pt x="10785" y="12882"/>
                    </a:lnTo>
                    <a:lnTo>
                      <a:pt x="10785" y="12884"/>
                    </a:lnTo>
                    <a:lnTo>
                      <a:pt x="10782" y="12884"/>
                    </a:lnTo>
                    <a:close/>
                    <a:moveTo>
                      <a:pt x="10789" y="12879"/>
                    </a:moveTo>
                    <a:lnTo>
                      <a:pt x="10789" y="12877"/>
                    </a:lnTo>
                    <a:lnTo>
                      <a:pt x="10790" y="12877"/>
                    </a:lnTo>
                    <a:lnTo>
                      <a:pt x="10790" y="12875"/>
                    </a:lnTo>
                    <a:lnTo>
                      <a:pt x="10792" y="12875"/>
                    </a:lnTo>
                    <a:lnTo>
                      <a:pt x="10792" y="12874"/>
                    </a:lnTo>
                    <a:lnTo>
                      <a:pt x="10795" y="12874"/>
                    </a:lnTo>
                    <a:lnTo>
                      <a:pt x="10795" y="12875"/>
                    </a:lnTo>
                    <a:lnTo>
                      <a:pt x="10794" y="12875"/>
                    </a:lnTo>
                    <a:lnTo>
                      <a:pt x="10794" y="12877"/>
                    </a:lnTo>
                    <a:lnTo>
                      <a:pt x="10792" y="12877"/>
                    </a:lnTo>
                    <a:lnTo>
                      <a:pt x="10792" y="12879"/>
                    </a:lnTo>
                    <a:lnTo>
                      <a:pt x="10789" y="12879"/>
                    </a:lnTo>
                    <a:close/>
                    <a:moveTo>
                      <a:pt x="10795" y="12872"/>
                    </a:moveTo>
                    <a:lnTo>
                      <a:pt x="10797" y="12872"/>
                    </a:lnTo>
                    <a:lnTo>
                      <a:pt x="10797" y="12874"/>
                    </a:lnTo>
                    <a:lnTo>
                      <a:pt x="10795" y="12874"/>
                    </a:lnTo>
                    <a:lnTo>
                      <a:pt x="10795" y="12872"/>
                    </a:lnTo>
                    <a:close/>
                    <a:moveTo>
                      <a:pt x="10797" y="12872"/>
                    </a:moveTo>
                    <a:lnTo>
                      <a:pt x="10797" y="12870"/>
                    </a:lnTo>
                    <a:lnTo>
                      <a:pt x="10799" y="12870"/>
                    </a:lnTo>
                    <a:lnTo>
                      <a:pt x="10799" y="12869"/>
                    </a:lnTo>
                    <a:lnTo>
                      <a:pt x="10800" y="12869"/>
                    </a:lnTo>
                    <a:lnTo>
                      <a:pt x="10800" y="12867"/>
                    </a:lnTo>
                    <a:lnTo>
                      <a:pt x="10804" y="12867"/>
                    </a:lnTo>
                    <a:lnTo>
                      <a:pt x="10804" y="12869"/>
                    </a:lnTo>
                    <a:lnTo>
                      <a:pt x="10802" y="12869"/>
                    </a:lnTo>
                    <a:lnTo>
                      <a:pt x="10802" y="12870"/>
                    </a:lnTo>
                    <a:lnTo>
                      <a:pt x="10800" y="12870"/>
                    </a:lnTo>
                    <a:lnTo>
                      <a:pt x="10800" y="12872"/>
                    </a:lnTo>
                    <a:lnTo>
                      <a:pt x="10797" y="12872"/>
                    </a:lnTo>
                    <a:close/>
                    <a:moveTo>
                      <a:pt x="10804" y="12865"/>
                    </a:moveTo>
                    <a:lnTo>
                      <a:pt x="10805" y="12865"/>
                    </a:lnTo>
                    <a:lnTo>
                      <a:pt x="10805" y="12867"/>
                    </a:lnTo>
                    <a:lnTo>
                      <a:pt x="10804" y="12867"/>
                    </a:lnTo>
                    <a:lnTo>
                      <a:pt x="10804" y="12865"/>
                    </a:lnTo>
                    <a:close/>
                    <a:moveTo>
                      <a:pt x="10805" y="12865"/>
                    </a:moveTo>
                    <a:lnTo>
                      <a:pt x="10805" y="12864"/>
                    </a:lnTo>
                    <a:lnTo>
                      <a:pt x="10807" y="12864"/>
                    </a:lnTo>
                    <a:lnTo>
                      <a:pt x="10807" y="12862"/>
                    </a:lnTo>
                    <a:lnTo>
                      <a:pt x="10810" y="12862"/>
                    </a:lnTo>
                    <a:lnTo>
                      <a:pt x="10810" y="12864"/>
                    </a:lnTo>
                    <a:lnTo>
                      <a:pt x="10809" y="12864"/>
                    </a:lnTo>
                    <a:lnTo>
                      <a:pt x="10809" y="12865"/>
                    </a:lnTo>
                    <a:lnTo>
                      <a:pt x="10805" y="12865"/>
                    </a:lnTo>
                    <a:close/>
                    <a:moveTo>
                      <a:pt x="10810" y="12860"/>
                    </a:moveTo>
                    <a:lnTo>
                      <a:pt x="10812" y="12860"/>
                    </a:lnTo>
                    <a:lnTo>
                      <a:pt x="10812" y="12862"/>
                    </a:lnTo>
                    <a:lnTo>
                      <a:pt x="10810" y="12862"/>
                    </a:lnTo>
                    <a:lnTo>
                      <a:pt x="10810" y="12860"/>
                    </a:lnTo>
                    <a:close/>
                    <a:moveTo>
                      <a:pt x="10812" y="12860"/>
                    </a:moveTo>
                    <a:lnTo>
                      <a:pt x="10812" y="12859"/>
                    </a:lnTo>
                    <a:lnTo>
                      <a:pt x="10814" y="12859"/>
                    </a:lnTo>
                    <a:lnTo>
                      <a:pt x="10814" y="12857"/>
                    </a:lnTo>
                    <a:lnTo>
                      <a:pt x="10815" y="12857"/>
                    </a:lnTo>
                    <a:lnTo>
                      <a:pt x="10815" y="12855"/>
                    </a:lnTo>
                    <a:lnTo>
                      <a:pt x="10819" y="12855"/>
                    </a:lnTo>
                    <a:lnTo>
                      <a:pt x="10819" y="12857"/>
                    </a:lnTo>
                    <a:lnTo>
                      <a:pt x="10817" y="12857"/>
                    </a:lnTo>
                    <a:lnTo>
                      <a:pt x="10817" y="12859"/>
                    </a:lnTo>
                    <a:lnTo>
                      <a:pt x="10815" y="12859"/>
                    </a:lnTo>
                    <a:lnTo>
                      <a:pt x="10815" y="12860"/>
                    </a:lnTo>
                    <a:lnTo>
                      <a:pt x="10812" y="12860"/>
                    </a:lnTo>
                    <a:close/>
                    <a:moveTo>
                      <a:pt x="10819" y="12854"/>
                    </a:moveTo>
                    <a:lnTo>
                      <a:pt x="10820" y="12854"/>
                    </a:lnTo>
                    <a:lnTo>
                      <a:pt x="10820" y="12855"/>
                    </a:lnTo>
                    <a:lnTo>
                      <a:pt x="10819" y="12855"/>
                    </a:lnTo>
                    <a:lnTo>
                      <a:pt x="10819" y="12854"/>
                    </a:lnTo>
                    <a:close/>
                    <a:moveTo>
                      <a:pt x="10820" y="12854"/>
                    </a:moveTo>
                    <a:lnTo>
                      <a:pt x="10820" y="12852"/>
                    </a:lnTo>
                    <a:lnTo>
                      <a:pt x="10822" y="12852"/>
                    </a:lnTo>
                    <a:lnTo>
                      <a:pt x="10822" y="12850"/>
                    </a:lnTo>
                    <a:lnTo>
                      <a:pt x="10824" y="12850"/>
                    </a:lnTo>
                    <a:lnTo>
                      <a:pt x="10824" y="12849"/>
                    </a:lnTo>
                    <a:lnTo>
                      <a:pt x="10827" y="12849"/>
                    </a:lnTo>
                    <a:lnTo>
                      <a:pt x="10827" y="12850"/>
                    </a:lnTo>
                    <a:lnTo>
                      <a:pt x="10825" y="12850"/>
                    </a:lnTo>
                    <a:lnTo>
                      <a:pt x="10825" y="12852"/>
                    </a:lnTo>
                    <a:lnTo>
                      <a:pt x="10824" y="12852"/>
                    </a:lnTo>
                    <a:lnTo>
                      <a:pt x="10824" y="12854"/>
                    </a:lnTo>
                    <a:lnTo>
                      <a:pt x="10820" y="12854"/>
                    </a:lnTo>
                    <a:close/>
                    <a:moveTo>
                      <a:pt x="10827" y="12849"/>
                    </a:moveTo>
                    <a:lnTo>
                      <a:pt x="10827" y="12847"/>
                    </a:lnTo>
                    <a:lnTo>
                      <a:pt x="10829" y="12847"/>
                    </a:lnTo>
                    <a:lnTo>
                      <a:pt x="10829" y="12845"/>
                    </a:lnTo>
                    <a:lnTo>
                      <a:pt x="10830" y="12845"/>
                    </a:lnTo>
                    <a:lnTo>
                      <a:pt x="10830" y="12844"/>
                    </a:lnTo>
                    <a:lnTo>
                      <a:pt x="10832" y="12844"/>
                    </a:lnTo>
                    <a:lnTo>
                      <a:pt x="10832" y="12842"/>
                    </a:lnTo>
                    <a:lnTo>
                      <a:pt x="10835" y="12842"/>
                    </a:lnTo>
                    <a:lnTo>
                      <a:pt x="10835" y="12844"/>
                    </a:lnTo>
                    <a:lnTo>
                      <a:pt x="10834" y="12844"/>
                    </a:lnTo>
                    <a:lnTo>
                      <a:pt x="10834" y="12845"/>
                    </a:lnTo>
                    <a:lnTo>
                      <a:pt x="10832" y="12845"/>
                    </a:lnTo>
                    <a:lnTo>
                      <a:pt x="10832" y="12847"/>
                    </a:lnTo>
                    <a:lnTo>
                      <a:pt x="10830" y="12847"/>
                    </a:lnTo>
                    <a:lnTo>
                      <a:pt x="10830" y="12849"/>
                    </a:lnTo>
                    <a:lnTo>
                      <a:pt x="10827" y="12849"/>
                    </a:lnTo>
                    <a:close/>
                    <a:moveTo>
                      <a:pt x="10835" y="12842"/>
                    </a:moveTo>
                    <a:lnTo>
                      <a:pt x="10835" y="12840"/>
                    </a:lnTo>
                    <a:lnTo>
                      <a:pt x="10837" y="12840"/>
                    </a:lnTo>
                    <a:lnTo>
                      <a:pt x="10837" y="12839"/>
                    </a:lnTo>
                    <a:lnTo>
                      <a:pt x="10839" y="12839"/>
                    </a:lnTo>
                    <a:lnTo>
                      <a:pt x="10839" y="12837"/>
                    </a:lnTo>
                    <a:lnTo>
                      <a:pt x="10840" y="12837"/>
                    </a:lnTo>
                    <a:lnTo>
                      <a:pt x="10840" y="12835"/>
                    </a:lnTo>
                    <a:lnTo>
                      <a:pt x="10844" y="12835"/>
                    </a:lnTo>
                    <a:lnTo>
                      <a:pt x="10844" y="12837"/>
                    </a:lnTo>
                    <a:lnTo>
                      <a:pt x="10842" y="12837"/>
                    </a:lnTo>
                    <a:lnTo>
                      <a:pt x="10842" y="12839"/>
                    </a:lnTo>
                    <a:lnTo>
                      <a:pt x="10840" y="12839"/>
                    </a:lnTo>
                    <a:lnTo>
                      <a:pt x="10840" y="12840"/>
                    </a:lnTo>
                    <a:lnTo>
                      <a:pt x="10839" y="12840"/>
                    </a:lnTo>
                    <a:lnTo>
                      <a:pt x="10839" y="12842"/>
                    </a:lnTo>
                    <a:lnTo>
                      <a:pt x="10835" y="12842"/>
                    </a:lnTo>
                    <a:close/>
                    <a:moveTo>
                      <a:pt x="10844" y="12835"/>
                    </a:moveTo>
                    <a:lnTo>
                      <a:pt x="10844" y="12834"/>
                    </a:lnTo>
                    <a:lnTo>
                      <a:pt x="10845" y="12834"/>
                    </a:lnTo>
                    <a:lnTo>
                      <a:pt x="10845" y="12832"/>
                    </a:lnTo>
                    <a:lnTo>
                      <a:pt x="10847" y="12832"/>
                    </a:lnTo>
                    <a:lnTo>
                      <a:pt x="10847" y="12830"/>
                    </a:lnTo>
                    <a:lnTo>
                      <a:pt x="10849" y="12830"/>
                    </a:lnTo>
                    <a:lnTo>
                      <a:pt x="10849" y="12829"/>
                    </a:lnTo>
                    <a:lnTo>
                      <a:pt x="10852" y="12829"/>
                    </a:lnTo>
                    <a:lnTo>
                      <a:pt x="10852" y="12827"/>
                    </a:lnTo>
                    <a:lnTo>
                      <a:pt x="10854" y="12827"/>
                    </a:lnTo>
                    <a:lnTo>
                      <a:pt x="10854" y="12825"/>
                    </a:lnTo>
                    <a:lnTo>
                      <a:pt x="10855" y="12825"/>
                    </a:lnTo>
                    <a:lnTo>
                      <a:pt x="10855" y="12824"/>
                    </a:lnTo>
                    <a:lnTo>
                      <a:pt x="10857" y="12824"/>
                    </a:lnTo>
                    <a:lnTo>
                      <a:pt x="10857" y="12822"/>
                    </a:lnTo>
                    <a:lnTo>
                      <a:pt x="10859" y="12822"/>
                    </a:lnTo>
                    <a:lnTo>
                      <a:pt x="10859" y="12820"/>
                    </a:lnTo>
                    <a:lnTo>
                      <a:pt x="10862" y="12820"/>
                    </a:lnTo>
                    <a:lnTo>
                      <a:pt x="10862" y="12819"/>
                    </a:lnTo>
                    <a:lnTo>
                      <a:pt x="10864" y="12819"/>
                    </a:lnTo>
                    <a:lnTo>
                      <a:pt x="10864" y="12817"/>
                    </a:lnTo>
                    <a:lnTo>
                      <a:pt x="10865" y="12817"/>
                    </a:lnTo>
                    <a:lnTo>
                      <a:pt x="10865" y="12815"/>
                    </a:lnTo>
                    <a:lnTo>
                      <a:pt x="10867" y="12815"/>
                    </a:lnTo>
                    <a:lnTo>
                      <a:pt x="10867" y="12814"/>
                    </a:lnTo>
                    <a:lnTo>
                      <a:pt x="10869" y="12814"/>
                    </a:lnTo>
                    <a:lnTo>
                      <a:pt x="10869" y="12812"/>
                    </a:lnTo>
                    <a:lnTo>
                      <a:pt x="10872" y="12812"/>
                    </a:lnTo>
                    <a:lnTo>
                      <a:pt x="10872" y="12814"/>
                    </a:lnTo>
                    <a:lnTo>
                      <a:pt x="10870" y="12814"/>
                    </a:lnTo>
                    <a:lnTo>
                      <a:pt x="10870" y="12815"/>
                    </a:lnTo>
                    <a:lnTo>
                      <a:pt x="10869" y="12815"/>
                    </a:lnTo>
                    <a:lnTo>
                      <a:pt x="10869" y="12817"/>
                    </a:lnTo>
                    <a:lnTo>
                      <a:pt x="10867" y="12817"/>
                    </a:lnTo>
                    <a:lnTo>
                      <a:pt x="10867" y="12819"/>
                    </a:lnTo>
                    <a:lnTo>
                      <a:pt x="10865" y="12819"/>
                    </a:lnTo>
                    <a:lnTo>
                      <a:pt x="10865" y="12820"/>
                    </a:lnTo>
                    <a:lnTo>
                      <a:pt x="10864" y="12820"/>
                    </a:lnTo>
                    <a:lnTo>
                      <a:pt x="10864" y="12822"/>
                    </a:lnTo>
                    <a:lnTo>
                      <a:pt x="10860" y="12822"/>
                    </a:lnTo>
                    <a:lnTo>
                      <a:pt x="10860" y="12824"/>
                    </a:lnTo>
                    <a:lnTo>
                      <a:pt x="10859" y="12824"/>
                    </a:lnTo>
                    <a:lnTo>
                      <a:pt x="10859" y="12825"/>
                    </a:lnTo>
                    <a:lnTo>
                      <a:pt x="10857" y="12825"/>
                    </a:lnTo>
                    <a:lnTo>
                      <a:pt x="10857" y="12827"/>
                    </a:lnTo>
                    <a:lnTo>
                      <a:pt x="10855" y="12827"/>
                    </a:lnTo>
                    <a:lnTo>
                      <a:pt x="10855" y="12829"/>
                    </a:lnTo>
                    <a:lnTo>
                      <a:pt x="10854" y="12829"/>
                    </a:lnTo>
                    <a:lnTo>
                      <a:pt x="10854" y="12830"/>
                    </a:lnTo>
                    <a:lnTo>
                      <a:pt x="10850" y="12830"/>
                    </a:lnTo>
                    <a:lnTo>
                      <a:pt x="10850" y="12832"/>
                    </a:lnTo>
                    <a:lnTo>
                      <a:pt x="10849" y="12832"/>
                    </a:lnTo>
                    <a:lnTo>
                      <a:pt x="10849" y="12834"/>
                    </a:lnTo>
                    <a:lnTo>
                      <a:pt x="10847" y="12834"/>
                    </a:lnTo>
                    <a:lnTo>
                      <a:pt x="10847" y="12835"/>
                    </a:lnTo>
                    <a:lnTo>
                      <a:pt x="10844" y="12835"/>
                    </a:lnTo>
                    <a:close/>
                    <a:moveTo>
                      <a:pt x="10872" y="12812"/>
                    </a:moveTo>
                    <a:lnTo>
                      <a:pt x="10872" y="12810"/>
                    </a:lnTo>
                    <a:lnTo>
                      <a:pt x="10874" y="12810"/>
                    </a:lnTo>
                    <a:lnTo>
                      <a:pt x="10874" y="12809"/>
                    </a:lnTo>
                    <a:lnTo>
                      <a:pt x="10875" y="12809"/>
                    </a:lnTo>
                    <a:lnTo>
                      <a:pt x="10875" y="12807"/>
                    </a:lnTo>
                    <a:lnTo>
                      <a:pt x="10877" y="12807"/>
                    </a:lnTo>
                    <a:lnTo>
                      <a:pt x="10877" y="12805"/>
                    </a:lnTo>
                    <a:lnTo>
                      <a:pt x="10879" y="12805"/>
                    </a:lnTo>
                    <a:lnTo>
                      <a:pt x="10879" y="12804"/>
                    </a:lnTo>
                    <a:lnTo>
                      <a:pt x="10882" y="12804"/>
                    </a:lnTo>
                    <a:lnTo>
                      <a:pt x="10882" y="12805"/>
                    </a:lnTo>
                    <a:lnTo>
                      <a:pt x="10880" y="12805"/>
                    </a:lnTo>
                    <a:lnTo>
                      <a:pt x="10880" y="12807"/>
                    </a:lnTo>
                    <a:lnTo>
                      <a:pt x="10879" y="12807"/>
                    </a:lnTo>
                    <a:lnTo>
                      <a:pt x="10879" y="12809"/>
                    </a:lnTo>
                    <a:lnTo>
                      <a:pt x="10877" y="12809"/>
                    </a:lnTo>
                    <a:lnTo>
                      <a:pt x="10877" y="12810"/>
                    </a:lnTo>
                    <a:lnTo>
                      <a:pt x="10875" y="12810"/>
                    </a:lnTo>
                    <a:lnTo>
                      <a:pt x="10875" y="12812"/>
                    </a:lnTo>
                    <a:lnTo>
                      <a:pt x="10872" y="12812"/>
                    </a:lnTo>
                    <a:close/>
                    <a:moveTo>
                      <a:pt x="10882" y="12802"/>
                    </a:moveTo>
                    <a:lnTo>
                      <a:pt x="10884" y="12802"/>
                    </a:lnTo>
                    <a:lnTo>
                      <a:pt x="10884" y="12804"/>
                    </a:lnTo>
                    <a:lnTo>
                      <a:pt x="10882" y="12804"/>
                    </a:lnTo>
                    <a:lnTo>
                      <a:pt x="10882" y="12802"/>
                    </a:lnTo>
                    <a:close/>
                    <a:moveTo>
                      <a:pt x="10884" y="12800"/>
                    </a:moveTo>
                    <a:lnTo>
                      <a:pt x="10885" y="12800"/>
                    </a:lnTo>
                    <a:lnTo>
                      <a:pt x="10885" y="12802"/>
                    </a:lnTo>
                    <a:lnTo>
                      <a:pt x="10884" y="12802"/>
                    </a:lnTo>
                    <a:lnTo>
                      <a:pt x="10884" y="12800"/>
                    </a:lnTo>
                    <a:close/>
                    <a:moveTo>
                      <a:pt x="10885" y="12800"/>
                    </a:moveTo>
                    <a:lnTo>
                      <a:pt x="10885" y="12799"/>
                    </a:lnTo>
                    <a:lnTo>
                      <a:pt x="10887" y="12799"/>
                    </a:lnTo>
                    <a:lnTo>
                      <a:pt x="10887" y="12797"/>
                    </a:lnTo>
                    <a:lnTo>
                      <a:pt x="10889" y="12797"/>
                    </a:lnTo>
                    <a:lnTo>
                      <a:pt x="10889" y="12795"/>
                    </a:lnTo>
                    <a:lnTo>
                      <a:pt x="10890" y="12795"/>
                    </a:lnTo>
                    <a:lnTo>
                      <a:pt x="10890" y="12794"/>
                    </a:lnTo>
                    <a:lnTo>
                      <a:pt x="10894" y="12794"/>
                    </a:lnTo>
                    <a:lnTo>
                      <a:pt x="10894" y="12795"/>
                    </a:lnTo>
                    <a:lnTo>
                      <a:pt x="10892" y="12795"/>
                    </a:lnTo>
                    <a:lnTo>
                      <a:pt x="10892" y="12797"/>
                    </a:lnTo>
                    <a:lnTo>
                      <a:pt x="10890" y="12797"/>
                    </a:lnTo>
                    <a:lnTo>
                      <a:pt x="10890" y="12799"/>
                    </a:lnTo>
                    <a:lnTo>
                      <a:pt x="10889" y="12799"/>
                    </a:lnTo>
                    <a:lnTo>
                      <a:pt x="10889" y="12800"/>
                    </a:lnTo>
                    <a:lnTo>
                      <a:pt x="10885" y="12800"/>
                    </a:lnTo>
                    <a:close/>
                    <a:moveTo>
                      <a:pt x="10894" y="12792"/>
                    </a:moveTo>
                    <a:lnTo>
                      <a:pt x="10895" y="12792"/>
                    </a:lnTo>
                    <a:lnTo>
                      <a:pt x="10895" y="12794"/>
                    </a:lnTo>
                    <a:lnTo>
                      <a:pt x="10894" y="12794"/>
                    </a:lnTo>
                    <a:lnTo>
                      <a:pt x="10894" y="12792"/>
                    </a:lnTo>
                    <a:close/>
                    <a:moveTo>
                      <a:pt x="10895" y="12790"/>
                    </a:moveTo>
                    <a:lnTo>
                      <a:pt x="10897" y="12790"/>
                    </a:lnTo>
                    <a:lnTo>
                      <a:pt x="10897" y="12792"/>
                    </a:lnTo>
                    <a:lnTo>
                      <a:pt x="10895" y="12792"/>
                    </a:lnTo>
                    <a:lnTo>
                      <a:pt x="10895" y="12790"/>
                    </a:lnTo>
                    <a:close/>
                    <a:moveTo>
                      <a:pt x="10897" y="12790"/>
                    </a:moveTo>
                    <a:lnTo>
                      <a:pt x="10897" y="12789"/>
                    </a:lnTo>
                    <a:lnTo>
                      <a:pt x="10899" y="12789"/>
                    </a:lnTo>
                    <a:lnTo>
                      <a:pt x="10899" y="12787"/>
                    </a:lnTo>
                    <a:lnTo>
                      <a:pt x="10900" y="12787"/>
                    </a:lnTo>
                    <a:lnTo>
                      <a:pt x="10900" y="12785"/>
                    </a:lnTo>
                    <a:lnTo>
                      <a:pt x="10902" y="12785"/>
                    </a:lnTo>
                    <a:lnTo>
                      <a:pt x="10902" y="12784"/>
                    </a:lnTo>
                    <a:lnTo>
                      <a:pt x="10905" y="12784"/>
                    </a:lnTo>
                    <a:lnTo>
                      <a:pt x="10905" y="12785"/>
                    </a:lnTo>
                    <a:lnTo>
                      <a:pt x="10904" y="12785"/>
                    </a:lnTo>
                    <a:lnTo>
                      <a:pt x="10904" y="12787"/>
                    </a:lnTo>
                    <a:lnTo>
                      <a:pt x="10902" y="12787"/>
                    </a:lnTo>
                    <a:lnTo>
                      <a:pt x="10902" y="12789"/>
                    </a:lnTo>
                    <a:lnTo>
                      <a:pt x="10900" y="12789"/>
                    </a:lnTo>
                    <a:lnTo>
                      <a:pt x="10900" y="12790"/>
                    </a:lnTo>
                    <a:lnTo>
                      <a:pt x="10897" y="12790"/>
                    </a:lnTo>
                    <a:close/>
                    <a:moveTo>
                      <a:pt x="10905" y="12782"/>
                    </a:moveTo>
                    <a:lnTo>
                      <a:pt x="10907" y="12782"/>
                    </a:lnTo>
                    <a:lnTo>
                      <a:pt x="10907" y="12784"/>
                    </a:lnTo>
                    <a:lnTo>
                      <a:pt x="10905" y="12784"/>
                    </a:lnTo>
                    <a:lnTo>
                      <a:pt x="10905" y="12782"/>
                    </a:lnTo>
                    <a:close/>
                    <a:moveTo>
                      <a:pt x="10907" y="12780"/>
                    </a:moveTo>
                    <a:lnTo>
                      <a:pt x="10909" y="12780"/>
                    </a:lnTo>
                    <a:lnTo>
                      <a:pt x="10909" y="12782"/>
                    </a:lnTo>
                    <a:lnTo>
                      <a:pt x="10907" y="12782"/>
                    </a:lnTo>
                    <a:lnTo>
                      <a:pt x="10907" y="12780"/>
                    </a:lnTo>
                    <a:close/>
                    <a:moveTo>
                      <a:pt x="10909" y="12780"/>
                    </a:moveTo>
                    <a:lnTo>
                      <a:pt x="10909" y="12779"/>
                    </a:lnTo>
                    <a:lnTo>
                      <a:pt x="10910" y="12779"/>
                    </a:lnTo>
                    <a:lnTo>
                      <a:pt x="10910" y="12777"/>
                    </a:lnTo>
                    <a:lnTo>
                      <a:pt x="10912" y="12777"/>
                    </a:lnTo>
                    <a:lnTo>
                      <a:pt x="10912" y="12775"/>
                    </a:lnTo>
                    <a:lnTo>
                      <a:pt x="10914" y="12775"/>
                    </a:lnTo>
                    <a:lnTo>
                      <a:pt x="10914" y="12774"/>
                    </a:lnTo>
                    <a:lnTo>
                      <a:pt x="10917" y="12774"/>
                    </a:lnTo>
                    <a:lnTo>
                      <a:pt x="10917" y="12775"/>
                    </a:lnTo>
                    <a:lnTo>
                      <a:pt x="10915" y="12775"/>
                    </a:lnTo>
                    <a:lnTo>
                      <a:pt x="10915" y="12777"/>
                    </a:lnTo>
                    <a:lnTo>
                      <a:pt x="10914" y="12777"/>
                    </a:lnTo>
                    <a:lnTo>
                      <a:pt x="10914" y="12779"/>
                    </a:lnTo>
                    <a:lnTo>
                      <a:pt x="10912" y="12779"/>
                    </a:lnTo>
                    <a:lnTo>
                      <a:pt x="10912" y="12780"/>
                    </a:lnTo>
                    <a:lnTo>
                      <a:pt x="10909" y="12780"/>
                    </a:lnTo>
                    <a:close/>
                    <a:moveTo>
                      <a:pt x="10917" y="12772"/>
                    </a:moveTo>
                    <a:lnTo>
                      <a:pt x="10919" y="12772"/>
                    </a:lnTo>
                    <a:lnTo>
                      <a:pt x="10919" y="12774"/>
                    </a:lnTo>
                    <a:lnTo>
                      <a:pt x="10917" y="12774"/>
                    </a:lnTo>
                    <a:lnTo>
                      <a:pt x="10917" y="12772"/>
                    </a:lnTo>
                    <a:close/>
                    <a:moveTo>
                      <a:pt x="10919" y="12770"/>
                    </a:moveTo>
                    <a:lnTo>
                      <a:pt x="10920" y="12770"/>
                    </a:lnTo>
                    <a:lnTo>
                      <a:pt x="10920" y="12772"/>
                    </a:lnTo>
                    <a:lnTo>
                      <a:pt x="10919" y="12772"/>
                    </a:lnTo>
                    <a:lnTo>
                      <a:pt x="10919" y="12770"/>
                    </a:lnTo>
                    <a:close/>
                    <a:moveTo>
                      <a:pt x="10920" y="12770"/>
                    </a:moveTo>
                    <a:lnTo>
                      <a:pt x="10920" y="12769"/>
                    </a:lnTo>
                    <a:lnTo>
                      <a:pt x="10922" y="12769"/>
                    </a:lnTo>
                    <a:lnTo>
                      <a:pt x="10922" y="12767"/>
                    </a:lnTo>
                    <a:lnTo>
                      <a:pt x="10924" y="12767"/>
                    </a:lnTo>
                    <a:lnTo>
                      <a:pt x="10924" y="12765"/>
                    </a:lnTo>
                    <a:lnTo>
                      <a:pt x="10925" y="12765"/>
                    </a:lnTo>
                    <a:lnTo>
                      <a:pt x="10925" y="12764"/>
                    </a:lnTo>
                    <a:lnTo>
                      <a:pt x="10927" y="12764"/>
                    </a:lnTo>
                    <a:lnTo>
                      <a:pt x="10927" y="12762"/>
                    </a:lnTo>
                    <a:lnTo>
                      <a:pt x="10929" y="12762"/>
                    </a:lnTo>
                    <a:lnTo>
                      <a:pt x="10929" y="12760"/>
                    </a:lnTo>
                    <a:lnTo>
                      <a:pt x="10932" y="12760"/>
                    </a:lnTo>
                    <a:lnTo>
                      <a:pt x="10932" y="12762"/>
                    </a:lnTo>
                    <a:lnTo>
                      <a:pt x="10930" y="12762"/>
                    </a:lnTo>
                    <a:lnTo>
                      <a:pt x="10930" y="12764"/>
                    </a:lnTo>
                    <a:lnTo>
                      <a:pt x="10929" y="12764"/>
                    </a:lnTo>
                    <a:lnTo>
                      <a:pt x="10929" y="12765"/>
                    </a:lnTo>
                    <a:lnTo>
                      <a:pt x="10927" y="12765"/>
                    </a:lnTo>
                    <a:lnTo>
                      <a:pt x="10927" y="12767"/>
                    </a:lnTo>
                    <a:lnTo>
                      <a:pt x="10925" y="12767"/>
                    </a:lnTo>
                    <a:lnTo>
                      <a:pt x="10925" y="12769"/>
                    </a:lnTo>
                    <a:lnTo>
                      <a:pt x="10924" y="12769"/>
                    </a:lnTo>
                    <a:lnTo>
                      <a:pt x="10924" y="12770"/>
                    </a:lnTo>
                    <a:lnTo>
                      <a:pt x="10920" y="12770"/>
                    </a:lnTo>
                    <a:close/>
                    <a:moveTo>
                      <a:pt x="10932" y="12759"/>
                    </a:moveTo>
                    <a:lnTo>
                      <a:pt x="10934" y="12759"/>
                    </a:lnTo>
                    <a:lnTo>
                      <a:pt x="10934" y="12760"/>
                    </a:lnTo>
                    <a:lnTo>
                      <a:pt x="10932" y="12760"/>
                    </a:lnTo>
                    <a:lnTo>
                      <a:pt x="10932" y="12759"/>
                    </a:lnTo>
                    <a:close/>
                    <a:moveTo>
                      <a:pt x="10934" y="12759"/>
                    </a:moveTo>
                    <a:lnTo>
                      <a:pt x="10934" y="12757"/>
                    </a:lnTo>
                    <a:lnTo>
                      <a:pt x="10935" y="12757"/>
                    </a:lnTo>
                    <a:lnTo>
                      <a:pt x="10935" y="12755"/>
                    </a:lnTo>
                    <a:lnTo>
                      <a:pt x="10937" y="12755"/>
                    </a:lnTo>
                    <a:lnTo>
                      <a:pt x="10937" y="12754"/>
                    </a:lnTo>
                    <a:lnTo>
                      <a:pt x="10939" y="12754"/>
                    </a:lnTo>
                    <a:lnTo>
                      <a:pt x="10939" y="12752"/>
                    </a:lnTo>
                    <a:lnTo>
                      <a:pt x="10940" y="12752"/>
                    </a:lnTo>
                    <a:lnTo>
                      <a:pt x="10940" y="12750"/>
                    </a:lnTo>
                    <a:lnTo>
                      <a:pt x="10942" y="12750"/>
                    </a:lnTo>
                    <a:lnTo>
                      <a:pt x="10942" y="12749"/>
                    </a:lnTo>
                    <a:lnTo>
                      <a:pt x="10944" y="12749"/>
                    </a:lnTo>
                    <a:lnTo>
                      <a:pt x="10944" y="12747"/>
                    </a:lnTo>
                    <a:lnTo>
                      <a:pt x="10947" y="12747"/>
                    </a:lnTo>
                    <a:lnTo>
                      <a:pt x="10947" y="12745"/>
                    </a:lnTo>
                    <a:lnTo>
                      <a:pt x="10949" y="12745"/>
                    </a:lnTo>
                    <a:lnTo>
                      <a:pt x="10949" y="12744"/>
                    </a:lnTo>
                    <a:lnTo>
                      <a:pt x="10950" y="12744"/>
                    </a:lnTo>
                    <a:lnTo>
                      <a:pt x="10950" y="12742"/>
                    </a:lnTo>
                    <a:lnTo>
                      <a:pt x="10952" y="12742"/>
                    </a:lnTo>
                    <a:lnTo>
                      <a:pt x="10952" y="12740"/>
                    </a:lnTo>
                    <a:lnTo>
                      <a:pt x="10954" y="12740"/>
                    </a:lnTo>
                    <a:lnTo>
                      <a:pt x="10954" y="12739"/>
                    </a:lnTo>
                    <a:lnTo>
                      <a:pt x="10955" y="12739"/>
                    </a:lnTo>
                    <a:lnTo>
                      <a:pt x="10955" y="12737"/>
                    </a:lnTo>
                    <a:lnTo>
                      <a:pt x="10957" y="12737"/>
                    </a:lnTo>
                    <a:lnTo>
                      <a:pt x="10957" y="12735"/>
                    </a:lnTo>
                    <a:lnTo>
                      <a:pt x="10959" y="12735"/>
                    </a:lnTo>
                    <a:lnTo>
                      <a:pt x="10959" y="12734"/>
                    </a:lnTo>
                    <a:lnTo>
                      <a:pt x="10960" y="12734"/>
                    </a:lnTo>
                    <a:lnTo>
                      <a:pt x="10960" y="12732"/>
                    </a:lnTo>
                    <a:lnTo>
                      <a:pt x="10964" y="12732"/>
                    </a:lnTo>
                    <a:lnTo>
                      <a:pt x="10964" y="12734"/>
                    </a:lnTo>
                    <a:lnTo>
                      <a:pt x="10962" y="12734"/>
                    </a:lnTo>
                    <a:lnTo>
                      <a:pt x="10962" y="12735"/>
                    </a:lnTo>
                    <a:lnTo>
                      <a:pt x="10960" y="12735"/>
                    </a:lnTo>
                    <a:lnTo>
                      <a:pt x="10960" y="12737"/>
                    </a:lnTo>
                    <a:lnTo>
                      <a:pt x="10959" y="12737"/>
                    </a:lnTo>
                    <a:lnTo>
                      <a:pt x="10959" y="12739"/>
                    </a:lnTo>
                    <a:lnTo>
                      <a:pt x="10957" y="12739"/>
                    </a:lnTo>
                    <a:lnTo>
                      <a:pt x="10957" y="12740"/>
                    </a:lnTo>
                    <a:lnTo>
                      <a:pt x="10955" y="12740"/>
                    </a:lnTo>
                    <a:lnTo>
                      <a:pt x="10955" y="12742"/>
                    </a:lnTo>
                    <a:lnTo>
                      <a:pt x="10954" y="12742"/>
                    </a:lnTo>
                    <a:lnTo>
                      <a:pt x="10954" y="12744"/>
                    </a:lnTo>
                    <a:lnTo>
                      <a:pt x="10952" y="12744"/>
                    </a:lnTo>
                    <a:lnTo>
                      <a:pt x="10952" y="12745"/>
                    </a:lnTo>
                    <a:lnTo>
                      <a:pt x="10950" y="12745"/>
                    </a:lnTo>
                    <a:lnTo>
                      <a:pt x="10950" y="12747"/>
                    </a:lnTo>
                    <a:lnTo>
                      <a:pt x="10949" y="12747"/>
                    </a:lnTo>
                    <a:lnTo>
                      <a:pt x="10949" y="12749"/>
                    </a:lnTo>
                    <a:lnTo>
                      <a:pt x="10945" y="12749"/>
                    </a:lnTo>
                    <a:lnTo>
                      <a:pt x="10945" y="12750"/>
                    </a:lnTo>
                    <a:lnTo>
                      <a:pt x="10944" y="12750"/>
                    </a:lnTo>
                    <a:lnTo>
                      <a:pt x="10944" y="12752"/>
                    </a:lnTo>
                    <a:lnTo>
                      <a:pt x="10942" y="12752"/>
                    </a:lnTo>
                    <a:lnTo>
                      <a:pt x="10942" y="12754"/>
                    </a:lnTo>
                    <a:lnTo>
                      <a:pt x="10940" y="12754"/>
                    </a:lnTo>
                    <a:lnTo>
                      <a:pt x="10940" y="12755"/>
                    </a:lnTo>
                    <a:lnTo>
                      <a:pt x="10939" y="12755"/>
                    </a:lnTo>
                    <a:lnTo>
                      <a:pt x="10939" y="12757"/>
                    </a:lnTo>
                    <a:lnTo>
                      <a:pt x="10937" y="12757"/>
                    </a:lnTo>
                    <a:lnTo>
                      <a:pt x="10937" y="12759"/>
                    </a:lnTo>
                    <a:lnTo>
                      <a:pt x="10934" y="12759"/>
                    </a:lnTo>
                    <a:close/>
                    <a:moveTo>
                      <a:pt x="10964" y="12732"/>
                    </a:moveTo>
                    <a:lnTo>
                      <a:pt x="10964" y="12730"/>
                    </a:lnTo>
                    <a:lnTo>
                      <a:pt x="10965" y="12730"/>
                    </a:lnTo>
                    <a:lnTo>
                      <a:pt x="10965" y="12729"/>
                    </a:lnTo>
                    <a:lnTo>
                      <a:pt x="10967" y="12729"/>
                    </a:lnTo>
                    <a:lnTo>
                      <a:pt x="10967" y="12727"/>
                    </a:lnTo>
                    <a:lnTo>
                      <a:pt x="10969" y="12727"/>
                    </a:lnTo>
                    <a:lnTo>
                      <a:pt x="10969" y="12725"/>
                    </a:lnTo>
                    <a:lnTo>
                      <a:pt x="10970" y="12725"/>
                    </a:lnTo>
                    <a:lnTo>
                      <a:pt x="10970" y="12724"/>
                    </a:lnTo>
                    <a:lnTo>
                      <a:pt x="10972" y="12724"/>
                    </a:lnTo>
                    <a:lnTo>
                      <a:pt x="10972" y="12722"/>
                    </a:lnTo>
                    <a:lnTo>
                      <a:pt x="10974" y="12722"/>
                    </a:lnTo>
                    <a:lnTo>
                      <a:pt x="10974" y="12720"/>
                    </a:lnTo>
                    <a:lnTo>
                      <a:pt x="10975" y="12720"/>
                    </a:lnTo>
                    <a:lnTo>
                      <a:pt x="10975" y="12719"/>
                    </a:lnTo>
                    <a:lnTo>
                      <a:pt x="10977" y="12719"/>
                    </a:lnTo>
                    <a:lnTo>
                      <a:pt x="10977" y="12717"/>
                    </a:lnTo>
                    <a:lnTo>
                      <a:pt x="10979" y="12717"/>
                    </a:lnTo>
                    <a:lnTo>
                      <a:pt x="10979" y="12715"/>
                    </a:lnTo>
                    <a:lnTo>
                      <a:pt x="10980" y="12715"/>
                    </a:lnTo>
                    <a:lnTo>
                      <a:pt x="10980" y="12714"/>
                    </a:lnTo>
                    <a:lnTo>
                      <a:pt x="10982" y="12714"/>
                    </a:lnTo>
                    <a:lnTo>
                      <a:pt x="10982" y="12712"/>
                    </a:lnTo>
                    <a:lnTo>
                      <a:pt x="10984" y="12712"/>
                    </a:lnTo>
                    <a:lnTo>
                      <a:pt x="10984" y="12710"/>
                    </a:lnTo>
                    <a:lnTo>
                      <a:pt x="10985" y="12710"/>
                    </a:lnTo>
                    <a:lnTo>
                      <a:pt x="10985" y="12709"/>
                    </a:lnTo>
                    <a:lnTo>
                      <a:pt x="10989" y="12709"/>
                    </a:lnTo>
                    <a:lnTo>
                      <a:pt x="10989" y="12710"/>
                    </a:lnTo>
                    <a:lnTo>
                      <a:pt x="10987" y="12710"/>
                    </a:lnTo>
                    <a:lnTo>
                      <a:pt x="10987" y="12712"/>
                    </a:lnTo>
                    <a:lnTo>
                      <a:pt x="10985" y="12712"/>
                    </a:lnTo>
                    <a:lnTo>
                      <a:pt x="10985" y="12714"/>
                    </a:lnTo>
                    <a:lnTo>
                      <a:pt x="10984" y="12714"/>
                    </a:lnTo>
                    <a:lnTo>
                      <a:pt x="10984" y="12715"/>
                    </a:lnTo>
                    <a:lnTo>
                      <a:pt x="10982" y="12715"/>
                    </a:lnTo>
                    <a:lnTo>
                      <a:pt x="10982" y="12717"/>
                    </a:lnTo>
                    <a:lnTo>
                      <a:pt x="10980" y="12717"/>
                    </a:lnTo>
                    <a:lnTo>
                      <a:pt x="10980" y="12719"/>
                    </a:lnTo>
                    <a:lnTo>
                      <a:pt x="10979" y="12719"/>
                    </a:lnTo>
                    <a:lnTo>
                      <a:pt x="10979" y="12720"/>
                    </a:lnTo>
                    <a:lnTo>
                      <a:pt x="10977" y="12720"/>
                    </a:lnTo>
                    <a:lnTo>
                      <a:pt x="10977" y="12722"/>
                    </a:lnTo>
                    <a:lnTo>
                      <a:pt x="10975" y="12722"/>
                    </a:lnTo>
                    <a:lnTo>
                      <a:pt x="10975" y="12724"/>
                    </a:lnTo>
                    <a:lnTo>
                      <a:pt x="10974" y="12724"/>
                    </a:lnTo>
                    <a:lnTo>
                      <a:pt x="10974" y="12725"/>
                    </a:lnTo>
                    <a:lnTo>
                      <a:pt x="10972" y="12725"/>
                    </a:lnTo>
                    <a:lnTo>
                      <a:pt x="10972" y="12727"/>
                    </a:lnTo>
                    <a:lnTo>
                      <a:pt x="10970" y="12727"/>
                    </a:lnTo>
                    <a:lnTo>
                      <a:pt x="10970" y="12729"/>
                    </a:lnTo>
                    <a:lnTo>
                      <a:pt x="10969" y="12729"/>
                    </a:lnTo>
                    <a:lnTo>
                      <a:pt x="10969" y="12730"/>
                    </a:lnTo>
                    <a:lnTo>
                      <a:pt x="10967" y="12730"/>
                    </a:lnTo>
                    <a:lnTo>
                      <a:pt x="10967" y="12732"/>
                    </a:lnTo>
                    <a:lnTo>
                      <a:pt x="10964" y="12732"/>
                    </a:lnTo>
                    <a:close/>
                    <a:moveTo>
                      <a:pt x="10989" y="12709"/>
                    </a:moveTo>
                    <a:lnTo>
                      <a:pt x="10989" y="12707"/>
                    </a:lnTo>
                    <a:lnTo>
                      <a:pt x="10990" y="12707"/>
                    </a:lnTo>
                    <a:lnTo>
                      <a:pt x="10990" y="12705"/>
                    </a:lnTo>
                    <a:lnTo>
                      <a:pt x="10992" y="12705"/>
                    </a:lnTo>
                    <a:lnTo>
                      <a:pt x="10992" y="12704"/>
                    </a:lnTo>
                    <a:lnTo>
                      <a:pt x="10994" y="12704"/>
                    </a:lnTo>
                    <a:lnTo>
                      <a:pt x="10994" y="12702"/>
                    </a:lnTo>
                    <a:lnTo>
                      <a:pt x="10995" y="12702"/>
                    </a:lnTo>
                    <a:lnTo>
                      <a:pt x="10995" y="12700"/>
                    </a:lnTo>
                    <a:lnTo>
                      <a:pt x="10997" y="12700"/>
                    </a:lnTo>
                    <a:lnTo>
                      <a:pt x="10997" y="12699"/>
                    </a:lnTo>
                    <a:lnTo>
                      <a:pt x="10999" y="12699"/>
                    </a:lnTo>
                    <a:lnTo>
                      <a:pt x="10999" y="12697"/>
                    </a:lnTo>
                    <a:lnTo>
                      <a:pt x="11000" y="12697"/>
                    </a:lnTo>
                    <a:lnTo>
                      <a:pt x="11000" y="12695"/>
                    </a:lnTo>
                    <a:lnTo>
                      <a:pt x="11002" y="12695"/>
                    </a:lnTo>
                    <a:lnTo>
                      <a:pt x="11002" y="12694"/>
                    </a:lnTo>
                    <a:lnTo>
                      <a:pt x="11004" y="12694"/>
                    </a:lnTo>
                    <a:lnTo>
                      <a:pt x="11004" y="12692"/>
                    </a:lnTo>
                    <a:lnTo>
                      <a:pt x="11005" y="12692"/>
                    </a:lnTo>
                    <a:lnTo>
                      <a:pt x="11005" y="12690"/>
                    </a:lnTo>
                    <a:lnTo>
                      <a:pt x="11007" y="12690"/>
                    </a:lnTo>
                    <a:lnTo>
                      <a:pt x="11007" y="12689"/>
                    </a:lnTo>
                    <a:lnTo>
                      <a:pt x="11009" y="12689"/>
                    </a:lnTo>
                    <a:lnTo>
                      <a:pt x="11009" y="12687"/>
                    </a:lnTo>
                    <a:lnTo>
                      <a:pt x="11010" y="12687"/>
                    </a:lnTo>
                    <a:lnTo>
                      <a:pt x="11010" y="12685"/>
                    </a:lnTo>
                    <a:lnTo>
                      <a:pt x="11012" y="12685"/>
                    </a:lnTo>
                    <a:lnTo>
                      <a:pt x="11012" y="12684"/>
                    </a:lnTo>
                    <a:lnTo>
                      <a:pt x="11015" y="12684"/>
                    </a:lnTo>
                    <a:lnTo>
                      <a:pt x="11015" y="12682"/>
                    </a:lnTo>
                    <a:lnTo>
                      <a:pt x="11017" y="12682"/>
                    </a:lnTo>
                    <a:lnTo>
                      <a:pt x="11017" y="12680"/>
                    </a:lnTo>
                    <a:lnTo>
                      <a:pt x="11019" y="12680"/>
                    </a:lnTo>
                    <a:lnTo>
                      <a:pt x="11019" y="12679"/>
                    </a:lnTo>
                    <a:lnTo>
                      <a:pt x="11020" y="12679"/>
                    </a:lnTo>
                    <a:lnTo>
                      <a:pt x="11020" y="12677"/>
                    </a:lnTo>
                    <a:lnTo>
                      <a:pt x="11022" y="12677"/>
                    </a:lnTo>
                    <a:lnTo>
                      <a:pt x="11022" y="12675"/>
                    </a:lnTo>
                    <a:lnTo>
                      <a:pt x="11024" y="12675"/>
                    </a:lnTo>
                    <a:lnTo>
                      <a:pt x="11024" y="12674"/>
                    </a:lnTo>
                    <a:lnTo>
                      <a:pt x="11025" y="12674"/>
                    </a:lnTo>
                    <a:lnTo>
                      <a:pt x="11025" y="12672"/>
                    </a:lnTo>
                    <a:lnTo>
                      <a:pt x="11027" y="12672"/>
                    </a:lnTo>
                    <a:lnTo>
                      <a:pt x="11027" y="12670"/>
                    </a:lnTo>
                    <a:lnTo>
                      <a:pt x="11029" y="12670"/>
                    </a:lnTo>
                    <a:lnTo>
                      <a:pt x="11029" y="12669"/>
                    </a:lnTo>
                    <a:lnTo>
                      <a:pt x="11030" y="12669"/>
                    </a:lnTo>
                    <a:lnTo>
                      <a:pt x="11030" y="12667"/>
                    </a:lnTo>
                    <a:lnTo>
                      <a:pt x="11032" y="12667"/>
                    </a:lnTo>
                    <a:lnTo>
                      <a:pt x="11032" y="12665"/>
                    </a:lnTo>
                    <a:lnTo>
                      <a:pt x="11034" y="12665"/>
                    </a:lnTo>
                    <a:lnTo>
                      <a:pt x="11034" y="12664"/>
                    </a:lnTo>
                    <a:lnTo>
                      <a:pt x="11035" y="12664"/>
                    </a:lnTo>
                    <a:lnTo>
                      <a:pt x="11035" y="12662"/>
                    </a:lnTo>
                    <a:lnTo>
                      <a:pt x="11037" y="12662"/>
                    </a:lnTo>
                    <a:lnTo>
                      <a:pt x="11037" y="12660"/>
                    </a:lnTo>
                    <a:lnTo>
                      <a:pt x="11039" y="12660"/>
                    </a:lnTo>
                    <a:lnTo>
                      <a:pt x="11039" y="12659"/>
                    </a:lnTo>
                    <a:lnTo>
                      <a:pt x="11040" y="12659"/>
                    </a:lnTo>
                    <a:lnTo>
                      <a:pt x="11040" y="12657"/>
                    </a:lnTo>
                    <a:lnTo>
                      <a:pt x="11042" y="12657"/>
                    </a:lnTo>
                    <a:lnTo>
                      <a:pt x="11042" y="12655"/>
                    </a:lnTo>
                    <a:lnTo>
                      <a:pt x="11045" y="12655"/>
                    </a:lnTo>
                    <a:lnTo>
                      <a:pt x="11045" y="12657"/>
                    </a:lnTo>
                    <a:lnTo>
                      <a:pt x="11044" y="12657"/>
                    </a:lnTo>
                    <a:lnTo>
                      <a:pt x="11044" y="12659"/>
                    </a:lnTo>
                    <a:lnTo>
                      <a:pt x="11042" y="12659"/>
                    </a:lnTo>
                    <a:lnTo>
                      <a:pt x="11042" y="12660"/>
                    </a:lnTo>
                    <a:lnTo>
                      <a:pt x="11040" y="12660"/>
                    </a:lnTo>
                    <a:lnTo>
                      <a:pt x="11040" y="12662"/>
                    </a:lnTo>
                    <a:lnTo>
                      <a:pt x="11039" y="12662"/>
                    </a:lnTo>
                    <a:lnTo>
                      <a:pt x="11039" y="12664"/>
                    </a:lnTo>
                    <a:lnTo>
                      <a:pt x="11037" y="12664"/>
                    </a:lnTo>
                    <a:lnTo>
                      <a:pt x="11037" y="12665"/>
                    </a:lnTo>
                    <a:lnTo>
                      <a:pt x="11035" y="12665"/>
                    </a:lnTo>
                    <a:lnTo>
                      <a:pt x="11035" y="12667"/>
                    </a:lnTo>
                    <a:lnTo>
                      <a:pt x="11034" y="12667"/>
                    </a:lnTo>
                    <a:lnTo>
                      <a:pt x="11034" y="12669"/>
                    </a:lnTo>
                    <a:lnTo>
                      <a:pt x="11032" y="12669"/>
                    </a:lnTo>
                    <a:lnTo>
                      <a:pt x="11032" y="12670"/>
                    </a:lnTo>
                    <a:lnTo>
                      <a:pt x="11030" y="12670"/>
                    </a:lnTo>
                    <a:lnTo>
                      <a:pt x="11030" y="12672"/>
                    </a:lnTo>
                    <a:lnTo>
                      <a:pt x="11029" y="12672"/>
                    </a:lnTo>
                    <a:lnTo>
                      <a:pt x="11029" y="12674"/>
                    </a:lnTo>
                    <a:lnTo>
                      <a:pt x="11027" y="12674"/>
                    </a:lnTo>
                    <a:lnTo>
                      <a:pt x="11027" y="12675"/>
                    </a:lnTo>
                    <a:lnTo>
                      <a:pt x="11025" y="12675"/>
                    </a:lnTo>
                    <a:lnTo>
                      <a:pt x="11025" y="12677"/>
                    </a:lnTo>
                    <a:lnTo>
                      <a:pt x="11024" y="12677"/>
                    </a:lnTo>
                    <a:lnTo>
                      <a:pt x="11024" y="12679"/>
                    </a:lnTo>
                    <a:lnTo>
                      <a:pt x="11022" y="12679"/>
                    </a:lnTo>
                    <a:lnTo>
                      <a:pt x="11022" y="12680"/>
                    </a:lnTo>
                    <a:lnTo>
                      <a:pt x="11020" y="12680"/>
                    </a:lnTo>
                    <a:lnTo>
                      <a:pt x="11020" y="12682"/>
                    </a:lnTo>
                    <a:lnTo>
                      <a:pt x="11019" y="12682"/>
                    </a:lnTo>
                    <a:lnTo>
                      <a:pt x="11019" y="12684"/>
                    </a:lnTo>
                    <a:lnTo>
                      <a:pt x="11017" y="12684"/>
                    </a:lnTo>
                    <a:lnTo>
                      <a:pt x="11017" y="12685"/>
                    </a:lnTo>
                    <a:lnTo>
                      <a:pt x="11014" y="12685"/>
                    </a:lnTo>
                    <a:lnTo>
                      <a:pt x="11014" y="12687"/>
                    </a:lnTo>
                    <a:lnTo>
                      <a:pt x="11012" y="12687"/>
                    </a:lnTo>
                    <a:lnTo>
                      <a:pt x="11012" y="12689"/>
                    </a:lnTo>
                    <a:lnTo>
                      <a:pt x="11010" y="12689"/>
                    </a:lnTo>
                    <a:lnTo>
                      <a:pt x="11010" y="12690"/>
                    </a:lnTo>
                    <a:lnTo>
                      <a:pt x="11009" y="12690"/>
                    </a:lnTo>
                    <a:lnTo>
                      <a:pt x="11009" y="12692"/>
                    </a:lnTo>
                    <a:lnTo>
                      <a:pt x="11007" y="12692"/>
                    </a:lnTo>
                    <a:lnTo>
                      <a:pt x="11007" y="12694"/>
                    </a:lnTo>
                    <a:lnTo>
                      <a:pt x="11005" y="12694"/>
                    </a:lnTo>
                    <a:lnTo>
                      <a:pt x="11005" y="12695"/>
                    </a:lnTo>
                    <a:lnTo>
                      <a:pt x="11004" y="12695"/>
                    </a:lnTo>
                    <a:lnTo>
                      <a:pt x="11004" y="12697"/>
                    </a:lnTo>
                    <a:lnTo>
                      <a:pt x="11002" y="12697"/>
                    </a:lnTo>
                    <a:lnTo>
                      <a:pt x="11002" y="12699"/>
                    </a:lnTo>
                    <a:lnTo>
                      <a:pt x="11000" y="12699"/>
                    </a:lnTo>
                    <a:lnTo>
                      <a:pt x="11000" y="12700"/>
                    </a:lnTo>
                    <a:lnTo>
                      <a:pt x="10999" y="12700"/>
                    </a:lnTo>
                    <a:lnTo>
                      <a:pt x="10999" y="12702"/>
                    </a:lnTo>
                    <a:lnTo>
                      <a:pt x="10997" y="12702"/>
                    </a:lnTo>
                    <a:lnTo>
                      <a:pt x="10997" y="12704"/>
                    </a:lnTo>
                    <a:lnTo>
                      <a:pt x="10995" y="12704"/>
                    </a:lnTo>
                    <a:lnTo>
                      <a:pt x="10995" y="12705"/>
                    </a:lnTo>
                    <a:lnTo>
                      <a:pt x="10994" y="12705"/>
                    </a:lnTo>
                    <a:lnTo>
                      <a:pt x="10994" y="12707"/>
                    </a:lnTo>
                    <a:lnTo>
                      <a:pt x="10992" y="12707"/>
                    </a:lnTo>
                    <a:lnTo>
                      <a:pt x="10992" y="12709"/>
                    </a:lnTo>
                    <a:lnTo>
                      <a:pt x="10989" y="12709"/>
                    </a:lnTo>
                    <a:close/>
                    <a:moveTo>
                      <a:pt x="11045" y="12652"/>
                    </a:moveTo>
                    <a:lnTo>
                      <a:pt x="11047" y="12652"/>
                    </a:lnTo>
                    <a:lnTo>
                      <a:pt x="11047" y="12655"/>
                    </a:lnTo>
                    <a:lnTo>
                      <a:pt x="11045" y="12655"/>
                    </a:lnTo>
                    <a:lnTo>
                      <a:pt x="11045" y="12652"/>
                    </a:lnTo>
                    <a:close/>
                    <a:moveTo>
                      <a:pt x="11047" y="12652"/>
                    </a:moveTo>
                    <a:lnTo>
                      <a:pt x="11047" y="12650"/>
                    </a:lnTo>
                    <a:lnTo>
                      <a:pt x="11049" y="12650"/>
                    </a:lnTo>
                    <a:lnTo>
                      <a:pt x="11049" y="12649"/>
                    </a:lnTo>
                    <a:lnTo>
                      <a:pt x="11050" y="12649"/>
                    </a:lnTo>
                    <a:lnTo>
                      <a:pt x="11050" y="12652"/>
                    </a:lnTo>
                    <a:lnTo>
                      <a:pt x="11047" y="12652"/>
                    </a:lnTo>
                    <a:close/>
                    <a:moveTo>
                      <a:pt x="11050" y="12647"/>
                    </a:moveTo>
                    <a:lnTo>
                      <a:pt x="11054" y="12647"/>
                    </a:lnTo>
                    <a:lnTo>
                      <a:pt x="11054" y="12649"/>
                    </a:lnTo>
                    <a:lnTo>
                      <a:pt x="11050" y="12649"/>
                    </a:lnTo>
                    <a:lnTo>
                      <a:pt x="11050" y="12647"/>
                    </a:lnTo>
                    <a:close/>
                    <a:moveTo>
                      <a:pt x="11067" y="12632"/>
                    </a:moveTo>
                    <a:lnTo>
                      <a:pt x="11067" y="12630"/>
                    </a:lnTo>
                    <a:lnTo>
                      <a:pt x="11069" y="12630"/>
                    </a:lnTo>
                    <a:lnTo>
                      <a:pt x="11069" y="12629"/>
                    </a:lnTo>
                    <a:lnTo>
                      <a:pt x="11070" y="12629"/>
                    </a:lnTo>
                    <a:lnTo>
                      <a:pt x="11070" y="12632"/>
                    </a:lnTo>
                    <a:lnTo>
                      <a:pt x="11067" y="12632"/>
                    </a:lnTo>
                    <a:close/>
                    <a:moveTo>
                      <a:pt x="11074" y="12624"/>
                    </a:moveTo>
                    <a:lnTo>
                      <a:pt x="11075" y="12624"/>
                    </a:lnTo>
                    <a:lnTo>
                      <a:pt x="11075" y="12625"/>
                    </a:lnTo>
                    <a:lnTo>
                      <a:pt x="11074" y="12625"/>
                    </a:lnTo>
                    <a:lnTo>
                      <a:pt x="11074" y="12624"/>
                    </a:lnTo>
                    <a:close/>
                    <a:moveTo>
                      <a:pt x="11079" y="12617"/>
                    </a:moveTo>
                    <a:lnTo>
                      <a:pt x="11080" y="12617"/>
                    </a:lnTo>
                    <a:lnTo>
                      <a:pt x="11080" y="12620"/>
                    </a:lnTo>
                    <a:lnTo>
                      <a:pt x="11079" y="12620"/>
                    </a:lnTo>
                    <a:lnTo>
                      <a:pt x="11079" y="12617"/>
                    </a:lnTo>
                    <a:close/>
                    <a:moveTo>
                      <a:pt x="12127" y="12022"/>
                    </a:moveTo>
                    <a:lnTo>
                      <a:pt x="12127" y="12019"/>
                    </a:lnTo>
                    <a:lnTo>
                      <a:pt x="12129" y="12019"/>
                    </a:lnTo>
                    <a:lnTo>
                      <a:pt x="12129" y="12015"/>
                    </a:lnTo>
                    <a:lnTo>
                      <a:pt x="12130" y="12015"/>
                    </a:lnTo>
                    <a:lnTo>
                      <a:pt x="12130" y="12012"/>
                    </a:lnTo>
                    <a:lnTo>
                      <a:pt x="12132" y="12012"/>
                    </a:lnTo>
                    <a:lnTo>
                      <a:pt x="12132" y="12007"/>
                    </a:lnTo>
                    <a:lnTo>
                      <a:pt x="12134" y="12007"/>
                    </a:lnTo>
                    <a:lnTo>
                      <a:pt x="12134" y="12004"/>
                    </a:lnTo>
                    <a:lnTo>
                      <a:pt x="12135" y="12004"/>
                    </a:lnTo>
                    <a:lnTo>
                      <a:pt x="12135" y="12000"/>
                    </a:lnTo>
                    <a:lnTo>
                      <a:pt x="12137" y="12000"/>
                    </a:lnTo>
                    <a:lnTo>
                      <a:pt x="12137" y="11995"/>
                    </a:lnTo>
                    <a:lnTo>
                      <a:pt x="12139" y="11995"/>
                    </a:lnTo>
                    <a:lnTo>
                      <a:pt x="12139" y="11992"/>
                    </a:lnTo>
                    <a:lnTo>
                      <a:pt x="12140" y="11992"/>
                    </a:lnTo>
                    <a:lnTo>
                      <a:pt x="12140" y="11989"/>
                    </a:lnTo>
                    <a:lnTo>
                      <a:pt x="12142" y="11989"/>
                    </a:lnTo>
                    <a:lnTo>
                      <a:pt x="12142" y="11984"/>
                    </a:lnTo>
                    <a:lnTo>
                      <a:pt x="12144" y="11984"/>
                    </a:lnTo>
                    <a:lnTo>
                      <a:pt x="12144" y="11980"/>
                    </a:lnTo>
                    <a:lnTo>
                      <a:pt x="12145" y="11980"/>
                    </a:lnTo>
                    <a:lnTo>
                      <a:pt x="12145" y="11975"/>
                    </a:lnTo>
                    <a:lnTo>
                      <a:pt x="12147" y="11975"/>
                    </a:lnTo>
                    <a:lnTo>
                      <a:pt x="12147" y="11970"/>
                    </a:lnTo>
                    <a:lnTo>
                      <a:pt x="12149" y="11970"/>
                    </a:lnTo>
                    <a:lnTo>
                      <a:pt x="12149" y="11967"/>
                    </a:lnTo>
                    <a:lnTo>
                      <a:pt x="12150" y="11967"/>
                    </a:lnTo>
                    <a:lnTo>
                      <a:pt x="12150" y="11962"/>
                    </a:lnTo>
                    <a:lnTo>
                      <a:pt x="12152" y="11962"/>
                    </a:lnTo>
                    <a:lnTo>
                      <a:pt x="12152" y="11959"/>
                    </a:lnTo>
                    <a:lnTo>
                      <a:pt x="12154" y="11959"/>
                    </a:lnTo>
                    <a:lnTo>
                      <a:pt x="12154" y="11954"/>
                    </a:lnTo>
                    <a:lnTo>
                      <a:pt x="12155" y="11954"/>
                    </a:lnTo>
                    <a:lnTo>
                      <a:pt x="12155" y="11950"/>
                    </a:lnTo>
                    <a:lnTo>
                      <a:pt x="12157" y="11950"/>
                    </a:lnTo>
                    <a:lnTo>
                      <a:pt x="12157" y="11945"/>
                    </a:lnTo>
                    <a:lnTo>
                      <a:pt x="12159" y="11945"/>
                    </a:lnTo>
                    <a:lnTo>
                      <a:pt x="12159" y="11940"/>
                    </a:lnTo>
                    <a:lnTo>
                      <a:pt x="12160" y="11940"/>
                    </a:lnTo>
                    <a:lnTo>
                      <a:pt x="12160" y="11937"/>
                    </a:lnTo>
                    <a:lnTo>
                      <a:pt x="12162" y="11937"/>
                    </a:lnTo>
                    <a:lnTo>
                      <a:pt x="12162" y="11932"/>
                    </a:lnTo>
                    <a:lnTo>
                      <a:pt x="12164" y="11932"/>
                    </a:lnTo>
                    <a:lnTo>
                      <a:pt x="12164" y="11929"/>
                    </a:lnTo>
                    <a:lnTo>
                      <a:pt x="12165" y="11929"/>
                    </a:lnTo>
                    <a:lnTo>
                      <a:pt x="12165" y="11924"/>
                    </a:lnTo>
                    <a:lnTo>
                      <a:pt x="12167" y="11924"/>
                    </a:lnTo>
                    <a:lnTo>
                      <a:pt x="12167" y="11919"/>
                    </a:lnTo>
                    <a:lnTo>
                      <a:pt x="12169" y="11919"/>
                    </a:lnTo>
                    <a:lnTo>
                      <a:pt x="12169" y="11915"/>
                    </a:lnTo>
                    <a:lnTo>
                      <a:pt x="12170" y="11915"/>
                    </a:lnTo>
                    <a:lnTo>
                      <a:pt x="12170" y="11910"/>
                    </a:lnTo>
                    <a:lnTo>
                      <a:pt x="12172" y="11910"/>
                    </a:lnTo>
                    <a:lnTo>
                      <a:pt x="12172" y="11907"/>
                    </a:lnTo>
                    <a:lnTo>
                      <a:pt x="12174" y="11907"/>
                    </a:lnTo>
                    <a:lnTo>
                      <a:pt x="12174" y="11902"/>
                    </a:lnTo>
                    <a:lnTo>
                      <a:pt x="12175" y="11902"/>
                    </a:lnTo>
                    <a:lnTo>
                      <a:pt x="12175" y="11897"/>
                    </a:lnTo>
                    <a:lnTo>
                      <a:pt x="12177" y="11897"/>
                    </a:lnTo>
                    <a:lnTo>
                      <a:pt x="12177" y="11894"/>
                    </a:lnTo>
                    <a:lnTo>
                      <a:pt x="12179" y="11894"/>
                    </a:lnTo>
                    <a:lnTo>
                      <a:pt x="12179" y="11889"/>
                    </a:lnTo>
                    <a:lnTo>
                      <a:pt x="12180" y="11889"/>
                    </a:lnTo>
                    <a:lnTo>
                      <a:pt x="12180" y="11885"/>
                    </a:lnTo>
                    <a:lnTo>
                      <a:pt x="12182" y="11885"/>
                    </a:lnTo>
                    <a:lnTo>
                      <a:pt x="12182" y="11880"/>
                    </a:lnTo>
                    <a:lnTo>
                      <a:pt x="12184" y="11880"/>
                    </a:lnTo>
                    <a:lnTo>
                      <a:pt x="12184" y="11877"/>
                    </a:lnTo>
                    <a:lnTo>
                      <a:pt x="12185" y="11877"/>
                    </a:lnTo>
                    <a:lnTo>
                      <a:pt x="12185" y="11882"/>
                    </a:lnTo>
                    <a:lnTo>
                      <a:pt x="12184" y="11882"/>
                    </a:lnTo>
                    <a:lnTo>
                      <a:pt x="12184" y="11887"/>
                    </a:lnTo>
                    <a:lnTo>
                      <a:pt x="12182" y="11887"/>
                    </a:lnTo>
                    <a:lnTo>
                      <a:pt x="12182" y="11890"/>
                    </a:lnTo>
                    <a:lnTo>
                      <a:pt x="12180" y="11890"/>
                    </a:lnTo>
                    <a:lnTo>
                      <a:pt x="12180" y="11895"/>
                    </a:lnTo>
                    <a:lnTo>
                      <a:pt x="12179" y="11895"/>
                    </a:lnTo>
                    <a:lnTo>
                      <a:pt x="12179" y="11899"/>
                    </a:lnTo>
                    <a:lnTo>
                      <a:pt x="12177" y="11899"/>
                    </a:lnTo>
                    <a:lnTo>
                      <a:pt x="12177" y="11904"/>
                    </a:lnTo>
                    <a:lnTo>
                      <a:pt x="12175" y="11904"/>
                    </a:lnTo>
                    <a:lnTo>
                      <a:pt x="12175" y="11909"/>
                    </a:lnTo>
                    <a:lnTo>
                      <a:pt x="12174" y="11909"/>
                    </a:lnTo>
                    <a:lnTo>
                      <a:pt x="12174" y="11912"/>
                    </a:lnTo>
                    <a:lnTo>
                      <a:pt x="12172" y="11912"/>
                    </a:lnTo>
                    <a:lnTo>
                      <a:pt x="12172" y="11917"/>
                    </a:lnTo>
                    <a:lnTo>
                      <a:pt x="12170" y="11917"/>
                    </a:lnTo>
                    <a:lnTo>
                      <a:pt x="12170" y="11920"/>
                    </a:lnTo>
                    <a:lnTo>
                      <a:pt x="12169" y="11920"/>
                    </a:lnTo>
                    <a:lnTo>
                      <a:pt x="12169" y="11925"/>
                    </a:lnTo>
                    <a:lnTo>
                      <a:pt x="12167" y="11925"/>
                    </a:lnTo>
                    <a:lnTo>
                      <a:pt x="12167" y="11930"/>
                    </a:lnTo>
                    <a:lnTo>
                      <a:pt x="12165" y="11930"/>
                    </a:lnTo>
                    <a:lnTo>
                      <a:pt x="12165" y="11934"/>
                    </a:lnTo>
                    <a:lnTo>
                      <a:pt x="12164" y="11934"/>
                    </a:lnTo>
                    <a:lnTo>
                      <a:pt x="12164" y="11939"/>
                    </a:lnTo>
                    <a:lnTo>
                      <a:pt x="12162" y="11939"/>
                    </a:lnTo>
                    <a:lnTo>
                      <a:pt x="12162" y="11942"/>
                    </a:lnTo>
                    <a:lnTo>
                      <a:pt x="12160" y="11942"/>
                    </a:lnTo>
                    <a:lnTo>
                      <a:pt x="12160" y="11947"/>
                    </a:lnTo>
                    <a:lnTo>
                      <a:pt x="12159" y="11947"/>
                    </a:lnTo>
                    <a:lnTo>
                      <a:pt x="12159" y="11952"/>
                    </a:lnTo>
                    <a:lnTo>
                      <a:pt x="12157" y="11952"/>
                    </a:lnTo>
                    <a:lnTo>
                      <a:pt x="12157" y="11955"/>
                    </a:lnTo>
                    <a:lnTo>
                      <a:pt x="12155" y="11955"/>
                    </a:lnTo>
                    <a:lnTo>
                      <a:pt x="12155" y="11960"/>
                    </a:lnTo>
                    <a:lnTo>
                      <a:pt x="12154" y="11960"/>
                    </a:lnTo>
                    <a:lnTo>
                      <a:pt x="12154" y="11964"/>
                    </a:lnTo>
                    <a:lnTo>
                      <a:pt x="12152" y="11964"/>
                    </a:lnTo>
                    <a:lnTo>
                      <a:pt x="12152" y="11969"/>
                    </a:lnTo>
                    <a:lnTo>
                      <a:pt x="12150" y="11969"/>
                    </a:lnTo>
                    <a:lnTo>
                      <a:pt x="12150" y="11972"/>
                    </a:lnTo>
                    <a:lnTo>
                      <a:pt x="12149" y="11972"/>
                    </a:lnTo>
                    <a:lnTo>
                      <a:pt x="12149" y="11977"/>
                    </a:lnTo>
                    <a:lnTo>
                      <a:pt x="12147" y="11977"/>
                    </a:lnTo>
                    <a:lnTo>
                      <a:pt x="12147" y="11982"/>
                    </a:lnTo>
                    <a:lnTo>
                      <a:pt x="12145" y="11982"/>
                    </a:lnTo>
                    <a:lnTo>
                      <a:pt x="12145" y="11985"/>
                    </a:lnTo>
                    <a:lnTo>
                      <a:pt x="12144" y="11985"/>
                    </a:lnTo>
                    <a:lnTo>
                      <a:pt x="12144" y="11990"/>
                    </a:lnTo>
                    <a:lnTo>
                      <a:pt x="12142" y="11990"/>
                    </a:lnTo>
                    <a:lnTo>
                      <a:pt x="12142" y="11994"/>
                    </a:lnTo>
                    <a:lnTo>
                      <a:pt x="12140" y="11994"/>
                    </a:lnTo>
                    <a:lnTo>
                      <a:pt x="12140" y="11997"/>
                    </a:lnTo>
                    <a:lnTo>
                      <a:pt x="12139" y="11997"/>
                    </a:lnTo>
                    <a:lnTo>
                      <a:pt x="12139" y="12002"/>
                    </a:lnTo>
                    <a:lnTo>
                      <a:pt x="12137" y="12002"/>
                    </a:lnTo>
                    <a:lnTo>
                      <a:pt x="12137" y="12005"/>
                    </a:lnTo>
                    <a:lnTo>
                      <a:pt x="12135" y="12005"/>
                    </a:lnTo>
                    <a:lnTo>
                      <a:pt x="12135" y="12009"/>
                    </a:lnTo>
                    <a:lnTo>
                      <a:pt x="12134" y="12009"/>
                    </a:lnTo>
                    <a:lnTo>
                      <a:pt x="12134" y="12014"/>
                    </a:lnTo>
                    <a:lnTo>
                      <a:pt x="12132" y="12014"/>
                    </a:lnTo>
                    <a:lnTo>
                      <a:pt x="12132" y="12017"/>
                    </a:lnTo>
                    <a:lnTo>
                      <a:pt x="12130" y="12017"/>
                    </a:lnTo>
                    <a:lnTo>
                      <a:pt x="12130" y="12020"/>
                    </a:lnTo>
                    <a:lnTo>
                      <a:pt x="12129" y="12020"/>
                    </a:lnTo>
                    <a:lnTo>
                      <a:pt x="12129" y="12022"/>
                    </a:lnTo>
                    <a:lnTo>
                      <a:pt x="12127" y="12022"/>
                    </a:lnTo>
                    <a:close/>
                    <a:moveTo>
                      <a:pt x="12185" y="11877"/>
                    </a:moveTo>
                    <a:lnTo>
                      <a:pt x="12185" y="11872"/>
                    </a:lnTo>
                    <a:lnTo>
                      <a:pt x="12187" y="11872"/>
                    </a:lnTo>
                    <a:lnTo>
                      <a:pt x="12187" y="11867"/>
                    </a:lnTo>
                    <a:lnTo>
                      <a:pt x="12189" y="11867"/>
                    </a:lnTo>
                    <a:lnTo>
                      <a:pt x="12189" y="11862"/>
                    </a:lnTo>
                    <a:lnTo>
                      <a:pt x="12190" y="11862"/>
                    </a:lnTo>
                    <a:lnTo>
                      <a:pt x="12190" y="11857"/>
                    </a:lnTo>
                    <a:lnTo>
                      <a:pt x="12192" y="11857"/>
                    </a:lnTo>
                    <a:lnTo>
                      <a:pt x="12192" y="11852"/>
                    </a:lnTo>
                    <a:lnTo>
                      <a:pt x="12194" y="11852"/>
                    </a:lnTo>
                    <a:lnTo>
                      <a:pt x="12194" y="11847"/>
                    </a:lnTo>
                    <a:lnTo>
                      <a:pt x="12195" y="11847"/>
                    </a:lnTo>
                    <a:lnTo>
                      <a:pt x="12195" y="11842"/>
                    </a:lnTo>
                    <a:lnTo>
                      <a:pt x="12197" y="11842"/>
                    </a:lnTo>
                    <a:lnTo>
                      <a:pt x="12197" y="11837"/>
                    </a:lnTo>
                    <a:lnTo>
                      <a:pt x="12199" y="11837"/>
                    </a:lnTo>
                    <a:lnTo>
                      <a:pt x="12199" y="11832"/>
                    </a:lnTo>
                    <a:lnTo>
                      <a:pt x="12200" y="11832"/>
                    </a:lnTo>
                    <a:lnTo>
                      <a:pt x="12200" y="11827"/>
                    </a:lnTo>
                    <a:lnTo>
                      <a:pt x="12202" y="11827"/>
                    </a:lnTo>
                    <a:lnTo>
                      <a:pt x="12202" y="11822"/>
                    </a:lnTo>
                    <a:lnTo>
                      <a:pt x="12204" y="11822"/>
                    </a:lnTo>
                    <a:lnTo>
                      <a:pt x="12204" y="11817"/>
                    </a:lnTo>
                    <a:lnTo>
                      <a:pt x="12205" y="11817"/>
                    </a:lnTo>
                    <a:lnTo>
                      <a:pt x="12205" y="11814"/>
                    </a:lnTo>
                    <a:lnTo>
                      <a:pt x="12207" y="11814"/>
                    </a:lnTo>
                    <a:lnTo>
                      <a:pt x="12207" y="11819"/>
                    </a:lnTo>
                    <a:lnTo>
                      <a:pt x="12205" y="11819"/>
                    </a:lnTo>
                    <a:lnTo>
                      <a:pt x="12205" y="11824"/>
                    </a:lnTo>
                    <a:lnTo>
                      <a:pt x="12204" y="11824"/>
                    </a:lnTo>
                    <a:lnTo>
                      <a:pt x="12204" y="11829"/>
                    </a:lnTo>
                    <a:lnTo>
                      <a:pt x="12202" y="11829"/>
                    </a:lnTo>
                    <a:lnTo>
                      <a:pt x="12202" y="11834"/>
                    </a:lnTo>
                    <a:lnTo>
                      <a:pt x="12200" y="11834"/>
                    </a:lnTo>
                    <a:lnTo>
                      <a:pt x="12200" y="11839"/>
                    </a:lnTo>
                    <a:lnTo>
                      <a:pt x="12199" y="11839"/>
                    </a:lnTo>
                    <a:lnTo>
                      <a:pt x="12199" y="11844"/>
                    </a:lnTo>
                    <a:lnTo>
                      <a:pt x="12197" y="11844"/>
                    </a:lnTo>
                    <a:lnTo>
                      <a:pt x="12197" y="11849"/>
                    </a:lnTo>
                    <a:lnTo>
                      <a:pt x="12195" y="11849"/>
                    </a:lnTo>
                    <a:lnTo>
                      <a:pt x="12195" y="11854"/>
                    </a:lnTo>
                    <a:lnTo>
                      <a:pt x="12194" y="11854"/>
                    </a:lnTo>
                    <a:lnTo>
                      <a:pt x="12194" y="11859"/>
                    </a:lnTo>
                    <a:lnTo>
                      <a:pt x="12192" y="11859"/>
                    </a:lnTo>
                    <a:lnTo>
                      <a:pt x="12192" y="11864"/>
                    </a:lnTo>
                    <a:lnTo>
                      <a:pt x="12190" y="11864"/>
                    </a:lnTo>
                    <a:lnTo>
                      <a:pt x="12190" y="11869"/>
                    </a:lnTo>
                    <a:lnTo>
                      <a:pt x="12189" y="11869"/>
                    </a:lnTo>
                    <a:lnTo>
                      <a:pt x="12189" y="11874"/>
                    </a:lnTo>
                    <a:lnTo>
                      <a:pt x="12187" y="11874"/>
                    </a:lnTo>
                    <a:lnTo>
                      <a:pt x="12187" y="11877"/>
                    </a:lnTo>
                    <a:lnTo>
                      <a:pt x="12185" y="11877"/>
                    </a:lnTo>
                    <a:close/>
                    <a:moveTo>
                      <a:pt x="12207" y="11814"/>
                    </a:moveTo>
                    <a:lnTo>
                      <a:pt x="12207" y="11809"/>
                    </a:lnTo>
                    <a:lnTo>
                      <a:pt x="12209" y="11809"/>
                    </a:lnTo>
                    <a:lnTo>
                      <a:pt x="12209" y="11804"/>
                    </a:lnTo>
                    <a:lnTo>
                      <a:pt x="12210" y="11804"/>
                    </a:lnTo>
                    <a:lnTo>
                      <a:pt x="12210" y="11799"/>
                    </a:lnTo>
                    <a:lnTo>
                      <a:pt x="12212" y="11799"/>
                    </a:lnTo>
                    <a:lnTo>
                      <a:pt x="12212" y="11794"/>
                    </a:lnTo>
                    <a:lnTo>
                      <a:pt x="12214" y="11794"/>
                    </a:lnTo>
                    <a:lnTo>
                      <a:pt x="12214" y="11789"/>
                    </a:lnTo>
                    <a:lnTo>
                      <a:pt x="12215" y="11789"/>
                    </a:lnTo>
                    <a:lnTo>
                      <a:pt x="12215" y="11784"/>
                    </a:lnTo>
                    <a:lnTo>
                      <a:pt x="12217" y="11784"/>
                    </a:lnTo>
                    <a:lnTo>
                      <a:pt x="12217" y="11779"/>
                    </a:lnTo>
                    <a:lnTo>
                      <a:pt x="12219" y="11779"/>
                    </a:lnTo>
                    <a:lnTo>
                      <a:pt x="12219" y="11774"/>
                    </a:lnTo>
                    <a:lnTo>
                      <a:pt x="12220" y="11774"/>
                    </a:lnTo>
                    <a:lnTo>
                      <a:pt x="12220" y="11769"/>
                    </a:lnTo>
                    <a:lnTo>
                      <a:pt x="12222" y="11769"/>
                    </a:lnTo>
                    <a:lnTo>
                      <a:pt x="12222" y="11764"/>
                    </a:lnTo>
                    <a:lnTo>
                      <a:pt x="12224" y="11764"/>
                    </a:lnTo>
                    <a:lnTo>
                      <a:pt x="12224" y="11759"/>
                    </a:lnTo>
                    <a:lnTo>
                      <a:pt x="12225" y="11759"/>
                    </a:lnTo>
                    <a:lnTo>
                      <a:pt x="12225" y="11754"/>
                    </a:lnTo>
                    <a:lnTo>
                      <a:pt x="12227" y="11754"/>
                    </a:lnTo>
                    <a:lnTo>
                      <a:pt x="12227" y="11749"/>
                    </a:lnTo>
                    <a:lnTo>
                      <a:pt x="12229" y="11749"/>
                    </a:lnTo>
                    <a:lnTo>
                      <a:pt x="12229" y="11744"/>
                    </a:lnTo>
                    <a:lnTo>
                      <a:pt x="12230" y="11744"/>
                    </a:lnTo>
                    <a:lnTo>
                      <a:pt x="12230" y="11739"/>
                    </a:lnTo>
                    <a:lnTo>
                      <a:pt x="12232" y="11739"/>
                    </a:lnTo>
                    <a:lnTo>
                      <a:pt x="12232" y="11735"/>
                    </a:lnTo>
                    <a:lnTo>
                      <a:pt x="12234" y="11735"/>
                    </a:lnTo>
                    <a:lnTo>
                      <a:pt x="12234" y="11740"/>
                    </a:lnTo>
                    <a:lnTo>
                      <a:pt x="12232" y="11740"/>
                    </a:lnTo>
                    <a:lnTo>
                      <a:pt x="12232" y="11745"/>
                    </a:lnTo>
                    <a:lnTo>
                      <a:pt x="12230" y="11745"/>
                    </a:lnTo>
                    <a:lnTo>
                      <a:pt x="12230" y="11750"/>
                    </a:lnTo>
                    <a:lnTo>
                      <a:pt x="12229" y="11750"/>
                    </a:lnTo>
                    <a:lnTo>
                      <a:pt x="12229" y="11755"/>
                    </a:lnTo>
                    <a:lnTo>
                      <a:pt x="12227" y="11755"/>
                    </a:lnTo>
                    <a:lnTo>
                      <a:pt x="12227" y="11760"/>
                    </a:lnTo>
                    <a:lnTo>
                      <a:pt x="12225" y="11760"/>
                    </a:lnTo>
                    <a:lnTo>
                      <a:pt x="12225" y="11765"/>
                    </a:lnTo>
                    <a:lnTo>
                      <a:pt x="12224" y="11765"/>
                    </a:lnTo>
                    <a:lnTo>
                      <a:pt x="12224" y="11770"/>
                    </a:lnTo>
                    <a:lnTo>
                      <a:pt x="12222" y="11770"/>
                    </a:lnTo>
                    <a:lnTo>
                      <a:pt x="12222" y="11775"/>
                    </a:lnTo>
                    <a:lnTo>
                      <a:pt x="12220" y="11775"/>
                    </a:lnTo>
                    <a:lnTo>
                      <a:pt x="12220" y="11780"/>
                    </a:lnTo>
                    <a:lnTo>
                      <a:pt x="12219" y="11780"/>
                    </a:lnTo>
                    <a:lnTo>
                      <a:pt x="12219" y="11785"/>
                    </a:lnTo>
                    <a:lnTo>
                      <a:pt x="12217" y="11785"/>
                    </a:lnTo>
                    <a:lnTo>
                      <a:pt x="12217" y="11790"/>
                    </a:lnTo>
                    <a:lnTo>
                      <a:pt x="12215" y="11790"/>
                    </a:lnTo>
                    <a:lnTo>
                      <a:pt x="12215" y="11795"/>
                    </a:lnTo>
                    <a:lnTo>
                      <a:pt x="12214" y="11795"/>
                    </a:lnTo>
                    <a:lnTo>
                      <a:pt x="12214" y="11800"/>
                    </a:lnTo>
                    <a:lnTo>
                      <a:pt x="12212" y="11800"/>
                    </a:lnTo>
                    <a:lnTo>
                      <a:pt x="12212" y="11805"/>
                    </a:lnTo>
                    <a:lnTo>
                      <a:pt x="12210" y="11805"/>
                    </a:lnTo>
                    <a:lnTo>
                      <a:pt x="12210" y="11810"/>
                    </a:lnTo>
                    <a:lnTo>
                      <a:pt x="12209" y="11810"/>
                    </a:lnTo>
                    <a:lnTo>
                      <a:pt x="12209" y="11814"/>
                    </a:lnTo>
                    <a:lnTo>
                      <a:pt x="12207" y="11814"/>
                    </a:lnTo>
                    <a:close/>
                    <a:moveTo>
                      <a:pt x="12234" y="11730"/>
                    </a:moveTo>
                    <a:lnTo>
                      <a:pt x="12235" y="11730"/>
                    </a:lnTo>
                    <a:lnTo>
                      <a:pt x="12235" y="11735"/>
                    </a:lnTo>
                    <a:lnTo>
                      <a:pt x="12234" y="11735"/>
                    </a:lnTo>
                    <a:lnTo>
                      <a:pt x="12234" y="11730"/>
                    </a:lnTo>
                    <a:close/>
                    <a:moveTo>
                      <a:pt x="12235" y="11725"/>
                    </a:moveTo>
                    <a:lnTo>
                      <a:pt x="12237" y="11725"/>
                    </a:lnTo>
                    <a:lnTo>
                      <a:pt x="12237" y="11730"/>
                    </a:lnTo>
                    <a:lnTo>
                      <a:pt x="12235" y="11730"/>
                    </a:lnTo>
                    <a:lnTo>
                      <a:pt x="12235" y="11725"/>
                    </a:lnTo>
                    <a:close/>
                    <a:moveTo>
                      <a:pt x="12237" y="11725"/>
                    </a:moveTo>
                    <a:lnTo>
                      <a:pt x="12237" y="11719"/>
                    </a:lnTo>
                    <a:lnTo>
                      <a:pt x="12239" y="11719"/>
                    </a:lnTo>
                    <a:lnTo>
                      <a:pt x="12239" y="11714"/>
                    </a:lnTo>
                    <a:lnTo>
                      <a:pt x="12240" y="11714"/>
                    </a:lnTo>
                    <a:lnTo>
                      <a:pt x="12240" y="11707"/>
                    </a:lnTo>
                    <a:lnTo>
                      <a:pt x="12242" y="11707"/>
                    </a:lnTo>
                    <a:lnTo>
                      <a:pt x="12242" y="11702"/>
                    </a:lnTo>
                    <a:lnTo>
                      <a:pt x="12244" y="11702"/>
                    </a:lnTo>
                    <a:lnTo>
                      <a:pt x="12244" y="11695"/>
                    </a:lnTo>
                    <a:lnTo>
                      <a:pt x="12245" y="11695"/>
                    </a:lnTo>
                    <a:lnTo>
                      <a:pt x="12245" y="11690"/>
                    </a:lnTo>
                    <a:lnTo>
                      <a:pt x="12247" y="11690"/>
                    </a:lnTo>
                    <a:lnTo>
                      <a:pt x="12247" y="11684"/>
                    </a:lnTo>
                    <a:lnTo>
                      <a:pt x="12249" y="11684"/>
                    </a:lnTo>
                    <a:lnTo>
                      <a:pt x="12249" y="11679"/>
                    </a:lnTo>
                    <a:lnTo>
                      <a:pt x="12250" y="11679"/>
                    </a:lnTo>
                    <a:lnTo>
                      <a:pt x="12250" y="11672"/>
                    </a:lnTo>
                    <a:lnTo>
                      <a:pt x="12252" y="11672"/>
                    </a:lnTo>
                    <a:lnTo>
                      <a:pt x="12252" y="11667"/>
                    </a:lnTo>
                    <a:lnTo>
                      <a:pt x="12254" y="11667"/>
                    </a:lnTo>
                    <a:lnTo>
                      <a:pt x="12254" y="11660"/>
                    </a:lnTo>
                    <a:lnTo>
                      <a:pt x="12255" y="11660"/>
                    </a:lnTo>
                    <a:lnTo>
                      <a:pt x="12255" y="11655"/>
                    </a:lnTo>
                    <a:lnTo>
                      <a:pt x="12257" y="11655"/>
                    </a:lnTo>
                    <a:lnTo>
                      <a:pt x="12257" y="11649"/>
                    </a:lnTo>
                    <a:lnTo>
                      <a:pt x="12259" y="11649"/>
                    </a:lnTo>
                    <a:lnTo>
                      <a:pt x="12259" y="11644"/>
                    </a:lnTo>
                    <a:lnTo>
                      <a:pt x="12260" y="11644"/>
                    </a:lnTo>
                    <a:lnTo>
                      <a:pt x="12260" y="11650"/>
                    </a:lnTo>
                    <a:lnTo>
                      <a:pt x="12259" y="11650"/>
                    </a:lnTo>
                    <a:lnTo>
                      <a:pt x="12259" y="11657"/>
                    </a:lnTo>
                    <a:lnTo>
                      <a:pt x="12257" y="11657"/>
                    </a:lnTo>
                    <a:lnTo>
                      <a:pt x="12257" y="11662"/>
                    </a:lnTo>
                    <a:lnTo>
                      <a:pt x="12255" y="11662"/>
                    </a:lnTo>
                    <a:lnTo>
                      <a:pt x="12255" y="11669"/>
                    </a:lnTo>
                    <a:lnTo>
                      <a:pt x="12254" y="11669"/>
                    </a:lnTo>
                    <a:lnTo>
                      <a:pt x="12254" y="11674"/>
                    </a:lnTo>
                    <a:lnTo>
                      <a:pt x="12252" y="11674"/>
                    </a:lnTo>
                    <a:lnTo>
                      <a:pt x="12252" y="11680"/>
                    </a:lnTo>
                    <a:lnTo>
                      <a:pt x="12250" y="11680"/>
                    </a:lnTo>
                    <a:lnTo>
                      <a:pt x="12250" y="11685"/>
                    </a:lnTo>
                    <a:lnTo>
                      <a:pt x="12249" y="11685"/>
                    </a:lnTo>
                    <a:lnTo>
                      <a:pt x="12249" y="11692"/>
                    </a:lnTo>
                    <a:lnTo>
                      <a:pt x="12247" y="11692"/>
                    </a:lnTo>
                    <a:lnTo>
                      <a:pt x="12247" y="11697"/>
                    </a:lnTo>
                    <a:lnTo>
                      <a:pt x="12245" y="11697"/>
                    </a:lnTo>
                    <a:lnTo>
                      <a:pt x="12245" y="11704"/>
                    </a:lnTo>
                    <a:lnTo>
                      <a:pt x="12244" y="11704"/>
                    </a:lnTo>
                    <a:lnTo>
                      <a:pt x="12244" y="11709"/>
                    </a:lnTo>
                    <a:lnTo>
                      <a:pt x="12242" y="11709"/>
                    </a:lnTo>
                    <a:lnTo>
                      <a:pt x="12242" y="11715"/>
                    </a:lnTo>
                    <a:lnTo>
                      <a:pt x="12240" y="11715"/>
                    </a:lnTo>
                    <a:lnTo>
                      <a:pt x="12240" y="11720"/>
                    </a:lnTo>
                    <a:lnTo>
                      <a:pt x="12239" y="11720"/>
                    </a:lnTo>
                    <a:lnTo>
                      <a:pt x="12239" y="11725"/>
                    </a:lnTo>
                    <a:lnTo>
                      <a:pt x="12237" y="11725"/>
                    </a:lnTo>
                    <a:close/>
                    <a:moveTo>
                      <a:pt x="12260" y="11644"/>
                    </a:moveTo>
                    <a:lnTo>
                      <a:pt x="12260" y="11637"/>
                    </a:lnTo>
                    <a:lnTo>
                      <a:pt x="12262" y="11637"/>
                    </a:lnTo>
                    <a:lnTo>
                      <a:pt x="12262" y="11632"/>
                    </a:lnTo>
                    <a:lnTo>
                      <a:pt x="12264" y="11632"/>
                    </a:lnTo>
                    <a:lnTo>
                      <a:pt x="12264" y="11639"/>
                    </a:lnTo>
                    <a:lnTo>
                      <a:pt x="12262" y="11639"/>
                    </a:lnTo>
                    <a:lnTo>
                      <a:pt x="12262" y="11644"/>
                    </a:lnTo>
                    <a:lnTo>
                      <a:pt x="12260" y="11644"/>
                    </a:lnTo>
                    <a:close/>
                    <a:moveTo>
                      <a:pt x="12264" y="11632"/>
                    </a:moveTo>
                    <a:lnTo>
                      <a:pt x="12264" y="11625"/>
                    </a:lnTo>
                    <a:lnTo>
                      <a:pt x="12265" y="11625"/>
                    </a:lnTo>
                    <a:lnTo>
                      <a:pt x="12265" y="11620"/>
                    </a:lnTo>
                    <a:lnTo>
                      <a:pt x="12267" y="11620"/>
                    </a:lnTo>
                    <a:lnTo>
                      <a:pt x="12267" y="11627"/>
                    </a:lnTo>
                    <a:lnTo>
                      <a:pt x="12265" y="11627"/>
                    </a:lnTo>
                    <a:lnTo>
                      <a:pt x="12265" y="11632"/>
                    </a:lnTo>
                    <a:lnTo>
                      <a:pt x="12264" y="11632"/>
                    </a:lnTo>
                    <a:close/>
                    <a:moveTo>
                      <a:pt x="12267" y="11620"/>
                    </a:moveTo>
                    <a:lnTo>
                      <a:pt x="12267" y="11614"/>
                    </a:lnTo>
                    <a:lnTo>
                      <a:pt x="12269" y="11614"/>
                    </a:lnTo>
                    <a:lnTo>
                      <a:pt x="12269" y="11609"/>
                    </a:lnTo>
                    <a:lnTo>
                      <a:pt x="12270" y="11609"/>
                    </a:lnTo>
                    <a:lnTo>
                      <a:pt x="12270" y="11615"/>
                    </a:lnTo>
                    <a:lnTo>
                      <a:pt x="12269" y="11615"/>
                    </a:lnTo>
                    <a:lnTo>
                      <a:pt x="12269" y="11620"/>
                    </a:lnTo>
                    <a:lnTo>
                      <a:pt x="12267" y="11620"/>
                    </a:lnTo>
                    <a:close/>
                    <a:moveTo>
                      <a:pt x="12270" y="11609"/>
                    </a:moveTo>
                    <a:lnTo>
                      <a:pt x="12270" y="11602"/>
                    </a:lnTo>
                    <a:lnTo>
                      <a:pt x="12272" y="11602"/>
                    </a:lnTo>
                    <a:lnTo>
                      <a:pt x="12272" y="11597"/>
                    </a:lnTo>
                    <a:lnTo>
                      <a:pt x="12274" y="11597"/>
                    </a:lnTo>
                    <a:lnTo>
                      <a:pt x="12274" y="11604"/>
                    </a:lnTo>
                    <a:lnTo>
                      <a:pt x="12272" y="11604"/>
                    </a:lnTo>
                    <a:lnTo>
                      <a:pt x="12272" y="11609"/>
                    </a:lnTo>
                    <a:lnTo>
                      <a:pt x="12270" y="11609"/>
                    </a:lnTo>
                    <a:close/>
                    <a:moveTo>
                      <a:pt x="12274" y="11597"/>
                    </a:moveTo>
                    <a:lnTo>
                      <a:pt x="12274" y="11590"/>
                    </a:lnTo>
                    <a:lnTo>
                      <a:pt x="12275" y="11590"/>
                    </a:lnTo>
                    <a:lnTo>
                      <a:pt x="12275" y="11585"/>
                    </a:lnTo>
                    <a:lnTo>
                      <a:pt x="12277" y="11585"/>
                    </a:lnTo>
                    <a:lnTo>
                      <a:pt x="12277" y="11592"/>
                    </a:lnTo>
                    <a:lnTo>
                      <a:pt x="12275" y="11592"/>
                    </a:lnTo>
                    <a:lnTo>
                      <a:pt x="12275" y="11597"/>
                    </a:lnTo>
                    <a:lnTo>
                      <a:pt x="12274" y="11597"/>
                    </a:lnTo>
                    <a:close/>
                    <a:moveTo>
                      <a:pt x="12277" y="11585"/>
                    </a:moveTo>
                    <a:lnTo>
                      <a:pt x="12277" y="11579"/>
                    </a:lnTo>
                    <a:lnTo>
                      <a:pt x="12279" y="11579"/>
                    </a:lnTo>
                    <a:lnTo>
                      <a:pt x="12279" y="11572"/>
                    </a:lnTo>
                    <a:lnTo>
                      <a:pt x="12280" y="11572"/>
                    </a:lnTo>
                    <a:lnTo>
                      <a:pt x="12280" y="11565"/>
                    </a:lnTo>
                    <a:lnTo>
                      <a:pt x="12282" y="11565"/>
                    </a:lnTo>
                    <a:lnTo>
                      <a:pt x="12282" y="11559"/>
                    </a:lnTo>
                    <a:lnTo>
                      <a:pt x="12284" y="11559"/>
                    </a:lnTo>
                    <a:lnTo>
                      <a:pt x="12284" y="11552"/>
                    </a:lnTo>
                    <a:lnTo>
                      <a:pt x="12285" y="11552"/>
                    </a:lnTo>
                    <a:lnTo>
                      <a:pt x="12285" y="11544"/>
                    </a:lnTo>
                    <a:lnTo>
                      <a:pt x="12287" y="11544"/>
                    </a:lnTo>
                    <a:lnTo>
                      <a:pt x="12287" y="11537"/>
                    </a:lnTo>
                    <a:lnTo>
                      <a:pt x="12289" y="11537"/>
                    </a:lnTo>
                    <a:lnTo>
                      <a:pt x="12289" y="11530"/>
                    </a:lnTo>
                    <a:lnTo>
                      <a:pt x="12290" y="11530"/>
                    </a:lnTo>
                    <a:lnTo>
                      <a:pt x="12290" y="11522"/>
                    </a:lnTo>
                    <a:lnTo>
                      <a:pt x="12292" y="11522"/>
                    </a:lnTo>
                    <a:lnTo>
                      <a:pt x="12292" y="11515"/>
                    </a:lnTo>
                    <a:lnTo>
                      <a:pt x="12294" y="11515"/>
                    </a:lnTo>
                    <a:lnTo>
                      <a:pt x="12294" y="11509"/>
                    </a:lnTo>
                    <a:lnTo>
                      <a:pt x="12295" y="11509"/>
                    </a:lnTo>
                    <a:lnTo>
                      <a:pt x="12295" y="11502"/>
                    </a:lnTo>
                    <a:lnTo>
                      <a:pt x="12297" y="11502"/>
                    </a:lnTo>
                    <a:lnTo>
                      <a:pt x="12297" y="11510"/>
                    </a:lnTo>
                    <a:lnTo>
                      <a:pt x="12295" y="11510"/>
                    </a:lnTo>
                    <a:lnTo>
                      <a:pt x="12295" y="11517"/>
                    </a:lnTo>
                    <a:lnTo>
                      <a:pt x="12294" y="11517"/>
                    </a:lnTo>
                    <a:lnTo>
                      <a:pt x="12294" y="11524"/>
                    </a:lnTo>
                    <a:lnTo>
                      <a:pt x="12292" y="11524"/>
                    </a:lnTo>
                    <a:lnTo>
                      <a:pt x="12292" y="11532"/>
                    </a:lnTo>
                    <a:lnTo>
                      <a:pt x="12290" y="11532"/>
                    </a:lnTo>
                    <a:lnTo>
                      <a:pt x="12290" y="11539"/>
                    </a:lnTo>
                    <a:lnTo>
                      <a:pt x="12289" y="11539"/>
                    </a:lnTo>
                    <a:lnTo>
                      <a:pt x="12289" y="11545"/>
                    </a:lnTo>
                    <a:lnTo>
                      <a:pt x="12287" y="11545"/>
                    </a:lnTo>
                    <a:lnTo>
                      <a:pt x="12287" y="11554"/>
                    </a:lnTo>
                    <a:lnTo>
                      <a:pt x="12285" y="11554"/>
                    </a:lnTo>
                    <a:lnTo>
                      <a:pt x="12285" y="11560"/>
                    </a:lnTo>
                    <a:lnTo>
                      <a:pt x="12284" y="11560"/>
                    </a:lnTo>
                    <a:lnTo>
                      <a:pt x="12284" y="11567"/>
                    </a:lnTo>
                    <a:lnTo>
                      <a:pt x="12282" y="11567"/>
                    </a:lnTo>
                    <a:lnTo>
                      <a:pt x="12282" y="11574"/>
                    </a:lnTo>
                    <a:lnTo>
                      <a:pt x="12280" y="11574"/>
                    </a:lnTo>
                    <a:lnTo>
                      <a:pt x="12280" y="11580"/>
                    </a:lnTo>
                    <a:lnTo>
                      <a:pt x="12279" y="11580"/>
                    </a:lnTo>
                    <a:lnTo>
                      <a:pt x="12279" y="11585"/>
                    </a:lnTo>
                    <a:lnTo>
                      <a:pt x="12277" y="11585"/>
                    </a:lnTo>
                    <a:close/>
                    <a:moveTo>
                      <a:pt x="11707" y="11564"/>
                    </a:moveTo>
                    <a:lnTo>
                      <a:pt x="11709" y="11564"/>
                    </a:lnTo>
                    <a:lnTo>
                      <a:pt x="11709" y="11569"/>
                    </a:lnTo>
                    <a:lnTo>
                      <a:pt x="11707" y="11569"/>
                    </a:lnTo>
                    <a:lnTo>
                      <a:pt x="11707" y="11564"/>
                    </a:lnTo>
                    <a:close/>
                    <a:moveTo>
                      <a:pt x="11710" y="11557"/>
                    </a:moveTo>
                    <a:lnTo>
                      <a:pt x="11710" y="11554"/>
                    </a:lnTo>
                    <a:lnTo>
                      <a:pt x="11712" y="11554"/>
                    </a:lnTo>
                    <a:lnTo>
                      <a:pt x="11712" y="11550"/>
                    </a:lnTo>
                    <a:lnTo>
                      <a:pt x="11714" y="11550"/>
                    </a:lnTo>
                    <a:lnTo>
                      <a:pt x="11714" y="11555"/>
                    </a:lnTo>
                    <a:lnTo>
                      <a:pt x="11712" y="11555"/>
                    </a:lnTo>
                    <a:lnTo>
                      <a:pt x="11712" y="11557"/>
                    </a:lnTo>
                    <a:lnTo>
                      <a:pt x="11710" y="11557"/>
                    </a:lnTo>
                    <a:close/>
                    <a:moveTo>
                      <a:pt x="11719" y="11530"/>
                    </a:moveTo>
                    <a:lnTo>
                      <a:pt x="11720" y="11530"/>
                    </a:lnTo>
                    <a:lnTo>
                      <a:pt x="11720" y="11532"/>
                    </a:lnTo>
                    <a:lnTo>
                      <a:pt x="11719" y="11532"/>
                    </a:lnTo>
                    <a:lnTo>
                      <a:pt x="11719" y="11530"/>
                    </a:lnTo>
                    <a:close/>
                    <a:moveTo>
                      <a:pt x="11720" y="11522"/>
                    </a:moveTo>
                    <a:lnTo>
                      <a:pt x="11722" y="11522"/>
                    </a:lnTo>
                    <a:lnTo>
                      <a:pt x="11722" y="11525"/>
                    </a:lnTo>
                    <a:lnTo>
                      <a:pt x="11720" y="11525"/>
                    </a:lnTo>
                    <a:lnTo>
                      <a:pt x="11720" y="11522"/>
                    </a:lnTo>
                    <a:close/>
                    <a:moveTo>
                      <a:pt x="11724" y="11509"/>
                    </a:moveTo>
                    <a:lnTo>
                      <a:pt x="11725" y="11509"/>
                    </a:lnTo>
                    <a:lnTo>
                      <a:pt x="11725" y="11514"/>
                    </a:lnTo>
                    <a:lnTo>
                      <a:pt x="11724" y="11514"/>
                    </a:lnTo>
                    <a:lnTo>
                      <a:pt x="11724" y="11509"/>
                    </a:lnTo>
                    <a:close/>
                    <a:moveTo>
                      <a:pt x="11725" y="11504"/>
                    </a:moveTo>
                    <a:lnTo>
                      <a:pt x="11727" y="11504"/>
                    </a:lnTo>
                    <a:lnTo>
                      <a:pt x="11727" y="11507"/>
                    </a:lnTo>
                    <a:lnTo>
                      <a:pt x="11725" y="11507"/>
                    </a:lnTo>
                    <a:lnTo>
                      <a:pt x="11725" y="11504"/>
                    </a:lnTo>
                    <a:close/>
                    <a:moveTo>
                      <a:pt x="11727" y="11502"/>
                    </a:moveTo>
                    <a:lnTo>
                      <a:pt x="11729" y="11502"/>
                    </a:lnTo>
                    <a:lnTo>
                      <a:pt x="11729" y="11504"/>
                    </a:lnTo>
                    <a:lnTo>
                      <a:pt x="11727" y="11504"/>
                    </a:lnTo>
                    <a:lnTo>
                      <a:pt x="11727" y="11502"/>
                    </a:lnTo>
                    <a:close/>
                    <a:moveTo>
                      <a:pt x="12297" y="11502"/>
                    </a:moveTo>
                    <a:lnTo>
                      <a:pt x="12297" y="11494"/>
                    </a:lnTo>
                    <a:lnTo>
                      <a:pt x="12299" y="11494"/>
                    </a:lnTo>
                    <a:lnTo>
                      <a:pt x="12299" y="11487"/>
                    </a:lnTo>
                    <a:lnTo>
                      <a:pt x="12300" y="11487"/>
                    </a:lnTo>
                    <a:lnTo>
                      <a:pt x="12300" y="11480"/>
                    </a:lnTo>
                    <a:lnTo>
                      <a:pt x="12302" y="11480"/>
                    </a:lnTo>
                    <a:lnTo>
                      <a:pt x="12302" y="11489"/>
                    </a:lnTo>
                    <a:lnTo>
                      <a:pt x="12300" y="11489"/>
                    </a:lnTo>
                    <a:lnTo>
                      <a:pt x="12300" y="11495"/>
                    </a:lnTo>
                    <a:lnTo>
                      <a:pt x="12299" y="11495"/>
                    </a:lnTo>
                    <a:lnTo>
                      <a:pt x="12299" y="11502"/>
                    </a:lnTo>
                    <a:lnTo>
                      <a:pt x="12297" y="11502"/>
                    </a:lnTo>
                    <a:close/>
                    <a:moveTo>
                      <a:pt x="12302" y="11480"/>
                    </a:moveTo>
                    <a:lnTo>
                      <a:pt x="12302" y="11472"/>
                    </a:lnTo>
                    <a:lnTo>
                      <a:pt x="12304" y="11472"/>
                    </a:lnTo>
                    <a:lnTo>
                      <a:pt x="12304" y="11465"/>
                    </a:lnTo>
                    <a:lnTo>
                      <a:pt x="12305" y="11465"/>
                    </a:lnTo>
                    <a:lnTo>
                      <a:pt x="12305" y="11459"/>
                    </a:lnTo>
                    <a:lnTo>
                      <a:pt x="12307" y="11459"/>
                    </a:lnTo>
                    <a:lnTo>
                      <a:pt x="12307" y="11467"/>
                    </a:lnTo>
                    <a:lnTo>
                      <a:pt x="12305" y="11467"/>
                    </a:lnTo>
                    <a:lnTo>
                      <a:pt x="12305" y="11474"/>
                    </a:lnTo>
                    <a:lnTo>
                      <a:pt x="12304" y="11474"/>
                    </a:lnTo>
                    <a:lnTo>
                      <a:pt x="12304" y="11480"/>
                    </a:lnTo>
                    <a:lnTo>
                      <a:pt x="12302" y="11480"/>
                    </a:lnTo>
                    <a:close/>
                    <a:moveTo>
                      <a:pt x="12307" y="11452"/>
                    </a:moveTo>
                    <a:lnTo>
                      <a:pt x="12309" y="11452"/>
                    </a:lnTo>
                    <a:lnTo>
                      <a:pt x="12309" y="11459"/>
                    </a:lnTo>
                    <a:lnTo>
                      <a:pt x="12307" y="11459"/>
                    </a:lnTo>
                    <a:lnTo>
                      <a:pt x="12307" y="11452"/>
                    </a:lnTo>
                    <a:close/>
                    <a:moveTo>
                      <a:pt x="11740" y="11452"/>
                    </a:moveTo>
                    <a:lnTo>
                      <a:pt x="11740" y="11449"/>
                    </a:lnTo>
                    <a:lnTo>
                      <a:pt x="11742" y="11449"/>
                    </a:lnTo>
                    <a:lnTo>
                      <a:pt x="11742" y="11442"/>
                    </a:lnTo>
                    <a:lnTo>
                      <a:pt x="11744" y="11442"/>
                    </a:lnTo>
                    <a:lnTo>
                      <a:pt x="11744" y="11435"/>
                    </a:lnTo>
                    <a:lnTo>
                      <a:pt x="11745" y="11435"/>
                    </a:lnTo>
                    <a:lnTo>
                      <a:pt x="11745" y="11429"/>
                    </a:lnTo>
                    <a:lnTo>
                      <a:pt x="11747" y="11429"/>
                    </a:lnTo>
                    <a:lnTo>
                      <a:pt x="11747" y="11425"/>
                    </a:lnTo>
                    <a:lnTo>
                      <a:pt x="11749" y="11425"/>
                    </a:lnTo>
                    <a:lnTo>
                      <a:pt x="11749" y="11430"/>
                    </a:lnTo>
                    <a:lnTo>
                      <a:pt x="11747" y="11430"/>
                    </a:lnTo>
                    <a:lnTo>
                      <a:pt x="11747" y="11437"/>
                    </a:lnTo>
                    <a:lnTo>
                      <a:pt x="11745" y="11437"/>
                    </a:lnTo>
                    <a:lnTo>
                      <a:pt x="11745" y="11444"/>
                    </a:lnTo>
                    <a:lnTo>
                      <a:pt x="11744" y="11444"/>
                    </a:lnTo>
                    <a:lnTo>
                      <a:pt x="11744" y="11450"/>
                    </a:lnTo>
                    <a:lnTo>
                      <a:pt x="11742" y="11450"/>
                    </a:lnTo>
                    <a:lnTo>
                      <a:pt x="11742" y="11452"/>
                    </a:lnTo>
                    <a:lnTo>
                      <a:pt x="11740" y="11452"/>
                    </a:lnTo>
                    <a:close/>
                    <a:moveTo>
                      <a:pt x="12309" y="11452"/>
                    </a:moveTo>
                    <a:lnTo>
                      <a:pt x="12309" y="11444"/>
                    </a:lnTo>
                    <a:lnTo>
                      <a:pt x="12310" y="11444"/>
                    </a:lnTo>
                    <a:lnTo>
                      <a:pt x="12310" y="11437"/>
                    </a:lnTo>
                    <a:lnTo>
                      <a:pt x="12312" y="11437"/>
                    </a:lnTo>
                    <a:lnTo>
                      <a:pt x="12312" y="11445"/>
                    </a:lnTo>
                    <a:lnTo>
                      <a:pt x="12310" y="11445"/>
                    </a:lnTo>
                    <a:lnTo>
                      <a:pt x="12310" y="11452"/>
                    </a:lnTo>
                    <a:lnTo>
                      <a:pt x="12309" y="11452"/>
                    </a:lnTo>
                    <a:close/>
                    <a:moveTo>
                      <a:pt x="12312" y="11430"/>
                    </a:moveTo>
                    <a:lnTo>
                      <a:pt x="12314" y="11430"/>
                    </a:lnTo>
                    <a:lnTo>
                      <a:pt x="12314" y="11437"/>
                    </a:lnTo>
                    <a:lnTo>
                      <a:pt x="12312" y="11437"/>
                    </a:lnTo>
                    <a:lnTo>
                      <a:pt x="12312" y="11430"/>
                    </a:lnTo>
                    <a:close/>
                    <a:moveTo>
                      <a:pt x="12314" y="11430"/>
                    </a:moveTo>
                    <a:lnTo>
                      <a:pt x="12314" y="11422"/>
                    </a:lnTo>
                    <a:lnTo>
                      <a:pt x="12315" y="11422"/>
                    </a:lnTo>
                    <a:lnTo>
                      <a:pt x="12315" y="11414"/>
                    </a:lnTo>
                    <a:lnTo>
                      <a:pt x="12317" y="11414"/>
                    </a:lnTo>
                    <a:lnTo>
                      <a:pt x="12317" y="11404"/>
                    </a:lnTo>
                    <a:lnTo>
                      <a:pt x="12319" y="11404"/>
                    </a:lnTo>
                    <a:lnTo>
                      <a:pt x="12319" y="11395"/>
                    </a:lnTo>
                    <a:lnTo>
                      <a:pt x="12320" y="11395"/>
                    </a:lnTo>
                    <a:lnTo>
                      <a:pt x="12320" y="11385"/>
                    </a:lnTo>
                    <a:lnTo>
                      <a:pt x="12322" y="11385"/>
                    </a:lnTo>
                    <a:lnTo>
                      <a:pt x="12322" y="11377"/>
                    </a:lnTo>
                    <a:lnTo>
                      <a:pt x="12324" y="11377"/>
                    </a:lnTo>
                    <a:lnTo>
                      <a:pt x="12324" y="11367"/>
                    </a:lnTo>
                    <a:lnTo>
                      <a:pt x="12325" y="11367"/>
                    </a:lnTo>
                    <a:lnTo>
                      <a:pt x="12325" y="11359"/>
                    </a:lnTo>
                    <a:lnTo>
                      <a:pt x="12327" y="11359"/>
                    </a:lnTo>
                    <a:lnTo>
                      <a:pt x="12327" y="11349"/>
                    </a:lnTo>
                    <a:lnTo>
                      <a:pt x="12329" y="11349"/>
                    </a:lnTo>
                    <a:lnTo>
                      <a:pt x="12329" y="11340"/>
                    </a:lnTo>
                    <a:lnTo>
                      <a:pt x="12330" y="11340"/>
                    </a:lnTo>
                    <a:lnTo>
                      <a:pt x="12330" y="11330"/>
                    </a:lnTo>
                    <a:lnTo>
                      <a:pt x="12332" y="11330"/>
                    </a:lnTo>
                    <a:lnTo>
                      <a:pt x="12332" y="11322"/>
                    </a:lnTo>
                    <a:lnTo>
                      <a:pt x="12334" y="11322"/>
                    </a:lnTo>
                    <a:lnTo>
                      <a:pt x="12334" y="11332"/>
                    </a:lnTo>
                    <a:lnTo>
                      <a:pt x="12332" y="11332"/>
                    </a:lnTo>
                    <a:lnTo>
                      <a:pt x="12332" y="11342"/>
                    </a:lnTo>
                    <a:lnTo>
                      <a:pt x="12330" y="11342"/>
                    </a:lnTo>
                    <a:lnTo>
                      <a:pt x="12330" y="11350"/>
                    </a:lnTo>
                    <a:lnTo>
                      <a:pt x="12329" y="11350"/>
                    </a:lnTo>
                    <a:lnTo>
                      <a:pt x="12329" y="11360"/>
                    </a:lnTo>
                    <a:lnTo>
                      <a:pt x="12327" y="11360"/>
                    </a:lnTo>
                    <a:lnTo>
                      <a:pt x="12327" y="11369"/>
                    </a:lnTo>
                    <a:lnTo>
                      <a:pt x="12325" y="11369"/>
                    </a:lnTo>
                    <a:lnTo>
                      <a:pt x="12325" y="11379"/>
                    </a:lnTo>
                    <a:lnTo>
                      <a:pt x="12324" y="11379"/>
                    </a:lnTo>
                    <a:lnTo>
                      <a:pt x="12324" y="11387"/>
                    </a:lnTo>
                    <a:lnTo>
                      <a:pt x="12322" y="11387"/>
                    </a:lnTo>
                    <a:lnTo>
                      <a:pt x="12322" y="11397"/>
                    </a:lnTo>
                    <a:lnTo>
                      <a:pt x="12320" y="11397"/>
                    </a:lnTo>
                    <a:lnTo>
                      <a:pt x="12320" y="11405"/>
                    </a:lnTo>
                    <a:lnTo>
                      <a:pt x="12319" y="11405"/>
                    </a:lnTo>
                    <a:lnTo>
                      <a:pt x="12319" y="11415"/>
                    </a:lnTo>
                    <a:lnTo>
                      <a:pt x="12317" y="11415"/>
                    </a:lnTo>
                    <a:lnTo>
                      <a:pt x="12317" y="11424"/>
                    </a:lnTo>
                    <a:lnTo>
                      <a:pt x="12315" y="11424"/>
                    </a:lnTo>
                    <a:lnTo>
                      <a:pt x="12315" y="11430"/>
                    </a:lnTo>
                    <a:lnTo>
                      <a:pt x="12314" y="11430"/>
                    </a:lnTo>
                    <a:close/>
                    <a:moveTo>
                      <a:pt x="11749" y="11424"/>
                    </a:moveTo>
                    <a:lnTo>
                      <a:pt x="11749" y="11415"/>
                    </a:lnTo>
                    <a:lnTo>
                      <a:pt x="11750" y="11415"/>
                    </a:lnTo>
                    <a:lnTo>
                      <a:pt x="11750" y="11409"/>
                    </a:lnTo>
                    <a:lnTo>
                      <a:pt x="11752" y="11409"/>
                    </a:lnTo>
                    <a:lnTo>
                      <a:pt x="11752" y="11402"/>
                    </a:lnTo>
                    <a:lnTo>
                      <a:pt x="11754" y="11402"/>
                    </a:lnTo>
                    <a:lnTo>
                      <a:pt x="11754" y="11395"/>
                    </a:lnTo>
                    <a:lnTo>
                      <a:pt x="11755" y="11395"/>
                    </a:lnTo>
                    <a:lnTo>
                      <a:pt x="11755" y="11389"/>
                    </a:lnTo>
                    <a:lnTo>
                      <a:pt x="11757" y="11389"/>
                    </a:lnTo>
                    <a:lnTo>
                      <a:pt x="11757" y="11382"/>
                    </a:lnTo>
                    <a:lnTo>
                      <a:pt x="11759" y="11382"/>
                    </a:lnTo>
                    <a:lnTo>
                      <a:pt x="11759" y="11390"/>
                    </a:lnTo>
                    <a:lnTo>
                      <a:pt x="11757" y="11390"/>
                    </a:lnTo>
                    <a:lnTo>
                      <a:pt x="11757" y="11397"/>
                    </a:lnTo>
                    <a:lnTo>
                      <a:pt x="11755" y="11397"/>
                    </a:lnTo>
                    <a:lnTo>
                      <a:pt x="11755" y="11404"/>
                    </a:lnTo>
                    <a:lnTo>
                      <a:pt x="11754" y="11404"/>
                    </a:lnTo>
                    <a:lnTo>
                      <a:pt x="11754" y="11410"/>
                    </a:lnTo>
                    <a:lnTo>
                      <a:pt x="11752" y="11410"/>
                    </a:lnTo>
                    <a:lnTo>
                      <a:pt x="11752" y="11417"/>
                    </a:lnTo>
                    <a:lnTo>
                      <a:pt x="11750" y="11417"/>
                    </a:lnTo>
                    <a:lnTo>
                      <a:pt x="11750" y="11424"/>
                    </a:lnTo>
                    <a:lnTo>
                      <a:pt x="11749" y="11424"/>
                    </a:lnTo>
                    <a:close/>
                    <a:moveTo>
                      <a:pt x="11759" y="11375"/>
                    </a:moveTo>
                    <a:lnTo>
                      <a:pt x="11760" y="11375"/>
                    </a:lnTo>
                    <a:lnTo>
                      <a:pt x="11760" y="11382"/>
                    </a:lnTo>
                    <a:lnTo>
                      <a:pt x="11759" y="11382"/>
                    </a:lnTo>
                    <a:lnTo>
                      <a:pt x="11759" y="11375"/>
                    </a:lnTo>
                    <a:close/>
                    <a:moveTo>
                      <a:pt x="11760" y="11375"/>
                    </a:moveTo>
                    <a:lnTo>
                      <a:pt x="11760" y="11367"/>
                    </a:lnTo>
                    <a:lnTo>
                      <a:pt x="11762" y="11367"/>
                    </a:lnTo>
                    <a:lnTo>
                      <a:pt x="11762" y="11360"/>
                    </a:lnTo>
                    <a:lnTo>
                      <a:pt x="11764" y="11360"/>
                    </a:lnTo>
                    <a:lnTo>
                      <a:pt x="11764" y="11354"/>
                    </a:lnTo>
                    <a:lnTo>
                      <a:pt x="11765" y="11354"/>
                    </a:lnTo>
                    <a:lnTo>
                      <a:pt x="11765" y="11362"/>
                    </a:lnTo>
                    <a:lnTo>
                      <a:pt x="11764" y="11362"/>
                    </a:lnTo>
                    <a:lnTo>
                      <a:pt x="11764" y="11369"/>
                    </a:lnTo>
                    <a:lnTo>
                      <a:pt x="11762" y="11369"/>
                    </a:lnTo>
                    <a:lnTo>
                      <a:pt x="11762" y="11375"/>
                    </a:lnTo>
                    <a:lnTo>
                      <a:pt x="11760" y="11375"/>
                    </a:lnTo>
                    <a:close/>
                    <a:moveTo>
                      <a:pt x="11765" y="11352"/>
                    </a:moveTo>
                    <a:lnTo>
                      <a:pt x="11765" y="11345"/>
                    </a:lnTo>
                    <a:lnTo>
                      <a:pt x="11767" y="11345"/>
                    </a:lnTo>
                    <a:lnTo>
                      <a:pt x="11767" y="11337"/>
                    </a:lnTo>
                    <a:lnTo>
                      <a:pt x="11769" y="11337"/>
                    </a:lnTo>
                    <a:lnTo>
                      <a:pt x="11769" y="11330"/>
                    </a:lnTo>
                    <a:lnTo>
                      <a:pt x="11770" y="11330"/>
                    </a:lnTo>
                    <a:lnTo>
                      <a:pt x="11770" y="11322"/>
                    </a:lnTo>
                    <a:lnTo>
                      <a:pt x="11772" y="11322"/>
                    </a:lnTo>
                    <a:lnTo>
                      <a:pt x="11772" y="11314"/>
                    </a:lnTo>
                    <a:lnTo>
                      <a:pt x="11774" y="11314"/>
                    </a:lnTo>
                    <a:lnTo>
                      <a:pt x="11774" y="11307"/>
                    </a:lnTo>
                    <a:lnTo>
                      <a:pt x="11775" y="11307"/>
                    </a:lnTo>
                    <a:lnTo>
                      <a:pt x="11775" y="11299"/>
                    </a:lnTo>
                    <a:lnTo>
                      <a:pt x="11777" y="11299"/>
                    </a:lnTo>
                    <a:lnTo>
                      <a:pt x="11777" y="11309"/>
                    </a:lnTo>
                    <a:lnTo>
                      <a:pt x="11775" y="11309"/>
                    </a:lnTo>
                    <a:lnTo>
                      <a:pt x="11775" y="11315"/>
                    </a:lnTo>
                    <a:lnTo>
                      <a:pt x="11774" y="11315"/>
                    </a:lnTo>
                    <a:lnTo>
                      <a:pt x="11774" y="11324"/>
                    </a:lnTo>
                    <a:lnTo>
                      <a:pt x="11772" y="11324"/>
                    </a:lnTo>
                    <a:lnTo>
                      <a:pt x="11772" y="11332"/>
                    </a:lnTo>
                    <a:lnTo>
                      <a:pt x="11770" y="11332"/>
                    </a:lnTo>
                    <a:lnTo>
                      <a:pt x="11770" y="11339"/>
                    </a:lnTo>
                    <a:lnTo>
                      <a:pt x="11769" y="11339"/>
                    </a:lnTo>
                    <a:lnTo>
                      <a:pt x="11769" y="11347"/>
                    </a:lnTo>
                    <a:lnTo>
                      <a:pt x="11767" y="11347"/>
                    </a:lnTo>
                    <a:lnTo>
                      <a:pt x="11767" y="11352"/>
                    </a:lnTo>
                    <a:lnTo>
                      <a:pt x="11765" y="11352"/>
                    </a:lnTo>
                    <a:close/>
                    <a:moveTo>
                      <a:pt x="12334" y="11322"/>
                    </a:moveTo>
                    <a:lnTo>
                      <a:pt x="12334" y="11312"/>
                    </a:lnTo>
                    <a:lnTo>
                      <a:pt x="12335" y="11312"/>
                    </a:lnTo>
                    <a:lnTo>
                      <a:pt x="12335" y="11304"/>
                    </a:lnTo>
                    <a:lnTo>
                      <a:pt x="12337" y="11304"/>
                    </a:lnTo>
                    <a:lnTo>
                      <a:pt x="12337" y="11314"/>
                    </a:lnTo>
                    <a:lnTo>
                      <a:pt x="12335" y="11314"/>
                    </a:lnTo>
                    <a:lnTo>
                      <a:pt x="12335" y="11322"/>
                    </a:lnTo>
                    <a:lnTo>
                      <a:pt x="12334" y="11322"/>
                    </a:lnTo>
                    <a:close/>
                    <a:moveTo>
                      <a:pt x="12337" y="11294"/>
                    </a:moveTo>
                    <a:lnTo>
                      <a:pt x="12339" y="11294"/>
                    </a:lnTo>
                    <a:lnTo>
                      <a:pt x="12339" y="11304"/>
                    </a:lnTo>
                    <a:lnTo>
                      <a:pt x="12337" y="11304"/>
                    </a:lnTo>
                    <a:lnTo>
                      <a:pt x="12337" y="11294"/>
                    </a:lnTo>
                    <a:close/>
                    <a:moveTo>
                      <a:pt x="11777" y="11299"/>
                    </a:moveTo>
                    <a:lnTo>
                      <a:pt x="11777" y="11289"/>
                    </a:lnTo>
                    <a:lnTo>
                      <a:pt x="11779" y="11289"/>
                    </a:lnTo>
                    <a:lnTo>
                      <a:pt x="11779" y="11280"/>
                    </a:lnTo>
                    <a:lnTo>
                      <a:pt x="11780" y="11280"/>
                    </a:lnTo>
                    <a:lnTo>
                      <a:pt x="11780" y="11272"/>
                    </a:lnTo>
                    <a:lnTo>
                      <a:pt x="11782" y="11272"/>
                    </a:lnTo>
                    <a:lnTo>
                      <a:pt x="11782" y="11264"/>
                    </a:lnTo>
                    <a:lnTo>
                      <a:pt x="11784" y="11264"/>
                    </a:lnTo>
                    <a:lnTo>
                      <a:pt x="11784" y="11255"/>
                    </a:lnTo>
                    <a:lnTo>
                      <a:pt x="11785" y="11255"/>
                    </a:lnTo>
                    <a:lnTo>
                      <a:pt x="11785" y="11245"/>
                    </a:lnTo>
                    <a:lnTo>
                      <a:pt x="11787" y="11245"/>
                    </a:lnTo>
                    <a:lnTo>
                      <a:pt x="11787" y="11237"/>
                    </a:lnTo>
                    <a:lnTo>
                      <a:pt x="11789" y="11237"/>
                    </a:lnTo>
                    <a:lnTo>
                      <a:pt x="11789" y="11227"/>
                    </a:lnTo>
                    <a:lnTo>
                      <a:pt x="11790" y="11227"/>
                    </a:lnTo>
                    <a:lnTo>
                      <a:pt x="11790" y="11217"/>
                    </a:lnTo>
                    <a:lnTo>
                      <a:pt x="11792" y="11217"/>
                    </a:lnTo>
                    <a:lnTo>
                      <a:pt x="11792" y="11207"/>
                    </a:lnTo>
                    <a:lnTo>
                      <a:pt x="11794" y="11207"/>
                    </a:lnTo>
                    <a:lnTo>
                      <a:pt x="11794" y="11197"/>
                    </a:lnTo>
                    <a:lnTo>
                      <a:pt x="11795" y="11197"/>
                    </a:lnTo>
                    <a:lnTo>
                      <a:pt x="11795" y="11187"/>
                    </a:lnTo>
                    <a:lnTo>
                      <a:pt x="11797" y="11187"/>
                    </a:lnTo>
                    <a:lnTo>
                      <a:pt x="11797" y="11175"/>
                    </a:lnTo>
                    <a:lnTo>
                      <a:pt x="11799" y="11175"/>
                    </a:lnTo>
                    <a:lnTo>
                      <a:pt x="11799" y="11174"/>
                    </a:lnTo>
                    <a:lnTo>
                      <a:pt x="11800" y="11174"/>
                    </a:lnTo>
                    <a:lnTo>
                      <a:pt x="11800" y="11177"/>
                    </a:lnTo>
                    <a:lnTo>
                      <a:pt x="11799" y="11177"/>
                    </a:lnTo>
                    <a:lnTo>
                      <a:pt x="11799" y="11189"/>
                    </a:lnTo>
                    <a:lnTo>
                      <a:pt x="11797" y="11189"/>
                    </a:lnTo>
                    <a:lnTo>
                      <a:pt x="11797" y="11199"/>
                    </a:lnTo>
                    <a:lnTo>
                      <a:pt x="11795" y="11199"/>
                    </a:lnTo>
                    <a:lnTo>
                      <a:pt x="11795" y="11209"/>
                    </a:lnTo>
                    <a:lnTo>
                      <a:pt x="11794" y="11209"/>
                    </a:lnTo>
                    <a:lnTo>
                      <a:pt x="11794" y="11219"/>
                    </a:lnTo>
                    <a:lnTo>
                      <a:pt x="11792" y="11219"/>
                    </a:lnTo>
                    <a:lnTo>
                      <a:pt x="11792" y="11229"/>
                    </a:lnTo>
                    <a:lnTo>
                      <a:pt x="11790" y="11229"/>
                    </a:lnTo>
                    <a:lnTo>
                      <a:pt x="11790" y="11239"/>
                    </a:lnTo>
                    <a:lnTo>
                      <a:pt x="11789" y="11239"/>
                    </a:lnTo>
                    <a:lnTo>
                      <a:pt x="11789" y="11247"/>
                    </a:lnTo>
                    <a:lnTo>
                      <a:pt x="11787" y="11247"/>
                    </a:lnTo>
                    <a:lnTo>
                      <a:pt x="11787" y="11257"/>
                    </a:lnTo>
                    <a:lnTo>
                      <a:pt x="11785" y="11257"/>
                    </a:lnTo>
                    <a:lnTo>
                      <a:pt x="11785" y="11265"/>
                    </a:lnTo>
                    <a:lnTo>
                      <a:pt x="11784" y="11265"/>
                    </a:lnTo>
                    <a:lnTo>
                      <a:pt x="11784" y="11274"/>
                    </a:lnTo>
                    <a:lnTo>
                      <a:pt x="11782" y="11274"/>
                    </a:lnTo>
                    <a:lnTo>
                      <a:pt x="11782" y="11282"/>
                    </a:lnTo>
                    <a:lnTo>
                      <a:pt x="11780" y="11282"/>
                    </a:lnTo>
                    <a:lnTo>
                      <a:pt x="11780" y="11290"/>
                    </a:lnTo>
                    <a:lnTo>
                      <a:pt x="11779" y="11290"/>
                    </a:lnTo>
                    <a:lnTo>
                      <a:pt x="11779" y="11299"/>
                    </a:lnTo>
                    <a:lnTo>
                      <a:pt x="11777" y="11299"/>
                    </a:lnTo>
                    <a:close/>
                    <a:moveTo>
                      <a:pt x="12339" y="11285"/>
                    </a:moveTo>
                    <a:lnTo>
                      <a:pt x="12340" y="11285"/>
                    </a:lnTo>
                    <a:lnTo>
                      <a:pt x="12340" y="11294"/>
                    </a:lnTo>
                    <a:lnTo>
                      <a:pt x="12339" y="11294"/>
                    </a:lnTo>
                    <a:lnTo>
                      <a:pt x="12339" y="11285"/>
                    </a:lnTo>
                    <a:close/>
                    <a:moveTo>
                      <a:pt x="12340" y="11275"/>
                    </a:moveTo>
                    <a:lnTo>
                      <a:pt x="12342" y="11275"/>
                    </a:lnTo>
                    <a:lnTo>
                      <a:pt x="12342" y="11285"/>
                    </a:lnTo>
                    <a:lnTo>
                      <a:pt x="12340" y="11285"/>
                    </a:lnTo>
                    <a:lnTo>
                      <a:pt x="12340" y="11275"/>
                    </a:lnTo>
                    <a:close/>
                    <a:moveTo>
                      <a:pt x="12342" y="11265"/>
                    </a:moveTo>
                    <a:lnTo>
                      <a:pt x="12344" y="11265"/>
                    </a:lnTo>
                    <a:lnTo>
                      <a:pt x="12344" y="11275"/>
                    </a:lnTo>
                    <a:lnTo>
                      <a:pt x="12342" y="11275"/>
                    </a:lnTo>
                    <a:lnTo>
                      <a:pt x="12342" y="11265"/>
                    </a:lnTo>
                    <a:close/>
                    <a:moveTo>
                      <a:pt x="12344" y="11265"/>
                    </a:moveTo>
                    <a:lnTo>
                      <a:pt x="12344" y="11252"/>
                    </a:lnTo>
                    <a:lnTo>
                      <a:pt x="12345" y="11252"/>
                    </a:lnTo>
                    <a:lnTo>
                      <a:pt x="12345" y="11240"/>
                    </a:lnTo>
                    <a:lnTo>
                      <a:pt x="12347" y="11240"/>
                    </a:lnTo>
                    <a:lnTo>
                      <a:pt x="12347" y="11227"/>
                    </a:lnTo>
                    <a:lnTo>
                      <a:pt x="12349" y="11227"/>
                    </a:lnTo>
                    <a:lnTo>
                      <a:pt x="12349" y="11214"/>
                    </a:lnTo>
                    <a:lnTo>
                      <a:pt x="12350" y="11214"/>
                    </a:lnTo>
                    <a:lnTo>
                      <a:pt x="12350" y="11202"/>
                    </a:lnTo>
                    <a:lnTo>
                      <a:pt x="12352" y="11202"/>
                    </a:lnTo>
                    <a:lnTo>
                      <a:pt x="12352" y="11189"/>
                    </a:lnTo>
                    <a:lnTo>
                      <a:pt x="12354" y="11189"/>
                    </a:lnTo>
                    <a:lnTo>
                      <a:pt x="12354" y="11177"/>
                    </a:lnTo>
                    <a:lnTo>
                      <a:pt x="12355" y="11177"/>
                    </a:lnTo>
                    <a:lnTo>
                      <a:pt x="12355" y="11190"/>
                    </a:lnTo>
                    <a:lnTo>
                      <a:pt x="12354" y="11190"/>
                    </a:lnTo>
                    <a:lnTo>
                      <a:pt x="12354" y="11204"/>
                    </a:lnTo>
                    <a:lnTo>
                      <a:pt x="12352" y="11204"/>
                    </a:lnTo>
                    <a:lnTo>
                      <a:pt x="12352" y="11215"/>
                    </a:lnTo>
                    <a:lnTo>
                      <a:pt x="12350" y="11215"/>
                    </a:lnTo>
                    <a:lnTo>
                      <a:pt x="12350" y="11229"/>
                    </a:lnTo>
                    <a:lnTo>
                      <a:pt x="12349" y="11229"/>
                    </a:lnTo>
                    <a:lnTo>
                      <a:pt x="12349" y="11242"/>
                    </a:lnTo>
                    <a:lnTo>
                      <a:pt x="12347" y="11242"/>
                    </a:lnTo>
                    <a:lnTo>
                      <a:pt x="12347" y="11254"/>
                    </a:lnTo>
                    <a:lnTo>
                      <a:pt x="12345" y="11254"/>
                    </a:lnTo>
                    <a:lnTo>
                      <a:pt x="12345" y="11265"/>
                    </a:lnTo>
                    <a:lnTo>
                      <a:pt x="12344" y="11265"/>
                    </a:lnTo>
                    <a:close/>
                    <a:moveTo>
                      <a:pt x="12355" y="11164"/>
                    </a:moveTo>
                    <a:lnTo>
                      <a:pt x="12357" y="11164"/>
                    </a:lnTo>
                    <a:lnTo>
                      <a:pt x="12357" y="11177"/>
                    </a:lnTo>
                    <a:lnTo>
                      <a:pt x="12355" y="11177"/>
                    </a:lnTo>
                    <a:lnTo>
                      <a:pt x="12355" y="11164"/>
                    </a:lnTo>
                    <a:close/>
                    <a:moveTo>
                      <a:pt x="12357" y="11150"/>
                    </a:moveTo>
                    <a:lnTo>
                      <a:pt x="12359" y="11150"/>
                    </a:lnTo>
                    <a:lnTo>
                      <a:pt x="12359" y="11164"/>
                    </a:lnTo>
                    <a:lnTo>
                      <a:pt x="12357" y="11164"/>
                    </a:lnTo>
                    <a:lnTo>
                      <a:pt x="12357" y="11150"/>
                    </a:lnTo>
                    <a:close/>
                    <a:moveTo>
                      <a:pt x="11800" y="11160"/>
                    </a:moveTo>
                    <a:lnTo>
                      <a:pt x="11800" y="11154"/>
                    </a:lnTo>
                    <a:lnTo>
                      <a:pt x="11802" y="11154"/>
                    </a:lnTo>
                    <a:lnTo>
                      <a:pt x="11802" y="11152"/>
                    </a:lnTo>
                    <a:lnTo>
                      <a:pt x="11804" y="11152"/>
                    </a:lnTo>
                    <a:lnTo>
                      <a:pt x="11804" y="11155"/>
                    </a:lnTo>
                    <a:lnTo>
                      <a:pt x="11802" y="11155"/>
                    </a:lnTo>
                    <a:lnTo>
                      <a:pt x="11802" y="11160"/>
                    </a:lnTo>
                    <a:lnTo>
                      <a:pt x="11800" y="11160"/>
                    </a:lnTo>
                    <a:close/>
                    <a:moveTo>
                      <a:pt x="12359" y="11139"/>
                    </a:moveTo>
                    <a:lnTo>
                      <a:pt x="12360" y="11139"/>
                    </a:lnTo>
                    <a:lnTo>
                      <a:pt x="12360" y="11150"/>
                    </a:lnTo>
                    <a:lnTo>
                      <a:pt x="12359" y="11150"/>
                    </a:lnTo>
                    <a:lnTo>
                      <a:pt x="12359" y="11139"/>
                    </a:lnTo>
                    <a:close/>
                    <a:moveTo>
                      <a:pt x="11802" y="11149"/>
                    </a:moveTo>
                    <a:lnTo>
                      <a:pt x="11802" y="11142"/>
                    </a:lnTo>
                    <a:lnTo>
                      <a:pt x="11804" y="11142"/>
                    </a:lnTo>
                    <a:lnTo>
                      <a:pt x="11804" y="11140"/>
                    </a:lnTo>
                    <a:lnTo>
                      <a:pt x="11805" y="11140"/>
                    </a:lnTo>
                    <a:lnTo>
                      <a:pt x="11805" y="11144"/>
                    </a:lnTo>
                    <a:lnTo>
                      <a:pt x="11804" y="11144"/>
                    </a:lnTo>
                    <a:lnTo>
                      <a:pt x="11804" y="11149"/>
                    </a:lnTo>
                    <a:lnTo>
                      <a:pt x="11802" y="11149"/>
                    </a:lnTo>
                    <a:close/>
                    <a:moveTo>
                      <a:pt x="12360" y="11125"/>
                    </a:moveTo>
                    <a:lnTo>
                      <a:pt x="12362" y="11125"/>
                    </a:lnTo>
                    <a:lnTo>
                      <a:pt x="12362" y="11137"/>
                    </a:lnTo>
                    <a:lnTo>
                      <a:pt x="12360" y="11137"/>
                    </a:lnTo>
                    <a:lnTo>
                      <a:pt x="12360" y="11125"/>
                    </a:lnTo>
                    <a:close/>
                    <a:moveTo>
                      <a:pt x="11804" y="11135"/>
                    </a:moveTo>
                    <a:lnTo>
                      <a:pt x="11804" y="11130"/>
                    </a:lnTo>
                    <a:lnTo>
                      <a:pt x="11805" y="11130"/>
                    </a:lnTo>
                    <a:lnTo>
                      <a:pt x="11805" y="11117"/>
                    </a:lnTo>
                    <a:lnTo>
                      <a:pt x="11807" y="11117"/>
                    </a:lnTo>
                    <a:lnTo>
                      <a:pt x="11807" y="11104"/>
                    </a:lnTo>
                    <a:lnTo>
                      <a:pt x="11810" y="11104"/>
                    </a:lnTo>
                    <a:lnTo>
                      <a:pt x="11810" y="11105"/>
                    </a:lnTo>
                    <a:lnTo>
                      <a:pt x="11809" y="11105"/>
                    </a:lnTo>
                    <a:lnTo>
                      <a:pt x="11809" y="11119"/>
                    </a:lnTo>
                    <a:lnTo>
                      <a:pt x="11807" y="11119"/>
                    </a:lnTo>
                    <a:lnTo>
                      <a:pt x="11807" y="11132"/>
                    </a:lnTo>
                    <a:lnTo>
                      <a:pt x="11805" y="11132"/>
                    </a:lnTo>
                    <a:lnTo>
                      <a:pt x="11805" y="11135"/>
                    </a:lnTo>
                    <a:lnTo>
                      <a:pt x="11804" y="11135"/>
                    </a:lnTo>
                    <a:close/>
                    <a:moveTo>
                      <a:pt x="12362" y="11112"/>
                    </a:moveTo>
                    <a:lnTo>
                      <a:pt x="12364" y="11112"/>
                    </a:lnTo>
                    <a:lnTo>
                      <a:pt x="12364" y="11124"/>
                    </a:lnTo>
                    <a:lnTo>
                      <a:pt x="12362" y="11124"/>
                    </a:lnTo>
                    <a:lnTo>
                      <a:pt x="12362" y="11112"/>
                    </a:lnTo>
                    <a:close/>
                    <a:moveTo>
                      <a:pt x="12364" y="11110"/>
                    </a:moveTo>
                    <a:lnTo>
                      <a:pt x="12364" y="11090"/>
                    </a:lnTo>
                    <a:lnTo>
                      <a:pt x="12365" y="11090"/>
                    </a:lnTo>
                    <a:lnTo>
                      <a:pt x="12365" y="11070"/>
                    </a:lnTo>
                    <a:lnTo>
                      <a:pt x="12367" y="11070"/>
                    </a:lnTo>
                    <a:lnTo>
                      <a:pt x="12367" y="11050"/>
                    </a:lnTo>
                    <a:lnTo>
                      <a:pt x="12369" y="11050"/>
                    </a:lnTo>
                    <a:lnTo>
                      <a:pt x="12369" y="11030"/>
                    </a:lnTo>
                    <a:lnTo>
                      <a:pt x="12370" y="11030"/>
                    </a:lnTo>
                    <a:lnTo>
                      <a:pt x="12370" y="11052"/>
                    </a:lnTo>
                    <a:lnTo>
                      <a:pt x="12369" y="11052"/>
                    </a:lnTo>
                    <a:lnTo>
                      <a:pt x="12369" y="11072"/>
                    </a:lnTo>
                    <a:lnTo>
                      <a:pt x="12367" y="11072"/>
                    </a:lnTo>
                    <a:lnTo>
                      <a:pt x="12367" y="11092"/>
                    </a:lnTo>
                    <a:lnTo>
                      <a:pt x="12365" y="11092"/>
                    </a:lnTo>
                    <a:lnTo>
                      <a:pt x="12365" y="11110"/>
                    </a:lnTo>
                    <a:lnTo>
                      <a:pt x="12364" y="11110"/>
                    </a:lnTo>
                    <a:close/>
                    <a:moveTo>
                      <a:pt x="11809" y="11099"/>
                    </a:moveTo>
                    <a:lnTo>
                      <a:pt x="11809" y="11090"/>
                    </a:lnTo>
                    <a:lnTo>
                      <a:pt x="11810" y="11090"/>
                    </a:lnTo>
                    <a:lnTo>
                      <a:pt x="11810" y="11075"/>
                    </a:lnTo>
                    <a:lnTo>
                      <a:pt x="11812" y="11075"/>
                    </a:lnTo>
                    <a:lnTo>
                      <a:pt x="11812" y="11060"/>
                    </a:lnTo>
                    <a:lnTo>
                      <a:pt x="11814" y="11060"/>
                    </a:lnTo>
                    <a:lnTo>
                      <a:pt x="11814" y="11077"/>
                    </a:lnTo>
                    <a:lnTo>
                      <a:pt x="11812" y="11077"/>
                    </a:lnTo>
                    <a:lnTo>
                      <a:pt x="11812" y="11092"/>
                    </a:lnTo>
                    <a:lnTo>
                      <a:pt x="11810" y="11092"/>
                    </a:lnTo>
                    <a:lnTo>
                      <a:pt x="11810" y="11099"/>
                    </a:lnTo>
                    <a:lnTo>
                      <a:pt x="11809" y="11099"/>
                    </a:lnTo>
                    <a:close/>
                    <a:moveTo>
                      <a:pt x="11814" y="11045"/>
                    </a:moveTo>
                    <a:lnTo>
                      <a:pt x="11815" y="11045"/>
                    </a:lnTo>
                    <a:lnTo>
                      <a:pt x="11815" y="11060"/>
                    </a:lnTo>
                    <a:lnTo>
                      <a:pt x="11814" y="11060"/>
                    </a:lnTo>
                    <a:lnTo>
                      <a:pt x="11814" y="11045"/>
                    </a:lnTo>
                    <a:close/>
                    <a:moveTo>
                      <a:pt x="11815" y="11027"/>
                    </a:moveTo>
                    <a:lnTo>
                      <a:pt x="11817" y="11027"/>
                    </a:lnTo>
                    <a:lnTo>
                      <a:pt x="11817" y="11042"/>
                    </a:lnTo>
                    <a:lnTo>
                      <a:pt x="11815" y="11042"/>
                    </a:lnTo>
                    <a:lnTo>
                      <a:pt x="11815" y="11027"/>
                    </a:lnTo>
                    <a:close/>
                    <a:moveTo>
                      <a:pt x="12370" y="11009"/>
                    </a:moveTo>
                    <a:lnTo>
                      <a:pt x="12372" y="11009"/>
                    </a:lnTo>
                    <a:lnTo>
                      <a:pt x="12372" y="11030"/>
                    </a:lnTo>
                    <a:lnTo>
                      <a:pt x="12370" y="11030"/>
                    </a:lnTo>
                    <a:lnTo>
                      <a:pt x="12370" y="11009"/>
                    </a:lnTo>
                    <a:close/>
                    <a:moveTo>
                      <a:pt x="11817" y="11009"/>
                    </a:moveTo>
                    <a:lnTo>
                      <a:pt x="11819" y="11009"/>
                    </a:lnTo>
                    <a:lnTo>
                      <a:pt x="11819" y="11024"/>
                    </a:lnTo>
                    <a:lnTo>
                      <a:pt x="11817" y="11024"/>
                    </a:lnTo>
                    <a:lnTo>
                      <a:pt x="11817" y="11009"/>
                    </a:lnTo>
                    <a:close/>
                    <a:moveTo>
                      <a:pt x="12372" y="10989"/>
                    </a:moveTo>
                    <a:lnTo>
                      <a:pt x="12374" y="10989"/>
                    </a:lnTo>
                    <a:lnTo>
                      <a:pt x="12374" y="11009"/>
                    </a:lnTo>
                    <a:lnTo>
                      <a:pt x="12372" y="11009"/>
                    </a:lnTo>
                    <a:lnTo>
                      <a:pt x="12372" y="10989"/>
                    </a:lnTo>
                    <a:close/>
                    <a:moveTo>
                      <a:pt x="11819" y="10990"/>
                    </a:moveTo>
                    <a:lnTo>
                      <a:pt x="11820" y="10990"/>
                    </a:lnTo>
                    <a:lnTo>
                      <a:pt x="11820" y="11007"/>
                    </a:lnTo>
                    <a:lnTo>
                      <a:pt x="11819" y="11007"/>
                    </a:lnTo>
                    <a:lnTo>
                      <a:pt x="11819" y="10990"/>
                    </a:lnTo>
                    <a:close/>
                    <a:moveTo>
                      <a:pt x="11820" y="10989"/>
                    </a:moveTo>
                    <a:lnTo>
                      <a:pt x="11820" y="10969"/>
                    </a:lnTo>
                    <a:lnTo>
                      <a:pt x="11822" y="10969"/>
                    </a:lnTo>
                    <a:lnTo>
                      <a:pt x="11822" y="10954"/>
                    </a:lnTo>
                    <a:lnTo>
                      <a:pt x="11824" y="10954"/>
                    </a:lnTo>
                    <a:lnTo>
                      <a:pt x="11824" y="10970"/>
                    </a:lnTo>
                    <a:lnTo>
                      <a:pt x="11822" y="10970"/>
                    </a:lnTo>
                    <a:lnTo>
                      <a:pt x="11822" y="10989"/>
                    </a:lnTo>
                    <a:lnTo>
                      <a:pt x="11820" y="10989"/>
                    </a:lnTo>
                    <a:close/>
                    <a:moveTo>
                      <a:pt x="12374" y="10969"/>
                    </a:moveTo>
                    <a:lnTo>
                      <a:pt x="12375" y="10969"/>
                    </a:lnTo>
                    <a:lnTo>
                      <a:pt x="12375" y="10987"/>
                    </a:lnTo>
                    <a:lnTo>
                      <a:pt x="12374" y="10987"/>
                    </a:lnTo>
                    <a:lnTo>
                      <a:pt x="12374" y="10969"/>
                    </a:lnTo>
                    <a:close/>
                    <a:moveTo>
                      <a:pt x="12375" y="10964"/>
                    </a:moveTo>
                    <a:lnTo>
                      <a:pt x="12375" y="10937"/>
                    </a:lnTo>
                    <a:lnTo>
                      <a:pt x="12377" y="10937"/>
                    </a:lnTo>
                    <a:lnTo>
                      <a:pt x="12377" y="10895"/>
                    </a:lnTo>
                    <a:lnTo>
                      <a:pt x="12379" y="10895"/>
                    </a:lnTo>
                    <a:lnTo>
                      <a:pt x="12379" y="10854"/>
                    </a:lnTo>
                    <a:lnTo>
                      <a:pt x="12380" y="10854"/>
                    </a:lnTo>
                    <a:lnTo>
                      <a:pt x="12380" y="10897"/>
                    </a:lnTo>
                    <a:lnTo>
                      <a:pt x="12379" y="10897"/>
                    </a:lnTo>
                    <a:lnTo>
                      <a:pt x="12379" y="10939"/>
                    </a:lnTo>
                    <a:lnTo>
                      <a:pt x="12377" y="10939"/>
                    </a:lnTo>
                    <a:lnTo>
                      <a:pt x="12377" y="10964"/>
                    </a:lnTo>
                    <a:lnTo>
                      <a:pt x="12375" y="10964"/>
                    </a:lnTo>
                    <a:close/>
                    <a:moveTo>
                      <a:pt x="11822" y="10949"/>
                    </a:moveTo>
                    <a:lnTo>
                      <a:pt x="11822" y="10945"/>
                    </a:lnTo>
                    <a:lnTo>
                      <a:pt x="11824" y="10945"/>
                    </a:lnTo>
                    <a:lnTo>
                      <a:pt x="11824" y="10917"/>
                    </a:lnTo>
                    <a:lnTo>
                      <a:pt x="11825" y="10917"/>
                    </a:lnTo>
                    <a:lnTo>
                      <a:pt x="11825" y="10900"/>
                    </a:lnTo>
                    <a:lnTo>
                      <a:pt x="11827" y="10900"/>
                    </a:lnTo>
                    <a:lnTo>
                      <a:pt x="11827" y="10919"/>
                    </a:lnTo>
                    <a:lnTo>
                      <a:pt x="11825" y="10919"/>
                    </a:lnTo>
                    <a:lnTo>
                      <a:pt x="11825" y="10947"/>
                    </a:lnTo>
                    <a:lnTo>
                      <a:pt x="11824" y="10947"/>
                    </a:lnTo>
                    <a:lnTo>
                      <a:pt x="11824" y="10949"/>
                    </a:lnTo>
                    <a:lnTo>
                      <a:pt x="11822" y="10949"/>
                    </a:lnTo>
                    <a:close/>
                    <a:moveTo>
                      <a:pt x="11825" y="10882"/>
                    </a:moveTo>
                    <a:lnTo>
                      <a:pt x="11827" y="10882"/>
                    </a:lnTo>
                    <a:lnTo>
                      <a:pt x="11827" y="10899"/>
                    </a:lnTo>
                    <a:lnTo>
                      <a:pt x="11825" y="10899"/>
                    </a:lnTo>
                    <a:lnTo>
                      <a:pt x="11825" y="10882"/>
                    </a:lnTo>
                    <a:close/>
                    <a:moveTo>
                      <a:pt x="11827" y="10860"/>
                    </a:moveTo>
                    <a:lnTo>
                      <a:pt x="11829" y="10860"/>
                    </a:lnTo>
                    <a:lnTo>
                      <a:pt x="11829" y="10882"/>
                    </a:lnTo>
                    <a:lnTo>
                      <a:pt x="11827" y="10882"/>
                    </a:lnTo>
                    <a:lnTo>
                      <a:pt x="11827" y="10860"/>
                    </a:lnTo>
                    <a:close/>
                    <a:moveTo>
                      <a:pt x="11827" y="10847"/>
                    </a:moveTo>
                    <a:lnTo>
                      <a:pt x="11827" y="10822"/>
                    </a:lnTo>
                    <a:lnTo>
                      <a:pt x="11829" y="10822"/>
                    </a:lnTo>
                    <a:lnTo>
                      <a:pt x="11829" y="3157"/>
                    </a:lnTo>
                    <a:lnTo>
                      <a:pt x="11827" y="3157"/>
                    </a:lnTo>
                    <a:lnTo>
                      <a:pt x="11827" y="3114"/>
                    </a:lnTo>
                    <a:lnTo>
                      <a:pt x="11825" y="3114"/>
                    </a:lnTo>
                    <a:lnTo>
                      <a:pt x="11825" y="3069"/>
                    </a:lnTo>
                    <a:lnTo>
                      <a:pt x="11824" y="3069"/>
                    </a:lnTo>
                    <a:lnTo>
                      <a:pt x="11824" y="3042"/>
                    </a:lnTo>
                    <a:lnTo>
                      <a:pt x="11822" y="3042"/>
                    </a:lnTo>
                    <a:lnTo>
                      <a:pt x="11822" y="3022"/>
                    </a:lnTo>
                    <a:lnTo>
                      <a:pt x="11820" y="3022"/>
                    </a:lnTo>
                    <a:lnTo>
                      <a:pt x="11820" y="3004"/>
                    </a:lnTo>
                    <a:lnTo>
                      <a:pt x="11819" y="3004"/>
                    </a:lnTo>
                    <a:lnTo>
                      <a:pt x="11819" y="2984"/>
                    </a:lnTo>
                    <a:lnTo>
                      <a:pt x="11817" y="2984"/>
                    </a:lnTo>
                    <a:lnTo>
                      <a:pt x="11817" y="2965"/>
                    </a:lnTo>
                    <a:lnTo>
                      <a:pt x="11815" y="2965"/>
                    </a:lnTo>
                    <a:lnTo>
                      <a:pt x="11815" y="2945"/>
                    </a:lnTo>
                    <a:lnTo>
                      <a:pt x="11814" y="2945"/>
                    </a:lnTo>
                    <a:lnTo>
                      <a:pt x="11814" y="2925"/>
                    </a:lnTo>
                    <a:lnTo>
                      <a:pt x="11812" y="2925"/>
                    </a:lnTo>
                    <a:lnTo>
                      <a:pt x="11812" y="2907"/>
                    </a:lnTo>
                    <a:lnTo>
                      <a:pt x="11810" y="2907"/>
                    </a:lnTo>
                    <a:lnTo>
                      <a:pt x="11810" y="2894"/>
                    </a:lnTo>
                    <a:lnTo>
                      <a:pt x="11809" y="2894"/>
                    </a:lnTo>
                    <a:lnTo>
                      <a:pt x="11809" y="2882"/>
                    </a:lnTo>
                    <a:lnTo>
                      <a:pt x="11807" y="2882"/>
                    </a:lnTo>
                    <a:lnTo>
                      <a:pt x="11807" y="2872"/>
                    </a:lnTo>
                    <a:lnTo>
                      <a:pt x="11805" y="2872"/>
                    </a:lnTo>
                    <a:lnTo>
                      <a:pt x="11805" y="2860"/>
                    </a:lnTo>
                    <a:lnTo>
                      <a:pt x="11804" y="2860"/>
                    </a:lnTo>
                    <a:lnTo>
                      <a:pt x="11804" y="2849"/>
                    </a:lnTo>
                    <a:lnTo>
                      <a:pt x="11802" y="2849"/>
                    </a:lnTo>
                    <a:lnTo>
                      <a:pt x="11802" y="2837"/>
                    </a:lnTo>
                    <a:lnTo>
                      <a:pt x="11800" y="2837"/>
                    </a:lnTo>
                    <a:lnTo>
                      <a:pt x="11800" y="2825"/>
                    </a:lnTo>
                    <a:lnTo>
                      <a:pt x="11799" y="2825"/>
                    </a:lnTo>
                    <a:lnTo>
                      <a:pt x="11799" y="2814"/>
                    </a:lnTo>
                    <a:lnTo>
                      <a:pt x="11797" y="2814"/>
                    </a:lnTo>
                    <a:lnTo>
                      <a:pt x="11797" y="2802"/>
                    </a:lnTo>
                    <a:lnTo>
                      <a:pt x="11795" y="2802"/>
                    </a:lnTo>
                    <a:lnTo>
                      <a:pt x="11795" y="2790"/>
                    </a:lnTo>
                    <a:lnTo>
                      <a:pt x="11794" y="2790"/>
                    </a:lnTo>
                    <a:lnTo>
                      <a:pt x="11794" y="2779"/>
                    </a:lnTo>
                    <a:lnTo>
                      <a:pt x="11792" y="2779"/>
                    </a:lnTo>
                    <a:lnTo>
                      <a:pt x="11792" y="2767"/>
                    </a:lnTo>
                    <a:lnTo>
                      <a:pt x="11790" y="2767"/>
                    </a:lnTo>
                    <a:lnTo>
                      <a:pt x="11790" y="2755"/>
                    </a:lnTo>
                    <a:lnTo>
                      <a:pt x="11789" y="2755"/>
                    </a:lnTo>
                    <a:lnTo>
                      <a:pt x="11789" y="2747"/>
                    </a:lnTo>
                    <a:lnTo>
                      <a:pt x="11787" y="2747"/>
                    </a:lnTo>
                    <a:lnTo>
                      <a:pt x="11787" y="2739"/>
                    </a:lnTo>
                    <a:lnTo>
                      <a:pt x="11785" y="2739"/>
                    </a:lnTo>
                    <a:lnTo>
                      <a:pt x="11785" y="2730"/>
                    </a:lnTo>
                    <a:lnTo>
                      <a:pt x="11784" y="2730"/>
                    </a:lnTo>
                    <a:lnTo>
                      <a:pt x="11784" y="2724"/>
                    </a:lnTo>
                    <a:lnTo>
                      <a:pt x="11782" y="2724"/>
                    </a:lnTo>
                    <a:lnTo>
                      <a:pt x="11782" y="2715"/>
                    </a:lnTo>
                    <a:lnTo>
                      <a:pt x="11780" y="2715"/>
                    </a:lnTo>
                    <a:lnTo>
                      <a:pt x="11780" y="2707"/>
                    </a:lnTo>
                    <a:lnTo>
                      <a:pt x="11779" y="2707"/>
                    </a:lnTo>
                    <a:lnTo>
                      <a:pt x="11779" y="2699"/>
                    </a:lnTo>
                    <a:lnTo>
                      <a:pt x="11777" y="2699"/>
                    </a:lnTo>
                    <a:lnTo>
                      <a:pt x="11777" y="2690"/>
                    </a:lnTo>
                    <a:lnTo>
                      <a:pt x="11775" y="2690"/>
                    </a:lnTo>
                    <a:lnTo>
                      <a:pt x="11775" y="2682"/>
                    </a:lnTo>
                    <a:lnTo>
                      <a:pt x="11774" y="2682"/>
                    </a:lnTo>
                    <a:lnTo>
                      <a:pt x="11774" y="2674"/>
                    </a:lnTo>
                    <a:lnTo>
                      <a:pt x="11772" y="2674"/>
                    </a:lnTo>
                    <a:lnTo>
                      <a:pt x="11772" y="2665"/>
                    </a:lnTo>
                    <a:lnTo>
                      <a:pt x="11770" y="2665"/>
                    </a:lnTo>
                    <a:lnTo>
                      <a:pt x="11770" y="2657"/>
                    </a:lnTo>
                    <a:lnTo>
                      <a:pt x="11769" y="2657"/>
                    </a:lnTo>
                    <a:lnTo>
                      <a:pt x="11769" y="2649"/>
                    </a:lnTo>
                    <a:lnTo>
                      <a:pt x="11767" y="2649"/>
                    </a:lnTo>
                    <a:lnTo>
                      <a:pt x="11767" y="2640"/>
                    </a:lnTo>
                    <a:lnTo>
                      <a:pt x="11765" y="2640"/>
                    </a:lnTo>
                    <a:lnTo>
                      <a:pt x="11765" y="2632"/>
                    </a:lnTo>
                    <a:lnTo>
                      <a:pt x="11764" y="2632"/>
                    </a:lnTo>
                    <a:lnTo>
                      <a:pt x="11764" y="2624"/>
                    </a:lnTo>
                    <a:lnTo>
                      <a:pt x="11762" y="2624"/>
                    </a:lnTo>
                    <a:lnTo>
                      <a:pt x="11762" y="2615"/>
                    </a:lnTo>
                    <a:lnTo>
                      <a:pt x="11760" y="2615"/>
                    </a:lnTo>
                    <a:lnTo>
                      <a:pt x="11760" y="2609"/>
                    </a:lnTo>
                    <a:lnTo>
                      <a:pt x="11759" y="2609"/>
                    </a:lnTo>
                    <a:lnTo>
                      <a:pt x="11759" y="2602"/>
                    </a:lnTo>
                    <a:lnTo>
                      <a:pt x="11757" y="2602"/>
                    </a:lnTo>
                    <a:lnTo>
                      <a:pt x="11757" y="2595"/>
                    </a:lnTo>
                    <a:lnTo>
                      <a:pt x="11755" y="2595"/>
                    </a:lnTo>
                    <a:lnTo>
                      <a:pt x="11755" y="2589"/>
                    </a:lnTo>
                    <a:lnTo>
                      <a:pt x="11754" y="2589"/>
                    </a:lnTo>
                    <a:lnTo>
                      <a:pt x="11754" y="2584"/>
                    </a:lnTo>
                    <a:lnTo>
                      <a:pt x="11752" y="2584"/>
                    </a:lnTo>
                    <a:lnTo>
                      <a:pt x="11752" y="2577"/>
                    </a:lnTo>
                    <a:lnTo>
                      <a:pt x="11750" y="2577"/>
                    </a:lnTo>
                    <a:lnTo>
                      <a:pt x="11750" y="2570"/>
                    </a:lnTo>
                    <a:lnTo>
                      <a:pt x="11749" y="2570"/>
                    </a:lnTo>
                    <a:lnTo>
                      <a:pt x="11749" y="2564"/>
                    </a:lnTo>
                    <a:lnTo>
                      <a:pt x="11747" y="2564"/>
                    </a:lnTo>
                    <a:lnTo>
                      <a:pt x="11747" y="2557"/>
                    </a:lnTo>
                    <a:lnTo>
                      <a:pt x="11745" y="2557"/>
                    </a:lnTo>
                    <a:lnTo>
                      <a:pt x="11745" y="2550"/>
                    </a:lnTo>
                    <a:lnTo>
                      <a:pt x="11744" y="2550"/>
                    </a:lnTo>
                    <a:lnTo>
                      <a:pt x="11744" y="2545"/>
                    </a:lnTo>
                    <a:lnTo>
                      <a:pt x="11742" y="2545"/>
                    </a:lnTo>
                    <a:lnTo>
                      <a:pt x="11742" y="2539"/>
                    </a:lnTo>
                    <a:lnTo>
                      <a:pt x="11740" y="2539"/>
                    </a:lnTo>
                    <a:lnTo>
                      <a:pt x="11740" y="2532"/>
                    </a:lnTo>
                    <a:lnTo>
                      <a:pt x="11739" y="2532"/>
                    </a:lnTo>
                    <a:lnTo>
                      <a:pt x="11739" y="2525"/>
                    </a:lnTo>
                    <a:lnTo>
                      <a:pt x="11737" y="2525"/>
                    </a:lnTo>
                    <a:lnTo>
                      <a:pt x="11737" y="2519"/>
                    </a:lnTo>
                    <a:lnTo>
                      <a:pt x="11735" y="2519"/>
                    </a:lnTo>
                    <a:lnTo>
                      <a:pt x="11735" y="2512"/>
                    </a:lnTo>
                    <a:lnTo>
                      <a:pt x="11734" y="2512"/>
                    </a:lnTo>
                    <a:lnTo>
                      <a:pt x="11734" y="2507"/>
                    </a:lnTo>
                    <a:lnTo>
                      <a:pt x="11732" y="2507"/>
                    </a:lnTo>
                    <a:lnTo>
                      <a:pt x="11732" y="2500"/>
                    </a:lnTo>
                    <a:lnTo>
                      <a:pt x="11730" y="2500"/>
                    </a:lnTo>
                    <a:lnTo>
                      <a:pt x="11730" y="2494"/>
                    </a:lnTo>
                    <a:lnTo>
                      <a:pt x="11729" y="2494"/>
                    </a:lnTo>
                    <a:lnTo>
                      <a:pt x="11729" y="2487"/>
                    </a:lnTo>
                    <a:lnTo>
                      <a:pt x="11727" y="2487"/>
                    </a:lnTo>
                    <a:lnTo>
                      <a:pt x="11727" y="2480"/>
                    </a:lnTo>
                    <a:lnTo>
                      <a:pt x="11725" y="2480"/>
                    </a:lnTo>
                    <a:lnTo>
                      <a:pt x="11725" y="2475"/>
                    </a:lnTo>
                    <a:lnTo>
                      <a:pt x="11724" y="2475"/>
                    </a:lnTo>
                    <a:lnTo>
                      <a:pt x="11724" y="2469"/>
                    </a:lnTo>
                    <a:lnTo>
                      <a:pt x="11722" y="2469"/>
                    </a:lnTo>
                    <a:lnTo>
                      <a:pt x="11722" y="2464"/>
                    </a:lnTo>
                    <a:lnTo>
                      <a:pt x="11720" y="2464"/>
                    </a:lnTo>
                    <a:lnTo>
                      <a:pt x="11720" y="2459"/>
                    </a:lnTo>
                    <a:lnTo>
                      <a:pt x="11719" y="2459"/>
                    </a:lnTo>
                    <a:lnTo>
                      <a:pt x="11719" y="2454"/>
                    </a:lnTo>
                    <a:lnTo>
                      <a:pt x="11717" y="2454"/>
                    </a:lnTo>
                    <a:lnTo>
                      <a:pt x="11717" y="2447"/>
                    </a:lnTo>
                    <a:lnTo>
                      <a:pt x="11715" y="2447"/>
                    </a:lnTo>
                    <a:lnTo>
                      <a:pt x="11715" y="2442"/>
                    </a:lnTo>
                    <a:lnTo>
                      <a:pt x="11714" y="2442"/>
                    </a:lnTo>
                    <a:lnTo>
                      <a:pt x="11714" y="2437"/>
                    </a:lnTo>
                    <a:lnTo>
                      <a:pt x="11712" y="2437"/>
                    </a:lnTo>
                    <a:lnTo>
                      <a:pt x="11712" y="2432"/>
                    </a:lnTo>
                    <a:lnTo>
                      <a:pt x="11710" y="2432"/>
                    </a:lnTo>
                    <a:lnTo>
                      <a:pt x="11710" y="2427"/>
                    </a:lnTo>
                    <a:lnTo>
                      <a:pt x="11709" y="2427"/>
                    </a:lnTo>
                    <a:lnTo>
                      <a:pt x="11709" y="2422"/>
                    </a:lnTo>
                    <a:lnTo>
                      <a:pt x="11707" y="2422"/>
                    </a:lnTo>
                    <a:lnTo>
                      <a:pt x="11707" y="2417"/>
                    </a:lnTo>
                    <a:lnTo>
                      <a:pt x="11705" y="2417"/>
                    </a:lnTo>
                    <a:lnTo>
                      <a:pt x="11705" y="2412"/>
                    </a:lnTo>
                    <a:lnTo>
                      <a:pt x="11704" y="2412"/>
                    </a:lnTo>
                    <a:lnTo>
                      <a:pt x="11704" y="2407"/>
                    </a:lnTo>
                    <a:lnTo>
                      <a:pt x="11702" y="2407"/>
                    </a:lnTo>
                    <a:lnTo>
                      <a:pt x="11702" y="2402"/>
                    </a:lnTo>
                    <a:lnTo>
                      <a:pt x="11700" y="2402"/>
                    </a:lnTo>
                    <a:lnTo>
                      <a:pt x="11700" y="2395"/>
                    </a:lnTo>
                    <a:lnTo>
                      <a:pt x="11699" y="2395"/>
                    </a:lnTo>
                    <a:lnTo>
                      <a:pt x="11699" y="2390"/>
                    </a:lnTo>
                    <a:lnTo>
                      <a:pt x="11697" y="2390"/>
                    </a:lnTo>
                    <a:lnTo>
                      <a:pt x="11697" y="2385"/>
                    </a:lnTo>
                    <a:lnTo>
                      <a:pt x="11695" y="2385"/>
                    </a:lnTo>
                    <a:lnTo>
                      <a:pt x="11695" y="2380"/>
                    </a:lnTo>
                    <a:lnTo>
                      <a:pt x="11694" y="2380"/>
                    </a:lnTo>
                    <a:lnTo>
                      <a:pt x="11694" y="2375"/>
                    </a:lnTo>
                    <a:lnTo>
                      <a:pt x="11692" y="2375"/>
                    </a:lnTo>
                    <a:lnTo>
                      <a:pt x="11692" y="2370"/>
                    </a:lnTo>
                    <a:lnTo>
                      <a:pt x="11690" y="2370"/>
                    </a:lnTo>
                    <a:lnTo>
                      <a:pt x="11690" y="2365"/>
                    </a:lnTo>
                    <a:lnTo>
                      <a:pt x="11689" y="2365"/>
                    </a:lnTo>
                    <a:lnTo>
                      <a:pt x="11689" y="2360"/>
                    </a:lnTo>
                    <a:lnTo>
                      <a:pt x="11687" y="2360"/>
                    </a:lnTo>
                    <a:lnTo>
                      <a:pt x="11687" y="2355"/>
                    </a:lnTo>
                    <a:lnTo>
                      <a:pt x="11685" y="2355"/>
                    </a:lnTo>
                    <a:lnTo>
                      <a:pt x="11685" y="2349"/>
                    </a:lnTo>
                    <a:lnTo>
                      <a:pt x="11684" y="2349"/>
                    </a:lnTo>
                    <a:lnTo>
                      <a:pt x="11684" y="2344"/>
                    </a:lnTo>
                    <a:lnTo>
                      <a:pt x="11682" y="2344"/>
                    </a:lnTo>
                    <a:lnTo>
                      <a:pt x="11682" y="2339"/>
                    </a:lnTo>
                    <a:lnTo>
                      <a:pt x="11680" y="2339"/>
                    </a:lnTo>
                    <a:lnTo>
                      <a:pt x="11680" y="2334"/>
                    </a:lnTo>
                    <a:lnTo>
                      <a:pt x="11679" y="2334"/>
                    </a:lnTo>
                    <a:lnTo>
                      <a:pt x="11679" y="2329"/>
                    </a:lnTo>
                    <a:lnTo>
                      <a:pt x="11677" y="2329"/>
                    </a:lnTo>
                    <a:lnTo>
                      <a:pt x="11677" y="2325"/>
                    </a:lnTo>
                    <a:lnTo>
                      <a:pt x="11675" y="2325"/>
                    </a:lnTo>
                    <a:lnTo>
                      <a:pt x="11675" y="2320"/>
                    </a:lnTo>
                    <a:lnTo>
                      <a:pt x="11674" y="2320"/>
                    </a:lnTo>
                    <a:lnTo>
                      <a:pt x="11674" y="2315"/>
                    </a:lnTo>
                    <a:lnTo>
                      <a:pt x="11672" y="2315"/>
                    </a:lnTo>
                    <a:lnTo>
                      <a:pt x="11672" y="2312"/>
                    </a:lnTo>
                    <a:lnTo>
                      <a:pt x="11670" y="2312"/>
                    </a:lnTo>
                    <a:lnTo>
                      <a:pt x="11670" y="2307"/>
                    </a:lnTo>
                    <a:lnTo>
                      <a:pt x="11669" y="2307"/>
                    </a:lnTo>
                    <a:lnTo>
                      <a:pt x="11669" y="2304"/>
                    </a:lnTo>
                    <a:lnTo>
                      <a:pt x="11667" y="2304"/>
                    </a:lnTo>
                    <a:lnTo>
                      <a:pt x="11667" y="2299"/>
                    </a:lnTo>
                    <a:lnTo>
                      <a:pt x="11665" y="2299"/>
                    </a:lnTo>
                    <a:lnTo>
                      <a:pt x="11665" y="2294"/>
                    </a:lnTo>
                    <a:lnTo>
                      <a:pt x="11664" y="2294"/>
                    </a:lnTo>
                    <a:lnTo>
                      <a:pt x="11664" y="2290"/>
                    </a:lnTo>
                    <a:lnTo>
                      <a:pt x="11662" y="2290"/>
                    </a:lnTo>
                    <a:lnTo>
                      <a:pt x="11662" y="2285"/>
                    </a:lnTo>
                    <a:lnTo>
                      <a:pt x="11660" y="2285"/>
                    </a:lnTo>
                    <a:lnTo>
                      <a:pt x="11660" y="2282"/>
                    </a:lnTo>
                    <a:lnTo>
                      <a:pt x="11659" y="2282"/>
                    </a:lnTo>
                    <a:lnTo>
                      <a:pt x="11659" y="2277"/>
                    </a:lnTo>
                    <a:lnTo>
                      <a:pt x="11657" y="2277"/>
                    </a:lnTo>
                    <a:lnTo>
                      <a:pt x="11657" y="2272"/>
                    </a:lnTo>
                    <a:lnTo>
                      <a:pt x="11655" y="2272"/>
                    </a:lnTo>
                    <a:lnTo>
                      <a:pt x="11655" y="2269"/>
                    </a:lnTo>
                    <a:lnTo>
                      <a:pt x="11654" y="2269"/>
                    </a:lnTo>
                    <a:lnTo>
                      <a:pt x="11654" y="2264"/>
                    </a:lnTo>
                    <a:lnTo>
                      <a:pt x="11652" y="2264"/>
                    </a:lnTo>
                    <a:lnTo>
                      <a:pt x="11652" y="2260"/>
                    </a:lnTo>
                    <a:lnTo>
                      <a:pt x="11650" y="2260"/>
                    </a:lnTo>
                    <a:lnTo>
                      <a:pt x="11650" y="2255"/>
                    </a:lnTo>
                    <a:lnTo>
                      <a:pt x="11649" y="2255"/>
                    </a:lnTo>
                    <a:lnTo>
                      <a:pt x="11649" y="2250"/>
                    </a:lnTo>
                    <a:lnTo>
                      <a:pt x="11647" y="2250"/>
                    </a:lnTo>
                    <a:lnTo>
                      <a:pt x="11647" y="2247"/>
                    </a:lnTo>
                    <a:lnTo>
                      <a:pt x="11645" y="2247"/>
                    </a:lnTo>
                    <a:lnTo>
                      <a:pt x="11645" y="2242"/>
                    </a:lnTo>
                    <a:lnTo>
                      <a:pt x="11644" y="2242"/>
                    </a:lnTo>
                    <a:lnTo>
                      <a:pt x="11644" y="2239"/>
                    </a:lnTo>
                    <a:lnTo>
                      <a:pt x="11642" y="2239"/>
                    </a:lnTo>
                    <a:lnTo>
                      <a:pt x="11642" y="2234"/>
                    </a:lnTo>
                    <a:lnTo>
                      <a:pt x="11640" y="2234"/>
                    </a:lnTo>
                    <a:lnTo>
                      <a:pt x="11640" y="2229"/>
                    </a:lnTo>
                    <a:lnTo>
                      <a:pt x="11639" y="2229"/>
                    </a:lnTo>
                    <a:lnTo>
                      <a:pt x="11639" y="2225"/>
                    </a:lnTo>
                    <a:lnTo>
                      <a:pt x="11637" y="2225"/>
                    </a:lnTo>
                    <a:lnTo>
                      <a:pt x="11637" y="2220"/>
                    </a:lnTo>
                    <a:lnTo>
                      <a:pt x="11635" y="2220"/>
                    </a:lnTo>
                    <a:lnTo>
                      <a:pt x="11635" y="2217"/>
                    </a:lnTo>
                    <a:lnTo>
                      <a:pt x="11634" y="2217"/>
                    </a:lnTo>
                    <a:lnTo>
                      <a:pt x="11634" y="2212"/>
                    </a:lnTo>
                    <a:lnTo>
                      <a:pt x="11632" y="2212"/>
                    </a:lnTo>
                    <a:lnTo>
                      <a:pt x="11632" y="2207"/>
                    </a:lnTo>
                    <a:lnTo>
                      <a:pt x="11630" y="2207"/>
                    </a:lnTo>
                    <a:lnTo>
                      <a:pt x="11630" y="2204"/>
                    </a:lnTo>
                    <a:lnTo>
                      <a:pt x="11629" y="2204"/>
                    </a:lnTo>
                    <a:lnTo>
                      <a:pt x="11629" y="2199"/>
                    </a:lnTo>
                    <a:lnTo>
                      <a:pt x="11627" y="2199"/>
                    </a:lnTo>
                    <a:lnTo>
                      <a:pt x="11627" y="2195"/>
                    </a:lnTo>
                    <a:lnTo>
                      <a:pt x="11625" y="2195"/>
                    </a:lnTo>
                    <a:lnTo>
                      <a:pt x="11625" y="2190"/>
                    </a:lnTo>
                    <a:lnTo>
                      <a:pt x="11624" y="2190"/>
                    </a:lnTo>
                    <a:lnTo>
                      <a:pt x="11624" y="2187"/>
                    </a:lnTo>
                    <a:lnTo>
                      <a:pt x="11622" y="2187"/>
                    </a:lnTo>
                    <a:lnTo>
                      <a:pt x="11622" y="2184"/>
                    </a:lnTo>
                    <a:lnTo>
                      <a:pt x="11620" y="2184"/>
                    </a:lnTo>
                    <a:lnTo>
                      <a:pt x="11620" y="2179"/>
                    </a:lnTo>
                    <a:lnTo>
                      <a:pt x="11619" y="2179"/>
                    </a:lnTo>
                    <a:lnTo>
                      <a:pt x="11619" y="2175"/>
                    </a:lnTo>
                    <a:lnTo>
                      <a:pt x="11617" y="2175"/>
                    </a:lnTo>
                    <a:lnTo>
                      <a:pt x="11617" y="2172"/>
                    </a:lnTo>
                    <a:lnTo>
                      <a:pt x="11615" y="2172"/>
                    </a:lnTo>
                    <a:lnTo>
                      <a:pt x="11615" y="2169"/>
                    </a:lnTo>
                    <a:lnTo>
                      <a:pt x="11614" y="2169"/>
                    </a:lnTo>
                    <a:lnTo>
                      <a:pt x="11614" y="2164"/>
                    </a:lnTo>
                    <a:lnTo>
                      <a:pt x="11612" y="2164"/>
                    </a:lnTo>
                    <a:lnTo>
                      <a:pt x="11612" y="2160"/>
                    </a:lnTo>
                    <a:lnTo>
                      <a:pt x="11610" y="2160"/>
                    </a:lnTo>
                    <a:lnTo>
                      <a:pt x="11610" y="2157"/>
                    </a:lnTo>
                    <a:lnTo>
                      <a:pt x="11609" y="2157"/>
                    </a:lnTo>
                    <a:lnTo>
                      <a:pt x="11609" y="2154"/>
                    </a:lnTo>
                    <a:lnTo>
                      <a:pt x="11607" y="2154"/>
                    </a:lnTo>
                    <a:lnTo>
                      <a:pt x="11607" y="2149"/>
                    </a:lnTo>
                    <a:lnTo>
                      <a:pt x="11605" y="2149"/>
                    </a:lnTo>
                    <a:lnTo>
                      <a:pt x="11605" y="2145"/>
                    </a:lnTo>
                    <a:lnTo>
                      <a:pt x="11604" y="2145"/>
                    </a:lnTo>
                    <a:lnTo>
                      <a:pt x="11604" y="2142"/>
                    </a:lnTo>
                    <a:lnTo>
                      <a:pt x="11602" y="2142"/>
                    </a:lnTo>
                    <a:lnTo>
                      <a:pt x="11602" y="2137"/>
                    </a:lnTo>
                    <a:lnTo>
                      <a:pt x="11600" y="2137"/>
                    </a:lnTo>
                    <a:lnTo>
                      <a:pt x="11600" y="2134"/>
                    </a:lnTo>
                    <a:lnTo>
                      <a:pt x="11599" y="2134"/>
                    </a:lnTo>
                    <a:lnTo>
                      <a:pt x="11599" y="2130"/>
                    </a:lnTo>
                    <a:lnTo>
                      <a:pt x="11597" y="2130"/>
                    </a:lnTo>
                    <a:lnTo>
                      <a:pt x="11597" y="2127"/>
                    </a:lnTo>
                    <a:lnTo>
                      <a:pt x="11595" y="2127"/>
                    </a:lnTo>
                    <a:lnTo>
                      <a:pt x="11595" y="2122"/>
                    </a:lnTo>
                    <a:lnTo>
                      <a:pt x="11594" y="2122"/>
                    </a:lnTo>
                    <a:lnTo>
                      <a:pt x="11594" y="2119"/>
                    </a:lnTo>
                    <a:lnTo>
                      <a:pt x="11592" y="2119"/>
                    </a:lnTo>
                    <a:lnTo>
                      <a:pt x="11592" y="2115"/>
                    </a:lnTo>
                    <a:lnTo>
                      <a:pt x="11590" y="2115"/>
                    </a:lnTo>
                    <a:lnTo>
                      <a:pt x="11590" y="2110"/>
                    </a:lnTo>
                    <a:lnTo>
                      <a:pt x="11589" y="2110"/>
                    </a:lnTo>
                    <a:lnTo>
                      <a:pt x="11589" y="2107"/>
                    </a:lnTo>
                    <a:lnTo>
                      <a:pt x="11587" y="2107"/>
                    </a:lnTo>
                    <a:lnTo>
                      <a:pt x="11587" y="2104"/>
                    </a:lnTo>
                    <a:lnTo>
                      <a:pt x="11585" y="2104"/>
                    </a:lnTo>
                    <a:lnTo>
                      <a:pt x="11585" y="2100"/>
                    </a:lnTo>
                    <a:lnTo>
                      <a:pt x="11584" y="2100"/>
                    </a:lnTo>
                    <a:lnTo>
                      <a:pt x="11584" y="2095"/>
                    </a:lnTo>
                    <a:lnTo>
                      <a:pt x="11582" y="2095"/>
                    </a:lnTo>
                    <a:lnTo>
                      <a:pt x="11582" y="2092"/>
                    </a:lnTo>
                    <a:lnTo>
                      <a:pt x="11580" y="2092"/>
                    </a:lnTo>
                    <a:lnTo>
                      <a:pt x="11580" y="2089"/>
                    </a:lnTo>
                    <a:lnTo>
                      <a:pt x="11579" y="2089"/>
                    </a:lnTo>
                    <a:lnTo>
                      <a:pt x="11579" y="2085"/>
                    </a:lnTo>
                    <a:lnTo>
                      <a:pt x="11577" y="2085"/>
                    </a:lnTo>
                    <a:lnTo>
                      <a:pt x="11577" y="2082"/>
                    </a:lnTo>
                    <a:lnTo>
                      <a:pt x="11575" y="2082"/>
                    </a:lnTo>
                    <a:lnTo>
                      <a:pt x="11575" y="2079"/>
                    </a:lnTo>
                    <a:lnTo>
                      <a:pt x="11574" y="2079"/>
                    </a:lnTo>
                    <a:lnTo>
                      <a:pt x="11574" y="2075"/>
                    </a:lnTo>
                    <a:lnTo>
                      <a:pt x="11572" y="2075"/>
                    </a:lnTo>
                    <a:lnTo>
                      <a:pt x="11572" y="2072"/>
                    </a:lnTo>
                    <a:lnTo>
                      <a:pt x="11570" y="2072"/>
                    </a:lnTo>
                    <a:lnTo>
                      <a:pt x="11570" y="2069"/>
                    </a:lnTo>
                    <a:lnTo>
                      <a:pt x="11569" y="2069"/>
                    </a:lnTo>
                    <a:lnTo>
                      <a:pt x="11569" y="2065"/>
                    </a:lnTo>
                    <a:lnTo>
                      <a:pt x="11567" y="2065"/>
                    </a:lnTo>
                    <a:lnTo>
                      <a:pt x="11567" y="2060"/>
                    </a:lnTo>
                    <a:lnTo>
                      <a:pt x="11572" y="2060"/>
                    </a:lnTo>
                    <a:lnTo>
                      <a:pt x="11572" y="2059"/>
                    </a:lnTo>
                    <a:lnTo>
                      <a:pt x="11579" y="2059"/>
                    </a:lnTo>
                    <a:lnTo>
                      <a:pt x="11579" y="2057"/>
                    </a:lnTo>
                    <a:lnTo>
                      <a:pt x="11587" y="2057"/>
                    </a:lnTo>
                    <a:lnTo>
                      <a:pt x="11587" y="2055"/>
                    </a:lnTo>
                    <a:lnTo>
                      <a:pt x="11594" y="2055"/>
                    </a:lnTo>
                    <a:lnTo>
                      <a:pt x="11594" y="2054"/>
                    </a:lnTo>
                    <a:lnTo>
                      <a:pt x="11600" y="2054"/>
                    </a:lnTo>
                    <a:lnTo>
                      <a:pt x="11600" y="2052"/>
                    </a:lnTo>
                    <a:lnTo>
                      <a:pt x="11607" y="2052"/>
                    </a:lnTo>
                    <a:lnTo>
                      <a:pt x="11607" y="2050"/>
                    </a:lnTo>
                    <a:lnTo>
                      <a:pt x="11614" y="2050"/>
                    </a:lnTo>
                    <a:lnTo>
                      <a:pt x="11614" y="2049"/>
                    </a:lnTo>
                    <a:lnTo>
                      <a:pt x="11622" y="2049"/>
                    </a:lnTo>
                    <a:lnTo>
                      <a:pt x="11622" y="2047"/>
                    </a:lnTo>
                    <a:lnTo>
                      <a:pt x="11629" y="2047"/>
                    </a:lnTo>
                    <a:lnTo>
                      <a:pt x="11629" y="2045"/>
                    </a:lnTo>
                    <a:lnTo>
                      <a:pt x="11637" y="2045"/>
                    </a:lnTo>
                    <a:lnTo>
                      <a:pt x="11637" y="2044"/>
                    </a:lnTo>
                    <a:lnTo>
                      <a:pt x="11644" y="2044"/>
                    </a:lnTo>
                    <a:lnTo>
                      <a:pt x="11644" y="2042"/>
                    </a:lnTo>
                    <a:lnTo>
                      <a:pt x="11650" y="2042"/>
                    </a:lnTo>
                    <a:lnTo>
                      <a:pt x="11650" y="2040"/>
                    </a:lnTo>
                    <a:lnTo>
                      <a:pt x="11659" y="2040"/>
                    </a:lnTo>
                    <a:lnTo>
                      <a:pt x="11659" y="2039"/>
                    </a:lnTo>
                    <a:lnTo>
                      <a:pt x="11665" y="2039"/>
                    </a:lnTo>
                    <a:lnTo>
                      <a:pt x="11665" y="2037"/>
                    </a:lnTo>
                    <a:lnTo>
                      <a:pt x="11674" y="2037"/>
                    </a:lnTo>
                    <a:lnTo>
                      <a:pt x="11674" y="2035"/>
                    </a:lnTo>
                    <a:lnTo>
                      <a:pt x="11680" y="2035"/>
                    </a:lnTo>
                    <a:lnTo>
                      <a:pt x="11680" y="2034"/>
                    </a:lnTo>
                    <a:lnTo>
                      <a:pt x="11687" y="2034"/>
                    </a:lnTo>
                    <a:lnTo>
                      <a:pt x="11687" y="2032"/>
                    </a:lnTo>
                    <a:lnTo>
                      <a:pt x="11695" y="2032"/>
                    </a:lnTo>
                    <a:lnTo>
                      <a:pt x="11695" y="2030"/>
                    </a:lnTo>
                    <a:lnTo>
                      <a:pt x="11702" y="2030"/>
                    </a:lnTo>
                    <a:lnTo>
                      <a:pt x="11702" y="2029"/>
                    </a:lnTo>
                    <a:lnTo>
                      <a:pt x="11710" y="2029"/>
                    </a:lnTo>
                    <a:lnTo>
                      <a:pt x="11710" y="2027"/>
                    </a:lnTo>
                    <a:lnTo>
                      <a:pt x="11717" y="2027"/>
                    </a:lnTo>
                    <a:lnTo>
                      <a:pt x="11717" y="2025"/>
                    </a:lnTo>
                    <a:lnTo>
                      <a:pt x="11724" y="2025"/>
                    </a:lnTo>
                    <a:lnTo>
                      <a:pt x="11724" y="2024"/>
                    </a:lnTo>
                    <a:lnTo>
                      <a:pt x="11732" y="2024"/>
                    </a:lnTo>
                    <a:lnTo>
                      <a:pt x="11732" y="2022"/>
                    </a:lnTo>
                    <a:lnTo>
                      <a:pt x="11739" y="2022"/>
                    </a:lnTo>
                    <a:lnTo>
                      <a:pt x="11739" y="2020"/>
                    </a:lnTo>
                    <a:lnTo>
                      <a:pt x="11747" y="2020"/>
                    </a:lnTo>
                    <a:lnTo>
                      <a:pt x="11747" y="2019"/>
                    </a:lnTo>
                    <a:lnTo>
                      <a:pt x="11754" y="2019"/>
                    </a:lnTo>
                    <a:lnTo>
                      <a:pt x="11754" y="2017"/>
                    </a:lnTo>
                    <a:lnTo>
                      <a:pt x="11760" y="2017"/>
                    </a:lnTo>
                    <a:lnTo>
                      <a:pt x="11760" y="2015"/>
                    </a:lnTo>
                    <a:lnTo>
                      <a:pt x="11769" y="2015"/>
                    </a:lnTo>
                    <a:lnTo>
                      <a:pt x="11769" y="2014"/>
                    </a:lnTo>
                    <a:lnTo>
                      <a:pt x="11775" y="2014"/>
                    </a:lnTo>
                    <a:lnTo>
                      <a:pt x="11775" y="2012"/>
                    </a:lnTo>
                    <a:lnTo>
                      <a:pt x="11784" y="2012"/>
                    </a:lnTo>
                    <a:lnTo>
                      <a:pt x="11784" y="2010"/>
                    </a:lnTo>
                    <a:lnTo>
                      <a:pt x="11790" y="2010"/>
                    </a:lnTo>
                    <a:lnTo>
                      <a:pt x="11790" y="2009"/>
                    </a:lnTo>
                    <a:lnTo>
                      <a:pt x="11797" y="2009"/>
                    </a:lnTo>
                    <a:lnTo>
                      <a:pt x="11797" y="2007"/>
                    </a:lnTo>
                    <a:lnTo>
                      <a:pt x="11805" y="2007"/>
                    </a:lnTo>
                    <a:lnTo>
                      <a:pt x="11805" y="2005"/>
                    </a:lnTo>
                    <a:lnTo>
                      <a:pt x="11812" y="2005"/>
                    </a:lnTo>
                    <a:lnTo>
                      <a:pt x="11812" y="2004"/>
                    </a:lnTo>
                    <a:lnTo>
                      <a:pt x="11819" y="2004"/>
                    </a:lnTo>
                    <a:lnTo>
                      <a:pt x="11819" y="2002"/>
                    </a:lnTo>
                    <a:lnTo>
                      <a:pt x="11827" y="2002"/>
                    </a:lnTo>
                    <a:lnTo>
                      <a:pt x="11827" y="2000"/>
                    </a:lnTo>
                    <a:lnTo>
                      <a:pt x="11834" y="2000"/>
                    </a:lnTo>
                    <a:lnTo>
                      <a:pt x="11834" y="1999"/>
                    </a:lnTo>
                    <a:lnTo>
                      <a:pt x="11842" y="1999"/>
                    </a:lnTo>
                    <a:lnTo>
                      <a:pt x="11842" y="1997"/>
                    </a:lnTo>
                    <a:lnTo>
                      <a:pt x="11849" y="1997"/>
                    </a:lnTo>
                    <a:lnTo>
                      <a:pt x="11849" y="1995"/>
                    </a:lnTo>
                    <a:lnTo>
                      <a:pt x="11857" y="1995"/>
                    </a:lnTo>
                    <a:lnTo>
                      <a:pt x="11857" y="1994"/>
                    </a:lnTo>
                    <a:lnTo>
                      <a:pt x="11865" y="1994"/>
                    </a:lnTo>
                    <a:lnTo>
                      <a:pt x="11865" y="1992"/>
                    </a:lnTo>
                    <a:lnTo>
                      <a:pt x="11872" y="1992"/>
                    </a:lnTo>
                    <a:lnTo>
                      <a:pt x="11872" y="1990"/>
                    </a:lnTo>
                    <a:lnTo>
                      <a:pt x="11880" y="1990"/>
                    </a:lnTo>
                    <a:lnTo>
                      <a:pt x="11880" y="1989"/>
                    </a:lnTo>
                    <a:lnTo>
                      <a:pt x="11889" y="1989"/>
                    </a:lnTo>
                    <a:lnTo>
                      <a:pt x="11889" y="1987"/>
                    </a:lnTo>
                    <a:lnTo>
                      <a:pt x="11895" y="1987"/>
                    </a:lnTo>
                    <a:lnTo>
                      <a:pt x="11895" y="1985"/>
                    </a:lnTo>
                    <a:lnTo>
                      <a:pt x="11904" y="1985"/>
                    </a:lnTo>
                    <a:lnTo>
                      <a:pt x="11904" y="1984"/>
                    </a:lnTo>
                    <a:lnTo>
                      <a:pt x="11912" y="1984"/>
                    </a:lnTo>
                    <a:lnTo>
                      <a:pt x="11912" y="1982"/>
                    </a:lnTo>
                    <a:lnTo>
                      <a:pt x="11920" y="1982"/>
                    </a:lnTo>
                    <a:lnTo>
                      <a:pt x="11920" y="1980"/>
                    </a:lnTo>
                    <a:lnTo>
                      <a:pt x="11927" y="1980"/>
                    </a:lnTo>
                    <a:lnTo>
                      <a:pt x="11927" y="1979"/>
                    </a:lnTo>
                    <a:lnTo>
                      <a:pt x="11935" y="1979"/>
                    </a:lnTo>
                    <a:lnTo>
                      <a:pt x="11935" y="1977"/>
                    </a:lnTo>
                    <a:lnTo>
                      <a:pt x="11944" y="1977"/>
                    </a:lnTo>
                    <a:lnTo>
                      <a:pt x="11944" y="1975"/>
                    </a:lnTo>
                    <a:lnTo>
                      <a:pt x="11950" y="1975"/>
                    </a:lnTo>
                    <a:lnTo>
                      <a:pt x="11950" y="1974"/>
                    </a:lnTo>
                    <a:lnTo>
                      <a:pt x="11959" y="1974"/>
                    </a:lnTo>
                    <a:lnTo>
                      <a:pt x="11959" y="1972"/>
                    </a:lnTo>
                    <a:lnTo>
                      <a:pt x="11967" y="1972"/>
                    </a:lnTo>
                    <a:lnTo>
                      <a:pt x="11967" y="1970"/>
                    </a:lnTo>
                    <a:lnTo>
                      <a:pt x="11974" y="1970"/>
                    </a:lnTo>
                    <a:lnTo>
                      <a:pt x="11974" y="1969"/>
                    </a:lnTo>
                    <a:lnTo>
                      <a:pt x="11982" y="1969"/>
                    </a:lnTo>
                    <a:lnTo>
                      <a:pt x="11982" y="1967"/>
                    </a:lnTo>
                    <a:lnTo>
                      <a:pt x="11990" y="1967"/>
                    </a:lnTo>
                    <a:lnTo>
                      <a:pt x="11990" y="1965"/>
                    </a:lnTo>
                    <a:lnTo>
                      <a:pt x="11997" y="1965"/>
                    </a:lnTo>
                    <a:lnTo>
                      <a:pt x="11997" y="1964"/>
                    </a:lnTo>
                    <a:lnTo>
                      <a:pt x="12005" y="1964"/>
                    </a:lnTo>
                    <a:lnTo>
                      <a:pt x="12005" y="1962"/>
                    </a:lnTo>
                    <a:lnTo>
                      <a:pt x="12014" y="1962"/>
                    </a:lnTo>
                    <a:lnTo>
                      <a:pt x="12014" y="1960"/>
                    </a:lnTo>
                    <a:lnTo>
                      <a:pt x="12022" y="1960"/>
                    </a:lnTo>
                    <a:lnTo>
                      <a:pt x="12022" y="1959"/>
                    </a:lnTo>
                    <a:lnTo>
                      <a:pt x="12029" y="1959"/>
                    </a:lnTo>
                    <a:lnTo>
                      <a:pt x="12029" y="1957"/>
                    </a:lnTo>
                    <a:lnTo>
                      <a:pt x="12037" y="1957"/>
                    </a:lnTo>
                    <a:lnTo>
                      <a:pt x="12037" y="1955"/>
                    </a:lnTo>
                    <a:lnTo>
                      <a:pt x="12045" y="1955"/>
                    </a:lnTo>
                    <a:lnTo>
                      <a:pt x="12045" y="1954"/>
                    </a:lnTo>
                    <a:lnTo>
                      <a:pt x="12052" y="1954"/>
                    </a:lnTo>
                    <a:lnTo>
                      <a:pt x="12052" y="1952"/>
                    </a:lnTo>
                    <a:lnTo>
                      <a:pt x="12060" y="1952"/>
                    </a:lnTo>
                    <a:lnTo>
                      <a:pt x="12060" y="1950"/>
                    </a:lnTo>
                    <a:lnTo>
                      <a:pt x="12069" y="1950"/>
                    </a:lnTo>
                    <a:lnTo>
                      <a:pt x="12069" y="1949"/>
                    </a:lnTo>
                    <a:lnTo>
                      <a:pt x="12077" y="1949"/>
                    </a:lnTo>
                    <a:lnTo>
                      <a:pt x="12077" y="1947"/>
                    </a:lnTo>
                    <a:lnTo>
                      <a:pt x="12084" y="1947"/>
                    </a:lnTo>
                    <a:lnTo>
                      <a:pt x="12084" y="1945"/>
                    </a:lnTo>
                    <a:lnTo>
                      <a:pt x="12092" y="1945"/>
                    </a:lnTo>
                    <a:lnTo>
                      <a:pt x="12092" y="1944"/>
                    </a:lnTo>
                    <a:lnTo>
                      <a:pt x="12100" y="1944"/>
                    </a:lnTo>
                    <a:lnTo>
                      <a:pt x="12100" y="1942"/>
                    </a:lnTo>
                    <a:lnTo>
                      <a:pt x="12109" y="1942"/>
                    </a:lnTo>
                    <a:lnTo>
                      <a:pt x="12109" y="1940"/>
                    </a:lnTo>
                    <a:lnTo>
                      <a:pt x="12117" y="1940"/>
                    </a:lnTo>
                    <a:lnTo>
                      <a:pt x="12117" y="1939"/>
                    </a:lnTo>
                    <a:lnTo>
                      <a:pt x="12120" y="1939"/>
                    </a:lnTo>
                    <a:lnTo>
                      <a:pt x="12120" y="1942"/>
                    </a:lnTo>
                    <a:lnTo>
                      <a:pt x="12122" y="1942"/>
                    </a:lnTo>
                    <a:lnTo>
                      <a:pt x="12122" y="1947"/>
                    </a:lnTo>
                    <a:lnTo>
                      <a:pt x="12124" y="1947"/>
                    </a:lnTo>
                    <a:lnTo>
                      <a:pt x="12124" y="1950"/>
                    </a:lnTo>
                    <a:lnTo>
                      <a:pt x="12125" y="1950"/>
                    </a:lnTo>
                    <a:lnTo>
                      <a:pt x="12125" y="1954"/>
                    </a:lnTo>
                    <a:lnTo>
                      <a:pt x="12127" y="1954"/>
                    </a:lnTo>
                    <a:lnTo>
                      <a:pt x="12127" y="1959"/>
                    </a:lnTo>
                    <a:lnTo>
                      <a:pt x="12129" y="1959"/>
                    </a:lnTo>
                    <a:lnTo>
                      <a:pt x="12129" y="1962"/>
                    </a:lnTo>
                    <a:lnTo>
                      <a:pt x="12130" y="1962"/>
                    </a:lnTo>
                    <a:lnTo>
                      <a:pt x="12130" y="1965"/>
                    </a:lnTo>
                    <a:lnTo>
                      <a:pt x="12132" y="1965"/>
                    </a:lnTo>
                    <a:lnTo>
                      <a:pt x="12132" y="1970"/>
                    </a:lnTo>
                    <a:lnTo>
                      <a:pt x="12134" y="1970"/>
                    </a:lnTo>
                    <a:lnTo>
                      <a:pt x="12134" y="1974"/>
                    </a:lnTo>
                    <a:lnTo>
                      <a:pt x="12135" y="1974"/>
                    </a:lnTo>
                    <a:lnTo>
                      <a:pt x="12135" y="1979"/>
                    </a:lnTo>
                    <a:lnTo>
                      <a:pt x="12137" y="1979"/>
                    </a:lnTo>
                    <a:lnTo>
                      <a:pt x="12137" y="1982"/>
                    </a:lnTo>
                    <a:lnTo>
                      <a:pt x="12139" y="1982"/>
                    </a:lnTo>
                    <a:lnTo>
                      <a:pt x="12139" y="1985"/>
                    </a:lnTo>
                    <a:lnTo>
                      <a:pt x="12140" y="1985"/>
                    </a:lnTo>
                    <a:lnTo>
                      <a:pt x="12140" y="1990"/>
                    </a:lnTo>
                    <a:lnTo>
                      <a:pt x="12142" y="1990"/>
                    </a:lnTo>
                    <a:lnTo>
                      <a:pt x="12142" y="1994"/>
                    </a:lnTo>
                    <a:lnTo>
                      <a:pt x="12144" y="1994"/>
                    </a:lnTo>
                    <a:lnTo>
                      <a:pt x="12144" y="1999"/>
                    </a:lnTo>
                    <a:lnTo>
                      <a:pt x="12145" y="1999"/>
                    </a:lnTo>
                    <a:lnTo>
                      <a:pt x="12145" y="2002"/>
                    </a:lnTo>
                    <a:lnTo>
                      <a:pt x="12147" y="2002"/>
                    </a:lnTo>
                    <a:lnTo>
                      <a:pt x="12147" y="2005"/>
                    </a:lnTo>
                    <a:lnTo>
                      <a:pt x="12149" y="2005"/>
                    </a:lnTo>
                    <a:lnTo>
                      <a:pt x="12149" y="2010"/>
                    </a:lnTo>
                    <a:lnTo>
                      <a:pt x="12150" y="2010"/>
                    </a:lnTo>
                    <a:lnTo>
                      <a:pt x="12150" y="2014"/>
                    </a:lnTo>
                    <a:lnTo>
                      <a:pt x="12152" y="2014"/>
                    </a:lnTo>
                    <a:lnTo>
                      <a:pt x="12152" y="2019"/>
                    </a:lnTo>
                    <a:lnTo>
                      <a:pt x="12154" y="2019"/>
                    </a:lnTo>
                    <a:lnTo>
                      <a:pt x="12154" y="2024"/>
                    </a:lnTo>
                    <a:lnTo>
                      <a:pt x="12155" y="2024"/>
                    </a:lnTo>
                    <a:lnTo>
                      <a:pt x="12155" y="2027"/>
                    </a:lnTo>
                    <a:lnTo>
                      <a:pt x="12157" y="2027"/>
                    </a:lnTo>
                    <a:lnTo>
                      <a:pt x="12157" y="2032"/>
                    </a:lnTo>
                    <a:lnTo>
                      <a:pt x="12159" y="2032"/>
                    </a:lnTo>
                    <a:lnTo>
                      <a:pt x="12159" y="2035"/>
                    </a:lnTo>
                    <a:lnTo>
                      <a:pt x="12160" y="2035"/>
                    </a:lnTo>
                    <a:lnTo>
                      <a:pt x="12160" y="2040"/>
                    </a:lnTo>
                    <a:lnTo>
                      <a:pt x="12162" y="2040"/>
                    </a:lnTo>
                    <a:lnTo>
                      <a:pt x="12162" y="2045"/>
                    </a:lnTo>
                    <a:lnTo>
                      <a:pt x="12164" y="2045"/>
                    </a:lnTo>
                    <a:lnTo>
                      <a:pt x="12164" y="2049"/>
                    </a:lnTo>
                    <a:lnTo>
                      <a:pt x="12165" y="2049"/>
                    </a:lnTo>
                    <a:lnTo>
                      <a:pt x="12165" y="2054"/>
                    </a:lnTo>
                    <a:lnTo>
                      <a:pt x="12167" y="2054"/>
                    </a:lnTo>
                    <a:lnTo>
                      <a:pt x="12167" y="2057"/>
                    </a:lnTo>
                    <a:lnTo>
                      <a:pt x="12169" y="2057"/>
                    </a:lnTo>
                    <a:lnTo>
                      <a:pt x="12169" y="2062"/>
                    </a:lnTo>
                    <a:lnTo>
                      <a:pt x="12170" y="2062"/>
                    </a:lnTo>
                    <a:lnTo>
                      <a:pt x="12170" y="2067"/>
                    </a:lnTo>
                    <a:lnTo>
                      <a:pt x="12172" y="2067"/>
                    </a:lnTo>
                    <a:lnTo>
                      <a:pt x="12172" y="2070"/>
                    </a:lnTo>
                    <a:lnTo>
                      <a:pt x="12174" y="2070"/>
                    </a:lnTo>
                    <a:lnTo>
                      <a:pt x="12174" y="2075"/>
                    </a:lnTo>
                    <a:lnTo>
                      <a:pt x="12175" y="2075"/>
                    </a:lnTo>
                    <a:lnTo>
                      <a:pt x="12175" y="2079"/>
                    </a:lnTo>
                    <a:lnTo>
                      <a:pt x="12177" y="2079"/>
                    </a:lnTo>
                    <a:lnTo>
                      <a:pt x="12177" y="2084"/>
                    </a:lnTo>
                    <a:lnTo>
                      <a:pt x="12179" y="2084"/>
                    </a:lnTo>
                    <a:lnTo>
                      <a:pt x="12179" y="2087"/>
                    </a:lnTo>
                    <a:lnTo>
                      <a:pt x="12180" y="2087"/>
                    </a:lnTo>
                    <a:lnTo>
                      <a:pt x="12180" y="2092"/>
                    </a:lnTo>
                    <a:lnTo>
                      <a:pt x="12182" y="2092"/>
                    </a:lnTo>
                    <a:lnTo>
                      <a:pt x="12182" y="2097"/>
                    </a:lnTo>
                    <a:lnTo>
                      <a:pt x="12184" y="2097"/>
                    </a:lnTo>
                    <a:lnTo>
                      <a:pt x="12184" y="2102"/>
                    </a:lnTo>
                    <a:lnTo>
                      <a:pt x="12185" y="2102"/>
                    </a:lnTo>
                    <a:lnTo>
                      <a:pt x="12185" y="2105"/>
                    </a:lnTo>
                    <a:lnTo>
                      <a:pt x="12187" y="2105"/>
                    </a:lnTo>
                    <a:lnTo>
                      <a:pt x="12187" y="2110"/>
                    </a:lnTo>
                    <a:lnTo>
                      <a:pt x="12189" y="2110"/>
                    </a:lnTo>
                    <a:lnTo>
                      <a:pt x="12189" y="2115"/>
                    </a:lnTo>
                    <a:lnTo>
                      <a:pt x="12190" y="2115"/>
                    </a:lnTo>
                    <a:lnTo>
                      <a:pt x="12190" y="2120"/>
                    </a:lnTo>
                    <a:lnTo>
                      <a:pt x="12192" y="2120"/>
                    </a:lnTo>
                    <a:lnTo>
                      <a:pt x="12192" y="2124"/>
                    </a:lnTo>
                    <a:lnTo>
                      <a:pt x="12194" y="2124"/>
                    </a:lnTo>
                    <a:lnTo>
                      <a:pt x="12194" y="2129"/>
                    </a:lnTo>
                    <a:lnTo>
                      <a:pt x="12195" y="2129"/>
                    </a:lnTo>
                    <a:lnTo>
                      <a:pt x="12195" y="2134"/>
                    </a:lnTo>
                    <a:lnTo>
                      <a:pt x="12197" y="2134"/>
                    </a:lnTo>
                    <a:lnTo>
                      <a:pt x="12197" y="2139"/>
                    </a:lnTo>
                    <a:lnTo>
                      <a:pt x="12199" y="2139"/>
                    </a:lnTo>
                    <a:lnTo>
                      <a:pt x="12199" y="2144"/>
                    </a:lnTo>
                    <a:lnTo>
                      <a:pt x="12200" y="2144"/>
                    </a:lnTo>
                    <a:lnTo>
                      <a:pt x="12200" y="2149"/>
                    </a:lnTo>
                    <a:lnTo>
                      <a:pt x="12202" y="2149"/>
                    </a:lnTo>
                    <a:lnTo>
                      <a:pt x="12202" y="2154"/>
                    </a:lnTo>
                    <a:lnTo>
                      <a:pt x="12204" y="2154"/>
                    </a:lnTo>
                    <a:lnTo>
                      <a:pt x="12204" y="2159"/>
                    </a:lnTo>
                    <a:lnTo>
                      <a:pt x="12205" y="2159"/>
                    </a:lnTo>
                    <a:lnTo>
                      <a:pt x="12205" y="2164"/>
                    </a:lnTo>
                    <a:lnTo>
                      <a:pt x="12207" y="2164"/>
                    </a:lnTo>
                    <a:lnTo>
                      <a:pt x="12207" y="2169"/>
                    </a:lnTo>
                    <a:lnTo>
                      <a:pt x="12209" y="2169"/>
                    </a:lnTo>
                    <a:lnTo>
                      <a:pt x="12209" y="2174"/>
                    </a:lnTo>
                    <a:lnTo>
                      <a:pt x="12210" y="2174"/>
                    </a:lnTo>
                    <a:lnTo>
                      <a:pt x="12210" y="2179"/>
                    </a:lnTo>
                    <a:lnTo>
                      <a:pt x="12212" y="2179"/>
                    </a:lnTo>
                    <a:lnTo>
                      <a:pt x="12212" y="2184"/>
                    </a:lnTo>
                    <a:lnTo>
                      <a:pt x="12214" y="2184"/>
                    </a:lnTo>
                    <a:lnTo>
                      <a:pt x="12214" y="2189"/>
                    </a:lnTo>
                    <a:lnTo>
                      <a:pt x="12215" y="2189"/>
                    </a:lnTo>
                    <a:lnTo>
                      <a:pt x="12215" y="2194"/>
                    </a:lnTo>
                    <a:lnTo>
                      <a:pt x="12217" y="2194"/>
                    </a:lnTo>
                    <a:lnTo>
                      <a:pt x="12217" y="2197"/>
                    </a:lnTo>
                    <a:lnTo>
                      <a:pt x="12219" y="2197"/>
                    </a:lnTo>
                    <a:lnTo>
                      <a:pt x="12219" y="2202"/>
                    </a:lnTo>
                    <a:lnTo>
                      <a:pt x="12220" y="2202"/>
                    </a:lnTo>
                    <a:lnTo>
                      <a:pt x="12220" y="2207"/>
                    </a:lnTo>
                    <a:lnTo>
                      <a:pt x="12222" y="2207"/>
                    </a:lnTo>
                    <a:lnTo>
                      <a:pt x="12222" y="2212"/>
                    </a:lnTo>
                    <a:lnTo>
                      <a:pt x="12224" y="2212"/>
                    </a:lnTo>
                    <a:lnTo>
                      <a:pt x="12224" y="2217"/>
                    </a:lnTo>
                    <a:lnTo>
                      <a:pt x="12225" y="2217"/>
                    </a:lnTo>
                    <a:lnTo>
                      <a:pt x="12225" y="2222"/>
                    </a:lnTo>
                    <a:lnTo>
                      <a:pt x="12227" y="2222"/>
                    </a:lnTo>
                    <a:lnTo>
                      <a:pt x="12227" y="2229"/>
                    </a:lnTo>
                    <a:lnTo>
                      <a:pt x="12229" y="2229"/>
                    </a:lnTo>
                    <a:lnTo>
                      <a:pt x="12229" y="2234"/>
                    </a:lnTo>
                    <a:lnTo>
                      <a:pt x="12230" y="2234"/>
                    </a:lnTo>
                    <a:lnTo>
                      <a:pt x="12230" y="2239"/>
                    </a:lnTo>
                    <a:lnTo>
                      <a:pt x="12232" y="2239"/>
                    </a:lnTo>
                    <a:lnTo>
                      <a:pt x="12232" y="2244"/>
                    </a:lnTo>
                    <a:lnTo>
                      <a:pt x="12234" y="2244"/>
                    </a:lnTo>
                    <a:lnTo>
                      <a:pt x="12234" y="2249"/>
                    </a:lnTo>
                    <a:lnTo>
                      <a:pt x="12235" y="2249"/>
                    </a:lnTo>
                    <a:lnTo>
                      <a:pt x="12235" y="2254"/>
                    </a:lnTo>
                    <a:lnTo>
                      <a:pt x="12237" y="2254"/>
                    </a:lnTo>
                    <a:lnTo>
                      <a:pt x="12237" y="2259"/>
                    </a:lnTo>
                    <a:lnTo>
                      <a:pt x="12239" y="2259"/>
                    </a:lnTo>
                    <a:lnTo>
                      <a:pt x="12239" y="2264"/>
                    </a:lnTo>
                    <a:lnTo>
                      <a:pt x="12240" y="2264"/>
                    </a:lnTo>
                    <a:lnTo>
                      <a:pt x="12240" y="2269"/>
                    </a:lnTo>
                    <a:lnTo>
                      <a:pt x="12242" y="2269"/>
                    </a:lnTo>
                    <a:lnTo>
                      <a:pt x="12242" y="2275"/>
                    </a:lnTo>
                    <a:lnTo>
                      <a:pt x="12244" y="2275"/>
                    </a:lnTo>
                    <a:lnTo>
                      <a:pt x="12244" y="2280"/>
                    </a:lnTo>
                    <a:lnTo>
                      <a:pt x="12245" y="2280"/>
                    </a:lnTo>
                    <a:lnTo>
                      <a:pt x="12245" y="2285"/>
                    </a:lnTo>
                    <a:lnTo>
                      <a:pt x="12247" y="2285"/>
                    </a:lnTo>
                    <a:lnTo>
                      <a:pt x="12247" y="2292"/>
                    </a:lnTo>
                    <a:lnTo>
                      <a:pt x="12249" y="2292"/>
                    </a:lnTo>
                    <a:lnTo>
                      <a:pt x="12249" y="2297"/>
                    </a:lnTo>
                    <a:lnTo>
                      <a:pt x="12250" y="2297"/>
                    </a:lnTo>
                    <a:lnTo>
                      <a:pt x="12250" y="2304"/>
                    </a:lnTo>
                    <a:lnTo>
                      <a:pt x="12252" y="2304"/>
                    </a:lnTo>
                    <a:lnTo>
                      <a:pt x="12252" y="2309"/>
                    </a:lnTo>
                    <a:lnTo>
                      <a:pt x="12254" y="2309"/>
                    </a:lnTo>
                    <a:lnTo>
                      <a:pt x="12254" y="2315"/>
                    </a:lnTo>
                    <a:lnTo>
                      <a:pt x="12255" y="2315"/>
                    </a:lnTo>
                    <a:lnTo>
                      <a:pt x="12255" y="2320"/>
                    </a:lnTo>
                    <a:lnTo>
                      <a:pt x="12257" y="2320"/>
                    </a:lnTo>
                    <a:lnTo>
                      <a:pt x="12257" y="2327"/>
                    </a:lnTo>
                    <a:lnTo>
                      <a:pt x="12259" y="2327"/>
                    </a:lnTo>
                    <a:lnTo>
                      <a:pt x="12259" y="2332"/>
                    </a:lnTo>
                    <a:lnTo>
                      <a:pt x="12260" y="2332"/>
                    </a:lnTo>
                    <a:lnTo>
                      <a:pt x="12260" y="2339"/>
                    </a:lnTo>
                    <a:lnTo>
                      <a:pt x="12262" y="2339"/>
                    </a:lnTo>
                    <a:lnTo>
                      <a:pt x="12262" y="2344"/>
                    </a:lnTo>
                    <a:lnTo>
                      <a:pt x="12264" y="2344"/>
                    </a:lnTo>
                    <a:lnTo>
                      <a:pt x="12264" y="2350"/>
                    </a:lnTo>
                    <a:lnTo>
                      <a:pt x="12265" y="2350"/>
                    </a:lnTo>
                    <a:lnTo>
                      <a:pt x="12265" y="2355"/>
                    </a:lnTo>
                    <a:lnTo>
                      <a:pt x="12267" y="2355"/>
                    </a:lnTo>
                    <a:lnTo>
                      <a:pt x="12267" y="2362"/>
                    </a:lnTo>
                    <a:lnTo>
                      <a:pt x="12269" y="2362"/>
                    </a:lnTo>
                    <a:lnTo>
                      <a:pt x="12269" y="2367"/>
                    </a:lnTo>
                    <a:lnTo>
                      <a:pt x="12270" y="2367"/>
                    </a:lnTo>
                    <a:lnTo>
                      <a:pt x="12270" y="2374"/>
                    </a:lnTo>
                    <a:lnTo>
                      <a:pt x="12272" y="2374"/>
                    </a:lnTo>
                    <a:lnTo>
                      <a:pt x="12272" y="2380"/>
                    </a:lnTo>
                    <a:lnTo>
                      <a:pt x="12274" y="2380"/>
                    </a:lnTo>
                    <a:lnTo>
                      <a:pt x="12274" y="2387"/>
                    </a:lnTo>
                    <a:lnTo>
                      <a:pt x="12275" y="2387"/>
                    </a:lnTo>
                    <a:lnTo>
                      <a:pt x="12275" y="2392"/>
                    </a:lnTo>
                    <a:lnTo>
                      <a:pt x="12277" y="2392"/>
                    </a:lnTo>
                    <a:lnTo>
                      <a:pt x="12277" y="2399"/>
                    </a:lnTo>
                    <a:lnTo>
                      <a:pt x="12279" y="2399"/>
                    </a:lnTo>
                    <a:lnTo>
                      <a:pt x="12279" y="2405"/>
                    </a:lnTo>
                    <a:lnTo>
                      <a:pt x="12280" y="2405"/>
                    </a:lnTo>
                    <a:lnTo>
                      <a:pt x="12280" y="2410"/>
                    </a:lnTo>
                    <a:lnTo>
                      <a:pt x="12282" y="2410"/>
                    </a:lnTo>
                    <a:lnTo>
                      <a:pt x="12282" y="2417"/>
                    </a:lnTo>
                    <a:lnTo>
                      <a:pt x="12284" y="2417"/>
                    </a:lnTo>
                    <a:lnTo>
                      <a:pt x="12284" y="2424"/>
                    </a:lnTo>
                    <a:lnTo>
                      <a:pt x="12285" y="2424"/>
                    </a:lnTo>
                    <a:lnTo>
                      <a:pt x="12285" y="2430"/>
                    </a:lnTo>
                    <a:lnTo>
                      <a:pt x="12287" y="2430"/>
                    </a:lnTo>
                    <a:lnTo>
                      <a:pt x="12287" y="2437"/>
                    </a:lnTo>
                    <a:lnTo>
                      <a:pt x="12289" y="2437"/>
                    </a:lnTo>
                    <a:lnTo>
                      <a:pt x="12289" y="2444"/>
                    </a:lnTo>
                    <a:lnTo>
                      <a:pt x="12290" y="2444"/>
                    </a:lnTo>
                    <a:lnTo>
                      <a:pt x="12290" y="2450"/>
                    </a:lnTo>
                    <a:lnTo>
                      <a:pt x="12292" y="2450"/>
                    </a:lnTo>
                    <a:lnTo>
                      <a:pt x="12292" y="2459"/>
                    </a:lnTo>
                    <a:lnTo>
                      <a:pt x="12294" y="2459"/>
                    </a:lnTo>
                    <a:lnTo>
                      <a:pt x="12294" y="2465"/>
                    </a:lnTo>
                    <a:lnTo>
                      <a:pt x="12295" y="2465"/>
                    </a:lnTo>
                    <a:lnTo>
                      <a:pt x="12295" y="2472"/>
                    </a:lnTo>
                    <a:lnTo>
                      <a:pt x="12297" y="2472"/>
                    </a:lnTo>
                    <a:lnTo>
                      <a:pt x="12297" y="2480"/>
                    </a:lnTo>
                    <a:lnTo>
                      <a:pt x="12299" y="2480"/>
                    </a:lnTo>
                    <a:lnTo>
                      <a:pt x="12299" y="2487"/>
                    </a:lnTo>
                    <a:lnTo>
                      <a:pt x="12300" y="2487"/>
                    </a:lnTo>
                    <a:lnTo>
                      <a:pt x="12300" y="2494"/>
                    </a:lnTo>
                    <a:lnTo>
                      <a:pt x="12302" y="2494"/>
                    </a:lnTo>
                    <a:lnTo>
                      <a:pt x="12302" y="2502"/>
                    </a:lnTo>
                    <a:lnTo>
                      <a:pt x="12304" y="2502"/>
                    </a:lnTo>
                    <a:lnTo>
                      <a:pt x="12304" y="2509"/>
                    </a:lnTo>
                    <a:lnTo>
                      <a:pt x="12305" y="2509"/>
                    </a:lnTo>
                    <a:lnTo>
                      <a:pt x="12305" y="2515"/>
                    </a:lnTo>
                    <a:lnTo>
                      <a:pt x="12307" y="2515"/>
                    </a:lnTo>
                    <a:lnTo>
                      <a:pt x="12307" y="2524"/>
                    </a:lnTo>
                    <a:lnTo>
                      <a:pt x="12309" y="2524"/>
                    </a:lnTo>
                    <a:lnTo>
                      <a:pt x="12309" y="2530"/>
                    </a:lnTo>
                    <a:lnTo>
                      <a:pt x="12310" y="2530"/>
                    </a:lnTo>
                    <a:lnTo>
                      <a:pt x="12310" y="2539"/>
                    </a:lnTo>
                    <a:lnTo>
                      <a:pt x="12312" y="2539"/>
                    </a:lnTo>
                    <a:lnTo>
                      <a:pt x="12312" y="2545"/>
                    </a:lnTo>
                    <a:lnTo>
                      <a:pt x="12314" y="2545"/>
                    </a:lnTo>
                    <a:lnTo>
                      <a:pt x="12314" y="2552"/>
                    </a:lnTo>
                    <a:lnTo>
                      <a:pt x="12315" y="2552"/>
                    </a:lnTo>
                    <a:lnTo>
                      <a:pt x="12315" y="2560"/>
                    </a:lnTo>
                    <a:lnTo>
                      <a:pt x="12317" y="2560"/>
                    </a:lnTo>
                    <a:lnTo>
                      <a:pt x="12317" y="2567"/>
                    </a:lnTo>
                    <a:lnTo>
                      <a:pt x="12319" y="2567"/>
                    </a:lnTo>
                    <a:lnTo>
                      <a:pt x="12319" y="2575"/>
                    </a:lnTo>
                    <a:lnTo>
                      <a:pt x="12320" y="2575"/>
                    </a:lnTo>
                    <a:lnTo>
                      <a:pt x="12320" y="2585"/>
                    </a:lnTo>
                    <a:lnTo>
                      <a:pt x="12322" y="2585"/>
                    </a:lnTo>
                    <a:lnTo>
                      <a:pt x="12322" y="2594"/>
                    </a:lnTo>
                    <a:lnTo>
                      <a:pt x="12324" y="2594"/>
                    </a:lnTo>
                    <a:lnTo>
                      <a:pt x="12324" y="2604"/>
                    </a:lnTo>
                    <a:lnTo>
                      <a:pt x="12325" y="2604"/>
                    </a:lnTo>
                    <a:lnTo>
                      <a:pt x="12325" y="2614"/>
                    </a:lnTo>
                    <a:lnTo>
                      <a:pt x="12327" y="2614"/>
                    </a:lnTo>
                    <a:lnTo>
                      <a:pt x="12327" y="2622"/>
                    </a:lnTo>
                    <a:lnTo>
                      <a:pt x="12329" y="2622"/>
                    </a:lnTo>
                    <a:lnTo>
                      <a:pt x="12329" y="2632"/>
                    </a:lnTo>
                    <a:lnTo>
                      <a:pt x="12330" y="2632"/>
                    </a:lnTo>
                    <a:lnTo>
                      <a:pt x="12330" y="2642"/>
                    </a:lnTo>
                    <a:lnTo>
                      <a:pt x="12332" y="2642"/>
                    </a:lnTo>
                    <a:lnTo>
                      <a:pt x="12332" y="2650"/>
                    </a:lnTo>
                    <a:lnTo>
                      <a:pt x="12334" y="2650"/>
                    </a:lnTo>
                    <a:lnTo>
                      <a:pt x="12334" y="2660"/>
                    </a:lnTo>
                    <a:lnTo>
                      <a:pt x="12335" y="2660"/>
                    </a:lnTo>
                    <a:lnTo>
                      <a:pt x="12335" y="2670"/>
                    </a:lnTo>
                    <a:lnTo>
                      <a:pt x="12337" y="2670"/>
                    </a:lnTo>
                    <a:lnTo>
                      <a:pt x="12337" y="2679"/>
                    </a:lnTo>
                    <a:lnTo>
                      <a:pt x="12339" y="2679"/>
                    </a:lnTo>
                    <a:lnTo>
                      <a:pt x="12339" y="2689"/>
                    </a:lnTo>
                    <a:lnTo>
                      <a:pt x="12340" y="2689"/>
                    </a:lnTo>
                    <a:lnTo>
                      <a:pt x="12340" y="2697"/>
                    </a:lnTo>
                    <a:lnTo>
                      <a:pt x="12342" y="2697"/>
                    </a:lnTo>
                    <a:lnTo>
                      <a:pt x="12342" y="2707"/>
                    </a:lnTo>
                    <a:lnTo>
                      <a:pt x="12344" y="2707"/>
                    </a:lnTo>
                    <a:lnTo>
                      <a:pt x="12344" y="2717"/>
                    </a:lnTo>
                    <a:lnTo>
                      <a:pt x="12345" y="2717"/>
                    </a:lnTo>
                    <a:lnTo>
                      <a:pt x="12345" y="2727"/>
                    </a:lnTo>
                    <a:lnTo>
                      <a:pt x="12347" y="2727"/>
                    </a:lnTo>
                    <a:lnTo>
                      <a:pt x="12347" y="2739"/>
                    </a:lnTo>
                    <a:lnTo>
                      <a:pt x="12349" y="2739"/>
                    </a:lnTo>
                    <a:lnTo>
                      <a:pt x="12349" y="2752"/>
                    </a:lnTo>
                    <a:lnTo>
                      <a:pt x="12350" y="2752"/>
                    </a:lnTo>
                    <a:lnTo>
                      <a:pt x="12350" y="2765"/>
                    </a:lnTo>
                    <a:lnTo>
                      <a:pt x="12352" y="2765"/>
                    </a:lnTo>
                    <a:lnTo>
                      <a:pt x="12352" y="2779"/>
                    </a:lnTo>
                    <a:lnTo>
                      <a:pt x="12354" y="2779"/>
                    </a:lnTo>
                    <a:lnTo>
                      <a:pt x="12354" y="2792"/>
                    </a:lnTo>
                    <a:lnTo>
                      <a:pt x="12355" y="2792"/>
                    </a:lnTo>
                    <a:lnTo>
                      <a:pt x="12355" y="2805"/>
                    </a:lnTo>
                    <a:lnTo>
                      <a:pt x="12357" y="2805"/>
                    </a:lnTo>
                    <a:lnTo>
                      <a:pt x="12357" y="2819"/>
                    </a:lnTo>
                    <a:lnTo>
                      <a:pt x="12359" y="2819"/>
                    </a:lnTo>
                    <a:lnTo>
                      <a:pt x="12359" y="2832"/>
                    </a:lnTo>
                    <a:lnTo>
                      <a:pt x="12360" y="2832"/>
                    </a:lnTo>
                    <a:lnTo>
                      <a:pt x="12360" y="2845"/>
                    </a:lnTo>
                    <a:lnTo>
                      <a:pt x="12362" y="2845"/>
                    </a:lnTo>
                    <a:lnTo>
                      <a:pt x="12362" y="2860"/>
                    </a:lnTo>
                    <a:lnTo>
                      <a:pt x="12364" y="2860"/>
                    </a:lnTo>
                    <a:lnTo>
                      <a:pt x="12364" y="2874"/>
                    </a:lnTo>
                    <a:lnTo>
                      <a:pt x="12365" y="2874"/>
                    </a:lnTo>
                    <a:lnTo>
                      <a:pt x="12365" y="2887"/>
                    </a:lnTo>
                    <a:lnTo>
                      <a:pt x="12367" y="2887"/>
                    </a:lnTo>
                    <a:lnTo>
                      <a:pt x="12367" y="2907"/>
                    </a:lnTo>
                    <a:lnTo>
                      <a:pt x="12369" y="2907"/>
                    </a:lnTo>
                    <a:lnTo>
                      <a:pt x="12369" y="2930"/>
                    </a:lnTo>
                    <a:lnTo>
                      <a:pt x="12370" y="2930"/>
                    </a:lnTo>
                    <a:lnTo>
                      <a:pt x="12370" y="2952"/>
                    </a:lnTo>
                    <a:lnTo>
                      <a:pt x="12372" y="2952"/>
                    </a:lnTo>
                    <a:lnTo>
                      <a:pt x="12372" y="2974"/>
                    </a:lnTo>
                    <a:lnTo>
                      <a:pt x="12374" y="2974"/>
                    </a:lnTo>
                    <a:lnTo>
                      <a:pt x="12374" y="2997"/>
                    </a:lnTo>
                    <a:lnTo>
                      <a:pt x="12375" y="2997"/>
                    </a:lnTo>
                    <a:lnTo>
                      <a:pt x="12375" y="3020"/>
                    </a:lnTo>
                    <a:lnTo>
                      <a:pt x="12377" y="3020"/>
                    </a:lnTo>
                    <a:lnTo>
                      <a:pt x="12377" y="3044"/>
                    </a:lnTo>
                    <a:lnTo>
                      <a:pt x="12379" y="3044"/>
                    </a:lnTo>
                    <a:lnTo>
                      <a:pt x="12379" y="3085"/>
                    </a:lnTo>
                    <a:lnTo>
                      <a:pt x="12380" y="3085"/>
                    </a:lnTo>
                    <a:lnTo>
                      <a:pt x="12380" y="3137"/>
                    </a:lnTo>
                    <a:lnTo>
                      <a:pt x="12382" y="3137"/>
                    </a:lnTo>
                    <a:lnTo>
                      <a:pt x="12382" y="6570"/>
                    </a:lnTo>
                    <a:lnTo>
                      <a:pt x="12380" y="6570"/>
                    </a:lnTo>
                    <a:lnTo>
                      <a:pt x="12380" y="6572"/>
                    </a:lnTo>
                    <a:lnTo>
                      <a:pt x="12379" y="6572"/>
                    </a:lnTo>
                    <a:lnTo>
                      <a:pt x="12379" y="6575"/>
                    </a:lnTo>
                    <a:lnTo>
                      <a:pt x="12377" y="6575"/>
                    </a:lnTo>
                    <a:lnTo>
                      <a:pt x="12377" y="6577"/>
                    </a:lnTo>
                    <a:lnTo>
                      <a:pt x="12375" y="6577"/>
                    </a:lnTo>
                    <a:lnTo>
                      <a:pt x="12375" y="6579"/>
                    </a:lnTo>
                    <a:lnTo>
                      <a:pt x="12374" y="6579"/>
                    </a:lnTo>
                    <a:lnTo>
                      <a:pt x="12374" y="6582"/>
                    </a:lnTo>
                    <a:lnTo>
                      <a:pt x="12372" y="6582"/>
                    </a:lnTo>
                    <a:lnTo>
                      <a:pt x="12372" y="6584"/>
                    </a:lnTo>
                    <a:lnTo>
                      <a:pt x="12370" y="6584"/>
                    </a:lnTo>
                    <a:lnTo>
                      <a:pt x="12370" y="6587"/>
                    </a:lnTo>
                    <a:lnTo>
                      <a:pt x="12369" y="6587"/>
                    </a:lnTo>
                    <a:lnTo>
                      <a:pt x="12369" y="6589"/>
                    </a:lnTo>
                    <a:lnTo>
                      <a:pt x="12367" y="6589"/>
                    </a:lnTo>
                    <a:lnTo>
                      <a:pt x="12367" y="6590"/>
                    </a:lnTo>
                    <a:lnTo>
                      <a:pt x="12365" y="6590"/>
                    </a:lnTo>
                    <a:lnTo>
                      <a:pt x="12365" y="6594"/>
                    </a:lnTo>
                    <a:lnTo>
                      <a:pt x="12364" y="6594"/>
                    </a:lnTo>
                    <a:lnTo>
                      <a:pt x="12364" y="6595"/>
                    </a:lnTo>
                    <a:lnTo>
                      <a:pt x="12362" y="6595"/>
                    </a:lnTo>
                    <a:lnTo>
                      <a:pt x="12362" y="6597"/>
                    </a:lnTo>
                    <a:lnTo>
                      <a:pt x="12360" y="6597"/>
                    </a:lnTo>
                    <a:lnTo>
                      <a:pt x="12360" y="6600"/>
                    </a:lnTo>
                    <a:lnTo>
                      <a:pt x="12359" y="6600"/>
                    </a:lnTo>
                    <a:lnTo>
                      <a:pt x="12359" y="6602"/>
                    </a:lnTo>
                    <a:lnTo>
                      <a:pt x="12357" y="6602"/>
                    </a:lnTo>
                    <a:lnTo>
                      <a:pt x="12357" y="6605"/>
                    </a:lnTo>
                    <a:lnTo>
                      <a:pt x="12355" y="6605"/>
                    </a:lnTo>
                    <a:lnTo>
                      <a:pt x="12355" y="6607"/>
                    </a:lnTo>
                    <a:lnTo>
                      <a:pt x="12354" y="6607"/>
                    </a:lnTo>
                    <a:lnTo>
                      <a:pt x="12354" y="6609"/>
                    </a:lnTo>
                    <a:lnTo>
                      <a:pt x="12352" y="6609"/>
                    </a:lnTo>
                    <a:lnTo>
                      <a:pt x="12352" y="6612"/>
                    </a:lnTo>
                    <a:lnTo>
                      <a:pt x="12350" y="6612"/>
                    </a:lnTo>
                    <a:lnTo>
                      <a:pt x="12350" y="6614"/>
                    </a:lnTo>
                    <a:lnTo>
                      <a:pt x="12349" y="6614"/>
                    </a:lnTo>
                    <a:lnTo>
                      <a:pt x="12349" y="6615"/>
                    </a:lnTo>
                    <a:lnTo>
                      <a:pt x="12347" y="6615"/>
                    </a:lnTo>
                    <a:lnTo>
                      <a:pt x="12347" y="6619"/>
                    </a:lnTo>
                    <a:lnTo>
                      <a:pt x="12345" y="6619"/>
                    </a:lnTo>
                    <a:lnTo>
                      <a:pt x="12345" y="6620"/>
                    </a:lnTo>
                    <a:lnTo>
                      <a:pt x="12344" y="6620"/>
                    </a:lnTo>
                    <a:lnTo>
                      <a:pt x="12344" y="6622"/>
                    </a:lnTo>
                    <a:lnTo>
                      <a:pt x="12342" y="6622"/>
                    </a:lnTo>
                    <a:lnTo>
                      <a:pt x="12342" y="6625"/>
                    </a:lnTo>
                    <a:lnTo>
                      <a:pt x="12340" y="6625"/>
                    </a:lnTo>
                    <a:lnTo>
                      <a:pt x="12340" y="6627"/>
                    </a:lnTo>
                    <a:lnTo>
                      <a:pt x="12339" y="6627"/>
                    </a:lnTo>
                    <a:lnTo>
                      <a:pt x="12339" y="6630"/>
                    </a:lnTo>
                    <a:lnTo>
                      <a:pt x="12337" y="6630"/>
                    </a:lnTo>
                    <a:lnTo>
                      <a:pt x="12337" y="6632"/>
                    </a:lnTo>
                    <a:lnTo>
                      <a:pt x="12335" y="6632"/>
                    </a:lnTo>
                    <a:lnTo>
                      <a:pt x="12335" y="6634"/>
                    </a:lnTo>
                    <a:lnTo>
                      <a:pt x="12334" y="6634"/>
                    </a:lnTo>
                    <a:lnTo>
                      <a:pt x="12334" y="6637"/>
                    </a:lnTo>
                    <a:lnTo>
                      <a:pt x="12332" y="6637"/>
                    </a:lnTo>
                    <a:lnTo>
                      <a:pt x="12332" y="6639"/>
                    </a:lnTo>
                    <a:lnTo>
                      <a:pt x="12330" y="6639"/>
                    </a:lnTo>
                    <a:lnTo>
                      <a:pt x="12330" y="6640"/>
                    </a:lnTo>
                    <a:lnTo>
                      <a:pt x="12329" y="6640"/>
                    </a:lnTo>
                    <a:lnTo>
                      <a:pt x="12329" y="6644"/>
                    </a:lnTo>
                    <a:lnTo>
                      <a:pt x="12327" y="6644"/>
                    </a:lnTo>
                    <a:lnTo>
                      <a:pt x="12327" y="6645"/>
                    </a:lnTo>
                    <a:lnTo>
                      <a:pt x="12325" y="6645"/>
                    </a:lnTo>
                    <a:lnTo>
                      <a:pt x="12325" y="6647"/>
                    </a:lnTo>
                    <a:lnTo>
                      <a:pt x="12324" y="6647"/>
                    </a:lnTo>
                    <a:lnTo>
                      <a:pt x="12324" y="6650"/>
                    </a:lnTo>
                    <a:lnTo>
                      <a:pt x="12322" y="6650"/>
                    </a:lnTo>
                    <a:lnTo>
                      <a:pt x="12322" y="6652"/>
                    </a:lnTo>
                    <a:lnTo>
                      <a:pt x="12320" y="6652"/>
                    </a:lnTo>
                    <a:lnTo>
                      <a:pt x="12320" y="6655"/>
                    </a:lnTo>
                    <a:lnTo>
                      <a:pt x="12319" y="6655"/>
                    </a:lnTo>
                    <a:lnTo>
                      <a:pt x="12319" y="6657"/>
                    </a:lnTo>
                    <a:lnTo>
                      <a:pt x="12317" y="6657"/>
                    </a:lnTo>
                    <a:lnTo>
                      <a:pt x="12317" y="6659"/>
                    </a:lnTo>
                    <a:lnTo>
                      <a:pt x="12315" y="6659"/>
                    </a:lnTo>
                    <a:lnTo>
                      <a:pt x="12315" y="6662"/>
                    </a:lnTo>
                    <a:lnTo>
                      <a:pt x="12314" y="6662"/>
                    </a:lnTo>
                    <a:lnTo>
                      <a:pt x="12314" y="6664"/>
                    </a:lnTo>
                    <a:lnTo>
                      <a:pt x="12312" y="6664"/>
                    </a:lnTo>
                    <a:lnTo>
                      <a:pt x="12312" y="6665"/>
                    </a:lnTo>
                    <a:lnTo>
                      <a:pt x="12310" y="6665"/>
                    </a:lnTo>
                    <a:lnTo>
                      <a:pt x="12310" y="6669"/>
                    </a:lnTo>
                    <a:lnTo>
                      <a:pt x="12309" y="6669"/>
                    </a:lnTo>
                    <a:lnTo>
                      <a:pt x="12309" y="6670"/>
                    </a:lnTo>
                    <a:lnTo>
                      <a:pt x="12307" y="6670"/>
                    </a:lnTo>
                    <a:lnTo>
                      <a:pt x="12307" y="6672"/>
                    </a:lnTo>
                    <a:lnTo>
                      <a:pt x="12305" y="6672"/>
                    </a:lnTo>
                    <a:lnTo>
                      <a:pt x="12305" y="6675"/>
                    </a:lnTo>
                    <a:lnTo>
                      <a:pt x="12304" y="6675"/>
                    </a:lnTo>
                    <a:lnTo>
                      <a:pt x="12304" y="6677"/>
                    </a:lnTo>
                    <a:lnTo>
                      <a:pt x="12302" y="6677"/>
                    </a:lnTo>
                    <a:lnTo>
                      <a:pt x="12302" y="6679"/>
                    </a:lnTo>
                    <a:lnTo>
                      <a:pt x="12300" y="6679"/>
                    </a:lnTo>
                    <a:lnTo>
                      <a:pt x="12300" y="6682"/>
                    </a:lnTo>
                    <a:lnTo>
                      <a:pt x="12299" y="6682"/>
                    </a:lnTo>
                    <a:lnTo>
                      <a:pt x="12299" y="6684"/>
                    </a:lnTo>
                    <a:lnTo>
                      <a:pt x="12297" y="6684"/>
                    </a:lnTo>
                    <a:lnTo>
                      <a:pt x="12297" y="6685"/>
                    </a:lnTo>
                    <a:lnTo>
                      <a:pt x="12295" y="6685"/>
                    </a:lnTo>
                    <a:lnTo>
                      <a:pt x="12295" y="6689"/>
                    </a:lnTo>
                    <a:lnTo>
                      <a:pt x="12294" y="6689"/>
                    </a:lnTo>
                    <a:lnTo>
                      <a:pt x="12294" y="6690"/>
                    </a:lnTo>
                    <a:lnTo>
                      <a:pt x="12292" y="6690"/>
                    </a:lnTo>
                    <a:lnTo>
                      <a:pt x="12292" y="6692"/>
                    </a:lnTo>
                    <a:lnTo>
                      <a:pt x="12290" y="6692"/>
                    </a:lnTo>
                    <a:lnTo>
                      <a:pt x="12290" y="6695"/>
                    </a:lnTo>
                    <a:lnTo>
                      <a:pt x="12289" y="6695"/>
                    </a:lnTo>
                    <a:lnTo>
                      <a:pt x="12289" y="6697"/>
                    </a:lnTo>
                    <a:lnTo>
                      <a:pt x="12287" y="6697"/>
                    </a:lnTo>
                    <a:lnTo>
                      <a:pt x="12287" y="6699"/>
                    </a:lnTo>
                    <a:lnTo>
                      <a:pt x="12285" y="6699"/>
                    </a:lnTo>
                    <a:lnTo>
                      <a:pt x="12285" y="6702"/>
                    </a:lnTo>
                    <a:lnTo>
                      <a:pt x="12284" y="6702"/>
                    </a:lnTo>
                    <a:lnTo>
                      <a:pt x="12284" y="6704"/>
                    </a:lnTo>
                    <a:lnTo>
                      <a:pt x="12282" y="6704"/>
                    </a:lnTo>
                    <a:lnTo>
                      <a:pt x="12282" y="6705"/>
                    </a:lnTo>
                    <a:lnTo>
                      <a:pt x="12280" y="6705"/>
                    </a:lnTo>
                    <a:lnTo>
                      <a:pt x="12280" y="6709"/>
                    </a:lnTo>
                    <a:lnTo>
                      <a:pt x="12279" y="6709"/>
                    </a:lnTo>
                    <a:lnTo>
                      <a:pt x="12279" y="6710"/>
                    </a:lnTo>
                    <a:lnTo>
                      <a:pt x="12277" y="6710"/>
                    </a:lnTo>
                    <a:lnTo>
                      <a:pt x="12277" y="6714"/>
                    </a:lnTo>
                    <a:lnTo>
                      <a:pt x="12275" y="6714"/>
                    </a:lnTo>
                    <a:lnTo>
                      <a:pt x="12275" y="6715"/>
                    </a:lnTo>
                    <a:lnTo>
                      <a:pt x="12274" y="6715"/>
                    </a:lnTo>
                    <a:lnTo>
                      <a:pt x="12274" y="6717"/>
                    </a:lnTo>
                    <a:lnTo>
                      <a:pt x="12272" y="6717"/>
                    </a:lnTo>
                    <a:lnTo>
                      <a:pt x="12272" y="6720"/>
                    </a:lnTo>
                    <a:lnTo>
                      <a:pt x="12270" y="6720"/>
                    </a:lnTo>
                    <a:lnTo>
                      <a:pt x="12270" y="6722"/>
                    </a:lnTo>
                    <a:lnTo>
                      <a:pt x="12269" y="6722"/>
                    </a:lnTo>
                    <a:lnTo>
                      <a:pt x="12269" y="6724"/>
                    </a:lnTo>
                    <a:lnTo>
                      <a:pt x="12267" y="6724"/>
                    </a:lnTo>
                    <a:lnTo>
                      <a:pt x="12267" y="6727"/>
                    </a:lnTo>
                    <a:lnTo>
                      <a:pt x="12265" y="6727"/>
                    </a:lnTo>
                    <a:lnTo>
                      <a:pt x="12265" y="6729"/>
                    </a:lnTo>
                    <a:lnTo>
                      <a:pt x="12264" y="6729"/>
                    </a:lnTo>
                    <a:lnTo>
                      <a:pt x="12264" y="6730"/>
                    </a:lnTo>
                    <a:lnTo>
                      <a:pt x="12262" y="6730"/>
                    </a:lnTo>
                    <a:lnTo>
                      <a:pt x="12262" y="6734"/>
                    </a:lnTo>
                    <a:lnTo>
                      <a:pt x="12260" y="6734"/>
                    </a:lnTo>
                    <a:lnTo>
                      <a:pt x="12260" y="6735"/>
                    </a:lnTo>
                    <a:lnTo>
                      <a:pt x="12259" y="6735"/>
                    </a:lnTo>
                    <a:lnTo>
                      <a:pt x="12259" y="6737"/>
                    </a:lnTo>
                    <a:lnTo>
                      <a:pt x="12257" y="6737"/>
                    </a:lnTo>
                    <a:lnTo>
                      <a:pt x="12257" y="6740"/>
                    </a:lnTo>
                    <a:lnTo>
                      <a:pt x="12255" y="6740"/>
                    </a:lnTo>
                    <a:lnTo>
                      <a:pt x="12255" y="6742"/>
                    </a:lnTo>
                    <a:lnTo>
                      <a:pt x="12254" y="6742"/>
                    </a:lnTo>
                    <a:lnTo>
                      <a:pt x="12254" y="6744"/>
                    </a:lnTo>
                    <a:lnTo>
                      <a:pt x="12252" y="6744"/>
                    </a:lnTo>
                    <a:lnTo>
                      <a:pt x="12252" y="6747"/>
                    </a:lnTo>
                    <a:lnTo>
                      <a:pt x="12250" y="6747"/>
                    </a:lnTo>
                    <a:lnTo>
                      <a:pt x="12250" y="6749"/>
                    </a:lnTo>
                    <a:lnTo>
                      <a:pt x="12249" y="6749"/>
                    </a:lnTo>
                    <a:lnTo>
                      <a:pt x="12249" y="6750"/>
                    </a:lnTo>
                    <a:lnTo>
                      <a:pt x="12247" y="6750"/>
                    </a:lnTo>
                    <a:lnTo>
                      <a:pt x="12247" y="6754"/>
                    </a:lnTo>
                    <a:lnTo>
                      <a:pt x="12245" y="6754"/>
                    </a:lnTo>
                    <a:lnTo>
                      <a:pt x="12245" y="6755"/>
                    </a:lnTo>
                    <a:lnTo>
                      <a:pt x="12244" y="6755"/>
                    </a:lnTo>
                    <a:lnTo>
                      <a:pt x="12244" y="6757"/>
                    </a:lnTo>
                    <a:lnTo>
                      <a:pt x="12242" y="6757"/>
                    </a:lnTo>
                    <a:lnTo>
                      <a:pt x="12242" y="6759"/>
                    </a:lnTo>
                    <a:lnTo>
                      <a:pt x="12240" y="6759"/>
                    </a:lnTo>
                    <a:lnTo>
                      <a:pt x="12240" y="6762"/>
                    </a:lnTo>
                    <a:lnTo>
                      <a:pt x="12239" y="6762"/>
                    </a:lnTo>
                    <a:lnTo>
                      <a:pt x="12239" y="6764"/>
                    </a:lnTo>
                    <a:lnTo>
                      <a:pt x="12237" y="6764"/>
                    </a:lnTo>
                    <a:lnTo>
                      <a:pt x="12237" y="6765"/>
                    </a:lnTo>
                    <a:lnTo>
                      <a:pt x="12235" y="6765"/>
                    </a:lnTo>
                    <a:lnTo>
                      <a:pt x="12235" y="6769"/>
                    </a:lnTo>
                    <a:lnTo>
                      <a:pt x="12234" y="6769"/>
                    </a:lnTo>
                    <a:lnTo>
                      <a:pt x="12234" y="6770"/>
                    </a:lnTo>
                    <a:lnTo>
                      <a:pt x="12232" y="6770"/>
                    </a:lnTo>
                    <a:lnTo>
                      <a:pt x="12232" y="6772"/>
                    </a:lnTo>
                    <a:lnTo>
                      <a:pt x="12230" y="6772"/>
                    </a:lnTo>
                    <a:lnTo>
                      <a:pt x="12230" y="6775"/>
                    </a:lnTo>
                    <a:lnTo>
                      <a:pt x="12229" y="6775"/>
                    </a:lnTo>
                    <a:lnTo>
                      <a:pt x="12229" y="6777"/>
                    </a:lnTo>
                    <a:lnTo>
                      <a:pt x="12227" y="6777"/>
                    </a:lnTo>
                    <a:lnTo>
                      <a:pt x="12227" y="6779"/>
                    </a:lnTo>
                    <a:lnTo>
                      <a:pt x="12225" y="6779"/>
                    </a:lnTo>
                    <a:lnTo>
                      <a:pt x="12225" y="6782"/>
                    </a:lnTo>
                    <a:lnTo>
                      <a:pt x="12224" y="6782"/>
                    </a:lnTo>
                    <a:lnTo>
                      <a:pt x="12224" y="6784"/>
                    </a:lnTo>
                    <a:lnTo>
                      <a:pt x="12222" y="6784"/>
                    </a:lnTo>
                    <a:lnTo>
                      <a:pt x="12222" y="6785"/>
                    </a:lnTo>
                    <a:lnTo>
                      <a:pt x="12220" y="6785"/>
                    </a:lnTo>
                    <a:lnTo>
                      <a:pt x="12220" y="6789"/>
                    </a:lnTo>
                    <a:lnTo>
                      <a:pt x="12219" y="6789"/>
                    </a:lnTo>
                    <a:lnTo>
                      <a:pt x="12219" y="6790"/>
                    </a:lnTo>
                    <a:lnTo>
                      <a:pt x="12217" y="6790"/>
                    </a:lnTo>
                    <a:lnTo>
                      <a:pt x="12217" y="6792"/>
                    </a:lnTo>
                    <a:lnTo>
                      <a:pt x="12215" y="6792"/>
                    </a:lnTo>
                    <a:lnTo>
                      <a:pt x="12215" y="6795"/>
                    </a:lnTo>
                    <a:lnTo>
                      <a:pt x="12214" y="6795"/>
                    </a:lnTo>
                    <a:lnTo>
                      <a:pt x="12214" y="6797"/>
                    </a:lnTo>
                    <a:lnTo>
                      <a:pt x="12212" y="6797"/>
                    </a:lnTo>
                    <a:lnTo>
                      <a:pt x="12212" y="6799"/>
                    </a:lnTo>
                    <a:lnTo>
                      <a:pt x="12210" y="6799"/>
                    </a:lnTo>
                    <a:lnTo>
                      <a:pt x="12210" y="6802"/>
                    </a:lnTo>
                    <a:lnTo>
                      <a:pt x="12209" y="6802"/>
                    </a:lnTo>
                    <a:lnTo>
                      <a:pt x="12209" y="6804"/>
                    </a:lnTo>
                    <a:lnTo>
                      <a:pt x="12207" y="6804"/>
                    </a:lnTo>
                    <a:lnTo>
                      <a:pt x="12207" y="6805"/>
                    </a:lnTo>
                    <a:lnTo>
                      <a:pt x="12205" y="6805"/>
                    </a:lnTo>
                    <a:lnTo>
                      <a:pt x="12205" y="6809"/>
                    </a:lnTo>
                    <a:lnTo>
                      <a:pt x="12204" y="6809"/>
                    </a:lnTo>
                    <a:lnTo>
                      <a:pt x="12204" y="6810"/>
                    </a:lnTo>
                    <a:lnTo>
                      <a:pt x="12202" y="6810"/>
                    </a:lnTo>
                    <a:lnTo>
                      <a:pt x="12202" y="6812"/>
                    </a:lnTo>
                    <a:lnTo>
                      <a:pt x="12200" y="6812"/>
                    </a:lnTo>
                    <a:lnTo>
                      <a:pt x="12200" y="6815"/>
                    </a:lnTo>
                    <a:lnTo>
                      <a:pt x="12199" y="6815"/>
                    </a:lnTo>
                    <a:lnTo>
                      <a:pt x="12199" y="6817"/>
                    </a:lnTo>
                    <a:lnTo>
                      <a:pt x="12197" y="6817"/>
                    </a:lnTo>
                    <a:lnTo>
                      <a:pt x="12197" y="6819"/>
                    </a:lnTo>
                    <a:lnTo>
                      <a:pt x="12195" y="6819"/>
                    </a:lnTo>
                    <a:lnTo>
                      <a:pt x="12195" y="6820"/>
                    </a:lnTo>
                    <a:lnTo>
                      <a:pt x="12194" y="6820"/>
                    </a:lnTo>
                    <a:lnTo>
                      <a:pt x="12194" y="6824"/>
                    </a:lnTo>
                    <a:lnTo>
                      <a:pt x="12192" y="6824"/>
                    </a:lnTo>
                    <a:lnTo>
                      <a:pt x="12192" y="6825"/>
                    </a:lnTo>
                    <a:lnTo>
                      <a:pt x="12190" y="6825"/>
                    </a:lnTo>
                    <a:lnTo>
                      <a:pt x="12190" y="6827"/>
                    </a:lnTo>
                    <a:lnTo>
                      <a:pt x="12189" y="6827"/>
                    </a:lnTo>
                    <a:lnTo>
                      <a:pt x="12189" y="6830"/>
                    </a:lnTo>
                    <a:lnTo>
                      <a:pt x="12187" y="6830"/>
                    </a:lnTo>
                    <a:lnTo>
                      <a:pt x="12187" y="6832"/>
                    </a:lnTo>
                    <a:lnTo>
                      <a:pt x="12185" y="6832"/>
                    </a:lnTo>
                    <a:lnTo>
                      <a:pt x="12185" y="6834"/>
                    </a:lnTo>
                    <a:lnTo>
                      <a:pt x="12184" y="6834"/>
                    </a:lnTo>
                    <a:lnTo>
                      <a:pt x="12184" y="6837"/>
                    </a:lnTo>
                    <a:lnTo>
                      <a:pt x="12182" y="6837"/>
                    </a:lnTo>
                    <a:lnTo>
                      <a:pt x="12182" y="6839"/>
                    </a:lnTo>
                    <a:lnTo>
                      <a:pt x="12180" y="6839"/>
                    </a:lnTo>
                    <a:lnTo>
                      <a:pt x="12180" y="6840"/>
                    </a:lnTo>
                    <a:lnTo>
                      <a:pt x="12179" y="6840"/>
                    </a:lnTo>
                    <a:lnTo>
                      <a:pt x="12179" y="6842"/>
                    </a:lnTo>
                    <a:lnTo>
                      <a:pt x="12177" y="6842"/>
                    </a:lnTo>
                    <a:lnTo>
                      <a:pt x="12177" y="6845"/>
                    </a:lnTo>
                    <a:lnTo>
                      <a:pt x="12175" y="6845"/>
                    </a:lnTo>
                    <a:lnTo>
                      <a:pt x="12175" y="6847"/>
                    </a:lnTo>
                    <a:lnTo>
                      <a:pt x="12174" y="6847"/>
                    </a:lnTo>
                    <a:lnTo>
                      <a:pt x="12174" y="6849"/>
                    </a:lnTo>
                    <a:lnTo>
                      <a:pt x="12172" y="6849"/>
                    </a:lnTo>
                    <a:lnTo>
                      <a:pt x="12172" y="6852"/>
                    </a:lnTo>
                    <a:lnTo>
                      <a:pt x="12170" y="6852"/>
                    </a:lnTo>
                    <a:lnTo>
                      <a:pt x="12170" y="6854"/>
                    </a:lnTo>
                    <a:lnTo>
                      <a:pt x="12169" y="6854"/>
                    </a:lnTo>
                    <a:lnTo>
                      <a:pt x="12169" y="6855"/>
                    </a:lnTo>
                    <a:lnTo>
                      <a:pt x="12167" y="6855"/>
                    </a:lnTo>
                    <a:lnTo>
                      <a:pt x="12167" y="6857"/>
                    </a:lnTo>
                    <a:lnTo>
                      <a:pt x="12165" y="6857"/>
                    </a:lnTo>
                    <a:lnTo>
                      <a:pt x="12165" y="6860"/>
                    </a:lnTo>
                    <a:lnTo>
                      <a:pt x="12164" y="6860"/>
                    </a:lnTo>
                    <a:lnTo>
                      <a:pt x="12164" y="6862"/>
                    </a:lnTo>
                    <a:lnTo>
                      <a:pt x="12162" y="6862"/>
                    </a:lnTo>
                    <a:lnTo>
                      <a:pt x="12162" y="6864"/>
                    </a:lnTo>
                    <a:lnTo>
                      <a:pt x="12160" y="6864"/>
                    </a:lnTo>
                    <a:lnTo>
                      <a:pt x="12160" y="6867"/>
                    </a:lnTo>
                    <a:lnTo>
                      <a:pt x="12159" y="6867"/>
                    </a:lnTo>
                    <a:lnTo>
                      <a:pt x="12159" y="6869"/>
                    </a:lnTo>
                    <a:lnTo>
                      <a:pt x="12157" y="6869"/>
                    </a:lnTo>
                    <a:lnTo>
                      <a:pt x="12157" y="6870"/>
                    </a:lnTo>
                    <a:lnTo>
                      <a:pt x="12155" y="6870"/>
                    </a:lnTo>
                    <a:lnTo>
                      <a:pt x="12155" y="6874"/>
                    </a:lnTo>
                    <a:lnTo>
                      <a:pt x="12154" y="6874"/>
                    </a:lnTo>
                    <a:lnTo>
                      <a:pt x="12154" y="6875"/>
                    </a:lnTo>
                    <a:lnTo>
                      <a:pt x="12152" y="6875"/>
                    </a:lnTo>
                    <a:lnTo>
                      <a:pt x="12152" y="6877"/>
                    </a:lnTo>
                    <a:lnTo>
                      <a:pt x="12150" y="6877"/>
                    </a:lnTo>
                    <a:lnTo>
                      <a:pt x="12150" y="6879"/>
                    </a:lnTo>
                    <a:lnTo>
                      <a:pt x="12149" y="6879"/>
                    </a:lnTo>
                    <a:lnTo>
                      <a:pt x="12149" y="6882"/>
                    </a:lnTo>
                    <a:lnTo>
                      <a:pt x="12147" y="6882"/>
                    </a:lnTo>
                    <a:lnTo>
                      <a:pt x="12147" y="6884"/>
                    </a:lnTo>
                    <a:lnTo>
                      <a:pt x="12145" y="6884"/>
                    </a:lnTo>
                    <a:lnTo>
                      <a:pt x="12145" y="6885"/>
                    </a:lnTo>
                    <a:lnTo>
                      <a:pt x="12144" y="6885"/>
                    </a:lnTo>
                    <a:lnTo>
                      <a:pt x="12144" y="6889"/>
                    </a:lnTo>
                    <a:lnTo>
                      <a:pt x="12142" y="6889"/>
                    </a:lnTo>
                    <a:lnTo>
                      <a:pt x="12142" y="6890"/>
                    </a:lnTo>
                    <a:lnTo>
                      <a:pt x="12140" y="6890"/>
                    </a:lnTo>
                    <a:lnTo>
                      <a:pt x="12140" y="6892"/>
                    </a:lnTo>
                    <a:lnTo>
                      <a:pt x="12139" y="6892"/>
                    </a:lnTo>
                    <a:lnTo>
                      <a:pt x="12139" y="6895"/>
                    </a:lnTo>
                    <a:lnTo>
                      <a:pt x="12137" y="6895"/>
                    </a:lnTo>
                    <a:lnTo>
                      <a:pt x="12137" y="6897"/>
                    </a:lnTo>
                    <a:lnTo>
                      <a:pt x="12135" y="6897"/>
                    </a:lnTo>
                    <a:lnTo>
                      <a:pt x="12135" y="6899"/>
                    </a:lnTo>
                    <a:lnTo>
                      <a:pt x="12134" y="6899"/>
                    </a:lnTo>
                    <a:lnTo>
                      <a:pt x="12134" y="6900"/>
                    </a:lnTo>
                    <a:lnTo>
                      <a:pt x="12132" y="6900"/>
                    </a:lnTo>
                    <a:lnTo>
                      <a:pt x="12132" y="6904"/>
                    </a:lnTo>
                    <a:lnTo>
                      <a:pt x="12130" y="6904"/>
                    </a:lnTo>
                    <a:lnTo>
                      <a:pt x="12130" y="6905"/>
                    </a:lnTo>
                    <a:lnTo>
                      <a:pt x="12129" y="6905"/>
                    </a:lnTo>
                    <a:lnTo>
                      <a:pt x="12129" y="6907"/>
                    </a:lnTo>
                    <a:lnTo>
                      <a:pt x="12127" y="6907"/>
                    </a:lnTo>
                    <a:lnTo>
                      <a:pt x="12127" y="6910"/>
                    </a:lnTo>
                    <a:lnTo>
                      <a:pt x="12125" y="6910"/>
                    </a:lnTo>
                    <a:lnTo>
                      <a:pt x="12125" y="6912"/>
                    </a:lnTo>
                    <a:lnTo>
                      <a:pt x="12124" y="6912"/>
                    </a:lnTo>
                    <a:lnTo>
                      <a:pt x="12124" y="6914"/>
                    </a:lnTo>
                    <a:lnTo>
                      <a:pt x="12122" y="6914"/>
                    </a:lnTo>
                    <a:lnTo>
                      <a:pt x="12122" y="6915"/>
                    </a:lnTo>
                    <a:lnTo>
                      <a:pt x="12120" y="6915"/>
                    </a:lnTo>
                    <a:lnTo>
                      <a:pt x="12120" y="6919"/>
                    </a:lnTo>
                    <a:lnTo>
                      <a:pt x="12119" y="6919"/>
                    </a:lnTo>
                    <a:lnTo>
                      <a:pt x="12119" y="6920"/>
                    </a:lnTo>
                    <a:lnTo>
                      <a:pt x="12117" y="6920"/>
                    </a:lnTo>
                    <a:lnTo>
                      <a:pt x="12117" y="6922"/>
                    </a:lnTo>
                    <a:lnTo>
                      <a:pt x="12115" y="6922"/>
                    </a:lnTo>
                    <a:lnTo>
                      <a:pt x="12115" y="6924"/>
                    </a:lnTo>
                    <a:lnTo>
                      <a:pt x="12114" y="6924"/>
                    </a:lnTo>
                    <a:lnTo>
                      <a:pt x="12114" y="6927"/>
                    </a:lnTo>
                    <a:lnTo>
                      <a:pt x="12112" y="6927"/>
                    </a:lnTo>
                    <a:lnTo>
                      <a:pt x="12112" y="6929"/>
                    </a:lnTo>
                    <a:lnTo>
                      <a:pt x="12110" y="6929"/>
                    </a:lnTo>
                    <a:lnTo>
                      <a:pt x="12110" y="6930"/>
                    </a:lnTo>
                    <a:lnTo>
                      <a:pt x="12109" y="6930"/>
                    </a:lnTo>
                    <a:lnTo>
                      <a:pt x="12109" y="6934"/>
                    </a:lnTo>
                    <a:lnTo>
                      <a:pt x="12107" y="6934"/>
                    </a:lnTo>
                    <a:lnTo>
                      <a:pt x="12107" y="6935"/>
                    </a:lnTo>
                    <a:lnTo>
                      <a:pt x="12105" y="6935"/>
                    </a:lnTo>
                    <a:lnTo>
                      <a:pt x="12105" y="6937"/>
                    </a:lnTo>
                    <a:lnTo>
                      <a:pt x="12104" y="6937"/>
                    </a:lnTo>
                    <a:lnTo>
                      <a:pt x="12104" y="6939"/>
                    </a:lnTo>
                    <a:lnTo>
                      <a:pt x="12102" y="6939"/>
                    </a:lnTo>
                    <a:lnTo>
                      <a:pt x="12102" y="6942"/>
                    </a:lnTo>
                    <a:lnTo>
                      <a:pt x="12100" y="6942"/>
                    </a:lnTo>
                    <a:lnTo>
                      <a:pt x="12100" y="6944"/>
                    </a:lnTo>
                    <a:lnTo>
                      <a:pt x="12099" y="6944"/>
                    </a:lnTo>
                    <a:lnTo>
                      <a:pt x="12099" y="6945"/>
                    </a:lnTo>
                    <a:lnTo>
                      <a:pt x="12097" y="6945"/>
                    </a:lnTo>
                    <a:lnTo>
                      <a:pt x="12097" y="6949"/>
                    </a:lnTo>
                    <a:lnTo>
                      <a:pt x="12095" y="6949"/>
                    </a:lnTo>
                    <a:lnTo>
                      <a:pt x="12095" y="6950"/>
                    </a:lnTo>
                    <a:lnTo>
                      <a:pt x="12094" y="6950"/>
                    </a:lnTo>
                    <a:lnTo>
                      <a:pt x="12094" y="6952"/>
                    </a:lnTo>
                    <a:lnTo>
                      <a:pt x="12092" y="6952"/>
                    </a:lnTo>
                    <a:lnTo>
                      <a:pt x="12092" y="6954"/>
                    </a:lnTo>
                    <a:lnTo>
                      <a:pt x="12090" y="6954"/>
                    </a:lnTo>
                    <a:lnTo>
                      <a:pt x="12090" y="6957"/>
                    </a:lnTo>
                    <a:lnTo>
                      <a:pt x="12089" y="6957"/>
                    </a:lnTo>
                    <a:lnTo>
                      <a:pt x="12089" y="6959"/>
                    </a:lnTo>
                    <a:lnTo>
                      <a:pt x="12087" y="6959"/>
                    </a:lnTo>
                    <a:lnTo>
                      <a:pt x="12087" y="6960"/>
                    </a:lnTo>
                    <a:lnTo>
                      <a:pt x="12085" y="6960"/>
                    </a:lnTo>
                    <a:lnTo>
                      <a:pt x="12085" y="6962"/>
                    </a:lnTo>
                    <a:lnTo>
                      <a:pt x="12084" y="6962"/>
                    </a:lnTo>
                    <a:lnTo>
                      <a:pt x="12084" y="6965"/>
                    </a:lnTo>
                    <a:lnTo>
                      <a:pt x="12082" y="6965"/>
                    </a:lnTo>
                    <a:lnTo>
                      <a:pt x="12082" y="6967"/>
                    </a:lnTo>
                    <a:lnTo>
                      <a:pt x="12080" y="6967"/>
                    </a:lnTo>
                    <a:lnTo>
                      <a:pt x="12080" y="6969"/>
                    </a:lnTo>
                    <a:lnTo>
                      <a:pt x="12079" y="6969"/>
                    </a:lnTo>
                    <a:lnTo>
                      <a:pt x="12079" y="6972"/>
                    </a:lnTo>
                    <a:lnTo>
                      <a:pt x="12077" y="6972"/>
                    </a:lnTo>
                    <a:lnTo>
                      <a:pt x="12077" y="6974"/>
                    </a:lnTo>
                    <a:lnTo>
                      <a:pt x="12075" y="6974"/>
                    </a:lnTo>
                    <a:lnTo>
                      <a:pt x="12075" y="6975"/>
                    </a:lnTo>
                    <a:lnTo>
                      <a:pt x="12074" y="6975"/>
                    </a:lnTo>
                    <a:lnTo>
                      <a:pt x="12074" y="6977"/>
                    </a:lnTo>
                    <a:lnTo>
                      <a:pt x="12072" y="6977"/>
                    </a:lnTo>
                    <a:lnTo>
                      <a:pt x="12072" y="6980"/>
                    </a:lnTo>
                    <a:lnTo>
                      <a:pt x="12070" y="6980"/>
                    </a:lnTo>
                    <a:lnTo>
                      <a:pt x="12070" y="6982"/>
                    </a:lnTo>
                    <a:lnTo>
                      <a:pt x="12069" y="6982"/>
                    </a:lnTo>
                    <a:lnTo>
                      <a:pt x="12069" y="6984"/>
                    </a:lnTo>
                    <a:lnTo>
                      <a:pt x="12067" y="6984"/>
                    </a:lnTo>
                    <a:lnTo>
                      <a:pt x="12067" y="6985"/>
                    </a:lnTo>
                    <a:lnTo>
                      <a:pt x="12065" y="6985"/>
                    </a:lnTo>
                    <a:lnTo>
                      <a:pt x="12065" y="6989"/>
                    </a:lnTo>
                    <a:lnTo>
                      <a:pt x="12064" y="6989"/>
                    </a:lnTo>
                    <a:lnTo>
                      <a:pt x="12064" y="6990"/>
                    </a:lnTo>
                    <a:lnTo>
                      <a:pt x="12062" y="6990"/>
                    </a:lnTo>
                    <a:lnTo>
                      <a:pt x="12062" y="6992"/>
                    </a:lnTo>
                    <a:lnTo>
                      <a:pt x="12060" y="6992"/>
                    </a:lnTo>
                    <a:lnTo>
                      <a:pt x="12060" y="6995"/>
                    </a:lnTo>
                    <a:lnTo>
                      <a:pt x="12059" y="6995"/>
                    </a:lnTo>
                    <a:lnTo>
                      <a:pt x="12059" y="6997"/>
                    </a:lnTo>
                    <a:lnTo>
                      <a:pt x="12057" y="6997"/>
                    </a:lnTo>
                    <a:lnTo>
                      <a:pt x="12057" y="6999"/>
                    </a:lnTo>
                    <a:lnTo>
                      <a:pt x="12055" y="6999"/>
                    </a:lnTo>
                    <a:lnTo>
                      <a:pt x="12055" y="7000"/>
                    </a:lnTo>
                    <a:lnTo>
                      <a:pt x="12054" y="7000"/>
                    </a:lnTo>
                    <a:lnTo>
                      <a:pt x="12054" y="7004"/>
                    </a:lnTo>
                    <a:lnTo>
                      <a:pt x="12052" y="7004"/>
                    </a:lnTo>
                    <a:lnTo>
                      <a:pt x="12052" y="7005"/>
                    </a:lnTo>
                    <a:lnTo>
                      <a:pt x="12050" y="7005"/>
                    </a:lnTo>
                    <a:lnTo>
                      <a:pt x="12050" y="7007"/>
                    </a:lnTo>
                    <a:lnTo>
                      <a:pt x="12049" y="7007"/>
                    </a:lnTo>
                    <a:lnTo>
                      <a:pt x="12049" y="7009"/>
                    </a:lnTo>
                    <a:lnTo>
                      <a:pt x="12047" y="7009"/>
                    </a:lnTo>
                    <a:lnTo>
                      <a:pt x="12047" y="7012"/>
                    </a:lnTo>
                    <a:lnTo>
                      <a:pt x="12045" y="7012"/>
                    </a:lnTo>
                    <a:lnTo>
                      <a:pt x="12045" y="7014"/>
                    </a:lnTo>
                    <a:lnTo>
                      <a:pt x="12044" y="7014"/>
                    </a:lnTo>
                    <a:lnTo>
                      <a:pt x="12044" y="7015"/>
                    </a:lnTo>
                    <a:lnTo>
                      <a:pt x="12042" y="7015"/>
                    </a:lnTo>
                    <a:lnTo>
                      <a:pt x="12042" y="7017"/>
                    </a:lnTo>
                    <a:lnTo>
                      <a:pt x="12040" y="7017"/>
                    </a:lnTo>
                    <a:lnTo>
                      <a:pt x="12040" y="7020"/>
                    </a:lnTo>
                    <a:lnTo>
                      <a:pt x="12039" y="7020"/>
                    </a:lnTo>
                    <a:lnTo>
                      <a:pt x="12039" y="7022"/>
                    </a:lnTo>
                    <a:lnTo>
                      <a:pt x="12037" y="7022"/>
                    </a:lnTo>
                    <a:lnTo>
                      <a:pt x="12037" y="7024"/>
                    </a:lnTo>
                    <a:lnTo>
                      <a:pt x="12035" y="7024"/>
                    </a:lnTo>
                    <a:lnTo>
                      <a:pt x="12035" y="7025"/>
                    </a:lnTo>
                    <a:lnTo>
                      <a:pt x="12034" y="7025"/>
                    </a:lnTo>
                    <a:lnTo>
                      <a:pt x="12034" y="7029"/>
                    </a:lnTo>
                    <a:lnTo>
                      <a:pt x="12032" y="7029"/>
                    </a:lnTo>
                    <a:lnTo>
                      <a:pt x="12032" y="7030"/>
                    </a:lnTo>
                    <a:lnTo>
                      <a:pt x="12030" y="7030"/>
                    </a:lnTo>
                    <a:lnTo>
                      <a:pt x="12030" y="7032"/>
                    </a:lnTo>
                    <a:lnTo>
                      <a:pt x="12029" y="7032"/>
                    </a:lnTo>
                    <a:lnTo>
                      <a:pt x="12029" y="7034"/>
                    </a:lnTo>
                    <a:lnTo>
                      <a:pt x="12027" y="7034"/>
                    </a:lnTo>
                    <a:lnTo>
                      <a:pt x="12027" y="7037"/>
                    </a:lnTo>
                    <a:lnTo>
                      <a:pt x="12025" y="7037"/>
                    </a:lnTo>
                    <a:lnTo>
                      <a:pt x="12025" y="7039"/>
                    </a:lnTo>
                    <a:lnTo>
                      <a:pt x="12024" y="7039"/>
                    </a:lnTo>
                    <a:lnTo>
                      <a:pt x="12024" y="7040"/>
                    </a:lnTo>
                    <a:lnTo>
                      <a:pt x="12022" y="7040"/>
                    </a:lnTo>
                    <a:lnTo>
                      <a:pt x="12022" y="7042"/>
                    </a:lnTo>
                    <a:lnTo>
                      <a:pt x="12020" y="7042"/>
                    </a:lnTo>
                    <a:lnTo>
                      <a:pt x="12020" y="7045"/>
                    </a:lnTo>
                    <a:lnTo>
                      <a:pt x="12019" y="7045"/>
                    </a:lnTo>
                    <a:lnTo>
                      <a:pt x="12019" y="7047"/>
                    </a:lnTo>
                    <a:lnTo>
                      <a:pt x="12017" y="7047"/>
                    </a:lnTo>
                    <a:lnTo>
                      <a:pt x="12017" y="7049"/>
                    </a:lnTo>
                    <a:lnTo>
                      <a:pt x="12015" y="7049"/>
                    </a:lnTo>
                    <a:lnTo>
                      <a:pt x="12015" y="7050"/>
                    </a:lnTo>
                    <a:lnTo>
                      <a:pt x="12014" y="7050"/>
                    </a:lnTo>
                    <a:lnTo>
                      <a:pt x="12014" y="7054"/>
                    </a:lnTo>
                    <a:lnTo>
                      <a:pt x="12012" y="7054"/>
                    </a:lnTo>
                    <a:lnTo>
                      <a:pt x="12012" y="7055"/>
                    </a:lnTo>
                    <a:lnTo>
                      <a:pt x="12010" y="7055"/>
                    </a:lnTo>
                    <a:lnTo>
                      <a:pt x="12010" y="7057"/>
                    </a:lnTo>
                    <a:lnTo>
                      <a:pt x="12009" y="7057"/>
                    </a:lnTo>
                    <a:lnTo>
                      <a:pt x="12009" y="7059"/>
                    </a:lnTo>
                    <a:lnTo>
                      <a:pt x="12007" y="7059"/>
                    </a:lnTo>
                    <a:lnTo>
                      <a:pt x="12007" y="7062"/>
                    </a:lnTo>
                    <a:lnTo>
                      <a:pt x="12005" y="7062"/>
                    </a:lnTo>
                    <a:lnTo>
                      <a:pt x="12005" y="7064"/>
                    </a:lnTo>
                    <a:lnTo>
                      <a:pt x="12004" y="7064"/>
                    </a:lnTo>
                    <a:lnTo>
                      <a:pt x="12004" y="7065"/>
                    </a:lnTo>
                    <a:lnTo>
                      <a:pt x="12002" y="7065"/>
                    </a:lnTo>
                    <a:lnTo>
                      <a:pt x="12002" y="7067"/>
                    </a:lnTo>
                    <a:lnTo>
                      <a:pt x="12000" y="7067"/>
                    </a:lnTo>
                    <a:lnTo>
                      <a:pt x="12000" y="7070"/>
                    </a:lnTo>
                    <a:lnTo>
                      <a:pt x="11999" y="7070"/>
                    </a:lnTo>
                    <a:lnTo>
                      <a:pt x="11999" y="7072"/>
                    </a:lnTo>
                    <a:lnTo>
                      <a:pt x="11997" y="7072"/>
                    </a:lnTo>
                    <a:lnTo>
                      <a:pt x="11997" y="7074"/>
                    </a:lnTo>
                    <a:lnTo>
                      <a:pt x="11995" y="7074"/>
                    </a:lnTo>
                    <a:lnTo>
                      <a:pt x="11995" y="7075"/>
                    </a:lnTo>
                    <a:lnTo>
                      <a:pt x="11994" y="7075"/>
                    </a:lnTo>
                    <a:lnTo>
                      <a:pt x="11994" y="7079"/>
                    </a:lnTo>
                    <a:lnTo>
                      <a:pt x="11992" y="7079"/>
                    </a:lnTo>
                    <a:lnTo>
                      <a:pt x="11992" y="7080"/>
                    </a:lnTo>
                    <a:lnTo>
                      <a:pt x="11990" y="7080"/>
                    </a:lnTo>
                    <a:lnTo>
                      <a:pt x="11990" y="7082"/>
                    </a:lnTo>
                    <a:lnTo>
                      <a:pt x="11989" y="7082"/>
                    </a:lnTo>
                    <a:lnTo>
                      <a:pt x="11989" y="7084"/>
                    </a:lnTo>
                    <a:lnTo>
                      <a:pt x="11987" y="7084"/>
                    </a:lnTo>
                    <a:lnTo>
                      <a:pt x="11987" y="7087"/>
                    </a:lnTo>
                    <a:lnTo>
                      <a:pt x="11985" y="7087"/>
                    </a:lnTo>
                    <a:lnTo>
                      <a:pt x="11985" y="7089"/>
                    </a:lnTo>
                    <a:lnTo>
                      <a:pt x="11984" y="7089"/>
                    </a:lnTo>
                    <a:lnTo>
                      <a:pt x="11984" y="7090"/>
                    </a:lnTo>
                    <a:lnTo>
                      <a:pt x="11982" y="7090"/>
                    </a:lnTo>
                    <a:lnTo>
                      <a:pt x="11982" y="7092"/>
                    </a:lnTo>
                    <a:lnTo>
                      <a:pt x="11980" y="7092"/>
                    </a:lnTo>
                    <a:lnTo>
                      <a:pt x="11980" y="7094"/>
                    </a:lnTo>
                    <a:lnTo>
                      <a:pt x="11979" y="7094"/>
                    </a:lnTo>
                    <a:lnTo>
                      <a:pt x="11979" y="7097"/>
                    </a:lnTo>
                    <a:lnTo>
                      <a:pt x="11977" y="7097"/>
                    </a:lnTo>
                    <a:lnTo>
                      <a:pt x="11977" y="7099"/>
                    </a:lnTo>
                    <a:lnTo>
                      <a:pt x="11975" y="7099"/>
                    </a:lnTo>
                    <a:lnTo>
                      <a:pt x="11975" y="7100"/>
                    </a:lnTo>
                    <a:lnTo>
                      <a:pt x="11974" y="7100"/>
                    </a:lnTo>
                    <a:lnTo>
                      <a:pt x="11974" y="7102"/>
                    </a:lnTo>
                    <a:lnTo>
                      <a:pt x="11972" y="7102"/>
                    </a:lnTo>
                    <a:lnTo>
                      <a:pt x="11972" y="7105"/>
                    </a:lnTo>
                    <a:lnTo>
                      <a:pt x="11970" y="7105"/>
                    </a:lnTo>
                    <a:lnTo>
                      <a:pt x="11970" y="7107"/>
                    </a:lnTo>
                    <a:lnTo>
                      <a:pt x="11969" y="7107"/>
                    </a:lnTo>
                    <a:lnTo>
                      <a:pt x="11969" y="7109"/>
                    </a:lnTo>
                    <a:lnTo>
                      <a:pt x="11967" y="7109"/>
                    </a:lnTo>
                    <a:lnTo>
                      <a:pt x="11967" y="7110"/>
                    </a:lnTo>
                    <a:lnTo>
                      <a:pt x="11965" y="7110"/>
                    </a:lnTo>
                    <a:lnTo>
                      <a:pt x="11965" y="7114"/>
                    </a:lnTo>
                    <a:lnTo>
                      <a:pt x="11964" y="7114"/>
                    </a:lnTo>
                    <a:lnTo>
                      <a:pt x="11964" y="7115"/>
                    </a:lnTo>
                    <a:lnTo>
                      <a:pt x="11962" y="7115"/>
                    </a:lnTo>
                    <a:lnTo>
                      <a:pt x="11962" y="7117"/>
                    </a:lnTo>
                    <a:lnTo>
                      <a:pt x="11960" y="7117"/>
                    </a:lnTo>
                    <a:lnTo>
                      <a:pt x="11960" y="7119"/>
                    </a:lnTo>
                    <a:lnTo>
                      <a:pt x="11959" y="7119"/>
                    </a:lnTo>
                    <a:lnTo>
                      <a:pt x="11959" y="7120"/>
                    </a:lnTo>
                    <a:lnTo>
                      <a:pt x="11957" y="7120"/>
                    </a:lnTo>
                    <a:lnTo>
                      <a:pt x="11957" y="7124"/>
                    </a:lnTo>
                    <a:lnTo>
                      <a:pt x="11955" y="7124"/>
                    </a:lnTo>
                    <a:lnTo>
                      <a:pt x="11955" y="7125"/>
                    </a:lnTo>
                    <a:lnTo>
                      <a:pt x="11954" y="7125"/>
                    </a:lnTo>
                    <a:lnTo>
                      <a:pt x="11954" y="7127"/>
                    </a:lnTo>
                    <a:lnTo>
                      <a:pt x="11952" y="7127"/>
                    </a:lnTo>
                    <a:lnTo>
                      <a:pt x="11952" y="7129"/>
                    </a:lnTo>
                    <a:lnTo>
                      <a:pt x="11950" y="7129"/>
                    </a:lnTo>
                    <a:lnTo>
                      <a:pt x="11950" y="7132"/>
                    </a:lnTo>
                    <a:lnTo>
                      <a:pt x="11949" y="7132"/>
                    </a:lnTo>
                    <a:lnTo>
                      <a:pt x="11949" y="7134"/>
                    </a:lnTo>
                    <a:lnTo>
                      <a:pt x="11947" y="7134"/>
                    </a:lnTo>
                    <a:lnTo>
                      <a:pt x="11947" y="7135"/>
                    </a:lnTo>
                    <a:lnTo>
                      <a:pt x="11945" y="7135"/>
                    </a:lnTo>
                    <a:lnTo>
                      <a:pt x="11945" y="7137"/>
                    </a:lnTo>
                    <a:lnTo>
                      <a:pt x="11944" y="7137"/>
                    </a:lnTo>
                    <a:lnTo>
                      <a:pt x="11944" y="7139"/>
                    </a:lnTo>
                    <a:lnTo>
                      <a:pt x="11942" y="7139"/>
                    </a:lnTo>
                    <a:lnTo>
                      <a:pt x="11942" y="7142"/>
                    </a:lnTo>
                    <a:lnTo>
                      <a:pt x="11940" y="7142"/>
                    </a:lnTo>
                    <a:lnTo>
                      <a:pt x="11940" y="7144"/>
                    </a:lnTo>
                    <a:lnTo>
                      <a:pt x="11939" y="7144"/>
                    </a:lnTo>
                    <a:lnTo>
                      <a:pt x="11939" y="7145"/>
                    </a:lnTo>
                    <a:lnTo>
                      <a:pt x="11937" y="7145"/>
                    </a:lnTo>
                    <a:lnTo>
                      <a:pt x="11937" y="7147"/>
                    </a:lnTo>
                    <a:lnTo>
                      <a:pt x="11935" y="7147"/>
                    </a:lnTo>
                    <a:lnTo>
                      <a:pt x="11935" y="7150"/>
                    </a:lnTo>
                    <a:lnTo>
                      <a:pt x="11934" y="7150"/>
                    </a:lnTo>
                    <a:lnTo>
                      <a:pt x="11934" y="7152"/>
                    </a:lnTo>
                    <a:lnTo>
                      <a:pt x="11932" y="7152"/>
                    </a:lnTo>
                    <a:lnTo>
                      <a:pt x="11932" y="7154"/>
                    </a:lnTo>
                    <a:lnTo>
                      <a:pt x="11930" y="7154"/>
                    </a:lnTo>
                    <a:lnTo>
                      <a:pt x="11930" y="7155"/>
                    </a:lnTo>
                    <a:lnTo>
                      <a:pt x="11929" y="7155"/>
                    </a:lnTo>
                    <a:lnTo>
                      <a:pt x="11929" y="7159"/>
                    </a:lnTo>
                    <a:lnTo>
                      <a:pt x="11927" y="7159"/>
                    </a:lnTo>
                    <a:lnTo>
                      <a:pt x="11927" y="7160"/>
                    </a:lnTo>
                    <a:lnTo>
                      <a:pt x="11925" y="7160"/>
                    </a:lnTo>
                    <a:lnTo>
                      <a:pt x="11925" y="7162"/>
                    </a:lnTo>
                    <a:lnTo>
                      <a:pt x="11924" y="7162"/>
                    </a:lnTo>
                    <a:lnTo>
                      <a:pt x="11924" y="7164"/>
                    </a:lnTo>
                    <a:lnTo>
                      <a:pt x="11922" y="7164"/>
                    </a:lnTo>
                    <a:lnTo>
                      <a:pt x="11922" y="7165"/>
                    </a:lnTo>
                    <a:lnTo>
                      <a:pt x="11920" y="7165"/>
                    </a:lnTo>
                    <a:lnTo>
                      <a:pt x="11920" y="7169"/>
                    </a:lnTo>
                    <a:lnTo>
                      <a:pt x="11919" y="7169"/>
                    </a:lnTo>
                    <a:lnTo>
                      <a:pt x="11919" y="7170"/>
                    </a:lnTo>
                    <a:lnTo>
                      <a:pt x="11917" y="7170"/>
                    </a:lnTo>
                    <a:lnTo>
                      <a:pt x="11917" y="7172"/>
                    </a:lnTo>
                    <a:lnTo>
                      <a:pt x="11915" y="7172"/>
                    </a:lnTo>
                    <a:lnTo>
                      <a:pt x="11915" y="7174"/>
                    </a:lnTo>
                    <a:lnTo>
                      <a:pt x="11914" y="7174"/>
                    </a:lnTo>
                    <a:lnTo>
                      <a:pt x="11914" y="7177"/>
                    </a:lnTo>
                    <a:lnTo>
                      <a:pt x="11912" y="7177"/>
                    </a:lnTo>
                    <a:lnTo>
                      <a:pt x="11912" y="7179"/>
                    </a:lnTo>
                    <a:lnTo>
                      <a:pt x="11910" y="7179"/>
                    </a:lnTo>
                    <a:lnTo>
                      <a:pt x="11910" y="7180"/>
                    </a:lnTo>
                    <a:lnTo>
                      <a:pt x="11909" y="7180"/>
                    </a:lnTo>
                    <a:lnTo>
                      <a:pt x="11909" y="7182"/>
                    </a:lnTo>
                    <a:lnTo>
                      <a:pt x="11907" y="7182"/>
                    </a:lnTo>
                    <a:lnTo>
                      <a:pt x="11907" y="7184"/>
                    </a:lnTo>
                    <a:lnTo>
                      <a:pt x="11905" y="7184"/>
                    </a:lnTo>
                    <a:lnTo>
                      <a:pt x="11905" y="7187"/>
                    </a:lnTo>
                    <a:lnTo>
                      <a:pt x="11904" y="7187"/>
                    </a:lnTo>
                    <a:lnTo>
                      <a:pt x="11904" y="7189"/>
                    </a:lnTo>
                    <a:lnTo>
                      <a:pt x="11902" y="7189"/>
                    </a:lnTo>
                    <a:lnTo>
                      <a:pt x="11902" y="7190"/>
                    </a:lnTo>
                    <a:lnTo>
                      <a:pt x="11900" y="7190"/>
                    </a:lnTo>
                    <a:lnTo>
                      <a:pt x="11900" y="7192"/>
                    </a:lnTo>
                    <a:lnTo>
                      <a:pt x="11899" y="7192"/>
                    </a:lnTo>
                    <a:lnTo>
                      <a:pt x="11899" y="7194"/>
                    </a:lnTo>
                    <a:lnTo>
                      <a:pt x="11897" y="7194"/>
                    </a:lnTo>
                    <a:lnTo>
                      <a:pt x="11897" y="7197"/>
                    </a:lnTo>
                    <a:lnTo>
                      <a:pt x="11895" y="7197"/>
                    </a:lnTo>
                    <a:lnTo>
                      <a:pt x="11895" y="7199"/>
                    </a:lnTo>
                    <a:lnTo>
                      <a:pt x="11894" y="7199"/>
                    </a:lnTo>
                    <a:lnTo>
                      <a:pt x="11894" y="7200"/>
                    </a:lnTo>
                    <a:lnTo>
                      <a:pt x="11892" y="7200"/>
                    </a:lnTo>
                    <a:lnTo>
                      <a:pt x="11892" y="7202"/>
                    </a:lnTo>
                    <a:lnTo>
                      <a:pt x="11890" y="7202"/>
                    </a:lnTo>
                    <a:lnTo>
                      <a:pt x="11890" y="7205"/>
                    </a:lnTo>
                    <a:lnTo>
                      <a:pt x="11889" y="7205"/>
                    </a:lnTo>
                    <a:lnTo>
                      <a:pt x="11889" y="7207"/>
                    </a:lnTo>
                    <a:lnTo>
                      <a:pt x="11887" y="7207"/>
                    </a:lnTo>
                    <a:lnTo>
                      <a:pt x="11887" y="7209"/>
                    </a:lnTo>
                    <a:lnTo>
                      <a:pt x="11885" y="7209"/>
                    </a:lnTo>
                    <a:lnTo>
                      <a:pt x="11885" y="7210"/>
                    </a:lnTo>
                    <a:lnTo>
                      <a:pt x="11884" y="7210"/>
                    </a:lnTo>
                    <a:lnTo>
                      <a:pt x="11884" y="7212"/>
                    </a:lnTo>
                    <a:lnTo>
                      <a:pt x="11882" y="7212"/>
                    </a:lnTo>
                    <a:lnTo>
                      <a:pt x="11882" y="7215"/>
                    </a:lnTo>
                    <a:lnTo>
                      <a:pt x="11880" y="7215"/>
                    </a:lnTo>
                    <a:lnTo>
                      <a:pt x="11880" y="7217"/>
                    </a:lnTo>
                    <a:lnTo>
                      <a:pt x="11879" y="7217"/>
                    </a:lnTo>
                    <a:lnTo>
                      <a:pt x="11879" y="7219"/>
                    </a:lnTo>
                    <a:lnTo>
                      <a:pt x="11877" y="7219"/>
                    </a:lnTo>
                    <a:lnTo>
                      <a:pt x="11877" y="7220"/>
                    </a:lnTo>
                    <a:lnTo>
                      <a:pt x="11875" y="7220"/>
                    </a:lnTo>
                    <a:lnTo>
                      <a:pt x="11875" y="7222"/>
                    </a:lnTo>
                    <a:lnTo>
                      <a:pt x="11874" y="7222"/>
                    </a:lnTo>
                    <a:lnTo>
                      <a:pt x="11874" y="7225"/>
                    </a:lnTo>
                    <a:lnTo>
                      <a:pt x="11872" y="7225"/>
                    </a:lnTo>
                    <a:lnTo>
                      <a:pt x="11872" y="7227"/>
                    </a:lnTo>
                    <a:lnTo>
                      <a:pt x="11870" y="7227"/>
                    </a:lnTo>
                    <a:lnTo>
                      <a:pt x="11870" y="7229"/>
                    </a:lnTo>
                    <a:lnTo>
                      <a:pt x="11869" y="7229"/>
                    </a:lnTo>
                    <a:lnTo>
                      <a:pt x="11869" y="7230"/>
                    </a:lnTo>
                    <a:lnTo>
                      <a:pt x="11867" y="7230"/>
                    </a:lnTo>
                    <a:lnTo>
                      <a:pt x="11867" y="7232"/>
                    </a:lnTo>
                    <a:lnTo>
                      <a:pt x="11865" y="7232"/>
                    </a:lnTo>
                    <a:lnTo>
                      <a:pt x="11865" y="7235"/>
                    </a:lnTo>
                    <a:lnTo>
                      <a:pt x="11864" y="7235"/>
                    </a:lnTo>
                    <a:lnTo>
                      <a:pt x="11864" y="7237"/>
                    </a:lnTo>
                    <a:lnTo>
                      <a:pt x="11862" y="7237"/>
                    </a:lnTo>
                    <a:lnTo>
                      <a:pt x="11862" y="7239"/>
                    </a:lnTo>
                    <a:lnTo>
                      <a:pt x="11860" y="7239"/>
                    </a:lnTo>
                    <a:lnTo>
                      <a:pt x="11860" y="7240"/>
                    </a:lnTo>
                    <a:lnTo>
                      <a:pt x="11859" y="7240"/>
                    </a:lnTo>
                    <a:lnTo>
                      <a:pt x="11859" y="7242"/>
                    </a:lnTo>
                    <a:lnTo>
                      <a:pt x="11857" y="7242"/>
                    </a:lnTo>
                    <a:lnTo>
                      <a:pt x="11857" y="7245"/>
                    </a:lnTo>
                    <a:lnTo>
                      <a:pt x="11855" y="7245"/>
                    </a:lnTo>
                    <a:lnTo>
                      <a:pt x="11855" y="7247"/>
                    </a:lnTo>
                    <a:lnTo>
                      <a:pt x="11854" y="7247"/>
                    </a:lnTo>
                    <a:lnTo>
                      <a:pt x="11854" y="7249"/>
                    </a:lnTo>
                    <a:lnTo>
                      <a:pt x="11852" y="7249"/>
                    </a:lnTo>
                    <a:lnTo>
                      <a:pt x="11852" y="7250"/>
                    </a:lnTo>
                    <a:lnTo>
                      <a:pt x="11850" y="7250"/>
                    </a:lnTo>
                    <a:lnTo>
                      <a:pt x="11850" y="7254"/>
                    </a:lnTo>
                    <a:lnTo>
                      <a:pt x="11849" y="7254"/>
                    </a:lnTo>
                    <a:lnTo>
                      <a:pt x="11849" y="7255"/>
                    </a:lnTo>
                    <a:lnTo>
                      <a:pt x="11847" y="7255"/>
                    </a:lnTo>
                    <a:lnTo>
                      <a:pt x="11847" y="7257"/>
                    </a:lnTo>
                    <a:lnTo>
                      <a:pt x="11845" y="7257"/>
                    </a:lnTo>
                    <a:lnTo>
                      <a:pt x="11845" y="7259"/>
                    </a:lnTo>
                    <a:lnTo>
                      <a:pt x="11844" y="7259"/>
                    </a:lnTo>
                    <a:lnTo>
                      <a:pt x="11844" y="7260"/>
                    </a:lnTo>
                    <a:lnTo>
                      <a:pt x="11842" y="7260"/>
                    </a:lnTo>
                    <a:lnTo>
                      <a:pt x="11842" y="7264"/>
                    </a:lnTo>
                    <a:lnTo>
                      <a:pt x="11840" y="7264"/>
                    </a:lnTo>
                    <a:lnTo>
                      <a:pt x="11840" y="7265"/>
                    </a:lnTo>
                    <a:lnTo>
                      <a:pt x="11839" y="7265"/>
                    </a:lnTo>
                    <a:lnTo>
                      <a:pt x="11839" y="7267"/>
                    </a:lnTo>
                    <a:lnTo>
                      <a:pt x="11837" y="7267"/>
                    </a:lnTo>
                    <a:lnTo>
                      <a:pt x="11837" y="7269"/>
                    </a:lnTo>
                    <a:lnTo>
                      <a:pt x="11835" y="7269"/>
                    </a:lnTo>
                    <a:lnTo>
                      <a:pt x="11835" y="7270"/>
                    </a:lnTo>
                    <a:lnTo>
                      <a:pt x="11834" y="7270"/>
                    </a:lnTo>
                    <a:lnTo>
                      <a:pt x="11834" y="7272"/>
                    </a:lnTo>
                    <a:lnTo>
                      <a:pt x="11832" y="7272"/>
                    </a:lnTo>
                    <a:lnTo>
                      <a:pt x="11832" y="7275"/>
                    </a:lnTo>
                    <a:lnTo>
                      <a:pt x="11830" y="7275"/>
                    </a:lnTo>
                    <a:lnTo>
                      <a:pt x="11830" y="10824"/>
                    </a:lnTo>
                    <a:lnTo>
                      <a:pt x="11829" y="10824"/>
                    </a:lnTo>
                    <a:lnTo>
                      <a:pt x="11829" y="10847"/>
                    </a:lnTo>
                    <a:lnTo>
                      <a:pt x="11827" y="10847"/>
                    </a:lnTo>
                    <a:close/>
                    <a:moveTo>
                      <a:pt x="12380" y="10800"/>
                    </a:moveTo>
                    <a:lnTo>
                      <a:pt x="12382" y="10800"/>
                    </a:lnTo>
                    <a:lnTo>
                      <a:pt x="12382" y="10847"/>
                    </a:lnTo>
                    <a:lnTo>
                      <a:pt x="12380" y="10847"/>
                    </a:lnTo>
                    <a:lnTo>
                      <a:pt x="12380" y="10800"/>
                    </a:lnTo>
                    <a:close/>
                    <a:moveTo>
                      <a:pt x="0" y="3145"/>
                    </a:moveTo>
                    <a:lnTo>
                      <a:pt x="2" y="3145"/>
                    </a:lnTo>
                    <a:lnTo>
                      <a:pt x="2" y="3169"/>
                    </a:lnTo>
                    <a:lnTo>
                      <a:pt x="0" y="3169"/>
                    </a:lnTo>
                    <a:lnTo>
                      <a:pt x="0" y="3145"/>
                    </a:lnTo>
                    <a:close/>
                    <a:moveTo>
                      <a:pt x="2" y="3145"/>
                    </a:moveTo>
                    <a:lnTo>
                      <a:pt x="2" y="3087"/>
                    </a:lnTo>
                    <a:lnTo>
                      <a:pt x="4" y="3087"/>
                    </a:lnTo>
                    <a:lnTo>
                      <a:pt x="4" y="3050"/>
                    </a:lnTo>
                    <a:lnTo>
                      <a:pt x="5" y="3050"/>
                    </a:lnTo>
                    <a:lnTo>
                      <a:pt x="5" y="3090"/>
                    </a:lnTo>
                    <a:lnTo>
                      <a:pt x="4" y="3090"/>
                    </a:lnTo>
                    <a:lnTo>
                      <a:pt x="4" y="3145"/>
                    </a:lnTo>
                    <a:lnTo>
                      <a:pt x="2" y="3145"/>
                    </a:lnTo>
                    <a:close/>
                    <a:moveTo>
                      <a:pt x="5" y="3025"/>
                    </a:moveTo>
                    <a:lnTo>
                      <a:pt x="7" y="3025"/>
                    </a:lnTo>
                    <a:lnTo>
                      <a:pt x="7" y="3047"/>
                    </a:lnTo>
                    <a:lnTo>
                      <a:pt x="5" y="3047"/>
                    </a:lnTo>
                    <a:lnTo>
                      <a:pt x="5" y="3025"/>
                    </a:lnTo>
                    <a:close/>
                    <a:moveTo>
                      <a:pt x="7" y="2999"/>
                    </a:moveTo>
                    <a:lnTo>
                      <a:pt x="9" y="2999"/>
                    </a:lnTo>
                    <a:lnTo>
                      <a:pt x="9" y="3020"/>
                    </a:lnTo>
                    <a:lnTo>
                      <a:pt x="7" y="3020"/>
                    </a:lnTo>
                    <a:lnTo>
                      <a:pt x="7" y="2999"/>
                    </a:lnTo>
                    <a:close/>
                    <a:moveTo>
                      <a:pt x="9" y="2997"/>
                    </a:moveTo>
                    <a:lnTo>
                      <a:pt x="9" y="2974"/>
                    </a:lnTo>
                    <a:lnTo>
                      <a:pt x="10" y="2974"/>
                    </a:lnTo>
                    <a:lnTo>
                      <a:pt x="10" y="2947"/>
                    </a:lnTo>
                    <a:lnTo>
                      <a:pt x="12" y="2947"/>
                    </a:lnTo>
                    <a:lnTo>
                      <a:pt x="12" y="2925"/>
                    </a:lnTo>
                    <a:lnTo>
                      <a:pt x="14" y="2925"/>
                    </a:lnTo>
                    <a:lnTo>
                      <a:pt x="14" y="2909"/>
                    </a:lnTo>
                    <a:lnTo>
                      <a:pt x="15" y="2909"/>
                    </a:lnTo>
                    <a:lnTo>
                      <a:pt x="15" y="2894"/>
                    </a:lnTo>
                    <a:lnTo>
                      <a:pt x="17" y="2894"/>
                    </a:lnTo>
                    <a:lnTo>
                      <a:pt x="17" y="2910"/>
                    </a:lnTo>
                    <a:lnTo>
                      <a:pt x="15" y="2910"/>
                    </a:lnTo>
                    <a:lnTo>
                      <a:pt x="15" y="2929"/>
                    </a:lnTo>
                    <a:lnTo>
                      <a:pt x="14" y="2929"/>
                    </a:lnTo>
                    <a:lnTo>
                      <a:pt x="14" y="2952"/>
                    </a:lnTo>
                    <a:lnTo>
                      <a:pt x="12" y="2952"/>
                    </a:lnTo>
                    <a:lnTo>
                      <a:pt x="12" y="2975"/>
                    </a:lnTo>
                    <a:lnTo>
                      <a:pt x="10" y="2975"/>
                    </a:lnTo>
                    <a:lnTo>
                      <a:pt x="10" y="2997"/>
                    </a:lnTo>
                    <a:lnTo>
                      <a:pt x="9" y="2997"/>
                    </a:lnTo>
                    <a:close/>
                    <a:moveTo>
                      <a:pt x="567" y="2925"/>
                    </a:moveTo>
                    <a:lnTo>
                      <a:pt x="569" y="2925"/>
                    </a:lnTo>
                    <a:lnTo>
                      <a:pt x="569" y="2929"/>
                    </a:lnTo>
                    <a:lnTo>
                      <a:pt x="567" y="2929"/>
                    </a:lnTo>
                    <a:lnTo>
                      <a:pt x="567" y="2925"/>
                    </a:lnTo>
                    <a:close/>
                    <a:moveTo>
                      <a:pt x="567" y="2922"/>
                    </a:moveTo>
                    <a:lnTo>
                      <a:pt x="570" y="2922"/>
                    </a:lnTo>
                    <a:lnTo>
                      <a:pt x="570" y="2924"/>
                    </a:lnTo>
                    <a:lnTo>
                      <a:pt x="567" y="2924"/>
                    </a:lnTo>
                    <a:lnTo>
                      <a:pt x="567" y="2922"/>
                    </a:lnTo>
                    <a:close/>
                    <a:moveTo>
                      <a:pt x="569" y="2917"/>
                    </a:moveTo>
                    <a:lnTo>
                      <a:pt x="570" y="2917"/>
                    </a:lnTo>
                    <a:lnTo>
                      <a:pt x="570" y="2920"/>
                    </a:lnTo>
                    <a:lnTo>
                      <a:pt x="569" y="2920"/>
                    </a:lnTo>
                    <a:lnTo>
                      <a:pt x="569" y="2917"/>
                    </a:lnTo>
                    <a:close/>
                    <a:moveTo>
                      <a:pt x="569" y="2914"/>
                    </a:moveTo>
                    <a:lnTo>
                      <a:pt x="570" y="2914"/>
                    </a:lnTo>
                    <a:lnTo>
                      <a:pt x="570" y="2915"/>
                    </a:lnTo>
                    <a:lnTo>
                      <a:pt x="569" y="2915"/>
                    </a:lnTo>
                    <a:lnTo>
                      <a:pt x="569" y="2914"/>
                    </a:lnTo>
                    <a:close/>
                    <a:moveTo>
                      <a:pt x="569" y="2907"/>
                    </a:moveTo>
                    <a:lnTo>
                      <a:pt x="570" y="2907"/>
                    </a:lnTo>
                    <a:lnTo>
                      <a:pt x="570" y="2910"/>
                    </a:lnTo>
                    <a:lnTo>
                      <a:pt x="569" y="2910"/>
                    </a:lnTo>
                    <a:lnTo>
                      <a:pt x="569" y="2907"/>
                    </a:lnTo>
                    <a:close/>
                    <a:moveTo>
                      <a:pt x="570" y="2907"/>
                    </a:moveTo>
                    <a:lnTo>
                      <a:pt x="570" y="2892"/>
                    </a:lnTo>
                    <a:lnTo>
                      <a:pt x="572" y="2892"/>
                    </a:lnTo>
                    <a:lnTo>
                      <a:pt x="572" y="2879"/>
                    </a:lnTo>
                    <a:lnTo>
                      <a:pt x="574" y="2879"/>
                    </a:lnTo>
                    <a:lnTo>
                      <a:pt x="574" y="2865"/>
                    </a:lnTo>
                    <a:lnTo>
                      <a:pt x="575" y="2865"/>
                    </a:lnTo>
                    <a:lnTo>
                      <a:pt x="575" y="2854"/>
                    </a:lnTo>
                    <a:lnTo>
                      <a:pt x="577" y="2854"/>
                    </a:lnTo>
                    <a:lnTo>
                      <a:pt x="577" y="2840"/>
                    </a:lnTo>
                    <a:lnTo>
                      <a:pt x="579" y="2840"/>
                    </a:lnTo>
                    <a:lnTo>
                      <a:pt x="579" y="2829"/>
                    </a:lnTo>
                    <a:lnTo>
                      <a:pt x="580" y="2829"/>
                    </a:lnTo>
                    <a:lnTo>
                      <a:pt x="580" y="2817"/>
                    </a:lnTo>
                    <a:lnTo>
                      <a:pt x="582" y="2817"/>
                    </a:lnTo>
                    <a:lnTo>
                      <a:pt x="582" y="2807"/>
                    </a:lnTo>
                    <a:lnTo>
                      <a:pt x="584" y="2807"/>
                    </a:lnTo>
                    <a:lnTo>
                      <a:pt x="584" y="2819"/>
                    </a:lnTo>
                    <a:lnTo>
                      <a:pt x="582" y="2819"/>
                    </a:lnTo>
                    <a:lnTo>
                      <a:pt x="582" y="2830"/>
                    </a:lnTo>
                    <a:lnTo>
                      <a:pt x="580" y="2830"/>
                    </a:lnTo>
                    <a:lnTo>
                      <a:pt x="580" y="2842"/>
                    </a:lnTo>
                    <a:lnTo>
                      <a:pt x="579" y="2842"/>
                    </a:lnTo>
                    <a:lnTo>
                      <a:pt x="579" y="2855"/>
                    </a:lnTo>
                    <a:lnTo>
                      <a:pt x="577" y="2855"/>
                    </a:lnTo>
                    <a:lnTo>
                      <a:pt x="577" y="2867"/>
                    </a:lnTo>
                    <a:lnTo>
                      <a:pt x="575" y="2867"/>
                    </a:lnTo>
                    <a:lnTo>
                      <a:pt x="575" y="2880"/>
                    </a:lnTo>
                    <a:lnTo>
                      <a:pt x="574" y="2880"/>
                    </a:lnTo>
                    <a:lnTo>
                      <a:pt x="574" y="2894"/>
                    </a:lnTo>
                    <a:lnTo>
                      <a:pt x="572" y="2894"/>
                    </a:lnTo>
                    <a:lnTo>
                      <a:pt x="572" y="2907"/>
                    </a:lnTo>
                    <a:lnTo>
                      <a:pt x="570" y="2907"/>
                    </a:lnTo>
                    <a:close/>
                    <a:moveTo>
                      <a:pt x="17" y="2879"/>
                    </a:moveTo>
                    <a:lnTo>
                      <a:pt x="19" y="2879"/>
                    </a:lnTo>
                    <a:lnTo>
                      <a:pt x="19" y="2894"/>
                    </a:lnTo>
                    <a:lnTo>
                      <a:pt x="17" y="2894"/>
                    </a:lnTo>
                    <a:lnTo>
                      <a:pt x="17" y="2879"/>
                    </a:lnTo>
                    <a:close/>
                    <a:moveTo>
                      <a:pt x="19" y="2864"/>
                    </a:moveTo>
                    <a:lnTo>
                      <a:pt x="20" y="2864"/>
                    </a:lnTo>
                    <a:lnTo>
                      <a:pt x="20" y="2879"/>
                    </a:lnTo>
                    <a:lnTo>
                      <a:pt x="19" y="2879"/>
                    </a:lnTo>
                    <a:lnTo>
                      <a:pt x="19" y="2864"/>
                    </a:lnTo>
                    <a:close/>
                    <a:moveTo>
                      <a:pt x="20" y="2864"/>
                    </a:moveTo>
                    <a:lnTo>
                      <a:pt x="20" y="2847"/>
                    </a:lnTo>
                    <a:lnTo>
                      <a:pt x="22" y="2847"/>
                    </a:lnTo>
                    <a:lnTo>
                      <a:pt x="22" y="2832"/>
                    </a:lnTo>
                    <a:lnTo>
                      <a:pt x="24" y="2832"/>
                    </a:lnTo>
                    <a:lnTo>
                      <a:pt x="24" y="2817"/>
                    </a:lnTo>
                    <a:lnTo>
                      <a:pt x="25" y="2817"/>
                    </a:lnTo>
                    <a:lnTo>
                      <a:pt x="25" y="2802"/>
                    </a:lnTo>
                    <a:lnTo>
                      <a:pt x="27" y="2802"/>
                    </a:lnTo>
                    <a:lnTo>
                      <a:pt x="27" y="2789"/>
                    </a:lnTo>
                    <a:lnTo>
                      <a:pt x="29" y="2789"/>
                    </a:lnTo>
                    <a:lnTo>
                      <a:pt x="29" y="2777"/>
                    </a:lnTo>
                    <a:lnTo>
                      <a:pt x="30" y="2777"/>
                    </a:lnTo>
                    <a:lnTo>
                      <a:pt x="30" y="2790"/>
                    </a:lnTo>
                    <a:lnTo>
                      <a:pt x="29" y="2790"/>
                    </a:lnTo>
                    <a:lnTo>
                      <a:pt x="29" y="2805"/>
                    </a:lnTo>
                    <a:lnTo>
                      <a:pt x="27" y="2805"/>
                    </a:lnTo>
                    <a:lnTo>
                      <a:pt x="27" y="2819"/>
                    </a:lnTo>
                    <a:lnTo>
                      <a:pt x="25" y="2819"/>
                    </a:lnTo>
                    <a:lnTo>
                      <a:pt x="25" y="2834"/>
                    </a:lnTo>
                    <a:lnTo>
                      <a:pt x="24" y="2834"/>
                    </a:lnTo>
                    <a:lnTo>
                      <a:pt x="24" y="2849"/>
                    </a:lnTo>
                    <a:lnTo>
                      <a:pt x="22" y="2849"/>
                    </a:lnTo>
                    <a:lnTo>
                      <a:pt x="22" y="2864"/>
                    </a:lnTo>
                    <a:lnTo>
                      <a:pt x="20" y="2864"/>
                    </a:lnTo>
                    <a:close/>
                    <a:moveTo>
                      <a:pt x="584" y="2800"/>
                    </a:moveTo>
                    <a:lnTo>
                      <a:pt x="585" y="2800"/>
                    </a:lnTo>
                    <a:lnTo>
                      <a:pt x="585" y="2807"/>
                    </a:lnTo>
                    <a:lnTo>
                      <a:pt x="584" y="2807"/>
                    </a:lnTo>
                    <a:lnTo>
                      <a:pt x="584" y="2800"/>
                    </a:lnTo>
                    <a:close/>
                    <a:moveTo>
                      <a:pt x="584" y="2799"/>
                    </a:moveTo>
                    <a:lnTo>
                      <a:pt x="584" y="2795"/>
                    </a:lnTo>
                    <a:lnTo>
                      <a:pt x="587" y="2795"/>
                    </a:lnTo>
                    <a:lnTo>
                      <a:pt x="587" y="2797"/>
                    </a:lnTo>
                    <a:lnTo>
                      <a:pt x="585" y="2797"/>
                    </a:lnTo>
                    <a:lnTo>
                      <a:pt x="585" y="2799"/>
                    </a:lnTo>
                    <a:lnTo>
                      <a:pt x="584" y="2799"/>
                    </a:lnTo>
                    <a:close/>
                    <a:moveTo>
                      <a:pt x="585" y="2787"/>
                    </a:moveTo>
                    <a:lnTo>
                      <a:pt x="587" y="2787"/>
                    </a:lnTo>
                    <a:lnTo>
                      <a:pt x="587" y="2794"/>
                    </a:lnTo>
                    <a:lnTo>
                      <a:pt x="585" y="2794"/>
                    </a:lnTo>
                    <a:lnTo>
                      <a:pt x="585" y="2787"/>
                    </a:lnTo>
                    <a:close/>
                    <a:moveTo>
                      <a:pt x="587" y="2782"/>
                    </a:moveTo>
                    <a:lnTo>
                      <a:pt x="589" y="2782"/>
                    </a:lnTo>
                    <a:lnTo>
                      <a:pt x="589" y="2785"/>
                    </a:lnTo>
                    <a:lnTo>
                      <a:pt x="587" y="2785"/>
                    </a:lnTo>
                    <a:lnTo>
                      <a:pt x="587" y="2782"/>
                    </a:lnTo>
                    <a:close/>
                    <a:moveTo>
                      <a:pt x="30" y="2765"/>
                    </a:moveTo>
                    <a:lnTo>
                      <a:pt x="32" y="2765"/>
                    </a:lnTo>
                    <a:lnTo>
                      <a:pt x="32" y="2777"/>
                    </a:lnTo>
                    <a:lnTo>
                      <a:pt x="30" y="2777"/>
                    </a:lnTo>
                    <a:lnTo>
                      <a:pt x="30" y="2765"/>
                    </a:lnTo>
                    <a:close/>
                    <a:moveTo>
                      <a:pt x="32" y="2755"/>
                    </a:moveTo>
                    <a:lnTo>
                      <a:pt x="34" y="2755"/>
                    </a:lnTo>
                    <a:lnTo>
                      <a:pt x="34" y="2765"/>
                    </a:lnTo>
                    <a:lnTo>
                      <a:pt x="32" y="2765"/>
                    </a:lnTo>
                    <a:lnTo>
                      <a:pt x="32" y="2755"/>
                    </a:lnTo>
                    <a:close/>
                    <a:moveTo>
                      <a:pt x="34" y="2744"/>
                    </a:moveTo>
                    <a:lnTo>
                      <a:pt x="35" y="2744"/>
                    </a:lnTo>
                    <a:lnTo>
                      <a:pt x="35" y="2754"/>
                    </a:lnTo>
                    <a:lnTo>
                      <a:pt x="34" y="2754"/>
                    </a:lnTo>
                    <a:lnTo>
                      <a:pt x="34" y="2744"/>
                    </a:lnTo>
                    <a:close/>
                    <a:moveTo>
                      <a:pt x="35" y="2734"/>
                    </a:moveTo>
                    <a:lnTo>
                      <a:pt x="37" y="2734"/>
                    </a:lnTo>
                    <a:lnTo>
                      <a:pt x="37" y="2744"/>
                    </a:lnTo>
                    <a:lnTo>
                      <a:pt x="35" y="2744"/>
                    </a:lnTo>
                    <a:lnTo>
                      <a:pt x="35" y="2734"/>
                    </a:lnTo>
                    <a:close/>
                    <a:moveTo>
                      <a:pt x="37" y="2722"/>
                    </a:moveTo>
                    <a:lnTo>
                      <a:pt x="39" y="2722"/>
                    </a:lnTo>
                    <a:lnTo>
                      <a:pt x="39" y="2732"/>
                    </a:lnTo>
                    <a:lnTo>
                      <a:pt x="37" y="2732"/>
                    </a:lnTo>
                    <a:lnTo>
                      <a:pt x="37" y="2722"/>
                    </a:lnTo>
                    <a:close/>
                    <a:moveTo>
                      <a:pt x="39" y="2712"/>
                    </a:moveTo>
                    <a:lnTo>
                      <a:pt x="40" y="2712"/>
                    </a:lnTo>
                    <a:lnTo>
                      <a:pt x="40" y="2720"/>
                    </a:lnTo>
                    <a:lnTo>
                      <a:pt x="39" y="2720"/>
                    </a:lnTo>
                    <a:lnTo>
                      <a:pt x="39" y="2712"/>
                    </a:lnTo>
                    <a:close/>
                    <a:moveTo>
                      <a:pt x="40" y="2700"/>
                    </a:moveTo>
                    <a:lnTo>
                      <a:pt x="42" y="2700"/>
                    </a:lnTo>
                    <a:lnTo>
                      <a:pt x="42" y="2709"/>
                    </a:lnTo>
                    <a:lnTo>
                      <a:pt x="40" y="2709"/>
                    </a:lnTo>
                    <a:lnTo>
                      <a:pt x="40" y="2700"/>
                    </a:lnTo>
                    <a:close/>
                    <a:moveTo>
                      <a:pt x="42" y="2689"/>
                    </a:moveTo>
                    <a:lnTo>
                      <a:pt x="44" y="2689"/>
                    </a:lnTo>
                    <a:lnTo>
                      <a:pt x="44" y="2699"/>
                    </a:lnTo>
                    <a:lnTo>
                      <a:pt x="42" y="2699"/>
                    </a:lnTo>
                    <a:lnTo>
                      <a:pt x="42" y="2689"/>
                    </a:lnTo>
                    <a:close/>
                    <a:moveTo>
                      <a:pt x="44" y="2689"/>
                    </a:moveTo>
                    <a:lnTo>
                      <a:pt x="44" y="2679"/>
                    </a:lnTo>
                    <a:lnTo>
                      <a:pt x="45" y="2679"/>
                    </a:lnTo>
                    <a:lnTo>
                      <a:pt x="45" y="2667"/>
                    </a:lnTo>
                    <a:lnTo>
                      <a:pt x="47" y="2667"/>
                    </a:lnTo>
                    <a:lnTo>
                      <a:pt x="47" y="2657"/>
                    </a:lnTo>
                    <a:lnTo>
                      <a:pt x="49" y="2657"/>
                    </a:lnTo>
                    <a:lnTo>
                      <a:pt x="49" y="2649"/>
                    </a:lnTo>
                    <a:lnTo>
                      <a:pt x="50" y="2649"/>
                    </a:lnTo>
                    <a:lnTo>
                      <a:pt x="50" y="2640"/>
                    </a:lnTo>
                    <a:lnTo>
                      <a:pt x="52" y="2640"/>
                    </a:lnTo>
                    <a:lnTo>
                      <a:pt x="52" y="2630"/>
                    </a:lnTo>
                    <a:lnTo>
                      <a:pt x="54" y="2630"/>
                    </a:lnTo>
                    <a:lnTo>
                      <a:pt x="54" y="2622"/>
                    </a:lnTo>
                    <a:lnTo>
                      <a:pt x="55" y="2622"/>
                    </a:lnTo>
                    <a:lnTo>
                      <a:pt x="55" y="2632"/>
                    </a:lnTo>
                    <a:lnTo>
                      <a:pt x="54" y="2632"/>
                    </a:lnTo>
                    <a:lnTo>
                      <a:pt x="54" y="2642"/>
                    </a:lnTo>
                    <a:lnTo>
                      <a:pt x="52" y="2642"/>
                    </a:lnTo>
                    <a:lnTo>
                      <a:pt x="52" y="2652"/>
                    </a:lnTo>
                    <a:lnTo>
                      <a:pt x="50" y="2652"/>
                    </a:lnTo>
                    <a:lnTo>
                      <a:pt x="50" y="2660"/>
                    </a:lnTo>
                    <a:lnTo>
                      <a:pt x="49" y="2660"/>
                    </a:lnTo>
                    <a:lnTo>
                      <a:pt x="49" y="2670"/>
                    </a:lnTo>
                    <a:lnTo>
                      <a:pt x="47" y="2670"/>
                    </a:lnTo>
                    <a:lnTo>
                      <a:pt x="47" y="2680"/>
                    </a:lnTo>
                    <a:lnTo>
                      <a:pt x="45" y="2680"/>
                    </a:lnTo>
                    <a:lnTo>
                      <a:pt x="45" y="2689"/>
                    </a:lnTo>
                    <a:lnTo>
                      <a:pt x="44" y="2689"/>
                    </a:lnTo>
                    <a:close/>
                    <a:moveTo>
                      <a:pt x="55" y="2614"/>
                    </a:moveTo>
                    <a:lnTo>
                      <a:pt x="57" y="2614"/>
                    </a:lnTo>
                    <a:lnTo>
                      <a:pt x="57" y="2622"/>
                    </a:lnTo>
                    <a:lnTo>
                      <a:pt x="55" y="2622"/>
                    </a:lnTo>
                    <a:lnTo>
                      <a:pt x="55" y="2614"/>
                    </a:lnTo>
                    <a:close/>
                    <a:moveTo>
                      <a:pt x="57" y="2605"/>
                    </a:moveTo>
                    <a:lnTo>
                      <a:pt x="59" y="2605"/>
                    </a:lnTo>
                    <a:lnTo>
                      <a:pt x="59" y="2614"/>
                    </a:lnTo>
                    <a:lnTo>
                      <a:pt x="57" y="2614"/>
                    </a:lnTo>
                    <a:lnTo>
                      <a:pt x="57" y="2605"/>
                    </a:lnTo>
                    <a:close/>
                    <a:moveTo>
                      <a:pt x="59" y="2597"/>
                    </a:moveTo>
                    <a:lnTo>
                      <a:pt x="60" y="2597"/>
                    </a:lnTo>
                    <a:lnTo>
                      <a:pt x="60" y="2604"/>
                    </a:lnTo>
                    <a:lnTo>
                      <a:pt x="59" y="2604"/>
                    </a:lnTo>
                    <a:lnTo>
                      <a:pt x="59" y="2597"/>
                    </a:lnTo>
                    <a:close/>
                    <a:moveTo>
                      <a:pt x="60" y="2589"/>
                    </a:moveTo>
                    <a:lnTo>
                      <a:pt x="62" y="2589"/>
                    </a:lnTo>
                    <a:lnTo>
                      <a:pt x="62" y="2595"/>
                    </a:lnTo>
                    <a:lnTo>
                      <a:pt x="60" y="2595"/>
                    </a:lnTo>
                    <a:lnTo>
                      <a:pt x="60" y="2589"/>
                    </a:lnTo>
                    <a:close/>
                    <a:moveTo>
                      <a:pt x="625" y="2589"/>
                    </a:moveTo>
                    <a:lnTo>
                      <a:pt x="627" y="2589"/>
                    </a:lnTo>
                    <a:lnTo>
                      <a:pt x="627" y="2590"/>
                    </a:lnTo>
                    <a:lnTo>
                      <a:pt x="625" y="2590"/>
                    </a:lnTo>
                    <a:lnTo>
                      <a:pt x="625" y="2589"/>
                    </a:lnTo>
                    <a:close/>
                    <a:moveTo>
                      <a:pt x="62" y="2580"/>
                    </a:moveTo>
                    <a:lnTo>
                      <a:pt x="64" y="2580"/>
                    </a:lnTo>
                    <a:lnTo>
                      <a:pt x="64" y="2589"/>
                    </a:lnTo>
                    <a:lnTo>
                      <a:pt x="62" y="2589"/>
                    </a:lnTo>
                    <a:lnTo>
                      <a:pt x="62" y="2580"/>
                    </a:lnTo>
                    <a:close/>
                    <a:moveTo>
                      <a:pt x="627" y="2584"/>
                    </a:moveTo>
                    <a:lnTo>
                      <a:pt x="629" y="2584"/>
                    </a:lnTo>
                    <a:lnTo>
                      <a:pt x="629" y="2587"/>
                    </a:lnTo>
                    <a:lnTo>
                      <a:pt x="627" y="2587"/>
                    </a:lnTo>
                    <a:lnTo>
                      <a:pt x="627" y="2584"/>
                    </a:lnTo>
                    <a:close/>
                    <a:moveTo>
                      <a:pt x="627" y="2582"/>
                    </a:moveTo>
                    <a:lnTo>
                      <a:pt x="627" y="2579"/>
                    </a:lnTo>
                    <a:lnTo>
                      <a:pt x="629" y="2579"/>
                    </a:lnTo>
                    <a:lnTo>
                      <a:pt x="629" y="2572"/>
                    </a:lnTo>
                    <a:lnTo>
                      <a:pt x="630" y="2572"/>
                    </a:lnTo>
                    <a:lnTo>
                      <a:pt x="630" y="2565"/>
                    </a:lnTo>
                    <a:lnTo>
                      <a:pt x="632" y="2565"/>
                    </a:lnTo>
                    <a:lnTo>
                      <a:pt x="632" y="2559"/>
                    </a:lnTo>
                    <a:lnTo>
                      <a:pt x="634" y="2559"/>
                    </a:lnTo>
                    <a:lnTo>
                      <a:pt x="634" y="2552"/>
                    </a:lnTo>
                    <a:lnTo>
                      <a:pt x="635" y="2552"/>
                    </a:lnTo>
                    <a:lnTo>
                      <a:pt x="635" y="2545"/>
                    </a:lnTo>
                    <a:lnTo>
                      <a:pt x="637" y="2545"/>
                    </a:lnTo>
                    <a:lnTo>
                      <a:pt x="637" y="2540"/>
                    </a:lnTo>
                    <a:lnTo>
                      <a:pt x="639" y="2540"/>
                    </a:lnTo>
                    <a:lnTo>
                      <a:pt x="639" y="2534"/>
                    </a:lnTo>
                    <a:lnTo>
                      <a:pt x="640" y="2534"/>
                    </a:lnTo>
                    <a:lnTo>
                      <a:pt x="640" y="2529"/>
                    </a:lnTo>
                    <a:lnTo>
                      <a:pt x="642" y="2529"/>
                    </a:lnTo>
                    <a:lnTo>
                      <a:pt x="642" y="2535"/>
                    </a:lnTo>
                    <a:lnTo>
                      <a:pt x="640" y="2535"/>
                    </a:lnTo>
                    <a:lnTo>
                      <a:pt x="640" y="2542"/>
                    </a:lnTo>
                    <a:lnTo>
                      <a:pt x="639" y="2542"/>
                    </a:lnTo>
                    <a:lnTo>
                      <a:pt x="639" y="2549"/>
                    </a:lnTo>
                    <a:lnTo>
                      <a:pt x="637" y="2549"/>
                    </a:lnTo>
                    <a:lnTo>
                      <a:pt x="637" y="2555"/>
                    </a:lnTo>
                    <a:lnTo>
                      <a:pt x="635" y="2555"/>
                    </a:lnTo>
                    <a:lnTo>
                      <a:pt x="635" y="2560"/>
                    </a:lnTo>
                    <a:lnTo>
                      <a:pt x="634" y="2560"/>
                    </a:lnTo>
                    <a:lnTo>
                      <a:pt x="634" y="2567"/>
                    </a:lnTo>
                    <a:lnTo>
                      <a:pt x="632" y="2567"/>
                    </a:lnTo>
                    <a:lnTo>
                      <a:pt x="632" y="2574"/>
                    </a:lnTo>
                    <a:lnTo>
                      <a:pt x="630" y="2574"/>
                    </a:lnTo>
                    <a:lnTo>
                      <a:pt x="630" y="2580"/>
                    </a:lnTo>
                    <a:lnTo>
                      <a:pt x="629" y="2580"/>
                    </a:lnTo>
                    <a:lnTo>
                      <a:pt x="629" y="2582"/>
                    </a:lnTo>
                    <a:lnTo>
                      <a:pt x="627" y="2582"/>
                    </a:lnTo>
                    <a:close/>
                    <a:moveTo>
                      <a:pt x="64" y="2580"/>
                    </a:moveTo>
                    <a:lnTo>
                      <a:pt x="64" y="2572"/>
                    </a:lnTo>
                    <a:lnTo>
                      <a:pt x="65" y="2572"/>
                    </a:lnTo>
                    <a:lnTo>
                      <a:pt x="65" y="2564"/>
                    </a:lnTo>
                    <a:lnTo>
                      <a:pt x="67" y="2564"/>
                    </a:lnTo>
                    <a:lnTo>
                      <a:pt x="67" y="2555"/>
                    </a:lnTo>
                    <a:lnTo>
                      <a:pt x="69" y="2555"/>
                    </a:lnTo>
                    <a:lnTo>
                      <a:pt x="69" y="2547"/>
                    </a:lnTo>
                    <a:lnTo>
                      <a:pt x="70" y="2547"/>
                    </a:lnTo>
                    <a:lnTo>
                      <a:pt x="70" y="2539"/>
                    </a:lnTo>
                    <a:lnTo>
                      <a:pt x="72" y="2539"/>
                    </a:lnTo>
                    <a:lnTo>
                      <a:pt x="72" y="2529"/>
                    </a:lnTo>
                    <a:lnTo>
                      <a:pt x="74" y="2529"/>
                    </a:lnTo>
                    <a:lnTo>
                      <a:pt x="74" y="2522"/>
                    </a:lnTo>
                    <a:lnTo>
                      <a:pt x="75" y="2522"/>
                    </a:lnTo>
                    <a:lnTo>
                      <a:pt x="75" y="2514"/>
                    </a:lnTo>
                    <a:lnTo>
                      <a:pt x="77" y="2514"/>
                    </a:lnTo>
                    <a:lnTo>
                      <a:pt x="77" y="2507"/>
                    </a:lnTo>
                    <a:lnTo>
                      <a:pt x="79" y="2507"/>
                    </a:lnTo>
                    <a:lnTo>
                      <a:pt x="79" y="2500"/>
                    </a:lnTo>
                    <a:lnTo>
                      <a:pt x="80" y="2500"/>
                    </a:lnTo>
                    <a:lnTo>
                      <a:pt x="80" y="2494"/>
                    </a:lnTo>
                    <a:lnTo>
                      <a:pt x="82" y="2494"/>
                    </a:lnTo>
                    <a:lnTo>
                      <a:pt x="82" y="2487"/>
                    </a:lnTo>
                    <a:lnTo>
                      <a:pt x="84" y="2487"/>
                    </a:lnTo>
                    <a:lnTo>
                      <a:pt x="84" y="2480"/>
                    </a:lnTo>
                    <a:lnTo>
                      <a:pt x="85" y="2480"/>
                    </a:lnTo>
                    <a:lnTo>
                      <a:pt x="85" y="2474"/>
                    </a:lnTo>
                    <a:lnTo>
                      <a:pt x="87" y="2474"/>
                    </a:lnTo>
                    <a:lnTo>
                      <a:pt x="87" y="2465"/>
                    </a:lnTo>
                    <a:lnTo>
                      <a:pt x="89" y="2465"/>
                    </a:lnTo>
                    <a:lnTo>
                      <a:pt x="89" y="2459"/>
                    </a:lnTo>
                    <a:lnTo>
                      <a:pt x="90" y="2459"/>
                    </a:lnTo>
                    <a:lnTo>
                      <a:pt x="90" y="2452"/>
                    </a:lnTo>
                    <a:lnTo>
                      <a:pt x="92" y="2452"/>
                    </a:lnTo>
                    <a:lnTo>
                      <a:pt x="92" y="2445"/>
                    </a:lnTo>
                    <a:lnTo>
                      <a:pt x="94" y="2445"/>
                    </a:lnTo>
                    <a:lnTo>
                      <a:pt x="94" y="2439"/>
                    </a:lnTo>
                    <a:lnTo>
                      <a:pt x="95" y="2439"/>
                    </a:lnTo>
                    <a:lnTo>
                      <a:pt x="95" y="2432"/>
                    </a:lnTo>
                    <a:lnTo>
                      <a:pt x="97" y="2432"/>
                    </a:lnTo>
                    <a:lnTo>
                      <a:pt x="97" y="2425"/>
                    </a:lnTo>
                    <a:lnTo>
                      <a:pt x="99" y="2425"/>
                    </a:lnTo>
                    <a:lnTo>
                      <a:pt x="99" y="2419"/>
                    </a:lnTo>
                    <a:lnTo>
                      <a:pt x="100" y="2419"/>
                    </a:lnTo>
                    <a:lnTo>
                      <a:pt x="100" y="2412"/>
                    </a:lnTo>
                    <a:lnTo>
                      <a:pt x="102" y="2412"/>
                    </a:lnTo>
                    <a:lnTo>
                      <a:pt x="102" y="2404"/>
                    </a:lnTo>
                    <a:lnTo>
                      <a:pt x="104" y="2404"/>
                    </a:lnTo>
                    <a:lnTo>
                      <a:pt x="104" y="2397"/>
                    </a:lnTo>
                    <a:lnTo>
                      <a:pt x="105" y="2397"/>
                    </a:lnTo>
                    <a:lnTo>
                      <a:pt x="105" y="2390"/>
                    </a:lnTo>
                    <a:lnTo>
                      <a:pt x="107" y="2390"/>
                    </a:lnTo>
                    <a:lnTo>
                      <a:pt x="107" y="2384"/>
                    </a:lnTo>
                    <a:lnTo>
                      <a:pt x="109" y="2384"/>
                    </a:lnTo>
                    <a:lnTo>
                      <a:pt x="109" y="2379"/>
                    </a:lnTo>
                    <a:lnTo>
                      <a:pt x="110" y="2379"/>
                    </a:lnTo>
                    <a:lnTo>
                      <a:pt x="110" y="2374"/>
                    </a:lnTo>
                    <a:lnTo>
                      <a:pt x="112" y="2374"/>
                    </a:lnTo>
                    <a:lnTo>
                      <a:pt x="112" y="2367"/>
                    </a:lnTo>
                    <a:lnTo>
                      <a:pt x="114" y="2367"/>
                    </a:lnTo>
                    <a:lnTo>
                      <a:pt x="114" y="2362"/>
                    </a:lnTo>
                    <a:lnTo>
                      <a:pt x="115" y="2362"/>
                    </a:lnTo>
                    <a:lnTo>
                      <a:pt x="115" y="2355"/>
                    </a:lnTo>
                    <a:lnTo>
                      <a:pt x="117" y="2355"/>
                    </a:lnTo>
                    <a:lnTo>
                      <a:pt x="117" y="2350"/>
                    </a:lnTo>
                    <a:lnTo>
                      <a:pt x="119" y="2350"/>
                    </a:lnTo>
                    <a:lnTo>
                      <a:pt x="119" y="2344"/>
                    </a:lnTo>
                    <a:lnTo>
                      <a:pt x="120" y="2344"/>
                    </a:lnTo>
                    <a:lnTo>
                      <a:pt x="120" y="2339"/>
                    </a:lnTo>
                    <a:lnTo>
                      <a:pt x="122" y="2339"/>
                    </a:lnTo>
                    <a:lnTo>
                      <a:pt x="122" y="2332"/>
                    </a:lnTo>
                    <a:lnTo>
                      <a:pt x="124" y="2332"/>
                    </a:lnTo>
                    <a:lnTo>
                      <a:pt x="124" y="2327"/>
                    </a:lnTo>
                    <a:lnTo>
                      <a:pt x="125" y="2327"/>
                    </a:lnTo>
                    <a:lnTo>
                      <a:pt x="125" y="2320"/>
                    </a:lnTo>
                    <a:lnTo>
                      <a:pt x="127" y="2320"/>
                    </a:lnTo>
                    <a:lnTo>
                      <a:pt x="127" y="2315"/>
                    </a:lnTo>
                    <a:lnTo>
                      <a:pt x="129" y="2315"/>
                    </a:lnTo>
                    <a:lnTo>
                      <a:pt x="129" y="2309"/>
                    </a:lnTo>
                    <a:lnTo>
                      <a:pt x="130" y="2309"/>
                    </a:lnTo>
                    <a:lnTo>
                      <a:pt x="130" y="2304"/>
                    </a:lnTo>
                    <a:lnTo>
                      <a:pt x="132" y="2304"/>
                    </a:lnTo>
                    <a:lnTo>
                      <a:pt x="132" y="2297"/>
                    </a:lnTo>
                    <a:lnTo>
                      <a:pt x="134" y="2297"/>
                    </a:lnTo>
                    <a:lnTo>
                      <a:pt x="134" y="2292"/>
                    </a:lnTo>
                    <a:lnTo>
                      <a:pt x="135" y="2292"/>
                    </a:lnTo>
                    <a:lnTo>
                      <a:pt x="135" y="2287"/>
                    </a:lnTo>
                    <a:lnTo>
                      <a:pt x="137" y="2287"/>
                    </a:lnTo>
                    <a:lnTo>
                      <a:pt x="137" y="2280"/>
                    </a:lnTo>
                    <a:lnTo>
                      <a:pt x="139" y="2280"/>
                    </a:lnTo>
                    <a:lnTo>
                      <a:pt x="139" y="2275"/>
                    </a:lnTo>
                    <a:lnTo>
                      <a:pt x="140" y="2275"/>
                    </a:lnTo>
                    <a:lnTo>
                      <a:pt x="140" y="2269"/>
                    </a:lnTo>
                    <a:lnTo>
                      <a:pt x="142" y="2269"/>
                    </a:lnTo>
                    <a:lnTo>
                      <a:pt x="142" y="2264"/>
                    </a:lnTo>
                    <a:lnTo>
                      <a:pt x="144" y="2264"/>
                    </a:lnTo>
                    <a:lnTo>
                      <a:pt x="144" y="2257"/>
                    </a:lnTo>
                    <a:lnTo>
                      <a:pt x="145" y="2257"/>
                    </a:lnTo>
                    <a:lnTo>
                      <a:pt x="145" y="2252"/>
                    </a:lnTo>
                    <a:lnTo>
                      <a:pt x="147" y="2252"/>
                    </a:lnTo>
                    <a:lnTo>
                      <a:pt x="147" y="2247"/>
                    </a:lnTo>
                    <a:lnTo>
                      <a:pt x="149" y="2247"/>
                    </a:lnTo>
                    <a:lnTo>
                      <a:pt x="149" y="2242"/>
                    </a:lnTo>
                    <a:lnTo>
                      <a:pt x="150" y="2242"/>
                    </a:lnTo>
                    <a:lnTo>
                      <a:pt x="150" y="2237"/>
                    </a:lnTo>
                    <a:lnTo>
                      <a:pt x="152" y="2237"/>
                    </a:lnTo>
                    <a:lnTo>
                      <a:pt x="152" y="2232"/>
                    </a:lnTo>
                    <a:lnTo>
                      <a:pt x="154" y="2232"/>
                    </a:lnTo>
                    <a:lnTo>
                      <a:pt x="154" y="2227"/>
                    </a:lnTo>
                    <a:lnTo>
                      <a:pt x="155" y="2227"/>
                    </a:lnTo>
                    <a:lnTo>
                      <a:pt x="155" y="2222"/>
                    </a:lnTo>
                    <a:lnTo>
                      <a:pt x="157" y="2222"/>
                    </a:lnTo>
                    <a:lnTo>
                      <a:pt x="157" y="2217"/>
                    </a:lnTo>
                    <a:lnTo>
                      <a:pt x="159" y="2217"/>
                    </a:lnTo>
                    <a:lnTo>
                      <a:pt x="159" y="2212"/>
                    </a:lnTo>
                    <a:lnTo>
                      <a:pt x="160" y="2212"/>
                    </a:lnTo>
                    <a:lnTo>
                      <a:pt x="160" y="2207"/>
                    </a:lnTo>
                    <a:lnTo>
                      <a:pt x="162" y="2207"/>
                    </a:lnTo>
                    <a:lnTo>
                      <a:pt x="162" y="2202"/>
                    </a:lnTo>
                    <a:lnTo>
                      <a:pt x="164" y="2202"/>
                    </a:lnTo>
                    <a:lnTo>
                      <a:pt x="164" y="2197"/>
                    </a:lnTo>
                    <a:lnTo>
                      <a:pt x="165" y="2197"/>
                    </a:lnTo>
                    <a:lnTo>
                      <a:pt x="165" y="2192"/>
                    </a:lnTo>
                    <a:lnTo>
                      <a:pt x="167" y="2192"/>
                    </a:lnTo>
                    <a:lnTo>
                      <a:pt x="167" y="2187"/>
                    </a:lnTo>
                    <a:lnTo>
                      <a:pt x="169" y="2187"/>
                    </a:lnTo>
                    <a:lnTo>
                      <a:pt x="169" y="2194"/>
                    </a:lnTo>
                    <a:lnTo>
                      <a:pt x="167" y="2194"/>
                    </a:lnTo>
                    <a:lnTo>
                      <a:pt x="167" y="2199"/>
                    </a:lnTo>
                    <a:lnTo>
                      <a:pt x="165" y="2199"/>
                    </a:lnTo>
                    <a:lnTo>
                      <a:pt x="165" y="2204"/>
                    </a:lnTo>
                    <a:lnTo>
                      <a:pt x="164" y="2204"/>
                    </a:lnTo>
                    <a:lnTo>
                      <a:pt x="164" y="2209"/>
                    </a:lnTo>
                    <a:lnTo>
                      <a:pt x="162" y="2209"/>
                    </a:lnTo>
                    <a:lnTo>
                      <a:pt x="162" y="2214"/>
                    </a:lnTo>
                    <a:lnTo>
                      <a:pt x="160" y="2214"/>
                    </a:lnTo>
                    <a:lnTo>
                      <a:pt x="160" y="2219"/>
                    </a:lnTo>
                    <a:lnTo>
                      <a:pt x="159" y="2219"/>
                    </a:lnTo>
                    <a:lnTo>
                      <a:pt x="159" y="2224"/>
                    </a:lnTo>
                    <a:lnTo>
                      <a:pt x="157" y="2224"/>
                    </a:lnTo>
                    <a:lnTo>
                      <a:pt x="157" y="2229"/>
                    </a:lnTo>
                    <a:lnTo>
                      <a:pt x="155" y="2229"/>
                    </a:lnTo>
                    <a:lnTo>
                      <a:pt x="155" y="2234"/>
                    </a:lnTo>
                    <a:lnTo>
                      <a:pt x="154" y="2234"/>
                    </a:lnTo>
                    <a:lnTo>
                      <a:pt x="154" y="2239"/>
                    </a:lnTo>
                    <a:lnTo>
                      <a:pt x="152" y="2239"/>
                    </a:lnTo>
                    <a:lnTo>
                      <a:pt x="152" y="2245"/>
                    </a:lnTo>
                    <a:lnTo>
                      <a:pt x="150" y="2245"/>
                    </a:lnTo>
                    <a:lnTo>
                      <a:pt x="150" y="2250"/>
                    </a:lnTo>
                    <a:lnTo>
                      <a:pt x="149" y="2250"/>
                    </a:lnTo>
                    <a:lnTo>
                      <a:pt x="149" y="2255"/>
                    </a:lnTo>
                    <a:lnTo>
                      <a:pt x="147" y="2255"/>
                    </a:lnTo>
                    <a:lnTo>
                      <a:pt x="147" y="2260"/>
                    </a:lnTo>
                    <a:lnTo>
                      <a:pt x="145" y="2260"/>
                    </a:lnTo>
                    <a:lnTo>
                      <a:pt x="145" y="2265"/>
                    </a:lnTo>
                    <a:lnTo>
                      <a:pt x="144" y="2265"/>
                    </a:lnTo>
                    <a:lnTo>
                      <a:pt x="144" y="2270"/>
                    </a:lnTo>
                    <a:lnTo>
                      <a:pt x="142" y="2270"/>
                    </a:lnTo>
                    <a:lnTo>
                      <a:pt x="142" y="2277"/>
                    </a:lnTo>
                    <a:lnTo>
                      <a:pt x="140" y="2277"/>
                    </a:lnTo>
                    <a:lnTo>
                      <a:pt x="140" y="2282"/>
                    </a:lnTo>
                    <a:lnTo>
                      <a:pt x="139" y="2282"/>
                    </a:lnTo>
                    <a:lnTo>
                      <a:pt x="139" y="2289"/>
                    </a:lnTo>
                    <a:lnTo>
                      <a:pt x="137" y="2289"/>
                    </a:lnTo>
                    <a:lnTo>
                      <a:pt x="137" y="2294"/>
                    </a:lnTo>
                    <a:lnTo>
                      <a:pt x="135" y="2294"/>
                    </a:lnTo>
                    <a:lnTo>
                      <a:pt x="135" y="2299"/>
                    </a:lnTo>
                    <a:lnTo>
                      <a:pt x="134" y="2299"/>
                    </a:lnTo>
                    <a:lnTo>
                      <a:pt x="134" y="2305"/>
                    </a:lnTo>
                    <a:lnTo>
                      <a:pt x="132" y="2305"/>
                    </a:lnTo>
                    <a:lnTo>
                      <a:pt x="132" y="2310"/>
                    </a:lnTo>
                    <a:lnTo>
                      <a:pt x="130" y="2310"/>
                    </a:lnTo>
                    <a:lnTo>
                      <a:pt x="130" y="2317"/>
                    </a:lnTo>
                    <a:lnTo>
                      <a:pt x="129" y="2317"/>
                    </a:lnTo>
                    <a:lnTo>
                      <a:pt x="129" y="2322"/>
                    </a:lnTo>
                    <a:lnTo>
                      <a:pt x="127" y="2322"/>
                    </a:lnTo>
                    <a:lnTo>
                      <a:pt x="127" y="2329"/>
                    </a:lnTo>
                    <a:lnTo>
                      <a:pt x="125" y="2329"/>
                    </a:lnTo>
                    <a:lnTo>
                      <a:pt x="125" y="2335"/>
                    </a:lnTo>
                    <a:lnTo>
                      <a:pt x="124" y="2335"/>
                    </a:lnTo>
                    <a:lnTo>
                      <a:pt x="124" y="2340"/>
                    </a:lnTo>
                    <a:lnTo>
                      <a:pt x="122" y="2340"/>
                    </a:lnTo>
                    <a:lnTo>
                      <a:pt x="122" y="2347"/>
                    </a:lnTo>
                    <a:lnTo>
                      <a:pt x="120" y="2347"/>
                    </a:lnTo>
                    <a:lnTo>
                      <a:pt x="120" y="2354"/>
                    </a:lnTo>
                    <a:lnTo>
                      <a:pt x="119" y="2354"/>
                    </a:lnTo>
                    <a:lnTo>
                      <a:pt x="119" y="2359"/>
                    </a:lnTo>
                    <a:lnTo>
                      <a:pt x="117" y="2359"/>
                    </a:lnTo>
                    <a:lnTo>
                      <a:pt x="117" y="2365"/>
                    </a:lnTo>
                    <a:lnTo>
                      <a:pt x="115" y="2365"/>
                    </a:lnTo>
                    <a:lnTo>
                      <a:pt x="115" y="2372"/>
                    </a:lnTo>
                    <a:lnTo>
                      <a:pt x="114" y="2372"/>
                    </a:lnTo>
                    <a:lnTo>
                      <a:pt x="114" y="2377"/>
                    </a:lnTo>
                    <a:lnTo>
                      <a:pt x="112" y="2377"/>
                    </a:lnTo>
                    <a:lnTo>
                      <a:pt x="112" y="2384"/>
                    </a:lnTo>
                    <a:lnTo>
                      <a:pt x="110" y="2384"/>
                    </a:lnTo>
                    <a:lnTo>
                      <a:pt x="110" y="2389"/>
                    </a:lnTo>
                    <a:lnTo>
                      <a:pt x="109" y="2389"/>
                    </a:lnTo>
                    <a:lnTo>
                      <a:pt x="109" y="2395"/>
                    </a:lnTo>
                    <a:lnTo>
                      <a:pt x="107" y="2395"/>
                    </a:lnTo>
                    <a:lnTo>
                      <a:pt x="107" y="2402"/>
                    </a:lnTo>
                    <a:lnTo>
                      <a:pt x="105" y="2402"/>
                    </a:lnTo>
                    <a:lnTo>
                      <a:pt x="105" y="2407"/>
                    </a:lnTo>
                    <a:lnTo>
                      <a:pt x="104" y="2407"/>
                    </a:lnTo>
                    <a:lnTo>
                      <a:pt x="104" y="2414"/>
                    </a:lnTo>
                    <a:lnTo>
                      <a:pt x="102" y="2414"/>
                    </a:lnTo>
                    <a:lnTo>
                      <a:pt x="102" y="2420"/>
                    </a:lnTo>
                    <a:lnTo>
                      <a:pt x="100" y="2420"/>
                    </a:lnTo>
                    <a:lnTo>
                      <a:pt x="100" y="2427"/>
                    </a:lnTo>
                    <a:lnTo>
                      <a:pt x="99" y="2427"/>
                    </a:lnTo>
                    <a:lnTo>
                      <a:pt x="99" y="2434"/>
                    </a:lnTo>
                    <a:lnTo>
                      <a:pt x="97" y="2434"/>
                    </a:lnTo>
                    <a:lnTo>
                      <a:pt x="97" y="2440"/>
                    </a:lnTo>
                    <a:lnTo>
                      <a:pt x="95" y="2440"/>
                    </a:lnTo>
                    <a:lnTo>
                      <a:pt x="95" y="2447"/>
                    </a:lnTo>
                    <a:lnTo>
                      <a:pt x="94" y="2447"/>
                    </a:lnTo>
                    <a:lnTo>
                      <a:pt x="94" y="2454"/>
                    </a:lnTo>
                    <a:lnTo>
                      <a:pt x="92" y="2454"/>
                    </a:lnTo>
                    <a:lnTo>
                      <a:pt x="92" y="2460"/>
                    </a:lnTo>
                    <a:lnTo>
                      <a:pt x="90" y="2460"/>
                    </a:lnTo>
                    <a:lnTo>
                      <a:pt x="90" y="2467"/>
                    </a:lnTo>
                    <a:lnTo>
                      <a:pt x="89" y="2467"/>
                    </a:lnTo>
                    <a:lnTo>
                      <a:pt x="89" y="2475"/>
                    </a:lnTo>
                    <a:lnTo>
                      <a:pt x="87" y="2475"/>
                    </a:lnTo>
                    <a:lnTo>
                      <a:pt x="87" y="2482"/>
                    </a:lnTo>
                    <a:lnTo>
                      <a:pt x="85" y="2482"/>
                    </a:lnTo>
                    <a:lnTo>
                      <a:pt x="85" y="2490"/>
                    </a:lnTo>
                    <a:lnTo>
                      <a:pt x="84" y="2490"/>
                    </a:lnTo>
                    <a:lnTo>
                      <a:pt x="84" y="2497"/>
                    </a:lnTo>
                    <a:lnTo>
                      <a:pt x="82" y="2497"/>
                    </a:lnTo>
                    <a:lnTo>
                      <a:pt x="82" y="2505"/>
                    </a:lnTo>
                    <a:lnTo>
                      <a:pt x="80" y="2505"/>
                    </a:lnTo>
                    <a:lnTo>
                      <a:pt x="80" y="2512"/>
                    </a:lnTo>
                    <a:lnTo>
                      <a:pt x="79" y="2512"/>
                    </a:lnTo>
                    <a:lnTo>
                      <a:pt x="79" y="2520"/>
                    </a:lnTo>
                    <a:lnTo>
                      <a:pt x="77" y="2520"/>
                    </a:lnTo>
                    <a:lnTo>
                      <a:pt x="77" y="2527"/>
                    </a:lnTo>
                    <a:lnTo>
                      <a:pt x="75" y="2527"/>
                    </a:lnTo>
                    <a:lnTo>
                      <a:pt x="75" y="2535"/>
                    </a:lnTo>
                    <a:lnTo>
                      <a:pt x="74" y="2535"/>
                    </a:lnTo>
                    <a:lnTo>
                      <a:pt x="74" y="2544"/>
                    </a:lnTo>
                    <a:lnTo>
                      <a:pt x="72" y="2544"/>
                    </a:lnTo>
                    <a:lnTo>
                      <a:pt x="72" y="2550"/>
                    </a:lnTo>
                    <a:lnTo>
                      <a:pt x="70" y="2550"/>
                    </a:lnTo>
                    <a:lnTo>
                      <a:pt x="70" y="2559"/>
                    </a:lnTo>
                    <a:lnTo>
                      <a:pt x="69" y="2559"/>
                    </a:lnTo>
                    <a:lnTo>
                      <a:pt x="69" y="2565"/>
                    </a:lnTo>
                    <a:lnTo>
                      <a:pt x="67" y="2565"/>
                    </a:lnTo>
                    <a:lnTo>
                      <a:pt x="67" y="2574"/>
                    </a:lnTo>
                    <a:lnTo>
                      <a:pt x="65" y="2574"/>
                    </a:lnTo>
                    <a:lnTo>
                      <a:pt x="65" y="2580"/>
                    </a:lnTo>
                    <a:lnTo>
                      <a:pt x="64" y="2580"/>
                    </a:lnTo>
                    <a:close/>
                    <a:moveTo>
                      <a:pt x="642" y="2529"/>
                    </a:moveTo>
                    <a:lnTo>
                      <a:pt x="642" y="2522"/>
                    </a:lnTo>
                    <a:lnTo>
                      <a:pt x="644" y="2522"/>
                    </a:lnTo>
                    <a:lnTo>
                      <a:pt x="644" y="2515"/>
                    </a:lnTo>
                    <a:lnTo>
                      <a:pt x="645" y="2515"/>
                    </a:lnTo>
                    <a:lnTo>
                      <a:pt x="645" y="2510"/>
                    </a:lnTo>
                    <a:lnTo>
                      <a:pt x="647" y="2510"/>
                    </a:lnTo>
                    <a:lnTo>
                      <a:pt x="647" y="2504"/>
                    </a:lnTo>
                    <a:lnTo>
                      <a:pt x="649" y="2504"/>
                    </a:lnTo>
                    <a:lnTo>
                      <a:pt x="649" y="2497"/>
                    </a:lnTo>
                    <a:lnTo>
                      <a:pt x="650" y="2497"/>
                    </a:lnTo>
                    <a:lnTo>
                      <a:pt x="650" y="2490"/>
                    </a:lnTo>
                    <a:lnTo>
                      <a:pt x="652" y="2490"/>
                    </a:lnTo>
                    <a:lnTo>
                      <a:pt x="652" y="2485"/>
                    </a:lnTo>
                    <a:lnTo>
                      <a:pt x="654" y="2485"/>
                    </a:lnTo>
                    <a:lnTo>
                      <a:pt x="654" y="2479"/>
                    </a:lnTo>
                    <a:lnTo>
                      <a:pt x="655" y="2479"/>
                    </a:lnTo>
                    <a:lnTo>
                      <a:pt x="655" y="2474"/>
                    </a:lnTo>
                    <a:lnTo>
                      <a:pt x="657" y="2474"/>
                    </a:lnTo>
                    <a:lnTo>
                      <a:pt x="657" y="2469"/>
                    </a:lnTo>
                    <a:lnTo>
                      <a:pt x="659" y="2469"/>
                    </a:lnTo>
                    <a:lnTo>
                      <a:pt x="659" y="2462"/>
                    </a:lnTo>
                    <a:lnTo>
                      <a:pt x="660" y="2462"/>
                    </a:lnTo>
                    <a:lnTo>
                      <a:pt x="660" y="2457"/>
                    </a:lnTo>
                    <a:lnTo>
                      <a:pt x="662" y="2457"/>
                    </a:lnTo>
                    <a:lnTo>
                      <a:pt x="662" y="2452"/>
                    </a:lnTo>
                    <a:lnTo>
                      <a:pt x="664" y="2452"/>
                    </a:lnTo>
                    <a:lnTo>
                      <a:pt x="664" y="2445"/>
                    </a:lnTo>
                    <a:lnTo>
                      <a:pt x="665" y="2445"/>
                    </a:lnTo>
                    <a:lnTo>
                      <a:pt x="665" y="2440"/>
                    </a:lnTo>
                    <a:lnTo>
                      <a:pt x="667" y="2440"/>
                    </a:lnTo>
                    <a:lnTo>
                      <a:pt x="667" y="2435"/>
                    </a:lnTo>
                    <a:lnTo>
                      <a:pt x="669" y="2435"/>
                    </a:lnTo>
                    <a:lnTo>
                      <a:pt x="669" y="2429"/>
                    </a:lnTo>
                    <a:lnTo>
                      <a:pt x="670" y="2429"/>
                    </a:lnTo>
                    <a:lnTo>
                      <a:pt x="670" y="2424"/>
                    </a:lnTo>
                    <a:lnTo>
                      <a:pt x="672" y="2424"/>
                    </a:lnTo>
                    <a:lnTo>
                      <a:pt x="672" y="2419"/>
                    </a:lnTo>
                    <a:lnTo>
                      <a:pt x="674" y="2419"/>
                    </a:lnTo>
                    <a:lnTo>
                      <a:pt x="674" y="2412"/>
                    </a:lnTo>
                    <a:lnTo>
                      <a:pt x="675" y="2412"/>
                    </a:lnTo>
                    <a:lnTo>
                      <a:pt x="675" y="2407"/>
                    </a:lnTo>
                    <a:lnTo>
                      <a:pt x="677" y="2407"/>
                    </a:lnTo>
                    <a:lnTo>
                      <a:pt x="677" y="2402"/>
                    </a:lnTo>
                    <a:lnTo>
                      <a:pt x="679" y="2402"/>
                    </a:lnTo>
                    <a:lnTo>
                      <a:pt x="679" y="2397"/>
                    </a:lnTo>
                    <a:lnTo>
                      <a:pt x="680" y="2397"/>
                    </a:lnTo>
                    <a:lnTo>
                      <a:pt x="680" y="2392"/>
                    </a:lnTo>
                    <a:lnTo>
                      <a:pt x="682" y="2392"/>
                    </a:lnTo>
                    <a:lnTo>
                      <a:pt x="682" y="2387"/>
                    </a:lnTo>
                    <a:lnTo>
                      <a:pt x="684" y="2387"/>
                    </a:lnTo>
                    <a:lnTo>
                      <a:pt x="684" y="2382"/>
                    </a:lnTo>
                    <a:lnTo>
                      <a:pt x="685" y="2382"/>
                    </a:lnTo>
                    <a:lnTo>
                      <a:pt x="685" y="2377"/>
                    </a:lnTo>
                    <a:lnTo>
                      <a:pt x="687" y="2377"/>
                    </a:lnTo>
                    <a:lnTo>
                      <a:pt x="687" y="2370"/>
                    </a:lnTo>
                    <a:lnTo>
                      <a:pt x="689" y="2370"/>
                    </a:lnTo>
                    <a:lnTo>
                      <a:pt x="689" y="2365"/>
                    </a:lnTo>
                    <a:lnTo>
                      <a:pt x="690" y="2365"/>
                    </a:lnTo>
                    <a:lnTo>
                      <a:pt x="690" y="2360"/>
                    </a:lnTo>
                    <a:lnTo>
                      <a:pt x="692" y="2360"/>
                    </a:lnTo>
                    <a:lnTo>
                      <a:pt x="692" y="2357"/>
                    </a:lnTo>
                    <a:lnTo>
                      <a:pt x="694" y="2357"/>
                    </a:lnTo>
                    <a:lnTo>
                      <a:pt x="694" y="2352"/>
                    </a:lnTo>
                    <a:lnTo>
                      <a:pt x="695" y="2352"/>
                    </a:lnTo>
                    <a:lnTo>
                      <a:pt x="695" y="2347"/>
                    </a:lnTo>
                    <a:lnTo>
                      <a:pt x="697" y="2347"/>
                    </a:lnTo>
                    <a:lnTo>
                      <a:pt x="697" y="2342"/>
                    </a:lnTo>
                    <a:lnTo>
                      <a:pt x="699" y="2342"/>
                    </a:lnTo>
                    <a:lnTo>
                      <a:pt x="699" y="2339"/>
                    </a:lnTo>
                    <a:lnTo>
                      <a:pt x="700" y="2339"/>
                    </a:lnTo>
                    <a:lnTo>
                      <a:pt x="700" y="2334"/>
                    </a:lnTo>
                    <a:lnTo>
                      <a:pt x="702" y="2334"/>
                    </a:lnTo>
                    <a:lnTo>
                      <a:pt x="702" y="2329"/>
                    </a:lnTo>
                    <a:lnTo>
                      <a:pt x="704" y="2329"/>
                    </a:lnTo>
                    <a:lnTo>
                      <a:pt x="704" y="2324"/>
                    </a:lnTo>
                    <a:lnTo>
                      <a:pt x="705" y="2324"/>
                    </a:lnTo>
                    <a:lnTo>
                      <a:pt x="705" y="2320"/>
                    </a:lnTo>
                    <a:lnTo>
                      <a:pt x="707" y="2320"/>
                    </a:lnTo>
                    <a:lnTo>
                      <a:pt x="707" y="2325"/>
                    </a:lnTo>
                    <a:lnTo>
                      <a:pt x="705" y="2325"/>
                    </a:lnTo>
                    <a:lnTo>
                      <a:pt x="705" y="2330"/>
                    </a:lnTo>
                    <a:lnTo>
                      <a:pt x="704" y="2330"/>
                    </a:lnTo>
                    <a:lnTo>
                      <a:pt x="704" y="2335"/>
                    </a:lnTo>
                    <a:lnTo>
                      <a:pt x="702" y="2335"/>
                    </a:lnTo>
                    <a:lnTo>
                      <a:pt x="702" y="2340"/>
                    </a:lnTo>
                    <a:lnTo>
                      <a:pt x="700" y="2340"/>
                    </a:lnTo>
                    <a:lnTo>
                      <a:pt x="700" y="2345"/>
                    </a:lnTo>
                    <a:lnTo>
                      <a:pt x="699" y="2345"/>
                    </a:lnTo>
                    <a:lnTo>
                      <a:pt x="699" y="2350"/>
                    </a:lnTo>
                    <a:lnTo>
                      <a:pt x="697" y="2350"/>
                    </a:lnTo>
                    <a:lnTo>
                      <a:pt x="697" y="2355"/>
                    </a:lnTo>
                    <a:lnTo>
                      <a:pt x="695" y="2355"/>
                    </a:lnTo>
                    <a:lnTo>
                      <a:pt x="695" y="2359"/>
                    </a:lnTo>
                    <a:lnTo>
                      <a:pt x="694" y="2359"/>
                    </a:lnTo>
                    <a:lnTo>
                      <a:pt x="694" y="2364"/>
                    </a:lnTo>
                    <a:lnTo>
                      <a:pt x="692" y="2364"/>
                    </a:lnTo>
                    <a:lnTo>
                      <a:pt x="692" y="2369"/>
                    </a:lnTo>
                    <a:lnTo>
                      <a:pt x="690" y="2369"/>
                    </a:lnTo>
                    <a:lnTo>
                      <a:pt x="690" y="2374"/>
                    </a:lnTo>
                    <a:lnTo>
                      <a:pt x="689" y="2374"/>
                    </a:lnTo>
                    <a:lnTo>
                      <a:pt x="689" y="2379"/>
                    </a:lnTo>
                    <a:lnTo>
                      <a:pt x="687" y="2379"/>
                    </a:lnTo>
                    <a:lnTo>
                      <a:pt x="687" y="2384"/>
                    </a:lnTo>
                    <a:lnTo>
                      <a:pt x="685" y="2384"/>
                    </a:lnTo>
                    <a:lnTo>
                      <a:pt x="685" y="2389"/>
                    </a:lnTo>
                    <a:lnTo>
                      <a:pt x="684" y="2389"/>
                    </a:lnTo>
                    <a:lnTo>
                      <a:pt x="684" y="2394"/>
                    </a:lnTo>
                    <a:lnTo>
                      <a:pt x="682" y="2394"/>
                    </a:lnTo>
                    <a:lnTo>
                      <a:pt x="682" y="2400"/>
                    </a:lnTo>
                    <a:lnTo>
                      <a:pt x="680" y="2400"/>
                    </a:lnTo>
                    <a:lnTo>
                      <a:pt x="680" y="2405"/>
                    </a:lnTo>
                    <a:lnTo>
                      <a:pt x="679" y="2405"/>
                    </a:lnTo>
                    <a:lnTo>
                      <a:pt x="679" y="2410"/>
                    </a:lnTo>
                    <a:lnTo>
                      <a:pt x="677" y="2410"/>
                    </a:lnTo>
                    <a:lnTo>
                      <a:pt x="677" y="2415"/>
                    </a:lnTo>
                    <a:lnTo>
                      <a:pt x="675" y="2415"/>
                    </a:lnTo>
                    <a:lnTo>
                      <a:pt x="675" y="2420"/>
                    </a:lnTo>
                    <a:lnTo>
                      <a:pt x="674" y="2420"/>
                    </a:lnTo>
                    <a:lnTo>
                      <a:pt x="674" y="2425"/>
                    </a:lnTo>
                    <a:lnTo>
                      <a:pt x="672" y="2425"/>
                    </a:lnTo>
                    <a:lnTo>
                      <a:pt x="672" y="2430"/>
                    </a:lnTo>
                    <a:lnTo>
                      <a:pt x="670" y="2430"/>
                    </a:lnTo>
                    <a:lnTo>
                      <a:pt x="670" y="2437"/>
                    </a:lnTo>
                    <a:lnTo>
                      <a:pt x="669" y="2437"/>
                    </a:lnTo>
                    <a:lnTo>
                      <a:pt x="669" y="2442"/>
                    </a:lnTo>
                    <a:lnTo>
                      <a:pt x="667" y="2442"/>
                    </a:lnTo>
                    <a:lnTo>
                      <a:pt x="667" y="2449"/>
                    </a:lnTo>
                    <a:lnTo>
                      <a:pt x="665" y="2449"/>
                    </a:lnTo>
                    <a:lnTo>
                      <a:pt x="665" y="2454"/>
                    </a:lnTo>
                    <a:lnTo>
                      <a:pt x="664" y="2454"/>
                    </a:lnTo>
                    <a:lnTo>
                      <a:pt x="664" y="2459"/>
                    </a:lnTo>
                    <a:lnTo>
                      <a:pt x="662" y="2459"/>
                    </a:lnTo>
                    <a:lnTo>
                      <a:pt x="662" y="2464"/>
                    </a:lnTo>
                    <a:lnTo>
                      <a:pt x="660" y="2464"/>
                    </a:lnTo>
                    <a:lnTo>
                      <a:pt x="660" y="2470"/>
                    </a:lnTo>
                    <a:lnTo>
                      <a:pt x="659" y="2470"/>
                    </a:lnTo>
                    <a:lnTo>
                      <a:pt x="659" y="2475"/>
                    </a:lnTo>
                    <a:lnTo>
                      <a:pt x="657" y="2475"/>
                    </a:lnTo>
                    <a:lnTo>
                      <a:pt x="657" y="2480"/>
                    </a:lnTo>
                    <a:lnTo>
                      <a:pt x="655" y="2480"/>
                    </a:lnTo>
                    <a:lnTo>
                      <a:pt x="655" y="2487"/>
                    </a:lnTo>
                    <a:lnTo>
                      <a:pt x="654" y="2487"/>
                    </a:lnTo>
                    <a:lnTo>
                      <a:pt x="654" y="2494"/>
                    </a:lnTo>
                    <a:lnTo>
                      <a:pt x="652" y="2494"/>
                    </a:lnTo>
                    <a:lnTo>
                      <a:pt x="652" y="2499"/>
                    </a:lnTo>
                    <a:lnTo>
                      <a:pt x="650" y="2499"/>
                    </a:lnTo>
                    <a:lnTo>
                      <a:pt x="650" y="2505"/>
                    </a:lnTo>
                    <a:lnTo>
                      <a:pt x="649" y="2505"/>
                    </a:lnTo>
                    <a:lnTo>
                      <a:pt x="649" y="2512"/>
                    </a:lnTo>
                    <a:lnTo>
                      <a:pt x="647" y="2512"/>
                    </a:lnTo>
                    <a:lnTo>
                      <a:pt x="647" y="2517"/>
                    </a:lnTo>
                    <a:lnTo>
                      <a:pt x="645" y="2517"/>
                    </a:lnTo>
                    <a:lnTo>
                      <a:pt x="645" y="2524"/>
                    </a:lnTo>
                    <a:lnTo>
                      <a:pt x="644" y="2524"/>
                    </a:lnTo>
                    <a:lnTo>
                      <a:pt x="644" y="2529"/>
                    </a:lnTo>
                    <a:lnTo>
                      <a:pt x="642" y="2529"/>
                    </a:lnTo>
                    <a:close/>
                    <a:moveTo>
                      <a:pt x="707" y="2315"/>
                    </a:moveTo>
                    <a:lnTo>
                      <a:pt x="709" y="2315"/>
                    </a:lnTo>
                    <a:lnTo>
                      <a:pt x="709" y="2320"/>
                    </a:lnTo>
                    <a:lnTo>
                      <a:pt x="707" y="2320"/>
                    </a:lnTo>
                    <a:lnTo>
                      <a:pt x="707" y="2315"/>
                    </a:lnTo>
                    <a:close/>
                    <a:moveTo>
                      <a:pt x="709" y="2310"/>
                    </a:moveTo>
                    <a:lnTo>
                      <a:pt x="710" y="2310"/>
                    </a:lnTo>
                    <a:lnTo>
                      <a:pt x="710" y="2315"/>
                    </a:lnTo>
                    <a:lnTo>
                      <a:pt x="709" y="2315"/>
                    </a:lnTo>
                    <a:lnTo>
                      <a:pt x="709" y="2310"/>
                    </a:lnTo>
                    <a:close/>
                    <a:moveTo>
                      <a:pt x="710" y="2310"/>
                    </a:moveTo>
                    <a:lnTo>
                      <a:pt x="710" y="2305"/>
                    </a:lnTo>
                    <a:lnTo>
                      <a:pt x="712" y="2305"/>
                    </a:lnTo>
                    <a:lnTo>
                      <a:pt x="712" y="2302"/>
                    </a:lnTo>
                    <a:lnTo>
                      <a:pt x="714" y="2302"/>
                    </a:lnTo>
                    <a:lnTo>
                      <a:pt x="714" y="2307"/>
                    </a:lnTo>
                    <a:lnTo>
                      <a:pt x="712" y="2307"/>
                    </a:lnTo>
                    <a:lnTo>
                      <a:pt x="712" y="2310"/>
                    </a:lnTo>
                    <a:lnTo>
                      <a:pt x="710" y="2310"/>
                    </a:lnTo>
                    <a:close/>
                    <a:moveTo>
                      <a:pt x="714" y="2302"/>
                    </a:moveTo>
                    <a:lnTo>
                      <a:pt x="714" y="2297"/>
                    </a:lnTo>
                    <a:lnTo>
                      <a:pt x="715" y="2297"/>
                    </a:lnTo>
                    <a:lnTo>
                      <a:pt x="715" y="2292"/>
                    </a:lnTo>
                    <a:lnTo>
                      <a:pt x="717" y="2292"/>
                    </a:lnTo>
                    <a:lnTo>
                      <a:pt x="717" y="2287"/>
                    </a:lnTo>
                    <a:lnTo>
                      <a:pt x="719" y="2287"/>
                    </a:lnTo>
                    <a:lnTo>
                      <a:pt x="719" y="2282"/>
                    </a:lnTo>
                    <a:lnTo>
                      <a:pt x="720" y="2282"/>
                    </a:lnTo>
                    <a:lnTo>
                      <a:pt x="720" y="2277"/>
                    </a:lnTo>
                    <a:lnTo>
                      <a:pt x="722" y="2277"/>
                    </a:lnTo>
                    <a:lnTo>
                      <a:pt x="722" y="2274"/>
                    </a:lnTo>
                    <a:lnTo>
                      <a:pt x="724" y="2274"/>
                    </a:lnTo>
                    <a:lnTo>
                      <a:pt x="724" y="2269"/>
                    </a:lnTo>
                    <a:lnTo>
                      <a:pt x="725" y="2269"/>
                    </a:lnTo>
                    <a:lnTo>
                      <a:pt x="725" y="2265"/>
                    </a:lnTo>
                    <a:lnTo>
                      <a:pt x="727" y="2265"/>
                    </a:lnTo>
                    <a:lnTo>
                      <a:pt x="727" y="2260"/>
                    </a:lnTo>
                    <a:lnTo>
                      <a:pt x="729" y="2260"/>
                    </a:lnTo>
                    <a:lnTo>
                      <a:pt x="729" y="2255"/>
                    </a:lnTo>
                    <a:lnTo>
                      <a:pt x="730" y="2255"/>
                    </a:lnTo>
                    <a:lnTo>
                      <a:pt x="730" y="2252"/>
                    </a:lnTo>
                    <a:lnTo>
                      <a:pt x="732" y="2252"/>
                    </a:lnTo>
                    <a:lnTo>
                      <a:pt x="732" y="2249"/>
                    </a:lnTo>
                    <a:lnTo>
                      <a:pt x="734" y="2249"/>
                    </a:lnTo>
                    <a:lnTo>
                      <a:pt x="734" y="2244"/>
                    </a:lnTo>
                    <a:lnTo>
                      <a:pt x="735" y="2244"/>
                    </a:lnTo>
                    <a:lnTo>
                      <a:pt x="735" y="2240"/>
                    </a:lnTo>
                    <a:lnTo>
                      <a:pt x="737" y="2240"/>
                    </a:lnTo>
                    <a:lnTo>
                      <a:pt x="737" y="2235"/>
                    </a:lnTo>
                    <a:lnTo>
                      <a:pt x="739" y="2235"/>
                    </a:lnTo>
                    <a:lnTo>
                      <a:pt x="739" y="2232"/>
                    </a:lnTo>
                    <a:lnTo>
                      <a:pt x="740" y="2232"/>
                    </a:lnTo>
                    <a:lnTo>
                      <a:pt x="740" y="2227"/>
                    </a:lnTo>
                    <a:lnTo>
                      <a:pt x="742" y="2227"/>
                    </a:lnTo>
                    <a:lnTo>
                      <a:pt x="742" y="2224"/>
                    </a:lnTo>
                    <a:lnTo>
                      <a:pt x="744" y="2224"/>
                    </a:lnTo>
                    <a:lnTo>
                      <a:pt x="744" y="2229"/>
                    </a:lnTo>
                    <a:lnTo>
                      <a:pt x="742" y="2229"/>
                    </a:lnTo>
                    <a:lnTo>
                      <a:pt x="742" y="2234"/>
                    </a:lnTo>
                    <a:lnTo>
                      <a:pt x="740" y="2234"/>
                    </a:lnTo>
                    <a:lnTo>
                      <a:pt x="740" y="2237"/>
                    </a:lnTo>
                    <a:lnTo>
                      <a:pt x="739" y="2237"/>
                    </a:lnTo>
                    <a:lnTo>
                      <a:pt x="739" y="2242"/>
                    </a:lnTo>
                    <a:lnTo>
                      <a:pt x="737" y="2242"/>
                    </a:lnTo>
                    <a:lnTo>
                      <a:pt x="737" y="2245"/>
                    </a:lnTo>
                    <a:lnTo>
                      <a:pt x="735" y="2245"/>
                    </a:lnTo>
                    <a:lnTo>
                      <a:pt x="735" y="2250"/>
                    </a:lnTo>
                    <a:lnTo>
                      <a:pt x="734" y="2250"/>
                    </a:lnTo>
                    <a:lnTo>
                      <a:pt x="734" y="2254"/>
                    </a:lnTo>
                    <a:lnTo>
                      <a:pt x="732" y="2254"/>
                    </a:lnTo>
                    <a:lnTo>
                      <a:pt x="732" y="2259"/>
                    </a:lnTo>
                    <a:lnTo>
                      <a:pt x="730" y="2259"/>
                    </a:lnTo>
                    <a:lnTo>
                      <a:pt x="730" y="2262"/>
                    </a:lnTo>
                    <a:lnTo>
                      <a:pt x="729" y="2262"/>
                    </a:lnTo>
                    <a:lnTo>
                      <a:pt x="729" y="2267"/>
                    </a:lnTo>
                    <a:lnTo>
                      <a:pt x="727" y="2267"/>
                    </a:lnTo>
                    <a:lnTo>
                      <a:pt x="727" y="2270"/>
                    </a:lnTo>
                    <a:lnTo>
                      <a:pt x="725" y="2270"/>
                    </a:lnTo>
                    <a:lnTo>
                      <a:pt x="725" y="2275"/>
                    </a:lnTo>
                    <a:lnTo>
                      <a:pt x="724" y="2275"/>
                    </a:lnTo>
                    <a:lnTo>
                      <a:pt x="724" y="2280"/>
                    </a:lnTo>
                    <a:lnTo>
                      <a:pt x="722" y="2280"/>
                    </a:lnTo>
                    <a:lnTo>
                      <a:pt x="722" y="2285"/>
                    </a:lnTo>
                    <a:lnTo>
                      <a:pt x="720" y="2285"/>
                    </a:lnTo>
                    <a:lnTo>
                      <a:pt x="720" y="2289"/>
                    </a:lnTo>
                    <a:lnTo>
                      <a:pt x="719" y="2289"/>
                    </a:lnTo>
                    <a:lnTo>
                      <a:pt x="719" y="2294"/>
                    </a:lnTo>
                    <a:lnTo>
                      <a:pt x="717" y="2294"/>
                    </a:lnTo>
                    <a:lnTo>
                      <a:pt x="717" y="2299"/>
                    </a:lnTo>
                    <a:lnTo>
                      <a:pt x="715" y="2299"/>
                    </a:lnTo>
                    <a:lnTo>
                      <a:pt x="715" y="2302"/>
                    </a:lnTo>
                    <a:lnTo>
                      <a:pt x="714" y="2302"/>
                    </a:lnTo>
                    <a:close/>
                    <a:moveTo>
                      <a:pt x="744" y="2224"/>
                    </a:moveTo>
                    <a:lnTo>
                      <a:pt x="744" y="2219"/>
                    </a:lnTo>
                    <a:lnTo>
                      <a:pt x="745" y="2219"/>
                    </a:lnTo>
                    <a:lnTo>
                      <a:pt x="745" y="2215"/>
                    </a:lnTo>
                    <a:lnTo>
                      <a:pt x="747" y="2215"/>
                    </a:lnTo>
                    <a:lnTo>
                      <a:pt x="747" y="2220"/>
                    </a:lnTo>
                    <a:lnTo>
                      <a:pt x="745" y="2220"/>
                    </a:lnTo>
                    <a:lnTo>
                      <a:pt x="745" y="2224"/>
                    </a:lnTo>
                    <a:lnTo>
                      <a:pt x="744" y="2224"/>
                    </a:lnTo>
                    <a:close/>
                    <a:moveTo>
                      <a:pt x="747" y="2215"/>
                    </a:moveTo>
                    <a:lnTo>
                      <a:pt x="747" y="2210"/>
                    </a:lnTo>
                    <a:lnTo>
                      <a:pt x="749" y="2210"/>
                    </a:lnTo>
                    <a:lnTo>
                      <a:pt x="749" y="2207"/>
                    </a:lnTo>
                    <a:lnTo>
                      <a:pt x="750" y="2207"/>
                    </a:lnTo>
                    <a:lnTo>
                      <a:pt x="750" y="2212"/>
                    </a:lnTo>
                    <a:lnTo>
                      <a:pt x="749" y="2212"/>
                    </a:lnTo>
                    <a:lnTo>
                      <a:pt x="749" y="2215"/>
                    </a:lnTo>
                    <a:lnTo>
                      <a:pt x="747" y="2215"/>
                    </a:lnTo>
                    <a:close/>
                    <a:moveTo>
                      <a:pt x="750" y="2207"/>
                    </a:moveTo>
                    <a:lnTo>
                      <a:pt x="750" y="2202"/>
                    </a:lnTo>
                    <a:lnTo>
                      <a:pt x="752" y="2202"/>
                    </a:lnTo>
                    <a:lnTo>
                      <a:pt x="752" y="2199"/>
                    </a:lnTo>
                    <a:lnTo>
                      <a:pt x="754" y="2199"/>
                    </a:lnTo>
                    <a:lnTo>
                      <a:pt x="754" y="2194"/>
                    </a:lnTo>
                    <a:lnTo>
                      <a:pt x="755" y="2194"/>
                    </a:lnTo>
                    <a:lnTo>
                      <a:pt x="755" y="2190"/>
                    </a:lnTo>
                    <a:lnTo>
                      <a:pt x="757" y="2190"/>
                    </a:lnTo>
                    <a:lnTo>
                      <a:pt x="757" y="2185"/>
                    </a:lnTo>
                    <a:lnTo>
                      <a:pt x="759" y="2185"/>
                    </a:lnTo>
                    <a:lnTo>
                      <a:pt x="759" y="2182"/>
                    </a:lnTo>
                    <a:lnTo>
                      <a:pt x="760" y="2182"/>
                    </a:lnTo>
                    <a:lnTo>
                      <a:pt x="760" y="2177"/>
                    </a:lnTo>
                    <a:lnTo>
                      <a:pt x="762" y="2177"/>
                    </a:lnTo>
                    <a:lnTo>
                      <a:pt x="762" y="2174"/>
                    </a:lnTo>
                    <a:lnTo>
                      <a:pt x="764" y="2174"/>
                    </a:lnTo>
                    <a:lnTo>
                      <a:pt x="764" y="2170"/>
                    </a:lnTo>
                    <a:lnTo>
                      <a:pt x="765" y="2170"/>
                    </a:lnTo>
                    <a:lnTo>
                      <a:pt x="765" y="2167"/>
                    </a:lnTo>
                    <a:lnTo>
                      <a:pt x="767" y="2167"/>
                    </a:lnTo>
                    <a:lnTo>
                      <a:pt x="767" y="2162"/>
                    </a:lnTo>
                    <a:lnTo>
                      <a:pt x="769" y="2162"/>
                    </a:lnTo>
                    <a:lnTo>
                      <a:pt x="769" y="2159"/>
                    </a:lnTo>
                    <a:lnTo>
                      <a:pt x="770" y="2159"/>
                    </a:lnTo>
                    <a:lnTo>
                      <a:pt x="770" y="2155"/>
                    </a:lnTo>
                    <a:lnTo>
                      <a:pt x="772" y="2155"/>
                    </a:lnTo>
                    <a:lnTo>
                      <a:pt x="772" y="2152"/>
                    </a:lnTo>
                    <a:lnTo>
                      <a:pt x="774" y="2152"/>
                    </a:lnTo>
                    <a:lnTo>
                      <a:pt x="774" y="2147"/>
                    </a:lnTo>
                    <a:lnTo>
                      <a:pt x="775" y="2147"/>
                    </a:lnTo>
                    <a:lnTo>
                      <a:pt x="775" y="2144"/>
                    </a:lnTo>
                    <a:lnTo>
                      <a:pt x="777" y="2144"/>
                    </a:lnTo>
                    <a:lnTo>
                      <a:pt x="777" y="2140"/>
                    </a:lnTo>
                    <a:lnTo>
                      <a:pt x="779" y="2140"/>
                    </a:lnTo>
                    <a:lnTo>
                      <a:pt x="779" y="2137"/>
                    </a:lnTo>
                    <a:lnTo>
                      <a:pt x="780" y="2137"/>
                    </a:lnTo>
                    <a:lnTo>
                      <a:pt x="780" y="2132"/>
                    </a:lnTo>
                    <a:lnTo>
                      <a:pt x="782" y="2132"/>
                    </a:lnTo>
                    <a:lnTo>
                      <a:pt x="782" y="2129"/>
                    </a:lnTo>
                    <a:lnTo>
                      <a:pt x="784" y="2129"/>
                    </a:lnTo>
                    <a:lnTo>
                      <a:pt x="784" y="2124"/>
                    </a:lnTo>
                    <a:lnTo>
                      <a:pt x="785" y="2124"/>
                    </a:lnTo>
                    <a:lnTo>
                      <a:pt x="785" y="2120"/>
                    </a:lnTo>
                    <a:lnTo>
                      <a:pt x="787" y="2120"/>
                    </a:lnTo>
                    <a:lnTo>
                      <a:pt x="787" y="2117"/>
                    </a:lnTo>
                    <a:lnTo>
                      <a:pt x="789" y="2117"/>
                    </a:lnTo>
                    <a:lnTo>
                      <a:pt x="789" y="2114"/>
                    </a:lnTo>
                    <a:lnTo>
                      <a:pt x="790" y="2114"/>
                    </a:lnTo>
                    <a:lnTo>
                      <a:pt x="790" y="2110"/>
                    </a:lnTo>
                    <a:lnTo>
                      <a:pt x="792" y="2110"/>
                    </a:lnTo>
                    <a:lnTo>
                      <a:pt x="792" y="2107"/>
                    </a:lnTo>
                    <a:lnTo>
                      <a:pt x="794" y="2107"/>
                    </a:lnTo>
                    <a:lnTo>
                      <a:pt x="794" y="2112"/>
                    </a:lnTo>
                    <a:lnTo>
                      <a:pt x="792" y="2112"/>
                    </a:lnTo>
                    <a:lnTo>
                      <a:pt x="792" y="2115"/>
                    </a:lnTo>
                    <a:lnTo>
                      <a:pt x="790" y="2115"/>
                    </a:lnTo>
                    <a:lnTo>
                      <a:pt x="790" y="2119"/>
                    </a:lnTo>
                    <a:lnTo>
                      <a:pt x="789" y="2119"/>
                    </a:lnTo>
                    <a:lnTo>
                      <a:pt x="789" y="2124"/>
                    </a:lnTo>
                    <a:lnTo>
                      <a:pt x="787" y="2124"/>
                    </a:lnTo>
                    <a:lnTo>
                      <a:pt x="787" y="2127"/>
                    </a:lnTo>
                    <a:lnTo>
                      <a:pt x="785" y="2127"/>
                    </a:lnTo>
                    <a:lnTo>
                      <a:pt x="785" y="2130"/>
                    </a:lnTo>
                    <a:lnTo>
                      <a:pt x="784" y="2130"/>
                    </a:lnTo>
                    <a:lnTo>
                      <a:pt x="784" y="2134"/>
                    </a:lnTo>
                    <a:lnTo>
                      <a:pt x="782" y="2134"/>
                    </a:lnTo>
                    <a:lnTo>
                      <a:pt x="782" y="2139"/>
                    </a:lnTo>
                    <a:lnTo>
                      <a:pt x="780" y="2139"/>
                    </a:lnTo>
                    <a:lnTo>
                      <a:pt x="780" y="2142"/>
                    </a:lnTo>
                    <a:lnTo>
                      <a:pt x="779" y="2142"/>
                    </a:lnTo>
                    <a:lnTo>
                      <a:pt x="779" y="2145"/>
                    </a:lnTo>
                    <a:lnTo>
                      <a:pt x="777" y="2145"/>
                    </a:lnTo>
                    <a:lnTo>
                      <a:pt x="777" y="2150"/>
                    </a:lnTo>
                    <a:lnTo>
                      <a:pt x="775" y="2150"/>
                    </a:lnTo>
                    <a:lnTo>
                      <a:pt x="775" y="2154"/>
                    </a:lnTo>
                    <a:lnTo>
                      <a:pt x="774" y="2154"/>
                    </a:lnTo>
                    <a:lnTo>
                      <a:pt x="774" y="2157"/>
                    </a:lnTo>
                    <a:lnTo>
                      <a:pt x="772" y="2157"/>
                    </a:lnTo>
                    <a:lnTo>
                      <a:pt x="772" y="2162"/>
                    </a:lnTo>
                    <a:lnTo>
                      <a:pt x="770" y="2162"/>
                    </a:lnTo>
                    <a:lnTo>
                      <a:pt x="770" y="2165"/>
                    </a:lnTo>
                    <a:lnTo>
                      <a:pt x="769" y="2165"/>
                    </a:lnTo>
                    <a:lnTo>
                      <a:pt x="769" y="2169"/>
                    </a:lnTo>
                    <a:lnTo>
                      <a:pt x="767" y="2169"/>
                    </a:lnTo>
                    <a:lnTo>
                      <a:pt x="767" y="2174"/>
                    </a:lnTo>
                    <a:lnTo>
                      <a:pt x="765" y="2174"/>
                    </a:lnTo>
                    <a:lnTo>
                      <a:pt x="765" y="2177"/>
                    </a:lnTo>
                    <a:lnTo>
                      <a:pt x="764" y="2177"/>
                    </a:lnTo>
                    <a:lnTo>
                      <a:pt x="764" y="2180"/>
                    </a:lnTo>
                    <a:lnTo>
                      <a:pt x="762" y="2180"/>
                    </a:lnTo>
                    <a:lnTo>
                      <a:pt x="762" y="2184"/>
                    </a:lnTo>
                    <a:lnTo>
                      <a:pt x="760" y="2184"/>
                    </a:lnTo>
                    <a:lnTo>
                      <a:pt x="760" y="2189"/>
                    </a:lnTo>
                    <a:lnTo>
                      <a:pt x="759" y="2189"/>
                    </a:lnTo>
                    <a:lnTo>
                      <a:pt x="759" y="2192"/>
                    </a:lnTo>
                    <a:lnTo>
                      <a:pt x="757" y="2192"/>
                    </a:lnTo>
                    <a:lnTo>
                      <a:pt x="757" y="2195"/>
                    </a:lnTo>
                    <a:lnTo>
                      <a:pt x="755" y="2195"/>
                    </a:lnTo>
                    <a:lnTo>
                      <a:pt x="755" y="2200"/>
                    </a:lnTo>
                    <a:lnTo>
                      <a:pt x="754" y="2200"/>
                    </a:lnTo>
                    <a:lnTo>
                      <a:pt x="754" y="2204"/>
                    </a:lnTo>
                    <a:lnTo>
                      <a:pt x="752" y="2204"/>
                    </a:lnTo>
                    <a:lnTo>
                      <a:pt x="752" y="2207"/>
                    </a:lnTo>
                    <a:lnTo>
                      <a:pt x="750" y="2207"/>
                    </a:lnTo>
                    <a:close/>
                    <a:moveTo>
                      <a:pt x="169" y="2187"/>
                    </a:moveTo>
                    <a:lnTo>
                      <a:pt x="169" y="2180"/>
                    </a:lnTo>
                    <a:lnTo>
                      <a:pt x="170" y="2180"/>
                    </a:lnTo>
                    <a:lnTo>
                      <a:pt x="170" y="2175"/>
                    </a:lnTo>
                    <a:lnTo>
                      <a:pt x="172" y="2175"/>
                    </a:lnTo>
                    <a:lnTo>
                      <a:pt x="172" y="2170"/>
                    </a:lnTo>
                    <a:lnTo>
                      <a:pt x="174" y="2170"/>
                    </a:lnTo>
                    <a:lnTo>
                      <a:pt x="174" y="2165"/>
                    </a:lnTo>
                    <a:lnTo>
                      <a:pt x="175" y="2165"/>
                    </a:lnTo>
                    <a:lnTo>
                      <a:pt x="175" y="2160"/>
                    </a:lnTo>
                    <a:lnTo>
                      <a:pt x="177" y="2160"/>
                    </a:lnTo>
                    <a:lnTo>
                      <a:pt x="177" y="2155"/>
                    </a:lnTo>
                    <a:lnTo>
                      <a:pt x="179" y="2155"/>
                    </a:lnTo>
                    <a:lnTo>
                      <a:pt x="179" y="2152"/>
                    </a:lnTo>
                    <a:lnTo>
                      <a:pt x="180" y="2152"/>
                    </a:lnTo>
                    <a:lnTo>
                      <a:pt x="180" y="2147"/>
                    </a:lnTo>
                    <a:lnTo>
                      <a:pt x="182" y="2147"/>
                    </a:lnTo>
                    <a:lnTo>
                      <a:pt x="182" y="2142"/>
                    </a:lnTo>
                    <a:lnTo>
                      <a:pt x="184" y="2142"/>
                    </a:lnTo>
                    <a:lnTo>
                      <a:pt x="184" y="2137"/>
                    </a:lnTo>
                    <a:lnTo>
                      <a:pt x="185" y="2137"/>
                    </a:lnTo>
                    <a:lnTo>
                      <a:pt x="185" y="2132"/>
                    </a:lnTo>
                    <a:lnTo>
                      <a:pt x="187" y="2132"/>
                    </a:lnTo>
                    <a:lnTo>
                      <a:pt x="187" y="2129"/>
                    </a:lnTo>
                    <a:lnTo>
                      <a:pt x="189" y="2129"/>
                    </a:lnTo>
                    <a:lnTo>
                      <a:pt x="189" y="2124"/>
                    </a:lnTo>
                    <a:lnTo>
                      <a:pt x="190" y="2124"/>
                    </a:lnTo>
                    <a:lnTo>
                      <a:pt x="190" y="2119"/>
                    </a:lnTo>
                    <a:lnTo>
                      <a:pt x="192" y="2119"/>
                    </a:lnTo>
                    <a:lnTo>
                      <a:pt x="192" y="2114"/>
                    </a:lnTo>
                    <a:lnTo>
                      <a:pt x="194" y="2114"/>
                    </a:lnTo>
                    <a:lnTo>
                      <a:pt x="194" y="2110"/>
                    </a:lnTo>
                    <a:lnTo>
                      <a:pt x="195" y="2110"/>
                    </a:lnTo>
                    <a:lnTo>
                      <a:pt x="195" y="2105"/>
                    </a:lnTo>
                    <a:lnTo>
                      <a:pt x="197" y="2105"/>
                    </a:lnTo>
                    <a:lnTo>
                      <a:pt x="197" y="2100"/>
                    </a:lnTo>
                    <a:lnTo>
                      <a:pt x="199" y="2100"/>
                    </a:lnTo>
                    <a:lnTo>
                      <a:pt x="199" y="2095"/>
                    </a:lnTo>
                    <a:lnTo>
                      <a:pt x="200" y="2095"/>
                    </a:lnTo>
                    <a:lnTo>
                      <a:pt x="200" y="2092"/>
                    </a:lnTo>
                    <a:lnTo>
                      <a:pt x="202" y="2092"/>
                    </a:lnTo>
                    <a:lnTo>
                      <a:pt x="202" y="2087"/>
                    </a:lnTo>
                    <a:lnTo>
                      <a:pt x="204" y="2087"/>
                    </a:lnTo>
                    <a:lnTo>
                      <a:pt x="204" y="2084"/>
                    </a:lnTo>
                    <a:lnTo>
                      <a:pt x="205" y="2084"/>
                    </a:lnTo>
                    <a:lnTo>
                      <a:pt x="205" y="2079"/>
                    </a:lnTo>
                    <a:lnTo>
                      <a:pt x="207" y="2079"/>
                    </a:lnTo>
                    <a:lnTo>
                      <a:pt x="207" y="2074"/>
                    </a:lnTo>
                    <a:lnTo>
                      <a:pt x="209" y="2074"/>
                    </a:lnTo>
                    <a:lnTo>
                      <a:pt x="209" y="2070"/>
                    </a:lnTo>
                    <a:lnTo>
                      <a:pt x="210" y="2070"/>
                    </a:lnTo>
                    <a:lnTo>
                      <a:pt x="210" y="2065"/>
                    </a:lnTo>
                    <a:lnTo>
                      <a:pt x="212" y="2065"/>
                    </a:lnTo>
                    <a:lnTo>
                      <a:pt x="212" y="2062"/>
                    </a:lnTo>
                    <a:lnTo>
                      <a:pt x="214" y="2062"/>
                    </a:lnTo>
                    <a:lnTo>
                      <a:pt x="214" y="2057"/>
                    </a:lnTo>
                    <a:lnTo>
                      <a:pt x="215" y="2057"/>
                    </a:lnTo>
                    <a:lnTo>
                      <a:pt x="215" y="2054"/>
                    </a:lnTo>
                    <a:lnTo>
                      <a:pt x="217" y="2054"/>
                    </a:lnTo>
                    <a:lnTo>
                      <a:pt x="217" y="2049"/>
                    </a:lnTo>
                    <a:lnTo>
                      <a:pt x="219" y="2049"/>
                    </a:lnTo>
                    <a:lnTo>
                      <a:pt x="219" y="2045"/>
                    </a:lnTo>
                    <a:lnTo>
                      <a:pt x="220" y="2045"/>
                    </a:lnTo>
                    <a:lnTo>
                      <a:pt x="220" y="2040"/>
                    </a:lnTo>
                    <a:lnTo>
                      <a:pt x="222" y="2040"/>
                    </a:lnTo>
                    <a:lnTo>
                      <a:pt x="222" y="2035"/>
                    </a:lnTo>
                    <a:lnTo>
                      <a:pt x="224" y="2035"/>
                    </a:lnTo>
                    <a:lnTo>
                      <a:pt x="224" y="2032"/>
                    </a:lnTo>
                    <a:lnTo>
                      <a:pt x="225" y="2032"/>
                    </a:lnTo>
                    <a:lnTo>
                      <a:pt x="225" y="2027"/>
                    </a:lnTo>
                    <a:lnTo>
                      <a:pt x="227" y="2027"/>
                    </a:lnTo>
                    <a:lnTo>
                      <a:pt x="227" y="2024"/>
                    </a:lnTo>
                    <a:lnTo>
                      <a:pt x="229" y="2024"/>
                    </a:lnTo>
                    <a:lnTo>
                      <a:pt x="229" y="2019"/>
                    </a:lnTo>
                    <a:lnTo>
                      <a:pt x="230" y="2019"/>
                    </a:lnTo>
                    <a:lnTo>
                      <a:pt x="230" y="2015"/>
                    </a:lnTo>
                    <a:lnTo>
                      <a:pt x="232" y="2015"/>
                    </a:lnTo>
                    <a:lnTo>
                      <a:pt x="232" y="2010"/>
                    </a:lnTo>
                    <a:lnTo>
                      <a:pt x="234" y="2010"/>
                    </a:lnTo>
                    <a:lnTo>
                      <a:pt x="234" y="2007"/>
                    </a:lnTo>
                    <a:lnTo>
                      <a:pt x="235" y="2007"/>
                    </a:lnTo>
                    <a:lnTo>
                      <a:pt x="235" y="2002"/>
                    </a:lnTo>
                    <a:lnTo>
                      <a:pt x="237" y="2002"/>
                    </a:lnTo>
                    <a:lnTo>
                      <a:pt x="237" y="1999"/>
                    </a:lnTo>
                    <a:lnTo>
                      <a:pt x="239" y="1999"/>
                    </a:lnTo>
                    <a:lnTo>
                      <a:pt x="239" y="1994"/>
                    </a:lnTo>
                    <a:lnTo>
                      <a:pt x="240" y="1994"/>
                    </a:lnTo>
                    <a:lnTo>
                      <a:pt x="240" y="1990"/>
                    </a:lnTo>
                    <a:lnTo>
                      <a:pt x="242" y="1990"/>
                    </a:lnTo>
                    <a:lnTo>
                      <a:pt x="242" y="1987"/>
                    </a:lnTo>
                    <a:lnTo>
                      <a:pt x="244" y="1987"/>
                    </a:lnTo>
                    <a:lnTo>
                      <a:pt x="244" y="1982"/>
                    </a:lnTo>
                    <a:lnTo>
                      <a:pt x="245" y="1982"/>
                    </a:lnTo>
                    <a:lnTo>
                      <a:pt x="245" y="1979"/>
                    </a:lnTo>
                    <a:lnTo>
                      <a:pt x="247" y="1979"/>
                    </a:lnTo>
                    <a:lnTo>
                      <a:pt x="247" y="1975"/>
                    </a:lnTo>
                    <a:lnTo>
                      <a:pt x="249" y="1975"/>
                    </a:lnTo>
                    <a:lnTo>
                      <a:pt x="249" y="1972"/>
                    </a:lnTo>
                    <a:lnTo>
                      <a:pt x="250" y="1972"/>
                    </a:lnTo>
                    <a:lnTo>
                      <a:pt x="250" y="1967"/>
                    </a:lnTo>
                    <a:lnTo>
                      <a:pt x="252" y="1967"/>
                    </a:lnTo>
                    <a:lnTo>
                      <a:pt x="252" y="1964"/>
                    </a:lnTo>
                    <a:lnTo>
                      <a:pt x="254" y="1964"/>
                    </a:lnTo>
                    <a:lnTo>
                      <a:pt x="254" y="1960"/>
                    </a:lnTo>
                    <a:lnTo>
                      <a:pt x="255" y="1960"/>
                    </a:lnTo>
                    <a:lnTo>
                      <a:pt x="255" y="1955"/>
                    </a:lnTo>
                    <a:lnTo>
                      <a:pt x="257" y="1955"/>
                    </a:lnTo>
                    <a:lnTo>
                      <a:pt x="257" y="1952"/>
                    </a:lnTo>
                    <a:lnTo>
                      <a:pt x="259" y="1952"/>
                    </a:lnTo>
                    <a:lnTo>
                      <a:pt x="259" y="1949"/>
                    </a:lnTo>
                    <a:lnTo>
                      <a:pt x="260" y="1949"/>
                    </a:lnTo>
                    <a:lnTo>
                      <a:pt x="260" y="1944"/>
                    </a:lnTo>
                    <a:lnTo>
                      <a:pt x="262" y="1944"/>
                    </a:lnTo>
                    <a:lnTo>
                      <a:pt x="262" y="1940"/>
                    </a:lnTo>
                    <a:lnTo>
                      <a:pt x="264" y="1940"/>
                    </a:lnTo>
                    <a:lnTo>
                      <a:pt x="264" y="1937"/>
                    </a:lnTo>
                    <a:lnTo>
                      <a:pt x="265" y="1937"/>
                    </a:lnTo>
                    <a:lnTo>
                      <a:pt x="265" y="1932"/>
                    </a:lnTo>
                    <a:lnTo>
                      <a:pt x="267" y="1932"/>
                    </a:lnTo>
                    <a:lnTo>
                      <a:pt x="267" y="1929"/>
                    </a:lnTo>
                    <a:lnTo>
                      <a:pt x="269" y="1929"/>
                    </a:lnTo>
                    <a:lnTo>
                      <a:pt x="269" y="1925"/>
                    </a:lnTo>
                    <a:lnTo>
                      <a:pt x="270" y="1925"/>
                    </a:lnTo>
                    <a:lnTo>
                      <a:pt x="270" y="1920"/>
                    </a:lnTo>
                    <a:lnTo>
                      <a:pt x="272" y="1920"/>
                    </a:lnTo>
                    <a:lnTo>
                      <a:pt x="272" y="1917"/>
                    </a:lnTo>
                    <a:lnTo>
                      <a:pt x="274" y="1917"/>
                    </a:lnTo>
                    <a:lnTo>
                      <a:pt x="274" y="1914"/>
                    </a:lnTo>
                    <a:lnTo>
                      <a:pt x="275" y="1914"/>
                    </a:lnTo>
                    <a:lnTo>
                      <a:pt x="275" y="1910"/>
                    </a:lnTo>
                    <a:lnTo>
                      <a:pt x="277" y="1910"/>
                    </a:lnTo>
                    <a:lnTo>
                      <a:pt x="277" y="1905"/>
                    </a:lnTo>
                    <a:lnTo>
                      <a:pt x="279" y="1905"/>
                    </a:lnTo>
                    <a:lnTo>
                      <a:pt x="279" y="1902"/>
                    </a:lnTo>
                    <a:lnTo>
                      <a:pt x="280" y="1902"/>
                    </a:lnTo>
                    <a:lnTo>
                      <a:pt x="280" y="1899"/>
                    </a:lnTo>
                    <a:lnTo>
                      <a:pt x="282" y="1899"/>
                    </a:lnTo>
                    <a:lnTo>
                      <a:pt x="282" y="1894"/>
                    </a:lnTo>
                    <a:lnTo>
                      <a:pt x="284" y="1894"/>
                    </a:lnTo>
                    <a:lnTo>
                      <a:pt x="284" y="1890"/>
                    </a:lnTo>
                    <a:lnTo>
                      <a:pt x="285" y="1890"/>
                    </a:lnTo>
                    <a:lnTo>
                      <a:pt x="285" y="1887"/>
                    </a:lnTo>
                    <a:lnTo>
                      <a:pt x="287" y="1887"/>
                    </a:lnTo>
                    <a:lnTo>
                      <a:pt x="287" y="1882"/>
                    </a:lnTo>
                    <a:lnTo>
                      <a:pt x="289" y="1882"/>
                    </a:lnTo>
                    <a:lnTo>
                      <a:pt x="289" y="1879"/>
                    </a:lnTo>
                    <a:lnTo>
                      <a:pt x="290" y="1879"/>
                    </a:lnTo>
                    <a:lnTo>
                      <a:pt x="290" y="1875"/>
                    </a:lnTo>
                    <a:lnTo>
                      <a:pt x="292" y="1875"/>
                    </a:lnTo>
                    <a:lnTo>
                      <a:pt x="292" y="1872"/>
                    </a:lnTo>
                    <a:lnTo>
                      <a:pt x="294" y="1872"/>
                    </a:lnTo>
                    <a:lnTo>
                      <a:pt x="294" y="1869"/>
                    </a:lnTo>
                    <a:lnTo>
                      <a:pt x="295" y="1869"/>
                    </a:lnTo>
                    <a:lnTo>
                      <a:pt x="295" y="1865"/>
                    </a:lnTo>
                    <a:lnTo>
                      <a:pt x="297" y="1865"/>
                    </a:lnTo>
                    <a:lnTo>
                      <a:pt x="297" y="1862"/>
                    </a:lnTo>
                    <a:lnTo>
                      <a:pt x="299" y="1862"/>
                    </a:lnTo>
                    <a:lnTo>
                      <a:pt x="299" y="1859"/>
                    </a:lnTo>
                    <a:lnTo>
                      <a:pt x="300" y="1859"/>
                    </a:lnTo>
                    <a:lnTo>
                      <a:pt x="300" y="1855"/>
                    </a:lnTo>
                    <a:lnTo>
                      <a:pt x="302" y="1855"/>
                    </a:lnTo>
                    <a:lnTo>
                      <a:pt x="302" y="1850"/>
                    </a:lnTo>
                    <a:lnTo>
                      <a:pt x="304" y="1850"/>
                    </a:lnTo>
                    <a:lnTo>
                      <a:pt x="304" y="1847"/>
                    </a:lnTo>
                    <a:lnTo>
                      <a:pt x="305" y="1847"/>
                    </a:lnTo>
                    <a:lnTo>
                      <a:pt x="305" y="1844"/>
                    </a:lnTo>
                    <a:lnTo>
                      <a:pt x="307" y="1844"/>
                    </a:lnTo>
                    <a:lnTo>
                      <a:pt x="307" y="1840"/>
                    </a:lnTo>
                    <a:lnTo>
                      <a:pt x="309" y="1840"/>
                    </a:lnTo>
                    <a:lnTo>
                      <a:pt x="309" y="1837"/>
                    </a:lnTo>
                    <a:lnTo>
                      <a:pt x="310" y="1837"/>
                    </a:lnTo>
                    <a:lnTo>
                      <a:pt x="310" y="1834"/>
                    </a:lnTo>
                    <a:lnTo>
                      <a:pt x="312" y="1834"/>
                    </a:lnTo>
                    <a:lnTo>
                      <a:pt x="312" y="1830"/>
                    </a:lnTo>
                    <a:lnTo>
                      <a:pt x="314" y="1830"/>
                    </a:lnTo>
                    <a:lnTo>
                      <a:pt x="314" y="1827"/>
                    </a:lnTo>
                    <a:lnTo>
                      <a:pt x="315" y="1827"/>
                    </a:lnTo>
                    <a:lnTo>
                      <a:pt x="315" y="1824"/>
                    </a:lnTo>
                    <a:lnTo>
                      <a:pt x="317" y="1824"/>
                    </a:lnTo>
                    <a:lnTo>
                      <a:pt x="317" y="1820"/>
                    </a:lnTo>
                    <a:lnTo>
                      <a:pt x="319" y="1820"/>
                    </a:lnTo>
                    <a:lnTo>
                      <a:pt x="319" y="1817"/>
                    </a:lnTo>
                    <a:lnTo>
                      <a:pt x="320" y="1817"/>
                    </a:lnTo>
                    <a:lnTo>
                      <a:pt x="320" y="1814"/>
                    </a:lnTo>
                    <a:lnTo>
                      <a:pt x="322" y="1814"/>
                    </a:lnTo>
                    <a:lnTo>
                      <a:pt x="322" y="1810"/>
                    </a:lnTo>
                    <a:lnTo>
                      <a:pt x="324" y="1810"/>
                    </a:lnTo>
                    <a:lnTo>
                      <a:pt x="324" y="1807"/>
                    </a:lnTo>
                    <a:lnTo>
                      <a:pt x="325" y="1807"/>
                    </a:lnTo>
                    <a:lnTo>
                      <a:pt x="325" y="1804"/>
                    </a:lnTo>
                    <a:lnTo>
                      <a:pt x="327" y="1804"/>
                    </a:lnTo>
                    <a:lnTo>
                      <a:pt x="327" y="1799"/>
                    </a:lnTo>
                    <a:lnTo>
                      <a:pt x="329" y="1799"/>
                    </a:lnTo>
                    <a:lnTo>
                      <a:pt x="329" y="1795"/>
                    </a:lnTo>
                    <a:lnTo>
                      <a:pt x="330" y="1795"/>
                    </a:lnTo>
                    <a:lnTo>
                      <a:pt x="330" y="1792"/>
                    </a:lnTo>
                    <a:lnTo>
                      <a:pt x="332" y="1792"/>
                    </a:lnTo>
                    <a:lnTo>
                      <a:pt x="332" y="1789"/>
                    </a:lnTo>
                    <a:lnTo>
                      <a:pt x="334" y="1789"/>
                    </a:lnTo>
                    <a:lnTo>
                      <a:pt x="334" y="1785"/>
                    </a:lnTo>
                    <a:lnTo>
                      <a:pt x="335" y="1785"/>
                    </a:lnTo>
                    <a:lnTo>
                      <a:pt x="335" y="1782"/>
                    </a:lnTo>
                    <a:lnTo>
                      <a:pt x="337" y="1782"/>
                    </a:lnTo>
                    <a:lnTo>
                      <a:pt x="337" y="1779"/>
                    </a:lnTo>
                    <a:lnTo>
                      <a:pt x="339" y="1779"/>
                    </a:lnTo>
                    <a:lnTo>
                      <a:pt x="339" y="1775"/>
                    </a:lnTo>
                    <a:lnTo>
                      <a:pt x="340" y="1775"/>
                    </a:lnTo>
                    <a:lnTo>
                      <a:pt x="340" y="1772"/>
                    </a:lnTo>
                    <a:lnTo>
                      <a:pt x="342" y="1772"/>
                    </a:lnTo>
                    <a:lnTo>
                      <a:pt x="342" y="1769"/>
                    </a:lnTo>
                    <a:lnTo>
                      <a:pt x="344" y="1769"/>
                    </a:lnTo>
                    <a:lnTo>
                      <a:pt x="344" y="1765"/>
                    </a:lnTo>
                    <a:lnTo>
                      <a:pt x="345" y="1765"/>
                    </a:lnTo>
                    <a:lnTo>
                      <a:pt x="345" y="1762"/>
                    </a:lnTo>
                    <a:lnTo>
                      <a:pt x="347" y="1762"/>
                    </a:lnTo>
                    <a:lnTo>
                      <a:pt x="347" y="1759"/>
                    </a:lnTo>
                    <a:lnTo>
                      <a:pt x="349" y="1759"/>
                    </a:lnTo>
                    <a:lnTo>
                      <a:pt x="349" y="1755"/>
                    </a:lnTo>
                    <a:lnTo>
                      <a:pt x="350" y="1755"/>
                    </a:lnTo>
                    <a:lnTo>
                      <a:pt x="350" y="1752"/>
                    </a:lnTo>
                    <a:lnTo>
                      <a:pt x="352" y="1752"/>
                    </a:lnTo>
                    <a:lnTo>
                      <a:pt x="352" y="1749"/>
                    </a:lnTo>
                    <a:lnTo>
                      <a:pt x="354" y="1749"/>
                    </a:lnTo>
                    <a:lnTo>
                      <a:pt x="354" y="1745"/>
                    </a:lnTo>
                    <a:lnTo>
                      <a:pt x="355" y="1745"/>
                    </a:lnTo>
                    <a:lnTo>
                      <a:pt x="355" y="1742"/>
                    </a:lnTo>
                    <a:lnTo>
                      <a:pt x="357" y="1742"/>
                    </a:lnTo>
                    <a:lnTo>
                      <a:pt x="357" y="1739"/>
                    </a:lnTo>
                    <a:lnTo>
                      <a:pt x="359" y="1739"/>
                    </a:lnTo>
                    <a:lnTo>
                      <a:pt x="359" y="1737"/>
                    </a:lnTo>
                    <a:lnTo>
                      <a:pt x="360" y="1737"/>
                    </a:lnTo>
                    <a:lnTo>
                      <a:pt x="360" y="1734"/>
                    </a:lnTo>
                    <a:lnTo>
                      <a:pt x="362" y="1734"/>
                    </a:lnTo>
                    <a:lnTo>
                      <a:pt x="362" y="1730"/>
                    </a:lnTo>
                    <a:lnTo>
                      <a:pt x="364" y="1730"/>
                    </a:lnTo>
                    <a:lnTo>
                      <a:pt x="364" y="1727"/>
                    </a:lnTo>
                    <a:lnTo>
                      <a:pt x="365" y="1727"/>
                    </a:lnTo>
                    <a:lnTo>
                      <a:pt x="365" y="1724"/>
                    </a:lnTo>
                    <a:lnTo>
                      <a:pt x="367" y="1724"/>
                    </a:lnTo>
                    <a:lnTo>
                      <a:pt x="367" y="1720"/>
                    </a:lnTo>
                    <a:lnTo>
                      <a:pt x="369" y="1720"/>
                    </a:lnTo>
                    <a:lnTo>
                      <a:pt x="369" y="1717"/>
                    </a:lnTo>
                    <a:lnTo>
                      <a:pt x="370" y="1717"/>
                    </a:lnTo>
                    <a:lnTo>
                      <a:pt x="370" y="1715"/>
                    </a:lnTo>
                    <a:lnTo>
                      <a:pt x="372" y="1715"/>
                    </a:lnTo>
                    <a:lnTo>
                      <a:pt x="372" y="1712"/>
                    </a:lnTo>
                    <a:lnTo>
                      <a:pt x="374" y="1712"/>
                    </a:lnTo>
                    <a:lnTo>
                      <a:pt x="374" y="1709"/>
                    </a:lnTo>
                    <a:lnTo>
                      <a:pt x="375" y="1709"/>
                    </a:lnTo>
                    <a:lnTo>
                      <a:pt x="375" y="1705"/>
                    </a:lnTo>
                    <a:lnTo>
                      <a:pt x="377" y="1705"/>
                    </a:lnTo>
                    <a:lnTo>
                      <a:pt x="377" y="1702"/>
                    </a:lnTo>
                    <a:lnTo>
                      <a:pt x="379" y="1702"/>
                    </a:lnTo>
                    <a:lnTo>
                      <a:pt x="379" y="1699"/>
                    </a:lnTo>
                    <a:lnTo>
                      <a:pt x="380" y="1699"/>
                    </a:lnTo>
                    <a:lnTo>
                      <a:pt x="380" y="1695"/>
                    </a:lnTo>
                    <a:lnTo>
                      <a:pt x="382" y="1695"/>
                    </a:lnTo>
                    <a:lnTo>
                      <a:pt x="382" y="1692"/>
                    </a:lnTo>
                    <a:lnTo>
                      <a:pt x="384" y="1692"/>
                    </a:lnTo>
                    <a:lnTo>
                      <a:pt x="384" y="1690"/>
                    </a:lnTo>
                    <a:lnTo>
                      <a:pt x="385" y="1690"/>
                    </a:lnTo>
                    <a:lnTo>
                      <a:pt x="385" y="1687"/>
                    </a:lnTo>
                    <a:lnTo>
                      <a:pt x="387" y="1687"/>
                    </a:lnTo>
                    <a:lnTo>
                      <a:pt x="387" y="1684"/>
                    </a:lnTo>
                    <a:lnTo>
                      <a:pt x="389" y="1684"/>
                    </a:lnTo>
                    <a:lnTo>
                      <a:pt x="389" y="1680"/>
                    </a:lnTo>
                    <a:lnTo>
                      <a:pt x="390" y="1680"/>
                    </a:lnTo>
                    <a:lnTo>
                      <a:pt x="390" y="1677"/>
                    </a:lnTo>
                    <a:lnTo>
                      <a:pt x="392" y="1677"/>
                    </a:lnTo>
                    <a:lnTo>
                      <a:pt x="392" y="1674"/>
                    </a:lnTo>
                    <a:lnTo>
                      <a:pt x="394" y="1674"/>
                    </a:lnTo>
                    <a:lnTo>
                      <a:pt x="394" y="1670"/>
                    </a:lnTo>
                    <a:lnTo>
                      <a:pt x="395" y="1670"/>
                    </a:lnTo>
                    <a:lnTo>
                      <a:pt x="395" y="1667"/>
                    </a:lnTo>
                    <a:lnTo>
                      <a:pt x="397" y="1667"/>
                    </a:lnTo>
                    <a:lnTo>
                      <a:pt x="397" y="1665"/>
                    </a:lnTo>
                    <a:lnTo>
                      <a:pt x="399" y="1665"/>
                    </a:lnTo>
                    <a:lnTo>
                      <a:pt x="399" y="1662"/>
                    </a:lnTo>
                    <a:lnTo>
                      <a:pt x="400" y="1662"/>
                    </a:lnTo>
                    <a:lnTo>
                      <a:pt x="400" y="1659"/>
                    </a:lnTo>
                    <a:lnTo>
                      <a:pt x="402" y="1659"/>
                    </a:lnTo>
                    <a:lnTo>
                      <a:pt x="402" y="1655"/>
                    </a:lnTo>
                    <a:lnTo>
                      <a:pt x="404" y="1655"/>
                    </a:lnTo>
                    <a:lnTo>
                      <a:pt x="404" y="1652"/>
                    </a:lnTo>
                    <a:lnTo>
                      <a:pt x="405" y="1652"/>
                    </a:lnTo>
                    <a:lnTo>
                      <a:pt x="405" y="1649"/>
                    </a:lnTo>
                    <a:lnTo>
                      <a:pt x="407" y="1649"/>
                    </a:lnTo>
                    <a:lnTo>
                      <a:pt x="407" y="1645"/>
                    </a:lnTo>
                    <a:lnTo>
                      <a:pt x="409" y="1645"/>
                    </a:lnTo>
                    <a:lnTo>
                      <a:pt x="409" y="1644"/>
                    </a:lnTo>
                    <a:lnTo>
                      <a:pt x="410" y="1644"/>
                    </a:lnTo>
                    <a:lnTo>
                      <a:pt x="410" y="1640"/>
                    </a:lnTo>
                    <a:lnTo>
                      <a:pt x="412" y="1640"/>
                    </a:lnTo>
                    <a:lnTo>
                      <a:pt x="412" y="1637"/>
                    </a:lnTo>
                    <a:lnTo>
                      <a:pt x="414" y="1637"/>
                    </a:lnTo>
                    <a:lnTo>
                      <a:pt x="414" y="1634"/>
                    </a:lnTo>
                    <a:lnTo>
                      <a:pt x="415" y="1634"/>
                    </a:lnTo>
                    <a:lnTo>
                      <a:pt x="415" y="1632"/>
                    </a:lnTo>
                    <a:lnTo>
                      <a:pt x="417" y="1632"/>
                    </a:lnTo>
                    <a:lnTo>
                      <a:pt x="417" y="1629"/>
                    </a:lnTo>
                    <a:lnTo>
                      <a:pt x="419" y="1629"/>
                    </a:lnTo>
                    <a:lnTo>
                      <a:pt x="419" y="1625"/>
                    </a:lnTo>
                    <a:lnTo>
                      <a:pt x="420" y="1625"/>
                    </a:lnTo>
                    <a:lnTo>
                      <a:pt x="420" y="1624"/>
                    </a:lnTo>
                    <a:lnTo>
                      <a:pt x="422" y="1624"/>
                    </a:lnTo>
                    <a:lnTo>
                      <a:pt x="422" y="1620"/>
                    </a:lnTo>
                    <a:lnTo>
                      <a:pt x="424" y="1620"/>
                    </a:lnTo>
                    <a:lnTo>
                      <a:pt x="424" y="1617"/>
                    </a:lnTo>
                    <a:lnTo>
                      <a:pt x="425" y="1617"/>
                    </a:lnTo>
                    <a:lnTo>
                      <a:pt x="425" y="1615"/>
                    </a:lnTo>
                    <a:lnTo>
                      <a:pt x="427" y="1615"/>
                    </a:lnTo>
                    <a:lnTo>
                      <a:pt x="427" y="1612"/>
                    </a:lnTo>
                    <a:lnTo>
                      <a:pt x="429" y="1612"/>
                    </a:lnTo>
                    <a:lnTo>
                      <a:pt x="429" y="1609"/>
                    </a:lnTo>
                    <a:lnTo>
                      <a:pt x="430" y="1609"/>
                    </a:lnTo>
                    <a:lnTo>
                      <a:pt x="430" y="1605"/>
                    </a:lnTo>
                    <a:lnTo>
                      <a:pt x="432" y="1605"/>
                    </a:lnTo>
                    <a:lnTo>
                      <a:pt x="432" y="1604"/>
                    </a:lnTo>
                    <a:lnTo>
                      <a:pt x="434" y="1604"/>
                    </a:lnTo>
                    <a:lnTo>
                      <a:pt x="434" y="1600"/>
                    </a:lnTo>
                    <a:lnTo>
                      <a:pt x="435" y="1600"/>
                    </a:lnTo>
                    <a:lnTo>
                      <a:pt x="435" y="1597"/>
                    </a:lnTo>
                    <a:lnTo>
                      <a:pt x="437" y="1597"/>
                    </a:lnTo>
                    <a:lnTo>
                      <a:pt x="437" y="1595"/>
                    </a:lnTo>
                    <a:lnTo>
                      <a:pt x="439" y="1595"/>
                    </a:lnTo>
                    <a:lnTo>
                      <a:pt x="439" y="1592"/>
                    </a:lnTo>
                    <a:lnTo>
                      <a:pt x="440" y="1592"/>
                    </a:lnTo>
                    <a:lnTo>
                      <a:pt x="440" y="1589"/>
                    </a:lnTo>
                    <a:lnTo>
                      <a:pt x="442" y="1589"/>
                    </a:lnTo>
                    <a:lnTo>
                      <a:pt x="442" y="1587"/>
                    </a:lnTo>
                    <a:lnTo>
                      <a:pt x="444" y="1587"/>
                    </a:lnTo>
                    <a:lnTo>
                      <a:pt x="444" y="1584"/>
                    </a:lnTo>
                    <a:lnTo>
                      <a:pt x="445" y="1584"/>
                    </a:lnTo>
                    <a:lnTo>
                      <a:pt x="445" y="1580"/>
                    </a:lnTo>
                    <a:lnTo>
                      <a:pt x="447" y="1580"/>
                    </a:lnTo>
                    <a:lnTo>
                      <a:pt x="447" y="1579"/>
                    </a:lnTo>
                    <a:lnTo>
                      <a:pt x="449" y="1579"/>
                    </a:lnTo>
                    <a:lnTo>
                      <a:pt x="449" y="1575"/>
                    </a:lnTo>
                    <a:lnTo>
                      <a:pt x="450" y="1575"/>
                    </a:lnTo>
                    <a:lnTo>
                      <a:pt x="450" y="1572"/>
                    </a:lnTo>
                    <a:lnTo>
                      <a:pt x="452" y="1572"/>
                    </a:lnTo>
                    <a:lnTo>
                      <a:pt x="452" y="1569"/>
                    </a:lnTo>
                    <a:lnTo>
                      <a:pt x="454" y="1569"/>
                    </a:lnTo>
                    <a:lnTo>
                      <a:pt x="454" y="1567"/>
                    </a:lnTo>
                    <a:lnTo>
                      <a:pt x="455" y="1567"/>
                    </a:lnTo>
                    <a:lnTo>
                      <a:pt x="455" y="1564"/>
                    </a:lnTo>
                    <a:lnTo>
                      <a:pt x="457" y="1564"/>
                    </a:lnTo>
                    <a:lnTo>
                      <a:pt x="457" y="1560"/>
                    </a:lnTo>
                    <a:lnTo>
                      <a:pt x="459" y="1560"/>
                    </a:lnTo>
                    <a:lnTo>
                      <a:pt x="459" y="1559"/>
                    </a:lnTo>
                    <a:lnTo>
                      <a:pt x="460" y="1559"/>
                    </a:lnTo>
                    <a:lnTo>
                      <a:pt x="460" y="1555"/>
                    </a:lnTo>
                    <a:lnTo>
                      <a:pt x="462" y="1555"/>
                    </a:lnTo>
                    <a:lnTo>
                      <a:pt x="462" y="1552"/>
                    </a:lnTo>
                    <a:lnTo>
                      <a:pt x="464" y="1552"/>
                    </a:lnTo>
                    <a:lnTo>
                      <a:pt x="464" y="1550"/>
                    </a:lnTo>
                    <a:lnTo>
                      <a:pt x="465" y="1550"/>
                    </a:lnTo>
                    <a:lnTo>
                      <a:pt x="465" y="1547"/>
                    </a:lnTo>
                    <a:lnTo>
                      <a:pt x="467" y="1547"/>
                    </a:lnTo>
                    <a:lnTo>
                      <a:pt x="467" y="1544"/>
                    </a:lnTo>
                    <a:lnTo>
                      <a:pt x="469" y="1544"/>
                    </a:lnTo>
                    <a:lnTo>
                      <a:pt x="469" y="1542"/>
                    </a:lnTo>
                    <a:lnTo>
                      <a:pt x="470" y="1542"/>
                    </a:lnTo>
                    <a:lnTo>
                      <a:pt x="470" y="1539"/>
                    </a:lnTo>
                    <a:lnTo>
                      <a:pt x="472" y="1539"/>
                    </a:lnTo>
                    <a:lnTo>
                      <a:pt x="472" y="1535"/>
                    </a:lnTo>
                    <a:lnTo>
                      <a:pt x="474" y="1535"/>
                    </a:lnTo>
                    <a:lnTo>
                      <a:pt x="474" y="1532"/>
                    </a:lnTo>
                    <a:lnTo>
                      <a:pt x="475" y="1532"/>
                    </a:lnTo>
                    <a:lnTo>
                      <a:pt x="475" y="1530"/>
                    </a:lnTo>
                    <a:lnTo>
                      <a:pt x="477" y="1530"/>
                    </a:lnTo>
                    <a:lnTo>
                      <a:pt x="477" y="1527"/>
                    </a:lnTo>
                    <a:lnTo>
                      <a:pt x="479" y="1527"/>
                    </a:lnTo>
                    <a:lnTo>
                      <a:pt x="479" y="1525"/>
                    </a:lnTo>
                    <a:lnTo>
                      <a:pt x="480" y="1525"/>
                    </a:lnTo>
                    <a:lnTo>
                      <a:pt x="480" y="1522"/>
                    </a:lnTo>
                    <a:lnTo>
                      <a:pt x="482" y="1522"/>
                    </a:lnTo>
                    <a:lnTo>
                      <a:pt x="482" y="1519"/>
                    </a:lnTo>
                    <a:lnTo>
                      <a:pt x="484" y="1519"/>
                    </a:lnTo>
                    <a:lnTo>
                      <a:pt x="484" y="1517"/>
                    </a:lnTo>
                    <a:lnTo>
                      <a:pt x="485" y="1517"/>
                    </a:lnTo>
                    <a:lnTo>
                      <a:pt x="485" y="1514"/>
                    </a:lnTo>
                    <a:lnTo>
                      <a:pt x="487" y="1514"/>
                    </a:lnTo>
                    <a:lnTo>
                      <a:pt x="487" y="1512"/>
                    </a:lnTo>
                    <a:lnTo>
                      <a:pt x="489" y="1512"/>
                    </a:lnTo>
                    <a:lnTo>
                      <a:pt x="489" y="1509"/>
                    </a:lnTo>
                    <a:lnTo>
                      <a:pt x="490" y="1509"/>
                    </a:lnTo>
                    <a:lnTo>
                      <a:pt x="490" y="1507"/>
                    </a:lnTo>
                    <a:lnTo>
                      <a:pt x="492" y="1507"/>
                    </a:lnTo>
                    <a:lnTo>
                      <a:pt x="492" y="1504"/>
                    </a:lnTo>
                    <a:lnTo>
                      <a:pt x="494" y="1504"/>
                    </a:lnTo>
                    <a:lnTo>
                      <a:pt x="494" y="1502"/>
                    </a:lnTo>
                    <a:lnTo>
                      <a:pt x="495" y="1502"/>
                    </a:lnTo>
                    <a:lnTo>
                      <a:pt x="495" y="1499"/>
                    </a:lnTo>
                    <a:lnTo>
                      <a:pt x="497" y="1499"/>
                    </a:lnTo>
                    <a:lnTo>
                      <a:pt x="497" y="1497"/>
                    </a:lnTo>
                    <a:lnTo>
                      <a:pt x="499" y="1497"/>
                    </a:lnTo>
                    <a:lnTo>
                      <a:pt x="499" y="1494"/>
                    </a:lnTo>
                    <a:lnTo>
                      <a:pt x="500" y="1494"/>
                    </a:lnTo>
                    <a:lnTo>
                      <a:pt x="500" y="1490"/>
                    </a:lnTo>
                    <a:lnTo>
                      <a:pt x="502" y="1490"/>
                    </a:lnTo>
                    <a:lnTo>
                      <a:pt x="502" y="1489"/>
                    </a:lnTo>
                    <a:lnTo>
                      <a:pt x="504" y="1489"/>
                    </a:lnTo>
                    <a:lnTo>
                      <a:pt x="504" y="1485"/>
                    </a:lnTo>
                    <a:lnTo>
                      <a:pt x="505" y="1485"/>
                    </a:lnTo>
                    <a:lnTo>
                      <a:pt x="505" y="1484"/>
                    </a:lnTo>
                    <a:lnTo>
                      <a:pt x="507" y="1484"/>
                    </a:lnTo>
                    <a:lnTo>
                      <a:pt x="507" y="1480"/>
                    </a:lnTo>
                    <a:lnTo>
                      <a:pt x="509" y="1480"/>
                    </a:lnTo>
                    <a:lnTo>
                      <a:pt x="509" y="1479"/>
                    </a:lnTo>
                    <a:lnTo>
                      <a:pt x="510" y="1479"/>
                    </a:lnTo>
                    <a:lnTo>
                      <a:pt x="510" y="1475"/>
                    </a:lnTo>
                    <a:lnTo>
                      <a:pt x="512" y="1475"/>
                    </a:lnTo>
                    <a:lnTo>
                      <a:pt x="512" y="1474"/>
                    </a:lnTo>
                    <a:lnTo>
                      <a:pt x="514" y="1474"/>
                    </a:lnTo>
                    <a:lnTo>
                      <a:pt x="514" y="1470"/>
                    </a:lnTo>
                    <a:lnTo>
                      <a:pt x="515" y="1470"/>
                    </a:lnTo>
                    <a:lnTo>
                      <a:pt x="515" y="1469"/>
                    </a:lnTo>
                    <a:lnTo>
                      <a:pt x="517" y="1469"/>
                    </a:lnTo>
                    <a:lnTo>
                      <a:pt x="517" y="1465"/>
                    </a:lnTo>
                    <a:lnTo>
                      <a:pt x="519" y="1465"/>
                    </a:lnTo>
                    <a:lnTo>
                      <a:pt x="519" y="1462"/>
                    </a:lnTo>
                    <a:lnTo>
                      <a:pt x="520" y="1462"/>
                    </a:lnTo>
                    <a:lnTo>
                      <a:pt x="520" y="1460"/>
                    </a:lnTo>
                    <a:lnTo>
                      <a:pt x="522" y="1460"/>
                    </a:lnTo>
                    <a:lnTo>
                      <a:pt x="522" y="1457"/>
                    </a:lnTo>
                    <a:lnTo>
                      <a:pt x="524" y="1457"/>
                    </a:lnTo>
                    <a:lnTo>
                      <a:pt x="524" y="1455"/>
                    </a:lnTo>
                    <a:lnTo>
                      <a:pt x="525" y="1455"/>
                    </a:lnTo>
                    <a:lnTo>
                      <a:pt x="525" y="1452"/>
                    </a:lnTo>
                    <a:lnTo>
                      <a:pt x="527" y="1452"/>
                    </a:lnTo>
                    <a:lnTo>
                      <a:pt x="527" y="1450"/>
                    </a:lnTo>
                    <a:lnTo>
                      <a:pt x="529" y="1450"/>
                    </a:lnTo>
                    <a:lnTo>
                      <a:pt x="529" y="1447"/>
                    </a:lnTo>
                    <a:lnTo>
                      <a:pt x="530" y="1447"/>
                    </a:lnTo>
                    <a:lnTo>
                      <a:pt x="530" y="1445"/>
                    </a:lnTo>
                    <a:lnTo>
                      <a:pt x="532" y="1445"/>
                    </a:lnTo>
                    <a:lnTo>
                      <a:pt x="532" y="1442"/>
                    </a:lnTo>
                    <a:lnTo>
                      <a:pt x="534" y="1442"/>
                    </a:lnTo>
                    <a:lnTo>
                      <a:pt x="534" y="1440"/>
                    </a:lnTo>
                    <a:lnTo>
                      <a:pt x="535" y="1440"/>
                    </a:lnTo>
                    <a:lnTo>
                      <a:pt x="535" y="1437"/>
                    </a:lnTo>
                    <a:lnTo>
                      <a:pt x="537" y="1437"/>
                    </a:lnTo>
                    <a:lnTo>
                      <a:pt x="537" y="1434"/>
                    </a:lnTo>
                    <a:lnTo>
                      <a:pt x="539" y="1434"/>
                    </a:lnTo>
                    <a:lnTo>
                      <a:pt x="539" y="1432"/>
                    </a:lnTo>
                    <a:lnTo>
                      <a:pt x="540" y="1432"/>
                    </a:lnTo>
                    <a:lnTo>
                      <a:pt x="540" y="1429"/>
                    </a:lnTo>
                    <a:lnTo>
                      <a:pt x="542" y="1429"/>
                    </a:lnTo>
                    <a:lnTo>
                      <a:pt x="542" y="1427"/>
                    </a:lnTo>
                    <a:lnTo>
                      <a:pt x="544" y="1427"/>
                    </a:lnTo>
                    <a:lnTo>
                      <a:pt x="544" y="1424"/>
                    </a:lnTo>
                    <a:lnTo>
                      <a:pt x="545" y="1424"/>
                    </a:lnTo>
                    <a:lnTo>
                      <a:pt x="545" y="1422"/>
                    </a:lnTo>
                    <a:lnTo>
                      <a:pt x="547" y="1422"/>
                    </a:lnTo>
                    <a:lnTo>
                      <a:pt x="547" y="1419"/>
                    </a:lnTo>
                    <a:lnTo>
                      <a:pt x="549" y="1419"/>
                    </a:lnTo>
                    <a:lnTo>
                      <a:pt x="549" y="1417"/>
                    </a:lnTo>
                    <a:lnTo>
                      <a:pt x="550" y="1417"/>
                    </a:lnTo>
                    <a:lnTo>
                      <a:pt x="550" y="1414"/>
                    </a:lnTo>
                    <a:lnTo>
                      <a:pt x="552" y="1414"/>
                    </a:lnTo>
                    <a:lnTo>
                      <a:pt x="552" y="1412"/>
                    </a:lnTo>
                    <a:lnTo>
                      <a:pt x="554" y="1412"/>
                    </a:lnTo>
                    <a:lnTo>
                      <a:pt x="554" y="1409"/>
                    </a:lnTo>
                    <a:lnTo>
                      <a:pt x="555" y="1409"/>
                    </a:lnTo>
                    <a:lnTo>
                      <a:pt x="555" y="1407"/>
                    </a:lnTo>
                    <a:lnTo>
                      <a:pt x="557" y="1407"/>
                    </a:lnTo>
                    <a:lnTo>
                      <a:pt x="557" y="1405"/>
                    </a:lnTo>
                    <a:lnTo>
                      <a:pt x="559" y="1405"/>
                    </a:lnTo>
                    <a:lnTo>
                      <a:pt x="559" y="1402"/>
                    </a:lnTo>
                    <a:lnTo>
                      <a:pt x="560" y="1402"/>
                    </a:lnTo>
                    <a:lnTo>
                      <a:pt x="560" y="1400"/>
                    </a:lnTo>
                    <a:lnTo>
                      <a:pt x="562" y="1400"/>
                    </a:lnTo>
                    <a:lnTo>
                      <a:pt x="562" y="1397"/>
                    </a:lnTo>
                    <a:lnTo>
                      <a:pt x="564" y="1397"/>
                    </a:lnTo>
                    <a:lnTo>
                      <a:pt x="564" y="1395"/>
                    </a:lnTo>
                    <a:lnTo>
                      <a:pt x="565" y="1395"/>
                    </a:lnTo>
                    <a:lnTo>
                      <a:pt x="565" y="1394"/>
                    </a:lnTo>
                    <a:lnTo>
                      <a:pt x="567" y="1394"/>
                    </a:lnTo>
                    <a:lnTo>
                      <a:pt x="567" y="1390"/>
                    </a:lnTo>
                    <a:lnTo>
                      <a:pt x="569" y="1390"/>
                    </a:lnTo>
                    <a:lnTo>
                      <a:pt x="569" y="1389"/>
                    </a:lnTo>
                    <a:lnTo>
                      <a:pt x="570" y="1389"/>
                    </a:lnTo>
                    <a:lnTo>
                      <a:pt x="570" y="1385"/>
                    </a:lnTo>
                    <a:lnTo>
                      <a:pt x="572" y="1385"/>
                    </a:lnTo>
                    <a:lnTo>
                      <a:pt x="572" y="1384"/>
                    </a:lnTo>
                    <a:lnTo>
                      <a:pt x="574" y="1384"/>
                    </a:lnTo>
                    <a:lnTo>
                      <a:pt x="574" y="1380"/>
                    </a:lnTo>
                    <a:lnTo>
                      <a:pt x="575" y="1380"/>
                    </a:lnTo>
                    <a:lnTo>
                      <a:pt x="575" y="1379"/>
                    </a:lnTo>
                    <a:lnTo>
                      <a:pt x="577" y="1379"/>
                    </a:lnTo>
                    <a:lnTo>
                      <a:pt x="577" y="1377"/>
                    </a:lnTo>
                    <a:lnTo>
                      <a:pt x="579" y="1377"/>
                    </a:lnTo>
                    <a:lnTo>
                      <a:pt x="579" y="1374"/>
                    </a:lnTo>
                    <a:lnTo>
                      <a:pt x="580" y="1374"/>
                    </a:lnTo>
                    <a:lnTo>
                      <a:pt x="580" y="1372"/>
                    </a:lnTo>
                    <a:lnTo>
                      <a:pt x="582" y="1372"/>
                    </a:lnTo>
                    <a:lnTo>
                      <a:pt x="582" y="1369"/>
                    </a:lnTo>
                    <a:lnTo>
                      <a:pt x="584" y="1369"/>
                    </a:lnTo>
                    <a:lnTo>
                      <a:pt x="584" y="1367"/>
                    </a:lnTo>
                    <a:lnTo>
                      <a:pt x="585" y="1367"/>
                    </a:lnTo>
                    <a:lnTo>
                      <a:pt x="585" y="1365"/>
                    </a:lnTo>
                    <a:lnTo>
                      <a:pt x="587" y="1365"/>
                    </a:lnTo>
                    <a:lnTo>
                      <a:pt x="587" y="1362"/>
                    </a:lnTo>
                    <a:lnTo>
                      <a:pt x="589" y="1362"/>
                    </a:lnTo>
                    <a:lnTo>
                      <a:pt x="589" y="1360"/>
                    </a:lnTo>
                    <a:lnTo>
                      <a:pt x="590" y="1360"/>
                    </a:lnTo>
                    <a:lnTo>
                      <a:pt x="590" y="1357"/>
                    </a:lnTo>
                    <a:lnTo>
                      <a:pt x="592" y="1357"/>
                    </a:lnTo>
                    <a:lnTo>
                      <a:pt x="592" y="1355"/>
                    </a:lnTo>
                    <a:lnTo>
                      <a:pt x="594" y="1355"/>
                    </a:lnTo>
                    <a:lnTo>
                      <a:pt x="594" y="1354"/>
                    </a:lnTo>
                    <a:lnTo>
                      <a:pt x="595" y="1354"/>
                    </a:lnTo>
                    <a:lnTo>
                      <a:pt x="595" y="1350"/>
                    </a:lnTo>
                    <a:lnTo>
                      <a:pt x="597" y="1350"/>
                    </a:lnTo>
                    <a:lnTo>
                      <a:pt x="597" y="1349"/>
                    </a:lnTo>
                    <a:lnTo>
                      <a:pt x="599" y="1349"/>
                    </a:lnTo>
                    <a:lnTo>
                      <a:pt x="599" y="1345"/>
                    </a:lnTo>
                    <a:lnTo>
                      <a:pt x="600" y="1345"/>
                    </a:lnTo>
                    <a:lnTo>
                      <a:pt x="600" y="1344"/>
                    </a:lnTo>
                    <a:lnTo>
                      <a:pt x="602" y="1344"/>
                    </a:lnTo>
                    <a:lnTo>
                      <a:pt x="602" y="1340"/>
                    </a:lnTo>
                    <a:lnTo>
                      <a:pt x="604" y="1340"/>
                    </a:lnTo>
                    <a:lnTo>
                      <a:pt x="604" y="1339"/>
                    </a:lnTo>
                    <a:lnTo>
                      <a:pt x="605" y="1339"/>
                    </a:lnTo>
                    <a:lnTo>
                      <a:pt x="605" y="1337"/>
                    </a:lnTo>
                    <a:lnTo>
                      <a:pt x="607" y="1337"/>
                    </a:lnTo>
                    <a:lnTo>
                      <a:pt x="607" y="1334"/>
                    </a:lnTo>
                    <a:lnTo>
                      <a:pt x="609" y="1334"/>
                    </a:lnTo>
                    <a:lnTo>
                      <a:pt x="609" y="1332"/>
                    </a:lnTo>
                    <a:lnTo>
                      <a:pt x="610" y="1332"/>
                    </a:lnTo>
                    <a:lnTo>
                      <a:pt x="610" y="1329"/>
                    </a:lnTo>
                    <a:lnTo>
                      <a:pt x="612" y="1329"/>
                    </a:lnTo>
                    <a:lnTo>
                      <a:pt x="612" y="1327"/>
                    </a:lnTo>
                    <a:lnTo>
                      <a:pt x="614" y="1327"/>
                    </a:lnTo>
                    <a:lnTo>
                      <a:pt x="614" y="1325"/>
                    </a:lnTo>
                    <a:lnTo>
                      <a:pt x="615" y="1325"/>
                    </a:lnTo>
                    <a:lnTo>
                      <a:pt x="615" y="1322"/>
                    </a:lnTo>
                    <a:lnTo>
                      <a:pt x="617" y="1322"/>
                    </a:lnTo>
                    <a:lnTo>
                      <a:pt x="617" y="1320"/>
                    </a:lnTo>
                    <a:lnTo>
                      <a:pt x="619" y="1320"/>
                    </a:lnTo>
                    <a:lnTo>
                      <a:pt x="619" y="1317"/>
                    </a:lnTo>
                    <a:lnTo>
                      <a:pt x="620" y="1317"/>
                    </a:lnTo>
                    <a:lnTo>
                      <a:pt x="620" y="1315"/>
                    </a:lnTo>
                    <a:lnTo>
                      <a:pt x="622" y="1315"/>
                    </a:lnTo>
                    <a:lnTo>
                      <a:pt x="622" y="1314"/>
                    </a:lnTo>
                    <a:lnTo>
                      <a:pt x="624" y="1314"/>
                    </a:lnTo>
                    <a:lnTo>
                      <a:pt x="624" y="1310"/>
                    </a:lnTo>
                    <a:lnTo>
                      <a:pt x="625" y="1310"/>
                    </a:lnTo>
                    <a:lnTo>
                      <a:pt x="625" y="1309"/>
                    </a:lnTo>
                    <a:lnTo>
                      <a:pt x="627" y="1309"/>
                    </a:lnTo>
                    <a:lnTo>
                      <a:pt x="627" y="1305"/>
                    </a:lnTo>
                    <a:lnTo>
                      <a:pt x="629" y="1305"/>
                    </a:lnTo>
                    <a:lnTo>
                      <a:pt x="629" y="1304"/>
                    </a:lnTo>
                    <a:lnTo>
                      <a:pt x="630" y="1304"/>
                    </a:lnTo>
                    <a:lnTo>
                      <a:pt x="630" y="1302"/>
                    </a:lnTo>
                    <a:lnTo>
                      <a:pt x="632" y="1302"/>
                    </a:lnTo>
                    <a:lnTo>
                      <a:pt x="632" y="1299"/>
                    </a:lnTo>
                    <a:lnTo>
                      <a:pt x="634" y="1299"/>
                    </a:lnTo>
                    <a:lnTo>
                      <a:pt x="634" y="1297"/>
                    </a:lnTo>
                    <a:lnTo>
                      <a:pt x="635" y="1297"/>
                    </a:lnTo>
                    <a:lnTo>
                      <a:pt x="635" y="1295"/>
                    </a:lnTo>
                    <a:lnTo>
                      <a:pt x="637" y="1295"/>
                    </a:lnTo>
                    <a:lnTo>
                      <a:pt x="637" y="1292"/>
                    </a:lnTo>
                    <a:lnTo>
                      <a:pt x="639" y="1292"/>
                    </a:lnTo>
                    <a:lnTo>
                      <a:pt x="639" y="1290"/>
                    </a:lnTo>
                    <a:lnTo>
                      <a:pt x="640" y="1290"/>
                    </a:lnTo>
                    <a:lnTo>
                      <a:pt x="640" y="1289"/>
                    </a:lnTo>
                    <a:lnTo>
                      <a:pt x="642" y="1289"/>
                    </a:lnTo>
                    <a:lnTo>
                      <a:pt x="642" y="1285"/>
                    </a:lnTo>
                    <a:lnTo>
                      <a:pt x="644" y="1285"/>
                    </a:lnTo>
                    <a:lnTo>
                      <a:pt x="644" y="1284"/>
                    </a:lnTo>
                    <a:lnTo>
                      <a:pt x="645" y="1284"/>
                    </a:lnTo>
                    <a:lnTo>
                      <a:pt x="645" y="1282"/>
                    </a:lnTo>
                    <a:lnTo>
                      <a:pt x="647" y="1282"/>
                    </a:lnTo>
                    <a:lnTo>
                      <a:pt x="647" y="1280"/>
                    </a:lnTo>
                    <a:lnTo>
                      <a:pt x="649" y="1280"/>
                    </a:lnTo>
                    <a:lnTo>
                      <a:pt x="649" y="1277"/>
                    </a:lnTo>
                    <a:lnTo>
                      <a:pt x="650" y="1277"/>
                    </a:lnTo>
                    <a:lnTo>
                      <a:pt x="650" y="1275"/>
                    </a:lnTo>
                    <a:lnTo>
                      <a:pt x="652" y="1275"/>
                    </a:lnTo>
                    <a:lnTo>
                      <a:pt x="652" y="1274"/>
                    </a:lnTo>
                    <a:lnTo>
                      <a:pt x="654" y="1274"/>
                    </a:lnTo>
                    <a:lnTo>
                      <a:pt x="654" y="1270"/>
                    </a:lnTo>
                    <a:lnTo>
                      <a:pt x="655" y="1270"/>
                    </a:lnTo>
                    <a:lnTo>
                      <a:pt x="655" y="1269"/>
                    </a:lnTo>
                    <a:lnTo>
                      <a:pt x="657" y="1269"/>
                    </a:lnTo>
                    <a:lnTo>
                      <a:pt x="657" y="1267"/>
                    </a:lnTo>
                    <a:lnTo>
                      <a:pt x="659" y="1267"/>
                    </a:lnTo>
                    <a:lnTo>
                      <a:pt x="659" y="1264"/>
                    </a:lnTo>
                    <a:lnTo>
                      <a:pt x="660" y="1264"/>
                    </a:lnTo>
                    <a:lnTo>
                      <a:pt x="660" y="1262"/>
                    </a:lnTo>
                    <a:lnTo>
                      <a:pt x="662" y="1262"/>
                    </a:lnTo>
                    <a:lnTo>
                      <a:pt x="662" y="1260"/>
                    </a:lnTo>
                    <a:lnTo>
                      <a:pt x="664" y="1260"/>
                    </a:lnTo>
                    <a:lnTo>
                      <a:pt x="664" y="1257"/>
                    </a:lnTo>
                    <a:lnTo>
                      <a:pt x="665" y="1257"/>
                    </a:lnTo>
                    <a:lnTo>
                      <a:pt x="665" y="1255"/>
                    </a:lnTo>
                    <a:lnTo>
                      <a:pt x="667" y="1255"/>
                    </a:lnTo>
                    <a:lnTo>
                      <a:pt x="667" y="1254"/>
                    </a:lnTo>
                    <a:lnTo>
                      <a:pt x="669" y="1254"/>
                    </a:lnTo>
                    <a:lnTo>
                      <a:pt x="669" y="1250"/>
                    </a:lnTo>
                    <a:lnTo>
                      <a:pt x="670" y="1250"/>
                    </a:lnTo>
                    <a:lnTo>
                      <a:pt x="670" y="1249"/>
                    </a:lnTo>
                    <a:lnTo>
                      <a:pt x="672" y="1249"/>
                    </a:lnTo>
                    <a:lnTo>
                      <a:pt x="672" y="1247"/>
                    </a:lnTo>
                    <a:lnTo>
                      <a:pt x="674" y="1247"/>
                    </a:lnTo>
                    <a:lnTo>
                      <a:pt x="674" y="1245"/>
                    </a:lnTo>
                    <a:lnTo>
                      <a:pt x="675" y="1245"/>
                    </a:lnTo>
                    <a:lnTo>
                      <a:pt x="675" y="1242"/>
                    </a:lnTo>
                    <a:lnTo>
                      <a:pt x="677" y="1242"/>
                    </a:lnTo>
                    <a:lnTo>
                      <a:pt x="677" y="1240"/>
                    </a:lnTo>
                    <a:lnTo>
                      <a:pt x="679" y="1240"/>
                    </a:lnTo>
                    <a:lnTo>
                      <a:pt x="679" y="1239"/>
                    </a:lnTo>
                    <a:lnTo>
                      <a:pt x="680" y="1239"/>
                    </a:lnTo>
                    <a:lnTo>
                      <a:pt x="680" y="1235"/>
                    </a:lnTo>
                    <a:lnTo>
                      <a:pt x="682" y="1235"/>
                    </a:lnTo>
                    <a:lnTo>
                      <a:pt x="682" y="1234"/>
                    </a:lnTo>
                    <a:lnTo>
                      <a:pt x="684" y="1234"/>
                    </a:lnTo>
                    <a:lnTo>
                      <a:pt x="684" y="1232"/>
                    </a:lnTo>
                    <a:lnTo>
                      <a:pt x="685" y="1232"/>
                    </a:lnTo>
                    <a:lnTo>
                      <a:pt x="685" y="1229"/>
                    </a:lnTo>
                    <a:lnTo>
                      <a:pt x="687" y="1229"/>
                    </a:lnTo>
                    <a:lnTo>
                      <a:pt x="687" y="1227"/>
                    </a:lnTo>
                    <a:lnTo>
                      <a:pt x="689" y="1227"/>
                    </a:lnTo>
                    <a:lnTo>
                      <a:pt x="689" y="1225"/>
                    </a:lnTo>
                    <a:lnTo>
                      <a:pt x="690" y="1225"/>
                    </a:lnTo>
                    <a:lnTo>
                      <a:pt x="690" y="1224"/>
                    </a:lnTo>
                    <a:lnTo>
                      <a:pt x="692" y="1224"/>
                    </a:lnTo>
                    <a:lnTo>
                      <a:pt x="692" y="1220"/>
                    </a:lnTo>
                    <a:lnTo>
                      <a:pt x="694" y="1220"/>
                    </a:lnTo>
                    <a:lnTo>
                      <a:pt x="694" y="1219"/>
                    </a:lnTo>
                    <a:lnTo>
                      <a:pt x="695" y="1219"/>
                    </a:lnTo>
                    <a:lnTo>
                      <a:pt x="695" y="1217"/>
                    </a:lnTo>
                    <a:lnTo>
                      <a:pt x="697" y="1217"/>
                    </a:lnTo>
                    <a:lnTo>
                      <a:pt x="697" y="1215"/>
                    </a:lnTo>
                    <a:lnTo>
                      <a:pt x="699" y="1215"/>
                    </a:lnTo>
                    <a:lnTo>
                      <a:pt x="699" y="1212"/>
                    </a:lnTo>
                    <a:lnTo>
                      <a:pt x="700" y="1212"/>
                    </a:lnTo>
                    <a:lnTo>
                      <a:pt x="700" y="1210"/>
                    </a:lnTo>
                    <a:lnTo>
                      <a:pt x="702" y="1210"/>
                    </a:lnTo>
                    <a:lnTo>
                      <a:pt x="702" y="1209"/>
                    </a:lnTo>
                    <a:lnTo>
                      <a:pt x="704" y="1209"/>
                    </a:lnTo>
                    <a:lnTo>
                      <a:pt x="704" y="1207"/>
                    </a:lnTo>
                    <a:lnTo>
                      <a:pt x="705" y="1207"/>
                    </a:lnTo>
                    <a:lnTo>
                      <a:pt x="705" y="1204"/>
                    </a:lnTo>
                    <a:lnTo>
                      <a:pt x="707" y="1204"/>
                    </a:lnTo>
                    <a:lnTo>
                      <a:pt x="707" y="1202"/>
                    </a:lnTo>
                    <a:lnTo>
                      <a:pt x="709" y="1202"/>
                    </a:lnTo>
                    <a:lnTo>
                      <a:pt x="709" y="1200"/>
                    </a:lnTo>
                    <a:lnTo>
                      <a:pt x="710" y="1200"/>
                    </a:lnTo>
                    <a:lnTo>
                      <a:pt x="710" y="1199"/>
                    </a:lnTo>
                    <a:lnTo>
                      <a:pt x="712" y="1199"/>
                    </a:lnTo>
                    <a:lnTo>
                      <a:pt x="712" y="1195"/>
                    </a:lnTo>
                    <a:lnTo>
                      <a:pt x="714" y="1195"/>
                    </a:lnTo>
                    <a:lnTo>
                      <a:pt x="714" y="1194"/>
                    </a:lnTo>
                    <a:lnTo>
                      <a:pt x="715" y="1194"/>
                    </a:lnTo>
                    <a:lnTo>
                      <a:pt x="715" y="1192"/>
                    </a:lnTo>
                    <a:lnTo>
                      <a:pt x="717" y="1192"/>
                    </a:lnTo>
                    <a:lnTo>
                      <a:pt x="717" y="1190"/>
                    </a:lnTo>
                    <a:lnTo>
                      <a:pt x="719" y="1190"/>
                    </a:lnTo>
                    <a:lnTo>
                      <a:pt x="719" y="1187"/>
                    </a:lnTo>
                    <a:lnTo>
                      <a:pt x="720" y="1187"/>
                    </a:lnTo>
                    <a:lnTo>
                      <a:pt x="720" y="1185"/>
                    </a:lnTo>
                    <a:lnTo>
                      <a:pt x="722" y="1185"/>
                    </a:lnTo>
                    <a:lnTo>
                      <a:pt x="722" y="1184"/>
                    </a:lnTo>
                    <a:lnTo>
                      <a:pt x="724" y="1184"/>
                    </a:lnTo>
                    <a:lnTo>
                      <a:pt x="724" y="1182"/>
                    </a:lnTo>
                    <a:lnTo>
                      <a:pt x="725" y="1182"/>
                    </a:lnTo>
                    <a:lnTo>
                      <a:pt x="725" y="1180"/>
                    </a:lnTo>
                    <a:lnTo>
                      <a:pt x="727" y="1180"/>
                    </a:lnTo>
                    <a:lnTo>
                      <a:pt x="727" y="1177"/>
                    </a:lnTo>
                    <a:lnTo>
                      <a:pt x="729" y="1177"/>
                    </a:lnTo>
                    <a:lnTo>
                      <a:pt x="729" y="1175"/>
                    </a:lnTo>
                    <a:lnTo>
                      <a:pt x="730" y="1175"/>
                    </a:lnTo>
                    <a:lnTo>
                      <a:pt x="730" y="1174"/>
                    </a:lnTo>
                    <a:lnTo>
                      <a:pt x="732" y="1174"/>
                    </a:lnTo>
                    <a:lnTo>
                      <a:pt x="732" y="1172"/>
                    </a:lnTo>
                    <a:lnTo>
                      <a:pt x="734" y="1172"/>
                    </a:lnTo>
                    <a:lnTo>
                      <a:pt x="734" y="1170"/>
                    </a:lnTo>
                    <a:lnTo>
                      <a:pt x="735" y="1170"/>
                    </a:lnTo>
                    <a:lnTo>
                      <a:pt x="735" y="1167"/>
                    </a:lnTo>
                    <a:lnTo>
                      <a:pt x="737" y="1167"/>
                    </a:lnTo>
                    <a:lnTo>
                      <a:pt x="737" y="1165"/>
                    </a:lnTo>
                    <a:lnTo>
                      <a:pt x="739" y="1165"/>
                    </a:lnTo>
                    <a:lnTo>
                      <a:pt x="739" y="1164"/>
                    </a:lnTo>
                    <a:lnTo>
                      <a:pt x="740" y="1164"/>
                    </a:lnTo>
                    <a:lnTo>
                      <a:pt x="740" y="1162"/>
                    </a:lnTo>
                    <a:lnTo>
                      <a:pt x="742" y="1162"/>
                    </a:lnTo>
                    <a:lnTo>
                      <a:pt x="742" y="1160"/>
                    </a:lnTo>
                    <a:lnTo>
                      <a:pt x="744" y="1160"/>
                    </a:lnTo>
                    <a:lnTo>
                      <a:pt x="744" y="1159"/>
                    </a:lnTo>
                    <a:lnTo>
                      <a:pt x="745" y="1159"/>
                    </a:lnTo>
                    <a:lnTo>
                      <a:pt x="745" y="1155"/>
                    </a:lnTo>
                    <a:lnTo>
                      <a:pt x="747" y="1155"/>
                    </a:lnTo>
                    <a:lnTo>
                      <a:pt x="747" y="1154"/>
                    </a:lnTo>
                    <a:lnTo>
                      <a:pt x="749" y="1154"/>
                    </a:lnTo>
                    <a:lnTo>
                      <a:pt x="749" y="1152"/>
                    </a:lnTo>
                    <a:lnTo>
                      <a:pt x="750" y="1152"/>
                    </a:lnTo>
                    <a:lnTo>
                      <a:pt x="750" y="1150"/>
                    </a:lnTo>
                    <a:lnTo>
                      <a:pt x="752" y="1150"/>
                    </a:lnTo>
                    <a:lnTo>
                      <a:pt x="752" y="1149"/>
                    </a:lnTo>
                    <a:lnTo>
                      <a:pt x="754" y="1149"/>
                    </a:lnTo>
                    <a:lnTo>
                      <a:pt x="754" y="1147"/>
                    </a:lnTo>
                    <a:lnTo>
                      <a:pt x="755" y="1147"/>
                    </a:lnTo>
                    <a:lnTo>
                      <a:pt x="755" y="1144"/>
                    </a:lnTo>
                    <a:lnTo>
                      <a:pt x="757" y="1144"/>
                    </a:lnTo>
                    <a:lnTo>
                      <a:pt x="757" y="1142"/>
                    </a:lnTo>
                    <a:lnTo>
                      <a:pt x="759" y="1142"/>
                    </a:lnTo>
                    <a:lnTo>
                      <a:pt x="759" y="1140"/>
                    </a:lnTo>
                    <a:lnTo>
                      <a:pt x="760" y="1140"/>
                    </a:lnTo>
                    <a:lnTo>
                      <a:pt x="760" y="1139"/>
                    </a:lnTo>
                    <a:lnTo>
                      <a:pt x="762" y="1139"/>
                    </a:lnTo>
                    <a:lnTo>
                      <a:pt x="762" y="1137"/>
                    </a:lnTo>
                    <a:lnTo>
                      <a:pt x="764" y="1137"/>
                    </a:lnTo>
                    <a:lnTo>
                      <a:pt x="764" y="1135"/>
                    </a:lnTo>
                    <a:lnTo>
                      <a:pt x="765" y="1135"/>
                    </a:lnTo>
                    <a:lnTo>
                      <a:pt x="765" y="1132"/>
                    </a:lnTo>
                    <a:lnTo>
                      <a:pt x="767" y="1132"/>
                    </a:lnTo>
                    <a:lnTo>
                      <a:pt x="767" y="1130"/>
                    </a:lnTo>
                    <a:lnTo>
                      <a:pt x="769" y="1130"/>
                    </a:lnTo>
                    <a:lnTo>
                      <a:pt x="769" y="1129"/>
                    </a:lnTo>
                    <a:lnTo>
                      <a:pt x="770" y="1129"/>
                    </a:lnTo>
                    <a:lnTo>
                      <a:pt x="770" y="1127"/>
                    </a:lnTo>
                    <a:lnTo>
                      <a:pt x="772" y="1127"/>
                    </a:lnTo>
                    <a:lnTo>
                      <a:pt x="772" y="1125"/>
                    </a:lnTo>
                    <a:lnTo>
                      <a:pt x="774" y="1125"/>
                    </a:lnTo>
                    <a:lnTo>
                      <a:pt x="774" y="1122"/>
                    </a:lnTo>
                    <a:lnTo>
                      <a:pt x="775" y="1122"/>
                    </a:lnTo>
                    <a:lnTo>
                      <a:pt x="775" y="1120"/>
                    </a:lnTo>
                    <a:lnTo>
                      <a:pt x="777" y="1120"/>
                    </a:lnTo>
                    <a:lnTo>
                      <a:pt x="777" y="1119"/>
                    </a:lnTo>
                    <a:lnTo>
                      <a:pt x="779" y="1119"/>
                    </a:lnTo>
                    <a:lnTo>
                      <a:pt x="779" y="1117"/>
                    </a:lnTo>
                    <a:lnTo>
                      <a:pt x="780" y="1117"/>
                    </a:lnTo>
                    <a:lnTo>
                      <a:pt x="780" y="1115"/>
                    </a:lnTo>
                    <a:lnTo>
                      <a:pt x="782" y="1115"/>
                    </a:lnTo>
                    <a:lnTo>
                      <a:pt x="782" y="1114"/>
                    </a:lnTo>
                    <a:lnTo>
                      <a:pt x="784" y="1114"/>
                    </a:lnTo>
                    <a:lnTo>
                      <a:pt x="784" y="1110"/>
                    </a:lnTo>
                    <a:lnTo>
                      <a:pt x="785" y="1110"/>
                    </a:lnTo>
                    <a:lnTo>
                      <a:pt x="785" y="1109"/>
                    </a:lnTo>
                    <a:lnTo>
                      <a:pt x="787" y="1109"/>
                    </a:lnTo>
                    <a:lnTo>
                      <a:pt x="787" y="1107"/>
                    </a:lnTo>
                    <a:lnTo>
                      <a:pt x="789" y="1107"/>
                    </a:lnTo>
                    <a:lnTo>
                      <a:pt x="789" y="1105"/>
                    </a:lnTo>
                    <a:lnTo>
                      <a:pt x="790" y="1105"/>
                    </a:lnTo>
                    <a:lnTo>
                      <a:pt x="790" y="1104"/>
                    </a:lnTo>
                    <a:lnTo>
                      <a:pt x="792" y="1104"/>
                    </a:lnTo>
                    <a:lnTo>
                      <a:pt x="792" y="1102"/>
                    </a:lnTo>
                    <a:lnTo>
                      <a:pt x="794" y="1102"/>
                    </a:lnTo>
                    <a:lnTo>
                      <a:pt x="794" y="1099"/>
                    </a:lnTo>
                    <a:lnTo>
                      <a:pt x="795" y="1099"/>
                    </a:lnTo>
                    <a:lnTo>
                      <a:pt x="795" y="1097"/>
                    </a:lnTo>
                    <a:lnTo>
                      <a:pt x="797" y="1097"/>
                    </a:lnTo>
                    <a:lnTo>
                      <a:pt x="797" y="1095"/>
                    </a:lnTo>
                    <a:lnTo>
                      <a:pt x="799" y="1095"/>
                    </a:lnTo>
                    <a:lnTo>
                      <a:pt x="799" y="1094"/>
                    </a:lnTo>
                    <a:lnTo>
                      <a:pt x="800" y="1094"/>
                    </a:lnTo>
                    <a:lnTo>
                      <a:pt x="800" y="1092"/>
                    </a:lnTo>
                    <a:lnTo>
                      <a:pt x="802" y="1092"/>
                    </a:lnTo>
                    <a:lnTo>
                      <a:pt x="802" y="1090"/>
                    </a:lnTo>
                    <a:lnTo>
                      <a:pt x="804" y="1090"/>
                    </a:lnTo>
                    <a:lnTo>
                      <a:pt x="804" y="1089"/>
                    </a:lnTo>
                    <a:lnTo>
                      <a:pt x="805" y="1089"/>
                    </a:lnTo>
                    <a:lnTo>
                      <a:pt x="805" y="1092"/>
                    </a:lnTo>
                    <a:lnTo>
                      <a:pt x="804" y="1092"/>
                    </a:lnTo>
                    <a:lnTo>
                      <a:pt x="804" y="1094"/>
                    </a:lnTo>
                    <a:lnTo>
                      <a:pt x="802" y="1094"/>
                    </a:lnTo>
                    <a:lnTo>
                      <a:pt x="802" y="1095"/>
                    </a:lnTo>
                    <a:lnTo>
                      <a:pt x="800" y="1095"/>
                    </a:lnTo>
                    <a:lnTo>
                      <a:pt x="800" y="1097"/>
                    </a:lnTo>
                    <a:lnTo>
                      <a:pt x="799" y="1097"/>
                    </a:lnTo>
                    <a:lnTo>
                      <a:pt x="799" y="1099"/>
                    </a:lnTo>
                    <a:lnTo>
                      <a:pt x="797" y="1099"/>
                    </a:lnTo>
                    <a:lnTo>
                      <a:pt x="797" y="1100"/>
                    </a:lnTo>
                    <a:lnTo>
                      <a:pt x="795" y="1100"/>
                    </a:lnTo>
                    <a:lnTo>
                      <a:pt x="795" y="1104"/>
                    </a:lnTo>
                    <a:lnTo>
                      <a:pt x="794" y="1104"/>
                    </a:lnTo>
                    <a:lnTo>
                      <a:pt x="794" y="1105"/>
                    </a:lnTo>
                    <a:lnTo>
                      <a:pt x="792" y="1105"/>
                    </a:lnTo>
                    <a:lnTo>
                      <a:pt x="792" y="1107"/>
                    </a:lnTo>
                    <a:lnTo>
                      <a:pt x="790" y="1107"/>
                    </a:lnTo>
                    <a:lnTo>
                      <a:pt x="790" y="1109"/>
                    </a:lnTo>
                    <a:lnTo>
                      <a:pt x="789" y="1109"/>
                    </a:lnTo>
                    <a:lnTo>
                      <a:pt x="789" y="1110"/>
                    </a:lnTo>
                    <a:lnTo>
                      <a:pt x="787" y="1110"/>
                    </a:lnTo>
                    <a:lnTo>
                      <a:pt x="787" y="1112"/>
                    </a:lnTo>
                    <a:lnTo>
                      <a:pt x="785" y="1112"/>
                    </a:lnTo>
                    <a:lnTo>
                      <a:pt x="785" y="1115"/>
                    </a:lnTo>
                    <a:lnTo>
                      <a:pt x="784" y="1115"/>
                    </a:lnTo>
                    <a:lnTo>
                      <a:pt x="784" y="1117"/>
                    </a:lnTo>
                    <a:lnTo>
                      <a:pt x="782" y="1117"/>
                    </a:lnTo>
                    <a:lnTo>
                      <a:pt x="782" y="1119"/>
                    </a:lnTo>
                    <a:lnTo>
                      <a:pt x="780" y="1119"/>
                    </a:lnTo>
                    <a:lnTo>
                      <a:pt x="780" y="1120"/>
                    </a:lnTo>
                    <a:lnTo>
                      <a:pt x="779" y="1120"/>
                    </a:lnTo>
                    <a:lnTo>
                      <a:pt x="779" y="1122"/>
                    </a:lnTo>
                    <a:lnTo>
                      <a:pt x="777" y="1122"/>
                    </a:lnTo>
                    <a:lnTo>
                      <a:pt x="777" y="1124"/>
                    </a:lnTo>
                    <a:lnTo>
                      <a:pt x="775" y="1124"/>
                    </a:lnTo>
                    <a:lnTo>
                      <a:pt x="775" y="1127"/>
                    </a:lnTo>
                    <a:lnTo>
                      <a:pt x="774" y="1127"/>
                    </a:lnTo>
                    <a:lnTo>
                      <a:pt x="774" y="1129"/>
                    </a:lnTo>
                    <a:lnTo>
                      <a:pt x="772" y="1129"/>
                    </a:lnTo>
                    <a:lnTo>
                      <a:pt x="772" y="1130"/>
                    </a:lnTo>
                    <a:lnTo>
                      <a:pt x="770" y="1130"/>
                    </a:lnTo>
                    <a:lnTo>
                      <a:pt x="770" y="1132"/>
                    </a:lnTo>
                    <a:lnTo>
                      <a:pt x="769" y="1132"/>
                    </a:lnTo>
                    <a:lnTo>
                      <a:pt x="769" y="1134"/>
                    </a:lnTo>
                    <a:lnTo>
                      <a:pt x="767" y="1134"/>
                    </a:lnTo>
                    <a:lnTo>
                      <a:pt x="767" y="1137"/>
                    </a:lnTo>
                    <a:lnTo>
                      <a:pt x="765" y="1137"/>
                    </a:lnTo>
                    <a:lnTo>
                      <a:pt x="765" y="1139"/>
                    </a:lnTo>
                    <a:lnTo>
                      <a:pt x="764" y="1139"/>
                    </a:lnTo>
                    <a:lnTo>
                      <a:pt x="764" y="1140"/>
                    </a:lnTo>
                    <a:lnTo>
                      <a:pt x="762" y="1140"/>
                    </a:lnTo>
                    <a:lnTo>
                      <a:pt x="762" y="1142"/>
                    </a:lnTo>
                    <a:lnTo>
                      <a:pt x="760" y="1142"/>
                    </a:lnTo>
                    <a:lnTo>
                      <a:pt x="760" y="1144"/>
                    </a:lnTo>
                    <a:lnTo>
                      <a:pt x="759" y="1144"/>
                    </a:lnTo>
                    <a:lnTo>
                      <a:pt x="759" y="1145"/>
                    </a:lnTo>
                    <a:lnTo>
                      <a:pt x="757" y="1145"/>
                    </a:lnTo>
                    <a:lnTo>
                      <a:pt x="757" y="1149"/>
                    </a:lnTo>
                    <a:lnTo>
                      <a:pt x="755" y="1149"/>
                    </a:lnTo>
                    <a:lnTo>
                      <a:pt x="755" y="1150"/>
                    </a:lnTo>
                    <a:lnTo>
                      <a:pt x="754" y="1150"/>
                    </a:lnTo>
                    <a:lnTo>
                      <a:pt x="754" y="1152"/>
                    </a:lnTo>
                    <a:lnTo>
                      <a:pt x="752" y="1152"/>
                    </a:lnTo>
                    <a:lnTo>
                      <a:pt x="752" y="1154"/>
                    </a:lnTo>
                    <a:lnTo>
                      <a:pt x="750" y="1154"/>
                    </a:lnTo>
                    <a:lnTo>
                      <a:pt x="750" y="1155"/>
                    </a:lnTo>
                    <a:lnTo>
                      <a:pt x="749" y="1155"/>
                    </a:lnTo>
                    <a:lnTo>
                      <a:pt x="749" y="1157"/>
                    </a:lnTo>
                    <a:lnTo>
                      <a:pt x="747" y="1157"/>
                    </a:lnTo>
                    <a:lnTo>
                      <a:pt x="747" y="1160"/>
                    </a:lnTo>
                    <a:lnTo>
                      <a:pt x="745" y="1160"/>
                    </a:lnTo>
                    <a:lnTo>
                      <a:pt x="745" y="1162"/>
                    </a:lnTo>
                    <a:lnTo>
                      <a:pt x="744" y="1162"/>
                    </a:lnTo>
                    <a:lnTo>
                      <a:pt x="744" y="1164"/>
                    </a:lnTo>
                    <a:lnTo>
                      <a:pt x="742" y="1164"/>
                    </a:lnTo>
                    <a:lnTo>
                      <a:pt x="742" y="1165"/>
                    </a:lnTo>
                    <a:lnTo>
                      <a:pt x="740" y="1165"/>
                    </a:lnTo>
                    <a:lnTo>
                      <a:pt x="740" y="1167"/>
                    </a:lnTo>
                    <a:lnTo>
                      <a:pt x="739" y="1167"/>
                    </a:lnTo>
                    <a:lnTo>
                      <a:pt x="739" y="1169"/>
                    </a:lnTo>
                    <a:lnTo>
                      <a:pt x="737" y="1169"/>
                    </a:lnTo>
                    <a:lnTo>
                      <a:pt x="737" y="1172"/>
                    </a:lnTo>
                    <a:lnTo>
                      <a:pt x="735" y="1172"/>
                    </a:lnTo>
                    <a:lnTo>
                      <a:pt x="735" y="1174"/>
                    </a:lnTo>
                    <a:lnTo>
                      <a:pt x="734" y="1174"/>
                    </a:lnTo>
                    <a:lnTo>
                      <a:pt x="734" y="1175"/>
                    </a:lnTo>
                    <a:lnTo>
                      <a:pt x="732" y="1175"/>
                    </a:lnTo>
                    <a:lnTo>
                      <a:pt x="732" y="1177"/>
                    </a:lnTo>
                    <a:lnTo>
                      <a:pt x="730" y="1177"/>
                    </a:lnTo>
                    <a:lnTo>
                      <a:pt x="730" y="1179"/>
                    </a:lnTo>
                    <a:lnTo>
                      <a:pt x="729" y="1179"/>
                    </a:lnTo>
                    <a:lnTo>
                      <a:pt x="729" y="1182"/>
                    </a:lnTo>
                    <a:lnTo>
                      <a:pt x="727" y="1182"/>
                    </a:lnTo>
                    <a:lnTo>
                      <a:pt x="727" y="1184"/>
                    </a:lnTo>
                    <a:lnTo>
                      <a:pt x="725" y="1184"/>
                    </a:lnTo>
                    <a:lnTo>
                      <a:pt x="725" y="1185"/>
                    </a:lnTo>
                    <a:lnTo>
                      <a:pt x="724" y="1185"/>
                    </a:lnTo>
                    <a:lnTo>
                      <a:pt x="724" y="1187"/>
                    </a:lnTo>
                    <a:lnTo>
                      <a:pt x="722" y="1187"/>
                    </a:lnTo>
                    <a:lnTo>
                      <a:pt x="722" y="1189"/>
                    </a:lnTo>
                    <a:lnTo>
                      <a:pt x="720" y="1189"/>
                    </a:lnTo>
                    <a:lnTo>
                      <a:pt x="720" y="1192"/>
                    </a:lnTo>
                    <a:lnTo>
                      <a:pt x="719" y="1192"/>
                    </a:lnTo>
                    <a:lnTo>
                      <a:pt x="719" y="1194"/>
                    </a:lnTo>
                    <a:lnTo>
                      <a:pt x="717" y="1194"/>
                    </a:lnTo>
                    <a:lnTo>
                      <a:pt x="717" y="1195"/>
                    </a:lnTo>
                    <a:lnTo>
                      <a:pt x="715" y="1195"/>
                    </a:lnTo>
                    <a:lnTo>
                      <a:pt x="715" y="1197"/>
                    </a:lnTo>
                    <a:lnTo>
                      <a:pt x="714" y="1197"/>
                    </a:lnTo>
                    <a:lnTo>
                      <a:pt x="714" y="1200"/>
                    </a:lnTo>
                    <a:lnTo>
                      <a:pt x="712" y="1200"/>
                    </a:lnTo>
                    <a:lnTo>
                      <a:pt x="712" y="1202"/>
                    </a:lnTo>
                    <a:lnTo>
                      <a:pt x="710" y="1202"/>
                    </a:lnTo>
                    <a:lnTo>
                      <a:pt x="710" y="1204"/>
                    </a:lnTo>
                    <a:lnTo>
                      <a:pt x="709" y="1204"/>
                    </a:lnTo>
                    <a:lnTo>
                      <a:pt x="709" y="1205"/>
                    </a:lnTo>
                    <a:lnTo>
                      <a:pt x="707" y="1205"/>
                    </a:lnTo>
                    <a:lnTo>
                      <a:pt x="707" y="1209"/>
                    </a:lnTo>
                    <a:lnTo>
                      <a:pt x="705" y="1209"/>
                    </a:lnTo>
                    <a:lnTo>
                      <a:pt x="705" y="1210"/>
                    </a:lnTo>
                    <a:lnTo>
                      <a:pt x="704" y="1210"/>
                    </a:lnTo>
                    <a:lnTo>
                      <a:pt x="704" y="1212"/>
                    </a:lnTo>
                    <a:lnTo>
                      <a:pt x="702" y="1212"/>
                    </a:lnTo>
                    <a:lnTo>
                      <a:pt x="702" y="1214"/>
                    </a:lnTo>
                    <a:lnTo>
                      <a:pt x="700" y="1214"/>
                    </a:lnTo>
                    <a:lnTo>
                      <a:pt x="700" y="1217"/>
                    </a:lnTo>
                    <a:lnTo>
                      <a:pt x="699" y="1217"/>
                    </a:lnTo>
                    <a:lnTo>
                      <a:pt x="699" y="1219"/>
                    </a:lnTo>
                    <a:lnTo>
                      <a:pt x="697" y="1219"/>
                    </a:lnTo>
                    <a:lnTo>
                      <a:pt x="697" y="1220"/>
                    </a:lnTo>
                    <a:lnTo>
                      <a:pt x="695" y="1220"/>
                    </a:lnTo>
                    <a:lnTo>
                      <a:pt x="695" y="1222"/>
                    </a:lnTo>
                    <a:lnTo>
                      <a:pt x="694" y="1222"/>
                    </a:lnTo>
                    <a:lnTo>
                      <a:pt x="694" y="1225"/>
                    </a:lnTo>
                    <a:lnTo>
                      <a:pt x="692" y="1225"/>
                    </a:lnTo>
                    <a:lnTo>
                      <a:pt x="692" y="1227"/>
                    </a:lnTo>
                    <a:lnTo>
                      <a:pt x="690" y="1227"/>
                    </a:lnTo>
                    <a:lnTo>
                      <a:pt x="690" y="1229"/>
                    </a:lnTo>
                    <a:lnTo>
                      <a:pt x="689" y="1229"/>
                    </a:lnTo>
                    <a:lnTo>
                      <a:pt x="689" y="1230"/>
                    </a:lnTo>
                    <a:lnTo>
                      <a:pt x="687" y="1230"/>
                    </a:lnTo>
                    <a:lnTo>
                      <a:pt x="687" y="1234"/>
                    </a:lnTo>
                    <a:lnTo>
                      <a:pt x="685" y="1234"/>
                    </a:lnTo>
                    <a:lnTo>
                      <a:pt x="685" y="1235"/>
                    </a:lnTo>
                    <a:lnTo>
                      <a:pt x="684" y="1235"/>
                    </a:lnTo>
                    <a:lnTo>
                      <a:pt x="684" y="1237"/>
                    </a:lnTo>
                    <a:lnTo>
                      <a:pt x="682" y="1237"/>
                    </a:lnTo>
                    <a:lnTo>
                      <a:pt x="682" y="1240"/>
                    </a:lnTo>
                    <a:lnTo>
                      <a:pt x="680" y="1240"/>
                    </a:lnTo>
                    <a:lnTo>
                      <a:pt x="680" y="1242"/>
                    </a:lnTo>
                    <a:lnTo>
                      <a:pt x="679" y="1242"/>
                    </a:lnTo>
                    <a:lnTo>
                      <a:pt x="679" y="1244"/>
                    </a:lnTo>
                    <a:lnTo>
                      <a:pt x="677" y="1244"/>
                    </a:lnTo>
                    <a:lnTo>
                      <a:pt x="677" y="1247"/>
                    </a:lnTo>
                    <a:lnTo>
                      <a:pt x="675" y="1247"/>
                    </a:lnTo>
                    <a:lnTo>
                      <a:pt x="675" y="1249"/>
                    </a:lnTo>
                    <a:lnTo>
                      <a:pt x="674" y="1249"/>
                    </a:lnTo>
                    <a:lnTo>
                      <a:pt x="674" y="1250"/>
                    </a:lnTo>
                    <a:lnTo>
                      <a:pt x="672" y="1250"/>
                    </a:lnTo>
                    <a:lnTo>
                      <a:pt x="672" y="1252"/>
                    </a:lnTo>
                    <a:lnTo>
                      <a:pt x="670" y="1252"/>
                    </a:lnTo>
                    <a:lnTo>
                      <a:pt x="670" y="1255"/>
                    </a:lnTo>
                    <a:lnTo>
                      <a:pt x="669" y="1255"/>
                    </a:lnTo>
                    <a:lnTo>
                      <a:pt x="669" y="1257"/>
                    </a:lnTo>
                    <a:lnTo>
                      <a:pt x="667" y="1257"/>
                    </a:lnTo>
                    <a:lnTo>
                      <a:pt x="667" y="1259"/>
                    </a:lnTo>
                    <a:lnTo>
                      <a:pt x="665" y="1259"/>
                    </a:lnTo>
                    <a:lnTo>
                      <a:pt x="665" y="1262"/>
                    </a:lnTo>
                    <a:lnTo>
                      <a:pt x="664" y="1262"/>
                    </a:lnTo>
                    <a:lnTo>
                      <a:pt x="664" y="1264"/>
                    </a:lnTo>
                    <a:lnTo>
                      <a:pt x="662" y="1264"/>
                    </a:lnTo>
                    <a:lnTo>
                      <a:pt x="662" y="1265"/>
                    </a:lnTo>
                    <a:lnTo>
                      <a:pt x="660" y="1265"/>
                    </a:lnTo>
                    <a:lnTo>
                      <a:pt x="660" y="1269"/>
                    </a:lnTo>
                    <a:lnTo>
                      <a:pt x="659" y="1269"/>
                    </a:lnTo>
                    <a:lnTo>
                      <a:pt x="659" y="1270"/>
                    </a:lnTo>
                    <a:lnTo>
                      <a:pt x="657" y="1270"/>
                    </a:lnTo>
                    <a:lnTo>
                      <a:pt x="657" y="1272"/>
                    </a:lnTo>
                    <a:lnTo>
                      <a:pt x="655" y="1272"/>
                    </a:lnTo>
                    <a:lnTo>
                      <a:pt x="655" y="1275"/>
                    </a:lnTo>
                    <a:lnTo>
                      <a:pt x="654" y="1275"/>
                    </a:lnTo>
                    <a:lnTo>
                      <a:pt x="654" y="1277"/>
                    </a:lnTo>
                    <a:lnTo>
                      <a:pt x="652" y="1277"/>
                    </a:lnTo>
                    <a:lnTo>
                      <a:pt x="652" y="1279"/>
                    </a:lnTo>
                    <a:lnTo>
                      <a:pt x="650" y="1279"/>
                    </a:lnTo>
                    <a:lnTo>
                      <a:pt x="650" y="1282"/>
                    </a:lnTo>
                    <a:lnTo>
                      <a:pt x="649" y="1282"/>
                    </a:lnTo>
                    <a:lnTo>
                      <a:pt x="649" y="1284"/>
                    </a:lnTo>
                    <a:lnTo>
                      <a:pt x="647" y="1284"/>
                    </a:lnTo>
                    <a:lnTo>
                      <a:pt x="647" y="1285"/>
                    </a:lnTo>
                    <a:lnTo>
                      <a:pt x="645" y="1285"/>
                    </a:lnTo>
                    <a:lnTo>
                      <a:pt x="645" y="1287"/>
                    </a:lnTo>
                    <a:lnTo>
                      <a:pt x="644" y="1287"/>
                    </a:lnTo>
                    <a:lnTo>
                      <a:pt x="644" y="1290"/>
                    </a:lnTo>
                    <a:lnTo>
                      <a:pt x="642" y="1290"/>
                    </a:lnTo>
                    <a:lnTo>
                      <a:pt x="642" y="1292"/>
                    </a:lnTo>
                    <a:lnTo>
                      <a:pt x="640" y="1292"/>
                    </a:lnTo>
                    <a:lnTo>
                      <a:pt x="640" y="1294"/>
                    </a:lnTo>
                    <a:lnTo>
                      <a:pt x="639" y="1294"/>
                    </a:lnTo>
                    <a:lnTo>
                      <a:pt x="639" y="1297"/>
                    </a:lnTo>
                    <a:lnTo>
                      <a:pt x="637" y="1297"/>
                    </a:lnTo>
                    <a:lnTo>
                      <a:pt x="637" y="1299"/>
                    </a:lnTo>
                    <a:lnTo>
                      <a:pt x="635" y="1299"/>
                    </a:lnTo>
                    <a:lnTo>
                      <a:pt x="635" y="1302"/>
                    </a:lnTo>
                    <a:lnTo>
                      <a:pt x="634" y="1302"/>
                    </a:lnTo>
                    <a:lnTo>
                      <a:pt x="634" y="1304"/>
                    </a:lnTo>
                    <a:lnTo>
                      <a:pt x="632" y="1304"/>
                    </a:lnTo>
                    <a:lnTo>
                      <a:pt x="632" y="1305"/>
                    </a:lnTo>
                    <a:lnTo>
                      <a:pt x="630" y="1305"/>
                    </a:lnTo>
                    <a:lnTo>
                      <a:pt x="630" y="1309"/>
                    </a:lnTo>
                    <a:lnTo>
                      <a:pt x="629" y="1309"/>
                    </a:lnTo>
                    <a:lnTo>
                      <a:pt x="629" y="1310"/>
                    </a:lnTo>
                    <a:lnTo>
                      <a:pt x="627" y="1310"/>
                    </a:lnTo>
                    <a:lnTo>
                      <a:pt x="627" y="1312"/>
                    </a:lnTo>
                    <a:lnTo>
                      <a:pt x="625" y="1312"/>
                    </a:lnTo>
                    <a:lnTo>
                      <a:pt x="625" y="1315"/>
                    </a:lnTo>
                    <a:lnTo>
                      <a:pt x="624" y="1315"/>
                    </a:lnTo>
                    <a:lnTo>
                      <a:pt x="624" y="1317"/>
                    </a:lnTo>
                    <a:lnTo>
                      <a:pt x="622" y="1317"/>
                    </a:lnTo>
                    <a:lnTo>
                      <a:pt x="622" y="1319"/>
                    </a:lnTo>
                    <a:lnTo>
                      <a:pt x="620" y="1319"/>
                    </a:lnTo>
                    <a:lnTo>
                      <a:pt x="620" y="1322"/>
                    </a:lnTo>
                    <a:lnTo>
                      <a:pt x="619" y="1322"/>
                    </a:lnTo>
                    <a:lnTo>
                      <a:pt x="619" y="1324"/>
                    </a:lnTo>
                    <a:lnTo>
                      <a:pt x="617" y="1324"/>
                    </a:lnTo>
                    <a:lnTo>
                      <a:pt x="617" y="1327"/>
                    </a:lnTo>
                    <a:lnTo>
                      <a:pt x="615" y="1327"/>
                    </a:lnTo>
                    <a:lnTo>
                      <a:pt x="615" y="1329"/>
                    </a:lnTo>
                    <a:lnTo>
                      <a:pt x="614" y="1329"/>
                    </a:lnTo>
                    <a:lnTo>
                      <a:pt x="614" y="1330"/>
                    </a:lnTo>
                    <a:lnTo>
                      <a:pt x="612" y="1330"/>
                    </a:lnTo>
                    <a:lnTo>
                      <a:pt x="612" y="1334"/>
                    </a:lnTo>
                    <a:lnTo>
                      <a:pt x="610" y="1334"/>
                    </a:lnTo>
                    <a:lnTo>
                      <a:pt x="610" y="1335"/>
                    </a:lnTo>
                    <a:lnTo>
                      <a:pt x="609" y="1335"/>
                    </a:lnTo>
                    <a:lnTo>
                      <a:pt x="609" y="1339"/>
                    </a:lnTo>
                    <a:lnTo>
                      <a:pt x="607" y="1339"/>
                    </a:lnTo>
                    <a:lnTo>
                      <a:pt x="607" y="1340"/>
                    </a:lnTo>
                    <a:lnTo>
                      <a:pt x="605" y="1340"/>
                    </a:lnTo>
                    <a:lnTo>
                      <a:pt x="605" y="1342"/>
                    </a:lnTo>
                    <a:lnTo>
                      <a:pt x="604" y="1342"/>
                    </a:lnTo>
                    <a:lnTo>
                      <a:pt x="604" y="1345"/>
                    </a:lnTo>
                    <a:lnTo>
                      <a:pt x="602" y="1345"/>
                    </a:lnTo>
                    <a:lnTo>
                      <a:pt x="602" y="1347"/>
                    </a:lnTo>
                    <a:lnTo>
                      <a:pt x="600" y="1347"/>
                    </a:lnTo>
                    <a:lnTo>
                      <a:pt x="600" y="1350"/>
                    </a:lnTo>
                    <a:lnTo>
                      <a:pt x="599" y="1350"/>
                    </a:lnTo>
                    <a:lnTo>
                      <a:pt x="599" y="1352"/>
                    </a:lnTo>
                    <a:lnTo>
                      <a:pt x="597" y="1352"/>
                    </a:lnTo>
                    <a:lnTo>
                      <a:pt x="597" y="1355"/>
                    </a:lnTo>
                    <a:lnTo>
                      <a:pt x="595" y="1355"/>
                    </a:lnTo>
                    <a:lnTo>
                      <a:pt x="595" y="1357"/>
                    </a:lnTo>
                    <a:lnTo>
                      <a:pt x="594" y="1357"/>
                    </a:lnTo>
                    <a:lnTo>
                      <a:pt x="594" y="1359"/>
                    </a:lnTo>
                    <a:lnTo>
                      <a:pt x="592" y="1359"/>
                    </a:lnTo>
                    <a:lnTo>
                      <a:pt x="592" y="1362"/>
                    </a:lnTo>
                    <a:lnTo>
                      <a:pt x="590" y="1362"/>
                    </a:lnTo>
                    <a:lnTo>
                      <a:pt x="590" y="1364"/>
                    </a:lnTo>
                    <a:lnTo>
                      <a:pt x="589" y="1364"/>
                    </a:lnTo>
                    <a:lnTo>
                      <a:pt x="589" y="1367"/>
                    </a:lnTo>
                    <a:lnTo>
                      <a:pt x="587" y="1367"/>
                    </a:lnTo>
                    <a:lnTo>
                      <a:pt x="587" y="1369"/>
                    </a:lnTo>
                    <a:lnTo>
                      <a:pt x="585" y="1369"/>
                    </a:lnTo>
                    <a:lnTo>
                      <a:pt x="585" y="1370"/>
                    </a:lnTo>
                    <a:lnTo>
                      <a:pt x="584" y="1370"/>
                    </a:lnTo>
                    <a:lnTo>
                      <a:pt x="584" y="1374"/>
                    </a:lnTo>
                    <a:lnTo>
                      <a:pt x="582" y="1374"/>
                    </a:lnTo>
                    <a:lnTo>
                      <a:pt x="582" y="1375"/>
                    </a:lnTo>
                    <a:lnTo>
                      <a:pt x="580" y="1375"/>
                    </a:lnTo>
                    <a:lnTo>
                      <a:pt x="580" y="1379"/>
                    </a:lnTo>
                    <a:lnTo>
                      <a:pt x="579" y="1379"/>
                    </a:lnTo>
                    <a:lnTo>
                      <a:pt x="579" y="1380"/>
                    </a:lnTo>
                    <a:lnTo>
                      <a:pt x="577" y="1380"/>
                    </a:lnTo>
                    <a:lnTo>
                      <a:pt x="577" y="1382"/>
                    </a:lnTo>
                    <a:lnTo>
                      <a:pt x="575" y="1382"/>
                    </a:lnTo>
                    <a:lnTo>
                      <a:pt x="575" y="1385"/>
                    </a:lnTo>
                    <a:lnTo>
                      <a:pt x="574" y="1385"/>
                    </a:lnTo>
                    <a:lnTo>
                      <a:pt x="574" y="1387"/>
                    </a:lnTo>
                    <a:lnTo>
                      <a:pt x="572" y="1387"/>
                    </a:lnTo>
                    <a:lnTo>
                      <a:pt x="572" y="1390"/>
                    </a:lnTo>
                    <a:lnTo>
                      <a:pt x="570" y="1390"/>
                    </a:lnTo>
                    <a:lnTo>
                      <a:pt x="570" y="1392"/>
                    </a:lnTo>
                    <a:lnTo>
                      <a:pt x="569" y="1392"/>
                    </a:lnTo>
                    <a:lnTo>
                      <a:pt x="569" y="1395"/>
                    </a:lnTo>
                    <a:lnTo>
                      <a:pt x="567" y="1395"/>
                    </a:lnTo>
                    <a:lnTo>
                      <a:pt x="567" y="1397"/>
                    </a:lnTo>
                    <a:lnTo>
                      <a:pt x="565" y="1397"/>
                    </a:lnTo>
                    <a:lnTo>
                      <a:pt x="565" y="1399"/>
                    </a:lnTo>
                    <a:lnTo>
                      <a:pt x="564" y="1399"/>
                    </a:lnTo>
                    <a:lnTo>
                      <a:pt x="564" y="1402"/>
                    </a:lnTo>
                    <a:lnTo>
                      <a:pt x="562" y="1402"/>
                    </a:lnTo>
                    <a:lnTo>
                      <a:pt x="562" y="1404"/>
                    </a:lnTo>
                    <a:lnTo>
                      <a:pt x="560" y="1404"/>
                    </a:lnTo>
                    <a:lnTo>
                      <a:pt x="560" y="1407"/>
                    </a:lnTo>
                    <a:lnTo>
                      <a:pt x="559" y="1407"/>
                    </a:lnTo>
                    <a:lnTo>
                      <a:pt x="559" y="1409"/>
                    </a:lnTo>
                    <a:lnTo>
                      <a:pt x="557" y="1409"/>
                    </a:lnTo>
                    <a:lnTo>
                      <a:pt x="557" y="1412"/>
                    </a:lnTo>
                    <a:lnTo>
                      <a:pt x="555" y="1412"/>
                    </a:lnTo>
                    <a:lnTo>
                      <a:pt x="555" y="1414"/>
                    </a:lnTo>
                    <a:lnTo>
                      <a:pt x="554" y="1414"/>
                    </a:lnTo>
                    <a:lnTo>
                      <a:pt x="554" y="1415"/>
                    </a:lnTo>
                    <a:lnTo>
                      <a:pt x="552" y="1415"/>
                    </a:lnTo>
                    <a:lnTo>
                      <a:pt x="552" y="1419"/>
                    </a:lnTo>
                    <a:lnTo>
                      <a:pt x="550" y="1419"/>
                    </a:lnTo>
                    <a:lnTo>
                      <a:pt x="550" y="1420"/>
                    </a:lnTo>
                    <a:lnTo>
                      <a:pt x="549" y="1420"/>
                    </a:lnTo>
                    <a:lnTo>
                      <a:pt x="549" y="1424"/>
                    </a:lnTo>
                    <a:lnTo>
                      <a:pt x="547" y="1424"/>
                    </a:lnTo>
                    <a:lnTo>
                      <a:pt x="547" y="1425"/>
                    </a:lnTo>
                    <a:lnTo>
                      <a:pt x="545" y="1425"/>
                    </a:lnTo>
                    <a:lnTo>
                      <a:pt x="545" y="1429"/>
                    </a:lnTo>
                    <a:lnTo>
                      <a:pt x="544" y="1429"/>
                    </a:lnTo>
                    <a:lnTo>
                      <a:pt x="544" y="1430"/>
                    </a:lnTo>
                    <a:lnTo>
                      <a:pt x="542" y="1430"/>
                    </a:lnTo>
                    <a:lnTo>
                      <a:pt x="542" y="1434"/>
                    </a:lnTo>
                    <a:lnTo>
                      <a:pt x="540" y="1434"/>
                    </a:lnTo>
                    <a:lnTo>
                      <a:pt x="540" y="1437"/>
                    </a:lnTo>
                    <a:lnTo>
                      <a:pt x="539" y="1437"/>
                    </a:lnTo>
                    <a:lnTo>
                      <a:pt x="539" y="1439"/>
                    </a:lnTo>
                    <a:lnTo>
                      <a:pt x="537" y="1439"/>
                    </a:lnTo>
                    <a:lnTo>
                      <a:pt x="537" y="1442"/>
                    </a:lnTo>
                    <a:lnTo>
                      <a:pt x="535" y="1442"/>
                    </a:lnTo>
                    <a:lnTo>
                      <a:pt x="535" y="1444"/>
                    </a:lnTo>
                    <a:lnTo>
                      <a:pt x="534" y="1444"/>
                    </a:lnTo>
                    <a:lnTo>
                      <a:pt x="534" y="1447"/>
                    </a:lnTo>
                    <a:lnTo>
                      <a:pt x="532" y="1447"/>
                    </a:lnTo>
                    <a:lnTo>
                      <a:pt x="532" y="1449"/>
                    </a:lnTo>
                    <a:lnTo>
                      <a:pt x="530" y="1449"/>
                    </a:lnTo>
                    <a:lnTo>
                      <a:pt x="530" y="1452"/>
                    </a:lnTo>
                    <a:lnTo>
                      <a:pt x="529" y="1452"/>
                    </a:lnTo>
                    <a:lnTo>
                      <a:pt x="529" y="1454"/>
                    </a:lnTo>
                    <a:lnTo>
                      <a:pt x="527" y="1454"/>
                    </a:lnTo>
                    <a:lnTo>
                      <a:pt x="527" y="1457"/>
                    </a:lnTo>
                    <a:lnTo>
                      <a:pt x="525" y="1457"/>
                    </a:lnTo>
                    <a:lnTo>
                      <a:pt x="525" y="1459"/>
                    </a:lnTo>
                    <a:lnTo>
                      <a:pt x="524" y="1459"/>
                    </a:lnTo>
                    <a:lnTo>
                      <a:pt x="524" y="1462"/>
                    </a:lnTo>
                    <a:lnTo>
                      <a:pt x="522" y="1462"/>
                    </a:lnTo>
                    <a:lnTo>
                      <a:pt x="522" y="1464"/>
                    </a:lnTo>
                    <a:lnTo>
                      <a:pt x="520" y="1464"/>
                    </a:lnTo>
                    <a:lnTo>
                      <a:pt x="520" y="1467"/>
                    </a:lnTo>
                    <a:lnTo>
                      <a:pt x="519" y="1467"/>
                    </a:lnTo>
                    <a:lnTo>
                      <a:pt x="519" y="1470"/>
                    </a:lnTo>
                    <a:lnTo>
                      <a:pt x="517" y="1470"/>
                    </a:lnTo>
                    <a:lnTo>
                      <a:pt x="517" y="1472"/>
                    </a:lnTo>
                    <a:lnTo>
                      <a:pt x="515" y="1472"/>
                    </a:lnTo>
                    <a:lnTo>
                      <a:pt x="515" y="1475"/>
                    </a:lnTo>
                    <a:lnTo>
                      <a:pt x="514" y="1475"/>
                    </a:lnTo>
                    <a:lnTo>
                      <a:pt x="514" y="1477"/>
                    </a:lnTo>
                    <a:lnTo>
                      <a:pt x="512" y="1477"/>
                    </a:lnTo>
                    <a:lnTo>
                      <a:pt x="512" y="1480"/>
                    </a:lnTo>
                    <a:lnTo>
                      <a:pt x="510" y="1480"/>
                    </a:lnTo>
                    <a:lnTo>
                      <a:pt x="510" y="1482"/>
                    </a:lnTo>
                    <a:lnTo>
                      <a:pt x="509" y="1482"/>
                    </a:lnTo>
                    <a:lnTo>
                      <a:pt x="509" y="1485"/>
                    </a:lnTo>
                    <a:lnTo>
                      <a:pt x="507" y="1485"/>
                    </a:lnTo>
                    <a:lnTo>
                      <a:pt x="507" y="1487"/>
                    </a:lnTo>
                    <a:lnTo>
                      <a:pt x="505" y="1487"/>
                    </a:lnTo>
                    <a:lnTo>
                      <a:pt x="505" y="1490"/>
                    </a:lnTo>
                    <a:lnTo>
                      <a:pt x="504" y="1490"/>
                    </a:lnTo>
                    <a:lnTo>
                      <a:pt x="504" y="1492"/>
                    </a:lnTo>
                    <a:lnTo>
                      <a:pt x="502" y="1492"/>
                    </a:lnTo>
                    <a:lnTo>
                      <a:pt x="502" y="1495"/>
                    </a:lnTo>
                    <a:lnTo>
                      <a:pt x="500" y="1495"/>
                    </a:lnTo>
                    <a:lnTo>
                      <a:pt x="500" y="1499"/>
                    </a:lnTo>
                    <a:lnTo>
                      <a:pt x="499" y="1499"/>
                    </a:lnTo>
                    <a:lnTo>
                      <a:pt x="499" y="1500"/>
                    </a:lnTo>
                    <a:lnTo>
                      <a:pt x="497" y="1500"/>
                    </a:lnTo>
                    <a:lnTo>
                      <a:pt x="497" y="1504"/>
                    </a:lnTo>
                    <a:lnTo>
                      <a:pt x="495" y="1504"/>
                    </a:lnTo>
                    <a:lnTo>
                      <a:pt x="495" y="1505"/>
                    </a:lnTo>
                    <a:lnTo>
                      <a:pt x="494" y="1505"/>
                    </a:lnTo>
                    <a:lnTo>
                      <a:pt x="494" y="1509"/>
                    </a:lnTo>
                    <a:lnTo>
                      <a:pt x="492" y="1509"/>
                    </a:lnTo>
                    <a:lnTo>
                      <a:pt x="492" y="1510"/>
                    </a:lnTo>
                    <a:lnTo>
                      <a:pt x="490" y="1510"/>
                    </a:lnTo>
                    <a:lnTo>
                      <a:pt x="490" y="1514"/>
                    </a:lnTo>
                    <a:lnTo>
                      <a:pt x="489" y="1514"/>
                    </a:lnTo>
                    <a:lnTo>
                      <a:pt x="489" y="1515"/>
                    </a:lnTo>
                    <a:lnTo>
                      <a:pt x="487" y="1515"/>
                    </a:lnTo>
                    <a:lnTo>
                      <a:pt x="487" y="1519"/>
                    </a:lnTo>
                    <a:lnTo>
                      <a:pt x="485" y="1519"/>
                    </a:lnTo>
                    <a:lnTo>
                      <a:pt x="485" y="1520"/>
                    </a:lnTo>
                    <a:lnTo>
                      <a:pt x="484" y="1520"/>
                    </a:lnTo>
                    <a:lnTo>
                      <a:pt x="484" y="1524"/>
                    </a:lnTo>
                    <a:lnTo>
                      <a:pt x="482" y="1524"/>
                    </a:lnTo>
                    <a:lnTo>
                      <a:pt x="482" y="1527"/>
                    </a:lnTo>
                    <a:lnTo>
                      <a:pt x="480" y="1527"/>
                    </a:lnTo>
                    <a:lnTo>
                      <a:pt x="480" y="1529"/>
                    </a:lnTo>
                    <a:lnTo>
                      <a:pt x="479" y="1529"/>
                    </a:lnTo>
                    <a:lnTo>
                      <a:pt x="479" y="1532"/>
                    </a:lnTo>
                    <a:lnTo>
                      <a:pt x="477" y="1532"/>
                    </a:lnTo>
                    <a:lnTo>
                      <a:pt x="477" y="1535"/>
                    </a:lnTo>
                    <a:lnTo>
                      <a:pt x="475" y="1535"/>
                    </a:lnTo>
                    <a:lnTo>
                      <a:pt x="475" y="1537"/>
                    </a:lnTo>
                    <a:lnTo>
                      <a:pt x="474" y="1537"/>
                    </a:lnTo>
                    <a:lnTo>
                      <a:pt x="474" y="1540"/>
                    </a:lnTo>
                    <a:lnTo>
                      <a:pt x="472" y="1540"/>
                    </a:lnTo>
                    <a:lnTo>
                      <a:pt x="472" y="1544"/>
                    </a:lnTo>
                    <a:lnTo>
                      <a:pt x="470" y="1544"/>
                    </a:lnTo>
                    <a:lnTo>
                      <a:pt x="470" y="1545"/>
                    </a:lnTo>
                    <a:lnTo>
                      <a:pt x="469" y="1545"/>
                    </a:lnTo>
                    <a:lnTo>
                      <a:pt x="469" y="1549"/>
                    </a:lnTo>
                    <a:lnTo>
                      <a:pt x="467" y="1549"/>
                    </a:lnTo>
                    <a:lnTo>
                      <a:pt x="467" y="1552"/>
                    </a:lnTo>
                    <a:lnTo>
                      <a:pt x="465" y="1552"/>
                    </a:lnTo>
                    <a:lnTo>
                      <a:pt x="465" y="1554"/>
                    </a:lnTo>
                    <a:lnTo>
                      <a:pt x="464" y="1554"/>
                    </a:lnTo>
                    <a:lnTo>
                      <a:pt x="464" y="1557"/>
                    </a:lnTo>
                    <a:lnTo>
                      <a:pt x="462" y="1557"/>
                    </a:lnTo>
                    <a:lnTo>
                      <a:pt x="462" y="1560"/>
                    </a:lnTo>
                    <a:lnTo>
                      <a:pt x="460" y="1560"/>
                    </a:lnTo>
                    <a:lnTo>
                      <a:pt x="460" y="1562"/>
                    </a:lnTo>
                    <a:lnTo>
                      <a:pt x="459" y="1562"/>
                    </a:lnTo>
                    <a:lnTo>
                      <a:pt x="459" y="1565"/>
                    </a:lnTo>
                    <a:lnTo>
                      <a:pt x="457" y="1565"/>
                    </a:lnTo>
                    <a:lnTo>
                      <a:pt x="457" y="1569"/>
                    </a:lnTo>
                    <a:lnTo>
                      <a:pt x="455" y="1569"/>
                    </a:lnTo>
                    <a:lnTo>
                      <a:pt x="455" y="1570"/>
                    </a:lnTo>
                    <a:lnTo>
                      <a:pt x="454" y="1570"/>
                    </a:lnTo>
                    <a:lnTo>
                      <a:pt x="454" y="1574"/>
                    </a:lnTo>
                    <a:lnTo>
                      <a:pt x="452" y="1574"/>
                    </a:lnTo>
                    <a:lnTo>
                      <a:pt x="452" y="1577"/>
                    </a:lnTo>
                    <a:lnTo>
                      <a:pt x="450" y="1577"/>
                    </a:lnTo>
                    <a:lnTo>
                      <a:pt x="450" y="1580"/>
                    </a:lnTo>
                    <a:lnTo>
                      <a:pt x="449" y="1580"/>
                    </a:lnTo>
                    <a:lnTo>
                      <a:pt x="449" y="1582"/>
                    </a:lnTo>
                    <a:lnTo>
                      <a:pt x="447" y="1582"/>
                    </a:lnTo>
                    <a:lnTo>
                      <a:pt x="447" y="1585"/>
                    </a:lnTo>
                    <a:lnTo>
                      <a:pt x="445" y="1585"/>
                    </a:lnTo>
                    <a:lnTo>
                      <a:pt x="445" y="1589"/>
                    </a:lnTo>
                    <a:lnTo>
                      <a:pt x="444" y="1589"/>
                    </a:lnTo>
                    <a:lnTo>
                      <a:pt x="444" y="1590"/>
                    </a:lnTo>
                    <a:lnTo>
                      <a:pt x="442" y="1590"/>
                    </a:lnTo>
                    <a:lnTo>
                      <a:pt x="442" y="1594"/>
                    </a:lnTo>
                    <a:lnTo>
                      <a:pt x="440" y="1594"/>
                    </a:lnTo>
                    <a:lnTo>
                      <a:pt x="440" y="1597"/>
                    </a:lnTo>
                    <a:lnTo>
                      <a:pt x="439" y="1597"/>
                    </a:lnTo>
                    <a:lnTo>
                      <a:pt x="439" y="1599"/>
                    </a:lnTo>
                    <a:lnTo>
                      <a:pt x="437" y="1599"/>
                    </a:lnTo>
                    <a:lnTo>
                      <a:pt x="437" y="1602"/>
                    </a:lnTo>
                    <a:lnTo>
                      <a:pt x="435" y="1602"/>
                    </a:lnTo>
                    <a:lnTo>
                      <a:pt x="435" y="1605"/>
                    </a:lnTo>
                    <a:lnTo>
                      <a:pt x="434" y="1605"/>
                    </a:lnTo>
                    <a:lnTo>
                      <a:pt x="434" y="1607"/>
                    </a:lnTo>
                    <a:lnTo>
                      <a:pt x="432" y="1607"/>
                    </a:lnTo>
                    <a:lnTo>
                      <a:pt x="432" y="1610"/>
                    </a:lnTo>
                    <a:lnTo>
                      <a:pt x="430" y="1610"/>
                    </a:lnTo>
                    <a:lnTo>
                      <a:pt x="430" y="1614"/>
                    </a:lnTo>
                    <a:lnTo>
                      <a:pt x="429" y="1614"/>
                    </a:lnTo>
                    <a:lnTo>
                      <a:pt x="429" y="1617"/>
                    </a:lnTo>
                    <a:lnTo>
                      <a:pt x="427" y="1617"/>
                    </a:lnTo>
                    <a:lnTo>
                      <a:pt x="427" y="1619"/>
                    </a:lnTo>
                    <a:lnTo>
                      <a:pt x="425" y="1619"/>
                    </a:lnTo>
                    <a:lnTo>
                      <a:pt x="425" y="1622"/>
                    </a:lnTo>
                    <a:lnTo>
                      <a:pt x="424" y="1622"/>
                    </a:lnTo>
                    <a:lnTo>
                      <a:pt x="424" y="1625"/>
                    </a:lnTo>
                    <a:lnTo>
                      <a:pt x="422" y="1625"/>
                    </a:lnTo>
                    <a:lnTo>
                      <a:pt x="422" y="1627"/>
                    </a:lnTo>
                    <a:lnTo>
                      <a:pt x="420" y="1627"/>
                    </a:lnTo>
                    <a:lnTo>
                      <a:pt x="420" y="1630"/>
                    </a:lnTo>
                    <a:lnTo>
                      <a:pt x="419" y="1630"/>
                    </a:lnTo>
                    <a:lnTo>
                      <a:pt x="419" y="1634"/>
                    </a:lnTo>
                    <a:lnTo>
                      <a:pt x="417" y="1634"/>
                    </a:lnTo>
                    <a:lnTo>
                      <a:pt x="417" y="1637"/>
                    </a:lnTo>
                    <a:lnTo>
                      <a:pt x="415" y="1637"/>
                    </a:lnTo>
                    <a:lnTo>
                      <a:pt x="415" y="1639"/>
                    </a:lnTo>
                    <a:lnTo>
                      <a:pt x="414" y="1639"/>
                    </a:lnTo>
                    <a:lnTo>
                      <a:pt x="414" y="1642"/>
                    </a:lnTo>
                    <a:lnTo>
                      <a:pt x="412" y="1642"/>
                    </a:lnTo>
                    <a:lnTo>
                      <a:pt x="412" y="1645"/>
                    </a:lnTo>
                    <a:lnTo>
                      <a:pt x="410" y="1645"/>
                    </a:lnTo>
                    <a:lnTo>
                      <a:pt x="410" y="1649"/>
                    </a:lnTo>
                    <a:lnTo>
                      <a:pt x="409" y="1649"/>
                    </a:lnTo>
                    <a:lnTo>
                      <a:pt x="409" y="1652"/>
                    </a:lnTo>
                    <a:lnTo>
                      <a:pt x="407" y="1652"/>
                    </a:lnTo>
                    <a:lnTo>
                      <a:pt x="407" y="1654"/>
                    </a:lnTo>
                    <a:lnTo>
                      <a:pt x="405" y="1654"/>
                    </a:lnTo>
                    <a:lnTo>
                      <a:pt x="405" y="1657"/>
                    </a:lnTo>
                    <a:lnTo>
                      <a:pt x="404" y="1657"/>
                    </a:lnTo>
                    <a:lnTo>
                      <a:pt x="404" y="1660"/>
                    </a:lnTo>
                    <a:lnTo>
                      <a:pt x="402" y="1660"/>
                    </a:lnTo>
                    <a:lnTo>
                      <a:pt x="402" y="1664"/>
                    </a:lnTo>
                    <a:lnTo>
                      <a:pt x="400" y="1664"/>
                    </a:lnTo>
                    <a:lnTo>
                      <a:pt x="400" y="1667"/>
                    </a:lnTo>
                    <a:lnTo>
                      <a:pt x="399" y="1667"/>
                    </a:lnTo>
                    <a:lnTo>
                      <a:pt x="399" y="1670"/>
                    </a:lnTo>
                    <a:lnTo>
                      <a:pt x="397" y="1670"/>
                    </a:lnTo>
                    <a:lnTo>
                      <a:pt x="397" y="1672"/>
                    </a:lnTo>
                    <a:lnTo>
                      <a:pt x="395" y="1672"/>
                    </a:lnTo>
                    <a:lnTo>
                      <a:pt x="395" y="1675"/>
                    </a:lnTo>
                    <a:lnTo>
                      <a:pt x="394" y="1675"/>
                    </a:lnTo>
                    <a:lnTo>
                      <a:pt x="394" y="1679"/>
                    </a:lnTo>
                    <a:lnTo>
                      <a:pt x="392" y="1679"/>
                    </a:lnTo>
                    <a:lnTo>
                      <a:pt x="392" y="1682"/>
                    </a:lnTo>
                    <a:lnTo>
                      <a:pt x="390" y="1682"/>
                    </a:lnTo>
                    <a:lnTo>
                      <a:pt x="390" y="1685"/>
                    </a:lnTo>
                    <a:lnTo>
                      <a:pt x="389" y="1685"/>
                    </a:lnTo>
                    <a:lnTo>
                      <a:pt x="389" y="1689"/>
                    </a:lnTo>
                    <a:lnTo>
                      <a:pt x="387" y="1689"/>
                    </a:lnTo>
                    <a:lnTo>
                      <a:pt x="387" y="1692"/>
                    </a:lnTo>
                    <a:lnTo>
                      <a:pt x="385" y="1692"/>
                    </a:lnTo>
                    <a:lnTo>
                      <a:pt x="385" y="1694"/>
                    </a:lnTo>
                    <a:lnTo>
                      <a:pt x="384" y="1694"/>
                    </a:lnTo>
                    <a:lnTo>
                      <a:pt x="384" y="1697"/>
                    </a:lnTo>
                    <a:lnTo>
                      <a:pt x="382" y="1697"/>
                    </a:lnTo>
                    <a:lnTo>
                      <a:pt x="382" y="1700"/>
                    </a:lnTo>
                    <a:lnTo>
                      <a:pt x="380" y="1700"/>
                    </a:lnTo>
                    <a:lnTo>
                      <a:pt x="380" y="1704"/>
                    </a:lnTo>
                    <a:lnTo>
                      <a:pt x="379" y="1704"/>
                    </a:lnTo>
                    <a:lnTo>
                      <a:pt x="379" y="1707"/>
                    </a:lnTo>
                    <a:lnTo>
                      <a:pt x="377" y="1707"/>
                    </a:lnTo>
                    <a:lnTo>
                      <a:pt x="377" y="1710"/>
                    </a:lnTo>
                    <a:lnTo>
                      <a:pt x="375" y="1710"/>
                    </a:lnTo>
                    <a:lnTo>
                      <a:pt x="375" y="1714"/>
                    </a:lnTo>
                    <a:lnTo>
                      <a:pt x="374" y="1714"/>
                    </a:lnTo>
                    <a:lnTo>
                      <a:pt x="374" y="1717"/>
                    </a:lnTo>
                    <a:lnTo>
                      <a:pt x="372" y="1717"/>
                    </a:lnTo>
                    <a:lnTo>
                      <a:pt x="372" y="1719"/>
                    </a:lnTo>
                    <a:lnTo>
                      <a:pt x="370" y="1719"/>
                    </a:lnTo>
                    <a:lnTo>
                      <a:pt x="370" y="1722"/>
                    </a:lnTo>
                    <a:lnTo>
                      <a:pt x="369" y="1722"/>
                    </a:lnTo>
                    <a:lnTo>
                      <a:pt x="369" y="1725"/>
                    </a:lnTo>
                    <a:lnTo>
                      <a:pt x="367" y="1725"/>
                    </a:lnTo>
                    <a:lnTo>
                      <a:pt x="367" y="1729"/>
                    </a:lnTo>
                    <a:lnTo>
                      <a:pt x="365" y="1729"/>
                    </a:lnTo>
                    <a:lnTo>
                      <a:pt x="365" y="1732"/>
                    </a:lnTo>
                    <a:lnTo>
                      <a:pt x="364" y="1732"/>
                    </a:lnTo>
                    <a:lnTo>
                      <a:pt x="364" y="1735"/>
                    </a:lnTo>
                    <a:lnTo>
                      <a:pt x="362" y="1735"/>
                    </a:lnTo>
                    <a:lnTo>
                      <a:pt x="362" y="1739"/>
                    </a:lnTo>
                    <a:lnTo>
                      <a:pt x="360" y="1739"/>
                    </a:lnTo>
                    <a:lnTo>
                      <a:pt x="360" y="1740"/>
                    </a:lnTo>
                    <a:lnTo>
                      <a:pt x="359" y="1740"/>
                    </a:lnTo>
                    <a:lnTo>
                      <a:pt x="359" y="1744"/>
                    </a:lnTo>
                    <a:lnTo>
                      <a:pt x="357" y="1744"/>
                    </a:lnTo>
                    <a:lnTo>
                      <a:pt x="357" y="1747"/>
                    </a:lnTo>
                    <a:lnTo>
                      <a:pt x="355" y="1747"/>
                    </a:lnTo>
                    <a:lnTo>
                      <a:pt x="355" y="1750"/>
                    </a:lnTo>
                    <a:lnTo>
                      <a:pt x="354" y="1750"/>
                    </a:lnTo>
                    <a:lnTo>
                      <a:pt x="354" y="1754"/>
                    </a:lnTo>
                    <a:lnTo>
                      <a:pt x="352" y="1754"/>
                    </a:lnTo>
                    <a:lnTo>
                      <a:pt x="352" y="1757"/>
                    </a:lnTo>
                    <a:lnTo>
                      <a:pt x="350" y="1757"/>
                    </a:lnTo>
                    <a:lnTo>
                      <a:pt x="350" y="1760"/>
                    </a:lnTo>
                    <a:lnTo>
                      <a:pt x="349" y="1760"/>
                    </a:lnTo>
                    <a:lnTo>
                      <a:pt x="349" y="1764"/>
                    </a:lnTo>
                    <a:lnTo>
                      <a:pt x="347" y="1764"/>
                    </a:lnTo>
                    <a:lnTo>
                      <a:pt x="347" y="1767"/>
                    </a:lnTo>
                    <a:lnTo>
                      <a:pt x="345" y="1767"/>
                    </a:lnTo>
                    <a:lnTo>
                      <a:pt x="345" y="1770"/>
                    </a:lnTo>
                    <a:lnTo>
                      <a:pt x="344" y="1770"/>
                    </a:lnTo>
                    <a:lnTo>
                      <a:pt x="344" y="1774"/>
                    </a:lnTo>
                    <a:lnTo>
                      <a:pt x="342" y="1774"/>
                    </a:lnTo>
                    <a:lnTo>
                      <a:pt x="342" y="1777"/>
                    </a:lnTo>
                    <a:lnTo>
                      <a:pt x="340" y="1777"/>
                    </a:lnTo>
                    <a:lnTo>
                      <a:pt x="340" y="1780"/>
                    </a:lnTo>
                    <a:lnTo>
                      <a:pt x="339" y="1780"/>
                    </a:lnTo>
                    <a:lnTo>
                      <a:pt x="339" y="1784"/>
                    </a:lnTo>
                    <a:lnTo>
                      <a:pt x="337" y="1784"/>
                    </a:lnTo>
                    <a:lnTo>
                      <a:pt x="337" y="1787"/>
                    </a:lnTo>
                    <a:lnTo>
                      <a:pt x="335" y="1787"/>
                    </a:lnTo>
                    <a:lnTo>
                      <a:pt x="335" y="1790"/>
                    </a:lnTo>
                    <a:lnTo>
                      <a:pt x="334" y="1790"/>
                    </a:lnTo>
                    <a:lnTo>
                      <a:pt x="334" y="1794"/>
                    </a:lnTo>
                    <a:lnTo>
                      <a:pt x="332" y="1794"/>
                    </a:lnTo>
                    <a:lnTo>
                      <a:pt x="332" y="1797"/>
                    </a:lnTo>
                    <a:lnTo>
                      <a:pt x="330" y="1797"/>
                    </a:lnTo>
                    <a:lnTo>
                      <a:pt x="330" y="1800"/>
                    </a:lnTo>
                    <a:lnTo>
                      <a:pt x="329" y="1800"/>
                    </a:lnTo>
                    <a:lnTo>
                      <a:pt x="329" y="1805"/>
                    </a:lnTo>
                    <a:lnTo>
                      <a:pt x="327" y="1805"/>
                    </a:lnTo>
                    <a:lnTo>
                      <a:pt x="327" y="1809"/>
                    </a:lnTo>
                    <a:lnTo>
                      <a:pt x="325" y="1809"/>
                    </a:lnTo>
                    <a:lnTo>
                      <a:pt x="325" y="1812"/>
                    </a:lnTo>
                    <a:lnTo>
                      <a:pt x="324" y="1812"/>
                    </a:lnTo>
                    <a:lnTo>
                      <a:pt x="324" y="1815"/>
                    </a:lnTo>
                    <a:lnTo>
                      <a:pt x="322" y="1815"/>
                    </a:lnTo>
                    <a:lnTo>
                      <a:pt x="322" y="1819"/>
                    </a:lnTo>
                    <a:lnTo>
                      <a:pt x="320" y="1819"/>
                    </a:lnTo>
                    <a:lnTo>
                      <a:pt x="320" y="1822"/>
                    </a:lnTo>
                    <a:lnTo>
                      <a:pt x="319" y="1822"/>
                    </a:lnTo>
                    <a:lnTo>
                      <a:pt x="319" y="1825"/>
                    </a:lnTo>
                    <a:lnTo>
                      <a:pt x="317" y="1825"/>
                    </a:lnTo>
                    <a:lnTo>
                      <a:pt x="317" y="1829"/>
                    </a:lnTo>
                    <a:lnTo>
                      <a:pt x="315" y="1829"/>
                    </a:lnTo>
                    <a:lnTo>
                      <a:pt x="315" y="1832"/>
                    </a:lnTo>
                    <a:lnTo>
                      <a:pt x="314" y="1832"/>
                    </a:lnTo>
                    <a:lnTo>
                      <a:pt x="314" y="1835"/>
                    </a:lnTo>
                    <a:lnTo>
                      <a:pt x="312" y="1835"/>
                    </a:lnTo>
                    <a:lnTo>
                      <a:pt x="312" y="1839"/>
                    </a:lnTo>
                    <a:lnTo>
                      <a:pt x="310" y="1839"/>
                    </a:lnTo>
                    <a:lnTo>
                      <a:pt x="310" y="1842"/>
                    </a:lnTo>
                    <a:lnTo>
                      <a:pt x="309" y="1842"/>
                    </a:lnTo>
                    <a:lnTo>
                      <a:pt x="309" y="1845"/>
                    </a:lnTo>
                    <a:lnTo>
                      <a:pt x="307" y="1845"/>
                    </a:lnTo>
                    <a:lnTo>
                      <a:pt x="307" y="1849"/>
                    </a:lnTo>
                    <a:lnTo>
                      <a:pt x="305" y="1849"/>
                    </a:lnTo>
                    <a:lnTo>
                      <a:pt x="305" y="1852"/>
                    </a:lnTo>
                    <a:lnTo>
                      <a:pt x="304" y="1852"/>
                    </a:lnTo>
                    <a:lnTo>
                      <a:pt x="304" y="1857"/>
                    </a:lnTo>
                    <a:lnTo>
                      <a:pt x="302" y="1857"/>
                    </a:lnTo>
                    <a:lnTo>
                      <a:pt x="302" y="1860"/>
                    </a:lnTo>
                    <a:lnTo>
                      <a:pt x="300" y="1860"/>
                    </a:lnTo>
                    <a:lnTo>
                      <a:pt x="300" y="1864"/>
                    </a:lnTo>
                    <a:lnTo>
                      <a:pt x="299" y="1864"/>
                    </a:lnTo>
                    <a:lnTo>
                      <a:pt x="299" y="1867"/>
                    </a:lnTo>
                    <a:lnTo>
                      <a:pt x="297" y="1867"/>
                    </a:lnTo>
                    <a:lnTo>
                      <a:pt x="297" y="1870"/>
                    </a:lnTo>
                    <a:lnTo>
                      <a:pt x="295" y="1870"/>
                    </a:lnTo>
                    <a:lnTo>
                      <a:pt x="295" y="1874"/>
                    </a:lnTo>
                    <a:lnTo>
                      <a:pt x="294" y="1874"/>
                    </a:lnTo>
                    <a:lnTo>
                      <a:pt x="294" y="1877"/>
                    </a:lnTo>
                    <a:lnTo>
                      <a:pt x="292" y="1877"/>
                    </a:lnTo>
                    <a:lnTo>
                      <a:pt x="292" y="1880"/>
                    </a:lnTo>
                    <a:lnTo>
                      <a:pt x="290" y="1880"/>
                    </a:lnTo>
                    <a:lnTo>
                      <a:pt x="290" y="1884"/>
                    </a:lnTo>
                    <a:lnTo>
                      <a:pt x="289" y="1884"/>
                    </a:lnTo>
                    <a:lnTo>
                      <a:pt x="289" y="1889"/>
                    </a:lnTo>
                    <a:lnTo>
                      <a:pt x="287" y="1889"/>
                    </a:lnTo>
                    <a:lnTo>
                      <a:pt x="287" y="1892"/>
                    </a:lnTo>
                    <a:lnTo>
                      <a:pt x="285" y="1892"/>
                    </a:lnTo>
                    <a:lnTo>
                      <a:pt x="285" y="1895"/>
                    </a:lnTo>
                    <a:lnTo>
                      <a:pt x="284" y="1895"/>
                    </a:lnTo>
                    <a:lnTo>
                      <a:pt x="284" y="1900"/>
                    </a:lnTo>
                    <a:lnTo>
                      <a:pt x="282" y="1900"/>
                    </a:lnTo>
                    <a:lnTo>
                      <a:pt x="282" y="1904"/>
                    </a:lnTo>
                    <a:lnTo>
                      <a:pt x="280" y="1904"/>
                    </a:lnTo>
                    <a:lnTo>
                      <a:pt x="280" y="1907"/>
                    </a:lnTo>
                    <a:lnTo>
                      <a:pt x="279" y="1907"/>
                    </a:lnTo>
                    <a:lnTo>
                      <a:pt x="279" y="1912"/>
                    </a:lnTo>
                    <a:lnTo>
                      <a:pt x="277" y="1912"/>
                    </a:lnTo>
                    <a:lnTo>
                      <a:pt x="277" y="1915"/>
                    </a:lnTo>
                    <a:lnTo>
                      <a:pt x="275" y="1915"/>
                    </a:lnTo>
                    <a:lnTo>
                      <a:pt x="275" y="1919"/>
                    </a:lnTo>
                    <a:lnTo>
                      <a:pt x="274" y="1919"/>
                    </a:lnTo>
                    <a:lnTo>
                      <a:pt x="274" y="1922"/>
                    </a:lnTo>
                    <a:lnTo>
                      <a:pt x="272" y="1922"/>
                    </a:lnTo>
                    <a:lnTo>
                      <a:pt x="272" y="1927"/>
                    </a:lnTo>
                    <a:lnTo>
                      <a:pt x="270" y="1927"/>
                    </a:lnTo>
                    <a:lnTo>
                      <a:pt x="270" y="1930"/>
                    </a:lnTo>
                    <a:lnTo>
                      <a:pt x="269" y="1930"/>
                    </a:lnTo>
                    <a:lnTo>
                      <a:pt x="269" y="1934"/>
                    </a:lnTo>
                    <a:lnTo>
                      <a:pt x="267" y="1934"/>
                    </a:lnTo>
                    <a:lnTo>
                      <a:pt x="267" y="1939"/>
                    </a:lnTo>
                    <a:lnTo>
                      <a:pt x="265" y="1939"/>
                    </a:lnTo>
                    <a:lnTo>
                      <a:pt x="265" y="1942"/>
                    </a:lnTo>
                    <a:lnTo>
                      <a:pt x="264" y="1942"/>
                    </a:lnTo>
                    <a:lnTo>
                      <a:pt x="264" y="1945"/>
                    </a:lnTo>
                    <a:lnTo>
                      <a:pt x="262" y="1945"/>
                    </a:lnTo>
                    <a:lnTo>
                      <a:pt x="262" y="1950"/>
                    </a:lnTo>
                    <a:lnTo>
                      <a:pt x="260" y="1950"/>
                    </a:lnTo>
                    <a:lnTo>
                      <a:pt x="260" y="1954"/>
                    </a:lnTo>
                    <a:lnTo>
                      <a:pt x="259" y="1954"/>
                    </a:lnTo>
                    <a:lnTo>
                      <a:pt x="259" y="1957"/>
                    </a:lnTo>
                    <a:lnTo>
                      <a:pt x="257" y="1957"/>
                    </a:lnTo>
                    <a:lnTo>
                      <a:pt x="257" y="1962"/>
                    </a:lnTo>
                    <a:lnTo>
                      <a:pt x="255" y="1962"/>
                    </a:lnTo>
                    <a:lnTo>
                      <a:pt x="255" y="1965"/>
                    </a:lnTo>
                    <a:lnTo>
                      <a:pt x="254" y="1965"/>
                    </a:lnTo>
                    <a:lnTo>
                      <a:pt x="254" y="1969"/>
                    </a:lnTo>
                    <a:lnTo>
                      <a:pt x="252" y="1969"/>
                    </a:lnTo>
                    <a:lnTo>
                      <a:pt x="252" y="1974"/>
                    </a:lnTo>
                    <a:lnTo>
                      <a:pt x="250" y="1974"/>
                    </a:lnTo>
                    <a:lnTo>
                      <a:pt x="250" y="1977"/>
                    </a:lnTo>
                    <a:lnTo>
                      <a:pt x="249" y="1977"/>
                    </a:lnTo>
                    <a:lnTo>
                      <a:pt x="249" y="1980"/>
                    </a:lnTo>
                    <a:lnTo>
                      <a:pt x="247" y="1980"/>
                    </a:lnTo>
                    <a:lnTo>
                      <a:pt x="247" y="1984"/>
                    </a:lnTo>
                    <a:lnTo>
                      <a:pt x="245" y="1984"/>
                    </a:lnTo>
                    <a:lnTo>
                      <a:pt x="245" y="1989"/>
                    </a:lnTo>
                    <a:lnTo>
                      <a:pt x="244" y="1989"/>
                    </a:lnTo>
                    <a:lnTo>
                      <a:pt x="244" y="1992"/>
                    </a:lnTo>
                    <a:lnTo>
                      <a:pt x="242" y="1992"/>
                    </a:lnTo>
                    <a:lnTo>
                      <a:pt x="242" y="1995"/>
                    </a:lnTo>
                    <a:lnTo>
                      <a:pt x="240" y="1995"/>
                    </a:lnTo>
                    <a:lnTo>
                      <a:pt x="240" y="2000"/>
                    </a:lnTo>
                    <a:lnTo>
                      <a:pt x="239" y="2000"/>
                    </a:lnTo>
                    <a:lnTo>
                      <a:pt x="239" y="2004"/>
                    </a:lnTo>
                    <a:lnTo>
                      <a:pt x="237" y="2004"/>
                    </a:lnTo>
                    <a:lnTo>
                      <a:pt x="237" y="2009"/>
                    </a:lnTo>
                    <a:lnTo>
                      <a:pt x="235" y="2009"/>
                    </a:lnTo>
                    <a:lnTo>
                      <a:pt x="235" y="2012"/>
                    </a:lnTo>
                    <a:lnTo>
                      <a:pt x="234" y="2012"/>
                    </a:lnTo>
                    <a:lnTo>
                      <a:pt x="234" y="2017"/>
                    </a:lnTo>
                    <a:lnTo>
                      <a:pt x="232" y="2017"/>
                    </a:lnTo>
                    <a:lnTo>
                      <a:pt x="232" y="2022"/>
                    </a:lnTo>
                    <a:lnTo>
                      <a:pt x="230" y="2022"/>
                    </a:lnTo>
                    <a:lnTo>
                      <a:pt x="230" y="2025"/>
                    </a:lnTo>
                    <a:lnTo>
                      <a:pt x="229" y="2025"/>
                    </a:lnTo>
                    <a:lnTo>
                      <a:pt x="229" y="2030"/>
                    </a:lnTo>
                    <a:lnTo>
                      <a:pt x="227" y="2030"/>
                    </a:lnTo>
                    <a:lnTo>
                      <a:pt x="227" y="2034"/>
                    </a:lnTo>
                    <a:lnTo>
                      <a:pt x="225" y="2034"/>
                    </a:lnTo>
                    <a:lnTo>
                      <a:pt x="225" y="2039"/>
                    </a:lnTo>
                    <a:lnTo>
                      <a:pt x="224" y="2039"/>
                    </a:lnTo>
                    <a:lnTo>
                      <a:pt x="224" y="2042"/>
                    </a:lnTo>
                    <a:lnTo>
                      <a:pt x="222" y="2042"/>
                    </a:lnTo>
                    <a:lnTo>
                      <a:pt x="222" y="2047"/>
                    </a:lnTo>
                    <a:lnTo>
                      <a:pt x="220" y="2047"/>
                    </a:lnTo>
                    <a:lnTo>
                      <a:pt x="220" y="2050"/>
                    </a:lnTo>
                    <a:lnTo>
                      <a:pt x="219" y="2050"/>
                    </a:lnTo>
                    <a:lnTo>
                      <a:pt x="219" y="2055"/>
                    </a:lnTo>
                    <a:lnTo>
                      <a:pt x="217" y="2055"/>
                    </a:lnTo>
                    <a:lnTo>
                      <a:pt x="217" y="2060"/>
                    </a:lnTo>
                    <a:lnTo>
                      <a:pt x="215" y="2060"/>
                    </a:lnTo>
                    <a:lnTo>
                      <a:pt x="215" y="2064"/>
                    </a:lnTo>
                    <a:lnTo>
                      <a:pt x="214" y="2064"/>
                    </a:lnTo>
                    <a:lnTo>
                      <a:pt x="214" y="2069"/>
                    </a:lnTo>
                    <a:lnTo>
                      <a:pt x="212" y="2069"/>
                    </a:lnTo>
                    <a:lnTo>
                      <a:pt x="212" y="2072"/>
                    </a:lnTo>
                    <a:lnTo>
                      <a:pt x="210" y="2072"/>
                    </a:lnTo>
                    <a:lnTo>
                      <a:pt x="210" y="2077"/>
                    </a:lnTo>
                    <a:lnTo>
                      <a:pt x="209" y="2077"/>
                    </a:lnTo>
                    <a:lnTo>
                      <a:pt x="209" y="2080"/>
                    </a:lnTo>
                    <a:lnTo>
                      <a:pt x="207" y="2080"/>
                    </a:lnTo>
                    <a:lnTo>
                      <a:pt x="207" y="2085"/>
                    </a:lnTo>
                    <a:lnTo>
                      <a:pt x="205" y="2085"/>
                    </a:lnTo>
                    <a:lnTo>
                      <a:pt x="205" y="2089"/>
                    </a:lnTo>
                    <a:lnTo>
                      <a:pt x="204" y="2089"/>
                    </a:lnTo>
                    <a:lnTo>
                      <a:pt x="204" y="2094"/>
                    </a:lnTo>
                    <a:lnTo>
                      <a:pt x="202" y="2094"/>
                    </a:lnTo>
                    <a:lnTo>
                      <a:pt x="202" y="2099"/>
                    </a:lnTo>
                    <a:lnTo>
                      <a:pt x="200" y="2099"/>
                    </a:lnTo>
                    <a:lnTo>
                      <a:pt x="200" y="2102"/>
                    </a:lnTo>
                    <a:lnTo>
                      <a:pt x="199" y="2102"/>
                    </a:lnTo>
                    <a:lnTo>
                      <a:pt x="199" y="2107"/>
                    </a:lnTo>
                    <a:lnTo>
                      <a:pt x="197" y="2107"/>
                    </a:lnTo>
                    <a:lnTo>
                      <a:pt x="197" y="2112"/>
                    </a:lnTo>
                    <a:lnTo>
                      <a:pt x="195" y="2112"/>
                    </a:lnTo>
                    <a:lnTo>
                      <a:pt x="195" y="2115"/>
                    </a:lnTo>
                    <a:lnTo>
                      <a:pt x="194" y="2115"/>
                    </a:lnTo>
                    <a:lnTo>
                      <a:pt x="194" y="2120"/>
                    </a:lnTo>
                    <a:lnTo>
                      <a:pt x="192" y="2120"/>
                    </a:lnTo>
                    <a:lnTo>
                      <a:pt x="192" y="2125"/>
                    </a:lnTo>
                    <a:lnTo>
                      <a:pt x="190" y="2125"/>
                    </a:lnTo>
                    <a:lnTo>
                      <a:pt x="190" y="2130"/>
                    </a:lnTo>
                    <a:lnTo>
                      <a:pt x="189" y="2130"/>
                    </a:lnTo>
                    <a:lnTo>
                      <a:pt x="189" y="2134"/>
                    </a:lnTo>
                    <a:lnTo>
                      <a:pt x="187" y="2134"/>
                    </a:lnTo>
                    <a:lnTo>
                      <a:pt x="187" y="2139"/>
                    </a:lnTo>
                    <a:lnTo>
                      <a:pt x="185" y="2139"/>
                    </a:lnTo>
                    <a:lnTo>
                      <a:pt x="185" y="2144"/>
                    </a:lnTo>
                    <a:lnTo>
                      <a:pt x="184" y="2144"/>
                    </a:lnTo>
                    <a:lnTo>
                      <a:pt x="184" y="2149"/>
                    </a:lnTo>
                    <a:lnTo>
                      <a:pt x="182" y="2149"/>
                    </a:lnTo>
                    <a:lnTo>
                      <a:pt x="182" y="2154"/>
                    </a:lnTo>
                    <a:lnTo>
                      <a:pt x="180" y="2154"/>
                    </a:lnTo>
                    <a:lnTo>
                      <a:pt x="180" y="2157"/>
                    </a:lnTo>
                    <a:lnTo>
                      <a:pt x="179" y="2157"/>
                    </a:lnTo>
                    <a:lnTo>
                      <a:pt x="179" y="2162"/>
                    </a:lnTo>
                    <a:lnTo>
                      <a:pt x="177" y="2162"/>
                    </a:lnTo>
                    <a:lnTo>
                      <a:pt x="177" y="2167"/>
                    </a:lnTo>
                    <a:lnTo>
                      <a:pt x="175" y="2167"/>
                    </a:lnTo>
                    <a:lnTo>
                      <a:pt x="175" y="2172"/>
                    </a:lnTo>
                    <a:lnTo>
                      <a:pt x="174" y="2172"/>
                    </a:lnTo>
                    <a:lnTo>
                      <a:pt x="174" y="2177"/>
                    </a:lnTo>
                    <a:lnTo>
                      <a:pt x="172" y="2177"/>
                    </a:lnTo>
                    <a:lnTo>
                      <a:pt x="172" y="2182"/>
                    </a:lnTo>
                    <a:lnTo>
                      <a:pt x="170" y="2182"/>
                    </a:lnTo>
                    <a:lnTo>
                      <a:pt x="170" y="2187"/>
                    </a:lnTo>
                    <a:lnTo>
                      <a:pt x="169" y="2187"/>
                    </a:lnTo>
                    <a:close/>
                    <a:moveTo>
                      <a:pt x="794" y="2104"/>
                    </a:moveTo>
                    <a:lnTo>
                      <a:pt x="795" y="2104"/>
                    </a:lnTo>
                    <a:lnTo>
                      <a:pt x="795" y="2107"/>
                    </a:lnTo>
                    <a:lnTo>
                      <a:pt x="794" y="2107"/>
                    </a:lnTo>
                    <a:lnTo>
                      <a:pt x="794" y="2104"/>
                    </a:lnTo>
                    <a:close/>
                    <a:moveTo>
                      <a:pt x="795" y="2104"/>
                    </a:moveTo>
                    <a:lnTo>
                      <a:pt x="795" y="2099"/>
                    </a:lnTo>
                    <a:lnTo>
                      <a:pt x="797" y="2099"/>
                    </a:lnTo>
                    <a:lnTo>
                      <a:pt x="797" y="2095"/>
                    </a:lnTo>
                    <a:lnTo>
                      <a:pt x="799" y="2095"/>
                    </a:lnTo>
                    <a:lnTo>
                      <a:pt x="799" y="2092"/>
                    </a:lnTo>
                    <a:lnTo>
                      <a:pt x="800" y="2092"/>
                    </a:lnTo>
                    <a:lnTo>
                      <a:pt x="800" y="2089"/>
                    </a:lnTo>
                    <a:lnTo>
                      <a:pt x="802" y="2089"/>
                    </a:lnTo>
                    <a:lnTo>
                      <a:pt x="802" y="2084"/>
                    </a:lnTo>
                    <a:lnTo>
                      <a:pt x="804" y="2084"/>
                    </a:lnTo>
                    <a:lnTo>
                      <a:pt x="804" y="2080"/>
                    </a:lnTo>
                    <a:lnTo>
                      <a:pt x="805" y="2080"/>
                    </a:lnTo>
                    <a:lnTo>
                      <a:pt x="805" y="2077"/>
                    </a:lnTo>
                    <a:lnTo>
                      <a:pt x="807" y="2077"/>
                    </a:lnTo>
                    <a:lnTo>
                      <a:pt x="807" y="2074"/>
                    </a:lnTo>
                    <a:lnTo>
                      <a:pt x="809" y="2074"/>
                    </a:lnTo>
                    <a:lnTo>
                      <a:pt x="809" y="2070"/>
                    </a:lnTo>
                    <a:lnTo>
                      <a:pt x="810" y="2070"/>
                    </a:lnTo>
                    <a:lnTo>
                      <a:pt x="810" y="2067"/>
                    </a:lnTo>
                    <a:lnTo>
                      <a:pt x="812" y="2067"/>
                    </a:lnTo>
                    <a:lnTo>
                      <a:pt x="812" y="2064"/>
                    </a:lnTo>
                    <a:lnTo>
                      <a:pt x="814" y="2064"/>
                    </a:lnTo>
                    <a:lnTo>
                      <a:pt x="814" y="2060"/>
                    </a:lnTo>
                    <a:lnTo>
                      <a:pt x="815" y="2060"/>
                    </a:lnTo>
                    <a:lnTo>
                      <a:pt x="815" y="2057"/>
                    </a:lnTo>
                    <a:lnTo>
                      <a:pt x="817" y="2057"/>
                    </a:lnTo>
                    <a:lnTo>
                      <a:pt x="817" y="2054"/>
                    </a:lnTo>
                    <a:lnTo>
                      <a:pt x="819" y="2054"/>
                    </a:lnTo>
                    <a:lnTo>
                      <a:pt x="819" y="2050"/>
                    </a:lnTo>
                    <a:lnTo>
                      <a:pt x="820" y="2050"/>
                    </a:lnTo>
                    <a:lnTo>
                      <a:pt x="820" y="2047"/>
                    </a:lnTo>
                    <a:lnTo>
                      <a:pt x="822" y="2047"/>
                    </a:lnTo>
                    <a:lnTo>
                      <a:pt x="822" y="2044"/>
                    </a:lnTo>
                    <a:lnTo>
                      <a:pt x="824" y="2044"/>
                    </a:lnTo>
                    <a:lnTo>
                      <a:pt x="824" y="2040"/>
                    </a:lnTo>
                    <a:lnTo>
                      <a:pt x="825" y="2040"/>
                    </a:lnTo>
                    <a:lnTo>
                      <a:pt x="825" y="2037"/>
                    </a:lnTo>
                    <a:lnTo>
                      <a:pt x="827" y="2037"/>
                    </a:lnTo>
                    <a:lnTo>
                      <a:pt x="827" y="2034"/>
                    </a:lnTo>
                    <a:lnTo>
                      <a:pt x="829" y="2034"/>
                    </a:lnTo>
                    <a:lnTo>
                      <a:pt x="829" y="2030"/>
                    </a:lnTo>
                    <a:lnTo>
                      <a:pt x="830" y="2030"/>
                    </a:lnTo>
                    <a:lnTo>
                      <a:pt x="830" y="2027"/>
                    </a:lnTo>
                    <a:lnTo>
                      <a:pt x="832" y="2027"/>
                    </a:lnTo>
                    <a:lnTo>
                      <a:pt x="832" y="2024"/>
                    </a:lnTo>
                    <a:lnTo>
                      <a:pt x="834" y="2024"/>
                    </a:lnTo>
                    <a:lnTo>
                      <a:pt x="834" y="2020"/>
                    </a:lnTo>
                    <a:lnTo>
                      <a:pt x="835" y="2020"/>
                    </a:lnTo>
                    <a:lnTo>
                      <a:pt x="835" y="2017"/>
                    </a:lnTo>
                    <a:lnTo>
                      <a:pt x="837" y="2017"/>
                    </a:lnTo>
                    <a:lnTo>
                      <a:pt x="837" y="2014"/>
                    </a:lnTo>
                    <a:lnTo>
                      <a:pt x="839" y="2014"/>
                    </a:lnTo>
                    <a:lnTo>
                      <a:pt x="839" y="2010"/>
                    </a:lnTo>
                    <a:lnTo>
                      <a:pt x="840" y="2010"/>
                    </a:lnTo>
                    <a:lnTo>
                      <a:pt x="840" y="2007"/>
                    </a:lnTo>
                    <a:lnTo>
                      <a:pt x="842" y="2007"/>
                    </a:lnTo>
                    <a:lnTo>
                      <a:pt x="842" y="2004"/>
                    </a:lnTo>
                    <a:lnTo>
                      <a:pt x="844" y="2004"/>
                    </a:lnTo>
                    <a:lnTo>
                      <a:pt x="844" y="2000"/>
                    </a:lnTo>
                    <a:lnTo>
                      <a:pt x="845" y="2000"/>
                    </a:lnTo>
                    <a:lnTo>
                      <a:pt x="845" y="1997"/>
                    </a:lnTo>
                    <a:lnTo>
                      <a:pt x="847" y="1997"/>
                    </a:lnTo>
                    <a:lnTo>
                      <a:pt x="847" y="1994"/>
                    </a:lnTo>
                    <a:lnTo>
                      <a:pt x="849" y="1994"/>
                    </a:lnTo>
                    <a:lnTo>
                      <a:pt x="849" y="1990"/>
                    </a:lnTo>
                    <a:lnTo>
                      <a:pt x="850" y="1990"/>
                    </a:lnTo>
                    <a:lnTo>
                      <a:pt x="850" y="1987"/>
                    </a:lnTo>
                    <a:lnTo>
                      <a:pt x="852" y="1987"/>
                    </a:lnTo>
                    <a:lnTo>
                      <a:pt x="852" y="1984"/>
                    </a:lnTo>
                    <a:lnTo>
                      <a:pt x="854" y="1984"/>
                    </a:lnTo>
                    <a:lnTo>
                      <a:pt x="854" y="1980"/>
                    </a:lnTo>
                    <a:lnTo>
                      <a:pt x="855" y="1980"/>
                    </a:lnTo>
                    <a:lnTo>
                      <a:pt x="855" y="1979"/>
                    </a:lnTo>
                    <a:lnTo>
                      <a:pt x="857" y="1979"/>
                    </a:lnTo>
                    <a:lnTo>
                      <a:pt x="857" y="1975"/>
                    </a:lnTo>
                    <a:lnTo>
                      <a:pt x="859" y="1975"/>
                    </a:lnTo>
                    <a:lnTo>
                      <a:pt x="859" y="1972"/>
                    </a:lnTo>
                    <a:lnTo>
                      <a:pt x="860" y="1972"/>
                    </a:lnTo>
                    <a:lnTo>
                      <a:pt x="860" y="1969"/>
                    </a:lnTo>
                    <a:lnTo>
                      <a:pt x="862" y="1969"/>
                    </a:lnTo>
                    <a:lnTo>
                      <a:pt x="862" y="1965"/>
                    </a:lnTo>
                    <a:lnTo>
                      <a:pt x="864" y="1965"/>
                    </a:lnTo>
                    <a:lnTo>
                      <a:pt x="864" y="1962"/>
                    </a:lnTo>
                    <a:lnTo>
                      <a:pt x="865" y="1962"/>
                    </a:lnTo>
                    <a:lnTo>
                      <a:pt x="865" y="1959"/>
                    </a:lnTo>
                    <a:lnTo>
                      <a:pt x="867" y="1959"/>
                    </a:lnTo>
                    <a:lnTo>
                      <a:pt x="867" y="1957"/>
                    </a:lnTo>
                    <a:lnTo>
                      <a:pt x="869" y="1957"/>
                    </a:lnTo>
                    <a:lnTo>
                      <a:pt x="869" y="1954"/>
                    </a:lnTo>
                    <a:lnTo>
                      <a:pt x="870" y="1954"/>
                    </a:lnTo>
                    <a:lnTo>
                      <a:pt x="870" y="1950"/>
                    </a:lnTo>
                    <a:lnTo>
                      <a:pt x="872" y="1950"/>
                    </a:lnTo>
                    <a:lnTo>
                      <a:pt x="872" y="1947"/>
                    </a:lnTo>
                    <a:lnTo>
                      <a:pt x="874" y="1947"/>
                    </a:lnTo>
                    <a:lnTo>
                      <a:pt x="874" y="1944"/>
                    </a:lnTo>
                    <a:lnTo>
                      <a:pt x="875" y="1944"/>
                    </a:lnTo>
                    <a:lnTo>
                      <a:pt x="875" y="1940"/>
                    </a:lnTo>
                    <a:lnTo>
                      <a:pt x="877" y="1940"/>
                    </a:lnTo>
                    <a:lnTo>
                      <a:pt x="877" y="1939"/>
                    </a:lnTo>
                    <a:lnTo>
                      <a:pt x="879" y="1939"/>
                    </a:lnTo>
                    <a:lnTo>
                      <a:pt x="879" y="1935"/>
                    </a:lnTo>
                    <a:lnTo>
                      <a:pt x="880" y="1935"/>
                    </a:lnTo>
                    <a:lnTo>
                      <a:pt x="880" y="1932"/>
                    </a:lnTo>
                    <a:lnTo>
                      <a:pt x="882" y="1932"/>
                    </a:lnTo>
                    <a:lnTo>
                      <a:pt x="882" y="1929"/>
                    </a:lnTo>
                    <a:lnTo>
                      <a:pt x="884" y="1929"/>
                    </a:lnTo>
                    <a:lnTo>
                      <a:pt x="884" y="1925"/>
                    </a:lnTo>
                    <a:lnTo>
                      <a:pt x="885" y="1925"/>
                    </a:lnTo>
                    <a:lnTo>
                      <a:pt x="885" y="1922"/>
                    </a:lnTo>
                    <a:lnTo>
                      <a:pt x="887" y="1922"/>
                    </a:lnTo>
                    <a:lnTo>
                      <a:pt x="887" y="1919"/>
                    </a:lnTo>
                    <a:lnTo>
                      <a:pt x="889" y="1919"/>
                    </a:lnTo>
                    <a:lnTo>
                      <a:pt x="889" y="1917"/>
                    </a:lnTo>
                    <a:lnTo>
                      <a:pt x="890" y="1917"/>
                    </a:lnTo>
                    <a:lnTo>
                      <a:pt x="890" y="1914"/>
                    </a:lnTo>
                    <a:lnTo>
                      <a:pt x="892" y="1914"/>
                    </a:lnTo>
                    <a:lnTo>
                      <a:pt x="892" y="1910"/>
                    </a:lnTo>
                    <a:lnTo>
                      <a:pt x="894" y="1910"/>
                    </a:lnTo>
                    <a:lnTo>
                      <a:pt x="894" y="1907"/>
                    </a:lnTo>
                    <a:lnTo>
                      <a:pt x="895" y="1907"/>
                    </a:lnTo>
                    <a:lnTo>
                      <a:pt x="895" y="1904"/>
                    </a:lnTo>
                    <a:lnTo>
                      <a:pt x="897" y="1904"/>
                    </a:lnTo>
                    <a:lnTo>
                      <a:pt x="897" y="1900"/>
                    </a:lnTo>
                    <a:lnTo>
                      <a:pt x="899" y="1900"/>
                    </a:lnTo>
                    <a:lnTo>
                      <a:pt x="899" y="1899"/>
                    </a:lnTo>
                    <a:lnTo>
                      <a:pt x="900" y="1899"/>
                    </a:lnTo>
                    <a:lnTo>
                      <a:pt x="900" y="1895"/>
                    </a:lnTo>
                    <a:lnTo>
                      <a:pt x="902" y="1895"/>
                    </a:lnTo>
                    <a:lnTo>
                      <a:pt x="902" y="1892"/>
                    </a:lnTo>
                    <a:lnTo>
                      <a:pt x="904" y="1892"/>
                    </a:lnTo>
                    <a:lnTo>
                      <a:pt x="904" y="1889"/>
                    </a:lnTo>
                    <a:lnTo>
                      <a:pt x="905" y="1889"/>
                    </a:lnTo>
                    <a:lnTo>
                      <a:pt x="905" y="1887"/>
                    </a:lnTo>
                    <a:lnTo>
                      <a:pt x="907" y="1887"/>
                    </a:lnTo>
                    <a:lnTo>
                      <a:pt x="907" y="1884"/>
                    </a:lnTo>
                    <a:lnTo>
                      <a:pt x="909" y="1884"/>
                    </a:lnTo>
                    <a:lnTo>
                      <a:pt x="909" y="1880"/>
                    </a:lnTo>
                    <a:lnTo>
                      <a:pt x="910" y="1880"/>
                    </a:lnTo>
                    <a:lnTo>
                      <a:pt x="910" y="1879"/>
                    </a:lnTo>
                    <a:lnTo>
                      <a:pt x="912" y="1879"/>
                    </a:lnTo>
                    <a:lnTo>
                      <a:pt x="912" y="1875"/>
                    </a:lnTo>
                    <a:lnTo>
                      <a:pt x="914" y="1875"/>
                    </a:lnTo>
                    <a:lnTo>
                      <a:pt x="914" y="1872"/>
                    </a:lnTo>
                    <a:lnTo>
                      <a:pt x="915" y="1872"/>
                    </a:lnTo>
                    <a:lnTo>
                      <a:pt x="915" y="1870"/>
                    </a:lnTo>
                    <a:lnTo>
                      <a:pt x="917" y="1870"/>
                    </a:lnTo>
                    <a:lnTo>
                      <a:pt x="917" y="1867"/>
                    </a:lnTo>
                    <a:lnTo>
                      <a:pt x="919" y="1867"/>
                    </a:lnTo>
                    <a:lnTo>
                      <a:pt x="919" y="1864"/>
                    </a:lnTo>
                    <a:lnTo>
                      <a:pt x="920" y="1864"/>
                    </a:lnTo>
                    <a:lnTo>
                      <a:pt x="920" y="1862"/>
                    </a:lnTo>
                    <a:lnTo>
                      <a:pt x="922" y="1862"/>
                    </a:lnTo>
                    <a:lnTo>
                      <a:pt x="922" y="1859"/>
                    </a:lnTo>
                    <a:lnTo>
                      <a:pt x="924" y="1859"/>
                    </a:lnTo>
                    <a:lnTo>
                      <a:pt x="924" y="1855"/>
                    </a:lnTo>
                    <a:lnTo>
                      <a:pt x="925" y="1855"/>
                    </a:lnTo>
                    <a:lnTo>
                      <a:pt x="925" y="1854"/>
                    </a:lnTo>
                    <a:lnTo>
                      <a:pt x="927" y="1854"/>
                    </a:lnTo>
                    <a:lnTo>
                      <a:pt x="927" y="1850"/>
                    </a:lnTo>
                    <a:lnTo>
                      <a:pt x="929" y="1850"/>
                    </a:lnTo>
                    <a:lnTo>
                      <a:pt x="929" y="1847"/>
                    </a:lnTo>
                    <a:lnTo>
                      <a:pt x="930" y="1847"/>
                    </a:lnTo>
                    <a:lnTo>
                      <a:pt x="930" y="1844"/>
                    </a:lnTo>
                    <a:lnTo>
                      <a:pt x="932" y="1844"/>
                    </a:lnTo>
                    <a:lnTo>
                      <a:pt x="932" y="1842"/>
                    </a:lnTo>
                    <a:lnTo>
                      <a:pt x="934" y="1842"/>
                    </a:lnTo>
                    <a:lnTo>
                      <a:pt x="934" y="1839"/>
                    </a:lnTo>
                    <a:lnTo>
                      <a:pt x="935" y="1839"/>
                    </a:lnTo>
                    <a:lnTo>
                      <a:pt x="935" y="1835"/>
                    </a:lnTo>
                    <a:lnTo>
                      <a:pt x="937" y="1835"/>
                    </a:lnTo>
                    <a:lnTo>
                      <a:pt x="937" y="1834"/>
                    </a:lnTo>
                    <a:lnTo>
                      <a:pt x="939" y="1834"/>
                    </a:lnTo>
                    <a:lnTo>
                      <a:pt x="939" y="1830"/>
                    </a:lnTo>
                    <a:lnTo>
                      <a:pt x="940" y="1830"/>
                    </a:lnTo>
                    <a:lnTo>
                      <a:pt x="940" y="1827"/>
                    </a:lnTo>
                    <a:lnTo>
                      <a:pt x="942" y="1827"/>
                    </a:lnTo>
                    <a:lnTo>
                      <a:pt x="942" y="1825"/>
                    </a:lnTo>
                    <a:lnTo>
                      <a:pt x="944" y="1825"/>
                    </a:lnTo>
                    <a:lnTo>
                      <a:pt x="944" y="1822"/>
                    </a:lnTo>
                    <a:lnTo>
                      <a:pt x="945" y="1822"/>
                    </a:lnTo>
                    <a:lnTo>
                      <a:pt x="945" y="1820"/>
                    </a:lnTo>
                    <a:lnTo>
                      <a:pt x="947" y="1820"/>
                    </a:lnTo>
                    <a:lnTo>
                      <a:pt x="947" y="1817"/>
                    </a:lnTo>
                    <a:lnTo>
                      <a:pt x="949" y="1817"/>
                    </a:lnTo>
                    <a:lnTo>
                      <a:pt x="949" y="1814"/>
                    </a:lnTo>
                    <a:lnTo>
                      <a:pt x="950" y="1814"/>
                    </a:lnTo>
                    <a:lnTo>
                      <a:pt x="950" y="1812"/>
                    </a:lnTo>
                    <a:lnTo>
                      <a:pt x="952" y="1812"/>
                    </a:lnTo>
                    <a:lnTo>
                      <a:pt x="952" y="1809"/>
                    </a:lnTo>
                    <a:lnTo>
                      <a:pt x="954" y="1809"/>
                    </a:lnTo>
                    <a:lnTo>
                      <a:pt x="954" y="1807"/>
                    </a:lnTo>
                    <a:lnTo>
                      <a:pt x="955" y="1807"/>
                    </a:lnTo>
                    <a:lnTo>
                      <a:pt x="955" y="1804"/>
                    </a:lnTo>
                    <a:lnTo>
                      <a:pt x="957" y="1804"/>
                    </a:lnTo>
                    <a:lnTo>
                      <a:pt x="957" y="1802"/>
                    </a:lnTo>
                    <a:lnTo>
                      <a:pt x="959" y="1802"/>
                    </a:lnTo>
                    <a:lnTo>
                      <a:pt x="959" y="1805"/>
                    </a:lnTo>
                    <a:lnTo>
                      <a:pt x="957" y="1805"/>
                    </a:lnTo>
                    <a:lnTo>
                      <a:pt x="957" y="1809"/>
                    </a:lnTo>
                    <a:lnTo>
                      <a:pt x="955" y="1809"/>
                    </a:lnTo>
                    <a:lnTo>
                      <a:pt x="955" y="1810"/>
                    </a:lnTo>
                    <a:lnTo>
                      <a:pt x="954" y="1810"/>
                    </a:lnTo>
                    <a:lnTo>
                      <a:pt x="954" y="1814"/>
                    </a:lnTo>
                    <a:lnTo>
                      <a:pt x="952" y="1814"/>
                    </a:lnTo>
                    <a:lnTo>
                      <a:pt x="952" y="1815"/>
                    </a:lnTo>
                    <a:lnTo>
                      <a:pt x="950" y="1815"/>
                    </a:lnTo>
                    <a:lnTo>
                      <a:pt x="950" y="1819"/>
                    </a:lnTo>
                    <a:lnTo>
                      <a:pt x="949" y="1819"/>
                    </a:lnTo>
                    <a:lnTo>
                      <a:pt x="949" y="1822"/>
                    </a:lnTo>
                    <a:lnTo>
                      <a:pt x="947" y="1822"/>
                    </a:lnTo>
                    <a:lnTo>
                      <a:pt x="947" y="1824"/>
                    </a:lnTo>
                    <a:lnTo>
                      <a:pt x="945" y="1824"/>
                    </a:lnTo>
                    <a:lnTo>
                      <a:pt x="945" y="1827"/>
                    </a:lnTo>
                    <a:lnTo>
                      <a:pt x="944" y="1827"/>
                    </a:lnTo>
                    <a:lnTo>
                      <a:pt x="944" y="1830"/>
                    </a:lnTo>
                    <a:lnTo>
                      <a:pt x="942" y="1830"/>
                    </a:lnTo>
                    <a:lnTo>
                      <a:pt x="942" y="1832"/>
                    </a:lnTo>
                    <a:lnTo>
                      <a:pt x="940" y="1832"/>
                    </a:lnTo>
                    <a:lnTo>
                      <a:pt x="940" y="1835"/>
                    </a:lnTo>
                    <a:lnTo>
                      <a:pt x="939" y="1835"/>
                    </a:lnTo>
                    <a:lnTo>
                      <a:pt x="939" y="1839"/>
                    </a:lnTo>
                    <a:lnTo>
                      <a:pt x="937" y="1839"/>
                    </a:lnTo>
                    <a:lnTo>
                      <a:pt x="937" y="1840"/>
                    </a:lnTo>
                    <a:lnTo>
                      <a:pt x="935" y="1840"/>
                    </a:lnTo>
                    <a:lnTo>
                      <a:pt x="935" y="1844"/>
                    </a:lnTo>
                    <a:lnTo>
                      <a:pt x="934" y="1844"/>
                    </a:lnTo>
                    <a:lnTo>
                      <a:pt x="934" y="1847"/>
                    </a:lnTo>
                    <a:lnTo>
                      <a:pt x="932" y="1847"/>
                    </a:lnTo>
                    <a:lnTo>
                      <a:pt x="932" y="1849"/>
                    </a:lnTo>
                    <a:lnTo>
                      <a:pt x="930" y="1849"/>
                    </a:lnTo>
                    <a:lnTo>
                      <a:pt x="930" y="1852"/>
                    </a:lnTo>
                    <a:lnTo>
                      <a:pt x="929" y="1852"/>
                    </a:lnTo>
                    <a:lnTo>
                      <a:pt x="929" y="1855"/>
                    </a:lnTo>
                    <a:lnTo>
                      <a:pt x="927" y="1855"/>
                    </a:lnTo>
                    <a:lnTo>
                      <a:pt x="927" y="1857"/>
                    </a:lnTo>
                    <a:lnTo>
                      <a:pt x="925" y="1857"/>
                    </a:lnTo>
                    <a:lnTo>
                      <a:pt x="925" y="1860"/>
                    </a:lnTo>
                    <a:lnTo>
                      <a:pt x="924" y="1860"/>
                    </a:lnTo>
                    <a:lnTo>
                      <a:pt x="924" y="1864"/>
                    </a:lnTo>
                    <a:lnTo>
                      <a:pt x="922" y="1864"/>
                    </a:lnTo>
                    <a:lnTo>
                      <a:pt x="922" y="1865"/>
                    </a:lnTo>
                    <a:lnTo>
                      <a:pt x="920" y="1865"/>
                    </a:lnTo>
                    <a:lnTo>
                      <a:pt x="920" y="1869"/>
                    </a:lnTo>
                    <a:lnTo>
                      <a:pt x="919" y="1869"/>
                    </a:lnTo>
                    <a:lnTo>
                      <a:pt x="919" y="1872"/>
                    </a:lnTo>
                    <a:lnTo>
                      <a:pt x="917" y="1872"/>
                    </a:lnTo>
                    <a:lnTo>
                      <a:pt x="917" y="1875"/>
                    </a:lnTo>
                    <a:lnTo>
                      <a:pt x="915" y="1875"/>
                    </a:lnTo>
                    <a:lnTo>
                      <a:pt x="915" y="1877"/>
                    </a:lnTo>
                    <a:lnTo>
                      <a:pt x="914" y="1877"/>
                    </a:lnTo>
                    <a:lnTo>
                      <a:pt x="914" y="1880"/>
                    </a:lnTo>
                    <a:lnTo>
                      <a:pt x="912" y="1880"/>
                    </a:lnTo>
                    <a:lnTo>
                      <a:pt x="912" y="1884"/>
                    </a:lnTo>
                    <a:lnTo>
                      <a:pt x="910" y="1884"/>
                    </a:lnTo>
                    <a:lnTo>
                      <a:pt x="910" y="1885"/>
                    </a:lnTo>
                    <a:lnTo>
                      <a:pt x="909" y="1885"/>
                    </a:lnTo>
                    <a:lnTo>
                      <a:pt x="909" y="1889"/>
                    </a:lnTo>
                    <a:lnTo>
                      <a:pt x="907" y="1889"/>
                    </a:lnTo>
                    <a:lnTo>
                      <a:pt x="907" y="1892"/>
                    </a:lnTo>
                    <a:lnTo>
                      <a:pt x="905" y="1892"/>
                    </a:lnTo>
                    <a:lnTo>
                      <a:pt x="905" y="1894"/>
                    </a:lnTo>
                    <a:lnTo>
                      <a:pt x="904" y="1894"/>
                    </a:lnTo>
                    <a:lnTo>
                      <a:pt x="904" y="1897"/>
                    </a:lnTo>
                    <a:lnTo>
                      <a:pt x="902" y="1897"/>
                    </a:lnTo>
                    <a:lnTo>
                      <a:pt x="902" y="1900"/>
                    </a:lnTo>
                    <a:lnTo>
                      <a:pt x="900" y="1900"/>
                    </a:lnTo>
                    <a:lnTo>
                      <a:pt x="900" y="1904"/>
                    </a:lnTo>
                    <a:lnTo>
                      <a:pt x="899" y="1904"/>
                    </a:lnTo>
                    <a:lnTo>
                      <a:pt x="899" y="1905"/>
                    </a:lnTo>
                    <a:lnTo>
                      <a:pt x="897" y="1905"/>
                    </a:lnTo>
                    <a:lnTo>
                      <a:pt x="897" y="1909"/>
                    </a:lnTo>
                    <a:lnTo>
                      <a:pt x="895" y="1909"/>
                    </a:lnTo>
                    <a:lnTo>
                      <a:pt x="895" y="1912"/>
                    </a:lnTo>
                    <a:lnTo>
                      <a:pt x="894" y="1912"/>
                    </a:lnTo>
                    <a:lnTo>
                      <a:pt x="894" y="1915"/>
                    </a:lnTo>
                    <a:lnTo>
                      <a:pt x="892" y="1915"/>
                    </a:lnTo>
                    <a:lnTo>
                      <a:pt x="892" y="1919"/>
                    </a:lnTo>
                    <a:lnTo>
                      <a:pt x="890" y="1919"/>
                    </a:lnTo>
                    <a:lnTo>
                      <a:pt x="890" y="1920"/>
                    </a:lnTo>
                    <a:lnTo>
                      <a:pt x="889" y="1920"/>
                    </a:lnTo>
                    <a:lnTo>
                      <a:pt x="889" y="1924"/>
                    </a:lnTo>
                    <a:lnTo>
                      <a:pt x="887" y="1924"/>
                    </a:lnTo>
                    <a:lnTo>
                      <a:pt x="887" y="1927"/>
                    </a:lnTo>
                    <a:lnTo>
                      <a:pt x="885" y="1927"/>
                    </a:lnTo>
                    <a:lnTo>
                      <a:pt x="885" y="1930"/>
                    </a:lnTo>
                    <a:lnTo>
                      <a:pt x="884" y="1930"/>
                    </a:lnTo>
                    <a:lnTo>
                      <a:pt x="884" y="1934"/>
                    </a:lnTo>
                    <a:lnTo>
                      <a:pt x="882" y="1934"/>
                    </a:lnTo>
                    <a:lnTo>
                      <a:pt x="882" y="1937"/>
                    </a:lnTo>
                    <a:lnTo>
                      <a:pt x="880" y="1937"/>
                    </a:lnTo>
                    <a:lnTo>
                      <a:pt x="880" y="1940"/>
                    </a:lnTo>
                    <a:lnTo>
                      <a:pt x="879" y="1940"/>
                    </a:lnTo>
                    <a:lnTo>
                      <a:pt x="879" y="1942"/>
                    </a:lnTo>
                    <a:lnTo>
                      <a:pt x="877" y="1942"/>
                    </a:lnTo>
                    <a:lnTo>
                      <a:pt x="877" y="1945"/>
                    </a:lnTo>
                    <a:lnTo>
                      <a:pt x="875" y="1945"/>
                    </a:lnTo>
                    <a:lnTo>
                      <a:pt x="875" y="1949"/>
                    </a:lnTo>
                    <a:lnTo>
                      <a:pt x="874" y="1949"/>
                    </a:lnTo>
                    <a:lnTo>
                      <a:pt x="874" y="1952"/>
                    </a:lnTo>
                    <a:lnTo>
                      <a:pt x="872" y="1952"/>
                    </a:lnTo>
                    <a:lnTo>
                      <a:pt x="872" y="1955"/>
                    </a:lnTo>
                    <a:lnTo>
                      <a:pt x="870" y="1955"/>
                    </a:lnTo>
                    <a:lnTo>
                      <a:pt x="870" y="1959"/>
                    </a:lnTo>
                    <a:lnTo>
                      <a:pt x="869" y="1959"/>
                    </a:lnTo>
                    <a:lnTo>
                      <a:pt x="869" y="1960"/>
                    </a:lnTo>
                    <a:lnTo>
                      <a:pt x="867" y="1960"/>
                    </a:lnTo>
                    <a:lnTo>
                      <a:pt x="867" y="1964"/>
                    </a:lnTo>
                    <a:lnTo>
                      <a:pt x="865" y="1964"/>
                    </a:lnTo>
                    <a:lnTo>
                      <a:pt x="865" y="1967"/>
                    </a:lnTo>
                    <a:lnTo>
                      <a:pt x="864" y="1967"/>
                    </a:lnTo>
                    <a:lnTo>
                      <a:pt x="864" y="1970"/>
                    </a:lnTo>
                    <a:lnTo>
                      <a:pt x="862" y="1970"/>
                    </a:lnTo>
                    <a:lnTo>
                      <a:pt x="862" y="1974"/>
                    </a:lnTo>
                    <a:lnTo>
                      <a:pt x="860" y="1974"/>
                    </a:lnTo>
                    <a:lnTo>
                      <a:pt x="860" y="1977"/>
                    </a:lnTo>
                    <a:lnTo>
                      <a:pt x="859" y="1977"/>
                    </a:lnTo>
                    <a:lnTo>
                      <a:pt x="859" y="1980"/>
                    </a:lnTo>
                    <a:lnTo>
                      <a:pt x="857" y="1980"/>
                    </a:lnTo>
                    <a:lnTo>
                      <a:pt x="857" y="1982"/>
                    </a:lnTo>
                    <a:lnTo>
                      <a:pt x="855" y="1982"/>
                    </a:lnTo>
                    <a:lnTo>
                      <a:pt x="855" y="1985"/>
                    </a:lnTo>
                    <a:lnTo>
                      <a:pt x="854" y="1985"/>
                    </a:lnTo>
                    <a:lnTo>
                      <a:pt x="854" y="1989"/>
                    </a:lnTo>
                    <a:lnTo>
                      <a:pt x="852" y="1989"/>
                    </a:lnTo>
                    <a:lnTo>
                      <a:pt x="852" y="1992"/>
                    </a:lnTo>
                    <a:lnTo>
                      <a:pt x="850" y="1992"/>
                    </a:lnTo>
                    <a:lnTo>
                      <a:pt x="850" y="1995"/>
                    </a:lnTo>
                    <a:lnTo>
                      <a:pt x="849" y="1995"/>
                    </a:lnTo>
                    <a:lnTo>
                      <a:pt x="849" y="1999"/>
                    </a:lnTo>
                    <a:lnTo>
                      <a:pt x="847" y="1999"/>
                    </a:lnTo>
                    <a:lnTo>
                      <a:pt x="847" y="2002"/>
                    </a:lnTo>
                    <a:lnTo>
                      <a:pt x="845" y="2002"/>
                    </a:lnTo>
                    <a:lnTo>
                      <a:pt x="845" y="2005"/>
                    </a:lnTo>
                    <a:lnTo>
                      <a:pt x="844" y="2005"/>
                    </a:lnTo>
                    <a:lnTo>
                      <a:pt x="844" y="2009"/>
                    </a:lnTo>
                    <a:lnTo>
                      <a:pt x="842" y="2009"/>
                    </a:lnTo>
                    <a:lnTo>
                      <a:pt x="842" y="2012"/>
                    </a:lnTo>
                    <a:lnTo>
                      <a:pt x="840" y="2012"/>
                    </a:lnTo>
                    <a:lnTo>
                      <a:pt x="840" y="2015"/>
                    </a:lnTo>
                    <a:lnTo>
                      <a:pt x="839" y="2015"/>
                    </a:lnTo>
                    <a:lnTo>
                      <a:pt x="839" y="2019"/>
                    </a:lnTo>
                    <a:lnTo>
                      <a:pt x="837" y="2019"/>
                    </a:lnTo>
                    <a:lnTo>
                      <a:pt x="837" y="2022"/>
                    </a:lnTo>
                    <a:lnTo>
                      <a:pt x="835" y="2022"/>
                    </a:lnTo>
                    <a:lnTo>
                      <a:pt x="835" y="2025"/>
                    </a:lnTo>
                    <a:lnTo>
                      <a:pt x="834" y="2025"/>
                    </a:lnTo>
                    <a:lnTo>
                      <a:pt x="834" y="2029"/>
                    </a:lnTo>
                    <a:lnTo>
                      <a:pt x="832" y="2029"/>
                    </a:lnTo>
                    <a:lnTo>
                      <a:pt x="832" y="2032"/>
                    </a:lnTo>
                    <a:lnTo>
                      <a:pt x="830" y="2032"/>
                    </a:lnTo>
                    <a:lnTo>
                      <a:pt x="830" y="2035"/>
                    </a:lnTo>
                    <a:lnTo>
                      <a:pt x="829" y="2035"/>
                    </a:lnTo>
                    <a:lnTo>
                      <a:pt x="829" y="2039"/>
                    </a:lnTo>
                    <a:lnTo>
                      <a:pt x="827" y="2039"/>
                    </a:lnTo>
                    <a:lnTo>
                      <a:pt x="827" y="2042"/>
                    </a:lnTo>
                    <a:lnTo>
                      <a:pt x="825" y="2042"/>
                    </a:lnTo>
                    <a:lnTo>
                      <a:pt x="825" y="2045"/>
                    </a:lnTo>
                    <a:lnTo>
                      <a:pt x="824" y="2045"/>
                    </a:lnTo>
                    <a:lnTo>
                      <a:pt x="824" y="2049"/>
                    </a:lnTo>
                    <a:lnTo>
                      <a:pt x="822" y="2049"/>
                    </a:lnTo>
                    <a:lnTo>
                      <a:pt x="822" y="2052"/>
                    </a:lnTo>
                    <a:lnTo>
                      <a:pt x="820" y="2052"/>
                    </a:lnTo>
                    <a:lnTo>
                      <a:pt x="820" y="2055"/>
                    </a:lnTo>
                    <a:lnTo>
                      <a:pt x="819" y="2055"/>
                    </a:lnTo>
                    <a:lnTo>
                      <a:pt x="819" y="2059"/>
                    </a:lnTo>
                    <a:lnTo>
                      <a:pt x="817" y="2059"/>
                    </a:lnTo>
                    <a:lnTo>
                      <a:pt x="817" y="2064"/>
                    </a:lnTo>
                    <a:lnTo>
                      <a:pt x="815" y="2064"/>
                    </a:lnTo>
                    <a:lnTo>
                      <a:pt x="815" y="2067"/>
                    </a:lnTo>
                    <a:lnTo>
                      <a:pt x="814" y="2067"/>
                    </a:lnTo>
                    <a:lnTo>
                      <a:pt x="814" y="2070"/>
                    </a:lnTo>
                    <a:lnTo>
                      <a:pt x="812" y="2070"/>
                    </a:lnTo>
                    <a:lnTo>
                      <a:pt x="812" y="2074"/>
                    </a:lnTo>
                    <a:lnTo>
                      <a:pt x="810" y="2074"/>
                    </a:lnTo>
                    <a:lnTo>
                      <a:pt x="810" y="2077"/>
                    </a:lnTo>
                    <a:lnTo>
                      <a:pt x="809" y="2077"/>
                    </a:lnTo>
                    <a:lnTo>
                      <a:pt x="809" y="2080"/>
                    </a:lnTo>
                    <a:lnTo>
                      <a:pt x="807" y="2080"/>
                    </a:lnTo>
                    <a:lnTo>
                      <a:pt x="807" y="2084"/>
                    </a:lnTo>
                    <a:lnTo>
                      <a:pt x="805" y="2084"/>
                    </a:lnTo>
                    <a:lnTo>
                      <a:pt x="805" y="2087"/>
                    </a:lnTo>
                    <a:lnTo>
                      <a:pt x="804" y="2087"/>
                    </a:lnTo>
                    <a:lnTo>
                      <a:pt x="804" y="2090"/>
                    </a:lnTo>
                    <a:lnTo>
                      <a:pt x="802" y="2090"/>
                    </a:lnTo>
                    <a:lnTo>
                      <a:pt x="802" y="2094"/>
                    </a:lnTo>
                    <a:lnTo>
                      <a:pt x="800" y="2094"/>
                    </a:lnTo>
                    <a:lnTo>
                      <a:pt x="800" y="2097"/>
                    </a:lnTo>
                    <a:lnTo>
                      <a:pt x="799" y="2097"/>
                    </a:lnTo>
                    <a:lnTo>
                      <a:pt x="799" y="2100"/>
                    </a:lnTo>
                    <a:lnTo>
                      <a:pt x="797" y="2100"/>
                    </a:lnTo>
                    <a:lnTo>
                      <a:pt x="797" y="2104"/>
                    </a:lnTo>
                    <a:lnTo>
                      <a:pt x="795" y="2104"/>
                    </a:lnTo>
                    <a:close/>
                    <a:moveTo>
                      <a:pt x="959" y="1802"/>
                    </a:moveTo>
                    <a:lnTo>
                      <a:pt x="959" y="1799"/>
                    </a:lnTo>
                    <a:lnTo>
                      <a:pt x="962" y="1799"/>
                    </a:lnTo>
                    <a:lnTo>
                      <a:pt x="962" y="1800"/>
                    </a:lnTo>
                    <a:lnTo>
                      <a:pt x="960" y="1800"/>
                    </a:lnTo>
                    <a:lnTo>
                      <a:pt x="960" y="1802"/>
                    </a:lnTo>
                    <a:lnTo>
                      <a:pt x="959" y="1802"/>
                    </a:lnTo>
                    <a:close/>
                    <a:moveTo>
                      <a:pt x="962" y="1794"/>
                    </a:moveTo>
                    <a:lnTo>
                      <a:pt x="964" y="1794"/>
                    </a:lnTo>
                    <a:lnTo>
                      <a:pt x="964" y="1797"/>
                    </a:lnTo>
                    <a:lnTo>
                      <a:pt x="962" y="1797"/>
                    </a:lnTo>
                    <a:lnTo>
                      <a:pt x="962" y="1794"/>
                    </a:lnTo>
                    <a:close/>
                    <a:moveTo>
                      <a:pt x="964" y="1794"/>
                    </a:moveTo>
                    <a:lnTo>
                      <a:pt x="964" y="1790"/>
                    </a:lnTo>
                    <a:lnTo>
                      <a:pt x="967" y="1790"/>
                    </a:lnTo>
                    <a:lnTo>
                      <a:pt x="967" y="1792"/>
                    </a:lnTo>
                    <a:lnTo>
                      <a:pt x="965" y="1792"/>
                    </a:lnTo>
                    <a:lnTo>
                      <a:pt x="965" y="1794"/>
                    </a:lnTo>
                    <a:lnTo>
                      <a:pt x="964" y="1794"/>
                    </a:lnTo>
                    <a:close/>
                    <a:moveTo>
                      <a:pt x="969" y="1782"/>
                    </a:moveTo>
                    <a:lnTo>
                      <a:pt x="972" y="1782"/>
                    </a:lnTo>
                    <a:lnTo>
                      <a:pt x="972" y="1784"/>
                    </a:lnTo>
                    <a:lnTo>
                      <a:pt x="969" y="1784"/>
                    </a:lnTo>
                    <a:lnTo>
                      <a:pt x="969" y="1782"/>
                    </a:lnTo>
                    <a:close/>
                    <a:moveTo>
                      <a:pt x="12045" y="1782"/>
                    </a:moveTo>
                    <a:lnTo>
                      <a:pt x="12047" y="1782"/>
                    </a:lnTo>
                    <a:lnTo>
                      <a:pt x="12047" y="1784"/>
                    </a:lnTo>
                    <a:lnTo>
                      <a:pt x="12045" y="1784"/>
                    </a:lnTo>
                    <a:lnTo>
                      <a:pt x="12045" y="1782"/>
                    </a:lnTo>
                    <a:close/>
                    <a:moveTo>
                      <a:pt x="12044" y="1779"/>
                    </a:moveTo>
                    <a:lnTo>
                      <a:pt x="12045" y="1779"/>
                    </a:lnTo>
                    <a:lnTo>
                      <a:pt x="12045" y="1782"/>
                    </a:lnTo>
                    <a:lnTo>
                      <a:pt x="12044" y="1782"/>
                    </a:lnTo>
                    <a:lnTo>
                      <a:pt x="12044" y="1779"/>
                    </a:lnTo>
                    <a:close/>
                    <a:moveTo>
                      <a:pt x="12042" y="1775"/>
                    </a:moveTo>
                    <a:lnTo>
                      <a:pt x="12044" y="1775"/>
                    </a:lnTo>
                    <a:lnTo>
                      <a:pt x="12044" y="1779"/>
                    </a:lnTo>
                    <a:lnTo>
                      <a:pt x="12042" y="1779"/>
                    </a:lnTo>
                    <a:lnTo>
                      <a:pt x="12042" y="1775"/>
                    </a:lnTo>
                    <a:close/>
                    <a:moveTo>
                      <a:pt x="12040" y="1772"/>
                    </a:moveTo>
                    <a:lnTo>
                      <a:pt x="12042" y="1772"/>
                    </a:lnTo>
                    <a:lnTo>
                      <a:pt x="12042" y="1775"/>
                    </a:lnTo>
                    <a:lnTo>
                      <a:pt x="12040" y="1775"/>
                    </a:lnTo>
                    <a:lnTo>
                      <a:pt x="12040" y="1772"/>
                    </a:lnTo>
                    <a:close/>
                    <a:moveTo>
                      <a:pt x="12039" y="1769"/>
                    </a:moveTo>
                    <a:lnTo>
                      <a:pt x="12040" y="1769"/>
                    </a:lnTo>
                    <a:lnTo>
                      <a:pt x="12040" y="1772"/>
                    </a:lnTo>
                    <a:lnTo>
                      <a:pt x="12039" y="1772"/>
                    </a:lnTo>
                    <a:lnTo>
                      <a:pt x="12039" y="1769"/>
                    </a:lnTo>
                    <a:close/>
                    <a:moveTo>
                      <a:pt x="12037" y="1765"/>
                    </a:moveTo>
                    <a:lnTo>
                      <a:pt x="12039" y="1765"/>
                    </a:lnTo>
                    <a:lnTo>
                      <a:pt x="12039" y="1769"/>
                    </a:lnTo>
                    <a:lnTo>
                      <a:pt x="12037" y="1769"/>
                    </a:lnTo>
                    <a:lnTo>
                      <a:pt x="12037" y="1765"/>
                    </a:lnTo>
                    <a:close/>
                    <a:moveTo>
                      <a:pt x="12035" y="1762"/>
                    </a:moveTo>
                    <a:lnTo>
                      <a:pt x="12037" y="1762"/>
                    </a:lnTo>
                    <a:lnTo>
                      <a:pt x="12037" y="1765"/>
                    </a:lnTo>
                    <a:lnTo>
                      <a:pt x="12035" y="1765"/>
                    </a:lnTo>
                    <a:lnTo>
                      <a:pt x="12035" y="1762"/>
                    </a:lnTo>
                    <a:close/>
                    <a:moveTo>
                      <a:pt x="12034" y="1760"/>
                    </a:moveTo>
                    <a:lnTo>
                      <a:pt x="12035" y="1760"/>
                    </a:lnTo>
                    <a:lnTo>
                      <a:pt x="12035" y="1762"/>
                    </a:lnTo>
                    <a:lnTo>
                      <a:pt x="12034" y="1762"/>
                    </a:lnTo>
                    <a:lnTo>
                      <a:pt x="12034" y="1760"/>
                    </a:lnTo>
                    <a:close/>
                    <a:moveTo>
                      <a:pt x="12032" y="1757"/>
                    </a:moveTo>
                    <a:lnTo>
                      <a:pt x="12034" y="1757"/>
                    </a:lnTo>
                    <a:lnTo>
                      <a:pt x="12034" y="1759"/>
                    </a:lnTo>
                    <a:lnTo>
                      <a:pt x="12032" y="1759"/>
                    </a:lnTo>
                    <a:lnTo>
                      <a:pt x="12032" y="1757"/>
                    </a:lnTo>
                    <a:close/>
                    <a:moveTo>
                      <a:pt x="12030" y="1754"/>
                    </a:moveTo>
                    <a:lnTo>
                      <a:pt x="12032" y="1754"/>
                    </a:lnTo>
                    <a:lnTo>
                      <a:pt x="12032" y="1755"/>
                    </a:lnTo>
                    <a:lnTo>
                      <a:pt x="12030" y="1755"/>
                    </a:lnTo>
                    <a:lnTo>
                      <a:pt x="12030" y="1754"/>
                    </a:lnTo>
                    <a:close/>
                    <a:moveTo>
                      <a:pt x="12029" y="1750"/>
                    </a:moveTo>
                    <a:lnTo>
                      <a:pt x="12030" y="1750"/>
                    </a:lnTo>
                    <a:lnTo>
                      <a:pt x="12030" y="1752"/>
                    </a:lnTo>
                    <a:lnTo>
                      <a:pt x="12029" y="1752"/>
                    </a:lnTo>
                    <a:lnTo>
                      <a:pt x="12029" y="1750"/>
                    </a:lnTo>
                    <a:close/>
                    <a:moveTo>
                      <a:pt x="12027" y="1747"/>
                    </a:moveTo>
                    <a:lnTo>
                      <a:pt x="12029" y="1747"/>
                    </a:lnTo>
                    <a:lnTo>
                      <a:pt x="12029" y="1749"/>
                    </a:lnTo>
                    <a:lnTo>
                      <a:pt x="12027" y="1749"/>
                    </a:lnTo>
                    <a:lnTo>
                      <a:pt x="12027" y="1747"/>
                    </a:lnTo>
                    <a:close/>
                    <a:moveTo>
                      <a:pt x="12025" y="1744"/>
                    </a:moveTo>
                    <a:lnTo>
                      <a:pt x="12027" y="1744"/>
                    </a:lnTo>
                    <a:lnTo>
                      <a:pt x="12027" y="1745"/>
                    </a:lnTo>
                    <a:lnTo>
                      <a:pt x="12025" y="1745"/>
                    </a:lnTo>
                    <a:lnTo>
                      <a:pt x="12025" y="1744"/>
                    </a:lnTo>
                    <a:close/>
                    <a:moveTo>
                      <a:pt x="12024" y="1740"/>
                    </a:moveTo>
                    <a:lnTo>
                      <a:pt x="12025" y="1740"/>
                    </a:lnTo>
                    <a:lnTo>
                      <a:pt x="12025" y="1744"/>
                    </a:lnTo>
                    <a:lnTo>
                      <a:pt x="12024" y="1744"/>
                    </a:lnTo>
                    <a:lnTo>
                      <a:pt x="12024" y="1740"/>
                    </a:lnTo>
                    <a:close/>
                    <a:moveTo>
                      <a:pt x="12022" y="1737"/>
                    </a:moveTo>
                    <a:lnTo>
                      <a:pt x="12024" y="1737"/>
                    </a:lnTo>
                    <a:lnTo>
                      <a:pt x="12024" y="1740"/>
                    </a:lnTo>
                    <a:lnTo>
                      <a:pt x="12022" y="1740"/>
                    </a:lnTo>
                    <a:lnTo>
                      <a:pt x="12022" y="1737"/>
                    </a:lnTo>
                    <a:close/>
                    <a:moveTo>
                      <a:pt x="12020" y="1734"/>
                    </a:moveTo>
                    <a:lnTo>
                      <a:pt x="12022" y="1734"/>
                    </a:lnTo>
                    <a:lnTo>
                      <a:pt x="12022" y="1737"/>
                    </a:lnTo>
                    <a:lnTo>
                      <a:pt x="12020" y="1737"/>
                    </a:lnTo>
                    <a:lnTo>
                      <a:pt x="12020" y="1734"/>
                    </a:lnTo>
                    <a:close/>
                    <a:moveTo>
                      <a:pt x="12019" y="1730"/>
                    </a:moveTo>
                    <a:lnTo>
                      <a:pt x="12020" y="1730"/>
                    </a:lnTo>
                    <a:lnTo>
                      <a:pt x="12020" y="1734"/>
                    </a:lnTo>
                    <a:lnTo>
                      <a:pt x="12019" y="1734"/>
                    </a:lnTo>
                    <a:lnTo>
                      <a:pt x="12019" y="1730"/>
                    </a:lnTo>
                    <a:close/>
                    <a:moveTo>
                      <a:pt x="12017" y="1727"/>
                    </a:moveTo>
                    <a:lnTo>
                      <a:pt x="12019" y="1727"/>
                    </a:lnTo>
                    <a:lnTo>
                      <a:pt x="12019" y="1730"/>
                    </a:lnTo>
                    <a:lnTo>
                      <a:pt x="12017" y="1730"/>
                    </a:lnTo>
                    <a:lnTo>
                      <a:pt x="12017" y="1727"/>
                    </a:lnTo>
                    <a:close/>
                    <a:moveTo>
                      <a:pt x="12015" y="1727"/>
                    </a:moveTo>
                    <a:lnTo>
                      <a:pt x="12015" y="1725"/>
                    </a:lnTo>
                    <a:lnTo>
                      <a:pt x="12014" y="1725"/>
                    </a:lnTo>
                    <a:lnTo>
                      <a:pt x="12014" y="1722"/>
                    </a:lnTo>
                    <a:lnTo>
                      <a:pt x="12012" y="1722"/>
                    </a:lnTo>
                    <a:lnTo>
                      <a:pt x="12012" y="1719"/>
                    </a:lnTo>
                    <a:lnTo>
                      <a:pt x="12014" y="1719"/>
                    </a:lnTo>
                    <a:lnTo>
                      <a:pt x="12014" y="1720"/>
                    </a:lnTo>
                    <a:lnTo>
                      <a:pt x="12015" y="1720"/>
                    </a:lnTo>
                    <a:lnTo>
                      <a:pt x="12015" y="1724"/>
                    </a:lnTo>
                    <a:lnTo>
                      <a:pt x="12017" y="1724"/>
                    </a:lnTo>
                    <a:lnTo>
                      <a:pt x="12017" y="1727"/>
                    </a:lnTo>
                    <a:lnTo>
                      <a:pt x="12015" y="1727"/>
                    </a:lnTo>
                    <a:close/>
                    <a:moveTo>
                      <a:pt x="12010" y="1715"/>
                    </a:moveTo>
                    <a:lnTo>
                      <a:pt x="12012" y="1715"/>
                    </a:lnTo>
                    <a:lnTo>
                      <a:pt x="12012" y="1719"/>
                    </a:lnTo>
                    <a:lnTo>
                      <a:pt x="12010" y="1719"/>
                    </a:lnTo>
                    <a:lnTo>
                      <a:pt x="12010" y="1715"/>
                    </a:lnTo>
                    <a:close/>
                    <a:moveTo>
                      <a:pt x="12009" y="1712"/>
                    </a:moveTo>
                    <a:lnTo>
                      <a:pt x="12010" y="1712"/>
                    </a:lnTo>
                    <a:lnTo>
                      <a:pt x="12010" y="1715"/>
                    </a:lnTo>
                    <a:lnTo>
                      <a:pt x="12009" y="1715"/>
                    </a:lnTo>
                    <a:lnTo>
                      <a:pt x="12009" y="1712"/>
                    </a:lnTo>
                    <a:close/>
                    <a:moveTo>
                      <a:pt x="12007" y="1709"/>
                    </a:moveTo>
                    <a:lnTo>
                      <a:pt x="12009" y="1709"/>
                    </a:lnTo>
                    <a:lnTo>
                      <a:pt x="12009" y="1712"/>
                    </a:lnTo>
                    <a:lnTo>
                      <a:pt x="12007" y="1712"/>
                    </a:lnTo>
                    <a:lnTo>
                      <a:pt x="12007" y="1709"/>
                    </a:lnTo>
                    <a:close/>
                    <a:moveTo>
                      <a:pt x="12005" y="1705"/>
                    </a:moveTo>
                    <a:lnTo>
                      <a:pt x="12007" y="1705"/>
                    </a:lnTo>
                    <a:lnTo>
                      <a:pt x="12007" y="1709"/>
                    </a:lnTo>
                    <a:lnTo>
                      <a:pt x="12005" y="1709"/>
                    </a:lnTo>
                    <a:lnTo>
                      <a:pt x="12005" y="1705"/>
                    </a:lnTo>
                    <a:close/>
                    <a:moveTo>
                      <a:pt x="12004" y="1705"/>
                    </a:moveTo>
                    <a:lnTo>
                      <a:pt x="12004" y="1704"/>
                    </a:lnTo>
                    <a:lnTo>
                      <a:pt x="12002" y="1704"/>
                    </a:lnTo>
                    <a:lnTo>
                      <a:pt x="12002" y="1700"/>
                    </a:lnTo>
                    <a:lnTo>
                      <a:pt x="12000" y="1700"/>
                    </a:lnTo>
                    <a:lnTo>
                      <a:pt x="12000" y="1697"/>
                    </a:lnTo>
                    <a:lnTo>
                      <a:pt x="11999" y="1697"/>
                    </a:lnTo>
                    <a:lnTo>
                      <a:pt x="11999" y="1694"/>
                    </a:lnTo>
                    <a:lnTo>
                      <a:pt x="11997" y="1694"/>
                    </a:lnTo>
                    <a:lnTo>
                      <a:pt x="11997" y="1690"/>
                    </a:lnTo>
                    <a:lnTo>
                      <a:pt x="11995" y="1690"/>
                    </a:lnTo>
                    <a:lnTo>
                      <a:pt x="11995" y="1687"/>
                    </a:lnTo>
                    <a:lnTo>
                      <a:pt x="11994" y="1687"/>
                    </a:lnTo>
                    <a:lnTo>
                      <a:pt x="11994" y="1685"/>
                    </a:lnTo>
                    <a:lnTo>
                      <a:pt x="11992" y="1685"/>
                    </a:lnTo>
                    <a:lnTo>
                      <a:pt x="11992" y="1682"/>
                    </a:lnTo>
                    <a:lnTo>
                      <a:pt x="11990" y="1682"/>
                    </a:lnTo>
                    <a:lnTo>
                      <a:pt x="11990" y="1679"/>
                    </a:lnTo>
                    <a:lnTo>
                      <a:pt x="11989" y="1679"/>
                    </a:lnTo>
                    <a:lnTo>
                      <a:pt x="11989" y="1675"/>
                    </a:lnTo>
                    <a:lnTo>
                      <a:pt x="11987" y="1675"/>
                    </a:lnTo>
                    <a:lnTo>
                      <a:pt x="11987" y="1672"/>
                    </a:lnTo>
                    <a:lnTo>
                      <a:pt x="11985" y="1672"/>
                    </a:lnTo>
                    <a:lnTo>
                      <a:pt x="11985" y="1669"/>
                    </a:lnTo>
                    <a:lnTo>
                      <a:pt x="11984" y="1669"/>
                    </a:lnTo>
                    <a:lnTo>
                      <a:pt x="11984" y="1665"/>
                    </a:lnTo>
                    <a:lnTo>
                      <a:pt x="11982" y="1665"/>
                    </a:lnTo>
                    <a:lnTo>
                      <a:pt x="11982" y="1664"/>
                    </a:lnTo>
                    <a:lnTo>
                      <a:pt x="11980" y="1664"/>
                    </a:lnTo>
                    <a:lnTo>
                      <a:pt x="11980" y="1660"/>
                    </a:lnTo>
                    <a:lnTo>
                      <a:pt x="11979" y="1660"/>
                    </a:lnTo>
                    <a:lnTo>
                      <a:pt x="11979" y="1657"/>
                    </a:lnTo>
                    <a:lnTo>
                      <a:pt x="11977" y="1657"/>
                    </a:lnTo>
                    <a:lnTo>
                      <a:pt x="11977" y="1654"/>
                    </a:lnTo>
                    <a:lnTo>
                      <a:pt x="11975" y="1654"/>
                    </a:lnTo>
                    <a:lnTo>
                      <a:pt x="11975" y="1650"/>
                    </a:lnTo>
                    <a:lnTo>
                      <a:pt x="11974" y="1650"/>
                    </a:lnTo>
                    <a:lnTo>
                      <a:pt x="11974" y="1647"/>
                    </a:lnTo>
                    <a:lnTo>
                      <a:pt x="11975" y="1647"/>
                    </a:lnTo>
                    <a:lnTo>
                      <a:pt x="11975" y="1649"/>
                    </a:lnTo>
                    <a:lnTo>
                      <a:pt x="11977" y="1649"/>
                    </a:lnTo>
                    <a:lnTo>
                      <a:pt x="11977" y="1652"/>
                    </a:lnTo>
                    <a:lnTo>
                      <a:pt x="11979" y="1652"/>
                    </a:lnTo>
                    <a:lnTo>
                      <a:pt x="11979" y="1655"/>
                    </a:lnTo>
                    <a:lnTo>
                      <a:pt x="11980" y="1655"/>
                    </a:lnTo>
                    <a:lnTo>
                      <a:pt x="11980" y="1659"/>
                    </a:lnTo>
                    <a:lnTo>
                      <a:pt x="11982" y="1659"/>
                    </a:lnTo>
                    <a:lnTo>
                      <a:pt x="11982" y="1662"/>
                    </a:lnTo>
                    <a:lnTo>
                      <a:pt x="11984" y="1662"/>
                    </a:lnTo>
                    <a:lnTo>
                      <a:pt x="11984" y="1664"/>
                    </a:lnTo>
                    <a:lnTo>
                      <a:pt x="11985" y="1664"/>
                    </a:lnTo>
                    <a:lnTo>
                      <a:pt x="11985" y="1667"/>
                    </a:lnTo>
                    <a:lnTo>
                      <a:pt x="11987" y="1667"/>
                    </a:lnTo>
                    <a:lnTo>
                      <a:pt x="11987" y="1670"/>
                    </a:lnTo>
                    <a:lnTo>
                      <a:pt x="11989" y="1670"/>
                    </a:lnTo>
                    <a:lnTo>
                      <a:pt x="11989" y="1674"/>
                    </a:lnTo>
                    <a:lnTo>
                      <a:pt x="11990" y="1674"/>
                    </a:lnTo>
                    <a:lnTo>
                      <a:pt x="11990" y="1677"/>
                    </a:lnTo>
                    <a:lnTo>
                      <a:pt x="11992" y="1677"/>
                    </a:lnTo>
                    <a:lnTo>
                      <a:pt x="11992" y="1680"/>
                    </a:lnTo>
                    <a:lnTo>
                      <a:pt x="11994" y="1680"/>
                    </a:lnTo>
                    <a:lnTo>
                      <a:pt x="11994" y="1684"/>
                    </a:lnTo>
                    <a:lnTo>
                      <a:pt x="11995" y="1684"/>
                    </a:lnTo>
                    <a:lnTo>
                      <a:pt x="11995" y="1685"/>
                    </a:lnTo>
                    <a:lnTo>
                      <a:pt x="11997" y="1685"/>
                    </a:lnTo>
                    <a:lnTo>
                      <a:pt x="11997" y="1689"/>
                    </a:lnTo>
                    <a:lnTo>
                      <a:pt x="11999" y="1689"/>
                    </a:lnTo>
                    <a:lnTo>
                      <a:pt x="11999" y="1692"/>
                    </a:lnTo>
                    <a:lnTo>
                      <a:pt x="12000" y="1692"/>
                    </a:lnTo>
                    <a:lnTo>
                      <a:pt x="12000" y="1695"/>
                    </a:lnTo>
                    <a:lnTo>
                      <a:pt x="12002" y="1695"/>
                    </a:lnTo>
                    <a:lnTo>
                      <a:pt x="12002" y="1699"/>
                    </a:lnTo>
                    <a:lnTo>
                      <a:pt x="12004" y="1699"/>
                    </a:lnTo>
                    <a:lnTo>
                      <a:pt x="12004" y="1702"/>
                    </a:lnTo>
                    <a:lnTo>
                      <a:pt x="12005" y="1702"/>
                    </a:lnTo>
                    <a:lnTo>
                      <a:pt x="12005" y="1705"/>
                    </a:lnTo>
                    <a:lnTo>
                      <a:pt x="12004" y="1705"/>
                    </a:lnTo>
                    <a:close/>
                    <a:moveTo>
                      <a:pt x="11972" y="1647"/>
                    </a:moveTo>
                    <a:lnTo>
                      <a:pt x="11972" y="1645"/>
                    </a:lnTo>
                    <a:lnTo>
                      <a:pt x="11970" y="1645"/>
                    </a:lnTo>
                    <a:lnTo>
                      <a:pt x="11970" y="1642"/>
                    </a:lnTo>
                    <a:lnTo>
                      <a:pt x="11969" y="1642"/>
                    </a:lnTo>
                    <a:lnTo>
                      <a:pt x="11969" y="1639"/>
                    </a:lnTo>
                    <a:lnTo>
                      <a:pt x="11970" y="1639"/>
                    </a:lnTo>
                    <a:lnTo>
                      <a:pt x="11970" y="1640"/>
                    </a:lnTo>
                    <a:lnTo>
                      <a:pt x="11972" y="1640"/>
                    </a:lnTo>
                    <a:lnTo>
                      <a:pt x="11972" y="1644"/>
                    </a:lnTo>
                    <a:lnTo>
                      <a:pt x="11974" y="1644"/>
                    </a:lnTo>
                    <a:lnTo>
                      <a:pt x="11974" y="1647"/>
                    </a:lnTo>
                    <a:lnTo>
                      <a:pt x="11972" y="1647"/>
                    </a:lnTo>
                    <a:close/>
                    <a:moveTo>
                      <a:pt x="11967" y="1635"/>
                    </a:moveTo>
                    <a:lnTo>
                      <a:pt x="11969" y="1635"/>
                    </a:lnTo>
                    <a:lnTo>
                      <a:pt x="11969" y="1639"/>
                    </a:lnTo>
                    <a:lnTo>
                      <a:pt x="11967" y="1639"/>
                    </a:lnTo>
                    <a:lnTo>
                      <a:pt x="11967" y="1635"/>
                    </a:lnTo>
                    <a:close/>
                    <a:moveTo>
                      <a:pt x="11965" y="1635"/>
                    </a:moveTo>
                    <a:lnTo>
                      <a:pt x="11965" y="1634"/>
                    </a:lnTo>
                    <a:lnTo>
                      <a:pt x="11964" y="1634"/>
                    </a:lnTo>
                    <a:lnTo>
                      <a:pt x="11964" y="1630"/>
                    </a:lnTo>
                    <a:lnTo>
                      <a:pt x="11962" y="1630"/>
                    </a:lnTo>
                    <a:lnTo>
                      <a:pt x="11962" y="1627"/>
                    </a:lnTo>
                    <a:lnTo>
                      <a:pt x="11964" y="1627"/>
                    </a:lnTo>
                    <a:lnTo>
                      <a:pt x="11964" y="1629"/>
                    </a:lnTo>
                    <a:lnTo>
                      <a:pt x="11965" y="1629"/>
                    </a:lnTo>
                    <a:lnTo>
                      <a:pt x="11965" y="1632"/>
                    </a:lnTo>
                    <a:lnTo>
                      <a:pt x="11967" y="1632"/>
                    </a:lnTo>
                    <a:lnTo>
                      <a:pt x="11967" y="1635"/>
                    </a:lnTo>
                    <a:lnTo>
                      <a:pt x="11965" y="1635"/>
                    </a:lnTo>
                    <a:close/>
                    <a:moveTo>
                      <a:pt x="11960" y="1627"/>
                    </a:moveTo>
                    <a:lnTo>
                      <a:pt x="11960" y="1625"/>
                    </a:lnTo>
                    <a:lnTo>
                      <a:pt x="11959" y="1625"/>
                    </a:lnTo>
                    <a:lnTo>
                      <a:pt x="11959" y="1622"/>
                    </a:lnTo>
                    <a:lnTo>
                      <a:pt x="11957" y="1622"/>
                    </a:lnTo>
                    <a:lnTo>
                      <a:pt x="11957" y="1619"/>
                    </a:lnTo>
                    <a:lnTo>
                      <a:pt x="11959" y="1619"/>
                    </a:lnTo>
                    <a:lnTo>
                      <a:pt x="11959" y="1620"/>
                    </a:lnTo>
                    <a:lnTo>
                      <a:pt x="11960" y="1620"/>
                    </a:lnTo>
                    <a:lnTo>
                      <a:pt x="11960" y="1624"/>
                    </a:lnTo>
                    <a:lnTo>
                      <a:pt x="11962" y="1624"/>
                    </a:lnTo>
                    <a:lnTo>
                      <a:pt x="11962" y="1627"/>
                    </a:lnTo>
                    <a:lnTo>
                      <a:pt x="11960" y="1627"/>
                    </a:lnTo>
                    <a:close/>
                    <a:moveTo>
                      <a:pt x="1080" y="1622"/>
                    </a:moveTo>
                    <a:lnTo>
                      <a:pt x="1082" y="1622"/>
                    </a:lnTo>
                    <a:lnTo>
                      <a:pt x="1082" y="1624"/>
                    </a:lnTo>
                    <a:lnTo>
                      <a:pt x="1080" y="1624"/>
                    </a:lnTo>
                    <a:lnTo>
                      <a:pt x="1080" y="1622"/>
                    </a:lnTo>
                    <a:close/>
                    <a:moveTo>
                      <a:pt x="1084" y="1619"/>
                    </a:moveTo>
                    <a:lnTo>
                      <a:pt x="1085" y="1619"/>
                    </a:lnTo>
                    <a:lnTo>
                      <a:pt x="1085" y="1620"/>
                    </a:lnTo>
                    <a:lnTo>
                      <a:pt x="1084" y="1620"/>
                    </a:lnTo>
                    <a:lnTo>
                      <a:pt x="1084" y="1619"/>
                    </a:lnTo>
                    <a:close/>
                    <a:moveTo>
                      <a:pt x="11955" y="1615"/>
                    </a:moveTo>
                    <a:lnTo>
                      <a:pt x="11957" y="1615"/>
                    </a:lnTo>
                    <a:lnTo>
                      <a:pt x="11957" y="1619"/>
                    </a:lnTo>
                    <a:lnTo>
                      <a:pt x="11955" y="1619"/>
                    </a:lnTo>
                    <a:lnTo>
                      <a:pt x="11955" y="1615"/>
                    </a:lnTo>
                    <a:close/>
                    <a:moveTo>
                      <a:pt x="1087" y="1614"/>
                    </a:moveTo>
                    <a:lnTo>
                      <a:pt x="1089" y="1614"/>
                    </a:lnTo>
                    <a:lnTo>
                      <a:pt x="1089" y="1617"/>
                    </a:lnTo>
                    <a:lnTo>
                      <a:pt x="1087" y="1617"/>
                    </a:lnTo>
                    <a:lnTo>
                      <a:pt x="1087" y="1614"/>
                    </a:lnTo>
                    <a:close/>
                    <a:moveTo>
                      <a:pt x="11954" y="1615"/>
                    </a:moveTo>
                    <a:lnTo>
                      <a:pt x="11954" y="1614"/>
                    </a:lnTo>
                    <a:lnTo>
                      <a:pt x="11952" y="1614"/>
                    </a:lnTo>
                    <a:lnTo>
                      <a:pt x="11952" y="1610"/>
                    </a:lnTo>
                    <a:lnTo>
                      <a:pt x="11950" y="1610"/>
                    </a:lnTo>
                    <a:lnTo>
                      <a:pt x="11950" y="1607"/>
                    </a:lnTo>
                    <a:lnTo>
                      <a:pt x="11952" y="1607"/>
                    </a:lnTo>
                    <a:lnTo>
                      <a:pt x="11952" y="1609"/>
                    </a:lnTo>
                    <a:lnTo>
                      <a:pt x="11954" y="1609"/>
                    </a:lnTo>
                    <a:lnTo>
                      <a:pt x="11954" y="1612"/>
                    </a:lnTo>
                    <a:lnTo>
                      <a:pt x="11955" y="1612"/>
                    </a:lnTo>
                    <a:lnTo>
                      <a:pt x="11955" y="1615"/>
                    </a:lnTo>
                    <a:lnTo>
                      <a:pt x="11954" y="1615"/>
                    </a:lnTo>
                    <a:close/>
                    <a:moveTo>
                      <a:pt x="1089" y="1614"/>
                    </a:moveTo>
                    <a:lnTo>
                      <a:pt x="1089" y="1610"/>
                    </a:lnTo>
                    <a:lnTo>
                      <a:pt x="1090" y="1610"/>
                    </a:lnTo>
                    <a:lnTo>
                      <a:pt x="1090" y="1609"/>
                    </a:lnTo>
                    <a:lnTo>
                      <a:pt x="1092" y="1609"/>
                    </a:lnTo>
                    <a:lnTo>
                      <a:pt x="1092" y="1605"/>
                    </a:lnTo>
                    <a:lnTo>
                      <a:pt x="1094" y="1605"/>
                    </a:lnTo>
                    <a:lnTo>
                      <a:pt x="1094" y="1604"/>
                    </a:lnTo>
                    <a:lnTo>
                      <a:pt x="1095" y="1604"/>
                    </a:lnTo>
                    <a:lnTo>
                      <a:pt x="1095" y="1602"/>
                    </a:lnTo>
                    <a:lnTo>
                      <a:pt x="1097" y="1602"/>
                    </a:lnTo>
                    <a:lnTo>
                      <a:pt x="1097" y="1599"/>
                    </a:lnTo>
                    <a:lnTo>
                      <a:pt x="1099" y="1599"/>
                    </a:lnTo>
                    <a:lnTo>
                      <a:pt x="1099" y="1597"/>
                    </a:lnTo>
                    <a:lnTo>
                      <a:pt x="1100" y="1597"/>
                    </a:lnTo>
                    <a:lnTo>
                      <a:pt x="1100" y="1595"/>
                    </a:lnTo>
                    <a:lnTo>
                      <a:pt x="1102" y="1595"/>
                    </a:lnTo>
                    <a:lnTo>
                      <a:pt x="1102" y="1594"/>
                    </a:lnTo>
                    <a:lnTo>
                      <a:pt x="1104" y="1594"/>
                    </a:lnTo>
                    <a:lnTo>
                      <a:pt x="1104" y="1590"/>
                    </a:lnTo>
                    <a:lnTo>
                      <a:pt x="1105" y="1590"/>
                    </a:lnTo>
                    <a:lnTo>
                      <a:pt x="1105" y="1589"/>
                    </a:lnTo>
                    <a:lnTo>
                      <a:pt x="1107" y="1589"/>
                    </a:lnTo>
                    <a:lnTo>
                      <a:pt x="1107" y="1587"/>
                    </a:lnTo>
                    <a:lnTo>
                      <a:pt x="1109" y="1587"/>
                    </a:lnTo>
                    <a:lnTo>
                      <a:pt x="1109" y="1585"/>
                    </a:lnTo>
                    <a:lnTo>
                      <a:pt x="1110" y="1585"/>
                    </a:lnTo>
                    <a:lnTo>
                      <a:pt x="1110" y="1582"/>
                    </a:lnTo>
                    <a:lnTo>
                      <a:pt x="1112" y="1582"/>
                    </a:lnTo>
                    <a:lnTo>
                      <a:pt x="1112" y="1580"/>
                    </a:lnTo>
                    <a:lnTo>
                      <a:pt x="1114" y="1580"/>
                    </a:lnTo>
                    <a:lnTo>
                      <a:pt x="1114" y="1579"/>
                    </a:lnTo>
                    <a:lnTo>
                      <a:pt x="1115" y="1579"/>
                    </a:lnTo>
                    <a:lnTo>
                      <a:pt x="1115" y="1575"/>
                    </a:lnTo>
                    <a:lnTo>
                      <a:pt x="1117" y="1575"/>
                    </a:lnTo>
                    <a:lnTo>
                      <a:pt x="1117" y="1574"/>
                    </a:lnTo>
                    <a:lnTo>
                      <a:pt x="1119" y="1574"/>
                    </a:lnTo>
                    <a:lnTo>
                      <a:pt x="1119" y="1572"/>
                    </a:lnTo>
                    <a:lnTo>
                      <a:pt x="1120" y="1572"/>
                    </a:lnTo>
                    <a:lnTo>
                      <a:pt x="1120" y="1570"/>
                    </a:lnTo>
                    <a:lnTo>
                      <a:pt x="1122" y="1570"/>
                    </a:lnTo>
                    <a:lnTo>
                      <a:pt x="1122" y="1574"/>
                    </a:lnTo>
                    <a:lnTo>
                      <a:pt x="1120" y="1574"/>
                    </a:lnTo>
                    <a:lnTo>
                      <a:pt x="1120" y="1575"/>
                    </a:lnTo>
                    <a:lnTo>
                      <a:pt x="1119" y="1575"/>
                    </a:lnTo>
                    <a:lnTo>
                      <a:pt x="1119" y="1577"/>
                    </a:lnTo>
                    <a:lnTo>
                      <a:pt x="1117" y="1577"/>
                    </a:lnTo>
                    <a:lnTo>
                      <a:pt x="1117" y="1580"/>
                    </a:lnTo>
                    <a:lnTo>
                      <a:pt x="1115" y="1580"/>
                    </a:lnTo>
                    <a:lnTo>
                      <a:pt x="1115" y="1582"/>
                    </a:lnTo>
                    <a:lnTo>
                      <a:pt x="1114" y="1582"/>
                    </a:lnTo>
                    <a:lnTo>
                      <a:pt x="1114" y="1584"/>
                    </a:lnTo>
                    <a:lnTo>
                      <a:pt x="1112" y="1584"/>
                    </a:lnTo>
                    <a:lnTo>
                      <a:pt x="1112" y="1587"/>
                    </a:lnTo>
                    <a:lnTo>
                      <a:pt x="1110" y="1587"/>
                    </a:lnTo>
                    <a:lnTo>
                      <a:pt x="1110" y="1589"/>
                    </a:lnTo>
                    <a:lnTo>
                      <a:pt x="1109" y="1589"/>
                    </a:lnTo>
                    <a:lnTo>
                      <a:pt x="1109" y="1590"/>
                    </a:lnTo>
                    <a:lnTo>
                      <a:pt x="1107" y="1590"/>
                    </a:lnTo>
                    <a:lnTo>
                      <a:pt x="1107" y="1592"/>
                    </a:lnTo>
                    <a:lnTo>
                      <a:pt x="1105" y="1592"/>
                    </a:lnTo>
                    <a:lnTo>
                      <a:pt x="1105" y="1595"/>
                    </a:lnTo>
                    <a:lnTo>
                      <a:pt x="1104" y="1595"/>
                    </a:lnTo>
                    <a:lnTo>
                      <a:pt x="1104" y="1597"/>
                    </a:lnTo>
                    <a:lnTo>
                      <a:pt x="1102" y="1597"/>
                    </a:lnTo>
                    <a:lnTo>
                      <a:pt x="1102" y="1599"/>
                    </a:lnTo>
                    <a:lnTo>
                      <a:pt x="1100" y="1599"/>
                    </a:lnTo>
                    <a:lnTo>
                      <a:pt x="1100" y="1600"/>
                    </a:lnTo>
                    <a:lnTo>
                      <a:pt x="1099" y="1600"/>
                    </a:lnTo>
                    <a:lnTo>
                      <a:pt x="1099" y="1604"/>
                    </a:lnTo>
                    <a:lnTo>
                      <a:pt x="1097" y="1604"/>
                    </a:lnTo>
                    <a:lnTo>
                      <a:pt x="1097" y="1605"/>
                    </a:lnTo>
                    <a:lnTo>
                      <a:pt x="1095" y="1605"/>
                    </a:lnTo>
                    <a:lnTo>
                      <a:pt x="1095" y="1607"/>
                    </a:lnTo>
                    <a:lnTo>
                      <a:pt x="1094" y="1607"/>
                    </a:lnTo>
                    <a:lnTo>
                      <a:pt x="1094" y="1610"/>
                    </a:lnTo>
                    <a:lnTo>
                      <a:pt x="1092" y="1610"/>
                    </a:lnTo>
                    <a:lnTo>
                      <a:pt x="1092" y="1612"/>
                    </a:lnTo>
                    <a:lnTo>
                      <a:pt x="1090" y="1612"/>
                    </a:lnTo>
                    <a:lnTo>
                      <a:pt x="1090" y="1614"/>
                    </a:lnTo>
                    <a:lnTo>
                      <a:pt x="1089" y="1614"/>
                    </a:lnTo>
                    <a:close/>
                    <a:moveTo>
                      <a:pt x="11949" y="1607"/>
                    </a:moveTo>
                    <a:lnTo>
                      <a:pt x="11949" y="1605"/>
                    </a:lnTo>
                    <a:lnTo>
                      <a:pt x="11947" y="1605"/>
                    </a:lnTo>
                    <a:lnTo>
                      <a:pt x="11947" y="1602"/>
                    </a:lnTo>
                    <a:lnTo>
                      <a:pt x="11945" y="1602"/>
                    </a:lnTo>
                    <a:lnTo>
                      <a:pt x="11945" y="1599"/>
                    </a:lnTo>
                    <a:lnTo>
                      <a:pt x="11944" y="1599"/>
                    </a:lnTo>
                    <a:lnTo>
                      <a:pt x="11944" y="1597"/>
                    </a:lnTo>
                    <a:lnTo>
                      <a:pt x="11942" y="1597"/>
                    </a:lnTo>
                    <a:lnTo>
                      <a:pt x="11942" y="1594"/>
                    </a:lnTo>
                    <a:lnTo>
                      <a:pt x="11940" y="1594"/>
                    </a:lnTo>
                    <a:lnTo>
                      <a:pt x="11940" y="1590"/>
                    </a:lnTo>
                    <a:lnTo>
                      <a:pt x="11939" y="1590"/>
                    </a:lnTo>
                    <a:lnTo>
                      <a:pt x="11939" y="1589"/>
                    </a:lnTo>
                    <a:lnTo>
                      <a:pt x="11937" y="1589"/>
                    </a:lnTo>
                    <a:lnTo>
                      <a:pt x="11937" y="1585"/>
                    </a:lnTo>
                    <a:lnTo>
                      <a:pt x="11935" y="1585"/>
                    </a:lnTo>
                    <a:lnTo>
                      <a:pt x="11935" y="1582"/>
                    </a:lnTo>
                    <a:lnTo>
                      <a:pt x="11934" y="1582"/>
                    </a:lnTo>
                    <a:lnTo>
                      <a:pt x="11934" y="1580"/>
                    </a:lnTo>
                    <a:lnTo>
                      <a:pt x="11932" y="1580"/>
                    </a:lnTo>
                    <a:lnTo>
                      <a:pt x="11932" y="1577"/>
                    </a:lnTo>
                    <a:lnTo>
                      <a:pt x="11930" y="1577"/>
                    </a:lnTo>
                    <a:lnTo>
                      <a:pt x="11930" y="1574"/>
                    </a:lnTo>
                    <a:lnTo>
                      <a:pt x="11929" y="1574"/>
                    </a:lnTo>
                    <a:lnTo>
                      <a:pt x="11929" y="1572"/>
                    </a:lnTo>
                    <a:lnTo>
                      <a:pt x="11927" y="1572"/>
                    </a:lnTo>
                    <a:lnTo>
                      <a:pt x="11927" y="1569"/>
                    </a:lnTo>
                    <a:lnTo>
                      <a:pt x="11925" y="1569"/>
                    </a:lnTo>
                    <a:lnTo>
                      <a:pt x="11925" y="1565"/>
                    </a:lnTo>
                    <a:lnTo>
                      <a:pt x="11924" y="1565"/>
                    </a:lnTo>
                    <a:lnTo>
                      <a:pt x="11924" y="1564"/>
                    </a:lnTo>
                    <a:lnTo>
                      <a:pt x="11922" y="1564"/>
                    </a:lnTo>
                    <a:lnTo>
                      <a:pt x="11922" y="1560"/>
                    </a:lnTo>
                    <a:lnTo>
                      <a:pt x="11920" y="1560"/>
                    </a:lnTo>
                    <a:lnTo>
                      <a:pt x="11920" y="1557"/>
                    </a:lnTo>
                    <a:lnTo>
                      <a:pt x="11919" y="1557"/>
                    </a:lnTo>
                    <a:lnTo>
                      <a:pt x="11919" y="1555"/>
                    </a:lnTo>
                    <a:lnTo>
                      <a:pt x="11917" y="1555"/>
                    </a:lnTo>
                    <a:lnTo>
                      <a:pt x="11917" y="1552"/>
                    </a:lnTo>
                    <a:lnTo>
                      <a:pt x="11915" y="1552"/>
                    </a:lnTo>
                    <a:lnTo>
                      <a:pt x="11915" y="1549"/>
                    </a:lnTo>
                    <a:lnTo>
                      <a:pt x="11914" y="1549"/>
                    </a:lnTo>
                    <a:lnTo>
                      <a:pt x="11914" y="1547"/>
                    </a:lnTo>
                    <a:lnTo>
                      <a:pt x="11912" y="1547"/>
                    </a:lnTo>
                    <a:lnTo>
                      <a:pt x="11912" y="1544"/>
                    </a:lnTo>
                    <a:lnTo>
                      <a:pt x="11910" y="1544"/>
                    </a:lnTo>
                    <a:lnTo>
                      <a:pt x="11910" y="1540"/>
                    </a:lnTo>
                    <a:lnTo>
                      <a:pt x="11909" y="1540"/>
                    </a:lnTo>
                    <a:lnTo>
                      <a:pt x="11909" y="1539"/>
                    </a:lnTo>
                    <a:lnTo>
                      <a:pt x="11907" y="1539"/>
                    </a:lnTo>
                    <a:lnTo>
                      <a:pt x="11907" y="1535"/>
                    </a:lnTo>
                    <a:lnTo>
                      <a:pt x="11905" y="1535"/>
                    </a:lnTo>
                    <a:lnTo>
                      <a:pt x="11905" y="1532"/>
                    </a:lnTo>
                    <a:lnTo>
                      <a:pt x="11904" y="1532"/>
                    </a:lnTo>
                    <a:lnTo>
                      <a:pt x="11904" y="1530"/>
                    </a:lnTo>
                    <a:lnTo>
                      <a:pt x="11902" y="1530"/>
                    </a:lnTo>
                    <a:lnTo>
                      <a:pt x="11902" y="1527"/>
                    </a:lnTo>
                    <a:lnTo>
                      <a:pt x="11900" y="1527"/>
                    </a:lnTo>
                    <a:lnTo>
                      <a:pt x="11900" y="1524"/>
                    </a:lnTo>
                    <a:lnTo>
                      <a:pt x="11899" y="1524"/>
                    </a:lnTo>
                    <a:lnTo>
                      <a:pt x="11899" y="1522"/>
                    </a:lnTo>
                    <a:lnTo>
                      <a:pt x="11897" y="1522"/>
                    </a:lnTo>
                    <a:lnTo>
                      <a:pt x="11897" y="1519"/>
                    </a:lnTo>
                    <a:lnTo>
                      <a:pt x="11895" y="1519"/>
                    </a:lnTo>
                    <a:lnTo>
                      <a:pt x="11895" y="1515"/>
                    </a:lnTo>
                    <a:lnTo>
                      <a:pt x="11894" y="1515"/>
                    </a:lnTo>
                    <a:lnTo>
                      <a:pt x="11894" y="1514"/>
                    </a:lnTo>
                    <a:lnTo>
                      <a:pt x="11892" y="1514"/>
                    </a:lnTo>
                    <a:lnTo>
                      <a:pt x="11892" y="1510"/>
                    </a:lnTo>
                    <a:lnTo>
                      <a:pt x="11890" y="1510"/>
                    </a:lnTo>
                    <a:lnTo>
                      <a:pt x="11890" y="1507"/>
                    </a:lnTo>
                    <a:lnTo>
                      <a:pt x="11892" y="1507"/>
                    </a:lnTo>
                    <a:lnTo>
                      <a:pt x="11892" y="1509"/>
                    </a:lnTo>
                    <a:lnTo>
                      <a:pt x="11894" y="1509"/>
                    </a:lnTo>
                    <a:lnTo>
                      <a:pt x="11894" y="1512"/>
                    </a:lnTo>
                    <a:lnTo>
                      <a:pt x="11895" y="1512"/>
                    </a:lnTo>
                    <a:lnTo>
                      <a:pt x="11895" y="1514"/>
                    </a:lnTo>
                    <a:lnTo>
                      <a:pt x="11897" y="1514"/>
                    </a:lnTo>
                    <a:lnTo>
                      <a:pt x="11897" y="1517"/>
                    </a:lnTo>
                    <a:lnTo>
                      <a:pt x="11899" y="1517"/>
                    </a:lnTo>
                    <a:lnTo>
                      <a:pt x="11899" y="1520"/>
                    </a:lnTo>
                    <a:lnTo>
                      <a:pt x="11900" y="1520"/>
                    </a:lnTo>
                    <a:lnTo>
                      <a:pt x="11900" y="1522"/>
                    </a:lnTo>
                    <a:lnTo>
                      <a:pt x="11902" y="1522"/>
                    </a:lnTo>
                    <a:lnTo>
                      <a:pt x="11902" y="1525"/>
                    </a:lnTo>
                    <a:lnTo>
                      <a:pt x="11904" y="1525"/>
                    </a:lnTo>
                    <a:lnTo>
                      <a:pt x="11904" y="1529"/>
                    </a:lnTo>
                    <a:lnTo>
                      <a:pt x="11905" y="1529"/>
                    </a:lnTo>
                    <a:lnTo>
                      <a:pt x="11905" y="1530"/>
                    </a:lnTo>
                    <a:lnTo>
                      <a:pt x="11907" y="1530"/>
                    </a:lnTo>
                    <a:lnTo>
                      <a:pt x="11907" y="1534"/>
                    </a:lnTo>
                    <a:lnTo>
                      <a:pt x="11909" y="1534"/>
                    </a:lnTo>
                    <a:lnTo>
                      <a:pt x="11909" y="1537"/>
                    </a:lnTo>
                    <a:lnTo>
                      <a:pt x="11910" y="1537"/>
                    </a:lnTo>
                    <a:lnTo>
                      <a:pt x="11910" y="1539"/>
                    </a:lnTo>
                    <a:lnTo>
                      <a:pt x="11912" y="1539"/>
                    </a:lnTo>
                    <a:lnTo>
                      <a:pt x="11912" y="1542"/>
                    </a:lnTo>
                    <a:lnTo>
                      <a:pt x="11914" y="1542"/>
                    </a:lnTo>
                    <a:lnTo>
                      <a:pt x="11914" y="1545"/>
                    </a:lnTo>
                    <a:lnTo>
                      <a:pt x="11915" y="1545"/>
                    </a:lnTo>
                    <a:lnTo>
                      <a:pt x="11915" y="1547"/>
                    </a:lnTo>
                    <a:lnTo>
                      <a:pt x="11917" y="1547"/>
                    </a:lnTo>
                    <a:lnTo>
                      <a:pt x="11917" y="1550"/>
                    </a:lnTo>
                    <a:lnTo>
                      <a:pt x="11919" y="1550"/>
                    </a:lnTo>
                    <a:lnTo>
                      <a:pt x="11919" y="1554"/>
                    </a:lnTo>
                    <a:lnTo>
                      <a:pt x="11920" y="1554"/>
                    </a:lnTo>
                    <a:lnTo>
                      <a:pt x="11920" y="1555"/>
                    </a:lnTo>
                    <a:lnTo>
                      <a:pt x="11922" y="1555"/>
                    </a:lnTo>
                    <a:lnTo>
                      <a:pt x="11922" y="1559"/>
                    </a:lnTo>
                    <a:lnTo>
                      <a:pt x="11924" y="1559"/>
                    </a:lnTo>
                    <a:lnTo>
                      <a:pt x="11924" y="1562"/>
                    </a:lnTo>
                    <a:lnTo>
                      <a:pt x="11925" y="1562"/>
                    </a:lnTo>
                    <a:lnTo>
                      <a:pt x="11925" y="1564"/>
                    </a:lnTo>
                    <a:lnTo>
                      <a:pt x="11927" y="1564"/>
                    </a:lnTo>
                    <a:lnTo>
                      <a:pt x="11927" y="1567"/>
                    </a:lnTo>
                    <a:lnTo>
                      <a:pt x="11929" y="1567"/>
                    </a:lnTo>
                    <a:lnTo>
                      <a:pt x="11929" y="1570"/>
                    </a:lnTo>
                    <a:lnTo>
                      <a:pt x="11930" y="1570"/>
                    </a:lnTo>
                    <a:lnTo>
                      <a:pt x="11930" y="1572"/>
                    </a:lnTo>
                    <a:lnTo>
                      <a:pt x="11932" y="1572"/>
                    </a:lnTo>
                    <a:lnTo>
                      <a:pt x="11932" y="1575"/>
                    </a:lnTo>
                    <a:lnTo>
                      <a:pt x="11934" y="1575"/>
                    </a:lnTo>
                    <a:lnTo>
                      <a:pt x="11934" y="1579"/>
                    </a:lnTo>
                    <a:lnTo>
                      <a:pt x="11935" y="1579"/>
                    </a:lnTo>
                    <a:lnTo>
                      <a:pt x="11935" y="1580"/>
                    </a:lnTo>
                    <a:lnTo>
                      <a:pt x="11937" y="1580"/>
                    </a:lnTo>
                    <a:lnTo>
                      <a:pt x="11937" y="1584"/>
                    </a:lnTo>
                    <a:lnTo>
                      <a:pt x="11939" y="1584"/>
                    </a:lnTo>
                    <a:lnTo>
                      <a:pt x="11939" y="1587"/>
                    </a:lnTo>
                    <a:lnTo>
                      <a:pt x="11940" y="1587"/>
                    </a:lnTo>
                    <a:lnTo>
                      <a:pt x="11940" y="1589"/>
                    </a:lnTo>
                    <a:lnTo>
                      <a:pt x="11942" y="1589"/>
                    </a:lnTo>
                    <a:lnTo>
                      <a:pt x="11942" y="1592"/>
                    </a:lnTo>
                    <a:lnTo>
                      <a:pt x="11944" y="1592"/>
                    </a:lnTo>
                    <a:lnTo>
                      <a:pt x="11944" y="1595"/>
                    </a:lnTo>
                    <a:lnTo>
                      <a:pt x="11945" y="1595"/>
                    </a:lnTo>
                    <a:lnTo>
                      <a:pt x="11945" y="1597"/>
                    </a:lnTo>
                    <a:lnTo>
                      <a:pt x="11947" y="1597"/>
                    </a:lnTo>
                    <a:lnTo>
                      <a:pt x="11947" y="1600"/>
                    </a:lnTo>
                    <a:lnTo>
                      <a:pt x="11949" y="1600"/>
                    </a:lnTo>
                    <a:lnTo>
                      <a:pt x="11949" y="1604"/>
                    </a:lnTo>
                    <a:lnTo>
                      <a:pt x="11950" y="1604"/>
                    </a:lnTo>
                    <a:lnTo>
                      <a:pt x="11950" y="1607"/>
                    </a:lnTo>
                    <a:lnTo>
                      <a:pt x="11949" y="1607"/>
                    </a:lnTo>
                    <a:close/>
                    <a:moveTo>
                      <a:pt x="1122" y="1570"/>
                    </a:moveTo>
                    <a:lnTo>
                      <a:pt x="1122" y="1567"/>
                    </a:lnTo>
                    <a:lnTo>
                      <a:pt x="1124" y="1567"/>
                    </a:lnTo>
                    <a:lnTo>
                      <a:pt x="1124" y="1565"/>
                    </a:lnTo>
                    <a:lnTo>
                      <a:pt x="1125" y="1565"/>
                    </a:lnTo>
                    <a:lnTo>
                      <a:pt x="1125" y="1564"/>
                    </a:lnTo>
                    <a:lnTo>
                      <a:pt x="1127" y="1564"/>
                    </a:lnTo>
                    <a:lnTo>
                      <a:pt x="1127" y="1560"/>
                    </a:lnTo>
                    <a:lnTo>
                      <a:pt x="1129" y="1560"/>
                    </a:lnTo>
                    <a:lnTo>
                      <a:pt x="1129" y="1559"/>
                    </a:lnTo>
                    <a:lnTo>
                      <a:pt x="1130" y="1559"/>
                    </a:lnTo>
                    <a:lnTo>
                      <a:pt x="1130" y="1557"/>
                    </a:lnTo>
                    <a:lnTo>
                      <a:pt x="1132" y="1557"/>
                    </a:lnTo>
                    <a:lnTo>
                      <a:pt x="1132" y="1555"/>
                    </a:lnTo>
                    <a:lnTo>
                      <a:pt x="1134" y="1555"/>
                    </a:lnTo>
                    <a:lnTo>
                      <a:pt x="1134" y="1552"/>
                    </a:lnTo>
                    <a:lnTo>
                      <a:pt x="1135" y="1552"/>
                    </a:lnTo>
                    <a:lnTo>
                      <a:pt x="1135" y="1550"/>
                    </a:lnTo>
                    <a:lnTo>
                      <a:pt x="1137" y="1550"/>
                    </a:lnTo>
                    <a:lnTo>
                      <a:pt x="1137" y="1549"/>
                    </a:lnTo>
                    <a:lnTo>
                      <a:pt x="1139" y="1549"/>
                    </a:lnTo>
                    <a:lnTo>
                      <a:pt x="1139" y="1547"/>
                    </a:lnTo>
                    <a:lnTo>
                      <a:pt x="1140" y="1547"/>
                    </a:lnTo>
                    <a:lnTo>
                      <a:pt x="1140" y="1544"/>
                    </a:lnTo>
                    <a:lnTo>
                      <a:pt x="1142" y="1544"/>
                    </a:lnTo>
                    <a:lnTo>
                      <a:pt x="1142" y="1542"/>
                    </a:lnTo>
                    <a:lnTo>
                      <a:pt x="1144" y="1542"/>
                    </a:lnTo>
                    <a:lnTo>
                      <a:pt x="1144" y="1540"/>
                    </a:lnTo>
                    <a:lnTo>
                      <a:pt x="1145" y="1540"/>
                    </a:lnTo>
                    <a:lnTo>
                      <a:pt x="1145" y="1539"/>
                    </a:lnTo>
                    <a:lnTo>
                      <a:pt x="1147" y="1539"/>
                    </a:lnTo>
                    <a:lnTo>
                      <a:pt x="1147" y="1535"/>
                    </a:lnTo>
                    <a:lnTo>
                      <a:pt x="1149" y="1535"/>
                    </a:lnTo>
                    <a:lnTo>
                      <a:pt x="1149" y="1534"/>
                    </a:lnTo>
                    <a:lnTo>
                      <a:pt x="1150" y="1534"/>
                    </a:lnTo>
                    <a:lnTo>
                      <a:pt x="1150" y="1532"/>
                    </a:lnTo>
                    <a:lnTo>
                      <a:pt x="1152" y="1532"/>
                    </a:lnTo>
                    <a:lnTo>
                      <a:pt x="1152" y="1530"/>
                    </a:lnTo>
                    <a:lnTo>
                      <a:pt x="1154" y="1530"/>
                    </a:lnTo>
                    <a:lnTo>
                      <a:pt x="1154" y="1529"/>
                    </a:lnTo>
                    <a:lnTo>
                      <a:pt x="1155" y="1529"/>
                    </a:lnTo>
                    <a:lnTo>
                      <a:pt x="1155" y="1525"/>
                    </a:lnTo>
                    <a:lnTo>
                      <a:pt x="1157" y="1525"/>
                    </a:lnTo>
                    <a:lnTo>
                      <a:pt x="1157" y="1524"/>
                    </a:lnTo>
                    <a:lnTo>
                      <a:pt x="1159" y="1524"/>
                    </a:lnTo>
                    <a:lnTo>
                      <a:pt x="1159" y="1522"/>
                    </a:lnTo>
                    <a:lnTo>
                      <a:pt x="1160" y="1522"/>
                    </a:lnTo>
                    <a:lnTo>
                      <a:pt x="1160" y="1520"/>
                    </a:lnTo>
                    <a:lnTo>
                      <a:pt x="1162" y="1520"/>
                    </a:lnTo>
                    <a:lnTo>
                      <a:pt x="1162" y="1519"/>
                    </a:lnTo>
                    <a:lnTo>
                      <a:pt x="1164" y="1519"/>
                    </a:lnTo>
                    <a:lnTo>
                      <a:pt x="1164" y="1515"/>
                    </a:lnTo>
                    <a:lnTo>
                      <a:pt x="1165" y="1515"/>
                    </a:lnTo>
                    <a:lnTo>
                      <a:pt x="1165" y="1514"/>
                    </a:lnTo>
                    <a:lnTo>
                      <a:pt x="1167" y="1514"/>
                    </a:lnTo>
                    <a:lnTo>
                      <a:pt x="1167" y="1512"/>
                    </a:lnTo>
                    <a:lnTo>
                      <a:pt x="1169" y="1512"/>
                    </a:lnTo>
                    <a:lnTo>
                      <a:pt x="1169" y="1510"/>
                    </a:lnTo>
                    <a:lnTo>
                      <a:pt x="1170" y="1510"/>
                    </a:lnTo>
                    <a:lnTo>
                      <a:pt x="1170" y="1509"/>
                    </a:lnTo>
                    <a:lnTo>
                      <a:pt x="1172" y="1509"/>
                    </a:lnTo>
                    <a:lnTo>
                      <a:pt x="1172" y="1505"/>
                    </a:lnTo>
                    <a:lnTo>
                      <a:pt x="1174" y="1505"/>
                    </a:lnTo>
                    <a:lnTo>
                      <a:pt x="1174" y="1504"/>
                    </a:lnTo>
                    <a:lnTo>
                      <a:pt x="1175" y="1504"/>
                    </a:lnTo>
                    <a:lnTo>
                      <a:pt x="1175" y="1502"/>
                    </a:lnTo>
                    <a:lnTo>
                      <a:pt x="1177" y="1502"/>
                    </a:lnTo>
                    <a:lnTo>
                      <a:pt x="1177" y="1500"/>
                    </a:lnTo>
                    <a:lnTo>
                      <a:pt x="1179" y="1500"/>
                    </a:lnTo>
                    <a:lnTo>
                      <a:pt x="1179" y="1499"/>
                    </a:lnTo>
                    <a:lnTo>
                      <a:pt x="1180" y="1499"/>
                    </a:lnTo>
                    <a:lnTo>
                      <a:pt x="1180" y="1495"/>
                    </a:lnTo>
                    <a:lnTo>
                      <a:pt x="1182" y="1495"/>
                    </a:lnTo>
                    <a:lnTo>
                      <a:pt x="1182" y="1494"/>
                    </a:lnTo>
                    <a:lnTo>
                      <a:pt x="1184" y="1494"/>
                    </a:lnTo>
                    <a:lnTo>
                      <a:pt x="1184" y="1492"/>
                    </a:lnTo>
                    <a:lnTo>
                      <a:pt x="1185" y="1492"/>
                    </a:lnTo>
                    <a:lnTo>
                      <a:pt x="1185" y="1490"/>
                    </a:lnTo>
                    <a:lnTo>
                      <a:pt x="1187" y="1490"/>
                    </a:lnTo>
                    <a:lnTo>
                      <a:pt x="1187" y="1489"/>
                    </a:lnTo>
                    <a:lnTo>
                      <a:pt x="1189" y="1489"/>
                    </a:lnTo>
                    <a:lnTo>
                      <a:pt x="1189" y="1485"/>
                    </a:lnTo>
                    <a:lnTo>
                      <a:pt x="1190" y="1485"/>
                    </a:lnTo>
                    <a:lnTo>
                      <a:pt x="1190" y="1484"/>
                    </a:lnTo>
                    <a:lnTo>
                      <a:pt x="1192" y="1484"/>
                    </a:lnTo>
                    <a:lnTo>
                      <a:pt x="1192" y="1482"/>
                    </a:lnTo>
                    <a:lnTo>
                      <a:pt x="1194" y="1482"/>
                    </a:lnTo>
                    <a:lnTo>
                      <a:pt x="1194" y="1480"/>
                    </a:lnTo>
                    <a:lnTo>
                      <a:pt x="1195" y="1480"/>
                    </a:lnTo>
                    <a:lnTo>
                      <a:pt x="1195" y="1479"/>
                    </a:lnTo>
                    <a:lnTo>
                      <a:pt x="1197" y="1479"/>
                    </a:lnTo>
                    <a:lnTo>
                      <a:pt x="1197" y="1477"/>
                    </a:lnTo>
                    <a:lnTo>
                      <a:pt x="1199" y="1477"/>
                    </a:lnTo>
                    <a:lnTo>
                      <a:pt x="1199" y="1475"/>
                    </a:lnTo>
                    <a:lnTo>
                      <a:pt x="1200" y="1475"/>
                    </a:lnTo>
                    <a:lnTo>
                      <a:pt x="1200" y="1474"/>
                    </a:lnTo>
                    <a:lnTo>
                      <a:pt x="1202" y="1474"/>
                    </a:lnTo>
                    <a:lnTo>
                      <a:pt x="1202" y="1470"/>
                    </a:lnTo>
                    <a:lnTo>
                      <a:pt x="1204" y="1470"/>
                    </a:lnTo>
                    <a:lnTo>
                      <a:pt x="1204" y="1469"/>
                    </a:lnTo>
                    <a:lnTo>
                      <a:pt x="1205" y="1469"/>
                    </a:lnTo>
                    <a:lnTo>
                      <a:pt x="1205" y="1467"/>
                    </a:lnTo>
                    <a:lnTo>
                      <a:pt x="1207" y="1467"/>
                    </a:lnTo>
                    <a:lnTo>
                      <a:pt x="1207" y="1465"/>
                    </a:lnTo>
                    <a:lnTo>
                      <a:pt x="1209" y="1465"/>
                    </a:lnTo>
                    <a:lnTo>
                      <a:pt x="1209" y="1464"/>
                    </a:lnTo>
                    <a:lnTo>
                      <a:pt x="1210" y="1464"/>
                    </a:lnTo>
                    <a:lnTo>
                      <a:pt x="1210" y="1462"/>
                    </a:lnTo>
                    <a:lnTo>
                      <a:pt x="1212" y="1462"/>
                    </a:lnTo>
                    <a:lnTo>
                      <a:pt x="1212" y="1460"/>
                    </a:lnTo>
                    <a:lnTo>
                      <a:pt x="1214" y="1460"/>
                    </a:lnTo>
                    <a:lnTo>
                      <a:pt x="1214" y="1457"/>
                    </a:lnTo>
                    <a:lnTo>
                      <a:pt x="1215" y="1457"/>
                    </a:lnTo>
                    <a:lnTo>
                      <a:pt x="1215" y="1455"/>
                    </a:lnTo>
                    <a:lnTo>
                      <a:pt x="1217" y="1455"/>
                    </a:lnTo>
                    <a:lnTo>
                      <a:pt x="1217" y="1454"/>
                    </a:lnTo>
                    <a:lnTo>
                      <a:pt x="1219" y="1454"/>
                    </a:lnTo>
                    <a:lnTo>
                      <a:pt x="1219" y="1452"/>
                    </a:lnTo>
                    <a:lnTo>
                      <a:pt x="1220" y="1452"/>
                    </a:lnTo>
                    <a:lnTo>
                      <a:pt x="1220" y="1450"/>
                    </a:lnTo>
                    <a:lnTo>
                      <a:pt x="1222" y="1450"/>
                    </a:lnTo>
                    <a:lnTo>
                      <a:pt x="1222" y="1449"/>
                    </a:lnTo>
                    <a:lnTo>
                      <a:pt x="1224" y="1449"/>
                    </a:lnTo>
                    <a:lnTo>
                      <a:pt x="1224" y="1447"/>
                    </a:lnTo>
                    <a:lnTo>
                      <a:pt x="1225" y="1447"/>
                    </a:lnTo>
                    <a:lnTo>
                      <a:pt x="1225" y="1445"/>
                    </a:lnTo>
                    <a:lnTo>
                      <a:pt x="1227" y="1445"/>
                    </a:lnTo>
                    <a:lnTo>
                      <a:pt x="1227" y="1449"/>
                    </a:lnTo>
                    <a:lnTo>
                      <a:pt x="1225" y="1449"/>
                    </a:lnTo>
                    <a:lnTo>
                      <a:pt x="1225" y="1450"/>
                    </a:lnTo>
                    <a:lnTo>
                      <a:pt x="1224" y="1450"/>
                    </a:lnTo>
                    <a:lnTo>
                      <a:pt x="1224" y="1452"/>
                    </a:lnTo>
                    <a:lnTo>
                      <a:pt x="1222" y="1452"/>
                    </a:lnTo>
                    <a:lnTo>
                      <a:pt x="1222" y="1454"/>
                    </a:lnTo>
                    <a:lnTo>
                      <a:pt x="1220" y="1454"/>
                    </a:lnTo>
                    <a:lnTo>
                      <a:pt x="1220" y="1455"/>
                    </a:lnTo>
                    <a:lnTo>
                      <a:pt x="1219" y="1455"/>
                    </a:lnTo>
                    <a:lnTo>
                      <a:pt x="1219" y="1457"/>
                    </a:lnTo>
                    <a:lnTo>
                      <a:pt x="1217" y="1457"/>
                    </a:lnTo>
                    <a:lnTo>
                      <a:pt x="1217" y="1459"/>
                    </a:lnTo>
                    <a:lnTo>
                      <a:pt x="1215" y="1459"/>
                    </a:lnTo>
                    <a:lnTo>
                      <a:pt x="1215" y="1462"/>
                    </a:lnTo>
                    <a:lnTo>
                      <a:pt x="1214" y="1462"/>
                    </a:lnTo>
                    <a:lnTo>
                      <a:pt x="1214" y="1464"/>
                    </a:lnTo>
                    <a:lnTo>
                      <a:pt x="1212" y="1464"/>
                    </a:lnTo>
                    <a:lnTo>
                      <a:pt x="1212" y="1465"/>
                    </a:lnTo>
                    <a:lnTo>
                      <a:pt x="1210" y="1465"/>
                    </a:lnTo>
                    <a:lnTo>
                      <a:pt x="1210" y="1467"/>
                    </a:lnTo>
                    <a:lnTo>
                      <a:pt x="1209" y="1467"/>
                    </a:lnTo>
                    <a:lnTo>
                      <a:pt x="1209" y="1469"/>
                    </a:lnTo>
                    <a:lnTo>
                      <a:pt x="1207" y="1469"/>
                    </a:lnTo>
                    <a:lnTo>
                      <a:pt x="1207" y="1470"/>
                    </a:lnTo>
                    <a:lnTo>
                      <a:pt x="1205" y="1470"/>
                    </a:lnTo>
                    <a:lnTo>
                      <a:pt x="1205" y="1472"/>
                    </a:lnTo>
                    <a:lnTo>
                      <a:pt x="1204" y="1472"/>
                    </a:lnTo>
                    <a:lnTo>
                      <a:pt x="1204" y="1475"/>
                    </a:lnTo>
                    <a:lnTo>
                      <a:pt x="1202" y="1475"/>
                    </a:lnTo>
                    <a:lnTo>
                      <a:pt x="1202" y="1477"/>
                    </a:lnTo>
                    <a:lnTo>
                      <a:pt x="1200" y="1477"/>
                    </a:lnTo>
                    <a:lnTo>
                      <a:pt x="1200" y="1479"/>
                    </a:lnTo>
                    <a:lnTo>
                      <a:pt x="1199" y="1479"/>
                    </a:lnTo>
                    <a:lnTo>
                      <a:pt x="1199" y="1480"/>
                    </a:lnTo>
                    <a:lnTo>
                      <a:pt x="1197" y="1480"/>
                    </a:lnTo>
                    <a:lnTo>
                      <a:pt x="1197" y="1482"/>
                    </a:lnTo>
                    <a:lnTo>
                      <a:pt x="1195" y="1482"/>
                    </a:lnTo>
                    <a:lnTo>
                      <a:pt x="1195" y="1484"/>
                    </a:lnTo>
                    <a:lnTo>
                      <a:pt x="1194" y="1484"/>
                    </a:lnTo>
                    <a:lnTo>
                      <a:pt x="1194" y="1485"/>
                    </a:lnTo>
                    <a:lnTo>
                      <a:pt x="1192" y="1485"/>
                    </a:lnTo>
                    <a:lnTo>
                      <a:pt x="1192" y="1487"/>
                    </a:lnTo>
                    <a:lnTo>
                      <a:pt x="1190" y="1487"/>
                    </a:lnTo>
                    <a:lnTo>
                      <a:pt x="1190" y="1490"/>
                    </a:lnTo>
                    <a:lnTo>
                      <a:pt x="1189" y="1490"/>
                    </a:lnTo>
                    <a:lnTo>
                      <a:pt x="1189" y="1492"/>
                    </a:lnTo>
                    <a:lnTo>
                      <a:pt x="1187" y="1492"/>
                    </a:lnTo>
                    <a:lnTo>
                      <a:pt x="1187" y="1494"/>
                    </a:lnTo>
                    <a:lnTo>
                      <a:pt x="1185" y="1494"/>
                    </a:lnTo>
                    <a:lnTo>
                      <a:pt x="1185" y="1495"/>
                    </a:lnTo>
                    <a:lnTo>
                      <a:pt x="1184" y="1495"/>
                    </a:lnTo>
                    <a:lnTo>
                      <a:pt x="1184" y="1497"/>
                    </a:lnTo>
                    <a:lnTo>
                      <a:pt x="1182" y="1497"/>
                    </a:lnTo>
                    <a:lnTo>
                      <a:pt x="1182" y="1500"/>
                    </a:lnTo>
                    <a:lnTo>
                      <a:pt x="1180" y="1500"/>
                    </a:lnTo>
                    <a:lnTo>
                      <a:pt x="1180" y="1502"/>
                    </a:lnTo>
                    <a:lnTo>
                      <a:pt x="1179" y="1502"/>
                    </a:lnTo>
                    <a:lnTo>
                      <a:pt x="1179" y="1504"/>
                    </a:lnTo>
                    <a:lnTo>
                      <a:pt x="1177" y="1504"/>
                    </a:lnTo>
                    <a:lnTo>
                      <a:pt x="1177" y="1505"/>
                    </a:lnTo>
                    <a:lnTo>
                      <a:pt x="1175" y="1505"/>
                    </a:lnTo>
                    <a:lnTo>
                      <a:pt x="1175" y="1507"/>
                    </a:lnTo>
                    <a:lnTo>
                      <a:pt x="1174" y="1507"/>
                    </a:lnTo>
                    <a:lnTo>
                      <a:pt x="1174" y="1510"/>
                    </a:lnTo>
                    <a:lnTo>
                      <a:pt x="1172" y="1510"/>
                    </a:lnTo>
                    <a:lnTo>
                      <a:pt x="1172" y="1512"/>
                    </a:lnTo>
                    <a:lnTo>
                      <a:pt x="1170" y="1512"/>
                    </a:lnTo>
                    <a:lnTo>
                      <a:pt x="1170" y="1514"/>
                    </a:lnTo>
                    <a:lnTo>
                      <a:pt x="1169" y="1514"/>
                    </a:lnTo>
                    <a:lnTo>
                      <a:pt x="1169" y="1515"/>
                    </a:lnTo>
                    <a:lnTo>
                      <a:pt x="1167" y="1515"/>
                    </a:lnTo>
                    <a:lnTo>
                      <a:pt x="1167" y="1517"/>
                    </a:lnTo>
                    <a:lnTo>
                      <a:pt x="1165" y="1517"/>
                    </a:lnTo>
                    <a:lnTo>
                      <a:pt x="1165" y="1520"/>
                    </a:lnTo>
                    <a:lnTo>
                      <a:pt x="1164" y="1520"/>
                    </a:lnTo>
                    <a:lnTo>
                      <a:pt x="1164" y="1522"/>
                    </a:lnTo>
                    <a:lnTo>
                      <a:pt x="1162" y="1522"/>
                    </a:lnTo>
                    <a:lnTo>
                      <a:pt x="1162" y="1524"/>
                    </a:lnTo>
                    <a:lnTo>
                      <a:pt x="1160" y="1524"/>
                    </a:lnTo>
                    <a:lnTo>
                      <a:pt x="1160" y="1525"/>
                    </a:lnTo>
                    <a:lnTo>
                      <a:pt x="1159" y="1525"/>
                    </a:lnTo>
                    <a:lnTo>
                      <a:pt x="1159" y="1527"/>
                    </a:lnTo>
                    <a:lnTo>
                      <a:pt x="1157" y="1527"/>
                    </a:lnTo>
                    <a:lnTo>
                      <a:pt x="1157" y="1530"/>
                    </a:lnTo>
                    <a:lnTo>
                      <a:pt x="1155" y="1530"/>
                    </a:lnTo>
                    <a:lnTo>
                      <a:pt x="1155" y="1532"/>
                    </a:lnTo>
                    <a:lnTo>
                      <a:pt x="1154" y="1532"/>
                    </a:lnTo>
                    <a:lnTo>
                      <a:pt x="1154" y="1534"/>
                    </a:lnTo>
                    <a:lnTo>
                      <a:pt x="1152" y="1534"/>
                    </a:lnTo>
                    <a:lnTo>
                      <a:pt x="1152" y="1535"/>
                    </a:lnTo>
                    <a:lnTo>
                      <a:pt x="1150" y="1535"/>
                    </a:lnTo>
                    <a:lnTo>
                      <a:pt x="1150" y="1537"/>
                    </a:lnTo>
                    <a:lnTo>
                      <a:pt x="1149" y="1537"/>
                    </a:lnTo>
                    <a:lnTo>
                      <a:pt x="1149" y="1540"/>
                    </a:lnTo>
                    <a:lnTo>
                      <a:pt x="1147" y="1540"/>
                    </a:lnTo>
                    <a:lnTo>
                      <a:pt x="1147" y="1542"/>
                    </a:lnTo>
                    <a:lnTo>
                      <a:pt x="1145" y="1542"/>
                    </a:lnTo>
                    <a:lnTo>
                      <a:pt x="1145" y="1544"/>
                    </a:lnTo>
                    <a:lnTo>
                      <a:pt x="1144" y="1544"/>
                    </a:lnTo>
                    <a:lnTo>
                      <a:pt x="1144" y="1545"/>
                    </a:lnTo>
                    <a:lnTo>
                      <a:pt x="1142" y="1545"/>
                    </a:lnTo>
                    <a:lnTo>
                      <a:pt x="1142" y="1549"/>
                    </a:lnTo>
                    <a:lnTo>
                      <a:pt x="1140" y="1549"/>
                    </a:lnTo>
                    <a:lnTo>
                      <a:pt x="1140" y="1550"/>
                    </a:lnTo>
                    <a:lnTo>
                      <a:pt x="1139" y="1550"/>
                    </a:lnTo>
                    <a:lnTo>
                      <a:pt x="1139" y="1552"/>
                    </a:lnTo>
                    <a:lnTo>
                      <a:pt x="1137" y="1552"/>
                    </a:lnTo>
                    <a:lnTo>
                      <a:pt x="1137" y="1554"/>
                    </a:lnTo>
                    <a:lnTo>
                      <a:pt x="1135" y="1554"/>
                    </a:lnTo>
                    <a:lnTo>
                      <a:pt x="1135" y="1557"/>
                    </a:lnTo>
                    <a:lnTo>
                      <a:pt x="1134" y="1557"/>
                    </a:lnTo>
                    <a:lnTo>
                      <a:pt x="1134" y="1559"/>
                    </a:lnTo>
                    <a:lnTo>
                      <a:pt x="1132" y="1559"/>
                    </a:lnTo>
                    <a:lnTo>
                      <a:pt x="1132" y="1560"/>
                    </a:lnTo>
                    <a:lnTo>
                      <a:pt x="1130" y="1560"/>
                    </a:lnTo>
                    <a:lnTo>
                      <a:pt x="1130" y="1562"/>
                    </a:lnTo>
                    <a:lnTo>
                      <a:pt x="1129" y="1562"/>
                    </a:lnTo>
                    <a:lnTo>
                      <a:pt x="1129" y="1565"/>
                    </a:lnTo>
                    <a:lnTo>
                      <a:pt x="1127" y="1565"/>
                    </a:lnTo>
                    <a:lnTo>
                      <a:pt x="1127" y="1567"/>
                    </a:lnTo>
                    <a:lnTo>
                      <a:pt x="1125" y="1567"/>
                    </a:lnTo>
                    <a:lnTo>
                      <a:pt x="1125" y="1569"/>
                    </a:lnTo>
                    <a:lnTo>
                      <a:pt x="1124" y="1569"/>
                    </a:lnTo>
                    <a:lnTo>
                      <a:pt x="1124" y="1570"/>
                    </a:lnTo>
                    <a:lnTo>
                      <a:pt x="1122" y="1570"/>
                    </a:lnTo>
                    <a:close/>
                    <a:moveTo>
                      <a:pt x="11889" y="1507"/>
                    </a:moveTo>
                    <a:lnTo>
                      <a:pt x="11889" y="1505"/>
                    </a:lnTo>
                    <a:lnTo>
                      <a:pt x="11887" y="1505"/>
                    </a:lnTo>
                    <a:lnTo>
                      <a:pt x="11887" y="1502"/>
                    </a:lnTo>
                    <a:lnTo>
                      <a:pt x="11889" y="1502"/>
                    </a:lnTo>
                    <a:lnTo>
                      <a:pt x="11889" y="1504"/>
                    </a:lnTo>
                    <a:lnTo>
                      <a:pt x="11890" y="1504"/>
                    </a:lnTo>
                    <a:lnTo>
                      <a:pt x="11890" y="1507"/>
                    </a:lnTo>
                    <a:lnTo>
                      <a:pt x="11889" y="1507"/>
                    </a:lnTo>
                    <a:close/>
                    <a:moveTo>
                      <a:pt x="11885" y="1499"/>
                    </a:moveTo>
                    <a:lnTo>
                      <a:pt x="11887" y="1499"/>
                    </a:lnTo>
                    <a:lnTo>
                      <a:pt x="11887" y="1502"/>
                    </a:lnTo>
                    <a:lnTo>
                      <a:pt x="11885" y="1502"/>
                    </a:lnTo>
                    <a:lnTo>
                      <a:pt x="11885" y="1499"/>
                    </a:lnTo>
                    <a:close/>
                    <a:moveTo>
                      <a:pt x="11884" y="1497"/>
                    </a:moveTo>
                    <a:lnTo>
                      <a:pt x="11885" y="1497"/>
                    </a:lnTo>
                    <a:lnTo>
                      <a:pt x="11885" y="1499"/>
                    </a:lnTo>
                    <a:lnTo>
                      <a:pt x="11884" y="1499"/>
                    </a:lnTo>
                    <a:lnTo>
                      <a:pt x="11884" y="1497"/>
                    </a:lnTo>
                    <a:close/>
                    <a:moveTo>
                      <a:pt x="11882" y="1494"/>
                    </a:moveTo>
                    <a:lnTo>
                      <a:pt x="11884" y="1494"/>
                    </a:lnTo>
                    <a:lnTo>
                      <a:pt x="11884" y="1497"/>
                    </a:lnTo>
                    <a:lnTo>
                      <a:pt x="11882" y="1497"/>
                    </a:lnTo>
                    <a:lnTo>
                      <a:pt x="11882" y="1494"/>
                    </a:lnTo>
                    <a:close/>
                    <a:moveTo>
                      <a:pt x="11880" y="1494"/>
                    </a:moveTo>
                    <a:lnTo>
                      <a:pt x="11880" y="1492"/>
                    </a:lnTo>
                    <a:lnTo>
                      <a:pt x="11879" y="1492"/>
                    </a:lnTo>
                    <a:lnTo>
                      <a:pt x="11879" y="1489"/>
                    </a:lnTo>
                    <a:lnTo>
                      <a:pt x="11880" y="1489"/>
                    </a:lnTo>
                    <a:lnTo>
                      <a:pt x="11880" y="1490"/>
                    </a:lnTo>
                    <a:lnTo>
                      <a:pt x="11882" y="1490"/>
                    </a:lnTo>
                    <a:lnTo>
                      <a:pt x="11882" y="1494"/>
                    </a:lnTo>
                    <a:lnTo>
                      <a:pt x="11880" y="1494"/>
                    </a:lnTo>
                    <a:close/>
                    <a:moveTo>
                      <a:pt x="11877" y="1489"/>
                    </a:moveTo>
                    <a:lnTo>
                      <a:pt x="11877" y="1487"/>
                    </a:lnTo>
                    <a:lnTo>
                      <a:pt x="11875" y="1487"/>
                    </a:lnTo>
                    <a:lnTo>
                      <a:pt x="11875" y="1484"/>
                    </a:lnTo>
                    <a:lnTo>
                      <a:pt x="11877" y="1484"/>
                    </a:lnTo>
                    <a:lnTo>
                      <a:pt x="11877" y="1485"/>
                    </a:lnTo>
                    <a:lnTo>
                      <a:pt x="11879" y="1485"/>
                    </a:lnTo>
                    <a:lnTo>
                      <a:pt x="11879" y="1489"/>
                    </a:lnTo>
                    <a:lnTo>
                      <a:pt x="11877" y="1489"/>
                    </a:lnTo>
                    <a:close/>
                    <a:moveTo>
                      <a:pt x="11874" y="1484"/>
                    </a:moveTo>
                    <a:lnTo>
                      <a:pt x="11874" y="1482"/>
                    </a:lnTo>
                    <a:lnTo>
                      <a:pt x="11872" y="1482"/>
                    </a:lnTo>
                    <a:lnTo>
                      <a:pt x="11872" y="1479"/>
                    </a:lnTo>
                    <a:lnTo>
                      <a:pt x="11874" y="1479"/>
                    </a:lnTo>
                    <a:lnTo>
                      <a:pt x="11874" y="1480"/>
                    </a:lnTo>
                    <a:lnTo>
                      <a:pt x="11875" y="1480"/>
                    </a:lnTo>
                    <a:lnTo>
                      <a:pt x="11875" y="1484"/>
                    </a:lnTo>
                    <a:lnTo>
                      <a:pt x="11874" y="1484"/>
                    </a:lnTo>
                    <a:close/>
                    <a:moveTo>
                      <a:pt x="11870" y="1479"/>
                    </a:moveTo>
                    <a:lnTo>
                      <a:pt x="11870" y="1477"/>
                    </a:lnTo>
                    <a:lnTo>
                      <a:pt x="11869" y="1477"/>
                    </a:lnTo>
                    <a:lnTo>
                      <a:pt x="11869" y="1474"/>
                    </a:lnTo>
                    <a:lnTo>
                      <a:pt x="11870" y="1474"/>
                    </a:lnTo>
                    <a:lnTo>
                      <a:pt x="11870" y="1475"/>
                    </a:lnTo>
                    <a:lnTo>
                      <a:pt x="11872" y="1475"/>
                    </a:lnTo>
                    <a:lnTo>
                      <a:pt x="11872" y="1479"/>
                    </a:lnTo>
                    <a:lnTo>
                      <a:pt x="11870" y="1479"/>
                    </a:lnTo>
                    <a:close/>
                    <a:moveTo>
                      <a:pt x="11867" y="1474"/>
                    </a:moveTo>
                    <a:lnTo>
                      <a:pt x="11867" y="1472"/>
                    </a:lnTo>
                    <a:lnTo>
                      <a:pt x="11865" y="1472"/>
                    </a:lnTo>
                    <a:lnTo>
                      <a:pt x="11865" y="1469"/>
                    </a:lnTo>
                    <a:lnTo>
                      <a:pt x="11864" y="1469"/>
                    </a:lnTo>
                    <a:lnTo>
                      <a:pt x="11864" y="1467"/>
                    </a:lnTo>
                    <a:lnTo>
                      <a:pt x="11862" y="1467"/>
                    </a:lnTo>
                    <a:lnTo>
                      <a:pt x="11862" y="1464"/>
                    </a:lnTo>
                    <a:lnTo>
                      <a:pt x="11860" y="1464"/>
                    </a:lnTo>
                    <a:lnTo>
                      <a:pt x="11860" y="1462"/>
                    </a:lnTo>
                    <a:lnTo>
                      <a:pt x="11859" y="1462"/>
                    </a:lnTo>
                    <a:lnTo>
                      <a:pt x="11859" y="1459"/>
                    </a:lnTo>
                    <a:lnTo>
                      <a:pt x="11857" y="1459"/>
                    </a:lnTo>
                    <a:lnTo>
                      <a:pt x="11857" y="1457"/>
                    </a:lnTo>
                    <a:lnTo>
                      <a:pt x="11855" y="1457"/>
                    </a:lnTo>
                    <a:lnTo>
                      <a:pt x="11855" y="1454"/>
                    </a:lnTo>
                    <a:lnTo>
                      <a:pt x="11854" y="1454"/>
                    </a:lnTo>
                    <a:lnTo>
                      <a:pt x="11854" y="1452"/>
                    </a:lnTo>
                    <a:lnTo>
                      <a:pt x="11852" y="1452"/>
                    </a:lnTo>
                    <a:lnTo>
                      <a:pt x="11852" y="1449"/>
                    </a:lnTo>
                    <a:lnTo>
                      <a:pt x="11850" y="1449"/>
                    </a:lnTo>
                    <a:lnTo>
                      <a:pt x="11850" y="1447"/>
                    </a:lnTo>
                    <a:lnTo>
                      <a:pt x="11849" y="1447"/>
                    </a:lnTo>
                    <a:lnTo>
                      <a:pt x="11849" y="1444"/>
                    </a:lnTo>
                    <a:lnTo>
                      <a:pt x="11847" y="1444"/>
                    </a:lnTo>
                    <a:lnTo>
                      <a:pt x="11847" y="1442"/>
                    </a:lnTo>
                    <a:lnTo>
                      <a:pt x="11845" y="1442"/>
                    </a:lnTo>
                    <a:lnTo>
                      <a:pt x="11845" y="1439"/>
                    </a:lnTo>
                    <a:lnTo>
                      <a:pt x="11844" y="1439"/>
                    </a:lnTo>
                    <a:lnTo>
                      <a:pt x="11844" y="1437"/>
                    </a:lnTo>
                    <a:lnTo>
                      <a:pt x="11842" y="1437"/>
                    </a:lnTo>
                    <a:lnTo>
                      <a:pt x="11842" y="1434"/>
                    </a:lnTo>
                    <a:lnTo>
                      <a:pt x="11840" y="1434"/>
                    </a:lnTo>
                    <a:lnTo>
                      <a:pt x="11840" y="1432"/>
                    </a:lnTo>
                    <a:lnTo>
                      <a:pt x="11839" y="1432"/>
                    </a:lnTo>
                    <a:lnTo>
                      <a:pt x="11839" y="1429"/>
                    </a:lnTo>
                    <a:lnTo>
                      <a:pt x="11837" y="1429"/>
                    </a:lnTo>
                    <a:lnTo>
                      <a:pt x="11837" y="1427"/>
                    </a:lnTo>
                    <a:lnTo>
                      <a:pt x="11835" y="1427"/>
                    </a:lnTo>
                    <a:lnTo>
                      <a:pt x="11835" y="1424"/>
                    </a:lnTo>
                    <a:lnTo>
                      <a:pt x="11834" y="1424"/>
                    </a:lnTo>
                    <a:lnTo>
                      <a:pt x="11834" y="1422"/>
                    </a:lnTo>
                    <a:lnTo>
                      <a:pt x="11832" y="1422"/>
                    </a:lnTo>
                    <a:lnTo>
                      <a:pt x="11832" y="1419"/>
                    </a:lnTo>
                    <a:lnTo>
                      <a:pt x="11830" y="1419"/>
                    </a:lnTo>
                    <a:lnTo>
                      <a:pt x="11830" y="1417"/>
                    </a:lnTo>
                    <a:lnTo>
                      <a:pt x="11829" y="1417"/>
                    </a:lnTo>
                    <a:lnTo>
                      <a:pt x="11829" y="1414"/>
                    </a:lnTo>
                    <a:lnTo>
                      <a:pt x="11827" y="1414"/>
                    </a:lnTo>
                    <a:lnTo>
                      <a:pt x="11827" y="1412"/>
                    </a:lnTo>
                    <a:lnTo>
                      <a:pt x="11825" y="1412"/>
                    </a:lnTo>
                    <a:lnTo>
                      <a:pt x="11825" y="1409"/>
                    </a:lnTo>
                    <a:lnTo>
                      <a:pt x="11824" y="1409"/>
                    </a:lnTo>
                    <a:lnTo>
                      <a:pt x="11824" y="1407"/>
                    </a:lnTo>
                    <a:lnTo>
                      <a:pt x="11822" y="1407"/>
                    </a:lnTo>
                    <a:lnTo>
                      <a:pt x="11822" y="1404"/>
                    </a:lnTo>
                    <a:lnTo>
                      <a:pt x="11820" y="1404"/>
                    </a:lnTo>
                    <a:lnTo>
                      <a:pt x="11820" y="1402"/>
                    </a:lnTo>
                    <a:lnTo>
                      <a:pt x="11819" y="1402"/>
                    </a:lnTo>
                    <a:lnTo>
                      <a:pt x="11819" y="1399"/>
                    </a:lnTo>
                    <a:lnTo>
                      <a:pt x="11817" y="1399"/>
                    </a:lnTo>
                    <a:lnTo>
                      <a:pt x="11817" y="1397"/>
                    </a:lnTo>
                    <a:lnTo>
                      <a:pt x="11815" y="1397"/>
                    </a:lnTo>
                    <a:lnTo>
                      <a:pt x="11815" y="1394"/>
                    </a:lnTo>
                    <a:lnTo>
                      <a:pt x="11817" y="1394"/>
                    </a:lnTo>
                    <a:lnTo>
                      <a:pt x="11817" y="1395"/>
                    </a:lnTo>
                    <a:lnTo>
                      <a:pt x="11819" y="1395"/>
                    </a:lnTo>
                    <a:lnTo>
                      <a:pt x="11819" y="1397"/>
                    </a:lnTo>
                    <a:lnTo>
                      <a:pt x="11820" y="1397"/>
                    </a:lnTo>
                    <a:lnTo>
                      <a:pt x="11820" y="1400"/>
                    </a:lnTo>
                    <a:lnTo>
                      <a:pt x="11822" y="1400"/>
                    </a:lnTo>
                    <a:lnTo>
                      <a:pt x="11822" y="1402"/>
                    </a:lnTo>
                    <a:lnTo>
                      <a:pt x="11824" y="1402"/>
                    </a:lnTo>
                    <a:lnTo>
                      <a:pt x="11824" y="1405"/>
                    </a:lnTo>
                    <a:lnTo>
                      <a:pt x="11825" y="1405"/>
                    </a:lnTo>
                    <a:lnTo>
                      <a:pt x="11825" y="1407"/>
                    </a:lnTo>
                    <a:lnTo>
                      <a:pt x="11827" y="1407"/>
                    </a:lnTo>
                    <a:lnTo>
                      <a:pt x="11827" y="1410"/>
                    </a:lnTo>
                    <a:lnTo>
                      <a:pt x="11829" y="1410"/>
                    </a:lnTo>
                    <a:lnTo>
                      <a:pt x="11829" y="1412"/>
                    </a:lnTo>
                    <a:lnTo>
                      <a:pt x="11830" y="1412"/>
                    </a:lnTo>
                    <a:lnTo>
                      <a:pt x="11830" y="1415"/>
                    </a:lnTo>
                    <a:lnTo>
                      <a:pt x="11832" y="1415"/>
                    </a:lnTo>
                    <a:lnTo>
                      <a:pt x="11832" y="1417"/>
                    </a:lnTo>
                    <a:lnTo>
                      <a:pt x="11834" y="1417"/>
                    </a:lnTo>
                    <a:lnTo>
                      <a:pt x="11834" y="1420"/>
                    </a:lnTo>
                    <a:lnTo>
                      <a:pt x="11835" y="1420"/>
                    </a:lnTo>
                    <a:lnTo>
                      <a:pt x="11835" y="1422"/>
                    </a:lnTo>
                    <a:lnTo>
                      <a:pt x="11837" y="1422"/>
                    </a:lnTo>
                    <a:lnTo>
                      <a:pt x="11837" y="1425"/>
                    </a:lnTo>
                    <a:lnTo>
                      <a:pt x="11839" y="1425"/>
                    </a:lnTo>
                    <a:lnTo>
                      <a:pt x="11839" y="1427"/>
                    </a:lnTo>
                    <a:lnTo>
                      <a:pt x="11840" y="1427"/>
                    </a:lnTo>
                    <a:lnTo>
                      <a:pt x="11840" y="1430"/>
                    </a:lnTo>
                    <a:lnTo>
                      <a:pt x="11842" y="1430"/>
                    </a:lnTo>
                    <a:lnTo>
                      <a:pt x="11842" y="1432"/>
                    </a:lnTo>
                    <a:lnTo>
                      <a:pt x="11844" y="1432"/>
                    </a:lnTo>
                    <a:lnTo>
                      <a:pt x="11844" y="1435"/>
                    </a:lnTo>
                    <a:lnTo>
                      <a:pt x="11845" y="1435"/>
                    </a:lnTo>
                    <a:lnTo>
                      <a:pt x="11845" y="1437"/>
                    </a:lnTo>
                    <a:lnTo>
                      <a:pt x="11847" y="1437"/>
                    </a:lnTo>
                    <a:lnTo>
                      <a:pt x="11847" y="1440"/>
                    </a:lnTo>
                    <a:lnTo>
                      <a:pt x="11849" y="1440"/>
                    </a:lnTo>
                    <a:lnTo>
                      <a:pt x="11849" y="1442"/>
                    </a:lnTo>
                    <a:lnTo>
                      <a:pt x="11850" y="1442"/>
                    </a:lnTo>
                    <a:lnTo>
                      <a:pt x="11850" y="1445"/>
                    </a:lnTo>
                    <a:lnTo>
                      <a:pt x="11852" y="1445"/>
                    </a:lnTo>
                    <a:lnTo>
                      <a:pt x="11852" y="1447"/>
                    </a:lnTo>
                    <a:lnTo>
                      <a:pt x="11854" y="1447"/>
                    </a:lnTo>
                    <a:lnTo>
                      <a:pt x="11854" y="1450"/>
                    </a:lnTo>
                    <a:lnTo>
                      <a:pt x="11855" y="1450"/>
                    </a:lnTo>
                    <a:lnTo>
                      <a:pt x="11855" y="1452"/>
                    </a:lnTo>
                    <a:lnTo>
                      <a:pt x="11857" y="1452"/>
                    </a:lnTo>
                    <a:lnTo>
                      <a:pt x="11857" y="1455"/>
                    </a:lnTo>
                    <a:lnTo>
                      <a:pt x="11859" y="1455"/>
                    </a:lnTo>
                    <a:lnTo>
                      <a:pt x="11859" y="1457"/>
                    </a:lnTo>
                    <a:lnTo>
                      <a:pt x="11860" y="1457"/>
                    </a:lnTo>
                    <a:lnTo>
                      <a:pt x="11860" y="1460"/>
                    </a:lnTo>
                    <a:lnTo>
                      <a:pt x="11862" y="1460"/>
                    </a:lnTo>
                    <a:lnTo>
                      <a:pt x="11862" y="1462"/>
                    </a:lnTo>
                    <a:lnTo>
                      <a:pt x="11864" y="1462"/>
                    </a:lnTo>
                    <a:lnTo>
                      <a:pt x="11864" y="1465"/>
                    </a:lnTo>
                    <a:lnTo>
                      <a:pt x="11865" y="1465"/>
                    </a:lnTo>
                    <a:lnTo>
                      <a:pt x="11865" y="1467"/>
                    </a:lnTo>
                    <a:lnTo>
                      <a:pt x="11867" y="1467"/>
                    </a:lnTo>
                    <a:lnTo>
                      <a:pt x="11867" y="1470"/>
                    </a:lnTo>
                    <a:lnTo>
                      <a:pt x="11869" y="1470"/>
                    </a:lnTo>
                    <a:lnTo>
                      <a:pt x="11869" y="1474"/>
                    </a:lnTo>
                    <a:lnTo>
                      <a:pt x="11867" y="1474"/>
                    </a:lnTo>
                    <a:close/>
                    <a:moveTo>
                      <a:pt x="1227" y="1445"/>
                    </a:moveTo>
                    <a:lnTo>
                      <a:pt x="1227" y="1442"/>
                    </a:lnTo>
                    <a:lnTo>
                      <a:pt x="1229" y="1442"/>
                    </a:lnTo>
                    <a:lnTo>
                      <a:pt x="1229" y="1440"/>
                    </a:lnTo>
                    <a:lnTo>
                      <a:pt x="1230" y="1440"/>
                    </a:lnTo>
                    <a:lnTo>
                      <a:pt x="1230" y="1439"/>
                    </a:lnTo>
                    <a:lnTo>
                      <a:pt x="1232" y="1439"/>
                    </a:lnTo>
                    <a:lnTo>
                      <a:pt x="1232" y="1437"/>
                    </a:lnTo>
                    <a:lnTo>
                      <a:pt x="1234" y="1437"/>
                    </a:lnTo>
                    <a:lnTo>
                      <a:pt x="1234" y="1435"/>
                    </a:lnTo>
                    <a:lnTo>
                      <a:pt x="1235" y="1435"/>
                    </a:lnTo>
                    <a:lnTo>
                      <a:pt x="1235" y="1434"/>
                    </a:lnTo>
                    <a:lnTo>
                      <a:pt x="1237" y="1434"/>
                    </a:lnTo>
                    <a:lnTo>
                      <a:pt x="1237" y="1432"/>
                    </a:lnTo>
                    <a:lnTo>
                      <a:pt x="1239" y="1432"/>
                    </a:lnTo>
                    <a:lnTo>
                      <a:pt x="1239" y="1429"/>
                    </a:lnTo>
                    <a:lnTo>
                      <a:pt x="1240" y="1429"/>
                    </a:lnTo>
                    <a:lnTo>
                      <a:pt x="1240" y="1427"/>
                    </a:lnTo>
                    <a:lnTo>
                      <a:pt x="1242" y="1427"/>
                    </a:lnTo>
                    <a:lnTo>
                      <a:pt x="1242" y="1425"/>
                    </a:lnTo>
                    <a:lnTo>
                      <a:pt x="1244" y="1425"/>
                    </a:lnTo>
                    <a:lnTo>
                      <a:pt x="1244" y="1424"/>
                    </a:lnTo>
                    <a:lnTo>
                      <a:pt x="1245" y="1424"/>
                    </a:lnTo>
                    <a:lnTo>
                      <a:pt x="1245" y="1422"/>
                    </a:lnTo>
                    <a:lnTo>
                      <a:pt x="1247" y="1422"/>
                    </a:lnTo>
                    <a:lnTo>
                      <a:pt x="1247" y="1420"/>
                    </a:lnTo>
                    <a:lnTo>
                      <a:pt x="1249" y="1420"/>
                    </a:lnTo>
                    <a:lnTo>
                      <a:pt x="1249" y="1419"/>
                    </a:lnTo>
                    <a:lnTo>
                      <a:pt x="1250" y="1419"/>
                    </a:lnTo>
                    <a:lnTo>
                      <a:pt x="1250" y="1417"/>
                    </a:lnTo>
                    <a:lnTo>
                      <a:pt x="1252" y="1417"/>
                    </a:lnTo>
                    <a:lnTo>
                      <a:pt x="1252" y="1415"/>
                    </a:lnTo>
                    <a:lnTo>
                      <a:pt x="1254" y="1415"/>
                    </a:lnTo>
                    <a:lnTo>
                      <a:pt x="1254" y="1414"/>
                    </a:lnTo>
                    <a:lnTo>
                      <a:pt x="1255" y="1414"/>
                    </a:lnTo>
                    <a:lnTo>
                      <a:pt x="1255" y="1412"/>
                    </a:lnTo>
                    <a:lnTo>
                      <a:pt x="1257" y="1412"/>
                    </a:lnTo>
                    <a:lnTo>
                      <a:pt x="1257" y="1410"/>
                    </a:lnTo>
                    <a:lnTo>
                      <a:pt x="1259" y="1410"/>
                    </a:lnTo>
                    <a:lnTo>
                      <a:pt x="1259" y="1407"/>
                    </a:lnTo>
                    <a:lnTo>
                      <a:pt x="1260" y="1407"/>
                    </a:lnTo>
                    <a:lnTo>
                      <a:pt x="1260" y="1405"/>
                    </a:lnTo>
                    <a:lnTo>
                      <a:pt x="1262" y="1405"/>
                    </a:lnTo>
                    <a:lnTo>
                      <a:pt x="1262" y="1404"/>
                    </a:lnTo>
                    <a:lnTo>
                      <a:pt x="1264" y="1404"/>
                    </a:lnTo>
                    <a:lnTo>
                      <a:pt x="1264" y="1402"/>
                    </a:lnTo>
                    <a:lnTo>
                      <a:pt x="1265" y="1402"/>
                    </a:lnTo>
                    <a:lnTo>
                      <a:pt x="1265" y="1400"/>
                    </a:lnTo>
                    <a:lnTo>
                      <a:pt x="1267" y="1400"/>
                    </a:lnTo>
                    <a:lnTo>
                      <a:pt x="1267" y="1399"/>
                    </a:lnTo>
                    <a:lnTo>
                      <a:pt x="1269" y="1399"/>
                    </a:lnTo>
                    <a:lnTo>
                      <a:pt x="1269" y="1397"/>
                    </a:lnTo>
                    <a:lnTo>
                      <a:pt x="1270" y="1397"/>
                    </a:lnTo>
                    <a:lnTo>
                      <a:pt x="1270" y="1395"/>
                    </a:lnTo>
                    <a:lnTo>
                      <a:pt x="1272" y="1395"/>
                    </a:lnTo>
                    <a:lnTo>
                      <a:pt x="1272" y="1394"/>
                    </a:lnTo>
                    <a:lnTo>
                      <a:pt x="1274" y="1394"/>
                    </a:lnTo>
                    <a:lnTo>
                      <a:pt x="1274" y="1392"/>
                    </a:lnTo>
                    <a:lnTo>
                      <a:pt x="1275" y="1392"/>
                    </a:lnTo>
                    <a:lnTo>
                      <a:pt x="1275" y="1390"/>
                    </a:lnTo>
                    <a:lnTo>
                      <a:pt x="1277" y="1390"/>
                    </a:lnTo>
                    <a:lnTo>
                      <a:pt x="1277" y="1389"/>
                    </a:lnTo>
                    <a:lnTo>
                      <a:pt x="1279" y="1389"/>
                    </a:lnTo>
                    <a:lnTo>
                      <a:pt x="1279" y="1387"/>
                    </a:lnTo>
                    <a:lnTo>
                      <a:pt x="1280" y="1387"/>
                    </a:lnTo>
                    <a:lnTo>
                      <a:pt x="1280" y="1390"/>
                    </a:lnTo>
                    <a:lnTo>
                      <a:pt x="1279" y="1390"/>
                    </a:lnTo>
                    <a:lnTo>
                      <a:pt x="1279" y="1392"/>
                    </a:lnTo>
                    <a:lnTo>
                      <a:pt x="1277" y="1392"/>
                    </a:lnTo>
                    <a:lnTo>
                      <a:pt x="1277" y="1394"/>
                    </a:lnTo>
                    <a:lnTo>
                      <a:pt x="1275" y="1394"/>
                    </a:lnTo>
                    <a:lnTo>
                      <a:pt x="1275" y="1395"/>
                    </a:lnTo>
                    <a:lnTo>
                      <a:pt x="1274" y="1395"/>
                    </a:lnTo>
                    <a:lnTo>
                      <a:pt x="1274" y="1397"/>
                    </a:lnTo>
                    <a:lnTo>
                      <a:pt x="1272" y="1397"/>
                    </a:lnTo>
                    <a:lnTo>
                      <a:pt x="1272" y="1399"/>
                    </a:lnTo>
                    <a:lnTo>
                      <a:pt x="1270" y="1399"/>
                    </a:lnTo>
                    <a:lnTo>
                      <a:pt x="1270" y="1400"/>
                    </a:lnTo>
                    <a:lnTo>
                      <a:pt x="1269" y="1400"/>
                    </a:lnTo>
                    <a:lnTo>
                      <a:pt x="1269" y="1402"/>
                    </a:lnTo>
                    <a:lnTo>
                      <a:pt x="1267" y="1402"/>
                    </a:lnTo>
                    <a:lnTo>
                      <a:pt x="1267" y="1404"/>
                    </a:lnTo>
                    <a:lnTo>
                      <a:pt x="1265" y="1404"/>
                    </a:lnTo>
                    <a:lnTo>
                      <a:pt x="1265" y="1405"/>
                    </a:lnTo>
                    <a:lnTo>
                      <a:pt x="1264" y="1405"/>
                    </a:lnTo>
                    <a:lnTo>
                      <a:pt x="1264" y="1407"/>
                    </a:lnTo>
                    <a:lnTo>
                      <a:pt x="1262" y="1407"/>
                    </a:lnTo>
                    <a:lnTo>
                      <a:pt x="1262" y="1409"/>
                    </a:lnTo>
                    <a:lnTo>
                      <a:pt x="1260" y="1409"/>
                    </a:lnTo>
                    <a:lnTo>
                      <a:pt x="1260" y="1412"/>
                    </a:lnTo>
                    <a:lnTo>
                      <a:pt x="1259" y="1412"/>
                    </a:lnTo>
                    <a:lnTo>
                      <a:pt x="1259" y="1414"/>
                    </a:lnTo>
                    <a:lnTo>
                      <a:pt x="1257" y="1414"/>
                    </a:lnTo>
                    <a:lnTo>
                      <a:pt x="1257" y="1415"/>
                    </a:lnTo>
                    <a:lnTo>
                      <a:pt x="1255" y="1415"/>
                    </a:lnTo>
                    <a:lnTo>
                      <a:pt x="1255" y="1417"/>
                    </a:lnTo>
                    <a:lnTo>
                      <a:pt x="1254" y="1417"/>
                    </a:lnTo>
                    <a:lnTo>
                      <a:pt x="1254" y="1419"/>
                    </a:lnTo>
                    <a:lnTo>
                      <a:pt x="1252" y="1419"/>
                    </a:lnTo>
                    <a:lnTo>
                      <a:pt x="1252" y="1420"/>
                    </a:lnTo>
                    <a:lnTo>
                      <a:pt x="1250" y="1420"/>
                    </a:lnTo>
                    <a:lnTo>
                      <a:pt x="1250" y="1422"/>
                    </a:lnTo>
                    <a:lnTo>
                      <a:pt x="1249" y="1422"/>
                    </a:lnTo>
                    <a:lnTo>
                      <a:pt x="1249" y="1424"/>
                    </a:lnTo>
                    <a:lnTo>
                      <a:pt x="1247" y="1424"/>
                    </a:lnTo>
                    <a:lnTo>
                      <a:pt x="1247" y="1425"/>
                    </a:lnTo>
                    <a:lnTo>
                      <a:pt x="1245" y="1425"/>
                    </a:lnTo>
                    <a:lnTo>
                      <a:pt x="1245" y="1427"/>
                    </a:lnTo>
                    <a:lnTo>
                      <a:pt x="1244" y="1427"/>
                    </a:lnTo>
                    <a:lnTo>
                      <a:pt x="1244" y="1429"/>
                    </a:lnTo>
                    <a:lnTo>
                      <a:pt x="1242" y="1429"/>
                    </a:lnTo>
                    <a:lnTo>
                      <a:pt x="1242" y="1430"/>
                    </a:lnTo>
                    <a:lnTo>
                      <a:pt x="1240" y="1430"/>
                    </a:lnTo>
                    <a:lnTo>
                      <a:pt x="1240" y="1434"/>
                    </a:lnTo>
                    <a:lnTo>
                      <a:pt x="1239" y="1434"/>
                    </a:lnTo>
                    <a:lnTo>
                      <a:pt x="1239" y="1435"/>
                    </a:lnTo>
                    <a:lnTo>
                      <a:pt x="1237" y="1435"/>
                    </a:lnTo>
                    <a:lnTo>
                      <a:pt x="1237" y="1437"/>
                    </a:lnTo>
                    <a:lnTo>
                      <a:pt x="1235" y="1437"/>
                    </a:lnTo>
                    <a:lnTo>
                      <a:pt x="1235" y="1439"/>
                    </a:lnTo>
                    <a:lnTo>
                      <a:pt x="1234" y="1439"/>
                    </a:lnTo>
                    <a:lnTo>
                      <a:pt x="1234" y="1440"/>
                    </a:lnTo>
                    <a:lnTo>
                      <a:pt x="1232" y="1440"/>
                    </a:lnTo>
                    <a:lnTo>
                      <a:pt x="1232" y="1442"/>
                    </a:lnTo>
                    <a:lnTo>
                      <a:pt x="1230" y="1442"/>
                    </a:lnTo>
                    <a:lnTo>
                      <a:pt x="1230" y="1444"/>
                    </a:lnTo>
                    <a:lnTo>
                      <a:pt x="1229" y="1444"/>
                    </a:lnTo>
                    <a:lnTo>
                      <a:pt x="1229" y="1445"/>
                    </a:lnTo>
                    <a:lnTo>
                      <a:pt x="1227" y="1445"/>
                    </a:lnTo>
                    <a:close/>
                    <a:moveTo>
                      <a:pt x="11814" y="1394"/>
                    </a:moveTo>
                    <a:lnTo>
                      <a:pt x="11814" y="1392"/>
                    </a:lnTo>
                    <a:lnTo>
                      <a:pt x="11812" y="1392"/>
                    </a:lnTo>
                    <a:lnTo>
                      <a:pt x="11812" y="1390"/>
                    </a:lnTo>
                    <a:lnTo>
                      <a:pt x="11810" y="1390"/>
                    </a:lnTo>
                    <a:lnTo>
                      <a:pt x="11810" y="1387"/>
                    </a:lnTo>
                    <a:lnTo>
                      <a:pt x="11809" y="1387"/>
                    </a:lnTo>
                    <a:lnTo>
                      <a:pt x="11809" y="1385"/>
                    </a:lnTo>
                    <a:lnTo>
                      <a:pt x="11807" y="1385"/>
                    </a:lnTo>
                    <a:lnTo>
                      <a:pt x="11807" y="1382"/>
                    </a:lnTo>
                    <a:lnTo>
                      <a:pt x="11805" y="1382"/>
                    </a:lnTo>
                    <a:lnTo>
                      <a:pt x="11805" y="1380"/>
                    </a:lnTo>
                    <a:lnTo>
                      <a:pt x="11804" y="1380"/>
                    </a:lnTo>
                    <a:lnTo>
                      <a:pt x="11804" y="1377"/>
                    </a:lnTo>
                    <a:lnTo>
                      <a:pt x="11802" y="1377"/>
                    </a:lnTo>
                    <a:lnTo>
                      <a:pt x="11802" y="1375"/>
                    </a:lnTo>
                    <a:lnTo>
                      <a:pt x="11800" y="1375"/>
                    </a:lnTo>
                    <a:lnTo>
                      <a:pt x="11800" y="1372"/>
                    </a:lnTo>
                    <a:lnTo>
                      <a:pt x="11802" y="1372"/>
                    </a:lnTo>
                    <a:lnTo>
                      <a:pt x="11802" y="1374"/>
                    </a:lnTo>
                    <a:lnTo>
                      <a:pt x="11804" y="1374"/>
                    </a:lnTo>
                    <a:lnTo>
                      <a:pt x="11804" y="1375"/>
                    </a:lnTo>
                    <a:lnTo>
                      <a:pt x="11805" y="1375"/>
                    </a:lnTo>
                    <a:lnTo>
                      <a:pt x="11805" y="1379"/>
                    </a:lnTo>
                    <a:lnTo>
                      <a:pt x="11807" y="1379"/>
                    </a:lnTo>
                    <a:lnTo>
                      <a:pt x="11807" y="1380"/>
                    </a:lnTo>
                    <a:lnTo>
                      <a:pt x="11809" y="1380"/>
                    </a:lnTo>
                    <a:lnTo>
                      <a:pt x="11809" y="1384"/>
                    </a:lnTo>
                    <a:lnTo>
                      <a:pt x="11810" y="1384"/>
                    </a:lnTo>
                    <a:lnTo>
                      <a:pt x="11810" y="1385"/>
                    </a:lnTo>
                    <a:lnTo>
                      <a:pt x="11812" y="1385"/>
                    </a:lnTo>
                    <a:lnTo>
                      <a:pt x="11812" y="1389"/>
                    </a:lnTo>
                    <a:lnTo>
                      <a:pt x="11814" y="1389"/>
                    </a:lnTo>
                    <a:lnTo>
                      <a:pt x="11814" y="1390"/>
                    </a:lnTo>
                    <a:lnTo>
                      <a:pt x="11815" y="1390"/>
                    </a:lnTo>
                    <a:lnTo>
                      <a:pt x="11815" y="1394"/>
                    </a:lnTo>
                    <a:lnTo>
                      <a:pt x="11814" y="1394"/>
                    </a:lnTo>
                    <a:close/>
                    <a:moveTo>
                      <a:pt x="1280" y="1385"/>
                    </a:moveTo>
                    <a:lnTo>
                      <a:pt x="1282" y="1385"/>
                    </a:lnTo>
                    <a:lnTo>
                      <a:pt x="1282" y="1387"/>
                    </a:lnTo>
                    <a:lnTo>
                      <a:pt x="1280" y="1387"/>
                    </a:lnTo>
                    <a:lnTo>
                      <a:pt x="1280" y="1385"/>
                    </a:lnTo>
                    <a:close/>
                    <a:moveTo>
                      <a:pt x="1282" y="1384"/>
                    </a:moveTo>
                    <a:lnTo>
                      <a:pt x="1284" y="1384"/>
                    </a:lnTo>
                    <a:lnTo>
                      <a:pt x="1284" y="1385"/>
                    </a:lnTo>
                    <a:lnTo>
                      <a:pt x="1282" y="1385"/>
                    </a:lnTo>
                    <a:lnTo>
                      <a:pt x="1282" y="1384"/>
                    </a:lnTo>
                    <a:close/>
                    <a:moveTo>
                      <a:pt x="1284" y="1384"/>
                    </a:moveTo>
                    <a:lnTo>
                      <a:pt x="1284" y="1380"/>
                    </a:lnTo>
                    <a:lnTo>
                      <a:pt x="1285" y="1380"/>
                    </a:lnTo>
                    <a:lnTo>
                      <a:pt x="1285" y="1379"/>
                    </a:lnTo>
                    <a:lnTo>
                      <a:pt x="1287" y="1379"/>
                    </a:lnTo>
                    <a:lnTo>
                      <a:pt x="1287" y="1377"/>
                    </a:lnTo>
                    <a:lnTo>
                      <a:pt x="1289" y="1377"/>
                    </a:lnTo>
                    <a:lnTo>
                      <a:pt x="1289" y="1375"/>
                    </a:lnTo>
                    <a:lnTo>
                      <a:pt x="1290" y="1375"/>
                    </a:lnTo>
                    <a:lnTo>
                      <a:pt x="1290" y="1374"/>
                    </a:lnTo>
                    <a:lnTo>
                      <a:pt x="1292" y="1374"/>
                    </a:lnTo>
                    <a:lnTo>
                      <a:pt x="1292" y="1372"/>
                    </a:lnTo>
                    <a:lnTo>
                      <a:pt x="1294" y="1372"/>
                    </a:lnTo>
                    <a:lnTo>
                      <a:pt x="1294" y="1370"/>
                    </a:lnTo>
                    <a:lnTo>
                      <a:pt x="1295" y="1370"/>
                    </a:lnTo>
                    <a:lnTo>
                      <a:pt x="1295" y="1369"/>
                    </a:lnTo>
                    <a:lnTo>
                      <a:pt x="1297" y="1369"/>
                    </a:lnTo>
                    <a:lnTo>
                      <a:pt x="1297" y="1367"/>
                    </a:lnTo>
                    <a:lnTo>
                      <a:pt x="1299" y="1367"/>
                    </a:lnTo>
                    <a:lnTo>
                      <a:pt x="1299" y="1365"/>
                    </a:lnTo>
                    <a:lnTo>
                      <a:pt x="1300" y="1365"/>
                    </a:lnTo>
                    <a:lnTo>
                      <a:pt x="1300" y="1364"/>
                    </a:lnTo>
                    <a:lnTo>
                      <a:pt x="1302" y="1364"/>
                    </a:lnTo>
                    <a:lnTo>
                      <a:pt x="1302" y="1362"/>
                    </a:lnTo>
                    <a:lnTo>
                      <a:pt x="1304" y="1362"/>
                    </a:lnTo>
                    <a:lnTo>
                      <a:pt x="1304" y="1360"/>
                    </a:lnTo>
                    <a:lnTo>
                      <a:pt x="1305" y="1360"/>
                    </a:lnTo>
                    <a:lnTo>
                      <a:pt x="1305" y="1359"/>
                    </a:lnTo>
                    <a:lnTo>
                      <a:pt x="1307" y="1359"/>
                    </a:lnTo>
                    <a:lnTo>
                      <a:pt x="1307" y="1357"/>
                    </a:lnTo>
                    <a:lnTo>
                      <a:pt x="1309" y="1357"/>
                    </a:lnTo>
                    <a:lnTo>
                      <a:pt x="1309" y="1355"/>
                    </a:lnTo>
                    <a:lnTo>
                      <a:pt x="1310" y="1355"/>
                    </a:lnTo>
                    <a:lnTo>
                      <a:pt x="1310" y="1354"/>
                    </a:lnTo>
                    <a:lnTo>
                      <a:pt x="1312" y="1354"/>
                    </a:lnTo>
                    <a:lnTo>
                      <a:pt x="1312" y="1352"/>
                    </a:lnTo>
                    <a:lnTo>
                      <a:pt x="1314" y="1352"/>
                    </a:lnTo>
                    <a:lnTo>
                      <a:pt x="1314" y="1350"/>
                    </a:lnTo>
                    <a:lnTo>
                      <a:pt x="1315" y="1350"/>
                    </a:lnTo>
                    <a:lnTo>
                      <a:pt x="1315" y="1349"/>
                    </a:lnTo>
                    <a:lnTo>
                      <a:pt x="1317" y="1349"/>
                    </a:lnTo>
                    <a:lnTo>
                      <a:pt x="1317" y="1347"/>
                    </a:lnTo>
                    <a:lnTo>
                      <a:pt x="1319" y="1347"/>
                    </a:lnTo>
                    <a:lnTo>
                      <a:pt x="1319" y="1345"/>
                    </a:lnTo>
                    <a:lnTo>
                      <a:pt x="1320" y="1345"/>
                    </a:lnTo>
                    <a:lnTo>
                      <a:pt x="1320" y="1344"/>
                    </a:lnTo>
                    <a:lnTo>
                      <a:pt x="1322" y="1344"/>
                    </a:lnTo>
                    <a:lnTo>
                      <a:pt x="1322" y="1342"/>
                    </a:lnTo>
                    <a:lnTo>
                      <a:pt x="1324" y="1342"/>
                    </a:lnTo>
                    <a:lnTo>
                      <a:pt x="1324" y="1340"/>
                    </a:lnTo>
                    <a:lnTo>
                      <a:pt x="1325" y="1340"/>
                    </a:lnTo>
                    <a:lnTo>
                      <a:pt x="1325" y="1339"/>
                    </a:lnTo>
                    <a:lnTo>
                      <a:pt x="1327" y="1339"/>
                    </a:lnTo>
                    <a:lnTo>
                      <a:pt x="1327" y="1337"/>
                    </a:lnTo>
                    <a:lnTo>
                      <a:pt x="1329" y="1337"/>
                    </a:lnTo>
                    <a:lnTo>
                      <a:pt x="1329" y="1335"/>
                    </a:lnTo>
                    <a:lnTo>
                      <a:pt x="1330" y="1335"/>
                    </a:lnTo>
                    <a:lnTo>
                      <a:pt x="1330" y="1334"/>
                    </a:lnTo>
                    <a:lnTo>
                      <a:pt x="1332" y="1334"/>
                    </a:lnTo>
                    <a:lnTo>
                      <a:pt x="1332" y="1332"/>
                    </a:lnTo>
                    <a:lnTo>
                      <a:pt x="1334" y="1332"/>
                    </a:lnTo>
                    <a:lnTo>
                      <a:pt x="1334" y="1330"/>
                    </a:lnTo>
                    <a:lnTo>
                      <a:pt x="1335" y="1330"/>
                    </a:lnTo>
                    <a:lnTo>
                      <a:pt x="1335" y="1329"/>
                    </a:lnTo>
                    <a:lnTo>
                      <a:pt x="1337" y="1329"/>
                    </a:lnTo>
                    <a:lnTo>
                      <a:pt x="1337" y="1327"/>
                    </a:lnTo>
                    <a:lnTo>
                      <a:pt x="1339" y="1327"/>
                    </a:lnTo>
                    <a:lnTo>
                      <a:pt x="1339" y="1325"/>
                    </a:lnTo>
                    <a:lnTo>
                      <a:pt x="1340" y="1325"/>
                    </a:lnTo>
                    <a:lnTo>
                      <a:pt x="1340" y="1324"/>
                    </a:lnTo>
                    <a:lnTo>
                      <a:pt x="1342" y="1324"/>
                    </a:lnTo>
                    <a:lnTo>
                      <a:pt x="1342" y="1322"/>
                    </a:lnTo>
                    <a:lnTo>
                      <a:pt x="1344" y="1322"/>
                    </a:lnTo>
                    <a:lnTo>
                      <a:pt x="1344" y="1320"/>
                    </a:lnTo>
                    <a:lnTo>
                      <a:pt x="1345" y="1320"/>
                    </a:lnTo>
                    <a:lnTo>
                      <a:pt x="1345" y="1319"/>
                    </a:lnTo>
                    <a:lnTo>
                      <a:pt x="1347" y="1319"/>
                    </a:lnTo>
                    <a:lnTo>
                      <a:pt x="1347" y="1317"/>
                    </a:lnTo>
                    <a:lnTo>
                      <a:pt x="1349" y="1317"/>
                    </a:lnTo>
                    <a:lnTo>
                      <a:pt x="1349" y="1315"/>
                    </a:lnTo>
                    <a:lnTo>
                      <a:pt x="1350" y="1315"/>
                    </a:lnTo>
                    <a:lnTo>
                      <a:pt x="1350" y="1314"/>
                    </a:lnTo>
                    <a:lnTo>
                      <a:pt x="1352" y="1314"/>
                    </a:lnTo>
                    <a:lnTo>
                      <a:pt x="1352" y="1312"/>
                    </a:lnTo>
                    <a:lnTo>
                      <a:pt x="1354" y="1312"/>
                    </a:lnTo>
                    <a:lnTo>
                      <a:pt x="1354" y="1310"/>
                    </a:lnTo>
                    <a:lnTo>
                      <a:pt x="1355" y="1310"/>
                    </a:lnTo>
                    <a:lnTo>
                      <a:pt x="1355" y="1309"/>
                    </a:lnTo>
                    <a:lnTo>
                      <a:pt x="1357" y="1309"/>
                    </a:lnTo>
                    <a:lnTo>
                      <a:pt x="1357" y="1307"/>
                    </a:lnTo>
                    <a:lnTo>
                      <a:pt x="1359" y="1307"/>
                    </a:lnTo>
                    <a:lnTo>
                      <a:pt x="1359" y="1305"/>
                    </a:lnTo>
                    <a:lnTo>
                      <a:pt x="1360" y="1305"/>
                    </a:lnTo>
                    <a:lnTo>
                      <a:pt x="1360" y="1304"/>
                    </a:lnTo>
                    <a:lnTo>
                      <a:pt x="1362" y="1304"/>
                    </a:lnTo>
                    <a:lnTo>
                      <a:pt x="1362" y="1302"/>
                    </a:lnTo>
                    <a:lnTo>
                      <a:pt x="1364" y="1302"/>
                    </a:lnTo>
                    <a:lnTo>
                      <a:pt x="1364" y="1300"/>
                    </a:lnTo>
                    <a:lnTo>
                      <a:pt x="1365" y="1300"/>
                    </a:lnTo>
                    <a:lnTo>
                      <a:pt x="1365" y="1299"/>
                    </a:lnTo>
                    <a:lnTo>
                      <a:pt x="1367" y="1299"/>
                    </a:lnTo>
                    <a:lnTo>
                      <a:pt x="1367" y="1297"/>
                    </a:lnTo>
                    <a:lnTo>
                      <a:pt x="1369" y="1297"/>
                    </a:lnTo>
                    <a:lnTo>
                      <a:pt x="1369" y="1295"/>
                    </a:lnTo>
                    <a:lnTo>
                      <a:pt x="1370" y="1295"/>
                    </a:lnTo>
                    <a:lnTo>
                      <a:pt x="1370" y="1294"/>
                    </a:lnTo>
                    <a:lnTo>
                      <a:pt x="1372" y="1294"/>
                    </a:lnTo>
                    <a:lnTo>
                      <a:pt x="1372" y="1292"/>
                    </a:lnTo>
                    <a:lnTo>
                      <a:pt x="1374" y="1292"/>
                    </a:lnTo>
                    <a:lnTo>
                      <a:pt x="1374" y="1290"/>
                    </a:lnTo>
                    <a:lnTo>
                      <a:pt x="1375" y="1290"/>
                    </a:lnTo>
                    <a:lnTo>
                      <a:pt x="1375" y="1289"/>
                    </a:lnTo>
                    <a:lnTo>
                      <a:pt x="1377" y="1289"/>
                    </a:lnTo>
                    <a:lnTo>
                      <a:pt x="1377" y="1287"/>
                    </a:lnTo>
                    <a:lnTo>
                      <a:pt x="1379" y="1287"/>
                    </a:lnTo>
                    <a:lnTo>
                      <a:pt x="1379" y="1285"/>
                    </a:lnTo>
                    <a:lnTo>
                      <a:pt x="1382" y="1285"/>
                    </a:lnTo>
                    <a:lnTo>
                      <a:pt x="1382" y="1287"/>
                    </a:lnTo>
                    <a:lnTo>
                      <a:pt x="1380" y="1287"/>
                    </a:lnTo>
                    <a:lnTo>
                      <a:pt x="1380" y="1289"/>
                    </a:lnTo>
                    <a:lnTo>
                      <a:pt x="1379" y="1289"/>
                    </a:lnTo>
                    <a:lnTo>
                      <a:pt x="1379" y="1290"/>
                    </a:lnTo>
                    <a:lnTo>
                      <a:pt x="1377" y="1290"/>
                    </a:lnTo>
                    <a:lnTo>
                      <a:pt x="1377" y="1292"/>
                    </a:lnTo>
                    <a:lnTo>
                      <a:pt x="1375" y="1292"/>
                    </a:lnTo>
                    <a:lnTo>
                      <a:pt x="1375" y="1294"/>
                    </a:lnTo>
                    <a:lnTo>
                      <a:pt x="1374" y="1294"/>
                    </a:lnTo>
                    <a:lnTo>
                      <a:pt x="1374" y="1295"/>
                    </a:lnTo>
                    <a:lnTo>
                      <a:pt x="1372" y="1295"/>
                    </a:lnTo>
                    <a:lnTo>
                      <a:pt x="1372" y="1297"/>
                    </a:lnTo>
                    <a:lnTo>
                      <a:pt x="1370" y="1297"/>
                    </a:lnTo>
                    <a:lnTo>
                      <a:pt x="1370" y="1299"/>
                    </a:lnTo>
                    <a:lnTo>
                      <a:pt x="1369" y="1299"/>
                    </a:lnTo>
                    <a:lnTo>
                      <a:pt x="1369" y="1300"/>
                    </a:lnTo>
                    <a:lnTo>
                      <a:pt x="1367" y="1300"/>
                    </a:lnTo>
                    <a:lnTo>
                      <a:pt x="1367" y="1302"/>
                    </a:lnTo>
                    <a:lnTo>
                      <a:pt x="1365" y="1302"/>
                    </a:lnTo>
                    <a:lnTo>
                      <a:pt x="1365" y="1304"/>
                    </a:lnTo>
                    <a:lnTo>
                      <a:pt x="1364" y="1304"/>
                    </a:lnTo>
                    <a:lnTo>
                      <a:pt x="1364" y="1305"/>
                    </a:lnTo>
                    <a:lnTo>
                      <a:pt x="1362" y="1305"/>
                    </a:lnTo>
                    <a:lnTo>
                      <a:pt x="1362" y="1307"/>
                    </a:lnTo>
                    <a:lnTo>
                      <a:pt x="1360" y="1307"/>
                    </a:lnTo>
                    <a:lnTo>
                      <a:pt x="1360" y="1309"/>
                    </a:lnTo>
                    <a:lnTo>
                      <a:pt x="1359" y="1309"/>
                    </a:lnTo>
                    <a:lnTo>
                      <a:pt x="1359" y="1310"/>
                    </a:lnTo>
                    <a:lnTo>
                      <a:pt x="1357" y="1310"/>
                    </a:lnTo>
                    <a:lnTo>
                      <a:pt x="1357" y="1312"/>
                    </a:lnTo>
                    <a:lnTo>
                      <a:pt x="1355" y="1312"/>
                    </a:lnTo>
                    <a:lnTo>
                      <a:pt x="1355" y="1314"/>
                    </a:lnTo>
                    <a:lnTo>
                      <a:pt x="1354" y="1314"/>
                    </a:lnTo>
                    <a:lnTo>
                      <a:pt x="1354" y="1315"/>
                    </a:lnTo>
                    <a:lnTo>
                      <a:pt x="1352" y="1315"/>
                    </a:lnTo>
                    <a:lnTo>
                      <a:pt x="1352" y="1317"/>
                    </a:lnTo>
                    <a:lnTo>
                      <a:pt x="1350" y="1317"/>
                    </a:lnTo>
                    <a:lnTo>
                      <a:pt x="1350" y="1319"/>
                    </a:lnTo>
                    <a:lnTo>
                      <a:pt x="1349" y="1319"/>
                    </a:lnTo>
                    <a:lnTo>
                      <a:pt x="1349" y="1320"/>
                    </a:lnTo>
                    <a:lnTo>
                      <a:pt x="1347" y="1320"/>
                    </a:lnTo>
                    <a:lnTo>
                      <a:pt x="1347" y="1322"/>
                    </a:lnTo>
                    <a:lnTo>
                      <a:pt x="1345" y="1322"/>
                    </a:lnTo>
                    <a:lnTo>
                      <a:pt x="1345" y="1324"/>
                    </a:lnTo>
                    <a:lnTo>
                      <a:pt x="1344" y="1324"/>
                    </a:lnTo>
                    <a:lnTo>
                      <a:pt x="1344" y="1325"/>
                    </a:lnTo>
                    <a:lnTo>
                      <a:pt x="1342" y="1325"/>
                    </a:lnTo>
                    <a:lnTo>
                      <a:pt x="1342" y="1327"/>
                    </a:lnTo>
                    <a:lnTo>
                      <a:pt x="1340" y="1327"/>
                    </a:lnTo>
                    <a:lnTo>
                      <a:pt x="1340" y="1329"/>
                    </a:lnTo>
                    <a:lnTo>
                      <a:pt x="1339" y="1329"/>
                    </a:lnTo>
                    <a:lnTo>
                      <a:pt x="1339" y="1330"/>
                    </a:lnTo>
                    <a:lnTo>
                      <a:pt x="1337" y="1330"/>
                    </a:lnTo>
                    <a:lnTo>
                      <a:pt x="1337" y="1332"/>
                    </a:lnTo>
                    <a:lnTo>
                      <a:pt x="1335" y="1332"/>
                    </a:lnTo>
                    <a:lnTo>
                      <a:pt x="1335" y="1334"/>
                    </a:lnTo>
                    <a:lnTo>
                      <a:pt x="1334" y="1334"/>
                    </a:lnTo>
                    <a:lnTo>
                      <a:pt x="1334" y="1335"/>
                    </a:lnTo>
                    <a:lnTo>
                      <a:pt x="1332" y="1335"/>
                    </a:lnTo>
                    <a:lnTo>
                      <a:pt x="1332" y="1337"/>
                    </a:lnTo>
                    <a:lnTo>
                      <a:pt x="1330" y="1337"/>
                    </a:lnTo>
                    <a:lnTo>
                      <a:pt x="1330" y="1339"/>
                    </a:lnTo>
                    <a:lnTo>
                      <a:pt x="1329" y="1339"/>
                    </a:lnTo>
                    <a:lnTo>
                      <a:pt x="1329" y="1340"/>
                    </a:lnTo>
                    <a:lnTo>
                      <a:pt x="1327" y="1340"/>
                    </a:lnTo>
                    <a:lnTo>
                      <a:pt x="1327" y="1342"/>
                    </a:lnTo>
                    <a:lnTo>
                      <a:pt x="1325" y="1342"/>
                    </a:lnTo>
                    <a:lnTo>
                      <a:pt x="1325" y="1344"/>
                    </a:lnTo>
                    <a:lnTo>
                      <a:pt x="1324" y="1344"/>
                    </a:lnTo>
                    <a:lnTo>
                      <a:pt x="1324" y="1345"/>
                    </a:lnTo>
                    <a:lnTo>
                      <a:pt x="1322" y="1345"/>
                    </a:lnTo>
                    <a:lnTo>
                      <a:pt x="1322" y="1347"/>
                    </a:lnTo>
                    <a:lnTo>
                      <a:pt x="1320" y="1347"/>
                    </a:lnTo>
                    <a:lnTo>
                      <a:pt x="1320" y="1349"/>
                    </a:lnTo>
                    <a:lnTo>
                      <a:pt x="1319" y="1349"/>
                    </a:lnTo>
                    <a:lnTo>
                      <a:pt x="1319" y="1350"/>
                    </a:lnTo>
                    <a:lnTo>
                      <a:pt x="1317" y="1350"/>
                    </a:lnTo>
                    <a:lnTo>
                      <a:pt x="1317" y="1352"/>
                    </a:lnTo>
                    <a:lnTo>
                      <a:pt x="1315" y="1352"/>
                    </a:lnTo>
                    <a:lnTo>
                      <a:pt x="1315" y="1354"/>
                    </a:lnTo>
                    <a:lnTo>
                      <a:pt x="1314" y="1354"/>
                    </a:lnTo>
                    <a:lnTo>
                      <a:pt x="1314" y="1355"/>
                    </a:lnTo>
                    <a:lnTo>
                      <a:pt x="1312" y="1355"/>
                    </a:lnTo>
                    <a:lnTo>
                      <a:pt x="1312" y="1357"/>
                    </a:lnTo>
                    <a:lnTo>
                      <a:pt x="1310" y="1357"/>
                    </a:lnTo>
                    <a:lnTo>
                      <a:pt x="1310" y="1359"/>
                    </a:lnTo>
                    <a:lnTo>
                      <a:pt x="1309" y="1359"/>
                    </a:lnTo>
                    <a:lnTo>
                      <a:pt x="1309" y="1360"/>
                    </a:lnTo>
                    <a:lnTo>
                      <a:pt x="1307" y="1360"/>
                    </a:lnTo>
                    <a:lnTo>
                      <a:pt x="1307" y="1362"/>
                    </a:lnTo>
                    <a:lnTo>
                      <a:pt x="1305" y="1362"/>
                    </a:lnTo>
                    <a:lnTo>
                      <a:pt x="1305" y="1364"/>
                    </a:lnTo>
                    <a:lnTo>
                      <a:pt x="1304" y="1364"/>
                    </a:lnTo>
                    <a:lnTo>
                      <a:pt x="1304" y="1365"/>
                    </a:lnTo>
                    <a:lnTo>
                      <a:pt x="1302" y="1365"/>
                    </a:lnTo>
                    <a:lnTo>
                      <a:pt x="1302" y="1367"/>
                    </a:lnTo>
                    <a:lnTo>
                      <a:pt x="1300" y="1367"/>
                    </a:lnTo>
                    <a:lnTo>
                      <a:pt x="1300" y="1369"/>
                    </a:lnTo>
                    <a:lnTo>
                      <a:pt x="1299" y="1369"/>
                    </a:lnTo>
                    <a:lnTo>
                      <a:pt x="1299" y="1370"/>
                    </a:lnTo>
                    <a:lnTo>
                      <a:pt x="1297" y="1370"/>
                    </a:lnTo>
                    <a:lnTo>
                      <a:pt x="1297" y="1372"/>
                    </a:lnTo>
                    <a:lnTo>
                      <a:pt x="1295" y="1372"/>
                    </a:lnTo>
                    <a:lnTo>
                      <a:pt x="1295" y="1374"/>
                    </a:lnTo>
                    <a:lnTo>
                      <a:pt x="1294" y="1374"/>
                    </a:lnTo>
                    <a:lnTo>
                      <a:pt x="1294" y="1375"/>
                    </a:lnTo>
                    <a:lnTo>
                      <a:pt x="1292" y="1375"/>
                    </a:lnTo>
                    <a:lnTo>
                      <a:pt x="1292" y="1377"/>
                    </a:lnTo>
                    <a:lnTo>
                      <a:pt x="1290" y="1377"/>
                    </a:lnTo>
                    <a:lnTo>
                      <a:pt x="1290" y="1379"/>
                    </a:lnTo>
                    <a:lnTo>
                      <a:pt x="1289" y="1379"/>
                    </a:lnTo>
                    <a:lnTo>
                      <a:pt x="1289" y="1380"/>
                    </a:lnTo>
                    <a:lnTo>
                      <a:pt x="1287" y="1380"/>
                    </a:lnTo>
                    <a:lnTo>
                      <a:pt x="1287" y="1382"/>
                    </a:lnTo>
                    <a:lnTo>
                      <a:pt x="1285" y="1382"/>
                    </a:lnTo>
                    <a:lnTo>
                      <a:pt x="1285" y="1384"/>
                    </a:lnTo>
                    <a:lnTo>
                      <a:pt x="1284" y="1384"/>
                    </a:lnTo>
                    <a:close/>
                    <a:moveTo>
                      <a:pt x="11799" y="1372"/>
                    </a:moveTo>
                    <a:lnTo>
                      <a:pt x="11799" y="1370"/>
                    </a:lnTo>
                    <a:lnTo>
                      <a:pt x="11797" y="1370"/>
                    </a:lnTo>
                    <a:lnTo>
                      <a:pt x="11797" y="1367"/>
                    </a:lnTo>
                    <a:lnTo>
                      <a:pt x="11799" y="1367"/>
                    </a:lnTo>
                    <a:lnTo>
                      <a:pt x="11799" y="1369"/>
                    </a:lnTo>
                    <a:lnTo>
                      <a:pt x="11800" y="1369"/>
                    </a:lnTo>
                    <a:lnTo>
                      <a:pt x="11800" y="1372"/>
                    </a:lnTo>
                    <a:lnTo>
                      <a:pt x="11799" y="1372"/>
                    </a:lnTo>
                    <a:close/>
                    <a:moveTo>
                      <a:pt x="11795" y="1367"/>
                    </a:moveTo>
                    <a:lnTo>
                      <a:pt x="11795" y="1365"/>
                    </a:lnTo>
                    <a:lnTo>
                      <a:pt x="11794" y="1365"/>
                    </a:lnTo>
                    <a:lnTo>
                      <a:pt x="11794" y="1362"/>
                    </a:lnTo>
                    <a:lnTo>
                      <a:pt x="11795" y="1362"/>
                    </a:lnTo>
                    <a:lnTo>
                      <a:pt x="11795" y="1364"/>
                    </a:lnTo>
                    <a:lnTo>
                      <a:pt x="11797" y="1364"/>
                    </a:lnTo>
                    <a:lnTo>
                      <a:pt x="11797" y="1367"/>
                    </a:lnTo>
                    <a:lnTo>
                      <a:pt x="11795" y="1367"/>
                    </a:lnTo>
                    <a:close/>
                    <a:moveTo>
                      <a:pt x="11792" y="1360"/>
                    </a:moveTo>
                    <a:lnTo>
                      <a:pt x="11794" y="1360"/>
                    </a:lnTo>
                    <a:lnTo>
                      <a:pt x="11794" y="1362"/>
                    </a:lnTo>
                    <a:lnTo>
                      <a:pt x="11792" y="1362"/>
                    </a:lnTo>
                    <a:lnTo>
                      <a:pt x="11792" y="1360"/>
                    </a:lnTo>
                    <a:close/>
                    <a:moveTo>
                      <a:pt x="11790" y="1357"/>
                    </a:moveTo>
                    <a:lnTo>
                      <a:pt x="11792" y="1357"/>
                    </a:lnTo>
                    <a:lnTo>
                      <a:pt x="11792" y="1360"/>
                    </a:lnTo>
                    <a:lnTo>
                      <a:pt x="11790" y="1360"/>
                    </a:lnTo>
                    <a:lnTo>
                      <a:pt x="11790" y="1357"/>
                    </a:lnTo>
                    <a:close/>
                    <a:moveTo>
                      <a:pt x="11789" y="1355"/>
                    </a:moveTo>
                    <a:lnTo>
                      <a:pt x="11790" y="1355"/>
                    </a:lnTo>
                    <a:lnTo>
                      <a:pt x="11790" y="1357"/>
                    </a:lnTo>
                    <a:lnTo>
                      <a:pt x="11789" y="1357"/>
                    </a:lnTo>
                    <a:lnTo>
                      <a:pt x="11789" y="1355"/>
                    </a:lnTo>
                    <a:close/>
                    <a:moveTo>
                      <a:pt x="11787" y="1355"/>
                    </a:moveTo>
                    <a:lnTo>
                      <a:pt x="11787" y="1354"/>
                    </a:lnTo>
                    <a:lnTo>
                      <a:pt x="11785" y="1354"/>
                    </a:lnTo>
                    <a:lnTo>
                      <a:pt x="11785" y="1350"/>
                    </a:lnTo>
                    <a:lnTo>
                      <a:pt x="11787" y="1350"/>
                    </a:lnTo>
                    <a:lnTo>
                      <a:pt x="11787" y="1352"/>
                    </a:lnTo>
                    <a:lnTo>
                      <a:pt x="11789" y="1352"/>
                    </a:lnTo>
                    <a:lnTo>
                      <a:pt x="11789" y="1355"/>
                    </a:lnTo>
                    <a:lnTo>
                      <a:pt x="11787" y="1355"/>
                    </a:lnTo>
                    <a:close/>
                    <a:moveTo>
                      <a:pt x="11784" y="1349"/>
                    </a:moveTo>
                    <a:lnTo>
                      <a:pt x="11785" y="1349"/>
                    </a:lnTo>
                    <a:lnTo>
                      <a:pt x="11785" y="1350"/>
                    </a:lnTo>
                    <a:lnTo>
                      <a:pt x="11784" y="1350"/>
                    </a:lnTo>
                    <a:lnTo>
                      <a:pt x="11784" y="1349"/>
                    </a:lnTo>
                    <a:close/>
                    <a:moveTo>
                      <a:pt x="11782" y="1349"/>
                    </a:moveTo>
                    <a:lnTo>
                      <a:pt x="11782" y="1347"/>
                    </a:lnTo>
                    <a:lnTo>
                      <a:pt x="11780" y="1347"/>
                    </a:lnTo>
                    <a:lnTo>
                      <a:pt x="11780" y="1344"/>
                    </a:lnTo>
                    <a:lnTo>
                      <a:pt x="11782" y="1344"/>
                    </a:lnTo>
                    <a:lnTo>
                      <a:pt x="11782" y="1345"/>
                    </a:lnTo>
                    <a:lnTo>
                      <a:pt x="11784" y="1345"/>
                    </a:lnTo>
                    <a:lnTo>
                      <a:pt x="11784" y="1349"/>
                    </a:lnTo>
                    <a:lnTo>
                      <a:pt x="11782" y="1349"/>
                    </a:lnTo>
                    <a:close/>
                    <a:moveTo>
                      <a:pt x="11779" y="1344"/>
                    </a:moveTo>
                    <a:lnTo>
                      <a:pt x="11779" y="1342"/>
                    </a:lnTo>
                    <a:lnTo>
                      <a:pt x="11777" y="1342"/>
                    </a:lnTo>
                    <a:lnTo>
                      <a:pt x="11777" y="1340"/>
                    </a:lnTo>
                    <a:lnTo>
                      <a:pt x="11775" y="1340"/>
                    </a:lnTo>
                    <a:lnTo>
                      <a:pt x="11775" y="1337"/>
                    </a:lnTo>
                    <a:lnTo>
                      <a:pt x="11777" y="1337"/>
                    </a:lnTo>
                    <a:lnTo>
                      <a:pt x="11777" y="1339"/>
                    </a:lnTo>
                    <a:lnTo>
                      <a:pt x="11779" y="1339"/>
                    </a:lnTo>
                    <a:lnTo>
                      <a:pt x="11779" y="1340"/>
                    </a:lnTo>
                    <a:lnTo>
                      <a:pt x="11780" y="1340"/>
                    </a:lnTo>
                    <a:lnTo>
                      <a:pt x="11780" y="1344"/>
                    </a:lnTo>
                    <a:lnTo>
                      <a:pt x="11779" y="1344"/>
                    </a:lnTo>
                    <a:close/>
                    <a:moveTo>
                      <a:pt x="11774" y="1337"/>
                    </a:moveTo>
                    <a:lnTo>
                      <a:pt x="11774" y="1335"/>
                    </a:lnTo>
                    <a:lnTo>
                      <a:pt x="11772" y="1335"/>
                    </a:lnTo>
                    <a:lnTo>
                      <a:pt x="11772" y="1332"/>
                    </a:lnTo>
                    <a:lnTo>
                      <a:pt x="11774" y="1332"/>
                    </a:lnTo>
                    <a:lnTo>
                      <a:pt x="11774" y="1334"/>
                    </a:lnTo>
                    <a:lnTo>
                      <a:pt x="11775" y="1334"/>
                    </a:lnTo>
                    <a:lnTo>
                      <a:pt x="11775" y="1337"/>
                    </a:lnTo>
                    <a:lnTo>
                      <a:pt x="11774" y="1337"/>
                    </a:lnTo>
                    <a:close/>
                    <a:moveTo>
                      <a:pt x="11770" y="1332"/>
                    </a:moveTo>
                    <a:lnTo>
                      <a:pt x="11770" y="1330"/>
                    </a:lnTo>
                    <a:lnTo>
                      <a:pt x="11769" y="1330"/>
                    </a:lnTo>
                    <a:lnTo>
                      <a:pt x="11769" y="1329"/>
                    </a:lnTo>
                    <a:lnTo>
                      <a:pt x="11767" y="1329"/>
                    </a:lnTo>
                    <a:lnTo>
                      <a:pt x="11767" y="1325"/>
                    </a:lnTo>
                    <a:lnTo>
                      <a:pt x="11769" y="1325"/>
                    </a:lnTo>
                    <a:lnTo>
                      <a:pt x="11769" y="1327"/>
                    </a:lnTo>
                    <a:lnTo>
                      <a:pt x="11770" y="1327"/>
                    </a:lnTo>
                    <a:lnTo>
                      <a:pt x="11770" y="1329"/>
                    </a:lnTo>
                    <a:lnTo>
                      <a:pt x="11772" y="1329"/>
                    </a:lnTo>
                    <a:lnTo>
                      <a:pt x="11772" y="1332"/>
                    </a:lnTo>
                    <a:lnTo>
                      <a:pt x="11770" y="1332"/>
                    </a:lnTo>
                    <a:close/>
                    <a:moveTo>
                      <a:pt x="11765" y="1325"/>
                    </a:moveTo>
                    <a:lnTo>
                      <a:pt x="11765" y="1324"/>
                    </a:lnTo>
                    <a:lnTo>
                      <a:pt x="11764" y="1324"/>
                    </a:lnTo>
                    <a:lnTo>
                      <a:pt x="11764" y="1322"/>
                    </a:lnTo>
                    <a:lnTo>
                      <a:pt x="11762" y="1322"/>
                    </a:lnTo>
                    <a:lnTo>
                      <a:pt x="11762" y="1319"/>
                    </a:lnTo>
                    <a:lnTo>
                      <a:pt x="11760" y="1319"/>
                    </a:lnTo>
                    <a:lnTo>
                      <a:pt x="11760" y="1317"/>
                    </a:lnTo>
                    <a:lnTo>
                      <a:pt x="11759" y="1317"/>
                    </a:lnTo>
                    <a:lnTo>
                      <a:pt x="11759" y="1315"/>
                    </a:lnTo>
                    <a:lnTo>
                      <a:pt x="11757" y="1315"/>
                    </a:lnTo>
                    <a:lnTo>
                      <a:pt x="11757" y="1312"/>
                    </a:lnTo>
                    <a:lnTo>
                      <a:pt x="11755" y="1312"/>
                    </a:lnTo>
                    <a:lnTo>
                      <a:pt x="11755" y="1310"/>
                    </a:lnTo>
                    <a:lnTo>
                      <a:pt x="11754" y="1310"/>
                    </a:lnTo>
                    <a:lnTo>
                      <a:pt x="11754" y="1307"/>
                    </a:lnTo>
                    <a:lnTo>
                      <a:pt x="11752" y="1307"/>
                    </a:lnTo>
                    <a:lnTo>
                      <a:pt x="11752" y="1305"/>
                    </a:lnTo>
                    <a:lnTo>
                      <a:pt x="11750" y="1305"/>
                    </a:lnTo>
                    <a:lnTo>
                      <a:pt x="11750" y="1304"/>
                    </a:lnTo>
                    <a:lnTo>
                      <a:pt x="11749" y="1304"/>
                    </a:lnTo>
                    <a:lnTo>
                      <a:pt x="11749" y="1300"/>
                    </a:lnTo>
                    <a:lnTo>
                      <a:pt x="11747" y="1300"/>
                    </a:lnTo>
                    <a:lnTo>
                      <a:pt x="11747" y="1299"/>
                    </a:lnTo>
                    <a:lnTo>
                      <a:pt x="11745" y="1299"/>
                    </a:lnTo>
                    <a:lnTo>
                      <a:pt x="11745" y="1297"/>
                    </a:lnTo>
                    <a:lnTo>
                      <a:pt x="11744" y="1297"/>
                    </a:lnTo>
                    <a:lnTo>
                      <a:pt x="11744" y="1294"/>
                    </a:lnTo>
                    <a:lnTo>
                      <a:pt x="11742" y="1294"/>
                    </a:lnTo>
                    <a:lnTo>
                      <a:pt x="11742" y="1292"/>
                    </a:lnTo>
                    <a:lnTo>
                      <a:pt x="11740" y="1292"/>
                    </a:lnTo>
                    <a:lnTo>
                      <a:pt x="11740" y="1289"/>
                    </a:lnTo>
                    <a:lnTo>
                      <a:pt x="11739" y="1289"/>
                    </a:lnTo>
                    <a:lnTo>
                      <a:pt x="11739" y="1287"/>
                    </a:lnTo>
                    <a:lnTo>
                      <a:pt x="11737" y="1287"/>
                    </a:lnTo>
                    <a:lnTo>
                      <a:pt x="11737" y="1285"/>
                    </a:lnTo>
                    <a:lnTo>
                      <a:pt x="11735" y="1285"/>
                    </a:lnTo>
                    <a:lnTo>
                      <a:pt x="11735" y="1282"/>
                    </a:lnTo>
                    <a:lnTo>
                      <a:pt x="11734" y="1282"/>
                    </a:lnTo>
                    <a:lnTo>
                      <a:pt x="11734" y="1280"/>
                    </a:lnTo>
                    <a:lnTo>
                      <a:pt x="11732" y="1280"/>
                    </a:lnTo>
                    <a:lnTo>
                      <a:pt x="11732" y="1279"/>
                    </a:lnTo>
                    <a:lnTo>
                      <a:pt x="11730" y="1279"/>
                    </a:lnTo>
                    <a:lnTo>
                      <a:pt x="11730" y="1275"/>
                    </a:lnTo>
                    <a:lnTo>
                      <a:pt x="11732" y="1275"/>
                    </a:lnTo>
                    <a:lnTo>
                      <a:pt x="11732" y="1277"/>
                    </a:lnTo>
                    <a:lnTo>
                      <a:pt x="11734" y="1277"/>
                    </a:lnTo>
                    <a:lnTo>
                      <a:pt x="11734" y="1279"/>
                    </a:lnTo>
                    <a:lnTo>
                      <a:pt x="11735" y="1279"/>
                    </a:lnTo>
                    <a:lnTo>
                      <a:pt x="11735" y="1280"/>
                    </a:lnTo>
                    <a:lnTo>
                      <a:pt x="11737" y="1280"/>
                    </a:lnTo>
                    <a:lnTo>
                      <a:pt x="11737" y="1284"/>
                    </a:lnTo>
                    <a:lnTo>
                      <a:pt x="11739" y="1284"/>
                    </a:lnTo>
                    <a:lnTo>
                      <a:pt x="11739" y="1285"/>
                    </a:lnTo>
                    <a:lnTo>
                      <a:pt x="11740" y="1285"/>
                    </a:lnTo>
                    <a:lnTo>
                      <a:pt x="11740" y="1287"/>
                    </a:lnTo>
                    <a:lnTo>
                      <a:pt x="11742" y="1287"/>
                    </a:lnTo>
                    <a:lnTo>
                      <a:pt x="11742" y="1290"/>
                    </a:lnTo>
                    <a:lnTo>
                      <a:pt x="11744" y="1290"/>
                    </a:lnTo>
                    <a:lnTo>
                      <a:pt x="11744" y="1292"/>
                    </a:lnTo>
                    <a:lnTo>
                      <a:pt x="11745" y="1292"/>
                    </a:lnTo>
                    <a:lnTo>
                      <a:pt x="11745" y="1295"/>
                    </a:lnTo>
                    <a:lnTo>
                      <a:pt x="11747" y="1295"/>
                    </a:lnTo>
                    <a:lnTo>
                      <a:pt x="11747" y="1297"/>
                    </a:lnTo>
                    <a:lnTo>
                      <a:pt x="11749" y="1297"/>
                    </a:lnTo>
                    <a:lnTo>
                      <a:pt x="11749" y="1299"/>
                    </a:lnTo>
                    <a:lnTo>
                      <a:pt x="11750" y="1299"/>
                    </a:lnTo>
                    <a:lnTo>
                      <a:pt x="11750" y="1302"/>
                    </a:lnTo>
                    <a:lnTo>
                      <a:pt x="11752" y="1302"/>
                    </a:lnTo>
                    <a:lnTo>
                      <a:pt x="11752" y="1304"/>
                    </a:lnTo>
                    <a:lnTo>
                      <a:pt x="11754" y="1304"/>
                    </a:lnTo>
                    <a:lnTo>
                      <a:pt x="11754" y="1305"/>
                    </a:lnTo>
                    <a:lnTo>
                      <a:pt x="11755" y="1305"/>
                    </a:lnTo>
                    <a:lnTo>
                      <a:pt x="11755" y="1309"/>
                    </a:lnTo>
                    <a:lnTo>
                      <a:pt x="11757" y="1309"/>
                    </a:lnTo>
                    <a:lnTo>
                      <a:pt x="11757" y="1310"/>
                    </a:lnTo>
                    <a:lnTo>
                      <a:pt x="11759" y="1310"/>
                    </a:lnTo>
                    <a:lnTo>
                      <a:pt x="11759" y="1314"/>
                    </a:lnTo>
                    <a:lnTo>
                      <a:pt x="11760" y="1314"/>
                    </a:lnTo>
                    <a:lnTo>
                      <a:pt x="11760" y="1315"/>
                    </a:lnTo>
                    <a:lnTo>
                      <a:pt x="11762" y="1315"/>
                    </a:lnTo>
                    <a:lnTo>
                      <a:pt x="11762" y="1317"/>
                    </a:lnTo>
                    <a:lnTo>
                      <a:pt x="11764" y="1317"/>
                    </a:lnTo>
                    <a:lnTo>
                      <a:pt x="11764" y="1320"/>
                    </a:lnTo>
                    <a:lnTo>
                      <a:pt x="11765" y="1320"/>
                    </a:lnTo>
                    <a:lnTo>
                      <a:pt x="11765" y="1322"/>
                    </a:lnTo>
                    <a:lnTo>
                      <a:pt x="11767" y="1322"/>
                    </a:lnTo>
                    <a:lnTo>
                      <a:pt x="11767" y="1325"/>
                    </a:lnTo>
                    <a:lnTo>
                      <a:pt x="11765" y="1325"/>
                    </a:lnTo>
                    <a:close/>
                    <a:moveTo>
                      <a:pt x="1382" y="1284"/>
                    </a:moveTo>
                    <a:lnTo>
                      <a:pt x="1384" y="1284"/>
                    </a:lnTo>
                    <a:lnTo>
                      <a:pt x="1384" y="1285"/>
                    </a:lnTo>
                    <a:lnTo>
                      <a:pt x="1382" y="1285"/>
                    </a:lnTo>
                    <a:lnTo>
                      <a:pt x="1382" y="1284"/>
                    </a:lnTo>
                    <a:close/>
                    <a:moveTo>
                      <a:pt x="1384" y="1282"/>
                    </a:moveTo>
                    <a:lnTo>
                      <a:pt x="1385" y="1282"/>
                    </a:lnTo>
                    <a:lnTo>
                      <a:pt x="1385" y="1284"/>
                    </a:lnTo>
                    <a:lnTo>
                      <a:pt x="1384" y="1284"/>
                    </a:lnTo>
                    <a:lnTo>
                      <a:pt x="1384" y="1282"/>
                    </a:lnTo>
                    <a:close/>
                    <a:moveTo>
                      <a:pt x="1385" y="1280"/>
                    </a:moveTo>
                    <a:lnTo>
                      <a:pt x="1387" y="1280"/>
                    </a:lnTo>
                    <a:lnTo>
                      <a:pt x="1387" y="1282"/>
                    </a:lnTo>
                    <a:lnTo>
                      <a:pt x="1385" y="1282"/>
                    </a:lnTo>
                    <a:lnTo>
                      <a:pt x="1385" y="1280"/>
                    </a:lnTo>
                    <a:close/>
                    <a:moveTo>
                      <a:pt x="1387" y="1279"/>
                    </a:moveTo>
                    <a:lnTo>
                      <a:pt x="1389" y="1279"/>
                    </a:lnTo>
                    <a:lnTo>
                      <a:pt x="1389" y="1280"/>
                    </a:lnTo>
                    <a:lnTo>
                      <a:pt x="1387" y="1280"/>
                    </a:lnTo>
                    <a:lnTo>
                      <a:pt x="1387" y="1279"/>
                    </a:lnTo>
                    <a:close/>
                    <a:moveTo>
                      <a:pt x="1389" y="1279"/>
                    </a:moveTo>
                    <a:lnTo>
                      <a:pt x="1389" y="1277"/>
                    </a:lnTo>
                    <a:lnTo>
                      <a:pt x="1390" y="1277"/>
                    </a:lnTo>
                    <a:lnTo>
                      <a:pt x="1390" y="1275"/>
                    </a:lnTo>
                    <a:lnTo>
                      <a:pt x="1392" y="1275"/>
                    </a:lnTo>
                    <a:lnTo>
                      <a:pt x="1392" y="1274"/>
                    </a:lnTo>
                    <a:lnTo>
                      <a:pt x="1394" y="1274"/>
                    </a:lnTo>
                    <a:lnTo>
                      <a:pt x="1394" y="1272"/>
                    </a:lnTo>
                    <a:lnTo>
                      <a:pt x="1395" y="1272"/>
                    </a:lnTo>
                    <a:lnTo>
                      <a:pt x="1395" y="1270"/>
                    </a:lnTo>
                    <a:lnTo>
                      <a:pt x="1397" y="1270"/>
                    </a:lnTo>
                    <a:lnTo>
                      <a:pt x="1397" y="1269"/>
                    </a:lnTo>
                    <a:lnTo>
                      <a:pt x="1399" y="1269"/>
                    </a:lnTo>
                    <a:lnTo>
                      <a:pt x="1399" y="1267"/>
                    </a:lnTo>
                    <a:lnTo>
                      <a:pt x="1400" y="1267"/>
                    </a:lnTo>
                    <a:lnTo>
                      <a:pt x="1400" y="1265"/>
                    </a:lnTo>
                    <a:lnTo>
                      <a:pt x="1402" y="1265"/>
                    </a:lnTo>
                    <a:lnTo>
                      <a:pt x="1402" y="1264"/>
                    </a:lnTo>
                    <a:lnTo>
                      <a:pt x="1404" y="1264"/>
                    </a:lnTo>
                    <a:lnTo>
                      <a:pt x="1404" y="1262"/>
                    </a:lnTo>
                    <a:lnTo>
                      <a:pt x="1405" y="1262"/>
                    </a:lnTo>
                    <a:lnTo>
                      <a:pt x="1405" y="1260"/>
                    </a:lnTo>
                    <a:lnTo>
                      <a:pt x="1407" y="1260"/>
                    </a:lnTo>
                    <a:lnTo>
                      <a:pt x="1407" y="1259"/>
                    </a:lnTo>
                    <a:lnTo>
                      <a:pt x="1409" y="1259"/>
                    </a:lnTo>
                    <a:lnTo>
                      <a:pt x="1409" y="1257"/>
                    </a:lnTo>
                    <a:lnTo>
                      <a:pt x="1410" y="1257"/>
                    </a:lnTo>
                    <a:lnTo>
                      <a:pt x="1410" y="1255"/>
                    </a:lnTo>
                    <a:lnTo>
                      <a:pt x="1414" y="1255"/>
                    </a:lnTo>
                    <a:lnTo>
                      <a:pt x="1414" y="1254"/>
                    </a:lnTo>
                    <a:lnTo>
                      <a:pt x="1415" y="1254"/>
                    </a:lnTo>
                    <a:lnTo>
                      <a:pt x="1415" y="1252"/>
                    </a:lnTo>
                    <a:lnTo>
                      <a:pt x="1417" y="1252"/>
                    </a:lnTo>
                    <a:lnTo>
                      <a:pt x="1417" y="1250"/>
                    </a:lnTo>
                    <a:lnTo>
                      <a:pt x="1419" y="1250"/>
                    </a:lnTo>
                    <a:lnTo>
                      <a:pt x="1419" y="1249"/>
                    </a:lnTo>
                    <a:lnTo>
                      <a:pt x="1420" y="1249"/>
                    </a:lnTo>
                    <a:lnTo>
                      <a:pt x="1420" y="1247"/>
                    </a:lnTo>
                    <a:lnTo>
                      <a:pt x="1422" y="1247"/>
                    </a:lnTo>
                    <a:lnTo>
                      <a:pt x="1422" y="1245"/>
                    </a:lnTo>
                    <a:lnTo>
                      <a:pt x="1424" y="1245"/>
                    </a:lnTo>
                    <a:lnTo>
                      <a:pt x="1424" y="1244"/>
                    </a:lnTo>
                    <a:lnTo>
                      <a:pt x="1425" y="1244"/>
                    </a:lnTo>
                    <a:lnTo>
                      <a:pt x="1425" y="1242"/>
                    </a:lnTo>
                    <a:lnTo>
                      <a:pt x="1427" y="1242"/>
                    </a:lnTo>
                    <a:lnTo>
                      <a:pt x="1427" y="1240"/>
                    </a:lnTo>
                    <a:lnTo>
                      <a:pt x="1430" y="1240"/>
                    </a:lnTo>
                    <a:lnTo>
                      <a:pt x="1430" y="1242"/>
                    </a:lnTo>
                    <a:lnTo>
                      <a:pt x="1429" y="1242"/>
                    </a:lnTo>
                    <a:lnTo>
                      <a:pt x="1429" y="1244"/>
                    </a:lnTo>
                    <a:lnTo>
                      <a:pt x="1427" y="1244"/>
                    </a:lnTo>
                    <a:lnTo>
                      <a:pt x="1427" y="1245"/>
                    </a:lnTo>
                    <a:lnTo>
                      <a:pt x="1425" y="1245"/>
                    </a:lnTo>
                    <a:lnTo>
                      <a:pt x="1425" y="1247"/>
                    </a:lnTo>
                    <a:lnTo>
                      <a:pt x="1424" y="1247"/>
                    </a:lnTo>
                    <a:lnTo>
                      <a:pt x="1424" y="1249"/>
                    </a:lnTo>
                    <a:lnTo>
                      <a:pt x="1422" y="1249"/>
                    </a:lnTo>
                    <a:lnTo>
                      <a:pt x="1422" y="1250"/>
                    </a:lnTo>
                    <a:lnTo>
                      <a:pt x="1420" y="1250"/>
                    </a:lnTo>
                    <a:lnTo>
                      <a:pt x="1420" y="1252"/>
                    </a:lnTo>
                    <a:lnTo>
                      <a:pt x="1419" y="1252"/>
                    </a:lnTo>
                    <a:lnTo>
                      <a:pt x="1419" y="1254"/>
                    </a:lnTo>
                    <a:lnTo>
                      <a:pt x="1417" y="1254"/>
                    </a:lnTo>
                    <a:lnTo>
                      <a:pt x="1417" y="1255"/>
                    </a:lnTo>
                    <a:lnTo>
                      <a:pt x="1415" y="1255"/>
                    </a:lnTo>
                    <a:lnTo>
                      <a:pt x="1415" y="1257"/>
                    </a:lnTo>
                    <a:lnTo>
                      <a:pt x="1412" y="1257"/>
                    </a:lnTo>
                    <a:lnTo>
                      <a:pt x="1412" y="1259"/>
                    </a:lnTo>
                    <a:lnTo>
                      <a:pt x="1410" y="1259"/>
                    </a:lnTo>
                    <a:lnTo>
                      <a:pt x="1410" y="1260"/>
                    </a:lnTo>
                    <a:lnTo>
                      <a:pt x="1409" y="1260"/>
                    </a:lnTo>
                    <a:lnTo>
                      <a:pt x="1409" y="1262"/>
                    </a:lnTo>
                    <a:lnTo>
                      <a:pt x="1407" y="1262"/>
                    </a:lnTo>
                    <a:lnTo>
                      <a:pt x="1407" y="1264"/>
                    </a:lnTo>
                    <a:lnTo>
                      <a:pt x="1405" y="1264"/>
                    </a:lnTo>
                    <a:lnTo>
                      <a:pt x="1405" y="1265"/>
                    </a:lnTo>
                    <a:lnTo>
                      <a:pt x="1404" y="1265"/>
                    </a:lnTo>
                    <a:lnTo>
                      <a:pt x="1404" y="1267"/>
                    </a:lnTo>
                    <a:lnTo>
                      <a:pt x="1402" y="1267"/>
                    </a:lnTo>
                    <a:lnTo>
                      <a:pt x="1402" y="1269"/>
                    </a:lnTo>
                    <a:lnTo>
                      <a:pt x="1400" y="1269"/>
                    </a:lnTo>
                    <a:lnTo>
                      <a:pt x="1400" y="1270"/>
                    </a:lnTo>
                    <a:lnTo>
                      <a:pt x="1399" y="1270"/>
                    </a:lnTo>
                    <a:lnTo>
                      <a:pt x="1399" y="1272"/>
                    </a:lnTo>
                    <a:lnTo>
                      <a:pt x="1397" y="1272"/>
                    </a:lnTo>
                    <a:lnTo>
                      <a:pt x="1397" y="1274"/>
                    </a:lnTo>
                    <a:lnTo>
                      <a:pt x="1395" y="1274"/>
                    </a:lnTo>
                    <a:lnTo>
                      <a:pt x="1395" y="1275"/>
                    </a:lnTo>
                    <a:lnTo>
                      <a:pt x="1394" y="1275"/>
                    </a:lnTo>
                    <a:lnTo>
                      <a:pt x="1394" y="1277"/>
                    </a:lnTo>
                    <a:lnTo>
                      <a:pt x="1392" y="1277"/>
                    </a:lnTo>
                    <a:lnTo>
                      <a:pt x="1392" y="1279"/>
                    </a:lnTo>
                    <a:lnTo>
                      <a:pt x="1389" y="1279"/>
                    </a:lnTo>
                    <a:close/>
                    <a:moveTo>
                      <a:pt x="11729" y="1275"/>
                    </a:moveTo>
                    <a:lnTo>
                      <a:pt x="11729" y="1274"/>
                    </a:lnTo>
                    <a:lnTo>
                      <a:pt x="11727" y="1274"/>
                    </a:lnTo>
                    <a:lnTo>
                      <a:pt x="11727" y="1272"/>
                    </a:lnTo>
                    <a:lnTo>
                      <a:pt x="11725" y="1272"/>
                    </a:lnTo>
                    <a:lnTo>
                      <a:pt x="11725" y="1269"/>
                    </a:lnTo>
                    <a:lnTo>
                      <a:pt x="11727" y="1269"/>
                    </a:lnTo>
                    <a:lnTo>
                      <a:pt x="11727" y="1270"/>
                    </a:lnTo>
                    <a:lnTo>
                      <a:pt x="11729" y="1270"/>
                    </a:lnTo>
                    <a:lnTo>
                      <a:pt x="11729" y="1272"/>
                    </a:lnTo>
                    <a:lnTo>
                      <a:pt x="11730" y="1272"/>
                    </a:lnTo>
                    <a:lnTo>
                      <a:pt x="11730" y="1275"/>
                    </a:lnTo>
                    <a:lnTo>
                      <a:pt x="11729" y="1275"/>
                    </a:lnTo>
                    <a:close/>
                    <a:moveTo>
                      <a:pt x="11724" y="1267"/>
                    </a:moveTo>
                    <a:lnTo>
                      <a:pt x="11725" y="1267"/>
                    </a:lnTo>
                    <a:lnTo>
                      <a:pt x="11725" y="1269"/>
                    </a:lnTo>
                    <a:lnTo>
                      <a:pt x="11724" y="1269"/>
                    </a:lnTo>
                    <a:lnTo>
                      <a:pt x="11724" y="1267"/>
                    </a:lnTo>
                    <a:close/>
                    <a:moveTo>
                      <a:pt x="11722" y="1267"/>
                    </a:moveTo>
                    <a:lnTo>
                      <a:pt x="11722" y="1265"/>
                    </a:lnTo>
                    <a:lnTo>
                      <a:pt x="11720" y="1265"/>
                    </a:lnTo>
                    <a:lnTo>
                      <a:pt x="11720" y="1262"/>
                    </a:lnTo>
                    <a:lnTo>
                      <a:pt x="11722" y="1262"/>
                    </a:lnTo>
                    <a:lnTo>
                      <a:pt x="11722" y="1264"/>
                    </a:lnTo>
                    <a:lnTo>
                      <a:pt x="11724" y="1264"/>
                    </a:lnTo>
                    <a:lnTo>
                      <a:pt x="11724" y="1267"/>
                    </a:lnTo>
                    <a:lnTo>
                      <a:pt x="11722" y="1267"/>
                    </a:lnTo>
                    <a:close/>
                    <a:moveTo>
                      <a:pt x="11719" y="1260"/>
                    </a:moveTo>
                    <a:lnTo>
                      <a:pt x="11720" y="1260"/>
                    </a:lnTo>
                    <a:lnTo>
                      <a:pt x="11720" y="1262"/>
                    </a:lnTo>
                    <a:lnTo>
                      <a:pt x="11719" y="1262"/>
                    </a:lnTo>
                    <a:lnTo>
                      <a:pt x="11719" y="1260"/>
                    </a:lnTo>
                    <a:close/>
                    <a:moveTo>
                      <a:pt x="11717" y="1260"/>
                    </a:moveTo>
                    <a:lnTo>
                      <a:pt x="11717" y="1259"/>
                    </a:lnTo>
                    <a:lnTo>
                      <a:pt x="11715" y="1259"/>
                    </a:lnTo>
                    <a:lnTo>
                      <a:pt x="11715" y="1255"/>
                    </a:lnTo>
                    <a:lnTo>
                      <a:pt x="11717" y="1255"/>
                    </a:lnTo>
                    <a:lnTo>
                      <a:pt x="11717" y="1257"/>
                    </a:lnTo>
                    <a:lnTo>
                      <a:pt x="11719" y="1257"/>
                    </a:lnTo>
                    <a:lnTo>
                      <a:pt x="11719" y="1260"/>
                    </a:lnTo>
                    <a:lnTo>
                      <a:pt x="11717" y="1260"/>
                    </a:lnTo>
                    <a:close/>
                    <a:moveTo>
                      <a:pt x="11714" y="1254"/>
                    </a:moveTo>
                    <a:lnTo>
                      <a:pt x="11715" y="1254"/>
                    </a:lnTo>
                    <a:lnTo>
                      <a:pt x="11715" y="1255"/>
                    </a:lnTo>
                    <a:lnTo>
                      <a:pt x="11714" y="1255"/>
                    </a:lnTo>
                    <a:lnTo>
                      <a:pt x="11714" y="1254"/>
                    </a:lnTo>
                    <a:close/>
                    <a:moveTo>
                      <a:pt x="11712" y="1252"/>
                    </a:moveTo>
                    <a:lnTo>
                      <a:pt x="11714" y="1252"/>
                    </a:lnTo>
                    <a:lnTo>
                      <a:pt x="11714" y="1254"/>
                    </a:lnTo>
                    <a:lnTo>
                      <a:pt x="11712" y="1254"/>
                    </a:lnTo>
                    <a:lnTo>
                      <a:pt x="11712" y="1252"/>
                    </a:lnTo>
                    <a:close/>
                    <a:moveTo>
                      <a:pt x="11710" y="1252"/>
                    </a:moveTo>
                    <a:lnTo>
                      <a:pt x="11710" y="1250"/>
                    </a:lnTo>
                    <a:lnTo>
                      <a:pt x="11709" y="1250"/>
                    </a:lnTo>
                    <a:lnTo>
                      <a:pt x="11709" y="1247"/>
                    </a:lnTo>
                    <a:lnTo>
                      <a:pt x="11710" y="1247"/>
                    </a:lnTo>
                    <a:lnTo>
                      <a:pt x="11710" y="1249"/>
                    </a:lnTo>
                    <a:lnTo>
                      <a:pt x="11712" y="1249"/>
                    </a:lnTo>
                    <a:lnTo>
                      <a:pt x="11712" y="1252"/>
                    </a:lnTo>
                    <a:lnTo>
                      <a:pt x="11710" y="1252"/>
                    </a:lnTo>
                    <a:close/>
                    <a:moveTo>
                      <a:pt x="11707" y="1245"/>
                    </a:moveTo>
                    <a:lnTo>
                      <a:pt x="11709" y="1245"/>
                    </a:lnTo>
                    <a:lnTo>
                      <a:pt x="11709" y="1247"/>
                    </a:lnTo>
                    <a:lnTo>
                      <a:pt x="11707" y="1247"/>
                    </a:lnTo>
                    <a:lnTo>
                      <a:pt x="11707" y="1245"/>
                    </a:lnTo>
                    <a:close/>
                    <a:moveTo>
                      <a:pt x="11705" y="1244"/>
                    </a:moveTo>
                    <a:lnTo>
                      <a:pt x="11707" y="1244"/>
                    </a:lnTo>
                    <a:lnTo>
                      <a:pt x="11707" y="1245"/>
                    </a:lnTo>
                    <a:lnTo>
                      <a:pt x="11705" y="1245"/>
                    </a:lnTo>
                    <a:lnTo>
                      <a:pt x="11705" y="1244"/>
                    </a:lnTo>
                    <a:close/>
                    <a:moveTo>
                      <a:pt x="11704" y="1244"/>
                    </a:moveTo>
                    <a:lnTo>
                      <a:pt x="11704" y="1242"/>
                    </a:lnTo>
                    <a:lnTo>
                      <a:pt x="11702" y="1242"/>
                    </a:lnTo>
                    <a:lnTo>
                      <a:pt x="11702" y="1239"/>
                    </a:lnTo>
                    <a:lnTo>
                      <a:pt x="11704" y="1239"/>
                    </a:lnTo>
                    <a:lnTo>
                      <a:pt x="11704" y="1240"/>
                    </a:lnTo>
                    <a:lnTo>
                      <a:pt x="11705" y="1240"/>
                    </a:lnTo>
                    <a:lnTo>
                      <a:pt x="11705" y="1244"/>
                    </a:lnTo>
                    <a:lnTo>
                      <a:pt x="11704" y="1244"/>
                    </a:lnTo>
                    <a:close/>
                    <a:moveTo>
                      <a:pt x="1430" y="1240"/>
                    </a:moveTo>
                    <a:lnTo>
                      <a:pt x="1430" y="1239"/>
                    </a:lnTo>
                    <a:lnTo>
                      <a:pt x="1432" y="1239"/>
                    </a:lnTo>
                    <a:lnTo>
                      <a:pt x="1432" y="1237"/>
                    </a:lnTo>
                    <a:lnTo>
                      <a:pt x="1434" y="1237"/>
                    </a:lnTo>
                    <a:lnTo>
                      <a:pt x="1434" y="1235"/>
                    </a:lnTo>
                    <a:lnTo>
                      <a:pt x="1435" y="1235"/>
                    </a:lnTo>
                    <a:lnTo>
                      <a:pt x="1435" y="1234"/>
                    </a:lnTo>
                    <a:lnTo>
                      <a:pt x="1437" y="1234"/>
                    </a:lnTo>
                    <a:lnTo>
                      <a:pt x="1437" y="1232"/>
                    </a:lnTo>
                    <a:lnTo>
                      <a:pt x="1439" y="1232"/>
                    </a:lnTo>
                    <a:lnTo>
                      <a:pt x="1439" y="1230"/>
                    </a:lnTo>
                    <a:lnTo>
                      <a:pt x="1440" y="1230"/>
                    </a:lnTo>
                    <a:lnTo>
                      <a:pt x="1440" y="1229"/>
                    </a:lnTo>
                    <a:lnTo>
                      <a:pt x="1442" y="1229"/>
                    </a:lnTo>
                    <a:lnTo>
                      <a:pt x="1442" y="1227"/>
                    </a:lnTo>
                    <a:lnTo>
                      <a:pt x="1445" y="1227"/>
                    </a:lnTo>
                    <a:lnTo>
                      <a:pt x="1445" y="1229"/>
                    </a:lnTo>
                    <a:lnTo>
                      <a:pt x="1444" y="1229"/>
                    </a:lnTo>
                    <a:lnTo>
                      <a:pt x="1444" y="1230"/>
                    </a:lnTo>
                    <a:lnTo>
                      <a:pt x="1442" y="1230"/>
                    </a:lnTo>
                    <a:lnTo>
                      <a:pt x="1442" y="1232"/>
                    </a:lnTo>
                    <a:lnTo>
                      <a:pt x="1440" y="1232"/>
                    </a:lnTo>
                    <a:lnTo>
                      <a:pt x="1440" y="1234"/>
                    </a:lnTo>
                    <a:lnTo>
                      <a:pt x="1439" y="1234"/>
                    </a:lnTo>
                    <a:lnTo>
                      <a:pt x="1439" y="1235"/>
                    </a:lnTo>
                    <a:lnTo>
                      <a:pt x="1437" y="1235"/>
                    </a:lnTo>
                    <a:lnTo>
                      <a:pt x="1437" y="1237"/>
                    </a:lnTo>
                    <a:lnTo>
                      <a:pt x="1435" y="1237"/>
                    </a:lnTo>
                    <a:lnTo>
                      <a:pt x="1435" y="1239"/>
                    </a:lnTo>
                    <a:lnTo>
                      <a:pt x="1434" y="1239"/>
                    </a:lnTo>
                    <a:lnTo>
                      <a:pt x="1434" y="1240"/>
                    </a:lnTo>
                    <a:lnTo>
                      <a:pt x="1430" y="1240"/>
                    </a:lnTo>
                    <a:close/>
                    <a:moveTo>
                      <a:pt x="11700" y="1237"/>
                    </a:moveTo>
                    <a:lnTo>
                      <a:pt x="11702" y="1237"/>
                    </a:lnTo>
                    <a:lnTo>
                      <a:pt x="11702" y="1239"/>
                    </a:lnTo>
                    <a:lnTo>
                      <a:pt x="11700" y="1239"/>
                    </a:lnTo>
                    <a:lnTo>
                      <a:pt x="11700" y="1237"/>
                    </a:lnTo>
                    <a:close/>
                    <a:moveTo>
                      <a:pt x="11699" y="1235"/>
                    </a:moveTo>
                    <a:lnTo>
                      <a:pt x="11700" y="1235"/>
                    </a:lnTo>
                    <a:lnTo>
                      <a:pt x="11700" y="1237"/>
                    </a:lnTo>
                    <a:lnTo>
                      <a:pt x="11699" y="1237"/>
                    </a:lnTo>
                    <a:lnTo>
                      <a:pt x="11699" y="1235"/>
                    </a:lnTo>
                    <a:close/>
                    <a:moveTo>
                      <a:pt x="11697" y="1232"/>
                    </a:moveTo>
                    <a:lnTo>
                      <a:pt x="11699" y="1232"/>
                    </a:lnTo>
                    <a:lnTo>
                      <a:pt x="11699" y="1235"/>
                    </a:lnTo>
                    <a:lnTo>
                      <a:pt x="11697" y="1235"/>
                    </a:lnTo>
                    <a:lnTo>
                      <a:pt x="11697" y="1232"/>
                    </a:lnTo>
                    <a:close/>
                    <a:moveTo>
                      <a:pt x="1445" y="1225"/>
                    </a:moveTo>
                    <a:lnTo>
                      <a:pt x="1447" y="1225"/>
                    </a:lnTo>
                    <a:lnTo>
                      <a:pt x="1447" y="1227"/>
                    </a:lnTo>
                    <a:lnTo>
                      <a:pt x="1445" y="1227"/>
                    </a:lnTo>
                    <a:lnTo>
                      <a:pt x="1445" y="1225"/>
                    </a:lnTo>
                    <a:close/>
                    <a:moveTo>
                      <a:pt x="1447" y="1225"/>
                    </a:moveTo>
                    <a:lnTo>
                      <a:pt x="1447" y="1224"/>
                    </a:lnTo>
                    <a:lnTo>
                      <a:pt x="1449" y="1224"/>
                    </a:lnTo>
                    <a:lnTo>
                      <a:pt x="1449" y="1222"/>
                    </a:lnTo>
                    <a:lnTo>
                      <a:pt x="1450" y="1222"/>
                    </a:lnTo>
                    <a:lnTo>
                      <a:pt x="1450" y="1220"/>
                    </a:lnTo>
                    <a:lnTo>
                      <a:pt x="1452" y="1220"/>
                    </a:lnTo>
                    <a:lnTo>
                      <a:pt x="1452" y="1219"/>
                    </a:lnTo>
                    <a:lnTo>
                      <a:pt x="1454" y="1219"/>
                    </a:lnTo>
                    <a:lnTo>
                      <a:pt x="1454" y="1217"/>
                    </a:lnTo>
                    <a:lnTo>
                      <a:pt x="1455" y="1217"/>
                    </a:lnTo>
                    <a:lnTo>
                      <a:pt x="1455" y="1215"/>
                    </a:lnTo>
                    <a:lnTo>
                      <a:pt x="1457" y="1215"/>
                    </a:lnTo>
                    <a:lnTo>
                      <a:pt x="1457" y="1214"/>
                    </a:lnTo>
                    <a:lnTo>
                      <a:pt x="1459" y="1214"/>
                    </a:lnTo>
                    <a:lnTo>
                      <a:pt x="1459" y="1212"/>
                    </a:lnTo>
                    <a:lnTo>
                      <a:pt x="1462" y="1212"/>
                    </a:lnTo>
                    <a:lnTo>
                      <a:pt x="1462" y="1210"/>
                    </a:lnTo>
                    <a:lnTo>
                      <a:pt x="1464" y="1210"/>
                    </a:lnTo>
                    <a:lnTo>
                      <a:pt x="1464" y="1209"/>
                    </a:lnTo>
                    <a:lnTo>
                      <a:pt x="1465" y="1209"/>
                    </a:lnTo>
                    <a:lnTo>
                      <a:pt x="1465" y="1207"/>
                    </a:lnTo>
                    <a:lnTo>
                      <a:pt x="1467" y="1207"/>
                    </a:lnTo>
                    <a:lnTo>
                      <a:pt x="1467" y="1205"/>
                    </a:lnTo>
                    <a:lnTo>
                      <a:pt x="1469" y="1205"/>
                    </a:lnTo>
                    <a:lnTo>
                      <a:pt x="1469" y="1204"/>
                    </a:lnTo>
                    <a:lnTo>
                      <a:pt x="1470" y="1204"/>
                    </a:lnTo>
                    <a:lnTo>
                      <a:pt x="1470" y="1202"/>
                    </a:lnTo>
                    <a:lnTo>
                      <a:pt x="1472" y="1202"/>
                    </a:lnTo>
                    <a:lnTo>
                      <a:pt x="1472" y="1200"/>
                    </a:lnTo>
                    <a:lnTo>
                      <a:pt x="1475" y="1200"/>
                    </a:lnTo>
                    <a:lnTo>
                      <a:pt x="1475" y="1199"/>
                    </a:lnTo>
                    <a:lnTo>
                      <a:pt x="1477" y="1199"/>
                    </a:lnTo>
                    <a:lnTo>
                      <a:pt x="1477" y="1197"/>
                    </a:lnTo>
                    <a:lnTo>
                      <a:pt x="1479" y="1197"/>
                    </a:lnTo>
                    <a:lnTo>
                      <a:pt x="1479" y="1195"/>
                    </a:lnTo>
                    <a:lnTo>
                      <a:pt x="1480" y="1195"/>
                    </a:lnTo>
                    <a:lnTo>
                      <a:pt x="1480" y="1194"/>
                    </a:lnTo>
                    <a:lnTo>
                      <a:pt x="1482" y="1194"/>
                    </a:lnTo>
                    <a:lnTo>
                      <a:pt x="1482" y="1192"/>
                    </a:lnTo>
                    <a:lnTo>
                      <a:pt x="1484" y="1192"/>
                    </a:lnTo>
                    <a:lnTo>
                      <a:pt x="1484" y="1190"/>
                    </a:lnTo>
                    <a:lnTo>
                      <a:pt x="1487" y="1190"/>
                    </a:lnTo>
                    <a:lnTo>
                      <a:pt x="1487" y="1189"/>
                    </a:lnTo>
                    <a:lnTo>
                      <a:pt x="1489" y="1189"/>
                    </a:lnTo>
                    <a:lnTo>
                      <a:pt x="1489" y="1187"/>
                    </a:lnTo>
                    <a:lnTo>
                      <a:pt x="1490" y="1187"/>
                    </a:lnTo>
                    <a:lnTo>
                      <a:pt x="1490" y="1185"/>
                    </a:lnTo>
                    <a:lnTo>
                      <a:pt x="1492" y="1185"/>
                    </a:lnTo>
                    <a:lnTo>
                      <a:pt x="1492" y="1184"/>
                    </a:lnTo>
                    <a:lnTo>
                      <a:pt x="1494" y="1184"/>
                    </a:lnTo>
                    <a:lnTo>
                      <a:pt x="1494" y="1182"/>
                    </a:lnTo>
                    <a:lnTo>
                      <a:pt x="1497" y="1182"/>
                    </a:lnTo>
                    <a:lnTo>
                      <a:pt x="1497" y="1184"/>
                    </a:lnTo>
                    <a:lnTo>
                      <a:pt x="1495" y="1184"/>
                    </a:lnTo>
                    <a:lnTo>
                      <a:pt x="1495" y="1185"/>
                    </a:lnTo>
                    <a:lnTo>
                      <a:pt x="1494" y="1185"/>
                    </a:lnTo>
                    <a:lnTo>
                      <a:pt x="1494" y="1187"/>
                    </a:lnTo>
                    <a:lnTo>
                      <a:pt x="1492" y="1187"/>
                    </a:lnTo>
                    <a:lnTo>
                      <a:pt x="1492" y="1189"/>
                    </a:lnTo>
                    <a:lnTo>
                      <a:pt x="1490" y="1189"/>
                    </a:lnTo>
                    <a:lnTo>
                      <a:pt x="1490" y="1190"/>
                    </a:lnTo>
                    <a:lnTo>
                      <a:pt x="1489" y="1190"/>
                    </a:lnTo>
                    <a:lnTo>
                      <a:pt x="1489" y="1192"/>
                    </a:lnTo>
                    <a:lnTo>
                      <a:pt x="1485" y="1192"/>
                    </a:lnTo>
                    <a:lnTo>
                      <a:pt x="1485" y="1194"/>
                    </a:lnTo>
                    <a:lnTo>
                      <a:pt x="1484" y="1194"/>
                    </a:lnTo>
                    <a:lnTo>
                      <a:pt x="1484" y="1195"/>
                    </a:lnTo>
                    <a:lnTo>
                      <a:pt x="1482" y="1195"/>
                    </a:lnTo>
                    <a:lnTo>
                      <a:pt x="1482" y="1197"/>
                    </a:lnTo>
                    <a:lnTo>
                      <a:pt x="1480" y="1197"/>
                    </a:lnTo>
                    <a:lnTo>
                      <a:pt x="1480" y="1199"/>
                    </a:lnTo>
                    <a:lnTo>
                      <a:pt x="1479" y="1199"/>
                    </a:lnTo>
                    <a:lnTo>
                      <a:pt x="1479" y="1200"/>
                    </a:lnTo>
                    <a:lnTo>
                      <a:pt x="1477" y="1200"/>
                    </a:lnTo>
                    <a:lnTo>
                      <a:pt x="1477" y="1202"/>
                    </a:lnTo>
                    <a:lnTo>
                      <a:pt x="1474" y="1202"/>
                    </a:lnTo>
                    <a:lnTo>
                      <a:pt x="1474" y="1204"/>
                    </a:lnTo>
                    <a:lnTo>
                      <a:pt x="1472" y="1204"/>
                    </a:lnTo>
                    <a:lnTo>
                      <a:pt x="1472" y="1205"/>
                    </a:lnTo>
                    <a:lnTo>
                      <a:pt x="1470" y="1205"/>
                    </a:lnTo>
                    <a:lnTo>
                      <a:pt x="1470" y="1207"/>
                    </a:lnTo>
                    <a:lnTo>
                      <a:pt x="1469" y="1207"/>
                    </a:lnTo>
                    <a:lnTo>
                      <a:pt x="1469" y="1209"/>
                    </a:lnTo>
                    <a:lnTo>
                      <a:pt x="1467" y="1209"/>
                    </a:lnTo>
                    <a:lnTo>
                      <a:pt x="1467" y="1210"/>
                    </a:lnTo>
                    <a:lnTo>
                      <a:pt x="1465" y="1210"/>
                    </a:lnTo>
                    <a:lnTo>
                      <a:pt x="1465" y="1212"/>
                    </a:lnTo>
                    <a:lnTo>
                      <a:pt x="1464" y="1212"/>
                    </a:lnTo>
                    <a:lnTo>
                      <a:pt x="1464" y="1214"/>
                    </a:lnTo>
                    <a:lnTo>
                      <a:pt x="1460" y="1214"/>
                    </a:lnTo>
                    <a:lnTo>
                      <a:pt x="1460" y="1215"/>
                    </a:lnTo>
                    <a:lnTo>
                      <a:pt x="1459" y="1215"/>
                    </a:lnTo>
                    <a:lnTo>
                      <a:pt x="1459" y="1217"/>
                    </a:lnTo>
                    <a:lnTo>
                      <a:pt x="1457" y="1217"/>
                    </a:lnTo>
                    <a:lnTo>
                      <a:pt x="1457" y="1219"/>
                    </a:lnTo>
                    <a:lnTo>
                      <a:pt x="1455" y="1219"/>
                    </a:lnTo>
                    <a:lnTo>
                      <a:pt x="1455" y="1220"/>
                    </a:lnTo>
                    <a:lnTo>
                      <a:pt x="1454" y="1220"/>
                    </a:lnTo>
                    <a:lnTo>
                      <a:pt x="1454" y="1222"/>
                    </a:lnTo>
                    <a:lnTo>
                      <a:pt x="1452" y="1222"/>
                    </a:lnTo>
                    <a:lnTo>
                      <a:pt x="1452" y="1224"/>
                    </a:lnTo>
                    <a:lnTo>
                      <a:pt x="1450" y="1224"/>
                    </a:lnTo>
                    <a:lnTo>
                      <a:pt x="1450" y="1225"/>
                    </a:lnTo>
                    <a:lnTo>
                      <a:pt x="1447" y="1225"/>
                    </a:lnTo>
                    <a:close/>
                    <a:moveTo>
                      <a:pt x="1497" y="1182"/>
                    </a:moveTo>
                    <a:lnTo>
                      <a:pt x="1497" y="1180"/>
                    </a:lnTo>
                    <a:lnTo>
                      <a:pt x="1499" y="1180"/>
                    </a:lnTo>
                    <a:lnTo>
                      <a:pt x="1499" y="1179"/>
                    </a:lnTo>
                    <a:lnTo>
                      <a:pt x="1500" y="1179"/>
                    </a:lnTo>
                    <a:lnTo>
                      <a:pt x="1500" y="1177"/>
                    </a:lnTo>
                    <a:lnTo>
                      <a:pt x="1502" y="1177"/>
                    </a:lnTo>
                    <a:lnTo>
                      <a:pt x="1502" y="1175"/>
                    </a:lnTo>
                    <a:lnTo>
                      <a:pt x="1504" y="1175"/>
                    </a:lnTo>
                    <a:lnTo>
                      <a:pt x="1504" y="1174"/>
                    </a:lnTo>
                    <a:lnTo>
                      <a:pt x="1507" y="1174"/>
                    </a:lnTo>
                    <a:lnTo>
                      <a:pt x="1507" y="1175"/>
                    </a:lnTo>
                    <a:lnTo>
                      <a:pt x="1505" y="1175"/>
                    </a:lnTo>
                    <a:lnTo>
                      <a:pt x="1505" y="1177"/>
                    </a:lnTo>
                    <a:lnTo>
                      <a:pt x="1504" y="1177"/>
                    </a:lnTo>
                    <a:lnTo>
                      <a:pt x="1504" y="1179"/>
                    </a:lnTo>
                    <a:lnTo>
                      <a:pt x="1502" y="1179"/>
                    </a:lnTo>
                    <a:lnTo>
                      <a:pt x="1502" y="1180"/>
                    </a:lnTo>
                    <a:lnTo>
                      <a:pt x="1500" y="1180"/>
                    </a:lnTo>
                    <a:lnTo>
                      <a:pt x="1500" y="1182"/>
                    </a:lnTo>
                    <a:lnTo>
                      <a:pt x="1497" y="1182"/>
                    </a:lnTo>
                    <a:close/>
                    <a:moveTo>
                      <a:pt x="1507" y="1174"/>
                    </a:moveTo>
                    <a:lnTo>
                      <a:pt x="1507" y="1172"/>
                    </a:lnTo>
                    <a:lnTo>
                      <a:pt x="1509" y="1172"/>
                    </a:lnTo>
                    <a:lnTo>
                      <a:pt x="1509" y="1170"/>
                    </a:lnTo>
                    <a:lnTo>
                      <a:pt x="1510" y="1170"/>
                    </a:lnTo>
                    <a:lnTo>
                      <a:pt x="1510" y="1169"/>
                    </a:lnTo>
                    <a:lnTo>
                      <a:pt x="1512" y="1169"/>
                    </a:lnTo>
                    <a:lnTo>
                      <a:pt x="1512" y="1167"/>
                    </a:lnTo>
                    <a:lnTo>
                      <a:pt x="1514" y="1167"/>
                    </a:lnTo>
                    <a:lnTo>
                      <a:pt x="1514" y="1165"/>
                    </a:lnTo>
                    <a:lnTo>
                      <a:pt x="1515" y="1165"/>
                    </a:lnTo>
                    <a:lnTo>
                      <a:pt x="1515" y="1164"/>
                    </a:lnTo>
                    <a:lnTo>
                      <a:pt x="1519" y="1164"/>
                    </a:lnTo>
                    <a:lnTo>
                      <a:pt x="1519" y="1162"/>
                    </a:lnTo>
                    <a:lnTo>
                      <a:pt x="1520" y="1162"/>
                    </a:lnTo>
                    <a:lnTo>
                      <a:pt x="1520" y="1160"/>
                    </a:lnTo>
                    <a:lnTo>
                      <a:pt x="1522" y="1160"/>
                    </a:lnTo>
                    <a:lnTo>
                      <a:pt x="1522" y="1159"/>
                    </a:lnTo>
                    <a:lnTo>
                      <a:pt x="1524" y="1159"/>
                    </a:lnTo>
                    <a:lnTo>
                      <a:pt x="1524" y="1157"/>
                    </a:lnTo>
                    <a:lnTo>
                      <a:pt x="1525" y="1157"/>
                    </a:lnTo>
                    <a:lnTo>
                      <a:pt x="1525" y="1155"/>
                    </a:lnTo>
                    <a:lnTo>
                      <a:pt x="1529" y="1155"/>
                    </a:lnTo>
                    <a:lnTo>
                      <a:pt x="1529" y="1154"/>
                    </a:lnTo>
                    <a:lnTo>
                      <a:pt x="1530" y="1154"/>
                    </a:lnTo>
                    <a:lnTo>
                      <a:pt x="1530" y="1152"/>
                    </a:lnTo>
                    <a:lnTo>
                      <a:pt x="1532" y="1152"/>
                    </a:lnTo>
                    <a:lnTo>
                      <a:pt x="1532" y="1150"/>
                    </a:lnTo>
                    <a:lnTo>
                      <a:pt x="1534" y="1150"/>
                    </a:lnTo>
                    <a:lnTo>
                      <a:pt x="1534" y="1149"/>
                    </a:lnTo>
                    <a:lnTo>
                      <a:pt x="1535" y="1149"/>
                    </a:lnTo>
                    <a:lnTo>
                      <a:pt x="1535" y="1147"/>
                    </a:lnTo>
                    <a:lnTo>
                      <a:pt x="1539" y="1147"/>
                    </a:lnTo>
                    <a:lnTo>
                      <a:pt x="1539" y="1145"/>
                    </a:lnTo>
                    <a:lnTo>
                      <a:pt x="1540" y="1145"/>
                    </a:lnTo>
                    <a:lnTo>
                      <a:pt x="1540" y="1144"/>
                    </a:lnTo>
                    <a:lnTo>
                      <a:pt x="1542" y="1144"/>
                    </a:lnTo>
                    <a:lnTo>
                      <a:pt x="1542" y="1142"/>
                    </a:lnTo>
                    <a:lnTo>
                      <a:pt x="1544" y="1142"/>
                    </a:lnTo>
                    <a:lnTo>
                      <a:pt x="1544" y="1140"/>
                    </a:lnTo>
                    <a:lnTo>
                      <a:pt x="1547" y="1140"/>
                    </a:lnTo>
                    <a:lnTo>
                      <a:pt x="1547" y="1139"/>
                    </a:lnTo>
                    <a:lnTo>
                      <a:pt x="1549" y="1139"/>
                    </a:lnTo>
                    <a:lnTo>
                      <a:pt x="1549" y="1137"/>
                    </a:lnTo>
                    <a:lnTo>
                      <a:pt x="1550" y="1137"/>
                    </a:lnTo>
                    <a:lnTo>
                      <a:pt x="1550" y="1135"/>
                    </a:lnTo>
                    <a:lnTo>
                      <a:pt x="1552" y="1135"/>
                    </a:lnTo>
                    <a:lnTo>
                      <a:pt x="1552" y="1134"/>
                    </a:lnTo>
                    <a:lnTo>
                      <a:pt x="1555" y="1134"/>
                    </a:lnTo>
                    <a:lnTo>
                      <a:pt x="1555" y="1132"/>
                    </a:lnTo>
                    <a:lnTo>
                      <a:pt x="1557" y="1132"/>
                    </a:lnTo>
                    <a:lnTo>
                      <a:pt x="1557" y="1130"/>
                    </a:lnTo>
                    <a:lnTo>
                      <a:pt x="1559" y="1130"/>
                    </a:lnTo>
                    <a:lnTo>
                      <a:pt x="1559" y="1129"/>
                    </a:lnTo>
                    <a:lnTo>
                      <a:pt x="1560" y="1129"/>
                    </a:lnTo>
                    <a:lnTo>
                      <a:pt x="1560" y="1127"/>
                    </a:lnTo>
                    <a:lnTo>
                      <a:pt x="1564" y="1127"/>
                    </a:lnTo>
                    <a:lnTo>
                      <a:pt x="1564" y="1125"/>
                    </a:lnTo>
                    <a:lnTo>
                      <a:pt x="1565" y="1125"/>
                    </a:lnTo>
                    <a:lnTo>
                      <a:pt x="1565" y="1124"/>
                    </a:lnTo>
                    <a:lnTo>
                      <a:pt x="1567" y="1124"/>
                    </a:lnTo>
                    <a:lnTo>
                      <a:pt x="1567" y="1122"/>
                    </a:lnTo>
                    <a:lnTo>
                      <a:pt x="1569" y="1122"/>
                    </a:lnTo>
                    <a:lnTo>
                      <a:pt x="1569" y="1120"/>
                    </a:lnTo>
                    <a:lnTo>
                      <a:pt x="1572" y="1120"/>
                    </a:lnTo>
                    <a:lnTo>
                      <a:pt x="1572" y="1119"/>
                    </a:lnTo>
                    <a:lnTo>
                      <a:pt x="1574" y="1119"/>
                    </a:lnTo>
                    <a:lnTo>
                      <a:pt x="1574" y="1117"/>
                    </a:lnTo>
                    <a:lnTo>
                      <a:pt x="1575" y="1117"/>
                    </a:lnTo>
                    <a:lnTo>
                      <a:pt x="1575" y="1115"/>
                    </a:lnTo>
                    <a:lnTo>
                      <a:pt x="1577" y="1115"/>
                    </a:lnTo>
                    <a:lnTo>
                      <a:pt x="1577" y="1114"/>
                    </a:lnTo>
                    <a:lnTo>
                      <a:pt x="1580" y="1114"/>
                    </a:lnTo>
                    <a:lnTo>
                      <a:pt x="1580" y="1112"/>
                    </a:lnTo>
                    <a:lnTo>
                      <a:pt x="1582" y="1112"/>
                    </a:lnTo>
                    <a:lnTo>
                      <a:pt x="1582" y="1110"/>
                    </a:lnTo>
                    <a:lnTo>
                      <a:pt x="1584" y="1110"/>
                    </a:lnTo>
                    <a:lnTo>
                      <a:pt x="1584" y="1109"/>
                    </a:lnTo>
                    <a:lnTo>
                      <a:pt x="1587" y="1109"/>
                    </a:lnTo>
                    <a:lnTo>
                      <a:pt x="1587" y="1107"/>
                    </a:lnTo>
                    <a:lnTo>
                      <a:pt x="1589" y="1107"/>
                    </a:lnTo>
                    <a:lnTo>
                      <a:pt x="1589" y="1105"/>
                    </a:lnTo>
                    <a:lnTo>
                      <a:pt x="1590" y="1105"/>
                    </a:lnTo>
                    <a:lnTo>
                      <a:pt x="1590" y="1104"/>
                    </a:lnTo>
                    <a:lnTo>
                      <a:pt x="1594" y="1104"/>
                    </a:lnTo>
                    <a:lnTo>
                      <a:pt x="1594" y="1105"/>
                    </a:lnTo>
                    <a:lnTo>
                      <a:pt x="1592" y="1105"/>
                    </a:lnTo>
                    <a:lnTo>
                      <a:pt x="1592" y="1107"/>
                    </a:lnTo>
                    <a:lnTo>
                      <a:pt x="1590" y="1107"/>
                    </a:lnTo>
                    <a:lnTo>
                      <a:pt x="1590" y="1109"/>
                    </a:lnTo>
                    <a:lnTo>
                      <a:pt x="1589" y="1109"/>
                    </a:lnTo>
                    <a:lnTo>
                      <a:pt x="1589" y="1110"/>
                    </a:lnTo>
                    <a:lnTo>
                      <a:pt x="1585" y="1110"/>
                    </a:lnTo>
                    <a:lnTo>
                      <a:pt x="1585" y="1112"/>
                    </a:lnTo>
                    <a:lnTo>
                      <a:pt x="1584" y="1112"/>
                    </a:lnTo>
                    <a:lnTo>
                      <a:pt x="1584" y="1114"/>
                    </a:lnTo>
                    <a:lnTo>
                      <a:pt x="1582" y="1114"/>
                    </a:lnTo>
                    <a:lnTo>
                      <a:pt x="1582" y="1115"/>
                    </a:lnTo>
                    <a:lnTo>
                      <a:pt x="1579" y="1115"/>
                    </a:lnTo>
                    <a:lnTo>
                      <a:pt x="1579" y="1117"/>
                    </a:lnTo>
                    <a:lnTo>
                      <a:pt x="1577" y="1117"/>
                    </a:lnTo>
                    <a:lnTo>
                      <a:pt x="1577" y="1119"/>
                    </a:lnTo>
                    <a:lnTo>
                      <a:pt x="1575" y="1119"/>
                    </a:lnTo>
                    <a:lnTo>
                      <a:pt x="1575" y="1120"/>
                    </a:lnTo>
                    <a:lnTo>
                      <a:pt x="1574" y="1120"/>
                    </a:lnTo>
                    <a:lnTo>
                      <a:pt x="1574" y="1122"/>
                    </a:lnTo>
                    <a:lnTo>
                      <a:pt x="1570" y="1122"/>
                    </a:lnTo>
                    <a:lnTo>
                      <a:pt x="1570" y="1124"/>
                    </a:lnTo>
                    <a:lnTo>
                      <a:pt x="1569" y="1124"/>
                    </a:lnTo>
                    <a:lnTo>
                      <a:pt x="1569" y="1125"/>
                    </a:lnTo>
                    <a:lnTo>
                      <a:pt x="1567" y="1125"/>
                    </a:lnTo>
                    <a:lnTo>
                      <a:pt x="1567" y="1127"/>
                    </a:lnTo>
                    <a:lnTo>
                      <a:pt x="1565" y="1127"/>
                    </a:lnTo>
                    <a:lnTo>
                      <a:pt x="1565" y="1129"/>
                    </a:lnTo>
                    <a:lnTo>
                      <a:pt x="1562" y="1129"/>
                    </a:lnTo>
                    <a:lnTo>
                      <a:pt x="1562" y="1130"/>
                    </a:lnTo>
                    <a:lnTo>
                      <a:pt x="1560" y="1130"/>
                    </a:lnTo>
                    <a:lnTo>
                      <a:pt x="1560" y="1132"/>
                    </a:lnTo>
                    <a:lnTo>
                      <a:pt x="1559" y="1132"/>
                    </a:lnTo>
                    <a:lnTo>
                      <a:pt x="1559" y="1134"/>
                    </a:lnTo>
                    <a:lnTo>
                      <a:pt x="1557" y="1134"/>
                    </a:lnTo>
                    <a:lnTo>
                      <a:pt x="1557" y="1135"/>
                    </a:lnTo>
                    <a:lnTo>
                      <a:pt x="1554" y="1135"/>
                    </a:lnTo>
                    <a:lnTo>
                      <a:pt x="1554" y="1137"/>
                    </a:lnTo>
                    <a:lnTo>
                      <a:pt x="1552" y="1137"/>
                    </a:lnTo>
                    <a:lnTo>
                      <a:pt x="1552" y="1139"/>
                    </a:lnTo>
                    <a:lnTo>
                      <a:pt x="1550" y="1139"/>
                    </a:lnTo>
                    <a:lnTo>
                      <a:pt x="1550" y="1140"/>
                    </a:lnTo>
                    <a:lnTo>
                      <a:pt x="1549" y="1140"/>
                    </a:lnTo>
                    <a:lnTo>
                      <a:pt x="1549" y="1142"/>
                    </a:lnTo>
                    <a:lnTo>
                      <a:pt x="1545" y="1142"/>
                    </a:lnTo>
                    <a:lnTo>
                      <a:pt x="1545" y="1144"/>
                    </a:lnTo>
                    <a:lnTo>
                      <a:pt x="1544" y="1144"/>
                    </a:lnTo>
                    <a:lnTo>
                      <a:pt x="1544" y="1145"/>
                    </a:lnTo>
                    <a:lnTo>
                      <a:pt x="1542" y="1145"/>
                    </a:lnTo>
                    <a:lnTo>
                      <a:pt x="1542" y="1147"/>
                    </a:lnTo>
                    <a:lnTo>
                      <a:pt x="1540" y="1147"/>
                    </a:lnTo>
                    <a:lnTo>
                      <a:pt x="1540" y="1149"/>
                    </a:lnTo>
                    <a:lnTo>
                      <a:pt x="1537" y="1149"/>
                    </a:lnTo>
                    <a:lnTo>
                      <a:pt x="1537" y="1150"/>
                    </a:lnTo>
                    <a:lnTo>
                      <a:pt x="1535" y="1150"/>
                    </a:lnTo>
                    <a:lnTo>
                      <a:pt x="1535" y="1152"/>
                    </a:lnTo>
                    <a:lnTo>
                      <a:pt x="1534" y="1152"/>
                    </a:lnTo>
                    <a:lnTo>
                      <a:pt x="1534" y="1154"/>
                    </a:lnTo>
                    <a:lnTo>
                      <a:pt x="1532" y="1154"/>
                    </a:lnTo>
                    <a:lnTo>
                      <a:pt x="1532" y="1155"/>
                    </a:lnTo>
                    <a:lnTo>
                      <a:pt x="1530" y="1155"/>
                    </a:lnTo>
                    <a:lnTo>
                      <a:pt x="1530" y="1157"/>
                    </a:lnTo>
                    <a:lnTo>
                      <a:pt x="1527" y="1157"/>
                    </a:lnTo>
                    <a:lnTo>
                      <a:pt x="1527" y="1159"/>
                    </a:lnTo>
                    <a:lnTo>
                      <a:pt x="1525" y="1159"/>
                    </a:lnTo>
                    <a:lnTo>
                      <a:pt x="1525" y="1160"/>
                    </a:lnTo>
                    <a:lnTo>
                      <a:pt x="1524" y="1160"/>
                    </a:lnTo>
                    <a:lnTo>
                      <a:pt x="1524" y="1162"/>
                    </a:lnTo>
                    <a:lnTo>
                      <a:pt x="1522" y="1162"/>
                    </a:lnTo>
                    <a:lnTo>
                      <a:pt x="1522" y="1164"/>
                    </a:lnTo>
                    <a:lnTo>
                      <a:pt x="1520" y="1164"/>
                    </a:lnTo>
                    <a:lnTo>
                      <a:pt x="1520" y="1165"/>
                    </a:lnTo>
                    <a:lnTo>
                      <a:pt x="1517" y="1165"/>
                    </a:lnTo>
                    <a:lnTo>
                      <a:pt x="1517" y="1167"/>
                    </a:lnTo>
                    <a:lnTo>
                      <a:pt x="1515" y="1167"/>
                    </a:lnTo>
                    <a:lnTo>
                      <a:pt x="1515" y="1169"/>
                    </a:lnTo>
                    <a:lnTo>
                      <a:pt x="1514" y="1169"/>
                    </a:lnTo>
                    <a:lnTo>
                      <a:pt x="1514" y="1170"/>
                    </a:lnTo>
                    <a:lnTo>
                      <a:pt x="1512" y="1170"/>
                    </a:lnTo>
                    <a:lnTo>
                      <a:pt x="1512" y="1172"/>
                    </a:lnTo>
                    <a:lnTo>
                      <a:pt x="1510" y="1172"/>
                    </a:lnTo>
                    <a:lnTo>
                      <a:pt x="1510" y="1174"/>
                    </a:lnTo>
                    <a:lnTo>
                      <a:pt x="1507" y="1174"/>
                    </a:lnTo>
                    <a:close/>
                    <a:moveTo>
                      <a:pt x="1594" y="1102"/>
                    </a:moveTo>
                    <a:lnTo>
                      <a:pt x="1595" y="1102"/>
                    </a:lnTo>
                    <a:lnTo>
                      <a:pt x="1595" y="1104"/>
                    </a:lnTo>
                    <a:lnTo>
                      <a:pt x="1594" y="1104"/>
                    </a:lnTo>
                    <a:lnTo>
                      <a:pt x="1594" y="1102"/>
                    </a:lnTo>
                    <a:close/>
                    <a:moveTo>
                      <a:pt x="805" y="1089"/>
                    </a:moveTo>
                    <a:lnTo>
                      <a:pt x="805" y="1085"/>
                    </a:lnTo>
                    <a:lnTo>
                      <a:pt x="807" y="1085"/>
                    </a:lnTo>
                    <a:lnTo>
                      <a:pt x="807" y="1084"/>
                    </a:lnTo>
                    <a:lnTo>
                      <a:pt x="809" y="1084"/>
                    </a:lnTo>
                    <a:lnTo>
                      <a:pt x="809" y="1082"/>
                    </a:lnTo>
                    <a:lnTo>
                      <a:pt x="810" y="1082"/>
                    </a:lnTo>
                    <a:lnTo>
                      <a:pt x="810" y="1080"/>
                    </a:lnTo>
                    <a:lnTo>
                      <a:pt x="812" y="1080"/>
                    </a:lnTo>
                    <a:lnTo>
                      <a:pt x="812" y="1079"/>
                    </a:lnTo>
                    <a:lnTo>
                      <a:pt x="814" y="1079"/>
                    </a:lnTo>
                    <a:lnTo>
                      <a:pt x="814" y="1077"/>
                    </a:lnTo>
                    <a:lnTo>
                      <a:pt x="815" y="1077"/>
                    </a:lnTo>
                    <a:lnTo>
                      <a:pt x="815" y="1075"/>
                    </a:lnTo>
                    <a:lnTo>
                      <a:pt x="817" y="1075"/>
                    </a:lnTo>
                    <a:lnTo>
                      <a:pt x="817" y="1074"/>
                    </a:lnTo>
                    <a:lnTo>
                      <a:pt x="819" y="1074"/>
                    </a:lnTo>
                    <a:lnTo>
                      <a:pt x="819" y="1072"/>
                    </a:lnTo>
                    <a:lnTo>
                      <a:pt x="820" y="1072"/>
                    </a:lnTo>
                    <a:lnTo>
                      <a:pt x="820" y="1069"/>
                    </a:lnTo>
                    <a:lnTo>
                      <a:pt x="822" y="1069"/>
                    </a:lnTo>
                    <a:lnTo>
                      <a:pt x="822" y="1067"/>
                    </a:lnTo>
                    <a:lnTo>
                      <a:pt x="824" y="1067"/>
                    </a:lnTo>
                    <a:lnTo>
                      <a:pt x="824" y="1065"/>
                    </a:lnTo>
                    <a:lnTo>
                      <a:pt x="825" y="1065"/>
                    </a:lnTo>
                    <a:lnTo>
                      <a:pt x="825" y="1064"/>
                    </a:lnTo>
                    <a:lnTo>
                      <a:pt x="827" y="1064"/>
                    </a:lnTo>
                    <a:lnTo>
                      <a:pt x="827" y="1062"/>
                    </a:lnTo>
                    <a:lnTo>
                      <a:pt x="829" y="1062"/>
                    </a:lnTo>
                    <a:lnTo>
                      <a:pt x="829" y="1060"/>
                    </a:lnTo>
                    <a:lnTo>
                      <a:pt x="830" y="1060"/>
                    </a:lnTo>
                    <a:lnTo>
                      <a:pt x="830" y="1059"/>
                    </a:lnTo>
                    <a:lnTo>
                      <a:pt x="832" y="1059"/>
                    </a:lnTo>
                    <a:lnTo>
                      <a:pt x="832" y="1057"/>
                    </a:lnTo>
                    <a:lnTo>
                      <a:pt x="834" y="1057"/>
                    </a:lnTo>
                    <a:lnTo>
                      <a:pt x="834" y="1055"/>
                    </a:lnTo>
                    <a:lnTo>
                      <a:pt x="835" y="1055"/>
                    </a:lnTo>
                    <a:lnTo>
                      <a:pt x="835" y="1054"/>
                    </a:lnTo>
                    <a:lnTo>
                      <a:pt x="837" y="1054"/>
                    </a:lnTo>
                    <a:lnTo>
                      <a:pt x="837" y="1052"/>
                    </a:lnTo>
                    <a:lnTo>
                      <a:pt x="839" y="1052"/>
                    </a:lnTo>
                    <a:lnTo>
                      <a:pt x="839" y="1049"/>
                    </a:lnTo>
                    <a:lnTo>
                      <a:pt x="840" y="1049"/>
                    </a:lnTo>
                    <a:lnTo>
                      <a:pt x="840" y="1047"/>
                    </a:lnTo>
                    <a:lnTo>
                      <a:pt x="842" y="1047"/>
                    </a:lnTo>
                    <a:lnTo>
                      <a:pt x="842" y="1045"/>
                    </a:lnTo>
                    <a:lnTo>
                      <a:pt x="844" y="1045"/>
                    </a:lnTo>
                    <a:lnTo>
                      <a:pt x="844" y="1044"/>
                    </a:lnTo>
                    <a:lnTo>
                      <a:pt x="845" y="1044"/>
                    </a:lnTo>
                    <a:lnTo>
                      <a:pt x="845" y="1042"/>
                    </a:lnTo>
                    <a:lnTo>
                      <a:pt x="847" y="1042"/>
                    </a:lnTo>
                    <a:lnTo>
                      <a:pt x="847" y="1040"/>
                    </a:lnTo>
                    <a:lnTo>
                      <a:pt x="849" y="1040"/>
                    </a:lnTo>
                    <a:lnTo>
                      <a:pt x="849" y="1039"/>
                    </a:lnTo>
                    <a:lnTo>
                      <a:pt x="850" y="1039"/>
                    </a:lnTo>
                    <a:lnTo>
                      <a:pt x="850" y="1037"/>
                    </a:lnTo>
                    <a:lnTo>
                      <a:pt x="852" y="1037"/>
                    </a:lnTo>
                    <a:lnTo>
                      <a:pt x="852" y="1035"/>
                    </a:lnTo>
                    <a:lnTo>
                      <a:pt x="854" y="1035"/>
                    </a:lnTo>
                    <a:lnTo>
                      <a:pt x="854" y="1034"/>
                    </a:lnTo>
                    <a:lnTo>
                      <a:pt x="855" y="1034"/>
                    </a:lnTo>
                    <a:lnTo>
                      <a:pt x="855" y="1032"/>
                    </a:lnTo>
                    <a:lnTo>
                      <a:pt x="857" y="1032"/>
                    </a:lnTo>
                    <a:lnTo>
                      <a:pt x="857" y="1029"/>
                    </a:lnTo>
                    <a:lnTo>
                      <a:pt x="859" y="1029"/>
                    </a:lnTo>
                    <a:lnTo>
                      <a:pt x="859" y="1027"/>
                    </a:lnTo>
                    <a:lnTo>
                      <a:pt x="860" y="1027"/>
                    </a:lnTo>
                    <a:lnTo>
                      <a:pt x="860" y="1025"/>
                    </a:lnTo>
                    <a:lnTo>
                      <a:pt x="862" y="1025"/>
                    </a:lnTo>
                    <a:lnTo>
                      <a:pt x="862" y="1024"/>
                    </a:lnTo>
                    <a:lnTo>
                      <a:pt x="864" y="1024"/>
                    </a:lnTo>
                    <a:lnTo>
                      <a:pt x="864" y="1022"/>
                    </a:lnTo>
                    <a:lnTo>
                      <a:pt x="865" y="1022"/>
                    </a:lnTo>
                    <a:lnTo>
                      <a:pt x="865" y="1020"/>
                    </a:lnTo>
                    <a:lnTo>
                      <a:pt x="867" y="1020"/>
                    </a:lnTo>
                    <a:lnTo>
                      <a:pt x="867" y="1019"/>
                    </a:lnTo>
                    <a:lnTo>
                      <a:pt x="869" y="1019"/>
                    </a:lnTo>
                    <a:lnTo>
                      <a:pt x="869" y="1017"/>
                    </a:lnTo>
                    <a:lnTo>
                      <a:pt x="870" y="1017"/>
                    </a:lnTo>
                    <a:lnTo>
                      <a:pt x="870" y="1015"/>
                    </a:lnTo>
                    <a:lnTo>
                      <a:pt x="872" y="1015"/>
                    </a:lnTo>
                    <a:lnTo>
                      <a:pt x="872" y="1014"/>
                    </a:lnTo>
                    <a:lnTo>
                      <a:pt x="874" y="1014"/>
                    </a:lnTo>
                    <a:lnTo>
                      <a:pt x="874" y="1012"/>
                    </a:lnTo>
                    <a:lnTo>
                      <a:pt x="875" y="1012"/>
                    </a:lnTo>
                    <a:lnTo>
                      <a:pt x="875" y="1010"/>
                    </a:lnTo>
                    <a:lnTo>
                      <a:pt x="877" y="1010"/>
                    </a:lnTo>
                    <a:lnTo>
                      <a:pt x="877" y="1007"/>
                    </a:lnTo>
                    <a:lnTo>
                      <a:pt x="879" y="1007"/>
                    </a:lnTo>
                    <a:lnTo>
                      <a:pt x="879" y="1005"/>
                    </a:lnTo>
                    <a:lnTo>
                      <a:pt x="880" y="1005"/>
                    </a:lnTo>
                    <a:lnTo>
                      <a:pt x="880" y="1004"/>
                    </a:lnTo>
                    <a:lnTo>
                      <a:pt x="882" y="1004"/>
                    </a:lnTo>
                    <a:lnTo>
                      <a:pt x="882" y="1002"/>
                    </a:lnTo>
                    <a:lnTo>
                      <a:pt x="884" y="1002"/>
                    </a:lnTo>
                    <a:lnTo>
                      <a:pt x="884" y="1000"/>
                    </a:lnTo>
                    <a:lnTo>
                      <a:pt x="885" y="1000"/>
                    </a:lnTo>
                    <a:lnTo>
                      <a:pt x="885" y="999"/>
                    </a:lnTo>
                    <a:lnTo>
                      <a:pt x="887" y="999"/>
                    </a:lnTo>
                    <a:lnTo>
                      <a:pt x="887" y="997"/>
                    </a:lnTo>
                    <a:lnTo>
                      <a:pt x="889" y="997"/>
                    </a:lnTo>
                    <a:lnTo>
                      <a:pt x="889" y="995"/>
                    </a:lnTo>
                    <a:lnTo>
                      <a:pt x="890" y="995"/>
                    </a:lnTo>
                    <a:lnTo>
                      <a:pt x="890" y="994"/>
                    </a:lnTo>
                    <a:lnTo>
                      <a:pt x="892" y="994"/>
                    </a:lnTo>
                    <a:lnTo>
                      <a:pt x="892" y="992"/>
                    </a:lnTo>
                    <a:lnTo>
                      <a:pt x="894" y="992"/>
                    </a:lnTo>
                    <a:lnTo>
                      <a:pt x="894" y="990"/>
                    </a:lnTo>
                    <a:lnTo>
                      <a:pt x="895" y="990"/>
                    </a:lnTo>
                    <a:lnTo>
                      <a:pt x="895" y="989"/>
                    </a:lnTo>
                    <a:lnTo>
                      <a:pt x="897" y="989"/>
                    </a:lnTo>
                    <a:lnTo>
                      <a:pt x="897" y="987"/>
                    </a:lnTo>
                    <a:lnTo>
                      <a:pt x="899" y="987"/>
                    </a:lnTo>
                    <a:lnTo>
                      <a:pt x="899" y="985"/>
                    </a:lnTo>
                    <a:lnTo>
                      <a:pt x="900" y="985"/>
                    </a:lnTo>
                    <a:lnTo>
                      <a:pt x="900" y="984"/>
                    </a:lnTo>
                    <a:lnTo>
                      <a:pt x="902" y="984"/>
                    </a:lnTo>
                    <a:lnTo>
                      <a:pt x="902" y="982"/>
                    </a:lnTo>
                    <a:lnTo>
                      <a:pt x="904" y="982"/>
                    </a:lnTo>
                    <a:lnTo>
                      <a:pt x="904" y="980"/>
                    </a:lnTo>
                    <a:lnTo>
                      <a:pt x="905" y="980"/>
                    </a:lnTo>
                    <a:lnTo>
                      <a:pt x="905" y="979"/>
                    </a:lnTo>
                    <a:lnTo>
                      <a:pt x="907" y="979"/>
                    </a:lnTo>
                    <a:lnTo>
                      <a:pt x="907" y="982"/>
                    </a:lnTo>
                    <a:lnTo>
                      <a:pt x="905" y="982"/>
                    </a:lnTo>
                    <a:lnTo>
                      <a:pt x="905" y="984"/>
                    </a:lnTo>
                    <a:lnTo>
                      <a:pt x="904" y="984"/>
                    </a:lnTo>
                    <a:lnTo>
                      <a:pt x="904" y="985"/>
                    </a:lnTo>
                    <a:lnTo>
                      <a:pt x="902" y="985"/>
                    </a:lnTo>
                    <a:lnTo>
                      <a:pt x="902" y="987"/>
                    </a:lnTo>
                    <a:lnTo>
                      <a:pt x="900" y="987"/>
                    </a:lnTo>
                    <a:lnTo>
                      <a:pt x="900" y="989"/>
                    </a:lnTo>
                    <a:lnTo>
                      <a:pt x="899" y="989"/>
                    </a:lnTo>
                    <a:lnTo>
                      <a:pt x="899" y="990"/>
                    </a:lnTo>
                    <a:lnTo>
                      <a:pt x="897" y="990"/>
                    </a:lnTo>
                    <a:lnTo>
                      <a:pt x="897" y="992"/>
                    </a:lnTo>
                    <a:lnTo>
                      <a:pt x="895" y="992"/>
                    </a:lnTo>
                    <a:lnTo>
                      <a:pt x="895" y="994"/>
                    </a:lnTo>
                    <a:lnTo>
                      <a:pt x="894" y="994"/>
                    </a:lnTo>
                    <a:lnTo>
                      <a:pt x="894" y="995"/>
                    </a:lnTo>
                    <a:lnTo>
                      <a:pt x="892" y="995"/>
                    </a:lnTo>
                    <a:lnTo>
                      <a:pt x="892" y="997"/>
                    </a:lnTo>
                    <a:lnTo>
                      <a:pt x="890" y="997"/>
                    </a:lnTo>
                    <a:lnTo>
                      <a:pt x="890" y="999"/>
                    </a:lnTo>
                    <a:lnTo>
                      <a:pt x="889" y="999"/>
                    </a:lnTo>
                    <a:lnTo>
                      <a:pt x="889" y="1000"/>
                    </a:lnTo>
                    <a:lnTo>
                      <a:pt x="887" y="1000"/>
                    </a:lnTo>
                    <a:lnTo>
                      <a:pt x="887" y="1002"/>
                    </a:lnTo>
                    <a:lnTo>
                      <a:pt x="885" y="1002"/>
                    </a:lnTo>
                    <a:lnTo>
                      <a:pt x="885" y="1004"/>
                    </a:lnTo>
                    <a:lnTo>
                      <a:pt x="884" y="1004"/>
                    </a:lnTo>
                    <a:lnTo>
                      <a:pt x="884" y="1005"/>
                    </a:lnTo>
                    <a:lnTo>
                      <a:pt x="882" y="1005"/>
                    </a:lnTo>
                    <a:lnTo>
                      <a:pt x="882" y="1007"/>
                    </a:lnTo>
                    <a:lnTo>
                      <a:pt x="880" y="1007"/>
                    </a:lnTo>
                    <a:lnTo>
                      <a:pt x="880" y="1009"/>
                    </a:lnTo>
                    <a:lnTo>
                      <a:pt x="879" y="1009"/>
                    </a:lnTo>
                    <a:lnTo>
                      <a:pt x="879" y="1012"/>
                    </a:lnTo>
                    <a:lnTo>
                      <a:pt x="877" y="1012"/>
                    </a:lnTo>
                    <a:lnTo>
                      <a:pt x="877" y="1014"/>
                    </a:lnTo>
                    <a:lnTo>
                      <a:pt x="875" y="1014"/>
                    </a:lnTo>
                    <a:lnTo>
                      <a:pt x="875" y="1015"/>
                    </a:lnTo>
                    <a:lnTo>
                      <a:pt x="874" y="1015"/>
                    </a:lnTo>
                    <a:lnTo>
                      <a:pt x="874" y="1017"/>
                    </a:lnTo>
                    <a:lnTo>
                      <a:pt x="872" y="1017"/>
                    </a:lnTo>
                    <a:lnTo>
                      <a:pt x="872" y="1019"/>
                    </a:lnTo>
                    <a:lnTo>
                      <a:pt x="870" y="1019"/>
                    </a:lnTo>
                    <a:lnTo>
                      <a:pt x="870" y="1020"/>
                    </a:lnTo>
                    <a:lnTo>
                      <a:pt x="869" y="1020"/>
                    </a:lnTo>
                    <a:lnTo>
                      <a:pt x="869" y="1022"/>
                    </a:lnTo>
                    <a:lnTo>
                      <a:pt x="867" y="1022"/>
                    </a:lnTo>
                    <a:lnTo>
                      <a:pt x="867" y="1024"/>
                    </a:lnTo>
                    <a:lnTo>
                      <a:pt x="865" y="1024"/>
                    </a:lnTo>
                    <a:lnTo>
                      <a:pt x="865" y="1025"/>
                    </a:lnTo>
                    <a:lnTo>
                      <a:pt x="864" y="1025"/>
                    </a:lnTo>
                    <a:lnTo>
                      <a:pt x="864" y="1027"/>
                    </a:lnTo>
                    <a:lnTo>
                      <a:pt x="862" y="1027"/>
                    </a:lnTo>
                    <a:lnTo>
                      <a:pt x="862" y="1029"/>
                    </a:lnTo>
                    <a:lnTo>
                      <a:pt x="860" y="1029"/>
                    </a:lnTo>
                    <a:lnTo>
                      <a:pt x="860" y="1030"/>
                    </a:lnTo>
                    <a:lnTo>
                      <a:pt x="859" y="1030"/>
                    </a:lnTo>
                    <a:lnTo>
                      <a:pt x="859" y="1034"/>
                    </a:lnTo>
                    <a:lnTo>
                      <a:pt x="857" y="1034"/>
                    </a:lnTo>
                    <a:lnTo>
                      <a:pt x="857" y="1035"/>
                    </a:lnTo>
                    <a:lnTo>
                      <a:pt x="855" y="1035"/>
                    </a:lnTo>
                    <a:lnTo>
                      <a:pt x="855" y="1037"/>
                    </a:lnTo>
                    <a:lnTo>
                      <a:pt x="854" y="1037"/>
                    </a:lnTo>
                    <a:lnTo>
                      <a:pt x="854" y="1039"/>
                    </a:lnTo>
                    <a:lnTo>
                      <a:pt x="852" y="1039"/>
                    </a:lnTo>
                    <a:lnTo>
                      <a:pt x="852" y="1040"/>
                    </a:lnTo>
                    <a:lnTo>
                      <a:pt x="850" y="1040"/>
                    </a:lnTo>
                    <a:lnTo>
                      <a:pt x="850" y="1042"/>
                    </a:lnTo>
                    <a:lnTo>
                      <a:pt x="849" y="1042"/>
                    </a:lnTo>
                    <a:lnTo>
                      <a:pt x="849" y="1044"/>
                    </a:lnTo>
                    <a:lnTo>
                      <a:pt x="847" y="1044"/>
                    </a:lnTo>
                    <a:lnTo>
                      <a:pt x="847" y="1045"/>
                    </a:lnTo>
                    <a:lnTo>
                      <a:pt x="845" y="1045"/>
                    </a:lnTo>
                    <a:lnTo>
                      <a:pt x="845" y="1047"/>
                    </a:lnTo>
                    <a:lnTo>
                      <a:pt x="844" y="1047"/>
                    </a:lnTo>
                    <a:lnTo>
                      <a:pt x="844" y="1049"/>
                    </a:lnTo>
                    <a:lnTo>
                      <a:pt x="842" y="1049"/>
                    </a:lnTo>
                    <a:lnTo>
                      <a:pt x="842" y="1050"/>
                    </a:lnTo>
                    <a:lnTo>
                      <a:pt x="840" y="1050"/>
                    </a:lnTo>
                    <a:lnTo>
                      <a:pt x="840" y="1054"/>
                    </a:lnTo>
                    <a:lnTo>
                      <a:pt x="839" y="1054"/>
                    </a:lnTo>
                    <a:lnTo>
                      <a:pt x="839" y="1055"/>
                    </a:lnTo>
                    <a:lnTo>
                      <a:pt x="837" y="1055"/>
                    </a:lnTo>
                    <a:lnTo>
                      <a:pt x="837" y="1057"/>
                    </a:lnTo>
                    <a:lnTo>
                      <a:pt x="835" y="1057"/>
                    </a:lnTo>
                    <a:lnTo>
                      <a:pt x="835" y="1059"/>
                    </a:lnTo>
                    <a:lnTo>
                      <a:pt x="834" y="1059"/>
                    </a:lnTo>
                    <a:lnTo>
                      <a:pt x="834" y="1060"/>
                    </a:lnTo>
                    <a:lnTo>
                      <a:pt x="832" y="1060"/>
                    </a:lnTo>
                    <a:lnTo>
                      <a:pt x="832" y="1062"/>
                    </a:lnTo>
                    <a:lnTo>
                      <a:pt x="830" y="1062"/>
                    </a:lnTo>
                    <a:lnTo>
                      <a:pt x="830" y="1064"/>
                    </a:lnTo>
                    <a:lnTo>
                      <a:pt x="829" y="1064"/>
                    </a:lnTo>
                    <a:lnTo>
                      <a:pt x="829" y="1065"/>
                    </a:lnTo>
                    <a:lnTo>
                      <a:pt x="827" y="1065"/>
                    </a:lnTo>
                    <a:lnTo>
                      <a:pt x="827" y="1067"/>
                    </a:lnTo>
                    <a:lnTo>
                      <a:pt x="825" y="1067"/>
                    </a:lnTo>
                    <a:lnTo>
                      <a:pt x="825" y="1069"/>
                    </a:lnTo>
                    <a:lnTo>
                      <a:pt x="824" y="1069"/>
                    </a:lnTo>
                    <a:lnTo>
                      <a:pt x="824" y="1070"/>
                    </a:lnTo>
                    <a:lnTo>
                      <a:pt x="822" y="1070"/>
                    </a:lnTo>
                    <a:lnTo>
                      <a:pt x="822" y="1074"/>
                    </a:lnTo>
                    <a:lnTo>
                      <a:pt x="820" y="1074"/>
                    </a:lnTo>
                    <a:lnTo>
                      <a:pt x="820" y="1075"/>
                    </a:lnTo>
                    <a:lnTo>
                      <a:pt x="819" y="1075"/>
                    </a:lnTo>
                    <a:lnTo>
                      <a:pt x="819" y="1077"/>
                    </a:lnTo>
                    <a:lnTo>
                      <a:pt x="817" y="1077"/>
                    </a:lnTo>
                    <a:lnTo>
                      <a:pt x="817" y="1079"/>
                    </a:lnTo>
                    <a:lnTo>
                      <a:pt x="815" y="1079"/>
                    </a:lnTo>
                    <a:lnTo>
                      <a:pt x="815" y="1080"/>
                    </a:lnTo>
                    <a:lnTo>
                      <a:pt x="814" y="1080"/>
                    </a:lnTo>
                    <a:lnTo>
                      <a:pt x="814" y="1082"/>
                    </a:lnTo>
                    <a:lnTo>
                      <a:pt x="812" y="1082"/>
                    </a:lnTo>
                    <a:lnTo>
                      <a:pt x="812" y="1084"/>
                    </a:lnTo>
                    <a:lnTo>
                      <a:pt x="810" y="1084"/>
                    </a:lnTo>
                    <a:lnTo>
                      <a:pt x="810" y="1085"/>
                    </a:lnTo>
                    <a:lnTo>
                      <a:pt x="809" y="1085"/>
                    </a:lnTo>
                    <a:lnTo>
                      <a:pt x="809" y="1087"/>
                    </a:lnTo>
                    <a:lnTo>
                      <a:pt x="807" y="1087"/>
                    </a:lnTo>
                    <a:lnTo>
                      <a:pt x="807" y="1089"/>
                    </a:lnTo>
                    <a:lnTo>
                      <a:pt x="805" y="1089"/>
                    </a:lnTo>
                    <a:close/>
                    <a:moveTo>
                      <a:pt x="1540" y="470"/>
                    </a:moveTo>
                    <a:lnTo>
                      <a:pt x="1542" y="470"/>
                    </a:lnTo>
                    <a:lnTo>
                      <a:pt x="1542" y="472"/>
                    </a:lnTo>
                    <a:lnTo>
                      <a:pt x="1540" y="472"/>
                    </a:lnTo>
                    <a:lnTo>
                      <a:pt x="1540" y="470"/>
                    </a:lnTo>
                    <a:close/>
                    <a:moveTo>
                      <a:pt x="1542" y="470"/>
                    </a:moveTo>
                    <a:lnTo>
                      <a:pt x="1542" y="469"/>
                    </a:lnTo>
                    <a:lnTo>
                      <a:pt x="1544" y="469"/>
                    </a:lnTo>
                    <a:lnTo>
                      <a:pt x="1544" y="467"/>
                    </a:lnTo>
                    <a:lnTo>
                      <a:pt x="1547" y="467"/>
                    </a:lnTo>
                    <a:lnTo>
                      <a:pt x="1547" y="465"/>
                    </a:lnTo>
                    <a:lnTo>
                      <a:pt x="1550" y="465"/>
                    </a:lnTo>
                    <a:lnTo>
                      <a:pt x="1550" y="467"/>
                    </a:lnTo>
                    <a:lnTo>
                      <a:pt x="1549" y="467"/>
                    </a:lnTo>
                    <a:lnTo>
                      <a:pt x="1549" y="469"/>
                    </a:lnTo>
                    <a:lnTo>
                      <a:pt x="1545" y="469"/>
                    </a:lnTo>
                    <a:lnTo>
                      <a:pt x="1545" y="470"/>
                    </a:lnTo>
                    <a:lnTo>
                      <a:pt x="1542" y="470"/>
                    </a:lnTo>
                    <a:close/>
                    <a:moveTo>
                      <a:pt x="1550" y="465"/>
                    </a:moveTo>
                    <a:lnTo>
                      <a:pt x="1550" y="464"/>
                    </a:lnTo>
                    <a:lnTo>
                      <a:pt x="1552" y="464"/>
                    </a:lnTo>
                    <a:lnTo>
                      <a:pt x="1552" y="462"/>
                    </a:lnTo>
                    <a:lnTo>
                      <a:pt x="1555" y="462"/>
                    </a:lnTo>
                    <a:lnTo>
                      <a:pt x="1555" y="460"/>
                    </a:lnTo>
                    <a:lnTo>
                      <a:pt x="1559" y="460"/>
                    </a:lnTo>
                    <a:lnTo>
                      <a:pt x="1559" y="462"/>
                    </a:lnTo>
                    <a:lnTo>
                      <a:pt x="1557" y="462"/>
                    </a:lnTo>
                    <a:lnTo>
                      <a:pt x="1557" y="464"/>
                    </a:lnTo>
                    <a:lnTo>
                      <a:pt x="1554" y="464"/>
                    </a:lnTo>
                    <a:lnTo>
                      <a:pt x="1554" y="465"/>
                    </a:lnTo>
                    <a:lnTo>
                      <a:pt x="1550" y="465"/>
                    </a:lnTo>
                    <a:close/>
                    <a:moveTo>
                      <a:pt x="1559" y="460"/>
                    </a:moveTo>
                    <a:lnTo>
                      <a:pt x="1559" y="459"/>
                    </a:lnTo>
                    <a:lnTo>
                      <a:pt x="1560" y="459"/>
                    </a:lnTo>
                    <a:lnTo>
                      <a:pt x="1560" y="457"/>
                    </a:lnTo>
                    <a:lnTo>
                      <a:pt x="1564" y="457"/>
                    </a:lnTo>
                    <a:lnTo>
                      <a:pt x="1564" y="455"/>
                    </a:lnTo>
                    <a:lnTo>
                      <a:pt x="1565" y="455"/>
                    </a:lnTo>
                    <a:lnTo>
                      <a:pt x="1565" y="454"/>
                    </a:lnTo>
                    <a:lnTo>
                      <a:pt x="1569" y="454"/>
                    </a:lnTo>
                    <a:lnTo>
                      <a:pt x="1569" y="452"/>
                    </a:lnTo>
                    <a:lnTo>
                      <a:pt x="1572" y="452"/>
                    </a:lnTo>
                    <a:lnTo>
                      <a:pt x="1572" y="450"/>
                    </a:lnTo>
                    <a:lnTo>
                      <a:pt x="1575" y="450"/>
                    </a:lnTo>
                    <a:lnTo>
                      <a:pt x="1575" y="449"/>
                    </a:lnTo>
                    <a:lnTo>
                      <a:pt x="1577" y="449"/>
                    </a:lnTo>
                    <a:lnTo>
                      <a:pt x="1577" y="447"/>
                    </a:lnTo>
                    <a:lnTo>
                      <a:pt x="1580" y="447"/>
                    </a:lnTo>
                    <a:lnTo>
                      <a:pt x="1580" y="445"/>
                    </a:lnTo>
                    <a:lnTo>
                      <a:pt x="1584" y="445"/>
                    </a:lnTo>
                    <a:lnTo>
                      <a:pt x="1584" y="444"/>
                    </a:lnTo>
                    <a:lnTo>
                      <a:pt x="1585" y="444"/>
                    </a:lnTo>
                    <a:lnTo>
                      <a:pt x="1585" y="442"/>
                    </a:lnTo>
                    <a:lnTo>
                      <a:pt x="1589" y="442"/>
                    </a:lnTo>
                    <a:lnTo>
                      <a:pt x="1589" y="440"/>
                    </a:lnTo>
                    <a:lnTo>
                      <a:pt x="1592" y="440"/>
                    </a:lnTo>
                    <a:lnTo>
                      <a:pt x="1592" y="439"/>
                    </a:lnTo>
                    <a:lnTo>
                      <a:pt x="1595" y="439"/>
                    </a:lnTo>
                    <a:lnTo>
                      <a:pt x="1595" y="437"/>
                    </a:lnTo>
                    <a:lnTo>
                      <a:pt x="1597" y="437"/>
                    </a:lnTo>
                    <a:lnTo>
                      <a:pt x="1597" y="435"/>
                    </a:lnTo>
                    <a:lnTo>
                      <a:pt x="1600" y="435"/>
                    </a:lnTo>
                    <a:lnTo>
                      <a:pt x="1600" y="434"/>
                    </a:lnTo>
                    <a:lnTo>
                      <a:pt x="1604" y="434"/>
                    </a:lnTo>
                    <a:lnTo>
                      <a:pt x="1604" y="432"/>
                    </a:lnTo>
                    <a:lnTo>
                      <a:pt x="1605" y="432"/>
                    </a:lnTo>
                    <a:lnTo>
                      <a:pt x="1605" y="430"/>
                    </a:lnTo>
                    <a:lnTo>
                      <a:pt x="1609" y="430"/>
                    </a:lnTo>
                    <a:lnTo>
                      <a:pt x="1609" y="429"/>
                    </a:lnTo>
                    <a:lnTo>
                      <a:pt x="1612" y="429"/>
                    </a:lnTo>
                    <a:lnTo>
                      <a:pt x="1612" y="427"/>
                    </a:lnTo>
                    <a:lnTo>
                      <a:pt x="1615" y="427"/>
                    </a:lnTo>
                    <a:lnTo>
                      <a:pt x="1615" y="425"/>
                    </a:lnTo>
                    <a:lnTo>
                      <a:pt x="1617" y="425"/>
                    </a:lnTo>
                    <a:lnTo>
                      <a:pt x="1617" y="424"/>
                    </a:lnTo>
                    <a:lnTo>
                      <a:pt x="1620" y="424"/>
                    </a:lnTo>
                    <a:lnTo>
                      <a:pt x="1620" y="422"/>
                    </a:lnTo>
                    <a:lnTo>
                      <a:pt x="1624" y="422"/>
                    </a:lnTo>
                    <a:lnTo>
                      <a:pt x="1624" y="420"/>
                    </a:lnTo>
                    <a:lnTo>
                      <a:pt x="1625" y="420"/>
                    </a:lnTo>
                    <a:lnTo>
                      <a:pt x="1625" y="419"/>
                    </a:lnTo>
                    <a:lnTo>
                      <a:pt x="1629" y="419"/>
                    </a:lnTo>
                    <a:lnTo>
                      <a:pt x="1629" y="417"/>
                    </a:lnTo>
                    <a:lnTo>
                      <a:pt x="1632" y="417"/>
                    </a:lnTo>
                    <a:lnTo>
                      <a:pt x="1632" y="415"/>
                    </a:lnTo>
                    <a:lnTo>
                      <a:pt x="1635" y="415"/>
                    </a:lnTo>
                    <a:lnTo>
                      <a:pt x="1635" y="414"/>
                    </a:lnTo>
                    <a:lnTo>
                      <a:pt x="1637" y="414"/>
                    </a:lnTo>
                    <a:lnTo>
                      <a:pt x="1637" y="412"/>
                    </a:lnTo>
                    <a:lnTo>
                      <a:pt x="1640" y="412"/>
                    </a:lnTo>
                    <a:lnTo>
                      <a:pt x="1640" y="410"/>
                    </a:lnTo>
                    <a:lnTo>
                      <a:pt x="1644" y="410"/>
                    </a:lnTo>
                    <a:lnTo>
                      <a:pt x="1644" y="409"/>
                    </a:lnTo>
                    <a:lnTo>
                      <a:pt x="1647" y="409"/>
                    </a:lnTo>
                    <a:lnTo>
                      <a:pt x="1647" y="407"/>
                    </a:lnTo>
                    <a:lnTo>
                      <a:pt x="1650" y="407"/>
                    </a:lnTo>
                    <a:lnTo>
                      <a:pt x="1650" y="405"/>
                    </a:lnTo>
                    <a:lnTo>
                      <a:pt x="1652" y="405"/>
                    </a:lnTo>
                    <a:lnTo>
                      <a:pt x="1652" y="404"/>
                    </a:lnTo>
                    <a:lnTo>
                      <a:pt x="1655" y="404"/>
                    </a:lnTo>
                    <a:lnTo>
                      <a:pt x="1655" y="402"/>
                    </a:lnTo>
                    <a:lnTo>
                      <a:pt x="1659" y="402"/>
                    </a:lnTo>
                    <a:lnTo>
                      <a:pt x="1659" y="400"/>
                    </a:lnTo>
                    <a:lnTo>
                      <a:pt x="1662" y="400"/>
                    </a:lnTo>
                    <a:lnTo>
                      <a:pt x="1662" y="399"/>
                    </a:lnTo>
                    <a:lnTo>
                      <a:pt x="1665" y="399"/>
                    </a:lnTo>
                    <a:lnTo>
                      <a:pt x="1665" y="397"/>
                    </a:lnTo>
                    <a:lnTo>
                      <a:pt x="1667" y="397"/>
                    </a:lnTo>
                    <a:lnTo>
                      <a:pt x="1667" y="395"/>
                    </a:lnTo>
                    <a:lnTo>
                      <a:pt x="1670" y="395"/>
                    </a:lnTo>
                    <a:lnTo>
                      <a:pt x="1670" y="394"/>
                    </a:lnTo>
                    <a:lnTo>
                      <a:pt x="1674" y="394"/>
                    </a:lnTo>
                    <a:lnTo>
                      <a:pt x="1674" y="392"/>
                    </a:lnTo>
                    <a:lnTo>
                      <a:pt x="1677" y="392"/>
                    </a:lnTo>
                    <a:lnTo>
                      <a:pt x="1677" y="390"/>
                    </a:lnTo>
                    <a:lnTo>
                      <a:pt x="1680" y="390"/>
                    </a:lnTo>
                    <a:lnTo>
                      <a:pt x="1680" y="389"/>
                    </a:lnTo>
                    <a:lnTo>
                      <a:pt x="1684" y="389"/>
                    </a:lnTo>
                    <a:lnTo>
                      <a:pt x="1684" y="387"/>
                    </a:lnTo>
                    <a:lnTo>
                      <a:pt x="1685" y="387"/>
                    </a:lnTo>
                    <a:lnTo>
                      <a:pt x="1685" y="385"/>
                    </a:lnTo>
                    <a:lnTo>
                      <a:pt x="1689" y="385"/>
                    </a:lnTo>
                    <a:lnTo>
                      <a:pt x="1689" y="384"/>
                    </a:lnTo>
                    <a:lnTo>
                      <a:pt x="1692" y="384"/>
                    </a:lnTo>
                    <a:lnTo>
                      <a:pt x="1692" y="382"/>
                    </a:lnTo>
                    <a:lnTo>
                      <a:pt x="1695" y="382"/>
                    </a:lnTo>
                    <a:lnTo>
                      <a:pt x="1695" y="380"/>
                    </a:lnTo>
                    <a:lnTo>
                      <a:pt x="1699" y="380"/>
                    </a:lnTo>
                    <a:lnTo>
                      <a:pt x="1699" y="379"/>
                    </a:lnTo>
                    <a:lnTo>
                      <a:pt x="1702" y="379"/>
                    </a:lnTo>
                    <a:lnTo>
                      <a:pt x="1702" y="377"/>
                    </a:lnTo>
                    <a:lnTo>
                      <a:pt x="1704" y="377"/>
                    </a:lnTo>
                    <a:lnTo>
                      <a:pt x="1704" y="375"/>
                    </a:lnTo>
                    <a:lnTo>
                      <a:pt x="1707" y="375"/>
                    </a:lnTo>
                    <a:lnTo>
                      <a:pt x="1707" y="374"/>
                    </a:lnTo>
                    <a:lnTo>
                      <a:pt x="1710" y="374"/>
                    </a:lnTo>
                    <a:lnTo>
                      <a:pt x="1710" y="372"/>
                    </a:lnTo>
                    <a:lnTo>
                      <a:pt x="1714" y="372"/>
                    </a:lnTo>
                    <a:lnTo>
                      <a:pt x="1714" y="370"/>
                    </a:lnTo>
                    <a:lnTo>
                      <a:pt x="1717" y="370"/>
                    </a:lnTo>
                    <a:lnTo>
                      <a:pt x="1717" y="369"/>
                    </a:lnTo>
                    <a:lnTo>
                      <a:pt x="1720" y="369"/>
                    </a:lnTo>
                    <a:lnTo>
                      <a:pt x="1720" y="367"/>
                    </a:lnTo>
                    <a:lnTo>
                      <a:pt x="1724" y="367"/>
                    </a:lnTo>
                    <a:lnTo>
                      <a:pt x="1724" y="365"/>
                    </a:lnTo>
                    <a:lnTo>
                      <a:pt x="1725" y="365"/>
                    </a:lnTo>
                    <a:lnTo>
                      <a:pt x="1725" y="364"/>
                    </a:lnTo>
                    <a:lnTo>
                      <a:pt x="1729" y="364"/>
                    </a:lnTo>
                    <a:lnTo>
                      <a:pt x="1729" y="362"/>
                    </a:lnTo>
                    <a:lnTo>
                      <a:pt x="1732" y="362"/>
                    </a:lnTo>
                    <a:lnTo>
                      <a:pt x="1732" y="360"/>
                    </a:lnTo>
                    <a:lnTo>
                      <a:pt x="1735" y="360"/>
                    </a:lnTo>
                    <a:lnTo>
                      <a:pt x="1735" y="359"/>
                    </a:lnTo>
                    <a:lnTo>
                      <a:pt x="1739" y="359"/>
                    </a:lnTo>
                    <a:lnTo>
                      <a:pt x="1739" y="357"/>
                    </a:lnTo>
                    <a:lnTo>
                      <a:pt x="1742" y="357"/>
                    </a:lnTo>
                    <a:lnTo>
                      <a:pt x="1742" y="355"/>
                    </a:lnTo>
                    <a:lnTo>
                      <a:pt x="1745" y="355"/>
                    </a:lnTo>
                    <a:lnTo>
                      <a:pt x="1745" y="354"/>
                    </a:lnTo>
                    <a:lnTo>
                      <a:pt x="1749" y="354"/>
                    </a:lnTo>
                    <a:lnTo>
                      <a:pt x="1749" y="352"/>
                    </a:lnTo>
                    <a:lnTo>
                      <a:pt x="1752" y="352"/>
                    </a:lnTo>
                    <a:lnTo>
                      <a:pt x="1752" y="350"/>
                    </a:lnTo>
                    <a:lnTo>
                      <a:pt x="1755" y="350"/>
                    </a:lnTo>
                    <a:lnTo>
                      <a:pt x="1755" y="349"/>
                    </a:lnTo>
                    <a:lnTo>
                      <a:pt x="1759" y="349"/>
                    </a:lnTo>
                    <a:lnTo>
                      <a:pt x="1759" y="347"/>
                    </a:lnTo>
                    <a:lnTo>
                      <a:pt x="1762" y="347"/>
                    </a:lnTo>
                    <a:lnTo>
                      <a:pt x="1762" y="345"/>
                    </a:lnTo>
                    <a:lnTo>
                      <a:pt x="1765" y="345"/>
                    </a:lnTo>
                    <a:lnTo>
                      <a:pt x="1765" y="344"/>
                    </a:lnTo>
                    <a:lnTo>
                      <a:pt x="1769" y="344"/>
                    </a:lnTo>
                    <a:lnTo>
                      <a:pt x="1769" y="342"/>
                    </a:lnTo>
                    <a:lnTo>
                      <a:pt x="1772" y="342"/>
                    </a:lnTo>
                    <a:lnTo>
                      <a:pt x="1772" y="340"/>
                    </a:lnTo>
                    <a:lnTo>
                      <a:pt x="1775" y="340"/>
                    </a:lnTo>
                    <a:lnTo>
                      <a:pt x="1775" y="339"/>
                    </a:lnTo>
                    <a:lnTo>
                      <a:pt x="1779" y="339"/>
                    </a:lnTo>
                    <a:lnTo>
                      <a:pt x="1779" y="337"/>
                    </a:lnTo>
                    <a:lnTo>
                      <a:pt x="1780" y="337"/>
                    </a:lnTo>
                    <a:lnTo>
                      <a:pt x="1780" y="335"/>
                    </a:lnTo>
                    <a:lnTo>
                      <a:pt x="1785" y="335"/>
                    </a:lnTo>
                    <a:lnTo>
                      <a:pt x="1785" y="334"/>
                    </a:lnTo>
                    <a:lnTo>
                      <a:pt x="1789" y="334"/>
                    </a:lnTo>
                    <a:lnTo>
                      <a:pt x="1789" y="332"/>
                    </a:lnTo>
                    <a:lnTo>
                      <a:pt x="1792" y="332"/>
                    </a:lnTo>
                    <a:lnTo>
                      <a:pt x="1792" y="330"/>
                    </a:lnTo>
                    <a:lnTo>
                      <a:pt x="1795" y="330"/>
                    </a:lnTo>
                    <a:lnTo>
                      <a:pt x="1795" y="329"/>
                    </a:lnTo>
                    <a:lnTo>
                      <a:pt x="1799" y="329"/>
                    </a:lnTo>
                    <a:lnTo>
                      <a:pt x="1799" y="327"/>
                    </a:lnTo>
                    <a:lnTo>
                      <a:pt x="1802" y="327"/>
                    </a:lnTo>
                    <a:lnTo>
                      <a:pt x="1802" y="325"/>
                    </a:lnTo>
                    <a:lnTo>
                      <a:pt x="1805" y="325"/>
                    </a:lnTo>
                    <a:lnTo>
                      <a:pt x="1805" y="324"/>
                    </a:lnTo>
                    <a:lnTo>
                      <a:pt x="1809" y="324"/>
                    </a:lnTo>
                    <a:lnTo>
                      <a:pt x="1809" y="322"/>
                    </a:lnTo>
                    <a:lnTo>
                      <a:pt x="1812" y="322"/>
                    </a:lnTo>
                    <a:lnTo>
                      <a:pt x="1812" y="320"/>
                    </a:lnTo>
                    <a:lnTo>
                      <a:pt x="1815" y="320"/>
                    </a:lnTo>
                    <a:lnTo>
                      <a:pt x="1815" y="319"/>
                    </a:lnTo>
                    <a:lnTo>
                      <a:pt x="1819" y="319"/>
                    </a:lnTo>
                    <a:lnTo>
                      <a:pt x="1819" y="317"/>
                    </a:lnTo>
                    <a:lnTo>
                      <a:pt x="1822" y="317"/>
                    </a:lnTo>
                    <a:lnTo>
                      <a:pt x="1822" y="315"/>
                    </a:lnTo>
                    <a:lnTo>
                      <a:pt x="1825" y="315"/>
                    </a:lnTo>
                    <a:lnTo>
                      <a:pt x="1825" y="314"/>
                    </a:lnTo>
                    <a:lnTo>
                      <a:pt x="1829" y="314"/>
                    </a:lnTo>
                    <a:lnTo>
                      <a:pt x="1829" y="312"/>
                    </a:lnTo>
                    <a:lnTo>
                      <a:pt x="1832" y="312"/>
                    </a:lnTo>
                    <a:lnTo>
                      <a:pt x="1832" y="310"/>
                    </a:lnTo>
                    <a:lnTo>
                      <a:pt x="1835" y="310"/>
                    </a:lnTo>
                    <a:lnTo>
                      <a:pt x="1835" y="309"/>
                    </a:lnTo>
                    <a:lnTo>
                      <a:pt x="1840" y="309"/>
                    </a:lnTo>
                    <a:lnTo>
                      <a:pt x="1840" y="307"/>
                    </a:lnTo>
                    <a:lnTo>
                      <a:pt x="1844" y="307"/>
                    </a:lnTo>
                    <a:lnTo>
                      <a:pt x="1844" y="305"/>
                    </a:lnTo>
                    <a:lnTo>
                      <a:pt x="1847" y="305"/>
                    </a:lnTo>
                    <a:lnTo>
                      <a:pt x="1847" y="304"/>
                    </a:lnTo>
                    <a:lnTo>
                      <a:pt x="1850" y="304"/>
                    </a:lnTo>
                    <a:lnTo>
                      <a:pt x="1850" y="302"/>
                    </a:lnTo>
                    <a:lnTo>
                      <a:pt x="1854" y="302"/>
                    </a:lnTo>
                    <a:lnTo>
                      <a:pt x="1854" y="300"/>
                    </a:lnTo>
                    <a:lnTo>
                      <a:pt x="1857" y="300"/>
                    </a:lnTo>
                    <a:lnTo>
                      <a:pt x="1857" y="299"/>
                    </a:lnTo>
                    <a:lnTo>
                      <a:pt x="1860" y="299"/>
                    </a:lnTo>
                    <a:lnTo>
                      <a:pt x="1860" y="297"/>
                    </a:lnTo>
                    <a:lnTo>
                      <a:pt x="1865" y="297"/>
                    </a:lnTo>
                    <a:lnTo>
                      <a:pt x="1865" y="295"/>
                    </a:lnTo>
                    <a:lnTo>
                      <a:pt x="1869" y="295"/>
                    </a:lnTo>
                    <a:lnTo>
                      <a:pt x="1869" y="294"/>
                    </a:lnTo>
                    <a:lnTo>
                      <a:pt x="1872" y="294"/>
                    </a:lnTo>
                    <a:lnTo>
                      <a:pt x="1872" y="292"/>
                    </a:lnTo>
                    <a:lnTo>
                      <a:pt x="1875" y="292"/>
                    </a:lnTo>
                    <a:lnTo>
                      <a:pt x="1875" y="290"/>
                    </a:lnTo>
                    <a:lnTo>
                      <a:pt x="1879" y="290"/>
                    </a:lnTo>
                    <a:lnTo>
                      <a:pt x="1879" y="289"/>
                    </a:lnTo>
                    <a:lnTo>
                      <a:pt x="1882" y="289"/>
                    </a:lnTo>
                    <a:lnTo>
                      <a:pt x="1882" y="287"/>
                    </a:lnTo>
                    <a:lnTo>
                      <a:pt x="1885" y="287"/>
                    </a:lnTo>
                    <a:lnTo>
                      <a:pt x="1885" y="285"/>
                    </a:lnTo>
                    <a:lnTo>
                      <a:pt x="1890" y="285"/>
                    </a:lnTo>
                    <a:lnTo>
                      <a:pt x="1890" y="284"/>
                    </a:lnTo>
                    <a:lnTo>
                      <a:pt x="1894" y="284"/>
                    </a:lnTo>
                    <a:lnTo>
                      <a:pt x="1894" y="282"/>
                    </a:lnTo>
                    <a:lnTo>
                      <a:pt x="1897" y="282"/>
                    </a:lnTo>
                    <a:lnTo>
                      <a:pt x="1897" y="280"/>
                    </a:lnTo>
                    <a:lnTo>
                      <a:pt x="1902" y="280"/>
                    </a:lnTo>
                    <a:lnTo>
                      <a:pt x="1902" y="279"/>
                    </a:lnTo>
                    <a:lnTo>
                      <a:pt x="1905" y="279"/>
                    </a:lnTo>
                    <a:lnTo>
                      <a:pt x="1905" y="277"/>
                    </a:lnTo>
                    <a:lnTo>
                      <a:pt x="1909" y="277"/>
                    </a:lnTo>
                    <a:lnTo>
                      <a:pt x="1909" y="275"/>
                    </a:lnTo>
                    <a:lnTo>
                      <a:pt x="1912" y="275"/>
                    </a:lnTo>
                    <a:lnTo>
                      <a:pt x="1912" y="274"/>
                    </a:lnTo>
                    <a:lnTo>
                      <a:pt x="1917" y="274"/>
                    </a:lnTo>
                    <a:lnTo>
                      <a:pt x="1917" y="272"/>
                    </a:lnTo>
                    <a:lnTo>
                      <a:pt x="1920" y="272"/>
                    </a:lnTo>
                    <a:lnTo>
                      <a:pt x="1920" y="270"/>
                    </a:lnTo>
                    <a:lnTo>
                      <a:pt x="1924" y="270"/>
                    </a:lnTo>
                    <a:lnTo>
                      <a:pt x="1924" y="269"/>
                    </a:lnTo>
                    <a:lnTo>
                      <a:pt x="1927" y="269"/>
                    </a:lnTo>
                    <a:lnTo>
                      <a:pt x="1927" y="267"/>
                    </a:lnTo>
                    <a:lnTo>
                      <a:pt x="1932" y="267"/>
                    </a:lnTo>
                    <a:lnTo>
                      <a:pt x="1932" y="265"/>
                    </a:lnTo>
                    <a:lnTo>
                      <a:pt x="1935" y="265"/>
                    </a:lnTo>
                    <a:lnTo>
                      <a:pt x="1935" y="264"/>
                    </a:lnTo>
                    <a:lnTo>
                      <a:pt x="1939" y="264"/>
                    </a:lnTo>
                    <a:lnTo>
                      <a:pt x="1939" y="262"/>
                    </a:lnTo>
                    <a:lnTo>
                      <a:pt x="1942" y="262"/>
                    </a:lnTo>
                    <a:lnTo>
                      <a:pt x="1942" y="260"/>
                    </a:lnTo>
                    <a:lnTo>
                      <a:pt x="1947" y="260"/>
                    </a:lnTo>
                    <a:lnTo>
                      <a:pt x="1947" y="259"/>
                    </a:lnTo>
                    <a:lnTo>
                      <a:pt x="1950" y="259"/>
                    </a:lnTo>
                    <a:lnTo>
                      <a:pt x="1950" y="257"/>
                    </a:lnTo>
                    <a:lnTo>
                      <a:pt x="1954" y="257"/>
                    </a:lnTo>
                    <a:lnTo>
                      <a:pt x="1954" y="255"/>
                    </a:lnTo>
                    <a:lnTo>
                      <a:pt x="1959" y="255"/>
                    </a:lnTo>
                    <a:lnTo>
                      <a:pt x="1959" y="254"/>
                    </a:lnTo>
                    <a:lnTo>
                      <a:pt x="1962" y="254"/>
                    </a:lnTo>
                    <a:lnTo>
                      <a:pt x="1962" y="252"/>
                    </a:lnTo>
                    <a:lnTo>
                      <a:pt x="1965" y="252"/>
                    </a:lnTo>
                    <a:lnTo>
                      <a:pt x="1965" y="250"/>
                    </a:lnTo>
                    <a:lnTo>
                      <a:pt x="1970" y="250"/>
                    </a:lnTo>
                    <a:lnTo>
                      <a:pt x="1970" y="249"/>
                    </a:lnTo>
                    <a:lnTo>
                      <a:pt x="1974" y="249"/>
                    </a:lnTo>
                    <a:lnTo>
                      <a:pt x="1974" y="247"/>
                    </a:lnTo>
                    <a:lnTo>
                      <a:pt x="1977" y="247"/>
                    </a:lnTo>
                    <a:lnTo>
                      <a:pt x="1977" y="245"/>
                    </a:lnTo>
                    <a:lnTo>
                      <a:pt x="1982" y="245"/>
                    </a:lnTo>
                    <a:lnTo>
                      <a:pt x="1982" y="244"/>
                    </a:lnTo>
                    <a:lnTo>
                      <a:pt x="1985" y="244"/>
                    </a:lnTo>
                    <a:lnTo>
                      <a:pt x="1985" y="242"/>
                    </a:lnTo>
                    <a:lnTo>
                      <a:pt x="1990" y="242"/>
                    </a:lnTo>
                    <a:lnTo>
                      <a:pt x="1990" y="240"/>
                    </a:lnTo>
                    <a:lnTo>
                      <a:pt x="1994" y="240"/>
                    </a:lnTo>
                    <a:lnTo>
                      <a:pt x="1994" y="239"/>
                    </a:lnTo>
                    <a:lnTo>
                      <a:pt x="1999" y="239"/>
                    </a:lnTo>
                    <a:lnTo>
                      <a:pt x="1999" y="237"/>
                    </a:lnTo>
                    <a:lnTo>
                      <a:pt x="2002" y="237"/>
                    </a:lnTo>
                    <a:lnTo>
                      <a:pt x="2002" y="235"/>
                    </a:lnTo>
                    <a:lnTo>
                      <a:pt x="2007" y="235"/>
                    </a:lnTo>
                    <a:lnTo>
                      <a:pt x="2007" y="234"/>
                    </a:lnTo>
                    <a:lnTo>
                      <a:pt x="2010" y="234"/>
                    </a:lnTo>
                    <a:lnTo>
                      <a:pt x="2010" y="232"/>
                    </a:lnTo>
                    <a:lnTo>
                      <a:pt x="2015" y="232"/>
                    </a:lnTo>
                    <a:lnTo>
                      <a:pt x="2015" y="230"/>
                    </a:lnTo>
                    <a:lnTo>
                      <a:pt x="2019" y="230"/>
                    </a:lnTo>
                    <a:lnTo>
                      <a:pt x="2019" y="229"/>
                    </a:lnTo>
                    <a:lnTo>
                      <a:pt x="2022" y="229"/>
                    </a:lnTo>
                    <a:lnTo>
                      <a:pt x="2022" y="227"/>
                    </a:lnTo>
                    <a:lnTo>
                      <a:pt x="2027" y="227"/>
                    </a:lnTo>
                    <a:lnTo>
                      <a:pt x="2027" y="225"/>
                    </a:lnTo>
                    <a:lnTo>
                      <a:pt x="2030" y="225"/>
                    </a:lnTo>
                    <a:lnTo>
                      <a:pt x="2030" y="224"/>
                    </a:lnTo>
                    <a:lnTo>
                      <a:pt x="2035" y="224"/>
                    </a:lnTo>
                    <a:lnTo>
                      <a:pt x="2035" y="222"/>
                    </a:lnTo>
                    <a:lnTo>
                      <a:pt x="2039" y="222"/>
                    </a:lnTo>
                    <a:lnTo>
                      <a:pt x="2039" y="220"/>
                    </a:lnTo>
                    <a:lnTo>
                      <a:pt x="2044" y="220"/>
                    </a:lnTo>
                    <a:lnTo>
                      <a:pt x="2044" y="219"/>
                    </a:lnTo>
                    <a:lnTo>
                      <a:pt x="2047" y="219"/>
                    </a:lnTo>
                    <a:lnTo>
                      <a:pt x="2047" y="217"/>
                    </a:lnTo>
                    <a:lnTo>
                      <a:pt x="2052" y="217"/>
                    </a:lnTo>
                    <a:lnTo>
                      <a:pt x="2052" y="215"/>
                    </a:lnTo>
                    <a:lnTo>
                      <a:pt x="2055" y="215"/>
                    </a:lnTo>
                    <a:lnTo>
                      <a:pt x="2055" y="214"/>
                    </a:lnTo>
                    <a:lnTo>
                      <a:pt x="2060" y="214"/>
                    </a:lnTo>
                    <a:lnTo>
                      <a:pt x="2060" y="212"/>
                    </a:lnTo>
                    <a:lnTo>
                      <a:pt x="2065" y="212"/>
                    </a:lnTo>
                    <a:lnTo>
                      <a:pt x="2065" y="210"/>
                    </a:lnTo>
                    <a:lnTo>
                      <a:pt x="2069" y="210"/>
                    </a:lnTo>
                    <a:lnTo>
                      <a:pt x="2069" y="209"/>
                    </a:lnTo>
                    <a:lnTo>
                      <a:pt x="2074" y="209"/>
                    </a:lnTo>
                    <a:lnTo>
                      <a:pt x="2074" y="207"/>
                    </a:lnTo>
                    <a:lnTo>
                      <a:pt x="2079" y="207"/>
                    </a:lnTo>
                    <a:lnTo>
                      <a:pt x="2079" y="205"/>
                    </a:lnTo>
                    <a:lnTo>
                      <a:pt x="2082" y="205"/>
                    </a:lnTo>
                    <a:lnTo>
                      <a:pt x="2082" y="204"/>
                    </a:lnTo>
                    <a:lnTo>
                      <a:pt x="2087" y="204"/>
                    </a:lnTo>
                    <a:lnTo>
                      <a:pt x="2087" y="202"/>
                    </a:lnTo>
                    <a:lnTo>
                      <a:pt x="2092" y="202"/>
                    </a:lnTo>
                    <a:lnTo>
                      <a:pt x="2092" y="200"/>
                    </a:lnTo>
                    <a:lnTo>
                      <a:pt x="2095" y="200"/>
                    </a:lnTo>
                    <a:lnTo>
                      <a:pt x="2095" y="199"/>
                    </a:lnTo>
                    <a:lnTo>
                      <a:pt x="2100" y="199"/>
                    </a:lnTo>
                    <a:lnTo>
                      <a:pt x="2100" y="197"/>
                    </a:lnTo>
                    <a:lnTo>
                      <a:pt x="2105" y="197"/>
                    </a:lnTo>
                    <a:lnTo>
                      <a:pt x="2105" y="195"/>
                    </a:lnTo>
                    <a:lnTo>
                      <a:pt x="2109" y="195"/>
                    </a:lnTo>
                    <a:lnTo>
                      <a:pt x="2109" y="194"/>
                    </a:lnTo>
                    <a:lnTo>
                      <a:pt x="2114" y="194"/>
                    </a:lnTo>
                    <a:lnTo>
                      <a:pt x="2114" y="192"/>
                    </a:lnTo>
                    <a:lnTo>
                      <a:pt x="2119" y="192"/>
                    </a:lnTo>
                    <a:lnTo>
                      <a:pt x="2119" y="190"/>
                    </a:lnTo>
                    <a:lnTo>
                      <a:pt x="2122" y="190"/>
                    </a:lnTo>
                    <a:lnTo>
                      <a:pt x="2122" y="189"/>
                    </a:lnTo>
                    <a:lnTo>
                      <a:pt x="2127" y="189"/>
                    </a:lnTo>
                    <a:lnTo>
                      <a:pt x="2127" y="187"/>
                    </a:lnTo>
                    <a:lnTo>
                      <a:pt x="2132" y="187"/>
                    </a:lnTo>
                    <a:lnTo>
                      <a:pt x="2132" y="185"/>
                    </a:lnTo>
                    <a:lnTo>
                      <a:pt x="2137" y="185"/>
                    </a:lnTo>
                    <a:lnTo>
                      <a:pt x="2137" y="184"/>
                    </a:lnTo>
                    <a:lnTo>
                      <a:pt x="2140" y="184"/>
                    </a:lnTo>
                    <a:lnTo>
                      <a:pt x="2140" y="182"/>
                    </a:lnTo>
                    <a:lnTo>
                      <a:pt x="2145" y="182"/>
                    </a:lnTo>
                    <a:lnTo>
                      <a:pt x="2145" y="180"/>
                    </a:lnTo>
                    <a:lnTo>
                      <a:pt x="2150" y="180"/>
                    </a:lnTo>
                    <a:lnTo>
                      <a:pt x="2150" y="179"/>
                    </a:lnTo>
                    <a:lnTo>
                      <a:pt x="2155" y="179"/>
                    </a:lnTo>
                    <a:lnTo>
                      <a:pt x="2155" y="177"/>
                    </a:lnTo>
                    <a:lnTo>
                      <a:pt x="2160" y="177"/>
                    </a:lnTo>
                    <a:lnTo>
                      <a:pt x="2160" y="175"/>
                    </a:lnTo>
                    <a:lnTo>
                      <a:pt x="2165" y="175"/>
                    </a:lnTo>
                    <a:lnTo>
                      <a:pt x="2165" y="174"/>
                    </a:lnTo>
                    <a:lnTo>
                      <a:pt x="2170" y="174"/>
                    </a:lnTo>
                    <a:lnTo>
                      <a:pt x="2170" y="172"/>
                    </a:lnTo>
                    <a:lnTo>
                      <a:pt x="2175" y="172"/>
                    </a:lnTo>
                    <a:lnTo>
                      <a:pt x="2175" y="170"/>
                    </a:lnTo>
                    <a:lnTo>
                      <a:pt x="2180" y="170"/>
                    </a:lnTo>
                    <a:lnTo>
                      <a:pt x="2180" y="169"/>
                    </a:lnTo>
                    <a:lnTo>
                      <a:pt x="2185" y="169"/>
                    </a:lnTo>
                    <a:lnTo>
                      <a:pt x="2185" y="167"/>
                    </a:lnTo>
                    <a:lnTo>
                      <a:pt x="2190" y="167"/>
                    </a:lnTo>
                    <a:lnTo>
                      <a:pt x="2190" y="165"/>
                    </a:lnTo>
                    <a:lnTo>
                      <a:pt x="2195" y="165"/>
                    </a:lnTo>
                    <a:lnTo>
                      <a:pt x="2195" y="164"/>
                    </a:lnTo>
                    <a:lnTo>
                      <a:pt x="2200" y="164"/>
                    </a:lnTo>
                    <a:lnTo>
                      <a:pt x="2200" y="162"/>
                    </a:lnTo>
                    <a:lnTo>
                      <a:pt x="2204" y="162"/>
                    </a:lnTo>
                    <a:lnTo>
                      <a:pt x="2204" y="160"/>
                    </a:lnTo>
                    <a:lnTo>
                      <a:pt x="2209" y="160"/>
                    </a:lnTo>
                    <a:lnTo>
                      <a:pt x="2209" y="159"/>
                    </a:lnTo>
                    <a:lnTo>
                      <a:pt x="2214" y="159"/>
                    </a:lnTo>
                    <a:lnTo>
                      <a:pt x="2214" y="157"/>
                    </a:lnTo>
                    <a:lnTo>
                      <a:pt x="2219" y="157"/>
                    </a:lnTo>
                    <a:lnTo>
                      <a:pt x="2219" y="155"/>
                    </a:lnTo>
                    <a:lnTo>
                      <a:pt x="2224" y="155"/>
                    </a:lnTo>
                    <a:lnTo>
                      <a:pt x="2224" y="154"/>
                    </a:lnTo>
                    <a:lnTo>
                      <a:pt x="2230" y="154"/>
                    </a:lnTo>
                    <a:lnTo>
                      <a:pt x="2230" y="152"/>
                    </a:lnTo>
                    <a:lnTo>
                      <a:pt x="2235" y="152"/>
                    </a:lnTo>
                    <a:lnTo>
                      <a:pt x="2235" y="150"/>
                    </a:lnTo>
                    <a:lnTo>
                      <a:pt x="2240" y="150"/>
                    </a:lnTo>
                    <a:lnTo>
                      <a:pt x="2240" y="149"/>
                    </a:lnTo>
                    <a:lnTo>
                      <a:pt x="2245" y="149"/>
                    </a:lnTo>
                    <a:lnTo>
                      <a:pt x="2245" y="147"/>
                    </a:lnTo>
                    <a:lnTo>
                      <a:pt x="2250" y="147"/>
                    </a:lnTo>
                    <a:lnTo>
                      <a:pt x="2250" y="145"/>
                    </a:lnTo>
                    <a:lnTo>
                      <a:pt x="2257" y="145"/>
                    </a:lnTo>
                    <a:lnTo>
                      <a:pt x="2257" y="144"/>
                    </a:lnTo>
                    <a:lnTo>
                      <a:pt x="2262" y="144"/>
                    </a:lnTo>
                    <a:lnTo>
                      <a:pt x="2262" y="142"/>
                    </a:lnTo>
                    <a:lnTo>
                      <a:pt x="2267" y="142"/>
                    </a:lnTo>
                    <a:lnTo>
                      <a:pt x="2267" y="140"/>
                    </a:lnTo>
                    <a:lnTo>
                      <a:pt x="2272" y="140"/>
                    </a:lnTo>
                    <a:lnTo>
                      <a:pt x="2272" y="139"/>
                    </a:lnTo>
                    <a:lnTo>
                      <a:pt x="2279" y="139"/>
                    </a:lnTo>
                    <a:lnTo>
                      <a:pt x="2279" y="137"/>
                    </a:lnTo>
                    <a:lnTo>
                      <a:pt x="2284" y="137"/>
                    </a:lnTo>
                    <a:lnTo>
                      <a:pt x="2284" y="135"/>
                    </a:lnTo>
                    <a:lnTo>
                      <a:pt x="2289" y="135"/>
                    </a:lnTo>
                    <a:lnTo>
                      <a:pt x="2289" y="134"/>
                    </a:lnTo>
                    <a:lnTo>
                      <a:pt x="2294" y="134"/>
                    </a:lnTo>
                    <a:lnTo>
                      <a:pt x="2294" y="132"/>
                    </a:lnTo>
                    <a:lnTo>
                      <a:pt x="2300" y="132"/>
                    </a:lnTo>
                    <a:lnTo>
                      <a:pt x="2300" y="130"/>
                    </a:lnTo>
                    <a:lnTo>
                      <a:pt x="2305" y="130"/>
                    </a:lnTo>
                    <a:lnTo>
                      <a:pt x="2305" y="129"/>
                    </a:lnTo>
                    <a:lnTo>
                      <a:pt x="2310" y="129"/>
                    </a:lnTo>
                    <a:lnTo>
                      <a:pt x="2310" y="127"/>
                    </a:lnTo>
                    <a:lnTo>
                      <a:pt x="2317" y="127"/>
                    </a:lnTo>
                    <a:lnTo>
                      <a:pt x="2317" y="125"/>
                    </a:lnTo>
                    <a:lnTo>
                      <a:pt x="2322" y="125"/>
                    </a:lnTo>
                    <a:lnTo>
                      <a:pt x="2322" y="124"/>
                    </a:lnTo>
                    <a:lnTo>
                      <a:pt x="2329" y="124"/>
                    </a:lnTo>
                    <a:lnTo>
                      <a:pt x="2329" y="122"/>
                    </a:lnTo>
                    <a:lnTo>
                      <a:pt x="2334" y="122"/>
                    </a:lnTo>
                    <a:lnTo>
                      <a:pt x="2334" y="120"/>
                    </a:lnTo>
                    <a:lnTo>
                      <a:pt x="2340" y="120"/>
                    </a:lnTo>
                    <a:lnTo>
                      <a:pt x="2340" y="119"/>
                    </a:lnTo>
                    <a:lnTo>
                      <a:pt x="2347" y="119"/>
                    </a:lnTo>
                    <a:lnTo>
                      <a:pt x="2347" y="117"/>
                    </a:lnTo>
                    <a:lnTo>
                      <a:pt x="2352" y="117"/>
                    </a:lnTo>
                    <a:lnTo>
                      <a:pt x="2352" y="115"/>
                    </a:lnTo>
                    <a:lnTo>
                      <a:pt x="2359" y="115"/>
                    </a:lnTo>
                    <a:lnTo>
                      <a:pt x="2359" y="114"/>
                    </a:lnTo>
                    <a:lnTo>
                      <a:pt x="2364" y="114"/>
                    </a:lnTo>
                    <a:lnTo>
                      <a:pt x="2364" y="112"/>
                    </a:lnTo>
                    <a:lnTo>
                      <a:pt x="2370" y="112"/>
                    </a:lnTo>
                    <a:lnTo>
                      <a:pt x="2370" y="110"/>
                    </a:lnTo>
                    <a:lnTo>
                      <a:pt x="2377" y="110"/>
                    </a:lnTo>
                    <a:lnTo>
                      <a:pt x="2377" y="109"/>
                    </a:lnTo>
                    <a:lnTo>
                      <a:pt x="2382" y="109"/>
                    </a:lnTo>
                    <a:lnTo>
                      <a:pt x="2382" y="107"/>
                    </a:lnTo>
                    <a:lnTo>
                      <a:pt x="2389" y="107"/>
                    </a:lnTo>
                    <a:lnTo>
                      <a:pt x="2389" y="105"/>
                    </a:lnTo>
                    <a:lnTo>
                      <a:pt x="2394" y="105"/>
                    </a:lnTo>
                    <a:lnTo>
                      <a:pt x="2394" y="104"/>
                    </a:lnTo>
                    <a:lnTo>
                      <a:pt x="2400" y="104"/>
                    </a:lnTo>
                    <a:lnTo>
                      <a:pt x="2400" y="102"/>
                    </a:lnTo>
                    <a:lnTo>
                      <a:pt x="2407" y="102"/>
                    </a:lnTo>
                    <a:lnTo>
                      <a:pt x="2407" y="100"/>
                    </a:lnTo>
                    <a:lnTo>
                      <a:pt x="2414" y="100"/>
                    </a:lnTo>
                    <a:lnTo>
                      <a:pt x="2414" y="99"/>
                    </a:lnTo>
                    <a:lnTo>
                      <a:pt x="2420" y="99"/>
                    </a:lnTo>
                    <a:lnTo>
                      <a:pt x="2420" y="97"/>
                    </a:lnTo>
                    <a:lnTo>
                      <a:pt x="2427" y="97"/>
                    </a:lnTo>
                    <a:lnTo>
                      <a:pt x="2427" y="95"/>
                    </a:lnTo>
                    <a:lnTo>
                      <a:pt x="2434" y="95"/>
                    </a:lnTo>
                    <a:lnTo>
                      <a:pt x="2434" y="94"/>
                    </a:lnTo>
                    <a:lnTo>
                      <a:pt x="2440" y="94"/>
                    </a:lnTo>
                    <a:lnTo>
                      <a:pt x="2440" y="92"/>
                    </a:lnTo>
                    <a:lnTo>
                      <a:pt x="2449" y="92"/>
                    </a:lnTo>
                    <a:lnTo>
                      <a:pt x="2449" y="90"/>
                    </a:lnTo>
                    <a:lnTo>
                      <a:pt x="2455" y="90"/>
                    </a:lnTo>
                    <a:lnTo>
                      <a:pt x="2455" y="89"/>
                    </a:lnTo>
                    <a:lnTo>
                      <a:pt x="2462" y="89"/>
                    </a:lnTo>
                    <a:lnTo>
                      <a:pt x="2462" y="87"/>
                    </a:lnTo>
                    <a:lnTo>
                      <a:pt x="2469" y="87"/>
                    </a:lnTo>
                    <a:lnTo>
                      <a:pt x="2469" y="85"/>
                    </a:lnTo>
                    <a:lnTo>
                      <a:pt x="2475" y="85"/>
                    </a:lnTo>
                    <a:lnTo>
                      <a:pt x="2475" y="84"/>
                    </a:lnTo>
                    <a:lnTo>
                      <a:pt x="2482" y="84"/>
                    </a:lnTo>
                    <a:lnTo>
                      <a:pt x="2482" y="82"/>
                    </a:lnTo>
                    <a:lnTo>
                      <a:pt x="2489" y="82"/>
                    </a:lnTo>
                    <a:lnTo>
                      <a:pt x="2489" y="80"/>
                    </a:lnTo>
                    <a:lnTo>
                      <a:pt x="2497" y="80"/>
                    </a:lnTo>
                    <a:lnTo>
                      <a:pt x="2497" y="79"/>
                    </a:lnTo>
                    <a:lnTo>
                      <a:pt x="2504" y="79"/>
                    </a:lnTo>
                    <a:lnTo>
                      <a:pt x="2504" y="77"/>
                    </a:lnTo>
                    <a:lnTo>
                      <a:pt x="2512" y="77"/>
                    </a:lnTo>
                    <a:lnTo>
                      <a:pt x="2512" y="75"/>
                    </a:lnTo>
                    <a:lnTo>
                      <a:pt x="2520" y="75"/>
                    </a:lnTo>
                    <a:lnTo>
                      <a:pt x="2520" y="74"/>
                    </a:lnTo>
                    <a:lnTo>
                      <a:pt x="2527" y="74"/>
                    </a:lnTo>
                    <a:lnTo>
                      <a:pt x="2527" y="72"/>
                    </a:lnTo>
                    <a:lnTo>
                      <a:pt x="2535" y="72"/>
                    </a:lnTo>
                    <a:lnTo>
                      <a:pt x="2535" y="70"/>
                    </a:lnTo>
                    <a:lnTo>
                      <a:pt x="2542" y="70"/>
                    </a:lnTo>
                    <a:lnTo>
                      <a:pt x="2542" y="69"/>
                    </a:lnTo>
                    <a:lnTo>
                      <a:pt x="2550" y="69"/>
                    </a:lnTo>
                    <a:lnTo>
                      <a:pt x="2550" y="67"/>
                    </a:lnTo>
                    <a:lnTo>
                      <a:pt x="2559" y="67"/>
                    </a:lnTo>
                    <a:lnTo>
                      <a:pt x="2559" y="65"/>
                    </a:lnTo>
                    <a:lnTo>
                      <a:pt x="2565" y="65"/>
                    </a:lnTo>
                    <a:lnTo>
                      <a:pt x="2565" y="64"/>
                    </a:lnTo>
                    <a:lnTo>
                      <a:pt x="2574" y="64"/>
                    </a:lnTo>
                    <a:lnTo>
                      <a:pt x="2574" y="62"/>
                    </a:lnTo>
                    <a:lnTo>
                      <a:pt x="2582" y="62"/>
                    </a:lnTo>
                    <a:lnTo>
                      <a:pt x="2582" y="60"/>
                    </a:lnTo>
                    <a:lnTo>
                      <a:pt x="2592" y="60"/>
                    </a:lnTo>
                    <a:lnTo>
                      <a:pt x="2592" y="59"/>
                    </a:lnTo>
                    <a:lnTo>
                      <a:pt x="2600" y="59"/>
                    </a:lnTo>
                    <a:lnTo>
                      <a:pt x="2600" y="57"/>
                    </a:lnTo>
                    <a:lnTo>
                      <a:pt x="2609" y="57"/>
                    </a:lnTo>
                    <a:lnTo>
                      <a:pt x="2609" y="55"/>
                    </a:lnTo>
                    <a:lnTo>
                      <a:pt x="2619" y="55"/>
                    </a:lnTo>
                    <a:lnTo>
                      <a:pt x="2619" y="54"/>
                    </a:lnTo>
                    <a:lnTo>
                      <a:pt x="2627" y="54"/>
                    </a:lnTo>
                    <a:lnTo>
                      <a:pt x="2627" y="52"/>
                    </a:lnTo>
                    <a:lnTo>
                      <a:pt x="2635" y="52"/>
                    </a:lnTo>
                    <a:lnTo>
                      <a:pt x="2635" y="50"/>
                    </a:lnTo>
                    <a:lnTo>
                      <a:pt x="2645" y="50"/>
                    </a:lnTo>
                    <a:lnTo>
                      <a:pt x="2645" y="49"/>
                    </a:lnTo>
                    <a:lnTo>
                      <a:pt x="2654" y="49"/>
                    </a:lnTo>
                    <a:lnTo>
                      <a:pt x="2654" y="47"/>
                    </a:lnTo>
                    <a:lnTo>
                      <a:pt x="2662" y="47"/>
                    </a:lnTo>
                    <a:lnTo>
                      <a:pt x="2662" y="45"/>
                    </a:lnTo>
                    <a:lnTo>
                      <a:pt x="2674" y="45"/>
                    </a:lnTo>
                    <a:lnTo>
                      <a:pt x="2674" y="44"/>
                    </a:lnTo>
                    <a:lnTo>
                      <a:pt x="2684" y="44"/>
                    </a:lnTo>
                    <a:lnTo>
                      <a:pt x="2684" y="42"/>
                    </a:lnTo>
                    <a:lnTo>
                      <a:pt x="2694" y="42"/>
                    </a:lnTo>
                    <a:lnTo>
                      <a:pt x="2694" y="40"/>
                    </a:lnTo>
                    <a:lnTo>
                      <a:pt x="2705" y="40"/>
                    </a:lnTo>
                    <a:lnTo>
                      <a:pt x="2705" y="39"/>
                    </a:lnTo>
                    <a:lnTo>
                      <a:pt x="2715" y="39"/>
                    </a:lnTo>
                    <a:lnTo>
                      <a:pt x="2715" y="37"/>
                    </a:lnTo>
                    <a:lnTo>
                      <a:pt x="2727" y="37"/>
                    </a:lnTo>
                    <a:lnTo>
                      <a:pt x="2727" y="35"/>
                    </a:lnTo>
                    <a:lnTo>
                      <a:pt x="2737" y="35"/>
                    </a:lnTo>
                    <a:lnTo>
                      <a:pt x="2737" y="34"/>
                    </a:lnTo>
                    <a:lnTo>
                      <a:pt x="2747" y="34"/>
                    </a:lnTo>
                    <a:lnTo>
                      <a:pt x="2747" y="32"/>
                    </a:lnTo>
                    <a:lnTo>
                      <a:pt x="2760" y="32"/>
                    </a:lnTo>
                    <a:lnTo>
                      <a:pt x="2760" y="30"/>
                    </a:lnTo>
                    <a:lnTo>
                      <a:pt x="2772" y="30"/>
                    </a:lnTo>
                    <a:lnTo>
                      <a:pt x="2772" y="29"/>
                    </a:lnTo>
                    <a:lnTo>
                      <a:pt x="2785" y="29"/>
                    </a:lnTo>
                    <a:lnTo>
                      <a:pt x="2785" y="27"/>
                    </a:lnTo>
                    <a:lnTo>
                      <a:pt x="2799" y="27"/>
                    </a:lnTo>
                    <a:lnTo>
                      <a:pt x="2799" y="25"/>
                    </a:lnTo>
                    <a:lnTo>
                      <a:pt x="2812" y="25"/>
                    </a:lnTo>
                    <a:lnTo>
                      <a:pt x="2812" y="24"/>
                    </a:lnTo>
                    <a:lnTo>
                      <a:pt x="2825" y="24"/>
                    </a:lnTo>
                    <a:lnTo>
                      <a:pt x="2825" y="22"/>
                    </a:lnTo>
                    <a:lnTo>
                      <a:pt x="2837" y="22"/>
                    </a:lnTo>
                    <a:lnTo>
                      <a:pt x="2837" y="20"/>
                    </a:lnTo>
                    <a:lnTo>
                      <a:pt x="2854" y="20"/>
                    </a:lnTo>
                    <a:lnTo>
                      <a:pt x="2854" y="19"/>
                    </a:lnTo>
                    <a:lnTo>
                      <a:pt x="2870" y="19"/>
                    </a:lnTo>
                    <a:lnTo>
                      <a:pt x="2870" y="17"/>
                    </a:lnTo>
                    <a:lnTo>
                      <a:pt x="2887" y="17"/>
                    </a:lnTo>
                    <a:lnTo>
                      <a:pt x="2887" y="15"/>
                    </a:lnTo>
                    <a:lnTo>
                      <a:pt x="2904" y="15"/>
                    </a:lnTo>
                    <a:lnTo>
                      <a:pt x="2904" y="14"/>
                    </a:lnTo>
                    <a:lnTo>
                      <a:pt x="2920" y="14"/>
                    </a:lnTo>
                    <a:lnTo>
                      <a:pt x="2920" y="12"/>
                    </a:lnTo>
                    <a:lnTo>
                      <a:pt x="2940" y="12"/>
                    </a:lnTo>
                    <a:lnTo>
                      <a:pt x="2940" y="10"/>
                    </a:lnTo>
                    <a:lnTo>
                      <a:pt x="2964" y="10"/>
                    </a:lnTo>
                    <a:lnTo>
                      <a:pt x="2964" y="9"/>
                    </a:lnTo>
                    <a:lnTo>
                      <a:pt x="2987" y="9"/>
                    </a:lnTo>
                    <a:lnTo>
                      <a:pt x="2987" y="7"/>
                    </a:lnTo>
                    <a:lnTo>
                      <a:pt x="3010" y="7"/>
                    </a:lnTo>
                    <a:lnTo>
                      <a:pt x="3010" y="5"/>
                    </a:lnTo>
                    <a:lnTo>
                      <a:pt x="3042" y="5"/>
                    </a:lnTo>
                    <a:lnTo>
                      <a:pt x="3042" y="4"/>
                    </a:lnTo>
                    <a:lnTo>
                      <a:pt x="3082" y="4"/>
                    </a:lnTo>
                    <a:lnTo>
                      <a:pt x="3082" y="2"/>
                    </a:lnTo>
                    <a:lnTo>
                      <a:pt x="3130" y="2"/>
                    </a:lnTo>
                    <a:lnTo>
                      <a:pt x="3130" y="0"/>
                    </a:lnTo>
                    <a:lnTo>
                      <a:pt x="9247" y="0"/>
                    </a:lnTo>
                    <a:lnTo>
                      <a:pt x="9247" y="2"/>
                    </a:lnTo>
                    <a:lnTo>
                      <a:pt x="3132" y="2"/>
                    </a:lnTo>
                    <a:lnTo>
                      <a:pt x="3132" y="4"/>
                    </a:lnTo>
                    <a:lnTo>
                      <a:pt x="3084" y="4"/>
                    </a:lnTo>
                    <a:lnTo>
                      <a:pt x="3084" y="5"/>
                    </a:lnTo>
                    <a:lnTo>
                      <a:pt x="3044" y="5"/>
                    </a:lnTo>
                    <a:lnTo>
                      <a:pt x="3044" y="7"/>
                    </a:lnTo>
                    <a:lnTo>
                      <a:pt x="3012" y="7"/>
                    </a:lnTo>
                    <a:lnTo>
                      <a:pt x="3012" y="9"/>
                    </a:lnTo>
                    <a:lnTo>
                      <a:pt x="2989" y="9"/>
                    </a:lnTo>
                    <a:lnTo>
                      <a:pt x="2989" y="10"/>
                    </a:lnTo>
                    <a:lnTo>
                      <a:pt x="2965" y="10"/>
                    </a:lnTo>
                    <a:lnTo>
                      <a:pt x="2965" y="12"/>
                    </a:lnTo>
                    <a:lnTo>
                      <a:pt x="2942" y="12"/>
                    </a:lnTo>
                    <a:lnTo>
                      <a:pt x="2942" y="14"/>
                    </a:lnTo>
                    <a:lnTo>
                      <a:pt x="2922" y="14"/>
                    </a:lnTo>
                    <a:lnTo>
                      <a:pt x="2922" y="15"/>
                    </a:lnTo>
                    <a:lnTo>
                      <a:pt x="2905" y="15"/>
                    </a:lnTo>
                    <a:lnTo>
                      <a:pt x="2905" y="17"/>
                    </a:lnTo>
                    <a:lnTo>
                      <a:pt x="2889" y="17"/>
                    </a:lnTo>
                    <a:lnTo>
                      <a:pt x="2889" y="19"/>
                    </a:lnTo>
                    <a:lnTo>
                      <a:pt x="2872" y="19"/>
                    </a:lnTo>
                    <a:lnTo>
                      <a:pt x="2872" y="20"/>
                    </a:lnTo>
                    <a:lnTo>
                      <a:pt x="2855" y="20"/>
                    </a:lnTo>
                    <a:lnTo>
                      <a:pt x="2855" y="22"/>
                    </a:lnTo>
                    <a:lnTo>
                      <a:pt x="2839" y="22"/>
                    </a:lnTo>
                    <a:lnTo>
                      <a:pt x="2839" y="24"/>
                    </a:lnTo>
                    <a:lnTo>
                      <a:pt x="2827" y="24"/>
                    </a:lnTo>
                    <a:lnTo>
                      <a:pt x="2827" y="25"/>
                    </a:lnTo>
                    <a:lnTo>
                      <a:pt x="2814" y="25"/>
                    </a:lnTo>
                    <a:lnTo>
                      <a:pt x="2814" y="27"/>
                    </a:lnTo>
                    <a:lnTo>
                      <a:pt x="2800" y="27"/>
                    </a:lnTo>
                    <a:lnTo>
                      <a:pt x="2800" y="29"/>
                    </a:lnTo>
                    <a:lnTo>
                      <a:pt x="2787" y="29"/>
                    </a:lnTo>
                    <a:lnTo>
                      <a:pt x="2787" y="30"/>
                    </a:lnTo>
                    <a:lnTo>
                      <a:pt x="2774" y="30"/>
                    </a:lnTo>
                    <a:lnTo>
                      <a:pt x="2774" y="32"/>
                    </a:lnTo>
                    <a:lnTo>
                      <a:pt x="2762" y="32"/>
                    </a:lnTo>
                    <a:lnTo>
                      <a:pt x="2762" y="34"/>
                    </a:lnTo>
                    <a:lnTo>
                      <a:pt x="2749" y="34"/>
                    </a:lnTo>
                    <a:lnTo>
                      <a:pt x="2749" y="35"/>
                    </a:lnTo>
                    <a:lnTo>
                      <a:pt x="2739" y="35"/>
                    </a:lnTo>
                    <a:lnTo>
                      <a:pt x="2739" y="37"/>
                    </a:lnTo>
                    <a:lnTo>
                      <a:pt x="2729" y="37"/>
                    </a:lnTo>
                    <a:lnTo>
                      <a:pt x="2729" y="39"/>
                    </a:lnTo>
                    <a:lnTo>
                      <a:pt x="2717" y="39"/>
                    </a:lnTo>
                    <a:lnTo>
                      <a:pt x="2717" y="40"/>
                    </a:lnTo>
                    <a:lnTo>
                      <a:pt x="2707" y="40"/>
                    </a:lnTo>
                    <a:lnTo>
                      <a:pt x="2707" y="42"/>
                    </a:lnTo>
                    <a:lnTo>
                      <a:pt x="2695" y="42"/>
                    </a:lnTo>
                    <a:lnTo>
                      <a:pt x="2695" y="44"/>
                    </a:lnTo>
                    <a:lnTo>
                      <a:pt x="2685" y="44"/>
                    </a:lnTo>
                    <a:lnTo>
                      <a:pt x="2685" y="45"/>
                    </a:lnTo>
                    <a:lnTo>
                      <a:pt x="2675" y="45"/>
                    </a:lnTo>
                    <a:lnTo>
                      <a:pt x="2675" y="47"/>
                    </a:lnTo>
                    <a:lnTo>
                      <a:pt x="2664" y="47"/>
                    </a:lnTo>
                    <a:lnTo>
                      <a:pt x="2664" y="49"/>
                    </a:lnTo>
                    <a:lnTo>
                      <a:pt x="2655" y="49"/>
                    </a:lnTo>
                    <a:lnTo>
                      <a:pt x="2655" y="50"/>
                    </a:lnTo>
                    <a:lnTo>
                      <a:pt x="2647" y="50"/>
                    </a:lnTo>
                    <a:lnTo>
                      <a:pt x="2647" y="52"/>
                    </a:lnTo>
                    <a:lnTo>
                      <a:pt x="2637" y="52"/>
                    </a:lnTo>
                    <a:lnTo>
                      <a:pt x="2637" y="54"/>
                    </a:lnTo>
                    <a:lnTo>
                      <a:pt x="2629" y="54"/>
                    </a:lnTo>
                    <a:lnTo>
                      <a:pt x="2629" y="55"/>
                    </a:lnTo>
                    <a:lnTo>
                      <a:pt x="2620" y="55"/>
                    </a:lnTo>
                    <a:lnTo>
                      <a:pt x="2620" y="57"/>
                    </a:lnTo>
                    <a:lnTo>
                      <a:pt x="2610" y="57"/>
                    </a:lnTo>
                    <a:lnTo>
                      <a:pt x="2610" y="59"/>
                    </a:lnTo>
                    <a:lnTo>
                      <a:pt x="2602" y="59"/>
                    </a:lnTo>
                    <a:lnTo>
                      <a:pt x="2602" y="60"/>
                    </a:lnTo>
                    <a:lnTo>
                      <a:pt x="2594" y="60"/>
                    </a:lnTo>
                    <a:lnTo>
                      <a:pt x="2594" y="62"/>
                    </a:lnTo>
                    <a:lnTo>
                      <a:pt x="2584" y="62"/>
                    </a:lnTo>
                    <a:lnTo>
                      <a:pt x="2584" y="64"/>
                    </a:lnTo>
                    <a:lnTo>
                      <a:pt x="2575" y="64"/>
                    </a:lnTo>
                    <a:lnTo>
                      <a:pt x="2575" y="65"/>
                    </a:lnTo>
                    <a:lnTo>
                      <a:pt x="2567" y="65"/>
                    </a:lnTo>
                    <a:lnTo>
                      <a:pt x="2567" y="67"/>
                    </a:lnTo>
                    <a:lnTo>
                      <a:pt x="2560" y="67"/>
                    </a:lnTo>
                    <a:lnTo>
                      <a:pt x="2560" y="69"/>
                    </a:lnTo>
                    <a:lnTo>
                      <a:pt x="2552" y="69"/>
                    </a:lnTo>
                    <a:lnTo>
                      <a:pt x="2552" y="70"/>
                    </a:lnTo>
                    <a:lnTo>
                      <a:pt x="2544" y="70"/>
                    </a:lnTo>
                    <a:lnTo>
                      <a:pt x="2544" y="72"/>
                    </a:lnTo>
                    <a:lnTo>
                      <a:pt x="2537" y="72"/>
                    </a:lnTo>
                    <a:lnTo>
                      <a:pt x="2537" y="74"/>
                    </a:lnTo>
                    <a:lnTo>
                      <a:pt x="2529" y="74"/>
                    </a:lnTo>
                    <a:lnTo>
                      <a:pt x="2529" y="75"/>
                    </a:lnTo>
                    <a:lnTo>
                      <a:pt x="2522" y="75"/>
                    </a:lnTo>
                    <a:lnTo>
                      <a:pt x="2522" y="77"/>
                    </a:lnTo>
                    <a:lnTo>
                      <a:pt x="2514" y="77"/>
                    </a:lnTo>
                    <a:lnTo>
                      <a:pt x="2514" y="79"/>
                    </a:lnTo>
                    <a:lnTo>
                      <a:pt x="2505" y="79"/>
                    </a:lnTo>
                    <a:lnTo>
                      <a:pt x="2505" y="80"/>
                    </a:lnTo>
                    <a:lnTo>
                      <a:pt x="2499" y="80"/>
                    </a:lnTo>
                    <a:lnTo>
                      <a:pt x="2499" y="82"/>
                    </a:lnTo>
                    <a:lnTo>
                      <a:pt x="2490" y="82"/>
                    </a:lnTo>
                    <a:lnTo>
                      <a:pt x="2490" y="84"/>
                    </a:lnTo>
                    <a:lnTo>
                      <a:pt x="2484" y="84"/>
                    </a:lnTo>
                    <a:lnTo>
                      <a:pt x="2484" y="85"/>
                    </a:lnTo>
                    <a:lnTo>
                      <a:pt x="2477" y="85"/>
                    </a:lnTo>
                    <a:lnTo>
                      <a:pt x="2477" y="87"/>
                    </a:lnTo>
                    <a:lnTo>
                      <a:pt x="2470" y="87"/>
                    </a:lnTo>
                    <a:lnTo>
                      <a:pt x="2470" y="89"/>
                    </a:lnTo>
                    <a:lnTo>
                      <a:pt x="2464" y="89"/>
                    </a:lnTo>
                    <a:lnTo>
                      <a:pt x="2464" y="90"/>
                    </a:lnTo>
                    <a:lnTo>
                      <a:pt x="2457" y="90"/>
                    </a:lnTo>
                    <a:lnTo>
                      <a:pt x="2457" y="92"/>
                    </a:lnTo>
                    <a:lnTo>
                      <a:pt x="2450" y="92"/>
                    </a:lnTo>
                    <a:lnTo>
                      <a:pt x="2450" y="94"/>
                    </a:lnTo>
                    <a:lnTo>
                      <a:pt x="2442" y="94"/>
                    </a:lnTo>
                    <a:lnTo>
                      <a:pt x="2442" y="95"/>
                    </a:lnTo>
                    <a:lnTo>
                      <a:pt x="2435" y="95"/>
                    </a:lnTo>
                    <a:lnTo>
                      <a:pt x="2435" y="97"/>
                    </a:lnTo>
                    <a:lnTo>
                      <a:pt x="2429" y="97"/>
                    </a:lnTo>
                    <a:lnTo>
                      <a:pt x="2429" y="99"/>
                    </a:lnTo>
                    <a:lnTo>
                      <a:pt x="2422" y="99"/>
                    </a:lnTo>
                    <a:lnTo>
                      <a:pt x="2422" y="100"/>
                    </a:lnTo>
                    <a:lnTo>
                      <a:pt x="2415" y="100"/>
                    </a:lnTo>
                    <a:lnTo>
                      <a:pt x="2415" y="102"/>
                    </a:lnTo>
                    <a:lnTo>
                      <a:pt x="2409" y="102"/>
                    </a:lnTo>
                    <a:lnTo>
                      <a:pt x="2409" y="104"/>
                    </a:lnTo>
                    <a:lnTo>
                      <a:pt x="2402" y="104"/>
                    </a:lnTo>
                    <a:lnTo>
                      <a:pt x="2402" y="105"/>
                    </a:lnTo>
                    <a:lnTo>
                      <a:pt x="2395" y="105"/>
                    </a:lnTo>
                    <a:lnTo>
                      <a:pt x="2395" y="107"/>
                    </a:lnTo>
                    <a:lnTo>
                      <a:pt x="2390" y="107"/>
                    </a:lnTo>
                    <a:lnTo>
                      <a:pt x="2390" y="109"/>
                    </a:lnTo>
                    <a:lnTo>
                      <a:pt x="2384" y="109"/>
                    </a:lnTo>
                    <a:lnTo>
                      <a:pt x="2384" y="110"/>
                    </a:lnTo>
                    <a:lnTo>
                      <a:pt x="2379" y="110"/>
                    </a:lnTo>
                    <a:lnTo>
                      <a:pt x="2379" y="112"/>
                    </a:lnTo>
                    <a:lnTo>
                      <a:pt x="2372" y="112"/>
                    </a:lnTo>
                    <a:lnTo>
                      <a:pt x="2372" y="114"/>
                    </a:lnTo>
                    <a:lnTo>
                      <a:pt x="2365" y="114"/>
                    </a:lnTo>
                    <a:lnTo>
                      <a:pt x="2365" y="115"/>
                    </a:lnTo>
                    <a:lnTo>
                      <a:pt x="2360" y="115"/>
                    </a:lnTo>
                    <a:lnTo>
                      <a:pt x="2360" y="117"/>
                    </a:lnTo>
                    <a:lnTo>
                      <a:pt x="2354" y="117"/>
                    </a:lnTo>
                    <a:lnTo>
                      <a:pt x="2354" y="119"/>
                    </a:lnTo>
                    <a:lnTo>
                      <a:pt x="2349" y="119"/>
                    </a:lnTo>
                    <a:lnTo>
                      <a:pt x="2349" y="120"/>
                    </a:lnTo>
                    <a:lnTo>
                      <a:pt x="2342" y="120"/>
                    </a:lnTo>
                    <a:lnTo>
                      <a:pt x="2342" y="122"/>
                    </a:lnTo>
                    <a:lnTo>
                      <a:pt x="2335" y="122"/>
                    </a:lnTo>
                    <a:lnTo>
                      <a:pt x="2335" y="124"/>
                    </a:lnTo>
                    <a:lnTo>
                      <a:pt x="2330" y="124"/>
                    </a:lnTo>
                    <a:lnTo>
                      <a:pt x="2330" y="125"/>
                    </a:lnTo>
                    <a:lnTo>
                      <a:pt x="2324" y="125"/>
                    </a:lnTo>
                    <a:lnTo>
                      <a:pt x="2324" y="127"/>
                    </a:lnTo>
                    <a:lnTo>
                      <a:pt x="2319" y="127"/>
                    </a:lnTo>
                    <a:lnTo>
                      <a:pt x="2319" y="129"/>
                    </a:lnTo>
                    <a:lnTo>
                      <a:pt x="2312" y="129"/>
                    </a:lnTo>
                    <a:lnTo>
                      <a:pt x="2312" y="130"/>
                    </a:lnTo>
                    <a:lnTo>
                      <a:pt x="2307" y="130"/>
                    </a:lnTo>
                    <a:lnTo>
                      <a:pt x="2307" y="132"/>
                    </a:lnTo>
                    <a:lnTo>
                      <a:pt x="2302" y="132"/>
                    </a:lnTo>
                    <a:lnTo>
                      <a:pt x="2302" y="134"/>
                    </a:lnTo>
                    <a:lnTo>
                      <a:pt x="2295" y="134"/>
                    </a:lnTo>
                    <a:lnTo>
                      <a:pt x="2295" y="135"/>
                    </a:lnTo>
                    <a:lnTo>
                      <a:pt x="2290" y="135"/>
                    </a:lnTo>
                    <a:lnTo>
                      <a:pt x="2290" y="137"/>
                    </a:lnTo>
                    <a:lnTo>
                      <a:pt x="2285" y="137"/>
                    </a:lnTo>
                    <a:lnTo>
                      <a:pt x="2285" y="139"/>
                    </a:lnTo>
                    <a:lnTo>
                      <a:pt x="2280" y="139"/>
                    </a:lnTo>
                    <a:lnTo>
                      <a:pt x="2280" y="140"/>
                    </a:lnTo>
                    <a:lnTo>
                      <a:pt x="2274" y="140"/>
                    </a:lnTo>
                    <a:lnTo>
                      <a:pt x="2274" y="142"/>
                    </a:lnTo>
                    <a:lnTo>
                      <a:pt x="2269" y="142"/>
                    </a:lnTo>
                    <a:lnTo>
                      <a:pt x="2269" y="144"/>
                    </a:lnTo>
                    <a:lnTo>
                      <a:pt x="2264" y="144"/>
                    </a:lnTo>
                    <a:lnTo>
                      <a:pt x="2264" y="145"/>
                    </a:lnTo>
                    <a:lnTo>
                      <a:pt x="2259" y="145"/>
                    </a:lnTo>
                    <a:lnTo>
                      <a:pt x="2259" y="147"/>
                    </a:lnTo>
                    <a:lnTo>
                      <a:pt x="2252" y="147"/>
                    </a:lnTo>
                    <a:lnTo>
                      <a:pt x="2252" y="149"/>
                    </a:lnTo>
                    <a:lnTo>
                      <a:pt x="2247" y="149"/>
                    </a:lnTo>
                    <a:lnTo>
                      <a:pt x="2247" y="150"/>
                    </a:lnTo>
                    <a:lnTo>
                      <a:pt x="2242" y="150"/>
                    </a:lnTo>
                    <a:lnTo>
                      <a:pt x="2242" y="152"/>
                    </a:lnTo>
                    <a:lnTo>
                      <a:pt x="2237" y="152"/>
                    </a:lnTo>
                    <a:lnTo>
                      <a:pt x="2237" y="154"/>
                    </a:lnTo>
                    <a:lnTo>
                      <a:pt x="2232" y="154"/>
                    </a:lnTo>
                    <a:lnTo>
                      <a:pt x="2232" y="155"/>
                    </a:lnTo>
                    <a:lnTo>
                      <a:pt x="2225" y="155"/>
                    </a:lnTo>
                    <a:lnTo>
                      <a:pt x="2225" y="157"/>
                    </a:lnTo>
                    <a:lnTo>
                      <a:pt x="2220" y="157"/>
                    </a:lnTo>
                    <a:lnTo>
                      <a:pt x="2220" y="159"/>
                    </a:lnTo>
                    <a:lnTo>
                      <a:pt x="2215" y="159"/>
                    </a:lnTo>
                    <a:lnTo>
                      <a:pt x="2215" y="160"/>
                    </a:lnTo>
                    <a:lnTo>
                      <a:pt x="2210" y="160"/>
                    </a:lnTo>
                    <a:lnTo>
                      <a:pt x="2210" y="162"/>
                    </a:lnTo>
                    <a:lnTo>
                      <a:pt x="2205" y="162"/>
                    </a:lnTo>
                    <a:lnTo>
                      <a:pt x="2205" y="164"/>
                    </a:lnTo>
                    <a:lnTo>
                      <a:pt x="2202" y="164"/>
                    </a:lnTo>
                    <a:lnTo>
                      <a:pt x="2202" y="165"/>
                    </a:lnTo>
                    <a:lnTo>
                      <a:pt x="2197" y="165"/>
                    </a:lnTo>
                    <a:lnTo>
                      <a:pt x="2197" y="167"/>
                    </a:lnTo>
                    <a:lnTo>
                      <a:pt x="2192" y="167"/>
                    </a:lnTo>
                    <a:lnTo>
                      <a:pt x="2192" y="169"/>
                    </a:lnTo>
                    <a:lnTo>
                      <a:pt x="2187" y="169"/>
                    </a:lnTo>
                    <a:lnTo>
                      <a:pt x="2187" y="170"/>
                    </a:lnTo>
                    <a:lnTo>
                      <a:pt x="2182" y="170"/>
                    </a:lnTo>
                    <a:lnTo>
                      <a:pt x="2182" y="172"/>
                    </a:lnTo>
                    <a:lnTo>
                      <a:pt x="2177" y="172"/>
                    </a:lnTo>
                    <a:lnTo>
                      <a:pt x="2177" y="174"/>
                    </a:lnTo>
                    <a:lnTo>
                      <a:pt x="2172" y="174"/>
                    </a:lnTo>
                    <a:lnTo>
                      <a:pt x="2172" y="175"/>
                    </a:lnTo>
                    <a:lnTo>
                      <a:pt x="2167" y="175"/>
                    </a:lnTo>
                    <a:lnTo>
                      <a:pt x="2167" y="177"/>
                    </a:lnTo>
                    <a:lnTo>
                      <a:pt x="2162" y="177"/>
                    </a:lnTo>
                    <a:lnTo>
                      <a:pt x="2162" y="179"/>
                    </a:lnTo>
                    <a:lnTo>
                      <a:pt x="2157" y="179"/>
                    </a:lnTo>
                    <a:lnTo>
                      <a:pt x="2157" y="180"/>
                    </a:lnTo>
                    <a:lnTo>
                      <a:pt x="2152" y="180"/>
                    </a:lnTo>
                    <a:lnTo>
                      <a:pt x="2152" y="182"/>
                    </a:lnTo>
                    <a:lnTo>
                      <a:pt x="2147" y="182"/>
                    </a:lnTo>
                    <a:lnTo>
                      <a:pt x="2147" y="184"/>
                    </a:lnTo>
                    <a:lnTo>
                      <a:pt x="2142" y="184"/>
                    </a:lnTo>
                    <a:lnTo>
                      <a:pt x="2142" y="185"/>
                    </a:lnTo>
                    <a:lnTo>
                      <a:pt x="2139" y="185"/>
                    </a:lnTo>
                    <a:lnTo>
                      <a:pt x="2139" y="187"/>
                    </a:lnTo>
                    <a:lnTo>
                      <a:pt x="2134" y="187"/>
                    </a:lnTo>
                    <a:lnTo>
                      <a:pt x="2134" y="189"/>
                    </a:lnTo>
                    <a:lnTo>
                      <a:pt x="2129" y="189"/>
                    </a:lnTo>
                    <a:lnTo>
                      <a:pt x="2129" y="190"/>
                    </a:lnTo>
                    <a:lnTo>
                      <a:pt x="2124" y="190"/>
                    </a:lnTo>
                    <a:lnTo>
                      <a:pt x="2124" y="192"/>
                    </a:lnTo>
                    <a:lnTo>
                      <a:pt x="2120" y="192"/>
                    </a:lnTo>
                    <a:lnTo>
                      <a:pt x="2120" y="194"/>
                    </a:lnTo>
                    <a:lnTo>
                      <a:pt x="2115" y="194"/>
                    </a:lnTo>
                    <a:lnTo>
                      <a:pt x="2115" y="195"/>
                    </a:lnTo>
                    <a:lnTo>
                      <a:pt x="2110" y="195"/>
                    </a:lnTo>
                    <a:lnTo>
                      <a:pt x="2110" y="197"/>
                    </a:lnTo>
                    <a:lnTo>
                      <a:pt x="2107" y="197"/>
                    </a:lnTo>
                    <a:lnTo>
                      <a:pt x="2107" y="199"/>
                    </a:lnTo>
                    <a:lnTo>
                      <a:pt x="2102" y="199"/>
                    </a:lnTo>
                    <a:lnTo>
                      <a:pt x="2102" y="200"/>
                    </a:lnTo>
                    <a:lnTo>
                      <a:pt x="2097" y="200"/>
                    </a:lnTo>
                    <a:lnTo>
                      <a:pt x="2097" y="202"/>
                    </a:lnTo>
                    <a:lnTo>
                      <a:pt x="2094" y="202"/>
                    </a:lnTo>
                    <a:lnTo>
                      <a:pt x="2094" y="204"/>
                    </a:lnTo>
                    <a:lnTo>
                      <a:pt x="2089" y="204"/>
                    </a:lnTo>
                    <a:lnTo>
                      <a:pt x="2089" y="205"/>
                    </a:lnTo>
                    <a:lnTo>
                      <a:pt x="2084" y="205"/>
                    </a:lnTo>
                    <a:lnTo>
                      <a:pt x="2084" y="207"/>
                    </a:lnTo>
                    <a:lnTo>
                      <a:pt x="2080" y="207"/>
                    </a:lnTo>
                    <a:lnTo>
                      <a:pt x="2080" y="209"/>
                    </a:lnTo>
                    <a:lnTo>
                      <a:pt x="2075" y="209"/>
                    </a:lnTo>
                    <a:lnTo>
                      <a:pt x="2075" y="210"/>
                    </a:lnTo>
                    <a:lnTo>
                      <a:pt x="2070" y="210"/>
                    </a:lnTo>
                    <a:lnTo>
                      <a:pt x="2070" y="212"/>
                    </a:lnTo>
                    <a:lnTo>
                      <a:pt x="2067" y="212"/>
                    </a:lnTo>
                    <a:lnTo>
                      <a:pt x="2067" y="214"/>
                    </a:lnTo>
                    <a:lnTo>
                      <a:pt x="2062" y="214"/>
                    </a:lnTo>
                    <a:lnTo>
                      <a:pt x="2062" y="215"/>
                    </a:lnTo>
                    <a:lnTo>
                      <a:pt x="2057" y="215"/>
                    </a:lnTo>
                    <a:lnTo>
                      <a:pt x="2057" y="217"/>
                    </a:lnTo>
                    <a:lnTo>
                      <a:pt x="2054" y="217"/>
                    </a:lnTo>
                    <a:lnTo>
                      <a:pt x="2054" y="219"/>
                    </a:lnTo>
                    <a:lnTo>
                      <a:pt x="2049" y="219"/>
                    </a:lnTo>
                    <a:lnTo>
                      <a:pt x="2049" y="220"/>
                    </a:lnTo>
                    <a:lnTo>
                      <a:pt x="2045" y="220"/>
                    </a:lnTo>
                    <a:lnTo>
                      <a:pt x="2045" y="222"/>
                    </a:lnTo>
                    <a:lnTo>
                      <a:pt x="2040" y="222"/>
                    </a:lnTo>
                    <a:lnTo>
                      <a:pt x="2040" y="224"/>
                    </a:lnTo>
                    <a:lnTo>
                      <a:pt x="2037" y="224"/>
                    </a:lnTo>
                    <a:lnTo>
                      <a:pt x="2037" y="225"/>
                    </a:lnTo>
                    <a:lnTo>
                      <a:pt x="2032" y="225"/>
                    </a:lnTo>
                    <a:lnTo>
                      <a:pt x="2032" y="227"/>
                    </a:lnTo>
                    <a:lnTo>
                      <a:pt x="2029" y="227"/>
                    </a:lnTo>
                    <a:lnTo>
                      <a:pt x="2029" y="229"/>
                    </a:lnTo>
                    <a:lnTo>
                      <a:pt x="2024" y="229"/>
                    </a:lnTo>
                    <a:lnTo>
                      <a:pt x="2024" y="230"/>
                    </a:lnTo>
                    <a:lnTo>
                      <a:pt x="2020" y="230"/>
                    </a:lnTo>
                    <a:lnTo>
                      <a:pt x="2020" y="232"/>
                    </a:lnTo>
                    <a:lnTo>
                      <a:pt x="2017" y="232"/>
                    </a:lnTo>
                    <a:lnTo>
                      <a:pt x="2017" y="234"/>
                    </a:lnTo>
                    <a:lnTo>
                      <a:pt x="2012" y="234"/>
                    </a:lnTo>
                    <a:lnTo>
                      <a:pt x="2012" y="235"/>
                    </a:lnTo>
                    <a:lnTo>
                      <a:pt x="2009" y="235"/>
                    </a:lnTo>
                    <a:lnTo>
                      <a:pt x="2009" y="237"/>
                    </a:lnTo>
                    <a:lnTo>
                      <a:pt x="2004" y="237"/>
                    </a:lnTo>
                    <a:lnTo>
                      <a:pt x="2004" y="239"/>
                    </a:lnTo>
                    <a:lnTo>
                      <a:pt x="2000" y="239"/>
                    </a:lnTo>
                    <a:lnTo>
                      <a:pt x="2000" y="240"/>
                    </a:lnTo>
                    <a:lnTo>
                      <a:pt x="1995" y="240"/>
                    </a:lnTo>
                    <a:lnTo>
                      <a:pt x="1995" y="242"/>
                    </a:lnTo>
                    <a:lnTo>
                      <a:pt x="1992" y="242"/>
                    </a:lnTo>
                    <a:lnTo>
                      <a:pt x="1992" y="244"/>
                    </a:lnTo>
                    <a:lnTo>
                      <a:pt x="1987" y="244"/>
                    </a:lnTo>
                    <a:lnTo>
                      <a:pt x="1987" y="245"/>
                    </a:lnTo>
                    <a:lnTo>
                      <a:pt x="1984" y="245"/>
                    </a:lnTo>
                    <a:lnTo>
                      <a:pt x="1984" y="247"/>
                    </a:lnTo>
                    <a:lnTo>
                      <a:pt x="1979" y="247"/>
                    </a:lnTo>
                    <a:lnTo>
                      <a:pt x="1979" y="249"/>
                    </a:lnTo>
                    <a:lnTo>
                      <a:pt x="1975" y="249"/>
                    </a:lnTo>
                    <a:lnTo>
                      <a:pt x="1975" y="250"/>
                    </a:lnTo>
                    <a:lnTo>
                      <a:pt x="1972" y="250"/>
                    </a:lnTo>
                    <a:lnTo>
                      <a:pt x="1972" y="252"/>
                    </a:lnTo>
                    <a:lnTo>
                      <a:pt x="1967" y="252"/>
                    </a:lnTo>
                    <a:lnTo>
                      <a:pt x="1967" y="254"/>
                    </a:lnTo>
                    <a:lnTo>
                      <a:pt x="1964" y="254"/>
                    </a:lnTo>
                    <a:lnTo>
                      <a:pt x="1964" y="255"/>
                    </a:lnTo>
                    <a:lnTo>
                      <a:pt x="1960" y="255"/>
                    </a:lnTo>
                    <a:lnTo>
                      <a:pt x="1960" y="257"/>
                    </a:lnTo>
                    <a:lnTo>
                      <a:pt x="1955" y="257"/>
                    </a:lnTo>
                    <a:lnTo>
                      <a:pt x="1955" y="259"/>
                    </a:lnTo>
                    <a:lnTo>
                      <a:pt x="1952" y="259"/>
                    </a:lnTo>
                    <a:lnTo>
                      <a:pt x="1952" y="260"/>
                    </a:lnTo>
                    <a:lnTo>
                      <a:pt x="1949" y="260"/>
                    </a:lnTo>
                    <a:lnTo>
                      <a:pt x="1949" y="262"/>
                    </a:lnTo>
                    <a:lnTo>
                      <a:pt x="1944" y="262"/>
                    </a:lnTo>
                    <a:lnTo>
                      <a:pt x="1944" y="264"/>
                    </a:lnTo>
                    <a:lnTo>
                      <a:pt x="1940" y="264"/>
                    </a:lnTo>
                    <a:lnTo>
                      <a:pt x="1940" y="265"/>
                    </a:lnTo>
                    <a:lnTo>
                      <a:pt x="1937" y="265"/>
                    </a:lnTo>
                    <a:lnTo>
                      <a:pt x="1937" y="267"/>
                    </a:lnTo>
                    <a:lnTo>
                      <a:pt x="1934" y="267"/>
                    </a:lnTo>
                    <a:lnTo>
                      <a:pt x="1934" y="269"/>
                    </a:lnTo>
                    <a:lnTo>
                      <a:pt x="1929" y="269"/>
                    </a:lnTo>
                    <a:lnTo>
                      <a:pt x="1929" y="270"/>
                    </a:lnTo>
                    <a:lnTo>
                      <a:pt x="1925" y="270"/>
                    </a:lnTo>
                    <a:lnTo>
                      <a:pt x="1925" y="272"/>
                    </a:lnTo>
                    <a:lnTo>
                      <a:pt x="1922" y="272"/>
                    </a:lnTo>
                    <a:lnTo>
                      <a:pt x="1922" y="274"/>
                    </a:lnTo>
                    <a:lnTo>
                      <a:pt x="1919" y="274"/>
                    </a:lnTo>
                    <a:lnTo>
                      <a:pt x="1919" y="275"/>
                    </a:lnTo>
                    <a:lnTo>
                      <a:pt x="1914" y="275"/>
                    </a:lnTo>
                    <a:lnTo>
                      <a:pt x="1914" y="277"/>
                    </a:lnTo>
                    <a:lnTo>
                      <a:pt x="1910" y="277"/>
                    </a:lnTo>
                    <a:lnTo>
                      <a:pt x="1910" y="279"/>
                    </a:lnTo>
                    <a:lnTo>
                      <a:pt x="1907" y="279"/>
                    </a:lnTo>
                    <a:lnTo>
                      <a:pt x="1907" y="280"/>
                    </a:lnTo>
                    <a:lnTo>
                      <a:pt x="1904" y="280"/>
                    </a:lnTo>
                    <a:lnTo>
                      <a:pt x="1904" y="282"/>
                    </a:lnTo>
                    <a:lnTo>
                      <a:pt x="1899" y="282"/>
                    </a:lnTo>
                    <a:lnTo>
                      <a:pt x="1899" y="284"/>
                    </a:lnTo>
                    <a:lnTo>
                      <a:pt x="1895" y="284"/>
                    </a:lnTo>
                    <a:lnTo>
                      <a:pt x="1895" y="285"/>
                    </a:lnTo>
                    <a:lnTo>
                      <a:pt x="1892" y="285"/>
                    </a:lnTo>
                    <a:lnTo>
                      <a:pt x="1892" y="287"/>
                    </a:lnTo>
                    <a:lnTo>
                      <a:pt x="1887" y="287"/>
                    </a:lnTo>
                    <a:lnTo>
                      <a:pt x="1887" y="289"/>
                    </a:lnTo>
                    <a:lnTo>
                      <a:pt x="1884" y="289"/>
                    </a:lnTo>
                    <a:lnTo>
                      <a:pt x="1884" y="290"/>
                    </a:lnTo>
                    <a:lnTo>
                      <a:pt x="1880" y="290"/>
                    </a:lnTo>
                    <a:lnTo>
                      <a:pt x="1880" y="292"/>
                    </a:lnTo>
                    <a:lnTo>
                      <a:pt x="1877" y="292"/>
                    </a:lnTo>
                    <a:lnTo>
                      <a:pt x="1877" y="294"/>
                    </a:lnTo>
                    <a:lnTo>
                      <a:pt x="1874" y="294"/>
                    </a:lnTo>
                    <a:lnTo>
                      <a:pt x="1874" y="295"/>
                    </a:lnTo>
                    <a:lnTo>
                      <a:pt x="1870" y="295"/>
                    </a:lnTo>
                    <a:lnTo>
                      <a:pt x="1870" y="297"/>
                    </a:lnTo>
                    <a:lnTo>
                      <a:pt x="1867" y="297"/>
                    </a:lnTo>
                    <a:lnTo>
                      <a:pt x="1867" y="299"/>
                    </a:lnTo>
                    <a:lnTo>
                      <a:pt x="1862" y="299"/>
                    </a:lnTo>
                    <a:lnTo>
                      <a:pt x="1862" y="300"/>
                    </a:lnTo>
                    <a:lnTo>
                      <a:pt x="1859" y="300"/>
                    </a:lnTo>
                    <a:lnTo>
                      <a:pt x="1859" y="302"/>
                    </a:lnTo>
                    <a:lnTo>
                      <a:pt x="1855" y="302"/>
                    </a:lnTo>
                    <a:lnTo>
                      <a:pt x="1855" y="304"/>
                    </a:lnTo>
                    <a:lnTo>
                      <a:pt x="1852" y="304"/>
                    </a:lnTo>
                    <a:lnTo>
                      <a:pt x="1852" y="305"/>
                    </a:lnTo>
                    <a:lnTo>
                      <a:pt x="1849" y="305"/>
                    </a:lnTo>
                    <a:lnTo>
                      <a:pt x="1849" y="307"/>
                    </a:lnTo>
                    <a:lnTo>
                      <a:pt x="1845" y="307"/>
                    </a:lnTo>
                    <a:lnTo>
                      <a:pt x="1845" y="309"/>
                    </a:lnTo>
                    <a:lnTo>
                      <a:pt x="1842" y="309"/>
                    </a:lnTo>
                    <a:lnTo>
                      <a:pt x="1842" y="310"/>
                    </a:lnTo>
                    <a:lnTo>
                      <a:pt x="1837" y="310"/>
                    </a:lnTo>
                    <a:lnTo>
                      <a:pt x="1837" y="312"/>
                    </a:lnTo>
                    <a:lnTo>
                      <a:pt x="1834" y="312"/>
                    </a:lnTo>
                    <a:lnTo>
                      <a:pt x="1834" y="314"/>
                    </a:lnTo>
                    <a:lnTo>
                      <a:pt x="1830" y="314"/>
                    </a:lnTo>
                    <a:lnTo>
                      <a:pt x="1830" y="315"/>
                    </a:lnTo>
                    <a:lnTo>
                      <a:pt x="1827" y="315"/>
                    </a:lnTo>
                    <a:lnTo>
                      <a:pt x="1827" y="317"/>
                    </a:lnTo>
                    <a:lnTo>
                      <a:pt x="1824" y="317"/>
                    </a:lnTo>
                    <a:lnTo>
                      <a:pt x="1824" y="319"/>
                    </a:lnTo>
                    <a:lnTo>
                      <a:pt x="1820" y="319"/>
                    </a:lnTo>
                    <a:lnTo>
                      <a:pt x="1820" y="320"/>
                    </a:lnTo>
                    <a:lnTo>
                      <a:pt x="1817" y="320"/>
                    </a:lnTo>
                    <a:lnTo>
                      <a:pt x="1817" y="322"/>
                    </a:lnTo>
                    <a:lnTo>
                      <a:pt x="1814" y="322"/>
                    </a:lnTo>
                    <a:lnTo>
                      <a:pt x="1814" y="324"/>
                    </a:lnTo>
                    <a:lnTo>
                      <a:pt x="1810" y="324"/>
                    </a:lnTo>
                    <a:lnTo>
                      <a:pt x="1810" y="325"/>
                    </a:lnTo>
                    <a:lnTo>
                      <a:pt x="1807" y="325"/>
                    </a:lnTo>
                    <a:lnTo>
                      <a:pt x="1807" y="327"/>
                    </a:lnTo>
                    <a:lnTo>
                      <a:pt x="1804" y="327"/>
                    </a:lnTo>
                    <a:lnTo>
                      <a:pt x="1804" y="329"/>
                    </a:lnTo>
                    <a:lnTo>
                      <a:pt x="1800" y="329"/>
                    </a:lnTo>
                    <a:lnTo>
                      <a:pt x="1800" y="330"/>
                    </a:lnTo>
                    <a:lnTo>
                      <a:pt x="1797" y="330"/>
                    </a:lnTo>
                    <a:lnTo>
                      <a:pt x="1797" y="332"/>
                    </a:lnTo>
                    <a:lnTo>
                      <a:pt x="1794" y="332"/>
                    </a:lnTo>
                    <a:lnTo>
                      <a:pt x="1794" y="334"/>
                    </a:lnTo>
                    <a:lnTo>
                      <a:pt x="1790" y="334"/>
                    </a:lnTo>
                    <a:lnTo>
                      <a:pt x="1790" y="335"/>
                    </a:lnTo>
                    <a:lnTo>
                      <a:pt x="1787" y="335"/>
                    </a:lnTo>
                    <a:lnTo>
                      <a:pt x="1787" y="337"/>
                    </a:lnTo>
                    <a:lnTo>
                      <a:pt x="1784" y="337"/>
                    </a:lnTo>
                    <a:lnTo>
                      <a:pt x="1784" y="339"/>
                    </a:lnTo>
                    <a:lnTo>
                      <a:pt x="1780" y="339"/>
                    </a:lnTo>
                    <a:lnTo>
                      <a:pt x="1780" y="340"/>
                    </a:lnTo>
                    <a:lnTo>
                      <a:pt x="1777" y="340"/>
                    </a:lnTo>
                    <a:lnTo>
                      <a:pt x="1777" y="342"/>
                    </a:lnTo>
                    <a:lnTo>
                      <a:pt x="1774" y="342"/>
                    </a:lnTo>
                    <a:lnTo>
                      <a:pt x="1774" y="344"/>
                    </a:lnTo>
                    <a:lnTo>
                      <a:pt x="1770" y="344"/>
                    </a:lnTo>
                    <a:lnTo>
                      <a:pt x="1770" y="345"/>
                    </a:lnTo>
                    <a:lnTo>
                      <a:pt x="1767" y="345"/>
                    </a:lnTo>
                    <a:lnTo>
                      <a:pt x="1767" y="347"/>
                    </a:lnTo>
                    <a:lnTo>
                      <a:pt x="1764" y="347"/>
                    </a:lnTo>
                    <a:lnTo>
                      <a:pt x="1764" y="349"/>
                    </a:lnTo>
                    <a:lnTo>
                      <a:pt x="1760" y="349"/>
                    </a:lnTo>
                    <a:lnTo>
                      <a:pt x="1760" y="350"/>
                    </a:lnTo>
                    <a:lnTo>
                      <a:pt x="1757" y="350"/>
                    </a:lnTo>
                    <a:lnTo>
                      <a:pt x="1757" y="352"/>
                    </a:lnTo>
                    <a:lnTo>
                      <a:pt x="1754" y="352"/>
                    </a:lnTo>
                    <a:lnTo>
                      <a:pt x="1754" y="354"/>
                    </a:lnTo>
                    <a:lnTo>
                      <a:pt x="1750" y="354"/>
                    </a:lnTo>
                    <a:lnTo>
                      <a:pt x="1750" y="355"/>
                    </a:lnTo>
                    <a:lnTo>
                      <a:pt x="1747" y="355"/>
                    </a:lnTo>
                    <a:lnTo>
                      <a:pt x="1747" y="357"/>
                    </a:lnTo>
                    <a:lnTo>
                      <a:pt x="1745" y="357"/>
                    </a:lnTo>
                    <a:lnTo>
                      <a:pt x="1745" y="359"/>
                    </a:lnTo>
                    <a:lnTo>
                      <a:pt x="1742" y="359"/>
                    </a:lnTo>
                    <a:lnTo>
                      <a:pt x="1742" y="360"/>
                    </a:lnTo>
                    <a:lnTo>
                      <a:pt x="1739" y="360"/>
                    </a:lnTo>
                    <a:lnTo>
                      <a:pt x="1739" y="362"/>
                    </a:lnTo>
                    <a:lnTo>
                      <a:pt x="1735" y="362"/>
                    </a:lnTo>
                    <a:lnTo>
                      <a:pt x="1735" y="364"/>
                    </a:lnTo>
                    <a:lnTo>
                      <a:pt x="1732" y="364"/>
                    </a:lnTo>
                    <a:lnTo>
                      <a:pt x="1732" y="365"/>
                    </a:lnTo>
                    <a:lnTo>
                      <a:pt x="1729" y="365"/>
                    </a:lnTo>
                    <a:lnTo>
                      <a:pt x="1729" y="367"/>
                    </a:lnTo>
                    <a:lnTo>
                      <a:pt x="1725" y="367"/>
                    </a:lnTo>
                    <a:lnTo>
                      <a:pt x="1725" y="369"/>
                    </a:lnTo>
                    <a:lnTo>
                      <a:pt x="1722" y="369"/>
                    </a:lnTo>
                    <a:lnTo>
                      <a:pt x="1722" y="370"/>
                    </a:lnTo>
                    <a:lnTo>
                      <a:pt x="1719" y="370"/>
                    </a:lnTo>
                    <a:lnTo>
                      <a:pt x="1719" y="372"/>
                    </a:lnTo>
                    <a:lnTo>
                      <a:pt x="1717" y="372"/>
                    </a:lnTo>
                    <a:lnTo>
                      <a:pt x="1717" y="374"/>
                    </a:lnTo>
                    <a:lnTo>
                      <a:pt x="1714" y="374"/>
                    </a:lnTo>
                    <a:lnTo>
                      <a:pt x="1714" y="375"/>
                    </a:lnTo>
                    <a:lnTo>
                      <a:pt x="1710" y="375"/>
                    </a:lnTo>
                    <a:lnTo>
                      <a:pt x="1710" y="377"/>
                    </a:lnTo>
                    <a:lnTo>
                      <a:pt x="1707" y="377"/>
                    </a:lnTo>
                    <a:lnTo>
                      <a:pt x="1707" y="379"/>
                    </a:lnTo>
                    <a:lnTo>
                      <a:pt x="1704" y="379"/>
                    </a:lnTo>
                    <a:lnTo>
                      <a:pt x="1704" y="380"/>
                    </a:lnTo>
                    <a:lnTo>
                      <a:pt x="1700" y="380"/>
                    </a:lnTo>
                    <a:lnTo>
                      <a:pt x="1700" y="382"/>
                    </a:lnTo>
                    <a:lnTo>
                      <a:pt x="1697" y="382"/>
                    </a:lnTo>
                    <a:lnTo>
                      <a:pt x="1697" y="384"/>
                    </a:lnTo>
                    <a:lnTo>
                      <a:pt x="1694" y="384"/>
                    </a:lnTo>
                    <a:lnTo>
                      <a:pt x="1694" y="385"/>
                    </a:lnTo>
                    <a:lnTo>
                      <a:pt x="1690" y="385"/>
                    </a:lnTo>
                    <a:lnTo>
                      <a:pt x="1690" y="387"/>
                    </a:lnTo>
                    <a:lnTo>
                      <a:pt x="1687" y="387"/>
                    </a:lnTo>
                    <a:lnTo>
                      <a:pt x="1687" y="389"/>
                    </a:lnTo>
                    <a:lnTo>
                      <a:pt x="1685" y="389"/>
                    </a:lnTo>
                    <a:lnTo>
                      <a:pt x="1685" y="390"/>
                    </a:lnTo>
                    <a:lnTo>
                      <a:pt x="1682" y="390"/>
                    </a:lnTo>
                    <a:lnTo>
                      <a:pt x="1682" y="392"/>
                    </a:lnTo>
                    <a:lnTo>
                      <a:pt x="1679" y="392"/>
                    </a:lnTo>
                    <a:lnTo>
                      <a:pt x="1679" y="394"/>
                    </a:lnTo>
                    <a:lnTo>
                      <a:pt x="1675" y="394"/>
                    </a:lnTo>
                    <a:lnTo>
                      <a:pt x="1675" y="395"/>
                    </a:lnTo>
                    <a:lnTo>
                      <a:pt x="1672" y="395"/>
                    </a:lnTo>
                    <a:lnTo>
                      <a:pt x="1672" y="397"/>
                    </a:lnTo>
                    <a:lnTo>
                      <a:pt x="1669" y="397"/>
                    </a:lnTo>
                    <a:lnTo>
                      <a:pt x="1669" y="399"/>
                    </a:lnTo>
                    <a:lnTo>
                      <a:pt x="1667" y="399"/>
                    </a:lnTo>
                    <a:lnTo>
                      <a:pt x="1667" y="400"/>
                    </a:lnTo>
                    <a:lnTo>
                      <a:pt x="1664" y="400"/>
                    </a:lnTo>
                    <a:lnTo>
                      <a:pt x="1664" y="402"/>
                    </a:lnTo>
                    <a:lnTo>
                      <a:pt x="1660" y="402"/>
                    </a:lnTo>
                    <a:lnTo>
                      <a:pt x="1660" y="404"/>
                    </a:lnTo>
                    <a:lnTo>
                      <a:pt x="1657" y="404"/>
                    </a:lnTo>
                    <a:lnTo>
                      <a:pt x="1657" y="405"/>
                    </a:lnTo>
                    <a:lnTo>
                      <a:pt x="1654" y="405"/>
                    </a:lnTo>
                    <a:lnTo>
                      <a:pt x="1654" y="407"/>
                    </a:lnTo>
                    <a:lnTo>
                      <a:pt x="1652" y="407"/>
                    </a:lnTo>
                    <a:lnTo>
                      <a:pt x="1652" y="409"/>
                    </a:lnTo>
                    <a:lnTo>
                      <a:pt x="1649" y="409"/>
                    </a:lnTo>
                    <a:lnTo>
                      <a:pt x="1649" y="410"/>
                    </a:lnTo>
                    <a:lnTo>
                      <a:pt x="1645" y="410"/>
                    </a:lnTo>
                    <a:lnTo>
                      <a:pt x="1645" y="412"/>
                    </a:lnTo>
                    <a:lnTo>
                      <a:pt x="1642" y="412"/>
                    </a:lnTo>
                    <a:lnTo>
                      <a:pt x="1642" y="414"/>
                    </a:lnTo>
                    <a:lnTo>
                      <a:pt x="1640" y="414"/>
                    </a:lnTo>
                    <a:lnTo>
                      <a:pt x="1640" y="415"/>
                    </a:lnTo>
                    <a:lnTo>
                      <a:pt x="1637" y="415"/>
                    </a:lnTo>
                    <a:lnTo>
                      <a:pt x="1637" y="417"/>
                    </a:lnTo>
                    <a:lnTo>
                      <a:pt x="1634" y="417"/>
                    </a:lnTo>
                    <a:lnTo>
                      <a:pt x="1634" y="419"/>
                    </a:lnTo>
                    <a:lnTo>
                      <a:pt x="1632" y="419"/>
                    </a:lnTo>
                    <a:lnTo>
                      <a:pt x="1632" y="420"/>
                    </a:lnTo>
                    <a:lnTo>
                      <a:pt x="1629" y="420"/>
                    </a:lnTo>
                    <a:lnTo>
                      <a:pt x="1629" y="422"/>
                    </a:lnTo>
                    <a:lnTo>
                      <a:pt x="1625" y="422"/>
                    </a:lnTo>
                    <a:lnTo>
                      <a:pt x="1625" y="424"/>
                    </a:lnTo>
                    <a:lnTo>
                      <a:pt x="1622" y="424"/>
                    </a:lnTo>
                    <a:lnTo>
                      <a:pt x="1622" y="425"/>
                    </a:lnTo>
                    <a:lnTo>
                      <a:pt x="1620" y="425"/>
                    </a:lnTo>
                    <a:lnTo>
                      <a:pt x="1620" y="427"/>
                    </a:lnTo>
                    <a:lnTo>
                      <a:pt x="1617" y="427"/>
                    </a:lnTo>
                    <a:lnTo>
                      <a:pt x="1617" y="429"/>
                    </a:lnTo>
                    <a:lnTo>
                      <a:pt x="1614" y="429"/>
                    </a:lnTo>
                    <a:lnTo>
                      <a:pt x="1614" y="430"/>
                    </a:lnTo>
                    <a:lnTo>
                      <a:pt x="1610" y="430"/>
                    </a:lnTo>
                    <a:lnTo>
                      <a:pt x="1610" y="432"/>
                    </a:lnTo>
                    <a:lnTo>
                      <a:pt x="1609" y="432"/>
                    </a:lnTo>
                    <a:lnTo>
                      <a:pt x="1609" y="434"/>
                    </a:lnTo>
                    <a:lnTo>
                      <a:pt x="1605" y="434"/>
                    </a:lnTo>
                    <a:lnTo>
                      <a:pt x="1605" y="435"/>
                    </a:lnTo>
                    <a:lnTo>
                      <a:pt x="1602" y="435"/>
                    </a:lnTo>
                    <a:lnTo>
                      <a:pt x="1602" y="437"/>
                    </a:lnTo>
                    <a:lnTo>
                      <a:pt x="1599" y="437"/>
                    </a:lnTo>
                    <a:lnTo>
                      <a:pt x="1599" y="439"/>
                    </a:lnTo>
                    <a:lnTo>
                      <a:pt x="1597" y="439"/>
                    </a:lnTo>
                    <a:lnTo>
                      <a:pt x="1597" y="440"/>
                    </a:lnTo>
                    <a:lnTo>
                      <a:pt x="1594" y="440"/>
                    </a:lnTo>
                    <a:lnTo>
                      <a:pt x="1594" y="442"/>
                    </a:lnTo>
                    <a:lnTo>
                      <a:pt x="1590" y="442"/>
                    </a:lnTo>
                    <a:lnTo>
                      <a:pt x="1590" y="444"/>
                    </a:lnTo>
                    <a:lnTo>
                      <a:pt x="1587" y="444"/>
                    </a:lnTo>
                    <a:lnTo>
                      <a:pt x="1587" y="445"/>
                    </a:lnTo>
                    <a:lnTo>
                      <a:pt x="1585" y="445"/>
                    </a:lnTo>
                    <a:lnTo>
                      <a:pt x="1585" y="447"/>
                    </a:lnTo>
                    <a:lnTo>
                      <a:pt x="1582" y="447"/>
                    </a:lnTo>
                    <a:lnTo>
                      <a:pt x="1582" y="449"/>
                    </a:lnTo>
                    <a:lnTo>
                      <a:pt x="1579" y="449"/>
                    </a:lnTo>
                    <a:lnTo>
                      <a:pt x="1579" y="450"/>
                    </a:lnTo>
                    <a:lnTo>
                      <a:pt x="1577" y="450"/>
                    </a:lnTo>
                    <a:lnTo>
                      <a:pt x="1577" y="452"/>
                    </a:lnTo>
                    <a:lnTo>
                      <a:pt x="1574" y="452"/>
                    </a:lnTo>
                    <a:lnTo>
                      <a:pt x="1574" y="454"/>
                    </a:lnTo>
                    <a:lnTo>
                      <a:pt x="1570" y="454"/>
                    </a:lnTo>
                    <a:lnTo>
                      <a:pt x="1570" y="455"/>
                    </a:lnTo>
                    <a:lnTo>
                      <a:pt x="1567" y="455"/>
                    </a:lnTo>
                    <a:lnTo>
                      <a:pt x="1567" y="457"/>
                    </a:lnTo>
                    <a:lnTo>
                      <a:pt x="1565" y="457"/>
                    </a:lnTo>
                    <a:lnTo>
                      <a:pt x="1565" y="459"/>
                    </a:lnTo>
                    <a:lnTo>
                      <a:pt x="1562" y="459"/>
                    </a:lnTo>
                    <a:lnTo>
                      <a:pt x="1562" y="460"/>
                    </a:lnTo>
                    <a:lnTo>
                      <a:pt x="1559" y="460"/>
                    </a:lnTo>
                    <a:close/>
                    <a:moveTo>
                      <a:pt x="9247" y="2"/>
                    </a:moveTo>
                    <a:lnTo>
                      <a:pt x="9290" y="2"/>
                    </a:lnTo>
                    <a:lnTo>
                      <a:pt x="9290" y="4"/>
                    </a:lnTo>
                    <a:lnTo>
                      <a:pt x="9247" y="4"/>
                    </a:lnTo>
                    <a:lnTo>
                      <a:pt x="9247" y="2"/>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9" name="Freeform 226"/>
              <p:cNvSpPr>
                <a:spLocks noEditPoints="1"/>
              </p:cNvSpPr>
              <p:nvPr/>
            </p:nvSpPr>
            <p:spPr bwMode="auto">
              <a:xfrm>
                <a:off x="3368675" y="3687763"/>
                <a:ext cx="2490788" cy="1525588"/>
              </a:xfrm>
              <a:custGeom>
                <a:avLst/>
                <a:gdLst>
                  <a:gd name="T0" fmla="*/ 0 w 12118"/>
                  <a:gd name="T1" fmla="*/ 3206 h 7422"/>
                  <a:gd name="T2" fmla="*/ 3 w 12118"/>
                  <a:gd name="T3" fmla="*/ 3082 h 7422"/>
                  <a:gd name="T4" fmla="*/ 0 w 12118"/>
                  <a:gd name="T5" fmla="*/ 3340 h 7422"/>
                  <a:gd name="T6" fmla="*/ 586 w 12118"/>
                  <a:gd name="T7" fmla="*/ 2783 h 7422"/>
                  <a:gd name="T8" fmla="*/ 585 w 12118"/>
                  <a:gd name="T9" fmla="*/ 2791 h 7422"/>
                  <a:gd name="T10" fmla="*/ 584 w 12118"/>
                  <a:gd name="T11" fmla="*/ 2797 h 7422"/>
                  <a:gd name="T12" fmla="*/ 583 w 12118"/>
                  <a:gd name="T13" fmla="*/ 2804 h 7422"/>
                  <a:gd name="T14" fmla="*/ 582 w 12118"/>
                  <a:gd name="T15" fmla="*/ 2810 h 7422"/>
                  <a:gd name="T16" fmla="*/ 580 w 12118"/>
                  <a:gd name="T17" fmla="*/ 2821 h 7422"/>
                  <a:gd name="T18" fmla="*/ 580 w 12118"/>
                  <a:gd name="T19" fmla="*/ 2827 h 7422"/>
                  <a:gd name="T20" fmla="*/ 577 w 12118"/>
                  <a:gd name="T21" fmla="*/ 2842 h 7422"/>
                  <a:gd name="T22" fmla="*/ 575 w 12118"/>
                  <a:gd name="T23" fmla="*/ 2863 h 7422"/>
                  <a:gd name="T24" fmla="*/ 574 w 12118"/>
                  <a:gd name="T25" fmla="*/ 2867 h 7422"/>
                  <a:gd name="T26" fmla="*/ 572 w 12118"/>
                  <a:gd name="T27" fmla="*/ 2884 h 7422"/>
                  <a:gd name="T28" fmla="*/ 571 w 12118"/>
                  <a:gd name="T29" fmla="*/ 2888 h 7422"/>
                  <a:gd name="T30" fmla="*/ 570 w 12118"/>
                  <a:gd name="T31" fmla="*/ 2898 h 7422"/>
                  <a:gd name="T32" fmla="*/ 570 w 12118"/>
                  <a:gd name="T33" fmla="*/ 2903 h 7422"/>
                  <a:gd name="T34" fmla="*/ 569 w 12118"/>
                  <a:gd name="T35" fmla="*/ 2909 h 7422"/>
                  <a:gd name="T36" fmla="*/ 568 w 12118"/>
                  <a:gd name="T37" fmla="*/ 2917 h 7422"/>
                  <a:gd name="T38" fmla="*/ 568 w 12118"/>
                  <a:gd name="T39" fmla="*/ 2923 h 7422"/>
                  <a:gd name="T40" fmla="*/ 552 w 12118"/>
                  <a:gd name="T41" fmla="*/ 3206 h 7422"/>
                  <a:gd name="T42" fmla="*/ 4 w 12118"/>
                  <a:gd name="T43" fmla="*/ 3061 h 7422"/>
                  <a:gd name="T44" fmla="*/ 27 w 12118"/>
                  <a:gd name="T45" fmla="*/ 2793 h 7422"/>
                  <a:gd name="T46" fmla="*/ 31 w 12118"/>
                  <a:gd name="T47" fmla="*/ 2763 h 7422"/>
                  <a:gd name="T48" fmla="*/ 620 w 12118"/>
                  <a:gd name="T49" fmla="*/ 2613 h 7422"/>
                  <a:gd name="T50" fmla="*/ 621 w 12118"/>
                  <a:gd name="T51" fmla="*/ 2609 h 7422"/>
                  <a:gd name="T52" fmla="*/ 1594 w 12118"/>
                  <a:gd name="T53" fmla="*/ 1102 h 7422"/>
                  <a:gd name="T54" fmla="*/ 1096 w 12118"/>
                  <a:gd name="T55" fmla="*/ 1601 h 7422"/>
                  <a:gd name="T56" fmla="*/ 1091 w 12118"/>
                  <a:gd name="T57" fmla="*/ 1608 h 7422"/>
                  <a:gd name="T58" fmla="*/ 1087 w 12118"/>
                  <a:gd name="T59" fmla="*/ 1614 h 7422"/>
                  <a:gd name="T60" fmla="*/ 1083 w 12118"/>
                  <a:gd name="T61" fmla="*/ 1619 h 7422"/>
                  <a:gd name="T62" fmla="*/ 970 w 12118"/>
                  <a:gd name="T63" fmla="*/ 1782 h 7422"/>
                  <a:gd name="T64" fmla="*/ 964 w 12118"/>
                  <a:gd name="T65" fmla="*/ 1791 h 7422"/>
                  <a:gd name="T66" fmla="*/ 959 w 12118"/>
                  <a:gd name="T67" fmla="*/ 1798 h 7422"/>
                  <a:gd name="T68" fmla="*/ 956 w 12118"/>
                  <a:gd name="T69" fmla="*/ 1804 h 7422"/>
                  <a:gd name="T70" fmla="*/ 950 w 12118"/>
                  <a:gd name="T71" fmla="*/ 1813 h 7422"/>
                  <a:gd name="T72" fmla="*/ 627 w 12118"/>
                  <a:gd name="T73" fmla="*/ 2580 h 7422"/>
                  <a:gd name="T74" fmla="*/ 625 w 12118"/>
                  <a:gd name="T75" fmla="*/ 2589 h 7422"/>
                  <a:gd name="T76" fmla="*/ 11567 w 12118"/>
                  <a:gd name="T77" fmla="*/ 2061 h 7422"/>
                  <a:gd name="T78" fmla="*/ 9174 w 12118"/>
                  <a:gd name="T79" fmla="*/ 552 h 7422"/>
                  <a:gd name="T80" fmla="*/ 3206 w 12118"/>
                  <a:gd name="T81" fmla="*/ 0 h 7422"/>
                  <a:gd name="T82" fmla="*/ 9288 w 12118"/>
                  <a:gd name="T83" fmla="*/ 2 h 7422"/>
                  <a:gd name="T84" fmla="*/ 11696 w 12118"/>
                  <a:gd name="T85" fmla="*/ 1231 h 7422"/>
                  <a:gd name="T86" fmla="*/ 12118 w 12118"/>
                  <a:gd name="T87" fmla="*/ 1939 h 7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18" h="7422">
                    <a:moveTo>
                      <a:pt x="0" y="7422"/>
                    </a:moveTo>
                    <a:lnTo>
                      <a:pt x="0" y="7422"/>
                    </a:lnTo>
                    <a:lnTo>
                      <a:pt x="0" y="3206"/>
                    </a:lnTo>
                    <a:cubicBezTo>
                      <a:pt x="0" y="3196"/>
                      <a:pt x="0" y="3186"/>
                      <a:pt x="0" y="3176"/>
                    </a:cubicBezTo>
                    <a:cubicBezTo>
                      <a:pt x="0" y="3173"/>
                      <a:pt x="0" y="3170"/>
                      <a:pt x="0" y="3167"/>
                    </a:cubicBezTo>
                    <a:cubicBezTo>
                      <a:pt x="1" y="3139"/>
                      <a:pt x="2" y="3110"/>
                      <a:pt x="3" y="3082"/>
                    </a:cubicBezTo>
                    <a:cubicBezTo>
                      <a:pt x="1" y="3123"/>
                      <a:pt x="0" y="3165"/>
                      <a:pt x="0" y="3206"/>
                    </a:cubicBezTo>
                    <a:lnTo>
                      <a:pt x="0" y="3340"/>
                    </a:lnTo>
                    <a:lnTo>
                      <a:pt x="0" y="3340"/>
                    </a:lnTo>
                    <a:cubicBezTo>
                      <a:pt x="185" y="3097"/>
                      <a:pt x="391" y="2865"/>
                      <a:pt x="612" y="2646"/>
                    </a:cubicBezTo>
                    <a:cubicBezTo>
                      <a:pt x="602" y="2691"/>
                      <a:pt x="594" y="2737"/>
                      <a:pt x="586" y="2783"/>
                    </a:cubicBezTo>
                    <a:cubicBezTo>
                      <a:pt x="586" y="2783"/>
                      <a:pt x="586" y="2783"/>
                      <a:pt x="586" y="2783"/>
                    </a:cubicBezTo>
                    <a:cubicBezTo>
                      <a:pt x="586" y="2784"/>
                      <a:pt x="586" y="2786"/>
                      <a:pt x="586" y="2787"/>
                    </a:cubicBezTo>
                    <a:cubicBezTo>
                      <a:pt x="586" y="2787"/>
                      <a:pt x="586" y="2787"/>
                      <a:pt x="586" y="2788"/>
                    </a:cubicBezTo>
                    <a:cubicBezTo>
                      <a:pt x="585" y="2789"/>
                      <a:pt x="585" y="2790"/>
                      <a:pt x="585" y="2791"/>
                    </a:cubicBezTo>
                    <a:cubicBezTo>
                      <a:pt x="585" y="2791"/>
                      <a:pt x="585" y="2792"/>
                      <a:pt x="585" y="2792"/>
                    </a:cubicBezTo>
                    <a:cubicBezTo>
                      <a:pt x="585" y="2793"/>
                      <a:pt x="585" y="2794"/>
                      <a:pt x="584" y="2795"/>
                    </a:cubicBezTo>
                    <a:cubicBezTo>
                      <a:pt x="584" y="2796"/>
                      <a:pt x="584" y="2796"/>
                      <a:pt x="584" y="2797"/>
                    </a:cubicBezTo>
                    <a:cubicBezTo>
                      <a:pt x="584" y="2798"/>
                      <a:pt x="584" y="2799"/>
                      <a:pt x="584" y="2800"/>
                    </a:cubicBezTo>
                    <a:cubicBezTo>
                      <a:pt x="584" y="2800"/>
                      <a:pt x="583" y="2801"/>
                      <a:pt x="583" y="2802"/>
                    </a:cubicBezTo>
                    <a:cubicBezTo>
                      <a:pt x="583" y="2802"/>
                      <a:pt x="583" y="2803"/>
                      <a:pt x="583" y="2804"/>
                    </a:cubicBezTo>
                    <a:cubicBezTo>
                      <a:pt x="583" y="2804"/>
                      <a:pt x="583" y="2805"/>
                      <a:pt x="583" y="2806"/>
                    </a:cubicBezTo>
                    <a:cubicBezTo>
                      <a:pt x="583" y="2806"/>
                      <a:pt x="583" y="2807"/>
                      <a:pt x="583" y="2807"/>
                    </a:cubicBezTo>
                    <a:cubicBezTo>
                      <a:pt x="582" y="2808"/>
                      <a:pt x="582" y="2809"/>
                      <a:pt x="582" y="2810"/>
                    </a:cubicBezTo>
                    <a:cubicBezTo>
                      <a:pt x="582" y="2810"/>
                      <a:pt x="582" y="2811"/>
                      <a:pt x="582" y="2811"/>
                    </a:cubicBezTo>
                    <a:cubicBezTo>
                      <a:pt x="582" y="2814"/>
                      <a:pt x="581" y="2817"/>
                      <a:pt x="581" y="2820"/>
                    </a:cubicBezTo>
                    <a:cubicBezTo>
                      <a:pt x="581" y="2820"/>
                      <a:pt x="581" y="2820"/>
                      <a:pt x="580" y="2821"/>
                    </a:cubicBezTo>
                    <a:cubicBezTo>
                      <a:pt x="580" y="2822"/>
                      <a:pt x="580" y="2823"/>
                      <a:pt x="580" y="2824"/>
                    </a:cubicBezTo>
                    <a:lnTo>
                      <a:pt x="580" y="2825"/>
                    </a:lnTo>
                    <a:cubicBezTo>
                      <a:pt x="580" y="2826"/>
                      <a:pt x="580" y="2826"/>
                      <a:pt x="580" y="2827"/>
                    </a:cubicBezTo>
                    <a:cubicBezTo>
                      <a:pt x="580" y="2828"/>
                      <a:pt x="579" y="2828"/>
                      <a:pt x="579" y="2828"/>
                    </a:cubicBezTo>
                    <a:cubicBezTo>
                      <a:pt x="579" y="2833"/>
                      <a:pt x="578" y="2837"/>
                      <a:pt x="578" y="2841"/>
                    </a:cubicBezTo>
                    <a:cubicBezTo>
                      <a:pt x="578" y="2842"/>
                      <a:pt x="577" y="2842"/>
                      <a:pt x="577" y="2842"/>
                    </a:cubicBezTo>
                    <a:cubicBezTo>
                      <a:pt x="577" y="2843"/>
                      <a:pt x="577" y="2844"/>
                      <a:pt x="577" y="2845"/>
                    </a:cubicBezTo>
                    <a:cubicBezTo>
                      <a:pt x="577" y="2845"/>
                      <a:pt x="577" y="2845"/>
                      <a:pt x="577" y="2846"/>
                    </a:cubicBezTo>
                    <a:cubicBezTo>
                      <a:pt x="576" y="2851"/>
                      <a:pt x="575" y="2857"/>
                      <a:pt x="575" y="2863"/>
                    </a:cubicBezTo>
                    <a:cubicBezTo>
                      <a:pt x="575" y="2863"/>
                      <a:pt x="575" y="2863"/>
                      <a:pt x="575" y="2863"/>
                    </a:cubicBezTo>
                    <a:cubicBezTo>
                      <a:pt x="574" y="2864"/>
                      <a:pt x="574" y="2866"/>
                      <a:pt x="574" y="2867"/>
                    </a:cubicBezTo>
                    <a:lnTo>
                      <a:pt x="574" y="2867"/>
                    </a:lnTo>
                    <a:cubicBezTo>
                      <a:pt x="574" y="2871"/>
                      <a:pt x="573" y="2876"/>
                      <a:pt x="572" y="2880"/>
                    </a:cubicBezTo>
                    <a:cubicBezTo>
                      <a:pt x="572" y="2881"/>
                      <a:pt x="572" y="2881"/>
                      <a:pt x="572" y="2881"/>
                    </a:cubicBezTo>
                    <a:cubicBezTo>
                      <a:pt x="572" y="2882"/>
                      <a:pt x="572" y="2883"/>
                      <a:pt x="572" y="2884"/>
                    </a:cubicBezTo>
                    <a:cubicBezTo>
                      <a:pt x="572" y="2884"/>
                      <a:pt x="572" y="2885"/>
                      <a:pt x="572" y="2885"/>
                    </a:cubicBezTo>
                    <a:cubicBezTo>
                      <a:pt x="572" y="2886"/>
                      <a:pt x="572" y="2887"/>
                      <a:pt x="572" y="2888"/>
                    </a:cubicBezTo>
                    <a:cubicBezTo>
                      <a:pt x="572" y="2888"/>
                      <a:pt x="571" y="2888"/>
                      <a:pt x="571" y="2888"/>
                    </a:cubicBezTo>
                    <a:cubicBezTo>
                      <a:pt x="571" y="2890"/>
                      <a:pt x="571" y="2893"/>
                      <a:pt x="571" y="2895"/>
                    </a:cubicBezTo>
                    <a:lnTo>
                      <a:pt x="571" y="2895"/>
                    </a:lnTo>
                    <a:lnTo>
                      <a:pt x="570" y="2898"/>
                    </a:lnTo>
                    <a:cubicBezTo>
                      <a:pt x="570" y="2898"/>
                      <a:pt x="570" y="2899"/>
                      <a:pt x="570" y="2899"/>
                    </a:cubicBezTo>
                    <a:cubicBezTo>
                      <a:pt x="570" y="2900"/>
                      <a:pt x="570" y="2901"/>
                      <a:pt x="570" y="2901"/>
                    </a:cubicBezTo>
                    <a:cubicBezTo>
                      <a:pt x="570" y="2902"/>
                      <a:pt x="570" y="2903"/>
                      <a:pt x="570" y="2903"/>
                    </a:cubicBezTo>
                    <a:cubicBezTo>
                      <a:pt x="570" y="2904"/>
                      <a:pt x="570" y="2905"/>
                      <a:pt x="569" y="2905"/>
                    </a:cubicBezTo>
                    <a:cubicBezTo>
                      <a:pt x="569" y="2906"/>
                      <a:pt x="569" y="2907"/>
                      <a:pt x="569" y="2907"/>
                    </a:cubicBezTo>
                    <a:cubicBezTo>
                      <a:pt x="569" y="2908"/>
                      <a:pt x="569" y="2909"/>
                      <a:pt x="569" y="2909"/>
                    </a:cubicBezTo>
                    <a:cubicBezTo>
                      <a:pt x="569" y="2910"/>
                      <a:pt x="569" y="2912"/>
                      <a:pt x="569" y="2913"/>
                    </a:cubicBezTo>
                    <a:cubicBezTo>
                      <a:pt x="569" y="2913"/>
                      <a:pt x="569" y="2914"/>
                      <a:pt x="568" y="2914"/>
                    </a:cubicBezTo>
                    <a:cubicBezTo>
                      <a:pt x="568" y="2915"/>
                      <a:pt x="568" y="2916"/>
                      <a:pt x="568" y="2917"/>
                    </a:cubicBezTo>
                    <a:cubicBezTo>
                      <a:pt x="568" y="2918"/>
                      <a:pt x="568" y="2918"/>
                      <a:pt x="568" y="2919"/>
                    </a:cubicBezTo>
                    <a:cubicBezTo>
                      <a:pt x="568" y="2919"/>
                      <a:pt x="568" y="2920"/>
                      <a:pt x="568" y="2921"/>
                    </a:cubicBezTo>
                    <a:cubicBezTo>
                      <a:pt x="568" y="2922"/>
                      <a:pt x="568" y="2922"/>
                      <a:pt x="568" y="2923"/>
                    </a:cubicBezTo>
                    <a:cubicBezTo>
                      <a:pt x="567" y="2924"/>
                      <a:pt x="567" y="2925"/>
                      <a:pt x="567" y="2926"/>
                    </a:cubicBezTo>
                    <a:cubicBezTo>
                      <a:pt x="567" y="2926"/>
                      <a:pt x="567" y="2926"/>
                      <a:pt x="567" y="2927"/>
                    </a:cubicBezTo>
                    <a:cubicBezTo>
                      <a:pt x="557" y="3019"/>
                      <a:pt x="552" y="3112"/>
                      <a:pt x="552" y="3206"/>
                    </a:cubicBezTo>
                    <a:lnTo>
                      <a:pt x="552" y="7077"/>
                    </a:lnTo>
                    <a:cubicBezTo>
                      <a:pt x="350" y="7202"/>
                      <a:pt x="165" y="7317"/>
                      <a:pt x="0" y="7422"/>
                    </a:cubicBezTo>
                    <a:moveTo>
                      <a:pt x="4" y="3061"/>
                    </a:moveTo>
                    <a:cubicBezTo>
                      <a:pt x="8" y="2971"/>
                      <a:pt x="15" y="2882"/>
                      <a:pt x="27" y="2793"/>
                    </a:cubicBezTo>
                    <a:cubicBezTo>
                      <a:pt x="15" y="2882"/>
                      <a:pt x="8" y="2971"/>
                      <a:pt x="4" y="3061"/>
                    </a:cubicBezTo>
                    <a:moveTo>
                      <a:pt x="27" y="2793"/>
                    </a:moveTo>
                    <a:cubicBezTo>
                      <a:pt x="27" y="2791"/>
                      <a:pt x="27" y="2789"/>
                      <a:pt x="28" y="2787"/>
                    </a:cubicBezTo>
                    <a:cubicBezTo>
                      <a:pt x="27" y="2789"/>
                      <a:pt x="27" y="2791"/>
                      <a:pt x="27" y="2793"/>
                    </a:cubicBezTo>
                    <a:close/>
                    <a:moveTo>
                      <a:pt x="31" y="2763"/>
                    </a:moveTo>
                    <a:lnTo>
                      <a:pt x="31" y="2763"/>
                    </a:lnTo>
                    <a:lnTo>
                      <a:pt x="31" y="2763"/>
                    </a:lnTo>
                    <a:close/>
                    <a:moveTo>
                      <a:pt x="620" y="2613"/>
                    </a:moveTo>
                    <a:lnTo>
                      <a:pt x="620" y="2612"/>
                    </a:lnTo>
                    <a:cubicBezTo>
                      <a:pt x="620" y="2613"/>
                      <a:pt x="620" y="2613"/>
                      <a:pt x="620" y="2613"/>
                    </a:cubicBezTo>
                    <a:close/>
                    <a:moveTo>
                      <a:pt x="621" y="2609"/>
                    </a:moveTo>
                    <a:cubicBezTo>
                      <a:pt x="712" y="2215"/>
                      <a:pt x="892" y="1853"/>
                      <a:pt x="1139" y="1547"/>
                    </a:cubicBezTo>
                    <a:cubicBezTo>
                      <a:pt x="1617" y="953"/>
                      <a:pt x="2344" y="568"/>
                      <a:pt x="3158" y="553"/>
                    </a:cubicBezTo>
                    <a:cubicBezTo>
                      <a:pt x="2571" y="563"/>
                      <a:pt x="2029" y="767"/>
                      <a:pt x="1594" y="1102"/>
                    </a:cubicBezTo>
                    <a:cubicBezTo>
                      <a:pt x="1425" y="1232"/>
                      <a:pt x="1272" y="1381"/>
                      <a:pt x="1139" y="1547"/>
                    </a:cubicBezTo>
                    <a:cubicBezTo>
                      <a:pt x="1124" y="1565"/>
                      <a:pt x="1110" y="1583"/>
                      <a:pt x="1096" y="1601"/>
                    </a:cubicBezTo>
                    <a:cubicBezTo>
                      <a:pt x="1096" y="1601"/>
                      <a:pt x="1096" y="1601"/>
                      <a:pt x="1096" y="1601"/>
                    </a:cubicBezTo>
                    <a:cubicBezTo>
                      <a:pt x="1095" y="1603"/>
                      <a:pt x="1094" y="1605"/>
                      <a:pt x="1092" y="1606"/>
                    </a:cubicBezTo>
                    <a:cubicBezTo>
                      <a:pt x="1092" y="1606"/>
                      <a:pt x="1092" y="1606"/>
                      <a:pt x="1092" y="1606"/>
                    </a:cubicBezTo>
                    <a:cubicBezTo>
                      <a:pt x="1092" y="1607"/>
                      <a:pt x="1091" y="1608"/>
                      <a:pt x="1091" y="1608"/>
                    </a:cubicBezTo>
                    <a:cubicBezTo>
                      <a:pt x="1091" y="1609"/>
                      <a:pt x="1090" y="1609"/>
                      <a:pt x="1090" y="1610"/>
                    </a:cubicBezTo>
                    <a:cubicBezTo>
                      <a:pt x="1089" y="1610"/>
                      <a:pt x="1089" y="1611"/>
                      <a:pt x="1088" y="1611"/>
                    </a:cubicBezTo>
                    <a:cubicBezTo>
                      <a:pt x="1088" y="1612"/>
                      <a:pt x="1087" y="1613"/>
                      <a:pt x="1087" y="1614"/>
                    </a:cubicBezTo>
                    <a:cubicBezTo>
                      <a:pt x="1086" y="1614"/>
                      <a:pt x="1086" y="1614"/>
                      <a:pt x="1086" y="1615"/>
                    </a:cubicBezTo>
                    <a:cubicBezTo>
                      <a:pt x="1085" y="1616"/>
                      <a:pt x="1084" y="1617"/>
                      <a:pt x="1084" y="1618"/>
                    </a:cubicBezTo>
                    <a:cubicBezTo>
                      <a:pt x="1083" y="1618"/>
                      <a:pt x="1083" y="1619"/>
                      <a:pt x="1083" y="1619"/>
                    </a:cubicBezTo>
                    <a:cubicBezTo>
                      <a:pt x="1082" y="1620"/>
                      <a:pt x="1081" y="1621"/>
                      <a:pt x="1081" y="1622"/>
                    </a:cubicBezTo>
                    <a:cubicBezTo>
                      <a:pt x="1081" y="1622"/>
                      <a:pt x="1080" y="1622"/>
                      <a:pt x="1080" y="1622"/>
                    </a:cubicBezTo>
                    <a:cubicBezTo>
                      <a:pt x="1042" y="1674"/>
                      <a:pt x="1005" y="1728"/>
                      <a:pt x="970" y="1782"/>
                    </a:cubicBezTo>
                    <a:cubicBezTo>
                      <a:pt x="969" y="1782"/>
                      <a:pt x="969" y="1783"/>
                      <a:pt x="969" y="1783"/>
                    </a:cubicBezTo>
                    <a:cubicBezTo>
                      <a:pt x="968" y="1785"/>
                      <a:pt x="966" y="1788"/>
                      <a:pt x="965" y="1790"/>
                    </a:cubicBezTo>
                    <a:cubicBezTo>
                      <a:pt x="964" y="1790"/>
                      <a:pt x="964" y="1791"/>
                      <a:pt x="964" y="1791"/>
                    </a:cubicBezTo>
                    <a:cubicBezTo>
                      <a:pt x="963" y="1792"/>
                      <a:pt x="963" y="1793"/>
                      <a:pt x="962" y="1794"/>
                    </a:cubicBezTo>
                    <a:cubicBezTo>
                      <a:pt x="962" y="1794"/>
                      <a:pt x="962" y="1795"/>
                      <a:pt x="961" y="1795"/>
                    </a:cubicBezTo>
                    <a:cubicBezTo>
                      <a:pt x="961" y="1796"/>
                      <a:pt x="960" y="1797"/>
                      <a:pt x="959" y="1798"/>
                    </a:cubicBezTo>
                    <a:cubicBezTo>
                      <a:pt x="959" y="1799"/>
                      <a:pt x="959" y="1799"/>
                      <a:pt x="958" y="1800"/>
                    </a:cubicBezTo>
                    <a:cubicBezTo>
                      <a:pt x="958" y="1801"/>
                      <a:pt x="958" y="1801"/>
                      <a:pt x="957" y="1802"/>
                    </a:cubicBezTo>
                    <a:cubicBezTo>
                      <a:pt x="957" y="1802"/>
                      <a:pt x="956" y="1803"/>
                      <a:pt x="956" y="1804"/>
                    </a:cubicBezTo>
                    <a:cubicBezTo>
                      <a:pt x="956" y="1804"/>
                      <a:pt x="956" y="1804"/>
                      <a:pt x="955" y="1805"/>
                    </a:cubicBezTo>
                    <a:cubicBezTo>
                      <a:pt x="954" y="1807"/>
                      <a:pt x="952" y="1810"/>
                      <a:pt x="950" y="1813"/>
                    </a:cubicBezTo>
                    <a:cubicBezTo>
                      <a:pt x="950" y="1813"/>
                      <a:pt x="950" y="1813"/>
                      <a:pt x="950" y="1813"/>
                    </a:cubicBezTo>
                    <a:cubicBezTo>
                      <a:pt x="805" y="2046"/>
                      <a:pt x="695" y="2303"/>
                      <a:pt x="628" y="2577"/>
                    </a:cubicBezTo>
                    <a:cubicBezTo>
                      <a:pt x="628" y="2577"/>
                      <a:pt x="628" y="2577"/>
                      <a:pt x="628" y="2578"/>
                    </a:cubicBezTo>
                    <a:cubicBezTo>
                      <a:pt x="628" y="2579"/>
                      <a:pt x="628" y="2579"/>
                      <a:pt x="627" y="2580"/>
                    </a:cubicBezTo>
                    <a:cubicBezTo>
                      <a:pt x="627" y="2582"/>
                      <a:pt x="627" y="2583"/>
                      <a:pt x="627" y="2584"/>
                    </a:cubicBezTo>
                    <a:cubicBezTo>
                      <a:pt x="626" y="2584"/>
                      <a:pt x="626" y="2584"/>
                      <a:pt x="626" y="2585"/>
                    </a:cubicBezTo>
                    <a:cubicBezTo>
                      <a:pt x="626" y="2586"/>
                      <a:pt x="626" y="2587"/>
                      <a:pt x="625" y="2589"/>
                    </a:cubicBezTo>
                    <a:lnTo>
                      <a:pt x="625" y="2589"/>
                    </a:lnTo>
                    <a:cubicBezTo>
                      <a:pt x="624" y="2596"/>
                      <a:pt x="622" y="2603"/>
                      <a:pt x="621" y="2609"/>
                    </a:cubicBezTo>
                    <a:close/>
                    <a:moveTo>
                      <a:pt x="11567" y="2061"/>
                    </a:moveTo>
                    <a:lnTo>
                      <a:pt x="11567" y="2061"/>
                    </a:lnTo>
                    <a:cubicBezTo>
                      <a:pt x="11460" y="1839"/>
                      <a:pt x="11323" y="1635"/>
                      <a:pt x="11162" y="1452"/>
                    </a:cubicBezTo>
                    <a:cubicBezTo>
                      <a:pt x="10674" y="901"/>
                      <a:pt x="9963" y="552"/>
                      <a:pt x="9174" y="552"/>
                    </a:cubicBezTo>
                    <a:lnTo>
                      <a:pt x="3666" y="552"/>
                    </a:lnTo>
                    <a:cubicBezTo>
                      <a:pt x="4149" y="311"/>
                      <a:pt x="4577" y="126"/>
                      <a:pt x="4890" y="0"/>
                    </a:cubicBezTo>
                    <a:lnTo>
                      <a:pt x="3206" y="0"/>
                    </a:lnTo>
                    <a:lnTo>
                      <a:pt x="3206" y="0"/>
                    </a:lnTo>
                    <a:lnTo>
                      <a:pt x="9174" y="0"/>
                    </a:lnTo>
                    <a:cubicBezTo>
                      <a:pt x="9212" y="0"/>
                      <a:pt x="9250" y="1"/>
                      <a:pt x="9288" y="2"/>
                    </a:cubicBezTo>
                    <a:cubicBezTo>
                      <a:pt x="9679" y="16"/>
                      <a:pt x="10060" y="100"/>
                      <a:pt x="10421" y="253"/>
                    </a:cubicBezTo>
                    <a:cubicBezTo>
                      <a:pt x="10802" y="415"/>
                      <a:pt x="11144" y="647"/>
                      <a:pt x="11439" y="941"/>
                    </a:cubicBezTo>
                    <a:cubicBezTo>
                      <a:pt x="11531" y="1034"/>
                      <a:pt x="11617" y="1130"/>
                      <a:pt x="11696" y="1231"/>
                    </a:cubicBezTo>
                    <a:cubicBezTo>
                      <a:pt x="11831" y="1403"/>
                      <a:pt x="11947" y="1586"/>
                      <a:pt x="12045" y="1781"/>
                    </a:cubicBezTo>
                    <a:cubicBezTo>
                      <a:pt x="12070" y="1833"/>
                      <a:pt x="12095" y="1886"/>
                      <a:pt x="12118" y="1939"/>
                    </a:cubicBezTo>
                    <a:lnTo>
                      <a:pt x="12118" y="1939"/>
                    </a:lnTo>
                    <a:cubicBezTo>
                      <a:pt x="11936" y="1976"/>
                      <a:pt x="11752" y="2017"/>
                      <a:pt x="11567" y="2061"/>
                    </a:cubicBezTo>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0" name="Freeform 231"/>
              <p:cNvSpPr/>
              <p:nvPr/>
            </p:nvSpPr>
            <p:spPr bwMode="auto">
              <a:xfrm>
                <a:off x="3559175" y="5037138"/>
                <a:ext cx="2354263" cy="1525588"/>
              </a:xfrm>
              <a:custGeom>
                <a:avLst/>
                <a:gdLst>
                  <a:gd name="T0" fmla="*/ 2273 w 11447"/>
                  <a:gd name="T1" fmla="*/ 7414 h 7414"/>
                  <a:gd name="T2" fmla="*/ 381 w 11447"/>
                  <a:gd name="T3" fmla="*/ 6793 h 7414"/>
                  <a:gd name="T4" fmla="*/ 9 w 11447"/>
                  <a:gd name="T5" fmla="*/ 6473 h 7414"/>
                  <a:gd name="T6" fmla="*/ 0 w 11447"/>
                  <a:gd name="T7" fmla="*/ 6464 h 7414"/>
                  <a:gd name="T8" fmla="*/ 708 w 11447"/>
                  <a:gd name="T9" fmla="*/ 6347 h 7414"/>
                  <a:gd name="T10" fmla="*/ 2273 w 11447"/>
                  <a:gd name="T11" fmla="*/ 6862 h 7414"/>
                  <a:gd name="T12" fmla="*/ 10110 w 11447"/>
                  <a:gd name="T13" fmla="*/ 6088 h 7414"/>
                  <a:gd name="T14" fmla="*/ 10113 w 11447"/>
                  <a:gd name="T15" fmla="*/ 6085 h 7414"/>
                  <a:gd name="T16" fmla="*/ 10116 w 11447"/>
                  <a:gd name="T17" fmla="*/ 6082 h 7414"/>
                  <a:gd name="T18" fmla="*/ 10118 w 11447"/>
                  <a:gd name="T19" fmla="*/ 6079 h 7414"/>
                  <a:gd name="T20" fmla="*/ 10135 w 11447"/>
                  <a:gd name="T21" fmla="*/ 6062 h 7414"/>
                  <a:gd name="T22" fmla="*/ 10141 w 11447"/>
                  <a:gd name="T23" fmla="*/ 6057 h 7414"/>
                  <a:gd name="T24" fmla="*/ 10146 w 11447"/>
                  <a:gd name="T25" fmla="*/ 6051 h 7414"/>
                  <a:gd name="T26" fmla="*/ 10775 w 11447"/>
                  <a:gd name="T27" fmla="*/ 4997 h 7414"/>
                  <a:gd name="T28" fmla="*/ 10779 w 11447"/>
                  <a:gd name="T29" fmla="*/ 4983 h 7414"/>
                  <a:gd name="T30" fmla="*/ 10785 w 11447"/>
                  <a:gd name="T31" fmla="*/ 4963 h 7414"/>
                  <a:gd name="T32" fmla="*/ 10787 w 11447"/>
                  <a:gd name="T33" fmla="*/ 4956 h 7414"/>
                  <a:gd name="T34" fmla="*/ 10791 w 11447"/>
                  <a:gd name="T35" fmla="*/ 4942 h 7414"/>
                  <a:gd name="T36" fmla="*/ 10793 w 11447"/>
                  <a:gd name="T37" fmla="*/ 4935 h 7414"/>
                  <a:gd name="T38" fmla="*/ 10812 w 11447"/>
                  <a:gd name="T39" fmla="*/ 4865 h 7414"/>
                  <a:gd name="T40" fmla="*/ 10814 w 11447"/>
                  <a:gd name="T41" fmla="*/ 4859 h 7414"/>
                  <a:gd name="T42" fmla="*/ 10831 w 11447"/>
                  <a:gd name="T43" fmla="*/ 4787 h 7414"/>
                  <a:gd name="T44" fmla="*/ 10840 w 11447"/>
                  <a:gd name="T45" fmla="*/ 4745 h 7414"/>
                  <a:gd name="T46" fmla="*/ 10849 w 11447"/>
                  <a:gd name="T47" fmla="*/ 4700 h 7414"/>
                  <a:gd name="T48" fmla="*/ 10852 w 11447"/>
                  <a:gd name="T49" fmla="*/ 4684 h 7414"/>
                  <a:gd name="T50" fmla="*/ 10856 w 11447"/>
                  <a:gd name="T51" fmla="*/ 4660 h 7414"/>
                  <a:gd name="T52" fmla="*/ 10858 w 11447"/>
                  <a:gd name="T53" fmla="*/ 4647 h 7414"/>
                  <a:gd name="T54" fmla="*/ 10860 w 11447"/>
                  <a:gd name="T55" fmla="*/ 4639 h 7414"/>
                  <a:gd name="T56" fmla="*/ 10863 w 11447"/>
                  <a:gd name="T57" fmla="*/ 4619 h 7414"/>
                  <a:gd name="T58" fmla="*/ 10865 w 11447"/>
                  <a:gd name="T59" fmla="*/ 4607 h 7414"/>
                  <a:gd name="T60" fmla="*/ 10868 w 11447"/>
                  <a:gd name="T61" fmla="*/ 4585 h 7414"/>
                  <a:gd name="T62" fmla="*/ 10870 w 11447"/>
                  <a:gd name="T63" fmla="*/ 4573 h 7414"/>
                  <a:gd name="T64" fmla="*/ 10875 w 11447"/>
                  <a:gd name="T65" fmla="*/ 4536 h 7414"/>
                  <a:gd name="T66" fmla="*/ 10876 w 11447"/>
                  <a:gd name="T67" fmla="*/ 4524 h 7414"/>
                  <a:gd name="T68" fmla="*/ 10889 w 11447"/>
                  <a:gd name="T69" fmla="*/ 4386 h 7414"/>
                  <a:gd name="T70" fmla="*/ 10892 w 11447"/>
                  <a:gd name="T71" fmla="*/ 4334 h 7414"/>
                  <a:gd name="T72" fmla="*/ 10894 w 11447"/>
                  <a:gd name="T73" fmla="*/ 4294 h 7414"/>
                  <a:gd name="T74" fmla="*/ 10895 w 11447"/>
                  <a:gd name="T75" fmla="*/ 4208 h 7414"/>
                  <a:gd name="T76" fmla="*/ 11447 w 11447"/>
                  <a:gd name="T77" fmla="*/ 0 h 7414"/>
                  <a:gd name="T78" fmla="*/ 11447 w 11447"/>
                  <a:gd name="T79" fmla="*/ 3116 h 7414"/>
                  <a:gd name="T80" fmla="*/ 11447 w 11447"/>
                  <a:gd name="T81" fmla="*/ 4234 h 7414"/>
                  <a:gd name="T82" fmla="*/ 11194 w 11447"/>
                  <a:gd name="T83" fmla="*/ 5454 h 7414"/>
                  <a:gd name="T84" fmla="*/ 10506 w 11447"/>
                  <a:gd name="T85" fmla="*/ 6473 h 7414"/>
                  <a:gd name="T86" fmla="*/ 9902 w 11447"/>
                  <a:gd name="T87" fmla="*/ 6948 h 7414"/>
                  <a:gd name="T88" fmla="*/ 8241 w 11447"/>
                  <a:gd name="T89" fmla="*/ 7414 h 7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47" h="7414">
                    <a:moveTo>
                      <a:pt x="8241" y="7414"/>
                    </a:moveTo>
                    <a:lnTo>
                      <a:pt x="2273" y="7414"/>
                    </a:lnTo>
                    <a:cubicBezTo>
                      <a:pt x="1842" y="7414"/>
                      <a:pt x="1423" y="7328"/>
                      <a:pt x="1027" y="7160"/>
                    </a:cubicBezTo>
                    <a:cubicBezTo>
                      <a:pt x="797" y="7063"/>
                      <a:pt x="581" y="6940"/>
                      <a:pt x="381" y="6793"/>
                    </a:cubicBezTo>
                    <a:cubicBezTo>
                      <a:pt x="346" y="6767"/>
                      <a:pt x="311" y="6740"/>
                      <a:pt x="277" y="6713"/>
                    </a:cubicBezTo>
                    <a:cubicBezTo>
                      <a:pt x="184" y="6638"/>
                      <a:pt x="94" y="6558"/>
                      <a:pt x="9" y="6473"/>
                    </a:cubicBezTo>
                    <a:cubicBezTo>
                      <a:pt x="7" y="6471"/>
                      <a:pt x="6" y="6470"/>
                      <a:pt x="5" y="6469"/>
                    </a:cubicBezTo>
                    <a:cubicBezTo>
                      <a:pt x="3" y="6467"/>
                      <a:pt x="2" y="6466"/>
                      <a:pt x="0" y="6464"/>
                    </a:cubicBezTo>
                    <a:cubicBezTo>
                      <a:pt x="240" y="6429"/>
                      <a:pt x="476" y="6390"/>
                      <a:pt x="708" y="6347"/>
                    </a:cubicBezTo>
                    <a:lnTo>
                      <a:pt x="708" y="6347"/>
                    </a:lnTo>
                    <a:cubicBezTo>
                      <a:pt x="897" y="6487"/>
                      <a:pt x="1106" y="6601"/>
                      <a:pt x="1328" y="6687"/>
                    </a:cubicBezTo>
                    <a:cubicBezTo>
                      <a:pt x="1622" y="6800"/>
                      <a:pt x="1941" y="6862"/>
                      <a:pt x="2273" y="6862"/>
                    </a:cubicBezTo>
                    <a:lnTo>
                      <a:pt x="8241" y="6862"/>
                    </a:lnTo>
                    <a:cubicBezTo>
                      <a:pt x="8968" y="6862"/>
                      <a:pt x="9629" y="6565"/>
                      <a:pt x="10110" y="6088"/>
                    </a:cubicBezTo>
                    <a:cubicBezTo>
                      <a:pt x="10110" y="6087"/>
                      <a:pt x="10111" y="6087"/>
                      <a:pt x="10112" y="6086"/>
                    </a:cubicBezTo>
                    <a:cubicBezTo>
                      <a:pt x="10112" y="6086"/>
                      <a:pt x="10112" y="6085"/>
                      <a:pt x="10113" y="6085"/>
                    </a:cubicBezTo>
                    <a:cubicBezTo>
                      <a:pt x="10113" y="6084"/>
                      <a:pt x="10114" y="6084"/>
                      <a:pt x="10114" y="6083"/>
                    </a:cubicBezTo>
                    <a:cubicBezTo>
                      <a:pt x="10115" y="6083"/>
                      <a:pt x="10115" y="6083"/>
                      <a:pt x="10116" y="6082"/>
                    </a:cubicBezTo>
                    <a:cubicBezTo>
                      <a:pt x="10116" y="6082"/>
                      <a:pt x="10116" y="6081"/>
                      <a:pt x="10117" y="6081"/>
                    </a:cubicBezTo>
                    <a:cubicBezTo>
                      <a:pt x="10117" y="6080"/>
                      <a:pt x="10118" y="6080"/>
                      <a:pt x="10118" y="6079"/>
                    </a:cubicBezTo>
                    <a:cubicBezTo>
                      <a:pt x="10124" y="6074"/>
                      <a:pt x="10129" y="6068"/>
                      <a:pt x="10134" y="6063"/>
                    </a:cubicBezTo>
                    <a:cubicBezTo>
                      <a:pt x="10135" y="6063"/>
                      <a:pt x="10135" y="6063"/>
                      <a:pt x="10135" y="6062"/>
                    </a:cubicBezTo>
                    <a:cubicBezTo>
                      <a:pt x="10137" y="6060"/>
                      <a:pt x="10139" y="6059"/>
                      <a:pt x="10141" y="6057"/>
                    </a:cubicBezTo>
                    <a:lnTo>
                      <a:pt x="10141" y="6057"/>
                    </a:lnTo>
                    <a:cubicBezTo>
                      <a:pt x="10142" y="6055"/>
                      <a:pt x="10144" y="6053"/>
                      <a:pt x="10146" y="6051"/>
                    </a:cubicBezTo>
                    <a:cubicBezTo>
                      <a:pt x="10146" y="6051"/>
                      <a:pt x="10146" y="6051"/>
                      <a:pt x="10146" y="6051"/>
                    </a:cubicBezTo>
                    <a:cubicBezTo>
                      <a:pt x="10430" y="5757"/>
                      <a:pt x="10648" y="5399"/>
                      <a:pt x="10774" y="5000"/>
                    </a:cubicBezTo>
                    <a:cubicBezTo>
                      <a:pt x="10774" y="4999"/>
                      <a:pt x="10774" y="4998"/>
                      <a:pt x="10775" y="4997"/>
                    </a:cubicBezTo>
                    <a:cubicBezTo>
                      <a:pt x="10775" y="4994"/>
                      <a:pt x="10776" y="4991"/>
                      <a:pt x="10777" y="4988"/>
                    </a:cubicBezTo>
                    <a:lnTo>
                      <a:pt x="10779" y="4983"/>
                    </a:lnTo>
                    <a:cubicBezTo>
                      <a:pt x="10781" y="4977"/>
                      <a:pt x="10783" y="4970"/>
                      <a:pt x="10785" y="4964"/>
                    </a:cubicBezTo>
                    <a:cubicBezTo>
                      <a:pt x="10785" y="4964"/>
                      <a:pt x="10785" y="4964"/>
                      <a:pt x="10785" y="4963"/>
                    </a:cubicBezTo>
                    <a:cubicBezTo>
                      <a:pt x="10786" y="4961"/>
                      <a:pt x="10786" y="4958"/>
                      <a:pt x="10787" y="4956"/>
                    </a:cubicBezTo>
                    <a:cubicBezTo>
                      <a:pt x="10787" y="4956"/>
                      <a:pt x="10787" y="4956"/>
                      <a:pt x="10787" y="4956"/>
                    </a:cubicBezTo>
                    <a:cubicBezTo>
                      <a:pt x="10788" y="4952"/>
                      <a:pt x="10789" y="4949"/>
                      <a:pt x="10790" y="4946"/>
                    </a:cubicBezTo>
                    <a:cubicBezTo>
                      <a:pt x="10790" y="4944"/>
                      <a:pt x="10791" y="4943"/>
                      <a:pt x="10791" y="4942"/>
                    </a:cubicBezTo>
                    <a:cubicBezTo>
                      <a:pt x="10792" y="4941"/>
                      <a:pt x="10792" y="4939"/>
                      <a:pt x="10792" y="4938"/>
                    </a:cubicBezTo>
                    <a:cubicBezTo>
                      <a:pt x="10793" y="4937"/>
                      <a:pt x="10793" y="4936"/>
                      <a:pt x="10793" y="4935"/>
                    </a:cubicBezTo>
                    <a:cubicBezTo>
                      <a:pt x="10798" y="4918"/>
                      <a:pt x="10803" y="4901"/>
                      <a:pt x="10808" y="4883"/>
                    </a:cubicBezTo>
                    <a:cubicBezTo>
                      <a:pt x="10809" y="4877"/>
                      <a:pt x="10811" y="4871"/>
                      <a:pt x="10812" y="4865"/>
                    </a:cubicBezTo>
                    <a:cubicBezTo>
                      <a:pt x="10812" y="4865"/>
                      <a:pt x="10812" y="4865"/>
                      <a:pt x="10812" y="4864"/>
                    </a:cubicBezTo>
                    <a:cubicBezTo>
                      <a:pt x="10813" y="4863"/>
                      <a:pt x="10813" y="4861"/>
                      <a:pt x="10814" y="4859"/>
                    </a:cubicBezTo>
                    <a:cubicBezTo>
                      <a:pt x="10814" y="4858"/>
                      <a:pt x="10814" y="4856"/>
                      <a:pt x="10815" y="4855"/>
                    </a:cubicBezTo>
                    <a:cubicBezTo>
                      <a:pt x="10821" y="4832"/>
                      <a:pt x="10826" y="4810"/>
                      <a:pt x="10831" y="4787"/>
                    </a:cubicBezTo>
                    <a:cubicBezTo>
                      <a:pt x="10831" y="4786"/>
                      <a:pt x="10832" y="4784"/>
                      <a:pt x="10832" y="4783"/>
                    </a:cubicBezTo>
                    <a:cubicBezTo>
                      <a:pt x="10835" y="4770"/>
                      <a:pt x="10838" y="4758"/>
                      <a:pt x="10840" y="4745"/>
                    </a:cubicBezTo>
                    <a:cubicBezTo>
                      <a:pt x="10840" y="4745"/>
                      <a:pt x="10840" y="4744"/>
                      <a:pt x="10840" y="4744"/>
                    </a:cubicBezTo>
                    <a:cubicBezTo>
                      <a:pt x="10843" y="4730"/>
                      <a:pt x="10846" y="4715"/>
                      <a:pt x="10849" y="4700"/>
                    </a:cubicBezTo>
                    <a:cubicBezTo>
                      <a:pt x="10849" y="4700"/>
                      <a:pt x="10849" y="4700"/>
                      <a:pt x="10849" y="4700"/>
                    </a:cubicBezTo>
                    <a:cubicBezTo>
                      <a:pt x="10850" y="4694"/>
                      <a:pt x="10851" y="4689"/>
                      <a:pt x="10852" y="4684"/>
                    </a:cubicBezTo>
                    <a:cubicBezTo>
                      <a:pt x="10852" y="4684"/>
                      <a:pt x="10852" y="4684"/>
                      <a:pt x="10852" y="4684"/>
                    </a:cubicBezTo>
                    <a:cubicBezTo>
                      <a:pt x="10854" y="4676"/>
                      <a:pt x="10855" y="4668"/>
                      <a:pt x="10856" y="4660"/>
                    </a:cubicBezTo>
                    <a:cubicBezTo>
                      <a:pt x="10856" y="4659"/>
                      <a:pt x="10856" y="4659"/>
                      <a:pt x="10857" y="4659"/>
                    </a:cubicBezTo>
                    <a:cubicBezTo>
                      <a:pt x="10857" y="4655"/>
                      <a:pt x="10858" y="4651"/>
                      <a:pt x="10858" y="4647"/>
                    </a:cubicBezTo>
                    <a:cubicBezTo>
                      <a:pt x="10859" y="4647"/>
                      <a:pt x="10859" y="4647"/>
                      <a:pt x="10859" y="4646"/>
                    </a:cubicBezTo>
                    <a:cubicBezTo>
                      <a:pt x="10859" y="4644"/>
                      <a:pt x="10859" y="4641"/>
                      <a:pt x="10860" y="4639"/>
                    </a:cubicBezTo>
                    <a:lnTo>
                      <a:pt x="10860" y="4639"/>
                    </a:lnTo>
                    <a:cubicBezTo>
                      <a:pt x="10861" y="4632"/>
                      <a:pt x="10862" y="4625"/>
                      <a:pt x="10863" y="4619"/>
                    </a:cubicBezTo>
                    <a:cubicBezTo>
                      <a:pt x="10863" y="4618"/>
                      <a:pt x="10863" y="4618"/>
                      <a:pt x="10863" y="4618"/>
                    </a:cubicBezTo>
                    <a:cubicBezTo>
                      <a:pt x="10864" y="4614"/>
                      <a:pt x="10864" y="4611"/>
                      <a:pt x="10865" y="4607"/>
                    </a:cubicBezTo>
                    <a:cubicBezTo>
                      <a:pt x="10866" y="4602"/>
                      <a:pt x="10866" y="4597"/>
                      <a:pt x="10867" y="4592"/>
                    </a:cubicBezTo>
                    <a:cubicBezTo>
                      <a:pt x="10868" y="4590"/>
                      <a:pt x="10868" y="4587"/>
                      <a:pt x="10868" y="4585"/>
                    </a:cubicBezTo>
                    <a:cubicBezTo>
                      <a:pt x="10868" y="4583"/>
                      <a:pt x="10869" y="4581"/>
                      <a:pt x="10869" y="4580"/>
                    </a:cubicBezTo>
                    <a:cubicBezTo>
                      <a:pt x="10869" y="4578"/>
                      <a:pt x="10870" y="4575"/>
                      <a:pt x="10870" y="4573"/>
                    </a:cubicBezTo>
                    <a:cubicBezTo>
                      <a:pt x="10870" y="4571"/>
                      <a:pt x="10870" y="4569"/>
                      <a:pt x="10871" y="4567"/>
                    </a:cubicBezTo>
                    <a:cubicBezTo>
                      <a:pt x="10872" y="4557"/>
                      <a:pt x="10874" y="4546"/>
                      <a:pt x="10875" y="4536"/>
                    </a:cubicBezTo>
                    <a:lnTo>
                      <a:pt x="10876" y="4530"/>
                    </a:lnTo>
                    <a:cubicBezTo>
                      <a:pt x="10876" y="4528"/>
                      <a:pt x="10876" y="4526"/>
                      <a:pt x="10876" y="4524"/>
                    </a:cubicBezTo>
                    <a:lnTo>
                      <a:pt x="10876" y="4523"/>
                    </a:lnTo>
                    <a:cubicBezTo>
                      <a:pt x="10882" y="4478"/>
                      <a:pt x="10886" y="4432"/>
                      <a:pt x="10889" y="4386"/>
                    </a:cubicBezTo>
                    <a:cubicBezTo>
                      <a:pt x="10889" y="4384"/>
                      <a:pt x="10889" y="4382"/>
                      <a:pt x="10890" y="4380"/>
                    </a:cubicBezTo>
                    <a:cubicBezTo>
                      <a:pt x="10891" y="4365"/>
                      <a:pt x="10891" y="4350"/>
                      <a:pt x="10892" y="4334"/>
                    </a:cubicBezTo>
                    <a:cubicBezTo>
                      <a:pt x="10892" y="4333"/>
                      <a:pt x="10892" y="4332"/>
                      <a:pt x="10892" y="4330"/>
                    </a:cubicBezTo>
                    <a:cubicBezTo>
                      <a:pt x="10893" y="4318"/>
                      <a:pt x="10893" y="4306"/>
                      <a:pt x="10894" y="4294"/>
                    </a:cubicBezTo>
                    <a:cubicBezTo>
                      <a:pt x="10894" y="4289"/>
                      <a:pt x="10894" y="4284"/>
                      <a:pt x="10894" y="4279"/>
                    </a:cubicBezTo>
                    <a:cubicBezTo>
                      <a:pt x="10895" y="4255"/>
                      <a:pt x="10895" y="4231"/>
                      <a:pt x="10895" y="4208"/>
                    </a:cubicBezTo>
                    <a:lnTo>
                      <a:pt x="10895" y="707"/>
                    </a:lnTo>
                    <a:cubicBezTo>
                      <a:pt x="11114" y="446"/>
                      <a:pt x="11297" y="207"/>
                      <a:pt x="11447" y="0"/>
                    </a:cubicBezTo>
                    <a:lnTo>
                      <a:pt x="11447" y="2766"/>
                    </a:lnTo>
                    <a:lnTo>
                      <a:pt x="11447" y="3116"/>
                    </a:lnTo>
                    <a:lnTo>
                      <a:pt x="11447" y="4208"/>
                    </a:lnTo>
                    <a:cubicBezTo>
                      <a:pt x="11447" y="4216"/>
                      <a:pt x="11447" y="4225"/>
                      <a:pt x="11447" y="4234"/>
                    </a:cubicBezTo>
                    <a:cubicBezTo>
                      <a:pt x="11444" y="4656"/>
                      <a:pt x="11359" y="5066"/>
                      <a:pt x="11194" y="5454"/>
                    </a:cubicBezTo>
                    <a:lnTo>
                      <a:pt x="11194" y="5454"/>
                    </a:lnTo>
                    <a:cubicBezTo>
                      <a:pt x="11057" y="5777"/>
                      <a:pt x="10869" y="6073"/>
                      <a:pt x="10636" y="6335"/>
                    </a:cubicBezTo>
                    <a:cubicBezTo>
                      <a:pt x="10594" y="6382"/>
                      <a:pt x="10551" y="6428"/>
                      <a:pt x="10506" y="6473"/>
                    </a:cubicBezTo>
                    <a:cubicBezTo>
                      <a:pt x="10395" y="6583"/>
                      <a:pt x="10278" y="6685"/>
                      <a:pt x="10154" y="6777"/>
                    </a:cubicBezTo>
                    <a:cubicBezTo>
                      <a:pt x="10073" y="6838"/>
                      <a:pt x="9988" y="6895"/>
                      <a:pt x="9902" y="6948"/>
                    </a:cubicBezTo>
                    <a:cubicBezTo>
                      <a:pt x="9769" y="7029"/>
                      <a:pt x="9631" y="7099"/>
                      <a:pt x="9488" y="7160"/>
                    </a:cubicBezTo>
                    <a:cubicBezTo>
                      <a:pt x="9092" y="7328"/>
                      <a:pt x="8672" y="7414"/>
                      <a:pt x="8241" y="7414"/>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1" name="Freeform 236"/>
              <p:cNvSpPr/>
              <p:nvPr/>
            </p:nvSpPr>
            <p:spPr bwMode="auto">
              <a:xfrm>
                <a:off x="3368675" y="3687763"/>
                <a:ext cx="1004888" cy="685800"/>
              </a:xfrm>
              <a:custGeom>
                <a:avLst/>
                <a:gdLst>
                  <a:gd name="T0" fmla="*/ 0 w 4890"/>
                  <a:gd name="T1" fmla="*/ 3340 h 3340"/>
                  <a:gd name="T2" fmla="*/ 0 w 4890"/>
                  <a:gd name="T3" fmla="*/ 3340 h 3340"/>
                  <a:gd name="T4" fmla="*/ 0 w 4890"/>
                  <a:gd name="T5" fmla="*/ 3206 h 3340"/>
                  <a:gd name="T6" fmla="*/ 3 w 4890"/>
                  <a:gd name="T7" fmla="*/ 3082 h 3340"/>
                  <a:gd name="T8" fmla="*/ 4 w 4890"/>
                  <a:gd name="T9" fmla="*/ 3061 h 3340"/>
                  <a:gd name="T10" fmla="*/ 27 w 4890"/>
                  <a:gd name="T11" fmla="*/ 2793 h 3340"/>
                  <a:gd name="T12" fmla="*/ 27 w 4890"/>
                  <a:gd name="T13" fmla="*/ 2793 h 3340"/>
                  <a:gd name="T14" fmla="*/ 28 w 4890"/>
                  <a:gd name="T15" fmla="*/ 2787 h 3340"/>
                  <a:gd name="T16" fmla="*/ 31 w 4890"/>
                  <a:gd name="T17" fmla="*/ 2763 h 3340"/>
                  <a:gd name="T18" fmla="*/ 31 w 4890"/>
                  <a:gd name="T19" fmla="*/ 2763 h 3340"/>
                  <a:gd name="T20" fmla="*/ 189 w 4890"/>
                  <a:gd name="T21" fmla="*/ 2125 h 3340"/>
                  <a:gd name="T22" fmla="*/ 709 w 4890"/>
                  <a:gd name="T23" fmla="*/ 1201 h 3340"/>
                  <a:gd name="T24" fmla="*/ 1119 w 4890"/>
                  <a:gd name="T25" fmla="*/ 777 h 3340"/>
                  <a:gd name="T26" fmla="*/ 1528 w 4890"/>
                  <a:gd name="T27" fmla="*/ 477 h 3340"/>
                  <a:gd name="T28" fmla="*/ 1716 w 4890"/>
                  <a:gd name="T29" fmla="*/ 369 h 3340"/>
                  <a:gd name="T30" fmla="*/ 1799 w 4890"/>
                  <a:gd name="T31" fmla="*/ 327 h 3340"/>
                  <a:gd name="T32" fmla="*/ 1799 w 4890"/>
                  <a:gd name="T33" fmla="*/ 327 h 3340"/>
                  <a:gd name="T34" fmla="*/ 3206 w 4890"/>
                  <a:gd name="T35" fmla="*/ 0 h 3340"/>
                  <a:gd name="T36" fmla="*/ 4890 w 4890"/>
                  <a:gd name="T37" fmla="*/ 0 h 3340"/>
                  <a:gd name="T38" fmla="*/ 3666 w 4890"/>
                  <a:gd name="T39" fmla="*/ 552 h 3340"/>
                  <a:gd name="T40" fmla="*/ 3206 w 4890"/>
                  <a:gd name="T41" fmla="*/ 552 h 3340"/>
                  <a:gd name="T42" fmla="*/ 3158 w 4890"/>
                  <a:gd name="T43" fmla="*/ 553 h 3340"/>
                  <a:gd name="T44" fmla="*/ 1139 w 4890"/>
                  <a:gd name="T45" fmla="*/ 1547 h 3340"/>
                  <a:gd name="T46" fmla="*/ 621 w 4890"/>
                  <a:gd name="T47" fmla="*/ 2609 h 3340"/>
                  <a:gd name="T48" fmla="*/ 620 w 4890"/>
                  <a:gd name="T49" fmla="*/ 2612 h 3340"/>
                  <a:gd name="T50" fmla="*/ 620 w 4890"/>
                  <a:gd name="T51" fmla="*/ 2613 h 3340"/>
                  <a:gd name="T52" fmla="*/ 612 w 4890"/>
                  <a:gd name="T53" fmla="*/ 2646 h 3340"/>
                  <a:gd name="T54" fmla="*/ 0 w 4890"/>
                  <a:gd name="T55" fmla="*/ 3340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90" h="3340">
                    <a:moveTo>
                      <a:pt x="0" y="3340"/>
                    </a:moveTo>
                    <a:lnTo>
                      <a:pt x="0" y="3340"/>
                    </a:lnTo>
                    <a:lnTo>
                      <a:pt x="0" y="3206"/>
                    </a:lnTo>
                    <a:cubicBezTo>
                      <a:pt x="0" y="3165"/>
                      <a:pt x="1" y="3123"/>
                      <a:pt x="3" y="3082"/>
                    </a:cubicBezTo>
                    <a:cubicBezTo>
                      <a:pt x="3" y="3075"/>
                      <a:pt x="3" y="3068"/>
                      <a:pt x="4" y="3061"/>
                    </a:cubicBezTo>
                    <a:cubicBezTo>
                      <a:pt x="8" y="2971"/>
                      <a:pt x="15" y="2882"/>
                      <a:pt x="27" y="2793"/>
                    </a:cubicBezTo>
                    <a:cubicBezTo>
                      <a:pt x="27" y="2793"/>
                      <a:pt x="27" y="2793"/>
                      <a:pt x="27" y="2793"/>
                    </a:cubicBezTo>
                    <a:cubicBezTo>
                      <a:pt x="27" y="2791"/>
                      <a:pt x="27" y="2789"/>
                      <a:pt x="28" y="2787"/>
                    </a:cubicBezTo>
                    <a:cubicBezTo>
                      <a:pt x="29" y="2779"/>
                      <a:pt x="30" y="2771"/>
                      <a:pt x="31" y="2763"/>
                    </a:cubicBezTo>
                    <a:lnTo>
                      <a:pt x="31" y="2763"/>
                    </a:lnTo>
                    <a:cubicBezTo>
                      <a:pt x="61" y="2546"/>
                      <a:pt x="114" y="2332"/>
                      <a:pt x="189" y="2125"/>
                    </a:cubicBezTo>
                    <a:cubicBezTo>
                      <a:pt x="309" y="1791"/>
                      <a:pt x="484" y="1480"/>
                      <a:pt x="709" y="1201"/>
                    </a:cubicBezTo>
                    <a:cubicBezTo>
                      <a:pt x="832" y="1048"/>
                      <a:pt x="969" y="906"/>
                      <a:pt x="1119" y="777"/>
                    </a:cubicBezTo>
                    <a:cubicBezTo>
                      <a:pt x="1247" y="667"/>
                      <a:pt x="1385" y="566"/>
                      <a:pt x="1528" y="477"/>
                    </a:cubicBezTo>
                    <a:cubicBezTo>
                      <a:pt x="1590" y="439"/>
                      <a:pt x="1653" y="403"/>
                      <a:pt x="1716" y="369"/>
                    </a:cubicBezTo>
                    <a:cubicBezTo>
                      <a:pt x="1744" y="355"/>
                      <a:pt x="1771" y="341"/>
                      <a:pt x="1799" y="327"/>
                    </a:cubicBezTo>
                    <a:lnTo>
                      <a:pt x="1799" y="327"/>
                    </a:lnTo>
                    <a:cubicBezTo>
                      <a:pt x="2240" y="110"/>
                      <a:pt x="2714" y="0"/>
                      <a:pt x="3206" y="0"/>
                    </a:cubicBezTo>
                    <a:lnTo>
                      <a:pt x="4890" y="0"/>
                    </a:lnTo>
                    <a:cubicBezTo>
                      <a:pt x="4577" y="126"/>
                      <a:pt x="4149" y="311"/>
                      <a:pt x="3666" y="552"/>
                    </a:cubicBezTo>
                    <a:lnTo>
                      <a:pt x="3206" y="552"/>
                    </a:lnTo>
                    <a:cubicBezTo>
                      <a:pt x="3190" y="552"/>
                      <a:pt x="3174" y="552"/>
                      <a:pt x="3158" y="553"/>
                    </a:cubicBezTo>
                    <a:cubicBezTo>
                      <a:pt x="2344" y="568"/>
                      <a:pt x="1617" y="953"/>
                      <a:pt x="1139" y="1547"/>
                    </a:cubicBezTo>
                    <a:cubicBezTo>
                      <a:pt x="892" y="1853"/>
                      <a:pt x="712" y="2215"/>
                      <a:pt x="621" y="2609"/>
                    </a:cubicBezTo>
                    <a:cubicBezTo>
                      <a:pt x="620" y="2610"/>
                      <a:pt x="620" y="2611"/>
                      <a:pt x="620" y="2612"/>
                    </a:cubicBezTo>
                    <a:lnTo>
                      <a:pt x="620" y="2613"/>
                    </a:lnTo>
                    <a:cubicBezTo>
                      <a:pt x="617" y="2624"/>
                      <a:pt x="615" y="2635"/>
                      <a:pt x="612" y="2646"/>
                    </a:cubicBezTo>
                    <a:cubicBezTo>
                      <a:pt x="391" y="2865"/>
                      <a:pt x="185" y="3097"/>
                      <a:pt x="0" y="3340"/>
                    </a:cubicBezTo>
                  </a:path>
                </a:pathLst>
              </a:custGeom>
              <a:solidFill>
                <a:srgbClr val="F0BD9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2" name="Freeform 238"/>
              <p:cNvSpPr/>
              <p:nvPr/>
            </p:nvSpPr>
            <p:spPr bwMode="auto">
              <a:xfrm>
                <a:off x="5521325" y="3883025"/>
                <a:ext cx="68263" cy="434975"/>
              </a:xfrm>
              <a:custGeom>
                <a:avLst/>
                <a:gdLst>
                  <a:gd name="T0" fmla="*/ 330 w 331"/>
                  <a:gd name="T1" fmla="*/ 1180 h 2115"/>
                  <a:gd name="T2" fmla="*/ 216 w 331"/>
                  <a:gd name="T3" fmla="*/ 2115 h 2115"/>
                  <a:gd name="T4" fmla="*/ 209 w 331"/>
                  <a:gd name="T5" fmla="*/ 1200 h 2115"/>
                  <a:gd name="T6" fmla="*/ 78 w 331"/>
                  <a:gd name="T7" fmla="*/ 412 h 2115"/>
                  <a:gd name="T8" fmla="*/ 0 w 331"/>
                  <a:gd name="T9" fmla="*/ 0 h 2115"/>
                  <a:gd name="T10" fmla="*/ 233 w 331"/>
                  <a:gd name="T11" fmla="*/ 132 h 2115"/>
                  <a:gd name="T12" fmla="*/ 217 w 331"/>
                  <a:gd name="T13" fmla="*/ 265 h 2115"/>
                  <a:gd name="T14" fmla="*/ 330 w 331"/>
                  <a:gd name="T15" fmla="*/ 1180 h 2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1" h="2115">
                    <a:moveTo>
                      <a:pt x="330" y="1180"/>
                    </a:moveTo>
                    <a:cubicBezTo>
                      <a:pt x="331" y="1362"/>
                      <a:pt x="241" y="1953"/>
                      <a:pt x="216" y="2115"/>
                    </a:cubicBezTo>
                    <a:cubicBezTo>
                      <a:pt x="238" y="1962"/>
                      <a:pt x="307" y="1426"/>
                      <a:pt x="209" y="1200"/>
                    </a:cubicBezTo>
                    <a:cubicBezTo>
                      <a:pt x="95" y="936"/>
                      <a:pt x="180" y="716"/>
                      <a:pt x="78" y="412"/>
                    </a:cubicBezTo>
                    <a:cubicBezTo>
                      <a:pt x="31" y="271"/>
                      <a:pt x="10" y="121"/>
                      <a:pt x="0" y="0"/>
                    </a:cubicBezTo>
                    <a:cubicBezTo>
                      <a:pt x="80" y="40"/>
                      <a:pt x="158" y="84"/>
                      <a:pt x="233" y="132"/>
                    </a:cubicBezTo>
                    <a:cubicBezTo>
                      <a:pt x="227" y="181"/>
                      <a:pt x="222" y="226"/>
                      <a:pt x="217" y="265"/>
                    </a:cubicBezTo>
                    <a:cubicBezTo>
                      <a:pt x="174" y="604"/>
                      <a:pt x="328" y="968"/>
                      <a:pt x="330" y="118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3" name="Freeform 239"/>
              <p:cNvSpPr/>
              <p:nvPr/>
            </p:nvSpPr>
            <p:spPr bwMode="auto">
              <a:xfrm>
                <a:off x="3867150" y="3848100"/>
                <a:ext cx="38100" cy="250825"/>
              </a:xfrm>
              <a:custGeom>
                <a:avLst/>
                <a:gdLst>
                  <a:gd name="T0" fmla="*/ 71 w 185"/>
                  <a:gd name="T1" fmla="*/ 1218 h 1218"/>
                  <a:gd name="T2" fmla="*/ 64 w 185"/>
                  <a:gd name="T3" fmla="*/ 312 h 1218"/>
                  <a:gd name="T4" fmla="*/ 0 w 185"/>
                  <a:gd name="T5" fmla="*/ 44 h 1218"/>
                  <a:gd name="T6" fmla="*/ 136 w 185"/>
                  <a:gd name="T7" fmla="*/ 0 h 1218"/>
                  <a:gd name="T8" fmla="*/ 184 w 185"/>
                  <a:gd name="T9" fmla="*/ 292 h 1218"/>
                  <a:gd name="T10" fmla="*/ 71 w 185"/>
                  <a:gd name="T11" fmla="*/ 1218 h 1218"/>
                </a:gdLst>
                <a:ahLst/>
                <a:cxnLst>
                  <a:cxn ang="0">
                    <a:pos x="T0" y="T1"/>
                  </a:cxn>
                  <a:cxn ang="0">
                    <a:pos x="T2" y="T3"/>
                  </a:cxn>
                  <a:cxn ang="0">
                    <a:pos x="T4" y="T5"/>
                  </a:cxn>
                  <a:cxn ang="0">
                    <a:pos x="T6" y="T7"/>
                  </a:cxn>
                  <a:cxn ang="0">
                    <a:pos x="T8" y="T9"/>
                  </a:cxn>
                  <a:cxn ang="0">
                    <a:pos x="T10" y="T11"/>
                  </a:cxn>
                </a:cxnLst>
                <a:rect l="0" t="0" r="r" b="b"/>
                <a:pathLst>
                  <a:path w="185" h="1218">
                    <a:moveTo>
                      <a:pt x="71" y="1218"/>
                    </a:moveTo>
                    <a:cubicBezTo>
                      <a:pt x="95" y="1054"/>
                      <a:pt x="159" y="534"/>
                      <a:pt x="64" y="312"/>
                    </a:cubicBezTo>
                    <a:cubicBezTo>
                      <a:pt x="23" y="219"/>
                      <a:pt x="8" y="132"/>
                      <a:pt x="0" y="44"/>
                    </a:cubicBezTo>
                    <a:cubicBezTo>
                      <a:pt x="45" y="28"/>
                      <a:pt x="90" y="13"/>
                      <a:pt x="136" y="0"/>
                    </a:cubicBezTo>
                    <a:cubicBezTo>
                      <a:pt x="161" y="112"/>
                      <a:pt x="183" y="213"/>
                      <a:pt x="184" y="292"/>
                    </a:cubicBezTo>
                    <a:cubicBezTo>
                      <a:pt x="185" y="471"/>
                      <a:pt x="98" y="1045"/>
                      <a:pt x="71" y="121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4" name="Freeform 240"/>
              <p:cNvSpPr/>
              <p:nvPr/>
            </p:nvSpPr>
            <p:spPr bwMode="auto">
              <a:xfrm>
                <a:off x="4044950" y="4429125"/>
                <a:ext cx="277813" cy="835025"/>
              </a:xfrm>
              <a:custGeom>
                <a:avLst/>
                <a:gdLst>
                  <a:gd name="T0" fmla="*/ 857 w 1351"/>
                  <a:gd name="T1" fmla="*/ 0 h 4064"/>
                  <a:gd name="T2" fmla="*/ 330 w 1351"/>
                  <a:gd name="T3" fmla="*/ 1262 h 4064"/>
                  <a:gd name="T4" fmla="*/ 655 w 1351"/>
                  <a:gd name="T5" fmla="*/ 2980 h 4064"/>
                  <a:gd name="T6" fmla="*/ 771 w 1351"/>
                  <a:gd name="T7" fmla="*/ 4064 h 4064"/>
                  <a:gd name="T8" fmla="*/ 966 w 1351"/>
                  <a:gd name="T9" fmla="*/ 2651 h 4064"/>
                  <a:gd name="T10" fmla="*/ 1274 w 1351"/>
                  <a:gd name="T11" fmla="*/ 1606 h 4064"/>
                  <a:gd name="T12" fmla="*/ 1031 w 1351"/>
                  <a:gd name="T13" fmla="*/ 1206 h 4064"/>
                  <a:gd name="T14" fmla="*/ 1024 w 1351"/>
                  <a:gd name="T15" fmla="*/ 748 h 4064"/>
                  <a:gd name="T16" fmla="*/ 857 w 1351"/>
                  <a:gd name="T17" fmla="*/ 0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1" h="4064">
                    <a:moveTo>
                      <a:pt x="857" y="0"/>
                    </a:moveTo>
                    <a:cubicBezTo>
                      <a:pt x="857" y="0"/>
                      <a:pt x="562" y="931"/>
                      <a:pt x="330" y="1262"/>
                    </a:cubicBezTo>
                    <a:cubicBezTo>
                      <a:pt x="0" y="1732"/>
                      <a:pt x="751" y="2477"/>
                      <a:pt x="655" y="2980"/>
                    </a:cubicBezTo>
                    <a:cubicBezTo>
                      <a:pt x="558" y="3483"/>
                      <a:pt x="771" y="4064"/>
                      <a:pt x="771" y="4064"/>
                    </a:cubicBezTo>
                    <a:cubicBezTo>
                      <a:pt x="771" y="4064"/>
                      <a:pt x="871" y="3058"/>
                      <a:pt x="966" y="2651"/>
                    </a:cubicBezTo>
                    <a:cubicBezTo>
                      <a:pt x="1061" y="2245"/>
                      <a:pt x="1351" y="1858"/>
                      <a:pt x="1274" y="1606"/>
                    </a:cubicBezTo>
                    <a:cubicBezTo>
                      <a:pt x="1196" y="1354"/>
                      <a:pt x="1308" y="1226"/>
                      <a:pt x="1031" y="1206"/>
                    </a:cubicBezTo>
                    <a:cubicBezTo>
                      <a:pt x="753" y="1187"/>
                      <a:pt x="1186" y="951"/>
                      <a:pt x="1024" y="748"/>
                    </a:cubicBezTo>
                    <a:cubicBezTo>
                      <a:pt x="873" y="558"/>
                      <a:pt x="857" y="0"/>
                      <a:pt x="857" y="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grpSp>
        <p:nvGrpSpPr>
          <p:cNvPr id="1935" name="Graphic 4"/>
          <p:cNvGrpSpPr/>
          <p:nvPr/>
        </p:nvGrpSpPr>
        <p:grpSpPr>
          <a:xfrm>
            <a:off x="8382447" y="1162544"/>
            <a:ext cx="680895" cy="647240"/>
            <a:chOff x="4932772" y="2702133"/>
            <a:chExt cx="907860" cy="862986"/>
          </a:xfrm>
        </p:grpSpPr>
        <p:sp>
          <p:nvSpPr>
            <p:cNvPr id="1936" name="Freeform: Shape 1935"/>
            <p:cNvSpPr/>
            <p:nvPr/>
          </p:nvSpPr>
          <p:spPr>
            <a:xfrm>
              <a:off x="4932772" y="2702133"/>
              <a:ext cx="873642" cy="862986"/>
            </a:xfrm>
            <a:custGeom>
              <a:avLst/>
              <a:gdLst>
                <a:gd name="connsiteX0" fmla="*/ 789446 w 873642"/>
                <a:gd name="connsiteY0" fmla="*/ 756312 h 862986"/>
                <a:gd name="connsiteX1" fmla="*/ 617255 w 873642"/>
                <a:gd name="connsiteY1" fmla="*/ 747449 h 862986"/>
                <a:gd name="connsiteX2" fmla="*/ 529049 w 873642"/>
                <a:gd name="connsiteY2" fmla="*/ 702291 h 862986"/>
                <a:gd name="connsiteX3" fmla="*/ 475662 w 873642"/>
                <a:gd name="connsiteY3" fmla="*/ 740380 h 862986"/>
                <a:gd name="connsiteX4" fmla="*/ 454349 w 873642"/>
                <a:gd name="connsiteY4" fmla="*/ 792290 h 862986"/>
                <a:gd name="connsiteX5" fmla="*/ 279309 w 873642"/>
                <a:gd name="connsiteY5" fmla="*/ 831540 h 862986"/>
                <a:gd name="connsiteX6" fmla="*/ 286483 w 873642"/>
                <a:gd name="connsiteY6" fmla="*/ 749137 h 862986"/>
                <a:gd name="connsiteX7" fmla="*/ 332274 w 873642"/>
                <a:gd name="connsiteY7" fmla="*/ 725292 h 862986"/>
                <a:gd name="connsiteX8" fmla="*/ 238371 w 873642"/>
                <a:gd name="connsiteY8" fmla="*/ 705772 h 862986"/>
                <a:gd name="connsiteX9" fmla="*/ 168524 w 873642"/>
                <a:gd name="connsiteY9" fmla="*/ 633077 h 862986"/>
                <a:gd name="connsiteX10" fmla="*/ 214948 w 873642"/>
                <a:gd name="connsiteY10" fmla="*/ 503933 h 862986"/>
                <a:gd name="connsiteX11" fmla="*/ 222650 w 873642"/>
                <a:gd name="connsiteY11" fmla="*/ 488423 h 862986"/>
                <a:gd name="connsiteX12" fmla="*/ 197011 w 873642"/>
                <a:gd name="connsiteY12" fmla="*/ 477450 h 862986"/>
                <a:gd name="connsiteX13" fmla="*/ 120201 w 873642"/>
                <a:gd name="connsiteY13" fmla="*/ 504777 h 862986"/>
                <a:gd name="connsiteX14" fmla="*/ 62065 w 873642"/>
                <a:gd name="connsiteY14" fmla="*/ 462151 h 862986"/>
                <a:gd name="connsiteX15" fmla="*/ 70717 w 873642"/>
                <a:gd name="connsiteY15" fmla="*/ 391038 h 862986"/>
                <a:gd name="connsiteX16" fmla="*/ 57106 w 873642"/>
                <a:gd name="connsiteY16" fmla="*/ 353055 h 862986"/>
                <a:gd name="connsiteX17" fmla="*/ 1714 w 873642"/>
                <a:gd name="connsiteY17" fmla="*/ 282047 h 862986"/>
                <a:gd name="connsiteX18" fmla="*/ 91502 w 873642"/>
                <a:gd name="connsiteY18" fmla="*/ 251027 h 862986"/>
                <a:gd name="connsiteX19" fmla="*/ 148055 w 873642"/>
                <a:gd name="connsiteY19" fmla="*/ 198800 h 862986"/>
                <a:gd name="connsiteX20" fmla="*/ 245546 w 873642"/>
                <a:gd name="connsiteY20" fmla="*/ 50770 h 862986"/>
                <a:gd name="connsiteX21" fmla="*/ 570092 w 873642"/>
                <a:gd name="connsiteY21" fmla="*/ 40008 h 862986"/>
                <a:gd name="connsiteX22" fmla="*/ 607865 w 873642"/>
                <a:gd name="connsiteY22" fmla="*/ 75565 h 862986"/>
                <a:gd name="connsiteX23" fmla="*/ 747454 w 873642"/>
                <a:gd name="connsiteY23" fmla="*/ 282152 h 862986"/>
                <a:gd name="connsiteX24" fmla="*/ 752624 w 873642"/>
                <a:gd name="connsiteY24" fmla="*/ 286162 h 862986"/>
                <a:gd name="connsiteX25" fmla="*/ 782272 w 873642"/>
                <a:gd name="connsiteY25" fmla="*/ 285423 h 862986"/>
                <a:gd name="connsiteX26" fmla="*/ 793350 w 873642"/>
                <a:gd name="connsiteY26" fmla="*/ 278143 h 862986"/>
                <a:gd name="connsiteX27" fmla="*/ 847266 w 873642"/>
                <a:gd name="connsiteY27" fmla="*/ 299878 h 862986"/>
                <a:gd name="connsiteX28" fmla="*/ 853491 w 873642"/>
                <a:gd name="connsiteY28" fmla="*/ 344403 h 862986"/>
                <a:gd name="connsiteX29" fmla="*/ 832705 w 873642"/>
                <a:gd name="connsiteY29" fmla="*/ 359069 h 862986"/>
                <a:gd name="connsiteX30" fmla="*/ 801369 w 873642"/>
                <a:gd name="connsiteY30" fmla="*/ 348623 h 862986"/>
                <a:gd name="connsiteX31" fmla="*/ 744183 w 873642"/>
                <a:gd name="connsiteY31" fmla="*/ 406442 h 862986"/>
                <a:gd name="connsiteX32" fmla="*/ 757372 w 873642"/>
                <a:gd name="connsiteY32" fmla="*/ 424801 h 862986"/>
                <a:gd name="connsiteX33" fmla="*/ 768239 w 873642"/>
                <a:gd name="connsiteY33" fmla="*/ 405809 h 862986"/>
                <a:gd name="connsiteX34" fmla="*/ 821521 w 873642"/>
                <a:gd name="connsiteY34" fmla="*/ 375845 h 862986"/>
                <a:gd name="connsiteX35" fmla="*/ 850642 w 873642"/>
                <a:gd name="connsiteY35" fmla="*/ 348307 h 862986"/>
                <a:gd name="connsiteX36" fmla="*/ 868051 w 873642"/>
                <a:gd name="connsiteY36" fmla="*/ 340921 h 862986"/>
                <a:gd name="connsiteX37" fmla="*/ 873643 w 873642"/>
                <a:gd name="connsiteY37" fmla="*/ 345142 h 862986"/>
                <a:gd name="connsiteX38" fmla="*/ 724136 w 873642"/>
                <a:gd name="connsiteY38" fmla="*/ 471014 h 862986"/>
                <a:gd name="connsiteX39" fmla="*/ 668111 w 873642"/>
                <a:gd name="connsiteY39" fmla="*/ 486524 h 862986"/>
                <a:gd name="connsiteX40" fmla="*/ 688685 w 873642"/>
                <a:gd name="connsiteY40" fmla="*/ 614085 h 862986"/>
                <a:gd name="connsiteX41" fmla="*/ 754628 w 873642"/>
                <a:gd name="connsiteY41" fmla="*/ 661881 h 862986"/>
                <a:gd name="connsiteX42" fmla="*/ 807066 w 873642"/>
                <a:gd name="connsiteY42" fmla="*/ 751775 h 862986"/>
                <a:gd name="connsiteX43" fmla="*/ 788391 w 873642"/>
                <a:gd name="connsiteY43" fmla="*/ 757155 h 862986"/>
                <a:gd name="connsiteX44" fmla="*/ 779423 w 873642"/>
                <a:gd name="connsiteY44" fmla="*/ 698914 h 862986"/>
                <a:gd name="connsiteX45" fmla="*/ 739329 w 873642"/>
                <a:gd name="connsiteY45" fmla="*/ 693744 h 862986"/>
                <a:gd name="connsiteX46" fmla="*/ 680244 w 873642"/>
                <a:gd name="connsiteY46" fmla="*/ 740591 h 862986"/>
                <a:gd name="connsiteX47" fmla="*/ 687419 w 873642"/>
                <a:gd name="connsiteY47" fmla="*/ 764647 h 862986"/>
                <a:gd name="connsiteX48" fmla="*/ 742073 w 873642"/>
                <a:gd name="connsiteY48" fmla="*/ 764330 h 862986"/>
                <a:gd name="connsiteX49" fmla="*/ 789446 w 873642"/>
                <a:gd name="connsiteY49" fmla="*/ 756312 h 86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73642" h="862986">
                  <a:moveTo>
                    <a:pt x="789446" y="756312"/>
                  </a:moveTo>
                  <a:cubicBezTo>
                    <a:pt x="735426" y="821833"/>
                    <a:pt x="692800" y="820250"/>
                    <a:pt x="617255" y="747449"/>
                  </a:cubicBezTo>
                  <a:cubicBezTo>
                    <a:pt x="592038" y="723076"/>
                    <a:pt x="570937" y="699020"/>
                    <a:pt x="529049" y="702291"/>
                  </a:cubicBezTo>
                  <a:cubicBezTo>
                    <a:pt x="499507" y="704612"/>
                    <a:pt x="482520" y="714424"/>
                    <a:pt x="475662" y="740380"/>
                  </a:cubicBezTo>
                  <a:cubicBezTo>
                    <a:pt x="470808" y="758949"/>
                    <a:pt x="462789" y="775409"/>
                    <a:pt x="454349" y="792290"/>
                  </a:cubicBezTo>
                  <a:cubicBezTo>
                    <a:pt x="415099" y="869840"/>
                    <a:pt x="350422" y="884611"/>
                    <a:pt x="279309" y="831540"/>
                  </a:cubicBezTo>
                  <a:cubicBezTo>
                    <a:pt x="240165" y="802313"/>
                    <a:pt x="242697" y="773087"/>
                    <a:pt x="286483" y="749137"/>
                  </a:cubicBezTo>
                  <a:cubicBezTo>
                    <a:pt x="299461" y="742068"/>
                    <a:pt x="312755" y="735421"/>
                    <a:pt x="332274" y="725292"/>
                  </a:cubicBezTo>
                  <a:cubicBezTo>
                    <a:pt x="299039" y="705456"/>
                    <a:pt x="266859" y="717168"/>
                    <a:pt x="238371" y="705772"/>
                  </a:cubicBezTo>
                  <a:cubicBezTo>
                    <a:pt x="201548" y="691107"/>
                    <a:pt x="170001" y="673381"/>
                    <a:pt x="168524" y="633077"/>
                  </a:cubicBezTo>
                  <a:cubicBezTo>
                    <a:pt x="166625" y="585597"/>
                    <a:pt x="150165" y="528411"/>
                    <a:pt x="214948" y="503933"/>
                  </a:cubicBezTo>
                  <a:cubicBezTo>
                    <a:pt x="225499" y="499924"/>
                    <a:pt x="227926" y="499607"/>
                    <a:pt x="222650" y="488423"/>
                  </a:cubicBezTo>
                  <a:cubicBezTo>
                    <a:pt x="216531" y="475657"/>
                    <a:pt x="214315" y="468799"/>
                    <a:pt x="197011" y="477450"/>
                  </a:cubicBezTo>
                  <a:cubicBezTo>
                    <a:pt x="172955" y="489584"/>
                    <a:pt x="146156" y="496548"/>
                    <a:pt x="120201" y="504777"/>
                  </a:cubicBezTo>
                  <a:cubicBezTo>
                    <a:pt x="73671" y="519654"/>
                    <a:pt x="61432" y="511108"/>
                    <a:pt x="62065" y="462151"/>
                  </a:cubicBezTo>
                  <a:cubicBezTo>
                    <a:pt x="62381" y="438412"/>
                    <a:pt x="55312" y="413617"/>
                    <a:pt x="70717" y="391038"/>
                  </a:cubicBezTo>
                  <a:cubicBezTo>
                    <a:pt x="82745" y="373313"/>
                    <a:pt x="77997" y="364555"/>
                    <a:pt x="57106" y="353055"/>
                  </a:cubicBezTo>
                  <a:cubicBezTo>
                    <a:pt x="30096" y="338178"/>
                    <a:pt x="-8626" y="315493"/>
                    <a:pt x="1714" y="282047"/>
                  </a:cubicBezTo>
                  <a:cubicBezTo>
                    <a:pt x="13003" y="245541"/>
                    <a:pt x="57528" y="247651"/>
                    <a:pt x="91502" y="251027"/>
                  </a:cubicBezTo>
                  <a:cubicBezTo>
                    <a:pt x="133073" y="255247"/>
                    <a:pt x="147211" y="245013"/>
                    <a:pt x="148055" y="198800"/>
                  </a:cubicBezTo>
                  <a:cubicBezTo>
                    <a:pt x="149321" y="133173"/>
                    <a:pt x="188254" y="83795"/>
                    <a:pt x="245546" y="50770"/>
                  </a:cubicBezTo>
                  <a:cubicBezTo>
                    <a:pt x="344830" y="-6310"/>
                    <a:pt x="478405" y="-22453"/>
                    <a:pt x="570092" y="40008"/>
                  </a:cubicBezTo>
                  <a:cubicBezTo>
                    <a:pt x="584336" y="49715"/>
                    <a:pt x="602167" y="60899"/>
                    <a:pt x="607865" y="75565"/>
                  </a:cubicBezTo>
                  <a:cubicBezTo>
                    <a:pt x="638779" y="155436"/>
                    <a:pt x="716328" y="203126"/>
                    <a:pt x="747454" y="282152"/>
                  </a:cubicBezTo>
                  <a:cubicBezTo>
                    <a:pt x="749142" y="283524"/>
                    <a:pt x="750830" y="284896"/>
                    <a:pt x="752624" y="286162"/>
                  </a:cubicBezTo>
                  <a:cubicBezTo>
                    <a:pt x="762858" y="304520"/>
                    <a:pt x="772670" y="302621"/>
                    <a:pt x="782272" y="285423"/>
                  </a:cubicBezTo>
                  <a:cubicBezTo>
                    <a:pt x="785226" y="281836"/>
                    <a:pt x="788919" y="279409"/>
                    <a:pt x="793350" y="278143"/>
                  </a:cubicBezTo>
                  <a:cubicBezTo>
                    <a:pt x="812553" y="282258"/>
                    <a:pt x="835343" y="277721"/>
                    <a:pt x="847266" y="299878"/>
                  </a:cubicBezTo>
                  <a:cubicBezTo>
                    <a:pt x="844522" y="315388"/>
                    <a:pt x="857605" y="328682"/>
                    <a:pt x="853491" y="344403"/>
                  </a:cubicBezTo>
                  <a:cubicBezTo>
                    <a:pt x="847899" y="351261"/>
                    <a:pt x="843889" y="360124"/>
                    <a:pt x="832705" y="359069"/>
                  </a:cubicBezTo>
                  <a:cubicBezTo>
                    <a:pt x="822365" y="355165"/>
                    <a:pt x="813186" y="348096"/>
                    <a:pt x="801369" y="348623"/>
                  </a:cubicBezTo>
                  <a:cubicBezTo>
                    <a:pt x="740385" y="352844"/>
                    <a:pt x="735215" y="358119"/>
                    <a:pt x="744183" y="406442"/>
                  </a:cubicBezTo>
                  <a:cubicBezTo>
                    <a:pt x="747559" y="413406"/>
                    <a:pt x="746715" y="424907"/>
                    <a:pt x="757372" y="424801"/>
                  </a:cubicBezTo>
                  <a:cubicBezTo>
                    <a:pt x="769189" y="424696"/>
                    <a:pt x="763808" y="411823"/>
                    <a:pt x="768239" y="405809"/>
                  </a:cubicBezTo>
                  <a:cubicBezTo>
                    <a:pt x="784804" y="393781"/>
                    <a:pt x="804745" y="387556"/>
                    <a:pt x="821521" y="375845"/>
                  </a:cubicBezTo>
                  <a:cubicBezTo>
                    <a:pt x="834921" y="370569"/>
                    <a:pt x="844944" y="361706"/>
                    <a:pt x="850642" y="348307"/>
                  </a:cubicBezTo>
                  <a:cubicBezTo>
                    <a:pt x="854335" y="340710"/>
                    <a:pt x="860454" y="339233"/>
                    <a:pt x="868051" y="340921"/>
                  </a:cubicBezTo>
                  <a:cubicBezTo>
                    <a:pt x="869950" y="342293"/>
                    <a:pt x="871849" y="343770"/>
                    <a:pt x="873643" y="345142"/>
                  </a:cubicBezTo>
                  <a:cubicBezTo>
                    <a:pt x="857078" y="426384"/>
                    <a:pt x="783432" y="440733"/>
                    <a:pt x="724136" y="471014"/>
                  </a:cubicBezTo>
                  <a:cubicBezTo>
                    <a:pt x="706622" y="479982"/>
                    <a:pt x="685625" y="481882"/>
                    <a:pt x="668111" y="486524"/>
                  </a:cubicBezTo>
                  <a:cubicBezTo>
                    <a:pt x="677712" y="528411"/>
                    <a:pt x="701030" y="564285"/>
                    <a:pt x="688685" y="614085"/>
                  </a:cubicBezTo>
                  <a:cubicBezTo>
                    <a:pt x="680455" y="647109"/>
                    <a:pt x="722764" y="657555"/>
                    <a:pt x="754628" y="661881"/>
                  </a:cubicBezTo>
                  <a:cubicBezTo>
                    <a:pt x="819517" y="670638"/>
                    <a:pt x="840513" y="706722"/>
                    <a:pt x="807066" y="751775"/>
                  </a:cubicBezTo>
                  <a:cubicBezTo>
                    <a:pt x="804007" y="755889"/>
                    <a:pt x="794827" y="755467"/>
                    <a:pt x="788391" y="757155"/>
                  </a:cubicBezTo>
                  <a:cubicBezTo>
                    <a:pt x="774042" y="739430"/>
                    <a:pt x="810759" y="713897"/>
                    <a:pt x="779423" y="698914"/>
                  </a:cubicBezTo>
                  <a:cubicBezTo>
                    <a:pt x="766234" y="695644"/>
                    <a:pt x="752729" y="694905"/>
                    <a:pt x="739329" y="693744"/>
                  </a:cubicBezTo>
                  <a:cubicBezTo>
                    <a:pt x="708204" y="694800"/>
                    <a:pt x="700396" y="725608"/>
                    <a:pt x="680244" y="740591"/>
                  </a:cubicBezTo>
                  <a:cubicBezTo>
                    <a:pt x="668533" y="749348"/>
                    <a:pt x="677817" y="758844"/>
                    <a:pt x="687419" y="764647"/>
                  </a:cubicBezTo>
                  <a:cubicBezTo>
                    <a:pt x="705566" y="775620"/>
                    <a:pt x="723503" y="772665"/>
                    <a:pt x="742073" y="764330"/>
                  </a:cubicBezTo>
                  <a:cubicBezTo>
                    <a:pt x="756949" y="757683"/>
                    <a:pt x="770877" y="741962"/>
                    <a:pt x="789446" y="75631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7" name="Freeform: Shape 1936"/>
            <p:cNvSpPr/>
            <p:nvPr/>
          </p:nvSpPr>
          <p:spPr>
            <a:xfrm>
              <a:off x="5716075" y="2799430"/>
              <a:ext cx="121682" cy="208106"/>
            </a:xfrm>
            <a:custGeom>
              <a:avLst/>
              <a:gdLst>
                <a:gd name="connsiteX0" fmla="*/ 60481 w 121682"/>
                <a:gd name="connsiteY0" fmla="*/ 206380 h 208106"/>
                <a:gd name="connsiteX1" fmla="*/ 6038 w 121682"/>
                <a:gd name="connsiteY1" fmla="*/ 184856 h 208106"/>
                <a:gd name="connsiteX2" fmla="*/ 5933 w 121682"/>
                <a:gd name="connsiteY2" fmla="*/ 131152 h 208106"/>
                <a:gd name="connsiteX3" fmla="*/ 5300 w 121682"/>
                <a:gd name="connsiteY3" fmla="*/ 132312 h 208106"/>
                <a:gd name="connsiteX4" fmla="*/ 15534 w 121682"/>
                <a:gd name="connsiteY4" fmla="*/ 58033 h 208106"/>
                <a:gd name="connsiteX5" fmla="*/ 18277 w 121682"/>
                <a:gd name="connsiteY5" fmla="*/ 47905 h 208106"/>
                <a:gd name="connsiteX6" fmla="*/ 33893 w 121682"/>
                <a:gd name="connsiteY6" fmla="*/ 27436 h 208106"/>
                <a:gd name="connsiteX7" fmla="*/ 111864 w 121682"/>
                <a:gd name="connsiteY7" fmla="*/ 39569 h 208106"/>
                <a:gd name="connsiteX8" fmla="*/ 120199 w 121682"/>
                <a:gd name="connsiteY8" fmla="*/ 58456 h 208106"/>
                <a:gd name="connsiteX9" fmla="*/ 109754 w 121682"/>
                <a:gd name="connsiteY9" fmla="*/ 90319 h 208106"/>
                <a:gd name="connsiteX10" fmla="*/ 91395 w 121682"/>
                <a:gd name="connsiteY10" fmla="*/ 142757 h 208106"/>
                <a:gd name="connsiteX11" fmla="*/ 78101 w 121682"/>
                <a:gd name="connsiteY11" fmla="*/ 174727 h 208106"/>
                <a:gd name="connsiteX12" fmla="*/ 72193 w 121682"/>
                <a:gd name="connsiteY12" fmla="*/ 205852 h 208106"/>
                <a:gd name="connsiteX13" fmla="*/ 60481 w 121682"/>
                <a:gd name="connsiteY13" fmla="*/ 206380 h 20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82" h="208106">
                  <a:moveTo>
                    <a:pt x="60481" y="206380"/>
                  </a:moveTo>
                  <a:cubicBezTo>
                    <a:pt x="44971" y="192452"/>
                    <a:pt x="19543" y="203636"/>
                    <a:pt x="6038" y="184856"/>
                  </a:cubicBezTo>
                  <a:cubicBezTo>
                    <a:pt x="-2719" y="167025"/>
                    <a:pt x="-1242" y="149088"/>
                    <a:pt x="5933" y="131152"/>
                  </a:cubicBezTo>
                  <a:lnTo>
                    <a:pt x="5300" y="132312"/>
                  </a:lnTo>
                  <a:cubicBezTo>
                    <a:pt x="20176" y="109100"/>
                    <a:pt x="3928" y="81668"/>
                    <a:pt x="15534" y="58033"/>
                  </a:cubicBezTo>
                  <a:cubicBezTo>
                    <a:pt x="16167" y="54552"/>
                    <a:pt x="17117" y="51175"/>
                    <a:pt x="18277" y="47905"/>
                  </a:cubicBezTo>
                  <a:cubicBezTo>
                    <a:pt x="24080" y="41469"/>
                    <a:pt x="27984" y="33661"/>
                    <a:pt x="33893" y="27436"/>
                  </a:cubicBezTo>
                  <a:cubicBezTo>
                    <a:pt x="71982" y="-12130"/>
                    <a:pt x="88125" y="-9598"/>
                    <a:pt x="111864" y="39569"/>
                  </a:cubicBezTo>
                  <a:cubicBezTo>
                    <a:pt x="114818" y="45794"/>
                    <a:pt x="117034" y="52336"/>
                    <a:pt x="120199" y="58456"/>
                  </a:cubicBezTo>
                  <a:cubicBezTo>
                    <a:pt x="125791" y="72066"/>
                    <a:pt x="114080" y="79979"/>
                    <a:pt x="109754" y="90319"/>
                  </a:cubicBezTo>
                  <a:cubicBezTo>
                    <a:pt x="103740" y="107834"/>
                    <a:pt x="97304" y="125243"/>
                    <a:pt x="91395" y="142757"/>
                  </a:cubicBezTo>
                  <a:cubicBezTo>
                    <a:pt x="86964" y="153414"/>
                    <a:pt x="82532" y="164070"/>
                    <a:pt x="78101" y="174727"/>
                  </a:cubicBezTo>
                  <a:cubicBezTo>
                    <a:pt x="70293" y="184012"/>
                    <a:pt x="79367" y="196462"/>
                    <a:pt x="72193" y="205852"/>
                  </a:cubicBezTo>
                  <a:cubicBezTo>
                    <a:pt x="68500" y="208595"/>
                    <a:pt x="64596" y="208912"/>
                    <a:pt x="60481" y="20638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8" name="Freeform: Shape 1937"/>
            <p:cNvSpPr/>
            <p:nvPr/>
          </p:nvSpPr>
          <p:spPr>
            <a:xfrm>
              <a:off x="5733080" y="2769005"/>
              <a:ext cx="107552" cy="88880"/>
            </a:xfrm>
            <a:custGeom>
              <a:avLst/>
              <a:gdLst>
                <a:gd name="connsiteX0" fmla="*/ 103406 w 107552"/>
                <a:gd name="connsiteY0" fmla="*/ 88881 h 88880"/>
                <a:gd name="connsiteX1" fmla="*/ 1378 w 107552"/>
                <a:gd name="connsiteY1" fmla="*/ 78330 h 88880"/>
                <a:gd name="connsiteX2" fmla="*/ 41894 w 107552"/>
                <a:gd name="connsiteY2" fmla="*/ 13547 h 88880"/>
                <a:gd name="connsiteX3" fmla="*/ 82409 w 107552"/>
                <a:gd name="connsiteY3" fmla="*/ 4051 h 88880"/>
                <a:gd name="connsiteX4" fmla="*/ 103406 w 107552"/>
                <a:gd name="connsiteY4" fmla="*/ 88881 h 8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2" h="88880">
                  <a:moveTo>
                    <a:pt x="103406" y="88881"/>
                  </a:moveTo>
                  <a:cubicBezTo>
                    <a:pt x="74390" y="37181"/>
                    <a:pt x="39150" y="45094"/>
                    <a:pt x="1378" y="78330"/>
                  </a:cubicBezTo>
                  <a:cubicBezTo>
                    <a:pt x="-6535" y="43406"/>
                    <a:pt x="21319" y="30745"/>
                    <a:pt x="41894" y="13547"/>
                  </a:cubicBezTo>
                  <a:cubicBezTo>
                    <a:pt x="55188" y="9643"/>
                    <a:pt x="65422" y="-7766"/>
                    <a:pt x="82409" y="4051"/>
                  </a:cubicBezTo>
                  <a:cubicBezTo>
                    <a:pt x="89267" y="32328"/>
                    <a:pt x="118177" y="55223"/>
                    <a:pt x="103406" y="8888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9" name="Freeform: Shape 1938"/>
            <p:cNvSpPr/>
            <p:nvPr/>
          </p:nvSpPr>
          <p:spPr>
            <a:xfrm>
              <a:off x="5783527" y="2974157"/>
              <a:ext cx="35913" cy="73645"/>
            </a:xfrm>
            <a:custGeom>
              <a:avLst/>
              <a:gdLst>
                <a:gd name="connsiteX0" fmla="*/ 309 w 35913"/>
                <a:gd name="connsiteY0" fmla="*/ 31653 h 73645"/>
                <a:gd name="connsiteX1" fmla="*/ 10860 w 35913"/>
                <a:gd name="connsiteY1" fmla="*/ 0 h 73645"/>
                <a:gd name="connsiteX2" fmla="*/ 22783 w 35913"/>
                <a:gd name="connsiteY2" fmla="*/ 73224 h 73645"/>
                <a:gd name="connsiteX3" fmla="*/ 23205 w 35913"/>
                <a:gd name="connsiteY3" fmla="*/ 73646 h 73645"/>
                <a:gd name="connsiteX4" fmla="*/ 309 w 35913"/>
                <a:gd name="connsiteY4" fmla="*/ 31653 h 73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13" h="73645">
                  <a:moveTo>
                    <a:pt x="309" y="31653"/>
                  </a:moveTo>
                  <a:cubicBezTo>
                    <a:pt x="3686" y="20996"/>
                    <a:pt x="-1906" y="7491"/>
                    <a:pt x="10860" y="0"/>
                  </a:cubicBezTo>
                  <a:cubicBezTo>
                    <a:pt x="15819" y="24267"/>
                    <a:pt x="56229" y="42731"/>
                    <a:pt x="22783" y="73224"/>
                  </a:cubicBezTo>
                  <a:cubicBezTo>
                    <a:pt x="22783" y="73224"/>
                    <a:pt x="23205" y="73646"/>
                    <a:pt x="23205" y="73646"/>
                  </a:cubicBezTo>
                  <a:cubicBezTo>
                    <a:pt x="13709" y="60668"/>
                    <a:pt x="-2434" y="51383"/>
                    <a:pt x="309" y="31653"/>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0" name="Freeform: Shape 1939"/>
            <p:cNvSpPr/>
            <p:nvPr/>
          </p:nvSpPr>
          <p:spPr>
            <a:xfrm>
              <a:off x="5679698" y="2930687"/>
              <a:ext cx="42942" cy="61987"/>
            </a:xfrm>
            <a:custGeom>
              <a:avLst/>
              <a:gdLst>
                <a:gd name="connsiteX0" fmla="*/ 42309 w 42942"/>
                <a:gd name="connsiteY0" fmla="*/ 0 h 61987"/>
                <a:gd name="connsiteX1" fmla="*/ 42415 w 42942"/>
                <a:gd name="connsiteY1" fmla="*/ 53704 h 61987"/>
                <a:gd name="connsiteX2" fmla="*/ 42942 w 42942"/>
                <a:gd name="connsiteY2" fmla="*/ 53177 h 61987"/>
                <a:gd name="connsiteX3" fmla="*/ 0 w 42942"/>
                <a:gd name="connsiteY3" fmla="*/ 53388 h 61987"/>
                <a:gd name="connsiteX4" fmla="*/ 422 w 42942"/>
                <a:gd name="connsiteY4" fmla="*/ 53915 h 61987"/>
                <a:gd name="connsiteX5" fmla="*/ 42309 w 42942"/>
                <a:gd name="connsiteY5" fmla="*/ 0 h 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2" h="61987">
                  <a:moveTo>
                    <a:pt x="42309" y="0"/>
                  </a:moveTo>
                  <a:cubicBezTo>
                    <a:pt x="42309" y="17937"/>
                    <a:pt x="42309" y="35768"/>
                    <a:pt x="42415" y="53704"/>
                  </a:cubicBezTo>
                  <a:cubicBezTo>
                    <a:pt x="42415" y="53704"/>
                    <a:pt x="42942" y="53177"/>
                    <a:pt x="42942" y="53177"/>
                  </a:cubicBezTo>
                  <a:cubicBezTo>
                    <a:pt x="28699" y="64888"/>
                    <a:pt x="14349" y="64888"/>
                    <a:pt x="0" y="53388"/>
                  </a:cubicBezTo>
                  <a:cubicBezTo>
                    <a:pt x="0" y="53388"/>
                    <a:pt x="422" y="53915"/>
                    <a:pt x="422" y="53915"/>
                  </a:cubicBezTo>
                  <a:cubicBezTo>
                    <a:pt x="29332" y="47479"/>
                    <a:pt x="28699" y="18148"/>
                    <a:pt x="42309"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1" name="Freeform: Shape 1940"/>
            <p:cNvSpPr/>
            <p:nvPr/>
          </p:nvSpPr>
          <p:spPr>
            <a:xfrm>
              <a:off x="5720846" y="2857569"/>
              <a:ext cx="12890" cy="74278"/>
            </a:xfrm>
            <a:custGeom>
              <a:avLst/>
              <a:gdLst>
                <a:gd name="connsiteX0" fmla="*/ 10763 w 12890"/>
                <a:gd name="connsiteY0" fmla="*/ 0 h 74278"/>
                <a:gd name="connsiteX1" fmla="*/ 528 w 12890"/>
                <a:gd name="connsiteY1" fmla="*/ 74279 h 74278"/>
                <a:gd name="connsiteX2" fmla="*/ 10763 w 12890"/>
                <a:gd name="connsiteY2" fmla="*/ 0 h 74278"/>
              </a:gdLst>
              <a:ahLst/>
              <a:cxnLst>
                <a:cxn ang="0">
                  <a:pos x="connsiteX0" y="connsiteY0"/>
                </a:cxn>
                <a:cxn ang="0">
                  <a:pos x="connsiteX1" y="connsiteY1"/>
                </a:cxn>
                <a:cxn ang="0">
                  <a:pos x="connsiteX2" y="connsiteY2"/>
                </a:cxn>
              </a:cxnLst>
              <a:rect l="l" t="t" r="r" b="b"/>
              <a:pathLst>
                <a:path w="12890" h="74278">
                  <a:moveTo>
                    <a:pt x="10763" y="0"/>
                  </a:moveTo>
                  <a:cubicBezTo>
                    <a:pt x="7914" y="24795"/>
                    <a:pt x="22474" y="52121"/>
                    <a:pt x="528" y="74279"/>
                  </a:cubicBezTo>
                  <a:cubicBezTo>
                    <a:pt x="7175" y="49906"/>
                    <a:pt x="-10234" y="22262"/>
                    <a:pt x="10763"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2" name="Freeform: Shape 1941"/>
            <p:cNvSpPr/>
            <p:nvPr/>
          </p:nvSpPr>
          <p:spPr>
            <a:xfrm>
              <a:off x="5806759" y="2889749"/>
              <a:ext cx="20669" cy="52438"/>
            </a:xfrm>
            <a:custGeom>
              <a:avLst/>
              <a:gdLst>
                <a:gd name="connsiteX0" fmla="*/ 817 w 20669"/>
                <a:gd name="connsiteY0" fmla="*/ 52438 h 52438"/>
                <a:gd name="connsiteX1" fmla="*/ 19175 w 20669"/>
                <a:gd name="connsiteY1" fmla="*/ 0 h 52438"/>
                <a:gd name="connsiteX2" fmla="*/ 817 w 20669"/>
                <a:gd name="connsiteY2" fmla="*/ 52438 h 52438"/>
              </a:gdLst>
              <a:ahLst/>
              <a:cxnLst>
                <a:cxn ang="0">
                  <a:pos x="connsiteX0" y="connsiteY0"/>
                </a:cxn>
                <a:cxn ang="0">
                  <a:pos x="connsiteX1" y="connsiteY1"/>
                </a:cxn>
                <a:cxn ang="0">
                  <a:pos x="connsiteX2" y="connsiteY2"/>
                </a:cxn>
              </a:cxnLst>
              <a:rect l="l" t="t" r="r" b="b"/>
              <a:pathLst>
                <a:path w="20669" h="52438">
                  <a:moveTo>
                    <a:pt x="817" y="52438"/>
                  </a:moveTo>
                  <a:cubicBezTo>
                    <a:pt x="-2560" y="31653"/>
                    <a:pt x="4720" y="14560"/>
                    <a:pt x="19175" y="0"/>
                  </a:cubicBezTo>
                  <a:cubicBezTo>
                    <a:pt x="24240" y="21419"/>
                    <a:pt x="16010" y="38089"/>
                    <a:pt x="817" y="5243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3" name="Freeform: Shape 1942"/>
            <p:cNvSpPr/>
            <p:nvPr/>
          </p:nvSpPr>
          <p:spPr>
            <a:xfrm>
              <a:off x="5774973" y="2762022"/>
              <a:ext cx="40515" cy="20530"/>
            </a:xfrm>
            <a:custGeom>
              <a:avLst/>
              <a:gdLst>
                <a:gd name="connsiteX0" fmla="*/ 40516 w 40515"/>
                <a:gd name="connsiteY0" fmla="*/ 11034 h 20530"/>
                <a:gd name="connsiteX1" fmla="*/ 0 w 40515"/>
                <a:gd name="connsiteY1" fmla="*/ 20530 h 20530"/>
                <a:gd name="connsiteX2" fmla="*/ 40516 w 40515"/>
                <a:gd name="connsiteY2" fmla="*/ 11034 h 20530"/>
              </a:gdLst>
              <a:ahLst/>
              <a:cxnLst>
                <a:cxn ang="0">
                  <a:pos x="connsiteX0" y="connsiteY0"/>
                </a:cxn>
                <a:cxn ang="0">
                  <a:pos x="connsiteX1" y="connsiteY1"/>
                </a:cxn>
                <a:cxn ang="0">
                  <a:pos x="connsiteX2" y="connsiteY2"/>
                </a:cxn>
              </a:cxnLst>
              <a:rect l="l" t="t" r="r" b="b"/>
              <a:pathLst>
                <a:path w="40515" h="20530">
                  <a:moveTo>
                    <a:pt x="40516" y="11034"/>
                  </a:moveTo>
                  <a:cubicBezTo>
                    <a:pt x="27010" y="14199"/>
                    <a:pt x="13505" y="17365"/>
                    <a:pt x="0" y="20530"/>
                  </a:cubicBezTo>
                  <a:cubicBezTo>
                    <a:pt x="10445" y="4493"/>
                    <a:pt x="20996" y="-11228"/>
                    <a:pt x="40516" y="11034"/>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4" name="Freeform: Shape 1943"/>
            <p:cNvSpPr/>
            <p:nvPr/>
          </p:nvSpPr>
          <p:spPr>
            <a:xfrm>
              <a:off x="5104641" y="2753959"/>
              <a:ext cx="249560" cy="312835"/>
            </a:xfrm>
            <a:custGeom>
              <a:avLst/>
              <a:gdLst>
                <a:gd name="connsiteX0" fmla="*/ 249561 w 249560"/>
                <a:gd name="connsiteY0" fmla="*/ 146553 h 312835"/>
                <a:gd name="connsiteX1" fmla="*/ 102797 w 249560"/>
                <a:gd name="connsiteY1" fmla="*/ 265778 h 312835"/>
                <a:gd name="connsiteX2" fmla="*/ 60488 w 249560"/>
                <a:gd name="connsiteY2" fmla="*/ 312835 h 312835"/>
                <a:gd name="connsiteX3" fmla="*/ 142680 w 249560"/>
                <a:gd name="connsiteY3" fmla="*/ 0 h 312835"/>
                <a:gd name="connsiteX4" fmla="*/ 143207 w 249560"/>
                <a:gd name="connsiteY4" fmla="*/ 15299 h 312835"/>
                <a:gd name="connsiteX5" fmla="*/ 217169 w 249560"/>
                <a:gd name="connsiteY5" fmla="*/ 132731 h 312835"/>
                <a:gd name="connsiteX6" fmla="*/ 249561 w 249560"/>
                <a:gd name="connsiteY6" fmla="*/ 146553 h 3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60" h="312835">
                  <a:moveTo>
                    <a:pt x="249561" y="146553"/>
                  </a:moveTo>
                  <a:cubicBezTo>
                    <a:pt x="180452" y="161218"/>
                    <a:pt x="152703" y="227162"/>
                    <a:pt x="102797" y="265778"/>
                  </a:cubicBezTo>
                  <a:cubicBezTo>
                    <a:pt x="86443" y="278439"/>
                    <a:pt x="74626" y="296798"/>
                    <a:pt x="60488" y="312835"/>
                  </a:cubicBezTo>
                  <a:cubicBezTo>
                    <a:pt x="-60109" y="177783"/>
                    <a:pt x="16491" y="34079"/>
                    <a:pt x="142680" y="0"/>
                  </a:cubicBezTo>
                  <a:cubicBezTo>
                    <a:pt x="144473" y="5064"/>
                    <a:pt x="144790" y="10234"/>
                    <a:pt x="143207" y="15299"/>
                  </a:cubicBezTo>
                  <a:cubicBezTo>
                    <a:pt x="117674" y="98440"/>
                    <a:pt x="130863" y="119331"/>
                    <a:pt x="217169" y="132731"/>
                  </a:cubicBezTo>
                  <a:cubicBezTo>
                    <a:pt x="229303" y="134524"/>
                    <a:pt x="241648" y="135263"/>
                    <a:pt x="249561" y="14655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5" name="Freeform: Shape 1944"/>
            <p:cNvSpPr/>
            <p:nvPr/>
          </p:nvSpPr>
          <p:spPr>
            <a:xfrm>
              <a:off x="5215784" y="2727672"/>
              <a:ext cx="308424" cy="173434"/>
            </a:xfrm>
            <a:custGeom>
              <a:avLst/>
              <a:gdLst>
                <a:gd name="connsiteX0" fmla="*/ 138417 w 308424"/>
                <a:gd name="connsiteY0" fmla="*/ 172839 h 173434"/>
                <a:gd name="connsiteX1" fmla="*/ 45886 w 308424"/>
                <a:gd name="connsiteY1" fmla="*/ 162499 h 173434"/>
                <a:gd name="connsiteX2" fmla="*/ 31642 w 308424"/>
                <a:gd name="connsiteY2" fmla="*/ 26287 h 173434"/>
                <a:gd name="connsiteX3" fmla="*/ 270621 w 308424"/>
                <a:gd name="connsiteY3" fmla="*/ 38948 h 173434"/>
                <a:gd name="connsiteX4" fmla="*/ 306705 w 308424"/>
                <a:gd name="connsiteY4" fmla="*/ 86638 h 173434"/>
                <a:gd name="connsiteX5" fmla="*/ 295099 w 308424"/>
                <a:gd name="connsiteY5" fmla="*/ 109956 h 173434"/>
                <a:gd name="connsiteX6" fmla="*/ 171864 w 308424"/>
                <a:gd name="connsiteY6" fmla="*/ 161444 h 173434"/>
                <a:gd name="connsiteX7" fmla="*/ 138417 w 308424"/>
                <a:gd name="connsiteY7" fmla="*/ 172839 h 17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424" h="173434">
                  <a:moveTo>
                    <a:pt x="138417" y="172839"/>
                  </a:moveTo>
                  <a:cubicBezTo>
                    <a:pt x="107503" y="169041"/>
                    <a:pt x="73635" y="181596"/>
                    <a:pt x="45886" y="162499"/>
                  </a:cubicBezTo>
                  <a:cubicBezTo>
                    <a:pt x="1255" y="131901"/>
                    <a:pt x="-23434" y="86638"/>
                    <a:pt x="31642" y="26287"/>
                  </a:cubicBezTo>
                  <a:cubicBezTo>
                    <a:pt x="113412" y="-9903"/>
                    <a:pt x="194021" y="-11486"/>
                    <a:pt x="270621" y="38948"/>
                  </a:cubicBezTo>
                  <a:cubicBezTo>
                    <a:pt x="286869" y="49604"/>
                    <a:pt x="306283" y="62160"/>
                    <a:pt x="306705" y="86638"/>
                  </a:cubicBezTo>
                  <a:cubicBezTo>
                    <a:pt x="311558" y="98666"/>
                    <a:pt x="305650" y="105419"/>
                    <a:pt x="295099" y="109956"/>
                  </a:cubicBezTo>
                  <a:cubicBezTo>
                    <a:pt x="243399" y="101409"/>
                    <a:pt x="218288" y="156591"/>
                    <a:pt x="171864" y="161444"/>
                  </a:cubicBezTo>
                  <a:cubicBezTo>
                    <a:pt x="160469" y="162605"/>
                    <a:pt x="149601" y="168830"/>
                    <a:pt x="138417" y="1728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6" name="Freeform: Shape 1945"/>
            <p:cNvSpPr/>
            <p:nvPr/>
          </p:nvSpPr>
          <p:spPr>
            <a:xfrm>
              <a:off x="5120499" y="3289630"/>
              <a:ext cx="177016" cy="117288"/>
            </a:xfrm>
            <a:custGeom>
              <a:avLst/>
              <a:gdLst>
                <a:gd name="connsiteX0" fmla="*/ 96858 w 177016"/>
                <a:gd name="connsiteY0" fmla="*/ 0 h 117288"/>
                <a:gd name="connsiteX1" fmla="*/ 175251 w 177016"/>
                <a:gd name="connsiteY1" fmla="*/ 51489 h 117288"/>
                <a:gd name="connsiteX2" fmla="*/ 149085 w 177016"/>
                <a:gd name="connsiteY2" fmla="*/ 109835 h 117288"/>
                <a:gd name="connsiteX3" fmla="*/ 0 w 177016"/>
                <a:gd name="connsiteY3" fmla="*/ 54654 h 117288"/>
                <a:gd name="connsiteX4" fmla="*/ 96858 w 177016"/>
                <a:gd name="connsiteY4" fmla="*/ 0 h 1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16" h="117288">
                  <a:moveTo>
                    <a:pt x="96858" y="0"/>
                  </a:moveTo>
                  <a:cubicBezTo>
                    <a:pt x="125345" y="12978"/>
                    <a:pt x="165861" y="2532"/>
                    <a:pt x="175251" y="51489"/>
                  </a:cubicBezTo>
                  <a:cubicBezTo>
                    <a:pt x="181160" y="82086"/>
                    <a:pt x="172191" y="98018"/>
                    <a:pt x="149085" y="109835"/>
                  </a:cubicBezTo>
                  <a:cubicBezTo>
                    <a:pt x="105087" y="132309"/>
                    <a:pt x="22790" y="101078"/>
                    <a:pt x="0" y="54654"/>
                  </a:cubicBezTo>
                  <a:cubicBezTo>
                    <a:pt x="26166" y="25639"/>
                    <a:pt x="55814" y="2638"/>
                    <a:pt x="96858"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7" name="Freeform: Shape 1946"/>
            <p:cNvSpPr/>
            <p:nvPr/>
          </p:nvSpPr>
          <p:spPr>
            <a:xfrm>
              <a:off x="5279390" y="2879304"/>
              <a:ext cx="223896" cy="212812"/>
            </a:xfrm>
            <a:custGeom>
              <a:avLst/>
              <a:gdLst>
                <a:gd name="connsiteX0" fmla="*/ 5 w 223896"/>
                <a:gd name="connsiteY0" fmla="*/ 106670 h 212812"/>
                <a:gd name="connsiteX1" fmla="*/ 221575 w 223896"/>
                <a:gd name="connsiteY1" fmla="*/ 0 h 212812"/>
                <a:gd name="connsiteX2" fmla="*/ 223896 w 223896"/>
                <a:gd name="connsiteY2" fmla="*/ 6647 h 212812"/>
                <a:gd name="connsiteX3" fmla="*/ 182747 w 223896"/>
                <a:gd name="connsiteY3" fmla="*/ 69214 h 212812"/>
                <a:gd name="connsiteX4" fmla="*/ 150356 w 223896"/>
                <a:gd name="connsiteY4" fmla="*/ 94325 h 212812"/>
                <a:gd name="connsiteX5" fmla="*/ 104671 w 223896"/>
                <a:gd name="connsiteY5" fmla="*/ 212812 h 212812"/>
                <a:gd name="connsiteX6" fmla="*/ 5 w 223896"/>
                <a:gd name="connsiteY6" fmla="*/ 106670 h 2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96" h="212812">
                  <a:moveTo>
                    <a:pt x="5" y="106670"/>
                  </a:moveTo>
                  <a:cubicBezTo>
                    <a:pt x="64893" y="52649"/>
                    <a:pt x="134846" y="8968"/>
                    <a:pt x="221575" y="0"/>
                  </a:cubicBezTo>
                  <a:cubicBezTo>
                    <a:pt x="222313" y="2216"/>
                    <a:pt x="223158" y="4431"/>
                    <a:pt x="223896" y="6647"/>
                  </a:cubicBezTo>
                  <a:cubicBezTo>
                    <a:pt x="218304" y="32813"/>
                    <a:pt x="207648" y="55709"/>
                    <a:pt x="182747" y="69214"/>
                  </a:cubicBezTo>
                  <a:cubicBezTo>
                    <a:pt x="170719" y="75967"/>
                    <a:pt x="159852" y="84196"/>
                    <a:pt x="150356" y="94325"/>
                  </a:cubicBezTo>
                  <a:cubicBezTo>
                    <a:pt x="104249" y="121969"/>
                    <a:pt x="115010" y="171453"/>
                    <a:pt x="104671" y="212812"/>
                  </a:cubicBezTo>
                  <a:cubicBezTo>
                    <a:pt x="38622" y="198885"/>
                    <a:pt x="-522" y="159108"/>
                    <a:pt x="5" y="10667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8" name="Freeform: Shape 1947"/>
            <p:cNvSpPr/>
            <p:nvPr/>
          </p:nvSpPr>
          <p:spPr>
            <a:xfrm>
              <a:off x="5395446" y="3264202"/>
              <a:ext cx="206583" cy="123070"/>
            </a:xfrm>
            <a:custGeom>
              <a:avLst/>
              <a:gdLst>
                <a:gd name="connsiteX0" fmla="*/ 10 w 206583"/>
                <a:gd name="connsiteY0" fmla="*/ 58241 h 123070"/>
                <a:gd name="connsiteX1" fmla="*/ 203327 w 206583"/>
                <a:gd name="connsiteY1" fmla="*/ 0 h 123070"/>
                <a:gd name="connsiteX2" fmla="*/ 95074 w 206583"/>
                <a:gd name="connsiteY2" fmla="*/ 121125 h 123070"/>
                <a:gd name="connsiteX3" fmla="*/ 10 w 206583"/>
                <a:gd name="connsiteY3" fmla="*/ 58241 h 123070"/>
              </a:gdLst>
              <a:ahLst/>
              <a:cxnLst>
                <a:cxn ang="0">
                  <a:pos x="connsiteX0" y="connsiteY0"/>
                </a:cxn>
                <a:cxn ang="0">
                  <a:pos x="connsiteX1" y="connsiteY1"/>
                </a:cxn>
                <a:cxn ang="0">
                  <a:pos x="connsiteX2" y="connsiteY2"/>
                </a:cxn>
                <a:cxn ang="0">
                  <a:pos x="connsiteX3" y="connsiteY3"/>
                </a:cxn>
              </a:cxnLst>
              <a:rect l="l" t="t" r="r" b="b"/>
              <a:pathLst>
                <a:path w="206583" h="123070">
                  <a:moveTo>
                    <a:pt x="10" y="58241"/>
                  </a:moveTo>
                  <a:cubicBezTo>
                    <a:pt x="71440" y="52333"/>
                    <a:pt x="142132" y="44103"/>
                    <a:pt x="203327" y="0"/>
                  </a:cubicBezTo>
                  <a:cubicBezTo>
                    <a:pt x="218309" y="73962"/>
                    <a:pt x="181487" y="114056"/>
                    <a:pt x="95074" y="121125"/>
                  </a:cubicBezTo>
                  <a:cubicBezTo>
                    <a:pt x="27548" y="129565"/>
                    <a:pt x="-623" y="110890"/>
                    <a:pt x="10" y="58241"/>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9" name="Freeform: Shape 1948"/>
            <p:cNvSpPr/>
            <p:nvPr/>
          </p:nvSpPr>
          <p:spPr>
            <a:xfrm>
              <a:off x="5373645" y="3184542"/>
              <a:ext cx="220786" cy="115883"/>
            </a:xfrm>
            <a:custGeom>
              <a:avLst/>
              <a:gdLst>
                <a:gd name="connsiteX0" fmla="*/ 202549 w 220786"/>
                <a:gd name="connsiteY0" fmla="*/ 0 h 115883"/>
                <a:gd name="connsiteX1" fmla="*/ 185562 w 220786"/>
                <a:gd name="connsiteY1" fmla="*/ 75861 h 115883"/>
                <a:gd name="connsiteX2" fmla="*/ 11155 w 220786"/>
                <a:gd name="connsiteY2" fmla="*/ 114267 h 115883"/>
                <a:gd name="connsiteX3" fmla="*/ 6829 w 220786"/>
                <a:gd name="connsiteY3" fmla="*/ 64994 h 115883"/>
                <a:gd name="connsiteX4" fmla="*/ 131541 w 220786"/>
                <a:gd name="connsiteY4" fmla="*/ 33341 h 115883"/>
                <a:gd name="connsiteX5" fmla="*/ 202549 w 220786"/>
                <a:gd name="connsiteY5" fmla="*/ 0 h 11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786" h="115883">
                  <a:moveTo>
                    <a:pt x="202549" y="0"/>
                  </a:moveTo>
                  <a:cubicBezTo>
                    <a:pt x="232408" y="33236"/>
                    <a:pt x="224811" y="54970"/>
                    <a:pt x="185562" y="75861"/>
                  </a:cubicBezTo>
                  <a:cubicBezTo>
                    <a:pt x="130275" y="105193"/>
                    <a:pt x="73722" y="121230"/>
                    <a:pt x="11155" y="114267"/>
                  </a:cubicBezTo>
                  <a:cubicBezTo>
                    <a:pt x="-2667" y="98862"/>
                    <a:pt x="-3089" y="82403"/>
                    <a:pt x="6829" y="64994"/>
                  </a:cubicBezTo>
                  <a:cubicBezTo>
                    <a:pt x="44074" y="38405"/>
                    <a:pt x="92186" y="56025"/>
                    <a:pt x="131541" y="33341"/>
                  </a:cubicBezTo>
                  <a:cubicBezTo>
                    <a:pt x="153803" y="20469"/>
                    <a:pt x="180392" y="14560"/>
                    <a:pt x="202549"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0" name="Freeform: Shape 1949"/>
            <p:cNvSpPr/>
            <p:nvPr/>
          </p:nvSpPr>
          <p:spPr>
            <a:xfrm>
              <a:off x="5172224" y="3038517"/>
              <a:ext cx="97730" cy="156778"/>
            </a:xfrm>
            <a:custGeom>
              <a:avLst/>
              <a:gdLst>
                <a:gd name="connsiteX0" fmla="*/ 96515 w 97730"/>
                <a:gd name="connsiteY0" fmla="*/ 115111 h 156778"/>
                <a:gd name="connsiteX1" fmla="*/ 36691 w 97730"/>
                <a:gd name="connsiteY1" fmla="*/ 155204 h 156778"/>
                <a:gd name="connsiteX2" fmla="*/ 607 w 97730"/>
                <a:gd name="connsiteY2" fmla="*/ 100550 h 156778"/>
                <a:gd name="connsiteX3" fmla="*/ 54733 w 97730"/>
                <a:gd name="connsiteY3" fmla="*/ 0 h 156778"/>
                <a:gd name="connsiteX4" fmla="*/ 96515 w 97730"/>
                <a:gd name="connsiteY4" fmla="*/ 115111 h 156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30" h="156778">
                  <a:moveTo>
                    <a:pt x="96515" y="115111"/>
                  </a:moveTo>
                  <a:cubicBezTo>
                    <a:pt x="91345" y="150456"/>
                    <a:pt x="67816" y="161218"/>
                    <a:pt x="36691" y="155204"/>
                  </a:cubicBezTo>
                  <a:cubicBezTo>
                    <a:pt x="8098" y="149718"/>
                    <a:pt x="2928" y="127350"/>
                    <a:pt x="607" y="100550"/>
                  </a:cubicBezTo>
                  <a:cubicBezTo>
                    <a:pt x="-3403" y="53810"/>
                    <a:pt x="12213" y="20363"/>
                    <a:pt x="54733" y="0"/>
                  </a:cubicBezTo>
                  <a:cubicBezTo>
                    <a:pt x="72670" y="36928"/>
                    <a:pt x="104322" y="68898"/>
                    <a:pt x="96515" y="115111"/>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1" name="Freeform: Shape 1950"/>
            <p:cNvSpPr/>
            <p:nvPr/>
          </p:nvSpPr>
          <p:spPr>
            <a:xfrm>
              <a:off x="5108633" y="3215774"/>
              <a:ext cx="108723" cy="128509"/>
            </a:xfrm>
            <a:custGeom>
              <a:avLst/>
              <a:gdLst>
                <a:gd name="connsiteX0" fmla="*/ 108723 w 108723"/>
                <a:gd name="connsiteY0" fmla="*/ 73855 h 128509"/>
                <a:gd name="connsiteX1" fmla="*/ 11866 w 108723"/>
                <a:gd name="connsiteY1" fmla="*/ 128509 h 128509"/>
                <a:gd name="connsiteX2" fmla="*/ 20940 w 108723"/>
                <a:gd name="connsiteY2" fmla="*/ 19201 h 128509"/>
                <a:gd name="connsiteX3" fmla="*/ 55019 w 108723"/>
                <a:gd name="connsiteY3" fmla="*/ 1054 h 128509"/>
                <a:gd name="connsiteX4" fmla="*/ 75699 w 108723"/>
                <a:gd name="connsiteY4" fmla="*/ 27220 h 128509"/>
                <a:gd name="connsiteX5" fmla="*/ 108723 w 108723"/>
                <a:gd name="connsiteY5" fmla="*/ 73855 h 1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23" h="128509">
                  <a:moveTo>
                    <a:pt x="108723" y="73855"/>
                  </a:moveTo>
                  <a:cubicBezTo>
                    <a:pt x="77493" y="94008"/>
                    <a:pt x="47528" y="116376"/>
                    <a:pt x="11866" y="128509"/>
                  </a:cubicBezTo>
                  <a:cubicBezTo>
                    <a:pt x="-11030" y="89998"/>
                    <a:pt x="3214" y="53914"/>
                    <a:pt x="20940" y="19201"/>
                  </a:cubicBezTo>
                  <a:cubicBezTo>
                    <a:pt x="26954" y="7384"/>
                    <a:pt x="38665" y="-3483"/>
                    <a:pt x="55019" y="1054"/>
                  </a:cubicBezTo>
                  <a:cubicBezTo>
                    <a:pt x="67680" y="4536"/>
                    <a:pt x="74960" y="13082"/>
                    <a:pt x="75699" y="27220"/>
                  </a:cubicBezTo>
                  <a:cubicBezTo>
                    <a:pt x="76860" y="49483"/>
                    <a:pt x="94585" y="60561"/>
                    <a:pt x="108723" y="73855"/>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2" name="Freeform: Shape 1951"/>
            <p:cNvSpPr/>
            <p:nvPr/>
          </p:nvSpPr>
          <p:spPr>
            <a:xfrm>
              <a:off x="5301025" y="3309355"/>
              <a:ext cx="189494" cy="87300"/>
            </a:xfrm>
            <a:custGeom>
              <a:avLst/>
              <a:gdLst>
                <a:gd name="connsiteX0" fmla="*/ 94431 w 189494"/>
                <a:gd name="connsiteY0" fmla="*/ 13088 h 87300"/>
                <a:gd name="connsiteX1" fmla="*/ 189495 w 189494"/>
                <a:gd name="connsiteY1" fmla="*/ 75972 h 87300"/>
                <a:gd name="connsiteX2" fmla="*/ 0 w 189494"/>
                <a:gd name="connsiteY2" fmla="*/ 1693 h 87300"/>
                <a:gd name="connsiteX3" fmla="*/ 94431 w 189494"/>
                <a:gd name="connsiteY3" fmla="*/ 13088 h 87300"/>
              </a:gdLst>
              <a:ahLst/>
              <a:cxnLst>
                <a:cxn ang="0">
                  <a:pos x="connsiteX0" y="connsiteY0"/>
                </a:cxn>
                <a:cxn ang="0">
                  <a:pos x="connsiteX1" y="connsiteY1"/>
                </a:cxn>
                <a:cxn ang="0">
                  <a:pos x="connsiteX2" y="connsiteY2"/>
                </a:cxn>
                <a:cxn ang="0">
                  <a:pos x="connsiteX3" y="connsiteY3"/>
                </a:cxn>
              </a:cxnLst>
              <a:rect l="l" t="t" r="r" b="b"/>
              <a:pathLst>
                <a:path w="189494" h="87300">
                  <a:moveTo>
                    <a:pt x="94431" y="13088"/>
                  </a:moveTo>
                  <a:cubicBezTo>
                    <a:pt x="108464" y="60778"/>
                    <a:pt x="144020" y="75866"/>
                    <a:pt x="189495" y="75972"/>
                  </a:cubicBezTo>
                  <a:cubicBezTo>
                    <a:pt x="104349" y="105514"/>
                    <a:pt x="25639" y="76077"/>
                    <a:pt x="0" y="1693"/>
                  </a:cubicBezTo>
                  <a:cubicBezTo>
                    <a:pt x="33341" y="-3477"/>
                    <a:pt x="63939" y="4014"/>
                    <a:pt x="94431" y="1308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3" name="Freeform: Shape 1952"/>
            <p:cNvSpPr/>
            <p:nvPr/>
          </p:nvSpPr>
          <p:spPr>
            <a:xfrm>
              <a:off x="5579464" y="3374814"/>
              <a:ext cx="164381" cy="115063"/>
            </a:xfrm>
            <a:custGeom>
              <a:avLst/>
              <a:gdLst>
                <a:gd name="connsiteX0" fmla="*/ 142754 w 164381"/>
                <a:gd name="connsiteY0" fmla="*/ 83630 h 115063"/>
                <a:gd name="connsiteX1" fmla="*/ 132414 w 164381"/>
                <a:gd name="connsiteY1" fmla="*/ 84686 h 115063"/>
                <a:gd name="connsiteX2" fmla="*/ 0 w 164381"/>
                <a:gd name="connsiteY2" fmla="*/ 74451 h 115063"/>
                <a:gd name="connsiteX3" fmla="*/ 66682 w 164381"/>
                <a:gd name="connsiteY3" fmla="*/ 8297 h 115063"/>
                <a:gd name="connsiteX4" fmla="*/ 91055 w 164381"/>
                <a:gd name="connsiteY4" fmla="*/ 9352 h 115063"/>
                <a:gd name="connsiteX5" fmla="*/ 83563 w 164381"/>
                <a:gd name="connsiteY5" fmla="*/ 52294 h 115063"/>
                <a:gd name="connsiteX6" fmla="*/ 142438 w 164381"/>
                <a:gd name="connsiteY6" fmla="*/ 11884 h 115063"/>
                <a:gd name="connsiteX7" fmla="*/ 141699 w 164381"/>
                <a:gd name="connsiteY7" fmla="*/ 84474 h 115063"/>
                <a:gd name="connsiteX8" fmla="*/ 142754 w 164381"/>
                <a:gd name="connsiteY8" fmla="*/ 83630 h 1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81" h="115063">
                  <a:moveTo>
                    <a:pt x="142754" y="83630"/>
                  </a:moveTo>
                  <a:cubicBezTo>
                    <a:pt x="139272" y="83947"/>
                    <a:pt x="134630" y="82892"/>
                    <a:pt x="132414" y="84686"/>
                  </a:cubicBezTo>
                  <a:cubicBezTo>
                    <a:pt x="85779" y="122774"/>
                    <a:pt x="40832" y="131004"/>
                    <a:pt x="0" y="74451"/>
                  </a:cubicBezTo>
                  <a:cubicBezTo>
                    <a:pt x="25217" y="58308"/>
                    <a:pt x="51278" y="39000"/>
                    <a:pt x="66682" y="8297"/>
                  </a:cubicBezTo>
                  <a:cubicBezTo>
                    <a:pt x="72274" y="-2676"/>
                    <a:pt x="83458" y="-3204"/>
                    <a:pt x="91055" y="9352"/>
                  </a:cubicBezTo>
                  <a:cubicBezTo>
                    <a:pt x="92426" y="23385"/>
                    <a:pt x="78393" y="34147"/>
                    <a:pt x="83563" y="52294"/>
                  </a:cubicBezTo>
                  <a:cubicBezTo>
                    <a:pt x="114583" y="55776"/>
                    <a:pt x="123763" y="26128"/>
                    <a:pt x="142438" y="11884"/>
                  </a:cubicBezTo>
                  <a:cubicBezTo>
                    <a:pt x="189811" y="36573"/>
                    <a:pt x="146447" y="60313"/>
                    <a:pt x="141699" y="84474"/>
                  </a:cubicBezTo>
                  <a:cubicBezTo>
                    <a:pt x="141805" y="84474"/>
                    <a:pt x="142754" y="83630"/>
                    <a:pt x="142754" y="8363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4" name="Freeform: Shape 1953"/>
            <p:cNvSpPr/>
            <p:nvPr/>
          </p:nvSpPr>
          <p:spPr>
            <a:xfrm>
              <a:off x="5249758" y="2985974"/>
              <a:ext cx="145803" cy="141515"/>
            </a:xfrm>
            <a:custGeom>
              <a:avLst/>
              <a:gdLst>
                <a:gd name="connsiteX0" fmla="*/ 29637 w 145803"/>
                <a:gd name="connsiteY0" fmla="*/ 0 h 141515"/>
                <a:gd name="connsiteX1" fmla="*/ 135885 w 145803"/>
                <a:gd name="connsiteY1" fmla="*/ 102977 h 141515"/>
                <a:gd name="connsiteX2" fmla="*/ 145803 w 145803"/>
                <a:gd name="connsiteY2" fmla="*/ 105193 h 141515"/>
                <a:gd name="connsiteX3" fmla="*/ 71630 w 145803"/>
                <a:gd name="connsiteY3" fmla="*/ 135369 h 141515"/>
                <a:gd name="connsiteX4" fmla="*/ 57914 w 145803"/>
                <a:gd name="connsiteY4" fmla="*/ 141488 h 141515"/>
                <a:gd name="connsiteX5" fmla="*/ 3365 w 145803"/>
                <a:gd name="connsiteY5" fmla="*/ 40094 h 141515"/>
                <a:gd name="connsiteX6" fmla="*/ 29637 w 145803"/>
                <a:gd name="connsiteY6" fmla="*/ 0 h 14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03" h="141515">
                  <a:moveTo>
                    <a:pt x="29637" y="0"/>
                  </a:moveTo>
                  <a:cubicBezTo>
                    <a:pt x="49368" y="50539"/>
                    <a:pt x="86718" y="82930"/>
                    <a:pt x="135885" y="102977"/>
                  </a:cubicBezTo>
                  <a:cubicBezTo>
                    <a:pt x="140000" y="100234"/>
                    <a:pt x="143271" y="101183"/>
                    <a:pt x="145803" y="105193"/>
                  </a:cubicBezTo>
                  <a:cubicBezTo>
                    <a:pt x="121114" y="115216"/>
                    <a:pt x="96319" y="125240"/>
                    <a:pt x="71630" y="135369"/>
                  </a:cubicBezTo>
                  <a:cubicBezTo>
                    <a:pt x="66777" y="137373"/>
                    <a:pt x="58125" y="141910"/>
                    <a:pt x="57914" y="141488"/>
                  </a:cubicBezTo>
                  <a:cubicBezTo>
                    <a:pt x="39133" y="108041"/>
                    <a:pt x="19930" y="74701"/>
                    <a:pt x="3365" y="40094"/>
                  </a:cubicBezTo>
                  <a:cubicBezTo>
                    <a:pt x="-8452" y="15299"/>
                    <a:pt x="13389" y="8546"/>
                    <a:pt x="29637"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5" name="Freeform: Shape 1954"/>
            <p:cNvSpPr/>
            <p:nvPr/>
          </p:nvSpPr>
          <p:spPr>
            <a:xfrm>
              <a:off x="4973271" y="2971851"/>
              <a:ext cx="126654" cy="73608"/>
            </a:xfrm>
            <a:custGeom>
              <a:avLst/>
              <a:gdLst>
                <a:gd name="connsiteX0" fmla="*/ 71788 w 126654"/>
                <a:gd name="connsiteY0" fmla="*/ 1989 h 73608"/>
                <a:gd name="connsiteX1" fmla="*/ 126653 w 126654"/>
                <a:gd name="connsiteY1" fmla="*/ 41450 h 73608"/>
                <a:gd name="connsiteX2" fmla="*/ 74637 w 126654"/>
                <a:gd name="connsiteY2" fmla="*/ 73524 h 73608"/>
                <a:gd name="connsiteX3" fmla="*/ 42 w 126654"/>
                <a:gd name="connsiteY3" fmla="*/ 22669 h 73608"/>
                <a:gd name="connsiteX4" fmla="*/ 71788 w 126654"/>
                <a:gd name="connsiteY4" fmla="*/ 1989 h 73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54" h="73608">
                  <a:moveTo>
                    <a:pt x="71788" y="1989"/>
                  </a:moveTo>
                  <a:cubicBezTo>
                    <a:pt x="101648" y="-5713"/>
                    <a:pt x="126337" y="9269"/>
                    <a:pt x="126653" y="41450"/>
                  </a:cubicBezTo>
                  <a:cubicBezTo>
                    <a:pt x="126864" y="67616"/>
                    <a:pt x="95528" y="74474"/>
                    <a:pt x="74637" y="73524"/>
                  </a:cubicBezTo>
                  <a:cubicBezTo>
                    <a:pt x="40980" y="71942"/>
                    <a:pt x="2047" y="53161"/>
                    <a:pt x="42" y="22669"/>
                  </a:cubicBezTo>
                  <a:cubicBezTo>
                    <a:pt x="-1541" y="195"/>
                    <a:pt x="41824" y="1884"/>
                    <a:pt x="71788" y="1989"/>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6" name="Freeform: Shape 1955"/>
            <p:cNvSpPr/>
            <p:nvPr/>
          </p:nvSpPr>
          <p:spPr>
            <a:xfrm>
              <a:off x="5478783" y="3057136"/>
              <a:ext cx="129362" cy="134467"/>
            </a:xfrm>
            <a:custGeom>
              <a:avLst/>
              <a:gdLst>
                <a:gd name="connsiteX0" fmla="*/ 65758 w 129362"/>
                <a:gd name="connsiteY0" fmla="*/ 11979 h 134467"/>
                <a:gd name="connsiteX1" fmla="*/ 116402 w 129362"/>
                <a:gd name="connsiteY1" fmla="*/ 16727 h 134467"/>
                <a:gd name="connsiteX2" fmla="*/ 121045 w 129362"/>
                <a:gd name="connsiteY2" fmla="*/ 74124 h 134467"/>
                <a:gd name="connsiteX3" fmla="*/ 16063 w 129362"/>
                <a:gd name="connsiteY3" fmla="*/ 133842 h 134467"/>
                <a:gd name="connsiteX4" fmla="*/ 2452 w 129362"/>
                <a:gd name="connsiteY4" fmla="*/ 95648 h 134467"/>
                <a:gd name="connsiteX5" fmla="*/ 65758 w 129362"/>
                <a:gd name="connsiteY5" fmla="*/ 11979 h 13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62" h="134467">
                  <a:moveTo>
                    <a:pt x="65758" y="11979"/>
                  </a:moveTo>
                  <a:cubicBezTo>
                    <a:pt x="84644" y="-8173"/>
                    <a:pt x="100892" y="-366"/>
                    <a:pt x="116402" y="16727"/>
                  </a:cubicBezTo>
                  <a:cubicBezTo>
                    <a:pt x="132756" y="34769"/>
                    <a:pt x="132862" y="56504"/>
                    <a:pt x="121045" y="74124"/>
                  </a:cubicBezTo>
                  <a:cubicBezTo>
                    <a:pt x="96567" y="110525"/>
                    <a:pt x="55734" y="126246"/>
                    <a:pt x="16063" y="133842"/>
                  </a:cubicBezTo>
                  <a:cubicBezTo>
                    <a:pt x="-11475" y="139118"/>
                    <a:pt x="5406" y="109681"/>
                    <a:pt x="2452" y="95648"/>
                  </a:cubicBezTo>
                  <a:cubicBezTo>
                    <a:pt x="22710" y="67055"/>
                    <a:pt x="79580" y="66211"/>
                    <a:pt x="65758" y="119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7" name="Freeform: Shape 1956"/>
            <p:cNvSpPr/>
            <p:nvPr/>
          </p:nvSpPr>
          <p:spPr>
            <a:xfrm>
              <a:off x="5203645" y="3457706"/>
              <a:ext cx="169232" cy="87942"/>
            </a:xfrm>
            <a:custGeom>
              <a:avLst/>
              <a:gdLst>
                <a:gd name="connsiteX0" fmla="*/ 86302 w 169232"/>
                <a:gd name="connsiteY0" fmla="*/ 0 h 87942"/>
                <a:gd name="connsiteX1" fmla="*/ 169232 w 169232"/>
                <a:gd name="connsiteY1" fmla="*/ 27010 h 87942"/>
                <a:gd name="connsiteX2" fmla="*/ 26161 w 169232"/>
                <a:gd name="connsiteY2" fmla="*/ 70902 h 87942"/>
                <a:gd name="connsiteX3" fmla="*/ 12445 w 169232"/>
                <a:gd name="connsiteY3" fmla="*/ 13294 h 87942"/>
                <a:gd name="connsiteX4" fmla="*/ 34497 w 169232"/>
                <a:gd name="connsiteY4" fmla="*/ 26483 h 87942"/>
                <a:gd name="connsiteX5" fmla="*/ 86302 w 169232"/>
                <a:gd name="connsiteY5" fmla="*/ 0 h 8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232" h="87942">
                  <a:moveTo>
                    <a:pt x="86302" y="0"/>
                  </a:moveTo>
                  <a:cubicBezTo>
                    <a:pt x="113840" y="8968"/>
                    <a:pt x="141483" y="17937"/>
                    <a:pt x="169232" y="27010"/>
                  </a:cubicBezTo>
                  <a:cubicBezTo>
                    <a:pt x="137790" y="86729"/>
                    <a:pt x="80393" y="104982"/>
                    <a:pt x="26161" y="70902"/>
                  </a:cubicBezTo>
                  <a:cubicBezTo>
                    <a:pt x="5904" y="58241"/>
                    <a:pt x="-13405" y="39672"/>
                    <a:pt x="12445" y="13294"/>
                  </a:cubicBezTo>
                  <a:cubicBezTo>
                    <a:pt x="19936" y="17515"/>
                    <a:pt x="27427" y="21630"/>
                    <a:pt x="34497" y="26483"/>
                  </a:cubicBezTo>
                  <a:cubicBezTo>
                    <a:pt x="68049" y="49695"/>
                    <a:pt x="82820" y="35979"/>
                    <a:pt x="86302"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8" name="Freeform: Shape 1957"/>
            <p:cNvSpPr/>
            <p:nvPr/>
          </p:nvSpPr>
          <p:spPr>
            <a:xfrm>
              <a:off x="5017098" y="3057403"/>
              <a:ext cx="113585" cy="107841"/>
            </a:xfrm>
            <a:custGeom>
              <a:avLst/>
              <a:gdLst>
                <a:gd name="connsiteX0" fmla="*/ 1 w 113585"/>
                <a:gd name="connsiteY0" fmla="*/ 105826 h 107841"/>
                <a:gd name="connsiteX1" fmla="*/ 70904 w 113585"/>
                <a:gd name="connsiteY1" fmla="*/ 0 h 107841"/>
                <a:gd name="connsiteX2" fmla="*/ 108149 w 113585"/>
                <a:gd name="connsiteY2" fmla="*/ 56659 h 107841"/>
                <a:gd name="connsiteX3" fmla="*/ 1 w 113585"/>
                <a:gd name="connsiteY3" fmla="*/ 105826 h 107841"/>
              </a:gdLst>
              <a:ahLst/>
              <a:cxnLst>
                <a:cxn ang="0">
                  <a:pos x="connsiteX0" y="connsiteY0"/>
                </a:cxn>
                <a:cxn ang="0">
                  <a:pos x="connsiteX1" y="connsiteY1"/>
                </a:cxn>
                <a:cxn ang="0">
                  <a:pos x="connsiteX2" y="connsiteY2"/>
                </a:cxn>
                <a:cxn ang="0">
                  <a:pos x="connsiteX3" y="connsiteY3"/>
                </a:cxn>
              </a:cxnLst>
              <a:rect l="l" t="t" r="r" b="b"/>
              <a:pathLst>
                <a:path w="113585" h="107841">
                  <a:moveTo>
                    <a:pt x="1" y="105826"/>
                  </a:moveTo>
                  <a:cubicBezTo>
                    <a:pt x="-210" y="54654"/>
                    <a:pt x="22686" y="18781"/>
                    <a:pt x="70904" y="0"/>
                  </a:cubicBezTo>
                  <a:cubicBezTo>
                    <a:pt x="109098" y="5381"/>
                    <a:pt x="122076" y="25111"/>
                    <a:pt x="108149" y="56659"/>
                  </a:cubicBezTo>
                  <a:cubicBezTo>
                    <a:pt x="92428" y="92426"/>
                    <a:pt x="43049" y="114900"/>
                    <a:pt x="1" y="105826"/>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9" name="Freeform: Shape 1958"/>
            <p:cNvSpPr/>
            <p:nvPr/>
          </p:nvSpPr>
          <p:spPr>
            <a:xfrm>
              <a:off x="5291900" y="3380262"/>
              <a:ext cx="109549" cy="77327"/>
            </a:xfrm>
            <a:custGeom>
              <a:avLst/>
              <a:gdLst>
                <a:gd name="connsiteX0" fmla="*/ 27484 w 109549"/>
                <a:gd name="connsiteY0" fmla="*/ 0 h 77327"/>
                <a:gd name="connsiteX1" fmla="*/ 101552 w 109549"/>
                <a:gd name="connsiteY1" fmla="*/ 28171 h 77327"/>
                <a:gd name="connsiteX2" fmla="*/ 109465 w 109549"/>
                <a:gd name="connsiteY2" fmla="*/ 39144 h 77327"/>
                <a:gd name="connsiteX3" fmla="*/ 79395 w 109549"/>
                <a:gd name="connsiteY3" fmla="*/ 76811 h 77327"/>
                <a:gd name="connsiteX4" fmla="*/ 5538 w 109549"/>
                <a:gd name="connsiteY4" fmla="*/ 46002 h 77327"/>
                <a:gd name="connsiteX5" fmla="*/ 15773 w 109549"/>
                <a:gd name="connsiteY5" fmla="*/ 5275 h 77327"/>
                <a:gd name="connsiteX6" fmla="*/ 27484 w 109549"/>
                <a:gd name="connsiteY6" fmla="*/ 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49" h="77327">
                  <a:moveTo>
                    <a:pt x="27484" y="0"/>
                  </a:moveTo>
                  <a:cubicBezTo>
                    <a:pt x="53545" y="9179"/>
                    <a:pt x="74752" y="25850"/>
                    <a:pt x="101552" y="28171"/>
                  </a:cubicBezTo>
                  <a:cubicBezTo>
                    <a:pt x="104611" y="28488"/>
                    <a:pt x="110309" y="36190"/>
                    <a:pt x="109465" y="39144"/>
                  </a:cubicBezTo>
                  <a:cubicBezTo>
                    <a:pt x="105033" y="55920"/>
                    <a:pt x="99864" y="74384"/>
                    <a:pt x="79395" y="76811"/>
                  </a:cubicBezTo>
                  <a:cubicBezTo>
                    <a:pt x="49747" y="80398"/>
                    <a:pt x="25163" y="64783"/>
                    <a:pt x="5538" y="46002"/>
                  </a:cubicBezTo>
                  <a:cubicBezTo>
                    <a:pt x="-8389" y="32708"/>
                    <a:pt x="7332" y="17620"/>
                    <a:pt x="15773" y="5275"/>
                  </a:cubicBezTo>
                  <a:cubicBezTo>
                    <a:pt x="17988" y="1899"/>
                    <a:pt x="24213" y="1372"/>
                    <a:pt x="27484"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0" name="Freeform: Shape 1959"/>
            <p:cNvSpPr/>
            <p:nvPr/>
          </p:nvSpPr>
          <p:spPr>
            <a:xfrm>
              <a:off x="5017099" y="3056046"/>
              <a:ext cx="134955" cy="129765"/>
            </a:xfrm>
            <a:custGeom>
              <a:avLst/>
              <a:gdLst>
                <a:gd name="connsiteX0" fmla="*/ 0 w 134955"/>
                <a:gd name="connsiteY0" fmla="*/ 107183 h 129765"/>
                <a:gd name="connsiteX1" fmla="*/ 86729 w 134955"/>
                <a:gd name="connsiteY1" fmla="*/ 65507 h 129765"/>
                <a:gd name="connsiteX2" fmla="*/ 70902 w 134955"/>
                <a:gd name="connsiteY2" fmla="*/ 1357 h 129765"/>
                <a:gd name="connsiteX3" fmla="*/ 134946 w 134955"/>
                <a:gd name="connsiteY3" fmla="*/ 52424 h 129765"/>
                <a:gd name="connsiteX4" fmla="*/ 77022 w 134955"/>
                <a:gd name="connsiteY4" fmla="*/ 107922 h 129765"/>
                <a:gd name="connsiteX5" fmla="*/ 0 w 134955"/>
                <a:gd name="connsiteY5" fmla="*/ 107183 h 1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55" h="129765">
                  <a:moveTo>
                    <a:pt x="0" y="107183"/>
                  </a:moveTo>
                  <a:cubicBezTo>
                    <a:pt x="35029" y="106128"/>
                    <a:pt x="63939" y="90090"/>
                    <a:pt x="86729" y="65507"/>
                  </a:cubicBezTo>
                  <a:cubicBezTo>
                    <a:pt x="111629" y="38602"/>
                    <a:pt x="115533" y="12963"/>
                    <a:pt x="70902" y="1357"/>
                  </a:cubicBezTo>
                  <a:cubicBezTo>
                    <a:pt x="100550" y="-6345"/>
                    <a:pt x="134419" y="19821"/>
                    <a:pt x="134946" y="52424"/>
                  </a:cubicBezTo>
                  <a:cubicBezTo>
                    <a:pt x="135580" y="90513"/>
                    <a:pt x="103821" y="100325"/>
                    <a:pt x="77022" y="107922"/>
                  </a:cubicBezTo>
                  <a:cubicBezTo>
                    <a:pt x="52755" y="114885"/>
                    <a:pt x="24689" y="153818"/>
                    <a:pt x="0" y="10718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1" name="Freeform: Shape 1960"/>
            <p:cNvSpPr/>
            <p:nvPr/>
          </p:nvSpPr>
          <p:spPr>
            <a:xfrm>
              <a:off x="5492978" y="2932707"/>
              <a:ext cx="94621" cy="115284"/>
            </a:xfrm>
            <a:custGeom>
              <a:avLst/>
              <a:gdLst>
                <a:gd name="connsiteX0" fmla="*/ 93556 w 94621"/>
                <a:gd name="connsiteY0" fmla="*/ 72997 h 115284"/>
                <a:gd name="connsiteX1" fmla="*/ 65596 w 94621"/>
                <a:gd name="connsiteY1" fmla="*/ 114567 h 115284"/>
                <a:gd name="connsiteX2" fmla="*/ 48081 w 94621"/>
                <a:gd name="connsiteY2" fmla="*/ 94837 h 115284"/>
                <a:gd name="connsiteX3" fmla="*/ 29089 w 94621"/>
                <a:gd name="connsiteY3" fmla="*/ 31532 h 115284"/>
                <a:gd name="connsiteX4" fmla="*/ 2184 w 94621"/>
                <a:gd name="connsiteY4" fmla="*/ 35857 h 115284"/>
                <a:gd name="connsiteX5" fmla="*/ 10309 w 94621"/>
                <a:gd name="connsiteY5" fmla="*/ 3466 h 115284"/>
                <a:gd name="connsiteX6" fmla="*/ 93556 w 94621"/>
                <a:gd name="connsiteY6" fmla="*/ 72997 h 11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621" h="115284">
                  <a:moveTo>
                    <a:pt x="93556" y="72997"/>
                  </a:moveTo>
                  <a:cubicBezTo>
                    <a:pt x="91656" y="91883"/>
                    <a:pt x="93133" y="113301"/>
                    <a:pt x="65596" y="114567"/>
                  </a:cubicBezTo>
                  <a:cubicBezTo>
                    <a:pt x="53040" y="115095"/>
                    <a:pt x="39324" y="119948"/>
                    <a:pt x="48081" y="94837"/>
                  </a:cubicBezTo>
                  <a:cubicBezTo>
                    <a:pt x="55678" y="73208"/>
                    <a:pt x="52196" y="47569"/>
                    <a:pt x="29089" y="31532"/>
                  </a:cubicBezTo>
                  <a:cubicBezTo>
                    <a:pt x="21176" y="39339"/>
                    <a:pt x="14001" y="51578"/>
                    <a:pt x="2184" y="35857"/>
                  </a:cubicBezTo>
                  <a:cubicBezTo>
                    <a:pt x="-2036" y="23407"/>
                    <a:pt x="-559" y="12223"/>
                    <a:pt x="10309" y="3466"/>
                  </a:cubicBezTo>
                  <a:cubicBezTo>
                    <a:pt x="76146" y="-8879"/>
                    <a:pt x="100203" y="11168"/>
                    <a:pt x="93556" y="7299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2" name="Freeform: Shape 1961"/>
            <p:cNvSpPr/>
            <p:nvPr/>
          </p:nvSpPr>
          <p:spPr>
            <a:xfrm>
              <a:off x="5196886" y="3200896"/>
              <a:ext cx="92968" cy="88379"/>
            </a:xfrm>
            <a:custGeom>
              <a:avLst/>
              <a:gdLst>
                <a:gd name="connsiteX0" fmla="*/ 90001 w 92968"/>
                <a:gd name="connsiteY0" fmla="*/ 0 h 88379"/>
                <a:gd name="connsiteX1" fmla="*/ 82088 w 92968"/>
                <a:gd name="connsiteY1" fmla="*/ 44841 h 88379"/>
                <a:gd name="connsiteX2" fmla="*/ 26168 w 92968"/>
                <a:gd name="connsiteY2" fmla="*/ 72063 h 88379"/>
                <a:gd name="connsiteX3" fmla="*/ 2 w 92968"/>
                <a:gd name="connsiteY3" fmla="*/ 37878 h 88379"/>
                <a:gd name="connsiteX4" fmla="*/ 32815 w 92968"/>
                <a:gd name="connsiteY4" fmla="*/ 24900 h 88379"/>
                <a:gd name="connsiteX5" fmla="*/ 90001 w 92968"/>
                <a:gd name="connsiteY5" fmla="*/ 0 h 8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68" h="88379">
                  <a:moveTo>
                    <a:pt x="90001" y="0"/>
                  </a:moveTo>
                  <a:cubicBezTo>
                    <a:pt x="100341" y="17831"/>
                    <a:pt x="80189" y="28910"/>
                    <a:pt x="82088" y="44841"/>
                  </a:cubicBezTo>
                  <a:cubicBezTo>
                    <a:pt x="89579" y="107409"/>
                    <a:pt x="59720" y="89050"/>
                    <a:pt x="26168" y="72063"/>
                  </a:cubicBezTo>
                  <a:cubicBezTo>
                    <a:pt x="10025" y="63939"/>
                    <a:pt x="107" y="50645"/>
                    <a:pt x="2" y="37878"/>
                  </a:cubicBezTo>
                  <a:cubicBezTo>
                    <a:pt x="-210" y="15932"/>
                    <a:pt x="21736" y="30070"/>
                    <a:pt x="32815" y="24900"/>
                  </a:cubicBezTo>
                  <a:cubicBezTo>
                    <a:pt x="51807" y="16143"/>
                    <a:pt x="71220" y="8230"/>
                    <a:pt x="90001"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3" name="Freeform: Shape 1962"/>
            <p:cNvSpPr/>
            <p:nvPr/>
          </p:nvSpPr>
          <p:spPr>
            <a:xfrm>
              <a:off x="5377153" y="3178891"/>
              <a:ext cx="199040" cy="70433"/>
            </a:xfrm>
            <a:custGeom>
              <a:avLst/>
              <a:gdLst>
                <a:gd name="connsiteX0" fmla="*/ 199041 w 199040"/>
                <a:gd name="connsiteY0" fmla="*/ 5651 h 70433"/>
                <a:gd name="connsiteX1" fmla="*/ 113050 w 199040"/>
                <a:gd name="connsiteY1" fmla="*/ 56401 h 70433"/>
                <a:gd name="connsiteX2" fmla="*/ 7014 w 199040"/>
                <a:gd name="connsiteY2" fmla="*/ 70434 h 70433"/>
                <a:gd name="connsiteX3" fmla="*/ 2160 w 199040"/>
                <a:gd name="connsiteY3" fmla="*/ 65053 h 70433"/>
                <a:gd name="connsiteX4" fmla="*/ 7647 w 199040"/>
                <a:gd name="connsiteY4" fmla="*/ 38992 h 70433"/>
                <a:gd name="connsiteX5" fmla="*/ 183847 w 199040"/>
                <a:gd name="connsiteY5" fmla="*/ 2591 h 70433"/>
                <a:gd name="connsiteX6" fmla="*/ 199041 w 199040"/>
                <a:gd name="connsiteY6" fmla="*/ 5651 h 7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040" h="70433">
                  <a:moveTo>
                    <a:pt x="199041" y="5651"/>
                  </a:moveTo>
                  <a:cubicBezTo>
                    <a:pt x="183953" y="45111"/>
                    <a:pt x="143859" y="46167"/>
                    <a:pt x="113050" y="56401"/>
                  </a:cubicBezTo>
                  <a:cubicBezTo>
                    <a:pt x="79815" y="67374"/>
                    <a:pt x="42570" y="66319"/>
                    <a:pt x="7014" y="70434"/>
                  </a:cubicBezTo>
                  <a:cubicBezTo>
                    <a:pt x="5431" y="68640"/>
                    <a:pt x="3848" y="66846"/>
                    <a:pt x="2160" y="65053"/>
                  </a:cubicBezTo>
                  <a:cubicBezTo>
                    <a:pt x="-1638" y="55240"/>
                    <a:pt x="-794" y="46272"/>
                    <a:pt x="7647" y="38992"/>
                  </a:cubicBezTo>
                  <a:cubicBezTo>
                    <a:pt x="72851" y="58511"/>
                    <a:pt x="127083" y="23587"/>
                    <a:pt x="183847" y="2591"/>
                  </a:cubicBezTo>
                  <a:cubicBezTo>
                    <a:pt x="191760" y="-258"/>
                    <a:pt x="195348" y="-2473"/>
                    <a:pt x="199041" y="56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4" name="Freeform: Shape 1963"/>
            <p:cNvSpPr/>
            <p:nvPr/>
          </p:nvSpPr>
          <p:spPr>
            <a:xfrm>
              <a:off x="5469014" y="3069115"/>
              <a:ext cx="94216" cy="83563"/>
            </a:xfrm>
            <a:custGeom>
              <a:avLst/>
              <a:gdLst>
                <a:gd name="connsiteX0" fmla="*/ 75527 w 94216"/>
                <a:gd name="connsiteY0" fmla="*/ 0 h 83563"/>
                <a:gd name="connsiteX1" fmla="*/ 73311 w 94216"/>
                <a:gd name="connsiteY1" fmla="*/ 57925 h 83563"/>
                <a:gd name="connsiteX2" fmla="*/ 12221 w 94216"/>
                <a:gd name="connsiteY2" fmla="*/ 83564 h 83563"/>
                <a:gd name="connsiteX3" fmla="*/ 27415 w 94216"/>
                <a:gd name="connsiteY3" fmla="*/ 28066 h 83563"/>
                <a:gd name="connsiteX4" fmla="*/ 75527 w 94216"/>
                <a:gd name="connsiteY4" fmla="*/ 0 h 8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16" h="83563">
                  <a:moveTo>
                    <a:pt x="75527" y="0"/>
                  </a:moveTo>
                  <a:cubicBezTo>
                    <a:pt x="107707" y="20574"/>
                    <a:pt x="92514" y="39249"/>
                    <a:pt x="73311" y="57925"/>
                  </a:cubicBezTo>
                  <a:cubicBezTo>
                    <a:pt x="56324" y="74595"/>
                    <a:pt x="33745" y="77761"/>
                    <a:pt x="12221" y="83564"/>
                  </a:cubicBezTo>
                  <a:cubicBezTo>
                    <a:pt x="-7403" y="58241"/>
                    <a:pt x="-4133" y="40516"/>
                    <a:pt x="27415" y="28066"/>
                  </a:cubicBezTo>
                  <a:cubicBezTo>
                    <a:pt x="44507" y="21313"/>
                    <a:pt x="59595" y="9496"/>
                    <a:pt x="75527"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5" name="Freeform: Shape 1964"/>
            <p:cNvSpPr/>
            <p:nvPr/>
          </p:nvSpPr>
          <p:spPr>
            <a:xfrm>
              <a:off x="5216090" y="3437580"/>
              <a:ext cx="92287" cy="74769"/>
            </a:xfrm>
            <a:custGeom>
              <a:avLst/>
              <a:gdLst>
                <a:gd name="connsiteX0" fmla="*/ 73857 w 92287"/>
                <a:gd name="connsiteY0" fmla="*/ 20126 h 74769"/>
                <a:gd name="connsiteX1" fmla="*/ 77022 w 92287"/>
                <a:gd name="connsiteY1" fmla="*/ 69293 h 74769"/>
                <a:gd name="connsiteX2" fmla="*/ 0 w 92287"/>
                <a:gd name="connsiteY2" fmla="*/ 33420 h 74769"/>
                <a:gd name="connsiteX3" fmla="*/ 44419 w 92287"/>
                <a:gd name="connsiteY3" fmla="*/ 9469 h 74769"/>
                <a:gd name="connsiteX4" fmla="*/ 73857 w 92287"/>
                <a:gd name="connsiteY4" fmla="*/ 20126 h 7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87" h="74769">
                  <a:moveTo>
                    <a:pt x="73857" y="20126"/>
                  </a:moveTo>
                  <a:cubicBezTo>
                    <a:pt x="77233" y="36797"/>
                    <a:pt x="111523" y="56105"/>
                    <a:pt x="77022" y="69293"/>
                  </a:cubicBezTo>
                  <a:cubicBezTo>
                    <a:pt x="44841" y="81532"/>
                    <a:pt x="12028" y="74780"/>
                    <a:pt x="0" y="33420"/>
                  </a:cubicBezTo>
                  <a:cubicBezTo>
                    <a:pt x="15088" y="25613"/>
                    <a:pt x="33552" y="21075"/>
                    <a:pt x="44419" y="9469"/>
                  </a:cubicBezTo>
                  <a:cubicBezTo>
                    <a:pt x="66576" y="-14481"/>
                    <a:pt x="65310" y="13795"/>
                    <a:pt x="73857" y="20126"/>
                  </a:cubicBezTo>
                  <a:close/>
                </a:path>
              </a:pathLst>
            </a:custGeom>
            <a:solidFill>
              <a:srgbClr val="EE84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6" name="Freeform: Shape 1965"/>
            <p:cNvSpPr/>
            <p:nvPr/>
          </p:nvSpPr>
          <p:spPr>
            <a:xfrm>
              <a:off x="5488726" y="2889855"/>
              <a:ext cx="112441" cy="115849"/>
            </a:xfrm>
            <a:custGeom>
              <a:avLst/>
              <a:gdLst>
                <a:gd name="connsiteX0" fmla="*/ 97807 w 112441"/>
                <a:gd name="connsiteY0" fmla="*/ 115849 h 115849"/>
                <a:gd name="connsiteX1" fmla="*/ 11712 w 112441"/>
                <a:gd name="connsiteY1" fmla="*/ 53388 h 115849"/>
                <a:gd name="connsiteX2" fmla="*/ 0 w 112441"/>
                <a:gd name="connsiteY2" fmla="*/ 48218 h 115849"/>
                <a:gd name="connsiteX3" fmla="*/ 57292 w 112441"/>
                <a:gd name="connsiteY3" fmla="*/ 1372 h 115849"/>
                <a:gd name="connsiteX4" fmla="*/ 64255 w 112441"/>
                <a:gd name="connsiteY4" fmla="*/ 0 h 115849"/>
                <a:gd name="connsiteX5" fmla="*/ 97807 w 112441"/>
                <a:gd name="connsiteY5" fmla="*/ 115849 h 11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441" h="115849">
                  <a:moveTo>
                    <a:pt x="97807" y="115849"/>
                  </a:moveTo>
                  <a:cubicBezTo>
                    <a:pt x="95064" y="59296"/>
                    <a:pt x="59929" y="47374"/>
                    <a:pt x="11712" y="53388"/>
                  </a:cubicBezTo>
                  <a:cubicBezTo>
                    <a:pt x="6647" y="54337"/>
                    <a:pt x="2743" y="52649"/>
                    <a:pt x="0" y="48218"/>
                  </a:cubicBezTo>
                  <a:cubicBezTo>
                    <a:pt x="6120" y="16670"/>
                    <a:pt x="33552" y="11289"/>
                    <a:pt x="57292" y="1372"/>
                  </a:cubicBezTo>
                  <a:cubicBezTo>
                    <a:pt x="59613" y="950"/>
                    <a:pt x="61934" y="422"/>
                    <a:pt x="64255" y="0"/>
                  </a:cubicBezTo>
                  <a:cubicBezTo>
                    <a:pt x="115638" y="40727"/>
                    <a:pt x="124396" y="71113"/>
                    <a:pt x="97807" y="11584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7" name="Freeform: Shape 1966"/>
            <p:cNvSpPr/>
            <p:nvPr/>
          </p:nvSpPr>
          <p:spPr>
            <a:xfrm>
              <a:off x="5647655" y="3035876"/>
              <a:ext cx="102141" cy="78469"/>
            </a:xfrm>
            <a:custGeom>
              <a:avLst/>
              <a:gdLst>
                <a:gd name="connsiteX0" fmla="*/ 20648 w 102141"/>
                <a:gd name="connsiteY0" fmla="*/ 75654 h 78469"/>
                <a:gd name="connsiteX1" fmla="*/ 5138 w 102141"/>
                <a:gd name="connsiteY1" fmla="*/ 27331 h 78469"/>
                <a:gd name="connsiteX2" fmla="*/ 94715 w 102141"/>
                <a:gd name="connsiteY2" fmla="*/ 2536 h 78469"/>
                <a:gd name="connsiteX3" fmla="*/ 57049 w 102141"/>
                <a:gd name="connsiteY3" fmla="*/ 66791 h 78469"/>
                <a:gd name="connsiteX4" fmla="*/ 20648 w 102141"/>
                <a:gd name="connsiteY4" fmla="*/ 75654 h 78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41" h="78469">
                  <a:moveTo>
                    <a:pt x="20648" y="75654"/>
                  </a:moveTo>
                  <a:cubicBezTo>
                    <a:pt x="8725" y="61411"/>
                    <a:pt x="-8789" y="43685"/>
                    <a:pt x="5138" y="27331"/>
                  </a:cubicBezTo>
                  <a:cubicBezTo>
                    <a:pt x="27506" y="1059"/>
                    <a:pt x="60636" y="-3900"/>
                    <a:pt x="94715" y="2536"/>
                  </a:cubicBezTo>
                  <a:cubicBezTo>
                    <a:pt x="118877" y="45479"/>
                    <a:pt x="78151" y="50332"/>
                    <a:pt x="57049" y="66791"/>
                  </a:cubicBezTo>
                  <a:cubicBezTo>
                    <a:pt x="45443" y="71961"/>
                    <a:pt x="35525" y="83884"/>
                    <a:pt x="20648" y="7565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8" name="Freeform: Shape 1967"/>
            <p:cNvSpPr/>
            <p:nvPr/>
          </p:nvSpPr>
          <p:spPr>
            <a:xfrm>
              <a:off x="5374534" y="2963289"/>
              <a:ext cx="86676" cy="127877"/>
            </a:xfrm>
            <a:custGeom>
              <a:avLst/>
              <a:gdLst>
                <a:gd name="connsiteX0" fmla="*/ 21028 w 86676"/>
                <a:gd name="connsiteY0" fmla="*/ 127877 h 127877"/>
                <a:gd name="connsiteX1" fmla="*/ 11110 w 86676"/>
                <a:gd name="connsiteY1" fmla="*/ 125662 h 127877"/>
                <a:gd name="connsiteX2" fmla="*/ 50465 w 86676"/>
                <a:gd name="connsiteY2" fmla="*/ 0 h 127877"/>
                <a:gd name="connsiteX3" fmla="*/ 74521 w 86676"/>
                <a:gd name="connsiteY3" fmla="*/ 11501 h 127877"/>
                <a:gd name="connsiteX4" fmla="*/ 85916 w 86676"/>
                <a:gd name="connsiteY4" fmla="*/ 34185 h 127877"/>
                <a:gd name="connsiteX5" fmla="*/ 46033 w 86676"/>
                <a:gd name="connsiteY5" fmla="*/ 57397 h 127877"/>
                <a:gd name="connsiteX6" fmla="*/ 56795 w 86676"/>
                <a:gd name="connsiteY6" fmla="*/ 94536 h 127877"/>
                <a:gd name="connsiteX7" fmla="*/ 62809 w 86676"/>
                <a:gd name="connsiteY7" fmla="*/ 106881 h 127877"/>
                <a:gd name="connsiteX8" fmla="*/ 21028 w 86676"/>
                <a:gd name="connsiteY8" fmla="*/ 127877 h 12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6" h="127877">
                  <a:moveTo>
                    <a:pt x="21028" y="127877"/>
                  </a:moveTo>
                  <a:cubicBezTo>
                    <a:pt x="17862" y="126717"/>
                    <a:pt x="14486" y="125978"/>
                    <a:pt x="11110" y="125662"/>
                  </a:cubicBezTo>
                  <a:cubicBezTo>
                    <a:pt x="-13263" y="72063"/>
                    <a:pt x="3618" y="31336"/>
                    <a:pt x="50465" y="0"/>
                  </a:cubicBezTo>
                  <a:cubicBezTo>
                    <a:pt x="59222" y="2216"/>
                    <a:pt x="66924" y="6753"/>
                    <a:pt x="74521" y="11501"/>
                  </a:cubicBezTo>
                  <a:cubicBezTo>
                    <a:pt x="82328" y="16987"/>
                    <a:pt x="88976" y="23212"/>
                    <a:pt x="85916" y="34185"/>
                  </a:cubicBezTo>
                  <a:cubicBezTo>
                    <a:pt x="77264" y="50117"/>
                    <a:pt x="60277" y="51594"/>
                    <a:pt x="46033" y="57397"/>
                  </a:cubicBezTo>
                  <a:cubicBezTo>
                    <a:pt x="33478" y="74490"/>
                    <a:pt x="48776" y="83458"/>
                    <a:pt x="56795" y="94536"/>
                  </a:cubicBezTo>
                  <a:cubicBezTo>
                    <a:pt x="59644" y="98229"/>
                    <a:pt x="61649" y="102450"/>
                    <a:pt x="62809" y="106881"/>
                  </a:cubicBezTo>
                  <a:cubicBezTo>
                    <a:pt x="55635" y="127244"/>
                    <a:pt x="37698" y="126400"/>
                    <a:pt x="21028" y="12787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9" name="Freeform: Shape 1968"/>
            <p:cNvSpPr/>
            <p:nvPr/>
          </p:nvSpPr>
          <p:spPr>
            <a:xfrm>
              <a:off x="5526393" y="3348279"/>
              <a:ext cx="97726" cy="81882"/>
            </a:xfrm>
            <a:custGeom>
              <a:avLst/>
              <a:gdLst>
                <a:gd name="connsiteX0" fmla="*/ 0 w 97726"/>
                <a:gd name="connsiteY0" fmla="*/ 53823 h 81882"/>
                <a:gd name="connsiteX1" fmla="*/ 76072 w 97726"/>
                <a:gd name="connsiteY1" fmla="*/ 5500 h 81882"/>
                <a:gd name="connsiteX2" fmla="*/ 97280 w 97726"/>
                <a:gd name="connsiteY2" fmla="*/ 19216 h 81882"/>
                <a:gd name="connsiteX3" fmla="*/ 42942 w 97726"/>
                <a:gd name="connsiteY3" fmla="*/ 78196 h 81882"/>
                <a:gd name="connsiteX4" fmla="*/ 0 w 97726"/>
                <a:gd name="connsiteY4" fmla="*/ 53823 h 81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 h="81882">
                  <a:moveTo>
                    <a:pt x="0" y="53823"/>
                  </a:moveTo>
                  <a:cubicBezTo>
                    <a:pt x="24584" y="33460"/>
                    <a:pt x="54232" y="26391"/>
                    <a:pt x="76072" y="5500"/>
                  </a:cubicBezTo>
                  <a:cubicBezTo>
                    <a:pt x="89788" y="-7583"/>
                    <a:pt x="100023" y="4972"/>
                    <a:pt x="97280" y="19216"/>
                  </a:cubicBezTo>
                  <a:cubicBezTo>
                    <a:pt x="91582" y="49075"/>
                    <a:pt x="67948" y="65429"/>
                    <a:pt x="42942" y="78196"/>
                  </a:cubicBezTo>
                  <a:cubicBezTo>
                    <a:pt x="16987" y="91490"/>
                    <a:pt x="13294" y="65429"/>
                    <a:pt x="0" y="5382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0" name="Freeform: Shape 1969"/>
            <p:cNvSpPr/>
            <p:nvPr/>
          </p:nvSpPr>
          <p:spPr>
            <a:xfrm>
              <a:off x="5638890" y="3384166"/>
              <a:ext cx="83106" cy="64846"/>
            </a:xfrm>
            <a:custGeom>
              <a:avLst/>
              <a:gdLst>
                <a:gd name="connsiteX0" fmla="*/ 83012 w 83106"/>
                <a:gd name="connsiteY0" fmla="*/ 2532 h 64846"/>
                <a:gd name="connsiteX1" fmla="*/ 73410 w 83106"/>
                <a:gd name="connsiteY1" fmla="*/ 35979 h 64846"/>
                <a:gd name="connsiteX2" fmla="*/ 7467 w 83106"/>
                <a:gd name="connsiteY2" fmla="*/ 56764 h 64846"/>
                <a:gd name="connsiteX3" fmla="*/ 31523 w 83106"/>
                <a:gd name="connsiteY3" fmla="*/ 0 h 64846"/>
                <a:gd name="connsiteX4" fmla="*/ 83012 w 83106"/>
                <a:gd name="connsiteY4" fmla="*/ 2532 h 64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06" h="64846">
                  <a:moveTo>
                    <a:pt x="83012" y="2532"/>
                  </a:moveTo>
                  <a:cubicBezTo>
                    <a:pt x="83328" y="14666"/>
                    <a:pt x="83434" y="27116"/>
                    <a:pt x="73410" y="35979"/>
                  </a:cubicBezTo>
                  <a:cubicBezTo>
                    <a:pt x="54208" y="53177"/>
                    <a:pt x="28674" y="77760"/>
                    <a:pt x="7467" y="56764"/>
                  </a:cubicBezTo>
                  <a:cubicBezTo>
                    <a:pt x="-12369" y="37140"/>
                    <a:pt x="11371" y="14455"/>
                    <a:pt x="31523" y="0"/>
                  </a:cubicBezTo>
                  <a:cubicBezTo>
                    <a:pt x="48721" y="844"/>
                    <a:pt x="65919" y="1688"/>
                    <a:pt x="83012" y="2532"/>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1" name="Freeform: Shape 1970"/>
            <p:cNvSpPr/>
            <p:nvPr/>
          </p:nvSpPr>
          <p:spPr>
            <a:xfrm>
              <a:off x="5301799" y="3232232"/>
              <a:ext cx="83316" cy="66576"/>
            </a:xfrm>
            <a:custGeom>
              <a:avLst/>
              <a:gdLst>
                <a:gd name="connsiteX0" fmla="*/ 82367 w 83316"/>
                <a:gd name="connsiteY0" fmla="*/ 17093 h 66576"/>
                <a:gd name="connsiteX1" fmla="*/ 83106 w 83316"/>
                <a:gd name="connsiteY1" fmla="*/ 66577 h 66576"/>
                <a:gd name="connsiteX2" fmla="*/ 70 w 83316"/>
                <a:gd name="connsiteY2" fmla="*/ 15510 h 66576"/>
                <a:gd name="connsiteX3" fmla="*/ 83317 w 83316"/>
                <a:gd name="connsiteY3" fmla="*/ 13928 h 66576"/>
                <a:gd name="connsiteX4" fmla="*/ 82367 w 83316"/>
                <a:gd name="connsiteY4" fmla="*/ 17093 h 6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16" h="66576">
                  <a:moveTo>
                    <a:pt x="82367" y="17093"/>
                  </a:moveTo>
                  <a:cubicBezTo>
                    <a:pt x="82578" y="33552"/>
                    <a:pt x="82895" y="50117"/>
                    <a:pt x="83106" y="66577"/>
                  </a:cubicBezTo>
                  <a:cubicBezTo>
                    <a:pt x="53669" y="52439"/>
                    <a:pt x="-2251" y="81243"/>
                    <a:pt x="70" y="15510"/>
                  </a:cubicBezTo>
                  <a:cubicBezTo>
                    <a:pt x="27397" y="-5908"/>
                    <a:pt x="55251" y="-3903"/>
                    <a:pt x="83317" y="13928"/>
                  </a:cubicBezTo>
                  <a:lnTo>
                    <a:pt x="82367" y="17093"/>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2" name="Freeform: Shape 1971"/>
            <p:cNvSpPr/>
            <p:nvPr/>
          </p:nvSpPr>
          <p:spPr>
            <a:xfrm>
              <a:off x="5420320" y="3017211"/>
              <a:ext cx="99637" cy="52958"/>
            </a:xfrm>
            <a:custGeom>
              <a:avLst/>
              <a:gdLst>
                <a:gd name="connsiteX0" fmla="*/ 17023 w 99637"/>
                <a:gd name="connsiteY0" fmla="*/ 52959 h 52958"/>
                <a:gd name="connsiteX1" fmla="*/ 6367 w 99637"/>
                <a:gd name="connsiteY1" fmla="*/ 49688 h 52958"/>
                <a:gd name="connsiteX2" fmla="*/ 26203 w 99637"/>
                <a:gd name="connsiteY2" fmla="*/ 2103 h 52958"/>
                <a:gd name="connsiteX3" fmla="*/ 59227 w 99637"/>
                <a:gd name="connsiteY3" fmla="*/ 7484 h 52958"/>
                <a:gd name="connsiteX4" fmla="*/ 99637 w 99637"/>
                <a:gd name="connsiteY4" fmla="*/ 24471 h 52958"/>
                <a:gd name="connsiteX5" fmla="*/ 57961 w 99637"/>
                <a:gd name="connsiteY5" fmla="*/ 51165 h 52958"/>
                <a:gd name="connsiteX6" fmla="*/ 17023 w 99637"/>
                <a:gd name="connsiteY6" fmla="*/ 52959 h 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637" h="52958">
                  <a:moveTo>
                    <a:pt x="17023" y="52959"/>
                  </a:moveTo>
                  <a:cubicBezTo>
                    <a:pt x="13436" y="51904"/>
                    <a:pt x="9954" y="50743"/>
                    <a:pt x="6367" y="49688"/>
                  </a:cubicBezTo>
                  <a:cubicBezTo>
                    <a:pt x="-9038" y="24682"/>
                    <a:pt x="5839" y="12338"/>
                    <a:pt x="26203" y="2103"/>
                  </a:cubicBezTo>
                  <a:cubicBezTo>
                    <a:pt x="38020" y="-1168"/>
                    <a:pt x="49415" y="-1484"/>
                    <a:pt x="59227" y="7484"/>
                  </a:cubicBezTo>
                  <a:cubicBezTo>
                    <a:pt x="72416" y="14870"/>
                    <a:pt x="99637" y="-2434"/>
                    <a:pt x="99637" y="24471"/>
                  </a:cubicBezTo>
                  <a:cubicBezTo>
                    <a:pt x="99532" y="46312"/>
                    <a:pt x="76636" y="49583"/>
                    <a:pt x="57961" y="51165"/>
                  </a:cubicBezTo>
                  <a:cubicBezTo>
                    <a:pt x="44350" y="52326"/>
                    <a:pt x="30634" y="52431"/>
                    <a:pt x="17023" y="529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3" name="Freeform: Shape 1972"/>
            <p:cNvSpPr/>
            <p:nvPr/>
          </p:nvSpPr>
          <p:spPr>
            <a:xfrm>
              <a:off x="5301869" y="3196043"/>
              <a:ext cx="83246" cy="51804"/>
            </a:xfrm>
            <a:custGeom>
              <a:avLst/>
              <a:gdLst>
                <a:gd name="connsiteX0" fmla="*/ 83247 w 83246"/>
                <a:gd name="connsiteY0" fmla="*/ 50222 h 51804"/>
                <a:gd name="connsiteX1" fmla="*/ 0 w 83246"/>
                <a:gd name="connsiteY1" fmla="*/ 51805 h 51804"/>
                <a:gd name="connsiteX2" fmla="*/ 0 w 83246"/>
                <a:gd name="connsiteY2" fmla="*/ 0 h 51804"/>
                <a:gd name="connsiteX3" fmla="*/ 82930 w 83246"/>
                <a:gd name="connsiteY3" fmla="*/ 22051 h 51804"/>
                <a:gd name="connsiteX4" fmla="*/ 83247 w 83246"/>
                <a:gd name="connsiteY4" fmla="*/ 50222 h 5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6" h="51804">
                  <a:moveTo>
                    <a:pt x="83247" y="50222"/>
                  </a:moveTo>
                  <a:cubicBezTo>
                    <a:pt x="55498" y="50750"/>
                    <a:pt x="27749" y="51277"/>
                    <a:pt x="0" y="51805"/>
                  </a:cubicBezTo>
                  <a:cubicBezTo>
                    <a:pt x="0" y="35029"/>
                    <a:pt x="0" y="18359"/>
                    <a:pt x="0" y="0"/>
                  </a:cubicBezTo>
                  <a:cubicBezTo>
                    <a:pt x="29332" y="7808"/>
                    <a:pt x="56131" y="14877"/>
                    <a:pt x="82930" y="22051"/>
                  </a:cubicBezTo>
                  <a:cubicBezTo>
                    <a:pt x="83036" y="31336"/>
                    <a:pt x="83141" y="40726"/>
                    <a:pt x="83247" y="50222"/>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4" name="Freeform: Shape 1973"/>
            <p:cNvSpPr/>
            <p:nvPr/>
          </p:nvSpPr>
          <p:spPr>
            <a:xfrm>
              <a:off x="5405086" y="2964344"/>
              <a:ext cx="118867" cy="69302"/>
            </a:xfrm>
            <a:custGeom>
              <a:avLst/>
              <a:gdLst>
                <a:gd name="connsiteX0" fmla="*/ 74461 w 118867"/>
                <a:gd name="connsiteY0" fmla="*/ 60351 h 69302"/>
                <a:gd name="connsiteX1" fmla="*/ 42809 w 118867"/>
                <a:gd name="connsiteY1" fmla="*/ 63833 h 69302"/>
                <a:gd name="connsiteX2" fmla="*/ 288 w 118867"/>
                <a:gd name="connsiteY2" fmla="*/ 42098 h 69302"/>
                <a:gd name="connsiteX3" fmla="*/ 53782 w 118867"/>
                <a:gd name="connsiteY3" fmla="*/ 29121 h 69302"/>
                <a:gd name="connsiteX4" fmla="*/ 97251 w 118867"/>
                <a:gd name="connsiteY4" fmla="*/ 9601 h 69302"/>
                <a:gd name="connsiteX5" fmla="*/ 116876 w 118867"/>
                <a:gd name="connsiteY5" fmla="*/ 0 h 69302"/>
                <a:gd name="connsiteX6" fmla="*/ 74461 w 118867"/>
                <a:gd name="connsiteY6" fmla="*/ 60351 h 6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7" h="69302">
                  <a:moveTo>
                    <a:pt x="74461" y="60351"/>
                  </a:moveTo>
                  <a:cubicBezTo>
                    <a:pt x="63910" y="61512"/>
                    <a:pt x="53360" y="62673"/>
                    <a:pt x="42809" y="63833"/>
                  </a:cubicBezTo>
                  <a:cubicBezTo>
                    <a:pt x="23922" y="65838"/>
                    <a:pt x="-3088" y="83563"/>
                    <a:pt x="288" y="42098"/>
                  </a:cubicBezTo>
                  <a:cubicBezTo>
                    <a:pt x="18963" y="41254"/>
                    <a:pt x="37955" y="41782"/>
                    <a:pt x="53782" y="29121"/>
                  </a:cubicBezTo>
                  <a:cubicBezTo>
                    <a:pt x="64649" y="14455"/>
                    <a:pt x="79315" y="8335"/>
                    <a:pt x="97251" y="9601"/>
                  </a:cubicBezTo>
                  <a:cubicBezTo>
                    <a:pt x="103793" y="6436"/>
                    <a:pt x="110335" y="3165"/>
                    <a:pt x="116876" y="0"/>
                  </a:cubicBezTo>
                  <a:cubicBezTo>
                    <a:pt x="127216" y="37245"/>
                    <a:pt x="94930" y="44630"/>
                    <a:pt x="74461" y="603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5" name="Freeform: Shape 1974"/>
            <p:cNvSpPr/>
            <p:nvPr/>
          </p:nvSpPr>
          <p:spPr>
            <a:xfrm>
              <a:off x="5698036" y="3037791"/>
              <a:ext cx="72809" cy="75463"/>
            </a:xfrm>
            <a:custGeom>
              <a:avLst/>
              <a:gdLst>
                <a:gd name="connsiteX0" fmla="*/ 1604 w 72809"/>
                <a:gd name="connsiteY0" fmla="*/ 61922 h 75463"/>
                <a:gd name="connsiteX1" fmla="*/ 44335 w 72809"/>
                <a:gd name="connsiteY1" fmla="*/ 515 h 75463"/>
                <a:gd name="connsiteX2" fmla="*/ 66492 w 72809"/>
                <a:gd name="connsiteY2" fmla="*/ 19929 h 75463"/>
                <a:gd name="connsiteX3" fmla="*/ 67231 w 72809"/>
                <a:gd name="connsiteY3" fmla="*/ 50421 h 75463"/>
                <a:gd name="connsiteX4" fmla="*/ 4241 w 72809"/>
                <a:gd name="connsiteY4" fmla="*/ 74055 h 75463"/>
                <a:gd name="connsiteX5" fmla="*/ 21 w 72809"/>
                <a:gd name="connsiteY5" fmla="*/ 66564 h 75463"/>
                <a:gd name="connsiteX6" fmla="*/ 1604 w 72809"/>
                <a:gd name="connsiteY6" fmla="*/ 61922 h 7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09" h="75463">
                  <a:moveTo>
                    <a:pt x="1604" y="61922"/>
                  </a:moveTo>
                  <a:cubicBezTo>
                    <a:pt x="4769" y="33751"/>
                    <a:pt x="58473" y="40714"/>
                    <a:pt x="44335" y="515"/>
                  </a:cubicBezTo>
                  <a:cubicBezTo>
                    <a:pt x="59634" y="-2017"/>
                    <a:pt x="66598" y="4841"/>
                    <a:pt x="66492" y="19929"/>
                  </a:cubicBezTo>
                  <a:cubicBezTo>
                    <a:pt x="75882" y="29847"/>
                    <a:pt x="73667" y="40081"/>
                    <a:pt x="67231" y="50421"/>
                  </a:cubicBezTo>
                  <a:cubicBezTo>
                    <a:pt x="45285" y="55591"/>
                    <a:pt x="31146" y="81757"/>
                    <a:pt x="4241" y="74055"/>
                  </a:cubicBezTo>
                  <a:cubicBezTo>
                    <a:pt x="1182" y="71945"/>
                    <a:pt x="-190" y="69413"/>
                    <a:pt x="21" y="66564"/>
                  </a:cubicBezTo>
                  <a:cubicBezTo>
                    <a:pt x="232" y="63504"/>
                    <a:pt x="760" y="61922"/>
                    <a:pt x="1604" y="6192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6" name="Freeform: Shape 1975"/>
            <p:cNvSpPr/>
            <p:nvPr/>
          </p:nvSpPr>
          <p:spPr>
            <a:xfrm>
              <a:off x="5393557" y="3114797"/>
              <a:ext cx="63200" cy="58143"/>
            </a:xfrm>
            <a:custGeom>
              <a:avLst/>
              <a:gdLst>
                <a:gd name="connsiteX0" fmla="*/ 1583 w 63200"/>
                <a:gd name="connsiteY0" fmla="*/ 8233 h 58143"/>
                <a:gd name="connsiteX1" fmla="*/ 63200 w 63200"/>
                <a:gd name="connsiteY1" fmla="*/ 48327 h 58143"/>
                <a:gd name="connsiteX2" fmla="*/ 25322 w 63200"/>
                <a:gd name="connsiteY2" fmla="*/ 55185 h 58143"/>
                <a:gd name="connsiteX3" fmla="*/ 1583 w 63200"/>
                <a:gd name="connsiteY3" fmla="*/ 8233 h 58143"/>
              </a:gdLst>
              <a:ahLst/>
              <a:cxnLst>
                <a:cxn ang="0">
                  <a:pos x="connsiteX0" y="connsiteY0"/>
                </a:cxn>
                <a:cxn ang="0">
                  <a:pos x="connsiteX1" y="connsiteY1"/>
                </a:cxn>
                <a:cxn ang="0">
                  <a:pos x="connsiteX2" y="connsiteY2"/>
                </a:cxn>
                <a:cxn ang="0">
                  <a:pos x="connsiteX3" y="connsiteY3"/>
                </a:cxn>
              </a:cxnLst>
              <a:rect l="l" t="t" r="r" b="b"/>
              <a:pathLst>
                <a:path w="63200" h="58143">
                  <a:moveTo>
                    <a:pt x="1583" y="8233"/>
                  </a:moveTo>
                  <a:cubicBezTo>
                    <a:pt x="44420" y="-12552"/>
                    <a:pt x="60246" y="7917"/>
                    <a:pt x="63200" y="48327"/>
                  </a:cubicBezTo>
                  <a:cubicBezTo>
                    <a:pt x="52227" y="59511"/>
                    <a:pt x="39250" y="60144"/>
                    <a:pt x="25322" y="55185"/>
                  </a:cubicBezTo>
                  <a:cubicBezTo>
                    <a:pt x="7386" y="44740"/>
                    <a:pt x="-4431" y="31023"/>
                    <a:pt x="1583" y="8233"/>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7" name="Freeform: Shape 1976"/>
            <p:cNvSpPr/>
            <p:nvPr/>
          </p:nvSpPr>
          <p:spPr>
            <a:xfrm>
              <a:off x="5328681" y="3131788"/>
              <a:ext cx="60550" cy="52398"/>
            </a:xfrm>
            <a:custGeom>
              <a:avLst/>
              <a:gdLst>
                <a:gd name="connsiteX0" fmla="*/ 45146 w 60550"/>
                <a:gd name="connsiteY0" fmla="*/ 50645 h 52398"/>
                <a:gd name="connsiteX1" fmla="*/ 93 w 60550"/>
                <a:gd name="connsiteY1" fmla="*/ 29332 h 52398"/>
                <a:gd name="connsiteX2" fmla="*/ 43669 w 60550"/>
                <a:gd name="connsiteY2" fmla="*/ 0 h 52398"/>
                <a:gd name="connsiteX3" fmla="*/ 60550 w 60550"/>
                <a:gd name="connsiteY3" fmla="*/ 37561 h 52398"/>
                <a:gd name="connsiteX4" fmla="*/ 45146 w 60550"/>
                <a:gd name="connsiteY4" fmla="*/ 50645 h 5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50" h="52398">
                  <a:moveTo>
                    <a:pt x="45146" y="50645"/>
                  </a:moveTo>
                  <a:cubicBezTo>
                    <a:pt x="23622" y="56659"/>
                    <a:pt x="1570" y="46635"/>
                    <a:pt x="93" y="29332"/>
                  </a:cubicBezTo>
                  <a:cubicBezTo>
                    <a:pt x="-1806" y="6014"/>
                    <a:pt x="25732" y="5698"/>
                    <a:pt x="43669" y="0"/>
                  </a:cubicBezTo>
                  <a:cubicBezTo>
                    <a:pt x="58440" y="8441"/>
                    <a:pt x="60234" y="22579"/>
                    <a:pt x="60550" y="37561"/>
                  </a:cubicBezTo>
                  <a:cubicBezTo>
                    <a:pt x="58651" y="45686"/>
                    <a:pt x="52742" y="49273"/>
                    <a:pt x="45146" y="50645"/>
                  </a:cubicBezTo>
                  <a:close/>
                </a:path>
              </a:pathLst>
            </a:custGeom>
            <a:solidFill>
              <a:srgbClr val="EA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8" name="Freeform: Shape 1977"/>
            <p:cNvSpPr/>
            <p:nvPr/>
          </p:nvSpPr>
          <p:spPr>
            <a:xfrm>
              <a:off x="5226958" y="3038517"/>
              <a:ext cx="48795" cy="115110"/>
            </a:xfrm>
            <a:custGeom>
              <a:avLst/>
              <a:gdLst>
                <a:gd name="connsiteX0" fmla="*/ 41782 w 48795"/>
                <a:gd name="connsiteY0" fmla="*/ 115111 h 115110"/>
                <a:gd name="connsiteX1" fmla="*/ 0 w 48795"/>
                <a:gd name="connsiteY1" fmla="*/ 0 h 115110"/>
                <a:gd name="connsiteX2" fmla="*/ 41782 w 48795"/>
                <a:gd name="connsiteY2" fmla="*/ 115111 h 115110"/>
              </a:gdLst>
              <a:ahLst/>
              <a:cxnLst>
                <a:cxn ang="0">
                  <a:pos x="connsiteX0" y="connsiteY0"/>
                </a:cxn>
                <a:cxn ang="0">
                  <a:pos x="connsiteX1" y="connsiteY1"/>
                </a:cxn>
                <a:cxn ang="0">
                  <a:pos x="connsiteX2" y="connsiteY2"/>
                </a:cxn>
              </a:cxnLst>
              <a:rect l="l" t="t" r="r" b="b"/>
              <a:pathLst>
                <a:path w="48795" h="115110">
                  <a:moveTo>
                    <a:pt x="41782" y="115111"/>
                  </a:moveTo>
                  <a:cubicBezTo>
                    <a:pt x="37350" y="73329"/>
                    <a:pt x="8757" y="40199"/>
                    <a:pt x="0" y="0"/>
                  </a:cubicBezTo>
                  <a:cubicBezTo>
                    <a:pt x="27960" y="33341"/>
                    <a:pt x="64255" y="63622"/>
                    <a:pt x="41782"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9" name="Freeform: Shape 1978"/>
            <p:cNvSpPr/>
            <p:nvPr/>
          </p:nvSpPr>
          <p:spPr>
            <a:xfrm>
              <a:off x="5679698" y="2983758"/>
              <a:ext cx="42942" cy="40453"/>
            </a:xfrm>
            <a:custGeom>
              <a:avLst/>
              <a:gdLst>
                <a:gd name="connsiteX0" fmla="*/ 0 w 42942"/>
                <a:gd name="connsiteY0" fmla="*/ 211 h 40453"/>
                <a:gd name="connsiteX1" fmla="*/ 42942 w 42942"/>
                <a:gd name="connsiteY1" fmla="*/ 0 h 40453"/>
                <a:gd name="connsiteX2" fmla="*/ 16565 w 42942"/>
                <a:gd name="connsiteY2" fmla="*/ 40410 h 40453"/>
                <a:gd name="connsiteX3" fmla="*/ 0 w 42942"/>
                <a:gd name="connsiteY3" fmla="*/ 211 h 40453"/>
              </a:gdLst>
              <a:ahLst/>
              <a:cxnLst>
                <a:cxn ang="0">
                  <a:pos x="connsiteX0" y="connsiteY0"/>
                </a:cxn>
                <a:cxn ang="0">
                  <a:pos x="connsiteX1" y="connsiteY1"/>
                </a:cxn>
                <a:cxn ang="0">
                  <a:pos x="connsiteX2" y="connsiteY2"/>
                </a:cxn>
                <a:cxn ang="0">
                  <a:pos x="connsiteX3" y="connsiteY3"/>
                </a:cxn>
              </a:cxnLst>
              <a:rect l="l" t="t" r="r" b="b"/>
              <a:pathLst>
                <a:path w="42942" h="40453">
                  <a:moveTo>
                    <a:pt x="0" y="211"/>
                  </a:moveTo>
                  <a:cubicBezTo>
                    <a:pt x="14349" y="106"/>
                    <a:pt x="28593" y="106"/>
                    <a:pt x="42942" y="0"/>
                  </a:cubicBezTo>
                  <a:cubicBezTo>
                    <a:pt x="42415" y="19097"/>
                    <a:pt x="42309" y="41571"/>
                    <a:pt x="16565" y="40410"/>
                  </a:cubicBezTo>
                  <a:cubicBezTo>
                    <a:pt x="-10762" y="39144"/>
                    <a:pt x="6014" y="13716"/>
                    <a:pt x="0" y="211"/>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0" name="Freeform: Shape 1979"/>
            <p:cNvSpPr/>
            <p:nvPr/>
          </p:nvSpPr>
          <p:spPr>
            <a:xfrm>
              <a:off x="5668303" y="3099713"/>
              <a:ext cx="42211" cy="47690"/>
            </a:xfrm>
            <a:custGeom>
              <a:avLst/>
              <a:gdLst>
                <a:gd name="connsiteX0" fmla="*/ 31336 w 42211"/>
                <a:gd name="connsiteY0" fmla="*/ 0 h 47690"/>
                <a:gd name="connsiteX1" fmla="*/ 33974 w 42211"/>
                <a:gd name="connsiteY1" fmla="*/ 12134 h 47690"/>
                <a:gd name="connsiteX2" fmla="*/ 2638 w 42211"/>
                <a:gd name="connsiteY2" fmla="*/ 47690 h 47690"/>
                <a:gd name="connsiteX3" fmla="*/ 0 w 42211"/>
                <a:gd name="connsiteY3" fmla="*/ 11817 h 47690"/>
                <a:gd name="connsiteX4" fmla="*/ 31336 w 42211"/>
                <a:gd name="connsiteY4" fmla="*/ 0 h 47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11" h="47690">
                  <a:moveTo>
                    <a:pt x="31336" y="0"/>
                  </a:moveTo>
                  <a:cubicBezTo>
                    <a:pt x="32180" y="4009"/>
                    <a:pt x="33024" y="8019"/>
                    <a:pt x="33974" y="12134"/>
                  </a:cubicBezTo>
                  <a:cubicBezTo>
                    <a:pt x="48007" y="31653"/>
                    <a:pt x="48007" y="31653"/>
                    <a:pt x="2638" y="47690"/>
                  </a:cubicBezTo>
                  <a:cubicBezTo>
                    <a:pt x="1794" y="35557"/>
                    <a:pt x="844" y="23634"/>
                    <a:pt x="0" y="11817"/>
                  </a:cubicBezTo>
                  <a:cubicBezTo>
                    <a:pt x="10445" y="7913"/>
                    <a:pt x="20891" y="4009"/>
                    <a:pt x="3133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1" name="Freeform: Shape 1980"/>
            <p:cNvSpPr/>
            <p:nvPr/>
          </p:nvSpPr>
          <p:spPr>
            <a:xfrm>
              <a:off x="5372350" y="3121472"/>
              <a:ext cx="45368" cy="56435"/>
            </a:xfrm>
            <a:custGeom>
              <a:avLst/>
              <a:gdLst>
                <a:gd name="connsiteX0" fmla="*/ 11184 w 45368"/>
                <a:gd name="connsiteY0" fmla="*/ 52308 h 56435"/>
                <a:gd name="connsiteX1" fmla="*/ 0 w 45368"/>
                <a:gd name="connsiteY1" fmla="*/ 10315 h 56435"/>
                <a:gd name="connsiteX2" fmla="*/ 22790 w 45368"/>
                <a:gd name="connsiteY2" fmla="*/ 1558 h 56435"/>
                <a:gd name="connsiteX3" fmla="*/ 45369 w 45368"/>
                <a:gd name="connsiteY3" fmla="*/ 42390 h 56435"/>
                <a:gd name="connsiteX4" fmla="*/ 41465 w 45368"/>
                <a:gd name="connsiteY4" fmla="*/ 47877 h 56435"/>
                <a:gd name="connsiteX5" fmla="*/ 11184 w 45368"/>
                <a:gd name="connsiteY5" fmla="*/ 52308 h 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68" h="56435">
                  <a:moveTo>
                    <a:pt x="11184" y="52308"/>
                  </a:moveTo>
                  <a:cubicBezTo>
                    <a:pt x="7491" y="38276"/>
                    <a:pt x="3693" y="24243"/>
                    <a:pt x="0" y="10315"/>
                  </a:cubicBezTo>
                  <a:cubicBezTo>
                    <a:pt x="4009" y="-2029"/>
                    <a:pt x="13189" y="-868"/>
                    <a:pt x="22790" y="1558"/>
                  </a:cubicBezTo>
                  <a:cubicBezTo>
                    <a:pt x="30281" y="15169"/>
                    <a:pt x="37878" y="28780"/>
                    <a:pt x="45369" y="42390"/>
                  </a:cubicBezTo>
                  <a:cubicBezTo>
                    <a:pt x="44103" y="44184"/>
                    <a:pt x="42731" y="45978"/>
                    <a:pt x="41465" y="47877"/>
                  </a:cubicBezTo>
                  <a:cubicBezTo>
                    <a:pt x="32075" y="54102"/>
                    <a:pt x="22790" y="61065"/>
                    <a:pt x="11184" y="52308"/>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2" name="Freeform: Shape 1981"/>
            <p:cNvSpPr/>
            <p:nvPr/>
          </p:nvSpPr>
          <p:spPr>
            <a:xfrm>
              <a:off x="5409432" y="3162913"/>
              <a:ext cx="48764" cy="32369"/>
            </a:xfrm>
            <a:custGeom>
              <a:avLst/>
              <a:gdLst>
                <a:gd name="connsiteX0" fmla="*/ 8287 w 48764"/>
                <a:gd name="connsiteY0" fmla="*/ 1055 h 32369"/>
                <a:gd name="connsiteX1" fmla="*/ 47220 w 48764"/>
                <a:gd name="connsiteY1" fmla="*/ 317 h 32369"/>
                <a:gd name="connsiteX2" fmla="*/ 6599 w 48764"/>
                <a:gd name="connsiteY2" fmla="*/ 30598 h 32369"/>
                <a:gd name="connsiteX3" fmla="*/ 5122 w 48764"/>
                <a:gd name="connsiteY3" fmla="*/ 0 h 32369"/>
                <a:gd name="connsiteX4" fmla="*/ 8287 w 48764"/>
                <a:gd name="connsiteY4" fmla="*/ 1055 h 32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4" h="32369">
                  <a:moveTo>
                    <a:pt x="8287" y="1055"/>
                  </a:moveTo>
                  <a:cubicBezTo>
                    <a:pt x="21264" y="844"/>
                    <a:pt x="34242" y="528"/>
                    <a:pt x="47220" y="317"/>
                  </a:cubicBezTo>
                  <a:cubicBezTo>
                    <a:pt x="55449" y="39566"/>
                    <a:pt x="29178" y="32603"/>
                    <a:pt x="6599" y="30598"/>
                  </a:cubicBezTo>
                  <a:cubicBezTo>
                    <a:pt x="-2264" y="20785"/>
                    <a:pt x="-1631" y="10551"/>
                    <a:pt x="5122" y="0"/>
                  </a:cubicBezTo>
                  <a:lnTo>
                    <a:pt x="8287" y="1055"/>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3" name="Freeform: Shape 1982"/>
            <p:cNvSpPr/>
            <p:nvPr/>
          </p:nvSpPr>
          <p:spPr>
            <a:xfrm>
              <a:off x="5609429" y="3099502"/>
              <a:ext cx="37814" cy="52403"/>
            </a:xfrm>
            <a:custGeom>
              <a:avLst/>
              <a:gdLst>
                <a:gd name="connsiteX0" fmla="*/ 23001 w 37814"/>
                <a:gd name="connsiteY0" fmla="*/ 0 h 52403"/>
                <a:gd name="connsiteX1" fmla="*/ 0 w 37814"/>
                <a:gd name="connsiteY1" fmla="*/ 51911 h 52403"/>
                <a:gd name="connsiteX2" fmla="*/ 23001 w 37814"/>
                <a:gd name="connsiteY2" fmla="*/ 0 h 52403"/>
              </a:gdLst>
              <a:ahLst/>
              <a:cxnLst>
                <a:cxn ang="0">
                  <a:pos x="connsiteX0" y="connsiteY0"/>
                </a:cxn>
                <a:cxn ang="0">
                  <a:pos x="connsiteX1" y="connsiteY1"/>
                </a:cxn>
                <a:cxn ang="0">
                  <a:pos x="connsiteX2" y="connsiteY2"/>
                </a:cxn>
              </a:cxnLst>
              <a:rect l="l" t="t" r="r" b="b"/>
              <a:pathLst>
                <a:path w="37814" h="52403">
                  <a:moveTo>
                    <a:pt x="23001" y="0"/>
                  </a:moveTo>
                  <a:cubicBezTo>
                    <a:pt x="35768" y="28910"/>
                    <a:pt x="57397" y="56448"/>
                    <a:pt x="0" y="51911"/>
                  </a:cubicBezTo>
                  <a:cubicBezTo>
                    <a:pt x="7808" y="34502"/>
                    <a:pt x="14455" y="19414"/>
                    <a:pt x="23001" y="0"/>
                  </a:cubicBezTo>
                  <a:close/>
                </a:path>
              </a:pathLst>
            </a:custGeom>
            <a:solidFill>
              <a:srgbClr val="D122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4" name="Freeform: Shape 1983"/>
            <p:cNvSpPr/>
            <p:nvPr/>
          </p:nvSpPr>
          <p:spPr>
            <a:xfrm>
              <a:off x="5768893" y="3005662"/>
              <a:ext cx="39118" cy="42034"/>
            </a:xfrm>
            <a:custGeom>
              <a:avLst/>
              <a:gdLst>
                <a:gd name="connsiteX0" fmla="*/ 14943 w 39118"/>
                <a:gd name="connsiteY0" fmla="*/ 147 h 42034"/>
                <a:gd name="connsiteX1" fmla="*/ 37944 w 39118"/>
                <a:gd name="connsiteY1" fmla="*/ 42034 h 42034"/>
                <a:gd name="connsiteX2" fmla="*/ 16315 w 39118"/>
                <a:gd name="connsiteY2" fmla="*/ 41296 h 42034"/>
                <a:gd name="connsiteX3" fmla="*/ 17053 w 39118"/>
                <a:gd name="connsiteY3" fmla="*/ 42034 h 42034"/>
                <a:gd name="connsiteX4" fmla="*/ 7769 w 39118"/>
                <a:gd name="connsiteY4" fmla="*/ 253 h 42034"/>
                <a:gd name="connsiteX5" fmla="*/ 14943 w 39118"/>
                <a:gd name="connsiteY5" fmla="*/ 147 h 4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18" h="42034">
                  <a:moveTo>
                    <a:pt x="14943" y="147"/>
                  </a:moveTo>
                  <a:cubicBezTo>
                    <a:pt x="28659" y="10804"/>
                    <a:pt x="43431" y="20827"/>
                    <a:pt x="37944" y="42034"/>
                  </a:cubicBezTo>
                  <a:cubicBezTo>
                    <a:pt x="30770" y="41823"/>
                    <a:pt x="23489" y="41507"/>
                    <a:pt x="16315" y="41296"/>
                  </a:cubicBezTo>
                  <a:lnTo>
                    <a:pt x="17053" y="42034"/>
                  </a:lnTo>
                  <a:cubicBezTo>
                    <a:pt x="14732" y="27896"/>
                    <a:pt x="-13228" y="19561"/>
                    <a:pt x="7769" y="253"/>
                  </a:cubicBezTo>
                  <a:cubicBezTo>
                    <a:pt x="10090" y="-64"/>
                    <a:pt x="12516" y="-64"/>
                    <a:pt x="14943" y="1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5" name="Freeform: Shape 1984"/>
            <p:cNvSpPr/>
            <p:nvPr/>
          </p:nvSpPr>
          <p:spPr>
            <a:xfrm>
              <a:off x="5373721" y="3162913"/>
              <a:ext cx="42309" cy="32695"/>
            </a:xfrm>
            <a:custGeom>
              <a:avLst/>
              <a:gdLst>
                <a:gd name="connsiteX0" fmla="*/ 40832 w 42309"/>
                <a:gd name="connsiteY0" fmla="*/ 0 h 32695"/>
                <a:gd name="connsiteX1" fmla="*/ 42309 w 42309"/>
                <a:gd name="connsiteY1" fmla="*/ 30598 h 32695"/>
                <a:gd name="connsiteX2" fmla="*/ 0 w 42309"/>
                <a:gd name="connsiteY2" fmla="*/ 19519 h 32695"/>
                <a:gd name="connsiteX3" fmla="*/ 9707 w 42309"/>
                <a:gd name="connsiteY3" fmla="*/ 10973 h 32695"/>
                <a:gd name="connsiteX4" fmla="*/ 40832 w 42309"/>
                <a:gd name="connsiteY4" fmla="*/ 0 h 3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9" h="32695">
                  <a:moveTo>
                    <a:pt x="40832" y="0"/>
                  </a:moveTo>
                  <a:cubicBezTo>
                    <a:pt x="41360" y="10234"/>
                    <a:pt x="41782" y="20363"/>
                    <a:pt x="42309" y="30598"/>
                  </a:cubicBezTo>
                  <a:cubicBezTo>
                    <a:pt x="25744" y="36295"/>
                    <a:pt x="12450" y="29648"/>
                    <a:pt x="0" y="19519"/>
                  </a:cubicBezTo>
                  <a:cubicBezTo>
                    <a:pt x="3271" y="16670"/>
                    <a:pt x="6436" y="13822"/>
                    <a:pt x="9707" y="10973"/>
                  </a:cubicBezTo>
                  <a:cubicBezTo>
                    <a:pt x="20152" y="7280"/>
                    <a:pt x="30492" y="3693"/>
                    <a:pt x="40832"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6" name="Freeform: Shape 1985"/>
            <p:cNvSpPr/>
            <p:nvPr/>
          </p:nvSpPr>
          <p:spPr>
            <a:xfrm>
              <a:off x="5608796" y="2983125"/>
              <a:ext cx="30070" cy="50644"/>
            </a:xfrm>
            <a:custGeom>
              <a:avLst/>
              <a:gdLst>
                <a:gd name="connsiteX0" fmla="*/ 30070 w 30070"/>
                <a:gd name="connsiteY0" fmla="*/ 12556 h 50644"/>
                <a:gd name="connsiteX1" fmla="*/ 0 w 30070"/>
                <a:gd name="connsiteY1" fmla="*/ 50645 h 50644"/>
                <a:gd name="connsiteX2" fmla="*/ 17409 w 30070"/>
                <a:gd name="connsiteY2" fmla="*/ 0 h 50644"/>
                <a:gd name="connsiteX3" fmla="*/ 30070 w 30070"/>
                <a:gd name="connsiteY3" fmla="*/ 12556 h 50644"/>
              </a:gdLst>
              <a:ahLst/>
              <a:cxnLst>
                <a:cxn ang="0">
                  <a:pos x="connsiteX0" y="connsiteY0"/>
                </a:cxn>
                <a:cxn ang="0">
                  <a:pos x="connsiteX1" y="connsiteY1"/>
                </a:cxn>
                <a:cxn ang="0">
                  <a:pos x="connsiteX2" y="connsiteY2"/>
                </a:cxn>
                <a:cxn ang="0">
                  <a:pos x="connsiteX3" y="connsiteY3"/>
                </a:cxn>
              </a:cxnLst>
              <a:rect l="l" t="t" r="r" b="b"/>
              <a:pathLst>
                <a:path w="30070" h="50644">
                  <a:moveTo>
                    <a:pt x="30070" y="12556"/>
                  </a:moveTo>
                  <a:cubicBezTo>
                    <a:pt x="28804" y="29754"/>
                    <a:pt x="18675" y="40516"/>
                    <a:pt x="0" y="50645"/>
                  </a:cubicBezTo>
                  <a:cubicBezTo>
                    <a:pt x="3271" y="30598"/>
                    <a:pt x="5064" y="13822"/>
                    <a:pt x="17409" y="0"/>
                  </a:cubicBezTo>
                  <a:cubicBezTo>
                    <a:pt x="23951" y="2005"/>
                    <a:pt x="28171" y="6120"/>
                    <a:pt x="30070" y="1255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7" name="Freeform: Shape 1986"/>
            <p:cNvSpPr/>
            <p:nvPr/>
          </p:nvSpPr>
          <p:spPr>
            <a:xfrm>
              <a:off x="5510883" y="2814310"/>
              <a:ext cx="30653" cy="33814"/>
            </a:xfrm>
            <a:custGeom>
              <a:avLst/>
              <a:gdLst>
                <a:gd name="connsiteX0" fmla="*/ 0 w 30653"/>
                <a:gd name="connsiteY0" fmla="*/ 23318 h 33814"/>
                <a:gd name="connsiteX1" fmla="*/ 11606 w 30653"/>
                <a:gd name="connsiteY1" fmla="*/ 0 h 33814"/>
                <a:gd name="connsiteX2" fmla="*/ 28804 w 30653"/>
                <a:gd name="connsiteY2" fmla="*/ 26483 h 33814"/>
                <a:gd name="connsiteX3" fmla="*/ 0 w 30653"/>
                <a:gd name="connsiteY3" fmla="*/ 23318 h 33814"/>
              </a:gdLst>
              <a:ahLst/>
              <a:cxnLst>
                <a:cxn ang="0">
                  <a:pos x="connsiteX0" y="connsiteY0"/>
                </a:cxn>
                <a:cxn ang="0">
                  <a:pos x="connsiteX1" y="connsiteY1"/>
                </a:cxn>
                <a:cxn ang="0">
                  <a:pos x="connsiteX2" y="connsiteY2"/>
                </a:cxn>
                <a:cxn ang="0">
                  <a:pos x="connsiteX3" y="connsiteY3"/>
                </a:cxn>
              </a:cxnLst>
              <a:rect l="l" t="t" r="r" b="b"/>
              <a:pathLst>
                <a:path w="30653" h="33814">
                  <a:moveTo>
                    <a:pt x="0" y="23318"/>
                  </a:moveTo>
                  <a:cubicBezTo>
                    <a:pt x="3904" y="15510"/>
                    <a:pt x="7702" y="7808"/>
                    <a:pt x="11606" y="0"/>
                  </a:cubicBezTo>
                  <a:cubicBezTo>
                    <a:pt x="21524" y="6436"/>
                    <a:pt x="35768" y="14349"/>
                    <a:pt x="28804" y="26483"/>
                  </a:cubicBezTo>
                  <a:cubicBezTo>
                    <a:pt x="22896" y="36928"/>
                    <a:pt x="8441" y="36506"/>
                    <a:pt x="0" y="2331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8" name="Freeform: Shape 1987"/>
            <p:cNvSpPr/>
            <p:nvPr/>
          </p:nvSpPr>
          <p:spPr>
            <a:xfrm>
              <a:off x="5764422" y="3046852"/>
              <a:ext cx="21418" cy="41359"/>
            </a:xfrm>
            <a:custGeom>
              <a:avLst/>
              <a:gdLst>
                <a:gd name="connsiteX0" fmla="*/ 739 w 21418"/>
                <a:gd name="connsiteY0" fmla="*/ 41360 h 41359"/>
                <a:gd name="connsiteX1" fmla="*/ 0 w 21418"/>
                <a:gd name="connsiteY1" fmla="*/ 10868 h 41359"/>
                <a:gd name="connsiteX2" fmla="*/ 21418 w 21418"/>
                <a:gd name="connsiteY2" fmla="*/ 739 h 41359"/>
                <a:gd name="connsiteX3" fmla="*/ 20680 w 21418"/>
                <a:gd name="connsiteY3" fmla="*/ 0 h 41359"/>
                <a:gd name="connsiteX4" fmla="*/ 739 w 21418"/>
                <a:gd name="connsiteY4" fmla="*/ 41360 h 41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18" h="41359">
                  <a:moveTo>
                    <a:pt x="739" y="41360"/>
                  </a:moveTo>
                  <a:cubicBezTo>
                    <a:pt x="528" y="31231"/>
                    <a:pt x="211" y="21102"/>
                    <a:pt x="0" y="10868"/>
                  </a:cubicBezTo>
                  <a:cubicBezTo>
                    <a:pt x="7175" y="7491"/>
                    <a:pt x="14244" y="4115"/>
                    <a:pt x="21418" y="739"/>
                  </a:cubicBezTo>
                  <a:cubicBezTo>
                    <a:pt x="21418" y="739"/>
                    <a:pt x="20680" y="0"/>
                    <a:pt x="20680" y="0"/>
                  </a:cubicBezTo>
                  <a:cubicBezTo>
                    <a:pt x="21418" y="17409"/>
                    <a:pt x="23212" y="35240"/>
                    <a:pt x="739" y="4136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9" name="Freeform: Shape 1988"/>
            <p:cNvSpPr/>
            <p:nvPr/>
          </p:nvSpPr>
          <p:spPr>
            <a:xfrm>
              <a:off x="5500332" y="2864797"/>
              <a:ext cx="53598" cy="29029"/>
            </a:xfrm>
            <a:custGeom>
              <a:avLst/>
              <a:gdLst>
                <a:gd name="connsiteX0" fmla="*/ 633 w 53598"/>
                <a:gd name="connsiteY0" fmla="*/ 14507 h 29029"/>
                <a:gd name="connsiteX1" fmla="*/ 52649 w 53598"/>
                <a:gd name="connsiteY1" fmla="*/ 25163 h 29029"/>
                <a:gd name="connsiteX2" fmla="*/ 53599 w 53598"/>
                <a:gd name="connsiteY2" fmla="*/ 24214 h 29029"/>
                <a:gd name="connsiteX3" fmla="*/ 0 w 53598"/>
                <a:gd name="connsiteY3" fmla="*/ 13558 h 29029"/>
                <a:gd name="connsiteX4" fmla="*/ 633 w 53598"/>
                <a:gd name="connsiteY4" fmla="*/ 14507 h 29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8" h="29029">
                  <a:moveTo>
                    <a:pt x="633" y="14507"/>
                  </a:moveTo>
                  <a:cubicBezTo>
                    <a:pt x="21207" y="2479"/>
                    <a:pt x="42942" y="-15458"/>
                    <a:pt x="52649" y="25163"/>
                  </a:cubicBezTo>
                  <a:cubicBezTo>
                    <a:pt x="52649" y="25163"/>
                    <a:pt x="53599" y="24214"/>
                    <a:pt x="53599" y="24214"/>
                  </a:cubicBezTo>
                  <a:cubicBezTo>
                    <a:pt x="33130" y="33710"/>
                    <a:pt x="15615" y="28645"/>
                    <a:pt x="0" y="13558"/>
                  </a:cubicBezTo>
                  <a:lnTo>
                    <a:pt x="633" y="14507"/>
                  </a:ln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0" name="Freeform: Shape 1989"/>
            <p:cNvSpPr/>
            <p:nvPr/>
          </p:nvSpPr>
          <p:spPr>
            <a:xfrm>
              <a:off x="5626205" y="2950734"/>
              <a:ext cx="15627" cy="44946"/>
            </a:xfrm>
            <a:custGeom>
              <a:avLst/>
              <a:gdLst>
                <a:gd name="connsiteX0" fmla="*/ 12661 w 15627"/>
                <a:gd name="connsiteY0" fmla="*/ 44947 h 44946"/>
                <a:gd name="connsiteX1" fmla="*/ 0 w 15627"/>
                <a:gd name="connsiteY1" fmla="*/ 32391 h 44946"/>
                <a:gd name="connsiteX2" fmla="*/ 3482 w 15627"/>
                <a:gd name="connsiteY2" fmla="*/ 0 h 44946"/>
                <a:gd name="connsiteX3" fmla="*/ 12661 w 15627"/>
                <a:gd name="connsiteY3" fmla="*/ 44947 h 44946"/>
              </a:gdLst>
              <a:ahLst/>
              <a:cxnLst>
                <a:cxn ang="0">
                  <a:pos x="connsiteX0" y="connsiteY0"/>
                </a:cxn>
                <a:cxn ang="0">
                  <a:pos x="connsiteX1" y="connsiteY1"/>
                </a:cxn>
                <a:cxn ang="0">
                  <a:pos x="connsiteX2" y="connsiteY2"/>
                </a:cxn>
                <a:cxn ang="0">
                  <a:pos x="connsiteX3" y="connsiteY3"/>
                </a:cxn>
              </a:cxnLst>
              <a:rect l="l" t="t" r="r" b="b"/>
              <a:pathLst>
                <a:path w="15627" h="44946">
                  <a:moveTo>
                    <a:pt x="12661" y="44947"/>
                  </a:moveTo>
                  <a:cubicBezTo>
                    <a:pt x="8441" y="40726"/>
                    <a:pt x="4220" y="36612"/>
                    <a:pt x="0" y="32391"/>
                  </a:cubicBezTo>
                  <a:cubicBezTo>
                    <a:pt x="950" y="24056"/>
                    <a:pt x="1794" y="15826"/>
                    <a:pt x="3482" y="0"/>
                  </a:cubicBezTo>
                  <a:cubicBezTo>
                    <a:pt x="10973" y="19203"/>
                    <a:pt x="20574" y="30070"/>
                    <a:pt x="12661" y="449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1" name="Freeform: Shape 1990"/>
            <p:cNvSpPr/>
            <p:nvPr/>
          </p:nvSpPr>
          <p:spPr>
            <a:xfrm>
              <a:off x="5268588" y="2752038"/>
              <a:ext cx="147573" cy="102986"/>
            </a:xfrm>
            <a:custGeom>
              <a:avLst/>
              <a:gdLst>
                <a:gd name="connsiteX0" fmla="*/ 88885 w 147573"/>
                <a:gd name="connsiteY0" fmla="*/ 233 h 102986"/>
                <a:gd name="connsiteX1" fmla="*/ 147548 w 147573"/>
                <a:gd name="connsiteY1" fmla="*/ 47818 h 102986"/>
                <a:gd name="connsiteX2" fmla="*/ 74957 w 147573"/>
                <a:gd name="connsiteY2" fmla="*/ 102366 h 102986"/>
                <a:gd name="connsiteX3" fmla="*/ 46 w 147573"/>
                <a:gd name="connsiteY3" fmla="*/ 56575 h 102986"/>
                <a:gd name="connsiteX4" fmla="*/ 88885 w 147573"/>
                <a:gd name="connsiteY4" fmla="*/ 233 h 102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73" h="102986">
                  <a:moveTo>
                    <a:pt x="88885" y="233"/>
                  </a:moveTo>
                  <a:cubicBezTo>
                    <a:pt x="122859" y="-1666"/>
                    <a:pt x="148498" y="7513"/>
                    <a:pt x="147548" y="47818"/>
                  </a:cubicBezTo>
                  <a:cubicBezTo>
                    <a:pt x="146387" y="95508"/>
                    <a:pt x="103551" y="103316"/>
                    <a:pt x="74957" y="102366"/>
                  </a:cubicBezTo>
                  <a:cubicBezTo>
                    <a:pt x="49530" y="101627"/>
                    <a:pt x="-1748" y="113866"/>
                    <a:pt x="46" y="56575"/>
                  </a:cubicBezTo>
                  <a:cubicBezTo>
                    <a:pt x="1206" y="19963"/>
                    <a:pt x="33492" y="-717"/>
                    <a:pt x="88885" y="23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2" name="Freeform: Shape 1991"/>
            <p:cNvSpPr/>
            <p:nvPr/>
          </p:nvSpPr>
          <p:spPr>
            <a:xfrm>
              <a:off x="5458762" y="2878147"/>
              <a:ext cx="95063" cy="71150"/>
            </a:xfrm>
            <a:custGeom>
              <a:avLst/>
              <a:gdLst>
                <a:gd name="connsiteX0" fmla="*/ 41465 w 95063"/>
                <a:gd name="connsiteY0" fmla="*/ 102 h 71150"/>
                <a:gd name="connsiteX1" fmla="*/ 95064 w 95063"/>
                <a:gd name="connsiteY1" fmla="*/ 10758 h 71150"/>
                <a:gd name="connsiteX2" fmla="*/ 30703 w 95063"/>
                <a:gd name="connsiteY2" fmla="*/ 63830 h 71150"/>
                <a:gd name="connsiteX3" fmla="*/ 25639 w 95063"/>
                <a:gd name="connsiteY3" fmla="*/ 68789 h 71150"/>
                <a:gd name="connsiteX4" fmla="*/ 5170 w 95063"/>
                <a:gd name="connsiteY4" fmla="*/ 68999 h 71150"/>
                <a:gd name="connsiteX5" fmla="*/ 0 w 95063"/>
                <a:gd name="connsiteY5" fmla="*/ 64146 h 71150"/>
                <a:gd name="connsiteX6" fmla="*/ 41465 w 95063"/>
                <a:gd name="connsiteY6" fmla="*/ 102 h 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63" h="71150">
                  <a:moveTo>
                    <a:pt x="41465" y="102"/>
                  </a:moveTo>
                  <a:cubicBezTo>
                    <a:pt x="60140" y="-320"/>
                    <a:pt x="78605" y="102"/>
                    <a:pt x="95064" y="10758"/>
                  </a:cubicBezTo>
                  <a:cubicBezTo>
                    <a:pt x="86623" y="44205"/>
                    <a:pt x="41676" y="33443"/>
                    <a:pt x="30703" y="63830"/>
                  </a:cubicBezTo>
                  <a:cubicBezTo>
                    <a:pt x="29015" y="65518"/>
                    <a:pt x="27327" y="67100"/>
                    <a:pt x="25639" y="68789"/>
                  </a:cubicBezTo>
                  <a:cubicBezTo>
                    <a:pt x="18886" y="71848"/>
                    <a:pt x="12028" y="71954"/>
                    <a:pt x="5170" y="68999"/>
                  </a:cubicBezTo>
                  <a:cubicBezTo>
                    <a:pt x="3482" y="67417"/>
                    <a:pt x="1688" y="65834"/>
                    <a:pt x="0" y="64146"/>
                  </a:cubicBezTo>
                  <a:cubicBezTo>
                    <a:pt x="13822" y="42939"/>
                    <a:pt x="27643" y="21520"/>
                    <a:pt x="41465" y="1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3" name="Freeform: Shape 1992"/>
            <p:cNvSpPr/>
            <p:nvPr/>
          </p:nvSpPr>
          <p:spPr>
            <a:xfrm>
              <a:off x="5320607" y="2952338"/>
              <a:ext cx="78541" cy="53677"/>
            </a:xfrm>
            <a:custGeom>
              <a:avLst/>
              <a:gdLst>
                <a:gd name="connsiteX0" fmla="*/ 78542 w 78541"/>
                <a:gd name="connsiteY0" fmla="*/ 7575 h 53677"/>
                <a:gd name="connsiteX1" fmla="*/ 31484 w 78541"/>
                <a:gd name="connsiteY1" fmla="*/ 43026 h 53677"/>
                <a:gd name="connsiteX2" fmla="*/ 6690 w 78541"/>
                <a:gd name="connsiteY2" fmla="*/ 49884 h 53677"/>
                <a:gd name="connsiteX3" fmla="*/ 5529 w 78541"/>
                <a:gd name="connsiteY3" fmla="*/ 22557 h 53677"/>
                <a:gd name="connsiteX4" fmla="*/ 78542 w 78541"/>
                <a:gd name="connsiteY4" fmla="*/ 7575 h 5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1" h="53677">
                  <a:moveTo>
                    <a:pt x="78542" y="7575"/>
                  </a:moveTo>
                  <a:cubicBezTo>
                    <a:pt x="62715" y="26356"/>
                    <a:pt x="36549" y="19392"/>
                    <a:pt x="31484" y="43026"/>
                  </a:cubicBezTo>
                  <a:cubicBezTo>
                    <a:pt x="28636" y="56320"/>
                    <a:pt x="15025" y="55371"/>
                    <a:pt x="6690" y="49884"/>
                  </a:cubicBezTo>
                  <a:cubicBezTo>
                    <a:pt x="-3439" y="43026"/>
                    <a:pt x="-590" y="31315"/>
                    <a:pt x="5529" y="22557"/>
                  </a:cubicBezTo>
                  <a:cubicBezTo>
                    <a:pt x="22938" y="-2343"/>
                    <a:pt x="46150" y="-5508"/>
                    <a:pt x="78542" y="757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4" name="Freeform: Shape 1993"/>
            <p:cNvSpPr/>
            <p:nvPr/>
          </p:nvSpPr>
          <p:spPr>
            <a:xfrm>
              <a:off x="5424999" y="2941765"/>
              <a:ext cx="39242" cy="40727"/>
            </a:xfrm>
            <a:custGeom>
              <a:avLst/>
              <a:gdLst>
                <a:gd name="connsiteX0" fmla="*/ 12028 w 39242"/>
                <a:gd name="connsiteY0" fmla="*/ 40727 h 40727"/>
                <a:gd name="connsiteX1" fmla="*/ 0 w 39242"/>
                <a:gd name="connsiteY1" fmla="*/ 21524 h 40727"/>
                <a:gd name="connsiteX2" fmla="*/ 33763 w 39242"/>
                <a:gd name="connsiteY2" fmla="*/ 633 h 40727"/>
                <a:gd name="connsiteX3" fmla="*/ 33130 w 39242"/>
                <a:gd name="connsiteY3" fmla="*/ 0 h 40727"/>
                <a:gd name="connsiteX4" fmla="*/ 38405 w 39242"/>
                <a:gd name="connsiteY4" fmla="*/ 18992 h 40727"/>
                <a:gd name="connsiteX5" fmla="*/ 12028 w 39242"/>
                <a:gd name="connsiteY5" fmla="*/ 40727 h 4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2" h="40727">
                  <a:moveTo>
                    <a:pt x="12028" y="40727"/>
                  </a:moveTo>
                  <a:cubicBezTo>
                    <a:pt x="-2321" y="40832"/>
                    <a:pt x="3693" y="28171"/>
                    <a:pt x="0" y="21524"/>
                  </a:cubicBezTo>
                  <a:cubicBezTo>
                    <a:pt x="7175" y="7913"/>
                    <a:pt x="16459" y="-2110"/>
                    <a:pt x="33763" y="633"/>
                  </a:cubicBezTo>
                  <a:lnTo>
                    <a:pt x="33130" y="0"/>
                  </a:lnTo>
                  <a:cubicBezTo>
                    <a:pt x="39144" y="5170"/>
                    <a:pt x="40305" y="11606"/>
                    <a:pt x="38405" y="18992"/>
                  </a:cubicBezTo>
                  <a:cubicBezTo>
                    <a:pt x="33763" y="31125"/>
                    <a:pt x="20258" y="32602"/>
                    <a:pt x="12028" y="4072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5" name="Freeform: Shape 1994"/>
            <p:cNvSpPr/>
            <p:nvPr/>
          </p:nvSpPr>
          <p:spPr>
            <a:xfrm>
              <a:off x="5437027" y="2941660"/>
              <a:ext cx="65415" cy="51977"/>
            </a:xfrm>
            <a:custGeom>
              <a:avLst/>
              <a:gdLst>
                <a:gd name="connsiteX0" fmla="*/ 0 w 65415"/>
                <a:gd name="connsiteY0" fmla="*/ 40832 h 51977"/>
                <a:gd name="connsiteX1" fmla="*/ 22473 w 65415"/>
                <a:gd name="connsiteY1" fmla="*/ 21102 h 51977"/>
                <a:gd name="connsiteX2" fmla="*/ 53177 w 65415"/>
                <a:gd name="connsiteY2" fmla="*/ 0 h 51977"/>
                <a:gd name="connsiteX3" fmla="*/ 52544 w 65415"/>
                <a:gd name="connsiteY3" fmla="*/ 317 h 51977"/>
                <a:gd name="connsiteX4" fmla="*/ 63517 w 65415"/>
                <a:gd name="connsiteY4" fmla="*/ 1477 h 51977"/>
                <a:gd name="connsiteX5" fmla="*/ 65416 w 65415"/>
                <a:gd name="connsiteY5" fmla="*/ 32180 h 51977"/>
                <a:gd name="connsiteX6" fmla="*/ 21946 w 65415"/>
                <a:gd name="connsiteY6" fmla="*/ 51700 h 51977"/>
                <a:gd name="connsiteX7" fmla="*/ 0 w 65415"/>
                <a:gd name="connsiteY7" fmla="*/ 40832 h 5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415" h="51977">
                  <a:moveTo>
                    <a:pt x="0" y="40832"/>
                  </a:moveTo>
                  <a:cubicBezTo>
                    <a:pt x="1055" y="27010"/>
                    <a:pt x="9496" y="21524"/>
                    <a:pt x="22473" y="21102"/>
                  </a:cubicBezTo>
                  <a:cubicBezTo>
                    <a:pt x="30176" y="10445"/>
                    <a:pt x="45686" y="11078"/>
                    <a:pt x="53177" y="0"/>
                  </a:cubicBezTo>
                  <a:cubicBezTo>
                    <a:pt x="53177" y="0"/>
                    <a:pt x="52544" y="317"/>
                    <a:pt x="52544" y="317"/>
                  </a:cubicBezTo>
                  <a:cubicBezTo>
                    <a:pt x="56237" y="738"/>
                    <a:pt x="59824" y="1055"/>
                    <a:pt x="63517" y="1477"/>
                  </a:cubicBezTo>
                  <a:cubicBezTo>
                    <a:pt x="64150" y="11712"/>
                    <a:pt x="64783" y="21946"/>
                    <a:pt x="65416" y="32180"/>
                  </a:cubicBezTo>
                  <a:cubicBezTo>
                    <a:pt x="53599" y="44630"/>
                    <a:pt x="40199" y="53704"/>
                    <a:pt x="21946" y="51700"/>
                  </a:cubicBezTo>
                  <a:cubicBezTo>
                    <a:pt x="18570" y="40199"/>
                    <a:pt x="7702" y="43786"/>
                    <a:pt x="0" y="40832"/>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6" name="Freeform: Shape 1995"/>
            <p:cNvSpPr/>
            <p:nvPr/>
          </p:nvSpPr>
          <p:spPr>
            <a:xfrm>
              <a:off x="5398620" y="3006443"/>
              <a:ext cx="49273" cy="60456"/>
            </a:xfrm>
            <a:custGeom>
              <a:avLst/>
              <a:gdLst>
                <a:gd name="connsiteX0" fmla="*/ 6754 w 49273"/>
                <a:gd name="connsiteY0" fmla="*/ 0 h 60456"/>
                <a:gd name="connsiteX1" fmla="*/ 49274 w 49273"/>
                <a:gd name="connsiteY1" fmla="*/ 21735 h 60456"/>
                <a:gd name="connsiteX2" fmla="*/ 28066 w 49273"/>
                <a:gd name="connsiteY2" fmla="*/ 60457 h 60456"/>
                <a:gd name="connsiteX3" fmla="*/ 6754 w 49273"/>
                <a:gd name="connsiteY3" fmla="*/ 0 h 60456"/>
              </a:gdLst>
              <a:ahLst/>
              <a:cxnLst>
                <a:cxn ang="0">
                  <a:pos x="connsiteX0" y="connsiteY0"/>
                </a:cxn>
                <a:cxn ang="0">
                  <a:pos x="connsiteX1" y="connsiteY1"/>
                </a:cxn>
                <a:cxn ang="0">
                  <a:pos x="connsiteX2" y="connsiteY2"/>
                </a:cxn>
                <a:cxn ang="0">
                  <a:pos x="connsiteX3" y="connsiteY3"/>
                </a:cxn>
              </a:cxnLst>
              <a:rect l="l" t="t" r="r" b="b"/>
              <a:pathLst>
                <a:path w="49273" h="60456">
                  <a:moveTo>
                    <a:pt x="6754" y="0"/>
                  </a:moveTo>
                  <a:cubicBezTo>
                    <a:pt x="6754" y="34924"/>
                    <a:pt x="35663" y="13294"/>
                    <a:pt x="49274" y="21735"/>
                  </a:cubicBezTo>
                  <a:cubicBezTo>
                    <a:pt x="36929" y="31758"/>
                    <a:pt x="22791" y="40832"/>
                    <a:pt x="28066" y="60457"/>
                  </a:cubicBezTo>
                  <a:cubicBezTo>
                    <a:pt x="-3375" y="33446"/>
                    <a:pt x="-5064" y="28699"/>
                    <a:pt x="6754"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7" name="Freeform: Shape 1996"/>
            <p:cNvSpPr/>
            <p:nvPr/>
          </p:nvSpPr>
          <p:spPr>
            <a:xfrm>
              <a:off x="5310784" y="2788185"/>
              <a:ext cx="31392" cy="36807"/>
            </a:xfrm>
            <a:custGeom>
              <a:avLst/>
              <a:gdLst>
                <a:gd name="connsiteX0" fmla="*/ 31390 w 31392"/>
                <a:gd name="connsiteY0" fmla="*/ 23171 h 36807"/>
                <a:gd name="connsiteX1" fmla="*/ 20733 w 31392"/>
                <a:gd name="connsiteY1" fmla="*/ 36570 h 36807"/>
                <a:gd name="connsiteX2" fmla="*/ 476 w 31392"/>
                <a:gd name="connsiteY2" fmla="*/ 11881 h 36807"/>
                <a:gd name="connsiteX3" fmla="*/ 9233 w 31392"/>
                <a:gd name="connsiteY3" fmla="*/ 381 h 36807"/>
                <a:gd name="connsiteX4" fmla="*/ 31390 w 31392"/>
                <a:gd name="connsiteY4" fmla="*/ 23171 h 36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92" h="36807">
                  <a:moveTo>
                    <a:pt x="31390" y="23171"/>
                  </a:moveTo>
                  <a:cubicBezTo>
                    <a:pt x="30229" y="29607"/>
                    <a:pt x="30440" y="38364"/>
                    <a:pt x="20733" y="36570"/>
                  </a:cubicBezTo>
                  <a:cubicBezTo>
                    <a:pt x="7756" y="34249"/>
                    <a:pt x="-157" y="25492"/>
                    <a:pt x="476" y="11881"/>
                  </a:cubicBezTo>
                  <a:cubicBezTo>
                    <a:pt x="687" y="7766"/>
                    <a:pt x="-3428" y="-2046"/>
                    <a:pt x="9233" y="381"/>
                  </a:cubicBezTo>
                  <a:cubicBezTo>
                    <a:pt x="19045" y="2280"/>
                    <a:pt x="31601" y="13147"/>
                    <a:pt x="31390" y="231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8" name="Freeform: Shape 1997"/>
            <p:cNvSpPr/>
            <p:nvPr/>
          </p:nvSpPr>
          <p:spPr>
            <a:xfrm>
              <a:off x="5353147" y="2773478"/>
              <a:ext cx="31232" cy="31188"/>
            </a:xfrm>
            <a:custGeom>
              <a:avLst/>
              <a:gdLst>
                <a:gd name="connsiteX0" fmla="*/ 17515 w 31232"/>
                <a:gd name="connsiteY0" fmla="*/ 31125 h 31188"/>
                <a:gd name="connsiteX1" fmla="*/ 0 w 31232"/>
                <a:gd name="connsiteY1" fmla="*/ 15615 h 31188"/>
                <a:gd name="connsiteX2" fmla="*/ 15615 w 31232"/>
                <a:gd name="connsiteY2" fmla="*/ 0 h 31188"/>
                <a:gd name="connsiteX3" fmla="*/ 31231 w 31232"/>
                <a:gd name="connsiteY3" fmla="*/ 15615 h 31188"/>
                <a:gd name="connsiteX4" fmla="*/ 17515 w 31232"/>
                <a:gd name="connsiteY4" fmla="*/ 31125 h 31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2" h="31188">
                  <a:moveTo>
                    <a:pt x="17515" y="31125"/>
                  </a:moveTo>
                  <a:cubicBezTo>
                    <a:pt x="4959" y="31547"/>
                    <a:pt x="0" y="26166"/>
                    <a:pt x="0" y="15615"/>
                  </a:cubicBezTo>
                  <a:cubicBezTo>
                    <a:pt x="0" y="5064"/>
                    <a:pt x="5064" y="0"/>
                    <a:pt x="15615" y="0"/>
                  </a:cubicBezTo>
                  <a:cubicBezTo>
                    <a:pt x="26166" y="0"/>
                    <a:pt x="31336" y="5064"/>
                    <a:pt x="31231" y="15615"/>
                  </a:cubicBezTo>
                  <a:cubicBezTo>
                    <a:pt x="31125" y="26061"/>
                    <a:pt x="26694" y="31864"/>
                    <a:pt x="17515" y="3112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9" name="Freeform: Shape 1998"/>
            <p:cNvSpPr/>
            <p:nvPr/>
          </p:nvSpPr>
          <p:spPr>
            <a:xfrm>
              <a:off x="5458129" y="2941765"/>
              <a:ext cx="32490" cy="21628"/>
            </a:xfrm>
            <a:custGeom>
              <a:avLst/>
              <a:gdLst>
                <a:gd name="connsiteX0" fmla="*/ 32075 w 32490"/>
                <a:gd name="connsiteY0" fmla="*/ 0 h 21628"/>
                <a:gd name="connsiteX1" fmla="*/ 1372 w 32490"/>
                <a:gd name="connsiteY1" fmla="*/ 21102 h 21628"/>
                <a:gd name="connsiteX2" fmla="*/ 0 w 32490"/>
                <a:gd name="connsiteY2" fmla="*/ 105 h 21628"/>
                <a:gd name="connsiteX3" fmla="*/ 32075 w 32490"/>
                <a:gd name="connsiteY3" fmla="*/ 0 h 21628"/>
              </a:gdLst>
              <a:ahLst/>
              <a:cxnLst>
                <a:cxn ang="0">
                  <a:pos x="connsiteX0" y="connsiteY0"/>
                </a:cxn>
                <a:cxn ang="0">
                  <a:pos x="connsiteX1" y="connsiteY1"/>
                </a:cxn>
                <a:cxn ang="0">
                  <a:pos x="connsiteX2" y="connsiteY2"/>
                </a:cxn>
                <a:cxn ang="0">
                  <a:pos x="connsiteX3" y="connsiteY3"/>
                </a:cxn>
              </a:cxnLst>
              <a:rect l="l" t="t" r="r" b="b"/>
              <a:pathLst>
                <a:path w="32490" h="21628">
                  <a:moveTo>
                    <a:pt x="32075" y="0"/>
                  </a:moveTo>
                  <a:cubicBezTo>
                    <a:pt x="35557" y="26905"/>
                    <a:pt x="16459" y="21102"/>
                    <a:pt x="1372" y="21102"/>
                  </a:cubicBezTo>
                  <a:cubicBezTo>
                    <a:pt x="950" y="14138"/>
                    <a:pt x="528" y="7069"/>
                    <a:pt x="0" y="105"/>
                  </a:cubicBezTo>
                  <a:cubicBezTo>
                    <a:pt x="10656" y="0"/>
                    <a:pt x="21418" y="0"/>
                    <a:pt x="32075"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2000" name="TextBox 1999"/>
          <p:cNvSpPr txBox="1"/>
          <p:nvPr/>
        </p:nvSpPr>
        <p:spPr>
          <a:xfrm>
            <a:off x="4650133" y="418374"/>
            <a:ext cx="4142196" cy="646331"/>
          </a:xfrm>
          <a:prstGeom prst="rect">
            <a:avLst/>
          </a:prstGeom>
          <a:noFill/>
        </p:spPr>
        <p:txBody>
          <a:bodyPr wrap="square" rtlCol="0">
            <a:spAutoFit/>
          </a:bodyPr>
          <a:lstStyle/>
          <a:p>
            <a:pPr defTabSz="685800">
              <a:buClrTx/>
            </a:pPr>
            <a:r>
              <a:rPr lang="en-US" sz="1800" kern="1200" dirty="0">
                <a:solidFill>
                  <a:srgbClr val="FFFF00"/>
                </a:solidFill>
                <a:latin typeface="Bahnschrift SemiBold" panose="020B0502040204020203" pitchFamily="34" charset="0"/>
                <a:ea typeface="+mn-ea"/>
                <a:cs typeface="+mn-cs"/>
              </a:rPr>
              <a:t>3: </a:t>
            </a:r>
            <a:r>
              <a:rPr lang="en-US" sz="1800" dirty="0">
                <a:solidFill>
                  <a:srgbClr val="FFFF00"/>
                </a:solidFill>
              </a:rPr>
              <a:t>A __________ usually includes just a father, mother, and children.</a:t>
            </a:r>
            <a:endParaRPr lang="en-US" sz="1800" kern="1200" dirty="0">
              <a:solidFill>
                <a:srgbClr val="FFFF00"/>
              </a:solidFill>
              <a:latin typeface="Bahnschrift SemiBold" panose="020B0502040204020203" pitchFamily="34" charset="0"/>
              <a:ea typeface="+mn-ea"/>
              <a:cs typeface="+mn-cs"/>
            </a:endParaRPr>
          </a:p>
        </p:txBody>
      </p:sp>
      <p:grpSp>
        <p:nvGrpSpPr>
          <p:cNvPr id="2001" name="sai"/>
          <p:cNvGrpSpPr/>
          <p:nvPr/>
        </p:nvGrpSpPr>
        <p:grpSpPr>
          <a:xfrm>
            <a:off x="4729121" y="1037512"/>
            <a:ext cx="1779835" cy="939404"/>
            <a:chOff x="6477313" y="1434204"/>
            <a:chExt cx="2373113" cy="1252538"/>
          </a:xfrm>
        </p:grpSpPr>
        <p:grpSp>
          <p:nvGrpSpPr>
            <p:cNvPr id="2002" name="Group 2001"/>
            <p:cNvGrpSpPr/>
            <p:nvPr/>
          </p:nvGrpSpPr>
          <p:grpSpPr>
            <a:xfrm>
              <a:off x="6477313" y="1434204"/>
              <a:ext cx="2308919" cy="1252538"/>
              <a:chOff x="3697288" y="4089400"/>
              <a:chExt cx="1879600" cy="1252538"/>
            </a:xfrm>
          </p:grpSpPr>
          <p:sp>
            <p:nvSpPr>
              <p:cNvPr id="2004"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05" name="Group 2004"/>
              <p:cNvGrpSpPr/>
              <p:nvPr/>
            </p:nvGrpSpPr>
            <p:grpSpPr>
              <a:xfrm>
                <a:off x="3697288" y="4089400"/>
                <a:ext cx="1827213" cy="1190625"/>
                <a:chOff x="3697288" y="4089400"/>
                <a:chExt cx="1827213" cy="1190625"/>
              </a:xfrm>
            </p:grpSpPr>
            <p:sp>
              <p:nvSpPr>
                <p:cNvPr id="2006"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7"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8"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9"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03" name="TextBox 2002"/>
            <p:cNvSpPr txBox="1"/>
            <p:nvPr/>
          </p:nvSpPr>
          <p:spPr>
            <a:xfrm>
              <a:off x="6551905" y="1801748"/>
              <a:ext cx="2298521" cy="492442"/>
            </a:xfrm>
            <a:prstGeom prst="rect">
              <a:avLst/>
            </a:prstGeom>
            <a:noFill/>
          </p:spPr>
          <p:txBody>
            <a:bodyPr wrap="square" rtlCol="0">
              <a:spAutoFit/>
            </a:bodyPr>
            <a:lstStyle/>
            <a:p>
              <a:pPr defTabSz="685800">
                <a:buClrTx/>
              </a:pPr>
              <a:r>
                <a:rPr lang="en-US" sz="1800"/>
                <a:t>A. group family</a:t>
              </a:r>
              <a:endParaRPr lang="en-US" sz="1800" kern="1200" dirty="0">
                <a:solidFill>
                  <a:prstClr val="black"/>
                </a:solidFill>
                <a:latin typeface="Bahnschrift SemiBold" panose="020B0502040204020203" pitchFamily="34" charset="0"/>
                <a:ea typeface="+mn-ea"/>
                <a:cs typeface="+mn-cs"/>
              </a:endParaRPr>
            </a:p>
          </p:txBody>
        </p:sp>
      </p:grpSp>
      <p:grpSp>
        <p:nvGrpSpPr>
          <p:cNvPr id="2010" name="Graphic 4"/>
          <p:cNvGrpSpPr/>
          <p:nvPr/>
        </p:nvGrpSpPr>
        <p:grpSpPr>
          <a:xfrm>
            <a:off x="4220677" y="1183426"/>
            <a:ext cx="655901" cy="564770"/>
            <a:chOff x="4695818" y="1348371"/>
            <a:chExt cx="874535" cy="753026"/>
          </a:xfrm>
        </p:grpSpPr>
        <p:sp>
          <p:nvSpPr>
            <p:cNvPr id="2011" name="Freeform: Shape 2010"/>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2" name="Freeform: Shape 2011"/>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3" name="Freeform: Shape 2012"/>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4" name="Freeform: Shape 2013"/>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5" name="Freeform: Shape 2014"/>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6" name="Freeform: Shape 2015"/>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7" name="Freeform: Shape 2016"/>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8" name="Freeform: Shape 2017"/>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9" name="Freeform: Shape 2018"/>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0" name="Freeform: Shape 2019"/>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1" name="Freeform: Shape 2020"/>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2" name="Freeform: Shape 2021"/>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3" name="Freeform: Shape 2022"/>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4" name="Freeform: Shape 2023"/>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5" name="Freeform: Shape 2024"/>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6" name="Freeform: Shape 2025"/>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7" name="Freeform: Shape 2026"/>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8" name="Freeform: Shape 2027"/>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9" name="Freeform: Shape 2028"/>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0" name="Freeform: Shape 2029"/>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1" name="Freeform: Shape 2030"/>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2" name="Freeform: Shape 2031"/>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3" name="Freeform: Shape 2032"/>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4" name="Freeform: Shape 2033"/>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5" name="Freeform: Shape 2034"/>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6" name="Freeform: Shape 2035"/>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7" name="Freeform: Shape 2036"/>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8" name="Freeform: Shape 2037"/>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9" name="Freeform: Shape 2038"/>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0" name="Freeform: Shape 2039"/>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1" name="Freeform: Shape 2040"/>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2" name="Freeform: Shape 2041"/>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3" name="Freeform: Shape 2042"/>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4" name="Freeform: Shape 2043"/>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5" name="Freeform: Shape 2044"/>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6" name="Freeform: Shape 2045"/>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7" name="Freeform: Shape 2046"/>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8" name="Freeform: Shape 2047"/>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9" name="Freeform: Shape 2048"/>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0" name="Freeform: Shape 2049"/>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1" name="Freeform: Shape 2050"/>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2" name="Freeform: Shape 2051"/>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3" name="Freeform: Shape 2052"/>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4" name="Freeform: Shape 2053"/>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5" name="Freeform: Shape 2054"/>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6" name="Freeform: Shape 2055"/>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7" name="Freeform: Shape 2056"/>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8" name="Freeform: Shape 2057"/>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059" name="sai"/>
          <p:cNvGrpSpPr/>
          <p:nvPr/>
        </p:nvGrpSpPr>
        <p:grpSpPr>
          <a:xfrm>
            <a:off x="6721232" y="2043622"/>
            <a:ext cx="1806852" cy="939404"/>
            <a:chOff x="6377096" y="1434204"/>
            <a:chExt cx="2409136" cy="1252538"/>
          </a:xfrm>
        </p:grpSpPr>
        <p:grpSp>
          <p:nvGrpSpPr>
            <p:cNvPr id="2060" name="Group 2059"/>
            <p:cNvGrpSpPr/>
            <p:nvPr/>
          </p:nvGrpSpPr>
          <p:grpSpPr>
            <a:xfrm>
              <a:off x="6477313" y="1434204"/>
              <a:ext cx="2308919" cy="1252538"/>
              <a:chOff x="3697288" y="4089400"/>
              <a:chExt cx="1879600" cy="1252538"/>
            </a:xfrm>
          </p:grpSpPr>
          <p:sp>
            <p:nvSpPr>
              <p:cNvPr id="2062"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63" name="Group 2062"/>
              <p:cNvGrpSpPr/>
              <p:nvPr/>
            </p:nvGrpSpPr>
            <p:grpSpPr>
              <a:xfrm>
                <a:off x="3697288" y="4089400"/>
                <a:ext cx="1827213" cy="1190625"/>
                <a:chOff x="3697288" y="4089400"/>
                <a:chExt cx="1827213" cy="1190625"/>
              </a:xfrm>
            </p:grpSpPr>
            <p:sp>
              <p:nvSpPr>
                <p:cNvPr id="2064"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5"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6"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7"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61" name="TextBox 2060"/>
            <p:cNvSpPr txBox="1"/>
            <p:nvPr/>
          </p:nvSpPr>
          <p:spPr>
            <a:xfrm>
              <a:off x="6377096" y="1827033"/>
              <a:ext cx="2282078" cy="492442"/>
            </a:xfrm>
            <a:prstGeom prst="rect">
              <a:avLst/>
            </a:prstGeom>
            <a:noFill/>
          </p:spPr>
          <p:txBody>
            <a:bodyPr wrap="square" rtlCol="0">
              <a:spAutoFit/>
            </a:bodyPr>
            <a:lstStyle/>
            <a:p>
              <a:pPr defTabSz="685800">
                <a:buClrTx/>
              </a:pPr>
              <a:r>
                <a:rPr lang="en-US" sz="1800"/>
                <a:t>D. friend family</a:t>
              </a:r>
              <a:endParaRPr lang="en-US" sz="1800" kern="1200" dirty="0">
                <a:solidFill>
                  <a:prstClr val="black"/>
                </a:solidFill>
                <a:latin typeface="Bahnschrift SemiBold" panose="020B0502040204020203" pitchFamily="34" charset="0"/>
                <a:ea typeface="+mn-ea"/>
                <a:cs typeface="+mn-cs"/>
              </a:endParaRPr>
            </a:p>
          </p:txBody>
        </p:sp>
      </p:grpSp>
      <p:grpSp>
        <p:nvGrpSpPr>
          <p:cNvPr id="2068" name="Graphic 4"/>
          <p:cNvGrpSpPr/>
          <p:nvPr/>
        </p:nvGrpSpPr>
        <p:grpSpPr>
          <a:xfrm>
            <a:off x="8436367" y="2207464"/>
            <a:ext cx="655901" cy="564770"/>
            <a:chOff x="4695818" y="1348371"/>
            <a:chExt cx="874535" cy="753026"/>
          </a:xfrm>
        </p:grpSpPr>
        <p:sp>
          <p:nvSpPr>
            <p:cNvPr id="2069" name="Freeform: Shape 2068"/>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0" name="Freeform: Shape 2069"/>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1" name="Freeform: Shape 2070"/>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2" name="Freeform: Shape 2071"/>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3" name="Freeform: Shape 2072"/>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4" name="Freeform: Shape 2073"/>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5" name="Freeform: Shape 2074"/>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6" name="Freeform: Shape 2075"/>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7" name="Freeform: Shape 2076"/>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2078" name="Freeform: Shape 2077"/>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9" name="Freeform: Shape 2078"/>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0" name="Freeform: Shape 2079"/>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1" name="Freeform: Shape 2080"/>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2" name="Freeform: Shape 2081"/>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3" name="Freeform: Shape 2082"/>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4" name="Freeform: Shape 2083"/>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5" name="Freeform: Shape 2084"/>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6" name="Freeform: Shape 2085"/>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7" name="Freeform: Shape 2086"/>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8" name="Freeform: Shape 2087"/>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9" name="Freeform: Shape 2088"/>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0" name="Freeform: Shape 2089"/>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1" name="Freeform: Shape 2090"/>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2" name="Freeform: Shape 2091"/>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3" name="Freeform: Shape 2092"/>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4" name="Freeform: Shape 2093"/>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5" name="Freeform: Shape 2094"/>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6" name="Freeform: Shape 2095"/>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7" name="Freeform: Shape 2096"/>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8" name="Freeform: Shape 2097"/>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9" name="Freeform: Shape 2098"/>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0" name="Freeform: Shape 2099"/>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1" name="Freeform: Shape 2100"/>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2" name="Freeform: Shape 2101"/>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3" name="Freeform: Shape 2102"/>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4" name="Freeform: Shape 2103"/>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5" name="Freeform: Shape 2104"/>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6" name="Freeform: Shape 2105"/>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7" name="Freeform: Shape 2106"/>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8" name="Freeform: Shape 2107"/>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9" name="Freeform: Shape 2108"/>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0" name="Freeform: Shape 2109"/>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1" name="Freeform: Shape 2110"/>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2" name="Freeform: Shape 2111"/>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3" name="Freeform: Shape 2112"/>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4" name="Freeform: Shape 2113"/>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5" name="Freeform: Shape 2114"/>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6" name="Freeform: Shape 2115"/>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17" name="sai"/>
          <p:cNvGrpSpPr/>
          <p:nvPr/>
        </p:nvGrpSpPr>
        <p:grpSpPr>
          <a:xfrm>
            <a:off x="4764112" y="2032879"/>
            <a:ext cx="1731689" cy="939404"/>
            <a:chOff x="6477313" y="1434204"/>
            <a:chExt cx="2308919" cy="1252538"/>
          </a:xfrm>
        </p:grpSpPr>
        <p:grpSp>
          <p:nvGrpSpPr>
            <p:cNvPr id="2118" name="Group 2117"/>
            <p:cNvGrpSpPr/>
            <p:nvPr/>
          </p:nvGrpSpPr>
          <p:grpSpPr>
            <a:xfrm>
              <a:off x="6477313" y="1434204"/>
              <a:ext cx="2308919" cy="1252538"/>
              <a:chOff x="3697288" y="4089400"/>
              <a:chExt cx="1879600" cy="1252538"/>
            </a:xfrm>
          </p:grpSpPr>
          <p:sp>
            <p:nvSpPr>
              <p:cNvPr id="2120"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21" name="Group 2120"/>
              <p:cNvGrpSpPr/>
              <p:nvPr/>
            </p:nvGrpSpPr>
            <p:grpSpPr>
              <a:xfrm>
                <a:off x="3697288" y="4089400"/>
                <a:ext cx="1827213" cy="1190625"/>
                <a:chOff x="3697288" y="4089400"/>
                <a:chExt cx="1827213" cy="1190625"/>
              </a:xfrm>
            </p:grpSpPr>
            <p:sp>
              <p:nvSpPr>
                <p:cNvPr id="2122"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3"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4"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5"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19" name="TextBox 2118"/>
            <p:cNvSpPr txBox="1"/>
            <p:nvPr/>
          </p:nvSpPr>
          <p:spPr>
            <a:xfrm>
              <a:off x="6551906" y="1801748"/>
              <a:ext cx="2170048" cy="492442"/>
            </a:xfrm>
            <a:prstGeom prst="rect">
              <a:avLst/>
            </a:prstGeom>
            <a:noFill/>
          </p:spPr>
          <p:txBody>
            <a:bodyPr wrap="square" rtlCol="0">
              <a:spAutoFit/>
            </a:bodyPr>
            <a:lstStyle/>
            <a:p>
              <a:pPr defTabSz="685800">
                <a:buClrTx/>
              </a:pPr>
              <a:r>
                <a:rPr lang="en-US" sz="1800"/>
                <a:t>C. big family</a:t>
              </a:r>
              <a:endParaRPr lang="en-US" sz="1800" kern="1200" dirty="0">
                <a:solidFill>
                  <a:prstClr val="black"/>
                </a:solidFill>
                <a:latin typeface="Bahnschrift SemiBold" panose="020B0502040204020203" pitchFamily="34" charset="0"/>
                <a:ea typeface="+mn-ea"/>
                <a:cs typeface="+mn-cs"/>
              </a:endParaRPr>
            </a:p>
          </p:txBody>
        </p:sp>
      </p:grpSp>
      <p:grpSp>
        <p:nvGrpSpPr>
          <p:cNvPr id="2126" name="Graphic 4"/>
          <p:cNvGrpSpPr/>
          <p:nvPr/>
        </p:nvGrpSpPr>
        <p:grpSpPr>
          <a:xfrm>
            <a:off x="4270690" y="2191747"/>
            <a:ext cx="655901" cy="564770"/>
            <a:chOff x="4695818" y="1348371"/>
            <a:chExt cx="874535" cy="753026"/>
          </a:xfrm>
        </p:grpSpPr>
        <p:sp>
          <p:nvSpPr>
            <p:cNvPr id="2127" name="Freeform: Shape 2126"/>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8" name="Freeform: Shape 2127"/>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9" name="Freeform: Shape 2128"/>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0" name="Freeform: Shape 2129"/>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1" name="Freeform: Shape 2130"/>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2" name="Freeform: Shape 2131"/>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3" name="Freeform: Shape 2132"/>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4" name="Freeform: Shape 2133"/>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5" name="Freeform: Shape 2134"/>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6" name="Freeform: Shape 2135"/>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7" name="Freeform: Shape 2136"/>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8" name="Freeform: Shape 2137"/>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9" name="Freeform: Shape 2138"/>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0" name="Freeform: Shape 2139"/>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1" name="Freeform: Shape 2140"/>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2" name="Freeform: Shape 2141"/>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3" name="Freeform: Shape 2142"/>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4" name="Freeform: Shape 2143"/>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5" name="Freeform: Shape 2144"/>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6" name="Freeform: Shape 2145"/>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7" name="Freeform: Shape 2146"/>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8" name="Freeform: Shape 2147"/>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9" name="Freeform: Shape 2148"/>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0" name="Freeform: Shape 2149"/>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1" name="Freeform: Shape 2150"/>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2" name="Freeform: Shape 2151"/>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3" name="Freeform: Shape 2152"/>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4" name="Freeform: Shape 2153"/>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5" name="Freeform: Shape 2154"/>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6" name="Freeform: Shape 2155"/>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7" name="Freeform: Shape 2156"/>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8" name="Freeform: Shape 2157"/>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9" name="Freeform: Shape 2158"/>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0" name="Freeform: Shape 2159"/>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1" name="Freeform: Shape 2160"/>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2" name="Freeform: Shape 2161"/>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3" name="Freeform: Shape 2162"/>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4" name="Freeform: Shape 2163"/>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5" name="Freeform: Shape 2164"/>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6" name="Freeform: Shape 2165"/>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7" name="Freeform: Shape 2166"/>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8" name="Freeform: Shape 2167"/>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9" name="Freeform: Shape 2168"/>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0" name="Freeform: Shape 2169"/>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1" name="Freeform: Shape 2170"/>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2" name="Freeform: Shape 2171"/>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3" name="Freeform: Shape 2172"/>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4" name="Freeform: Shape 2173"/>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75" name="sai"/>
          <p:cNvGrpSpPr/>
          <p:nvPr/>
        </p:nvGrpSpPr>
        <p:grpSpPr>
          <a:xfrm>
            <a:off x="6767469" y="1017896"/>
            <a:ext cx="1775338" cy="939404"/>
            <a:chOff x="6477313" y="1434204"/>
            <a:chExt cx="2367117" cy="1252538"/>
          </a:xfrm>
        </p:grpSpPr>
        <p:grpSp>
          <p:nvGrpSpPr>
            <p:cNvPr id="2176" name="Group 2175"/>
            <p:cNvGrpSpPr/>
            <p:nvPr/>
          </p:nvGrpSpPr>
          <p:grpSpPr>
            <a:xfrm>
              <a:off x="6477313" y="1434204"/>
              <a:ext cx="2308919" cy="1252538"/>
              <a:chOff x="3697288" y="4089400"/>
              <a:chExt cx="1879600" cy="1252538"/>
            </a:xfrm>
          </p:grpSpPr>
          <p:sp>
            <p:nvSpPr>
              <p:cNvPr id="2178"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79" name="Group 2178"/>
              <p:cNvGrpSpPr/>
              <p:nvPr/>
            </p:nvGrpSpPr>
            <p:grpSpPr>
              <a:xfrm>
                <a:off x="3697288" y="4089400"/>
                <a:ext cx="1827213" cy="1190625"/>
                <a:chOff x="3697288" y="4089400"/>
                <a:chExt cx="1827213" cy="1190625"/>
              </a:xfrm>
            </p:grpSpPr>
            <p:sp>
              <p:nvSpPr>
                <p:cNvPr id="2180"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1"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2"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3"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77" name="TextBox 2176"/>
            <p:cNvSpPr txBox="1"/>
            <p:nvPr/>
          </p:nvSpPr>
          <p:spPr>
            <a:xfrm>
              <a:off x="6569058" y="1804954"/>
              <a:ext cx="2275372" cy="861774"/>
            </a:xfrm>
            <a:prstGeom prst="rect">
              <a:avLst/>
            </a:prstGeom>
            <a:noFill/>
          </p:spPr>
          <p:txBody>
            <a:bodyPr wrap="square" rtlCol="0">
              <a:spAutoFit/>
            </a:bodyPr>
            <a:lstStyle/>
            <a:p>
              <a:pPr defTabSz="685800">
                <a:buClrTx/>
              </a:pPr>
              <a:r>
                <a:rPr lang="en-US" sz="1800"/>
                <a:t>B. nuclear family</a:t>
              </a:r>
              <a:endParaRPr lang="en-US" sz="1800" kern="1200" dirty="0">
                <a:solidFill>
                  <a:prstClr val="black"/>
                </a:solidFill>
                <a:latin typeface="Bahnschrift SemiBold" panose="020B0502040204020203" pitchFamily="34" charset="0"/>
                <a:ea typeface="+mn-ea"/>
                <a:cs typeface="+mn-cs"/>
              </a:endParaRPr>
            </a:p>
          </p:txBody>
        </p:sp>
      </p:grpSp>
      <p:grpSp>
        <p:nvGrpSpPr>
          <p:cNvPr id="2187" name="Group 2186"/>
          <p:cNvGrpSpPr/>
          <p:nvPr/>
        </p:nvGrpSpPr>
        <p:grpSpPr>
          <a:xfrm>
            <a:off x="1825152" y="3863897"/>
            <a:ext cx="364157" cy="365936"/>
            <a:chOff x="4664772" y="1027384"/>
            <a:chExt cx="485543" cy="487915"/>
          </a:xfrm>
        </p:grpSpPr>
        <p:sp>
          <p:nvSpPr>
            <p:cNvPr id="2188" name="Freeform: Shape 2187"/>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9" name="Freeform: Shape 2188"/>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0" name="Freeform: Shape 2189"/>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1" name="Freeform: Shape 2190"/>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2" name="Freeform: Shape 2191"/>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3" name="Freeform: Shape 2192"/>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4" name="Freeform: Shape 2193"/>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5" name="Freeform: Shape 2194"/>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6" name="Freeform: Shape 2195"/>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7" name="Freeform: Shape 2196"/>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8" name="Freeform: Shape 2197"/>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9" name="Freeform: Shape 2198"/>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0" name="Freeform: Shape 2199"/>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1" name="Freeform: Shape 2200"/>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2" name="Freeform: Shape 2201"/>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3" name="Freeform: Shape 2202"/>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4" name="Freeform: Shape 2203"/>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5" name="Freeform: Shape 2204"/>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6" name="Freeform: Shape 2205"/>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7" name="Freeform: Shape 2206"/>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8" name="Freeform: Shape 2207"/>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9" name="Freeform: Shape 2208"/>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10" name="Freeform: Shape 2209"/>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430" name="xanh"/>
          <p:cNvGrpSpPr/>
          <p:nvPr/>
        </p:nvGrpSpPr>
        <p:grpSpPr>
          <a:xfrm>
            <a:off x="2020242" y="4529283"/>
            <a:ext cx="205740" cy="205740"/>
            <a:chOff x="4664772" y="1027384"/>
            <a:chExt cx="485543" cy="487915"/>
          </a:xfrm>
        </p:grpSpPr>
        <p:sp>
          <p:nvSpPr>
            <p:cNvPr id="1431" name="Freeform: Shape 1430"/>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2" name="Freeform: Shape 1431"/>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3" name="Freeform: Shape 1432"/>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4" name="Freeform: Shape 1433"/>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5" name="Freeform: Shape 1434"/>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6" name="Freeform: Shape 1435"/>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7" name="Freeform: Shape 1436"/>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8" name="Freeform: Shape 1437"/>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9" name="Freeform: Shape 1438"/>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0" name="Freeform: Shape 1439"/>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1" name="Freeform: Shape 1440"/>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2" name="Freeform: Shape 1441"/>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3" name="Freeform: Shape 1442"/>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4" name="Freeform: Shape 1443"/>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5" name="Freeform: Shape 1444"/>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6" name="Freeform: Shape 1445"/>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7" name="Freeform: Shape 1446"/>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8" name="Freeform: Shape 1447"/>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9" name="Freeform: Shape 1448"/>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0" name="Freeform: Shape 1449"/>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1" name="Freeform: Shape 1450"/>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2" name="Freeform: Shape 1451"/>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3" name="Freeform: Shape 1452"/>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454" name="Group 1453"/>
          <p:cNvGrpSpPr/>
          <p:nvPr/>
        </p:nvGrpSpPr>
        <p:grpSpPr>
          <a:xfrm>
            <a:off x="3218798" y="4392099"/>
            <a:ext cx="363868" cy="365767"/>
            <a:chOff x="7322133" y="1027466"/>
            <a:chExt cx="485157" cy="487689"/>
          </a:xfrm>
        </p:grpSpPr>
        <p:sp>
          <p:nvSpPr>
            <p:cNvPr id="1455" name="Freeform: Shape 1454"/>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6" name="Freeform: Shape 1455"/>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7" name="Freeform: Shape 1456"/>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8" name="Freeform: Shape 1457"/>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9" name="Freeform: Shape 1458"/>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0" name="Freeform: Shape 1459"/>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1" name="Freeform: Shape 1460"/>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2" name="Freeform: Shape 1461"/>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3" name="Freeform: Shape 1462"/>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4" name="Freeform: Shape 1463"/>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5" name="Freeform: Shape 1464"/>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6" name="Freeform: Shape 1465"/>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7" name="Freeform: Shape 1466"/>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8" name="Freeform: Shape 1467"/>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9" name="Freeform: Shape 1468"/>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0" name="Freeform: Shape 1469"/>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1" name="Freeform: Shape 1470"/>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2" name="Freeform: Shape 1471"/>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3" name="Freeform: Shape 1472"/>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4" name="Freeform: Shape 1473"/>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5" name="Freeform: Shape 1474"/>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6" name="Freeform: Shape 1475"/>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7" name="Freeform: Shape 1476"/>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1391" name="Rectangle 1390">
            <a:hlinkClick r:id="" action="ppaction://hlinkshowjump?jump=nextslide"/>
          </p:cNvPr>
          <p:cNvSpPr/>
          <p:nvPr/>
        </p:nvSpPr>
        <p:spPr>
          <a:xfrm>
            <a:off x="6017932" y="3219674"/>
            <a:ext cx="1406599" cy="4666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001"/>
                                        </p:tgtEl>
                                        <p:attrNameLst>
                                          <p:attrName>style.visibility</p:attrName>
                                        </p:attrNameLst>
                                      </p:cBhvr>
                                      <p:to>
                                        <p:strVal val="visible"/>
                                      </p:to>
                                    </p:set>
                                    <p:anim calcmode="lin" valueType="num">
                                      <p:cBhvr additive="base">
                                        <p:cTn id="7" dur="500" fill="hold"/>
                                        <p:tgtEl>
                                          <p:spTgt spid="2001"/>
                                        </p:tgtEl>
                                        <p:attrNameLst>
                                          <p:attrName>ppt_x</p:attrName>
                                        </p:attrNameLst>
                                      </p:cBhvr>
                                      <p:tavLst>
                                        <p:tav tm="0">
                                          <p:val>
                                            <p:strVal val="1+#ppt_w/2"/>
                                          </p:val>
                                        </p:tav>
                                        <p:tav tm="100000">
                                          <p:val>
                                            <p:strVal val="#ppt_x"/>
                                          </p:val>
                                        </p:tav>
                                      </p:tavLst>
                                    </p:anim>
                                    <p:anim calcmode="lin" valueType="num">
                                      <p:cBhvr additive="base">
                                        <p:cTn id="8" dur="500" fill="hold"/>
                                        <p:tgtEl>
                                          <p:spTgt spid="200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059"/>
                                        </p:tgtEl>
                                        <p:attrNameLst>
                                          <p:attrName>style.visibility</p:attrName>
                                        </p:attrNameLst>
                                      </p:cBhvr>
                                      <p:to>
                                        <p:strVal val="visible"/>
                                      </p:to>
                                    </p:set>
                                    <p:anim calcmode="lin" valueType="num">
                                      <p:cBhvr additive="base">
                                        <p:cTn id="11" dur="500" fill="hold"/>
                                        <p:tgtEl>
                                          <p:spTgt spid="2059"/>
                                        </p:tgtEl>
                                        <p:attrNameLst>
                                          <p:attrName>ppt_x</p:attrName>
                                        </p:attrNameLst>
                                      </p:cBhvr>
                                      <p:tavLst>
                                        <p:tav tm="0">
                                          <p:val>
                                            <p:strVal val="1+#ppt_w/2"/>
                                          </p:val>
                                        </p:tav>
                                        <p:tav tm="100000">
                                          <p:val>
                                            <p:strVal val="#ppt_x"/>
                                          </p:val>
                                        </p:tav>
                                      </p:tavLst>
                                    </p:anim>
                                    <p:anim calcmode="lin" valueType="num">
                                      <p:cBhvr additive="base">
                                        <p:cTn id="12" dur="500" fill="hold"/>
                                        <p:tgtEl>
                                          <p:spTgt spid="205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2117"/>
                                        </p:tgtEl>
                                        <p:attrNameLst>
                                          <p:attrName>style.visibility</p:attrName>
                                        </p:attrNameLst>
                                      </p:cBhvr>
                                      <p:to>
                                        <p:strVal val="visible"/>
                                      </p:to>
                                    </p:set>
                                    <p:anim calcmode="lin" valueType="num">
                                      <p:cBhvr additive="base">
                                        <p:cTn id="15" dur="500" fill="hold"/>
                                        <p:tgtEl>
                                          <p:spTgt spid="2117"/>
                                        </p:tgtEl>
                                        <p:attrNameLst>
                                          <p:attrName>ppt_x</p:attrName>
                                        </p:attrNameLst>
                                      </p:cBhvr>
                                      <p:tavLst>
                                        <p:tav tm="0">
                                          <p:val>
                                            <p:strVal val="1+#ppt_w/2"/>
                                          </p:val>
                                        </p:tav>
                                        <p:tav tm="100000">
                                          <p:val>
                                            <p:strVal val="#ppt_x"/>
                                          </p:val>
                                        </p:tav>
                                      </p:tavLst>
                                    </p:anim>
                                    <p:anim calcmode="lin" valueType="num">
                                      <p:cBhvr additive="base">
                                        <p:cTn id="16" dur="500" fill="hold"/>
                                        <p:tgtEl>
                                          <p:spTgt spid="211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2175"/>
                                        </p:tgtEl>
                                        <p:attrNameLst>
                                          <p:attrName>style.visibility</p:attrName>
                                        </p:attrNameLst>
                                      </p:cBhvr>
                                      <p:to>
                                        <p:strVal val="visible"/>
                                      </p:to>
                                    </p:set>
                                    <p:anim calcmode="lin" valueType="num">
                                      <p:cBhvr additive="base">
                                        <p:cTn id="19" dur="500" fill="hold"/>
                                        <p:tgtEl>
                                          <p:spTgt spid="2175"/>
                                        </p:tgtEl>
                                        <p:attrNameLst>
                                          <p:attrName>ppt_x</p:attrName>
                                        </p:attrNameLst>
                                      </p:cBhvr>
                                      <p:tavLst>
                                        <p:tav tm="0">
                                          <p:val>
                                            <p:strVal val="1+#ppt_w/2"/>
                                          </p:val>
                                        </p:tav>
                                        <p:tav tm="100000">
                                          <p:val>
                                            <p:strVal val="#ppt_x"/>
                                          </p:val>
                                        </p:tav>
                                      </p:tavLst>
                                    </p:anim>
                                    <p:anim calcmode="lin" valueType="num">
                                      <p:cBhvr additive="base">
                                        <p:cTn id="20" dur="500" fill="hold"/>
                                        <p:tgtEl>
                                          <p:spTgt spid="217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922"/>
                                        </p:tgtEl>
                                        <p:attrNameLst>
                                          <p:attrName>style.visibility</p:attrName>
                                        </p:attrNameLst>
                                      </p:cBhvr>
                                      <p:to>
                                        <p:strVal val="visible"/>
                                      </p:to>
                                    </p:set>
                                    <p:anim calcmode="lin" valueType="num">
                                      <p:cBhvr additive="base">
                                        <p:cTn id="23" dur="500" fill="hold"/>
                                        <p:tgtEl>
                                          <p:spTgt spid="1922"/>
                                        </p:tgtEl>
                                        <p:attrNameLst>
                                          <p:attrName>ppt_x</p:attrName>
                                        </p:attrNameLst>
                                      </p:cBhvr>
                                      <p:tavLst>
                                        <p:tav tm="0">
                                          <p:val>
                                            <p:strVal val="1+#ppt_w/2"/>
                                          </p:val>
                                        </p:tav>
                                        <p:tav tm="100000">
                                          <p:val>
                                            <p:strVal val="#ppt_x"/>
                                          </p:val>
                                        </p:tav>
                                      </p:tavLst>
                                    </p:anim>
                                    <p:anim calcmode="lin" valueType="num">
                                      <p:cBhvr additive="base">
                                        <p:cTn id="24" dur="500" fill="hold"/>
                                        <p:tgtEl>
                                          <p:spTgt spid="1922"/>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2000"/>
                                        </p:tgtEl>
                                        <p:attrNameLst>
                                          <p:attrName>style.visibility</p:attrName>
                                        </p:attrNameLst>
                                      </p:cBhvr>
                                      <p:to>
                                        <p:strVal val="visible"/>
                                      </p:to>
                                    </p:set>
                                    <p:anim calcmode="lin" valueType="num">
                                      <p:cBhvr additive="base">
                                        <p:cTn id="27" dur="500" fill="hold"/>
                                        <p:tgtEl>
                                          <p:spTgt spid="2000"/>
                                        </p:tgtEl>
                                        <p:attrNameLst>
                                          <p:attrName>ppt_x</p:attrName>
                                        </p:attrNameLst>
                                      </p:cBhvr>
                                      <p:tavLst>
                                        <p:tav tm="0">
                                          <p:val>
                                            <p:strVal val="1+#ppt_w/2"/>
                                          </p:val>
                                        </p:tav>
                                        <p:tav tm="100000">
                                          <p:val>
                                            <p:strVal val="#ppt_x"/>
                                          </p:val>
                                        </p:tav>
                                      </p:tavLst>
                                    </p:anim>
                                    <p:anim calcmode="lin" valueType="num">
                                      <p:cBhvr additive="base">
                                        <p:cTn id="28" dur="500" fill="hold"/>
                                        <p:tgtEl>
                                          <p:spTgt spid="20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2001"/>
                    </p:tgtEl>
                  </p:cond>
                </p:stCondLst>
                <p:endSync evt="end" delay="0">
                  <p:rtn val="all"/>
                </p:endSync>
                <p:childTnLst>
                  <p:par>
                    <p:cTn id="30" fill="hold">
                      <p:stCondLst>
                        <p:cond delay="0"/>
                      </p:stCondLst>
                      <p:childTnLst>
                        <p:par>
                          <p:cTn id="31" fill="hold">
                            <p:stCondLst>
                              <p:cond delay="0"/>
                            </p:stCondLst>
                            <p:childTnLst>
                              <p:par>
                                <p:cTn id="32" presetID="9" presetClass="emph" presetSubtype="0" nodeType="clickEffect">
                                  <p:stCondLst>
                                    <p:cond delay="0"/>
                                  </p:stCondLst>
                                  <p:childTnLst>
                                    <p:set>
                                      <p:cBhvr>
                                        <p:cTn id="33" dur="indefinite"/>
                                        <p:tgtEl>
                                          <p:spTgt spid="2001"/>
                                        </p:tgtEl>
                                        <p:attrNameLst>
                                          <p:attrName>style.opacity</p:attrName>
                                        </p:attrNameLst>
                                      </p:cBhvr>
                                      <p:to>
                                        <p:strVal val="0.5"/>
                                      </p:to>
                                    </p:set>
                                    <p:animEffect filter="image" prLst="opacity: 0.5">
                                      <p:cBhvr rctx="IE">
                                        <p:cTn id="34" dur="indefinite"/>
                                        <p:tgtEl>
                                          <p:spTgt spid="2001"/>
                                        </p:tgtEl>
                                      </p:cBhvr>
                                    </p:animEffect>
                                  </p:childTnLst>
                                  <p:subTnLst>
                                    <p:audio>
                                      <p:cMediaNode>
                                        <p:cTn display="0" masterRel="sameClick">
                                          <p:stCondLst>
                                            <p:cond evt="begin" delay="0">
                                              <p:tn val="32"/>
                                            </p:cond>
                                          </p:stCondLst>
                                          <p:endCondLst>
                                            <p:cond evt="onStopAudio" delay="0">
                                              <p:tgtEl>
                                                <p:sldTgt/>
                                              </p:tgtEl>
                                            </p:cond>
                                          </p:endCondLst>
                                        </p:cTn>
                                        <p:tgtEl>
                                          <p:sndTgt r:embed="rId3" name="Am-thanh-tra-loi-sai-www_tiengdong_com.wav"/>
                                        </p:tgtEl>
                                      </p:cMediaNode>
                                    </p:audio>
                                  </p:subTnLst>
                                </p:cTn>
                              </p:par>
                              <p:par>
                                <p:cTn id="35" presetID="1" presetClass="entr" presetSubtype="0" fill="hold" nodeType="withEffect">
                                  <p:stCondLst>
                                    <p:cond delay="0"/>
                                  </p:stCondLst>
                                  <p:childTnLst>
                                    <p:set>
                                      <p:cBhvr>
                                        <p:cTn id="36" dur="1" fill="hold">
                                          <p:stCondLst>
                                            <p:cond delay="0"/>
                                          </p:stCondLst>
                                        </p:cTn>
                                        <p:tgtEl>
                                          <p:spTgt spid="2010"/>
                                        </p:tgtEl>
                                        <p:attrNameLst>
                                          <p:attrName>style.visibility</p:attrName>
                                        </p:attrNameLst>
                                      </p:cBhvr>
                                      <p:to>
                                        <p:strVal val="visible"/>
                                      </p:to>
                                    </p:set>
                                  </p:childTnLst>
                                </p:cTn>
                              </p:par>
                            </p:childTnLst>
                          </p:cTn>
                        </p:par>
                      </p:childTnLst>
                    </p:cTn>
                  </p:par>
                </p:childTnLst>
              </p:cTn>
              <p:nextCondLst>
                <p:cond evt="onClick" delay="0">
                  <p:tgtEl>
                    <p:spTgt spid="2001"/>
                  </p:tgtEl>
                </p:cond>
              </p:nextCondLst>
            </p:seq>
            <p:seq concurrent="1" nextAc="seek">
              <p:cTn id="37" restart="whenNotActive" fill="hold" evtFilter="cancelBubble" nodeType="interactiveSeq">
                <p:stCondLst>
                  <p:cond evt="onClick" delay="0">
                    <p:tgtEl>
                      <p:spTgt spid="2059"/>
                    </p:tgtEl>
                  </p:cond>
                </p:stCondLst>
                <p:endSync evt="end" delay="0">
                  <p:rtn val="all"/>
                </p:endSync>
                <p:childTnLst>
                  <p:par>
                    <p:cTn id="38" fill="hold">
                      <p:stCondLst>
                        <p:cond delay="0"/>
                      </p:stCondLst>
                      <p:childTnLst>
                        <p:par>
                          <p:cTn id="39" fill="hold">
                            <p:stCondLst>
                              <p:cond delay="0"/>
                            </p:stCondLst>
                            <p:childTnLst>
                              <p:par>
                                <p:cTn id="40" presetID="9" presetClass="emph" presetSubtype="0" nodeType="clickEffect">
                                  <p:stCondLst>
                                    <p:cond delay="0"/>
                                  </p:stCondLst>
                                  <p:childTnLst>
                                    <p:set>
                                      <p:cBhvr>
                                        <p:cTn id="41" dur="indefinite"/>
                                        <p:tgtEl>
                                          <p:spTgt spid="2059"/>
                                        </p:tgtEl>
                                        <p:attrNameLst>
                                          <p:attrName>style.opacity</p:attrName>
                                        </p:attrNameLst>
                                      </p:cBhvr>
                                      <p:to>
                                        <p:strVal val="0.5"/>
                                      </p:to>
                                    </p:set>
                                    <p:animEffect filter="image" prLst="opacity: 0.5">
                                      <p:cBhvr rctx="IE">
                                        <p:cTn id="42" dur="indefinite"/>
                                        <p:tgtEl>
                                          <p:spTgt spid="2059"/>
                                        </p:tgtEl>
                                      </p:cBhvr>
                                    </p:animEffect>
                                  </p:childTnLst>
                                  <p:subTnLst>
                                    <p:audio>
                                      <p:cMediaNode>
                                        <p:cTn display="0" masterRel="sameClick">
                                          <p:stCondLst>
                                            <p:cond evt="begin" delay="0">
                                              <p:tn val="40"/>
                                            </p:cond>
                                          </p:stCondLst>
                                          <p:endCondLst>
                                            <p:cond evt="onStopAudio" delay="0">
                                              <p:tgtEl>
                                                <p:sldTgt/>
                                              </p:tgtEl>
                                            </p:cond>
                                          </p:endCondLst>
                                        </p:cTn>
                                        <p:tgtEl>
                                          <p:sndTgt r:embed="rId3" name="Am-thanh-tra-loi-sai-www_tiengdong_com.wav"/>
                                        </p:tgtEl>
                                      </p:cMediaNode>
                                    </p:audio>
                                  </p:subTnLst>
                                </p:cTn>
                              </p:par>
                              <p:par>
                                <p:cTn id="43" presetID="1" presetClass="entr" presetSubtype="0" fill="hold" nodeType="withEffect">
                                  <p:stCondLst>
                                    <p:cond delay="0"/>
                                  </p:stCondLst>
                                  <p:childTnLst>
                                    <p:set>
                                      <p:cBhvr>
                                        <p:cTn id="44" dur="1" fill="hold">
                                          <p:stCondLst>
                                            <p:cond delay="0"/>
                                          </p:stCondLst>
                                        </p:cTn>
                                        <p:tgtEl>
                                          <p:spTgt spid="2068"/>
                                        </p:tgtEl>
                                        <p:attrNameLst>
                                          <p:attrName>style.visibility</p:attrName>
                                        </p:attrNameLst>
                                      </p:cBhvr>
                                      <p:to>
                                        <p:strVal val="visible"/>
                                      </p:to>
                                    </p:set>
                                  </p:childTnLst>
                                </p:cTn>
                              </p:par>
                            </p:childTnLst>
                          </p:cTn>
                        </p:par>
                      </p:childTnLst>
                    </p:cTn>
                  </p:par>
                </p:childTnLst>
              </p:cTn>
              <p:nextCondLst>
                <p:cond evt="onClick" delay="0">
                  <p:tgtEl>
                    <p:spTgt spid="2059"/>
                  </p:tgtEl>
                </p:cond>
              </p:nextCondLst>
            </p:seq>
            <p:seq concurrent="1" nextAc="seek">
              <p:cTn id="45" restart="whenNotActive" fill="hold" evtFilter="cancelBubble" nodeType="interactiveSeq">
                <p:stCondLst>
                  <p:cond evt="onClick" delay="0">
                    <p:tgtEl>
                      <p:spTgt spid="2117"/>
                    </p:tgtEl>
                  </p:cond>
                </p:stCondLst>
                <p:endSync evt="end" delay="0">
                  <p:rtn val="all"/>
                </p:endSync>
                <p:childTnLst>
                  <p:par>
                    <p:cTn id="46" fill="hold">
                      <p:stCondLst>
                        <p:cond delay="0"/>
                      </p:stCondLst>
                      <p:childTnLst>
                        <p:par>
                          <p:cTn id="47" fill="hold">
                            <p:stCondLst>
                              <p:cond delay="0"/>
                            </p:stCondLst>
                            <p:childTnLst>
                              <p:par>
                                <p:cTn id="48" presetID="9" presetClass="emph" presetSubtype="0" nodeType="clickEffect">
                                  <p:stCondLst>
                                    <p:cond delay="0"/>
                                  </p:stCondLst>
                                  <p:childTnLst>
                                    <p:set>
                                      <p:cBhvr>
                                        <p:cTn id="49" dur="indefinite"/>
                                        <p:tgtEl>
                                          <p:spTgt spid="2117"/>
                                        </p:tgtEl>
                                        <p:attrNameLst>
                                          <p:attrName>style.opacity</p:attrName>
                                        </p:attrNameLst>
                                      </p:cBhvr>
                                      <p:to>
                                        <p:strVal val="0.5"/>
                                      </p:to>
                                    </p:set>
                                    <p:animEffect filter="image" prLst="opacity: 0.5">
                                      <p:cBhvr rctx="IE">
                                        <p:cTn id="50" dur="indefinite"/>
                                        <p:tgtEl>
                                          <p:spTgt spid="2117"/>
                                        </p:tgtEl>
                                      </p:cBhvr>
                                    </p:animEffect>
                                  </p:childTnLst>
                                  <p:subTnLst>
                                    <p:audio>
                                      <p:cMediaNode>
                                        <p:cTn display="0" masterRel="sameClick">
                                          <p:stCondLst>
                                            <p:cond evt="begin" delay="0">
                                              <p:tn val="48"/>
                                            </p:cond>
                                          </p:stCondLst>
                                          <p:endCondLst>
                                            <p:cond evt="onStopAudio" delay="0">
                                              <p:tgtEl>
                                                <p:sldTgt/>
                                              </p:tgtEl>
                                            </p:cond>
                                          </p:endCondLst>
                                        </p:cTn>
                                        <p:tgtEl>
                                          <p:sndTgt r:embed="rId3" name="Am-thanh-tra-loi-sai-www_tiengdong_com.wav"/>
                                        </p:tgtEl>
                                      </p:cMediaNode>
                                    </p:audio>
                                  </p:subTnLst>
                                </p:cTn>
                              </p:par>
                              <p:par>
                                <p:cTn id="51" presetID="1" presetClass="entr" presetSubtype="0" fill="hold" nodeType="withEffect">
                                  <p:stCondLst>
                                    <p:cond delay="0"/>
                                  </p:stCondLst>
                                  <p:childTnLst>
                                    <p:set>
                                      <p:cBhvr>
                                        <p:cTn id="52" dur="1" fill="hold">
                                          <p:stCondLst>
                                            <p:cond delay="0"/>
                                          </p:stCondLst>
                                        </p:cTn>
                                        <p:tgtEl>
                                          <p:spTgt spid="2126"/>
                                        </p:tgtEl>
                                        <p:attrNameLst>
                                          <p:attrName>style.visibility</p:attrName>
                                        </p:attrNameLst>
                                      </p:cBhvr>
                                      <p:to>
                                        <p:strVal val="visible"/>
                                      </p:to>
                                    </p:set>
                                  </p:childTnLst>
                                </p:cTn>
                              </p:par>
                            </p:childTnLst>
                          </p:cTn>
                        </p:par>
                      </p:childTnLst>
                    </p:cTn>
                  </p:par>
                </p:childTnLst>
              </p:cTn>
              <p:nextCondLst>
                <p:cond evt="onClick" delay="0">
                  <p:tgtEl>
                    <p:spTgt spid="2117"/>
                  </p:tgtEl>
                </p:cond>
              </p:nextCondLst>
            </p:seq>
            <p:seq concurrent="1" nextAc="seek">
              <p:cTn id="53" restart="whenNotActive" fill="hold" evtFilter="cancelBubble" nodeType="interactiveSeq">
                <p:stCondLst>
                  <p:cond evt="onClick" delay="0">
                    <p:tgtEl>
                      <p:spTgt spid="2175"/>
                    </p:tgtEl>
                  </p:cond>
                </p:stCondLst>
                <p:endSync evt="end" delay="0">
                  <p:rtn val="all"/>
                </p:endSync>
                <p:childTnLst>
                  <p:par>
                    <p:cTn id="54" fill="hold">
                      <p:stCondLst>
                        <p:cond delay="0"/>
                      </p:stCondLst>
                      <p:childTnLst>
                        <p:par>
                          <p:cTn id="55" fill="hold">
                            <p:stCondLst>
                              <p:cond delay="0"/>
                            </p:stCondLst>
                            <p:childTnLst>
                              <p:par>
                                <p:cTn id="56" presetID="26" presetClass="emph" presetSubtype="0" fill="hold" nodeType="clickEffect">
                                  <p:stCondLst>
                                    <p:cond delay="0"/>
                                  </p:stCondLst>
                                  <p:childTnLst>
                                    <p:animEffect transition="out" filter="fade">
                                      <p:cBhvr>
                                        <p:cTn id="57" dur="500" tmFilter="0, 0; .2, .5; .8, .5; 1, 0"/>
                                        <p:tgtEl>
                                          <p:spTgt spid="2175"/>
                                        </p:tgtEl>
                                      </p:cBhvr>
                                    </p:animEffect>
                                    <p:animScale>
                                      <p:cBhvr>
                                        <p:cTn id="58" dur="250" autoRev="1" fill="hold"/>
                                        <p:tgtEl>
                                          <p:spTgt spid="2175"/>
                                        </p:tgtEl>
                                      </p:cBhvr>
                                      <p:by x="105000" y="105000"/>
                                    </p:animScale>
                                  </p:childTnLst>
                                  <p:subTnLst>
                                    <p:audio>
                                      <p:cMediaNode>
                                        <p:cTn display="0" masterRel="sameClick">
                                          <p:stCondLst>
                                            <p:cond evt="begin" delay="0">
                                              <p:tn val="56"/>
                                            </p:cond>
                                          </p:stCondLst>
                                          <p:endCondLst>
                                            <p:cond evt="onStopAudio" delay="0">
                                              <p:tgtEl>
                                                <p:sldTgt/>
                                              </p:tgtEl>
                                            </p:cond>
                                          </p:endCondLst>
                                        </p:cTn>
                                        <p:tgtEl>
                                          <p:sndTgt r:embed="rId4" name="Tieng-vo-tay-tra-loi-dung-www_tiengdong_com.wav"/>
                                        </p:tgtEl>
                                      </p:cMediaNode>
                                    </p:audio>
                                  </p:subTnLst>
                                </p:cTn>
                              </p:par>
                              <p:par>
                                <p:cTn id="59" presetID="1" presetClass="entr" presetSubtype="0" fill="hold" nodeType="withEffect">
                                  <p:stCondLst>
                                    <p:cond delay="0"/>
                                  </p:stCondLst>
                                  <p:childTnLst>
                                    <p:set>
                                      <p:cBhvr>
                                        <p:cTn id="60" dur="1" fill="hold">
                                          <p:stCondLst>
                                            <p:cond delay="0"/>
                                          </p:stCondLst>
                                        </p:cTn>
                                        <p:tgtEl>
                                          <p:spTgt spid="1935"/>
                                        </p:tgtEl>
                                        <p:attrNameLst>
                                          <p:attrName>style.visibility</p:attrName>
                                        </p:attrNameLst>
                                      </p:cBhvr>
                                      <p:to>
                                        <p:strVal val="visible"/>
                                      </p:to>
                                    </p:set>
                                  </p:childTnLst>
                                </p:cTn>
                              </p:par>
                              <p:par>
                                <p:cTn id="61" presetID="32" presetClass="emph" presetSubtype="0" fill="hold" nodeType="withEffect">
                                  <p:stCondLst>
                                    <p:cond delay="0"/>
                                  </p:stCondLst>
                                  <p:childTnLst>
                                    <p:animRot by="120000">
                                      <p:cBhvr>
                                        <p:cTn id="62" dur="100" fill="hold">
                                          <p:stCondLst>
                                            <p:cond delay="0"/>
                                          </p:stCondLst>
                                        </p:cTn>
                                        <p:tgtEl>
                                          <p:spTgt spid="1935"/>
                                        </p:tgtEl>
                                        <p:attrNameLst>
                                          <p:attrName>r</p:attrName>
                                        </p:attrNameLst>
                                      </p:cBhvr>
                                    </p:animRot>
                                    <p:animRot by="-240000">
                                      <p:cBhvr>
                                        <p:cTn id="63" dur="200" fill="hold">
                                          <p:stCondLst>
                                            <p:cond delay="200"/>
                                          </p:stCondLst>
                                        </p:cTn>
                                        <p:tgtEl>
                                          <p:spTgt spid="1935"/>
                                        </p:tgtEl>
                                        <p:attrNameLst>
                                          <p:attrName>r</p:attrName>
                                        </p:attrNameLst>
                                      </p:cBhvr>
                                    </p:animRot>
                                    <p:animRot by="240000">
                                      <p:cBhvr>
                                        <p:cTn id="64" dur="200" fill="hold">
                                          <p:stCondLst>
                                            <p:cond delay="400"/>
                                          </p:stCondLst>
                                        </p:cTn>
                                        <p:tgtEl>
                                          <p:spTgt spid="1935"/>
                                        </p:tgtEl>
                                        <p:attrNameLst>
                                          <p:attrName>r</p:attrName>
                                        </p:attrNameLst>
                                      </p:cBhvr>
                                    </p:animRot>
                                    <p:animRot by="-240000">
                                      <p:cBhvr>
                                        <p:cTn id="65" dur="200" fill="hold">
                                          <p:stCondLst>
                                            <p:cond delay="600"/>
                                          </p:stCondLst>
                                        </p:cTn>
                                        <p:tgtEl>
                                          <p:spTgt spid="1935"/>
                                        </p:tgtEl>
                                        <p:attrNameLst>
                                          <p:attrName>r</p:attrName>
                                        </p:attrNameLst>
                                      </p:cBhvr>
                                    </p:animRot>
                                    <p:animRot by="120000">
                                      <p:cBhvr>
                                        <p:cTn id="66" dur="200" fill="hold">
                                          <p:stCondLst>
                                            <p:cond delay="800"/>
                                          </p:stCondLst>
                                        </p:cTn>
                                        <p:tgtEl>
                                          <p:spTgt spid="1935"/>
                                        </p:tgtEl>
                                        <p:attrNameLst>
                                          <p:attrName>r</p:attrName>
                                        </p:attrNameLst>
                                      </p:cBhvr>
                                    </p:animRot>
                                  </p:childTnLst>
                                </p:cTn>
                              </p:par>
                            </p:childTnLst>
                          </p:cTn>
                        </p:par>
                      </p:childTnLst>
                    </p:cTn>
                  </p:par>
                </p:childTnLst>
              </p:cTn>
              <p:nextCondLst>
                <p:cond evt="onClick" delay="0">
                  <p:tgtEl>
                    <p:spTgt spid="2175"/>
                  </p:tgtEl>
                </p:cond>
              </p:nextCondLst>
            </p:seq>
            <p:seq concurrent="1" nextAc="seek">
              <p:cTn id="67" restart="whenNotActive" fill="hold" evtFilter="cancelBubble" nodeType="interactiveSeq">
                <p:stCondLst>
                  <p:cond evt="onClick" delay="0">
                    <p:tgtEl>
                      <p:spTgt spid="1430"/>
                    </p:tgtEl>
                  </p:cond>
                </p:stCondLst>
                <p:endSync evt="end" delay="0">
                  <p:rtn val="all"/>
                </p:endSync>
                <p:childTnLst>
                  <p:par>
                    <p:cTn id="68" fill="hold">
                      <p:stCondLst>
                        <p:cond delay="0"/>
                      </p:stCondLst>
                      <p:childTnLst>
                        <p:par>
                          <p:cTn id="69" fill="hold">
                            <p:stCondLst>
                              <p:cond delay="0"/>
                            </p:stCondLst>
                            <p:childTnLst>
                              <p:par>
                                <p:cTn id="70" presetID="8" presetClass="emph" presetSubtype="0" fill="hold" nodeType="clickEffect">
                                  <p:stCondLst>
                                    <p:cond delay="0"/>
                                  </p:stCondLst>
                                  <p:childTnLst>
                                    <p:animRot by="-600000">
                                      <p:cBhvr>
                                        <p:cTn id="71" dur="1250" fill="hold"/>
                                        <p:tgtEl>
                                          <p:spTgt spid="245"/>
                                        </p:tgtEl>
                                        <p:attrNameLst>
                                          <p:attrName>r</p:attrName>
                                        </p:attrNameLst>
                                      </p:cBhvr>
                                    </p:animRot>
                                  </p:childTnLst>
                                </p:cTn>
                              </p:par>
                            </p:childTnLst>
                          </p:cTn>
                        </p:par>
                        <p:par>
                          <p:cTn id="72" fill="hold">
                            <p:stCondLst>
                              <p:cond delay="1500"/>
                            </p:stCondLst>
                            <p:childTnLst>
                              <p:par>
                                <p:cTn id="73" presetID="1" presetClass="exit" presetSubtype="0" fill="hold" nodeType="afterEffect">
                                  <p:stCondLst>
                                    <p:cond delay="0"/>
                                  </p:stCondLst>
                                  <p:childTnLst>
                                    <p:set>
                                      <p:cBhvr>
                                        <p:cTn id="74" dur="1" fill="hold">
                                          <p:stCondLst>
                                            <p:cond delay="0"/>
                                          </p:stCondLst>
                                        </p:cTn>
                                        <p:tgtEl>
                                          <p:spTgt spid="1430"/>
                                        </p:tgtEl>
                                        <p:attrNameLst>
                                          <p:attrName>style.visibility</p:attrName>
                                        </p:attrNameLst>
                                      </p:cBhvr>
                                      <p:to>
                                        <p:strVal val="hidden"/>
                                      </p:to>
                                    </p:set>
                                  </p:childTnLst>
                                </p:cTn>
                              </p:par>
                            </p:childTnLst>
                          </p:cTn>
                        </p:par>
                        <p:par>
                          <p:cTn id="75" fill="hold">
                            <p:stCondLst>
                              <p:cond delay="1500"/>
                            </p:stCondLst>
                            <p:childTnLst>
                              <p:par>
                                <p:cTn id="76" presetID="1" presetClass="entr" presetSubtype="0" fill="hold" nodeType="afterEffect">
                                  <p:stCondLst>
                                    <p:cond delay="0"/>
                                  </p:stCondLst>
                                  <p:childTnLst>
                                    <p:set>
                                      <p:cBhvr>
                                        <p:cTn id="77" dur="1" fill="hold">
                                          <p:stCondLst>
                                            <p:cond delay="0"/>
                                          </p:stCondLst>
                                        </p:cTn>
                                        <p:tgtEl>
                                          <p:spTgt spid="2187"/>
                                        </p:tgtEl>
                                        <p:attrNameLst>
                                          <p:attrName>style.visibility</p:attrName>
                                        </p:attrNameLst>
                                      </p:cBhvr>
                                      <p:to>
                                        <p:strVal val="visible"/>
                                      </p:to>
                                    </p:set>
                                  </p:childTnLst>
                                </p:cTn>
                              </p:par>
                            </p:childTnLst>
                          </p:cTn>
                        </p:par>
                        <p:par>
                          <p:cTn id="78" fill="hold">
                            <p:stCondLst>
                              <p:cond delay="1500"/>
                            </p:stCondLst>
                            <p:childTnLst>
                              <p:par>
                                <p:cTn id="79" presetID="22" presetClass="entr" presetSubtype="4" fill="hold" nodeType="afterEffect">
                                  <p:stCondLst>
                                    <p:cond delay="0"/>
                                  </p:stCondLst>
                                  <p:childTnLst>
                                    <p:set>
                                      <p:cBhvr>
                                        <p:cTn id="80" dur="1" fill="hold">
                                          <p:stCondLst>
                                            <p:cond delay="0"/>
                                          </p:stCondLst>
                                        </p:cTn>
                                        <p:tgtEl>
                                          <p:spTgt spid="331"/>
                                        </p:tgtEl>
                                        <p:attrNameLst>
                                          <p:attrName>style.visibility</p:attrName>
                                        </p:attrNameLst>
                                      </p:cBhvr>
                                      <p:to>
                                        <p:strVal val="visible"/>
                                      </p:to>
                                    </p:set>
                                    <p:animEffect transition="in" filter="wipe(down)">
                                      <p:cBhvr>
                                        <p:cTn id="81" dur="500"/>
                                        <p:tgtEl>
                                          <p:spTgt spid="331"/>
                                        </p:tgtEl>
                                      </p:cBhvr>
                                    </p:animEffect>
                                  </p:childTnLst>
                                </p:cTn>
                              </p:par>
                            </p:childTnLst>
                          </p:cTn>
                        </p:par>
                        <p:par>
                          <p:cTn id="82" fill="hold">
                            <p:stCondLst>
                              <p:cond delay="2000"/>
                            </p:stCondLst>
                            <p:childTnLst>
                              <p:par>
                                <p:cTn id="83" presetID="64" presetClass="path" presetSubtype="0" accel="50000" decel="50000" fill="hold" nodeType="afterEffect">
                                  <p:stCondLst>
                                    <p:cond delay="500"/>
                                  </p:stCondLst>
                                  <p:childTnLst>
                                    <p:animMotion origin="layout" path="M -1.25E-6 4.44444E-6 L -0.06719 -0.37987 " pathEditMode="relative" rAng="0" ptsTypes="AA">
                                      <p:cBhvr>
                                        <p:cTn id="84" dur="2000" fill="hold"/>
                                        <p:tgtEl>
                                          <p:spTgt spid="2187"/>
                                        </p:tgtEl>
                                        <p:attrNameLst>
                                          <p:attrName>ppt_x</p:attrName>
                                          <p:attrName>ppt_y</p:attrName>
                                        </p:attrNameLst>
                                      </p:cBhvr>
                                      <p:rCtr x="-3359" y="-19005"/>
                                    </p:animMotion>
                                  </p:childTnLst>
                                </p:cTn>
                              </p:par>
                            </p:childTnLst>
                          </p:cTn>
                        </p:par>
                        <p:par>
                          <p:cTn id="85" fill="hold">
                            <p:stCondLst>
                              <p:cond delay="4500"/>
                            </p:stCondLst>
                            <p:childTnLst>
                              <p:par>
                                <p:cTn id="86" presetID="9" presetClass="exit" presetSubtype="0" fill="hold" nodeType="afterEffect">
                                  <p:stCondLst>
                                    <p:cond delay="0"/>
                                  </p:stCondLst>
                                  <p:childTnLst>
                                    <p:animEffect transition="out" filter="dissolve">
                                      <p:cBhvr>
                                        <p:cTn id="87" dur="500"/>
                                        <p:tgtEl>
                                          <p:spTgt spid="2187"/>
                                        </p:tgtEl>
                                      </p:cBhvr>
                                    </p:animEffect>
                                    <p:set>
                                      <p:cBhvr>
                                        <p:cTn id="88" dur="1" fill="hold">
                                          <p:stCondLst>
                                            <p:cond delay="499"/>
                                          </p:stCondLst>
                                        </p:cTn>
                                        <p:tgtEl>
                                          <p:spTgt spid="2187"/>
                                        </p:tgtEl>
                                        <p:attrNameLst>
                                          <p:attrName>style.visibility</p:attrName>
                                        </p:attrNameLst>
                                      </p:cBhvr>
                                      <p:to>
                                        <p:strVal val="hidden"/>
                                      </p:to>
                                    </p:set>
                                  </p:childTnLst>
                                  <p:subTnLst>
                                    <p:audio>
                                      <p:cMediaNode>
                                        <p:cTn display="0" masterRel="sameClick">
                                          <p:stCondLst>
                                            <p:cond evt="begin" delay="0">
                                              <p:tn val="86"/>
                                            </p:cond>
                                          </p:stCondLst>
                                          <p:endCondLst>
                                            <p:cond evt="onStopAudio" delay="0">
                                              <p:tgtEl>
                                                <p:sldTgt/>
                                              </p:tgtEl>
                                            </p:cond>
                                          </p:endCondLst>
                                        </p:cTn>
                                        <p:tgtEl>
                                          <p:sndTgt r:embed="rId5" name="Am-thanh-tra-loi-dung-chinh-xac-www_tiengdong_com.wav"/>
                                        </p:tgtEl>
                                      </p:cMediaNode>
                                    </p:audio>
                                  </p:subTnLst>
                                </p:cTn>
                              </p:par>
                              <p:par>
                                <p:cTn id="89" presetID="9" presetClass="exit" presetSubtype="0" fill="hold" nodeType="withEffect">
                                  <p:stCondLst>
                                    <p:cond delay="0"/>
                                  </p:stCondLst>
                                  <p:childTnLst>
                                    <p:animEffect transition="out" filter="dissolve">
                                      <p:cBhvr>
                                        <p:cTn id="90" dur="500"/>
                                        <p:tgtEl>
                                          <p:spTgt spid="1245"/>
                                        </p:tgtEl>
                                      </p:cBhvr>
                                    </p:animEffect>
                                    <p:set>
                                      <p:cBhvr>
                                        <p:cTn id="91" dur="1" fill="hold">
                                          <p:stCondLst>
                                            <p:cond delay="499"/>
                                          </p:stCondLst>
                                        </p:cTn>
                                        <p:tgtEl>
                                          <p:spTgt spid="1245"/>
                                        </p:tgtEl>
                                        <p:attrNameLst>
                                          <p:attrName>style.visibility</p:attrName>
                                        </p:attrNameLst>
                                      </p:cBhvr>
                                      <p:to>
                                        <p:strVal val="hidden"/>
                                      </p:to>
                                    </p:set>
                                  </p:childTnLst>
                                  <p:subTnLst>
                                    <p:audio>
                                      <p:cMediaNode>
                                        <p:cTn display="0" masterRel="sameClick">
                                          <p:stCondLst>
                                            <p:cond evt="begin" delay="0">
                                              <p:tn val="89"/>
                                            </p:cond>
                                          </p:stCondLst>
                                          <p:endCondLst>
                                            <p:cond evt="onStopAudio" delay="0">
                                              <p:tgtEl>
                                                <p:sldTgt/>
                                              </p:tgtEl>
                                            </p:cond>
                                          </p:endCondLst>
                                        </p:cTn>
                                        <p:tgtEl>
                                          <p:sndTgt r:embed="rId5" name="Am-thanh-tra-loi-dung-chinh-xac-www_tiengdong_com.wav"/>
                                        </p:tgtEl>
                                      </p:cMediaNode>
                                    </p:audio>
                                  </p:subTnLst>
                                </p:cTn>
                              </p:par>
                              <p:par>
                                <p:cTn id="92" presetID="9" presetClass="exit" presetSubtype="0" fill="hold" nodeType="withEffect">
                                  <p:stCondLst>
                                    <p:cond delay="0"/>
                                  </p:stCondLst>
                                  <p:childTnLst>
                                    <p:animEffect transition="out" filter="dissolve">
                                      <p:cBhvr>
                                        <p:cTn id="93" dur="500"/>
                                        <p:tgtEl>
                                          <p:spTgt spid="1293"/>
                                        </p:tgtEl>
                                      </p:cBhvr>
                                    </p:animEffect>
                                    <p:set>
                                      <p:cBhvr>
                                        <p:cTn id="94" dur="1" fill="hold">
                                          <p:stCondLst>
                                            <p:cond delay="499"/>
                                          </p:stCondLst>
                                        </p:cTn>
                                        <p:tgtEl>
                                          <p:spTgt spid="1293"/>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5" name="Am-thanh-tra-loi-dung-chinh-xac-www_tiengdong_com.wav"/>
                                        </p:tgtEl>
                                      </p:cMediaNode>
                                    </p:audio>
                                  </p:subTnLst>
                                </p:cTn>
                              </p:par>
                              <p:par>
                                <p:cTn id="95" presetID="9" presetClass="exit" presetSubtype="0" fill="hold" nodeType="withEffect">
                                  <p:stCondLst>
                                    <p:cond delay="0"/>
                                  </p:stCondLst>
                                  <p:childTnLst>
                                    <p:animEffect transition="out" filter="dissolve">
                                      <p:cBhvr>
                                        <p:cTn id="96" dur="500"/>
                                        <p:tgtEl>
                                          <p:spTgt spid="1269"/>
                                        </p:tgtEl>
                                      </p:cBhvr>
                                    </p:animEffect>
                                    <p:set>
                                      <p:cBhvr>
                                        <p:cTn id="97" dur="1" fill="hold">
                                          <p:stCondLst>
                                            <p:cond delay="499"/>
                                          </p:stCondLst>
                                        </p:cTn>
                                        <p:tgtEl>
                                          <p:spTgt spid="1269"/>
                                        </p:tgtEl>
                                        <p:attrNameLst>
                                          <p:attrName>style.visibility</p:attrName>
                                        </p:attrNameLst>
                                      </p:cBhvr>
                                      <p:to>
                                        <p:strVal val="hidden"/>
                                      </p:to>
                                    </p:set>
                                  </p:childTnLst>
                                  <p:subTnLst>
                                    <p:audio>
                                      <p:cMediaNode>
                                        <p:cTn display="0" masterRel="sameClick">
                                          <p:stCondLst>
                                            <p:cond evt="begin" delay="0">
                                              <p:tn val="95"/>
                                            </p:cond>
                                          </p:stCondLst>
                                          <p:endCondLst>
                                            <p:cond evt="onStopAudio" delay="0">
                                              <p:tgtEl>
                                                <p:sldTgt/>
                                              </p:tgtEl>
                                            </p:cond>
                                          </p:endCondLst>
                                        </p:cTn>
                                        <p:tgtEl>
                                          <p:sndTgt r:embed="rId5" name="Am-thanh-tra-loi-dung-chinh-xac-www_tiengdong_com.wav"/>
                                        </p:tgtEl>
                                      </p:cMediaNode>
                                    </p:audio>
                                  </p:subTnLst>
                                </p:cTn>
                              </p:par>
                              <p:par>
                                <p:cTn id="98" presetID="22" presetClass="exit" presetSubtype="1" fill="hold" nodeType="withEffect">
                                  <p:stCondLst>
                                    <p:cond delay="0"/>
                                  </p:stCondLst>
                                  <p:childTnLst>
                                    <p:animEffect transition="out" filter="wipe(up)">
                                      <p:cBhvr>
                                        <p:cTn id="99" dur="500"/>
                                        <p:tgtEl>
                                          <p:spTgt spid="331"/>
                                        </p:tgtEl>
                                      </p:cBhvr>
                                    </p:animEffect>
                                    <p:set>
                                      <p:cBhvr>
                                        <p:cTn id="100" dur="1" fill="hold">
                                          <p:stCondLst>
                                            <p:cond delay="499"/>
                                          </p:stCondLst>
                                        </p:cTn>
                                        <p:tgtEl>
                                          <p:spTgt spid="331"/>
                                        </p:tgtEl>
                                        <p:attrNameLst>
                                          <p:attrName>style.visibility</p:attrName>
                                        </p:attrNameLst>
                                      </p:cBhvr>
                                      <p:to>
                                        <p:strVal val="hidden"/>
                                      </p:to>
                                    </p:set>
                                  </p:childTnLst>
                                </p:cTn>
                              </p:par>
                              <p:par>
                                <p:cTn id="101" presetID="1" presetClass="exit" presetSubtype="0" fill="hold" nodeType="withEffect">
                                  <p:stCondLst>
                                    <p:cond delay="0"/>
                                  </p:stCondLst>
                                  <p:childTnLst>
                                    <p:set>
                                      <p:cBhvr>
                                        <p:cTn id="102" dur="1" fill="hold">
                                          <p:stCondLst>
                                            <p:cond delay="0"/>
                                          </p:stCondLst>
                                        </p:cTn>
                                        <p:tgtEl>
                                          <p:spTgt spid="82"/>
                                        </p:tgtEl>
                                        <p:attrNameLst>
                                          <p:attrName>style.visibility</p:attrName>
                                        </p:attrNameLst>
                                      </p:cBhvr>
                                      <p:to>
                                        <p:strVal val="hidden"/>
                                      </p:to>
                                    </p:set>
                                  </p:childTnLst>
                                </p:cTn>
                              </p:par>
                              <p:par>
                                <p:cTn id="103" presetID="1" presetClass="entr" presetSubtype="0" fill="hold" nodeType="withEffect">
                                  <p:stCondLst>
                                    <p:cond delay="0"/>
                                  </p:stCondLst>
                                  <p:childTnLst>
                                    <p:set>
                                      <p:cBhvr>
                                        <p:cTn id="104" dur="1" fill="hold">
                                          <p:stCondLst>
                                            <p:cond delay="0"/>
                                          </p:stCondLst>
                                        </p:cTn>
                                        <p:tgtEl>
                                          <p:spTgt spid="138"/>
                                        </p:tgtEl>
                                        <p:attrNameLst>
                                          <p:attrName>style.visibility</p:attrName>
                                        </p:attrNameLst>
                                      </p:cBhvr>
                                      <p:to>
                                        <p:strVal val="visible"/>
                                      </p:to>
                                    </p:set>
                                  </p:childTnLst>
                                </p:cTn>
                              </p:par>
                              <p:par>
                                <p:cTn id="105" presetID="32" presetClass="emph" presetSubtype="0" repeatCount="indefinite" fill="hold" nodeType="withEffect">
                                  <p:stCondLst>
                                    <p:cond delay="0"/>
                                  </p:stCondLst>
                                  <p:childTnLst>
                                    <p:animRot by="120000">
                                      <p:cBhvr>
                                        <p:cTn id="106" dur="100" fill="hold">
                                          <p:stCondLst>
                                            <p:cond delay="0"/>
                                          </p:stCondLst>
                                        </p:cTn>
                                        <p:tgtEl>
                                          <p:spTgt spid="138"/>
                                        </p:tgtEl>
                                        <p:attrNameLst>
                                          <p:attrName>r</p:attrName>
                                        </p:attrNameLst>
                                      </p:cBhvr>
                                    </p:animRot>
                                    <p:animRot by="-240000">
                                      <p:cBhvr>
                                        <p:cTn id="107" dur="200" fill="hold">
                                          <p:stCondLst>
                                            <p:cond delay="200"/>
                                          </p:stCondLst>
                                        </p:cTn>
                                        <p:tgtEl>
                                          <p:spTgt spid="138"/>
                                        </p:tgtEl>
                                        <p:attrNameLst>
                                          <p:attrName>r</p:attrName>
                                        </p:attrNameLst>
                                      </p:cBhvr>
                                    </p:animRot>
                                    <p:animRot by="240000">
                                      <p:cBhvr>
                                        <p:cTn id="108" dur="200" fill="hold">
                                          <p:stCondLst>
                                            <p:cond delay="400"/>
                                          </p:stCondLst>
                                        </p:cTn>
                                        <p:tgtEl>
                                          <p:spTgt spid="138"/>
                                        </p:tgtEl>
                                        <p:attrNameLst>
                                          <p:attrName>r</p:attrName>
                                        </p:attrNameLst>
                                      </p:cBhvr>
                                    </p:animRot>
                                    <p:animRot by="-240000">
                                      <p:cBhvr>
                                        <p:cTn id="109" dur="200" fill="hold">
                                          <p:stCondLst>
                                            <p:cond delay="600"/>
                                          </p:stCondLst>
                                        </p:cTn>
                                        <p:tgtEl>
                                          <p:spTgt spid="138"/>
                                        </p:tgtEl>
                                        <p:attrNameLst>
                                          <p:attrName>r</p:attrName>
                                        </p:attrNameLst>
                                      </p:cBhvr>
                                    </p:animRot>
                                    <p:animRot by="120000">
                                      <p:cBhvr>
                                        <p:cTn id="110" dur="200" fill="hold">
                                          <p:stCondLst>
                                            <p:cond delay="800"/>
                                          </p:stCondLst>
                                        </p:cTn>
                                        <p:tgtEl>
                                          <p:spTgt spid="138"/>
                                        </p:tgtEl>
                                        <p:attrNameLst>
                                          <p:attrName>r</p:attrName>
                                        </p:attrNameLst>
                                      </p:cBhvr>
                                    </p:animRot>
                                  </p:childTnLst>
                                </p:cTn>
                              </p:par>
                            </p:childTnLst>
                          </p:cTn>
                        </p:par>
                      </p:childTnLst>
                    </p:cTn>
                  </p:par>
                </p:childTnLst>
              </p:cTn>
              <p:nextCondLst>
                <p:cond evt="onClick" delay="0">
                  <p:tgtEl>
                    <p:spTgt spid="1430"/>
                  </p:tgtEl>
                </p:cond>
              </p:nextCondLst>
            </p:seq>
          </p:childTnLst>
        </p:cTn>
      </p:par>
    </p:tnLst>
    <p:bldLst>
      <p:bldP spid="200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DF7DE"/>
        </a:solidFill>
        <a:effectLst/>
      </p:bgPr>
    </p:bg>
    <p:spTree>
      <p:nvGrpSpPr>
        <p:cNvPr id="1" name=""/>
        <p:cNvGrpSpPr/>
        <p:nvPr/>
      </p:nvGrpSpPr>
      <p:grpSpPr>
        <a:xfrm>
          <a:off x="0" y="0"/>
          <a:ext cx="0" cy="0"/>
          <a:chOff x="0" y="0"/>
          <a:chExt cx="0" cy="0"/>
        </a:xfrm>
      </p:grpSpPr>
      <p:sp>
        <p:nvSpPr>
          <p:cNvPr id="2186" name="Freeform: Shape 2185"/>
          <p:cNvSpPr/>
          <p:nvPr/>
        </p:nvSpPr>
        <p:spPr>
          <a:xfrm flipV="1">
            <a:off x="4056001" y="997080"/>
            <a:ext cx="5179606" cy="34289"/>
          </a:xfrm>
          <a:custGeom>
            <a:avLst/>
            <a:gdLst>
              <a:gd name="connsiteX0" fmla="*/ 35835 w 1024721"/>
              <a:gd name="connsiteY0" fmla="*/ 811 h 134749"/>
              <a:gd name="connsiteX1" fmla="*/ 765450 w 1024721"/>
              <a:gd name="connsiteY1" fmla="*/ 10907 h 134749"/>
              <a:gd name="connsiteX2" fmla="*/ 969476 w 1024721"/>
              <a:gd name="connsiteY2" fmla="*/ 10622 h 134749"/>
              <a:gd name="connsiteX3" fmla="*/ 1024722 w 1024721"/>
              <a:gd name="connsiteY3" fmla="*/ 20242 h 134749"/>
              <a:gd name="connsiteX4" fmla="*/ 1024722 w 1024721"/>
              <a:gd name="connsiteY4" fmla="*/ 134542 h 134749"/>
              <a:gd name="connsiteX5" fmla="*/ 4498 w 1024721"/>
              <a:gd name="connsiteY5" fmla="*/ 124446 h 134749"/>
              <a:gd name="connsiteX6" fmla="*/ 35835 w 1024721"/>
              <a:gd name="connsiteY6" fmla="*/ 811 h 13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721" h="134749">
                <a:moveTo>
                  <a:pt x="35835" y="811"/>
                </a:moveTo>
                <a:cubicBezTo>
                  <a:pt x="279200" y="-4333"/>
                  <a:pt x="522087" y="16908"/>
                  <a:pt x="765450" y="10907"/>
                </a:cubicBezTo>
                <a:cubicBezTo>
                  <a:pt x="833459" y="9288"/>
                  <a:pt x="901467" y="10717"/>
                  <a:pt x="969476" y="10622"/>
                </a:cubicBezTo>
                <a:cubicBezTo>
                  <a:pt x="988526" y="10622"/>
                  <a:pt x="1007576" y="9669"/>
                  <a:pt x="1024722" y="20242"/>
                </a:cubicBezTo>
                <a:cubicBezTo>
                  <a:pt x="1024722" y="58342"/>
                  <a:pt x="1024722" y="96442"/>
                  <a:pt x="1024722" y="134542"/>
                </a:cubicBezTo>
                <a:cubicBezTo>
                  <a:pt x="684583" y="134447"/>
                  <a:pt x="344446" y="137304"/>
                  <a:pt x="4498" y="124446"/>
                </a:cubicBezTo>
                <a:cubicBezTo>
                  <a:pt x="-7122" y="77582"/>
                  <a:pt x="3927" y="36530"/>
                  <a:pt x="35835" y="811"/>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5" name="Freeform: Shape 2184"/>
          <p:cNvSpPr/>
          <p:nvPr/>
        </p:nvSpPr>
        <p:spPr>
          <a:xfrm>
            <a:off x="3847324" y="292874"/>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9" name="Freeform: Shape 348"/>
          <p:cNvSpPr/>
          <p:nvPr/>
        </p:nvSpPr>
        <p:spPr>
          <a:xfrm>
            <a:off x="3817224" y="1753211"/>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0" name="Freeform: Shape 349"/>
          <p:cNvSpPr/>
          <p:nvPr/>
        </p:nvSpPr>
        <p:spPr>
          <a:xfrm>
            <a:off x="3732753" y="2703966"/>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1" name="Freeform: Shape 340"/>
          <p:cNvSpPr/>
          <p:nvPr/>
        </p:nvSpPr>
        <p:spPr>
          <a:xfrm>
            <a:off x="1614726" y="3431062"/>
            <a:ext cx="7620881" cy="129884"/>
          </a:xfrm>
          <a:custGeom>
            <a:avLst/>
            <a:gdLst>
              <a:gd name="connsiteX0" fmla="*/ 10161080 w 10161175"/>
              <a:gd name="connsiteY0" fmla="*/ 85820 h 173178"/>
              <a:gd name="connsiteX1" fmla="*/ 9694640 w 10161175"/>
              <a:gd name="connsiteY1" fmla="*/ 86868 h 173178"/>
              <a:gd name="connsiteX2" fmla="*/ 8486870 w 10161175"/>
              <a:gd name="connsiteY2" fmla="*/ 97346 h 173178"/>
              <a:gd name="connsiteX3" fmla="*/ 7474173 w 10161175"/>
              <a:gd name="connsiteY3" fmla="*/ 105537 h 173178"/>
              <a:gd name="connsiteX4" fmla="*/ 6137910 w 10161175"/>
              <a:gd name="connsiteY4" fmla="*/ 116681 h 173178"/>
              <a:gd name="connsiteX5" fmla="*/ 4977670 w 10161175"/>
              <a:gd name="connsiteY5" fmla="*/ 125540 h 173178"/>
              <a:gd name="connsiteX6" fmla="*/ 3793617 w 10161175"/>
              <a:gd name="connsiteY6" fmla="*/ 135160 h 173178"/>
              <a:gd name="connsiteX7" fmla="*/ 2638139 w 10161175"/>
              <a:gd name="connsiteY7" fmla="*/ 144494 h 173178"/>
              <a:gd name="connsiteX8" fmla="*/ 1439894 w 10161175"/>
              <a:gd name="connsiteY8" fmla="*/ 154400 h 173178"/>
              <a:gd name="connsiteX9" fmla="*/ 412909 w 10161175"/>
              <a:gd name="connsiteY9" fmla="*/ 160973 h 173178"/>
              <a:gd name="connsiteX10" fmla="*/ 0 w 10161175"/>
              <a:gd name="connsiteY10" fmla="*/ 171450 h 173178"/>
              <a:gd name="connsiteX11" fmla="*/ 0 w 10161175"/>
              <a:gd name="connsiteY11" fmla="*/ 0 h 173178"/>
              <a:gd name="connsiteX12" fmla="*/ 10161175 w 10161175"/>
              <a:gd name="connsiteY12" fmla="*/ 0 h 173178"/>
              <a:gd name="connsiteX13" fmla="*/ 10161080 w 10161175"/>
              <a:gd name="connsiteY13" fmla="*/ 85820 h 17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8">
                <a:moveTo>
                  <a:pt x="10161080" y="85820"/>
                </a:moveTo>
                <a:cubicBezTo>
                  <a:pt x="10005631" y="85820"/>
                  <a:pt x="9849898" y="80201"/>
                  <a:pt x="9694640" y="86868"/>
                </a:cubicBezTo>
                <a:cubicBezTo>
                  <a:pt x="9292018" y="104204"/>
                  <a:pt x="8889111" y="83534"/>
                  <a:pt x="8486870" y="97346"/>
                </a:cubicBezTo>
                <a:cubicBezTo>
                  <a:pt x="8149114" y="108966"/>
                  <a:pt x="7811548" y="96108"/>
                  <a:pt x="7474173" y="105537"/>
                </a:cubicBezTo>
                <a:cubicBezTo>
                  <a:pt x="7028688" y="118015"/>
                  <a:pt x="6583109" y="104966"/>
                  <a:pt x="6137910" y="116681"/>
                </a:cubicBezTo>
                <a:cubicBezTo>
                  <a:pt x="5751005" y="126873"/>
                  <a:pt x="5364099" y="112109"/>
                  <a:pt x="4977670" y="125540"/>
                </a:cubicBezTo>
                <a:cubicBezTo>
                  <a:pt x="4582859" y="139256"/>
                  <a:pt x="4188047" y="121539"/>
                  <a:pt x="3793617" y="135160"/>
                </a:cubicBezTo>
                <a:cubicBezTo>
                  <a:pt x="3408331" y="148590"/>
                  <a:pt x="3023045" y="131159"/>
                  <a:pt x="2638139" y="144494"/>
                </a:cubicBezTo>
                <a:cubicBezTo>
                  <a:pt x="2238566" y="158401"/>
                  <a:pt x="1838992" y="140399"/>
                  <a:pt x="1439894" y="154400"/>
                </a:cubicBezTo>
                <a:cubicBezTo>
                  <a:pt x="1097375" y="166402"/>
                  <a:pt x="755142" y="158020"/>
                  <a:pt x="412909" y="160973"/>
                </a:cubicBezTo>
                <a:cubicBezTo>
                  <a:pt x="275177" y="162211"/>
                  <a:pt x="137827" y="178403"/>
                  <a:pt x="0" y="171450"/>
                </a:cubicBezTo>
                <a:cubicBezTo>
                  <a:pt x="0" y="114300"/>
                  <a:pt x="0" y="57150"/>
                  <a:pt x="0" y="0"/>
                </a:cubicBezTo>
                <a:cubicBezTo>
                  <a:pt x="3387090" y="0"/>
                  <a:pt x="6774085" y="0"/>
                  <a:pt x="10161175" y="0"/>
                </a:cubicBezTo>
                <a:cubicBezTo>
                  <a:pt x="10161080" y="28766"/>
                  <a:pt x="10161080" y="57245"/>
                  <a:pt x="10161080" y="8582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3" name="Freeform: Shape 342"/>
          <p:cNvSpPr/>
          <p:nvPr/>
        </p:nvSpPr>
        <p:spPr>
          <a:xfrm>
            <a:off x="5184398" y="4903755"/>
            <a:ext cx="4019572" cy="184830"/>
          </a:xfrm>
          <a:custGeom>
            <a:avLst/>
            <a:gdLst>
              <a:gd name="connsiteX0" fmla="*/ 3968208 w 5359429"/>
              <a:gd name="connsiteY0" fmla="*/ 17717 h 246440"/>
              <a:gd name="connsiteX1" fmla="*/ 5359430 w 5359429"/>
              <a:gd name="connsiteY1" fmla="*/ 17907 h 246440"/>
              <a:gd name="connsiteX2" fmla="*/ 5359430 w 5359429"/>
              <a:gd name="connsiteY2" fmla="*/ 246412 h 246440"/>
              <a:gd name="connsiteX3" fmla="*/ 4727541 w 5359429"/>
              <a:gd name="connsiteY3" fmla="*/ 233839 h 246440"/>
              <a:gd name="connsiteX4" fmla="*/ 4300344 w 5359429"/>
              <a:gd name="connsiteY4" fmla="*/ 225933 h 246440"/>
              <a:gd name="connsiteX5" fmla="*/ 3839811 w 5359429"/>
              <a:gd name="connsiteY5" fmla="*/ 216027 h 246440"/>
              <a:gd name="connsiteX6" fmla="*/ 3417282 w 5359429"/>
              <a:gd name="connsiteY6" fmla="*/ 206883 h 246440"/>
              <a:gd name="connsiteX7" fmla="*/ 2956748 w 5359429"/>
              <a:gd name="connsiteY7" fmla="*/ 196977 h 246440"/>
              <a:gd name="connsiteX8" fmla="*/ 2524694 w 5359429"/>
              <a:gd name="connsiteY8" fmla="*/ 187738 h 246440"/>
              <a:gd name="connsiteX9" fmla="*/ 2083210 w 5359429"/>
              <a:gd name="connsiteY9" fmla="*/ 178118 h 246440"/>
              <a:gd name="connsiteX10" fmla="*/ 1636964 w 5359429"/>
              <a:gd name="connsiteY10" fmla="*/ 168593 h 246440"/>
              <a:gd name="connsiteX11" fmla="*/ 1200243 w 5359429"/>
              <a:gd name="connsiteY11" fmla="*/ 159068 h 246440"/>
              <a:gd name="connsiteX12" fmla="*/ 749234 w 5359429"/>
              <a:gd name="connsiteY12" fmla="*/ 149447 h 246440"/>
              <a:gd name="connsiteX13" fmla="*/ 312513 w 5359429"/>
              <a:gd name="connsiteY13" fmla="*/ 139827 h 246440"/>
              <a:gd name="connsiteX14" fmla="*/ 18381 w 5359429"/>
              <a:gd name="connsiteY14" fmla="*/ 131636 h 246440"/>
              <a:gd name="connsiteX15" fmla="*/ 11428 w 5359429"/>
              <a:gd name="connsiteY15" fmla="*/ 125635 h 246440"/>
              <a:gd name="connsiteX16" fmla="*/ 18952 w 5359429"/>
              <a:gd name="connsiteY16" fmla="*/ 12002 h 246440"/>
              <a:gd name="connsiteX17" fmla="*/ 88199 w 5359429"/>
              <a:gd name="connsiteY17" fmla="*/ 858 h 246440"/>
              <a:gd name="connsiteX18" fmla="*/ 970309 w 5359429"/>
              <a:gd name="connsiteY18" fmla="*/ 572 h 246440"/>
              <a:gd name="connsiteX19" fmla="*/ 1041270 w 5359429"/>
              <a:gd name="connsiteY19" fmla="*/ 4096 h 246440"/>
              <a:gd name="connsiteX20" fmla="*/ 1171953 w 5359429"/>
              <a:gd name="connsiteY20" fmla="*/ 52197 h 246440"/>
              <a:gd name="connsiteX21" fmla="*/ 1481516 w 5359429"/>
              <a:gd name="connsiteY21" fmla="*/ 87916 h 246440"/>
              <a:gd name="connsiteX22" fmla="*/ 1552763 w 5359429"/>
              <a:gd name="connsiteY22" fmla="*/ 89059 h 246440"/>
              <a:gd name="connsiteX23" fmla="*/ 1750692 w 5359429"/>
              <a:gd name="connsiteY23" fmla="*/ 88773 h 246440"/>
              <a:gd name="connsiteX24" fmla="*/ 1963576 w 5359429"/>
              <a:gd name="connsiteY24" fmla="*/ 44386 h 246440"/>
              <a:gd name="connsiteX25" fmla="*/ 2077210 w 5359429"/>
              <a:gd name="connsiteY25" fmla="*/ 4191 h 246440"/>
              <a:gd name="connsiteX26" fmla="*/ 2946366 w 5359429"/>
              <a:gd name="connsiteY26" fmla="*/ 4096 h 246440"/>
              <a:gd name="connsiteX27" fmla="*/ 3076001 w 5359429"/>
              <a:gd name="connsiteY27" fmla="*/ 52102 h 246440"/>
              <a:gd name="connsiteX28" fmla="*/ 3410900 w 5359429"/>
              <a:gd name="connsiteY28" fmla="*/ 88964 h 246440"/>
              <a:gd name="connsiteX29" fmla="*/ 3618545 w 5359429"/>
              <a:gd name="connsiteY29" fmla="*/ 88869 h 246440"/>
              <a:gd name="connsiteX30" fmla="*/ 3836191 w 5359429"/>
              <a:gd name="connsiteY30" fmla="*/ 54388 h 246440"/>
              <a:gd name="connsiteX31" fmla="*/ 3919916 w 5359429"/>
              <a:gd name="connsiteY31" fmla="*/ 22955 h 246440"/>
              <a:gd name="connsiteX32" fmla="*/ 3968208 w 5359429"/>
              <a:gd name="connsiteY32" fmla="*/ 17717 h 2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59429" h="246440">
                <a:moveTo>
                  <a:pt x="3968208" y="17717"/>
                </a:moveTo>
                <a:cubicBezTo>
                  <a:pt x="4431980" y="17812"/>
                  <a:pt x="4895657" y="17812"/>
                  <a:pt x="5359430" y="17907"/>
                </a:cubicBezTo>
                <a:cubicBezTo>
                  <a:pt x="5359430" y="94107"/>
                  <a:pt x="5359430" y="170307"/>
                  <a:pt x="5359430" y="246412"/>
                </a:cubicBezTo>
                <a:cubicBezTo>
                  <a:pt x="5148737" y="246983"/>
                  <a:pt x="4938043" y="238983"/>
                  <a:pt x="4727541" y="233839"/>
                </a:cubicBezTo>
                <a:cubicBezTo>
                  <a:pt x="4585142" y="230315"/>
                  <a:pt x="4442172" y="237363"/>
                  <a:pt x="4300344" y="225933"/>
                </a:cubicBezTo>
                <a:cubicBezTo>
                  <a:pt x="4146611" y="213455"/>
                  <a:pt x="3992687" y="228124"/>
                  <a:pt x="3839811" y="216027"/>
                </a:cubicBezTo>
                <a:cubicBezTo>
                  <a:pt x="3698650" y="204883"/>
                  <a:pt x="3557585" y="218123"/>
                  <a:pt x="3417282" y="206883"/>
                </a:cubicBezTo>
                <a:cubicBezTo>
                  <a:pt x="3263548" y="194596"/>
                  <a:pt x="3109625" y="208883"/>
                  <a:pt x="2956748" y="196977"/>
                </a:cubicBezTo>
                <a:cubicBezTo>
                  <a:pt x="2812444" y="185738"/>
                  <a:pt x="2668140" y="199454"/>
                  <a:pt x="2524694" y="187738"/>
                </a:cubicBezTo>
                <a:cubicBezTo>
                  <a:pt x="2377343" y="175737"/>
                  <a:pt x="2229705" y="189833"/>
                  <a:pt x="2083210" y="178118"/>
                </a:cubicBezTo>
                <a:cubicBezTo>
                  <a:pt x="1934239" y="166212"/>
                  <a:pt x="1785078" y="180499"/>
                  <a:pt x="1636964" y="168593"/>
                </a:cubicBezTo>
                <a:cubicBezTo>
                  <a:pt x="1491136" y="156972"/>
                  <a:pt x="1345213" y="170688"/>
                  <a:pt x="1200243" y="159068"/>
                </a:cubicBezTo>
                <a:cubicBezTo>
                  <a:pt x="1049653" y="146971"/>
                  <a:pt x="898872" y="161449"/>
                  <a:pt x="749234" y="149447"/>
                </a:cubicBezTo>
                <a:cubicBezTo>
                  <a:pt x="603406" y="137732"/>
                  <a:pt x="457483" y="151257"/>
                  <a:pt x="312513" y="139827"/>
                </a:cubicBezTo>
                <a:cubicBezTo>
                  <a:pt x="214215" y="132112"/>
                  <a:pt x="116393" y="135255"/>
                  <a:pt x="18381" y="131636"/>
                </a:cubicBezTo>
                <a:cubicBezTo>
                  <a:pt x="16095" y="129635"/>
                  <a:pt x="13809" y="127635"/>
                  <a:pt x="11428" y="125635"/>
                </a:cubicBezTo>
                <a:cubicBezTo>
                  <a:pt x="-2289" y="86677"/>
                  <a:pt x="-7813" y="48292"/>
                  <a:pt x="18952" y="12002"/>
                </a:cubicBezTo>
                <a:cubicBezTo>
                  <a:pt x="40574" y="-952"/>
                  <a:pt x="64672" y="858"/>
                  <a:pt x="88199" y="858"/>
                </a:cubicBezTo>
                <a:cubicBezTo>
                  <a:pt x="382236" y="572"/>
                  <a:pt x="676272" y="762"/>
                  <a:pt x="970309" y="572"/>
                </a:cubicBezTo>
                <a:cubicBezTo>
                  <a:pt x="994026" y="572"/>
                  <a:pt x="1017553" y="4763"/>
                  <a:pt x="1041270" y="4096"/>
                </a:cubicBezTo>
                <a:cubicBezTo>
                  <a:pt x="1090515" y="4667"/>
                  <a:pt x="1126996" y="39815"/>
                  <a:pt x="1171953" y="52197"/>
                </a:cubicBezTo>
                <a:cubicBezTo>
                  <a:pt x="1272347" y="88297"/>
                  <a:pt x="1376646" y="90488"/>
                  <a:pt x="1481516" y="87916"/>
                </a:cubicBezTo>
                <a:cubicBezTo>
                  <a:pt x="1505233" y="87344"/>
                  <a:pt x="1529046" y="87440"/>
                  <a:pt x="1552763" y="89059"/>
                </a:cubicBezTo>
                <a:cubicBezTo>
                  <a:pt x="1618771" y="85820"/>
                  <a:pt x="1684779" y="86201"/>
                  <a:pt x="1750692" y="88773"/>
                </a:cubicBezTo>
                <a:cubicBezTo>
                  <a:pt x="1824702" y="88869"/>
                  <a:pt x="1894901" y="70295"/>
                  <a:pt x="1963576" y="44386"/>
                </a:cubicBezTo>
                <a:cubicBezTo>
                  <a:pt x="2002153" y="32957"/>
                  <a:pt x="2034823" y="4858"/>
                  <a:pt x="2077210" y="4191"/>
                </a:cubicBezTo>
                <a:cubicBezTo>
                  <a:pt x="2366960" y="-1429"/>
                  <a:pt x="2656710" y="-1333"/>
                  <a:pt x="2946366" y="4096"/>
                </a:cubicBezTo>
                <a:cubicBezTo>
                  <a:pt x="2995134" y="5048"/>
                  <a:pt x="3031519" y="39529"/>
                  <a:pt x="3076001" y="52102"/>
                </a:cubicBezTo>
                <a:cubicBezTo>
                  <a:pt x="3184491" y="93060"/>
                  <a:pt x="3298029" y="87916"/>
                  <a:pt x="3410900" y="88964"/>
                </a:cubicBezTo>
                <a:cubicBezTo>
                  <a:pt x="3480147" y="85820"/>
                  <a:pt x="3549394" y="85820"/>
                  <a:pt x="3618545" y="88869"/>
                </a:cubicBezTo>
                <a:cubicBezTo>
                  <a:pt x="3693412" y="92393"/>
                  <a:pt x="3765516" y="77724"/>
                  <a:pt x="3836191" y="54388"/>
                </a:cubicBezTo>
                <a:cubicBezTo>
                  <a:pt x="3865528" y="47625"/>
                  <a:pt x="3892674" y="35433"/>
                  <a:pt x="3919916" y="22955"/>
                </a:cubicBezTo>
                <a:cubicBezTo>
                  <a:pt x="3935061" y="16193"/>
                  <a:pt x="3950491" y="4667"/>
                  <a:pt x="3968208" y="17717"/>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4" name="Freeform: Shape 343"/>
          <p:cNvSpPr/>
          <p:nvPr/>
        </p:nvSpPr>
        <p:spPr>
          <a:xfrm>
            <a:off x="1583089" y="53578"/>
            <a:ext cx="2000892" cy="192809"/>
          </a:xfrm>
          <a:custGeom>
            <a:avLst/>
            <a:gdLst>
              <a:gd name="connsiteX0" fmla="*/ 1580864 w 2667856"/>
              <a:gd name="connsiteY0" fmla="*/ 247650 h 257079"/>
              <a:gd name="connsiteX1" fmla="*/ 0 w 2667856"/>
              <a:gd name="connsiteY1" fmla="*/ 257080 h 257079"/>
              <a:gd name="connsiteX2" fmla="*/ 0 w 2667856"/>
              <a:gd name="connsiteY2" fmla="*/ 0 h 257079"/>
              <a:gd name="connsiteX3" fmla="*/ 2667286 w 2667856"/>
              <a:gd name="connsiteY3" fmla="*/ 29147 h 257079"/>
              <a:gd name="connsiteX4" fmla="*/ 2573274 w 2667856"/>
              <a:gd name="connsiteY4" fmla="*/ 151067 h 257079"/>
              <a:gd name="connsiteX5" fmla="*/ 2480310 w 2667856"/>
              <a:gd name="connsiteY5" fmla="*/ 166592 h 257079"/>
              <a:gd name="connsiteX6" fmla="*/ 2327339 w 2667856"/>
              <a:gd name="connsiteY6" fmla="*/ 194405 h 257079"/>
              <a:gd name="connsiteX7" fmla="*/ 2023491 w 2667856"/>
              <a:gd name="connsiteY7" fmla="*/ 196691 h 257079"/>
              <a:gd name="connsiteX8" fmla="*/ 1639443 w 2667856"/>
              <a:gd name="connsiteY8" fmla="*/ 249174 h 257079"/>
              <a:gd name="connsiteX9" fmla="*/ 1580864 w 2667856"/>
              <a:gd name="connsiteY9" fmla="*/ 247650 h 25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7856" h="257079">
                <a:moveTo>
                  <a:pt x="1580864" y="247650"/>
                </a:moveTo>
                <a:cubicBezTo>
                  <a:pt x="1053846" y="243840"/>
                  <a:pt x="526923" y="251460"/>
                  <a:pt x="0" y="257080"/>
                </a:cubicBezTo>
                <a:cubicBezTo>
                  <a:pt x="0" y="171450"/>
                  <a:pt x="0" y="85725"/>
                  <a:pt x="0" y="0"/>
                </a:cubicBezTo>
                <a:cubicBezTo>
                  <a:pt x="889159" y="4667"/>
                  <a:pt x="1778032" y="28004"/>
                  <a:pt x="2667286" y="29147"/>
                </a:cubicBezTo>
                <a:cubicBezTo>
                  <a:pt x="2673191" y="80867"/>
                  <a:pt x="2632710" y="134303"/>
                  <a:pt x="2573274" y="151067"/>
                </a:cubicBezTo>
                <a:cubicBezTo>
                  <a:pt x="2542985" y="159544"/>
                  <a:pt x="2511743" y="164497"/>
                  <a:pt x="2480310" y="166592"/>
                </a:cubicBezTo>
                <a:cubicBezTo>
                  <a:pt x="2428208" y="170117"/>
                  <a:pt x="2378488" y="185928"/>
                  <a:pt x="2327339" y="194405"/>
                </a:cubicBezTo>
                <a:cubicBezTo>
                  <a:pt x="2226088" y="199930"/>
                  <a:pt x="2124742" y="197168"/>
                  <a:pt x="2023491" y="196691"/>
                </a:cubicBezTo>
                <a:cubicBezTo>
                  <a:pt x="1892808" y="196120"/>
                  <a:pt x="1764506" y="209836"/>
                  <a:pt x="1639443" y="249174"/>
                </a:cubicBezTo>
                <a:cubicBezTo>
                  <a:pt x="1620203" y="255270"/>
                  <a:pt x="1599914" y="263652"/>
                  <a:pt x="1580864" y="24765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6" name="Freeform: Shape 345"/>
          <p:cNvSpPr/>
          <p:nvPr/>
        </p:nvSpPr>
        <p:spPr>
          <a:xfrm>
            <a:off x="4069155" y="4111921"/>
            <a:ext cx="5128791" cy="104267"/>
          </a:xfrm>
          <a:custGeom>
            <a:avLst/>
            <a:gdLst>
              <a:gd name="connsiteX0" fmla="*/ 1248633 w 1248632"/>
              <a:gd name="connsiteY0" fmla="*/ 98024 h 107644"/>
              <a:gd name="connsiteX1" fmla="*/ 86010 w 1248632"/>
              <a:gd name="connsiteY1" fmla="*/ 107644 h 107644"/>
              <a:gd name="connsiteX2" fmla="*/ 0 w 1248632"/>
              <a:gd name="connsiteY2" fmla="*/ 3441 h 107644"/>
              <a:gd name="connsiteX3" fmla="*/ 641413 w 1248632"/>
              <a:gd name="connsiteY3" fmla="*/ 5155 h 107644"/>
              <a:gd name="connsiteX4" fmla="*/ 1248633 w 1248632"/>
              <a:gd name="connsiteY4" fmla="*/ 12299 h 107644"/>
              <a:gd name="connsiteX5" fmla="*/ 1248633 w 1248632"/>
              <a:gd name="connsiteY5" fmla="*/ 98024 h 10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632" h="107644">
                <a:moveTo>
                  <a:pt x="1248633" y="98024"/>
                </a:moveTo>
                <a:cubicBezTo>
                  <a:pt x="861060" y="102977"/>
                  <a:pt x="473393" y="87166"/>
                  <a:pt x="86010" y="107644"/>
                </a:cubicBezTo>
                <a:cubicBezTo>
                  <a:pt x="38385" y="88594"/>
                  <a:pt x="16193" y="48494"/>
                  <a:pt x="0" y="3441"/>
                </a:cubicBezTo>
                <a:cubicBezTo>
                  <a:pt x="213836" y="3251"/>
                  <a:pt x="428149" y="-5227"/>
                  <a:pt x="641413" y="5155"/>
                </a:cubicBezTo>
                <a:cubicBezTo>
                  <a:pt x="844011" y="14966"/>
                  <a:pt x="1046322" y="6965"/>
                  <a:pt x="1248633" y="12299"/>
                </a:cubicBezTo>
                <a:cubicBezTo>
                  <a:pt x="1248633" y="40874"/>
                  <a:pt x="1248633" y="69449"/>
                  <a:pt x="1248633" y="98024"/>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7" name="Freeform: Shape 336"/>
          <p:cNvSpPr/>
          <p:nvPr/>
        </p:nvSpPr>
        <p:spPr>
          <a:xfrm>
            <a:off x="2189309" y="4898721"/>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pic>
        <p:nvPicPr>
          <p:cNvPr id="332" name="Graphic 331"/>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276" y="-257306"/>
            <a:ext cx="4218042" cy="5426765"/>
          </a:xfrm>
          <a:prstGeom prst="rect">
            <a:avLst/>
          </a:prstGeom>
          <a:effectLst>
            <a:outerShdw blurRad="266700" dist="38100" dir="9000000" sx="103000" sy="103000" algn="l" rotWithShape="0">
              <a:prstClr val="black">
                <a:alpha val="40000"/>
              </a:prstClr>
            </a:outerShdw>
          </a:effectLst>
        </p:spPr>
      </p:pic>
      <p:grpSp>
        <p:nvGrpSpPr>
          <p:cNvPr id="7" name="Graphic 4"/>
          <p:cNvGrpSpPr/>
          <p:nvPr/>
        </p:nvGrpSpPr>
        <p:grpSpPr>
          <a:xfrm>
            <a:off x="1813169" y="4737486"/>
            <a:ext cx="627123" cy="218068"/>
            <a:chOff x="5954855" y="5383465"/>
            <a:chExt cx="836164" cy="290757"/>
          </a:xfrm>
        </p:grpSpPr>
        <p:sp>
          <p:nvSpPr>
            <p:cNvPr id="8" name="Freeform: Shape 7"/>
            <p:cNvSpPr/>
            <p:nvPr/>
          </p:nvSpPr>
          <p:spPr>
            <a:xfrm>
              <a:off x="5954855" y="5383465"/>
              <a:ext cx="836164" cy="290757"/>
            </a:xfrm>
            <a:custGeom>
              <a:avLst/>
              <a:gdLst>
                <a:gd name="connsiteX0" fmla="*/ 417407 w 836164"/>
                <a:gd name="connsiteY0" fmla="*/ 290148 h 290757"/>
                <a:gd name="connsiteX1" fmla="*/ 85897 w 836164"/>
                <a:gd name="connsiteY1" fmla="*/ 247523 h 290757"/>
                <a:gd name="connsiteX2" fmla="*/ 645 w 836164"/>
                <a:gd name="connsiteY2" fmla="*/ 126820 h 290757"/>
                <a:gd name="connsiteX3" fmla="*/ 43060 w 836164"/>
                <a:gd name="connsiteY3" fmla="*/ 62248 h 290757"/>
                <a:gd name="connsiteX4" fmla="*/ 244266 w 836164"/>
                <a:gd name="connsiteY4" fmla="*/ 8438 h 290757"/>
                <a:gd name="connsiteX5" fmla="*/ 755353 w 836164"/>
                <a:gd name="connsiteY5" fmla="*/ 45894 h 290757"/>
                <a:gd name="connsiteX6" fmla="*/ 836068 w 836164"/>
                <a:gd name="connsiteY6" fmla="*/ 152036 h 290757"/>
                <a:gd name="connsiteX7" fmla="*/ 754298 w 836164"/>
                <a:gd name="connsiteY7" fmla="*/ 247733 h 290757"/>
                <a:gd name="connsiteX8" fmla="*/ 417407 w 836164"/>
                <a:gd name="connsiteY8" fmla="*/ 290148 h 2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164" h="290757">
                  <a:moveTo>
                    <a:pt x="417407" y="290148"/>
                  </a:moveTo>
                  <a:cubicBezTo>
                    <a:pt x="304723" y="293103"/>
                    <a:pt x="193516" y="283396"/>
                    <a:pt x="85897" y="247523"/>
                  </a:cubicBezTo>
                  <a:cubicBezTo>
                    <a:pt x="14572" y="223783"/>
                    <a:pt x="-3892" y="195612"/>
                    <a:pt x="645" y="126820"/>
                  </a:cubicBezTo>
                  <a:cubicBezTo>
                    <a:pt x="2650" y="96960"/>
                    <a:pt x="16049" y="78074"/>
                    <a:pt x="43060" y="62248"/>
                  </a:cubicBezTo>
                  <a:cubicBezTo>
                    <a:pt x="105732" y="25531"/>
                    <a:pt x="176529" y="12975"/>
                    <a:pt x="244266" y="8438"/>
                  </a:cubicBezTo>
                  <a:cubicBezTo>
                    <a:pt x="415508" y="-2957"/>
                    <a:pt x="588016" y="-12031"/>
                    <a:pt x="755353" y="45894"/>
                  </a:cubicBezTo>
                  <a:cubicBezTo>
                    <a:pt x="808636" y="64358"/>
                    <a:pt x="838073" y="88731"/>
                    <a:pt x="836068" y="152036"/>
                  </a:cubicBezTo>
                  <a:cubicBezTo>
                    <a:pt x="834169" y="211755"/>
                    <a:pt x="800089" y="233490"/>
                    <a:pt x="754298" y="247733"/>
                  </a:cubicBezTo>
                  <a:cubicBezTo>
                    <a:pt x="644674" y="281707"/>
                    <a:pt x="531885" y="293736"/>
                    <a:pt x="417407" y="2901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 name="Freeform: Shape 8"/>
            <p:cNvSpPr/>
            <p:nvPr/>
          </p:nvSpPr>
          <p:spPr>
            <a:xfrm>
              <a:off x="5976788" y="5397487"/>
              <a:ext cx="789983" cy="229730"/>
            </a:xfrm>
            <a:custGeom>
              <a:avLst/>
              <a:gdLst>
                <a:gd name="connsiteX0" fmla="*/ 1290 w 789983"/>
                <a:gd name="connsiteY0" fmla="*/ 129364 h 229730"/>
                <a:gd name="connsiteX1" fmla="*/ 49825 w 789983"/>
                <a:gd name="connsiteY1" fmla="*/ 53608 h 229730"/>
                <a:gd name="connsiteX2" fmla="*/ 289014 w 789983"/>
                <a:gd name="connsiteY2" fmla="*/ 4124 h 229730"/>
                <a:gd name="connsiteX3" fmla="*/ 695331 w 789983"/>
                <a:gd name="connsiteY3" fmla="*/ 34933 h 229730"/>
                <a:gd name="connsiteX4" fmla="*/ 789867 w 789983"/>
                <a:gd name="connsiteY4" fmla="*/ 140231 h 229730"/>
                <a:gd name="connsiteX5" fmla="*/ 660513 w 789983"/>
                <a:gd name="connsiteY5" fmla="*/ 205014 h 229730"/>
                <a:gd name="connsiteX6" fmla="*/ 541287 w 789983"/>
                <a:gd name="connsiteY6" fmla="*/ 225377 h 229730"/>
                <a:gd name="connsiteX7" fmla="*/ 401593 w 789983"/>
                <a:gd name="connsiteY7" fmla="*/ 228859 h 229730"/>
                <a:gd name="connsiteX8" fmla="*/ 289964 w 789983"/>
                <a:gd name="connsiteY8" fmla="*/ 227698 h 229730"/>
                <a:gd name="connsiteX9" fmla="*/ 141723 w 789983"/>
                <a:gd name="connsiteY9" fmla="*/ 206596 h 229730"/>
                <a:gd name="connsiteX10" fmla="*/ 1290 w 789983"/>
                <a:gd name="connsiteY10" fmla="*/ 129364 h 22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983" h="229730">
                  <a:moveTo>
                    <a:pt x="1290" y="129364"/>
                  </a:moveTo>
                  <a:cubicBezTo>
                    <a:pt x="-5568" y="89270"/>
                    <a:pt x="15534" y="69540"/>
                    <a:pt x="49825" y="53608"/>
                  </a:cubicBezTo>
                  <a:cubicBezTo>
                    <a:pt x="126002" y="18262"/>
                    <a:pt x="208300" y="9821"/>
                    <a:pt x="289014" y="4124"/>
                  </a:cubicBezTo>
                  <a:cubicBezTo>
                    <a:pt x="425121" y="-5583"/>
                    <a:pt x="561756" y="748"/>
                    <a:pt x="695331" y="34933"/>
                  </a:cubicBezTo>
                  <a:cubicBezTo>
                    <a:pt x="770876" y="54241"/>
                    <a:pt x="791766" y="77769"/>
                    <a:pt x="789867" y="140231"/>
                  </a:cubicBezTo>
                  <a:cubicBezTo>
                    <a:pt x="759059" y="186339"/>
                    <a:pt x="705987" y="187921"/>
                    <a:pt x="660513" y="205014"/>
                  </a:cubicBezTo>
                  <a:cubicBezTo>
                    <a:pt x="621369" y="215459"/>
                    <a:pt x="580537" y="215565"/>
                    <a:pt x="541287" y="225377"/>
                  </a:cubicBezTo>
                  <a:cubicBezTo>
                    <a:pt x="494863" y="233396"/>
                    <a:pt x="448122" y="226854"/>
                    <a:pt x="401593" y="228859"/>
                  </a:cubicBezTo>
                  <a:cubicBezTo>
                    <a:pt x="364348" y="230758"/>
                    <a:pt x="327103" y="229175"/>
                    <a:pt x="289964" y="227698"/>
                  </a:cubicBezTo>
                  <a:cubicBezTo>
                    <a:pt x="240375" y="221895"/>
                    <a:pt x="190680" y="217042"/>
                    <a:pt x="141723" y="206596"/>
                  </a:cubicBezTo>
                  <a:cubicBezTo>
                    <a:pt x="89707" y="190348"/>
                    <a:pt x="29039" y="189820"/>
                    <a:pt x="1290" y="129364"/>
                  </a:cubicBezTo>
                  <a:close/>
                </a:path>
              </a:pathLst>
            </a:custGeom>
            <a:solidFill>
              <a:srgbClr val="4D3C4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 name="Freeform: Shape 9"/>
            <p:cNvSpPr/>
            <p:nvPr/>
          </p:nvSpPr>
          <p:spPr>
            <a:xfrm>
              <a:off x="5975793" y="5526850"/>
              <a:ext cx="233003" cy="124395"/>
            </a:xfrm>
            <a:custGeom>
              <a:avLst/>
              <a:gdLst>
                <a:gd name="connsiteX0" fmla="*/ 2286 w 233003"/>
                <a:gd name="connsiteY0" fmla="*/ 0 h 124395"/>
                <a:gd name="connsiteX1" fmla="*/ 138182 w 233003"/>
                <a:gd name="connsiteY1" fmla="*/ 62778 h 124395"/>
                <a:gd name="connsiteX2" fmla="*/ 199377 w 233003"/>
                <a:gd name="connsiteY2" fmla="*/ 86412 h 124395"/>
                <a:gd name="connsiteX3" fmla="*/ 232718 w 233003"/>
                <a:gd name="connsiteY3" fmla="*/ 124395 h 124395"/>
                <a:gd name="connsiteX4" fmla="*/ 57889 w 233003"/>
                <a:gd name="connsiteY4" fmla="*/ 84091 h 124395"/>
                <a:gd name="connsiteX5" fmla="*/ 2286 w 233003"/>
                <a:gd name="connsiteY5" fmla="*/ 0 h 1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003" h="124395">
                  <a:moveTo>
                    <a:pt x="2286" y="0"/>
                  </a:moveTo>
                  <a:cubicBezTo>
                    <a:pt x="40058" y="37139"/>
                    <a:pt x="89331" y="49484"/>
                    <a:pt x="138182" y="62778"/>
                  </a:cubicBezTo>
                  <a:cubicBezTo>
                    <a:pt x="158334" y="71324"/>
                    <a:pt x="178486" y="79449"/>
                    <a:pt x="199377" y="86412"/>
                  </a:cubicBezTo>
                  <a:cubicBezTo>
                    <a:pt x="216575" y="92109"/>
                    <a:pt x="235567" y="99495"/>
                    <a:pt x="232718" y="124395"/>
                  </a:cubicBezTo>
                  <a:cubicBezTo>
                    <a:pt x="173527" y="115216"/>
                    <a:pt x="114970" y="103926"/>
                    <a:pt x="57889" y="84091"/>
                  </a:cubicBezTo>
                  <a:cubicBezTo>
                    <a:pt x="16002" y="69425"/>
                    <a:pt x="-7738" y="46951"/>
                    <a:pt x="2286" y="0"/>
                  </a:cubicBezTo>
                  <a:close/>
                </a:path>
              </a:pathLst>
            </a:custGeom>
            <a:solidFill>
              <a:srgbClr val="5C4B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 name="Freeform: Shape 10"/>
            <p:cNvSpPr/>
            <p:nvPr/>
          </p:nvSpPr>
          <p:spPr>
            <a:xfrm>
              <a:off x="6258025" y="5610730"/>
              <a:ext cx="162937" cy="53828"/>
            </a:xfrm>
            <a:custGeom>
              <a:avLst/>
              <a:gdLst>
                <a:gd name="connsiteX0" fmla="*/ 3557 w 162937"/>
                <a:gd name="connsiteY0" fmla="*/ 0 h 53828"/>
                <a:gd name="connsiteX1" fmla="*/ 119723 w 162937"/>
                <a:gd name="connsiteY1" fmla="*/ 106 h 53828"/>
                <a:gd name="connsiteX2" fmla="*/ 162138 w 162937"/>
                <a:gd name="connsiteY2" fmla="*/ 42942 h 53828"/>
                <a:gd name="connsiteX3" fmla="*/ 34788 w 162937"/>
                <a:gd name="connsiteY3" fmla="*/ 40199 h 53828"/>
                <a:gd name="connsiteX4" fmla="*/ 3557 w 162937"/>
                <a:gd name="connsiteY4" fmla="*/ 0 h 5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7" h="53828">
                  <a:moveTo>
                    <a:pt x="3557" y="0"/>
                  </a:moveTo>
                  <a:cubicBezTo>
                    <a:pt x="42279" y="0"/>
                    <a:pt x="81001" y="106"/>
                    <a:pt x="119723" y="106"/>
                  </a:cubicBezTo>
                  <a:cubicBezTo>
                    <a:pt x="134494" y="13822"/>
                    <a:pt x="168574" y="8335"/>
                    <a:pt x="162138" y="42942"/>
                  </a:cubicBezTo>
                  <a:cubicBezTo>
                    <a:pt x="119195" y="66155"/>
                    <a:pt x="77097" y="45897"/>
                    <a:pt x="34788" y="40199"/>
                  </a:cubicBezTo>
                  <a:cubicBezTo>
                    <a:pt x="21072" y="29437"/>
                    <a:pt x="-10581" y="32391"/>
                    <a:pt x="3557" y="0"/>
                  </a:cubicBezTo>
                  <a:close/>
                </a:path>
              </a:pathLst>
            </a:custGeom>
            <a:solidFill>
              <a:srgbClr val="65545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 name="Freeform: Shape 11"/>
            <p:cNvSpPr/>
            <p:nvPr/>
          </p:nvSpPr>
          <p:spPr>
            <a:xfrm>
              <a:off x="6377748" y="5610203"/>
              <a:ext cx="180104" cy="43742"/>
            </a:xfrm>
            <a:custGeom>
              <a:avLst/>
              <a:gdLst>
                <a:gd name="connsiteX0" fmla="*/ 42415 w 180104"/>
                <a:gd name="connsiteY0" fmla="*/ 43575 h 43742"/>
                <a:gd name="connsiteX1" fmla="*/ 0 w 180104"/>
                <a:gd name="connsiteY1" fmla="*/ 739 h 43742"/>
                <a:gd name="connsiteX2" fmla="*/ 147186 w 180104"/>
                <a:gd name="connsiteY2" fmla="*/ 0 h 43742"/>
                <a:gd name="connsiteX3" fmla="*/ 180104 w 180104"/>
                <a:gd name="connsiteY3" fmla="*/ 32602 h 43742"/>
                <a:gd name="connsiteX4" fmla="*/ 42415 w 180104"/>
                <a:gd name="connsiteY4" fmla="*/ 43575 h 4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04" h="43742">
                  <a:moveTo>
                    <a:pt x="42415" y="43575"/>
                  </a:moveTo>
                  <a:cubicBezTo>
                    <a:pt x="36084" y="21629"/>
                    <a:pt x="7069" y="21946"/>
                    <a:pt x="0" y="739"/>
                  </a:cubicBezTo>
                  <a:cubicBezTo>
                    <a:pt x="49062" y="527"/>
                    <a:pt x="98124" y="211"/>
                    <a:pt x="147186" y="0"/>
                  </a:cubicBezTo>
                  <a:cubicBezTo>
                    <a:pt x="164806" y="4115"/>
                    <a:pt x="176095" y="14666"/>
                    <a:pt x="180104" y="32602"/>
                  </a:cubicBezTo>
                  <a:cubicBezTo>
                    <a:pt x="135685" y="54865"/>
                    <a:pt x="87995" y="35451"/>
                    <a:pt x="42415" y="43575"/>
                  </a:cubicBezTo>
                  <a:close/>
                </a:path>
              </a:pathLst>
            </a:custGeom>
            <a:solidFill>
              <a:srgbClr val="6B5A6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 name="Freeform: Shape 12"/>
            <p:cNvSpPr/>
            <p:nvPr/>
          </p:nvSpPr>
          <p:spPr>
            <a:xfrm>
              <a:off x="6524934" y="5590261"/>
              <a:ext cx="140039" cy="52438"/>
            </a:xfrm>
            <a:custGeom>
              <a:avLst/>
              <a:gdLst>
                <a:gd name="connsiteX0" fmla="*/ 32919 w 140039"/>
                <a:gd name="connsiteY0" fmla="*/ 52438 h 52438"/>
                <a:gd name="connsiteX1" fmla="*/ 0 w 140039"/>
                <a:gd name="connsiteY1" fmla="*/ 19836 h 52438"/>
                <a:gd name="connsiteX2" fmla="*/ 116799 w 140039"/>
                <a:gd name="connsiteY2" fmla="*/ 0 h 52438"/>
                <a:gd name="connsiteX3" fmla="*/ 137901 w 140039"/>
                <a:gd name="connsiteY3" fmla="*/ 31864 h 52438"/>
                <a:gd name="connsiteX4" fmla="*/ 32919 w 140039"/>
                <a:gd name="connsiteY4" fmla="*/ 52438 h 5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39" h="52438">
                  <a:moveTo>
                    <a:pt x="32919" y="52438"/>
                  </a:moveTo>
                  <a:cubicBezTo>
                    <a:pt x="18148" y="45369"/>
                    <a:pt x="7175" y="34502"/>
                    <a:pt x="0" y="19836"/>
                  </a:cubicBezTo>
                  <a:cubicBezTo>
                    <a:pt x="37561" y="5381"/>
                    <a:pt x="77233" y="2849"/>
                    <a:pt x="116799" y="0"/>
                  </a:cubicBezTo>
                  <a:cubicBezTo>
                    <a:pt x="130199" y="6436"/>
                    <a:pt x="145814" y="11290"/>
                    <a:pt x="137901" y="31864"/>
                  </a:cubicBezTo>
                  <a:cubicBezTo>
                    <a:pt x="105298" y="51066"/>
                    <a:pt x="69214" y="52016"/>
                    <a:pt x="32919" y="52438"/>
                  </a:cubicBezTo>
                  <a:close/>
                </a:path>
              </a:pathLst>
            </a:custGeom>
            <a:solidFill>
              <a:srgbClr val="72616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p:cNvSpPr/>
            <p:nvPr/>
          </p:nvSpPr>
          <p:spPr>
            <a:xfrm>
              <a:off x="6641627" y="5537718"/>
              <a:ext cx="124923" cy="84407"/>
            </a:xfrm>
            <a:custGeom>
              <a:avLst/>
              <a:gdLst>
                <a:gd name="connsiteX0" fmla="*/ 21102 w 124923"/>
                <a:gd name="connsiteY0" fmla="*/ 84407 h 84407"/>
                <a:gd name="connsiteX1" fmla="*/ 0 w 124923"/>
                <a:gd name="connsiteY1" fmla="*/ 52543 h 84407"/>
                <a:gd name="connsiteX2" fmla="*/ 124923 w 124923"/>
                <a:gd name="connsiteY2" fmla="*/ 0 h 84407"/>
                <a:gd name="connsiteX3" fmla="*/ 21102 w 124923"/>
                <a:gd name="connsiteY3" fmla="*/ 84407 h 84407"/>
              </a:gdLst>
              <a:ahLst/>
              <a:cxnLst>
                <a:cxn ang="0">
                  <a:pos x="connsiteX0" y="connsiteY0"/>
                </a:cxn>
                <a:cxn ang="0">
                  <a:pos x="connsiteX1" y="connsiteY1"/>
                </a:cxn>
                <a:cxn ang="0">
                  <a:pos x="connsiteX2" y="connsiteY2"/>
                </a:cxn>
                <a:cxn ang="0">
                  <a:pos x="connsiteX3" y="connsiteY3"/>
                </a:cxn>
              </a:cxnLst>
              <a:rect l="l" t="t" r="r" b="b"/>
              <a:pathLst>
                <a:path w="124923" h="84407">
                  <a:moveTo>
                    <a:pt x="21102" y="84407"/>
                  </a:moveTo>
                  <a:cubicBezTo>
                    <a:pt x="14033" y="73751"/>
                    <a:pt x="7069" y="63200"/>
                    <a:pt x="0" y="52543"/>
                  </a:cubicBezTo>
                  <a:cubicBezTo>
                    <a:pt x="41676" y="35029"/>
                    <a:pt x="83352" y="17515"/>
                    <a:pt x="124923" y="0"/>
                  </a:cubicBezTo>
                  <a:cubicBezTo>
                    <a:pt x="123868" y="54337"/>
                    <a:pt x="95381" y="77549"/>
                    <a:pt x="21102" y="84407"/>
                  </a:cubicBezTo>
                  <a:close/>
                </a:path>
              </a:pathLst>
            </a:custGeom>
            <a:solidFill>
              <a:srgbClr val="7B697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 name="Freeform: Shape 14"/>
            <p:cNvSpPr/>
            <p:nvPr/>
          </p:nvSpPr>
          <p:spPr>
            <a:xfrm>
              <a:off x="6113975" y="5589628"/>
              <a:ext cx="178838" cy="61512"/>
            </a:xfrm>
            <a:custGeom>
              <a:avLst/>
              <a:gdLst>
                <a:gd name="connsiteX0" fmla="*/ 147607 w 178838"/>
                <a:gd name="connsiteY0" fmla="*/ 21102 h 61512"/>
                <a:gd name="connsiteX1" fmla="*/ 178838 w 178838"/>
                <a:gd name="connsiteY1" fmla="*/ 61407 h 61512"/>
                <a:gd name="connsiteX2" fmla="*/ 94431 w 178838"/>
                <a:gd name="connsiteY2" fmla="*/ 61512 h 61512"/>
                <a:gd name="connsiteX3" fmla="*/ 0 w 178838"/>
                <a:gd name="connsiteY3" fmla="*/ 0 h 61512"/>
                <a:gd name="connsiteX4" fmla="*/ 147607 w 178838"/>
                <a:gd name="connsiteY4" fmla="*/ 21102 h 6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38" h="61512">
                  <a:moveTo>
                    <a:pt x="147607" y="21102"/>
                  </a:moveTo>
                  <a:cubicBezTo>
                    <a:pt x="146764" y="43259"/>
                    <a:pt x="173141" y="44314"/>
                    <a:pt x="178838" y="61407"/>
                  </a:cubicBezTo>
                  <a:cubicBezTo>
                    <a:pt x="150667" y="61407"/>
                    <a:pt x="122602" y="61407"/>
                    <a:pt x="94431" y="61512"/>
                  </a:cubicBezTo>
                  <a:cubicBezTo>
                    <a:pt x="71324" y="28171"/>
                    <a:pt x="26061" y="28699"/>
                    <a:pt x="0" y="0"/>
                  </a:cubicBezTo>
                  <a:cubicBezTo>
                    <a:pt x="49167" y="6964"/>
                    <a:pt x="98335" y="14033"/>
                    <a:pt x="147607" y="21102"/>
                  </a:cubicBezTo>
                  <a:close/>
                </a:path>
              </a:pathLst>
            </a:custGeom>
            <a:solidFill>
              <a:srgbClr val="604F5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 name="Freeform: Shape 15"/>
            <p:cNvSpPr/>
            <p:nvPr/>
          </p:nvSpPr>
          <p:spPr>
            <a:xfrm>
              <a:off x="6097707" y="5428948"/>
              <a:ext cx="553346" cy="150920"/>
            </a:xfrm>
            <a:custGeom>
              <a:avLst/>
              <a:gdLst>
                <a:gd name="connsiteX0" fmla="*/ 277720 w 553346"/>
                <a:gd name="connsiteY0" fmla="*/ 148758 h 150920"/>
                <a:gd name="connsiteX1" fmla="*/ 60159 w 553346"/>
                <a:gd name="connsiteY1" fmla="*/ 126918 h 150920"/>
                <a:gd name="connsiteX2" fmla="*/ 19 w 553346"/>
                <a:gd name="connsiteY2" fmla="*/ 77539 h 150920"/>
                <a:gd name="connsiteX3" fmla="*/ 60265 w 553346"/>
                <a:gd name="connsiteY3" fmla="*/ 28055 h 150920"/>
                <a:gd name="connsiteX4" fmla="*/ 504354 w 553346"/>
                <a:gd name="connsiteY4" fmla="*/ 33436 h 150920"/>
                <a:gd name="connsiteX5" fmla="*/ 553205 w 553346"/>
                <a:gd name="connsiteY5" fmla="*/ 73530 h 150920"/>
                <a:gd name="connsiteX6" fmla="*/ 504987 w 553346"/>
                <a:gd name="connsiteY6" fmla="*/ 120587 h 150920"/>
                <a:gd name="connsiteX7" fmla="*/ 277720 w 553346"/>
                <a:gd name="connsiteY7" fmla="*/ 148758 h 15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346" h="150920">
                  <a:moveTo>
                    <a:pt x="277720" y="148758"/>
                  </a:moveTo>
                  <a:cubicBezTo>
                    <a:pt x="203863" y="155511"/>
                    <a:pt x="131378" y="145276"/>
                    <a:pt x="60159" y="126918"/>
                  </a:cubicBezTo>
                  <a:cubicBezTo>
                    <a:pt x="33888" y="120165"/>
                    <a:pt x="-931" y="110986"/>
                    <a:pt x="19" y="77539"/>
                  </a:cubicBezTo>
                  <a:cubicBezTo>
                    <a:pt x="863" y="46308"/>
                    <a:pt x="32516" y="34913"/>
                    <a:pt x="60265" y="28055"/>
                  </a:cubicBezTo>
                  <a:cubicBezTo>
                    <a:pt x="208717" y="-8345"/>
                    <a:pt x="356852" y="-12144"/>
                    <a:pt x="504354" y="33436"/>
                  </a:cubicBezTo>
                  <a:cubicBezTo>
                    <a:pt x="525667" y="39978"/>
                    <a:pt x="551095" y="44409"/>
                    <a:pt x="553205" y="73530"/>
                  </a:cubicBezTo>
                  <a:cubicBezTo>
                    <a:pt x="555631" y="106660"/>
                    <a:pt x="526511" y="112990"/>
                    <a:pt x="504987" y="120587"/>
                  </a:cubicBezTo>
                  <a:cubicBezTo>
                    <a:pt x="431552" y="146542"/>
                    <a:pt x="355480" y="155511"/>
                    <a:pt x="277720" y="148758"/>
                  </a:cubicBezTo>
                  <a:close/>
                </a:path>
              </a:pathLst>
            </a:custGeom>
            <a:solidFill>
              <a:srgbClr val="33272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2" name="Graphic 4"/>
          <p:cNvGrpSpPr/>
          <p:nvPr/>
        </p:nvGrpSpPr>
        <p:grpSpPr>
          <a:xfrm>
            <a:off x="841966" y="4000177"/>
            <a:ext cx="868327" cy="903578"/>
            <a:chOff x="6103880" y="702968"/>
            <a:chExt cx="930810" cy="857847"/>
          </a:xfrm>
        </p:grpSpPr>
        <p:sp>
          <p:nvSpPr>
            <p:cNvPr id="83" name="Freeform: Shape 82"/>
            <p:cNvSpPr/>
            <p:nvPr/>
          </p:nvSpPr>
          <p:spPr>
            <a:xfrm>
              <a:off x="6103880" y="702968"/>
              <a:ext cx="822095" cy="857847"/>
            </a:xfrm>
            <a:custGeom>
              <a:avLst/>
              <a:gdLst>
                <a:gd name="connsiteX0" fmla="*/ 739481 w 822095"/>
                <a:gd name="connsiteY0" fmla="*/ 436486 h 857847"/>
                <a:gd name="connsiteX1" fmla="*/ 759317 w 822095"/>
                <a:gd name="connsiteY1" fmla="*/ 424142 h 857847"/>
                <a:gd name="connsiteX2" fmla="*/ 813338 w 822095"/>
                <a:gd name="connsiteY2" fmla="*/ 478268 h 857847"/>
                <a:gd name="connsiteX3" fmla="*/ 813232 w 822095"/>
                <a:gd name="connsiteY3" fmla="*/ 486287 h 857847"/>
                <a:gd name="connsiteX4" fmla="*/ 822095 w 822095"/>
                <a:gd name="connsiteY4" fmla="*/ 519522 h 857847"/>
                <a:gd name="connsiteX5" fmla="*/ 698333 w 822095"/>
                <a:gd name="connsiteY5" fmla="*/ 583355 h 857847"/>
                <a:gd name="connsiteX6" fmla="*/ 662987 w 822095"/>
                <a:gd name="connsiteY6" fmla="*/ 607200 h 857847"/>
                <a:gd name="connsiteX7" fmla="*/ 688204 w 822095"/>
                <a:gd name="connsiteY7" fmla="*/ 735605 h 857847"/>
                <a:gd name="connsiteX8" fmla="*/ 705402 w 822095"/>
                <a:gd name="connsiteY8" fmla="*/ 796590 h 857847"/>
                <a:gd name="connsiteX9" fmla="*/ 653808 w 822095"/>
                <a:gd name="connsiteY9" fmla="*/ 824972 h 857847"/>
                <a:gd name="connsiteX10" fmla="*/ 616985 w 822095"/>
                <a:gd name="connsiteY10" fmla="*/ 825183 h 857847"/>
                <a:gd name="connsiteX11" fmla="*/ 525297 w 822095"/>
                <a:gd name="connsiteY11" fmla="*/ 750904 h 857847"/>
                <a:gd name="connsiteX12" fmla="*/ 503773 w 822095"/>
                <a:gd name="connsiteY12" fmla="*/ 699416 h 857847"/>
                <a:gd name="connsiteX13" fmla="*/ 490163 w 822095"/>
                <a:gd name="connsiteY13" fmla="*/ 703530 h 857847"/>
                <a:gd name="connsiteX14" fmla="*/ 498920 w 822095"/>
                <a:gd name="connsiteY14" fmla="*/ 767047 h 857847"/>
                <a:gd name="connsiteX15" fmla="*/ 448276 w 822095"/>
                <a:gd name="connsiteY15" fmla="*/ 857785 h 857847"/>
                <a:gd name="connsiteX16" fmla="*/ 372203 w 822095"/>
                <a:gd name="connsiteY16" fmla="*/ 844913 h 857847"/>
                <a:gd name="connsiteX17" fmla="*/ 338335 w 822095"/>
                <a:gd name="connsiteY17" fmla="*/ 799333 h 857847"/>
                <a:gd name="connsiteX18" fmla="*/ 338546 w 822095"/>
                <a:gd name="connsiteY18" fmla="*/ 730013 h 857847"/>
                <a:gd name="connsiteX19" fmla="*/ 223541 w 822095"/>
                <a:gd name="connsiteY19" fmla="*/ 729064 h 857847"/>
                <a:gd name="connsiteX20" fmla="*/ 154854 w 822095"/>
                <a:gd name="connsiteY20" fmla="*/ 539780 h 857847"/>
                <a:gd name="connsiteX21" fmla="*/ 223857 w 822095"/>
                <a:gd name="connsiteY21" fmla="*/ 544000 h 857847"/>
                <a:gd name="connsiteX22" fmla="*/ 257726 w 822095"/>
                <a:gd name="connsiteY22" fmla="*/ 581562 h 857847"/>
                <a:gd name="connsiteX23" fmla="*/ 213517 w 822095"/>
                <a:gd name="connsiteY23" fmla="*/ 494305 h 857847"/>
                <a:gd name="connsiteX24" fmla="*/ 209824 w 822095"/>
                <a:gd name="connsiteY24" fmla="*/ 490718 h 857847"/>
                <a:gd name="connsiteX25" fmla="*/ 101150 w 822095"/>
                <a:gd name="connsiteY25" fmla="*/ 468245 h 857847"/>
                <a:gd name="connsiteX26" fmla="*/ 32885 w 822095"/>
                <a:gd name="connsiteY26" fmla="*/ 400191 h 857847"/>
                <a:gd name="connsiteX27" fmla="*/ 43331 w 822095"/>
                <a:gd name="connsiteY27" fmla="*/ 371809 h 857847"/>
                <a:gd name="connsiteX28" fmla="*/ 30458 w 822095"/>
                <a:gd name="connsiteY28" fmla="*/ 299641 h 857847"/>
                <a:gd name="connsiteX29" fmla="*/ 2710 w 822095"/>
                <a:gd name="connsiteY29" fmla="*/ 231904 h 857847"/>
                <a:gd name="connsiteX30" fmla="*/ 62428 w 822095"/>
                <a:gd name="connsiteY30" fmla="*/ 214178 h 857847"/>
                <a:gd name="connsiteX31" fmla="*/ 160868 w 822095"/>
                <a:gd name="connsiteY31" fmla="*/ 155726 h 857847"/>
                <a:gd name="connsiteX32" fmla="*/ 377162 w 822095"/>
                <a:gd name="connsiteY32" fmla="*/ 3792 h 857847"/>
                <a:gd name="connsiteX33" fmla="*/ 502824 w 822095"/>
                <a:gd name="connsiteY33" fmla="*/ 6641 h 857847"/>
                <a:gd name="connsiteX34" fmla="*/ 641252 w 822095"/>
                <a:gd name="connsiteY34" fmla="*/ 124179 h 857847"/>
                <a:gd name="connsiteX35" fmla="*/ 702131 w 822095"/>
                <a:gd name="connsiteY35" fmla="*/ 234436 h 857847"/>
                <a:gd name="connsiteX36" fmla="*/ 626481 w 822095"/>
                <a:gd name="connsiteY36" fmla="*/ 398186 h 857847"/>
                <a:gd name="connsiteX37" fmla="*/ 708145 w 822095"/>
                <a:gd name="connsiteY37" fmla="*/ 447459 h 857847"/>
                <a:gd name="connsiteX38" fmla="*/ 710150 w 822095"/>
                <a:gd name="connsiteY38" fmla="*/ 474892 h 857847"/>
                <a:gd name="connsiteX39" fmla="*/ 678708 w 822095"/>
                <a:gd name="connsiteY39" fmla="*/ 499686 h 857847"/>
                <a:gd name="connsiteX40" fmla="*/ 677758 w 822095"/>
                <a:gd name="connsiteY40" fmla="*/ 532711 h 857847"/>
                <a:gd name="connsiteX41" fmla="*/ 704030 w 822095"/>
                <a:gd name="connsiteY41" fmla="*/ 525958 h 857847"/>
                <a:gd name="connsiteX42" fmla="*/ 739270 w 822095"/>
                <a:gd name="connsiteY42" fmla="*/ 555079 h 857847"/>
                <a:gd name="connsiteX43" fmla="*/ 764593 w 822095"/>
                <a:gd name="connsiteY43" fmla="*/ 534188 h 857847"/>
                <a:gd name="connsiteX44" fmla="*/ 735789 w 822095"/>
                <a:gd name="connsiteY44" fmla="*/ 529651 h 857847"/>
                <a:gd name="connsiteX45" fmla="*/ 706140 w 822095"/>
                <a:gd name="connsiteY45" fmla="*/ 478796 h 857847"/>
                <a:gd name="connsiteX46" fmla="*/ 739481 w 822095"/>
                <a:gd name="connsiteY46" fmla="*/ 436486 h 8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22095" h="857847">
                  <a:moveTo>
                    <a:pt x="739481" y="436486"/>
                  </a:moveTo>
                  <a:cubicBezTo>
                    <a:pt x="746128" y="432371"/>
                    <a:pt x="752670" y="428257"/>
                    <a:pt x="759317" y="424142"/>
                  </a:cubicBezTo>
                  <a:cubicBezTo>
                    <a:pt x="775777" y="443766"/>
                    <a:pt x="801732" y="453684"/>
                    <a:pt x="813338" y="478268"/>
                  </a:cubicBezTo>
                  <a:cubicBezTo>
                    <a:pt x="813232" y="480906"/>
                    <a:pt x="813127" y="483649"/>
                    <a:pt x="813232" y="486287"/>
                  </a:cubicBezTo>
                  <a:cubicBezTo>
                    <a:pt x="804053" y="500636"/>
                    <a:pt x="813021" y="510026"/>
                    <a:pt x="822095" y="519522"/>
                  </a:cubicBezTo>
                  <a:cubicBezTo>
                    <a:pt x="796668" y="571433"/>
                    <a:pt x="763115" y="605723"/>
                    <a:pt x="698333" y="583355"/>
                  </a:cubicBezTo>
                  <a:cubicBezTo>
                    <a:pt x="681451" y="577447"/>
                    <a:pt x="669951" y="583144"/>
                    <a:pt x="662987" y="607200"/>
                  </a:cubicBezTo>
                  <a:cubicBezTo>
                    <a:pt x="648743" y="656473"/>
                    <a:pt x="654546" y="699310"/>
                    <a:pt x="688204" y="735605"/>
                  </a:cubicBezTo>
                  <a:cubicBezTo>
                    <a:pt x="706140" y="754914"/>
                    <a:pt x="713843" y="774960"/>
                    <a:pt x="705402" y="796590"/>
                  </a:cubicBezTo>
                  <a:cubicBezTo>
                    <a:pt x="697489" y="816953"/>
                    <a:pt x="675648" y="823917"/>
                    <a:pt x="653808" y="824972"/>
                  </a:cubicBezTo>
                  <a:cubicBezTo>
                    <a:pt x="641569" y="825605"/>
                    <a:pt x="629224" y="824972"/>
                    <a:pt x="616985" y="825183"/>
                  </a:cubicBezTo>
                  <a:cubicBezTo>
                    <a:pt x="566130" y="825816"/>
                    <a:pt x="525086" y="818114"/>
                    <a:pt x="525297" y="750904"/>
                  </a:cubicBezTo>
                  <a:cubicBezTo>
                    <a:pt x="525297" y="738032"/>
                    <a:pt x="530467" y="707434"/>
                    <a:pt x="503773" y="699416"/>
                  </a:cubicBezTo>
                  <a:cubicBezTo>
                    <a:pt x="499870" y="698255"/>
                    <a:pt x="491640" y="700471"/>
                    <a:pt x="490163" y="703530"/>
                  </a:cubicBezTo>
                  <a:cubicBezTo>
                    <a:pt x="478979" y="726321"/>
                    <a:pt x="487947" y="747528"/>
                    <a:pt x="498920" y="767047"/>
                  </a:cubicBezTo>
                  <a:cubicBezTo>
                    <a:pt x="536481" y="834046"/>
                    <a:pt x="523715" y="855147"/>
                    <a:pt x="448276" y="857785"/>
                  </a:cubicBezTo>
                  <a:cubicBezTo>
                    <a:pt x="421160" y="858735"/>
                    <a:pt x="397526" y="848500"/>
                    <a:pt x="372203" y="844913"/>
                  </a:cubicBezTo>
                  <a:cubicBezTo>
                    <a:pt x="350152" y="841748"/>
                    <a:pt x="337385" y="824233"/>
                    <a:pt x="338335" y="799333"/>
                  </a:cubicBezTo>
                  <a:cubicBezTo>
                    <a:pt x="339284" y="774960"/>
                    <a:pt x="338546" y="750482"/>
                    <a:pt x="338546" y="730013"/>
                  </a:cubicBezTo>
                  <a:cubicBezTo>
                    <a:pt x="298136" y="730013"/>
                    <a:pt x="260047" y="734761"/>
                    <a:pt x="223541" y="729064"/>
                  </a:cubicBezTo>
                  <a:cubicBezTo>
                    <a:pt x="143776" y="716614"/>
                    <a:pt x="104526" y="604246"/>
                    <a:pt x="154854" y="539780"/>
                  </a:cubicBezTo>
                  <a:cubicBezTo>
                    <a:pt x="178172" y="509921"/>
                    <a:pt x="202966" y="512242"/>
                    <a:pt x="223857" y="544000"/>
                  </a:cubicBezTo>
                  <a:cubicBezTo>
                    <a:pt x="231137" y="555079"/>
                    <a:pt x="231137" y="571644"/>
                    <a:pt x="257726" y="581562"/>
                  </a:cubicBezTo>
                  <a:cubicBezTo>
                    <a:pt x="246542" y="545266"/>
                    <a:pt x="276295" y="501480"/>
                    <a:pt x="213517" y="494305"/>
                  </a:cubicBezTo>
                  <a:cubicBezTo>
                    <a:pt x="212146" y="494200"/>
                    <a:pt x="210352" y="492195"/>
                    <a:pt x="209824" y="490718"/>
                  </a:cubicBezTo>
                  <a:cubicBezTo>
                    <a:pt x="187034" y="421398"/>
                    <a:pt x="137551" y="464235"/>
                    <a:pt x="101150" y="468245"/>
                  </a:cubicBezTo>
                  <a:cubicBezTo>
                    <a:pt x="32569" y="475630"/>
                    <a:pt x="22545" y="468983"/>
                    <a:pt x="32885" y="400191"/>
                  </a:cubicBezTo>
                  <a:cubicBezTo>
                    <a:pt x="34362" y="390379"/>
                    <a:pt x="37528" y="379617"/>
                    <a:pt x="43331" y="371809"/>
                  </a:cubicBezTo>
                  <a:cubicBezTo>
                    <a:pt x="64960" y="342583"/>
                    <a:pt x="66226" y="320848"/>
                    <a:pt x="30458" y="299641"/>
                  </a:cubicBezTo>
                  <a:cubicBezTo>
                    <a:pt x="7668" y="286135"/>
                    <a:pt x="-6153" y="258914"/>
                    <a:pt x="2710" y="231904"/>
                  </a:cubicBezTo>
                  <a:cubicBezTo>
                    <a:pt x="12205" y="203100"/>
                    <a:pt x="41220" y="213862"/>
                    <a:pt x="62428" y="214178"/>
                  </a:cubicBezTo>
                  <a:cubicBezTo>
                    <a:pt x="107691" y="214811"/>
                    <a:pt x="144514" y="222513"/>
                    <a:pt x="160868" y="155726"/>
                  </a:cubicBezTo>
                  <a:cubicBezTo>
                    <a:pt x="186612" y="50322"/>
                    <a:pt x="279038" y="15926"/>
                    <a:pt x="377162" y="3792"/>
                  </a:cubicBezTo>
                  <a:cubicBezTo>
                    <a:pt x="418416" y="-1378"/>
                    <a:pt x="462519" y="-2011"/>
                    <a:pt x="502824" y="6641"/>
                  </a:cubicBezTo>
                  <a:cubicBezTo>
                    <a:pt x="567607" y="20568"/>
                    <a:pt x="620572" y="57813"/>
                    <a:pt x="641252" y="124179"/>
                  </a:cubicBezTo>
                  <a:cubicBezTo>
                    <a:pt x="654335" y="166066"/>
                    <a:pt x="678286" y="199512"/>
                    <a:pt x="702131" y="234436"/>
                  </a:cubicBezTo>
                  <a:cubicBezTo>
                    <a:pt x="759212" y="318210"/>
                    <a:pt x="727664" y="386475"/>
                    <a:pt x="626481" y="398186"/>
                  </a:cubicBezTo>
                  <a:cubicBezTo>
                    <a:pt x="660138" y="404622"/>
                    <a:pt x="674066" y="441656"/>
                    <a:pt x="708145" y="447459"/>
                  </a:cubicBezTo>
                  <a:cubicBezTo>
                    <a:pt x="716164" y="456111"/>
                    <a:pt x="716480" y="465185"/>
                    <a:pt x="710150" y="474892"/>
                  </a:cubicBezTo>
                  <a:cubicBezTo>
                    <a:pt x="702553" y="486814"/>
                    <a:pt x="685566" y="486920"/>
                    <a:pt x="678708" y="499686"/>
                  </a:cubicBezTo>
                  <a:cubicBezTo>
                    <a:pt x="672799" y="510554"/>
                    <a:pt x="669529" y="524165"/>
                    <a:pt x="677758" y="532711"/>
                  </a:cubicBezTo>
                  <a:cubicBezTo>
                    <a:pt x="682190" y="537248"/>
                    <a:pt x="692846" y="521105"/>
                    <a:pt x="704030" y="525958"/>
                  </a:cubicBezTo>
                  <a:cubicBezTo>
                    <a:pt x="716269" y="535032"/>
                    <a:pt x="717957" y="556978"/>
                    <a:pt x="739270" y="555079"/>
                  </a:cubicBezTo>
                  <a:cubicBezTo>
                    <a:pt x="754042" y="555606"/>
                    <a:pt x="772189" y="560354"/>
                    <a:pt x="764593" y="534188"/>
                  </a:cubicBezTo>
                  <a:cubicBezTo>
                    <a:pt x="756363" y="524059"/>
                    <a:pt x="744335" y="537353"/>
                    <a:pt x="735789" y="529651"/>
                  </a:cubicBezTo>
                  <a:cubicBezTo>
                    <a:pt x="727453" y="511820"/>
                    <a:pt x="709517" y="499475"/>
                    <a:pt x="706140" y="478796"/>
                  </a:cubicBezTo>
                  <a:cubicBezTo>
                    <a:pt x="720068" y="466556"/>
                    <a:pt x="732834" y="454001"/>
                    <a:pt x="739481" y="436486"/>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4" name="Freeform: Shape 83"/>
            <p:cNvSpPr/>
            <p:nvPr/>
          </p:nvSpPr>
          <p:spPr>
            <a:xfrm>
              <a:off x="6862493" y="994076"/>
              <a:ext cx="161078" cy="187054"/>
            </a:xfrm>
            <a:custGeom>
              <a:avLst/>
              <a:gdLst>
                <a:gd name="connsiteX0" fmla="*/ 54619 w 161078"/>
                <a:gd name="connsiteY0" fmla="*/ 187054 h 187054"/>
                <a:gd name="connsiteX1" fmla="*/ 598 w 161078"/>
                <a:gd name="connsiteY1" fmla="*/ 132928 h 187054"/>
                <a:gd name="connsiteX2" fmla="*/ 56096 w 161078"/>
                <a:gd name="connsiteY2" fmla="*/ 27946 h 187054"/>
                <a:gd name="connsiteX3" fmla="*/ 69180 w 161078"/>
                <a:gd name="connsiteY3" fmla="*/ 19611 h 187054"/>
                <a:gd name="connsiteX4" fmla="*/ 161078 w 161078"/>
                <a:gd name="connsiteY4" fmla="*/ 60443 h 187054"/>
                <a:gd name="connsiteX5" fmla="*/ 96823 w 161078"/>
                <a:gd name="connsiteY5" fmla="*/ 134088 h 187054"/>
                <a:gd name="connsiteX6" fmla="*/ 66014 w 161078"/>
                <a:gd name="connsiteY6" fmla="*/ 175448 h 187054"/>
                <a:gd name="connsiteX7" fmla="*/ 54619 w 161078"/>
                <a:gd name="connsiteY7" fmla="*/ 187054 h 18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078" h="187054">
                  <a:moveTo>
                    <a:pt x="54619" y="187054"/>
                  </a:moveTo>
                  <a:cubicBezTo>
                    <a:pt x="32568" y="173021"/>
                    <a:pt x="-5205" y="174815"/>
                    <a:pt x="598" y="132928"/>
                  </a:cubicBezTo>
                  <a:cubicBezTo>
                    <a:pt x="12099" y="94206"/>
                    <a:pt x="30985" y="59493"/>
                    <a:pt x="56096" y="27946"/>
                  </a:cubicBezTo>
                  <a:cubicBezTo>
                    <a:pt x="60211" y="24781"/>
                    <a:pt x="64432" y="21826"/>
                    <a:pt x="69180" y="19611"/>
                  </a:cubicBezTo>
                  <a:cubicBezTo>
                    <a:pt x="135334" y="-12042"/>
                    <a:pt x="139976" y="-10037"/>
                    <a:pt x="161078" y="60443"/>
                  </a:cubicBezTo>
                  <a:cubicBezTo>
                    <a:pt x="139554" y="84921"/>
                    <a:pt x="127632" y="117734"/>
                    <a:pt x="96823" y="134088"/>
                  </a:cubicBezTo>
                  <a:cubicBezTo>
                    <a:pt x="86377" y="147699"/>
                    <a:pt x="74033" y="159938"/>
                    <a:pt x="66014" y="175448"/>
                  </a:cubicBezTo>
                  <a:cubicBezTo>
                    <a:pt x="62216" y="179352"/>
                    <a:pt x="58418" y="183256"/>
                    <a:pt x="54619" y="187054"/>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5" name="Freeform: Shape 84"/>
            <p:cNvSpPr/>
            <p:nvPr/>
          </p:nvSpPr>
          <p:spPr>
            <a:xfrm>
              <a:off x="6918694" y="970639"/>
              <a:ext cx="109822" cy="83985"/>
            </a:xfrm>
            <a:custGeom>
              <a:avLst/>
              <a:gdLst>
                <a:gd name="connsiteX0" fmla="*/ 104982 w 109822"/>
                <a:gd name="connsiteY0" fmla="*/ 83985 h 83985"/>
                <a:gd name="connsiteX1" fmla="*/ 100023 w 109822"/>
                <a:gd name="connsiteY1" fmla="*/ 82614 h 83985"/>
                <a:gd name="connsiteX2" fmla="*/ 0 w 109822"/>
                <a:gd name="connsiteY2" fmla="*/ 51383 h 83985"/>
                <a:gd name="connsiteX3" fmla="*/ 104032 w 109822"/>
                <a:gd name="connsiteY3" fmla="*/ 0 h 83985"/>
                <a:gd name="connsiteX4" fmla="*/ 104771 w 109822"/>
                <a:gd name="connsiteY4" fmla="*/ 83458 h 83985"/>
                <a:gd name="connsiteX5" fmla="*/ 104982 w 109822"/>
                <a:gd name="connsiteY5" fmla="*/ 83985 h 8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22" h="83985">
                  <a:moveTo>
                    <a:pt x="104982" y="83985"/>
                  </a:moveTo>
                  <a:cubicBezTo>
                    <a:pt x="103294" y="83563"/>
                    <a:pt x="100234" y="83458"/>
                    <a:pt x="100023" y="82614"/>
                  </a:cubicBezTo>
                  <a:cubicBezTo>
                    <a:pt x="84619" y="14560"/>
                    <a:pt x="36612" y="51172"/>
                    <a:pt x="0" y="51383"/>
                  </a:cubicBezTo>
                  <a:cubicBezTo>
                    <a:pt x="21735" y="7913"/>
                    <a:pt x="63517" y="5275"/>
                    <a:pt x="104032" y="0"/>
                  </a:cubicBezTo>
                  <a:cubicBezTo>
                    <a:pt x="112156" y="27749"/>
                    <a:pt x="111102" y="55603"/>
                    <a:pt x="104771" y="83458"/>
                  </a:cubicBezTo>
                  <a:lnTo>
                    <a:pt x="104982" y="83985"/>
                  </a:ln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6" name="Freeform: Shape 85"/>
            <p:cNvSpPr/>
            <p:nvPr/>
          </p:nvSpPr>
          <p:spPr>
            <a:xfrm>
              <a:off x="6811075" y="1138216"/>
              <a:ext cx="42621" cy="41754"/>
            </a:xfrm>
            <a:custGeom>
              <a:avLst/>
              <a:gdLst>
                <a:gd name="connsiteX0" fmla="*/ 32286 w 42621"/>
                <a:gd name="connsiteY0" fmla="*/ 1239 h 41754"/>
                <a:gd name="connsiteX1" fmla="*/ 0 w 42621"/>
                <a:gd name="connsiteY1" fmla="*/ 40910 h 41754"/>
                <a:gd name="connsiteX2" fmla="*/ 844 w 42621"/>
                <a:gd name="connsiteY2" fmla="*/ 41754 h 41754"/>
                <a:gd name="connsiteX3" fmla="*/ 950 w 42621"/>
                <a:gd name="connsiteY3" fmla="*/ 11789 h 41754"/>
                <a:gd name="connsiteX4" fmla="*/ 32286 w 42621"/>
                <a:gd name="connsiteY4" fmla="*/ 1239 h 41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1" h="41754">
                  <a:moveTo>
                    <a:pt x="32286" y="1239"/>
                  </a:moveTo>
                  <a:cubicBezTo>
                    <a:pt x="59613" y="45447"/>
                    <a:pt x="27116" y="41016"/>
                    <a:pt x="0" y="40910"/>
                  </a:cubicBezTo>
                  <a:lnTo>
                    <a:pt x="844" y="41754"/>
                  </a:lnTo>
                  <a:cubicBezTo>
                    <a:pt x="844" y="31731"/>
                    <a:pt x="950" y="21707"/>
                    <a:pt x="950" y="11789"/>
                  </a:cubicBezTo>
                  <a:cubicBezTo>
                    <a:pt x="10657" y="6092"/>
                    <a:pt x="19097" y="-3404"/>
                    <a:pt x="32286" y="1239"/>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 name="Freeform: Shape 86"/>
            <p:cNvSpPr/>
            <p:nvPr/>
          </p:nvSpPr>
          <p:spPr>
            <a:xfrm>
              <a:off x="6886783" y="1189255"/>
              <a:ext cx="46406" cy="33312"/>
            </a:xfrm>
            <a:custGeom>
              <a:avLst/>
              <a:gdLst>
                <a:gd name="connsiteX0" fmla="*/ 39086 w 46406"/>
                <a:gd name="connsiteY0" fmla="*/ 33130 h 33312"/>
                <a:gd name="connsiteX1" fmla="*/ 48 w 46406"/>
                <a:gd name="connsiteY1" fmla="*/ 16459 h 33312"/>
                <a:gd name="connsiteX2" fmla="*/ 30224 w 46406"/>
                <a:gd name="connsiteY2" fmla="*/ 0 h 33312"/>
                <a:gd name="connsiteX3" fmla="*/ 39086 w 46406"/>
                <a:gd name="connsiteY3" fmla="*/ 33130 h 33312"/>
              </a:gdLst>
              <a:ahLst/>
              <a:cxnLst>
                <a:cxn ang="0">
                  <a:pos x="connsiteX0" y="connsiteY0"/>
                </a:cxn>
                <a:cxn ang="0">
                  <a:pos x="connsiteX1" y="connsiteY1"/>
                </a:cxn>
                <a:cxn ang="0">
                  <a:pos x="connsiteX2" y="connsiteY2"/>
                </a:cxn>
                <a:cxn ang="0">
                  <a:pos x="connsiteX3" y="connsiteY3"/>
                </a:cxn>
              </a:cxnLst>
              <a:rect l="l" t="t" r="r" b="b"/>
              <a:pathLst>
                <a:path w="46406" h="33312">
                  <a:moveTo>
                    <a:pt x="39086" y="33130"/>
                  </a:moveTo>
                  <a:cubicBezTo>
                    <a:pt x="25476" y="28593"/>
                    <a:pt x="1631" y="43681"/>
                    <a:pt x="48" y="16459"/>
                  </a:cubicBezTo>
                  <a:cubicBezTo>
                    <a:pt x="-1113" y="-4326"/>
                    <a:pt x="19040" y="3904"/>
                    <a:pt x="30224" y="0"/>
                  </a:cubicBezTo>
                  <a:cubicBezTo>
                    <a:pt x="47633" y="7069"/>
                    <a:pt x="51642" y="17937"/>
                    <a:pt x="39086" y="3313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 name="Freeform: Shape 87"/>
            <p:cNvSpPr/>
            <p:nvPr/>
          </p:nvSpPr>
          <p:spPr>
            <a:xfrm>
              <a:off x="7022727" y="970639"/>
              <a:ext cx="11963" cy="83457"/>
            </a:xfrm>
            <a:custGeom>
              <a:avLst/>
              <a:gdLst>
                <a:gd name="connsiteX0" fmla="*/ 739 w 11963"/>
                <a:gd name="connsiteY0" fmla="*/ 83458 h 83457"/>
                <a:gd name="connsiteX1" fmla="*/ 0 w 11963"/>
                <a:gd name="connsiteY1" fmla="*/ 0 h 83457"/>
                <a:gd name="connsiteX2" fmla="*/ 739 w 11963"/>
                <a:gd name="connsiteY2" fmla="*/ 83458 h 83457"/>
              </a:gdLst>
              <a:ahLst/>
              <a:cxnLst>
                <a:cxn ang="0">
                  <a:pos x="connsiteX0" y="connsiteY0"/>
                </a:cxn>
                <a:cxn ang="0">
                  <a:pos x="connsiteX1" y="connsiteY1"/>
                </a:cxn>
                <a:cxn ang="0">
                  <a:pos x="connsiteX2" y="connsiteY2"/>
                </a:cxn>
              </a:cxnLst>
              <a:rect l="l" t="t" r="r" b="b"/>
              <a:pathLst>
                <a:path w="11963" h="83457">
                  <a:moveTo>
                    <a:pt x="739" y="83458"/>
                  </a:moveTo>
                  <a:cubicBezTo>
                    <a:pt x="528" y="55603"/>
                    <a:pt x="317" y="27854"/>
                    <a:pt x="0" y="0"/>
                  </a:cubicBezTo>
                  <a:cubicBezTo>
                    <a:pt x="16565" y="27643"/>
                    <a:pt x="15088" y="55498"/>
                    <a:pt x="739" y="8345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 name="Freeform: Shape 88"/>
            <p:cNvSpPr/>
            <p:nvPr/>
          </p:nvSpPr>
          <p:spPr>
            <a:xfrm>
              <a:off x="6928495" y="1128270"/>
              <a:ext cx="30956" cy="41359"/>
            </a:xfrm>
            <a:custGeom>
              <a:avLst/>
              <a:gdLst>
                <a:gd name="connsiteX0" fmla="*/ 117 w 30956"/>
                <a:gd name="connsiteY0" fmla="*/ 41360 h 41359"/>
                <a:gd name="connsiteX1" fmla="*/ 30926 w 30956"/>
                <a:gd name="connsiteY1" fmla="*/ 0 h 41359"/>
                <a:gd name="connsiteX2" fmla="*/ 117 w 30956"/>
                <a:gd name="connsiteY2" fmla="*/ 41360 h 41359"/>
              </a:gdLst>
              <a:ahLst/>
              <a:cxnLst>
                <a:cxn ang="0">
                  <a:pos x="connsiteX0" y="connsiteY0"/>
                </a:cxn>
                <a:cxn ang="0">
                  <a:pos x="connsiteX1" y="connsiteY1"/>
                </a:cxn>
                <a:cxn ang="0">
                  <a:pos x="connsiteX2" y="connsiteY2"/>
                </a:cxn>
              </a:cxnLst>
              <a:rect l="l" t="t" r="r" b="b"/>
              <a:pathLst>
                <a:path w="30956" h="41359">
                  <a:moveTo>
                    <a:pt x="117" y="41360"/>
                  </a:moveTo>
                  <a:cubicBezTo>
                    <a:pt x="-1465" y="18781"/>
                    <a:pt x="13200" y="8335"/>
                    <a:pt x="30926" y="0"/>
                  </a:cubicBezTo>
                  <a:cubicBezTo>
                    <a:pt x="31770" y="22051"/>
                    <a:pt x="15205" y="31125"/>
                    <a:pt x="117" y="4136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 name="Freeform: Shape 89"/>
            <p:cNvSpPr/>
            <p:nvPr/>
          </p:nvSpPr>
          <p:spPr>
            <a:xfrm>
              <a:off x="6277633" y="746537"/>
              <a:ext cx="271462" cy="292366"/>
            </a:xfrm>
            <a:custGeom>
              <a:avLst/>
              <a:gdLst>
                <a:gd name="connsiteX0" fmla="*/ 271463 w 271462"/>
                <a:gd name="connsiteY0" fmla="*/ 149296 h 292366"/>
                <a:gd name="connsiteX1" fmla="*/ 43141 w 271462"/>
                <a:gd name="connsiteY1" fmla="*/ 292366 h 292366"/>
                <a:gd name="connsiteX2" fmla="*/ 153820 w 271462"/>
                <a:gd name="connsiteY2" fmla="*/ 0 h 292366"/>
                <a:gd name="connsiteX3" fmla="*/ 151182 w 271462"/>
                <a:gd name="connsiteY3" fmla="*/ 40094 h 292366"/>
                <a:gd name="connsiteX4" fmla="*/ 212905 w 271462"/>
                <a:gd name="connsiteY4" fmla="*/ 133364 h 292366"/>
                <a:gd name="connsiteX5" fmla="*/ 271463 w 271462"/>
                <a:gd name="connsiteY5" fmla="*/ 149296 h 29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462" h="292366">
                  <a:moveTo>
                    <a:pt x="271463" y="149296"/>
                  </a:moveTo>
                  <a:cubicBezTo>
                    <a:pt x="182413" y="176306"/>
                    <a:pt x="116681" y="240561"/>
                    <a:pt x="43141" y="292366"/>
                  </a:cubicBezTo>
                  <a:cubicBezTo>
                    <a:pt x="-53822" y="179155"/>
                    <a:pt x="25520" y="23212"/>
                    <a:pt x="153820" y="0"/>
                  </a:cubicBezTo>
                  <a:cubicBezTo>
                    <a:pt x="162366" y="14033"/>
                    <a:pt x="154242" y="26799"/>
                    <a:pt x="151182" y="40094"/>
                  </a:cubicBezTo>
                  <a:cubicBezTo>
                    <a:pt x="139154" y="92426"/>
                    <a:pt x="160045" y="123657"/>
                    <a:pt x="212905" y="133364"/>
                  </a:cubicBezTo>
                  <a:cubicBezTo>
                    <a:pt x="232846" y="137162"/>
                    <a:pt x="255531" y="130621"/>
                    <a:pt x="271463"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 name="Freeform: Shape 90"/>
            <p:cNvSpPr/>
            <p:nvPr/>
          </p:nvSpPr>
          <p:spPr>
            <a:xfrm>
              <a:off x="6409760" y="726149"/>
              <a:ext cx="305090" cy="169684"/>
            </a:xfrm>
            <a:custGeom>
              <a:avLst/>
              <a:gdLst>
                <a:gd name="connsiteX0" fmla="*/ 139335 w 305090"/>
                <a:gd name="connsiteY0" fmla="*/ 169684 h 169684"/>
                <a:gd name="connsiteX1" fmla="*/ 118550 w 305090"/>
                <a:gd name="connsiteY1" fmla="*/ 169157 h 169684"/>
                <a:gd name="connsiteX2" fmla="*/ 21798 w 305090"/>
                <a:gd name="connsiteY2" fmla="*/ 20494 h 169684"/>
                <a:gd name="connsiteX3" fmla="*/ 271855 w 305090"/>
                <a:gd name="connsiteY3" fmla="*/ 54996 h 169684"/>
                <a:gd name="connsiteX4" fmla="*/ 305090 w 305090"/>
                <a:gd name="connsiteY4" fmla="*/ 105957 h 169684"/>
                <a:gd name="connsiteX5" fmla="*/ 275337 w 305090"/>
                <a:gd name="connsiteY5" fmla="*/ 135710 h 169684"/>
                <a:gd name="connsiteX6" fmla="*/ 139335 w 305090"/>
                <a:gd name="connsiteY6" fmla="*/ 169684 h 16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090" h="169684">
                  <a:moveTo>
                    <a:pt x="139335" y="169684"/>
                  </a:moveTo>
                  <a:cubicBezTo>
                    <a:pt x="132372" y="169473"/>
                    <a:pt x="125513" y="169157"/>
                    <a:pt x="118550" y="169157"/>
                  </a:cubicBezTo>
                  <a:cubicBezTo>
                    <a:pt x="4178" y="168102"/>
                    <a:pt x="-25998" y="121783"/>
                    <a:pt x="21798" y="20494"/>
                  </a:cubicBezTo>
                  <a:cubicBezTo>
                    <a:pt x="111164" y="-11581"/>
                    <a:pt x="195888" y="-10209"/>
                    <a:pt x="271855" y="54996"/>
                  </a:cubicBezTo>
                  <a:cubicBezTo>
                    <a:pt x="287998" y="68817"/>
                    <a:pt x="299709" y="85277"/>
                    <a:pt x="305090" y="105957"/>
                  </a:cubicBezTo>
                  <a:cubicBezTo>
                    <a:pt x="304141" y="124843"/>
                    <a:pt x="294118" y="134655"/>
                    <a:pt x="275337" y="135710"/>
                  </a:cubicBezTo>
                  <a:cubicBezTo>
                    <a:pt x="229862" y="147000"/>
                    <a:pt x="184599" y="158395"/>
                    <a:pt x="139335" y="16968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2" name="Freeform: Shape 91"/>
            <p:cNvSpPr/>
            <p:nvPr/>
          </p:nvSpPr>
          <p:spPr>
            <a:xfrm>
              <a:off x="6522964" y="896994"/>
              <a:ext cx="242501" cy="218427"/>
            </a:xfrm>
            <a:custGeom>
              <a:avLst/>
              <a:gdLst>
                <a:gd name="connsiteX0" fmla="*/ 206447 w 242501"/>
                <a:gd name="connsiteY0" fmla="*/ 0 h 218427"/>
                <a:gd name="connsiteX1" fmla="*/ 215098 w 242501"/>
                <a:gd name="connsiteY1" fmla="*/ 156787 h 218427"/>
                <a:gd name="connsiteX2" fmla="*/ 66963 w 242501"/>
                <a:gd name="connsiteY2" fmla="*/ 217982 h 218427"/>
                <a:gd name="connsiteX3" fmla="*/ 5662 w 242501"/>
                <a:gd name="connsiteY3" fmla="*/ 184536 h 218427"/>
                <a:gd name="connsiteX4" fmla="*/ 3130 w 242501"/>
                <a:gd name="connsiteY4" fmla="*/ 118698 h 218427"/>
                <a:gd name="connsiteX5" fmla="*/ 27081 w 242501"/>
                <a:gd name="connsiteY5" fmla="*/ 86623 h 218427"/>
                <a:gd name="connsiteX6" fmla="*/ 76776 w 242501"/>
                <a:gd name="connsiteY6" fmla="*/ 70797 h 218427"/>
                <a:gd name="connsiteX7" fmla="*/ 134384 w 242501"/>
                <a:gd name="connsiteY7" fmla="*/ 67948 h 218427"/>
                <a:gd name="connsiteX8" fmla="*/ 149999 w 242501"/>
                <a:gd name="connsiteY8" fmla="*/ 53810 h 218427"/>
                <a:gd name="connsiteX9" fmla="*/ 206447 w 242501"/>
                <a:gd name="connsiteY9" fmla="*/ 0 h 218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501" h="218427">
                  <a:moveTo>
                    <a:pt x="206447" y="0"/>
                  </a:moveTo>
                  <a:cubicBezTo>
                    <a:pt x="238732" y="50644"/>
                    <a:pt x="264055" y="100550"/>
                    <a:pt x="215098" y="156787"/>
                  </a:cubicBezTo>
                  <a:cubicBezTo>
                    <a:pt x="175321" y="202472"/>
                    <a:pt x="126365" y="221675"/>
                    <a:pt x="66963" y="217982"/>
                  </a:cubicBezTo>
                  <a:cubicBezTo>
                    <a:pt x="43857" y="211863"/>
                    <a:pt x="16530" y="213445"/>
                    <a:pt x="5662" y="184536"/>
                  </a:cubicBezTo>
                  <a:cubicBezTo>
                    <a:pt x="-1512" y="162801"/>
                    <a:pt x="-1301" y="140855"/>
                    <a:pt x="3130" y="118698"/>
                  </a:cubicBezTo>
                  <a:cubicBezTo>
                    <a:pt x="6928" y="104876"/>
                    <a:pt x="16002" y="95064"/>
                    <a:pt x="27081" y="86623"/>
                  </a:cubicBezTo>
                  <a:cubicBezTo>
                    <a:pt x="42169" y="76705"/>
                    <a:pt x="56834" y="65521"/>
                    <a:pt x="76776" y="70797"/>
                  </a:cubicBezTo>
                  <a:cubicBezTo>
                    <a:pt x="97033" y="92215"/>
                    <a:pt x="116447" y="95275"/>
                    <a:pt x="134384" y="67948"/>
                  </a:cubicBezTo>
                  <a:cubicBezTo>
                    <a:pt x="138921" y="62567"/>
                    <a:pt x="144196" y="57819"/>
                    <a:pt x="149999" y="53810"/>
                  </a:cubicBezTo>
                  <a:cubicBezTo>
                    <a:pt x="178592" y="46213"/>
                    <a:pt x="188827" y="19203"/>
                    <a:pt x="206447" y="0"/>
                  </a:cubicBezTo>
                  <a:close/>
                </a:path>
              </a:pathLst>
            </a:custGeom>
            <a:solidFill>
              <a:srgbClr val="FADE7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 name="Freeform: Shape 92"/>
            <p:cNvSpPr/>
            <p:nvPr/>
          </p:nvSpPr>
          <p:spPr>
            <a:xfrm>
              <a:off x="6537700" y="1260051"/>
              <a:ext cx="206853" cy="123718"/>
            </a:xfrm>
            <a:custGeom>
              <a:avLst/>
              <a:gdLst>
                <a:gd name="connsiteX0" fmla="*/ 0 w 206853"/>
                <a:gd name="connsiteY0" fmla="*/ 57714 h 123718"/>
                <a:gd name="connsiteX1" fmla="*/ 202261 w 206853"/>
                <a:gd name="connsiteY1" fmla="*/ 0 h 123718"/>
                <a:gd name="connsiteX2" fmla="*/ 105404 w 206853"/>
                <a:gd name="connsiteY2" fmla="*/ 120597 h 123718"/>
                <a:gd name="connsiteX3" fmla="*/ 0 w 206853"/>
                <a:gd name="connsiteY3" fmla="*/ 57714 h 123718"/>
              </a:gdLst>
              <a:ahLst/>
              <a:cxnLst>
                <a:cxn ang="0">
                  <a:pos x="connsiteX0" y="connsiteY0"/>
                </a:cxn>
                <a:cxn ang="0">
                  <a:pos x="connsiteX1" y="connsiteY1"/>
                </a:cxn>
                <a:cxn ang="0">
                  <a:pos x="connsiteX2" y="connsiteY2"/>
                </a:cxn>
                <a:cxn ang="0">
                  <a:pos x="connsiteX3" y="connsiteY3"/>
                </a:cxn>
              </a:cxnLst>
              <a:rect l="l" t="t" r="r" b="b"/>
              <a:pathLst>
                <a:path w="206853" h="123718">
                  <a:moveTo>
                    <a:pt x="0" y="57714"/>
                  </a:moveTo>
                  <a:cubicBezTo>
                    <a:pt x="71113" y="51911"/>
                    <a:pt x="141488" y="43681"/>
                    <a:pt x="202261" y="0"/>
                  </a:cubicBezTo>
                  <a:cubicBezTo>
                    <a:pt x="219987" y="73012"/>
                    <a:pt x="186119" y="114161"/>
                    <a:pt x="105404" y="120597"/>
                  </a:cubicBezTo>
                  <a:cubicBezTo>
                    <a:pt x="32180" y="131359"/>
                    <a:pt x="5275" y="115216"/>
                    <a:pt x="0" y="57714"/>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 name="Freeform: Shape 93"/>
            <p:cNvSpPr/>
            <p:nvPr/>
          </p:nvSpPr>
          <p:spPr>
            <a:xfrm>
              <a:off x="6518181" y="1127215"/>
              <a:ext cx="207114" cy="126743"/>
            </a:xfrm>
            <a:custGeom>
              <a:avLst/>
              <a:gdLst>
                <a:gd name="connsiteX0" fmla="*/ 168393 w 207114"/>
                <a:gd name="connsiteY0" fmla="*/ 0 h 126743"/>
                <a:gd name="connsiteX1" fmla="*/ 207115 w 207114"/>
                <a:gd name="connsiteY1" fmla="*/ 63306 h 126743"/>
                <a:gd name="connsiteX2" fmla="*/ 528 w 207114"/>
                <a:gd name="connsiteY2" fmla="*/ 116060 h 126743"/>
                <a:gd name="connsiteX3" fmla="*/ 0 w 207114"/>
                <a:gd name="connsiteY3" fmla="*/ 42731 h 126743"/>
                <a:gd name="connsiteX4" fmla="*/ 21313 w 207114"/>
                <a:gd name="connsiteY4" fmla="*/ 32286 h 126743"/>
                <a:gd name="connsiteX5" fmla="*/ 168393 w 207114"/>
                <a:gd name="connsiteY5" fmla="*/ 0 h 12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14" h="126743">
                  <a:moveTo>
                    <a:pt x="168393" y="0"/>
                  </a:moveTo>
                  <a:cubicBezTo>
                    <a:pt x="182215" y="20574"/>
                    <a:pt x="200995" y="37983"/>
                    <a:pt x="207115" y="63306"/>
                  </a:cubicBezTo>
                  <a:cubicBezTo>
                    <a:pt x="166494" y="116166"/>
                    <a:pt x="60879" y="143176"/>
                    <a:pt x="528" y="116060"/>
                  </a:cubicBezTo>
                  <a:cubicBezTo>
                    <a:pt x="317" y="91582"/>
                    <a:pt x="105" y="67209"/>
                    <a:pt x="0" y="42731"/>
                  </a:cubicBezTo>
                  <a:cubicBezTo>
                    <a:pt x="5697" y="36506"/>
                    <a:pt x="12767" y="32919"/>
                    <a:pt x="21313" y="32286"/>
                  </a:cubicBezTo>
                  <a:cubicBezTo>
                    <a:pt x="73012" y="33763"/>
                    <a:pt x="120386" y="15404"/>
                    <a:pt x="168393" y="0"/>
                  </a:cubicBezTo>
                  <a:close/>
                </a:path>
              </a:pathLst>
            </a:custGeom>
            <a:solidFill>
              <a:srgbClr val="FDFDFD"/>
            </a:solidFill>
            <a:ln w="10529"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95" name="Freeform: Shape 94"/>
            <p:cNvSpPr/>
            <p:nvPr/>
          </p:nvSpPr>
          <p:spPr>
            <a:xfrm>
              <a:off x="6504880" y="1190521"/>
              <a:ext cx="234172" cy="105787"/>
            </a:xfrm>
            <a:custGeom>
              <a:avLst/>
              <a:gdLst>
                <a:gd name="connsiteX0" fmla="*/ 13829 w 234172"/>
                <a:gd name="connsiteY0" fmla="*/ 52755 h 105787"/>
                <a:gd name="connsiteX1" fmla="*/ 220416 w 234172"/>
                <a:gd name="connsiteY1" fmla="*/ 0 h 105787"/>
                <a:gd name="connsiteX2" fmla="*/ 212292 w 234172"/>
                <a:gd name="connsiteY2" fmla="*/ 58769 h 105787"/>
                <a:gd name="connsiteX3" fmla="*/ 21003 w 234172"/>
                <a:gd name="connsiteY3" fmla="*/ 103716 h 105787"/>
                <a:gd name="connsiteX4" fmla="*/ 13829 w 234172"/>
                <a:gd name="connsiteY4" fmla="*/ 52755 h 105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72" h="105787">
                  <a:moveTo>
                    <a:pt x="13829" y="52755"/>
                  </a:moveTo>
                  <a:cubicBezTo>
                    <a:pt x="87580" y="54337"/>
                    <a:pt x="156899" y="38405"/>
                    <a:pt x="220416" y="0"/>
                  </a:cubicBezTo>
                  <a:cubicBezTo>
                    <a:pt x="238564" y="22473"/>
                    <a:pt x="241518" y="39355"/>
                    <a:pt x="212292" y="58769"/>
                  </a:cubicBezTo>
                  <a:cubicBezTo>
                    <a:pt x="153312" y="97913"/>
                    <a:pt x="88740" y="111418"/>
                    <a:pt x="21003" y="103716"/>
                  </a:cubicBezTo>
                  <a:cubicBezTo>
                    <a:pt x="-25632" y="98335"/>
                    <a:pt x="21003" y="69425"/>
                    <a:pt x="13829" y="52755"/>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 name="Freeform: Shape 95"/>
            <p:cNvSpPr/>
            <p:nvPr/>
          </p:nvSpPr>
          <p:spPr>
            <a:xfrm>
              <a:off x="6315814" y="1023394"/>
              <a:ext cx="99899" cy="156187"/>
            </a:xfrm>
            <a:custGeom>
              <a:avLst/>
              <a:gdLst>
                <a:gd name="connsiteX0" fmla="*/ 94958 w 99899"/>
                <a:gd name="connsiteY0" fmla="*/ 125662 h 156187"/>
                <a:gd name="connsiteX1" fmla="*/ 15616 w 99899"/>
                <a:gd name="connsiteY1" fmla="*/ 145814 h 156187"/>
                <a:gd name="connsiteX2" fmla="*/ 21841 w 99899"/>
                <a:gd name="connsiteY2" fmla="*/ 36401 h 156187"/>
                <a:gd name="connsiteX3" fmla="*/ 64044 w 99899"/>
                <a:gd name="connsiteY3" fmla="*/ 0 h 156187"/>
                <a:gd name="connsiteX4" fmla="*/ 94958 w 99899"/>
                <a:gd name="connsiteY4" fmla="*/ 125662 h 156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9" h="156187">
                  <a:moveTo>
                    <a:pt x="94958" y="125662"/>
                  </a:moveTo>
                  <a:cubicBezTo>
                    <a:pt x="73224" y="151089"/>
                    <a:pt x="49906" y="168182"/>
                    <a:pt x="15616" y="145814"/>
                  </a:cubicBezTo>
                  <a:cubicBezTo>
                    <a:pt x="-12239" y="127666"/>
                    <a:pt x="1794" y="73751"/>
                    <a:pt x="21841" y="36401"/>
                  </a:cubicBezTo>
                  <a:cubicBezTo>
                    <a:pt x="30070" y="20996"/>
                    <a:pt x="44103" y="5275"/>
                    <a:pt x="64044" y="0"/>
                  </a:cubicBezTo>
                  <a:cubicBezTo>
                    <a:pt x="89367" y="38194"/>
                    <a:pt x="109624" y="77655"/>
                    <a:pt x="94958" y="12566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 name="Freeform: Shape 96"/>
            <p:cNvSpPr/>
            <p:nvPr/>
          </p:nvSpPr>
          <p:spPr>
            <a:xfrm>
              <a:off x="6411749" y="978447"/>
              <a:ext cx="178178" cy="149988"/>
            </a:xfrm>
            <a:custGeom>
              <a:avLst/>
              <a:gdLst>
                <a:gd name="connsiteX0" fmla="*/ 126162 w 178178"/>
                <a:gd name="connsiteY0" fmla="*/ 106459 h 149988"/>
                <a:gd name="connsiteX1" fmla="*/ 178178 w 178178"/>
                <a:gd name="connsiteY1" fmla="*/ 136529 h 149988"/>
                <a:gd name="connsiteX2" fmla="*/ 71297 w 178178"/>
                <a:gd name="connsiteY2" fmla="*/ 149401 h 149988"/>
                <a:gd name="connsiteX3" fmla="*/ 29621 w 178178"/>
                <a:gd name="connsiteY3" fmla="*/ 115533 h 149988"/>
                <a:gd name="connsiteX4" fmla="*/ 8519 w 178178"/>
                <a:gd name="connsiteY4" fmla="*/ 53493 h 149988"/>
                <a:gd name="connsiteX5" fmla="*/ 29832 w 178178"/>
                <a:gd name="connsiteY5" fmla="*/ 0 h 149988"/>
                <a:gd name="connsiteX6" fmla="*/ 126162 w 178178"/>
                <a:gd name="connsiteY6" fmla="*/ 106459 h 1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78" h="149988">
                  <a:moveTo>
                    <a:pt x="126162" y="106459"/>
                  </a:moveTo>
                  <a:cubicBezTo>
                    <a:pt x="143466" y="116482"/>
                    <a:pt x="160875" y="126506"/>
                    <a:pt x="178178" y="136529"/>
                  </a:cubicBezTo>
                  <a:cubicBezTo>
                    <a:pt x="142305" y="138217"/>
                    <a:pt x="108331" y="153094"/>
                    <a:pt x="71297" y="149401"/>
                  </a:cubicBezTo>
                  <a:cubicBezTo>
                    <a:pt x="47874" y="147080"/>
                    <a:pt x="32681" y="143809"/>
                    <a:pt x="29621" y="115533"/>
                  </a:cubicBezTo>
                  <a:cubicBezTo>
                    <a:pt x="27300" y="94220"/>
                    <a:pt x="20020" y="71535"/>
                    <a:pt x="8519" y="53493"/>
                  </a:cubicBezTo>
                  <a:cubicBezTo>
                    <a:pt x="-11106" y="22579"/>
                    <a:pt x="6198" y="11184"/>
                    <a:pt x="29832" y="0"/>
                  </a:cubicBezTo>
                  <a:cubicBezTo>
                    <a:pt x="67710" y="30281"/>
                    <a:pt x="88917" y="75650"/>
                    <a:pt x="126162" y="10645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 name="Freeform: Shape 97"/>
            <p:cNvSpPr/>
            <p:nvPr/>
          </p:nvSpPr>
          <p:spPr>
            <a:xfrm>
              <a:off x="6264642" y="1314600"/>
              <a:ext cx="178732" cy="107308"/>
            </a:xfrm>
            <a:custGeom>
              <a:avLst/>
              <a:gdLst>
                <a:gd name="connsiteX0" fmla="*/ 93376 w 178732"/>
                <a:gd name="connsiteY0" fmla="*/ 1371 h 107308"/>
                <a:gd name="connsiteX1" fmla="*/ 178733 w 178732"/>
                <a:gd name="connsiteY1" fmla="*/ 92637 h 107308"/>
                <a:gd name="connsiteX2" fmla="*/ 0 w 178732"/>
                <a:gd name="connsiteY2" fmla="*/ 54759 h 107308"/>
                <a:gd name="connsiteX3" fmla="*/ 93376 w 178732"/>
                <a:gd name="connsiteY3" fmla="*/ 1371 h 107308"/>
              </a:gdLst>
              <a:ahLst/>
              <a:cxnLst>
                <a:cxn ang="0">
                  <a:pos x="connsiteX0" y="connsiteY0"/>
                </a:cxn>
                <a:cxn ang="0">
                  <a:pos x="connsiteX1" y="connsiteY1"/>
                </a:cxn>
                <a:cxn ang="0">
                  <a:pos x="connsiteX2" y="connsiteY2"/>
                </a:cxn>
                <a:cxn ang="0">
                  <a:pos x="connsiteX3" y="connsiteY3"/>
                </a:cxn>
              </a:cxnLst>
              <a:rect l="l" t="t" r="r" b="b"/>
              <a:pathLst>
                <a:path w="178732" h="107308">
                  <a:moveTo>
                    <a:pt x="93376" y="1371"/>
                  </a:moveTo>
                  <a:cubicBezTo>
                    <a:pt x="111101" y="39460"/>
                    <a:pt x="127877" y="78393"/>
                    <a:pt x="178733" y="92637"/>
                  </a:cubicBezTo>
                  <a:cubicBezTo>
                    <a:pt x="86307" y="120280"/>
                    <a:pt x="40094" y="109518"/>
                    <a:pt x="0" y="54759"/>
                  </a:cubicBezTo>
                  <a:cubicBezTo>
                    <a:pt x="19730" y="17092"/>
                    <a:pt x="47796" y="-6014"/>
                    <a:pt x="93376" y="1371"/>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 name="Freeform: Shape 98"/>
            <p:cNvSpPr/>
            <p:nvPr/>
          </p:nvSpPr>
          <p:spPr>
            <a:xfrm>
              <a:off x="6641495" y="1417809"/>
              <a:ext cx="160520" cy="100163"/>
            </a:xfrm>
            <a:custGeom>
              <a:avLst/>
              <a:gdLst>
                <a:gd name="connsiteX0" fmla="*/ 149638 w 160520"/>
                <a:gd name="connsiteY0" fmla="*/ 45770 h 100163"/>
                <a:gd name="connsiteX1" fmla="*/ 150905 w 160520"/>
                <a:gd name="connsiteY1" fmla="*/ 80482 h 100163"/>
                <a:gd name="connsiteX2" fmla="*/ 23238 w 160520"/>
                <a:gd name="connsiteY2" fmla="*/ 85863 h 100163"/>
                <a:gd name="connsiteX3" fmla="*/ 4880 w 160520"/>
                <a:gd name="connsiteY3" fmla="*/ 3777 h 100163"/>
                <a:gd name="connsiteX4" fmla="*/ 94668 w 160520"/>
                <a:gd name="connsiteY4" fmla="*/ 4621 h 100163"/>
                <a:gd name="connsiteX5" fmla="*/ 118513 w 160520"/>
                <a:gd name="connsiteY5" fmla="*/ 14645 h 100163"/>
                <a:gd name="connsiteX6" fmla="*/ 84117 w 160520"/>
                <a:gd name="connsiteY6" fmla="*/ 44398 h 100163"/>
                <a:gd name="connsiteX7" fmla="*/ 149638 w 160520"/>
                <a:gd name="connsiteY7" fmla="*/ 45770 h 10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20" h="100163">
                  <a:moveTo>
                    <a:pt x="149638" y="45770"/>
                  </a:moveTo>
                  <a:cubicBezTo>
                    <a:pt x="164199" y="56848"/>
                    <a:pt x="163671" y="70670"/>
                    <a:pt x="150905" y="80482"/>
                  </a:cubicBezTo>
                  <a:cubicBezTo>
                    <a:pt x="110283" y="111819"/>
                    <a:pt x="63332" y="99580"/>
                    <a:pt x="23238" y="85863"/>
                  </a:cubicBezTo>
                  <a:cubicBezTo>
                    <a:pt x="-8309" y="75101"/>
                    <a:pt x="-290" y="37329"/>
                    <a:pt x="4880" y="3777"/>
                  </a:cubicBezTo>
                  <a:cubicBezTo>
                    <a:pt x="36110" y="22030"/>
                    <a:pt x="65442" y="15489"/>
                    <a:pt x="94668" y="4621"/>
                  </a:cubicBezTo>
                  <a:cubicBezTo>
                    <a:pt x="105219" y="717"/>
                    <a:pt x="118302" y="-7090"/>
                    <a:pt x="118513" y="14645"/>
                  </a:cubicBezTo>
                  <a:cubicBezTo>
                    <a:pt x="111339" y="28677"/>
                    <a:pt x="91186" y="28783"/>
                    <a:pt x="84117" y="44398"/>
                  </a:cubicBezTo>
                  <a:cubicBezTo>
                    <a:pt x="106907" y="62440"/>
                    <a:pt x="128431" y="45348"/>
                    <a:pt x="149638" y="4577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 name="Freeform: Shape 99"/>
            <p:cNvSpPr/>
            <p:nvPr/>
          </p:nvSpPr>
          <p:spPr>
            <a:xfrm>
              <a:off x="6249812" y="1239730"/>
              <a:ext cx="108205" cy="129629"/>
            </a:xfrm>
            <a:custGeom>
              <a:avLst/>
              <a:gdLst>
                <a:gd name="connsiteX0" fmla="*/ 108206 w 108205"/>
                <a:gd name="connsiteY0" fmla="*/ 76242 h 129629"/>
                <a:gd name="connsiteX1" fmla="*/ 14830 w 108205"/>
                <a:gd name="connsiteY1" fmla="*/ 129630 h 129629"/>
                <a:gd name="connsiteX2" fmla="*/ 16096 w 108205"/>
                <a:gd name="connsiteY2" fmla="*/ 21482 h 129629"/>
                <a:gd name="connsiteX3" fmla="*/ 69589 w 108205"/>
                <a:gd name="connsiteY3" fmla="*/ 22327 h 129629"/>
                <a:gd name="connsiteX4" fmla="*/ 108206 w 108205"/>
                <a:gd name="connsiteY4" fmla="*/ 76242 h 12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05" h="129629">
                  <a:moveTo>
                    <a:pt x="108206" y="76242"/>
                  </a:moveTo>
                  <a:cubicBezTo>
                    <a:pt x="70750" y="83100"/>
                    <a:pt x="46483" y="112854"/>
                    <a:pt x="14830" y="129630"/>
                  </a:cubicBezTo>
                  <a:cubicBezTo>
                    <a:pt x="-10598" y="93440"/>
                    <a:pt x="1325" y="55034"/>
                    <a:pt x="16096" y="21482"/>
                  </a:cubicBezTo>
                  <a:cubicBezTo>
                    <a:pt x="27069" y="-3629"/>
                    <a:pt x="50914" y="-10803"/>
                    <a:pt x="69589" y="22327"/>
                  </a:cubicBezTo>
                  <a:cubicBezTo>
                    <a:pt x="80246" y="41529"/>
                    <a:pt x="95123" y="58411"/>
                    <a:pt x="108206" y="7624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 name="Freeform: Shape 100"/>
            <p:cNvSpPr/>
            <p:nvPr/>
          </p:nvSpPr>
          <p:spPr>
            <a:xfrm>
              <a:off x="6461064" y="1451772"/>
              <a:ext cx="150663" cy="96317"/>
            </a:xfrm>
            <a:custGeom>
              <a:avLst/>
              <a:gdLst>
                <a:gd name="connsiteX0" fmla="*/ 148277 w 150663"/>
                <a:gd name="connsiteY0" fmla="*/ 55172 h 96317"/>
                <a:gd name="connsiteX1" fmla="*/ 120739 w 150663"/>
                <a:gd name="connsiteY1" fmla="*/ 94949 h 96317"/>
                <a:gd name="connsiteX2" fmla="*/ 7633 w 150663"/>
                <a:gd name="connsiteY2" fmla="*/ 70893 h 96317"/>
                <a:gd name="connsiteX3" fmla="*/ 3519 w 150663"/>
                <a:gd name="connsiteY3" fmla="*/ 15711 h 96317"/>
                <a:gd name="connsiteX4" fmla="*/ 7844 w 150663"/>
                <a:gd name="connsiteY4" fmla="*/ 7270 h 96317"/>
                <a:gd name="connsiteX5" fmla="*/ 119473 w 150663"/>
                <a:gd name="connsiteY5" fmla="*/ 12651 h 96317"/>
                <a:gd name="connsiteX6" fmla="*/ 69462 w 150663"/>
                <a:gd name="connsiteY6" fmla="*/ 38923 h 96317"/>
                <a:gd name="connsiteX7" fmla="*/ 148277 w 150663"/>
                <a:gd name="connsiteY7" fmla="*/ 55172 h 9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663" h="96317">
                  <a:moveTo>
                    <a:pt x="148277" y="55172"/>
                  </a:moveTo>
                  <a:cubicBezTo>
                    <a:pt x="157351" y="81022"/>
                    <a:pt x="138887" y="92839"/>
                    <a:pt x="120739" y="94949"/>
                  </a:cubicBezTo>
                  <a:cubicBezTo>
                    <a:pt x="81173" y="99591"/>
                    <a:pt x="40658" y="92628"/>
                    <a:pt x="7633" y="70893"/>
                  </a:cubicBezTo>
                  <a:cubicBezTo>
                    <a:pt x="-6294" y="61713"/>
                    <a:pt x="2991" y="34703"/>
                    <a:pt x="3519" y="15711"/>
                  </a:cubicBezTo>
                  <a:cubicBezTo>
                    <a:pt x="3624" y="12757"/>
                    <a:pt x="6262" y="7376"/>
                    <a:pt x="7844" y="7270"/>
                  </a:cubicBezTo>
                  <a:cubicBezTo>
                    <a:pt x="45195" y="6004"/>
                    <a:pt x="83389" y="-11405"/>
                    <a:pt x="119473" y="12651"/>
                  </a:cubicBezTo>
                  <a:cubicBezTo>
                    <a:pt x="107656" y="29111"/>
                    <a:pt x="85394" y="26473"/>
                    <a:pt x="69462" y="38923"/>
                  </a:cubicBezTo>
                  <a:cubicBezTo>
                    <a:pt x="93413" y="61080"/>
                    <a:pt x="123799" y="43988"/>
                    <a:pt x="148277" y="55172"/>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 name="Freeform: Shape 101"/>
            <p:cNvSpPr/>
            <p:nvPr/>
          </p:nvSpPr>
          <p:spPr>
            <a:xfrm>
              <a:off x="6140828" y="937404"/>
              <a:ext cx="122325" cy="72410"/>
            </a:xfrm>
            <a:custGeom>
              <a:avLst/>
              <a:gdLst>
                <a:gd name="connsiteX0" fmla="*/ 48058 w 122325"/>
                <a:gd name="connsiteY0" fmla="*/ 0 h 72410"/>
                <a:gd name="connsiteX1" fmla="*/ 122232 w 122325"/>
                <a:gd name="connsiteY1" fmla="*/ 46319 h 72410"/>
                <a:gd name="connsiteX2" fmla="*/ 75596 w 122325"/>
                <a:gd name="connsiteY2" fmla="*/ 72379 h 72410"/>
                <a:gd name="connsiteX3" fmla="*/ 368 w 122325"/>
                <a:gd name="connsiteY3" fmla="*/ 20996 h 72410"/>
                <a:gd name="connsiteX4" fmla="*/ 48058 w 122325"/>
                <a:gd name="connsiteY4" fmla="*/ 0 h 7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25" h="72410">
                  <a:moveTo>
                    <a:pt x="48058" y="0"/>
                  </a:moveTo>
                  <a:cubicBezTo>
                    <a:pt x="87202" y="106"/>
                    <a:pt x="124447" y="-2532"/>
                    <a:pt x="122232" y="46319"/>
                  </a:cubicBezTo>
                  <a:cubicBezTo>
                    <a:pt x="120965" y="73857"/>
                    <a:pt x="94377" y="71957"/>
                    <a:pt x="75596" y="72379"/>
                  </a:cubicBezTo>
                  <a:cubicBezTo>
                    <a:pt x="38879" y="73329"/>
                    <a:pt x="4800" y="52544"/>
                    <a:pt x="368" y="20996"/>
                  </a:cubicBezTo>
                  <a:cubicBezTo>
                    <a:pt x="-4169" y="-10234"/>
                    <a:pt x="34448" y="5592"/>
                    <a:pt x="48058" y="0"/>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 name="Freeform: Shape 102"/>
            <p:cNvSpPr/>
            <p:nvPr/>
          </p:nvSpPr>
          <p:spPr>
            <a:xfrm>
              <a:off x="6166736" y="1023499"/>
              <a:ext cx="116105" cy="112274"/>
            </a:xfrm>
            <a:custGeom>
              <a:avLst/>
              <a:gdLst>
                <a:gd name="connsiteX0" fmla="*/ 205 w 116105"/>
                <a:gd name="connsiteY0" fmla="*/ 103505 h 112274"/>
                <a:gd name="connsiteX1" fmla="*/ 85773 w 116105"/>
                <a:gd name="connsiteY1" fmla="*/ 0 h 112274"/>
                <a:gd name="connsiteX2" fmla="*/ 82396 w 116105"/>
                <a:gd name="connsiteY2" fmla="*/ 92004 h 112274"/>
                <a:gd name="connsiteX3" fmla="*/ 205 w 116105"/>
                <a:gd name="connsiteY3" fmla="*/ 103505 h 112274"/>
              </a:gdLst>
              <a:ahLst/>
              <a:cxnLst>
                <a:cxn ang="0">
                  <a:pos x="connsiteX0" y="connsiteY0"/>
                </a:cxn>
                <a:cxn ang="0">
                  <a:pos x="connsiteX1" y="connsiteY1"/>
                </a:cxn>
                <a:cxn ang="0">
                  <a:pos x="connsiteX2" y="connsiteY2"/>
                </a:cxn>
                <a:cxn ang="0">
                  <a:pos x="connsiteX3" y="connsiteY3"/>
                </a:cxn>
              </a:cxnLst>
              <a:rect l="l" t="t" r="r" b="b"/>
              <a:pathLst>
                <a:path w="116105" h="112274">
                  <a:moveTo>
                    <a:pt x="205" y="103505"/>
                  </a:moveTo>
                  <a:cubicBezTo>
                    <a:pt x="-3172" y="42626"/>
                    <a:pt x="35656" y="16670"/>
                    <a:pt x="85773" y="0"/>
                  </a:cubicBezTo>
                  <a:cubicBezTo>
                    <a:pt x="126710" y="33446"/>
                    <a:pt x="126816" y="69531"/>
                    <a:pt x="82396" y="92004"/>
                  </a:cubicBezTo>
                  <a:cubicBezTo>
                    <a:pt x="57813" y="104454"/>
                    <a:pt x="30802" y="123657"/>
                    <a:pt x="205" y="10350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 name="Freeform: Shape 103"/>
            <p:cNvSpPr/>
            <p:nvPr/>
          </p:nvSpPr>
          <p:spPr>
            <a:xfrm>
              <a:off x="6379058" y="1249817"/>
              <a:ext cx="106415" cy="131184"/>
            </a:xfrm>
            <a:custGeom>
              <a:avLst/>
              <a:gdLst>
                <a:gd name="connsiteX0" fmla="*/ 106415 w 106415"/>
                <a:gd name="connsiteY0" fmla="*/ 98546 h 131184"/>
                <a:gd name="connsiteX1" fmla="*/ 74552 w 106415"/>
                <a:gd name="connsiteY1" fmla="*/ 130410 h 131184"/>
                <a:gd name="connsiteX2" fmla="*/ 14517 w 106415"/>
                <a:gd name="connsiteY2" fmla="*/ 107620 h 131184"/>
                <a:gd name="connsiteX3" fmla="*/ 1961 w 106415"/>
                <a:gd name="connsiteY3" fmla="*/ 0 h 131184"/>
                <a:gd name="connsiteX4" fmla="*/ 42371 w 106415"/>
                <a:gd name="connsiteY4" fmla="*/ 5803 h 131184"/>
                <a:gd name="connsiteX5" fmla="*/ 106415 w 106415"/>
                <a:gd name="connsiteY5" fmla="*/ 98546 h 1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15" h="131184">
                  <a:moveTo>
                    <a:pt x="106415" y="98546"/>
                  </a:moveTo>
                  <a:cubicBezTo>
                    <a:pt x="94387" y="127983"/>
                    <a:pt x="94387" y="128194"/>
                    <a:pt x="74552" y="130410"/>
                  </a:cubicBezTo>
                  <a:cubicBezTo>
                    <a:pt x="50707" y="133047"/>
                    <a:pt x="29394" y="129777"/>
                    <a:pt x="14517" y="107620"/>
                  </a:cubicBezTo>
                  <a:cubicBezTo>
                    <a:pt x="-360" y="85357"/>
                    <a:pt x="-2259" y="73751"/>
                    <a:pt x="1961" y="0"/>
                  </a:cubicBezTo>
                  <a:cubicBezTo>
                    <a:pt x="15466" y="1899"/>
                    <a:pt x="28866" y="3904"/>
                    <a:pt x="42371" y="5803"/>
                  </a:cubicBezTo>
                  <a:cubicBezTo>
                    <a:pt x="60308" y="39038"/>
                    <a:pt x="55244" y="88100"/>
                    <a:pt x="106415" y="9854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 name="Freeform: Shape 104"/>
            <p:cNvSpPr/>
            <p:nvPr/>
          </p:nvSpPr>
          <p:spPr>
            <a:xfrm>
              <a:off x="6441581" y="959543"/>
              <a:ext cx="96962" cy="125363"/>
            </a:xfrm>
            <a:custGeom>
              <a:avLst/>
              <a:gdLst>
                <a:gd name="connsiteX0" fmla="*/ 96330 w 96962"/>
                <a:gd name="connsiteY0" fmla="*/ 125363 h 125363"/>
                <a:gd name="connsiteX1" fmla="*/ 0 w 96962"/>
                <a:gd name="connsiteY1" fmla="*/ 18904 h 125363"/>
                <a:gd name="connsiteX2" fmla="*/ 44630 w 96962"/>
                <a:gd name="connsiteY2" fmla="*/ 9197 h 125363"/>
                <a:gd name="connsiteX3" fmla="*/ 96963 w 96962"/>
                <a:gd name="connsiteY3" fmla="*/ 49502 h 125363"/>
                <a:gd name="connsiteX4" fmla="*/ 96330 w 96962"/>
                <a:gd name="connsiteY4" fmla="*/ 125363 h 125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2" h="125363">
                  <a:moveTo>
                    <a:pt x="96330" y="125363"/>
                  </a:moveTo>
                  <a:cubicBezTo>
                    <a:pt x="42626" y="109431"/>
                    <a:pt x="22368" y="63218"/>
                    <a:pt x="0" y="18904"/>
                  </a:cubicBezTo>
                  <a:cubicBezTo>
                    <a:pt x="14033" y="11835"/>
                    <a:pt x="24162" y="-13382"/>
                    <a:pt x="44630" y="9197"/>
                  </a:cubicBezTo>
                  <a:cubicBezTo>
                    <a:pt x="57713" y="28295"/>
                    <a:pt x="80715" y="34414"/>
                    <a:pt x="96963" y="49502"/>
                  </a:cubicBezTo>
                  <a:cubicBezTo>
                    <a:pt x="96752" y="74719"/>
                    <a:pt x="96541" y="100041"/>
                    <a:pt x="96330" y="12536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 name="Freeform: Shape 105"/>
            <p:cNvSpPr/>
            <p:nvPr/>
          </p:nvSpPr>
          <p:spPr>
            <a:xfrm>
              <a:off x="6541618" y="899967"/>
              <a:ext cx="123854" cy="90191"/>
            </a:xfrm>
            <a:custGeom>
              <a:avLst/>
              <a:gdLst>
                <a:gd name="connsiteX0" fmla="*/ 56856 w 123854"/>
                <a:gd name="connsiteY0" fmla="*/ 68878 h 90191"/>
                <a:gd name="connsiteX1" fmla="*/ 18345 w 123854"/>
                <a:gd name="connsiteY1" fmla="*/ 90191 h 90191"/>
                <a:gd name="connsiteX2" fmla="*/ 4417 w 123854"/>
                <a:gd name="connsiteY2" fmla="*/ 47671 h 90191"/>
                <a:gd name="connsiteX3" fmla="*/ 69411 w 123854"/>
                <a:gd name="connsiteY3" fmla="*/ 2091 h 90191"/>
                <a:gd name="connsiteX4" fmla="*/ 121849 w 123854"/>
                <a:gd name="connsiteY4" fmla="*/ 38386 h 90191"/>
                <a:gd name="connsiteX5" fmla="*/ 121744 w 123854"/>
                <a:gd name="connsiteY5" fmla="*/ 51258 h 90191"/>
                <a:gd name="connsiteX6" fmla="*/ 95894 w 123854"/>
                <a:gd name="connsiteY6" fmla="*/ 60860 h 90191"/>
                <a:gd name="connsiteX7" fmla="*/ 63503 w 123854"/>
                <a:gd name="connsiteY7" fmla="*/ 68878 h 90191"/>
                <a:gd name="connsiteX8" fmla="*/ 56856 w 123854"/>
                <a:gd name="connsiteY8" fmla="*/ 68878 h 9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54" h="90191">
                  <a:moveTo>
                    <a:pt x="56856" y="68878"/>
                  </a:moveTo>
                  <a:cubicBezTo>
                    <a:pt x="43983" y="75947"/>
                    <a:pt x="31217" y="83122"/>
                    <a:pt x="18345" y="90191"/>
                  </a:cubicBezTo>
                  <a:cubicBezTo>
                    <a:pt x="1041" y="80168"/>
                    <a:pt x="-4973" y="66452"/>
                    <a:pt x="4417" y="47671"/>
                  </a:cubicBezTo>
                  <a:cubicBezTo>
                    <a:pt x="3784" y="1352"/>
                    <a:pt x="45039" y="11376"/>
                    <a:pt x="69411" y="2091"/>
                  </a:cubicBezTo>
                  <a:cubicBezTo>
                    <a:pt x="99059" y="-9093"/>
                    <a:pt x="102963" y="27730"/>
                    <a:pt x="121849" y="38386"/>
                  </a:cubicBezTo>
                  <a:cubicBezTo>
                    <a:pt x="124593" y="42712"/>
                    <a:pt x="124487" y="46932"/>
                    <a:pt x="121744" y="51258"/>
                  </a:cubicBezTo>
                  <a:cubicBezTo>
                    <a:pt x="114253" y="57483"/>
                    <a:pt x="105073" y="59171"/>
                    <a:pt x="95894" y="60860"/>
                  </a:cubicBezTo>
                  <a:cubicBezTo>
                    <a:pt x="84816" y="62126"/>
                    <a:pt x="74581" y="66979"/>
                    <a:pt x="63503" y="68878"/>
                  </a:cubicBezTo>
                  <a:cubicBezTo>
                    <a:pt x="61287" y="68878"/>
                    <a:pt x="59071" y="68878"/>
                    <a:pt x="56856" y="6887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 name="Freeform: Shape 106"/>
            <p:cNvSpPr/>
            <p:nvPr/>
          </p:nvSpPr>
          <p:spPr>
            <a:xfrm>
              <a:off x="6162338" y="1022228"/>
              <a:ext cx="144459" cy="124936"/>
            </a:xfrm>
            <a:custGeom>
              <a:avLst/>
              <a:gdLst>
                <a:gd name="connsiteX0" fmla="*/ 4603 w 144459"/>
                <a:gd name="connsiteY0" fmla="*/ 104776 h 124936"/>
                <a:gd name="connsiteX1" fmla="*/ 64110 w 144459"/>
                <a:gd name="connsiteY1" fmla="*/ 90532 h 124936"/>
                <a:gd name="connsiteX2" fmla="*/ 90065 w 144459"/>
                <a:gd name="connsiteY2" fmla="*/ 1271 h 124936"/>
                <a:gd name="connsiteX3" fmla="*/ 140921 w 144459"/>
                <a:gd name="connsiteY3" fmla="*/ 52021 h 124936"/>
                <a:gd name="connsiteX4" fmla="*/ 115598 w 144459"/>
                <a:gd name="connsiteY4" fmla="*/ 94541 h 124936"/>
                <a:gd name="connsiteX5" fmla="*/ 382 w 144459"/>
                <a:gd name="connsiteY5" fmla="*/ 112161 h 124936"/>
                <a:gd name="connsiteX6" fmla="*/ 593 w 144459"/>
                <a:gd name="connsiteY6" fmla="*/ 108047 h 124936"/>
                <a:gd name="connsiteX7" fmla="*/ 4603 w 144459"/>
                <a:gd name="connsiteY7" fmla="*/ 104776 h 12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459" h="124936">
                  <a:moveTo>
                    <a:pt x="4603" y="104776"/>
                  </a:moveTo>
                  <a:cubicBezTo>
                    <a:pt x="26127" y="107203"/>
                    <a:pt x="45224" y="97812"/>
                    <a:pt x="64110" y="90532"/>
                  </a:cubicBezTo>
                  <a:cubicBezTo>
                    <a:pt x="114965" y="70907"/>
                    <a:pt x="121190" y="47695"/>
                    <a:pt x="90065" y="1271"/>
                  </a:cubicBezTo>
                  <a:cubicBezTo>
                    <a:pt x="132163" y="-7486"/>
                    <a:pt x="129737" y="31130"/>
                    <a:pt x="140921" y="52021"/>
                  </a:cubicBezTo>
                  <a:cubicBezTo>
                    <a:pt x="152843" y="74389"/>
                    <a:pt x="132163" y="86628"/>
                    <a:pt x="115598" y="94541"/>
                  </a:cubicBezTo>
                  <a:cubicBezTo>
                    <a:pt x="79303" y="111845"/>
                    <a:pt x="44169" y="142337"/>
                    <a:pt x="382" y="112161"/>
                  </a:cubicBezTo>
                  <a:cubicBezTo>
                    <a:pt x="-251" y="111739"/>
                    <a:pt x="-40" y="109102"/>
                    <a:pt x="593" y="108047"/>
                  </a:cubicBezTo>
                  <a:cubicBezTo>
                    <a:pt x="1437" y="106675"/>
                    <a:pt x="3231" y="105831"/>
                    <a:pt x="4603" y="10477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 name="Freeform: Shape 107"/>
            <p:cNvSpPr/>
            <p:nvPr/>
          </p:nvSpPr>
          <p:spPr>
            <a:xfrm>
              <a:off x="6421399" y="1255515"/>
              <a:ext cx="64230" cy="93943"/>
            </a:xfrm>
            <a:custGeom>
              <a:avLst/>
              <a:gdLst>
                <a:gd name="connsiteX0" fmla="*/ 64074 w 64230"/>
                <a:gd name="connsiteY0" fmla="*/ 92848 h 93943"/>
                <a:gd name="connsiteX1" fmla="*/ 30 w 64230"/>
                <a:gd name="connsiteY1" fmla="*/ 0 h 93943"/>
                <a:gd name="connsiteX2" fmla="*/ 64074 w 64230"/>
                <a:gd name="connsiteY2" fmla="*/ 92848 h 93943"/>
              </a:gdLst>
              <a:ahLst/>
              <a:cxnLst>
                <a:cxn ang="0">
                  <a:pos x="connsiteX0" y="connsiteY0"/>
                </a:cxn>
                <a:cxn ang="0">
                  <a:pos x="connsiteX1" y="connsiteY1"/>
                </a:cxn>
                <a:cxn ang="0">
                  <a:pos x="connsiteX2" y="connsiteY2"/>
                </a:cxn>
              </a:cxnLst>
              <a:rect l="l" t="t" r="r" b="b"/>
              <a:pathLst>
                <a:path w="64230" h="93943">
                  <a:moveTo>
                    <a:pt x="64074" y="92848"/>
                  </a:moveTo>
                  <a:cubicBezTo>
                    <a:pt x="8260" y="98335"/>
                    <a:pt x="-603" y="85568"/>
                    <a:pt x="30" y="0"/>
                  </a:cubicBezTo>
                  <a:cubicBezTo>
                    <a:pt x="60171" y="4220"/>
                    <a:pt x="65341" y="46213"/>
                    <a:pt x="64074" y="9284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 name="Freeform: Shape 108"/>
            <p:cNvSpPr/>
            <p:nvPr/>
          </p:nvSpPr>
          <p:spPr>
            <a:xfrm>
              <a:off x="6501196" y="1314202"/>
              <a:ext cx="141907" cy="78124"/>
            </a:xfrm>
            <a:custGeom>
              <a:avLst/>
              <a:gdLst>
                <a:gd name="connsiteX0" fmla="*/ 36504 w 141907"/>
                <a:gd name="connsiteY0" fmla="*/ 3563 h 78124"/>
                <a:gd name="connsiteX1" fmla="*/ 141908 w 141907"/>
                <a:gd name="connsiteY1" fmla="*/ 66447 h 78124"/>
                <a:gd name="connsiteX2" fmla="*/ 20256 w 141907"/>
                <a:gd name="connsiteY2" fmla="*/ 69085 h 78124"/>
                <a:gd name="connsiteX3" fmla="*/ 5168 w 141907"/>
                <a:gd name="connsiteY3" fmla="*/ 18440 h 78124"/>
                <a:gd name="connsiteX4" fmla="*/ 36504 w 141907"/>
                <a:gd name="connsiteY4" fmla="*/ 3563 h 78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07" h="78124">
                  <a:moveTo>
                    <a:pt x="36504" y="3563"/>
                  </a:moveTo>
                  <a:cubicBezTo>
                    <a:pt x="54652" y="53047"/>
                    <a:pt x="91897" y="70456"/>
                    <a:pt x="141908" y="66447"/>
                  </a:cubicBezTo>
                  <a:cubicBezTo>
                    <a:pt x="101709" y="85122"/>
                    <a:pt x="61193" y="77842"/>
                    <a:pt x="20256" y="69085"/>
                  </a:cubicBezTo>
                  <a:cubicBezTo>
                    <a:pt x="-15617" y="61382"/>
                    <a:pt x="7595" y="35322"/>
                    <a:pt x="5168" y="18440"/>
                  </a:cubicBezTo>
                  <a:cubicBezTo>
                    <a:pt x="947" y="-11525"/>
                    <a:pt x="23738" y="4196"/>
                    <a:pt x="36504" y="356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 name="Freeform: Shape 109"/>
            <p:cNvSpPr/>
            <p:nvPr/>
          </p:nvSpPr>
          <p:spPr>
            <a:xfrm>
              <a:off x="6761463" y="1175351"/>
              <a:ext cx="83734" cy="95779"/>
            </a:xfrm>
            <a:custGeom>
              <a:avLst/>
              <a:gdLst>
                <a:gd name="connsiteX0" fmla="*/ 48873 w 83734"/>
                <a:gd name="connsiteY0" fmla="*/ 58745 h 95779"/>
                <a:gd name="connsiteX1" fmla="*/ 19647 w 83734"/>
                <a:gd name="connsiteY1" fmla="*/ 95779 h 95779"/>
                <a:gd name="connsiteX2" fmla="*/ 7724 w 83734"/>
                <a:gd name="connsiteY2" fmla="*/ 12321 h 95779"/>
                <a:gd name="connsiteX3" fmla="*/ 50456 w 83734"/>
                <a:gd name="connsiteY3" fmla="*/ 4724 h 95779"/>
                <a:gd name="connsiteX4" fmla="*/ 49612 w 83734"/>
                <a:gd name="connsiteY4" fmla="*/ 3880 h 95779"/>
                <a:gd name="connsiteX5" fmla="*/ 81897 w 83734"/>
                <a:gd name="connsiteY5" fmla="*/ 57268 h 95779"/>
                <a:gd name="connsiteX6" fmla="*/ 48873 w 83734"/>
                <a:gd name="connsiteY6" fmla="*/ 58745 h 9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734" h="95779">
                  <a:moveTo>
                    <a:pt x="48873" y="58745"/>
                  </a:moveTo>
                  <a:cubicBezTo>
                    <a:pt x="15532" y="51887"/>
                    <a:pt x="37162" y="87233"/>
                    <a:pt x="19647" y="95779"/>
                  </a:cubicBezTo>
                  <a:cubicBezTo>
                    <a:pt x="6564" y="68769"/>
                    <a:pt x="-10001" y="45240"/>
                    <a:pt x="7724" y="12321"/>
                  </a:cubicBezTo>
                  <a:cubicBezTo>
                    <a:pt x="21019" y="-12579"/>
                    <a:pt x="36739" y="8628"/>
                    <a:pt x="50456" y="4724"/>
                  </a:cubicBezTo>
                  <a:cubicBezTo>
                    <a:pt x="50456" y="4724"/>
                    <a:pt x="49612" y="3880"/>
                    <a:pt x="49612" y="3880"/>
                  </a:cubicBezTo>
                  <a:cubicBezTo>
                    <a:pt x="71980" y="14642"/>
                    <a:pt x="89600" y="28359"/>
                    <a:pt x="81897" y="57268"/>
                  </a:cubicBezTo>
                  <a:cubicBezTo>
                    <a:pt x="71241" y="66553"/>
                    <a:pt x="60268" y="67608"/>
                    <a:pt x="48873" y="58745"/>
                  </a:cubicBezTo>
                  <a:close/>
                </a:path>
              </a:pathLst>
            </a:custGeom>
            <a:solidFill>
              <a:srgbClr val="ED8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 name="Freeform: Shape 110"/>
            <p:cNvSpPr/>
            <p:nvPr/>
          </p:nvSpPr>
          <p:spPr>
            <a:xfrm>
              <a:off x="6465153" y="1390195"/>
              <a:ext cx="99296" cy="55553"/>
            </a:xfrm>
            <a:custGeom>
              <a:avLst/>
              <a:gdLst>
                <a:gd name="connsiteX0" fmla="*/ 52184 w 99296"/>
                <a:gd name="connsiteY0" fmla="*/ 55553 h 55553"/>
                <a:gd name="connsiteX1" fmla="*/ 63 w 99296"/>
                <a:gd name="connsiteY1" fmla="*/ 18414 h 55553"/>
                <a:gd name="connsiteX2" fmla="*/ 31399 w 99296"/>
                <a:gd name="connsiteY2" fmla="*/ 3748 h 55553"/>
                <a:gd name="connsiteX3" fmla="*/ 98925 w 99296"/>
                <a:gd name="connsiteY3" fmla="*/ 26749 h 55553"/>
                <a:gd name="connsiteX4" fmla="*/ 52184 w 99296"/>
                <a:gd name="connsiteY4" fmla="*/ 55553 h 5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96" h="55553">
                  <a:moveTo>
                    <a:pt x="52184" y="55553"/>
                  </a:moveTo>
                  <a:cubicBezTo>
                    <a:pt x="35408" y="36984"/>
                    <a:pt x="-1731" y="54920"/>
                    <a:pt x="63" y="18414"/>
                  </a:cubicBezTo>
                  <a:cubicBezTo>
                    <a:pt x="1012" y="-1422"/>
                    <a:pt x="20426" y="-3321"/>
                    <a:pt x="31399" y="3748"/>
                  </a:cubicBezTo>
                  <a:cubicBezTo>
                    <a:pt x="53345" y="17992"/>
                    <a:pt x="93439" y="-4165"/>
                    <a:pt x="98925" y="26749"/>
                  </a:cubicBezTo>
                  <a:cubicBezTo>
                    <a:pt x="103356" y="51649"/>
                    <a:pt x="66956" y="42681"/>
                    <a:pt x="52184" y="5555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 name="Freeform: Shape 111"/>
            <p:cNvSpPr/>
            <p:nvPr/>
          </p:nvSpPr>
          <p:spPr>
            <a:xfrm>
              <a:off x="6515087" y="1464423"/>
              <a:ext cx="94253" cy="53650"/>
            </a:xfrm>
            <a:custGeom>
              <a:avLst/>
              <a:gdLst>
                <a:gd name="connsiteX0" fmla="*/ 94254 w 94253"/>
                <a:gd name="connsiteY0" fmla="*/ 42520 h 53650"/>
                <a:gd name="connsiteX1" fmla="*/ 69987 w 94253"/>
                <a:gd name="connsiteY1" fmla="*/ 51911 h 53650"/>
                <a:gd name="connsiteX2" fmla="*/ 34 w 94253"/>
                <a:gd name="connsiteY2" fmla="*/ 27221 h 53650"/>
                <a:gd name="connsiteX3" fmla="*/ 65344 w 94253"/>
                <a:gd name="connsiteY3" fmla="*/ 0 h 53650"/>
                <a:gd name="connsiteX4" fmla="*/ 94254 w 94253"/>
                <a:gd name="connsiteY4" fmla="*/ 42520 h 5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53" h="53650">
                  <a:moveTo>
                    <a:pt x="94254" y="42520"/>
                  </a:moveTo>
                  <a:cubicBezTo>
                    <a:pt x="86130" y="45791"/>
                    <a:pt x="78111" y="51700"/>
                    <a:pt x="69987" y="51911"/>
                  </a:cubicBezTo>
                  <a:cubicBezTo>
                    <a:pt x="42976" y="52438"/>
                    <a:pt x="1828" y="62567"/>
                    <a:pt x="34" y="27221"/>
                  </a:cubicBezTo>
                  <a:cubicBezTo>
                    <a:pt x="-1337" y="0"/>
                    <a:pt x="39073" y="844"/>
                    <a:pt x="65344" y="0"/>
                  </a:cubicBezTo>
                  <a:cubicBezTo>
                    <a:pt x="74946" y="14138"/>
                    <a:pt x="84547" y="28382"/>
                    <a:pt x="94254" y="425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 name="Freeform: Shape 112"/>
            <p:cNvSpPr/>
            <p:nvPr/>
          </p:nvSpPr>
          <p:spPr>
            <a:xfrm>
              <a:off x="6699634" y="1432559"/>
              <a:ext cx="91499" cy="54357"/>
            </a:xfrm>
            <a:custGeom>
              <a:avLst/>
              <a:gdLst>
                <a:gd name="connsiteX0" fmla="*/ 91499 w 91499"/>
                <a:gd name="connsiteY0" fmla="*/ 31020 h 54357"/>
                <a:gd name="connsiteX1" fmla="*/ 82636 w 91499"/>
                <a:gd name="connsiteY1" fmla="*/ 43681 h 54357"/>
                <a:gd name="connsiteX2" fmla="*/ 9096 w 91499"/>
                <a:gd name="connsiteY2" fmla="*/ 43153 h 54357"/>
                <a:gd name="connsiteX3" fmla="*/ 1605 w 91499"/>
                <a:gd name="connsiteY3" fmla="*/ 26483 h 54357"/>
                <a:gd name="connsiteX4" fmla="*/ 60479 w 91499"/>
                <a:gd name="connsiteY4" fmla="*/ 0 h 54357"/>
                <a:gd name="connsiteX5" fmla="*/ 91499 w 91499"/>
                <a:gd name="connsiteY5" fmla="*/ 31020 h 5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54357">
                  <a:moveTo>
                    <a:pt x="91499" y="31020"/>
                  </a:moveTo>
                  <a:cubicBezTo>
                    <a:pt x="88545" y="35346"/>
                    <a:pt x="86646" y="41043"/>
                    <a:pt x="82636" y="43681"/>
                  </a:cubicBezTo>
                  <a:cubicBezTo>
                    <a:pt x="58158" y="59824"/>
                    <a:pt x="33469" y="56025"/>
                    <a:pt x="9096" y="43153"/>
                  </a:cubicBezTo>
                  <a:cubicBezTo>
                    <a:pt x="2344" y="39566"/>
                    <a:pt x="-2721" y="33235"/>
                    <a:pt x="1605" y="26483"/>
                  </a:cubicBezTo>
                  <a:cubicBezTo>
                    <a:pt x="15216" y="5275"/>
                    <a:pt x="37267" y="950"/>
                    <a:pt x="60479" y="0"/>
                  </a:cubicBezTo>
                  <a:cubicBezTo>
                    <a:pt x="70714" y="10234"/>
                    <a:pt x="81054" y="20574"/>
                    <a:pt x="91499" y="310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 name="Freeform: Shape 113"/>
            <p:cNvSpPr/>
            <p:nvPr/>
          </p:nvSpPr>
          <p:spPr>
            <a:xfrm>
              <a:off x="6536588" y="1125311"/>
              <a:ext cx="149985" cy="44212"/>
            </a:xfrm>
            <a:custGeom>
              <a:avLst/>
              <a:gdLst>
                <a:gd name="connsiteX0" fmla="*/ 149986 w 149985"/>
                <a:gd name="connsiteY0" fmla="*/ 1904 h 44212"/>
                <a:gd name="connsiteX1" fmla="*/ 901 w 149985"/>
                <a:gd name="connsiteY1" fmla="*/ 42526 h 44212"/>
                <a:gd name="connsiteX2" fmla="*/ 11136 w 149985"/>
                <a:gd name="connsiteY2" fmla="*/ 24694 h 44212"/>
                <a:gd name="connsiteX3" fmla="*/ 149986 w 149985"/>
                <a:gd name="connsiteY3" fmla="*/ 1904 h 44212"/>
              </a:gdLst>
              <a:ahLst/>
              <a:cxnLst>
                <a:cxn ang="0">
                  <a:pos x="connsiteX0" y="connsiteY0"/>
                </a:cxn>
                <a:cxn ang="0">
                  <a:pos x="connsiteX1" y="connsiteY1"/>
                </a:cxn>
                <a:cxn ang="0">
                  <a:pos x="connsiteX2" y="connsiteY2"/>
                </a:cxn>
                <a:cxn ang="0">
                  <a:pos x="connsiteX3" y="connsiteY3"/>
                </a:cxn>
              </a:cxnLst>
              <a:rect l="l" t="t" r="r" b="b"/>
              <a:pathLst>
                <a:path w="149985" h="44212">
                  <a:moveTo>
                    <a:pt x="149986" y="1904"/>
                  </a:moveTo>
                  <a:cubicBezTo>
                    <a:pt x="106516" y="38305"/>
                    <a:pt x="55977" y="48751"/>
                    <a:pt x="901" y="42526"/>
                  </a:cubicBezTo>
                  <a:cubicBezTo>
                    <a:pt x="-2264" y="32819"/>
                    <a:pt x="3328" y="28071"/>
                    <a:pt x="11136" y="24694"/>
                  </a:cubicBezTo>
                  <a:cubicBezTo>
                    <a:pt x="58509" y="23323"/>
                    <a:pt x="100924" y="-7908"/>
                    <a:pt x="149986" y="190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 name="Freeform: Shape 114"/>
            <p:cNvSpPr/>
            <p:nvPr/>
          </p:nvSpPr>
          <p:spPr>
            <a:xfrm>
              <a:off x="6661899" y="895833"/>
              <a:ext cx="70154" cy="64737"/>
            </a:xfrm>
            <a:custGeom>
              <a:avLst/>
              <a:gdLst>
                <a:gd name="connsiteX0" fmla="*/ 197 w 70154"/>
                <a:gd name="connsiteY0" fmla="*/ 52227 h 64737"/>
                <a:gd name="connsiteX1" fmla="*/ 1569 w 70154"/>
                <a:gd name="connsiteY1" fmla="*/ 42520 h 64737"/>
                <a:gd name="connsiteX2" fmla="*/ 13491 w 70154"/>
                <a:gd name="connsiteY2" fmla="*/ 20152 h 64737"/>
                <a:gd name="connsiteX3" fmla="*/ 42823 w 70154"/>
                <a:gd name="connsiteY3" fmla="*/ 0 h 64737"/>
                <a:gd name="connsiteX4" fmla="*/ 67512 w 70154"/>
                <a:gd name="connsiteY4" fmla="*/ 1161 h 64737"/>
                <a:gd name="connsiteX5" fmla="*/ 12225 w 70154"/>
                <a:gd name="connsiteY5" fmla="*/ 64255 h 64737"/>
                <a:gd name="connsiteX6" fmla="*/ 197 w 70154"/>
                <a:gd name="connsiteY6" fmla="*/ 52227 h 6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4" h="64737">
                  <a:moveTo>
                    <a:pt x="197" y="52227"/>
                  </a:moveTo>
                  <a:cubicBezTo>
                    <a:pt x="1569" y="49062"/>
                    <a:pt x="1991" y="45897"/>
                    <a:pt x="1569" y="42520"/>
                  </a:cubicBezTo>
                  <a:cubicBezTo>
                    <a:pt x="2202" y="33235"/>
                    <a:pt x="3785" y="24584"/>
                    <a:pt x="13491" y="20152"/>
                  </a:cubicBezTo>
                  <a:cubicBezTo>
                    <a:pt x="21616" y="11078"/>
                    <a:pt x="32694" y="6225"/>
                    <a:pt x="42823" y="0"/>
                  </a:cubicBezTo>
                  <a:cubicBezTo>
                    <a:pt x="51053" y="422"/>
                    <a:pt x="59283" y="844"/>
                    <a:pt x="67512" y="1161"/>
                  </a:cubicBezTo>
                  <a:cubicBezTo>
                    <a:pt x="79435" y="48851"/>
                    <a:pt x="49259" y="59613"/>
                    <a:pt x="12225" y="64255"/>
                  </a:cubicBezTo>
                  <a:cubicBezTo>
                    <a:pt x="2202" y="66365"/>
                    <a:pt x="-858" y="61406"/>
                    <a:pt x="197" y="52227"/>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 name="Freeform: Shape 115"/>
            <p:cNvSpPr/>
            <p:nvPr/>
          </p:nvSpPr>
          <p:spPr>
            <a:xfrm>
              <a:off x="6653655" y="1363193"/>
              <a:ext cx="94385" cy="48408"/>
            </a:xfrm>
            <a:custGeom>
              <a:avLst/>
              <a:gdLst>
                <a:gd name="connsiteX0" fmla="*/ 0 w 94385"/>
                <a:gd name="connsiteY0" fmla="*/ 42567 h 48408"/>
                <a:gd name="connsiteX1" fmla="*/ 68581 w 94385"/>
                <a:gd name="connsiteY1" fmla="*/ 6272 h 48408"/>
                <a:gd name="connsiteX2" fmla="*/ 90527 w 94385"/>
                <a:gd name="connsiteY2" fmla="*/ 5745 h 48408"/>
                <a:gd name="connsiteX3" fmla="*/ 81875 w 94385"/>
                <a:gd name="connsiteY3" fmla="*/ 36448 h 48408"/>
                <a:gd name="connsiteX4" fmla="*/ 0 w 94385"/>
                <a:gd name="connsiteY4" fmla="*/ 42567 h 48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85" h="48408">
                  <a:moveTo>
                    <a:pt x="0" y="42567"/>
                  </a:moveTo>
                  <a:cubicBezTo>
                    <a:pt x="27327" y="28113"/>
                    <a:pt x="48112" y="17456"/>
                    <a:pt x="68581" y="6272"/>
                  </a:cubicBezTo>
                  <a:cubicBezTo>
                    <a:pt x="76178" y="2157"/>
                    <a:pt x="84513" y="-5228"/>
                    <a:pt x="90527" y="5745"/>
                  </a:cubicBezTo>
                  <a:cubicBezTo>
                    <a:pt x="96858" y="17351"/>
                    <a:pt x="96330" y="30328"/>
                    <a:pt x="81875" y="36448"/>
                  </a:cubicBezTo>
                  <a:cubicBezTo>
                    <a:pt x="58347" y="46366"/>
                    <a:pt x="34185" y="54279"/>
                    <a:pt x="0" y="42567"/>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 name="Freeform: Shape 116"/>
            <p:cNvSpPr/>
            <p:nvPr/>
          </p:nvSpPr>
          <p:spPr>
            <a:xfrm>
              <a:off x="6802949" y="1208648"/>
              <a:ext cx="72540" cy="64052"/>
            </a:xfrm>
            <a:custGeom>
              <a:avLst/>
              <a:gdLst>
                <a:gd name="connsiteX0" fmla="*/ 7388 w 72540"/>
                <a:gd name="connsiteY0" fmla="*/ 25449 h 64052"/>
                <a:gd name="connsiteX1" fmla="*/ 40306 w 72540"/>
                <a:gd name="connsiteY1" fmla="*/ 23971 h 64052"/>
                <a:gd name="connsiteX2" fmla="*/ 58876 w 72540"/>
                <a:gd name="connsiteY2" fmla="*/ 21 h 64052"/>
                <a:gd name="connsiteX3" fmla="*/ 71959 w 72540"/>
                <a:gd name="connsiteY3" fmla="*/ 23760 h 64052"/>
                <a:gd name="connsiteX4" fmla="*/ 39885 w 72540"/>
                <a:gd name="connsiteY4" fmla="*/ 55835 h 64052"/>
                <a:gd name="connsiteX5" fmla="*/ 4855 w 72540"/>
                <a:gd name="connsiteY5" fmla="*/ 56785 h 64052"/>
                <a:gd name="connsiteX6" fmla="*/ 7388 w 72540"/>
                <a:gd name="connsiteY6" fmla="*/ 25449 h 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40" h="64052">
                  <a:moveTo>
                    <a:pt x="7388" y="25449"/>
                  </a:moveTo>
                  <a:cubicBezTo>
                    <a:pt x="18361" y="24921"/>
                    <a:pt x="29334" y="24394"/>
                    <a:pt x="40306" y="23971"/>
                  </a:cubicBezTo>
                  <a:cubicBezTo>
                    <a:pt x="46426" y="15531"/>
                    <a:pt x="52229" y="443"/>
                    <a:pt x="58876" y="21"/>
                  </a:cubicBezTo>
                  <a:cubicBezTo>
                    <a:pt x="69744" y="-612"/>
                    <a:pt x="71643" y="13315"/>
                    <a:pt x="71959" y="23760"/>
                  </a:cubicBezTo>
                  <a:cubicBezTo>
                    <a:pt x="75441" y="48555"/>
                    <a:pt x="63097" y="57629"/>
                    <a:pt x="39885" y="55835"/>
                  </a:cubicBezTo>
                  <a:cubicBezTo>
                    <a:pt x="28384" y="60267"/>
                    <a:pt x="17833" y="71345"/>
                    <a:pt x="4855" y="56785"/>
                  </a:cubicBezTo>
                  <a:cubicBezTo>
                    <a:pt x="-6118" y="44440"/>
                    <a:pt x="4539" y="35683"/>
                    <a:pt x="7388" y="25449"/>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 name="Freeform: Shape 117"/>
            <p:cNvSpPr/>
            <p:nvPr/>
          </p:nvSpPr>
          <p:spPr>
            <a:xfrm>
              <a:off x="6417971" y="1188018"/>
              <a:ext cx="75415" cy="57162"/>
            </a:xfrm>
            <a:custGeom>
              <a:avLst/>
              <a:gdLst>
                <a:gd name="connsiteX0" fmla="*/ 75416 w 75415"/>
                <a:gd name="connsiteY0" fmla="*/ 13054 h 57162"/>
                <a:gd name="connsiteX1" fmla="*/ 2509 w 75415"/>
                <a:gd name="connsiteY1" fmla="*/ 45762 h 57162"/>
                <a:gd name="connsiteX2" fmla="*/ 15908 w 75415"/>
                <a:gd name="connsiteY2" fmla="*/ 6512 h 57162"/>
                <a:gd name="connsiteX3" fmla="*/ 75416 w 75415"/>
                <a:gd name="connsiteY3" fmla="*/ 13054 h 57162"/>
              </a:gdLst>
              <a:ahLst/>
              <a:cxnLst>
                <a:cxn ang="0">
                  <a:pos x="connsiteX0" y="connsiteY0"/>
                </a:cxn>
                <a:cxn ang="0">
                  <a:pos x="connsiteX1" y="connsiteY1"/>
                </a:cxn>
                <a:cxn ang="0">
                  <a:pos x="connsiteX2" y="connsiteY2"/>
                </a:cxn>
                <a:cxn ang="0">
                  <a:pos x="connsiteX3" y="connsiteY3"/>
                </a:cxn>
              </a:cxnLst>
              <a:rect l="l" t="t" r="r" b="b"/>
              <a:pathLst>
                <a:path w="75415" h="57162">
                  <a:moveTo>
                    <a:pt x="75416" y="13054"/>
                  </a:moveTo>
                  <a:cubicBezTo>
                    <a:pt x="67186" y="59583"/>
                    <a:pt x="41336" y="67180"/>
                    <a:pt x="2509" y="45762"/>
                  </a:cubicBezTo>
                  <a:cubicBezTo>
                    <a:pt x="-4138" y="28880"/>
                    <a:pt x="3142" y="16746"/>
                    <a:pt x="15908" y="6512"/>
                  </a:cubicBezTo>
                  <a:cubicBezTo>
                    <a:pt x="37010" y="-2773"/>
                    <a:pt x="57162" y="-3406"/>
                    <a:pt x="75416" y="1305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 name="Freeform: Shape 118"/>
            <p:cNvSpPr/>
            <p:nvPr/>
          </p:nvSpPr>
          <p:spPr>
            <a:xfrm>
              <a:off x="6486106" y="947618"/>
              <a:ext cx="73856" cy="62900"/>
            </a:xfrm>
            <a:custGeom>
              <a:avLst/>
              <a:gdLst>
                <a:gd name="connsiteX0" fmla="*/ 59929 w 73856"/>
                <a:gd name="connsiteY0" fmla="*/ 20 h 62900"/>
                <a:gd name="connsiteX1" fmla="*/ 73857 w 73856"/>
                <a:gd name="connsiteY1" fmla="*/ 42540 h 62900"/>
                <a:gd name="connsiteX2" fmla="*/ 52333 w 73856"/>
                <a:gd name="connsiteY2" fmla="*/ 61426 h 62900"/>
                <a:gd name="connsiteX3" fmla="*/ 0 w 73856"/>
                <a:gd name="connsiteY3" fmla="*/ 21122 h 62900"/>
                <a:gd name="connsiteX4" fmla="*/ 17620 w 73856"/>
                <a:gd name="connsiteY4" fmla="*/ 21227 h 62900"/>
                <a:gd name="connsiteX5" fmla="*/ 49695 w 73856"/>
                <a:gd name="connsiteY5" fmla="*/ 969 h 62900"/>
                <a:gd name="connsiteX6" fmla="*/ 59929 w 73856"/>
                <a:gd name="connsiteY6" fmla="*/ 20 h 6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56" h="62900">
                  <a:moveTo>
                    <a:pt x="59929" y="20"/>
                  </a:moveTo>
                  <a:cubicBezTo>
                    <a:pt x="64572" y="14158"/>
                    <a:pt x="69214" y="28402"/>
                    <a:pt x="73857" y="42540"/>
                  </a:cubicBezTo>
                  <a:cubicBezTo>
                    <a:pt x="66682" y="48871"/>
                    <a:pt x="59507" y="55096"/>
                    <a:pt x="52333" y="61426"/>
                  </a:cubicBezTo>
                  <a:cubicBezTo>
                    <a:pt x="19730" y="67651"/>
                    <a:pt x="2427" y="54146"/>
                    <a:pt x="0" y="21122"/>
                  </a:cubicBezTo>
                  <a:cubicBezTo>
                    <a:pt x="5909" y="21122"/>
                    <a:pt x="11712" y="21227"/>
                    <a:pt x="17620" y="21227"/>
                  </a:cubicBezTo>
                  <a:cubicBezTo>
                    <a:pt x="31653" y="19856"/>
                    <a:pt x="41360" y="11309"/>
                    <a:pt x="49695" y="969"/>
                  </a:cubicBezTo>
                  <a:cubicBezTo>
                    <a:pt x="53177" y="231"/>
                    <a:pt x="56553" y="-86"/>
                    <a:pt x="59929" y="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 name="Freeform: Shape 119"/>
            <p:cNvSpPr/>
            <p:nvPr/>
          </p:nvSpPr>
          <p:spPr>
            <a:xfrm>
              <a:off x="6419545" y="1158868"/>
              <a:ext cx="73840" cy="43981"/>
            </a:xfrm>
            <a:custGeom>
              <a:avLst/>
              <a:gdLst>
                <a:gd name="connsiteX0" fmla="*/ 73841 w 73840"/>
                <a:gd name="connsiteY0" fmla="*/ 42204 h 43981"/>
                <a:gd name="connsiteX1" fmla="*/ 12223 w 73840"/>
                <a:gd name="connsiteY1" fmla="*/ 43786 h 43981"/>
                <a:gd name="connsiteX2" fmla="*/ 195 w 73840"/>
                <a:gd name="connsiteY2" fmla="*/ 31758 h 43981"/>
                <a:gd name="connsiteX3" fmla="*/ 25201 w 73840"/>
                <a:gd name="connsiteY3" fmla="*/ 0 h 43981"/>
                <a:gd name="connsiteX4" fmla="*/ 73841 w 73840"/>
                <a:gd name="connsiteY4" fmla="*/ 21102 h 43981"/>
                <a:gd name="connsiteX5" fmla="*/ 73841 w 73840"/>
                <a:gd name="connsiteY5" fmla="*/ 42204 h 4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40" h="43981">
                  <a:moveTo>
                    <a:pt x="73841" y="42204"/>
                  </a:moveTo>
                  <a:cubicBezTo>
                    <a:pt x="53267" y="42731"/>
                    <a:pt x="32798" y="43259"/>
                    <a:pt x="12223" y="43786"/>
                  </a:cubicBezTo>
                  <a:cubicBezTo>
                    <a:pt x="3044" y="44947"/>
                    <a:pt x="-965" y="40938"/>
                    <a:pt x="195" y="31758"/>
                  </a:cubicBezTo>
                  <a:cubicBezTo>
                    <a:pt x="8531" y="21207"/>
                    <a:pt x="16866" y="10551"/>
                    <a:pt x="25201" y="0"/>
                  </a:cubicBezTo>
                  <a:cubicBezTo>
                    <a:pt x="44298" y="317"/>
                    <a:pt x="60230" y="8124"/>
                    <a:pt x="73841" y="21102"/>
                  </a:cubicBezTo>
                  <a:cubicBezTo>
                    <a:pt x="73841" y="28171"/>
                    <a:pt x="73841" y="35240"/>
                    <a:pt x="73841" y="42204"/>
                  </a:cubicBezTo>
                  <a:close/>
                </a:path>
              </a:pathLst>
            </a:custGeom>
            <a:solidFill>
              <a:srgbClr val="F8F7F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 name="Freeform: Shape 120"/>
            <p:cNvSpPr/>
            <p:nvPr/>
          </p:nvSpPr>
          <p:spPr>
            <a:xfrm>
              <a:off x="6379858" y="1023394"/>
              <a:ext cx="40100" cy="125661"/>
            </a:xfrm>
            <a:custGeom>
              <a:avLst/>
              <a:gdLst>
                <a:gd name="connsiteX0" fmla="*/ 30914 w 40100"/>
                <a:gd name="connsiteY0" fmla="*/ 125662 h 125661"/>
                <a:gd name="connsiteX1" fmla="*/ 0 w 40100"/>
                <a:gd name="connsiteY1" fmla="*/ 0 h 125661"/>
                <a:gd name="connsiteX2" fmla="*/ 30914 w 40100"/>
                <a:gd name="connsiteY2" fmla="*/ 125662 h 125661"/>
              </a:gdLst>
              <a:ahLst/>
              <a:cxnLst>
                <a:cxn ang="0">
                  <a:pos x="connsiteX0" y="connsiteY0"/>
                </a:cxn>
                <a:cxn ang="0">
                  <a:pos x="connsiteX1" y="connsiteY1"/>
                </a:cxn>
                <a:cxn ang="0">
                  <a:pos x="connsiteX2" y="connsiteY2"/>
                </a:cxn>
              </a:cxnLst>
              <a:rect l="l" t="t" r="r" b="b"/>
              <a:pathLst>
                <a:path w="40100" h="125661">
                  <a:moveTo>
                    <a:pt x="30914" y="125662"/>
                  </a:moveTo>
                  <a:cubicBezTo>
                    <a:pt x="34607" y="80293"/>
                    <a:pt x="14666" y="40832"/>
                    <a:pt x="0" y="0"/>
                  </a:cubicBezTo>
                  <a:cubicBezTo>
                    <a:pt x="38933" y="27749"/>
                    <a:pt x="50117" y="73435"/>
                    <a:pt x="30914" y="125662"/>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 name="Freeform: Shape 121"/>
            <p:cNvSpPr/>
            <p:nvPr/>
          </p:nvSpPr>
          <p:spPr>
            <a:xfrm>
              <a:off x="6778670" y="976126"/>
              <a:ext cx="26994" cy="72379"/>
            </a:xfrm>
            <a:custGeom>
              <a:avLst/>
              <a:gdLst>
                <a:gd name="connsiteX0" fmla="*/ 14785 w 26994"/>
                <a:gd name="connsiteY0" fmla="*/ 0 h 72379"/>
                <a:gd name="connsiteX1" fmla="*/ 1491 w 26994"/>
                <a:gd name="connsiteY1" fmla="*/ 72379 h 72379"/>
                <a:gd name="connsiteX2" fmla="*/ 14785 w 26994"/>
                <a:gd name="connsiteY2" fmla="*/ 0 h 72379"/>
              </a:gdLst>
              <a:ahLst/>
              <a:cxnLst>
                <a:cxn ang="0">
                  <a:pos x="connsiteX0" y="connsiteY0"/>
                </a:cxn>
                <a:cxn ang="0">
                  <a:pos x="connsiteX1" y="connsiteY1"/>
                </a:cxn>
                <a:cxn ang="0">
                  <a:pos x="connsiteX2" y="connsiteY2"/>
                </a:cxn>
              </a:cxnLst>
              <a:rect l="l" t="t" r="r" b="b"/>
              <a:pathLst>
                <a:path w="26994" h="72379">
                  <a:moveTo>
                    <a:pt x="14785" y="0"/>
                  </a:moveTo>
                  <a:cubicBezTo>
                    <a:pt x="32827" y="42837"/>
                    <a:pt x="32827" y="42837"/>
                    <a:pt x="1491" y="72379"/>
                  </a:cubicBezTo>
                  <a:cubicBezTo>
                    <a:pt x="-6528" y="44314"/>
                    <a:pt x="20693" y="24689"/>
                    <a:pt x="14785"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 name="Freeform: Shape 122"/>
            <p:cNvSpPr/>
            <p:nvPr/>
          </p:nvSpPr>
          <p:spPr>
            <a:xfrm>
              <a:off x="6444746" y="1147952"/>
              <a:ext cx="48639" cy="32602"/>
            </a:xfrm>
            <a:custGeom>
              <a:avLst/>
              <a:gdLst>
                <a:gd name="connsiteX0" fmla="*/ 48640 w 48639"/>
                <a:gd name="connsiteY0" fmla="*/ 32018 h 32602"/>
                <a:gd name="connsiteX1" fmla="*/ 0 w 48639"/>
                <a:gd name="connsiteY1" fmla="*/ 10916 h 32602"/>
                <a:gd name="connsiteX2" fmla="*/ 48640 w 48639"/>
                <a:gd name="connsiteY2" fmla="*/ 32018 h 32602"/>
              </a:gdLst>
              <a:ahLst/>
              <a:cxnLst>
                <a:cxn ang="0">
                  <a:pos x="connsiteX0" y="connsiteY0"/>
                </a:cxn>
                <a:cxn ang="0">
                  <a:pos x="connsiteX1" y="connsiteY1"/>
                </a:cxn>
                <a:cxn ang="0">
                  <a:pos x="connsiteX2" y="connsiteY2"/>
                </a:cxn>
              </a:cxnLst>
              <a:rect l="l" t="t" r="r" b="b"/>
              <a:pathLst>
                <a:path w="48639" h="32602">
                  <a:moveTo>
                    <a:pt x="48640" y="32018"/>
                  </a:moveTo>
                  <a:cubicBezTo>
                    <a:pt x="28699" y="33495"/>
                    <a:pt x="9285" y="33917"/>
                    <a:pt x="0" y="10916"/>
                  </a:cubicBezTo>
                  <a:cubicBezTo>
                    <a:pt x="40516" y="-6915"/>
                    <a:pt x="45158" y="-4910"/>
                    <a:pt x="48640" y="32018"/>
                  </a:cubicBezTo>
                  <a:close/>
                </a:path>
              </a:pathLst>
            </a:custGeom>
            <a:solidFill>
              <a:srgbClr val="E8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 name="Freeform: Shape 123"/>
            <p:cNvSpPr/>
            <p:nvPr/>
          </p:nvSpPr>
          <p:spPr>
            <a:xfrm>
              <a:off x="6392418" y="1190487"/>
              <a:ext cx="39350" cy="43398"/>
            </a:xfrm>
            <a:custGeom>
              <a:avLst/>
              <a:gdLst>
                <a:gd name="connsiteX0" fmla="*/ 27323 w 39350"/>
                <a:gd name="connsiteY0" fmla="*/ 140 h 43398"/>
                <a:gd name="connsiteX1" fmla="*/ 39351 w 39350"/>
                <a:gd name="connsiteY1" fmla="*/ 12168 h 43398"/>
                <a:gd name="connsiteX2" fmla="*/ 28061 w 39350"/>
                <a:gd name="connsiteY2" fmla="*/ 43398 h 43398"/>
                <a:gd name="connsiteX3" fmla="*/ 101 w 39350"/>
                <a:gd name="connsiteY3" fmla="*/ 30421 h 43398"/>
                <a:gd name="connsiteX4" fmla="*/ 27323 w 39350"/>
                <a:gd name="connsiteY4" fmla="*/ 140 h 4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50" h="43398">
                  <a:moveTo>
                    <a:pt x="27323" y="140"/>
                  </a:moveTo>
                  <a:cubicBezTo>
                    <a:pt x="31332" y="4149"/>
                    <a:pt x="35341" y="8158"/>
                    <a:pt x="39351" y="12168"/>
                  </a:cubicBezTo>
                  <a:cubicBezTo>
                    <a:pt x="35552" y="22613"/>
                    <a:pt x="31860" y="32953"/>
                    <a:pt x="28061" y="43398"/>
                  </a:cubicBezTo>
                  <a:cubicBezTo>
                    <a:pt x="18249" y="39073"/>
                    <a:pt x="-1587" y="48568"/>
                    <a:pt x="101" y="30421"/>
                  </a:cubicBezTo>
                  <a:cubicBezTo>
                    <a:pt x="1156" y="18182"/>
                    <a:pt x="5166" y="-1865"/>
                    <a:pt x="27323" y="14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 name="Freeform: Shape 124"/>
            <p:cNvSpPr/>
            <p:nvPr/>
          </p:nvSpPr>
          <p:spPr>
            <a:xfrm>
              <a:off x="6842833" y="1232408"/>
              <a:ext cx="52367" cy="43042"/>
            </a:xfrm>
            <a:custGeom>
              <a:avLst/>
              <a:gdLst>
                <a:gd name="connsiteX0" fmla="*/ 0 w 52367"/>
                <a:gd name="connsiteY0" fmla="*/ 32075 h 43042"/>
                <a:gd name="connsiteX1" fmla="*/ 32075 w 52367"/>
                <a:gd name="connsiteY1" fmla="*/ 0 h 43042"/>
                <a:gd name="connsiteX2" fmla="*/ 47585 w 52367"/>
                <a:gd name="connsiteY2" fmla="*/ 19625 h 43042"/>
                <a:gd name="connsiteX3" fmla="*/ 0 w 52367"/>
                <a:gd name="connsiteY3" fmla="*/ 32075 h 43042"/>
              </a:gdLst>
              <a:ahLst/>
              <a:cxnLst>
                <a:cxn ang="0">
                  <a:pos x="connsiteX0" y="connsiteY0"/>
                </a:cxn>
                <a:cxn ang="0">
                  <a:pos x="connsiteX1" y="connsiteY1"/>
                </a:cxn>
                <a:cxn ang="0">
                  <a:pos x="connsiteX2" y="connsiteY2"/>
                </a:cxn>
                <a:cxn ang="0">
                  <a:pos x="connsiteX3" y="connsiteY3"/>
                </a:cxn>
              </a:cxnLst>
              <a:rect l="l" t="t" r="r" b="b"/>
              <a:pathLst>
                <a:path w="52367" h="43042">
                  <a:moveTo>
                    <a:pt x="0" y="32075"/>
                  </a:moveTo>
                  <a:cubicBezTo>
                    <a:pt x="14560" y="25217"/>
                    <a:pt x="25217" y="14560"/>
                    <a:pt x="32075" y="0"/>
                  </a:cubicBezTo>
                  <a:cubicBezTo>
                    <a:pt x="44630" y="950"/>
                    <a:pt x="60457" y="2427"/>
                    <a:pt x="47585" y="19625"/>
                  </a:cubicBezTo>
                  <a:cubicBezTo>
                    <a:pt x="36612" y="34291"/>
                    <a:pt x="23212" y="56659"/>
                    <a:pt x="0" y="3207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 name="Freeform: Shape 125"/>
            <p:cNvSpPr/>
            <p:nvPr/>
          </p:nvSpPr>
          <p:spPr>
            <a:xfrm>
              <a:off x="6727557" y="1139764"/>
              <a:ext cx="30657" cy="38099"/>
            </a:xfrm>
            <a:custGeom>
              <a:avLst/>
              <a:gdLst>
                <a:gd name="connsiteX0" fmla="*/ 30658 w 30657"/>
                <a:gd name="connsiteY0" fmla="*/ 21214 h 38099"/>
                <a:gd name="connsiteX1" fmla="*/ 22006 w 30657"/>
                <a:gd name="connsiteY1" fmla="*/ 38096 h 38099"/>
                <a:gd name="connsiteX2" fmla="*/ 166 w 30657"/>
                <a:gd name="connsiteY2" fmla="*/ 15411 h 38099"/>
                <a:gd name="connsiteX3" fmla="*/ 8712 w 30657"/>
                <a:gd name="connsiteY3" fmla="*/ 7 h 38099"/>
                <a:gd name="connsiteX4" fmla="*/ 30658 w 30657"/>
                <a:gd name="connsiteY4" fmla="*/ 21214 h 38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57" h="38099">
                  <a:moveTo>
                    <a:pt x="30658" y="21214"/>
                  </a:moveTo>
                  <a:cubicBezTo>
                    <a:pt x="30447" y="29444"/>
                    <a:pt x="30447" y="37990"/>
                    <a:pt x="22006" y="38096"/>
                  </a:cubicBezTo>
                  <a:cubicBezTo>
                    <a:pt x="7868" y="38307"/>
                    <a:pt x="1432" y="28495"/>
                    <a:pt x="166" y="15411"/>
                  </a:cubicBezTo>
                  <a:cubicBezTo>
                    <a:pt x="-467" y="8764"/>
                    <a:pt x="377" y="218"/>
                    <a:pt x="8712" y="7"/>
                  </a:cubicBezTo>
                  <a:cubicBezTo>
                    <a:pt x="22956" y="-309"/>
                    <a:pt x="28548" y="10030"/>
                    <a:pt x="30658" y="2121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 name="Freeform: Shape 126"/>
            <p:cNvSpPr/>
            <p:nvPr/>
          </p:nvSpPr>
          <p:spPr>
            <a:xfrm>
              <a:off x="6684991" y="832105"/>
              <a:ext cx="42604" cy="42558"/>
            </a:xfrm>
            <a:custGeom>
              <a:avLst/>
              <a:gdLst>
                <a:gd name="connsiteX0" fmla="*/ 0 w 42604"/>
                <a:gd name="connsiteY0" fmla="*/ 29754 h 42558"/>
                <a:gd name="connsiteX1" fmla="*/ 29754 w 42604"/>
                <a:gd name="connsiteY1" fmla="*/ 0 h 42558"/>
                <a:gd name="connsiteX2" fmla="*/ 38828 w 42604"/>
                <a:gd name="connsiteY2" fmla="*/ 35451 h 42558"/>
                <a:gd name="connsiteX3" fmla="*/ 0 w 42604"/>
                <a:gd name="connsiteY3" fmla="*/ 29754 h 42558"/>
              </a:gdLst>
              <a:ahLst/>
              <a:cxnLst>
                <a:cxn ang="0">
                  <a:pos x="connsiteX0" y="connsiteY0"/>
                </a:cxn>
                <a:cxn ang="0">
                  <a:pos x="connsiteX1" y="connsiteY1"/>
                </a:cxn>
                <a:cxn ang="0">
                  <a:pos x="connsiteX2" y="connsiteY2"/>
                </a:cxn>
                <a:cxn ang="0">
                  <a:pos x="connsiteX3" y="connsiteY3"/>
                </a:cxn>
              </a:cxnLst>
              <a:rect l="l" t="t" r="r" b="b"/>
              <a:pathLst>
                <a:path w="42604" h="42558">
                  <a:moveTo>
                    <a:pt x="0" y="29754"/>
                  </a:moveTo>
                  <a:cubicBezTo>
                    <a:pt x="9918" y="19836"/>
                    <a:pt x="19836" y="9918"/>
                    <a:pt x="29754" y="0"/>
                  </a:cubicBezTo>
                  <a:cubicBezTo>
                    <a:pt x="36506" y="11078"/>
                    <a:pt x="48851" y="23212"/>
                    <a:pt x="38828" y="35451"/>
                  </a:cubicBezTo>
                  <a:cubicBezTo>
                    <a:pt x="25744" y="51383"/>
                    <a:pt x="12450" y="36506"/>
                    <a:pt x="0" y="2975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 name="Freeform: Shape 127"/>
            <p:cNvSpPr/>
            <p:nvPr/>
          </p:nvSpPr>
          <p:spPr>
            <a:xfrm>
              <a:off x="6503714" y="947641"/>
              <a:ext cx="34037" cy="32674"/>
            </a:xfrm>
            <a:custGeom>
              <a:avLst/>
              <a:gdLst>
                <a:gd name="connsiteX0" fmla="*/ 32192 w 34037"/>
                <a:gd name="connsiteY0" fmla="*/ 947 h 32674"/>
                <a:gd name="connsiteX1" fmla="*/ 24701 w 34037"/>
                <a:gd name="connsiteY1" fmla="*/ 31017 h 32674"/>
                <a:gd name="connsiteX2" fmla="*/ 12 w 34037"/>
                <a:gd name="connsiteY2" fmla="*/ 21310 h 32674"/>
                <a:gd name="connsiteX3" fmla="*/ 32192 w 34037"/>
                <a:gd name="connsiteY3" fmla="*/ 947 h 32674"/>
              </a:gdLst>
              <a:ahLst/>
              <a:cxnLst>
                <a:cxn ang="0">
                  <a:pos x="connsiteX0" y="connsiteY0"/>
                </a:cxn>
                <a:cxn ang="0">
                  <a:pos x="connsiteX1" y="connsiteY1"/>
                </a:cxn>
                <a:cxn ang="0">
                  <a:pos x="connsiteX2" y="connsiteY2"/>
                </a:cxn>
                <a:cxn ang="0">
                  <a:pos x="connsiteX3" y="connsiteY3"/>
                </a:cxn>
              </a:cxnLst>
              <a:rect l="l" t="t" r="r" b="b"/>
              <a:pathLst>
                <a:path w="34037" h="32674">
                  <a:moveTo>
                    <a:pt x="32192" y="947"/>
                  </a:moveTo>
                  <a:cubicBezTo>
                    <a:pt x="31454" y="11498"/>
                    <a:pt x="40317" y="25530"/>
                    <a:pt x="24701" y="31017"/>
                  </a:cubicBezTo>
                  <a:cubicBezTo>
                    <a:pt x="15838" y="34077"/>
                    <a:pt x="4443" y="33971"/>
                    <a:pt x="12" y="21310"/>
                  </a:cubicBezTo>
                  <a:cubicBezTo>
                    <a:pt x="-516" y="-3485"/>
                    <a:pt x="16366" y="-530"/>
                    <a:pt x="32192" y="94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 name="Freeform: Shape 128"/>
            <p:cNvSpPr/>
            <p:nvPr/>
          </p:nvSpPr>
          <p:spPr>
            <a:xfrm>
              <a:off x="6675316" y="888826"/>
              <a:ext cx="30359" cy="27647"/>
            </a:xfrm>
            <a:custGeom>
              <a:avLst/>
              <a:gdLst>
                <a:gd name="connsiteX0" fmla="*/ 29406 w 30359"/>
                <a:gd name="connsiteY0" fmla="*/ 7007 h 27647"/>
                <a:gd name="connsiteX1" fmla="*/ 74 w 30359"/>
                <a:gd name="connsiteY1" fmla="*/ 27159 h 27647"/>
                <a:gd name="connsiteX2" fmla="*/ 29406 w 30359"/>
                <a:gd name="connsiteY2" fmla="*/ 7007 h 27647"/>
              </a:gdLst>
              <a:ahLst/>
              <a:cxnLst>
                <a:cxn ang="0">
                  <a:pos x="connsiteX0" y="connsiteY0"/>
                </a:cxn>
                <a:cxn ang="0">
                  <a:pos x="connsiteX1" y="connsiteY1"/>
                </a:cxn>
                <a:cxn ang="0">
                  <a:pos x="connsiteX2" y="connsiteY2"/>
                </a:cxn>
              </a:cxnLst>
              <a:rect l="l" t="t" r="r" b="b"/>
              <a:pathLst>
                <a:path w="30359" h="27647">
                  <a:moveTo>
                    <a:pt x="29406" y="7007"/>
                  </a:moveTo>
                  <a:cubicBezTo>
                    <a:pt x="35209" y="36339"/>
                    <a:pt x="13157" y="25155"/>
                    <a:pt x="74" y="27159"/>
                  </a:cubicBezTo>
                  <a:cubicBezTo>
                    <a:pt x="-664" y="5214"/>
                    <a:pt x="3767" y="-9347"/>
                    <a:pt x="29406" y="700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 name="Freeform: Shape 129"/>
            <p:cNvSpPr/>
            <p:nvPr/>
          </p:nvSpPr>
          <p:spPr>
            <a:xfrm>
              <a:off x="6517536" y="1148569"/>
              <a:ext cx="30292" cy="21377"/>
            </a:xfrm>
            <a:custGeom>
              <a:avLst/>
              <a:gdLst>
                <a:gd name="connsiteX0" fmla="*/ 30293 w 30292"/>
                <a:gd name="connsiteY0" fmla="*/ 1541 h 21377"/>
                <a:gd name="connsiteX1" fmla="*/ 20058 w 30292"/>
                <a:gd name="connsiteY1" fmla="*/ 19372 h 21377"/>
                <a:gd name="connsiteX2" fmla="*/ 750 w 30292"/>
                <a:gd name="connsiteY2" fmla="*/ 21377 h 21377"/>
                <a:gd name="connsiteX3" fmla="*/ 30293 w 30292"/>
                <a:gd name="connsiteY3" fmla="*/ 1541 h 21377"/>
              </a:gdLst>
              <a:ahLst/>
              <a:cxnLst>
                <a:cxn ang="0">
                  <a:pos x="connsiteX0" y="connsiteY0"/>
                </a:cxn>
                <a:cxn ang="0">
                  <a:pos x="connsiteX1" y="connsiteY1"/>
                </a:cxn>
                <a:cxn ang="0">
                  <a:pos x="connsiteX2" y="connsiteY2"/>
                </a:cxn>
                <a:cxn ang="0">
                  <a:pos x="connsiteX3" y="connsiteY3"/>
                </a:cxn>
              </a:cxnLst>
              <a:rect l="l" t="t" r="r" b="b"/>
              <a:pathLst>
                <a:path w="30292" h="21377">
                  <a:moveTo>
                    <a:pt x="30293" y="1541"/>
                  </a:moveTo>
                  <a:cubicBezTo>
                    <a:pt x="26916" y="7450"/>
                    <a:pt x="23435" y="13358"/>
                    <a:pt x="20058" y="19372"/>
                  </a:cubicBezTo>
                  <a:cubicBezTo>
                    <a:pt x="13622" y="20005"/>
                    <a:pt x="7186" y="20744"/>
                    <a:pt x="750" y="21377"/>
                  </a:cubicBezTo>
                  <a:cubicBezTo>
                    <a:pt x="-4103" y="-7216"/>
                    <a:pt x="15627" y="908"/>
                    <a:pt x="30293" y="154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 name="Freeform: Shape 130"/>
            <p:cNvSpPr/>
            <p:nvPr/>
          </p:nvSpPr>
          <p:spPr>
            <a:xfrm>
              <a:off x="6462088" y="745060"/>
              <a:ext cx="148437" cy="117014"/>
            </a:xfrm>
            <a:custGeom>
              <a:avLst/>
              <a:gdLst>
                <a:gd name="connsiteX0" fmla="*/ 76351 w 148437"/>
                <a:gd name="connsiteY0" fmla="*/ 0 h 117014"/>
                <a:gd name="connsiteX1" fmla="*/ 148414 w 148437"/>
                <a:gd name="connsiteY1" fmla="*/ 54337 h 117014"/>
                <a:gd name="connsiteX2" fmla="*/ 57465 w 148437"/>
                <a:gd name="connsiteY2" fmla="*/ 114689 h 117014"/>
                <a:gd name="connsiteX3" fmla="*/ 490 w 148437"/>
                <a:gd name="connsiteY3" fmla="*/ 57397 h 117014"/>
                <a:gd name="connsiteX4" fmla="*/ 76351 w 148437"/>
                <a:gd name="connsiteY4" fmla="*/ 0 h 11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37" h="117014">
                  <a:moveTo>
                    <a:pt x="76351" y="0"/>
                  </a:moveTo>
                  <a:cubicBezTo>
                    <a:pt x="103572" y="15404"/>
                    <a:pt x="145460" y="8652"/>
                    <a:pt x="148414" y="54337"/>
                  </a:cubicBezTo>
                  <a:cubicBezTo>
                    <a:pt x="149891" y="77971"/>
                    <a:pt x="83104" y="128405"/>
                    <a:pt x="57465" y="114689"/>
                  </a:cubicBezTo>
                  <a:cubicBezTo>
                    <a:pt x="36996" y="103821"/>
                    <a:pt x="-4997" y="102872"/>
                    <a:pt x="490" y="57397"/>
                  </a:cubicBezTo>
                  <a:cubicBezTo>
                    <a:pt x="6504" y="8652"/>
                    <a:pt x="47230" y="15299"/>
                    <a:pt x="76351"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 name="Freeform: Shape 131"/>
            <p:cNvSpPr/>
            <p:nvPr/>
          </p:nvSpPr>
          <p:spPr>
            <a:xfrm>
              <a:off x="6602589" y="1006407"/>
              <a:ext cx="69108" cy="35166"/>
            </a:xfrm>
            <a:custGeom>
              <a:avLst/>
              <a:gdLst>
                <a:gd name="connsiteX0" fmla="*/ 0 w 69108"/>
                <a:gd name="connsiteY0" fmla="*/ 30281 h 35166"/>
                <a:gd name="connsiteX1" fmla="*/ 69109 w 69108"/>
                <a:gd name="connsiteY1" fmla="*/ 0 h 35166"/>
                <a:gd name="connsiteX2" fmla="*/ 0 w 69108"/>
                <a:gd name="connsiteY2" fmla="*/ 30281 h 35166"/>
              </a:gdLst>
              <a:ahLst/>
              <a:cxnLst>
                <a:cxn ang="0">
                  <a:pos x="connsiteX0" y="connsiteY0"/>
                </a:cxn>
                <a:cxn ang="0">
                  <a:pos x="connsiteX1" y="connsiteY1"/>
                </a:cxn>
                <a:cxn ang="0">
                  <a:pos x="connsiteX2" y="connsiteY2"/>
                </a:cxn>
              </a:cxnLst>
              <a:rect l="l" t="t" r="r" b="b"/>
              <a:pathLst>
                <a:path w="69108" h="35166">
                  <a:moveTo>
                    <a:pt x="0" y="30281"/>
                  </a:moveTo>
                  <a:cubicBezTo>
                    <a:pt x="18570" y="7175"/>
                    <a:pt x="51700" y="24795"/>
                    <a:pt x="69109" y="0"/>
                  </a:cubicBezTo>
                  <a:cubicBezTo>
                    <a:pt x="65521" y="54443"/>
                    <a:pt x="26166" y="29121"/>
                    <a:pt x="0" y="3028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 name="Freeform: Shape 132"/>
            <p:cNvSpPr/>
            <p:nvPr/>
          </p:nvSpPr>
          <p:spPr>
            <a:xfrm>
              <a:off x="6598474" y="963208"/>
              <a:ext cx="64801" cy="37777"/>
            </a:xfrm>
            <a:custGeom>
              <a:avLst/>
              <a:gdLst>
                <a:gd name="connsiteX0" fmla="*/ 64783 w 64801"/>
                <a:gd name="connsiteY0" fmla="*/ 7220 h 37777"/>
                <a:gd name="connsiteX1" fmla="*/ 22368 w 64801"/>
                <a:gd name="connsiteY1" fmla="*/ 37713 h 37777"/>
                <a:gd name="connsiteX2" fmla="*/ 0 w 64801"/>
                <a:gd name="connsiteY2" fmla="*/ 5743 h 37777"/>
                <a:gd name="connsiteX3" fmla="*/ 4115 w 64801"/>
                <a:gd name="connsiteY3" fmla="*/ 5743 h 37777"/>
                <a:gd name="connsiteX4" fmla="*/ 34924 w 64801"/>
                <a:gd name="connsiteY4" fmla="*/ 468 h 37777"/>
                <a:gd name="connsiteX5" fmla="*/ 64783 w 64801"/>
                <a:gd name="connsiteY5" fmla="*/ 7220 h 3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01" h="37777">
                  <a:moveTo>
                    <a:pt x="64783" y="7220"/>
                  </a:moveTo>
                  <a:cubicBezTo>
                    <a:pt x="65521" y="38240"/>
                    <a:pt x="43997" y="36552"/>
                    <a:pt x="22368" y="37713"/>
                  </a:cubicBezTo>
                  <a:cubicBezTo>
                    <a:pt x="-4220" y="39084"/>
                    <a:pt x="4537" y="18299"/>
                    <a:pt x="0" y="5743"/>
                  </a:cubicBezTo>
                  <a:cubicBezTo>
                    <a:pt x="0" y="5743"/>
                    <a:pt x="4115" y="5743"/>
                    <a:pt x="4115" y="5743"/>
                  </a:cubicBezTo>
                  <a:cubicBezTo>
                    <a:pt x="13189" y="-3014"/>
                    <a:pt x="24373" y="995"/>
                    <a:pt x="34924" y="468"/>
                  </a:cubicBezTo>
                  <a:cubicBezTo>
                    <a:pt x="44947" y="2050"/>
                    <a:pt x="56131" y="-693"/>
                    <a:pt x="64783" y="72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 name="Freeform: Shape 133"/>
            <p:cNvSpPr/>
            <p:nvPr/>
          </p:nvSpPr>
          <p:spPr>
            <a:xfrm>
              <a:off x="6627835" y="948166"/>
              <a:ext cx="46394" cy="27530"/>
            </a:xfrm>
            <a:custGeom>
              <a:avLst/>
              <a:gdLst>
                <a:gd name="connsiteX0" fmla="*/ 35422 w 46394"/>
                <a:gd name="connsiteY0" fmla="*/ 22262 h 27530"/>
                <a:gd name="connsiteX1" fmla="*/ 5035 w 46394"/>
                <a:gd name="connsiteY1" fmla="*/ 19625 h 27530"/>
                <a:gd name="connsiteX2" fmla="*/ 4402 w 46394"/>
                <a:gd name="connsiteY2" fmla="*/ 1477 h 27530"/>
                <a:gd name="connsiteX3" fmla="*/ 34366 w 46394"/>
                <a:gd name="connsiteY3" fmla="*/ 0 h 27530"/>
                <a:gd name="connsiteX4" fmla="*/ 46395 w 46394"/>
                <a:gd name="connsiteY4" fmla="*/ 12028 h 27530"/>
                <a:gd name="connsiteX5" fmla="*/ 35422 w 46394"/>
                <a:gd name="connsiteY5" fmla="*/ 22262 h 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94" h="27530">
                  <a:moveTo>
                    <a:pt x="35422" y="22262"/>
                  </a:moveTo>
                  <a:cubicBezTo>
                    <a:pt x="24660" y="29332"/>
                    <a:pt x="14320" y="30070"/>
                    <a:pt x="5035" y="19625"/>
                  </a:cubicBezTo>
                  <a:cubicBezTo>
                    <a:pt x="-1296" y="13822"/>
                    <a:pt x="-1823" y="7702"/>
                    <a:pt x="4402" y="1477"/>
                  </a:cubicBezTo>
                  <a:cubicBezTo>
                    <a:pt x="14425" y="950"/>
                    <a:pt x="24343" y="422"/>
                    <a:pt x="34366" y="0"/>
                  </a:cubicBezTo>
                  <a:cubicBezTo>
                    <a:pt x="38376" y="4009"/>
                    <a:pt x="42385" y="8019"/>
                    <a:pt x="46395" y="12028"/>
                  </a:cubicBezTo>
                  <a:cubicBezTo>
                    <a:pt x="42702" y="15404"/>
                    <a:pt x="39009" y="18886"/>
                    <a:pt x="35422" y="2226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 name="Freeform: Shape 134"/>
            <p:cNvSpPr/>
            <p:nvPr/>
          </p:nvSpPr>
          <p:spPr>
            <a:xfrm>
              <a:off x="6602589" y="948684"/>
              <a:ext cx="30175" cy="25039"/>
            </a:xfrm>
            <a:custGeom>
              <a:avLst/>
              <a:gdLst>
                <a:gd name="connsiteX0" fmla="*/ 29543 w 30175"/>
                <a:gd name="connsiteY0" fmla="*/ 959 h 25039"/>
                <a:gd name="connsiteX1" fmla="*/ 30176 w 30175"/>
                <a:gd name="connsiteY1" fmla="*/ 19107 h 25039"/>
                <a:gd name="connsiteX2" fmla="*/ 0 w 30175"/>
                <a:gd name="connsiteY2" fmla="*/ 20162 h 25039"/>
                <a:gd name="connsiteX3" fmla="*/ 29543 w 30175"/>
                <a:gd name="connsiteY3" fmla="*/ 959 h 25039"/>
              </a:gdLst>
              <a:ahLst/>
              <a:cxnLst>
                <a:cxn ang="0">
                  <a:pos x="connsiteX0" y="connsiteY0"/>
                </a:cxn>
                <a:cxn ang="0">
                  <a:pos x="connsiteX1" y="connsiteY1"/>
                </a:cxn>
                <a:cxn ang="0">
                  <a:pos x="connsiteX2" y="connsiteY2"/>
                </a:cxn>
                <a:cxn ang="0">
                  <a:pos x="connsiteX3" y="connsiteY3"/>
                </a:cxn>
              </a:cxnLst>
              <a:rect l="l" t="t" r="r" b="b"/>
              <a:pathLst>
                <a:path w="30175" h="25039">
                  <a:moveTo>
                    <a:pt x="29543" y="959"/>
                  </a:moveTo>
                  <a:cubicBezTo>
                    <a:pt x="29754" y="6973"/>
                    <a:pt x="29965" y="13093"/>
                    <a:pt x="30176" y="19107"/>
                  </a:cubicBezTo>
                  <a:cubicBezTo>
                    <a:pt x="20574" y="33139"/>
                    <a:pt x="10023" y="17524"/>
                    <a:pt x="0" y="20162"/>
                  </a:cubicBezTo>
                  <a:cubicBezTo>
                    <a:pt x="3165" y="3386"/>
                    <a:pt x="13294" y="-2523"/>
                    <a:pt x="29543" y="95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 name="Freeform: Shape 135"/>
            <p:cNvSpPr/>
            <p:nvPr/>
          </p:nvSpPr>
          <p:spPr>
            <a:xfrm>
              <a:off x="6499032" y="789768"/>
              <a:ext cx="37508" cy="30766"/>
            </a:xfrm>
            <a:custGeom>
              <a:avLst/>
              <a:gdLst>
                <a:gd name="connsiteX0" fmla="*/ 37508 w 37508"/>
                <a:gd name="connsiteY0" fmla="*/ 13639 h 30766"/>
                <a:gd name="connsiteX1" fmla="*/ 14507 w 37508"/>
                <a:gd name="connsiteY1" fmla="*/ 30415 h 30766"/>
                <a:gd name="connsiteX2" fmla="*/ 685 w 37508"/>
                <a:gd name="connsiteY2" fmla="*/ 13323 h 30766"/>
                <a:gd name="connsiteX3" fmla="*/ 26113 w 37508"/>
                <a:gd name="connsiteY3" fmla="*/ 240 h 30766"/>
                <a:gd name="connsiteX4" fmla="*/ 37508 w 37508"/>
                <a:gd name="connsiteY4" fmla="*/ 13639 h 30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8" h="30766">
                  <a:moveTo>
                    <a:pt x="37508" y="13639"/>
                  </a:moveTo>
                  <a:cubicBezTo>
                    <a:pt x="31811" y="22186"/>
                    <a:pt x="26535" y="32842"/>
                    <a:pt x="14507" y="30415"/>
                  </a:cubicBezTo>
                  <a:cubicBezTo>
                    <a:pt x="7122" y="28833"/>
                    <a:pt x="-2691" y="22397"/>
                    <a:pt x="685" y="13323"/>
                  </a:cubicBezTo>
                  <a:cubicBezTo>
                    <a:pt x="4378" y="3405"/>
                    <a:pt x="14191" y="-1132"/>
                    <a:pt x="26113" y="240"/>
                  </a:cubicBezTo>
                  <a:cubicBezTo>
                    <a:pt x="34871" y="1189"/>
                    <a:pt x="37297" y="5937"/>
                    <a:pt x="37508" y="136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 name="Freeform: Shape 136"/>
            <p:cNvSpPr/>
            <p:nvPr/>
          </p:nvSpPr>
          <p:spPr>
            <a:xfrm>
              <a:off x="6548141" y="779539"/>
              <a:ext cx="30291" cy="30368"/>
            </a:xfrm>
            <a:custGeom>
              <a:avLst/>
              <a:gdLst>
                <a:gd name="connsiteX0" fmla="*/ 30286 w 30291"/>
                <a:gd name="connsiteY0" fmla="*/ 14795 h 30368"/>
                <a:gd name="connsiteX1" fmla="*/ 13299 w 30291"/>
                <a:gd name="connsiteY1" fmla="*/ 29671 h 30368"/>
                <a:gd name="connsiteX2" fmla="*/ 5 w 30291"/>
                <a:gd name="connsiteY2" fmla="*/ 13845 h 30368"/>
                <a:gd name="connsiteX3" fmla="*/ 17097 w 30291"/>
                <a:gd name="connsiteY3" fmla="*/ 129 h 30368"/>
                <a:gd name="connsiteX4" fmla="*/ 30286 w 30291"/>
                <a:gd name="connsiteY4" fmla="*/ 14795 h 30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0368">
                  <a:moveTo>
                    <a:pt x="30286" y="14795"/>
                  </a:moveTo>
                  <a:cubicBezTo>
                    <a:pt x="25749" y="19015"/>
                    <a:pt x="20474" y="27561"/>
                    <a:pt x="13299" y="29671"/>
                  </a:cubicBezTo>
                  <a:cubicBezTo>
                    <a:pt x="1482" y="33153"/>
                    <a:pt x="-101" y="22919"/>
                    <a:pt x="5" y="13845"/>
                  </a:cubicBezTo>
                  <a:cubicBezTo>
                    <a:pt x="110" y="2450"/>
                    <a:pt x="6968" y="-715"/>
                    <a:pt x="17097" y="129"/>
                  </a:cubicBezTo>
                  <a:cubicBezTo>
                    <a:pt x="24483" y="551"/>
                    <a:pt x="30497" y="2450"/>
                    <a:pt x="30286" y="1479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8" name="Graphic 4"/>
          <p:cNvGrpSpPr/>
          <p:nvPr/>
        </p:nvGrpSpPr>
        <p:grpSpPr>
          <a:xfrm>
            <a:off x="805478" y="3979854"/>
            <a:ext cx="783885" cy="840368"/>
            <a:chOff x="6955496" y="2483245"/>
            <a:chExt cx="840292" cy="797837"/>
          </a:xfrm>
        </p:grpSpPr>
        <p:sp>
          <p:nvSpPr>
            <p:cNvPr id="139" name="Freeform: Shape 138"/>
            <p:cNvSpPr/>
            <p:nvPr/>
          </p:nvSpPr>
          <p:spPr>
            <a:xfrm>
              <a:off x="6955496" y="2485560"/>
              <a:ext cx="840292" cy="795522"/>
            </a:xfrm>
            <a:custGeom>
              <a:avLst/>
              <a:gdLst>
                <a:gd name="connsiteX0" fmla="*/ 690053 w 840292"/>
                <a:gd name="connsiteY0" fmla="*/ 129337 h 795522"/>
                <a:gd name="connsiteX1" fmla="*/ 720334 w 840292"/>
                <a:gd name="connsiteY1" fmla="*/ 173335 h 795522"/>
                <a:gd name="connsiteX2" fmla="*/ 728986 w 840292"/>
                <a:gd name="connsiteY2" fmla="*/ 194226 h 795522"/>
                <a:gd name="connsiteX3" fmla="*/ 753464 w 840292"/>
                <a:gd name="connsiteY3" fmla="*/ 192748 h 795522"/>
                <a:gd name="connsiteX4" fmla="*/ 649538 w 840292"/>
                <a:gd name="connsiteY4" fmla="*/ 450508 h 795522"/>
                <a:gd name="connsiteX5" fmla="*/ 689104 w 840292"/>
                <a:gd name="connsiteY5" fmla="*/ 575431 h 795522"/>
                <a:gd name="connsiteX6" fmla="*/ 712948 w 840292"/>
                <a:gd name="connsiteY6" fmla="*/ 593156 h 795522"/>
                <a:gd name="connsiteX7" fmla="*/ 752409 w 840292"/>
                <a:gd name="connsiteY7" fmla="*/ 582289 h 795522"/>
                <a:gd name="connsiteX8" fmla="*/ 829009 w 840292"/>
                <a:gd name="connsiteY8" fmla="*/ 584399 h 795522"/>
                <a:gd name="connsiteX9" fmla="*/ 829114 w 840292"/>
                <a:gd name="connsiteY9" fmla="*/ 669123 h 795522"/>
                <a:gd name="connsiteX10" fmla="*/ 763593 w 840292"/>
                <a:gd name="connsiteY10" fmla="*/ 731057 h 795522"/>
                <a:gd name="connsiteX11" fmla="*/ 627380 w 840292"/>
                <a:gd name="connsiteY11" fmla="*/ 705630 h 795522"/>
                <a:gd name="connsiteX12" fmla="*/ 424908 w 840292"/>
                <a:gd name="connsiteY12" fmla="*/ 737071 h 795522"/>
                <a:gd name="connsiteX13" fmla="*/ 357488 w 840292"/>
                <a:gd name="connsiteY13" fmla="*/ 773894 h 795522"/>
                <a:gd name="connsiteX14" fmla="*/ 194898 w 840292"/>
                <a:gd name="connsiteY14" fmla="*/ 703836 h 795522"/>
                <a:gd name="connsiteX15" fmla="*/ 193315 w 840292"/>
                <a:gd name="connsiteY15" fmla="*/ 693918 h 795522"/>
                <a:gd name="connsiteX16" fmla="*/ 181920 w 840292"/>
                <a:gd name="connsiteY16" fmla="*/ 594001 h 795522"/>
                <a:gd name="connsiteX17" fmla="*/ 229188 w 840292"/>
                <a:gd name="connsiteY17" fmla="*/ 462747 h 795522"/>
                <a:gd name="connsiteX18" fmla="*/ 122413 w 840292"/>
                <a:gd name="connsiteY18" fmla="*/ 506850 h 795522"/>
                <a:gd name="connsiteX19" fmla="*/ 66493 w 840292"/>
                <a:gd name="connsiteY19" fmla="*/ 464646 h 795522"/>
                <a:gd name="connsiteX20" fmla="*/ 66598 w 840292"/>
                <a:gd name="connsiteY20" fmla="*/ 454095 h 795522"/>
                <a:gd name="connsiteX21" fmla="*/ 17431 w 840292"/>
                <a:gd name="connsiteY21" fmla="*/ 314506 h 795522"/>
                <a:gd name="connsiteX22" fmla="*/ 38427 w 840292"/>
                <a:gd name="connsiteY22" fmla="*/ 254999 h 795522"/>
                <a:gd name="connsiteX23" fmla="*/ 143303 w 840292"/>
                <a:gd name="connsiteY23" fmla="*/ 239489 h 795522"/>
                <a:gd name="connsiteX24" fmla="*/ 161557 w 840292"/>
                <a:gd name="connsiteY24" fmla="*/ 146113 h 795522"/>
                <a:gd name="connsiteX25" fmla="*/ 387769 w 840292"/>
                <a:gd name="connsiteY25" fmla="*/ 4098 h 795522"/>
                <a:gd name="connsiteX26" fmla="*/ 521977 w 840292"/>
                <a:gd name="connsiteY26" fmla="*/ 12855 h 795522"/>
                <a:gd name="connsiteX27" fmla="*/ 550358 w 840292"/>
                <a:gd name="connsiteY27" fmla="*/ 2937 h 795522"/>
                <a:gd name="connsiteX28" fmla="*/ 582433 w 840292"/>
                <a:gd name="connsiteY28" fmla="*/ 30686 h 795522"/>
                <a:gd name="connsiteX29" fmla="*/ 678974 w 840292"/>
                <a:gd name="connsiteY29" fmla="*/ 161623 h 795522"/>
                <a:gd name="connsiteX30" fmla="*/ 690053 w 840292"/>
                <a:gd name="connsiteY30" fmla="*/ 129337 h 79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40292" h="795522">
                  <a:moveTo>
                    <a:pt x="690053" y="129337"/>
                  </a:moveTo>
                  <a:cubicBezTo>
                    <a:pt x="700182" y="144003"/>
                    <a:pt x="710311" y="158669"/>
                    <a:pt x="720334" y="173335"/>
                  </a:cubicBezTo>
                  <a:cubicBezTo>
                    <a:pt x="725082" y="179560"/>
                    <a:pt x="724449" y="188001"/>
                    <a:pt x="728986" y="194226"/>
                  </a:cubicBezTo>
                  <a:cubicBezTo>
                    <a:pt x="737638" y="199079"/>
                    <a:pt x="745445" y="194648"/>
                    <a:pt x="753464" y="192748"/>
                  </a:cubicBezTo>
                  <a:cubicBezTo>
                    <a:pt x="808751" y="283909"/>
                    <a:pt x="765703" y="390684"/>
                    <a:pt x="649538" y="450508"/>
                  </a:cubicBezTo>
                  <a:cubicBezTo>
                    <a:pt x="666419" y="490918"/>
                    <a:pt x="696911" y="526791"/>
                    <a:pt x="689104" y="575431"/>
                  </a:cubicBezTo>
                  <a:cubicBezTo>
                    <a:pt x="686255" y="593579"/>
                    <a:pt x="700287" y="595161"/>
                    <a:pt x="712948" y="593156"/>
                  </a:cubicBezTo>
                  <a:cubicBezTo>
                    <a:pt x="726348" y="590941"/>
                    <a:pt x="739959" y="587565"/>
                    <a:pt x="752409" y="582289"/>
                  </a:cubicBezTo>
                  <a:cubicBezTo>
                    <a:pt x="778997" y="570789"/>
                    <a:pt x="811072" y="560132"/>
                    <a:pt x="829009" y="584399"/>
                  </a:cubicBezTo>
                  <a:cubicBezTo>
                    <a:pt x="845679" y="606978"/>
                    <a:pt x="842303" y="641163"/>
                    <a:pt x="829114" y="669123"/>
                  </a:cubicBezTo>
                  <a:cubicBezTo>
                    <a:pt x="815504" y="697822"/>
                    <a:pt x="808540" y="733379"/>
                    <a:pt x="763593" y="731057"/>
                  </a:cubicBezTo>
                  <a:cubicBezTo>
                    <a:pt x="716852" y="728736"/>
                    <a:pt x="672961" y="713015"/>
                    <a:pt x="627380" y="705630"/>
                  </a:cubicBezTo>
                  <a:cubicBezTo>
                    <a:pt x="556584" y="694129"/>
                    <a:pt x="486420" y="692124"/>
                    <a:pt x="424908" y="737071"/>
                  </a:cubicBezTo>
                  <a:cubicBezTo>
                    <a:pt x="403701" y="752581"/>
                    <a:pt x="379750" y="761338"/>
                    <a:pt x="357488" y="773894"/>
                  </a:cubicBezTo>
                  <a:cubicBezTo>
                    <a:pt x="262318" y="827915"/>
                    <a:pt x="227816" y="771784"/>
                    <a:pt x="194898" y="703836"/>
                  </a:cubicBezTo>
                  <a:cubicBezTo>
                    <a:pt x="193420" y="700882"/>
                    <a:pt x="191943" y="695290"/>
                    <a:pt x="193315" y="693918"/>
                  </a:cubicBezTo>
                  <a:cubicBezTo>
                    <a:pt x="233725" y="655618"/>
                    <a:pt x="187301" y="626919"/>
                    <a:pt x="181920" y="594001"/>
                  </a:cubicBezTo>
                  <a:cubicBezTo>
                    <a:pt x="173901" y="545572"/>
                    <a:pt x="198696" y="508960"/>
                    <a:pt x="229188" y="462747"/>
                  </a:cubicBezTo>
                  <a:cubicBezTo>
                    <a:pt x="186984" y="480578"/>
                    <a:pt x="155648" y="497354"/>
                    <a:pt x="122413" y="506850"/>
                  </a:cubicBezTo>
                  <a:cubicBezTo>
                    <a:pt x="89810" y="516240"/>
                    <a:pt x="61428" y="510121"/>
                    <a:pt x="66493" y="464646"/>
                  </a:cubicBezTo>
                  <a:cubicBezTo>
                    <a:pt x="66915" y="461164"/>
                    <a:pt x="65965" y="457577"/>
                    <a:pt x="66598" y="454095"/>
                  </a:cubicBezTo>
                  <a:cubicBezTo>
                    <a:pt x="76727" y="398386"/>
                    <a:pt x="79154" y="349641"/>
                    <a:pt x="17431" y="314506"/>
                  </a:cubicBezTo>
                  <a:cubicBezTo>
                    <a:pt x="-14433" y="296359"/>
                    <a:pt x="233" y="268715"/>
                    <a:pt x="38427" y="254999"/>
                  </a:cubicBezTo>
                  <a:cubicBezTo>
                    <a:pt x="74300" y="242232"/>
                    <a:pt x="120091" y="260063"/>
                    <a:pt x="143303" y="239489"/>
                  </a:cubicBezTo>
                  <a:cubicBezTo>
                    <a:pt x="160185" y="224507"/>
                    <a:pt x="148262" y="176922"/>
                    <a:pt x="161557" y="146113"/>
                  </a:cubicBezTo>
                  <a:cubicBezTo>
                    <a:pt x="198907" y="59701"/>
                    <a:pt x="276562" y="12327"/>
                    <a:pt x="387769" y="4098"/>
                  </a:cubicBezTo>
                  <a:cubicBezTo>
                    <a:pt x="431872" y="827"/>
                    <a:pt x="478190" y="-6453"/>
                    <a:pt x="521977" y="12855"/>
                  </a:cubicBezTo>
                  <a:cubicBezTo>
                    <a:pt x="532949" y="17708"/>
                    <a:pt x="541074" y="6946"/>
                    <a:pt x="550358" y="2937"/>
                  </a:cubicBezTo>
                  <a:cubicBezTo>
                    <a:pt x="564497" y="8213"/>
                    <a:pt x="571988" y="21085"/>
                    <a:pt x="582433" y="30686"/>
                  </a:cubicBezTo>
                  <a:cubicBezTo>
                    <a:pt x="624848" y="65082"/>
                    <a:pt x="646478" y="114988"/>
                    <a:pt x="678974" y="161623"/>
                  </a:cubicBezTo>
                  <a:cubicBezTo>
                    <a:pt x="682456" y="148329"/>
                    <a:pt x="678869" y="135668"/>
                    <a:pt x="690053" y="12933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 name="Freeform: Shape 139"/>
            <p:cNvSpPr/>
            <p:nvPr/>
          </p:nvSpPr>
          <p:spPr>
            <a:xfrm>
              <a:off x="7527829" y="2503971"/>
              <a:ext cx="126687" cy="174126"/>
            </a:xfrm>
            <a:custGeom>
              <a:avLst/>
              <a:gdLst>
                <a:gd name="connsiteX0" fmla="*/ 117719 w 126687"/>
                <a:gd name="connsiteY0" fmla="*/ 110926 h 174126"/>
                <a:gd name="connsiteX1" fmla="*/ 126688 w 126687"/>
                <a:gd name="connsiteY1" fmla="*/ 174126 h 174126"/>
                <a:gd name="connsiteX2" fmla="*/ 287 w 126687"/>
                <a:gd name="connsiteY2" fmla="*/ 16812 h 174126"/>
                <a:gd name="connsiteX3" fmla="*/ 23078 w 126687"/>
                <a:gd name="connsiteY3" fmla="*/ 2990 h 174126"/>
                <a:gd name="connsiteX4" fmla="*/ 73511 w 126687"/>
                <a:gd name="connsiteY4" fmla="*/ 29051 h 174126"/>
                <a:gd name="connsiteX5" fmla="*/ 93874 w 126687"/>
                <a:gd name="connsiteY5" fmla="*/ 68511 h 174126"/>
                <a:gd name="connsiteX6" fmla="*/ 117719 w 126687"/>
                <a:gd name="connsiteY6" fmla="*/ 110926 h 17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7" h="174126">
                  <a:moveTo>
                    <a:pt x="117719" y="110926"/>
                  </a:moveTo>
                  <a:cubicBezTo>
                    <a:pt x="120252" y="129074"/>
                    <a:pt x="122889" y="147221"/>
                    <a:pt x="126688" y="174126"/>
                  </a:cubicBezTo>
                  <a:cubicBezTo>
                    <a:pt x="64754" y="131184"/>
                    <a:pt x="52515" y="57327"/>
                    <a:pt x="287" y="16812"/>
                  </a:cubicBezTo>
                  <a:cubicBezTo>
                    <a:pt x="-2139" y="-4079"/>
                    <a:pt x="11261" y="-1230"/>
                    <a:pt x="23078" y="2990"/>
                  </a:cubicBezTo>
                  <a:cubicBezTo>
                    <a:pt x="41014" y="9215"/>
                    <a:pt x="58107" y="17761"/>
                    <a:pt x="73511" y="29051"/>
                  </a:cubicBezTo>
                  <a:cubicBezTo>
                    <a:pt x="85328" y="39602"/>
                    <a:pt x="88915" y="54373"/>
                    <a:pt x="93874" y="68511"/>
                  </a:cubicBezTo>
                  <a:cubicBezTo>
                    <a:pt x="101787" y="82649"/>
                    <a:pt x="109806" y="96788"/>
                    <a:pt x="117719" y="11092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 name="Freeform: Shape 140"/>
            <p:cNvSpPr/>
            <p:nvPr/>
          </p:nvSpPr>
          <p:spPr>
            <a:xfrm>
              <a:off x="7505960" y="2483245"/>
              <a:ext cx="100780" cy="57584"/>
            </a:xfrm>
            <a:custGeom>
              <a:avLst/>
              <a:gdLst>
                <a:gd name="connsiteX0" fmla="*/ 94642 w 100780"/>
                <a:gd name="connsiteY0" fmla="*/ 57585 h 57584"/>
                <a:gd name="connsiteX1" fmla="*/ 22157 w 100780"/>
                <a:gd name="connsiteY1" fmla="*/ 37643 h 57584"/>
                <a:gd name="connsiteX2" fmla="*/ 0 w 100780"/>
                <a:gd name="connsiteY2" fmla="*/ 5357 h 57584"/>
                <a:gd name="connsiteX3" fmla="*/ 96541 w 100780"/>
                <a:gd name="connsiteY3" fmla="*/ 38593 h 57584"/>
                <a:gd name="connsiteX4" fmla="*/ 94642 w 100780"/>
                <a:gd name="connsiteY4" fmla="*/ 57585 h 5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80" h="57584">
                  <a:moveTo>
                    <a:pt x="94642" y="57585"/>
                  </a:moveTo>
                  <a:cubicBezTo>
                    <a:pt x="70058" y="52626"/>
                    <a:pt x="53388" y="18863"/>
                    <a:pt x="22157" y="37643"/>
                  </a:cubicBezTo>
                  <a:cubicBezTo>
                    <a:pt x="7702" y="31735"/>
                    <a:pt x="1055" y="20445"/>
                    <a:pt x="0" y="5357"/>
                  </a:cubicBezTo>
                  <a:cubicBezTo>
                    <a:pt x="43259" y="-15744"/>
                    <a:pt x="62883" y="31840"/>
                    <a:pt x="96541" y="38593"/>
                  </a:cubicBezTo>
                  <a:cubicBezTo>
                    <a:pt x="102028" y="45557"/>
                    <a:pt x="102977" y="51993"/>
                    <a:pt x="94642" y="57585"/>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 name="Freeform: Shape 141"/>
            <p:cNvSpPr/>
            <p:nvPr/>
          </p:nvSpPr>
          <p:spPr>
            <a:xfrm>
              <a:off x="7667178" y="2666808"/>
              <a:ext cx="41887" cy="34991"/>
            </a:xfrm>
            <a:custGeom>
              <a:avLst/>
              <a:gdLst>
                <a:gd name="connsiteX0" fmla="*/ 41887 w 41887"/>
                <a:gd name="connsiteY0" fmla="*/ 11606 h 34991"/>
                <a:gd name="connsiteX1" fmla="*/ 0 w 41887"/>
                <a:gd name="connsiteY1" fmla="*/ 21524 h 34991"/>
                <a:gd name="connsiteX2" fmla="*/ 30492 w 41887"/>
                <a:gd name="connsiteY2" fmla="*/ 0 h 34991"/>
                <a:gd name="connsiteX3" fmla="*/ 41887 w 41887"/>
                <a:gd name="connsiteY3" fmla="*/ 11606 h 34991"/>
              </a:gdLst>
              <a:ahLst/>
              <a:cxnLst>
                <a:cxn ang="0">
                  <a:pos x="connsiteX0" y="connsiteY0"/>
                </a:cxn>
                <a:cxn ang="0">
                  <a:pos x="connsiteX1" y="connsiteY1"/>
                </a:cxn>
                <a:cxn ang="0">
                  <a:pos x="connsiteX2" y="connsiteY2"/>
                </a:cxn>
                <a:cxn ang="0">
                  <a:pos x="connsiteX3" y="connsiteY3"/>
                </a:cxn>
              </a:cxnLst>
              <a:rect l="l" t="t" r="r" b="b"/>
              <a:pathLst>
                <a:path w="41887" h="34991">
                  <a:moveTo>
                    <a:pt x="41887" y="11606"/>
                  </a:moveTo>
                  <a:cubicBezTo>
                    <a:pt x="34607" y="43048"/>
                    <a:pt x="18886" y="39038"/>
                    <a:pt x="0" y="21524"/>
                  </a:cubicBezTo>
                  <a:cubicBezTo>
                    <a:pt x="6014" y="8441"/>
                    <a:pt x="16143" y="1266"/>
                    <a:pt x="30492" y="0"/>
                  </a:cubicBezTo>
                  <a:cubicBezTo>
                    <a:pt x="34291" y="3904"/>
                    <a:pt x="38089" y="7702"/>
                    <a:pt x="41887" y="11606"/>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 name="Freeform: Shape 142"/>
            <p:cNvSpPr/>
            <p:nvPr/>
          </p:nvSpPr>
          <p:spPr>
            <a:xfrm>
              <a:off x="7600601" y="2521838"/>
              <a:ext cx="22611" cy="50644"/>
            </a:xfrm>
            <a:custGeom>
              <a:avLst/>
              <a:gdLst>
                <a:gd name="connsiteX0" fmla="*/ 0 w 22611"/>
                <a:gd name="connsiteY0" fmla="*/ 18992 h 50644"/>
                <a:gd name="connsiteX1" fmla="*/ 1899 w 22611"/>
                <a:gd name="connsiteY1" fmla="*/ 0 h 50644"/>
                <a:gd name="connsiteX2" fmla="*/ 21102 w 22611"/>
                <a:gd name="connsiteY2" fmla="*/ 50645 h 50644"/>
                <a:gd name="connsiteX3" fmla="*/ 0 w 22611"/>
                <a:gd name="connsiteY3" fmla="*/ 18992 h 50644"/>
              </a:gdLst>
              <a:ahLst/>
              <a:cxnLst>
                <a:cxn ang="0">
                  <a:pos x="connsiteX0" y="connsiteY0"/>
                </a:cxn>
                <a:cxn ang="0">
                  <a:pos x="connsiteX1" y="connsiteY1"/>
                </a:cxn>
                <a:cxn ang="0">
                  <a:pos x="connsiteX2" y="connsiteY2"/>
                </a:cxn>
                <a:cxn ang="0">
                  <a:pos x="connsiteX3" y="connsiteY3"/>
                </a:cxn>
              </a:cxnLst>
              <a:rect l="l" t="t" r="r" b="b"/>
              <a:pathLst>
                <a:path w="22611" h="50644">
                  <a:moveTo>
                    <a:pt x="0" y="18992"/>
                  </a:moveTo>
                  <a:cubicBezTo>
                    <a:pt x="633" y="12661"/>
                    <a:pt x="1266" y="6331"/>
                    <a:pt x="1899" y="0"/>
                  </a:cubicBezTo>
                  <a:cubicBezTo>
                    <a:pt x="18992" y="12872"/>
                    <a:pt x="25955" y="29543"/>
                    <a:pt x="21102" y="50645"/>
                  </a:cubicBezTo>
                  <a:cubicBezTo>
                    <a:pt x="14033" y="40094"/>
                    <a:pt x="7069" y="29543"/>
                    <a:pt x="0" y="1899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 name="Freeform: Shape 143"/>
            <p:cNvSpPr/>
            <p:nvPr/>
          </p:nvSpPr>
          <p:spPr>
            <a:xfrm>
              <a:off x="7665843" y="2658065"/>
              <a:ext cx="31932" cy="30266"/>
            </a:xfrm>
            <a:custGeom>
              <a:avLst/>
              <a:gdLst>
                <a:gd name="connsiteX0" fmla="*/ 31932 w 31932"/>
                <a:gd name="connsiteY0" fmla="*/ 8743 h 30266"/>
                <a:gd name="connsiteX1" fmla="*/ 1440 w 31932"/>
                <a:gd name="connsiteY1" fmla="*/ 30266 h 30266"/>
                <a:gd name="connsiteX2" fmla="*/ 10092 w 31932"/>
                <a:gd name="connsiteY2" fmla="*/ 935 h 30266"/>
                <a:gd name="connsiteX3" fmla="*/ 31932 w 31932"/>
                <a:gd name="connsiteY3" fmla="*/ 8743 h 30266"/>
              </a:gdLst>
              <a:ahLst/>
              <a:cxnLst>
                <a:cxn ang="0">
                  <a:pos x="connsiteX0" y="connsiteY0"/>
                </a:cxn>
                <a:cxn ang="0">
                  <a:pos x="connsiteX1" y="connsiteY1"/>
                </a:cxn>
                <a:cxn ang="0">
                  <a:pos x="connsiteX2" y="connsiteY2"/>
                </a:cxn>
                <a:cxn ang="0">
                  <a:pos x="connsiteX3" y="connsiteY3"/>
                </a:cxn>
              </a:cxnLst>
              <a:rect l="l" t="t" r="r" b="b"/>
              <a:pathLst>
                <a:path w="31932" h="30266">
                  <a:moveTo>
                    <a:pt x="31932" y="8743"/>
                  </a:moveTo>
                  <a:cubicBezTo>
                    <a:pt x="21803" y="15917"/>
                    <a:pt x="11569" y="23092"/>
                    <a:pt x="1440" y="30266"/>
                  </a:cubicBezTo>
                  <a:cubicBezTo>
                    <a:pt x="-3625" y="18133"/>
                    <a:pt x="5977" y="10325"/>
                    <a:pt x="10092" y="935"/>
                  </a:cubicBezTo>
                  <a:cubicBezTo>
                    <a:pt x="18849" y="-753"/>
                    <a:pt x="27290" y="-1175"/>
                    <a:pt x="31932" y="8743"/>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 name="Freeform: Shape 144"/>
            <p:cNvSpPr/>
            <p:nvPr/>
          </p:nvSpPr>
          <p:spPr>
            <a:xfrm>
              <a:off x="7129795" y="2540302"/>
              <a:ext cx="209987" cy="261554"/>
            </a:xfrm>
            <a:custGeom>
              <a:avLst/>
              <a:gdLst>
                <a:gd name="connsiteX0" fmla="*/ 209987 w 209987"/>
                <a:gd name="connsiteY0" fmla="*/ 149296 h 261554"/>
                <a:gd name="connsiteX1" fmla="*/ 116189 w 209987"/>
                <a:gd name="connsiteY1" fmla="*/ 247103 h 261554"/>
                <a:gd name="connsiteX2" fmla="*/ 8570 w 209987"/>
                <a:gd name="connsiteY2" fmla="*/ 218932 h 261554"/>
                <a:gd name="connsiteX3" fmla="*/ 134653 w 209987"/>
                <a:gd name="connsiteY3" fmla="*/ 0 h 261554"/>
                <a:gd name="connsiteX4" fmla="*/ 135076 w 209987"/>
                <a:gd name="connsiteY4" fmla="*/ 25217 h 261554"/>
                <a:gd name="connsiteX5" fmla="*/ 181816 w 209987"/>
                <a:gd name="connsiteY5" fmla="*/ 127033 h 261554"/>
                <a:gd name="connsiteX6" fmla="*/ 209987 w 209987"/>
                <a:gd name="connsiteY6" fmla="*/ 149296 h 2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987" h="261554">
                  <a:moveTo>
                    <a:pt x="209987" y="149296"/>
                  </a:moveTo>
                  <a:cubicBezTo>
                    <a:pt x="177912" y="181054"/>
                    <a:pt x="151746" y="218299"/>
                    <a:pt x="116189" y="247103"/>
                  </a:cubicBezTo>
                  <a:cubicBezTo>
                    <a:pt x="81688" y="274957"/>
                    <a:pt x="23552" y="260925"/>
                    <a:pt x="8570" y="218932"/>
                  </a:cubicBezTo>
                  <a:cubicBezTo>
                    <a:pt x="-23611" y="128405"/>
                    <a:pt x="38429" y="20785"/>
                    <a:pt x="134653" y="0"/>
                  </a:cubicBezTo>
                  <a:cubicBezTo>
                    <a:pt x="139929" y="8335"/>
                    <a:pt x="136764" y="16670"/>
                    <a:pt x="135076" y="25217"/>
                  </a:cubicBezTo>
                  <a:cubicBezTo>
                    <a:pt x="123575" y="82930"/>
                    <a:pt x="129905" y="96647"/>
                    <a:pt x="181816" y="127033"/>
                  </a:cubicBezTo>
                  <a:cubicBezTo>
                    <a:pt x="192367" y="133153"/>
                    <a:pt x="204290" y="137162"/>
                    <a:pt x="209987"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 name="Freeform: Shape 145"/>
            <p:cNvSpPr/>
            <p:nvPr/>
          </p:nvSpPr>
          <p:spPr>
            <a:xfrm>
              <a:off x="7242464" y="2508181"/>
              <a:ext cx="308507" cy="181437"/>
            </a:xfrm>
            <a:custGeom>
              <a:avLst/>
              <a:gdLst>
                <a:gd name="connsiteX0" fmla="*/ 97318 w 308507"/>
                <a:gd name="connsiteY0" fmla="*/ 181417 h 181437"/>
                <a:gd name="connsiteX1" fmla="*/ 21985 w 308507"/>
                <a:gd name="connsiteY1" fmla="*/ 32121 h 181437"/>
                <a:gd name="connsiteX2" fmla="*/ 307810 w 308507"/>
                <a:gd name="connsiteY2" fmla="*/ 84664 h 181437"/>
                <a:gd name="connsiteX3" fmla="*/ 284808 w 308507"/>
                <a:gd name="connsiteY3" fmla="*/ 107665 h 181437"/>
                <a:gd name="connsiteX4" fmla="*/ 177189 w 308507"/>
                <a:gd name="connsiteY4" fmla="*/ 162847 h 181437"/>
                <a:gd name="connsiteX5" fmla="*/ 97318 w 308507"/>
                <a:gd name="connsiteY5" fmla="*/ 181417 h 18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07" h="181437">
                  <a:moveTo>
                    <a:pt x="97318" y="181417"/>
                  </a:moveTo>
                  <a:cubicBezTo>
                    <a:pt x="461" y="153351"/>
                    <a:pt x="-22962" y="107032"/>
                    <a:pt x="21985" y="32121"/>
                  </a:cubicBezTo>
                  <a:cubicBezTo>
                    <a:pt x="125595" y="-18207"/>
                    <a:pt x="242605" y="-15570"/>
                    <a:pt x="307810" y="84664"/>
                  </a:cubicBezTo>
                  <a:cubicBezTo>
                    <a:pt x="310975" y="103234"/>
                    <a:pt x="303378" y="111042"/>
                    <a:pt x="284808" y="107665"/>
                  </a:cubicBezTo>
                  <a:cubicBezTo>
                    <a:pt x="238912" y="105133"/>
                    <a:pt x="220131" y="154301"/>
                    <a:pt x="177189" y="162847"/>
                  </a:cubicBezTo>
                  <a:cubicBezTo>
                    <a:pt x="151023" y="167911"/>
                    <a:pt x="125806" y="182050"/>
                    <a:pt x="97318" y="1814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 name="Freeform: Shape 146"/>
            <p:cNvSpPr/>
            <p:nvPr/>
          </p:nvSpPr>
          <p:spPr>
            <a:xfrm>
              <a:off x="7295363" y="2649713"/>
              <a:ext cx="285297" cy="219638"/>
            </a:xfrm>
            <a:custGeom>
              <a:avLst/>
              <a:gdLst>
                <a:gd name="connsiteX0" fmla="*/ 0 w 285297"/>
                <a:gd name="connsiteY0" fmla="*/ 123237 h 219638"/>
                <a:gd name="connsiteX1" fmla="*/ 240139 w 285297"/>
                <a:gd name="connsiteY1" fmla="*/ 3062 h 219638"/>
                <a:gd name="connsiteX2" fmla="*/ 285297 w 285297"/>
                <a:gd name="connsiteY2" fmla="*/ 18466 h 219638"/>
                <a:gd name="connsiteX3" fmla="*/ 280338 w 285297"/>
                <a:gd name="connsiteY3" fmla="*/ 23847 h 219638"/>
                <a:gd name="connsiteX4" fmla="*/ 216505 w 285297"/>
                <a:gd name="connsiteY4" fmla="*/ 70904 h 219638"/>
                <a:gd name="connsiteX5" fmla="*/ 198463 w 285297"/>
                <a:gd name="connsiteY5" fmla="*/ 81877 h 219638"/>
                <a:gd name="connsiteX6" fmla="*/ 162801 w 285297"/>
                <a:gd name="connsiteY6" fmla="*/ 100763 h 219638"/>
                <a:gd name="connsiteX7" fmla="*/ 125978 w 285297"/>
                <a:gd name="connsiteY7" fmla="*/ 111525 h 219638"/>
                <a:gd name="connsiteX8" fmla="*/ 72485 w 285297"/>
                <a:gd name="connsiteY8" fmla="*/ 110787 h 219638"/>
                <a:gd name="connsiteX9" fmla="*/ 128616 w 285297"/>
                <a:gd name="connsiteY9" fmla="*/ 114585 h 219638"/>
                <a:gd name="connsiteX10" fmla="*/ 118909 w 285297"/>
                <a:gd name="connsiteY10" fmla="*/ 219145 h 219638"/>
                <a:gd name="connsiteX11" fmla="*/ 0 w 285297"/>
                <a:gd name="connsiteY11" fmla="*/ 123237 h 21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297" h="219638">
                  <a:moveTo>
                    <a:pt x="0" y="123237"/>
                  </a:moveTo>
                  <a:cubicBezTo>
                    <a:pt x="70691" y="64574"/>
                    <a:pt x="148768" y="22054"/>
                    <a:pt x="240139" y="3062"/>
                  </a:cubicBezTo>
                  <a:cubicBezTo>
                    <a:pt x="263035" y="-1686"/>
                    <a:pt x="275801" y="-3691"/>
                    <a:pt x="285297" y="18466"/>
                  </a:cubicBezTo>
                  <a:cubicBezTo>
                    <a:pt x="283609" y="20260"/>
                    <a:pt x="282026" y="22054"/>
                    <a:pt x="280338" y="23847"/>
                  </a:cubicBezTo>
                  <a:cubicBezTo>
                    <a:pt x="252800" y="31127"/>
                    <a:pt x="222836" y="35031"/>
                    <a:pt x="216505" y="70904"/>
                  </a:cubicBezTo>
                  <a:cubicBezTo>
                    <a:pt x="211652" y="76391"/>
                    <a:pt x="205321" y="79662"/>
                    <a:pt x="198463" y="81877"/>
                  </a:cubicBezTo>
                  <a:cubicBezTo>
                    <a:pt x="184852" y="84832"/>
                    <a:pt x="172824" y="90951"/>
                    <a:pt x="162801" y="100763"/>
                  </a:cubicBezTo>
                  <a:cubicBezTo>
                    <a:pt x="151406" y="107516"/>
                    <a:pt x="142543" y="122921"/>
                    <a:pt x="125978" y="111525"/>
                  </a:cubicBezTo>
                  <a:cubicBezTo>
                    <a:pt x="111523" y="96016"/>
                    <a:pt x="96224" y="91057"/>
                    <a:pt x="72485" y="110787"/>
                  </a:cubicBezTo>
                  <a:cubicBezTo>
                    <a:pt x="96013" y="106145"/>
                    <a:pt x="114266" y="96965"/>
                    <a:pt x="128616" y="114585"/>
                  </a:cubicBezTo>
                  <a:cubicBezTo>
                    <a:pt x="126822" y="149614"/>
                    <a:pt x="120070" y="184116"/>
                    <a:pt x="118909" y="219145"/>
                  </a:cubicBezTo>
                  <a:cubicBezTo>
                    <a:pt x="68687" y="224209"/>
                    <a:pt x="26377" y="190130"/>
                    <a:pt x="0" y="123237"/>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 name="Freeform: Shape 147"/>
            <p:cNvSpPr/>
            <p:nvPr/>
          </p:nvSpPr>
          <p:spPr>
            <a:xfrm>
              <a:off x="7421983" y="3042632"/>
              <a:ext cx="207372" cy="130726"/>
            </a:xfrm>
            <a:custGeom>
              <a:avLst/>
              <a:gdLst>
                <a:gd name="connsiteX0" fmla="*/ 1257 w 207372"/>
                <a:gd name="connsiteY0" fmla="*/ 58347 h 130726"/>
                <a:gd name="connsiteX1" fmla="*/ 203624 w 207372"/>
                <a:gd name="connsiteY1" fmla="*/ 0 h 130726"/>
                <a:gd name="connsiteX2" fmla="*/ 74692 w 207372"/>
                <a:gd name="connsiteY2" fmla="*/ 130726 h 130726"/>
                <a:gd name="connsiteX3" fmla="*/ 1257 w 207372"/>
                <a:gd name="connsiteY3" fmla="*/ 58347 h 130726"/>
              </a:gdLst>
              <a:ahLst/>
              <a:cxnLst>
                <a:cxn ang="0">
                  <a:pos x="connsiteX0" y="connsiteY0"/>
                </a:cxn>
                <a:cxn ang="0">
                  <a:pos x="connsiteX1" y="connsiteY1"/>
                </a:cxn>
                <a:cxn ang="0">
                  <a:pos x="connsiteX2" y="connsiteY2"/>
                </a:cxn>
                <a:cxn ang="0">
                  <a:pos x="connsiteX3" y="connsiteY3"/>
                </a:cxn>
              </a:cxnLst>
              <a:rect l="l" t="t" r="r" b="b"/>
              <a:pathLst>
                <a:path w="207372" h="130726">
                  <a:moveTo>
                    <a:pt x="1257" y="58347"/>
                  </a:moveTo>
                  <a:cubicBezTo>
                    <a:pt x="74270" y="59402"/>
                    <a:pt x="142956" y="44420"/>
                    <a:pt x="203624" y="0"/>
                  </a:cubicBezTo>
                  <a:cubicBezTo>
                    <a:pt x="221877" y="77655"/>
                    <a:pt x="172604" y="126295"/>
                    <a:pt x="74692" y="130726"/>
                  </a:cubicBezTo>
                  <a:cubicBezTo>
                    <a:pt x="3156" y="114794"/>
                    <a:pt x="-3702" y="108042"/>
                    <a:pt x="1257" y="58347"/>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 name="Freeform: Shape 148"/>
            <p:cNvSpPr/>
            <p:nvPr/>
          </p:nvSpPr>
          <p:spPr>
            <a:xfrm>
              <a:off x="7400999" y="2712938"/>
              <a:ext cx="213424" cy="176389"/>
            </a:xfrm>
            <a:custGeom>
              <a:avLst/>
              <a:gdLst>
                <a:gd name="connsiteX0" fmla="*/ 21292 w 213424"/>
                <a:gd name="connsiteY0" fmla="*/ 49778 h 176389"/>
                <a:gd name="connsiteX1" fmla="*/ 52206 w 213424"/>
                <a:gd name="connsiteY1" fmla="*/ 28993 h 176389"/>
                <a:gd name="connsiteX2" fmla="*/ 58643 w 213424"/>
                <a:gd name="connsiteY2" fmla="*/ 32264 h 176389"/>
                <a:gd name="connsiteX3" fmla="*/ 68982 w 213424"/>
                <a:gd name="connsiteY3" fmla="*/ 65183 h 176389"/>
                <a:gd name="connsiteX4" fmla="*/ 49041 w 213424"/>
                <a:gd name="connsiteY4" fmla="*/ 84069 h 176389"/>
                <a:gd name="connsiteX5" fmla="*/ 61386 w 213424"/>
                <a:gd name="connsiteY5" fmla="*/ 123424 h 176389"/>
                <a:gd name="connsiteX6" fmla="*/ 137563 w 213424"/>
                <a:gd name="connsiteY6" fmla="*/ 108758 h 176389"/>
                <a:gd name="connsiteX7" fmla="*/ 135875 w 213424"/>
                <a:gd name="connsiteY7" fmla="*/ 53366 h 176389"/>
                <a:gd name="connsiteX8" fmla="*/ 121526 w 213424"/>
                <a:gd name="connsiteY8" fmla="*/ 36695 h 176389"/>
                <a:gd name="connsiteX9" fmla="*/ 120787 w 213424"/>
                <a:gd name="connsiteY9" fmla="*/ 12955 h 176389"/>
                <a:gd name="connsiteX10" fmla="*/ 132183 w 213424"/>
                <a:gd name="connsiteY10" fmla="*/ 611 h 176389"/>
                <a:gd name="connsiteX11" fmla="*/ 213319 w 213424"/>
                <a:gd name="connsiteY11" fmla="*/ 71197 h 176389"/>
                <a:gd name="connsiteX12" fmla="*/ 54844 w 213424"/>
                <a:gd name="connsiteY12" fmla="*/ 176389 h 176389"/>
                <a:gd name="connsiteX13" fmla="*/ 12324 w 213424"/>
                <a:gd name="connsiteY13" fmla="*/ 154971 h 176389"/>
                <a:gd name="connsiteX14" fmla="*/ 21925 w 213424"/>
                <a:gd name="connsiteY14" fmla="*/ 49040 h 176389"/>
                <a:gd name="connsiteX15" fmla="*/ 21292 w 213424"/>
                <a:gd name="connsiteY15" fmla="*/ 49778 h 17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424" h="176389">
                  <a:moveTo>
                    <a:pt x="21292" y="49778"/>
                  </a:moveTo>
                  <a:cubicBezTo>
                    <a:pt x="31632" y="42815"/>
                    <a:pt x="41866" y="35851"/>
                    <a:pt x="52206" y="28993"/>
                  </a:cubicBezTo>
                  <a:cubicBezTo>
                    <a:pt x="54317" y="30048"/>
                    <a:pt x="56532" y="31209"/>
                    <a:pt x="58643" y="32264"/>
                  </a:cubicBezTo>
                  <a:cubicBezTo>
                    <a:pt x="67505" y="41549"/>
                    <a:pt x="71937" y="52205"/>
                    <a:pt x="68982" y="65183"/>
                  </a:cubicBezTo>
                  <a:cubicBezTo>
                    <a:pt x="65184" y="74573"/>
                    <a:pt x="56954" y="79215"/>
                    <a:pt x="49041" y="84069"/>
                  </a:cubicBezTo>
                  <a:cubicBezTo>
                    <a:pt x="26884" y="105382"/>
                    <a:pt x="49991" y="112767"/>
                    <a:pt x="61386" y="123424"/>
                  </a:cubicBezTo>
                  <a:cubicBezTo>
                    <a:pt x="89979" y="134819"/>
                    <a:pt x="116356" y="135135"/>
                    <a:pt x="137563" y="108758"/>
                  </a:cubicBezTo>
                  <a:cubicBezTo>
                    <a:pt x="146848" y="89977"/>
                    <a:pt x="150647" y="71408"/>
                    <a:pt x="135875" y="53366"/>
                  </a:cubicBezTo>
                  <a:cubicBezTo>
                    <a:pt x="130283" y="48512"/>
                    <a:pt x="125113" y="43342"/>
                    <a:pt x="121526" y="36695"/>
                  </a:cubicBezTo>
                  <a:cubicBezTo>
                    <a:pt x="118466" y="28887"/>
                    <a:pt x="118361" y="20974"/>
                    <a:pt x="120787" y="12955"/>
                  </a:cubicBezTo>
                  <a:cubicBezTo>
                    <a:pt x="123109" y="7469"/>
                    <a:pt x="126907" y="3354"/>
                    <a:pt x="132183" y="611"/>
                  </a:cubicBezTo>
                  <a:cubicBezTo>
                    <a:pt x="194328" y="-3715"/>
                    <a:pt x="215113" y="14433"/>
                    <a:pt x="213319" y="71197"/>
                  </a:cubicBezTo>
                  <a:cubicBezTo>
                    <a:pt x="185887" y="144842"/>
                    <a:pt x="139885" y="175440"/>
                    <a:pt x="54844" y="176389"/>
                  </a:cubicBezTo>
                  <a:cubicBezTo>
                    <a:pt x="37541" y="175545"/>
                    <a:pt x="18865" y="177234"/>
                    <a:pt x="12324" y="154971"/>
                  </a:cubicBezTo>
                  <a:cubicBezTo>
                    <a:pt x="-11732" y="117199"/>
                    <a:pt x="3778" y="83014"/>
                    <a:pt x="21925" y="49040"/>
                  </a:cubicBezTo>
                  <a:cubicBezTo>
                    <a:pt x="21925" y="49145"/>
                    <a:pt x="21292" y="49778"/>
                    <a:pt x="21292" y="49778"/>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 name="Freeform: Shape 149"/>
            <p:cNvSpPr/>
            <p:nvPr/>
          </p:nvSpPr>
          <p:spPr>
            <a:xfrm>
              <a:off x="7400845" y="2919186"/>
              <a:ext cx="203238" cy="121519"/>
            </a:xfrm>
            <a:custGeom>
              <a:avLst/>
              <a:gdLst>
                <a:gd name="connsiteX0" fmla="*/ 169792 w 203238"/>
                <a:gd name="connsiteY0" fmla="*/ 0 h 121519"/>
                <a:gd name="connsiteX1" fmla="*/ 203239 w 203238"/>
                <a:gd name="connsiteY1" fmla="*/ 54443 h 121519"/>
                <a:gd name="connsiteX2" fmla="*/ 116404 w 203238"/>
                <a:gd name="connsiteY2" fmla="*/ 110046 h 121519"/>
                <a:gd name="connsiteX3" fmla="*/ 18386 w 203238"/>
                <a:gd name="connsiteY3" fmla="*/ 115744 h 121519"/>
                <a:gd name="connsiteX4" fmla="*/ 5092 w 203238"/>
                <a:gd name="connsiteY4" fmla="*/ 104032 h 121519"/>
                <a:gd name="connsiteX5" fmla="*/ 11000 w 203238"/>
                <a:gd name="connsiteY5" fmla="*/ 53177 h 121519"/>
                <a:gd name="connsiteX6" fmla="*/ 23873 w 203238"/>
                <a:gd name="connsiteY6" fmla="*/ 33446 h 121519"/>
                <a:gd name="connsiteX7" fmla="*/ 169792 w 203238"/>
                <a:gd name="connsiteY7" fmla="*/ 0 h 12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238" h="121519">
                  <a:moveTo>
                    <a:pt x="169792" y="0"/>
                  </a:moveTo>
                  <a:cubicBezTo>
                    <a:pt x="181820" y="17620"/>
                    <a:pt x="199862" y="31547"/>
                    <a:pt x="203239" y="54443"/>
                  </a:cubicBezTo>
                  <a:cubicBezTo>
                    <a:pt x="190577" y="98124"/>
                    <a:pt x="150378" y="100656"/>
                    <a:pt x="116404" y="110046"/>
                  </a:cubicBezTo>
                  <a:cubicBezTo>
                    <a:pt x="84751" y="118803"/>
                    <a:pt x="51833" y="127666"/>
                    <a:pt x="18386" y="115744"/>
                  </a:cubicBezTo>
                  <a:cubicBezTo>
                    <a:pt x="12794" y="113212"/>
                    <a:pt x="8363" y="109202"/>
                    <a:pt x="5092" y="104032"/>
                  </a:cubicBezTo>
                  <a:cubicBezTo>
                    <a:pt x="-3349" y="85885"/>
                    <a:pt x="-1239" y="69003"/>
                    <a:pt x="11000" y="53177"/>
                  </a:cubicBezTo>
                  <a:cubicBezTo>
                    <a:pt x="15326" y="46635"/>
                    <a:pt x="19547" y="39988"/>
                    <a:pt x="23873" y="33446"/>
                  </a:cubicBezTo>
                  <a:cubicBezTo>
                    <a:pt x="70508" y="13611"/>
                    <a:pt x="119358" y="3482"/>
                    <a:pt x="169792"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1" name="Freeform: Shape 150"/>
            <p:cNvSpPr/>
            <p:nvPr/>
          </p:nvSpPr>
          <p:spPr>
            <a:xfrm>
              <a:off x="7150288" y="3032761"/>
              <a:ext cx="159306" cy="106356"/>
            </a:xfrm>
            <a:custGeom>
              <a:avLst/>
              <a:gdLst>
                <a:gd name="connsiteX0" fmla="*/ 114583 w 159306"/>
                <a:gd name="connsiteY0" fmla="*/ 3119 h 106356"/>
                <a:gd name="connsiteX1" fmla="*/ 143493 w 159306"/>
                <a:gd name="connsiteY1" fmla="*/ 24642 h 106356"/>
                <a:gd name="connsiteX2" fmla="*/ 129565 w 159306"/>
                <a:gd name="connsiteY2" fmla="*/ 99027 h 106356"/>
                <a:gd name="connsiteX3" fmla="*/ 0 w 159306"/>
                <a:gd name="connsiteY3" fmla="*/ 24854 h 106356"/>
                <a:gd name="connsiteX4" fmla="*/ 114583 w 159306"/>
                <a:gd name="connsiteY4" fmla="*/ 3119 h 10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06" h="106356">
                  <a:moveTo>
                    <a:pt x="114583" y="3119"/>
                  </a:moveTo>
                  <a:cubicBezTo>
                    <a:pt x="124290" y="10293"/>
                    <a:pt x="134630" y="16729"/>
                    <a:pt x="143493" y="24642"/>
                  </a:cubicBezTo>
                  <a:cubicBezTo>
                    <a:pt x="169765" y="48171"/>
                    <a:pt x="162062" y="87843"/>
                    <a:pt x="129565" y="99027"/>
                  </a:cubicBezTo>
                  <a:cubicBezTo>
                    <a:pt x="62989" y="121922"/>
                    <a:pt x="6330" y="89531"/>
                    <a:pt x="0" y="24854"/>
                  </a:cubicBezTo>
                  <a:cubicBezTo>
                    <a:pt x="35662" y="4490"/>
                    <a:pt x="73329" y="-5533"/>
                    <a:pt x="114583" y="311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 name="Freeform: Shape 151"/>
            <p:cNvSpPr/>
            <p:nvPr/>
          </p:nvSpPr>
          <p:spPr>
            <a:xfrm>
              <a:off x="7401657" y="2973629"/>
              <a:ext cx="218717" cy="106082"/>
            </a:xfrm>
            <a:custGeom>
              <a:avLst/>
              <a:gdLst>
                <a:gd name="connsiteX0" fmla="*/ 10293 w 218717"/>
                <a:gd name="connsiteY0" fmla="*/ 54232 h 106082"/>
                <a:gd name="connsiteX1" fmla="*/ 202320 w 218717"/>
                <a:gd name="connsiteY1" fmla="*/ 0 h 106082"/>
                <a:gd name="connsiteX2" fmla="*/ 191453 w 218717"/>
                <a:gd name="connsiteY2" fmla="*/ 63411 h 106082"/>
                <a:gd name="connsiteX3" fmla="*/ 11032 w 218717"/>
                <a:gd name="connsiteY3" fmla="*/ 103716 h 106082"/>
                <a:gd name="connsiteX4" fmla="*/ 10293 w 218717"/>
                <a:gd name="connsiteY4" fmla="*/ 54232 h 10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717" h="106082">
                  <a:moveTo>
                    <a:pt x="10293" y="54232"/>
                  </a:moveTo>
                  <a:cubicBezTo>
                    <a:pt x="78769" y="51911"/>
                    <a:pt x="145978" y="45263"/>
                    <a:pt x="202320" y="0"/>
                  </a:cubicBezTo>
                  <a:cubicBezTo>
                    <a:pt x="229753" y="26483"/>
                    <a:pt x="220468" y="44947"/>
                    <a:pt x="191453" y="63411"/>
                  </a:cubicBezTo>
                  <a:cubicBezTo>
                    <a:pt x="135744" y="98757"/>
                    <a:pt x="76026" y="111945"/>
                    <a:pt x="11032" y="103716"/>
                  </a:cubicBezTo>
                  <a:cubicBezTo>
                    <a:pt x="-2684" y="87467"/>
                    <a:pt x="-4372" y="71008"/>
                    <a:pt x="10293" y="5423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 name="Freeform: Shape 152"/>
            <p:cNvSpPr/>
            <p:nvPr/>
          </p:nvSpPr>
          <p:spPr>
            <a:xfrm>
              <a:off x="7661058" y="3070338"/>
              <a:ext cx="121868" cy="128766"/>
            </a:xfrm>
            <a:custGeom>
              <a:avLst/>
              <a:gdLst>
                <a:gd name="connsiteX0" fmla="*/ 78393 w 121868"/>
                <a:gd name="connsiteY0" fmla="*/ 43 h 128766"/>
                <a:gd name="connsiteX1" fmla="*/ 118909 w 121868"/>
                <a:gd name="connsiteY1" fmla="*/ 47944 h 128766"/>
                <a:gd name="connsiteX2" fmla="*/ 56658 w 121868"/>
                <a:gd name="connsiteY2" fmla="*/ 128764 h 128766"/>
                <a:gd name="connsiteX3" fmla="*/ 0 w 121868"/>
                <a:gd name="connsiteY3" fmla="*/ 122012 h 128766"/>
                <a:gd name="connsiteX4" fmla="*/ 12767 w 121868"/>
                <a:gd name="connsiteY4" fmla="*/ 32434 h 128766"/>
                <a:gd name="connsiteX5" fmla="*/ 35557 w 121868"/>
                <a:gd name="connsiteY5" fmla="*/ 17979 h 128766"/>
                <a:gd name="connsiteX6" fmla="*/ 42309 w 121868"/>
                <a:gd name="connsiteY6" fmla="*/ 37288 h 128766"/>
                <a:gd name="connsiteX7" fmla="*/ 54865 w 121868"/>
                <a:gd name="connsiteY7" fmla="*/ 57546 h 128766"/>
                <a:gd name="connsiteX8" fmla="*/ 73118 w 121868"/>
                <a:gd name="connsiteY8" fmla="*/ 36127 h 128766"/>
                <a:gd name="connsiteX9" fmla="*/ 78393 w 121868"/>
                <a:gd name="connsiteY9" fmla="*/ 43 h 12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68" h="128766">
                  <a:moveTo>
                    <a:pt x="78393" y="43"/>
                  </a:moveTo>
                  <a:cubicBezTo>
                    <a:pt x="112156" y="-1012"/>
                    <a:pt x="129143" y="17452"/>
                    <a:pt x="118909" y="47944"/>
                  </a:cubicBezTo>
                  <a:cubicBezTo>
                    <a:pt x="107936" y="80546"/>
                    <a:pt x="110363" y="128448"/>
                    <a:pt x="56658" y="128764"/>
                  </a:cubicBezTo>
                  <a:cubicBezTo>
                    <a:pt x="37878" y="128870"/>
                    <a:pt x="19097" y="124438"/>
                    <a:pt x="0" y="122012"/>
                  </a:cubicBezTo>
                  <a:cubicBezTo>
                    <a:pt x="1372" y="91520"/>
                    <a:pt x="22684" y="65037"/>
                    <a:pt x="12767" y="32434"/>
                  </a:cubicBezTo>
                  <a:cubicBezTo>
                    <a:pt x="6331" y="11332"/>
                    <a:pt x="28066" y="23466"/>
                    <a:pt x="35557" y="17979"/>
                  </a:cubicBezTo>
                  <a:cubicBezTo>
                    <a:pt x="40410" y="23571"/>
                    <a:pt x="41149" y="30430"/>
                    <a:pt x="42309" y="37288"/>
                  </a:cubicBezTo>
                  <a:cubicBezTo>
                    <a:pt x="43681" y="45834"/>
                    <a:pt x="44314" y="56912"/>
                    <a:pt x="54865" y="57546"/>
                  </a:cubicBezTo>
                  <a:cubicBezTo>
                    <a:pt x="67842" y="58284"/>
                    <a:pt x="71324" y="46678"/>
                    <a:pt x="73118" y="36127"/>
                  </a:cubicBezTo>
                  <a:cubicBezTo>
                    <a:pt x="75017" y="23993"/>
                    <a:pt x="73224" y="11543"/>
                    <a:pt x="78393" y="43"/>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 name="Freeform: Shape 153"/>
            <p:cNvSpPr/>
            <p:nvPr/>
          </p:nvSpPr>
          <p:spPr>
            <a:xfrm>
              <a:off x="7161830" y="3153004"/>
              <a:ext cx="151258" cy="116726"/>
            </a:xfrm>
            <a:custGeom>
              <a:avLst/>
              <a:gdLst>
                <a:gd name="connsiteX0" fmla="*/ 81833 w 151258"/>
                <a:gd name="connsiteY0" fmla="*/ 1679 h 116726"/>
                <a:gd name="connsiteX1" fmla="*/ 112958 w 151258"/>
                <a:gd name="connsiteY1" fmla="*/ 16134 h 116726"/>
                <a:gd name="connsiteX2" fmla="*/ 151258 w 151258"/>
                <a:gd name="connsiteY2" fmla="*/ 86825 h 116726"/>
                <a:gd name="connsiteX3" fmla="*/ 4811 w 151258"/>
                <a:gd name="connsiteY3" fmla="*/ 35126 h 116726"/>
                <a:gd name="connsiteX4" fmla="*/ 29395 w 151258"/>
                <a:gd name="connsiteY4" fmla="*/ 1679 h 116726"/>
                <a:gd name="connsiteX5" fmla="*/ 77929 w 151258"/>
                <a:gd name="connsiteY5" fmla="*/ 50108 h 116726"/>
                <a:gd name="connsiteX6" fmla="*/ 81833 w 151258"/>
                <a:gd name="connsiteY6" fmla="*/ 1679 h 11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8" h="116726">
                  <a:moveTo>
                    <a:pt x="81833" y="1679"/>
                  </a:moveTo>
                  <a:cubicBezTo>
                    <a:pt x="94811" y="1152"/>
                    <a:pt x="112325" y="-6551"/>
                    <a:pt x="112958" y="16134"/>
                  </a:cubicBezTo>
                  <a:cubicBezTo>
                    <a:pt x="113802" y="46626"/>
                    <a:pt x="132794" y="66462"/>
                    <a:pt x="151258" y="86825"/>
                  </a:cubicBezTo>
                  <a:cubicBezTo>
                    <a:pt x="85526" y="146438"/>
                    <a:pt x="39313" y="110565"/>
                    <a:pt x="4811" y="35126"/>
                  </a:cubicBezTo>
                  <a:cubicBezTo>
                    <a:pt x="-8166" y="6744"/>
                    <a:pt x="6816" y="2312"/>
                    <a:pt x="29395" y="1679"/>
                  </a:cubicBezTo>
                  <a:cubicBezTo>
                    <a:pt x="48070" y="14973"/>
                    <a:pt x="48598" y="46732"/>
                    <a:pt x="77929" y="50108"/>
                  </a:cubicBezTo>
                  <a:cubicBezTo>
                    <a:pt x="92068" y="34598"/>
                    <a:pt x="71810" y="16872"/>
                    <a:pt x="81833" y="16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 name="Freeform: Shape 154"/>
            <p:cNvSpPr/>
            <p:nvPr/>
          </p:nvSpPr>
          <p:spPr>
            <a:xfrm>
              <a:off x="7117833" y="2804678"/>
              <a:ext cx="116884" cy="143577"/>
            </a:xfrm>
            <a:custGeom>
              <a:avLst/>
              <a:gdLst>
                <a:gd name="connsiteX0" fmla="*/ 116440 w 116884"/>
                <a:gd name="connsiteY0" fmla="*/ 106384 h 143577"/>
                <a:gd name="connsiteX1" fmla="*/ 70860 w 116884"/>
                <a:gd name="connsiteY1" fmla="*/ 131284 h 143577"/>
                <a:gd name="connsiteX2" fmla="*/ 8504 w 116884"/>
                <a:gd name="connsiteY2" fmla="*/ 71249 h 143577"/>
                <a:gd name="connsiteX3" fmla="*/ 18528 w 116884"/>
                <a:gd name="connsiteY3" fmla="*/ 12481 h 143577"/>
                <a:gd name="connsiteX4" fmla="*/ 74342 w 116884"/>
                <a:gd name="connsiteY4" fmla="*/ 20710 h 143577"/>
                <a:gd name="connsiteX5" fmla="*/ 86581 w 116884"/>
                <a:gd name="connsiteY5" fmla="*/ 73570 h 143577"/>
                <a:gd name="connsiteX6" fmla="*/ 116440 w 116884"/>
                <a:gd name="connsiteY6" fmla="*/ 106384 h 14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84" h="143577">
                  <a:moveTo>
                    <a:pt x="116440" y="106384"/>
                  </a:moveTo>
                  <a:cubicBezTo>
                    <a:pt x="119817" y="148904"/>
                    <a:pt x="103885" y="151648"/>
                    <a:pt x="70860" y="131284"/>
                  </a:cubicBezTo>
                  <a:cubicBezTo>
                    <a:pt x="45221" y="115458"/>
                    <a:pt x="24964" y="96572"/>
                    <a:pt x="8504" y="71249"/>
                  </a:cubicBezTo>
                  <a:cubicBezTo>
                    <a:pt x="-7428" y="46666"/>
                    <a:pt x="802" y="27041"/>
                    <a:pt x="18528" y="12481"/>
                  </a:cubicBezTo>
                  <a:cubicBezTo>
                    <a:pt x="37097" y="-2818"/>
                    <a:pt x="59676" y="-8199"/>
                    <a:pt x="74342" y="20710"/>
                  </a:cubicBezTo>
                  <a:cubicBezTo>
                    <a:pt x="62525" y="42023"/>
                    <a:pt x="68117" y="58799"/>
                    <a:pt x="86581" y="73570"/>
                  </a:cubicBezTo>
                  <a:cubicBezTo>
                    <a:pt x="98082" y="82750"/>
                    <a:pt x="112536" y="89924"/>
                    <a:pt x="116440" y="10638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 name="Freeform: Shape 155"/>
            <p:cNvSpPr/>
            <p:nvPr/>
          </p:nvSpPr>
          <p:spPr>
            <a:xfrm>
              <a:off x="7330783" y="3088750"/>
              <a:ext cx="165996" cy="85681"/>
            </a:xfrm>
            <a:custGeom>
              <a:avLst/>
              <a:gdLst>
                <a:gd name="connsiteX0" fmla="*/ 92457 w 165996"/>
                <a:gd name="connsiteY0" fmla="*/ 12229 h 85681"/>
                <a:gd name="connsiteX1" fmla="*/ 165997 w 165996"/>
                <a:gd name="connsiteY1" fmla="*/ 84608 h 85681"/>
                <a:gd name="connsiteX2" fmla="*/ 43079 w 165996"/>
                <a:gd name="connsiteY2" fmla="*/ 71842 h 85681"/>
                <a:gd name="connsiteX3" fmla="*/ 1824 w 165996"/>
                <a:gd name="connsiteY3" fmla="*/ 13706 h 85681"/>
                <a:gd name="connsiteX4" fmla="*/ 55951 w 165996"/>
                <a:gd name="connsiteY4" fmla="*/ 10752 h 85681"/>
                <a:gd name="connsiteX5" fmla="*/ 92457 w 165996"/>
                <a:gd name="connsiteY5" fmla="*/ 12229 h 85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996" h="85681">
                  <a:moveTo>
                    <a:pt x="92457" y="12229"/>
                  </a:moveTo>
                  <a:cubicBezTo>
                    <a:pt x="94251" y="59391"/>
                    <a:pt x="134977" y="67094"/>
                    <a:pt x="165997" y="84608"/>
                  </a:cubicBezTo>
                  <a:cubicBezTo>
                    <a:pt x="124848" y="82709"/>
                    <a:pt x="82750" y="93577"/>
                    <a:pt x="43079" y="71842"/>
                  </a:cubicBezTo>
                  <a:cubicBezTo>
                    <a:pt x="18600" y="58547"/>
                    <a:pt x="-7144" y="41560"/>
                    <a:pt x="1824" y="13706"/>
                  </a:cubicBezTo>
                  <a:cubicBezTo>
                    <a:pt x="11109" y="-14887"/>
                    <a:pt x="37276" y="10013"/>
                    <a:pt x="55951" y="10752"/>
                  </a:cubicBezTo>
                  <a:cubicBezTo>
                    <a:pt x="68190" y="11279"/>
                    <a:pt x="80323" y="11701"/>
                    <a:pt x="92457" y="12229"/>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 name="Freeform: Shape 156"/>
            <p:cNvSpPr/>
            <p:nvPr/>
          </p:nvSpPr>
          <p:spPr>
            <a:xfrm>
              <a:off x="6999284" y="2752217"/>
              <a:ext cx="124153" cy="73065"/>
            </a:xfrm>
            <a:custGeom>
              <a:avLst/>
              <a:gdLst>
                <a:gd name="connsiteX0" fmla="*/ 60160 w 124153"/>
                <a:gd name="connsiteY0" fmla="*/ 73066 h 73065"/>
                <a:gd name="connsiteX1" fmla="*/ 653 w 124153"/>
                <a:gd name="connsiteY1" fmla="*/ 27908 h 73065"/>
                <a:gd name="connsiteX2" fmla="*/ 85166 w 124153"/>
                <a:gd name="connsiteY2" fmla="*/ 53 h 73065"/>
                <a:gd name="connsiteX3" fmla="*/ 123888 w 124153"/>
                <a:gd name="connsiteY3" fmla="*/ 39830 h 73065"/>
                <a:gd name="connsiteX4" fmla="*/ 60160 w 124153"/>
                <a:gd name="connsiteY4" fmla="*/ 73066 h 7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53" h="73065">
                  <a:moveTo>
                    <a:pt x="60160" y="73066"/>
                  </a:moveTo>
                  <a:cubicBezTo>
                    <a:pt x="34100" y="66630"/>
                    <a:pt x="-5572" y="46688"/>
                    <a:pt x="653" y="27908"/>
                  </a:cubicBezTo>
                  <a:cubicBezTo>
                    <a:pt x="10677" y="-2268"/>
                    <a:pt x="53513" y="1636"/>
                    <a:pt x="85166" y="53"/>
                  </a:cubicBezTo>
                  <a:cubicBezTo>
                    <a:pt x="113337" y="-1318"/>
                    <a:pt x="126209" y="24215"/>
                    <a:pt x="123888" y="39830"/>
                  </a:cubicBezTo>
                  <a:cubicBezTo>
                    <a:pt x="119351" y="70217"/>
                    <a:pt x="89281" y="72960"/>
                    <a:pt x="60160" y="73066"/>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 name="Freeform: Shape 157"/>
            <p:cNvSpPr/>
            <p:nvPr/>
          </p:nvSpPr>
          <p:spPr>
            <a:xfrm>
              <a:off x="7275442" y="2772950"/>
              <a:ext cx="180400" cy="121437"/>
            </a:xfrm>
            <a:custGeom>
              <a:avLst/>
              <a:gdLst>
                <a:gd name="connsiteX0" fmla="*/ 137880 w 180400"/>
                <a:gd name="connsiteY0" fmla="*/ 95064 h 121437"/>
                <a:gd name="connsiteX1" fmla="*/ 180401 w 180400"/>
                <a:gd name="connsiteY1" fmla="*/ 116482 h 121437"/>
                <a:gd name="connsiteX2" fmla="*/ 1984 w 180400"/>
                <a:gd name="connsiteY2" fmla="*/ 37350 h 121437"/>
                <a:gd name="connsiteX3" fmla="*/ 20027 w 180400"/>
                <a:gd name="connsiteY3" fmla="*/ 0 h 121437"/>
                <a:gd name="connsiteX4" fmla="*/ 137880 w 180400"/>
                <a:gd name="connsiteY4" fmla="*/ 95064 h 12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400" h="121437">
                  <a:moveTo>
                    <a:pt x="137880" y="95064"/>
                  </a:moveTo>
                  <a:cubicBezTo>
                    <a:pt x="149170" y="107936"/>
                    <a:pt x="170694" y="100339"/>
                    <a:pt x="180401" y="116482"/>
                  </a:cubicBezTo>
                  <a:cubicBezTo>
                    <a:pt x="127857" y="137268"/>
                    <a:pt x="19288" y="89155"/>
                    <a:pt x="1984" y="37350"/>
                  </a:cubicBezTo>
                  <a:cubicBezTo>
                    <a:pt x="-4030" y="19308"/>
                    <a:pt x="4095" y="7702"/>
                    <a:pt x="20027" y="0"/>
                  </a:cubicBezTo>
                  <a:cubicBezTo>
                    <a:pt x="59593" y="31336"/>
                    <a:pt x="78479" y="88206"/>
                    <a:pt x="137880" y="9506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 name="Freeform: Shape 158"/>
            <p:cNvSpPr/>
            <p:nvPr/>
          </p:nvSpPr>
          <p:spPr>
            <a:xfrm>
              <a:off x="7290291" y="3135249"/>
              <a:ext cx="107205" cy="84078"/>
            </a:xfrm>
            <a:custGeom>
              <a:avLst/>
              <a:gdLst>
                <a:gd name="connsiteX0" fmla="*/ 107205 w 107205"/>
                <a:gd name="connsiteY0" fmla="*/ 56468 h 84078"/>
                <a:gd name="connsiteX1" fmla="*/ 2435 w 107205"/>
                <a:gd name="connsiteY1" fmla="*/ 32095 h 84078"/>
                <a:gd name="connsiteX2" fmla="*/ 9504 w 107205"/>
                <a:gd name="connsiteY2" fmla="*/ 6140 h 84078"/>
                <a:gd name="connsiteX3" fmla="*/ 36620 w 107205"/>
                <a:gd name="connsiteY3" fmla="*/ 7300 h 84078"/>
                <a:gd name="connsiteX4" fmla="*/ 107205 w 107205"/>
                <a:gd name="connsiteY4" fmla="*/ 56468 h 8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05" h="84078">
                  <a:moveTo>
                    <a:pt x="107205" y="56468"/>
                  </a:moveTo>
                  <a:cubicBezTo>
                    <a:pt x="47909" y="100043"/>
                    <a:pt x="20055" y="92130"/>
                    <a:pt x="2435" y="32095"/>
                  </a:cubicBezTo>
                  <a:cubicBezTo>
                    <a:pt x="-942" y="20384"/>
                    <a:pt x="-2524" y="12365"/>
                    <a:pt x="9504" y="6140"/>
                  </a:cubicBezTo>
                  <a:cubicBezTo>
                    <a:pt x="18894" y="1286"/>
                    <a:pt x="29128" y="-5361"/>
                    <a:pt x="36620" y="7300"/>
                  </a:cubicBezTo>
                  <a:cubicBezTo>
                    <a:pt x="52129" y="33572"/>
                    <a:pt x="84310" y="35155"/>
                    <a:pt x="107205" y="5646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0" name="Freeform: Shape 159"/>
            <p:cNvSpPr/>
            <p:nvPr/>
          </p:nvSpPr>
          <p:spPr>
            <a:xfrm>
              <a:off x="7423725" y="2891676"/>
              <a:ext cx="146911" cy="61219"/>
            </a:xfrm>
            <a:custGeom>
              <a:avLst/>
              <a:gdLst>
                <a:gd name="connsiteX0" fmla="*/ 146912 w 146911"/>
                <a:gd name="connsiteY0" fmla="*/ 27510 h 61219"/>
                <a:gd name="connsiteX1" fmla="*/ 993 w 146911"/>
                <a:gd name="connsiteY1" fmla="*/ 60957 h 61219"/>
                <a:gd name="connsiteX2" fmla="*/ 20828 w 146911"/>
                <a:gd name="connsiteY2" fmla="*/ 30464 h 61219"/>
                <a:gd name="connsiteX3" fmla="*/ 103547 w 146911"/>
                <a:gd name="connsiteY3" fmla="*/ 3770 h 61219"/>
                <a:gd name="connsiteX4" fmla="*/ 146912 w 146911"/>
                <a:gd name="connsiteY4" fmla="*/ 27510 h 61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11" h="61219">
                  <a:moveTo>
                    <a:pt x="146912" y="27510"/>
                  </a:moveTo>
                  <a:cubicBezTo>
                    <a:pt x="102387" y="56736"/>
                    <a:pt x="52587" y="62645"/>
                    <a:pt x="993" y="60957"/>
                  </a:cubicBezTo>
                  <a:cubicBezTo>
                    <a:pt x="-3017" y="43864"/>
                    <a:pt x="5424" y="32258"/>
                    <a:pt x="20828" y="30464"/>
                  </a:cubicBezTo>
                  <a:cubicBezTo>
                    <a:pt x="50476" y="27088"/>
                    <a:pt x="77381" y="16643"/>
                    <a:pt x="103547" y="3770"/>
                  </a:cubicBezTo>
                  <a:cubicBezTo>
                    <a:pt x="130347" y="-9524"/>
                    <a:pt x="134673" y="15693"/>
                    <a:pt x="146912" y="2751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1" name="Freeform: Shape 160"/>
            <p:cNvSpPr/>
            <p:nvPr/>
          </p:nvSpPr>
          <p:spPr>
            <a:xfrm>
              <a:off x="7042785" y="2846174"/>
              <a:ext cx="85767" cy="105720"/>
            </a:xfrm>
            <a:custGeom>
              <a:avLst/>
              <a:gdLst>
                <a:gd name="connsiteX0" fmla="*/ 2099 w 85767"/>
                <a:gd name="connsiteY0" fmla="*/ 105720 h 105720"/>
                <a:gd name="connsiteX1" fmla="*/ 54326 w 85767"/>
                <a:gd name="connsiteY1" fmla="*/ 0 h 105720"/>
                <a:gd name="connsiteX2" fmla="*/ 85768 w 85767"/>
                <a:gd name="connsiteY2" fmla="*/ 63939 h 105720"/>
                <a:gd name="connsiteX3" fmla="*/ 2099 w 85767"/>
                <a:gd name="connsiteY3" fmla="*/ 105720 h 105720"/>
              </a:gdLst>
              <a:ahLst/>
              <a:cxnLst>
                <a:cxn ang="0">
                  <a:pos x="connsiteX0" y="connsiteY0"/>
                </a:cxn>
                <a:cxn ang="0">
                  <a:pos x="connsiteX1" y="connsiteY1"/>
                </a:cxn>
                <a:cxn ang="0">
                  <a:pos x="connsiteX2" y="connsiteY2"/>
                </a:cxn>
                <a:cxn ang="0">
                  <a:pos x="connsiteX3" y="connsiteY3"/>
                </a:cxn>
              </a:cxnLst>
              <a:rect l="l" t="t" r="r" b="b"/>
              <a:pathLst>
                <a:path w="85767" h="105720">
                  <a:moveTo>
                    <a:pt x="2099" y="105720"/>
                  </a:moveTo>
                  <a:cubicBezTo>
                    <a:pt x="-6975" y="58452"/>
                    <a:pt x="13916" y="25955"/>
                    <a:pt x="54326" y="0"/>
                  </a:cubicBezTo>
                  <a:cubicBezTo>
                    <a:pt x="65299" y="22368"/>
                    <a:pt x="75533" y="43153"/>
                    <a:pt x="85768" y="63939"/>
                  </a:cubicBezTo>
                  <a:cubicBezTo>
                    <a:pt x="69624" y="101289"/>
                    <a:pt x="36706" y="105298"/>
                    <a:pt x="2099" y="10572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2" name="Freeform: Shape 161"/>
            <p:cNvSpPr/>
            <p:nvPr/>
          </p:nvSpPr>
          <p:spPr>
            <a:xfrm>
              <a:off x="7148895" y="2988468"/>
              <a:ext cx="115975" cy="69528"/>
            </a:xfrm>
            <a:custGeom>
              <a:avLst/>
              <a:gdLst>
                <a:gd name="connsiteX0" fmla="*/ 115975 w 115975"/>
                <a:gd name="connsiteY0" fmla="*/ 47411 h 69528"/>
                <a:gd name="connsiteX1" fmla="*/ 1498 w 115975"/>
                <a:gd name="connsiteY1" fmla="*/ 69252 h 69528"/>
                <a:gd name="connsiteX2" fmla="*/ 970 w 115975"/>
                <a:gd name="connsiteY2" fmla="*/ 54269 h 69528"/>
                <a:gd name="connsiteX3" fmla="*/ 35683 w 115975"/>
                <a:gd name="connsiteY3" fmla="*/ 1304 h 69528"/>
                <a:gd name="connsiteX4" fmla="*/ 115975 w 115975"/>
                <a:gd name="connsiteY4" fmla="*/ 47411 h 6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75" h="69528">
                  <a:moveTo>
                    <a:pt x="115975" y="47411"/>
                  </a:moveTo>
                  <a:cubicBezTo>
                    <a:pt x="77887" y="55008"/>
                    <a:pt x="41486" y="71889"/>
                    <a:pt x="1498" y="69252"/>
                  </a:cubicBezTo>
                  <a:cubicBezTo>
                    <a:pt x="1181" y="64187"/>
                    <a:pt x="-1351" y="57540"/>
                    <a:pt x="970" y="54269"/>
                  </a:cubicBezTo>
                  <a:cubicBezTo>
                    <a:pt x="13631" y="35700"/>
                    <a:pt x="25554" y="-8087"/>
                    <a:pt x="35683" y="1304"/>
                  </a:cubicBezTo>
                  <a:cubicBezTo>
                    <a:pt x="60161" y="23988"/>
                    <a:pt x="109539" y="460"/>
                    <a:pt x="115975" y="47411"/>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3" name="Freeform: Shape 162"/>
            <p:cNvSpPr/>
            <p:nvPr/>
          </p:nvSpPr>
          <p:spPr>
            <a:xfrm>
              <a:off x="7162382" y="2825388"/>
              <a:ext cx="92626" cy="85673"/>
            </a:xfrm>
            <a:custGeom>
              <a:avLst/>
              <a:gdLst>
                <a:gd name="connsiteX0" fmla="*/ 71891 w 92626"/>
                <a:gd name="connsiteY0" fmla="*/ 85674 h 85673"/>
                <a:gd name="connsiteX1" fmla="*/ 13650 w 92626"/>
                <a:gd name="connsiteY1" fmla="*/ 43997 h 85673"/>
                <a:gd name="connsiteX2" fmla="*/ 29793 w 92626"/>
                <a:gd name="connsiteY2" fmla="*/ 0 h 85673"/>
                <a:gd name="connsiteX3" fmla="*/ 58703 w 92626"/>
                <a:gd name="connsiteY3" fmla="*/ 21102 h 85673"/>
                <a:gd name="connsiteX4" fmla="*/ 71891 w 92626"/>
                <a:gd name="connsiteY4" fmla="*/ 85674 h 8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26" h="85673">
                  <a:moveTo>
                    <a:pt x="71891" y="85674"/>
                  </a:moveTo>
                  <a:cubicBezTo>
                    <a:pt x="49207" y="76283"/>
                    <a:pt x="30426" y="61934"/>
                    <a:pt x="13650" y="43997"/>
                  </a:cubicBezTo>
                  <a:cubicBezTo>
                    <a:pt x="-10723" y="17831"/>
                    <a:pt x="-699" y="5487"/>
                    <a:pt x="29793" y="0"/>
                  </a:cubicBezTo>
                  <a:cubicBezTo>
                    <a:pt x="39394" y="7175"/>
                    <a:pt x="48046" y="16248"/>
                    <a:pt x="58703" y="21102"/>
                  </a:cubicBezTo>
                  <a:cubicBezTo>
                    <a:pt x="93310" y="37034"/>
                    <a:pt x="107554" y="55920"/>
                    <a:pt x="71891" y="8567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4" name="Freeform: Shape 163"/>
            <p:cNvSpPr/>
            <p:nvPr/>
          </p:nvSpPr>
          <p:spPr>
            <a:xfrm>
              <a:off x="7319596" y="3010662"/>
              <a:ext cx="93304" cy="68474"/>
            </a:xfrm>
            <a:custGeom>
              <a:avLst/>
              <a:gdLst>
                <a:gd name="connsiteX0" fmla="*/ 92355 w 93304"/>
                <a:gd name="connsiteY0" fmla="*/ 17198 h 68474"/>
                <a:gd name="connsiteX1" fmla="*/ 93093 w 93304"/>
                <a:gd name="connsiteY1" fmla="*/ 66682 h 68474"/>
                <a:gd name="connsiteX2" fmla="*/ 21875 w 93304"/>
                <a:gd name="connsiteY2" fmla="*/ 57925 h 68474"/>
                <a:gd name="connsiteX3" fmla="*/ 10058 w 93304"/>
                <a:gd name="connsiteY3" fmla="*/ 15510 h 68474"/>
                <a:gd name="connsiteX4" fmla="*/ 93304 w 93304"/>
                <a:gd name="connsiteY4" fmla="*/ 13928 h 68474"/>
                <a:gd name="connsiteX5" fmla="*/ 92355 w 93304"/>
                <a:gd name="connsiteY5" fmla="*/ 17198 h 6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4" h="68474">
                  <a:moveTo>
                    <a:pt x="92355" y="17198"/>
                  </a:moveTo>
                  <a:cubicBezTo>
                    <a:pt x="92566" y="33658"/>
                    <a:pt x="92882" y="50223"/>
                    <a:pt x="93093" y="66682"/>
                  </a:cubicBezTo>
                  <a:cubicBezTo>
                    <a:pt x="68404" y="71641"/>
                    <a:pt x="45403" y="65522"/>
                    <a:pt x="21875" y="57925"/>
                  </a:cubicBezTo>
                  <a:cubicBezTo>
                    <a:pt x="-5558" y="49062"/>
                    <a:pt x="-4397" y="34713"/>
                    <a:pt x="10058" y="15510"/>
                  </a:cubicBezTo>
                  <a:cubicBezTo>
                    <a:pt x="37384" y="-5908"/>
                    <a:pt x="65239" y="-3903"/>
                    <a:pt x="93304" y="13928"/>
                  </a:cubicBezTo>
                  <a:lnTo>
                    <a:pt x="92355" y="17198"/>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5" name="Freeform: Shape 164"/>
            <p:cNvSpPr/>
            <p:nvPr/>
          </p:nvSpPr>
          <p:spPr>
            <a:xfrm>
              <a:off x="7523600" y="2667441"/>
              <a:ext cx="101990" cy="116798"/>
            </a:xfrm>
            <a:custGeom>
              <a:avLst/>
              <a:gdLst>
                <a:gd name="connsiteX0" fmla="*/ 90717 w 101990"/>
                <a:gd name="connsiteY0" fmla="*/ 116799 h 116798"/>
                <a:gd name="connsiteX1" fmla="*/ 6627 w 101990"/>
                <a:gd name="connsiteY1" fmla="*/ 53388 h 116798"/>
                <a:gd name="connsiteX2" fmla="*/ 21187 w 101990"/>
                <a:gd name="connsiteY2" fmla="*/ 14349 h 116798"/>
                <a:gd name="connsiteX3" fmla="*/ 58115 w 101990"/>
                <a:gd name="connsiteY3" fmla="*/ 0 h 116798"/>
                <a:gd name="connsiteX4" fmla="*/ 57165 w 101990"/>
                <a:gd name="connsiteY4" fmla="*/ 738 h 116798"/>
                <a:gd name="connsiteX5" fmla="*/ 90717 w 101990"/>
                <a:gd name="connsiteY5" fmla="*/ 116799 h 11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90" h="116798">
                  <a:moveTo>
                    <a:pt x="90717" y="116799"/>
                  </a:moveTo>
                  <a:cubicBezTo>
                    <a:pt x="86392" y="64255"/>
                    <a:pt x="50413" y="53599"/>
                    <a:pt x="6627" y="53388"/>
                  </a:cubicBezTo>
                  <a:cubicBezTo>
                    <a:pt x="-8883" y="32813"/>
                    <a:pt x="5677" y="22262"/>
                    <a:pt x="21187" y="14349"/>
                  </a:cubicBezTo>
                  <a:cubicBezTo>
                    <a:pt x="32793" y="8441"/>
                    <a:pt x="48303" y="11606"/>
                    <a:pt x="58115" y="0"/>
                  </a:cubicBezTo>
                  <a:cubicBezTo>
                    <a:pt x="58115" y="0"/>
                    <a:pt x="57165" y="738"/>
                    <a:pt x="57165" y="738"/>
                  </a:cubicBezTo>
                  <a:cubicBezTo>
                    <a:pt x="88924" y="33341"/>
                    <a:pt x="118994" y="66576"/>
                    <a:pt x="90717" y="11679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 name="Freeform: Shape 165"/>
            <p:cNvSpPr/>
            <p:nvPr/>
          </p:nvSpPr>
          <p:spPr>
            <a:xfrm>
              <a:off x="7191053" y="3154578"/>
              <a:ext cx="74942" cy="69584"/>
            </a:xfrm>
            <a:custGeom>
              <a:avLst/>
              <a:gdLst>
                <a:gd name="connsiteX0" fmla="*/ 52610 w 74942"/>
                <a:gd name="connsiteY0" fmla="*/ 105 h 69584"/>
                <a:gd name="connsiteX1" fmla="*/ 60735 w 74942"/>
                <a:gd name="connsiteY1" fmla="*/ 66471 h 69584"/>
                <a:gd name="connsiteX2" fmla="*/ 805 w 74942"/>
                <a:gd name="connsiteY2" fmla="*/ 15721 h 69584"/>
                <a:gd name="connsiteX3" fmla="*/ 67 w 74942"/>
                <a:gd name="connsiteY3" fmla="*/ 0 h 69584"/>
                <a:gd name="connsiteX4" fmla="*/ 52610 w 74942"/>
                <a:gd name="connsiteY4" fmla="*/ 105 h 6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2" h="69584">
                  <a:moveTo>
                    <a:pt x="52610" y="105"/>
                  </a:moveTo>
                  <a:cubicBezTo>
                    <a:pt x="59152" y="22684"/>
                    <a:pt x="94076" y="51594"/>
                    <a:pt x="60735" y="66471"/>
                  </a:cubicBezTo>
                  <a:cubicBezTo>
                    <a:pt x="30664" y="79976"/>
                    <a:pt x="9246" y="47057"/>
                    <a:pt x="805" y="15721"/>
                  </a:cubicBezTo>
                  <a:cubicBezTo>
                    <a:pt x="-566" y="10762"/>
                    <a:pt x="278" y="5275"/>
                    <a:pt x="67" y="0"/>
                  </a:cubicBezTo>
                  <a:cubicBezTo>
                    <a:pt x="17581" y="105"/>
                    <a:pt x="35096" y="105"/>
                    <a:pt x="52610" y="105"/>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 name="Freeform: Shape 166"/>
            <p:cNvSpPr/>
            <p:nvPr/>
          </p:nvSpPr>
          <p:spPr>
            <a:xfrm>
              <a:off x="7688499" y="3070381"/>
              <a:ext cx="61627" cy="81159"/>
            </a:xfrm>
            <a:custGeom>
              <a:avLst/>
              <a:gdLst>
                <a:gd name="connsiteX0" fmla="*/ 50953 w 61627"/>
                <a:gd name="connsiteY0" fmla="*/ 0 h 81159"/>
                <a:gd name="connsiteX1" fmla="*/ 59605 w 61627"/>
                <a:gd name="connsiteY1" fmla="*/ 18992 h 81159"/>
                <a:gd name="connsiteX2" fmla="*/ 41351 w 61627"/>
                <a:gd name="connsiteY2" fmla="*/ 74912 h 81159"/>
                <a:gd name="connsiteX3" fmla="*/ 12969 w 61627"/>
                <a:gd name="connsiteY3" fmla="*/ 75545 h 81159"/>
                <a:gd name="connsiteX4" fmla="*/ 8222 w 61627"/>
                <a:gd name="connsiteY4" fmla="*/ 17831 h 81159"/>
                <a:gd name="connsiteX5" fmla="*/ 50953 w 61627"/>
                <a:gd name="connsiteY5" fmla="*/ 0 h 8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27" h="81159">
                  <a:moveTo>
                    <a:pt x="50953" y="0"/>
                  </a:moveTo>
                  <a:cubicBezTo>
                    <a:pt x="53907" y="6330"/>
                    <a:pt x="58127" y="12345"/>
                    <a:pt x="59605" y="18992"/>
                  </a:cubicBezTo>
                  <a:cubicBezTo>
                    <a:pt x="64458" y="40938"/>
                    <a:pt x="61398" y="60879"/>
                    <a:pt x="41351" y="74912"/>
                  </a:cubicBezTo>
                  <a:cubicBezTo>
                    <a:pt x="31961" y="81559"/>
                    <a:pt x="21727" y="84513"/>
                    <a:pt x="12969" y="75545"/>
                  </a:cubicBezTo>
                  <a:cubicBezTo>
                    <a:pt x="-4334" y="58030"/>
                    <a:pt x="-2646" y="38089"/>
                    <a:pt x="8222" y="17831"/>
                  </a:cubicBezTo>
                  <a:cubicBezTo>
                    <a:pt x="18772" y="3165"/>
                    <a:pt x="38503" y="10234"/>
                    <a:pt x="50953"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 name="Freeform: Shape 167"/>
            <p:cNvSpPr/>
            <p:nvPr/>
          </p:nvSpPr>
          <p:spPr>
            <a:xfrm>
              <a:off x="7327356" y="2972363"/>
              <a:ext cx="85544" cy="53915"/>
            </a:xfrm>
            <a:custGeom>
              <a:avLst/>
              <a:gdLst>
                <a:gd name="connsiteX0" fmla="*/ 85544 w 85544"/>
                <a:gd name="connsiteY0" fmla="*/ 52333 h 53915"/>
                <a:gd name="connsiteX1" fmla="*/ 2298 w 85544"/>
                <a:gd name="connsiteY1" fmla="*/ 53915 h 53915"/>
                <a:gd name="connsiteX2" fmla="*/ 35744 w 85544"/>
                <a:gd name="connsiteY2" fmla="*/ 12028 h 53915"/>
                <a:gd name="connsiteX3" fmla="*/ 84384 w 85544"/>
                <a:gd name="connsiteY3" fmla="*/ 0 h 53915"/>
                <a:gd name="connsiteX4" fmla="*/ 85544 w 85544"/>
                <a:gd name="connsiteY4" fmla="*/ 52333 h 53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44" h="53915">
                  <a:moveTo>
                    <a:pt x="85544" y="52333"/>
                  </a:moveTo>
                  <a:cubicBezTo>
                    <a:pt x="57795" y="52860"/>
                    <a:pt x="30046" y="53388"/>
                    <a:pt x="2298" y="53915"/>
                  </a:cubicBezTo>
                  <a:cubicBezTo>
                    <a:pt x="-3084" y="26694"/>
                    <a:pt x="-1606" y="4326"/>
                    <a:pt x="35744" y="12028"/>
                  </a:cubicBezTo>
                  <a:cubicBezTo>
                    <a:pt x="54419" y="15932"/>
                    <a:pt x="67291" y="211"/>
                    <a:pt x="84384" y="0"/>
                  </a:cubicBezTo>
                  <a:cubicBezTo>
                    <a:pt x="84806" y="17409"/>
                    <a:pt x="85228" y="34924"/>
                    <a:pt x="85544" y="52333"/>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 name="Freeform: Shape 168"/>
            <p:cNvSpPr/>
            <p:nvPr/>
          </p:nvSpPr>
          <p:spPr>
            <a:xfrm>
              <a:off x="7585092" y="3108259"/>
              <a:ext cx="68143" cy="76735"/>
            </a:xfrm>
            <a:custGeom>
              <a:avLst/>
              <a:gdLst>
                <a:gd name="connsiteX0" fmla="*/ 0 w 68143"/>
                <a:gd name="connsiteY0" fmla="*/ 61934 h 76735"/>
                <a:gd name="connsiteX1" fmla="*/ 59613 w 68143"/>
                <a:gd name="connsiteY1" fmla="*/ 0 h 76735"/>
                <a:gd name="connsiteX2" fmla="*/ 50223 w 68143"/>
                <a:gd name="connsiteY2" fmla="*/ 66471 h 76735"/>
                <a:gd name="connsiteX3" fmla="*/ 0 w 68143"/>
                <a:gd name="connsiteY3" fmla="*/ 61934 h 76735"/>
              </a:gdLst>
              <a:ahLst/>
              <a:cxnLst>
                <a:cxn ang="0">
                  <a:pos x="connsiteX0" y="connsiteY0"/>
                </a:cxn>
                <a:cxn ang="0">
                  <a:pos x="connsiteX1" y="connsiteY1"/>
                </a:cxn>
                <a:cxn ang="0">
                  <a:pos x="connsiteX2" y="connsiteY2"/>
                </a:cxn>
                <a:cxn ang="0">
                  <a:pos x="connsiteX3" y="connsiteY3"/>
                </a:cxn>
              </a:cxnLst>
              <a:rect l="l" t="t" r="r" b="b"/>
              <a:pathLst>
                <a:path w="68143" h="76735">
                  <a:moveTo>
                    <a:pt x="0" y="61934"/>
                  </a:moveTo>
                  <a:cubicBezTo>
                    <a:pt x="24373" y="44736"/>
                    <a:pt x="42204" y="26272"/>
                    <a:pt x="59613" y="0"/>
                  </a:cubicBezTo>
                  <a:cubicBezTo>
                    <a:pt x="77022" y="30809"/>
                    <a:pt x="64677" y="50539"/>
                    <a:pt x="50223" y="66471"/>
                  </a:cubicBezTo>
                  <a:cubicBezTo>
                    <a:pt x="37139" y="81031"/>
                    <a:pt x="19414" y="80609"/>
                    <a:pt x="0" y="61934"/>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 name="Freeform: Shape 169"/>
            <p:cNvSpPr/>
            <p:nvPr/>
          </p:nvSpPr>
          <p:spPr>
            <a:xfrm>
              <a:off x="7044884" y="2910112"/>
              <a:ext cx="99843" cy="53697"/>
            </a:xfrm>
            <a:custGeom>
              <a:avLst/>
              <a:gdLst>
                <a:gd name="connsiteX0" fmla="*/ 0 w 99843"/>
                <a:gd name="connsiteY0" fmla="*/ 41782 h 53697"/>
                <a:gd name="connsiteX1" fmla="*/ 83669 w 99843"/>
                <a:gd name="connsiteY1" fmla="*/ 0 h 53697"/>
                <a:gd name="connsiteX2" fmla="*/ 96119 w 99843"/>
                <a:gd name="connsiteY2" fmla="*/ 20891 h 53697"/>
                <a:gd name="connsiteX3" fmla="*/ 0 w 99843"/>
                <a:gd name="connsiteY3" fmla="*/ 41782 h 53697"/>
              </a:gdLst>
              <a:ahLst/>
              <a:cxnLst>
                <a:cxn ang="0">
                  <a:pos x="connsiteX0" y="connsiteY0"/>
                </a:cxn>
                <a:cxn ang="0">
                  <a:pos x="connsiteX1" y="connsiteY1"/>
                </a:cxn>
                <a:cxn ang="0">
                  <a:pos x="connsiteX2" y="connsiteY2"/>
                </a:cxn>
                <a:cxn ang="0">
                  <a:pos x="connsiteX3" y="connsiteY3"/>
                </a:cxn>
              </a:cxnLst>
              <a:rect l="l" t="t" r="r" b="b"/>
              <a:pathLst>
                <a:path w="99843" h="53697">
                  <a:moveTo>
                    <a:pt x="0" y="41782"/>
                  </a:moveTo>
                  <a:cubicBezTo>
                    <a:pt x="27854" y="27854"/>
                    <a:pt x="55814" y="13927"/>
                    <a:pt x="83669" y="0"/>
                  </a:cubicBezTo>
                  <a:cubicBezTo>
                    <a:pt x="91371" y="5381"/>
                    <a:pt x="106986" y="14244"/>
                    <a:pt x="96119" y="20891"/>
                  </a:cubicBezTo>
                  <a:cubicBezTo>
                    <a:pt x="67526" y="38300"/>
                    <a:pt x="39671" y="71535"/>
                    <a:pt x="0" y="41782"/>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 name="Freeform: Shape 170"/>
            <p:cNvSpPr/>
            <p:nvPr/>
          </p:nvSpPr>
          <p:spPr>
            <a:xfrm>
              <a:off x="7263329" y="2881321"/>
              <a:ext cx="64636" cy="60444"/>
            </a:xfrm>
            <a:custGeom>
              <a:avLst/>
              <a:gdLst>
                <a:gd name="connsiteX0" fmla="*/ 593 w 64636"/>
                <a:gd name="connsiteY0" fmla="*/ 38498 h 60444"/>
                <a:gd name="connsiteX1" fmla="*/ 64637 w 64636"/>
                <a:gd name="connsiteY1" fmla="*/ 16763 h 60444"/>
                <a:gd name="connsiteX2" fmla="*/ 41847 w 64636"/>
                <a:gd name="connsiteY2" fmla="*/ 56118 h 60444"/>
                <a:gd name="connsiteX3" fmla="*/ 26231 w 64636"/>
                <a:gd name="connsiteY3" fmla="*/ 60444 h 60444"/>
                <a:gd name="connsiteX4" fmla="*/ 593 w 64636"/>
                <a:gd name="connsiteY4" fmla="*/ 38498 h 6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36" h="60444">
                  <a:moveTo>
                    <a:pt x="593" y="38498"/>
                  </a:moveTo>
                  <a:cubicBezTo>
                    <a:pt x="11038" y="-857"/>
                    <a:pt x="30663" y="-13412"/>
                    <a:pt x="64637" y="16763"/>
                  </a:cubicBezTo>
                  <a:cubicBezTo>
                    <a:pt x="63793" y="33750"/>
                    <a:pt x="55141" y="46200"/>
                    <a:pt x="41847" y="56118"/>
                  </a:cubicBezTo>
                  <a:cubicBezTo>
                    <a:pt x="36888" y="58545"/>
                    <a:pt x="31718" y="59917"/>
                    <a:pt x="26231" y="60444"/>
                  </a:cubicBezTo>
                  <a:cubicBezTo>
                    <a:pt x="13781" y="57806"/>
                    <a:pt x="-3417" y="60550"/>
                    <a:pt x="593" y="38498"/>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 name="Freeform: Shape 171"/>
            <p:cNvSpPr/>
            <p:nvPr/>
          </p:nvSpPr>
          <p:spPr>
            <a:xfrm>
              <a:off x="7329021" y="2910323"/>
              <a:ext cx="58506" cy="51934"/>
            </a:xfrm>
            <a:custGeom>
              <a:avLst/>
              <a:gdLst>
                <a:gd name="connsiteX0" fmla="*/ 21840 w 58506"/>
                <a:gd name="connsiteY0" fmla="*/ 0 h 51934"/>
                <a:gd name="connsiteX1" fmla="*/ 57819 w 58506"/>
                <a:gd name="connsiteY1" fmla="*/ 33130 h 51934"/>
                <a:gd name="connsiteX2" fmla="*/ 9918 w 58506"/>
                <a:gd name="connsiteY2" fmla="*/ 50433 h 51934"/>
                <a:gd name="connsiteX3" fmla="*/ 0 w 58506"/>
                <a:gd name="connsiteY3" fmla="*/ 29437 h 51934"/>
                <a:gd name="connsiteX4" fmla="*/ 21840 w 58506"/>
                <a:gd name="connsiteY4" fmla="*/ 0 h 5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06" h="51934">
                  <a:moveTo>
                    <a:pt x="21840" y="0"/>
                  </a:moveTo>
                  <a:cubicBezTo>
                    <a:pt x="42837" y="1794"/>
                    <a:pt x="62462" y="14771"/>
                    <a:pt x="57819" y="33130"/>
                  </a:cubicBezTo>
                  <a:cubicBezTo>
                    <a:pt x="53810" y="48851"/>
                    <a:pt x="30070" y="55076"/>
                    <a:pt x="9918" y="50433"/>
                  </a:cubicBezTo>
                  <a:cubicBezTo>
                    <a:pt x="3693" y="44841"/>
                    <a:pt x="527" y="37772"/>
                    <a:pt x="0" y="29437"/>
                  </a:cubicBezTo>
                  <a:cubicBezTo>
                    <a:pt x="950" y="15088"/>
                    <a:pt x="5803" y="3376"/>
                    <a:pt x="21840"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 name="Freeform: Shape 172"/>
            <p:cNvSpPr/>
            <p:nvPr/>
          </p:nvSpPr>
          <p:spPr>
            <a:xfrm>
              <a:off x="7642278" y="2726843"/>
              <a:ext cx="22529" cy="83563"/>
            </a:xfrm>
            <a:custGeom>
              <a:avLst/>
              <a:gdLst>
                <a:gd name="connsiteX0" fmla="*/ 0 w 22529"/>
                <a:gd name="connsiteY0" fmla="*/ 83563 h 83563"/>
                <a:gd name="connsiteX1" fmla="*/ 1055 w 22529"/>
                <a:gd name="connsiteY1" fmla="*/ 0 h 83563"/>
                <a:gd name="connsiteX2" fmla="*/ 0 w 22529"/>
                <a:gd name="connsiteY2" fmla="*/ 83563 h 83563"/>
              </a:gdLst>
              <a:ahLst/>
              <a:cxnLst>
                <a:cxn ang="0">
                  <a:pos x="connsiteX0" y="connsiteY0"/>
                </a:cxn>
                <a:cxn ang="0">
                  <a:pos x="connsiteX1" y="connsiteY1"/>
                </a:cxn>
                <a:cxn ang="0">
                  <a:pos x="connsiteX2" y="connsiteY2"/>
                </a:cxn>
              </a:cxnLst>
              <a:rect l="l" t="t" r="r" b="b"/>
              <a:pathLst>
                <a:path w="22529" h="83563">
                  <a:moveTo>
                    <a:pt x="0" y="83563"/>
                  </a:moveTo>
                  <a:cubicBezTo>
                    <a:pt x="4009" y="59191"/>
                    <a:pt x="5064" y="34501"/>
                    <a:pt x="1055" y="0"/>
                  </a:cubicBezTo>
                  <a:cubicBezTo>
                    <a:pt x="36401" y="37878"/>
                    <a:pt x="22368" y="61195"/>
                    <a:pt x="0" y="8356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 name="Freeform: Shape 173"/>
            <p:cNvSpPr/>
            <p:nvPr/>
          </p:nvSpPr>
          <p:spPr>
            <a:xfrm>
              <a:off x="7245676" y="2919819"/>
              <a:ext cx="57192" cy="45036"/>
            </a:xfrm>
            <a:custGeom>
              <a:avLst/>
              <a:gdLst>
                <a:gd name="connsiteX0" fmla="*/ 18245 w 57192"/>
                <a:gd name="connsiteY0" fmla="*/ 0 h 45036"/>
                <a:gd name="connsiteX1" fmla="*/ 51691 w 57192"/>
                <a:gd name="connsiteY1" fmla="*/ 12239 h 45036"/>
                <a:gd name="connsiteX2" fmla="*/ 50742 w 57192"/>
                <a:gd name="connsiteY2" fmla="*/ 41676 h 45036"/>
                <a:gd name="connsiteX3" fmla="*/ 2946 w 57192"/>
                <a:gd name="connsiteY3" fmla="*/ 37772 h 45036"/>
                <a:gd name="connsiteX4" fmla="*/ 18245 w 57192"/>
                <a:gd name="connsiteY4" fmla="*/ 0 h 4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2" h="45036">
                  <a:moveTo>
                    <a:pt x="18245" y="0"/>
                  </a:moveTo>
                  <a:cubicBezTo>
                    <a:pt x="26053" y="13189"/>
                    <a:pt x="39452" y="11290"/>
                    <a:pt x="51691" y="12239"/>
                  </a:cubicBezTo>
                  <a:cubicBezTo>
                    <a:pt x="58971" y="22262"/>
                    <a:pt x="59394" y="32075"/>
                    <a:pt x="50742" y="41676"/>
                  </a:cubicBezTo>
                  <a:cubicBezTo>
                    <a:pt x="34282" y="42837"/>
                    <a:pt x="13075" y="50539"/>
                    <a:pt x="2946" y="37772"/>
                  </a:cubicBezTo>
                  <a:cubicBezTo>
                    <a:pt x="-6128" y="26166"/>
                    <a:pt x="7694" y="10762"/>
                    <a:pt x="18245" y="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 name="Freeform: Shape 174"/>
            <p:cNvSpPr/>
            <p:nvPr/>
          </p:nvSpPr>
          <p:spPr>
            <a:xfrm>
              <a:off x="7267086" y="2988084"/>
              <a:ext cx="38827" cy="54548"/>
            </a:xfrm>
            <a:custGeom>
              <a:avLst/>
              <a:gdLst>
                <a:gd name="connsiteX0" fmla="*/ 38828 w 38827"/>
                <a:gd name="connsiteY0" fmla="*/ 0 h 54548"/>
                <a:gd name="connsiteX1" fmla="*/ 38828 w 38827"/>
                <a:gd name="connsiteY1" fmla="*/ 54548 h 54548"/>
                <a:gd name="connsiteX2" fmla="*/ 0 w 38827"/>
                <a:gd name="connsiteY2" fmla="*/ 23212 h 54548"/>
                <a:gd name="connsiteX3" fmla="*/ 38828 w 38827"/>
                <a:gd name="connsiteY3" fmla="*/ 0 h 54548"/>
              </a:gdLst>
              <a:ahLst/>
              <a:cxnLst>
                <a:cxn ang="0">
                  <a:pos x="connsiteX0" y="connsiteY0"/>
                </a:cxn>
                <a:cxn ang="0">
                  <a:pos x="connsiteX1" y="connsiteY1"/>
                </a:cxn>
                <a:cxn ang="0">
                  <a:pos x="connsiteX2" y="connsiteY2"/>
                </a:cxn>
                <a:cxn ang="0">
                  <a:pos x="connsiteX3" y="connsiteY3"/>
                </a:cxn>
              </a:cxnLst>
              <a:rect l="l" t="t" r="r" b="b"/>
              <a:pathLst>
                <a:path w="38827" h="54548">
                  <a:moveTo>
                    <a:pt x="38828" y="0"/>
                  </a:moveTo>
                  <a:cubicBezTo>
                    <a:pt x="38828" y="18464"/>
                    <a:pt x="38828" y="35979"/>
                    <a:pt x="38828" y="54548"/>
                  </a:cubicBezTo>
                  <a:cubicBezTo>
                    <a:pt x="18781" y="51805"/>
                    <a:pt x="12028" y="34185"/>
                    <a:pt x="0" y="23212"/>
                  </a:cubicBezTo>
                  <a:cubicBezTo>
                    <a:pt x="7597" y="6542"/>
                    <a:pt x="23740" y="5487"/>
                    <a:pt x="38828"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 name="Freeform: Shape 175"/>
            <p:cNvSpPr/>
            <p:nvPr/>
          </p:nvSpPr>
          <p:spPr>
            <a:xfrm>
              <a:off x="7599560" y="2848170"/>
              <a:ext cx="59883" cy="39469"/>
            </a:xfrm>
            <a:custGeom>
              <a:avLst/>
              <a:gdLst>
                <a:gd name="connsiteX0" fmla="*/ 2307 w 59883"/>
                <a:gd name="connsiteY0" fmla="*/ 10771 h 39469"/>
                <a:gd name="connsiteX1" fmla="*/ 22776 w 59883"/>
                <a:gd name="connsiteY1" fmla="*/ 8871 h 39469"/>
                <a:gd name="connsiteX2" fmla="*/ 57911 w 59883"/>
                <a:gd name="connsiteY2" fmla="*/ 8977 h 39469"/>
                <a:gd name="connsiteX3" fmla="*/ 34382 w 59883"/>
                <a:gd name="connsiteY3" fmla="*/ 39469 h 39469"/>
                <a:gd name="connsiteX4" fmla="*/ 1674 w 59883"/>
                <a:gd name="connsiteY4" fmla="*/ 24803 h 39469"/>
                <a:gd name="connsiteX5" fmla="*/ 2307 w 59883"/>
                <a:gd name="connsiteY5" fmla="*/ 10771 h 3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83" h="39469">
                  <a:moveTo>
                    <a:pt x="2307" y="10771"/>
                  </a:moveTo>
                  <a:cubicBezTo>
                    <a:pt x="9165" y="10138"/>
                    <a:pt x="16024" y="9926"/>
                    <a:pt x="22776" y="8871"/>
                  </a:cubicBezTo>
                  <a:cubicBezTo>
                    <a:pt x="34804" y="7078"/>
                    <a:pt x="49365" y="-10226"/>
                    <a:pt x="57911" y="8977"/>
                  </a:cubicBezTo>
                  <a:cubicBezTo>
                    <a:pt x="66035" y="27336"/>
                    <a:pt x="47254" y="32928"/>
                    <a:pt x="34382" y="39469"/>
                  </a:cubicBezTo>
                  <a:cubicBezTo>
                    <a:pt x="22460" y="36831"/>
                    <a:pt x="9165" y="37254"/>
                    <a:pt x="1674" y="24803"/>
                  </a:cubicBezTo>
                  <a:cubicBezTo>
                    <a:pt x="-752" y="19950"/>
                    <a:pt x="-541" y="15308"/>
                    <a:pt x="2307" y="10771"/>
                  </a:cubicBezTo>
                  <a:close/>
                </a:path>
              </a:pathLst>
            </a:custGeom>
            <a:solidFill>
              <a:srgbClr val="CE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 name="Freeform: Shape 176"/>
            <p:cNvSpPr/>
            <p:nvPr/>
          </p:nvSpPr>
          <p:spPr>
            <a:xfrm>
              <a:off x="7306200" y="2898084"/>
              <a:ext cx="44660" cy="50589"/>
            </a:xfrm>
            <a:custGeom>
              <a:avLst/>
              <a:gdLst>
                <a:gd name="connsiteX0" fmla="*/ 44661 w 44660"/>
                <a:gd name="connsiteY0" fmla="*/ 12239 h 50589"/>
                <a:gd name="connsiteX1" fmla="*/ 30628 w 44660"/>
                <a:gd name="connsiteY1" fmla="*/ 43470 h 50589"/>
                <a:gd name="connsiteX2" fmla="*/ 31 w 44660"/>
                <a:gd name="connsiteY2" fmla="*/ 32286 h 50589"/>
                <a:gd name="connsiteX3" fmla="*/ 21871 w 44660"/>
                <a:gd name="connsiteY3" fmla="*/ 0 h 50589"/>
                <a:gd name="connsiteX4" fmla="*/ 44661 w 44660"/>
                <a:gd name="connsiteY4" fmla="*/ 12239 h 50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60" h="50589">
                  <a:moveTo>
                    <a:pt x="44661" y="12239"/>
                  </a:moveTo>
                  <a:cubicBezTo>
                    <a:pt x="40018" y="22684"/>
                    <a:pt x="35271" y="33024"/>
                    <a:pt x="30628" y="43470"/>
                  </a:cubicBezTo>
                  <a:cubicBezTo>
                    <a:pt x="16173" y="51278"/>
                    <a:pt x="2035" y="58241"/>
                    <a:pt x="31" y="32286"/>
                  </a:cubicBezTo>
                  <a:cubicBezTo>
                    <a:pt x="-603" y="16143"/>
                    <a:pt x="8682" y="6753"/>
                    <a:pt x="21871" y="0"/>
                  </a:cubicBezTo>
                  <a:cubicBezTo>
                    <a:pt x="30206" y="2743"/>
                    <a:pt x="41601" y="-422"/>
                    <a:pt x="44661" y="1223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8" name="Freeform: Shape 177"/>
            <p:cNvSpPr/>
            <p:nvPr/>
          </p:nvSpPr>
          <p:spPr>
            <a:xfrm>
              <a:off x="7572325" y="2867170"/>
              <a:ext cx="61511" cy="42868"/>
            </a:xfrm>
            <a:custGeom>
              <a:avLst/>
              <a:gdLst>
                <a:gd name="connsiteX0" fmla="*/ 30914 w 61511"/>
                <a:gd name="connsiteY0" fmla="*/ 0 h 42868"/>
                <a:gd name="connsiteX1" fmla="*/ 61512 w 61511"/>
                <a:gd name="connsiteY1" fmla="*/ 20363 h 42868"/>
                <a:gd name="connsiteX2" fmla="*/ 0 w 61511"/>
                <a:gd name="connsiteY2" fmla="*/ 21841 h 42868"/>
                <a:gd name="connsiteX3" fmla="*/ 30914 w 61511"/>
                <a:gd name="connsiteY3" fmla="*/ 0 h 42868"/>
              </a:gdLst>
              <a:ahLst/>
              <a:cxnLst>
                <a:cxn ang="0">
                  <a:pos x="connsiteX0" y="connsiteY0"/>
                </a:cxn>
                <a:cxn ang="0">
                  <a:pos x="connsiteX1" y="connsiteY1"/>
                </a:cxn>
                <a:cxn ang="0">
                  <a:pos x="connsiteX2" y="connsiteY2"/>
                </a:cxn>
                <a:cxn ang="0">
                  <a:pos x="connsiteX3" y="connsiteY3"/>
                </a:cxn>
              </a:cxnLst>
              <a:rect l="l" t="t" r="r" b="b"/>
              <a:pathLst>
                <a:path w="61511" h="42868">
                  <a:moveTo>
                    <a:pt x="30914" y="0"/>
                  </a:moveTo>
                  <a:cubicBezTo>
                    <a:pt x="41149" y="6753"/>
                    <a:pt x="51277" y="13611"/>
                    <a:pt x="61512" y="20363"/>
                  </a:cubicBezTo>
                  <a:cubicBezTo>
                    <a:pt x="41043" y="20680"/>
                    <a:pt x="21735" y="69847"/>
                    <a:pt x="0" y="21841"/>
                  </a:cubicBezTo>
                  <a:cubicBezTo>
                    <a:pt x="8546" y="12134"/>
                    <a:pt x="16882" y="2005"/>
                    <a:pt x="30914"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9" name="Freeform: Shape 178"/>
            <p:cNvSpPr/>
            <p:nvPr/>
          </p:nvSpPr>
          <p:spPr>
            <a:xfrm>
              <a:off x="7527167" y="2592846"/>
              <a:ext cx="40783" cy="45311"/>
            </a:xfrm>
            <a:custGeom>
              <a:avLst/>
              <a:gdLst>
                <a:gd name="connsiteX0" fmla="*/ 0 w 40783"/>
                <a:gd name="connsiteY0" fmla="*/ 23001 h 45311"/>
                <a:gd name="connsiteX1" fmla="*/ 23001 w 40783"/>
                <a:gd name="connsiteY1" fmla="*/ 0 h 45311"/>
                <a:gd name="connsiteX2" fmla="*/ 33024 w 40783"/>
                <a:gd name="connsiteY2" fmla="*/ 40832 h 45311"/>
                <a:gd name="connsiteX3" fmla="*/ 0 w 40783"/>
                <a:gd name="connsiteY3" fmla="*/ 23001 h 45311"/>
              </a:gdLst>
              <a:ahLst/>
              <a:cxnLst>
                <a:cxn ang="0">
                  <a:pos x="connsiteX0" y="connsiteY0"/>
                </a:cxn>
                <a:cxn ang="0">
                  <a:pos x="connsiteX1" y="connsiteY1"/>
                </a:cxn>
                <a:cxn ang="0">
                  <a:pos x="connsiteX2" y="connsiteY2"/>
                </a:cxn>
                <a:cxn ang="0">
                  <a:pos x="connsiteX3" y="connsiteY3"/>
                </a:cxn>
              </a:cxnLst>
              <a:rect l="l" t="t" r="r" b="b"/>
              <a:pathLst>
                <a:path w="40783" h="45311">
                  <a:moveTo>
                    <a:pt x="0" y="23001"/>
                  </a:moveTo>
                  <a:cubicBezTo>
                    <a:pt x="10973" y="18570"/>
                    <a:pt x="18569" y="10973"/>
                    <a:pt x="23001" y="0"/>
                  </a:cubicBezTo>
                  <a:cubicBezTo>
                    <a:pt x="32180" y="12556"/>
                    <a:pt x="51594" y="26272"/>
                    <a:pt x="33024" y="40832"/>
                  </a:cubicBezTo>
                  <a:cubicBezTo>
                    <a:pt x="22790" y="48956"/>
                    <a:pt x="1055" y="47690"/>
                    <a:pt x="0" y="2300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0" name="Freeform: Shape 179"/>
            <p:cNvSpPr/>
            <p:nvPr/>
          </p:nvSpPr>
          <p:spPr>
            <a:xfrm>
              <a:off x="7296418" y="2930370"/>
              <a:ext cx="42414" cy="31019"/>
            </a:xfrm>
            <a:custGeom>
              <a:avLst/>
              <a:gdLst>
                <a:gd name="connsiteX0" fmla="*/ 9707 w 42414"/>
                <a:gd name="connsiteY0" fmla="*/ 0 h 31019"/>
                <a:gd name="connsiteX1" fmla="*/ 40305 w 42414"/>
                <a:gd name="connsiteY1" fmla="*/ 11184 h 31019"/>
                <a:gd name="connsiteX2" fmla="*/ 42415 w 42414"/>
                <a:gd name="connsiteY2" fmla="*/ 30492 h 31019"/>
                <a:gd name="connsiteX3" fmla="*/ 0 w 42414"/>
                <a:gd name="connsiteY3" fmla="*/ 31020 h 31019"/>
                <a:gd name="connsiteX4" fmla="*/ 950 w 42414"/>
                <a:gd name="connsiteY4" fmla="*/ 1583 h 31019"/>
                <a:gd name="connsiteX5" fmla="*/ 9707 w 42414"/>
                <a:gd name="connsiteY5" fmla="*/ 0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14" h="31019">
                  <a:moveTo>
                    <a:pt x="9707" y="0"/>
                  </a:moveTo>
                  <a:cubicBezTo>
                    <a:pt x="16670" y="12767"/>
                    <a:pt x="28699" y="11606"/>
                    <a:pt x="40305" y="11184"/>
                  </a:cubicBezTo>
                  <a:cubicBezTo>
                    <a:pt x="41043" y="17620"/>
                    <a:pt x="41676" y="24056"/>
                    <a:pt x="42415" y="30492"/>
                  </a:cubicBezTo>
                  <a:cubicBezTo>
                    <a:pt x="28277" y="30703"/>
                    <a:pt x="14138" y="30914"/>
                    <a:pt x="0" y="31020"/>
                  </a:cubicBezTo>
                  <a:cubicBezTo>
                    <a:pt x="317" y="21207"/>
                    <a:pt x="633" y="11395"/>
                    <a:pt x="950" y="1583"/>
                  </a:cubicBezTo>
                  <a:cubicBezTo>
                    <a:pt x="3904" y="1266"/>
                    <a:pt x="6858" y="633"/>
                    <a:pt x="9707"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1" name="Freeform: Shape 180"/>
            <p:cNvSpPr/>
            <p:nvPr/>
          </p:nvSpPr>
          <p:spPr>
            <a:xfrm>
              <a:off x="7671285" y="2805025"/>
              <a:ext cx="30816" cy="38702"/>
            </a:xfrm>
            <a:custGeom>
              <a:avLst/>
              <a:gdLst>
                <a:gd name="connsiteX0" fmla="*/ 30816 w 30816"/>
                <a:gd name="connsiteY0" fmla="*/ 0 h 38702"/>
                <a:gd name="connsiteX1" fmla="*/ 10980 w 30816"/>
                <a:gd name="connsiteY1" fmla="*/ 38616 h 38702"/>
                <a:gd name="connsiteX2" fmla="*/ 7 w 30816"/>
                <a:gd name="connsiteY2" fmla="*/ 29543 h 38702"/>
                <a:gd name="connsiteX3" fmla="*/ 30816 w 30816"/>
                <a:gd name="connsiteY3" fmla="*/ 0 h 38702"/>
              </a:gdLst>
              <a:ahLst/>
              <a:cxnLst>
                <a:cxn ang="0">
                  <a:pos x="connsiteX0" y="connsiteY0"/>
                </a:cxn>
                <a:cxn ang="0">
                  <a:pos x="connsiteX1" y="connsiteY1"/>
                </a:cxn>
                <a:cxn ang="0">
                  <a:pos x="connsiteX2" y="connsiteY2"/>
                </a:cxn>
                <a:cxn ang="0">
                  <a:pos x="connsiteX3" y="connsiteY3"/>
                </a:cxn>
              </a:cxnLst>
              <a:rect l="l" t="t" r="r" b="b"/>
              <a:pathLst>
                <a:path w="30816" h="38702">
                  <a:moveTo>
                    <a:pt x="30816" y="0"/>
                  </a:moveTo>
                  <a:cubicBezTo>
                    <a:pt x="30289" y="17726"/>
                    <a:pt x="24485" y="30492"/>
                    <a:pt x="10980" y="38616"/>
                  </a:cubicBezTo>
                  <a:cubicBezTo>
                    <a:pt x="9503" y="39566"/>
                    <a:pt x="-309" y="32391"/>
                    <a:pt x="7" y="29543"/>
                  </a:cubicBezTo>
                  <a:cubicBezTo>
                    <a:pt x="1696" y="12872"/>
                    <a:pt x="12880" y="4537"/>
                    <a:pt x="3081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2" name="Freeform: Shape 181"/>
            <p:cNvSpPr/>
            <p:nvPr/>
          </p:nvSpPr>
          <p:spPr>
            <a:xfrm>
              <a:off x="7700655" y="2707745"/>
              <a:ext cx="16822" cy="47584"/>
            </a:xfrm>
            <a:custGeom>
              <a:avLst/>
              <a:gdLst>
                <a:gd name="connsiteX0" fmla="*/ 14425 w 16822"/>
                <a:gd name="connsiteY0" fmla="*/ 47585 h 47584"/>
                <a:gd name="connsiteX1" fmla="*/ 2819 w 16822"/>
                <a:gd name="connsiteY1" fmla="*/ 0 h 47584"/>
                <a:gd name="connsiteX2" fmla="*/ 14425 w 16822"/>
                <a:gd name="connsiteY2" fmla="*/ 47585 h 47584"/>
              </a:gdLst>
              <a:ahLst/>
              <a:cxnLst>
                <a:cxn ang="0">
                  <a:pos x="connsiteX0" y="connsiteY0"/>
                </a:cxn>
                <a:cxn ang="0">
                  <a:pos x="connsiteX1" y="connsiteY1"/>
                </a:cxn>
                <a:cxn ang="0">
                  <a:pos x="connsiteX2" y="connsiteY2"/>
                </a:cxn>
              </a:cxnLst>
              <a:rect l="l" t="t" r="r" b="b"/>
              <a:pathLst>
                <a:path w="16822" h="47584">
                  <a:moveTo>
                    <a:pt x="14425" y="47585"/>
                  </a:moveTo>
                  <a:cubicBezTo>
                    <a:pt x="10943" y="33236"/>
                    <a:pt x="-6783" y="20785"/>
                    <a:pt x="2819" y="0"/>
                  </a:cubicBezTo>
                  <a:cubicBezTo>
                    <a:pt x="27613" y="14244"/>
                    <a:pt x="11259" y="33130"/>
                    <a:pt x="14425" y="4758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3" name="Freeform: Shape 182"/>
            <p:cNvSpPr/>
            <p:nvPr/>
          </p:nvSpPr>
          <p:spPr>
            <a:xfrm>
              <a:off x="7571668" y="2858572"/>
              <a:ext cx="31570" cy="30439"/>
            </a:xfrm>
            <a:custGeom>
              <a:avLst/>
              <a:gdLst>
                <a:gd name="connsiteX0" fmla="*/ 31571 w 31570"/>
                <a:gd name="connsiteY0" fmla="*/ 8599 h 30439"/>
                <a:gd name="connsiteX1" fmla="*/ 657 w 31570"/>
                <a:gd name="connsiteY1" fmla="*/ 30439 h 30439"/>
                <a:gd name="connsiteX2" fmla="*/ 30094 w 31570"/>
                <a:gd name="connsiteY2" fmla="*/ 369 h 30439"/>
                <a:gd name="connsiteX3" fmla="*/ 31571 w 31570"/>
                <a:gd name="connsiteY3" fmla="*/ 8599 h 30439"/>
              </a:gdLst>
              <a:ahLst/>
              <a:cxnLst>
                <a:cxn ang="0">
                  <a:pos x="connsiteX0" y="connsiteY0"/>
                </a:cxn>
                <a:cxn ang="0">
                  <a:pos x="connsiteX1" y="connsiteY1"/>
                </a:cxn>
                <a:cxn ang="0">
                  <a:pos x="connsiteX2" y="connsiteY2"/>
                </a:cxn>
                <a:cxn ang="0">
                  <a:pos x="connsiteX3" y="connsiteY3"/>
                </a:cxn>
              </a:cxnLst>
              <a:rect l="l" t="t" r="r" b="b"/>
              <a:pathLst>
                <a:path w="31570" h="30439">
                  <a:moveTo>
                    <a:pt x="31571" y="8599"/>
                  </a:moveTo>
                  <a:cubicBezTo>
                    <a:pt x="25451" y="21893"/>
                    <a:pt x="16061" y="30439"/>
                    <a:pt x="657" y="30439"/>
                  </a:cubicBezTo>
                  <a:cubicBezTo>
                    <a:pt x="-2825" y="7438"/>
                    <a:pt x="7620" y="-2058"/>
                    <a:pt x="30094" y="369"/>
                  </a:cubicBezTo>
                  <a:cubicBezTo>
                    <a:pt x="30516" y="3112"/>
                    <a:pt x="31043" y="5855"/>
                    <a:pt x="31571" y="859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4" name="Freeform: Shape 183"/>
            <p:cNvSpPr/>
            <p:nvPr/>
          </p:nvSpPr>
          <p:spPr>
            <a:xfrm>
              <a:off x="7295596" y="2529224"/>
              <a:ext cx="148573" cy="116260"/>
            </a:xfrm>
            <a:custGeom>
              <a:avLst/>
              <a:gdLst>
                <a:gd name="connsiteX0" fmla="*/ 78899 w 148573"/>
                <a:gd name="connsiteY0" fmla="*/ 0 h 116260"/>
                <a:gd name="connsiteX1" fmla="*/ 148535 w 148573"/>
                <a:gd name="connsiteY1" fmla="*/ 59085 h 116260"/>
                <a:gd name="connsiteX2" fmla="*/ 65288 w 148573"/>
                <a:gd name="connsiteY2" fmla="*/ 115005 h 116260"/>
                <a:gd name="connsiteX3" fmla="*/ 400 w 148573"/>
                <a:gd name="connsiteY3" fmla="*/ 56237 h 116260"/>
                <a:gd name="connsiteX4" fmla="*/ 78899 w 148573"/>
                <a:gd name="connsiteY4" fmla="*/ 0 h 1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73" h="116260">
                  <a:moveTo>
                    <a:pt x="78899" y="0"/>
                  </a:moveTo>
                  <a:cubicBezTo>
                    <a:pt x="114244" y="7808"/>
                    <a:pt x="149906" y="11501"/>
                    <a:pt x="148535" y="59085"/>
                  </a:cubicBezTo>
                  <a:cubicBezTo>
                    <a:pt x="148113" y="73224"/>
                    <a:pt x="76894" y="124923"/>
                    <a:pt x="65288" y="115005"/>
                  </a:cubicBezTo>
                  <a:cubicBezTo>
                    <a:pt x="43447" y="96330"/>
                    <a:pt x="-4876" y="105931"/>
                    <a:pt x="400" y="56237"/>
                  </a:cubicBezTo>
                  <a:cubicBezTo>
                    <a:pt x="5886" y="4959"/>
                    <a:pt x="49250" y="12767"/>
                    <a:pt x="78899"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5" name="Freeform: Shape 184"/>
            <p:cNvSpPr/>
            <p:nvPr/>
          </p:nvSpPr>
          <p:spPr>
            <a:xfrm>
              <a:off x="7350194" y="2730381"/>
              <a:ext cx="73600" cy="60777"/>
            </a:xfrm>
            <a:custGeom>
              <a:avLst/>
              <a:gdLst>
                <a:gd name="connsiteX0" fmla="*/ 72730 w 73600"/>
                <a:gd name="connsiteY0" fmla="*/ 31702 h 60777"/>
                <a:gd name="connsiteX1" fmla="*/ 26306 w 73600"/>
                <a:gd name="connsiteY1" fmla="*/ 51327 h 60777"/>
                <a:gd name="connsiteX2" fmla="*/ 11218 w 73600"/>
                <a:gd name="connsiteY2" fmla="*/ 58501 h 60777"/>
                <a:gd name="connsiteX3" fmla="*/ 34 w 73600"/>
                <a:gd name="connsiteY3" fmla="*/ 42464 h 60777"/>
                <a:gd name="connsiteX4" fmla="*/ 36751 w 73600"/>
                <a:gd name="connsiteY4" fmla="*/ 1210 h 60777"/>
                <a:gd name="connsiteX5" fmla="*/ 72202 w 73600"/>
                <a:gd name="connsiteY5" fmla="*/ 32335 h 60777"/>
                <a:gd name="connsiteX6" fmla="*/ 72730 w 73600"/>
                <a:gd name="connsiteY6" fmla="*/ 31702 h 6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0" h="60777">
                  <a:moveTo>
                    <a:pt x="72730" y="31702"/>
                  </a:moveTo>
                  <a:cubicBezTo>
                    <a:pt x="56060" y="35184"/>
                    <a:pt x="33269" y="23472"/>
                    <a:pt x="26306" y="51327"/>
                  </a:cubicBezTo>
                  <a:cubicBezTo>
                    <a:pt x="25567" y="54176"/>
                    <a:pt x="19764" y="65570"/>
                    <a:pt x="11218" y="58501"/>
                  </a:cubicBezTo>
                  <a:cubicBezTo>
                    <a:pt x="6259" y="54386"/>
                    <a:pt x="139" y="48056"/>
                    <a:pt x="34" y="42464"/>
                  </a:cubicBezTo>
                  <a:cubicBezTo>
                    <a:pt x="-810" y="17986"/>
                    <a:pt x="14172" y="4797"/>
                    <a:pt x="36751" y="1210"/>
                  </a:cubicBezTo>
                  <a:cubicBezTo>
                    <a:pt x="59647" y="-2483"/>
                    <a:pt x="79060" y="788"/>
                    <a:pt x="72202" y="32335"/>
                  </a:cubicBezTo>
                  <a:cubicBezTo>
                    <a:pt x="72097" y="32335"/>
                    <a:pt x="72730" y="31702"/>
                    <a:pt x="72730" y="317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6" name="Freeform: Shape 185"/>
            <p:cNvSpPr/>
            <p:nvPr/>
          </p:nvSpPr>
          <p:spPr>
            <a:xfrm>
              <a:off x="7504986" y="2667215"/>
              <a:ext cx="76810" cy="68635"/>
            </a:xfrm>
            <a:custGeom>
              <a:avLst/>
              <a:gdLst>
                <a:gd name="connsiteX0" fmla="*/ 76624 w 76810"/>
                <a:gd name="connsiteY0" fmla="*/ 120 h 68635"/>
                <a:gd name="connsiteX1" fmla="*/ 52462 w 76810"/>
                <a:gd name="connsiteY1" fmla="*/ 22066 h 68635"/>
                <a:gd name="connsiteX2" fmla="*/ 25135 w 76810"/>
                <a:gd name="connsiteY2" fmla="*/ 53508 h 68635"/>
                <a:gd name="connsiteX3" fmla="*/ 21653 w 76810"/>
                <a:gd name="connsiteY3" fmla="*/ 63637 h 68635"/>
                <a:gd name="connsiteX4" fmla="*/ 9836 w 76810"/>
                <a:gd name="connsiteY4" fmla="*/ 68596 h 68635"/>
                <a:gd name="connsiteX5" fmla="*/ 763 w 76810"/>
                <a:gd name="connsiteY5" fmla="*/ 53402 h 68635"/>
                <a:gd name="connsiteX6" fmla="*/ 76624 w 76810"/>
                <a:gd name="connsiteY6" fmla="*/ 120 h 6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10" h="68635">
                  <a:moveTo>
                    <a:pt x="76624" y="120"/>
                  </a:moveTo>
                  <a:cubicBezTo>
                    <a:pt x="78312" y="18268"/>
                    <a:pt x="68394" y="21961"/>
                    <a:pt x="52462" y="22066"/>
                  </a:cubicBezTo>
                  <a:cubicBezTo>
                    <a:pt x="32837" y="22172"/>
                    <a:pt x="21337" y="31773"/>
                    <a:pt x="25135" y="53508"/>
                  </a:cubicBezTo>
                  <a:cubicBezTo>
                    <a:pt x="23975" y="56884"/>
                    <a:pt x="22814" y="60261"/>
                    <a:pt x="21653" y="63637"/>
                  </a:cubicBezTo>
                  <a:cubicBezTo>
                    <a:pt x="18594" y="67330"/>
                    <a:pt x="14584" y="68912"/>
                    <a:pt x="9836" y="68596"/>
                  </a:cubicBezTo>
                  <a:cubicBezTo>
                    <a:pt x="2873" y="65853"/>
                    <a:pt x="-1559" y="61632"/>
                    <a:pt x="763" y="53402"/>
                  </a:cubicBezTo>
                  <a:cubicBezTo>
                    <a:pt x="-6517" y="-10747"/>
                    <a:pt x="39801" y="1492"/>
                    <a:pt x="76624" y="120"/>
                  </a:cubicBezTo>
                  <a:close/>
                </a:path>
              </a:pathLst>
            </a:custGeom>
            <a:solidFill>
              <a:srgbClr val="05080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7" name="Freeform: Shape 186"/>
            <p:cNvSpPr/>
            <p:nvPr/>
          </p:nvSpPr>
          <p:spPr>
            <a:xfrm>
              <a:off x="7453205" y="2721059"/>
              <a:ext cx="39657" cy="34024"/>
            </a:xfrm>
            <a:custGeom>
              <a:avLst/>
              <a:gdLst>
                <a:gd name="connsiteX0" fmla="*/ 0 w 39657"/>
                <a:gd name="connsiteY0" fmla="*/ 20871 h 34024"/>
                <a:gd name="connsiteX1" fmla="*/ 33024 w 39657"/>
                <a:gd name="connsiteY1" fmla="*/ 1141 h 34024"/>
                <a:gd name="connsiteX2" fmla="*/ 39039 w 39657"/>
                <a:gd name="connsiteY2" fmla="*/ 22032 h 34024"/>
                <a:gd name="connsiteX3" fmla="*/ 2427 w 39657"/>
                <a:gd name="connsiteY3" fmla="*/ 20449 h 34024"/>
                <a:gd name="connsiteX4" fmla="*/ 0 w 39657"/>
                <a:gd name="connsiteY4" fmla="*/ 20871 h 34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7" h="34024">
                  <a:moveTo>
                    <a:pt x="0" y="20871"/>
                  </a:moveTo>
                  <a:cubicBezTo>
                    <a:pt x="7069" y="7683"/>
                    <a:pt x="15193" y="-3712"/>
                    <a:pt x="33024" y="1141"/>
                  </a:cubicBezTo>
                  <a:cubicBezTo>
                    <a:pt x="39039" y="6944"/>
                    <a:pt x="40727" y="14013"/>
                    <a:pt x="39039" y="22032"/>
                  </a:cubicBezTo>
                  <a:cubicBezTo>
                    <a:pt x="25850" y="44189"/>
                    <a:pt x="14244" y="30789"/>
                    <a:pt x="2427" y="20449"/>
                  </a:cubicBezTo>
                  <a:lnTo>
                    <a:pt x="0" y="20871"/>
                  </a:ln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8" name="Freeform: Shape 187"/>
            <p:cNvSpPr/>
            <p:nvPr/>
          </p:nvSpPr>
          <p:spPr>
            <a:xfrm>
              <a:off x="7486229" y="2720723"/>
              <a:ext cx="30703" cy="28078"/>
            </a:xfrm>
            <a:custGeom>
              <a:avLst/>
              <a:gdLst>
                <a:gd name="connsiteX0" fmla="*/ 633 w 30703"/>
                <a:gd name="connsiteY0" fmla="*/ 19730 h 28078"/>
                <a:gd name="connsiteX1" fmla="*/ 0 w 30703"/>
                <a:gd name="connsiteY1" fmla="*/ 1477 h 28078"/>
                <a:gd name="connsiteX2" fmla="*/ 19625 w 30703"/>
                <a:gd name="connsiteY2" fmla="*/ 0 h 28078"/>
                <a:gd name="connsiteX3" fmla="*/ 30703 w 30703"/>
                <a:gd name="connsiteY3" fmla="*/ 10867 h 28078"/>
                <a:gd name="connsiteX4" fmla="*/ 633 w 30703"/>
                <a:gd name="connsiteY4" fmla="*/ 19730 h 28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3" h="28078">
                  <a:moveTo>
                    <a:pt x="633" y="19730"/>
                  </a:moveTo>
                  <a:cubicBezTo>
                    <a:pt x="422" y="13611"/>
                    <a:pt x="211" y="7491"/>
                    <a:pt x="0" y="1477"/>
                  </a:cubicBezTo>
                  <a:cubicBezTo>
                    <a:pt x="6542" y="950"/>
                    <a:pt x="13083" y="422"/>
                    <a:pt x="19625" y="0"/>
                  </a:cubicBezTo>
                  <a:cubicBezTo>
                    <a:pt x="23317" y="3587"/>
                    <a:pt x="27010" y="7175"/>
                    <a:pt x="30703" y="10867"/>
                  </a:cubicBezTo>
                  <a:cubicBezTo>
                    <a:pt x="27538" y="36612"/>
                    <a:pt x="14033" y="28065"/>
                    <a:pt x="633" y="1973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9" name="Freeform: Shape 188"/>
            <p:cNvSpPr/>
            <p:nvPr/>
          </p:nvSpPr>
          <p:spPr>
            <a:xfrm>
              <a:off x="7447485" y="2790992"/>
              <a:ext cx="104944" cy="68840"/>
            </a:xfrm>
            <a:custGeom>
              <a:avLst/>
              <a:gdLst>
                <a:gd name="connsiteX0" fmla="*/ 103632 w 104944"/>
                <a:gd name="connsiteY0" fmla="*/ 35029 h 68840"/>
                <a:gd name="connsiteX1" fmla="*/ 5509 w 104944"/>
                <a:gd name="connsiteY1" fmla="*/ 56131 h 68840"/>
                <a:gd name="connsiteX2" fmla="*/ 4243 w 104944"/>
                <a:gd name="connsiteY2" fmla="*/ 21841 h 68840"/>
                <a:gd name="connsiteX3" fmla="*/ 63223 w 104944"/>
                <a:gd name="connsiteY3" fmla="*/ 0 h 68840"/>
                <a:gd name="connsiteX4" fmla="*/ 103632 w 104944"/>
                <a:gd name="connsiteY4" fmla="*/ 35029 h 68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4" h="68840">
                  <a:moveTo>
                    <a:pt x="103632" y="35029"/>
                  </a:moveTo>
                  <a:cubicBezTo>
                    <a:pt x="79576" y="81981"/>
                    <a:pt x="42859" y="70797"/>
                    <a:pt x="5509" y="56131"/>
                  </a:cubicBezTo>
                  <a:cubicBezTo>
                    <a:pt x="22" y="44841"/>
                    <a:pt x="-2932" y="33552"/>
                    <a:pt x="4243" y="21841"/>
                  </a:cubicBezTo>
                  <a:cubicBezTo>
                    <a:pt x="20386" y="4959"/>
                    <a:pt x="40960" y="422"/>
                    <a:pt x="63223" y="0"/>
                  </a:cubicBezTo>
                  <a:cubicBezTo>
                    <a:pt x="83480" y="3693"/>
                    <a:pt x="111335" y="-1055"/>
                    <a:pt x="103632" y="3502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0" name="Freeform: Shape 189"/>
            <p:cNvSpPr/>
            <p:nvPr/>
          </p:nvSpPr>
          <p:spPr>
            <a:xfrm>
              <a:off x="7431229" y="2752375"/>
              <a:ext cx="123274" cy="64888"/>
            </a:xfrm>
            <a:custGeom>
              <a:avLst/>
              <a:gdLst>
                <a:gd name="connsiteX0" fmla="*/ 76102 w 123274"/>
                <a:gd name="connsiteY0" fmla="*/ 50856 h 64888"/>
                <a:gd name="connsiteX1" fmla="*/ 23347 w 123274"/>
                <a:gd name="connsiteY1" fmla="*/ 64889 h 64888"/>
                <a:gd name="connsiteX2" fmla="*/ 12480 w 123274"/>
                <a:gd name="connsiteY2" fmla="*/ 32603 h 64888"/>
                <a:gd name="connsiteX3" fmla="*/ 35059 w 123274"/>
                <a:gd name="connsiteY3" fmla="*/ 20681 h 64888"/>
                <a:gd name="connsiteX4" fmla="*/ 98892 w 123274"/>
                <a:gd name="connsiteY4" fmla="*/ 1 h 64888"/>
                <a:gd name="connsiteX5" fmla="*/ 118622 w 123274"/>
                <a:gd name="connsiteY5" fmla="*/ 845 h 64888"/>
                <a:gd name="connsiteX6" fmla="*/ 76102 w 123274"/>
                <a:gd name="connsiteY6" fmla="*/ 50856 h 6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74" h="64888">
                  <a:moveTo>
                    <a:pt x="76102" y="50856"/>
                  </a:moveTo>
                  <a:cubicBezTo>
                    <a:pt x="58482" y="55499"/>
                    <a:pt x="40968" y="60141"/>
                    <a:pt x="23347" y="64889"/>
                  </a:cubicBezTo>
                  <a:cubicBezTo>
                    <a:pt x="-1764" y="61302"/>
                    <a:pt x="-8516" y="51700"/>
                    <a:pt x="12480" y="32603"/>
                  </a:cubicBezTo>
                  <a:cubicBezTo>
                    <a:pt x="21343" y="31126"/>
                    <a:pt x="30733" y="30704"/>
                    <a:pt x="35059" y="20681"/>
                  </a:cubicBezTo>
                  <a:cubicBezTo>
                    <a:pt x="55317" y="10552"/>
                    <a:pt x="75363" y="-105"/>
                    <a:pt x="98892" y="1"/>
                  </a:cubicBezTo>
                  <a:cubicBezTo>
                    <a:pt x="105434" y="317"/>
                    <a:pt x="112081" y="634"/>
                    <a:pt x="118622" y="845"/>
                  </a:cubicBezTo>
                  <a:cubicBezTo>
                    <a:pt x="135504" y="43893"/>
                    <a:pt x="103007" y="44948"/>
                    <a:pt x="76102" y="5085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1" name="Freeform: Shape 190"/>
            <p:cNvSpPr/>
            <p:nvPr/>
          </p:nvSpPr>
          <p:spPr>
            <a:xfrm>
              <a:off x="7454304" y="2730773"/>
              <a:ext cx="75816" cy="47038"/>
            </a:xfrm>
            <a:custGeom>
              <a:avLst/>
              <a:gdLst>
                <a:gd name="connsiteX0" fmla="*/ 75817 w 75816"/>
                <a:gd name="connsiteY0" fmla="*/ 21603 h 47038"/>
                <a:gd name="connsiteX1" fmla="*/ 11984 w 75816"/>
                <a:gd name="connsiteY1" fmla="*/ 42283 h 47038"/>
                <a:gd name="connsiteX2" fmla="*/ 1327 w 75816"/>
                <a:gd name="connsiteY2" fmla="*/ 10736 h 47038"/>
                <a:gd name="connsiteX3" fmla="*/ 32558 w 75816"/>
                <a:gd name="connsiteY3" fmla="*/ 9680 h 47038"/>
                <a:gd name="connsiteX4" fmla="*/ 62523 w 75816"/>
                <a:gd name="connsiteY4" fmla="*/ 712 h 47038"/>
                <a:gd name="connsiteX5" fmla="*/ 72335 w 75816"/>
                <a:gd name="connsiteY5" fmla="*/ 79 h 47038"/>
                <a:gd name="connsiteX6" fmla="*/ 75817 w 75816"/>
                <a:gd name="connsiteY6" fmla="*/ 21603 h 4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6" h="47038">
                  <a:moveTo>
                    <a:pt x="75817" y="21603"/>
                  </a:moveTo>
                  <a:cubicBezTo>
                    <a:pt x="56403" y="34159"/>
                    <a:pt x="40260" y="56949"/>
                    <a:pt x="11984" y="42283"/>
                  </a:cubicBezTo>
                  <a:cubicBezTo>
                    <a:pt x="7447" y="32154"/>
                    <a:pt x="-3843" y="24241"/>
                    <a:pt x="1327" y="10736"/>
                  </a:cubicBezTo>
                  <a:cubicBezTo>
                    <a:pt x="11667" y="7676"/>
                    <a:pt x="22640" y="23608"/>
                    <a:pt x="32558" y="9680"/>
                  </a:cubicBezTo>
                  <a:cubicBezTo>
                    <a:pt x="43003" y="8203"/>
                    <a:pt x="57142" y="19071"/>
                    <a:pt x="62523" y="712"/>
                  </a:cubicBezTo>
                  <a:cubicBezTo>
                    <a:pt x="65793" y="79"/>
                    <a:pt x="69064" y="-132"/>
                    <a:pt x="72335" y="79"/>
                  </a:cubicBezTo>
                  <a:cubicBezTo>
                    <a:pt x="73496" y="7254"/>
                    <a:pt x="74656" y="14428"/>
                    <a:pt x="75817" y="21603"/>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2" name="Freeform: Shape 191"/>
            <p:cNvSpPr/>
            <p:nvPr/>
          </p:nvSpPr>
          <p:spPr>
            <a:xfrm>
              <a:off x="7507331" y="2753220"/>
              <a:ext cx="54820" cy="72695"/>
            </a:xfrm>
            <a:custGeom>
              <a:avLst/>
              <a:gdLst>
                <a:gd name="connsiteX0" fmla="*/ 0 w 54820"/>
                <a:gd name="connsiteY0" fmla="*/ 50011 h 72695"/>
                <a:gd name="connsiteX1" fmla="*/ 42520 w 54820"/>
                <a:gd name="connsiteY1" fmla="*/ 0 h 72695"/>
                <a:gd name="connsiteX2" fmla="*/ 43681 w 54820"/>
                <a:gd name="connsiteY2" fmla="*/ 72696 h 72695"/>
                <a:gd name="connsiteX3" fmla="*/ 0 w 54820"/>
                <a:gd name="connsiteY3" fmla="*/ 50011 h 72695"/>
              </a:gdLst>
              <a:ahLst/>
              <a:cxnLst>
                <a:cxn ang="0">
                  <a:pos x="connsiteX0" y="connsiteY0"/>
                </a:cxn>
                <a:cxn ang="0">
                  <a:pos x="connsiteX1" y="connsiteY1"/>
                </a:cxn>
                <a:cxn ang="0">
                  <a:pos x="connsiteX2" y="connsiteY2"/>
                </a:cxn>
                <a:cxn ang="0">
                  <a:pos x="connsiteX3" y="connsiteY3"/>
                </a:cxn>
              </a:cxnLst>
              <a:rect l="l" t="t" r="r" b="b"/>
              <a:pathLst>
                <a:path w="54820" h="72695">
                  <a:moveTo>
                    <a:pt x="0" y="50011"/>
                  </a:moveTo>
                  <a:cubicBezTo>
                    <a:pt x="18886" y="37350"/>
                    <a:pt x="51911" y="36717"/>
                    <a:pt x="42520" y="0"/>
                  </a:cubicBezTo>
                  <a:cubicBezTo>
                    <a:pt x="60140" y="23951"/>
                    <a:pt x="57292" y="48218"/>
                    <a:pt x="43681" y="72696"/>
                  </a:cubicBezTo>
                  <a:cubicBezTo>
                    <a:pt x="41993" y="40516"/>
                    <a:pt x="15193" y="56342"/>
                    <a:pt x="0" y="5001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 name="Freeform: Shape 192"/>
            <p:cNvSpPr/>
            <p:nvPr/>
          </p:nvSpPr>
          <p:spPr>
            <a:xfrm>
              <a:off x="7421737" y="2784978"/>
              <a:ext cx="32839" cy="62145"/>
            </a:xfrm>
            <a:custGeom>
              <a:avLst/>
              <a:gdLst>
                <a:gd name="connsiteX0" fmla="*/ 21972 w 32839"/>
                <a:gd name="connsiteY0" fmla="*/ 0 h 62145"/>
                <a:gd name="connsiteX1" fmla="*/ 32840 w 32839"/>
                <a:gd name="connsiteY1" fmla="*/ 32286 h 62145"/>
                <a:gd name="connsiteX2" fmla="*/ 31257 w 32839"/>
                <a:gd name="connsiteY2" fmla="*/ 62145 h 62145"/>
                <a:gd name="connsiteX3" fmla="*/ 21972 w 32839"/>
                <a:gd name="connsiteY3" fmla="*/ 0 h 62145"/>
              </a:gdLst>
              <a:ahLst/>
              <a:cxnLst>
                <a:cxn ang="0">
                  <a:pos x="connsiteX0" y="connsiteY0"/>
                </a:cxn>
                <a:cxn ang="0">
                  <a:pos x="connsiteX1" y="connsiteY1"/>
                </a:cxn>
                <a:cxn ang="0">
                  <a:pos x="connsiteX2" y="connsiteY2"/>
                </a:cxn>
                <a:cxn ang="0">
                  <a:pos x="connsiteX3" y="connsiteY3"/>
                </a:cxn>
              </a:cxnLst>
              <a:rect l="l" t="t" r="r" b="b"/>
              <a:pathLst>
                <a:path w="32839" h="62145">
                  <a:moveTo>
                    <a:pt x="21972" y="0"/>
                  </a:moveTo>
                  <a:cubicBezTo>
                    <a:pt x="10472" y="15826"/>
                    <a:pt x="17330" y="25533"/>
                    <a:pt x="32840" y="32286"/>
                  </a:cubicBezTo>
                  <a:cubicBezTo>
                    <a:pt x="32312" y="42204"/>
                    <a:pt x="31785" y="52227"/>
                    <a:pt x="31257" y="62145"/>
                  </a:cubicBezTo>
                  <a:cubicBezTo>
                    <a:pt x="-8098" y="26905"/>
                    <a:pt x="-9258" y="18781"/>
                    <a:pt x="21972"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 name="Freeform: Shape 193"/>
            <p:cNvSpPr/>
            <p:nvPr/>
          </p:nvSpPr>
          <p:spPr>
            <a:xfrm>
              <a:off x="7338773" y="2573267"/>
              <a:ext cx="31068" cy="31096"/>
            </a:xfrm>
            <a:custGeom>
              <a:avLst/>
              <a:gdLst>
                <a:gd name="connsiteX0" fmla="*/ 17574 w 31068"/>
                <a:gd name="connsiteY0" fmla="*/ 30974 h 31096"/>
                <a:gd name="connsiteX1" fmla="*/ 60 w 31068"/>
                <a:gd name="connsiteY1" fmla="*/ 17257 h 31096"/>
                <a:gd name="connsiteX2" fmla="*/ 13776 w 31068"/>
                <a:gd name="connsiteY2" fmla="*/ 60 h 31096"/>
                <a:gd name="connsiteX3" fmla="*/ 30974 w 31068"/>
                <a:gd name="connsiteY3" fmla="*/ 13776 h 31096"/>
                <a:gd name="connsiteX4" fmla="*/ 17574 w 31068"/>
                <a:gd name="connsiteY4" fmla="*/ 30974 h 3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68" h="31096">
                  <a:moveTo>
                    <a:pt x="17574" y="30974"/>
                  </a:moveTo>
                  <a:cubicBezTo>
                    <a:pt x="7234" y="31818"/>
                    <a:pt x="693" y="28442"/>
                    <a:pt x="60" y="17257"/>
                  </a:cubicBezTo>
                  <a:cubicBezTo>
                    <a:pt x="-468" y="7234"/>
                    <a:pt x="2381" y="587"/>
                    <a:pt x="13776" y="60"/>
                  </a:cubicBezTo>
                  <a:cubicBezTo>
                    <a:pt x="23799" y="-468"/>
                    <a:pt x="30341" y="2381"/>
                    <a:pt x="30974" y="13776"/>
                  </a:cubicBezTo>
                  <a:cubicBezTo>
                    <a:pt x="31712" y="23905"/>
                    <a:pt x="28231" y="30130"/>
                    <a:pt x="17574" y="3097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 name="Freeform: Shape 194"/>
            <p:cNvSpPr/>
            <p:nvPr/>
          </p:nvSpPr>
          <p:spPr>
            <a:xfrm>
              <a:off x="7381296" y="2556229"/>
              <a:ext cx="19489" cy="25779"/>
            </a:xfrm>
            <a:custGeom>
              <a:avLst/>
              <a:gdLst>
                <a:gd name="connsiteX0" fmla="*/ 1112 w 19489"/>
                <a:gd name="connsiteY0" fmla="*/ 6230 h 25779"/>
                <a:gd name="connsiteX1" fmla="*/ 5754 w 19489"/>
                <a:gd name="connsiteY1" fmla="*/ 5 h 25779"/>
                <a:gd name="connsiteX2" fmla="*/ 19048 w 19489"/>
                <a:gd name="connsiteY2" fmla="*/ 18997 h 25779"/>
                <a:gd name="connsiteX3" fmla="*/ 8181 w 19489"/>
                <a:gd name="connsiteY3" fmla="*/ 25749 h 25779"/>
                <a:gd name="connsiteX4" fmla="*/ 1112 w 19489"/>
                <a:gd name="connsiteY4" fmla="*/ 6230 h 2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9" h="25779">
                  <a:moveTo>
                    <a:pt x="1112" y="6230"/>
                  </a:moveTo>
                  <a:cubicBezTo>
                    <a:pt x="1112" y="6230"/>
                    <a:pt x="5121" y="-206"/>
                    <a:pt x="5754" y="5"/>
                  </a:cubicBezTo>
                  <a:cubicBezTo>
                    <a:pt x="13457" y="3803"/>
                    <a:pt x="21475" y="8868"/>
                    <a:pt x="19048" y="18997"/>
                  </a:cubicBezTo>
                  <a:cubicBezTo>
                    <a:pt x="18310" y="22057"/>
                    <a:pt x="11557" y="26172"/>
                    <a:pt x="8181" y="25749"/>
                  </a:cubicBezTo>
                  <a:cubicBezTo>
                    <a:pt x="-365" y="24694"/>
                    <a:pt x="-1209" y="17520"/>
                    <a:pt x="1112" y="623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45" name="Graphic 4"/>
          <p:cNvGrpSpPr/>
          <p:nvPr/>
        </p:nvGrpSpPr>
        <p:grpSpPr>
          <a:xfrm>
            <a:off x="1859235" y="4238334"/>
            <a:ext cx="526505" cy="597640"/>
            <a:chOff x="6065107" y="4322265"/>
            <a:chExt cx="702006" cy="796853"/>
          </a:xfrm>
        </p:grpSpPr>
        <p:sp>
          <p:nvSpPr>
            <p:cNvPr id="246" name="Freeform: Shape 245"/>
            <p:cNvSpPr/>
            <p:nvPr/>
          </p:nvSpPr>
          <p:spPr>
            <a:xfrm>
              <a:off x="6065107" y="4322265"/>
              <a:ext cx="702006" cy="796853"/>
            </a:xfrm>
            <a:custGeom>
              <a:avLst/>
              <a:gdLst>
                <a:gd name="connsiteX0" fmla="*/ 345560 w 702006"/>
                <a:gd name="connsiteY0" fmla="*/ 1990 h 796853"/>
                <a:gd name="connsiteX1" fmla="*/ 583062 w 702006"/>
                <a:gd name="connsiteY1" fmla="*/ 22142 h 796853"/>
                <a:gd name="connsiteX2" fmla="*/ 619251 w 702006"/>
                <a:gd name="connsiteY2" fmla="*/ 72576 h 796853"/>
                <a:gd name="connsiteX3" fmla="*/ 593718 w 702006"/>
                <a:gd name="connsiteY3" fmla="*/ 177030 h 796853"/>
                <a:gd name="connsiteX4" fmla="*/ 611549 w 702006"/>
                <a:gd name="connsiteY4" fmla="*/ 250781 h 796853"/>
                <a:gd name="connsiteX5" fmla="*/ 695113 w 702006"/>
                <a:gd name="connsiteY5" fmla="*/ 448083 h 796853"/>
                <a:gd name="connsiteX6" fmla="*/ 499393 w 702006"/>
                <a:gd name="connsiteY6" fmla="*/ 776745 h 796853"/>
                <a:gd name="connsiteX7" fmla="*/ 121353 w 702006"/>
                <a:gd name="connsiteY7" fmla="*/ 743615 h 796853"/>
                <a:gd name="connsiteX8" fmla="*/ 4976 w 702006"/>
                <a:gd name="connsiteY8" fmla="*/ 458107 h 796853"/>
                <a:gd name="connsiteX9" fmla="*/ 104999 w 702006"/>
                <a:gd name="connsiteY9" fmla="*/ 217651 h 796853"/>
                <a:gd name="connsiteX10" fmla="*/ 100884 w 702006"/>
                <a:gd name="connsiteY10" fmla="*/ 168695 h 796853"/>
                <a:gd name="connsiteX11" fmla="*/ 85480 w 702006"/>
                <a:gd name="connsiteY11" fmla="*/ 50102 h 796853"/>
                <a:gd name="connsiteX12" fmla="*/ 164190 w 702006"/>
                <a:gd name="connsiteY12" fmla="*/ 13068 h 796853"/>
                <a:gd name="connsiteX13" fmla="*/ 345560 w 702006"/>
                <a:gd name="connsiteY13" fmla="*/ 1990 h 7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006" h="796853">
                  <a:moveTo>
                    <a:pt x="345560" y="1990"/>
                  </a:moveTo>
                  <a:cubicBezTo>
                    <a:pt x="429335" y="-1597"/>
                    <a:pt x="506462" y="5577"/>
                    <a:pt x="583062" y="22142"/>
                  </a:cubicBezTo>
                  <a:cubicBezTo>
                    <a:pt x="612288" y="28473"/>
                    <a:pt x="625793" y="43772"/>
                    <a:pt x="619251" y="72576"/>
                  </a:cubicBezTo>
                  <a:cubicBezTo>
                    <a:pt x="611444" y="106655"/>
                    <a:pt x="640564" y="148015"/>
                    <a:pt x="593718" y="177030"/>
                  </a:cubicBezTo>
                  <a:cubicBezTo>
                    <a:pt x="584011" y="183044"/>
                    <a:pt x="600154" y="226197"/>
                    <a:pt x="611549" y="250781"/>
                  </a:cubicBezTo>
                  <a:cubicBezTo>
                    <a:pt x="641514" y="315564"/>
                    <a:pt x="682663" y="374754"/>
                    <a:pt x="695113" y="448083"/>
                  </a:cubicBezTo>
                  <a:cubicBezTo>
                    <a:pt x="724022" y="617532"/>
                    <a:pt x="662616" y="735491"/>
                    <a:pt x="499393" y="776745"/>
                  </a:cubicBezTo>
                  <a:cubicBezTo>
                    <a:pt x="372782" y="808714"/>
                    <a:pt x="243744" y="805971"/>
                    <a:pt x="121353" y="743615"/>
                  </a:cubicBezTo>
                  <a:cubicBezTo>
                    <a:pt x="29032" y="696558"/>
                    <a:pt x="-15704" y="546313"/>
                    <a:pt x="4976" y="458107"/>
                  </a:cubicBezTo>
                  <a:cubicBezTo>
                    <a:pt x="25445" y="371273"/>
                    <a:pt x="80521" y="301426"/>
                    <a:pt x="104999" y="217651"/>
                  </a:cubicBezTo>
                  <a:cubicBezTo>
                    <a:pt x="110380" y="199293"/>
                    <a:pt x="119348" y="187053"/>
                    <a:pt x="100884" y="168695"/>
                  </a:cubicBezTo>
                  <a:cubicBezTo>
                    <a:pt x="67015" y="134932"/>
                    <a:pt x="77672" y="88824"/>
                    <a:pt x="85480" y="50102"/>
                  </a:cubicBezTo>
                  <a:cubicBezTo>
                    <a:pt x="92760" y="14123"/>
                    <a:pt x="135807" y="18344"/>
                    <a:pt x="164190" y="13068"/>
                  </a:cubicBezTo>
                  <a:cubicBezTo>
                    <a:pt x="225596" y="1568"/>
                    <a:pt x="288269" y="-2969"/>
                    <a:pt x="345560" y="199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7" name="Freeform: Shape 246"/>
            <p:cNvSpPr/>
            <p:nvPr/>
          </p:nvSpPr>
          <p:spPr>
            <a:xfrm>
              <a:off x="6103730" y="4882268"/>
              <a:ext cx="353135" cy="216351"/>
            </a:xfrm>
            <a:custGeom>
              <a:avLst/>
              <a:gdLst>
                <a:gd name="connsiteX0" fmla="*/ 348930 w 353135"/>
                <a:gd name="connsiteY0" fmla="*/ 211361 h 216351"/>
                <a:gd name="connsiteX1" fmla="*/ 85262 w 353135"/>
                <a:gd name="connsiteY1" fmla="*/ 159028 h 216351"/>
                <a:gd name="connsiteX2" fmla="*/ 32297 w 353135"/>
                <a:gd name="connsiteY2" fmla="*/ 105746 h 216351"/>
                <a:gd name="connsiteX3" fmla="*/ 32508 w 353135"/>
                <a:gd name="connsiteY3" fmla="*/ 105957 h 216351"/>
                <a:gd name="connsiteX4" fmla="*/ 116 w 353135"/>
                <a:gd name="connsiteY4" fmla="*/ 9205 h 216351"/>
                <a:gd name="connsiteX5" fmla="*/ 30292 w 353135"/>
                <a:gd name="connsiteY5" fmla="*/ 131 h 216351"/>
                <a:gd name="connsiteX6" fmla="*/ 91804 w 353135"/>
                <a:gd name="connsiteY6" fmla="*/ 12264 h 216351"/>
                <a:gd name="connsiteX7" fmla="*/ 132003 w 353135"/>
                <a:gd name="connsiteY7" fmla="*/ 35160 h 216351"/>
                <a:gd name="connsiteX8" fmla="*/ 172413 w 353135"/>
                <a:gd name="connsiteY8" fmla="*/ 80001 h 216351"/>
                <a:gd name="connsiteX9" fmla="*/ 319810 w 353135"/>
                <a:gd name="connsiteY9" fmla="*/ 144151 h 216351"/>
                <a:gd name="connsiteX10" fmla="*/ 348930 w 353135"/>
                <a:gd name="connsiteY10" fmla="*/ 211361 h 2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135" h="216351">
                  <a:moveTo>
                    <a:pt x="348930" y="211361"/>
                  </a:moveTo>
                  <a:cubicBezTo>
                    <a:pt x="255132" y="223494"/>
                    <a:pt x="165238" y="216214"/>
                    <a:pt x="85262" y="159028"/>
                  </a:cubicBezTo>
                  <a:cubicBezTo>
                    <a:pt x="64477" y="144362"/>
                    <a:pt x="46540" y="126847"/>
                    <a:pt x="32297" y="105746"/>
                  </a:cubicBezTo>
                  <a:lnTo>
                    <a:pt x="32508" y="105957"/>
                  </a:lnTo>
                  <a:cubicBezTo>
                    <a:pt x="13305" y="76520"/>
                    <a:pt x="-1466" y="45605"/>
                    <a:pt x="116" y="9205"/>
                  </a:cubicBezTo>
                  <a:cubicBezTo>
                    <a:pt x="9085" y="2557"/>
                    <a:pt x="19108" y="-713"/>
                    <a:pt x="30292" y="131"/>
                  </a:cubicBezTo>
                  <a:cubicBezTo>
                    <a:pt x="50761" y="4351"/>
                    <a:pt x="71441" y="7516"/>
                    <a:pt x="91804" y="12264"/>
                  </a:cubicBezTo>
                  <a:cubicBezTo>
                    <a:pt x="106681" y="17329"/>
                    <a:pt x="119869" y="25242"/>
                    <a:pt x="132003" y="35160"/>
                  </a:cubicBezTo>
                  <a:cubicBezTo>
                    <a:pt x="147196" y="48559"/>
                    <a:pt x="160385" y="63753"/>
                    <a:pt x="172413" y="80001"/>
                  </a:cubicBezTo>
                  <a:cubicBezTo>
                    <a:pt x="209236" y="129591"/>
                    <a:pt x="270537" y="123049"/>
                    <a:pt x="319810" y="144151"/>
                  </a:cubicBezTo>
                  <a:cubicBezTo>
                    <a:pt x="334792" y="164092"/>
                    <a:pt x="364018" y="178125"/>
                    <a:pt x="348930" y="211361"/>
                  </a:cubicBezTo>
                  <a:close/>
                </a:path>
              </a:pathLst>
            </a:custGeom>
            <a:solidFill>
              <a:srgbClr val="19101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8" name="Freeform: Shape 247"/>
            <p:cNvSpPr/>
            <p:nvPr/>
          </p:nvSpPr>
          <p:spPr>
            <a:xfrm>
              <a:off x="6420967" y="4968385"/>
              <a:ext cx="232265" cy="125385"/>
            </a:xfrm>
            <a:custGeom>
              <a:avLst/>
              <a:gdLst>
                <a:gd name="connsiteX0" fmla="*/ 31693 w 232265"/>
                <a:gd name="connsiteY0" fmla="*/ 125244 h 125385"/>
                <a:gd name="connsiteX1" fmla="*/ 40 w 232265"/>
                <a:gd name="connsiteY1" fmla="*/ 62044 h 125385"/>
                <a:gd name="connsiteX2" fmla="*/ 96159 w 232265"/>
                <a:gd name="connsiteY2" fmla="*/ 22478 h 125385"/>
                <a:gd name="connsiteX3" fmla="*/ 136041 w 232265"/>
                <a:gd name="connsiteY3" fmla="*/ 532 h 125385"/>
                <a:gd name="connsiteX4" fmla="*/ 158515 w 232265"/>
                <a:gd name="connsiteY4" fmla="*/ 2748 h 125385"/>
                <a:gd name="connsiteX5" fmla="*/ 232266 w 232265"/>
                <a:gd name="connsiteY5" fmla="*/ 72490 h 125385"/>
                <a:gd name="connsiteX6" fmla="*/ 31693 w 232265"/>
                <a:gd name="connsiteY6" fmla="*/ 125244 h 12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65" h="125385">
                  <a:moveTo>
                    <a:pt x="31693" y="125244"/>
                  </a:moveTo>
                  <a:cubicBezTo>
                    <a:pt x="33275" y="98128"/>
                    <a:pt x="-1332" y="89054"/>
                    <a:pt x="40" y="62044"/>
                  </a:cubicBezTo>
                  <a:cubicBezTo>
                    <a:pt x="28105" y="39149"/>
                    <a:pt x="68199" y="45479"/>
                    <a:pt x="96159" y="22478"/>
                  </a:cubicBezTo>
                  <a:cubicBezTo>
                    <a:pt x="108925" y="14143"/>
                    <a:pt x="120531" y="3803"/>
                    <a:pt x="136041" y="532"/>
                  </a:cubicBezTo>
                  <a:cubicBezTo>
                    <a:pt x="143744" y="-629"/>
                    <a:pt x="151235" y="110"/>
                    <a:pt x="158515" y="2748"/>
                  </a:cubicBezTo>
                  <a:cubicBezTo>
                    <a:pt x="185736" y="23111"/>
                    <a:pt x="214857" y="41575"/>
                    <a:pt x="232266" y="72490"/>
                  </a:cubicBezTo>
                  <a:cubicBezTo>
                    <a:pt x="172548" y="117120"/>
                    <a:pt x="103545" y="126721"/>
                    <a:pt x="31693" y="125244"/>
                  </a:cubicBezTo>
                  <a:close/>
                </a:path>
              </a:pathLst>
            </a:custGeom>
            <a:solidFill>
              <a:srgbClr val="1D141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9" name="Freeform: Shape 248"/>
            <p:cNvSpPr/>
            <p:nvPr/>
          </p:nvSpPr>
          <p:spPr>
            <a:xfrm>
              <a:off x="6554479" y="4516446"/>
              <a:ext cx="160793" cy="188240"/>
            </a:xfrm>
            <a:custGeom>
              <a:avLst/>
              <a:gdLst>
                <a:gd name="connsiteX0" fmla="*/ 87254 w 160793"/>
                <a:gd name="connsiteY0" fmla="*/ 7748 h 188240"/>
                <a:gd name="connsiteX1" fmla="*/ 160794 w 160793"/>
                <a:gd name="connsiteY1" fmla="*/ 176141 h 188240"/>
                <a:gd name="connsiteX2" fmla="*/ 81662 w 160793"/>
                <a:gd name="connsiteY2" fmla="*/ 180467 h 188240"/>
                <a:gd name="connsiteX3" fmla="*/ 50431 w 160793"/>
                <a:gd name="connsiteY3" fmla="*/ 174347 h 188240"/>
                <a:gd name="connsiteX4" fmla="*/ 33128 w 160793"/>
                <a:gd name="connsiteY4" fmla="*/ 159998 h 188240"/>
                <a:gd name="connsiteX5" fmla="*/ 15508 w 160793"/>
                <a:gd name="connsiteY5" fmla="*/ 120854 h 188240"/>
                <a:gd name="connsiteX6" fmla="*/ 1580 w 160793"/>
                <a:gd name="connsiteY6" fmla="*/ 84137 h 188240"/>
                <a:gd name="connsiteX7" fmla="*/ 11920 w 160793"/>
                <a:gd name="connsiteY7" fmla="*/ 17244 h 188240"/>
                <a:gd name="connsiteX8" fmla="*/ 87254 w 160793"/>
                <a:gd name="connsiteY8" fmla="*/ 7748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93" h="188240">
                  <a:moveTo>
                    <a:pt x="87254" y="7748"/>
                  </a:moveTo>
                  <a:cubicBezTo>
                    <a:pt x="101076" y="68522"/>
                    <a:pt x="136843" y="119694"/>
                    <a:pt x="160794" y="176141"/>
                  </a:cubicBezTo>
                  <a:cubicBezTo>
                    <a:pt x="135577" y="199564"/>
                    <a:pt x="108145" y="182050"/>
                    <a:pt x="81662" y="180467"/>
                  </a:cubicBezTo>
                  <a:cubicBezTo>
                    <a:pt x="71006" y="179729"/>
                    <a:pt x="60455" y="178357"/>
                    <a:pt x="50431" y="174347"/>
                  </a:cubicBezTo>
                  <a:cubicBezTo>
                    <a:pt x="43256" y="171288"/>
                    <a:pt x="37559" y="166434"/>
                    <a:pt x="33128" y="159998"/>
                  </a:cubicBezTo>
                  <a:cubicBezTo>
                    <a:pt x="27958" y="146704"/>
                    <a:pt x="25109" y="132355"/>
                    <a:pt x="15508" y="120854"/>
                  </a:cubicBezTo>
                  <a:cubicBezTo>
                    <a:pt x="8649" y="109459"/>
                    <a:pt x="3796" y="97326"/>
                    <a:pt x="1580" y="84137"/>
                  </a:cubicBezTo>
                  <a:cubicBezTo>
                    <a:pt x="-530" y="60925"/>
                    <a:pt x="-2957" y="37713"/>
                    <a:pt x="11920" y="17244"/>
                  </a:cubicBezTo>
                  <a:cubicBezTo>
                    <a:pt x="35449" y="1840"/>
                    <a:pt x="59822" y="-7445"/>
                    <a:pt x="87254" y="7748"/>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0" name="Freeform: Shape 249"/>
            <p:cNvSpPr/>
            <p:nvPr/>
          </p:nvSpPr>
          <p:spPr>
            <a:xfrm>
              <a:off x="6603644" y="4682775"/>
              <a:ext cx="134454" cy="148946"/>
            </a:xfrm>
            <a:custGeom>
              <a:avLst/>
              <a:gdLst>
                <a:gd name="connsiteX0" fmla="*/ 26694 w 134454"/>
                <a:gd name="connsiteY0" fmla="*/ 0 h 148946"/>
                <a:gd name="connsiteX1" fmla="*/ 111629 w 134454"/>
                <a:gd name="connsiteY1" fmla="*/ 9812 h 148946"/>
                <a:gd name="connsiteX2" fmla="*/ 134102 w 134454"/>
                <a:gd name="connsiteY2" fmla="*/ 106037 h 148946"/>
                <a:gd name="connsiteX3" fmla="*/ 78077 w 134454"/>
                <a:gd name="connsiteY3" fmla="*/ 146341 h 148946"/>
                <a:gd name="connsiteX4" fmla="*/ 29437 w 134454"/>
                <a:gd name="connsiteY4" fmla="*/ 142016 h 148946"/>
                <a:gd name="connsiteX5" fmla="*/ 0 w 134454"/>
                <a:gd name="connsiteY5" fmla="*/ 70164 h 148946"/>
                <a:gd name="connsiteX6" fmla="*/ 20996 w 134454"/>
                <a:gd name="connsiteY6" fmla="*/ 12661 h 148946"/>
                <a:gd name="connsiteX7" fmla="*/ 26694 w 134454"/>
                <a:gd name="connsiteY7" fmla="*/ 0 h 1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4" h="148946">
                  <a:moveTo>
                    <a:pt x="26694" y="0"/>
                  </a:moveTo>
                  <a:cubicBezTo>
                    <a:pt x="54970" y="3271"/>
                    <a:pt x="83352" y="6542"/>
                    <a:pt x="111629" y="9812"/>
                  </a:cubicBezTo>
                  <a:cubicBezTo>
                    <a:pt x="127983" y="39777"/>
                    <a:pt x="136318" y="71641"/>
                    <a:pt x="134102" y="106037"/>
                  </a:cubicBezTo>
                  <a:cubicBezTo>
                    <a:pt x="129460" y="138956"/>
                    <a:pt x="99179" y="136107"/>
                    <a:pt x="78077" y="146341"/>
                  </a:cubicBezTo>
                  <a:cubicBezTo>
                    <a:pt x="61406" y="150034"/>
                    <a:pt x="45052" y="150773"/>
                    <a:pt x="29437" y="142016"/>
                  </a:cubicBezTo>
                  <a:cubicBezTo>
                    <a:pt x="11184" y="121547"/>
                    <a:pt x="1266" y="97596"/>
                    <a:pt x="0" y="70164"/>
                  </a:cubicBezTo>
                  <a:cubicBezTo>
                    <a:pt x="5803" y="50644"/>
                    <a:pt x="24795" y="35873"/>
                    <a:pt x="20996" y="12661"/>
                  </a:cubicBezTo>
                  <a:cubicBezTo>
                    <a:pt x="22051" y="8018"/>
                    <a:pt x="23951" y="3798"/>
                    <a:pt x="26694" y="0"/>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1" name="Freeform: Shape 250"/>
            <p:cNvSpPr/>
            <p:nvPr/>
          </p:nvSpPr>
          <p:spPr>
            <a:xfrm>
              <a:off x="6207241" y="4342468"/>
              <a:ext cx="427237" cy="71148"/>
            </a:xfrm>
            <a:custGeom>
              <a:avLst/>
              <a:gdLst>
                <a:gd name="connsiteX0" fmla="*/ 13720 w 427237"/>
                <a:gd name="connsiteY0" fmla="*/ 13756 h 71148"/>
                <a:gd name="connsiteX1" fmla="*/ 403366 w 427237"/>
                <a:gd name="connsiteY1" fmla="*/ 13545 h 71148"/>
                <a:gd name="connsiteX2" fmla="*/ 422991 w 427237"/>
                <a:gd name="connsiteY2" fmla="*/ 42665 h 71148"/>
                <a:gd name="connsiteX3" fmla="*/ 260928 w 427237"/>
                <a:gd name="connsiteY3" fmla="*/ 61657 h 71148"/>
                <a:gd name="connsiteX4" fmla="*/ 300283 w 427237"/>
                <a:gd name="connsiteY4" fmla="*/ 29371 h 71148"/>
                <a:gd name="connsiteX5" fmla="*/ 115114 w 427237"/>
                <a:gd name="connsiteY5" fmla="*/ 28211 h 71148"/>
                <a:gd name="connsiteX6" fmla="*/ 158268 w 427237"/>
                <a:gd name="connsiteY6" fmla="*/ 59863 h 71148"/>
                <a:gd name="connsiteX7" fmla="*/ 4541 w 427237"/>
                <a:gd name="connsiteY7" fmla="*/ 42982 h 71148"/>
                <a:gd name="connsiteX8" fmla="*/ 13720 w 427237"/>
                <a:gd name="connsiteY8" fmla="*/ 13756 h 7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237" h="71148">
                  <a:moveTo>
                    <a:pt x="13720" y="13756"/>
                  </a:moveTo>
                  <a:cubicBezTo>
                    <a:pt x="143602" y="-4708"/>
                    <a:pt x="273484" y="-4392"/>
                    <a:pt x="403366" y="13545"/>
                  </a:cubicBezTo>
                  <a:cubicBezTo>
                    <a:pt x="413706" y="20614"/>
                    <a:pt x="436707" y="19242"/>
                    <a:pt x="422991" y="42665"/>
                  </a:cubicBezTo>
                  <a:cubicBezTo>
                    <a:pt x="372663" y="80227"/>
                    <a:pt x="317165" y="73896"/>
                    <a:pt x="260928" y="61657"/>
                  </a:cubicBezTo>
                  <a:cubicBezTo>
                    <a:pt x="264094" y="37285"/>
                    <a:pt x="264094" y="37285"/>
                    <a:pt x="300283" y="29371"/>
                  </a:cubicBezTo>
                  <a:cubicBezTo>
                    <a:pt x="238138" y="27261"/>
                    <a:pt x="175993" y="26944"/>
                    <a:pt x="115114" y="28211"/>
                  </a:cubicBezTo>
                  <a:cubicBezTo>
                    <a:pt x="128409" y="39395"/>
                    <a:pt x="164809" y="18926"/>
                    <a:pt x="158268" y="59863"/>
                  </a:cubicBezTo>
                  <a:cubicBezTo>
                    <a:pt x="104669" y="75162"/>
                    <a:pt x="52547" y="78327"/>
                    <a:pt x="4541" y="42982"/>
                  </a:cubicBezTo>
                  <a:cubicBezTo>
                    <a:pt x="-4533" y="29582"/>
                    <a:pt x="742" y="20509"/>
                    <a:pt x="13720" y="13756"/>
                  </a:cubicBezTo>
                  <a:close/>
                </a:path>
              </a:pathLst>
            </a:custGeom>
            <a:solidFill>
              <a:srgbClr val="55475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2" name="Freeform: Shape 251"/>
            <p:cNvSpPr/>
            <p:nvPr/>
          </p:nvSpPr>
          <p:spPr>
            <a:xfrm>
              <a:off x="6172740" y="4427012"/>
              <a:ext cx="140493" cy="122673"/>
            </a:xfrm>
            <a:custGeom>
              <a:avLst/>
              <a:gdLst>
                <a:gd name="connsiteX0" fmla="*/ 25959 w 140493"/>
                <a:gd name="connsiteY0" fmla="*/ 96444 h 122673"/>
                <a:gd name="connsiteX1" fmla="*/ 5490 w 140493"/>
                <a:gd name="connsiteY1" fmla="*/ 44850 h 122673"/>
                <a:gd name="connsiteX2" fmla="*/ 2747 w 140493"/>
                <a:gd name="connsiteY2" fmla="*/ 2541 h 122673"/>
                <a:gd name="connsiteX3" fmla="*/ 125454 w 140493"/>
                <a:gd name="connsiteY3" fmla="*/ 25964 h 122673"/>
                <a:gd name="connsiteX4" fmla="*/ 137166 w 140493"/>
                <a:gd name="connsiteY4" fmla="*/ 73127 h 122673"/>
                <a:gd name="connsiteX5" fmla="*/ 133578 w 140493"/>
                <a:gd name="connsiteY5" fmla="*/ 76925 h 122673"/>
                <a:gd name="connsiteX6" fmla="*/ 126404 w 140493"/>
                <a:gd name="connsiteY6" fmla="*/ 93384 h 122673"/>
                <a:gd name="connsiteX7" fmla="*/ 37248 w 140493"/>
                <a:gd name="connsiteY7" fmla="*/ 109844 h 122673"/>
                <a:gd name="connsiteX8" fmla="*/ 25959 w 140493"/>
                <a:gd name="connsiteY8" fmla="*/ 96444 h 1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93" h="122673">
                  <a:moveTo>
                    <a:pt x="25959" y="96444"/>
                  </a:moveTo>
                  <a:cubicBezTo>
                    <a:pt x="29757" y="75026"/>
                    <a:pt x="23743" y="57511"/>
                    <a:pt x="5490" y="44850"/>
                  </a:cubicBezTo>
                  <a:cubicBezTo>
                    <a:pt x="-3056" y="31240"/>
                    <a:pt x="320" y="16890"/>
                    <a:pt x="2747" y="2541"/>
                  </a:cubicBezTo>
                  <a:cubicBezTo>
                    <a:pt x="46638" y="-5478"/>
                    <a:pt x="86732" y="6339"/>
                    <a:pt x="125454" y="25964"/>
                  </a:cubicBezTo>
                  <a:cubicBezTo>
                    <a:pt x="138221" y="39469"/>
                    <a:pt x="144973" y="54557"/>
                    <a:pt x="137166" y="73127"/>
                  </a:cubicBezTo>
                  <a:cubicBezTo>
                    <a:pt x="130940" y="76186"/>
                    <a:pt x="140120" y="74393"/>
                    <a:pt x="133578" y="76925"/>
                  </a:cubicBezTo>
                  <a:cubicBezTo>
                    <a:pt x="115536" y="83994"/>
                    <a:pt x="115536" y="83994"/>
                    <a:pt x="126404" y="93384"/>
                  </a:cubicBezTo>
                  <a:cubicBezTo>
                    <a:pt x="104141" y="139175"/>
                    <a:pt x="69851" y="120184"/>
                    <a:pt x="37248" y="109844"/>
                  </a:cubicBezTo>
                  <a:cubicBezTo>
                    <a:pt x="32289" y="106468"/>
                    <a:pt x="28596" y="101931"/>
                    <a:pt x="25959" y="96444"/>
                  </a:cubicBezTo>
                  <a:close/>
                </a:path>
              </a:pathLst>
            </a:custGeom>
            <a:solidFill>
              <a:srgbClr val="2B1D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3" name="Freeform: Shape 252"/>
            <p:cNvSpPr/>
            <p:nvPr/>
          </p:nvSpPr>
          <p:spPr>
            <a:xfrm>
              <a:off x="6575584" y="4355881"/>
              <a:ext cx="90936" cy="147830"/>
            </a:xfrm>
            <a:custGeom>
              <a:avLst/>
              <a:gdLst>
                <a:gd name="connsiteX0" fmla="*/ 56126 w 90936"/>
                <a:gd name="connsiteY0" fmla="*/ 20811 h 147830"/>
                <a:gd name="connsiteX1" fmla="*/ 34918 w 90936"/>
                <a:gd name="connsiteY1" fmla="*/ 237 h 147830"/>
                <a:gd name="connsiteX2" fmla="*/ 85141 w 90936"/>
                <a:gd name="connsiteY2" fmla="*/ 25137 h 147830"/>
                <a:gd name="connsiteX3" fmla="*/ 65938 w 90936"/>
                <a:gd name="connsiteY3" fmla="*/ 136344 h 147830"/>
                <a:gd name="connsiteX4" fmla="*/ 15821 w 90936"/>
                <a:gd name="connsiteY4" fmla="*/ 141936 h 147830"/>
                <a:gd name="connsiteX5" fmla="*/ 2421 w 90936"/>
                <a:gd name="connsiteY5" fmla="*/ 119674 h 147830"/>
                <a:gd name="connsiteX6" fmla="*/ 311 w 90936"/>
                <a:gd name="connsiteY6" fmla="*/ 85700 h 147830"/>
                <a:gd name="connsiteX7" fmla="*/ 7802 w 90936"/>
                <a:gd name="connsiteY7" fmla="*/ 54575 h 147830"/>
                <a:gd name="connsiteX8" fmla="*/ 56126 w 90936"/>
                <a:gd name="connsiteY8" fmla="*/ 20811 h 14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36" h="147830">
                  <a:moveTo>
                    <a:pt x="56126" y="20811"/>
                  </a:moveTo>
                  <a:cubicBezTo>
                    <a:pt x="49056" y="13953"/>
                    <a:pt x="41987" y="7095"/>
                    <a:pt x="34918" y="237"/>
                  </a:cubicBezTo>
                  <a:cubicBezTo>
                    <a:pt x="56653" y="-924"/>
                    <a:pt x="83769" y="1398"/>
                    <a:pt x="85141" y="25137"/>
                  </a:cubicBezTo>
                  <a:cubicBezTo>
                    <a:pt x="87251" y="62382"/>
                    <a:pt x="104871" y="105219"/>
                    <a:pt x="65938" y="136344"/>
                  </a:cubicBezTo>
                  <a:cubicBezTo>
                    <a:pt x="50534" y="149955"/>
                    <a:pt x="33758" y="151010"/>
                    <a:pt x="15821" y="141936"/>
                  </a:cubicBezTo>
                  <a:cubicBezTo>
                    <a:pt x="8224" y="136344"/>
                    <a:pt x="4637" y="128431"/>
                    <a:pt x="2421" y="119674"/>
                  </a:cubicBezTo>
                  <a:cubicBezTo>
                    <a:pt x="100" y="108490"/>
                    <a:pt x="-428" y="97095"/>
                    <a:pt x="311" y="85700"/>
                  </a:cubicBezTo>
                  <a:cubicBezTo>
                    <a:pt x="628" y="74832"/>
                    <a:pt x="2316" y="64281"/>
                    <a:pt x="7802" y="54575"/>
                  </a:cubicBezTo>
                  <a:cubicBezTo>
                    <a:pt x="20147" y="37904"/>
                    <a:pt x="46630" y="41597"/>
                    <a:pt x="56126" y="20811"/>
                  </a:cubicBezTo>
                  <a:close/>
                </a:path>
              </a:pathLst>
            </a:custGeom>
            <a:solidFill>
              <a:srgbClr val="372C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4" name="Freeform: Shape 253"/>
            <p:cNvSpPr/>
            <p:nvPr/>
          </p:nvSpPr>
          <p:spPr>
            <a:xfrm>
              <a:off x="6577832" y="4949990"/>
              <a:ext cx="129850" cy="90883"/>
            </a:xfrm>
            <a:custGeom>
              <a:avLst/>
              <a:gdLst>
                <a:gd name="connsiteX0" fmla="*/ 75401 w 129850"/>
                <a:gd name="connsiteY0" fmla="*/ 90884 h 90883"/>
                <a:gd name="connsiteX1" fmla="*/ 1334 w 129850"/>
                <a:gd name="connsiteY1" fmla="*/ 27367 h 90883"/>
                <a:gd name="connsiteX2" fmla="*/ 19587 w 129850"/>
                <a:gd name="connsiteY2" fmla="*/ 462 h 90883"/>
                <a:gd name="connsiteX3" fmla="*/ 89434 w 129850"/>
                <a:gd name="connsiteY3" fmla="*/ 29688 h 90883"/>
                <a:gd name="connsiteX4" fmla="*/ 110747 w 129850"/>
                <a:gd name="connsiteY4" fmla="*/ 13756 h 90883"/>
                <a:gd name="connsiteX5" fmla="*/ 128156 w 129850"/>
                <a:gd name="connsiteY5" fmla="*/ 38340 h 90883"/>
                <a:gd name="connsiteX6" fmla="*/ 75401 w 129850"/>
                <a:gd name="connsiteY6" fmla="*/ 90884 h 9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50" h="90883">
                  <a:moveTo>
                    <a:pt x="75401" y="90884"/>
                  </a:moveTo>
                  <a:cubicBezTo>
                    <a:pt x="44698" y="76745"/>
                    <a:pt x="19903" y="55643"/>
                    <a:pt x="1334" y="27367"/>
                  </a:cubicBezTo>
                  <a:cubicBezTo>
                    <a:pt x="-3836" y="10802"/>
                    <a:pt x="6820" y="4893"/>
                    <a:pt x="19587" y="462"/>
                  </a:cubicBezTo>
                  <a:cubicBezTo>
                    <a:pt x="49235" y="-4919"/>
                    <a:pt x="58309" y="38656"/>
                    <a:pt x="89434" y="29688"/>
                  </a:cubicBezTo>
                  <a:cubicBezTo>
                    <a:pt x="96187" y="23885"/>
                    <a:pt x="101462" y="16077"/>
                    <a:pt x="110747" y="13756"/>
                  </a:cubicBezTo>
                  <a:cubicBezTo>
                    <a:pt x="123619" y="16922"/>
                    <a:pt x="134065" y="21880"/>
                    <a:pt x="128156" y="38340"/>
                  </a:cubicBezTo>
                  <a:cubicBezTo>
                    <a:pt x="114440" y="59653"/>
                    <a:pt x="96820" y="77167"/>
                    <a:pt x="75401" y="90884"/>
                  </a:cubicBezTo>
                  <a:close/>
                </a:path>
              </a:pathLst>
            </a:custGeom>
            <a:solidFill>
              <a:srgbClr val="221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5" name="Freeform: Shape 254"/>
            <p:cNvSpPr/>
            <p:nvPr/>
          </p:nvSpPr>
          <p:spPr>
            <a:xfrm>
              <a:off x="6671908" y="4876228"/>
              <a:ext cx="68304" cy="111996"/>
            </a:xfrm>
            <a:custGeom>
              <a:avLst/>
              <a:gdLst>
                <a:gd name="connsiteX0" fmla="*/ 33974 w 68304"/>
                <a:gd name="connsiteY0" fmla="*/ 111996 h 111996"/>
                <a:gd name="connsiteX1" fmla="*/ 12767 w 68304"/>
                <a:gd name="connsiteY1" fmla="*/ 90684 h 111996"/>
                <a:gd name="connsiteX2" fmla="*/ 0 w 68304"/>
                <a:gd name="connsiteY2" fmla="*/ 53122 h 111996"/>
                <a:gd name="connsiteX3" fmla="*/ 5381 w 68304"/>
                <a:gd name="connsiteY3" fmla="*/ 29277 h 111996"/>
                <a:gd name="connsiteX4" fmla="*/ 21102 w 68304"/>
                <a:gd name="connsiteY4" fmla="*/ 11024 h 111996"/>
                <a:gd name="connsiteX5" fmla="*/ 64888 w 68304"/>
                <a:gd name="connsiteY5" fmla="*/ 5960 h 111996"/>
                <a:gd name="connsiteX6" fmla="*/ 33974 w 68304"/>
                <a:gd name="connsiteY6" fmla="*/ 111996 h 11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4" h="111996">
                  <a:moveTo>
                    <a:pt x="33974" y="111996"/>
                  </a:moveTo>
                  <a:cubicBezTo>
                    <a:pt x="29965" y="101868"/>
                    <a:pt x="22896" y="94798"/>
                    <a:pt x="12767" y="90684"/>
                  </a:cubicBezTo>
                  <a:cubicBezTo>
                    <a:pt x="844" y="80766"/>
                    <a:pt x="106" y="67050"/>
                    <a:pt x="0" y="53122"/>
                  </a:cubicBezTo>
                  <a:cubicBezTo>
                    <a:pt x="317" y="44893"/>
                    <a:pt x="2005" y="36874"/>
                    <a:pt x="5381" y="29277"/>
                  </a:cubicBezTo>
                  <a:cubicBezTo>
                    <a:pt x="9074" y="21892"/>
                    <a:pt x="14560" y="15983"/>
                    <a:pt x="21102" y="11024"/>
                  </a:cubicBezTo>
                  <a:cubicBezTo>
                    <a:pt x="35029" y="3427"/>
                    <a:pt x="48640" y="-6596"/>
                    <a:pt x="64888" y="5960"/>
                  </a:cubicBezTo>
                  <a:cubicBezTo>
                    <a:pt x="76072" y="47636"/>
                    <a:pt x="58241" y="80766"/>
                    <a:pt x="33974" y="111996"/>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6" name="Freeform: Shape 255"/>
            <p:cNvSpPr/>
            <p:nvPr/>
          </p:nvSpPr>
          <p:spPr>
            <a:xfrm>
              <a:off x="6084961" y="4845537"/>
              <a:ext cx="127511" cy="47910"/>
            </a:xfrm>
            <a:custGeom>
              <a:avLst/>
              <a:gdLst>
                <a:gd name="connsiteX0" fmla="*/ 51698 w 127511"/>
                <a:gd name="connsiteY0" fmla="*/ 45831 h 47910"/>
                <a:gd name="connsiteX1" fmla="*/ 19834 w 127511"/>
                <a:gd name="connsiteY1" fmla="*/ 46569 h 47910"/>
                <a:gd name="connsiteX2" fmla="*/ 15825 w 127511"/>
                <a:gd name="connsiteY2" fmla="*/ 40766 h 47910"/>
                <a:gd name="connsiteX3" fmla="*/ 17724 w 127511"/>
                <a:gd name="connsiteY3" fmla="*/ 36968 h 47910"/>
                <a:gd name="connsiteX4" fmla="*/ 209 w 127511"/>
                <a:gd name="connsiteY4" fmla="*/ 15972 h 47910"/>
                <a:gd name="connsiteX5" fmla="*/ 109412 w 127511"/>
                <a:gd name="connsiteY5" fmla="*/ 6898 h 47910"/>
                <a:gd name="connsiteX6" fmla="*/ 127348 w 127511"/>
                <a:gd name="connsiteY6" fmla="*/ 36229 h 47910"/>
                <a:gd name="connsiteX7" fmla="*/ 51698 w 127511"/>
                <a:gd name="connsiteY7" fmla="*/ 4583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511" h="47910">
                  <a:moveTo>
                    <a:pt x="51698" y="45831"/>
                  </a:moveTo>
                  <a:cubicBezTo>
                    <a:pt x="41042" y="46042"/>
                    <a:pt x="30491" y="46253"/>
                    <a:pt x="19834" y="46569"/>
                  </a:cubicBezTo>
                  <a:cubicBezTo>
                    <a:pt x="16774" y="44987"/>
                    <a:pt x="15403" y="43087"/>
                    <a:pt x="15825" y="40766"/>
                  </a:cubicBezTo>
                  <a:cubicBezTo>
                    <a:pt x="16247" y="38234"/>
                    <a:pt x="16880" y="36968"/>
                    <a:pt x="17724" y="36968"/>
                  </a:cubicBezTo>
                  <a:cubicBezTo>
                    <a:pt x="20784" y="22618"/>
                    <a:pt x="-2428" y="30110"/>
                    <a:pt x="209" y="15972"/>
                  </a:cubicBezTo>
                  <a:cubicBezTo>
                    <a:pt x="34817" y="-8401"/>
                    <a:pt x="72272" y="778"/>
                    <a:pt x="109412" y="6898"/>
                  </a:cubicBezTo>
                  <a:cubicBezTo>
                    <a:pt x="121334" y="13017"/>
                    <a:pt x="128720" y="21985"/>
                    <a:pt x="127348" y="36229"/>
                  </a:cubicBezTo>
                  <a:cubicBezTo>
                    <a:pt x="104347" y="57331"/>
                    <a:pt x="76915" y="42771"/>
                    <a:pt x="51698" y="45831"/>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7" name="Freeform: Shape 256"/>
            <p:cNvSpPr/>
            <p:nvPr/>
          </p:nvSpPr>
          <p:spPr>
            <a:xfrm>
              <a:off x="6560652" y="4492120"/>
              <a:ext cx="81080" cy="43044"/>
            </a:xfrm>
            <a:custGeom>
              <a:avLst/>
              <a:gdLst>
                <a:gd name="connsiteX0" fmla="*/ 29065 w 81080"/>
                <a:gd name="connsiteY0" fmla="*/ 211 h 43044"/>
                <a:gd name="connsiteX1" fmla="*/ 80870 w 81080"/>
                <a:gd name="connsiteY1" fmla="*/ 0 h 43044"/>
                <a:gd name="connsiteX2" fmla="*/ 81081 w 81080"/>
                <a:gd name="connsiteY2" fmla="*/ 32075 h 43044"/>
                <a:gd name="connsiteX3" fmla="*/ 8385 w 81080"/>
                <a:gd name="connsiteY3" fmla="*/ 42098 h 43044"/>
                <a:gd name="connsiteX4" fmla="*/ 3531 w 81080"/>
                <a:gd name="connsiteY4" fmla="*/ 37983 h 43044"/>
                <a:gd name="connsiteX5" fmla="*/ 366 w 81080"/>
                <a:gd name="connsiteY5" fmla="*/ 19414 h 43044"/>
                <a:gd name="connsiteX6" fmla="*/ 5853 w 81080"/>
                <a:gd name="connsiteY6" fmla="*/ 8019 h 43044"/>
                <a:gd name="connsiteX7" fmla="*/ 29065 w 81080"/>
                <a:gd name="connsiteY7" fmla="*/ 211 h 4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80" h="43044">
                  <a:moveTo>
                    <a:pt x="29065" y="211"/>
                  </a:moveTo>
                  <a:cubicBezTo>
                    <a:pt x="46368" y="106"/>
                    <a:pt x="63566" y="106"/>
                    <a:pt x="80870" y="0"/>
                  </a:cubicBezTo>
                  <a:cubicBezTo>
                    <a:pt x="80975" y="10657"/>
                    <a:pt x="81081" y="21418"/>
                    <a:pt x="81081" y="32075"/>
                  </a:cubicBezTo>
                  <a:cubicBezTo>
                    <a:pt x="57130" y="37878"/>
                    <a:pt x="33601" y="45791"/>
                    <a:pt x="8385" y="42098"/>
                  </a:cubicBezTo>
                  <a:cubicBezTo>
                    <a:pt x="6802" y="40726"/>
                    <a:pt x="5114" y="39355"/>
                    <a:pt x="3531" y="37983"/>
                  </a:cubicBezTo>
                  <a:cubicBezTo>
                    <a:pt x="261" y="32180"/>
                    <a:pt x="-584" y="25955"/>
                    <a:pt x="366" y="19414"/>
                  </a:cubicBezTo>
                  <a:cubicBezTo>
                    <a:pt x="1421" y="15193"/>
                    <a:pt x="3215" y="11395"/>
                    <a:pt x="5853" y="8019"/>
                  </a:cubicBezTo>
                  <a:cubicBezTo>
                    <a:pt x="12500" y="2321"/>
                    <a:pt x="20202" y="-528"/>
                    <a:pt x="29065" y="211"/>
                  </a:cubicBezTo>
                  <a:close/>
                </a:path>
              </a:pathLst>
            </a:custGeom>
            <a:solidFill>
              <a:srgbClr val="3223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8" name="Freeform: Shape 257"/>
            <p:cNvSpPr/>
            <p:nvPr/>
          </p:nvSpPr>
          <p:spPr>
            <a:xfrm>
              <a:off x="6626611" y="4845138"/>
              <a:ext cx="122635" cy="50048"/>
            </a:xfrm>
            <a:custGeom>
              <a:avLst/>
              <a:gdLst>
                <a:gd name="connsiteX0" fmla="*/ 110186 w 122635"/>
                <a:gd name="connsiteY0" fmla="*/ 37050 h 50048"/>
                <a:gd name="connsiteX1" fmla="*/ 67876 w 122635"/>
                <a:gd name="connsiteY1" fmla="*/ 49710 h 50048"/>
                <a:gd name="connsiteX2" fmla="*/ 59752 w 122635"/>
                <a:gd name="connsiteY2" fmla="*/ 48866 h 50048"/>
                <a:gd name="connsiteX3" fmla="*/ 245 w 122635"/>
                <a:gd name="connsiteY3" fmla="*/ 31352 h 50048"/>
                <a:gd name="connsiteX4" fmla="*/ 11218 w 122635"/>
                <a:gd name="connsiteY4" fmla="*/ 8351 h 50048"/>
                <a:gd name="connsiteX5" fmla="*/ 122636 w 122635"/>
                <a:gd name="connsiteY5" fmla="*/ 16581 h 50048"/>
                <a:gd name="connsiteX6" fmla="*/ 110186 w 122635"/>
                <a:gd name="connsiteY6" fmla="*/ 37050 h 5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35" h="50048">
                  <a:moveTo>
                    <a:pt x="110186" y="37050"/>
                  </a:moveTo>
                  <a:cubicBezTo>
                    <a:pt x="96048" y="41270"/>
                    <a:pt x="81909" y="45490"/>
                    <a:pt x="67876" y="49710"/>
                  </a:cubicBezTo>
                  <a:cubicBezTo>
                    <a:pt x="65133" y="49394"/>
                    <a:pt x="62496" y="49183"/>
                    <a:pt x="59752" y="48866"/>
                  </a:cubicBezTo>
                  <a:cubicBezTo>
                    <a:pt x="38228" y="48972"/>
                    <a:pt x="14383" y="56674"/>
                    <a:pt x="245" y="31352"/>
                  </a:cubicBezTo>
                  <a:cubicBezTo>
                    <a:pt x="-916" y="21434"/>
                    <a:pt x="1933" y="13416"/>
                    <a:pt x="11218" y="8351"/>
                  </a:cubicBezTo>
                  <a:cubicBezTo>
                    <a:pt x="49201" y="438"/>
                    <a:pt x="87185" y="-8742"/>
                    <a:pt x="122636" y="16581"/>
                  </a:cubicBezTo>
                  <a:cubicBezTo>
                    <a:pt x="118416" y="23439"/>
                    <a:pt x="114301" y="30297"/>
                    <a:pt x="110186" y="37050"/>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9" name="Freeform: Shape 258"/>
            <p:cNvSpPr/>
            <p:nvPr/>
          </p:nvSpPr>
          <p:spPr>
            <a:xfrm>
              <a:off x="6630280" y="4826233"/>
              <a:ext cx="127648" cy="35591"/>
            </a:xfrm>
            <a:custGeom>
              <a:avLst/>
              <a:gdLst>
                <a:gd name="connsiteX0" fmla="*/ 118966 w 127648"/>
                <a:gd name="connsiteY0" fmla="*/ 35591 h 35591"/>
                <a:gd name="connsiteX1" fmla="*/ 3433 w 127648"/>
                <a:gd name="connsiteY1" fmla="*/ 35380 h 35591"/>
                <a:gd name="connsiteX2" fmla="*/ 2906 w 127648"/>
                <a:gd name="connsiteY2" fmla="*/ 19870 h 35591"/>
                <a:gd name="connsiteX3" fmla="*/ 77079 w 127648"/>
                <a:gd name="connsiteY3" fmla="*/ 34 h 35591"/>
                <a:gd name="connsiteX4" fmla="*/ 126457 w 127648"/>
                <a:gd name="connsiteY4" fmla="*/ 14384 h 35591"/>
                <a:gd name="connsiteX5" fmla="*/ 118966 w 127648"/>
                <a:gd name="connsiteY5" fmla="*/ 35591 h 3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48" h="35591">
                  <a:moveTo>
                    <a:pt x="118966" y="35591"/>
                  </a:moveTo>
                  <a:cubicBezTo>
                    <a:pt x="80455" y="35486"/>
                    <a:pt x="41944" y="35486"/>
                    <a:pt x="3433" y="35380"/>
                  </a:cubicBezTo>
                  <a:cubicBezTo>
                    <a:pt x="-998" y="30316"/>
                    <a:pt x="-1103" y="25146"/>
                    <a:pt x="2906" y="19870"/>
                  </a:cubicBezTo>
                  <a:cubicBezTo>
                    <a:pt x="23480" y="-2287"/>
                    <a:pt x="52179" y="6154"/>
                    <a:pt x="77079" y="34"/>
                  </a:cubicBezTo>
                  <a:cubicBezTo>
                    <a:pt x="95016" y="-177"/>
                    <a:pt x="112741" y="140"/>
                    <a:pt x="126457" y="14384"/>
                  </a:cubicBezTo>
                  <a:cubicBezTo>
                    <a:pt x="128040" y="22824"/>
                    <a:pt x="129834" y="31476"/>
                    <a:pt x="118966" y="35591"/>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0" name="Freeform: Shape 259"/>
            <p:cNvSpPr/>
            <p:nvPr/>
          </p:nvSpPr>
          <p:spPr>
            <a:xfrm>
              <a:off x="6093498" y="4650489"/>
              <a:ext cx="59384" cy="149343"/>
            </a:xfrm>
            <a:custGeom>
              <a:avLst/>
              <a:gdLst>
                <a:gd name="connsiteX0" fmla="*/ 113 w 59384"/>
                <a:gd name="connsiteY0" fmla="*/ 138428 h 149343"/>
                <a:gd name="connsiteX1" fmla="*/ 53079 w 59384"/>
                <a:gd name="connsiteY1" fmla="*/ 0 h 149343"/>
                <a:gd name="connsiteX2" fmla="*/ 57827 w 59384"/>
                <a:gd name="connsiteY2" fmla="*/ 5908 h 149343"/>
                <a:gd name="connsiteX3" fmla="*/ 49597 w 59384"/>
                <a:gd name="connsiteY3" fmla="*/ 57292 h 149343"/>
                <a:gd name="connsiteX4" fmla="*/ 14146 w 59384"/>
                <a:gd name="connsiteY4" fmla="*/ 147924 h 149343"/>
                <a:gd name="connsiteX5" fmla="*/ 113 w 59384"/>
                <a:gd name="connsiteY5" fmla="*/ 138428 h 14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84" h="149343">
                  <a:moveTo>
                    <a:pt x="113" y="138428"/>
                  </a:moveTo>
                  <a:cubicBezTo>
                    <a:pt x="6655" y="87995"/>
                    <a:pt x="12247" y="37245"/>
                    <a:pt x="53079" y="0"/>
                  </a:cubicBezTo>
                  <a:cubicBezTo>
                    <a:pt x="54662" y="2004"/>
                    <a:pt x="56244" y="3904"/>
                    <a:pt x="57827" y="5908"/>
                  </a:cubicBezTo>
                  <a:cubicBezTo>
                    <a:pt x="62786" y="24267"/>
                    <a:pt x="54767" y="40516"/>
                    <a:pt x="49597" y="57292"/>
                  </a:cubicBezTo>
                  <a:cubicBezTo>
                    <a:pt x="32610" y="85462"/>
                    <a:pt x="39890" y="123129"/>
                    <a:pt x="14146" y="147924"/>
                  </a:cubicBezTo>
                  <a:cubicBezTo>
                    <a:pt x="5494" y="150773"/>
                    <a:pt x="-942" y="150140"/>
                    <a:pt x="113" y="138428"/>
                  </a:cubicBezTo>
                  <a:close/>
                </a:path>
              </a:pathLst>
            </a:custGeom>
            <a:solidFill>
              <a:srgbClr val="32273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1" name="Freeform: Shape 260"/>
            <p:cNvSpPr/>
            <p:nvPr/>
          </p:nvSpPr>
          <p:spPr>
            <a:xfrm>
              <a:off x="6085171" y="4826268"/>
              <a:ext cx="115993" cy="35345"/>
            </a:xfrm>
            <a:custGeom>
              <a:avLst/>
              <a:gdLst>
                <a:gd name="connsiteX0" fmla="*/ 112473 w 115993"/>
                <a:gd name="connsiteY0" fmla="*/ 35346 h 35345"/>
                <a:gd name="connsiteX1" fmla="*/ 0 w 115993"/>
                <a:gd name="connsiteY1" fmla="*/ 35346 h 35345"/>
                <a:gd name="connsiteX2" fmla="*/ 0 w 115993"/>
                <a:gd name="connsiteY2" fmla="*/ 14244 h 35345"/>
                <a:gd name="connsiteX3" fmla="*/ 39883 w 115993"/>
                <a:gd name="connsiteY3" fmla="*/ 0 h 35345"/>
                <a:gd name="connsiteX4" fmla="*/ 113317 w 115993"/>
                <a:gd name="connsiteY4" fmla="*/ 19836 h 35345"/>
                <a:gd name="connsiteX5" fmla="*/ 112473 w 115993"/>
                <a:gd name="connsiteY5" fmla="*/ 35346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93" h="35345">
                  <a:moveTo>
                    <a:pt x="112473" y="35346"/>
                  </a:moveTo>
                  <a:cubicBezTo>
                    <a:pt x="75017" y="35346"/>
                    <a:pt x="37456" y="35346"/>
                    <a:pt x="0" y="35346"/>
                  </a:cubicBezTo>
                  <a:cubicBezTo>
                    <a:pt x="0" y="28277"/>
                    <a:pt x="0" y="21313"/>
                    <a:pt x="0" y="14244"/>
                  </a:cubicBezTo>
                  <a:cubicBezTo>
                    <a:pt x="10973" y="2954"/>
                    <a:pt x="24900" y="211"/>
                    <a:pt x="39883" y="0"/>
                  </a:cubicBezTo>
                  <a:cubicBezTo>
                    <a:pt x="66049" y="422"/>
                    <a:pt x="92743" y="-1266"/>
                    <a:pt x="113317" y="19836"/>
                  </a:cubicBezTo>
                  <a:cubicBezTo>
                    <a:pt x="117115" y="25111"/>
                    <a:pt x="116904" y="30281"/>
                    <a:pt x="112473" y="35346"/>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2" name="Freeform: Shape 261"/>
            <p:cNvSpPr/>
            <p:nvPr/>
          </p:nvSpPr>
          <p:spPr>
            <a:xfrm>
              <a:off x="6683303" y="4788812"/>
              <a:ext cx="75446" cy="51699"/>
            </a:xfrm>
            <a:custGeom>
              <a:avLst/>
              <a:gdLst>
                <a:gd name="connsiteX0" fmla="*/ 73435 w 75446"/>
                <a:gd name="connsiteY0" fmla="*/ 51700 h 51699"/>
                <a:gd name="connsiteX1" fmla="*/ 22157 w 75446"/>
                <a:gd name="connsiteY1" fmla="*/ 51489 h 51699"/>
                <a:gd name="connsiteX2" fmla="*/ 18992 w 75446"/>
                <a:gd name="connsiteY2" fmla="*/ 43998 h 51699"/>
                <a:gd name="connsiteX3" fmla="*/ 19941 w 75446"/>
                <a:gd name="connsiteY3" fmla="*/ 40199 h 51699"/>
                <a:gd name="connsiteX4" fmla="*/ 23740 w 75446"/>
                <a:gd name="connsiteY4" fmla="*/ 37772 h 51699"/>
                <a:gd name="connsiteX5" fmla="*/ 26377 w 75446"/>
                <a:gd name="connsiteY5" fmla="*/ 36717 h 51699"/>
                <a:gd name="connsiteX6" fmla="*/ 0 w 75446"/>
                <a:gd name="connsiteY6" fmla="*/ 29648 h 51699"/>
                <a:gd name="connsiteX7" fmla="*/ 54337 w 75446"/>
                <a:gd name="connsiteY7" fmla="*/ 0 h 51699"/>
                <a:gd name="connsiteX8" fmla="*/ 73435 w 75446"/>
                <a:gd name="connsiteY8" fmla="*/ 51700 h 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46" h="51699">
                  <a:moveTo>
                    <a:pt x="73435" y="51700"/>
                  </a:moveTo>
                  <a:cubicBezTo>
                    <a:pt x="56342" y="51594"/>
                    <a:pt x="39249" y="51594"/>
                    <a:pt x="22157" y="51489"/>
                  </a:cubicBezTo>
                  <a:cubicBezTo>
                    <a:pt x="19730" y="49167"/>
                    <a:pt x="18675" y="46741"/>
                    <a:pt x="18992" y="43998"/>
                  </a:cubicBezTo>
                  <a:cubicBezTo>
                    <a:pt x="19203" y="41149"/>
                    <a:pt x="19730" y="39777"/>
                    <a:pt x="19941" y="40199"/>
                  </a:cubicBezTo>
                  <a:cubicBezTo>
                    <a:pt x="14560" y="45475"/>
                    <a:pt x="20363" y="31547"/>
                    <a:pt x="23740" y="37772"/>
                  </a:cubicBezTo>
                  <a:cubicBezTo>
                    <a:pt x="27010" y="43998"/>
                    <a:pt x="33130" y="37667"/>
                    <a:pt x="26377" y="36717"/>
                  </a:cubicBezTo>
                  <a:cubicBezTo>
                    <a:pt x="17198" y="35346"/>
                    <a:pt x="6858" y="39460"/>
                    <a:pt x="0" y="29648"/>
                  </a:cubicBezTo>
                  <a:cubicBezTo>
                    <a:pt x="14455" y="12978"/>
                    <a:pt x="42098" y="20469"/>
                    <a:pt x="54337" y="0"/>
                  </a:cubicBezTo>
                  <a:cubicBezTo>
                    <a:pt x="81348" y="9707"/>
                    <a:pt x="75545" y="31336"/>
                    <a:pt x="73435" y="51700"/>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3" name="Freeform: Shape 262"/>
            <p:cNvSpPr/>
            <p:nvPr/>
          </p:nvSpPr>
          <p:spPr>
            <a:xfrm>
              <a:off x="6164212" y="4356329"/>
              <a:ext cx="56643" cy="115532"/>
            </a:xfrm>
            <a:custGeom>
              <a:avLst/>
              <a:gdLst>
                <a:gd name="connsiteX0" fmla="*/ 14229 w 56643"/>
                <a:gd name="connsiteY0" fmla="*/ 72801 h 115532"/>
                <a:gd name="connsiteX1" fmla="*/ 14018 w 56643"/>
                <a:gd name="connsiteY1" fmla="*/ 115533 h 115532"/>
                <a:gd name="connsiteX2" fmla="*/ 56644 w 56643"/>
                <a:gd name="connsiteY2" fmla="*/ 0 h 115532"/>
                <a:gd name="connsiteX3" fmla="*/ 45038 w 56643"/>
                <a:gd name="connsiteY3" fmla="*/ 17725 h 115532"/>
                <a:gd name="connsiteX4" fmla="*/ 38918 w 56643"/>
                <a:gd name="connsiteY4" fmla="*/ 30281 h 115532"/>
                <a:gd name="connsiteX5" fmla="*/ 14229 w 56643"/>
                <a:gd name="connsiteY5" fmla="*/ 72801 h 1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43" h="115532">
                  <a:moveTo>
                    <a:pt x="14229" y="72801"/>
                  </a:moveTo>
                  <a:cubicBezTo>
                    <a:pt x="14123" y="87045"/>
                    <a:pt x="14123" y="101289"/>
                    <a:pt x="14018" y="115533"/>
                  </a:cubicBezTo>
                  <a:cubicBezTo>
                    <a:pt x="-13204" y="39144"/>
                    <a:pt x="-1703" y="8124"/>
                    <a:pt x="56644" y="0"/>
                  </a:cubicBezTo>
                  <a:cubicBezTo>
                    <a:pt x="52740" y="5908"/>
                    <a:pt x="48941" y="11817"/>
                    <a:pt x="45038" y="17725"/>
                  </a:cubicBezTo>
                  <a:cubicBezTo>
                    <a:pt x="43877" y="22368"/>
                    <a:pt x="41767" y="26483"/>
                    <a:pt x="38918" y="30281"/>
                  </a:cubicBezTo>
                  <a:cubicBezTo>
                    <a:pt x="27418" y="42415"/>
                    <a:pt x="27206" y="61406"/>
                    <a:pt x="14229" y="72801"/>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4" name="Freeform: Shape 263"/>
            <p:cNvSpPr/>
            <p:nvPr/>
          </p:nvSpPr>
          <p:spPr>
            <a:xfrm>
              <a:off x="6082461" y="4788918"/>
              <a:ext cx="66542" cy="51593"/>
            </a:xfrm>
            <a:custGeom>
              <a:avLst/>
              <a:gdLst>
                <a:gd name="connsiteX0" fmla="*/ 43542 w 66542"/>
                <a:gd name="connsiteY0" fmla="*/ 51383 h 51593"/>
                <a:gd name="connsiteX1" fmla="*/ 2604 w 66542"/>
                <a:gd name="connsiteY1" fmla="*/ 51594 h 51593"/>
                <a:gd name="connsiteX2" fmla="*/ 11045 w 66542"/>
                <a:gd name="connsiteY2" fmla="*/ 0 h 51593"/>
                <a:gd name="connsiteX3" fmla="*/ 22018 w 66542"/>
                <a:gd name="connsiteY3" fmla="*/ 8018 h 51593"/>
                <a:gd name="connsiteX4" fmla="*/ 66543 w 66542"/>
                <a:gd name="connsiteY4" fmla="*/ 25639 h 51593"/>
                <a:gd name="connsiteX5" fmla="*/ 18431 w 66542"/>
                <a:gd name="connsiteY5" fmla="*/ 48218 h 51593"/>
                <a:gd name="connsiteX6" fmla="*/ 44491 w 66542"/>
                <a:gd name="connsiteY6" fmla="*/ 39038 h 51593"/>
                <a:gd name="connsiteX7" fmla="*/ 43542 w 66542"/>
                <a:gd name="connsiteY7" fmla="*/ 51383 h 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42" h="51593">
                  <a:moveTo>
                    <a:pt x="43542" y="51383"/>
                  </a:moveTo>
                  <a:cubicBezTo>
                    <a:pt x="29931" y="51489"/>
                    <a:pt x="16320" y="51594"/>
                    <a:pt x="2604" y="51594"/>
                  </a:cubicBezTo>
                  <a:cubicBezTo>
                    <a:pt x="3765" y="34079"/>
                    <a:pt x="-8158" y="14560"/>
                    <a:pt x="11045" y="0"/>
                  </a:cubicBezTo>
                  <a:cubicBezTo>
                    <a:pt x="12417" y="5803"/>
                    <a:pt x="15687" y="9074"/>
                    <a:pt x="22018" y="8018"/>
                  </a:cubicBezTo>
                  <a:cubicBezTo>
                    <a:pt x="41537" y="2321"/>
                    <a:pt x="57152" y="6119"/>
                    <a:pt x="66543" y="25639"/>
                  </a:cubicBezTo>
                  <a:cubicBezTo>
                    <a:pt x="59896" y="48112"/>
                    <a:pt x="37844" y="27960"/>
                    <a:pt x="18431" y="48218"/>
                  </a:cubicBezTo>
                  <a:cubicBezTo>
                    <a:pt x="32780" y="34185"/>
                    <a:pt x="38583" y="36295"/>
                    <a:pt x="44491" y="39038"/>
                  </a:cubicBezTo>
                  <a:cubicBezTo>
                    <a:pt x="47340" y="43470"/>
                    <a:pt x="46813" y="47585"/>
                    <a:pt x="43542" y="51383"/>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5" name="Freeform: Shape 264"/>
            <p:cNvSpPr/>
            <p:nvPr/>
          </p:nvSpPr>
          <p:spPr>
            <a:xfrm>
              <a:off x="6096947" y="4882504"/>
              <a:ext cx="39290" cy="105614"/>
            </a:xfrm>
            <a:custGeom>
              <a:avLst/>
              <a:gdLst>
                <a:gd name="connsiteX0" fmla="*/ 5738 w 39290"/>
                <a:gd name="connsiteY0" fmla="*/ 0 h 105614"/>
                <a:gd name="connsiteX1" fmla="*/ 7848 w 39290"/>
                <a:gd name="connsiteY1" fmla="*/ 9496 h 105614"/>
                <a:gd name="connsiteX2" fmla="*/ 39290 w 39290"/>
                <a:gd name="connsiteY2" fmla="*/ 105615 h 105614"/>
                <a:gd name="connsiteX3" fmla="*/ 5738 w 39290"/>
                <a:gd name="connsiteY3" fmla="*/ 0 h 105614"/>
              </a:gdLst>
              <a:ahLst/>
              <a:cxnLst>
                <a:cxn ang="0">
                  <a:pos x="connsiteX0" y="connsiteY0"/>
                </a:cxn>
                <a:cxn ang="0">
                  <a:pos x="connsiteX1" y="connsiteY1"/>
                </a:cxn>
                <a:cxn ang="0">
                  <a:pos x="connsiteX2" y="connsiteY2"/>
                </a:cxn>
                <a:cxn ang="0">
                  <a:pos x="connsiteX3" y="connsiteY3"/>
                </a:cxn>
              </a:cxnLst>
              <a:rect l="l" t="t" r="r" b="b"/>
              <a:pathLst>
                <a:path w="39290" h="105614">
                  <a:moveTo>
                    <a:pt x="5738" y="0"/>
                  </a:moveTo>
                  <a:cubicBezTo>
                    <a:pt x="7004" y="3060"/>
                    <a:pt x="7743" y="6225"/>
                    <a:pt x="7848" y="9496"/>
                  </a:cubicBezTo>
                  <a:cubicBezTo>
                    <a:pt x="18294" y="41571"/>
                    <a:pt x="28739" y="73540"/>
                    <a:pt x="39290" y="105615"/>
                  </a:cubicBezTo>
                  <a:cubicBezTo>
                    <a:pt x="9325" y="76389"/>
                    <a:pt x="-10299" y="43892"/>
                    <a:pt x="5738" y="0"/>
                  </a:cubicBezTo>
                  <a:close/>
                </a:path>
              </a:pathLst>
            </a:custGeom>
            <a:solidFill>
              <a:srgbClr val="271F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6" name="Freeform: Shape 265"/>
            <p:cNvSpPr/>
            <p:nvPr/>
          </p:nvSpPr>
          <p:spPr>
            <a:xfrm>
              <a:off x="6146683" y="4566082"/>
              <a:ext cx="50480" cy="86356"/>
            </a:xfrm>
            <a:custGeom>
              <a:avLst/>
              <a:gdLst>
                <a:gd name="connsiteX0" fmla="*/ 0 w 50480"/>
                <a:gd name="connsiteY0" fmla="*/ 84407 h 86356"/>
                <a:gd name="connsiteX1" fmla="*/ 42098 w 50480"/>
                <a:gd name="connsiteY1" fmla="*/ 0 h 86356"/>
                <a:gd name="connsiteX2" fmla="*/ 47163 w 50480"/>
                <a:gd name="connsiteY2" fmla="*/ 4959 h 86356"/>
                <a:gd name="connsiteX3" fmla="*/ 50011 w 50480"/>
                <a:gd name="connsiteY3" fmla="*/ 25639 h 86356"/>
                <a:gd name="connsiteX4" fmla="*/ 29754 w 50480"/>
                <a:gd name="connsiteY4" fmla="*/ 70691 h 86356"/>
                <a:gd name="connsiteX5" fmla="*/ 211 w 50480"/>
                <a:gd name="connsiteY5" fmla="*/ 84407 h 86356"/>
                <a:gd name="connsiteX6" fmla="*/ 0 w 50480"/>
                <a:gd name="connsiteY6" fmla="*/ 84407 h 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0" h="86356">
                  <a:moveTo>
                    <a:pt x="0" y="84407"/>
                  </a:moveTo>
                  <a:cubicBezTo>
                    <a:pt x="7913" y="53176"/>
                    <a:pt x="21207" y="24689"/>
                    <a:pt x="42098" y="0"/>
                  </a:cubicBezTo>
                  <a:cubicBezTo>
                    <a:pt x="43786" y="1688"/>
                    <a:pt x="45475" y="3271"/>
                    <a:pt x="47163" y="4959"/>
                  </a:cubicBezTo>
                  <a:cubicBezTo>
                    <a:pt x="50433" y="11500"/>
                    <a:pt x="51067" y="18464"/>
                    <a:pt x="50011" y="25639"/>
                  </a:cubicBezTo>
                  <a:cubicBezTo>
                    <a:pt x="45897" y="41782"/>
                    <a:pt x="38089" y="56342"/>
                    <a:pt x="29754" y="70691"/>
                  </a:cubicBezTo>
                  <a:cubicBezTo>
                    <a:pt x="21946" y="79659"/>
                    <a:pt x="15193" y="90949"/>
                    <a:pt x="211" y="84407"/>
                  </a:cubicBezTo>
                  <a:lnTo>
                    <a:pt x="0" y="84407"/>
                  </a:lnTo>
                  <a:close/>
                </a:path>
              </a:pathLst>
            </a:custGeom>
            <a:solidFill>
              <a:srgbClr val="372B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7" name="Freeform: Shape 266"/>
            <p:cNvSpPr/>
            <p:nvPr/>
          </p:nvSpPr>
          <p:spPr>
            <a:xfrm>
              <a:off x="6135921" y="4988014"/>
              <a:ext cx="52965" cy="53282"/>
            </a:xfrm>
            <a:custGeom>
              <a:avLst/>
              <a:gdLst>
                <a:gd name="connsiteX0" fmla="*/ 0 w 52965"/>
                <a:gd name="connsiteY0" fmla="*/ 0 h 53282"/>
                <a:gd name="connsiteX1" fmla="*/ 52966 w 52965"/>
                <a:gd name="connsiteY1" fmla="*/ 53282 h 53282"/>
                <a:gd name="connsiteX2" fmla="*/ 0 w 52965"/>
                <a:gd name="connsiteY2" fmla="*/ 0 h 53282"/>
              </a:gdLst>
              <a:ahLst/>
              <a:cxnLst>
                <a:cxn ang="0">
                  <a:pos x="connsiteX0" y="connsiteY0"/>
                </a:cxn>
                <a:cxn ang="0">
                  <a:pos x="connsiteX1" y="connsiteY1"/>
                </a:cxn>
                <a:cxn ang="0">
                  <a:pos x="connsiteX2" y="connsiteY2"/>
                </a:cxn>
              </a:cxnLst>
              <a:rect l="l" t="t" r="r" b="b"/>
              <a:pathLst>
                <a:path w="52965" h="53282">
                  <a:moveTo>
                    <a:pt x="0" y="0"/>
                  </a:moveTo>
                  <a:cubicBezTo>
                    <a:pt x="21840" y="13505"/>
                    <a:pt x="39777" y="31125"/>
                    <a:pt x="52966" y="53282"/>
                  </a:cubicBezTo>
                  <a:cubicBezTo>
                    <a:pt x="24056" y="46741"/>
                    <a:pt x="6014" y="29332"/>
                    <a:pt x="0" y="0"/>
                  </a:cubicBezTo>
                  <a:close/>
                </a:path>
              </a:pathLst>
            </a:custGeom>
            <a:solidFill>
              <a:srgbClr val="261E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8" name="Freeform: Shape 267"/>
            <p:cNvSpPr/>
            <p:nvPr/>
          </p:nvSpPr>
          <p:spPr>
            <a:xfrm>
              <a:off x="6188675" y="4523456"/>
              <a:ext cx="26507" cy="42625"/>
            </a:xfrm>
            <a:custGeom>
              <a:avLst/>
              <a:gdLst>
                <a:gd name="connsiteX0" fmla="*/ 10023 w 26507"/>
                <a:gd name="connsiteY0" fmla="*/ 0 h 42625"/>
                <a:gd name="connsiteX1" fmla="*/ 21207 w 26507"/>
                <a:gd name="connsiteY1" fmla="*/ 527 h 42625"/>
                <a:gd name="connsiteX2" fmla="*/ 317 w 26507"/>
                <a:gd name="connsiteY2" fmla="*/ 42626 h 42625"/>
                <a:gd name="connsiteX3" fmla="*/ 0 w 26507"/>
                <a:gd name="connsiteY3" fmla="*/ 42520 h 42625"/>
                <a:gd name="connsiteX4" fmla="*/ 10023 w 26507"/>
                <a:gd name="connsiteY4" fmla="*/ 0 h 4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7" h="42625">
                  <a:moveTo>
                    <a:pt x="10023" y="0"/>
                  </a:moveTo>
                  <a:cubicBezTo>
                    <a:pt x="13716" y="211"/>
                    <a:pt x="17514" y="422"/>
                    <a:pt x="21207" y="527"/>
                  </a:cubicBezTo>
                  <a:cubicBezTo>
                    <a:pt x="31653" y="23212"/>
                    <a:pt x="27643" y="38722"/>
                    <a:pt x="317" y="42626"/>
                  </a:cubicBezTo>
                  <a:cubicBezTo>
                    <a:pt x="317" y="42626"/>
                    <a:pt x="0" y="42520"/>
                    <a:pt x="0" y="42520"/>
                  </a:cubicBezTo>
                  <a:cubicBezTo>
                    <a:pt x="1899" y="28066"/>
                    <a:pt x="-4642" y="11500"/>
                    <a:pt x="10023" y="0"/>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9" name="Freeform: Shape 268"/>
            <p:cNvSpPr/>
            <p:nvPr/>
          </p:nvSpPr>
          <p:spPr>
            <a:xfrm>
              <a:off x="6263059" y="4960180"/>
              <a:ext cx="263034" cy="70263"/>
            </a:xfrm>
            <a:custGeom>
              <a:avLst/>
              <a:gdLst>
                <a:gd name="connsiteX0" fmla="*/ 263035 w 263034"/>
                <a:gd name="connsiteY0" fmla="*/ 39968 h 70263"/>
                <a:gd name="connsiteX1" fmla="*/ 157948 w 263034"/>
                <a:gd name="connsiteY1" fmla="*/ 70143 h 70263"/>
                <a:gd name="connsiteX2" fmla="*/ 0 w 263034"/>
                <a:gd name="connsiteY2" fmla="*/ 4622 h 70263"/>
                <a:gd name="connsiteX3" fmla="*/ 24162 w 263034"/>
                <a:gd name="connsiteY3" fmla="*/ 1457 h 70263"/>
                <a:gd name="connsiteX4" fmla="*/ 224630 w 263034"/>
                <a:gd name="connsiteY4" fmla="*/ 32476 h 70263"/>
                <a:gd name="connsiteX5" fmla="*/ 263035 w 263034"/>
                <a:gd name="connsiteY5" fmla="*/ 39968 h 7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034" h="70263">
                  <a:moveTo>
                    <a:pt x="263035" y="39968"/>
                  </a:moveTo>
                  <a:cubicBezTo>
                    <a:pt x="232121" y="64235"/>
                    <a:pt x="196142" y="71304"/>
                    <a:pt x="157948" y="70143"/>
                  </a:cubicBezTo>
                  <a:cubicBezTo>
                    <a:pt x="98124" y="65606"/>
                    <a:pt x="38089" y="61597"/>
                    <a:pt x="0" y="4622"/>
                  </a:cubicBezTo>
                  <a:cubicBezTo>
                    <a:pt x="7491" y="-654"/>
                    <a:pt x="15616" y="-970"/>
                    <a:pt x="24162" y="1457"/>
                  </a:cubicBezTo>
                  <a:cubicBezTo>
                    <a:pt x="86834" y="38279"/>
                    <a:pt x="151828" y="59698"/>
                    <a:pt x="224630" y="32476"/>
                  </a:cubicBezTo>
                  <a:cubicBezTo>
                    <a:pt x="237924" y="27518"/>
                    <a:pt x="252484" y="26357"/>
                    <a:pt x="263035" y="3996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0" name="Freeform: Shape 269"/>
            <p:cNvSpPr/>
            <p:nvPr/>
          </p:nvSpPr>
          <p:spPr>
            <a:xfrm>
              <a:off x="6189097" y="4754116"/>
              <a:ext cx="50645" cy="170381"/>
            </a:xfrm>
            <a:custGeom>
              <a:avLst/>
              <a:gdLst>
                <a:gd name="connsiteX0" fmla="*/ 8547 w 50645"/>
                <a:gd name="connsiteY0" fmla="*/ 107497 h 170381"/>
                <a:gd name="connsiteX1" fmla="*/ 8864 w 50645"/>
                <a:gd name="connsiteY1" fmla="*/ 96525 h 170381"/>
                <a:gd name="connsiteX2" fmla="*/ 106 w 50645"/>
                <a:gd name="connsiteY2" fmla="*/ 76267 h 170381"/>
                <a:gd name="connsiteX3" fmla="*/ 950 w 50645"/>
                <a:gd name="connsiteY3" fmla="*/ 61390 h 170381"/>
                <a:gd name="connsiteX4" fmla="*/ 28699 w 50645"/>
                <a:gd name="connsiteY4" fmla="*/ 1249 h 170381"/>
                <a:gd name="connsiteX5" fmla="*/ 42943 w 50645"/>
                <a:gd name="connsiteY5" fmla="*/ 2410 h 170381"/>
                <a:gd name="connsiteX6" fmla="*/ 50645 w 50645"/>
                <a:gd name="connsiteY6" fmla="*/ 23090 h 170381"/>
                <a:gd name="connsiteX7" fmla="*/ 45686 w 50645"/>
                <a:gd name="connsiteY7" fmla="*/ 59491 h 170381"/>
                <a:gd name="connsiteX8" fmla="*/ 45053 w 50645"/>
                <a:gd name="connsiteY8" fmla="*/ 102644 h 170381"/>
                <a:gd name="connsiteX9" fmla="*/ 45475 w 50645"/>
                <a:gd name="connsiteY9" fmla="*/ 123957 h 170381"/>
                <a:gd name="connsiteX10" fmla="*/ 48219 w 50645"/>
                <a:gd name="connsiteY10" fmla="*/ 159197 h 170381"/>
                <a:gd name="connsiteX11" fmla="*/ 40094 w 50645"/>
                <a:gd name="connsiteY11" fmla="*/ 170381 h 170381"/>
                <a:gd name="connsiteX12" fmla="*/ 10657 w 50645"/>
                <a:gd name="connsiteY12" fmla="*/ 151389 h 170381"/>
                <a:gd name="connsiteX13" fmla="*/ 19309 w 50645"/>
                <a:gd name="connsiteY13" fmla="*/ 128494 h 170381"/>
                <a:gd name="connsiteX14" fmla="*/ 8547 w 50645"/>
                <a:gd name="connsiteY14" fmla="*/ 107497 h 17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45" h="170381">
                  <a:moveTo>
                    <a:pt x="8547" y="107497"/>
                  </a:moveTo>
                  <a:cubicBezTo>
                    <a:pt x="8653" y="103805"/>
                    <a:pt x="8758" y="100217"/>
                    <a:pt x="8864" y="96525"/>
                  </a:cubicBezTo>
                  <a:cubicBezTo>
                    <a:pt x="4327" y="90511"/>
                    <a:pt x="845" y="83969"/>
                    <a:pt x="106" y="76267"/>
                  </a:cubicBezTo>
                  <a:cubicBezTo>
                    <a:pt x="-210" y="71308"/>
                    <a:pt x="212" y="66349"/>
                    <a:pt x="950" y="61390"/>
                  </a:cubicBezTo>
                  <a:cubicBezTo>
                    <a:pt x="7492" y="40077"/>
                    <a:pt x="11290" y="17498"/>
                    <a:pt x="28699" y="1249"/>
                  </a:cubicBezTo>
                  <a:cubicBezTo>
                    <a:pt x="33658" y="-755"/>
                    <a:pt x="38406" y="-333"/>
                    <a:pt x="42943" y="2410"/>
                  </a:cubicBezTo>
                  <a:cubicBezTo>
                    <a:pt x="48430" y="8213"/>
                    <a:pt x="50540" y="15282"/>
                    <a:pt x="50645" y="23090"/>
                  </a:cubicBezTo>
                  <a:cubicBezTo>
                    <a:pt x="50434" y="35435"/>
                    <a:pt x="45686" y="47146"/>
                    <a:pt x="45686" y="59491"/>
                  </a:cubicBezTo>
                  <a:cubicBezTo>
                    <a:pt x="44948" y="73840"/>
                    <a:pt x="45053" y="88295"/>
                    <a:pt x="45053" y="102644"/>
                  </a:cubicBezTo>
                  <a:cubicBezTo>
                    <a:pt x="45264" y="109713"/>
                    <a:pt x="45264" y="116888"/>
                    <a:pt x="45475" y="123957"/>
                  </a:cubicBezTo>
                  <a:cubicBezTo>
                    <a:pt x="45581" y="135774"/>
                    <a:pt x="49379" y="147275"/>
                    <a:pt x="48219" y="159197"/>
                  </a:cubicBezTo>
                  <a:cubicBezTo>
                    <a:pt x="47058" y="164051"/>
                    <a:pt x="44315" y="167743"/>
                    <a:pt x="40094" y="170381"/>
                  </a:cubicBezTo>
                  <a:cubicBezTo>
                    <a:pt x="30282" y="164051"/>
                    <a:pt x="20470" y="157720"/>
                    <a:pt x="10657" y="151389"/>
                  </a:cubicBezTo>
                  <a:cubicBezTo>
                    <a:pt x="9391" y="142210"/>
                    <a:pt x="13717" y="135141"/>
                    <a:pt x="19309" y="128494"/>
                  </a:cubicBezTo>
                  <a:cubicBezTo>
                    <a:pt x="15616" y="121530"/>
                    <a:pt x="12134" y="114461"/>
                    <a:pt x="8547" y="10749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1" name="Freeform: Shape 270"/>
            <p:cNvSpPr/>
            <p:nvPr/>
          </p:nvSpPr>
          <p:spPr>
            <a:xfrm>
              <a:off x="6229086" y="4905822"/>
              <a:ext cx="79975" cy="66474"/>
            </a:xfrm>
            <a:custGeom>
              <a:avLst/>
              <a:gdLst>
                <a:gd name="connsiteX0" fmla="*/ 0 w 79975"/>
                <a:gd name="connsiteY0" fmla="*/ 18675 h 66474"/>
                <a:gd name="connsiteX1" fmla="*/ 3693 w 79975"/>
                <a:gd name="connsiteY1" fmla="*/ 8124 h 66474"/>
                <a:gd name="connsiteX2" fmla="*/ 23001 w 79975"/>
                <a:gd name="connsiteY2" fmla="*/ 0 h 66474"/>
                <a:gd name="connsiteX3" fmla="*/ 37034 w 79975"/>
                <a:gd name="connsiteY3" fmla="*/ 3904 h 66474"/>
                <a:gd name="connsiteX4" fmla="*/ 79976 w 79975"/>
                <a:gd name="connsiteY4" fmla="*/ 51911 h 66474"/>
                <a:gd name="connsiteX5" fmla="*/ 74384 w 79975"/>
                <a:gd name="connsiteY5" fmla="*/ 64888 h 66474"/>
                <a:gd name="connsiteX6" fmla="*/ 53810 w 79975"/>
                <a:gd name="connsiteY6" fmla="*/ 61723 h 66474"/>
                <a:gd name="connsiteX7" fmla="*/ 34079 w 79975"/>
                <a:gd name="connsiteY7" fmla="*/ 59191 h 66474"/>
                <a:gd name="connsiteX8" fmla="*/ 0 w 79975"/>
                <a:gd name="connsiteY8" fmla="*/ 18675 h 6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975" h="66474">
                  <a:moveTo>
                    <a:pt x="0" y="18675"/>
                  </a:moveTo>
                  <a:cubicBezTo>
                    <a:pt x="1266" y="15193"/>
                    <a:pt x="2427" y="11606"/>
                    <a:pt x="3693" y="8124"/>
                  </a:cubicBezTo>
                  <a:cubicBezTo>
                    <a:pt x="8757" y="2216"/>
                    <a:pt x="15404" y="0"/>
                    <a:pt x="23001" y="0"/>
                  </a:cubicBezTo>
                  <a:cubicBezTo>
                    <a:pt x="27854" y="528"/>
                    <a:pt x="32497" y="1794"/>
                    <a:pt x="37034" y="3904"/>
                  </a:cubicBezTo>
                  <a:cubicBezTo>
                    <a:pt x="54654" y="16987"/>
                    <a:pt x="71957" y="30281"/>
                    <a:pt x="79976" y="51911"/>
                  </a:cubicBezTo>
                  <a:cubicBezTo>
                    <a:pt x="79976" y="56975"/>
                    <a:pt x="78077" y="61301"/>
                    <a:pt x="74384" y="64888"/>
                  </a:cubicBezTo>
                  <a:cubicBezTo>
                    <a:pt x="66893" y="67737"/>
                    <a:pt x="60035" y="66788"/>
                    <a:pt x="53810" y="61723"/>
                  </a:cubicBezTo>
                  <a:cubicBezTo>
                    <a:pt x="47268" y="60879"/>
                    <a:pt x="40621" y="60035"/>
                    <a:pt x="34079" y="59191"/>
                  </a:cubicBezTo>
                  <a:cubicBezTo>
                    <a:pt x="22684" y="45580"/>
                    <a:pt x="11395" y="32075"/>
                    <a:pt x="0" y="18675"/>
                  </a:cubicBezTo>
                  <a:close/>
                </a:path>
              </a:pathLst>
            </a:custGeom>
            <a:solidFill>
              <a:srgbClr val="9C5A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2" name="Freeform: Shape 271"/>
            <p:cNvSpPr/>
            <p:nvPr/>
          </p:nvSpPr>
          <p:spPr>
            <a:xfrm>
              <a:off x="6136659" y="4881798"/>
              <a:ext cx="72938" cy="23707"/>
            </a:xfrm>
            <a:custGeom>
              <a:avLst/>
              <a:gdLst>
                <a:gd name="connsiteX0" fmla="*/ 71641 w 72938"/>
                <a:gd name="connsiteY0" fmla="*/ 812 h 23707"/>
                <a:gd name="connsiteX1" fmla="*/ 62989 w 72938"/>
                <a:gd name="connsiteY1" fmla="*/ 23707 h 23707"/>
                <a:gd name="connsiteX2" fmla="*/ 0 w 72938"/>
                <a:gd name="connsiteY2" fmla="*/ 9569 h 23707"/>
                <a:gd name="connsiteX3" fmla="*/ 71641 w 72938"/>
                <a:gd name="connsiteY3" fmla="*/ 812 h 23707"/>
              </a:gdLst>
              <a:ahLst/>
              <a:cxnLst>
                <a:cxn ang="0">
                  <a:pos x="connsiteX0" y="connsiteY0"/>
                </a:cxn>
                <a:cxn ang="0">
                  <a:pos x="connsiteX1" y="connsiteY1"/>
                </a:cxn>
                <a:cxn ang="0">
                  <a:pos x="connsiteX2" y="connsiteY2"/>
                </a:cxn>
                <a:cxn ang="0">
                  <a:pos x="connsiteX3" y="connsiteY3"/>
                </a:cxn>
              </a:cxnLst>
              <a:rect l="l" t="t" r="r" b="b"/>
              <a:pathLst>
                <a:path w="72938" h="23707">
                  <a:moveTo>
                    <a:pt x="71641" y="812"/>
                  </a:moveTo>
                  <a:cubicBezTo>
                    <a:pt x="73857" y="10413"/>
                    <a:pt x="74490" y="19276"/>
                    <a:pt x="62989" y="23707"/>
                  </a:cubicBezTo>
                  <a:cubicBezTo>
                    <a:pt x="41993" y="19171"/>
                    <a:pt x="17937" y="27717"/>
                    <a:pt x="0" y="9569"/>
                  </a:cubicBezTo>
                  <a:cubicBezTo>
                    <a:pt x="22157" y="-7418"/>
                    <a:pt x="47796" y="4083"/>
                    <a:pt x="71641" y="812"/>
                  </a:cubicBezTo>
                  <a:close/>
                </a:path>
              </a:pathLst>
            </a:custGeom>
            <a:solidFill>
              <a:srgbClr val="E5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3" name="Freeform: Shape 272"/>
            <p:cNvSpPr/>
            <p:nvPr/>
          </p:nvSpPr>
          <p:spPr>
            <a:xfrm>
              <a:off x="6282790" y="4956255"/>
              <a:ext cx="277806" cy="63474"/>
            </a:xfrm>
            <a:custGeom>
              <a:avLst/>
              <a:gdLst>
                <a:gd name="connsiteX0" fmla="*/ 0 w 277806"/>
                <a:gd name="connsiteY0" fmla="*/ 11184 h 63474"/>
                <a:gd name="connsiteX1" fmla="*/ 23423 w 277806"/>
                <a:gd name="connsiteY1" fmla="*/ 10024 h 63474"/>
                <a:gd name="connsiteX2" fmla="*/ 60773 w 277806"/>
                <a:gd name="connsiteY2" fmla="*/ 13083 h 63474"/>
                <a:gd name="connsiteX3" fmla="*/ 207115 w 277806"/>
                <a:gd name="connsiteY3" fmla="*/ 12028 h 63474"/>
                <a:gd name="connsiteX4" fmla="*/ 252167 w 277806"/>
                <a:gd name="connsiteY4" fmla="*/ 0 h 63474"/>
                <a:gd name="connsiteX5" fmla="*/ 274641 w 277806"/>
                <a:gd name="connsiteY5" fmla="*/ 7175 h 63474"/>
                <a:gd name="connsiteX6" fmla="*/ 274641 w 277806"/>
                <a:gd name="connsiteY6" fmla="*/ 21102 h 63474"/>
                <a:gd name="connsiteX7" fmla="*/ 243199 w 277806"/>
                <a:gd name="connsiteY7" fmla="*/ 43998 h 63474"/>
                <a:gd name="connsiteX8" fmla="*/ 70164 w 277806"/>
                <a:gd name="connsiteY8" fmla="*/ 52649 h 63474"/>
                <a:gd name="connsiteX9" fmla="*/ 0 w 277806"/>
                <a:gd name="connsiteY9" fmla="*/ 11184 h 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806" h="63474">
                  <a:moveTo>
                    <a:pt x="0" y="11184"/>
                  </a:moveTo>
                  <a:cubicBezTo>
                    <a:pt x="7808" y="10762"/>
                    <a:pt x="15615" y="10446"/>
                    <a:pt x="23423" y="10024"/>
                  </a:cubicBezTo>
                  <a:cubicBezTo>
                    <a:pt x="36401" y="4115"/>
                    <a:pt x="48534" y="9707"/>
                    <a:pt x="60773" y="13083"/>
                  </a:cubicBezTo>
                  <a:cubicBezTo>
                    <a:pt x="109730" y="32286"/>
                    <a:pt x="158475" y="31548"/>
                    <a:pt x="207115" y="12028"/>
                  </a:cubicBezTo>
                  <a:cubicBezTo>
                    <a:pt x="221781" y="6753"/>
                    <a:pt x="236235" y="422"/>
                    <a:pt x="252167" y="0"/>
                  </a:cubicBezTo>
                  <a:cubicBezTo>
                    <a:pt x="260397" y="106"/>
                    <a:pt x="267994" y="2216"/>
                    <a:pt x="274641" y="7175"/>
                  </a:cubicBezTo>
                  <a:cubicBezTo>
                    <a:pt x="278861" y="11817"/>
                    <a:pt x="278861" y="16459"/>
                    <a:pt x="274641" y="21102"/>
                  </a:cubicBezTo>
                  <a:cubicBezTo>
                    <a:pt x="264195" y="28699"/>
                    <a:pt x="253644" y="36401"/>
                    <a:pt x="243199" y="43998"/>
                  </a:cubicBezTo>
                  <a:cubicBezTo>
                    <a:pt x="185802" y="52227"/>
                    <a:pt x="129354" y="77866"/>
                    <a:pt x="70164" y="52649"/>
                  </a:cubicBezTo>
                  <a:cubicBezTo>
                    <a:pt x="45052" y="41782"/>
                    <a:pt x="16565" y="36612"/>
                    <a:pt x="0" y="11184"/>
                  </a:cubicBezTo>
                  <a:close/>
                </a:path>
              </a:pathLst>
            </a:custGeom>
            <a:solidFill>
              <a:srgbClr val="8D4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4" name="Freeform: Shape 273"/>
            <p:cNvSpPr/>
            <p:nvPr/>
          </p:nvSpPr>
          <p:spPr>
            <a:xfrm>
              <a:off x="6557536" y="4911133"/>
              <a:ext cx="59501" cy="66119"/>
            </a:xfrm>
            <a:custGeom>
              <a:avLst/>
              <a:gdLst>
                <a:gd name="connsiteX0" fmla="*/ 0 w 59501"/>
                <a:gd name="connsiteY0" fmla="*/ 66119 h 66119"/>
                <a:gd name="connsiteX1" fmla="*/ 1688 w 59501"/>
                <a:gd name="connsiteY1" fmla="*/ 56201 h 66119"/>
                <a:gd name="connsiteX2" fmla="*/ 25428 w 59501"/>
                <a:gd name="connsiteY2" fmla="*/ 12309 h 66119"/>
                <a:gd name="connsiteX3" fmla="*/ 42942 w 59501"/>
                <a:gd name="connsiteY3" fmla="*/ 281 h 66119"/>
                <a:gd name="connsiteX4" fmla="*/ 56025 w 59501"/>
                <a:gd name="connsiteY4" fmla="*/ 3447 h 66119"/>
                <a:gd name="connsiteX5" fmla="*/ 52649 w 59501"/>
                <a:gd name="connsiteY5" fmla="*/ 35943 h 66119"/>
                <a:gd name="connsiteX6" fmla="*/ 42626 w 59501"/>
                <a:gd name="connsiteY6" fmla="*/ 45123 h 66119"/>
                <a:gd name="connsiteX7" fmla="*/ 21629 w 59501"/>
                <a:gd name="connsiteY7" fmla="*/ 66119 h 66119"/>
                <a:gd name="connsiteX8" fmla="*/ 0 w 59501"/>
                <a:gd name="connsiteY8" fmla="*/ 66119 h 6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1" h="66119">
                  <a:moveTo>
                    <a:pt x="0" y="66119"/>
                  </a:moveTo>
                  <a:cubicBezTo>
                    <a:pt x="528" y="62848"/>
                    <a:pt x="1055" y="59472"/>
                    <a:pt x="1688" y="56201"/>
                  </a:cubicBezTo>
                  <a:cubicBezTo>
                    <a:pt x="3060" y="38054"/>
                    <a:pt x="16565" y="26448"/>
                    <a:pt x="25428" y="12309"/>
                  </a:cubicBezTo>
                  <a:cubicBezTo>
                    <a:pt x="30176" y="6718"/>
                    <a:pt x="35979" y="2602"/>
                    <a:pt x="42942" y="281"/>
                  </a:cubicBezTo>
                  <a:cubicBezTo>
                    <a:pt x="47690" y="-563"/>
                    <a:pt x="52122" y="493"/>
                    <a:pt x="56025" y="3447"/>
                  </a:cubicBezTo>
                  <a:cubicBezTo>
                    <a:pt x="62567" y="15053"/>
                    <a:pt x="58980" y="25709"/>
                    <a:pt x="52649" y="35943"/>
                  </a:cubicBezTo>
                  <a:cubicBezTo>
                    <a:pt x="49484" y="39214"/>
                    <a:pt x="46213" y="42274"/>
                    <a:pt x="42626" y="45123"/>
                  </a:cubicBezTo>
                  <a:cubicBezTo>
                    <a:pt x="35662" y="52086"/>
                    <a:pt x="28699" y="59156"/>
                    <a:pt x="21629" y="66119"/>
                  </a:cubicBezTo>
                  <a:cubicBezTo>
                    <a:pt x="14349" y="66119"/>
                    <a:pt x="7175" y="66119"/>
                    <a:pt x="0" y="6611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5" name="Freeform: Shape 274"/>
            <p:cNvSpPr/>
            <p:nvPr/>
          </p:nvSpPr>
          <p:spPr>
            <a:xfrm>
              <a:off x="6463188" y="4570456"/>
              <a:ext cx="137290" cy="149108"/>
            </a:xfrm>
            <a:custGeom>
              <a:avLst/>
              <a:gdLst>
                <a:gd name="connsiteX0" fmla="*/ 125474 w 137290"/>
                <a:gd name="connsiteY0" fmla="*/ 100819 h 149108"/>
                <a:gd name="connsiteX1" fmla="*/ 137291 w 137290"/>
                <a:gd name="connsiteY1" fmla="*/ 109787 h 149108"/>
                <a:gd name="connsiteX2" fmla="*/ 115556 w 137290"/>
                <a:gd name="connsiteY2" fmla="*/ 147454 h 149108"/>
                <a:gd name="connsiteX3" fmla="*/ 87385 w 137290"/>
                <a:gd name="connsiteY3" fmla="*/ 141229 h 149108"/>
                <a:gd name="connsiteX4" fmla="*/ 21547 w 137290"/>
                <a:gd name="connsiteY4" fmla="*/ 91534 h 149108"/>
                <a:gd name="connsiteX5" fmla="*/ 5193 w 137290"/>
                <a:gd name="connsiteY5" fmla="*/ 8709 h 149108"/>
                <a:gd name="connsiteX6" fmla="*/ 53622 w 137290"/>
                <a:gd name="connsiteY6" fmla="*/ 16306 h 149108"/>
                <a:gd name="connsiteX7" fmla="*/ 106376 w 137290"/>
                <a:gd name="connsiteY7" fmla="*/ 70748 h 149108"/>
                <a:gd name="connsiteX8" fmla="*/ 125474 w 137290"/>
                <a:gd name="connsiteY8" fmla="*/ 100819 h 14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90" h="149108">
                  <a:moveTo>
                    <a:pt x="125474" y="100819"/>
                  </a:moveTo>
                  <a:cubicBezTo>
                    <a:pt x="129378" y="103773"/>
                    <a:pt x="133281" y="106832"/>
                    <a:pt x="137291" y="109787"/>
                  </a:cubicBezTo>
                  <a:cubicBezTo>
                    <a:pt x="136552" y="126035"/>
                    <a:pt x="128850" y="138380"/>
                    <a:pt x="115556" y="147454"/>
                  </a:cubicBezTo>
                  <a:cubicBezTo>
                    <a:pt x="104899" y="151357"/>
                    <a:pt x="95720" y="147981"/>
                    <a:pt x="87385" y="141229"/>
                  </a:cubicBezTo>
                  <a:cubicBezTo>
                    <a:pt x="69026" y="120021"/>
                    <a:pt x="40011" y="112847"/>
                    <a:pt x="21547" y="91534"/>
                  </a:cubicBezTo>
                  <a:cubicBezTo>
                    <a:pt x="5510" y="66000"/>
                    <a:pt x="-7679" y="39940"/>
                    <a:pt x="5193" y="8709"/>
                  </a:cubicBezTo>
                  <a:cubicBezTo>
                    <a:pt x="24501" y="-9439"/>
                    <a:pt x="39695" y="4594"/>
                    <a:pt x="53622" y="16306"/>
                  </a:cubicBezTo>
                  <a:cubicBezTo>
                    <a:pt x="72930" y="32659"/>
                    <a:pt x="91394" y="50174"/>
                    <a:pt x="106376" y="70748"/>
                  </a:cubicBezTo>
                  <a:cubicBezTo>
                    <a:pt x="114712" y="79506"/>
                    <a:pt x="119460" y="90584"/>
                    <a:pt x="125474" y="100819"/>
                  </a:cubicBezTo>
                  <a:close/>
                </a:path>
              </a:pathLst>
            </a:custGeom>
            <a:solidFill>
              <a:srgbClr val="4B3E4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6" name="Freeform: Shape 275"/>
            <p:cNvSpPr/>
            <p:nvPr/>
          </p:nvSpPr>
          <p:spPr>
            <a:xfrm>
              <a:off x="6465907" y="4536209"/>
              <a:ext cx="113469" cy="114385"/>
            </a:xfrm>
            <a:custGeom>
              <a:avLst/>
              <a:gdLst>
                <a:gd name="connsiteX0" fmla="*/ 101019 w 113469"/>
                <a:gd name="connsiteY0" fmla="*/ 114386 h 114385"/>
                <a:gd name="connsiteX1" fmla="*/ 8066 w 113469"/>
                <a:gd name="connsiteY1" fmla="*/ 40424 h 114385"/>
                <a:gd name="connsiteX2" fmla="*/ 1418 w 113469"/>
                <a:gd name="connsiteY2" fmla="*/ 13413 h 114385"/>
                <a:gd name="connsiteX3" fmla="*/ 11336 w 113469"/>
                <a:gd name="connsiteY3" fmla="*/ 2651 h 114385"/>
                <a:gd name="connsiteX4" fmla="*/ 40457 w 113469"/>
                <a:gd name="connsiteY4" fmla="*/ 3074 h 114385"/>
                <a:gd name="connsiteX5" fmla="*/ 102391 w 113469"/>
                <a:gd name="connsiteY5" fmla="*/ 71865 h 114385"/>
                <a:gd name="connsiteX6" fmla="*/ 113470 w 113469"/>
                <a:gd name="connsiteY6" fmla="*/ 101936 h 114385"/>
                <a:gd name="connsiteX7" fmla="*/ 101019 w 113469"/>
                <a:gd name="connsiteY7" fmla="*/ 114386 h 11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69" h="114385">
                  <a:moveTo>
                    <a:pt x="101019" y="114386"/>
                  </a:moveTo>
                  <a:cubicBezTo>
                    <a:pt x="66307" y="94445"/>
                    <a:pt x="51113" y="49920"/>
                    <a:pt x="8066" y="40424"/>
                  </a:cubicBezTo>
                  <a:cubicBezTo>
                    <a:pt x="-797" y="33038"/>
                    <a:pt x="-1219" y="23648"/>
                    <a:pt x="1418" y="13413"/>
                  </a:cubicBezTo>
                  <a:cubicBezTo>
                    <a:pt x="3634" y="8771"/>
                    <a:pt x="6905" y="5289"/>
                    <a:pt x="11336" y="2651"/>
                  </a:cubicBezTo>
                  <a:cubicBezTo>
                    <a:pt x="21043" y="-1252"/>
                    <a:pt x="30750" y="-619"/>
                    <a:pt x="40457" y="3074"/>
                  </a:cubicBezTo>
                  <a:cubicBezTo>
                    <a:pt x="67784" y="19955"/>
                    <a:pt x="87725" y="43589"/>
                    <a:pt x="102391" y="71865"/>
                  </a:cubicBezTo>
                  <a:cubicBezTo>
                    <a:pt x="106084" y="81889"/>
                    <a:pt x="109777" y="91912"/>
                    <a:pt x="113470" y="101936"/>
                  </a:cubicBezTo>
                  <a:cubicBezTo>
                    <a:pt x="112520" y="109427"/>
                    <a:pt x="108405" y="113542"/>
                    <a:pt x="101019" y="114386"/>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7" name="Freeform: Shape 276"/>
            <p:cNvSpPr/>
            <p:nvPr/>
          </p:nvSpPr>
          <p:spPr>
            <a:xfrm>
              <a:off x="6505414" y="4525593"/>
              <a:ext cx="63516" cy="82481"/>
            </a:xfrm>
            <a:custGeom>
              <a:avLst/>
              <a:gdLst>
                <a:gd name="connsiteX0" fmla="*/ 62884 w 63516"/>
                <a:gd name="connsiteY0" fmla="*/ 82481 h 82481"/>
                <a:gd name="connsiteX1" fmla="*/ 0 w 63516"/>
                <a:gd name="connsiteY1" fmla="*/ 19598 h 82481"/>
                <a:gd name="connsiteX2" fmla="*/ 63200 w 63516"/>
                <a:gd name="connsiteY2" fmla="*/ 8836 h 82481"/>
                <a:gd name="connsiteX3" fmla="*/ 63517 w 63516"/>
                <a:gd name="connsiteY3" fmla="*/ 8625 h 82481"/>
                <a:gd name="connsiteX4" fmla="*/ 62884 w 63516"/>
                <a:gd name="connsiteY4" fmla="*/ 82481 h 8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6" h="82481">
                  <a:moveTo>
                    <a:pt x="62884" y="82481"/>
                  </a:moveTo>
                  <a:cubicBezTo>
                    <a:pt x="37878" y="65600"/>
                    <a:pt x="16882" y="44604"/>
                    <a:pt x="0" y="19598"/>
                  </a:cubicBezTo>
                  <a:cubicBezTo>
                    <a:pt x="18359" y="79"/>
                    <a:pt x="38828" y="-7307"/>
                    <a:pt x="63200" y="8836"/>
                  </a:cubicBezTo>
                  <a:cubicBezTo>
                    <a:pt x="63200" y="8836"/>
                    <a:pt x="63517" y="8625"/>
                    <a:pt x="63517" y="8625"/>
                  </a:cubicBezTo>
                  <a:cubicBezTo>
                    <a:pt x="63411" y="33314"/>
                    <a:pt x="63095" y="57898"/>
                    <a:pt x="62884" y="82481"/>
                  </a:cubicBezTo>
                  <a:close/>
                </a:path>
              </a:pathLst>
            </a:custGeom>
            <a:solidFill>
              <a:srgbClr val="5749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8" name="Freeform: Shape 277"/>
            <p:cNvSpPr/>
            <p:nvPr/>
          </p:nvSpPr>
          <p:spPr>
            <a:xfrm>
              <a:off x="6577584" y="4680243"/>
              <a:ext cx="53551" cy="46740"/>
            </a:xfrm>
            <a:custGeom>
              <a:avLst/>
              <a:gdLst>
                <a:gd name="connsiteX0" fmla="*/ 210 w 53551"/>
                <a:gd name="connsiteY0" fmla="*/ 33869 h 46740"/>
                <a:gd name="connsiteX1" fmla="*/ 22895 w 53551"/>
                <a:gd name="connsiteY1" fmla="*/ 0 h 46740"/>
                <a:gd name="connsiteX2" fmla="*/ 52754 w 53551"/>
                <a:gd name="connsiteY2" fmla="*/ 2427 h 46740"/>
                <a:gd name="connsiteX3" fmla="*/ 52438 w 53551"/>
                <a:gd name="connsiteY3" fmla="*/ 12028 h 46740"/>
                <a:gd name="connsiteX4" fmla="*/ 11500 w 53551"/>
                <a:gd name="connsiteY4" fmla="*/ 46741 h 46740"/>
                <a:gd name="connsiteX5" fmla="*/ 210 w 53551"/>
                <a:gd name="connsiteY5" fmla="*/ 33869 h 4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51" h="46740">
                  <a:moveTo>
                    <a:pt x="210" y="33869"/>
                  </a:moveTo>
                  <a:cubicBezTo>
                    <a:pt x="1265" y="18253"/>
                    <a:pt x="8018" y="6436"/>
                    <a:pt x="22895" y="0"/>
                  </a:cubicBezTo>
                  <a:cubicBezTo>
                    <a:pt x="32813" y="844"/>
                    <a:pt x="42836" y="1688"/>
                    <a:pt x="52754" y="2427"/>
                  </a:cubicBezTo>
                  <a:cubicBezTo>
                    <a:pt x="53915" y="5698"/>
                    <a:pt x="53809" y="8863"/>
                    <a:pt x="52438" y="12028"/>
                  </a:cubicBezTo>
                  <a:cubicBezTo>
                    <a:pt x="42098" y="27538"/>
                    <a:pt x="27326" y="37773"/>
                    <a:pt x="11500" y="46741"/>
                  </a:cubicBezTo>
                  <a:cubicBezTo>
                    <a:pt x="3481" y="46213"/>
                    <a:pt x="-1056" y="42626"/>
                    <a:pt x="210" y="33869"/>
                  </a:cubicBezTo>
                  <a:close/>
                </a:path>
              </a:pathLst>
            </a:custGeom>
            <a:solidFill>
              <a:srgbClr val="E4DFE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9" name="Freeform: Shape 278"/>
            <p:cNvSpPr/>
            <p:nvPr/>
          </p:nvSpPr>
          <p:spPr>
            <a:xfrm>
              <a:off x="6566926" y="4638250"/>
              <a:ext cx="32838" cy="33748"/>
            </a:xfrm>
            <a:custGeom>
              <a:avLst/>
              <a:gdLst>
                <a:gd name="connsiteX0" fmla="*/ 0 w 32838"/>
                <a:gd name="connsiteY0" fmla="*/ 12344 h 33748"/>
                <a:gd name="connsiteX1" fmla="*/ 12556 w 32838"/>
                <a:gd name="connsiteY1" fmla="*/ 0 h 33748"/>
                <a:gd name="connsiteX2" fmla="*/ 21841 w 32838"/>
                <a:gd name="connsiteY2" fmla="*/ 33024 h 33748"/>
                <a:gd name="connsiteX3" fmla="*/ 0 w 32838"/>
                <a:gd name="connsiteY3" fmla="*/ 12344 h 33748"/>
              </a:gdLst>
              <a:ahLst/>
              <a:cxnLst>
                <a:cxn ang="0">
                  <a:pos x="connsiteX0" y="connsiteY0"/>
                </a:cxn>
                <a:cxn ang="0">
                  <a:pos x="connsiteX1" y="connsiteY1"/>
                </a:cxn>
                <a:cxn ang="0">
                  <a:pos x="connsiteX2" y="connsiteY2"/>
                </a:cxn>
                <a:cxn ang="0">
                  <a:pos x="connsiteX3" y="connsiteY3"/>
                </a:cxn>
              </a:cxnLst>
              <a:rect l="l" t="t" r="r" b="b"/>
              <a:pathLst>
                <a:path w="32838" h="33748">
                  <a:moveTo>
                    <a:pt x="0" y="12344"/>
                  </a:moveTo>
                  <a:cubicBezTo>
                    <a:pt x="4220" y="8230"/>
                    <a:pt x="8335" y="4115"/>
                    <a:pt x="12556" y="0"/>
                  </a:cubicBezTo>
                  <a:cubicBezTo>
                    <a:pt x="45791" y="2532"/>
                    <a:pt x="30070" y="18886"/>
                    <a:pt x="21841" y="33024"/>
                  </a:cubicBezTo>
                  <a:cubicBezTo>
                    <a:pt x="4431" y="36717"/>
                    <a:pt x="1055" y="25744"/>
                    <a:pt x="0" y="12344"/>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0" name="Freeform: Shape 279"/>
            <p:cNvSpPr/>
            <p:nvPr/>
          </p:nvSpPr>
          <p:spPr>
            <a:xfrm>
              <a:off x="6582753" y="4732008"/>
              <a:ext cx="56895" cy="187215"/>
            </a:xfrm>
            <a:custGeom>
              <a:avLst/>
              <a:gdLst>
                <a:gd name="connsiteX0" fmla="*/ 50856 w 56895"/>
                <a:gd name="connsiteY0" fmla="*/ 118632 h 187215"/>
                <a:gd name="connsiteX1" fmla="*/ 50961 w 56895"/>
                <a:gd name="connsiteY1" fmla="*/ 129605 h 187215"/>
                <a:gd name="connsiteX2" fmla="*/ 50961 w 56895"/>
                <a:gd name="connsiteY2" fmla="*/ 150707 h 187215"/>
                <a:gd name="connsiteX3" fmla="*/ 51066 w 56895"/>
                <a:gd name="connsiteY3" fmla="*/ 179405 h 187215"/>
                <a:gd name="connsiteX4" fmla="*/ 28171 w 56895"/>
                <a:gd name="connsiteY4" fmla="*/ 182149 h 187215"/>
                <a:gd name="connsiteX5" fmla="*/ 28066 w 56895"/>
                <a:gd name="connsiteY5" fmla="*/ 182149 h 187215"/>
                <a:gd name="connsiteX6" fmla="*/ 19414 w 56895"/>
                <a:gd name="connsiteY6" fmla="*/ 154400 h 187215"/>
                <a:gd name="connsiteX7" fmla="*/ 24689 w 56895"/>
                <a:gd name="connsiteY7" fmla="*/ 118632 h 187215"/>
                <a:gd name="connsiteX8" fmla="*/ 17304 w 56895"/>
                <a:gd name="connsiteY8" fmla="*/ 70520 h 187215"/>
                <a:gd name="connsiteX9" fmla="*/ 0 w 56895"/>
                <a:gd name="connsiteY9" fmla="*/ 15233 h 187215"/>
                <a:gd name="connsiteX10" fmla="*/ 5275 w 56895"/>
                <a:gd name="connsiteY10" fmla="*/ 1306 h 187215"/>
                <a:gd name="connsiteX11" fmla="*/ 27854 w 56895"/>
                <a:gd name="connsiteY11" fmla="*/ 14494 h 187215"/>
                <a:gd name="connsiteX12" fmla="*/ 50011 w 56895"/>
                <a:gd name="connsiteY12" fmla="*/ 88246 h 187215"/>
                <a:gd name="connsiteX13" fmla="*/ 56764 w 56895"/>
                <a:gd name="connsiteY13" fmla="*/ 99746 h 187215"/>
                <a:gd name="connsiteX14" fmla="*/ 50856 w 56895"/>
                <a:gd name="connsiteY14" fmla="*/ 118632 h 1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95" h="187215">
                  <a:moveTo>
                    <a:pt x="50856" y="118632"/>
                  </a:moveTo>
                  <a:cubicBezTo>
                    <a:pt x="50856" y="122325"/>
                    <a:pt x="50856" y="125912"/>
                    <a:pt x="50961" y="129605"/>
                  </a:cubicBezTo>
                  <a:cubicBezTo>
                    <a:pt x="50961" y="136674"/>
                    <a:pt x="50961" y="143638"/>
                    <a:pt x="50961" y="150707"/>
                  </a:cubicBezTo>
                  <a:cubicBezTo>
                    <a:pt x="53915" y="160308"/>
                    <a:pt x="46424" y="169804"/>
                    <a:pt x="51066" y="179405"/>
                  </a:cubicBezTo>
                  <a:cubicBezTo>
                    <a:pt x="44314" y="187952"/>
                    <a:pt x="36823" y="190379"/>
                    <a:pt x="28171" y="182149"/>
                  </a:cubicBezTo>
                  <a:lnTo>
                    <a:pt x="28066" y="182149"/>
                  </a:lnTo>
                  <a:cubicBezTo>
                    <a:pt x="19730" y="174552"/>
                    <a:pt x="18359" y="164845"/>
                    <a:pt x="19414" y="154400"/>
                  </a:cubicBezTo>
                  <a:cubicBezTo>
                    <a:pt x="21313" y="142477"/>
                    <a:pt x="24478" y="130766"/>
                    <a:pt x="24689" y="118632"/>
                  </a:cubicBezTo>
                  <a:cubicBezTo>
                    <a:pt x="25533" y="102067"/>
                    <a:pt x="22896" y="86030"/>
                    <a:pt x="17304" y="70520"/>
                  </a:cubicBezTo>
                  <a:cubicBezTo>
                    <a:pt x="13083" y="51634"/>
                    <a:pt x="1266" y="35069"/>
                    <a:pt x="0" y="15233"/>
                  </a:cubicBezTo>
                  <a:cubicBezTo>
                    <a:pt x="528" y="10168"/>
                    <a:pt x="2216" y="5526"/>
                    <a:pt x="5275" y="1306"/>
                  </a:cubicBezTo>
                  <a:cubicBezTo>
                    <a:pt x="17831" y="-2915"/>
                    <a:pt x="24162" y="3522"/>
                    <a:pt x="27854" y="14494"/>
                  </a:cubicBezTo>
                  <a:cubicBezTo>
                    <a:pt x="29754" y="40766"/>
                    <a:pt x="52755" y="60602"/>
                    <a:pt x="50011" y="88246"/>
                  </a:cubicBezTo>
                  <a:cubicBezTo>
                    <a:pt x="53177" y="91516"/>
                    <a:pt x="55392" y="95420"/>
                    <a:pt x="56764" y="99746"/>
                  </a:cubicBezTo>
                  <a:cubicBezTo>
                    <a:pt x="57503" y="106921"/>
                    <a:pt x="55076" y="113040"/>
                    <a:pt x="50856" y="11863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1" name="Freeform: Shape 280"/>
            <p:cNvSpPr/>
            <p:nvPr/>
          </p:nvSpPr>
          <p:spPr>
            <a:xfrm>
              <a:off x="6587163" y="4692271"/>
              <a:ext cx="53759" cy="54231"/>
            </a:xfrm>
            <a:custGeom>
              <a:avLst/>
              <a:gdLst>
                <a:gd name="connsiteX0" fmla="*/ 23339 w 53759"/>
                <a:gd name="connsiteY0" fmla="*/ 54232 h 54231"/>
                <a:gd name="connsiteX1" fmla="*/ 4136 w 53759"/>
                <a:gd name="connsiteY1" fmla="*/ 42098 h 54231"/>
                <a:gd name="connsiteX2" fmla="*/ 21 w 53759"/>
                <a:gd name="connsiteY2" fmla="*/ 35768 h 54231"/>
                <a:gd name="connsiteX3" fmla="*/ 1604 w 53759"/>
                <a:gd name="connsiteY3" fmla="*/ 31653 h 54231"/>
                <a:gd name="connsiteX4" fmla="*/ 42963 w 53759"/>
                <a:gd name="connsiteY4" fmla="*/ 0 h 54231"/>
                <a:gd name="connsiteX5" fmla="*/ 23339 w 53759"/>
                <a:gd name="connsiteY5" fmla="*/ 54232 h 5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59" h="54231">
                  <a:moveTo>
                    <a:pt x="23339" y="54232"/>
                  </a:moveTo>
                  <a:cubicBezTo>
                    <a:pt x="16903" y="50223"/>
                    <a:pt x="10467" y="46108"/>
                    <a:pt x="4136" y="42098"/>
                  </a:cubicBezTo>
                  <a:cubicBezTo>
                    <a:pt x="1182" y="40410"/>
                    <a:pt x="-190" y="38300"/>
                    <a:pt x="21" y="35768"/>
                  </a:cubicBezTo>
                  <a:cubicBezTo>
                    <a:pt x="232" y="33024"/>
                    <a:pt x="760" y="31653"/>
                    <a:pt x="1604" y="31653"/>
                  </a:cubicBezTo>
                  <a:cubicBezTo>
                    <a:pt x="5613" y="8335"/>
                    <a:pt x="24499" y="4431"/>
                    <a:pt x="42963" y="0"/>
                  </a:cubicBezTo>
                  <a:cubicBezTo>
                    <a:pt x="67336" y="29226"/>
                    <a:pt x="45918" y="41993"/>
                    <a:pt x="23339" y="54232"/>
                  </a:cubicBezTo>
                  <a:close/>
                </a:path>
              </a:pathLst>
            </a:custGeom>
            <a:solidFill>
              <a:srgbClr val="C4BCC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2" name="Freeform: Shape 281"/>
            <p:cNvSpPr/>
            <p:nvPr/>
          </p:nvSpPr>
          <p:spPr>
            <a:xfrm>
              <a:off x="6632229" y="4818460"/>
              <a:ext cx="96338" cy="17652"/>
            </a:xfrm>
            <a:custGeom>
              <a:avLst/>
              <a:gdLst>
                <a:gd name="connsiteX0" fmla="*/ 1485 w 96338"/>
                <a:gd name="connsiteY0" fmla="*/ 11500 h 17652"/>
                <a:gd name="connsiteX1" fmla="*/ 430 w 96338"/>
                <a:gd name="connsiteY1" fmla="*/ 1794 h 17652"/>
                <a:gd name="connsiteX2" fmla="*/ 51180 w 96338"/>
                <a:gd name="connsiteY2" fmla="*/ 0 h 17652"/>
                <a:gd name="connsiteX3" fmla="*/ 96338 w 96338"/>
                <a:gd name="connsiteY3" fmla="*/ 0 h 17652"/>
                <a:gd name="connsiteX4" fmla="*/ 73865 w 96338"/>
                <a:gd name="connsiteY4" fmla="*/ 11290 h 17652"/>
                <a:gd name="connsiteX5" fmla="*/ 1485 w 96338"/>
                <a:gd name="connsiteY5" fmla="*/ 11500 h 1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38" h="17652">
                  <a:moveTo>
                    <a:pt x="1485" y="11500"/>
                  </a:moveTo>
                  <a:cubicBezTo>
                    <a:pt x="8" y="8441"/>
                    <a:pt x="-414" y="5170"/>
                    <a:pt x="430" y="1794"/>
                  </a:cubicBezTo>
                  <a:cubicBezTo>
                    <a:pt x="17312" y="1161"/>
                    <a:pt x="34193" y="633"/>
                    <a:pt x="51180" y="0"/>
                  </a:cubicBezTo>
                  <a:cubicBezTo>
                    <a:pt x="65635" y="0"/>
                    <a:pt x="80090" y="0"/>
                    <a:pt x="96338" y="0"/>
                  </a:cubicBezTo>
                  <a:cubicBezTo>
                    <a:pt x="90746" y="15088"/>
                    <a:pt x="80934" y="9601"/>
                    <a:pt x="73865" y="11290"/>
                  </a:cubicBezTo>
                  <a:cubicBezTo>
                    <a:pt x="49703" y="18359"/>
                    <a:pt x="25541" y="20996"/>
                    <a:pt x="1485" y="11500"/>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3" name="Freeform: Shape 282"/>
            <p:cNvSpPr/>
            <p:nvPr/>
          </p:nvSpPr>
          <p:spPr>
            <a:xfrm>
              <a:off x="6278780" y="4351998"/>
              <a:ext cx="276329" cy="61438"/>
            </a:xfrm>
            <a:custGeom>
              <a:avLst/>
              <a:gdLst>
                <a:gd name="connsiteX0" fmla="*/ 89472 w 276329"/>
                <a:gd name="connsiteY0" fmla="*/ 45375 h 61438"/>
                <a:gd name="connsiteX1" fmla="*/ 0 w 276329"/>
                <a:gd name="connsiteY1" fmla="*/ 29337 h 61438"/>
                <a:gd name="connsiteX2" fmla="*/ 276329 w 276329"/>
                <a:gd name="connsiteY2" fmla="*/ 25645 h 61438"/>
                <a:gd name="connsiteX3" fmla="*/ 184325 w 276329"/>
                <a:gd name="connsiteY3" fmla="*/ 45375 h 61438"/>
                <a:gd name="connsiteX4" fmla="*/ 89472 w 276329"/>
                <a:gd name="connsiteY4" fmla="*/ 45375 h 61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29" h="61438">
                  <a:moveTo>
                    <a:pt x="89472" y="45375"/>
                  </a:moveTo>
                  <a:cubicBezTo>
                    <a:pt x="62989" y="21424"/>
                    <a:pt x="27960" y="45164"/>
                    <a:pt x="0" y="29337"/>
                  </a:cubicBezTo>
                  <a:cubicBezTo>
                    <a:pt x="29754" y="-7169"/>
                    <a:pt x="228639" y="-10967"/>
                    <a:pt x="276329" y="25645"/>
                  </a:cubicBezTo>
                  <a:cubicBezTo>
                    <a:pt x="248475" y="48646"/>
                    <a:pt x="209858" y="19209"/>
                    <a:pt x="184325" y="45375"/>
                  </a:cubicBezTo>
                  <a:cubicBezTo>
                    <a:pt x="152778" y="66793"/>
                    <a:pt x="121125" y="66793"/>
                    <a:pt x="89472" y="45375"/>
                  </a:cubicBezTo>
                  <a:close/>
                </a:path>
              </a:pathLst>
            </a:custGeom>
            <a:solidFill>
              <a:srgbClr val="1F1D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4" name="Freeform: Shape 283"/>
            <p:cNvSpPr/>
            <p:nvPr/>
          </p:nvSpPr>
          <p:spPr>
            <a:xfrm>
              <a:off x="6199366" y="4373844"/>
              <a:ext cx="432456" cy="61739"/>
            </a:xfrm>
            <a:custGeom>
              <a:avLst/>
              <a:gdLst>
                <a:gd name="connsiteX0" fmla="*/ 168886 w 432456"/>
                <a:gd name="connsiteY0" fmla="*/ 23528 h 61739"/>
                <a:gd name="connsiteX1" fmla="*/ 263844 w 432456"/>
                <a:gd name="connsiteY1" fmla="*/ 23528 h 61739"/>
                <a:gd name="connsiteX2" fmla="*/ 432448 w 432456"/>
                <a:gd name="connsiteY2" fmla="*/ 2743 h 61739"/>
                <a:gd name="connsiteX3" fmla="*/ 391194 w 432456"/>
                <a:gd name="connsiteY3" fmla="*/ 36190 h 61739"/>
                <a:gd name="connsiteX4" fmla="*/ 301828 w 432456"/>
                <a:gd name="connsiteY4" fmla="*/ 59824 h 61739"/>
                <a:gd name="connsiteX5" fmla="*/ 102942 w 432456"/>
                <a:gd name="connsiteY5" fmla="*/ 58663 h 61739"/>
                <a:gd name="connsiteX6" fmla="*/ 32673 w 432456"/>
                <a:gd name="connsiteY6" fmla="*/ 42204 h 61739"/>
                <a:gd name="connsiteX7" fmla="*/ 598 w 432456"/>
                <a:gd name="connsiteY7" fmla="*/ 2532 h 61739"/>
                <a:gd name="connsiteX8" fmla="*/ 9883 w 432456"/>
                <a:gd name="connsiteY8" fmla="*/ 0 h 61739"/>
                <a:gd name="connsiteX9" fmla="*/ 168886 w 432456"/>
                <a:gd name="connsiteY9" fmla="*/ 23528 h 6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56" h="61739">
                  <a:moveTo>
                    <a:pt x="168886" y="23528"/>
                  </a:moveTo>
                  <a:cubicBezTo>
                    <a:pt x="200539" y="23528"/>
                    <a:pt x="232191" y="23528"/>
                    <a:pt x="263844" y="23528"/>
                  </a:cubicBezTo>
                  <a:cubicBezTo>
                    <a:pt x="320608" y="21102"/>
                    <a:pt x="378533" y="27960"/>
                    <a:pt x="432448" y="2743"/>
                  </a:cubicBezTo>
                  <a:cubicBezTo>
                    <a:pt x="432976" y="31442"/>
                    <a:pt x="407865" y="28699"/>
                    <a:pt x="391194" y="36190"/>
                  </a:cubicBezTo>
                  <a:cubicBezTo>
                    <a:pt x="365344" y="58980"/>
                    <a:pt x="333586" y="59191"/>
                    <a:pt x="301828" y="59824"/>
                  </a:cubicBezTo>
                  <a:cubicBezTo>
                    <a:pt x="235568" y="61723"/>
                    <a:pt x="169202" y="63411"/>
                    <a:pt x="102942" y="58663"/>
                  </a:cubicBezTo>
                  <a:cubicBezTo>
                    <a:pt x="79203" y="54654"/>
                    <a:pt x="55147" y="50961"/>
                    <a:pt x="32673" y="42204"/>
                  </a:cubicBezTo>
                  <a:cubicBezTo>
                    <a:pt x="15264" y="35451"/>
                    <a:pt x="-3622" y="27643"/>
                    <a:pt x="598" y="2532"/>
                  </a:cubicBezTo>
                  <a:cubicBezTo>
                    <a:pt x="3869" y="2216"/>
                    <a:pt x="6929" y="1371"/>
                    <a:pt x="9883" y="0"/>
                  </a:cubicBezTo>
                  <a:cubicBezTo>
                    <a:pt x="59895" y="28804"/>
                    <a:pt x="115076" y="21207"/>
                    <a:pt x="168886" y="23528"/>
                  </a:cubicBezTo>
                  <a:close/>
                </a:path>
              </a:pathLst>
            </a:custGeom>
            <a:solidFill>
              <a:srgbClr val="9D869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5" name="Freeform: Shape 284"/>
            <p:cNvSpPr/>
            <p:nvPr/>
          </p:nvSpPr>
          <p:spPr>
            <a:xfrm>
              <a:off x="6286118" y="4420690"/>
              <a:ext cx="233112" cy="99659"/>
            </a:xfrm>
            <a:custGeom>
              <a:avLst/>
              <a:gdLst>
                <a:gd name="connsiteX0" fmla="*/ 8066 w 233112"/>
                <a:gd name="connsiteY0" fmla="*/ 105 h 99659"/>
                <a:gd name="connsiteX1" fmla="*/ 218452 w 233112"/>
                <a:gd name="connsiteY1" fmla="*/ 0 h 99659"/>
                <a:gd name="connsiteX2" fmla="*/ 231324 w 233112"/>
                <a:gd name="connsiteY2" fmla="*/ 22157 h 99659"/>
                <a:gd name="connsiteX3" fmla="*/ 232274 w 233112"/>
                <a:gd name="connsiteY3" fmla="*/ 58241 h 99659"/>
                <a:gd name="connsiteX4" fmla="*/ 213810 w 233112"/>
                <a:gd name="connsiteY4" fmla="*/ 90316 h 99659"/>
                <a:gd name="connsiteX5" fmla="*/ 19145 w 233112"/>
                <a:gd name="connsiteY5" fmla="*/ 81559 h 99659"/>
                <a:gd name="connsiteX6" fmla="*/ 8277 w 233112"/>
                <a:gd name="connsiteY6" fmla="*/ 40199 h 99659"/>
                <a:gd name="connsiteX7" fmla="*/ 8066 w 233112"/>
                <a:gd name="connsiteY7" fmla="*/ 105 h 9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2" h="99659">
                  <a:moveTo>
                    <a:pt x="8066" y="105"/>
                  </a:moveTo>
                  <a:cubicBezTo>
                    <a:pt x="78230" y="105"/>
                    <a:pt x="148288" y="0"/>
                    <a:pt x="218452" y="0"/>
                  </a:cubicBezTo>
                  <a:cubicBezTo>
                    <a:pt x="224994" y="6014"/>
                    <a:pt x="229425" y="13400"/>
                    <a:pt x="231324" y="22157"/>
                  </a:cubicBezTo>
                  <a:cubicBezTo>
                    <a:pt x="233751" y="34079"/>
                    <a:pt x="233329" y="46108"/>
                    <a:pt x="232274" y="58241"/>
                  </a:cubicBezTo>
                  <a:cubicBezTo>
                    <a:pt x="230163" y="71219"/>
                    <a:pt x="226365" y="83352"/>
                    <a:pt x="213810" y="90316"/>
                  </a:cubicBezTo>
                  <a:cubicBezTo>
                    <a:pt x="148499" y="97068"/>
                    <a:pt x="82767" y="111207"/>
                    <a:pt x="19145" y="81559"/>
                  </a:cubicBezTo>
                  <a:cubicBezTo>
                    <a:pt x="20305" y="66471"/>
                    <a:pt x="15346" y="53071"/>
                    <a:pt x="8277" y="40199"/>
                  </a:cubicBezTo>
                  <a:cubicBezTo>
                    <a:pt x="-269" y="26799"/>
                    <a:pt x="-4911" y="13400"/>
                    <a:pt x="8066" y="105"/>
                  </a:cubicBezTo>
                  <a:close/>
                </a:path>
              </a:pathLst>
            </a:custGeom>
            <a:solidFill>
              <a:srgbClr val="362A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6" name="Freeform: Shape 285"/>
            <p:cNvSpPr/>
            <p:nvPr/>
          </p:nvSpPr>
          <p:spPr>
            <a:xfrm>
              <a:off x="6188886" y="4507460"/>
              <a:ext cx="291590" cy="125198"/>
            </a:xfrm>
            <a:custGeom>
              <a:avLst/>
              <a:gdLst>
                <a:gd name="connsiteX0" fmla="*/ 211 w 291590"/>
                <a:gd name="connsiteY0" fmla="*/ 58727 h 125198"/>
                <a:gd name="connsiteX1" fmla="*/ 21102 w 291590"/>
                <a:gd name="connsiteY1" fmla="*/ 16629 h 125198"/>
                <a:gd name="connsiteX2" fmla="*/ 105720 w 291590"/>
                <a:gd name="connsiteY2" fmla="*/ 6711 h 125198"/>
                <a:gd name="connsiteX3" fmla="*/ 282449 w 291590"/>
                <a:gd name="connsiteY3" fmla="*/ 2385 h 125198"/>
                <a:gd name="connsiteX4" fmla="*/ 284981 w 291590"/>
                <a:gd name="connsiteY4" fmla="*/ 37836 h 125198"/>
                <a:gd name="connsiteX5" fmla="*/ 284664 w 291590"/>
                <a:gd name="connsiteY5" fmla="*/ 37625 h 125198"/>
                <a:gd name="connsiteX6" fmla="*/ 209964 w 291590"/>
                <a:gd name="connsiteY6" fmla="*/ 51763 h 125198"/>
                <a:gd name="connsiteX7" fmla="*/ 88839 w 291590"/>
                <a:gd name="connsiteY7" fmla="*/ 116230 h 125198"/>
                <a:gd name="connsiteX8" fmla="*/ 75967 w 291590"/>
                <a:gd name="connsiteY8" fmla="*/ 125198 h 125198"/>
                <a:gd name="connsiteX9" fmla="*/ 0 w 291590"/>
                <a:gd name="connsiteY9" fmla="*/ 80040 h 125198"/>
                <a:gd name="connsiteX10" fmla="*/ 211 w 291590"/>
                <a:gd name="connsiteY10" fmla="*/ 58727 h 1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590" h="125198">
                  <a:moveTo>
                    <a:pt x="211" y="58727"/>
                  </a:moveTo>
                  <a:cubicBezTo>
                    <a:pt x="13611" y="47859"/>
                    <a:pt x="19519" y="33299"/>
                    <a:pt x="21102" y="16629"/>
                  </a:cubicBezTo>
                  <a:cubicBezTo>
                    <a:pt x="50645" y="24648"/>
                    <a:pt x="81770" y="46804"/>
                    <a:pt x="105720" y="6711"/>
                  </a:cubicBezTo>
                  <a:cubicBezTo>
                    <a:pt x="164384" y="-5212"/>
                    <a:pt x="223574" y="2385"/>
                    <a:pt x="282449" y="2385"/>
                  </a:cubicBezTo>
                  <a:cubicBezTo>
                    <a:pt x="295110" y="13358"/>
                    <a:pt x="293316" y="25386"/>
                    <a:pt x="284981" y="37836"/>
                  </a:cubicBezTo>
                  <a:lnTo>
                    <a:pt x="284664" y="37625"/>
                  </a:lnTo>
                  <a:cubicBezTo>
                    <a:pt x="262718" y="57777"/>
                    <a:pt x="235075" y="54296"/>
                    <a:pt x="209964" y="51763"/>
                  </a:cubicBezTo>
                  <a:cubicBezTo>
                    <a:pt x="153938" y="45960"/>
                    <a:pt x="110679" y="59888"/>
                    <a:pt x="88839" y="116230"/>
                  </a:cubicBezTo>
                  <a:cubicBezTo>
                    <a:pt x="85146" y="119923"/>
                    <a:pt x="80820" y="122877"/>
                    <a:pt x="75967" y="125198"/>
                  </a:cubicBezTo>
                  <a:cubicBezTo>
                    <a:pt x="42731" y="123615"/>
                    <a:pt x="23951" y="97449"/>
                    <a:pt x="0" y="80040"/>
                  </a:cubicBezTo>
                  <a:cubicBezTo>
                    <a:pt x="106" y="72760"/>
                    <a:pt x="106" y="65691"/>
                    <a:pt x="211" y="58727"/>
                  </a:cubicBezTo>
                  <a:close/>
                </a:path>
              </a:pathLst>
            </a:custGeom>
            <a:solidFill>
              <a:srgbClr val="32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7" name="Freeform: Shape 286"/>
            <p:cNvSpPr/>
            <p:nvPr/>
          </p:nvSpPr>
          <p:spPr>
            <a:xfrm>
              <a:off x="6177824" y="4376587"/>
              <a:ext cx="116466" cy="84196"/>
            </a:xfrm>
            <a:custGeom>
              <a:avLst/>
              <a:gdLst>
                <a:gd name="connsiteX0" fmla="*/ 116361 w 116466"/>
                <a:gd name="connsiteY0" fmla="*/ 44208 h 84196"/>
                <a:gd name="connsiteX1" fmla="*/ 116466 w 116466"/>
                <a:gd name="connsiteY1" fmla="*/ 84197 h 84196"/>
                <a:gd name="connsiteX2" fmla="*/ 511 w 116466"/>
                <a:gd name="connsiteY2" fmla="*/ 52649 h 84196"/>
                <a:gd name="connsiteX3" fmla="*/ 22035 w 116466"/>
                <a:gd name="connsiteY3" fmla="*/ 0 h 84196"/>
                <a:gd name="connsiteX4" fmla="*/ 116361 w 116466"/>
                <a:gd name="connsiteY4" fmla="*/ 44208 h 8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66" h="84196">
                  <a:moveTo>
                    <a:pt x="116361" y="44208"/>
                  </a:moveTo>
                  <a:cubicBezTo>
                    <a:pt x="116361" y="57503"/>
                    <a:pt x="116466" y="70902"/>
                    <a:pt x="116466" y="84197"/>
                  </a:cubicBezTo>
                  <a:cubicBezTo>
                    <a:pt x="79432" y="67737"/>
                    <a:pt x="35224" y="77760"/>
                    <a:pt x="511" y="52649"/>
                  </a:cubicBezTo>
                  <a:cubicBezTo>
                    <a:pt x="4732" y="33869"/>
                    <a:pt x="-12044" y="6542"/>
                    <a:pt x="22035" y="0"/>
                  </a:cubicBezTo>
                  <a:cubicBezTo>
                    <a:pt x="39866" y="43786"/>
                    <a:pt x="89034" y="20785"/>
                    <a:pt x="116361" y="44208"/>
                  </a:cubicBezTo>
                  <a:close/>
                </a:path>
              </a:pathLst>
            </a:custGeom>
            <a:solidFill>
              <a:srgbClr val="31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8" name="Freeform: Shape 287"/>
            <p:cNvSpPr/>
            <p:nvPr/>
          </p:nvSpPr>
          <p:spPr>
            <a:xfrm>
              <a:off x="6282473" y="4489917"/>
              <a:ext cx="286141" cy="38936"/>
            </a:xfrm>
            <a:custGeom>
              <a:avLst/>
              <a:gdLst>
                <a:gd name="connsiteX0" fmla="*/ 191816 w 286141"/>
                <a:gd name="connsiteY0" fmla="*/ 24677 h 38936"/>
                <a:gd name="connsiteX1" fmla="*/ 12134 w 286141"/>
                <a:gd name="connsiteY1" fmla="*/ 24255 h 38936"/>
                <a:gd name="connsiteX2" fmla="*/ 0 w 286141"/>
                <a:gd name="connsiteY2" fmla="*/ 17608 h 38936"/>
                <a:gd name="connsiteX3" fmla="*/ 22790 w 286141"/>
                <a:gd name="connsiteY3" fmla="*/ 12332 h 38936"/>
                <a:gd name="connsiteX4" fmla="*/ 223152 w 286141"/>
                <a:gd name="connsiteY4" fmla="*/ 11910 h 38936"/>
                <a:gd name="connsiteX5" fmla="*/ 285614 w 286141"/>
                <a:gd name="connsiteY5" fmla="*/ 13493 h 38936"/>
                <a:gd name="connsiteX6" fmla="*/ 286141 w 286141"/>
                <a:gd name="connsiteY6" fmla="*/ 23200 h 38936"/>
                <a:gd name="connsiteX7" fmla="*/ 191816 w 286141"/>
                <a:gd name="connsiteY7" fmla="*/ 24677 h 3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1" h="38936">
                  <a:moveTo>
                    <a:pt x="191816" y="24677"/>
                  </a:moveTo>
                  <a:cubicBezTo>
                    <a:pt x="131887" y="24466"/>
                    <a:pt x="71957" y="24360"/>
                    <a:pt x="12134" y="24255"/>
                  </a:cubicBezTo>
                  <a:cubicBezTo>
                    <a:pt x="8124" y="22039"/>
                    <a:pt x="4115" y="19823"/>
                    <a:pt x="0" y="17608"/>
                  </a:cubicBezTo>
                  <a:cubicBezTo>
                    <a:pt x="7597" y="15814"/>
                    <a:pt x="15193" y="14126"/>
                    <a:pt x="22790" y="12332"/>
                  </a:cubicBezTo>
                  <a:cubicBezTo>
                    <a:pt x="89577" y="12226"/>
                    <a:pt x="156365" y="12016"/>
                    <a:pt x="223152" y="11910"/>
                  </a:cubicBezTo>
                  <a:cubicBezTo>
                    <a:pt x="244360" y="-3178"/>
                    <a:pt x="265251" y="-5288"/>
                    <a:pt x="285614" y="13493"/>
                  </a:cubicBezTo>
                  <a:cubicBezTo>
                    <a:pt x="285825" y="16764"/>
                    <a:pt x="286036" y="20034"/>
                    <a:pt x="286141" y="23200"/>
                  </a:cubicBezTo>
                  <a:cubicBezTo>
                    <a:pt x="254910" y="39765"/>
                    <a:pt x="223680" y="47572"/>
                    <a:pt x="191816" y="2467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9" name="Freeform: Shape 288"/>
            <p:cNvSpPr/>
            <p:nvPr/>
          </p:nvSpPr>
          <p:spPr>
            <a:xfrm>
              <a:off x="6505520" y="4455693"/>
              <a:ext cx="84301" cy="47611"/>
            </a:xfrm>
            <a:custGeom>
              <a:avLst/>
              <a:gdLst>
                <a:gd name="connsiteX0" fmla="*/ 62567 w 84301"/>
                <a:gd name="connsiteY0" fmla="*/ 47611 h 47611"/>
                <a:gd name="connsiteX1" fmla="*/ 105 w 84301"/>
                <a:gd name="connsiteY1" fmla="*/ 46028 h 47611"/>
                <a:gd name="connsiteX2" fmla="*/ 0 w 84301"/>
                <a:gd name="connsiteY2" fmla="*/ 15431 h 47611"/>
                <a:gd name="connsiteX3" fmla="*/ 84091 w 84301"/>
                <a:gd name="connsiteY3" fmla="*/ 15431 h 47611"/>
                <a:gd name="connsiteX4" fmla="*/ 84302 w 84301"/>
                <a:gd name="connsiteY4" fmla="*/ 36638 h 47611"/>
                <a:gd name="connsiteX5" fmla="*/ 62567 w 84301"/>
                <a:gd name="connsiteY5" fmla="*/ 47611 h 4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01" h="47611">
                  <a:moveTo>
                    <a:pt x="62567" y="47611"/>
                  </a:moveTo>
                  <a:cubicBezTo>
                    <a:pt x="41782" y="47084"/>
                    <a:pt x="20891" y="46556"/>
                    <a:pt x="105" y="46028"/>
                  </a:cubicBezTo>
                  <a:cubicBezTo>
                    <a:pt x="105" y="35794"/>
                    <a:pt x="0" y="25665"/>
                    <a:pt x="0" y="15431"/>
                  </a:cubicBezTo>
                  <a:cubicBezTo>
                    <a:pt x="28065" y="-5144"/>
                    <a:pt x="56025" y="-5144"/>
                    <a:pt x="84091" y="15431"/>
                  </a:cubicBezTo>
                  <a:cubicBezTo>
                    <a:pt x="84196" y="22500"/>
                    <a:pt x="84196" y="29569"/>
                    <a:pt x="84302" y="36638"/>
                  </a:cubicBezTo>
                  <a:cubicBezTo>
                    <a:pt x="79449" y="45184"/>
                    <a:pt x="71324" y="46872"/>
                    <a:pt x="62567" y="47611"/>
                  </a:cubicBezTo>
                  <a:close/>
                </a:path>
              </a:pathLst>
            </a:custGeom>
            <a:solidFill>
              <a:srgbClr val="40343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0" name="Freeform: Shape 289"/>
            <p:cNvSpPr/>
            <p:nvPr/>
          </p:nvSpPr>
          <p:spPr>
            <a:xfrm>
              <a:off x="6505520" y="4427090"/>
              <a:ext cx="84090" cy="44033"/>
            </a:xfrm>
            <a:custGeom>
              <a:avLst/>
              <a:gdLst>
                <a:gd name="connsiteX0" fmla="*/ 84091 w 84090"/>
                <a:gd name="connsiteY0" fmla="*/ 44033 h 44033"/>
                <a:gd name="connsiteX1" fmla="*/ 0 w 84090"/>
                <a:gd name="connsiteY1" fmla="*/ 44033 h 44033"/>
                <a:gd name="connsiteX2" fmla="*/ 105 w 84090"/>
                <a:gd name="connsiteY2" fmla="*/ 12381 h 44033"/>
                <a:gd name="connsiteX3" fmla="*/ 84091 w 84090"/>
                <a:gd name="connsiteY3" fmla="*/ 12381 h 44033"/>
                <a:gd name="connsiteX4" fmla="*/ 84091 w 84090"/>
                <a:gd name="connsiteY4" fmla="*/ 44033 h 4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90" h="44033">
                  <a:moveTo>
                    <a:pt x="84091" y="44033"/>
                  </a:moveTo>
                  <a:cubicBezTo>
                    <a:pt x="56025" y="44033"/>
                    <a:pt x="28065" y="44033"/>
                    <a:pt x="0" y="44033"/>
                  </a:cubicBezTo>
                  <a:cubicBezTo>
                    <a:pt x="0" y="33483"/>
                    <a:pt x="0" y="22932"/>
                    <a:pt x="105" y="12381"/>
                  </a:cubicBezTo>
                  <a:cubicBezTo>
                    <a:pt x="28065" y="-1441"/>
                    <a:pt x="56025" y="-6611"/>
                    <a:pt x="84091" y="12381"/>
                  </a:cubicBezTo>
                  <a:cubicBezTo>
                    <a:pt x="83985" y="22932"/>
                    <a:pt x="83985" y="33483"/>
                    <a:pt x="84091" y="44033"/>
                  </a:cubicBezTo>
                  <a:close/>
                </a:path>
              </a:pathLst>
            </a:custGeom>
            <a:solidFill>
              <a:srgbClr val="493D4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1" name="Freeform: Shape 290"/>
            <p:cNvSpPr/>
            <p:nvPr/>
          </p:nvSpPr>
          <p:spPr>
            <a:xfrm>
              <a:off x="6504570" y="4410139"/>
              <a:ext cx="85884" cy="29331"/>
            </a:xfrm>
            <a:custGeom>
              <a:avLst/>
              <a:gdLst>
                <a:gd name="connsiteX0" fmla="*/ 84935 w 85884"/>
                <a:gd name="connsiteY0" fmla="*/ 29332 h 29331"/>
                <a:gd name="connsiteX1" fmla="*/ 950 w 85884"/>
                <a:gd name="connsiteY1" fmla="*/ 29332 h 29331"/>
                <a:gd name="connsiteX2" fmla="*/ 0 w 85884"/>
                <a:gd name="connsiteY2" fmla="*/ 10445 h 29331"/>
                <a:gd name="connsiteX3" fmla="*/ 85885 w 85884"/>
                <a:gd name="connsiteY3" fmla="*/ 0 h 29331"/>
                <a:gd name="connsiteX4" fmla="*/ 84935 w 85884"/>
                <a:gd name="connsiteY4" fmla="*/ 29332 h 29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84" h="29331">
                  <a:moveTo>
                    <a:pt x="84935" y="29332"/>
                  </a:moveTo>
                  <a:cubicBezTo>
                    <a:pt x="56975" y="29332"/>
                    <a:pt x="29015" y="29332"/>
                    <a:pt x="950" y="29332"/>
                  </a:cubicBezTo>
                  <a:cubicBezTo>
                    <a:pt x="633" y="23001"/>
                    <a:pt x="317" y="16776"/>
                    <a:pt x="0" y="10445"/>
                  </a:cubicBezTo>
                  <a:cubicBezTo>
                    <a:pt x="28593" y="6963"/>
                    <a:pt x="57292" y="3482"/>
                    <a:pt x="85885" y="0"/>
                  </a:cubicBezTo>
                  <a:cubicBezTo>
                    <a:pt x="85568" y="9812"/>
                    <a:pt x="85252" y="19625"/>
                    <a:pt x="84935" y="29332"/>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2" name="Freeform: Shape 291"/>
            <p:cNvSpPr/>
            <p:nvPr/>
          </p:nvSpPr>
          <p:spPr>
            <a:xfrm>
              <a:off x="6600056" y="4931356"/>
              <a:ext cx="74494" cy="74275"/>
            </a:xfrm>
            <a:custGeom>
              <a:avLst/>
              <a:gdLst>
                <a:gd name="connsiteX0" fmla="*/ 0 w 74494"/>
                <a:gd name="connsiteY0" fmla="*/ 24899 h 74275"/>
                <a:gd name="connsiteX1" fmla="*/ 1161 w 74494"/>
                <a:gd name="connsiteY1" fmla="*/ 14032 h 74275"/>
                <a:gd name="connsiteX2" fmla="*/ 34080 w 74494"/>
                <a:gd name="connsiteY2" fmla="*/ 632 h 74275"/>
                <a:gd name="connsiteX3" fmla="*/ 74068 w 74494"/>
                <a:gd name="connsiteY3" fmla="*/ 56658 h 74275"/>
                <a:gd name="connsiteX4" fmla="*/ 46635 w 74494"/>
                <a:gd name="connsiteY4" fmla="*/ 65731 h 74275"/>
                <a:gd name="connsiteX5" fmla="*/ 0 w 74494"/>
                <a:gd name="connsiteY5" fmla="*/ 24899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494" h="74275">
                  <a:moveTo>
                    <a:pt x="0" y="24899"/>
                  </a:moveTo>
                  <a:cubicBezTo>
                    <a:pt x="422" y="21312"/>
                    <a:pt x="739" y="17619"/>
                    <a:pt x="1161" y="14032"/>
                  </a:cubicBezTo>
                  <a:cubicBezTo>
                    <a:pt x="11606" y="8229"/>
                    <a:pt x="19941" y="-2744"/>
                    <a:pt x="34080" y="632"/>
                  </a:cubicBezTo>
                  <a:cubicBezTo>
                    <a:pt x="54337" y="14348"/>
                    <a:pt x="77971" y="25743"/>
                    <a:pt x="74068" y="56658"/>
                  </a:cubicBezTo>
                  <a:cubicBezTo>
                    <a:pt x="71113" y="78393"/>
                    <a:pt x="60879" y="78287"/>
                    <a:pt x="46635" y="65731"/>
                  </a:cubicBezTo>
                  <a:cubicBezTo>
                    <a:pt x="31020" y="52121"/>
                    <a:pt x="15510" y="38510"/>
                    <a:pt x="0" y="24899"/>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3" name="Freeform: Shape 292"/>
            <p:cNvSpPr/>
            <p:nvPr/>
          </p:nvSpPr>
          <p:spPr>
            <a:xfrm>
              <a:off x="6631920" y="4907462"/>
              <a:ext cx="52860" cy="80551"/>
            </a:xfrm>
            <a:custGeom>
              <a:avLst/>
              <a:gdLst>
                <a:gd name="connsiteX0" fmla="*/ 42204 w 52860"/>
                <a:gd name="connsiteY0" fmla="*/ 80552 h 80551"/>
                <a:gd name="connsiteX1" fmla="*/ 0 w 52860"/>
                <a:gd name="connsiteY1" fmla="*/ 27797 h 80551"/>
                <a:gd name="connsiteX2" fmla="*/ 52755 w 52860"/>
                <a:gd name="connsiteY2" fmla="*/ 17140 h 80551"/>
                <a:gd name="connsiteX3" fmla="*/ 52860 w 52860"/>
                <a:gd name="connsiteY3" fmla="*/ 59450 h 80551"/>
                <a:gd name="connsiteX4" fmla="*/ 42204 w 52860"/>
                <a:gd name="connsiteY4" fmla="*/ 80552 h 8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0" h="80551">
                  <a:moveTo>
                    <a:pt x="42204" y="80552"/>
                  </a:moveTo>
                  <a:cubicBezTo>
                    <a:pt x="28171" y="62932"/>
                    <a:pt x="14033" y="45417"/>
                    <a:pt x="0" y="27797"/>
                  </a:cubicBezTo>
                  <a:cubicBezTo>
                    <a:pt x="12661" y="48"/>
                    <a:pt x="28382" y="-12719"/>
                    <a:pt x="52755" y="17140"/>
                  </a:cubicBezTo>
                  <a:cubicBezTo>
                    <a:pt x="52755" y="31279"/>
                    <a:pt x="52755" y="45312"/>
                    <a:pt x="52860" y="59450"/>
                  </a:cubicBezTo>
                  <a:cubicBezTo>
                    <a:pt x="52544" y="68102"/>
                    <a:pt x="50539" y="75909"/>
                    <a:pt x="42204" y="80552"/>
                  </a:cubicBezTo>
                  <a:close/>
                </a:path>
              </a:pathLst>
            </a:custGeom>
            <a:solidFill>
              <a:srgbClr val="2E232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4" name="Freeform: Shape 293"/>
            <p:cNvSpPr/>
            <p:nvPr/>
          </p:nvSpPr>
          <p:spPr>
            <a:xfrm>
              <a:off x="6601217" y="4893743"/>
              <a:ext cx="83457" cy="51645"/>
            </a:xfrm>
            <a:custGeom>
              <a:avLst/>
              <a:gdLst>
                <a:gd name="connsiteX0" fmla="*/ 83458 w 83457"/>
                <a:gd name="connsiteY0" fmla="*/ 30965 h 51645"/>
                <a:gd name="connsiteX1" fmla="*/ 30703 w 83457"/>
                <a:gd name="connsiteY1" fmla="*/ 41622 h 51645"/>
                <a:gd name="connsiteX2" fmla="*/ 0 w 83457"/>
                <a:gd name="connsiteY2" fmla="*/ 51645 h 51645"/>
                <a:gd name="connsiteX3" fmla="*/ 9601 w 83457"/>
                <a:gd name="connsiteY3" fmla="*/ 20414 h 51645"/>
                <a:gd name="connsiteX4" fmla="*/ 30281 w 83457"/>
                <a:gd name="connsiteY4" fmla="*/ 11657 h 51645"/>
                <a:gd name="connsiteX5" fmla="*/ 43575 w 83457"/>
                <a:gd name="connsiteY5" fmla="*/ 1423 h 51645"/>
                <a:gd name="connsiteX6" fmla="*/ 83141 w 83457"/>
                <a:gd name="connsiteY6" fmla="*/ 10497 h 51645"/>
                <a:gd name="connsiteX7" fmla="*/ 83458 w 83457"/>
                <a:gd name="connsiteY7" fmla="*/ 30965 h 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57" h="51645">
                  <a:moveTo>
                    <a:pt x="83458" y="30965"/>
                  </a:moveTo>
                  <a:cubicBezTo>
                    <a:pt x="61723" y="13767"/>
                    <a:pt x="47057" y="32021"/>
                    <a:pt x="30703" y="41622"/>
                  </a:cubicBezTo>
                  <a:cubicBezTo>
                    <a:pt x="20469" y="44998"/>
                    <a:pt x="10234" y="48374"/>
                    <a:pt x="0" y="51645"/>
                  </a:cubicBezTo>
                  <a:cubicBezTo>
                    <a:pt x="3165" y="41200"/>
                    <a:pt x="6436" y="30860"/>
                    <a:pt x="9601" y="20414"/>
                  </a:cubicBezTo>
                  <a:cubicBezTo>
                    <a:pt x="17620" y="20309"/>
                    <a:pt x="25533" y="19570"/>
                    <a:pt x="30281" y="11657"/>
                  </a:cubicBezTo>
                  <a:cubicBezTo>
                    <a:pt x="33552" y="6804"/>
                    <a:pt x="37983" y="3322"/>
                    <a:pt x="43575" y="1423"/>
                  </a:cubicBezTo>
                  <a:cubicBezTo>
                    <a:pt x="57925" y="-371"/>
                    <a:pt x="72379" y="-2798"/>
                    <a:pt x="83141" y="10497"/>
                  </a:cubicBezTo>
                  <a:cubicBezTo>
                    <a:pt x="83247" y="17355"/>
                    <a:pt x="83352" y="24107"/>
                    <a:pt x="83458" y="30965"/>
                  </a:cubicBezTo>
                  <a:close/>
                </a:path>
              </a:pathLst>
            </a:custGeom>
            <a:solidFill>
              <a:srgbClr val="352B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5" name="Freeform: Shape 294"/>
            <p:cNvSpPr/>
            <p:nvPr/>
          </p:nvSpPr>
          <p:spPr>
            <a:xfrm>
              <a:off x="6642049" y="4886290"/>
              <a:ext cx="53387" cy="18054"/>
            </a:xfrm>
            <a:custGeom>
              <a:avLst/>
              <a:gdLst>
                <a:gd name="connsiteX0" fmla="*/ 42309 w 53387"/>
                <a:gd name="connsiteY0" fmla="*/ 18055 h 18054"/>
                <a:gd name="connsiteX1" fmla="*/ 0 w 53387"/>
                <a:gd name="connsiteY1" fmla="*/ 16894 h 18054"/>
                <a:gd name="connsiteX2" fmla="*/ 53388 w 53387"/>
                <a:gd name="connsiteY2" fmla="*/ 5393 h 18054"/>
                <a:gd name="connsiteX3" fmla="*/ 52333 w 53387"/>
                <a:gd name="connsiteY3" fmla="*/ 8558 h 18054"/>
                <a:gd name="connsiteX4" fmla="*/ 42309 w 53387"/>
                <a:gd name="connsiteY4" fmla="*/ 18055 h 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7" h="18054">
                  <a:moveTo>
                    <a:pt x="42309" y="18055"/>
                  </a:moveTo>
                  <a:cubicBezTo>
                    <a:pt x="28171" y="17632"/>
                    <a:pt x="14138" y="17316"/>
                    <a:pt x="0" y="16894"/>
                  </a:cubicBezTo>
                  <a:cubicBezTo>
                    <a:pt x="12450" y="-11699"/>
                    <a:pt x="34501" y="4444"/>
                    <a:pt x="53388" y="5393"/>
                  </a:cubicBezTo>
                  <a:cubicBezTo>
                    <a:pt x="53388" y="5393"/>
                    <a:pt x="52333" y="8558"/>
                    <a:pt x="52333" y="8558"/>
                  </a:cubicBezTo>
                  <a:cubicBezTo>
                    <a:pt x="49062" y="11724"/>
                    <a:pt x="45685" y="14889"/>
                    <a:pt x="42309" y="1805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6" name="Freeform: Shape 295"/>
            <p:cNvSpPr/>
            <p:nvPr/>
          </p:nvSpPr>
          <p:spPr>
            <a:xfrm>
              <a:off x="6473973" y="4513011"/>
              <a:ext cx="94747" cy="32180"/>
            </a:xfrm>
            <a:custGeom>
              <a:avLst/>
              <a:gdLst>
                <a:gd name="connsiteX0" fmla="*/ 317 w 94747"/>
                <a:gd name="connsiteY0" fmla="*/ 1583 h 32180"/>
                <a:gd name="connsiteX1" fmla="*/ 94642 w 94747"/>
                <a:gd name="connsiteY1" fmla="*/ 0 h 32180"/>
                <a:gd name="connsiteX2" fmla="*/ 94747 w 94747"/>
                <a:gd name="connsiteY2" fmla="*/ 21418 h 32180"/>
                <a:gd name="connsiteX3" fmla="*/ 31547 w 94747"/>
                <a:gd name="connsiteY3" fmla="*/ 32180 h 32180"/>
                <a:gd name="connsiteX4" fmla="*/ 0 w 94747"/>
                <a:gd name="connsiteY4" fmla="*/ 32180 h 32180"/>
                <a:gd name="connsiteX5" fmla="*/ 317 w 94747"/>
                <a:gd name="connsiteY5" fmla="*/ 1583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7" h="32180">
                  <a:moveTo>
                    <a:pt x="317" y="1583"/>
                  </a:moveTo>
                  <a:cubicBezTo>
                    <a:pt x="31758" y="1055"/>
                    <a:pt x="63200" y="527"/>
                    <a:pt x="94642" y="0"/>
                  </a:cubicBezTo>
                  <a:cubicBezTo>
                    <a:pt x="94642" y="7175"/>
                    <a:pt x="94747" y="14349"/>
                    <a:pt x="94747" y="21418"/>
                  </a:cubicBezTo>
                  <a:cubicBezTo>
                    <a:pt x="73645" y="25006"/>
                    <a:pt x="52544" y="28593"/>
                    <a:pt x="31547" y="32180"/>
                  </a:cubicBezTo>
                  <a:cubicBezTo>
                    <a:pt x="20996" y="32180"/>
                    <a:pt x="10551" y="32180"/>
                    <a:pt x="0" y="32180"/>
                  </a:cubicBezTo>
                  <a:cubicBezTo>
                    <a:pt x="105" y="21946"/>
                    <a:pt x="211" y="11817"/>
                    <a:pt x="317" y="1583"/>
                  </a:cubicBezTo>
                  <a:close/>
                </a:path>
              </a:pathLst>
            </a:custGeom>
            <a:solidFill>
              <a:srgbClr val="47364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7" name="Freeform: Shape 296"/>
            <p:cNvSpPr/>
            <p:nvPr/>
          </p:nvSpPr>
          <p:spPr>
            <a:xfrm>
              <a:off x="6624366" y="4881999"/>
              <a:ext cx="71071" cy="23401"/>
            </a:xfrm>
            <a:custGeom>
              <a:avLst/>
              <a:gdLst>
                <a:gd name="connsiteX0" fmla="*/ 71071 w 71071"/>
                <a:gd name="connsiteY0" fmla="*/ 9685 h 23401"/>
                <a:gd name="connsiteX1" fmla="*/ 17683 w 71071"/>
                <a:gd name="connsiteY1" fmla="*/ 21186 h 23401"/>
                <a:gd name="connsiteX2" fmla="*/ 7132 w 71071"/>
                <a:gd name="connsiteY2" fmla="*/ 23401 h 23401"/>
                <a:gd name="connsiteX3" fmla="*/ 9348 w 71071"/>
                <a:gd name="connsiteY3" fmla="*/ 611 h 23401"/>
                <a:gd name="connsiteX4" fmla="*/ 71071 w 71071"/>
                <a:gd name="connsiteY4" fmla="*/ 9685 h 23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71" h="23401">
                  <a:moveTo>
                    <a:pt x="71071" y="9685"/>
                  </a:moveTo>
                  <a:cubicBezTo>
                    <a:pt x="53873" y="16121"/>
                    <a:pt x="32033" y="1350"/>
                    <a:pt x="17683" y="21186"/>
                  </a:cubicBezTo>
                  <a:cubicBezTo>
                    <a:pt x="14202" y="21924"/>
                    <a:pt x="10614" y="22663"/>
                    <a:pt x="7132" y="23401"/>
                  </a:cubicBezTo>
                  <a:cubicBezTo>
                    <a:pt x="-10488" y="14011"/>
                    <a:pt x="10192" y="8313"/>
                    <a:pt x="9348" y="611"/>
                  </a:cubicBezTo>
                  <a:cubicBezTo>
                    <a:pt x="29922" y="3249"/>
                    <a:pt x="52396" y="-6669"/>
                    <a:pt x="71071" y="9685"/>
                  </a:cubicBezTo>
                  <a:close/>
                </a:path>
              </a:pathLst>
            </a:custGeom>
            <a:solidFill>
              <a:srgbClr val="E6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8" name="Freeform: Shape 297"/>
            <p:cNvSpPr/>
            <p:nvPr/>
          </p:nvSpPr>
          <p:spPr>
            <a:xfrm>
              <a:off x="6633667" y="4829750"/>
              <a:ext cx="72320" cy="20785"/>
            </a:xfrm>
            <a:custGeom>
              <a:avLst/>
              <a:gdLst>
                <a:gd name="connsiteX0" fmla="*/ 47 w 72320"/>
                <a:gd name="connsiteY0" fmla="*/ 211 h 20785"/>
                <a:gd name="connsiteX1" fmla="*/ 72321 w 72320"/>
                <a:gd name="connsiteY1" fmla="*/ 0 h 20785"/>
                <a:gd name="connsiteX2" fmla="*/ 71899 w 72320"/>
                <a:gd name="connsiteY2" fmla="*/ 10445 h 20785"/>
                <a:gd name="connsiteX3" fmla="*/ 47 w 72320"/>
                <a:gd name="connsiteY3" fmla="*/ 20785 h 20785"/>
                <a:gd name="connsiteX4" fmla="*/ 47 w 72320"/>
                <a:gd name="connsiteY4" fmla="*/ 211 h 20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0" h="20785">
                  <a:moveTo>
                    <a:pt x="47" y="211"/>
                  </a:moveTo>
                  <a:cubicBezTo>
                    <a:pt x="24103" y="106"/>
                    <a:pt x="48265" y="106"/>
                    <a:pt x="72321" y="0"/>
                  </a:cubicBezTo>
                  <a:cubicBezTo>
                    <a:pt x="72215" y="3482"/>
                    <a:pt x="72110" y="6964"/>
                    <a:pt x="71899" y="10445"/>
                  </a:cubicBezTo>
                  <a:cubicBezTo>
                    <a:pt x="46998" y="7280"/>
                    <a:pt x="23575" y="14349"/>
                    <a:pt x="47" y="20785"/>
                  </a:cubicBezTo>
                  <a:cubicBezTo>
                    <a:pt x="-59" y="14033"/>
                    <a:pt x="47" y="7069"/>
                    <a:pt x="47" y="211"/>
                  </a:cubicBezTo>
                  <a:close/>
                </a:path>
              </a:pathLst>
            </a:custGeom>
            <a:solidFill>
              <a:srgbClr val="EFAF2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9" name="Freeform: Shape 298"/>
            <p:cNvSpPr/>
            <p:nvPr/>
          </p:nvSpPr>
          <p:spPr>
            <a:xfrm>
              <a:off x="6104584" y="4697911"/>
              <a:ext cx="121419" cy="131829"/>
            </a:xfrm>
            <a:custGeom>
              <a:avLst/>
              <a:gdLst>
                <a:gd name="connsiteX0" fmla="*/ 115955 w 121419"/>
                <a:gd name="connsiteY0" fmla="*/ 58193 h 131829"/>
                <a:gd name="connsiteX1" fmla="*/ 94114 w 121419"/>
                <a:gd name="connsiteY1" fmla="*/ 122659 h 131829"/>
                <a:gd name="connsiteX2" fmla="*/ 43364 w 121419"/>
                <a:gd name="connsiteY2" fmla="*/ 120655 h 131829"/>
                <a:gd name="connsiteX3" fmla="*/ 0 w 121419"/>
                <a:gd name="connsiteY3" fmla="*/ 99025 h 131829"/>
                <a:gd name="connsiteX4" fmla="*/ 31442 w 121419"/>
                <a:gd name="connsiteY4" fmla="*/ 5333 h 131829"/>
                <a:gd name="connsiteX5" fmla="*/ 119226 w 121419"/>
                <a:gd name="connsiteY5" fmla="*/ 34981 h 131829"/>
                <a:gd name="connsiteX6" fmla="*/ 115955 w 121419"/>
                <a:gd name="connsiteY6" fmla="*/ 58193 h 1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19" h="131829">
                  <a:moveTo>
                    <a:pt x="115955" y="58193"/>
                  </a:moveTo>
                  <a:cubicBezTo>
                    <a:pt x="108675" y="79717"/>
                    <a:pt x="101394" y="101135"/>
                    <a:pt x="94114" y="122659"/>
                  </a:cubicBezTo>
                  <a:cubicBezTo>
                    <a:pt x="76705" y="134793"/>
                    <a:pt x="59718" y="135637"/>
                    <a:pt x="43364" y="120655"/>
                  </a:cubicBezTo>
                  <a:cubicBezTo>
                    <a:pt x="28909" y="113480"/>
                    <a:pt x="14455" y="106305"/>
                    <a:pt x="0" y="99025"/>
                  </a:cubicBezTo>
                  <a:cubicBezTo>
                    <a:pt x="13822" y="68955"/>
                    <a:pt x="2427" y="30339"/>
                    <a:pt x="31442" y="5333"/>
                  </a:cubicBezTo>
                  <a:cubicBezTo>
                    <a:pt x="69425" y="-10599"/>
                    <a:pt x="94325" y="12085"/>
                    <a:pt x="119226" y="34981"/>
                  </a:cubicBezTo>
                  <a:cubicBezTo>
                    <a:pt x="122602" y="43316"/>
                    <a:pt x="122496" y="51229"/>
                    <a:pt x="115955" y="58193"/>
                  </a:cubicBezTo>
                  <a:close/>
                </a:path>
              </a:pathLst>
            </a:custGeom>
            <a:solidFill>
              <a:srgbClr val="2317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0" name="Freeform: Shape 299"/>
            <p:cNvSpPr/>
            <p:nvPr/>
          </p:nvSpPr>
          <p:spPr>
            <a:xfrm>
              <a:off x="6136132" y="4629450"/>
              <a:ext cx="112174" cy="105447"/>
            </a:xfrm>
            <a:custGeom>
              <a:avLst/>
              <a:gdLst>
                <a:gd name="connsiteX0" fmla="*/ 84302 w 112174"/>
                <a:gd name="connsiteY0" fmla="*/ 105447 h 105447"/>
                <a:gd name="connsiteX1" fmla="*/ 0 w 112174"/>
                <a:gd name="connsiteY1" fmla="*/ 73689 h 105447"/>
                <a:gd name="connsiteX2" fmla="*/ 10762 w 112174"/>
                <a:gd name="connsiteY2" fmla="*/ 20934 h 105447"/>
                <a:gd name="connsiteX3" fmla="*/ 31864 w 112174"/>
                <a:gd name="connsiteY3" fmla="*/ 43 h 105447"/>
                <a:gd name="connsiteX4" fmla="*/ 111312 w 112174"/>
                <a:gd name="connsiteY4" fmla="*/ 43408 h 105447"/>
                <a:gd name="connsiteX5" fmla="*/ 84302 w 112174"/>
                <a:gd name="connsiteY5" fmla="*/ 105447 h 10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174" h="105447">
                  <a:moveTo>
                    <a:pt x="84302" y="105447"/>
                  </a:moveTo>
                  <a:cubicBezTo>
                    <a:pt x="54970" y="98062"/>
                    <a:pt x="31125" y="76116"/>
                    <a:pt x="0" y="73689"/>
                  </a:cubicBezTo>
                  <a:cubicBezTo>
                    <a:pt x="3587" y="56069"/>
                    <a:pt x="7175" y="38449"/>
                    <a:pt x="10762" y="20934"/>
                  </a:cubicBezTo>
                  <a:cubicBezTo>
                    <a:pt x="17831" y="13971"/>
                    <a:pt x="24795" y="7007"/>
                    <a:pt x="31864" y="43"/>
                  </a:cubicBezTo>
                  <a:cubicBezTo>
                    <a:pt x="66787" y="-1012"/>
                    <a:pt x="91160" y="17347"/>
                    <a:pt x="111312" y="43408"/>
                  </a:cubicBezTo>
                  <a:cubicBezTo>
                    <a:pt x="114161" y="69257"/>
                    <a:pt x="111101" y="92470"/>
                    <a:pt x="84302" y="105447"/>
                  </a:cubicBezTo>
                  <a:close/>
                </a:path>
              </a:pathLst>
            </a:custGeom>
            <a:solidFill>
              <a:srgbClr val="281B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1" name="Freeform: Shape 300"/>
            <p:cNvSpPr/>
            <p:nvPr/>
          </p:nvSpPr>
          <p:spPr>
            <a:xfrm>
              <a:off x="6125475" y="4823788"/>
              <a:ext cx="72484" cy="26852"/>
            </a:xfrm>
            <a:custGeom>
              <a:avLst/>
              <a:gdLst>
                <a:gd name="connsiteX0" fmla="*/ 72168 w 72484"/>
                <a:gd name="connsiteY0" fmla="*/ 6278 h 26852"/>
                <a:gd name="connsiteX1" fmla="*/ 72485 w 72484"/>
                <a:gd name="connsiteY1" fmla="*/ 26852 h 26852"/>
                <a:gd name="connsiteX2" fmla="*/ 528 w 72484"/>
                <a:gd name="connsiteY2" fmla="*/ 16512 h 26852"/>
                <a:gd name="connsiteX3" fmla="*/ 0 w 72484"/>
                <a:gd name="connsiteY3" fmla="*/ 6067 h 26852"/>
                <a:gd name="connsiteX4" fmla="*/ 72168 w 72484"/>
                <a:gd name="connsiteY4" fmla="*/ 6278 h 2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84" h="26852">
                  <a:moveTo>
                    <a:pt x="72168" y="6278"/>
                  </a:moveTo>
                  <a:cubicBezTo>
                    <a:pt x="72274" y="13136"/>
                    <a:pt x="72379" y="19994"/>
                    <a:pt x="72485" y="26852"/>
                  </a:cubicBezTo>
                  <a:cubicBezTo>
                    <a:pt x="48851" y="20944"/>
                    <a:pt x="25533" y="13030"/>
                    <a:pt x="528" y="16512"/>
                  </a:cubicBezTo>
                  <a:cubicBezTo>
                    <a:pt x="211" y="13030"/>
                    <a:pt x="105" y="9549"/>
                    <a:pt x="0" y="6067"/>
                  </a:cubicBezTo>
                  <a:cubicBezTo>
                    <a:pt x="24162" y="-1846"/>
                    <a:pt x="48218" y="-2268"/>
                    <a:pt x="72168" y="6278"/>
                  </a:cubicBezTo>
                  <a:close/>
                </a:path>
              </a:pathLst>
            </a:custGeom>
            <a:solidFill>
              <a:srgbClr val="F2B3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2" name="Freeform: Shape 301"/>
            <p:cNvSpPr/>
            <p:nvPr/>
          </p:nvSpPr>
          <p:spPr>
            <a:xfrm>
              <a:off x="6101947" y="4818671"/>
              <a:ext cx="97236" cy="11395"/>
            </a:xfrm>
            <a:custGeom>
              <a:avLst/>
              <a:gdLst>
                <a:gd name="connsiteX0" fmla="*/ 95697 w 97236"/>
                <a:gd name="connsiteY0" fmla="*/ 11395 h 11395"/>
                <a:gd name="connsiteX1" fmla="*/ 23634 w 97236"/>
                <a:gd name="connsiteY1" fmla="*/ 11184 h 11395"/>
                <a:gd name="connsiteX2" fmla="*/ 0 w 97236"/>
                <a:gd name="connsiteY2" fmla="*/ 9496 h 11395"/>
                <a:gd name="connsiteX3" fmla="*/ 46108 w 97236"/>
                <a:gd name="connsiteY3" fmla="*/ 0 h 11395"/>
                <a:gd name="connsiteX4" fmla="*/ 96858 w 97236"/>
                <a:gd name="connsiteY4" fmla="*/ 2005 h 11395"/>
                <a:gd name="connsiteX5" fmla="*/ 95697 w 97236"/>
                <a:gd name="connsiteY5" fmla="*/ 11395 h 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36" h="11395">
                  <a:moveTo>
                    <a:pt x="95697" y="11395"/>
                  </a:moveTo>
                  <a:cubicBezTo>
                    <a:pt x="71641" y="11290"/>
                    <a:pt x="47690" y="11290"/>
                    <a:pt x="23634" y="11184"/>
                  </a:cubicBezTo>
                  <a:cubicBezTo>
                    <a:pt x="17092" y="10762"/>
                    <a:pt x="10656" y="10234"/>
                    <a:pt x="0" y="9496"/>
                  </a:cubicBezTo>
                  <a:cubicBezTo>
                    <a:pt x="15826" y="-5275"/>
                    <a:pt x="32180" y="3271"/>
                    <a:pt x="46108" y="0"/>
                  </a:cubicBezTo>
                  <a:cubicBezTo>
                    <a:pt x="62989" y="633"/>
                    <a:pt x="79871" y="1266"/>
                    <a:pt x="96858" y="2005"/>
                  </a:cubicBezTo>
                  <a:cubicBezTo>
                    <a:pt x="97596" y="5170"/>
                    <a:pt x="97280" y="8335"/>
                    <a:pt x="95697" y="11395"/>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3" name="Freeform: Shape 302"/>
            <p:cNvSpPr/>
            <p:nvPr/>
          </p:nvSpPr>
          <p:spPr>
            <a:xfrm>
              <a:off x="6167890" y="4586644"/>
              <a:ext cx="97100" cy="85052"/>
            </a:xfrm>
            <a:custGeom>
              <a:avLst/>
              <a:gdLst>
                <a:gd name="connsiteX0" fmla="*/ 73645 w 97100"/>
                <a:gd name="connsiteY0" fmla="*/ 85053 h 85052"/>
                <a:gd name="connsiteX1" fmla="*/ 0 w 97100"/>
                <a:gd name="connsiteY1" fmla="*/ 42849 h 85052"/>
                <a:gd name="connsiteX2" fmla="*/ 21102 w 97100"/>
                <a:gd name="connsiteY2" fmla="*/ 645 h 85052"/>
                <a:gd name="connsiteX3" fmla="*/ 94853 w 97100"/>
                <a:gd name="connsiteY3" fmla="*/ 42849 h 85052"/>
                <a:gd name="connsiteX4" fmla="*/ 73645 w 97100"/>
                <a:gd name="connsiteY4" fmla="*/ 85053 h 85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00" h="85052">
                  <a:moveTo>
                    <a:pt x="73645" y="85053"/>
                  </a:moveTo>
                  <a:cubicBezTo>
                    <a:pt x="49062" y="71020"/>
                    <a:pt x="24584" y="56987"/>
                    <a:pt x="0" y="42849"/>
                  </a:cubicBezTo>
                  <a:cubicBezTo>
                    <a:pt x="7069" y="28817"/>
                    <a:pt x="14033" y="14678"/>
                    <a:pt x="21102" y="645"/>
                  </a:cubicBezTo>
                  <a:cubicBezTo>
                    <a:pt x="57080" y="-5263"/>
                    <a:pt x="68898" y="31032"/>
                    <a:pt x="94853" y="42849"/>
                  </a:cubicBezTo>
                  <a:cubicBezTo>
                    <a:pt x="101605" y="63846"/>
                    <a:pt x="92743" y="77034"/>
                    <a:pt x="73645" y="85053"/>
                  </a:cubicBezTo>
                  <a:close/>
                </a:path>
              </a:pathLst>
            </a:custGeom>
            <a:solidFill>
              <a:srgbClr val="2D1F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4" name="Freeform: Shape 303"/>
            <p:cNvSpPr/>
            <p:nvPr/>
          </p:nvSpPr>
          <p:spPr>
            <a:xfrm>
              <a:off x="6222227" y="4671313"/>
              <a:ext cx="399227" cy="219225"/>
            </a:xfrm>
            <a:custGeom>
              <a:avLst/>
              <a:gdLst>
                <a:gd name="connsiteX0" fmla="*/ 397348 w 399227"/>
                <a:gd name="connsiteY0" fmla="*/ 179433 h 219225"/>
                <a:gd name="connsiteX1" fmla="*/ 389857 w 399227"/>
                <a:gd name="connsiteY1" fmla="*/ 211824 h 219225"/>
                <a:gd name="connsiteX2" fmla="*/ 366856 w 399227"/>
                <a:gd name="connsiteY2" fmla="*/ 218999 h 219225"/>
                <a:gd name="connsiteX3" fmla="*/ 352929 w 399227"/>
                <a:gd name="connsiteY3" fmla="*/ 211508 h 219225"/>
                <a:gd name="connsiteX4" fmla="*/ 343644 w 399227"/>
                <a:gd name="connsiteY4" fmla="*/ 181754 h 219225"/>
                <a:gd name="connsiteX5" fmla="*/ 190550 w 399227"/>
                <a:gd name="connsiteY5" fmla="*/ 46174 h 219225"/>
                <a:gd name="connsiteX6" fmla="*/ 49167 w 399227"/>
                <a:gd name="connsiteY6" fmla="*/ 188190 h 219225"/>
                <a:gd name="connsiteX7" fmla="*/ 46952 w 399227"/>
                <a:gd name="connsiteY7" fmla="*/ 198530 h 219225"/>
                <a:gd name="connsiteX8" fmla="*/ 30914 w 399227"/>
                <a:gd name="connsiteY8" fmla="*/ 216678 h 219225"/>
                <a:gd name="connsiteX9" fmla="*/ 0 w 399227"/>
                <a:gd name="connsiteY9" fmla="*/ 211191 h 219225"/>
                <a:gd name="connsiteX10" fmla="*/ 105 w 399227"/>
                <a:gd name="connsiteY10" fmla="*/ 189984 h 219225"/>
                <a:gd name="connsiteX11" fmla="*/ 9707 w 399227"/>
                <a:gd name="connsiteY11" fmla="*/ 137335 h 219225"/>
                <a:gd name="connsiteX12" fmla="*/ 20574 w 399227"/>
                <a:gd name="connsiteY12" fmla="*/ 103255 h 219225"/>
                <a:gd name="connsiteX13" fmla="*/ 45686 w 399227"/>
                <a:gd name="connsiteY13" fmla="*/ 66221 h 219225"/>
                <a:gd name="connsiteX14" fmla="*/ 107831 w 399227"/>
                <a:gd name="connsiteY14" fmla="*/ 19903 h 219225"/>
                <a:gd name="connsiteX15" fmla="*/ 290678 w 399227"/>
                <a:gd name="connsiteY15" fmla="*/ 20852 h 219225"/>
                <a:gd name="connsiteX16" fmla="*/ 351557 w 399227"/>
                <a:gd name="connsiteY16" fmla="*/ 69598 h 219225"/>
                <a:gd name="connsiteX17" fmla="*/ 376457 w 399227"/>
                <a:gd name="connsiteY17" fmla="*/ 122669 h 219225"/>
                <a:gd name="connsiteX18" fmla="*/ 397348 w 399227"/>
                <a:gd name="connsiteY18" fmla="*/ 179433 h 2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227" h="219225">
                  <a:moveTo>
                    <a:pt x="397348" y="179433"/>
                  </a:moveTo>
                  <a:cubicBezTo>
                    <a:pt x="398614" y="191145"/>
                    <a:pt x="403468" y="203595"/>
                    <a:pt x="389857" y="211824"/>
                  </a:cubicBezTo>
                  <a:cubicBezTo>
                    <a:pt x="383104" y="217100"/>
                    <a:pt x="375508" y="219843"/>
                    <a:pt x="366856" y="218999"/>
                  </a:cubicBezTo>
                  <a:cubicBezTo>
                    <a:pt x="361475" y="217944"/>
                    <a:pt x="356833" y="215306"/>
                    <a:pt x="352929" y="211508"/>
                  </a:cubicBezTo>
                  <a:cubicBezTo>
                    <a:pt x="346598" y="202645"/>
                    <a:pt x="345121" y="192305"/>
                    <a:pt x="343644" y="181754"/>
                  </a:cubicBezTo>
                  <a:cubicBezTo>
                    <a:pt x="330772" y="85530"/>
                    <a:pt x="284875" y="44803"/>
                    <a:pt x="190550" y="46174"/>
                  </a:cubicBezTo>
                  <a:cubicBezTo>
                    <a:pt x="103083" y="47441"/>
                    <a:pt x="59191" y="91544"/>
                    <a:pt x="49167" y="188190"/>
                  </a:cubicBezTo>
                  <a:cubicBezTo>
                    <a:pt x="48851" y="191672"/>
                    <a:pt x="47901" y="195048"/>
                    <a:pt x="46952" y="198530"/>
                  </a:cubicBezTo>
                  <a:cubicBezTo>
                    <a:pt x="43786" y="206443"/>
                    <a:pt x="38300" y="212352"/>
                    <a:pt x="30914" y="216678"/>
                  </a:cubicBezTo>
                  <a:cubicBezTo>
                    <a:pt x="19519" y="221109"/>
                    <a:pt x="9074" y="220054"/>
                    <a:pt x="0" y="211191"/>
                  </a:cubicBezTo>
                  <a:cubicBezTo>
                    <a:pt x="0" y="204122"/>
                    <a:pt x="0" y="197053"/>
                    <a:pt x="105" y="189984"/>
                  </a:cubicBezTo>
                  <a:cubicBezTo>
                    <a:pt x="13822" y="174369"/>
                    <a:pt x="6753" y="154955"/>
                    <a:pt x="9707" y="137335"/>
                  </a:cubicBezTo>
                  <a:cubicBezTo>
                    <a:pt x="11079" y="125306"/>
                    <a:pt x="19414" y="115389"/>
                    <a:pt x="20574" y="103255"/>
                  </a:cubicBezTo>
                  <a:cubicBezTo>
                    <a:pt x="25217" y="88378"/>
                    <a:pt x="35451" y="77300"/>
                    <a:pt x="45686" y="66221"/>
                  </a:cubicBezTo>
                  <a:cubicBezTo>
                    <a:pt x="63939" y="47441"/>
                    <a:pt x="84302" y="31509"/>
                    <a:pt x="107831" y="19903"/>
                  </a:cubicBezTo>
                  <a:cubicBezTo>
                    <a:pt x="168920" y="-8690"/>
                    <a:pt x="229905" y="-4786"/>
                    <a:pt x="290678" y="20852"/>
                  </a:cubicBezTo>
                  <a:cubicBezTo>
                    <a:pt x="312308" y="35413"/>
                    <a:pt x="334781" y="48918"/>
                    <a:pt x="351557" y="69598"/>
                  </a:cubicBezTo>
                  <a:cubicBezTo>
                    <a:pt x="359998" y="87218"/>
                    <a:pt x="369705" y="104310"/>
                    <a:pt x="376457" y="122669"/>
                  </a:cubicBezTo>
                  <a:cubicBezTo>
                    <a:pt x="380572" y="142610"/>
                    <a:pt x="385320" y="162340"/>
                    <a:pt x="397348" y="179433"/>
                  </a:cubicBezTo>
                  <a:close/>
                </a:path>
              </a:pathLst>
            </a:custGeom>
            <a:solidFill>
              <a:srgbClr val="B977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5" name="Freeform: Shape 304"/>
            <p:cNvSpPr/>
            <p:nvPr/>
          </p:nvSpPr>
          <p:spPr>
            <a:xfrm>
              <a:off x="6220328" y="4621393"/>
              <a:ext cx="139825" cy="135554"/>
            </a:xfrm>
            <a:custGeom>
              <a:avLst/>
              <a:gdLst>
                <a:gd name="connsiteX0" fmla="*/ 21207 w 139825"/>
                <a:gd name="connsiteY0" fmla="*/ 50303 h 135554"/>
                <a:gd name="connsiteX1" fmla="*/ 42309 w 139825"/>
                <a:gd name="connsiteY1" fmla="*/ 8099 h 135554"/>
                <a:gd name="connsiteX2" fmla="*/ 42415 w 139825"/>
                <a:gd name="connsiteY2" fmla="*/ 8099 h 135554"/>
                <a:gd name="connsiteX3" fmla="*/ 138323 w 139825"/>
                <a:gd name="connsiteY3" fmla="*/ 26986 h 135554"/>
                <a:gd name="connsiteX4" fmla="*/ 126611 w 139825"/>
                <a:gd name="connsiteY4" fmla="*/ 52519 h 135554"/>
                <a:gd name="connsiteX5" fmla="*/ 113739 w 139825"/>
                <a:gd name="connsiteY5" fmla="*/ 59272 h 135554"/>
                <a:gd name="connsiteX6" fmla="*/ 82825 w 139825"/>
                <a:gd name="connsiteY6" fmla="*/ 74571 h 135554"/>
                <a:gd name="connsiteX7" fmla="*/ 71535 w 139825"/>
                <a:gd name="connsiteY7" fmla="*/ 82167 h 135554"/>
                <a:gd name="connsiteX8" fmla="*/ 17937 w 139825"/>
                <a:gd name="connsiteY8" fmla="*/ 132179 h 135554"/>
                <a:gd name="connsiteX9" fmla="*/ 12028 w 139825"/>
                <a:gd name="connsiteY9" fmla="*/ 135555 h 135554"/>
                <a:gd name="connsiteX10" fmla="*/ 105 w 139825"/>
                <a:gd name="connsiteY10" fmla="*/ 134816 h 135554"/>
                <a:gd name="connsiteX11" fmla="*/ 0 w 139825"/>
                <a:gd name="connsiteY11" fmla="*/ 113714 h 135554"/>
                <a:gd name="connsiteX12" fmla="*/ 21207 w 139825"/>
                <a:gd name="connsiteY12" fmla="*/ 50303 h 13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25" h="135554">
                  <a:moveTo>
                    <a:pt x="21207" y="50303"/>
                  </a:moveTo>
                  <a:cubicBezTo>
                    <a:pt x="28276" y="36271"/>
                    <a:pt x="35346" y="22132"/>
                    <a:pt x="42309" y="8099"/>
                  </a:cubicBezTo>
                  <a:cubicBezTo>
                    <a:pt x="42309" y="8099"/>
                    <a:pt x="42415" y="8099"/>
                    <a:pt x="42415" y="8099"/>
                  </a:cubicBezTo>
                  <a:cubicBezTo>
                    <a:pt x="78604" y="-7094"/>
                    <a:pt x="110679" y="-974"/>
                    <a:pt x="138323" y="26986"/>
                  </a:cubicBezTo>
                  <a:cubicBezTo>
                    <a:pt x="143176" y="39541"/>
                    <a:pt x="135474" y="46294"/>
                    <a:pt x="126611" y="52519"/>
                  </a:cubicBezTo>
                  <a:cubicBezTo>
                    <a:pt x="122602" y="55157"/>
                    <a:pt x="118170" y="57372"/>
                    <a:pt x="113739" y="59272"/>
                  </a:cubicBezTo>
                  <a:cubicBezTo>
                    <a:pt x="102977" y="63281"/>
                    <a:pt x="92110" y="67396"/>
                    <a:pt x="82825" y="74571"/>
                  </a:cubicBezTo>
                  <a:cubicBezTo>
                    <a:pt x="79237" y="77314"/>
                    <a:pt x="75439" y="79740"/>
                    <a:pt x="71535" y="82167"/>
                  </a:cubicBezTo>
                  <a:cubicBezTo>
                    <a:pt x="49273" y="94089"/>
                    <a:pt x="34607" y="114242"/>
                    <a:pt x="17937" y="132179"/>
                  </a:cubicBezTo>
                  <a:cubicBezTo>
                    <a:pt x="16037" y="133339"/>
                    <a:pt x="14033" y="134394"/>
                    <a:pt x="12028" y="135555"/>
                  </a:cubicBezTo>
                  <a:cubicBezTo>
                    <a:pt x="8019" y="135344"/>
                    <a:pt x="4115" y="135133"/>
                    <a:pt x="105" y="134816"/>
                  </a:cubicBezTo>
                  <a:cubicBezTo>
                    <a:pt x="105" y="127747"/>
                    <a:pt x="0" y="120678"/>
                    <a:pt x="0" y="113714"/>
                  </a:cubicBezTo>
                  <a:cubicBezTo>
                    <a:pt x="7175" y="92507"/>
                    <a:pt x="14138" y="71405"/>
                    <a:pt x="21207" y="50303"/>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6" name="Freeform: Shape 305"/>
            <p:cNvSpPr/>
            <p:nvPr/>
          </p:nvSpPr>
          <p:spPr>
            <a:xfrm>
              <a:off x="6222227" y="4804067"/>
              <a:ext cx="19811" cy="57230"/>
            </a:xfrm>
            <a:custGeom>
              <a:avLst/>
              <a:gdLst>
                <a:gd name="connsiteX0" fmla="*/ 17831 w 19811"/>
                <a:gd name="connsiteY0" fmla="*/ 3737 h 57230"/>
                <a:gd name="connsiteX1" fmla="*/ 105 w 19811"/>
                <a:gd name="connsiteY1" fmla="*/ 57230 h 57230"/>
                <a:gd name="connsiteX2" fmla="*/ 0 w 19811"/>
                <a:gd name="connsiteY2" fmla="*/ 4581 h 57230"/>
                <a:gd name="connsiteX3" fmla="*/ 17831 w 19811"/>
                <a:gd name="connsiteY3" fmla="*/ 3737 h 57230"/>
              </a:gdLst>
              <a:ahLst/>
              <a:cxnLst>
                <a:cxn ang="0">
                  <a:pos x="connsiteX0" y="connsiteY0"/>
                </a:cxn>
                <a:cxn ang="0">
                  <a:pos x="connsiteX1" y="connsiteY1"/>
                </a:cxn>
                <a:cxn ang="0">
                  <a:pos x="connsiteX2" y="connsiteY2"/>
                </a:cxn>
                <a:cxn ang="0">
                  <a:pos x="connsiteX3" y="connsiteY3"/>
                </a:cxn>
              </a:cxnLst>
              <a:rect l="l" t="t" r="r" b="b"/>
              <a:pathLst>
                <a:path w="19811" h="57230">
                  <a:moveTo>
                    <a:pt x="17831" y="3737"/>
                  </a:moveTo>
                  <a:cubicBezTo>
                    <a:pt x="14982" y="22518"/>
                    <a:pt x="31864" y="47945"/>
                    <a:pt x="105" y="57230"/>
                  </a:cubicBezTo>
                  <a:cubicBezTo>
                    <a:pt x="105" y="39716"/>
                    <a:pt x="0" y="22096"/>
                    <a:pt x="0" y="4581"/>
                  </a:cubicBezTo>
                  <a:cubicBezTo>
                    <a:pt x="5803" y="-1433"/>
                    <a:pt x="11712" y="-1327"/>
                    <a:pt x="17831" y="3737"/>
                  </a:cubicBezTo>
                  <a:close/>
                </a:path>
              </a:pathLst>
            </a:custGeom>
            <a:solidFill>
              <a:srgbClr val="C685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7" name="Freeform: Shape 306"/>
            <p:cNvSpPr/>
            <p:nvPr/>
          </p:nvSpPr>
          <p:spPr>
            <a:xfrm>
              <a:off x="6231618" y="4737735"/>
              <a:ext cx="40832" cy="43598"/>
            </a:xfrm>
            <a:custGeom>
              <a:avLst/>
              <a:gdLst>
                <a:gd name="connsiteX0" fmla="*/ 40832 w 40832"/>
                <a:gd name="connsiteY0" fmla="*/ 7396 h 43598"/>
                <a:gd name="connsiteX1" fmla="*/ 18359 w 40832"/>
                <a:gd name="connsiteY1" fmla="*/ 38627 h 43598"/>
                <a:gd name="connsiteX2" fmla="*/ 1372 w 40832"/>
                <a:gd name="connsiteY2" fmla="*/ 39154 h 43598"/>
                <a:gd name="connsiteX3" fmla="*/ 950 w 40832"/>
                <a:gd name="connsiteY3" fmla="*/ 19002 h 43598"/>
                <a:gd name="connsiteX4" fmla="*/ 0 w 40832"/>
                <a:gd name="connsiteY4" fmla="*/ 19318 h 43598"/>
                <a:gd name="connsiteX5" fmla="*/ 20996 w 40832"/>
                <a:gd name="connsiteY5" fmla="*/ 116 h 43598"/>
                <a:gd name="connsiteX6" fmla="*/ 40832 w 40832"/>
                <a:gd name="connsiteY6" fmla="*/ 7396 h 4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2" h="43598">
                  <a:moveTo>
                    <a:pt x="40832" y="7396"/>
                  </a:moveTo>
                  <a:cubicBezTo>
                    <a:pt x="33341" y="17841"/>
                    <a:pt x="25850" y="28287"/>
                    <a:pt x="18359" y="38627"/>
                  </a:cubicBezTo>
                  <a:cubicBezTo>
                    <a:pt x="12872" y="45379"/>
                    <a:pt x="7175" y="44957"/>
                    <a:pt x="1372" y="39154"/>
                  </a:cubicBezTo>
                  <a:cubicBezTo>
                    <a:pt x="1266" y="32402"/>
                    <a:pt x="1055" y="25649"/>
                    <a:pt x="950" y="19002"/>
                  </a:cubicBezTo>
                  <a:cubicBezTo>
                    <a:pt x="950" y="19002"/>
                    <a:pt x="0" y="19318"/>
                    <a:pt x="0" y="19318"/>
                  </a:cubicBezTo>
                  <a:cubicBezTo>
                    <a:pt x="5064" y="10772"/>
                    <a:pt x="10234" y="2437"/>
                    <a:pt x="20996" y="116"/>
                  </a:cubicBezTo>
                  <a:cubicBezTo>
                    <a:pt x="28593" y="-517"/>
                    <a:pt x="35451" y="1382"/>
                    <a:pt x="40832" y="7396"/>
                  </a:cubicBezTo>
                  <a:close/>
                </a:path>
              </a:pathLst>
            </a:custGeom>
            <a:solidFill>
              <a:srgbClr val="E2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8" name="Freeform: Shape 307"/>
            <p:cNvSpPr/>
            <p:nvPr/>
          </p:nvSpPr>
          <p:spPr>
            <a:xfrm>
              <a:off x="6220904" y="4882399"/>
              <a:ext cx="37793" cy="31652"/>
            </a:xfrm>
            <a:custGeom>
              <a:avLst/>
              <a:gdLst>
                <a:gd name="connsiteX0" fmla="*/ 1429 w 37793"/>
                <a:gd name="connsiteY0" fmla="*/ 0 h 31652"/>
                <a:gd name="connsiteX1" fmla="*/ 31288 w 37793"/>
                <a:gd name="connsiteY1" fmla="*/ 106 h 31652"/>
                <a:gd name="connsiteX2" fmla="*/ 31394 w 37793"/>
                <a:gd name="connsiteY2" fmla="*/ 31653 h 31652"/>
                <a:gd name="connsiteX3" fmla="*/ 11875 w 37793"/>
                <a:gd name="connsiteY3" fmla="*/ 31442 h 31652"/>
                <a:gd name="connsiteX4" fmla="*/ 1429 w 37793"/>
                <a:gd name="connsiteY4" fmla="*/ 0 h 3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93" h="31652">
                  <a:moveTo>
                    <a:pt x="1429" y="0"/>
                  </a:moveTo>
                  <a:cubicBezTo>
                    <a:pt x="11347" y="0"/>
                    <a:pt x="21371" y="106"/>
                    <a:pt x="31288" y="106"/>
                  </a:cubicBezTo>
                  <a:cubicBezTo>
                    <a:pt x="40362" y="10657"/>
                    <a:pt x="39518" y="21102"/>
                    <a:pt x="31394" y="31653"/>
                  </a:cubicBezTo>
                  <a:cubicBezTo>
                    <a:pt x="24852" y="31548"/>
                    <a:pt x="18416" y="31548"/>
                    <a:pt x="11875" y="31442"/>
                  </a:cubicBezTo>
                  <a:cubicBezTo>
                    <a:pt x="6810" y="21524"/>
                    <a:pt x="-3846" y="13400"/>
                    <a:pt x="1429" y="0"/>
                  </a:cubicBezTo>
                  <a:close/>
                </a:path>
              </a:pathLst>
            </a:custGeom>
            <a:solidFill>
              <a:srgbClr val="AE6D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9" name="Freeform: Shape 308"/>
            <p:cNvSpPr/>
            <p:nvPr/>
          </p:nvSpPr>
          <p:spPr>
            <a:xfrm>
              <a:off x="6220727" y="4776467"/>
              <a:ext cx="29824" cy="32074"/>
            </a:xfrm>
            <a:custGeom>
              <a:avLst/>
              <a:gdLst>
                <a:gd name="connsiteX0" fmla="*/ 12156 w 29824"/>
                <a:gd name="connsiteY0" fmla="*/ 528 h 32074"/>
                <a:gd name="connsiteX1" fmla="*/ 29143 w 29824"/>
                <a:gd name="connsiteY1" fmla="*/ 0 h 32074"/>
                <a:gd name="connsiteX2" fmla="*/ 19331 w 29824"/>
                <a:gd name="connsiteY2" fmla="*/ 31336 h 32074"/>
                <a:gd name="connsiteX3" fmla="*/ 1500 w 29824"/>
                <a:gd name="connsiteY3" fmla="*/ 32075 h 32074"/>
                <a:gd name="connsiteX4" fmla="*/ 12156 w 29824"/>
                <a:gd name="connsiteY4" fmla="*/ 528 h 3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4" h="32074">
                  <a:moveTo>
                    <a:pt x="12156" y="528"/>
                  </a:moveTo>
                  <a:cubicBezTo>
                    <a:pt x="17854" y="317"/>
                    <a:pt x="23551" y="211"/>
                    <a:pt x="29143" y="0"/>
                  </a:cubicBezTo>
                  <a:cubicBezTo>
                    <a:pt x="32098" y="12345"/>
                    <a:pt x="24818" y="21630"/>
                    <a:pt x="19331" y="31336"/>
                  </a:cubicBezTo>
                  <a:cubicBezTo>
                    <a:pt x="13423" y="31548"/>
                    <a:pt x="7408" y="31864"/>
                    <a:pt x="1500" y="32075"/>
                  </a:cubicBezTo>
                  <a:cubicBezTo>
                    <a:pt x="-4092" y="18464"/>
                    <a:pt x="7408" y="10551"/>
                    <a:pt x="12156" y="528"/>
                  </a:cubicBezTo>
                  <a:close/>
                </a:path>
              </a:pathLst>
            </a:custGeom>
            <a:solidFill>
              <a:srgbClr val="D696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0" name="Freeform: Shape 309"/>
            <p:cNvSpPr/>
            <p:nvPr/>
          </p:nvSpPr>
          <p:spPr>
            <a:xfrm>
              <a:off x="6261899" y="4908460"/>
              <a:ext cx="55288" cy="51459"/>
            </a:xfrm>
            <a:custGeom>
              <a:avLst/>
              <a:gdLst>
                <a:gd name="connsiteX0" fmla="*/ 42098 w 55288"/>
                <a:gd name="connsiteY0" fmla="*/ 48112 h 51459"/>
                <a:gd name="connsiteX1" fmla="*/ 0 w 55288"/>
                <a:gd name="connsiteY1" fmla="*/ 5908 h 51459"/>
                <a:gd name="connsiteX2" fmla="*/ 13927 w 55288"/>
                <a:gd name="connsiteY2" fmla="*/ 0 h 51459"/>
                <a:gd name="connsiteX3" fmla="*/ 55182 w 55288"/>
                <a:gd name="connsiteY3" fmla="*/ 48851 h 51459"/>
                <a:gd name="connsiteX4" fmla="*/ 42098 w 55288"/>
                <a:gd name="connsiteY4" fmla="*/ 48112 h 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8" h="51459">
                  <a:moveTo>
                    <a:pt x="42098" y="48112"/>
                  </a:moveTo>
                  <a:cubicBezTo>
                    <a:pt x="24584" y="37456"/>
                    <a:pt x="11079" y="23001"/>
                    <a:pt x="0" y="5908"/>
                  </a:cubicBezTo>
                  <a:cubicBezTo>
                    <a:pt x="3904" y="2321"/>
                    <a:pt x="8546" y="317"/>
                    <a:pt x="13927" y="0"/>
                  </a:cubicBezTo>
                  <a:cubicBezTo>
                    <a:pt x="38300" y="7386"/>
                    <a:pt x="56870" y="19625"/>
                    <a:pt x="55182" y="48851"/>
                  </a:cubicBezTo>
                  <a:cubicBezTo>
                    <a:pt x="50645" y="52544"/>
                    <a:pt x="46213" y="52333"/>
                    <a:pt x="42098" y="48112"/>
                  </a:cubicBezTo>
                  <a:close/>
                </a:path>
              </a:pathLst>
            </a:custGeom>
            <a:solidFill>
              <a:srgbClr val="E1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1" name="Freeform: Shape 310"/>
            <p:cNvSpPr/>
            <p:nvPr/>
          </p:nvSpPr>
          <p:spPr>
            <a:xfrm>
              <a:off x="6303997" y="4953951"/>
              <a:ext cx="54653" cy="28149"/>
            </a:xfrm>
            <a:custGeom>
              <a:avLst/>
              <a:gdLst>
                <a:gd name="connsiteX0" fmla="*/ 0 w 54653"/>
                <a:gd name="connsiteY0" fmla="*/ 2621 h 28149"/>
                <a:gd name="connsiteX1" fmla="*/ 12767 w 54653"/>
                <a:gd name="connsiteY1" fmla="*/ 1882 h 28149"/>
                <a:gd name="connsiteX2" fmla="*/ 54654 w 54653"/>
                <a:gd name="connsiteY2" fmla="*/ 25305 h 28149"/>
                <a:gd name="connsiteX3" fmla="*/ 31442 w 54653"/>
                <a:gd name="connsiteY3" fmla="*/ 23934 h 28149"/>
                <a:gd name="connsiteX4" fmla="*/ 2321 w 54653"/>
                <a:gd name="connsiteY4" fmla="*/ 12433 h 28149"/>
                <a:gd name="connsiteX5" fmla="*/ 0 w 54653"/>
                <a:gd name="connsiteY5" fmla="*/ 2621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53" h="28149">
                  <a:moveTo>
                    <a:pt x="0" y="2621"/>
                  </a:moveTo>
                  <a:cubicBezTo>
                    <a:pt x="4220" y="2410"/>
                    <a:pt x="8546" y="2093"/>
                    <a:pt x="12767" y="1882"/>
                  </a:cubicBezTo>
                  <a:cubicBezTo>
                    <a:pt x="33024" y="-1600"/>
                    <a:pt x="52227" y="-3288"/>
                    <a:pt x="54654" y="25305"/>
                  </a:cubicBezTo>
                  <a:cubicBezTo>
                    <a:pt x="46635" y="29104"/>
                    <a:pt x="38933" y="29526"/>
                    <a:pt x="31442" y="23934"/>
                  </a:cubicBezTo>
                  <a:cubicBezTo>
                    <a:pt x="21735" y="20135"/>
                    <a:pt x="12028" y="16231"/>
                    <a:pt x="2321" y="12433"/>
                  </a:cubicBezTo>
                  <a:cubicBezTo>
                    <a:pt x="1688" y="9057"/>
                    <a:pt x="844" y="5786"/>
                    <a:pt x="0" y="2621"/>
                  </a:cubicBezTo>
                  <a:close/>
                </a:path>
              </a:pathLst>
            </a:custGeom>
            <a:solidFill>
              <a:srgbClr val="F6B7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2" name="Freeform: Shape 311"/>
            <p:cNvSpPr/>
            <p:nvPr/>
          </p:nvSpPr>
          <p:spPr>
            <a:xfrm>
              <a:off x="6252192" y="4872376"/>
              <a:ext cx="27030" cy="41992"/>
            </a:xfrm>
            <a:custGeom>
              <a:avLst/>
              <a:gdLst>
                <a:gd name="connsiteX0" fmla="*/ 22157 w 27030"/>
                <a:gd name="connsiteY0" fmla="*/ 41359 h 41992"/>
                <a:gd name="connsiteX1" fmla="*/ 9707 w 27030"/>
                <a:gd name="connsiteY1" fmla="*/ 41993 h 41992"/>
                <a:gd name="connsiteX2" fmla="*/ 4854 w 27030"/>
                <a:gd name="connsiteY2" fmla="*/ 41993 h 41992"/>
                <a:gd name="connsiteX3" fmla="*/ 0 w 27030"/>
                <a:gd name="connsiteY3" fmla="*/ 41782 h 41992"/>
                <a:gd name="connsiteX4" fmla="*/ 0 w 27030"/>
                <a:gd name="connsiteY4" fmla="*/ 10234 h 41992"/>
                <a:gd name="connsiteX5" fmla="*/ 8441 w 27030"/>
                <a:gd name="connsiteY5" fmla="*/ 0 h 41992"/>
                <a:gd name="connsiteX6" fmla="*/ 22157 w 27030"/>
                <a:gd name="connsiteY6" fmla="*/ 41359 h 4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0" h="41992">
                  <a:moveTo>
                    <a:pt x="22157" y="41359"/>
                  </a:moveTo>
                  <a:cubicBezTo>
                    <a:pt x="18042" y="41571"/>
                    <a:pt x="13822" y="41782"/>
                    <a:pt x="9707" y="41993"/>
                  </a:cubicBezTo>
                  <a:cubicBezTo>
                    <a:pt x="9707" y="41993"/>
                    <a:pt x="4854" y="41993"/>
                    <a:pt x="4854" y="41993"/>
                  </a:cubicBezTo>
                  <a:cubicBezTo>
                    <a:pt x="4854" y="41993"/>
                    <a:pt x="0" y="41782"/>
                    <a:pt x="0" y="41782"/>
                  </a:cubicBezTo>
                  <a:cubicBezTo>
                    <a:pt x="0" y="31231"/>
                    <a:pt x="0" y="20680"/>
                    <a:pt x="0" y="10234"/>
                  </a:cubicBezTo>
                  <a:cubicBezTo>
                    <a:pt x="2849" y="6858"/>
                    <a:pt x="5592" y="3376"/>
                    <a:pt x="8441" y="0"/>
                  </a:cubicBezTo>
                  <a:cubicBezTo>
                    <a:pt x="25217" y="9707"/>
                    <a:pt x="32708" y="22579"/>
                    <a:pt x="22157" y="41359"/>
                  </a:cubicBezTo>
                  <a:close/>
                </a:path>
              </a:pathLst>
            </a:custGeom>
            <a:solidFill>
              <a:srgbClr val="CA89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3" name="Freeform: Shape 312"/>
            <p:cNvSpPr/>
            <p:nvPr/>
          </p:nvSpPr>
          <p:spPr>
            <a:xfrm>
              <a:off x="6335333" y="4960064"/>
              <a:ext cx="160796" cy="38592"/>
            </a:xfrm>
            <a:custGeom>
              <a:avLst/>
              <a:gdLst>
                <a:gd name="connsiteX0" fmla="*/ 0 w 160796"/>
                <a:gd name="connsiteY0" fmla="*/ 17821 h 38592"/>
                <a:gd name="connsiteX1" fmla="*/ 23529 w 160796"/>
                <a:gd name="connsiteY1" fmla="*/ 16871 h 38592"/>
                <a:gd name="connsiteX2" fmla="*/ 145286 w 160796"/>
                <a:gd name="connsiteY2" fmla="*/ 6320 h 38592"/>
                <a:gd name="connsiteX3" fmla="*/ 160796 w 160796"/>
                <a:gd name="connsiteY3" fmla="*/ 17821 h 38592"/>
                <a:gd name="connsiteX4" fmla="*/ 0 w 160796"/>
                <a:gd name="connsiteY4" fmla="*/ 17821 h 3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96" h="38592">
                  <a:moveTo>
                    <a:pt x="0" y="17821"/>
                  </a:moveTo>
                  <a:cubicBezTo>
                    <a:pt x="7808" y="17504"/>
                    <a:pt x="15615" y="17188"/>
                    <a:pt x="23529" y="16871"/>
                  </a:cubicBezTo>
                  <a:cubicBezTo>
                    <a:pt x="62145" y="-9612"/>
                    <a:pt x="103927" y="1889"/>
                    <a:pt x="145286" y="6320"/>
                  </a:cubicBezTo>
                  <a:cubicBezTo>
                    <a:pt x="151511" y="8747"/>
                    <a:pt x="156681" y="12545"/>
                    <a:pt x="160796" y="17821"/>
                  </a:cubicBezTo>
                  <a:cubicBezTo>
                    <a:pt x="107198" y="45464"/>
                    <a:pt x="53599" y="45569"/>
                    <a:pt x="0" y="17821"/>
                  </a:cubicBezTo>
                  <a:close/>
                </a:path>
              </a:pathLst>
            </a:custGeom>
            <a:solidFill>
              <a:srgbClr val="FDC0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4" name="Freeform: Shape 313"/>
            <p:cNvSpPr/>
            <p:nvPr/>
          </p:nvSpPr>
          <p:spPr>
            <a:xfrm>
              <a:off x="6533271" y="4918372"/>
              <a:ext cx="57711" cy="48962"/>
            </a:xfrm>
            <a:custGeom>
              <a:avLst/>
              <a:gdLst>
                <a:gd name="connsiteX0" fmla="*/ 57712 w 57711"/>
                <a:gd name="connsiteY0" fmla="*/ 6864 h 48962"/>
                <a:gd name="connsiteX1" fmla="*/ 25953 w 57711"/>
                <a:gd name="connsiteY1" fmla="*/ 48962 h 48962"/>
                <a:gd name="connsiteX2" fmla="*/ 2530 w 57711"/>
                <a:gd name="connsiteY2" fmla="*/ 47907 h 48962"/>
                <a:gd name="connsiteX3" fmla="*/ 948 w 57711"/>
                <a:gd name="connsiteY3" fmla="*/ 34191 h 48962"/>
                <a:gd name="connsiteX4" fmla="*/ 37981 w 57711"/>
                <a:gd name="connsiteY4" fmla="*/ 323 h 48962"/>
                <a:gd name="connsiteX5" fmla="*/ 57712 w 57711"/>
                <a:gd name="connsiteY5" fmla="*/ 6864 h 4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11" h="48962">
                  <a:moveTo>
                    <a:pt x="57712" y="6864"/>
                  </a:moveTo>
                  <a:cubicBezTo>
                    <a:pt x="56762" y="28072"/>
                    <a:pt x="41147" y="38412"/>
                    <a:pt x="25953" y="48962"/>
                  </a:cubicBezTo>
                  <a:cubicBezTo>
                    <a:pt x="18146" y="48646"/>
                    <a:pt x="10338" y="48224"/>
                    <a:pt x="2530" y="47907"/>
                  </a:cubicBezTo>
                  <a:cubicBezTo>
                    <a:pt x="-319" y="43581"/>
                    <a:pt x="-635" y="39045"/>
                    <a:pt x="948" y="34191"/>
                  </a:cubicBezTo>
                  <a:cubicBezTo>
                    <a:pt x="9705" y="18998"/>
                    <a:pt x="21100" y="6759"/>
                    <a:pt x="37981" y="323"/>
                  </a:cubicBezTo>
                  <a:cubicBezTo>
                    <a:pt x="45578" y="-733"/>
                    <a:pt x="52436" y="639"/>
                    <a:pt x="57712" y="6864"/>
                  </a:cubicBezTo>
                  <a:close/>
                </a:path>
              </a:pathLst>
            </a:custGeom>
            <a:solidFill>
              <a:srgbClr val="9B58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5" name="Freeform: Shape 314"/>
            <p:cNvSpPr/>
            <p:nvPr/>
          </p:nvSpPr>
          <p:spPr>
            <a:xfrm>
              <a:off x="6483152" y="4948342"/>
              <a:ext cx="54759" cy="29542"/>
            </a:xfrm>
            <a:custGeom>
              <a:avLst/>
              <a:gdLst>
                <a:gd name="connsiteX0" fmla="*/ 54759 w 54759"/>
                <a:gd name="connsiteY0" fmla="*/ 8124 h 29542"/>
                <a:gd name="connsiteX1" fmla="*/ 52649 w 54759"/>
                <a:gd name="connsiteY1" fmla="*/ 17937 h 29542"/>
                <a:gd name="connsiteX2" fmla="*/ 12978 w 54759"/>
                <a:gd name="connsiteY2" fmla="*/ 29543 h 29542"/>
                <a:gd name="connsiteX3" fmla="*/ 0 w 54759"/>
                <a:gd name="connsiteY3" fmla="*/ 28593 h 29542"/>
                <a:gd name="connsiteX4" fmla="*/ 41149 w 54759"/>
                <a:gd name="connsiteY4" fmla="*/ 0 h 29542"/>
                <a:gd name="connsiteX5" fmla="*/ 54759 w 54759"/>
                <a:gd name="connsiteY5" fmla="*/ 8124 h 2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59" h="29542">
                  <a:moveTo>
                    <a:pt x="54759" y="8124"/>
                  </a:moveTo>
                  <a:cubicBezTo>
                    <a:pt x="54021" y="11395"/>
                    <a:pt x="53282" y="14666"/>
                    <a:pt x="52649" y="17937"/>
                  </a:cubicBezTo>
                  <a:cubicBezTo>
                    <a:pt x="39355" y="21841"/>
                    <a:pt x="26166" y="25639"/>
                    <a:pt x="12978" y="29543"/>
                  </a:cubicBezTo>
                  <a:cubicBezTo>
                    <a:pt x="8652" y="29226"/>
                    <a:pt x="4326" y="28910"/>
                    <a:pt x="0" y="28593"/>
                  </a:cubicBezTo>
                  <a:cubicBezTo>
                    <a:pt x="2427" y="2743"/>
                    <a:pt x="21418" y="739"/>
                    <a:pt x="41149" y="0"/>
                  </a:cubicBezTo>
                  <a:cubicBezTo>
                    <a:pt x="46530" y="1161"/>
                    <a:pt x="51172" y="3904"/>
                    <a:pt x="54759" y="8124"/>
                  </a:cubicBezTo>
                  <a:close/>
                </a:path>
              </a:pathLst>
            </a:custGeom>
            <a:solidFill>
              <a:srgbClr val="F5B6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6" name="Freeform: Shape 315"/>
            <p:cNvSpPr/>
            <p:nvPr/>
          </p:nvSpPr>
          <p:spPr>
            <a:xfrm>
              <a:off x="6564796" y="4882504"/>
              <a:ext cx="47287" cy="42731"/>
            </a:xfrm>
            <a:custGeom>
              <a:avLst/>
              <a:gdLst>
                <a:gd name="connsiteX0" fmla="*/ 26186 w 47287"/>
                <a:gd name="connsiteY0" fmla="*/ 42731 h 42731"/>
                <a:gd name="connsiteX1" fmla="*/ 4557 w 47287"/>
                <a:gd name="connsiteY1" fmla="*/ 42415 h 42731"/>
                <a:gd name="connsiteX2" fmla="*/ 20 w 47287"/>
                <a:gd name="connsiteY2" fmla="*/ 30281 h 42731"/>
                <a:gd name="connsiteX3" fmla="*/ 24920 w 47287"/>
                <a:gd name="connsiteY3" fmla="*/ 0 h 42731"/>
                <a:gd name="connsiteX4" fmla="*/ 47288 w 47287"/>
                <a:gd name="connsiteY4" fmla="*/ 527 h 42731"/>
                <a:gd name="connsiteX5" fmla="*/ 45916 w 47287"/>
                <a:gd name="connsiteY5" fmla="*/ 31547 h 42731"/>
                <a:gd name="connsiteX6" fmla="*/ 26186 w 47287"/>
                <a:gd name="connsiteY6" fmla="*/ 42731 h 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7" h="42731">
                  <a:moveTo>
                    <a:pt x="26186" y="42731"/>
                  </a:moveTo>
                  <a:cubicBezTo>
                    <a:pt x="19011" y="42626"/>
                    <a:pt x="11731" y="42520"/>
                    <a:pt x="4557" y="42415"/>
                  </a:cubicBezTo>
                  <a:cubicBezTo>
                    <a:pt x="1286" y="39038"/>
                    <a:pt x="-191" y="35029"/>
                    <a:pt x="20" y="30281"/>
                  </a:cubicBezTo>
                  <a:cubicBezTo>
                    <a:pt x="2341" y="15193"/>
                    <a:pt x="13419" y="7491"/>
                    <a:pt x="24920" y="0"/>
                  </a:cubicBezTo>
                  <a:cubicBezTo>
                    <a:pt x="32411" y="211"/>
                    <a:pt x="39902" y="422"/>
                    <a:pt x="47288" y="527"/>
                  </a:cubicBezTo>
                  <a:cubicBezTo>
                    <a:pt x="46866" y="10867"/>
                    <a:pt x="46444" y="21207"/>
                    <a:pt x="45916" y="31547"/>
                  </a:cubicBezTo>
                  <a:cubicBezTo>
                    <a:pt x="39375" y="35346"/>
                    <a:pt x="32728" y="39038"/>
                    <a:pt x="26186" y="42731"/>
                  </a:cubicBezTo>
                  <a:close/>
                </a:path>
              </a:pathLst>
            </a:custGeom>
            <a:solidFill>
              <a:srgbClr val="AA68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7" name="Freeform: Shape 316"/>
            <p:cNvSpPr/>
            <p:nvPr/>
          </p:nvSpPr>
          <p:spPr>
            <a:xfrm>
              <a:off x="6262848" y="4541152"/>
              <a:ext cx="232542" cy="129291"/>
            </a:xfrm>
            <a:custGeom>
              <a:avLst/>
              <a:gdLst>
                <a:gd name="connsiteX0" fmla="*/ 94958 w 232542"/>
                <a:gd name="connsiteY0" fmla="*/ 119044 h 129291"/>
                <a:gd name="connsiteX1" fmla="*/ 0 w 232542"/>
                <a:gd name="connsiteY1" fmla="*/ 88340 h 129291"/>
                <a:gd name="connsiteX2" fmla="*/ 137690 w 232542"/>
                <a:gd name="connsiteY2" fmla="*/ 3300 h 129291"/>
                <a:gd name="connsiteX3" fmla="*/ 210808 w 232542"/>
                <a:gd name="connsiteY3" fmla="*/ 3933 h 129291"/>
                <a:gd name="connsiteX4" fmla="*/ 211124 w 232542"/>
                <a:gd name="connsiteY4" fmla="*/ 35586 h 129291"/>
                <a:gd name="connsiteX5" fmla="*/ 232543 w 232542"/>
                <a:gd name="connsiteY5" fmla="*/ 118622 h 129291"/>
                <a:gd name="connsiteX6" fmla="*/ 94958 w 232542"/>
                <a:gd name="connsiteY6" fmla="*/ 119044 h 12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42" h="129291">
                  <a:moveTo>
                    <a:pt x="94958" y="119044"/>
                  </a:moveTo>
                  <a:cubicBezTo>
                    <a:pt x="70164" y="87707"/>
                    <a:pt x="31758" y="98047"/>
                    <a:pt x="0" y="88340"/>
                  </a:cubicBezTo>
                  <a:cubicBezTo>
                    <a:pt x="17831" y="14484"/>
                    <a:pt x="65205" y="-9572"/>
                    <a:pt x="137690" y="3300"/>
                  </a:cubicBezTo>
                  <a:cubicBezTo>
                    <a:pt x="161324" y="7520"/>
                    <a:pt x="186435" y="3933"/>
                    <a:pt x="210808" y="3933"/>
                  </a:cubicBezTo>
                  <a:cubicBezTo>
                    <a:pt x="210913" y="14484"/>
                    <a:pt x="211019" y="25035"/>
                    <a:pt x="211124" y="35586"/>
                  </a:cubicBezTo>
                  <a:cubicBezTo>
                    <a:pt x="208697" y="65762"/>
                    <a:pt x="219459" y="92455"/>
                    <a:pt x="232543" y="118622"/>
                  </a:cubicBezTo>
                  <a:cubicBezTo>
                    <a:pt x="186646" y="139618"/>
                    <a:pt x="140749" y="124003"/>
                    <a:pt x="94958" y="119044"/>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8" name="Freeform: Shape 317"/>
            <p:cNvSpPr/>
            <p:nvPr/>
          </p:nvSpPr>
          <p:spPr>
            <a:xfrm>
              <a:off x="6337443" y="4650801"/>
              <a:ext cx="220092" cy="58629"/>
            </a:xfrm>
            <a:custGeom>
              <a:avLst/>
              <a:gdLst>
                <a:gd name="connsiteX0" fmla="*/ 20363 w 220092"/>
                <a:gd name="connsiteY0" fmla="*/ 9395 h 58629"/>
                <a:gd name="connsiteX1" fmla="*/ 157842 w 220092"/>
                <a:gd name="connsiteY1" fmla="*/ 8868 h 58629"/>
                <a:gd name="connsiteX2" fmla="*/ 220093 w 220092"/>
                <a:gd name="connsiteY2" fmla="*/ 52759 h 58629"/>
                <a:gd name="connsiteX3" fmla="*/ 196564 w 220092"/>
                <a:gd name="connsiteY3" fmla="*/ 57296 h 58629"/>
                <a:gd name="connsiteX4" fmla="*/ 39038 w 220092"/>
                <a:gd name="connsiteY4" fmla="*/ 29547 h 58629"/>
                <a:gd name="connsiteX5" fmla="*/ 0 w 220092"/>
                <a:gd name="connsiteY5" fmla="*/ 22056 h 58629"/>
                <a:gd name="connsiteX6" fmla="*/ 20363 w 220092"/>
                <a:gd name="connsiteY6" fmla="*/ 9395 h 5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92" h="58629">
                  <a:moveTo>
                    <a:pt x="20363" y="9395"/>
                  </a:moveTo>
                  <a:cubicBezTo>
                    <a:pt x="66154" y="-10652"/>
                    <a:pt x="112051" y="7390"/>
                    <a:pt x="157842" y="8868"/>
                  </a:cubicBezTo>
                  <a:cubicBezTo>
                    <a:pt x="177256" y="25432"/>
                    <a:pt x="208381" y="25221"/>
                    <a:pt x="220093" y="52759"/>
                  </a:cubicBezTo>
                  <a:cubicBezTo>
                    <a:pt x="213129" y="58984"/>
                    <a:pt x="205216" y="59828"/>
                    <a:pt x="196564" y="57296"/>
                  </a:cubicBezTo>
                  <a:cubicBezTo>
                    <a:pt x="147291" y="29547"/>
                    <a:pt x="96436" y="12666"/>
                    <a:pt x="39038" y="29547"/>
                  </a:cubicBezTo>
                  <a:cubicBezTo>
                    <a:pt x="26166" y="33345"/>
                    <a:pt x="11290" y="33451"/>
                    <a:pt x="0" y="22056"/>
                  </a:cubicBezTo>
                  <a:cubicBezTo>
                    <a:pt x="3271" y="12244"/>
                    <a:pt x="11817" y="10767"/>
                    <a:pt x="20363" y="939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9" name="Freeform: Shape 318"/>
            <p:cNvSpPr/>
            <p:nvPr/>
          </p:nvSpPr>
          <p:spPr>
            <a:xfrm>
              <a:off x="6516387" y="4698719"/>
              <a:ext cx="74806" cy="51252"/>
            </a:xfrm>
            <a:custGeom>
              <a:avLst/>
              <a:gdLst>
                <a:gd name="connsiteX0" fmla="*/ 21840 w 74806"/>
                <a:gd name="connsiteY0" fmla="*/ 4103 h 51252"/>
                <a:gd name="connsiteX1" fmla="*/ 41149 w 74806"/>
                <a:gd name="connsiteY1" fmla="*/ 4841 h 51252"/>
                <a:gd name="connsiteX2" fmla="*/ 61406 w 74806"/>
                <a:gd name="connsiteY2" fmla="*/ 15392 h 51252"/>
                <a:gd name="connsiteX3" fmla="*/ 72274 w 74806"/>
                <a:gd name="connsiteY3" fmla="*/ 25204 h 51252"/>
                <a:gd name="connsiteX4" fmla="*/ 74806 w 74806"/>
                <a:gd name="connsiteY4" fmla="*/ 35650 h 51252"/>
                <a:gd name="connsiteX5" fmla="*/ 71535 w 74806"/>
                <a:gd name="connsiteY5" fmla="*/ 46517 h 51252"/>
                <a:gd name="connsiteX6" fmla="*/ 52649 w 74806"/>
                <a:gd name="connsiteY6" fmla="*/ 46412 h 51252"/>
                <a:gd name="connsiteX7" fmla="*/ 0 w 74806"/>
                <a:gd name="connsiteY7" fmla="*/ 4208 h 51252"/>
                <a:gd name="connsiteX8" fmla="*/ 21840 w 74806"/>
                <a:gd name="connsiteY8" fmla="*/ 4103 h 5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06" h="51252">
                  <a:moveTo>
                    <a:pt x="21840" y="4103"/>
                  </a:moveTo>
                  <a:cubicBezTo>
                    <a:pt x="28276" y="4313"/>
                    <a:pt x="34713" y="4630"/>
                    <a:pt x="41149" y="4841"/>
                  </a:cubicBezTo>
                  <a:cubicBezTo>
                    <a:pt x="44419" y="15076"/>
                    <a:pt x="53177" y="14759"/>
                    <a:pt x="61406" y="15392"/>
                  </a:cubicBezTo>
                  <a:cubicBezTo>
                    <a:pt x="64994" y="18663"/>
                    <a:pt x="68687" y="21934"/>
                    <a:pt x="72274" y="25204"/>
                  </a:cubicBezTo>
                  <a:cubicBezTo>
                    <a:pt x="73118" y="28686"/>
                    <a:pt x="73962" y="32168"/>
                    <a:pt x="74806" y="35650"/>
                  </a:cubicBezTo>
                  <a:cubicBezTo>
                    <a:pt x="73751" y="39237"/>
                    <a:pt x="72696" y="42930"/>
                    <a:pt x="71535" y="46517"/>
                  </a:cubicBezTo>
                  <a:cubicBezTo>
                    <a:pt x="65205" y="52742"/>
                    <a:pt x="58874" y="52953"/>
                    <a:pt x="52649" y="46412"/>
                  </a:cubicBezTo>
                  <a:cubicBezTo>
                    <a:pt x="36295" y="30902"/>
                    <a:pt x="11500" y="25837"/>
                    <a:pt x="0" y="4208"/>
                  </a:cubicBezTo>
                  <a:cubicBezTo>
                    <a:pt x="7280" y="-1595"/>
                    <a:pt x="14560" y="-1173"/>
                    <a:pt x="21840" y="4103"/>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0" name="Freeform: Shape 319"/>
            <p:cNvSpPr/>
            <p:nvPr/>
          </p:nvSpPr>
          <p:spPr>
            <a:xfrm>
              <a:off x="6569142" y="4745131"/>
              <a:ext cx="40328" cy="57412"/>
            </a:xfrm>
            <a:custGeom>
              <a:avLst/>
              <a:gdLst>
                <a:gd name="connsiteX0" fmla="*/ 0 w 40328"/>
                <a:gd name="connsiteY0" fmla="*/ 0 h 57412"/>
                <a:gd name="connsiteX1" fmla="*/ 18886 w 40328"/>
                <a:gd name="connsiteY1" fmla="*/ 105 h 57412"/>
                <a:gd name="connsiteX2" fmla="*/ 39988 w 40328"/>
                <a:gd name="connsiteY2" fmla="*/ 52860 h 57412"/>
                <a:gd name="connsiteX3" fmla="*/ 22262 w 40328"/>
                <a:gd name="connsiteY3" fmla="*/ 51910 h 57412"/>
                <a:gd name="connsiteX4" fmla="*/ 0 w 40328"/>
                <a:gd name="connsiteY4" fmla="*/ 0 h 5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8" h="57412">
                  <a:moveTo>
                    <a:pt x="0" y="0"/>
                  </a:moveTo>
                  <a:cubicBezTo>
                    <a:pt x="6330" y="0"/>
                    <a:pt x="12556" y="105"/>
                    <a:pt x="18886" y="105"/>
                  </a:cubicBezTo>
                  <a:cubicBezTo>
                    <a:pt x="27116" y="17198"/>
                    <a:pt x="42837" y="31231"/>
                    <a:pt x="39988" y="52860"/>
                  </a:cubicBezTo>
                  <a:cubicBezTo>
                    <a:pt x="33763" y="58874"/>
                    <a:pt x="27749" y="59296"/>
                    <a:pt x="22262" y="51910"/>
                  </a:cubicBezTo>
                  <a:cubicBezTo>
                    <a:pt x="13505" y="35240"/>
                    <a:pt x="1055" y="20047"/>
                    <a:pt x="0" y="0"/>
                  </a:cubicBezTo>
                  <a:close/>
                </a:path>
              </a:pathLst>
            </a:custGeom>
            <a:solidFill>
              <a:srgbClr val="DA9A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1" name="Freeform: Shape 320"/>
            <p:cNvSpPr/>
            <p:nvPr/>
          </p:nvSpPr>
          <p:spPr>
            <a:xfrm>
              <a:off x="6591116" y="4797042"/>
              <a:ext cx="30465" cy="53598"/>
            </a:xfrm>
            <a:custGeom>
              <a:avLst/>
              <a:gdLst>
                <a:gd name="connsiteX0" fmla="*/ 289 w 30465"/>
                <a:gd name="connsiteY0" fmla="*/ 0 h 53598"/>
                <a:gd name="connsiteX1" fmla="*/ 18014 w 30465"/>
                <a:gd name="connsiteY1" fmla="*/ 950 h 53598"/>
                <a:gd name="connsiteX2" fmla="*/ 28460 w 30465"/>
                <a:gd name="connsiteY2" fmla="*/ 53599 h 53598"/>
                <a:gd name="connsiteX3" fmla="*/ 289 w 30465"/>
                <a:gd name="connsiteY3" fmla="*/ 0 h 53598"/>
              </a:gdLst>
              <a:ahLst/>
              <a:cxnLst>
                <a:cxn ang="0">
                  <a:pos x="connsiteX0" y="connsiteY0"/>
                </a:cxn>
                <a:cxn ang="0">
                  <a:pos x="connsiteX1" y="connsiteY1"/>
                </a:cxn>
                <a:cxn ang="0">
                  <a:pos x="connsiteX2" y="connsiteY2"/>
                </a:cxn>
                <a:cxn ang="0">
                  <a:pos x="connsiteX3" y="connsiteY3"/>
                </a:cxn>
              </a:cxnLst>
              <a:rect l="l" t="t" r="r" b="b"/>
              <a:pathLst>
                <a:path w="30465" h="53598">
                  <a:moveTo>
                    <a:pt x="289" y="0"/>
                  </a:moveTo>
                  <a:cubicBezTo>
                    <a:pt x="6197" y="317"/>
                    <a:pt x="12106" y="633"/>
                    <a:pt x="18014" y="950"/>
                  </a:cubicBezTo>
                  <a:cubicBezTo>
                    <a:pt x="31625" y="16459"/>
                    <a:pt x="32258" y="34607"/>
                    <a:pt x="28460" y="53599"/>
                  </a:cubicBezTo>
                  <a:cubicBezTo>
                    <a:pt x="183" y="45686"/>
                    <a:pt x="-872" y="23423"/>
                    <a:pt x="289" y="0"/>
                  </a:cubicBezTo>
                  <a:close/>
                </a:path>
              </a:pathLst>
            </a:custGeom>
            <a:solidFill>
              <a:srgbClr val="C786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2" name="Freeform: Shape 321"/>
            <p:cNvSpPr/>
            <p:nvPr/>
          </p:nvSpPr>
          <p:spPr>
            <a:xfrm>
              <a:off x="6256449" y="4696792"/>
              <a:ext cx="324324" cy="280038"/>
            </a:xfrm>
            <a:custGeom>
              <a:avLst/>
              <a:gdLst>
                <a:gd name="connsiteX0" fmla="*/ 268801 w 324324"/>
                <a:gd name="connsiteY0" fmla="*/ 258936 h 280038"/>
                <a:gd name="connsiteX1" fmla="*/ 226597 w 324324"/>
                <a:gd name="connsiteY1" fmla="*/ 280038 h 280038"/>
                <a:gd name="connsiteX2" fmla="*/ 102412 w 324324"/>
                <a:gd name="connsiteY2" fmla="*/ 280038 h 280038"/>
                <a:gd name="connsiteX3" fmla="*/ 60314 w 324324"/>
                <a:gd name="connsiteY3" fmla="*/ 258936 h 280038"/>
                <a:gd name="connsiteX4" fmla="*/ 18005 w 324324"/>
                <a:gd name="connsiteY4" fmla="*/ 216838 h 280038"/>
                <a:gd name="connsiteX5" fmla="*/ 4289 w 324324"/>
                <a:gd name="connsiteY5" fmla="*/ 175373 h 280038"/>
                <a:gd name="connsiteX6" fmla="*/ 58310 w 324324"/>
                <a:gd name="connsiteY6" fmla="*/ 32302 h 280038"/>
                <a:gd name="connsiteX7" fmla="*/ 246011 w 324324"/>
                <a:gd name="connsiteY7" fmla="*/ 20591 h 280038"/>
                <a:gd name="connsiteX8" fmla="*/ 323666 w 324324"/>
                <a:gd name="connsiteY8" fmla="*/ 148679 h 280038"/>
                <a:gd name="connsiteX9" fmla="*/ 321767 w 324324"/>
                <a:gd name="connsiteY9" fmla="*/ 185185 h 280038"/>
                <a:gd name="connsiteX10" fmla="*/ 306468 w 324324"/>
                <a:gd name="connsiteY10" fmla="*/ 221692 h 280038"/>
                <a:gd name="connsiteX11" fmla="*/ 268801 w 324324"/>
                <a:gd name="connsiteY11" fmla="*/ 258936 h 28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324" h="280038">
                  <a:moveTo>
                    <a:pt x="268801" y="258936"/>
                  </a:moveTo>
                  <a:cubicBezTo>
                    <a:pt x="252236" y="260941"/>
                    <a:pt x="237887" y="267377"/>
                    <a:pt x="226597" y="280038"/>
                  </a:cubicBezTo>
                  <a:cubicBezTo>
                    <a:pt x="185237" y="280038"/>
                    <a:pt x="143772" y="280038"/>
                    <a:pt x="102412" y="280038"/>
                  </a:cubicBezTo>
                  <a:cubicBezTo>
                    <a:pt x="93550" y="262629"/>
                    <a:pt x="69810" y="274974"/>
                    <a:pt x="60314" y="258936"/>
                  </a:cubicBezTo>
                  <a:cubicBezTo>
                    <a:pt x="46176" y="244903"/>
                    <a:pt x="32038" y="230871"/>
                    <a:pt x="18005" y="216838"/>
                  </a:cubicBezTo>
                  <a:cubicBezTo>
                    <a:pt x="13468" y="203016"/>
                    <a:pt x="8826" y="189194"/>
                    <a:pt x="4289" y="175373"/>
                  </a:cubicBezTo>
                  <a:cubicBezTo>
                    <a:pt x="-9322" y="115760"/>
                    <a:pt x="9670" y="66804"/>
                    <a:pt x="58310" y="32302"/>
                  </a:cubicBezTo>
                  <a:cubicBezTo>
                    <a:pt x="117289" y="-9480"/>
                    <a:pt x="184921" y="-7791"/>
                    <a:pt x="246011" y="20591"/>
                  </a:cubicBezTo>
                  <a:cubicBezTo>
                    <a:pt x="295073" y="43381"/>
                    <a:pt x="329574" y="86745"/>
                    <a:pt x="323666" y="148679"/>
                  </a:cubicBezTo>
                  <a:cubicBezTo>
                    <a:pt x="322505" y="160812"/>
                    <a:pt x="322400" y="173052"/>
                    <a:pt x="321767" y="185185"/>
                  </a:cubicBezTo>
                  <a:cubicBezTo>
                    <a:pt x="320606" y="199007"/>
                    <a:pt x="311426" y="209452"/>
                    <a:pt x="306468" y="221692"/>
                  </a:cubicBezTo>
                  <a:cubicBezTo>
                    <a:pt x="299082" y="239628"/>
                    <a:pt x="284733" y="250074"/>
                    <a:pt x="268801" y="258936"/>
                  </a:cubicBezTo>
                  <a:close/>
                </a:path>
              </a:pathLst>
            </a:custGeom>
            <a:solidFill>
              <a:srgbClr val="0608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3" name="Freeform: Shape 322"/>
            <p:cNvSpPr/>
            <p:nvPr/>
          </p:nvSpPr>
          <p:spPr>
            <a:xfrm>
              <a:off x="6292139" y="4665176"/>
              <a:ext cx="246088" cy="43784"/>
            </a:xfrm>
            <a:custGeom>
              <a:avLst/>
              <a:gdLst>
                <a:gd name="connsiteX0" fmla="*/ 246088 w 246088"/>
                <a:gd name="connsiteY0" fmla="*/ 37646 h 43784"/>
                <a:gd name="connsiteX1" fmla="*/ 224353 w 246088"/>
                <a:gd name="connsiteY1" fmla="*/ 37751 h 43784"/>
                <a:gd name="connsiteX2" fmla="*/ 33382 w 246088"/>
                <a:gd name="connsiteY2" fmla="*/ 37751 h 43784"/>
                <a:gd name="connsiteX3" fmla="*/ 3417 w 246088"/>
                <a:gd name="connsiteY3" fmla="*/ 41233 h 43784"/>
                <a:gd name="connsiteX4" fmla="*/ 3628 w 246088"/>
                <a:gd name="connsiteY4" fmla="*/ 27939 h 43784"/>
                <a:gd name="connsiteX5" fmla="*/ 2256 w 246088"/>
                <a:gd name="connsiteY5" fmla="*/ 28783 h 43784"/>
                <a:gd name="connsiteX6" fmla="*/ 45621 w 246088"/>
                <a:gd name="connsiteY6" fmla="*/ 6837 h 43784"/>
                <a:gd name="connsiteX7" fmla="*/ 45304 w 246088"/>
                <a:gd name="connsiteY7" fmla="*/ 7576 h 43784"/>
                <a:gd name="connsiteX8" fmla="*/ 246088 w 246088"/>
                <a:gd name="connsiteY8" fmla="*/ 37646 h 4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88" h="43784">
                  <a:moveTo>
                    <a:pt x="246088" y="37646"/>
                  </a:moveTo>
                  <a:cubicBezTo>
                    <a:pt x="238808" y="37646"/>
                    <a:pt x="231634" y="37751"/>
                    <a:pt x="224353" y="37751"/>
                  </a:cubicBezTo>
                  <a:cubicBezTo>
                    <a:pt x="160731" y="14750"/>
                    <a:pt x="97109" y="11691"/>
                    <a:pt x="33382" y="37751"/>
                  </a:cubicBezTo>
                  <a:cubicBezTo>
                    <a:pt x="24097" y="45559"/>
                    <a:pt x="13968" y="44715"/>
                    <a:pt x="3417" y="41233"/>
                  </a:cubicBezTo>
                  <a:cubicBezTo>
                    <a:pt x="-1226" y="36696"/>
                    <a:pt x="-1120" y="32265"/>
                    <a:pt x="3628" y="27939"/>
                  </a:cubicBezTo>
                  <a:lnTo>
                    <a:pt x="2256" y="28783"/>
                  </a:lnTo>
                  <a:cubicBezTo>
                    <a:pt x="13651" y="15489"/>
                    <a:pt x="31060" y="14012"/>
                    <a:pt x="45621" y="6837"/>
                  </a:cubicBezTo>
                  <a:cubicBezTo>
                    <a:pt x="45621" y="6837"/>
                    <a:pt x="45304" y="7576"/>
                    <a:pt x="45304" y="7576"/>
                  </a:cubicBezTo>
                  <a:cubicBezTo>
                    <a:pt x="115046" y="-1393"/>
                    <a:pt x="184999" y="-11944"/>
                    <a:pt x="246088" y="37646"/>
                  </a:cubicBezTo>
                  <a:close/>
                </a:path>
              </a:pathLst>
            </a:custGeom>
            <a:solidFill>
              <a:srgbClr val="FABC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4" name="Freeform: Shape 323"/>
            <p:cNvSpPr/>
            <p:nvPr/>
          </p:nvSpPr>
          <p:spPr>
            <a:xfrm>
              <a:off x="6251031" y="4702928"/>
              <a:ext cx="74489" cy="42203"/>
            </a:xfrm>
            <a:custGeom>
              <a:avLst/>
              <a:gdLst>
                <a:gd name="connsiteX0" fmla="*/ 42098 w 74489"/>
                <a:gd name="connsiteY0" fmla="*/ 0 h 42203"/>
                <a:gd name="connsiteX1" fmla="*/ 74490 w 74489"/>
                <a:gd name="connsiteY1" fmla="*/ 105 h 42203"/>
                <a:gd name="connsiteX2" fmla="*/ 21418 w 74489"/>
                <a:gd name="connsiteY2" fmla="*/ 42204 h 42203"/>
                <a:gd name="connsiteX3" fmla="*/ 0 w 74489"/>
                <a:gd name="connsiteY3" fmla="*/ 42204 h 42203"/>
                <a:gd name="connsiteX4" fmla="*/ 42098 w 74489"/>
                <a:gd name="connsiteY4" fmla="*/ 0 h 4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89" h="42203">
                  <a:moveTo>
                    <a:pt x="42098" y="0"/>
                  </a:moveTo>
                  <a:cubicBezTo>
                    <a:pt x="52860" y="0"/>
                    <a:pt x="63728" y="105"/>
                    <a:pt x="74490" y="105"/>
                  </a:cubicBezTo>
                  <a:cubicBezTo>
                    <a:pt x="56764" y="14138"/>
                    <a:pt x="39039" y="28171"/>
                    <a:pt x="21418" y="42204"/>
                  </a:cubicBezTo>
                  <a:cubicBezTo>
                    <a:pt x="14244" y="42204"/>
                    <a:pt x="7175" y="42204"/>
                    <a:pt x="0" y="42204"/>
                  </a:cubicBezTo>
                  <a:cubicBezTo>
                    <a:pt x="2849" y="16987"/>
                    <a:pt x="17409" y="3482"/>
                    <a:pt x="42098" y="0"/>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5" name="Freeform: Shape 324"/>
            <p:cNvSpPr/>
            <p:nvPr/>
          </p:nvSpPr>
          <p:spPr>
            <a:xfrm>
              <a:off x="6559963" y="4882082"/>
              <a:ext cx="29753" cy="36190"/>
            </a:xfrm>
            <a:custGeom>
              <a:avLst/>
              <a:gdLst>
                <a:gd name="connsiteX0" fmla="*/ 0 w 29753"/>
                <a:gd name="connsiteY0" fmla="*/ 32391 h 36190"/>
                <a:gd name="connsiteX1" fmla="*/ 18148 w 29753"/>
                <a:gd name="connsiteY1" fmla="*/ 0 h 36190"/>
                <a:gd name="connsiteX2" fmla="*/ 29754 w 29753"/>
                <a:gd name="connsiteY2" fmla="*/ 422 h 36190"/>
                <a:gd name="connsiteX3" fmla="*/ 8652 w 29753"/>
                <a:gd name="connsiteY3" fmla="*/ 32075 h 36190"/>
                <a:gd name="connsiteX4" fmla="*/ 0 w 29753"/>
                <a:gd name="connsiteY4" fmla="*/ 32391 h 36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53" h="36190">
                  <a:moveTo>
                    <a:pt x="0" y="32391"/>
                  </a:moveTo>
                  <a:cubicBezTo>
                    <a:pt x="6014" y="21630"/>
                    <a:pt x="12134" y="10867"/>
                    <a:pt x="18148" y="0"/>
                  </a:cubicBezTo>
                  <a:cubicBezTo>
                    <a:pt x="22052" y="106"/>
                    <a:pt x="25850" y="317"/>
                    <a:pt x="29754" y="422"/>
                  </a:cubicBezTo>
                  <a:cubicBezTo>
                    <a:pt x="22685" y="10973"/>
                    <a:pt x="15721" y="21524"/>
                    <a:pt x="8652" y="32075"/>
                  </a:cubicBezTo>
                  <a:cubicBezTo>
                    <a:pt x="6014" y="37561"/>
                    <a:pt x="3060" y="37456"/>
                    <a:pt x="0" y="32391"/>
                  </a:cubicBezTo>
                  <a:close/>
                </a:path>
              </a:pathLst>
            </a:custGeom>
            <a:solidFill>
              <a:srgbClr val="C988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6" name="Freeform: Shape 325"/>
            <p:cNvSpPr/>
            <p:nvPr/>
          </p:nvSpPr>
          <p:spPr>
            <a:xfrm>
              <a:off x="6231407" y="4693221"/>
              <a:ext cx="64255" cy="63938"/>
            </a:xfrm>
            <a:custGeom>
              <a:avLst/>
              <a:gdLst>
                <a:gd name="connsiteX0" fmla="*/ 61723 w 64255"/>
                <a:gd name="connsiteY0" fmla="*/ 9707 h 63938"/>
                <a:gd name="connsiteX1" fmla="*/ 19625 w 64255"/>
                <a:gd name="connsiteY1" fmla="*/ 51911 h 63938"/>
                <a:gd name="connsiteX2" fmla="*/ 0 w 64255"/>
                <a:gd name="connsiteY2" fmla="*/ 63939 h 63938"/>
                <a:gd name="connsiteX3" fmla="*/ 64255 w 64255"/>
                <a:gd name="connsiteY3" fmla="*/ 0 h 63938"/>
                <a:gd name="connsiteX4" fmla="*/ 61723 w 64255"/>
                <a:gd name="connsiteY4" fmla="*/ 9707 h 63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5" h="63938">
                  <a:moveTo>
                    <a:pt x="61723" y="9707"/>
                  </a:moveTo>
                  <a:cubicBezTo>
                    <a:pt x="44525" y="20574"/>
                    <a:pt x="30914" y="35029"/>
                    <a:pt x="19625" y="51911"/>
                  </a:cubicBezTo>
                  <a:cubicBezTo>
                    <a:pt x="13083" y="55920"/>
                    <a:pt x="6542" y="59929"/>
                    <a:pt x="0" y="63939"/>
                  </a:cubicBezTo>
                  <a:cubicBezTo>
                    <a:pt x="7808" y="29015"/>
                    <a:pt x="29226" y="7597"/>
                    <a:pt x="64255" y="0"/>
                  </a:cubicBezTo>
                  <a:cubicBezTo>
                    <a:pt x="63517" y="3165"/>
                    <a:pt x="62673" y="6436"/>
                    <a:pt x="61723" y="970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7" name="Freeform: Shape 326"/>
            <p:cNvSpPr/>
            <p:nvPr/>
          </p:nvSpPr>
          <p:spPr>
            <a:xfrm>
              <a:off x="6294396" y="4671749"/>
              <a:ext cx="43364" cy="22316"/>
            </a:xfrm>
            <a:custGeom>
              <a:avLst/>
              <a:gdLst>
                <a:gd name="connsiteX0" fmla="*/ 43364 w 43364"/>
                <a:gd name="connsiteY0" fmla="*/ 370 h 22316"/>
                <a:gd name="connsiteX1" fmla="*/ 0 w 43364"/>
                <a:gd name="connsiteY1" fmla="*/ 22316 h 22316"/>
                <a:gd name="connsiteX2" fmla="*/ 43364 w 43364"/>
                <a:gd name="connsiteY2" fmla="*/ 370 h 22316"/>
              </a:gdLst>
              <a:ahLst/>
              <a:cxnLst>
                <a:cxn ang="0">
                  <a:pos x="connsiteX0" y="connsiteY0"/>
                </a:cxn>
                <a:cxn ang="0">
                  <a:pos x="connsiteX1" y="connsiteY1"/>
                </a:cxn>
                <a:cxn ang="0">
                  <a:pos x="connsiteX2" y="connsiteY2"/>
                </a:cxn>
              </a:cxnLst>
              <a:rect l="l" t="t" r="r" b="b"/>
              <a:pathLst>
                <a:path w="43364" h="22316">
                  <a:moveTo>
                    <a:pt x="43364" y="370"/>
                  </a:moveTo>
                  <a:cubicBezTo>
                    <a:pt x="31758" y="13348"/>
                    <a:pt x="16882" y="19890"/>
                    <a:pt x="0" y="22316"/>
                  </a:cubicBezTo>
                  <a:cubicBezTo>
                    <a:pt x="7386" y="1003"/>
                    <a:pt x="24478" y="-1107"/>
                    <a:pt x="43364" y="3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8" name="Freeform: Shape 327"/>
            <p:cNvSpPr/>
            <p:nvPr/>
          </p:nvSpPr>
          <p:spPr>
            <a:xfrm>
              <a:off x="6525145" y="4914157"/>
              <a:ext cx="44102" cy="42309"/>
            </a:xfrm>
            <a:custGeom>
              <a:avLst/>
              <a:gdLst>
                <a:gd name="connsiteX0" fmla="*/ 34818 w 44102"/>
                <a:gd name="connsiteY0" fmla="*/ 317 h 42309"/>
                <a:gd name="connsiteX1" fmla="*/ 43470 w 44102"/>
                <a:gd name="connsiteY1" fmla="*/ 0 h 42309"/>
                <a:gd name="connsiteX2" fmla="*/ 44103 w 44102"/>
                <a:gd name="connsiteY2" fmla="*/ 10762 h 42309"/>
                <a:gd name="connsiteX3" fmla="*/ 12661 w 44102"/>
                <a:gd name="connsiteY3" fmla="*/ 42309 h 42309"/>
                <a:gd name="connsiteX4" fmla="*/ 0 w 44102"/>
                <a:gd name="connsiteY4" fmla="*/ 41571 h 42309"/>
                <a:gd name="connsiteX5" fmla="*/ 34818 w 44102"/>
                <a:gd name="connsiteY5" fmla="*/ 317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2" h="42309">
                  <a:moveTo>
                    <a:pt x="34818" y="317"/>
                  </a:moveTo>
                  <a:cubicBezTo>
                    <a:pt x="37667" y="211"/>
                    <a:pt x="40621" y="106"/>
                    <a:pt x="43470" y="0"/>
                  </a:cubicBezTo>
                  <a:cubicBezTo>
                    <a:pt x="43681" y="3587"/>
                    <a:pt x="43892" y="7175"/>
                    <a:pt x="44103" y="10762"/>
                  </a:cubicBezTo>
                  <a:cubicBezTo>
                    <a:pt x="36717" y="24267"/>
                    <a:pt x="26588" y="35240"/>
                    <a:pt x="12661" y="42309"/>
                  </a:cubicBezTo>
                  <a:cubicBezTo>
                    <a:pt x="8441" y="42098"/>
                    <a:pt x="4220" y="41887"/>
                    <a:pt x="0" y="41571"/>
                  </a:cubicBezTo>
                  <a:cubicBezTo>
                    <a:pt x="11606" y="27854"/>
                    <a:pt x="23212" y="14033"/>
                    <a:pt x="34818" y="317"/>
                  </a:cubicBezTo>
                  <a:close/>
                </a:path>
              </a:pathLst>
            </a:custGeom>
            <a:solidFill>
              <a:srgbClr val="E2A2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464" name="Group 463"/>
          <p:cNvGrpSpPr/>
          <p:nvPr/>
        </p:nvGrpSpPr>
        <p:grpSpPr>
          <a:xfrm>
            <a:off x="5914945" y="3209295"/>
            <a:ext cx="1677591" cy="675085"/>
            <a:chOff x="5709141" y="3241456"/>
            <a:chExt cx="2236788" cy="900113"/>
          </a:xfrm>
        </p:grpSpPr>
        <p:sp>
          <p:nvSpPr>
            <p:cNvPr id="465" name="Freeform 26"/>
            <p:cNvSpPr>
              <a:spLocks noEditPoints="1"/>
            </p:cNvSpPr>
            <p:nvPr/>
          </p:nvSpPr>
          <p:spPr bwMode="auto">
            <a:xfrm>
              <a:off x="5709141" y="3844706"/>
              <a:ext cx="2236788" cy="296863"/>
            </a:xfrm>
            <a:custGeom>
              <a:avLst/>
              <a:gdLst>
                <a:gd name="T0" fmla="*/ 8901 w 10878"/>
                <a:gd name="T1" fmla="*/ 1443 h 1443"/>
                <a:gd name="T2" fmla="*/ 9392 w 10878"/>
                <a:gd name="T3" fmla="*/ 1280 h 1443"/>
                <a:gd name="T4" fmla="*/ 9969 w 10878"/>
                <a:gd name="T5" fmla="*/ 962 h 1443"/>
                <a:gd name="T6" fmla="*/ 9392 w 10878"/>
                <a:gd name="T7" fmla="*/ 1280 h 1443"/>
                <a:gd name="T8" fmla="*/ 8901 w 10878"/>
                <a:gd name="T9" fmla="*/ 1443 h 1443"/>
                <a:gd name="T10" fmla="*/ 1394 w 10878"/>
                <a:gd name="T11" fmla="*/ 1437 h 1443"/>
                <a:gd name="T12" fmla="*/ 931 w 10878"/>
                <a:gd name="T13" fmla="*/ 1280 h 1443"/>
                <a:gd name="T14" fmla="*/ 0 w 10878"/>
                <a:gd name="T15" fmla="*/ 677 h 1443"/>
                <a:gd name="T16" fmla="*/ 931 w 10878"/>
                <a:gd name="T17" fmla="*/ 1280 h 1443"/>
                <a:gd name="T18" fmla="*/ 1394 w 10878"/>
                <a:gd name="T19" fmla="*/ 1437 h 1443"/>
                <a:gd name="T20" fmla="*/ 10806 w 10878"/>
                <a:gd name="T21" fmla="*/ 112 h 1443"/>
                <a:gd name="T22" fmla="*/ 10878 w 10878"/>
                <a:gd name="T23" fmla="*/ 0 h 1443"/>
                <a:gd name="T24" fmla="*/ 10806 w 10878"/>
                <a:gd name="T25" fmla="*/ 112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78" h="1443">
                  <a:moveTo>
                    <a:pt x="8901" y="1443"/>
                  </a:moveTo>
                  <a:cubicBezTo>
                    <a:pt x="9068" y="1403"/>
                    <a:pt x="9232" y="1348"/>
                    <a:pt x="9392" y="1280"/>
                  </a:cubicBezTo>
                  <a:cubicBezTo>
                    <a:pt x="9595" y="1194"/>
                    <a:pt x="9788" y="1087"/>
                    <a:pt x="9969" y="962"/>
                  </a:cubicBezTo>
                  <a:cubicBezTo>
                    <a:pt x="9788" y="1087"/>
                    <a:pt x="9595" y="1194"/>
                    <a:pt x="9392" y="1280"/>
                  </a:cubicBezTo>
                  <a:cubicBezTo>
                    <a:pt x="9232" y="1348"/>
                    <a:pt x="9068" y="1403"/>
                    <a:pt x="8901" y="1443"/>
                  </a:cubicBezTo>
                  <a:close/>
                  <a:moveTo>
                    <a:pt x="1394" y="1437"/>
                  </a:moveTo>
                  <a:cubicBezTo>
                    <a:pt x="1237" y="1397"/>
                    <a:pt x="1082" y="1345"/>
                    <a:pt x="931" y="1280"/>
                  </a:cubicBezTo>
                  <a:cubicBezTo>
                    <a:pt x="587" y="1134"/>
                    <a:pt x="274" y="931"/>
                    <a:pt x="0" y="677"/>
                  </a:cubicBezTo>
                  <a:cubicBezTo>
                    <a:pt x="274" y="931"/>
                    <a:pt x="587" y="1134"/>
                    <a:pt x="931" y="1280"/>
                  </a:cubicBezTo>
                  <a:cubicBezTo>
                    <a:pt x="1082" y="1345"/>
                    <a:pt x="1237" y="1397"/>
                    <a:pt x="1394" y="1437"/>
                  </a:cubicBezTo>
                  <a:close/>
                  <a:moveTo>
                    <a:pt x="10806" y="112"/>
                  </a:moveTo>
                  <a:cubicBezTo>
                    <a:pt x="10831" y="75"/>
                    <a:pt x="10855" y="38"/>
                    <a:pt x="10878" y="0"/>
                  </a:cubicBezTo>
                  <a:cubicBezTo>
                    <a:pt x="10855" y="38"/>
                    <a:pt x="10831" y="75"/>
                    <a:pt x="10806" y="112"/>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6" name="Freeform 27"/>
            <p:cNvSpPr>
              <a:spLocks noEditPoints="1"/>
            </p:cNvSpPr>
            <p:nvPr/>
          </p:nvSpPr>
          <p:spPr bwMode="auto">
            <a:xfrm>
              <a:off x="5944091" y="3973293"/>
              <a:ext cx="1709738" cy="73025"/>
            </a:xfrm>
            <a:custGeom>
              <a:avLst/>
              <a:gdLst>
                <a:gd name="T0" fmla="*/ 6999 w 8313"/>
                <a:gd name="T1" fmla="*/ 351 h 351"/>
                <a:gd name="T2" fmla="*/ 6999 w 8313"/>
                <a:gd name="T3" fmla="*/ 351 h 351"/>
                <a:gd name="T4" fmla="*/ 8313 w 8313"/>
                <a:gd name="T5" fmla="*/ 0 h 351"/>
                <a:gd name="T6" fmla="*/ 6999 w 8313"/>
                <a:gd name="T7" fmla="*/ 351 h 351"/>
                <a:gd name="T8" fmla="*/ 1031 w 8313"/>
                <a:gd name="T9" fmla="*/ 351 h 351"/>
                <a:gd name="T10" fmla="*/ 1031 w 8313"/>
                <a:gd name="T11" fmla="*/ 351 h 351"/>
                <a:gd name="T12" fmla="*/ 0 w 8313"/>
                <a:gd name="T13" fmla="*/ 141 h 351"/>
                <a:gd name="T14" fmla="*/ 1031 w 831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13" h="351">
                  <a:moveTo>
                    <a:pt x="6999" y="351"/>
                  </a:moveTo>
                  <a:lnTo>
                    <a:pt x="6999" y="351"/>
                  </a:lnTo>
                  <a:cubicBezTo>
                    <a:pt x="7476" y="351"/>
                    <a:pt x="7925" y="223"/>
                    <a:pt x="8313" y="0"/>
                  </a:cubicBezTo>
                  <a:cubicBezTo>
                    <a:pt x="7925" y="223"/>
                    <a:pt x="7476" y="351"/>
                    <a:pt x="6999" y="351"/>
                  </a:cubicBezTo>
                  <a:moveTo>
                    <a:pt x="1031" y="351"/>
                  </a:moveTo>
                  <a:lnTo>
                    <a:pt x="1031" y="351"/>
                  </a:lnTo>
                  <a:cubicBezTo>
                    <a:pt x="666" y="351"/>
                    <a:pt x="317" y="276"/>
                    <a:pt x="0" y="141"/>
                  </a:cubicBezTo>
                  <a:cubicBezTo>
                    <a:pt x="317" y="276"/>
                    <a:pt x="666" y="351"/>
                    <a:pt x="1031" y="351"/>
                  </a:cubicBezTo>
                </a:path>
              </a:pathLst>
            </a:custGeom>
            <a:solidFill>
              <a:srgbClr val="92482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7" name="Freeform 39"/>
            <p:cNvSpPr/>
            <p:nvPr/>
          </p:nvSpPr>
          <p:spPr bwMode="auto">
            <a:xfrm>
              <a:off x="5909166" y="3290668"/>
              <a:ext cx="1741488" cy="503238"/>
            </a:xfrm>
            <a:custGeom>
              <a:avLst/>
              <a:gdLst>
                <a:gd name="T0" fmla="*/ 7242 w 8467"/>
                <a:gd name="T1" fmla="*/ 2451 h 2451"/>
                <a:gd name="T2" fmla="*/ 1225 w 8467"/>
                <a:gd name="T3" fmla="*/ 2451 h 2451"/>
                <a:gd name="T4" fmla="*/ 0 w 8467"/>
                <a:gd name="T5" fmla="*/ 1225 h 2451"/>
                <a:gd name="T6" fmla="*/ 1225 w 8467"/>
                <a:gd name="T7" fmla="*/ 0 h 2451"/>
                <a:gd name="T8" fmla="*/ 7242 w 8467"/>
                <a:gd name="T9" fmla="*/ 0 h 2451"/>
                <a:gd name="T10" fmla="*/ 8467 w 8467"/>
                <a:gd name="T11" fmla="*/ 1225 h 2451"/>
                <a:gd name="T12" fmla="*/ 7242 w 8467"/>
                <a:gd name="T13" fmla="*/ 2451 h 2451"/>
              </a:gdLst>
              <a:ahLst/>
              <a:cxnLst>
                <a:cxn ang="0">
                  <a:pos x="T0" y="T1"/>
                </a:cxn>
                <a:cxn ang="0">
                  <a:pos x="T2" y="T3"/>
                </a:cxn>
                <a:cxn ang="0">
                  <a:pos x="T4" y="T5"/>
                </a:cxn>
                <a:cxn ang="0">
                  <a:pos x="T6" y="T7"/>
                </a:cxn>
                <a:cxn ang="0">
                  <a:pos x="T8" y="T9"/>
                </a:cxn>
                <a:cxn ang="0">
                  <a:pos x="T10" y="T11"/>
                </a:cxn>
                <a:cxn ang="0">
                  <a:pos x="T12" y="T13"/>
                </a:cxn>
              </a:cxnLst>
              <a:rect l="0" t="0" r="r" b="b"/>
              <a:pathLst>
                <a:path w="8467" h="2451">
                  <a:moveTo>
                    <a:pt x="7242" y="2451"/>
                  </a:moveTo>
                  <a:lnTo>
                    <a:pt x="1225" y="2451"/>
                  </a:lnTo>
                  <a:cubicBezTo>
                    <a:pt x="551" y="2451"/>
                    <a:pt x="0" y="1899"/>
                    <a:pt x="0" y="1225"/>
                  </a:cubicBezTo>
                  <a:cubicBezTo>
                    <a:pt x="0" y="551"/>
                    <a:pt x="551" y="0"/>
                    <a:pt x="1225" y="0"/>
                  </a:cubicBezTo>
                  <a:lnTo>
                    <a:pt x="7242" y="0"/>
                  </a:lnTo>
                  <a:cubicBezTo>
                    <a:pt x="7916" y="0"/>
                    <a:pt x="8467" y="551"/>
                    <a:pt x="8467" y="1225"/>
                  </a:cubicBezTo>
                  <a:cubicBezTo>
                    <a:pt x="8467" y="1899"/>
                    <a:pt x="7916" y="2451"/>
                    <a:pt x="7242" y="2451"/>
                  </a:cubicBezTo>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8" name="Freeform 40"/>
            <p:cNvSpPr>
              <a:spLocks noEditPoints="1"/>
            </p:cNvSpPr>
            <p:nvPr/>
          </p:nvSpPr>
          <p:spPr bwMode="auto">
            <a:xfrm>
              <a:off x="5861541" y="3241456"/>
              <a:ext cx="1836738" cy="600075"/>
            </a:xfrm>
            <a:custGeom>
              <a:avLst/>
              <a:gdLst>
                <a:gd name="T0" fmla="*/ 7475 w 8933"/>
                <a:gd name="T1" fmla="*/ 0 h 2916"/>
                <a:gd name="T2" fmla="*/ 1458 w 8933"/>
                <a:gd name="T3" fmla="*/ 0 h 2916"/>
                <a:gd name="T4" fmla="*/ 428 w 8933"/>
                <a:gd name="T5" fmla="*/ 428 h 2916"/>
                <a:gd name="T6" fmla="*/ 0 w 8933"/>
                <a:gd name="T7" fmla="*/ 1458 h 2916"/>
                <a:gd name="T8" fmla="*/ 428 w 8933"/>
                <a:gd name="T9" fmla="*/ 2488 h 2916"/>
                <a:gd name="T10" fmla="*/ 1458 w 8933"/>
                <a:gd name="T11" fmla="*/ 2916 h 2916"/>
                <a:gd name="T12" fmla="*/ 7475 w 8933"/>
                <a:gd name="T13" fmla="*/ 2916 h 2916"/>
                <a:gd name="T14" fmla="*/ 8505 w 8933"/>
                <a:gd name="T15" fmla="*/ 2488 h 2916"/>
                <a:gd name="T16" fmla="*/ 8933 w 8933"/>
                <a:gd name="T17" fmla="*/ 1458 h 2916"/>
                <a:gd name="T18" fmla="*/ 8505 w 8933"/>
                <a:gd name="T19" fmla="*/ 428 h 2916"/>
                <a:gd name="T20" fmla="*/ 7475 w 8933"/>
                <a:gd name="T21" fmla="*/ 0 h 2916"/>
                <a:gd name="T22" fmla="*/ 7475 w 8933"/>
                <a:gd name="T23" fmla="*/ 233 h 2916"/>
                <a:gd name="T24" fmla="*/ 8700 w 8933"/>
                <a:gd name="T25" fmla="*/ 1458 h 2916"/>
                <a:gd name="T26" fmla="*/ 7475 w 8933"/>
                <a:gd name="T27" fmla="*/ 2684 h 2916"/>
                <a:gd name="T28" fmla="*/ 1458 w 8933"/>
                <a:gd name="T29" fmla="*/ 2684 h 2916"/>
                <a:gd name="T30" fmla="*/ 233 w 8933"/>
                <a:gd name="T31" fmla="*/ 1458 h 2916"/>
                <a:gd name="T32" fmla="*/ 1458 w 8933"/>
                <a:gd name="T33" fmla="*/ 233 h 2916"/>
                <a:gd name="T34" fmla="*/ 7475 w 8933"/>
                <a:gd name="T35" fmla="*/ 233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33" h="2916">
                  <a:moveTo>
                    <a:pt x="7475" y="0"/>
                  </a:moveTo>
                  <a:lnTo>
                    <a:pt x="1458" y="0"/>
                  </a:lnTo>
                  <a:cubicBezTo>
                    <a:pt x="1070" y="0"/>
                    <a:pt x="704" y="152"/>
                    <a:pt x="428" y="428"/>
                  </a:cubicBezTo>
                  <a:cubicBezTo>
                    <a:pt x="152" y="704"/>
                    <a:pt x="0" y="1070"/>
                    <a:pt x="0" y="1458"/>
                  </a:cubicBezTo>
                  <a:cubicBezTo>
                    <a:pt x="0" y="1846"/>
                    <a:pt x="152" y="2212"/>
                    <a:pt x="428" y="2488"/>
                  </a:cubicBezTo>
                  <a:cubicBezTo>
                    <a:pt x="704" y="2764"/>
                    <a:pt x="1070" y="2916"/>
                    <a:pt x="1458" y="2916"/>
                  </a:cubicBezTo>
                  <a:lnTo>
                    <a:pt x="7475" y="2916"/>
                  </a:lnTo>
                  <a:cubicBezTo>
                    <a:pt x="7863" y="2916"/>
                    <a:pt x="8228" y="2764"/>
                    <a:pt x="8505" y="2488"/>
                  </a:cubicBezTo>
                  <a:cubicBezTo>
                    <a:pt x="8781" y="2212"/>
                    <a:pt x="8933" y="1846"/>
                    <a:pt x="8933" y="1458"/>
                  </a:cubicBezTo>
                  <a:cubicBezTo>
                    <a:pt x="8933" y="1070"/>
                    <a:pt x="8781" y="704"/>
                    <a:pt x="8505" y="428"/>
                  </a:cubicBezTo>
                  <a:cubicBezTo>
                    <a:pt x="8228" y="152"/>
                    <a:pt x="7863" y="0"/>
                    <a:pt x="7475" y="0"/>
                  </a:cubicBezTo>
                  <a:moveTo>
                    <a:pt x="7475" y="233"/>
                  </a:moveTo>
                  <a:cubicBezTo>
                    <a:pt x="8149" y="233"/>
                    <a:pt x="8700" y="784"/>
                    <a:pt x="8700" y="1458"/>
                  </a:cubicBezTo>
                  <a:cubicBezTo>
                    <a:pt x="8700" y="2132"/>
                    <a:pt x="8149" y="2684"/>
                    <a:pt x="7475" y="2684"/>
                  </a:cubicBezTo>
                  <a:lnTo>
                    <a:pt x="1458" y="2684"/>
                  </a:lnTo>
                  <a:cubicBezTo>
                    <a:pt x="784" y="2684"/>
                    <a:pt x="233" y="2132"/>
                    <a:pt x="233" y="1458"/>
                  </a:cubicBezTo>
                  <a:cubicBezTo>
                    <a:pt x="233" y="784"/>
                    <a:pt x="784" y="233"/>
                    <a:pt x="1458" y="233"/>
                  </a:cubicBezTo>
                  <a:lnTo>
                    <a:pt x="7475" y="233"/>
                  </a:ln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9" name="Freeform 41"/>
            <p:cNvSpPr>
              <a:spLocks noEditPoints="1"/>
            </p:cNvSpPr>
            <p:nvPr/>
          </p:nvSpPr>
          <p:spPr bwMode="auto">
            <a:xfrm>
              <a:off x="5967904" y="3333531"/>
              <a:ext cx="1635125" cy="415925"/>
            </a:xfrm>
            <a:custGeom>
              <a:avLst/>
              <a:gdLst>
                <a:gd name="T0" fmla="*/ 1640 w 7956"/>
                <a:gd name="T1" fmla="*/ 1847 h 2025"/>
                <a:gd name="T2" fmla="*/ 1793 w 7956"/>
                <a:gd name="T3" fmla="*/ 1630 h 2025"/>
                <a:gd name="T4" fmla="*/ 1946 w 7956"/>
                <a:gd name="T5" fmla="*/ 1414 h 2025"/>
                <a:gd name="T6" fmla="*/ 1893 w 7956"/>
                <a:gd name="T7" fmla="*/ 1757 h 2025"/>
                <a:gd name="T8" fmla="*/ 3401 w 7956"/>
                <a:gd name="T9" fmla="*/ 1827 h 2025"/>
                <a:gd name="T10" fmla="*/ 3660 w 7956"/>
                <a:gd name="T11" fmla="*/ 1615 h 2025"/>
                <a:gd name="T12" fmla="*/ 4275 w 7956"/>
                <a:gd name="T13" fmla="*/ 1870 h 2025"/>
                <a:gd name="T14" fmla="*/ 4428 w 7956"/>
                <a:gd name="T15" fmla="*/ 1437 h 2025"/>
                <a:gd name="T16" fmla="*/ 4581 w 7956"/>
                <a:gd name="T17" fmla="*/ 1004 h 2025"/>
                <a:gd name="T18" fmla="*/ 4735 w 7956"/>
                <a:gd name="T19" fmla="*/ 570 h 2025"/>
                <a:gd name="T20" fmla="*/ 4888 w 7956"/>
                <a:gd name="T21" fmla="*/ 137 h 2025"/>
                <a:gd name="T22" fmla="*/ 3458 w 7956"/>
                <a:gd name="T23" fmla="*/ 292 h 2025"/>
                <a:gd name="T24" fmla="*/ 3096 w 7956"/>
                <a:gd name="T25" fmla="*/ 1297 h 2025"/>
                <a:gd name="T26" fmla="*/ 2983 w 7956"/>
                <a:gd name="T27" fmla="*/ 1540 h 2025"/>
                <a:gd name="T28" fmla="*/ 3158 w 7956"/>
                <a:gd name="T29" fmla="*/ 534 h 2025"/>
                <a:gd name="T30" fmla="*/ 1661 w 7956"/>
                <a:gd name="T31" fmla="*/ 105 h 2025"/>
                <a:gd name="T32" fmla="*/ 1508 w 7956"/>
                <a:gd name="T33" fmla="*/ 374 h 2025"/>
                <a:gd name="T34" fmla="*/ 1355 w 7956"/>
                <a:gd name="T35" fmla="*/ 640 h 2025"/>
                <a:gd name="T36" fmla="*/ 1298 w 7956"/>
                <a:gd name="T37" fmla="*/ 597 h 2025"/>
                <a:gd name="T38" fmla="*/ 1235 w 7956"/>
                <a:gd name="T39" fmla="*/ 50 h 2025"/>
                <a:gd name="T40" fmla="*/ 1081 w 7956"/>
                <a:gd name="T41" fmla="*/ 452 h 2025"/>
                <a:gd name="T42" fmla="*/ 928 w 7956"/>
                <a:gd name="T43" fmla="*/ 852 h 2025"/>
                <a:gd name="T44" fmla="*/ 775 w 7956"/>
                <a:gd name="T45" fmla="*/ 1255 h 2025"/>
                <a:gd name="T46" fmla="*/ 621 w 7956"/>
                <a:gd name="T47" fmla="*/ 1657 h 2025"/>
                <a:gd name="T48" fmla="*/ 433 w 7956"/>
                <a:gd name="T49" fmla="*/ 1842 h 2025"/>
                <a:gd name="T50" fmla="*/ 258 w 7956"/>
                <a:gd name="T51" fmla="*/ 1687 h 2025"/>
                <a:gd name="T52" fmla="*/ 105 w 7956"/>
                <a:gd name="T53" fmla="*/ 1459 h 2025"/>
                <a:gd name="T54" fmla="*/ 48 w 7956"/>
                <a:gd name="T55" fmla="*/ 702 h 2025"/>
                <a:gd name="T56" fmla="*/ 201 w 7956"/>
                <a:gd name="T57" fmla="*/ 407 h 2025"/>
                <a:gd name="T58" fmla="*/ 360 w 7956"/>
                <a:gd name="T59" fmla="*/ 239 h 2025"/>
                <a:gd name="T60" fmla="*/ 605 w 7956"/>
                <a:gd name="T61" fmla="*/ 85 h 2025"/>
                <a:gd name="T62" fmla="*/ 6118 w 7956"/>
                <a:gd name="T63" fmla="*/ 117 h 2025"/>
                <a:gd name="T64" fmla="*/ 5965 w 7956"/>
                <a:gd name="T65" fmla="*/ 385 h 2025"/>
                <a:gd name="T66" fmla="*/ 5811 w 7956"/>
                <a:gd name="T67" fmla="*/ 654 h 2025"/>
                <a:gd name="T68" fmla="*/ 5768 w 7956"/>
                <a:gd name="T69" fmla="*/ 570 h 2025"/>
                <a:gd name="T70" fmla="*/ 5691 w 7956"/>
                <a:gd name="T71" fmla="*/ 69 h 2025"/>
                <a:gd name="T72" fmla="*/ 5538 w 7956"/>
                <a:gd name="T73" fmla="*/ 470 h 2025"/>
                <a:gd name="T74" fmla="*/ 5385 w 7956"/>
                <a:gd name="T75" fmla="*/ 870 h 2025"/>
                <a:gd name="T76" fmla="*/ 5231 w 7956"/>
                <a:gd name="T77" fmla="*/ 1274 h 2025"/>
                <a:gd name="T78" fmla="*/ 5078 w 7956"/>
                <a:gd name="T79" fmla="*/ 1675 h 2025"/>
                <a:gd name="T80" fmla="*/ 5998 w 7956"/>
                <a:gd name="T81" fmla="*/ 1995 h 2025"/>
                <a:gd name="T82" fmla="*/ 6151 w 7956"/>
                <a:gd name="T83" fmla="*/ 1780 h 2025"/>
                <a:gd name="T84" fmla="*/ 6305 w 7956"/>
                <a:gd name="T85" fmla="*/ 1564 h 2025"/>
                <a:gd name="T86" fmla="*/ 6458 w 7956"/>
                <a:gd name="T87" fmla="*/ 1347 h 2025"/>
                <a:gd name="T88" fmla="*/ 6330 w 7956"/>
                <a:gd name="T89" fmla="*/ 1857 h 2025"/>
                <a:gd name="T90" fmla="*/ 7393 w 7956"/>
                <a:gd name="T91" fmla="*/ 1917 h 2025"/>
                <a:gd name="T92" fmla="*/ 7618 w 7956"/>
                <a:gd name="T93" fmla="*/ 1764 h 2025"/>
                <a:gd name="T94" fmla="*/ 7773 w 7956"/>
                <a:gd name="T95" fmla="*/ 1589 h 2025"/>
                <a:gd name="T96" fmla="*/ 7753 w 7956"/>
                <a:gd name="T97" fmla="*/ 1622 h 2025"/>
                <a:gd name="T98" fmla="*/ 7593 w 7956"/>
                <a:gd name="T99" fmla="*/ 1790 h 2025"/>
                <a:gd name="T100" fmla="*/ 7346 w 7956"/>
                <a:gd name="T101" fmla="*/ 1944 h 2025"/>
                <a:gd name="T102" fmla="*/ 7483 w 7956"/>
                <a:gd name="T103" fmla="*/ 1330 h 2025"/>
                <a:gd name="T104" fmla="*/ 7636 w 7956"/>
                <a:gd name="T105" fmla="*/ 449 h 2025"/>
                <a:gd name="T106" fmla="*/ 7550 w 7956"/>
                <a:gd name="T107" fmla="*/ 204 h 2025"/>
                <a:gd name="T108" fmla="*/ 7718 w 7956"/>
                <a:gd name="T109" fmla="*/ 362 h 2025"/>
                <a:gd name="T110" fmla="*/ 7855 w 7956"/>
                <a:gd name="T111" fmla="*/ 574 h 2025"/>
                <a:gd name="T112" fmla="*/ 7701 w 7956"/>
                <a:gd name="T113" fmla="*/ 904 h 2025"/>
                <a:gd name="T114" fmla="*/ 7548 w 7956"/>
                <a:gd name="T115" fmla="*/ 1330 h 2025"/>
                <a:gd name="T116" fmla="*/ 3651 w 7956"/>
                <a:gd name="T117" fmla="*/ 1212 h 2025"/>
                <a:gd name="T118" fmla="*/ 3796 w 7956"/>
                <a:gd name="T119" fmla="*/ 847 h 2025"/>
                <a:gd name="T120" fmla="*/ 7866 w 7956"/>
                <a:gd name="T121" fmla="*/ 594 h 2025"/>
                <a:gd name="T122" fmla="*/ 7453 w 7956"/>
                <a:gd name="T123" fmla="*/ 142 h 2025"/>
                <a:gd name="T124" fmla="*/ 7398 w 7956"/>
                <a:gd name="T125" fmla="*/ 109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6" h="2025">
                  <a:moveTo>
                    <a:pt x="961" y="2025"/>
                  </a:moveTo>
                  <a:lnTo>
                    <a:pt x="961" y="2024"/>
                  </a:lnTo>
                  <a:lnTo>
                    <a:pt x="935" y="2024"/>
                  </a:lnTo>
                  <a:lnTo>
                    <a:pt x="935" y="2022"/>
                  </a:lnTo>
                  <a:lnTo>
                    <a:pt x="913" y="2022"/>
                  </a:lnTo>
                  <a:lnTo>
                    <a:pt x="913" y="2020"/>
                  </a:lnTo>
                  <a:lnTo>
                    <a:pt x="900" y="2020"/>
                  </a:lnTo>
                  <a:lnTo>
                    <a:pt x="900" y="2019"/>
                  </a:lnTo>
                  <a:lnTo>
                    <a:pt x="888" y="2019"/>
                  </a:lnTo>
                  <a:lnTo>
                    <a:pt x="888" y="2017"/>
                  </a:lnTo>
                  <a:lnTo>
                    <a:pt x="875" y="2017"/>
                  </a:lnTo>
                  <a:lnTo>
                    <a:pt x="875" y="2015"/>
                  </a:lnTo>
                  <a:lnTo>
                    <a:pt x="863" y="2015"/>
                  </a:lnTo>
                  <a:lnTo>
                    <a:pt x="863" y="2014"/>
                  </a:lnTo>
                  <a:lnTo>
                    <a:pt x="850" y="2014"/>
                  </a:lnTo>
                  <a:lnTo>
                    <a:pt x="850" y="2012"/>
                  </a:lnTo>
                  <a:lnTo>
                    <a:pt x="840" y="2012"/>
                  </a:lnTo>
                  <a:lnTo>
                    <a:pt x="840" y="2010"/>
                  </a:lnTo>
                  <a:lnTo>
                    <a:pt x="851" y="2010"/>
                  </a:lnTo>
                  <a:lnTo>
                    <a:pt x="851" y="2012"/>
                  </a:lnTo>
                  <a:lnTo>
                    <a:pt x="865" y="2012"/>
                  </a:lnTo>
                  <a:lnTo>
                    <a:pt x="865" y="2014"/>
                  </a:lnTo>
                  <a:lnTo>
                    <a:pt x="876" y="2014"/>
                  </a:lnTo>
                  <a:lnTo>
                    <a:pt x="876" y="2015"/>
                  </a:lnTo>
                  <a:lnTo>
                    <a:pt x="890" y="2015"/>
                  </a:lnTo>
                  <a:lnTo>
                    <a:pt x="890" y="2017"/>
                  </a:lnTo>
                  <a:lnTo>
                    <a:pt x="901" y="2017"/>
                  </a:lnTo>
                  <a:lnTo>
                    <a:pt x="901" y="2019"/>
                  </a:lnTo>
                  <a:lnTo>
                    <a:pt x="915" y="2019"/>
                  </a:lnTo>
                  <a:lnTo>
                    <a:pt x="915" y="2020"/>
                  </a:lnTo>
                  <a:lnTo>
                    <a:pt x="936" y="2020"/>
                  </a:lnTo>
                  <a:lnTo>
                    <a:pt x="936" y="2022"/>
                  </a:lnTo>
                  <a:lnTo>
                    <a:pt x="963" y="2022"/>
                  </a:lnTo>
                  <a:lnTo>
                    <a:pt x="963" y="2024"/>
                  </a:lnTo>
                  <a:lnTo>
                    <a:pt x="1516" y="2024"/>
                  </a:lnTo>
                  <a:lnTo>
                    <a:pt x="1516" y="2022"/>
                  </a:lnTo>
                  <a:lnTo>
                    <a:pt x="1518" y="2022"/>
                  </a:lnTo>
                  <a:lnTo>
                    <a:pt x="1518" y="2019"/>
                  </a:lnTo>
                  <a:lnTo>
                    <a:pt x="1520" y="2019"/>
                  </a:lnTo>
                  <a:lnTo>
                    <a:pt x="1520" y="2017"/>
                  </a:lnTo>
                  <a:lnTo>
                    <a:pt x="1521" y="2017"/>
                  </a:lnTo>
                  <a:lnTo>
                    <a:pt x="1521" y="2014"/>
                  </a:lnTo>
                  <a:lnTo>
                    <a:pt x="1523" y="2014"/>
                  </a:lnTo>
                  <a:lnTo>
                    <a:pt x="1523" y="2012"/>
                  </a:lnTo>
                  <a:lnTo>
                    <a:pt x="1525" y="2012"/>
                  </a:lnTo>
                  <a:lnTo>
                    <a:pt x="1525" y="2010"/>
                  </a:lnTo>
                  <a:lnTo>
                    <a:pt x="1526" y="2010"/>
                  </a:lnTo>
                  <a:lnTo>
                    <a:pt x="1526" y="2007"/>
                  </a:lnTo>
                  <a:lnTo>
                    <a:pt x="1528" y="2007"/>
                  </a:lnTo>
                  <a:lnTo>
                    <a:pt x="1528" y="2005"/>
                  </a:lnTo>
                  <a:lnTo>
                    <a:pt x="1530" y="2005"/>
                  </a:lnTo>
                  <a:lnTo>
                    <a:pt x="1530" y="2002"/>
                  </a:lnTo>
                  <a:lnTo>
                    <a:pt x="1531" y="2002"/>
                  </a:lnTo>
                  <a:lnTo>
                    <a:pt x="1531" y="2000"/>
                  </a:lnTo>
                  <a:lnTo>
                    <a:pt x="1533" y="2000"/>
                  </a:lnTo>
                  <a:lnTo>
                    <a:pt x="1533" y="1997"/>
                  </a:lnTo>
                  <a:lnTo>
                    <a:pt x="1535" y="1997"/>
                  </a:lnTo>
                  <a:lnTo>
                    <a:pt x="1535" y="1995"/>
                  </a:lnTo>
                  <a:lnTo>
                    <a:pt x="1536" y="1995"/>
                  </a:lnTo>
                  <a:lnTo>
                    <a:pt x="1536" y="1994"/>
                  </a:lnTo>
                  <a:lnTo>
                    <a:pt x="1538" y="1994"/>
                  </a:lnTo>
                  <a:lnTo>
                    <a:pt x="1538" y="1990"/>
                  </a:lnTo>
                  <a:lnTo>
                    <a:pt x="1540" y="1990"/>
                  </a:lnTo>
                  <a:lnTo>
                    <a:pt x="1540" y="1989"/>
                  </a:lnTo>
                  <a:lnTo>
                    <a:pt x="1541" y="1989"/>
                  </a:lnTo>
                  <a:lnTo>
                    <a:pt x="1541" y="1985"/>
                  </a:lnTo>
                  <a:lnTo>
                    <a:pt x="1543" y="1985"/>
                  </a:lnTo>
                  <a:lnTo>
                    <a:pt x="1543" y="1984"/>
                  </a:lnTo>
                  <a:lnTo>
                    <a:pt x="1545" y="1984"/>
                  </a:lnTo>
                  <a:lnTo>
                    <a:pt x="1545" y="1982"/>
                  </a:lnTo>
                  <a:lnTo>
                    <a:pt x="1546" y="1982"/>
                  </a:lnTo>
                  <a:lnTo>
                    <a:pt x="1546" y="1979"/>
                  </a:lnTo>
                  <a:lnTo>
                    <a:pt x="1548" y="1979"/>
                  </a:lnTo>
                  <a:lnTo>
                    <a:pt x="1548" y="1977"/>
                  </a:lnTo>
                  <a:lnTo>
                    <a:pt x="1550" y="1977"/>
                  </a:lnTo>
                  <a:lnTo>
                    <a:pt x="1550" y="1974"/>
                  </a:lnTo>
                  <a:lnTo>
                    <a:pt x="1551" y="1974"/>
                  </a:lnTo>
                  <a:lnTo>
                    <a:pt x="1551" y="1972"/>
                  </a:lnTo>
                  <a:lnTo>
                    <a:pt x="1553" y="1972"/>
                  </a:lnTo>
                  <a:lnTo>
                    <a:pt x="1553" y="1970"/>
                  </a:lnTo>
                  <a:lnTo>
                    <a:pt x="1555" y="1970"/>
                  </a:lnTo>
                  <a:lnTo>
                    <a:pt x="1555" y="1967"/>
                  </a:lnTo>
                  <a:lnTo>
                    <a:pt x="1556" y="1967"/>
                  </a:lnTo>
                  <a:lnTo>
                    <a:pt x="1556" y="1965"/>
                  </a:lnTo>
                  <a:lnTo>
                    <a:pt x="1558" y="1965"/>
                  </a:lnTo>
                  <a:lnTo>
                    <a:pt x="1558" y="1962"/>
                  </a:lnTo>
                  <a:lnTo>
                    <a:pt x="1560" y="1962"/>
                  </a:lnTo>
                  <a:lnTo>
                    <a:pt x="1560" y="1960"/>
                  </a:lnTo>
                  <a:lnTo>
                    <a:pt x="1561" y="1960"/>
                  </a:lnTo>
                  <a:lnTo>
                    <a:pt x="1561" y="1957"/>
                  </a:lnTo>
                  <a:lnTo>
                    <a:pt x="1563" y="1957"/>
                  </a:lnTo>
                  <a:lnTo>
                    <a:pt x="1563" y="1955"/>
                  </a:lnTo>
                  <a:lnTo>
                    <a:pt x="1565" y="1955"/>
                  </a:lnTo>
                  <a:lnTo>
                    <a:pt x="1565" y="1954"/>
                  </a:lnTo>
                  <a:lnTo>
                    <a:pt x="1566" y="1954"/>
                  </a:lnTo>
                  <a:lnTo>
                    <a:pt x="1566" y="1950"/>
                  </a:lnTo>
                  <a:lnTo>
                    <a:pt x="1568" y="1950"/>
                  </a:lnTo>
                  <a:lnTo>
                    <a:pt x="1568" y="1949"/>
                  </a:lnTo>
                  <a:lnTo>
                    <a:pt x="1570" y="1949"/>
                  </a:lnTo>
                  <a:lnTo>
                    <a:pt x="1570" y="1945"/>
                  </a:lnTo>
                  <a:lnTo>
                    <a:pt x="1571" y="1945"/>
                  </a:lnTo>
                  <a:lnTo>
                    <a:pt x="1571" y="1944"/>
                  </a:lnTo>
                  <a:lnTo>
                    <a:pt x="1573" y="1944"/>
                  </a:lnTo>
                  <a:lnTo>
                    <a:pt x="1573" y="1942"/>
                  </a:lnTo>
                  <a:lnTo>
                    <a:pt x="1575" y="1942"/>
                  </a:lnTo>
                  <a:lnTo>
                    <a:pt x="1575" y="1939"/>
                  </a:lnTo>
                  <a:lnTo>
                    <a:pt x="1576" y="1939"/>
                  </a:lnTo>
                  <a:lnTo>
                    <a:pt x="1576" y="1937"/>
                  </a:lnTo>
                  <a:lnTo>
                    <a:pt x="1578" y="1937"/>
                  </a:lnTo>
                  <a:lnTo>
                    <a:pt x="1578" y="1934"/>
                  </a:lnTo>
                  <a:lnTo>
                    <a:pt x="1580" y="1934"/>
                  </a:lnTo>
                  <a:lnTo>
                    <a:pt x="1580" y="1932"/>
                  </a:lnTo>
                  <a:lnTo>
                    <a:pt x="1581" y="1932"/>
                  </a:lnTo>
                  <a:lnTo>
                    <a:pt x="1581" y="1930"/>
                  </a:lnTo>
                  <a:lnTo>
                    <a:pt x="1583" y="1930"/>
                  </a:lnTo>
                  <a:lnTo>
                    <a:pt x="1583" y="1927"/>
                  </a:lnTo>
                  <a:lnTo>
                    <a:pt x="1585" y="1927"/>
                  </a:lnTo>
                  <a:lnTo>
                    <a:pt x="1585" y="1925"/>
                  </a:lnTo>
                  <a:lnTo>
                    <a:pt x="1586" y="1925"/>
                  </a:lnTo>
                  <a:lnTo>
                    <a:pt x="1586" y="1922"/>
                  </a:lnTo>
                  <a:lnTo>
                    <a:pt x="1588" y="1922"/>
                  </a:lnTo>
                  <a:lnTo>
                    <a:pt x="1588" y="1920"/>
                  </a:lnTo>
                  <a:lnTo>
                    <a:pt x="1590" y="1920"/>
                  </a:lnTo>
                  <a:lnTo>
                    <a:pt x="1590" y="1917"/>
                  </a:lnTo>
                  <a:lnTo>
                    <a:pt x="1591" y="1917"/>
                  </a:lnTo>
                  <a:lnTo>
                    <a:pt x="1591" y="1915"/>
                  </a:lnTo>
                  <a:lnTo>
                    <a:pt x="1593" y="1915"/>
                  </a:lnTo>
                  <a:lnTo>
                    <a:pt x="1593" y="1914"/>
                  </a:lnTo>
                  <a:lnTo>
                    <a:pt x="1595" y="1914"/>
                  </a:lnTo>
                  <a:lnTo>
                    <a:pt x="1595" y="1910"/>
                  </a:lnTo>
                  <a:lnTo>
                    <a:pt x="1596" y="1910"/>
                  </a:lnTo>
                  <a:lnTo>
                    <a:pt x="1596" y="1909"/>
                  </a:lnTo>
                  <a:lnTo>
                    <a:pt x="1598" y="1909"/>
                  </a:lnTo>
                  <a:lnTo>
                    <a:pt x="1598" y="1905"/>
                  </a:lnTo>
                  <a:lnTo>
                    <a:pt x="1600" y="1905"/>
                  </a:lnTo>
                  <a:lnTo>
                    <a:pt x="1600" y="1904"/>
                  </a:lnTo>
                  <a:lnTo>
                    <a:pt x="1601" y="1904"/>
                  </a:lnTo>
                  <a:lnTo>
                    <a:pt x="1601" y="1902"/>
                  </a:lnTo>
                  <a:lnTo>
                    <a:pt x="1603" y="1902"/>
                  </a:lnTo>
                  <a:lnTo>
                    <a:pt x="1603" y="1899"/>
                  </a:lnTo>
                  <a:lnTo>
                    <a:pt x="1605" y="1899"/>
                  </a:lnTo>
                  <a:lnTo>
                    <a:pt x="1605" y="1897"/>
                  </a:lnTo>
                  <a:lnTo>
                    <a:pt x="1606" y="1897"/>
                  </a:lnTo>
                  <a:lnTo>
                    <a:pt x="1606" y="1894"/>
                  </a:lnTo>
                  <a:lnTo>
                    <a:pt x="1608" y="1894"/>
                  </a:lnTo>
                  <a:lnTo>
                    <a:pt x="1608" y="1892"/>
                  </a:lnTo>
                  <a:lnTo>
                    <a:pt x="1610" y="1892"/>
                  </a:lnTo>
                  <a:lnTo>
                    <a:pt x="1610" y="1890"/>
                  </a:lnTo>
                  <a:lnTo>
                    <a:pt x="1611" y="1890"/>
                  </a:lnTo>
                  <a:lnTo>
                    <a:pt x="1611" y="1887"/>
                  </a:lnTo>
                  <a:lnTo>
                    <a:pt x="1613" y="1887"/>
                  </a:lnTo>
                  <a:lnTo>
                    <a:pt x="1613" y="1885"/>
                  </a:lnTo>
                  <a:lnTo>
                    <a:pt x="1615" y="1885"/>
                  </a:lnTo>
                  <a:lnTo>
                    <a:pt x="1615" y="1882"/>
                  </a:lnTo>
                  <a:lnTo>
                    <a:pt x="1616" y="1882"/>
                  </a:lnTo>
                  <a:lnTo>
                    <a:pt x="1616" y="1880"/>
                  </a:lnTo>
                  <a:lnTo>
                    <a:pt x="1618" y="1880"/>
                  </a:lnTo>
                  <a:lnTo>
                    <a:pt x="1618" y="1877"/>
                  </a:lnTo>
                  <a:lnTo>
                    <a:pt x="1620" y="1877"/>
                  </a:lnTo>
                  <a:lnTo>
                    <a:pt x="1620" y="1875"/>
                  </a:lnTo>
                  <a:lnTo>
                    <a:pt x="1621" y="1875"/>
                  </a:lnTo>
                  <a:lnTo>
                    <a:pt x="1621" y="1874"/>
                  </a:lnTo>
                  <a:lnTo>
                    <a:pt x="1623" y="1874"/>
                  </a:lnTo>
                  <a:lnTo>
                    <a:pt x="1623" y="1870"/>
                  </a:lnTo>
                  <a:lnTo>
                    <a:pt x="1625" y="1870"/>
                  </a:lnTo>
                  <a:lnTo>
                    <a:pt x="1625" y="1869"/>
                  </a:lnTo>
                  <a:lnTo>
                    <a:pt x="1626" y="1869"/>
                  </a:lnTo>
                  <a:lnTo>
                    <a:pt x="1626" y="1865"/>
                  </a:lnTo>
                  <a:lnTo>
                    <a:pt x="1628" y="1865"/>
                  </a:lnTo>
                  <a:lnTo>
                    <a:pt x="1628" y="1864"/>
                  </a:lnTo>
                  <a:lnTo>
                    <a:pt x="1630" y="1864"/>
                  </a:lnTo>
                  <a:lnTo>
                    <a:pt x="1630" y="1862"/>
                  </a:lnTo>
                  <a:lnTo>
                    <a:pt x="1631" y="1862"/>
                  </a:lnTo>
                  <a:lnTo>
                    <a:pt x="1631" y="1859"/>
                  </a:lnTo>
                  <a:lnTo>
                    <a:pt x="1633" y="1859"/>
                  </a:lnTo>
                  <a:lnTo>
                    <a:pt x="1633" y="1857"/>
                  </a:lnTo>
                  <a:lnTo>
                    <a:pt x="1635" y="1857"/>
                  </a:lnTo>
                  <a:lnTo>
                    <a:pt x="1635" y="1854"/>
                  </a:lnTo>
                  <a:lnTo>
                    <a:pt x="1636" y="1854"/>
                  </a:lnTo>
                  <a:lnTo>
                    <a:pt x="1636" y="1852"/>
                  </a:lnTo>
                  <a:lnTo>
                    <a:pt x="1638" y="1852"/>
                  </a:lnTo>
                  <a:lnTo>
                    <a:pt x="1638" y="1850"/>
                  </a:lnTo>
                  <a:lnTo>
                    <a:pt x="1640" y="1850"/>
                  </a:lnTo>
                  <a:lnTo>
                    <a:pt x="1640" y="1847"/>
                  </a:lnTo>
                  <a:lnTo>
                    <a:pt x="1641" y="1847"/>
                  </a:lnTo>
                  <a:lnTo>
                    <a:pt x="1641" y="1845"/>
                  </a:lnTo>
                  <a:lnTo>
                    <a:pt x="1643" y="1845"/>
                  </a:lnTo>
                  <a:lnTo>
                    <a:pt x="1643" y="1842"/>
                  </a:lnTo>
                  <a:lnTo>
                    <a:pt x="1645" y="1842"/>
                  </a:lnTo>
                  <a:lnTo>
                    <a:pt x="1645" y="1840"/>
                  </a:lnTo>
                  <a:lnTo>
                    <a:pt x="1646" y="1840"/>
                  </a:lnTo>
                  <a:lnTo>
                    <a:pt x="1646" y="1837"/>
                  </a:lnTo>
                  <a:lnTo>
                    <a:pt x="1648" y="1837"/>
                  </a:lnTo>
                  <a:lnTo>
                    <a:pt x="1648" y="1835"/>
                  </a:lnTo>
                  <a:lnTo>
                    <a:pt x="1650" y="1835"/>
                  </a:lnTo>
                  <a:lnTo>
                    <a:pt x="1650" y="1834"/>
                  </a:lnTo>
                  <a:lnTo>
                    <a:pt x="1651" y="1834"/>
                  </a:lnTo>
                  <a:lnTo>
                    <a:pt x="1651" y="1830"/>
                  </a:lnTo>
                  <a:lnTo>
                    <a:pt x="1653" y="1830"/>
                  </a:lnTo>
                  <a:lnTo>
                    <a:pt x="1653" y="1829"/>
                  </a:lnTo>
                  <a:lnTo>
                    <a:pt x="1655" y="1829"/>
                  </a:lnTo>
                  <a:lnTo>
                    <a:pt x="1655" y="1825"/>
                  </a:lnTo>
                  <a:lnTo>
                    <a:pt x="1656" y="1825"/>
                  </a:lnTo>
                  <a:lnTo>
                    <a:pt x="1656" y="1824"/>
                  </a:lnTo>
                  <a:lnTo>
                    <a:pt x="1658" y="1824"/>
                  </a:lnTo>
                  <a:lnTo>
                    <a:pt x="1658" y="1822"/>
                  </a:lnTo>
                  <a:lnTo>
                    <a:pt x="1660" y="1822"/>
                  </a:lnTo>
                  <a:lnTo>
                    <a:pt x="1660" y="1819"/>
                  </a:lnTo>
                  <a:lnTo>
                    <a:pt x="1661" y="1819"/>
                  </a:lnTo>
                  <a:lnTo>
                    <a:pt x="1661" y="1817"/>
                  </a:lnTo>
                  <a:lnTo>
                    <a:pt x="1663" y="1817"/>
                  </a:lnTo>
                  <a:lnTo>
                    <a:pt x="1663" y="1814"/>
                  </a:lnTo>
                  <a:lnTo>
                    <a:pt x="1665" y="1814"/>
                  </a:lnTo>
                  <a:lnTo>
                    <a:pt x="1665" y="1812"/>
                  </a:lnTo>
                  <a:lnTo>
                    <a:pt x="1666" y="1812"/>
                  </a:lnTo>
                  <a:lnTo>
                    <a:pt x="1666" y="1810"/>
                  </a:lnTo>
                  <a:lnTo>
                    <a:pt x="1668" y="1810"/>
                  </a:lnTo>
                  <a:lnTo>
                    <a:pt x="1668" y="1807"/>
                  </a:lnTo>
                  <a:lnTo>
                    <a:pt x="1670" y="1807"/>
                  </a:lnTo>
                  <a:lnTo>
                    <a:pt x="1670" y="1805"/>
                  </a:lnTo>
                  <a:lnTo>
                    <a:pt x="1671" y="1805"/>
                  </a:lnTo>
                  <a:lnTo>
                    <a:pt x="1671" y="1802"/>
                  </a:lnTo>
                  <a:lnTo>
                    <a:pt x="1673" y="1802"/>
                  </a:lnTo>
                  <a:lnTo>
                    <a:pt x="1673" y="1800"/>
                  </a:lnTo>
                  <a:lnTo>
                    <a:pt x="1675" y="1800"/>
                  </a:lnTo>
                  <a:lnTo>
                    <a:pt x="1675" y="1797"/>
                  </a:lnTo>
                  <a:lnTo>
                    <a:pt x="1676" y="1797"/>
                  </a:lnTo>
                  <a:lnTo>
                    <a:pt x="1676" y="1795"/>
                  </a:lnTo>
                  <a:lnTo>
                    <a:pt x="1678" y="1795"/>
                  </a:lnTo>
                  <a:lnTo>
                    <a:pt x="1678" y="1794"/>
                  </a:lnTo>
                  <a:lnTo>
                    <a:pt x="1680" y="1794"/>
                  </a:lnTo>
                  <a:lnTo>
                    <a:pt x="1680" y="1790"/>
                  </a:lnTo>
                  <a:lnTo>
                    <a:pt x="1681" y="1790"/>
                  </a:lnTo>
                  <a:lnTo>
                    <a:pt x="1681" y="1789"/>
                  </a:lnTo>
                  <a:lnTo>
                    <a:pt x="1683" y="1789"/>
                  </a:lnTo>
                  <a:lnTo>
                    <a:pt x="1683" y="1785"/>
                  </a:lnTo>
                  <a:lnTo>
                    <a:pt x="1685" y="1785"/>
                  </a:lnTo>
                  <a:lnTo>
                    <a:pt x="1685" y="1784"/>
                  </a:lnTo>
                  <a:lnTo>
                    <a:pt x="1686" y="1784"/>
                  </a:lnTo>
                  <a:lnTo>
                    <a:pt x="1686" y="1782"/>
                  </a:lnTo>
                  <a:lnTo>
                    <a:pt x="1688" y="1782"/>
                  </a:lnTo>
                  <a:lnTo>
                    <a:pt x="1688" y="1779"/>
                  </a:lnTo>
                  <a:lnTo>
                    <a:pt x="1690" y="1779"/>
                  </a:lnTo>
                  <a:lnTo>
                    <a:pt x="1690" y="1777"/>
                  </a:lnTo>
                  <a:lnTo>
                    <a:pt x="1691" y="1777"/>
                  </a:lnTo>
                  <a:lnTo>
                    <a:pt x="1691" y="1774"/>
                  </a:lnTo>
                  <a:lnTo>
                    <a:pt x="1693" y="1774"/>
                  </a:lnTo>
                  <a:lnTo>
                    <a:pt x="1693" y="1772"/>
                  </a:lnTo>
                  <a:lnTo>
                    <a:pt x="1695" y="1772"/>
                  </a:lnTo>
                  <a:lnTo>
                    <a:pt x="1695" y="1770"/>
                  </a:lnTo>
                  <a:lnTo>
                    <a:pt x="1696" y="1770"/>
                  </a:lnTo>
                  <a:lnTo>
                    <a:pt x="1696" y="1767"/>
                  </a:lnTo>
                  <a:lnTo>
                    <a:pt x="1698" y="1767"/>
                  </a:lnTo>
                  <a:lnTo>
                    <a:pt x="1698" y="1765"/>
                  </a:lnTo>
                  <a:lnTo>
                    <a:pt x="1700" y="1765"/>
                  </a:lnTo>
                  <a:lnTo>
                    <a:pt x="1700" y="1762"/>
                  </a:lnTo>
                  <a:lnTo>
                    <a:pt x="1701" y="1762"/>
                  </a:lnTo>
                  <a:lnTo>
                    <a:pt x="1701" y="1760"/>
                  </a:lnTo>
                  <a:lnTo>
                    <a:pt x="1703" y="1760"/>
                  </a:lnTo>
                  <a:lnTo>
                    <a:pt x="1703" y="1759"/>
                  </a:lnTo>
                  <a:lnTo>
                    <a:pt x="1705" y="1759"/>
                  </a:lnTo>
                  <a:lnTo>
                    <a:pt x="1705" y="1755"/>
                  </a:lnTo>
                  <a:lnTo>
                    <a:pt x="1706" y="1755"/>
                  </a:lnTo>
                  <a:lnTo>
                    <a:pt x="1706" y="1754"/>
                  </a:lnTo>
                  <a:lnTo>
                    <a:pt x="1708" y="1754"/>
                  </a:lnTo>
                  <a:lnTo>
                    <a:pt x="1708" y="1750"/>
                  </a:lnTo>
                  <a:lnTo>
                    <a:pt x="1710" y="1750"/>
                  </a:lnTo>
                  <a:lnTo>
                    <a:pt x="1710" y="1749"/>
                  </a:lnTo>
                  <a:lnTo>
                    <a:pt x="1711" y="1749"/>
                  </a:lnTo>
                  <a:lnTo>
                    <a:pt x="1711" y="1745"/>
                  </a:lnTo>
                  <a:lnTo>
                    <a:pt x="1713" y="1745"/>
                  </a:lnTo>
                  <a:lnTo>
                    <a:pt x="1713" y="1744"/>
                  </a:lnTo>
                  <a:lnTo>
                    <a:pt x="1715" y="1744"/>
                  </a:lnTo>
                  <a:lnTo>
                    <a:pt x="1715" y="1742"/>
                  </a:lnTo>
                  <a:lnTo>
                    <a:pt x="1716" y="1742"/>
                  </a:lnTo>
                  <a:lnTo>
                    <a:pt x="1716" y="1739"/>
                  </a:lnTo>
                  <a:lnTo>
                    <a:pt x="1718" y="1739"/>
                  </a:lnTo>
                  <a:lnTo>
                    <a:pt x="1718" y="1737"/>
                  </a:lnTo>
                  <a:lnTo>
                    <a:pt x="1720" y="1737"/>
                  </a:lnTo>
                  <a:lnTo>
                    <a:pt x="1720" y="1734"/>
                  </a:lnTo>
                  <a:lnTo>
                    <a:pt x="1721" y="1734"/>
                  </a:lnTo>
                  <a:lnTo>
                    <a:pt x="1721" y="1732"/>
                  </a:lnTo>
                  <a:lnTo>
                    <a:pt x="1723" y="1732"/>
                  </a:lnTo>
                  <a:lnTo>
                    <a:pt x="1723" y="1730"/>
                  </a:lnTo>
                  <a:lnTo>
                    <a:pt x="1725" y="1730"/>
                  </a:lnTo>
                  <a:lnTo>
                    <a:pt x="1725" y="1727"/>
                  </a:lnTo>
                  <a:lnTo>
                    <a:pt x="1726" y="1727"/>
                  </a:lnTo>
                  <a:lnTo>
                    <a:pt x="1726" y="1725"/>
                  </a:lnTo>
                  <a:lnTo>
                    <a:pt x="1728" y="1725"/>
                  </a:lnTo>
                  <a:lnTo>
                    <a:pt x="1728" y="1722"/>
                  </a:lnTo>
                  <a:lnTo>
                    <a:pt x="1730" y="1722"/>
                  </a:lnTo>
                  <a:lnTo>
                    <a:pt x="1730" y="1720"/>
                  </a:lnTo>
                  <a:lnTo>
                    <a:pt x="1731" y="1720"/>
                  </a:lnTo>
                  <a:lnTo>
                    <a:pt x="1731" y="1719"/>
                  </a:lnTo>
                  <a:lnTo>
                    <a:pt x="1733" y="1719"/>
                  </a:lnTo>
                  <a:lnTo>
                    <a:pt x="1733" y="1715"/>
                  </a:lnTo>
                  <a:lnTo>
                    <a:pt x="1735" y="1715"/>
                  </a:lnTo>
                  <a:lnTo>
                    <a:pt x="1735" y="1714"/>
                  </a:lnTo>
                  <a:lnTo>
                    <a:pt x="1736" y="1714"/>
                  </a:lnTo>
                  <a:lnTo>
                    <a:pt x="1736" y="1710"/>
                  </a:lnTo>
                  <a:lnTo>
                    <a:pt x="1738" y="1710"/>
                  </a:lnTo>
                  <a:lnTo>
                    <a:pt x="1738" y="1709"/>
                  </a:lnTo>
                  <a:lnTo>
                    <a:pt x="1740" y="1709"/>
                  </a:lnTo>
                  <a:lnTo>
                    <a:pt x="1740" y="1705"/>
                  </a:lnTo>
                  <a:lnTo>
                    <a:pt x="1741" y="1705"/>
                  </a:lnTo>
                  <a:lnTo>
                    <a:pt x="1741" y="1704"/>
                  </a:lnTo>
                  <a:lnTo>
                    <a:pt x="1743" y="1704"/>
                  </a:lnTo>
                  <a:lnTo>
                    <a:pt x="1743" y="1702"/>
                  </a:lnTo>
                  <a:lnTo>
                    <a:pt x="1745" y="1702"/>
                  </a:lnTo>
                  <a:lnTo>
                    <a:pt x="1745" y="1699"/>
                  </a:lnTo>
                  <a:lnTo>
                    <a:pt x="1746" y="1699"/>
                  </a:lnTo>
                  <a:lnTo>
                    <a:pt x="1746" y="1697"/>
                  </a:lnTo>
                  <a:lnTo>
                    <a:pt x="1748" y="1697"/>
                  </a:lnTo>
                  <a:lnTo>
                    <a:pt x="1748" y="1694"/>
                  </a:lnTo>
                  <a:lnTo>
                    <a:pt x="1750" y="1694"/>
                  </a:lnTo>
                  <a:lnTo>
                    <a:pt x="1750" y="1692"/>
                  </a:lnTo>
                  <a:lnTo>
                    <a:pt x="1751" y="1692"/>
                  </a:lnTo>
                  <a:lnTo>
                    <a:pt x="1751" y="1690"/>
                  </a:lnTo>
                  <a:lnTo>
                    <a:pt x="1753" y="1690"/>
                  </a:lnTo>
                  <a:lnTo>
                    <a:pt x="1753" y="1687"/>
                  </a:lnTo>
                  <a:lnTo>
                    <a:pt x="1755" y="1687"/>
                  </a:lnTo>
                  <a:lnTo>
                    <a:pt x="1755" y="1685"/>
                  </a:lnTo>
                  <a:lnTo>
                    <a:pt x="1756" y="1685"/>
                  </a:lnTo>
                  <a:lnTo>
                    <a:pt x="1756" y="1682"/>
                  </a:lnTo>
                  <a:lnTo>
                    <a:pt x="1758" y="1682"/>
                  </a:lnTo>
                  <a:lnTo>
                    <a:pt x="1758" y="1680"/>
                  </a:lnTo>
                  <a:lnTo>
                    <a:pt x="1760" y="1680"/>
                  </a:lnTo>
                  <a:lnTo>
                    <a:pt x="1760" y="1679"/>
                  </a:lnTo>
                  <a:lnTo>
                    <a:pt x="1761" y="1679"/>
                  </a:lnTo>
                  <a:lnTo>
                    <a:pt x="1761" y="1675"/>
                  </a:lnTo>
                  <a:lnTo>
                    <a:pt x="1763" y="1675"/>
                  </a:lnTo>
                  <a:lnTo>
                    <a:pt x="1763" y="1674"/>
                  </a:lnTo>
                  <a:lnTo>
                    <a:pt x="1765" y="1674"/>
                  </a:lnTo>
                  <a:lnTo>
                    <a:pt x="1765" y="1670"/>
                  </a:lnTo>
                  <a:lnTo>
                    <a:pt x="1766" y="1670"/>
                  </a:lnTo>
                  <a:lnTo>
                    <a:pt x="1766" y="1669"/>
                  </a:lnTo>
                  <a:lnTo>
                    <a:pt x="1768" y="1669"/>
                  </a:lnTo>
                  <a:lnTo>
                    <a:pt x="1768" y="1665"/>
                  </a:lnTo>
                  <a:lnTo>
                    <a:pt x="1770" y="1665"/>
                  </a:lnTo>
                  <a:lnTo>
                    <a:pt x="1770" y="1664"/>
                  </a:lnTo>
                  <a:lnTo>
                    <a:pt x="1771" y="1664"/>
                  </a:lnTo>
                  <a:lnTo>
                    <a:pt x="1771" y="1662"/>
                  </a:lnTo>
                  <a:lnTo>
                    <a:pt x="1773" y="1662"/>
                  </a:lnTo>
                  <a:lnTo>
                    <a:pt x="1773" y="1659"/>
                  </a:lnTo>
                  <a:lnTo>
                    <a:pt x="1775" y="1659"/>
                  </a:lnTo>
                  <a:lnTo>
                    <a:pt x="1775" y="1657"/>
                  </a:lnTo>
                  <a:lnTo>
                    <a:pt x="1776" y="1657"/>
                  </a:lnTo>
                  <a:lnTo>
                    <a:pt x="1776" y="1654"/>
                  </a:lnTo>
                  <a:lnTo>
                    <a:pt x="1778" y="1654"/>
                  </a:lnTo>
                  <a:lnTo>
                    <a:pt x="1778" y="1652"/>
                  </a:lnTo>
                  <a:lnTo>
                    <a:pt x="1780" y="1652"/>
                  </a:lnTo>
                  <a:lnTo>
                    <a:pt x="1780" y="1650"/>
                  </a:lnTo>
                  <a:lnTo>
                    <a:pt x="1781" y="1650"/>
                  </a:lnTo>
                  <a:lnTo>
                    <a:pt x="1781" y="1647"/>
                  </a:lnTo>
                  <a:lnTo>
                    <a:pt x="1783" y="1647"/>
                  </a:lnTo>
                  <a:lnTo>
                    <a:pt x="1783" y="1645"/>
                  </a:lnTo>
                  <a:lnTo>
                    <a:pt x="1785" y="1645"/>
                  </a:lnTo>
                  <a:lnTo>
                    <a:pt x="1785" y="1642"/>
                  </a:lnTo>
                  <a:lnTo>
                    <a:pt x="1786" y="1642"/>
                  </a:lnTo>
                  <a:lnTo>
                    <a:pt x="1786" y="1640"/>
                  </a:lnTo>
                  <a:lnTo>
                    <a:pt x="1788" y="1640"/>
                  </a:lnTo>
                  <a:lnTo>
                    <a:pt x="1788" y="1639"/>
                  </a:lnTo>
                  <a:lnTo>
                    <a:pt x="1790" y="1639"/>
                  </a:lnTo>
                  <a:lnTo>
                    <a:pt x="1790" y="1635"/>
                  </a:lnTo>
                  <a:lnTo>
                    <a:pt x="1791" y="1635"/>
                  </a:lnTo>
                  <a:lnTo>
                    <a:pt x="1791" y="1634"/>
                  </a:lnTo>
                  <a:lnTo>
                    <a:pt x="1793" y="1634"/>
                  </a:lnTo>
                  <a:lnTo>
                    <a:pt x="1793" y="1630"/>
                  </a:lnTo>
                  <a:lnTo>
                    <a:pt x="1795" y="1630"/>
                  </a:lnTo>
                  <a:lnTo>
                    <a:pt x="1795" y="1629"/>
                  </a:lnTo>
                  <a:lnTo>
                    <a:pt x="1796" y="1629"/>
                  </a:lnTo>
                  <a:lnTo>
                    <a:pt x="1796" y="1625"/>
                  </a:lnTo>
                  <a:lnTo>
                    <a:pt x="1798" y="1625"/>
                  </a:lnTo>
                  <a:lnTo>
                    <a:pt x="1798" y="1624"/>
                  </a:lnTo>
                  <a:lnTo>
                    <a:pt x="1800" y="1624"/>
                  </a:lnTo>
                  <a:lnTo>
                    <a:pt x="1800" y="1622"/>
                  </a:lnTo>
                  <a:lnTo>
                    <a:pt x="1801" y="1622"/>
                  </a:lnTo>
                  <a:lnTo>
                    <a:pt x="1801" y="1619"/>
                  </a:lnTo>
                  <a:lnTo>
                    <a:pt x="1803" y="1619"/>
                  </a:lnTo>
                  <a:lnTo>
                    <a:pt x="1803" y="1617"/>
                  </a:lnTo>
                  <a:lnTo>
                    <a:pt x="1805" y="1617"/>
                  </a:lnTo>
                  <a:lnTo>
                    <a:pt x="1805" y="1614"/>
                  </a:lnTo>
                  <a:lnTo>
                    <a:pt x="1806" y="1614"/>
                  </a:lnTo>
                  <a:lnTo>
                    <a:pt x="1806" y="1612"/>
                  </a:lnTo>
                  <a:lnTo>
                    <a:pt x="1808" y="1612"/>
                  </a:lnTo>
                  <a:lnTo>
                    <a:pt x="1808" y="1610"/>
                  </a:lnTo>
                  <a:lnTo>
                    <a:pt x="1810" y="1610"/>
                  </a:lnTo>
                  <a:lnTo>
                    <a:pt x="1810" y="1607"/>
                  </a:lnTo>
                  <a:lnTo>
                    <a:pt x="1811" y="1607"/>
                  </a:lnTo>
                  <a:lnTo>
                    <a:pt x="1811" y="1605"/>
                  </a:lnTo>
                  <a:lnTo>
                    <a:pt x="1813" y="1605"/>
                  </a:lnTo>
                  <a:lnTo>
                    <a:pt x="1813" y="1602"/>
                  </a:lnTo>
                  <a:lnTo>
                    <a:pt x="1815" y="1602"/>
                  </a:lnTo>
                  <a:lnTo>
                    <a:pt x="1815" y="1600"/>
                  </a:lnTo>
                  <a:lnTo>
                    <a:pt x="1816" y="1600"/>
                  </a:lnTo>
                  <a:lnTo>
                    <a:pt x="1816" y="1599"/>
                  </a:lnTo>
                  <a:lnTo>
                    <a:pt x="1818" y="1599"/>
                  </a:lnTo>
                  <a:lnTo>
                    <a:pt x="1818" y="1595"/>
                  </a:lnTo>
                  <a:lnTo>
                    <a:pt x="1820" y="1595"/>
                  </a:lnTo>
                  <a:lnTo>
                    <a:pt x="1820" y="1594"/>
                  </a:lnTo>
                  <a:lnTo>
                    <a:pt x="1821" y="1594"/>
                  </a:lnTo>
                  <a:lnTo>
                    <a:pt x="1821" y="1590"/>
                  </a:lnTo>
                  <a:lnTo>
                    <a:pt x="1823" y="1590"/>
                  </a:lnTo>
                  <a:lnTo>
                    <a:pt x="1823" y="1589"/>
                  </a:lnTo>
                  <a:lnTo>
                    <a:pt x="1825" y="1589"/>
                  </a:lnTo>
                  <a:lnTo>
                    <a:pt x="1825" y="1585"/>
                  </a:lnTo>
                  <a:lnTo>
                    <a:pt x="1826" y="1585"/>
                  </a:lnTo>
                  <a:lnTo>
                    <a:pt x="1826" y="1584"/>
                  </a:lnTo>
                  <a:lnTo>
                    <a:pt x="1828" y="1584"/>
                  </a:lnTo>
                  <a:lnTo>
                    <a:pt x="1828" y="1582"/>
                  </a:lnTo>
                  <a:lnTo>
                    <a:pt x="1830" y="1582"/>
                  </a:lnTo>
                  <a:lnTo>
                    <a:pt x="1830" y="1579"/>
                  </a:lnTo>
                  <a:lnTo>
                    <a:pt x="1831" y="1579"/>
                  </a:lnTo>
                  <a:lnTo>
                    <a:pt x="1831" y="1577"/>
                  </a:lnTo>
                  <a:lnTo>
                    <a:pt x="1833" y="1577"/>
                  </a:lnTo>
                  <a:lnTo>
                    <a:pt x="1833" y="1574"/>
                  </a:lnTo>
                  <a:lnTo>
                    <a:pt x="1835" y="1574"/>
                  </a:lnTo>
                  <a:lnTo>
                    <a:pt x="1835" y="1572"/>
                  </a:lnTo>
                  <a:lnTo>
                    <a:pt x="1836" y="1572"/>
                  </a:lnTo>
                  <a:lnTo>
                    <a:pt x="1836" y="1570"/>
                  </a:lnTo>
                  <a:lnTo>
                    <a:pt x="1838" y="1570"/>
                  </a:lnTo>
                  <a:lnTo>
                    <a:pt x="1838" y="1567"/>
                  </a:lnTo>
                  <a:lnTo>
                    <a:pt x="1840" y="1567"/>
                  </a:lnTo>
                  <a:lnTo>
                    <a:pt x="1840" y="1565"/>
                  </a:lnTo>
                  <a:lnTo>
                    <a:pt x="1841" y="1565"/>
                  </a:lnTo>
                  <a:lnTo>
                    <a:pt x="1841" y="1562"/>
                  </a:lnTo>
                  <a:lnTo>
                    <a:pt x="1843" y="1562"/>
                  </a:lnTo>
                  <a:lnTo>
                    <a:pt x="1843" y="1560"/>
                  </a:lnTo>
                  <a:lnTo>
                    <a:pt x="1845" y="1560"/>
                  </a:lnTo>
                  <a:lnTo>
                    <a:pt x="1845" y="1559"/>
                  </a:lnTo>
                  <a:lnTo>
                    <a:pt x="1846" y="1559"/>
                  </a:lnTo>
                  <a:lnTo>
                    <a:pt x="1846" y="1555"/>
                  </a:lnTo>
                  <a:lnTo>
                    <a:pt x="1848" y="1555"/>
                  </a:lnTo>
                  <a:lnTo>
                    <a:pt x="1848" y="1554"/>
                  </a:lnTo>
                  <a:lnTo>
                    <a:pt x="1850" y="1554"/>
                  </a:lnTo>
                  <a:lnTo>
                    <a:pt x="1850" y="1550"/>
                  </a:lnTo>
                  <a:lnTo>
                    <a:pt x="1851" y="1550"/>
                  </a:lnTo>
                  <a:lnTo>
                    <a:pt x="1851" y="1549"/>
                  </a:lnTo>
                  <a:lnTo>
                    <a:pt x="1853" y="1549"/>
                  </a:lnTo>
                  <a:lnTo>
                    <a:pt x="1853" y="1545"/>
                  </a:lnTo>
                  <a:lnTo>
                    <a:pt x="1855" y="1545"/>
                  </a:lnTo>
                  <a:lnTo>
                    <a:pt x="1855" y="1544"/>
                  </a:lnTo>
                  <a:lnTo>
                    <a:pt x="1856" y="1544"/>
                  </a:lnTo>
                  <a:lnTo>
                    <a:pt x="1856" y="1542"/>
                  </a:lnTo>
                  <a:lnTo>
                    <a:pt x="1858" y="1542"/>
                  </a:lnTo>
                  <a:lnTo>
                    <a:pt x="1858" y="1539"/>
                  </a:lnTo>
                  <a:lnTo>
                    <a:pt x="1860" y="1539"/>
                  </a:lnTo>
                  <a:lnTo>
                    <a:pt x="1860" y="1537"/>
                  </a:lnTo>
                  <a:lnTo>
                    <a:pt x="1861" y="1537"/>
                  </a:lnTo>
                  <a:lnTo>
                    <a:pt x="1861" y="1534"/>
                  </a:lnTo>
                  <a:lnTo>
                    <a:pt x="1863" y="1534"/>
                  </a:lnTo>
                  <a:lnTo>
                    <a:pt x="1863" y="1532"/>
                  </a:lnTo>
                  <a:lnTo>
                    <a:pt x="1865" y="1532"/>
                  </a:lnTo>
                  <a:lnTo>
                    <a:pt x="1865" y="1530"/>
                  </a:lnTo>
                  <a:lnTo>
                    <a:pt x="1866" y="1530"/>
                  </a:lnTo>
                  <a:lnTo>
                    <a:pt x="1866" y="1527"/>
                  </a:lnTo>
                  <a:lnTo>
                    <a:pt x="1868" y="1527"/>
                  </a:lnTo>
                  <a:lnTo>
                    <a:pt x="1868" y="1525"/>
                  </a:lnTo>
                  <a:lnTo>
                    <a:pt x="1870" y="1525"/>
                  </a:lnTo>
                  <a:lnTo>
                    <a:pt x="1870" y="1522"/>
                  </a:lnTo>
                  <a:lnTo>
                    <a:pt x="1871" y="1522"/>
                  </a:lnTo>
                  <a:lnTo>
                    <a:pt x="1871" y="1520"/>
                  </a:lnTo>
                  <a:lnTo>
                    <a:pt x="1873" y="1520"/>
                  </a:lnTo>
                  <a:lnTo>
                    <a:pt x="1873" y="1519"/>
                  </a:lnTo>
                  <a:lnTo>
                    <a:pt x="1875" y="1519"/>
                  </a:lnTo>
                  <a:lnTo>
                    <a:pt x="1875" y="1515"/>
                  </a:lnTo>
                  <a:lnTo>
                    <a:pt x="1876" y="1515"/>
                  </a:lnTo>
                  <a:lnTo>
                    <a:pt x="1876" y="1514"/>
                  </a:lnTo>
                  <a:lnTo>
                    <a:pt x="1878" y="1514"/>
                  </a:lnTo>
                  <a:lnTo>
                    <a:pt x="1878" y="1510"/>
                  </a:lnTo>
                  <a:lnTo>
                    <a:pt x="1880" y="1510"/>
                  </a:lnTo>
                  <a:lnTo>
                    <a:pt x="1880" y="1509"/>
                  </a:lnTo>
                  <a:lnTo>
                    <a:pt x="1881" y="1509"/>
                  </a:lnTo>
                  <a:lnTo>
                    <a:pt x="1881" y="1505"/>
                  </a:lnTo>
                  <a:lnTo>
                    <a:pt x="1883" y="1505"/>
                  </a:lnTo>
                  <a:lnTo>
                    <a:pt x="1883" y="1504"/>
                  </a:lnTo>
                  <a:lnTo>
                    <a:pt x="1885" y="1504"/>
                  </a:lnTo>
                  <a:lnTo>
                    <a:pt x="1885" y="1502"/>
                  </a:lnTo>
                  <a:lnTo>
                    <a:pt x="1886" y="1502"/>
                  </a:lnTo>
                  <a:lnTo>
                    <a:pt x="1886" y="1499"/>
                  </a:lnTo>
                  <a:lnTo>
                    <a:pt x="1888" y="1499"/>
                  </a:lnTo>
                  <a:lnTo>
                    <a:pt x="1888" y="1497"/>
                  </a:lnTo>
                  <a:lnTo>
                    <a:pt x="1890" y="1497"/>
                  </a:lnTo>
                  <a:lnTo>
                    <a:pt x="1890" y="1494"/>
                  </a:lnTo>
                  <a:lnTo>
                    <a:pt x="1891" y="1494"/>
                  </a:lnTo>
                  <a:lnTo>
                    <a:pt x="1891" y="1492"/>
                  </a:lnTo>
                  <a:lnTo>
                    <a:pt x="1893" y="1492"/>
                  </a:lnTo>
                  <a:lnTo>
                    <a:pt x="1893" y="1490"/>
                  </a:lnTo>
                  <a:lnTo>
                    <a:pt x="1895" y="1490"/>
                  </a:lnTo>
                  <a:lnTo>
                    <a:pt x="1895" y="1487"/>
                  </a:lnTo>
                  <a:lnTo>
                    <a:pt x="1896" y="1487"/>
                  </a:lnTo>
                  <a:lnTo>
                    <a:pt x="1896" y="1485"/>
                  </a:lnTo>
                  <a:lnTo>
                    <a:pt x="1898" y="1485"/>
                  </a:lnTo>
                  <a:lnTo>
                    <a:pt x="1898" y="1482"/>
                  </a:lnTo>
                  <a:lnTo>
                    <a:pt x="1900" y="1482"/>
                  </a:lnTo>
                  <a:lnTo>
                    <a:pt x="1900" y="1480"/>
                  </a:lnTo>
                  <a:lnTo>
                    <a:pt x="1901" y="1480"/>
                  </a:lnTo>
                  <a:lnTo>
                    <a:pt x="1901" y="1479"/>
                  </a:lnTo>
                  <a:lnTo>
                    <a:pt x="1903" y="1479"/>
                  </a:lnTo>
                  <a:lnTo>
                    <a:pt x="1903" y="1475"/>
                  </a:lnTo>
                  <a:lnTo>
                    <a:pt x="1905" y="1475"/>
                  </a:lnTo>
                  <a:lnTo>
                    <a:pt x="1905" y="1474"/>
                  </a:lnTo>
                  <a:lnTo>
                    <a:pt x="1906" y="1474"/>
                  </a:lnTo>
                  <a:lnTo>
                    <a:pt x="1906" y="1470"/>
                  </a:lnTo>
                  <a:lnTo>
                    <a:pt x="1908" y="1470"/>
                  </a:lnTo>
                  <a:lnTo>
                    <a:pt x="1908" y="1469"/>
                  </a:lnTo>
                  <a:lnTo>
                    <a:pt x="1910" y="1469"/>
                  </a:lnTo>
                  <a:lnTo>
                    <a:pt x="1910" y="1465"/>
                  </a:lnTo>
                  <a:lnTo>
                    <a:pt x="1911" y="1465"/>
                  </a:lnTo>
                  <a:lnTo>
                    <a:pt x="1911" y="1464"/>
                  </a:lnTo>
                  <a:lnTo>
                    <a:pt x="1913" y="1464"/>
                  </a:lnTo>
                  <a:lnTo>
                    <a:pt x="1913" y="1462"/>
                  </a:lnTo>
                  <a:lnTo>
                    <a:pt x="1915" y="1462"/>
                  </a:lnTo>
                  <a:lnTo>
                    <a:pt x="1915" y="1459"/>
                  </a:lnTo>
                  <a:lnTo>
                    <a:pt x="1916" y="1459"/>
                  </a:lnTo>
                  <a:lnTo>
                    <a:pt x="1916" y="1457"/>
                  </a:lnTo>
                  <a:lnTo>
                    <a:pt x="1918" y="1457"/>
                  </a:lnTo>
                  <a:lnTo>
                    <a:pt x="1918" y="1454"/>
                  </a:lnTo>
                  <a:lnTo>
                    <a:pt x="1920" y="1454"/>
                  </a:lnTo>
                  <a:lnTo>
                    <a:pt x="1920" y="1452"/>
                  </a:lnTo>
                  <a:lnTo>
                    <a:pt x="1921" y="1452"/>
                  </a:lnTo>
                  <a:lnTo>
                    <a:pt x="1921" y="1450"/>
                  </a:lnTo>
                  <a:lnTo>
                    <a:pt x="1923" y="1450"/>
                  </a:lnTo>
                  <a:lnTo>
                    <a:pt x="1923" y="1447"/>
                  </a:lnTo>
                  <a:lnTo>
                    <a:pt x="1925" y="1447"/>
                  </a:lnTo>
                  <a:lnTo>
                    <a:pt x="1925" y="1445"/>
                  </a:lnTo>
                  <a:lnTo>
                    <a:pt x="1926" y="1445"/>
                  </a:lnTo>
                  <a:lnTo>
                    <a:pt x="1926" y="1442"/>
                  </a:lnTo>
                  <a:lnTo>
                    <a:pt x="1928" y="1442"/>
                  </a:lnTo>
                  <a:lnTo>
                    <a:pt x="1928" y="1440"/>
                  </a:lnTo>
                  <a:lnTo>
                    <a:pt x="1930" y="1440"/>
                  </a:lnTo>
                  <a:lnTo>
                    <a:pt x="1930" y="1439"/>
                  </a:lnTo>
                  <a:lnTo>
                    <a:pt x="1931" y="1439"/>
                  </a:lnTo>
                  <a:lnTo>
                    <a:pt x="1931" y="1435"/>
                  </a:lnTo>
                  <a:lnTo>
                    <a:pt x="1933" y="1435"/>
                  </a:lnTo>
                  <a:lnTo>
                    <a:pt x="1933" y="1434"/>
                  </a:lnTo>
                  <a:lnTo>
                    <a:pt x="1935" y="1434"/>
                  </a:lnTo>
                  <a:lnTo>
                    <a:pt x="1935" y="1430"/>
                  </a:lnTo>
                  <a:lnTo>
                    <a:pt x="1936" y="1430"/>
                  </a:lnTo>
                  <a:lnTo>
                    <a:pt x="1936" y="1429"/>
                  </a:lnTo>
                  <a:lnTo>
                    <a:pt x="1938" y="1429"/>
                  </a:lnTo>
                  <a:lnTo>
                    <a:pt x="1938" y="1425"/>
                  </a:lnTo>
                  <a:lnTo>
                    <a:pt x="1940" y="1425"/>
                  </a:lnTo>
                  <a:lnTo>
                    <a:pt x="1940" y="1424"/>
                  </a:lnTo>
                  <a:lnTo>
                    <a:pt x="1941" y="1424"/>
                  </a:lnTo>
                  <a:lnTo>
                    <a:pt x="1941" y="1422"/>
                  </a:lnTo>
                  <a:lnTo>
                    <a:pt x="1943" y="1422"/>
                  </a:lnTo>
                  <a:lnTo>
                    <a:pt x="1943" y="1419"/>
                  </a:lnTo>
                  <a:lnTo>
                    <a:pt x="1945" y="1419"/>
                  </a:lnTo>
                  <a:lnTo>
                    <a:pt x="1945" y="1417"/>
                  </a:lnTo>
                  <a:lnTo>
                    <a:pt x="1946" y="1417"/>
                  </a:lnTo>
                  <a:lnTo>
                    <a:pt x="1946" y="1414"/>
                  </a:lnTo>
                  <a:lnTo>
                    <a:pt x="1948" y="1414"/>
                  </a:lnTo>
                  <a:lnTo>
                    <a:pt x="1948" y="1412"/>
                  </a:lnTo>
                  <a:lnTo>
                    <a:pt x="1950" y="1412"/>
                  </a:lnTo>
                  <a:lnTo>
                    <a:pt x="1950" y="1410"/>
                  </a:lnTo>
                  <a:lnTo>
                    <a:pt x="1951" y="1410"/>
                  </a:lnTo>
                  <a:lnTo>
                    <a:pt x="1951" y="1407"/>
                  </a:lnTo>
                  <a:lnTo>
                    <a:pt x="1953" y="1407"/>
                  </a:lnTo>
                  <a:lnTo>
                    <a:pt x="1953" y="1405"/>
                  </a:lnTo>
                  <a:lnTo>
                    <a:pt x="1955" y="1405"/>
                  </a:lnTo>
                  <a:lnTo>
                    <a:pt x="1955" y="1402"/>
                  </a:lnTo>
                  <a:lnTo>
                    <a:pt x="1956" y="1402"/>
                  </a:lnTo>
                  <a:lnTo>
                    <a:pt x="1956" y="1400"/>
                  </a:lnTo>
                  <a:lnTo>
                    <a:pt x="1958" y="1400"/>
                  </a:lnTo>
                  <a:lnTo>
                    <a:pt x="1958" y="1399"/>
                  </a:lnTo>
                  <a:lnTo>
                    <a:pt x="1960" y="1399"/>
                  </a:lnTo>
                  <a:lnTo>
                    <a:pt x="1960" y="1395"/>
                  </a:lnTo>
                  <a:lnTo>
                    <a:pt x="1961" y="1395"/>
                  </a:lnTo>
                  <a:lnTo>
                    <a:pt x="1961" y="1394"/>
                  </a:lnTo>
                  <a:lnTo>
                    <a:pt x="1963" y="1394"/>
                  </a:lnTo>
                  <a:lnTo>
                    <a:pt x="1963" y="1390"/>
                  </a:lnTo>
                  <a:lnTo>
                    <a:pt x="1965" y="1390"/>
                  </a:lnTo>
                  <a:lnTo>
                    <a:pt x="1965" y="1389"/>
                  </a:lnTo>
                  <a:lnTo>
                    <a:pt x="1966" y="1389"/>
                  </a:lnTo>
                  <a:lnTo>
                    <a:pt x="1966" y="1385"/>
                  </a:lnTo>
                  <a:lnTo>
                    <a:pt x="1968" y="1385"/>
                  </a:lnTo>
                  <a:lnTo>
                    <a:pt x="1968" y="1384"/>
                  </a:lnTo>
                  <a:lnTo>
                    <a:pt x="1970" y="1384"/>
                  </a:lnTo>
                  <a:lnTo>
                    <a:pt x="1970" y="1382"/>
                  </a:lnTo>
                  <a:lnTo>
                    <a:pt x="1971" y="1382"/>
                  </a:lnTo>
                  <a:lnTo>
                    <a:pt x="1971" y="1379"/>
                  </a:lnTo>
                  <a:lnTo>
                    <a:pt x="1973" y="1379"/>
                  </a:lnTo>
                  <a:lnTo>
                    <a:pt x="1973" y="1377"/>
                  </a:lnTo>
                  <a:lnTo>
                    <a:pt x="1975" y="1377"/>
                  </a:lnTo>
                  <a:lnTo>
                    <a:pt x="1975" y="1374"/>
                  </a:lnTo>
                  <a:lnTo>
                    <a:pt x="1976" y="1374"/>
                  </a:lnTo>
                  <a:lnTo>
                    <a:pt x="1976" y="1372"/>
                  </a:lnTo>
                  <a:lnTo>
                    <a:pt x="1978" y="1372"/>
                  </a:lnTo>
                  <a:lnTo>
                    <a:pt x="1978" y="1370"/>
                  </a:lnTo>
                  <a:lnTo>
                    <a:pt x="1980" y="1370"/>
                  </a:lnTo>
                  <a:lnTo>
                    <a:pt x="1980" y="1367"/>
                  </a:lnTo>
                  <a:lnTo>
                    <a:pt x="1981" y="1367"/>
                  </a:lnTo>
                  <a:lnTo>
                    <a:pt x="1981" y="1365"/>
                  </a:lnTo>
                  <a:lnTo>
                    <a:pt x="1983" y="1365"/>
                  </a:lnTo>
                  <a:lnTo>
                    <a:pt x="1983" y="1362"/>
                  </a:lnTo>
                  <a:lnTo>
                    <a:pt x="1985" y="1362"/>
                  </a:lnTo>
                  <a:lnTo>
                    <a:pt x="1985" y="1360"/>
                  </a:lnTo>
                  <a:lnTo>
                    <a:pt x="1986" y="1360"/>
                  </a:lnTo>
                  <a:lnTo>
                    <a:pt x="1986" y="1359"/>
                  </a:lnTo>
                  <a:lnTo>
                    <a:pt x="1988" y="1359"/>
                  </a:lnTo>
                  <a:lnTo>
                    <a:pt x="1988" y="1355"/>
                  </a:lnTo>
                  <a:lnTo>
                    <a:pt x="1990" y="1355"/>
                  </a:lnTo>
                  <a:lnTo>
                    <a:pt x="1990" y="1354"/>
                  </a:lnTo>
                  <a:lnTo>
                    <a:pt x="1991" y="1354"/>
                  </a:lnTo>
                  <a:lnTo>
                    <a:pt x="1991" y="1350"/>
                  </a:lnTo>
                  <a:lnTo>
                    <a:pt x="1993" y="1350"/>
                  </a:lnTo>
                  <a:lnTo>
                    <a:pt x="1993" y="1349"/>
                  </a:lnTo>
                  <a:lnTo>
                    <a:pt x="1995" y="1349"/>
                  </a:lnTo>
                  <a:lnTo>
                    <a:pt x="1995" y="1347"/>
                  </a:lnTo>
                  <a:lnTo>
                    <a:pt x="1996" y="1347"/>
                  </a:lnTo>
                  <a:lnTo>
                    <a:pt x="1996" y="1377"/>
                  </a:lnTo>
                  <a:lnTo>
                    <a:pt x="1995" y="1377"/>
                  </a:lnTo>
                  <a:lnTo>
                    <a:pt x="1995" y="1384"/>
                  </a:lnTo>
                  <a:lnTo>
                    <a:pt x="1993" y="1384"/>
                  </a:lnTo>
                  <a:lnTo>
                    <a:pt x="1993" y="1390"/>
                  </a:lnTo>
                  <a:lnTo>
                    <a:pt x="1991" y="1390"/>
                  </a:lnTo>
                  <a:lnTo>
                    <a:pt x="1991" y="1395"/>
                  </a:lnTo>
                  <a:lnTo>
                    <a:pt x="1990" y="1395"/>
                  </a:lnTo>
                  <a:lnTo>
                    <a:pt x="1990" y="1402"/>
                  </a:lnTo>
                  <a:lnTo>
                    <a:pt x="1988" y="1402"/>
                  </a:lnTo>
                  <a:lnTo>
                    <a:pt x="1988" y="1409"/>
                  </a:lnTo>
                  <a:lnTo>
                    <a:pt x="1986" y="1409"/>
                  </a:lnTo>
                  <a:lnTo>
                    <a:pt x="1986" y="1414"/>
                  </a:lnTo>
                  <a:lnTo>
                    <a:pt x="1985" y="1414"/>
                  </a:lnTo>
                  <a:lnTo>
                    <a:pt x="1985" y="1420"/>
                  </a:lnTo>
                  <a:lnTo>
                    <a:pt x="1983" y="1420"/>
                  </a:lnTo>
                  <a:lnTo>
                    <a:pt x="1983" y="1427"/>
                  </a:lnTo>
                  <a:lnTo>
                    <a:pt x="1981" y="1427"/>
                  </a:lnTo>
                  <a:lnTo>
                    <a:pt x="1981" y="1432"/>
                  </a:lnTo>
                  <a:lnTo>
                    <a:pt x="1980" y="1432"/>
                  </a:lnTo>
                  <a:lnTo>
                    <a:pt x="1980" y="1439"/>
                  </a:lnTo>
                  <a:lnTo>
                    <a:pt x="1978" y="1439"/>
                  </a:lnTo>
                  <a:lnTo>
                    <a:pt x="1978" y="1445"/>
                  </a:lnTo>
                  <a:lnTo>
                    <a:pt x="1976" y="1445"/>
                  </a:lnTo>
                  <a:lnTo>
                    <a:pt x="1976" y="1450"/>
                  </a:lnTo>
                  <a:lnTo>
                    <a:pt x="1975" y="1450"/>
                  </a:lnTo>
                  <a:lnTo>
                    <a:pt x="1975" y="1457"/>
                  </a:lnTo>
                  <a:lnTo>
                    <a:pt x="1973" y="1457"/>
                  </a:lnTo>
                  <a:lnTo>
                    <a:pt x="1973" y="1464"/>
                  </a:lnTo>
                  <a:lnTo>
                    <a:pt x="1971" y="1464"/>
                  </a:lnTo>
                  <a:lnTo>
                    <a:pt x="1971" y="1469"/>
                  </a:lnTo>
                  <a:lnTo>
                    <a:pt x="1970" y="1469"/>
                  </a:lnTo>
                  <a:lnTo>
                    <a:pt x="1970" y="1475"/>
                  </a:lnTo>
                  <a:lnTo>
                    <a:pt x="1968" y="1475"/>
                  </a:lnTo>
                  <a:lnTo>
                    <a:pt x="1968" y="1482"/>
                  </a:lnTo>
                  <a:lnTo>
                    <a:pt x="1966" y="1482"/>
                  </a:lnTo>
                  <a:lnTo>
                    <a:pt x="1966" y="1487"/>
                  </a:lnTo>
                  <a:lnTo>
                    <a:pt x="1965" y="1487"/>
                  </a:lnTo>
                  <a:lnTo>
                    <a:pt x="1965" y="1494"/>
                  </a:lnTo>
                  <a:lnTo>
                    <a:pt x="1963" y="1494"/>
                  </a:lnTo>
                  <a:lnTo>
                    <a:pt x="1963" y="1500"/>
                  </a:lnTo>
                  <a:lnTo>
                    <a:pt x="1961" y="1500"/>
                  </a:lnTo>
                  <a:lnTo>
                    <a:pt x="1961" y="1505"/>
                  </a:lnTo>
                  <a:lnTo>
                    <a:pt x="1960" y="1505"/>
                  </a:lnTo>
                  <a:lnTo>
                    <a:pt x="1960" y="1512"/>
                  </a:lnTo>
                  <a:lnTo>
                    <a:pt x="1958" y="1512"/>
                  </a:lnTo>
                  <a:lnTo>
                    <a:pt x="1958" y="1519"/>
                  </a:lnTo>
                  <a:lnTo>
                    <a:pt x="1956" y="1519"/>
                  </a:lnTo>
                  <a:lnTo>
                    <a:pt x="1956" y="1524"/>
                  </a:lnTo>
                  <a:lnTo>
                    <a:pt x="1955" y="1524"/>
                  </a:lnTo>
                  <a:lnTo>
                    <a:pt x="1955" y="1530"/>
                  </a:lnTo>
                  <a:lnTo>
                    <a:pt x="1953" y="1530"/>
                  </a:lnTo>
                  <a:lnTo>
                    <a:pt x="1953" y="1537"/>
                  </a:lnTo>
                  <a:lnTo>
                    <a:pt x="1951" y="1537"/>
                  </a:lnTo>
                  <a:lnTo>
                    <a:pt x="1951" y="1542"/>
                  </a:lnTo>
                  <a:lnTo>
                    <a:pt x="1950" y="1542"/>
                  </a:lnTo>
                  <a:lnTo>
                    <a:pt x="1950" y="1549"/>
                  </a:lnTo>
                  <a:lnTo>
                    <a:pt x="1948" y="1549"/>
                  </a:lnTo>
                  <a:lnTo>
                    <a:pt x="1948" y="1555"/>
                  </a:lnTo>
                  <a:lnTo>
                    <a:pt x="1946" y="1555"/>
                  </a:lnTo>
                  <a:lnTo>
                    <a:pt x="1946" y="1560"/>
                  </a:lnTo>
                  <a:lnTo>
                    <a:pt x="1945" y="1560"/>
                  </a:lnTo>
                  <a:lnTo>
                    <a:pt x="1945" y="1567"/>
                  </a:lnTo>
                  <a:lnTo>
                    <a:pt x="1943" y="1567"/>
                  </a:lnTo>
                  <a:lnTo>
                    <a:pt x="1943" y="1574"/>
                  </a:lnTo>
                  <a:lnTo>
                    <a:pt x="1941" y="1574"/>
                  </a:lnTo>
                  <a:lnTo>
                    <a:pt x="1941" y="1579"/>
                  </a:lnTo>
                  <a:lnTo>
                    <a:pt x="1940" y="1579"/>
                  </a:lnTo>
                  <a:lnTo>
                    <a:pt x="1940" y="1585"/>
                  </a:lnTo>
                  <a:lnTo>
                    <a:pt x="1938" y="1585"/>
                  </a:lnTo>
                  <a:lnTo>
                    <a:pt x="1938" y="1592"/>
                  </a:lnTo>
                  <a:lnTo>
                    <a:pt x="1936" y="1592"/>
                  </a:lnTo>
                  <a:lnTo>
                    <a:pt x="1936" y="1597"/>
                  </a:lnTo>
                  <a:lnTo>
                    <a:pt x="1935" y="1597"/>
                  </a:lnTo>
                  <a:lnTo>
                    <a:pt x="1935" y="1604"/>
                  </a:lnTo>
                  <a:lnTo>
                    <a:pt x="1933" y="1604"/>
                  </a:lnTo>
                  <a:lnTo>
                    <a:pt x="1933" y="1610"/>
                  </a:lnTo>
                  <a:lnTo>
                    <a:pt x="1931" y="1610"/>
                  </a:lnTo>
                  <a:lnTo>
                    <a:pt x="1931" y="1615"/>
                  </a:lnTo>
                  <a:lnTo>
                    <a:pt x="1930" y="1615"/>
                  </a:lnTo>
                  <a:lnTo>
                    <a:pt x="1930" y="1622"/>
                  </a:lnTo>
                  <a:lnTo>
                    <a:pt x="1928" y="1622"/>
                  </a:lnTo>
                  <a:lnTo>
                    <a:pt x="1928" y="1629"/>
                  </a:lnTo>
                  <a:lnTo>
                    <a:pt x="1926" y="1629"/>
                  </a:lnTo>
                  <a:lnTo>
                    <a:pt x="1926" y="1634"/>
                  </a:lnTo>
                  <a:lnTo>
                    <a:pt x="1925" y="1634"/>
                  </a:lnTo>
                  <a:lnTo>
                    <a:pt x="1925" y="1640"/>
                  </a:lnTo>
                  <a:lnTo>
                    <a:pt x="1923" y="1640"/>
                  </a:lnTo>
                  <a:lnTo>
                    <a:pt x="1923" y="1647"/>
                  </a:lnTo>
                  <a:lnTo>
                    <a:pt x="1921" y="1647"/>
                  </a:lnTo>
                  <a:lnTo>
                    <a:pt x="1921" y="1652"/>
                  </a:lnTo>
                  <a:lnTo>
                    <a:pt x="1920" y="1652"/>
                  </a:lnTo>
                  <a:lnTo>
                    <a:pt x="1920" y="1659"/>
                  </a:lnTo>
                  <a:lnTo>
                    <a:pt x="1918" y="1659"/>
                  </a:lnTo>
                  <a:lnTo>
                    <a:pt x="1918" y="1665"/>
                  </a:lnTo>
                  <a:lnTo>
                    <a:pt x="1916" y="1665"/>
                  </a:lnTo>
                  <a:lnTo>
                    <a:pt x="1916" y="1670"/>
                  </a:lnTo>
                  <a:lnTo>
                    <a:pt x="1915" y="1670"/>
                  </a:lnTo>
                  <a:lnTo>
                    <a:pt x="1915" y="1677"/>
                  </a:lnTo>
                  <a:lnTo>
                    <a:pt x="1913" y="1677"/>
                  </a:lnTo>
                  <a:lnTo>
                    <a:pt x="1913" y="1684"/>
                  </a:lnTo>
                  <a:lnTo>
                    <a:pt x="1911" y="1684"/>
                  </a:lnTo>
                  <a:lnTo>
                    <a:pt x="1911" y="1689"/>
                  </a:lnTo>
                  <a:lnTo>
                    <a:pt x="1910" y="1689"/>
                  </a:lnTo>
                  <a:lnTo>
                    <a:pt x="1910" y="1695"/>
                  </a:lnTo>
                  <a:lnTo>
                    <a:pt x="1908" y="1695"/>
                  </a:lnTo>
                  <a:lnTo>
                    <a:pt x="1908" y="1702"/>
                  </a:lnTo>
                  <a:lnTo>
                    <a:pt x="1906" y="1702"/>
                  </a:lnTo>
                  <a:lnTo>
                    <a:pt x="1906" y="1709"/>
                  </a:lnTo>
                  <a:lnTo>
                    <a:pt x="1905" y="1709"/>
                  </a:lnTo>
                  <a:lnTo>
                    <a:pt x="1905" y="1714"/>
                  </a:lnTo>
                  <a:lnTo>
                    <a:pt x="1903" y="1714"/>
                  </a:lnTo>
                  <a:lnTo>
                    <a:pt x="1903" y="1720"/>
                  </a:lnTo>
                  <a:lnTo>
                    <a:pt x="1901" y="1720"/>
                  </a:lnTo>
                  <a:lnTo>
                    <a:pt x="1901" y="1727"/>
                  </a:lnTo>
                  <a:lnTo>
                    <a:pt x="1900" y="1727"/>
                  </a:lnTo>
                  <a:lnTo>
                    <a:pt x="1900" y="1732"/>
                  </a:lnTo>
                  <a:lnTo>
                    <a:pt x="1898" y="1732"/>
                  </a:lnTo>
                  <a:lnTo>
                    <a:pt x="1898" y="1739"/>
                  </a:lnTo>
                  <a:lnTo>
                    <a:pt x="1896" y="1739"/>
                  </a:lnTo>
                  <a:lnTo>
                    <a:pt x="1896" y="1745"/>
                  </a:lnTo>
                  <a:lnTo>
                    <a:pt x="1895" y="1745"/>
                  </a:lnTo>
                  <a:lnTo>
                    <a:pt x="1895" y="1750"/>
                  </a:lnTo>
                  <a:lnTo>
                    <a:pt x="1893" y="1750"/>
                  </a:lnTo>
                  <a:lnTo>
                    <a:pt x="1893" y="1757"/>
                  </a:lnTo>
                  <a:lnTo>
                    <a:pt x="1891" y="1757"/>
                  </a:lnTo>
                  <a:lnTo>
                    <a:pt x="1891" y="1764"/>
                  </a:lnTo>
                  <a:lnTo>
                    <a:pt x="1890" y="1764"/>
                  </a:lnTo>
                  <a:lnTo>
                    <a:pt x="1890" y="1769"/>
                  </a:lnTo>
                  <a:lnTo>
                    <a:pt x="1888" y="1769"/>
                  </a:lnTo>
                  <a:lnTo>
                    <a:pt x="1888" y="1775"/>
                  </a:lnTo>
                  <a:lnTo>
                    <a:pt x="1886" y="1775"/>
                  </a:lnTo>
                  <a:lnTo>
                    <a:pt x="1886" y="1782"/>
                  </a:lnTo>
                  <a:lnTo>
                    <a:pt x="1885" y="1782"/>
                  </a:lnTo>
                  <a:lnTo>
                    <a:pt x="1885" y="1787"/>
                  </a:lnTo>
                  <a:lnTo>
                    <a:pt x="1883" y="1787"/>
                  </a:lnTo>
                  <a:lnTo>
                    <a:pt x="1883" y="1794"/>
                  </a:lnTo>
                  <a:lnTo>
                    <a:pt x="1881" y="1794"/>
                  </a:lnTo>
                  <a:lnTo>
                    <a:pt x="1881" y="1800"/>
                  </a:lnTo>
                  <a:lnTo>
                    <a:pt x="1880" y="1800"/>
                  </a:lnTo>
                  <a:lnTo>
                    <a:pt x="1880" y="1805"/>
                  </a:lnTo>
                  <a:lnTo>
                    <a:pt x="1878" y="1805"/>
                  </a:lnTo>
                  <a:lnTo>
                    <a:pt x="1878" y="1812"/>
                  </a:lnTo>
                  <a:lnTo>
                    <a:pt x="1876" y="1812"/>
                  </a:lnTo>
                  <a:lnTo>
                    <a:pt x="1876" y="1819"/>
                  </a:lnTo>
                  <a:lnTo>
                    <a:pt x="1875" y="1819"/>
                  </a:lnTo>
                  <a:lnTo>
                    <a:pt x="1875" y="1824"/>
                  </a:lnTo>
                  <a:lnTo>
                    <a:pt x="1873" y="1824"/>
                  </a:lnTo>
                  <a:lnTo>
                    <a:pt x="1873" y="1830"/>
                  </a:lnTo>
                  <a:lnTo>
                    <a:pt x="1871" y="1830"/>
                  </a:lnTo>
                  <a:lnTo>
                    <a:pt x="1871" y="1837"/>
                  </a:lnTo>
                  <a:lnTo>
                    <a:pt x="1870" y="1837"/>
                  </a:lnTo>
                  <a:lnTo>
                    <a:pt x="1870" y="1842"/>
                  </a:lnTo>
                  <a:lnTo>
                    <a:pt x="1868" y="1842"/>
                  </a:lnTo>
                  <a:lnTo>
                    <a:pt x="1868" y="1849"/>
                  </a:lnTo>
                  <a:lnTo>
                    <a:pt x="1866" y="1849"/>
                  </a:lnTo>
                  <a:lnTo>
                    <a:pt x="1866" y="1855"/>
                  </a:lnTo>
                  <a:lnTo>
                    <a:pt x="1865" y="1855"/>
                  </a:lnTo>
                  <a:lnTo>
                    <a:pt x="1865" y="1860"/>
                  </a:lnTo>
                  <a:lnTo>
                    <a:pt x="1863" y="1860"/>
                  </a:lnTo>
                  <a:lnTo>
                    <a:pt x="1863" y="1867"/>
                  </a:lnTo>
                  <a:lnTo>
                    <a:pt x="1861" y="1867"/>
                  </a:lnTo>
                  <a:lnTo>
                    <a:pt x="1861" y="1874"/>
                  </a:lnTo>
                  <a:lnTo>
                    <a:pt x="1860" y="1874"/>
                  </a:lnTo>
                  <a:lnTo>
                    <a:pt x="1860" y="1879"/>
                  </a:lnTo>
                  <a:lnTo>
                    <a:pt x="1858" y="1879"/>
                  </a:lnTo>
                  <a:lnTo>
                    <a:pt x="1858" y="1885"/>
                  </a:lnTo>
                  <a:lnTo>
                    <a:pt x="1856" y="1885"/>
                  </a:lnTo>
                  <a:lnTo>
                    <a:pt x="1856" y="1892"/>
                  </a:lnTo>
                  <a:lnTo>
                    <a:pt x="1855" y="1892"/>
                  </a:lnTo>
                  <a:lnTo>
                    <a:pt x="1855" y="1897"/>
                  </a:lnTo>
                  <a:lnTo>
                    <a:pt x="1853" y="1897"/>
                  </a:lnTo>
                  <a:lnTo>
                    <a:pt x="1853" y="1904"/>
                  </a:lnTo>
                  <a:lnTo>
                    <a:pt x="1851" y="1904"/>
                  </a:lnTo>
                  <a:lnTo>
                    <a:pt x="1851" y="1910"/>
                  </a:lnTo>
                  <a:lnTo>
                    <a:pt x="1850" y="1910"/>
                  </a:lnTo>
                  <a:lnTo>
                    <a:pt x="1850" y="1915"/>
                  </a:lnTo>
                  <a:lnTo>
                    <a:pt x="1848" y="1915"/>
                  </a:lnTo>
                  <a:lnTo>
                    <a:pt x="1848" y="1922"/>
                  </a:lnTo>
                  <a:lnTo>
                    <a:pt x="1846" y="1922"/>
                  </a:lnTo>
                  <a:lnTo>
                    <a:pt x="1846" y="1929"/>
                  </a:lnTo>
                  <a:lnTo>
                    <a:pt x="1845" y="1929"/>
                  </a:lnTo>
                  <a:lnTo>
                    <a:pt x="1845" y="1934"/>
                  </a:lnTo>
                  <a:lnTo>
                    <a:pt x="1843" y="1934"/>
                  </a:lnTo>
                  <a:lnTo>
                    <a:pt x="1843" y="1940"/>
                  </a:lnTo>
                  <a:lnTo>
                    <a:pt x="1841" y="1940"/>
                  </a:lnTo>
                  <a:lnTo>
                    <a:pt x="1841" y="1947"/>
                  </a:lnTo>
                  <a:lnTo>
                    <a:pt x="1840" y="1947"/>
                  </a:lnTo>
                  <a:lnTo>
                    <a:pt x="1840" y="1952"/>
                  </a:lnTo>
                  <a:lnTo>
                    <a:pt x="1838" y="1952"/>
                  </a:lnTo>
                  <a:lnTo>
                    <a:pt x="1838" y="1959"/>
                  </a:lnTo>
                  <a:lnTo>
                    <a:pt x="1836" y="1959"/>
                  </a:lnTo>
                  <a:lnTo>
                    <a:pt x="1836" y="1965"/>
                  </a:lnTo>
                  <a:lnTo>
                    <a:pt x="1835" y="1965"/>
                  </a:lnTo>
                  <a:lnTo>
                    <a:pt x="1835" y="1970"/>
                  </a:lnTo>
                  <a:lnTo>
                    <a:pt x="1833" y="1970"/>
                  </a:lnTo>
                  <a:lnTo>
                    <a:pt x="1833" y="1977"/>
                  </a:lnTo>
                  <a:lnTo>
                    <a:pt x="1831" y="1977"/>
                  </a:lnTo>
                  <a:lnTo>
                    <a:pt x="1831" y="1984"/>
                  </a:lnTo>
                  <a:lnTo>
                    <a:pt x="1830" y="1984"/>
                  </a:lnTo>
                  <a:lnTo>
                    <a:pt x="1830" y="1989"/>
                  </a:lnTo>
                  <a:lnTo>
                    <a:pt x="1828" y="1989"/>
                  </a:lnTo>
                  <a:lnTo>
                    <a:pt x="1828" y="1995"/>
                  </a:lnTo>
                  <a:lnTo>
                    <a:pt x="1826" y="1995"/>
                  </a:lnTo>
                  <a:lnTo>
                    <a:pt x="1826" y="2002"/>
                  </a:lnTo>
                  <a:lnTo>
                    <a:pt x="1825" y="2002"/>
                  </a:lnTo>
                  <a:lnTo>
                    <a:pt x="1825" y="2007"/>
                  </a:lnTo>
                  <a:lnTo>
                    <a:pt x="1823" y="2007"/>
                  </a:lnTo>
                  <a:lnTo>
                    <a:pt x="1823" y="2014"/>
                  </a:lnTo>
                  <a:lnTo>
                    <a:pt x="1821" y="2014"/>
                  </a:lnTo>
                  <a:lnTo>
                    <a:pt x="1821" y="2020"/>
                  </a:lnTo>
                  <a:lnTo>
                    <a:pt x="1820" y="2020"/>
                  </a:lnTo>
                  <a:lnTo>
                    <a:pt x="1820" y="2024"/>
                  </a:lnTo>
                  <a:lnTo>
                    <a:pt x="3323" y="2024"/>
                  </a:lnTo>
                  <a:lnTo>
                    <a:pt x="3323" y="2022"/>
                  </a:lnTo>
                  <a:lnTo>
                    <a:pt x="3325" y="2022"/>
                  </a:lnTo>
                  <a:lnTo>
                    <a:pt x="3325" y="2019"/>
                  </a:lnTo>
                  <a:lnTo>
                    <a:pt x="3326" y="2019"/>
                  </a:lnTo>
                  <a:lnTo>
                    <a:pt x="3326" y="2014"/>
                  </a:lnTo>
                  <a:lnTo>
                    <a:pt x="3328" y="2014"/>
                  </a:lnTo>
                  <a:lnTo>
                    <a:pt x="3328" y="2010"/>
                  </a:lnTo>
                  <a:lnTo>
                    <a:pt x="3330" y="2010"/>
                  </a:lnTo>
                  <a:lnTo>
                    <a:pt x="3330" y="2005"/>
                  </a:lnTo>
                  <a:lnTo>
                    <a:pt x="3331" y="2005"/>
                  </a:lnTo>
                  <a:lnTo>
                    <a:pt x="3331" y="2002"/>
                  </a:lnTo>
                  <a:lnTo>
                    <a:pt x="3333" y="2002"/>
                  </a:lnTo>
                  <a:lnTo>
                    <a:pt x="3333" y="1997"/>
                  </a:lnTo>
                  <a:lnTo>
                    <a:pt x="3335" y="1997"/>
                  </a:lnTo>
                  <a:lnTo>
                    <a:pt x="3335" y="1994"/>
                  </a:lnTo>
                  <a:lnTo>
                    <a:pt x="3336" y="1994"/>
                  </a:lnTo>
                  <a:lnTo>
                    <a:pt x="3336" y="1989"/>
                  </a:lnTo>
                  <a:lnTo>
                    <a:pt x="3338" y="1989"/>
                  </a:lnTo>
                  <a:lnTo>
                    <a:pt x="3338" y="1985"/>
                  </a:lnTo>
                  <a:lnTo>
                    <a:pt x="3340" y="1985"/>
                  </a:lnTo>
                  <a:lnTo>
                    <a:pt x="3340" y="1980"/>
                  </a:lnTo>
                  <a:lnTo>
                    <a:pt x="3341" y="1980"/>
                  </a:lnTo>
                  <a:lnTo>
                    <a:pt x="3341" y="1977"/>
                  </a:lnTo>
                  <a:lnTo>
                    <a:pt x="3343" y="1977"/>
                  </a:lnTo>
                  <a:lnTo>
                    <a:pt x="3343" y="1972"/>
                  </a:lnTo>
                  <a:lnTo>
                    <a:pt x="3345" y="1972"/>
                  </a:lnTo>
                  <a:lnTo>
                    <a:pt x="3345" y="1969"/>
                  </a:lnTo>
                  <a:lnTo>
                    <a:pt x="3346" y="1969"/>
                  </a:lnTo>
                  <a:lnTo>
                    <a:pt x="3346" y="1964"/>
                  </a:lnTo>
                  <a:lnTo>
                    <a:pt x="3348" y="1964"/>
                  </a:lnTo>
                  <a:lnTo>
                    <a:pt x="3348" y="1960"/>
                  </a:lnTo>
                  <a:lnTo>
                    <a:pt x="3350" y="1960"/>
                  </a:lnTo>
                  <a:lnTo>
                    <a:pt x="3350" y="1955"/>
                  </a:lnTo>
                  <a:lnTo>
                    <a:pt x="3351" y="1955"/>
                  </a:lnTo>
                  <a:lnTo>
                    <a:pt x="3351" y="1952"/>
                  </a:lnTo>
                  <a:lnTo>
                    <a:pt x="3353" y="1952"/>
                  </a:lnTo>
                  <a:lnTo>
                    <a:pt x="3353" y="1947"/>
                  </a:lnTo>
                  <a:lnTo>
                    <a:pt x="3355" y="1947"/>
                  </a:lnTo>
                  <a:lnTo>
                    <a:pt x="3355" y="1944"/>
                  </a:lnTo>
                  <a:lnTo>
                    <a:pt x="3356" y="1944"/>
                  </a:lnTo>
                  <a:lnTo>
                    <a:pt x="3356" y="1939"/>
                  </a:lnTo>
                  <a:lnTo>
                    <a:pt x="3358" y="1939"/>
                  </a:lnTo>
                  <a:lnTo>
                    <a:pt x="3358" y="1935"/>
                  </a:lnTo>
                  <a:lnTo>
                    <a:pt x="3360" y="1935"/>
                  </a:lnTo>
                  <a:lnTo>
                    <a:pt x="3360" y="1930"/>
                  </a:lnTo>
                  <a:lnTo>
                    <a:pt x="3361" y="1930"/>
                  </a:lnTo>
                  <a:lnTo>
                    <a:pt x="3361" y="1927"/>
                  </a:lnTo>
                  <a:lnTo>
                    <a:pt x="3363" y="1927"/>
                  </a:lnTo>
                  <a:lnTo>
                    <a:pt x="3363" y="1924"/>
                  </a:lnTo>
                  <a:lnTo>
                    <a:pt x="3365" y="1924"/>
                  </a:lnTo>
                  <a:lnTo>
                    <a:pt x="3365" y="1919"/>
                  </a:lnTo>
                  <a:lnTo>
                    <a:pt x="3366" y="1919"/>
                  </a:lnTo>
                  <a:lnTo>
                    <a:pt x="3366" y="1915"/>
                  </a:lnTo>
                  <a:lnTo>
                    <a:pt x="3368" y="1915"/>
                  </a:lnTo>
                  <a:lnTo>
                    <a:pt x="3368" y="1910"/>
                  </a:lnTo>
                  <a:lnTo>
                    <a:pt x="3370" y="1910"/>
                  </a:lnTo>
                  <a:lnTo>
                    <a:pt x="3370" y="1907"/>
                  </a:lnTo>
                  <a:lnTo>
                    <a:pt x="3371" y="1907"/>
                  </a:lnTo>
                  <a:lnTo>
                    <a:pt x="3371" y="1902"/>
                  </a:lnTo>
                  <a:lnTo>
                    <a:pt x="3373" y="1902"/>
                  </a:lnTo>
                  <a:lnTo>
                    <a:pt x="3373" y="1899"/>
                  </a:lnTo>
                  <a:lnTo>
                    <a:pt x="3375" y="1899"/>
                  </a:lnTo>
                  <a:lnTo>
                    <a:pt x="3375" y="1894"/>
                  </a:lnTo>
                  <a:lnTo>
                    <a:pt x="3376" y="1894"/>
                  </a:lnTo>
                  <a:lnTo>
                    <a:pt x="3376" y="1890"/>
                  </a:lnTo>
                  <a:lnTo>
                    <a:pt x="3378" y="1890"/>
                  </a:lnTo>
                  <a:lnTo>
                    <a:pt x="3378" y="1885"/>
                  </a:lnTo>
                  <a:lnTo>
                    <a:pt x="3380" y="1885"/>
                  </a:lnTo>
                  <a:lnTo>
                    <a:pt x="3380" y="1882"/>
                  </a:lnTo>
                  <a:lnTo>
                    <a:pt x="3381" y="1882"/>
                  </a:lnTo>
                  <a:lnTo>
                    <a:pt x="3381" y="1877"/>
                  </a:lnTo>
                  <a:lnTo>
                    <a:pt x="3383" y="1877"/>
                  </a:lnTo>
                  <a:lnTo>
                    <a:pt x="3383" y="1874"/>
                  </a:lnTo>
                  <a:lnTo>
                    <a:pt x="3385" y="1874"/>
                  </a:lnTo>
                  <a:lnTo>
                    <a:pt x="3385" y="1869"/>
                  </a:lnTo>
                  <a:lnTo>
                    <a:pt x="3386" y="1869"/>
                  </a:lnTo>
                  <a:lnTo>
                    <a:pt x="3386" y="1865"/>
                  </a:lnTo>
                  <a:lnTo>
                    <a:pt x="3388" y="1865"/>
                  </a:lnTo>
                  <a:lnTo>
                    <a:pt x="3388" y="1860"/>
                  </a:lnTo>
                  <a:lnTo>
                    <a:pt x="3390" y="1860"/>
                  </a:lnTo>
                  <a:lnTo>
                    <a:pt x="3390" y="1857"/>
                  </a:lnTo>
                  <a:lnTo>
                    <a:pt x="3391" y="1857"/>
                  </a:lnTo>
                  <a:lnTo>
                    <a:pt x="3391" y="1852"/>
                  </a:lnTo>
                  <a:lnTo>
                    <a:pt x="3393" y="1852"/>
                  </a:lnTo>
                  <a:lnTo>
                    <a:pt x="3393" y="1849"/>
                  </a:lnTo>
                  <a:lnTo>
                    <a:pt x="3395" y="1849"/>
                  </a:lnTo>
                  <a:lnTo>
                    <a:pt x="3395" y="1844"/>
                  </a:lnTo>
                  <a:lnTo>
                    <a:pt x="3396" y="1844"/>
                  </a:lnTo>
                  <a:lnTo>
                    <a:pt x="3396" y="1840"/>
                  </a:lnTo>
                  <a:lnTo>
                    <a:pt x="3398" y="1840"/>
                  </a:lnTo>
                  <a:lnTo>
                    <a:pt x="3398" y="1835"/>
                  </a:lnTo>
                  <a:lnTo>
                    <a:pt x="3400" y="1835"/>
                  </a:lnTo>
                  <a:lnTo>
                    <a:pt x="3400" y="1832"/>
                  </a:lnTo>
                  <a:lnTo>
                    <a:pt x="3401" y="1832"/>
                  </a:lnTo>
                  <a:lnTo>
                    <a:pt x="3401" y="1827"/>
                  </a:lnTo>
                  <a:lnTo>
                    <a:pt x="3403" y="1827"/>
                  </a:lnTo>
                  <a:lnTo>
                    <a:pt x="3403" y="1824"/>
                  </a:lnTo>
                  <a:lnTo>
                    <a:pt x="3405" y="1824"/>
                  </a:lnTo>
                  <a:lnTo>
                    <a:pt x="3405" y="1819"/>
                  </a:lnTo>
                  <a:lnTo>
                    <a:pt x="3406" y="1819"/>
                  </a:lnTo>
                  <a:lnTo>
                    <a:pt x="3406" y="1815"/>
                  </a:lnTo>
                  <a:lnTo>
                    <a:pt x="3408" y="1815"/>
                  </a:lnTo>
                  <a:lnTo>
                    <a:pt x="3408" y="1812"/>
                  </a:lnTo>
                  <a:lnTo>
                    <a:pt x="3410" y="1812"/>
                  </a:lnTo>
                  <a:lnTo>
                    <a:pt x="3410" y="1807"/>
                  </a:lnTo>
                  <a:lnTo>
                    <a:pt x="3411" y="1807"/>
                  </a:lnTo>
                  <a:lnTo>
                    <a:pt x="3411" y="1804"/>
                  </a:lnTo>
                  <a:lnTo>
                    <a:pt x="3413" y="1804"/>
                  </a:lnTo>
                  <a:lnTo>
                    <a:pt x="3413" y="1799"/>
                  </a:lnTo>
                  <a:lnTo>
                    <a:pt x="3415" y="1799"/>
                  </a:lnTo>
                  <a:lnTo>
                    <a:pt x="3415" y="1795"/>
                  </a:lnTo>
                  <a:lnTo>
                    <a:pt x="3416" y="1795"/>
                  </a:lnTo>
                  <a:lnTo>
                    <a:pt x="3416" y="1790"/>
                  </a:lnTo>
                  <a:lnTo>
                    <a:pt x="3418" y="1790"/>
                  </a:lnTo>
                  <a:lnTo>
                    <a:pt x="3418" y="1787"/>
                  </a:lnTo>
                  <a:lnTo>
                    <a:pt x="3420" y="1787"/>
                  </a:lnTo>
                  <a:lnTo>
                    <a:pt x="3420" y="1782"/>
                  </a:lnTo>
                  <a:lnTo>
                    <a:pt x="3421" y="1782"/>
                  </a:lnTo>
                  <a:lnTo>
                    <a:pt x="3421" y="1779"/>
                  </a:lnTo>
                  <a:lnTo>
                    <a:pt x="3423" y="1779"/>
                  </a:lnTo>
                  <a:lnTo>
                    <a:pt x="3423" y="1774"/>
                  </a:lnTo>
                  <a:lnTo>
                    <a:pt x="3425" y="1774"/>
                  </a:lnTo>
                  <a:lnTo>
                    <a:pt x="3425" y="1770"/>
                  </a:lnTo>
                  <a:lnTo>
                    <a:pt x="3426" y="1770"/>
                  </a:lnTo>
                  <a:lnTo>
                    <a:pt x="3426" y="1765"/>
                  </a:lnTo>
                  <a:lnTo>
                    <a:pt x="3428" y="1765"/>
                  </a:lnTo>
                  <a:lnTo>
                    <a:pt x="3428" y="1762"/>
                  </a:lnTo>
                  <a:lnTo>
                    <a:pt x="3430" y="1762"/>
                  </a:lnTo>
                  <a:lnTo>
                    <a:pt x="3430" y="1757"/>
                  </a:lnTo>
                  <a:lnTo>
                    <a:pt x="3431" y="1757"/>
                  </a:lnTo>
                  <a:lnTo>
                    <a:pt x="3431" y="1754"/>
                  </a:lnTo>
                  <a:lnTo>
                    <a:pt x="3433" y="1754"/>
                  </a:lnTo>
                  <a:lnTo>
                    <a:pt x="3433" y="1749"/>
                  </a:lnTo>
                  <a:lnTo>
                    <a:pt x="3435" y="1749"/>
                  </a:lnTo>
                  <a:lnTo>
                    <a:pt x="3435" y="1745"/>
                  </a:lnTo>
                  <a:lnTo>
                    <a:pt x="3436" y="1745"/>
                  </a:lnTo>
                  <a:lnTo>
                    <a:pt x="3436" y="1740"/>
                  </a:lnTo>
                  <a:lnTo>
                    <a:pt x="3438" y="1740"/>
                  </a:lnTo>
                  <a:lnTo>
                    <a:pt x="3438" y="1737"/>
                  </a:lnTo>
                  <a:lnTo>
                    <a:pt x="3440" y="1737"/>
                  </a:lnTo>
                  <a:lnTo>
                    <a:pt x="3440" y="1732"/>
                  </a:lnTo>
                  <a:lnTo>
                    <a:pt x="3441" y="1732"/>
                  </a:lnTo>
                  <a:lnTo>
                    <a:pt x="3441" y="1729"/>
                  </a:lnTo>
                  <a:lnTo>
                    <a:pt x="3443" y="1729"/>
                  </a:lnTo>
                  <a:lnTo>
                    <a:pt x="3443" y="1724"/>
                  </a:lnTo>
                  <a:lnTo>
                    <a:pt x="3445" y="1724"/>
                  </a:lnTo>
                  <a:lnTo>
                    <a:pt x="3445" y="1720"/>
                  </a:lnTo>
                  <a:lnTo>
                    <a:pt x="3446" y="1720"/>
                  </a:lnTo>
                  <a:lnTo>
                    <a:pt x="3446" y="1715"/>
                  </a:lnTo>
                  <a:lnTo>
                    <a:pt x="3448" y="1715"/>
                  </a:lnTo>
                  <a:lnTo>
                    <a:pt x="3448" y="1712"/>
                  </a:lnTo>
                  <a:lnTo>
                    <a:pt x="3450" y="1712"/>
                  </a:lnTo>
                  <a:lnTo>
                    <a:pt x="3450" y="1707"/>
                  </a:lnTo>
                  <a:lnTo>
                    <a:pt x="3451" y="1707"/>
                  </a:lnTo>
                  <a:lnTo>
                    <a:pt x="3451" y="1704"/>
                  </a:lnTo>
                  <a:lnTo>
                    <a:pt x="3453" y="1704"/>
                  </a:lnTo>
                  <a:lnTo>
                    <a:pt x="3453" y="1699"/>
                  </a:lnTo>
                  <a:lnTo>
                    <a:pt x="3455" y="1699"/>
                  </a:lnTo>
                  <a:lnTo>
                    <a:pt x="3455" y="1695"/>
                  </a:lnTo>
                  <a:lnTo>
                    <a:pt x="3456" y="1695"/>
                  </a:lnTo>
                  <a:lnTo>
                    <a:pt x="3456" y="1692"/>
                  </a:lnTo>
                  <a:lnTo>
                    <a:pt x="3458" y="1692"/>
                  </a:lnTo>
                  <a:lnTo>
                    <a:pt x="3458" y="1687"/>
                  </a:lnTo>
                  <a:lnTo>
                    <a:pt x="3460" y="1687"/>
                  </a:lnTo>
                  <a:lnTo>
                    <a:pt x="3460" y="1684"/>
                  </a:lnTo>
                  <a:lnTo>
                    <a:pt x="3461" y="1684"/>
                  </a:lnTo>
                  <a:lnTo>
                    <a:pt x="3461" y="1679"/>
                  </a:lnTo>
                  <a:lnTo>
                    <a:pt x="3463" y="1679"/>
                  </a:lnTo>
                  <a:lnTo>
                    <a:pt x="3463" y="1675"/>
                  </a:lnTo>
                  <a:lnTo>
                    <a:pt x="3465" y="1675"/>
                  </a:lnTo>
                  <a:lnTo>
                    <a:pt x="3465" y="1670"/>
                  </a:lnTo>
                  <a:lnTo>
                    <a:pt x="3466" y="1670"/>
                  </a:lnTo>
                  <a:lnTo>
                    <a:pt x="3466" y="1667"/>
                  </a:lnTo>
                  <a:lnTo>
                    <a:pt x="3468" y="1667"/>
                  </a:lnTo>
                  <a:lnTo>
                    <a:pt x="3468" y="1662"/>
                  </a:lnTo>
                  <a:lnTo>
                    <a:pt x="3470" y="1662"/>
                  </a:lnTo>
                  <a:lnTo>
                    <a:pt x="3470" y="1659"/>
                  </a:lnTo>
                  <a:lnTo>
                    <a:pt x="3471" y="1659"/>
                  </a:lnTo>
                  <a:lnTo>
                    <a:pt x="3471" y="1654"/>
                  </a:lnTo>
                  <a:lnTo>
                    <a:pt x="3473" y="1654"/>
                  </a:lnTo>
                  <a:lnTo>
                    <a:pt x="3473" y="1650"/>
                  </a:lnTo>
                  <a:lnTo>
                    <a:pt x="3475" y="1650"/>
                  </a:lnTo>
                  <a:lnTo>
                    <a:pt x="3475" y="1645"/>
                  </a:lnTo>
                  <a:lnTo>
                    <a:pt x="3476" y="1645"/>
                  </a:lnTo>
                  <a:lnTo>
                    <a:pt x="3476" y="1642"/>
                  </a:lnTo>
                  <a:lnTo>
                    <a:pt x="3478" y="1642"/>
                  </a:lnTo>
                  <a:lnTo>
                    <a:pt x="3478" y="1637"/>
                  </a:lnTo>
                  <a:lnTo>
                    <a:pt x="3480" y="1637"/>
                  </a:lnTo>
                  <a:lnTo>
                    <a:pt x="3480" y="1634"/>
                  </a:lnTo>
                  <a:lnTo>
                    <a:pt x="3481" y="1634"/>
                  </a:lnTo>
                  <a:lnTo>
                    <a:pt x="3481" y="1629"/>
                  </a:lnTo>
                  <a:lnTo>
                    <a:pt x="3483" y="1629"/>
                  </a:lnTo>
                  <a:lnTo>
                    <a:pt x="3483" y="1625"/>
                  </a:lnTo>
                  <a:lnTo>
                    <a:pt x="3485" y="1625"/>
                  </a:lnTo>
                  <a:lnTo>
                    <a:pt x="3485" y="1620"/>
                  </a:lnTo>
                  <a:lnTo>
                    <a:pt x="3486" y="1620"/>
                  </a:lnTo>
                  <a:lnTo>
                    <a:pt x="3486" y="1617"/>
                  </a:lnTo>
                  <a:lnTo>
                    <a:pt x="3488" y="1617"/>
                  </a:lnTo>
                  <a:lnTo>
                    <a:pt x="3488" y="1612"/>
                  </a:lnTo>
                  <a:lnTo>
                    <a:pt x="3490" y="1612"/>
                  </a:lnTo>
                  <a:lnTo>
                    <a:pt x="3490" y="1609"/>
                  </a:lnTo>
                  <a:lnTo>
                    <a:pt x="3491" y="1609"/>
                  </a:lnTo>
                  <a:lnTo>
                    <a:pt x="3491" y="1604"/>
                  </a:lnTo>
                  <a:lnTo>
                    <a:pt x="3493" y="1604"/>
                  </a:lnTo>
                  <a:lnTo>
                    <a:pt x="3493" y="1600"/>
                  </a:lnTo>
                  <a:lnTo>
                    <a:pt x="3495" y="1600"/>
                  </a:lnTo>
                  <a:lnTo>
                    <a:pt x="3495" y="1595"/>
                  </a:lnTo>
                  <a:lnTo>
                    <a:pt x="3496" y="1595"/>
                  </a:lnTo>
                  <a:lnTo>
                    <a:pt x="3496" y="1592"/>
                  </a:lnTo>
                  <a:lnTo>
                    <a:pt x="3498" y="1592"/>
                  </a:lnTo>
                  <a:lnTo>
                    <a:pt x="3498" y="1587"/>
                  </a:lnTo>
                  <a:lnTo>
                    <a:pt x="3500" y="1587"/>
                  </a:lnTo>
                  <a:lnTo>
                    <a:pt x="3500" y="1584"/>
                  </a:lnTo>
                  <a:lnTo>
                    <a:pt x="3501" y="1584"/>
                  </a:lnTo>
                  <a:lnTo>
                    <a:pt x="3501" y="1580"/>
                  </a:lnTo>
                  <a:lnTo>
                    <a:pt x="3503" y="1580"/>
                  </a:lnTo>
                  <a:lnTo>
                    <a:pt x="3503" y="1575"/>
                  </a:lnTo>
                  <a:lnTo>
                    <a:pt x="3505" y="1575"/>
                  </a:lnTo>
                  <a:lnTo>
                    <a:pt x="3505" y="1572"/>
                  </a:lnTo>
                  <a:lnTo>
                    <a:pt x="3506" y="1572"/>
                  </a:lnTo>
                  <a:lnTo>
                    <a:pt x="3506" y="1567"/>
                  </a:lnTo>
                  <a:lnTo>
                    <a:pt x="3508" y="1567"/>
                  </a:lnTo>
                  <a:lnTo>
                    <a:pt x="3508" y="1564"/>
                  </a:lnTo>
                  <a:lnTo>
                    <a:pt x="3510" y="1564"/>
                  </a:lnTo>
                  <a:lnTo>
                    <a:pt x="3510" y="1559"/>
                  </a:lnTo>
                  <a:lnTo>
                    <a:pt x="3511" y="1559"/>
                  </a:lnTo>
                  <a:lnTo>
                    <a:pt x="3511" y="1555"/>
                  </a:lnTo>
                  <a:lnTo>
                    <a:pt x="3513" y="1555"/>
                  </a:lnTo>
                  <a:lnTo>
                    <a:pt x="3513" y="1550"/>
                  </a:lnTo>
                  <a:lnTo>
                    <a:pt x="3515" y="1550"/>
                  </a:lnTo>
                  <a:lnTo>
                    <a:pt x="3515" y="1547"/>
                  </a:lnTo>
                  <a:lnTo>
                    <a:pt x="3516" y="1547"/>
                  </a:lnTo>
                  <a:lnTo>
                    <a:pt x="3516" y="1542"/>
                  </a:lnTo>
                  <a:lnTo>
                    <a:pt x="3518" y="1542"/>
                  </a:lnTo>
                  <a:lnTo>
                    <a:pt x="3518" y="1539"/>
                  </a:lnTo>
                  <a:lnTo>
                    <a:pt x="3520" y="1539"/>
                  </a:lnTo>
                  <a:lnTo>
                    <a:pt x="3520" y="1534"/>
                  </a:lnTo>
                  <a:lnTo>
                    <a:pt x="3521" y="1534"/>
                  </a:lnTo>
                  <a:lnTo>
                    <a:pt x="3521" y="1530"/>
                  </a:lnTo>
                  <a:lnTo>
                    <a:pt x="3523" y="1530"/>
                  </a:lnTo>
                  <a:lnTo>
                    <a:pt x="3523" y="1525"/>
                  </a:lnTo>
                  <a:lnTo>
                    <a:pt x="3525" y="1525"/>
                  </a:lnTo>
                  <a:lnTo>
                    <a:pt x="3525" y="1522"/>
                  </a:lnTo>
                  <a:lnTo>
                    <a:pt x="3526" y="1522"/>
                  </a:lnTo>
                  <a:lnTo>
                    <a:pt x="3526" y="1517"/>
                  </a:lnTo>
                  <a:lnTo>
                    <a:pt x="3528" y="1517"/>
                  </a:lnTo>
                  <a:lnTo>
                    <a:pt x="3528" y="1514"/>
                  </a:lnTo>
                  <a:lnTo>
                    <a:pt x="3530" y="1514"/>
                  </a:lnTo>
                  <a:lnTo>
                    <a:pt x="3530" y="1510"/>
                  </a:lnTo>
                  <a:lnTo>
                    <a:pt x="3683" y="1510"/>
                  </a:lnTo>
                  <a:lnTo>
                    <a:pt x="3683" y="1517"/>
                  </a:lnTo>
                  <a:lnTo>
                    <a:pt x="3681" y="1517"/>
                  </a:lnTo>
                  <a:lnTo>
                    <a:pt x="3681" y="1524"/>
                  </a:lnTo>
                  <a:lnTo>
                    <a:pt x="3680" y="1524"/>
                  </a:lnTo>
                  <a:lnTo>
                    <a:pt x="3680" y="1532"/>
                  </a:lnTo>
                  <a:lnTo>
                    <a:pt x="3678" y="1532"/>
                  </a:lnTo>
                  <a:lnTo>
                    <a:pt x="3678" y="1539"/>
                  </a:lnTo>
                  <a:lnTo>
                    <a:pt x="3676" y="1539"/>
                  </a:lnTo>
                  <a:lnTo>
                    <a:pt x="3676" y="1545"/>
                  </a:lnTo>
                  <a:lnTo>
                    <a:pt x="3675" y="1545"/>
                  </a:lnTo>
                  <a:lnTo>
                    <a:pt x="3675" y="1552"/>
                  </a:lnTo>
                  <a:lnTo>
                    <a:pt x="3673" y="1552"/>
                  </a:lnTo>
                  <a:lnTo>
                    <a:pt x="3673" y="1559"/>
                  </a:lnTo>
                  <a:lnTo>
                    <a:pt x="3671" y="1559"/>
                  </a:lnTo>
                  <a:lnTo>
                    <a:pt x="3671" y="1567"/>
                  </a:lnTo>
                  <a:lnTo>
                    <a:pt x="3670" y="1567"/>
                  </a:lnTo>
                  <a:lnTo>
                    <a:pt x="3670" y="1574"/>
                  </a:lnTo>
                  <a:lnTo>
                    <a:pt x="3668" y="1574"/>
                  </a:lnTo>
                  <a:lnTo>
                    <a:pt x="3668" y="1580"/>
                  </a:lnTo>
                  <a:lnTo>
                    <a:pt x="3666" y="1580"/>
                  </a:lnTo>
                  <a:lnTo>
                    <a:pt x="3666" y="1587"/>
                  </a:lnTo>
                  <a:lnTo>
                    <a:pt x="3665" y="1587"/>
                  </a:lnTo>
                  <a:lnTo>
                    <a:pt x="3665" y="1594"/>
                  </a:lnTo>
                  <a:lnTo>
                    <a:pt x="3663" y="1594"/>
                  </a:lnTo>
                  <a:lnTo>
                    <a:pt x="3663" y="1600"/>
                  </a:lnTo>
                  <a:lnTo>
                    <a:pt x="3661" y="1600"/>
                  </a:lnTo>
                  <a:lnTo>
                    <a:pt x="3661" y="1609"/>
                  </a:lnTo>
                  <a:lnTo>
                    <a:pt x="3660" y="1609"/>
                  </a:lnTo>
                  <a:lnTo>
                    <a:pt x="3660" y="1615"/>
                  </a:lnTo>
                  <a:lnTo>
                    <a:pt x="3658" y="1615"/>
                  </a:lnTo>
                  <a:lnTo>
                    <a:pt x="3658" y="1622"/>
                  </a:lnTo>
                  <a:lnTo>
                    <a:pt x="3656" y="1622"/>
                  </a:lnTo>
                  <a:lnTo>
                    <a:pt x="3656" y="1629"/>
                  </a:lnTo>
                  <a:lnTo>
                    <a:pt x="3655" y="1629"/>
                  </a:lnTo>
                  <a:lnTo>
                    <a:pt x="3655" y="1635"/>
                  </a:lnTo>
                  <a:lnTo>
                    <a:pt x="3653" y="1635"/>
                  </a:lnTo>
                  <a:lnTo>
                    <a:pt x="3653" y="1644"/>
                  </a:lnTo>
                  <a:lnTo>
                    <a:pt x="3651" y="1644"/>
                  </a:lnTo>
                  <a:lnTo>
                    <a:pt x="3651" y="1650"/>
                  </a:lnTo>
                  <a:lnTo>
                    <a:pt x="3650" y="1650"/>
                  </a:lnTo>
                  <a:lnTo>
                    <a:pt x="3650" y="1657"/>
                  </a:lnTo>
                  <a:lnTo>
                    <a:pt x="3648" y="1657"/>
                  </a:lnTo>
                  <a:lnTo>
                    <a:pt x="3648" y="1664"/>
                  </a:lnTo>
                  <a:lnTo>
                    <a:pt x="3646" y="1664"/>
                  </a:lnTo>
                  <a:lnTo>
                    <a:pt x="3646" y="1670"/>
                  </a:lnTo>
                  <a:lnTo>
                    <a:pt x="3645" y="1670"/>
                  </a:lnTo>
                  <a:lnTo>
                    <a:pt x="3645" y="1677"/>
                  </a:lnTo>
                  <a:lnTo>
                    <a:pt x="3643" y="1677"/>
                  </a:lnTo>
                  <a:lnTo>
                    <a:pt x="3643" y="1685"/>
                  </a:lnTo>
                  <a:lnTo>
                    <a:pt x="3641" y="1685"/>
                  </a:lnTo>
                  <a:lnTo>
                    <a:pt x="3641" y="1692"/>
                  </a:lnTo>
                  <a:lnTo>
                    <a:pt x="3640" y="1692"/>
                  </a:lnTo>
                  <a:lnTo>
                    <a:pt x="3640" y="1699"/>
                  </a:lnTo>
                  <a:lnTo>
                    <a:pt x="3638" y="1699"/>
                  </a:lnTo>
                  <a:lnTo>
                    <a:pt x="3638" y="1705"/>
                  </a:lnTo>
                  <a:lnTo>
                    <a:pt x="3636" y="1705"/>
                  </a:lnTo>
                  <a:lnTo>
                    <a:pt x="3636" y="1712"/>
                  </a:lnTo>
                  <a:lnTo>
                    <a:pt x="3635" y="1712"/>
                  </a:lnTo>
                  <a:lnTo>
                    <a:pt x="3635" y="1720"/>
                  </a:lnTo>
                  <a:lnTo>
                    <a:pt x="3633" y="1720"/>
                  </a:lnTo>
                  <a:lnTo>
                    <a:pt x="3633" y="1727"/>
                  </a:lnTo>
                  <a:lnTo>
                    <a:pt x="3631" y="1727"/>
                  </a:lnTo>
                  <a:lnTo>
                    <a:pt x="3631" y="1734"/>
                  </a:lnTo>
                  <a:lnTo>
                    <a:pt x="3630" y="1734"/>
                  </a:lnTo>
                  <a:lnTo>
                    <a:pt x="3630" y="1740"/>
                  </a:lnTo>
                  <a:lnTo>
                    <a:pt x="3628" y="1740"/>
                  </a:lnTo>
                  <a:lnTo>
                    <a:pt x="3628" y="1747"/>
                  </a:lnTo>
                  <a:lnTo>
                    <a:pt x="3626" y="1747"/>
                  </a:lnTo>
                  <a:lnTo>
                    <a:pt x="3626" y="1754"/>
                  </a:lnTo>
                  <a:lnTo>
                    <a:pt x="3625" y="1754"/>
                  </a:lnTo>
                  <a:lnTo>
                    <a:pt x="3625" y="1762"/>
                  </a:lnTo>
                  <a:lnTo>
                    <a:pt x="3623" y="1762"/>
                  </a:lnTo>
                  <a:lnTo>
                    <a:pt x="3623" y="1769"/>
                  </a:lnTo>
                  <a:lnTo>
                    <a:pt x="3621" y="1769"/>
                  </a:lnTo>
                  <a:lnTo>
                    <a:pt x="3621" y="1775"/>
                  </a:lnTo>
                  <a:lnTo>
                    <a:pt x="3620" y="1775"/>
                  </a:lnTo>
                  <a:lnTo>
                    <a:pt x="3620" y="1782"/>
                  </a:lnTo>
                  <a:lnTo>
                    <a:pt x="3618" y="1782"/>
                  </a:lnTo>
                  <a:lnTo>
                    <a:pt x="3618" y="1789"/>
                  </a:lnTo>
                  <a:lnTo>
                    <a:pt x="3616" y="1789"/>
                  </a:lnTo>
                  <a:lnTo>
                    <a:pt x="3616" y="1797"/>
                  </a:lnTo>
                  <a:lnTo>
                    <a:pt x="3615" y="1797"/>
                  </a:lnTo>
                  <a:lnTo>
                    <a:pt x="3615" y="1804"/>
                  </a:lnTo>
                  <a:lnTo>
                    <a:pt x="3613" y="1804"/>
                  </a:lnTo>
                  <a:lnTo>
                    <a:pt x="3613" y="1810"/>
                  </a:lnTo>
                  <a:lnTo>
                    <a:pt x="3611" y="1810"/>
                  </a:lnTo>
                  <a:lnTo>
                    <a:pt x="3611" y="1817"/>
                  </a:lnTo>
                  <a:lnTo>
                    <a:pt x="3610" y="1817"/>
                  </a:lnTo>
                  <a:lnTo>
                    <a:pt x="3610" y="1824"/>
                  </a:lnTo>
                  <a:lnTo>
                    <a:pt x="3608" y="1824"/>
                  </a:lnTo>
                  <a:lnTo>
                    <a:pt x="3608" y="1830"/>
                  </a:lnTo>
                  <a:lnTo>
                    <a:pt x="3606" y="1830"/>
                  </a:lnTo>
                  <a:lnTo>
                    <a:pt x="3606" y="1839"/>
                  </a:lnTo>
                  <a:lnTo>
                    <a:pt x="3605" y="1839"/>
                  </a:lnTo>
                  <a:lnTo>
                    <a:pt x="3605" y="1845"/>
                  </a:lnTo>
                  <a:lnTo>
                    <a:pt x="3603" y="1845"/>
                  </a:lnTo>
                  <a:lnTo>
                    <a:pt x="3603" y="1852"/>
                  </a:lnTo>
                  <a:lnTo>
                    <a:pt x="3601" y="1852"/>
                  </a:lnTo>
                  <a:lnTo>
                    <a:pt x="3601" y="1859"/>
                  </a:lnTo>
                  <a:lnTo>
                    <a:pt x="3600" y="1859"/>
                  </a:lnTo>
                  <a:lnTo>
                    <a:pt x="3600" y="1865"/>
                  </a:lnTo>
                  <a:lnTo>
                    <a:pt x="3598" y="1865"/>
                  </a:lnTo>
                  <a:lnTo>
                    <a:pt x="3598" y="1874"/>
                  </a:lnTo>
                  <a:lnTo>
                    <a:pt x="3596" y="1874"/>
                  </a:lnTo>
                  <a:lnTo>
                    <a:pt x="3596" y="1880"/>
                  </a:lnTo>
                  <a:lnTo>
                    <a:pt x="3595" y="1880"/>
                  </a:lnTo>
                  <a:lnTo>
                    <a:pt x="3595" y="1887"/>
                  </a:lnTo>
                  <a:lnTo>
                    <a:pt x="3593" y="1887"/>
                  </a:lnTo>
                  <a:lnTo>
                    <a:pt x="3593" y="1894"/>
                  </a:lnTo>
                  <a:lnTo>
                    <a:pt x="3591" y="1894"/>
                  </a:lnTo>
                  <a:lnTo>
                    <a:pt x="3591" y="1900"/>
                  </a:lnTo>
                  <a:lnTo>
                    <a:pt x="3590" y="1900"/>
                  </a:lnTo>
                  <a:lnTo>
                    <a:pt x="3590" y="1909"/>
                  </a:lnTo>
                  <a:lnTo>
                    <a:pt x="3588" y="1909"/>
                  </a:lnTo>
                  <a:lnTo>
                    <a:pt x="3588" y="1915"/>
                  </a:lnTo>
                  <a:lnTo>
                    <a:pt x="3586" y="1915"/>
                  </a:lnTo>
                  <a:lnTo>
                    <a:pt x="3586" y="1922"/>
                  </a:lnTo>
                  <a:lnTo>
                    <a:pt x="3585" y="1922"/>
                  </a:lnTo>
                  <a:lnTo>
                    <a:pt x="3585" y="1929"/>
                  </a:lnTo>
                  <a:lnTo>
                    <a:pt x="3583" y="1929"/>
                  </a:lnTo>
                  <a:lnTo>
                    <a:pt x="3583" y="1935"/>
                  </a:lnTo>
                  <a:lnTo>
                    <a:pt x="3581" y="1935"/>
                  </a:lnTo>
                  <a:lnTo>
                    <a:pt x="3581" y="1942"/>
                  </a:lnTo>
                  <a:lnTo>
                    <a:pt x="3580" y="1942"/>
                  </a:lnTo>
                  <a:lnTo>
                    <a:pt x="3580" y="1950"/>
                  </a:lnTo>
                  <a:lnTo>
                    <a:pt x="3578" y="1950"/>
                  </a:lnTo>
                  <a:lnTo>
                    <a:pt x="3578" y="1957"/>
                  </a:lnTo>
                  <a:lnTo>
                    <a:pt x="3576" y="1957"/>
                  </a:lnTo>
                  <a:lnTo>
                    <a:pt x="3576" y="1964"/>
                  </a:lnTo>
                  <a:lnTo>
                    <a:pt x="3575" y="1964"/>
                  </a:lnTo>
                  <a:lnTo>
                    <a:pt x="3575" y="1970"/>
                  </a:lnTo>
                  <a:lnTo>
                    <a:pt x="3573" y="1970"/>
                  </a:lnTo>
                  <a:lnTo>
                    <a:pt x="3573" y="1977"/>
                  </a:lnTo>
                  <a:lnTo>
                    <a:pt x="3571" y="1977"/>
                  </a:lnTo>
                  <a:lnTo>
                    <a:pt x="3571" y="1985"/>
                  </a:lnTo>
                  <a:lnTo>
                    <a:pt x="3570" y="1985"/>
                  </a:lnTo>
                  <a:lnTo>
                    <a:pt x="3570" y="1992"/>
                  </a:lnTo>
                  <a:lnTo>
                    <a:pt x="3568" y="1992"/>
                  </a:lnTo>
                  <a:lnTo>
                    <a:pt x="3568" y="1999"/>
                  </a:lnTo>
                  <a:lnTo>
                    <a:pt x="3566" y="1999"/>
                  </a:lnTo>
                  <a:lnTo>
                    <a:pt x="3566" y="2005"/>
                  </a:lnTo>
                  <a:lnTo>
                    <a:pt x="3565" y="2005"/>
                  </a:lnTo>
                  <a:lnTo>
                    <a:pt x="3565" y="2012"/>
                  </a:lnTo>
                  <a:lnTo>
                    <a:pt x="3563" y="2012"/>
                  </a:lnTo>
                  <a:lnTo>
                    <a:pt x="3563" y="2019"/>
                  </a:lnTo>
                  <a:lnTo>
                    <a:pt x="3561" y="2019"/>
                  </a:lnTo>
                  <a:lnTo>
                    <a:pt x="3561" y="2024"/>
                  </a:lnTo>
                  <a:lnTo>
                    <a:pt x="4221" y="2024"/>
                  </a:lnTo>
                  <a:lnTo>
                    <a:pt x="4221" y="2022"/>
                  </a:lnTo>
                  <a:lnTo>
                    <a:pt x="4223" y="2022"/>
                  </a:lnTo>
                  <a:lnTo>
                    <a:pt x="4223" y="2017"/>
                  </a:lnTo>
                  <a:lnTo>
                    <a:pt x="4225" y="2017"/>
                  </a:lnTo>
                  <a:lnTo>
                    <a:pt x="4225" y="2012"/>
                  </a:lnTo>
                  <a:lnTo>
                    <a:pt x="4226" y="2012"/>
                  </a:lnTo>
                  <a:lnTo>
                    <a:pt x="4226" y="2007"/>
                  </a:lnTo>
                  <a:lnTo>
                    <a:pt x="4228" y="2007"/>
                  </a:lnTo>
                  <a:lnTo>
                    <a:pt x="4228" y="2002"/>
                  </a:lnTo>
                  <a:lnTo>
                    <a:pt x="4230" y="2002"/>
                  </a:lnTo>
                  <a:lnTo>
                    <a:pt x="4230" y="1999"/>
                  </a:lnTo>
                  <a:lnTo>
                    <a:pt x="4231" y="1999"/>
                  </a:lnTo>
                  <a:lnTo>
                    <a:pt x="4231" y="1994"/>
                  </a:lnTo>
                  <a:lnTo>
                    <a:pt x="4233" y="1994"/>
                  </a:lnTo>
                  <a:lnTo>
                    <a:pt x="4233" y="1989"/>
                  </a:lnTo>
                  <a:lnTo>
                    <a:pt x="4235" y="1989"/>
                  </a:lnTo>
                  <a:lnTo>
                    <a:pt x="4235" y="1984"/>
                  </a:lnTo>
                  <a:lnTo>
                    <a:pt x="4236" y="1984"/>
                  </a:lnTo>
                  <a:lnTo>
                    <a:pt x="4236" y="1979"/>
                  </a:lnTo>
                  <a:lnTo>
                    <a:pt x="4238" y="1979"/>
                  </a:lnTo>
                  <a:lnTo>
                    <a:pt x="4238" y="1975"/>
                  </a:lnTo>
                  <a:lnTo>
                    <a:pt x="4240" y="1975"/>
                  </a:lnTo>
                  <a:lnTo>
                    <a:pt x="4240" y="1970"/>
                  </a:lnTo>
                  <a:lnTo>
                    <a:pt x="4241" y="1970"/>
                  </a:lnTo>
                  <a:lnTo>
                    <a:pt x="4241" y="1965"/>
                  </a:lnTo>
                  <a:lnTo>
                    <a:pt x="4243" y="1965"/>
                  </a:lnTo>
                  <a:lnTo>
                    <a:pt x="4243" y="1960"/>
                  </a:lnTo>
                  <a:lnTo>
                    <a:pt x="4245" y="1960"/>
                  </a:lnTo>
                  <a:lnTo>
                    <a:pt x="4245" y="1955"/>
                  </a:lnTo>
                  <a:lnTo>
                    <a:pt x="4246" y="1955"/>
                  </a:lnTo>
                  <a:lnTo>
                    <a:pt x="4246" y="1950"/>
                  </a:lnTo>
                  <a:lnTo>
                    <a:pt x="4248" y="1950"/>
                  </a:lnTo>
                  <a:lnTo>
                    <a:pt x="4248" y="1947"/>
                  </a:lnTo>
                  <a:lnTo>
                    <a:pt x="4250" y="1947"/>
                  </a:lnTo>
                  <a:lnTo>
                    <a:pt x="4250" y="1942"/>
                  </a:lnTo>
                  <a:lnTo>
                    <a:pt x="4251" y="1942"/>
                  </a:lnTo>
                  <a:lnTo>
                    <a:pt x="4251" y="1937"/>
                  </a:lnTo>
                  <a:lnTo>
                    <a:pt x="4253" y="1937"/>
                  </a:lnTo>
                  <a:lnTo>
                    <a:pt x="4253" y="1932"/>
                  </a:lnTo>
                  <a:lnTo>
                    <a:pt x="4255" y="1932"/>
                  </a:lnTo>
                  <a:lnTo>
                    <a:pt x="4255" y="1927"/>
                  </a:lnTo>
                  <a:lnTo>
                    <a:pt x="4256" y="1927"/>
                  </a:lnTo>
                  <a:lnTo>
                    <a:pt x="4256" y="1922"/>
                  </a:lnTo>
                  <a:lnTo>
                    <a:pt x="4258" y="1922"/>
                  </a:lnTo>
                  <a:lnTo>
                    <a:pt x="4258" y="1919"/>
                  </a:lnTo>
                  <a:lnTo>
                    <a:pt x="4260" y="1919"/>
                  </a:lnTo>
                  <a:lnTo>
                    <a:pt x="4260" y="1914"/>
                  </a:lnTo>
                  <a:lnTo>
                    <a:pt x="4261" y="1914"/>
                  </a:lnTo>
                  <a:lnTo>
                    <a:pt x="4261" y="1909"/>
                  </a:lnTo>
                  <a:lnTo>
                    <a:pt x="4263" y="1909"/>
                  </a:lnTo>
                  <a:lnTo>
                    <a:pt x="4263" y="1904"/>
                  </a:lnTo>
                  <a:lnTo>
                    <a:pt x="4265" y="1904"/>
                  </a:lnTo>
                  <a:lnTo>
                    <a:pt x="4265" y="1899"/>
                  </a:lnTo>
                  <a:lnTo>
                    <a:pt x="4266" y="1899"/>
                  </a:lnTo>
                  <a:lnTo>
                    <a:pt x="4266" y="1894"/>
                  </a:lnTo>
                  <a:lnTo>
                    <a:pt x="4268" y="1894"/>
                  </a:lnTo>
                  <a:lnTo>
                    <a:pt x="4268" y="1890"/>
                  </a:lnTo>
                  <a:lnTo>
                    <a:pt x="4270" y="1890"/>
                  </a:lnTo>
                  <a:lnTo>
                    <a:pt x="4270" y="1885"/>
                  </a:lnTo>
                  <a:lnTo>
                    <a:pt x="4271" y="1885"/>
                  </a:lnTo>
                  <a:lnTo>
                    <a:pt x="4271" y="1880"/>
                  </a:lnTo>
                  <a:lnTo>
                    <a:pt x="4273" y="1880"/>
                  </a:lnTo>
                  <a:lnTo>
                    <a:pt x="4273" y="1875"/>
                  </a:lnTo>
                  <a:lnTo>
                    <a:pt x="4275" y="1875"/>
                  </a:lnTo>
                  <a:lnTo>
                    <a:pt x="4275" y="1870"/>
                  </a:lnTo>
                  <a:lnTo>
                    <a:pt x="4276" y="1870"/>
                  </a:lnTo>
                  <a:lnTo>
                    <a:pt x="4276" y="1867"/>
                  </a:lnTo>
                  <a:lnTo>
                    <a:pt x="4278" y="1867"/>
                  </a:lnTo>
                  <a:lnTo>
                    <a:pt x="4278" y="1862"/>
                  </a:lnTo>
                  <a:lnTo>
                    <a:pt x="4280" y="1862"/>
                  </a:lnTo>
                  <a:lnTo>
                    <a:pt x="4280" y="1857"/>
                  </a:lnTo>
                  <a:lnTo>
                    <a:pt x="4281" y="1857"/>
                  </a:lnTo>
                  <a:lnTo>
                    <a:pt x="4281" y="1852"/>
                  </a:lnTo>
                  <a:lnTo>
                    <a:pt x="4283" y="1852"/>
                  </a:lnTo>
                  <a:lnTo>
                    <a:pt x="4283" y="1847"/>
                  </a:lnTo>
                  <a:lnTo>
                    <a:pt x="4285" y="1847"/>
                  </a:lnTo>
                  <a:lnTo>
                    <a:pt x="4285" y="1842"/>
                  </a:lnTo>
                  <a:lnTo>
                    <a:pt x="4286" y="1842"/>
                  </a:lnTo>
                  <a:lnTo>
                    <a:pt x="4286" y="1839"/>
                  </a:lnTo>
                  <a:lnTo>
                    <a:pt x="4288" y="1839"/>
                  </a:lnTo>
                  <a:lnTo>
                    <a:pt x="4288" y="1834"/>
                  </a:lnTo>
                  <a:lnTo>
                    <a:pt x="4290" y="1834"/>
                  </a:lnTo>
                  <a:lnTo>
                    <a:pt x="4290" y="1829"/>
                  </a:lnTo>
                  <a:lnTo>
                    <a:pt x="4291" y="1829"/>
                  </a:lnTo>
                  <a:lnTo>
                    <a:pt x="4291" y="1824"/>
                  </a:lnTo>
                  <a:lnTo>
                    <a:pt x="4293" y="1824"/>
                  </a:lnTo>
                  <a:lnTo>
                    <a:pt x="4293" y="1819"/>
                  </a:lnTo>
                  <a:lnTo>
                    <a:pt x="4295" y="1819"/>
                  </a:lnTo>
                  <a:lnTo>
                    <a:pt x="4295" y="1814"/>
                  </a:lnTo>
                  <a:lnTo>
                    <a:pt x="4296" y="1814"/>
                  </a:lnTo>
                  <a:lnTo>
                    <a:pt x="4296" y="1810"/>
                  </a:lnTo>
                  <a:lnTo>
                    <a:pt x="4298" y="1810"/>
                  </a:lnTo>
                  <a:lnTo>
                    <a:pt x="4298" y="1805"/>
                  </a:lnTo>
                  <a:lnTo>
                    <a:pt x="4300" y="1805"/>
                  </a:lnTo>
                  <a:lnTo>
                    <a:pt x="4300" y="1800"/>
                  </a:lnTo>
                  <a:lnTo>
                    <a:pt x="4301" y="1800"/>
                  </a:lnTo>
                  <a:lnTo>
                    <a:pt x="4301" y="1795"/>
                  </a:lnTo>
                  <a:lnTo>
                    <a:pt x="4303" y="1795"/>
                  </a:lnTo>
                  <a:lnTo>
                    <a:pt x="4303" y="1790"/>
                  </a:lnTo>
                  <a:lnTo>
                    <a:pt x="4305" y="1790"/>
                  </a:lnTo>
                  <a:lnTo>
                    <a:pt x="4305" y="1785"/>
                  </a:lnTo>
                  <a:lnTo>
                    <a:pt x="4306" y="1785"/>
                  </a:lnTo>
                  <a:lnTo>
                    <a:pt x="4306" y="1782"/>
                  </a:lnTo>
                  <a:lnTo>
                    <a:pt x="4308" y="1782"/>
                  </a:lnTo>
                  <a:lnTo>
                    <a:pt x="4308" y="1777"/>
                  </a:lnTo>
                  <a:lnTo>
                    <a:pt x="4310" y="1777"/>
                  </a:lnTo>
                  <a:lnTo>
                    <a:pt x="4310" y="1772"/>
                  </a:lnTo>
                  <a:lnTo>
                    <a:pt x="4311" y="1772"/>
                  </a:lnTo>
                  <a:lnTo>
                    <a:pt x="4311" y="1767"/>
                  </a:lnTo>
                  <a:lnTo>
                    <a:pt x="4313" y="1767"/>
                  </a:lnTo>
                  <a:lnTo>
                    <a:pt x="4313" y="1762"/>
                  </a:lnTo>
                  <a:lnTo>
                    <a:pt x="4315" y="1762"/>
                  </a:lnTo>
                  <a:lnTo>
                    <a:pt x="4315" y="1759"/>
                  </a:lnTo>
                  <a:lnTo>
                    <a:pt x="4316" y="1759"/>
                  </a:lnTo>
                  <a:lnTo>
                    <a:pt x="4316" y="1754"/>
                  </a:lnTo>
                  <a:lnTo>
                    <a:pt x="4318" y="1754"/>
                  </a:lnTo>
                  <a:lnTo>
                    <a:pt x="4318" y="1749"/>
                  </a:lnTo>
                  <a:lnTo>
                    <a:pt x="4320" y="1749"/>
                  </a:lnTo>
                  <a:lnTo>
                    <a:pt x="4320" y="1744"/>
                  </a:lnTo>
                  <a:lnTo>
                    <a:pt x="4321" y="1744"/>
                  </a:lnTo>
                  <a:lnTo>
                    <a:pt x="4321" y="1739"/>
                  </a:lnTo>
                  <a:lnTo>
                    <a:pt x="4323" y="1739"/>
                  </a:lnTo>
                  <a:lnTo>
                    <a:pt x="4323" y="1734"/>
                  </a:lnTo>
                  <a:lnTo>
                    <a:pt x="4325" y="1734"/>
                  </a:lnTo>
                  <a:lnTo>
                    <a:pt x="4325" y="1730"/>
                  </a:lnTo>
                  <a:lnTo>
                    <a:pt x="4326" y="1730"/>
                  </a:lnTo>
                  <a:lnTo>
                    <a:pt x="4326" y="1725"/>
                  </a:lnTo>
                  <a:lnTo>
                    <a:pt x="4328" y="1725"/>
                  </a:lnTo>
                  <a:lnTo>
                    <a:pt x="4328" y="1720"/>
                  </a:lnTo>
                  <a:lnTo>
                    <a:pt x="4330" y="1720"/>
                  </a:lnTo>
                  <a:lnTo>
                    <a:pt x="4330" y="1715"/>
                  </a:lnTo>
                  <a:lnTo>
                    <a:pt x="4331" y="1715"/>
                  </a:lnTo>
                  <a:lnTo>
                    <a:pt x="4331" y="1710"/>
                  </a:lnTo>
                  <a:lnTo>
                    <a:pt x="4333" y="1710"/>
                  </a:lnTo>
                  <a:lnTo>
                    <a:pt x="4333" y="1705"/>
                  </a:lnTo>
                  <a:lnTo>
                    <a:pt x="4335" y="1705"/>
                  </a:lnTo>
                  <a:lnTo>
                    <a:pt x="4335" y="1702"/>
                  </a:lnTo>
                  <a:lnTo>
                    <a:pt x="4336" y="1702"/>
                  </a:lnTo>
                  <a:lnTo>
                    <a:pt x="4336" y="1697"/>
                  </a:lnTo>
                  <a:lnTo>
                    <a:pt x="4338" y="1697"/>
                  </a:lnTo>
                  <a:lnTo>
                    <a:pt x="4338" y="1692"/>
                  </a:lnTo>
                  <a:lnTo>
                    <a:pt x="4340" y="1692"/>
                  </a:lnTo>
                  <a:lnTo>
                    <a:pt x="4340" y="1687"/>
                  </a:lnTo>
                  <a:lnTo>
                    <a:pt x="4341" y="1687"/>
                  </a:lnTo>
                  <a:lnTo>
                    <a:pt x="4341" y="1682"/>
                  </a:lnTo>
                  <a:lnTo>
                    <a:pt x="4343" y="1682"/>
                  </a:lnTo>
                  <a:lnTo>
                    <a:pt x="4343" y="1677"/>
                  </a:lnTo>
                  <a:lnTo>
                    <a:pt x="4345" y="1677"/>
                  </a:lnTo>
                  <a:lnTo>
                    <a:pt x="4345" y="1674"/>
                  </a:lnTo>
                  <a:lnTo>
                    <a:pt x="4346" y="1674"/>
                  </a:lnTo>
                  <a:lnTo>
                    <a:pt x="4346" y="1669"/>
                  </a:lnTo>
                  <a:lnTo>
                    <a:pt x="4348" y="1669"/>
                  </a:lnTo>
                  <a:lnTo>
                    <a:pt x="4348" y="1664"/>
                  </a:lnTo>
                  <a:lnTo>
                    <a:pt x="4350" y="1664"/>
                  </a:lnTo>
                  <a:lnTo>
                    <a:pt x="4350" y="1659"/>
                  </a:lnTo>
                  <a:lnTo>
                    <a:pt x="4351" y="1659"/>
                  </a:lnTo>
                  <a:lnTo>
                    <a:pt x="4351" y="1654"/>
                  </a:lnTo>
                  <a:lnTo>
                    <a:pt x="4353" y="1654"/>
                  </a:lnTo>
                  <a:lnTo>
                    <a:pt x="4353" y="1650"/>
                  </a:lnTo>
                  <a:lnTo>
                    <a:pt x="4355" y="1650"/>
                  </a:lnTo>
                  <a:lnTo>
                    <a:pt x="4355" y="1645"/>
                  </a:lnTo>
                  <a:lnTo>
                    <a:pt x="4356" y="1645"/>
                  </a:lnTo>
                  <a:lnTo>
                    <a:pt x="4356" y="1640"/>
                  </a:lnTo>
                  <a:lnTo>
                    <a:pt x="4358" y="1640"/>
                  </a:lnTo>
                  <a:lnTo>
                    <a:pt x="4358" y="1635"/>
                  </a:lnTo>
                  <a:lnTo>
                    <a:pt x="4360" y="1635"/>
                  </a:lnTo>
                  <a:lnTo>
                    <a:pt x="4360" y="1630"/>
                  </a:lnTo>
                  <a:lnTo>
                    <a:pt x="4361" y="1630"/>
                  </a:lnTo>
                  <a:lnTo>
                    <a:pt x="4361" y="1625"/>
                  </a:lnTo>
                  <a:lnTo>
                    <a:pt x="4363" y="1625"/>
                  </a:lnTo>
                  <a:lnTo>
                    <a:pt x="4363" y="1622"/>
                  </a:lnTo>
                  <a:lnTo>
                    <a:pt x="4365" y="1622"/>
                  </a:lnTo>
                  <a:lnTo>
                    <a:pt x="4365" y="1617"/>
                  </a:lnTo>
                  <a:lnTo>
                    <a:pt x="4366" y="1617"/>
                  </a:lnTo>
                  <a:lnTo>
                    <a:pt x="4366" y="1612"/>
                  </a:lnTo>
                  <a:lnTo>
                    <a:pt x="4368" y="1612"/>
                  </a:lnTo>
                  <a:lnTo>
                    <a:pt x="4368" y="1607"/>
                  </a:lnTo>
                  <a:lnTo>
                    <a:pt x="4370" y="1607"/>
                  </a:lnTo>
                  <a:lnTo>
                    <a:pt x="4370" y="1602"/>
                  </a:lnTo>
                  <a:lnTo>
                    <a:pt x="4371" y="1602"/>
                  </a:lnTo>
                  <a:lnTo>
                    <a:pt x="4371" y="1597"/>
                  </a:lnTo>
                  <a:lnTo>
                    <a:pt x="4373" y="1597"/>
                  </a:lnTo>
                  <a:lnTo>
                    <a:pt x="4373" y="1594"/>
                  </a:lnTo>
                  <a:lnTo>
                    <a:pt x="4375" y="1594"/>
                  </a:lnTo>
                  <a:lnTo>
                    <a:pt x="4375" y="1589"/>
                  </a:lnTo>
                  <a:lnTo>
                    <a:pt x="4376" y="1589"/>
                  </a:lnTo>
                  <a:lnTo>
                    <a:pt x="4376" y="1584"/>
                  </a:lnTo>
                  <a:lnTo>
                    <a:pt x="4378" y="1584"/>
                  </a:lnTo>
                  <a:lnTo>
                    <a:pt x="4378" y="1579"/>
                  </a:lnTo>
                  <a:lnTo>
                    <a:pt x="4380" y="1579"/>
                  </a:lnTo>
                  <a:lnTo>
                    <a:pt x="4380" y="1574"/>
                  </a:lnTo>
                  <a:lnTo>
                    <a:pt x="4381" y="1574"/>
                  </a:lnTo>
                  <a:lnTo>
                    <a:pt x="4381" y="1569"/>
                  </a:lnTo>
                  <a:lnTo>
                    <a:pt x="4383" y="1569"/>
                  </a:lnTo>
                  <a:lnTo>
                    <a:pt x="4383" y="1565"/>
                  </a:lnTo>
                  <a:lnTo>
                    <a:pt x="4385" y="1565"/>
                  </a:lnTo>
                  <a:lnTo>
                    <a:pt x="4385" y="1560"/>
                  </a:lnTo>
                  <a:lnTo>
                    <a:pt x="4386" y="1560"/>
                  </a:lnTo>
                  <a:lnTo>
                    <a:pt x="4386" y="1555"/>
                  </a:lnTo>
                  <a:lnTo>
                    <a:pt x="4388" y="1555"/>
                  </a:lnTo>
                  <a:lnTo>
                    <a:pt x="4388" y="1550"/>
                  </a:lnTo>
                  <a:lnTo>
                    <a:pt x="4390" y="1550"/>
                  </a:lnTo>
                  <a:lnTo>
                    <a:pt x="4390" y="1545"/>
                  </a:lnTo>
                  <a:lnTo>
                    <a:pt x="4391" y="1545"/>
                  </a:lnTo>
                  <a:lnTo>
                    <a:pt x="4391" y="1540"/>
                  </a:lnTo>
                  <a:lnTo>
                    <a:pt x="4393" y="1540"/>
                  </a:lnTo>
                  <a:lnTo>
                    <a:pt x="4393" y="1537"/>
                  </a:lnTo>
                  <a:lnTo>
                    <a:pt x="4395" y="1537"/>
                  </a:lnTo>
                  <a:lnTo>
                    <a:pt x="4395" y="1532"/>
                  </a:lnTo>
                  <a:lnTo>
                    <a:pt x="4396" y="1532"/>
                  </a:lnTo>
                  <a:lnTo>
                    <a:pt x="4396" y="1527"/>
                  </a:lnTo>
                  <a:lnTo>
                    <a:pt x="4398" y="1527"/>
                  </a:lnTo>
                  <a:lnTo>
                    <a:pt x="4398" y="1522"/>
                  </a:lnTo>
                  <a:lnTo>
                    <a:pt x="4400" y="1522"/>
                  </a:lnTo>
                  <a:lnTo>
                    <a:pt x="4400" y="1517"/>
                  </a:lnTo>
                  <a:lnTo>
                    <a:pt x="4401" y="1517"/>
                  </a:lnTo>
                  <a:lnTo>
                    <a:pt x="4401" y="1514"/>
                  </a:lnTo>
                  <a:lnTo>
                    <a:pt x="4403" y="1514"/>
                  </a:lnTo>
                  <a:lnTo>
                    <a:pt x="4403" y="1509"/>
                  </a:lnTo>
                  <a:lnTo>
                    <a:pt x="4405" y="1509"/>
                  </a:lnTo>
                  <a:lnTo>
                    <a:pt x="4405" y="1504"/>
                  </a:lnTo>
                  <a:lnTo>
                    <a:pt x="4406" y="1504"/>
                  </a:lnTo>
                  <a:lnTo>
                    <a:pt x="4406" y="1499"/>
                  </a:lnTo>
                  <a:lnTo>
                    <a:pt x="4408" y="1499"/>
                  </a:lnTo>
                  <a:lnTo>
                    <a:pt x="4408" y="1494"/>
                  </a:lnTo>
                  <a:lnTo>
                    <a:pt x="4410" y="1494"/>
                  </a:lnTo>
                  <a:lnTo>
                    <a:pt x="4410" y="1489"/>
                  </a:lnTo>
                  <a:lnTo>
                    <a:pt x="4411" y="1489"/>
                  </a:lnTo>
                  <a:lnTo>
                    <a:pt x="4411" y="1485"/>
                  </a:lnTo>
                  <a:lnTo>
                    <a:pt x="4413" y="1485"/>
                  </a:lnTo>
                  <a:lnTo>
                    <a:pt x="4413" y="1480"/>
                  </a:lnTo>
                  <a:lnTo>
                    <a:pt x="4415" y="1480"/>
                  </a:lnTo>
                  <a:lnTo>
                    <a:pt x="4415" y="1475"/>
                  </a:lnTo>
                  <a:lnTo>
                    <a:pt x="4416" y="1475"/>
                  </a:lnTo>
                  <a:lnTo>
                    <a:pt x="4416" y="1470"/>
                  </a:lnTo>
                  <a:lnTo>
                    <a:pt x="4418" y="1470"/>
                  </a:lnTo>
                  <a:lnTo>
                    <a:pt x="4418" y="1465"/>
                  </a:lnTo>
                  <a:lnTo>
                    <a:pt x="4420" y="1465"/>
                  </a:lnTo>
                  <a:lnTo>
                    <a:pt x="4420" y="1460"/>
                  </a:lnTo>
                  <a:lnTo>
                    <a:pt x="4421" y="1460"/>
                  </a:lnTo>
                  <a:lnTo>
                    <a:pt x="4421" y="1457"/>
                  </a:lnTo>
                  <a:lnTo>
                    <a:pt x="4423" y="1457"/>
                  </a:lnTo>
                  <a:lnTo>
                    <a:pt x="4423" y="1452"/>
                  </a:lnTo>
                  <a:lnTo>
                    <a:pt x="4425" y="1452"/>
                  </a:lnTo>
                  <a:lnTo>
                    <a:pt x="4425" y="1447"/>
                  </a:lnTo>
                  <a:lnTo>
                    <a:pt x="4426" y="1447"/>
                  </a:lnTo>
                  <a:lnTo>
                    <a:pt x="4426" y="1442"/>
                  </a:lnTo>
                  <a:lnTo>
                    <a:pt x="4428" y="1442"/>
                  </a:lnTo>
                  <a:lnTo>
                    <a:pt x="4428" y="1437"/>
                  </a:lnTo>
                  <a:lnTo>
                    <a:pt x="4430" y="1437"/>
                  </a:lnTo>
                  <a:lnTo>
                    <a:pt x="4430" y="1434"/>
                  </a:lnTo>
                  <a:lnTo>
                    <a:pt x="4431" y="1434"/>
                  </a:lnTo>
                  <a:lnTo>
                    <a:pt x="4431" y="1429"/>
                  </a:lnTo>
                  <a:lnTo>
                    <a:pt x="4433" y="1429"/>
                  </a:lnTo>
                  <a:lnTo>
                    <a:pt x="4433" y="1424"/>
                  </a:lnTo>
                  <a:lnTo>
                    <a:pt x="4435" y="1424"/>
                  </a:lnTo>
                  <a:lnTo>
                    <a:pt x="4435" y="1419"/>
                  </a:lnTo>
                  <a:lnTo>
                    <a:pt x="4436" y="1419"/>
                  </a:lnTo>
                  <a:lnTo>
                    <a:pt x="4436" y="1414"/>
                  </a:lnTo>
                  <a:lnTo>
                    <a:pt x="4438" y="1414"/>
                  </a:lnTo>
                  <a:lnTo>
                    <a:pt x="4438" y="1409"/>
                  </a:lnTo>
                  <a:lnTo>
                    <a:pt x="4440" y="1409"/>
                  </a:lnTo>
                  <a:lnTo>
                    <a:pt x="4440" y="1405"/>
                  </a:lnTo>
                  <a:lnTo>
                    <a:pt x="4441" y="1405"/>
                  </a:lnTo>
                  <a:lnTo>
                    <a:pt x="4441" y="1400"/>
                  </a:lnTo>
                  <a:lnTo>
                    <a:pt x="4443" y="1400"/>
                  </a:lnTo>
                  <a:lnTo>
                    <a:pt x="4443" y="1395"/>
                  </a:lnTo>
                  <a:lnTo>
                    <a:pt x="4445" y="1395"/>
                  </a:lnTo>
                  <a:lnTo>
                    <a:pt x="4445" y="1390"/>
                  </a:lnTo>
                  <a:lnTo>
                    <a:pt x="4446" y="1390"/>
                  </a:lnTo>
                  <a:lnTo>
                    <a:pt x="4446" y="1385"/>
                  </a:lnTo>
                  <a:lnTo>
                    <a:pt x="4448" y="1385"/>
                  </a:lnTo>
                  <a:lnTo>
                    <a:pt x="4448" y="1380"/>
                  </a:lnTo>
                  <a:lnTo>
                    <a:pt x="4450" y="1380"/>
                  </a:lnTo>
                  <a:lnTo>
                    <a:pt x="4450" y="1377"/>
                  </a:lnTo>
                  <a:lnTo>
                    <a:pt x="4451" y="1377"/>
                  </a:lnTo>
                  <a:lnTo>
                    <a:pt x="4451" y="1372"/>
                  </a:lnTo>
                  <a:lnTo>
                    <a:pt x="4453" y="1372"/>
                  </a:lnTo>
                  <a:lnTo>
                    <a:pt x="4453" y="1367"/>
                  </a:lnTo>
                  <a:lnTo>
                    <a:pt x="4455" y="1367"/>
                  </a:lnTo>
                  <a:lnTo>
                    <a:pt x="4455" y="1362"/>
                  </a:lnTo>
                  <a:lnTo>
                    <a:pt x="4456" y="1362"/>
                  </a:lnTo>
                  <a:lnTo>
                    <a:pt x="4456" y="1357"/>
                  </a:lnTo>
                  <a:lnTo>
                    <a:pt x="4458" y="1357"/>
                  </a:lnTo>
                  <a:lnTo>
                    <a:pt x="4458" y="1352"/>
                  </a:lnTo>
                  <a:lnTo>
                    <a:pt x="4460" y="1352"/>
                  </a:lnTo>
                  <a:lnTo>
                    <a:pt x="4460" y="1349"/>
                  </a:lnTo>
                  <a:lnTo>
                    <a:pt x="4461" y="1349"/>
                  </a:lnTo>
                  <a:lnTo>
                    <a:pt x="4461" y="1344"/>
                  </a:lnTo>
                  <a:lnTo>
                    <a:pt x="4463" y="1344"/>
                  </a:lnTo>
                  <a:lnTo>
                    <a:pt x="4463" y="1339"/>
                  </a:lnTo>
                  <a:lnTo>
                    <a:pt x="4465" y="1339"/>
                  </a:lnTo>
                  <a:lnTo>
                    <a:pt x="4465" y="1334"/>
                  </a:lnTo>
                  <a:lnTo>
                    <a:pt x="4466" y="1334"/>
                  </a:lnTo>
                  <a:lnTo>
                    <a:pt x="4466" y="1329"/>
                  </a:lnTo>
                  <a:lnTo>
                    <a:pt x="4468" y="1329"/>
                  </a:lnTo>
                  <a:lnTo>
                    <a:pt x="4468" y="1324"/>
                  </a:lnTo>
                  <a:lnTo>
                    <a:pt x="4470" y="1324"/>
                  </a:lnTo>
                  <a:lnTo>
                    <a:pt x="4470" y="1320"/>
                  </a:lnTo>
                  <a:lnTo>
                    <a:pt x="4471" y="1320"/>
                  </a:lnTo>
                  <a:lnTo>
                    <a:pt x="4471" y="1315"/>
                  </a:lnTo>
                  <a:lnTo>
                    <a:pt x="4473" y="1315"/>
                  </a:lnTo>
                  <a:lnTo>
                    <a:pt x="4473" y="1310"/>
                  </a:lnTo>
                  <a:lnTo>
                    <a:pt x="4475" y="1310"/>
                  </a:lnTo>
                  <a:lnTo>
                    <a:pt x="4475" y="1305"/>
                  </a:lnTo>
                  <a:lnTo>
                    <a:pt x="4476" y="1305"/>
                  </a:lnTo>
                  <a:lnTo>
                    <a:pt x="4476" y="1300"/>
                  </a:lnTo>
                  <a:lnTo>
                    <a:pt x="4478" y="1300"/>
                  </a:lnTo>
                  <a:lnTo>
                    <a:pt x="4478" y="1297"/>
                  </a:lnTo>
                  <a:lnTo>
                    <a:pt x="4480" y="1297"/>
                  </a:lnTo>
                  <a:lnTo>
                    <a:pt x="4480" y="1292"/>
                  </a:lnTo>
                  <a:lnTo>
                    <a:pt x="4481" y="1292"/>
                  </a:lnTo>
                  <a:lnTo>
                    <a:pt x="4481" y="1287"/>
                  </a:lnTo>
                  <a:lnTo>
                    <a:pt x="4483" y="1287"/>
                  </a:lnTo>
                  <a:lnTo>
                    <a:pt x="4483" y="1282"/>
                  </a:lnTo>
                  <a:lnTo>
                    <a:pt x="4485" y="1282"/>
                  </a:lnTo>
                  <a:lnTo>
                    <a:pt x="4485" y="1277"/>
                  </a:lnTo>
                  <a:lnTo>
                    <a:pt x="4486" y="1277"/>
                  </a:lnTo>
                  <a:lnTo>
                    <a:pt x="4486" y="1272"/>
                  </a:lnTo>
                  <a:lnTo>
                    <a:pt x="4488" y="1272"/>
                  </a:lnTo>
                  <a:lnTo>
                    <a:pt x="4488" y="1269"/>
                  </a:lnTo>
                  <a:lnTo>
                    <a:pt x="4490" y="1269"/>
                  </a:lnTo>
                  <a:lnTo>
                    <a:pt x="4490" y="1264"/>
                  </a:lnTo>
                  <a:lnTo>
                    <a:pt x="4491" y="1264"/>
                  </a:lnTo>
                  <a:lnTo>
                    <a:pt x="4491" y="1259"/>
                  </a:lnTo>
                  <a:lnTo>
                    <a:pt x="4493" y="1259"/>
                  </a:lnTo>
                  <a:lnTo>
                    <a:pt x="4493" y="1254"/>
                  </a:lnTo>
                  <a:lnTo>
                    <a:pt x="4495" y="1254"/>
                  </a:lnTo>
                  <a:lnTo>
                    <a:pt x="4495" y="1249"/>
                  </a:lnTo>
                  <a:lnTo>
                    <a:pt x="4496" y="1249"/>
                  </a:lnTo>
                  <a:lnTo>
                    <a:pt x="4496" y="1244"/>
                  </a:lnTo>
                  <a:lnTo>
                    <a:pt x="4498" y="1244"/>
                  </a:lnTo>
                  <a:lnTo>
                    <a:pt x="4498" y="1240"/>
                  </a:lnTo>
                  <a:lnTo>
                    <a:pt x="4500" y="1240"/>
                  </a:lnTo>
                  <a:lnTo>
                    <a:pt x="4500" y="1235"/>
                  </a:lnTo>
                  <a:lnTo>
                    <a:pt x="4501" y="1235"/>
                  </a:lnTo>
                  <a:lnTo>
                    <a:pt x="4501" y="1230"/>
                  </a:lnTo>
                  <a:lnTo>
                    <a:pt x="4503" y="1230"/>
                  </a:lnTo>
                  <a:lnTo>
                    <a:pt x="4503" y="1225"/>
                  </a:lnTo>
                  <a:lnTo>
                    <a:pt x="4505" y="1225"/>
                  </a:lnTo>
                  <a:lnTo>
                    <a:pt x="4505" y="1220"/>
                  </a:lnTo>
                  <a:lnTo>
                    <a:pt x="4506" y="1220"/>
                  </a:lnTo>
                  <a:lnTo>
                    <a:pt x="4506" y="1215"/>
                  </a:lnTo>
                  <a:lnTo>
                    <a:pt x="4508" y="1215"/>
                  </a:lnTo>
                  <a:lnTo>
                    <a:pt x="4508" y="1212"/>
                  </a:lnTo>
                  <a:lnTo>
                    <a:pt x="4510" y="1212"/>
                  </a:lnTo>
                  <a:lnTo>
                    <a:pt x="4510" y="1207"/>
                  </a:lnTo>
                  <a:lnTo>
                    <a:pt x="4511" y="1207"/>
                  </a:lnTo>
                  <a:lnTo>
                    <a:pt x="4511" y="1202"/>
                  </a:lnTo>
                  <a:lnTo>
                    <a:pt x="4513" y="1202"/>
                  </a:lnTo>
                  <a:lnTo>
                    <a:pt x="4513" y="1197"/>
                  </a:lnTo>
                  <a:lnTo>
                    <a:pt x="4515" y="1197"/>
                  </a:lnTo>
                  <a:lnTo>
                    <a:pt x="4515" y="1192"/>
                  </a:lnTo>
                  <a:lnTo>
                    <a:pt x="4516" y="1192"/>
                  </a:lnTo>
                  <a:lnTo>
                    <a:pt x="4516" y="1189"/>
                  </a:lnTo>
                  <a:lnTo>
                    <a:pt x="4518" y="1189"/>
                  </a:lnTo>
                  <a:lnTo>
                    <a:pt x="4518" y="1184"/>
                  </a:lnTo>
                  <a:lnTo>
                    <a:pt x="4520" y="1184"/>
                  </a:lnTo>
                  <a:lnTo>
                    <a:pt x="4520" y="1179"/>
                  </a:lnTo>
                  <a:lnTo>
                    <a:pt x="4521" y="1179"/>
                  </a:lnTo>
                  <a:lnTo>
                    <a:pt x="4521" y="1174"/>
                  </a:lnTo>
                  <a:lnTo>
                    <a:pt x="4523" y="1174"/>
                  </a:lnTo>
                  <a:lnTo>
                    <a:pt x="4523" y="1169"/>
                  </a:lnTo>
                  <a:lnTo>
                    <a:pt x="4525" y="1169"/>
                  </a:lnTo>
                  <a:lnTo>
                    <a:pt x="4525" y="1164"/>
                  </a:lnTo>
                  <a:lnTo>
                    <a:pt x="4526" y="1164"/>
                  </a:lnTo>
                  <a:lnTo>
                    <a:pt x="4526" y="1160"/>
                  </a:lnTo>
                  <a:lnTo>
                    <a:pt x="4528" y="1160"/>
                  </a:lnTo>
                  <a:lnTo>
                    <a:pt x="4528" y="1155"/>
                  </a:lnTo>
                  <a:lnTo>
                    <a:pt x="4530" y="1155"/>
                  </a:lnTo>
                  <a:lnTo>
                    <a:pt x="4530" y="1150"/>
                  </a:lnTo>
                  <a:lnTo>
                    <a:pt x="4531" y="1150"/>
                  </a:lnTo>
                  <a:lnTo>
                    <a:pt x="4531" y="1145"/>
                  </a:lnTo>
                  <a:lnTo>
                    <a:pt x="4533" y="1145"/>
                  </a:lnTo>
                  <a:lnTo>
                    <a:pt x="4533" y="1140"/>
                  </a:lnTo>
                  <a:lnTo>
                    <a:pt x="4535" y="1140"/>
                  </a:lnTo>
                  <a:lnTo>
                    <a:pt x="4535" y="1135"/>
                  </a:lnTo>
                  <a:lnTo>
                    <a:pt x="4536" y="1135"/>
                  </a:lnTo>
                  <a:lnTo>
                    <a:pt x="4536" y="1132"/>
                  </a:lnTo>
                  <a:lnTo>
                    <a:pt x="4538" y="1132"/>
                  </a:lnTo>
                  <a:lnTo>
                    <a:pt x="4538" y="1127"/>
                  </a:lnTo>
                  <a:lnTo>
                    <a:pt x="4540" y="1127"/>
                  </a:lnTo>
                  <a:lnTo>
                    <a:pt x="4540" y="1122"/>
                  </a:lnTo>
                  <a:lnTo>
                    <a:pt x="4541" y="1122"/>
                  </a:lnTo>
                  <a:lnTo>
                    <a:pt x="4541" y="1117"/>
                  </a:lnTo>
                  <a:lnTo>
                    <a:pt x="4543" y="1117"/>
                  </a:lnTo>
                  <a:lnTo>
                    <a:pt x="4543" y="1112"/>
                  </a:lnTo>
                  <a:lnTo>
                    <a:pt x="4545" y="1112"/>
                  </a:lnTo>
                  <a:lnTo>
                    <a:pt x="4545" y="1107"/>
                  </a:lnTo>
                  <a:lnTo>
                    <a:pt x="4546" y="1107"/>
                  </a:lnTo>
                  <a:lnTo>
                    <a:pt x="4546" y="1104"/>
                  </a:lnTo>
                  <a:lnTo>
                    <a:pt x="4548" y="1104"/>
                  </a:lnTo>
                  <a:lnTo>
                    <a:pt x="4548" y="1099"/>
                  </a:lnTo>
                  <a:lnTo>
                    <a:pt x="4550" y="1099"/>
                  </a:lnTo>
                  <a:lnTo>
                    <a:pt x="4550" y="1094"/>
                  </a:lnTo>
                  <a:lnTo>
                    <a:pt x="4551" y="1094"/>
                  </a:lnTo>
                  <a:lnTo>
                    <a:pt x="4551" y="1089"/>
                  </a:lnTo>
                  <a:lnTo>
                    <a:pt x="4553" y="1089"/>
                  </a:lnTo>
                  <a:lnTo>
                    <a:pt x="4553" y="1084"/>
                  </a:lnTo>
                  <a:lnTo>
                    <a:pt x="4555" y="1084"/>
                  </a:lnTo>
                  <a:lnTo>
                    <a:pt x="4555" y="1080"/>
                  </a:lnTo>
                  <a:lnTo>
                    <a:pt x="4556" y="1080"/>
                  </a:lnTo>
                  <a:lnTo>
                    <a:pt x="4556" y="1075"/>
                  </a:lnTo>
                  <a:lnTo>
                    <a:pt x="4558" y="1075"/>
                  </a:lnTo>
                  <a:lnTo>
                    <a:pt x="4558" y="1070"/>
                  </a:lnTo>
                  <a:lnTo>
                    <a:pt x="4560" y="1070"/>
                  </a:lnTo>
                  <a:lnTo>
                    <a:pt x="4560" y="1065"/>
                  </a:lnTo>
                  <a:lnTo>
                    <a:pt x="4561" y="1065"/>
                  </a:lnTo>
                  <a:lnTo>
                    <a:pt x="4561" y="1060"/>
                  </a:lnTo>
                  <a:lnTo>
                    <a:pt x="4563" y="1060"/>
                  </a:lnTo>
                  <a:lnTo>
                    <a:pt x="4563" y="1055"/>
                  </a:lnTo>
                  <a:lnTo>
                    <a:pt x="4565" y="1055"/>
                  </a:lnTo>
                  <a:lnTo>
                    <a:pt x="4565" y="1052"/>
                  </a:lnTo>
                  <a:lnTo>
                    <a:pt x="4566" y="1052"/>
                  </a:lnTo>
                  <a:lnTo>
                    <a:pt x="4566" y="1047"/>
                  </a:lnTo>
                  <a:lnTo>
                    <a:pt x="4568" y="1047"/>
                  </a:lnTo>
                  <a:lnTo>
                    <a:pt x="4568" y="1042"/>
                  </a:lnTo>
                  <a:lnTo>
                    <a:pt x="4570" y="1042"/>
                  </a:lnTo>
                  <a:lnTo>
                    <a:pt x="4570" y="1037"/>
                  </a:lnTo>
                  <a:lnTo>
                    <a:pt x="4571" y="1037"/>
                  </a:lnTo>
                  <a:lnTo>
                    <a:pt x="4571" y="1032"/>
                  </a:lnTo>
                  <a:lnTo>
                    <a:pt x="4573" y="1032"/>
                  </a:lnTo>
                  <a:lnTo>
                    <a:pt x="4573" y="1027"/>
                  </a:lnTo>
                  <a:lnTo>
                    <a:pt x="4575" y="1027"/>
                  </a:lnTo>
                  <a:lnTo>
                    <a:pt x="4575" y="1024"/>
                  </a:lnTo>
                  <a:lnTo>
                    <a:pt x="4576" y="1024"/>
                  </a:lnTo>
                  <a:lnTo>
                    <a:pt x="4576" y="1019"/>
                  </a:lnTo>
                  <a:lnTo>
                    <a:pt x="4578" y="1019"/>
                  </a:lnTo>
                  <a:lnTo>
                    <a:pt x="4578" y="1014"/>
                  </a:lnTo>
                  <a:lnTo>
                    <a:pt x="4580" y="1014"/>
                  </a:lnTo>
                  <a:lnTo>
                    <a:pt x="4580" y="1009"/>
                  </a:lnTo>
                  <a:lnTo>
                    <a:pt x="4581" y="1009"/>
                  </a:lnTo>
                  <a:lnTo>
                    <a:pt x="4581" y="1004"/>
                  </a:lnTo>
                  <a:lnTo>
                    <a:pt x="4583" y="1004"/>
                  </a:lnTo>
                  <a:lnTo>
                    <a:pt x="4583" y="999"/>
                  </a:lnTo>
                  <a:lnTo>
                    <a:pt x="4585" y="999"/>
                  </a:lnTo>
                  <a:lnTo>
                    <a:pt x="4585" y="995"/>
                  </a:lnTo>
                  <a:lnTo>
                    <a:pt x="4586" y="995"/>
                  </a:lnTo>
                  <a:lnTo>
                    <a:pt x="4586" y="990"/>
                  </a:lnTo>
                  <a:lnTo>
                    <a:pt x="4588" y="990"/>
                  </a:lnTo>
                  <a:lnTo>
                    <a:pt x="4588" y="985"/>
                  </a:lnTo>
                  <a:lnTo>
                    <a:pt x="4590" y="985"/>
                  </a:lnTo>
                  <a:lnTo>
                    <a:pt x="4590" y="980"/>
                  </a:lnTo>
                  <a:lnTo>
                    <a:pt x="4591" y="980"/>
                  </a:lnTo>
                  <a:lnTo>
                    <a:pt x="4591" y="975"/>
                  </a:lnTo>
                  <a:lnTo>
                    <a:pt x="4593" y="975"/>
                  </a:lnTo>
                  <a:lnTo>
                    <a:pt x="4593" y="972"/>
                  </a:lnTo>
                  <a:lnTo>
                    <a:pt x="4595" y="972"/>
                  </a:lnTo>
                  <a:lnTo>
                    <a:pt x="4595" y="967"/>
                  </a:lnTo>
                  <a:lnTo>
                    <a:pt x="4596" y="967"/>
                  </a:lnTo>
                  <a:lnTo>
                    <a:pt x="4596" y="962"/>
                  </a:lnTo>
                  <a:lnTo>
                    <a:pt x="4598" y="962"/>
                  </a:lnTo>
                  <a:lnTo>
                    <a:pt x="4598" y="957"/>
                  </a:lnTo>
                  <a:lnTo>
                    <a:pt x="4600" y="957"/>
                  </a:lnTo>
                  <a:lnTo>
                    <a:pt x="4600" y="952"/>
                  </a:lnTo>
                  <a:lnTo>
                    <a:pt x="4601" y="952"/>
                  </a:lnTo>
                  <a:lnTo>
                    <a:pt x="4601" y="947"/>
                  </a:lnTo>
                  <a:lnTo>
                    <a:pt x="4603" y="947"/>
                  </a:lnTo>
                  <a:lnTo>
                    <a:pt x="4603" y="944"/>
                  </a:lnTo>
                  <a:lnTo>
                    <a:pt x="4605" y="944"/>
                  </a:lnTo>
                  <a:lnTo>
                    <a:pt x="4605" y="939"/>
                  </a:lnTo>
                  <a:lnTo>
                    <a:pt x="4606" y="939"/>
                  </a:lnTo>
                  <a:lnTo>
                    <a:pt x="4606" y="934"/>
                  </a:lnTo>
                  <a:lnTo>
                    <a:pt x="4608" y="934"/>
                  </a:lnTo>
                  <a:lnTo>
                    <a:pt x="4608" y="929"/>
                  </a:lnTo>
                  <a:lnTo>
                    <a:pt x="4610" y="929"/>
                  </a:lnTo>
                  <a:lnTo>
                    <a:pt x="4610" y="924"/>
                  </a:lnTo>
                  <a:lnTo>
                    <a:pt x="4611" y="924"/>
                  </a:lnTo>
                  <a:lnTo>
                    <a:pt x="4611" y="919"/>
                  </a:lnTo>
                  <a:lnTo>
                    <a:pt x="4613" y="919"/>
                  </a:lnTo>
                  <a:lnTo>
                    <a:pt x="4613" y="915"/>
                  </a:lnTo>
                  <a:lnTo>
                    <a:pt x="4615" y="915"/>
                  </a:lnTo>
                  <a:lnTo>
                    <a:pt x="4615" y="910"/>
                  </a:lnTo>
                  <a:lnTo>
                    <a:pt x="4616" y="910"/>
                  </a:lnTo>
                  <a:lnTo>
                    <a:pt x="4616" y="905"/>
                  </a:lnTo>
                  <a:lnTo>
                    <a:pt x="4618" y="905"/>
                  </a:lnTo>
                  <a:lnTo>
                    <a:pt x="4618" y="900"/>
                  </a:lnTo>
                  <a:lnTo>
                    <a:pt x="4620" y="900"/>
                  </a:lnTo>
                  <a:lnTo>
                    <a:pt x="4620" y="895"/>
                  </a:lnTo>
                  <a:lnTo>
                    <a:pt x="4621" y="895"/>
                  </a:lnTo>
                  <a:lnTo>
                    <a:pt x="4621" y="890"/>
                  </a:lnTo>
                  <a:lnTo>
                    <a:pt x="4623" y="890"/>
                  </a:lnTo>
                  <a:lnTo>
                    <a:pt x="4623" y="887"/>
                  </a:lnTo>
                  <a:lnTo>
                    <a:pt x="4625" y="887"/>
                  </a:lnTo>
                  <a:lnTo>
                    <a:pt x="4625" y="882"/>
                  </a:lnTo>
                  <a:lnTo>
                    <a:pt x="4626" y="882"/>
                  </a:lnTo>
                  <a:lnTo>
                    <a:pt x="4626" y="877"/>
                  </a:lnTo>
                  <a:lnTo>
                    <a:pt x="4628" y="877"/>
                  </a:lnTo>
                  <a:lnTo>
                    <a:pt x="4628" y="872"/>
                  </a:lnTo>
                  <a:lnTo>
                    <a:pt x="4630" y="872"/>
                  </a:lnTo>
                  <a:lnTo>
                    <a:pt x="4630" y="867"/>
                  </a:lnTo>
                  <a:lnTo>
                    <a:pt x="4631" y="867"/>
                  </a:lnTo>
                  <a:lnTo>
                    <a:pt x="4631" y="864"/>
                  </a:lnTo>
                  <a:lnTo>
                    <a:pt x="4633" y="864"/>
                  </a:lnTo>
                  <a:lnTo>
                    <a:pt x="4633" y="859"/>
                  </a:lnTo>
                  <a:lnTo>
                    <a:pt x="4635" y="859"/>
                  </a:lnTo>
                  <a:lnTo>
                    <a:pt x="4635" y="854"/>
                  </a:lnTo>
                  <a:lnTo>
                    <a:pt x="4636" y="854"/>
                  </a:lnTo>
                  <a:lnTo>
                    <a:pt x="4636" y="849"/>
                  </a:lnTo>
                  <a:lnTo>
                    <a:pt x="4638" y="849"/>
                  </a:lnTo>
                  <a:lnTo>
                    <a:pt x="4638" y="844"/>
                  </a:lnTo>
                  <a:lnTo>
                    <a:pt x="4640" y="844"/>
                  </a:lnTo>
                  <a:lnTo>
                    <a:pt x="4640" y="839"/>
                  </a:lnTo>
                  <a:lnTo>
                    <a:pt x="4641" y="839"/>
                  </a:lnTo>
                  <a:lnTo>
                    <a:pt x="4641" y="835"/>
                  </a:lnTo>
                  <a:lnTo>
                    <a:pt x="4643" y="835"/>
                  </a:lnTo>
                  <a:lnTo>
                    <a:pt x="4643" y="830"/>
                  </a:lnTo>
                  <a:lnTo>
                    <a:pt x="4645" y="830"/>
                  </a:lnTo>
                  <a:lnTo>
                    <a:pt x="4645" y="825"/>
                  </a:lnTo>
                  <a:lnTo>
                    <a:pt x="4646" y="825"/>
                  </a:lnTo>
                  <a:lnTo>
                    <a:pt x="4646" y="820"/>
                  </a:lnTo>
                  <a:lnTo>
                    <a:pt x="4648" y="820"/>
                  </a:lnTo>
                  <a:lnTo>
                    <a:pt x="4648" y="815"/>
                  </a:lnTo>
                  <a:lnTo>
                    <a:pt x="4650" y="815"/>
                  </a:lnTo>
                  <a:lnTo>
                    <a:pt x="4650" y="810"/>
                  </a:lnTo>
                  <a:lnTo>
                    <a:pt x="4651" y="810"/>
                  </a:lnTo>
                  <a:lnTo>
                    <a:pt x="4651" y="807"/>
                  </a:lnTo>
                  <a:lnTo>
                    <a:pt x="4653" y="807"/>
                  </a:lnTo>
                  <a:lnTo>
                    <a:pt x="4653" y="802"/>
                  </a:lnTo>
                  <a:lnTo>
                    <a:pt x="4655" y="802"/>
                  </a:lnTo>
                  <a:lnTo>
                    <a:pt x="4655" y="797"/>
                  </a:lnTo>
                  <a:lnTo>
                    <a:pt x="4656" y="797"/>
                  </a:lnTo>
                  <a:lnTo>
                    <a:pt x="4656" y="792"/>
                  </a:lnTo>
                  <a:lnTo>
                    <a:pt x="4658" y="792"/>
                  </a:lnTo>
                  <a:lnTo>
                    <a:pt x="4658" y="787"/>
                  </a:lnTo>
                  <a:lnTo>
                    <a:pt x="4660" y="787"/>
                  </a:lnTo>
                  <a:lnTo>
                    <a:pt x="4660" y="782"/>
                  </a:lnTo>
                  <a:lnTo>
                    <a:pt x="4661" y="782"/>
                  </a:lnTo>
                  <a:lnTo>
                    <a:pt x="4661" y="779"/>
                  </a:lnTo>
                  <a:lnTo>
                    <a:pt x="4663" y="779"/>
                  </a:lnTo>
                  <a:lnTo>
                    <a:pt x="4663" y="774"/>
                  </a:lnTo>
                  <a:lnTo>
                    <a:pt x="4665" y="774"/>
                  </a:lnTo>
                  <a:lnTo>
                    <a:pt x="4665" y="769"/>
                  </a:lnTo>
                  <a:lnTo>
                    <a:pt x="4666" y="769"/>
                  </a:lnTo>
                  <a:lnTo>
                    <a:pt x="4666" y="764"/>
                  </a:lnTo>
                  <a:lnTo>
                    <a:pt x="4668" y="764"/>
                  </a:lnTo>
                  <a:lnTo>
                    <a:pt x="4668" y="759"/>
                  </a:lnTo>
                  <a:lnTo>
                    <a:pt x="4670" y="759"/>
                  </a:lnTo>
                  <a:lnTo>
                    <a:pt x="4670" y="755"/>
                  </a:lnTo>
                  <a:lnTo>
                    <a:pt x="4671" y="755"/>
                  </a:lnTo>
                  <a:lnTo>
                    <a:pt x="4671" y="750"/>
                  </a:lnTo>
                  <a:lnTo>
                    <a:pt x="4673" y="750"/>
                  </a:lnTo>
                  <a:lnTo>
                    <a:pt x="4673" y="745"/>
                  </a:lnTo>
                  <a:lnTo>
                    <a:pt x="4675" y="745"/>
                  </a:lnTo>
                  <a:lnTo>
                    <a:pt x="4675" y="740"/>
                  </a:lnTo>
                  <a:lnTo>
                    <a:pt x="4676" y="740"/>
                  </a:lnTo>
                  <a:lnTo>
                    <a:pt x="4676" y="735"/>
                  </a:lnTo>
                  <a:lnTo>
                    <a:pt x="4678" y="735"/>
                  </a:lnTo>
                  <a:lnTo>
                    <a:pt x="4678" y="730"/>
                  </a:lnTo>
                  <a:lnTo>
                    <a:pt x="4680" y="730"/>
                  </a:lnTo>
                  <a:lnTo>
                    <a:pt x="4680" y="727"/>
                  </a:lnTo>
                  <a:lnTo>
                    <a:pt x="4681" y="727"/>
                  </a:lnTo>
                  <a:lnTo>
                    <a:pt x="4681" y="722"/>
                  </a:lnTo>
                  <a:lnTo>
                    <a:pt x="4683" y="722"/>
                  </a:lnTo>
                  <a:lnTo>
                    <a:pt x="4683" y="717"/>
                  </a:lnTo>
                  <a:lnTo>
                    <a:pt x="4685" y="717"/>
                  </a:lnTo>
                  <a:lnTo>
                    <a:pt x="4685" y="712"/>
                  </a:lnTo>
                  <a:lnTo>
                    <a:pt x="4686" y="712"/>
                  </a:lnTo>
                  <a:lnTo>
                    <a:pt x="4686" y="707"/>
                  </a:lnTo>
                  <a:lnTo>
                    <a:pt x="4688" y="707"/>
                  </a:lnTo>
                  <a:lnTo>
                    <a:pt x="4688" y="702"/>
                  </a:lnTo>
                  <a:lnTo>
                    <a:pt x="4690" y="702"/>
                  </a:lnTo>
                  <a:lnTo>
                    <a:pt x="4690" y="699"/>
                  </a:lnTo>
                  <a:lnTo>
                    <a:pt x="4691" y="699"/>
                  </a:lnTo>
                  <a:lnTo>
                    <a:pt x="4691" y="694"/>
                  </a:lnTo>
                  <a:lnTo>
                    <a:pt x="4693" y="694"/>
                  </a:lnTo>
                  <a:lnTo>
                    <a:pt x="4693" y="689"/>
                  </a:lnTo>
                  <a:lnTo>
                    <a:pt x="4695" y="689"/>
                  </a:lnTo>
                  <a:lnTo>
                    <a:pt x="4695" y="684"/>
                  </a:lnTo>
                  <a:lnTo>
                    <a:pt x="4696" y="684"/>
                  </a:lnTo>
                  <a:lnTo>
                    <a:pt x="4696" y="679"/>
                  </a:lnTo>
                  <a:lnTo>
                    <a:pt x="4698" y="679"/>
                  </a:lnTo>
                  <a:lnTo>
                    <a:pt x="4698" y="674"/>
                  </a:lnTo>
                  <a:lnTo>
                    <a:pt x="4700" y="674"/>
                  </a:lnTo>
                  <a:lnTo>
                    <a:pt x="4700" y="670"/>
                  </a:lnTo>
                  <a:lnTo>
                    <a:pt x="4701" y="670"/>
                  </a:lnTo>
                  <a:lnTo>
                    <a:pt x="4701" y="665"/>
                  </a:lnTo>
                  <a:lnTo>
                    <a:pt x="4703" y="665"/>
                  </a:lnTo>
                  <a:lnTo>
                    <a:pt x="4703" y="660"/>
                  </a:lnTo>
                  <a:lnTo>
                    <a:pt x="4705" y="660"/>
                  </a:lnTo>
                  <a:lnTo>
                    <a:pt x="4705" y="655"/>
                  </a:lnTo>
                  <a:lnTo>
                    <a:pt x="4706" y="655"/>
                  </a:lnTo>
                  <a:lnTo>
                    <a:pt x="4706" y="650"/>
                  </a:lnTo>
                  <a:lnTo>
                    <a:pt x="4708" y="650"/>
                  </a:lnTo>
                  <a:lnTo>
                    <a:pt x="4708" y="647"/>
                  </a:lnTo>
                  <a:lnTo>
                    <a:pt x="4710" y="647"/>
                  </a:lnTo>
                  <a:lnTo>
                    <a:pt x="4710" y="642"/>
                  </a:lnTo>
                  <a:lnTo>
                    <a:pt x="4711" y="642"/>
                  </a:lnTo>
                  <a:lnTo>
                    <a:pt x="4711" y="637"/>
                  </a:lnTo>
                  <a:lnTo>
                    <a:pt x="4713" y="637"/>
                  </a:lnTo>
                  <a:lnTo>
                    <a:pt x="4713" y="632"/>
                  </a:lnTo>
                  <a:lnTo>
                    <a:pt x="4715" y="632"/>
                  </a:lnTo>
                  <a:lnTo>
                    <a:pt x="4715" y="627"/>
                  </a:lnTo>
                  <a:lnTo>
                    <a:pt x="4716" y="627"/>
                  </a:lnTo>
                  <a:lnTo>
                    <a:pt x="4716" y="622"/>
                  </a:lnTo>
                  <a:lnTo>
                    <a:pt x="4718" y="622"/>
                  </a:lnTo>
                  <a:lnTo>
                    <a:pt x="4718" y="619"/>
                  </a:lnTo>
                  <a:lnTo>
                    <a:pt x="4720" y="619"/>
                  </a:lnTo>
                  <a:lnTo>
                    <a:pt x="4720" y="614"/>
                  </a:lnTo>
                  <a:lnTo>
                    <a:pt x="4721" y="614"/>
                  </a:lnTo>
                  <a:lnTo>
                    <a:pt x="4721" y="609"/>
                  </a:lnTo>
                  <a:lnTo>
                    <a:pt x="4723" y="609"/>
                  </a:lnTo>
                  <a:lnTo>
                    <a:pt x="4723" y="604"/>
                  </a:lnTo>
                  <a:lnTo>
                    <a:pt x="4725" y="604"/>
                  </a:lnTo>
                  <a:lnTo>
                    <a:pt x="4725" y="599"/>
                  </a:lnTo>
                  <a:lnTo>
                    <a:pt x="4726" y="599"/>
                  </a:lnTo>
                  <a:lnTo>
                    <a:pt x="4726" y="594"/>
                  </a:lnTo>
                  <a:lnTo>
                    <a:pt x="4728" y="594"/>
                  </a:lnTo>
                  <a:lnTo>
                    <a:pt x="4728" y="590"/>
                  </a:lnTo>
                  <a:lnTo>
                    <a:pt x="4730" y="590"/>
                  </a:lnTo>
                  <a:lnTo>
                    <a:pt x="4730" y="585"/>
                  </a:lnTo>
                  <a:lnTo>
                    <a:pt x="4731" y="585"/>
                  </a:lnTo>
                  <a:lnTo>
                    <a:pt x="4731" y="580"/>
                  </a:lnTo>
                  <a:lnTo>
                    <a:pt x="4733" y="580"/>
                  </a:lnTo>
                  <a:lnTo>
                    <a:pt x="4733" y="575"/>
                  </a:lnTo>
                  <a:lnTo>
                    <a:pt x="4735" y="575"/>
                  </a:lnTo>
                  <a:lnTo>
                    <a:pt x="4735" y="570"/>
                  </a:lnTo>
                  <a:lnTo>
                    <a:pt x="4736" y="570"/>
                  </a:lnTo>
                  <a:lnTo>
                    <a:pt x="4736" y="565"/>
                  </a:lnTo>
                  <a:lnTo>
                    <a:pt x="4738" y="565"/>
                  </a:lnTo>
                  <a:lnTo>
                    <a:pt x="4738" y="562"/>
                  </a:lnTo>
                  <a:lnTo>
                    <a:pt x="4740" y="562"/>
                  </a:lnTo>
                  <a:lnTo>
                    <a:pt x="4740" y="557"/>
                  </a:lnTo>
                  <a:lnTo>
                    <a:pt x="4741" y="557"/>
                  </a:lnTo>
                  <a:lnTo>
                    <a:pt x="4741" y="552"/>
                  </a:lnTo>
                  <a:lnTo>
                    <a:pt x="4743" y="552"/>
                  </a:lnTo>
                  <a:lnTo>
                    <a:pt x="4743" y="547"/>
                  </a:lnTo>
                  <a:lnTo>
                    <a:pt x="4745" y="547"/>
                  </a:lnTo>
                  <a:lnTo>
                    <a:pt x="4745" y="542"/>
                  </a:lnTo>
                  <a:lnTo>
                    <a:pt x="4746" y="542"/>
                  </a:lnTo>
                  <a:lnTo>
                    <a:pt x="4746" y="539"/>
                  </a:lnTo>
                  <a:lnTo>
                    <a:pt x="4748" y="539"/>
                  </a:lnTo>
                  <a:lnTo>
                    <a:pt x="4748" y="534"/>
                  </a:lnTo>
                  <a:lnTo>
                    <a:pt x="4750" y="534"/>
                  </a:lnTo>
                  <a:lnTo>
                    <a:pt x="4750" y="529"/>
                  </a:lnTo>
                  <a:lnTo>
                    <a:pt x="4751" y="529"/>
                  </a:lnTo>
                  <a:lnTo>
                    <a:pt x="4751" y="524"/>
                  </a:lnTo>
                  <a:lnTo>
                    <a:pt x="4753" y="524"/>
                  </a:lnTo>
                  <a:lnTo>
                    <a:pt x="4753" y="519"/>
                  </a:lnTo>
                  <a:lnTo>
                    <a:pt x="4755" y="519"/>
                  </a:lnTo>
                  <a:lnTo>
                    <a:pt x="4755" y="514"/>
                  </a:lnTo>
                  <a:lnTo>
                    <a:pt x="4756" y="514"/>
                  </a:lnTo>
                  <a:lnTo>
                    <a:pt x="4756" y="510"/>
                  </a:lnTo>
                  <a:lnTo>
                    <a:pt x="4758" y="510"/>
                  </a:lnTo>
                  <a:lnTo>
                    <a:pt x="4758" y="505"/>
                  </a:lnTo>
                  <a:lnTo>
                    <a:pt x="4760" y="505"/>
                  </a:lnTo>
                  <a:lnTo>
                    <a:pt x="4760" y="500"/>
                  </a:lnTo>
                  <a:lnTo>
                    <a:pt x="4761" y="500"/>
                  </a:lnTo>
                  <a:lnTo>
                    <a:pt x="4761" y="495"/>
                  </a:lnTo>
                  <a:lnTo>
                    <a:pt x="4763" y="495"/>
                  </a:lnTo>
                  <a:lnTo>
                    <a:pt x="4763" y="490"/>
                  </a:lnTo>
                  <a:lnTo>
                    <a:pt x="4765" y="490"/>
                  </a:lnTo>
                  <a:lnTo>
                    <a:pt x="4765" y="485"/>
                  </a:lnTo>
                  <a:lnTo>
                    <a:pt x="4766" y="485"/>
                  </a:lnTo>
                  <a:lnTo>
                    <a:pt x="4766" y="482"/>
                  </a:lnTo>
                  <a:lnTo>
                    <a:pt x="4768" y="482"/>
                  </a:lnTo>
                  <a:lnTo>
                    <a:pt x="4768" y="477"/>
                  </a:lnTo>
                  <a:lnTo>
                    <a:pt x="4770" y="477"/>
                  </a:lnTo>
                  <a:lnTo>
                    <a:pt x="4770" y="472"/>
                  </a:lnTo>
                  <a:lnTo>
                    <a:pt x="4771" y="472"/>
                  </a:lnTo>
                  <a:lnTo>
                    <a:pt x="4771" y="467"/>
                  </a:lnTo>
                  <a:lnTo>
                    <a:pt x="4773" y="467"/>
                  </a:lnTo>
                  <a:lnTo>
                    <a:pt x="4773" y="462"/>
                  </a:lnTo>
                  <a:lnTo>
                    <a:pt x="4775" y="462"/>
                  </a:lnTo>
                  <a:lnTo>
                    <a:pt x="4775" y="457"/>
                  </a:lnTo>
                  <a:lnTo>
                    <a:pt x="4776" y="457"/>
                  </a:lnTo>
                  <a:lnTo>
                    <a:pt x="4776" y="454"/>
                  </a:lnTo>
                  <a:lnTo>
                    <a:pt x="4778" y="454"/>
                  </a:lnTo>
                  <a:lnTo>
                    <a:pt x="4778" y="449"/>
                  </a:lnTo>
                  <a:lnTo>
                    <a:pt x="4780" y="449"/>
                  </a:lnTo>
                  <a:lnTo>
                    <a:pt x="4780" y="444"/>
                  </a:lnTo>
                  <a:lnTo>
                    <a:pt x="4781" y="444"/>
                  </a:lnTo>
                  <a:lnTo>
                    <a:pt x="4781" y="439"/>
                  </a:lnTo>
                  <a:lnTo>
                    <a:pt x="4783" y="439"/>
                  </a:lnTo>
                  <a:lnTo>
                    <a:pt x="4783" y="434"/>
                  </a:lnTo>
                  <a:lnTo>
                    <a:pt x="4785" y="434"/>
                  </a:lnTo>
                  <a:lnTo>
                    <a:pt x="4785" y="430"/>
                  </a:lnTo>
                  <a:lnTo>
                    <a:pt x="4786" y="430"/>
                  </a:lnTo>
                  <a:lnTo>
                    <a:pt x="4786" y="425"/>
                  </a:lnTo>
                  <a:lnTo>
                    <a:pt x="4788" y="425"/>
                  </a:lnTo>
                  <a:lnTo>
                    <a:pt x="4788" y="420"/>
                  </a:lnTo>
                  <a:lnTo>
                    <a:pt x="4790" y="420"/>
                  </a:lnTo>
                  <a:lnTo>
                    <a:pt x="4790" y="415"/>
                  </a:lnTo>
                  <a:lnTo>
                    <a:pt x="4791" y="415"/>
                  </a:lnTo>
                  <a:lnTo>
                    <a:pt x="4791" y="410"/>
                  </a:lnTo>
                  <a:lnTo>
                    <a:pt x="4793" y="410"/>
                  </a:lnTo>
                  <a:lnTo>
                    <a:pt x="4793" y="405"/>
                  </a:lnTo>
                  <a:lnTo>
                    <a:pt x="4795" y="405"/>
                  </a:lnTo>
                  <a:lnTo>
                    <a:pt x="4795" y="402"/>
                  </a:lnTo>
                  <a:lnTo>
                    <a:pt x="4796" y="402"/>
                  </a:lnTo>
                  <a:lnTo>
                    <a:pt x="4796" y="397"/>
                  </a:lnTo>
                  <a:lnTo>
                    <a:pt x="4798" y="397"/>
                  </a:lnTo>
                  <a:lnTo>
                    <a:pt x="4798" y="392"/>
                  </a:lnTo>
                  <a:lnTo>
                    <a:pt x="4800" y="392"/>
                  </a:lnTo>
                  <a:lnTo>
                    <a:pt x="4800" y="387"/>
                  </a:lnTo>
                  <a:lnTo>
                    <a:pt x="4801" y="387"/>
                  </a:lnTo>
                  <a:lnTo>
                    <a:pt x="4801" y="382"/>
                  </a:lnTo>
                  <a:lnTo>
                    <a:pt x="4803" y="382"/>
                  </a:lnTo>
                  <a:lnTo>
                    <a:pt x="4803" y="377"/>
                  </a:lnTo>
                  <a:lnTo>
                    <a:pt x="4805" y="377"/>
                  </a:lnTo>
                  <a:lnTo>
                    <a:pt x="4805" y="374"/>
                  </a:lnTo>
                  <a:lnTo>
                    <a:pt x="4806" y="374"/>
                  </a:lnTo>
                  <a:lnTo>
                    <a:pt x="4806" y="369"/>
                  </a:lnTo>
                  <a:lnTo>
                    <a:pt x="4808" y="369"/>
                  </a:lnTo>
                  <a:lnTo>
                    <a:pt x="4808" y="364"/>
                  </a:lnTo>
                  <a:lnTo>
                    <a:pt x="4810" y="364"/>
                  </a:lnTo>
                  <a:lnTo>
                    <a:pt x="4810" y="359"/>
                  </a:lnTo>
                  <a:lnTo>
                    <a:pt x="4811" y="359"/>
                  </a:lnTo>
                  <a:lnTo>
                    <a:pt x="4811" y="354"/>
                  </a:lnTo>
                  <a:lnTo>
                    <a:pt x="4813" y="354"/>
                  </a:lnTo>
                  <a:lnTo>
                    <a:pt x="4813" y="349"/>
                  </a:lnTo>
                  <a:lnTo>
                    <a:pt x="4815" y="349"/>
                  </a:lnTo>
                  <a:lnTo>
                    <a:pt x="4815" y="345"/>
                  </a:lnTo>
                  <a:lnTo>
                    <a:pt x="4816" y="345"/>
                  </a:lnTo>
                  <a:lnTo>
                    <a:pt x="4816" y="340"/>
                  </a:lnTo>
                  <a:lnTo>
                    <a:pt x="4818" y="340"/>
                  </a:lnTo>
                  <a:lnTo>
                    <a:pt x="4818" y="335"/>
                  </a:lnTo>
                  <a:lnTo>
                    <a:pt x="4820" y="335"/>
                  </a:lnTo>
                  <a:lnTo>
                    <a:pt x="4820" y="330"/>
                  </a:lnTo>
                  <a:lnTo>
                    <a:pt x="4821" y="330"/>
                  </a:lnTo>
                  <a:lnTo>
                    <a:pt x="4821" y="325"/>
                  </a:lnTo>
                  <a:lnTo>
                    <a:pt x="4823" y="325"/>
                  </a:lnTo>
                  <a:lnTo>
                    <a:pt x="4823" y="322"/>
                  </a:lnTo>
                  <a:lnTo>
                    <a:pt x="4825" y="322"/>
                  </a:lnTo>
                  <a:lnTo>
                    <a:pt x="4825" y="317"/>
                  </a:lnTo>
                  <a:lnTo>
                    <a:pt x="4826" y="317"/>
                  </a:lnTo>
                  <a:lnTo>
                    <a:pt x="4826" y="312"/>
                  </a:lnTo>
                  <a:lnTo>
                    <a:pt x="4828" y="312"/>
                  </a:lnTo>
                  <a:lnTo>
                    <a:pt x="4828" y="307"/>
                  </a:lnTo>
                  <a:lnTo>
                    <a:pt x="4830" y="307"/>
                  </a:lnTo>
                  <a:lnTo>
                    <a:pt x="4830" y="302"/>
                  </a:lnTo>
                  <a:lnTo>
                    <a:pt x="4831" y="302"/>
                  </a:lnTo>
                  <a:lnTo>
                    <a:pt x="4831" y="297"/>
                  </a:lnTo>
                  <a:lnTo>
                    <a:pt x="4833" y="297"/>
                  </a:lnTo>
                  <a:lnTo>
                    <a:pt x="4833" y="294"/>
                  </a:lnTo>
                  <a:lnTo>
                    <a:pt x="4835" y="294"/>
                  </a:lnTo>
                  <a:lnTo>
                    <a:pt x="4835" y="289"/>
                  </a:lnTo>
                  <a:lnTo>
                    <a:pt x="4836" y="289"/>
                  </a:lnTo>
                  <a:lnTo>
                    <a:pt x="4836" y="284"/>
                  </a:lnTo>
                  <a:lnTo>
                    <a:pt x="4838" y="284"/>
                  </a:lnTo>
                  <a:lnTo>
                    <a:pt x="4838" y="279"/>
                  </a:lnTo>
                  <a:lnTo>
                    <a:pt x="4840" y="279"/>
                  </a:lnTo>
                  <a:lnTo>
                    <a:pt x="4840" y="274"/>
                  </a:lnTo>
                  <a:lnTo>
                    <a:pt x="4841" y="274"/>
                  </a:lnTo>
                  <a:lnTo>
                    <a:pt x="4841" y="269"/>
                  </a:lnTo>
                  <a:lnTo>
                    <a:pt x="4843" y="269"/>
                  </a:lnTo>
                  <a:lnTo>
                    <a:pt x="4843" y="265"/>
                  </a:lnTo>
                  <a:lnTo>
                    <a:pt x="4845" y="265"/>
                  </a:lnTo>
                  <a:lnTo>
                    <a:pt x="4845" y="260"/>
                  </a:lnTo>
                  <a:lnTo>
                    <a:pt x="4846" y="260"/>
                  </a:lnTo>
                  <a:lnTo>
                    <a:pt x="4846" y="255"/>
                  </a:lnTo>
                  <a:lnTo>
                    <a:pt x="4848" y="255"/>
                  </a:lnTo>
                  <a:lnTo>
                    <a:pt x="4848" y="250"/>
                  </a:lnTo>
                  <a:lnTo>
                    <a:pt x="4850" y="250"/>
                  </a:lnTo>
                  <a:lnTo>
                    <a:pt x="4850" y="245"/>
                  </a:lnTo>
                  <a:lnTo>
                    <a:pt x="4851" y="245"/>
                  </a:lnTo>
                  <a:lnTo>
                    <a:pt x="4851" y="240"/>
                  </a:lnTo>
                  <a:lnTo>
                    <a:pt x="4853" y="240"/>
                  </a:lnTo>
                  <a:lnTo>
                    <a:pt x="4853" y="237"/>
                  </a:lnTo>
                  <a:lnTo>
                    <a:pt x="4855" y="237"/>
                  </a:lnTo>
                  <a:lnTo>
                    <a:pt x="4855" y="232"/>
                  </a:lnTo>
                  <a:lnTo>
                    <a:pt x="4856" y="232"/>
                  </a:lnTo>
                  <a:lnTo>
                    <a:pt x="4856" y="227"/>
                  </a:lnTo>
                  <a:lnTo>
                    <a:pt x="4858" y="227"/>
                  </a:lnTo>
                  <a:lnTo>
                    <a:pt x="4858" y="222"/>
                  </a:lnTo>
                  <a:lnTo>
                    <a:pt x="4860" y="222"/>
                  </a:lnTo>
                  <a:lnTo>
                    <a:pt x="4860" y="217"/>
                  </a:lnTo>
                  <a:lnTo>
                    <a:pt x="4861" y="217"/>
                  </a:lnTo>
                  <a:lnTo>
                    <a:pt x="4861" y="212"/>
                  </a:lnTo>
                  <a:lnTo>
                    <a:pt x="4863" y="212"/>
                  </a:lnTo>
                  <a:lnTo>
                    <a:pt x="4863" y="209"/>
                  </a:lnTo>
                  <a:lnTo>
                    <a:pt x="4865" y="209"/>
                  </a:lnTo>
                  <a:lnTo>
                    <a:pt x="4865" y="204"/>
                  </a:lnTo>
                  <a:lnTo>
                    <a:pt x="4866" y="204"/>
                  </a:lnTo>
                  <a:lnTo>
                    <a:pt x="4866" y="199"/>
                  </a:lnTo>
                  <a:lnTo>
                    <a:pt x="4868" y="199"/>
                  </a:lnTo>
                  <a:lnTo>
                    <a:pt x="4868" y="194"/>
                  </a:lnTo>
                  <a:lnTo>
                    <a:pt x="4870" y="194"/>
                  </a:lnTo>
                  <a:lnTo>
                    <a:pt x="4870" y="189"/>
                  </a:lnTo>
                  <a:lnTo>
                    <a:pt x="4871" y="189"/>
                  </a:lnTo>
                  <a:lnTo>
                    <a:pt x="4871" y="185"/>
                  </a:lnTo>
                  <a:lnTo>
                    <a:pt x="4873" y="185"/>
                  </a:lnTo>
                  <a:lnTo>
                    <a:pt x="4873" y="180"/>
                  </a:lnTo>
                  <a:lnTo>
                    <a:pt x="4875" y="180"/>
                  </a:lnTo>
                  <a:lnTo>
                    <a:pt x="4875" y="175"/>
                  </a:lnTo>
                  <a:lnTo>
                    <a:pt x="4876" y="175"/>
                  </a:lnTo>
                  <a:lnTo>
                    <a:pt x="4876" y="170"/>
                  </a:lnTo>
                  <a:lnTo>
                    <a:pt x="4878" y="170"/>
                  </a:lnTo>
                  <a:lnTo>
                    <a:pt x="4878" y="165"/>
                  </a:lnTo>
                  <a:lnTo>
                    <a:pt x="4880" y="165"/>
                  </a:lnTo>
                  <a:lnTo>
                    <a:pt x="4880" y="160"/>
                  </a:lnTo>
                  <a:lnTo>
                    <a:pt x="4881" y="160"/>
                  </a:lnTo>
                  <a:lnTo>
                    <a:pt x="4881" y="157"/>
                  </a:lnTo>
                  <a:lnTo>
                    <a:pt x="4883" y="157"/>
                  </a:lnTo>
                  <a:lnTo>
                    <a:pt x="4883" y="152"/>
                  </a:lnTo>
                  <a:lnTo>
                    <a:pt x="4885" y="152"/>
                  </a:lnTo>
                  <a:lnTo>
                    <a:pt x="4885" y="147"/>
                  </a:lnTo>
                  <a:lnTo>
                    <a:pt x="4886" y="147"/>
                  </a:lnTo>
                  <a:lnTo>
                    <a:pt x="4886" y="142"/>
                  </a:lnTo>
                  <a:lnTo>
                    <a:pt x="4888" y="142"/>
                  </a:lnTo>
                  <a:lnTo>
                    <a:pt x="4888" y="137"/>
                  </a:lnTo>
                  <a:lnTo>
                    <a:pt x="4890" y="137"/>
                  </a:lnTo>
                  <a:lnTo>
                    <a:pt x="4890" y="132"/>
                  </a:lnTo>
                  <a:lnTo>
                    <a:pt x="4891" y="132"/>
                  </a:lnTo>
                  <a:lnTo>
                    <a:pt x="4891" y="129"/>
                  </a:lnTo>
                  <a:lnTo>
                    <a:pt x="4893" y="129"/>
                  </a:lnTo>
                  <a:lnTo>
                    <a:pt x="4893" y="124"/>
                  </a:lnTo>
                  <a:lnTo>
                    <a:pt x="4895" y="124"/>
                  </a:lnTo>
                  <a:lnTo>
                    <a:pt x="4895" y="119"/>
                  </a:lnTo>
                  <a:lnTo>
                    <a:pt x="4896" y="119"/>
                  </a:lnTo>
                  <a:lnTo>
                    <a:pt x="4896" y="114"/>
                  </a:lnTo>
                  <a:lnTo>
                    <a:pt x="4898" y="114"/>
                  </a:lnTo>
                  <a:lnTo>
                    <a:pt x="4898" y="109"/>
                  </a:lnTo>
                  <a:lnTo>
                    <a:pt x="4900" y="109"/>
                  </a:lnTo>
                  <a:lnTo>
                    <a:pt x="4900" y="104"/>
                  </a:lnTo>
                  <a:lnTo>
                    <a:pt x="4901" y="104"/>
                  </a:lnTo>
                  <a:lnTo>
                    <a:pt x="4901" y="100"/>
                  </a:lnTo>
                  <a:lnTo>
                    <a:pt x="4903" y="100"/>
                  </a:lnTo>
                  <a:lnTo>
                    <a:pt x="4903" y="95"/>
                  </a:lnTo>
                  <a:lnTo>
                    <a:pt x="4905" y="95"/>
                  </a:lnTo>
                  <a:lnTo>
                    <a:pt x="4905" y="90"/>
                  </a:lnTo>
                  <a:lnTo>
                    <a:pt x="4906" y="90"/>
                  </a:lnTo>
                  <a:lnTo>
                    <a:pt x="4906" y="85"/>
                  </a:lnTo>
                  <a:lnTo>
                    <a:pt x="4908" y="85"/>
                  </a:lnTo>
                  <a:lnTo>
                    <a:pt x="4908" y="80"/>
                  </a:lnTo>
                  <a:lnTo>
                    <a:pt x="4910" y="80"/>
                  </a:lnTo>
                  <a:lnTo>
                    <a:pt x="4910" y="77"/>
                  </a:lnTo>
                  <a:lnTo>
                    <a:pt x="4911" y="77"/>
                  </a:lnTo>
                  <a:lnTo>
                    <a:pt x="4911" y="72"/>
                  </a:lnTo>
                  <a:lnTo>
                    <a:pt x="4913" y="72"/>
                  </a:lnTo>
                  <a:lnTo>
                    <a:pt x="4913" y="67"/>
                  </a:lnTo>
                  <a:lnTo>
                    <a:pt x="4915" y="67"/>
                  </a:lnTo>
                  <a:lnTo>
                    <a:pt x="4915" y="62"/>
                  </a:lnTo>
                  <a:lnTo>
                    <a:pt x="4916" y="62"/>
                  </a:lnTo>
                  <a:lnTo>
                    <a:pt x="4916" y="57"/>
                  </a:lnTo>
                  <a:lnTo>
                    <a:pt x="4918" y="57"/>
                  </a:lnTo>
                  <a:lnTo>
                    <a:pt x="4918" y="52"/>
                  </a:lnTo>
                  <a:lnTo>
                    <a:pt x="4920" y="52"/>
                  </a:lnTo>
                  <a:lnTo>
                    <a:pt x="4920" y="49"/>
                  </a:lnTo>
                  <a:lnTo>
                    <a:pt x="4921" y="49"/>
                  </a:lnTo>
                  <a:lnTo>
                    <a:pt x="4921" y="44"/>
                  </a:lnTo>
                  <a:lnTo>
                    <a:pt x="4923" y="44"/>
                  </a:lnTo>
                  <a:lnTo>
                    <a:pt x="4923" y="39"/>
                  </a:lnTo>
                  <a:lnTo>
                    <a:pt x="4925" y="39"/>
                  </a:lnTo>
                  <a:lnTo>
                    <a:pt x="4925" y="34"/>
                  </a:lnTo>
                  <a:lnTo>
                    <a:pt x="4926" y="34"/>
                  </a:lnTo>
                  <a:lnTo>
                    <a:pt x="4926" y="29"/>
                  </a:lnTo>
                  <a:lnTo>
                    <a:pt x="4928" y="29"/>
                  </a:lnTo>
                  <a:lnTo>
                    <a:pt x="4928" y="24"/>
                  </a:lnTo>
                  <a:lnTo>
                    <a:pt x="4930" y="24"/>
                  </a:lnTo>
                  <a:lnTo>
                    <a:pt x="4930" y="20"/>
                  </a:lnTo>
                  <a:lnTo>
                    <a:pt x="4931" y="20"/>
                  </a:lnTo>
                  <a:lnTo>
                    <a:pt x="4931" y="15"/>
                  </a:lnTo>
                  <a:lnTo>
                    <a:pt x="4933" y="15"/>
                  </a:lnTo>
                  <a:lnTo>
                    <a:pt x="4933" y="10"/>
                  </a:lnTo>
                  <a:lnTo>
                    <a:pt x="4935" y="10"/>
                  </a:lnTo>
                  <a:lnTo>
                    <a:pt x="4935" y="5"/>
                  </a:lnTo>
                  <a:lnTo>
                    <a:pt x="4936" y="5"/>
                  </a:lnTo>
                  <a:lnTo>
                    <a:pt x="4936" y="2"/>
                  </a:lnTo>
                  <a:lnTo>
                    <a:pt x="3561" y="2"/>
                  </a:lnTo>
                  <a:lnTo>
                    <a:pt x="3561" y="4"/>
                  </a:lnTo>
                  <a:lnTo>
                    <a:pt x="3560" y="4"/>
                  </a:lnTo>
                  <a:lnTo>
                    <a:pt x="3560" y="9"/>
                  </a:lnTo>
                  <a:lnTo>
                    <a:pt x="3558" y="9"/>
                  </a:lnTo>
                  <a:lnTo>
                    <a:pt x="3558" y="14"/>
                  </a:lnTo>
                  <a:lnTo>
                    <a:pt x="3556" y="14"/>
                  </a:lnTo>
                  <a:lnTo>
                    <a:pt x="3556" y="17"/>
                  </a:lnTo>
                  <a:lnTo>
                    <a:pt x="3555" y="17"/>
                  </a:lnTo>
                  <a:lnTo>
                    <a:pt x="3555" y="22"/>
                  </a:lnTo>
                  <a:lnTo>
                    <a:pt x="3553" y="22"/>
                  </a:lnTo>
                  <a:lnTo>
                    <a:pt x="3553" y="27"/>
                  </a:lnTo>
                  <a:lnTo>
                    <a:pt x="3551" y="27"/>
                  </a:lnTo>
                  <a:lnTo>
                    <a:pt x="3551" y="32"/>
                  </a:lnTo>
                  <a:lnTo>
                    <a:pt x="3550" y="32"/>
                  </a:lnTo>
                  <a:lnTo>
                    <a:pt x="3550" y="37"/>
                  </a:lnTo>
                  <a:lnTo>
                    <a:pt x="3548" y="37"/>
                  </a:lnTo>
                  <a:lnTo>
                    <a:pt x="3548" y="40"/>
                  </a:lnTo>
                  <a:lnTo>
                    <a:pt x="3546" y="40"/>
                  </a:lnTo>
                  <a:lnTo>
                    <a:pt x="3546" y="45"/>
                  </a:lnTo>
                  <a:lnTo>
                    <a:pt x="3545" y="45"/>
                  </a:lnTo>
                  <a:lnTo>
                    <a:pt x="3545" y="50"/>
                  </a:lnTo>
                  <a:lnTo>
                    <a:pt x="3543" y="50"/>
                  </a:lnTo>
                  <a:lnTo>
                    <a:pt x="3543" y="55"/>
                  </a:lnTo>
                  <a:lnTo>
                    <a:pt x="3541" y="55"/>
                  </a:lnTo>
                  <a:lnTo>
                    <a:pt x="3541" y="59"/>
                  </a:lnTo>
                  <a:lnTo>
                    <a:pt x="3540" y="59"/>
                  </a:lnTo>
                  <a:lnTo>
                    <a:pt x="3540" y="64"/>
                  </a:lnTo>
                  <a:lnTo>
                    <a:pt x="3538" y="64"/>
                  </a:lnTo>
                  <a:lnTo>
                    <a:pt x="3538" y="69"/>
                  </a:lnTo>
                  <a:lnTo>
                    <a:pt x="3536" y="69"/>
                  </a:lnTo>
                  <a:lnTo>
                    <a:pt x="3536" y="74"/>
                  </a:lnTo>
                  <a:lnTo>
                    <a:pt x="3535" y="74"/>
                  </a:lnTo>
                  <a:lnTo>
                    <a:pt x="3535" y="79"/>
                  </a:lnTo>
                  <a:lnTo>
                    <a:pt x="3533" y="79"/>
                  </a:lnTo>
                  <a:lnTo>
                    <a:pt x="3533" y="82"/>
                  </a:lnTo>
                  <a:lnTo>
                    <a:pt x="3531" y="82"/>
                  </a:lnTo>
                  <a:lnTo>
                    <a:pt x="3531" y="87"/>
                  </a:lnTo>
                  <a:lnTo>
                    <a:pt x="3530" y="87"/>
                  </a:lnTo>
                  <a:lnTo>
                    <a:pt x="3530" y="92"/>
                  </a:lnTo>
                  <a:lnTo>
                    <a:pt x="3528" y="92"/>
                  </a:lnTo>
                  <a:lnTo>
                    <a:pt x="3528" y="97"/>
                  </a:lnTo>
                  <a:lnTo>
                    <a:pt x="3526" y="97"/>
                  </a:lnTo>
                  <a:lnTo>
                    <a:pt x="3526" y="102"/>
                  </a:lnTo>
                  <a:lnTo>
                    <a:pt x="3525" y="102"/>
                  </a:lnTo>
                  <a:lnTo>
                    <a:pt x="3525" y="105"/>
                  </a:lnTo>
                  <a:lnTo>
                    <a:pt x="3523" y="105"/>
                  </a:lnTo>
                  <a:lnTo>
                    <a:pt x="3523" y="110"/>
                  </a:lnTo>
                  <a:lnTo>
                    <a:pt x="3521" y="110"/>
                  </a:lnTo>
                  <a:lnTo>
                    <a:pt x="3521" y="115"/>
                  </a:lnTo>
                  <a:lnTo>
                    <a:pt x="3520" y="115"/>
                  </a:lnTo>
                  <a:lnTo>
                    <a:pt x="3520" y="120"/>
                  </a:lnTo>
                  <a:lnTo>
                    <a:pt x="3518" y="120"/>
                  </a:lnTo>
                  <a:lnTo>
                    <a:pt x="3518" y="124"/>
                  </a:lnTo>
                  <a:lnTo>
                    <a:pt x="3516" y="124"/>
                  </a:lnTo>
                  <a:lnTo>
                    <a:pt x="3516" y="129"/>
                  </a:lnTo>
                  <a:lnTo>
                    <a:pt x="3515" y="129"/>
                  </a:lnTo>
                  <a:lnTo>
                    <a:pt x="3515" y="134"/>
                  </a:lnTo>
                  <a:lnTo>
                    <a:pt x="3513" y="134"/>
                  </a:lnTo>
                  <a:lnTo>
                    <a:pt x="3513" y="139"/>
                  </a:lnTo>
                  <a:lnTo>
                    <a:pt x="3511" y="139"/>
                  </a:lnTo>
                  <a:lnTo>
                    <a:pt x="3511" y="144"/>
                  </a:lnTo>
                  <a:lnTo>
                    <a:pt x="3510" y="144"/>
                  </a:lnTo>
                  <a:lnTo>
                    <a:pt x="3510" y="147"/>
                  </a:lnTo>
                  <a:lnTo>
                    <a:pt x="3508" y="147"/>
                  </a:lnTo>
                  <a:lnTo>
                    <a:pt x="3508" y="152"/>
                  </a:lnTo>
                  <a:lnTo>
                    <a:pt x="3506" y="152"/>
                  </a:lnTo>
                  <a:lnTo>
                    <a:pt x="3506" y="157"/>
                  </a:lnTo>
                  <a:lnTo>
                    <a:pt x="3505" y="157"/>
                  </a:lnTo>
                  <a:lnTo>
                    <a:pt x="3505" y="162"/>
                  </a:lnTo>
                  <a:lnTo>
                    <a:pt x="3503" y="162"/>
                  </a:lnTo>
                  <a:lnTo>
                    <a:pt x="3503" y="165"/>
                  </a:lnTo>
                  <a:lnTo>
                    <a:pt x="3501" y="165"/>
                  </a:lnTo>
                  <a:lnTo>
                    <a:pt x="3501" y="170"/>
                  </a:lnTo>
                  <a:lnTo>
                    <a:pt x="3500" y="170"/>
                  </a:lnTo>
                  <a:lnTo>
                    <a:pt x="3500" y="175"/>
                  </a:lnTo>
                  <a:lnTo>
                    <a:pt x="3498" y="175"/>
                  </a:lnTo>
                  <a:lnTo>
                    <a:pt x="3498" y="180"/>
                  </a:lnTo>
                  <a:lnTo>
                    <a:pt x="3496" y="180"/>
                  </a:lnTo>
                  <a:lnTo>
                    <a:pt x="3496" y="185"/>
                  </a:lnTo>
                  <a:lnTo>
                    <a:pt x="3495" y="185"/>
                  </a:lnTo>
                  <a:lnTo>
                    <a:pt x="3495" y="189"/>
                  </a:lnTo>
                  <a:lnTo>
                    <a:pt x="3493" y="189"/>
                  </a:lnTo>
                  <a:lnTo>
                    <a:pt x="3493" y="194"/>
                  </a:lnTo>
                  <a:lnTo>
                    <a:pt x="3491" y="194"/>
                  </a:lnTo>
                  <a:lnTo>
                    <a:pt x="3491" y="199"/>
                  </a:lnTo>
                  <a:lnTo>
                    <a:pt x="3490" y="199"/>
                  </a:lnTo>
                  <a:lnTo>
                    <a:pt x="3490" y="204"/>
                  </a:lnTo>
                  <a:lnTo>
                    <a:pt x="3488" y="204"/>
                  </a:lnTo>
                  <a:lnTo>
                    <a:pt x="3488" y="209"/>
                  </a:lnTo>
                  <a:lnTo>
                    <a:pt x="3486" y="209"/>
                  </a:lnTo>
                  <a:lnTo>
                    <a:pt x="3486" y="212"/>
                  </a:lnTo>
                  <a:lnTo>
                    <a:pt x="3485" y="212"/>
                  </a:lnTo>
                  <a:lnTo>
                    <a:pt x="3485" y="217"/>
                  </a:lnTo>
                  <a:lnTo>
                    <a:pt x="3483" y="217"/>
                  </a:lnTo>
                  <a:lnTo>
                    <a:pt x="3483" y="222"/>
                  </a:lnTo>
                  <a:lnTo>
                    <a:pt x="3481" y="222"/>
                  </a:lnTo>
                  <a:lnTo>
                    <a:pt x="3481" y="227"/>
                  </a:lnTo>
                  <a:lnTo>
                    <a:pt x="3480" y="227"/>
                  </a:lnTo>
                  <a:lnTo>
                    <a:pt x="3480" y="230"/>
                  </a:lnTo>
                  <a:lnTo>
                    <a:pt x="3478" y="230"/>
                  </a:lnTo>
                  <a:lnTo>
                    <a:pt x="3478" y="235"/>
                  </a:lnTo>
                  <a:lnTo>
                    <a:pt x="3476" y="235"/>
                  </a:lnTo>
                  <a:lnTo>
                    <a:pt x="3476" y="240"/>
                  </a:lnTo>
                  <a:lnTo>
                    <a:pt x="3475" y="240"/>
                  </a:lnTo>
                  <a:lnTo>
                    <a:pt x="3475" y="245"/>
                  </a:lnTo>
                  <a:lnTo>
                    <a:pt x="3473" y="245"/>
                  </a:lnTo>
                  <a:lnTo>
                    <a:pt x="3473" y="250"/>
                  </a:lnTo>
                  <a:lnTo>
                    <a:pt x="3471" y="250"/>
                  </a:lnTo>
                  <a:lnTo>
                    <a:pt x="3471" y="254"/>
                  </a:lnTo>
                  <a:lnTo>
                    <a:pt x="3470" y="254"/>
                  </a:lnTo>
                  <a:lnTo>
                    <a:pt x="3470" y="259"/>
                  </a:lnTo>
                  <a:lnTo>
                    <a:pt x="3468" y="259"/>
                  </a:lnTo>
                  <a:lnTo>
                    <a:pt x="3468" y="264"/>
                  </a:lnTo>
                  <a:lnTo>
                    <a:pt x="3466" y="264"/>
                  </a:lnTo>
                  <a:lnTo>
                    <a:pt x="3466" y="269"/>
                  </a:lnTo>
                  <a:lnTo>
                    <a:pt x="3465" y="269"/>
                  </a:lnTo>
                  <a:lnTo>
                    <a:pt x="3465" y="274"/>
                  </a:lnTo>
                  <a:lnTo>
                    <a:pt x="3463" y="274"/>
                  </a:lnTo>
                  <a:lnTo>
                    <a:pt x="3463" y="277"/>
                  </a:lnTo>
                  <a:lnTo>
                    <a:pt x="3461" y="277"/>
                  </a:lnTo>
                  <a:lnTo>
                    <a:pt x="3461" y="282"/>
                  </a:lnTo>
                  <a:lnTo>
                    <a:pt x="3460" y="282"/>
                  </a:lnTo>
                  <a:lnTo>
                    <a:pt x="3460" y="287"/>
                  </a:lnTo>
                  <a:lnTo>
                    <a:pt x="3458" y="287"/>
                  </a:lnTo>
                  <a:lnTo>
                    <a:pt x="3458" y="292"/>
                  </a:lnTo>
                  <a:lnTo>
                    <a:pt x="3456" y="292"/>
                  </a:lnTo>
                  <a:lnTo>
                    <a:pt x="3456" y="295"/>
                  </a:lnTo>
                  <a:lnTo>
                    <a:pt x="3455" y="295"/>
                  </a:lnTo>
                  <a:lnTo>
                    <a:pt x="3455" y="300"/>
                  </a:lnTo>
                  <a:lnTo>
                    <a:pt x="3453" y="300"/>
                  </a:lnTo>
                  <a:lnTo>
                    <a:pt x="3453" y="305"/>
                  </a:lnTo>
                  <a:lnTo>
                    <a:pt x="3451" y="305"/>
                  </a:lnTo>
                  <a:lnTo>
                    <a:pt x="3451" y="310"/>
                  </a:lnTo>
                  <a:lnTo>
                    <a:pt x="3450" y="310"/>
                  </a:lnTo>
                  <a:lnTo>
                    <a:pt x="3450" y="315"/>
                  </a:lnTo>
                  <a:lnTo>
                    <a:pt x="3448" y="315"/>
                  </a:lnTo>
                  <a:lnTo>
                    <a:pt x="3448" y="319"/>
                  </a:lnTo>
                  <a:lnTo>
                    <a:pt x="3446" y="319"/>
                  </a:lnTo>
                  <a:lnTo>
                    <a:pt x="3446" y="324"/>
                  </a:lnTo>
                  <a:lnTo>
                    <a:pt x="3445" y="324"/>
                  </a:lnTo>
                  <a:lnTo>
                    <a:pt x="3445" y="329"/>
                  </a:lnTo>
                  <a:lnTo>
                    <a:pt x="3443" y="329"/>
                  </a:lnTo>
                  <a:lnTo>
                    <a:pt x="3443" y="334"/>
                  </a:lnTo>
                  <a:lnTo>
                    <a:pt x="3441" y="334"/>
                  </a:lnTo>
                  <a:lnTo>
                    <a:pt x="3441" y="337"/>
                  </a:lnTo>
                  <a:lnTo>
                    <a:pt x="3440" y="337"/>
                  </a:lnTo>
                  <a:lnTo>
                    <a:pt x="3440" y="342"/>
                  </a:lnTo>
                  <a:lnTo>
                    <a:pt x="3438" y="342"/>
                  </a:lnTo>
                  <a:lnTo>
                    <a:pt x="3438" y="347"/>
                  </a:lnTo>
                  <a:lnTo>
                    <a:pt x="3436" y="347"/>
                  </a:lnTo>
                  <a:lnTo>
                    <a:pt x="3436" y="352"/>
                  </a:lnTo>
                  <a:lnTo>
                    <a:pt x="3435" y="352"/>
                  </a:lnTo>
                  <a:lnTo>
                    <a:pt x="3435" y="357"/>
                  </a:lnTo>
                  <a:lnTo>
                    <a:pt x="3433" y="357"/>
                  </a:lnTo>
                  <a:lnTo>
                    <a:pt x="3433" y="360"/>
                  </a:lnTo>
                  <a:lnTo>
                    <a:pt x="3431" y="360"/>
                  </a:lnTo>
                  <a:lnTo>
                    <a:pt x="3431" y="365"/>
                  </a:lnTo>
                  <a:lnTo>
                    <a:pt x="3430" y="365"/>
                  </a:lnTo>
                  <a:lnTo>
                    <a:pt x="3430" y="370"/>
                  </a:lnTo>
                  <a:lnTo>
                    <a:pt x="3428" y="370"/>
                  </a:lnTo>
                  <a:lnTo>
                    <a:pt x="3428" y="375"/>
                  </a:lnTo>
                  <a:lnTo>
                    <a:pt x="3426" y="375"/>
                  </a:lnTo>
                  <a:lnTo>
                    <a:pt x="3426" y="380"/>
                  </a:lnTo>
                  <a:lnTo>
                    <a:pt x="3425" y="380"/>
                  </a:lnTo>
                  <a:lnTo>
                    <a:pt x="3425" y="384"/>
                  </a:lnTo>
                  <a:lnTo>
                    <a:pt x="3423" y="384"/>
                  </a:lnTo>
                  <a:lnTo>
                    <a:pt x="3423" y="389"/>
                  </a:lnTo>
                  <a:lnTo>
                    <a:pt x="3421" y="389"/>
                  </a:lnTo>
                  <a:lnTo>
                    <a:pt x="3421" y="394"/>
                  </a:lnTo>
                  <a:lnTo>
                    <a:pt x="3420" y="394"/>
                  </a:lnTo>
                  <a:lnTo>
                    <a:pt x="3420" y="399"/>
                  </a:lnTo>
                  <a:lnTo>
                    <a:pt x="3418" y="399"/>
                  </a:lnTo>
                  <a:lnTo>
                    <a:pt x="3418" y="402"/>
                  </a:lnTo>
                  <a:lnTo>
                    <a:pt x="3416" y="402"/>
                  </a:lnTo>
                  <a:lnTo>
                    <a:pt x="3416" y="407"/>
                  </a:lnTo>
                  <a:lnTo>
                    <a:pt x="3415" y="407"/>
                  </a:lnTo>
                  <a:lnTo>
                    <a:pt x="3415" y="412"/>
                  </a:lnTo>
                  <a:lnTo>
                    <a:pt x="3413" y="412"/>
                  </a:lnTo>
                  <a:lnTo>
                    <a:pt x="3413" y="417"/>
                  </a:lnTo>
                  <a:lnTo>
                    <a:pt x="3411" y="417"/>
                  </a:lnTo>
                  <a:lnTo>
                    <a:pt x="3411" y="422"/>
                  </a:lnTo>
                  <a:lnTo>
                    <a:pt x="3410" y="422"/>
                  </a:lnTo>
                  <a:lnTo>
                    <a:pt x="3410" y="425"/>
                  </a:lnTo>
                  <a:lnTo>
                    <a:pt x="3408" y="425"/>
                  </a:lnTo>
                  <a:lnTo>
                    <a:pt x="3408" y="430"/>
                  </a:lnTo>
                  <a:lnTo>
                    <a:pt x="3406" y="430"/>
                  </a:lnTo>
                  <a:lnTo>
                    <a:pt x="3406" y="435"/>
                  </a:lnTo>
                  <a:lnTo>
                    <a:pt x="3405" y="435"/>
                  </a:lnTo>
                  <a:lnTo>
                    <a:pt x="3405" y="440"/>
                  </a:lnTo>
                  <a:lnTo>
                    <a:pt x="3403" y="440"/>
                  </a:lnTo>
                  <a:lnTo>
                    <a:pt x="3403" y="444"/>
                  </a:lnTo>
                  <a:lnTo>
                    <a:pt x="3401" y="444"/>
                  </a:lnTo>
                  <a:lnTo>
                    <a:pt x="3401" y="449"/>
                  </a:lnTo>
                  <a:lnTo>
                    <a:pt x="3400" y="449"/>
                  </a:lnTo>
                  <a:lnTo>
                    <a:pt x="3400" y="454"/>
                  </a:lnTo>
                  <a:lnTo>
                    <a:pt x="3398" y="454"/>
                  </a:lnTo>
                  <a:lnTo>
                    <a:pt x="3398" y="459"/>
                  </a:lnTo>
                  <a:lnTo>
                    <a:pt x="3396" y="459"/>
                  </a:lnTo>
                  <a:lnTo>
                    <a:pt x="3396" y="464"/>
                  </a:lnTo>
                  <a:lnTo>
                    <a:pt x="3395" y="464"/>
                  </a:lnTo>
                  <a:lnTo>
                    <a:pt x="3395" y="467"/>
                  </a:lnTo>
                  <a:lnTo>
                    <a:pt x="3393" y="467"/>
                  </a:lnTo>
                  <a:lnTo>
                    <a:pt x="3393" y="472"/>
                  </a:lnTo>
                  <a:lnTo>
                    <a:pt x="3391" y="472"/>
                  </a:lnTo>
                  <a:lnTo>
                    <a:pt x="3391" y="477"/>
                  </a:lnTo>
                  <a:lnTo>
                    <a:pt x="3390" y="477"/>
                  </a:lnTo>
                  <a:lnTo>
                    <a:pt x="3390" y="482"/>
                  </a:lnTo>
                  <a:lnTo>
                    <a:pt x="3180" y="482"/>
                  </a:lnTo>
                  <a:lnTo>
                    <a:pt x="3180" y="1065"/>
                  </a:lnTo>
                  <a:lnTo>
                    <a:pt x="3178" y="1065"/>
                  </a:lnTo>
                  <a:lnTo>
                    <a:pt x="3178" y="1070"/>
                  </a:lnTo>
                  <a:lnTo>
                    <a:pt x="3176" y="1070"/>
                  </a:lnTo>
                  <a:lnTo>
                    <a:pt x="3176" y="1075"/>
                  </a:lnTo>
                  <a:lnTo>
                    <a:pt x="3175" y="1075"/>
                  </a:lnTo>
                  <a:lnTo>
                    <a:pt x="3175" y="1080"/>
                  </a:lnTo>
                  <a:lnTo>
                    <a:pt x="3173" y="1080"/>
                  </a:lnTo>
                  <a:lnTo>
                    <a:pt x="3173" y="1084"/>
                  </a:lnTo>
                  <a:lnTo>
                    <a:pt x="3171" y="1084"/>
                  </a:lnTo>
                  <a:lnTo>
                    <a:pt x="3171" y="1089"/>
                  </a:lnTo>
                  <a:lnTo>
                    <a:pt x="3170" y="1089"/>
                  </a:lnTo>
                  <a:lnTo>
                    <a:pt x="3170" y="1094"/>
                  </a:lnTo>
                  <a:lnTo>
                    <a:pt x="3168" y="1094"/>
                  </a:lnTo>
                  <a:lnTo>
                    <a:pt x="3168" y="1099"/>
                  </a:lnTo>
                  <a:lnTo>
                    <a:pt x="3166" y="1099"/>
                  </a:lnTo>
                  <a:lnTo>
                    <a:pt x="3166" y="1104"/>
                  </a:lnTo>
                  <a:lnTo>
                    <a:pt x="3165" y="1104"/>
                  </a:lnTo>
                  <a:lnTo>
                    <a:pt x="3165" y="1107"/>
                  </a:lnTo>
                  <a:lnTo>
                    <a:pt x="3163" y="1107"/>
                  </a:lnTo>
                  <a:lnTo>
                    <a:pt x="3163" y="1112"/>
                  </a:lnTo>
                  <a:lnTo>
                    <a:pt x="3161" y="1112"/>
                  </a:lnTo>
                  <a:lnTo>
                    <a:pt x="3161" y="1117"/>
                  </a:lnTo>
                  <a:lnTo>
                    <a:pt x="3160" y="1117"/>
                  </a:lnTo>
                  <a:lnTo>
                    <a:pt x="3160" y="1122"/>
                  </a:lnTo>
                  <a:lnTo>
                    <a:pt x="3158" y="1122"/>
                  </a:lnTo>
                  <a:lnTo>
                    <a:pt x="3158" y="1127"/>
                  </a:lnTo>
                  <a:lnTo>
                    <a:pt x="3156" y="1127"/>
                  </a:lnTo>
                  <a:lnTo>
                    <a:pt x="3156" y="1130"/>
                  </a:lnTo>
                  <a:lnTo>
                    <a:pt x="3155" y="1130"/>
                  </a:lnTo>
                  <a:lnTo>
                    <a:pt x="3155" y="1135"/>
                  </a:lnTo>
                  <a:lnTo>
                    <a:pt x="3153" y="1135"/>
                  </a:lnTo>
                  <a:lnTo>
                    <a:pt x="3153" y="1140"/>
                  </a:lnTo>
                  <a:lnTo>
                    <a:pt x="3151" y="1140"/>
                  </a:lnTo>
                  <a:lnTo>
                    <a:pt x="3151" y="1145"/>
                  </a:lnTo>
                  <a:lnTo>
                    <a:pt x="3150" y="1145"/>
                  </a:lnTo>
                  <a:lnTo>
                    <a:pt x="3150" y="1149"/>
                  </a:lnTo>
                  <a:lnTo>
                    <a:pt x="3148" y="1149"/>
                  </a:lnTo>
                  <a:lnTo>
                    <a:pt x="3148" y="1154"/>
                  </a:lnTo>
                  <a:lnTo>
                    <a:pt x="3146" y="1154"/>
                  </a:lnTo>
                  <a:lnTo>
                    <a:pt x="3146" y="1159"/>
                  </a:lnTo>
                  <a:lnTo>
                    <a:pt x="3145" y="1159"/>
                  </a:lnTo>
                  <a:lnTo>
                    <a:pt x="3145" y="1164"/>
                  </a:lnTo>
                  <a:lnTo>
                    <a:pt x="3143" y="1164"/>
                  </a:lnTo>
                  <a:lnTo>
                    <a:pt x="3143" y="1169"/>
                  </a:lnTo>
                  <a:lnTo>
                    <a:pt x="3141" y="1169"/>
                  </a:lnTo>
                  <a:lnTo>
                    <a:pt x="3141" y="1172"/>
                  </a:lnTo>
                  <a:lnTo>
                    <a:pt x="3140" y="1172"/>
                  </a:lnTo>
                  <a:lnTo>
                    <a:pt x="3140" y="1177"/>
                  </a:lnTo>
                  <a:lnTo>
                    <a:pt x="3138" y="1177"/>
                  </a:lnTo>
                  <a:lnTo>
                    <a:pt x="3138" y="1182"/>
                  </a:lnTo>
                  <a:lnTo>
                    <a:pt x="3136" y="1182"/>
                  </a:lnTo>
                  <a:lnTo>
                    <a:pt x="3136" y="1187"/>
                  </a:lnTo>
                  <a:lnTo>
                    <a:pt x="3135" y="1187"/>
                  </a:lnTo>
                  <a:lnTo>
                    <a:pt x="3135" y="1190"/>
                  </a:lnTo>
                  <a:lnTo>
                    <a:pt x="3133" y="1190"/>
                  </a:lnTo>
                  <a:lnTo>
                    <a:pt x="3133" y="1195"/>
                  </a:lnTo>
                  <a:lnTo>
                    <a:pt x="3131" y="1195"/>
                  </a:lnTo>
                  <a:lnTo>
                    <a:pt x="3131" y="1200"/>
                  </a:lnTo>
                  <a:lnTo>
                    <a:pt x="3130" y="1200"/>
                  </a:lnTo>
                  <a:lnTo>
                    <a:pt x="3130" y="1205"/>
                  </a:lnTo>
                  <a:lnTo>
                    <a:pt x="3128" y="1205"/>
                  </a:lnTo>
                  <a:lnTo>
                    <a:pt x="3128" y="1210"/>
                  </a:lnTo>
                  <a:lnTo>
                    <a:pt x="3126" y="1210"/>
                  </a:lnTo>
                  <a:lnTo>
                    <a:pt x="3126" y="1214"/>
                  </a:lnTo>
                  <a:lnTo>
                    <a:pt x="3125" y="1214"/>
                  </a:lnTo>
                  <a:lnTo>
                    <a:pt x="3125" y="1219"/>
                  </a:lnTo>
                  <a:lnTo>
                    <a:pt x="3123" y="1219"/>
                  </a:lnTo>
                  <a:lnTo>
                    <a:pt x="3123" y="1224"/>
                  </a:lnTo>
                  <a:lnTo>
                    <a:pt x="3121" y="1224"/>
                  </a:lnTo>
                  <a:lnTo>
                    <a:pt x="3121" y="1229"/>
                  </a:lnTo>
                  <a:lnTo>
                    <a:pt x="3120" y="1229"/>
                  </a:lnTo>
                  <a:lnTo>
                    <a:pt x="3120" y="1234"/>
                  </a:lnTo>
                  <a:lnTo>
                    <a:pt x="3118" y="1234"/>
                  </a:lnTo>
                  <a:lnTo>
                    <a:pt x="3118" y="1237"/>
                  </a:lnTo>
                  <a:lnTo>
                    <a:pt x="3116" y="1237"/>
                  </a:lnTo>
                  <a:lnTo>
                    <a:pt x="3116" y="1242"/>
                  </a:lnTo>
                  <a:lnTo>
                    <a:pt x="3115" y="1242"/>
                  </a:lnTo>
                  <a:lnTo>
                    <a:pt x="3115" y="1247"/>
                  </a:lnTo>
                  <a:lnTo>
                    <a:pt x="3113" y="1247"/>
                  </a:lnTo>
                  <a:lnTo>
                    <a:pt x="3113" y="1252"/>
                  </a:lnTo>
                  <a:lnTo>
                    <a:pt x="3111" y="1252"/>
                  </a:lnTo>
                  <a:lnTo>
                    <a:pt x="3111" y="1255"/>
                  </a:lnTo>
                  <a:lnTo>
                    <a:pt x="3110" y="1255"/>
                  </a:lnTo>
                  <a:lnTo>
                    <a:pt x="3110" y="1260"/>
                  </a:lnTo>
                  <a:lnTo>
                    <a:pt x="3108" y="1260"/>
                  </a:lnTo>
                  <a:lnTo>
                    <a:pt x="3108" y="1265"/>
                  </a:lnTo>
                  <a:lnTo>
                    <a:pt x="3106" y="1265"/>
                  </a:lnTo>
                  <a:lnTo>
                    <a:pt x="3106" y="1270"/>
                  </a:lnTo>
                  <a:lnTo>
                    <a:pt x="3105" y="1270"/>
                  </a:lnTo>
                  <a:lnTo>
                    <a:pt x="3105" y="1275"/>
                  </a:lnTo>
                  <a:lnTo>
                    <a:pt x="3103" y="1275"/>
                  </a:lnTo>
                  <a:lnTo>
                    <a:pt x="3103" y="1279"/>
                  </a:lnTo>
                  <a:lnTo>
                    <a:pt x="3101" y="1279"/>
                  </a:lnTo>
                  <a:lnTo>
                    <a:pt x="3101" y="1284"/>
                  </a:lnTo>
                  <a:lnTo>
                    <a:pt x="3100" y="1284"/>
                  </a:lnTo>
                  <a:lnTo>
                    <a:pt x="3100" y="1289"/>
                  </a:lnTo>
                  <a:lnTo>
                    <a:pt x="3098" y="1289"/>
                  </a:lnTo>
                  <a:lnTo>
                    <a:pt x="3098" y="1294"/>
                  </a:lnTo>
                  <a:lnTo>
                    <a:pt x="3096" y="1294"/>
                  </a:lnTo>
                  <a:lnTo>
                    <a:pt x="3096" y="1297"/>
                  </a:lnTo>
                  <a:lnTo>
                    <a:pt x="3095" y="1297"/>
                  </a:lnTo>
                  <a:lnTo>
                    <a:pt x="3095" y="1302"/>
                  </a:lnTo>
                  <a:lnTo>
                    <a:pt x="3093" y="1302"/>
                  </a:lnTo>
                  <a:lnTo>
                    <a:pt x="3093" y="1307"/>
                  </a:lnTo>
                  <a:lnTo>
                    <a:pt x="3091" y="1307"/>
                  </a:lnTo>
                  <a:lnTo>
                    <a:pt x="3091" y="1312"/>
                  </a:lnTo>
                  <a:lnTo>
                    <a:pt x="3090" y="1312"/>
                  </a:lnTo>
                  <a:lnTo>
                    <a:pt x="3090" y="1317"/>
                  </a:lnTo>
                  <a:lnTo>
                    <a:pt x="3088" y="1317"/>
                  </a:lnTo>
                  <a:lnTo>
                    <a:pt x="3088" y="1320"/>
                  </a:lnTo>
                  <a:lnTo>
                    <a:pt x="3086" y="1320"/>
                  </a:lnTo>
                  <a:lnTo>
                    <a:pt x="3086" y="1325"/>
                  </a:lnTo>
                  <a:lnTo>
                    <a:pt x="3085" y="1325"/>
                  </a:lnTo>
                  <a:lnTo>
                    <a:pt x="3085" y="1330"/>
                  </a:lnTo>
                  <a:lnTo>
                    <a:pt x="3083" y="1330"/>
                  </a:lnTo>
                  <a:lnTo>
                    <a:pt x="3083" y="1335"/>
                  </a:lnTo>
                  <a:lnTo>
                    <a:pt x="3081" y="1335"/>
                  </a:lnTo>
                  <a:lnTo>
                    <a:pt x="3081" y="1340"/>
                  </a:lnTo>
                  <a:lnTo>
                    <a:pt x="3080" y="1340"/>
                  </a:lnTo>
                  <a:lnTo>
                    <a:pt x="3080" y="1344"/>
                  </a:lnTo>
                  <a:lnTo>
                    <a:pt x="3078" y="1344"/>
                  </a:lnTo>
                  <a:lnTo>
                    <a:pt x="3078" y="1349"/>
                  </a:lnTo>
                  <a:lnTo>
                    <a:pt x="3076" y="1349"/>
                  </a:lnTo>
                  <a:lnTo>
                    <a:pt x="3076" y="1354"/>
                  </a:lnTo>
                  <a:lnTo>
                    <a:pt x="3075" y="1354"/>
                  </a:lnTo>
                  <a:lnTo>
                    <a:pt x="3075" y="1359"/>
                  </a:lnTo>
                  <a:lnTo>
                    <a:pt x="3073" y="1359"/>
                  </a:lnTo>
                  <a:lnTo>
                    <a:pt x="3073" y="1362"/>
                  </a:lnTo>
                  <a:lnTo>
                    <a:pt x="3071" y="1362"/>
                  </a:lnTo>
                  <a:lnTo>
                    <a:pt x="3071" y="1367"/>
                  </a:lnTo>
                  <a:lnTo>
                    <a:pt x="3070" y="1367"/>
                  </a:lnTo>
                  <a:lnTo>
                    <a:pt x="3070" y="1372"/>
                  </a:lnTo>
                  <a:lnTo>
                    <a:pt x="3068" y="1372"/>
                  </a:lnTo>
                  <a:lnTo>
                    <a:pt x="3068" y="1377"/>
                  </a:lnTo>
                  <a:lnTo>
                    <a:pt x="3066" y="1377"/>
                  </a:lnTo>
                  <a:lnTo>
                    <a:pt x="3066" y="1382"/>
                  </a:lnTo>
                  <a:lnTo>
                    <a:pt x="3065" y="1382"/>
                  </a:lnTo>
                  <a:lnTo>
                    <a:pt x="3065" y="1385"/>
                  </a:lnTo>
                  <a:lnTo>
                    <a:pt x="3063" y="1385"/>
                  </a:lnTo>
                  <a:lnTo>
                    <a:pt x="3063" y="1390"/>
                  </a:lnTo>
                  <a:lnTo>
                    <a:pt x="3061" y="1390"/>
                  </a:lnTo>
                  <a:lnTo>
                    <a:pt x="3061" y="1395"/>
                  </a:lnTo>
                  <a:lnTo>
                    <a:pt x="3060" y="1395"/>
                  </a:lnTo>
                  <a:lnTo>
                    <a:pt x="3060" y="1400"/>
                  </a:lnTo>
                  <a:lnTo>
                    <a:pt x="3058" y="1400"/>
                  </a:lnTo>
                  <a:lnTo>
                    <a:pt x="3058" y="1404"/>
                  </a:lnTo>
                  <a:lnTo>
                    <a:pt x="3056" y="1404"/>
                  </a:lnTo>
                  <a:lnTo>
                    <a:pt x="3056" y="1409"/>
                  </a:lnTo>
                  <a:lnTo>
                    <a:pt x="3055" y="1409"/>
                  </a:lnTo>
                  <a:lnTo>
                    <a:pt x="3055" y="1414"/>
                  </a:lnTo>
                  <a:lnTo>
                    <a:pt x="3053" y="1414"/>
                  </a:lnTo>
                  <a:lnTo>
                    <a:pt x="3053" y="1419"/>
                  </a:lnTo>
                  <a:lnTo>
                    <a:pt x="3051" y="1419"/>
                  </a:lnTo>
                  <a:lnTo>
                    <a:pt x="3051" y="1424"/>
                  </a:lnTo>
                  <a:lnTo>
                    <a:pt x="3050" y="1424"/>
                  </a:lnTo>
                  <a:lnTo>
                    <a:pt x="3050" y="1427"/>
                  </a:lnTo>
                  <a:lnTo>
                    <a:pt x="3048" y="1427"/>
                  </a:lnTo>
                  <a:lnTo>
                    <a:pt x="3048" y="1432"/>
                  </a:lnTo>
                  <a:lnTo>
                    <a:pt x="3046" y="1432"/>
                  </a:lnTo>
                  <a:lnTo>
                    <a:pt x="3046" y="1437"/>
                  </a:lnTo>
                  <a:lnTo>
                    <a:pt x="3045" y="1437"/>
                  </a:lnTo>
                  <a:lnTo>
                    <a:pt x="3045" y="1442"/>
                  </a:lnTo>
                  <a:lnTo>
                    <a:pt x="3043" y="1442"/>
                  </a:lnTo>
                  <a:lnTo>
                    <a:pt x="3043" y="1447"/>
                  </a:lnTo>
                  <a:lnTo>
                    <a:pt x="3041" y="1447"/>
                  </a:lnTo>
                  <a:lnTo>
                    <a:pt x="3041" y="1450"/>
                  </a:lnTo>
                  <a:lnTo>
                    <a:pt x="3040" y="1450"/>
                  </a:lnTo>
                  <a:lnTo>
                    <a:pt x="3040" y="1455"/>
                  </a:lnTo>
                  <a:lnTo>
                    <a:pt x="3038" y="1455"/>
                  </a:lnTo>
                  <a:lnTo>
                    <a:pt x="3038" y="1460"/>
                  </a:lnTo>
                  <a:lnTo>
                    <a:pt x="3036" y="1460"/>
                  </a:lnTo>
                  <a:lnTo>
                    <a:pt x="3036" y="1465"/>
                  </a:lnTo>
                  <a:lnTo>
                    <a:pt x="3035" y="1465"/>
                  </a:lnTo>
                  <a:lnTo>
                    <a:pt x="3035" y="1469"/>
                  </a:lnTo>
                  <a:lnTo>
                    <a:pt x="3033" y="1469"/>
                  </a:lnTo>
                  <a:lnTo>
                    <a:pt x="3033" y="1474"/>
                  </a:lnTo>
                  <a:lnTo>
                    <a:pt x="3031" y="1474"/>
                  </a:lnTo>
                  <a:lnTo>
                    <a:pt x="3031" y="1479"/>
                  </a:lnTo>
                  <a:lnTo>
                    <a:pt x="3030" y="1479"/>
                  </a:lnTo>
                  <a:lnTo>
                    <a:pt x="3030" y="1484"/>
                  </a:lnTo>
                  <a:lnTo>
                    <a:pt x="3028" y="1484"/>
                  </a:lnTo>
                  <a:lnTo>
                    <a:pt x="3028" y="1489"/>
                  </a:lnTo>
                  <a:lnTo>
                    <a:pt x="3026" y="1489"/>
                  </a:lnTo>
                  <a:lnTo>
                    <a:pt x="3026" y="1492"/>
                  </a:lnTo>
                  <a:lnTo>
                    <a:pt x="3025" y="1492"/>
                  </a:lnTo>
                  <a:lnTo>
                    <a:pt x="3025" y="1497"/>
                  </a:lnTo>
                  <a:lnTo>
                    <a:pt x="3023" y="1497"/>
                  </a:lnTo>
                  <a:lnTo>
                    <a:pt x="3023" y="1502"/>
                  </a:lnTo>
                  <a:lnTo>
                    <a:pt x="3021" y="1502"/>
                  </a:lnTo>
                  <a:lnTo>
                    <a:pt x="3021" y="1507"/>
                  </a:lnTo>
                  <a:lnTo>
                    <a:pt x="3020" y="1507"/>
                  </a:lnTo>
                  <a:lnTo>
                    <a:pt x="3020" y="1510"/>
                  </a:lnTo>
                  <a:lnTo>
                    <a:pt x="3018" y="1510"/>
                  </a:lnTo>
                  <a:lnTo>
                    <a:pt x="3018" y="1515"/>
                  </a:lnTo>
                  <a:lnTo>
                    <a:pt x="3016" y="1515"/>
                  </a:lnTo>
                  <a:lnTo>
                    <a:pt x="3016" y="1520"/>
                  </a:lnTo>
                  <a:lnTo>
                    <a:pt x="3015" y="1520"/>
                  </a:lnTo>
                  <a:lnTo>
                    <a:pt x="3015" y="1525"/>
                  </a:lnTo>
                  <a:lnTo>
                    <a:pt x="3013" y="1525"/>
                  </a:lnTo>
                  <a:lnTo>
                    <a:pt x="3013" y="1530"/>
                  </a:lnTo>
                  <a:lnTo>
                    <a:pt x="3011" y="1530"/>
                  </a:lnTo>
                  <a:lnTo>
                    <a:pt x="3011" y="1534"/>
                  </a:lnTo>
                  <a:lnTo>
                    <a:pt x="3010" y="1534"/>
                  </a:lnTo>
                  <a:lnTo>
                    <a:pt x="3010" y="1539"/>
                  </a:lnTo>
                  <a:lnTo>
                    <a:pt x="3008" y="1539"/>
                  </a:lnTo>
                  <a:lnTo>
                    <a:pt x="3008" y="1544"/>
                  </a:lnTo>
                  <a:lnTo>
                    <a:pt x="3006" y="1544"/>
                  </a:lnTo>
                  <a:lnTo>
                    <a:pt x="3006" y="1549"/>
                  </a:lnTo>
                  <a:lnTo>
                    <a:pt x="3005" y="1549"/>
                  </a:lnTo>
                  <a:lnTo>
                    <a:pt x="3005" y="1554"/>
                  </a:lnTo>
                  <a:lnTo>
                    <a:pt x="3003" y="1554"/>
                  </a:lnTo>
                  <a:lnTo>
                    <a:pt x="3003" y="1557"/>
                  </a:lnTo>
                  <a:lnTo>
                    <a:pt x="3001" y="1557"/>
                  </a:lnTo>
                  <a:lnTo>
                    <a:pt x="3001" y="1562"/>
                  </a:lnTo>
                  <a:lnTo>
                    <a:pt x="3000" y="1562"/>
                  </a:lnTo>
                  <a:lnTo>
                    <a:pt x="3000" y="1567"/>
                  </a:lnTo>
                  <a:lnTo>
                    <a:pt x="2998" y="1567"/>
                  </a:lnTo>
                  <a:lnTo>
                    <a:pt x="2998" y="1572"/>
                  </a:lnTo>
                  <a:lnTo>
                    <a:pt x="2996" y="1572"/>
                  </a:lnTo>
                  <a:lnTo>
                    <a:pt x="2996" y="1575"/>
                  </a:lnTo>
                  <a:lnTo>
                    <a:pt x="2995" y="1575"/>
                  </a:lnTo>
                  <a:lnTo>
                    <a:pt x="2995" y="1580"/>
                  </a:lnTo>
                  <a:lnTo>
                    <a:pt x="2993" y="1580"/>
                  </a:lnTo>
                  <a:lnTo>
                    <a:pt x="2993" y="1585"/>
                  </a:lnTo>
                  <a:lnTo>
                    <a:pt x="2991" y="1585"/>
                  </a:lnTo>
                  <a:lnTo>
                    <a:pt x="2991" y="1590"/>
                  </a:lnTo>
                  <a:lnTo>
                    <a:pt x="2990" y="1590"/>
                  </a:lnTo>
                  <a:lnTo>
                    <a:pt x="2990" y="1595"/>
                  </a:lnTo>
                  <a:lnTo>
                    <a:pt x="2988" y="1595"/>
                  </a:lnTo>
                  <a:lnTo>
                    <a:pt x="2988" y="1599"/>
                  </a:lnTo>
                  <a:lnTo>
                    <a:pt x="2986" y="1599"/>
                  </a:lnTo>
                  <a:lnTo>
                    <a:pt x="2986" y="1604"/>
                  </a:lnTo>
                  <a:lnTo>
                    <a:pt x="2985" y="1604"/>
                  </a:lnTo>
                  <a:lnTo>
                    <a:pt x="2985" y="1609"/>
                  </a:lnTo>
                  <a:lnTo>
                    <a:pt x="2983" y="1609"/>
                  </a:lnTo>
                  <a:lnTo>
                    <a:pt x="2983" y="1614"/>
                  </a:lnTo>
                  <a:lnTo>
                    <a:pt x="2981" y="1614"/>
                  </a:lnTo>
                  <a:lnTo>
                    <a:pt x="2981" y="1617"/>
                  </a:lnTo>
                  <a:lnTo>
                    <a:pt x="2980" y="1617"/>
                  </a:lnTo>
                  <a:lnTo>
                    <a:pt x="2980" y="1622"/>
                  </a:lnTo>
                  <a:lnTo>
                    <a:pt x="2978" y="1622"/>
                  </a:lnTo>
                  <a:lnTo>
                    <a:pt x="2978" y="1627"/>
                  </a:lnTo>
                  <a:lnTo>
                    <a:pt x="2976" y="1627"/>
                  </a:lnTo>
                  <a:lnTo>
                    <a:pt x="2976" y="1632"/>
                  </a:lnTo>
                  <a:lnTo>
                    <a:pt x="2975" y="1632"/>
                  </a:lnTo>
                  <a:lnTo>
                    <a:pt x="2975" y="1637"/>
                  </a:lnTo>
                  <a:lnTo>
                    <a:pt x="2973" y="1637"/>
                  </a:lnTo>
                  <a:lnTo>
                    <a:pt x="2973" y="1640"/>
                  </a:lnTo>
                  <a:lnTo>
                    <a:pt x="2971" y="1640"/>
                  </a:lnTo>
                  <a:lnTo>
                    <a:pt x="2971" y="1645"/>
                  </a:lnTo>
                  <a:lnTo>
                    <a:pt x="2970" y="1645"/>
                  </a:lnTo>
                  <a:lnTo>
                    <a:pt x="2970" y="1650"/>
                  </a:lnTo>
                  <a:lnTo>
                    <a:pt x="2968" y="1650"/>
                  </a:lnTo>
                  <a:lnTo>
                    <a:pt x="2968" y="1655"/>
                  </a:lnTo>
                  <a:lnTo>
                    <a:pt x="2966" y="1655"/>
                  </a:lnTo>
                  <a:lnTo>
                    <a:pt x="2966" y="1660"/>
                  </a:lnTo>
                  <a:lnTo>
                    <a:pt x="2965" y="1660"/>
                  </a:lnTo>
                  <a:lnTo>
                    <a:pt x="2965" y="1662"/>
                  </a:lnTo>
                  <a:lnTo>
                    <a:pt x="2963" y="1662"/>
                  </a:lnTo>
                  <a:lnTo>
                    <a:pt x="2963" y="1655"/>
                  </a:lnTo>
                  <a:lnTo>
                    <a:pt x="2965" y="1655"/>
                  </a:lnTo>
                  <a:lnTo>
                    <a:pt x="2965" y="1645"/>
                  </a:lnTo>
                  <a:lnTo>
                    <a:pt x="2966" y="1645"/>
                  </a:lnTo>
                  <a:lnTo>
                    <a:pt x="2966" y="1635"/>
                  </a:lnTo>
                  <a:lnTo>
                    <a:pt x="2968" y="1635"/>
                  </a:lnTo>
                  <a:lnTo>
                    <a:pt x="2968" y="1625"/>
                  </a:lnTo>
                  <a:lnTo>
                    <a:pt x="2970" y="1625"/>
                  </a:lnTo>
                  <a:lnTo>
                    <a:pt x="2970" y="1617"/>
                  </a:lnTo>
                  <a:lnTo>
                    <a:pt x="2971" y="1617"/>
                  </a:lnTo>
                  <a:lnTo>
                    <a:pt x="2971" y="1607"/>
                  </a:lnTo>
                  <a:lnTo>
                    <a:pt x="2973" y="1607"/>
                  </a:lnTo>
                  <a:lnTo>
                    <a:pt x="2973" y="1597"/>
                  </a:lnTo>
                  <a:lnTo>
                    <a:pt x="2975" y="1597"/>
                  </a:lnTo>
                  <a:lnTo>
                    <a:pt x="2975" y="1587"/>
                  </a:lnTo>
                  <a:lnTo>
                    <a:pt x="2976" y="1587"/>
                  </a:lnTo>
                  <a:lnTo>
                    <a:pt x="2976" y="1579"/>
                  </a:lnTo>
                  <a:lnTo>
                    <a:pt x="2978" y="1579"/>
                  </a:lnTo>
                  <a:lnTo>
                    <a:pt x="2978" y="1569"/>
                  </a:lnTo>
                  <a:lnTo>
                    <a:pt x="2980" y="1569"/>
                  </a:lnTo>
                  <a:lnTo>
                    <a:pt x="2980" y="1559"/>
                  </a:lnTo>
                  <a:lnTo>
                    <a:pt x="2981" y="1559"/>
                  </a:lnTo>
                  <a:lnTo>
                    <a:pt x="2981" y="1549"/>
                  </a:lnTo>
                  <a:lnTo>
                    <a:pt x="2983" y="1549"/>
                  </a:lnTo>
                  <a:lnTo>
                    <a:pt x="2983" y="1540"/>
                  </a:lnTo>
                  <a:lnTo>
                    <a:pt x="2985" y="1540"/>
                  </a:lnTo>
                  <a:lnTo>
                    <a:pt x="2985" y="1530"/>
                  </a:lnTo>
                  <a:lnTo>
                    <a:pt x="2986" y="1530"/>
                  </a:lnTo>
                  <a:lnTo>
                    <a:pt x="2986" y="1520"/>
                  </a:lnTo>
                  <a:lnTo>
                    <a:pt x="2988" y="1520"/>
                  </a:lnTo>
                  <a:lnTo>
                    <a:pt x="2988" y="1510"/>
                  </a:lnTo>
                  <a:lnTo>
                    <a:pt x="3011" y="1510"/>
                  </a:lnTo>
                  <a:lnTo>
                    <a:pt x="3011" y="1377"/>
                  </a:lnTo>
                  <a:lnTo>
                    <a:pt x="3013" y="1377"/>
                  </a:lnTo>
                  <a:lnTo>
                    <a:pt x="3013" y="1367"/>
                  </a:lnTo>
                  <a:lnTo>
                    <a:pt x="3015" y="1367"/>
                  </a:lnTo>
                  <a:lnTo>
                    <a:pt x="3015" y="1357"/>
                  </a:lnTo>
                  <a:lnTo>
                    <a:pt x="3016" y="1357"/>
                  </a:lnTo>
                  <a:lnTo>
                    <a:pt x="3016" y="1349"/>
                  </a:lnTo>
                  <a:lnTo>
                    <a:pt x="3018" y="1349"/>
                  </a:lnTo>
                  <a:lnTo>
                    <a:pt x="3018" y="1339"/>
                  </a:lnTo>
                  <a:lnTo>
                    <a:pt x="3020" y="1339"/>
                  </a:lnTo>
                  <a:lnTo>
                    <a:pt x="3020" y="1329"/>
                  </a:lnTo>
                  <a:lnTo>
                    <a:pt x="3021" y="1329"/>
                  </a:lnTo>
                  <a:lnTo>
                    <a:pt x="3021" y="1319"/>
                  </a:lnTo>
                  <a:lnTo>
                    <a:pt x="3023" y="1319"/>
                  </a:lnTo>
                  <a:lnTo>
                    <a:pt x="3023" y="1310"/>
                  </a:lnTo>
                  <a:lnTo>
                    <a:pt x="3025" y="1310"/>
                  </a:lnTo>
                  <a:lnTo>
                    <a:pt x="3025" y="1300"/>
                  </a:lnTo>
                  <a:lnTo>
                    <a:pt x="3026" y="1300"/>
                  </a:lnTo>
                  <a:lnTo>
                    <a:pt x="3026" y="1290"/>
                  </a:lnTo>
                  <a:lnTo>
                    <a:pt x="3028" y="1290"/>
                  </a:lnTo>
                  <a:lnTo>
                    <a:pt x="3028" y="1280"/>
                  </a:lnTo>
                  <a:lnTo>
                    <a:pt x="3030" y="1280"/>
                  </a:lnTo>
                  <a:lnTo>
                    <a:pt x="3030" y="1272"/>
                  </a:lnTo>
                  <a:lnTo>
                    <a:pt x="3031" y="1272"/>
                  </a:lnTo>
                  <a:lnTo>
                    <a:pt x="3031" y="1262"/>
                  </a:lnTo>
                  <a:lnTo>
                    <a:pt x="3033" y="1262"/>
                  </a:lnTo>
                  <a:lnTo>
                    <a:pt x="3033" y="1252"/>
                  </a:lnTo>
                  <a:lnTo>
                    <a:pt x="3035" y="1252"/>
                  </a:lnTo>
                  <a:lnTo>
                    <a:pt x="3035" y="1242"/>
                  </a:lnTo>
                  <a:lnTo>
                    <a:pt x="3036" y="1242"/>
                  </a:lnTo>
                  <a:lnTo>
                    <a:pt x="3036" y="1234"/>
                  </a:lnTo>
                  <a:lnTo>
                    <a:pt x="3038" y="1234"/>
                  </a:lnTo>
                  <a:lnTo>
                    <a:pt x="3038" y="1224"/>
                  </a:lnTo>
                  <a:lnTo>
                    <a:pt x="3040" y="1224"/>
                  </a:lnTo>
                  <a:lnTo>
                    <a:pt x="3040" y="1214"/>
                  </a:lnTo>
                  <a:lnTo>
                    <a:pt x="3041" y="1214"/>
                  </a:lnTo>
                  <a:lnTo>
                    <a:pt x="3041" y="1204"/>
                  </a:lnTo>
                  <a:lnTo>
                    <a:pt x="3043" y="1204"/>
                  </a:lnTo>
                  <a:lnTo>
                    <a:pt x="3043" y="1195"/>
                  </a:lnTo>
                  <a:lnTo>
                    <a:pt x="3045" y="1195"/>
                  </a:lnTo>
                  <a:lnTo>
                    <a:pt x="3045" y="1185"/>
                  </a:lnTo>
                  <a:lnTo>
                    <a:pt x="3046" y="1185"/>
                  </a:lnTo>
                  <a:lnTo>
                    <a:pt x="3046" y="1175"/>
                  </a:lnTo>
                  <a:lnTo>
                    <a:pt x="3048" y="1175"/>
                  </a:lnTo>
                  <a:lnTo>
                    <a:pt x="3048" y="1165"/>
                  </a:lnTo>
                  <a:lnTo>
                    <a:pt x="3050" y="1165"/>
                  </a:lnTo>
                  <a:lnTo>
                    <a:pt x="3050" y="1157"/>
                  </a:lnTo>
                  <a:lnTo>
                    <a:pt x="3051" y="1157"/>
                  </a:lnTo>
                  <a:lnTo>
                    <a:pt x="3051" y="1147"/>
                  </a:lnTo>
                  <a:lnTo>
                    <a:pt x="3053" y="1147"/>
                  </a:lnTo>
                  <a:lnTo>
                    <a:pt x="3053" y="1137"/>
                  </a:lnTo>
                  <a:lnTo>
                    <a:pt x="3055" y="1137"/>
                  </a:lnTo>
                  <a:lnTo>
                    <a:pt x="3055" y="1127"/>
                  </a:lnTo>
                  <a:lnTo>
                    <a:pt x="3056" y="1127"/>
                  </a:lnTo>
                  <a:lnTo>
                    <a:pt x="3056" y="1119"/>
                  </a:lnTo>
                  <a:lnTo>
                    <a:pt x="3058" y="1119"/>
                  </a:lnTo>
                  <a:lnTo>
                    <a:pt x="3058" y="1109"/>
                  </a:lnTo>
                  <a:lnTo>
                    <a:pt x="3060" y="1109"/>
                  </a:lnTo>
                  <a:lnTo>
                    <a:pt x="3060" y="1099"/>
                  </a:lnTo>
                  <a:lnTo>
                    <a:pt x="3061" y="1099"/>
                  </a:lnTo>
                  <a:lnTo>
                    <a:pt x="3061" y="1089"/>
                  </a:lnTo>
                  <a:lnTo>
                    <a:pt x="3063" y="1089"/>
                  </a:lnTo>
                  <a:lnTo>
                    <a:pt x="3063" y="1080"/>
                  </a:lnTo>
                  <a:lnTo>
                    <a:pt x="3065" y="1080"/>
                  </a:lnTo>
                  <a:lnTo>
                    <a:pt x="3065" y="1070"/>
                  </a:lnTo>
                  <a:lnTo>
                    <a:pt x="3066" y="1070"/>
                  </a:lnTo>
                  <a:lnTo>
                    <a:pt x="3066" y="1060"/>
                  </a:lnTo>
                  <a:lnTo>
                    <a:pt x="3068" y="1060"/>
                  </a:lnTo>
                  <a:lnTo>
                    <a:pt x="3068" y="1050"/>
                  </a:lnTo>
                  <a:lnTo>
                    <a:pt x="3070" y="1050"/>
                  </a:lnTo>
                  <a:lnTo>
                    <a:pt x="3070" y="1042"/>
                  </a:lnTo>
                  <a:lnTo>
                    <a:pt x="3071" y="1042"/>
                  </a:lnTo>
                  <a:lnTo>
                    <a:pt x="3071" y="1032"/>
                  </a:lnTo>
                  <a:lnTo>
                    <a:pt x="3073" y="1032"/>
                  </a:lnTo>
                  <a:lnTo>
                    <a:pt x="3073" y="1022"/>
                  </a:lnTo>
                  <a:lnTo>
                    <a:pt x="3075" y="1022"/>
                  </a:lnTo>
                  <a:lnTo>
                    <a:pt x="3075" y="1012"/>
                  </a:lnTo>
                  <a:lnTo>
                    <a:pt x="3076" y="1012"/>
                  </a:lnTo>
                  <a:lnTo>
                    <a:pt x="3076" y="1004"/>
                  </a:lnTo>
                  <a:lnTo>
                    <a:pt x="3078" y="1004"/>
                  </a:lnTo>
                  <a:lnTo>
                    <a:pt x="3078" y="994"/>
                  </a:lnTo>
                  <a:lnTo>
                    <a:pt x="3080" y="994"/>
                  </a:lnTo>
                  <a:lnTo>
                    <a:pt x="3080" y="984"/>
                  </a:lnTo>
                  <a:lnTo>
                    <a:pt x="3081" y="984"/>
                  </a:lnTo>
                  <a:lnTo>
                    <a:pt x="3081" y="974"/>
                  </a:lnTo>
                  <a:lnTo>
                    <a:pt x="3083" y="974"/>
                  </a:lnTo>
                  <a:lnTo>
                    <a:pt x="3083" y="965"/>
                  </a:lnTo>
                  <a:lnTo>
                    <a:pt x="3085" y="965"/>
                  </a:lnTo>
                  <a:lnTo>
                    <a:pt x="3085" y="955"/>
                  </a:lnTo>
                  <a:lnTo>
                    <a:pt x="3086" y="955"/>
                  </a:lnTo>
                  <a:lnTo>
                    <a:pt x="3086" y="945"/>
                  </a:lnTo>
                  <a:lnTo>
                    <a:pt x="3088" y="945"/>
                  </a:lnTo>
                  <a:lnTo>
                    <a:pt x="3088" y="935"/>
                  </a:lnTo>
                  <a:lnTo>
                    <a:pt x="3090" y="935"/>
                  </a:lnTo>
                  <a:lnTo>
                    <a:pt x="3090" y="927"/>
                  </a:lnTo>
                  <a:lnTo>
                    <a:pt x="3091" y="927"/>
                  </a:lnTo>
                  <a:lnTo>
                    <a:pt x="3091" y="917"/>
                  </a:lnTo>
                  <a:lnTo>
                    <a:pt x="3093" y="917"/>
                  </a:lnTo>
                  <a:lnTo>
                    <a:pt x="3093" y="907"/>
                  </a:lnTo>
                  <a:lnTo>
                    <a:pt x="3095" y="907"/>
                  </a:lnTo>
                  <a:lnTo>
                    <a:pt x="3095" y="897"/>
                  </a:lnTo>
                  <a:lnTo>
                    <a:pt x="3096" y="897"/>
                  </a:lnTo>
                  <a:lnTo>
                    <a:pt x="3096" y="889"/>
                  </a:lnTo>
                  <a:lnTo>
                    <a:pt x="3098" y="889"/>
                  </a:lnTo>
                  <a:lnTo>
                    <a:pt x="3098" y="879"/>
                  </a:lnTo>
                  <a:lnTo>
                    <a:pt x="3100" y="879"/>
                  </a:lnTo>
                  <a:lnTo>
                    <a:pt x="3100" y="869"/>
                  </a:lnTo>
                  <a:lnTo>
                    <a:pt x="3101" y="869"/>
                  </a:lnTo>
                  <a:lnTo>
                    <a:pt x="3101" y="859"/>
                  </a:lnTo>
                  <a:lnTo>
                    <a:pt x="3103" y="859"/>
                  </a:lnTo>
                  <a:lnTo>
                    <a:pt x="3103" y="849"/>
                  </a:lnTo>
                  <a:lnTo>
                    <a:pt x="3105" y="849"/>
                  </a:lnTo>
                  <a:lnTo>
                    <a:pt x="3105" y="840"/>
                  </a:lnTo>
                  <a:lnTo>
                    <a:pt x="3106" y="840"/>
                  </a:lnTo>
                  <a:lnTo>
                    <a:pt x="3106" y="830"/>
                  </a:lnTo>
                  <a:lnTo>
                    <a:pt x="3108" y="830"/>
                  </a:lnTo>
                  <a:lnTo>
                    <a:pt x="3108" y="820"/>
                  </a:lnTo>
                  <a:lnTo>
                    <a:pt x="3110" y="820"/>
                  </a:lnTo>
                  <a:lnTo>
                    <a:pt x="3110" y="810"/>
                  </a:lnTo>
                  <a:lnTo>
                    <a:pt x="3111" y="810"/>
                  </a:lnTo>
                  <a:lnTo>
                    <a:pt x="3111" y="802"/>
                  </a:lnTo>
                  <a:lnTo>
                    <a:pt x="3113" y="802"/>
                  </a:lnTo>
                  <a:lnTo>
                    <a:pt x="3113" y="792"/>
                  </a:lnTo>
                  <a:lnTo>
                    <a:pt x="3115" y="792"/>
                  </a:lnTo>
                  <a:lnTo>
                    <a:pt x="3115" y="782"/>
                  </a:lnTo>
                  <a:lnTo>
                    <a:pt x="3116" y="782"/>
                  </a:lnTo>
                  <a:lnTo>
                    <a:pt x="3116" y="772"/>
                  </a:lnTo>
                  <a:lnTo>
                    <a:pt x="3118" y="772"/>
                  </a:lnTo>
                  <a:lnTo>
                    <a:pt x="3118" y="764"/>
                  </a:lnTo>
                  <a:lnTo>
                    <a:pt x="3120" y="764"/>
                  </a:lnTo>
                  <a:lnTo>
                    <a:pt x="3120" y="754"/>
                  </a:lnTo>
                  <a:lnTo>
                    <a:pt x="3121" y="754"/>
                  </a:lnTo>
                  <a:lnTo>
                    <a:pt x="3121" y="744"/>
                  </a:lnTo>
                  <a:lnTo>
                    <a:pt x="3123" y="744"/>
                  </a:lnTo>
                  <a:lnTo>
                    <a:pt x="3123" y="734"/>
                  </a:lnTo>
                  <a:lnTo>
                    <a:pt x="3125" y="734"/>
                  </a:lnTo>
                  <a:lnTo>
                    <a:pt x="3125" y="725"/>
                  </a:lnTo>
                  <a:lnTo>
                    <a:pt x="3126" y="725"/>
                  </a:lnTo>
                  <a:lnTo>
                    <a:pt x="3126" y="715"/>
                  </a:lnTo>
                  <a:lnTo>
                    <a:pt x="3128" y="715"/>
                  </a:lnTo>
                  <a:lnTo>
                    <a:pt x="3128" y="705"/>
                  </a:lnTo>
                  <a:lnTo>
                    <a:pt x="3130" y="705"/>
                  </a:lnTo>
                  <a:lnTo>
                    <a:pt x="3130" y="695"/>
                  </a:lnTo>
                  <a:lnTo>
                    <a:pt x="3131" y="695"/>
                  </a:lnTo>
                  <a:lnTo>
                    <a:pt x="3131" y="687"/>
                  </a:lnTo>
                  <a:lnTo>
                    <a:pt x="3133" y="687"/>
                  </a:lnTo>
                  <a:lnTo>
                    <a:pt x="3133" y="677"/>
                  </a:lnTo>
                  <a:lnTo>
                    <a:pt x="3135" y="677"/>
                  </a:lnTo>
                  <a:lnTo>
                    <a:pt x="3135" y="667"/>
                  </a:lnTo>
                  <a:lnTo>
                    <a:pt x="3136" y="667"/>
                  </a:lnTo>
                  <a:lnTo>
                    <a:pt x="3136" y="657"/>
                  </a:lnTo>
                  <a:lnTo>
                    <a:pt x="3138" y="657"/>
                  </a:lnTo>
                  <a:lnTo>
                    <a:pt x="3138" y="649"/>
                  </a:lnTo>
                  <a:lnTo>
                    <a:pt x="3140" y="649"/>
                  </a:lnTo>
                  <a:lnTo>
                    <a:pt x="3140" y="639"/>
                  </a:lnTo>
                  <a:lnTo>
                    <a:pt x="3141" y="639"/>
                  </a:lnTo>
                  <a:lnTo>
                    <a:pt x="3141" y="629"/>
                  </a:lnTo>
                  <a:lnTo>
                    <a:pt x="3143" y="629"/>
                  </a:lnTo>
                  <a:lnTo>
                    <a:pt x="3143" y="619"/>
                  </a:lnTo>
                  <a:lnTo>
                    <a:pt x="3145" y="619"/>
                  </a:lnTo>
                  <a:lnTo>
                    <a:pt x="3145" y="610"/>
                  </a:lnTo>
                  <a:lnTo>
                    <a:pt x="3146" y="610"/>
                  </a:lnTo>
                  <a:lnTo>
                    <a:pt x="3146" y="600"/>
                  </a:lnTo>
                  <a:lnTo>
                    <a:pt x="3148" y="600"/>
                  </a:lnTo>
                  <a:lnTo>
                    <a:pt x="3148" y="590"/>
                  </a:lnTo>
                  <a:lnTo>
                    <a:pt x="3150" y="590"/>
                  </a:lnTo>
                  <a:lnTo>
                    <a:pt x="3150" y="580"/>
                  </a:lnTo>
                  <a:lnTo>
                    <a:pt x="3151" y="580"/>
                  </a:lnTo>
                  <a:lnTo>
                    <a:pt x="3151" y="572"/>
                  </a:lnTo>
                  <a:lnTo>
                    <a:pt x="3153" y="572"/>
                  </a:lnTo>
                  <a:lnTo>
                    <a:pt x="3153" y="562"/>
                  </a:lnTo>
                  <a:lnTo>
                    <a:pt x="3155" y="562"/>
                  </a:lnTo>
                  <a:lnTo>
                    <a:pt x="3155" y="552"/>
                  </a:lnTo>
                  <a:lnTo>
                    <a:pt x="3156" y="552"/>
                  </a:lnTo>
                  <a:lnTo>
                    <a:pt x="3156" y="542"/>
                  </a:lnTo>
                  <a:lnTo>
                    <a:pt x="3158" y="542"/>
                  </a:lnTo>
                  <a:lnTo>
                    <a:pt x="3158" y="534"/>
                  </a:lnTo>
                  <a:lnTo>
                    <a:pt x="3160" y="534"/>
                  </a:lnTo>
                  <a:lnTo>
                    <a:pt x="3160" y="524"/>
                  </a:lnTo>
                  <a:lnTo>
                    <a:pt x="3161" y="524"/>
                  </a:lnTo>
                  <a:lnTo>
                    <a:pt x="3161" y="514"/>
                  </a:lnTo>
                  <a:lnTo>
                    <a:pt x="3163" y="514"/>
                  </a:lnTo>
                  <a:lnTo>
                    <a:pt x="3163" y="504"/>
                  </a:lnTo>
                  <a:lnTo>
                    <a:pt x="3165" y="504"/>
                  </a:lnTo>
                  <a:lnTo>
                    <a:pt x="3165" y="495"/>
                  </a:lnTo>
                  <a:lnTo>
                    <a:pt x="3166" y="495"/>
                  </a:lnTo>
                  <a:lnTo>
                    <a:pt x="3166" y="485"/>
                  </a:lnTo>
                  <a:lnTo>
                    <a:pt x="3168" y="485"/>
                  </a:lnTo>
                  <a:lnTo>
                    <a:pt x="3168" y="475"/>
                  </a:lnTo>
                  <a:lnTo>
                    <a:pt x="3170" y="475"/>
                  </a:lnTo>
                  <a:lnTo>
                    <a:pt x="3170" y="465"/>
                  </a:lnTo>
                  <a:lnTo>
                    <a:pt x="3171" y="465"/>
                  </a:lnTo>
                  <a:lnTo>
                    <a:pt x="3171" y="457"/>
                  </a:lnTo>
                  <a:lnTo>
                    <a:pt x="3173" y="457"/>
                  </a:lnTo>
                  <a:lnTo>
                    <a:pt x="3173" y="447"/>
                  </a:lnTo>
                  <a:lnTo>
                    <a:pt x="3175" y="447"/>
                  </a:lnTo>
                  <a:lnTo>
                    <a:pt x="3175" y="437"/>
                  </a:lnTo>
                  <a:lnTo>
                    <a:pt x="3176" y="437"/>
                  </a:lnTo>
                  <a:lnTo>
                    <a:pt x="3176" y="427"/>
                  </a:lnTo>
                  <a:lnTo>
                    <a:pt x="3178" y="427"/>
                  </a:lnTo>
                  <a:lnTo>
                    <a:pt x="3178" y="419"/>
                  </a:lnTo>
                  <a:lnTo>
                    <a:pt x="3180" y="419"/>
                  </a:lnTo>
                  <a:lnTo>
                    <a:pt x="3180" y="409"/>
                  </a:lnTo>
                  <a:lnTo>
                    <a:pt x="3181" y="409"/>
                  </a:lnTo>
                  <a:lnTo>
                    <a:pt x="3181" y="399"/>
                  </a:lnTo>
                  <a:lnTo>
                    <a:pt x="3183" y="399"/>
                  </a:lnTo>
                  <a:lnTo>
                    <a:pt x="3183" y="389"/>
                  </a:lnTo>
                  <a:lnTo>
                    <a:pt x="3185" y="389"/>
                  </a:lnTo>
                  <a:lnTo>
                    <a:pt x="3185" y="380"/>
                  </a:lnTo>
                  <a:lnTo>
                    <a:pt x="3186" y="380"/>
                  </a:lnTo>
                  <a:lnTo>
                    <a:pt x="3186" y="370"/>
                  </a:lnTo>
                  <a:lnTo>
                    <a:pt x="3188" y="370"/>
                  </a:lnTo>
                  <a:lnTo>
                    <a:pt x="3188" y="360"/>
                  </a:lnTo>
                  <a:lnTo>
                    <a:pt x="3190" y="360"/>
                  </a:lnTo>
                  <a:lnTo>
                    <a:pt x="3190" y="350"/>
                  </a:lnTo>
                  <a:lnTo>
                    <a:pt x="3191" y="350"/>
                  </a:lnTo>
                  <a:lnTo>
                    <a:pt x="3191" y="342"/>
                  </a:lnTo>
                  <a:lnTo>
                    <a:pt x="3193" y="342"/>
                  </a:lnTo>
                  <a:lnTo>
                    <a:pt x="3193" y="332"/>
                  </a:lnTo>
                  <a:lnTo>
                    <a:pt x="3195" y="332"/>
                  </a:lnTo>
                  <a:lnTo>
                    <a:pt x="3195" y="322"/>
                  </a:lnTo>
                  <a:lnTo>
                    <a:pt x="3196" y="322"/>
                  </a:lnTo>
                  <a:lnTo>
                    <a:pt x="3196" y="312"/>
                  </a:lnTo>
                  <a:lnTo>
                    <a:pt x="3198" y="312"/>
                  </a:lnTo>
                  <a:lnTo>
                    <a:pt x="3198" y="304"/>
                  </a:lnTo>
                  <a:lnTo>
                    <a:pt x="3200" y="304"/>
                  </a:lnTo>
                  <a:lnTo>
                    <a:pt x="3200" y="294"/>
                  </a:lnTo>
                  <a:lnTo>
                    <a:pt x="3201" y="294"/>
                  </a:lnTo>
                  <a:lnTo>
                    <a:pt x="3201" y="284"/>
                  </a:lnTo>
                  <a:lnTo>
                    <a:pt x="3203" y="284"/>
                  </a:lnTo>
                  <a:lnTo>
                    <a:pt x="3203" y="274"/>
                  </a:lnTo>
                  <a:lnTo>
                    <a:pt x="3205" y="274"/>
                  </a:lnTo>
                  <a:lnTo>
                    <a:pt x="3205" y="265"/>
                  </a:lnTo>
                  <a:lnTo>
                    <a:pt x="3206" y="265"/>
                  </a:lnTo>
                  <a:lnTo>
                    <a:pt x="3206" y="255"/>
                  </a:lnTo>
                  <a:lnTo>
                    <a:pt x="3208" y="255"/>
                  </a:lnTo>
                  <a:lnTo>
                    <a:pt x="3208" y="245"/>
                  </a:lnTo>
                  <a:lnTo>
                    <a:pt x="3210" y="245"/>
                  </a:lnTo>
                  <a:lnTo>
                    <a:pt x="3210" y="235"/>
                  </a:lnTo>
                  <a:lnTo>
                    <a:pt x="3211" y="235"/>
                  </a:lnTo>
                  <a:lnTo>
                    <a:pt x="3211" y="227"/>
                  </a:lnTo>
                  <a:lnTo>
                    <a:pt x="3213" y="227"/>
                  </a:lnTo>
                  <a:lnTo>
                    <a:pt x="3213" y="217"/>
                  </a:lnTo>
                  <a:lnTo>
                    <a:pt x="3215" y="217"/>
                  </a:lnTo>
                  <a:lnTo>
                    <a:pt x="3215" y="207"/>
                  </a:lnTo>
                  <a:lnTo>
                    <a:pt x="3216" y="207"/>
                  </a:lnTo>
                  <a:lnTo>
                    <a:pt x="3216" y="197"/>
                  </a:lnTo>
                  <a:lnTo>
                    <a:pt x="3218" y="197"/>
                  </a:lnTo>
                  <a:lnTo>
                    <a:pt x="3218" y="189"/>
                  </a:lnTo>
                  <a:lnTo>
                    <a:pt x="3220" y="189"/>
                  </a:lnTo>
                  <a:lnTo>
                    <a:pt x="3220" y="179"/>
                  </a:lnTo>
                  <a:lnTo>
                    <a:pt x="3221" y="179"/>
                  </a:lnTo>
                  <a:lnTo>
                    <a:pt x="3221" y="169"/>
                  </a:lnTo>
                  <a:lnTo>
                    <a:pt x="3223" y="169"/>
                  </a:lnTo>
                  <a:lnTo>
                    <a:pt x="3223" y="159"/>
                  </a:lnTo>
                  <a:lnTo>
                    <a:pt x="3225" y="159"/>
                  </a:lnTo>
                  <a:lnTo>
                    <a:pt x="3225" y="150"/>
                  </a:lnTo>
                  <a:lnTo>
                    <a:pt x="3226" y="150"/>
                  </a:lnTo>
                  <a:lnTo>
                    <a:pt x="3226" y="140"/>
                  </a:lnTo>
                  <a:lnTo>
                    <a:pt x="3228" y="140"/>
                  </a:lnTo>
                  <a:lnTo>
                    <a:pt x="3228" y="130"/>
                  </a:lnTo>
                  <a:lnTo>
                    <a:pt x="3230" y="130"/>
                  </a:lnTo>
                  <a:lnTo>
                    <a:pt x="3230" y="120"/>
                  </a:lnTo>
                  <a:lnTo>
                    <a:pt x="3231" y="120"/>
                  </a:lnTo>
                  <a:lnTo>
                    <a:pt x="3231" y="112"/>
                  </a:lnTo>
                  <a:lnTo>
                    <a:pt x="3233" y="112"/>
                  </a:lnTo>
                  <a:lnTo>
                    <a:pt x="3233" y="102"/>
                  </a:lnTo>
                  <a:lnTo>
                    <a:pt x="3235" y="102"/>
                  </a:lnTo>
                  <a:lnTo>
                    <a:pt x="3235" y="92"/>
                  </a:lnTo>
                  <a:lnTo>
                    <a:pt x="3236" y="92"/>
                  </a:lnTo>
                  <a:lnTo>
                    <a:pt x="3236" y="82"/>
                  </a:lnTo>
                  <a:lnTo>
                    <a:pt x="3238" y="82"/>
                  </a:lnTo>
                  <a:lnTo>
                    <a:pt x="3238" y="74"/>
                  </a:lnTo>
                  <a:lnTo>
                    <a:pt x="3240" y="74"/>
                  </a:lnTo>
                  <a:lnTo>
                    <a:pt x="3240" y="64"/>
                  </a:lnTo>
                  <a:lnTo>
                    <a:pt x="3241" y="64"/>
                  </a:lnTo>
                  <a:lnTo>
                    <a:pt x="3241" y="54"/>
                  </a:lnTo>
                  <a:lnTo>
                    <a:pt x="3243" y="54"/>
                  </a:lnTo>
                  <a:lnTo>
                    <a:pt x="3243" y="44"/>
                  </a:lnTo>
                  <a:lnTo>
                    <a:pt x="3245" y="44"/>
                  </a:lnTo>
                  <a:lnTo>
                    <a:pt x="3245" y="34"/>
                  </a:lnTo>
                  <a:lnTo>
                    <a:pt x="3246" y="34"/>
                  </a:lnTo>
                  <a:lnTo>
                    <a:pt x="3246" y="25"/>
                  </a:lnTo>
                  <a:lnTo>
                    <a:pt x="3248" y="25"/>
                  </a:lnTo>
                  <a:lnTo>
                    <a:pt x="3248" y="15"/>
                  </a:lnTo>
                  <a:lnTo>
                    <a:pt x="3250" y="15"/>
                  </a:lnTo>
                  <a:lnTo>
                    <a:pt x="3250" y="5"/>
                  </a:lnTo>
                  <a:lnTo>
                    <a:pt x="3251" y="5"/>
                  </a:lnTo>
                  <a:lnTo>
                    <a:pt x="3251" y="2"/>
                  </a:lnTo>
                  <a:lnTo>
                    <a:pt x="1720" y="2"/>
                  </a:lnTo>
                  <a:lnTo>
                    <a:pt x="1720" y="4"/>
                  </a:lnTo>
                  <a:lnTo>
                    <a:pt x="1718" y="4"/>
                  </a:lnTo>
                  <a:lnTo>
                    <a:pt x="1718" y="7"/>
                  </a:lnTo>
                  <a:lnTo>
                    <a:pt x="1716" y="7"/>
                  </a:lnTo>
                  <a:lnTo>
                    <a:pt x="1716" y="9"/>
                  </a:lnTo>
                  <a:lnTo>
                    <a:pt x="1715" y="9"/>
                  </a:lnTo>
                  <a:lnTo>
                    <a:pt x="1715" y="12"/>
                  </a:lnTo>
                  <a:lnTo>
                    <a:pt x="1713" y="12"/>
                  </a:lnTo>
                  <a:lnTo>
                    <a:pt x="1713" y="15"/>
                  </a:lnTo>
                  <a:lnTo>
                    <a:pt x="1711" y="15"/>
                  </a:lnTo>
                  <a:lnTo>
                    <a:pt x="1711" y="19"/>
                  </a:lnTo>
                  <a:lnTo>
                    <a:pt x="1710" y="19"/>
                  </a:lnTo>
                  <a:lnTo>
                    <a:pt x="1710" y="20"/>
                  </a:lnTo>
                  <a:lnTo>
                    <a:pt x="1708" y="20"/>
                  </a:lnTo>
                  <a:lnTo>
                    <a:pt x="1708" y="24"/>
                  </a:lnTo>
                  <a:lnTo>
                    <a:pt x="1706" y="24"/>
                  </a:lnTo>
                  <a:lnTo>
                    <a:pt x="1706" y="27"/>
                  </a:lnTo>
                  <a:lnTo>
                    <a:pt x="1705" y="27"/>
                  </a:lnTo>
                  <a:lnTo>
                    <a:pt x="1705" y="30"/>
                  </a:lnTo>
                  <a:lnTo>
                    <a:pt x="1703" y="30"/>
                  </a:lnTo>
                  <a:lnTo>
                    <a:pt x="1703" y="32"/>
                  </a:lnTo>
                  <a:lnTo>
                    <a:pt x="1701" y="32"/>
                  </a:lnTo>
                  <a:lnTo>
                    <a:pt x="1701" y="35"/>
                  </a:lnTo>
                  <a:lnTo>
                    <a:pt x="1700" y="35"/>
                  </a:lnTo>
                  <a:lnTo>
                    <a:pt x="1700" y="39"/>
                  </a:lnTo>
                  <a:lnTo>
                    <a:pt x="1698" y="39"/>
                  </a:lnTo>
                  <a:lnTo>
                    <a:pt x="1698" y="42"/>
                  </a:lnTo>
                  <a:lnTo>
                    <a:pt x="1696" y="42"/>
                  </a:lnTo>
                  <a:lnTo>
                    <a:pt x="1696" y="44"/>
                  </a:lnTo>
                  <a:lnTo>
                    <a:pt x="1695" y="44"/>
                  </a:lnTo>
                  <a:lnTo>
                    <a:pt x="1695" y="47"/>
                  </a:lnTo>
                  <a:lnTo>
                    <a:pt x="1693" y="47"/>
                  </a:lnTo>
                  <a:lnTo>
                    <a:pt x="1693" y="50"/>
                  </a:lnTo>
                  <a:lnTo>
                    <a:pt x="1691" y="50"/>
                  </a:lnTo>
                  <a:lnTo>
                    <a:pt x="1691" y="54"/>
                  </a:lnTo>
                  <a:lnTo>
                    <a:pt x="1690" y="54"/>
                  </a:lnTo>
                  <a:lnTo>
                    <a:pt x="1690" y="55"/>
                  </a:lnTo>
                  <a:lnTo>
                    <a:pt x="1688" y="55"/>
                  </a:lnTo>
                  <a:lnTo>
                    <a:pt x="1688" y="59"/>
                  </a:lnTo>
                  <a:lnTo>
                    <a:pt x="1686" y="59"/>
                  </a:lnTo>
                  <a:lnTo>
                    <a:pt x="1686" y="62"/>
                  </a:lnTo>
                  <a:lnTo>
                    <a:pt x="1685" y="62"/>
                  </a:lnTo>
                  <a:lnTo>
                    <a:pt x="1685" y="65"/>
                  </a:lnTo>
                  <a:lnTo>
                    <a:pt x="1683" y="65"/>
                  </a:lnTo>
                  <a:lnTo>
                    <a:pt x="1683" y="67"/>
                  </a:lnTo>
                  <a:lnTo>
                    <a:pt x="1681" y="67"/>
                  </a:lnTo>
                  <a:lnTo>
                    <a:pt x="1681" y="70"/>
                  </a:lnTo>
                  <a:lnTo>
                    <a:pt x="1680" y="70"/>
                  </a:lnTo>
                  <a:lnTo>
                    <a:pt x="1680" y="74"/>
                  </a:lnTo>
                  <a:lnTo>
                    <a:pt x="1678" y="74"/>
                  </a:lnTo>
                  <a:lnTo>
                    <a:pt x="1678" y="77"/>
                  </a:lnTo>
                  <a:lnTo>
                    <a:pt x="1676" y="77"/>
                  </a:lnTo>
                  <a:lnTo>
                    <a:pt x="1676" y="79"/>
                  </a:lnTo>
                  <a:lnTo>
                    <a:pt x="1675" y="79"/>
                  </a:lnTo>
                  <a:lnTo>
                    <a:pt x="1675" y="82"/>
                  </a:lnTo>
                  <a:lnTo>
                    <a:pt x="1673" y="82"/>
                  </a:lnTo>
                  <a:lnTo>
                    <a:pt x="1673" y="85"/>
                  </a:lnTo>
                  <a:lnTo>
                    <a:pt x="1671" y="85"/>
                  </a:lnTo>
                  <a:lnTo>
                    <a:pt x="1671" y="89"/>
                  </a:lnTo>
                  <a:lnTo>
                    <a:pt x="1670" y="89"/>
                  </a:lnTo>
                  <a:lnTo>
                    <a:pt x="1670" y="90"/>
                  </a:lnTo>
                  <a:lnTo>
                    <a:pt x="1668" y="90"/>
                  </a:lnTo>
                  <a:lnTo>
                    <a:pt x="1668" y="94"/>
                  </a:lnTo>
                  <a:lnTo>
                    <a:pt x="1666" y="94"/>
                  </a:lnTo>
                  <a:lnTo>
                    <a:pt x="1666" y="97"/>
                  </a:lnTo>
                  <a:lnTo>
                    <a:pt x="1665" y="97"/>
                  </a:lnTo>
                  <a:lnTo>
                    <a:pt x="1665" y="100"/>
                  </a:lnTo>
                  <a:lnTo>
                    <a:pt x="1663" y="100"/>
                  </a:lnTo>
                  <a:lnTo>
                    <a:pt x="1663" y="102"/>
                  </a:lnTo>
                  <a:lnTo>
                    <a:pt x="1661" y="102"/>
                  </a:lnTo>
                  <a:lnTo>
                    <a:pt x="1661" y="105"/>
                  </a:lnTo>
                  <a:lnTo>
                    <a:pt x="1660" y="105"/>
                  </a:lnTo>
                  <a:lnTo>
                    <a:pt x="1660" y="109"/>
                  </a:lnTo>
                  <a:lnTo>
                    <a:pt x="1658" y="109"/>
                  </a:lnTo>
                  <a:lnTo>
                    <a:pt x="1658" y="110"/>
                  </a:lnTo>
                  <a:lnTo>
                    <a:pt x="1656" y="110"/>
                  </a:lnTo>
                  <a:lnTo>
                    <a:pt x="1656" y="114"/>
                  </a:lnTo>
                  <a:lnTo>
                    <a:pt x="1655" y="114"/>
                  </a:lnTo>
                  <a:lnTo>
                    <a:pt x="1655" y="117"/>
                  </a:lnTo>
                  <a:lnTo>
                    <a:pt x="1653" y="117"/>
                  </a:lnTo>
                  <a:lnTo>
                    <a:pt x="1653" y="120"/>
                  </a:lnTo>
                  <a:lnTo>
                    <a:pt x="1651" y="120"/>
                  </a:lnTo>
                  <a:lnTo>
                    <a:pt x="1651" y="122"/>
                  </a:lnTo>
                  <a:lnTo>
                    <a:pt x="1650" y="122"/>
                  </a:lnTo>
                  <a:lnTo>
                    <a:pt x="1650" y="125"/>
                  </a:lnTo>
                  <a:lnTo>
                    <a:pt x="1648" y="125"/>
                  </a:lnTo>
                  <a:lnTo>
                    <a:pt x="1648" y="129"/>
                  </a:lnTo>
                  <a:lnTo>
                    <a:pt x="1646" y="129"/>
                  </a:lnTo>
                  <a:lnTo>
                    <a:pt x="1646" y="132"/>
                  </a:lnTo>
                  <a:lnTo>
                    <a:pt x="1645" y="132"/>
                  </a:lnTo>
                  <a:lnTo>
                    <a:pt x="1645" y="134"/>
                  </a:lnTo>
                  <a:lnTo>
                    <a:pt x="1643" y="134"/>
                  </a:lnTo>
                  <a:lnTo>
                    <a:pt x="1643" y="137"/>
                  </a:lnTo>
                  <a:lnTo>
                    <a:pt x="1641" y="137"/>
                  </a:lnTo>
                  <a:lnTo>
                    <a:pt x="1641" y="140"/>
                  </a:lnTo>
                  <a:lnTo>
                    <a:pt x="1640" y="140"/>
                  </a:lnTo>
                  <a:lnTo>
                    <a:pt x="1640" y="144"/>
                  </a:lnTo>
                  <a:lnTo>
                    <a:pt x="1638" y="144"/>
                  </a:lnTo>
                  <a:lnTo>
                    <a:pt x="1638" y="145"/>
                  </a:lnTo>
                  <a:lnTo>
                    <a:pt x="1636" y="145"/>
                  </a:lnTo>
                  <a:lnTo>
                    <a:pt x="1636" y="149"/>
                  </a:lnTo>
                  <a:lnTo>
                    <a:pt x="1635" y="149"/>
                  </a:lnTo>
                  <a:lnTo>
                    <a:pt x="1635" y="152"/>
                  </a:lnTo>
                  <a:lnTo>
                    <a:pt x="1633" y="152"/>
                  </a:lnTo>
                  <a:lnTo>
                    <a:pt x="1633" y="155"/>
                  </a:lnTo>
                  <a:lnTo>
                    <a:pt x="1631" y="155"/>
                  </a:lnTo>
                  <a:lnTo>
                    <a:pt x="1631" y="157"/>
                  </a:lnTo>
                  <a:lnTo>
                    <a:pt x="1630" y="157"/>
                  </a:lnTo>
                  <a:lnTo>
                    <a:pt x="1630" y="160"/>
                  </a:lnTo>
                  <a:lnTo>
                    <a:pt x="1628" y="160"/>
                  </a:lnTo>
                  <a:lnTo>
                    <a:pt x="1628" y="164"/>
                  </a:lnTo>
                  <a:lnTo>
                    <a:pt x="1626" y="164"/>
                  </a:lnTo>
                  <a:lnTo>
                    <a:pt x="1626" y="167"/>
                  </a:lnTo>
                  <a:lnTo>
                    <a:pt x="1625" y="167"/>
                  </a:lnTo>
                  <a:lnTo>
                    <a:pt x="1625" y="169"/>
                  </a:lnTo>
                  <a:lnTo>
                    <a:pt x="1623" y="169"/>
                  </a:lnTo>
                  <a:lnTo>
                    <a:pt x="1623" y="172"/>
                  </a:lnTo>
                  <a:lnTo>
                    <a:pt x="1621" y="172"/>
                  </a:lnTo>
                  <a:lnTo>
                    <a:pt x="1621" y="175"/>
                  </a:lnTo>
                  <a:lnTo>
                    <a:pt x="1620" y="175"/>
                  </a:lnTo>
                  <a:lnTo>
                    <a:pt x="1620" y="179"/>
                  </a:lnTo>
                  <a:lnTo>
                    <a:pt x="1618" y="179"/>
                  </a:lnTo>
                  <a:lnTo>
                    <a:pt x="1618" y="180"/>
                  </a:lnTo>
                  <a:lnTo>
                    <a:pt x="1616" y="180"/>
                  </a:lnTo>
                  <a:lnTo>
                    <a:pt x="1616" y="184"/>
                  </a:lnTo>
                  <a:lnTo>
                    <a:pt x="1615" y="184"/>
                  </a:lnTo>
                  <a:lnTo>
                    <a:pt x="1615" y="187"/>
                  </a:lnTo>
                  <a:lnTo>
                    <a:pt x="1613" y="187"/>
                  </a:lnTo>
                  <a:lnTo>
                    <a:pt x="1613" y="190"/>
                  </a:lnTo>
                  <a:lnTo>
                    <a:pt x="1611" y="190"/>
                  </a:lnTo>
                  <a:lnTo>
                    <a:pt x="1611" y="192"/>
                  </a:lnTo>
                  <a:lnTo>
                    <a:pt x="1610" y="192"/>
                  </a:lnTo>
                  <a:lnTo>
                    <a:pt x="1610" y="195"/>
                  </a:lnTo>
                  <a:lnTo>
                    <a:pt x="1608" y="195"/>
                  </a:lnTo>
                  <a:lnTo>
                    <a:pt x="1608" y="199"/>
                  </a:lnTo>
                  <a:lnTo>
                    <a:pt x="1606" y="199"/>
                  </a:lnTo>
                  <a:lnTo>
                    <a:pt x="1606" y="202"/>
                  </a:lnTo>
                  <a:lnTo>
                    <a:pt x="1605" y="202"/>
                  </a:lnTo>
                  <a:lnTo>
                    <a:pt x="1605" y="204"/>
                  </a:lnTo>
                  <a:lnTo>
                    <a:pt x="1603" y="204"/>
                  </a:lnTo>
                  <a:lnTo>
                    <a:pt x="1603" y="207"/>
                  </a:lnTo>
                  <a:lnTo>
                    <a:pt x="1601" y="207"/>
                  </a:lnTo>
                  <a:lnTo>
                    <a:pt x="1601" y="210"/>
                  </a:lnTo>
                  <a:lnTo>
                    <a:pt x="1600" y="210"/>
                  </a:lnTo>
                  <a:lnTo>
                    <a:pt x="1600" y="214"/>
                  </a:lnTo>
                  <a:lnTo>
                    <a:pt x="1598" y="214"/>
                  </a:lnTo>
                  <a:lnTo>
                    <a:pt x="1598" y="215"/>
                  </a:lnTo>
                  <a:lnTo>
                    <a:pt x="1596" y="215"/>
                  </a:lnTo>
                  <a:lnTo>
                    <a:pt x="1596" y="219"/>
                  </a:lnTo>
                  <a:lnTo>
                    <a:pt x="1595" y="219"/>
                  </a:lnTo>
                  <a:lnTo>
                    <a:pt x="1595" y="222"/>
                  </a:lnTo>
                  <a:lnTo>
                    <a:pt x="1593" y="222"/>
                  </a:lnTo>
                  <a:lnTo>
                    <a:pt x="1593" y="225"/>
                  </a:lnTo>
                  <a:lnTo>
                    <a:pt x="1591" y="225"/>
                  </a:lnTo>
                  <a:lnTo>
                    <a:pt x="1591" y="227"/>
                  </a:lnTo>
                  <a:lnTo>
                    <a:pt x="1590" y="227"/>
                  </a:lnTo>
                  <a:lnTo>
                    <a:pt x="1590" y="230"/>
                  </a:lnTo>
                  <a:lnTo>
                    <a:pt x="1588" y="230"/>
                  </a:lnTo>
                  <a:lnTo>
                    <a:pt x="1588" y="234"/>
                  </a:lnTo>
                  <a:lnTo>
                    <a:pt x="1586" y="234"/>
                  </a:lnTo>
                  <a:lnTo>
                    <a:pt x="1586" y="237"/>
                  </a:lnTo>
                  <a:lnTo>
                    <a:pt x="1585" y="237"/>
                  </a:lnTo>
                  <a:lnTo>
                    <a:pt x="1585" y="239"/>
                  </a:lnTo>
                  <a:lnTo>
                    <a:pt x="1583" y="239"/>
                  </a:lnTo>
                  <a:lnTo>
                    <a:pt x="1583" y="242"/>
                  </a:lnTo>
                  <a:lnTo>
                    <a:pt x="1581" y="242"/>
                  </a:lnTo>
                  <a:lnTo>
                    <a:pt x="1581" y="245"/>
                  </a:lnTo>
                  <a:lnTo>
                    <a:pt x="1580" y="245"/>
                  </a:lnTo>
                  <a:lnTo>
                    <a:pt x="1580" y="249"/>
                  </a:lnTo>
                  <a:lnTo>
                    <a:pt x="1578" y="249"/>
                  </a:lnTo>
                  <a:lnTo>
                    <a:pt x="1578" y="250"/>
                  </a:lnTo>
                  <a:lnTo>
                    <a:pt x="1576" y="250"/>
                  </a:lnTo>
                  <a:lnTo>
                    <a:pt x="1576" y="254"/>
                  </a:lnTo>
                  <a:lnTo>
                    <a:pt x="1575" y="254"/>
                  </a:lnTo>
                  <a:lnTo>
                    <a:pt x="1575" y="257"/>
                  </a:lnTo>
                  <a:lnTo>
                    <a:pt x="1573" y="257"/>
                  </a:lnTo>
                  <a:lnTo>
                    <a:pt x="1573" y="260"/>
                  </a:lnTo>
                  <a:lnTo>
                    <a:pt x="1571" y="260"/>
                  </a:lnTo>
                  <a:lnTo>
                    <a:pt x="1571" y="262"/>
                  </a:lnTo>
                  <a:lnTo>
                    <a:pt x="1570" y="262"/>
                  </a:lnTo>
                  <a:lnTo>
                    <a:pt x="1570" y="265"/>
                  </a:lnTo>
                  <a:lnTo>
                    <a:pt x="1568" y="265"/>
                  </a:lnTo>
                  <a:lnTo>
                    <a:pt x="1568" y="269"/>
                  </a:lnTo>
                  <a:lnTo>
                    <a:pt x="1566" y="269"/>
                  </a:lnTo>
                  <a:lnTo>
                    <a:pt x="1566" y="272"/>
                  </a:lnTo>
                  <a:lnTo>
                    <a:pt x="1565" y="272"/>
                  </a:lnTo>
                  <a:lnTo>
                    <a:pt x="1565" y="274"/>
                  </a:lnTo>
                  <a:lnTo>
                    <a:pt x="1563" y="274"/>
                  </a:lnTo>
                  <a:lnTo>
                    <a:pt x="1563" y="277"/>
                  </a:lnTo>
                  <a:lnTo>
                    <a:pt x="1561" y="277"/>
                  </a:lnTo>
                  <a:lnTo>
                    <a:pt x="1561" y="280"/>
                  </a:lnTo>
                  <a:lnTo>
                    <a:pt x="1560" y="280"/>
                  </a:lnTo>
                  <a:lnTo>
                    <a:pt x="1560" y="284"/>
                  </a:lnTo>
                  <a:lnTo>
                    <a:pt x="1558" y="284"/>
                  </a:lnTo>
                  <a:lnTo>
                    <a:pt x="1558" y="285"/>
                  </a:lnTo>
                  <a:lnTo>
                    <a:pt x="1556" y="285"/>
                  </a:lnTo>
                  <a:lnTo>
                    <a:pt x="1556" y="289"/>
                  </a:lnTo>
                  <a:lnTo>
                    <a:pt x="1555" y="289"/>
                  </a:lnTo>
                  <a:lnTo>
                    <a:pt x="1555" y="292"/>
                  </a:lnTo>
                  <a:lnTo>
                    <a:pt x="1553" y="292"/>
                  </a:lnTo>
                  <a:lnTo>
                    <a:pt x="1553" y="295"/>
                  </a:lnTo>
                  <a:lnTo>
                    <a:pt x="1551" y="295"/>
                  </a:lnTo>
                  <a:lnTo>
                    <a:pt x="1551" y="297"/>
                  </a:lnTo>
                  <a:lnTo>
                    <a:pt x="1550" y="297"/>
                  </a:lnTo>
                  <a:lnTo>
                    <a:pt x="1550" y="300"/>
                  </a:lnTo>
                  <a:lnTo>
                    <a:pt x="1548" y="300"/>
                  </a:lnTo>
                  <a:lnTo>
                    <a:pt x="1548" y="304"/>
                  </a:lnTo>
                  <a:lnTo>
                    <a:pt x="1546" y="304"/>
                  </a:lnTo>
                  <a:lnTo>
                    <a:pt x="1546" y="307"/>
                  </a:lnTo>
                  <a:lnTo>
                    <a:pt x="1545" y="307"/>
                  </a:lnTo>
                  <a:lnTo>
                    <a:pt x="1545" y="309"/>
                  </a:lnTo>
                  <a:lnTo>
                    <a:pt x="1543" y="309"/>
                  </a:lnTo>
                  <a:lnTo>
                    <a:pt x="1543" y="312"/>
                  </a:lnTo>
                  <a:lnTo>
                    <a:pt x="1541" y="312"/>
                  </a:lnTo>
                  <a:lnTo>
                    <a:pt x="1541" y="315"/>
                  </a:lnTo>
                  <a:lnTo>
                    <a:pt x="1540" y="315"/>
                  </a:lnTo>
                  <a:lnTo>
                    <a:pt x="1540" y="319"/>
                  </a:lnTo>
                  <a:lnTo>
                    <a:pt x="1538" y="319"/>
                  </a:lnTo>
                  <a:lnTo>
                    <a:pt x="1538" y="320"/>
                  </a:lnTo>
                  <a:lnTo>
                    <a:pt x="1536" y="320"/>
                  </a:lnTo>
                  <a:lnTo>
                    <a:pt x="1536" y="324"/>
                  </a:lnTo>
                  <a:lnTo>
                    <a:pt x="1535" y="324"/>
                  </a:lnTo>
                  <a:lnTo>
                    <a:pt x="1535" y="327"/>
                  </a:lnTo>
                  <a:lnTo>
                    <a:pt x="1533" y="327"/>
                  </a:lnTo>
                  <a:lnTo>
                    <a:pt x="1533" y="329"/>
                  </a:lnTo>
                  <a:lnTo>
                    <a:pt x="1531" y="329"/>
                  </a:lnTo>
                  <a:lnTo>
                    <a:pt x="1531" y="332"/>
                  </a:lnTo>
                  <a:lnTo>
                    <a:pt x="1530" y="332"/>
                  </a:lnTo>
                  <a:lnTo>
                    <a:pt x="1530" y="335"/>
                  </a:lnTo>
                  <a:lnTo>
                    <a:pt x="1528" y="335"/>
                  </a:lnTo>
                  <a:lnTo>
                    <a:pt x="1528" y="339"/>
                  </a:lnTo>
                  <a:lnTo>
                    <a:pt x="1526" y="339"/>
                  </a:lnTo>
                  <a:lnTo>
                    <a:pt x="1526" y="340"/>
                  </a:lnTo>
                  <a:lnTo>
                    <a:pt x="1525" y="340"/>
                  </a:lnTo>
                  <a:lnTo>
                    <a:pt x="1525" y="344"/>
                  </a:lnTo>
                  <a:lnTo>
                    <a:pt x="1523" y="344"/>
                  </a:lnTo>
                  <a:lnTo>
                    <a:pt x="1523" y="347"/>
                  </a:lnTo>
                  <a:lnTo>
                    <a:pt x="1521" y="347"/>
                  </a:lnTo>
                  <a:lnTo>
                    <a:pt x="1521" y="350"/>
                  </a:lnTo>
                  <a:lnTo>
                    <a:pt x="1520" y="350"/>
                  </a:lnTo>
                  <a:lnTo>
                    <a:pt x="1520" y="352"/>
                  </a:lnTo>
                  <a:lnTo>
                    <a:pt x="1518" y="352"/>
                  </a:lnTo>
                  <a:lnTo>
                    <a:pt x="1518" y="355"/>
                  </a:lnTo>
                  <a:lnTo>
                    <a:pt x="1516" y="355"/>
                  </a:lnTo>
                  <a:lnTo>
                    <a:pt x="1516" y="359"/>
                  </a:lnTo>
                  <a:lnTo>
                    <a:pt x="1515" y="359"/>
                  </a:lnTo>
                  <a:lnTo>
                    <a:pt x="1515" y="362"/>
                  </a:lnTo>
                  <a:lnTo>
                    <a:pt x="1513" y="362"/>
                  </a:lnTo>
                  <a:lnTo>
                    <a:pt x="1513" y="364"/>
                  </a:lnTo>
                  <a:lnTo>
                    <a:pt x="1511" y="364"/>
                  </a:lnTo>
                  <a:lnTo>
                    <a:pt x="1511" y="367"/>
                  </a:lnTo>
                  <a:lnTo>
                    <a:pt x="1510" y="367"/>
                  </a:lnTo>
                  <a:lnTo>
                    <a:pt x="1510" y="370"/>
                  </a:lnTo>
                  <a:lnTo>
                    <a:pt x="1508" y="370"/>
                  </a:lnTo>
                  <a:lnTo>
                    <a:pt x="1508" y="374"/>
                  </a:lnTo>
                  <a:lnTo>
                    <a:pt x="1506" y="374"/>
                  </a:lnTo>
                  <a:lnTo>
                    <a:pt x="1506" y="375"/>
                  </a:lnTo>
                  <a:lnTo>
                    <a:pt x="1505" y="375"/>
                  </a:lnTo>
                  <a:lnTo>
                    <a:pt x="1505" y="379"/>
                  </a:lnTo>
                  <a:lnTo>
                    <a:pt x="1503" y="379"/>
                  </a:lnTo>
                  <a:lnTo>
                    <a:pt x="1503" y="382"/>
                  </a:lnTo>
                  <a:lnTo>
                    <a:pt x="1501" y="382"/>
                  </a:lnTo>
                  <a:lnTo>
                    <a:pt x="1501" y="385"/>
                  </a:lnTo>
                  <a:lnTo>
                    <a:pt x="1500" y="385"/>
                  </a:lnTo>
                  <a:lnTo>
                    <a:pt x="1500" y="387"/>
                  </a:lnTo>
                  <a:lnTo>
                    <a:pt x="1498" y="387"/>
                  </a:lnTo>
                  <a:lnTo>
                    <a:pt x="1498" y="390"/>
                  </a:lnTo>
                  <a:lnTo>
                    <a:pt x="1496" y="390"/>
                  </a:lnTo>
                  <a:lnTo>
                    <a:pt x="1496" y="394"/>
                  </a:lnTo>
                  <a:lnTo>
                    <a:pt x="1495" y="394"/>
                  </a:lnTo>
                  <a:lnTo>
                    <a:pt x="1495" y="397"/>
                  </a:lnTo>
                  <a:lnTo>
                    <a:pt x="1493" y="397"/>
                  </a:lnTo>
                  <a:lnTo>
                    <a:pt x="1493" y="399"/>
                  </a:lnTo>
                  <a:lnTo>
                    <a:pt x="1491" y="399"/>
                  </a:lnTo>
                  <a:lnTo>
                    <a:pt x="1491" y="402"/>
                  </a:lnTo>
                  <a:lnTo>
                    <a:pt x="1490" y="402"/>
                  </a:lnTo>
                  <a:lnTo>
                    <a:pt x="1490" y="405"/>
                  </a:lnTo>
                  <a:lnTo>
                    <a:pt x="1488" y="405"/>
                  </a:lnTo>
                  <a:lnTo>
                    <a:pt x="1488" y="409"/>
                  </a:lnTo>
                  <a:lnTo>
                    <a:pt x="1486" y="409"/>
                  </a:lnTo>
                  <a:lnTo>
                    <a:pt x="1486" y="410"/>
                  </a:lnTo>
                  <a:lnTo>
                    <a:pt x="1485" y="410"/>
                  </a:lnTo>
                  <a:lnTo>
                    <a:pt x="1485" y="414"/>
                  </a:lnTo>
                  <a:lnTo>
                    <a:pt x="1483" y="414"/>
                  </a:lnTo>
                  <a:lnTo>
                    <a:pt x="1483" y="417"/>
                  </a:lnTo>
                  <a:lnTo>
                    <a:pt x="1481" y="417"/>
                  </a:lnTo>
                  <a:lnTo>
                    <a:pt x="1481" y="420"/>
                  </a:lnTo>
                  <a:lnTo>
                    <a:pt x="1480" y="420"/>
                  </a:lnTo>
                  <a:lnTo>
                    <a:pt x="1480" y="422"/>
                  </a:lnTo>
                  <a:lnTo>
                    <a:pt x="1478" y="422"/>
                  </a:lnTo>
                  <a:lnTo>
                    <a:pt x="1478" y="425"/>
                  </a:lnTo>
                  <a:lnTo>
                    <a:pt x="1476" y="425"/>
                  </a:lnTo>
                  <a:lnTo>
                    <a:pt x="1476" y="429"/>
                  </a:lnTo>
                  <a:lnTo>
                    <a:pt x="1475" y="429"/>
                  </a:lnTo>
                  <a:lnTo>
                    <a:pt x="1475" y="432"/>
                  </a:lnTo>
                  <a:lnTo>
                    <a:pt x="1473" y="432"/>
                  </a:lnTo>
                  <a:lnTo>
                    <a:pt x="1473" y="434"/>
                  </a:lnTo>
                  <a:lnTo>
                    <a:pt x="1471" y="434"/>
                  </a:lnTo>
                  <a:lnTo>
                    <a:pt x="1471" y="437"/>
                  </a:lnTo>
                  <a:lnTo>
                    <a:pt x="1470" y="437"/>
                  </a:lnTo>
                  <a:lnTo>
                    <a:pt x="1470" y="440"/>
                  </a:lnTo>
                  <a:lnTo>
                    <a:pt x="1468" y="440"/>
                  </a:lnTo>
                  <a:lnTo>
                    <a:pt x="1468" y="444"/>
                  </a:lnTo>
                  <a:lnTo>
                    <a:pt x="1466" y="444"/>
                  </a:lnTo>
                  <a:lnTo>
                    <a:pt x="1466" y="445"/>
                  </a:lnTo>
                  <a:lnTo>
                    <a:pt x="1465" y="445"/>
                  </a:lnTo>
                  <a:lnTo>
                    <a:pt x="1465" y="449"/>
                  </a:lnTo>
                  <a:lnTo>
                    <a:pt x="1463" y="449"/>
                  </a:lnTo>
                  <a:lnTo>
                    <a:pt x="1463" y="452"/>
                  </a:lnTo>
                  <a:lnTo>
                    <a:pt x="1461" y="452"/>
                  </a:lnTo>
                  <a:lnTo>
                    <a:pt x="1461" y="455"/>
                  </a:lnTo>
                  <a:lnTo>
                    <a:pt x="1460" y="455"/>
                  </a:lnTo>
                  <a:lnTo>
                    <a:pt x="1460" y="457"/>
                  </a:lnTo>
                  <a:lnTo>
                    <a:pt x="1458" y="457"/>
                  </a:lnTo>
                  <a:lnTo>
                    <a:pt x="1458" y="460"/>
                  </a:lnTo>
                  <a:lnTo>
                    <a:pt x="1456" y="460"/>
                  </a:lnTo>
                  <a:lnTo>
                    <a:pt x="1456" y="464"/>
                  </a:lnTo>
                  <a:lnTo>
                    <a:pt x="1455" y="464"/>
                  </a:lnTo>
                  <a:lnTo>
                    <a:pt x="1455" y="467"/>
                  </a:lnTo>
                  <a:lnTo>
                    <a:pt x="1453" y="467"/>
                  </a:lnTo>
                  <a:lnTo>
                    <a:pt x="1453" y="469"/>
                  </a:lnTo>
                  <a:lnTo>
                    <a:pt x="1451" y="469"/>
                  </a:lnTo>
                  <a:lnTo>
                    <a:pt x="1451" y="472"/>
                  </a:lnTo>
                  <a:lnTo>
                    <a:pt x="1450" y="472"/>
                  </a:lnTo>
                  <a:lnTo>
                    <a:pt x="1450" y="475"/>
                  </a:lnTo>
                  <a:lnTo>
                    <a:pt x="1448" y="475"/>
                  </a:lnTo>
                  <a:lnTo>
                    <a:pt x="1448" y="479"/>
                  </a:lnTo>
                  <a:lnTo>
                    <a:pt x="1446" y="479"/>
                  </a:lnTo>
                  <a:lnTo>
                    <a:pt x="1446" y="480"/>
                  </a:lnTo>
                  <a:lnTo>
                    <a:pt x="1445" y="480"/>
                  </a:lnTo>
                  <a:lnTo>
                    <a:pt x="1445" y="484"/>
                  </a:lnTo>
                  <a:lnTo>
                    <a:pt x="1443" y="484"/>
                  </a:lnTo>
                  <a:lnTo>
                    <a:pt x="1443" y="487"/>
                  </a:lnTo>
                  <a:lnTo>
                    <a:pt x="1441" y="487"/>
                  </a:lnTo>
                  <a:lnTo>
                    <a:pt x="1441" y="490"/>
                  </a:lnTo>
                  <a:lnTo>
                    <a:pt x="1440" y="490"/>
                  </a:lnTo>
                  <a:lnTo>
                    <a:pt x="1440" y="492"/>
                  </a:lnTo>
                  <a:lnTo>
                    <a:pt x="1438" y="492"/>
                  </a:lnTo>
                  <a:lnTo>
                    <a:pt x="1438" y="495"/>
                  </a:lnTo>
                  <a:lnTo>
                    <a:pt x="1436" y="495"/>
                  </a:lnTo>
                  <a:lnTo>
                    <a:pt x="1436" y="499"/>
                  </a:lnTo>
                  <a:lnTo>
                    <a:pt x="1435" y="499"/>
                  </a:lnTo>
                  <a:lnTo>
                    <a:pt x="1435" y="502"/>
                  </a:lnTo>
                  <a:lnTo>
                    <a:pt x="1433" y="502"/>
                  </a:lnTo>
                  <a:lnTo>
                    <a:pt x="1433" y="504"/>
                  </a:lnTo>
                  <a:lnTo>
                    <a:pt x="1431" y="504"/>
                  </a:lnTo>
                  <a:lnTo>
                    <a:pt x="1431" y="507"/>
                  </a:lnTo>
                  <a:lnTo>
                    <a:pt x="1430" y="507"/>
                  </a:lnTo>
                  <a:lnTo>
                    <a:pt x="1430" y="510"/>
                  </a:lnTo>
                  <a:lnTo>
                    <a:pt x="1428" y="510"/>
                  </a:lnTo>
                  <a:lnTo>
                    <a:pt x="1428" y="514"/>
                  </a:lnTo>
                  <a:lnTo>
                    <a:pt x="1426" y="514"/>
                  </a:lnTo>
                  <a:lnTo>
                    <a:pt x="1426" y="515"/>
                  </a:lnTo>
                  <a:lnTo>
                    <a:pt x="1425" y="515"/>
                  </a:lnTo>
                  <a:lnTo>
                    <a:pt x="1425" y="519"/>
                  </a:lnTo>
                  <a:lnTo>
                    <a:pt x="1423" y="519"/>
                  </a:lnTo>
                  <a:lnTo>
                    <a:pt x="1423" y="522"/>
                  </a:lnTo>
                  <a:lnTo>
                    <a:pt x="1421" y="522"/>
                  </a:lnTo>
                  <a:lnTo>
                    <a:pt x="1421" y="525"/>
                  </a:lnTo>
                  <a:lnTo>
                    <a:pt x="1420" y="525"/>
                  </a:lnTo>
                  <a:lnTo>
                    <a:pt x="1420" y="527"/>
                  </a:lnTo>
                  <a:lnTo>
                    <a:pt x="1418" y="527"/>
                  </a:lnTo>
                  <a:lnTo>
                    <a:pt x="1418" y="530"/>
                  </a:lnTo>
                  <a:lnTo>
                    <a:pt x="1416" y="530"/>
                  </a:lnTo>
                  <a:lnTo>
                    <a:pt x="1416" y="534"/>
                  </a:lnTo>
                  <a:lnTo>
                    <a:pt x="1415" y="534"/>
                  </a:lnTo>
                  <a:lnTo>
                    <a:pt x="1415" y="537"/>
                  </a:lnTo>
                  <a:lnTo>
                    <a:pt x="1413" y="537"/>
                  </a:lnTo>
                  <a:lnTo>
                    <a:pt x="1413" y="539"/>
                  </a:lnTo>
                  <a:lnTo>
                    <a:pt x="1411" y="539"/>
                  </a:lnTo>
                  <a:lnTo>
                    <a:pt x="1411" y="542"/>
                  </a:lnTo>
                  <a:lnTo>
                    <a:pt x="1410" y="542"/>
                  </a:lnTo>
                  <a:lnTo>
                    <a:pt x="1410" y="545"/>
                  </a:lnTo>
                  <a:lnTo>
                    <a:pt x="1408" y="545"/>
                  </a:lnTo>
                  <a:lnTo>
                    <a:pt x="1408" y="547"/>
                  </a:lnTo>
                  <a:lnTo>
                    <a:pt x="1406" y="547"/>
                  </a:lnTo>
                  <a:lnTo>
                    <a:pt x="1406" y="550"/>
                  </a:lnTo>
                  <a:lnTo>
                    <a:pt x="1405" y="550"/>
                  </a:lnTo>
                  <a:lnTo>
                    <a:pt x="1405" y="554"/>
                  </a:lnTo>
                  <a:lnTo>
                    <a:pt x="1403" y="554"/>
                  </a:lnTo>
                  <a:lnTo>
                    <a:pt x="1403" y="557"/>
                  </a:lnTo>
                  <a:lnTo>
                    <a:pt x="1401" y="557"/>
                  </a:lnTo>
                  <a:lnTo>
                    <a:pt x="1401" y="559"/>
                  </a:lnTo>
                  <a:lnTo>
                    <a:pt x="1400" y="559"/>
                  </a:lnTo>
                  <a:lnTo>
                    <a:pt x="1400" y="562"/>
                  </a:lnTo>
                  <a:lnTo>
                    <a:pt x="1398" y="562"/>
                  </a:lnTo>
                  <a:lnTo>
                    <a:pt x="1398" y="565"/>
                  </a:lnTo>
                  <a:lnTo>
                    <a:pt x="1396" y="565"/>
                  </a:lnTo>
                  <a:lnTo>
                    <a:pt x="1396" y="569"/>
                  </a:lnTo>
                  <a:lnTo>
                    <a:pt x="1395" y="569"/>
                  </a:lnTo>
                  <a:lnTo>
                    <a:pt x="1395" y="570"/>
                  </a:lnTo>
                  <a:lnTo>
                    <a:pt x="1393" y="570"/>
                  </a:lnTo>
                  <a:lnTo>
                    <a:pt x="1393" y="574"/>
                  </a:lnTo>
                  <a:lnTo>
                    <a:pt x="1391" y="574"/>
                  </a:lnTo>
                  <a:lnTo>
                    <a:pt x="1391" y="577"/>
                  </a:lnTo>
                  <a:lnTo>
                    <a:pt x="1390" y="577"/>
                  </a:lnTo>
                  <a:lnTo>
                    <a:pt x="1390" y="580"/>
                  </a:lnTo>
                  <a:lnTo>
                    <a:pt x="1388" y="580"/>
                  </a:lnTo>
                  <a:lnTo>
                    <a:pt x="1388" y="582"/>
                  </a:lnTo>
                  <a:lnTo>
                    <a:pt x="1386" y="582"/>
                  </a:lnTo>
                  <a:lnTo>
                    <a:pt x="1386" y="585"/>
                  </a:lnTo>
                  <a:lnTo>
                    <a:pt x="1385" y="585"/>
                  </a:lnTo>
                  <a:lnTo>
                    <a:pt x="1385" y="589"/>
                  </a:lnTo>
                  <a:lnTo>
                    <a:pt x="1383" y="589"/>
                  </a:lnTo>
                  <a:lnTo>
                    <a:pt x="1383" y="592"/>
                  </a:lnTo>
                  <a:lnTo>
                    <a:pt x="1381" y="592"/>
                  </a:lnTo>
                  <a:lnTo>
                    <a:pt x="1381" y="594"/>
                  </a:lnTo>
                  <a:lnTo>
                    <a:pt x="1380" y="594"/>
                  </a:lnTo>
                  <a:lnTo>
                    <a:pt x="1380" y="597"/>
                  </a:lnTo>
                  <a:lnTo>
                    <a:pt x="1378" y="597"/>
                  </a:lnTo>
                  <a:lnTo>
                    <a:pt x="1378" y="600"/>
                  </a:lnTo>
                  <a:lnTo>
                    <a:pt x="1376" y="600"/>
                  </a:lnTo>
                  <a:lnTo>
                    <a:pt x="1376" y="604"/>
                  </a:lnTo>
                  <a:lnTo>
                    <a:pt x="1375" y="604"/>
                  </a:lnTo>
                  <a:lnTo>
                    <a:pt x="1375" y="605"/>
                  </a:lnTo>
                  <a:lnTo>
                    <a:pt x="1373" y="605"/>
                  </a:lnTo>
                  <a:lnTo>
                    <a:pt x="1373" y="609"/>
                  </a:lnTo>
                  <a:lnTo>
                    <a:pt x="1371" y="609"/>
                  </a:lnTo>
                  <a:lnTo>
                    <a:pt x="1371" y="612"/>
                  </a:lnTo>
                  <a:lnTo>
                    <a:pt x="1370" y="612"/>
                  </a:lnTo>
                  <a:lnTo>
                    <a:pt x="1370" y="615"/>
                  </a:lnTo>
                  <a:lnTo>
                    <a:pt x="1368" y="615"/>
                  </a:lnTo>
                  <a:lnTo>
                    <a:pt x="1368" y="617"/>
                  </a:lnTo>
                  <a:lnTo>
                    <a:pt x="1366" y="617"/>
                  </a:lnTo>
                  <a:lnTo>
                    <a:pt x="1366" y="620"/>
                  </a:lnTo>
                  <a:lnTo>
                    <a:pt x="1365" y="620"/>
                  </a:lnTo>
                  <a:lnTo>
                    <a:pt x="1365" y="624"/>
                  </a:lnTo>
                  <a:lnTo>
                    <a:pt x="1363" y="624"/>
                  </a:lnTo>
                  <a:lnTo>
                    <a:pt x="1363" y="627"/>
                  </a:lnTo>
                  <a:lnTo>
                    <a:pt x="1361" y="627"/>
                  </a:lnTo>
                  <a:lnTo>
                    <a:pt x="1361" y="629"/>
                  </a:lnTo>
                  <a:lnTo>
                    <a:pt x="1360" y="629"/>
                  </a:lnTo>
                  <a:lnTo>
                    <a:pt x="1360" y="632"/>
                  </a:lnTo>
                  <a:lnTo>
                    <a:pt x="1358" y="632"/>
                  </a:lnTo>
                  <a:lnTo>
                    <a:pt x="1358" y="635"/>
                  </a:lnTo>
                  <a:lnTo>
                    <a:pt x="1356" y="635"/>
                  </a:lnTo>
                  <a:lnTo>
                    <a:pt x="1356" y="639"/>
                  </a:lnTo>
                  <a:lnTo>
                    <a:pt x="1355" y="639"/>
                  </a:lnTo>
                  <a:lnTo>
                    <a:pt x="1355" y="640"/>
                  </a:lnTo>
                  <a:lnTo>
                    <a:pt x="1353" y="640"/>
                  </a:lnTo>
                  <a:lnTo>
                    <a:pt x="1353" y="644"/>
                  </a:lnTo>
                  <a:lnTo>
                    <a:pt x="1351" y="644"/>
                  </a:lnTo>
                  <a:lnTo>
                    <a:pt x="1351" y="647"/>
                  </a:lnTo>
                  <a:lnTo>
                    <a:pt x="1350" y="647"/>
                  </a:lnTo>
                  <a:lnTo>
                    <a:pt x="1350" y="650"/>
                  </a:lnTo>
                  <a:lnTo>
                    <a:pt x="1348" y="650"/>
                  </a:lnTo>
                  <a:lnTo>
                    <a:pt x="1348" y="652"/>
                  </a:lnTo>
                  <a:lnTo>
                    <a:pt x="1346" y="652"/>
                  </a:lnTo>
                  <a:lnTo>
                    <a:pt x="1346" y="655"/>
                  </a:lnTo>
                  <a:lnTo>
                    <a:pt x="1345" y="655"/>
                  </a:lnTo>
                  <a:lnTo>
                    <a:pt x="1345" y="659"/>
                  </a:lnTo>
                  <a:lnTo>
                    <a:pt x="1343" y="659"/>
                  </a:lnTo>
                  <a:lnTo>
                    <a:pt x="1343" y="662"/>
                  </a:lnTo>
                  <a:lnTo>
                    <a:pt x="1341" y="662"/>
                  </a:lnTo>
                  <a:lnTo>
                    <a:pt x="1341" y="664"/>
                  </a:lnTo>
                  <a:lnTo>
                    <a:pt x="1340" y="664"/>
                  </a:lnTo>
                  <a:lnTo>
                    <a:pt x="1340" y="667"/>
                  </a:lnTo>
                  <a:lnTo>
                    <a:pt x="1338" y="667"/>
                  </a:lnTo>
                  <a:lnTo>
                    <a:pt x="1338" y="670"/>
                  </a:lnTo>
                  <a:lnTo>
                    <a:pt x="1336" y="670"/>
                  </a:lnTo>
                  <a:lnTo>
                    <a:pt x="1336" y="674"/>
                  </a:lnTo>
                  <a:lnTo>
                    <a:pt x="1335" y="674"/>
                  </a:lnTo>
                  <a:lnTo>
                    <a:pt x="1335" y="675"/>
                  </a:lnTo>
                  <a:lnTo>
                    <a:pt x="1333" y="675"/>
                  </a:lnTo>
                  <a:lnTo>
                    <a:pt x="1333" y="679"/>
                  </a:lnTo>
                  <a:lnTo>
                    <a:pt x="1331" y="679"/>
                  </a:lnTo>
                  <a:lnTo>
                    <a:pt x="1331" y="682"/>
                  </a:lnTo>
                  <a:lnTo>
                    <a:pt x="1330" y="682"/>
                  </a:lnTo>
                  <a:lnTo>
                    <a:pt x="1330" y="685"/>
                  </a:lnTo>
                  <a:lnTo>
                    <a:pt x="1328" y="685"/>
                  </a:lnTo>
                  <a:lnTo>
                    <a:pt x="1328" y="687"/>
                  </a:lnTo>
                  <a:lnTo>
                    <a:pt x="1326" y="687"/>
                  </a:lnTo>
                  <a:lnTo>
                    <a:pt x="1326" y="690"/>
                  </a:lnTo>
                  <a:lnTo>
                    <a:pt x="1325" y="690"/>
                  </a:lnTo>
                  <a:lnTo>
                    <a:pt x="1325" y="694"/>
                  </a:lnTo>
                  <a:lnTo>
                    <a:pt x="1323" y="694"/>
                  </a:lnTo>
                  <a:lnTo>
                    <a:pt x="1323" y="697"/>
                  </a:lnTo>
                  <a:lnTo>
                    <a:pt x="1321" y="697"/>
                  </a:lnTo>
                  <a:lnTo>
                    <a:pt x="1321" y="699"/>
                  </a:lnTo>
                  <a:lnTo>
                    <a:pt x="1320" y="699"/>
                  </a:lnTo>
                  <a:lnTo>
                    <a:pt x="1320" y="702"/>
                  </a:lnTo>
                  <a:lnTo>
                    <a:pt x="1318" y="702"/>
                  </a:lnTo>
                  <a:lnTo>
                    <a:pt x="1318" y="705"/>
                  </a:lnTo>
                  <a:lnTo>
                    <a:pt x="1316" y="705"/>
                  </a:lnTo>
                  <a:lnTo>
                    <a:pt x="1316" y="709"/>
                  </a:lnTo>
                  <a:lnTo>
                    <a:pt x="1315" y="709"/>
                  </a:lnTo>
                  <a:lnTo>
                    <a:pt x="1315" y="710"/>
                  </a:lnTo>
                  <a:lnTo>
                    <a:pt x="1313" y="710"/>
                  </a:lnTo>
                  <a:lnTo>
                    <a:pt x="1313" y="714"/>
                  </a:lnTo>
                  <a:lnTo>
                    <a:pt x="1311" y="714"/>
                  </a:lnTo>
                  <a:lnTo>
                    <a:pt x="1311" y="717"/>
                  </a:lnTo>
                  <a:lnTo>
                    <a:pt x="1310" y="717"/>
                  </a:lnTo>
                  <a:lnTo>
                    <a:pt x="1310" y="720"/>
                  </a:lnTo>
                  <a:lnTo>
                    <a:pt x="1308" y="720"/>
                  </a:lnTo>
                  <a:lnTo>
                    <a:pt x="1308" y="722"/>
                  </a:lnTo>
                  <a:lnTo>
                    <a:pt x="1306" y="722"/>
                  </a:lnTo>
                  <a:lnTo>
                    <a:pt x="1306" y="725"/>
                  </a:lnTo>
                  <a:lnTo>
                    <a:pt x="1305" y="725"/>
                  </a:lnTo>
                  <a:lnTo>
                    <a:pt x="1305" y="729"/>
                  </a:lnTo>
                  <a:lnTo>
                    <a:pt x="1303" y="729"/>
                  </a:lnTo>
                  <a:lnTo>
                    <a:pt x="1303" y="732"/>
                  </a:lnTo>
                  <a:lnTo>
                    <a:pt x="1301" y="732"/>
                  </a:lnTo>
                  <a:lnTo>
                    <a:pt x="1301" y="734"/>
                  </a:lnTo>
                  <a:lnTo>
                    <a:pt x="1300" y="734"/>
                  </a:lnTo>
                  <a:lnTo>
                    <a:pt x="1300" y="737"/>
                  </a:lnTo>
                  <a:lnTo>
                    <a:pt x="1298" y="737"/>
                  </a:lnTo>
                  <a:lnTo>
                    <a:pt x="1298" y="740"/>
                  </a:lnTo>
                  <a:lnTo>
                    <a:pt x="1296" y="740"/>
                  </a:lnTo>
                  <a:lnTo>
                    <a:pt x="1296" y="744"/>
                  </a:lnTo>
                  <a:lnTo>
                    <a:pt x="1295" y="744"/>
                  </a:lnTo>
                  <a:lnTo>
                    <a:pt x="1295" y="745"/>
                  </a:lnTo>
                  <a:lnTo>
                    <a:pt x="1293" y="745"/>
                  </a:lnTo>
                  <a:lnTo>
                    <a:pt x="1293" y="749"/>
                  </a:lnTo>
                  <a:lnTo>
                    <a:pt x="1291" y="749"/>
                  </a:lnTo>
                  <a:lnTo>
                    <a:pt x="1291" y="752"/>
                  </a:lnTo>
                  <a:lnTo>
                    <a:pt x="1290" y="752"/>
                  </a:lnTo>
                  <a:lnTo>
                    <a:pt x="1290" y="755"/>
                  </a:lnTo>
                  <a:lnTo>
                    <a:pt x="1288" y="755"/>
                  </a:lnTo>
                  <a:lnTo>
                    <a:pt x="1288" y="757"/>
                  </a:lnTo>
                  <a:lnTo>
                    <a:pt x="1286" y="757"/>
                  </a:lnTo>
                  <a:lnTo>
                    <a:pt x="1286" y="760"/>
                  </a:lnTo>
                  <a:lnTo>
                    <a:pt x="1285" y="760"/>
                  </a:lnTo>
                  <a:lnTo>
                    <a:pt x="1285" y="764"/>
                  </a:lnTo>
                  <a:lnTo>
                    <a:pt x="1283" y="764"/>
                  </a:lnTo>
                  <a:lnTo>
                    <a:pt x="1283" y="765"/>
                  </a:lnTo>
                  <a:lnTo>
                    <a:pt x="1281" y="765"/>
                  </a:lnTo>
                  <a:lnTo>
                    <a:pt x="1281" y="769"/>
                  </a:lnTo>
                  <a:lnTo>
                    <a:pt x="1280" y="769"/>
                  </a:lnTo>
                  <a:lnTo>
                    <a:pt x="1280" y="772"/>
                  </a:lnTo>
                  <a:lnTo>
                    <a:pt x="1278" y="772"/>
                  </a:lnTo>
                  <a:lnTo>
                    <a:pt x="1278" y="775"/>
                  </a:lnTo>
                  <a:lnTo>
                    <a:pt x="1276" y="775"/>
                  </a:lnTo>
                  <a:lnTo>
                    <a:pt x="1276" y="777"/>
                  </a:lnTo>
                  <a:lnTo>
                    <a:pt x="1275" y="777"/>
                  </a:lnTo>
                  <a:lnTo>
                    <a:pt x="1275" y="780"/>
                  </a:lnTo>
                  <a:lnTo>
                    <a:pt x="1273" y="780"/>
                  </a:lnTo>
                  <a:lnTo>
                    <a:pt x="1273" y="784"/>
                  </a:lnTo>
                  <a:lnTo>
                    <a:pt x="1271" y="784"/>
                  </a:lnTo>
                  <a:lnTo>
                    <a:pt x="1271" y="787"/>
                  </a:lnTo>
                  <a:lnTo>
                    <a:pt x="1270" y="787"/>
                  </a:lnTo>
                  <a:lnTo>
                    <a:pt x="1270" y="789"/>
                  </a:lnTo>
                  <a:lnTo>
                    <a:pt x="1268" y="789"/>
                  </a:lnTo>
                  <a:lnTo>
                    <a:pt x="1268" y="792"/>
                  </a:lnTo>
                  <a:lnTo>
                    <a:pt x="1266" y="792"/>
                  </a:lnTo>
                  <a:lnTo>
                    <a:pt x="1266" y="795"/>
                  </a:lnTo>
                  <a:lnTo>
                    <a:pt x="1265" y="795"/>
                  </a:lnTo>
                  <a:lnTo>
                    <a:pt x="1265" y="799"/>
                  </a:lnTo>
                  <a:lnTo>
                    <a:pt x="1263" y="799"/>
                  </a:lnTo>
                  <a:lnTo>
                    <a:pt x="1263" y="800"/>
                  </a:lnTo>
                  <a:lnTo>
                    <a:pt x="1261" y="800"/>
                  </a:lnTo>
                  <a:lnTo>
                    <a:pt x="1261" y="804"/>
                  </a:lnTo>
                  <a:lnTo>
                    <a:pt x="1260" y="804"/>
                  </a:lnTo>
                  <a:lnTo>
                    <a:pt x="1260" y="807"/>
                  </a:lnTo>
                  <a:lnTo>
                    <a:pt x="1258" y="807"/>
                  </a:lnTo>
                  <a:lnTo>
                    <a:pt x="1258" y="810"/>
                  </a:lnTo>
                  <a:lnTo>
                    <a:pt x="1256" y="810"/>
                  </a:lnTo>
                  <a:lnTo>
                    <a:pt x="1256" y="812"/>
                  </a:lnTo>
                  <a:lnTo>
                    <a:pt x="1255" y="812"/>
                  </a:lnTo>
                  <a:lnTo>
                    <a:pt x="1255" y="815"/>
                  </a:lnTo>
                  <a:lnTo>
                    <a:pt x="1253" y="815"/>
                  </a:lnTo>
                  <a:lnTo>
                    <a:pt x="1253" y="819"/>
                  </a:lnTo>
                  <a:lnTo>
                    <a:pt x="1251" y="819"/>
                  </a:lnTo>
                  <a:lnTo>
                    <a:pt x="1251" y="820"/>
                  </a:lnTo>
                  <a:lnTo>
                    <a:pt x="1250" y="820"/>
                  </a:lnTo>
                  <a:lnTo>
                    <a:pt x="1250" y="814"/>
                  </a:lnTo>
                  <a:lnTo>
                    <a:pt x="1251" y="814"/>
                  </a:lnTo>
                  <a:lnTo>
                    <a:pt x="1251" y="807"/>
                  </a:lnTo>
                  <a:lnTo>
                    <a:pt x="1253" y="807"/>
                  </a:lnTo>
                  <a:lnTo>
                    <a:pt x="1253" y="799"/>
                  </a:lnTo>
                  <a:lnTo>
                    <a:pt x="1255" y="799"/>
                  </a:lnTo>
                  <a:lnTo>
                    <a:pt x="1255" y="792"/>
                  </a:lnTo>
                  <a:lnTo>
                    <a:pt x="1256" y="792"/>
                  </a:lnTo>
                  <a:lnTo>
                    <a:pt x="1256" y="784"/>
                  </a:lnTo>
                  <a:lnTo>
                    <a:pt x="1258" y="784"/>
                  </a:lnTo>
                  <a:lnTo>
                    <a:pt x="1258" y="777"/>
                  </a:lnTo>
                  <a:lnTo>
                    <a:pt x="1260" y="777"/>
                  </a:lnTo>
                  <a:lnTo>
                    <a:pt x="1260" y="769"/>
                  </a:lnTo>
                  <a:lnTo>
                    <a:pt x="1261" y="769"/>
                  </a:lnTo>
                  <a:lnTo>
                    <a:pt x="1261" y="762"/>
                  </a:lnTo>
                  <a:lnTo>
                    <a:pt x="1263" y="762"/>
                  </a:lnTo>
                  <a:lnTo>
                    <a:pt x="1263" y="754"/>
                  </a:lnTo>
                  <a:lnTo>
                    <a:pt x="1265" y="754"/>
                  </a:lnTo>
                  <a:lnTo>
                    <a:pt x="1265" y="747"/>
                  </a:lnTo>
                  <a:lnTo>
                    <a:pt x="1266" y="747"/>
                  </a:lnTo>
                  <a:lnTo>
                    <a:pt x="1266" y="740"/>
                  </a:lnTo>
                  <a:lnTo>
                    <a:pt x="1268" y="740"/>
                  </a:lnTo>
                  <a:lnTo>
                    <a:pt x="1268" y="732"/>
                  </a:lnTo>
                  <a:lnTo>
                    <a:pt x="1270" y="732"/>
                  </a:lnTo>
                  <a:lnTo>
                    <a:pt x="1270" y="725"/>
                  </a:lnTo>
                  <a:lnTo>
                    <a:pt x="1271" y="725"/>
                  </a:lnTo>
                  <a:lnTo>
                    <a:pt x="1271" y="717"/>
                  </a:lnTo>
                  <a:lnTo>
                    <a:pt x="1273" y="717"/>
                  </a:lnTo>
                  <a:lnTo>
                    <a:pt x="1273" y="710"/>
                  </a:lnTo>
                  <a:lnTo>
                    <a:pt x="1275" y="710"/>
                  </a:lnTo>
                  <a:lnTo>
                    <a:pt x="1275" y="702"/>
                  </a:lnTo>
                  <a:lnTo>
                    <a:pt x="1276" y="702"/>
                  </a:lnTo>
                  <a:lnTo>
                    <a:pt x="1276" y="695"/>
                  </a:lnTo>
                  <a:lnTo>
                    <a:pt x="1278" y="695"/>
                  </a:lnTo>
                  <a:lnTo>
                    <a:pt x="1278" y="687"/>
                  </a:lnTo>
                  <a:lnTo>
                    <a:pt x="1280" y="687"/>
                  </a:lnTo>
                  <a:lnTo>
                    <a:pt x="1280" y="680"/>
                  </a:lnTo>
                  <a:lnTo>
                    <a:pt x="1281" y="680"/>
                  </a:lnTo>
                  <a:lnTo>
                    <a:pt x="1281" y="672"/>
                  </a:lnTo>
                  <a:lnTo>
                    <a:pt x="1283" y="672"/>
                  </a:lnTo>
                  <a:lnTo>
                    <a:pt x="1283" y="665"/>
                  </a:lnTo>
                  <a:lnTo>
                    <a:pt x="1285" y="665"/>
                  </a:lnTo>
                  <a:lnTo>
                    <a:pt x="1285" y="657"/>
                  </a:lnTo>
                  <a:lnTo>
                    <a:pt x="1286" y="657"/>
                  </a:lnTo>
                  <a:lnTo>
                    <a:pt x="1286" y="650"/>
                  </a:lnTo>
                  <a:lnTo>
                    <a:pt x="1288" y="650"/>
                  </a:lnTo>
                  <a:lnTo>
                    <a:pt x="1288" y="642"/>
                  </a:lnTo>
                  <a:lnTo>
                    <a:pt x="1290" y="642"/>
                  </a:lnTo>
                  <a:lnTo>
                    <a:pt x="1290" y="635"/>
                  </a:lnTo>
                  <a:lnTo>
                    <a:pt x="1291" y="635"/>
                  </a:lnTo>
                  <a:lnTo>
                    <a:pt x="1291" y="627"/>
                  </a:lnTo>
                  <a:lnTo>
                    <a:pt x="1293" y="627"/>
                  </a:lnTo>
                  <a:lnTo>
                    <a:pt x="1293" y="620"/>
                  </a:lnTo>
                  <a:lnTo>
                    <a:pt x="1295" y="620"/>
                  </a:lnTo>
                  <a:lnTo>
                    <a:pt x="1295" y="612"/>
                  </a:lnTo>
                  <a:lnTo>
                    <a:pt x="1296" y="612"/>
                  </a:lnTo>
                  <a:lnTo>
                    <a:pt x="1296" y="605"/>
                  </a:lnTo>
                  <a:lnTo>
                    <a:pt x="1298" y="605"/>
                  </a:lnTo>
                  <a:lnTo>
                    <a:pt x="1298" y="597"/>
                  </a:lnTo>
                  <a:lnTo>
                    <a:pt x="1300" y="597"/>
                  </a:lnTo>
                  <a:lnTo>
                    <a:pt x="1300" y="590"/>
                  </a:lnTo>
                  <a:lnTo>
                    <a:pt x="1301" y="590"/>
                  </a:lnTo>
                  <a:lnTo>
                    <a:pt x="1301" y="582"/>
                  </a:lnTo>
                  <a:lnTo>
                    <a:pt x="1303" y="582"/>
                  </a:lnTo>
                  <a:lnTo>
                    <a:pt x="1303" y="575"/>
                  </a:lnTo>
                  <a:lnTo>
                    <a:pt x="1305" y="575"/>
                  </a:lnTo>
                  <a:lnTo>
                    <a:pt x="1305" y="567"/>
                  </a:lnTo>
                  <a:lnTo>
                    <a:pt x="1306" y="567"/>
                  </a:lnTo>
                  <a:lnTo>
                    <a:pt x="1306" y="560"/>
                  </a:lnTo>
                  <a:lnTo>
                    <a:pt x="1308" y="560"/>
                  </a:lnTo>
                  <a:lnTo>
                    <a:pt x="1308" y="552"/>
                  </a:lnTo>
                  <a:lnTo>
                    <a:pt x="1310" y="552"/>
                  </a:lnTo>
                  <a:lnTo>
                    <a:pt x="1310" y="545"/>
                  </a:lnTo>
                  <a:lnTo>
                    <a:pt x="1311" y="545"/>
                  </a:lnTo>
                  <a:lnTo>
                    <a:pt x="1311" y="537"/>
                  </a:lnTo>
                  <a:lnTo>
                    <a:pt x="1313" y="537"/>
                  </a:lnTo>
                  <a:lnTo>
                    <a:pt x="1313" y="530"/>
                  </a:lnTo>
                  <a:lnTo>
                    <a:pt x="1315" y="530"/>
                  </a:lnTo>
                  <a:lnTo>
                    <a:pt x="1315" y="522"/>
                  </a:lnTo>
                  <a:lnTo>
                    <a:pt x="1316" y="522"/>
                  </a:lnTo>
                  <a:lnTo>
                    <a:pt x="1316" y="515"/>
                  </a:lnTo>
                  <a:lnTo>
                    <a:pt x="1318" y="515"/>
                  </a:lnTo>
                  <a:lnTo>
                    <a:pt x="1318" y="507"/>
                  </a:lnTo>
                  <a:lnTo>
                    <a:pt x="1320" y="507"/>
                  </a:lnTo>
                  <a:lnTo>
                    <a:pt x="1320" y="500"/>
                  </a:lnTo>
                  <a:lnTo>
                    <a:pt x="1321" y="500"/>
                  </a:lnTo>
                  <a:lnTo>
                    <a:pt x="1321" y="492"/>
                  </a:lnTo>
                  <a:lnTo>
                    <a:pt x="1323" y="492"/>
                  </a:lnTo>
                  <a:lnTo>
                    <a:pt x="1323" y="485"/>
                  </a:lnTo>
                  <a:lnTo>
                    <a:pt x="1325" y="485"/>
                  </a:lnTo>
                  <a:lnTo>
                    <a:pt x="1325" y="477"/>
                  </a:lnTo>
                  <a:lnTo>
                    <a:pt x="1326" y="477"/>
                  </a:lnTo>
                  <a:lnTo>
                    <a:pt x="1326" y="470"/>
                  </a:lnTo>
                  <a:lnTo>
                    <a:pt x="1328" y="470"/>
                  </a:lnTo>
                  <a:lnTo>
                    <a:pt x="1328" y="464"/>
                  </a:lnTo>
                  <a:lnTo>
                    <a:pt x="1330" y="464"/>
                  </a:lnTo>
                  <a:lnTo>
                    <a:pt x="1330" y="455"/>
                  </a:lnTo>
                  <a:lnTo>
                    <a:pt x="1331" y="455"/>
                  </a:lnTo>
                  <a:lnTo>
                    <a:pt x="1331" y="449"/>
                  </a:lnTo>
                  <a:lnTo>
                    <a:pt x="1333" y="449"/>
                  </a:lnTo>
                  <a:lnTo>
                    <a:pt x="1333" y="440"/>
                  </a:lnTo>
                  <a:lnTo>
                    <a:pt x="1335" y="440"/>
                  </a:lnTo>
                  <a:lnTo>
                    <a:pt x="1335" y="434"/>
                  </a:lnTo>
                  <a:lnTo>
                    <a:pt x="1336" y="434"/>
                  </a:lnTo>
                  <a:lnTo>
                    <a:pt x="1336" y="425"/>
                  </a:lnTo>
                  <a:lnTo>
                    <a:pt x="1338" y="425"/>
                  </a:lnTo>
                  <a:lnTo>
                    <a:pt x="1338" y="419"/>
                  </a:lnTo>
                  <a:lnTo>
                    <a:pt x="1340" y="419"/>
                  </a:lnTo>
                  <a:lnTo>
                    <a:pt x="1340" y="410"/>
                  </a:lnTo>
                  <a:lnTo>
                    <a:pt x="1341" y="410"/>
                  </a:lnTo>
                  <a:lnTo>
                    <a:pt x="1341" y="404"/>
                  </a:lnTo>
                  <a:lnTo>
                    <a:pt x="1343" y="404"/>
                  </a:lnTo>
                  <a:lnTo>
                    <a:pt x="1343" y="395"/>
                  </a:lnTo>
                  <a:lnTo>
                    <a:pt x="1345" y="395"/>
                  </a:lnTo>
                  <a:lnTo>
                    <a:pt x="1345" y="389"/>
                  </a:lnTo>
                  <a:lnTo>
                    <a:pt x="1346" y="389"/>
                  </a:lnTo>
                  <a:lnTo>
                    <a:pt x="1346" y="380"/>
                  </a:lnTo>
                  <a:lnTo>
                    <a:pt x="1348" y="380"/>
                  </a:lnTo>
                  <a:lnTo>
                    <a:pt x="1348" y="374"/>
                  </a:lnTo>
                  <a:lnTo>
                    <a:pt x="1350" y="374"/>
                  </a:lnTo>
                  <a:lnTo>
                    <a:pt x="1350" y="365"/>
                  </a:lnTo>
                  <a:lnTo>
                    <a:pt x="1351" y="365"/>
                  </a:lnTo>
                  <a:lnTo>
                    <a:pt x="1351" y="359"/>
                  </a:lnTo>
                  <a:lnTo>
                    <a:pt x="1353" y="359"/>
                  </a:lnTo>
                  <a:lnTo>
                    <a:pt x="1353" y="350"/>
                  </a:lnTo>
                  <a:lnTo>
                    <a:pt x="1355" y="350"/>
                  </a:lnTo>
                  <a:lnTo>
                    <a:pt x="1355" y="344"/>
                  </a:lnTo>
                  <a:lnTo>
                    <a:pt x="1356" y="344"/>
                  </a:lnTo>
                  <a:lnTo>
                    <a:pt x="1356" y="335"/>
                  </a:lnTo>
                  <a:lnTo>
                    <a:pt x="1358" y="335"/>
                  </a:lnTo>
                  <a:lnTo>
                    <a:pt x="1358" y="329"/>
                  </a:lnTo>
                  <a:lnTo>
                    <a:pt x="1360" y="329"/>
                  </a:lnTo>
                  <a:lnTo>
                    <a:pt x="1360" y="320"/>
                  </a:lnTo>
                  <a:lnTo>
                    <a:pt x="1361" y="320"/>
                  </a:lnTo>
                  <a:lnTo>
                    <a:pt x="1361" y="314"/>
                  </a:lnTo>
                  <a:lnTo>
                    <a:pt x="1363" y="314"/>
                  </a:lnTo>
                  <a:lnTo>
                    <a:pt x="1363" y="305"/>
                  </a:lnTo>
                  <a:lnTo>
                    <a:pt x="1365" y="305"/>
                  </a:lnTo>
                  <a:lnTo>
                    <a:pt x="1365" y="299"/>
                  </a:lnTo>
                  <a:lnTo>
                    <a:pt x="1366" y="299"/>
                  </a:lnTo>
                  <a:lnTo>
                    <a:pt x="1366" y="290"/>
                  </a:lnTo>
                  <a:lnTo>
                    <a:pt x="1368" y="290"/>
                  </a:lnTo>
                  <a:lnTo>
                    <a:pt x="1368" y="284"/>
                  </a:lnTo>
                  <a:lnTo>
                    <a:pt x="1370" y="284"/>
                  </a:lnTo>
                  <a:lnTo>
                    <a:pt x="1370" y="275"/>
                  </a:lnTo>
                  <a:lnTo>
                    <a:pt x="1371" y="275"/>
                  </a:lnTo>
                  <a:lnTo>
                    <a:pt x="1371" y="269"/>
                  </a:lnTo>
                  <a:lnTo>
                    <a:pt x="1373" y="269"/>
                  </a:lnTo>
                  <a:lnTo>
                    <a:pt x="1373" y="260"/>
                  </a:lnTo>
                  <a:lnTo>
                    <a:pt x="1375" y="260"/>
                  </a:lnTo>
                  <a:lnTo>
                    <a:pt x="1375" y="254"/>
                  </a:lnTo>
                  <a:lnTo>
                    <a:pt x="1376" y="254"/>
                  </a:lnTo>
                  <a:lnTo>
                    <a:pt x="1376" y="245"/>
                  </a:lnTo>
                  <a:lnTo>
                    <a:pt x="1378" y="245"/>
                  </a:lnTo>
                  <a:lnTo>
                    <a:pt x="1378" y="239"/>
                  </a:lnTo>
                  <a:lnTo>
                    <a:pt x="1380" y="239"/>
                  </a:lnTo>
                  <a:lnTo>
                    <a:pt x="1380" y="230"/>
                  </a:lnTo>
                  <a:lnTo>
                    <a:pt x="1381" y="230"/>
                  </a:lnTo>
                  <a:lnTo>
                    <a:pt x="1381" y="224"/>
                  </a:lnTo>
                  <a:lnTo>
                    <a:pt x="1383" y="224"/>
                  </a:lnTo>
                  <a:lnTo>
                    <a:pt x="1383" y="215"/>
                  </a:lnTo>
                  <a:lnTo>
                    <a:pt x="1385" y="215"/>
                  </a:lnTo>
                  <a:lnTo>
                    <a:pt x="1385" y="209"/>
                  </a:lnTo>
                  <a:lnTo>
                    <a:pt x="1386" y="209"/>
                  </a:lnTo>
                  <a:lnTo>
                    <a:pt x="1386" y="200"/>
                  </a:lnTo>
                  <a:lnTo>
                    <a:pt x="1388" y="200"/>
                  </a:lnTo>
                  <a:lnTo>
                    <a:pt x="1388" y="194"/>
                  </a:lnTo>
                  <a:lnTo>
                    <a:pt x="1390" y="194"/>
                  </a:lnTo>
                  <a:lnTo>
                    <a:pt x="1390" y="187"/>
                  </a:lnTo>
                  <a:lnTo>
                    <a:pt x="1391" y="187"/>
                  </a:lnTo>
                  <a:lnTo>
                    <a:pt x="1391" y="179"/>
                  </a:lnTo>
                  <a:lnTo>
                    <a:pt x="1393" y="179"/>
                  </a:lnTo>
                  <a:lnTo>
                    <a:pt x="1393" y="172"/>
                  </a:lnTo>
                  <a:lnTo>
                    <a:pt x="1395" y="172"/>
                  </a:lnTo>
                  <a:lnTo>
                    <a:pt x="1395" y="164"/>
                  </a:lnTo>
                  <a:lnTo>
                    <a:pt x="1396" y="164"/>
                  </a:lnTo>
                  <a:lnTo>
                    <a:pt x="1396" y="157"/>
                  </a:lnTo>
                  <a:lnTo>
                    <a:pt x="1398" y="157"/>
                  </a:lnTo>
                  <a:lnTo>
                    <a:pt x="1398" y="149"/>
                  </a:lnTo>
                  <a:lnTo>
                    <a:pt x="1400" y="149"/>
                  </a:lnTo>
                  <a:lnTo>
                    <a:pt x="1400" y="142"/>
                  </a:lnTo>
                  <a:lnTo>
                    <a:pt x="1401" y="142"/>
                  </a:lnTo>
                  <a:lnTo>
                    <a:pt x="1401" y="134"/>
                  </a:lnTo>
                  <a:lnTo>
                    <a:pt x="1403" y="134"/>
                  </a:lnTo>
                  <a:lnTo>
                    <a:pt x="1403" y="127"/>
                  </a:lnTo>
                  <a:lnTo>
                    <a:pt x="1405" y="127"/>
                  </a:lnTo>
                  <a:lnTo>
                    <a:pt x="1405" y="119"/>
                  </a:lnTo>
                  <a:lnTo>
                    <a:pt x="1406" y="119"/>
                  </a:lnTo>
                  <a:lnTo>
                    <a:pt x="1406" y="112"/>
                  </a:lnTo>
                  <a:lnTo>
                    <a:pt x="1408" y="112"/>
                  </a:lnTo>
                  <a:lnTo>
                    <a:pt x="1408" y="104"/>
                  </a:lnTo>
                  <a:lnTo>
                    <a:pt x="1410" y="104"/>
                  </a:lnTo>
                  <a:lnTo>
                    <a:pt x="1410" y="97"/>
                  </a:lnTo>
                  <a:lnTo>
                    <a:pt x="1411" y="97"/>
                  </a:lnTo>
                  <a:lnTo>
                    <a:pt x="1411" y="89"/>
                  </a:lnTo>
                  <a:lnTo>
                    <a:pt x="1413" y="89"/>
                  </a:lnTo>
                  <a:lnTo>
                    <a:pt x="1413" y="82"/>
                  </a:lnTo>
                  <a:lnTo>
                    <a:pt x="1415" y="82"/>
                  </a:lnTo>
                  <a:lnTo>
                    <a:pt x="1415" y="74"/>
                  </a:lnTo>
                  <a:lnTo>
                    <a:pt x="1416" y="74"/>
                  </a:lnTo>
                  <a:lnTo>
                    <a:pt x="1416" y="67"/>
                  </a:lnTo>
                  <a:lnTo>
                    <a:pt x="1418" y="67"/>
                  </a:lnTo>
                  <a:lnTo>
                    <a:pt x="1418" y="59"/>
                  </a:lnTo>
                  <a:lnTo>
                    <a:pt x="1420" y="59"/>
                  </a:lnTo>
                  <a:lnTo>
                    <a:pt x="1420" y="52"/>
                  </a:lnTo>
                  <a:lnTo>
                    <a:pt x="1421" y="52"/>
                  </a:lnTo>
                  <a:lnTo>
                    <a:pt x="1421" y="44"/>
                  </a:lnTo>
                  <a:lnTo>
                    <a:pt x="1423" y="44"/>
                  </a:lnTo>
                  <a:lnTo>
                    <a:pt x="1423" y="37"/>
                  </a:lnTo>
                  <a:lnTo>
                    <a:pt x="1425" y="37"/>
                  </a:lnTo>
                  <a:lnTo>
                    <a:pt x="1425" y="29"/>
                  </a:lnTo>
                  <a:lnTo>
                    <a:pt x="1426" y="29"/>
                  </a:lnTo>
                  <a:lnTo>
                    <a:pt x="1426" y="22"/>
                  </a:lnTo>
                  <a:lnTo>
                    <a:pt x="1428" y="22"/>
                  </a:lnTo>
                  <a:lnTo>
                    <a:pt x="1428" y="14"/>
                  </a:lnTo>
                  <a:lnTo>
                    <a:pt x="1430" y="14"/>
                  </a:lnTo>
                  <a:lnTo>
                    <a:pt x="1430" y="7"/>
                  </a:lnTo>
                  <a:lnTo>
                    <a:pt x="1431" y="7"/>
                  </a:lnTo>
                  <a:lnTo>
                    <a:pt x="1431" y="2"/>
                  </a:lnTo>
                  <a:lnTo>
                    <a:pt x="1253" y="2"/>
                  </a:lnTo>
                  <a:lnTo>
                    <a:pt x="1253" y="4"/>
                  </a:lnTo>
                  <a:lnTo>
                    <a:pt x="1251" y="4"/>
                  </a:lnTo>
                  <a:lnTo>
                    <a:pt x="1251" y="7"/>
                  </a:lnTo>
                  <a:lnTo>
                    <a:pt x="1250" y="7"/>
                  </a:lnTo>
                  <a:lnTo>
                    <a:pt x="1250" y="12"/>
                  </a:lnTo>
                  <a:lnTo>
                    <a:pt x="1248" y="12"/>
                  </a:lnTo>
                  <a:lnTo>
                    <a:pt x="1248" y="15"/>
                  </a:lnTo>
                  <a:lnTo>
                    <a:pt x="1246" y="15"/>
                  </a:lnTo>
                  <a:lnTo>
                    <a:pt x="1246" y="20"/>
                  </a:lnTo>
                  <a:lnTo>
                    <a:pt x="1245" y="20"/>
                  </a:lnTo>
                  <a:lnTo>
                    <a:pt x="1245" y="25"/>
                  </a:lnTo>
                  <a:lnTo>
                    <a:pt x="1243" y="25"/>
                  </a:lnTo>
                  <a:lnTo>
                    <a:pt x="1243" y="29"/>
                  </a:lnTo>
                  <a:lnTo>
                    <a:pt x="1241" y="29"/>
                  </a:lnTo>
                  <a:lnTo>
                    <a:pt x="1241" y="34"/>
                  </a:lnTo>
                  <a:lnTo>
                    <a:pt x="1240" y="34"/>
                  </a:lnTo>
                  <a:lnTo>
                    <a:pt x="1240" y="39"/>
                  </a:lnTo>
                  <a:lnTo>
                    <a:pt x="1238" y="39"/>
                  </a:lnTo>
                  <a:lnTo>
                    <a:pt x="1238" y="42"/>
                  </a:lnTo>
                  <a:lnTo>
                    <a:pt x="1236" y="42"/>
                  </a:lnTo>
                  <a:lnTo>
                    <a:pt x="1236" y="47"/>
                  </a:lnTo>
                  <a:lnTo>
                    <a:pt x="1235" y="47"/>
                  </a:lnTo>
                  <a:lnTo>
                    <a:pt x="1235" y="50"/>
                  </a:lnTo>
                  <a:lnTo>
                    <a:pt x="1233" y="50"/>
                  </a:lnTo>
                  <a:lnTo>
                    <a:pt x="1233" y="55"/>
                  </a:lnTo>
                  <a:lnTo>
                    <a:pt x="1231" y="55"/>
                  </a:lnTo>
                  <a:lnTo>
                    <a:pt x="1231" y="60"/>
                  </a:lnTo>
                  <a:lnTo>
                    <a:pt x="1230" y="60"/>
                  </a:lnTo>
                  <a:lnTo>
                    <a:pt x="1230" y="64"/>
                  </a:lnTo>
                  <a:lnTo>
                    <a:pt x="1228" y="64"/>
                  </a:lnTo>
                  <a:lnTo>
                    <a:pt x="1228" y="69"/>
                  </a:lnTo>
                  <a:lnTo>
                    <a:pt x="1226" y="69"/>
                  </a:lnTo>
                  <a:lnTo>
                    <a:pt x="1226" y="72"/>
                  </a:lnTo>
                  <a:lnTo>
                    <a:pt x="1225" y="72"/>
                  </a:lnTo>
                  <a:lnTo>
                    <a:pt x="1225" y="77"/>
                  </a:lnTo>
                  <a:lnTo>
                    <a:pt x="1223" y="77"/>
                  </a:lnTo>
                  <a:lnTo>
                    <a:pt x="1223" y="82"/>
                  </a:lnTo>
                  <a:lnTo>
                    <a:pt x="1221" y="82"/>
                  </a:lnTo>
                  <a:lnTo>
                    <a:pt x="1221" y="85"/>
                  </a:lnTo>
                  <a:lnTo>
                    <a:pt x="1220" y="85"/>
                  </a:lnTo>
                  <a:lnTo>
                    <a:pt x="1220" y="90"/>
                  </a:lnTo>
                  <a:lnTo>
                    <a:pt x="1218" y="90"/>
                  </a:lnTo>
                  <a:lnTo>
                    <a:pt x="1218" y="94"/>
                  </a:lnTo>
                  <a:lnTo>
                    <a:pt x="1216" y="94"/>
                  </a:lnTo>
                  <a:lnTo>
                    <a:pt x="1216" y="99"/>
                  </a:lnTo>
                  <a:lnTo>
                    <a:pt x="1215" y="99"/>
                  </a:lnTo>
                  <a:lnTo>
                    <a:pt x="1215" y="104"/>
                  </a:lnTo>
                  <a:lnTo>
                    <a:pt x="1213" y="104"/>
                  </a:lnTo>
                  <a:lnTo>
                    <a:pt x="1213" y="107"/>
                  </a:lnTo>
                  <a:lnTo>
                    <a:pt x="1211" y="107"/>
                  </a:lnTo>
                  <a:lnTo>
                    <a:pt x="1211" y="112"/>
                  </a:lnTo>
                  <a:lnTo>
                    <a:pt x="1210" y="112"/>
                  </a:lnTo>
                  <a:lnTo>
                    <a:pt x="1210" y="115"/>
                  </a:lnTo>
                  <a:lnTo>
                    <a:pt x="1208" y="115"/>
                  </a:lnTo>
                  <a:lnTo>
                    <a:pt x="1208" y="120"/>
                  </a:lnTo>
                  <a:lnTo>
                    <a:pt x="1206" y="120"/>
                  </a:lnTo>
                  <a:lnTo>
                    <a:pt x="1206" y="125"/>
                  </a:lnTo>
                  <a:lnTo>
                    <a:pt x="1205" y="125"/>
                  </a:lnTo>
                  <a:lnTo>
                    <a:pt x="1205" y="129"/>
                  </a:lnTo>
                  <a:lnTo>
                    <a:pt x="1203" y="129"/>
                  </a:lnTo>
                  <a:lnTo>
                    <a:pt x="1203" y="134"/>
                  </a:lnTo>
                  <a:lnTo>
                    <a:pt x="1201" y="134"/>
                  </a:lnTo>
                  <a:lnTo>
                    <a:pt x="1201" y="139"/>
                  </a:lnTo>
                  <a:lnTo>
                    <a:pt x="1200" y="139"/>
                  </a:lnTo>
                  <a:lnTo>
                    <a:pt x="1200" y="142"/>
                  </a:lnTo>
                  <a:lnTo>
                    <a:pt x="1198" y="142"/>
                  </a:lnTo>
                  <a:lnTo>
                    <a:pt x="1198" y="147"/>
                  </a:lnTo>
                  <a:lnTo>
                    <a:pt x="1196" y="147"/>
                  </a:lnTo>
                  <a:lnTo>
                    <a:pt x="1196" y="150"/>
                  </a:lnTo>
                  <a:lnTo>
                    <a:pt x="1195" y="150"/>
                  </a:lnTo>
                  <a:lnTo>
                    <a:pt x="1195" y="155"/>
                  </a:lnTo>
                  <a:lnTo>
                    <a:pt x="1193" y="155"/>
                  </a:lnTo>
                  <a:lnTo>
                    <a:pt x="1193" y="160"/>
                  </a:lnTo>
                  <a:lnTo>
                    <a:pt x="1191" y="160"/>
                  </a:lnTo>
                  <a:lnTo>
                    <a:pt x="1191" y="164"/>
                  </a:lnTo>
                  <a:lnTo>
                    <a:pt x="1190" y="164"/>
                  </a:lnTo>
                  <a:lnTo>
                    <a:pt x="1190" y="169"/>
                  </a:lnTo>
                  <a:lnTo>
                    <a:pt x="1188" y="169"/>
                  </a:lnTo>
                  <a:lnTo>
                    <a:pt x="1188" y="172"/>
                  </a:lnTo>
                  <a:lnTo>
                    <a:pt x="1186" y="172"/>
                  </a:lnTo>
                  <a:lnTo>
                    <a:pt x="1186" y="177"/>
                  </a:lnTo>
                  <a:lnTo>
                    <a:pt x="1185" y="177"/>
                  </a:lnTo>
                  <a:lnTo>
                    <a:pt x="1185" y="182"/>
                  </a:lnTo>
                  <a:lnTo>
                    <a:pt x="1183" y="182"/>
                  </a:lnTo>
                  <a:lnTo>
                    <a:pt x="1183" y="185"/>
                  </a:lnTo>
                  <a:lnTo>
                    <a:pt x="1181" y="185"/>
                  </a:lnTo>
                  <a:lnTo>
                    <a:pt x="1181" y="190"/>
                  </a:lnTo>
                  <a:lnTo>
                    <a:pt x="1180" y="190"/>
                  </a:lnTo>
                  <a:lnTo>
                    <a:pt x="1180" y="194"/>
                  </a:lnTo>
                  <a:lnTo>
                    <a:pt x="1178" y="194"/>
                  </a:lnTo>
                  <a:lnTo>
                    <a:pt x="1178" y="199"/>
                  </a:lnTo>
                  <a:lnTo>
                    <a:pt x="1176" y="199"/>
                  </a:lnTo>
                  <a:lnTo>
                    <a:pt x="1176" y="204"/>
                  </a:lnTo>
                  <a:lnTo>
                    <a:pt x="1175" y="204"/>
                  </a:lnTo>
                  <a:lnTo>
                    <a:pt x="1175" y="207"/>
                  </a:lnTo>
                  <a:lnTo>
                    <a:pt x="1173" y="207"/>
                  </a:lnTo>
                  <a:lnTo>
                    <a:pt x="1173" y="212"/>
                  </a:lnTo>
                  <a:lnTo>
                    <a:pt x="1171" y="212"/>
                  </a:lnTo>
                  <a:lnTo>
                    <a:pt x="1171" y="217"/>
                  </a:lnTo>
                  <a:lnTo>
                    <a:pt x="1170" y="217"/>
                  </a:lnTo>
                  <a:lnTo>
                    <a:pt x="1170" y="220"/>
                  </a:lnTo>
                  <a:lnTo>
                    <a:pt x="1168" y="220"/>
                  </a:lnTo>
                  <a:lnTo>
                    <a:pt x="1168" y="225"/>
                  </a:lnTo>
                  <a:lnTo>
                    <a:pt x="1166" y="225"/>
                  </a:lnTo>
                  <a:lnTo>
                    <a:pt x="1166" y="229"/>
                  </a:lnTo>
                  <a:lnTo>
                    <a:pt x="1165" y="229"/>
                  </a:lnTo>
                  <a:lnTo>
                    <a:pt x="1165" y="234"/>
                  </a:lnTo>
                  <a:lnTo>
                    <a:pt x="1163" y="234"/>
                  </a:lnTo>
                  <a:lnTo>
                    <a:pt x="1163" y="239"/>
                  </a:lnTo>
                  <a:lnTo>
                    <a:pt x="1161" y="239"/>
                  </a:lnTo>
                  <a:lnTo>
                    <a:pt x="1161" y="242"/>
                  </a:lnTo>
                  <a:lnTo>
                    <a:pt x="1160" y="242"/>
                  </a:lnTo>
                  <a:lnTo>
                    <a:pt x="1160" y="247"/>
                  </a:lnTo>
                  <a:lnTo>
                    <a:pt x="1158" y="247"/>
                  </a:lnTo>
                  <a:lnTo>
                    <a:pt x="1158" y="250"/>
                  </a:lnTo>
                  <a:lnTo>
                    <a:pt x="1156" y="250"/>
                  </a:lnTo>
                  <a:lnTo>
                    <a:pt x="1156" y="255"/>
                  </a:lnTo>
                  <a:lnTo>
                    <a:pt x="1155" y="255"/>
                  </a:lnTo>
                  <a:lnTo>
                    <a:pt x="1155" y="260"/>
                  </a:lnTo>
                  <a:lnTo>
                    <a:pt x="1153" y="260"/>
                  </a:lnTo>
                  <a:lnTo>
                    <a:pt x="1153" y="264"/>
                  </a:lnTo>
                  <a:lnTo>
                    <a:pt x="1151" y="264"/>
                  </a:lnTo>
                  <a:lnTo>
                    <a:pt x="1151" y="269"/>
                  </a:lnTo>
                  <a:lnTo>
                    <a:pt x="1150" y="269"/>
                  </a:lnTo>
                  <a:lnTo>
                    <a:pt x="1150" y="272"/>
                  </a:lnTo>
                  <a:lnTo>
                    <a:pt x="1148" y="272"/>
                  </a:lnTo>
                  <a:lnTo>
                    <a:pt x="1148" y="277"/>
                  </a:lnTo>
                  <a:lnTo>
                    <a:pt x="1146" y="277"/>
                  </a:lnTo>
                  <a:lnTo>
                    <a:pt x="1146" y="282"/>
                  </a:lnTo>
                  <a:lnTo>
                    <a:pt x="1145" y="282"/>
                  </a:lnTo>
                  <a:lnTo>
                    <a:pt x="1145" y="285"/>
                  </a:lnTo>
                  <a:lnTo>
                    <a:pt x="1143" y="285"/>
                  </a:lnTo>
                  <a:lnTo>
                    <a:pt x="1143" y="290"/>
                  </a:lnTo>
                  <a:lnTo>
                    <a:pt x="1141" y="290"/>
                  </a:lnTo>
                  <a:lnTo>
                    <a:pt x="1141" y="295"/>
                  </a:lnTo>
                  <a:lnTo>
                    <a:pt x="1140" y="295"/>
                  </a:lnTo>
                  <a:lnTo>
                    <a:pt x="1140" y="299"/>
                  </a:lnTo>
                  <a:lnTo>
                    <a:pt x="1138" y="299"/>
                  </a:lnTo>
                  <a:lnTo>
                    <a:pt x="1138" y="304"/>
                  </a:lnTo>
                  <a:lnTo>
                    <a:pt x="1136" y="304"/>
                  </a:lnTo>
                  <a:lnTo>
                    <a:pt x="1136" y="307"/>
                  </a:lnTo>
                  <a:lnTo>
                    <a:pt x="1135" y="307"/>
                  </a:lnTo>
                  <a:lnTo>
                    <a:pt x="1135" y="312"/>
                  </a:lnTo>
                  <a:lnTo>
                    <a:pt x="1133" y="312"/>
                  </a:lnTo>
                  <a:lnTo>
                    <a:pt x="1133" y="317"/>
                  </a:lnTo>
                  <a:lnTo>
                    <a:pt x="1131" y="317"/>
                  </a:lnTo>
                  <a:lnTo>
                    <a:pt x="1131" y="320"/>
                  </a:lnTo>
                  <a:lnTo>
                    <a:pt x="1130" y="320"/>
                  </a:lnTo>
                  <a:lnTo>
                    <a:pt x="1130" y="325"/>
                  </a:lnTo>
                  <a:lnTo>
                    <a:pt x="1128" y="325"/>
                  </a:lnTo>
                  <a:lnTo>
                    <a:pt x="1128" y="329"/>
                  </a:lnTo>
                  <a:lnTo>
                    <a:pt x="1126" y="329"/>
                  </a:lnTo>
                  <a:lnTo>
                    <a:pt x="1126" y="334"/>
                  </a:lnTo>
                  <a:lnTo>
                    <a:pt x="1125" y="334"/>
                  </a:lnTo>
                  <a:lnTo>
                    <a:pt x="1125" y="339"/>
                  </a:lnTo>
                  <a:lnTo>
                    <a:pt x="1123" y="339"/>
                  </a:lnTo>
                  <a:lnTo>
                    <a:pt x="1123" y="342"/>
                  </a:lnTo>
                  <a:lnTo>
                    <a:pt x="1121" y="342"/>
                  </a:lnTo>
                  <a:lnTo>
                    <a:pt x="1121" y="347"/>
                  </a:lnTo>
                  <a:lnTo>
                    <a:pt x="1120" y="347"/>
                  </a:lnTo>
                  <a:lnTo>
                    <a:pt x="1120" y="350"/>
                  </a:lnTo>
                  <a:lnTo>
                    <a:pt x="1118" y="350"/>
                  </a:lnTo>
                  <a:lnTo>
                    <a:pt x="1118" y="355"/>
                  </a:lnTo>
                  <a:lnTo>
                    <a:pt x="1116" y="355"/>
                  </a:lnTo>
                  <a:lnTo>
                    <a:pt x="1116" y="360"/>
                  </a:lnTo>
                  <a:lnTo>
                    <a:pt x="1115" y="360"/>
                  </a:lnTo>
                  <a:lnTo>
                    <a:pt x="1115" y="364"/>
                  </a:lnTo>
                  <a:lnTo>
                    <a:pt x="1113" y="364"/>
                  </a:lnTo>
                  <a:lnTo>
                    <a:pt x="1113" y="369"/>
                  </a:lnTo>
                  <a:lnTo>
                    <a:pt x="1111" y="369"/>
                  </a:lnTo>
                  <a:lnTo>
                    <a:pt x="1111" y="374"/>
                  </a:lnTo>
                  <a:lnTo>
                    <a:pt x="1110" y="374"/>
                  </a:lnTo>
                  <a:lnTo>
                    <a:pt x="1110" y="377"/>
                  </a:lnTo>
                  <a:lnTo>
                    <a:pt x="1108" y="377"/>
                  </a:lnTo>
                  <a:lnTo>
                    <a:pt x="1108" y="382"/>
                  </a:lnTo>
                  <a:lnTo>
                    <a:pt x="1106" y="382"/>
                  </a:lnTo>
                  <a:lnTo>
                    <a:pt x="1106" y="385"/>
                  </a:lnTo>
                  <a:lnTo>
                    <a:pt x="1105" y="385"/>
                  </a:lnTo>
                  <a:lnTo>
                    <a:pt x="1105" y="390"/>
                  </a:lnTo>
                  <a:lnTo>
                    <a:pt x="1103" y="390"/>
                  </a:lnTo>
                  <a:lnTo>
                    <a:pt x="1103" y="395"/>
                  </a:lnTo>
                  <a:lnTo>
                    <a:pt x="1101" y="395"/>
                  </a:lnTo>
                  <a:lnTo>
                    <a:pt x="1101" y="399"/>
                  </a:lnTo>
                  <a:lnTo>
                    <a:pt x="1100" y="399"/>
                  </a:lnTo>
                  <a:lnTo>
                    <a:pt x="1100" y="404"/>
                  </a:lnTo>
                  <a:lnTo>
                    <a:pt x="1098" y="404"/>
                  </a:lnTo>
                  <a:lnTo>
                    <a:pt x="1098" y="407"/>
                  </a:lnTo>
                  <a:lnTo>
                    <a:pt x="1096" y="407"/>
                  </a:lnTo>
                  <a:lnTo>
                    <a:pt x="1096" y="412"/>
                  </a:lnTo>
                  <a:lnTo>
                    <a:pt x="1095" y="412"/>
                  </a:lnTo>
                  <a:lnTo>
                    <a:pt x="1095" y="417"/>
                  </a:lnTo>
                  <a:lnTo>
                    <a:pt x="1093" y="417"/>
                  </a:lnTo>
                  <a:lnTo>
                    <a:pt x="1093" y="420"/>
                  </a:lnTo>
                  <a:lnTo>
                    <a:pt x="1091" y="420"/>
                  </a:lnTo>
                  <a:lnTo>
                    <a:pt x="1091" y="425"/>
                  </a:lnTo>
                  <a:lnTo>
                    <a:pt x="1090" y="425"/>
                  </a:lnTo>
                  <a:lnTo>
                    <a:pt x="1090" y="430"/>
                  </a:lnTo>
                  <a:lnTo>
                    <a:pt x="1088" y="430"/>
                  </a:lnTo>
                  <a:lnTo>
                    <a:pt x="1088" y="434"/>
                  </a:lnTo>
                  <a:lnTo>
                    <a:pt x="1086" y="434"/>
                  </a:lnTo>
                  <a:lnTo>
                    <a:pt x="1086" y="439"/>
                  </a:lnTo>
                  <a:lnTo>
                    <a:pt x="1085" y="439"/>
                  </a:lnTo>
                  <a:lnTo>
                    <a:pt x="1085" y="442"/>
                  </a:lnTo>
                  <a:lnTo>
                    <a:pt x="1083" y="442"/>
                  </a:lnTo>
                  <a:lnTo>
                    <a:pt x="1083" y="447"/>
                  </a:lnTo>
                  <a:lnTo>
                    <a:pt x="1081" y="447"/>
                  </a:lnTo>
                  <a:lnTo>
                    <a:pt x="1081" y="452"/>
                  </a:lnTo>
                  <a:lnTo>
                    <a:pt x="1080" y="452"/>
                  </a:lnTo>
                  <a:lnTo>
                    <a:pt x="1080" y="455"/>
                  </a:lnTo>
                  <a:lnTo>
                    <a:pt x="1078" y="455"/>
                  </a:lnTo>
                  <a:lnTo>
                    <a:pt x="1078" y="460"/>
                  </a:lnTo>
                  <a:lnTo>
                    <a:pt x="1076" y="460"/>
                  </a:lnTo>
                  <a:lnTo>
                    <a:pt x="1076" y="464"/>
                  </a:lnTo>
                  <a:lnTo>
                    <a:pt x="1075" y="464"/>
                  </a:lnTo>
                  <a:lnTo>
                    <a:pt x="1075" y="469"/>
                  </a:lnTo>
                  <a:lnTo>
                    <a:pt x="1073" y="469"/>
                  </a:lnTo>
                  <a:lnTo>
                    <a:pt x="1073" y="474"/>
                  </a:lnTo>
                  <a:lnTo>
                    <a:pt x="1071" y="474"/>
                  </a:lnTo>
                  <a:lnTo>
                    <a:pt x="1071" y="477"/>
                  </a:lnTo>
                  <a:lnTo>
                    <a:pt x="1070" y="477"/>
                  </a:lnTo>
                  <a:lnTo>
                    <a:pt x="1070" y="482"/>
                  </a:lnTo>
                  <a:lnTo>
                    <a:pt x="1068" y="482"/>
                  </a:lnTo>
                  <a:lnTo>
                    <a:pt x="1068" y="487"/>
                  </a:lnTo>
                  <a:lnTo>
                    <a:pt x="1066" y="487"/>
                  </a:lnTo>
                  <a:lnTo>
                    <a:pt x="1066" y="490"/>
                  </a:lnTo>
                  <a:lnTo>
                    <a:pt x="1065" y="490"/>
                  </a:lnTo>
                  <a:lnTo>
                    <a:pt x="1065" y="495"/>
                  </a:lnTo>
                  <a:lnTo>
                    <a:pt x="1063" y="495"/>
                  </a:lnTo>
                  <a:lnTo>
                    <a:pt x="1063" y="499"/>
                  </a:lnTo>
                  <a:lnTo>
                    <a:pt x="1061" y="499"/>
                  </a:lnTo>
                  <a:lnTo>
                    <a:pt x="1061" y="504"/>
                  </a:lnTo>
                  <a:lnTo>
                    <a:pt x="1060" y="504"/>
                  </a:lnTo>
                  <a:lnTo>
                    <a:pt x="1060" y="509"/>
                  </a:lnTo>
                  <a:lnTo>
                    <a:pt x="1058" y="509"/>
                  </a:lnTo>
                  <a:lnTo>
                    <a:pt x="1058" y="512"/>
                  </a:lnTo>
                  <a:lnTo>
                    <a:pt x="1056" y="512"/>
                  </a:lnTo>
                  <a:lnTo>
                    <a:pt x="1056" y="517"/>
                  </a:lnTo>
                  <a:lnTo>
                    <a:pt x="1055" y="517"/>
                  </a:lnTo>
                  <a:lnTo>
                    <a:pt x="1055" y="520"/>
                  </a:lnTo>
                  <a:lnTo>
                    <a:pt x="1053" y="520"/>
                  </a:lnTo>
                  <a:lnTo>
                    <a:pt x="1053" y="525"/>
                  </a:lnTo>
                  <a:lnTo>
                    <a:pt x="1051" y="525"/>
                  </a:lnTo>
                  <a:lnTo>
                    <a:pt x="1051" y="530"/>
                  </a:lnTo>
                  <a:lnTo>
                    <a:pt x="1050" y="530"/>
                  </a:lnTo>
                  <a:lnTo>
                    <a:pt x="1050" y="534"/>
                  </a:lnTo>
                  <a:lnTo>
                    <a:pt x="1048" y="534"/>
                  </a:lnTo>
                  <a:lnTo>
                    <a:pt x="1048" y="539"/>
                  </a:lnTo>
                  <a:lnTo>
                    <a:pt x="1046" y="539"/>
                  </a:lnTo>
                  <a:lnTo>
                    <a:pt x="1046" y="544"/>
                  </a:lnTo>
                  <a:lnTo>
                    <a:pt x="1045" y="544"/>
                  </a:lnTo>
                  <a:lnTo>
                    <a:pt x="1045" y="547"/>
                  </a:lnTo>
                  <a:lnTo>
                    <a:pt x="1043" y="547"/>
                  </a:lnTo>
                  <a:lnTo>
                    <a:pt x="1043" y="552"/>
                  </a:lnTo>
                  <a:lnTo>
                    <a:pt x="1041" y="552"/>
                  </a:lnTo>
                  <a:lnTo>
                    <a:pt x="1041" y="555"/>
                  </a:lnTo>
                  <a:lnTo>
                    <a:pt x="1040" y="555"/>
                  </a:lnTo>
                  <a:lnTo>
                    <a:pt x="1040" y="560"/>
                  </a:lnTo>
                  <a:lnTo>
                    <a:pt x="1038" y="560"/>
                  </a:lnTo>
                  <a:lnTo>
                    <a:pt x="1038" y="565"/>
                  </a:lnTo>
                  <a:lnTo>
                    <a:pt x="1036" y="565"/>
                  </a:lnTo>
                  <a:lnTo>
                    <a:pt x="1036" y="569"/>
                  </a:lnTo>
                  <a:lnTo>
                    <a:pt x="1035" y="569"/>
                  </a:lnTo>
                  <a:lnTo>
                    <a:pt x="1035" y="574"/>
                  </a:lnTo>
                  <a:lnTo>
                    <a:pt x="1033" y="574"/>
                  </a:lnTo>
                  <a:lnTo>
                    <a:pt x="1033" y="577"/>
                  </a:lnTo>
                  <a:lnTo>
                    <a:pt x="1031" y="577"/>
                  </a:lnTo>
                  <a:lnTo>
                    <a:pt x="1031" y="582"/>
                  </a:lnTo>
                  <a:lnTo>
                    <a:pt x="1030" y="582"/>
                  </a:lnTo>
                  <a:lnTo>
                    <a:pt x="1030" y="587"/>
                  </a:lnTo>
                  <a:lnTo>
                    <a:pt x="1028" y="587"/>
                  </a:lnTo>
                  <a:lnTo>
                    <a:pt x="1028" y="590"/>
                  </a:lnTo>
                  <a:lnTo>
                    <a:pt x="1026" y="590"/>
                  </a:lnTo>
                  <a:lnTo>
                    <a:pt x="1026" y="595"/>
                  </a:lnTo>
                  <a:lnTo>
                    <a:pt x="1025" y="595"/>
                  </a:lnTo>
                  <a:lnTo>
                    <a:pt x="1025" y="600"/>
                  </a:lnTo>
                  <a:lnTo>
                    <a:pt x="1023" y="600"/>
                  </a:lnTo>
                  <a:lnTo>
                    <a:pt x="1023" y="604"/>
                  </a:lnTo>
                  <a:lnTo>
                    <a:pt x="1021" y="604"/>
                  </a:lnTo>
                  <a:lnTo>
                    <a:pt x="1021" y="609"/>
                  </a:lnTo>
                  <a:lnTo>
                    <a:pt x="1020" y="609"/>
                  </a:lnTo>
                  <a:lnTo>
                    <a:pt x="1020" y="612"/>
                  </a:lnTo>
                  <a:lnTo>
                    <a:pt x="1018" y="612"/>
                  </a:lnTo>
                  <a:lnTo>
                    <a:pt x="1018" y="617"/>
                  </a:lnTo>
                  <a:lnTo>
                    <a:pt x="1016" y="617"/>
                  </a:lnTo>
                  <a:lnTo>
                    <a:pt x="1016" y="622"/>
                  </a:lnTo>
                  <a:lnTo>
                    <a:pt x="1015" y="622"/>
                  </a:lnTo>
                  <a:lnTo>
                    <a:pt x="1015" y="625"/>
                  </a:lnTo>
                  <a:lnTo>
                    <a:pt x="1013" y="625"/>
                  </a:lnTo>
                  <a:lnTo>
                    <a:pt x="1013" y="630"/>
                  </a:lnTo>
                  <a:lnTo>
                    <a:pt x="1011" y="630"/>
                  </a:lnTo>
                  <a:lnTo>
                    <a:pt x="1011" y="634"/>
                  </a:lnTo>
                  <a:lnTo>
                    <a:pt x="1010" y="634"/>
                  </a:lnTo>
                  <a:lnTo>
                    <a:pt x="1010" y="639"/>
                  </a:lnTo>
                  <a:lnTo>
                    <a:pt x="1008" y="639"/>
                  </a:lnTo>
                  <a:lnTo>
                    <a:pt x="1008" y="644"/>
                  </a:lnTo>
                  <a:lnTo>
                    <a:pt x="1006" y="644"/>
                  </a:lnTo>
                  <a:lnTo>
                    <a:pt x="1006" y="647"/>
                  </a:lnTo>
                  <a:lnTo>
                    <a:pt x="1005" y="647"/>
                  </a:lnTo>
                  <a:lnTo>
                    <a:pt x="1005" y="652"/>
                  </a:lnTo>
                  <a:lnTo>
                    <a:pt x="1003" y="652"/>
                  </a:lnTo>
                  <a:lnTo>
                    <a:pt x="1003" y="657"/>
                  </a:lnTo>
                  <a:lnTo>
                    <a:pt x="1001" y="657"/>
                  </a:lnTo>
                  <a:lnTo>
                    <a:pt x="1001" y="660"/>
                  </a:lnTo>
                  <a:lnTo>
                    <a:pt x="1000" y="660"/>
                  </a:lnTo>
                  <a:lnTo>
                    <a:pt x="1000" y="665"/>
                  </a:lnTo>
                  <a:lnTo>
                    <a:pt x="998" y="665"/>
                  </a:lnTo>
                  <a:lnTo>
                    <a:pt x="998" y="669"/>
                  </a:lnTo>
                  <a:lnTo>
                    <a:pt x="996" y="669"/>
                  </a:lnTo>
                  <a:lnTo>
                    <a:pt x="996" y="674"/>
                  </a:lnTo>
                  <a:lnTo>
                    <a:pt x="995" y="674"/>
                  </a:lnTo>
                  <a:lnTo>
                    <a:pt x="995" y="679"/>
                  </a:lnTo>
                  <a:lnTo>
                    <a:pt x="993" y="679"/>
                  </a:lnTo>
                  <a:lnTo>
                    <a:pt x="993" y="682"/>
                  </a:lnTo>
                  <a:lnTo>
                    <a:pt x="991" y="682"/>
                  </a:lnTo>
                  <a:lnTo>
                    <a:pt x="991" y="687"/>
                  </a:lnTo>
                  <a:lnTo>
                    <a:pt x="990" y="687"/>
                  </a:lnTo>
                  <a:lnTo>
                    <a:pt x="990" y="692"/>
                  </a:lnTo>
                  <a:lnTo>
                    <a:pt x="988" y="692"/>
                  </a:lnTo>
                  <a:lnTo>
                    <a:pt x="988" y="695"/>
                  </a:lnTo>
                  <a:lnTo>
                    <a:pt x="986" y="695"/>
                  </a:lnTo>
                  <a:lnTo>
                    <a:pt x="986" y="700"/>
                  </a:lnTo>
                  <a:lnTo>
                    <a:pt x="985" y="700"/>
                  </a:lnTo>
                  <a:lnTo>
                    <a:pt x="985" y="704"/>
                  </a:lnTo>
                  <a:lnTo>
                    <a:pt x="983" y="704"/>
                  </a:lnTo>
                  <a:lnTo>
                    <a:pt x="983" y="709"/>
                  </a:lnTo>
                  <a:lnTo>
                    <a:pt x="981" y="709"/>
                  </a:lnTo>
                  <a:lnTo>
                    <a:pt x="981" y="714"/>
                  </a:lnTo>
                  <a:lnTo>
                    <a:pt x="980" y="714"/>
                  </a:lnTo>
                  <a:lnTo>
                    <a:pt x="980" y="717"/>
                  </a:lnTo>
                  <a:lnTo>
                    <a:pt x="978" y="717"/>
                  </a:lnTo>
                  <a:lnTo>
                    <a:pt x="978" y="722"/>
                  </a:lnTo>
                  <a:lnTo>
                    <a:pt x="976" y="722"/>
                  </a:lnTo>
                  <a:lnTo>
                    <a:pt x="976" y="725"/>
                  </a:lnTo>
                  <a:lnTo>
                    <a:pt x="975" y="725"/>
                  </a:lnTo>
                  <a:lnTo>
                    <a:pt x="975" y="730"/>
                  </a:lnTo>
                  <a:lnTo>
                    <a:pt x="973" y="730"/>
                  </a:lnTo>
                  <a:lnTo>
                    <a:pt x="973" y="735"/>
                  </a:lnTo>
                  <a:lnTo>
                    <a:pt x="971" y="735"/>
                  </a:lnTo>
                  <a:lnTo>
                    <a:pt x="971" y="739"/>
                  </a:lnTo>
                  <a:lnTo>
                    <a:pt x="970" y="739"/>
                  </a:lnTo>
                  <a:lnTo>
                    <a:pt x="970" y="744"/>
                  </a:lnTo>
                  <a:lnTo>
                    <a:pt x="968" y="744"/>
                  </a:lnTo>
                  <a:lnTo>
                    <a:pt x="968" y="749"/>
                  </a:lnTo>
                  <a:lnTo>
                    <a:pt x="966" y="749"/>
                  </a:lnTo>
                  <a:lnTo>
                    <a:pt x="966" y="752"/>
                  </a:lnTo>
                  <a:lnTo>
                    <a:pt x="965" y="752"/>
                  </a:lnTo>
                  <a:lnTo>
                    <a:pt x="965" y="757"/>
                  </a:lnTo>
                  <a:lnTo>
                    <a:pt x="963" y="757"/>
                  </a:lnTo>
                  <a:lnTo>
                    <a:pt x="963" y="760"/>
                  </a:lnTo>
                  <a:lnTo>
                    <a:pt x="961" y="760"/>
                  </a:lnTo>
                  <a:lnTo>
                    <a:pt x="961" y="765"/>
                  </a:lnTo>
                  <a:lnTo>
                    <a:pt x="960" y="765"/>
                  </a:lnTo>
                  <a:lnTo>
                    <a:pt x="960" y="770"/>
                  </a:lnTo>
                  <a:lnTo>
                    <a:pt x="958" y="770"/>
                  </a:lnTo>
                  <a:lnTo>
                    <a:pt x="958" y="774"/>
                  </a:lnTo>
                  <a:lnTo>
                    <a:pt x="956" y="774"/>
                  </a:lnTo>
                  <a:lnTo>
                    <a:pt x="956" y="779"/>
                  </a:lnTo>
                  <a:lnTo>
                    <a:pt x="955" y="779"/>
                  </a:lnTo>
                  <a:lnTo>
                    <a:pt x="955" y="784"/>
                  </a:lnTo>
                  <a:lnTo>
                    <a:pt x="953" y="784"/>
                  </a:lnTo>
                  <a:lnTo>
                    <a:pt x="953" y="787"/>
                  </a:lnTo>
                  <a:lnTo>
                    <a:pt x="951" y="787"/>
                  </a:lnTo>
                  <a:lnTo>
                    <a:pt x="951" y="792"/>
                  </a:lnTo>
                  <a:lnTo>
                    <a:pt x="950" y="792"/>
                  </a:lnTo>
                  <a:lnTo>
                    <a:pt x="950" y="795"/>
                  </a:lnTo>
                  <a:lnTo>
                    <a:pt x="948" y="795"/>
                  </a:lnTo>
                  <a:lnTo>
                    <a:pt x="948" y="800"/>
                  </a:lnTo>
                  <a:lnTo>
                    <a:pt x="946" y="800"/>
                  </a:lnTo>
                  <a:lnTo>
                    <a:pt x="946" y="805"/>
                  </a:lnTo>
                  <a:lnTo>
                    <a:pt x="945" y="805"/>
                  </a:lnTo>
                  <a:lnTo>
                    <a:pt x="945" y="809"/>
                  </a:lnTo>
                  <a:lnTo>
                    <a:pt x="943" y="809"/>
                  </a:lnTo>
                  <a:lnTo>
                    <a:pt x="943" y="814"/>
                  </a:lnTo>
                  <a:lnTo>
                    <a:pt x="941" y="814"/>
                  </a:lnTo>
                  <a:lnTo>
                    <a:pt x="941" y="817"/>
                  </a:lnTo>
                  <a:lnTo>
                    <a:pt x="940" y="817"/>
                  </a:lnTo>
                  <a:lnTo>
                    <a:pt x="940" y="822"/>
                  </a:lnTo>
                  <a:lnTo>
                    <a:pt x="938" y="822"/>
                  </a:lnTo>
                  <a:lnTo>
                    <a:pt x="938" y="827"/>
                  </a:lnTo>
                  <a:lnTo>
                    <a:pt x="936" y="827"/>
                  </a:lnTo>
                  <a:lnTo>
                    <a:pt x="936" y="830"/>
                  </a:lnTo>
                  <a:lnTo>
                    <a:pt x="935" y="830"/>
                  </a:lnTo>
                  <a:lnTo>
                    <a:pt x="935" y="835"/>
                  </a:lnTo>
                  <a:lnTo>
                    <a:pt x="933" y="835"/>
                  </a:lnTo>
                  <a:lnTo>
                    <a:pt x="933" y="840"/>
                  </a:lnTo>
                  <a:lnTo>
                    <a:pt x="931" y="840"/>
                  </a:lnTo>
                  <a:lnTo>
                    <a:pt x="931" y="844"/>
                  </a:lnTo>
                  <a:lnTo>
                    <a:pt x="930" y="844"/>
                  </a:lnTo>
                  <a:lnTo>
                    <a:pt x="930" y="849"/>
                  </a:lnTo>
                  <a:lnTo>
                    <a:pt x="928" y="849"/>
                  </a:lnTo>
                  <a:lnTo>
                    <a:pt x="928" y="852"/>
                  </a:lnTo>
                  <a:lnTo>
                    <a:pt x="926" y="852"/>
                  </a:lnTo>
                  <a:lnTo>
                    <a:pt x="926" y="857"/>
                  </a:lnTo>
                  <a:lnTo>
                    <a:pt x="925" y="857"/>
                  </a:lnTo>
                  <a:lnTo>
                    <a:pt x="925" y="862"/>
                  </a:lnTo>
                  <a:lnTo>
                    <a:pt x="923" y="862"/>
                  </a:lnTo>
                  <a:lnTo>
                    <a:pt x="923" y="865"/>
                  </a:lnTo>
                  <a:lnTo>
                    <a:pt x="921" y="865"/>
                  </a:lnTo>
                  <a:lnTo>
                    <a:pt x="921" y="870"/>
                  </a:lnTo>
                  <a:lnTo>
                    <a:pt x="920" y="870"/>
                  </a:lnTo>
                  <a:lnTo>
                    <a:pt x="920" y="875"/>
                  </a:lnTo>
                  <a:lnTo>
                    <a:pt x="918" y="875"/>
                  </a:lnTo>
                  <a:lnTo>
                    <a:pt x="918" y="879"/>
                  </a:lnTo>
                  <a:lnTo>
                    <a:pt x="916" y="879"/>
                  </a:lnTo>
                  <a:lnTo>
                    <a:pt x="916" y="884"/>
                  </a:lnTo>
                  <a:lnTo>
                    <a:pt x="915" y="884"/>
                  </a:lnTo>
                  <a:lnTo>
                    <a:pt x="915" y="887"/>
                  </a:lnTo>
                  <a:lnTo>
                    <a:pt x="913" y="887"/>
                  </a:lnTo>
                  <a:lnTo>
                    <a:pt x="913" y="892"/>
                  </a:lnTo>
                  <a:lnTo>
                    <a:pt x="911" y="892"/>
                  </a:lnTo>
                  <a:lnTo>
                    <a:pt x="911" y="897"/>
                  </a:lnTo>
                  <a:lnTo>
                    <a:pt x="910" y="897"/>
                  </a:lnTo>
                  <a:lnTo>
                    <a:pt x="910" y="900"/>
                  </a:lnTo>
                  <a:lnTo>
                    <a:pt x="908" y="900"/>
                  </a:lnTo>
                  <a:lnTo>
                    <a:pt x="908" y="905"/>
                  </a:lnTo>
                  <a:lnTo>
                    <a:pt x="906" y="905"/>
                  </a:lnTo>
                  <a:lnTo>
                    <a:pt x="906" y="909"/>
                  </a:lnTo>
                  <a:lnTo>
                    <a:pt x="905" y="909"/>
                  </a:lnTo>
                  <a:lnTo>
                    <a:pt x="905" y="914"/>
                  </a:lnTo>
                  <a:lnTo>
                    <a:pt x="903" y="914"/>
                  </a:lnTo>
                  <a:lnTo>
                    <a:pt x="903" y="919"/>
                  </a:lnTo>
                  <a:lnTo>
                    <a:pt x="901" y="919"/>
                  </a:lnTo>
                  <a:lnTo>
                    <a:pt x="901" y="922"/>
                  </a:lnTo>
                  <a:lnTo>
                    <a:pt x="900" y="922"/>
                  </a:lnTo>
                  <a:lnTo>
                    <a:pt x="900" y="927"/>
                  </a:lnTo>
                  <a:lnTo>
                    <a:pt x="898" y="927"/>
                  </a:lnTo>
                  <a:lnTo>
                    <a:pt x="898" y="932"/>
                  </a:lnTo>
                  <a:lnTo>
                    <a:pt x="896" y="932"/>
                  </a:lnTo>
                  <a:lnTo>
                    <a:pt x="896" y="935"/>
                  </a:lnTo>
                  <a:lnTo>
                    <a:pt x="895" y="935"/>
                  </a:lnTo>
                  <a:lnTo>
                    <a:pt x="895" y="940"/>
                  </a:lnTo>
                  <a:lnTo>
                    <a:pt x="893" y="940"/>
                  </a:lnTo>
                  <a:lnTo>
                    <a:pt x="893" y="944"/>
                  </a:lnTo>
                  <a:lnTo>
                    <a:pt x="891" y="944"/>
                  </a:lnTo>
                  <a:lnTo>
                    <a:pt x="891" y="949"/>
                  </a:lnTo>
                  <a:lnTo>
                    <a:pt x="890" y="949"/>
                  </a:lnTo>
                  <a:lnTo>
                    <a:pt x="890" y="954"/>
                  </a:lnTo>
                  <a:lnTo>
                    <a:pt x="888" y="954"/>
                  </a:lnTo>
                  <a:lnTo>
                    <a:pt x="888" y="957"/>
                  </a:lnTo>
                  <a:lnTo>
                    <a:pt x="886" y="957"/>
                  </a:lnTo>
                  <a:lnTo>
                    <a:pt x="886" y="962"/>
                  </a:lnTo>
                  <a:lnTo>
                    <a:pt x="885" y="962"/>
                  </a:lnTo>
                  <a:lnTo>
                    <a:pt x="885" y="967"/>
                  </a:lnTo>
                  <a:lnTo>
                    <a:pt x="883" y="967"/>
                  </a:lnTo>
                  <a:lnTo>
                    <a:pt x="883" y="970"/>
                  </a:lnTo>
                  <a:lnTo>
                    <a:pt x="881" y="970"/>
                  </a:lnTo>
                  <a:lnTo>
                    <a:pt x="881" y="975"/>
                  </a:lnTo>
                  <a:lnTo>
                    <a:pt x="880" y="975"/>
                  </a:lnTo>
                  <a:lnTo>
                    <a:pt x="880" y="979"/>
                  </a:lnTo>
                  <a:lnTo>
                    <a:pt x="878" y="979"/>
                  </a:lnTo>
                  <a:lnTo>
                    <a:pt x="878" y="984"/>
                  </a:lnTo>
                  <a:lnTo>
                    <a:pt x="876" y="984"/>
                  </a:lnTo>
                  <a:lnTo>
                    <a:pt x="876" y="989"/>
                  </a:lnTo>
                  <a:lnTo>
                    <a:pt x="875" y="989"/>
                  </a:lnTo>
                  <a:lnTo>
                    <a:pt x="875" y="992"/>
                  </a:lnTo>
                  <a:lnTo>
                    <a:pt x="873" y="992"/>
                  </a:lnTo>
                  <a:lnTo>
                    <a:pt x="873" y="997"/>
                  </a:lnTo>
                  <a:lnTo>
                    <a:pt x="871" y="997"/>
                  </a:lnTo>
                  <a:lnTo>
                    <a:pt x="871" y="1002"/>
                  </a:lnTo>
                  <a:lnTo>
                    <a:pt x="870" y="1002"/>
                  </a:lnTo>
                  <a:lnTo>
                    <a:pt x="870" y="1005"/>
                  </a:lnTo>
                  <a:lnTo>
                    <a:pt x="868" y="1005"/>
                  </a:lnTo>
                  <a:lnTo>
                    <a:pt x="868" y="1010"/>
                  </a:lnTo>
                  <a:lnTo>
                    <a:pt x="866" y="1010"/>
                  </a:lnTo>
                  <a:lnTo>
                    <a:pt x="866" y="1014"/>
                  </a:lnTo>
                  <a:lnTo>
                    <a:pt x="865" y="1014"/>
                  </a:lnTo>
                  <a:lnTo>
                    <a:pt x="865" y="1019"/>
                  </a:lnTo>
                  <a:lnTo>
                    <a:pt x="863" y="1019"/>
                  </a:lnTo>
                  <a:lnTo>
                    <a:pt x="863" y="1024"/>
                  </a:lnTo>
                  <a:lnTo>
                    <a:pt x="861" y="1024"/>
                  </a:lnTo>
                  <a:lnTo>
                    <a:pt x="861" y="1027"/>
                  </a:lnTo>
                  <a:lnTo>
                    <a:pt x="860" y="1027"/>
                  </a:lnTo>
                  <a:lnTo>
                    <a:pt x="860" y="1032"/>
                  </a:lnTo>
                  <a:lnTo>
                    <a:pt x="858" y="1032"/>
                  </a:lnTo>
                  <a:lnTo>
                    <a:pt x="858" y="1035"/>
                  </a:lnTo>
                  <a:lnTo>
                    <a:pt x="856" y="1035"/>
                  </a:lnTo>
                  <a:lnTo>
                    <a:pt x="856" y="1040"/>
                  </a:lnTo>
                  <a:lnTo>
                    <a:pt x="855" y="1040"/>
                  </a:lnTo>
                  <a:lnTo>
                    <a:pt x="855" y="1045"/>
                  </a:lnTo>
                  <a:lnTo>
                    <a:pt x="853" y="1045"/>
                  </a:lnTo>
                  <a:lnTo>
                    <a:pt x="853" y="1049"/>
                  </a:lnTo>
                  <a:lnTo>
                    <a:pt x="851" y="1049"/>
                  </a:lnTo>
                  <a:lnTo>
                    <a:pt x="851" y="1054"/>
                  </a:lnTo>
                  <a:lnTo>
                    <a:pt x="850" y="1054"/>
                  </a:lnTo>
                  <a:lnTo>
                    <a:pt x="850" y="1059"/>
                  </a:lnTo>
                  <a:lnTo>
                    <a:pt x="848" y="1059"/>
                  </a:lnTo>
                  <a:lnTo>
                    <a:pt x="848" y="1062"/>
                  </a:lnTo>
                  <a:lnTo>
                    <a:pt x="846" y="1062"/>
                  </a:lnTo>
                  <a:lnTo>
                    <a:pt x="846" y="1067"/>
                  </a:lnTo>
                  <a:lnTo>
                    <a:pt x="845" y="1067"/>
                  </a:lnTo>
                  <a:lnTo>
                    <a:pt x="845" y="1070"/>
                  </a:lnTo>
                  <a:lnTo>
                    <a:pt x="843" y="1070"/>
                  </a:lnTo>
                  <a:lnTo>
                    <a:pt x="843" y="1075"/>
                  </a:lnTo>
                  <a:lnTo>
                    <a:pt x="841" y="1075"/>
                  </a:lnTo>
                  <a:lnTo>
                    <a:pt x="841" y="1080"/>
                  </a:lnTo>
                  <a:lnTo>
                    <a:pt x="840" y="1080"/>
                  </a:lnTo>
                  <a:lnTo>
                    <a:pt x="840" y="1084"/>
                  </a:lnTo>
                  <a:lnTo>
                    <a:pt x="838" y="1084"/>
                  </a:lnTo>
                  <a:lnTo>
                    <a:pt x="838" y="1089"/>
                  </a:lnTo>
                  <a:lnTo>
                    <a:pt x="836" y="1089"/>
                  </a:lnTo>
                  <a:lnTo>
                    <a:pt x="836" y="1094"/>
                  </a:lnTo>
                  <a:lnTo>
                    <a:pt x="835" y="1094"/>
                  </a:lnTo>
                  <a:lnTo>
                    <a:pt x="835" y="1097"/>
                  </a:lnTo>
                  <a:lnTo>
                    <a:pt x="833" y="1097"/>
                  </a:lnTo>
                  <a:lnTo>
                    <a:pt x="833" y="1102"/>
                  </a:lnTo>
                  <a:lnTo>
                    <a:pt x="831" y="1102"/>
                  </a:lnTo>
                  <a:lnTo>
                    <a:pt x="831" y="1105"/>
                  </a:lnTo>
                  <a:lnTo>
                    <a:pt x="830" y="1105"/>
                  </a:lnTo>
                  <a:lnTo>
                    <a:pt x="830" y="1110"/>
                  </a:lnTo>
                  <a:lnTo>
                    <a:pt x="828" y="1110"/>
                  </a:lnTo>
                  <a:lnTo>
                    <a:pt x="828" y="1115"/>
                  </a:lnTo>
                  <a:lnTo>
                    <a:pt x="826" y="1115"/>
                  </a:lnTo>
                  <a:lnTo>
                    <a:pt x="826" y="1119"/>
                  </a:lnTo>
                  <a:lnTo>
                    <a:pt x="825" y="1119"/>
                  </a:lnTo>
                  <a:lnTo>
                    <a:pt x="825" y="1124"/>
                  </a:lnTo>
                  <a:lnTo>
                    <a:pt x="823" y="1124"/>
                  </a:lnTo>
                  <a:lnTo>
                    <a:pt x="823" y="1129"/>
                  </a:lnTo>
                  <a:lnTo>
                    <a:pt x="821" y="1129"/>
                  </a:lnTo>
                  <a:lnTo>
                    <a:pt x="821" y="1132"/>
                  </a:lnTo>
                  <a:lnTo>
                    <a:pt x="820" y="1132"/>
                  </a:lnTo>
                  <a:lnTo>
                    <a:pt x="820" y="1137"/>
                  </a:lnTo>
                  <a:lnTo>
                    <a:pt x="818" y="1137"/>
                  </a:lnTo>
                  <a:lnTo>
                    <a:pt x="818" y="1140"/>
                  </a:lnTo>
                  <a:lnTo>
                    <a:pt x="816" y="1140"/>
                  </a:lnTo>
                  <a:lnTo>
                    <a:pt x="816" y="1145"/>
                  </a:lnTo>
                  <a:lnTo>
                    <a:pt x="815" y="1145"/>
                  </a:lnTo>
                  <a:lnTo>
                    <a:pt x="815" y="1150"/>
                  </a:lnTo>
                  <a:lnTo>
                    <a:pt x="813" y="1150"/>
                  </a:lnTo>
                  <a:lnTo>
                    <a:pt x="813" y="1154"/>
                  </a:lnTo>
                  <a:lnTo>
                    <a:pt x="811" y="1154"/>
                  </a:lnTo>
                  <a:lnTo>
                    <a:pt x="811" y="1159"/>
                  </a:lnTo>
                  <a:lnTo>
                    <a:pt x="810" y="1159"/>
                  </a:lnTo>
                  <a:lnTo>
                    <a:pt x="810" y="1164"/>
                  </a:lnTo>
                  <a:lnTo>
                    <a:pt x="808" y="1164"/>
                  </a:lnTo>
                  <a:lnTo>
                    <a:pt x="808" y="1167"/>
                  </a:lnTo>
                  <a:lnTo>
                    <a:pt x="806" y="1167"/>
                  </a:lnTo>
                  <a:lnTo>
                    <a:pt x="806" y="1172"/>
                  </a:lnTo>
                  <a:lnTo>
                    <a:pt x="805" y="1172"/>
                  </a:lnTo>
                  <a:lnTo>
                    <a:pt x="805" y="1175"/>
                  </a:lnTo>
                  <a:lnTo>
                    <a:pt x="803" y="1175"/>
                  </a:lnTo>
                  <a:lnTo>
                    <a:pt x="803" y="1180"/>
                  </a:lnTo>
                  <a:lnTo>
                    <a:pt x="801" y="1180"/>
                  </a:lnTo>
                  <a:lnTo>
                    <a:pt x="801" y="1185"/>
                  </a:lnTo>
                  <a:lnTo>
                    <a:pt x="800" y="1185"/>
                  </a:lnTo>
                  <a:lnTo>
                    <a:pt x="800" y="1189"/>
                  </a:lnTo>
                  <a:lnTo>
                    <a:pt x="798" y="1189"/>
                  </a:lnTo>
                  <a:lnTo>
                    <a:pt x="798" y="1194"/>
                  </a:lnTo>
                  <a:lnTo>
                    <a:pt x="796" y="1194"/>
                  </a:lnTo>
                  <a:lnTo>
                    <a:pt x="796" y="1199"/>
                  </a:lnTo>
                  <a:lnTo>
                    <a:pt x="795" y="1199"/>
                  </a:lnTo>
                  <a:lnTo>
                    <a:pt x="795" y="1202"/>
                  </a:lnTo>
                  <a:lnTo>
                    <a:pt x="793" y="1202"/>
                  </a:lnTo>
                  <a:lnTo>
                    <a:pt x="793" y="1207"/>
                  </a:lnTo>
                  <a:lnTo>
                    <a:pt x="791" y="1207"/>
                  </a:lnTo>
                  <a:lnTo>
                    <a:pt x="791" y="1210"/>
                  </a:lnTo>
                  <a:lnTo>
                    <a:pt x="790" y="1210"/>
                  </a:lnTo>
                  <a:lnTo>
                    <a:pt x="790" y="1215"/>
                  </a:lnTo>
                  <a:lnTo>
                    <a:pt x="788" y="1215"/>
                  </a:lnTo>
                  <a:lnTo>
                    <a:pt x="788" y="1220"/>
                  </a:lnTo>
                  <a:lnTo>
                    <a:pt x="786" y="1220"/>
                  </a:lnTo>
                  <a:lnTo>
                    <a:pt x="786" y="1224"/>
                  </a:lnTo>
                  <a:lnTo>
                    <a:pt x="785" y="1224"/>
                  </a:lnTo>
                  <a:lnTo>
                    <a:pt x="785" y="1229"/>
                  </a:lnTo>
                  <a:lnTo>
                    <a:pt x="783" y="1229"/>
                  </a:lnTo>
                  <a:lnTo>
                    <a:pt x="783" y="1232"/>
                  </a:lnTo>
                  <a:lnTo>
                    <a:pt x="781" y="1232"/>
                  </a:lnTo>
                  <a:lnTo>
                    <a:pt x="781" y="1237"/>
                  </a:lnTo>
                  <a:lnTo>
                    <a:pt x="780" y="1237"/>
                  </a:lnTo>
                  <a:lnTo>
                    <a:pt x="780" y="1242"/>
                  </a:lnTo>
                  <a:lnTo>
                    <a:pt x="778" y="1242"/>
                  </a:lnTo>
                  <a:lnTo>
                    <a:pt x="778" y="1245"/>
                  </a:lnTo>
                  <a:lnTo>
                    <a:pt x="776" y="1245"/>
                  </a:lnTo>
                  <a:lnTo>
                    <a:pt x="776" y="1250"/>
                  </a:lnTo>
                  <a:lnTo>
                    <a:pt x="775" y="1250"/>
                  </a:lnTo>
                  <a:lnTo>
                    <a:pt x="775" y="1255"/>
                  </a:lnTo>
                  <a:lnTo>
                    <a:pt x="773" y="1255"/>
                  </a:lnTo>
                  <a:lnTo>
                    <a:pt x="773" y="1259"/>
                  </a:lnTo>
                  <a:lnTo>
                    <a:pt x="771" y="1259"/>
                  </a:lnTo>
                  <a:lnTo>
                    <a:pt x="771" y="1264"/>
                  </a:lnTo>
                  <a:lnTo>
                    <a:pt x="770" y="1264"/>
                  </a:lnTo>
                  <a:lnTo>
                    <a:pt x="770" y="1267"/>
                  </a:lnTo>
                  <a:lnTo>
                    <a:pt x="768" y="1267"/>
                  </a:lnTo>
                  <a:lnTo>
                    <a:pt x="768" y="1272"/>
                  </a:lnTo>
                  <a:lnTo>
                    <a:pt x="766" y="1272"/>
                  </a:lnTo>
                  <a:lnTo>
                    <a:pt x="766" y="1277"/>
                  </a:lnTo>
                  <a:lnTo>
                    <a:pt x="765" y="1277"/>
                  </a:lnTo>
                  <a:lnTo>
                    <a:pt x="765" y="1280"/>
                  </a:lnTo>
                  <a:lnTo>
                    <a:pt x="763" y="1280"/>
                  </a:lnTo>
                  <a:lnTo>
                    <a:pt x="763" y="1285"/>
                  </a:lnTo>
                  <a:lnTo>
                    <a:pt x="761" y="1285"/>
                  </a:lnTo>
                  <a:lnTo>
                    <a:pt x="761" y="1290"/>
                  </a:lnTo>
                  <a:lnTo>
                    <a:pt x="760" y="1290"/>
                  </a:lnTo>
                  <a:lnTo>
                    <a:pt x="760" y="1294"/>
                  </a:lnTo>
                  <a:lnTo>
                    <a:pt x="758" y="1294"/>
                  </a:lnTo>
                  <a:lnTo>
                    <a:pt x="758" y="1299"/>
                  </a:lnTo>
                  <a:lnTo>
                    <a:pt x="756" y="1299"/>
                  </a:lnTo>
                  <a:lnTo>
                    <a:pt x="756" y="1302"/>
                  </a:lnTo>
                  <a:lnTo>
                    <a:pt x="755" y="1302"/>
                  </a:lnTo>
                  <a:lnTo>
                    <a:pt x="755" y="1307"/>
                  </a:lnTo>
                  <a:lnTo>
                    <a:pt x="753" y="1307"/>
                  </a:lnTo>
                  <a:lnTo>
                    <a:pt x="753" y="1312"/>
                  </a:lnTo>
                  <a:lnTo>
                    <a:pt x="751" y="1312"/>
                  </a:lnTo>
                  <a:lnTo>
                    <a:pt x="751" y="1315"/>
                  </a:lnTo>
                  <a:lnTo>
                    <a:pt x="750" y="1315"/>
                  </a:lnTo>
                  <a:lnTo>
                    <a:pt x="750" y="1320"/>
                  </a:lnTo>
                  <a:lnTo>
                    <a:pt x="748" y="1320"/>
                  </a:lnTo>
                  <a:lnTo>
                    <a:pt x="748" y="1325"/>
                  </a:lnTo>
                  <a:lnTo>
                    <a:pt x="746" y="1325"/>
                  </a:lnTo>
                  <a:lnTo>
                    <a:pt x="746" y="1329"/>
                  </a:lnTo>
                  <a:lnTo>
                    <a:pt x="745" y="1329"/>
                  </a:lnTo>
                  <a:lnTo>
                    <a:pt x="745" y="1334"/>
                  </a:lnTo>
                  <a:lnTo>
                    <a:pt x="743" y="1334"/>
                  </a:lnTo>
                  <a:lnTo>
                    <a:pt x="743" y="1337"/>
                  </a:lnTo>
                  <a:lnTo>
                    <a:pt x="741" y="1337"/>
                  </a:lnTo>
                  <a:lnTo>
                    <a:pt x="741" y="1342"/>
                  </a:lnTo>
                  <a:lnTo>
                    <a:pt x="740" y="1342"/>
                  </a:lnTo>
                  <a:lnTo>
                    <a:pt x="740" y="1347"/>
                  </a:lnTo>
                  <a:lnTo>
                    <a:pt x="738" y="1347"/>
                  </a:lnTo>
                  <a:lnTo>
                    <a:pt x="738" y="1350"/>
                  </a:lnTo>
                  <a:lnTo>
                    <a:pt x="736" y="1350"/>
                  </a:lnTo>
                  <a:lnTo>
                    <a:pt x="736" y="1355"/>
                  </a:lnTo>
                  <a:lnTo>
                    <a:pt x="735" y="1355"/>
                  </a:lnTo>
                  <a:lnTo>
                    <a:pt x="735" y="1360"/>
                  </a:lnTo>
                  <a:lnTo>
                    <a:pt x="733" y="1360"/>
                  </a:lnTo>
                  <a:lnTo>
                    <a:pt x="733" y="1364"/>
                  </a:lnTo>
                  <a:lnTo>
                    <a:pt x="731" y="1364"/>
                  </a:lnTo>
                  <a:lnTo>
                    <a:pt x="731" y="1369"/>
                  </a:lnTo>
                  <a:lnTo>
                    <a:pt x="730" y="1369"/>
                  </a:lnTo>
                  <a:lnTo>
                    <a:pt x="730" y="1372"/>
                  </a:lnTo>
                  <a:lnTo>
                    <a:pt x="728" y="1372"/>
                  </a:lnTo>
                  <a:lnTo>
                    <a:pt x="728" y="1377"/>
                  </a:lnTo>
                  <a:lnTo>
                    <a:pt x="726" y="1377"/>
                  </a:lnTo>
                  <a:lnTo>
                    <a:pt x="726" y="1382"/>
                  </a:lnTo>
                  <a:lnTo>
                    <a:pt x="725" y="1382"/>
                  </a:lnTo>
                  <a:lnTo>
                    <a:pt x="725" y="1385"/>
                  </a:lnTo>
                  <a:lnTo>
                    <a:pt x="723" y="1385"/>
                  </a:lnTo>
                  <a:lnTo>
                    <a:pt x="723" y="1390"/>
                  </a:lnTo>
                  <a:lnTo>
                    <a:pt x="721" y="1390"/>
                  </a:lnTo>
                  <a:lnTo>
                    <a:pt x="721" y="1395"/>
                  </a:lnTo>
                  <a:lnTo>
                    <a:pt x="720" y="1395"/>
                  </a:lnTo>
                  <a:lnTo>
                    <a:pt x="720" y="1399"/>
                  </a:lnTo>
                  <a:lnTo>
                    <a:pt x="718" y="1399"/>
                  </a:lnTo>
                  <a:lnTo>
                    <a:pt x="718" y="1404"/>
                  </a:lnTo>
                  <a:lnTo>
                    <a:pt x="716" y="1404"/>
                  </a:lnTo>
                  <a:lnTo>
                    <a:pt x="716" y="1407"/>
                  </a:lnTo>
                  <a:lnTo>
                    <a:pt x="715" y="1407"/>
                  </a:lnTo>
                  <a:lnTo>
                    <a:pt x="715" y="1412"/>
                  </a:lnTo>
                  <a:lnTo>
                    <a:pt x="713" y="1412"/>
                  </a:lnTo>
                  <a:lnTo>
                    <a:pt x="713" y="1417"/>
                  </a:lnTo>
                  <a:lnTo>
                    <a:pt x="711" y="1417"/>
                  </a:lnTo>
                  <a:lnTo>
                    <a:pt x="711" y="1420"/>
                  </a:lnTo>
                  <a:lnTo>
                    <a:pt x="710" y="1420"/>
                  </a:lnTo>
                  <a:lnTo>
                    <a:pt x="710" y="1425"/>
                  </a:lnTo>
                  <a:lnTo>
                    <a:pt x="708" y="1425"/>
                  </a:lnTo>
                  <a:lnTo>
                    <a:pt x="708" y="1430"/>
                  </a:lnTo>
                  <a:lnTo>
                    <a:pt x="706" y="1430"/>
                  </a:lnTo>
                  <a:lnTo>
                    <a:pt x="706" y="1434"/>
                  </a:lnTo>
                  <a:lnTo>
                    <a:pt x="705" y="1434"/>
                  </a:lnTo>
                  <a:lnTo>
                    <a:pt x="705" y="1439"/>
                  </a:lnTo>
                  <a:lnTo>
                    <a:pt x="703" y="1439"/>
                  </a:lnTo>
                  <a:lnTo>
                    <a:pt x="703" y="1442"/>
                  </a:lnTo>
                  <a:lnTo>
                    <a:pt x="701" y="1442"/>
                  </a:lnTo>
                  <a:lnTo>
                    <a:pt x="701" y="1447"/>
                  </a:lnTo>
                  <a:lnTo>
                    <a:pt x="700" y="1447"/>
                  </a:lnTo>
                  <a:lnTo>
                    <a:pt x="700" y="1452"/>
                  </a:lnTo>
                  <a:lnTo>
                    <a:pt x="698" y="1452"/>
                  </a:lnTo>
                  <a:lnTo>
                    <a:pt x="698" y="1455"/>
                  </a:lnTo>
                  <a:lnTo>
                    <a:pt x="696" y="1455"/>
                  </a:lnTo>
                  <a:lnTo>
                    <a:pt x="696" y="1460"/>
                  </a:lnTo>
                  <a:lnTo>
                    <a:pt x="695" y="1460"/>
                  </a:lnTo>
                  <a:lnTo>
                    <a:pt x="695" y="1465"/>
                  </a:lnTo>
                  <a:lnTo>
                    <a:pt x="693" y="1465"/>
                  </a:lnTo>
                  <a:lnTo>
                    <a:pt x="693" y="1469"/>
                  </a:lnTo>
                  <a:lnTo>
                    <a:pt x="691" y="1469"/>
                  </a:lnTo>
                  <a:lnTo>
                    <a:pt x="691" y="1474"/>
                  </a:lnTo>
                  <a:lnTo>
                    <a:pt x="690" y="1474"/>
                  </a:lnTo>
                  <a:lnTo>
                    <a:pt x="690" y="1477"/>
                  </a:lnTo>
                  <a:lnTo>
                    <a:pt x="688" y="1477"/>
                  </a:lnTo>
                  <a:lnTo>
                    <a:pt x="688" y="1482"/>
                  </a:lnTo>
                  <a:lnTo>
                    <a:pt x="686" y="1482"/>
                  </a:lnTo>
                  <a:lnTo>
                    <a:pt x="686" y="1487"/>
                  </a:lnTo>
                  <a:lnTo>
                    <a:pt x="685" y="1487"/>
                  </a:lnTo>
                  <a:lnTo>
                    <a:pt x="685" y="1490"/>
                  </a:lnTo>
                  <a:lnTo>
                    <a:pt x="683" y="1490"/>
                  </a:lnTo>
                  <a:lnTo>
                    <a:pt x="683" y="1495"/>
                  </a:lnTo>
                  <a:lnTo>
                    <a:pt x="681" y="1495"/>
                  </a:lnTo>
                  <a:lnTo>
                    <a:pt x="681" y="1500"/>
                  </a:lnTo>
                  <a:lnTo>
                    <a:pt x="680" y="1500"/>
                  </a:lnTo>
                  <a:lnTo>
                    <a:pt x="680" y="1504"/>
                  </a:lnTo>
                  <a:lnTo>
                    <a:pt x="678" y="1504"/>
                  </a:lnTo>
                  <a:lnTo>
                    <a:pt x="678" y="1509"/>
                  </a:lnTo>
                  <a:lnTo>
                    <a:pt x="676" y="1509"/>
                  </a:lnTo>
                  <a:lnTo>
                    <a:pt x="676" y="1512"/>
                  </a:lnTo>
                  <a:lnTo>
                    <a:pt x="675" y="1512"/>
                  </a:lnTo>
                  <a:lnTo>
                    <a:pt x="675" y="1517"/>
                  </a:lnTo>
                  <a:lnTo>
                    <a:pt x="673" y="1517"/>
                  </a:lnTo>
                  <a:lnTo>
                    <a:pt x="673" y="1522"/>
                  </a:lnTo>
                  <a:lnTo>
                    <a:pt x="671" y="1522"/>
                  </a:lnTo>
                  <a:lnTo>
                    <a:pt x="671" y="1525"/>
                  </a:lnTo>
                  <a:lnTo>
                    <a:pt x="670" y="1525"/>
                  </a:lnTo>
                  <a:lnTo>
                    <a:pt x="670" y="1530"/>
                  </a:lnTo>
                  <a:lnTo>
                    <a:pt x="668" y="1530"/>
                  </a:lnTo>
                  <a:lnTo>
                    <a:pt x="668" y="1535"/>
                  </a:lnTo>
                  <a:lnTo>
                    <a:pt x="666" y="1535"/>
                  </a:lnTo>
                  <a:lnTo>
                    <a:pt x="666" y="1539"/>
                  </a:lnTo>
                  <a:lnTo>
                    <a:pt x="665" y="1539"/>
                  </a:lnTo>
                  <a:lnTo>
                    <a:pt x="665" y="1544"/>
                  </a:lnTo>
                  <a:lnTo>
                    <a:pt x="663" y="1544"/>
                  </a:lnTo>
                  <a:lnTo>
                    <a:pt x="663" y="1547"/>
                  </a:lnTo>
                  <a:lnTo>
                    <a:pt x="661" y="1547"/>
                  </a:lnTo>
                  <a:lnTo>
                    <a:pt x="661" y="1552"/>
                  </a:lnTo>
                  <a:lnTo>
                    <a:pt x="660" y="1552"/>
                  </a:lnTo>
                  <a:lnTo>
                    <a:pt x="660" y="1557"/>
                  </a:lnTo>
                  <a:lnTo>
                    <a:pt x="658" y="1557"/>
                  </a:lnTo>
                  <a:lnTo>
                    <a:pt x="658" y="1560"/>
                  </a:lnTo>
                  <a:lnTo>
                    <a:pt x="656" y="1560"/>
                  </a:lnTo>
                  <a:lnTo>
                    <a:pt x="656" y="1565"/>
                  </a:lnTo>
                  <a:lnTo>
                    <a:pt x="655" y="1565"/>
                  </a:lnTo>
                  <a:lnTo>
                    <a:pt x="655" y="1570"/>
                  </a:lnTo>
                  <a:lnTo>
                    <a:pt x="653" y="1570"/>
                  </a:lnTo>
                  <a:lnTo>
                    <a:pt x="653" y="1574"/>
                  </a:lnTo>
                  <a:lnTo>
                    <a:pt x="651" y="1574"/>
                  </a:lnTo>
                  <a:lnTo>
                    <a:pt x="651" y="1579"/>
                  </a:lnTo>
                  <a:lnTo>
                    <a:pt x="650" y="1579"/>
                  </a:lnTo>
                  <a:lnTo>
                    <a:pt x="650" y="1582"/>
                  </a:lnTo>
                  <a:lnTo>
                    <a:pt x="648" y="1582"/>
                  </a:lnTo>
                  <a:lnTo>
                    <a:pt x="648" y="1587"/>
                  </a:lnTo>
                  <a:lnTo>
                    <a:pt x="646" y="1587"/>
                  </a:lnTo>
                  <a:lnTo>
                    <a:pt x="646" y="1592"/>
                  </a:lnTo>
                  <a:lnTo>
                    <a:pt x="645" y="1592"/>
                  </a:lnTo>
                  <a:lnTo>
                    <a:pt x="645" y="1595"/>
                  </a:lnTo>
                  <a:lnTo>
                    <a:pt x="643" y="1595"/>
                  </a:lnTo>
                  <a:lnTo>
                    <a:pt x="643" y="1600"/>
                  </a:lnTo>
                  <a:lnTo>
                    <a:pt x="641" y="1600"/>
                  </a:lnTo>
                  <a:lnTo>
                    <a:pt x="641" y="1605"/>
                  </a:lnTo>
                  <a:lnTo>
                    <a:pt x="640" y="1605"/>
                  </a:lnTo>
                  <a:lnTo>
                    <a:pt x="640" y="1609"/>
                  </a:lnTo>
                  <a:lnTo>
                    <a:pt x="638" y="1609"/>
                  </a:lnTo>
                  <a:lnTo>
                    <a:pt x="638" y="1614"/>
                  </a:lnTo>
                  <a:lnTo>
                    <a:pt x="636" y="1614"/>
                  </a:lnTo>
                  <a:lnTo>
                    <a:pt x="636" y="1617"/>
                  </a:lnTo>
                  <a:lnTo>
                    <a:pt x="635" y="1617"/>
                  </a:lnTo>
                  <a:lnTo>
                    <a:pt x="635" y="1622"/>
                  </a:lnTo>
                  <a:lnTo>
                    <a:pt x="633" y="1622"/>
                  </a:lnTo>
                  <a:lnTo>
                    <a:pt x="633" y="1627"/>
                  </a:lnTo>
                  <a:lnTo>
                    <a:pt x="631" y="1627"/>
                  </a:lnTo>
                  <a:lnTo>
                    <a:pt x="631" y="1630"/>
                  </a:lnTo>
                  <a:lnTo>
                    <a:pt x="630" y="1630"/>
                  </a:lnTo>
                  <a:lnTo>
                    <a:pt x="630" y="1635"/>
                  </a:lnTo>
                  <a:lnTo>
                    <a:pt x="628" y="1635"/>
                  </a:lnTo>
                  <a:lnTo>
                    <a:pt x="628" y="1640"/>
                  </a:lnTo>
                  <a:lnTo>
                    <a:pt x="626" y="1640"/>
                  </a:lnTo>
                  <a:lnTo>
                    <a:pt x="626" y="1644"/>
                  </a:lnTo>
                  <a:lnTo>
                    <a:pt x="625" y="1644"/>
                  </a:lnTo>
                  <a:lnTo>
                    <a:pt x="625" y="1649"/>
                  </a:lnTo>
                  <a:lnTo>
                    <a:pt x="623" y="1649"/>
                  </a:lnTo>
                  <a:lnTo>
                    <a:pt x="623" y="1652"/>
                  </a:lnTo>
                  <a:lnTo>
                    <a:pt x="621" y="1652"/>
                  </a:lnTo>
                  <a:lnTo>
                    <a:pt x="621" y="1657"/>
                  </a:lnTo>
                  <a:lnTo>
                    <a:pt x="620" y="1657"/>
                  </a:lnTo>
                  <a:lnTo>
                    <a:pt x="620" y="1662"/>
                  </a:lnTo>
                  <a:lnTo>
                    <a:pt x="618" y="1662"/>
                  </a:lnTo>
                  <a:lnTo>
                    <a:pt x="618" y="1665"/>
                  </a:lnTo>
                  <a:lnTo>
                    <a:pt x="616" y="1665"/>
                  </a:lnTo>
                  <a:lnTo>
                    <a:pt x="616" y="1670"/>
                  </a:lnTo>
                  <a:lnTo>
                    <a:pt x="615" y="1670"/>
                  </a:lnTo>
                  <a:lnTo>
                    <a:pt x="615" y="1675"/>
                  </a:lnTo>
                  <a:lnTo>
                    <a:pt x="613" y="1675"/>
                  </a:lnTo>
                  <a:lnTo>
                    <a:pt x="613" y="1679"/>
                  </a:lnTo>
                  <a:lnTo>
                    <a:pt x="611" y="1679"/>
                  </a:lnTo>
                  <a:lnTo>
                    <a:pt x="611" y="1684"/>
                  </a:lnTo>
                  <a:lnTo>
                    <a:pt x="610" y="1684"/>
                  </a:lnTo>
                  <a:lnTo>
                    <a:pt x="610" y="1687"/>
                  </a:lnTo>
                  <a:lnTo>
                    <a:pt x="608" y="1687"/>
                  </a:lnTo>
                  <a:lnTo>
                    <a:pt x="608" y="1692"/>
                  </a:lnTo>
                  <a:lnTo>
                    <a:pt x="606" y="1692"/>
                  </a:lnTo>
                  <a:lnTo>
                    <a:pt x="606" y="1697"/>
                  </a:lnTo>
                  <a:lnTo>
                    <a:pt x="605" y="1697"/>
                  </a:lnTo>
                  <a:lnTo>
                    <a:pt x="605" y="1700"/>
                  </a:lnTo>
                  <a:lnTo>
                    <a:pt x="603" y="1700"/>
                  </a:lnTo>
                  <a:lnTo>
                    <a:pt x="603" y="1705"/>
                  </a:lnTo>
                  <a:lnTo>
                    <a:pt x="601" y="1705"/>
                  </a:lnTo>
                  <a:lnTo>
                    <a:pt x="601" y="1710"/>
                  </a:lnTo>
                  <a:lnTo>
                    <a:pt x="600" y="1710"/>
                  </a:lnTo>
                  <a:lnTo>
                    <a:pt x="600" y="1714"/>
                  </a:lnTo>
                  <a:lnTo>
                    <a:pt x="598" y="1714"/>
                  </a:lnTo>
                  <a:lnTo>
                    <a:pt x="598" y="1719"/>
                  </a:lnTo>
                  <a:lnTo>
                    <a:pt x="596" y="1719"/>
                  </a:lnTo>
                  <a:lnTo>
                    <a:pt x="596" y="1722"/>
                  </a:lnTo>
                  <a:lnTo>
                    <a:pt x="595" y="1722"/>
                  </a:lnTo>
                  <a:lnTo>
                    <a:pt x="595" y="1727"/>
                  </a:lnTo>
                  <a:lnTo>
                    <a:pt x="593" y="1727"/>
                  </a:lnTo>
                  <a:lnTo>
                    <a:pt x="593" y="1732"/>
                  </a:lnTo>
                  <a:lnTo>
                    <a:pt x="591" y="1732"/>
                  </a:lnTo>
                  <a:lnTo>
                    <a:pt x="591" y="1735"/>
                  </a:lnTo>
                  <a:lnTo>
                    <a:pt x="590" y="1735"/>
                  </a:lnTo>
                  <a:lnTo>
                    <a:pt x="590" y="1740"/>
                  </a:lnTo>
                  <a:lnTo>
                    <a:pt x="588" y="1740"/>
                  </a:lnTo>
                  <a:lnTo>
                    <a:pt x="588" y="1745"/>
                  </a:lnTo>
                  <a:lnTo>
                    <a:pt x="586" y="1745"/>
                  </a:lnTo>
                  <a:lnTo>
                    <a:pt x="586" y="1749"/>
                  </a:lnTo>
                  <a:lnTo>
                    <a:pt x="585" y="1749"/>
                  </a:lnTo>
                  <a:lnTo>
                    <a:pt x="585" y="1754"/>
                  </a:lnTo>
                  <a:lnTo>
                    <a:pt x="583" y="1754"/>
                  </a:lnTo>
                  <a:lnTo>
                    <a:pt x="583" y="1757"/>
                  </a:lnTo>
                  <a:lnTo>
                    <a:pt x="581" y="1757"/>
                  </a:lnTo>
                  <a:lnTo>
                    <a:pt x="581" y="1762"/>
                  </a:lnTo>
                  <a:lnTo>
                    <a:pt x="580" y="1762"/>
                  </a:lnTo>
                  <a:lnTo>
                    <a:pt x="580" y="1767"/>
                  </a:lnTo>
                  <a:lnTo>
                    <a:pt x="578" y="1767"/>
                  </a:lnTo>
                  <a:lnTo>
                    <a:pt x="578" y="1770"/>
                  </a:lnTo>
                  <a:lnTo>
                    <a:pt x="576" y="1770"/>
                  </a:lnTo>
                  <a:lnTo>
                    <a:pt x="576" y="1775"/>
                  </a:lnTo>
                  <a:lnTo>
                    <a:pt x="575" y="1775"/>
                  </a:lnTo>
                  <a:lnTo>
                    <a:pt x="575" y="1780"/>
                  </a:lnTo>
                  <a:lnTo>
                    <a:pt x="573" y="1780"/>
                  </a:lnTo>
                  <a:lnTo>
                    <a:pt x="573" y="1784"/>
                  </a:lnTo>
                  <a:lnTo>
                    <a:pt x="571" y="1784"/>
                  </a:lnTo>
                  <a:lnTo>
                    <a:pt x="571" y="1789"/>
                  </a:lnTo>
                  <a:lnTo>
                    <a:pt x="570" y="1789"/>
                  </a:lnTo>
                  <a:lnTo>
                    <a:pt x="570" y="1792"/>
                  </a:lnTo>
                  <a:lnTo>
                    <a:pt x="568" y="1792"/>
                  </a:lnTo>
                  <a:lnTo>
                    <a:pt x="568" y="1797"/>
                  </a:lnTo>
                  <a:lnTo>
                    <a:pt x="566" y="1797"/>
                  </a:lnTo>
                  <a:lnTo>
                    <a:pt x="566" y="1802"/>
                  </a:lnTo>
                  <a:lnTo>
                    <a:pt x="565" y="1802"/>
                  </a:lnTo>
                  <a:lnTo>
                    <a:pt x="565" y="1805"/>
                  </a:lnTo>
                  <a:lnTo>
                    <a:pt x="563" y="1805"/>
                  </a:lnTo>
                  <a:lnTo>
                    <a:pt x="563" y="1810"/>
                  </a:lnTo>
                  <a:lnTo>
                    <a:pt x="561" y="1810"/>
                  </a:lnTo>
                  <a:lnTo>
                    <a:pt x="561" y="1815"/>
                  </a:lnTo>
                  <a:lnTo>
                    <a:pt x="560" y="1815"/>
                  </a:lnTo>
                  <a:lnTo>
                    <a:pt x="560" y="1819"/>
                  </a:lnTo>
                  <a:lnTo>
                    <a:pt x="558" y="1819"/>
                  </a:lnTo>
                  <a:lnTo>
                    <a:pt x="558" y="1824"/>
                  </a:lnTo>
                  <a:lnTo>
                    <a:pt x="556" y="1824"/>
                  </a:lnTo>
                  <a:lnTo>
                    <a:pt x="556" y="1829"/>
                  </a:lnTo>
                  <a:lnTo>
                    <a:pt x="555" y="1829"/>
                  </a:lnTo>
                  <a:lnTo>
                    <a:pt x="555" y="1832"/>
                  </a:lnTo>
                  <a:lnTo>
                    <a:pt x="553" y="1832"/>
                  </a:lnTo>
                  <a:lnTo>
                    <a:pt x="553" y="1837"/>
                  </a:lnTo>
                  <a:lnTo>
                    <a:pt x="551" y="1837"/>
                  </a:lnTo>
                  <a:lnTo>
                    <a:pt x="551" y="1840"/>
                  </a:lnTo>
                  <a:lnTo>
                    <a:pt x="550" y="1840"/>
                  </a:lnTo>
                  <a:lnTo>
                    <a:pt x="550" y="1845"/>
                  </a:lnTo>
                  <a:lnTo>
                    <a:pt x="548" y="1845"/>
                  </a:lnTo>
                  <a:lnTo>
                    <a:pt x="548" y="1850"/>
                  </a:lnTo>
                  <a:lnTo>
                    <a:pt x="546" y="1850"/>
                  </a:lnTo>
                  <a:lnTo>
                    <a:pt x="546" y="1854"/>
                  </a:lnTo>
                  <a:lnTo>
                    <a:pt x="545" y="1854"/>
                  </a:lnTo>
                  <a:lnTo>
                    <a:pt x="545" y="1859"/>
                  </a:lnTo>
                  <a:lnTo>
                    <a:pt x="543" y="1859"/>
                  </a:lnTo>
                  <a:lnTo>
                    <a:pt x="543" y="1864"/>
                  </a:lnTo>
                  <a:lnTo>
                    <a:pt x="541" y="1864"/>
                  </a:lnTo>
                  <a:lnTo>
                    <a:pt x="541" y="1867"/>
                  </a:lnTo>
                  <a:lnTo>
                    <a:pt x="540" y="1867"/>
                  </a:lnTo>
                  <a:lnTo>
                    <a:pt x="540" y="1872"/>
                  </a:lnTo>
                  <a:lnTo>
                    <a:pt x="538" y="1872"/>
                  </a:lnTo>
                  <a:lnTo>
                    <a:pt x="538" y="1875"/>
                  </a:lnTo>
                  <a:lnTo>
                    <a:pt x="536" y="1875"/>
                  </a:lnTo>
                  <a:lnTo>
                    <a:pt x="536" y="1880"/>
                  </a:lnTo>
                  <a:lnTo>
                    <a:pt x="535" y="1880"/>
                  </a:lnTo>
                  <a:lnTo>
                    <a:pt x="535" y="1885"/>
                  </a:lnTo>
                  <a:lnTo>
                    <a:pt x="533" y="1885"/>
                  </a:lnTo>
                  <a:lnTo>
                    <a:pt x="533" y="1889"/>
                  </a:lnTo>
                  <a:lnTo>
                    <a:pt x="531" y="1889"/>
                  </a:lnTo>
                  <a:lnTo>
                    <a:pt x="531" y="1894"/>
                  </a:lnTo>
                  <a:lnTo>
                    <a:pt x="530" y="1894"/>
                  </a:lnTo>
                  <a:lnTo>
                    <a:pt x="530" y="1899"/>
                  </a:lnTo>
                  <a:lnTo>
                    <a:pt x="528" y="1899"/>
                  </a:lnTo>
                  <a:lnTo>
                    <a:pt x="528" y="1902"/>
                  </a:lnTo>
                  <a:lnTo>
                    <a:pt x="526" y="1902"/>
                  </a:lnTo>
                  <a:lnTo>
                    <a:pt x="526" y="1900"/>
                  </a:lnTo>
                  <a:lnTo>
                    <a:pt x="523" y="1900"/>
                  </a:lnTo>
                  <a:lnTo>
                    <a:pt x="523" y="1899"/>
                  </a:lnTo>
                  <a:lnTo>
                    <a:pt x="520" y="1899"/>
                  </a:lnTo>
                  <a:lnTo>
                    <a:pt x="520" y="1897"/>
                  </a:lnTo>
                  <a:lnTo>
                    <a:pt x="518" y="1897"/>
                  </a:lnTo>
                  <a:lnTo>
                    <a:pt x="518" y="1895"/>
                  </a:lnTo>
                  <a:lnTo>
                    <a:pt x="515" y="1895"/>
                  </a:lnTo>
                  <a:lnTo>
                    <a:pt x="515" y="1894"/>
                  </a:lnTo>
                  <a:lnTo>
                    <a:pt x="511" y="1894"/>
                  </a:lnTo>
                  <a:lnTo>
                    <a:pt x="511" y="1892"/>
                  </a:lnTo>
                  <a:lnTo>
                    <a:pt x="508" y="1892"/>
                  </a:lnTo>
                  <a:lnTo>
                    <a:pt x="508" y="1890"/>
                  </a:lnTo>
                  <a:lnTo>
                    <a:pt x="506" y="1890"/>
                  </a:lnTo>
                  <a:lnTo>
                    <a:pt x="506" y="1889"/>
                  </a:lnTo>
                  <a:lnTo>
                    <a:pt x="503" y="1889"/>
                  </a:lnTo>
                  <a:lnTo>
                    <a:pt x="503" y="1887"/>
                  </a:lnTo>
                  <a:lnTo>
                    <a:pt x="500" y="1887"/>
                  </a:lnTo>
                  <a:lnTo>
                    <a:pt x="500" y="1885"/>
                  </a:lnTo>
                  <a:lnTo>
                    <a:pt x="498" y="1885"/>
                  </a:lnTo>
                  <a:lnTo>
                    <a:pt x="498" y="1884"/>
                  </a:lnTo>
                  <a:lnTo>
                    <a:pt x="495" y="1884"/>
                  </a:lnTo>
                  <a:lnTo>
                    <a:pt x="495" y="1882"/>
                  </a:lnTo>
                  <a:lnTo>
                    <a:pt x="491" y="1882"/>
                  </a:lnTo>
                  <a:lnTo>
                    <a:pt x="491" y="1880"/>
                  </a:lnTo>
                  <a:lnTo>
                    <a:pt x="490" y="1880"/>
                  </a:lnTo>
                  <a:lnTo>
                    <a:pt x="490" y="1879"/>
                  </a:lnTo>
                  <a:lnTo>
                    <a:pt x="486" y="1879"/>
                  </a:lnTo>
                  <a:lnTo>
                    <a:pt x="486" y="1877"/>
                  </a:lnTo>
                  <a:lnTo>
                    <a:pt x="483" y="1877"/>
                  </a:lnTo>
                  <a:lnTo>
                    <a:pt x="483" y="1875"/>
                  </a:lnTo>
                  <a:lnTo>
                    <a:pt x="481" y="1875"/>
                  </a:lnTo>
                  <a:lnTo>
                    <a:pt x="481" y="1874"/>
                  </a:lnTo>
                  <a:lnTo>
                    <a:pt x="478" y="1874"/>
                  </a:lnTo>
                  <a:lnTo>
                    <a:pt x="478" y="1872"/>
                  </a:lnTo>
                  <a:lnTo>
                    <a:pt x="475" y="1872"/>
                  </a:lnTo>
                  <a:lnTo>
                    <a:pt x="475" y="1870"/>
                  </a:lnTo>
                  <a:lnTo>
                    <a:pt x="473" y="1870"/>
                  </a:lnTo>
                  <a:lnTo>
                    <a:pt x="473" y="1869"/>
                  </a:lnTo>
                  <a:lnTo>
                    <a:pt x="470" y="1869"/>
                  </a:lnTo>
                  <a:lnTo>
                    <a:pt x="470" y="1867"/>
                  </a:lnTo>
                  <a:lnTo>
                    <a:pt x="468" y="1867"/>
                  </a:lnTo>
                  <a:lnTo>
                    <a:pt x="468" y="1865"/>
                  </a:lnTo>
                  <a:lnTo>
                    <a:pt x="465" y="1865"/>
                  </a:lnTo>
                  <a:lnTo>
                    <a:pt x="465" y="1864"/>
                  </a:lnTo>
                  <a:lnTo>
                    <a:pt x="463" y="1864"/>
                  </a:lnTo>
                  <a:lnTo>
                    <a:pt x="463" y="1862"/>
                  </a:lnTo>
                  <a:lnTo>
                    <a:pt x="460" y="1862"/>
                  </a:lnTo>
                  <a:lnTo>
                    <a:pt x="460" y="1860"/>
                  </a:lnTo>
                  <a:lnTo>
                    <a:pt x="458" y="1860"/>
                  </a:lnTo>
                  <a:lnTo>
                    <a:pt x="458" y="1859"/>
                  </a:lnTo>
                  <a:lnTo>
                    <a:pt x="455" y="1859"/>
                  </a:lnTo>
                  <a:lnTo>
                    <a:pt x="455" y="1857"/>
                  </a:lnTo>
                  <a:lnTo>
                    <a:pt x="453" y="1857"/>
                  </a:lnTo>
                  <a:lnTo>
                    <a:pt x="453" y="1855"/>
                  </a:lnTo>
                  <a:lnTo>
                    <a:pt x="450" y="1855"/>
                  </a:lnTo>
                  <a:lnTo>
                    <a:pt x="450" y="1854"/>
                  </a:lnTo>
                  <a:lnTo>
                    <a:pt x="448" y="1854"/>
                  </a:lnTo>
                  <a:lnTo>
                    <a:pt x="448" y="1852"/>
                  </a:lnTo>
                  <a:lnTo>
                    <a:pt x="445" y="1852"/>
                  </a:lnTo>
                  <a:lnTo>
                    <a:pt x="445" y="1850"/>
                  </a:lnTo>
                  <a:lnTo>
                    <a:pt x="443" y="1850"/>
                  </a:lnTo>
                  <a:lnTo>
                    <a:pt x="443" y="1849"/>
                  </a:lnTo>
                  <a:lnTo>
                    <a:pt x="441" y="1849"/>
                  </a:lnTo>
                  <a:lnTo>
                    <a:pt x="441" y="1847"/>
                  </a:lnTo>
                  <a:lnTo>
                    <a:pt x="438" y="1847"/>
                  </a:lnTo>
                  <a:lnTo>
                    <a:pt x="438" y="1845"/>
                  </a:lnTo>
                  <a:lnTo>
                    <a:pt x="436" y="1845"/>
                  </a:lnTo>
                  <a:lnTo>
                    <a:pt x="436" y="1844"/>
                  </a:lnTo>
                  <a:lnTo>
                    <a:pt x="433" y="1844"/>
                  </a:lnTo>
                  <a:lnTo>
                    <a:pt x="433" y="1842"/>
                  </a:lnTo>
                  <a:lnTo>
                    <a:pt x="431" y="1842"/>
                  </a:lnTo>
                  <a:lnTo>
                    <a:pt x="431" y="1840"/>
                  </a:lnTo>
                  <a:lnTo>
                    <a:pt x="428" y="1840"/>
                  </a:lnTo>
                  <a:lnTo>
                    <a:pt x="428" y="1839"/>
                  </a:lnTo>
                  <a:lnTo>
                    <a:pt x="426" y="1839"/>
                  </a:lnTo>
                  <a:lnTo>
                    <a:pt x="426" y="1837"/>
                  </a:lnTo>
                  <a:lnTo>
                    <a:pt x="423" y="1837"/>
                  </a:lnTo>
                  <a:lnTo>
                    <a:pt x="423" y="1835"/>
                  </a:lnTo>
                  <a:lnTo>
                    <a:pt x="421" y="1835"/>
                  </a:lnTo>
                  <a:lnTo>
                    <a:pt x="421" y="1834"/>
                  </a:lnTo>
                  <a:lnTo>
                    <a:pt x="420" y="1834"/>
                  </a:lnTo>
                  <a:lnTo>
                    <a:pt x="420" y="1832"/>
                  </a:lnTo>
                  <a:lnTo>
                    <a:pt x="416" y="1832"/>
                  </a:lnTo>
                  <a:lnTo>
                    <a:pt x="416" y="1830"/>
                  </a:lnTo>
                  <a:lnTo>
                    <a:pt x="415" y="1830"/>
                  </a:lnTo>
                  <a:lnTo>
                    <a:pt x="415" y="1829"/>
                  </a:lnTo>
                  <a:lnTo>
                    <a:pt x="411" y="1829"/>
                  </a:lnTo>
                  <a:lnTo>
                    <a:pt x="411" y="1827"/>
                  </a:lnTo>
                  <a:lnTo>
                    <a:pt x="410" y="1827"/>
                  </a:lnTo>
                  <a:lnTo>
                    <a:pt x="410" y="1825"/>
                  </a:lnTo>
                  <a:lnTo>
                    <a:pt x="408" y="1825"/>
                  </a:lnTo>
                  <a:lnTo>
                    <a:pt x="408" y="1824"/>
                  </a:lnTo>
                  <a:lnTo>
                    <a:pt x="405" y="1824"/>
                  </a:lnTo>
                  <a:lnTo>
                    <a:pt x="405" y="1822"/>
                  </a:lnTo>
                  <a:lnTo>
                    <a:pt x="403" y="1822"/>
                  </a:lnTo>
                  <a:lnTo>
                    <a:pt x="403" y="1820"/>
                  </a:lnTo>
                  <a:lnTo>
                    <a:pt x="401" y="1820"/>
                  </a:lnTo>
                  <a:lnTo>
                    <a:pt x="401" y="1819"/>
                  </a:lnTo>
                  <a:lnTo>
                    <a:pt x="400" y="1819"/>
                  </a:lnTo>
                  <a:lnTo>
                    <a:pt x="400" y="1817"/>
                  </a:lnTo>
                  <a:lnTo>
                    <a:pt x="396" y="1817"/>
                  </a:lnTo>
                  <a:lnTo>
                    <a:pt x="396" y="1815"/>
                  </a:lnTo>
                  <a:lnTo>
                    <a:pt x="395" y="1815"/>
                  </a:lnTo>
                  <a:lnTo>
                    <a:pt x="395" y="1814"/>
                  </a:lnTo>
                  <a:lnTo>
                    <a:pt x="393" y="1814"/>
                  </a:lnTo>
                  <a:lnTo>
                    <a:pt x="393" y="1812"/>
                  </a:lnTo>
                  <a:lnTo>
                    <a:pt x="391" y="1812"/>
                  </a:lnTo>
                  <a:lnTo>
                    <a:pt x="391" y="1810"/>
                  </a:lnTo>
                  <a:lnTo>
                    <a:pt x="388" y="1810"/>
                  </a:lnTo>
                  <a:lnTo>
                    <a:pt x="388" y="1809"/>
                  </a:lnTo>
                  <a:lnTo>
                    <a:pt x="386" y="1809"/>
                  </a:lnTo>
                  <a:lnTo>
                    <a:pt x="386" y="1807"/>
                  </a:lnTo>
                  <a:lnTo>
                    <a:pt x="385" y="1807"/>
                  </a:lnTo>
                  <a:lnTo>
                    <a:pt x="385" y="1805"/>
                  </a:lnTo>
                  <a:lnTo>
                    <a:pt x="383" y="1805"/>
                  </a:lnTo>
                  <a:lnTo>
                    <a:pt x="383" y="1804"/>
                  </a:lnTo>
                  <a:lnTo>
                    <a:pt x="380" y="1804"/>
                  </a:lnTo>
                  <a:lnTo>
                    <a:pt x="380" y="1802"/>
                  </a:lnTo>
                  <a:lnTo>
                    <a:pt x="378" y="1802"/>
                  </a:lnTo>
                  <a:lnTo>
                    <a:pt x="378" y="1800"/>
                  </a:lnTo>
                  <a:lnTo>
                    <a:pt x="376" y="1800"/>
                  </a:lnTo>
                  <a:lnTo>
                    <a:pt x="376" y="1799"/>
                  </a:lnTo>
                  <a:lnTo>
                    <a:pt x="373" y="1799"/>
                  </a:lnTo>
                  <a:lnTo>
                    <a:pt x="373" y="1797"/>
                  </a:lnTo>
                  <a:lnTo>
                    <a:pt x="371" y="1797"/>
                  </a:lnTo>
                  <a:lnTo>
                    <a:pt x="371" y="1795"/>
                  </a:lnTo>
                  <a:lnTo>
                    <a:pt x="370" y="1795"/>
                  </a:lnTo>
                  <a:lnTo>
                    <a:pt x="370" y="1794"/>
                  </a:lnTo>
                  <a:lnTo>
                    <a:pt x="368" y="1794"/>
                  </a:lnTo>
                  <a:lnTo>
                    <a:pt x="368" y="1792"/>
                  </a:lnTo>
                  <a:lnTo>
                    <a:pt x="365" y="1792"/>
                  </a:lnTo>
                  <a:lnTo>
                    <a:pt x="365" y="1790"/>
                  </a:lnTo>
                  <a:lnTo>
                    <a:pt x="363" y="1790"/>
                  </a:lnTo>
                  <a:lnTo>
                    <a:pt x="363" y="1789"/>
                  </a:lnTo>
                  <a:lnTo>
                    <a:pt x="361" y="1789"/>
                  </a:lnTo>
                  <a:lnTo>
                    <a:pt x="361" y="1787"/>
                  </a:lnTo>
                  <a:lnTo>
                    <a:pt x="360" y="1787"/>
                  </a:lnTo>
                  <a:lnTo>
                    <a:pt x="360" y="1785"/>
                  </a:lnTo>
                  <a:lnTo>
                    <a:pt x="358" y="1785"/>
                  </a:lnTo>
                  <a:lnTo>
                    <a:pt x="358" y="1784"/>
                  </a:lnTo>
                  <a:lnTo>
                    <a:pt x="356" y="1784"/>
                  </a:lnTo>
                  <a:lnTo>
                    <a:pt x="356" y="1782"/>
                  </a:lnTo>
                  <a:lnTo>
                    <a:pt x="353" y="1782"/>
                  </a:lnTo>
                  <a:lnTo>
                    <a:pt x="353" y="1780"/>
                  </a:lnTo>
                  <a:lnTo>
                    <a:pt x="351" y="1780"/>
                  </a:lnTo>
                  <a:lnTo>
                    <a:pt x="351" y="1779"/>
                  </a:lnTo>
                  <a:lnTo>
                    <a:pt x="350" y="1779"/>
                  </a:lnTo>
                  <a:lnTo>
                    <a:pt x="350" y="1777"/>
                  </a:lnTo>
                  <a:lnTo>
                    <a:pt x="348" y="1777"/>
                  </a:lnTo>
                  <a:lnTo>
                    <a:pt x="348" y="1775"/>
                  </a:lnTo>
                  <a:lnTo>
                    <a:pt x="346" y="1775"/>
                  </a:lnTo>
                  <a:lnTo>
                    <a:pt x="346" y="1774"/>
                  </a:lnTo>
                  <a:lnTo>
                    <a:pt x="345" y="1774"/>
                  </a:lnTo>
                  <a:lnTo>
                    <a:pt x="345" y="1772"/>
                  </a:lnTo>
                  <a:lnTo>
                    <a:pt x="343" y="1772"/>
                  </a:lnTo>
                  <a:lnTo>
                    <a:pt x="343" y="1770"/>
                  </a:lnTo>
                  <a:lnTo>
                    <a:pt x="341" y="1770"/>
                  </a:lnTo>
                  <a:lnTo>
                    <a:pt x="341" y="1769"/>
                  </a:lnTo>
                  <a:lnTo>
                    <a:pt x="340" y="1769"/>
                  </a:lnTo>
                  <a:lnTo>
                    <a:pt x="340" y="1767"/>
                  </a:lnTo>
                  <a:lnTo>
                    <a:pt x="336" y="1767"/>
                  </a:lnTo>
                  <a:lnTo>
                    <a:pt x="336" y="1765"/>
                  </a:lnTo>
                  <a:lnTo>
                    <a:pt x="335" y="1765"/>
                  </a:lnTo>
                  <a:lnTo>
                    <a:pt x="335" y="1764"/>
                  </a:lnTo>
                  <a:lnTo>
                    <a:pt x="333" y="1764"/>
                  </a:lnTo>
                  <a:lnTo>
                    <a:pt x="333" y="1762"/>
                  </a:lnTo>
                  <a:lnTo>
                    <a:pt x="331" y="1762"/>
                  </a:lnTo>
                  <a:lnTo>
                    <a:pt x="331" y="1760"/>
                  </a:lnTo>
                  <a:lnTo>
                    <a:pt x="330" y="1760"/>
                  </a:lnTo>
                  <a:lnTo>
                    <a:pt x="330" y="1759"/>
                  </a:lnTo>
                  <a:lnTo>
                    <a:pt x="328" y="1759"/>
                  </a:lnTo>
                  <a:lnTo>
                    <a:pt x="328" y="1757"/>
                  </a:lnTo>
                  <a:lnTo>
                    <a:pt x="326" y="1757"/>
                  </a:lnTo>
                  <a:lnTo>
                    <a:pt x="326" y="1755"/>
                  </a:lnTo>
                  <a:lnTo>
                    <a:pt x="325" y="1755"/>
                  </a:lnTo>
                  <a:lnTo>
                    <a:pt x="325" y="1754"/>
                  </a:lnTo>
                  <a:lnTo>
                    <a:pt x="323" y="1754"/>
                  </a:lnTo>
                  <a:lnTo>
                    <a:pt x="323" y="1752"/>
                  </a:lnTo>
                  <a:lnTo>
                    <a:pt x="320" y="1752"/>
                  </a:lnTo>
                  <a:lnTo>
                    <a:pt x="320" y="1750"/>
                  </a:lnTo>
                  <a:lnTo>
                    <a:pt x="318" y="1750"/>
                  </a:lnTo>
                  <a:lnTo>
                    <a:pt x="318" y="1749"/>
                  </a:lnTo>
                  <a:lnTo>
                    <a:pt x="316" y="1749"/>
                  </a:lnTo>
                  <a:lnTo>
                    <a:pt x="316" y="1747"/>
                  </a:lnTo>
                  <a:lnTo>
                    <a:pt x="315" y="1747"/>
                  </a:lnTo>
                  <a:lnTo>
                    <a:pt x="315" y="1745"/>
                  </a:lnTo>
                  <a:lnTo>
                    <a:pt x="313" y="1745"/>
                  </a:lnTo>
                  <a:lnTo>
                    <a:pt x="313" y="1744"/>
                  </a:lnTo>
                  <a:lnTo>
                    <a:pt x="311" y="1744"/>
                  </a:lnTo>
                  <a:lnTo>
                    <a:pt x="311" y="1742"/>
                  </a:lnTo>
                  <a:lnTo>
                    <a:pt x="310" y="1742"/>
                  </a:lnTo>
                  <a:lnTo>
                    <a:pt x="310" y="1740"/>
                  </a:lnTo>
                  <a:lnTo>
                    <a:pt x="308" y="1740"/>
                  </a:lnTo>
                  <a:lnTo>
                    <a:pt x="308" y="1739"/>
                  </a:lnTo>
                  <a:lnTo>
                    <a:pt x="306" y="1739"/>
                  </a:lnTo>
                  <a:lnTo>
                    <a:pt x="306" y="1737"/>
                  </a:lnTo>
                  <a:lnTo>
                    <a:pt x="305" y="1737"/>
                  </a:lnTo>
                  <a:lnTo>
                    <a:pt x="305" y="1735"/>
                  </a:lnTo>
                  <a:lnTo>
                    <a:pt x="303" y="1735"/>
                  </a:lnTo>
                  <a:lnTo>
                    <a:pt x="303" y="1734"/>
                  </a:lnTo>
                  <a:lnTo>
                    <a:pt x="301" y="1734"/>
                  </a:lnTo>
                  <a:lnTo>
                    <a:pt x="301" y="1732"/>
                  </a:lnTo>
                  <a:lnTo>
                    <a:pt x="300" y="1732"/>
                  </a:lnTo>
                  <a:lnTo>
                    <a:pt x="300" y="1730"/>
                  </a:lnTo>
                  <a:lnTo>
                    <a:pt x="298" y="1730"/>
                  </a:lnTo>
                  <a:lnTo>
                    <a:pt x="298" y="1729"/>
                  </a:lnTo>
                  <a:lnTo>
                    <a:pt x="296" y="1729"/>
                  </a:lnTo>
                  <a:lnTo>
                    <a:pt x="296" y="1727"/>
                  </a:lnTo>
                  <a:lnTo>
                    <a:pt x="295" y="1727"/>
                  </a:lnTo>
                  <a:lnTo>
                    <a:pt x="295" y="1725"/>
                  </a:lnTo>
                  <a:lnTo>
                    <a:pt x="293" y="1725"/>
                  </a:lnTo>
                  <a:lnTo>
                    <a:pt x="293" y="1724"/>
                  </a:lnTo>
                  <a:lnTo>
                    <a:pt x="291" y="1724"/>
                  </a:lnTo>
                  <a:lnTo>
                    <a:pt x="291" y="1722"/>
                  </a:lnTo>
                  <a:lnTo>
                    <a:pt x="290" y="1722"/>
                  </a:lnTo>
                  <a:lnTo>
                    <a:pt x="290" y="1720"/>
                  </a:lnTo>
                  <a:lnTo>
                    <a:pt x="288" y="1720"/>
                  </a:lnTo>
                  <a:lnTo>
                    <a:pt x="288" y="1719"/>
                  </a:lnTo>
                  <a:lnTo>
                    <a:pt x="286" y="1719"/>
                  </a:lnTo>
                  <a:lnTo>
                    <a:pt x="286" y="1717"/>
                  </a:lnTo>
                  <a:lnTo>
                    <a:pt x="285" y="1717"/>
                  </a:lnTo>
                  <a:lnTo>
                    <a:pt x="285" y="1715"/>
                  </a:lnTo>
                  <a:lnTo>
                    <a:pt x="283" y="1715"/>
                  </a:lnTo>
                  <a:lnTo>
                    <a:pt x="283" y="1714"/>
                  </a:lnTo>
                  <a:lnTo>
                    <a:pt x="281" y="1714"/>
                  </a:lnTo>
                  <a:lnTo>
                    <a:pt x="281" y="1712"/>
                  </a:lnTo>
                  <a:lnTo>
                    <a:pt x="280" y="1712"/>
                  </a:lnTo>
                  <a:lnTo>
                    <a:pt x="280" y="1710"/>
                  </a:lnTo>
                  <a:lnTo>
                    <a:pt x="278" y="1710"/>
                  </a:lnTo>
                  <a:lnTo>
                    <a:pt x="278" y="1709"/>
                  </a:lnTo>
                  <a:lnTo>
                    <a:pt x="276" y="1709"/>
                  </a:lnTo>
                  <a:lnTo>
                    <a:pt x="276" y="1707"/>
                  </a:lnTo>
                  <a:lnTo>
                    <a:pt x="275" y="1707"/>
                  </a:lnTo>
                  <a:lnTo>
                    <a:pt x="275" y="1705"/>
                  </a:lnTo>
                  <a:lnTo>
                    <a:pt x="273" y="1705"/>
                  </a:lnTo>
                  <a:lnTo>
                    <a:pt x="273" y="1704"/>
                  </a:lnTo>
                  <a:lnTo>
                    <a:pt x="271" y="1704"/>
                  </a:lnTo>
                  <a:lnTo>
                    <a:pt x="271" y="1702"/>
                  </a:lnTo>
                  <a:lnTo>
                    <a:pt x="270" y="1702"/>
                  </a:lnTo>
                  <a:lnTo>
                    <a:pt x="270" y="1700"/>
                  </a:lnTo>
                  <a:lnTo>
                    <a:pt x="268" y="1700"/>
                  </a:lnTo>
                  <a:lnTo>
                    <a:pt x="268" y="1697"/>
                  </a:lnTo>
                  <a:lnTo>
                    <a:pt x="266" y="1697"/>
                  </a:lnTo>
                  <a:lnTo>
                    <a:pt x="266" y="1695"/>
                  </a:lnTo>
                  <a:lnTo>
                    <a:pt x="265" y="1695"/>
                  </a:lnTo>
                  <a:lnTo>
                    <a:pt x="265" y="1694"/>
                  </a:lnTo>
                  <a:lnTo>
                    <a:pt x="263" y="1694"/>
                  </a:lnTo>
                  <a:lnTo>
                    <a:pt x="263" y="1692"/>
                  </a:lnTo>
                  <a:lnTo>
                    <a:pt x="261" y="1692"/>
                  </a:lnTo>
                  <a:lnTo>
                    <a:pt x="261" y="1690"/>
                  </a:lnTo>
                  <a:lnTo>
                    <a:pt x="260" y="1690"/>
                  </a:lnTo>
                  <a:lnTo>
                    <a:pt x="260" y="1689"/>
                  </a:lnTo>
                  <a:lnTo>
                    <a:pt x="258" y="1689"/>
                  </a:lnTo>
                  <a:lnTo>
                    <a:pt x="258" y="1687"/>
                  </a:lnTo>
                  <a:lnTo>
                    <a:pt x="256" y="1687"/>
                  </a:lnTo>
                  <a:lnTo>
                    <a:pt x="256" y="1684"/>
                  </a:lnTo>
                  <a:lnTo>
                    <a:pt x="255" y="1684"/>
                  </a:lnTo>
                  <a:lnTo>
                    <a:pt x="255" y="1682"/>
                  </a:lnTo>
                  <a:lnTo>
                    <a:pt x="253" y="1682"/>
                  </a:lnTo>
                  <a:lnTo>
                    <a:pt x="253" y="1680"/>
                  </a:lnTo>
                  <a:lnTo>
                    <a:pt x="251" y="1680"/>
                  </a:lnTo>
                  <a:lnTo>
                    <a:pt x="251" y="1679"/>
                  </a:lnTo>
                  <a:lnTo>
                    <a:pt x="250" y="1679"/>
                  </a:lnTo>
                  <a:lnTo>
                    <a:pt x="250" y="1677"/>
                  </a:lnTo>
                  <a:lnTo>
                    <a:pt x="248" y="1677"/>
                  </a:lnTo>
                  <a:lnTo>
                    <a:pt x="248" y="1675"/>
                  </a:lnTo>
                  <a:lnTo>
                    <a:pt x="246" y="1675"/>
                  </a:lnTo>
                  <a:lnTo>
                    <a:pt x="246" y="1672"/>
                  </a:lnTo>
                  <a:lnTo>
                    <a:pt x="245" y="1672"/>
                  </a:lnTo>
                  <a:lnTo>
                    <a:pt x="245" y="1670"/>
                  </a:lnTo>
                  <a:lnTo>
                    <a:pt x="243" y="1670"/>
                  </a:lnTo>
                  <a:lnTo>
                    <a:pt x="243" y="1669"/>
                  </a:lnTo>
                  <a:lnTo>
                    <a:pt x="241" y="1669"/>
                  </a:lnTo>
                  <a:lnTo>
                    <a:pt x="241" y="1667"/>
                  </a:lnTo>
                  <a:lnTo>
                    <a:pt x="240" y="1667"/>
                  </a:lnTo>
                  <a:lnTo>
                    <a:pt x="240" y="1665"/>
                  </a:lnTo>
                  <a:lnTo>
                    <a:pt x="238" y="1665"/>
                  </a:lnTo>
                  <a:lnTo>
                    <a:pt x="238" y="1664"/>
                  </a:lnTo>
                  <a:lnTo>
                    <a:pt x="236" y="1664"/>
                  </a:lnTo>
                  <a:lnTo>
                    <a:pt x="236" y="1660"/>
                  </a:lnTo>
                  <a:lnTo>
                    <a:pt x="235" y="1660"/>
                  </a:lnTo>
                  <a:lnTo>
                    <a:pt x="235" y="1659"/>
                  </a:lnTo>
                  <a:lnTo>
                    <a:pt x="233" y="1659"/>
                  </a:lnTo>
                  <a:lnTo>
                    <a:pt x="233" y="1657"/>
                  </a:lnTo>
                  <a:lnTo>
                    <a:pt x="231" y="1657"/>
                  </a:lnTo>
                  <a:lnTo>
                    <a:pt x="231" y="1655"/>
                  </a:lnTo>
                  <a:lnTo>
                    <a:pt x="230" y="1655"/>
                  </a:lnTo>
                  <a:lnTo>
                    <a:pt x="230" y="1654"/>
                  </a:lnTo>
                  <a:lnTo>
                    <a:pt x="228" y="1654"/>
                  </a:lnTo>
                  <a:lnTo>
                    <a:pt x="228" y="1652"/>
                  </a:lnTo>
                  <a:lnTo>
                    <a:pt x="226" y="1652"/>
                  </a:lnTo>
                  <a:lnTo>
                    <a:pt x="226" y="1649"/>
                  </a:lnTo>
                  <a:lnTo>
                    <a:pt x="225" y="1649"/>
                  </a:lnTo>
                  <a:lnTo>
                    <a:pt x="225" y="1647"/>
                  </a:lnTo>
                  <a:lnTo>
                    <a:pt x="223" y="1647"/>
                  </a:lnTo>
                  <a:lnTo>
                    <a:pt x="223" y="1645"/>
                  </a:lnTo>
                  <a:lnTo>
                    <a:pt x="221" y="1645"/>
                  </a:lnTo>
                  <a:lnTo>
                    <a:pt x="221" y="1644"/>
                  </a:lnTo>
                  <a:lnTo>
                    <a:pt x="220" y="1644"/>
                  </a:lnTo>
                  <a:lnTo>
                    <a:pt x="220" y="1640"/>
                  </a:lnTo>
                  <a:lnTo>
                    <a:pt x="218" y="1640"/>
                  </a:lnTo>
                  <a:lnTo>
                    <a:pt x="218" y="1639"/>
                  </a:lnTo>
                  <a:lnTo>
                    <a:pt x="216" y="1639"/>
                  </a:lnTo>
                  <a:lnTo>
                    <a:pt x="216" y="1637"/>
                  </a:lnTo>
                  <a:lnTo>
                    <a:pt x="215" y="1637"/>
                  </a:lnTo>
                  <a:lnTo>
                    <a:pt x="215" y="1634"/>
                  </a:lnTo>
                  <a:lnTo>
                    <a:pt x="213" y="1634"/>
                  </a:lnTo>
                  <a:lnTo>
                    <a:pt x="213" y="1632"/>
                  </a:lnTo>
                  <a:lnTo>
                    <a:pt x="211" y="1632"/>
                  </a:lnTo>
                  <a:lnTo>
                    <a:pt x="211" y="1630"/>
                  </a:lnTo>
                  <a:lnTo>
                    <a:pt x="210" y="1630"/>
                  </a:lnTo>
                  <a:lnTo>
                    <a:pt x="210" y="1627"/>
                  </a:lnTo>
                  <a:lnTo>
                    <a:pt x="208" y="1627"/>
                  </a:lnTo>
                  <a:lnTo>
                    <a:pt x="208" y="1625"/>
                  </a:lnTo>
                  <a:lnTo>
                    <a:pt x="206" y="1625"/>
                  </a:lnTo>
                  <a:lnTo>
                    <a:pt x="206" y="1624"/>
                  </a:lnTo>
                  <a:lnTo>
                    <a:pt x="205" y="1624"/>
                  </a:lnTo>
                  <a:lnTo>
                    <a:pt x="205" y="1620"/>
                  </a:lnTo>
                  <a:lnTo>
                    <a:pt x="203" y="1620"/>
                  </a:lnTo>
                  <a:lnTo>
                    <a:pt x="203" y="1619"/>
                  </a:lnTo>
                  <a:lnTo>
                    <a:pt x="201" y="1619"/>
                  </a:lnTo>
                  <a:lnTo>
                    <a:pt x="201" y="1617"/>
                  </a:lnTo>
                  <a:lnTo>
                    <a:pt x="200" y="1617"/>
                  </a:lnTo>
                  <a:lnTo>
                    <a:pt x="200" y="1614"/>
                  </a:lnTo>
                  <a:lnTo>
                    <a:pt x="198" y="1614"/>
                  </a:lnTo>
                  <a:lnTo>
                    <a:pt x="198" y="1612"/>
                  </a:lnTo>
                  <a:lnTo>
                    <a:pt x="196" y="1612"/>
                  </a:lnTo>
                  <a:lnTo>
                    <a:pt x="196" y="1610"/>
                  </a:lnTo>
                  <a:lnTo>
                    <a:pt x="195" y="1610"/>
                  </a:lnTo>
                  <a:lnTo>
                    <a:pt x="195" y="1607"/>
                  </a:lnTo>
                  <a:lnTo>
                    <a:pt x="193" y="1607"/>
                  </a:lnTo>
                  <a:lnTo>
                    <a:pt x="193" y="1605"/>
                  </a:lnTo>
                  <a:lnTo>
                    <a:pt x="191" y="1605"/>
                  </a:lnTo>
                  <a:lnTo>
                    <a:pt x="191" y="1604"/>
                  </a:lnTo>
                  <a:lnTo>
                    <a:pt x="190" y="1604"/>
                  </a:lnTo>
                  <a:lnTo>
                    <a:pt x="190" y="1600"/>
                  </a:lnTo>
                  <a:lnTo>
                    <a:pt x="188" y="1600"/>
                  </a:lnTo>
                  <a:lnTo>
                    <a:pt x="188" y="1599"/>
                  </a:lnTo>
                  <a:lnTo>
                    <a:pt x="186" y="1599"/>
                  </a:lnTo>
                  <a:lnTo>
                    <a:pt x="186" y="1597"/>
                  </a:lnTo>
                  <a:lnTo>
                    <a:pt x="185" y="1597"/>
                  </a:lnTo>
                  <a:lnTo>
                    <a:pt x="185" y="1594"/>
                  </a:lnTo>
                  <a:lnTo>
                    <a:pt x="183" y="1594"/>
                  </a:lnTo>
                  <a:lnTo>
                    <a:pt x="183" y="1592"/>
                  </a:lnTo>
                  <a:lnTo>
                    <a:pt x="181" y="1592"/>
                  </a:lnTo>
                  <a:lnTo>
                    <a:pt x="181" y="1590"/>
                  </a:lnTo>
                  <a:lnTo>
                    <a:pt x="180" y="1590"/>
                  </a:lnTo>
                  <a:lnTo>
                    <a:pt x="180" y="1587"/>
                  </a:lnTo>
                  <a:lnTo>
                    <a:pt x="178" y="1587"/>
                  </a:lnTo>
                  <a:lnTo>
                    <a:pt x="178" y="1585"/>
                  </a:lnTo>
                  <a:lnTo>
                    <a:pt x="176" y="1585"/>
                  </a:lnTo>
                  <a:lnTo>
                    <a:pt x="176" y="1582"/>
                  </a:lnTo>
                  <a:lnTo>
                    <a:pt x="175" y="1582"/>
                  </a:lnTo>
                  <a:lnTo>
                    <a:pt x="175" y="1580"/>
                  </a:lnTo>
                  <a:lnTo>
                    <a:pt x="173" y="1580"/>
                  </a:lnTo>
                  <a:lnTo>
                    <a:pt x="173" y="1577"/>
                  </a:lnTo>
                  <a:lnTo>
                    <a:pt x="171" y="1577"/>
                  </a:lnTo>
                  <a:lnTo>
                    <a:pt x="171" y="1574"/>
                  </a:lnTo>
                  <a:lnTo>
                    <a:pt x="170" y="1574"/>
                  </a:lnTo>
                  <a:lnTo>
                    <a:pt x="170" y="1572"/>
                  </a:lnTo>
                  <a:lnTo>
                    <a:pt x="168" y="1572"/>
                  </a:lnTo>
                  <a:lnTo>
                    <a:pt x="168" y="1569"/>
                  </a:lnTo>
                  <a:lnTo>
                    <a:pt x="166" y="1569"/>
                  </a:lnTo>
                  <a:lnTo>
                    <a:pt x="166" y="1567"/>
                  </a:lnTo>
                  <a:lnTo>
                    <a:pt x="165" y="1567"/>
                  </a:lnTo>
                  <a:lnTo>
                    <a:pt x="165" y="1564"/>
                  </a:lnTo>
                  <a:lnTo>
                    <a:pt x="163" y="1564"/>
                  </a:lnTo>
                  <a:lnTo>
                    <a:pt x="163" y="1562"/>
                  </a:lnTo>
                  <a:lnTo>
                    <a:pt x="161" y="1562"/>
                  </a:lnTo>
                  <a:lnTo>
                    <a:pt x="161" y="1559"/>
                  </a:lnTo>
                  <a:lnTo>
                    <a:pt x="160" y="1559"/>
                  </a:lnTo>
                  <a:lnTo>
                    <a:pt x="160" y="1557"/>
                  </a:lnTo>
                  <a:lnTo>
                    <a:pt x="158" y="1557"/>
                  </a:lnTo>
                  <a:lnTo>
                    <a:pt x="158" y="1554"/>
                  </a:lnTo>
                  <a:lnTo>
                    <a:pt x="156" y="1554"/>
                  </a:lnTo>
                  <a:lnTo>
                    <a:pt x="156" y="1552"/>
                  </a:lnTo>
                  <a:lnTo>
                    <a:pt x="155" y="1552"/>
                  </a:lnTo>
                  <a:lnTo>
                    <a:pt x="155" y="1549"/>
                  </a:lnTo>
                  <a:lnTo>
                    <a:pt x="153" y="1549"/>
                  </a:lnTo>
                  <a:lnTo>
                    <a:pt x="153" y="1547"/>
                  </a:lnTo>
                  <a:lnTo>
                    <a:pt x="151" y="1547"/>
                  </a:lnTo>
                  <a:lnTo>
                    <a:pt x="151" y="1544"/>
                  </a:lnTo>
                  <a:lnTo>
                    <a:pt x="150" y="1544"/>
                  </a:lnTo>
                  <a:lnTo>
                    <a:pt x="150" y="1542"/>
                  </a:lnTo>
                  <a:lnTo>
                    <a:pt x="148" y="1542"/>
                  </a:lnTo>
                  <a:lnTo>
                    <a:pt x="148" y="1539"/>
                  </a:lnTo>
                  <a:lnTo>
                    <a:pt x="146" y="1539"/>
                  </a:lnTo>
                  <a:lnTo>
                    <a:pt x="146" y="1535"/>
                  </a:lnTo>
                  <a:lnTo>
                    <a:pt x="145" y="1535"/>
                  </a:lnTo>
                  <a:lnTo>
                    <a:pt x="145" y="1534"/>
                  </a:lnTo>
                  <a:lnTo>
                    <a:pt x="143" y="1534"/>
                  </a:lnTo>
                  <a:lnTo>
                    <a:pt x="143" y="1530"/>
                  </a:lnTo>
                  <a:lnTo>
                    <a:pt x="141" y="1530"/>
                  </a:lnTo>
                  <a:lnTo>
                    <a:pt x="141" y="1527"/>
                  </a:lnTo>
                  <a:lnTo>
                    <a:pt x="140" y="1527"/>
                  </a:lnTo>
                  <a:lnTo>
                    <a:pt x="140" y="1524"/>
                  </a:lnTo>
                  <a:lnTo>
                    <a:pt x="138" y="1524"/>
                  </a:lnTo>
                  <a:lnTo>
                    <a:pt x="138" y="1522"/>
                  </a:lnTo>
                  <a:lnTo>
                    <a:pt x="136" y="1522"/>
                  </a:lnTo>
                  <a:lnTo>
                    <a:pt x="136" y="1519"/>
                  </a:lnTo>
                  <a:lnTo>
                    <a:pt x="135" y="1519"/>
                  </a:lnTo>
                  <a:lnTo>
                    <a:pt x="135" y="1515"/>
                  </a:lnTo>
                  <a:lnTo>
                    <a:pt x="133" y="1515"/>
                  </a:lnTo>
                  <a:lnTo>
                    <a:pt x="133" y="1512"/>
                  </a:lnTo>
                  <a:lnTo>
                    <a:pt x="131" y="1512"/>
                  </a:lnTo>
                  <a:lnTo>
                    <a:pt x="131" y="1509"/>
                  </a:lnTo>
                  <a:lnTo>
                    <a:pt x="130" y="1509"/>
                  </a:lnTo>
                  <a:lnTo>
                    <a:pt x="130" y="1507"/>
                  </a:lnTo>
                  <a:lnTo>
                    <a:pt x="128" y="1507"/>
                  </a:lnTo>
                  <a:lnTo>
                    <a:pt x="128" y="1504"/>
                  </a:lnTo>
                  <a:lnTo>
                    <a:pt x="126" y="1504"/>
                  </a:lnTo>
                  <a:lnTo>
                    <a:pt x="126" y="1500"/>
                  </a:lnTo>
                  <a:lnTo>
                    <a:pt x="125" y="1500"/>
                  </a:lnTo>
                  <a:lnTo>
                    <a:pt x="125" y="1497"/>
                  </a:lnTo>
                  <a:lnTo>
                    <a:pt x="123" y="1497"/>
                  </a:lnTo>
                  <a:lnTo>
                    <a:pt x="123" y="1495"/>
                  </a:lnTo>
                  <a:lnTo>
                    <a:pt x="121" y="1495"/>
                  </a:lnTo>
                  <a:lnTo>
                    <a:pt x="121" y="1492"/>
                  </a:lnTo>
                  <a:lnTo>
                    <a:pt x="120" y="1492"/>
                  </a:lnTo>
                  <a:lnTo>
                    <a:pt x="120" y="1489"/>
                  </a:lnTo>
                  <a:lnTo>
                    <a:pt x="118" y="1489"/>
                  </a:lnTo>
                  <a:lnTo>
                    <a:pt x="118" y="1485"/>
                  </a:lnTo>
                  <a:lnTo>
                    <a:pt x="116" y="1485"/>
                  </a:lnTo>
                  <a:lnTo>
                    <a:pt x="116" y="1482"/>
                  </a:lnTo>
                  <a:lnTo>
                    <a:pt x="115" y="1482"/>
                  </a:lnTo>
                  <a:lnTo>
                    <a:pt x="115" y="1479"/>
                  </a:lnTo>
                  <a:lnTo>
                    <a:pt x="113" y="1479"/>
                  </a:lnTo>
                  <a:lnTo>
                    <a:pt x="113" y="1475"/>
                  </a:lnTo>
                  <a:lnTo>
                    <a:pt x="111" y="1475"/>
                  </a:lnTo>
                  <a:lnTo>
                    <a:pt x="111" y="1474"/>
                  </a:lnTo>
                  <a:lnTo>
                    <a:pt x="110" y="1474"/>
                  </a:lnTo>
                  <a:lnTo>
                    <a:pt x="110" y="1470"/>
                  </a:lnTo>
                  <a:lnTo>
                    <a:pt x="108" y="1470"/>
                  </a:lnTo>
                  <a:lnTo>
                    <a:pt x="108" y="1467"/>
                  </a:lnTo>
                  <a:lnTo>
                    <a:pt x="106" y="1467"/>
                  </a:lnTo>
                  <a:lnTo>
                    <a:pt x="106" y="1462"/>
                  </a:lnTo>
                  <a:lnTo>
                    <a:pt x="105" y="1462"/>
                  </a:lnTo>
                  <a:lnTo>
                    <a:pt x="105" y="1459"/>
                  </a:lnTo>
                  <a:lnTo>
                    <a:pt x="103" y="1459"/>
                  </a:lnTo>
                  <a:lnTo>
                    <a:pt x="103" y="1455"/>
                  </a:lnTo>
                  <a:lnTo>
                    <a:pt x="101" y="1455"/>
                  </a:lnTo>
                  <a:lnTo>
                    <a:pt x="101" y="1452"/>
                  </a:lnTo>
                  <a:lnTo>
                    <a:pt x="100" y="1452"/>
                  </a:lnTo>
                  <a:lnTo>
                    <a:pt x="100" y="1449"/>
                  </a:lnTo>
                  <a:lnTo>
                    <a:pt x="98" y="1449"/>
                  </a:lnTo>
                  <a:lnTo>
                    <a:pt x="98" y="1445"/>
                  </a:lnTo>
                  <a:lnTo>
                    <a:pt x="96" y="1445"/>
                  </a:lnTo>
                  <a:lnTo>
                    <a:pt x="96" y="1442"/>
                  </a:lnTo>
                  <a:lnTo>
                    <a:pt x="95" y="1442"/>
                  </a:lnTo>
                  <a:lnTo>
                    <a:pt x="95" y="1439"/>
                  </a:lnTo>
                  <a:lnTo>
                    <a:pt x="93" y="1439"/>
                  </a:lnTo>
                  <a:lnTo>
                    <a:pt x="93" y="1435"/>
                  </a:lnTo>
                  <a:lnTo>
                    <a:pt x="91" y="1435"/>
                  </a:lnTo>
                  <a:lnTo>
                    <a:pt x="91" y="1432"/>
                  </a:lnTo>
                  <a:lnTo>
                    <a:pt x="90" y="1432"/>
                  </a:lnTo>
                  <a:lnTo>
                    <a:pt x="90" y="1427"/>
                  </a:lnTo>
                  <a:lnTo>
                    <a:pt x="88" y="1427"/>
                  </a:lnTo>
                  <a:lnTo>
                    <a:pt x="88" y="1424"/>
                  </a:lnTo>
                  <a:lnTo>
                    <a:pt x="86" y="1424"/>
                  </a:lnTo>
                  <a:lnTo>
                    <a:pt x="86" y="1420"/>
                  </a:lnTo>
                  <a:lnTo>
                    <a:pt x="85" y="1420"/>
                  </a:lnTo>
                  <a:lnTo>
                    <a:pt x="85" y="1417"/>
                  </a:lnTo>
                  <a:lnTo>
                    <a:pt x="83" y="1417"/>
                  </a:lnTo>
                  <a:lnTo>
                    <a:pt x="83" y="1414"/>
                  </a:lnTo>
                  <a:lnTo>
                    <a:pt x="81" y="1414"/>
                  </a:lnTo>
                  <a:lnTo>
                    <a:pt x="81" y="1409"/>
                  </a:lnTo>
                  <a:lnTo>
                    <a:pt x="80" y="1409"/>
                  </a:lnTo>
                  <a:lnTo>
                    <a:pt x="80" y="1405"/>
                  </a:lnTo>
                  <a:lnTo>
                    <a:pt x="78" y="1405"/>
                  </a:lnTo>
                  <a:lnTo>
                    <a:pt x="78" y="1400"/>
                  </a:lnTo>
                  <a:lnTo>
                    <a:pt x="76" y="1400"/>
                  </a:lnTo>
                  <a:lnTo>
                    <a:pt x="76" y="1397"/>
                  </a:lnTo>
                  <a:lnTo>
                    <a:pt x="75" y="1397"/>
                  </a:lnTo>
                  <a:lnTo>
                    <a:pt x="75" y="1392"/>
                  </a:lnTo>
                  <a:lnTo>
                    <a:pt x="73" y="1392"/>
                  </a:lnTo>
                  <a:lnTo>
                    <a:pt x="73" y="1389"/>
                  </a:lnTo>
                  <a:lnTo>
                    <a:pt x="71" y="1389"/>
                  </a:lnTo>
                  <a:lnTo>
                    <a:pt x="71" y="1384"/>
                  </a:lnTo>
                  <a:lnTo>
                    <a:pt x="70" y="1384"/>
                  </a:lnTo>
                  <a:lnTo>
                    <a:pt x="70" y="1380"/>
                  </a:lnTo>
                  <a:lnTo>
                    <a:pt x="68" y="1380"/>
                  </a:lnTo>
                  <a:lnTo>
                    <a:pt x="68" y="1375"/>
                  </a:lnTo>
                  <a:lnTo>
                    <a:pt x="66" y="1375"/>
                  </a:lnTo>
                  <a:lnTo>
                    <a:pt x="66" y="1372"/>
                  </a:lnTo>
                  <a:lnTo>
                    <a:pt x="65" y="1372"/>
                  </a:lnTo>
                  <a:lnTo>
                    <a:pt x="65" y="1367"/>
                  </a:lnTo>
                  <a:lnTo>
                    <a:pt x="63" y="1367"/>
                  </a:lnTo>
                  <a:lnTo>
                    <a:pt x="63" y="1364"/>
                  </a:lnTo>
                  <a:lnTo>
                    <a:pt x="61" y="1364"/>
                  </a:lnTo>
                  <a:lnTo>
                    <a:pt x="61" y="1359"/>
                  </a:lnTo>
                  <a:lnTo>
                    <a:pt x="60" y="1359"/>
                  </a:lnTo>
                  <a:lnTo>
                    <a:pt x="60" y="1354"/>
                  </a:lnTo>
                  <a:lnTo>
                    <a:pt x="58" y="1354"/>
                  </a:lnTo>
                  <a:lnTo>
                    <a:pt x="58" y="1349"/>
                  </a:lnTo>
                  <a:lnTo>
                    <a:pt x="56" y="1349"/>
                  </a:lnTo>
                  <a:lnTo>
                    <a:pt x="56" y="1344"/>
                  </a:lnTo>
                  <a:lnTo>
                    <a:pt x="55" y="1344"/>
                  </a:lnTo>
                  <a:lnTo>
                    <a:pt x="55" y="1339"/>
                  </a:lnTo>
                  <a:lnTo>
                    <a:pt x="53" y="1339"/>
                  </a:lnTo>
                  <a:lnTo>
                    <a:pt x="53" y="1334"/>
                  </a:lnTo>
                  <a:lnTo>
                    <a:pt x="51" y="1334"/>
                  </a:lnTo>
                  <a:lnTo>
                    <a:pt x="51" y="1329"/>
                  </a:lnTo>
                  <a:lnTo>
                    <a:pt x="50" y="1329"/>
                  </a:lnTo>
                  <a:lnTo>
                    <a:pt x="50" y="1324"/>
                  </a:lnTo>
                  <a:lnTo>
                    <a:pt x="48" y="1324"/>
                  </a:lnTo>
                  <a:lnTo>
                    <a:pt x="48" y="1319"/>
                  </a:lnTo>
                  <a:lnTo>
                    <a:pt x="46" y="1319"/>
                  </a:lnTo>
                  <a:lnTo>
                    <a:pt x="46" y="1314"/>
                  </a:lnTo>
                  <a:lnTo>
                    <a:pt x="45" y="1314"/>
                  </a:lnTo>
                  <a:lnTo>
                    <a:pt x="45" y="1309"/>
                  </a:lnTo>
                  <a:lnTo>
                    <a:pt x="43" y="1309"/>
                  </a:lnTo>
                  <a:lnTo>
                    <a:pt x="43" y="1304"/>
                  </a:lnTo>
                  <a:lnTo>
                    <a:pt x="41" y="1304"/>
                  </a:lnTo>
                  <a:lnTo>
                    <a:pt x="41" y="1297"/>
                  </a:lnTo>
                  <a:lnTo>
                    <a:pt x="40" y="1297"/>
                  </a:lnTo>
                  <a:lnTo>
                    <a:pt x="40" y="1292"/>
                  </a:lnTo>
                  <a:lnTo>
                    <a:pt x="38" y="1292"/>
                  </a:lnTo>
                  <a:lnTo>
                    <a:pt x="38" y="1285"/>
                  </a:lnTo>
                  <a:lnTo>
                    <a:pt x="36" y="1285"/>
                  </a:lnTo>
                  <a:lnTo>
                    <a:pt x="36" y="1280"/>
                  </a:lnTo>
                  <a:lnTo>
                    <a:pt x="35" y="1280"/>
                  </a:lnTo>
                  <a:lnTo>
                    <a:pt x="35" y="1274"/>
                  </a:lnTo>
                  <a:lnTo>
                    <a:pt x="33" y="1274"/>
                  </a:lnTo>
                  <a:lnTo>
                    <a:pt x="33" y="1267"/>
                  </a:lnTo>
                  <a:lnTo>
                    <a:pt x="31" y="1267"/>
                  </a:lnTo>
                  <a:lnTo>
                    <a:pt x="31" y="1260"/>
                  </a:lnTo>
                  <a:lnTo>
                    <a:pt x="30" y="1260"/>
                  </a:lnTo>
                  <a:lnTo>
                    <a:pt x="30" y="1254"/>
                  </a:lnTo>
                  <a:lnTo>
                    <a:pt x="28" y="1254"/>
                  </a:lnTo>
                  <a:lnTo>
                    <a:pt x="28" y="1247"/>
                  </a:lnTo>
                  <a:lnTo>
                    <a:pt x="26" y="1247"/>
                  </a:lnTo>
                  <a:lnTo>
                    <a:pt x="26" y="1240"/>
                  </a:lnTo>
                  <a:lnTo>
                    <a:pt x="25" y="1240"/>
                  </a:lnTo>
                  <a:lnTo>
                    <a:pt x="25" y="1234"/>
                  </a:lnTo>
                  <a:lnTo>
                    <a:pt x="23" y="1234"/>
                  </a:lnTo>
                  <a:lnTo>
                    <a:pt x="23" y="1225"/>
                  </a:lnTo>
                  <a:lnTo>
                    <a:pt x="21" y="1225"/>
                  </a:lnTo>
                  <a:lnTo>
                    <a:pt x="21" y="1219"/>
                  </a:lnTo>
                  <a:lnTo>
                    <a:pt x="20" y="1219"/>
                  </a:lnTo>
                  <a:lnTo>
                    <a:pt x="20" y="1209"/>
                  </a:lnTo>
                  <a:lnTo>
                    <a:pt x="18" y="1209"/>
                  </a:lnTo>
                  <a:lnTo>
                    <a:pt x="18" y="1199"/>
                  </a:lnTo>
                  <a:lnTo>
                    <a:pt x="16" y="1199"/>
                  </a:lnTo>
                  <a:lnTo>
                    <a:pt x="16" y="1190"/>
                  </a:lnTo>
                  <a:lnTo>
                    <a:pt x="15" y="1190"/>
                  </a:lnTo>
                  <a:lnTo>
                    <a:pt x="15" y="1180"/>
                  </a:lnTo>
                  <a:lnTo>
                    <a:pt x="13" y="1180"/>
                  </a:lnTo>
                  <a:lnTo>
                    <a:pt x="13" y="1170"/>
                  </a:lnTo>
                  <a:lnTo>
                    <a:pt x="11" y="1170"/>
                  </a:lnTo>
                  <a:lnTo>
                    <a:pt x="11" y="1162"/>
                  </a:lnTo>
                  <a:lnTo>
                    <a:pt x="10" y="1162"/>
                  </a:lnTo>
                  <a:lnTo>
                    <a:pt x="10" y="1149"/>
                  </a:lnTo>
                  <a:lnTo>
                    <a:pt x="8" y="1149"/>
                  </a:lnTo>
                  <a:lnTo>
                    <a:pt x="8" y="1135"/>
                  </a:lnTo>
                  <a:lnTo>
                    <a:pt x="6" y="1135"/>
                  </a:lnTo>
                  <a:lnTo>
                    <a:pt x="6" y="1119"/>
                  </a:lnTo>
                  <a:lnTo>
                    <a:pt x="5" y="1119"/>
                  </a:lnTo>
                  <a:lnTo>
                    <a:pt x="5" y="1104"/>
                  </a:lnTo>
                  <a:lnTo>
                    <a:pt x="3" y="1104"/>
                  </a:lnTo>
                  <a:lnTo>
                    <a:pt x="3" y="1084"/>
                  </a:lnTo>
                  <a:lnTo>
                    <a:pt x="1" y="1084"/>
                  </a:lnTo>
                  <a:lnTo>
                    <a:pt x="1" y="1054"/>
                  </a:lnTo>
                  <a:lnTo>
                    <a:pt x="0" y="1054"/>
                  </a:lnTo>
                  <a:lnTo>
                    <a:pt x="0" y="969"/>
                  </a:lnTo>
                  <a:lnTo>
                    <a:pt x="1" y="969"/>
                  </a:lnTo>
                  <a:lnTo>
                    <a:pt x="1" y="942"/>
                  </a:lnTo>
                  <a:lnTo>
                    <a:pt x="3" y="942"/>
                  </a:lnTo>
                  <a:lnTo>
                    <a:pt x="3" y="920"/>
                  </a:lnTo>
                  <a:lnTo>
                    <a:pt x="5" y="920"/>
                  </a:lnTo>
                  <a:lnTo>
                    <a:pt x="5" y="904"/>
                  </a:lnTo>
                  <a:lnTo>
                    <a:pt x="6" y="904"/>
                  </a:lnTo>
                  <a:lnTo>
                    <a:pt x="6" y="890"/>
                  </a:lnTo>
                  <a:lnTo>
                    <a:pt x="8" y="890"/>
                  </a:lnTo>
                  <a:lnTo>
                    <a:pt x="8" y="877"/>
                  </a:lnTo>
                  <a:lnTo>
                    <a:pt x="10" y="877"/>
                  </a:lnTo>
                  <a:lnTo>
                    <a:pt x="10" y="864"/>
                  </a:lnTo>
                  <a:lnTo>
                    <a:pt x="11" y="864"/>
                  </a:lnTo>
                  <a:lnTo>
                    <a:pt x="11" y="854"/>
                  </a:lnTo>
                  <a:lnTo>
                    <a:pt x="13" y="854"/>
                  </a:lnTo>
                  <a:lnTo>
                    <a:pt x="13" y="844"/>
                  </a:lnTo>
                  <a:lnTo>
                    <a:pt x="15" y="844"/>
                  </a:lnTo>
                  <a:lnTo>
                    <a:pt x="15" y="835"/>
                  </a:lnTo>
                  <a:lnTo>
                    <a:pt x="16" y="835"/>
                  </a:lnTo>
                  <a:lnTo>
                    <a:pt x="16" y="825"/>
                  </a:lnTo>
                  <a:lnTo>
                    <a:pt x="18" y="825"/>
                  </a:lnTo>
                  <a:lnTo>
                    <a:pt x="18" y="817"/>
                  </a:lnTo>
                  <a:lnTo>
                    <a:pt x="20" y="817"/>
                  </a:lnTo>
                  <a:lnTo>
                    <a:pt x="20" y="807"/>
                  </a:lnTo>
                  <a:lnTo>
                    <a:pt x="21" y="807"/>
                  </a:lnTo>
                  <a:lnTo>
                    <a:pt x="21" y="800"/>
                  </a:lnTo>
                  <a:lnTo>
                    <a:pt x="23" y="800"/>
                  </a:lnTo>
                  <a:lnTo>
                    <a:pt x="23" y="794"/>
                  </a:lnTo>
                  <a:lnTo>
                    <a:pt x="25" y="794"/>
                  </a:lnTo>
                  <a:lnTo>
                    <a:pt x="25" y="785"/>
                  </a:lnTo>
                  <a:lnTo>
                    <a:pt x="26" y="785"/>
                  </a:lnTo>
                  <a:lnTo>
                    <a:pt x="26" y="779"/>
                  </a:lnTo>
                  <a:lnTo>
                    <a:pt x="28" y="779"/>
                  </a:lnTo>
                  <a:lnTo>
                    <a:pt x="28" y="772"/>
                  </a:lnTo>
                  <a:lnTo>
                    <a:pt x="30" y="772"/>
                  </a:lnTo>
                  <a:lnTo>
                    <a:pt x="30" y="764"/>
                  </a:lnTo>
                  <a:lnTo>
                    <a:pt x="31" y="764"/>
                  </a:lnTo>
                  <a:lnTo>
                    <a:pt x="31" y="757"/>
                  </a:lnTo>
                  <a:lnTo>
                    <a:pt x="33" y="757"/>
                  </a:lnTo>
                  <a:lnTo>
                    <a:pt x="33" y="752"/>
                  </a:lnTo>
                  <a:lnTo>
                    <a:pt x="35" y="752"/>
                  </a:lnTo>
                  <a:lnTo>
                    <a:pt x="35" y="745"/>
                  </a:lnTo>
                  <a:lnTo>
                    <a:pt x="36" y="745"/>
                  </a:lnTo>
                  <a:lnTo>
                    <a:pt x="36" y="740"/>
                  </a:lnTo>
                  <a:lnTo>
                    <a:pt x="38" y="740"/>
                  </a:lnTo>
                  <a:lnTo>
                    <a:pt x="38" y="734"/>
                  </a:lnTo>
                  <a:lnTo>
                    <a:pt x="40" y="734"/>
                  </a:lnTo>
                  <a:lnTo>
                    <a:pt x="40" y="729"/>
                  </a:lnTo>
                  <a:lnTo>
                    <a:pt x="41" y="729"/>
                  </a:lnTo>
                  <a:lnTo>
                    <a:pt x="41" y="722"/>
                  </a:lnTo>
                  <a:lnTo>
                    <a:pt x="43" y="722"/>
                  </a:lnTo>
                  <a:lnTo>
                    <a:pt x="43" y="717"/>
                  </a:lnTo>
                  <a:lnTo>
                    <a:pt x="45" y="717"/>
                  </a:lnTo>
                  <a:lnTo>
                    <a:pt x="45" y="712"/>
                  </a:lnTo>
                  <a:lnTo>
                    <a:pt x="46" y="712"/>
                  </a:lnTo>
                  <a:lnTo>
                    <a:pt x="46" y="707"/>
                  </a:lnTo>
                  <a:lnTo>
                    <a:pt x="48" y="707"/>
                  </a:lnTo>
                  <a:lnTo>
                    <a:pt x="48" y="702"/>
                  </a:lnTo>
                  <a:lnTo>
                    <a:pt x="50" y="702"/>
                  </a:lnTo>
                  <a:lnTo>
                    <a:pt x="50" y="697"/>
                  </a:lnTo>
                  <a:lnTo>
                    <a:pt x="51" y="697"/>
                  </a:lnTo>
                  <a:lnTo>
                    <a:pt x="51" y="692"/>
                  </a:lnTo>
                  <a:lnTo>
                    <a:pt x="53" y="692"/>
                  </a:lnTo>
                  <a:lnTo>
                    <a:pt x="53" y="687"/>
                  </a:lnTo>
                  <a:lnTo>
                    <a:pt x="55" y="687"/>
                  </a:lnTo>
                  <a:lnTo>
                    <a:pt x="55" y="682"/>
                  </a:lnTo>
                  <a:lnTo>
                    <a:pt x="56" y="682"/>
                  </a:lnTo>
                  <a:lnTo>
                    <a:pt x="56" y="677"/>
                  </a:lnTo>
                  <a:lnTo>
                    <a:pt x="58" y="677"/>
                  </a:lnTo>
                  <a:lnTo>
                    <a:pt x="58" y="672"/>
                  </a:lnTo>
                  <a:lnTo>
                    <a:pt x="60" y="672"/>
                  </a:lnTo>
                  <a:lnTo>
                    <a:pt x="60" y="667"/>
                  </a:lnTo>
                  <a:lnTo>
                    <a:pt x="61" y="667"/>
                  </a:lnTo>
                  <a:lnTo>
                    <a:pt x="61" y="662"/>
                  </a:lnTo>
                  <a:lnTo>
                    <a:pt x="63" y="662"/>
                  </a:lnTo>
                  <a:lnTo>
                    <a:pt x="63" y="659"/>
                  </a:lnTo>
                  <a:lnTo>
                    <a:pt x="65" y="659"/>
                  </a:lnTo>
                  <a:lnTo>
                    <a:pt x="65" y="654"/>
                  </a:lnTo>
                  <a:lnTo>
                    <a:pt x="66" y="654"/>
                  </a:lnTo>
                  <a:lnTo>
                    <a:pt x="66" y="650"/>
                  </a:lnTo>
                  <a:lnTo>
                    <a:pt x="68" y="650"/>
                  </a:lnTo>
                  <a:lnTo>
                    <a:pt x="68" y="645"/>
                  </a:lnTo>
                  <a:lnTo>
                    <a:pt x="70" y="645"/>
                  </a:lnTo>
                  <a:lnTo>
                    <a:pt x="70" y="642"/>
                  </a:lnTo>
                  <a:lnTo>
                    <a:pt x="71" y="642"/>
                  </a:lnTo>
                  <a:lnTo>
                    <a:pt x="71" y="637"/>
                  </a:lnTo>
                  <a:lnTo>
                    <a:pt x="73" y="637"/>
                  </a:lnTo>
                  <a:lnTo>
                    <a:pt x="73" y="634"/>
                  </a:lnTo>
                  <a:lnTo>
                    <a:pt x="75" y="634"/>
                  </a:lnTo>
                  <a:lnTo>
                    <a:pt x="75" y="629"/>
                  </a:lnTo>
                  <a:lnTo>
                    <a:pt x="76" y="629"/>
                  </a:lnTo>
                  <a:lnTo>
                    <a:pt x="76" y="625"/>
                  </a:lnTo>
                  <a:lnTo>
                    <a:pt x="78" y="625"/>
                  </a:lnTo>
                  <a:lnTo>
                    <a:pt x="78" y="620"/>
                  </a:lnTo>
                  <a:lnTo>
                    <a:pt x="80" y="620"/>
                  </a:lnTo>
                  <a:lnTo>
                    <a:pt x="80" y="617"/>
                  </a:lnTo>
                  <a:lnTo>
                    <a:pt x="81" y="617"/>
                  </a:lnTo>
                  <a:lnTo>
                    <a:pt x="81" y="614"/>
                  </a:lnTo>
                  <a:lnTo>
                    <a:pt x="83" y="614"/>
                  </a:lnTo>
                  <a:lnTo>
                    <a:pt x="83" y="609"/>
                  </a:lnTo>
                  <a:lnTo>
                    <a:pt x="85" y="609"/>
                  </a:lnTo>
                  <a:lnTo>
                    <a:pt x="85" y="605"/>
                  </a:lnTo>
                  <a:lnTo>
                    <a:pt x="86" y="605"/>
                  </a:lnTo>
                  <a:lnTo>
                    <a:pt x="86" y="602"/>
                  </a:lnTo>
                  <a:lnTo>
                    <a:pt x="88" y="602"/>
                  </a:lnTo>
                  <a:lnTo>
                    <a:pt x="88" y="599"/>
                  </a:lnTo>
                  <a:lnTo>
                    <a:pt x="90" y="599"/>
                  </a:lnTo>
                  <a:lnTo>
                    <a:pt x="90" y="595"/>
                  </a:lnTo>
                  <a:lnTo>
                    <a:pt x="91" y="595"/>
                  </a:lnTo>
                  <a:lnTo>
                    <a:pt x="91" y="590"/>
                  </a:lnTo>
                  <a:lnTo>
                    <a:pt x="93" y="590"/>
                  </a:lnTo>
                  <a:lnTo>
                    <a:pt x="93" y="587"/>
                  </a:lnTo>
                  <a:lnTo>
                    <a:pt x="95" y="587"/>
                  </a:lnTo>
                  <a:lnTo>
                    <a:pt x="95" y="584"/>
                  </a:lnTo>
                  <a:lnTo>
                    <a:pt x="96" y="584"/>
                  </a:lnTo>
                  <a:lnTo>
                    <a:pt x="96" y="580"/>
                  </a:lnTo>
                  <a:lnTo>
                    <a:pt x="98" y="580"/>
                  </a:lnTo>
                  <a:lnTo>
                    <a:pt x="98" y="577"/>
                  </a:lnTo>
                  <a:lnTo>
                    <a:pt x="100" y="577"/>
                  </a:lnTo>
                  <a:lnTo>
                    <a:pt x="100" y="574"/>
                  </a:lnTo>
                  <a:lnTo>
                    <a:pt x="101" y="574"/>
                  </a:lnTo>
                  <a:lnTo>
                    <a:pt x="101" y="570"/>
                  </a:lnTo>
                  <a:lnTo>
                    <a:pt x="103" y="570"/>
                  </a:lnTo>
                  <a:lnTo>
                    <a:pt x="103" y="567"/>
                  </a:lnTo>
                  <a:lnTo>
                    <a:pt x="105" y="567"/>
                  </a:lnTo>
                  <a:lnTo>
                    <a:pt x="105" y="564"/>
                  </a:lnTo>
                  <a:lnTo>
                    <a:pt x="106" y="564"/>
                  </a:lnTo>
                  <a:lnTo>
                    <a:pt x="106" y="560"/>
                  </a:lnTo>
                  <a:lnTo>
                    <a:pt x="108" y="560"/>
                  </a:lnTo>
                  <a:lnTo>
                    <a:pt x="108" y="557"/>
                  </a:lnTo>
                  <a:lnTo>
                    <a:pt x="110" y="557"/>
                  </a:lnTo>
                  <a:lnTo>
                    <a:pt x="110" y="554"/>
                  </a:lnTo>
                  <a:lnTo>
                    <a:pt x="111" y="554"/>
                  </a:lnTo>
                  <a:lnTo>
                    <a:pt x="111" y="550"/>
                  </a:lnTo>
                  <a:lnTo>
                    <a:pt x="113" y="550"/>
                  </a:lnTo>
                  <a:lnTo>
                    <a:pt x="113" y="547"/>
                  </a:lnTo>
                  <a:lnTo>
                    <a:pt x="115" y="547"/>
                  </a:lnTo>
                  <a:lnTo>
                    <a:pt x="115" y="544"/>
                  </a:lnTo>
                  <a:lnTo>
                    <a:pt x="116" y="544"/>
                  </a:lnTo>
                  <a:lnTo>
                    <a:pt x="116" y="540"/>
                  </a:lnTo>
                  <a:lnTo>
                    <a:pt x="118" y="540"/>
                  </a:lnTo>
                  <a:lnTo>
                    <a:pt x="118" y="537"/>
                  </a:lnTo>
                  <a:lnTo>
                    <a:pt x="120" y="537"/>
                  </a:lnTo>
                  <a:lnTo>
                    <a:pt x="120" y="534"/>
                  </a:lnTo>
                  <a:lnTo>
                    <a:pt x="121" y="534"/>
                  </a:lnTo>
                  <a:lnTo>
                    <a:pt x="121" y="530"/>
                  </a:lnTo>
                  <a:lnTo>
                    <a:pt x="123" y="530"/>
                  </a:lnTo>
                  <a:lnTo>
                    <a:pt x="123" y="529"/>
                  </a:lnTo>
                  <a:lnTo>
                    <a:pt x="125" y="529"/>
                  </a:lnTo>
                  <a:lnTo>
                    <a:pt x="125" y="525"/>
                  </a:lnTo>
                  <a:lnTo>
                    <a:pt x="126" y="525"/>
                  </a:lnTo>
                  <a:lnTo>
                    <a:pt x="126" y="522"/>
                  </a:lnTo>
                  <a:lnTo>
                    <a:pt x="128" y="522"/>
                  </a:lnTo>
                  <a:lnTo>
                    <a:pt x="128" y="519"/>
                  </a:lnTo>
                  <a:lnTo>
                    <a:pt x="130" y="519"/>
                  </a:lnTo>
                  <a:lnTo>
                    <a:pt x="130" y="517"/>
                  </a:lnTo>
                  <a:lnTo>
                    <a:pt x="131" y="517"/>
                  </a:lnTo>
                  <a:lnTo>
                    <a:pt x="131" y="514"/>
                  </a:lnTo>
                  <a:lnTo>
                    <a:pt x="133" y="514"/>
                  </a:lnTo>
                  <a:lnTo>
                    <a:pt x="133" y="510"/>
                  </a:lnTo>
                  <a:lnTo>
                    <a:pt x="135" y="510"/>
                  </a:lnTo>
                  <a:lnTo>
                    <a:pt x="135" y="507"/>
                  </a:lnTo>
                  <a:lnTo>
                    <a:pt x="136" y="507"/>
                  </a:lnTo>
                  <a:lnTo>
                    <a:pt x="136" y="505"/>
                  </a:lnTo>
                  <a:lnTo>
                    <a:pt x="138" y="505"/>
                  </a:lnTo>
                  <a:lnTo>
                    <a:pt x="138" y="502"/>
                  </a:lnTo>
                  <a:lnTo>
                    <a:pt x="140" y="502"/>
                  </a:lnTo>
                  <a:lnTo>
                    <a:pt x="140" y="499"/>
                  </a:lnTo>
                  <a:lnTo>
                    <a:pt x="141" y="499"/>
                  </a:lnTo>
                  <a:lnTo>
                    <a:pt x="141" y="495"/>
                  </a:lnTo>
                  <a:lnTo>
                    <a:pt x="143" y="495"/>
                  </a:lnTo>
                  <a:lnTo>
                    <a:pt x="143" y="494"/>
                  </a:lnTo>
                  <a:lnTo>
                    <a:pt x="145" y="494"/>
                  </a:lnTo>
                  <a:lnTo>
                    <a:pt x="145" y="490"/>
                  </a:lnTo>
                  <a:lnTo>
                    <a:pt x="146" y="490"/>
                  </a:lnTo>
                  <a:lnTo>
                    <a:pt x="146" y="487"/>
                  </a:lnTo>
                  <a:lnTo>
                    <a:pt x="148" y="487"/>
                  </a:lnTo>
                  <a:lnTo>
                    <a:pt x="148" y="485"/>
                  </a:lnTo>
                  <a:lnTo>
                    <a:pt x="150" y="485"/>
                  </a:lnTo>
                  <a:lnTo>
                    <a:pt x="150" y="482"/>
                  </a:lnTo>
                  <a:lnTo>
                    <a:pt x="151" y="482"/>
                  </a:lnTo>
                  <a:lnTo>
                    <a:pt x="151" y="480"/>
                  </a:lnTo>
                  <a:lnTo>
                    <a:pt x="153" y="480"/>
                  </a:lnTo>
                  <a:lnTo>
                    <a:pt x="153" y="477"/>
                  </a:lnTo>
                  <a:lnTo>
                    <a:pt x="155" y="477"/>
                  </a:lnTo>
                  <a:lnTo>
                    <a:pt x="155" y="475"/>
                  </a:lnTo>
                  <a:lnTo>
                    <a:pt x="156" y="475"/>
                  </a:lnTo>
                  <a:lnTo>
                    <a:pt x="156" y="472"/>
                  </a:lnTo>
                  <a:lnTo>
                    <a:pt x="158" y="472"/>
                  </a:lnTo>
                  <a:lnTo>
                    <a:pt x="158" y="469"/>
                  </a:lnTo>
                  <a:lnTo>
                    <a:pt x="160" y="469"/>
                  </a:lnTo>
                  <a:lnTo>
                    <a:pt x="160" y="467"/>
                  </a:lnTo>
                  <a:lnTo>
                    <a:pt x="161" y="467"/>
                  </a:lnTo>
                  <a:lnTo>
                    <a:pt x="161" y="464"/>
                  </a:lnTo>
                  <a:lnTo>
                    <a:pt x="163" y="464"/>
                  </a:lnTo>
                  <a:lnTo>
                    <a:pt x="163" y="462"/>
                  </a:lnTo>
                  <a:lnTo>
                    <a:pt x="165" y="462"/>
                  </a:lnTo>
                  <a:lnTo>
                    <a:pt x="165" y="459"/>
                  </a:lnTo>
                  <a:lnTo>
                    <a:pt x="166" y="459"/>
                  </a:lnTo>
                  <a:lnTo>
                    <a:pt x="166" y="457"/>
                  </a:lnTo>
                  <a:lnTo>
                    <a:pt x="168" y="457"/>
                  </a:lnTo>
                  <a:lnTo>
                    <a:pt x="168" y="454"/>
                  </a:lnTo>
                  <a:lnTo>
                    <a:pt x="170" y="454"/>
                  </a:lnTo>
                  <a:lnTo>
                    <a:pt x="170" y="452"/>
                  </a:lnTo>
                  <a:lnTo>
                    <a:pt x="171" y="452"/>
                  </a:lnTo>
                  <a:lnTo>
                    <a:pt x="171" y="449"/>
                  </a:lnTo>
                  <a:lnTo>
                    <a:pt x="173" y="449"/>
                  </a:lnTo>
                  <a:lnTo>
                    <a:pt x="173" y="447"/>
                  </a:lnTo>
                  <a:lnTo>
                    <a:pt x="175" y="447"/>
                  </a:lnTo>
                  <a:lnTo>
                    <a:pt x="175" y="444"/>
                  </a:lnTo>
                  <a:lnTo>
                    <a:pt x="176" y="444"/>
                  </a:lnTo>
                  <a:lnTo>
                    <a:pt x="176" y="442"/>
                  </a:lnTo>
                  <a:lnTo>
                    <a:pt x="178" y="442"/>
                  </a:lnTo>
                  <a:lnTo>
                    <a:pt x="178" y="439"/>
                  </a:lnTo>
                  <a:lnTo>
                    <a:pt x="180" y="439"/>
                  </a:lnTo>
                  <a:lnTo>
                    <a:pt x="180" y="437"/>
                  </a:lnTo>
                  <a:lnTo>
                    <a:pt x="181" y="437"/>
                  </a:lnTo>
                  <a:lnTo>
                    <a:pt x="181" y="435"/>
                  </a:lnTo>
                  <a:lnTo>
                    <a:pt x="183" y="435"/>
                  </a:lnTo>
                  <a:lnTo>
                    <a:pt x="183" y="432"/>
                  </a:lnTo>
                  <a:lnTo>
                    <a:pt x="185" y="432"/>
                  </a:lnTo>
                  <a:lnTo>
                    <a:pt x="185" y="430"/>
                  </a:lnTo>
                  <a:lnTo>
                    <a:pt x="186" y="430"/>
                  </a:lnTo>
                  <a:lnTo>
                    <a:pt x="186" y="427"/>
                  </a:lnTo>
                  <a:lnTo>
                    <a:pt x="188" y="427"/>
                  </a:lnTo>
                  <a:lnTo>
                    <a:pt x="188" y="425"/>
                  </a:lnTo>
                  <a:lnTo>
                    <a:pt x="190" y="425"/>
                  </a:lnTo>
                  <a:lnTo>
                    <a:pt x="190" y="422"/>
                  </a:lnTo>
                  <a:lnTo>
                    <a:pt x="191" y="422"/>
                  </a:lnTo>
                  <a:lnTo>
                    <a:pt x="191" y="420"/>
                  </a:lnTo>
                  <a:lnTo>
                    <a:pt x="193" y="420"/>
                  </a:lnTo>
                  <a:lnTo>
                    <a:pt x="193" y="419"/>
                  </a:lnTo>
                  <a:lnTo>
                    <a:pt x="195" y="419"/>
                  </a:lnTo>
                  <a:lnTo>
                    <a:pt x="195" y="415"/>
                  </a:lnTo>
                  <a:lnTo>
                    <a:pt x="196" y="415"/>
                  </a:lnTo>
                  <a:lnTo>
                    <a:pt x="196" y="414"/>
                  </a:lnTo>
                  <a:lnTo>
                    <a:pt x="198" y="414"/>
                  </a:lnTo>
                  <a:lnTo>
                    <a:pt x="198" y="410"/>
                  </a:lnTo>
                  <a:lnTo>
                    <a:pt x="200" y="410"/>
                  </a:lnTo>
                  <a:lnTo>
                    <a:pt x="200" y="409"/>
                  </a:lnTo>
                  <a:lnTo>
                    <a:pt x="201" y="409"/>
                  </a:lnTo>
                  <a:lnTo>
                    <a:pt x="201" y="407"/>
                  </a:lnTo>
                  <a:lnTo>
                    <a:pt x="203" y="407"/>
                  </a:lnTo>
                  <a:lnTo>
                    <a:pt x="203" y="404"/>
                  </a:lnTo>
                  <a:lnTo>
                    <a:pt x="205" y="404"/>
                  </a:lnTo>
                  <a:lnTo>
                    <a:pt x="205" y="402"/>
                  </a:lnTo>
                  <a:lnTo>
                    <a:pt x="206" y="402"/>
                  </a:lnTo>
                  <a:lnTo>
                    <a:pt x="206" y="400"/>
                  </a:lnTo>
                  <a:lnTo>
                    <a:pt x="208" y="400"/>
                  </a:lnTo>
                  <a:lnTo>
                    <a:pt x="208" y="399"/>
                  </a:lnTo>
                  <a:lnTo>
                    <a:pt x="210" y="399"/>
                  </a:lnTo>
                  <a:lnTo>
                    <a:pt x="210" y="395"/>
                  </a:lnTo>
                  <a:lnTo>
                    <a:pt x="211" y="395"/>
                  </a:lnTo>
                  <a:lnTo>
                    <a:pt x="211" y="394"/>
                  </a:lnTo>
                  <a:lnTo>
                    <a:pt x="213" y="394"/>
                  </a:lnTo>
                  <a:lnTo>
                    <a:pt x="213" y="392"/>
                  </a:lnTo>
                  <a:lnTo>
                    <a:pt x="215" y="392"/>
                  </a:lnTo>
                  <a:lnTo>
                    <a:pt x="215" y="390"/>
                  </a:lnTo>
                  <a:lnTo>
                    <a:pt x="216" y="390"/>
                  </a:lnTo>
                  <a:lnTo>
                    <a:pt x="216" y="387"/>
                  </a:lnTo>
                  <a:lnTo>
                    <a:pt x="218" y="387"/>
                  </a:lnTo>
                  <a:lnTo>
                    <a:pt x="218" y="385"/>
                  </a:lnTo>
                  <a:lnTo>
                    <a:pt x="220" y="385"/>
                  </a:lnTo>
                  <a:lnTo>
                    <a:pt x="220" y="384"/>
                  </a:lnTo>
                  <a:lnTo>
                    <a:pt x="221" y="384"/>
                  </a:lnTo>
                  <a:lnTo>
                    <a:pt x="221" y="380"/>
                  </a:lnTo>
                  <a:lnTo>
                    <a:pt x="223" y="380"/>
                  </a:lnTo>
                  <a:lnTo>
                    <a:pt x="223" y="379"/>
                  </a:lnTo>
                  <a:lnTo>
                    <a:pt x="225" y="379"/>
                  </a:lnTo>
                  <a:lnTo>
                    <a:pt x="225" y="377"/>
                  </a:lnTo>
                  <a:lnTo>
                    <a:pt x="226" y="377"/>
                  </a:lnTo>
                  <a:lnTo>
                    <a:pt x="226" y="375"/>
                  </a:lnTo>
                  <a:lnTo>
                    <a:pt x="228" y="375"/>
                  </a:lnTo>
                  <a:lnTo>
                    <a:pt x="228" y="372"/>
                  </a:lnTo>
                  <a:lnTo>
                    <a:pt x="230" y="372"/>
                  </a:lnTo>
                  <a:lnTo>
                    <a:pt x="230" y="370"/>
                  </a:lnTo>
                  <a:lnTo>
                    <a:pt x="231" y="370"/>
                  </a:lnTo>
                  <a:lnTo>
                    <a:pt x="231" y="369"/>
                  </a:lnTo>
                  <a:lnTo>
                    <a:pt x="233" y="369"/>
                  </a:lnTo>
                  <a:lnTo>
                    <a:pt x="233" y="367"/>
                  </a:lnTo>
                  <a:lnTo>
                    <a:pt x="235" y="367"/>
                  </a:lnTo>
                  <a:lnTo>
                    <a:pt x="235" y="365"/>
                  </a:lnTo>
                  <a:lnTo>
                    <a:pt x="236" y="365"/>
                  </a:lnTo>
                  <a:lnTo>
                    <a:pt x="236" y="362"/>
                  </a:lnTo>
                  <a:lnTo>
                    <a:pt x="238" y="362"/>
                  </a:lnTo>
                  <a:lnTo>
                    <a:pt x="238" y="360"/>
                  </a:lnTo>
                  <a:lnTo>
                    <a:pt x="240" y="360"/>
                  </a:lnTo>
                  <a:lnTo>
                    <a:pt x="240" y="359"/>
                  </a:lnTo>
                  <a:lnTo>
                    <a:pt x="241" y="359"/>
                  </a:lnTo>
                  <a:lnTo>
                    <a:pt x="241" y="357"/>
                  </a:lnTo>
                  <a:lnTo>
                    <a:pt x="243" y="357"/>
                  </a:lnTo>
                  <a:lnTo>
                    <a:pt x="243" y="355"/>
                  </a:lnTo>
                  <a:lnTo>
                    <a:pt x="245" y="355"/>
                  </a:lnTo>
                  <a:lnTo>
                    <a:pt x="245" y="354"/>
                  </a:lnTo>
                  <a:lnTo>
                    <a:pt x="246" y="354"/>
                  </a:lnTo>
                  <a:lnTo>
                    <a:pt x="246" y="352"/>
                  </a:lnTo>
                  <a:lnTo>
                    <a:pt x="248" y="352"/>
                  </a:lnTo>
                  <a:lnTo>
                    <a:pt x="248" y="349"/>
                  </a:lnTo>
                  <a:lnTo>
                    <a:pt x="250" y="349"/>
                  </a:lnTo>
                  <a:lnTo>
                    <a:pt x="250" y="347"/>
                  </a:lnTo>
                  <a:lnTo>
                    <a:pt x="251" y="347"/>
                  </a:lnTo>
                  <a:lnTo>
                    <a:pt x="251" y="345"/>
                  </a:lnTo>
                  <a:lnTo>
                    <a:pt x="253" y="345"/>
                  </a:lnTo>
                  <a:lnTo>
                    <a:pt x="253" y="344"/>
                  </a:lnTo>
                  <a:lnTo>
                    <a:pt x="255" y="344"/>
                  </a:lnTo>
                  <a:lnTo>
                    <a:pt x="255" y="342"/>
                  </a:lnTo>
                  <a:lnTo>
                    <a:pt x="256" y="342"/>
                  </a:lnTo>
                  <a:lnTo>
                    <a:pt x="256" y="340"/>
                  </a:lnTo>
                  <a:lnTo>
                    <a:pt x="258" y="340"/>
                  </a:lnTo>
                  <a:lnTo>
                    <a:pt x="258" y="337"/>
                  </a:lnTo>
                  <a:lnTo>
                    <a:pt x="260" y="337"/>
                  </a:lnTo>
                  <a:lnTo>
                    <a:pt x="260" y="335"/>
                  </a:lnTo>
                  <a:lnTo>
                    <a:pt x="261" y="335"/>
                  </a:lnTo>
                  <a:lnTo>
                    <a:pt x="261" y="334"/>
                  </a:lnTo>
                  <a:lnTo>
                    <a:pt x="263" y="334"/>
                  </a:lnTo>
                  <a:lnTo>
                    <a:pt x="263" y="332"/>
                  </a:lnTo>
                  <a:lnTo>
                    <a:pt x="265" y="332"/>
                  </a:lnTo>
                  <a:lnTo>
                    <a:pt x="265" y="330"/>
                  </a:lnTo>
                  <a:lnTo>
                    <a:pt x="266" y="330"/>
                  </a:lnTo>
                  <a:lnTo>
                    <a:pt x="266" y="329"/>
                  </a:lnTo>
                  <a:lnTo>
                    <a:pt x="268" y="329"/>
                  </a:lnTo>
                  <a:lnTo>
                    <a:pt x="268" y="327"/>
                  </a:lnTo>
                  <a:lnTo>
                    <a:pt x="270" y="327"/>
                  </a:lnTo>
                  <a:lnTo>
                    <a:pt x="270" y="325"/>
                  </a:lnTo>
                  <a:lnTo>
                    <a:pt x="271" y="325"/>
                  </a:lnTo>
                  <a:lnTo>
                    <a:pt x="271" y="324"/>
                  </a:lnTo>
                  <a:lnTo>
                    <a:pt x="273" y="324"/>
                  </a:lnTo>
                  <a:lnTo>
                    <a:pt x="273" y="322"/>
                  </a:lnTo>
                  <a:lnTo>
                    <a:pt x="275" y="322"/>
                  </a:lnTo>
                  <a:lnTo>
                    <a:pt x="275" y="320"/>
                  </a:lnTo>
                  <a:lnTo>
                    <a:pt x="276" y="320"/>
                  </a:lnTo>
                  <a:lnTo>
                    <a:pt x="276" y="319"/>
                  </a:lnTo>
                  <a:lnTo>
                    <a:pt x="278" y="319"/>
                  </a:lnTo>
                  <a:lnTo>
                    <a:pt x="278" y="317"/>
                  </a:lnTo>
                  <a:lnTo>
                    <a:pt x="280" y="317"/>
                  </a:lnTo>
                  <a:lnTo>
                    <a:pt x="280" y="315"/>
                  </a:lnTo>
                  <a:lnTo>
                    <a:pt x="281" y="315"/>
                  </a:lnTo>
                  <a:lnTo>
                    <a:pt x="281" y="314"/>
                  </a:lnTo>
                  <a:lnTo>
                    <a:pt x="283" y="314"/>
                  </a:lnTo>
                  <a:lnTo>
                    <a:pt x="283" y="310"/>
                  </a:lnTo>
                  <a:lnTo>
                    <a:pt x="285" y="310"/>
                  </a:lnTo>
                  <a:lnTo>
                    <a:pt x="285" y="309"/>
                  </a:lnTo>
                  <a:lnTo>
                    <a:pt x="286" y="309"/>
                  </a:lnTo>
                  <a:lnTo>
                    <a:pt x="286" y="307"/>
                  </a:lnTo>
                  <a:lnTo>
                    <a:pt x="288" y="307"/>
                  </a:lnTo>
                  <a:lnTo>
                    <a:pt x="288" y="305"/>
                  </a:lnTo>
                  <a:lnTo>
                    <a:pt x="290" y="305"/>
                  </a:lnTo>
                  <a:lnTo>
                    <a:pt x="290" y="304"/>
                  </a:lnTo>
                  <a:lnTo>
                    <a:pt x="291" y="304"/>
                  </a:lnTo>
                  <a:lnTo>
                    <a:pt x="291" y="302"/>
                  </a:lnTo>
                  <a:lnTo>
                    <a:pt x="293" y="302"/>
                  </a:lnTo>
                  <a:lnTo>
                    <a:pt x="293" y="300"/>
                  </a:lnTo>
                  <a:lnTo>
                    <a:pt x="295" y="300"/>
                  </a:lnTo>
                  <a:lnTo>
                    <a:pt x="295" y="299"/>
                  </a:lnTo>
                  <a:lnTo>
                    <a:pt x="296" y="299"/>
                  </a:lnTo>
                  <a:lnTo>
                    <a:pt x="296" y="297"/>
                  </a:lnTo>
                  <a:lnTo>
                    <a:pt x="298" y="297"/>
                  </a:lnTo>
                  <a:lnTo>
                    <a:pt x="298" y="295"/>
                  </a:lnTo>
                  <a:lnTo>
                    <a:pt x="300" y="295"/>
                  </a:lnTo>
                  <a:lnTo>
                    <a:pt x="300" y="294"/>
                  </a:lnTo>
                  <a:lnTo>
                    <a:pt x="301" y="294"/>
                  </a:lnTo>
                  <a:lnTo>
                    <a:pt x="301" y="292"/>
                  </a:lnTo>
                  <a:lnTo>
                    <a:pt x="303" y="292"/>
                  </a:lnTo>
                  <a:lnTo>
                    <a:pt x="303" y="290"/>
                  </a:lnTo>
                  <a:lnTo>
                    <a:pt x="305" y="290"/>
                  </a:lnTo>
                  <a:lnTo>
                    <a:pt x="305" y="289"/>
                  </a:lnTo>
                  <a:lnTo>
                    <a:pt x="306" y="289"/>
                  </a:lnTo>
                  <a:lnTo>
                    <a:pt x="306" y="287"/>
                  </a:lnTo>
                  <a:lnTo>
                    <a:pt x="308" y="287"/>
                  </a:lnTo>
                  <a:lnTo>
                    <a:pt x="308" y="285"/>
                  </a:lnTo>
                  <a:lnTo>
                    <a:pt x="310" y="285"/>
                  </a:lnTo>
                  <a:lnTo>
                    <a:pt x="310" y="284"/>
                  </a:lnTo>
                  <a:lnTo>
                    <a:pt x="313" y="284"/>
                  </a:lnTo>
                  <a:lnTo>
                    <a:pt x="313" y="282"/>
                  </a:lnTo>
                  <a:lnTo>
                    <a:pt x="315" y="282"/>
                  </a:lnTo>
                  <a:lnTo>
                    <a:pt x="315" y="280"/>
                  </a:lnTo>
                  <a:lnTo>
                    <a:pt x="316" y="280"/>
                  </a:lnTo>
                  <a:lnTo>
                    <a:pt x="316" y="279"/>
                  </a:lnTo>
                  <a:lnTo>
                    <a:pt x="318" y="279"/>
                  </a:lnTo>
                  <a:lnTo>
                    <a:pt x="318" y="277"/>
                  </a:lnTo>
                  <a:lnTo>
                    <a:pt x="320" y="277"/>
                  </a:lnTo>
                  <a:lnTo>
                    <a:pt x="320" y="275"/>
                  </a:lnTo>
                  <a:lnTo>
                    <a:pt x="321" y="275"/>
                  </a:lnTo>
                  <a:lnTo>
                    <a:pt x="321" y="274"/>
                  </a:lnTo>
                  <a:lnTo>
                    <a:pt x="323" y="274"/>
                  </a:lnTo>
                  <a:lnTo>
                    <a:pt x="323" y="272"/>
                  </a:lnTo>
                  <a:lnTo>
                    <a:pt x="325" y="272"/>
                  </a:lnTo>
                  <a:lnTo>
                    <a:pt x="325" y="270"/>
                  </a:lnTo>
                  <a:lnTo>
                    <a:pt x="326" y="270"/>
                  </a:lnTo>
                  <a:lnTo>
                    <a:pt x="326" y="269"/>
                  </a:lnTo>
                  <a:lnTo>
                    <a:pt x="328" y="269"/>
                  </a:lnTo>
                  <a:lnTo>
                    <a:pt x="328" y="267"/>
                  </a:lnTo>
                  <a:lnTo>
                    <a:pt x="330" y="267"/>
                  </a:lnTo>
                  <a:lnTo>
                    <a:pt x="330" y="265"/>
                  </a:lnTo>
                  <a:lnTo>
                    <a:pt x="331" y="265"/>
                  </a:lnTo>
                  <a:lnTo>
                    <a:pt x="331" y="264"/>
                  </a:lnTo>
                  <a:lnTo>
                    <a:pt x="333" y="264"/>
                  </a:lnTo>
                  <a:lnTo>
                    <a:pt x="333" y="262"/>
                  </a:lnTo>
                  <a:lnTo>
                    <a:pt x="335" y="262"/>
                  </a:lnTo>
                  <a:lnTo>
                    <a:pt x="335" y="260"/>
                  </a:lnTo>
                  <a:lnTo>
                    <a:pt x="336" y="260"/>
                  </a:lnTo>
                  <a:lnTo>
                    <a:pt x="336" y="259"/>
                  </a:lnTo>
                  <a:lnTo>
                    <a:pt x="340" y="259"/>
                  </a:lnTo>
                  <a:lnTo>
                    <a:pt x="340" y="257"/>
                  </a:lnTo>
                  <a:lnTo>
                    <a:pt x="341" y="257"/>
                  </a:lnTo>
                  <a:lnTo>
                    <a:pt x="341" y="255"/>
                  </a:lnTo>
                  <a:lnTo>
                    <a:pt x="343" y="255"/>
                  </a:lnTo>
                  <a:lnTo>
                    <a:pt x="343" y="254"/>
                  </a:lnTo>
                  <a:lnTo>
                    <a:pt x="345" y="254"/>
                  </a:lnTo>
                  <a:lnTo>
                    <a:pt x="345" y="252"/>
                  </a:lnTo>
                  <a:lnTo>
                    <a:pt x="346" y="252"/>
                  </a:lnTo>
                  <a:lnTo>
                    <a:pt x="346" y="250"/>
                  </a:lnTo>
                  <a:lnTo>
                    <a:pt x="348" y="250"/>
                  </a:lnTo>
                  <a:lnTo>
                    <a:pt x="348" y="249"/>
                  </a:lnTo>
                  <a:lnTo>
                    <a:pt x="351" y="249"/>
                  </a:lnTo>
                  <a:lnTo>
                    <a:pt x="351" y="247"/>
                  </a:lnTo>
                  <a:lnTo>
                    <a:pt x="353" y="247"/>
                  </a:lnTo>
                  <a:lnTo>
                    <a:pt x="353" y="245"/>
                  </a:lnTo>
                  <a:lnTo>
                    <a:pt x="355" y="245"/>
                  </a:lnTo>
                  <a:lnTo>
                    <a:pt x="355" y="244"/>
                  </a:lnTo>
                  <a:lnTo>
                    <a:pt x="356" y="244"/>
                  </a:lnTo>
                  <a:lnTo>
                    <a:pt x="356" y="242"/>
                  </a:lnTo>
                  <a:lnTo>
                    <a:pt x="358" y="242"/>
                  </a:lnTo>
                  <a:lnTo>
                    <a:pt x="358" y="240"/>
                  </a:lnTo>
                  <a:lnTo>
                    <a:pt x="360" y="240"/>
                  </a:lnTo>
                  <a:lnTo>
                    <a:pt x="360" y="239"/>
                  </a:lnTo>
                  <a:lnTo>
                    <a:pt x="361" y="239"/>
                  </a:lnTo>
                  <a:lnTo>
                    <a:pt x="361" y="237"/>
                  </a:lnTo>
                  <a:lnTo>
                    <a:pt x="365" y="237"/>
                  </a:lnTo>
                  <a:lnTo>
                    <a:pt x="365" y="235"/>
                  </a:lnTo>
                  <a:lnTo>
                    <a:pt x="366" y="235"/>
                  </a:lnTo>
                  <a:lnTo>
                    <a:pt x="366" y="234"/>
                  </a:lnTo>
                  <a:lnTo>
                    <a:pt x="368" y="234"/>
                  </a:lnTo>
                  <a:lnTo>
                    <a:pt x="368" y="232"/>
                  </a:lnTo>
                  <a:lnTo>
                    <a:pt x="370" y="232"/>
                  </a:lnTo>
                  <a:lnTo>
                    <a:pt x="370" y="230"/>
                  </a:lnTo>
                  <a:lnTo>
                    <a:pt x="371" y="230"/>
                  </a:lnTo>
                  <a:lnTo>
                    <a:pt x="371" y="229"/>
                  </a:lnTo>
                  <a:lnTo>
                    <a:pt x="375" y="229"/>
                  </a:lnTo>
                  <a:lnTo>
                    <a:pt x="375" y="227"/>
                  </a:lnTo>
                  <a:lnTo>
                    <a:pt x="376" y="227"/>
                  </a:lnTo>
                  <a:lnTo>
                    <a:pt x="376" y="225"/>
                  </a:lnTo>
                  <a:lnTo>
                    <a:pt x="378" y="225"/>
                  </a:lnTo>
                  <a:lnTo>
                    <a:pt x="378" y="224"/>
                  </a:lnTo>
                  <a:lnTo>
                    <a:pt x="381" y="224"/>
                  </a:lnTo>
                  <a:lnTo>
                    <a:pt x="381" y="222"/>
                  </a:lnTo>
                  <a:lnTo>
                    <a:pt x="383" y="222"/>
                  </a:lnTo>
                  <a:lnTo>
                    <a:pt x="383" y="220"/>
                  </a:lnTo>
                  <a:lnTo>
                    <a:pt x="385" y="220"/>
                  </a:lnTo>
                  <a:lnTo>
                    <a:pt x="385" y="219"/>
                  </a:lnTo>
                  <a:lnTo>
                    <a:pt x="386" y="219"/>
                  </a:lnTo>
                  <a:lnTo>
                    <a:pt x="386" y="217"/>
                  </a:lnTo>
                  <a:lnTo>
                    <a:pt x="390" y="217"/>
                  </a:lnTo>
                  <a:lnTo>
                    <a:pt x="390" y="215"/>
                  </a:lnTo>
                  <a:lnTo>
                    <a:pt x="391" y="215"/>
                  </a:lnTo>
                  <a:lnTo>
                    <a:pt x="391" y="214"/>
                  </a:lnTo>
                  <a:lnTo>
                    <a:pt x="393" y="214"/>
                  </a:lnTo>
                  <a:lnTo>
                    <a:pt x="393" y="212"/>
                  </a:lnTo>
                  <a:lnTo>
                    <a:pt x="395" y="212"/>
                  </a:lnTo>
                  <a:lnTo>
                    <a:pt x="395" y="210"/>
                  </a:lnTo>
                  <a:lnTo>
                    <a:pt x="398" y="210"/>
                  </a:lnTo>
                  <a:lnTo>
                    <a:pt x="398" y="209"/>
                  </a:lnTo>
                  <a:lnTo>
                    <a:pt x="400" y="209"/>
                  </a:lnTo>
                  <a:lnTo>
                    <a:pt x="400" y="207"/>
                  </a:lnTo>
                  <a:lnTo>
                    <a:pt x="401" y="207"/>
                  </a:lnTo>
                  <a:lnTo>
                    <a:pt x="401" y="205"/>
                  </a:lnTo>
                  <a:lnTo>
                    <a:pt x="403" y="205"/>
                  </a:lnTo>
                  <a:lnTo>
                    <a:pt x="403" y="204"/>
                  </a:lnTo>
                  <a:lnTo>
                    <a:pt x="406" y="204"/>
                  </a:lnTo>
                  <a:lnTo>
                    <a:pt x="406" y="202"/>
                  </a:lnTo>
                  <a:lnTo>
                    <a:pt x="408" y="202"/>
                  </a:lnTo>
                  <a:lnTo>
                    <a:pt x="408" y="200"/>
                  </a:lnTo>
                  <a:lnTo>
                    <a:pt x="411" y="200"/>
                  </a:lnTo>
                  <a:lnTo>
                    <a:pt x="411" y="199"/>
                  </a:lnTo>
                  <a:lnTo>
                    <a:pt x="413" y="199"/>
                  </a:lnTo>
                  <a:lnTo>
                    <a:pt x="413" y="197"/>
                  </a:lnTo>
                  <a:lnTo>
                    <a:pt x="415" y="197"/>
                  </a:lnTo>
                  <a:lnTo>
                    <a:pt x="415" y="195"/>
                  </a:lnTo>
                  <a:lnTo>
                    <a:pt x="418" y="195"/>
                  </a:lnTo>
                  <a:lnTo>
                    <a:pt x="418" y="194"/>
                  </a:lnTo>
                  <a:lnTo>
                    <a:pt x="420" y="194"/>
                  </a:lnTo>
                  <a:lnTo>
                    <a:pt x="420" y="192"/>
                  </a:lnTo>
                  <a:lnTo>
                    <a:pt x="423" y="192"/>
                  </a:lnTo>
                  <a:lnTo>
                    <a:pt x="423" y="190"/>
                  </a:lnTo>
                  <a:lnTo>
                    <a:pt x="425" y="190"/>
                  </a:lnTo>
                  <a:lnTo>
                    <a:pt x="425" y="189"/>
                  </a:lnTo>
                  <a:lnTo>
                    <a:pt x="426" y="189"/>
                  </a:lnTo>
                  <a:lnTo>
                    <a:pt x="426" y="187"/>
                  </a:lnTo>
                  <a:lnTo>
                    <a:pt x="430" y="187"/>
                  </a:lnTo>
                  <a:lnTo>
                    <a:pt x="430" y="185"/>
                  </a:lnTo>
                  <a:lnTo>
                    <a:pt x="431" y="185"/>
                  </a:lnTo>
                  <a:lnTo>
                    <a:pt x="431" y="184"/>
                  </a:lnTo>
                  <a:lnTo>
                    <a:pt x="435" y="184"/>
                  </a:lnTo>
                  <a:lnTo>
                    <a:pt x="435" y="182"/>
                  </a:lnTo>
                  <a:lnTo>
                    <a:pt x="436" y="182"/>
                  </a:lnTo>
                  <a:lnTo>
                    <a:pt x="436" y="180"/>
                  </a:lnTo>
                  <a:lnTo>
                    <a:pt x="438" y="180"/>
                  </a:lnTo>
                  <a:lnTo>
                    <a:pt x="438" y="179"/>
                  </a:lnTo>
                  <a:lnTo>
                    <a:pt x="441" y="179"/>
                  </a:lnTo>
                  <a:lnTo>
                    <a:pt x="441" y="177"/>
                  </a:lnTo>
                  <a:lnTo>
                    <a:pt x="443" y="177"/>
                  </a:lnTo>
                  <a:lnTo>
                    <a:pt x="443" y="175"/>
                  </a:lnTo>
                  <a:lnTo>
                    <a:pt x="446" y="175"/>
                  </a:lnTo>
                  <a:lnTo>
                    <a:pt x="446" y="174"/>
                  </a:lnTo>
                  <a:lnTo>
                    <a:pt x="448" y="174"/>
                  </a:lnTo>
                  <a:lnTo>
                    <a:pt x="448" y="172"/>
                  </a:lnTo>
                  <a:lnTo>
                    <a:pt x="451" y="172"/>
                  </a:lnTo>
                  <a:lnTo>
                    <a:pt x="451" y="170"/>
                  </a:lnTo>
                  <a:lnTo>
                    <a:pt x="453" y="170"/>
                  </a:lnTo>
                  <a:lnTo>
                    <a:pt x="453" y="169"/>
                  </a:lnTo>
                  <a:lnTo>
                    <a:pt x="456" y="169"/>
                  </a:lnTo>
                  <a:lnTo>
                    <a:pt x="456" y="167"/>
                  </a:lnTo>
                  <a:lnTo>
                    <a:pt x="458" y="167"/>
                  </a:lnTo>
                  <a:lnTo>
                    <a:pt x="458" y="165"/>
                  </a:lnTo>
                  <a:lnTo>
                    <a:pt x="461" y="165"/>
                  </a:lnTo>
                  <a:lnTo>
                    <a:pt x="461" y="164"/>
                  </a:lnTo>
                  <a:lnTo>
                    <a:pt x="463" y="164"/>
                  </a:lnTo>
                  <a:lnTo>
                    <a:pt x="463" y="162"/>
                  </a:lnTo>
                  <a:lnTo>
                    <a:pt x="466" y="162"/>
                  </a:lnTo>
                  <a:lnTo>
                    <a:pt x="466" y="160"/>
                  </a:lnTo>
                  <a:lnTo>
                    <a:pt x="468" y="160"/>
                  </a:lnTo>
                  <a:lnTo>
                    <a:pt x="468" y="159"/>
                  </a:lnTo>
                  <a:lnTo>
                    <a:pt x="471" y="159"/>
                  </a:lnTo>
                  <a:lnTo>
                    <a:pt x="471" y="157"/>
                  </a:lnTo>
                  <a:lnTo>
                    <a:pt x="475" y="157"/>
                  </a:lnTo>
                  <a:lnTo>
                    <a:pt x="475" y="155"/>
                  </a:lnTo>
                  <a:lnTo>
                    <a:pt x="476" y="155"/>
                  </a:lnTo>
                  <a:lnTo>
                    <a:pt x="476" y="154"/>
                  </a:lnTo>
                  <a:lnTo>
                    <a:pt x="480" y="154"/>
                  </a:lnTo>
                  <a:lnTo>
                    <a:pt x="480" y="152"/>
                  </a:lnTo>
                  <a:lnTo>
                    <a:pt x="481" y="152"/>
                  </a:lnTo>
                  <a:lnTo>
                    <a:pt x="481" y="150"/>
                  </a:lnTo>
                  <a:lnTo>
                    <a:pt x="485" y="150"/>
                  </a:lnTo>
                  <a:lnTo>
                    <a:pt x="485" y="149"/>
                  </a:lnTo>
                  <a:lnTo>
                    <a:pt x="486" y="149"/>
                  </a:lnTo>
                  <a:lnTo>
                    <a:pt x="486" y="147"/>
                  </a:lnTo>
                  <a:lnTo>
                    <a:pt x="490" y="147"/>
                  </a:lnTo>
                  <a:lnTo>
                    <a:pt x="490" y="145"/>
                  </a:lnTo>
                  <a:lnTo>
                    <a:pt x="493" y="145"/>
                  </a:lnTo>
                  <a:lnTo>
                    <a:pt x="493" y="144"/>
                  </a:lnTo>
                  <a:lnTo>
                    <a:pt x="496" y="144"/>
                  </a:lnTo>
                  <a:lnTo>
                    <a:pt x="496" y="142"/>
                  </a:lnTo>
                  <a:lnTo>
                    <a:pt x="498" y="142"/>
                  </a:lnTo>
                  <a:lnTo>
                    <a:pt x="498" y="140"/>
                  </a:lnTo>
                  <a:lnTo>
                    <a:pt x="501" y="140"/>
                  </a:lnTo>
                  <a:lnTo>
                    <a:pt x="501" y="139"/>
                  </a:lnTo>
                  <a:lnTo>
                    <a:pt x="505" y="139"/>
                  </a:lnTo>
                  <a:lnTo>
                    <a:pt x="505" y="137"/>
                  </a:lnTo>
                  <a:lnTo>
                    <a:pt x="506" y="137"/>
                  </a:lnTo>
                  <a:lnTo>
                    <a:pt x="506" y="135"/>
                  </a:lnTo>
                  <a:lnTo>
                    <a:pt x="510" y="135"/>
                  </a:lnTo>
                  <a:lnTo>
                    <a:pt x="510" y="134"/>
                  </a:lnTo>
                  <a:lnTo>
                    <a:pt x="513" y="134"/>
                  </a:lnTo>
                  <a:lnTo>
                    <a:pt x="513" y="132"/>
                  </a:lnTo>
                  <a:lnTo>
                    <a:pt x="516" y="132"/>
                  </a:lnTo>
                  <a:lnTo>
                    <a:pt x="516" y="130"/>
                  </a:lnTo>
                  <a:lnTo>
                    <a:pt x="518" y="130"/>
                  </a:lnTo>
                  <a:lnTo>
                    <a:pt x="518" y="129"/>
                  </a:lnTo>
                  <a:lnTo>
                    <a:pt x="521" y="129"/>
                  </a:lnTo>
                  <a:lnTo>
                    <a:pt x="521" y="127"/>
                  </a:lnTo>
                  <a:lnTo>
                    <a:pt x="525" y="127"/>
                  </a:lnTo>
                  <a:lnTo>
                    <a:pt x="525" y="125"/>
                  </a:lnTo>
                  <a:lnTo>
                    <a:pt x="528" y="125"/>
                  </a:lnTo>
                  <a:lnTo>
                    <a:pt x="528" y="124"/>
                  </a:lnTo>
                  <a:lnTo>
                    <a:pt x="530" y="124"/>
                  </a:lnTo>
                  <a:lnTo>
                    <a:pt x="530" y="122"/>
                  </a:lnTo>
                  <a:lnTo>
                    <a:pt x="533" y="122"/>
                  </a:lnTo>
                  <a:lnTo>
                    <a:pt x="533" y="120"/>
                  </a:lnTo>
                  <a:lnTo>
                    <a:pt x="536" y="120"/>
                  </a:lnTo>
                  <a:lnTo>
                    <a:pt x="536" y="119"/>
                  </a:lnTo>
                  <a:lnTo>
                    <a:pt x="540" y="119"/>
                  </a:lnTo>
                  <a:lnTo>
                    <a:pt x="540" y="117"/>
                  </a:lnTo>
                  <a:lnTo>
                    <a:pt x="543" y="117"/>
                  </a:lnTo>
                  <a:lnTo>
                    <a:pt x="543" y="115"/>
                  </a:lnTo>
                  <a:lnTo>
                    <a:pt x="546" y="115"/>
                  </a:lnTo>
                  <a:lnTo>
                    <a:pt x="546" y="114"/>
                  </a:lnTo>
                  <a:lnTo>
                    <a:pt x="550" y="114"/>
                  </a:lnTo>
                  <a:lnTo>
                    <a:pt x="550" y="112"/>
                  </a:lnTo>
                  <a:lnTo>
                    <a:pt x="553" y="112"/>
                  </a:lnTo>
                  <a:lnTo>
                    <a:pt x="553" y="110"/>
                  </a:lnTo>
                  <a:lnTo>
                    <a:pt x="556" y="110"/>
                  </a:lnTo>
                  <a:lnTo>
                    <a:pt x="556" y="109"/>
                  </a:lnTo>
                  <a:lnTo>
                    <a:pt x="560" y="109"/>
                  </a:lnTo>
                  <a:lnTo>
                    <a:pt x="560" y="107"/>
                  </a:lnTo>
                  <a:lnTo>
                    <a:pt x="563" y="107"/>
                  </a:lnTo>
                  <a:lnTo>
                    <a:pt x="563" y="105"/>
                  </a:lnTo>
                  <a:lnTo>
                    <a:pt x="566" y="105"/>
                  </a:lnTo>
                  <a:lnTo>
                    <a:pt x="566" y="104"/>
                  </a:lnTo>
                  <a:lnTo>
                    <a:pt x="570" y="104"/>
                  </a:lnTo>
                  <a:lnTo>
                    <a:pt x="570" y="102"/>
                  </a:lnTo>
                  <a:lnTo>
                    <a:pt x="573" y="102"/>
                  </a:lnTo>
                  <a:lnTo>
                    <a:pt x="573" y="100"/>
                  </a:lnTo>
                  <a:lnTo>
                    <a:pt x="576" y="100"/>
                  </a:lnTo>
                  <a:lnTo>
                    <a:pt x="576" y="99"/>
                  </a:lnTo>
                  <a:lnTo>
                    <a:pt x="580" y="99"/>
                  </a:lnTo>
                  <a:lnTo>
                    <a:pt x="580" y="97"/>
                  </a:lnTo>
                  <a:lnTo>
                    <a:pt x="583" y="97"/>
                  </a:lnTo>
                  <a:lnTo>
                    <a:pt x="583" y="95"/>
                  </a:lnTo>
                  <a:lnTo>
                    <a:pt x="586" y="95"/>
                  </a:lnTo>
                  <a:lnTo>
                    <a:pt x="586" y="94"/>
                  </a:lnTo>
                  <a:lnTo>
                    <a:pt x="591" y="94"/>
                  </a:lnTo>
                  <a:lnTo>
                    <a:pt x="591" y="92"/>
                  </a:lnTo>
                  <a:lnTo>
                    <a:pt x="595" y="92"/>
                  </a:lnTo>
                  <a:lnTo>
                    <a:pt x="595" y="90"/>
                  </a:lnTo>
                  <a:lnTo>
                    <a:pt x="598" y="90"/>
                  </a:lnTo>
                  <a:lnTo>
                    <a:pt x="598" y="89"/>
                  </a:lnTo>
                  <a:lnTo>
                    <a:pt x="601" y="89"/>
                  </a:lnTo>
                  <a:lnTo>
                    <a:pt x="601" y="87"/>
                  </a:lnTo>
                  <a:lnTo>
                    <a:pt x="605" y="87"/>
                  </a:lnTo>
                  <a:lnTo>
                    <a:pt x="605" y="85"/>
                  </a:lnTo>
                  <a:lnTo>
                    <a:pt x="610" y="85"/>
                  </a:lnTo>
                  <a:lnTo>
                    <a:pt x="610" y="84"/>
                  </a:lnTo>
                  <a:lnTo>
                    <a:pt x="613" y="84"/>
                  </a:lnTo>
                  <a:lnTo>
                    <a:pt x="613" y="82"/>
                  </a:lnTo>
                  <a:lnTo>
                    <a:pt x="616" y="82"/>
                  </a:lnTo>
                  <a:lnTo>
                    <a:pt x="616" y="80"/>
                  </a:lnTo>
                  <a:lnTo>
                    <a:pt x="620" y="80"/>
                  </a:lnTo>
                  <a:lnTo>
                    <a:pt x="620" y="79"/>
                  </a:lnTo>
                  <a:lnTo>
                    <a:pt x="625" y="79"/>
                  </a:lnTo>
                  <a:lnTo>
                    <a:pt x="625" y="77"/>
                  </a:lnTo>
                  <a:lnTo>
                    <a:pt x="628" y="77"/>
                  </a:lnTo>
                  <a:lnTo>
                    <a:pt x="628" y="75"/>
                  </a:lnTo>
                  <a:lnTo>
                    <a:pt x="633" y="75"/>
                  </a:lnTo>
                  <a:lnTo>
                    <a:pt x="633" y="74"/>
                  </a:lnTo>
                  <a:lnTo>
                    <a:pt x="636" y="74"/>
                  </a:lnTo>
                  <a:lnTo>
                    <a:pt x="636" y="72"/>
                  </a:lnTo>
                  <a:lnTo>
                    <a:pt x="641" y="72"/>
                  </a:lnTo>
                  <a:lnTo>
                    <a:pt x="641" y="70"/>
                  </a:lnTo>
                  <a:lnTo>
                    <a:pt x="645" y="70"/>
                  </a:lnTo>
                  <a:lnTo>
                    <a:pt x="645" y="69"/>
                  </a:lnTo>
                  <a:lnTo>
                    <a:pt x="650" y="69"/>
                  </a:lnTo>
                  <a:lnTo>
                    <a:pt x="650" y="67"/>
                  </a:lnTo>
                  <a:lnTo>
                    <a:pt x="653" y="67"/>
                  </a:lnTo>
                  <a:lnTo>
                    <a:pt x="653" y="65"/>
                  </a:lnTo>
                  <a:lnTo>
                    <a:pt x="658" y="65"/>
                  </a:lnTo>
                  <a:lnTo>
                    <a:pt x="658" y="64"/>
                  </a:lnTo>
                  <a:lnTo>
                    <a:pt x="663" y="64"/>
                  </a:lnTo>
                  <a:lnTo>
                    <a:pt x="663" y="62"/>
                  </a:lnTo>
                  <a:lnTo>
                    <a:pt x="666" y="62"/>
                  </a:lnTo>
                  <a:lnTo>
                    <a:pt x="666" y="60"/>
                  </a:lnTo>
                  <a:lnTo>
                    <a:pt x="671" y="60"/>
                  </a:lnTo>
                  <a:lnTo>
                    <a:pt x="671" y="59"/>
                  </a:lnTo>
                  <a:lnTo>
                    <a:pt x="676" y="59"/>
                  </a:lnTo>
                  <a:lnTo>
                    <a:pt x="676" y="57"/>
                  </a:lnTo>
                  <a:lnTo>
                    <a:pt x="681" y="57"/>
                  </a:lnTo>
                  <a:lnTo>
                    <a:pt x="681" y="55"/>
                  </a:lnTo>
                  <a:lnTo>
                    <a:pt x="686" y="55"/>
                  </a:lnTo>
                  <a:lnTo>
                    <a:pt x="686" y="54"/>
                  </a:lnTo>
                  <a:lnTo>
                    <a:pt x="691" y="54"/>
                  </a:lnTo>
                  <a:lnTo>
                    <a:pt x="691" y="52"/>
                  </a:lnTo>
                  <a:lnTo>
                    <a:pt x="696" y="52"/>
                  </a:lnTo>
                  <a:lnTo>
                    <a:pt x="696" y="50"/>
                  </a:lnTo>
                  <a:lnTo>
                    <a:pt x="701" y="50"/>
                  </a:lnTo>
                  <a:lnTo>
                    <a:pt x="701" y="49"/>
                  </a:lnTo>
                  <a:lnTo>
                    <a:pt x="706" y="49"/>
                  </a:lnTo>
                  <a:lnTo>
                    <a:pt x="706" y="47"/>
                  </a:lnTo>
                  <a:lnTo>
                    <a:pt x="711" y="47"/>
                  </a:lnTo>
                  <a:lnTo>
                    <a:pt x="711" y="45"/>
                  </a:lnTo>
                  <a:lnTo>
                    <a:pt x="716" y="45"/>
                  </a:lnTo>
                  <a:lnTo>
                    <a:pt x="716" y="44"/>
                  </a:lnTo>
                  <a:lnTo>
                    <a:pt x="723" y="44"/>
                  </a:lnTo>
                  <a:lnTo>
                    <a:pt x="723" y="42"/>
                  </a:lnTo>
                  <a:lnTo>
                    <a:pt x="728" y="42"/>
                  </a:lnTo>
                  <a:lnTo>
                    <a:pt x="728" y="40"/>
                  </a:lnTo>
                  <a:lnTo>
                    <a:pt x="735" y="40"/>
                  </a:lnTo>
                  <a:lnTo>
                    <a:pt x="735" y="39"/>
                  </a:lnTo>
                  <a:lnTo>
                    <a:pt x="740" y="39"/>
                  </a:lnTo>
                  <a:lnTo>
                    <a:pt x="740" y="37"/>
                  </a:lnTo>
                  <a:lnTo>
                    <a:pt x="746" y="37"/>
                  </a:lnTo>
                  <a:lnTo>
                    <a:pt x="746" y="35"/>
                  </a:lnTo>
                  <a:lnTo>
                    <a:pt x="751" y="35"/>
                  </a:lnTo>
                  <a:lnTo>
                    <a:pt x="751" y="34"/>
                  </a:lnTo>
                  <a:lnTo>
                    <a:pt x="758" y="34"/>
                  </a:lnTo>
                  <a:lnTo>
                    <a:pt x="758" y="32"/>
                  </a:lnTo>
                  <a:lnTo>
                    <a:pt x="765" y="32"/>
                  </a:lnTo>
                  <a:lnTo>
                    <a:pt x="765" y="30"/>
                  </a:lnTo>
                  <a:lnTo>
                    <a:pt x="771" y="30"/>
                  </a:lnTo>
                  <a:lnTo>
                    <a:pt x="771" y="29"/>
                  </a:lnTo>
                  <a:lnTo>
                    <a:pt x="778" y="29"/>
                  </a:lnTo>
                  <a:lnTo>
                    <a:pt x="778" y="27"/>
                  </a:lnTo>
                  <a:lnTo>
                    <a:pt x="786" y="27"/>
                  </a:lnTo>
                  <a:lnTo>
                    <a:pt x="786" y="25"/>
                  </a:lnTo>
                  <a:lnTo>
                    <a:pt x="793" y="25"/>
                  </a:lnTo>
                  <a:lnTo>
                    <a:pt x="793" y="24"/>
                  </a:lnTo>
                  <a:lnTo>
                    <a:pt x="800" y="24"/>
                  </a:lnTo>
                  <a:lnTo>
                    <a:pt x="800" y="22"/>
                  </a:lnTo>
                  <a:lnTo>
                    <a:pt x="806" y="22"/>
                  </a:lnTo>
                  <a:lnTo>
                    <a:pt x="806" y="20"/>
                  </a:lnTo>
                  <a:lnTo>
                    <a:pt x="816" y="20"/>
                  </a:lnTo>
                  <a:lnTo>
                    <a:pt x="816" y="19"/>
                  </a:lnTo>
                  <a:lnTo>
                    <a:pt x="825" y="19"/>
                  </a:lnTo>
                  <a:lnTo>
                    <a:pt x="825" y="17"/>
                  </a:lnTo>
                  <a:lnTo>
                    <a:pt x="835" y="17"/>
                  </a:lnTo>
                  <a:lnTo>
                    <a:pt x="835" y="15"/>
                  </a:lnTo>
                  <a:lnTo>
                    <a:pt x="845" y="15"/>
                  </a:lnTo>
                  <a:lnTo>
                    <a:pt x="845" y="14"/>
                  </a:lnTo>
                  <a:lnTo>
                    <a:pt x="853" y="14"/>
                  </a:lnTo>
                  <a:lnTo>
                    <a:pt x="853" y="12"/>
                  </a:lnTo>
                  <a:lnTo>
                    <a:pt x="865" y="12"/>
                  </a:lnTo>
                  <a:lnTo>
                    <a:pt x="865" y="10"/>
                  </a:lnTo>
                  <a:lnTo>
                    <a:pt x="878" y="10"/>
                  </a:lnTo>
                  <a:lnTo>
                    <a:pt x="878" y="9"/>
                  </a:lnTo>
                  <a:lnTo>
                    <a:pt x="890" y="9"/>
                  </a:lnTo>
                  <a:lnTo>
                    <a:pt x="890" y="7"/>
                  </a:lnTo>
                  <a:lnTo>
                    <a:pt x="903" y="7"/>
                  </a:lnTo>
                  <a:lnTo>
                    <a:pt x="903" y="5"/>
                  </a:lnTo>
                  <a:lnTo>
                    <a:pt x="921" y="5"/>
                  </a:lnTo>
                  <a:lnTo>
                    <a:pt x="921" y="4"/>
                  </a:lnTo>
                  <a:lnTo>
                    <a:pt x="943" y="4"/>
                  </a:lnTo>
                  <a:lnTo>
                    <a:pt x="943" y="2"/>
                  </a:lnTo>
                  <a:lnTo>
                    <a:pt x="971" y="2"/>
                  </a:lnTo>
                  <a:lnTo>
                    <a:pt x="971" y="0"/>
                  </a:lnTo>
                  <a:lnTo>
                    <a:pt x="6985" y="0"/>
                  </a:lnTo>
                  <a:lnTo>
                    <a:pt x="6985" y="2"/>
                  </a:lnTo>
                  <a:lnTo>
                    <a:pt x="6183" y="2"/>
                  </a:lnTo>
                  <a:lnTo>
                    <a:pt x="6183" y="4"/>
                  </a:lnTo>
                  <a:lnTo>
                    <a:pt x="6181" y="4"/>
                  </a:lnTo>
                  <a:lnTo>
                    <a:pt x="6181" y="7"/>
                  </a:lnTo>
                  <a:lnTo>
                    <a:pt x="6180" y="7"/>
                  </a:lnTo>
                  <a:lnTo>
                    <a:pt x="6180" y="10"/>
                  </a:lnTo>
                  <a:lnTo>
                    <a:pt x="6178" y="10"/>
                  </a:lnTo>
                  <a:lnTo>
                    <a:pt x="6178" y="14"/>
                  </a:lnTo>
                  <a:lnTo>
                    <a:pt x="6176" y="14"/>
                  </a:lnTo>
                  <a:lnTo>
                    <a:pt x="6176" y="15"/>
                  </a:lnTo>
                  <a:lnTo>
                    <a:pt x="6175" y="15"/>
                  </a:lnTo>
                  <a:lnTo>
                    <a:pt x="6175" y="19"/>
                  </a:lnTo>
                  <a:lnTo>
                    <a:pt x="6173" y="19"/>
                  </a:lnTo>
                  <a:lnTo>
                    <a:pt x="6173" y="22"/>
                  </a:lnTo>
                  <a:lnTo>
                    <a:pt x="6171" y="22"/>
                  </a:lnTo>
                  <a:lnTo>
                    <a:pt x="6171" y="25"/>
                  </a:lnTo>
                  <a:lnTo>
                    <a:pt x="6170" y="25"/>
                  </a:lnTo>
                  <a:lnTo>
                    <a:pt x="6170" y="27"/>
                  </a:lnTo>
                  <a:lnTo>
                    <a:pt x="6168" y="27"/>
                  </a:lnTo>
                  <a:lnTo>
                    <a:pt x="6168" y="30"/>
                  </a:lnTo>
                  <a:lnTo>
                    <a:pt x="6166" y="30"/>
                  </a:lnTo>
                  <a:lnTo>
                    <a:pt x="6166" y="34"/>
                  </a:lnTo>
                  <a:lnTo>
                    <a:pt x="6165" y="34"/>
                  </a:lnTo>
                  <a:lnTo>
                    <a:pt x="6165" y="37"/>
                  </a:lnTo>
                  <a:lnTo>
                    <a:pt x="6163" y="37"/>
                  </a:lnTo>
                  <a:lnTo>
                    <a:pt x="6163" y="39"/>
                  </a:lnTo>
                  <a:lnTo>
                    <a:pt x="6161" y="39"/>
                  </a:lnTo>
                  <a:lnTo>
                    <a:pt x="6161" y="42"/>
                  </a:lnTo>
                  <a:lnTo>
                    <a:pt x="6160" y="42"/>
                  </a:lnTo>
                  <a:lnTo>
                    <a:pt x="6160" y="45"/>
                  </a:lnTo>
                  <a:lnTo>
                    <a:pt x="6158" y="45"/>
                  </a:lnTo>
                  <a:lnTo>
                    <a:pt x="6158" y="49"/>
                  </a:lnTo>
                  <a:lnTo>
                    <a:pt x="6156" y="49"/>
                  </a:lnTo>
                  <a:lnTo>
                    <a:pt x="6156" y="50"/>
                  </a:lnTo>
                  <a:lnTo>
                    <a:pt x="6155" y="50"/>
                  </a:lnTo>
                  <a:lnTo>
                    <a:pt x="6155" y="54"/>
                  </a:lnTo>
                  <a:lnTo>
                    <a:pt x="6153" y="54"/>
                  </a:lnTo>
                  <a:lnTo>
                    <a:pt x="6153" y="57"/>
                  </a:lnTo>
                  <a:lnTo>
                    <a:pt x="6151" y="57"/>
                  </a:lnTo>
                  <a:lnTo>
                    <a:pt x="6151" y="60"/>
                  </a:lnTo>
                  <a:lnTo>
                    <a:pt x="6150" y="60"/>
                  </a:lnTo>
                  <a:lnTo>
                    <a:pt x="6150" y="62"/>
                  </a:lnTo>
                  <a:lnTo>
                    <a:pt x="6148" y="62"/>
                  </a:lnTo>
                  <a:lnTo>
                    <a:pt x="6148" y="65"/>
                  </a:lnTo>
                  <a:lnTo>
                    <a:pt x="6146" y="65"/>
                  </a:lnTo>
                  <a:lnTo>
                    <a:pt x="6146" y="69"/>
                  </a:lnTo>
                  <a:lnTo>
                    <a:pt x="6145" y="69"/>
                  </a:lnTo>
                  <a:lnTo>
                    <a:pt x="6145" y="72"/>
                  </a:lnTo>
                  <a:lnTo>
                    <a:pt x="6143" y="72"/>
                  </a:lnTo>
                  <a:lnTo>
                    <a:pt x="6143" y="74"/>
                  </a:lnTo>
                  <a:lnTo>
                    <a:pt x="6141" y="74"/>
                  </a:lnTo>
                  <a:lnTo>
                    <a:pt x="6141" y="77"/>
                  </a:lnTo>
                  <a:lnTo>
                    <a:pt x="6140" y="77"/>
                  </a:lnTo>
                  <a:lnTo>
                    <a:pt x="6140" y="80"/>
                  </a:lnTo>
                  <a:lnTo>
                    <a:pt x="6138" y="80"/>
                  </a:lnTo>
                  <a:lnTo>
                    <a:pt x="6138" y="84"/>
                  </a:lnTo>
                  <a:lnTo>
                    <a:pt x="6136" y="84"/>
                  </a:lnTo>
                  <a:lnTo>
                    <a:pt x="6136" y="85"/>
                  </a:lnTo>
                  <a:lnTo>
                    <a:pt x="6135" y="85"/>
                  </a:lnTo>
                  <a:lnTo>
                    <a:pt x="6135" y="89"/>
                  </a:lnTo>
                  <a:lnTo>
                    <a:pt x="6133" y="89"/>
                  </a:lnTo>
                  <a:lnTo>
                    <a:pt x="6133" y="92"/>
                  </a:lnTo>
                  <a:lnTo>
                    <a:pt x="6131" y="92"/>
                  </a:lnTo>
                  <a:lnTo>
                    <a:pt x="6131" y="95"/>
                  </a:lnTo>
                  <a:lnTo>
                    <a:pt x="6130" y="95"/>
                  </a:lnTo>
                  <a:lnTo>
                    <a:pt x="6130" y="97"/>
                  </a:lnTo>
                  <a:lnTo>
                    <a:pt x="6128" y="97"/>
                  </a:lnTo>
                  <a:lnTo>
                    <a:pt x="6128" y="100"/>
                  </a:lnTo>
                  <a:lnTo>
                    <a:pt x="6126" y="100"/>
                  </a:lnTo>
                  <a:lnTo>
                    <a:pt x="6126" y="104"/>
                  </a:lnTo>
                  <a:lnTo>
                    <a:pt x="6125" y="104"/>
                  </a:lnTo>
                  <a:lnTo>
                    <a:pt x="6125" y="105"/>
                  </a:lnTo>
                  <a:lnTo>
                    <a:pt x="6123" y="105"/>
                  </a:lnTo>
                  <a:lnTo>
                    <a:pt x="6123" y="109"/>
                  </a:lnTo>
                  <a:lnTo>
                    <a:pt x="6121" y="109"/>
                  </a:lnTo>
                  <a:lnTo>
                    <a:pt x="6121" y="112"/>
                  </a:lnTo>
                  <a:lnTo>
                    <a:pt x="6120" y="112"/>
                  </a:lnTo>
                  <a:lnTo>
                    <a:pt x="6120" y="115"/>
                  </a:lnTo>
                  <a:lnTo>
                    <a:pt x="6118" y="115"/>
                  </a:lnTo>
                  <a:lnTo>
                    <a:pt x="6118" y="117"/>
                  </a:lnTo>
                  <a:lnTo>
                    <a:pt x="6116" y="117"/>
                  </a:lnTo>
                  <a:lnTo>
                    <a:pt x="6116" y="120"/>
                  </a:lnTo>
                  <a:lnTo>
                    <a:pt x="6115" y="120"/>
                  </a:lnTo>
                  <a:lnTo>
                    <a:pt x="6115" y="124"/>
                  </a:lnTo>
                  <a:lnTo>
                    <a:pt x="6113" y="124"/>
                  </a:lnTo>
                  <a:lnTo>
                    <a:pt x="6113" y="127"/>
                  </a:lnTo>
                  <a:lnTo>
                    <a:pt x="6111" y="127"/>
                  </a:lnTo>
                  <a:lnTo>
                    <a:pt x="6111" y="129"/>
                  </a:lnTo>
                  <a:lnTo>
                    <a:pt x="6110" y="129"/>
                  </a:lnTo>
                  <a:lnTo>
                    <a:pt x="6110" y="132"/>
                  </a:lnTo>
                  <a:lnTo>
                    <a:pt x="6108" y="132"/>
                  </a:lnTo>
                  <a:lnTo>
                    <a:pt x="6108" y="135"/>
                  </a:lnTo>
                  <a:lnTo>
                    <a:pt x="6106" y="135"/>
                  </a:lnTo>
                  <a:lnTo>
                    <a:pt x="6106" y="139"/>
                  </a:lnTo>
                  <a:lnTo>
                    <a:pt x="6105" y="139"/>
                  </a:lnTo>
                  <a:lnTo>
                    <a:pt x="6105" y="140"/>
                  </a:lnTo>
                  <a:lnTo>
                    <a:pt x="6103" y="140"/>
                  </a:lnTo>
                  <a:lnTo>
                    <a:pt x="6103" y="144"/>
                  </a:lnTo>
                  <a:lnTo>
                    <a:pt x="6101" y="144"/>
                  </a:lnTo>
                  <a:lnTo>
                    <a:pt x="6101" y="147"/>
                  </a:lnTo>
                  <a:lnTo>
                    <a:pt x="6100" y="147"/>
                  </a:lnTo>
                  <a:lnTo>
                    <a:pt x="6100" y="150"/>
                  </a:lnTo>
                  <a:lnTo>
                    <a:pt x="6098" y="150"/>
                  </a:lnTo>
                  <a:lnTo>
                    <a:pt x="6098" y="152"/>
                  </a:lnTo>
                  <a:lnTo>
                    <a:pt x="6096" y="152"/>
                  </a:lnTo>
                  <a:lnTo>
                    <a:pt x="6096" y="155"/>
                  </a:lnTo>
                  <a:lnTo>
                    <a:pt x="6095" y="155"/>
                  </a:lnTo>
                  <a:lnTo>
                    <a:pt x="6095" y="159"/>
                  </a:lnTo>
                  <a:lnTo>
                    <a:pt x="6093" y="159"/>
                  </a:lnTo>
                  <a:lnTo>
                    <a:pt x="6093" y="162"/>
                  </a:lnTo>
                  <a:lnTo>
                    <a:pt x="6091" y="162"/>
                  </a:lnTo>
                  <a:lnTo>
                    <a:pt x="6091" y="164"/>
                  </a:lnTo>
                  <a:lnTo>
                    <a:pt x="6090" y="164"/>
                  </a:lnTo>
                  <a:lnTo>
                    <a:pt x="6090" y="167"/>
                  </a:lnTo>
                  <a:lnTo>
                    <a:pt x="6088" y="167"/>
                  </a:lnTo>
                  <a:lnTo>
                    <a:pt x="6088" y="170"/>
                  </a:lnTo>
                  <a:lnTo>
                    <a:pt x="6086" y="170"/>
                  </a:lnTo>
                  <a:lnTo>
                    <a:pt x="6086" y="174"/>
                  </a:lnTo>
                  <a:lnTo>
                    <a:pt x="6085" y="174"/>
                  </a:lnTo>
                  <a:lnTo>
                    <a:pt x="6085" y="175"/>
                  </a:lnTo>
                  <a:lnTo>
                    <a:pt x="6083" y="175"/>
                  </a:lnTo>
                  <a:lnTo>
                    <a:pt x="6083" y="179"/>
                  </a:lnTo>
                  <a:lnTo>
                    <a:pt x="6081" y="179"/>
                  </a:lnTo>
                  <a:lnTo>
                    <a:pt x="6081" y="182"/>
                  </a:lnTo>
                  <a:lnTo>
                    <a:pt x="6080" y="182"/>
                  </a:lnTo>
                  <a:lnTo>
                    <a:pt x="6080" y="185"/>
                  </a:lnTo>
                  <a:lnTo>
                    <a:pt x="6078" y="185"/>
                  </a:lnTo>
                  <a:lnTo>
                    <a:pt x="6078" y="187"/>
                  </a:lnTo>
                  <a:lnTo>
                    <a:pt x="6076" y="187"/>
                  </a:lnTo>
                  <a:lnTo>
                    <a:pt x="6076" y="190"/>
                  </a:lnTo>
                  <a:lnTo>
                    <a:pt x="6075" y="190"/>
                  </a:lnTo>
                  <a:lnTo>
                    <a:pt x="6075" y="194"/>
                  </a:lnTo>
                  <a:lnTo>
                    <a:pt x="6073" y="194"/>
                  </a:lnTo>
                  <a:lnTo>
                    <a:pt x="6073" y="197"/>
                  </a:lnTo>
                  <a:lnTo>
                    <a:pt x="6071" y="197"/>
                  </a:lnTo>
                  <a:lnTo>
                    <a:pt x="6071" y="199"/>
                  </a:lnTo>
                  <a:lnTo>
                    <a:pt x="6070" y="199"/>
                  </a:lnTo>
                  <a:lnTo>
                    <a:pt x="6070" y="202"/>
                  </a:lnTo>
                  <a:lnTo>
                    <a:pt x="6068" y="202"/>
                  </a:lnTo>
                  <a:lnTo>
                    <a:pt x="6068" y="205"/>
                  </a:lnTo>
                  <a:lnTo>
                    <a:pt x="6066" y="205"/>
                  </a:lnTo>
                  <a:lnTo>
                    <a:pt x="6066" y="209"/>
                  </a:lnTo>
                  <a:lnTo>
                    <a:pt x="6065" y="209"/>
                  </a:lnTo>
                  <a:lnTo>
                    <a:pt x="6065" y="210"/>
                  </a:lnTo>
                  <a:lnTo>
                    <a:pt x="6063" y="210"/>
                  </a:lnTo>
                  <a:lnTo>
                    <a:pt x="6063" y="214"/>
                  </a:lnTo>
                  <a:lnTo>
                    <a:pt x="6061" y="214"/>
                  </a:lnTo>
                  <a:lnTo>
                    <a:pt x="6061" y="217"/>
                  </a:lnTo>
                  <a:lnTo>
                    <a:pt x="6060" y="217"/>
                  </a:lnTo>
                  <a:lnTo>
                    <a:pt x="6060" y="220"/>
                  </a:lnTo>
                  <a:lnTo>
                    <a:pt x="6058" y="220"/>
                  </a:lnTo>
                  <a:lnTo>
                    <a:pt x="6058" y="222"/>
                  </a:lnTo>
                  <a:lnTo>
                    <a:pt x="6056" y="222"/>
                  </a:lnTo>
                  <a:lnTo>
                    <a:pt x="6056" y="225"/>
                  </a:lnTo>
                  <a:lnTo>
                    <a:pt x="6055" y="225"/>
                  </a:lnTo>
                  <a:lnTo>
                    <a:pt x="6055" y="229"/>
                  </a:lnTo>
                  <a:lnTo>
                    <a:pt x="6053" y="229"/>
                  </a:lnTo>
                  <a:lnTo>
                    <a:pt x="6053" y="232"/>
                  </a:lnTo>
                  <a:lnTo>
                    <a:pt x="6051" y="232"/>
                  </a:lnTo>
                  <a:lnTo>
                    <a:pt x="6051" y="234"/>
                  </a:lnTo>
                  <a:lnTo>
                    <a:pt x="6050" y="234"/>
                  </a:lnTo>
                  <a:lnTo>
                    <a:pt x="6050" y="237"/>
                  </a:lnTo>
                  <a:lnTo>
                    <a:pt x="6048" y="237"/>
                  </a:lnTo>
                  <a:lnTo>
                    <a:pt x="6048" y="240"/>
                  </a:lnTo>
                  <a:lnTo>
                    <a:pt x="6046" y="240"/>
                  </a:lnTo>
                  <a:lnTo>
                    <a:pt x="6046" y="244"/>
                  </a:lnTo>
                  <a:lnTo>
                    <a:pt x="6045" y="244"/>
                  </a:lnTo>
                  <a:lnTo>
                    <a:pt x="6045" y="245"/>
                  </a:lnTo>
                  <a:lnTo>
                    <a:pt x="6043" y="245"/>
                  </a:lnTo>
                  <a:lnTo>
                    <a:pt x="6043" y="249"/>
                  </a:lnTo>
                  <a:lnTo>
                    <a:pt x="6041" y="249"/>
                  </a:lnTo>
                  <a:lnTo>
                    <a:pt x="6041" y="252"/>
                  </a:lnTo>
                  <a:lnTo>
                    <a:pt x="6040" y="252"/>
                  </a:lnTo>
                  <a:lnTo>
                    <a:pt x="6040" y="255"/>
                  </a:lnTo>
                  <a:lnTo>
                    <a:pt x="6038" y="255"/>
                  </a:lnTo>
                  <a:lnTo>
                    <a:pt x="6038" y="257"/>
                  </a:lnTo>
                  <a:lnTo>
                    <a:pt x="6036" y="257"/>
                  </a:lnTo>
                  <a:lnTo>
                    <a:pt x="6036" y="260"/>
                  </a:lnTo>
                  <a:lnTo>
                    <a:pt x="6035" y="260"/>
                  </a:lnTo>
                  <a:lnTo>
                    <a:pt x="6035" y="264"/>
                  </a:lnTo>
                  <a:lnTo>
                    <a:pt x="6033" y="264"/>
                  </a:lnTo>
                  <a:lnTo>
                    <a:pt x="6033" y="267"/>
                  </a:lnTo>
                  <a:lnTo>
                    <a:pt x="6031" y="267"/>
                  </a:lnTo>
                  <a:lnTo>
                    <a:pt x="6031" y="269"/>
                  </a:lnTo>
                  <a:lnTo>
                    <a:pt x="6030" y="269"/>
                  </a:lnTo>
                  <a:lnTo>
                    <a:pt x="6030" y="272"/>
                  </a:lnTo>
                  <a:lnTo>
                    <a:pt x="6028" y="272"/>
                  </a:lnTo>
                  <a:lnTo>
                    <a:pt x="6028" y="275"/>
                  </a:lnTo>
                  <a:lnTo>
                    <a:pt x="6026" y="275"/>
                  </a:lnTo>
                  <a:lnTo>
                    <a:pt x="6026" y="279"/>
                  </a:lnTo>
                  <a:lnTo>
                    <a:pt x="6025" y="279"/>
                  </a:lnTo>
                  <a:lnTo>
                    <a:pt x="6025" y="280"/>
                  </a:lnTo>
                  <a:lnTo>
                    <a:pt x="6023" y="280"/>
                  </a:lnTo>
                  <a:lnTo>
                    <a:pt x="6023" y="284"/>
                  </a:lnTo>
                  <a:lnTo>
                    <a:pt x="6021" y="284"/>
                  </a:lnTo>
                  <a:lnTo>
                    <a:pt x="6021" y="287"/>
                  </a:lnTo>
                  <a:lnTo>
                    <a:pt x="6020" y="287"/>
                  </a:lnTo>
                  <a:lnTo>
                    <a:pt x="6020" y="290"/>
                  </a:lnTo>
                  <a:lnTo>
                    <a:pt x="6018" y="290"/>
                  </a:lnTo>
                  <a:lnTo>
                    <a:pt x="6018" y="292"/>
                  </a:lnTo>
                  <a:lnTo>
                    <a:pt x="6016" y="292"/>
                  </a:lnTo>
                  <a:lnTo>
                    <a:pt x="6016" y="295"/>
                  </a:lnTo>
                  <a:lnTo>
                    <a:pt x="6015" y="295"/>
                  </a:lnTo>
                  <a:lnTo>
                    <a:pt x="6015" y="299"/>
                  </a:lnTo>
                  <a:lnTo>
                    <a:pt x="6013" y="299"/>
                  </a:lnTo>
                  <a:lnTo>
                    <a:pt x="6013" y="302"/>
                  </a:lnTo>
                  <a:lnTo>
                    <a:pt x="6011" y="302"/>
                  </a:lnTo>
                  <a:lnTo>
                    <a:pt x="6011" y="304"/>
                  </a:lnTo>
                  <a:lnTo>
                    <a:pt x="6010" y="304"/>
                  </a:lnTo>
                  <a:lnTo>
                    <a:pt x="6010" y="307"/>
                  </a:lnTo>
                  <a:lnTo>
                    <a:pt x="6008" y="307"/>
                  </a:lnTo>
                  <a:lnTo>
                    <a:pt x="6008" y="310"/>
                  </a:lnTo>
                  <a:lnTo>
                    <a:pt x="6006" y="310"/>
                  </a:lnTo>
                  <a:lnTo>
                    <a:pt x="6006" y="314"/>
                  </a:lnTo>
                  <a:lnTo>
                    <a:pt x="6005" y="314"/>
                  </a:lnTo>
                  <a:lnTo>
                    <a:pt x="6005" y="315"/>
                  </a:lnTo>
                  <a:lnTo>
                    <a:pt x="6003" y="315"/>
                  </a:lnTo>
                  <a:lnTo>
                    <a:pt x="6003" y="319"/>
                  </a:lnTo>
                  <a:lnTo>
                    <a:pt x="6001" y="319"/>
                  </a:lnTo>
                  <a:lnTo>
                    <a:pt x="6001" y="322"/>
                  </a:lnTo>
                  <a:lnTo>
                    <a:pt x="6000" y="322"/>
                  </a:lnTo>
                  <a:lnTo>
                    <a:pt x="6000" y="324"/>
                  </a:lnTo>
                  <a:lnTo>
                    <a:pt x="5998" y="324"/>
                  </a:lnTo>
                  <a:lnTo>
                    <a:pt x="5998" y="327"/>
                  </a:lnTo>
                  <a:lnTo>
                    <a:pt x="5996" y="327"/>
                  </a:lnTo>
                  <a:lnTo>
                    <a:pt x="5996" y="330"/>
                  </a:lnTo>
                  <a:lnTo>
                    <a:pt x="5995" y="330"/>
                  </a:lnTo>
                  <a:lnTo>
                    <a:pt x="5995" y="334"/>
                  </a:lnTo>
                  <a:lnTo>
                    <a:pt x="5993" y="334"/>
                  </a:lnTo>
                  <a:lnTo>
                    <a:pt x="5993" y="335"/>
                  </a:lnTo>
                  <a:lnTo>
                    <a:pt x="5991" y="335"/>
                  </a:lnTo>
                  <a:lnTo>
                    <a:pt x="5991" y="339"/>
                  </a:lnTo>
                  <a:lnTo>
                    <a:pt x="5990" y="339"/>
                  </a:lnTo>
                  <a:lnTo>
                    <a:pt x="5990" y="342"/>
                  </a:lnTo>
                  <a:lnTo>
                    <a:pt x="5988" y="342"/>
                  </a:lnTo>
                  <a:lnTo>
                    <a:pt x="5988" y="345"/>
                  </a:lnTo>
                  <a:lnTo>
                    <a:pt x="5986" y="345"/>
                  </a:lnTo>
                  <a:lnTo>
                    <a:pt x="5986" y="347"/>
                  </a:lnTo>
                  <a:lnTo>
                    <a:pt x="5985" y="347"/>
                  </a:lnTo>
                  <a:lnTo>
                    <a:pt x="5985" y="350"/>
                  </a:lnTo>
                  <a:lnTo>
                    <a:pt x="5983" y="350"/>
                  </a:lnTo>
                  <a:lnTo>
                    <a:pt x="5983" y="354"/>
                  </a:lnTo>
                  <a:lnTo>
                    <a:pt x="5981" y="354"/>
                  </a:lnTo>
                  <a:lnTo>
                    <a:pt x="5981" y="357"/>
                  </a:lnTo>
                  <a:lnTo>
                    <a:pt x="5980" y="357"/>
                  </a:lnTo>
                  <a:lnTo>
                    <a:pt x="5980" y="359"/>
                  </a:lnTo>
                  <a:lnTo>
                    <a:pt x="5978" y="359"/>
                  </a:lnTo>
                  <a:lnTo>
                    <a:pt x="5978" y="362"/>
                  </a:lnTo>
                  <a:lnTo>
                    <a:pt x="5976" y="362"/>
                  </a:lnTo>
                  <a:lnTo>
                    <a:pt x="5976" y="365"/>
                  </a:lnTo>
                  <a:lnTo>
                    <a:pt x="5975" y="365"/>
                  </a:lnTo>
                  <a:lnTo>
                    <a:pt x="5975" y="369"/>
                  </a:lnTo>
                  <a:lnTo>
                    <a:pt x="5973" y="369"/>
                  </a:lnTo>
                  <a:lnTo>
                    <a:pt x="5973" y="370"/>
                  </a:lnTo>
                  <a:lnTo>
                    <a:pt x="5971" y="370"/>
                  </a:lnTo>
                  <a:lnTo>
                    <a:pt x="5971" y="374"/>
                  </a:lnTo>
                  <a:lnTo>
                    <a:pt x="5970" y="374"/>
                  </a:lnTo>
                  <a:lnTo>
                    <a:pt x="5970" y="377"/>
                  </a:lnTo>
                  <a:lnTo>
                    <a:pt x="5968" y="377"/>
                  </a:lnTo>
                  <a:lnTo>
                    <a:pt x="5968" y="380"/>
                  </a:lnTo>
                  <a:lnTo>
                    <a:pt x="5966" y="380"/>
                  </a:lnTo>
                  <a:lnTo>
                    <a:pt x="5966" y="382"/>
                  </a:lnTo>
                  <a:lnTo>
                    <a:pt x="5965" y="382"/>
                  </a:lnTo>
                  <a:lnTo>
                    <a:pt x="5965" y="385"/>
                  </a:lnTo>
                  <a:lnTo>
                    <a:pt x="5963" y="385"/>
                  </a:lnTo>
                  <a:lnTo>
                    <a:pt x="5963" y="389"/>
                  </a:lnTo>
                  <a:lnTo>
                    <a:pt x="5961" y="389"/>
                  </a:lnTo>
                  <a:lnTo>
                    <a:pt x="5961" y="392"/>
                  </a:lnTo>
                  <a:lnTo>
                    <a:pt x="5960" y="392"/>
                  </a:lnTo>
                  <a:lnTo>
                    <a:pt x="5960" y="394"/>
                  </a:lnTo>
                  <a:lnTo>
                    <a:pt x="5958" y="394"/>
                  </a:lnTo>
                  <a:lnTo>
                    <a:pt x="5958" y="397"/>
                  </a:lnTo>
                  <a:lnTo>
                    <a:pt x="5956" y="397"/>
                  </a:lnTo>
                  <a:lnTo>
                    <a:pt x="5956" y="400"/>
                  </a:lnTo>
                  <a:lnTo>
                    <a:pt x="5955" y="400"/>
                  </a:lnTo>
                  <a:lnTo>
                    <a:pt x="5955" y="404"/>
                  </a:lnTo>
                  <a:lnTo>
                    <a:pt x="5953" y="404"/>
                  </a:lnTo>
                  <a:lnTo>
                    <a:pt x="5953" y="405"/>
                  </a:lnTo>
                  <a:lnTo>
                    <a:pt x="5951" y="405"/>
                  </a:lnTo>
                  <a:lnTo>
                    <a:pt x="5951" y="409"/>
                  </a:lnTo>
                  <a:lnTo>
                    <a:pt x="5950" y="409"/>
                  </a:lnTo>
                  <a:lnTo>
                    <a:pt x="5950" y="412"/>
                  </a:lnTo>
                  <a:lnTo>
                    <a:pt x="5948" y="412"/>
                  </a:lnTo>
                  <a:lnTo>
                    <a:pt x="5948" y="415"/>
                  </a:lnTo>
                  <a:lnTo>
                    <a:pt x="5946" y="415"/>
                  </a:lnTo>
                  <a:lnTo>
                    <a:pt x="5946" y="417"/>
                  </a:lnTo>
                  <a:lnTo>
                    <a:pt x="5945" y="417"/>
                  </a:lnTo>
                  <a:lnTo>
                    <a:pt x="5945" y="420"/>
                  </a:lnTo>
                  <a:lnTo>
                    <a:pt x="5943" y="420"/>
                  </a:lnTo>
                  <a:lnTo>
                    <a:pt x="5943" y="424"/>
                  </a:lnTo>
                  <a:lnTo>
                    <a:pt x="5941" y="424"/>
                  </a:lnTo>
                  <a:lnTo>
                    <a:pt x="5941" y="427"/>
                  </a:lnTo>
                  <a:lnTo>
                    <a:pt x="5940" y="427"/>
                  </a:lnTo>
                  <a:lnTo>
                    <a:pt x="5940" y="429"/>
                  </a:lnTo>
                  <a:lnTo>
                    <a:pt x="5938" y="429"/>
                  </a:lnTo>
                  <a:lnTo>
                    <a:pt x="5938" y="432"/>
                  </a:lnTo>
                  <a:lnTo>
                    <a:pt x="5936" y="432"/>
                  </a:lnTo>
                  <a:lnTo>
                    <a:pt x="5936" y="435"/>
                  </a:lnTo>
                  <a:lnTo>
                    <a:pt x="5935" y="435"/>
                  </a:lnTo>
                  <a:lnTo>
                    <a:pt x="5935" y="439"/>
                  </a:lnTo>
                  <a:lnTo>
                    <a:pt x="5933" y="439"/>
                  </a:lnTo>
                  <a:lnTo>
                    <a:pt x="5933" y="440"/>
                  </a:lnTo>
                  <a:lnTo>
                    <a:pt x="5931" y="440"/>
                  </a:lnTo>
                  <a:lnTo>
                    <a:pt x="5931" y="444"/>
                  </a:lnTo>
                  <a:lnTo>
                    <a:pt x="5930" y="444"/>
                  </a:lnTo>
                  <a:lnTo>
                    <a:pt x="5930" y="447"/>
                  </a:lnTo>
                  <a:lnTo>
                    <a:pt x="5928" y="447"/>
                  </a:lnTo>
                  <a:lnTo>
                    <a:pt x="5928" y="450"/>
                  </a:lnTo>
                  <a:lnTo>
                    <a:pt x="5926" y="450"/>
                  </a:lnTo>
                  <a:lnTo>
                    <a:pt x="5926" y="452"/>
                  </a:lnTo>
                  <a:lnTo>
                    <a:pt x="5925" y="452"/>
                  </a:lnTo>
                  <a:lnTo>
                    <a:pt x="5925" y="455"/>
                  </a:lnTo>
                  <a:lnTo>
                    <a:pt x="5923" y="455"/>
                  </a:lnTo>
                  <a:lnTo>
                    <a:pt x="5923" y="459"/>
                  </a:lnTo>
                  <a:lnTo>
                    <a:pt x="5921" y="459"/>
                  </a:lnTo>
                  <a:lnTo>
                    <a:pt x="5921" y="462"/>
                  </a:lnTo>
                  <a:lnTo>
                    <a:pt x="5920" y="462"/>
                  </a:lnTo>
                  <a:lnTo>
                    <a:pt x="5920" y="464"/>
                  </a:lnTo>
                  <a:lnTo>
                    <a:pt x="5918" y="464"/>
                  </a:lnTo>
                  <a:lnTo>
                    <a:pt x="5918" y="467"/>
                  </a:lnTo>
                  <a:lnTo>
                    <a:pt x="5916" y="467"/>
                  </a:lnTo>
                  <a:lnTo>
                    <a:pt x="5916" y="470"/>
                  </a:lnTo>
                  <a:lnTo>
                    <a:pt x="5915" y="470"/>
                  </a:lnTo>
                  <a:lnTo>
                    <a:pt x="5915" y="474"/>
                  </a:lnTo>
                  <a:lnTo>
                    <a:pt x="5913" y="474"/>
                  </a:lnTo>
                  <a:lnTo>
                    <a:pt x="5913" y="475"/>
                  </a:lnTo>
                  <a:lnTo>
                    <a:pt x="5911" y="475"/>
                  </a:lnTo>
                  <a:lnTo>
                    <a:pt x="5911" y="479"/>
                  </a:lnTo>
                  <a:lnTo>
                    <a:pt x="5910" y="479"/>
                  </a:lnTo>
                  <a:lnTo>
                    <a:pt x="5910" y="482"/>
                  </a:lnTo>
                  <a:lnTo>
                    <a:pt x="5908" y="482"/>
                  </a:lnTo>
                  <a:lnTo>
                    <a:pt x="5908" y="485"/>
                  </a:lnTo>
                  <a:lnTo>
                    <a:pt x="5906" y="485"/>
                  </a:lnTo>
                  <a:lnTo>
                    <a:pt x="5906" y="487"/>
                  </a:lnTo>
                  <a:lnTo>
                    <a:pt x="5905" y="487"/>
                  </a:lnTo>
                  <a:lnTo>
                    <a:pt x="5905" y="490"/>
                  </a:lnTo>
                  <a:lnTo>
                    <a:pt x="5903" y="490"/>
                  </a:lnTo>
                  <a:lnTo>
                    <a:pt x="5903" y="494"/>
                  </a:lnTo>
                  <a:lnTo>
                    <a:pt x="5901" y="494"/>
                  </a:lnTo>
                  <a:lnTo>
                    <a:pt x="5901" y="497"/>
                  </a:lnTo>
                  <a:lnTo>
                    <a:pt x="5900" y="497"/>
                  </a:lnTo>
                  <a:lnTo>
                    <a:pt x="5900" y="499"/>
                  </a:lnTo>
                  <a:lnTo>
                    <a:pt x="5898" y="499"/>
                  </a:lnTo>
                  <a:lnTo>
                    <a:pt x="5898" y="502"/>
                  </a:lnTo>
                  <a:lnTo>
                    <a:pt x="5896" y="502"/>
                  </a:lnTo>
                  <a:lnTo>
                    <a:pt x="5896" y="505"/>
                  </a:lnTo>
                  <a:lnTo>
                    <a:pt x="5895" y="505"/>
                  </a:lnTo>
                  <a:lnTo>
                    <a:pt x="5895" y="509"/>
                  </a:lnTo>
                  <a:lnTo>
                    <a:pt x="5893" y="509"/>
                  </a:lnTo>
                  <a:lnTo>
                    <a:pt x="5893" y="510"/>
                  </a:lnTo>
                  <a:lnTo>
                    <a:pt x="5891" y="510"/>
                  </a:lnTo>
                  <a:lnTo>
                    <a:pt x="5891" y="514"/>
                  </a:lnTo>
                  <a:lnTo>
                    <a:pt x="5890" y="514"/>
                  </a:lnTo>
                  <a:lnTo>
                    <a:pt x="5890" y="517"/>
                  </a:lnTo>
                  <a:lnTo>
                    <a:pt x="5888" y="517"/>
                  </a:lnTo>
                  <a:lnTo>
                    <a:pt x="5888" y="520"/>
                  </a:lnTo>
                  <a:lnTo>
                    <a:pt x="5886" y="520"/>
                  </a:lnTo>
                  <a:lnTo>
                    <a:pt x="5886" y="522"/>
                  </a:lnTo>
                  <a:lnTo>
                    <a:pt x="5885" y="522"/>
                  </a:lnTo>
                  <a:lnTo>
                    <a:pt x="5885" y="525"/>
                  </a:lnTo>
                  <a:lnTo>
                    <a:pt x="5883" y="525"/>
                  </a:lnTo>
                  <a:lnTo>
                    <a:pt x="5883" y="529"/>
                  </a:lnTo>
                  <a:lnTo>
                    <a:pt x="5881" y="529"/>
                  </a:lnTo>
                  <a:lnTo>
                    <a:pt x="5881" y="530"/>
                  </a:lnTo>
                  <a:lnTo>
                    <a:pt x="5880" y="530"/>
                  </a:lnTo>
                  <a:lnTo>
                    <a:pt x="5880" y="534"/>
                  </a:lnTo>
                  <a:lnTo>
                    <a:pt x="5878" y="534"/>
                  </a:lnTo>
                  <a:lnTo>
                    <a:pt x="5878" y="537"/>
                  </a:lnTo>
                  <a:lnTo>
                    <a:pt x="5876" y="537"/>
                  </a:lnTo>
                  <a:lnTo>
                    <a:pt x="5876" y="540"/>
                  </a:lnTo>
                  <a:lnTo>
                    <a:pt x="5875" y="540"/>
                  </a:lnTo>
                  <a:lnTo>
                    <a:pt x="5875" y="542"/>
                  </a:lnTo>
                  <a:lnTo>
                    <a:pt x="5873" y="542"/>
                  </a:lnTo>
                  <a:lnTo>
                    <a:pt x="5873" y="545"/>
                  </a:lnTo>
                  <a:lnTo>
                    <a:pt x="5871" y="545"/>
                  </a:lnTo>
                  <a:lnTo>
                    <a:pt x="5871" y="549"/>
                  </a:lnTo>
                  <a:lnTo>
                    <a:pt x="5870" y="549"/>
                  </a:lnTo>
                  <a:lnTo>
                    <a:pt x="5870" y="552"/>
                  </a:lnTo>
                  <a:lnTo>
                    <a:pt x="5868" y="552"/>
                  </a:lnTo>
                  <a:lnTo>
                    <a:pt x="5868" y="554"/>
                  </a:lnTo>
                  <a:lnTo>
                    <a:pt x="5866" y="554"/>
                  </a:lnTo>
                  <a:lnTo>
                    <a:pt x="5866" y="557"/>
                  </a:lnTo>
                  <a:lnTo>
                    <a:pt x="5865" y="557"/>
                  </a:lnTo>
                  <a:lnTo>
                    <a:pt x="5865" y="560"/>
                  </a:lnTo>
                  <a:lnTo>
                    <a:pt x="5863" y="560"/>
                  </a:lnTo>
                  <a:lnTo>
                    <a:pt x="5863" y="564"/>
                  </a:lnTo>
                  <a:lnTo>
                    <a:pt x="5861" y="564"/>
                  </a:lnTo>
                  <a:lnTo>
                    <a:pt x="5861" y="565"/>
                  </a:lnTo>
                  <a:lnTo>
                    <a:pt x="5860" y="565"/>
                  </a:lnTo>
                  <a:lnTo>
                    <a:pt x="5860" y="569"/>
                  </a:lnTo>
                  <a:lnTo>
                    <a:pt x="5858" y="569"/>
                  </a:lnTo>
                  <a:lnTo>
                    <a:pt x="5858" y="572"/>
                  </a:lnTo>
                  <a:lnTo>
                    <a:pt x="5856" y="572"/>
                  </a:lnTo>
                  <a:lnTo>
                    <a:pt x="5856" y="575"/>
                  </a:lnTo>
                  <a:lnTo>
                    <a:pt x="5855" y="575"/>
                  </a:lnTo>
                  <a:lnTo>
                    <a:pt x="5855" y="577"/>
                  </a:lnTo>
                  <a:lnTo>
                    <a:pt x="5853" y="577"/>
                  </a:lnTo>
                  <a:lnTo>
                    <a:pt x="5853" y="580"/>
                  </a:lnTo>
                  <a:lnTo>
                    <a:pt x="5851" y="580"/>
                  </a:lnTo>
                  <a:lnTo>
                    <a:pt x="5851" y="584"/>
                  </a:lnTo>
                  <a:lnTo>
                    <a:pt x="5850" y="584"/>
                  </a:lnTo>
                  <a:lnTo>
                    <a:pt x="5850" y="587"/>
                  </a:lnTo>
                  <a:lnTo>
                    <a:pt x="5848" y="587"/>
                  </a:lnTo>
                  <a:lnTo>
                    <a:pt x="5848" y="589"/>
                  </a:lnTo>
                  <a:lnTo>
                    <a:pt x="5846" y="589"/>
                  </a:lnTo>
                  <a:lnTo>
                    <a:pt x="5846" y="592"/>
                  </a:lnTo>
                  <a:lnTo>
                    <a:pt x="5845" y="592"/>
                  </a:lnTo>
                  <a:lnTo>
                    <a:pt x="5845" y="595"/>
                  </a:lnTo>
                  <a:lnTo>
                    <a:pt x="5843" y="595"/>
                  </a:lnTo>
                  <a:lnTo>
                    <a:pt x="5843" y="599"/>
                  </a:lnTo>
                  <a:lnTo>
                    <a:pt x="5841" y="599"/>
                  </a:lnTo>
                  <a:lnTo>
                    <a:pt x="5841" y="600"/>
                  </a:lnTo>
                  <a:lnTo>
                    <a:pt x="5840" y="600"/>
                  </a:lnTo>
                  <a:lnTo>
                    <a:pt x="5840" y="604"/>
                  </a:lnTo>
                  <a:lnTo>
                    <a:pt x="5838" y="604"/>
                  </a:lnTo>
                  <a:lnTo>
                    <a:pt x="5838" y="607"/>
                  </a:lnTo>
                  <a:lnTo>
                    <a:pt x="5836" y="607"/>
                  </a:lnTo>
                  <a:lnTo>
                    <a:pt x="5836" y="610"/>
                  </a:lnTo>
                  <a:lnTo>
                    <a:pt x="5835" y="610"/>
                  </a:lnTo>
                  <a:lnTo>
                    <a:pt x="5835" y="612"/>
                  </a:lnTo>
                  <a:lnTo>
                    <a:pt x="5833" y="612"/>
                  </a:lnTo>
                  <a:lnTo>
                    <a:pt x="5833" y="615"/>
                  </a:lnTo>
                  <a:lnTo>
                    <a:pt x="5831" y="615"/>
                  </a:lnTo>
                  <a:lnTo>
                    <a:pt x="5831" y="619"/>
                  </a:lnTo>
                  <a:lnTo>
                    <a:pt x="5830" y="619"/>
                  </a:lnTo>
                  <a:lnTo>
                    <a:pt x="5830" y="622"/>
                  </a:lnTo>
                  <a:lnTo>
                    <a:pt x="5828" y="622"/>
                  </a:lnTo>
                  <a:lnTo>
                    <a:pt x="5828" y="624"/>
                  </a:lnTo>
                  <a:lnTo>
                    <a:pt x="5826" y="624"/>
                  </a:lnTo>
                  <a:lnTo>
                    <a:pt x="5826" y="627"/>
                  </a:lnTo>
                  <a:lnTo>
                    <a:pt x="5825" y="627"/>
                  </a:lnTo>
                  <a:lnTo>
                    <a:pt x="5825" y="630"/>
                  </a:lnTo>
                  <a:lnTo>
                    <a:pt x="5823" y="630"/>
                  </a:lnTo>
                  <a:lnTo>
                    <a:pt x="5823" y="634"/>
                  </a:lnTo>
                  <a:lnTo>
                    <a:pt x="5821" y="634"/>
                  </a:lnTo>
                  <a:lnTo>
                    <a:pt x="5821" y="635"/>
                  </a:lnTo>
                  <a:lnTo>
                    <a:pt x="5820" y="635"/>
                  </a:lnTo>
                  <a:lnTo>
                    <a:pt x="5820" y="639"/>
                  </a:lnTo>
                  <a:lnTo>
                    <a:pt x="5818" y="639"/>
                  </a:lnTo>
                  <a:lnTo>
                    <a:pt x="5818" y="642"/>
                  </a:lnTo>
                  <a:lnTo>
                    <a:pt x="5816" y="642"/>
                  </a:lnTo>
                  <a:lnTo>
                    <a:pt x="5816" y="645"/>
                  </a:lnTo>
                  <a:lnTo>
                    <a:pt x="5815" y="645"/>
                  </a:lnTo>
                  <a:lnTo>
                    <a:pt x="5815" y="647"/>
                  </a:lnTo>
                  <a:lnTo>
                    <a:pt x="5813" y="647"/>
                  </a:lnTo>
                  <a:lnTo>
                    <a:pt x="5813" y="650"/>
                  </a:lnTo>
                  <a:lnTo>
                    <a:pt x="5811" y="650"/>
                  </a:lnTo>
                  <a:lnTo>
                    <a:pt x="5811" y="654"/>
                  </a:lnTo>
                  <a:lnTo>
                    <a:pt x="5810" y="654"/>
                  </a:lnTo>
                  <a:lnTo>
                    <a:pt x="5810" y="657"/>
                  </a:lnTo>
                  <a:lnTo>
                    <a:pt x="5808" y="657"/>
                  </a:lnTo>
                  <a:lnTo>
                    <a:pt x="5808" y="659"/>
                  </a:lnTo>
                  <a:lnTo>
                    <a:pt x="5806" y="659"/>
                  </a:lnTo>
                  <a:lnTo>
                    <a:pt x="5806" y="662"/>
                  </a:lnTo>
                  <a:lnTo>
                    <a:pt x="5805" y="662"/>
                  </a:lnTo>
                  <a:lnTo>
                    <a:pt x="5805" y="665"/>
                  </a:lnTo>
                  <a:lnTo>
                    <a:pt x="5803" y="665"/>
                  </a:lnTo>
                  <a:lnTo>
                    <a:pt x="5803" y="669"/>
                  </a:lnTo>
                  <a:lnTo>
                    <a:pt x="5801" y="669"/>
                  </a:lnTo>
                  <a:lnTo>
                    <a:pt x="5801" y="670"/>
                  </a:lnTo>
                  <a:lnTo>
                    <a:pt x="5800" y="670"/>
                  </a:lnTo>
                  <a:lnTo>
                    <a:pt x="5800" y="674"/>
                  </a:lnTo>
                  <a:lnTo>
                    <a:pt x="5798" y="674"/>
                  </a:lnTo>
                  <a:lnTo>
                    <a:pt x="5798" y="677"/>
                  </a:lnTo>
                  <a:lnTo>
                    <a:pt x="5796" y="677"/>
                  </a:lnTo>
                  <a:lnTo>
                    <a:pt x="5796" y="680"/>
                  </a:lnTo>
                  <a:lnTo>
                    <a:pt x="5795" y="680"/>
                  </a:lnTo>
                  <a:lnTo>
                    <a:pt x="5795" y="682"/>
                  </a:lnTo>
                  <a:lnTo>
                    <a:pt x="5793" y="682"/>
                  </a:lnTo>
                  <a:lnTo>
                    <a:pt x="5793" y="685"/>
                  </a:lnTo>
                  <a:lnTo>
                    <a:pt x="5791" y="685"/>
                  </a:lnTo>
                  <a:lnTo>
                    <a:pt x="5791" y="689"/>
                  </a:lnTo>
                  <a:lnTo>
                    <a:pt x="5790" y="689"/>
                  </a:lnTo>
                  <a:lnTo>
                    <a:pt x="5790" y="692"/>
                  </a:lnTo>
                  <a:lnTo>
                    <a:pt x="5788" y="692"/>
                  </a:lnTo>
                  <a:lnTo>
                    <a:pt x="5788" y="694"/>
                  </a:lnTo>
                  <a:lnTo>
                    <a:pt x="5786" y="694"/>
                  </a:lnTo>
                  <a:lnTo>
                    <a:pt x="5786" y="697"/>
                  </a:lnTo>
                  <a:lnTo>
                    <a:pt x="5785" y="697"/>
                  </a:lnTo>
                  <a:lnTo>
                    <a:pt x="5785" y="700"/>
                  </a:lnTo>
                  <a:lnTo>
                    <a:pt x="5783" y="700"/>
                  </a:lnTo>
                  <a:lnTo>
                    <a:pt x="5783" y="704"/>
                  </a:lnTo>
                  <a:lnTo>
                    <a:pt x="5781" y="704"/>
                  </a:lnTo>
                  <a:lnTo>
                    <a:pt x="5781" y="705"/>
                  </a:lnTo>
                  <a:lnTo>
                    <a:pt x="5780" y="705"/>
                  </a:lnTo>
                  <a:lnTo>
                    <a:pt x="5780" y="709"/>
                  </a:lnTo>
                  <a:lnTo>
                    <a:pt x="5778" y="709"/>
                  </a:lnTo>
                  <a:lnTo>
                    <a:pt x="5778" y="712"/>
                  </a:lnTo>
                  <a:lnTo>
                    <a:pt x="5776" y="712"/>
                  </a:lnTo>
                  <a:lnTo>
                    <a:pt x="5776" y="715"/>
                  </a:lnTo>
                  <a:lnTo>
                    <a:pt x="5775" y="715"/>
                  </a:lnTo>
                  <a:lnTo>
                    <a:pt x="5775" y="717"/>
                  </a:lnTo>
                  <a:lnTo>
                    <a:pt x="5773" y="717"/>
                  </a:lnTo>
                  <a:lnTo>
                    <a:pt x="5773" y="720"/>
                  </a:lnTo>
                  <a:lnTo>
                    <a:pt x="5771" y="720"/>
                  </a:lnTo>
                  <a:lnTo>
                    <a:pt x="5771" y="724"/>
                  </a:lnTo>
                  <a:lnTo>
                    <a:pt x="5770" y="724"/>
                  </a:lnTo>
                  <a:lnTo>
                    <a:pt x="5770" y="727"/>
                  </a:lnTo>
                  <a:lnTo>
                    <a:pt x="5768" y="727"/>
                  </a:lnTo>
                  <a:lnTo>
                    <a:pt x="5768" y="729"/>
                  </a:lnTo>
                  <a:lnTo>
                    <a:pt x="5766" y="729"/>
                  </a:lnTo>
                  <a:lnTo>
                    <a:pt x="5766" y="732"/>
                  </a:lnTo>
                  <a:lnTo>
                    <a:pt x="5765" y="732"/>
                  </a:lnTo>
                  <a:lnTo>
                    <a:pt x="5765" y="735"/>
                  </a:lnTo>
                  <a:lnTo>
                    <a:pt x="5763" y="735"/>
                  </a:lnTo>
                  <a:lnTo>
                    <a:pt x="5763" y="739"/>
                  </a:lnTo>
                  <a:lnTo>
                    <a:pt x="5761" y="739"/>
                  </a:lnTo>
                  <a:lnTo>
                    <a:pt x="5761" y="740"/>
                  </a:lnTo>
                  <a:lnTo>
                    <a:pt x="5760" y="740"/>
                  </a:lnTo>
                  <a:lnTo>
                    <a:pt x="5760" y="744"/>
                  </a:lnTo>
                  <a:lnTo>
                    <a:pt x="5758" y="744"/>
                  </a:lnTo>
                  <a:lnTo>
                    <a:pt x="5758" y="747"/>
                  </a:lnTo>
                  <a:lnTo>
                    <a:pt x="5756" y="747"/>
                  </a:lnTo>
                  <a:lnTo>
                    <a:pt x="5756" y="749"/>
                  </a:lnTo>
                  <a:lnTo>
                    <a:pt x="5755" y="749"/>
                  </a:lnTo>
                  <a:lnTo>
                    <a:pt x="5755" y="752"/>
                  </a:lnTo>
                  <a:lnTo>
                    <a:pt x="5753" y="752"/>
                  </a:lnTo>
                  <a:lnTo>
                    <a:pt x="5753" y="755"/>
                  </a:lnTo>
                  <a:lnTo>
                    <a:pt x="5751" y="755"/>
                  </a:lnTo>
                  <a:lnTo>
                    <a:pt x="5751" y="759"/>
                  </a:lnTo>
                  <a:lnTo>
                    <a:pt x="5750" y="759"/>
                  </a:lnTo>
                  <a:lnTo>
                    <a:pt x="5750" y="760"/>
                  </a:lnTo>
                  <a:lnTo>
                    <a:pt x="5748" y="760"/>
                  </a:lnTo>
                  <a:lnTo>
                    <a:pt x="5748" y="764"/>
                  </a:lnTo>
                  <a:lnTo>
                    <a:pt x="5746" y="764"/>
                  </a:lnTo>
                  <a:lnTo>
                    <a:pt x="5746" y="767"/>
                  </a:lnTo>
                  <a:lnTo>
                    <a:pt x="5745" y="767"/>
                  </a:lnTo>
                  <a:lnTo>
                    <a:pt x="5745" y="770"/>
                  </a:lnTo>
                  <a:lnTo>
                    <a:pt x="5743" y="770"/>
                  </a:lnTo>
                  <a:lnTo>
                    <a:pt x="5743" y="772"/>
                  </a:lnTo>
                  <a:lnTo>
                    <a:pt x="5741" y="772"/>
                  </a:lnTo>
                  <a:lnTo>
                    <a:pt x="5741" y="775"/>
                  </a:lnTo>
                  <a:lnTo>
                    <a:pt x="5740" y="775"/>
                  </a:lnTo>
                  <a:lnTo>
                    <a:pt x="5740" y="779"/>
                  </a:lnTo>
                  <a:lnTo>
                    <a:pt x="5738" y="779"/>
                  </a:lnTo>
                  <a:lnTo>
                    <a:pt x="5738" y="782"/>
                  </a:lnTo>
                  <a:lnTo>
                    <a:pt x="5736" y="782"/>
                  </a:lnTo>
                  <a:lnTo>
                    <a:pt x="5736" y="784"/>
                  </a:lnTo>
                  <a:lnTo>
                    <a:pt x="5735" y="784"/>
                  </a:lnTo>
                  <a:lnTo>
                    <a:pt x="5735" y="787"/>
                  </a:lnTo>
                  <a:lnTo>
                    <a:pt x="5733" y="787"/>
                  </a:lnTo>
                  <a:lnTo>
                    <a:pt x="5733" y="790"/>
                  </a:lnTo>
                  <a:lnTo>
                    <a:pt x="5731" y="790"/>
                  </a:lnTo>
                  <a:lnTo>
                    <a:pt x="5731" y="794"/>
                  </a:lnTo>
                  <a:lnTo>
                    <a:pt x="5730" y="794"/>
                  </a:lnTo>
                  <a:lnTo>
                    <a:pt x="5730" y="795"/>
                  </a:lnTo>
                  <a:lnTo>
                    <a:pt x="5728" y="795"/>
                  </a:lnTo>
                  <a:lnTo>
                    <a:pt x="5728" y="799"/>
                  </a:lnTo>
                  <a:lnTo>
                    <a:pt x="5726" y="799"/>
                  </a:lnTo>
                  <a:lnTo>
                    <a:pt x="5726" y="802"/>
                  </a:lnTo>
                  <a:lnTo>
                    <a:pt x="5725" y="802"/>
                  </a:lnTo>
                  <a:lnTo>
                    <a:pt x="5725" y="805"/>
                  </a:lnTo>
                  <a:lnTo>
                    <a:pt x="5723" y="805"/>
                  </a:lnTo>
                  <a:lnTo>
                    <a:pt x="5723" y="807"/>
                  </a:lnTo>
                  <a:lnTo>
                    <a:pt x="5721" y="807"/>
                  </a:lnTo>
                  <a:lnTo>
                    <a:pt x="5721" y="810"/>
                  </a:lnTo>
                  <a:lnTo>
                    <a:pt x="5720" y="810"/>
                  </a:lnTo>
                  <a:lnTo>
                    <a:pt x="5720" y="814"/>
                  </a:lnTo>
                  <a:lnTo>
                    <a:pt x="5718" y="814"/>
                  </a:lnTo>
                  <a:lnTo>
                    <a:pt x="5718" y="817"/>
                  </a:lnTo>
                  <a:lnTo>
                    <a:pt x="5716" y="817"/>
                  </a:lnTo>
                  <a:lnTo>
                    <a:pt x="5716" y="819"/>
                  </a:lnTo>
                  <a:lnTo>
                    <a:pt x="5715" y="819"/>
                  </a:lnTo>
                  <a:lnTo>
                    <a:pt x="5715" y="820"/>
                  </a:lnTo>
                  <a:lnTo>
                    <a:pt x="5713" y="820"/>
                  </a:lnTo>
                  <a:lnTo>
                    <a:pt x="5713" y="817"/>
                  </a:lnTo>
                  <a:lnTo>
                    <a:pt x="5715" y="817"/>
                  </a:lnTo>
                  <a:lnTo>
                    <a:pt x="5715" y="809"/>
                  </a:lnTo>
                  <a:lnTo>
                    <a:pt x="5716" y="809"/>
                  </a:lnTo>
                  <a:lnTo>
                    <a:pt x="5716" y="802"/>
                  </a:lnTo>
                  <a:lnTo>
                    <a:pt x="5718" y="802"/>
                  </a:lnTo>
                  <a:lnTo>
                    <a:pt x="5718" y="794"/>
                  </a:lnTo>
                  <a:lnTo>
                    <a:pt x="5720" y="794"/>
                  </a:lnTo>
                  <a:lnTo>
                    <a:pt x="5720" y="787"/>
                  </a:lnTo>
                  <a:lnTo>
                    <a:pt x="5721" y="787"/>
                  </a:lnTo>
                  <a:lnTo>
                    <a:pt x="5721" y="779"/>
                  </a:lnTo>
                  <a:lnTo>
                    <a:pt x="5723" y="779"/>
                  </a:lnTo>
                  <a:lnTo>
                    <a:pt x="5723" y="772"/>
                  </a:lnTo>
                  <a:lnTo>
                    <a:pt x="5725" y="772"/>
                  </a:lnTo>
                  <a:lnTo>
                    <a:pt x="5725" y="764"/>
                  </a:lnTo>
                  <a:lnTo>
                    <a:pt x="5726" y="764"/>
                  </a:lnTo>
                  <a:lnTo>
                    <a:pt x="5726" y="757"/>
                  </a:lnTo>
                  <a:lnTo>
                    <a:pt x="5728" y="757"/>
                  </a:lnTo>
                  <a:lnTo>
                    <a:pt x="5728" y="749"/>
                  </a:lnTo>
                  <a:lnTo>
                    <a:pt x="5730" y="749"/>
                  </a:lnTo>
                  <a:lnTo>
                    <a:pt x="5730" y="742"/>
                  </a:lnTo>
                  <a:lnTo>
                    <a:pt x="5731" y="742"/>
                  </a:lnTo>
                  <a:lnTo>
                    <a:pt x="5731" y="734"/>
                  </a:lnTo>
                  <a:lnTo>
                    <a:pt x="5733" y="734"/>
                  </a:lnTo>
                  <a:lnTo>
                    <a:pt x="5733" y="727"/>
                  </a:lnTo>
                  <a:lnTo>
                    <a:pt x="5735" y="727"/>
                  </a:lnTo>
                  <a:lnTo>
                    <a:pt x="5735" y="719"/>
                  </a:lnTo>
                  <a:lnTo>
                    <a:pt x="5736" y="719"/>
                  </a:lnTo>
                  <a:lnTo>
                    <a:pt x="5736" y="712"/>
                  </a:lnTo>
                  <a:lnTo>
                    <a:pt x="5738" y="712"/>
                  </a:lnTo>
                  <a:lnTo>
                    <a:pt x="5738" y="704"/>
                  </a:lnTo>
                  <a:lnTo>
                    <a:pt x="5740" y="704"/>
                  </a:lnTo>
                  <a:lnTo>
                    <a:pt x="5740" y="697"/>
                  </a:lnTo>
                  <a:lnTo>
                    <a:pt x="5741" y="697"/>
                  </a:lnTo>
                  <a:lnTo>
                    <a:pt x="5741" y="689"/>
                  </a:lnTo>
                  <a:lnTo>
                    <a:pt x="5743" y="689"/>
                  </a:lnTo>
                  <a:lnTo>
                    <a:pt x="5743" y="682"/>
                  </a:lnTo>
                  <a:lnTo>
                    <a:pt x="5745" y="682"/>
                  </a:lnTo>
                  <a:lnTo>
                    <a:pt x="5745" y="674"/>
                  </a:lnTo>
                  <a:lnTo>
                    <a:pt x="5746" y="674"/>
                  </a:lnTo>
                  <a:lnTo>
                    <a:pt x="5746" y="667"/>
                  </a:lnTo>
                  <a:lnTo>
                    <a:pt x="5748" y="667"/>
                  </a:lnTo>
                  <a:lnTo>
                    <a:pt x="5748" y="659"/>
                  </a:lnTo>
                  <a:lnTo>
                    <a:pt x="5750" y="659"/>
                  </a:lnTo>
                  <a:lnTo>
                    <a:pt x="5750" y="652"/>
                  </a:lnTo>
                  <a:lnTo>
                    <a:pt x="5751" y="652"/>
                  </a:lnTo>
                  <a:lnTo>
                    <a:pt x="5751" y="644"/>
                  </a:lnTo>
                  <a:lnTo>
                    <a:pt x="5753" y="644"/>
                  </a:lnTo>
                  <a:lnTo>
                    <a:pt x="5753" y="637"/>
                  </a:lnTo>
                  <a:lnTo>
                    <a:pt x="5755" y="637"/>
                  </a:lnTo>
                  <a:lnTo>
                    <a:pt x="5755" y="629"/>
                  </a:lnTo>
                  <a:lnTo>
                    <a:pt x="5756" y="629"/>
                  </a:lnTo>
                  <a:lnTo>
                    <a:pt x="5756" y="622"/>
                  </a:lnTo>
                  <a:lnTo>
                    <a:pt x="5758" y="622"/>
                  </a:lnTo>
                  <a:lnTo>
                    <a:pt x="5758" y="614"/>
                  </a:lnTo>
                  <a:lnTo>
                    <a:pt x="5760" y="614"/>
                  </a:lnTo>
                  <a:lnTo>
                    <a:pt x="5760" y="607"/>
                  </a:lnTo>
                  <a:lnTo>
                    <a:pt x="5761" y="607"/>
                  </a:lnTo>
                  <a:lnTo>
                    <a:pt x="5761" y="600"/>
                  </a:lnTo>
                  <a:lnTo>
                    <a:pt x="5763" y="600"/>
                  </a:lnTo>
                  <a:lnTo>
                    <a:pt x="5763" y="592"/>
                  </a:lnTo>
                  <a:lnTo>
                    <a:pt x="5765" y="592"/>
                  </a:lnTo>
                  <a:lnTo>
                    <a:pt x="5765" y="585"/>
                  </a:lnTo>
                  <a:lnTo>
                    <a:pt x="5766" y="585"/>
                  </a:lnTo>
                  <a:lnTo>
                    <a:pt x="5766" y="577"/>
                  </a:lnTo>
                  <a:lnTo>
                    <a:pt x="5768" y="577"/>
                  </a:lnTo>
                  <a:lnTo>
                    <a:pt x="5768" y="570"/>
                  </a:lnTo>
                  <a:lnTo>
                    <a:pt x="5770" y="570"/>
                  </a:lnTo>
                  <a:lnTo>
                    <a:pt x="5770" y="562"/>
                  </a:lnTo>
                  <a:lnTo>
                    <a:pt x="5771" y="562"/>
                  </a:lnTo>
                  <a:lnTo>
                    <a:pt x="5771" y="555"/>
                  </a:lnTo>
                  <a:lnTo>
                    <a:pt x="5773" y="555"/>
                  </a:lnTo>
                  <a:lnTo>
                    <a:pt x="5773" y="547"/>
                  </a:lnTo>
                  <a:lnTo>
                    <a:pt x="5775" y="547"/>
                  </a:lnTo>
                  <a:lnTo>
                    <a:pt x="5775" y="540"/>
                  </a:lnTo>
                  <a:lnTo>
                    <a:pt x="5776" y="540"/>
                  </a:lnTo>
                  <a:lnTo>
                    <a:pt x="5776" y="532"/>
                  </a:lnTo>
                  <a:lnTo>
                    <a:pt x="5778" y="532"/>
                  </a:lnTo>
                  <a:lnTo>
                    <a:pt x="5778" y="525"/>
                  </a:lnTo>
                  <a:lnTo>
                    <a:pt x="5780" y="525"/>
                  </a:lnTo>
                  <a:lnTo>
                    <a:pt x="5780" y="517"/>
                  </a:lnTo>
                  <a:lnTo>
                    <a:pt x="5781" y="517"/>
                  </a:lnTo>
                  <a:lnTo>
                    <a:pt x="5781" y="510"/>
                  </a:lnTo>
                  <a:lnTo>
                    <a:pt x="5783" y="510"/>
                  </a:lnTo>
                  <a:lnTo>
                    <a:pt x="5783" y="502"/>
                  </a:lnTo>
                  <a:lnTo>
                    <a:pt x="5785" y="502"/>
                  </a:lnTo>
                  <a:lnTo>
                    <a:pt x="5785" y="495"/>
                  </a:lnTo>
                  <a:lnTo>
                    <a:pt x="5786" y="495"/>
                  </a:lnTo>
                  <a:lnTo>
                    <a:pt x="5786" y="487"/>
                  </a:lnTo>
                  <a:lnTo>
                    <a:pt x="5788" y="487"/>
                  </a:lnTo>
                  <a:lnTo>
                    <a:pt x="5788" y="480"/>
                  </a:lnTo>
                  <a:lnTo>
                    <a:pt x="5790" y="480"/>
                  </a:lnTo>
                  <a:lnTo>
                    <a:pt x="5790" y="472"/>
                  </a:lnTo>
                  <a:lnTo>
                    <a:pt x="5791" y="472"/>
                  </a:lnTo>
                  <a:lnTo>
                    <a:pt x="5791" y="465"/>
                  </a:lnTo>
                  <a:lnTo>
                    <a:pt x="5793" y="465"/>
                  </a:lnTo>
                  <a:lnTo>
                    <a:pt x="5793" y="457"/>
                  </a:lnTo>
                  <a:lnTo>
                    <a:pt x="5795" y="457"/>
                  </a:lnTo>
                  <a:lnTo>
                    <a:pt x="5795" y="450"/>
                  </a:lnTo>
                  <a:lnTo>
                    <a:pt x="5796" y="450"/>
                  </a:lnTo>
                  <a:lnTo>
                    <a:pt x="5796" y="442"/>
                  </a:lnTo>
                  <a:lnTo>
                    <a:pt x="5798" y="442"/>
                  </a:lnTo>
                  <a:lnTo>
                    <a:pt x="5798" y="435"/>
                  </a:lnTo>
                  <a:lnTo>
                    <a:pt x="5800" y="435"/>
                  </a:lnTo>
                  <a:lnTo>
                    <a:pt x="5800" y="427"/>
                  </a:lnTo>
                  <a:lnTo>
                    <a:pt x="5801" y="427"/>
                  </a:lnTo>
                  <a:lnTo>
                    <a:pt x="5801" y="420"/>
                  </a:lnTo>
                  <a:lnTo>
                    <a:pt x="5803" y="420"/>
                  </a:lnTo>
                  <a:lnTo>
                    <a:pt x="5803" y="412"/>
                  </a:lnTo>
                  <a:lnTo>
                    <a:pt x="5805" y="412"/>
                  </a:lnTo>
                  <a:lnTo>
                    <a:pt x="5805" y="405"/>
                  </a:lnTo>
                  <a:lnTo>
                    <a:pt x="5806" y="405"/>
                  </a:lnTo>
                  <a:lnTo>
                    <a:pt x="5806" y="397"/>
                  </a:lnTo>
                  <a:lnTo>
                    <a:pt x="5808" y="397"/>
                  </a:lnTo>
                  <a:lnTo>
                    <a:pt x="5808" y="390"/>
                  </a:lnTo>
                  <a:lnTo>
                    <a:pt x="5810" y="390"/>
                  </a:lnTo>
                  <a:lnTo>
                    <a:pt x="5810" y="382"/>
                  </a:lnTo>
                  <a:lnTo>
                    <a:pt x="5811" y="382"/>
                  </a:lnTo>
                  <a:lnTo>
                    <a:pt x="5811" y="375"/>
                  </a:lnTo>
                  <a:lnTo>
                    <a:pt x="5813" y="375"/>
                  </a:lnTo>
                  <a:lnTo>
                    <a:pt x="5813" y="367"/>
                  </a:lnTo>
                  <a:lnTo>
                    <a:pt x="5815" y="367"/>
                  </a:lnTo>
                  <a:lnTo>
                    <a:pt x="5815" y="360"/>
                  </a:lnTo>
                  <a:lnTo>
                    <a:pt x="5816" y="360"/>
                  </a:lnTo>
                  <a:lnTo>
                    <a:pt x="5816" y="352"/>
                  </a:lnTo>
                  <a:lnTo>
                    <a:pt x="5818" y="352"/>
                  </a:lnTo>
                  <a:lnTo>
                    <a:pt x="5818" y="345"/>
                  </a:lnTo>
                  <a:lnTo>
                    <a:pt x="5820" y="345"/>
                  </a:lnTo>
                  <a:lnTo>
                    <a:pt x="5820" y="339"/>
                  </a:lnTo>
                  <a:lnTo>
                    <a:pt x="5821" y="339"/>
                  </a:lnTo>
                  <a:lnTo>
                    <a:pt x="5821" y="330"/>
                  </a:lnTo>
                  <a:lnTo>
                    <a:pt x="5823" y="330"/>
                  </a:lnTo>
                  <a:lnTo>
                    <a:pt x="5823" y="324"/>
                  </a:lnTo>
                  <a:lnTo>
                    <a:pt x="5825" y="324"/>
                  </a:lnTo>
                  <a:lnTo>
                    <a:pt x="5825" y="315"/>
                  </a:lnTo>
                  <a:lnTo>
                    <a:pt x="5826" y="315"/>
                  </a:lnTo>
                  <a:lnTo>
                    <a:pt x="5826" y="309"/>
                  </a:lnTo>
                  <a:lnTo>
                    <a:pt x="5828" y="309"/>
                  </a:lnTo>
                  <a:lnTo>
                    <a:pt x="5828" y="300"/>
                  </a:lnTo>
                  <a:lnTo>
                    <a:pt x="5830" y="300"/>
                  </a:lnTo>
                  <a:lnTo>
                    <a:pt x="5830" y="294"/>
                  </a:lnTo>
                  <a:lnTo>
                    <a:pt x="5831" y="294"/>
                  </a:lnTo>
                  <a:lnTo>
                    <a:pt x="5831" y="285"/>
                  </a:lnTo>
                  <a:lnTo>
                    <a:pt x="5833" y="285"/>
                  </a:lnTo>
                  <a:lnTo>
                    <a:pt x="5833" y="279"/>
                  </a:lnTo>
                  <a:lnTo>
                    <a:pt x="5835" y="279"/>
                  </a:lnTo>
                  <a:lnTo>
                    <a:pt x="5835" y="270"/>
                  </a:lnTo>
                  <a:lnTo>
                    <a:pt x="5836" y="270"/>
                  </a:lnTo>
                  <a:lnTo>
                    <a:pt x="5836" y="264"/>
                  </a:lnTo>
                  <a:lnTo>
                    <a:pt x="5838" y="264"/>
                  </a:lnTo>
                  <a:lnTo>
                    <a:pt x="5838" y="255"/>
                  </a:lnTo>
                  <a:lnTo>
                    <a:pt x="5840" y="255"/>
                  </a:lnTo>
                  <a:lnTo>
                    <a:pt x="5840" y="249"/>
                  </a:lnTo>
                  <a:lnTo>
                    <a:pt x="5841" y="249"/>
                  </a:lnTo>
                  <a:lnTo>
                    <a:pt x="5841" y="240"/>
                  </a:lnTo>
                  <a:lnTo>
                    <a:pt x="5843" y="240"/>
                  </a:lnTo>
                  <a:lnTo>
                    <a:pt x="5843" y="234"/>
                  </a:lnTo>
                  <a:lnTo>
                    <a:pt x="5845" y="234"/>
                  </a:lnTo>
                  <a:lnTo>
                    <a:pt x="5845" y="225"/>
                  </a:lnTo>
                  <a:lnTo>
                    <a:pt x="5846" y="225"/>
                  </a:lnTo>
                  <a:lnTo>
                    <a:pt x="5846" y="219"/>
                  </a:lnTo>
                  <a:lnTo>
                    <a:pt x="5848" y="219"/>
                  </a:lnTo>
                  <a:lnTo>
                    <a:pt x="5848" y="210"/>
                  </a:lnTo>
                  <a:lnTo>
                    <a:pt x="5850" y="210"/>
                  </a:lnTo>
                  <a:lnTo>
                    <a:pt x="5850" y="204"/>
                  </a:lnTo>
                  <a:lnTo>
                    <a:pt x="5851" y="204"/>
                  </a:lnTo>
                  <a:lnTo>
                    <a:pt x="5851" y="195"/>
                  </a:lnTo>
                  <a:lnTo>
                    <a:pt x="5853" y="195"/>
                  </a:lnTo>
                  <a:lnTo>
                    <a:pt x="5853" y="189"/>
                  </a:lnTo>
                  <a:lnTo>
                    <a:pt x="5855" y="189"/>
                  </a:lnTo>
                  <a:lnTo>
                    <a:pt x="5855" y="180"/>
                  </a:lnTo>
                  <a:lnTo>
                    <a:pt x="5856" y="180"/>
                  </a:lnTo>
                  <a:lnTo>
                    <a:pt x="5856" y="174"/>
                  </a:lnTo>
                  <a:lnTo>
                    <a:pt x="5858" y="174"/>
                  </a:lnTo>
                  <a:lnTo>
                    <a:pt x="5858" y="165"/>
                  </a:lnTo>
                  <a:lnTo>
                    <a:pt x="5860" y="165"/>
                  </a:lnTo>
                  <a:lnTo>
                    <a:pt x="5860" y="159"/>
                  </a:lnTo>
                  <a:lnTo>
                    <a:pt x="5861" y="159"/>
                  </a:lnTo>
                  <a:lnTo>
                    <a:pt x="5861" y="150"/>
                  </a:lnTo>
                  <a:lnTo>
                    <a:pt x="5863" y="150"/>
                  </a:lnTo>
                  <a:lnTo>
                    <a:pt x="5863" y="144"/>
                  </a:lnTo>
                  <a:lnTo>
                    <a:pt x="5865" y="144"/>
                  </a:lnTo>
                  <a:lnTo>
                    <a:pt x="5865" y="135"/>
                  </a:lnTo>
                  <a:lnTo>
                    <a:pt x="5866" y="135"/>
                  </a:lnTo>
                  <a:lnTo>
                    <a:pt x="5866" y="129"/>
                  </a:lnTo>
                  <a:lnTo>
                    <a:pt x="5868" y="129"/>
                  </a:lnTo>
                  <a:lnTo>
                    <a:pt x="5868" y="120"/>
                  </a:lnTo>
                  <a:lnTo>
                    <a:pt x="5870" y="120"/>
                  </a:lnTo>
                  <a:lnTo>
                    <a:pt x="5870" y="114"/>
                  </a:lnTo>
                  <a:lnTo>
                    <a:pt x="5871" y="114"/>
                  </a:lnTo>
                  <a:lnTo>
                    <a:pt x="5871" y="105"/>
                  </a:lnTo>
                  <a:lnTo>
                    <a:pt x="5873" y="105"/>
                  </a:lnTo>
                  <a:lnTo>
                    <a:pt x="5873" y="99"/>
                  </a:lnTo>
                  <a:lnTo>
                    <a:pt x="5875" y="99"/>
                  </a:lnTo>
                  <a:lnTo>
                    <a:pt x="5875" y="90"/>
                  </a:lnTo>
                  <a:lnTo>
                    <a:pt x="5876" y="90"/>
                  </a:lnTo>
                  <a:lnTo>
                    <a:pt x="5876" y="84"/>
                  </a:lnTo>
                  <a:lnTo>
                    <a:pt x="5878" y="84"/>
                  </a:lnTo>
                  <a:lnTo>
                    <a:pt x="5878" y="75"/>
                  </a:lnTo>
                  <a:lnTo>
                    <a:pt x="5880" y="75"/>
                  </a:lnTo>
                  <a:lnTo>
                    <a:pt x="5880" y="69"/>
                  </a:lnTo>
                  <a:lnTo>
                    <a:pt x="5881" y="69"/>
                  </a:lnTo>
                  <a:lnTo>
                    <a:pt x="5881" y="62"/>
                  </a:lnTo>
                  <a:lnTo>
                    <a:pt x="5883" y="62"/>
                  </a:lnTo>
                  <a:lnTo>
                    <a:pt x="5883" y="54"/>
                  </a:lnTo>
                  <a:lnTo>
                    <a:pt x="5885" y="54"/>
                  </a:lnTo>
                  <a:lnTo>
                    <a:pt x="5885" y="47"/>
                  </a:lnTo>
                  <a:lnTo>
                    <a:pt x="5886" y="47"/>
                  </a:lnTo>
                  <a:lnTo>
                    <a:pt x="5886" y="39"/>
                  </a:lnTo>
                  <a:lnTo>
                    <a:pt x="5888" y="39"/>
                  </a:lnTo>
                  <a:lnTo>
                    <a:pt x="5888" y="32"/>
                  </a:lnTo>
                  <a:lnTo>
                    <a:pt x="5890" y="32"/>
                  </a:lnTo>
                  <a:lnTo>
                    <a:pt x="5890" y="24"/>
                  </a:lnTo>
                  <a:lnTo>
                    <a:pt x="5891" y="24"/>
                  </a:lnTo>
                  <a:lnTo>
                    <a:pt x="5891" y="17"/>
                  </a:lnTo>
                  <a:lnTo>
                    <a:pt x="5893" y="17"/>
                  </a:lnTo>
                  <a:lnTo>
                    <a:pt x="5893" y="9"/>
                  </a:lnTo>
                  <a:lnTo>
                    <a:pt x="5895" y="9"/>
                  </a:lnTo>
                  <a:lnTo>
                    <a:pt x="5895" y="2"/>
                  </a:lnTo>
                  <a:lnTo>
                    <a:pt x="5716" y="2"/>
                  </a:lnTo>
                  <a:lnTo>
                    <a:pt x="5716" y="4"/>
                  </a:lnTo>
                  <a:lnTo>
                    <a:pt x="5715" y="4"/>
                  </a:lnTo>
                  <a:lnTo>
                    <a:pt x="5715" y="9"/>
                  </a:lnTo>
                  <a:lnTo>
                    <a:pt x="5713" y="9"/>
                  </a:lnTo>
                  <a:lnTo>
                    <a:pt x="5713" y="12"/>
                  </a:lnTo>
                  <a:lnTo>
                    <a:pt x="5711" y="12"/>
                  </a:lnTo>
                  <a:lnTo>
                    <a:pt x="5711" y="17"/>
                  </a:lnTo>
                  <a:lnTo>
                    <a:pt x="5710" y="17"/>
                  </a:lnTo>
                  <a:lnTo>
                    <a:pt x="5710" y="22"/>
                  </a:lnTo>
                  <a:lnTo>
                    <a:pt x="5708" y="22"/>
                  </a:lnTo>
                  <a:lnTo>
                    <a:pt x="5708" y="25"/>
                  </a:lnTo>
                  <a:lnTo>
                    <a:pt x="5706" y="25"/>
                  </a:lnTo>
                  <a:lnTo>
                    <a:pt x="5706" y="30"/>
                  </a:lnTo>
                  <a:lnTo>
                    <a:pt x="5705" y="30"/>
                  </a:lnTo>
                  <a:lnTo>
                    <a:pt x="5705" y="34"/>
                  </a:lnTo>
                  <a:lnTo>
                    <a:pt x="5703" y="34"/>
                  </a:lnTo>
                  <a:lnTo>
                    <a:pt x="5703" y="39"/>
                  </a:lnTo>
                  <a:lnTo>
                    <a:pt x="5701" y="39"/>
                  </a:lnTo>
                  <a:lnTo>
                    <a:pt x="5701" y="44"/>
                  </a:lnTo>
                  <a:lnTo>
                    <a:pt x="5700" y="44"/>
                  </a:lnTo>
                  <a:lnTo>
                    <a:pt x="5700" y="47"/>
                  </a:lnTo>
                  <a:lnTo>
                    <a:pt x="5698" y="47"/>
                  </a:lnTo>
                  <a:lnTo>
                    <a:pt x="5698" y="52"/>
                  </a:lnTo>
                  <a:lnTo>
                    <a:pt x="5696" y="52"/>
                  </a:lnTo>
                  <a:lnTo>
                    <a:pt x="5696" y="55"/>
                  </a:lnTo>
                  <a:lnTo>
                    <a:pt x="5695" y="55"/>
                  </a:lnTo>
                  <a:lnTo>
                    <a:pt x="5695" y="60"/>
                  </a:lnTo>
                  <a:lnTo>
                    <a:pt x="5693" y="60"/>
                  </a:lnTo>
                  <a:lnTo>
                    <a:pt x="5693" y="65"/>
                  </a:lnTo>
                  <a:lnTo>
                    <a:pt x="5691" y="65"/>
                  </a:lnTo>
                  <a:lnTo>
                    <a:pt x="5691" y="69"/>
                  </a:lnTo>
                  <a:lnTo>
                    <a:pt x="5690" y="69"/>
                  </a:lnTo>
                  <a:lnTo>
                    <a:pt x="5690" y="74"/>
                  </a:lnTo>
                  <a:lnTo>
                    <a:pt x="5688" y="74"/>
                  </a:lnTo>
                  <a:lnTo>
                    <a:pt x="5688" y="77"/>
                  </a:lnTo>
                  <a:lnTo>
                    <a:pt x="5686" y="77"/>
                  </a:lnTo>
                  <a:lnTo>
                    <a:pt x="5686" y="82"/>
                  </a:lnTo>
                  <a:lnTo>
                    <a:pt x="5685" y="82"/>
                  </a:lnTo>
                  <a:lnTo>
                    <a:pt x="5685" y="87"/>
                  </a:lnTo>
                  <a:lnTo>
                    <a:pt x="5683" y="87"/>
                  </a:lnTo>
                  <a:lnTo>
                    <a:pt x="5683" y="90"/>
                  </a:lnTo>
                  <a:lnTo>
                    <a:pt x="5681" y="90"/>
                  </a:lnTo>
                  <a:lnTo>
                    <a:pt x="5681" y="95"/>
                  </a:lnTo>
                  <a:lnTo>
                    <a:pt x="5680" y="95"/>
                  </a:lnTo>
                  <a:lnTo>
                    <a:pt x="5680" y="100"/>
                  </a:lnTo>
                  <a:lnTo>
                    <a:pt x="5678" y="100"/>
                  </a:lnTo>
                  <a:lnTo>
                    <a:pt x="5678" y="104"/>
                  </a:lnTo>
                  <a:lnTo>
                    <a:pt x="5676" y="104"/>
                  </a:lnTo>
                  <a:lnTo>
                    <a:pt x="5676" y="109"/>
                  </a:lnTo>
                  <a:lnTo>
                    <a:pt x="5675" y="109"/>
                  </a:lnTo>
                  <a:lnTo>
                    <a:pt x="5675" y="112"/>
                  </a:lnTo>
                  <a:lnTo>
                    <a:pt x="5673" y="112"/>
                  </a:lnTo>
                  <a:lnTo>
                    <a:pt x="5673" y="117"/>
                  </a:lnTo>
                  <a:lnTo>
                    <a:pt x="5671" y="117"/>
                  </a:lnTo>
                  <a:lnTo>
                    <a:pt x="5671" y="122"/>
                  </a:lnTo>
                  <a:lnTo>
                    <a:pt x="5670" y="122"/>
                  </a:lnTo>
                  <a:lnTo>
                    <a:pt x="5670" y="125"/>
                  </a:lnTo>
                  <a:lnTo>
                    <a:pt x="5668" y="125"/>
                  </a:lnTo>
                  <a:lnTo>
                    <a:pt x="5668" y="130"/>
                  </a:lnTo>
                  <a:lnTo>
                    <a:pt x="5666" y="130"/>
                  </a:lnTo>
                  <a:lnTo>
                    <a:pt x="5666" y="134"/>
                  </a:lnTo>
                  <a:lnTo>
                    <a:pt x="5665" y="134"/>
                  </a:lnTo>
                  <a:lnTo>
                    <a:pt x="5665" y="139"/>
                  </a:lnTo>
                  <a:lnTo>
                    <a:pt x="5663" y="139"/>
                  </a:lnTo>
                  <a:lnTo>
                    <a:pt x="5663" y="144"/>
                  </a:lnTo>
                  <a:lnTo>
                    <a:pt x="5661" y="144"/>
                  </a:lnTo>
                  <a:lnTo>
                    <a:pt x="5661" y="147"/>
                  </a:lnTo>
                  <a:lnTo>
                    <a:pt x="5660" y="147"/>
                  </a:lnTo>
                  <a:lnTo>
                    <a:pt x="5660" y="152"/>
                  </a:lnTo>
                  <a:lnTo>
                    <a:pt x="5658" y="152"/>
                  </a:lnTo>
                  <a:lnTo>
                    <a:pt x="5658" y="155"/>
                  </a:lnTo>
                  <a:lnTo>
                    <a:pt x="5656" y="155"/>
                  </a:lnTo>
                  <a:lnTo>
                    <a:pt x="5656" y="160"/>
                  </a:lnTo>
                  <a:lnTo>
                    <a:pt x="5655" y="160"/>
                  </a:lnTo>
                  <a:lnTo>
                    <a:pt x="5655" y="165"/>
                  </a:lnTo>
                  <a:lnTo>
                    <a:pt x="5653" y="165"/>
                  </a:lnTo>
                  <a:lnTo>
                    <a:pt x="5653" y="169"/>
                  </a:lnTo>
                  <a:lnTo>
                    <a:pt x="5651" y="169"/>
                  </a:lnTo>
                  <a:lnTo>
                    <a:pt x="5651" y="174"/>
                  </a:lnTo>
                  <a:lnTo>
                    <a:pt x="5650" y="174"/>
                  </a:lnTo>
                  <a:lnTo>
                    <a:pt x="5650" y="177"/>
                  </a:lnTo>
                  <a:lnTo>
                    <a:pt x="5648" y="177"/>
                  </a:lnTo>
                  <a:lnTo>
                    <a:pt x="5648" y="182"/>
                  </a:lnTo>
                  <a:lnTo>
                    <a:pt x="5646" y="182"/>
                  </a:lnTo>
                  <a:lnTo>
                    <a:pt x="5646" y="187"/>
                  </a:lnTo>
                  <a:lnTo>
                    <a:pt x="5645" y="187"/>
                  </a:lnTo>
                  <a:lnTo>
                    <a:pt x="5645" y="190"/>
                  </a:lnTo>
                  <a:lnTo>
                    <a:pt x="5643" y="190"/>
                  </a:lnTo>
                  <a:lnTo>
                    <a:pt x="5643" y="195"/>
                  </a:lnTo>
                  <a:lnTo>
                    <a:pt x="5641" y="195"/>
                  </a:lnTo>
                  <a:lnTo>
                    <a:pt x="5641" y="200"/>
                  </a:lnTo>
                  <a:lnTo>
                    <a:pt x="5640" y="200"/>
                  </a:lnTo>
                  <a:lnTo>
                    <a:pt x="5640" y="204"/>
                  </a:lnTo>
                  <a:lnTo>
                    <a:pt x="5638" y="204"/>
                  </a:lnTo>
                  <a:lnTo>
                    <a:pt x="5638" y="209"/>
                  </a:lnTo>
                  <a:lnTo>
                    <a:pt x="5636" y="209"/>
                  </a:lnTo>
                  <a:lnTo>
                    <a:pt x="5636" y="212"/>
                  </a:lnTo>
                  <a:lnTo>
                    <a:pt x="5635" y="212"/>
                  </a:lnTo>
                  <a:lnTo>
                    <a:pt x="5635" y="217"/>
                  </a:lnTo>
                  <a:lnTo>
                    <a:pt x="5633" y="217"/>
                  </a:lnTo>
                  <a:lnTo>
                    <a:pt x="5633" y="222"/>
                  </a:lnTo>
                  <a:lnTo>
                    <a:pt x="5631" y="222"/>
                  </a:lnTo>
                  <a:lnTo>
                    <a:pt x="5631" y="225"/>
                  </a:lnTo>
                  <a:lnTo>
                    <a:pt x="5630" y="225"/>
                  </a:lnTo>
                  <a:lnTo>
                    <a:pt x="5630" y="230"/>
                  </a:lnTo>
                  <a:lnTo>
                    <a:pt x="5628" y="230"/>
                  </a:lnTo>
                  <a:lnTo>
                    <a:pt x="5628" y="234"/>
                  </a:lnTo>
                  <a:lnTo>
                    <a:pt x="5626" y="234"/>
                  </a:lnTo>
                  <a:lnTo>
                    <a:pt x="5626" y="239"/>
                  </a:lnTo>
                  <a:lnTo>
                    <a:pt x="5625" y="239"/>
                  </a:lnTo>
                  <a:lnTo>
                    <a:pt x="5625" y="244"/>
                  </a:lnTo>
                  <a:lnTo>
                    <a:pt x="5623" y="244"/>
                  </a:lnTo>
                  <a:lnTo>
                    <a:pt x="5623" y="247"/>
                  </a:lnTo>
                  <a:lnTo>
                    <a:pt x="5621" y="247"/>
                  </a:lnTo>
                  <a:lnTo>
                    <a:pt x="5621" y="252"/>
                  </a:lnTo>
                  <a:lnTo>
                    <a:pt x="5620" y="252"/>
                  </a:lnTo>
                  <a:lnTo>
                    <a:pt x="5620" y="255"/>
                  </a:lnTo>
                  <a:lnTo>
                    <a:pt x="5618" y="255"/>
                  </a:lnTo>
                  <a:lnTo>
                    <a:pt x="5618" y="260"/>
                  </a:lnTo>
                  <a:lnTo>
                    <a:pt x="5616" y="260"/>
                  </a:lnTo>
                  <a:lnTo>
                    <a:pt x="5616" y="265"/>
                  </a:lnTo>
                  <a:lnTo>
                    <a:pt x="5615" y="265"/>
                  </a:lnTo>
                  <a:lnTo>
                    <a:pt x="5615" y="269"/>
                  </a:lnTo>
                  <a:lnTo>
                    <a:pt x="5613" y="269"/>
                  </a:lnTo>
                  <a:lnTo>
                    <a:pt x="5613" y="274"/>
                  </a:lnTo>
                  <a:lnTo>
                    <a:pt x="5611" y="274"/>
                  </a:lnTo>
                  <a:lnTo>
                    <a:pt x="5611" y="279"/>
                  </a:lnTo>
                  <a:lnTo>
                    <a:pt x="5610" y="279"/>
                  </a:lnTo>
                  <a:lnTo>
                    <a:pt x="5610" y="282"/>
                  </a:lnTo>
                  <a:lnTo>
                    <a:pt x="5608" y="282"/>
                  </a:lnTo>
                  <a:lnTo>
                    <a:pt x="5608" y="287"/>
                  </a:lnTo>
                  <a:lnTo>
                    <a:pt x="5606" y="287"/>
                  </a:lnTo>
                  <a:lnTo>
                    <a:pt x="5606" y="290"/>
                  </a:lnTo>
                  <a:lnTo>
                    <a:pt x="5605" y="290"/>
                  </a:lnTo>
                  <a:lnTo>
                    <a:pt x="5605" y="295"/>
                  </a:lnTo>
                  <a:lnTo>
                    <a:pt x="5603" y="295"/>
                  </a:lnTo>
                  <a:lnTo>
                    <a:pt x="5603" y="300"/>
                  </a:lnTo>
                  <a:lnTo>
                    <a:pt x="5601" y="300"/>
                  </a:lnTo>
                  <a:lnTo>
                    <a:pt x="5601" y="304"/>
                  </a:lnTo>
                  <a:lnTo>
                    <a:pt x="5600" y="304"/>
                  </a:lnTo>
                  <a:lnTo>
                    <a:pt x="5600" y="309"/>
                  </a:lnTo>
                  <a:lnTo>
                    <a:pt x="5598" y="309"/>
                  </a:lnTo>
                  <a:lnTo>
                    <a:pt x="5598" y="312"/>
                  </a:lnTo>
                  <a:lnTo>
                    <a:pt x="5596" y="312"/>
                  </a:lnTo>
                  <a:lnTo>
                    <a:pt x="5596" y="317"/>
                  </a:lnTo>
                  <a:lnTo>
                    <a:pt x="5595" y="317"/>
                  </a:lnTo>
                  <a:lnTo>
                    <a:pt x="5595" y="322"/>
                  </a:lnTo>
                  <a:lnTo>
                    <a:pt x="5593" y="322"/>
                  </a:lnTo>
                  <a:lnTo>
                    <a:pt x="5593" y="325"/>
                  </a:lnTo>
                  <a:lnTo>
                    <a:pt x="5591" y="325"/>
                  </a:lnTo>
                  <a:lnTo>
                    <a:pt x="5591" y="330"/>
                  </a:lnTo>
                  <a:lnTo>
                    <a:pt x="5590" y="330"/>
                  </a:lnTo>
                  <a:lnTo>
                    <a:pt x="5590" y="334"/>
                  </a:lnTo>
                  <a:lnTo>
                    <a:pt x="5588" y="334"/>
                  </a:lnTo>
                  <a:lnTo>
                    <a:pt x="5588" y="339"/>
                  </a:lnTo>
                  <a:lnTo>
                    <a:pt x="5586" y="339"/>
                  </a:lnTo>
                  <a:lnTo>
                    <a:pt x="5586" y="344"/>
                  </a:lnTo>
                  <a:lnTo>
                    <a:pt x="5585" y="344"/>
                  </a:lnTo>
                  <a:lnTo>
                    <a:pt x="5585" y="347"/>
                  </a:lnTo>
                  <a:lnTo>
                    <a:pt x="5583" y="347"/>
                  </a:lnTo>
                  <a:lnTo>
                    <a:pt x="5583" y="352"/>
                  </a:lnTo>
                  <a:lnTo>
                    <a:pt x="5581" y="352"/>
                  </a:lnTo>
                  <a:lnTo>
                    <a:pt x="5581" y="357"/>
                  </a:lnTo>
                  <a:lnTo>
                    <a:pt x="5580" y="357"/>
                  </a:lnTo>
                  <a:lnTo>
                    <a:pt x="5580" y="360"/>
                  </a:lnTo>
                  <a:lnTo>
                    <a:pt x="5578" y="360"/>
                  </a:lnTo>
                  <a:lnTo>
                    <a:pt x="5578" y="365"/>
                  </a:lnTo>
                  <a:lnTo>
                    <a:pt x="5576" y="365"/>
                  </a:lnTo>
                  <a:lnTo>
                    <a:pt x="5576" y="369"/>
                  </a:lnTo>
                  <a:lnTo>
                    <a:pt x="5575" y="369"/>
                  </a:lnTo>
                  <a:lnTo>
                    <a:pt x="5575" y="374"/>
                  </a:lnTo>
                  <a:lnTo>
                    <a:pt x="5573" y="374"/>
                  </a:lnTo>
                  <a:lnTo>
                    <a:pt x="5573" y="379"/>
                  </a:lnTo>
                  <a:lnTo>
                    <a:pt x="5571" y="379"/>
                  </a:lnTo>
                  <a:lnTo>
                    <a:pt x="5571" y="382"/>
                  </a:lnTo>
                  <a:lnTo>
                    <a:pt x="5570" y="382"/>
                  </a:lnTo>
                  <a:lnTo>
                    <a:pt x="5570" y="387"/>
                  </a:lnTo>
                  <a:lnTo>
                    <a:pt x="5568" y="387"/>
                  </a:lnTo>
                  <a:lnTo>
                    <a:pt x="5568" y="390"/>
                  </a:lnTo>
                  <a:lnTo>
                    <a:pt x="5566" y="390"/>
                  </a:lnTo>
                  <a:lnTo>
                    <a:pt x="5566" y="395"/>
                  </a:lnTo>
                  <a:lnTo>
                    <a:pt x="5565" y="395"/>
                  </a:lnTo>
                  <a:lnTo>
                    <a:pt x="5565" y="400"/>
                  </a:lnTo>
                  <a:lnTo>
                    <a:pt x="5563" y="400"/>
                  </a:lnTo>
                  <a:lnTo>
                    <a:pt x="5563" y="404"/>
                  </a:lnTo>
                  <a:lnTo>
                    <a:pt x="5561" y="404"/>
                  </a:lnTo>
                  <a:lnTo>
                    <a:pt x="5561" y="409"/>
                  </a:lnTo>
                  <a:lnTo>
                    <a:pt x="5560" y="409"/>
                  </a:lnTo>
                  <a:lnTo>
                    <a:pt x="5560" y="414"/>
                  </a:lnTo>
                  <a:lnTo>
                    <a:pt x="5558" y="414"/>
                  </a:lnTo>
                  <a:lnTo>
                    <a:pt x="5558" y="417"/>
                  </a:lnTo>
                  <a:lnTo>
                    <a:pt x="5556" y="417"/>
                  </a:lnTo>
                  <a:lnTo>
                    <a:pt x="5556" y="422"/>
                  </a:lnTo>
                  <a:lnTo>
                    <a:pt x="5555" y="422"/>
                  </a:lnTo>
                  <a:lnTo>
                    <a:pt x="5555" y="425"/>
                  </a:lnTo>
                  <a:lnTo>
                    <a:pt x="5553" y="425"/>
                  </a:lnTo>
                  <a:lnTo>
                    <a:pt x="5553" y="430"/>
                  </a:lnTo>
                  <a:lnTo>
                    <a:pt x="5551" y="430"/>
                  </a:lnTo>
                  <a:lnTo>
                    <a:pt x="5551" y="435"/>
                  </a:lnTo>
                  <a:lnTo>
                    <a:pt x="5550" y="435"/>
                  </a:lnTo>
                  <a:lnTo>
                    <a:pt x="5550" y="439"/>
                  </a:lnTo>
                  <a:lnTo>
                    <a:pt x="5548" y="439"/>
                  </a:lnTo>
                  <a:lnTo>
                    <a:pt x="5548" y="444"/>
                  </a:lnTo>
                  <a:lnTo>
                    <a:pt x="5546" y="444"/>
                  </a:lnTo>
                  <a:lnTo>
                    <a:pt x="5546" y="447"/>
                  </a:lnTo>
                  <a:lnTo>
                    <a:pt x="5545" y="447"/>
                  </a:lnTo>
                  <a:lnTo>
                    <a:pt x="5545" y="452"/>
                  </a:lnTo>
                  <a:lnTo>
                    <a:pt x="5543" y="452"/>
                  </a:lnTo>
                  <a:lnTo>
                    <a:pt x="5543" y="457"/>
                  </a:lnTo>
                  <a:lnTo>
                    <a:pt x="5541" y="457"/>
                  </a:lnTo>
                  <a:lnTo>
                    <a:pt x="5541" y="460"/>
                  </a:lnTo>
                  <a:lnTo>
                    <a:pt x="5540" y="460"/>
                  </a:lnTo>
                  <a:lnTo>
                    <a:pt x="5540" y="465"/>
                  </a:lnTo>
                  <a:lnTo>
                    <a:pt x="5538" y="465"/>
                  </a:lnTo>
                  <a:lnTo>
                    <a:pt x="5538" y="470"/>
                  </a:lnTo>
                  <a:lnTo>
                    <a:pt x="5536" y="470"/>
                  </a:lnTo>
                  <a:lnTo>
                    <a:pt x="5536" y="474"/>
                  </a:lnTo>
                  <a:lnTo>
                    <a:pt x="5535" y="474"/>
                  </a:lnTo>
                  <a:lnTo>
                    <a:pt x="5535" y="479"/>
                  </a:lnTo>
                  <a:lnTo>
                    <a:pt x="5533" y="479"/>
                  </a:lnTo>
                  <a:lnTo>
                    <a:pt x="5533" y="482"/>
                  </a:lnTo>
                  <a:lnTo>
                    <a:pt x="5531" y="482"/>
                  </a:lnTo>
                  <a:lnTo>
                    <a:pt x="5531" y="487"/>
                  </a:lnTo>
                  <a:lnTo>
                    <a:pt x="5530" y="487"/>
                  </a:lnTo>
                  <a:lnTo>
                    <a:pt x="5530" y="492"/>
                  </a:lnTo>
                  <a:lnTo>
                    <a:pt x="5528" y="492"/>
                  </a:lnTo>
                  <a:lnTo>
                    <a:pt x="5528" y="495"/>
                  </a:lnTo>
                  <a:lnTo>
                    <a:pt x="5526" y="495"/>
                  </a:lnTo>
                  <a:lnTo>
                    <a:pt x="5526" y="500"/>
                  </a:lnTo>
                  <a:lnTo>
                    <a:pt x="5525" y="500"/>
                  </a:lnTo>
                  <a:lnTo>
                    <a:pt x="5525" y="504"/>
                  </a:lnTo>
                  <a:lnTo>
                    <a:pt x="5523" y="504"/>
                  </a:lnTo>
                  <a:lnTo>
                    <a:pt x="5523" y="509"/>
                  </a:lnTo>
                  <a:lnTo>
                    <a:pt x="5521" y="509"/>
                  </a:lnTo>
                  <a:lnTo>
                    <a:pt x="5521" y="514"/>
                  </a:lnTo>
                  <a:lnTo>
                    <a:pt x="5520" y="514"/>
                  </a:lnTo>
                  <a:lnTo>
                    <a:pt x="5520" y="517"/>
                  </a:lnTo>
                  <a:lnTo>
                    <a:pt x="5518" y="517"/>
                  </a:lnTo>
                  <a:lnTo>
                    <a:pt x="5518" y="522"/>
                  </a:lnTo>
                  <a:lnTo>
                    <a:pt x="5516" y="522"/>
                  </a:lnTo>
                  <a:lnTo>
                    <a:pt x="5516" y="527"/>
                  </a:lnTo>
                  <a:lnTo>
                    <a:pt x="5515" y="527"/>
                  </a:lnTo>
                  <a:lnTo>
                    <a:pt x="5515" y="530"/>
                  </a:lnTo>
                  <a:lnTo>
                    <a:pt x="5513" y="530"/>
                  </a:lnTo>
                  <a:lnTo>
                    <a:pt x="5513" y="535"/>
                  </a:lnTo>
                  <a:lnTo>
                    <a:pt x="5511" y="535"/>
                  </a:lnTo>
                  <a:lnTo>
                    <a:pt x="5511" y="539"/>
                  </a:lnTo>
                  <a:lnTo>
                    <a:pt x="5510" y="539"/>
                  </a:lnTo>
                  <a:lnTo>
                    <a:pt x="5510" y="544"/>
                  </a:lnTo>
                  <a:lnTo>
                    <a:pt x="5508" y="544"/>
                  </a:lnTo>
                  <a:lnTo>
                    <a:pt x="5508" y="549"/>
                  </a:lnTo>
                  <a:lnTo>
                    <a:pt x="5506" y="549"/>
                  </a:lnTo>
                  <a:lnTo>
                    <a:pt x="5506" y="552"/>
                  </a:lnTo>
                  <a:lnTo>
                    <a:pt x="5505" y="552"/>
                  </a:lnTo>
                  <a:lnTo>
                    <a:pt x="5505" y="557"/>
                  </a:lnTo>
                  <a:lnTo>
                    <a:pt x="5503" y="557"/>
                  </a:lnTo>
                  <a:lnTo>
                    <a:pt x="5503" y="560"/>
                  </a:lnTo>
                  <a:lnTo>
                    <a:pt x="5501" y="560"/>
                  </a:lnTo>
                  <a:lnTo>
                    <a:pt x="5501" y="565"/>
                  </a:lnTo>
                  <a:lnTo>
                    <a:pt x="5500" y="565"/>
                  </a:lnTo>
                  <a:lnTo>
                    <a:pt x="5500" y="570"/>
                  </a:lnTo>
                  <a:lnTo>
                    <a:pt x="5498" y="570"/>
                  </a:lnTo>
                  <a:lnTo>
                    <a:pt x="5498" y="574"/>
                  </a:lnTo>
                  <a:lnTo>
                    <a:pt x="5496" y="574"/>
                  </a:lnTo>
                  <a:lnTo>
                    <a:pt x="5496" y="579"/>
                  </a:lnTo>
                  <a:lnTo>
                    <a:pt x="5495" y="579"/>
                  </a:lnTo>
                  <a:lnTo>
                    <a:pt x="5495" y="584"/>
                  </a:lnTo>
                  <a:lnTo>
                    <a:pt x="5493" y="584"/>
                  </a:lnTo>
                  <a:lnTo>
                    <a:pt x="5493" y="587"/>
                  </a:lnTo>
                  <a:lnTo>
                    <a:pt x="5491" y="587"/>
                  </a:lnTo>
                  <a:lnTo>
                    <a:pt x="5491" y="592"/>
                  </a:lnTo>
                  <a:lnTo>
                    <a:pt x="5490" y="592"/>
                  </a:lnTo>
                  <a:lnTo>
                    <a:pt x="5490" y="595"/>
                  </a:lnTo>
                  <a:lnTo>
                    <a:pt x="5488" y="595"/>
                  </a:lnTo>
                  <a:lnTo>
                    <a:pt x="5488" y="600"/>
                  </a:lnTo>
                  <a:lnTo>
                    <a:pt x="5486" y="600"/>
                  </a:lnTo>
                  <a:lnTo>
                    <a:pt x="5486" y="605"/>
                  </a:lnTo>
                  <a:lnTo>
                    <a:pt x="5485" y="605"/>
                  </a:lnTo>
                  <a:lnTo>
                    <a:pt x="5485" y="609"/>
                  </a:lnTo>
                  <a:lnTo>
                    <a:pt x="5483" y="609"/>
                  </a:lnTo>
                  <a:lnTo>
                    <a:pt x="5483" y="614"/>
                  </a:lnTo>
                  <a:lnTo>
                    <a:pt x="5481" y="614"/>
                  </a:lnTo>
                  <a:lnTo>
                    <a:pt x="5481" y="617"/>
                  </a:lnTo>
                  <a:lnTo>
                    <a:pt x="5480" y="617"/>
                  </a:lnTo>
                  <a:lnTo>
                    <a:pt x="5480" y="622"/>
                  </a:lnTo>
                  <a:lnTo>
                    <a:pt x="5478" y="622"/>
                  </a:lnTo>
                  <a:lnTo>
                    <a:pt x="5478" y="627"/>
                  </a:lnTo>
                  <a:lnTo>
                    <a:pt x="5476" y="627"/>
                  </a:lnTo>
                  <a:lnTo>
                    <a:pt x="5476" y="630"/>
                  </a:lnTo>
                  <a:lnTo>
                    <a:pt x="5475" y="630"/>
                  </a:lnTo>
                  <a:lnTo>
                    <a:pt x="5475" y="635"/>
                  </a:lnTo>
                  <a:lnTo>
                    <a:pt x="5473" y="635"/>
                  </a:lnTo>
                  <a:lnTo>
                    <a:pt x="5473" y="640"/>
                  </a:lnTo>
                  <a:lnTo>
                    <a:pt x="5471" y="640"/>
                  </a:lnTo>
                  <a:lnTo>
                    <a:pt x="5471" y="644"/>
                  </a:lnTo>
                  <a:lnTo>
                    <a:pt x="5470" y="644"/>
                  </a:lnTo>
                  <a:lnTo>
                    <a:pt x="5470" y="649"/>
                  </a:lnTo>
                  <a:lnTo>
                    <a:pt x="5468" y="649"/>
                  </a:lnTo>
                  <a:lnTo>
                    <a:pt x="5468" y="652"/>
                  </a:lnTo>
                  <a:lnTo>
                    <a:pt x="5466" y="652"/>
                  </a:lnTo>
                  <a:lnTo>
                    <a:pt x="5466" y="657"/>
                  </a:lnTo>
                  <a:lnTo>
                    <a:pt x="5465" y="657"/>
                  </a:lnTo>
                  <a:lnTo>
                    <a:pt x="5465" y="662"/>
                  </a:lnTo>
                  <a:lnTo>
                    <a:pt x="5463" y="662"/>
                  </a:lnTo>
                  <a:lnTo>
                    <a:pt x="5463" y="665"/>
                  </a:lnTo>
                  <a:lnTo>
                    <a:pt x="5461" y="665"/>
                  </a:lnTo>
                  <a:lnTo>
                    <a:pt x="5461" y="670"/>
                  </a:lnTo>
                  <a:lnTo>
                    <a:pt x="5460" y="670"/>
                  </a:lnTo>
                  <a:lnTo>
                    <a:pt x="5460" y="675"/>
                  </a:lnTo>
                  <a:lnTo>
                    <a:pt x="5458" y="675"/>
                  </a:lnTo>
                  <a:lnTo>
                    <a:pt x="5458" y="679"/>
                  </a:lnTo>
                  <a:lnTo>
                    <a:pt x="5456" y="679"/>
                  </a:lnTo>
                  <a:lnTo>
                    <a:pt x="5456" y="684"/>
                  </a:lnTo>
                  <a:lnTo>
                    <a:pt x="5455" y="684"/>
                  </a:lnTo>
                  <a:lnTo>
                    <a:pt x="5455" y="687"/>
                  </a:lnTo>
                  <a:lnTo>
                    <a:pt x="5453" y="687"/>
                  </a:lnTo>
                  <a:lnTo>
                    <a:pt x="5453" y="692"/>
                  </a:lnTo>
                  <a:lnTo>
                    <a:pt x="5451" y="692"/>
                  </a:lnTo>
                  <a:lnTo>
                    <a:pt x="5451" y="697"/>
                  </a:lnTo>
                  <a:lnTo>
                    <a:pt x="5450" y="697"/>
                  </a:lnTo>
                  <a:lnTo>
                    <a:pt x="5450" y="700"/>
                  </a:lnTo>
                  <a:lnTo>
                    <a:pt x="5448" y="700"/>
                  </a:lnTo>
                  <a:lnTo>
                    <a:pt x="5448" y="705"/>
                  </a:lnTo>
                  <a:lnTo>
                    <a:pt x="5446" y="705"/>
                  </a:lnTo>
                  <a:lnTo>
                    <a:pt x="5446" y="709"/>
                  </a:lnTo>
                  <a:lnTo>
                    <a:pt x="5445" y="709"/>
                  </a:lnTo>
                  <a:lnTo>
                    <a:pt x="5445" y="714"/>
                  </a:lnTo>
                  <a:lnTo>
                    <a:pt x="5443" y="714"/>
                  </a:lnTo>
                  <a:lnTo>
                    <a:pt x="5443" y="719"/>
                  </a:lnTo>
                  <a:lnTo>
                    <a:pt x="5441" y="719"/>
                  </a:lnTo>
                  <a:lnTo>
                    <a:pt x="5441" y="722"/>
                  </a:lnTo>
                  <a:lnTo>
                    <a:pt x="5440" y="722"/>
                  </a:lnTo>
                  <a:lnTo>
                    <a:pt x="5440" y="727"/>
                  </a:lnTo>
                  <a:lnTo>
                    <a:pt x="5438" y="727"/>
                  </a:lnTo>
                  <a:lnTo>
                    <a:pt x="5438" y="732"/>
                  </a:lnTo>
                  <a:lnTo>
                    <a:pt x="5436" y="732"/>
                  </a:lnTo>
                  <a:lnTo>
                    <a:pt x="5436" y="735"/>
                  </a:lnTo>
                  <a:lnTo>
                    <a:pt x="5435" y="735"/>
                  </a:lnTo>
                  <a:lnTo>
                    <a:pt x="5435" y="740"/>
                  </a:lnTo>
                  <a:lnTo>
                    <a:pt x="5433" y="740"/>
                  </a:lnTo>
                  <a:lnTo>
                    <a:pt x="5433" y="744"/>
                  </a:lnTo>
                  <a:lnTo>
                    <a:pt x="5431" y="744"/>
                  </a:lnTo>
                  <a:lnTo>
                    <a:pt x="5431" y="749"/>
                  </a:lnTo>
                  <a:lnTo>
                    <a:pt x="5430" y="749"/>
                  </a:lnTo>
                  <a:lnTo>
                    <a:pt x="5430" y="754"/>
                  </a:lnTo>
                  <a:lnTo>
                    <a:pt x="5428" y="754"/>
                  </a:lnTo>
                  <a:lnTo>
                    <a:pt x="5428" y="757"/>
                  </a:lnTo>
                  <a:lnTo>
                    <a:pt x="5426" y="757"/>
                  </a:lnTo>
                  <a:lnTo>
                    <a:pt x="5426" y="762"/>
                  </a:lnTo>
                  <a:lnTo>
                    <a:pt x="5425" y="762"/>
                  </a:lnTo>
                  <a:lnTo>
                    <a:pt x="5425" y="765"/>
                  </a:lnTo>
                  <a:lnTo>
                    <a:pt x="5423" y="765"/>
                  </a:lnTo>
                  <a:lnTo>
                    <a:pt x="5423" y="770"/>
                  </a:lnTo>
                  <a:lnTo>
                    <a:pt x="5421" y="770"/>
                  </a:lnTo>
                  <a:lnTo>
                    <a:pt x="5421" y="775"/>
                  </a:lnTo>
                  <a:lnTo>
                    <a:pt x="5420" y="775"/>
                  </a:lnTo>
                  <a:lnTo>
                    <a:pt x="5420" y="779"/>
                  </a:lnTo>
                  <a:lnTo>
                    <a:pt x="5418" y="779"/>
                  </a:lnTo>
                  <a:lnTo>
                    <a:pt x="5418" y="784"/>
                  </a:lnTo>
                  <a:lnTo>
                    <a:pt x="5416" y="784"/>
                  </a:lnTo>
                  <a:lnTo>
                    <a:pt x="5416" y="789"/>
                  </a:lnTo>
                  <a:lnTo>
                    <a:pt x="5415" y="789"/>
                  </a:lnTo>
                  <a:lnTo>
                    <a:pt x="5415" y="792"/>
                  </a:lnTo>
                  <a:lnTo>
                    <a:pt x="5413" y="792"/>
                  </a:lnTo>
                  <a:lnTo>
                    <a:pt x="5413" y="797"/>
                  </a:lnTo>
                  <a:lnTo>
                    <a:pt x="5411" y="797"/>
                  </a:lnTo>
                  <a:lnTo>
                    <a:pt x="5411" y="800"/>
                  </a:lnTo>
                  <a:lnTo>
                    <a:pt x="5410" y="800"/>
                  </a:lnTo>
                  <a:lnTo>
                    <a:pt x="5410" y="805"/>
                  </a:lnTo>
                  <a:lnTo>
                    <a:pt x="5408" y="805"/>
                  </a:lnTo>
                  <a:lnTo>
                    <a:pt x="5408" y="810"/>
                  </a:lnTo>
                  <a:lnTo>
                    <a:pt x="5406" y="810"/>
                  </a:lnTo>
                  <a:lnTo>
                    <a:pt x="5406" y="814"/>
                  </a:lnTo>
                  <a:lnTo>
                    <a:pt x="5405" y="814"/>
                  </a:lnTo>
                  <a:lnTo>
                    <a:pt x="5405" y="819"/>
                  </a:lnTo>
                  <a:lnTo>
                    <a:pt x="5403" y="819"/>
                  </a:lnTo>
                  <a:lnTo>
                    <a:pt x="5403" y="824"/>
                  </a:lnTo>
                  <a:lnTo>
                    <a:pt x="5401" y="824"/>
                  </a:lnTo>
                  <a:lnTo>
                    <a:pt x="5401" y="827"/>
                  </a:lnTo>
                  <a:lnTo>
                    <a:pt x="5400" y="827"/>
                  </a:lnTo>
                  <a:lnTo>
                    <a:pt x="5400" y="832"/>
                  </a:lnTo>
                  <a:lnTo>
                    <a:pt x="5398" y="832"/>
                  </a:lnTo>
                  <a:lnTo>
                    <a:pt x="5398" y="835"/>
                  </a:lnTo>
                  <a:lnTo>
                    <a:pt x="5396" y="835"/>
                  </a:lnTo>
                  <a:lnTo>
                    <a:pt x="5396" y="840"/>
                  </a:lnTo>
                  <a:lnTo>
                    <a:pt x="5395" y="840"/>
                  </a:lnTo>
                  <a:lnTo>
                    <a:pt x="5395" y="845"/>
                  </a:lnTo>
                  <a:lnTo>
                    <a:pt x="5393" y="845"/>
                  </a:lnTo>
                  <a:lnTo>
                    <a:pt x="5393" y="849"/>
                  </a:lnTo>
                  <a:lnTo>
                    <a:pt x="5391" y="849"/>
                  </a:lnTo>
                  <a:lnTo>
                    <a:pt x="5391" y="854"/>
                  </a:lnTo>
                  <a:lnTo>
                    <a:pt x="5390" y="854"/>
                  </a:lnTo>
                  <a:lnTo>
                    <a:pt x="5390" y="859"/>
                  </a:lnTo>
                  <a:lnTo>
                    <a:pt x="5388" y="859"/>
                  </a:lnTo>
                  <a:lnTo>
                    <a:pt x="5388" y="862"/>
                  </a:lnTo>
                  <a:lnTo>
                    <a:pt x="5386" y="862"/>
                  </a:lnTo>
                  <a:lnTo>
                    <a:pt x="5386" y="867"/>
                  </a:lnTo>
                  <a:lnTo>
                    <a:pt x="5385" y="867"/>
                  </a:lnTo>
                  <a:lnTo>
                    <a:pt x="5385" y="870"/>
                  </a:lnTo>
                  <a:lnTo>
                    <a:pt x="5383" y="870"/>
                  </a:lnTo>
                  <a:lnTo>
                    <a:pt x="5383" y="875"/>
                  </a:lnTo>
                  <a:lnTo>
                    <a:pt x="5381" y="875"/>
                  </a:lnTo>
                  <a:lnTo>
                    <a:pt x="5381" y="880"/>
                  </a:lnTo>
                  <a:lnTo>
                    <a:pt x="5380" y="880"/>
                  </a:lnTo>
                  <a:lnTo>
                    <a:pt x="5380" y="884"/>
                  </a:lnTo>
                  <a:lnTo>
                    <a:pt x="5378" y="884"/>
                  </a:lnTo>
                  <a:lnTo>
                    <a:pt x="5378" y="889"/>
                  </a:lnTo>
                  <a:lnTo>
                    <a:pt x="5376" y="889"/>
                  </a:lnTo>
                  <a:lnTo>
                    <a:pt x="5376" y="892"/>
                  </a:lnTo>
                  <a:lnTo>
                    <a:pt x="5375" y="892"/>
                  </a:lnTo>
                  <a:lnTo>
                    <a:pt x="5375" y="897"/>
                  </a:lnTo>
                  <a:lnTo>
                    <a:pt x="5373" y="897"/>
                  </a:lnTo>
                  <a:lnTo>
                    <a:pt x="5373" y="902"/>
                  </a:lnTo>
                  <a:lnTo>
                    <a:pt x="5371" y="902"/>
                  </a:lnTo>
                  <a:lnTo>
                    <a:pt x="5371" y="905"/>
                  </a:lnTo>
                  <a:lnTo>
                    <a:pt x="5370" y="905"/>
                  </a:lnTo>
                  <a:lnTo>
                    <a:pt x="5370" y="910"/>
                  </a:lnTo>
                  <a:lnTo>
                    <a:pt x="5368" y="910"/>
                  </a:lnTo>
                  <a:lnTo>
                    <a:pt x="5368" y="915"/>
                  </a:lnTo>
                  <a:lnTo>
                    <a:pt x="5366" y="915"/>
                  </a:lnTo>
                  <a:lnTo>
                    <a:pt x="5366" y="919"/>
                  </a:lnTo>
                  <a:lnTo>
                    <a:pt x="5365" y="919"/>
                  </a:lnTo>
                  <a:lnTo>
                    <a:pt x="5365" y="924"/>
                  </a:lnTo>
                  <a:lnTo>
                    <a:pt x="5363" y="924"/>
                  </a:lnTo>
                  <a:lnTo>
                    <a:pt x="5363" y="927"/>
                  </a:lnTo>
                  <a:lnTo>
                    <a:pt x="5361" y="927"/>
                  </a:lnTo>
                  <a:lnTo>
                    <a:pt x="5361" y="932"/>
                  </a:lnTo>
                  <a:lnTo>
                    <a:pt x="5360" y="932"/>
                  </a:lnTo>
                  <a:lnTo>
                    <a:pt x="5360" y="937"/>
                  </a:lnTo>
                  <a:lnTo>
                    <a:pt x="5358" y="937"/>
                  </a:lnTo>
                  <a:lnTo>
                    <a:pt x="5358" y="940"/>
                  </a:lnTo>
                  <a:lnTo>
                    <a:pt x="5356" y="940"/>
                  </a:lnTo>
                  <a:lnTo>
                    <a:pt x="5356" y="945"/>
                  </a:lnTo>
                  <a:lnTo>
                    <a:pt x="5355" y="945"/>
                  </a:lnTo>
                  <a:lnTo>
                    <a:pt x="5355" y="950"/>
                  </a:lnTo>
                  <a:lnTo>
                    <a:pt x="5353" y="950"/>
                  </a:lnTo>
                  <a:lnTo>
                    <a:pt x="5353" y="954"/>
                  </a:lnTo>
                  <a:lnTo>
                    <a:pt x="5351" y="954"/>
                  </a:lnTo>
                  <a:lnTo>
                    <a:pt x="5351" y="959"/>
                  </a:lnTo>
                  <a:lnTo>
                    <a:pt x="5350" y="959"/>
                  </a:lnTo>
                  <a:lnTo>
                    <a:pt x="5350" y="962"/>
                  </a:lnTo>
                  <a:lnTo>
                    <a:pt x="5348" y="962"/>
                  </a:lnTo>
                  <a:lnTo>
                    <a:pt x="5348" y="967"/>
                  </a:lnTo>
                  <a:lnTo>
                    <a:pt x="5346" y="967"/>
                  </a:lnTo>
                  <a:lnTo>
                    <a:pt x="5346" y="972"/>
                  </a:lnTo>
                  <a:lnTo>
                    <a:pt x="5345" y="972"/>
                  </a:lnTo>
                  <a:lnTo>
                    <a:pt x="5345" y="975"/>
                  </a:lnTo>
                  <a:lnTo>
                    <a:pt x="5343" y="975"/>
                  </a:lnTo>
                  <a:lnTo>
                    <a:pt x="5343" y="980"/>
                  </a:lnTo>
                  <a:lnTo>
                    <a:pt x="5341" y="980"/>
                  </a:lnTo>
                  <a:lnTo>
                    <a:pt x="5341" y="985"/>
                  </a:lnTo>
                  <a:lnTo>
                    <a:pt x="5340" y="985"/>
                  </a:lnTo>
                  <a:lnTo>
                    <a:pt x="5340" y="989"/>
                  </a:lnTo>
                  <a:lnTo>
                    <a:pt x="5338" y="989"/>
                  </a:lnTo>
                  <a:lnTo>
                    <a:pt x="5338" y="994"/>
                  </a:lnTo>
                  <a:lnTo>
                    <a:pt x="5336" y="994"/>
                  </a:lnTo>
                  <a:lnTo>
                    <a:pt x="5336" y="997"/>
                  </a:lnTo>
                  <a:lnTo>
                    <a:pt x="5335" y="997"/>
                  </a:lnTo>
                  <a:lnTo>
                    <a:pt x="5335" y="1002"/>
                  </a:lnTo>
                  <a:lnTo>
                    <a:pt x="5333" y="1002"/>
                  </a:lnTo>
                  <a:lnTo>
                    <a:pt x="5333" y="1007"/>
                  </a:lnTo>
                  <a:lnTo>
                    <a:pt x="5331" y="1007"/>
                  </a:lnTo>
                  <a:lnTo>
                    <a:pt x="5331" y="1010"/>
                  </a:lnTo>
                  <a:lnTo>
                    <a:pt x="5330" y="1010"/>
                  </a:lnTo>
                  <a:lnTo>
                    <a:pt x="5330" y="1015"/>
                  </a:lnTo>
                  <a:lnTo>
                    <a:pt x="5328" y="1015"/>
                  </a:lnTo>
                  <a:lnTo>
                    <a:pt x="5328" y="1019"/>
                  </a:lnTo>
                  <a:lnTo>
                    <a:pt x="5326" y="1019"/>
                  </a:lnTo>
                  <a:lnTo>
                    <a:pt x="5326" y="1024"/>
                  </a:lnTo>
                  <a:lnTo>
                    <a:pt x="5325" y="1024"/>
                  </a:lnTo>
                  <a:lnTo>
                    <a:pt x="5325" y="1029"/>
                  </a:lnTo>
                  <a:lnTo>
                    <a:pt x="5323" y="1029"/>
                  </a:lnTo>
                  <a:lnTo>
                    <a:pt x="5323" y="1032"/>
                  </a:lnTo>
                  <a:lnTo>
                    <a:pt x="5321" y="1032"/>
                  </a:lnTo>
                  <a:lnTo>
                    <a:pt x="5321" y="1037"/>
                  </a:lnTo>
                  <a:lnTo>
                    <a:pt x="5320" y="1037"/>
                  </a:lnTo>
                  <a:lnTo>
                    <a:pt x="5320" y="1042"/>
                  </a:lnTo>
                  <a:lnTo>
                    <a:pt x="5318" y="1042"/>
                  </a:lnTo>
                  <a:lnTo>
                    <a:pt x="5318" y="1045"/>
                  </a:lnTo>
                  <a:lnTo>
                    <a:pt x="5316" y="1045"/>
                  </a:lnTo>
                  <a:lnTo>
                    <a:pt x="5316" y="1050"/>
                  </a:lnTo>
                  <a:lnTo>
                    <a:pt x="5315" y="1050"/>
                  </a:lnTo>
                  <a:lnTo>
                    <a:pt x="5315" y="1054"/>
                  </a:lnTo>
                  <a:lnTo>
                    <a:pt x="5313" y="1054"/>
                  </a:lnTo>
                  <a:lnTo>
                    <a:pt x="5313" y="1059"/>
                  </a:lnTo>
                  <a:lnTo>
                    <a:pt x="5311" y="1059"/>
                  </a:lnTo>
                  <a:lnTo>
                    <a:pt x="5311" y="1064"/>
                  </a:lnTo>
                  <a:lnTo>
                    <a:pt x="5310" y="1064"/>
                  </a:lnTo>
                  <a:lnTo>
                    <a:pt x="5310" y="1067"/>
                  </a:lnTo>
                  <a:lnTo>
                    <a:pt x="5308" y="1067"/>
                  </a:lnTo>
                  <a:lnTo>
                    <a:pt x="5308" y="1072"/>
                  </a:lnTo>
                  <a:lnTo>
                    <a:pt x="5306" y="1072"/>
                  </a:lnTo>
                  <a:lnTo>
                    <a:pt x="5306" y="1077"/>
                  </a:lnTo>
                  <a:lnTo>
                    <a:pt x="5305" y="1077"/>
                  </a:lnTo>
                  <a:lnTo>
                    <a:pt x="5305" y="1080"/>
                  </a:lnTo>
                  <a:lnTo>
                    <a:pt x="5303" y="1080"/>
                  </a:lnTo>
                  <a:lnTo>
                    <a:pt x="5303" y="1085"/>
                  </a:lnTo>
                  <a:lnTo>
                    <a:pt x="5301" y="1085"/>
                  </a:lnTo>
                  <a:lnTo>
                    <a:pt x="5301" y="1089"/>
                  </a:lnTo>
                  <a:lnTo>
                    <a:pt x="5300" y="1089"/>
                  </a:lnTo>
                  <a:lnTo>
                    <a:pt x="5300" y="1094"/>
                  </a:lnTo>
                  <a:lnTo>
                    <a:pt x="5298" y="1094"/>
                  </a:lnTo>
                  <a:lnTo>
                    <a:pt x="5298" y="1099"/>
                  </a:lnTo>
                  <a:lnTo>
                    <a:pt x="5296" y="1099"/>
                  </a:lnTo>
                  <a:lnTo>
                    <a:pt x="5296" y="1102"/>
                  </a:lnTo>
                  <a:lnTo>
                    <a:pt x="5295" y="1102"/>
                  </a:lnTo>
                  <a:lnTo>
                    <a:pt x="5295" y="1107"/>
                  </a:lnTo>
                  <a:lnTo>
                    <a:pt x="5293" y="1107"/>
                  </a:lnTo>
                  <a:lnTo>
                    <a:pt x="5293" y="1112"/>
                  </a:lnTo>
                  <a:lnTo>
                    <a:pt x="5291" y="1112"/>
                  </a:lnTo>
                  <a:lnTo>
                    <a:pt x="5291" y="1115"/>
                  </a:lnTo>
                  <a:lnTo>
                    <a:pt x="5290" y="1115"/>
                  </a:lnTo>
                  <a:lnTo>
                    <a:pt x="5290" y="1120"/>
                  </a:lnTo>
                  <a:lnTo>
                    <a:pt x="5288" y="1120"/>
                  </a:lnTo>
                  <a:lnTo>
                    <a:pt x="5288" y="1124"/>
                  </a:lnTo>
                  <a:lnTo>
                    <a:pt x="5286" y="1124"/>
                  </a:lnTo>
                  <a:lnTo>
                    <a:pt x="5286" y="1129"/>
                  </a:lnTo>
                  <a:lnTo>
                    <a:pt x="5285" y="1129"/>
                  </a:lnTo>
                  <a:lnTo>
                    <a:pt x="5285" y="1134"/>
                  </a:lnTo>
                  <a:lnTo>
                    <a:pt x="5283" y="1134"/>
                  </a:lnTo>
                  <a:lnTo>
                    <a:pt x="5283" y="1137"/>
                  </a:lnTo>
                  <a:lnTo>
                    <a:pt x="5281" y="1137"/>
                  </a:lnTo>
                  <a:lnTo>
                    <a:pt x="5281" y="1142"/>
                  </a:lnTo>
                  <a:lnTo>
                    <a:pt x="5280" y="1142"/>
                  </a:lnTo>
                  <a:lnTo>
                    <a:pt x="5280" y="1147"/>
                  </a:lnTo>
                  <a:lnTo>
                    <a:pt x="5278" y="1147"/>
                  </a:lnTo>
                  <a:lnTo>
                    <a:pt x="5278" y="1150"/>
                  </a:lnTo>
                  <a:lnTo>
                    <a:pt x="5276" y="1150"/>
                  </a:lnTo>
                  <a:lnTo>
                    <a:pt x="5276" y="1155"/>
                  </a:lnTo>
                  <a:lnTo>
                    <a:pt x="5275" y="1155"/>
                  </a:lnTo>
                  <a:lnTo>
                    <a:pt x="5275" y="1159"/>
                  </a:lnTo>
                  <a:lnTo>
                    <a:pt x="5273" y="1159"/>
                  </a:lnTo>
                  <a:lnTo>
                    <a:pt x="5273" y="1164"/>
                  </a:lnTo>
                  <a:lnTo>
                    <a:pt x="5271" y="1164"/>
                  </a:lnTo>
                  <a:lnTo>
                    <a:pt x="5271" y="1169"/>
                  </a:lnTo>
                  <a:lnTo>
                    <a:pt x="5270" y="1169"/>
                  </a:lnTo>
                  <a:lnTo>
                    <a:pt x="5270" y="1172"/>
                  </a:lnTo>
                  <a:lnTo>
                    <a:pt x="5268" y="1172"/>
                  </a:lnTo>
                  <a:lnTo>
                    <a:pt x="5268" y="1177"/>
                  </a:lnTo>
                  <a:lnTo>
                    <a:pt x="5266" y="1177"/>
                  </a:lnTo>
                  <a:lnTo>
                    <a:pt x="5266" y="1182"/>
                  </a:lnTo>
                  <a:lnTo>
                    <a:pt x="5265" y="1182"/>
                  </a:lnTo>
                  <a:lnTo>
                    <a:pt x="5265" y="1185"/>
                  </a:lnTo>
                  <a:lnTo>
                    <a:pt x="5263" y="1185"/>
                  </a:lnTo>
                  <a:lnTo>
                    <a:pt x="5263" y="1190"/>
                  </a:lnTo>
                  <a:lnTo>
                    <a:pt x="5261" y="1190"/>
                  </a:lnTo>
                  <a:lnTo>
                    <a:pt x="5261" y="1194"/>
                  </a:lnTo>
                  <a:lnTo>
                    <a:pt x="5260" y="1194"/>
                  </a:lnTo>
                  <a:lnTo>
                    <a:pt x="5260" y="1199"/>
                  </a:lnTo>
                  <a:lnTo>
                    <a:pt x="5258" y="1199"/>
                  </a:lnTo>
                  <a:lnTo>
                    <a:pt x="5258" y="1204"/>
                  </a:lnTo>
                  <a:lnTo>
                    <a:pt x="5256" y="1204"/>
                  </a:lnTo>
                  <a:lnTo>
                    <a:pt x="5256" y="1207"/>
                  </a:lnTo>
                  <a:lnTo>
                    <a:pt x="5255" y="1207"/>
                  </a:lnTo>
                  <a:lnTo>
                    <a:pt x="5255" y="1212"/>
                  </a:lnTo>
                  <a:lnTo>
                    <a:pt x="5253" y="1212"/>
                  </a:lnTo>
                  <a:lnTo>
                    <a:pt x="5253" y="1217"/>
                  </a:lnTo>
                  <a:lnTo>
                    <a:pt x="5251" y="1217"/>
                  </a:lnTo>
                  <a:lnTo>
                    <a:pt x="5251" y="1220"/>
                  </a:lnTo>
                  <a:lnTo>
                    <a:pt x="5250" y="1220"/>
                  </a:lnTo>
                  <a:lnTo>
                    <a:pt x="5250" y="1225"/>
                  </a:lnTo>
                  <a:lnTo>
                    <a:pt x="5248" y="1225"/>
                  </a:lnTo>
                  <a:lnTo>
                    <a:pt x="5248" y="1229"/>
                  </a:lnTo>
                  <a:lnTo>
                    <a:pt x="5246" y="1229"/>
                  </a:lnTo>
                  <a:lnTo>
                    <a:pt x="5246" y="1234"/>
                  </a:lnTo>
                  <a:lnTo>
                    <a:pt x="5245" y="1234"/>
                  </a:lnTo>
                  <a:lnTo>
                    <a:pt x="5245" y="1239"/>
                  </a:lnTo>
                  <a:lnTo>
                    <a:pt x="5243" y="1239"/>
                  </a:lnTo>
                  <a:lnTo>
                    <a:pt x="5243" y="1242"/>
                  </a:lnTo>
                  <a:lnTo>
                    <a:pt x="5241" y="1242"/>
                  </a:lnTo>
                  <a:lnTo>
                    <a:pt x="5241" y="1247"/>
                  </a:lnTo>
                  <a:lnTo>
                    <a:pt x="5240" y="1247"/>
                  </a:lnTo>
                  <a:lnTo>
                    <a:pt x="5240" y="1252"/>
                  </a:lnTo>
                  <a:lnTo>
                    <a:pt x="5238" y="1252"/>
                  </a:lnTo>
                  <a:lnTo>
                    <a:pt x="5238" y="1255"/>
                  </a:lnTo>
                  <a:lnTo>
                    <a:pt x="5236" y="1255"/>
                  </a:lnTo>
                  <a:lnTo>
                    <a:pt x="5236" y="1260"/>
                  </a:lnTo>
                  <a:lnTo>
                    <a:pt x="5235" y="1260"/>
                  </a:lnTo>
                  <a:lnTo>
                    <a:pt x="5235" y="1264"/>
                  </a:lnTo>
                  <a:lnTo>
                    <a:pt x="5233" y="1264"/>
                  </a:lnTo>
                  <a:lnTo>
                    <a:pt x="5233" y="1269"/>
                  </a:lnTo>
                  <a:lnTo>
                    <a:pt x="5231" y="1269"/>
                  </a:lnTo>
                  <a:lnTo>
                    <a:pt x="5231" y="1274"/>
                  </a:lnTo>
                  <a:lnTo>
                    <a:pt x="5230" y="1274"/>
                  </a:lnTo>
                  <a:lnTo>
                    <a:pt x="5230" y="1277"/>
                  </a:lnTo>
                  <a:lnTo>
                    <a:pt x="5228" y="1277"/>
                  </a:lnTo>
                  <a:lnTo>
                    <a:pt x="5228" y="1282"/>
                  </a:lnTo>
                  <a:lnTo>
                    <a:pt x="5226" y="1282"/>
                  </a:lnTo>
                  <a:lnTo>
                    <a:pt x="5226" y="1285"/>
                  </a:lnTo>
                  <a:lnTo>
                    <a:pt x="5225" y="1285"/>
                  </a:lnTo>
                  <a:lnTo>
                    <a:pt x="5225" y="1290"/>
                  </a:lnTo>
                  <a:lnTo>
                    <a:pt x="5223" y="1290"/>
                  </a:lnTo>
                  <a:lnTo>
                    <a:pt x="5223" y="1295"/>
                  </a:lnTo>
                  <a:lnTo>
                    <a:pt x="5221" y="1295"/>
                  </a:lnTo>
                  <a:lnTo>
                    <a:pt x="5221" y="1299"/>
                  </a:lnTo>
                  <a:lnTo>
                    <a:pt x="5220" y="1299"/>
                  </a:lnTo>
                  <a:lnTo>
                    <a:pt x="5220" y="1304"/>
                  </a:lnTo>
                  <a:lnTo>
                    <a:pt x="5218" y="1304"/>
                  </a:lnTo>
                  <a:lnTo>
                    <a:pt x="5218" y="1309"/>
                  </a:lnTo>
                  <a:lnTo>
                    <a:pt x="5216" y="1309"/>
                  </a:lnTo>
                  <a:lnTo>
                    <a:pt x="5216" y="1312"/>
                  </a:lnTo>
                  <a:lnTo>
                    <a:pt x="5215" y="1312"/>
                  </a:lnTo>
                  <a:lnTo>
                    <a:pt x="5215" y="1317"/>
                  </a:lnTo>
                  <a:lnTo>
                    <a:pt x="5213" y="1317"/>
                  </a:lnTo>
                  <a:lnTo>
                    <a:pt x="5213" y="1320"/>
                  </a:lnTo>
                  <a:lnTo>
                    <a:pt x="5211" y="1320"/>
                  </a:lnTo>
                  <a:lnTo>
                    <a:pt x="5211" y="1325"/>
                  </a:lnTo>
                  <a:lnTo>
                    <a:pt x="5210" y="1325"/>
                  </a:lnTo>
                  <a:lnTo>
                    <a:pt x="5210" y="1330"/>
                  </a:lnTo>
                  <a:lnTo>
                    <a:pt x="5208" y="1330"/>
                  </a:lnTo>
                  <a:lnTo>
                    <a:pt x="5208" y="1334"/>
                  </a:lnTo>
                  <a:lnTo>
                    <a:pt x="5206" y="1334"/>
                  </a:lnTo>
                  <a:lnTo>
                    <a:pt x="5206" y="1339"/>
                  </a:lnTo>
                  <a:lnTo>
                    <a:pt x="5205" y="1339"/>
                  </a:lnTo>
                  <a:lnTo>
                    <a:pt x="5205" y="1344"/>
                  </a:lnTo>
                  <a:lnTo>
                    <a:pt x="5203" y="1344"/>
                  </a:lnTo>
                  <a:lnTo>
                    <a:pt x="5203" y="1347"/>
                  </a:lnTo>
                  <a:lnTo>
                    <a:pt x="5201" y="1347"/>
                  </a:lnTo>
                  <a:lnTo>
                    <a:pt x="5201" y="1352"/>
                  </a:lnTo>
                  <a:lnTo>
                    <a:pt x="5200" y="1352"/>
                  </a:lnTo>
                  <a:lnTo>
                    <a:pt x="5200" y="1355"/>
                  </a:lnTo>
                  <a:lnTo>
                    <a:pt x="5198" y="1355"/>
                  </a:lnTo>
                  <a:lnTo>
                    <a:pt x="5198" y="1360"/>
                  </a:lnTo>
                  <a:lnTo>
                    <a:pt x="5196" y="1360"/>
                  </a:lnTo>
                  <a:lnTo>
                    <a:pt x="5196" y="1365"/>
                  </a:lnTo>
                  <a:lnTo>
                    <a:pt x="5195" y="1365"/>
                  </a:lnTo>
                  <a:lnTo>
                    <a:pt x="5195" y="1369"/>
                  </a:lnTo>
                  <a:lnTo>
                    <a:pt x="5193" y="1369"/>
                  </a:lnTo>
                  <a:lnTo>
                    <a:pt x="5193" y="1374"/>
                  </a:lnTo>
                  <a:lnTo>
                    <a:pt x="5191" y="1374"/>
                  </a:lnTo>
                  <a:lnTo>
                    <a:pt x="5191" y="1379"/>
                  </a:lnTo>
                  <a:lnTo>
                    <a:pt x="5190" y="1379"/>
                  </a:lnTo>
                  <a:lnTo>
                    <a:pt x="5190" y="1382"/>
                  </a:lnTo>
                  <a:lnTo>
                    <a:pt x="5188" y="1382"/>
                  </a:lnTo>
                  <a:lnTo>
                    <a:pt x="5188" y="1387"/>
                  </a:lnTo>
                  <a:lnTo>
                    <a:pt x="5186" y="1387"/>
                  </a:lnTo>
                  <a:lnTo>
                    <a:pt x="5186" y="1390"/>
                  </a:lnTo>
                  <a:lnTo>
                    <a:pt x="5185" y="1390"/>
                  </a:lnTo>
                  <a:lnTo>
                    <a:pt x="5185" y="1395"/>
                  </a:lnTo>
                  <a:lnTo>
                    <a:pt x="5183" y="1395"/>
                  </a:lnTo>
                  <a:lnTo>
                    <a:pt x="5183" y="1400"/>
                  </a:lnTo>
                  <a:lnTo>
                    <a:pt x="5181" y="1400"/>
                  </a:lnTo>
                  <a:lnTo>
                    <a:pt x="5181" y="1404"/>
                  </a:lnTo>
                  <a:lnTo>
                    <a:pt x="5180" y="1404"/>
                  </a:lnTo>
                  <a:lnTo>
                    <a:pt x="5180" y="1409"/>
                  </a:lnTo>
                  <a:lnTo>
                    <a:pt x="5178" y="1409"/>
                  </a:lnTo>
                  <a:lnTo>
                    <a:pt x="5178" y="1414"/>
                  </a:lnTo>
                  <a:lnTo>
                    <a:pt x="5176" y="1414"/>
                  </a:lnTo>
                  <a:lnTo>
                    <a:pt x="5176" y="1417"/>
                  </a:lnTo>
                  <a:lnTo>
                    <a:pt x="5175" y="1417"/>
                  </a:lnTo>
                  <a:lnTo>
                    <a:pt x="5175" y="1422"/>
                  </a:lnTo>
                  <a:lnTo>
                    <a:pt x="5173" y="1422"/>
                  </a:lnTo>
                  <a:lnTo>
                    <a:pt x="5173" y="1425"/>
                  </a:lnTo>
                  <a:lnTo>
                    <a:pt x="5171" y="1425"/>
                  </a:lnTo>
                  <a:lnTo>
                    <a:pt x="5171" y="1430"/>
                  </a:lnTo>
                  <a:lnTo>
                    <a:pt x="5170" y="1430"/>
                  </a:lnTo>
                  <a:lnTo>
                    <a:pt x="5170" y="1435"/>
                  </a:lnTo>
                  <a:lnTo>
                    <a:pt x="5168" y="1435"/>
                  </a:lnTo>
                  <a:lnTo>
                    <a:pt x="5168" y="1439"/>
                  </a:lnTo>
                  <a:lnTo>
                    <a:pt x="5166" y="1439"/>
                  </a:lnTo>
                  <a:lnTo>
                    <a:pt x="5166" y="1444"/>
                  </a:lnTo>
                  <a:lnTo>
                    <a:pt x="5165" y="1444"/>
                  </a:lnTo>
                  <a:lnTo>
                    <a:pt x="5165" y="1449"/>
                  </a:lnTo>
                  <a:lnTo>
                    <a:pt x="5163" y="1449"/>
                  </a:lnTo>
                  <a:lnTo>
                    <a:pt x="5163" y="1452"/>
                  </a:lnTo>
                  <a:lnTo>
                    <a:pt x="5161" y="1452"/>
                  </a:lnTo>
                  <a:lnTo>
                    <a:pt x="5161" y="1457"/>
                  </a:lnTo>
                  <a:lnTo>
                    <a:pt x="5160" y="1457"/>
                  </a:lnTo>
                  <a:lnTo>
                    <a:pt x="5160" y="1460"/>
                  </a:lnTo>
                  <a:lnTo>
                    <a:pt x="5158" y="1460"/>
                  </a:lnTo>
                  <a:lnTo>
                    <a:pt x="5158" y="1465"/>
                  </a:lnTo>
                  <a:lnTo>
                    <a:pt x="5156" y="1465"/>
                  </a:lnTo>
                  <a:lnTo>
                    <a:pt x="5156" y="1470"/>
                  </a:lnTo>
                  <a:lnTo>
                    <a:pt x="5155" y="1470"/>
                  </a:lnTo>
                  <a:lnTo>
                    <a:pt x="5155" y="1474"/>
                  </a:lnTo>
                  <a:lnTo>
                    <a:pt x="5153" y="1474"/>
                  </a:lnTo>
                  <a:lnTo>
                    <a:pt x="5153" y="1479"/>
                  </a:lnTo>
                  <a:lnTo>
                    <a:pt x="5151" y="1479"/>
                  </a:lnTo>
                  <a:lnTo>
                    <a:pt x="5151" y="1484"/>
                  </a:lnTo>
                  <a:lnTo>
                    <a:pt x="5150" y="1484"/>
                  </a:lnTo>
                  <a:lnTo>
                    <a:pt x="5150" y="1487"/>
                  </a:lnTo>
                  <a:lnTo>
                    <a:pt x="5148" y="1487"/>
                  </a:lnTo>
                  <a:lnTo>
                    <a:pt x="5148" y="1492"/>
                  </a:lnTo>
                  <a:lnTo>
                    <a:pt x="5146" y="1492"/>
                  </a:lnTo>
                  <a:lnTo>
                    <a:pt x="5146" y="1495"/>
                  </a:lnTo>
                  <a:lnTo>
                    <a:pt x="5145" y="1495"/>
                  </a:lnTo>
                  <a:lnTo>
                    <a:pt x="5145" y="1500"/>
                  </a:lnTo>
                  <a:lnTo>
                    <a:pt x="5143" y="1500"/>
                  </a:lnTo>
                  <a:lnTo>
                    <a:pt x="5143" y="1505"/>
                  </a:lnTo>
                  <a:lnTo>
                    <a:pt x="5141" y="1505"/>
                  </a:lnTo>
                  <a:lnTo>
                    <a:pt x="5141" y="1509"/>
                  </a:lnTo>
                  <a:lnTo>
                    <a:pt x="5140" y="1509"/>
                  </a:lnTo>
                  <a:lnTo>
                    <a:pt x="5140" y="1514"/>
                  </a:lnTo>
                  <a:lnTo>
                    <a:pt x="5138" y="1514"/>
                  </a:lnTo>
                  <a:lnTo>
                    <a:pt x="5138" y="1519"/>
                  </a:lnTo>
                  <a:lnTo>
                    <a:pt x="5136" y="1519"/>
                  </a:lnTo>
                  <a:lnTo>
                    <a:pt x="5136" y="1522"/>
                  </a:lnTo>
                  <a:lnTo>
                    <a:pt x="5135" y="1522"/>
                  </a:lnTo>
                  <a:lnTo>
                    <a:pt x="5135" y="1527"/>
                  </a:lnTo>
                  <a:lnTo>
                    <a:pt x="5133" y="1527"/>
                  </a:lnTo>
                  <a:lnTo>
                    <a:pt x="5133" y="1530"/>
                  </a:lnTo>
                  <a:lnTo>
                    <a:pt x="5131" y="1530"/>
                  </a:lnTo>
                  <a:lnTo>
                    <a:pt x="5131" y="1535"/>
                  </a:lnTo>
                  <a:lnTo>
                    <a:pt x="5130" y="1535"/>
                  </a:lnTo>
                  <a:lnTo>
                    <a:pt x="5130" y="1540"/>
                  </a:lnTo>
                  <a:lnTo>
                    <a:pt x="5128" y="1540"/>
                  </a:lnTo>
                  <a:lnTo>
                    <a:pt x="5128" y="1544"/>
                  </a:lnTo>
                  <a:lnTo>
                    <a:pt x="5126" y="1544"/>
                  </a:lnTo>
                  <a:lnTo>
                    <a:pt x="5126" y="1549"/>
                  </a:lnTo>
                  <a:lnTo>
                    <a:pt x="5125" y="1549"/>
                  </a:lnTo>
                  <a:lnTo>
                    <a:pt x="5125" y="1554"/>
                  </a:lnTo>
                  <a:lnTo>
                    <a:pt x="5123" y="1554"/>
                  </a:lnTo>
                  <a:lnTo>
                    <a:pt x="5123" y="1557"/>
                  </a:lnTo>
                  <a:lnTo>
                    <a:pt x="5121" y="1557"/>
                  </a:lnTo>
                  <a:lnTo>
                    <a:pt x="5121" y="1562"/>
                  </a:lnTo>
                  <a:lnTo>
                    <a:pt x="5120" y="1562"/>
                  </a:lnTo>
                  <a:lnTo>
                    <a:pt x="5120" y="1565"/>
                  </a:lnTo>
                  <a:lnTo>
                    <a:pt x="5118" y="1565"/>
                  </a:lnTo>
                  <a:lnTo>
                    <a:pt x="5118" y="1570"/>
                  </a:lnTo>
                  <a:lnTo>
                    <a:pt x="5116" y="1570"/>
                  </a:lnTo>
                  <a:lnTo>
                    <a:pt x="5116" y="1575"/>
                  </a:lnTo>
                  <a:lnTo>
                    <a:pt x="5115" y="1575"/>
                  </a:lnTo>
                  <a:lnTo>
                    <a:pt x="5115" y="1579"/>
                  </a:lnTo>
                  <a:lnTo>
                    <a:pt x="5113" y="1579"/>
                  </a:lnTo>
                  <a:lnTo>
                    <a:pt x="5113" y="1584"/>
                  </a:lnTo>
                  <a:lnTo>
                    <a:pt x="5111" y="1584"/>
                  </a:lnTo>
                  <a:lnTo>
                    <a:pt x="5111" y="1589"/>
                  </a:lnTo>
                  <a:lnTo>
                    <a:pt x="5110" y="1589"/>
                  </a:lnTo>
                  <a:lnTo>
                    <a:pt x="5110" y="1592"/>
                  </a:lnTo>
                  <a:lnTo>
                    <a:pt x="5108" y="1592"/>
                  </a:lnTo>
                  <a:lnTo>
                    <a:pt x="5108" y="1597"/>
                  </a:lnTo>
                  <a:lnTo>
                    <a:pt x="5106" y="1597"/>
                  </a:lnTo>
                  <a:lnTo>
                    <a:pt x="5106" y="1602"/>
                  </a:lnTo>
                  <a:lnTo>
                    <a:pt x="5105" y="1602"/>
                  </a:lnTo>
                  <a:lnTo>
                    <a:pt x="5105" y="1605"/>
                  </a:lnTo>
                  <a:lnTo>
                    <a:pt x="5103" y="1605"/>
                  </a:lnTo>
                  <a:lnTo>
                    <a:pt x="5103" y="1610"/>
                  </a:lnTo>
                  <a:lnTo>
                    <a:pt x="5101" y="1610"/>
                  </a:lnTo>
                  <a:lnTo>
                    <a:pt x="5101" y="1614"/>
                  </a:lnTo>
                  <a:lnTo>
                    <a:pt x="5100" y="1614"/>
                  </a:lnTo>
                  <a:lnTo>
                    <a:pt x="5100" y="1619"/>
                  </a:lnTo>
                  <a:lnTo>
                    <a:pt x="5098" y="1619"/>
                  </a:lnTo>
                  <a:lnTo>
                    <a:pt x="5098" y="1624"/>
                  </a:lnTo>
                  <a:lnTo>
                    <a:pt x="5096" y="1624"/>
                  </a:lnTo>
                  <a:lnTo>
                    <a:pt x="5096" y="1627"/>
                  </a:lnTo>
                  <a:lnTo>
                    <a:pt x="5095" y="1627"/>
                  </a:lnTo>
                  <a:lnTo>
                    <a:pt x="5095" y="1632"/>
                  </a:lnTo>
                  <a:lnTo>
                    <a:pt x="5093" y="1632"/>
                  </a:lnTo>
                  <a:lnTo>
                    <a:pt x="5093" y="1637"/>
                  </a:lnTo>
                  <a:lnTo>
                    <a:pt x="5091" y="1637"/>
                  </a:lnTo>
                  <a:lnTo>
                    <a:pt x="5091" y="1640"/>
                  </a:lnTo>
                  <a:lnTo>
                    <a:pt x="5090" y="1640"/>
                  </a:lnTo>
                  <a:lnTo>
                    <a:pt x="5090" y="1645"/>
                  </a:lnTo>
                  <a:lnTo>
                    <a:pt x="5088" y="1645"/>
                  </a:lnTo>
                  <a:lnTo>
                    <a:pt x="5088" y="1649"/>
                  </a:lnTo>
                  <a:lnTo>
                    <a:pt x="5086" y="1649"/>
                  </a:lnTo>
                  <a:lnTo>
                    <a:pt x="5086" y="1654"/>
                  </a:lnTo>
                  <a:lnTo>
                    <a:pt x="5085" y="1654"/>
                  </a:lnTo>
                  <a:lnTo>
                    <a:pt x="5085" y="1659"/>
                  </a:lnTo>
                  <a:lnTo>
                    <a:pt x="5083" y="1659"/>
                  </a:lnTo>
                  <a:lnTo>
                    <a:pt x="5083" y="1662"/>
                  </a:lnTo>
                  <a:lnTo>
                    <a:pt x="5081" y="1662"/>
                  </a:lnTo>
                  <a:lnTo>
                    <a:pt x="5081" y="1667"/>
                  </a:lnTo>
                  <a:lnTo>
                    <a:pt x="5080" y="1667"/>
                  </a:lnTo>
                  <a:lnTo>
                    <a:pt x="5080" y="1672"/>
                  </a:lnTo>
                  <a:lnTo>
                    <a:pt x="5078" y="1672"/>
                  </a:lnTo>
                  <a:lnTo>
                    <a:pt x="5078" y="1675"/>
                  </a:lnTo>
                  <a:lnTo>
                    <a:pt x="5076" y="1675"/>
                  </a:lnTo>
                  <a:lnTo>
                    <a:pt x="5076" y="1680"/>
                  </a:lnTo>
                  <a:lnTo>
                    <a:pt x="5075" y="1680"/>
                  </a:lnTo>
                  <a:lnTo>
                    <a:pt x="5075" y="1684"/>
                  </a:lnTo>
                  <a:lnTo>
                    <a:pt x="5073" y="1684"/>
                  </a:lnTo>
                  <a:lnTo>
                    <a:pt x="5073" y="1689"/>
                  </a:lnTo>
                  <a:lnTo>
                    <a:pt x="5071" y="1689"/>
                  </a:lnTo>
                  <a:lnTo>
                    <a:pt x="5071" y="1694"/>
                  </a:lnTo>
                  <a:lnTo>
                    <a:pt x="5070" y="1694"/>
                  </a:lnTo>
                  <a:lnTo>
                    <a:pt x="5070" y="1697"/>
                  </a:lnTo>
                  <a:lnTo>
                    <a:pt x="5068" y="1697"/>
                  </a:lnTo>
                  <a:lnTo>
                    <a:pt x="5068" y="1702"/>
                  </a:lnTo>
                  <a:lnTo>
                    <a:pt x="5066" y="1702"/>
                  </a:lnTo>
                  <a:lnTo>
                    <a:pt x="5066" y="1707"/>
                  </a:lnTo>
                  <a:lnTo>
                    <a:pt x="5065" y="1707"/>
                  </a:lnTo>
                  <a:lnTo>
                    <a:pt x="5065" y="1710"/>
                  </a:lnTo>
                  <a:lnTo>
                    <a:pt x="5063" y="1710"/>
                  </a:lnTo>
                  <a:lnTo>
                    <a:pt x="5063" y="1715"/>
                  </a:lnTo>
                  <a:lnTo>
                    <a:pt x="5061" y="1715"/>
                  </a:lnTo>
                  <a:lnTo>
                    <a:pt x="5061" y="1719"/>
                  </a:lnTo>
                  <a:lnTo>
                    <a:pt x="5060" y="1719"/>
                  </a:lnTo>
                  <a:lnTo>
                    <a:pt x="5060" y="1724"/>
                  </a:lnTo>
                  <a:lnTo>
                    <a:pt x="5058" y="1724"/>
                  </a:lnTo>
                  <a:lnTo>
                    <a:pt x="5058" y="1729"/>
                  </a:lnTo>
                  <a:lnTo>
                    <a:pt x="5056" y="1729"/>
                  </a:lnTo>
                  <a:lnTo>
                    <a:pt x="5056" y="1732"/>
                  </a:lnTo>
                  <a:lnTo>
                    <a:pt x="5055" y="1732"/>
                  </a:lnTo>
                  <a:lnTo>
                    <a:pt x="5055" y="1737"/>
                  </a:lnTo>
                  <a:lnTo>
                    <a:pt x="5053" y="1737"/>
                  </a:lnTo>
                  <a:lnTo>
                    <a:pt x="5053" y="1742"/>
                  </a:lnTo>
                  <a:lnTo>
                    <a:pt x="5051" y="1742"/>
                  </a:lnTo>
                  <a:lnTo>
                    <a:pt x="5051" y="1745"/>
                  </a:lnTo>
                  <a:lnTo>
                    <a:pt x="5050" y="1745"/>
                  </a:lnTo>
                  <a:lnTo>
                    <a:pt x="5050" y="1750"/>
                  </a:lnTo>
                  <a:lnTo>
                    <a:pt x="5048" y="1750"/>
                  </a:lnTo>
                  <a:lnTo>
                    <a:pt x="5048" y="1754"/>
                  </a:lnTo>
                  <a:lnTo>
                    <a:pt x="5046" y="1754"/>
                  </a:lnTo>
                  <a:lnTo>
                    <a:pt x="5046" y="1759"/>
                  </a:lnTo>
                  <a:lnTo>
                    <a:pt x="5045" y="1759"/>
                  </a:lnTo>
                  <a:lnTo>
                    <a:pt x="5045" y="1764"/>
                  </a:lnTo>
                  <a:lnTo>
                    <a:pt x="5043" y="1764"/>
                  </a:lnTo>
                  <a:lnTo>
                    <a:pt x="5043" y="1767"/>
                  </a:lnTo>
                  <a:lnTo>
                    <a:pt x="5041" y="1767"/>
                  </a:lnTo>
                  <a:lnTo>
                    <a:pt x="5041" y="1772"/>
                  </a:lnTo>
                  <a:lnTo>
                    <a:pt x="5040" y="1772"/>
                  </a:lnTo>
                  <a:lnTo>
                    <a:pt x="5040" y="1777"/>
                  </a:lnTo>
                  <a:lnTo>
                    <a:pt x="5038" y="1777"/>
                  </a:lnTo>
                  <a:lnTo>
                    <a:pt x="5038" y="1780"/>
                  </a:lnTo>
                  <a:lnTo>
                    <a:pt x="5036" y="1780"/>
                  </a:lnTo>
                  <a:lnTo>
                    <a:pt x="5036" y="1785"/>
                  </a:lnTo>
                  <a:lnTo>
                    <a:pt x="5035" y="1785"/>
                  </a:lnTo>
                  <a:lnTo>
                    <a:pt x="5035" y="1789"/>
                  </a:lnTo>
                  <a:lnTo>
                    <a:pt x="5033" y="1789"/>
                  </a:lnTo>
                  <a:lnTo>
                    <a:pt x="5033" y="1794"/>
                  </a:lnTo>
                  <a:lnTo>
                    <a:pt x="5031" y="1794"/>
                  </a:lnTo>
                  <a:lnTo>
                    <a:pt x="5031" y="1799"/>
                  </a:lnTo>
                  <a:lnTo>
                    <a:pt x="5030" y="1799"/>
                  </a:lnTo>
                  <a:lnTo>
                    <a:pt x="5030" y="1802"/>
                  </a:lnTo>
                  <a:lnTo>
                    <a:pt x="5028" y="1802"/>
                  </a:lnTo>
                  <a:lnTo>
                    <a:pt x="5028" y="1807"/>
                  </a:lnTo>
                  <a:lnTo>
                    <a:pt x="5026" y="1807"/>
                  </a:lnTo>
                  <a:lnTo>
                    <a:pt x="5026" y="1812"/>
                  </a:lnTo>
                  <a:lnTo>
                    <a:pt x="5025" y="1812"/>
                  </a:lnTo>
                  <a:lnTo>
                    <a:pt x="5025" y="1815"/>
                  </a:lnTo>
                  <a:lnTo>
                    <a:pt x="5023" y="1815"/>
                  </a:lnTo>
                  <a:lnTo>
                    <a:pt x="5023" y="1820"/>
                  </a:lnTo>
                  <a:lnTo>
                    <a:pt x="5021" y="1820"/>
                  </a:lnTo>
                  <a:lnTo>
                    <a:pt x="5021" y="1824"/>
                  </a:lnTo>
                  <a:lnTo>
                    <a:pt x="5020" y="1824"/>
                  </a:lnTo>
                  <a:lnTo>
                    <a:pt x="5020" y="1829"/>
                  </a:lnTo>
                  <a:lnTo>
                    <a:pt x="5018" y="1829"/>
                  </a:lnTo>
                  <a:lnTo>
                    <a:pt x="5018" y="1834"/>
                  </a:lnTo>
                  <a:lnTo>
                    <a:pt x="5016" y="1834"/>
                  </a:lnTo>
                  <a:lnTo>
                    <a:pt x="5016" y="1837"/>
                  </a:lnTo>
                  <a:lnTo>
                    <a:pt x="5015" y="1837"/>
                  </a:lnTo>
                  <a:lnTo>
                    <a:pt x="5015" y="1842"/>
                  </a:lnTo>
                  <a:lnTo>
                    <a:pt x="5013" y="1842"/>
                  </a:lnTo>
                  <a:lnTo>
                    <a:pt x="5013" y="1847"/>
                  </a:lnTo>
                  <a:lnTo>
                    <a:pt x="5011" y="1847"/>
                  </a:lnTo>
                  <a:lnTo>
                    <a:pt x="5011" y="1850"/>
                  </a:lnTo>
                  <a:lnTo>
                    <a:pt x="5010" y="1850"/>
                  </a:lnTo>
                  <a:lnTo>
                    <a:pt x="5010" y="1855"/>
                  </a:lnTo>
                  <a:lnTo>
                    <a:pt x="5008" y="1855"/>
                  </a:lnTo>
                  <a:lnTo>
                    <a:pt x="5008" y="1860"/>
                  </a:lnTo>
                  <a:lnTo>
                    <a:pt x="5006" y="1860"/>
                  </a:lnTo>
                  <a:lnTo>
                    <a:pt x="5006" y="1864"/>
                  </a:lnTo>
                  <a:lnTo>
                    <a:pt x="5005" y="1864"/>
                  </a:lnTo>
                  <a:lnTo>
                    <a:pt x="5005" y="1869"/>
                  </a:lnTo>
                  <a:lnTo>
                    <a:pt x="5003" y="1869"/>
                  </a:lnTo>
                  <a:lnTo>
                    <a:pt x="5003" y="1872"/>
                  </a:lnTo>
                  <a:lnTo>
                    <a:pt x="5001" y="1872"/>
                  </a:lnTo>
                  <a:lnTo>
                    <a:pt x="5001" y="1877"/>
                  </a:lnTo>
                  <a:lnTo>
                    <a:pt x="5000" y="1877"/>
                  </a:lnTo>
                  <a:lnTo>
                    <a:pt x="5000" y="1882"/>
                  </a:lnTo>
                  <a:lnTo>
                    <a:pt x="4998" y="1882"/>
                  </a:lnTo>
                  <a:lnTo>
                    <a:pt x="4998" y="1885"/>
                  </a:lnTo>
                  <a:lnTo>
                    <a:pt x="4996" y="1885"/>
                  </a:lnTo>
                  <a:lnTo>
                    <a:pt x="4996" y="1890"/>
                  </a:lnTo>
                  <a:lnTo>
                    <a:pt x="4995" y="1890"/>
                  </a:lnTo>
                  <a:lnTo>
                    <a:pt x="4995" y="1895"/>
                  </a:lnTo>
                  <a:lnTo>
                    <a:pt x="4993" y="1895"/>
                  </a:lnTo>
                  <a:lnTo>
                    <a:pt x="4993" y="1899"/>
                  </a:lnTo>
                  <a:lnTo>
                    <a:pt x="4991" y="1899"/>
                  </a:lnTo>
                  <a:lnTo>
                    <a:pt x="4991" y="1904"/>
                  </a:lnTo>
                  <a:lnTo>
                    <a:pt x="4990" y="1904"/>
                  </a:lnTo>
                  <a:lnTo>
                    <a:pt x="4990" y="1907"/>
                  </a:lnTo>
                  <a:lnTo>
                    <a:pt x="4988" y="1907"/>
                  </a:lnTo>
                  <a:lnTo>
                    <a:pt x="4988" y="1912"/>
                  </a:lnTo>
                  <a:lnTo>
                    <a:pt x="4986" y="1912"/>
                  </a:lnTo>
                  <a:lnTo>
                    <a:pt x="4986" y="1917"/>
                  </a:lnTo>
                  <a:lnTo>
                    <a:pt x="4985" y="1917"/>
                  </a:lnTo>
                  <a:lnTo>
                    <a:pt x="4985" y="1920"/>
                  </a:lnTo>
                  <a:lnTo>
                    <a:pt x="4983" y="1920"/>
                  </a:lnTo>
                  <a:lnTo>
                    <a:pt x="4983" y="1925"/>
                  </a:lnTo>
                  <a:lnTo>
                    <a:pt x="4981" y="1925"/>
                  </a:lnTo>
                  <a:lnTo>
                    <a:pt x="4981" y="1930"/>
                  </a:lnTo>
                  <a:lnTo>
                    <a:pt x="4980" y="1930"/>
                  </a:lnTo>
                  <a:lnTo>
                    <a:pt x="4980" y="1934"/>
                  </a:lnTo>
                  <a:lnTo>
                    <a:pt x="4978" y="1934"/>
                  </a:lnTo>
                  <a:lnTo>
                    <a:pt x="4978" y="1939"/>
                  </a:lnTo>
                  <a:lnTo>
                    <a:pt x="4976" y="1939"/>
                  </a:lnTo>
                  <a:lnTo>
                    <a:pt x="4976" y="1942"/>
                  </a:lnTo>
                  <a:lnTo>
                    <a:pt x="4975" y="1942"/>
                  </a:lnTo>
                  <a:lnTo>
                    <a:pt x="4975" y="1947"/>
                  </a:lnTo>
                  <a:lnTo>
                    <a:pt x="4973" y="1947"/>
                  </a:lnTo>
                  <a:lnTo>
                    <a:pt x="4973" y="1952"/>
                  </a:lnTo>
                  <a:lnTo>
                    <a:pt x="4971" y="1952"/>
                  </a:lnTo>
                  <a:lnTo>
                    <a:pt x="4971" y="1955"/>
                  </a:lnTo>
                  <a:lnTo>
                    <a:pt x="4970" y="1955"/>
                  </a:lnTo>
                  <a:lnTo>
                    <a:pt x="4970" y="1960"/>
                  </a:lnTo>
                  <a:lnTo>
                    <a:pt x="4968" y="1960"/>
                  </a:lnTo>
                  <a:lnTo>
                    <a:pt x="4968" y="1965"/>
                  </a:lnTo>
                  <a:lnTo>
                    <a:pt x="4966" y="1965"/>
                  </a:lnTo>
                  <a:lnTo>
                    <a:pt x="4966" y="1969"/>
                  </a:lnTo>
                  <a:lnTo>
                    <a:pt x="4965" y="1969"/>
                  </a:lnTo>
                  <a:lnTo>
                    <a:pt x="4965" y="1974"/>
                  </a:lnTo>
                  <a:lnTo>
                    <a:pt x="4963" y="1974"/>
                  </a:lnTo>
                  <a:lnTo>
                    <a:pt x="4963" y="1977"/>
                  </a:lnTo>
                  <a:lnTo>
                    <a:pt x="4961" y="1977"/>
                  </a:lnTo>
                  <a:lnTo>
                    <a:pt x="4961" y="1982"/>
                  </a:lnTo>
                  <a:lnTo>
                    <a:pt x="4960" y="1982"/>
                  </a:lnTo>
                  <a:lnTo>
                    <a:pt x="4960" y="1987"/>
                  </a:lnTo>
                  <a:lnTo>
                    <a:pt x="4958" y="1987"/>
                  </a:lnTo>
                  <a:lnTo>
                    <a:pt x="4958" y="1990"/>
                  </a:lnTo>
                  <a:lnTo>
                    <a:pt x="4956" y="1990"/>
                  </a:lnTo>
                  <a:lnTo>
                    <a:pt x="4956" y="1995"/>
                  </a:lnTo>
                  <a:lnTo>
                    <a:pt x="4955" y="1995"/>
                  </a:lnTo>
                  <a:lnTo>
                    <a:pt x="4955" y="2000"/>
                  </a:lnTo>
                  <a:lnTo>
                    <a:pt x="4953" y="2000"/>
                  </a:lnTo>
                  <a:lnTo>
                    <a:pt x="4953" y="2004"/>
                  </a:lnTo>
                  <a:lnTo>
                    <a:pt x="4951" y="2004"/>
                  </a:lnTo>
                  <a:lnTo>
                    <a:pt x="4951" y="2009"/>
                  </a:lnTo>
                  <a:lnTo>
                    <a:pt x="4950" y="2009"/>
                  </a:lnTo>
                  <a:lnTo>
                    <a:pt x="4950" y="2012"/>
                  </a:lnTo>
                  <a:lnTo>
                    <a:pt x="4948" y="2012"/>
                  </a:lnTo>
                  <a:lnTo>
                    <a:pt x="4948" y="2017"/>
                  </a:lnTo>
                  <a:lnTo>
                    <a:pt x="4946" y="2017"/>
                  </a:lnTo>
                  <a:lnTo>
                    <a:pt x="4946" y="2022"/>
                  </a:lnTo>
                  <a:lnTo>
                    <a:pt x="4945" y="2022"/>
                  </a:lnTo>
                  <a:lnTo>
                    <a:pt x="4945" y="2024"/>
                  </a:lnTo>
                  <a:lnTo>
                    <a:pt x="5980" y="2024"/>
                  </a:lnTo>
                  <a:lnTo>
                    <a:pt x="5980" y="2022"/>
                  </a:lnTo>
                  <a:lnTo>
                    <a:pt x="5981" y="2022"/>
                  </a:lnTo>
                  <a:lnTo>
                    <a:pt x="5981" y="2020"/>
                  </a:lnTo>
                  <a:lnTo>
                    <a:pt x="5983" y="2020"/>
                  </a:lnTo>
                  <a:lnTo>
                    <a:pt x="5983" y="2017"/>
                  </a:lnTo>
                  <a:lnTo>
                    <a:pt x="5985" y="2017"/>
                  </a:lnTo>
                  <a:lnTo>
                    <a:pt x="5985" y="2015"/>
                  </a:lnTo>
                  <a:lnTo>
                    <a:pt x="5986" y="2015"/>
                  </a:lnTo>
                  <a:lnTo>
                    <a:pt x="5986" y="2012"/>
                  </a:lnTo>
                  <a:lnTo>
                    <a:pt x="5988" y="2012"/>
                  </a:lnTo>
                  <a:lnTo>
                    <a:pt x="5988" y="2010"/>
                  </a:lnTo>
                  <a:lnTo>
                    <a:pt x="5990" y="2010"/>
                  </a:lnTo>
                  <a:lnTo>
                    <a:pt x="5990" y="2009"/>
                  </a:lnTo>
                  <a:lnTo>
                    <a:pt x="5991" y="2009"/>
                  </a:lnTo>
                  <a:lnTo>
                    <a:pt x="5991" y="2005"/>
                  </a:lnTo>
                  <a:lnTo>
                    <a:pt x="5993" y="2005"/>
                  </a:lnTo>
                  <a:lnTo>
                    <a:pt x="5993" y="2004"/>
                  </a:lnTo>
                  <a:lnTo>
                    <a:pt x="5995" y="2004"/>
                  </a:lnTo>
                  <a:lnTo>
                    <a:pt x="5995" y="2000"/>
                  </a:lnTo>
                  <a:lnTo>
                    <a:pt x="5996" y="2000"/>
                  </a:lnTo>
                  <a:lnTo>
                    <a:pt x="5996" y="1999"/>
                  </a:lnTo>
                  <a:lnTo>
                    <a:pt x="5998" y="1999"/>
                  </a:lnTo>
                  <a:lnTo>
                    <a:pt x="5998" y="1995"/>
                  </a:lnTo>
                  <a:lnTo>
                    <a:pt x="6000" y="1995"/>
                  </a:lnTo>
                  <a:lnTo>
                    <a:pt x="6000" y="1994"/>
                  </a:lnTo>
                  <a:lnTo>
                    <a:pt x="6001" y="1994"/>
                  </a:lnTo>
                  <a:lnTo>
                    <a:pt x="6001" y="1992"/>
                  </a:lnTo>
                  <a:lnTo>
                    <a:pt x="6003" y="1992"/>
                  </a:lnTo>
                  <a:lnTo>
                    <a:pt x="6003" y="1989"/>
                  </a:lnTo>
                  <a:lnTo>
                    <a:pt x="6005" y="1989"/>
                  </a:lnTo>
                  <a:lnTo>
                    <a:pt x="6005" y="1987"/>
                  </a:lnTo>
                  <a:lnTo>
                    <a:pt x="6006" y="1987"/>
                  </a:lnTo>
                  <a:lnTo>
                    <a:pt x="6006" y="1984"/>
                  </a:lnTo>
                  <a:lnTo>
                    <a:pt x="6008" y="1984"/>
                  </a:lnTo>
                  <a:lnTo>
                    <a:pt x="6008" y="1982"/>
                  </a:lnTo>
                  <a:lnTo>
                    <a:pt x="6010" y="1982"/>
                  </a:lnTo>
                  <a:lnTo>
                    <a:pt x="6010" y="1980"/>
                  </a:lnTo>
                  <a:lnTo>
                    <a:pt x="6011" y="1980"/>
                  </a:lnTo>
                  <a:lnTo>
                    <a:pt x="6011" y="1977"/>
                  </a:lnTo>
                  <a:lnTo>
                    <a:pt x="6013" y="1977"/>
                  </a:lnTo>
                  <a:lnTo>
                    <a:pt x="6013" y="1975"/>
                  </a:lnTo>
                  <a:lnTo>
                    <a:pt x="6015" y="1975"/>
                  </a:lnTo>
                  <a:lnTo>
                    <a:pt x="6015" y="1972"/>
                  </a:lnTo>
                  <a:lnTo>
                    <a:pt x="6016" y="1972"/>
                  </a:lnTo>
                  <a:lnTo>
                    <a:pt x="6016" y="1970"/>
                  </a:lnTo>
                  <a:lnTo>
                    <a:pt x="6018" y="1970"/>
                  </a:lnTo>
                  <a:lnTo>
                    <a:pt x="6018" y="1969"/>
                  </a:lnTo>
                  <a:lnTo>
                    <a:pt x="6020" y="1969"/>
                  </a:lnTo>
                  <a:lnTo>
                    <a:pt x="6020" y="1965"/>
                  </a:lnTo>
                  <a:lnTo>
                    <a:pt x="6021" y="1965"/>
                  </a:lnTo>
                  <a:lnTo>
                    <a:pt x="6021" y="1964"/>
                  </a:lnTo>
                  <a:lnTo>
                    <a:pt x="6023" y="1964"/>
                  </a:lnTo>
                  <a:lnTo>
                    <a:pt x="6023" y="1960"/>
                  </a:lnTo>
                  <a:lnTo>
                    <a:pt x="6025" y="1960"/>
                  </a:lnTo>
                  <a:lnTo>
                    <a:pt x="6025" y="1959"/>
                  </a:lnTo>
                  <a:lnTo>
                    <a:pt x="6026" y="1959"/>
                  </a:lnTo>
                  <a:lnTo>
                    <a:pt x="6026" y="1955"/>
                  </a:lnTo>
                  <a:lnTo>
                    <a:pt x="6028" y="1955"/>
                  </a:lnTo>
                  <a:lnTo>
                    <a:pt x="6028" y="1954"/>
                  </a:lnTo>
                  <a:lnTo>
                    <a:pt x="6030" y="1954"/>
                  </a:lnTo>
                  <a:lnTo>
                    <a:pt x="6030" y="1952"/>
                  </a:lnTo>
                  <a:lnTo>
                    <a:pt x="6031" y="1952"/>
                  </a:lnTo>
                  <a:lnTo>
                    <a:pt x="6031" y="1949"/>
                  </a:lnTo>
                  <a:lnTo>
                    <a:pt x="6033" y="1949"/>
                  </a:lnTo>
                  <a:lnTo>
                    <a:pt x="6033" y="1947"/>
                  </a:lnTo>
                  <a:lnTo>
                    <a:pt x="6035" y="1947"/>
                  </a:lnTo>
                  <a:lnTo>
                    <a:pt x="6035" y="1944"/>
                  </a:lnTo>
                  <a:lnTo>
                    <a:pt x="6036" y="1944"/>
                  </a:lnTo>
                  <a:lnTo>
                    <a:pt x="6036" y="1942"/>
                  </a:lnTo>
                  <a:lnTo>
                    <a:pt x="6038" y="1942"/>
                  </a:lnTo>
                  <a:lnTo>
                    <a:pt x="6038" y="1940"/>
                  </a:lnTo>
                  <a:lnTo>
                    <a:pt x="6040" y="1940"/>
                  </a:lnTo>
                  <a:lnTo>
                    <a:pt x="6040" y="1937"/>
                  </a:lnTo>
                  <a:lnTo>
                    <a:pt x="6041" y="1937"/>
                  </a:lnTo>
                  <a:lnTo>
                    <a:pt x="6041" y="1935"/>
                  </a:lnTo>
                  <a:lnTo>
                    <a:pt x="6043" y="1935"/>
                  </a:lnTo>
                  <a:lnTo>
                    <a:pt x="6043" y="1932"/>
                  </a:lnTo>
                  <a:lnTo>
                    <a:pt x="6045" y="1932"/>
                  </a:lnTo>
                  <a:lnTo>
                    <a:pt x="6045" y="1930"/>
                  </a:lnTo>
                  <a:lnTo>
                    <a:pt x="6046" y="1930"/>
                  </a:lnTo>
                  <a:lnTo>
                    <a:pt x="6046" y="1929"/>
                  </a:lnTo>
                  <a:lnTo>
                    <a:pt x="6048" y="1929"/>
                  </a:lnTo>
                  <a:lnTo>
                    <a:pt x="6048" y="1925"/>
                  </a:lnTo>
                  <a:lnTo>
                    <a:pt x="6050" y="1925"/>
                  </a:lnTo>
                  <a:lnTo>
                    <a:pt x="6050" y="1924"/>
                  </a:lnTo>
                  <a:lnTo>
                    <a:pt x="6051" y="1924"/>
                  </a:lnTo>
                  <a:lnTo>
                    <a:pt x="6051" y="1920"/>
                  </a:lnTo>
                  <a:lnTo>
                    <a:pt x="6053" y="1920"/>
                  </a:lnTo>
                  <a:lnTo>
                    <a:pt x="6053" y="1919"/>
                  </a:lnTo>
                  <a:lnTo>
                    <a:pt x="6055" y="1919"/>
                  </a:lnTo>
                  <a:lnTo>
                    <a:pt x="6055" y="1915"/>
                  </a:lnTo>
                  <a:lnTo>
                    <a:pt x="6056" y="1915"/>
                  </a:lnTo>
                  <a:lnTo>
                    <a:pt x="6056" y="1914"/>
                  </a:lnTo>
                  <a:lnTo>
                    <a:pt x="6058" y="1914"/>
                  </a:lnTo>
                  <a:lnTo>
                    <a:pt x="6058" y="1912"/>
                  </a:lnTo>
                  <a:lnTo>
                    <a:pt x="6060" y="1912"/>
                  </a:lnTo>
                  <a:lnTo>
                    <a:pt x="6060" y="1909"/>
                  </a:lnTo>
                  <a:lnTo>
                    <a:pt x="6061" y="1909"/>
                  </a:lnTo>
                  <a:lnTo>
                    <a:pt x="6061" y="1907"/>
                  </a:lnTo>
                  <a:lnTo>
                    <a:pt x="6063" y="1907"/>
                  </a:lnTo>
                  <a:lnTo>
                    <a:pt x="6063" y="1904"/>
                  </a:lnTo>
                  <a:lnTo>
                    <a:pt x="6065" y="1904"/>
                  </a:lnTo>
                  <a:lnTo>
                    <a:pt x="6065" y="1902"/>
                  </a:lnTo>
                  <a:lnTo>
                    <a:pt x="6066" y="1902"/>
                  </a:lnTo>
                  <a:lnTo>
                    <a:pt x="6066" y="1900"/>
                  </a:lnTo>
                  <a:lnTo>
                    <a:pt x="6068" y="1900"/>
                  </a:lnTo>
                  <a:lnTo>
                    <a:pt x="6068" y="1897"/>
                  </a:lnTo>
                  <a:lnTo>
                    <a:pt x="6070" y="1897"/>
                  </a:lnTo>
                  <a:lnTo>
                    <a:pt x="6070" y="1895"/>
                  </a:lnTo>
                  <a:lnTo>
                    <a:pt x="6071" y="1895"/>
                  </a:lnTo>
                  <a:lnTo>
                    <a:pt x="6071" y="1892"/>
                  </a:lnTo>
                  <a:lnTo>
                    <a:pt x="6073" y="1892"/>
                  </a:lnTo>
                  <a:lnTo>
                    <a:pt x="6073" y="1890"/>
                  </a:lnTo>
                  <a:lnTo>
                    <a:pt x="6075" y="1890"/>
                  </a:lnTo>
                  <a:lnTo>
                    <a:pt x="6075" y="1889"/>
                  </a:lnTo>
                  <a:lnTo>
                    <a:pt x="6076" y="1889"/>
                  </a:lnTo>
                  <a:lnTo>
                    <a:pt x="6076" y="1885"/>
                  </a:lnTo>
                  <a:lnTo>
                    <a:pt x="6078" y="1885"/>
                  </a:lnTo>
                  <a:lnTo>
                    <a:pt x="6078" y="1884"/>
                  </a:lnTo>
                  <a:lnTo>
                    <a:pt x="6080" y="1884"/>
                  </a:lnTo>
                  <a:lnTo>
                    <a:pt x="6080" y="1880"/>
                  </a:lnTo>
                  <a:lnTo>
                    <a:pt x="6081" y="1880"/>
                  </a:lnTo>
                  <a:lnTo>
                    <a:pt x="6081" y="1879"/>
                  </a:lnTo>
                  <a:lnTo>
                    <a:pt x="6083" y="1879"/>
                  </a:lnTo>
                  <a:lnTo>
                    <a:pt x="6083" y="1875"/>
                  </a:lnTo>
                  <a:lnTo>
                    <a:pt x="6085" y="1875"/>
                  </a:lnTo>
                  <a:lnTo>
                    <a:pt x="6085" y="1874"/>
                  </a:lnTo>
                  <a:lnTo>
                    <a:pt x="6086" y="1874"/>
                  </a:lnTo>
                  <a:lnTo>
                    <a:pt x="6086" y="1872"/>
                  </a:lnTo>
                  <a:lnTo>
                    <a:pt x="6088" y="1872"/>
                  </a:lnTo>
                  <a:lnTo>
                    <a:pt x="6088" y="1869"/>
                  </a:lnTo>
                  <a:lnTo>
                    <a:pt x="6090" y="1869"/>
                  </a:lnTo>
                  <a:lnTo>
                    <a:pt x="6090" y="1867"/>
                  </a:lnTo>
                  <a:lnTo>
                    <a:pt x="6091" y="1867"/>
                  </a:lnTo>
                  <a:lnTo>
                    <a:pt x="6091" y="1864"/>
                  </a:lnTo>
                  <a:lnTo>
                    <a:pt x="6093" y="1864"/>
                  </a:lnTo>
                  <a:lnTo>
                    <a:pt x="6093" y="1862"/>
                  </a:lnTo>
                  <a:lnTo>
                    <a:pt x="6095" y="1862"/>
                  </a:lnTo>
                  <a:lnTo>
                    <a:pt x="6095" y="1860"/>
                  </a:lnTo>
                  <a:lnTo>
                    <a:pt x="6096" y="1860"/>
                  </a:lnTo>
                  <a:lnTo>
                    <a:pt x="6096" y="1857"/>
                  </a:lnTo>
                  <a:lnTo>
                    <a:pt x="6098" y="1857"/>
                  </a:lnTo>
                  <a:lnTo>
                    <a:pt x="6098" y="1855"/>
                  </a:lnTo>
                  <a:lnTo>
                    <a:pt x="6100" y="1855"/>
                  </a:lnTo>
                  <a:lnTo>
                    <a:pt x="6100" y="1852"/>
                  </a:lnTo>
                  <a:lnTo>
                    <a:pt x="6101" y="1852"/>
                  </a:lnTo>
                  <a:lnTo>
                    <a:pt x="6101" y="1850"/>
                  </a:lnTo>
                  <a:lnTo>
                    <a:pt x="6103" y="1850"/>
                  </a:lnTo>
                  <a:lnTo>
                    <a:pt x="6103" y="1849"/>
                  </a:lnTo>
                  <a:lnTo>
                    <a:pt x="6105" y="1849"/>
                  </a:lnTo>
                  <a:lnTo>
                    <a:pt x="6105" y="1845"/>
                  </a:lnTo>
                  <a:lnTo>
                    <a:pt x="6106" y="1845"/>
                  </a:lnTo>
                  <a:lnTo>
                    <a:pt x="6106" y="1844"/>
                  </a:lnTo>
                  <a:lnTo>
                    <a:pt x="6108" y="1844"/>
                  </a:lnTo>
                  <a:lnTo>
                    <a:pt x="6108" y="1840"/>
                  </a:lnTo>
                  <a:lnTo>
                    <a:pt x="6110" y="1840"/>
                  </a:lnTo>
                  <a:lnTo>
                    <a:pt x="6110" y="1839"/>
                  </a:lnTo>
                  <a:lnTo>
                    <a:pt x="6111" y="1839"/>
                  </a:lnTo>
                  <a:lnTo>
                    <a:pt x="6111" y="1835"/>
                  </a:lnTo>
                  <a:lnTo>
                    <a:pt x="6113" y="1835"/>
                  </a:lnTo>
                  <a:lnTo>
                    <a:pt x="6113" y="1834"/>
                  </a:lnTo>
                  <a:lnTo>
                    <a:pt x="6115" y="1834"/>
                  </a:lnTo>
                  <a:lnTo>
                    <a:pt x="6115" y="1832"/>
                  </a:lnTo>
                  <a:lnTo>
                    <a:pt x="6116" y="1832"/>
                  </a:lnTo>
                  <a:lnTo>
                    <a:pt x="6116" y="1829"/>
                  </a:lnTo>
                  <a:lnTo>
                    <a:pt x="6118" y="1829"/>
                  </a:lnTo>
                  <a:lnTo>
                    <a:pt x="6118" y="1827"/>
                  </a:lnTo>
                  <a:lnTo>
                    <a:pt x="6120" y="1827"/>
                  </a:lnTo>
                  <a:lnTo>
                    <a:pt x="6120" y="1824"/>
                  </a:lnTo>
                  <a:lnTo>
                    <a:pt x="6121" y="1824"/>
                  </a:lnTo>
                  <a:lnTo>
                    <a:pt x="6121" y="1822"/>
                  </a:lnTo>
                  <a:lnTo>
                    <a:pt x="6123" y="1822"/>
                  </a:lnTo>
                  <a:lnTo>
                    <a:pt x="6123" y="1820"/>
                  </a:lnTo>
                  <a:lnTo>
                    <a:pt x="6125" y="1820"/>
                  </a:lnTo>
                  <a:lnTo>
                    <a:pt x="6125" y="1817"/>
                  </a:lnTo>
                  <a:lnTo>
                    <a:pt x="6126" y="1817"/>
                  </a:lnTo>
                  <a:lnTo>
                    <a:pt x="6126" y="1815"/>
                  </a:lnTo>
                  <a:lnTo>
                    <a:pt x="6128" y="1815"/>
                  </a:lnTo>
                  <a:lnTo>
                    <a:pt x="6128" y="1812"/>
                  </a:lnTo>
                  <a:lnTo>
                    <a:pt x="6130" y="1812"/>
                  </a:lnTo>
                  <a:lnTo>
                    <a:pt x="6130" y="1810"/>
                  </a:lnTo>
                  <a:lnTo>
                    <a:pt x="6131" y="1810"/>
                  </a:lnTo>
                  <a:lnTo>
                    <a:pt x="6131" y="1809"/>
                  </a:lnTo>
                  <a:lnTo>
                    <a:pt x="6133" y="1809"/>
                  </a:lnTo>
                  <a:lnTo>
                    <a:pt x="6133" y="1805"/>
                  </a:lnTo>
                  <a:lnTo>
                    <a:pt x="6135" y="1805"/>
                  </a:lnTo>
                  <a:lnTo>
                    <a:pt x="6135" y="1804"/>
                  </a:lnTo>
                  <a:lnTo>
                    <a:pt x="6136" y="1804"/>
                  </a:lnTo>
                  <a:lnTo>
                    <a:pt x="6136" y="1800"/>
                  </a:lnTo>
                  <a:lnTo>
                    <a:pt x="6138" y="1800"/>
                  </a:lnTo>
                  <a:lnTo>
                    <a:pt x="6138" y="1799"/>
                  </a:lnTo>
                  <a:lnTo>
                    <a:pt x="6140" y="1799"/>
                  </a:lnTo>
                  <a:lnTo>
                    <a:pt x="6140" y="1795"/>
                  </a:lnTo>
                  <a:lnTo>
                    <a:pt x="6141" y="1795"/>
                  </a:lnTo>
                  <a:lnTo>
                    <a:pt x="6141" y="1794"/>
                  </a:lnTo>
                  <a:lnTo>
                    <a:pt x="6143" y="1794"/>
                  </a:lnTo>
                  <a:lnTo>
                    <a:pt x="6143" y="1792"/>
                  </a:lnTo>
                  <a:lnTo>
                    <a:pt x="6145" y="1792"/>
                  </a:lnTo>
                  <a:lnTo>
                    <a:pt x="6145" y="1789"/>
                  </a:lnTo>
                  <a:lnTo>
                    <a:pt x="6146" y="1789"/>
                  </a:lnTo>
                  <a:lnTo>
                    <a:pt x="6146" y="1787"/>
                  </a:lnTo>
                  <a:lnTo>
                    <a:pt x="6148" y="1787"/>
                  </a:lnTo>
                  <a:lnTo>
                    <a:pt x="6148" y="1784"/>
                  </a:lnTo>
                  <a:lnTo>
                    <a:pt x="6150" y="1784"/>
                  </a:lnTo>
                  <a:lnTo>
                    <a:pt x="6150" y="1782"/>
                  </a:lnTo>
                  <a:lnTo>
                    <a:pt x="6151" y="1782"/>
                  </a:lnTo>
                  <a:lnTo>
                    <a:pt x="6151" y="1780"/>
                  </a:lnTo>
                  <a:lnTo>
                    <a:pt x="6153" y="1780"/>
                  </a:lnTo>
                  <a:lnTo>
                    <a:pt x="6153" y="1777"/>
                  </a:lnTo>
                  <a:lnTo>
                    <a:pt x="6155" y="1777"/>
                  </a:lnTo>
                  <a:lnTo>
                    <a:pt x="6155" y="1775"/>
                  </a:lnTo>
                  <a:lnTo>
                    <a:pt x="6156" y="1775"/>
                  </a:lnTo>
                  <a:lnTo>
                    <a:pt x="6156" y="1772"/>
                  </a:lnTo>
                  <a:lnTo>
                    <a:pt x="6158" y="1772"/>
                  </a:lnTo>
                  <a:lnTo>
                    <a:pt x="6158" y="1770"/>
                  </a:lnTo>
                  <a:lnTo>
                    <a:pt x="6160" y="1770"/>
                  </a:lnTo>
                  <a:lnTo>
                    <a:pt x="6160" y="1769"/>
                  </a:lnTo>
                  <a:lnTo>
                    <a:pt x="6161" y="1769"/>
                  </a:lnTo>
                  <a:lnTo>
                    <a:pt x="6161" y="1765"/>
                  </a:lnTo>
                  <a:lnTo>
                    <a:pt x="6163" y="1765"/>
                  </a:lnTo>
                  <a:lnTo>
                    <a:pt x="6163" y="1764"/>
                  </a:lnTo>
                  <a:lnTo>
                    <a:pt x="6165" y="1764"/>
                  </a:lnTo>
                  <a:lnTo>
                    <a:pt x="6165" y="1760"/>
                  </a:lnTo>
                  <a:lnTo>
                    <a:pt x="6166" y="1760"/>
                  </a:lnTo>
                  <a:lnTo>
                    <a:pt x="6166" y="1759"/>
                  </a:lnTo>
                  <a:lnTo>
                    <a:pt x="6168" y="1759"/>
                  </a:lnTo>
                  <a:lnTo>
                    <a:pt x="6168" y="1755"/>
                  </a:lnTo>
                  <a:lnTo>
                    <a:pt x="6170" y="1755"/>
                  </a:lnTo>
                  <a:lnTo>
                    <a:pt x="6170" y="1754"/>
                  </a:lnTo>
                  <a:lnTo>
                    <a:pt x="6171" y="1754"/>
                  </a:lnTo>
                  <a:lnTo>
                    <a:pt x="6171" y="1752"/>
                  </a:lnTo>
                  <a:lnTo>
                    <a:pt x="6173" y="1752"/>
                  </a:lnTo>
                  <a:lnTo>
                    <a:pt x="6173" y="1749"/>
                  </a:lnTo>
                  <a:lnTo>
                    <a:pt x="6175" y="1749"/>
                  </a:lnTo>
                  <a:lnTo>
                    <a:pt x="6175" y="1747"/>
                  </a:lnTo>
                  <a:lnTo>
                    <a:pt x="6176" y="1747"/>
                  </a:lnTo>
                  <a:lnTo>
                    <a:pt x="6176" y="1744"/>
                  </a:lnTo>
                  <a:lnTo>
                    <a:pt x="6178" y="1744"/>
                  </a:lnTo>
                  <a:lnTo>
                    <a:pt x="6178" y="1742"/>
                  </a:lnTo>
                  <a:lnTo>
                    <a:pt x="6180" y="1742"/>
                  </a:lnTo>
                  <a:lnTo>
                    <a:pt x="6180" y="1740"/>
                  </a:lnTo>
                  <a:lnTo>
                    <a:pt x="6181" y="1740"/>
                  </a:lnTo>
                  <a:lnTo>
                    <a:pt x="6181" y="1737"/>
                  </a:lnTo>
                  <a:lnTo>
                    <a:pt x="6183" y="1737"/>
                  </a:lnTo>
                  <a:lnTo>
                    <a:pt x="6183" y="1735"/>
                  </a:lnTo>
                  <a:lnTo>
                    <a:pt x="6185" y="1735"/>
                  </a:lnTo>
                  <a:lnTo>
                    <a:pt x="6185" y="1732"/>
                  </a:lnTo>
                  <a:lnTo>
                    <a:pt x="6186" y="1732"/>
                  </a:lnTo>
                  <a:lnTo>
                    <a:pt x="6186" y="1730"/>
                  </a:lnTo>
                  <a:lnTo>
                    <a:pt x="6188" y="1730"/>
                  </a:lnTo>
                  <a:lnTo>
                    <a:pt x="6188" y="1729"/>
                  </a:lnTo>
                  <a:lnTo>
                    <a:pt x="6190" y="1729"/>
                  </a:lnTo>
                  <a:lnTo>
                    <a:pt x="6190" y="1725"/>
                  </a:lnTo>
                  <a:lnTo>
                    <a:pt x="6191" y="1725"/>
                  </a:lnTo>
                  <a:lnTo>
                    <a:pt x="6191" y="1724"/>
                  </a:lnTo>
                  <a:lnTo>
                    <a:pt x="6193" y="1724"/>
                  </a:lnTo>
                  <a:lnTo>
                    <a:pt x="6193" y="1720"/>
                  </a:lnTo>
                  <a:lnTo>
                    <a:pt x="6195" y="1720"/>
                  </a:lnTo>
                  <a:lnTo>
                    <a:pt x="6195" y="1719"/>
                  </a:lnTo>
                  <a:lnTo>
                    <a:pt x="6196" y="1719"/>
                  </a:lnTo>
                  <a:lnTo>
                    <a:pt x="6196" y="1715"/>
                  </a:lnTo>
                  <a:lnTo>
                    <a:pt x="6198" y="1715"/>
                  </a:lnTo>
                  <a:lnTo>
                    <a:pt x="6198" y="1714"/>
                  </a:lnTo>
                  <a:lnTo>
                    <a:pt x="6200" y="1714"/>
                  </a:lnTo>
                  <a:lnTo>
                    <a:pt x="6200" y="1712"/>
                  </a:lnTo>
                  <a:lnTo>
                    <a:pt x="6201" y="1712"/>
                  </a:lnTo>
                  <a:lnTo>
                    <a:pt x="6201" y="1709"/>
                  </a:lnTo>
                  <a:lnTo>
                    <a:pt x="6203" y="1709"/>
                  </a:lnTo>
                  <a:lnTo>
                    <a:pt x="6203" y="1707"/>
                  </a:lnTo>
                  <a:lnTo>
                    <a:pt x="6205" y="1707"/>
                  </a:lnTo>
                  <a:lnTo>
                    <a:pt x="6205" y="1704"/>
                  </a:lnTo>
                  <a:lnTo>
                    <a:pt x="6206" y="1704"/>
                  </a:lnTo>
                  <a:lnTo>
                    <a:pt x="6206" y="1702"/>
                  </a:lnTo>
                  <a:lnTo>
                    <a:pt x="6208" y="1702"/>
                  </a:lnTo>
                  <a:lnTo>
                    <a:pt x="6208" y="1700"/>
                  </a:lnTo>
                  <a:lnTo>
                    <a:pt x="6210" y="1700"/>
                  </a:lnTo>
                  <a:lnTo>
                    <a:pt x="6210" y="1697"/>
                  </a:lnTo>
                  <a:lnTo>
                    <a:pt x="6211" y="1697"/>
                  </a:lnTo>
                  <a:lnTo>
                    <a:pt x="6211" y="1695"/>
                  </a:lnTo>
                  <a:lnTo>
                    <a:pt x="6213" y="1695"/>
                  </a:lnTo>
                  <a:lnTo>
                    <a:pt x="6213" y="1692"/>
                  </a:lnTo>
                  <a:lnTo>
                    <a:pt x="6215" y="1692"/>
                  </a:lnTo>
                  <a:lnTo>
                    <a:pt x="6215" y="1690"/>
                  </a:lnTo>
                  <a:lnTo>
                    <a:pt x="6216" y="1690"/>
                  </a:lnTo>
                  <a:lnTo>
                    <a:pt x="6216" y="1689"/>
                  </a:lnTo>
                  <a:lnTo>
                    <a:pt x="6218" y="1689"/>
                  </a:lnTo>
                  <a:lnTo>
                    <a:pt x="6218" y="1685"/>
                  </a:lnTo>
                  <a:lnTo>
                    <a:pt x="6220" y="1685"/>
                  </a:lnTo>
                  <a:lnTo>
                    <a:pt x="6220" y="1684"/>
                  </a:lnTo>
                  <a:lnTo>
                    <a:pt x="6221" y="1684"/>
                  </a:lnTo>
                  <a:lnTo>
                    <a:pt x="6221" y="1680"/>
                  </a:lnTo>
                  <a:lnTo>
                    <a:pt x="6223" y="1680"/>
                  </a:lnTo>
                  <a:lnTo>
                    <a:pt x="6223" y="1679"/>
                  </a:lnTo>
                  <a:lnTo>
                    <a:pt x="6225" y="1679"/>
                  </a:lnTo>
                  <a:lnTo>
                    <a:pt x="6225" y="1675"/>
                  </a:lnTo>
                  <a:lnTo>
                    <a:pt x="6226" y="1675"/>
                  </a:lnTo>
                  <a:lnTo>
                    <a:pt x="6226" y="1674"/>
                  </a:lnTo>
                  <a:lnTo>
                    <a:pt x="6228" y="1674"/>
                  </a:lnTo>
                  <a:lnTo>
                    <a:pt x="6228" y="1672"/>
                  </a:lnTo>
                  <a:lnTo>
                    <a:pt x="6230" y="1672"/>
                  </a:lnTo>
                  <a:lnTo>
                    <a:pt x="6230" y="1669"/>
                  </a:lnTo>
                  <a:lnTo>
                    <a:pt x="6231" y="1669"/>
                  </a:lnTo>
                  <a:lnTo>
                    <a:pt x="6231" y="1667"/>
                  </a:lnTo>
                  <a:lnTo>
                    <a:pt x="6233" y="1667"/>
                  </a:lnTo>
                  <a:lnTo>
                    <a:pt x="6233" y="1664"/>
                  </a:lnTo>
                  <a:lnTo>
                    <a:pt x="6235" y="1664"/>
                  </a:lnTo>
                  <a:lnTo>
                    <a:pt x="6235" y="1662"/>
                  </a:lnTo>
                  <a:lnTo>
                    <a:pt x="6236" y="1662"/>
                  </a:lnTo>
                  <a:lnTo>
                    <a:pt x="6236" y="1660"/>
                  </a:lnTo>
                  <a:lnTo>
                    <a:pt x="6238" y="1660"/>
                  </a:lnTo>
                  <a:lnTo>
                    <a:pt x="6238" y="1657"/>
                  </a:lnTo>
                  <a:lnTo>
                    <a:pt x="6240" y="1657"/>
                  </a:lnTo>
                  <a:lnTo>
                    <a:pt x="6240" y="1655"/>
                  </a:lnTo>
                  <a:lnTo>
                    <a:pt x="6241" y="1655"/>
                  </a:lnTo>
                  <a:lnTo>
                    <a:pt x="6241" y="1652"/>
                  </a:lnTo>
                  <a:lnTo>
                    <a:pt x="6243" y="1652"/>
                  </a:lnTo>
                  <a:lnTo>
                    <a:pt x="6243" y="1650"/>
                  </a:lnTo>
                  <a:lnTo>
                    <a:pt x="6245" y="1650"/>
                  </a:lnTo>
                  <a:lnTo>
                    <a:pt x="6245" y="1649"/>
                  </a:lnTo>
                  <a:lnTo>
                    <a:pt x="6246" y="1649"/>
                  </a:lnTo>
                  <a:lnTo>
                    <a:pt x="6246" y="1645"/>
                  </a:lnTo>
                  <a:lnTo>
                    <a:pt x="6248" y="1645"/>
                  </a:lnTo>
                  <a:lnTo>
                    <a:pt x="6248" y="1644"/>
                  </a:lnTo>
                  <a:lnTo>
                    <a:pt x="6250" y="1644"/>
                  </a:lnTo>
                  <a:lnTo>
                    <a:pt x="6250" y="1640"/>
                  </a:lnTo>
                  <a:lnTo>
                    <a:pt x="6251" y="1640"/>
                  </a:lnTo>
                  <a:lnTo>
                    <a:pt x="6251" y="1639"/>
                  </a:lnTo>
                  <a:lnTo>
                    <a:pt x="6253" y="1639"/>
                  </a:lnTo>
                  <a:lnTo>
                    <a:pt x="6253" y="1635"/>
                  </a:lnTo>
                  <a:lnTo>
                    <a:pt x="6255" y="1635"/>
                  </a:lnTo>
                  <a:lnTo>
                    <a:pt x="6255" y="1634"/>
                  </a:lnTo>
                  <a:lnTo>
                    <a:pt x="6256" y="1634"/>
                  </a:lnTo>
                  <a:lnTo>
                    <a:pt x="6256" y="1632"/>
                  </a:lnTo>
                  <a:lnTo>
                    <a:pt x="6258" y="1632"/>
                  </a:lnTo>
                  <a:lnTo>
                    <a:pt x="6258" y="1629"/>
                  </a:lnTo>
                  <a:lnTo>
                    <a:pt x="6260" y="1629"/>
                  </a:lnTo>
                  <a:lnTo>
                    <a:pt x="6260" y="1627"/>
                  </a:lnTo>
                  <a:lnTo>
                    <a:pt x="6261" y="1627"/>
                  </a:lnTo>
                  <a:lnTo>
                    <a:pt x="6261" y="1624"/>
                  </a:lnTo>
                  <a:lnTo>
                    <a:pt x="6263" y="1624"/>
                  </a:lnTo>
                  <a:lnTo>
                    <a:pt x="6263" y="1622"/>
                  </a:lnTo>
                  <a:lnTo>
                    <a:pt x="6265" y="1622"/>
                  </a:lnTo>
                  <a:lnTo>
                    <a:pt x="6265" y="1620"/>
                  </a:lnTo>
                  <a:lnTo>
                    <a:pt x="6266" y="1620"/>
                  </a:lnTo>
                  <a:lnTo>
                    <a:pt x="6266" y="1617"/>
                  </a:lnTo>
                  <a:lnTo>
                    <a:pt x="6268" y="1617"/>
                  </a:lnTo>
                  <a:lnTo>
                    <a:pt x="6268" y="1615"/>
                  </a:lnTo>
                  <a:lnTo>
                    <a:pt x="6270" y="1615"/>
                  </a:lnTo>
                  <a:lnTo>
                    <a:pt x="6270" y="1612"/>
                  </a:lnTo>
                  <a:lnTo>
                    <a:pt x="6271" y="1612"/>
                  </a:lnTo>
                  <a:lnTo>
                    <a:pt x="6271" y="1610"/>
                  </a:lnTo>
                  <a:lnTo>
                    <a:pt x="6273" y="1610"/>
                  </a:lnTo>
                  <a:lnTo>
                    <a:pt x="6273" y="1609"/>
                  </a:lnTo>
                  <a:lnTo>
                    <a:pt x="6275" y="1609"/>
                  </a:lnTo>
                  <a:lnTo>
                    <a:pt x="6275" y="1605"/>
                  </a:lnTo>
                  <a:lnTo>
                    <a:pt x="6276" y="1605"/>
                  </a:lnTo>
                  <a:lnTo>
                    <a:pt x="6276" y="1604"/>
                  </a:lnTo>
                  <a:lnTo>
                    <a:pt x="6278" y="1604"/>
                  </a:lnTo>
                  <a:lnTo>
                    <a:pt x="6278" y="1600"/>
                  </a:lnTo>
                  <a:lnTo>
                    <a:pt x="6280" y="1600"/>
                  </a:lnTo>
                  <a:lnTo>
                    <a:pt x="6280" y="1599"/>
                  </a:lnTo>
                  <a:lnTo>
                    <a:pt x="6281" y="1599"/>
                  </a:lnTo>
                  <a:lnTo>
                    <a:pt x="6281" y="1595"/>
                  </a:lnTo>
                  <a:lnTo>
                    <a:pt x="6283" y="1595"/>
                  </a:lnTo>
                  <a:lnTo>
                    <a:pt x="6283" y="1594"/>
                  </a:lnTo>
                  <a:lnTo>
                    <a:pt x="6285" y="1594"/>
                  </a:lnTo>
                  <a:lnTo>
                    <a:pt x="6285" y="1592"/>
                  </a:lnTo>
                  <a:lnTo>
                    <a:pt x="6286" y="1592"/>
                  </a:lnTo>
                  <a:lnTo>
                    <a:pt x="6286" y="1589"/>
                  </a:lnTo>
                  <a:lnTo>
                    <a:pt x="6288" y="1589"/>
                  </a:lnTo>
                  <a:lnTo>
                    <a:pt x="6288" y="1587"/>
                  </a:lnTo>
                  <a:lnTo>
                    <a:pt x="6290" y="1587"/>
                  </a:lnTo>
                  <a:lnTo>
                    <a:pt x="6290" y="1584"/>
                  </a:lnTo>
                  <a:lnTo>
                    <a:pt x="6291" y="1584"/>
                  </a:lnTo>
                  <a:lnTo>
                    <a:pt x="6291" y="1582"/>
                  </a:lnTo>
                  <a:lnTo>
                    <a:pt x="6293" y="1582"/>
                  </a:lnTo>
                  <a:lnTo>
                    <a:pt x="6293" y="1580"/>
                  </a:lnTo>
                  <a:lnTo>
                    <a:pt x="6295" y="1580"/>
                  </a:lnTo>
                  <a:lnTo>
                    <a:pt x="6295" y="1577"/>
                  </a:lnTo>
                  <a:lnTo>
                    <a:pt x="6296" y="1577"/>
                  </a:lnTo>
                  <a:lnTo>
                    <a:pt x="6296" y="1575"/>
                  </a:lnTo>
                  <a:lnTo>
                    <a:pt x="6298" y="1575"/>
                  </a:lnTo>
                  <a:lnTo>
                    <a:pt x="6298" y="1572"/>
                  </a:lnTo>
                  <a:lnTo>
                    <a:pt x="6300" y="1572"/>
                  </a:lnTo>
                  <a:lnTo>
                    <a:pt x="6300" y="1570"/>
                  </a:lnTo>
                  <a:lnTo>
                    <a:pt x="6301" y="1570"/>
                  </a:lnTo>
                  <a:lnTo>
                    <a:pt x="6301" y="1569"/>
                  </a:lnTo>
                  <a:lnTo>
                    <a:pt x="6303" y="1569"/>
                  </a:lnTo>
                  <a:lnTo>
                    <a:pt x="6303" y="1565"/>
                  </a:lnTo>
                  <a:lnTo>
                    <a:pt x="6305" y="1565"/>
                  </a:lnTo>
                  <a:lnTo>
                    <a:pt x="6305" y="1564"/>
                  </a:lnTo>
                  <a:lnTo>
                    <a:pt x="6306" y="1564"/>
                  </a:lnTo>
                  <a:lnTo>
                    <a:pt x="6306" y="1560"/>
                  </a:lnTo>
                  <a:lnTo>
                    <a:pt x="6308" y="1560"/>
                  </a:lnTo>
                  <a:lnTo>
                    <a:pt x="6308" y="1559"/>
                  </a:lnTo>
                  <a:lnTo>
                    <a:pt x="6310" y="1559"/>
                  </a:lnTo>
                  <a:lnTo>
                    <a:pt x="6310" y="1555"/>
                  </a:lnTo>
                  <a:lnTo>
                    <a:pt x="6311" y="1555"/>
                  </a:lnTo>
                  <a:lnTo>
                    <a:pt x="6311" y="1554"/>
                  </a:lnTo>
                  <a:lnTo>
                    <a:pt x="6313" y="1554"/>
                  </a:lnTo>
                  <a:lnTo>
                    <a:pt x="6313" y="1552"/>
                  </a:lnTo>
                  <a:lnTo>
                    <a:pt x="6315" y="1552"/>
                  </a:lnTo>
                  <a:lnTo>
                    <a:pt x="6315" y="1549"/>
                  </a:lnTo>
                  <a:lnTo>
                    <a:pt x="6316" y="1549"/>
                  </a:lnTo>
                  <a:lnTo>
                    <a:pt x="6316" y="1547"/>
                  </a:lnTo>
                  <a:lnTo>
                    <a:pt x="6318" y="1547"/>
                  </a:lnTo>
                  <a:lnTo>
                    <a:pt x="6318" y="1544"/>
                  </a:lnTo>
                  <a:lnTo>
                    <a:pt x="6320" y="1544"/>
                  </a:lnTo>
                  <a:lnTo>
                    <a:pt x="6320" y="1542"/>
                  </a:lnTo>
                  <a:lnTo>
                    <a:pt x="6321" y="1542"/>
                  </a:lnTo>
                  <a:lnTo>
                    <a:pt x="6321" y="1540"/>
                  </a:lnTo>
                  <a:lnTo>
                    <a:pt x="6323" y="1540"/>
                  </a:lnTo>
                  <a:lnTo>
                    <a:pt x="6323" y="1537"/>
                  </a:lnTo>
                  <a:lnTo>
                    <a:pt x="6325" y="1537"/>
                  </a:lnTo>
                  <a:lnTo>
                    <a:pt x="6325" y="1535"/>
                  </a:lnTo>
                  <a:lnTo>
                    <a:pt x="6326" y="1535"/>
                  </a:lnTo>
                  <a:lnTo>
                    <a:pt x="6326" y="1532"/>
                  </a:lnTo>
                  <a:lnTo>
                    <a:pt x="6328" y="1532"/>
                  </a:lnTo>
                  <a:lnTo>
                    <a:pt x="6328" y="1530"/>
                  </a:lnTo>
                  <a:lnTo>
                    <a:pt x="6330" y="1530"/>
                  </a:lnTo>
                  <a:lnTo>
                    <a:pt x="6330" y="1529"/>
                  </a:lnTo>
                  <a:lnTo>
                    <a:pt x="6331" y="1529"/>
                  </a:lnTo>
                  <a:lnTo>
                    <a:pt x="6331" y="1525"/>
                  </a:lnTo>
                  <a:lnTo>
                    <a:pt x="6333" y="1525"/>
                  </a:lnTo>
                  <a:lnTo>
                    <a:pt x="6333" y="1524"/>
                  </a:lnTo>
                  <a:lnTo>
                    <a:pt x="6335" y="1524"/>
                  </a:lnTo>
                  <a:lnTo>
                    <a:pt x="6335" y="1520"/>
                  </a:lnTo>
                  <a:lnTo>
                    <a:pt x="6336" y="1520"/>
                  </a:lnTo>
                  <a:lnTo>
                    <a:pt x="6336" y="1519"/>
                  </a:lnTo>
                  <a:lnTo>
                    <a:pt x="6338" y="1519"/>
                  </a:lnTo>
                  <a:lnTo>
                    <a:pt x="6338" y="1517"/>
                  </a:lnTo>
                  <a:lnTo>
                    <a:pt x="6340" y="1517"/>
                  </a:lnTo>
                  <a:lnTo>
                    <a:pt x="6340" y="1514"/>
                  </a:lnTo>
                  <a:lnTo>
                    <a:pt x="6341" y="1514"/>
                  </a:lnTo>
                  <a:lnTo>
                    <a:pt x="6341" y="1512"/>
                  </a:lnTo>
                  <a:lnTo>
                    <a:pt x="6343" y="1512"/>
                  </a:lnTo>
                  <a:lnTo>
                    <a:pt x="6343" y="1509"/>
                  </a:lnTo>
                  <a:lnTo>
                    <a:pt x="6345" y="1509"/>
                  </a:lnTo>
                  <a:lnTo>
                    <a:pt x="6345" y="1507"/>
                  </a:lnTo>
                  <a:lnTo>
                    <a:pt x="6346" y="1507"/>
                  </a:lnTo>
                  <a:lnTo>
                    <a:pt x="6346" y="1504"/>
                  </a:lnTo>
                  <a:lnTo>
                    <a:pt x="6348" y="1504"/>
                  </a:lnTo>
                  <a:lnTo>
                    <a:pt x="6348" y="1502"/>
                  </a:lnTo>
                  <a:lnTo>
                    <a:pt x="6350" y="1502"/>
                  </a:lnTo>
                  <a:lnTo>
                    <a:pt x="6350" y="1500"/>
                  </a:lnTo>
                  <a:lnTo>
                    <a:pt x="6351" y="1500"/>
                  </a:lnTo>
                  <a:lnTo>
                    <a:pt x="6351" y="1497"/>
                  </a:lnTo>
                  <a:lnTo>
                    <a:pt x="6353" y="1497"/>
                  </a:lnTo>
                  <a:lnTo>
                    <a:pt x="6353" y="1495"/>
                  </a:lnTo>
                  <a:lnTo>
                    <a:pt x="6355" y="1495"/>
                  </a:lnTo>
                  <a:lnTo>
                    <a:pt x="6355" y="1492"/>
                  </a:lnTo>
                  <a:lnTo>
                    <a:pt x="6356" y="1492"/>
                  </a:lnTo>
                  <a:lnTo>
                    <a:pt x="6356" y="1490"/>
                  </a:lnTo>
                  <a:lnTo>
                    <a:pt x="6358" y="1490"/>
                  </a:lnTo>
                  <a:lnTo>
                    <a:pt x="6358" y="1489"/>
                  </a:lnTo>
                  <a:lnTo>
                    <a:pt x="6360" y="1489"/>
                  </a:lnTo>
                  <a:lnTo>
                    <a:pt x="6360" y="1485"/>
                  </a:lnTo>
                  <a:lnTo>
                    <a:pt x="6361" y="1485"/>
                  </a:lnTo>
                  <a:lnTo>
                    <a:pt x="6361" y="1484"/>
                  </a:lnTo>
                  <a:lnTo>
                    <a:pt x="6363" y="1484"/>
                  </a:lnTo>
                  <a:lnTo>
                    <a:pt x="6363" y="1480"/>
                  </a:lnTo>
                  <a:lnTo>
                    <a:pt x="6365" y="1480"/>
                  </a:lnTo>
                  <a:lnTo>
                    <a:pt x="6365" y="1479"/>
                  </a:lnTo>
                  <a:lnTo>
                    <a:pt x="6366" y="1479"/>
                  </a:lnTo>
                  <a:lnTo>
                    <a:pt x="6366" y="1477"/>
                  </a:lnTo>
                  <a:lnTo>
                    <a:pt x="6368" y="1477"/>
                  </a:lnTo>
                  <a:lnTo>
                    <a:pt x="6368" y="1474"/>
                  </a:lnTo>
                  <a:lnTo>
                    <a:pt x="6370" y="1474"/>
                  </a:lnTo>
                  <a:lnTo>
                    <a:pt x="6370" y="1472"/>
                  </a:lnTo>
                  <a:lnTo>
                    <a:pt x="6371" y="1472"/>
                  </a:lnTo>
                  <a:lnTo>
                    <a:pt x="6371" y="1469"/>
                  </a:lnTo>
                  <a:lnTo>
                    <a:pt x="6373" y="1469"/>
                  </a:lnTo>
                  <a:lnTo>
                    <a:pt x="6373" y="1467"/>
                  </a:lnTo>
                  <a:lnTo>
                    <a:pt x="6375" y="1467"/>
                  </a:lnTo>
                  <a:lnTo>
                    <a:pt x="6375" y="1464"/>
                  </a:lnTo>
                  <a:lnTo>
                    <a:pt x="6376" y="1464"/>
                  </a:lnTo>
                  <a:lnTo>
                    <a:pt x="6376" y="1462"/>
                  </a:lnTo>
                  <a:lnTo>
                    <a:pt x="6378" y="1462"/>
                  </a:lnTo>
                  <a:lnTo>
                    <a:pt x="6378" y="1460"/>
                  </a:lnTo>
                  <a:lnTo>
                    <a:pt x="6380" y="1460"/>
                  </a:lnTo>
                  <a:lnTo>
                    <a:pt x="6380" y="1457"/>
                  </a:lnTo>
                  <a:lnTo>
                    <a:pt x="6381" y="1457"/>
                  </a:lnTo>
                  <a:lnTo>
                    <a:pt x="6381" y="1455"/>
                  </a:lnTo>
                  <a:lnTo>
                    <a:pt x="6383" y="1455"/>
                  </a:lnTo>
                  <a:lnTo>
                    <a:pt x="6383" y="1452"/>
                  </a:lnTo>
                  <a:lnTo>
                    <a:pt x="6385" y="1452"/>
                  </a:lnTo>
                  <a:lnTo>
                    <a:pt x="6385" y="1450"/>
                  </a:lnTo>
                  <a:lnTo>
                    <a:pt x="6386" y="1450"/>
                  </a:lnTo>
                  <a:lnTo>
                    <a:pt x="6386" y="1449"/>
                  </a:lnTo>
                  <a:lnTo>
                    <a:pt x="6388" y="1449"/>
                  </a:lnTo>
                  <a:lnTo>
                    <a:pt x="6388" y="1445"/>
                  </a:lnTo>
                  <a:lnTo>
                    <a:pt x="6390" y="1445"/>
                  </a:lnTo>
                  <a:lnTo>
                    <a:pt x="6390" y="1444"/>
                  </a:lnTo>
                  <a:lnTo>
                    <a:pt x="6391" y="1444"/>
                  </a:lnTo>
                  <a:lnTo>
                    <a:pt x="6391" y="1440"/>
                  </a:lnTo>
                  <a:lnTo>
                    <a:pt x="6393" y="1440"/>
                  </a:lnTo>
                  <a:lnTo>
                    <a:pt x="6393" y="1439"/>
                  </a:lnTo>
                  <a:lnTo>
                    <a:pt x="6395" y="1439"/>
                  </a:lnTo>
                  <a:lnTo>
                    <a:pt x="6395" y="1437"/>
                  </a:lnTo>
                  <a:lnTo>
                    <a:pt x="6396" y="1437"/>
                  </a:lnTo>
                  <a:lnTo>
                    <a:pt x="6396" y="1434"/>
                  </a:lnTo>
                  <a:lnTo>
                    <a:pt x="6398" y="1434"/>
                  </a:lnTo>
                  <a:lnTo>
                    <a:pt x="6398" y="1432"/>
                  </a:lnTo>
                  <a:lnTo>
                    <a:pt x="6400" y="1432"/>
                  </a:lnTo>
                  <a:lnTo>
                    <a:pt x="6400" y="1429"/>
                  </a:lnTo>
                  <a:lnTo>
                    <a:pt x="6401" y="1429"/>
                  </a:lnTo>
                  <a:lnTo>
                    <a:pt x="6401" y="1427"/>
                  </a:lnTo>
                  <a:lnTo>
                    <a:pt x="6403" y="1427"/>
                  </a:lnTo>
                  <a:lnTo>
                    <a:pt x="6403" y="1424"/>
                  </a:lnTo>
                  <a:lnTo>
                    <a:pt x="6405" y="1424"/>
                  </a:lnTo>
                  <a:lnTo>
                    <a:pt x="6405" y="1422"/>
                  </a:lnTo>
                  <a:lnTo>
                    <a:pt x="6406" y="1422"/>
                  </a:lnTo>
                  <a:lnTo>
                    <a:pt x="6406" y="1420"/>
                  </a:lnTo>
                  <a:lnTo>
                    <a:pt x="6408" y="1420"/>
                  </a:lnTo>
                  <a:lnTo>
                    <a:pt x="6408" y="1417"/>
                  </a:lnTo>
                  <a:lnTo>
                    <a:pt x="6410" y="1417"/>
                  </a:lnTo>
                  <a:lnTo>
                    <a:pt x="6410" y="1415"/>
                  </a:lnTo>
                  <a:lnTo>
                    <a:pt x="6411" y="1415"/>
                  </a:lnTo>
                  <a:lnTo>
                    <a:pt x="6411" y="1412"/>
                  </a:lnTo>
                  <a:lnTo>
                    <a:pt x="6413" y="1412"/>
                  </a:lnTo>
                  <a:lnTo>
                    <a:pt x="6413" y="1410"/>
                  </a:lnTo>
                  <a:lnTo>
                    <a:pt x="6415" y="1410"/>
                  </a:lnTo>
                  <a:lnTo>
                    <a:pt x="6415" y="1409"/>
                  </a:lnTo>
                  <a:lnTo>
                    <a:pt x="6416" y="1409"/>
                  </a:lnTo>
                  <a:lnTo>
                    <a:pt x="6416" y="1405"/>
                  </a:lnTo>
                  <a:lnTo>
                    <a:pt x="6418" y="1405"/>
                  </a:lnTo>
                  <a:lnTo>
                    <a:pt x="6418" y="1404"/>
                  </a:lnTo>
                  <a:lnTo>
                    <a:pt x="6420" y="1404"/>
                  </a:lnTo>
                  <a:lnTo>
                    <a:pt x="6420" y="1400"/>
                  </a:lnTo>
                  <a:lnTo>
                    <a:pt x="6421" y="1400"/>
                  </a:lnTo>
                  <a:lnTo>
                    <a:pt x="6421" y="1399"/>
                  </a:lnTo>
                  <a:lnTo>
                    <a:pt x="6423" y="1399"/>
                  </a:lnTo>
                  <a:lnTo>
                    <a:pt x="6423" y="1397"/>
                  </a:lnTo>
                  <a:lnTo>
                    <a:pt x="6425" y="1397"/>
                  </a:lnTo>
                  <a:lnTo>
                    <a:pt x="6425" y="1394"/>
                  </a:lnTo>
                  <a:lnTo>
                    <a:pt x="6426" y="1394"/>
                  </a:lnTo>
                  <a:lnTo>
                    <a:pt x="6426" y="1392"/>
                  </a:lnTo>
                  <a:lnTo>
                    <a:pt x="6428" y="1392"/>
                  </a:lnTo>
                  <a:lnTo>
                    <a:pt x="6428" y="1389"/>
                  </a:lnTo>
                  <a:lnTo>
                    <a:pt x="6430" y="1389"/>
                  </a:lnTo>
                  <a:lnTo>
                    <a:pt x="6430" y="1387"/>
                  </a:lnTo>
                  <a:lnTo>
                    <a:pt x="6431" y="1387"/>
                  </a:lnTo>
                  <a:lnTo>
                    <a:pt x="6431" y="1384"/>
                  </a:lnTo>
                  <a:lnTo>
                    <a:pt x="6433" y="1384"/>
                  </a:lnTo>
                  <a:lnTo>
                    <a:pt x="6433" y="1382"/>
                  </a:lnTo>
                  <a:lnTo>
                    <a:pt x="6435" y="1382"/>
                  </a:lnTo>
                  <a:lnTo>
                    <a:pt x="6435" y="1380"/>
                  </a:lnTo>
                  <a:lnTo>
                    <a:pt x="6436" y="1380"/>
                  </a:lnTo>
                  <a:lnTo>
                    <a:pt x="6436" y="1377"/>
                  </a:lnTo>
                  <a:lnTo>
                    <a:pt x="6438" y="1377"/>
                  </a:lnTo>
                  <a:lnTo>
                    <a:pt x="6438" y="1375"/>
                  </a:lnTo>
                  <a:lnTo>
                    <a:pt x="6440" y="1375"/>
                  </a:lnTo>
                  <a:lnTo>
                    <a:pt x="6440" y="1372"/>
                  </a:lnTo>
                  <a:lnTo>
                    <a:pt x="6441" y="1372"/>
                  </a:lnTo>
                  <a:lnTo>
                    <a:pt x="6441" y="1370"/>
                  </a:lnTo>
                  <a:lnTo>
                    <a:pt x="6443" y="1370"/>
                  </a:lnTo>
                  <a:lnTo>
                    <a:pt x="6443" y="1369"/>
                  </a:lnTo>
                  <a:lnTo>
                    <a:pt x="6445" y="1369"/>
                  </a:lnTo>
                  <a:lnTo>
                    <a:pt x="6445" y="1365"/>
                  </a:lnTo>
                  <a:lnTo>
                    <a:pt x="6446" y="1365"/>
                  </a:lnTo>
                  <a:lnTo>
                    <a:pt x="6446" y="1364"/>
                  </a:lnTo>
                  <a:lnTo>
                    <a:pt x="6448" y="1364"/>
                  </a:lnTo>
                  <a:lnTo>
                    <a:pt x="6448" y="1360"/>
                  </a:lnTo>
                  <a:lnTo>
                    <a:pt x="6450" y="1360"/>
                  </a:lnTo>
                  <a:lnTo>
                    <a:pt x="6450" y="1359"/>
                  </a:lnTo>
                  <a:lnTo>
                    <a:pt x="6451" y="1359"/>
                  </a:lnTo>
                  <a:lnTo>
                    <a:pt x="6451" y="1357"/>
                  </a:lnTo>
                  <a:lnTo>
                    <a:pt x="6453" y="1357"/>
                  </a:lnTo>
                  <a:lnTo>
                    <a:pt x="6453" y="1354"/>
                  </a:lnTo>
                  <a:lnTo>
                    <a:pt x="6455" y="1354"/>
                  </a:lnTo>
                  <a:lnTo>
                    <a:pt x="6455" y="1352"/>
                  </a:lnTo>
                  <a:lnTo>
                    <a:pt x="6456" y="1352"/>
                  </a:lnTo>
                  <a:lnTo>
                    <a:pt x="6456" y="1349"/>
                  </a:lnTo>
                  <a:lnTo>
                    <a:pt x="6458" y="1349"/>
                  </a:lnTo>
                  <a:lnTo>
                    <a:pt x="6458" y="1347"/>
                  </a:lnTo>
                  <a:lnTo>
                    <a:pt x="6460" y="1347"/>
                  </a:lnTo>
                  <a:lnTo>
                    <a:pt x="6460" y="1344"/>
                  </a:lnTo>
                  <a:lnTo>
                    <a:pt x="6461" y="1344"/>
                  </a:lnTo>
                  <a:lnTo>
                    <a:pt x="6461" y="1342"/>
                  </a:lnTo>
                  <a:lnTo>
                    <a:pt x="6463" y="1342"/>
                  </a:lnTo>
                  <a:lnTo>
                    <a:pt x="6463" y="1340"/>
                  </a:lnTo>
                  <a:lnTo>
                    <a:pt x="6465" y="1340"/>
                  </a:lnTo>
                  <a:lnTo>
                    <a:pt x="6465" y="1337"/>
                  </a:lnTo>
                  <a:lnTo>
                    <a:pt x="6466" y="1337"/>
                  </a:lnTo>
                  <a:lnTo>
                    <a:pt x="6466" y="1335"/>
                  </a:lnTo>
                  <a:lnTo>
                    <a:pt x="6468" y="1335"/>
                  </a:lnTo>
                  <a:lnTo>
                    <a:pt x="6468" y="1332"/>
                  </a:lnTo>
                  <a:lnTo>
                    <a:pt x="6471" y="1332"/>
                  </a:lnTo>
                  <a:lnTo>
                    <a:pt x="6471" y="1337"/>
                  </a:lnTo>
                  <a:lnTo>
                    <a:pt x="6470" y="1337"/>
                  </a:lnTo>
                  <a:lnTo>
                    <a:pt x="6470" y="1342"/>
                  </a:lnTo>
                  <a:lnTo>
                    <a:pt x="6468" y="1342"/>
                  </a:lnTo>
                  <a:lnTo>
                    <a:pt x="6468" y="1349"/>
                  </a:lnTo>
                  <a:lnTo>
                    <a:pt x="6466" y="1349"/>
                  </a:lnTo>
                  <a:lnTo>
                    <a:pt x="6466" y="1355"/>
                  </a:lnTo>
                  <a:lnTo>
                    <a:pt x="6465" y="1355"/>
                  </a:lnTo>
                  <a:lnTo>
                    <a:pt x="6465" y="1360"/>
                  </a:lnTo>
                  <a:lnTo>
                    <a:pt x="6463" y="1360"/>
                  </a:lnTo>
                  <a:lnTo>
                    <a:pt x="6463" y="1367"/>
                  </a:lnTo>
                  <a:lnTo>
                    <a:pt x="6461" y="1367"/>
                  </a:lnTo>
                  <a:lnTo>
                    <a:pt x="6461" y="1374"/>
                  </a:lnTo>
                  <a:lnTo>
                    <a:pt x="6460" y="1374"/>
                  </a:lnTo>
                  <a:lnTo>
                    <a:pt x="6460" y="1379"/>
                  </a:lnTo>
                  <a:lnTo>
                    <a:pt x="6458" y="1379"/>
                  </a:lnTo>
                  <a:lnTo>
                    <a:pt x="6458" y="1385"/>
                  </a:lnTo>
                  <a:lnTo>
                    <a:pt x="6456" y="1385"/>
                  </a:lnTo>
                  <a:lnTo>
                    <a:pt x="6456" y="1392"/>
                  </a:lnTo>
                  <a:lnTo>
                    <a:pt x="6455" y="1392"/>
                  </a:lnTo>
                  <a:lnTo>
                    <a:pt x="6455" y="1397"/>
                  </a:lnTo>
                  <a:lnTo>
                    <a:pt x="6453" y="1397"/>
                  </a:lnTo>
                  <a:lnTo>
                    <a:pt x="6453" y="1404"/>
                  </a:lnTo>
                  <a:lnTo>
                    <a:pt x="6451" y="1404"/>
                  </a:lnTo>
                  <a:lnTo>
                    <a:pt x="6451" y="1410"/>
                  </a:lnTo>
                  <a:lnTo>
                    <a:pt x="6450" y="1410"/>
                  </a:lnTo>
                  <a:lnTo>
                    <a:pt x="6450" y="1415"/>
                  </a:lnTo>
                  <a:lnTo>
                    <a:pt x="6448" y="1415"/>
                  </a:lnTo>
                  <a:lnTo>
                    <a:pt x="6448" y="1422"/>
                  </a:lnTo>
                  <a:lnTo>
                    <a:pt x="6446" y="1422"/>
                  </a:lnTo>
                  <a:lnTo>
                    <a:pt x="6446" y="1429"/>
                  </a:lnTo>
                  <a:lnTo>
                    <a:pt x="6445" y="1429"/>
                  </a:lnTo>
                  <a:lnTo>
                    <a:pt x="6445" y="1434"/>
                  </a:lnTo>
                  <a:lnTo>
                    <a:pt x="6443" y="1434"/>
                  </a:lnTo>
                  <a:lnTo>
                    <a:pt x="6443" y="1440"/>
                  </a:lnTo>
                  <a:lnTo>
                    <a:pt x="6441" y="1440"/>
                  </a:lnTo>
                  <a:lnTo>
                    <a:pt x="6441" y="1447"/>
                  </a:lnTo>
                  <a:lnTo>
                    <a:pt x="6440" y="1447"/>
                  </a:lnTo>
                  <a:lnTo>
                    <a:pt x="6440" y="1452"/>
                  </a:lnTo>
                  <a:lnTo>
                    <a:pt x="6438" y="1452"/>
                  </a:lnTo>
                  <a:lnTo>
                    <a:pt x="6438" y="1459"/>
                  </a:lnTo>
                  <a:lnTo>
                    <a:pt x="6436" y="1459"/>
                  </a:lnTo>
                  <a:lnTo>
                    <a:pt x="6436" y="1465"/>
                  </a:lnTo>
                  <a:lnTo>
                    <a:pt x="6435" y="1465"/>
                  </a:lnTo>
                  <a:lnTo>
                    <a:pt x="6435" y="1470"/>
                  </a:lnTo>
                  <a:lnTo>
                    <a:pt x="6433" y="1470"/>
                  </a:lnTo>
                  <a:lnTo>
                    <a:pt x="6433" y="1477"/>
                  </a:lnTo>
                  <a:lnTo>
                    <a:pt x="6431" y="1477"/>
                  </a:lnTo>
                  <a:lnTo>
                    <a:pt x="6431" y="1484"/>
                  </a:lnTo>
                  <a:lnTo>
                    <a:pt x="6430" y="1484"/>
                  </a:lnTo>
                  <a:lnTo>
                    <a:pt x="6430" y="1489"/>
                  </a:lnTo>
                  <a:lnTo>
                    <a:pt x="6428" y="1489"/>
                  </a:lnTo>
                  <a:lnTo>
                    <a:pt x="6428" y="1495"/>
                  </a:lnTo>
                  <a:lnTo>
                    <a:pt x="6426" y="1495"/>
                  </a:lnTo>
                  <a:lnTo>
                    <a:pt x="6426" y="1502"/>
                  </a:lnTo>
                  <a:lnTo>
                    <a:pt x="6425" y="1502"/>
                  </a:lnTo>
                  <a:lnTo>
                    <a:pt x="6425" y="1507"/>
                  </a:lnTo>
                  <a:lnTo>
                    <a:pt x="6423" y="1507"/>
                  </a:lnTo>
                  <a:lnTo>
                    <a:pt x="6423" y="1514"/>
                  </a:lnTo>
                  <a:lnTo>
                    <a:pt x="6421" y="1514"/>
                  </a:lnTo>
                  <a:lnTo>
                    <a:pt x="6421" y="1520"/>
                  </a:lnTo>
                  <a:lnTo>
                    <a:pt x="6420" y="1520"/>
                  </a:lnTo>
                  <a:lnTo>
                    <a:pt x="6420" y="1525"/>
                  </a:lnTo>
                  <a:lnTo>
                    <a:pt x="6418" y="1525"/>
                  </a:lnTo>
                  <a:lnTo>
                    <a:pt x="6418" y="1532"/>
                  </a:lnTo>
                  <a:lnTo>
                    <a:pt x="6416" y="1532"/>
                  </a:lnTo>
                  <a:lnTo>
                    <a:pt x="6416" y="1539"/>
                  </a:lnTo>
                  <a:lnTo>
                    <a:pt x="6415" y="1539"/>
                  </a:lnTo>
                  <a:lnTo>
                    <a:pt x="6415" y="1544"/>
                  </a:lnTo>
                  <a:lnTo>
                    <a:pt x="6413" y="1544"/>
                  </a:lnTo>
                  <a:lnTo>
                    <a:pt x="6413" y="1550"/>
                  </a:lnTo>
                  <a:lnTo>
                    <a:pt x="6411" y="1550"/>
                  </a:lnTo>
                  <a:lnTo>
                    <a:pt x="6411" y="1557"/>
                  </a:lnTo>
                  <a:lnTo>
                    <a:pt x="6410" y="1557"/>
                  </a:lnTo>
                  <a:lnTo>
                    <a:pt x="6410" y="1562"/>
                  </a:lnTo>
                  <a:lnTo>
                    <a:pt x="6408" y="1562"/>
                  </a:lnTo>
                  <a:lnTo>
                    <a:pt x="6408" y="1569"/>
                  </a:lnTo>
                  <a:lnTo>
                    <a:pt x="6406" y="1569"/>
                  </a:lnTo>
                  <a:lnTo>
                    <a:pt x="6406" y="1575"/>
                  </a:lnTo>
                  <a:lnTo>
                    <a:pt x="6405" y="1575"/>
                  </a:lnTo>
                  <a:lnTo>
                    <a:pt x="6405" y="1580"/>
                  </a:lnTo>
                  <a:lnTo>
                    <a:pt x="6403" y="1580"/>
                  </a:lnTo>
                  <a:lnTo>
                    <a:pt x="6403" y="1587"/>
                  </a:lnTo>
                  <a:lnTo>
                    <a:pt x="6401" y="1587"/>
                  </a:lnTo>
                  <a:lnTo>
                    <a:pt x="6401" y="1594"/>
                  </a:lnTo>
                  <a:lnTo>
                    <a:pt x="6400" y="1594"/>
                  </a:lnTo>
                  <a:lnTo>
                    <a:pt x="6400" y="1599"/>
                  </a:lnTo>
                  <a:lnTo>
                    <a:pt x="6398" y="1599"/>
                  </a:lnTo>
                  <a:lnTo>
                    <a:pt x="6398" y="1605"/>
                  </a:lnTo>
                  <a:lnTo>
                    <a:pt x="6396" y="1605"/>
                  </a:lnTo>
                  <a:lnTo>
                    <a:pt x="6396" y="1612"/>
                  </a:lnTo>
                  <a:lnTo>
                    <a:pt x="6395" y="1612"/>
                  </a:lnTo>
                  <a:lnTo>
                    <a:pt x="6395" y="1617"/>
                  </a:lnTo>
                  <a:lnTo>
                    <a:pt x="6393" y="1617"/>
                  </a:lnTo>
                  <a:lnTo>
                    <a:pt x="6393" y="1624"/>
                  </a:lnTo>
                  <a:lnTo>
                    <a:pt x="6391" y="1624"/>
                  </a:lnTo>
                  <a:lnTo>
                    <a:pt x="6391" y="1630"/>
                  </a:lnTo>
                  <a:lnTo>
                    <a:pt x="6390" y="1630"/>
                  </a:lnTo>
                  <a:lnTo>
                    <a:pt x="6390" y="1635"/>
                  </a:lnTo>
                  <a:lnTo>
                    <a:pt x="6388" y="1635"/>
                  </a:lnTo>
                  <a:lnTo>
                    <a:pt x="6388" y="1642"/>
                  </a:lnTo>
                  <a:lnTo>
                    <a:pt x="6386" y="1642"/>
                  </a:lnTo>
                  <a:lnTo>
                    <a:pt x="6386" y="1649"/>
                  </a:lnTo>
                  <a:lnTo>
                    <a:pt x="6385" y="1649"/>
                  </a:lnTo>
                  <a:lnTo>
                    <a:pt x="6385" y="1654"/>
                  </a:lnTo>
                  <a:lnTo>
                    <a:pt x="6383" y="1654"/>
                  </a:lnTo>
                  <a:lnTo>
                    <a:pt x="6383" y="1660"/>
                  </a:lnTo>
                  <a:lnTo>
                    <a:pt x="6381" y="1660"/>
                  </a:lnTo>
                  <a:lnTo>
                    <a:pt x="6381" y="1667"/>
                  </a:lnTo>
                  <a:lnTo>
                    <a:pt x="6380" y="1667"/>
                  </a:lnTo>
                  <a:lnTo>
                    <a:pt x="6380" y="1672"/>
                  </a:lnTo>
                  <a:lnTo>
                    <a:pt x="6378" y="1672"/>
                  </a:lnTo>
                  <a:lnTo>
                    <a:pt x="6378" y="1679"/>
                  </a:lnTo>
                  <a:lnTo>
                    <a:pt x="6376" y="1679"/>
                  </a:lnTo>
                  <a:lnTo>
                    <a:pt x="6376" y="1685"/>
                  </a:lnTo>
                  <a:lnTo>
                    <a:pt x="6375" y="1685"/>
                  </a:lnTo>
                  <a:lnTo>
                    <a:pt x="6375" y="1690"/>
                  </a:lnTo>
                  <a:lnTo>
                    <a:pt x="6373" y="1690"/>
                  </a:lnTo>
                  <a:lnTo>
                    <a:pt x="6373" y="1697"/>
                  </a:lnTo>
                  <a:lnTo>
                    <a:pt x="6371" y="1697"/>
                  </a:lnTo>
                  <a:lnTo>
                    <a:pt x="6371" y="1704"/>
                  </a:lnTo>
                  <a:lnTo>
                    <a:pt x="6370" y="1704"/>
                  </a:lnTo>
                  <a:lnTo>
                    <a:pt x="6370" y="1709"/>
                  </a:lnTo>
                  <a:lnTo>
                    <a:pt x="6368" y="1709"/>
                  </a:lnTo>
                  <a:lnTo>
                    <a:pt x="6368" y="1715"/>
                  </a:lnTo>
                  <a:lnTo>
                    <a:pt x="6366" y="1715"/>
                  </a:lnTo>
                  <a:lnTo>
                    <a:pt x="6366" y="1722"/>
                  </a:lnTo>
                  <a:lnTo>
                    <a:pt x="6365" y="1722"/>
                  </a:lnTo>
                  <a:lnTo>
                    <a:pt x="6365" y="1729"/>
                  </a:lnTo>
                  <a:lnTo>
                    <a:pt x="6363" y="1729"/>
                  </a:lnTo>
                  <a:lnTo>
                    <a:pt x="6363" y="1734"/>
                  </a:lnTo>
                  <a:lnTo>
                    <a:pt x="6361" y="1734"/>
                  </a:lnTo>
                  <a:lnTo>
                    <a:pt x="6361" y="1740"/>
                  </a:lnTo>
                  <a:lnTo>
                    <a:pt x="6360" y="1740"/>
                  </a:lnTo>
                  <a:lnTo>
                    <a:pt x="6360" y="1747"/>
                  </a:lnTo>
                  <a:lnTo>
                    <a:pt x="6358" y="1747"/>
                  </a:lnTo>
                  <a:lnTo>
                    <a:pt x="6358" y="1752"/>
                  </a:lnTo>
                  <a:lnTo>
                    <a:pt x="6356" y="1752"/>
                  </a:lnTo>
                  <a:lnTo>
                    <a:pt x="6356" y="1759"/>
                  </a:lnTo>
                  <a:lnTo>
                    <a:pt x="6355" y="1759"/>
                  </a:lnTo>
                  <a:lnTo>
                    <a:pt x="6355" y="1765"/>
                  </a:lnTo>
                  <a:lnTo>
                    <a:pt x="6353" y="1765"/>
                  </a:lnTo>
                  <a:lnTo>
                    <a:pt x="6353" y="1770"/>
                  </a:lnTo>
                  <a:lnTo>
                    <a:pt x="6351" y="1770"/>
                  </a:lnTo>
                  <a:lnTo>
                    <a:pt x="6351" y="1777"/>
                  </a:lnTo>
                  <a:lnTo>
                    <a:pt x="6350" y="1777"/>
                  </a:lnTo>
                  <a:lnTo>
                    <a:pt x="6350" y="1784"/>
                  </a:lnTo>
                  <a:lnTo>
                    <a:pt x="6348" y="1784"/>
                  </a:lnTo>
                  <a:lnTo>
                    <a:pt x="6348" y="1789"/>
                  </a:lnTo>
                  <a:lnTo>
                    <a:pt x="6346" y="1789"/>
                  </a:lnTo>
                  <a:lnTo>
                    <a:pt x="6346" y="1795"/>
                  </a:lnTo>
                  <a:lnTo>
                    <a:pt x="6345" y="1795"/>
                  </a:lnTo>
                  <a:lnTo>
                    <a:pt x="6345" y="1802"/>
                  </a:lnTo>
                  <a:lnTo>
                    <a:pt x="6343" y="1802"/>
                  </a:lnTo>
                  <a:lnTo>
                    <a:pt x="6343" y="1807"/>
                  </a:lnTo>
                  <a:lnTo>
                    <a:pt x="6341" y="1807"/>
                  </a:lnTo>
                  <a:lnTo>
                    <a:pt x="6341" y="1814"/>
                  </a:lnTo>
                  <a:lnTo>
                    <a:pt x="6340" y="1814"/>
                  </a:lnTo>
                  <a:lnTo>
                    <a:pt x="6340" y="1820"/>
                  </a:lnTo>
                  <a:lnTo>
                    <a:pt x="6338" y="1820"/>
                  </a:lnTo>
                  <a:lnTo>
                    <a:pt x="6338" y="1825"/>
                  </a:lnTo>
                  <a:lnTo>
                    <a:pt x="6336" y="1825"/>
                  </a:lnTo>
                  <a:lnTo>
                    <a:pt x="6336" y="1832"/>
                  </a:lnTo>
                  <a:lnTo>
                    <a:pt x="6335" y="1832"/>
                  </a:lnTo>
                  <a:lnTo>
                    <a:pt x="6335" y="1839"/>
                  </a:lnTo>
                  <a:lnTo>
                    <a:pt x="6333" y="1839"/>
                  </a:lnTo>
                  <a:lnTo>
                    <a:pt x="6333" y="1844"/>
                  </a:lnTo>
                  <a:lnTo>
                    <a:pt x="6331" y="1844"/>
                  </a:lnTo>
                  <a:lnTo>
                    <a:pt x="6331" y="1850"/>
                  </a:lnTo>
                  <a:lnTo>
                    <a:pt x="6330" y="1850"/>
                  </a:lnTo>
                  <a:lnTo>
                    <a:pt x="6330" y="1857"/>
                  </a:lnTo>
                  <a:lnTo>
                    <a:pt x="6328" y="1857"/>
                  </a:lnTo>
                  <a:lnTo>
                    <a:pt x="6328" y="1862"/>
                  </a:lnTo>
                  <a:lnTo>
                    <a:pt x="6326" y="1862"/>
                  </a:lnTo>
                  <a:lnTo>
                    <a:pt x="6326" y="1869"/>
                  </a:lnTo>
                  <a:lnTo>
                    <a:pt x="6325" y="1869"/>
                  </a:lnTo>
                  <a:lnTo>
                    <a:pt x="6325" y="1875"/>
                  </a:lnTo>
                  <a:lnTo>
                    <a:pt x="6323" y="1875"/>
                  </a:lnTo>
                  <a:lnTo>
                    <a:pt x="6323" y="1880"/>
                  </a:lnTo>
                  <a:lnTo>
                    <a:pt x="6321" y="1880"/>
                  </a:lnTo>
                  <a:lnTo>
                    <a:pt x="6321" y="1887"/>
                  </a:lnTo>
                  <a:lnTo>
                    <a:pt x="6320" y="1887"/>
                  </a:lnTo>
                  <a:lnTo>
                    <a:pt x="6320" y="1894"/>
                  </a:lnTo>
                  <a:lnTo>
                    <a:pt x="6318" y="1894"/>
                  </a:lnTo>
                  <a:lnTo>
                    <a:pt x="6318" y="1899"/>
                  </a:lnTo>
                  <a:lnTo>
                    <a:pt x="6316" y="1899"/>
                  </a:lnTo>
                  <a:lnTo>
                    <a:pt x="6316" y="1905"/>
                  </a:lnTo>
                  <a:lnTo>
                    <a:pt x="6315" y="1905"/>
                  </a:lnTo>
                  <a:lnTo>
                    <a:pt x="6315" y="1912"/>
                  </a:lnTo>
                  <a:lnTo>
                    <a:pt x="6313" y="1912"/>
                  </a:lnTo>
                  <a:lnTo>
                    <a:pt x="6313" y="1917"/>
                  </a:lnTo>
                  <a:lnTo>
                    <a:pt x="6311" y="1917"/>
                  </a:lnTo>
                  <a:lnTo>
                    <a:pt x="6311" y="1924"/>
                  </a:lnTo>
                  <a:lnTo>
                    <a:pt x="6310" y="1924"/>
                  </a:lnTo>
                  <a:lnTo>
                    <a:pt x="6310" y="1930"/>
                  </a:lnTo>
                  <a:lnTo>
                    <a:pt x="6308" y="1930"/>
                  </a:lnTo>
                  <a:lnTo>
                    <a:pt x="6308" y="1935"/>
                  </a:lnTo>
                  <a:lnTo>
                    <a:pt x="6306" y="1935"/>
                  </a:lnTo>
                  <a:lnTo>
                    <a:pt x="6306" y="1942"/>
                  </a:lnTo>
                  <a:lnTo>
                    <a:pt x="6305" y="1942"/>
                  </a:lnTo>
                  <a:lnTo>
                    <a:pt x="6305" y="1949"/>
                  </a:lnTo>
                  <a:lnTo>
                    <a:pt x="6303" y="1949"/>
                  </a:lnTo>
                  <a:lnTo>
                    <a:pt x="6303" y="1954"/>
                  </a:lnTo>
                  <a:lnTo>
                    <a:pt x="6301" y="1954"/>
                  </a:lnTo>
                  <a:lnTo>
                    <a:pt x="6301" y="1960"/>
                  </a:lnTo>
                  <a:lnTo>
                    <a:pt x="6300" y="1960"/>
                  </a:lnTo>
                  <a:lnTo>
                    <a:pt x="6300" y="1967"/>
                  </a:lnTo>
                  <a:lnTo>
                    <a:pt x="6298" y="1967"/>
                  </a:lnTo>
                  <a:lnTo>
                    <a:pt x="6298" y="1972"/>
                  </a:lnTo>
                  <a:lnTo>
                    <a:pt x="6296" y="1972"/>
                  </a:lnTo>
                  <a:lnTo>
                    <a:pt x="6296" y="1979"/>
                  </a:lnTo>
                  <a:lnTo>
                    <a:pt x="6295" y="1979"/>
                  </a:lnTo>
                  <a:lnTo>
                    <a:pt x="6295" y="1985"/>
                  </a:lnTo>
                  <a:lnTo>
                    <a:pt x="6293" y="1985"/>
                  </a:lnTo>
                  <a:lnTo>
                    <a:pt x="6293" y="1990"/>
                  </a:lnTo>
                  <a:lnTo>
                    <a:pt x="6291" y="1990"/>
                  </a:lnTo>
                  <a:lnTo>
                    <a:pt x="6291" y="1997"/>
                  </a:lnTo>
                  <a:lnTo>
                    <a:pt x="6290" y="1997"/>
                  </a:lnTo>
                  <a:lnTo>
                    <a:pt x="6290" y="2004"/>
                  </a:lnTo>
                  <a:lnTo>
                    <a:pt x="6288" y="2004"/>
                  </a:lnTo>
                  <a:lnTo>
                    <a:pt x="6288" y="2009"/>
                  </a:lnTo>
                  <a:lnTo>
                    <a:pt x="6286" y="2009"/>
                  </a:lnTo>
                  <a:lnTo>
                    <a:pt x="6286" y="2015"/>
                  </a:lnTo>
                  <a:lnTo>
                    <a:pt x="6285" y="2015"/>
                  </a:lnTo>
                  <a:lnTo>
                    <a:pt x="6285" y="2022"/>
                  </a:lnTo>
                  <a:lnTo>
                    <a:pt x="6283" y="2022"/>
                  </a:lnTo>
                  <a:lnTo>
                    <a:pt x="6283" y="2024"/>
                  </a:lnTo>
                  <a:lnTo>
                    <a:pt x="6996" y="2024"/>
                  </a:lnTo>
                  <a:lnTo>
                    <a:pt x="6996" y="2022"/>
                  </a:lnTo>
                  <a:lnTo>
                    <a:pt x="7021" y="2022"/>
                  </a:lnTo>
                  <a:lnTo>
                    <a:pt x="7021" y="2020"/>
                  </a:lnTo>
                  <a:lnTo>
                    <a:pt x="7038" y="2020"/>
                  </a:lnTo>
                  <a:lnTo>
                    <a:pt x="7038" y="2019"/>
                  </a:lnTo>
                  <a:lnTo>
                    <a:pt x="7053" y="2019"/>
                  </a:lnTo>
                  <a:lnTo>
                    <a:pt x="7053" y="2017"/>
                  </a:lnTo>
                  <a:lnTo>
                    <a:pt x="7070" y="2017"/>
                  </a:lnTo>
                  <a:lnTo>
                    <a:pt x="7070" y="2015"/>
                  </a:lnTo>
                  <a:lnTo>
                    <a:pt x="7083" y="2015"/>
                  </a:lnTo>
                  <a:lnTo>
                    <a:pt x="7083" y="2014"/>
                  </a:lnTo>
                  <a:lnTo>
                    <a:pt x="7095" y="2014"/>
                  </a:lnTo>
                  <a:lnTo>
                    <a:pt x="7095" y="2012"/>
                  </a:lnTo>
                  <a:lnTo>
                    <a:pt x="7105" y="2012"/>
                  </a:lnTo>
                  <a:lnTo>
                    <a:pt x="7105" y="2010"/>
                  </a:lnTo>
                  <a:lnTo>
                    <a:pt x="7113" y="2010"/>
                  </a:lnTo>
                  <a:lnTo>
                    <a:pt x="7113" y="2009"/>
                  </a:lnTo>
                  <a:lnTo>
                    <a:pt x="7123" y="2009"/>
                  </a:lnTo>
                  <a:lnTo>
                    <a:pt x="7123" y="2007"/>
                  </a:lnTo>
                  <a:lnTo>
                    <a:pt x="7131" y="2007"/>
                  </a:lnTo>
                  <a:lnTo>
                    <a:pt x="7131" y="2005"/>
                  </a:lnTo>
                  <a:lnTo>
                    <a:pt x="7141" y="2005"/>
                  </a:lnTo>
                  <a:lnTo>
                    <a:pt x="7141" y="2004"/>
                  </a:lnTo>
                  <a:lnTo>
                    <a:pt x="7150" y="2004"/>
                  </a:lnTo>
                  <a:lnTo>
                    <a:pt x="7150" y="2002"/>
                  </a:lnTo>
                  <a:lnTo>
                    <a:pt x="7158" y="2002"/>
                  </a:lnTo>
                  <a:lnTo>
                    <a:pt x="7158" y="2000"/>
                  </a:lnTo>
                  <a:lnTo>
                    <a:pt x="7165" y="2000"/>
                  </a:lnTo>
                  <a:lnTo>
                    <a:pt x="7165" y="1999"/>
                  </a:lnTo>
                  <a:lnTo>
                    <a:pt x="7171" y="1999"/>
                  </a:lnTo>
                  <a:lnTo>
                    <a:pt x="7171" y="1997"/>
                  </a:lnTo>
                  <a:lnTo>
                    <a:pt x="7178" y="1997"/>
                  </a:lnTo>
                  <a:lnTo>
                    <a:pt x="7178" y="1995"/>
                  </a:lnTo>
                  <a:lnTo>
                    <a:pt x="7185" y="1995"/>
                  </a:lnTo>
                  <a:lnTo>
                    <a:pt x="7185" y="1994"/>
                  </a:lnTo>
                  <a:lnTo>
                    <a:pt x="7191" y="1994"/>
                  </a:lnTo>
                  <a:lnTo>
                    <a:pt x="7191" y="1992"/>
                  </a:lnTo>
                  <a:lnTo>
                    <a:pt x="7198" y="1992"/>
                  </a:lnTo>
                  <a:lnTo>
                    <a:pt x="7198" y="1990"/>
                  </a:lnTo>
                  <a:lnTo>
                    <a:pt x="7205" y="1990"/>
                  </a:lnTo>
                  <a:lnTo>
                    <a:pt x="7205" y="1989"/>
                  </a:lnTo>
                  <a:lnTo>
                    <a:pt x="7211" y="1989"/>
                  </a:lnTo>
                  <a:lnTo>
                    <a:pt x="7211" y="1987"/>
                  </a:lnTo>
                  <a:lnTo>
                    <a:pt x="7218" y="1987"/>
                  </a:lnTo>
                  <a:lnTo>
                    <a:pt x="7218" y="1985"/>
                  </a:lnTo>
                  <a:lnTo>
                    <a:pt x="7223" y="1985"/>
                  </a:lnTo>
                  <a:lnTo>
                    <a:pt x="7223" y="1984"/>
                  </a:lnTo>
                  <a:lnTo>
                    <a:pt x="7230" y="1984"/>
                  </a:lnTo>
                  <a:lnTo>
                    <a:pt x="7230" y="1982"/>
                  </a:lnTo>
                  <a:lnTo>
                    <a:pt x="7235" y="1982"/>
                  </a:lnTo>
                  <a:lnTo>
                    <a:pt x="7235" y="1980"/>
                  </a:lnTo>
                  <a:lnTo>
                    <a:pt x="7240" y="1980"/>
                  </a:lnTo>
                  <a:lnTo>
                    <a:pt x="7240" y="1979"/>
                  </a:lnTo>
                  <a:lnTo>
                    <a:pt x="7245" y="1979"/>
                  </a:lnTo>
                  <a:lnTo>
                    <a:pt x="7245" y="1977"/>
                  </a:lnTo>
                  <a:lnTo>
                    <a:pt x="7250" y="1977"/>
                  </a:lnTo>
                  <a:lnTo>
                    <a:pt x="7250" y="1975"/>
                  </a:lnTo>
                  <a:lnTo>
                    <a:pt x="7255" y="1975"/>
                  </a:lnTo>
                  <a:lnTo>
                    <a:pt x="7255" y="1974"/>
                  </a:lnTo>
                  <a:lnTo>
                    <a:pt x="7260" y="1974"/>
                  </a:lnTo>
                  <a:lnTo>
                    <a:pt x="7260" y="1972"/>
                  </a:lnTo>
                  <a:lnTo>
                    <a:pt x="7265" y="1972"/>
                  </a:lnTo>
                  <a:lnTo>
                    <a:pt x="7265" y="1970"/>
                  </a:lnTo>
                  <a:lnTo>
                    <a:pt x="7270" y="1970"/>
                  </a:lnTo>
                  <a:lnTo>
                    <a:pt x="7270" y="1969"/>
                  </a:lnTo>
                  <a:lnTo>
                    <a:pt x="7275" y="1969"/>
                  </a:lnTo>
                  <a:lnTo>
                    <a:pt x="7275" y="1967"/>
                  </a:lnTo>
                  <a:lnTo>
                    <a:pt x="7280" y="1967"/>
                  </a:lnTo>
                  <a:lnTo>
                    <a:pt x="7280" y="1965"/>
                  </a:lnTo>
                  <a:lnTo>
                    <a:pt x="7285" y="1965"/>
                  </a:lnTo>
                  <a:lnTo>
                    <a:pt x="7285" y="1964"/>
                  </a:lnTo>
                  <a:lnTo>
                    <a:pt x="7290" y="1964"/>
                  </a:lnTo>
                  <a:lnTo>
                    <a:pt x="7290" y="1962"/>
                  </a:lnTo>
                  <a:lnTo>
                    <a:pt x="7295" y="1962"/>
                  </a:lnTo>
                  <a:lnTo>
                    <a:pt x="7295" y="1960"/>
                  </a:lnTo>
                  <a:lnTo>
                    <a:pt x="7298" y="1960"/>
                  </a:lnTo>
                  <a:lnTo>
                    <a:pt x="7298" y="1959"/>
                  </a:lnTo>
                  <a:lnTo>
                    <a:pt x="7303" y="1959"/>
                  </a:lnTo>
                  <a:lnTo>
                    <a:pt x="7303" y="1957"/>
                  </a:lnTo>
                  <a:lnTo>
                    <a:pt x="7306" y="1957"/>
                  </a:lnTo>
                  <a:lnTo>
                    <a:pt x="7306" y="1955"/>
                  </a:lnTo>
                  <a:lnTo>
                    <a:pt x="7311" y="1955"/>
                  </a:lnTo>
                  <a:lnTo>
                    <a:pt x="7311" y="1954"/>
                  </a:lnTo>
                  <a:lnTo>
                    <a:pt x="7315" y="1954"/>
                  </a:lnTo>
                  <a:lnTo>
                    <a:pt x="7315" y="1952"/>
                  </a:lnTo>
                  <a:lnTo>
                    <a:pt x="7320" y="1952"/>
                  </a:lnTo>
                  <a:lnTo>
                    <a:pt x="7320" y="1950"/>
                  </a:lnTo>
                  <a:lnTo>
                    <a:pt x="7323" y="1950"/>
                  </a:lnTo>
                  <a:lnTo>
                    <a:pt x="7323" y="1949"/>
                  </a:lnTo>
                  <a:lnTo>
                    <a:pt x="7326" y="1949"/>
                  </a:lnTo>
                  <a:lnTo>
                    <a:pt x="7326" y="1947"/>
                  </a:lnTo>
                  <a:lnTo>
                    <a:pt x="7331" y="1947"/>
                  </a:lnTo>
                  <a:lnTo>
                    <a:pt x="7331" y="1945"/>
                  </a:lnTo>
                  <a:lnTo>
                    <a:pt x="7335" y="1945"/>
                  </a:lnTo>
                  <a:lnTo>
                    <a:pt x="7335" y="1944"/>
                  </a:lnTo>
                  <a:lnTo>
                    <a:pt x="7340" y="1944"/>
                  </a:lnTo>
                  <a:lnTo>
                    <a:pt x="7340" y="1942"/>
                  </a:lnTo>
                  <a:lnTo>
                    <a:pt x="7343" y="1942"/>
                  </a:lnTo>
                  <a:lnTo>
                    <a:pt x="7343" y="1940"/>
                  </a:lnTo>
                  <a:lnTo>
                    <a:pt x="7348" y="1940"/>
                  </a:lnTo>
                  <a:lnTo>
                    <a:pt x="7348" y="1939"/>
                  </a:lnTo>
                  <a:lnTo>
                    <a:pt x="7351" y="1939"/>
                  </a:lnTo>
                  <a:lnTo>
                    <a:pt x="7351" y="1937"/>
                  </a:lnTo>
                  <a:lnTo>
                    <a:pt x="7355" y="1937"/>
                  </a:lnTo>
                  <a:lnTo>
                    <a:pt x="7355" y="1935"/>
                  </a:lnTo>
                  <a:lnTo>
                    <a:pt x="7358" y="1935"/>
                  </a:lnTo>
                  <a:lnTo>
                    <a:pt x="7358" y="1934"/>
                  </a:lnTo>
                  <a:lnTo>
                    <a:pt x="7363" y="1934"/>
                  </a:lnTo>
                  <a:lnTo>
                    <a:pt x="7363" y="1932"/>
                  </a:lnTo>
                  <a:lnTo>
                    <a:pt x="7366" y="1932"/>
                  </a:lnTo>
                  <a:lnTo>
                    <a:pt x="7366" y="1930"/>
                  </a:lnTo>
                  <a:lnTo>
                    <a:pt x="7370" y="1930"/>
                  </a:lnTo>
                  <a:lnTo>
                    <a:pt x="7370" y="1929"/>
                  </a:lnTo>
                  <a:lnTo>
                    <a:pt x="7373" y="1929"/>
                  </a:lnTo>
                  <a:lnTo>
                    <a:pt x="7373" y="1927"/>
                  </a:lnTo>
                  <a:lnTo>
                    <a:pt x="7376" y="1927"/>
                  </a:lnTo>
                  <a:lnTo>
                    <a:pt x="7376" y="1925"/>
                  </a:lnTo>
                  <a:lnTo>
                    <a:pt x="7380" y="1925"/>
                  </a:lnTo>
                  <a:lnTo>
                    <a:pt x="7380" y="1924"/>
                  </a:lnTo>
                  <a:lnTo>
                    <a:pt x="7383" y="1924"/>
                  </a:lnTo>
                  <a:lnTo>
                    <a:pt x="7383" y="1922"/>
                  </a:lnTo>
                  <a:lnTo>
                    <a:pt x="7386" y="1922"/>
                  </a:lnTo>
                  <a:lnTo>
                    <a:pt x="7386" y="1920"/>
                  </a:lnTo>
                  <a:lnTo>
                    <a:pt x="7390" y="1920"/>
                  </a:lnTo>
                  <a:lnTo>
                    <a:pt x="7390" y="1919"/>
                  </a:lnTo>
                  <a:lnTo>
                    <a:pt x="7393" y="1919"/>
                  </a:lnTo>
                  <a:lnTo>
                    <a:pt x="7393" y="1917"/>
                  </a:lnTo>
                  <a:lnTo>
                    <a:pt x="7396" y="1917"/>
                  </a:lnTo>
                  <a:lnTo>
                    <a:pt x="7396" y="1915"/>
                  </a:lnTo>
                  <a:lnTo>
                    <a:pt x="7400" y="1915"/>
                  </a:lnTo>
                  <a:lnTo>
                    <a:pt x="7400" y="1914"/>
                  </a:lnTo>
                  <a:lnTo>
                    <a:pt x="7403" y="1914"/>
                  </a:lnTo>
                  <a:lnTo>
                    <a:pt x="7403" y="1912"/>
                  </a:lnTo>
                  <a:lnTo>
                    <a:pt x="7406" y="1912"/>
                  </a:lnTo>
                  <a:lnTo>
                    <a:pt x="7406" y="1910"/>
                  </a:lnTo>
                  <a:lnTo>
                    <a:pt x="7410" y="1910"/>
                  </a:lnTo>
                  <a:lnTo>
                    <a:pt x="7410" y="1909"/>
                  </a:lnTo>
                  <a:lnTo>
                    <a:pt x="7413" y="1909"/>
                  </a:lnTo>
                  <a:lnTo>
                    <a:pt x="7413" y="1907"/>
                  </a:lnTo>
                  <a:lnTo>
                    <a:pt x="7416" y="1907"/>
                  </a:lnTo>
                  <a:lnTo>
                    <a:pt x="7416" y="1905"/>
                  </a:lnTo>
                  <a:lnTo>
                    <a:pt x="7420" y="1905"/>
                  </a:lnTo>
                  <a:lnTo>
                    <a:pt x="7420" y="1904"/>
                  </a:lnTo>
                  <a:lnTo>
                    <a:pt x="7423" y="1904"/>
                  </a:lnTo>
                  <a:lnTo>
                    <a:pt x="7423" y="1902"/>
                  </a:lnTo>
                  <a:lnTo>
                    <a:pt x="7426" y="1902"/>
                  </a:lnTo>
                  <a:lnTo>
                    <a:pt x="7426" y="1900"/>
                  </a:lnTo>
                  <a:lnTo>
                    <a:pt x="7428" y="1900"/>
                  </a:lnTo>
                  <a:lnTo>
                    <a:pt x="7428" y="1899"/>
                  </a:lnTo>
                  <a:lnTo>
                    <a:pt x="7431" y="1899"/>
                  </a:lnTo>
                  <a:lnTo>
                    <a:pt x="7431" y="1897"/>
                  </a:lnTo>
                  <a:lnTo>
                    <a:pt x="7435" y="1897"/>
                  </a:lnTo>
                  <a:lnTo>
                    <a:pt x="7435" y="1895"/>
                  </a:lnTo>
                  <a:lnTo>
                    <a:pt x="7436" y="1895"/>
                  </a:lnTo>
                  <a:lnTo>
                    <a:pt x="7436" y="1894"/>
                  </a:lnTo>
                  <a:lnTo>
                    <a:pt x="7440" y="1894"/>
                  </a:lnTo>
                  <a:lnTo>
                    <a:pt x="7440" y="1892"/>
                  </a:lnTo>
                  <a:lnTo>
                    <a:pt x="7443" y="1892"/>
                  </a:lnTo>
                  <a:lnTo>
                    <a:pt x="7443" y="1890"/>
                  </a:lnTo>
                  <a:lnTo>
                    <a:pt x="7446" y="1890"/>
                  </a:lnTo>
                  <a:lnTo>
                    <a:pt x="7446" y="1889"/>
                  </a:lnTo>
                  <a:lnTo>
                    <a:pt x="7448" y="1889"/>
                  </a:lnTo>
                  <a:lnTo>
                    <a:pt x="7448" y="1887"/>
                  </a:lnTo>
                  <a:lnTo>
                    <a:pt x="7451" y="1887"/>
                  </a:lnTo>
                  <a:lnTo>
                    <a:pt x="7451" y="1885"/>
                  </a:lnTo>
                  <a:lnTo>
                    <a:pt x="7455" y="1885"/>
                  </a:lnTo>
                  <a:lnTo>
                    <a:pt x="7455" y="1884"/>
                  </a:lnTo>
                  <a:lnTo>
                    <a:pt x="7456" y="1884"/>
                  </a:lnTo>
                  <a:lnTo>
                    <a:pt x="7456" y="1882"/>
                  </a:lnTo>
                  <a:lnTo>
                    <a:pt x="7460" y="1882"/>
                  </a:lnTo>
                  <a:lnTo>
                    <a:pt x="7460" y="1880"/>
                  </a:lnTo>
                  <a:lnTo>
                    <a:pt x="7463" y="1880"/>
                  </a:lnTo>
                  <a:lnTo>
                    <a:pt x="7463" y="1879"/>
                  </a:lnTo>
                  <a:lnTo>
                    <a:pt x="7466" y="1879"/>
                  </a:lnTo>
                  <a:lnTo>
                    <a:pt x="7466" y="1877"/>
                  </a:lnTo>
                  <a:lnTo>
                    <a:pt x="7468" y="1877"/>
                  </a:lnTo>
                  <a:lnTo>
                    <a:pt x="7468" y="1875"/>
                  </a:lnTo>
                  <a:lnTo>
                    <a:pt x="7471" y="1875"/>
                  </a:lnTo>
                  <a:lnTo>
                    <a:pt x="7471" y="1874"/>
                  </a:lnTo>
                  <a:lnTo>
                    <a:pt x="7475" y="1874"/>
                  </a:lnTo>
                  <a:lnTo>
                    <a:pt x="7475" y="1872"/>
                  </a:lnTo>
                  <a:lnTo>
                    <a:pt x="7476" y="1872"/>
                  </a:lnTo>
                  <a:lnTo>
                    <a:pt x="7476" y="1870"/>
                  </a:lnTo>
                  <a:lnTo>
                    <a:pt x="7480" y="1870"/>
                  </a:lnTo>
                  <a:lnTo>
                    <a:pt x="7480" y="1869"/>
                  </a:lnTo>
                  <a:lnTo>
                    <a:pt x="7481" y="1869"/>
                  </a:lnTo>
                  <a:lnTo>
                    <a:pt x="7481" y="1867"/>
                  </a:lnTo>
                  <a:lnTo>
                    <a:pt x="7485" y="1867"/>
                  </a:lnTo>
                  <a:lnTo>
                    <a:pt x="7485" y="1865"/>
                  </a:lnTo>
                  <a:lnTo>
                    <a:pt x="7488" y="1865"/>
                  </a:lnTo>
                  <a:lnTo>
                    <a:pt x="7488" y="1864"/>
                  </a:lnTo>
                  <a:lnTo>
                    <a:pt x="7490" y="1864"/>
                  </a:lnTo>
                  <a:lnTo>
                    <a:pt x="7490" y="1862"/>
                  </a:lnTo>
                  <a:lnTo>
                    <a:pt x="7491" y="1862"/>
                  </a:lnTo>
                  <a:lnTo>
                    <a:pt x="7491" y="1860"/>
                  </a:lnTo>
                  <a:lnTo>
                    <a:pt x="7495" y="1860"/>
                  </a:lnTo>
                  <a:lnTo>
                    <a:pt x="7495" y="1859"/>
                  </a:lnTo>
                  <a:lnTo>
                    <a:pt x="7496" y="1859"/>
                  </a:lnTo>
                  <a:lnTo>
                    <a:pt x="7496" y="1857"/>
                  </a:lnTo>
                  <a:lnTo>
                    <a:pt x="7500" y="1857"/>
                  </a:lnTo>
                  <a:lnTo>
                    <a:pt x="7500" y="1855"/>
                  </a:lnTo>
                  <a:lnTo>
                    <a:pt x="7501" y="1855"/>
                  </a:lnTo>
                  <a:lnTo>
                    <a:pt x="7501" y="1854"/>
                  </a:lnTo>
                  <a:lnTo>
                    <a:pt x="7505" y="1854"/>
                  </a:lnTo>
                  <a:lnTo>
                    <a:pt x="7505" y="1852"/>
                  </a:lnTo>
                  <a:lnTo>
                    <a:pt x="7506" y="1852"/>
                  </a:lnTo>
                  <a:lnTo>
                    <a:pt x="7506" y="1850"/>
                  </a:lnTo>
                  <a:lnTo>
                    <a:pt x="7510" y="1850"/>
                  </a:lnTo>
                  <a:lnTo>
                    <a:pt x="7510" y="1849"/>
                  </a:lnTo>
                  <a:lnTo>
                    <a:pt x="7511" y="1849"/>
                  </a:lnTo>
                  <a:lnTo>
                    <a:pt x="7511" y="1847"/>
                  </a:lnTo>
                  <a:lnTo>
                    <a:pt x="7515" y="1847"/>
                  </a:lnTo>
                  <a:lnTo>
                    <a:pt x="7515" y="1845"/>
                  </a:lnTo>
                  <a:lnTo>
                    <a:pt x="7516" y="1845"/>
                  </a:lnTo>
                  <a:lnTo>
                    <a:pt x="7516" y="1844"/>
                  </a:lnTo>
                  <a:lnTo>
                    <a:pt x="7520" y="1844"/>
                  </a:lnTo>
                  <a:lnTo>
                    <a:pt x="7520" y="1842"/>
                  </a:lnTo>
                  <a:lnTo>
                    <a:pt x="7521" y="1842"/>
                  </a:lnTo>
                  <a:lnTo>
                    <a:pt x="7521" y="1840"/>
                  </a:lnTo>
                  <a:lnTo>
                    <a:pt x="7525" y="1840"/>
                  </a:lnTo>
                  <a:lnTo>
                    <a:pt x="7525" y="1839"/>
                  </a:lnTo>
                  <a:lnTo>
                    <a:pt x="7526" y="1839"/>
                  </a:lnTo>
                  <a:lnTo>
                    <a:pt x="7526" y="1837"/>
                  </a:lnTo>
                  <a:lnTo>
                    <a:pt x="7530" y="1837"/>
                  </a:lnTo>
                  <a:lnTo>
                    <a:pt x="7530" y="1835"/>
                  </a:lnTo>
                  <a:lnTo>
                    <a:pt x="7531" y="1835"/>
                  </a:lnTo>
                  <a:lnTo>
                    <a:pt x="7531" y="1834"/>
                  </a:lnTo>
                  <a:lnTo>
                    <a:pt x="7533" y="1834"/>
                  </a:lnTo>
                  <a:lnTo>
                    <a:pt x="7533" y="1832"/>
                  </a:lnTo>
                  <a:lnTo>
                    <a:pt x="7536" y="1832"/>
                  </a:lnTo>
                  <a:lnTo>
                    <a:pt x="7536" y="1830"/>
                  </a:lnTo>
                  <a:lnTo>
                    <a:pt x="7538" y="1830"/>
                  </a:lnTo>
                  <a:lnTo>
                    <a:pt x="7538" y="1829"/>
                  </a:lnTo>
                  <a:lnTo>
                    <a:pt x="7541" y="1829"/>
                  </a:lnTo>
                  <a:lnTo>
                    <a:pt x="7541" y="1827"/>
                  </a:lnTo>
                  <a:lnTo>
                    <a:pt x="7543" y="1827"/>
                  </a:lnTo>
                  <a:lnTo>
                    <a:pt x="7543" y="1825"/>
                  </a:lnTo>
                  <a:lnTo>
                    <a:pt x="7545" y="1825"/>
                  </a:lnTo>
                  <a:lnTo>
                    <a:pt x="7545" y="1824"/>
                  </a:lnTo>
                  <a:lnTo>
                    <a:pt x="7546" y="1824"/>
                  </a:lnTo>
                  <a:lnTo>
                    <a:pt x="7546" y="1822"/>
                  </a:lnTo>
                  <a:lnTo>
                    <a:pt x="7550" y="1822"/>
                  </a:lnTo>
                  <a:lnTo>
                    <a:pt x="7550" y="1820"/>
                  </a:lnTo>
                  <a:lnTo>
                    <a:pt x="7551" y="1820"/>
                  </a:lnTo>
                  <a:lnTo>
                    <a:pt x="7551" y="1819"/>
                  </a:lnTo>
                  <a:lnTo>
                    <a:pt x="7553" y="1819"/>
                  </a:lnTo>
                  <a:lnTo>
                    <a:pt x="7553" y="1817"/>
                  </a:lnTo>
                  <a:lnTo>
                    <a:pt x="7556" y="1817"/>
                  </a:lnTo>
                  <a:lnTo>
                    <a:pt x="7556" y="1815"/>
                  </a:lnTo>
                  <a:lnTo>
                    <a:pt x="7558" y="1815"/>
                  </a:lnTo>
                  <a:lnTo>
                    <a:pt x="7558" y="1814"/>
                  </a:lnTo>
                  <a:lnTo>
                    <a:pt x="7560" y="1814"/>
                  </a:lnTo>
                  <a:lnTo>
                    <a:pt x="7560" y="1812"/>
                  </a:lnTo>
                  <a:lnTo>
                    <a:pt x="7561" y="1812"/>
                  </a:lnTo>
                  <a:lnTo>
                    <a:pt x="7561" y="1810"/>
                  </a:lnTo>
                  <a:lnTo>
                    <a:pt x="7565" y="1810"/>
                  </a:lnTo>
                  <a:lnTo>
                    <a:pt x="7565" y="1809"/>
                  </a:lnTo>
                  <a:lnTo>
                    <a:pt x="7566" y="1809"/>
                  </a:lnTo>
                  <a:lnTo>
                    <a:pt x="7566" y="1807"/>
                  </a:lnTo>
                  <a:lnTo>
                    <a:pt x="7568" y="1807"/>
                  </a:lnTo>
                  <a:lnTo>
                    <a:pt x="7568" y="1805"/>
                  </a:lnTo>
                  <a:lnTo>
                    <a:pt x="7571" y="1805"/>
                  </a:lnTo>
                  <a:lnTo>
                    <a:pt x="7571" y="1804"/>
                  </a:lnTo>
                  <a:lnTo>
                    <a:pt x="7573" y="1804"/>
                  </a:lnTo>
                  <a:lnTo>
                    <a:pt x="7573" y="1802"/>
                  </a:lnTo>
                  <a:lnTo>
                    <a:pt x="7575" y="1802"/>
                  </a:lnTo>
                  <a:lnTo>
                    <a:pt x="7575" y="1800"/>
                  </a:lnTo>
                  <a:lnTo>
                    <a:pt x="7578" y="1800"/>
                  </a:lnTo>
                  <a:lnTo>
                    <a:pt x="7578" y="1799"/>
                  </a:lnTo>
                  <a:lnTo>
                    <a:pt x="7580" y="1799"/>
                  </a:lnTo>
                  <a:lnTo>
                    <a:pt x="7580" y="1797"/>
                  </a:lnTo>
                  <a:lnTo>
                    <a:pt x="7581" y="1797"/>
                  </a:lnTo>
                  <a:lnTo>
                    <a:pt x="7581" y="1795"/>
                  </a:lnTo>
                  <a:lnTo>
                    <a:pt x="7583" y="1795"/>
                  </a:lnTo>
                  <a:lnTo>
                    <a:pt x="7583" y="1794"/>
                  </a:lnTo>
                  <a:lnTo>
                    <a:pt x="7586" y="1794"/>
                  </a:lnTo>
                  <a:lnTo>
                    <a:pt x="7586" y="1792"/>
                  </a:lnTo>
                  <a:lnTo>
                    <a:pt x="7588" y="1792"/>
                  </a:lnTo>
                  <a:lnTo>
                    <a:pt x="7588" y="1790"/>
                  </a:lnTo>
                  <a:lnTo>
                    <a:pt x="7590" y="1790"/>
                  </a:lnTo>
                  <a:lnTo>
                    <a:pt x="7590" y="1789"/>
                  </a:lnTo>
                  <a:lnTo>
                    <a:pt x="7591" y="1789"/>
                  </a:lnTo>
                  <a:lnTo>
                    <a:pt x="7591" y="1787"/>
                  </a:lnTo>
                  <a:lnTo>
                    <a:pt x="7593" y="1787"/>
                  </a:lnTo>
                  <a:lnTo>
                    <a:pt x="7593" y="1785"/>
                  </a:lnTo>
                  <a:lnTo>
                    <a:pt x="7596" y="1785"/>
                  </a:lnTo>
                  <a:lnTo>
                    <a:pt x="7596" y="1784"/>
                  </a:lnTo>
                  <a:lnTo>
                    <a:pt x="7598" y="1784"/>
                  </a:lnTo>
                  <a:lnTo>
                    <a:pt x="7598" y="1782"/>
                  </a:lnTo>
                  <a:lnTo>
                    <a:pt x="7600" y="1782"/>
                  </a:lnTo>
                  <a:lnTo>
                    <a:pt x="7600" y="1780"/>
                  </a:lnTo>
                  <a:lnTo>
                    <a:pt x="7601" y="1780"/>
                  </a:lnTo>
                  <a:lnTo>
                    <a:pt x="7601" y="1779"/>
                  </a:lnTo>
                  <a:lnTo>
                    <a:pt x="7603" y="1779"/>
                  </a:lnTo>
                  <a:lnTo>
                    <a:pt x="7603" y="1777"/>
                  </a:lnTo>
                  <a:lnTo>
                    <a:pt x="7605" y="1777"/>
                  </a:lnTo>
                  <a:lnTo>
                    <a:pt x="7605" y="1775"/>
                  </a:lnTo>
                  <a:lnTo>
                    <a:pt x="7606" y="1775"/>
                  </a:lnTo>
                  <a:lnTo>
                    <a:pt x="7606" y="1774"/>
                  </a:lnTo>
                  <a:lnTo>
                    <a:pt x="7608" y="1774"/>
                  </a:lnTo>
                  <a:lnTo>
                    <a:pt x="7608" y="1772"/>
                  </a:lnTo>
                  <a:lnTo>
                    <a:pt x="7611" y="1772"/>
                  </a:lnTo>
                  <a:lnTo>
                    <a:pt x="7611" y="1770"/>
                  </a:lnTo>
                  <a:lnTo>
                    <a:pt x="7613" y="1770"/>
                  </a:lnTo>
                  <a:lnTo>
                    <a:pt x="7613" y="1769"/>
                  </a:lnTo>
                  <a:lnTo>
                    <a:pt x="7615" y="1769"/>
                  </a:lnTo>
                  <a:lnTo>
                    <a:pt x="7615" y="1767"/>
                  </a:lnTo>
                  <a:lnTo>
                    <a:pt x="7616" y="1767"/>
                  </a:lnTo>
                  <a:lnTo>
                    <a:pt x="7616" y="1765"/>
                  </a:lnTo>
                  <a:lnTo>
                    <a:pt x="7618" y="1765"/>
                  </a:lnTo>
                  <a:lnTo>
                    <a:pt x="7618" y="1764"/>
                  </a:lnTo>
                  <a:lnTo>
                    <a:pt x="7620" y="1764"/>
                  </a:lnTo>
                  <a:lnTo>
                    <a:pt x="7620" y="1762"/>
                  </a:lnTo>
                  <a:lnTo>
                    <a:pt x="7621" y="1762"/>
                  </a:lnTo>
                  <a:lnTo>
                    <a:pt x="7621" y="1760"/>
                  </a:lnTo>
                  <a:lnTo>
                    <a:pt x="7623" y="1760"/>
                  </a:lnTo>
                  <a:lnTo>
                    <a:pt x="7623" y="1759"/>
                  </a:lnTo>
                  <a:lnTo>
                    <a:pt x="7625" y="1759"/>
                  </a:lnTo>
                  <a:lnTo>
                    <a:pt x="7625" y="1757"/>
                  </a:lnTo>
                  <a:lnTo>
                    <a:pt x="7628" y="1757"/>
                  </a:lnTo>
                  <a:lnTo>
                    <a:pt x="7628" y="1755"/>
                  </a:lnTo>
                  <a:lnTo>
                    <a:pt x="7630" y="1755"/>
                  </a:lnTo>
                  <a:lnTo>
                    <a:pt x="7630" y="1754"/>
                  </a:lnTo>
                  <a:lnTo>
                    <a:pt x="7631" y="1754"/>
                  </a:lnTo>
                  <a:lnTo>
                    <a:pt x="7631" y="1752"/>
                  </a:lnTo>
                  <a:lnTo>
                    <a:pt x="7633" y="1752"/>
                  </a:lnTo>
                  <a:lnTo>
                    <a:pt x="7633" y="1750"/>
                  </a:lnTo>
                  <a:lnTo>
                    <a:pt x="7635" y="1750"/>
                  </a:lnTo>
                  <a:lnTo>
                    <a:pt x="7635" y="1749"/>
                  </a:lnTo>
                  <a:lnTo>
                    <a:pt x="7636" y="1749"/>
                  </a:lnTo>
                  <a:lnTo>
                    <a:pt x="7636" y="1747"/>
                  </a:lnTo>
                  <a:lnTo>
                    <a:pt x="7638" y="1747"/>
                  </a:lnTo>
                  <a:lnTo>
                    <a:pt x="7638" y="1745"/>
                  </a:lnTo>
                  <a:lnTo>
                    <a:pt x="7640" y="1745"/>
                  </a:lnTo>
                  <a:lnTo>
                    <a:pt x="7640" y="1744"/>
                  </a:lnTo>
                  <a:lnTo>
                    <a:pt x="7641" y="1744"/>
                  </a:lnTo>
                  <a:lnTo>
                    <a:pt x="7641" y="1742"/>
                  </a:lnTo>
                  <a:lnTo>
                    <a:pt x="7643" y="1742"/>
                  </a:lnTo>
                  <a:lnTo>
                    <a:pt x="7643" y="1740"/>
                  </a:lnTo>
                  <a:lnTo>
                    <a:pt x="7645" y="1740"/>
                  </a:lnTo>
                  <a:lnTo>
                    <a:pt x="7645" y="1739"/>
                  </a:lnTo>
                  <a:lnTo>
                    <a:pt x="7646" y="1739"/>
                  </a:lnTo>
                  <a:lnTo>
                    <a:pt x="7646" y="1737"/>
                  </a:lnTo>
                  <a:lnTo>
                    <a:pt x="7648" y="1737"/>
                  </a:lnTo>
                  <a:lnTo>
                    <a:pt x="7648" y="1735"/>
                  </a:lnTo>
                  <a:lnTo>
                    <a:pt x="7650" y="1735"/>
                  </a:lnTo>
                  <a:lnTo>
                    <a:pt x="7650" y="1734"/>
                  </a:lnTo>
                  <a:lnTo>
                    <a:pt x="7651" y="1734"/>
                  </a:lnTo>
                  <a:lnTo>
                    <a:pt x="7651" y="1732"/>
                  </a:lnTo>
                  <a:lnTo>
                    <a:pt x="7653" y="1732"/>
                  </a:lnTo>
                  <a:lnTo>
                    <a:pt x="7653" y="1730"/>
                  </a:lnTo>
                  <a:lnTo>
                    <a:pt x="7655" y="1730"/>
                  </a:lnTo>
                  <a:lnTo>
                    <a:pt x="7655" y="1729"/>
                  </a:lnTo>
                  <a:lnTo>
                    <a:pt x="7656" y="1729"/>
                  </a:lnTo>
                  <a:lnTo>
                    <a:pt x="7656" y="1727"/>
                  </a:lnTo>
                  <a:lnTo>
                    <a:pt x="7658" y="1727"/>
                  </a:lnTo>
                  <a:lnTo>
                    <a:pt x="7658" y="1725"/>
                  </a:lnTo>
                  <a:lnTo>
                    <a:pt x="7660" y="1725"/>
                  </a:lnTo>
                  <a:lnTo>
                    <a:pt x="7660" y="1724"/>
                  </a:lnTo>
                  <a:lnTo>
                    <a:pt x="7661" y="1724"/>
                  </a:lnTo>
                  <a:lnTo>
                    <a:pt x="7661" y="1722"/>
                  </a:lnTo>
                  <a:lnTo>
                    <a:pt x="7663" y="1722"/>
                  </a:lnTo>
                  <a:lnTo>
                    <a:pt x="7663" y="1720"/>
                  </a:lnTo>
                  <a:lnTo>
                    <a:pt x="7665" y="1720"/>
                  </a:lnTo>
                  <a:lnTo>
                    <a:pt x="7665" y="1719"/>
                  </a:lnTo>
                  <a:lnTo>
                    <a:pt x="7666" y="1719"/>
                  </a:lnTo>
                  <a:lnTo>
                    <a:pt x="7666" y="1717"/>
                  </a:lnTo>
                  <a:lnTo>
                    <a:pt x="7668" y="1717"/>
                  </a:lnTo>
                  <a:lnTo>
                    <a:pt x="7668" y="1715"/>
                  </a:lnTo>
                  <a:lnTo>
                    <a:pt x="7670" y="1715"/>
                  </a:lnTo>
                  <a:lnTo>
                    <a:pt x="7670" y="1714"/>
                  </a:lnTo>
                  <a:lnTo>
                    <a:pt x="7671" y="1714"/>
                  </a:lnTo>
                  <a:lnTo>
                    <a:pt x="7671" y="1712"/>
                  </a:lnTo>
                  <a:lnTo>
                    <a:pt x="7673" y="1712"/>
                  </a:lnTo>
                  <a:lnTo>
                    <a:pt x="7673" y="1710"/>
                  </a:lnTo>
                  <a:lnTo>
                    <a:pt x="7675" y="1710"/>
                  </a:lnTo>
                  <a:lnTo>
                    <a:pt x="7675" y="1709"/>
                  </a:lnTo>
                  <a:lnTo>
                    <a:pt x="7676" y="1709"/>
                  </a:lnTo>
                  <a:lnTo>
                    <a:pt x="7676" y="1707"/>
                  </a:lnTo>
                  <a:lnTo>
                    <a:pt x="7678" y="1707"/>
                  </a:lnTo>
                  <a:lnTo>
                    <a:pt x="7678" y="1705"/>
                  </a:lnTo>
                  <a:lnTo>
                    <a:pt x="7680" y="1705"/>
                  </a:lnTo>
                  <a:lnTo>
                    <a:pt x="7680" y="1704"/>
                  </a:lnTo>
                  <a:lnTo>
                    <a:pt x="7681" y="1704"/>
                  </a:lnTo>
                  <a:lnTo>
                    <a:pt x="7681" y="1702"/>
                  </a:lnTo>
                  <a:lnTo>
                    <a:pt x="7683" y="1702"/>
                  </a:lnTo>
                  <a:lnTo>
                    <a:pt x="7683" y="1700"/>
                  </a:lnTo>
                  <a:lnTo>
                    <a:pt x="7685" y="1700"/>
                  </a:lnTo>
                  <a:lnTo>
                    <a:pt x="7685" y="1699"/>
                  </a:lnTo>
                  <a:lnTo>
                    <a:pt x="7686" y="1699"/>
                  </a:lnTo>
                  <a:lnTo>
                    <a:pt x="7686" y="1697"/>
                  </a:lnTo>
                  <a:lnTo>
                    <a:pt x="7688" y="1697"/>
                  </a:lnTo>
                  <a:lnTo>
                    <a:pt x="7688" y="1695"/>
                  </a:lnTo>
                  <a:lnTo>
                    <a:pt x="7690" y="1695"/>
                  </a:lnTo>
                  <a:lnTo>
                    <a:pt x="7690" y="1692"/>
                  </a:lnTo>
                  <a:lnTo>
                    <a:pt x="7691" y="1692"/>
                  </a:lnTo>
                  <a:lnTo>
                    <a:pt x="7691" y="1690"/>
                  </a:lnTo>
                  <a:lnTo>
                    <a:pt x="7693" y="1690"/>
                  </a:lnTo>
                  <a:lnTo>
                    <a:pt x="7693" y="1689"/>
                  </a:lnTo>
                  <a:lnTo>
                    <a:pt x="7695" y="1689"/>
                  </a:lnTo>
                  <a:lnTo>
                    <a:pt x="7695" y="1687"/>
                  </a:lnTo>
                  <a:lnTo>
                    <a:pt x="7696" y="1687"/>
                  </a:lnTo>
                  <a:lnTo>
                    <a:pt x="7696" y="1685"/>
                  </a:lnTo>
                  <a:lnTo>
                    <a:pt x="7698" y="1685"/>
                  </a:lnTo>
                  <a:lnTo>
                    <a:pt x="7698" y="1684"/>
                  </a:lnTo>
                  <a:lnTo>
                    <a:pt x="7700" y="1684"/>
                  </a:lnTo>
                  <a:lnTo>
                    <a:pt x="7700" y="1682"/>
                  </a:lnTo>
                  <a:lnTo>
                    <a:pt x="7701" y="1682"/>
                  </a:lnTo>
                  <a:lnTo>
                    <a:pt x="7701" y="1680"/>
                  </a:lnTo>
                  <a:lnTo>
                    <a:pt x="7703" y="1680"/>
                  </a:lnTo>
                  <a:lnTo>
                    <a:pt x="7703" y="1677"/>
                  </a:lnTo>
                  <a:lnTo>
                    <a:pt x="7705" y="1677"/>
                  </a:lnTo>
                  <a:lnTo>
                    <a:pt x="7705" y="1675"/>
                  </a:lnTo>
                  <a:lnTo>
                    <a:pt x="7706" y="1675"/>
                  </a:lnTo>
                  <a:lnTo>
                    <a:pt x="7706" y="1674"/>
                  </a:lnTo>
                  <a:lnTo>
                    <a:pt x="7708" y="1674"/>
                  </a:lnTo>
                  <a:lnTo>
                    <a:pt x="7708" y="1672"/>
                  </a:lnTo>
                  <a:lnTo>
                    <a:pt x="7710" y="1672"/>
                  </a:lnTo>
                  <a:lnTo>
                    <a:pt x="7710" y="1670"/>
                  </a:lnTo>
                  <a:lnTo>
                    <a:pt x="7711" y="1670"/>
                  </a:lnTo>
                  <a:lnTo>
                    <a:pt x="7711" y="1669"/>
                  </a:lnTo>
                  <a:lnTo>
                    <a:pt x="7713" y="1669"/>
                  </a:lnTo>
                  <a:lnTo>
                    <a:pt x="7713" y="1665"/>
                  </a:lnTo>
                  <a:lnTo>
                    <a:pt x="7715" y="1665"/>
                  </a:lnTo>
                  <a:lnTo>
                    <a:pt x="7715" y="1664"/>
                  </a:lnTo>
                  <a:lnTo>
                    <a:pt x="7716" y="1664"/>
                  </a:lnTo>
                  <a:lnTo>
                    <a:pt x="7716" y="1662"/>
                  </a:lnTo>
                  <a:lnTo>
                    <a:pt x="7718" y="1662"/>
                  </a:lnTo>
                  <a:lnTo>
                    <a:pt x="7718" y="1660"/>
                  </a:lnTo>
                  <a:lnTo>
                    <a:pt x="7720" y="1660"/>
                  </a:lnTo>
                  <a:lnTo>
                    <a:pt x="7720" y="1659"/>
                  </a:lnTo>
                  <a:lnTo>
                    <a:pt x="7721" y="1659"/>
                  </a:lnTo>
                  <a:lnTo>
                    <a:pt x="7721" y="1655"/>
                  </a:lnTo>
                  <a:lnTo>
                    <a:pt x="7723" y="1655"/>
                  </a:lnTo>
                  <a:lnTo>
                    <a:pt x="7723" y="1654"/>
                  </a:lnTo>
                  <a:lnTo>
                    <a:pt x="7725" y="1654"/>
                  </a:lnTo>
                  <a:lnTo>
                    <a:pt x="7725" y="1652"/>
                  </a:lnTo>
                  <a:lnTo>
                    <a:pt x="7726" y="1652"/>
                  </a:lnTo>
                  <a:lnTo>
                    <a:pt x="7726" y="1650"/>
                  </a:lnTo>
                  <a:lnTo>
                    <a:pt x="7728" y="1650"/>
                  </a:lnTo>
                  <a:lnTo>
                    <a:pt x="7728" y="1647"/>
                  </a:lnTo>
                  <a:lnTo>
                    <a:pt x="7730" y="1647"/>
                  </a:lnTo>
                  <a:lnTo>
                    <a:pt x="7730" y="1645"/>
                  </a:lnTo>
                  <a:lnTo>
                    <a:pt x="7731" y="1645"/>
                  </a:lnTo>
                  <a:lnTo>
                    <a:pt x="7731" y="1644"/>
                  </a:lnTo>
                  <a:lnTo>
                    <a:pt x="7733" y="1644"/>
                  </a:lnTo>
                  <a:lnTo>
                    <a:pt x="7733" y="1642"/>
                  </a:lnTo>
                  <a:lnTo>
                    <a:pt x="7735" y="1642"/>
                  </a:lnTo>
                  <a:lnTo>
                    <a:pt x="7735" y="1639"/>
                  </a:lnTo>
                  <a:lnTo>
                    <a:pt x="7736" y="1639"/>
                  </a:lnTo>
                  <a:lnTo>
                    <a:pt x="7736" y="1637"/>
                  </a:lnTo>
                  <a:lnTo>
                    <a:pt x="7738" y="1637"/>
                  </a:lnTo>
                  <a:lnTo>
                    <a:pt x="7738" y="1635"/>
                  </a:lnTo>
                  <a:lnTo>
                    <a:pt x="7740" y="1635"/>
                  </a:lnTo>
                  <a:lnTo>
                    <a:pt x="7740" y="1634"/>
                  </a:lnTo>
                  <a:lnTo>
                    <a:pt x="7741" y="1634"/>
                  </a:lnTo>
                  <a:lnTo>
                    <a:pt x="7741" y="1630"/>
                  </a:lnTo>
                  <a:lnTo>
                    <a:pt x="7743" y="1630"/>
                  </a:lnTo>
                  <a:lnTo>
                    <a:pt x="7743" y="1629"/>
                  </a:lnTo>
                  <a:lnTo>
                    <a:pt x="7745" y="1629"/>
                  </a:lnTo>
                  <a:lnTo>
                    <a:pt x="7745" y="1627"/>
                  </a:lnTo>
                  <a:lnTo>
                    <a:pt x="7746" y="1627"/>
                  </a:lnTo>
                  <a:lnTo>
                    <a:pt x="7746" y="1625"/>
                  </a:lnTo>
                  <a:lnTo>
                    <a:pt x="7748" y="1625"/>
                  </a:lnTo>
                  <a:lnTo>
                    <a:pt x="7748" y="1622"/>
                  </a:lnTo>
                  <a:lnTo>
                    <a:pt x="7750" y="1622"/>
                  </a:lnTo>
                  <a:lnTo>
                    <a:pt x="7750" y="1620"/>
                  </a:lnTo>
                  <a:lnTo>
                    <a:pt x="7751" y="1620"/>
                  </a:lnTo>
                  <a:lnTo>
                    <a:pt x="7751" y="1619"/>
                  </a:lnTo>
                  <a:lnTo>
                    <a:pt x="7753" y="1619"/>
                  </a:lnTo>
                  <a:lnTo>
                    <a:pt x="7753" y="1615"/>
                  </a:lnTo>
                  <a:lnTo>
                    <a:pt x="7755" y="1615"/>
                  </a:lnTo>
                  <a:lnTo>
                    <a:pt x="7755" y="1614"/>
                  </a:lnTo>
                  <a:lnTo>
                    <a:pt x="7756" y="1614"/>
                  </a:lnTo>
                  <a:lnTo>
                    <a:pt x="7756" y="1612"/>
                  </a:lnTo>
                  <a:lnTo>
                    <a:pt x="7758" y="1612"/>
                  </a:lnTo>
                  <a:lnTo>
                    <a:pt x="7758" y="1609"/>
                  </a:lnTo>
                  <a:lnTo>
                    <a:pt x="7760" y="1609"/>
                  </a:lnTo>
                  <a:lnTo>
                    <a:pt x="7760" y="1607"/>
                  </a:lnTo>
                  <a:lnTo>
                    <a:pt x="7761" y="1607"/>
                  </a:lnTo>
                  <a:lnTo>
                    <a:pt x="7761" y="1605"/>
                  </a:lnTo>
                  <a:lnTo>
                    <a:pt x="7763" y="1605"/>
                  </a:lnTo>
                  <a:lnTo>
                    <a:pt x="7763" y="1602"/>
                  </a:lnTo>
                  <a:lnTo>
                    <a:pt x="7765" y="1602"/>
                  </a:lnTo>
                  <a:lnTo>
                    <a:pt x="7765" y="1600"/>
                  </a:lnTo>
                  <a:lnTo>
                    <a:pt x="7766" y="1600"/>
                  </a:lnTo>
                  <a:lnTo>
                    <a:pt x="7766" y="1599"/>
                  </a:lnTo>
                  <a:lnTo>
                    <a:pt x="7768" y="1599"/>
                  </a:lnTo>
                  <a:lnTo>
                    <a:pt x="7768" y="1595"/>
                  </a:lnTo>
                  <a:lnTo>
                    <a:pt x="7770" y="1595"/>
                  </a:lnTo>
                  <a:lnTo>
                    <a:pt x="7770" y="1594"/>
                  </a:lnTo>
                  <a:lnTo>
                    <a:pt x="7771" y="1594"/>
                  </a:lnTo>
                  <a:lnTo>
                    <a:pt x="7771" y="1590"/>
                  </a:lnTo>
                  <a:lnTo>
                    <a:pt x="7773" y="1590"/>
                  </a:lnTo>
                  <a:lnTo>
                    <a:pt x="7773" y="1589"/>
                  </a:lnTo>
                  <a:lnTo>
                    <a:pt x="7775" y="1589"/>
                  </a:lnTo>
                  <a:lnTo>
                    <a:pt x="7775" y="1585"/>
                  </a:lnTo>
                  <a:lnTo>
                    <a:pt x="7776" y="1585"/>
                  </a:lnTo>
                  <a:lnTo>
                    <a:pt x="7776" y="1584"/>
                  </a:lnTo>
                  <a:lnTo>
                    <a:pt x="7778" y="1584"/>
                  </a:lnTo>
                  <a:lnTo>
                    <a:pt x="7778" y="1580"/>
                  </a:lnTo>
                  <a:lnTo>
                    <a:pt x="7780" y="1580"/>
                  </a:lnTo>
                  <a:lnTo>
                    <a:pt x="7780" y="1579"/>
                  </a:lnTo>
                  <a:lnTo>
                    <a:pt x="7781" y="1579"/>
                  </a:lnTo>
                  <a:lnTo>
                    <a:pt x="7781" y="1575"/>
                  </a:lnTo>
                  <a:lnTo>
                    <a:pt x="7783" y="1575"/>
                  </a:lnTo>
                  <a:lnTo>
                    <a:pt x="7783" y="1574"/>
                  </a:lnTo>
                  <a:lnTo>
                    <a:pt x="7785" y="1574"/>
                  </a:lnTo>
                  <a:lnTo>
                    <a:pt x="7785" y="1570"/>
                  </a:lnTo>
                  <a:lnTo>
                    <a:pt x="7786" y="1570"/>
                  </a:lnTo>
                  <a:lnTo>
                    <a:pt x="7786" y="1569"/>
                  </a:lnTo>
                  <a:lnTo>
                    <a:pt x="7788" y="1569"/>
                  </a:lnTo>
                  <a:lnTo>
                    <a:pt x="7788" y="1565"/>
                  </a:lnTo>
                  <a:lnTo>
                    <a:pt x="7790" y="1565"/>
                  </a:lnTo>
                  <a:lnTo>
                    <a:pt x="7790" y="1564"/>
                  </a:lnTo>
                  <a:lnTo>
                    <a:pt x="7791" y="1564"/>
                  </a:lnTo>
                  <a:lnTo>
                    <a:pt x="7791" y="1560"/>
                  </a:lnTo>
                  <a:lnTo>
                    <a:pt x="7793" y="1560"/>
                  </a:lnTo>
                  <a:lnTo>
                    <a:pt x="7793" y="1559"/>
                  </a:lnTo>
                  <a:lnTo>
                    <a:pt x="7795" y="1559"/>
                  </a:lnTo>
                  <a:lnTo>
                    <a:pt x="7795" y="1555"/>
                  </a:lnTo>
                  <a:lnTo>
                    <a:pt x="7796" y="1555"/>
                  </a:lnTo>
                  <a:lnTo>
                    <a:pt x="7796" y="1554"/>
                  </a:lnTo>
                  <a:lnTo>
                    <a:pt x="7798" y="1554"/>
                  </a:lnTo>
                  <a:lnTo>
                    <a:pt x="7798" y="1550"/>
                  </a:lnTo>
                  <a:lnTo>
                    <a:pt x="7800" y="1550"/>
                  </a:lnTo>
                  <a:lnTo>
                    <a:pt x="7800" y="1549"/>
                  </a:lnTo>
                  <a:lnTo>
                    <a:pt x="7801" y="1549"/>
                  </a:lnTo>
                  <a:lnTo>
                    <a:pt x="7801" y="1545"/>
                  </a:lnTo>
                  <a:lnTo>
                    <a:pt x="7803" y="1545"/>
                  </a:lnTo>
                  <a:lnTo>
                    <a:pt x="7803" y="1544"/>
                  </a:lnTo>
                  <a:lnTo>
                    <a:pt x="7805" y="1544"/>
                  </a:lnTo>
                  <a:lnTo>
                    <a:pt x="7805" y="1540"/>
                  </a:lnTo>
                  <a:lnTo>
                    <a:pt x="7806" y="1540"/>
                  </a:lnTo>
                  <a:lnTo>
                    <a:pt x="7806" y="1537"/>
                  </a:lnTo>
                  <a:lnTo>
                    <a:pt x="7808" y="1537"/>
                  </a:lnTo>
                  <a:lnTo>
                    <a:pt x="7808" y="1535"/>
                  </a:lnTo>
                  <a:lnTo>
                    <a:pt x="7810" y="1535"/>
                  </a:lnTo>
                  <a:lnTo>
                    <a:pt x="7810" y="1532"/>
                  </a:lnTo>
                  <a:lnTo>
                    <a:pt x="7811" y="1532"/>
                  </a:lnTo>
                  <a:lnTo>
                    <a:pt x="7811" y="1529"/>
                  </a:lnTo>
                  <a:lnTo>
                    <a:pt x="7813" y="1529"/>
                  </a:lnTo>
                  <a:lnTo>
                    <a:pt x="7813" y="1527"/>
                  </a:lnTo>
                  <a:lnTo>
                    <a:pt x="7815" y="1527"/>
                  </a:lnTo>
                  <a:lnTo>
                    <a:pt x="7815" y="1524"/>
                  </a:lnTo>
                  <a:lnTo>
                    <a:pt x="7816" y="1524"/>
                  </a:lnTo>
                  <a:lnTo>
                    <a:pt x="7816" y="1520"/>
                  </a:lnTo>
                  <a:lnTo>
                    <a:pt x="7818" y="1520"/>
                  </a:lnTo>
                  <a:lnTo>
                    <a:pt x="7818" y="1519"/>
                  </a:lnTo>
                  <a:lnTo>
                    <a:pt x="7820" y="1519"/>
                  </a:lnTo>
                  <a:lnTo>
                    <a:pt x="7820" y="1515"/>
                  </a:lnTo>
                  <a:lnTo>
                    <a:pt x="7821" y="1515"/>
                  </a:lnTo>
                  <a:lnTo>
                    <a:pt x="7821" y="1512"/>
                  </a:lnTo>
                  <a:lnTo>
                    <a:pt x="7823" y="1512"/>
                  </a:lnTo>
                  <a:lnTo>
                    <a:pt x="7823" y="1509"/>
                  </a:lnTo>
                  <a:lnTo>
                    <a:pt x="7825" y="1509"/>
                  </a:lnTo>
                  <a:lnTo>
                    <a:pt x="7825" y="1507"/>
                  </a:lnTo>
                  <a:lnTo>
                    <a:pt x="7826" y="1507"/>
                  </a:lnTo>
                  <a:lnTo>
                    <a:pt x="7826" y="1504"/>
                  </a:lnTo>
                  <a:lnTo>
                    <a:pt x="7828" y="1504"/>
                  </a:lnTo>
                  <a:lnTo>
                    <a:pt x="7828" y="1500"/>
                  </a:lnTo>
                  <a:lnTo>
                    <a:pt x="7830" y="1500"/>
                  </a:lnTo>
                  <a:lnTo>
                    <a:pt x="7830" y="1497"/>
                  </a:lnTo>
                  <a:lnTo>
                    <a:pt x="7831" y="1497"/>
                  </a:lnTo>
                  <a:lnTo>
                    <a:pt x="7831" y="1495"/>
                  </a:lnTo>
                  <a:lnTo>
                    <a:pt x="7833" y="1495"/>
                  </a:lnTo>
                  <a:lnTo>
                    <a:pt x="7833" y="1492"/>
                  </a:lnTo>
                  <a:lnTo>
                    <a:pt x="7835" y="1492"/>
                  </a:lnTo>
                  <a:lnTo>
                    <a:pt x="7835" y="1489"/>
                  </a:lnTo>
                  <a:lnTo>
                    <a:pt x="7836" y="1489"/>
                  </a:lnTo>
                  <a:lnTo>
                    <a:pt x="7836" y="1485"/>
                  </a:lnTo>
                  <a:lnTo>
                    <a:pt x="7838" y="1485"/>
                  </a:lnTo>
                  <a:lnTo>
                    <a:pt x="7838" y="1484"/>
                  </a:lnTo>
                  <a:lnTo>
                    <a:pt x="7840" y="1484"/>
                  </a:lnTo>
                  <a:lnTo>
                    <a:pt x="7840" y="1487"/>
                  </a:lnTo>
                  <a:lnTo>
                    <a:pt x="7838" y="1487"/>
                  </a:lnTo>
                  <a:lnTo>
                    <a:pt x="7838" y="1490"/>
                  </a:lnTo>
                  <a:lnTo>
                    <a:pt x="7836" y="1490"/>
                  </a:lnTo>
                  <a:lnTo>
                    <a:pt x="7836" y="1494"/>
                  </a:lnTo>
                  <a:lnTo>
                    <a:pt x="7835" y="1494"/>
                  </a:lnTo>
                  <a:lnTo>
                    <a:pt x="7835" y="1497"/>
                  </a:lnTo>
                  <a:lnTo>
                    <a:pt x="7833" y="1497"/>
                  </a:lnTo>
                  <a:lnTo>
                    <a:pt x="7833" y="1500"/>
                  </a:lnTo>
                  <a:lnTo>
                    <a:pt x="7831" y="1500"/>
                  </a:lnTo>
                  <a:lnTo>
                    <a:pt x="7831" y="1502"/>
                  </a:lnTo>
                  <a:lnTo>
                    <a:pt x="7830" y="1502"/>
                  </a:lnTo>
                  <a:lnTo>
                    <a:pt x="7830" y="1505"/>
                  </a:lnTo>
                  <a:lnTo>
                    <a:pt x="7828" y="1505"/>
                  </a:lnTo>
                  <a:lnTo>
                    <a:pt x="7828" y="1509"/>
                  </a:lnTo>
                  <a:lnTo>
                    <a:pt x="7826" y="1509"/>
                  </a:lnTo>
                  <a:lnTo>
                    <a:pt x="7826" y="1510"/>
                  </a:lnTo>
                  <a:lnTo>
                    <a:pt x="7825" y="1510"/>
                  </a:lnTo>
                  <a:lnTo>
                    <a:pt x="7825" y="1514"/>
                  </a:lnTo>
                  <a:lnTo>
                    <a:pt x="7823" y="1514"/>
                  </a:lnTo>
                  <a:lnTo>
                    <a:pt x="7823" y="1517"/>
                  </a:lnTo>
                  <a:lnTo>
                    <a:pt x="7821" y="1517"/>
                  </a:lnTo>
                  <a:lnTo>
                    <a:pt x="7821" y="1520"/>
                  </a:lnTo>
                  <a:lnTo>
                    <a:pt x="7820" y="1520"/>
                  </a:lnTo>
                  <a:lnTo>
                    <a:pt x="7820" y="1522"/>
                  </a:lnTo>
                  <a:lnTo>
                    <a:pt x="7818" y="1522"/>
                  </a:lnTo>
                  <a:lnTo>
                    <a:pt x="7818" y="1525"/>
                  </a:lnTo>
                  <a:lnTo>
                    <a:pt x="7816" y="1525"/>
                  </a:lnTo>
                  <a:lnTo>
                    <a:pt x="7816" y="1529"/>
                  </a:lnTo>
                  <a:lnTo>
                    <a:pt x="7815" y="1529"/>
                  </a:lnTo>
                  <a:lnTo>
                    <a:pt x="7815" y="1532"/>
                  </a:lnTo>
                  <a:lnTo>
                    <a:pt x="7813" y="1532"/>
                  </a:lnTo>
                  <a:lnTo>
                    <a:pt x="7813" y="1534"/>
                  </a:lnTo>
                  <a:lnTo>
                    <a:pt x="7811" y="1534"/>
                  </a:lnTo>
                  <a:lnTo>
                    <a:pt x="7811" y="1537"/>
                  </a:lnTo>
                  <a:lnTo>
                    <a:pt x="7810" y="1537"/>
                  </a:lnTo>
                  <a:lnTo>
                    <a:pt x="7810" y="1540"/>
                  </a:lnTo>
                  <a:lnTo>
                    <a:pt x="7808" y="1540"/>
                  </a:lnTo>
                  <a:lnTo>
                    <a:pt x="7808" y="1542"/>
                  </a:lnTo>
                  <a:lnTo>
                    <a:pt x="7806" y="1542"/>
                  </a:lnTo>
                  <a:lnTo>
                    <a:pt x="7806" y="1545"/>
                  </a:lnTo>
                  <a:lnTo>
                    <a:pt x="7805" y="1545"/>
                  </a:lnTo>
                  <a:lnTo>
                    <a:pt x="7805" y="1547"/>
                  </a:lnTo>
                  <a:lnTo>
                    <a:pt x="7803" y="1547"/>
                  </a:lnTo>
                  <a:lnTo>
                    <a:pt x="7803" y="1550"/>
                  </a:lnTo>
                  <a:lnTo>
                    <a:pt x="7801" y="1550"/>
                  </a:lnTo>
                  <a:lnTo>
                    <a:pt x="7801" y="1552"/>
                  </a:lnTo>
                  <a:lnTo>
                    <a:pt x="7800" y="1552"/>
                  </a:lnTo>
                  <a:lnTo>
                    <a:pt x="7800" y="1555"/>
                  </a:lnTo>
                  <a:lnTo>
                    <a:pt x="7798" y="1555"/>
                  </a:lnTo>
                  <a:lnTo>
                    <a:pt x="7798" y="1557"/>
                  </a:lnTo>
                  <a:lnTo>
                    <a:pt x="7796" y="1557"/>
                  </a:lnTo>
                  <a:lnTo>
                    <a:pt x="7796" y="1560"/>
                  </a:lnTo>
                  <a:lnTo>
                    <a:pt x="7795" y="1560"/>
                  </a:lnTo>
                  <a:lnTo>
                    <a:pt x="7795" y="1562"/>
                  </a:lnTo>
                  <a:lnTo>
                    <a:pt x="7793" y="1562"/>
                  </a:lnTo>
                  <a:lnTo>
                    <a:pt x="7793" y="1565"/>
                  </a:lnTo>
                  <a:lnTo>
                    <a:pt x="7791" y="1565"/>
                  </a:lnTo>
                  <a:lnTo>
                    <a:pt x="7791" y="1567"/>
                  </a:lnTo>
                  <a:lnTo>
                    <a:pt x="7790" y="1567"/>
                  </a:lnTo>
                  <a:lnTo>
                    <a:pt x="7790" y="1570"/>
                  </a:lnTo>
                  <a:lnTo>
                    <a:pt x="7788" y="1570"/>
                  </a:lnTo>
                  <a:lnTo>
                    <a:pt x="7788" y="1574"/>
                  </a:lnTo>
                  <a:lnTo>
                    <a:pt x="7786" y="1574"/>
                  </a:lnTo>
                  <a:lnTo>
                    <a:pt x="7786" y="1575"/>
                  </a:lnTo>
                  <a:lnTo>
                    <a:pt x="7785" y="1575"/>
                  </a:lnTo>
                  <a:lnTo>
                    <a:pt x="7785" y="1579"/>
                  </a:lnTo>
                  <a:lnTo>
                    <a:pt x="7783" y="1579"/>
                  </a:lnTo>
                  <a:lnTo>
                    <a:pt x="7783" y="1580"/>
                  </a:lnTo>
                  <a:lnTo>
                    <a:pt x="7781" y="1580"/>
                  </a:lnTo>
                  <a:lnTo>
                    <a:pt x="7781" y="1584"/>
                  </a:lnTo>
                  <a:lnTo>
                    <a:pt x="7780" y="1584"/>
                  </a:lnTo>
                  <a:lnTo>
                    <a:pt x="7780" y="1585"/>
                  </a:lnTo>
                  <a:lnTo>
                    <a:pt x="7778" y="1585"/>
                  </a:lnTo>
                  <a:lnTo>
                    <a:pt x="7778" y="1589"/>
                  </a:lnTo>
                  <a:lnTo>
                    <a:pt x="7776" y="1589"/>
                  </a:lnTo>
                  <a:lnTo>
                    <a:pt x="7776" y="1590"/>
                  </a:lnTo>
                  <a:lnTo>
                    <a:pt x="7775" y="1590"/>
                  </a:lnTo>
                  <a:lnTo>
                    <a:pt x="7775" y="1592"/>
                  </a:lnTo>
                  <a:lnTo>
                    <a:pt x="7773" y="1592"/>
                  </a:lnTo>
                  <a:lnTo>
                    <a:pt x="7773" y="1595"/>
                  </a:lnTo>
                  <a:lnTo>
                    <a:pt x="7771" y="1595"/>
                  </a:lnTo>
                  <a:lnTo>
                    <a:pt x="7771" y="1597"/>
                  </a:lnTo>
                  <a:lnTo>
                    <a:pt x="7770" y="1597"/>
                  </a:lnTo>
                  <a:lnTo>
                    <a:pt x="7770" y="1600"/>
                  </a:lnTo>
                  <a:lnTo>
                    <a:pt x="7768" y="1600"/>
                  </a:lnTo>
                  <a:lnTo>
                    <a:pt x="7768" y="1602"/>
                  </a:lnTo>
                  <a:lnTo>
                    <a:pt x="7766" y="1602"/>
                  </a:lnTo>
                  <a:lnTo>
                    <a:pt x="7766" y="1604"/>
                  </a:lnTo>
                  <a:lnTo>
                    <a:pt x="7765" y="1604"/>
                  </a:lnTo>
                  <a:lnTo>
                    <a:pt x="7765" y="1607"/>
                  </a:lnTo>
                  <a:lnTo>
                    <a:pt x="7763" y="1607"/>
                  </a:lnTo>
                  <a:lnTo>
                    <a:pt x="7763" y="1609"/>
                  </a:lnTo>
                  <a:lnTo>
                    <a:pt x="7761" y="1609"/>
                  </a:lnTo>
                  <a:lnTo>
                    <a:pt x="7761" y="1612"/>
                  </a:lnTo>
                  <a:lnTo>
                    <a:pt x="7760" y="1612"/>
                  </a:lnTo>
                  <a:lnTo>
                    <a:pt x="7760" y="1614"/>
                  </a:lnTo>
                  <a:lnTo>
                    <a:pt x="7758" y="1614"/>
                  </a:lnTo>
                  <a:lnTo>
                    <a:pt x="7758" y="1615"/>
                  </a:lnTo>
                  <a:lnTo>
                    <a:pt x="7756" y="1615"/>
                  </a:lnTo>
                  <a:lnTo>
                    <a:pt x="7756" y="1617"/>
                  </a:lnTo>
                  <a:lnTo>
                    <a:pt x="7755" y="1617"/>
                  </a:lnTo>
                  <a:lnTo>
                    <a:pt x="7755" y="1620"/>
                  </a:lnTo>
                  <a:lnTo>
                    <a:pt x="7753" y="1620"/>
                  </a:lnTo>
                  <a:lnTo>
                    <a:pt x="7753" y="1622"/>
                  </a:lnTo>
                  <a:lnTo>
                    <a:pt x="7751" y="1622"/>
                  </a:lnTo>
                  <a:lnTo>
                    <a:pt x="7751" y="1624"/>
                  </a:lnTo>
                  <a:lnTo>
                    <a:pt x="7750" y="1624"/>
                  </a:lnTo>
                  <a:lnTo>
                    <a:pt x="7750" y="1627"/>
                  </a:lnTo>
                  <a:lnTo>
                    <a:pt x="7748" y="1627"/>
                  </a:lnTo>
                  <a:lnTo>
                    <a:pt x="7748" y="1629"/>
                  </a:lnTo>
                  <a:lnTo>
                    <a:pt x="7746" y="1629"/>
                  </a:lnTo>
                  <a:lnTo>
                    <a:pt x="7746" y="1630"/>
                  </a:lnTo>
                  <a:lnTo>
                    <a:pt x="7745" y="1630"/>
                  </a:lnTo>
                  <a:lnTo>
                    <a:pt x="7745" y="1634"/>
                  </a:lnTo>
                  <a:lnTo>
                    <a:pt x="7743" y="1634"/>
                  </a:lnTo>
                  <a:lnTo>
                    <a:pt x="7743" y="1635"/>
                  </a:lnTo>
                  <a:lnTo>
                    <a:pt x="7741" y="1635"/>
                  </a:lnTo>
                  <a:lnTo>
                    <a:pt x="7741" y="1637"/>
                  </a:lnTo>
                  <a:lnTo>
                    <a:pt x="7740" y="1637"/>
                  </a:lnTo>
                  <a:lnTo>
                    <a:pt x="7740" y="1640"/>
                  </a:lnTo>
                  <a:lnTo>
                    <a:pt x="7738" y="1640"/>
                  </a:lnTo>
                  <a:lnTo>
                    <a:pt x="7738" y="1642"/>
                  </a:lnTo>
                  <a:lnTo>
                    <a:pt x="7736" y="1642"/>
                  </a:lnTo>
                  <a:lnTo>
                    <a:pt x="7736" y="1644"/>
                  </a:lnTo>
                  <a:lnTo>
                    <a:pt x="7735" y="1644"/>
                  </a:lnTo>
                  <a:lnTo>
                    <a:pt x="7735" y="1645"/>
                  </a:lnTo>
                  <a:lnTo>
                    <a:pt x="7733" y="1645"/>
                  </a:lnTo>
                  <a:lnTo>
                    <a:pt x="7733" y="1649"/>
                  </a:lnTo>
                  <a:lnTo>
                    <a:pt x="7731" y="1649"/>
                  </a:lnTo>
                  <a:lnTo>
                    <a:pt x="7731" y="1650"/>
                  </a:lnTo>
                  <a:lnTo>
                    <a:pt x="7730" y="1650"/>
                  </a:lnTo>
                  <a:lnTo>
                    <a:pt x="7730" y="1652"/>
                  </a:lnTo>
                  <a:lnTo>
                    <a:pt x="7728" y="1652"/>
                  </a:lnTo>
                  <a:lnTo>
                    <a:pt x="7728" y="1654"/>
                  </a:lnTo>
                  <a:lnTo>
                    <a:pt x="7726" y="1654"/>
                  </a:lnTo>
                  <a:lnTo>
                    <a:pt x="7726" y="1655"/>
                  </a:lnTo>
                  <a:lnTo>
                    <a:pt x="7725" y="1655"/>
                  </a:lnTo>
                  <a:lnTo>
                    <a:pt x="7725" y="1659"/>
                  </a:lnTo>
                  <a:lnTo>
                    <a:pt x="7723" y="1659"/>
                  </a:lnTo>
                  <a:lnTo>
                    <a:pt x="7723" y="1660"/>
                  </a:lnTo>
                  <a:lnTo>
                    <a:pt x="7721" y="1660"/>
                  </a:lnTo>
                  <a:lnTo>
                    <a:pt x="7721" y="1662"/>
                  </a:lnTo>
                  <a:lnTo>
                    <a:pt x="7720" y="1662"/>
                  </a:lnTo>
                  <a:lnTo>
                    <a:pt x="7720" y="1664"/>
                  </a:lnTo>
                  <a:lnTo>
                    <a:pt x="7718" y="1664"/>
                  </a:lnTo>
                  <a:lnTo>
                    <a:pt x="7718" y="1667"/>
                  </a:lnTo>
                  <a:lnTo>
                    <a:pt x="7716" y="1667"/>
                  </a:lnTo>
                  <a:lnTo>
                    <a:pt x="7716" y="1669"/>
                  </a:lnTo>
                  <a:lnTo>
                    <a:pt x="7715" y="1669"/>
                  </a:lnTo>
                  <a:lnTo>
                    <a:pt x="7715" y="1670"/>
                  </a:lnTo>
                  <a:lnTo>
                    <a:pt x="7713" y="1670"/>
                  </a:lnTo>
                  <a:lnTo>
                    <a:pt x="7713" y="1672"/>
                  </a:lnTo>
                  <a:lnTo>
                    <a:pt x="7711" y="1672"/>
                  </a:lnTo>
                  <a:lnTo>
                    <a:pt x="7711" y="1674"/>
                  </a:lnTo>
                  <a:lnTo>
                    <a:pt x="7710" y="1674"/>
                  </a:lnTo>
                  <a:lnTo>
                    <a:pt x="7710" y="1675"/>
                  </a:lnTo>
                  <a:lnTo>
                    <a:pt x="7708" y="1675"/>
                  </a:lnTo>
                  <a:lnTo>
                    <a:pt x="7708" y="1677"/>
                  </a:lnTo>
                  <a:lnTo>
                    <a:pt x="7706" y="1677"/>
                  </a:lnTo>
                  <a:lnTo>
                    <a:pt x="7706" y="1680"/>
                  </a:lnTo>
                  <a:lnTo>
                    <a:pt x="7705" y="1680"/>
                  </a:lnTo>
                  <a:lnTo>
                    <a:pt x="7705" y="1682"/>
                  </a:lnTo>
                  <a:lnTo>
                    <a:pt x="7703" y="1682"/>
                  </a:lnTo>
                  <a:lnTo>
                    <a:pt x="7703" y="1684"/>
                  </a:lnTo>
                  <a:lnTo>
                    <a:pt x="7701" y="1684"/>
                  </a:lnTo>
                  <a:lnTo>
                    <a:pt x="7701" y="1685"/>
                  </a:lnTo>
                  <a:lnTo>
                    <a:pt x="7700" y="1685"/>
                  </a:lnTo>
                  <a:lnTo>
                    <a:pt x="7700" y="1687"/>
                  </a:lnTo>
                  <a:lnTo>
                    <a:pt x="7698" y="1687"/>
                  </a:lnTo>
                  <a:lnTo>
                    <a:pt x="7698" y="1689"/>
                  </a:lnTo>
                  <a:lnTo>
                    <a:pt x="7696" y="1689"/>
                  </a:lnTo>
                  <a:lnTo>
                    <a:pt x="7696" y="1690"/>
                  </a:lnTo>
                  <a:lnTo>
                    <a:pt x="7695" y="1690"/>
                  </a:lnTo>
                  <a:lnTo>
                    <a:pt x="7695" y="1694"/>
                  </a:lnTo>
                  <a:lnTo>
                    <a:pt x="7693" y="1694"/>
                  </a:lnTo>
                  <a:lnTo>
                    <a:pt x="7693" y="1695"/>
                  </a:lnTo>
                  <a:lnTo>
                    <a:pt x="7691" y="1695"/>
                  </a:lnTo>
                  <a:lnTo>
                    <a:pt x="7691" y="1697"/>
                  </a:lnTo>
                  <a:lnTo>
                    <a:pt x="7690" y="1697"/>
                  </a:lnTo>
                  <a:lnTo>
                    <a:pt x="7690" y="1699"/>
                  </a:lnTo>
                  <a:lnTo>
                    <a:pt x="7688" y="1699"/>
                  </a:lnTo>
                  <a:lnTo>
                    <a:pt x="7688" y="1700"/>
                  </a:lnTo>
                  <a:lnTo>
                    <a:pt x="7686" y="1700"/>
                  </a:lnTo>
                  <a:lnTo>
                    <a:pt x="7686" y="1702"/>
                  </a:lnTo>
                  <a:lnTo>
                    <a:pt x="7685" y="1702"/>
                  </a:lnTo>
                  <a:lnTo>
                    <a:pt x="7685" y="1704"/>
                  </a:lnTo>
                  <a:lnTo>
                    <a:pt x="7683" y="1704"/>
                  </a:lnTo>
                  <a:lnTo>
                    <a:pt x="7683" y="1705"/>
                  </a:lnTo>
                  <a:lnTo>
                    <a:pt x="7681" y="1705"/>
                  </a:lnTo>
                  <a:lnTo>
                    <a:pt x="7681" y="1707"/>
                  </a:lnTo>
                  <a:lnTo>
                    <a:pt x="7680" y="1707"/>
                  </a:lnTo>
                  <a:lnTo>
                    <a:pt x="7680" y="1709"/>
                  </a:lnTo>
                  <a:lnTo>
                    <a:pt x="7678" y="1709"/>
                  </a:lnTo>
                  <a:lnTo>
                    <a:pt x="7678" y="1710"/>
                  </a:lnTo>
                  <a:lnTo>
                    <a:pt x="7676" y="1710"/>
                  </a:lnTo>
                  <a:lnTo>
                    <a:pt x="7676" y="1712"/>
                  </a:lnTo>
                  <a:lnTo>
                    <a:pt x="7675" y="1712"/>
                  </a:lnTo>
                  <a:lnTo>
                    <a:pt x="7675" y="1714"/>
                  </a:lnTo>
                  <a:lnTo>
                    <a:pt x="7673" y="1714"/>
                  </a:lnTo>
                  <a:lnTo>
                    <a:pt x="7673" y="1715"/>
                  </a:lnTo>
                  <a:lnTo>
                    <a:pt x="7671" y="1715"/>
                  </a:lnTo>
                  <a:lnTo>
                    <a:pt x="7671" y="1717"/>
                  </a:lnTo>
                  <a:lnTo>
                    <a:pt x="7670" y="1717"/>
                  </a:lnTo>
                  <a:lnTo>
                    <a:pt x="7670" y="1719"/>
                  </a:lnTo>
                  <a:lnTo>
                    <a:pt x="7668" y="1719"/>
                  </a:lnTo>
                  <a:lnTo>
                    <a:pt x="7668" y="1720"/>
                  </a:lnTo>
                  <a:lnTo>
                    <a:pt x="7666" y="1720"/>
                  </a:lnTo>
                  <a:lnTo>
                    <a:pt x="7666" y="1724"/>
                  </a:lnTo>
                  <a:lnTo>
                    <a:pt x="7665" y="1724"/>
                  </a:lnTo>
                  <a:lnTo>
                    <a:pt x="7665" y="1725"/>
                  </a:lnTo>
                  <a:lnTo>
                    <a:pt x="7663" y="1725"/>
                  </a:lnTo>
                  <a:lnTo>
                    <a:pt x="7663" y="1727"/>
                  </a:lnTo>
                  <a:lnTo>
                    <a:pt x="7661" y="1727"/>
                  </a:lnTo>
                  <a:lnTo>
                    <a:pt x="7661" y="1729"/>
                  </a:lnTo>
                  <a:lnTo>
                    <a:pt x="7660" y="1729"/>
                  </a:lnTo>
                  <a:lnTo>
                    <a:pt x="7660" y="1730"/>
                  </a:lnTo>
                  <a:lnTo>
                    <a:pt x="7658" y="1730"/>
                  </a:lnTo>
                  <a:lnTo>
                    <a:pt x="7658" y="1732"/>
                  </a:lnTo>
                  <a:lnTo>
                    <a:pt x="7656" y="1732"/>
                  </a:lnTo>
                  <a:lnTo>
                    <a:pt x="7656" y="1734"/>
                  </a:lnTo>
                  <a:lnTo>
                    <a:pt x="7655" y="1734"/>
                  </a:lnTo>
                  <a:lnTo>
                    <a:pt x="7655" y="1735"/>
                  </a:lnTo>
                  <a:lnTo>
                    <a:pt x="7651" y="1735"/>
                  </a:lnTo>
                  <a:lnTo>
                    <a:pt x="7651" y="1737"/>
                  </a:lnTo>
                  <a:lnTo>
                    <a:pt x="7650" y="1737"/>
                  </a:lnTo>
                  <a:lnTo>
                    <a:pt x="7650" y="1739"/>
                  </a:lnTo>
                  <a:lnTo>
                    <a:pt x="7648" y="1739"/>
                  </a:lnTo>
                  <a:lnTo>
                    <a:pt x="7648" y="1740"/>
                  </a:lnTo>
                  <a:lnTo>
                    <a:pt x="7646" y="1740"/>
                  </a:lnTo>
                  <a:lnTo>
                    <a:pt x="7646" y="1742"/>
                  </a:lnTo>
                  <a:lnTo>
                    <a:pt x="7645" y="1742"/>
                  </a:lnTo>
                  <a:lnTo>
                    <a:pt x="7645" y="1744"/>
                  </a:lnTo>
                  <a:lnTo>
                    <a:pt x="7643" y="1744"/>
                  </a:lnTo>
                  <a:lnTo>
                    <a:pt x="7643" y="1745"/>
                  </a:lnTo>
                  <a:lnTo>
                    <a:pt x="7641" y="1745"/>
                  </a:lnTo>
                  <a:lnTo>
                    <a:pt x="7641" y="1747"/>
                  </a:lnTo>
                  <a:lnTo>
                    <a:pt x="7640" y="1747"/>
                  </a:lnTo>
                  <a:lnTo>
                    <a:pt x="7640" y="1749"/>
                  </a:lnTo>
                  <a:lnTo>
                    <a:pt x="7638" y="1749"/>
                  </a:lnTo>
                  <a:lnTo>
                    <a:pt x="7638" y="1750"/>
                  </a:lnTo>
                  <a:lnTo>
                    <a:pt x="7636" y="1750"/>
                  </a:lnTo>
                  <a:lnTo>
                    <a:pt x="7636" y="1752"/>
                  </a:lnTo>
                  <a:lnTo>
                    <a:pt x="7635" y="1752"/>
                  </a:lnTo>
                  <a:lnTo>
                    <a:pt x="7635" y="1754"/>
                  </a:lnTo>
                  <a:lnTo>
                    <a:pt x="7633" y="1754"/>
                  </a:lnTo>
                  <a:lnTo>
                    <a:pt x="7633" y="1755"/>
                  </a:lnTo>
                  <a:lnTo>
                    <a:pt x="7631" y="1755"/>
                  </a:lnTo>
                  <a:lnTo>
                    <a:pt x="7631" y="1757"/>
                  </a:lnTo>
                  <a:lnTo>
                    <a:pt x="7630" y="1757"/>
                  </a:lnTo>
                  <a:lnTo>
                    <a:pt x="7630" y="1759"/>
                  </a:lnTo>
                  <a:lnTo>
                    <a:pt x="7628" y="1759"/>
                  </a:lnTo>
                  <a:lnTo>
                    <a:pt x="7628" y="1760"/>
                  </a:lnTo>
                  <a:lnTo>
                    <a:pt x="7626" y="1760"/>
                  </a:lnTo>
                  <a:lnTo>
                    <a:pt x="7626" y="1762"/>
                  </a:lnTo>
                  <a:lnTo>
                    <a:pt x="7625" y="1762"/>
                  </a:lnTo>
                  <a:lnTo>
                    <a:pt x="7625" y="1764"/>
                  </a:lnTo>
                  <a:lnTo>
                    <a:pt x="7621" y="1764"/>
                  </a:lnTo>
                  <a:lnTo>
                    <a:pt x="7621" y="1765"/>
                  </a:lnTo>
                  <a:lnTo>
                    <a:pt x="7620" y="1765"/>
                  </a:lnTo>
                  <a:lnTo>
                    <a:pt x="7620" y="1767"/>
                  </a:lnTo>
                  <a:lnTo>
                    <a:pt x="7618" y="1767"/>
                  </a:lnTo>
                  <a:lnTo>
                    <a:pt x="7618" y="1769"/>
                  </a:lnTo>
                  <a:lnTo>
                    <a:pt x="7616" y="1769"/>
                  </a:lnTo>
                  <a:lnTo>
                    <a:pt x="7616" y="1770"/>
                  </a:lnTo>
                  <a:lnTo>
                    <a:pt x="7615" y="1770"/>
                  </a:lnTo>
                  <a:lnTo>
                    <a:pt x="7615" y="1772"/>
                  </a:lnTo>
                  <a:lnTo>
                    <a:pt x="7613" y="1772"/>
                  </a:lnTo>
                  <a:lnTo>
                    <a:pt x="7613" y="1774"/>
                  </a:lnTo>
                  <a:lnTo>
                    <a:pt x="7611" y="1774"/>
                  </a:lnTo>
                  <a:lnTo>
                    <a:pt x="7611" y="1775"/>
                  </a:lnTo>
                  <a:lnTo>
                    <a:pt x="7608" y="1775"/>
                  </a:lnTo>
                  <a:lnTo>
                    <a:pt x="7608" y="1777"/>
                  </a:lnTo>
                  <a:lnTo>
                    <a:pt x="7606" y="1777"/>
                  </a:lnTo>
                  <a:lnTo>
                    <a:pt x="7606" y="1779"/>
                  </a:lnTo>
                  <a:lnTo>
                    <a:pt x="7605" y="1779"/>
                  </a:lnTo>
                  <a:lnTo>
                    <a:pt x="7605" y="1780"/>
                  </a:lnTo>
                  <a:lnTo>
                    <a:pt x="7603" y="1780"/>
                  </a:lnTo>
                  <a:lnTo>
                    <a:pt x="7603" y="1782"/>
                  </a:lnTo>
                  <a:lnTo>
                    <a:pt x="7601" y="1782"/>
                  </a:lnTo>
                  <a:lnTo>
                    <a:pt x="7601" y="1784"/>
                  </a:lnTo>
                  <a:lnTo>
                    <a:pt x="7600" y="1784"/>
                  </a:lnTo>
                  <a:lnTo>
                    <a:pt x="7600" y="1785"/>
                  </a:lnTo>
                  <a:lnTo>
                    <a:pt x="7598" y="1785"/>
                  </a:lnTo>
                  <a:lnTo>
                    <a:pt x="7598" y="1787"/>
                  </a:lnTo>
                  <a:lnTo>
                    <a:pt x="7595" y="1787"/>
                  </a:lnTo>
                  <a:lnTo>
                    <a:pt x="7595" y="1789"/>
                  </a:lnTo>
                  <a:lnTo>
                    <a:pt x="7593" y="1789"/>
                  </a:lnTo>
                  <a:lnTo>
                    <a:pt x="7593" y="1790"/>
                  </a:lnTo>
                  <a:lnTo>
                    <a:pt x="7591" y="1790"/>
                  </a:lnTo>
                  <a:lnTo>
                    <a:pt x="7591" y="1792"/>
                  </a:lnTo>
                  <a:lnTo>
                    <a:pt x="7590" y="1792"/>
                  </a:lnTo>
                  <a:lnTo>
                    <a:pt x="7590" y="1794"/>
                  </a:lnTo>
                  <a:lnTo>
                    <a:pt x="7588" y="1794"/>
                  </a:lnTo>
                  <a:lnTo>
                    <a:pt x="7588" y="1795"/>
                  </a:lnTo>
                  <a:lnTo>
                    <a:pt x="7585" y="1795"/>
                  </a:lnTo>
                  <a:lnTo>
                    <a:pt x="7585" y="1797"/>
                  </a:lnTo>
                  <a:lnTo>
                    <a:pt x="7583" y="1797"/>
                  </a:lnTo>
                  <a:lnTo>
                    <a:pt x="7583" y="1799"/>
                  </a:lnTo>
                  <a:lnTo>
                    <a:pt x="7581" y="1799"/>
                  </a:lnTo>
                  <a:lnTo>
                    <a:pt x="7581" y="1800"/>
                  </a:lnTo>
                  <a:lnTo>
                    <a:pt x="7580" y="1800"/>
                  </a:lnTo>
                  <a:lnTo>
                    <a:pt x="7580" y="1802"/>
                  </a:lnTo>
                  <a:lnTo>
                    <a:pt x="7576" y="1802"/>
                  </a:lnTo>
                  <a:lnTo>
                    <a:pt x="7576" y="1804"/>
                  </a:lnTo>
                  <a:lnTo>
                    <a:pt x="7575" y="1804"/>
                  </a:lnTo>
                  <a:lnTo>
                    <a:pt x="7575" y="1805"/>
                  </a:lnTo>
                  <a:lnTo>
                    <a:pt x="7573" y="1805"/>
                  </a:lnTo>
                  <a:lnTo>
                    <a:pt x="7573" y="1807"/>
                  </a:lnTo>
                  <a:lnTo>
                    <a:pt x="7571" y="1807"/>
                  </a:lnTo>
                  <a:lnTo>
                    <a:pt x="7571" y="1809"/>
                  </a:lnTo>
                  <a:lnTo>
                    <a:pt x="7568" y="1809"/>
                  </a:lnTo>
                  <a:lnTo>
                    <a:pt x="7568" y="1810"/>
                  </a:lnTo>
                  <a:lnTo>
                    <a:pt x="7566" y="1810"/>
                  </a:lnTo>
                  <a:lnTo>
                    <a:pt x="7566" y="1812"/>
                  </a:lnTo>
                  <a:lnTo>
                    <a:pt x="7565" y="1812"/>
                  </a:lnTo>
                  <a:lnTo>
                    <a:pt x="7565" y="1814"/>
                  </a:lnTo>
                  <a:lnTo>
                    <a:pt x="7561" y="1814"/>
                  </a:lnTo>
                  <a:lnTo>
                    <a:pt x="7561" y="1815"/>
                  </a:lnTo>
                  <a:lnTo>
                    <a:pt x="7560" y="1815"/>
                  </a:lnTo>
                  <a:lnTo>
                    <a:pt x="7560" y="1817"/>
                  </a:lnTo>
                  <a:lnTo>
                    <a:pt x="7558" y="1817"/>
                  </a:lnTo>
                  <a:lnTo>
                    <a:pt x="7558" y="1819"/>
                  </a:lnTo>
                  <a:lnTo>
                    <a:pt x="7556" y="1819"/>
                  </a:lnTo>
                  <a:lnTo>
                    <a:pt x="7556" y="1820"/>
                  </a:lnTo>
                  <a:lnTo>
                    <a:pt x="7553" y="1820"/>
                  </a:lnTo>
                  <a:lnTo>
                    <a:pt x="7553" y="1822"/>
                  </a:lnTo>
                  <a:lnTo>
                    <a:pt x="7551" y="1822"/>
                  </a:lnTo>
                  <a:lnTo>
                    <a:pt x="7551" y="1824"/>
                  </a:lnTo>
                  <a:lnTo>
                    <a:pt x="7550" y="1824"/>
                  </a:lnTo>
                  <a:lnTo>
                    <a:pt x="7550" y="1825"/>
                  </a:lnTo>
                  <a:lnTo>
                    <a:pt x="7546" y="1825"/>
                  </a:lnTo>
                  <a:lnTo>
                    <a:pt x="7546" y="1827"/>
                  </a:lnTo>
                  <a:lnTo>
                    <a:pt x="7545" y="1827"/>
                  </a:lnTo>
                  <a:lnTo>
                    <a:pt x="7545" y="1829"/>
                  </a:lnTo>
                  <a:lnTo>
                    <a:pt x="7543" y="1829"/>
                  </a:lnTo>
                  <a:lnTo>
                    <a:pt x="7543" y="1830"/>
                  </a:lnTo>
                  <a:lnTo>
                    <a:pt x="7540" y="1830"/>
                  </a:lnTo>
                  <a:lnTo>
                    <a:pt x="7540" y="1832"/>
                  </a:lnTo>
                  <a:lnTo>
                    <a:pt x="7538" y="1832"/>
                  </a:lnTo>
                  <a:lnTo>
                    <a:pt x="7538" y="1834"/>
                  </a:lnTo>
                  <a:lnTo>
                    <a:pt x="7535" y="1834"/>
                  </a:lnTo>
                  <a:lnTo>
                    <a:pt x="7535" y="1835"/>
                  </a:lnTo>
                  <a:lnTo>
                    <a:pt x="7533" y="1835"/>
                  </a:lnTo>
                  <a:lnTo>
                    <a:pt x="7533" y="1837"/>
                  </a:lnTo>
                  <a:lnTo>
                    <a:pt x="7531" y="1837"/>
                  </a:lnTo>
                  <a:lnTo>
                    <a:pt x="7531" y="1839"/>
                  </a:lnTo>
                  <a:lnTo>
                    <a:pt x="7528" y="1839"/>
                  </a:lnTo>
                  <a:lnTo>
                    <a:pt x="7528" y="1840"/>
                  </a:lnTo>
                  <a:lnTo>
                    <a:pt x="7526" y="1840"/>
                  </a:lnTo>
                  <a:lnTo>
                    <a:pt x="7526" y="1842"/>
                  </a:lnTo>
                  <a:lnTo>
                    <a:pt x="7523" y="1842"/>
                  </a:lnTo>
                  <a:lnTo>
                    <a:pt x="7523" y="1844"/>
                  </a:lnTo>
                  <a:lnTo>
                    <a:pt x="7521" y="1844"/>
                  </a:lnTo>
                  <a:lnTo>
                    <a:pt x="7521" y="1845"/>
                  </a:lnTo>
                  <a:lnTo>
                    <a:pt x="7520" y="1845"/>
                  </a:lnTo>
                  <a:lnTo>
                    <a:pt x="7520" y="1847"/>
                  </a:lnTo>
                  <a:lnTo>
                    <a:pt x="7516" y="1847"/>
                  </a:lnTo>
                  <a:lnTo>
                    <a:pt x="7516" y="1849"/>
                  </a:lnTo>
                  <a:lnTo>
                    <a:pt x="7515" y="1849"/>
                  </a:lnTo>
                  <a:lnTo>
                    <a:pt x="7515" y="1850"/>
                  </a:lnTo>
                  <a:lnTo>
                    <a:pt x="7511" y="1850"/>
                  </a:lnTo>
                  <a:lnTo>
                    <a:pt x="7511" y="1852"/>
                  </a:lnTo>
                  <a:lnTo>
                    <a:pt x="7510" y="1852"/>
                  </a:lnTo>
                  <a:lnTo>
                    <a:pt x="7510" y="1854"/>
                  </a:lnTo>
                  <a:lnTo>
                    <a:pt x="7506" y="1854"/>
                  </a:lnTo>
                  <a:lnTo>
                    <a:pt x="7506" y="1855"/>
                  </a:lnTo>
                  <a:lnTo>
                    <a:pt x="7505" y="1855"/>
                  </a:lnTo>
                  <a:lnTo>
                    <a:pt x="7505" y="1857"/>
                  </a:lnTo>
                  <a:lnTo>
                    <a:pt x="7501" y="1857"/>
                  </a:lnTo>
                  <a:lnTo>
                    <a:pt x="7501" y="1859"/>
                  </a:lnTo>
                  <a:lnTo>
                    <a:pt x="7500" y="1859"/>
                  </a:lnTo>
                  <a:lnTo>
                    <a:pt x="7500" y="1860"/>
                  </a:lnTo>
                  <a:lnTo>
                    <a:pt x="7496" y="1860"/>
                  </a:lnTo>
                  <a:lnTo>
                    <a:pt x="7496" y="1862"/>
                  </a:lnTo>
                  <a:lnTo>
                    <a:pt x="7495" y="1862"/>
                  </a:lnTo>
                  <a:lnTo>
                    <a:pt x="7495" y="1864"/>
                  </a:lnTo>
                  <a:lnTo>
                    <a:pt x="7491" y="1864"/>
                  </a:lnTo>
                  <a:lnTo>
                    <a:pt x="7491" y="1865"/>
                  </a:lnTo>
                  <a:lnTo>
                    <a:pt x="7490" y="1865"/>
                  </a:lnTo>
                  <a:lnTo>
                    <a:pt x="7490" y="1867"/>
                  </a:lnTo>
                  <a:lnTo>
                    <a:pt x="7486" y="1867"/>
                  </a:lnTo>
                  <a:lnTo>
                    <a:pt x="7486" y="1869"/>
                  </a:lnTo>
                  <a:lnTo>
                    <a:pt x="7483" y="1869"/>
                  </a:lnTo>
                  <a:lnTo>
                    <a:pt x="7483" y="1870"/>
                  </a:lnTo>
                  <a:lnTo>
                    <a:pt x="7481" y="1870"/>
                  </a:lnTo>
                  <a:lnTo>
                    <a:pt x="7481" y="1872"/>
                  </a:lnTo>
                  <a:lnTo>
                    <a:pt x="7478" y="1872"/>
                  </a:lnTo>
                  <a:lnTo>
                    <a:pt x="7478" y="1874"/>
                  </a:lnTo>
                  <a:lnTo>
                    <a:pt x="7476" y="1874"/>
                  </a:lnTo>
                  <a:lnTo>
                    <a:pt x="7476" y="1875"/>
                  </a:lnTo>
                  <a:lnTo>
                    <a:pt x="7473" y="1875"/>
                  </a:lnTo>
                  <a:lnTo>
                    <a:pt x="7473" y="1877"/>
                  </a:lnTo>
                  <a:lnTo>
                    <a:pt x="7471" y="1877"/>
                  </a:lnTo>
                  <a:lnTo>
                    <a:pt x="7471" y="1879"/>
                  </a:lnTo>
                  <a:lnTo>
                    <a:pt x="7468" y="1879"/>
                  </a:lnTo>
                  <a:lnTo>
                    <a:pt x="7468" y="1880"/>
                  </a:lnTo>
                  <a:lnTo>
                    <a:pt x="7465" y="1880"/>
                  </a:lnTo>
                  <a:lnTo>
                    <a:pt x="7465" y="1882"/>
                  </a:lnTo>
                  <a:lnTo>
                    <a:pt x="7463" y="1882"/>
                  </a:lnTo>
                  <a:lnTo>
                    <a:pt x="7463" y="1884"/>
                  </a:lnTo>
                  <a:lnTo>
                    <a:pt x="7460" y="1884"/>
                  </a:lnTo>
                  <a:lnTo>
                    <a:pt x="7460" y="1885"/>
                  </a:lnTo>
                  <a:lnTo>
                    <a:pt x="7456" y="1885"/>
                  </a:lnTo>
                  <a:lnTo>
                    <a:pt x="7456" y="1887"/>
                  </a:lnTo>
                  <a:lnTo>
                    <a:pt x="7453" y="1887"/>
                  </a:lnTo>
                  <a:lnTo>
                    <a:pt x="7453" y="1889"/>
                  </a:lnTo>
                  <a:lnTo>
                    <a:pt x="7451" y="1889"/>
                  </a:lnTo>
                  <a:lnTo>
                    <a:pt x="7451" y="1890"/>
                  </a:lnTo>
                  <a:lnTo>
                    <a:pt x="7448" y="1890"/>
                  </a:lnTo>
                  <a:lnTo>
                    <a:pt x="7448" y="1892"/>
                  </a:lnTo>
                  <a:lnTo>
                    <a:pt x="7445" y="1892"/>
                  </a:lnTo>
                  <a:lnTo>
                    <a:pt x="7445" y="1894"/>
                  </a:lnTo>
                  <a:lnTo>
                    <a:pt x="7441" y="1894"/>
                  </a:lnTo>
                  <a:lnTo>
                    <a:pt x="7441" y="1895"/>
                  </a:lnTo>
                  <a:lnTo>
                    <a:pt x="7440" y="1895"/>
                  </a:lnTo>
                  <a:lnTo>
                    <a:pt x="7440" y="1897"/>
                  </a:lnTo>
                  <a:lnTo>
                    <a:pt x="7436" y="1897"/>
                  </a:lnTo>
                  <a:lnTo>
                    <a:pt x="7436" y="1899"/>
                  </a:lnTo>
                  <a:lnTo>
                    <a:pt x="7433" y="1899"/>
                  </a:lnTo>
                  <a:lnTo>
                    <a:pt x="7433" y="1900"/>
                  </a:lnTo>
                  <a:lnTo>
                    <a:pt x="7430" y="1900"/>
                  </a:lnTo>
                  <a:lnTo>
                    <a:pt x="7430" y="1902"/>
                  </a:lnTo>
                  <a:lnTo>
                    <a:pt x="7428" y="1902"/>
                  </a:lnTo>
                  <a:lnTo>
                    <a:pt x="7428" y="1904"/>
                  </a:lnTo>
                  <a:lnTo>
                    <a:pt x="7425" y="1904"/>
                  </a:lnTo>
                  <a:lnTo>
                    <a:pt x="7425" y="1905"/>
                  </a:lnTo>
                  <a:lnTo>
                    <a:pt x="7421" y="1905"/>
                  </a:lnTo>
                  <a:lnTo>
                    <a:pt x="7421" y="1907"/>
                  </a:lnTo>
                  <a:lnTo>
                    <a:pt x="7418" y="1907"/>
                  </a:lnTo>
                  <a:lnTo>
                    <a:pt x="7418" y="1909"/>
                  </a:lnTo>
                  <a:lnTo>
                    <a:pt x="7415" y="1909"/>
                  </a:lnTo>
                  <a:lnTo>
                    <a:pt x="7415" y="1910"/>
                  </a:lnTo>
                  <a:lnTo>
                    <a:pt x="7411" y="1910"/>
                  </a:lnTo>
                  <a:lnTo>
                    <a:pt x="7411" y="1912"/>
                  </a:lnTo>
                  <a:lnTo>
                    <a:pt x="7408" y="1912"/>
                  </a:lnTo>
                  <a:lnTo>
                    <a:pt x="7408" y="1914"/>
                  </a:lnTo>
                  <a:lnTo>
                    <a:pt x="7405" y="1914"/>
                  </a:lnTo>
                  <a:lnTo>
                    <a:pt x="7405" y="1915"/>
                  </a:lnTo>
                  <a:lnTo>
                    <a:pt x="7401" y="1915"/>
                  </a:lnTo>
                  <a:lnTo>
                    <a:pt x="7401" y="1917"/>
                  </a:lnTo>
                  <a:lnTo>
                    <a:pt x="7398" y="1917"/>
                  </a:lnTo>
                  <a:lnTo>
                    <a:pt x="7398" y="1919"/>
                  </a:lnTo>
                  <a:lnTo>
                    <a:pt x="7395" y="1919"/>
                  </a:lnTo>
                  <a:lnTo>
                    <a:pt x="7395" y="1920"/>
                  </a:lnTo>
                  <a:lnTo>
                    <a:pt x="7391" y="1920"/>
                  </a:lnTo>
                  <a:lnTo>
                    <a:pt x="7391" y="1922"/>
                  </a:lnTo>
                  <a:lnTo>
                    <a:pt x="7390" y="1922"/>
                  </a:lnTo>
                  <a:lnTo>
                    <a:pt x="7390" y="1924"/>
                  </a:lnTo>
                  <a:lnTo>
                    <a:pt x="7386" y="1924"/>
                  </a:lnTo>
                  <a:lnTo>
                    <a:pt x="7386" y="1925"/>
                  </a:lnTo>
                  <a:lnTo>
                    <a:pt x="7383" y="1925"/>
                  </a:lnTo>
                  <a:lnTo>
                    <a:pt x="7383" y="1927"/>
                  </a:lnTo>
                  <a:lnTo>
                    <a:pt x="7378" y="1927"/>
                  </a:lnTo>
                  <a:lnTo>
                    <a:pt x="7378" y="1929"/>
                  </a:lnTo>
                  <a:lnTo>
                    <a:pt x="7375" y="1929"/>
                  </a:lnTo>
                  <a:lnTo>
                    <a:pt x="7375" y="1930"/>
                  </a:lnTo>
                  <a:lnTo>
                    <a:pt x="7371" y="1930"/>
                  </a:lnTo>
                  <a:lnTo>
                    <a:pt x="7371" y="1932"/>
                  </a:lnTo>
                  <a:lnTo>
                    <a:pt x="7368" y="1932"/>
                  </a:lnTo>
                  <a:lnTo>
                    <a:pt x="7368" y="1934"/>
                  </a:lnTo>
                  <a:lnTo>
                    <a:pt x="7365" y="1934"/>
                  </a:lnTo>
                  <a:lnTo>
                    <a:pt x="7365" y="1935"/>
                  </a:lnTo>
                  <a:lnTo>
                    <a:pt x="7360" y="1935"/>
                  </a:lnTo>
                  <a:lnTo>
                    <a:pt x="7360" y="1937"/>
                  </a:lnTo>
                  <a:lnTo>
                    <a:pt x="7356" y="1937"/>
                  </a:lnTo>
                  <a:lnTo>
                    <a:pt x="7356" y="1939"/>
                  </a:lnTo>
                  <a:lnTo>
                    <a:pt x="7353" y="1939"/>
                  </a:lnTo>
                  <a:lnTo>
                    <a:pt x="7353" y="1940"/>
                  </a:lnTo>
                  <a:lnTo>
                    <a:pt x="7350" y="1940"/>
                  </a:lnTo>
                  <a:lnTo>
                    <a:pt x="7350" y="1942"/>
                  </a:lnTo>
                  <a:lnTo>
                    <a:pt x="7346" y="1942"/>
                  </a:lnTo>
                  <a:lnTo>
                    <a:pt x="7346" y="1944"/>
                  </a:lnTo>
                  <a:lnTo>
                    <a:pt x="7341" y="1944"/>
                  </a:lnTo>
                  <a:lnTo>
                    <a:pt x="7341" y="1945"/>
                  </a:lnTo>
                  <a:lnTo>
                    <a:pt x="7338" y="1945"/>
                  </a:lnTo>
                  <a:lnTo>
                    <a:pt x="7338" y="1947"/>
                  </a:lnTo>
                  <a:lnTo>
                    <a:pt x="7335" y="1947"/>
                  </a:lnTo>
                  <a:lnTo>
                    <a:pt x="7335" y="1949"/>
                  </a:lnTo>
                  <a:lnTo>
                    <a:pt x="7330" y="1949"/>
                  </a:lnTo>
                  <a:lnTo>
                    <a:pt x="7330" y="1950"/>
                  </a:lnTo>
                  <a:lnTo>
                    <a:pt x="7326" y="1950"/>
                  </a:lnTo>
                  <a:lnTo>
                    <a:pt x="7326" y="1952"/>
                  </a:lnTo>
                  <a:lnTo>
                    <a:pt x="7321" y="1952"/>
                  </a:lnTo>
                  <a:lnTo>
                    <a:pt x="7321" y="1954"/>
                  </a:lnTo>
                  <a:lnTo>
                    <a:pt x="7318" y="1954"/>
                  </a:lnTo>
                  <a:lnTo>
                    <a:pt x="7318" y="1955"/>
                  </a:lnTo>
                  <a:lnTo>
                    <a:pt x="7313" y="1955"/>
                  </a:lnTo>
                  <a:lnTo>
                    <a:pt x="7313" y="1957"/>
                  </a:lnTo>
                  <a:lnTo>
                    <a:pt x="7308" y="1957"/>
                  </a:lnTo>
                  <a:lnTo>
                    <a:pt x="7308" y="1959"/>
                  </a:lnTo>
                  <a:lnTo>
                    <a:pt x="7305" y="1959"/>
                  </a:lnTo>
                  <a:lnTo>
                    <a:pt x="7305" y="1960"/>
                  </a:lnTo>
                  <a:lnTo>
                    <a:pt x="7300" y="1960"/>
                  </a:lnTo>
                  <a:lnTo>
                    <a:pt x="7300" y="1962"/>
                  </a:lnTo>
                  <a:lnTo>
                    <a:pt x="7296" y="1962"/>
                  </a:lnTo>
                  <a:lnTo>
                    <a:pt x="7296" y="1964"/>
                  </a:lnTo>
                  <a:lnTo>
                    <a:pt x="7291" y="1964"/>
                  </a:lnTo>
                  <a:lnTo>
                    <a:pt x="7291" y="1965"/>
                  </a:lnTo>
                  <a:lnTo>
                    <a:pt x="7286" y="1965"/>
                  </a:lnTo>
                  <a:lnTo>
                    <a:pt x="7286" y="1967"/>
                  </a:lnTo>
                  <a:lnTo>
                    <a:pt x="7283" y="1967"/>
                  </a:lnTo>
                  <a:lnTo>
                    <a:pt x="7283" y="1969"/>
                  </a:lnTo>
                  <a:lnTo>
                    <a:pt x="7278" y="1969"/>
                  </a:lnTo>
                  <a:lnTo>
                    <a:pt x="7278" y="1970"/>
                  </a:lnTo>
                  <a:lnTo>
                    <a:pt x="7273" y="1970"/>
                  </a:lnTo>
                  <a:lnTo>
                    <a:pt x="7273" y="1972"/>
                  </a:lnTo>
                  <a:lnTo>
                    <a:pt x="7268" y="1972"/>
                  </a:lnTo>
                  <a:lnTo>
                    <a:pt x="7268" y="1974"/>
                  </a:lnTo>
                  <a:lnTo>
                    <a:pt x="7263" y="1974"/>
                  </a:lnTo>
                  <a:lnTo>
                    <a:pt x="7263" y="1975"/>
                  </a:lnTo>
                  <a:lnTo>
                    <a:pt x="7258" y="1975"/>
                  </a:lnTo>
                  <a:lnTo>
                    <a:pt x="7258" y="1977"/>
                  </a:lnTo>
                  <a:lnTo>
                    <a:pt x="7253" y="1977"/>
                  </a:lnTo>
                  <a:lnTo>
                    <a:pt x="7253" y="1979"/>
                  </a:lnTo>
                  <a:lnTo>
                    <a:pt x="7248" y="1979"/>
                  </a:lnTo>
                  <a:lnTo>
                    <a:pt x="7248" y="1980"/>
                  </a:lnTo>
                  <a:lnTo>
                    <a:pt x="7243" y="1980"/>
                  </a:lnTo>
                  <a:lnTo>
                    <a:pt x="7243" y="1982"/>
                  </a:lnTo>
                  <a:lnTo>
                    <a:pt x="7236" y="1982"/>
                  </a:lnTo>
                  <a:lnTo>
                    <a:pt x="7236" y="1984"/>
                  </a:lnTo>
                  <a:lnTo>
                    <a:pt x="7231" y="1984"/>
                  </a:lnTo>
                  <a:lnTo>
                    <a:pt x="7231" y="1985"/>
                  </a:lnTo>
                  <a:lnTo>
                    <a:pt x="7225" y="1985"/>
                  </a:lnTo>
                  <a:lnTo>
                    <a:pt x="7225" y="1987"/>
                  </a:lnTo>
                  <a:lnTo>
                    <a:pt x="7220" y="1987"/>
                  </a:lnTo>
                  <a:lnTo>
                    <a:pt x="7220" y="1989"/>
                  </a:lnTo>
                  <a:lnTo>
                    <a:pt x="7213" y="1989"/>
                  </a:lnTo>
                  <a:lnTo>
                    <a:pt x="7213" y="1990"/>
                  </a:lnTo>
                  <a:lnTo>
                    <a:pt x="7208" y="1990"/>
                  </a:lnTo>
                  <a:lnTo>
                    <a:pt x="7208" y="1992"/>
                  </a:lnTo>
                  <a:lnTo>
                    <a:pt x="7201" y="1992"/>
                  </a:lnTo>
                  <a:lnTo>
                    <a:pt x="7201" y="1994"/>
                  </a:lnTo>
                  <a:lnTo>
                    <a:pt x="7196" y="1994"/>
                  </a:lnTo>
                  <a:lnTo>
                    <a:pt x="7196" y="1995"/>
                  </a:lnTo>
                  <a:lnTo>
                    <a:pt x="7188" y="1995"/>
                  </a:lnTo>
                  <a:lnTo>
                    <a:pt x="7188" y="1997"/>
                  </a:lnTo>
                  <a:lnTo>
                    <a:pt x="7181" y="1997"/>
                  </a:lnTo>
                  <a:lnTo>
                    <a:pt x="7181" y="1999"/>
                  </a:lnTo>
                  <a:lnTo>
                    <a:pt x="7175" y="1999"/>
                  </a:lnTo>
                  <a:lnTo>
                    <a:pt x="7175" y="2000"/>
                  </a:lnTo>
                  <a:lnTo>
                    <a:pt x="7166" y="2000"/>
                  </a:lnTo>
                  <a:lnTo>
                    <a:pt x="7166" y="2002"/>
                  </a:lnTo>
                  <a:lnTo>
                    <a:pt x="7160" y="2002"/>
                  </a:lnTo>
                  <a:lnTo>
                    <a:pt x="7160" y="2004"/>
                  </a:lnTo>
                  <a:lnTo>
                    <a:pt x="7153" y="2004"/>
                  </a:lnTo>
                  <a:lnTo>
                    <a:pt x="7153" y="2005"/>
                  </a:lnTo>
                  <a:lnTo>
                    <a:pt x="7145" y="2005"/>
                  </a:lnTo>
                  <a:lnTo>
                    <a:pt x="7145" y="2007"/>
                  </a:lnTo>
                  <a:lnTo>
                    <a:pt x="7135" y="2007"/>
                  </a:lnTo>
                  <a:lnTo>
                    <a:pt x="7135" y="2009"/>
                  </a:lnTo>
                  <a:lnTo>
                    <a:pt x="7126" y="2009"/>
                  </a:lnTo>
                  <a:lnTo>
                    <a:pt x="7126" y="2010"/>
                  </a:lnTo>
                  <a:lnTo>
                    <a:pt x="7116" y="2010"/>
                  </a:lnTo>
                  <a:lnTo>
                    <a:pt x="7116" y="2012"/>
                  </a:lnTo>
                  <a:lnTo>
                    <a:pt x="7108" y="2012"/>
                  </a:lnTo>
                  <a:lnTo>
                    <a:pt x="7108" y="2014"/>
                  </a:lnTo>
                  <a:lnTo>
                    <a:pt x="7098" y="2014"/>
                  </a:lnTo>
                  <a:lnTo>
                    <a:pt x="7098" y="2015"/>
                  </a:lnTo>
                  <a:lnTo>
                    <a:pt x="7085" y="2015"/>
                  </a:lnTo>
                  <a:lnTo>
                    <a:pt x="7085" y="2017"/>
                  </a:lnTo>
                  <a:lnTo>
                    <a:pt x="7071" y="2017"/>
                  </a:lnTo>
                  <a:lnTo>
                    <a:pt x="7071" y="2019"/>
                  </a:lnTo>
                  <a:lnTo>
                    <a:pt x="7060" y="2019"/>
                  </a:lnTo>
                  <a:lnTo>
                    <a:pt x="7060" y="2020"/>
                  </a:lnTo>
                  <a:lnTo>
                    <a:pt x="7045" y="2020"/>
                  </a:lnTo>
                  <a:lnTo>
                    <a:pt x="7045" y="2022"/>
                  </a:lnTo>
                  <a:lnTo>
                    <a:pt x="7023" y="2022"/>
                  </a:lnTo>
                  <a:lnTo>
                    <a:pt x="7023" y="2024"/>
                  </a:lnTo>
                  <a:lnTo>
                    <a:pt x="7001" y="2024"/>
                  </a:lnTo>
                  <a:lnTo>
                    <a:pt x="7001" y="2025"/>
                  </a:lnTo>
                  <a:lnTo>
                    <a:pt x="961" y="2025"/>
                  </a:lnTo>
                  <a:close/>
                  <a:moveTo>
                    <a:pt x="831" y="2009"/>
                  </a:moveTo>
                  <a:lnTo>
                    <a:pt x="840" y="2009"/>
                  </a:lnTo>
                  <a:lnTo>
                    <a:pt x="840" y="2010"/>
                  </a:lnTo>
                  <a:lnTo>
                    <a:pt x="831" y="2010"/>
                  </a:lnTo>
                  <a:lnTo>
                    <a:pt x="831" y="2009"/>
                  </a:lnTo>
                  <a:close/>
                  <a:moveTo>
                    <a:pt x="821" y="2007"/>
                  </a:moveTo>
                  <a:lnTo>
                    <a:pt x="830" y="2007"/>
                  </a:lnTo>
                  <a:lnTo>
                    <a:pt x="830" y="2009"/>
                  </a:lnTo>
                  <a:lnTo>
                    <a:pt x="821" y="2009"/>
                  </a:lnTo>
                  <a:lnTo>
                    <a:pt x="821" y="2007"/>
                  </a:lnTo>
                  <a:close/>
                  <a:moveTo>
                    <a:pt x="815" y="2005"/>
                  </a:moveTo>
                  <a:lnTo>
                    <a:pt x="821" y="2005"/>
                  </a:lnTo>
                  <a:lnTo>
                    <a:pt x="821" y="2007"/>
                  </a:lnTo>
                  <a:lnTo>
                    <a:pt x="815" y="2007"/>
                  </a:lnTo>
                  <a:lnTo>
                    <a:pt x="815" y="2005"/>
                  </a:lnTo>
                  <a:close/>
                  <a:moveTo>
                    <a:pt x="7426" y="1662"/>
                  </a:moveTo>
                  <a:lnTo>
                    <a:pt x="7426" y="1657"/>
                  </a:lnTo>
                  <a:lnTo>
                    <a:pt x="7428" y="1657"/>
                  </a:lnTo>
                  <a:lnTo>
                    <a:pt x="7428" y="1647"/>
                  </a:lnTo>
                  <a:lnTo>
                    <a:pt x="7430" y="1647"/>
                  </a:lnTo>
                  <a:lnTo>
                    <a:pt x="7430" y="1637"/>
                  </a:lnTo>
                  <a:lnTo>
                    <a:pt x="7431" y="1637"/>
                  </a:lnTo>
                  <a:lnTo>
                    <a:pt x="7431" y="1627"/>
                  </a:lnTo>
                  <a:lnTo>
                    <a:pt x="7433" y="1627"/>
                  </a:lnTo>
                  <a:lnTo>
                    <a:pt x="7433" y="1619"/>
                  </a:lnTo>
                  <a:lnTo>
                    <a:pt x="7435" y="1619"/>
                  </a:lnTo>
                  <a:lnTo>
                    <a:pt x="7435" y="1609"/>
                  </a:lnTo>
                  <a:lnTo>
                    <a:pt x="7436" y="1609"/>
                  </a:lnTo>
                  <a:lnTo>
                    <a:pt x="7436" y="1599"/>
                  </a:lnTo>
                  <a:lnTo>
                    <a:pt x="7438" y="1599"/>
                  </a:lnTo>
                  <a:lnTo>
                    <a:pt x="7438" y="1589"/>
                  </a:lnTo>
                  <a:lnTo>
                    <a:pt x="7440" y="1589"/>
                  </a:lnTo>
                  <a:lnTo>
                    <a:pt x="7440" y="1580"/>
                  </a:lnTo>
                  <a:lnTo>
                    <a:pt x="7441" y="1580"/>
                  </a:lnTo>
                  <a:lnTo>
                    <a:pt x="7441" y="1570"/>
                  </a:lnTo>
                  <a:lnTo>
                    <a:pt x="7443" y="1570"/>
                  </a:lnTo>
                  <a:lnTo>
                    <a:pt x="7443" y="1560"/>
                  </a:lnTo>
                  <a:lnTo>
                    <a:pt x="7445" y="1560"/>
                  </a:lnTo>
                  <a:lnTo>
                    <a:pt x="7445" y="1550"/>
                  </a:lnTo>
                  <a:lnTo>
                    <a:pt x="7446" y="1550"/>
                  </a:lnTo>
                  <a:lnTo>
                    <a:pt x="7446" y="1542"/>
                  </a:lnTo>
                  <a:lnTo>
                    <a:pt x="7448" y="1542"/>
                  </a:lnTo>
                  <a:lnTo>
                    <a:pt x="7448" y="1532"/>
                  </a:lnTo>
                  <a:lnTo>
                    <a:pt x="7450" y="1532"/>
                  </a:lnTo>
                  <a:lnTo>
                    <a:pt x="7450" y="1522"/>
                  </a:lnTo>
                  <a:lnTo>
                    <a:pt x="7451" y="1522"/>
                  </a:lnTo>
                  <a:lnTo>
                    <a:pt x="7451" y="1512"/>
                  </a:lnTo>
                  <a:lnTo>
                    <a:pt x="7453" y="1512"/>
                  </a:lnTo>
                  <a:lnTo>
                    <a:pt x="7453" y="1504"/>
                  </a:lnTo>
                  <a:lnTo>
                    <a:pt x="7455" y="1504"/>
                  </a:lnTo>
                  <a:lnTo>
                    <a:pt x="7455" y="1494"/>
                  </a:lnTo>
                  <a:lnTo>
                    <a:pt x="7456" y="1494"/>
                  </a:lnTo>
                  <a:lnTo>
                    <a:pt x="7456" y="1484"/>
                  </a:lnTo>
                  <a:lnTo>
                    <a:pt x="7458" y="1484"/>
                  </a:lnTo>
                  <a:lnTo>
                    <a:pt x="7458" y="1474"/>
                  </a:lnTo>
                  <a:lnTo>
                    <a:pt x="7460" y="1474"/>
                  </a:lnTo>
                  <a:lnTo>
                    <a:pt x="7460" y="1465"/>
                  </a:lnTo>
                  <a:lnTo>
                    <a:pt x="7461" y="1465"/>
                  </a:lnTo>
                  <a:lnTo>
                    <a:pt x="7461" y="1455"/>
                  </a:lnTo>
                  <a:lnTo>
                    <a:pt x="7463" y="1455"/>
                  </a:lnTo>
                  <a:lnTo>
                    <a:pt x="7463" y="1445"/>
                  </a:lnTo>
                  <a:lnTo>
                    <a:pt x="7465" y="1445"/>
                  </a:lnTo>
                  <a:lnTo>
                    <a:pt x="7465" y="1435"/>
                  </a:lnTo>
                  <a:lnTo>
                    <a:pt x="7466" y="1435"/>
                  </a:lnTo>
                  <a:lnTo>
                    <a:pt x="7466" y="1427"/>
                  </a:lnTo>
                  <a:lnTo>
                    <a:pt x="7468" y="1427"/>
                  </a:lnTo>
                  <a:lnTo>
                    <a:pt x="7468" y="1417"/>
                  </a:lnTo>
                  <a:lnTo>
                    <a:pt x="7470" y="1417"/>
                  </a:lnTo>
                  <a:lnTo>
                    <a:pt x="7470" y="1407"/>
                  </a:lnTo>
                  <a:lnTo>
                    <a:pt x="7471" y="1407"/>
                  </a:lnTo>
                  <a:lnTo>
                    <a:pt x="7471" y="1397"/>
                  </a:lnTo>
                  <a:lnTo>
                    <a:pt x="7473" y="1397"/>
                  </a:lnTo>
                  <a:lnTo>
                    <a:pt x="7473" y="1389"/>
                  </a:lnTo>
                  <a:lnTo>
                    <a:pt x="7475" y="1389"/>
                  </a:lnTo>
                  <a:lnTo>
                    <a:pt x="7475" y="1379"/>
                  </a:lnTo>
                  <a:lnTo>
                    <a:pt x="7476" y="1379"/>
                  </a:lnTo>
                  <a:lnTo>
                    <a:pt x="7476" y="1369"/>
                  </a:lnTo>
                  <a:lnTo>
                    <a:pt x="7478" y="1369"/>
                  </a:lnTo>
                  <a:lnTo>
                    <a:pt x="7478" y="1359"/>
                  </a:lnTo>
                  <a:lnTo>
                    <a:pt x="7480" y="1359"/>
                  </a:lnTo>
                  <a:lnTo>
                    <a:pt x="7480" y="1350"/>
                  </a:lnTo>
                  <a:lnTo>
                    <a:pt x="7481" y="1350"/>
                  </a:lnTo>
                  <a:lnTo>
                    <a:pt x="7481" y="1340"/>
                  </a:lnTo>
                  <a:lnTo>
                    <a:pt x="7483" y="1340"/>
                  </a:lnTo>
                  <a:lnTo>
                    <a:pt x="7483" y="1330"/>
                  </a:lnTo>
                  <a:lnTo>
                    <a:pt x="7485" y="1330"/>
                  </a:lnTo>
                  <a:lnTo>
                    <a:pt x="7485" y="1320"/>
                  </a:lnTo>
                  <a:lnTo>
                    <a:pt x="7486" y="1320"/>
                  </a:lnTo>
                  <a:lnTo>
                    <a:pt x="7486" y="1312"/>
                  </a:lnTo>
                  <a:lnTo>
                    <a:pt x="7488" y="1312"/>
                  </a:lnTo>
                  <a:lnTo>
                    <a:pt x="7488" y="1302"/>
                  </a:lnTo>
                  <a:lnTo>
                    <a:pt x="7490" y="1302"/>
                  </a:lnTo>
                  <a:lnTo>
                    <a:pt x="7490" y="1292"/>
                  </a:lnTo>
                  <a:lnTo>
                    <a:pt x="7491" y="1292"/>
                  </a:lnTo>
                  <a:lnTo>
                    <a:pt x="7491" y="1282"/>
                  </a:lnTo>
                  <a:lnTo>
                    <a:pt x="7493" y="1282"/>
                  </a:lnTo>
                  <a:lnTo>
                    <a:pt x="7493" y="1274"/>
                  </a:lnTo>
                  <a:lnTo>
                    <a:pt x="7495" y="1274"/>
                  </a:lnTo>
                  <a:lnTo>
                    <a:pt x="7495" y="1264"/>
                  </a:lnTo>
                  <a:lnTo>
                    <a:pt x="7496" y="1264"/>
                  </a:lnTo>
                  <a:lnTo>
                    <a:pt x="7496" y="1254"/>
                  </a:lnTo>
                  <a:lnTo>
                    <a:pt x="7498" y="1254"/>
                  </a:lnTo>
                  <a:lnTo>
                    <a:pt x="7498" y="1244"/>
                  </a:lnTo>
                  <a:lnTo>
                    <a:pt x="7500" y="1244"/>
                  </a:lnTo>
                  <a:lnTo>
                    <a:pt x="7500" y="1235"/>
                  </a:lnTo>
                  <a:lnTo>
                    <a:pt x="7501" y="1235"/>
                  </a:lnTo>
                  <a:lnTo>
                    <a:pt x="7501" y="1225"/>
                  </a:lnTo>
                  <a:lnTo>
                    <a:pt x="7503" y="1225"/>
                  </a:lnTo>
                  <a:lnTo>
                    <a:pt x="7503" y="1215"/>
                  </a:lnTo>
                  <a:lnTo>
                    <a:pt x="7505" y="1215"/>
                  </a:lnTo>
                  <a:lnTo>
                    <a:pt x="7505" y="1205"/>
                  </a:lnTo>
                  <a:lnTo>
                    <a:pt x="7506" y="1205"/>
                  </a:lnTo>
                  <a:lnTo>
                    <a:pt x="7506" y="1197"/>
                  </a:lnTo>
                  <a:lnTo>
                    <a:pt x="7508" y="1197"/>
                  </a:lnTo>
                  <a:lnTo>
                    <a:pt x="7508" y="1187"/>
                  </a:lnTo>
                  <a:lnTo>
                    <a:pt x="7510" y="1187"/>
                  </a:lnTo>
                  <a:lnTo>
                    <a:pt x="7510" y="1177"/>
                  </a:lnTo>
                  <a:lnTo>
                    <a:pt x="7511" y="1177"/>
                  </a:lnTo>
                  <a:lnTo>
                    <a:pt x="7511" y="1167"/>
                  </a:lnTo>
                  <a:lnTo>
                    <a:pt x="7513" y="1167"/>
                  </a:lnTo>
                  <a:lnTo>
                    <a:pt x="7513" y="1159"/>
                  </a:lnTo>
                  <a:lnTo>
                    <a:pt x="7515" y="1159"/>
                  </a:lnTo>
                  <a:lnTo>
                    <a:pt x="7515" y="1149"/>
                  </a:lnTo>
                  <a:lnTo>
                    <a:pt x="7516" y="1149"/>
                  </a:lnTo>
                  <a:lnTo>
                    <a:pt x="7516" y="1139"/>
                  </a:lnTo>
                  <a:lnTo>
                    <a:pt x="7518" y="1139"/>
                  </a:lnTo>
                  <a:lnTo>
                    <a:pt x="7518" y="1129"/>
                  </a:lnTo>
                  <a:lnTo>
                    <a:pt x="7520" y="1129"/>
                  </a:lnTo>
                  <a:lnTo>
                    <a:pt x="7520" y="1120"/>
                  </a:lnTo>
                  <a:lnTo>
                    <a:pt x="7521" y="1120"/>
                  </a:lnTo>
                  <a:lnTo>
                    <a:pt x="7521" y="1110"/>
                  </a:lnTo>
                  <a:lnTo>
                    <a:pt x="7523" y="1110"/>
                  </a:lnTo>
                  <a:lnTo>
                    <a:pt x="7523" y="1100"/>
                  </a:lnTo>
                  <a:lnTo>
                    <a:pt x="7525" y="1100"/>
                  </a:lnTo>
                  <a:lnTo>
                    <a:pt x="7525" y="1090"/>
                  </a:lnTo>
                  <a:lnTo>
                    <a:pt x="7526" y="1090"/>
                  </a:lnTo>
                  <a:lnTo>
                    <a:pt x="7526" y="1082"/>
                  </a:lnTo>
                  <a:lnTo>
                    <a:pt x="7528" y="1082"/>
                  </a:lnTo>
                  <a:lnTo>
                    <a:pt x="7528" y="1072"/>
                  </a:lnTo>
                  <a:lnTo>
                    <a:pt x="7530" y="1072"/>
                  </a:lnTo>
                  <a:lnTo>
                    <a:pt x="7530" y="1062"/>
                  </a:lnTo>
                  <a:lnTo>
                    <a:pt x="7531" y="1062"/>
                  </a:lnTo>
                  <a:lnTo>
                    <a:pt x="7531" y="1052"/>
                  </a:lnTo>
                  <a:lnTo>
                    <a:pt x="7533" y="1052"/>
                  </a:lnTo>
                  <a:lnTo>
                    <a:pt x="7533" y="1044"/>
                  </a:lnTo>
                  <a:lnTo>
                    <a:pt x="7535" y="1044"/>
                  </a:lnTo>
                  <a:lnTo>
                    <a:pt x="7535" y="1034"/>
                  </a:lnTo>
                  <a:lnTo>
                    <a:pt x="7536" y="1034"/>
                  </a:lnTo>
                  <a:lnTo>
                    <a:pt x="7536" y="1024"/>
                  </a:lnTo>
                  <a:lnTo>
                    <a:pt x="7538" y="1024"/>
                  </a:lnTo>
                  <a:lnTo>
                    <a:pt x="7538" y="1014"/>
                  </a:lnTo>
                  <a:lnTo>
                    <a:pt x="7540" y="1014"/>
                  </a:lnTo>
                  <a:lnTo>
                    <a:pt x="7540" y="1005"/>
                  </a:lnTo>
                  <a:lnTo>
                    <a:pt x="7541" y="1005"/>
                  </a:lnTo>
                  <a:lnTo>
                    <a:pt x="7541" y="995"/>
                  </a:lnTo>
                  <a:lnTo>
                    <a:pt x="7543" y="995"/>
                  </a:lnTo>
                  <a:lnTo>
                    <a:pt x="7543" y="985"/>
                  </a:lnTo>
                  <a:lnTo>
                    <a:pt x="7545" y="985"/>
                  </a:lnTo>
                  <a:lnTo>
                    <a:pt x="7545" y="975"/>
                  </a:lnTo>
                  <a:lnTo>
                    <a:pt x="7546" y="975"/>
                  </a:lnTo>
                  <a:lnTo>
                    <a:pt x="7546" y="967"/>
                  </a:lnTo>
                  <a:lnTo>
                    <a:pt x="7548" y="967"/>
                  </a:lnTo>
                  <a:lnTo>
                    <a:pt x="7548" y="957"/>
                  </a:lnTo>
                  <a:lnTo>
                    <a:pt x="7550" y="957"/>
                  </a:lnTo>
                  <a:lnTo>
                    <a:pt x="7550" y="947"/>
                  </a:lnTo>
                  <a:lnTo>
                    <a:pt x="7551" y="947"/>
                  </a:lnTo>
                  <a:lnTo>
                    <a:pt x="7551" y="937"/>
                  </a:lnTo>
                  <a:lnTo>
                    <a:pt x="7553" y="937"/>
                  </a:lnTo>
                  <a:lnTo>
                    <a:pt x="7553" y="927"/>
                  </a:lnTo>
                  <a:lnTo>
                    <a:pt x="7555" y="927"/>
                  </a:lnTo>
                  <a:lnTo>
                    <a:pt x="7555" y="919"/>
                  </a:lnTo>
                  <a:lnTo>
                    <a:pt x="7556" y="919"/>
                  </a:lnTo>
                  <a:lnTo>
                    <a:pt x="7556" y="909"/>
                  </a:lnTo>
                  <a:lnTo>
                    <a:pt x="7558" y="909"/>
                  </a:lnTo>
                  <a:lnTo>
                    <a:pt x="7558" y="899"/>
                  </a:lnTo>
                  <a:lnTo>
                    <a:pt x="7560" y="899"/>
                  </a:lnTo>
                  <a:lnTo>
                    <a:pt x="7560" y="889"/>
                  </a:lnTo>
                  <a:lnTo>
                    <a:pt x="7561" y="889"/>
                  </a:lnTo>
                  <a:lnTo>
                    <a:pt x="7561" y="880"/>
                  </a:lnTo>
                  <a:lnTo>
                    <a:pt x="7563" y="880"/>
                  </a:lnTo>
                  <a:lnTo>
                    <a:pt x="7563" y="870"/>
                  </a:lnTo>
                  <a:lnTo>
                    <a:pt x="7565" y="870"/>
                  </a:lnTo>
                  <a:lnTo>
                    <a:pt x="7565" y="860"/>
                  </a:lnTo>
                  <a:lnTo>
                    <a:pt x="7566" y="860"/>
                  </a:lnTo>
                  <a:lnTo>
                    <a:pt x="7566" y="850"/>
                  </a:lnTo>
                  <a:lnTo>
                    <a:pt x="7568" y="850"/>
                  </a:lnTo>
                  <a:lnTo>
                    <a:pt x="7568" y="842"/>
                  </a:lnTo>
                  <a:lnTo>
                    <a:pt x="7570" y="842"/>
                  </a:lnTo>
                  <a:lnTo>
                    <a:pt x="7570" y="832"/>
                  </a:lnTo>
                  <a:lnTo>
                    <a:pt x="7571" y="832"/>
                  </a:lnTo>
                  <a:lnTo>
                    <a:pt x="7571" y="822"/>
                  </a:lnTo>
                  <a:lnTo>
                    <a:pt x="7573" y="822"/>
                  </a:lnTo>
                  <a:lnTo>
                    <a:pt x="7573" y="812"/>
                  </a:lnTo>
                  <a:lnTo>
                    <a:pt x="7575" y="812"/>
                  </a:lnTo>
                  <a:lnTo>
                    <a:pt x="7575" y="804"/>
                  </a:lnTo>
                  <a:lnTo>
                    <a:pt x="7576" y="804"/>
                  </a:lnTo>
                  <a:lnTo>
                    <a:pt x="7576" y="794"/>
                  </a:lnTo>
                  <a:lnTo>
                    <a:pt x="7578" y="794"/>
                  </a:lnTo>
                  <a:lnTo>
                    <a:pt x="7578" y="784"/>
                  </a:lnTo>
                  <a:lnTo>
                    <a:pt x="7580" y="784"/>
                  </a:lnTo>
                  <a:lnTo>
                    <a:pt x="7580" y="774"/>
                  </a:lnTo>
                  <a:lnTo>
                    <a:pt x="7581" y="774"/>
                  </a:lnTo>
                  <a:lnTo>
                    <a:pt x="7581" y="765"/>
                  </a:lnTo>
                  <a:lnTo>
                    <a:pt x="7583" y="765"/>
                  </a:lnTo>
                  <a:lnTo>
                    <a:pt x="7583" y="755"/>
                  </a:lnTo>
                  <a:lnTo>
                    <a:pt x="7585" y="755"/>
                  </a:lnTo>
                  <a:lnTo>
                    <a:pt x="7585" y="745"/>
                  </a:lnTo>
                  <a:lnTo>
                    <a:pt x="7586" y="745"/>
                  </a:lnTo>
                  <a:lnTo>
                    <a:pt x="7586" y="735"/>
                  </a:lnTo>
                  <a:lnTo>
                    <a:pt x="7588" y="735"/>
                  </a:lnTo>
                  <a:lnTo>
                    <a:pt x="7588" y="727"/>
                  </a:lnTo>
                  <a:lnTo>
                    <a:pt x="7590" y="727"/>
                  </a:lnTo>
                  <a:lnTo>
                    <a:pt x="7590" y="717"/>
                  </a:lnTo>
                  <a:lnTo>
                    <a:pt x="7591" y="717"/>
                  </a:lnTo>
                  <a:lnTo>
                    <a:pt x="7591" y="707"/>
                  </a:lnTo>
                  <a:lnTo>
                    <a:pt x="7593" y="707"/>
                  </a:lnTo>
                  <a:lnTo>
                    <a:pt x="7593" y="697"/>
                  </a:lnTo>
                  <a:lnTo>
                    <a:pt x="7595" y="697"/>
                  </a:lnTo>
                  <a:lnTo>
                    <a:pt x="7595" y="689"/>
                  </a:lnTo>
                  <a:lnTo>
                    <a:pt x="7596" y="689"/>
                  </a:lnTo>
                  <a:lnTo>
                    <a:pt x="7596" y="679"/>
                  </a:lnTo>
                  <a:lnTo>
                    <a:pt x="7598" y="679"/>
                  </a:lnTo>
                  <a:lnTo>
                    <a:pt x="7598" y="669"/>
                  </a:lnTo>
                  <a:lnTo>
                    <a:pt x="7600" y="669"/>
                  </a:lnTo>
                  <a:lnTo>
                    <a:pt x="7600" y="659"/>
                  </a:lnTo>
                  <a:lnTo>
                    <a:pt x="7601" y="659"/>
                  </a:lnTo>
                  <a:lnTo>
                    <a:pt x="7601" y="650"/>
                  </a:lnTo>
                  <a:lnTo>
                    <a:pt x="7603" y="650"/>
                  </a:lnTo>
                  <a:lnTo>
                    <a:pt x="7603" y="640"/>
                  </a:lnTo>
                  <a:lnTo>
                    <a:pt x="7605" y="640"/>
                  </a:lnTo>
                  <a:lnTo>
                    <a:pt x="7605" y="630"/>
                  </a:lnTo>
                  <a:lnTo>
                    <a:pt x="7606" y="630"/>
                  </a:lnTo>
                  <a:lnTo>
                    <a:pt x="7606" y="620"/>
                  </a:lnTo>
                  <a:lnTo>
                    <a:pt x="7608" y="620"/>
                  </a:lnTo>
                  <a:lnTo>
                    <a:pt x="7608" y="612"/>
                  </a:lnTo>
                  <a:lnTo>
                    <a:pt x="7610" y="612"/>
                  </a:lnTo>
                  <a:lnTo>
                    <a:pt x="7610" y="602"/>
                  </a:lnTo>
                  <a:lnTo>
                    <a:pt x="7611" y="602"/>
                  </a:lnTo>
                  <a:lnTo>
                    <a:pt x="7611" y="592"/>
                  </a:lnTo>
                  <a:lnTo>
                    <a:pt x="7613" y="592"/>
                  </a:lnTo>
                  <a:lnTo>
                    <a:pt x="7613" y="582"/>
                  </a:lnTo>
                  <a:lnTo>
                    <a:pt x="7615" y="582"/>
                  </a:lnTo>
                  <a:lnTo>
                    <a:pt x="7615" y="574"/>
                  </a:lnTo>
                  <a:lnTo>
                    <a:pt x="7616" y="574"/>
                  </a:lnTo>
                  <a:lnTo>
                    <a:pt x="7616" y="564"/>
                  </a:lnTo>
                  <a:lnTo>
                    <a:pt x="7618" y="564"/>
                  </a:lnTo>
                  <a:lnTo>
                    <a:pt x="7618" y="554"/>
                  </a:lnTo>
                  <a:lnTo>
                    <a:pt x="7620" y="554"/>
                  </a:lnTo>
                  <a:lnTo>
                    <a:pt x="7620" y="544"/>
                  </a:lnTo>
                  <a:lnTo>
                    <a:pt x="7621" y="544"/>
                  </a:lnTo>
                  <a:lnTo>
                    <a:pt x="7621" y="535"/>
                  </a:lnTo>
                  <a:lnTo>
                    <a:pt x="7623" y="535"/>
                  </a:lnTo>
                  <a:lnTo>
                    <a:pt x="7623" y="525"/>
                  </a:lnTo>
                  <a:lnTo>
                    <a:pt x="7625" y="525"/>
                  </a:lnTo>
                  <a:lnTo>
                    <a:pt x="7625" y="515"/>
                  </a:lnTo>
                  <a:lnTo>
                    <a:pt x="7626" y="515"/>
                  </a:lnTo>
                  <a:lnTo>
                    <a:pt x="7626" y="505"/>
                  </a:lnTo>
                  <a:lnTo>
                    <a:pt x="7628" y="505"/>
                  </a:lnTo>
                  <a:lnTo>
                    <a:pt x="7628" y="497"/>
                  </a:lnTo>
                  <a:lnTo>
                    <a:pt x="7630" y="497"/>
                  </a:lnTo>
                  <a:lnTo>
                    <a:pt x="7630" y="487"/>
                  </a:lnTo>
                  <a:lnTo>
                    <a:pt x="7631" y="487"/>
                  </a:lnTo>
                  <a:lnTo>
                    <a:pt x="7631" y="477"/>
                  </a:lnTo>
                  <a:lnTo>
                    <a:pt x="7633" y="477"/>
                  </a:lnTo>
                  <a:lnTo>
                    <a:pt x="7633" y="467"/>
                  </a:lnTo>
                  <a:lnTo>
                    <a:pt x="7635" y="467"/>
                  </a:lnTo>
                  <a:lnTo>
                    <a:pt x="7635" y="459"/>
                  </a:lnTo>
                  <a:lnTo>
                    <a:pt x="7636" y="459"/>
                  </a:lnTo>
                  <a:lnTo>
                    <a:pt x="7636" y="449"/>
                  </a:lnTo>
                  <a:lnTo>
                    <a:pt x="7638" y="449"/>
                  </a:lnTo>
                  <a:lnTo>
                    <a:pt x="7638" y="439"/>
                  </a:lnTo>
                  <a:lnTo>
                    <a:pt x="7640" y="439"/>
                  </a:lnTo>
                  <a:lnTo>
                    <a:pt x="7640" y="429"/>
                  </a:lnTo>
                  <a:lnTo>
                    <a:pt x="7641" y="429"/>
                  </a:lnTo>
                  <a:lnTo>
                    <a:pt x="7641" y="420"/>
                  </a:lnTo>
                  <a:lnTo>
                    <a:pt x="7643" y="420"/>
                  </a:lnTo>
                  <a:lnTo>
                    <a:pt x="7643" y="410"/>
                  </a:lnTo>
                  <a:lnTo>
                    <a:pt x="7645" y="410"/>
                  </a:lnTo>
                  <a:lnTo>
                    <a:pt x="7645" y="400"/>
                  </a:lnTo>
                  <a:lnTo>
                    <a:pt x="7646" y="400"/>
                  </a:lnTo>
                  <a:lnTo>
                    <a:pt x="7646" y="390"/>
                  </a:lnTo>
                  <a:lnTo>
                    <a:pt x="7648" y="390"/>
                  </a:lnTo>
                  <a:lnTo>
                    <a:pt x="7648" y="382"/>
                  </a:lnTo>
                  <a:lnTo>
                    <a:pt x="7650" y="382"/>
                  </a:lnTo>
                  <a:lnTo>
                    <a:pt x="7650" y="372"/>
                  </a:lnTo>
                  <a:lnTo>
                    <a:pt x="7651" y="372"/>
                  </a:lnTo>
                  <a:lnTo>
                    <a:pt x="7651" y="362"/>
                  </a:lnTo>
                  <a:lnTo>
                    <a:pt x="7653" y="362"/>
                  </a:lnTo>
                  <a:lnTo>
                    <a:pt x="7653" y="352"/>
                  </a:lnTo>
                  <a:lnTo>
                    <a:pt x="7655" y="352"/>
                  </a:lnTo>
                  <a:lnTo>
                    <a:pt x="7655" y="344"/>
                  </a:lnTo>
                  <a:lnTo>
                    <a:pt x="7656" y="344"/>
                  </a:lnTo>
                  <a:lnTo>
                    <a:pt x="7656" y="334"/>
                  </a:lnTo>
                  <a:lnTo>
                    <a:pt x="7658" y="334"/>
                  </a:lnTo>
                  <a:lnTo>
                    <a:pt x="7658" y="324"/>
                  </a:lnTo>
                  <a:lnTo>
                    <a:pt x="7660" y="324"/>
                  </a:lnTo>
                  <a:lnTo>
                    <a:pt x="7660" y="314"/>
                  </a:lnTo>
                  <a:lnTo>
                    <a:pt x="7661" y="314"/>
                  </a:lnTo>
                  <a:lnTo>
                    <a:pt x="7661" y="305"/>
                  </a:lnTo>
                  <a:lnTo>
                    <a:pt x="7663" y="305"/>
                  </a:lnTo>
                  <a:lnTo>
                    <a:pt x="7663" y="304"/>
                  </a:lnTo>
                  <a:lnTo>
                    <a:pt x="7661" y="304"/>
                  </a:lnTo>
                  <a:lnTo>
                    <a:pt x="7661" y="302"/>
                  </a:lnTo>
                  <a:lnTo>
                    <a:pt x="7660" y="302"/>
                  </a:lnTo>
                  <a:lnTo>
                    <a:pt x="7660" y="300"/>
                  </a:lnTo>
                  <a:lnTo>
                    <a:pt x="7658" y="300"/>
                  </a:lnTo>
                  <a:lnTo>
                    <a:pt x="7658" y="299"/>
                  </a:lnTo>
                  <a:lnTo>
                    <a:pt x="7656" y="299"/>
                  </a:lnTo>
                  <a:lnTo>
                    <a:pt x="7656" y="297"/>
                  </a:lnTo>
                  <a:lnTo>
                    <a:pt x="7655" y="297"/>
                  </a:lnTo>
                  <a:lnTo>
                    <a:pt x="7655" y="295"/>
                  </a:lnTo>
                  <a:lnTo>
                    <a:pt x="7653" y="295"/>
                  </a:lnTo>
                  <a:lnTo>
                    <a:pt x="7653" y="294"/>
                  </a:lnTo>
                  <a:lnTo>
                    <a:pt x="7651" y="294"/>
                  </a:lnTo>
                  <a:lnTo>
                    <a:pt x="7651" y="292"/>
                  </a:lnTo>
                  <a:lnTo>
                    <a:pt x="7650" y="292"/>
                  </a:lnTo>
                  <a:lnTo>
                    <a:pt x="7650" y="290"/>
                  </a:lnTo>
                  <a:lnTo>
                    <a:pt x="7648" y="290"/>
                  </a:lnTo>
                  <a:lnTo>
                    <a:pt x="7648" y="289"/>
                  </a:lnTo>
                  <a:lnTo>
                    <a:pt x="7646" y="289"/>
                  </a:lnTo>
                  <a:lnTo>
                    <a:pt x="7646" y="287"/>
                  </a:lnTo>
                  <a:lnTo>
                    <a:pt x="7645" y="287"/>
                  </a:lnTo>
                  <a:lnTo>
                    <a:pt x="7645" y="285"/>
                  </a:lnTo>
                  <a:lnTo>
                    <a:pt x="7643" y="285"/>
                  </a:lnTo>
                  <a:lnTo>
                    <a:pt x="7643" y="284"/>
                  </a:lnTo>
                  <a:lnTo>
                    <a:pt x="7641" y="284"/>
                  </a:lnTo>
                  <a:lnTo>
                    <a:pt x="7641" y="282"/>
                  </a:lnTo>
                  <a:lnTo>
                    <a:pt x="7640" y="282"/>
                  </a:lnTo>
                  <a:lnTo>
                    <a:pt x="7640" y="280"/>
                  </a:lnTo>
                  <a:lnTo>
                    <a:pt x="7638" y="280"/>
                  </a:lnTo>
                  <a:lnTo>
                    <a:pt x="7638" y="279"/>
                  </a:lnTo>
                  <a:lnTo>
                    <a:pt x="7636" y="279"/>
                  </a:lnTo>
                  <a:lnTo>
                    <a:pt x="7636" y="277"/>
                  </a:lnTo>
                  <a:lnTo>
                    <a:pt x="7635" y="277"/>
                  </a:lnTo>
                  <a:lnTo>
                    <a:pt x="7635" y="275"/>
                  </a:lnTo>
                  <a:lnTo>
                    <a:pt x="7633" y="275"/>
                  </a:lnTo>
                  <a:lnTo>
                    <a:pt x="7633" y="274"/>
                  </a:lnTo>
                  <a:lnTo>
                    <a:pt x="7630" y="274"/>
                  </a:lnTo>
                  <a:lnTo>
                    <a:pt x="7630" y="272"/>
                  </a:lnTo>
                  <a:lnTo>
                    <a:pt x="7628" y="272"/>
                  </a:lnTo>
                  <a:lnTo>
                    <a:pt x="7628" y="270"/>
                  </a:lnTo>
                  <a:lnTo>
                    <a:pt x="7626" y="270"/>
                  </a:lnTo>
                  <a:lnTo>
                    <a:pt x="7626" y="269"/>
                  </a:lnTo>
                  <a:lnTo>
                    <a:pt x="7625" y="269"/>
                  </a:lnTo>
                  <a:lnTo>
                    <a:pt x="7625" y="267"/>
                  </a:lnTo>
                  <a:lnTo>
                    <a:pt x="7623" y="267"/>
                  </a:lnTo>
                  <a:lnTo>
                    <a:pt x="7623" y="265"/>
                  </a:lnTo>
                  <a:lnTo>
                    <a:pt x="7621" y="265"/>
                  </a:lnTo>
                  <a:lnTo>
                    <a:pt x="7621" y="264"/>
                  </a:lnTo>
                  <a:lnTo>
                    <a:pt x="7620" y="264"/>
                  </a:lnTo>
                  <a:lnTo>
                    <a:pt x="7620" y="262"/>
                  </a:lnTo>
                  <a:lnTo>
                    <a:pt x="7618" y="262"/>
                  </a:lnTo>
                  <a:lnTo>
                    <a:pt x="7618" y="260"/>
                  </a:lnTo>
                  <a:lnTo>
                    <a:pt x="7616" y="260"/>
                  </a:lnTo>
                  <a:lnTo>
                    <a:pt x="7616" y="259"/>
                  </a:lnTo>
                  <a:lnTo>
                    <a:pt x="7613" y="259"/>
                  </a:lnTo>
                  <a:lnTo>
                    <a:pt x="7613" y="257"/>
                  </a:lnTo>
                  <a:lnTo>
                    <a:pt x="7611" y="257"/>
                  </a:lnTo>
                  <a:lnTo>
                    <a:pt x="7611" y="255"/>
                  </a:lnTo>
                  <a:lnTo>
                    <a:pt x="7610" y="255"/>
                  </a:lnTo>
                  <a:lnTo>
                    <a:pt x="7610" y="254"/>
                  </a:lnTo>
                  <a:lnTo>
                    <a:pt x="7608" y="254"/>
                  </a:lnTo>
                  <a:lnTo>
                    <a:pt x="7608" y="252"/>
                  </a:lnTo>
                  <a:lnTo>
                    <a:pt x="7606" y="252"/>
                  </a:lnTo>
                  <a:lnTo>
                    <a:pt x="7606" y="250"/>
                  </a:lnTo>
                  <a:lnTo>
                    <a:pt x="7605" y="250"/>
                  </a:lnTo>
                  <a:lnTo>
                    <a:pt x="7605" y="249"/>
                  </a:lnTo>
                  <a:lnTo>
                    <a:pt x="7603" y="249"/>
                  </a:lnTo>
                  <a:lnTo>
                    <a:pt x="7603" y="247"/>
                  </a:lnTo>
                  <a:lnTo>
                    <a:pt x="7601" y="247"/>
                  </a:lnTo>
                  <a:lnTo>
                    <a:pt x="7601" y="245"/>
                  </a:lnTo>
                  <a:lnTo>
                    <a:pt x="7598" y="245"/>
                  </a:lnTo>
                  <a:lnTo>
                    <a:pt x="7598" y="244"/>
                  </a:lnTo>
                  <a:lnTo>
                    <a:pt x="7596" y="244"/>
                  </a:lnTo>
                  <a:lnTo>
                    <a:pt x="7596" y="242"/>
                  </a:lnTo>
                  <a:lnTo>
                    <a:pt x="7595" y="242"/>
                  </a:lnTo>
                  <a:lnTo>
                    <a:pt x="7595" y="240"/>
                  </a:lnTo>
                  <a:lnTo>
                    <a:pt x="7593" y="240"/>
                  </a:lnTo>
                  <a:lnTo>
                    <a:pt x="7593" y="239"/>
                  </a:lnTo>
                  <a:lnTo>
                    <a:pt x="7591" y="239"/>
                  </a:lnTo>
                  <a:lnTo>
                    <a:pt x="7591" y="237"/>
                  </a:lnTo>
                  <a:lnTo>
                    <a:pt x="7588" y="237"/>
                  </a:lnTo>
                  <a:lnTo>
                    <a:pt x="7588" y="235"/>
                  </a:lnTo>
                  <a:lnTo>
                    <a:pt x="7586" y="235"/>
                  </a:lnTo>
                  <a:lnTo>
                    <a:pt x="7586" y="234"/>
                  </a:lnTo>
                  <a:lnTo>
                    <a:pt x="7585" y="234"/>
                  </a:lnTo>
                  <a:lnTo>
                    <a:pt x="7585" y="232"/>
                  </a:lnTo>
                  <a:lnTo>
                    <a:pt x="7583" y="232"/>
                  </a:lnTo>
                  <a:lnTo>
                    <a:pt x="7583" y="230"/>
                  </a:lnTo>
                  <a:lnTo>
                    <a:pt x="7581" y="230"/>
                  </a:lnTo>
                  <a:lnTo>
                    <a:pt x="7581" y="229"/>
                  </a:lnTo>
                  <a:lnTo>
                    <a:pt x="7578" y="229"/>
                  </a:lnTo>
                  <a:lnTo>
                    <a:pt x="7578" y="227"/>
                  </a:lnTo>
                  <a:lnTo>
                    <a:pt x="7576" y="227"/>
                  </a:lnTo>
                  <a:lnTo>
                    <a:pt x="7576" y="225"/>
                  </a:lnTo>
                  <a:lnTo>
                    <a:pt x="7575" y="225"/>
                  </a:lnTo>
                  <a:lnTo>
                    <a:pt x="7575" y="224"/>
                  </a:lnTo>
                  <a:lnTo>
                    <a:pt x="7573" y="224"/>
                  </a:lnTo>
                  <a:lnTo>
                    <a:pt x="7573" y="222"/>
                  </a:lnTo>
                  <a:lnTo>
                    <a:pt x="7570" y="222"/>
                  </a:lnTo>
                  <a:lnTo>
                    <a:pt x="7570" y="220"/>
                  </a:lnTo>
                  <a:lnTo>
                    <a:pt x="7568" y="220"/>
                  </a:lnTo>
                  <a:lnTo>
                    <a:pt x="7568" y="219"/>
                  </a:lnTo>
                  <a:lnTo>
                    <a:pt x="7566" y="219"/>
                  </a:lnTo>
                  <a:lnTo>
                    <a:pt x="7566" y="217"/>
                  </a:lnTo>
                  <a:lnTo>
                    <a:pt x="7565" y="217"/>
                  </a:lnTo>
                  <a:lnTo>
                    <a:pt x="7565" y="215"/>
                  </a:lnTo>
                  <a:lnTo>
                    <a:pt x="7561" y="215"/>
                  </a:lnTo>
                  <a:lnTo>
                    <a:pt x="7561" y="214"/>
                  </a:lnTo>
                  <a:lnTo>
                    <a:pt x="7560" y="214"/>
                  </a:lnTo>
                  <a:lnTo>
                    <a:pt x="7560" y="212"/>
                  </a:lnTo>
                  <a:lnTo>
                    <a:pt x="7558" y="212"/>
                  </a:lnTo>
                  <a:lnTo>
                    <a:pt x="7558" y="210"/>
                  </a:lnTo>
                  <a:lnTo>
                    <a:pt x="7555" y="210"/>
                  </a:lnTo>
                  <a:lnTo>
                    <a:pt x="7555" y="209"/>
                  </a:lnTo>
                  <a:lnTo>
                    <a:pt x="7553" y="209"/>
                  </a:lnTo>
                  <a:lnTo>
                    <a:pt x="7553" y="207"/>
                  </a:lnTo>
                  <a:lnTo>
                    <a:pt x="7551" y="207"/>
                  </a:lnTo>
                  <a:lnTo>
                    <a:pt x="7551" y="205"/>
                  </a:lnTo>
                  <a:lnTo>
                    <a:pt x="7548" y="205"/>
                  </a:lnTo>
                  <a:lnTo>
                    <a:pt x="7548" y="204"/>
                  </a:lnTo>
                  <a:lnTo>
                    <a:pt x="7546" y="204"/>
                  </a:lnTo>
                  <a:lnTo>
                    <a:pt x="7546" y="202"/>
                  </a:lnTo>
                  <a:lnTo>
                    <a:pt x="7545" y="202"/>
                  </a:lnTo>
                  <a:lnTo>
                    <a:pt x="7545" y="200"/>
                  </a:lnTo>
                  <a:lnTo>
                    <a:pt x="7541" y="200"/>
                  </a:lnTo>
                  <a:lnTo>
                    <a:pt x="7541" y="199"/>
                  </a:lnTo>
                  <a:lnTo>
                    <a:pt x="7540" y="199"/>
                  </a:lnTo>
                  <a:lnTo>
                    <a:pt x="7540" y="197"/>
                  </a:lnTo>
                  <a:lnTo>
                    <a:pt x="7538" y="197"/>
                  </a:lnTo>
                  <a:lnTo>
                    <a:pt x="7538" y="195"/>
                  </a:lnTo>
                  <a:lnTo>
                    <a:pt x="7535" y="195"/>
                  </a:lnTo>
                  <a:lnTo>
                    <a:pt x="7535" y="194"/>
                  </a:lnTo>
                  <a:lnTo>
                    <a:pt x="7533" y="194"/>
                  </a:lnTo>
                  <a:lnTo>
                    <a:pt x="7533" y="192"/>
                  </a:lnTo>
                  <a:lnTo>
                    <a:pt x="7531" y="192"/>
                  </a:lnTo>
                  <a:lnTo>
                    <a:pt x="7531" y="190"/>
                  </a:lnTo>
                  <a:lnTo>
                    <a:pt x="7535" y="190"/>
                  </a:lnTo>
                  <a:lnTo>
                    <a:pt x="7535" y="192"/>
                  </a:lnTo>
                  <a:lnTo>
                    <a:pt x="7536" y="192"/>
                  </a:lnTo>
                  <a:lnTo>
                    <a:pt x="7536" y="194"/>
                  </a:lnTo>
                  <a:lnTo>
                    <a:pt x="7540" y="194"/>
                  </a:lnTo>
                  <a:lnTo>
                    <a:pt x="7540" y="195"/>
                  </a:lnTo>
                  <a:lnTo>
                    <a:pt x="7541" y="195"/>
                  </a:lnTo>
                  <a:lnTo>
                    <a:pt x="7541" y="197"/>
                  </a:lnTo>
                  <a:lnTo>
                    <a:pt x="7543" y="197"/>
                  </a:lnTo>
                  <a:lnTo>
                    <a:pt x="7543" y="199"/>
                  </a:lnTo>
                  <a:lnTo>
                    <a:pt x="7546" y="199"/>
                  </a:lnTo>
                  <a:lnTo>
                    <a:pt x="7546" y="200"/>
                  </a:lnTo>
                  <a:lnTo>
                    <a:pt x="7548" y="200"/>
                  </a:lnTo>
                  <a:lnTo>
                    <a:pt x="7548" y="202"/>
                  </a:lnTo>
                  <a:lnTo>
                    <a:pt x="7550" y="202"/>
                  </a:lnTo>
                  <a:lnTo>
                    <a:pt x="7550" y="204"/>
                  </a:lnTo>
                  <a:lnTo>
                    <a:pt x="7553" y="204"/>
                  </a:lnTo>
                  <a:lnTo>
                    <a:pt x="7553" y="205"/>
                  </a:lnTo>
                  <a:lnTo>
                    <a:pt x="7555" y="205"/>
                  </a:lnTo>
                  <a:lnTo>
                    <a:pt x="7555" y="207"/>
                  </a:lnTo>
                  <a:lnTo>
                    <a:pt x="7556" y="207"/>
                  </a:lnTo>
                  <a:lnTo>
                    <a:pt x="7556" y="209"/>
                  </a:lnTo>
                  <a:lnTo>
                    <a:pt x="7560" y="209"/>
                  </a:lnTo>
                  <a:lnTo>
                    <a:pt x="7560" y="210"/>
                  </a:lnTo>
                  <a:lnTo>
                    <a:pt x="7561" y="210"/>
                  </a:lnTo>
                  <a:lnTo>
                    <a:pt x="7561" y="212"/>
                  </a:lnTo>
                  <a:lnTo>
                    <a:pt x="7563" y="212"/>
                  </a:lnTo>
                  <a:lnTo>
                    <a:pt x="7563" y="214"/>
                  </a:lnTo>
                  <a:lnTo>
                    <a:pt x="7566" y="214"/>
                  </a:lnTo>
                  <a:lnTo>
                    <a:pt x="7566" y="215"/>
                  </a:lnTo>
                  <a:lnTo>
                    <a:pt x="7568" y="215"/>
                  </a:lnTo>
                  <a:lnTo>
                    <a:pt x="7568" y="217"/>
                  </a:lnTo>
                  <a:lnTo>
                    <a:pt x="7570" y="217"/>
                  </a:lnTo>
                  <a:lnTo>
                    <a:pt x="7570" y="219"/>
                  </a:lnTo>
                  <a:lnTo>
                    <a:pt x="7571" y="219"/>
                  </a:lnTo>
                  <a:lnTo>
                    <a:pt x="7571" y="220"/>
                  </a:lnTo>
                  <a:lnTo>
                    <a:pt x="7575" y="220"/>
                  </a:lnTo>
                  <a:lnTo>
                    <a:pt x="7575" y="222"/>
                  </a:lnTo>
                  <a:lnTo>
                    <a:pt x="7576" y="222"/>
                  </a:lnTo>
                  <a:lnTo>
                    <a:pt x="7576" y="224"/>
                  </a:lnTo>
                  <a:lnTo>
                    <a:pt x="7578" y="224"/>
                  </a:lnTo>
                  <a:lnTo>
                    <a:pt x="7578" y="225"/>
                  </a:lnTo>
                  <a:lnTo>
                    <a:pt x="7580" y="225"/>
                  </a:lnTo>
                  <a:lnTo>
                    <a:pt x="7580" y="227"/>
                  </a:lnTo>
                  <a:lnTo>
                    <a:pt x="7583" y="227"/>
                  </a:lnTo>
                  <a:lnTo>
                    <a:pt x="7583" y="229"/>
                  </a:lnTo>
                  <a:lnTo>
                    <a:pt x="7585" y="229"/>
                  </a:lnTo>
                  <a:lnTo>
                    <a:pt x="7585" y="230"/>
                  </a:lnTo>
                  <a:lnTo>
                    <a:pt x="7586" y="230"/>
                  </a:lnTo>
                  <a:lnTo>
                    <a:pt x="7586" y="232"/>
                  </a:lnTo>
                  <a:lnTo>
                    <a:pt x="7588" y="232"/>
                  </a:lnTo>
                  <a:lnTo>
                    <a:pt x="7588" y="234"/>
                  </a:lnTo>
                  <a:lnTo>
                    <a:pt x="7590" y="234"/>
                  </a:lnTo>
                  <a:lnTo>
                    <a:pt x="7590" y="235"/>
                  </a:lnTo>
                  <a:lnTo>
                    <a:pt x="7593" y="235"/>
                  </a:lnTo>
                  <a:lnTo>
                    <a:pt x="7593" y="237"/>
                  </a:lnTo>
                  <a:lnTo>
                    <a:pt x="7595" y="237"/>
                  </a:lnTo>
                  <a:lnTo>
                    <a:pt x="7595" y="239"/>
                  </a:lnTo>
                  <a:lnTo>
                    <a:pt x="7596" y="239"/>
                  </a:lnTo>
                  <a:lnTo>
                    <a:pt x="7596" y="240"/>
                  </a:lnTo>
                  <a:lnTo>
                    <a:pt x="7598" y="240"/>
                  </a:lnTo>
                  <a:lnTo>
                    <a:pt x="7598" y="242"/>
                  </a:lnTo>
                  <a:lnTo>
                    <a:pt x="7600" y="242"/>
                  </a:lnTo>
                  <a:lnTo>
                    <a:pt x="7600" y="244"/>
                  </a:lnTo>
                  <a:lnTo>
                    <a:pt x="7603" y="244"/>
                  </a:lnTo>
                  <a:lnTo>
                    <a:pt x="7603" y="245"/>
                  </a:lnTo>
                  <a:lnTo>
                    <a:pt x="7605" y="245"/>
                  </a:lnTo>
                  <a:lnTo>
                    <a:pt x="7605" y="247"/>
                  </a:lnTo>
                  <a:lnTo>
                    <a:pt x="7606" y="247"/>
                  </a:lnTo>
                  <a:lnTo>
                    <a:pt x="7606" y="249"/>
                  </a:lnTo>
                  <a:lnTo>
                    <a:pt x="7608" y="249"/>
                  </a:lnTo>
                  <a:lnTo>
                    <a:pt x="7608" y="250"/>
                  </a:lnTo>
                  <a:lnTo>
                    <a:pt x="7610" y="250"/>
                  </a:lnTo>
                  <a:lnTo>
                    <a:pt x="7610" y="252"/>
                  </a:lnTo>
                  <a:lnTo>
                    <a:pt x="7611" y="252"/>
                  </a:lnTo>
                  <a:lnTo>
                    <a:pt x="7611" y="254"/>
                  </a:lnTo>
                  <a:lnTo>
                    <a:pt x="7613" y="254"/>
                  </a:lnTo>
                  <a:lnTo>
                    <a:pt x="7613" y="255"/>
                  </a:lnTo>
                  <a:lnTo>
                    <a:pt x="7616" y="255"/>
                  </a:lnTo>
                  <a:lnTo>
                    <a:pt x="7616" y="257"/>
                  </a:lnTo>
                  <a:lnTo>
                    <a:pt x="7618" y="257"/>
                  </a:lnTo>
                  <a:lnTo>
                    <a:pt x="7618" y="259"/>
                  </a:lnTo>
                  <a:lnTo>
                    <a:pt x="7620" y="259"/>
                  </a:lnTo>
                  <a:lnTo>
                    <a:pt x="7620" y="260"/>
                  </a:lnTo>
                  <a:lnTo>
                    <a:pt x="7621" y="260"/>
                  </a:lnTo>
                  <a:lnTo>
                    <a:pt x="7621" y="262"/>
                  </a:lnTo>
                  <a:lnTo>
                    <a:pt x="7623" y="262"/>
                  </a:lnTo>
                  <a:lnTo>
                    <a:pt x="7623" y="264"/>
                  </a:lnTo>
                  <a:lnTo>
                    <a:pt x="7625" y="264"/>
                  </a:lnTo>
                  <a:lnTo>
                    <a:pt x="7625" y="265"/>
                  </a:lnTo>
                  <a:lnTo>
                    <a:pt x="7626" y="265"/>
                  </a:lnTo>
                  <a:lnTo>
                    <a:pt x="7626" y="267"/>
                  </a:lnTo>
                  <a:lnTo>
                    <a:pt x="7628" y="267"/>
                  </a:lnTo>
                  <a:lnTo>
                    <a:pt x="7628" y="269"/>
                  </a:lnTo>
                  <a:lnTo>
                    <a:pt x="7630" y="269"/>
                  </a:lnTo>
                  <a:lnTo>
                    <a:pt x="7630" y="270"/>
                  </a:lnTo>
                  <a:lnTo>
                    <a:pt x="7633" y="270"/>
                  </a:lnTo>
                  <a:lnTo>
                    <a:pt x="7633" y="272"/>
                  </a:lnTo>
                  <a:lnTo>
                    <a:pt x="7635" y="272"/>
                  </a:lnTo>
                  <a:lnTo>
                    <a:pt x="7635" y="274"/>
                  </a:lnTo>
                  <a:lnTo>
                    <a:pt x="7636" y="274"/>
                  </a:lnTo>
                  <a:lnTo>
                    <a:pt x="7636" y="275"/>
                  </a:lnTo>
                  <a:lnTo>
                    <a:pt x="7638" y="275"/>
                  </a:lnTo>
                  <a:lnTo>
                    <a:pt x="7638" y="277"/>
                  </a:lnTo>
                  <a:lnTo>
                    <a:pt x="7640" y="277"/>
                  </a:lnTo>
                  <a:lnTo>
                    <a:pt x="7640" y="279"/>
                  </a:lnTo>
                  <a:lnTo>
                    <a:pt x="7641" y="279"/>
                  </a:lnTo>
                  <a:lnTo>
                    <a:pt x="7641" y="280"/>
                  </a:lnTo>
                  <a:lnTo>
                    <a:pt x="7643" y="280"/>
                  </a:lnTo>
                  <a:lnTo>
                    <a:pt x="7643" y="282"/>
                  </a:lnTo>
                  <a:lnTo>
                    <a:pt x="7645" y="282"/>
                  </a:lnTo>
                  <a:lnTo>
                    <a:pt x="7645" y="284"/>
                  </a:lnTo>
                  <a:lnTo>
                    <a:pt x="7646" y="284"/>
                  </a:lnTo>
                  <a:lnTo>
                    <a:pt x="7646" y="285"/>
                  </a:lnTo>
                  <a:lnTo>
                    <a:pt x="7648" y="285"/>
                  </a:lnTo>
                  <a:lnTo>
                    <a:pt x="7648" y="287"/>
                  </a:lnTo>
                  <a:lnTo>
                    <a:pt x="7650" y="287"/>
                  </a:lnTo>
                  <a:lnTo>
                    <a:pt x="7650" y="289"/>
                  </a:lnTo>
                  <a:lnTo>
                    <a:pt x="7651" y="289"/>
                  </a:lnTo>
                  <a:lnTo>
                    <a:pt x="7651" y="290"/>
                  </a:lnTo>
                  <a:lnTo>
                    <a:pt x="7653" y="290"/>
                  </a:lnTo>
                  <a:lnTo>
                    <a:pt x="7653" y="292"/>
                  </a:lnTo>
                  <a:lnTo>
                    <a:pt x="7655" y="292"/>
                  </a:lnTo>
                  <a:lnTo>
                    <a:pt x="7655" y="294"/>
                  </a:lnTo>
                  <a:lnTo>
                    <a:pt x="7656" y="294"/>
                  </a:lnTo>
                  <a:lnTo>
                    <a:pt x="7656" y="295"/>
                  </a:lnTo>
                  <a:lnTo>
                    <a:pt x="7658" y="295"/>
                  </a:lnTo>
                  <a:lnTo>
                    <a:pt x="7658" y="297"/>
                  </a:lnTo>
                  <a:lnTo>
                    <a:pt x="7660" y="297"/>
                  </a:lnTo>
                  <a:lnTo>
                    <a:pt x="7660" y="299"/>
                  </a:lnTo>
                  <a:lnTo>
                    <a:pt x="7661" y="299"/>
                  </a:lnTo>
                  <a:lnTo>
                    <a:pt x="7661" y="300"/>
                  </a:lnTo>
                  <a:lnTo>
                    <a:pt x="7663" y="300"/>
                  </a:lnTo>
                  <a:lnTo>
                    <a:pt x="7663" y="302"/>
                  </a:lnTo>
                  <a:lnTo>
                    <a:pt x="7665" y="302"/>
                  </a:lnTo>
                  <a:lnTo>
                    <a:pt x="7665" y="304"/>
                  </a:lnTo>
                  <a:lnTo>
                    <a:pt x="7666" y="304"/>
                  </a:lnTo>
                  <a:lnTo>
                    <a:pt x="7666" y="305"/>
                  </a:lnTo>
                  <a:lnTo>
                    <a:pt x="7668" y="305"/>
                  </a:lnTo>
                  <a:lnTo>
                    <a:pt x="7668" y="307"/>
                  </a:lnTo>
                  <a:lnTo>
                    <a:pt x="7670" y="307"/>
                  </a:lnTo>
                  <a:lnTo>
                    <a:pt x="7670" y="309"/>
                  </a:lnTo>
                  <a:lnTo>
                    <a:pt x="7671" y="309"/>
                  </a:lnTo>
                  <a:lnTo>
                    <a:pt x="7671" y="310"/>
                  </a:lnTo>
                  <a:lnTo>
                    <a:pt x="7673" y="310"/>
                  </a:lnTo>
                  <a:lnTo>
                    <a:pt x="7673" y="312"/>
                  </a:lnTo>
                  <a:lnTo>
                    <a:pt x="7675" y="312"/>
                  </a:lnTo>
                  <a:lnTo>
                    <a:pt x="7675" y="314"/>
                  </a:lnTo>
                  <a:lnTo>
                    <a:pt x="7676" y="314"/>
                  </a:lnTo>
                  <a:lnTo>
                    <a:pt x="7676" y="315"/>
                  </a:lnTo>
                  <a:lnTo>
                    <a:pt x="7678" y="315"/>
                  </a:lnTo>
                  <a:lnTo>
                    <a:pt x="7678" y="317"/>
                  </a:lnTo>
                  <a:lnTo>
                    <a:pt x="7680" y="317"/>
                  </a:lnTo>
                  <a:lnTo>
                    <a:pt x="7680" y="319"/>
                  </a:lnTo>
                  <a:lnTo>
                    <a:pt x="7681" y="319"/>
                  </a:lnTo>
                  <a:lnTo>
                    <a:pt x="7681" y="320"/>
                  </a:lnTo>
                  <a:lnTo>
                    <a:pt x="7683" y="320"/>
                  </a:lnTo>
                  <a:lnTo>
                    <a:pt x="7683" y="322"/>
                  </a:lnTo>
                  <a:lnTo>
                    <a:pt x="7685" y="322"/>
                  </a:lnTo>
                  <a:lnTo>
                    <a:pt x="7685" y="324"/>
                  </a:lnTo>
                  <a:lnTo>
                    <a:pt x="7686" y="324"/>
                  </a:lnTo>
                  <a:lnTo>
                    <a:pt x="7686" y="327"/>
                  </a:lnTo>
                  <a:lnTo>
                    <a:pt x="7688" y="327"/>
                  </a:lnTo>
                  <a:lnTo>
                    <a:pt x="7688" y="329"/>
                  </a:lnTo>
                  <a:lnTo>
                    <a:pt x="7690" y="329"/>
                  </a:lnTo>
                  <a:lnTo>
                    <a:pt x="7690" y="330"/>
                  </a:lnTo>
                  <a:lnTo>
                    <a:pt x="7691" y="330"/>
                  </a:lnTo>
                  <a:lnTo>
                    <a:pt x="7691" y="332"/>
                  </a:lnTo>
                  <a:lnTo>
                    <a:pt x="7693" y="332"/>
                  </a:lnTo>
                  <a:lnTo>
                    <a:pt x="7693" y="334"/>
                  </a:lnTo>
                  <a:lnTo>
                    <a:pt x="7695" y="334"/>
                  </a:lnTo>
                  <a:lnTo>
                    <a:pt x="7695" y="335"/>
                  </a:lnTo>
                  <a:lnTo>
                    <a:pt x="7696" y="335"/>
                  </a:lnTo>
                  <a:lnTo>
                    <a:pt x="7696" y="337"/>
                  </a:lnTo>
                  <a:lnTo>
                    <a:pt x="7698" y="337"/>
                  </a:lnTo>
                  <a:lnTo>
                    <a:pt x="7698" y="339"/>
                  </a:lnTo>
                  <a:lnTo>
                    <a:pt x="7700" y="339"/>
                  </a:lnTo>
                  <a:lnTo>
                    <a:pt x="7700" y="340"/>
                  </a:lnTo>
                  <a:lnTo>
                    <a:pt x="7701" y="340"/>
                  </a:lnTo>
                  <a:lnTo>
                    <a:pt x="7701" y="344"/>
                  </a:lnTo>
                  <a:lnTo>
                    <a:pt x="7703" y="344"/>
                  </a:lnTo>
                  <a:lnTo>
                    <a:pt x="7703" y="345"/>
                  </a:lnTo>
                  <a:lnTo>
                    <a:pt x="7705" y="345"/>
                  </a:lnTo>
                  <a:lnTo>
                    <a:pt x="7705" y="347"/>
                  </a:lnTo>
                  <a:lnTo>
                    <a:pt x="7706" y="347"/>
                  </a:lnTo>
                  <a:lnTo>
                    <a:pt x="7706" y="349"/>
                  </a:lnTo>
                  <a:lnTo>
                    <a:pt x="7708" y="349"/>
                  </a:lnTo>
                  <a:lnTo>
                    <a:pt x="7708" y="350"/>
                  </a:lnTo>
                  <a:lnTo>
                    <a:pt x="7710" y="350"/>
                  </a:lnTo>
                  <a:lnTo>
                    <a:pt x="7710" y="352"/>
                  </a:lnTo>
                  <a:lnTo>
                    <a:pt x="7711" y="352"/>
                  </a:lnTo>
                  <a:lnTo>
                    <a:pt x="7711" y="354"/>
                  </a:lnTo>
                  <a:lnTo>
                    <a:pt x="7713" y="354"/>
                  </a:lnTo>
                  <a:lnTo>
                    <a:pt x="7713" y="357"/>
                  </a:lnTo>
                  <a:lnTo>
                    <a:pt x="7715" y="357"/>
                  </a:lnTo>
                  <a:lnTo>
                    <a:pt x="7715" y="359"/>
                  </a:lnTo>
                  <a:lnTo>
                    <a:pt x="7716" y="359"/>
                  </a:lnTo>
                  <a:lnTo>
                    <a:pt x="7716" y="360"/>
                  </a:lnTo>
                  <a:lnTo>
                    <a:pt x="7718" y="360"/>
                  </a:lnTo>
                  <a:lnTo>
                    <a:pt x="7718" y="362"/>
                  </a:lnTo>
                  <a:lnTo>
                    <a:pt x="7720" y="362"/>
                  </a:lnTo>
                  <a:lnTo>
                    <a:pt x="7720" y="364"/>
                  </a:lnTo>
                  <a:lnTo>
                    <a:pt x="7721" y="364"/>
                  </a:lnTo>
                  <a:lnTo>
                    <a:pt x="7721" y="367"/>
                  </a:lnTo>
                  <a:lnTo>
                    <a:pt x="7723" y="367"/>
                  </a:lnTo>
                  <a:lnTo>
                    <a:pt x="7723" y="369"/>
                  </a:lnTo>
                  <a:lnTo>
                    <a:pt x="7725" y="369"/>
                  </a:lnTo>
                  <a:lnTo>
                    <a:pt x="7725" y="370"/>
                  </a:lnTo>
                  <a:lnTo>
                    <a:pt x="7726" y="370"/>
                  </a:lnTo>
                  <a:lnTo>
                    <a:pt x="7726" y="372"/>
                  </a:lnTo>
                  <a:lnTo>
                    <a:pt x="7728" y="372"/>
                  </a:lnTo>
                  <a:lnTo>
                    <a:pt x="7728" y="374"/>
                  </a:lnTo>
                  <a:lnTo>
                    <a:pt x="7730" y="374"/>
                  </a:lnTo>
                  <a:lnTo>
                    <a:pt x="7730" y="377"/>
                  </a:lnTo>
                  <a:lnTo>
                    <a:pt x="7731" y="377"/>
                  </a:lnTo>
                  <a:lnTo>
                    <a:pt x="7731" y="379"/>
                  </a:lnTo>
                  <a:lnTo>
                    <a:pt x="7733" y="379"/>
                  </a:lnTo>
                  <a:lnTo>
                    <a:pt x="7733" y="380"/>
                  </a:lnTo>
                  <a:lnTo>
                    <a:pt x="7735" y="380"/>
                  </a:lnTo>
                  <a:lnTo>
                    <a:pt x="7735" y="382"/>
                  </a:lnTo>
                  <a:lnTo>
                    <a:pt x="7736" y="382"/>
                  </a:lnTo>
                  <a:lnTo>
                    <a:pt x="7736" y="385"/>
                  </a:lnTo>
                  <a:lnTo>
                    <a:pt x="7738" y="385"/>
                  </a:lnTo>
                  <a:lnTo>
                    <a:pt x="7738" y="387"/>
                  </a:lnTo>
                  <a:lnTo>
                    <a:pt x="7740" y="387"/>
                  </a:lnTo>
                  <a:lnTo>
                    <a:pt x="7740" y="389"/>
                  </a:lnTo>
                  <a:lnTo>
                    <a:pt x="7741" y="389"/>
                  </a:lnTo>
                  <a:lnTo>
                    <a:pt x="7741" y="390"/>
                  </a:lnTo>
                  <a:lnTo>
                    <a:pt x="7743" y="390"/>
                  </a:lnTo>
                  <a:lnTo>
                    <a:pt x="7743" y="394"/>
                  </a:lnTo>
                  <a:lnTo>
                    <a:pt x="7745" y="394"/>
                  </a:lnTo>
                  <a:lnTo>
                    <a:pt x="7745" y="395"/>
                  </a:lnTo>
                  <a:lnTo>
                    <a:pt x="7746" y="395"/>
                  </a:lnTo>
                  <a:lnTo>
                    <a:pt x="7746" y="397"/>
                  </a:lnTo>
                  <a:lnTo>
                    <a:pt x="7748" y="397"/>
                  </a:lnTo>
                  <a:lnTo>
                    <a:pt x="7748" y="400"/>
                  </a:lnTo>
                  <a:lnTo>
                    <a:pt x="7750" y="400"/>
                  </a:lnTo>
                  <a:lnTo>
                    <a:pt x="7750" y="402"/>
                  </a:lnTo>
                  <a:lnTo>
                    <a:pt x="7751" y="402"/>
                  </a:lnTo>
                  <a:lnTo>
                    <a:pt x="7751" y="404"/>
                  </a:lnTo>
                  <a:lnTo>
                    <a:pt x="7753" y="404"/>
                  </a:lnTo>
                  <a:lnTo>
                    <a:pt x="7753" y="405"/>
                  </a:lnTo>
                  <a:lnTo>
                    <a:pt x="7755" y="405"/>
                  </a:lnTo>
                  <a:lnTo>
                    <a:pt x="7755" y="409"/>
                  </a:lnTo>
                  <a:lnTo>
                    <a:pt x="7756" y="409"/>
                  </a:lnTo>
                  <a:lnTo>
                    <a:pt x="7756" y="410"/>
                  </a:lnTo>
                  <a:lnTo>
                    <a:pt x="7758" y="410"/>
                  </a:lnTo>
                  <a:lnTo>
                    <a:pt x="7758" y="412"/>
                  </a:lnTo>
                  <a:lnTo>
                    <a:pt x="7760" y="412"/>
                  </a:lnTo>
                  <a:lnTo>
                    <a:pt x="7760" y="415"/>
                  </a:lnTo>
                  <a:lnTo>
                    <a:pt x="7761" y="415"/>
                  </a:lnTo>
                  <a:lnTo>
                    <a:pt x="7761" y="417"/>
                  </a:lnTo>
                  <a:lnTo>
                    <a:pt x="7763" y="417"/>
                  </a:lnTo>
                  <a:lnTo>
                    <a:pt x="7763" y="420"/>
                  </a:lnTo>
                  <a:lnTo>
                    <a:pt x="7765" y="420"/>
                  </a:lnTo>
                  <a:lnTo>
                    <a:pt x="7765" y="422"/>
                  </a:lnTo>
                  <a:lnTo>
                    <a:pt x="7766" y="422"/>
                  </a:lnTo>
                  <a:lnTo>
                    <a:pt x="7766" y="424"/>
                  </a:lnTo>
                  <a:lnTo>
                    <a:pt x="7768" y="424"/>
                  </a:lnTo>
                  <a:lnTo>
                    <a:pt x="7768" y="427"/>
                  </a:lnTo>
                  <a:lnTo>
                    <a:pt x="7770" y="427"/>
                  </a:lnTo>
                  <a:lnTo>
                    <a:pt x="7770" y="429"/>
                  </a:lnTo>
                  <a:lnTo>
                    <a:pt x="7771" y="429"/>
                  </a:lnTo>
                  <a:lnTo>
                    <a:pt x="7771" y="432"/>
                  </a:lnTo>
                  <a:lnTo>
                    <a:pt x="7773" y="432"/>
                  </a:lnTo>
                  <a:lnTo>
                    <a:pt x="7773" y="434"/>
                  </a:lnTo>
                  <a:lnTo>
                    <a:pt x="7775" y="434"/>
                  </a:lnTo>
                  <a:lnTo>
                    <a:pt x="7775" y="435"/>
                  </a:lnTo>
                  <a:lnTo>
                    <a:pt x="7776" y="435"/>
                  </a:lnTo>
                  <a:lnTo>
                    <a:pt x="7776" y="439"/>
                  </a:lnTo>
                  <a:lnTo>
                    <a:pt x="7778" y="439"/>
                  </a:lnTo>
                  <a:lnTo>
                    <a:pt x="7778" y="440"/>
                  </a:lnTo>
                  <a:lnTo>
                    <a:pt x="7780" y="440"/>
                  </a:lnTo>
                  <a:lnTo>
                    <a:pt x="7780" y="444"/>
                  </a:lnTo>
                  <a:lnTo>
                    <a:pt x="7781" y="444"/>
                  </a:lnTo>
                  <a:lnTo>
                    <a:pt x="7781" y="445"/>
                  </a:lnTo>
                  <a:lnTo>
                    <a:pt x="7783" y="445"/>
                  </a:lnTo>
                  <a:lnTo>
                    <a:pt x="7783" y="449"/>
                  </a:lnTo>
                  <a:lnTo>
                    <a:pt x="7785" y="449"/>
                  </a:lnTo>
                  <a:lnTo>
                    <a:pt x="7785" y="450"/>
                  </a:lnTo>
                  <a:lnTo>
                    <a:pt x="7786" y="450"/>
                  </a:lnTo>
                  <a:lnTo>
                    <a:pt x="7786" y="454"/>
                  </a:lnTo>
                  <a:lnTo>
                    <a:pt x="7788" y="454"/>
                  </a:lnTo>
                  <a:lnTo>
                    <a:pt x="7788" y="455"/>
                  </a:lnTo>
                  <a:lnTo>
                    <a:pt x="7790" y="455"/>
                  </a:lnTo>
                  <a:lnTo>
                    <a:pt x="7790" y="459"/>
                  </a:lnTo>
                  <a:lnTo>
                    <a:pt x="7791" y="459"/>
                  </a:lnTo>
                  <a:lnTo>
                    <a:pt x="7791" y="460"/>
                  </a:lnTo>
                  <a:lnTo>
                    <a:pt x="7793" y="460"/>
                  </a:lnTo>
                  <a:lnTo>
                    <a:pt x="7793" y="464"/>
                  </a:lnTo>
                  <a:lnTo>
                    <a:pt x="7795" y="464"/>
                  </a:lnTo>
                  <a:lnTo>
                    <a:pt x="7795" y="465"/>
                  </a:lnTo>
                  <a:lnTo>
                    <a:pt x="7796" y="465"/>
                  </a:lnTo>
                  <a:lnTo>
                    <a:pt x="7796" y="469"/>
                  </a:lnTo>
                  <a:lnTo>
                    <a:pt x="7798" y="469"/>
                  </a:lnTo>
                  <a:lnTo>
                    <a:pt x="7798" y="470"/>
                  </a:lnTo>
                  <a:lnTo>
                    <a:pt x="7800" y="470"/>
                  </a:lnTo>
                  <a:lnTo>
                    <a:pt x="7800" y="474"/>
                  </a:lnTo>
                  <a:lnTo>
                    <a:pt x="7801" y="474"/>
                  </a:lnTo>
                  <a:lnTo>
                    <a:pt x="7801" y="477"/>
                  </a:lnTo>
                  <a:lnTo>
                    <a:pt x="7803" y="477"/>
                  </a:lnTo>
                  <a:lnTo>
                    <a:pt x="7803" y="479"/>
                  </a:lnTo>
                  <a:lnTo>
                    <a:pt x="7805" y="479"/>
                  </a:lnTo>
                  <a:lnTo>
                    <a:pt x="7805" y="482"/>
                  </a:lnTo>
                  <a:lnTo>
                    <a:pt x="7806" y="482"/>
                  </a:lnTo>
                  <a:lnTo>
                    <a:pt x="7806" y="484"/>
                  </a:lnTo>
                  <a:lnTo>
                    <a:pt x="7808" y="484"/>
                  </a:lnTo>
                  <a:lnTo>
                    <a:pt x="7808" y="487"/>
                  </a:lnTo>
                  <a:lnTo>
                    <a:pt x="7810" y="487"/>
                  </a:lnTo>
                  <a:lnTo>
                    <a:pt x="7810" y="490"/>
                  </a:lnTo>
                  <a:lnTo>
                    <a:pt x="7811" y="490"/>
                  </a:lnTo>
                  <a:lnTo>
                    <a:pt x="7811" y="492"/>
                  </a:lnTo>
                  <a:lnTo>
                    <a:pt x="7813" y="492"/>
                  </a:lnTo>
                  <a:lnTo>
                    <a:pt x="7813" y="495"/>
                  </a:lnTo>
                  <a:lnTo>
                    <a:pt x="7815" y="495"/>
                  </a:lnTo>
                  <a:lnTo>
                    <a:pt x="7815" y="499"/>
                  </a:lnTo>
                  <a:lnTo>
                    <a:pt x="7816" y="499"/>
                  </a:lnTo>
                  <a:lnTo>
                    <a:pt x="7816" y="500"/>
                  </a:lnTo>
                  <a:lnTo>
                    <a:pt x="7818" y="500"/>
                  </a:lnTo>
                  <a:lnTo>
                    <a:pt x="7818" y="504"/>
                  </a:lnTo>
                  <a:lnTo>
                    <a:pt x="7820" y="504"/>
                  </a:lnTo>
                  <a:lnTo>
                    <a:pt x="7820" y="507"/>
                  </a:lnTo>
                  <a:lnTo>
                    <a:pt x="7821" y="507"/>
                  </a:lnTo>
                  <a:lnTo>
                    <a:pt x="7821" y="509"/>
                  </a:lnTo>
                  <a:lnTo>
                    <a:pt x="7823" y="509"/>
                  </a:lnTo>
                  <a:lnTo>
                    <a:pt x="7823" y="512"/>
                  </a:lnTo>
                  <a:lnTo>
                    <a:pt x="7825" y="512"/>
                  </a:lnTo>
                  <a:lnTo>
                    <a:pt x="7825" y="515"/>
                  </a:lnTo>
                  <a:lnTo>
                    <a:pt x="7826" y="515"/>
                  </a:lnTo>
                  <a:lnTo>
                    <a:pt x="7826" y="519"/>
                  </a:lnTo>
                  <a:lnTo>
                    <a:pt x="7828" y="519"/>
                  </a:lnTo>
                  <a:lnTo>
                    <a:pt x="7828" y="522"/>
                  </a:lnTo>
                  <a:lnTo>
                    <a:pt x="7830" y="522"/>
                  </a:lnTo>
                  <a:lnTo>
                    <a:pt x="7830" y="524"/>
                  </a:lnTo>
                  <a:lnTo>
                    <a:pt x="7831" y="524"/>
                  </a:lnTo>
                  <a:lnTo>
                    <a:pt x="7831" y="527"/>
                  </a:lnTo>
                  <a:lnTo>
                    <a:pt x="7833" y="527"/>
                  </a:lnTo>
                  <a:lnTo>
                    <a:pt x="7833" y="530"/>
                  </a:lnTo>
                  <a:lnTo>
                    <a:pt x="7835" y="530"/>
                  </a:lnTo>
                  <a:lnTo>
                    <a:pt x="7835" y="532"/>
                  </a:lnTo>
                  <a:lnTo>
                    <a:pt x="7836" y="532"/>
                  </a:lnTo>
                  <a:lnTo>
                    <a:pt x="7836" y="535"/>
                  </a:lnTo>
                  <a:lnTo>
                    <a:pt x="7838" y="535"/>
                  </a:lnTo>
                  <a:lnTo>
                    <a:pt x="7838" y="539"/>
                  </a:lnTo>
                  <a:lnTo>
                    <a:pt x="7840" y="539"/>
                  </a:lnTo>
                  <a:lnTo>
                    <a:pt x="7840" y="542"/>
                  </a:lnTo>
                  <a:lnTo>
                    <a:pt x="7841" y="542"/>
                  </a:lnTo>
                  <a:lnTo>
                    <a:pt x="7841" y="545"/>
                  </a:lnTo>
                  <a:lnTo>
                    <a:pt x="7843" y="545"/>
                  </a:lnTo>
                  <a:lnTo>
                    <a:pt x="7843" y="549"/>
                  </a:lnTo>
                  <a:lnTo>
                    <a:pt x="7845" y="549"/>
                  </a:lnTo>
                  <a:lnTo>
                    <a:pt x="7845" y="552"/>
                  </a:lnTo>
                  <a:lnTo>
                    <a:pt x="7846" y="552"/>
                  </a:lnTo>
                  <a:lnTo>
                    <a:pt x="7846" y="555"/>
                  </a:lnTo>
                  <a:lnTo>
                    <a:pt x="7848" y="555"/>
                  </a:lnTo>
                  <a:lnTo>
                    <a:pt x="7848" y="559"/>
                  </a:lnTo>
                  <a:lnTo>
                    <a:pt x="7850" y="559"/>
                  </a:lnTo>
                  <a:lnTo>
                    <a:pt x="7850" y="562"/>
                  </a:lnTo>
                  <a:lnTo>
                    <a:pt x="7851" y="562"/>
                  </a:lnTo>
                  <a:lnTo>
                    <a:pt x="7851" y="565"/>
                  </a:lnTo>
                  <a:lnTo>
                    <a:pt x="7853" y="565"/>
                  </a:lnTo>
                  <a:lnTo>
                    <a:pt x="7853" y="569"/>
                  </a:lnTo>
                  <a:lnTo>
                    <a:pt x="7855" y="569"/>
                  </a:lnTo>
                  <a:lnTo>
                    <a:pt x="7855" y="572"/>
                  </a:lnTo>
                  <a:lnTo>
                    <a:pt x="7856" y="572"/>
                  </a:lnTo>
                  <a:lnTo>
                    <a:pt x="7856" y="575"/>
                  </a:lnTo>
                  <a:lnTo>
                    <a:pt x="7858" y="575"/>
                  </a:lnTo>
                  <a:lnTo>
                    <a:pt x="7858" y="579"/>
                  </a:lnTo>
                  <a:lnTo>
                    <a:pt x="7860" y="579"/>
                  </a:lnTo>
                  <a:lnTo>
                    <a:pt x="7860" y="582"/>
                  </a:lnTo>
                  <a:lnTo>
                    <a:pt x="7861" y="582"/>
                  </a:lnTo>
                  <a:lnTo>
                    <a:pt x="7861" y="585"/>
                  </a:lnTo>
                  <a:lnTo>
                    <a:pt x="7863" y="585"/>
                  </a:lnTo>
                  <a:lnTo>
                    <a:pt x="7863" y="590"/>
                  </a:lnTo>
                  <a:lnTo>
                    <a:pt x="7861" y="590"/>
                  </a:lnTo>
                  <a:lnTo>
                    <a:pt x="7861" y="587"/>
                  </a:lnTo>
                  <a:lnTo>
                    <a:pt x="7860" y="587"/>
                  </a:lnTo>
                  <a:lnTo>
                    <a:pt x="7860" y="584"/>
                  </a:lnTo>
                  <a:lnTo>
                    <a:pt x="7858" y="584"/>
                  </a:lnTo>
                  <a:lnTo>
                    <a:pt x="7858" y="580"/>
                  </a:lnTo>
                  <a:lnTo>
                    <a:pt x="7856" y="580"/>
                  </a:lnTo>
                  <a:lnTo>
                    <a:pt x="7856" y="577"/>
                  </a:lnTo>
                  <a:lnTo>
                    <a:pt x="7855" y="577"/>
                  </a:lnTo>
                  <a:lnTo>
                    <a:pt x="7855" y="574"/>
                  </a:lnTo>
                  <a:lnTo>
                    <a:pt x="7853" y="574"/>
                  </a:lnTo>
                  <a:lnTo>
                    <a:pt x="7853" y="570"/>
                  </a:lnTo>
                  <a:lnTo>
                    <a:pt x="7851" y="570"/>
                  </a:lnTo>
                  <a:lnTo>
                    <a:pt x="7851" y="567"/>
                  </a:lnTo>
                  <a:lnTo>
                    <a:pt x="7850" y="567"/>
                  </a:lnTo>
                  <a:lnTo>
                    <a:pt x="7850" y="564"/>
                  </a:lnTo>
                  <a:lnTo>
                    <a:pt x="7848" y="564"/>
                  </a:lnTo>
                  <a:lnTo>
                    <a:pt x="7848" y="560"/>
                  </a:lnTo>
                  <a:lnTo>
                    <a:pt x="7846" y="560"/>
                  </a:lnTo>
                  <a:lnTo>
                    <a:pt x="7846" y="557"/>
                  </a:lnTo>
                  <a:lnTo>
                    <a:pt x="7845" y="557"/>
                  </a:lnTo>
                  <a:lnTo>
                    <a:pt x="7845" y="554"/>
                  </a:lnTo>
                  <a:lnTo>
                    <a:pt x="7843" y="554"/>
                  </a:lnTo>
                  <a:lnTo>
                    <a:pt x="7843" y="550"/>
                  </a:lnTo>
                  <a:lnTo>
                    <a:pt x="7841" y="550"/>
                  </a:lnTo>
                  <a:lnTo>
                    <a:pt x="7841" y="547"/>
                  </a:lnTo>
                  <a:lnTo>
                    <a:pt x="7840" y="547"/>
                  </a:lnTo>
                  <a:lnTo>
                    <a:pt x="7840" y="544"/>
                  </a:lnTo>
                  <a:lnTo>
                    <a:pt x="7838" y="544"/>
                  </a:lnTo>
                  <a:lnTo>
                    <a:pt x="7838" y="540"/>
                  </a:lnTo>
                  <a:lnTo>
                    <a:pt x="7836" y="540"/>
                  </a:lnTo>
                  <a:lnTo>
                    <a:pt x="7836" y="539"/>
                  </a:lnTo>
                  <a:lnTo>
                    <a:pt x="7835" y="539"/>
                  </a:lnTo>
                  <a:lnTo>
                    <a:pt x="7835" y="535"/>
                  </a:lnTo>
                  <a:lnTo>
                    <a:pt x="7833" y="535"/>
                  </a:lnTo>
                  <a:lnTo>
                    <a:pt x="7833" y="537"/>
                  </a:lnTo>
                  <a:lnTo>
                    <a:pt x="7831" y="537"/>
                  </a:lnTo>
                  <a:lnTo>
                    <a:pt x="7831" y="542"/>
                  </a:lnTo>
                  <a:lnTo>
                    <a:pt x="7830" y="542"/>
                  </a:lnTo>
                  <a:lnTo>
                    <a:pt x="7830" y="547"/>
                  </a:lnTo>
                  <a:lnTo>
                    <a:pt x="7828" y="547"/>
                  </a:lnTo>
                  <a:lnTo>
                    <a:pt x="7828" y="552"/>
                  </a:lnTo>
                  <a:lnTo>
                    <a:pt x="7826" y="552"/>
                  </a:lnTo>
                  <a:lnTo>
                    <a:pt x="7826" y="557"/>
                  </a:lnTo>
                  <a:lnTo>
                    <a:pt x="7825" y="557"/>
                  </a:lnTo>
                  <a:lnTo>
                    <a:pt x="7825" y="560"/>
                  </a:lnTo>
                  <a:lnTo>
                    <a:pt x="7823" y="560"/>
                  </a:lnTo>
                  <a:lnTo>
                    <a:pt x="7823" y="565"/>
                  </a:lnTo>
                  <a:lnTo>
                    <a:pt x="7821" y="565"/>
                  </a:lnTo>
                  <a:lnTo>
                    <a:pt x="7821" y="570"/>
                  </a:lnTo>
                  <a:lnTo>
                    <a:pt x="7820" y="570"/>
                  </a:lnTo>
                  <a:lnTo>
                    <a:pt x="7820" y="575"/>
                  </a:lnTo>
                  <a:lnTo>
                    <a:pt x="7818" y="575"/>
                  </a:lnTo>
                  <a:lnTo>
                    <a:pt x="7818" y="579"/>
                  </a:lnTo>
                  <a:lnTo>
                    <a:pt x="7816" y="579"/>
                  </a:lnTo>
                  <a:lnTo>
                    <a:pt x="7816" y="584"/>
                  </a:lnTo>
                  <a:lnTo>
                    <a:pt x="7815" y="584"/>
                  </a:lnTo>
                  <a:lnTo>
                    <a:pt x="7815" y="589"/>
                  </a:lnTo>
                  <a:lnTo>
                    <a:pt x="7813" y="589"/>
                  </a:lnTo>
                  <a:lnTo>
                    <a:pt x="7813" y="594"/>
                  </a:lnTo>
                  <a:lnTo>
                    <a:pt x="7811" y="594"/>
                  </a:lnTo>
                  <a:lnTo>
                    <a:pt x="7811" y="599"/>
                  </a:lnTo>
                  <a:lnTo>
                    <a:pt x="7810" y="599"/>
                  </a:lnTo>
                  <a:lnTo>
                    <a:pt x="7810" y="602"/>
                  </a:lnTo>
                  <a:lnTo>
                    <a:pt x="7808" y="602"/>
                  </a:lnTo>
                  <a:lnTo>
                    <a:pt x="7808" y="607"/>
                  </a:lnTo>
                  <a:lnTo>
                    <a:pt x="7806" y="607"/>
                  </a:lnTo>
                  <a:lnTo>
                    <a:pt x="7806" y="612"/>
                  </a:lnTo>
                  <a:lnTo>
                    <a:pt x="7805" y="612"/>
                  </a:lnTo>
                  <a:lnTo>
                    <a:pt x="7805" y="617"/>
                  </a:lnTo>
                  <a:lnTo>
                    <a:pt x="7803" y="617"/>
                  </a:lnTo>
                  <a:lnTo>
                    <a:pt x="7803" y="622"/>
                  </a:lnTo>
                  <a:lnTo>
                    <a:pt x="7801" y="622"/>
                  </a:lnTo>
                  <a:lnTo>
                    <a:pt x="7801" y="625"/>
                  </a:lnTo>
                  <a:lnTo>
                    <a:pt x="7800" y="625"/>
                  </a:lnTo>
                  <a:lnTo>
                    <a:pt x="7800" y="630"/>
                  </a:lnTo>
                  <a:lnTo>
                    <a:pt x="7798" y="630"/>
                  </a:lnTo>
                  <a:lnTo>
                    <a:pt x="7798" y="635"/>
                  </a:lnTo>
                  <a:lnTo>
                    <a:pt x="7796" y="635"/>
                  </a:lnTo>
                  <a:lnTo>
                    <a:pt x="7796" y="640"/>
                  </a:lnTo>
                  <a:lnTo>
                    <a:pt x="7795" y="640"/>
                  </a:lnTo>
                  <a:lnTo>
                    <a:pt x="7795" y="644"/>
                  </a:lnTo>
                  <a:lnTo>
                    <a:pt x="7793" y="644"/>
                  </a:lnTo>
                  <a:lnTo>
                    <a:pt x="7793" y="649"/>
                  </a:lnTo>
                  <a:lnTo>
                    <a:pt x="7791" y="649"/>
                  </a:lnTo>
                  <a:lnTo>
                    <a:pt x="7791" y="654"/>
                  </a:lnTo>
                  <a:lnTo>
                    <a:pt x="7790" y="654"/>
                  </a:lnTo>
                  <a:lnTo>
                    <a:pt x="7790" y="659"/>
                  </a:lnTo>
                  <a:lnTo>
                    <a:pt x="7788" y="659"/>
                  </a:lnTo>
                  <a:lnTo>
                    <a:pt x="7788" y="664"/>
                  </a:lnTo>
                  <a:lnTo>
                    <a:pt x="7786" y="664"/>
                  </a:lnTo>
                  <a:lnTo>
                    <a:pt x="7786" y="667"/>
                  </a:lnTo>
                  <a:lnTo>
                    <a:pt x="7785" y="667"/>
                  </a:lnTo>
                  <a:lnTo>
                    <a:pt x="7785" y="672"/>
                  </a:lnTo>
                  <a:lnTo>
                    <a:pt x="7783" y="672"/>
                  </a:lnTo>
                  <a:lnTo>
                    <a:pt x="7783" y="677"/>
                  </a:lnTo>
                  <a:lnTo>
                    <a:pt x="7781" y="677"/>
                  </a:lnTo>
                  <a:lnTo>
                    <a:pt x="7781" y="682"/>
                  </a:lnTo>
                  <a:lnTo>
                    <a:pt x="7780" y="682"/>
                  </a:lnTo>
                  <a:lnTo>
                    <a:pt x="7780" y="685"/>
                  </a:lnTo>
                  <a:lnTo>
                    <a:pt x="7778" y="685"/>
                  </a:lnTo>
                  <a:lnTo>
                    <a:pt x="7778" y="690"/>
                  </a:lnTo>
                  <a:lnTo>
                    <a:pt x="7776" y="690"/>
                  </a:lnTo>
                  <a:lnTo>
                    <a:pt x="7776" y="695"/>
                  </a:lnTo>
                  <a:lnTo>
                    <a:pt x="7775" y="695"/>
                  </a:lnTo>
                  <a:lnTo>
                    <a:pt x="7775" y="700"/>
                  </a:lnTo>
                  <a:lnTo>
                    <a:pt x="7773" y="700"/>
                  </a:lnTo>
                  <a:lnTo>
                    <a:pt x="7773" y="705"/>
                  </a:lnTo>
                  <a:lnTo>
                    <a:pt x="7771" y="705"/>
                  </a:lnTo>
                  <a:lnTo>
                    <a:pt x="7771" y="709"/>
                  </a:lnTo>
                  <a:lnTo>
                    <a:pt x="7770" y="709"/>
                  </a:lnTo>
                  <a:lnTo>
                    <a:pt x="7770" y="714"/>
                  </a:lnTo>
                  <a:lnTo>
                    <a:pt x="7768" y="714"/>
                  </a:lnTo>
                  <a:lnTo>
                    <a:pt x="7768" y="719"/>
                  </a:lnTo>
                  <a:lnTo>
                    <a:pt x="7766" y="719"/>
                  </a:lnTo>
                  <a:lnTo>
                    <a:pt x="7766" y="724"/>
                  </a:lnTo>
                  <a:lnTo>
                    <a:pt x="7765" y="724"/>
                  </a:lnTo>
                  <a:lnTo>
                    <a:pt x="7765" y="729"/>
                  </a:lnTo>
                  <a:lnTo>
                    <a:pt x="7763" y="729"/>
                  </a:lnTo>
                  <a:lnTo>
                    <a:pt x="7763" y="732"/>
                  </a:lnTo>
                  <a:lnTo>
                    <a:pt x="7761" y="732"/>
                  </a:lnTo>
                  <a:lnTo>
                    <a:pt x="7761" y="737"/>
                  </a:lnTo>
                  <a:lnTo>
                    <a:pt x="7760" y="737"/>
                  </a:lnTo>
                  <a:lnTo>
                    <a:pt x="7760" y="742"/>
                  </a:lnTo>
                  <a:lnTo>
                    <a:pt x="7758" y="742"/>
                  </a:lnTo>
                  <a:lnTo>
                    <a:pt x="7758" y="747"/>
                  </a:lnTo>
                  <a:lnTo>
                    <a:pt x="7756" y="747"/>
                  </a:lnTo>
                  <a:lnTo>
                    <a:pt x="7756" y="750"/>
                  </a:lnTo>
                  <a:lnTo>
                    <a:pt x="7755" y="750"/>
                  </a:lnTo>
                  <a:lnTo>
                    <a:pt x="7755" y="755"/>
                  </a:lnTo>
                  <a:lnTo>
                    <a:pt x="7753" y="755"/>
                  </a:lnTo>
                  <a:lnTo>
                    <a:pt x="7753" y="760"/>
                  </a:lnTo>
                  <a:lnTo>
                    <a:pt x="7751" y="760"/>
                  </a:lnTo>
                  <a:lnTo>
                    <a:pt x="7751" y="765"/>
                  </a:lnTo>
                  <a:lnTo>
                    <a:pt x="7750" y="765"/>
                  </a:lnTo>
                  <a:lnTo>
                    <a:pt x="7750" y="770"/>
                  </a:lnTo>
                  <a:lnTo>
                    <a:pt x="7748" y="770"/>
                  </a:lnTo>
                  <a:lnTo>
                    <a:pt x="7748" y="774"/>
                  </a:lnTo>
                  <a:lnTo>
                    <a:pt x="7746" y="774"/>
                  </a:lnTo>
                  <a:lnTo>
                    <a:pt x="7746" y="779"/>
                  </a:lnTo>
                  <a:lnTo>
                    <a:pt x="7745" y="779"/>
                  </a:lnTo>
                  <a:lnTo>
                    <a:pt x="7745" y="784"/>
                  </a:lnTo>
                  <a:lnTo>
                    <a:pt x="7743" y="784"/>
                  </a:lnTo>
                  <a:lnTo>
                    <a:pt x="7743" y="789"/>
                  </a:lnTo>
                  <a:lnTo>
                    <a:pt x="7741" y="789"/>
                  </a:lnTo>
                  <a:lnTo>
                    <a:pt x="7741" y="792"/>
                  </a:lnTo>
                  <a:lnTo>
                    <a:pt x="7740" y="792"/>
                  </a:lnTo>
                  <a:lnTo>
                    <a:pt x="7740" y="797"/>
                  </a:lnTo>
                  <a:lnTo>
                    <a:pt x="7738" y="797"/>
                  </a:lnTo>
                  <a:lnTo>
                    <a:pt x="7738" y="802"/>
                  </a:lnTo>
                  <a:lnTo>
                    <a:pt x="7736" y="802"/>
                  </a:lnTo>
                  <a:lnTo>
                    <a:pt x="7736" y="807"/>
                  </a:lnTo>
                  <a:lnTo>
                    <a:pt x="7735" y="807"/>
                  </a:lnTo>
                  <a:lnTo>
                    <a:pt x="7735" y="812"/>
                  </a:lnTo>
                  <a:lnTo>
                    <a:pt x="7733" y="812"/>
                  </a:lnTo>
                  <a:lnTo>
                    <a:pt x="7733" y="815"/>
                  </a:lnTo>
                  <a:lnTo>
                    <a:pt x="7731" y="815"/>
                  </a:lnTo>
                  <a:lnTo>
                    <a:pt x="7731" y="820"/>
                  </a:lnTo>
                  <a:lnTo>
                    <a:pt x="7730" y="820"/>
                  </a:lnTo>
                  <a:lnTo>
                    <a:pt x="7730" y="825"/>
                  </a:lnTo>
                  <a:lnTo>
                    <a:pt x="7728" y="825"/>
                  </a:lnTo>
                  <a:lnTo>
                    <a:pt x="7728" y="830"/>
                  </a:lnTo>
                  <a:lnTo>
                    <a:pt x="7726" y="830"/>
                  </a:lnTo>
                  <a:lnTo>
                    <a:pt x="7726" y="835"/>
                  </a:lnTo>
                  <a:lnTo>
                    <a:pt x="7725" y="835"/>
                  </a:lnTo>
                  <a:lnTo>
                    <a:pt x="7725" y="839"/>
                  </a:lnTo>
                  <a:lnTo>
                    <a:pt x="7723" y="839"/>
                  </a:lnTo>
                  <a:lnTo>
                    <a:pt x="7723" y="844"/>
                  </a:lnTo>
                  <a:lnTo>
                    <a:pt x="7721" y="844"/>
                  </a:lnTo>
                  <a:lnTo>
                    <a:pt x="7721" y="849"/>
                  </a:lnTo>
                  <a:lnTo>
                    <a:pt x="7720" y="849"/>
                  </a:lnTo>
                  <a:lnTo>
                    <a:pt x="7720" y="854"/>
                  </a:lnTo>
                  <a:lnTo>
                    <a:pt x="7718" y="854"/>
                  </a:lnTo>
                  <a:lnTo>
                    <a:pt x="7718" y="857"/>
                  </a:lnTo>
                  <a:lnTo>
                    <a:pt x="7716" y="857"/>
                  </a:lnTo>
                  <a:lnTo>
                    <a:pt x="7716" y="862"/>
                  </a:lnTo>
                  <a:lnTo>
                    <a:pt x="7715" y="862"/>
                  </a:lnTo>
                  <a:lnTo>
                    <a:pt x="7715" y="867"/>
                  </a:lnTo>
                  <a:lnTo>
                    <a:pt x="7713" y="867"/>
                  </a:lnTo>
                  <a:lnTo>
                    <a:pt x="7713" y="872"/>
                  </a:lnTo>
                  <a:lnTo>
                    <a:pt x="7711" y="872"/>
                  </a:lnTo>
                  <a:lnTo>
                    <a:pt x="7711" y="877"/>
                  </a:lnTo>
                  <a:lnTo>
                    <a:pt x="7710" y="877"/>
                  </a:lnTo>
                  <a:lnTo>
                    <a:pt x="7710" y="880"/>
                  </a:lnTo>
                  <a:lnTo>
                    <a:pt x="7708" y="880"/>
                  </a:lnTo>
                  <a:lnTo>
                    <a:pt x="7708" y="885"/>
                  </a:lnTo>
                  <a:lnTo>
                    <a:pt x="7706" y="885"/>
                  </a:lnTo>
                  <a:lnTo>
                    <a:pt x="7706" y="890"/>
                  </a:lnTo>
                  <a:lnTo>
                    <a:pt x="7705" y="890"/>
                  </a:lnTo>
                  <a:lnTo>
                    <a:pt x="7705" y="895"/>
                  </a:lnTo>
                  <a:lnTo>
                    <a:pt x="7703" y="895"/>
                  </a:lnTo>
                  <a:lnTo>
                    <a:pt x="7703" y="900"/>
                  </a:lnTo>
                  <a:lnTo>
                    <a:pt x="7701" y="900"/>
                  </a:lnTo>
                  <a:lnTo>
                    <a:pt x="7701" y="904"/>
                  </a:lnTo>
                  <a:lnTo>
                    <a:pt x="7700" y="904"/>
                  </a:lnTo>
                  <a:lnTo>
                    <a:pt x="7700" y="909"/>
                  </a:lnTo>
                  <a:lnTo>
                    <a:pt x="7698" y="909"/>
                  </a:lnTo>
                  <a:lnTo>
                    <a:pt x="7698" y="914"/>
                  </a:lnTo>
                  <a:lnTo>
                    <a:pt x="7696" y="914"/>
                  </a:lnTo>
                  <a:lnTo>
                    <a:pt x="7696" y="919"/>
                  </a:lnTo>
                  <a:lnTo>
                    <a:pt x="7695" y="919"/>
                  </a:lnTo>
                  <a:lnTo>
                    <a:pt x="7695" y="922"/>
                  </a:lnTo>
                  <a:lnTo>
                    <a:pt x="7693" y="922"/>
                  </a:lnTo>
                  <a:lnTo>
                    <a:pt x="7693" y="927"/>
                  </a:lnTo>
                  <a:lnTo>
                    <a:pt x="7691" y="927"/>
                  </a:lnTo>
                  <a:lnTo>
                    <a:pt x="7691" y="932"/>
                  </a:lnTo>
                  <a:lnTo>
                    <a:pt x="7690" y="932"/>
                  </a:lnTo>
                  <a:lnTo>
                    <a:pt x="7690" y="937"/>
                  </a:lnTo>
                  <a:lnTo>
                    <a:pt x="7688" y="937"/>
                  </a:lnTo>
                  <a:lnTo>
                    <a:pt x="7688" y="942"/>
                  </a:lnTo>
                  <a:lnTo>
                    <a:pt x="7686" y="942"/>
                  </a:lnTo>
                  <a:lnTo>
                    <a:pt x="7686" y="945"/>
                  </a:lnTo>
                  <a:lnTo>
                    <a:pt x="7685" y="945"/>
                  </a:lnTo>
                  <a:lnTo>
                    <a:pt x="7685" y="950"/>
                  </a:lnTo>
                  <a:lnTo>
                    <a:pt x="7683" y="950"/>
                  </a:lnTo>
                  <a:lnTo>
                    <a:pt x="7683" y="955"/>
                  </a:lnTo>
                  <a:lnTo>
                    <a:pt x="7681" y="955"/>
                  </a:lnTo>
                  <a:lnTo>
                    <a:pt x="7681" y="960"/>
                  </a:lnTo>
                  <a:lnTo>
                    <a:pt x="7680" y="960"/>
                  </a:lnTo>
                  <a:lnTo>
                    <a:pt x="7680" y="964"/>
                  </a:lnTo>
                  <a:lnTo>
                    <a:pt x="7678" y="964"/>
                  </a:lnTo>
                  <a:lnTo>
                    <a:pt x="7678" y="969"/>
                  </a:lnTo>
                  <a:lnTo>
                    <a:pt x="7676" y="969"/>
                  </a:lnTo>
                  <a:lnTo>
                    <a:pt x="7676" y="974"/>
                  </a:lnTo>
                  <a:lnTo>
                    <a:pt x="7675" y="974"/>
                  </a:lnTo>
                  <a:lnTo>
                    <a:pt x="7675" y="979"/>
                  </a:lnTo>
                  <a:lnTo>
                    <a:pt x="7673" y="979"/>
                  </a:lnTo>
                  <a:lnTo>
                    <a:pt x="7673" y="984"/>
                  </a:lnTo>
                  <a:lnTo>
                    <a:pt x="7671" y="984"/>
                  </a:lnTo>
                  <a:lnTo>
                    <a:pt x="7671" y="987"/>
                  </a:lnTo>
                  <a:lnTo>
                    <a:pt x="7670" y="987"/>
                  </a:lnTo>
                  <a:lnTo>
                    <a:pt x="7670" y="992"/>
                  </a:lnTo>
                  <a:lnTo>
                    <a:pt x="7668" y="992"/>
                  </a:lnTo>
                  <a:lnTo>
                    <a:pt x="7668" y="997"/>
                  </a:lnTo>
                  <a:lnTo>
                    <a:pt x="7666" y="997"/>
                  </a:lnTo>
                  <a:lnTo>
                    <a:pt x="7666" y="1002"/>
                  </a:lnTo>
                  <a:lnTo>
                    <a:pt x="7665" y="1002"/>
                  </a:lnTo>
                  <a:lnTo>
                    <a:pt x="7665" y="1007"/>
                  </a:lnTo>
                  <a:lnTo>
                    <a:pt x="7663" y="1007"/>
                  </a:lnTo>
                  <a:lnTo>
                    <a:pt x="7663" y="1010"/>
                  </a:lnTo>
                  <a:lnTo>
                    <a:pt x="7661" y="1010"/>
                  </a:lnTo>
                  <a:lnTo>
                    <a:pt x="7661" y="1015"/>
                  </a:lnTo>
                  <a:lnTo>
                    <a:pt x="7660" y="1015"/>
                  </a:lnTo>
                  <a:lnTo>
                    <a:pt x="7660" y="1020"/>
                  </a:lnTo>
                  <a:lnTo>
                    <a:pt x="7658" y="1020"/>
                  </a:lnTo>
                  <a:lnTo>
                    <a:pt x="7658" y="1025"/>
                  </a:lnTo>
                  <a:lnTo>
                    <a:pt x="7656" y="1025"/>
                  </a:lnTo>
                  <a:lnTo>
                    <a:pt x="7656" y="1029"/>
                  </a:lnTo>
                  <a:lnTo>
                    <a:pt x="7655" y="1029"/>
                  </a:lnTo>
                  <a:lnTo>
                    <a:pt x="7655" y="1034"/>
                  </a:lnTo>
                  <a:lnTo>
                    <a:pt x="7653" y="1034"/>
                  </a:lnTo>
                  <a:lnTo>
                    <a:pt x="7653" y="1039"/>
                  </a:lnTo>
                  <a:lnTo>
                    <a:pt x="7651" y="1039"/>
                  </a:lnTo>
                  <a:lnTo>
                    <a:pt x="7651" y="1044"/>
                  </a:lnTo>
                  <a:lnTo>
                    <a:pt x="7650" y="1044"/>
                  </a:lnTo>
                  <a:lnTo>
                    <a:pt x="7650" y="1049"/>
                  </a:lnTo>
                  <a:lnTo>
                    <a:pt x="7648" y="1049"/>
                  </a:lnTo>
                  <a:lnTo>
                    <a:pt x="7648" y="1052"/>
                  </a:lnTo>
                  <a:lnTo>
                    <a:pt x="7646" y="1052"/>
                  </a:lnTo>
                  <a:lnTo>
                    <a:pt x="7646" y="1057"/>
                  </a:lnTo>
                  <a:lnTo>
                    <a:pt x="7645" y="1057"/>
                  </a:lnTo>
                  <a:lnTo>
                    <a:pt x="7645" y="1062"/>
                  </a:lnTo>
                  <a:lnTo>
                    <a:pt x="7643" y="1062"/>
                  </a:lnTo>
                  <a:lnTo>
                    <a:pt x="7643" y="1067"/>
                  </a:lnTo>
                  <a:lnTo>
                    <a:pt x="7641" y="1067"/>
                  </a:lnTo>
                  <a:lnTo>
                    <a:pt x="7641" y="1072"/>
                  </a:lnTo>
                  <a:lnTo>
                    <a:pt x="7640" y="1072"/>
                  </a:lnTo>
                  <a:lnTo>
                    <a:pt x="7640" y="1075"/>
                  </a:lnTo>
                  <a:lnTo>
                    <a:pt x="7638" y="1075"/>
                  </a:lnTo>
                  <a:lnTo>
                    <a:pt x="7638" y="1080"/>
                  </a:lnTo>
                  <a:lnTo>
                    <a:pt x="7636" y="1080"/>
                  </a:lnTo>
                  <a:lnTo>
                    <a:pt x="7636" y="1085"/>
                  </a:lnTo>
                  <a:lnTo>
                    <a:pt x="7635" y="1085"/>
                  </a:lnTo>
                  <a:lnTo>
                    <a:pt x="7635" y="1090"/>
                  </a:lnTo>
                  <a:lnTo>
                    <a:pt x="7633" y="1090"/>
                  </a:lnTo>
                  <a:lnTo>
                    <a:pt x="7633" y="1094"/>
                  </a:lnTo>
                  <a:lnTo>
                    <a:pt x="7631" y="1094"/>
                  </a:lnTo>
                  <a:lnTo>
                    <a:pt x="7631" y="1099"/>
                  </a:lnTo>
                  <a:lnTo>
                    <a:pt x="7630" y="1099"/>
                  </a:lnTo>
                  <a:lnTo>
                    <a:pt x="7630" y="1104"/>
                  </a:lnTo>
                  <a:lnTo>
                    <a:pt x="7628" y="1104"/>
                  </a:lnTo>
                  <a:lnTo>
                    <a:pt x="7628" y="1109"/>
                  </a:lnTo>
                  <a:lnTo>
                    <a:pt x="7626" y="1109"/>
                  </a:lnTo>
                  <a:lnTo>
                    <a:pt x="7626" y="1114"/>
                  </a:lnTo>
                  <a:lnTo>
                    <a:pt x="7625" y="1114"/>
                  </a:lnTo>
                  <a:lnTo>
                    <a:pt x="7625" y="1117"/>
                  </a:lnTo>
                  <a:lnTo>
                    <a:pt x="7623" y="1117"/>
                  </a:lnTo>
                  <a:lnTo>
                    <a:pt x="7623" y="1122"/>
                  </a:lnTo>
                  <a:lnTo>
                    <a:pt x="7621" y="1122"/>
                  </a:lnTo>
                  <a:lnTo>
                    <a:pt x="7621" y="1127"/>
                  </a:lnTo>
                  <a:lnTo>
                    <a:pt x="7620" y="1127"/>
                  </a:lnTo>
                  <a:lnTo>
                    <a:pt x="7620" y="1132"/>
                  </a:lnTo>
                  <a:lnTo>
                    <a:pt x="7618" y="1132"/>
                  </a:lnTo>
                  <a:lnTo>
                    <a:pt x="7618" y="1135"/>
                  </a:lnTo>
                  <a:lnTo>
                    <a:pt x="7616" y="1135"/>
                  </a:lnTo>
                  <a:lnTo>
                    <a:pt x="7616" y="1140"/>
                  </a:lnTo>
                  <a:lnTo>
                    <a:pt x="7615" y="1140"/>
                  </a:lnTo>
                  <a:lnTo>
                    <a:pt x="7615" y="1145"/>
                  </a:lnTo>
                  <a:lnTo>
                    <a:pt x="7613" y="1145"/>
                  </a:lnTo>
                  <a:lnTo>
                    <a:pt x="7613" y="1150"/>
                  </a:lnTo>
                  <a:lnTo>
                    <a:pt x="7611" y="1150"/>
                  </a:lnTo>
                  <a:lnTo>
                    <a:pt x="7611" y="1155"/>
                  </a:lnTo>
                  <a:lnTo>
                    <a:pt x="7610" y="1155"/>
                  </a:lnTo>
                  <a:lnTo>
                    <a:pt x="7610" y="1159"/>
                  </a:lnTo>
                  <a:lnTo>
                    <a:pt x="7608" y="1159"/>
                  </a:lnTo>
                  <a:lnTo>
                    <a:pt x="7608" y="1164"/>
                  </a:lnTo>
                  <a:lnTo>
                    <a:pt x="7606" y="1164"/>
                  </a:lnTo>
                  <a:lnTo>
                    <a:pt x="7606" y="1169"/>
                  </a:lnTo>
                  <a:lnTo>
                    <a:pt x="7605" y="1169"/>
                  </a:lnTo>
                  <a:lnTo>
                    <a:pt x="7605" y="1174"/>
                  </a:lnTo>
                  <a:lnTo>
                    <a:pt x="7603" y="1174"/>
                  </a:lnTo>
                  <a:lnTo>
                    <a:pt x="7603" y="1179"/>
                  </a:lnTo>
                  <a:lnTo>
                    <a:pt x="7601" y="1179"/>
                  </a:lnTo>
                  <a:lnTo>
                    <a:pt x="7601" y="1182"/>
                  </a:lnTo>
                  <a:lnTo>
                    <a:pt x="7600" y="1182"/>
                  </a:lnTo>
                  <a:lnTo>
                    <a:pt x="7600" y="1187"/>
                  </a:lnTo>
                  <a:lnTo>
                    <a:pt x="7598" y="1187"/>
                  </a:lnTo>
                  <a:lnTo>
                    <a:pt x="7598" y="1192"/>
                  </a:lnTo>
                  <a:lnTo>
                    <a:pt x="7596" y="1192"/>
                  </a:lnTo>
                  <a:lnTo>
                    <a:pt x="7596" y="1197"/>
                  </a:lnTo>
                  <a:lnTo>
                    <a:pt x="7595" y="1197"/>
                  </a:lnTo>
                  <a:lnTo>
                    <a:pt x="7595" y="1200"/>
                  </a:lnTo>
                  <a:lnTo>
                    <a:pt x="7593" y="1200"/>
                  </a:lnTo>
                  <a:lnTo>
                    <a:pt x="7593" y="1205"/>
                  </a:lnTo>
                  <a:lnTo>
                    <a:pt x="7591" y="1205"/>
                  </a:lnTo>
                  <a:lnTo>
                    <a:pt x="7591" y="1210"/>
                  </a:lnTo>
                  <a:lnTo>
                    <a:pt x="7590" y="1210"/>
                  </a:lnTo>
                  <a:lnTo>
                    <a:pt x="7590" y="1215"/>
                  </a:lnTo>
                  <a:lnTo>
                    <a:pt x="7588" y="1215"/>
                  </a:lnTo>
                  <a:lnTo>
                    <a:pt x="7588" y="1220"/>
                  </a:lnTo>
                  <a:lnTo>
                    <a:pt x="7586" y="1220"/>
                  </a:lnTo>
                  <a:lnTo>
                    <a:pt x="7586" y="1224"/>
                  </a:lnTo>
                  <a:lnTo>
                    <a:pt x="7585" y="1224"/>
                  </a:lnTo>
                  <a:lnTo>
                    <a:pt x="7585" y="1229"/>
                  </a:lnTo>
                  <a:lnTo>
                    <a:pt x="7583" y="1229"/>
                  </a:lnTo>
                  <a:lnTo>
                    <a:pt x="7583" y="1234"/>
                  </a:lnTo>
                  <a:lnTo>
                    <a:pt x="7581" y="1234"/>
                  </a:lnTo>
                  <a:lnTo>
                    <a:pt x="7581" y="1239"/>
                  </a:lnTo>
                  <a:lnTo>
                    <a:pt x="7580" y="1239"/>
                  </a:lnTo>
                  <a:lnTo>
                    <a:pt x="7580" y="1242"/>
                  </a:lnTo>
                  <a:lnTo>
                    <a:pt x="7578" y="1242"/>
                  </a:lnTo>
                  <a:lnTo>
                    <a:pt x="7578" y="1247"/>
                  </a:lnTo>
                  <a:lnTo>
                    <a:pt x="7576" y="1247"/>
                  </a:lnTo>
                  <a:lnTo>
                    <a:pt x="7576" y="1252"/>
                  </a:lnTo>
                  <a:lnTo>
                    <a:pt x="7575" y="1252"/>
                  </a:lnTo>
                  <a:lnTo>
                    <a:pt x="7575" y="1257"/>
                  </a:lnTo>
                  <a:lnTo>
                    <a:pt x="7573" y="1257"/>
                  </a:lnTo>
                  <a:lnTo>
                    <a:pt x="7573" y="1262"/>
                  </a:lnTo>
                  <a:lnTo>
                    <a:pt x="7571" y="1262"/>
                  </a:lnTo>
                  <a:lnTo>
                    <a:pt x="7571" y="1265"/>
                  </a:lnTo>
                  <a:lnTo>
                    <a:pt x="7570" y="1265"/>
                  </a:lnTo>
                  <a:lnTo>
                    <a:pt x="7570" y="1270"/>
                  </a:lnTo>
                  <a:lnTo>
                    <a:pt x="7568" y="1270"/>
                  </a:lnTo>
                  <a:lnTo>
                    <a:pt x="7568" y="1275"/>
                  </a:lnTo>
                  <a:lnTo>
                    <a:pt x="7566" y="1275"/>
                  </a:lnTo>
                  <a:lnTo>
                    <a:pt x="7566" y="1280"/>
                  </a:lnTo>
                  <a:lnTo>
                    <a:pt x="7565" y="1280"/>
                  </a:lnTo>
                  <a:lnTo>
                    <a:pt x="7565" y="1285"/>
                  </a:lnTo>
                  <a:lnTo>
                    <a:pt x="7563" y="1285"/>
                  </a:lnTo>
                  <a:lnTo>
                    <a:pt x="7563" y="1289"/>
                  </a:lnTo>
                  <a:lnTo>
                    <a:pt x="7561" y="1289"/>
                  </a:lnTo>
                  <a:lnTo>
                    <a:pt x="7561" y="1294"/>
                  </a:lnTo>
                  <a:lnTo>
                    <a:pt x="7560" y="1294"/>
                  </a:lnTo>
                  <a:lnTo>
                    <a:pt x="7560" y="1299"/>
                  </a:lnTo>
                  <a:lnTo>
                    <a:pt x="7558" y="1299"/>
                  </a:lnTo>
                  <a:lnTo>
                    <a:pt x="7558" y="1304"/>
                  </a:lnTo>
                  <a:lnTo>
                    <a:pt x="7556" y="1304"/>
                  </a:lnTo>
                  <a:lnTo>
                    <a:pt x="7556" y="1307"/>
                  </a:lnTo>
                  <a:lnTo>
                    <a:pt x="7555" y="1307"/>
                  </a:lnTo>
                  <a:lnTo>
                    <a:pt x="7555" y="1312"/>
                  </a:lnTo>
                  <a:lnTo>
                    <a:pt x="7553" y="1312"/>
                  </a:lnTo>
                  <a:lnTo>
                    <a:pt x="7553" y="1317"/>
                  </a:lnTo>
                  <a:lnTo>
                    <a:pt x="7551" y="1317"/>
                  </a:lnTo>
                  <a:lnTo>
                    <a:pt x="7551" y="1322"/>
                  </a:lnTo>
                  <a:lnTo>
                    <a:pt x="7550" y="1322"/>
                  </a:lnTo>
                  <a:lnTo>
                    <a:pt x="7550" y="1327"/>
                  </a:lnTo>
                  <a:lnTo>
                    <a:pt x="7548" y="1327"/>
                  </a:lnTo>
                  <a:lnTo>
                    <a:pt x="7548" y="1330"/>
                  </a:lnTo>
                  <a:lnTo>
                    <a:pt x="7546" y="1330"/>
                  </a:lnTo>
                  <a:lnTo>
                    <a:pt x="7546" y="1335"/>
                  </a:lnTo>
                  <a:lnTo>
                    <a:pt x="7545" y="1335"/>
                  </a:lnTo>
                  <a:lnTo>
                    <a:pt x="7545" y="1340"/>
                  </a:lnTo>
                  <a:lnTo>
                    <a:pt x="7543" y="1340"/>
                  </a:lnTo>
                  <a:lnTo>
                    <a:pt x="7543" y="1345"/>
                  </a:lnTo>
                  <a:lnTo>
                    <a:pt x="7541" y="1345"/>
                  </a:lnTo>
                  <a:lnTo>
                    <a:pt x="7541" y="1350"/>
                  </a:lnTo>
                  <a:lnTo>
                    <a:pt x="7540" y="1350"/>
                  </a:lnTo>
                  <a:lnTo>
                    <a:pt x="7540" y="1354"/>
                  </a:lnTo>
                  <a:lnTo>
                    <a:pt x="7538" y="1354"/>
                  </a:lnTo>
                  <a:lnTo>
                    <a:pt x="7538" y="1359"/>
                  </a:lnTo>
                  <a:lnTo>
                    <a:pt x="7536" y="1359"/>
                  </a:lnTo>
                  <a:lnTo>
                    <a:pt x="7536" y="1364"/>
                  </a:lnTo>
                  <a:lnTo>
                    <a:pt x="7535" y="1364"/>
                  </a:lnTo>
                  <a:lnTo>
                    <a:pt x="7535" y="1369"/>
                  </a:lnTo>
                  <a:lnTo>
                    <a:pt x="7533" y="1369"/>
                  </a:lnTo>
                  <a:lnTo>
                    <a:pt x="7533" y="1372"/>
                  </a:lnTo>
                  <a:lnTo>
                    <a:pt x="7531" y="1372"/>
                  </a:lnTo>
                  <a:lnTo>
                    <a:pt x="7531" y="1377"/>
                  </a:lnTo>
                  <a:lnTo>
                    <a:pt x="7530" y="1377"/>
                  </a:lnTo>
                  <a:lnTo>
                    <a:pt x="7530" y="1382"/>
                  </a:lnTo>
                  <a:lnTo>
                    <a:pt x="7528" y="1382"/>
                  </a:lnTo>
                  <a:lnTo>
                    <a:pt x="7528" y="1387"/>
                  </a:lnTo>
                  <a:lnTo>
                    <a:pt x="7526" y="1387"/>
                  </a:lnTo>
                  <a:lnTo>
                    <a:pt x="7526" y="1392"/>
                  </a:lnTo>
                  <a:lnTo>
                    <a:pt x="7525" y="1392"/>
                  </a:lnTo>
                  <a:lnTo>
                    <a:pt x="7525" y="1395"/>
                  </a:lnTo>
                  <a:lnTo>
                    <a:pt x="7523" y="1395"/>
                  </a:lnTo>
                  <a:lnTo>
                    <a:pt x="7523" y="1400"/>
                  </a:lnTo>
                  <a:lnTo>
                    <a:pt x="7521" y="1400"/>
                  </a:lnTo>
                  <a:lnTo>
                    <a:pt x="7521" y="1405"/>
                  </a:lnTo>
                  <a:lnTo>
                    <a:pt x="7520" y="1405"/>
                  </a:lnTo>
                  <a:lnTo>
                    <a:pt x="7520" y="1410"/>
                  </a:lnTo>
                  <a:lnTo>
                    <a:pt x="7518" y="1410"/>
                  </a:lnTo>
                  <a:lnTo>
                    <a:pt x="7518" y="1414"/>
                  </a:lnTo>
                  <a:lnTo>
                    <a:pt x="7516" y="1414"/>
                  </a:lnTo>
                  <a:lnTo>
                    <a:pt x="7516" y="1419"/>
                  </a:lnTo>
                  <a:lnTo>
                    <a:pt x="7515" y="1419"/>
                  </a:lnTo>
                  <a:lnTo>
                    <a:pt x="7515" y="1424"/>
                  </a:lnTo>
                  <a:lnTo>
                    <a:pt x="7513" y="1424"/>
                  </a:lnTo>
                  <a:lnTo>
                    <a:pt x="7513" y="1429"/>
                  </a:lnTo>
                  <a:lnTo>
                    <a:pt x="7511" y="1429"/>
                  </a:lnTo>
                  <a:lnTo>
                    <a:pt x="7511" y="1434"/>
                  </a:lnTo>
                  <a:lnTo>
                    <a:pt x="7510" y="1434"/>
                  </a:lnTo>
                  <a:lnTo>
                    <a:pt x="7510" y="1437"/>
                  </a:lnTo>
                  <a:lnTo>
                    <a:pt x="7508" y="1437"/>
                  </a:lnTo>
                  <a:lnTo>
                    <a:pt x="7508" y="1442"/>
                  </a:lnTo>
                  <a:lnTo>
                    <a:pt x="7506" y="1442"/>
                  </a:lnTo>
                  <a:lnTo>
                    <a:pt x="7506" y="1447"/>
                  </a:lnTo>
                  <a:lnTo>
                    <a:pt x="7505" y="1447"/>
                  </a:lnTo>
                  <a:lnTo>
                    <a:pt x="7505" y="1452"/>
                  </a:lnTo>
                  <a:lnTo>
                    <a:pt x="7503" y="1452"/>
                  </a:lnTo>
                  <a:lnTo>
                    <a:pt x="7503" y="1457"/>
                  </a:lnTo>
                  <a:lnTo>
                    <a:pt x="7501" y="1457"/>
                  </a:lnTo>
                  <a:lnTo>
                    <a:pt x="7501" y="1460"/>
                  </a:lnTo>
                  <a:lnTo>
                    <a:pt x="7500" y="1460"/>
                  </a:lnTo>
                  <a:lnTo>
                    <a:pt x="7500" y="1465"/>
                  </a:lnTo>
                  <a:lnTo>
                    <a:pt x="7498" y="1465"/>
                  </a:lnTo>
                  <a:lnTo>
                    <a:pt x="7498" y="1470"/>
                  </a:lnTo>
                  <a:lnTo>
                    <a:pt x="7496" y="1470"/>
                  </a:lnTo>
                  <a:lnTo>
                    <a:pt x="7496" y="1475"/>
                  </a:lnTo>
                  <a:lnTo>
                    <a:pt x="7495" y="1475"/>
                  </a:lnTo>
                  <a:lnTo>
                    <a:pt x="7495" y="1479"/>
                  </a:lnTo>
                  <a:lnTo>
                    <a:pt x="7493" y="1479"/>
                  </a:lnTo>
                  <a:lnTo>
                    <a:pt x="7493" y="1484"/>
                  </a:lnTo>
                  <a:lnTo>
                    <a:pt x="7491" y="1484"/>
                  </a:lnTo>
                  <a:lnTo>
                    <a:pt x="7491" y="1489"/>
                  </a:lnTo>
                  <a:lnTo>
                    <a:pt x="7490" y="1489"/>
                  </a:lnTo>
                  <a:lnTo>
                    <a:pt x="7490" y="1494"/>
                  </a:lnTo>
                  <a:lnTo>
                    <a:pt x="7488" y="1494"/>
                  </a:lnTo>
                  <a:lnTo>
                    <a:pt x="7488" y="1499"/>
                  </a:lnTo>
                  <a:lnTo>
                    <a:pt x="7486" y="1499"/>
                  </a:lnTo>
                  <a:lnTo>
                    <a:pt x="7486" y="1502"/>
                  </a:lnTo>
                  <a:lnTo>
                    <a:pt x="7485" y="1502"/>
                  </a:lnTo>
                  <a:lnTo>
                    <a:pt x="7485" y="1507"/>
                  </a:lnTo>
                  <a:lnTo>
                    <a:pt x="7483" y="1507"/>
                  </a:lnTo>
                  <a:lnTo>
                    <a:pt x="7483" y="1512"/>
                  </a:lnTo>
                  <a:lnTo>
                    <a:pt x="7481" y="1512"/>
                  </a:lnTo>
                  <a:lnTo>
                    <a:pt x="7481" y="1517"/>
                  </a:lnTo>
                  <a:lnTo>
                    <a:pt x="7480" y="1517"/>
                  </a:lnTo>
                  <a:lnTo>
                    <a:pt x="7480" y="1522"/>
                  </a:lnTo>
                  <a:lnTo>
                    <a:pt x="7478" y="1522"/>
                  </a:lnTo>
                  <a:lnTo>
                    <a:pt x="7478" y="1525"/>
                  </a:lnTo>
                  <a:lnTo>
                    <a:pt x="7476" y="1525"/>
                  </a:lnTo>
                  <a:lnTo>
                    <a:pt x="7476" y="1530"/>
                  </a:lnTo>
                  <a:lnTo>
                    <a:pt x="7475" y="1530"/>
                  </a:lnTo>
                  <a:lnTo>
                    <a:pt x="7475" y="1535"/>
                  </a:lnTo>
                  <a:lnTo>
                    <a:pt x="7473" y="1535"/>
                  </a:lnTo>
                  <a:lnTo>
                    <a:pt x="7473" y="1540"/>
                  </a:lnTo>
                  <a:lnTo>
                    <a:pt x="7471" y="1540"/>
                  </a:lnTo>
                  <a:lnTo>
                    <a:pt x="7471" y="1544"/>
                  </a:lnTo>
                  <a:lnTo>
                    <a:pt x="7470" y="1544"/>
                  </a:lnTo>
                  <a:lnTo>
                    <a:pt x="7470" y="1549"/>
                  </a:lnTo>
                  <a:lnTo>
                    <a:pt x="7468" y="1549"/>
                  </a:lnTo>
                  <a:lnTo>
                    <a:pt x="7468" y="1554"/>
                  </a:lnTo>
                  <a:lnTo>
                    <a:pt x="7466" y="1554"/>
                  </a:lnTo>
                  <a:lnTo>
                    <a:pt x="7466" y="1559"/>
                  </a:lnTo>
                  <a:lnTo>
                    <a:pt x="7465" y="1559"/>
                  </a:lnTo>
                  <a:lnTo>
                    <a:pt x="7465" y="1564"/>
                  </a:lnTo>
                  <a:lnTo>
                    <a:pt x="7463" y="1564"/>
                  </a:lnTo>
                  <a:lnTo>
                    <a:pt x="7463" y="1567"/>
                  </a:lnTo>
                  <a:lnTo>
                    <a:pt x="7461" y="1567"/>
                  </a:lnTo>
                  <a:lnTo>
                    <a:pt x="7461" y="1572"/>
                  </a:lnTo>
                  <a:lnTo>
                    <a:pt x="7460" y="1572"/>
                  </a:lnTo>
                  <a:lnTo>
                    <a:pt x="7460" y="1577"/>
                  </a:lnTo>
                  <a:lnTo>
                    <a:pt x="7458" y="1577"/>
                  </a:lnTo>
                  <a:lnTo>
                    <a:pt x="7458" y="1582"/>
                  </a:lnTo>
                  <a:lnTo>
                    <a:pt x="7456" y="1582"/>
                  </a:lnTo>
                  <a:lnTo>
                    <a:pt x="7456" y="1585"/>
                  </a:lnTo>
                  <a:lnTo>
                    <a:pt x="7455" y="1585"/>
                  </a:lnTo>
                  <a:lnTo>
                    <a:pt x="7455" y="1590"/>
                  </a:lnTo>
                  <a:lnTo>
                    <a:pt x="7453" y="1590"/>
                  </a:lnTo>
                  <a:lnTo>
                    <a:pt x="7453" y="1595"/>
                  </a:lnTo>
                  <a:lnTo>
                    <a:pt x="7451" y="1595"/>
                  </a:lnTo>
                  <a:lnTo>
                    <a:pt x="7451" y="1600"/>
                  </a:lnTo>
                  <a:lnTo>
                    <a:pt x="7450" y="1600"/>
                  </a:lnTo>
                  <a:lnTo>
                    <a:pt x="7450" y="1605"/>
                  </a:lnTo>
                  <a:lnTo>
                    <a:pt x="7448" y="1605"/>
                  </a:lnTo>
                  <a:lnTo>
                    <a:pt x="7448" y="1609"/>
                  </a:lnTo>
                  <a:lnTo>
                    <a:pt x="7446" y="1609"/>
                  </a:lnTo>
                  <a:lnTo>
                    <a:pt x="7446" y="1614"/>
                  </a:lnTo>
                  <a:lnTo>
                    <a:pt x="7445" y="1614"/>
                  </a:lnTo>
                  <a:lnTo>
                    <a:pt x="7445" y="1619"/>
                  </a:lnTo>
                  <a:lnTo>
                    <a:pt x="7443" y="1619"/>
                  </a:lnTo>
                  <a:lnTo>
                    <a:pt x="7443" y="1624"/>
                  </a:lnTo>
                  <a:lnTo>
                    <a:pt x="7441" y="1624"/>
                  </a:lnTo>
                  <a:lnTo>
                    <a:pt x="7441" y="1629"/>
                  </a:lnTo>
                  <a:lnTo>
                    <a:pt x="7440" y="1629"/>
                  </a:lnTo>
                  <a:lnTo>
                    <a:pt x="7440" y="1632"/>
                  </a:lnTo>
                  <a:lnTo>
                    <a:pt x="7438" y="1632"/>
                  </a:lnTo>
                  <a:lnTo>
                    <a:pt x="7438" y="1637"/>
                  </a:lnTo>
                  <a:lnTo>
                    <a:pt x="7436" y="1637"/>
                  </a:lnTo>
                  <a:lnTo>
                    <a:pt x="7436" y="1642"/>
                  </a:lnTo>
                  <a:lnTo>
                    <a:pt x="7435" y="1642"/>
                  </a:lnTo>
                  <a:lnTo>
                    <a:pt x="7435" y="1647"/>
                  </a:lnTo>
                  <a:lnTo>
                    <a:pt x="7433" y="1647"/>
                  </a:lnTo>
                  <a:lnTo>
                    <a:pt x="7433" y="1650"/>
                  </a:lnTo>
                  <a:lnTo>
                    <a:pt x="7431" y="1650"/>
                  </a:lnTo>
                  <a:lnTo>
                    <a:pt x="7431" y="1655"/>
                  </a:lnTo>
                  <a:lnTo>
                    <a:pt x="7430" y="1655"/>
                  </a:lnTo>
                  <a:lnTo>
                    <a:pt x="7430" y="1660"/>
                  </a:lnTo>
                  <a:lnTo>
                    <a:pt x="7428" y="1660"/>
                  </a:lnTo>
                  <a:lnTo>
                    <a:pt x="7428" y="1662"/>
                  </a:lnTo>
                  <a:lnTo>
                    <a:pt x="7426" y="1662"/>
                  </a:lnTo>
                  <a:close/>
                  <a:moveTo>
                    <a:pt x="7840" y="1480"/>
                  </a:moveTo>
                  <a:lnTo>
                    <a:pt x="7841" y="1480"/>
                  </a:lnTo>
                  <a:lnTo>
                    <a:pt x="7841" y="1484"/>
                  </a:lnTo>
                  <a:lnTo>
                    <a:pt x="7840" y="1484"/>
                  </a:lnTo>
                  <a:lnTo>
                    <a:pt x="7840" y="1480"/>
                  </a:lnTo>
                  <a:close/>
                  <a:moveTo>
                    <a:pt x="7841" y="1477"/>
                  </a:moveTo>
                  <a:lnTo>
                    <a:pt x="7843" y="1477"/>
                  </a:lnTo>
                  <a:lnTo>
                    <a:pt x="7843" y="1480"/>
                  </a:lnTo>
                  <a:lnTo>
                    <a:pt x="7841" y="1480"/>
                  </a:lnTo>
                  <a:lnTo>
                    <a:pt x="7841" y="1477"/>
                  </a:lnTo>
                  <a:close/>
                  <a:moveTo>
                    <a:pt x="7843" y="1474"/>
                  </a:moveTo>
                  <a:lnTo>
                    <a:pt x="7845" y="1474"/>
                  </a:lnTo>
                  <a:lnTo>
                    <a:pt x="7845" y="1477"/>
                  </a:lnTo>
                  <a:lnTo>
                    <a:pt x="7843" y="1477"/>
                  </a:lnTo>
                  <a:lnTo>
                    <a:pt x="7843" y="1474"/>
                  </a:lnTo>
                  <a:close/>
                  <a:moveTo>
                    <a:pt x="7845" y="1472"/>
                  </a:moveTo>
                  <a:lnTo>
                    <a:pt x="7846" y="1472"/>
                  </a:lnTo>
                  <a:lnTo>
                    <a:pt x="7846" y="1474"/>
                  </a:lnTo>
                  <a:lnTo>
                    <a:pt x="7845" y="1474"/>
                  </a:lnTo>
                  <a:lnTo>
                    <a:pt x="7845" y="1472"/>
                  </a:lnTo>
                  <a:close/>
                  <a:moveTo>
                    <a:pt x="3636" y="1250"/>
                  </a:moveTo>
                  <a:lnTo>
                    <a:pt x="3636" y="1244"/>
                  </a:lnTo>
                  <a:lnTo>
                    <a:pt x="3638" y="1244"/>
                  </a:lnTo>
                  <a:lnTo>
                    <a:pt x="3638" y="1240"/>
                  </a:lnTo>
                  <a:lnTo>
                    <a:pt x="3640" y="1240"/>
                  </a:lnTo>
                  <a:lnTo>
                    <a:pt x="3640" y="1235"/>
                  </a:lnTo>
                  <a:lnTo>
                    <a:pt x="3641" y="1235"/>
                  </a:lnTo>
                  <a:lnTo>
                    <a:pt x="3641" y="1232"/>
                  </a:lnTo>
                  <a:lnTo>
                    <a:pt x="3643" y="1232"/>
                  </a:lnTo>
                  <a:lnTo>
                    <a:pt x="3643" y="1229"/>
                  </a:lnTo>
                  <a:lnTo>
                    <a:pt x="3645" y="1229"/>
                  </a:lnTo>
                  <a:lnTo>
                    <a:pt x="3645" y="1224"/>
                  </a:lnTo>
                  <a:lnTo>
                    <a:pt x="3646" y="1224"/>
                  </a:lnTo>
                  <a:lnTo>
                    <a:pt x="3646" y="1220"/>
                  </a:lnTo>
                  <a:lnTo>
                    <a:pt x="3648" y="1220"/>
                  </a:lnTo>
                  <a:lnTo>
                    <a:pt x="3648" y="1215"/>
                  </a:lnTo>
                  <a:lnTo>
                    <a:pt x="3650" y="1215"/>
                  </a:lnTo>
                  <a:lnTo>
                    <a:pt x="3650" y="1212"/>
                  </a:lnTo>
                  <a:lnTo>
                    <a:pt x="3651" y="1212"/>
                  </a:lnTo>
                  <a:lnTo>
                    <a:pt x="3651" y="1207"/>
                  </a:lnTo>
                  <a:lnTo>
                    <a:pt x="3653" y="1207"/>
                  </a:lnTo>
                  <a:lnTo>
                    <a:pt x="3653" y="1204"/>
                  </a:lnTo>
                  <a:lnTo>
                    <a:pt x="3655" y="1204"/>
                  </a:lnTo>
                  <a:lnTo>
                    <a:pt x="3655" y="1199"/>
                  </a:lnTo>
                  <a:lnTo>
                    <a:pt x="3656" y="1199"/>
                  </a:lnTo>
                  <a:lnTo>
                    <a:pt x="3656" y="1195"/>
                  </a:lnTo>
                  <a:lnTo>
                    <a:pt x="3658" y="1195"/>
                  </a:lnTo>
                  <a:lnTo>
                    <a:pt x="3658" y="1190"/>
                  </a:lnTo>
                  <a:lnTo>
                    <a:pt x="3660" y="1190"/>
                  </a:lnTo>
                  <a:lnTo>
                    <a:pt x="3660" y="1187"/>
                  </a:lnTo>
                  <a:lnTo>
                    <a:pt x="3661" y="1187"/>
                  </a:lnTo>
                  <a:lnTo>
                    <a:pt x="3661" y="1182"/>
                  </a:lnTo>
                  <a:lnTo>
                    <a:pt x="3663" y="1182"/>
                  </a:lnTo>
                  <a:lnTo>
                    <a:pt x="3663" y="1179"/>
                  </a:lnTo>
                  <a:lnTo>
                    <a:pt x="3665" y="1179"/>
                  </a:lnTo>
                  <a:lnTo>
                    <a:pt x="3665" y="1174"/>
                  </a:lnTo>
                  <a:lnTo>
                    <a:pt x="3666" y="1174"/>
                  </a:lnTo>
                  <a:lnTo>
                    <a:pt x="3666" y="1170"/>
                  </a:lnTo>
                  <a:lnTo>
                    <a:pt x="3668" y="1170"/>
                  </a:lnTo>
                  <a:lnTo>
                    <a:pt x="3668" y="1165"/>
                  </a:lnTo>
                  <a:lnTo>
                    <a:pt x="3670" y="1165"/>
                  </a:lnTo>
                  <a:lnTo>
                    <a:pt x="3670" y="1162"/>
                  </a:lnTo>
                  <a:lnTo>
                    <a:pt x="3671" y="1162"/>
                  </a:lnTo>
                  <a:lnTo>
                    <a:pt x="3671" y="1157"/>
                  </a:lnTo>
                  <a:lnTo>
                    <a:pt x="3673" y="1157"/>
                  </a:lnTo>
                  <a:lnTo>
                    <a:pt x="3673" y="1154"/>
                  </a:lnTo>
                  <a:lnTo>
                    <a:pt x="3675" y="1154"/>
                  </a:lnTo>
                  <a:lnTo>
                    <a:pt x="3675" y="1149"/>
                  </a:lnTo>
                  <a:lnTo>
                    <a:pt x="3676" y="1149"/>
                  </a:lnTo>
                  <a:lnTo>
                    <a:pt x="3676" y="1145"/>
                  </a:lnTo>
                  <a:lnTo>
                    <a:pt x="3678" y="1145"/>
                  </a:lnTo>
                  <a:lnTo>
                    <a:pt x="3678" y="1140"/>
                  </a:lnTo>
                  <a:lnTo>
                    <a:pt x="3680" y="1140"/>
                  </a:lnTo>
                  <a:lnTo>
                    <a:pt x="3680" y="1137"/>
                  </a:lnTo>
                  <a:lnTo>
                    <a:pt x="3681" y="1137"/>
                  </a:lnTo>
                  <a:lnTo>
                    <a:pt x="3681" y="1132"/>
                  </a:lnTo>
                  <a:lnTo>
                    <a:pt x="3683" y="1132"/>
                  </a:lnTo>
                  <a:lnTo>
                    <a:pt x="3683" y="1129"/>
                  </a:lnTo>
                  <a:lnTo>
                    <a:pt x="3685" y="1129"/>
                  </a:lnTo>
                  <a:lnTo>
                    <a:pt x="3685" y="1124"/>
                  </a:lnTo>
                  <a:lnTo>
                    <a:pt x="3686" y="1124"/>
                  </a:lnTo>
                  <a:lnTo>
                    <a:pt x="3686" y="1120"/>
                  </a:lnTo>
                  <a:lnTo>
                    <a:pt x="3688" y="1120"/>
                  </a:lnTo>
                  <a:lnTo>
                    <a:pt x="3688" y="1117"/>
                  </a:lnTo>
                  <a:lnTo>
                    <a:pt x="3690" y="1117"/>
                  </a:lnTo>
                  <a:lnTo>
                    <a:pt x="3690" y="1112"/>
                  </a:lnTo>
                  <a:lnTo>
                    <a:pt x="3778" y="1112"/>
                  </a:lnTo>
                  <a:lnTo>
                    <a:pt x="3778" y="1120"/>
                  </a:lnTo>
                  <a:lnTo>
                    <a:pt x="3776" y="1120"/>
                  </a:lnTo>
                  <a:lnTo>
                    <a:pt x="3776" y="1127"/>
                  </a:lnTo>
                  <a:lnTo>
                    <a:pt x="3775" y="1127"/>
                  </a:lnTo>
                  <a:lnTo>
                    <a:pt x="3775" y="1134"/>
                  </a:lnTo>
                  <a:lnTo>
                    <a:pt x="3773" y="1134"/>
                  </a:lnTo>
                  <a:lnTo>
                    <a:pt x="3773" y="1140"/>
                  </a:lnTo>
                  <a:lnTo>
                    <a:pt x="3771" y="1140"/>
                  </a:lnTo>
                  <a:lnTo>
                    <a:pt x="3771" y="1149"/>
                  </a:lnTo>
                  <a:lnTo>
                    <a:pt x="3770" y="1149"/>
                  </a:lnTo>
                  <a:lnTo>
                    <a:pt x="3770" y="1155"/>
                  </a:lnTo>
                  <a:lnTo>
                    <a:pt x="3768" y="1155"/>
                  </a:lnTo>
                  <a:lnTo>
                    <a:pt x="3768" y="1162"/>
                  </a:lnTo>
                  <a:lnTo>
                    <a:pt x="3766" y="1162"/>
                  </a:lnTo>
                  <a:lnTo>
                    <a:pt x="3766" y="1169"/>
                  </a:lnTo>
                  <a:lnTo>
                    <a:pt x="3765" y="1169"/>
                  </a:lnTo>
                  <a:lnTo>
                    <a:pt x="3765" y="1175"/>
                  </a:lnTo>
                  <a:lnTo>
                    <a:pt x="3763" y="1175"/>
                  </a:lnTo>
                  <a:lnTo>
                    <a:pt x="3763" y="1184"/>
                  </a:lnTo>
                  <a:lnTo>
                    <a:pt x="3761" y="1184"/>
                  </a:lnTo>
                  <a:lnTo>
                    <a:pt x="3761" y="1190"/>
                  </a:lnTo>
                  <a:lnTo>
                    <a:pt x="3760" y="1190"/>
                  </a:lnTo>
                  <a:lnTo>
                    <a:pt x="3760" y="1197"/>
                  </a:lnTo>
                  <a:lnTo>
                    <a:pt x="3758" y="1197"/>
                  </a:lnTo>
                  <a:lnTo>
                    <a:pt x="3758" y="1204"/>
                  </a:lnTo>
                  <a:lnTo>
                    <a:pt x="3756" y="1204"/>
                  </a:lnTo>
                  <a:lnTo>
                    <a:pt x="3756" y="1210"/>
                  </a:lnTo>
                  <a:lnTo>
                    <a:pt x="3755" y="1210"/>
                  </a:lnTo>
                  <a:lnTo>
                    <a:pt x="3755" y="1217"/>
                  </a:lnTo>
                  <a:lnTo>
                    <a:pt x="3753" y="1217"/>
                  </a:lnTo>
                  <a:lnTo>
                    <a:pt x="3753" y="1225"/>
                  </a:lnTo>
                  <a:lnTo>
                    <a:pt x="3751" y="1225"/>
                  </a:lnTo>
                  <a:lnTo>
                    <a:pt x="3751" y="1232"/>
                  </a:lnTo>
                  <a:lnTo>
                    <a:pt x="3750" y="1232"/>
                  </a:lnTo>
                  <a:lnTo>
                    <a:pt x="3750" y="1239"/>
                  </a:lnTo>
                  <a:lnTo>
                    <a:pt x="3748" y="1239"/>
                  </a:lnTo>
                  <a:lnTo>
                    <a:pt x="3748" y="1245"/>
                  </a:lnTo>
                  <a:lnTo>
                    <a:pt x="3746" y="1245"/>
                  </a:lnTo>
                  <a:lnTo>
                    <a:pt x="3746" y="1250"/>
                  </a:lnTo>
                  <a:lnTo>
                    <a:pt x="3636" y="1250"/>
                  </a:lnTo>
                  <a:close/>
                  <a:moveTo>
                    <a:pt x="7936" y="1204"/>
                  </a:moveTo>
                  <a:lnTo>
                    <a:pt x="7938" y="1204"/>
                  </a:lnTo>
                  <a:lnTo>
                    <a:pt x="7938" y="1212"/>
                  </a:lnTo>
                  <a:lnTo>
                    <a:pt x="7936" y="1212"/>
                  </a:lnTo>
                  <a:lnTo>
                    <a:pt x="7936" y="1204"/>
                  </a:lnTo>
                  <a:close/>
                  <a:moveTo>
                    <a:pt x="7938" y="1195"/>
                  </a:moveTo>
                  <a:lnTo>
                    <a:pt x="7940" y="1195"/>
                  </a:lnTo>
                  <a:lnTo>
                    <a:pt x="7940" y="1204"/>
                  </a:lnTo>
                  <a:lnTo>
                    <a:pt x="7938" y="1204"/>
                  </a:lnTo>
                  <a:lnTo>
                    <a:pt x="7938" y="1195"/>
                  </a:lnTo>
                  <a:close/>
                  <a:moveTo>
                    <a:pt x="7940" y="1185"/>
                  </a:moveTo>
                  <a:lnTo>
                    <a:pt x="7941" y="1185"/>
                  </a:lnTo>
                  <a:lnTo>
                    <a:pt x="7941" y="1195"/>
                  </a:lnTo>
                  <a:lnTo>
                    <a:pt x="7940" y="1195"/>
                  </a:lnTo>
                  <a:lnTo>
                    <a:pt x="7940" y="1185"/>
                  </a:lnTo>
                  <a:close/>
                  <a:moveTo>
                    <a:pt x="7941" y="1185"/>
                  </a:moveTo>
                  <a:lnTo>
                    <a:pt x="7941" y="1172"/>
                  </a:lnTo>
                  <a:lnTo>
                    <a:pt x="7943" y="1172"/>
                  </a:lnTo>
                  <a:lnTo>
                    <a:pt x="7943" y="1160"/>
                  </a:lnTo>
                  <a:lnTo>
                    <a:pt x="7945" y="1160"/>
                  </a:lnTo>
                  <a:lnTo>
                    <a:pt x="7945" y="1149"/>
                  </a:lnTo>
                  <a:lnTo>
                    <a:pt x="7946" y="1149"/>
                  </a:lnTo>
                  <a:lnTo>
                    <a:pt x="7946" y="1137"/>
                  </a:lnTo>
                  <a:lnTo>
                    <a:pt x="7948" y="1137"/>
                  </a:lnTo>
                  <a:lnTo>
                    <a:pt x="7948" y="1125"/>
                  </a:lnTo>
                  <a:lnTo>
                    <a:pt x="7950" y="1125"/>
                  </a:lnTo>
                  <a:lnTo>
                    <a:pt x="7950" y="1112"/>
                  </a:lnTo>
                  <a:lnTo>
                    <a:pt x="7951" y="1112"/>
                  </a:lnTo>
                  <a:lnTo>
                    <a:pt x="7951" y="1089"/>
                  </a:lnTo>
                  <a:lnTo>
                    <a:pt x="7953" y="1089"/>
                  </a:lnTo>
                  <a:lnTo>
                    <a:pt x="7953" y="1062"/>
                  </a:lnTo>
                  <a:lnTo>
                    <a:pt x="7955" y="1062"/>
                  </a:lnTo>
                  <a:lnTo>
                    <a:pt x="7955" y="959"/>
                  </a:lnTo>
                  <a:lnTo>
                    <a:pt x="7953" y="959"/>
                  </a:lnTo>
                  <a:lnTo>
                    <a:pt x="7953" y="935"/>
                  </a:lnTo>
                  <a:lnTo>
                    <a:pt x="7951" y="935"/>
                  </a:lnTo>
                  <a:lnTo>
                    <a:pt x="7951" y="919"/>
                  </a:lnTo>
                  <a:lnTo>
                    <a:pt x="7950" y="919"/>
                  </a:lnTo>
                  <a:lnTo>
                    <a:pt x="7950" y="902"/>
                  </a:lnTo>
                  <a:lnTo>
                    <a:pt x="7948" y="902"/>
                  </a:lnTo>
                  <a:lnTo>
                    <a:pt x="7948" y="887"/>
                  </a:lnTo>
                  <a:lnTo>
                    <a:pt x="7946" y="887"/>
                  </a:lnTo>
                  <a:lnTo>
                    <a:pt x="7946" y="874"/>
                  </a:lnTo>
                  <a:lnTo>
                    <a:pt x="7945" y="874"/>
                  </a:lnTo>
                  <a:lnTo>
                    <a:pt x="7945" y="864"/>
                  </a:lnTo>
                  <a:lnTo>
                    <a:pt x="7943" y="864"/>
                  </a:lnTo>
                  <a:lnTo>
                    <a:pt x="7943" y="854"/>
                  </a:lnTo>
                  <a:lnTo>
                    <a:pt x="7941" y="854"/>
                  </a:lnTo>
                  <a:lnTo>
                    <a:pt x="7941" y="844"/>
                  </a:lnTo>
                  <a:lnTo>
                    <a:pt x="7940" y="844"/>
                  </a:lnTo>
                  <a:lnTo>
                    <a:pt x="7940" y="832"/>
                  </a:lnTo>
                  <a:lnTo>
                    <a:pt x="7941" y="832"/>
                  </a:lnTo>
                  <a:lnTo>
                    <a:pt x="7941" y="840"/>
                  </a:lnTo>
                  <a:lnTo>
                    <a:pt x="7943" y="840"/>
                  </a:lnTo>
                  <a:lnTo>
                    <a:pt x="7943" y="850"/>
                  </a:lnTo>
                  <a:lnTo>
                    <a:pt x="7945" y="850"/>
                  </a:lnTo>
                  <a:lnTo>
                    <a:pt x="7945" y="860"/>
                  </a:lnTo>
                  <a:lnTo>
                    <a:pt x="7946" y="860"/>
                  </a:lnTo>
                  <a:lnTo>
                    <a:pt x="7946" y="872"/>
                  </a:lnTo>
                  <a:lnTo>
                    <a:pt x="7948" y="872"/>
                  </a:lnTo>
                  <a:lnTo>
                    <a:pt x="7948" y="885"/>
                  </a:lnTo>
                  <a:lnTo>
                    <a:pt x="7950" y="885"/>
                  </a:lnTo>
                  <a:lnTo>
                    <a:pt x="7950" y="899"/>
                  </a:lnTo>
                  <a:lnTo>
                    <a:pt x="7951" y="899"/>
                  </a:lnTo>
                  <a:lnTo>
                    <a:pt x="7951" y="912"/>
                  </a:lnTo>
                  <a:lnTo>
                    <a:pt x="7953" y="912"/>
                  </a:lnTo>
                  <a:lnTo>
                    <a:pt x="7953" y="934"/>
                  </a:lnTo>
                  <a:lnTo>
                    <a:pt x="7955" y="934"/>
                  </a:lnTo>
                  <a:lnTo>
                    <a:pt x="7955" y="957"/>
                  </a:lnTo>
                  <a:lnTo>
                    <a:pt x="7956" y="957"/>
                  </a:lnTo>
                  <a:lnTo>
                    <a:pt x="7956" y="1064"/>
                  </a:lnTo>
                  <a:lnTo>
                    <a:pt x="7955" y="1064"/>
                  </a:lnTo>
                  <a:lnTo>
                    <a:pt x="7955" y="1090"/>
                  </a:lnTo>
                  <a:lnTo>
                    <a:pt x="7953" y="1090"/>
                  </a:lnTo>
                  <a:lnTo>
                    <a:pt x="7953" y="1114"/>
                  </a:lnTo>
                  <a:lnTo>
                    <a:pt x="7951" y="1114"/>
                  </a:lnTo>
                  <a:lnTo>
                    <a:pt x="7951" y="1127"/>
                  </a:lnTo>
                  <a:lnTo>
                    <a:pt x="7950" y="1127"/>
                  </a:lnTo>
                  <a:lnTo>
                    <a:pt x="7950" y="1139"/>
                  </a:lnTo>
                  <a:lnTo>
                    <a:pt x="7948" y="1139"/>
                  </a:lnTo>
                  <a:lnTo>
                    <a:pt x="7948" y="1150"/>
                  </a:lnTo>
                  <a:lnTo>
                    <a:pt x="7946" y="1150"/>
                  </a:lnTo>
                  <a:lnTo>
                    <a:pt x="7946" y="1162"/>
                  </a:lnTo>
                  <a:lnTo>
                    <a:pt x="7945" y="1162"/>
                  </a:lnTo>
                  <a:lnTo>
                    <a:pt x="7945" y="1174"/>
                  </a:lnTo>
                  <a:lnTo>
                    <a:pt x="7943" y="1174"/>
                  </a:lnTo>
                  <a:lnTo>
                    <a:pt x="7943" y="1185"/>
                  </a:lnTo>
                  <a:lnTo>
                    <a:pt x="7941" y="1185"/>
                  </a:lnTo>
                  <a:close/>
                  <a:moveTo>
                    <a:pt x="3791" y="864"/>
                  </a:moveTo>
                  <a:lnTo>
                    <a:pt x="3791" y="860"/>
                  </a:lnTo>
                  <a:lnTo>
                    <a:pt x="3793" y="860"/>
                  </a:lnTo>
                  <a:lnTo>
                    <a:pt x="3793" y="855"/>
                  </a:lnTo>
                  <a:lnTo>
                    <a:pt x="3795" y="855"/>
                  </a:lnTo>
                  <a:lnTo>
                    <a:pt x="3795" y="852"/>
                  </a:lnTo>
                  <a:lnTo>
                    <a:pt x="3796" y="852"/>
                  </a:lnTo>
                  <a:lnTo>
                    <a:pt x="3796" y="847"/>
                  </a:lnTo>
                  <a:lnTo>
                    <a:pt x="3798" y="847"/>
                  </a:lnTo>
                  <a:lnTo>
                    <a:pt x="3798" y="844"/>
                  </a:lnTo>
                  <a:lnTo>
                    <a:pt x="3800" y="844"/>
                  </a:lnTo>
                  <a:lnTo>
                    <a:pt x="3800" y="839"/>
                  </a:lnTo>
                  <a:lnTo>
                    <a:pt x="3801" y="839"/>
                  </a:lnTo>
                  <a:lnTo>
                    <a:pt x="3801" y="835"/>
                  </a:lnTo>
                  <a:lnTo>
                    <a:pt x="3803" y="835"/>
                  </a:lnTo>
                  <a:lnTo>
                    <a:pt x="3803" y="830"/>
                  </a:lnTo>
                  <a:lnTo>
                    <a:pt x="3805" y="830"/>
                  </a:lnTo>
                  <a:lnTo>
                    <a:pt x="3805" y="827"/>
                  </a:lnTo>
                  <a:lnTo>
                    <a:pt x="3806" y="827"/>
                  </a:lnTo>
                  <a:lnTo>
                    <a:pt x="3806" y="822"/>
                  </a:lnTo>
                  <a:lnTo>
                    <a:pt x="3808" y="822"/>
                  </a:lnTo>
                  <a:lnTo>
                    <a:pt x="3808" y="819"/>
                  </a:lnTo>
                  <a:lnTo>
                    <a:pt x="3810" y="819"/>
                  </a:lnTo>
                  <a:lnTo>
                    <a:pt x="3810" y="814"/>
                  </a:lnTo>
                  <a:lnTo>
                    <a:pt x="3811" y="814"/>
                  </a:lnTo>
                  <a:lnTo>
                    <a:pt x="3811" y="810"/>
                  </a:lnTo>
                  <a:lnTo>
                    <a:pt x="3813" y="810"/>
                  </a:lnTo>
                  <a:lnTo>
                    <a:pt x="3813" y="805"/>
                  </a:lnTo>
                  <a:lnTo>
                    <a:pt x="3815" y="805"/>
                  </a:lnTo>
                  <a:lnTo>
                    <a:pt x="3815" y="802"/>
                  </a:lnTo>
                  <a:lnTo>
                    <a:pt x="3816" y="802"/>
                  </a:lnTo>
                  <a:lnTo>
                    <a:pt x="3816" y="797"/>
                  </a:lnTo>
                  <a:lnTo>
                    <a:pt x="3818" y="797"/>
                  </a:lnTo>
                  <a:lnTo>
                    <a:pt x="3818" y="794"/>
                  </a:lnTo>
                  <a:lnTo>
                    <a:pt x="3820" y="794"/>
                  </a:lnTo>
                  <a:lnTo>
                    <a:pt x="3820" y="789"/>
                  </a:lnTo>
                  <a:lnTo>
                    <a:pt x="3821" y="789"/>
                  </a:lnTo>
                  <a:lnTo>
                    <a:pt x="3821" y="785"/>
                  </a:lnTo>
                  <a:lnTo>
                    <a:pt x="3823" y="785"/>
                  </a:lnTo>
                  <a:lnTo>
                    <a:pt x="3823" y="780"/>
                  </a:lnTo>
                  <a:lnTo>
                    <a:pt x="3825" y="780"/>
                  </a:lnTo>
                  <a:lnTo>
                    <a:pt x="3825" y="777"/>
                  </a:lnTo>
                  <a:lnTo>
                    <a:pt x="3826" y="777"/>
                  </a:lnTo>
                  <a:lnTo>
                    <a:pt x="3826" y="774"/>
                  </a:lnTo>
                  <a:lnTo>
                    <a:pt x="3828" y="774"/>
                  </a:lnTo>
                  <a:lnTo>
                    <a:pt x="3828" y="769"/>
                  </a:lnTo>
                  <a:lnTo>
                    <a:pt x="3830" y="769"/>
                  </a:lnTo>
                  <a:lnTo>
                    <a:pt x="3830" y="765"/>
                  </a:lnTo>
                  <a:lnTo>
                    <a:pt x="3831" y="765"/>
                  </a:lnTo>
                  <a:lnTo>
                    <a:pt x="3831" y="760"/>
                  </a:lnTo>
                  <a:lnTo>
                    <a:pt x="3833" y="760"/>
                  </a:lnTo>
                  <a:lnTo>
                    <a:pt x="3833" y="757"/>
                  </a:lnTo>
                  <a:lnTo>
                    <a:pt x="3835" y="757"/>
                  </a:lnTo>
                  <a:lnTo>
                    <a:pt x="3835" y="752"/>
                  </a:lnTo>
                  <a:lnTo>
                    <a:pt x="3836" y="752"/>
                  </a:lnTo>
                  <a:lnTo>
                    <a:pt x="3836" y="749"/>
                  </a:lnTo>
                  <a:lnTo>
                    <a:pt x="3838" y="749"/>
                  </a:lnTo>
                  <a:lnTo>
                    <a:pt x="3838" y="744"/>
                  </a:lnTo>
                  <a:lnTo>
                    <a:pt x="3840" y="744"/>
                  </a:lnTo>
                  <a:lnTo>
                    <a:pt x="3840" y="742"/>
                  </a:lnTo>
                  <a:lnTo>
                    <a:pt x="3866" y="742"/>
                  </a:lnTo>
                  <a:lnTo>
                    <a:pt x="3866" y="750"/>
                  </a:lnTo>
                  <a:lnTo>
                    <a:pt x="3865" y="750"/>
                  </a:lnTo>
                  <a:lnTo>
                    <a:pt x="3865" y="757"/>
                  </a:lnTo>
                  <a:lnTo>
                    <a:pt x="3863" y="757"/>
                  </a:lnTo>
                  <a:lnTo>
                    <a:pt x="3863" y="765"/>
                  </a:lnTo>
                  <a:lnTo>
                    <a:pt x="3861" y="765"/>
                  </a:lnTo>
                  <a:lnTo>
                    <a:pt x="3861" y="772"/>
                  </a:lnTo>
                  <a:lnTo>
                    <a:pt x="3860" y="772"/>
                  </a:lnTo>
                  <a:lnTo>
                    <a:pt x="3860" y="779"/>
                  </a:lnTo>
                  <a:lnTo>
                    <a:pt x="3858" y="779"/>
                  </a:lnTo>
                  <a:lnTo>
                    <a:pt x="3858" y="785"/>
                  </a:lnTo>
                  <a:lnTo>
                    <a:pt x="3856" y="785"/>
                  </a:lnTo>
                  <a:lnTo>
                    <a:pt x="3856" y="792"/>
                  </a:lnTo>
                  <a:lnTo>
                    <a:pt x="3855" y="792"/>
                  </a:lnTo>
                  <a:lnTo>
                    <a:pt x="3855" y="799"/>
                  </a:lnTo>
                  <a:lnTo>
                    <a:pt x="3853" y="799"/>
                  </a:lnTo>
                  <a:lnTo>
                    <a:pt x="3853" y="807"/>
                  </a:lnTo>
                  <a:lnTo>
                    <a:pt x="3851" y="807"/>
                  </a:lnTo>
                  <a:lnTo>
                    <a:pt x="3851" y="814"/>
                  </a:lnTo>
                  <a:lnTo>
                    <a:pt x="3850" y="814"/>
                  </a:lnTo>
                  <a:lnTo>
                    <a:pt x="3850" y="820"/>
                  </a:lnTo>
                  <a:lnTo>
                    <a:pt x="3848" y="820"/>
                  </a:lnTo>
                  <a:lnTo>
                    <a:pt x="3848" y="827"/>
                  </a:lnTo>
                  <a:lnTo>
                    <a:pt x="3846" y="827"/>
                  </a:lnTo>
                  <a:lnTo>
                    <a:pt x="3846" y="834"/>
                  </a:lnTo>
                  <a:lnTo>
                    <a:pt x="3845" y="834"/>
                  </a:lnTo>
                  <a:lnTo>
                    <a:pt x="3845" y="842"/>
                  </a:lnTo>
                  <a:lnTo>
                    <a:pt x="3843" y="842"/>
                  </a:lnTo>
                  <a:lnTo>
                    <a:pt x="3843" y="849"/>
                  </a:lnTo>
                  <a:lnTo>
                    <a:pt x="3841" y="849"/>
                  </a:lnTo>
                  <a:lnTo>
                    <a:pt x="3841" y="855"/>
                  </a:lnTo>
                  <a:lnTo>
                    <a:pt x="3840" y="855"/>
                  </a:lnTo>
                  <a:lnTo>
                    <a:pt x="3840" y="862"/>
                  </a:lnTo>
                  <a:lnTo>
                    <a:pt x="3838" y="862"/>
                  </a:lnTo>
                  <a:lnTo>
                    <a:pt x="3838" y="864"/>
                  </a:lnTo>
                  <a:lnTo>
                    <a:pt x="3791" y="864"/>
                  </a:lnTo>
                  <a:close/>
                  <a:moveTo>
                    <a:pt x="7938" y="832"/>
                  </a:moveTo>
                  <a:lnTo>
                    <a:pt x="7938" y="824"/>
                  </a:lnTo>
                  <a:lnTo>
                    <a:pt x="7936" y="824"/>
                  </a:lnTo>
                  <a:lnTo>
                    <a:pt x="7936" y="815"/>
                  </a:lnTo>
                  <a:lnTo>
                    <a:pt x="7935" y="815"/>
                  </a:lnTo>
                  <a:lnTo>
                    <a:pt x="7935" y="807"/>
                  </a:lnTo>
                  <a:lnTo>
                    <a:pt x="7933" y="807"/>
                  </a:lnTo>
                  <a:lnTo>
                    <a:pt x="7933" y="800"/>
                  </a:lnTo>
                  <a:lnTo>
                    <a:pt x="7931" y="800"/>
                  </a:lnTo>
                  <a:lnTo>
                    <a:pt x="7931" y="794"/>
                  </a:lnTo>
                  <a:lnTo>
                    <a:pt x="7930" y="794"/>
                  </a:lnTo>
                  <a:lnTo>
                    <a:pt x="7930" y="785"/>
                  </a:lnTo>
                  <a:lnTo>
                    <a:pt x="7928" y="785"/>
                  </a:lnTo>
                  <a:lnTo>
                    <a:pt x="7928" y="779"/>
                  </a:lnTo>
                  <a:lnTo>
                    <a:pt x="7926" y="779"/>
                  </a:lnTo>
                  <a:lnTo>
                    <a:pt x="7926" y="770"/>
                  </a:lnTo>
                  <a:lnTo>
                    <a:pt x="7925" y="770"/>
                  </a:lnTo>
                  <a:lnTo>
                    <a:pt x="7925" y="764"/>
                  </a:lnTo>
                  <a:lnTo>
                    <a:pt x="7923" y="764"/>
                  </a:lnTo>
                  <a:lnTo>
                    <a:pt x="7923" y="757"/>
                  </a:lnTo>
                  <a:lnTo>
                    <a:pt x="7921" y="757"/>
                  </a:lnTo>
                  <a:lnTo>
                    <a:pt x="7921" y="752"/>
                  </a:lnTo>
                  <a:lnTo>
                    <a:pt x="7920" y="752"/>
                  </a:lnTo>
                  <a:lnTo>
                    <a:pt x="7920" y="745"/>
                  </a:lnTo>
                  <a:lnTo>
                    <a:pt x="7918" y="745"/>
                  </a:lnTo>
                  <a:lnTo>
                    <a:pt x="7918" y="740"/>
                  </a:lnTo>
                  <a:lnTo>
                    <a:pt x="7916" y="740"/>
                  </a:lnTo>
                  <a:lnTo>
                    <a:pt x="7916" y="735"/>
                  </a:lnTo>
                  <a:lnTo>
                    <a:pt x="7915" y="735"/>
                  </a:lnTo>
                  <a:lnTo>
                    <a:pt x="7915" y="729"/>
                  </a:lnTo>
                  <a:lnTo>
                    <a:pt x="7913" y="729"/>
                  </a:lnTo>
                  <a:lnTo>
                    <a:pt x="7913" y="724"/>
                  </a:lnTo>
                  <a:lnTo>
                    <a:pt x="7911" y="724"/>
                  </a:lnTo>
                  <a:lnTo>
                    <a:pt x="7911" y="717"/>
                  </a:lnTo>
                  <a:lnTo>
                    <a:pt x="7910" y="717"/>
                  </a:lnTo>
                  <a:lnTo>
                    <a:pt x="7910" y="712"/>
                  </a:lnTo>
                  <a:lnTo>
                    <a:pt x="7908" y="712"/>
                  </a:lnTo>
                  <a:lnTo>
                    <a:pt x="7908" y="707"/>
                  </a:lnTo>
                  <a:lnTo>
                    <a:pt x="7906" y="707"/>
                  </a:lnTo>
                  <a:lnTo>
                    <a:pt x="7906" y="702"/>
                  </a:lnTo>
                  <a:lnTo>
                    <a:pt x="7905" y="702"/>
                  </a:lnTo>
                  <a:lnTo>
                    <a:pt x="7905" y="697"/>
                  </a:lnTo>
                  <a:lnTo>
                    <a:pt x="7903" y="697"/>
                  </a:lnTo>
                  <a:lnTo>
                    <a:pt x="7903" y="692"/>
                  </a:lnTo>
                  <a:lnTo>
                    <a:pt x="7901" y="692"/>
                  </a:lnTo>
                  <a:lnTo>
                    <a:pt x="7901" y="687"/>
                  </a:lnTo>
                  <a:lnTo>
                    <a:pt x="7900" y="687"/>
                  </a:lnTo>
                  <a:lnTo>
                    <a:pt x="7900" y="682"/>
                  </a:lnTo>
                  <a:lnTo>
                    <a:pt x="7898" y="682"/>
                  </a:lnTo>
                  <a:lnTo>
                    <a:pt x="7898" y="677"/>
                  </a:lnTo>
                  <a:lnTo>
                    <a:pt x="7896" y="677"/>
                  </a:lnTo>
                  <a:lnTo>
                    <a:pt x="7896" y="674"/>
                  </a:lnTo>
                  <a:lnTo>
                    <a:pt x="7895" y="674"/>
                  </a:lnTo>
                  <a:lnTo>
                    <a:pt x="7895" y="669"/>
                  </a:lnTo>
                  <a:lnTo>
                    <a:pt x="7893" y="669"/>
                  </a:lnTo>
                  <a:lnTo>
                    <a:pt x="7893" y="664"/>
                  </a:lnTo>
                  <a:lnTo>
                    <a:pt x="7891" y="664"/>
                  </a:lnTo>
                  <a:lnTo>
                    <a:pt x="7891" y="659"/>
                  </a:lnTo>
                  <a:lnTo>
                    <a:pt x="7890" y="659"/>
                  </a:lnTo>
                  <a:lnTo>
                    <a:pt x="7890" y="655"/>
                  </a:lnTo>
                  <a:lnTo>
                    <a:pt x="7888" y="655"/>
                  </a:lnTo>
                  <a:lnTo>
                    <a:pt x="7888" y="650"/>
                  </a:lnTo>
                  <a:lnTo>
                    <a:pt x="7886" y="650"/>
                  </a:lnTo>
                  <a:lnTo>
                    <a:pt x="7886" y="645"/>
                  </a:lnTo>
                  <a:lnTo>
                    <a:pt x="7885" y="645"/>
                  </a:lnTo>
                  <a:lnTo>
                    <a:pt x="7885" y="642"/>
                  </a:lnTo>
                  <a:lnTo>
                    <a:pt x="7883" y="642"/>
                  </a:lnTo>
                  <a:lnTo>
                    <a:pt x="7883" y="637"/>
                  </a:lnTo>
                  <a:lnTo>
                    <a:pt x="7881" y="637"/>
                  </a:lnTo>
                  <a:lnTo>
                    <a:pt x="7881" y="634"/>
                  </a:lnTo>
                  <a:lnTo>
                    <a:pt x="7880" y="634"/>
                  </a:lnTo>
                  <a:lnTo>
                    <a:pt x="7880" y="630"/>
                  </a:lnTo>
                  <a:lnTo>
                    <a:pt x="7878" y="630"/>
                  </a:lnTo>
                  <a:lnTo>
                    <a:pt x="7878" y="625"/>
                  </a:lnTo>
                  <a:lnTo>
                    <a:pt x="7876" y="625"/>
                  </a:lnTo>
                  <a:lnTo>
                    <a:pt x="7876" y="622"/>
                  </a:lnTo>
                  <a:lnTo>
                    <a:pt x="7875" y="622"/>
                  </a:lnTo>
                  <a:lnTo>
                    <a:pt x="7875" y="619"/>
                  </a:lnTo>
                  <a:lnTo>
                    <a:pt x="7873" y="619"/>
                  </a:lnTo>
                  <a:lnTo>
                    <a:pt x="7873" y="614"/>
                  </a:lnTo>
                  <a:lnTo>
                    <a:pt x="7871" y="614"/>
                  </a:lnTo>
                  <a:lnTo>
                    <a:pt x="7871" y="610"/>
                  </a:lnTo>
                  <a:lnTo>
                    <a:pt x="7870" y="610"/>
                  </a:lnTo>
                  <a:lnTo>
                    <a:pt x="7870" y="607"/>
                  </a:lnTo>
                  <a:lnTo>
                    <a:pt x="7868" y="607"/>
                  </a:lnTo>
                  <a:lnTo>
                    <a:pt x="7868" y="602"/>
                  </a:lnTo>
                  <a:lnTo>
                    <a:pt x="7866" y="602"/>
                  </a:lnTo>
                  <a:lnTo>
                    <a:pt x="7866" y="599"/>
                  </a:lnTo>
                  <a:lnTo>
                    <a:pt x="7865" y="599"/>
                  </a:lnTo>
                  <a:lnTo>
                    <a:pt x="7865" y="595"/>
                  </a:lnTo>
                  <a:lnTo>
                    <a:pt x="7863" y="595"/>
                  </a:lnTo>
                  <a:lnTo>
                    <a:pt x="7863" y="590"/>
                  </a:lnTo>
                  <a:lnTo>
                    <a:pt x="7865" y="590"/>
                  </a:lnTo>
                  <a:lnTo>
                    <a:pt x="7865" y="594"/>
                  </a:lnTo>
                  <a:lnTo>
                    <a:pt x="7866" y="594"/>
                  </a:lnTo>
                  <a:lnTo>
                    <a:pt x="7866" y="597"/>
                  </a:lnTo>
                  <a:lnTo>
                    <a:pt x="7868" y="597"/>
                  </a:lnTo>
                  <a:lnTo>
                    <a:pt x="7868" y="600"/>
                  </a:lnTo>
                  <a:lnTo>
                    <a:pt x="7870" y="600"/>
                  </a:lnTo>
                  <a:lnTo>
                    <a:pt x="7870" y="604"/>
                  </a:lnTo>
                  <a:lnTo>
                    <a:pt x="7871" y="604"/>
                  </a:lnTo>
                  <a:lnTo>
                    <a:pt x="7871" y="609"/>
                  </a:lnTo>
                  <a:lnTo>
                    <a:pt x="7873" y="609"/>
                  </a:lnTo>
                  <a:lnTo>
                    <a:pt x="7873" y="612"/>
                  </a:lnTo>
                  <a:lnTo>
                    <a:pt x="7875" y="612"/>
                  </a:lnTo>
                  <a:lnTo>
                    <a:pt x="7875" y="615"/>
                  </a:lnTo>
                  <a:lnTo>
                    <a:pt x="7876" y="615"/>
                  </a:lnTo>
                  <a:lnTo>
                    <a:pt x="7876" y="620"/>
                  </a:lnTo>
                  <a:lnTo>
                    <a:pt x="7878" y="620"/>
                  </a:lnTo>
                  <a:lnTo>
                    <a:pt x="7878" y="624"/>
                  </a:lnTo>
                  <a:lnTo>
                    <a:pt x="7880" y="624"/>
                  </a:lnTo>
                  <a:lnTo>
                    <a:pt x="7880" y="627"/>
                  </a:lnTo>
                  <a:lnTo>
                    <a:pt x="7881" y="627"/>
                  </a:lnTo>
                  <a:lnTo>
                    <a:pt x="7881" y="632"/>
                  </a:lnTo>
                  <a:lnTo>
                    <a:pt x="7883" y="632"/>
                  </a:lnTo>
                  <a:lnTo>
                    <a:pt x="7883" y="635"/>
                  </a:lnTo>
                  <a:lnTo>
                    <a:pt x="7885" y="635"/>
                  </a:lnTo>
                  <a:lnTo>
                    <a:pt x="7885" y="640"/>
                  </a:lnTo>
                  <a:lnTo>
                    <a:pt x="7886" y="640"/>
                  </a:lnTo>
                  <a:lnTo>
                    <a:pt x="7886" y="644"/>
                  </a:lnTo>
                  <a:lnTo>
                    <a:pt x="7888" y="644"/>
                  </a:lnTo>
                  <a:lnTo>
                    <a:pt x="7888" y="649"/>
                  </a:lnTo>
                  <a:lnTo>
                    <a:pt x="7890" y="649"/>
                  </a:lnTo>
                  <a:lnTo>
                    <a:pt x="7890" y="652"/>
                  </a:lnTo>
                  <a:lnTo>
                    <a:pt x="7891" y="652"/>
                  </a:lnTo>
                  <a:lnTo>
                    <a:pt x="7891" y="657"/>
                  </a:lnTo>
                  <a:lnTo>
                    <a:pt x="7893" y="657"/>
                  </a:lnTo>
                  <a:lnTo>
                    <a:pt x="7893" y="662"/>
                  </a:lnTo>
                  <a:lnTo>
                    <a:pt x="7895" y="662"/>
                  </a:lnTo>
                  <a:lnTo>
                    <a:pt x="7895" y="665"/>
                  </a:lnTo>
                  <a:lnTo>
                    <a:pt x="7896" y="665"/>
                  </a:lnTo>
                  <a:lnTo>
                    <a:pt x="7896" y="670"/>
                  </a:lnTo>
                  <a:lnTo>
                    <a:pt x="7898" y="670"/>
                  </a:lnTo>
                  <a:lnTo>
                    <a:pt x="7898" y="675"/>
                  </a:lnTo>
                  <a:lnTo>
                    <a:pt x="7900" y="675"/>
                  </a:lnTo>
                  <a:lnTo>
                    <a:pt x="7900" y="680"/>
                  </a:lnTo>
                  <a:lnTo>
                    <a:pt x="7901" y="680"/>
                  </a:lnTo>
                  <a:lnTo>
                    <a:pt x="7901" y="685"/>
                  </a:lnTo>
                  <a:lnTo>
                    <a:pt x="7903" y="685"/>
                  </a:lnTo>
                  <a:lnTo>
                    <a:pt x="7903" y="690"/>
                  </a:lnTo>
                  <a:lnTo>
                    <a:pt x="7905" y="690"/>
                  </a:lnTo>
                  <a:lnTo>
                    <a:pt x="7905" y="695"/>
                  </a:lnTo>
                  <a:lnTo>
                    <a:pt x="7906" y="695"/>
                  </a:lnTo>
                  <a:lnTo>
                    <a:pt x="7906" y="700"/>
                  </a:lnTo>
                  <a:lnTo>
                    <a:pt x="7908" y="700"/>
                  </a:lnTo>
                  <a:lnTo>
                    <a:pt x="7908" y="705"/>
                  </a:lnTo>
                  <a:lnTo>
                    <a:pt x="7910" y="705"/>
                  </a:lnTo>
                  <a:lnTo>
                    <a:pt x="7910" y="710"/>
                  </a:lnTo>
                  <a:lnTo>
                    <a:pt x="7911" y="710"/>
                  </a:lnTo>
                  <a:lnTo>
                    <a:pt x="7911" y="715"/>
                  </a:lnTo>
                  <a:lnTo>
                    <a:pt x="7913" y="715"/>
                  </a:lnTo>
                  <a:lnTo>
                    <a:pt x="7913" y="720"/>
                  </a:lnTo>
                  <a:lnTo>
                    <a:pt x="7915" y="720"/>
                  </a:lnTo>
                  <a:lnTo>
                    <a:pt x="7915" y="727"/>
                  </a:lnTo>
                  <a:lnTo>
                    <a:pt x="7916" y="727"/>
                  </a:lnTo>
                  <a:lnTo>
                    <a:pt x="7916" y="732"/>
                  </a:lnTo>
                  <a:lnTo>
                    <a:pt x="7918" y="732"/>
                  </a:lnTo>
                  <a:lnTo>
                    <a:pt x="7918" y="739"/>
                  </a:lnTo>
                  <a:lnTo>
                    <a:pt x="7920" y="739"/>
                  </a:lnTo>
                  <a:lnTo>
                    <a:pt x="7920" y="744"/>
                  </a:lnTo>
                  <a:lnTo>
                    <a:pt x="7921" y="744"/>
                  </a:lnTo>
                  <a:lnTo>
                    <a:pt x="7921" y="750"/>
                  </a:lnTo>
                  <a:lnTo>
                    <a:pt x="7923" y="750"/>
                  </a:lnTo>
                  <a:lnTo>
                    <a:pt x="7923" y="755"/>
                  </a:lnTo>
                  <a:lnTo>
                    <a:pt x="7925" y="755"/>
                  </a:lnTo>
                  <a:lnTo>
                    <a:pt x="7925" y="762"/>
                  </a:lnTo>
                  <a:lnTo>
                    <a:pt x="7926" y="762"/>
                  </a:lnTo>
                  <a:lnTo>
                    <a:pt x="7926" y="769"/>
                  </a:lnTo>
                  <a:lnTo>
                    <a:pt x="7928" y="769"/>
                  </a:lnTo>
                  <a:lnTo>
                    <a:pt x="7928" y="775"/>
                  </a:lnTo>
                  <a:lnTo>
                    <a:pt x="7930" y="775"/>
                  </a:lnTo>
                  <a:lnTo>
                    <a:pt x="7930" y="784"/>
                  </a:lnTo>
                  <a:lnTo>
                    <a:pt x="7931" y="784"/>
                  </a:lnTo>
                  <a:lnTo>
                    <a:pt x="7931" y="790"/>
                  </a:lnTo>
                  <a:lnTo>
                    <a:pt x="7933" y="790"/>
                  </a:lnTo>
                  <a:lnTo>
                    <a:pt x="7933" y="797"/>
                  </a:lnTo>
                  <a:lnTo>
                    <a:pt x="7935" y="797"/>
                  </a:lnTo>
                  <a:lnTo>
                    <a:pt x="7935" y="805"/>
                  </a:lnTo>
                  <a:lnTo>
                    <a:pt x="7936" y="805"/>
                  </a:lnTo>
                  <a:lnTo>
                    <a:pt x="7936" y="812"/>
                  </a:lnTo>
                  <a:lnTo>
                    <a:pt x="7938" y="812"/>
                  </a:lnTo>
                  <a:lnTo>
                    <a:pt x="7938" y="822"/>
                  </a:lnTo>
                  <a:lnTo>
                    <a:pt x="7940" y="822"/>
                  </a:lnTo>
                  <a:lnTo>
                    <a:pt x="7940" y="832"/>
                  </a:lnTo>
                  <a:lnTo>
                    <a:pt x="7938" y="832"/>
                  </a:lnTo>
                  <a:close/>
                  <a:moveTo>
                    <a:pt x="7528" y="190"/>
                  </a:moveTo>
                  <a:lnTo>
                    <a:pt x="7528" y="189"/>
                  </a:lnTo>
                  <a:lnTo>
                    <a:pt x="7526" y="189"/>
                  </a:lnTo>
                  <a:lnTo>
                    <a:pt x="7526" y="187"/>
                  </a:lnTo>
                  <a:lnTo>
                    <a:pt x="7523" y="187"/>
                  </a:lnTo>
                  <a:lnTo>
                    <a:pt x="7523" y="185"/>
                  </a:lnTo>
                  <a:lnTo>
                    <a:pt x="7521" y="185"/>
                  </a:lnTo>
                  <a:lnTo>
                    <a:pt x="7521" y="184"/>
                  </a:lnTo>
                  <a:lnTo>
                    <a:pt x="7518" y="184"/>
                  </a:lnTo>
                  <a:lnTo>
                    <a:pt x="7518" y="182"/>
                  </a:lnTo>
                  <a:lnTo>
                    <a:pt x="7516" y="182"/>
                  </a:lnTo>
                  <a:lnTo>
                    <a:pt x="7516" y="180"/>
                  </a:lnTo>
                  <a:lnTo>
                    <a:pt x="7513" y="180"/>
                  </a:lnTo>
                  <a:lnTo>
                    <a:pt x="7513" y="179"/>
                  </a:lnTo>
                  <a:lnTo>
                    <a:pt x="7511" y="179"/>
                  </a:lnTo>
                  <a:lnTo>
                    <a:pt x="7511" y="177"/>
                  </a:lnTo>
                  <a:lnTo>
                    <a:pt x="7510" y="177"/>
                  </a:lnTo>
                  <a:lnTo>
                    <a:pt x="7510" y="175"/>
                  </a:lnTo>
                  <a:lnTo>
                    <a:pt x="7506" y="175"/>
                  </a:lnTo>
                  <a:lnTo>
                    <a:pt x="7506" y="174"/>
                  </a:lnTo>
                  <a:lnTo>
                    <a:pt x="7505" y="174"/>
                  </a:lnTo>
                  <a:lnTo>
                    <a:pt x="7505" y="172"/>
                  </a:lnTo>
                  <a:lnTo>
                    <a:pt x="7501" y="172"/>
                  </a:lnTo>
                  <a:lnTo>
                    <a:pt x="7501" y="170"/>
                  </a:lnTo>
                  <a:lnTo>
                    <a:pt x="7500" y="170"/>
                  </a:lnTo>
                  <a:lnTo>
                    <a:pt x="7500" y="169"/>
                  </a:lnTo>
                  <a:lnTo>
                    <a:pt x="7496" y="169"/>
                  </a:lnTo>
                  <a:lnTo>
                    <a:pt x="7496" y="167"/>
                  </a:lnTo>
                  <a:lnTo>
                    <a:pt x="7495" y="167"/>
                  </a:lnTo>
                  <a:lnTo>
                    <a:pt x="7495" y="165"/>
                  </a:lnTo>
                  <a:lnTo>
                    <a:pt x="7491" y="165"/>
                  </a:lnTo>
                  <a:lnTo>
                    <a:pt x="7491" y="164"/>
                  </a:lnTo>
                  <a:lnTo>
                    <a:pt x="7490" y="164"/>
                  </a:lnTo>
                  <a:lnTo>
                    <a:pt x="7490" y="162"/>
                  </a:lnTo>
                  <a:lnTo>
                    <a:pt x="7493" y="162"/>
                  </a:lnTo>
                  <a:lnTo>
                    <a:pt x="7493" y="164"/>
                  </a:lnTo>
                  <a:lnTo>
                    <a:pt x="7496" y="164"/>
                  </a:lnTo>
                  <a:lnTo>
                    <a:pt x="7496" y="165"/>
                  </a:lnTo>
                  <a:lnTo>
                    <a:pt x="7498" y="165"/>
                  </a:lnTo>
                  <a:lnTo>
                    <a:pt x="7498" y="167"/>
                  </a:lnTo>
                  <a:lnTo>
                    <a:pt x="7501" y="167"/>
                  </a:lnTo>
                  <a:lnTo>
                    <a:pt x="7501" y="169"/>
                  </a:lnTo>
                  <a:lnTo>
                    <a:pt x="7503" y="169"/>
                  </a:lnTo>
                  <a:lnTo>
                    <a:pt x="7503" y="170"/>
                  </a:lnTo>
                  <a:lnTo>
                    <a:pt x="7506" y="170"/>
                  </a:lnTo>
                  <a:lnTo>
                    <a:pt x="7506" y="172"/>
                  </a:lnTo>
                  <a:lnTo>
                    <a:pt x="7508" y="172"/>
                  </a:lnTo>
                  <a:lnTo>
                    <a:pt x="7508" y="174"/>
                  </a:lnTo>
                  <a:lnTo>
                    <a:pt x="7511" y="174"/>
                  </a:lnTo>
                  <a:lnTo>
                    <a:pt x="7511" y="175"/>
                  </a:lnTo>
                  <a:lnTo>
                    <a:pt x="7513" y="175"/>
                  </a:lnTo>
                  <a:lnTo>
                    <a:pt x="7513" y="177"/>
                  </a:lnTo>
                  <a:lnTo>
                    <a:pt x="7516" y="177"/>
                  </a:lnTo>
                  <a:lnTo>
                    <a:pt x="7516" y="179"/>
                  </a:lnTo>
                  <a:lnTo>
                    <a:pt x="7518" y="179"/>
                  </a:lnTo>
                  <a:lnTo>
                    <a:pt x="7518" y="180"/>
                  </a:lnTo>
                  <a:lnTo>
                    <a:pt x="7520" y="180"/>
                  </a:lnTo>
                  <a:lnTo>
                    <a:pt x="7520" y="182"/>
                  </a:lnTo>
                  <a:lnTo>
                    <a:pt x="7523" y="182"/>
                  </a:lnTo>
                  <a:lnTo>
                    <a:pt x="7523" y="184"/>
                  </a:lnTo>
                  <a:lnTo>
                    <a:pt x="7525" y="184"/>
                  </a:lnTo>
                  <a:lnTo>
                    <a:pt x="7525" y="185"/>
                  </a:lnTo>
                  <a:lnTo>
                    <a:pt x="7528" y="185"/>
                  </a:lnTo>
                  <a:lnTo>
                    <a:pt x="7528" y="187"/>
                  </a:lnTo>
                  <a:lnTo>
                    <a:pt x="7530" y="187"/>
                  </a:lnTo>
                  <a:lnTo>
                    <a:pt x="7530" y="189"/>
                  </a:lnTo>
                  <a:lnTo>
                    <a:pt x="7531" y="189"/>
                  </a:lnTo>
                  <a:lnTo>
                    <a:pt x="7531" y="190"/>
                  </a:lnTo>
                  <a:lnTo>
                    <a:pt x="7528" y="190"/>
                  </a:lnTo>
                  <a:close/>
                  <a:moveTo>
                    <a:pt x="7486" y="162"/>
                  </a:moveTo>
                  <a:lnTo>
                    <a:pt x="7486" y="160"/>
                  </a:lnTo>
                  <a:lnTo>
                    <a:pt x="7483" y="160"/>
                  </a:lnTo>
                  <a:lnTo>
                    <a:pt x="7483" y="159"/>
                  </a:lnTo>
                  <a:lnTo>
                    <a:pt x="7481" y="159"/>
                  </a:lnTo>
                  <a:lnTo>
                    <a:pt x="7481" y="157"/>
                  </a:lnTo>
                  <a:lnTo>
                    <a:pt x="7478" y="157"/>
                  </a:lnTo>
                  <a:lnTo>
                    <a:pt x="7478" y="155"/>
                  </a:lnTo>
                  <a:lnTo>
                    <a:pt x="7476" y="155"/>
                  </a:lnTo>
                  <a:lnTo>
                    <a:pt x="7476" y="154"/>
                  </a:lnTo>
                  <a:lnTo>
                    <a:pt x="7473" y="154"/>
                  </a:lnTo>
                  <a:lnTo>
                    <a:pt x="7473" y="152"/>
                  </a:lnTo>
                  <a:lnTo>
                    <a:pt x="7470" y="152"/>
                  </a:lnTo>
                  <a:lnTo>
                    <a:pt x="7470" y="150"/>
                  </a:lnTo>
                  <a:lnTo>
                    <a:pt x="7468" y="150"/>
                  </a:lnTo>
                  <a:lnTo>
                    <a:pt x="7468" y="149"/>
                  </a:lnTo>
                  <a:lnTo>
                    <a:pt x="7465" y="149"/>
                  </a:lnTo>
                  <a:lnTo>
                    <a:pt x="7465" y="147"/>
                  </a:lnTo>
                  <a:lnTo>
                    <a:pt x="7461" y="147"/>
                  </a:lnTo>
                  <a:lnTo>
                    <a:pt x="7461" y="145"/>
                  </a:lnTo>
                  <a:lnTo>
                    <a:pt x="7460" y="145"/>
                  </a:lnTo>
                  <a:lnTo>
                    <a:pt x="7460" y="144"/>
                  </a:lnTo>
                  <a:lnTo>
                    <a:pt x="7456" y="144"/>
                  </a:lnTo>
                  <a:lnTo>
                    <a:pt x="7456" y="142"/>
                  </a:lnTo>
                  <a:lnTo>
                    <a:pt x="7453" y="142"/>
                  </a:lnTo>
                  <a:lnTo>
                    <a:pt x="7453" y="140"/>
                  </a:lnTo>
                  <a:lnTo>
                    <a:pt x="7451" y="140"/>
                  </a:lnTo>
                  <a:lnTo>
                    <a:pt x="7451" y="139"/>
                  </a:lnTo>
                  <a:lnTo>
                    <a:pt x="7448" y="139"/>
                  </a:lnTo>
                  <a:lnTo>
                    <a:pt x="7448" y="137"/>
                  </a:lnTo>
                  <a:lnTo>
                    <a:pt x="7445" y="137"/>
                  </a:lnTo>
                  <a:lnTo>
                    <a:pt x="7445" y="135"/>
                  </a:lnTo>
                  <a:lnTo>
                    <a:pt x="7441" y="135"/>
                  </a:lnTo>
                  <a:lnTo>
                    <a:pt x="7441" y="134"/>
                  </a:lnTo>
                  <a:lnTo>
                    <a:pt x="7440" y="134"/>
                  </a:lnTo>
                  <a:lnTo>
                    <a:pt x="7440" y="132"/>
                  </a:lnTo>
                  <a:lnTo>
                    <a:pt x="7436" y="132"/>
                  </a:lnTo>
                  <a:lnTo>
                    <a:pt x="7436" y="130"/>
                  </a:lnTo>
                  <a:lnTo>
                    <a:pt x="7433" y="130"/>
                  </a:lnTo>
                  <a:lnTo>
                    <a:pt x="7433" y="129"/>
                  </a:lnTo>
                  <a:lnTo>
                    <a:pt x="7430" y="129"/>
                  </a:lnTo>
                  <a:lnTo>
                    <a:pt x="7430" y="127"/>
                  </a:lnTo>
                  <a:lnTo>
                    <a:pt x="7428" y="127"/>
                  </a:lnTo>
                  <a:lnTo>
                    <a:pt x="7428" y="125"/>
                  </a:lnTo>
                  <a:lnTo>
                    <a:pt x="7425" y="125"/>
                  </a:lnTo>
                  <a:lnTo>
                    <a:pt x="7425" y="124"/>
                  </a:lnTo>
                  <a:lnTo>
                    <a:pt x="7421" y="124"/>
                  </a:lnTo>
                  <a:lnTo>
                    <a:pt x="7421" y="122"/>
                  </a:lnTo>
                  <a:lnTo>
                    <a:pt x="7418" y="122"/>
                  </a:lnTo>
                  <a:lnTo>
                    <a:pt x="7418" y="120"/>
                  </a:lnTo>
                  <a:lnTo>
                    <a:pt x="7415" y="120"/>
                  </a:lnTo>
                  <a:lnTo>
                    <a:pt x="7415" y="119"/>
                  </a:lnTo>
                  <a:lnTo>
                    <a:pt x="7411" y="119"/>
                  </a:lnTo>
                  <a:lnTo>
                    <a:pt x="7411" y="117"/>
                  </a:lnTo>
                  <a:lnTo>
                    <a:pt x="7410" y="117"/>
                  </a:lnTo>
                  <a:lnTo>
                    <a:pt x="7410" y="115"/>
                  </a:lnTo>
                  <a:lnTo>
                    <a:pt x="7413" y="115"/>
                  </a:lnTo>
                  <a:lnTo>
                    <a:pt x="7413" y="117"/>
                  </a:lnTo>
                  <a:lnTo>
                    <a:pt x="7416" y="117"/>
                  </a:lnTo>
                  <a:lnTo>
                    <a:pt x="7416" y="119"/>
                  </a:lnTo>
                  <a:lnTo>
                    <a:pt x="7420" y="119"/>
                  </a:lnTo>
                  <a:lnTo>
                    <a:pt x="7420" y="120"/>
                  </a:lnTo>
                  <a:lnTo>
                    <a:pt x="7423" y="120"/>
                  </a:lnTo>
                  <a:lnTo>
                    <a:pt x="7423" y="122"/>
                  </a:lnTo>
                  <a:lnTo>
                    <a:pt x="7426" y="122"/>
                  </a:lnTo>
                  <a:lnTo>
                    <a:pt x="7426" y="124"/>
                  </a:lnTo>
                  <a:lnTo>
                    <a:pt x="7430" y="124"/>
                  </a:lnTo>
                  <a:lnTo>
                    <a:pt x="7430" y="125"/>
                  </a:lnTo>
                  <a:lnTo>
                    <a:pt x="7431" y="125"/>
                  </a:lnTo>
                  <a:lnTo>
                    <a:pt x="7431" y="127"/>
                  </a:lnTo>
                  <a:lnTo>
                    <a:pt x="7435" y="127"/>
                  </a:lnTo>
                  <a:lnTo>
                    <a:pt x="7435" y="129"/>
                  </a:lnTo>
                  <a:lnTo>
                    <a:pt x="7438" y="129"/>
                  </a:lnTo>
                  <a:lnTo>
                    <a:pt x="7438" y="130"/>
                  </a:lnTo>
                  <a:lnTo>
                    <a:pt x="7441" y="130"/>
                  </a:lnTo>
                  <a:lnTo>
                    <a:pt x="7441" y="132"/>
                  </a:lnTo>
                  <a:lnTo>
                    <a:pt x="7443" y="132"/>
                  </a:lnTo>
                  <a:lnTo>
                    <a:pt x="7443" y="134"/>
                  </a:lnTo>
                  <a:lnTo>
                    <a:pt x="7446" y="134"/>
                  </a:lnTo>
                  <a:lnTo>
                    <a:pt x="7446" y="135"/>
                  </a:lnTo>
                  <a:lnTo>
                    <a:pt x="7450" y="135"/>
                  </a:lnTo>
                  <a:lnTo>
                    <a:pt x="7450" y="137"/>
                  </a:lnTo>
                  <a:lnTo>
                    <a:pt x="7453" y="137"/>
                  </a:lnTo>
                  <a:lnTo>
                    <a:pt x="7453" y="139"/>
                  </a:lnTo>
                  <a:lnTo>
                    <a:pt x="7455" y="139"/>
                  </a:lnTo>
                  <a:lnTo>
                    <a:pt x="7455" y="140"/>
                  </a:lnTo>
                  <a:lnTo>
                    <a:pt x="7458" y="140"/>
                  </a:lnTo>
                  <a:lnTo>
                    <a:pt x="7458" y="142"/>
                  </a:lnTo>
                  <a:lnTo>
                    <a:pt x="7461" y="142"/>
                  </a:lnTo>
                  <a:lnTo>
                    <a:pt x="7461" y="144"/>
                  </a:lnTo>
                  <a:lnTo>
                    <a:pt x="7465" y="144"/>
                  </a:lnTo>
                  <a:lnTo>
                    <a:pt x="7465" y="145"/>
                  </a:lnTo>
                  <a:lnTo>
                    <a:pt x="7466" y="145"/>
                  </a:lnTo>
                  <a:lnTo>
                    <a:pt x="7466" y="147"/>
                  </a:lnTo>
                  <a:lnTo>
                    <a:pt x="7470" y="147"/>
                  </a:lnTo>
                  <a:lnTo>
                    <a:pt x="7470" y="149"/>
                  </a:lnTo>
                  <a:lnTo>
                    <a:pt x="7471" y="149"/>
                  </a:lnTo>
                  <a:lnTo>
                    <a:pt x="7471" y="150"/>
                  </a:lnTo>
                  <a:lnTo>
                    <a:pt x="7475" y="150"/>
                  </a:lnTo>
                  <a:lnTo>
                    <a:pt x="7475" y="152"/>
                  </a:lnTo>
                  <a:lnTo>
                    <a:pt x="7478" y="152"/>
                  </a:lnTo>
                  <a:lnTo>
                    <a:pt x="7478" y="154"/>
                  </a:lnTo>
                  <a:lnTo>
                    <a:pt x="7480" y="154"/>
                  </a:lnTo>
                  <a:lnTo>
                    <a:pt x="7480" y="155"/>
                  </a:lnTo>
                  <a:lnTo>
                    <a:pt x="7483" y="155"/>
                  </a:lnTo>
                  <a:lnTo>
                    <a:pt x="7483" y="157"/>
                  </a:lnTo>
                  <a:lnTo>
                    <a:pt x="7485" y="157"/>
                  </a:lnTo>
                  <a:lnTo>
                    <a:pt x="7485" y="159"/>
                  </a:lnTo>
                  <a:lnTo>
                    <a:pt x="7488" y="159"/>
                  </a:lnTo>
                  <a:lnTo>
                    <a:pt x="7488" y="160"/>
                  </a:lnTo>
                  <a:lnTo>
                    <a:pt x="7490" y="160"/>
                  </a:lnTo>
                  <a:lnTo>
                    <a:pt x="7490" y="162"/>
                  </a:lnTo>
                  <a:lnTo>
                    <a:pt x="7486" y="162"/>
                  </a:lnTo>
                  <a:close/>
                  <a:moveTo>
                    <a:pt x="7405" y="115"/>
                  </a:moveTo>
                  <a:lnTo>
                    <a:pt x="7405" y="114"/>
                  </a:lnTo>
                  <a:lnTo>
                    <a:pt x="7401" y="114"/>
                  </a:lnTo>
                  <a:lnTo>
                    <a:pt x="7401" y="112"/>
                  </a:lnTo>
                  <a:lnTo>
                    <a:pt x="7398" y="112"/>
                  </a:lnTo>
                  <a:lnTo>
                    <a:pt x="7398" y="110"/>
                  </a:lnTo>
                  <a:lnTo>
                    <a:pt x="7396" y="110"/>
                  </a:lnTo>
                  <a:lnTo>
                    <a:pt x="7396" y="109"/>
                  </a:lnTo>
                  <a:lnTo>
                    <a:pt x="7393" y="109"/>
                  </a:lnTo>
                  <a:lnTo>
                    <a:pt x="7393" y="107"/>
                  </a:lnTo>
                  <a:lnTo>
                    <a:pt x="7388" y="107"/>
                  </a:lnTo>
                  <a:lnTo>
                    <a:pt x="7388" y="105"/>
                  </a:lnTo>
                  <a:lnTo>
                    <a:pt x="7385" y="105"/>
                  </a:lnTo>
                  <a:lnTo>
                    <a:pt x="7385" y="104"/>
                  </a:lnTo>
                  <a:lnTo>
                    <a:pt x="7381" y="104"/>
                  </a:lnTo>
                  <a:lnTo>
                    <a:pt x="7381" y="102"/>
                  </a:lnTo>
                  <a:lnTo>
                    <a:pt x="7378" y="102"/>
                  </a:lnTo>
                  <a:lnTo>
                    <a:pt x="7378" y="100"/>
                  </a:lnTo>
                  <a:lnTo>
                    <a:pt x="7375" y="100"/>
                  </a:lnTo>
                  <a:lnTo>
                    <a:pt x="7375" y="99"/>
                  </a:lnTo>
                  <a:lnTo>
                    <a:pt x="7371" y="99"/>
                  </a:lnTo>
                  <a:lnTo>
                    <a:pt x="7371" y="97"/>
                  </a:lnTo>
                  <a:lnTo>
                    <a:pt x="7368" y="97"/>
                  </a:lnTo>
                  <a:lnTo>
                    <a:pt x="7368" y="95"/>
                  </a:lnTo>
                  <a:lnTo>
                    <a:pt x="7365" y="95"/>
                  </a:lnTo>
                  <a:lnTo>
                    <a:pt x="7365" y="94"/>
                  </a:lnTo>
                  <a:lnTo>
                    <a:pt x="7361" y="94"/>
                  </a:lnTo>
                  <a:lnTo>
                    <a:pt x="7361" y="92"/>
                  </a:lnTo>
                  <a:lnTo>
                    <a:pt x="7356" y="92"/>
                  </a:lnTo>
                  <a:lnTo>
                    <a:pt x="7356" y="90"/>
                  </a:lnTo>
                  <a:lnTo>
                    <a:pt x="7353" y="90"/>
                  </a:lnTo>
                  <a:lnTo>
                    <a:pt x="7353" y="89"/>
                  </a:lnTo>
                  <a:lnTo>
                    <a:pt x="7350" y="89"/>
                  </a:lnTo>
                  <a:lnTo>
                    <a:pt x="7350" y="87"/>
                  </a:lnTo>
                  <a:lnTo>
                    <a:pt x="7346" y="87"/>
                  </a:lnTo>
                  <a:lnTo>
                    <a:pt x="7346" y="85"/>
                  </a:lnTo>
                  <a:lnTo>
                    <a:pt x="7341" y="85"/>
                  </a:lnTo>
                  <a:lnTo>
                    <a:pt x="7341" y="84"/>
                  </a:lnTo>
                  <a:lnTo>
                    <a:pt x="7338" y="84"/>
                  </a:lnTo>
                  <a:lnTo>
                    <a:pt x="7338" y="82"/>
                  </a:lnTo>
                  <a:lnTo>
                    <a:pt x="7335" y="82"/>
                  </a:lnTo>
                  <a:lnTo>
                    <a:pt x="7335" y="80"/>
                  </a:lnTo>
                  <a:lnTo>
                    <a:pt x="7330" y="80"/>
                  </a:lnTo>
                  <a:lnTo>
                    <a:pt x="7330" y="79"/>
                  </a:lnTo>
                  <a:lnTo>
                    <a:pt x="7326" y="79"/>
                  </a:lnTo>
                  <a:lnTo>
                    <a:pt x="7326" y="77"/>
                  </a:lnTo>
                  <a:lnTo>
                    <a:pt x="7323" y="77"/>
                  </a:lnTo>
                  <a:lnTo>
                    <a:pt x="7323" y="75"/>
                  </a:lnTo>
                  <a:lnTo>
                    <a:pt x="7318" y="75"/>
                  </a:lnTo>
                  <a:lnTo>
                    <a:pt x="7318" y="74"/>
                  </a:lnTo>
                  <a:lnTo>
                    <a:pt x="7315" y="74"/>
                  </a:lnTo>
                  <a:lnTo>
                    <a:pt x="7315" y="72"/>
                  </a:lnTo>
                  <a:lnTo>
                    <a:pt x="7320" y="72"/>
                  </a:lnTo>
                  <a:lnTo>
                    <a:pt x="7320" y="74"/>
                  </a:lnTo>
                  <a:lnTo>
                    <a:pt x="7325" y="74"/>
                  </a:lnTo>
                  <a:lnTo>
                    <a:pt x="7325" y="75"/>
                  </a:lnTo>
                  <a:lnTo>
                    <a:pt x="7328" y="75"/>
                  </a:lnTo>
                  <a:lnTo>
                    <a:pt x="7328" y="77"/>
                  </a:lnTo>
                  <a:lnTo>
                    <a:pt x="7333" y="77"/>
                  </a:lnTo>
                  <a:lnTo>
                    <a:pt x="7333" y="79"/>
                  </a:lnTo>
                  <a:lnTo>
                    <a:pt x="7336" y="79"/>
                  </a:lnTo>
                  <a:lnTo>
                    <a:pt x="7336" y="80"/>
                  </a:lnTo>
                  <a:lnTo>
                    <a:pt x="7340" y="80"/>
                  </a:lnTo>
                  <a:lnTo>
                    <a:pt x="7340" y="82"/>
                  </a:lnTo>
                  <a:lnTo>
                    <a:pt x="7343" y="82"/>
                  </a:lnTo>
                  <a:lnTo>
                    <a:pt x="7343" y="84"/>
                  </a:lnTo>
                  <a:lnTo>
                    <a:pt x="7348" y="84"/>
                  </a:lnTo>
                  <a:lnTo>
                    <a:pt x="7348" y="85"/>
                  </a:lnTo>
                  <a:lnTo>
                    <a:pt x="7351" y="85"/>
                  </a:lnTo>
                  <a:lnTo>
                    <a:pt x="7351" y="87"/>
                  </a:lnTo>
                  <a:lnTo>
                    <a:pt x="7355" y="87"/>
                  </a:lnTo>
                  <a:lnTo>
                    <a:pt x="7355" y="89"/>
                  </a:lnTo>
                  <a:lnTo>
                    <a:pt x="7358" y="89"/>
                  </a:lnTo>
                  <a:lnTo>
                    <a:pt x="7358" y="90"/>
                  </a:lnTo>
                  <a:lnTo>
                    <a:pt x="7363" y="90"/>
                  </a:lnTo>
                  <a:lnTo>
                    <a:pt x="7363" y="92"/>
                  </a:lnTo>
                  <a:lnTo>
                    <a:pt x="7366" y="92"/>
                  </a:lnTo>
                  <a:lnTo>
                    <a:pt x="7366" y="94"/>
                  </a:lnTo>
                  <a:lnTo>
                    <a:pt x="7370" y="94"/>
                  </a:lnTo>
                  <a:lnTo>
                    <a:pt x="7370" y="95"/>
                  </a:lnTo>
                  <a:lnTo>
                    <a:pt x="7373" y="95"/>
                  </a:lnTo>
                  <a:lnTo>
                    <a:pt x="7373" y="97"/>
                  </a:lnTo>
                  <a:lnTo>
                    <a:pt x="7376" y="97"/>
                  </a:lnTo>
                  <a:lnTo>
                    <a:pt x="7376" y="99"/>
                  </a:lnTo>
                  <a:lnTo>
                    <a:pt x="7380" y="99"/>
                  </a:lnTo>
                  <a:lnTo>
                    <a:pt x="7380" y="100"/>
                  </a:lnTo>
                  <a:lnTo>
                    <a:pt x="7383" y="100"/>
                  </a:lnTo>
                  <a:lnTo>
                    <a:pt x="7383" y="102"/>
                  </a:lnTo>
                  <a:lnTo>
                    <a:pt x="7386" y="102"/>
                  </a:lnTo>
                  <a:lnTo>
                    <a:pt x="7386" y="104"/>
                  </a:lnTo>
                  <a:lnTo>
                    <a:pt x="7391" y="104"/>
                  </a:lnTo>
                  <a:lnTo>
                    <a:pt x="7391" y="105"/>
                  </a:lnTo>
                  <a:lnTo>
                    <a:pt x="7395" y="105"/>
                  </a:lnTo>
                  <a:lnTo>
                    <a:pt x="7395" y="107"/>
                  </a:lnTo>
                  <a:lnTo>
                    <a:pt x="7398" y="107"/>
                  </a:lnTo>
                  <a:lnTo>
                    <a:pt x="7398" y="109"/>
                  </a:lnTo>
                  <a:lnTo>
                    <a:pt x="7400" y="109"/>
                  </a:lnTo>
                  <a:lnTo>
                    <a:pt x="7400" y="110"/>
                  </a:lnTo>
                  <a:lnTo>
                    <a:pt x="7403" y="110"/>
                  </a:lnTo>
                  <a:lnTo>
                    <a:pt x="7403" y="112"/>
                  </a:lnTo>
                  <a:lnTo>
                    <a:pt x="7406" y="112"/>
                  </a:lnTo>
                  <a:lnTo>
                    <a:pt x="7406" y="114"/>
                  </a:lnTo>
                  <a:lnTo>
                    <a:pt x="7410" y="114"/>
                  </a:lnTo>
                  <a:lnTo>
                    <a:pt x="7410" y="115"/>
                  </a:lnTo>
                  <a:lnTo>
                    <a:pt x="7405" y="115"/>
                  </a:lnTo>
                  <a:close/>
                  <a:moveTo>
                    <a:pt x="7310" y="72"/>
                  </a:moveTo>
                  <a:lnTo>
                    <a:pt x="7310" y="70"/>
                  </a:lnTo>
                  <a:lnTo>
                    <a:pt x="7305" y="70"/>
                  </a:lnTo>
                  <a:lnTo>
                    <a:pt x="7305" y="69"/>
                  </a:lnTo>
                  <a:lnTo>
                    <a:pt x="7301" y="69"/>
                  </a:lnTo>
                  <a:lnTo>
                    <a:pt x="7301" y="67"/>
                  </a:lnTo>
                  <a:lnTo>
                    <a:pt x="7296" y="67"/>
                  </a:lnTo>
                  <a:lnTo>
                    <a:pt x="7296" y="65"/>
                  </a:lnTo>
                  <a:lnTo>
                    <a:pt x="7293" y="65"/>
                  </a:lnTo>
                  <a:lnTo>
                    <a:pt x="7293" y="64"/>
                  </a:lnTo>
                  <a:lnTo>
                    <a:pt x="7288" y="64"/>
                  </a:lnTo>
                  <a:lnTo>
                    <a:pt x="7288" y="62"/>
                  </a:lnTo>
                  <a:lnTo>
                    <a:pt x="7283" y="62"/>
                  </a:lnTo>
                  <a:lnTo>
                    <a:pt x="7283" y="60"/>
                  </a:lnTo>
                  <a:lnTo>
                    <a:pt x="7278" y="60"/>
                  </a:lnTo>
                  <a:lnTo>
                    <a:pt x="7278" y="59"/>
                  </a:lnTo>
                  <a:lnTo>
                    <a:pt x="7273" y="59"/>
                  </a:lnTo>
                  <a:lnTo>
                    <a:pt x="7273" y="57"/>
                  </a:lnTo>
                  <a:lnTo>
                    <a:pt x="7268" y="57"/>
                  </a:lnTo>
                  <a:lnTo>
                    <a:pt x="7268" y="55"/>
                  </a:lnTo>
                  <a:lnTo>
                    <a:pt x="7263" y="55"/>
                  </a:lnTo>
                  <a:lnTo>
                    <a:pt x="7263" y="54"/>
                  </a:lnTo>
                  <a:lnTo>
                    <a:pt x="7258" y="54"/>
                  </a:lnTo>
                  <a:lnTo>
                    <a:pt x="7258" y="52"/>
                  </a:lnTo>
                  <a:lnTo>
                    <a:pt x="7253" y="52"/>
                  </a:lnTo>
                  <a:lnTo>
                    <a:pt x="7253" y="50"/>
                  </a:lnTo>
                  <a:lnTo>
                    <a:pt x="7248" y="50"/>
                  </a:lnTo>
                  <a:lnTo>
                    <a:pt x="7248" y="49"/>
                  </a:lnTo>
                  <a:lnTo>
                    <a:pt x="7243" y="49"/>
                  </a:lnTo>
                  <a:lnTo>
                    <a:pt x="7243" y="47"/>
                  </a:lnTo>
                  <a:lnTo>
                    <a:pt x="7238" y="47"/>
                  </a:lnTo>
                  <a:lnTo>
                    <a:pt x="7238" y="45"/>
                  </a:lnTo>
                  <a:lnTo>
                    <a:pt x="7233" y="45"/>
                  </a:lnTo>
                  <a:lnTo>
                    <a:pt x="7233" y="44"/>
                  </a:lnTo>
                  <a:lnTo>
                    <a:pt x="7226" y="44"/>
                  </a:lnTo>
                  <a:lnTo>
                    <a:pt x="7226" y="42"/>
                  </a:lnTo>
                  <a:lnTo>
                    <a:pt x="7221" y="42"/>
                  </a:lnTo>
                  <a:lnTo>
                    <a:pt x="7221" y="40"/>
                  </a:lnTo>
                  <a:lnTo>
                    <a:pt x="7215" y="40"/>
                  </a:lnTo>
                  <a:lnTo>
                    <a:pt x="7215" y="39"/>
                  </a:lnTo>
                  <a:lnTo>
                    <a:pt x="7210" y="39"/>
                  </a:lnTo>
                  <a:lnTo>
                    <a:pt x="7210" y="37"/>
                  </a:lnTo>
                  <a:lnTo>
                    <a:pt x="7203" y="37"/>
                  </a:lnTo>
                  <a:lnTo>
                    <a:pt x="7203" y="35"/>
                  </a:lnTo>
                  <a:lnTo>
                    <a:pt x="7196" y="35"/>
                  </a:lnTo>
                  <a:lnTo>
                    <a:pt x="7196" y="34"/>
                  </a:lnTo>
                  <a:lnTo>
                    <a:pt x="7191" y="34"/>
                  </a:lnTo>
                  <a:lnTo>
                    <a:pt x="7191" y="32"/>
                  </a:lnTo>
                  <a:lnTo>
                    <a:pt x="7185" y="32"/>
                  </a:lnTo>
                  <a:lnTo>
                    <a:pt x="7185" y="30"/>
                  </a:lnTo>
                  <a:lnTo>
                    <a:pt x="7193" y="30"/>
                  </a:lnTo>
                  <a:lnTo>
                    <a:pt x="7193" y="32"/>
                  </a:lnTo>
                  <a:lnTo>
                    <a:pt x="7200" y="32"/>
                  </a:lnTo>
                  <a:lnTo>
                    <a:pt x="7200" y="34"/>
                  </a:lnTo>
                  <a:lnTo>
                    <a:pt x="7205" y="34"/>
                  </a:lnTo>
                  <a:lnTo>
                    <a:pt x="7205" y="35"/>
                  </a:lnTo>
                  <a:lnTo>
                    <a:pt x="7211" y="35"/>
                  </a:lnTo>
                  <a:lnTo>
                    <a:pt x="7211" y="37"/>
                  </a:lnTo>
                  <a:lnTo>
                    <a:pt x="7216" y="37"/>
                  </a:lnTo>
                  <a:lnTo>
                    <a:pt x="7216" y="39"/>
                  </a:lnTo>
                  <a:lnTo>
                    <a:pt x="7223" y="39"/>
                  </a:lnTo>
                  <a:lnTo>
                    <a:pt x="7223" y="40"/>
                  </a:lnTo>
                  <a:lnTo>
                    <a:pt x="7228" y="40"/>
                  </a:lnTo>
                  <a:lnTo>
                    <a:pt x="7228" y="42"/>
                  </a:lnTo>
                  <a:lnTo>
                    <a:pt x="7235" y="42"/>
                  </a:lnTo>
                  <a:lnTo>
                    <a:pt x="7235" y="44"/>
                  </a:lnTo>
                  <a:lnTo>
                    <a:pt x="7240" y="44"/>
                  </a:lnTo>
                  <a:lnTo>
                    <a:pt x="7240" y="45"/>
                  </a:lnTo>
                  <a:lnTo>
                    <a:pt x="7245" y="45"/>
                  </a:lnTo>
                  <a:lnTo>
                    <a:pt x="7245" y="47"/>
                  </a:lnTo>
                  <a:lnTo>
                    <a:pt x="7250" y="47"/>
                  </a:lnTo>
                  <a:lnTo>
                    <a:pt x="7250" y="49"/>
                  </a:lnTo>
                  <a:lnTo>
                    <a:pt x="7255" y="49"/>
                  </a:lnTo>
                  <a:lnTo>
                    <a:pt x="7255" y="50"/>
                  </a:lnTo>
                  <a:lnTo>
                    <a:pt x="7260" y="50"/>
                  </a:lnTo>
                  <a:lnTo>
                    <a:pt x="7260" y="52"/>
                  </a:lnTo>
                  <a:lnTo>
                    <a:pt x="7265" y="52"/>
                  </a:lnTo>
                  <a:lnTo>
                    <a:pt x="7265" y="54"/>
                  </a:lnTo>
                  <a:lnTo>
                    <a:pt x="7270" y="54"/>
                  </a:lnTo>
                  <a:lnTo>
                    <a:pt x="7270" y="55"/>
                  </a:lnTo>
                  <a:lnTo>
                    <a:pt x="7275" y="55"/>
                  </a:lnTo>
                  <a:lnTo>
                    <a:pt x="7275" y="57"/>
                  </a:lnTo>
                  <a:lnTo>
                    <a:pt x="7280" y="57"/>
                  </a:lnTo>
                  <a:lnTo>
                    <a:pt x="7280" y="59"/>
                  </a:lnTo>
                  <a:lnTo>
                    <a:pt x="7285" y="59"/>
                  </a:lnTo>
                  <a:lnTo>
                    <a:pt x="7285" y="60"/>
                  </a:lnTo>
                  <a:lnTo>
                    <a:pt x="7290" y="60"/>
                  </a:lnTo>
                  <a:lnTo>
                    <a:pt x="7290" y="62"/>
                  </a:lnTo>
                  <a:lnTo>
                    <a:pt x="7295" y="62"/>
                  </a:lnTo>
                  <a:lnTo>
                    <a:pt x="7295" y="64"/>
                  </a:lnTo>
                  <a:lnTo>
                    <a:pt x="7298" y="64"/>
                  </a:lnTo>
                  <a:lnTo>
                    <a:pt x="7298" y="65"/>
                  </a:lnTo>
                  <a:lnTo>
                    <a:pt x="7303" y="65"/>
                  </a:lnTo>
                  <a:lnTo>
                    <a:pt x="7303" y="67"/>
                  </a:lnTo>
                  <a:lnTo>
                    <a:pt x="7306" y="67"/>
                  </a:lnTo>
                  <a:lnTo>
                    <a:pt x="7306" y="69"/>
                  </a:lnTo>
                  <a:lnTo>
                    <a:pt x="7311" y="69"/>
                  </a:lnTo>
                  <a:lnTo>
                    <a:pt x="7311" y="70"/>
                  </a:lnTo>
                  <a:lnTo>
                    <a:pt x="7315" y="70"/>
                  </a:lnTo>
                  <a:lnTo>
                    <a:pt x="7315" y="72"/>
                  </a:lnTo>
                  <a:lnTo>
                    <a:pt x="7310" y="72"/>
                  </a:lnTo>
                  <a:close/>
                  <a:moveTo>
                    <a:pt x="7176" y="30"/>
                  </a:moveTo>
                  <a:lnTo>
                    <a:pt x="7176" y="29"/>
                  </a:lnTo>
                  <a:lnTo>
                    <a:pt x="7170" y="29"/>
                  </a:lnTo>
                  <a:lnTo>
                    <a:pt x="7170" y="27"/>
                  </a:lnTo>
                  <a:lnTo>
                    <a:pt x="7161" y="27"/>
                  </a:lnTo>
                  <a:lnTo>
                    <a:pt x="7161" y="25"/>
                  </a:lnTo>
                  <a:lnTo>
                    <a:pt x="7155" y="25"/>
                  </a:lnTo>
                  <a:lnTo>
                    <a:pt x="7155" y="24"/>
                  </a:lnTo>
                  <a:lnTo>
                    <a:pt x="7148" y="24"/>
                  </a:lnTo>
                  <a:lnTo>
                    <a:pt x="7148" y="22"/>
                  </a:lnTo>
                  <a:lnTo>
                    <a:pt x="7140" y="22"/>
                  </a:lnTo>
                  <a:lnTo>
                    <a:pt x="7140" y="20"/>
                  </a:lnTo>
                  <a:lnTo>
                    <a:pt x="7130" y="20"/>
                  </a:lnTo>
                  <a:lnTo>
                    <a:pt x="7130" y="19"/>
                  </a:lnTo>
                  <a:lnTo>
                    <a:pt x="7120" y="19"/>
                  </a:lnTo>
                  <a:lnTo>
                    <a:pt x="7120" y="17"/>
                  </a:lnTo>
                  <a:lnTo>
                    <a:pt x="7111" y="17"/>
                  </a:lnTo>
                  <a:lnTo>
                    <a:pt x="7111" y="15"/>
                  </a:lnTo>
                  <a:lnTo>
                    <a:pt x="7101" y="15"/>
                  </a:lnTo>
                  <a:lnTo>
                    <a:pt x="7101" y="14"/>
                  </a:lnTo>
                  <a:lnTo>
                    <a:pt x="7091" y="14"/>
                  </a:lnTo>
                  <a:lnTo>
                    <a:pt x="7091" y="12"/>
                  </a:lnTo>
                  <a:lnTo>
                    <a:pt x="7078" y="12"/>
                  </a:lnTo>
                  <a:lnTo>
                    <a:pt x="7078" y="10"/>
                  </a:lnTo>
                  <a:lnTo>
                    <a:pt x="7065" y="10"/>
                  </a:lnTo>
                  <a:lnTo>
                    <a:pt x="7065" y="9"/>
                  </a:lnTo>
                  <a:lnTo>
                    <a:pt x="7051" y="9"/>
                  </a:lnTo>
                  <a:lnTo>
                    <a:pt x="7051" y="7"/>
                  </a:lnTo>
                  <a:lnTo>
                    <a:pt x="7035" y="7"/>
                  </a:lnTo>
                  <a:lnTo>
                    <a:pt x="7035" y="5"/>
                  </a:lnTo>
                  <a:lnTo>
                    <a:pt x="7053" y="5"/>
                  </a:lnTo>
                  <a:lnTo>
                    <a:pt x="7053" y="7"/>
                  </a:lnTo>
                  <a:lnTo>
                    <a:pt x="7066" y="7"/>
                  </a:lnTo>
                  <a:lnTo>
                    <a:pt x="7066" y="9"/>
                  </a:lnTo>
                  <a:lnTo>
                    <a:pt x="7080" y="9"/>
                  </a:lnTo>
                  <a:lnTo>
                    <a:pt x="7080" y="10"/>
                  </a:lnTo>
                  <a:lnTo>
                    <a:pt x="7093" y="10"/>
                  </a:lnTo>
                  <a:lnTo>
                    <a:pt x="7093" y="12"/>
                  </a:lnTo>
                  <a:lnTo>
                    <a:pt x="7103" y="12"/>
                  </a:lnTo>
                  <a:lnTo>
                    <a:pt x="7103" y="14"/>
                  </a:lnTo>
                  <a:lnTo>
                    <a:pt x="7113" y="14"/>
                  </a:lnTo>
                  <a:lnTo>
                    <a:pt x="7113" y="15"/>
                  </a:lnTo>
                  <a:lnTo>
                    <a:pt x="7121" y="15"/>
                  </a:lnTo>
                  <a:lnTo>
                    <a:pt x="7121" y="17"/>
                  </a:lnTo>
                  <a:lnTo>
                    <a:pt x="7131" y="17"/>
                  </a:lnTo>
                  <a:lnTo>
                    <a:pt x="7131" y="19"/>
                  </a:lnTo>
                  <a:lnTo>
                    <a:pt x="7141" y="19"/>
                  </a:lnTo>
                  <a:lnTo>
                    <a:pt x="7141" y="20"/>
                  </a:lnTo>
                  <a:lnTo>
                    <a:pt x="7150" y="20"/>
                  </a:lnTo>
                  <a:lnTo>
                    <a:pt x="7150" y="22"/>
                  </a:lnTo>
                  <a:lnTo>
                    <a:pt x="7156" y="22"/>
                  </a:lnTo>
                  <a:lnTo>
                    <a:pt x="7156" y="24"/>
                  </a:lnTo>
                  <a:lnTo>
                    <a:pt x="7163" y="24"/>
                  </a:lnTo>
                  <a:lnTo>
                    <a:pt x="7163" y="25"/>
                  </a:lnTo>
                  <a:lnTo>
                    <a:pt x="7171" y="25"/>
                  </a:lnTo>
                  <a:lnTo>
                    <a:pt x="7171" y="27"/>
                  </a:lnTo>
                  <a:lnTo>
                    <a:pt x="7178" y="27"/>
                  </a:lnTo>
                  <a:lnTo>
                    <a:pt x="7178" y="29"/>
                  </a:lnTo>
                  <a:lnTo>
                    <a:pt x="7185" y="29"/>
                  </a:lnTo>
                  <a:lnTo>
                    <a:pt x="7185" y="30"/>
                  </a:lnTo>
                  <a:lnTo>
                    <a:pt x="7176" y="30"/>
                  </a:lnTo>
                  <a:close/>
                  <a:moveTo>
                    <a:pt x="7015" y="4"/>
                  </a:moveTo>
                  <a:lnTo>
                    <a:pt x="7035" y="4"/>
                  </a:lnTo>
                  <a:lnTo>
                    <a:pt x="7035" y="5"/>
                  </a:lnTo>
                  <a:lnTo>
                    <a:pt x="7015" y="5"/>
                  </a:lnTo>
                  <a:lnTo>
                    <a:pt x="7015" y="4"/>
                  </a:lnTo>
                  <a:close/>
                  <a:moveTo>
                    <a:pt x="6986" y="2"/>
                  </a:moveTo>
                  <a:lnTo>
                    <a:pt x="7013" y="2"/>
                  </a:lnTo>
                  <a:lnTo>
                    <a:pt x="7013" y="4"/>
                  </a:lnTo>
                  <a:lnTo>
                    <a:pt x="6986" y="4"/>
                  </a:lnTo>
                  <a:lnTo>
                    <a:pt x="6986" y="2"/>
                  </a:lnTo>
                  <a:close/>
                </a:path>
              </a:pathLst>
            </a:custGeom>
            <a:solidFill>
              <a:srgbClr val="58B7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0" name="Freeform 42"/>
            <p:cNvSpPr>
              <a:spLocks noEditPoints="1"/>
            </p:cNvSpPr>
            <p:nvPr/>
          </p:nvSpPr>
          <p:spPr bwMode="auto">
            <a:xfrm>
              <a:off x="6075854" y="3724056"/>
              <a:ext cx="60325" cy="22225"/>
            </a:xfrm>
            <a:custGeom>
              <a:avLst/>
              <a:gdLst>
                <a:gd name="T0" fmla="*/ 296 w 296"/>
                <a:gd name="T1" fmla="*/ 108 h 108"/>
                <a:gd name="T2" fmla="*/ 296 w 296"/>
                <a:gd name="T3" fmla="*/ 108 h 108"/>
                <a:gd name="T4" fmla="*/ 296 w 296"/>
                <a:gd name="T5" fmla="*/ 108 h 108"/>
                <a:gd name="T6" fmla="*/ 293 w 296"/>
                <a:gd name="T7" fmla="*/ 107 h 108"/>
                <a:gd name="T8" fmla="*/ 292 w 296"/>
                <a:gd name="T9" fmla="*/ 107 h 108"/>
                <a:gd name="T10" fmla="*/ 293 w 296"/>
                <a:gd name="T11" fmla="*/ 107 h 108"/>
                <a:gd name="T12" fmla="*/ 291 w 296"/>
                <a:gd name="T13" fmla="*/ 107 h 108"/>
                <a:gd name="T14" fmla="*/ 290 w 296"/>
                <a:gd name="T15" fmla="*/ 106 h 108"/>
                <a:gd name="T16" fmla="*/ 291 w 296"/>
                <a:gd name="T17" fmla="*/ 107 h 108"/>
                <a:gd name="T18" fmla="*/ 289 w 296"/>
                <a:gd name="T19" fmla="*/ 106 h 108"/>
                <a:gd name="T20" fmla="*/ 288 w 296"/>
                <a:gd name="T21" fmla="*/ 106 h 108"/>
                <a:gd name="T22" fmla="*/ 289 w 296"/>
                <a:gd name="T23" fmla="*/ 106 h 108"/>
                <a:gd name="T24" fmla="*/ 288 w 296"/>
                <a:gd name="T25" fmla="*/ 106 h 108"/>
                <a:gd name="T26" fmla="*/ 0 w 296"/>
                <a:gd name="T27" fmla="*/ 0 h 108"/>
                <a:gd name="T28" fmla="*/ 0 w 296"/>
                <a:gd name="T29" fmla="*/ 0 h 108"/>
                <a:gd name="T30" fmla="*/ 0 w 296"/>
                <a:gd name="T31" fmla="*/ 0 h 108"/>
                <a:gd name="T32" fmla="*/ 288 w 296"/>
                <a:gd name="T33"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108">
                  <a:moveTo>
                    <a:pt x="296" y="108"/>
                  </a:moveTo>
                  <a:lnTo>
                    <a:pt x="296" y="108"/>
                  </a:lnTo>
                  <a:lnTo>
                    <a:pt x="296" y="108"/>
                  </a:lnTo>
                  <a:close/>
                  <a:moveTo>
                    <a:pt x="293" y="107"/>
                  </a:moveTo>
                  <a:cubicBezTo>
                    <a:pt x="293" y="107"/>
                    <a:pt x="292" y="107"/>
                    <a:pt x="292" y="107"/>
                  </a:cubicBezTo>
                  <a:cubicBezTo>
                    <a:pt x="292" y="107"/>
                    <a:pt x="293" y="107"/>
                    <a:pt x="293" y="107"/>
                  </a:cubicBezTo>
                  <a:close/>
                  <a:moveTo>
                    <a:pt x="291" y="107"/>
                  </a:moveTo>
                  <a:cubicBezTo>
                    <a:pt x="291" y="106"/>
                    <a:pt x="290" y="106"/>
                    <a:pt x="290" y="106"/>
                  </a:cubicBezTo>
                  <a:cubicBezTo>
                    <a:pt x="290" y="106"/>
                    <a:pt x="291" y="106"/>
                    <a:pt x="291" y="107"/>
                  </a:cubicBezTo>
                  <a:close/>
                  <a:moveTo>
                    <a:pt x="289" y="106"/>
                  </a:moveTo>
                  <a:cubicBezTo>
                    <a:pt x="289" y="106"/>
                    <a:pt x="289" y="106"/>
                    <a:pt x="288" y="106"/>
                  </a:cubicBezTo>
                  <a:cubicBezTo>
                    <a:pt x="289" y="106"/>
                    <a:pt x="289" y="106"/>
                    <a:pt x="289" y="106"/>
                  </a:cubicBezTo>
                  <a:close/>
                  <a:moveTo>
                    <a:pt x="288" y="106"/>
                  </a:moveTo>
                  <a:cubicBezTo>
                    <a:pt x="185" y="85"/>
                    <a:pt x="89" y="49"/>
                    <a:pt x="0" y="0"/>
                  </a:cubicBezTo>
                  <a:lnTo>
                    <a:pt x="0" y="0"/>
                  </a:lnTo>
                  <a:lnTo>
                    <a:pt x="0" y="0"/>
                  </a:lnTo>
                  <a:cubicBezTo>
                    <a:pt x="89" y="49"/>
                    <a:pt x="186" y="85"/>
                    <a:pt x="288" y="106"/>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1" name="Freeform 43"/>
            <p:cNvSpPr>
              <a:spLocks noEditPoints="1"/>
            </p:cNvSpPr>
            <p:nvPr/>
          </p:nvSpPr>
          <p:spPr bwMode="auto">
            <a:xfrm>
              <a:off x="6075854" y="3333531"/>
              <a:ext cx="906463" cy="415925"/>
            </a:xfrm>
            <a:custGeom>
              <a:avLst/>
              <a:gdLst>
                <a:gd name="T0" fmla="*/ 3033 w 4411"/>
                <a:gd name="T1" fmla="*/ 2024 h 2024"/>
                <a:gd name="T2" fmla="*/ 3509 w 4411"/>
                <a:gd name="T3" fmla="*/ 1510 h 2024"/>
                <a:gd name="T4" fmla="*/ 3218 w 4411"/>
                <a:gd name="T5" fmla="*/ 1248 h 2024"/>
                <a:gd name="T6" fmla="*/ 3429 w 4411"/>
                <a:gd name="T7" fmla="*/ 1113 h 2024"/>
                <a:gd name="T8" fmla="*/ 3310 w 4411"/>
                <a:gd name="T9" fmla="*/ 863 h 2024"/>
                <a:gd name="T10" fmla="*/ 3489 w 4411"/>
                <a:gd name="T11" fmla="*/ 742 h 2024"/>
                <a:gd name="T12" fmla="*/ 2861 w 4411"/>
                <a:gd name="T13" fmla="*/ 480 h 2024"/>
                <a:gd name="T14" fmla="*/ 4411 w 4411"/>
                <a:gd name="T15" fmla="*/ 0 h 2024"/>
                <a:gd name="T16" fmla="*/ 2797 w 4411"/>
                <a:gd name="T17" fmla="*/ 2024 h 2024"/>
                <a:gd name="T18" fmla="*/ 1469 w 4411"/>
                <a:gd name="T19" fmla="*/ 1370 h 2024"/>
                <a:gd name="T20" fmla="*/ 1807 w 4411"/>
                <a:gd name="T21" fmla="*/ 1510 h 2024"/>
                <a:gd name="T22" fmla="*/ 2199 w 4411"/>
                <a:gd name="T23" fmla="*/ 1510 h 2024"/>
                <a:gd name="T24" fmla="*/ 2437 w 4411"/>
                <a:gd name="T25" fmla="*/ 1661 h 2024"/>
                <a:gd name="T26" fmla="*/ 2652 w 4411"/>
                <a:gd name="T27" fmla="*/ 1510 h 2024"/>
                <a:gd name="T28" fmla="*/ 2797 w 4411"/>
                <a:gd name="T29" fmla="*/ 2024 h 2024"/>
                <a:gd name="T30" fmla="*/ 485 w 4411"/>
                <a:gd name="T31" fmla="*/ 2024 h 2024"/>
                <a:gd name="T32" fmla="*/ 296 w 4411"/>
                <a:gd name="T33" fmla="*/ 2007 h 2024"/>
                <a:gd name="T34" fmla="*/ 292 w 4411"/>
                <a:gd name="T35" fmla="*/ 2006 h 2024"/>
                <a:gd name="T36" fmla="*/ 290 w 4411"/>
                <a:gd name="T37" fmla="*/ 2005 h 2024"/>
                <a:gd name="T38" fmla="*/ 288 w 4411"/>
                <a:gd name="T39" fmla="*/ 2005 h 2024"/>
                <a:gd name="T40" fmla="*/ 0 w 4411"/>
                <a:gd name="T41" fmla="*/ 1899 h 2024"/>
                <a:gd name="T42" fmla="*/ 906 w 4411"/>
                <a:gd name="T43" fmla="*/ 0 h 2024"/>
                <a:gd name="T44" fmla="*/ 1192 w 4411"/>
                <a:gd name="T45" fmla="*/ 0 h 2024"/>
                <a:gd name="T46" fmla="*/ 2484 w 4411"/>
                <a:gd name="T47" fmla="*/ 1385 h 2024"/>
                <a:gd name="T48" fmla="*/ 2484 w 4411"/>
                <a:gd name="T49" fmla="*/ 705 h 2024"/>
                <a:gd name="T50" fmla="*/ 2484 w 4411"/>
                <a:gd name="T51" fmla="*/ 480 h 2024"/>
                <a:gd name="T52" fmla="*/ 2146 w 4411"/>
                <a:gd name="T53" fmla="*/ 948 h 2024"/>
                <a:gd name="T54" fmla="*/ 1755 w 4411"/>
                <a:gd name="T55" fmla="*/ 480 h 2024"/>
                <a:gd name="T56" fmla="*/ 1469 w 4411"/>
                <a:gd name="T57" fmla="*/ 1346 h 2024"/>
                <a:gd name="T58" fmla="*/ 3109 w 4411"/>
                <a:gd name="T59" fmla="*/ 1248 h 2024"/>
                <a:gd name="T60" fmla="*/ 2993 w 4411"/>
                <a:gd name="T61" fmla="*/ 1113 h 2024"/>
                <a:gd name="T62" fmla="*/ 3109 w 4411"/>
                <a:gd name="T63" fmla="*/ 1248 h 2024"/>
                <a:gd name="T64" fmla="*/ 2993 w 4411"/>
                <a:gd name="T65" fmla="*/ 863 h 2024"/>
                <a:gd name="T66" fmla="*/ 3313 w 4411"/>
                <a:gd name="T67" fmla="*/ 742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11" h="2024">
                  <a:moveTo>
                    <a:pt x="3695" y="2024"/>
                  </a:moveTo>
                  <a:lnTo>
                    <a:pt x="3033" y="2024"/>
                  </a:lnTo>
                  <a:lnTo>
                    <a:pt x="3156" y="1510"/>
                  </a:lnTo>
                  <a:lnTo>
                    <a:pt x="3509" y="1510"/>
                  </a:lnTo>
                  <a:lnTo>
                    <a:pt x="3509" y="1248"/>
                  </a:lnTo>
                  <a:lnTo>
                    <a:pt x="3218" y="1248"/>
                  </a:lnTo>
                  <a:lnTo>
                    <a:pt x="3251" y="1113"/>
                  </a:lnTo>
                  <a:lnTo>
                    <a:pt x="3429" y="1113"/>
                  </a:lnTo>
                  <a:lnTo>
                    <a:pt x="3429" y="863"/>
                  </a:lnTo>
                  <a:lnTo>
                    <a:pt x="3310" y="863"/>
                  </a:lnTo>
                  <a:lnTo>
                    <a:pt x="3339" y="742"/>
                  </a:lnTo>
                  <a:lnTo>
                    <a:pt x="3489" y="742"/>
                  </a:lnTo>
                  <a:lnTo>
                    <a:pt x="3489" y="480"/>
                  </a:lnTo>
                  <a:lnTo>
                    <a:pt x="2861" y="480"/>
                  </a:lnTo>
                  <a:lnTo>
                    <a:pt x="3033" y="0"/>
                  </a:lnTo>
                  <a:lnTo>
                    <a:pt x="4411" y="0"/>
                  </a:lnTo>
                  <a:lnTo>
                    <a:pt x="3695" y="2024"/>
                  </a:lnTo>
                  <a:close/>
                  <a:moveTo>
                    <a:pt x="2797" y="2024"/>
                  </a:moveTo>
                  <a:lnTo>
                    <a:pt x="1291" y="2024"/>
                  </a:lnTo>
                  <a:lnTo>
                    <a:pt x="1469" y="1370"/>
                  </a:lnTo>
                  <a:lnTo>
                    <a:pt x="1469" y="1510"/>
                  </a:lnTo>
                  <a:lnTo>
                    <a:pt x="1807" y="1510"/>
                  </a:lnTo>
                  <a:lnTo>
                    <a:pt x="1807" y="1042"/>
                  </a:lnTo>
                  <a:lnTo>
                    <a:pt x="2199" y="1510"/>
                  </a:lnTo>
                  <a:lnTo>
                    <a:pt x="2463" y="1510"/>
                  </a:lnTo>
                  <a:lnTo>
                    <a:pt x="2437" y="1661"/>
                  </a:lnTo>
                  <a:lnTo>
                    <a:pt x="2652" y="1061"/>
                  </a:lnTo>
                  <a:lnTo>
                    <a:pt x="2652" y="1510"/>
                  </a:lnTo>
                  <a:lnTo>
                    <a:pt x="3004" y="1510"/>
                  </a:lnTo>
                  <a:lnTo>
                    <a:pt x="2797" y="2024"/>
                  </a:lnTo>
                  <a:close/>
                  <a:moveTo>
                    <a:pt x="989" y="2024"/>
                  </a:moveTo>
                  <a:lnTo>
                    <a:pt x="485" y="2024"/>
                  </a:lnTo>
                  <a:cubicBezTo>
                    <a:pt x="421" y="2024"/>
                    <a:pt x="358" y="2018"/>
                    <a:pt x="296" y="2007"/>
                  </a:cubicBezTo>
                  <a:lnTo>
                    <a:pt x="296" y="2007"/>
                  </a:lnTo>
                  <a:cubicBezTo>
                    <a:pt x="295" y="2006"/>
                    <a:pt x="294" y="2006"/>
                    <a:pt x="293" y="2006"/>
                  </a:cubicBezTo>
                  <a:cubicBezTo>
                    <a:pt x="293" y="2006"/>
                    <a:pt x="292" y="2006"/>
                    <a:pt x="292" y="2006"/>
                  </a:cubicBezTo>
                  <a:cubicBezTo>
                    <a:pt x="292" y="2006"/>
                    <a:pt x="291" y="2006"/>
                    <a:pt x="291" y="2006"/>
                  </a:cubicBezTo>
                  <a:cubicBezTo>
                    <a:pt x="291" y="2005"/>
                    <a:pt x="290" y="2005"/>
                    <a:pt x="290" y="2005"/>
                  </a:cubicBezTo>
                  <a:cubicBezTo>
                    <a:pt x="290" y="2005"/>
                    <a:pt x="290" y="2005"/>
                    <a:pt x="289" y="2005"/>
                  </a:cubicBezTo>
                  <a:cubicBezTo>
                    <a:pt x="289" y="2005"/>
                    <a:pt x="289" y="2005"/>
                    <a:pt x="288" y="2005"/>
                  </a:cubicBezTo>
                  <a:cubicBezTo>
                    <a:pt x="288" y="2005"/>
                    <a:pt x="288" y="2005"/>
                    <a:pt x="288" y="2005"/>
                  </a:cubicBezTo>
                  <a:cubicBezTo>
                    <a:pt x="186" y="1984"/>
                    <a:pt x="89" y="1948"/>
                    <a:pt x="0" y="1899"/>
                  </a:cubicBezTo>
                  <a:cubicBezTo>
                    <a:pt x="209" y="1350"/>
                    <a:pt x="492" y="607"/>
                    <a:pt x="725" y="0"/>
                  </a:cubicBezTo>
                  <a:lnTo>
                    <a:pt x="906" y="0"/>
                  </a:lnTo>
                  <a:lnTo>
                    <a:pt x="723" y="818"/>
                  </a:lnTo>
                  <a:lnTo>
                    <a:pt x="1192" y="0"/>
                  </a:lnTo>
                  <a:lnTo>
                    <a:pt x="2725" y="0"/>
                  </a:lnTo>
                  <a:lnTo>
                    <a:pt x="2484" y="1385"/>
                  </a:lnTo>
                  <a:lnTo>
                    <a:pt x="2484" y="705"/>
                  </a:lnTo>
                  <a:lnTo>
                    <a:pt x="2484" y="705"/>
                  </a:lnTo>
                  <a:lnTo>
                    <a:pt x="2484" y="480"/>
                  </a:lnTo>
                  <a:lnTo>
                    <a:pt x="2484" y="480"/>
                  </a:lnTo>
                  <a:lnTo>
                    <a:pt x="2146" y="480"/>
                  </a:lnTo>
                  <a:lnTo>
                    <a:pt x="2146" y="948"/>
                  </a:lnTo>
                  <a:lnTo>
                    <a:pt x="2086" y="876"/>
                  </a:lnTo>
                  <a:lnTo>
                    <a:pt x="1755" y="480"/>
                  </a:lnTo>
                  <a:lnTo>
                    <a:pt x="1469" y="480"/>
                  </a:lnTo>
                  <a:lnTo>
                    <a:pt x="1469" y="1346"/>
                  </a:lnTo>
                  <a:lnTo>
                    <a:pt x="989" y="2024"/>
                  </a:lnTo>
                  <a:close/>
                  <a:moveTo>
                    <a:pt x="3109" y="1248"/>
                  </a:moveTo>
                  <a:lnTo>
                    <a:pt x="2993" y="1248"/>
                  </a:lnTo>
                  <a:lnTo>
                    <a:pt x="2993" y="1113"/>
                  </a:lnTo>
                  <a:lnTo>
                    <a:pt x="3164" y="1113"/>
                  </a:lnTo>
                  <a:lnTo>
                    <a:pt x="3109" y="1248"/>
                  </a:lnTo>
                  <a:close/>
                  <a:moveTo>
                    <a:pt x="3265" y="863"/>
                  </a:moveTo>
                  <a:lnTo>
                    <a:pt x="2993" y="863"/>
                  </a:lnTo>
                  <a:lnTo>
                    <a:pt x="2993" y="742"/>
                  </a:lnTo>
                  <a:lnTo>
                    <a:pt x="3313" y="742"/>
                  </a:lnTo>
                  <a:lnTo>
                    <a:pt x="3265" y="863"/>
                  </a:lnTo>
                  <a:close/>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2" name="Freeform 44"/>
            <p:cNvSpPr>
              <a:spLocks noEditPoints="1"/>
            </p:cNvSpPr>
            <p:nvPr/>
          </p:nvSpPr>
          <p:spPr bwMode="auto">
            <a:xfrm>
              <a:off x="7398241" y="3333531"/>
              <a:ext cx="201613" cy="303213"/>
            </a:xfrm>
            <a:custGeom>
              <a:avLst/>
              <a:gdLst>
                <a:gd name="T0" fmla="*/ 980 w 980"/>
                <a:gd name="T1" fmla="*/ 1210 h 1471"/>
                <a:gd name="T2" fmla="*/ 41 w 980"/>
                <a:gd name="T3" fmla="*/ 2 h 1471"/>
                <a:gd name="T4" fmla="*/ 41 w 980"/>
                <a:gd name="T5" fmla="*/ 2 h 1471"/>
                <a:gd name="T6" fmla="*/ 38 w 980"/>
                <a:gd name="T7" fmla="*/ 1 h 1471"/>
                <a:gd name="T8" fmla="*/ 36 w 980"/>
                <a:gd name="T9" fmla="*/ 1 h 1471"/>
                <a:gd name="T10" fmla="*/ 36 w 980"/>
                <a:gd name="T11" fmla="*/ 1 h 1471"/>
                <a:gd name="T12" fmla="*/ 35 w 980"/>
                <a:gd name="T13" fmla="*/ 1 h 1471"/>
                <a:gd name="T14" fmla="*/ 33 w 980"/>
                <a:gd name="T15" fmla="*/ 1 h 1471"/>
                <a:gd name="T16" fmla="*/ 33 w 980"/>
                <a:gd name="T17" fmla="*/ 1 h 1471"/>
                <a:gd name="T18" fmla="*/ 31 w 980"/>
                <a:gd name="T19" fmla="*/ 1 h 1471"/>
                <a:gd name="T20" fmla="*/ 30 w 980"/>
                <a:gd name="T21" fmla="*/ 1 h 1471"/>
                <a:gd name="T22" fmla="*/ 30 w 980"/>
                <a:gd name="T23" fmla="*/ 1 h 1471"/>
                <a:gd name="T24" fmla="*/ 28 w 980"/>
                <a:gd name="T25" fmla="*/ 1 h 1471"/>
                <a:gd name="T26" fmla="*/ 27 w 980"/>
                <a:gd name="T27" fmla="*/ 1 h 1471"/>
                <a:gd name="T28" fmla="*/ 27 w 980"/>
                <a:gd name="T29" fmla="*/ 1 h 1471"/>
                <a:gd name="T30" fmla="*/ 25 w 980"/>
                <a:gd name="T31" fmla="*/ 1 h 1471"/>
                <a:gd name="T32" fmla="*/ 23 w 980"/>
                <a:gd name="T33" fmla="*/ 1 h 1471"/>
                <a:gd name="T34" fmla="*/ 23 w 980"/>
                <a:gd name="T35" fmla="*/ 1 h 1471"/>
                <a:gd name="T36" fmla="*/ 22 w 980"/>
                <a:gd name="T37" fmla="*/ 1 h 1471"/>
                <a:gd name="T38" fmla="*/ 20 w 980"/>
                <a:gd name="T39" fmla="*/ 1 h 1471"/>
                <a:gd name="T40" fmla="*/ 20 w 980"/>
                <a:gd name="T41" fmla="*/ 1 h 1471"/>
                <a:gd name="T42" fmla="*/ 18 w 980"/>
                <a:gd name="T43" fmla="*/ 1 h 1471"/>
                <a:gd name="T44" fmla="*/ 17 w 980"/>
                <a:gd name="T45" fmla="*/ 1 h 1471"/>
                <a:gd name="T46" fmla="*/ 17 w 980"/>
                <a:gd name="T47" fmla="*/ 1 h 1471"/>
                <a:gd name="T48" fmla="*/ 15 w 980"/>
                <a:gd name="T49" fmla="*/ 1 h 1471"/>
                <a:gd name="T50" fmla="*/ 14 w 980"/>
                <a:gd name="T51" fmla="*/ 1 h 1471"/>
                <a:gd name="T52" fmla="*/ 14 w 980"/>
                <a:gd name="T53" fmla="*/ 1 h 1471"/>
                <a:gd name="T54" fmla="*/ 12 w 980"/>
                <a:gd name="T55" fmla="*/ 0 h 1471"/>
                <a:gd name="T56" fmla="*/ 10 w 980"/>
                <a:gd name="T57" fmla="*/ 0 h 1471"/>
                <a:gd name="T58" fmla="*/ 10 w 980"/>
                <a:gd name="T59" fmla="*/ 0 h 1471"/>
                <a:gd name="T60" fmla="*/ 9 w 980"/>
                <a:gd name="T61" fmla="*/ 0 h 1471"/>
                <a:gd name="T62" fmla="*/ 7 w 980"/>
                <a:gd name="T63" fmla="*/ 0 h 1471"/>
                <a:gd name="T64" fmla="*/ 7 w 980"/>
                <a:gd name="T65" fmla="*/ 0 h 1471"/>
                <a:gd name="T66" fmla="*/ 5 w 980"/>
                <a:gd name="T67" fmla="*/ 0 h 1471"/>
                <a:gd name="T68" fmla="*/ 4 w 980"/>
                <a:gd name="T69" fmla="*/ 0 h 1471"/>
                <a:gd name="T70" fmla="*/ 4 w 980"/>
                <a:gd name="T71" fmla="*/ 0 h 1471"/>
                <a:gd name="T72" fmla="*/ 2 w 980"/>
                <a:gd name="T73" fmla="*/ 0 h 1471"/>
                <a:gd name="T74" fmla="*/ 0 w 980"/>
                <a:gd name="T75" fmla="*/ 0 h 1471"/>
                <a:gd name="T76" fmla="*/ 0 w 980"/>
                <a:gd name="T7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0" h="1471">
                  <a:moveTo>
                    <a:pt x="889" y="1471"/>
                  </a:moveTo>
                  <a:cubicBezTo>
                    <a:pt x="930" y="1390"/>
                    <a:pt x="961" y="1302"/>
                    <a:pt x="980" y="1210"/>
                  </a:cubicBezTo>
                  <a:cubicBezTo>
                    <a:pt x="961" y="1302"/>
                    <a:pt x="930" y="1390"/>
                    <a:pt x="889" y="1471"/>
                  </a:cubicBezTo>
                  <a:close/>
                  <a:moveTo>
                    <a:pt x="41" y="2"/>
                  </a:moveTo>
                  <a:lnTo>
                    <a:pt x="41" y="2"/>
                  </a:lnTo>
                  <a:lnTo>
                    <a:pt x="41" y="2"/>
                  </a:lnTo>
                  <a:close/>
                  <a:moveTo>
                    <a:pt x="38" y="1"/>
                  </a:moveTo>
                  <a:lnTo>
                    <a:pt x="38" y="1"/>
                  </a:lnTo>
                  <a:lnTo>
                    <a:pt x="38" y="1"/>
                  </a:lnTo>
                  <a:close/>
                  <a:moveTo>
                    <a:pt x="36" y="1"/>
                  </a:moveTo>
                  <a:lnTo>
                    <a:pt x="36" y="1"/>
                  </a:lnTo>
                  <a:lnTo>
                    <a:pt x="36" y="1"/>
                  </a:lnTo>
                  <a:close/>
                  <a:moveTo>
                    <a:pt x="35" y="1"/>
                  </a:moveTo>
                  <a:lnTo>
                    <a:pt x="35" y="1"/>
                  </a:lnTo>
                  <a:lnTo>
                    <a:pt x="35" y="1"/>
                  </a:lnTo>
                  <a:close/>
                  <a:moveTo>
                    <a:pt x="33" y="1"/>
                  </a:moveTo>
                  <a:lnTo>
                    <a:pt x="33" y="1"/>
                  </a:lnTo>
                  <a:lnTo>
                    <a:pt x="33" y="1"/>
                  </a:lnTo>
                  <a:close/>
                  <a:moveTo>
                    <a:pt x="32" y="1"/>
                  </a:moveTo>
                  <a:lnTo>
                    <a:pt x="31" y="1"/>
                  </a:lnTo>
                  <a:lnTo>
                    <a:pt x="32" y="1"/>
                  </a:lnTo>
                  <a:close/>
                  <a:moveTo>
                    <a:pt x="30" y="1"/>
                  </a:moveTo>
                  <a:lnTo>
                    <a:pt x="30" y="1"/>
                  </a:lnTo>
                  <a:lnTo>
                    <a:pt x="30" y="1"/>
                  </a:lnTo>
                  <a:close/>
                  <a:moveTo>
                    <a:pt x="28" y="1"/>
                  </a:moveTo>
                  <a:lnTo>
                    <a:pt x="28" y="1"/>
                  </a:lnTo>
                  <a:lnTo>
                    <a:pt x="28" y="1"/>
                  </a:lnTo>
                  <a:close/>
                  <a:moveTo>
                    <a:pt x="27" y="1"/>
                  </a:moveTo>
                  <a:lnTo>
                    <a:pt x="26" y="1"/>
                  </a:lnTo>
                  <a:lnTo>
                    <a:pt x="27" y="1"/>
                  </a:lnTo>
                  <a:close/>
                  <a:moveTo>
                    <a:pt x="25" y="1"/>
                  </a:moveTo>
                  <a:lnTo>
                    <a:pt x="25" y="1"/>
                  </a:lnTo>
                  <a:lnTo>
                    <a:pt x="25" y="1"/>
                  </a:lnTo>
                  <a:close/>
                  <a:moveTo>
                    <a:pt x="23" y="1"/>
                  </a:moveTo>
                  <a:lnTo>
                    <a:pt x="23" y="1"/>
                  </a:lnTo>
                  <a:lnTo>
                    <a:pt x="23" y="1"/>
                  </a:lnTo>
                  <a:close/>
                  <a:moveTo>
                    <a:pt x="22" y="1"/>
                  </a:moveTo>
                  <a:lnTo>
                    <a:pt x="22" y="1"/>
                  </a:lnTo>
                  <a:lnTo>
                    <a:pt x="22" y="1"/>
                  </a:lnTo>
                  <a:close/>
                  <a:moveTo>
                    <a:pt x="20" y="1"/>
                  </a:moveTo>
                  <a:lnTo>
                    <a:pt x="20" y="1"/>
                  </a:lnTo>
                  <a:lnTo>
                    <a:pt x="20" y="1"/>
                  </a:lnTo>
                  <a:close/>
                  <a:moveTo>
                    <a:pt x="19" y="1"/>
                  </a:moveTo>
                  <a:lnTo>
                    <a:pt x="18" y="1"/>
                  </a:lnTo>
                  <a:lnTo>
                    <a:pt x="19" y="1"/>
                  </a:lnTo>
                  <a:close/>
                  <a:moveTo>
                    <a:pt x="17" y="1"/>
                  </a:moveTo>
                  <a:lnTo>
                    <a:pt x="17" y="1"/>
                  </a:lnTo>
                  <a:lnTo>
                    <a:pt x="17" y="1"/>
                  </a:lnTo>
                  <a:close/>
                  <a:moveTo>
                    <a:pt x="15" y="1"/>
                  </a:moveTo>
                  <a:lnTo>
                    <a:pt x="15" y="1"/>
                  </a:lnTo>
                  <a:lnTo>
                    <a:pt x="15" y="1"/>
                  </a:lnTo>
                  <a:close/>
                  <a:moveTo>
                    <a:pt x="14" y="1"/>
                  </a:moveTo>
                  <a:cubicBezTo>
                    <a:pt x="14" y="1"/>
                    <a:pt x="13" y="0"/>
                    <a:pt x="13" y="0"/>
                  </a:cubicBezTo>
                  <a:cubicBezTo>
                    <a:pt x="14" y="0"/>
                    <a:pt x="14" y="1"/>
                    <a:pt x="14" y="1"/>
                  </a:cubicBezTo>
                  <a:close/>
                  <a:moveTo>
                    <a:pt x="12" y="0"/>
                  </a:moveTo>
                  <a:lnTo>
                    <a:pt x="12" y="0"/>
                  </a:lnTo>
                  <a:lnTo>
                    <a:pt x="12" y="0"/>
                  </a:lnTo>
                  <a:close/>
                  <a:moveTo>
                    <a:pt x="10" y="0"/>
                  </a:moveTo>
                  <a:lnTo>
                    <a:pt x="10" y="0"/>
                  </a:lnTo>
                  <a:lnTo>
                    <a:pt x="10" y="0"/>
                  </a:lnTo>
                  <a:close/>
                  <a:moveTo>
                    <a:pt x="9" y="0"/>
                  </a:moveTo>
                  <a:lnTo>
                    <a:pt x="9" y="0"/>
                  </a:lnTo>
                  <a:lnTo>
                    <a:pt x="9" y="0"/>
                  </a:lnTo>
                  <a:close/>
                  <a:moveTo>
                    <a:pt x="7" y="0"/>
                  </a:moveTo>
                  <a:lnTo>
                    <a:pt x="7" y="0"/>
                  </a:lnTo>
                  <a:lnTo>
                    <a:pt x="7" y="0"/>
                  </a:lnTo>
                  <a:close/>
                  <a:moveTo>
                    <a:pt x="6" y="0"/>
                  </a:moveTo>
                  <a:lnTo>
                    <a:pt x="5" y="0"/>
                  </a:lnTo>
                  <a:lnTo>
                    <a:pt x="6" y="0"/>
                  </a:lnTo>
                  <a:close/>
                  <a:moveTo>
                    <a:pt x="4" y="0"/>
                  </a:moveTo>
                  <a:lnTo>
                    <a:pt x="4" y="0"/>
                  </a:lnTo>
                  <a:lnTo>
                    <a:pt x="4" y="0"/>
                  </a:lnTo>
                  <a:close/>
                  <a:moveTo>
                    <a:pt x="2" y="0"/>
                  </a:moveTo>
                  <a:lnTo>
                    <a:pt x="2" y="0"/>
                  </a:lnTo>
                  <a:lnTo>
                    <a:pt x="2" y="0"/>
                  </a:lnTo>
                  <a:close/>
                  <a:moveTo>
                    <a:pt x="0" y="0"/>
                  </a:moveTo>
                  <a:lnTo>
                    <a:pt x="0" y="0"/>
                  </a:lnTo>
                  <a:lnTo>
                    <a:pt x="0" y="0"/>
                  </a:ln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3" name="Freeform 45"/>
            <p:cNvSpPr/>
            <p:nvPr/>
          </p:nvSpPr>
          <p:spPr bwMode="auto">
            <a:xfrm>
              <a:off x="6983904" y="3333531"/>
              <a:ext cx="619125" cy="415925"/>
            </a:xfrm>
            <a:custGeom>
              <a:avLst/>
              <a:gdLst>
                <a:gd name="T0" fmla="*/ 1339 w 3013"/>
                <a:gd name="T1" fmla="*/ 2024 h 2024"/>
                <a:gd name="T2" fmla="*/ 1037 w 3013"/>
                <a:gd name="T3" fmla="*/ 2024 h 2024"/>
                <a:gd name="T4" fmla="*/ 772 w 3013"/>
                <a:gd name="T5" fmla="*/ 0 h 2024"/>
                <a:gd name="T6" fmla="*/ 771 w 3013"/>
                <a:gd name="T7" fmla="*/ 818 h 2024"/>
                <a:gd name="T8" fmla="*/ 2014 w 3013"/>
                <a:gd name="T9" fmla="*/ 0 h 2024"/>
                <a:gd name="T10" fmla="*/ 2014 w 3013"/>
                <a:gd name="T11" fmla="*/ 0 h 2024"/>
                <a:gd name="T12" fmla="*/ 2016 w 3013"/>
                <a:gd name="T13" fmla="*/ 0 h 2024"/>
                <a:gd name="T14" fmla="*/ 2018 w 3013"/>
                <a:gd name="T15" fmla="*/ 0 h 2024"/>
                <a:gd name="T16" fmla="*/ 2020 w 3013"/>
                <a:gd name="T17" fmla="*/ 0 h 2024"/>
                <a:gd name="T18" fmla="*/ 2021 w 3013"/>
                <a:gd name="T19" fmla="*/ 0 h 2024"/>
                <a:gd name="T20" fmla="*/ 2023 w 3013"/>
                <a:gd name="T21" fmla="*/ 0 h 2024"/>
                <a:gd name="T22" fmla="*/ 2024 w 3013"/>
                <a:gd name="T23" fmla="*/ 0 h 2024"/>
                <a:gd name="T24" fmla="*/ 2026 w 3013"/>
                <a:gd name="T25" fmla="*/ 0 h 2024"/>
                <a:gd name="T26" fmla="*/ 2028 w 3013"/>
                <a:gd name="T27" fmla="*/ 1 h 2024"/>
                <a:gd name="T28" fmla="*/ 2029 w 3013"/>
                <a:gd name="T29" fmla="*/ 1 h 2024"/>
                <a:gd name="T30" fmla="*/ 2031 w 3013"/>
                <a:gd name="T31" fmla="*/ 1 h 2024"/>
                <a:gd name="T32" fmla="*/ 2033 w 3013"/>
                <a:gd name="T33" fmla="*/ 1 h 2024"/>
                <a:gd name="T34" fmla="*/ 2034 w 3013"/>
                <a:gd name="T35" fmla="*/ 1 h 2024"/>
                <a:gd name="T36" fmla="*/ 2036 w 3013"/>
                <a:gd name="T37" fmla="*/ 1 h 2024"/>
                <a:gd name="T38" fmla="*/ 2037 w 3013"/>
                <a:gd name="T39" fmla="*/ 1 h 2024"/>
                <a:gd name="T40" fmla="*/ 2039 w 3013"/>
                <a:gd name="T41" fmla="*/ 1 h 2024"/>
                <a:gd name="T42" fmla="*/ 2041 w 3013"/>
                <a:gd name="T43" fmla="*/ 1 h 2024"/>
                <a:gd name="T44" fmla="*/ 2042 w 3013"/>
                <a:gd name="T45" fmla="*/ 1 h 2024"/>
                <a:gd name="T46" fmla="*/ 2044 w 3013"/>
                <a:gd name="T47" fmla="*/ 1 h 2024"/>
                <a:gd name="T48" fmla="*/ 2046 w 3013"/>
                <a:gd name="T49" fmla="*/ 1 h 2024"/>
                <a:gd name="T50" fmla="*/ 2047 w 3013"/>
                <a:gd name="T51" fmla="*/ 1 h 2024"/>
                <a:gd name="T52" fmla="*/ 2049 w 3013"/>
                <a:gd name="T53" fmla="*/ 1 h 2024"/>
                <a:gd name="T54" fmla="*/ 2050 w 3013"/>
                <a:gd name="T55" fmla="*/ 1 h 2024"/>
                <a:gd name="T56" fmla="*/ 2052 w 3013"/>
                <a:gd name="T57" fmla="*/ 1 h 2024"/>
                <a:gd name="T58" fmla="*/ 2055 w 3013"/>
                <a:gd name="T59" fmla="*/ 2 h 2024"/>
                <a:gd name="T60" fmla="*/ 2484 w 3013"/>
                <a:gd name="T61" fmla="*/ 1661 h 2024"/>
                <a:gd name="T62" fmla="*/ 3013 w 3013"/>
                <a:gd name="T63" fmla="*/ 1012 h 2024"/>
                <a:gd name="T64" fmla="*/ 2903 w 3013"/>
                <a:gd name="T65" fmla="*/ 1471 h 2024"/>
                <a:gd name="T66" fmla="*/ 2001 w 3013"/>
                <a:gd name="T67" fmla="*/ 2024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3" h="2024">
                  <a:moveTo>
                    <a:pt x="2001" y="2024"/>
                  </a:moveTo>
                  <a:lnTo>
                    <a:pt x="1339" y="2024"/>
                  </a:lnTo>
                  <a:lnTo>
                    <a:pt x="1527" y="1331"/>
                  </a:lnTo>
                  <a:lnTo>
                    <a:pt x="1037" y="2024"/>
                  </a:lnTo>
                  <a:lnTo>
                    <a:pt x="0" y="2024"/>
                  </a:lnTo>
                  <a:cubicBezTo>
                    <a:pt x="212" y="1467"/>
                    <a:pt x="522" y="654"/>
                    <a:pt x="772" y="0"/>
                  </a:cubicBezTo>
                  <a:lnTo>
                    <a:pt x="954" y="0"/>
                  </a:lnTo>
                  <a:lnTo>
                    <a:pt x="771" y="818"/>
                  </a:lnTo>
                  <a:lnTo>
                    <a:pt x="1240" y="0"/>
                  </a:lnTo>
                  <a:lnTo>
                    <a:pt x="2014" y="0"/>
                  </a:lnTo>
                  <a:lnTo>
                    <a:pt x="2014" y="0"/>
                  </a:lnTo>
                  <a:lnTo>
                    <a:pt x="2014" y="0"/>
                  </a:lnTo>
                  <a:lnTo>
                    <a:pt x="2016" y="0"/>
                  </a:lnTo>
                  <a:lnTo>
                    <a:pt x="2016" y="0"/>
                  </a:lnTo>
                  <a:lnTo>
                    <a:pt x="2018" y="0"/>
                  </a:lnTo>
                  <a:lnTo>
                    <a:pt x="2018" y="0"/>
                  </a:lnTo>
                  <a:cubicBezTo>
                    <a:pt x="2018" y="0"/>
                    <a:pt x="2019" y="0"/>
                    <a:pt x="2019" y="0"/>
                  </a:cubicBezTo>
                  <a:lnTo>
                    <a:pt x="2020" y="0"/>
                  </a:lnTo>
                  <a:lnTo>
                    <a:pt x="2021" y="0"/>
                  </a:lnTo>
                  <a:lnTo>
                    <a:pt x="2021" y="0"/>
                  </a:lnTo>
                  <a:lnTo>
                    <a:pt x="2023" y="0"/>
                  </a:lnTo>
                  <a:lnTo>
                    <a:pt x="2023" y="0"/>
                  </a:lnTo>
                  <a:lnTo>
                    <a:pt x="2024" y="0"/>
                  </a:lnTo>
                  <a:lnTo>
                    <a:pt x="2024" y="0"/>
                  </a:lnTo>
                  <a:lnTo>
                    <a:pt x="2026" y="0"/>
                  </a:lnTo>
                  <a:lnTo>
                    <a:pt x="2026" y="0"/>
                  </a:lnTo>
                  <a:lnTo>
                    <a:pt x="2027" y="0"/>
                  </a:lnTo>
                  <a:cubicBezTo>
                    <a:pt x="2027" y="0"/>
                    <a:pt x="2028" y="1"/>
                    <a:pt x="2028" y="1"/>
                  </a:cubicBezTo>
                  <a:lnTo>
                    <a:pt x="2029" y="1"/>
                  </a:lnTo>
                  <a:lnTo>
                    <a:pt x="2029" y="1"/>
                  </a:lnTo>
                  <a:lnTo>
                    <a:pt x="2031" y="1"/>
                  </a:lnTo>
                  <a:lnTo>
                    <a:pt x="2031" y="1"/>
                  </a:lnTo>
                  <a:lnTo>
                    <a:pt x="2032" y="1"/>
                  </a:lnTo>
                  <a:lnTo>
                    <a:pt x="2033" y="1"/>
                  </a:lnTo>
                  <a:cubicBezTo>
                    <a:pt x="2033" y="1"/>
                    <a:pt x="2033" y="1"/>
                    <a:pt x="2034" y="1"/>
                  </a:cubicBezTo>
                  <a:lnTo>
                    <a:pt x="2034" y="1"/>
                  </a:lnTo>
                  <a:lnTo>
                    <a:pt x="2036" y="1"/>
                  </a:lnTo>
                  <a:lnTo>
                    <a:pt x="2036" y="1"/>
                  </a:lnTo>
                  <a:lnTo>
                    <a:pt x="2037" y="1"/>
                  </a:lnTo>
                  <a:lnTo>
                    <a:pt x="2037" y="1"/>
                  </a:lnTo>
                  <a:cubicBezTo>
                    <a:pt x="2038" y="1"/>
                    <a:pt x="2038" y="1"/>
                    <a:pt x="2039" y="1"/>
                  </a:cubicBezTo>
                  <a:lnTo>
                    <a:pt x="2039" y="1"/>
                  </a:lnTo>
                  <a:lnTo>
                    <a:pt x="2040" y="1"/>
                  </a:lnTo>
                  <a:lnTo>
                    <a:pt x="2041" y="1"/>
                  </a:lnTo>
                  <a:lnTo>
                    <a:pt x="2042" y="1"/>
                  </a:lnTo>
                  <a:lnTo>
                    <a:pt x="2042" y="1"/>
                  </a:lnTo>
                  <a:cubicBezTo>
                    <a:pt x="2043" y="1"/>
                    <a:pt x="2043" y="1"/>
                    <a:pt x="2044" y="1"/>
                  </a:cubicBezTo>
                  <a:lnTo>
                    <a:pt x="2044" y="1"/>
                  </a:lnTo>
                  <a:lnTo>
                    <a:pt x="2045" y="1"/>
                  </a:lnTo>
                  <a:lnTo>
                    <a:pt x="2046" y="1"/>
                  </a:lnTo>
                  <a:cubicBezTo>
                    <a:pt x="2046" y="1"/>
                    <a:pt x="2047" y="1"/>
                    <a:pt x="2047" y="1"/>
                  </a:cubicBezTo>
                  <a:lnTo>
                    <a:pt x="2047" y="1"/>
                  </a:lnTo>
                  <a:lnTo>
                    <a:pt x="2049" y="1"/>
                  </a:lnTo>
                  <a:lnTo>
                    <a:pt x="2049" y="1"/>
                  </a:lnTo>
                  <a:cubicBezTo>
                    <a:pt x="2049" y="1"/>
                    <a:pt x="2050" y="1"/>
                    <a:pt x="2050" y="1"/>
                  </a:cubicBezTo>
                  <a:lnTo>
                    <a:pt x="2050" y="1"/>
                  </a:lnTo>
                  <a:lnTo>
                    <a:pt x="2052" y="1"/>
                  </a:lnTo>
                  <a:lnTo>
                    <a:pt x="2052" y="1"/>
                  </a:lnTo>
                  <a:cubicBezTo>
                    <a:pt x="2053" y="1"/>
                    <a:pt x="2054" y="2"/>
                    <a:pt x="2055" y="2"/>
                  </a:cubicBezTo>
                  <a:lnTo>
                    <a:pt x="2055" y="2"/>
                  </a:lnTo>
                  <a:cubicBezTo>
                    <a:pt x="2314" y="15"/>
                    <a:pt x="2549" y="128"/>
                    <a:pt x="2720" y="302"/>
                  </a:cubicBezTo>
                  <a:lnTo>
                    <a:pt x="2484" y="1661"/>
                  </a:lnTo>
                  <a:lnTo>
                    <a:pt x="2890" y="530"/>
                  </a:lnTo>
                  <a:cubicBezTo>
                    <a:pt x="2969" y="674"/>
                    <a:pt x="3013" y="838"/>
                    <a:pt x="3013" y="1012"/>
                  </a:cubicBezTo>
                  <a:cubicBezTo>
                    <a:pt x="3013" y="1080"/>
                    <a:pt x="3007" y="1146"/>
                    <a:pt x="2994" y="1210"/>
                  </a:cubicBezTo>
                  <a:cubicBezTo>
                    <a:pt x="2975" y="1302"/>
                    <a:pt x="2944" y="1390"/>
                    <a:pt x="2903" y="1471"/>
                  </a:cubicBezTo>
                  <a:cubicBezTo>
                    <a:pt x="2854" y="1566"/>
                    <a:pt x="2791" y="1652"/>
                    <a:pt x="2716" y="1727"/>
                  </a:cubicBezTo>
                  <a:cubicBezTo>
                    <a:pt x="2532" y="1911"/>
                    <a:pt x="2280" y="2024"/>
                    <a:pt x="2001" y="2024"/>
                  </a:cubicBezTo>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4" name="Freeform 117"/>
            <p:cNvSpPr/>
            <p:nvPr/>
          </p:nvSpPr>
          <p:spPr bwMode="auto">
            <a:xfrm>
              <a:off x="6377479" y="3431956"/>
              <a:ext cx="209550" cy="212725"/>
            </a:xfrm>
            <a:custGeom>
              <a:avLst/>
              <a:gdLst>
                <a:gd name="T0" fmla="*/ 88 w 132"/>
                <a:gd name="T1" fmla="*/ 0 h 134"/>
                <a:gd name="T2" fmla="*/ 88 w 132"/>
                <a:gd name="T3" fmla="*/ 61 h 134"/>
                <a:gd name="T4" fmla="*/ 80 w 132"/>
                <a:gd name="T5" fmla="*/ 52 h 134"/>
                <a:gd name="T6" fmla="*/ 37 w 132"/>
                <a:gd name="T7" fmla="*/ 0 h 134"/>
                <a:gd name="T8" fmla="*/ 0 w 132"/>
                <a:gd name="T9" fmla="*/ 0 h 134"/>
                <a:gd name="T10" fmla="*/ 0 w 132"/>
                <a:gd name="T11" fmla="*/ 134 h 134"/>
                <a:gd name="T12" fmla="*/ 44 w 132"/>
                <a:gd name="T13" fmla="*/ 134 h 134"/>
                <a:gd name="T14" fmla="*/ 44 w 132"/>
                <a:gd name="T15" fmla="*/ 73 h 134"/>
                <a:gd name="T16" fmla="*/ 95 w 132"/>
                <a:gd name="T17" fmla="*/ 134 h 134"/>
                <a:gd name="T18" fmla="*/ 132 w 132"/>
                <a:gd name="T19" fmla="*/ 134 h 134"/>
                <a:gd name="T20" fmla="*/ 132 w 132"/>
                <a:gd name="T21" fmla="*/ 0 h 134"/>
                <a:gd name="T22" fmla="*/ 88 w 132"/>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34">
                  <a:moveTo>
                    <a:pt x="88" y="0"/>
                  </a:moveTo>
                  <a:lnTo>
                    <a:pt x="88" y="61"/>
                  </a:lnTo>
                  <a:lnTo>
                    <a:pt x="80" y="52"/>
                  </a:lnTo>
                  <a:lnTo>
                    <a:pt x="37" y="0"/>
                  </a:lnTo>
                  <a:lnTo>
                    <a:pt x="0" y="0"/>
                  </a:lnTo>
                  <a:lnTo>
                    <a:pt x="0" y="134"/>
                  </a:lnTo>
                  <a:lnTo>
                    <a:pt x="44" y="134"/>
                  </a:lnTo>
                  <a:lnTo>
                    <a:pt x="44" y="73"/>
                  </a:lnTo>
                  <a:lnTo>
                    <a:pt x="95" y="134"/>
                  </a:lnTo>
                  <a:lnTo>
                    <a:pt x="132" y="134"/>
                  </a:lnTo>
                  <a:lnTo>
                    <a:pt x="132" y="0"/>
                  </a:lnTo>
                  <a:lnTo>
                    <a:pt x="88"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5" name="Freeform 118"/>
            <p:cNvSpPr/>
            <p:nvPr/>
          </p:nvSpPr>
          <p:spPr bwMode="auto">
            <a:xfrm>
              <a:off x="6620366" y="3431956"/>
              <a:ext cx="176213" cy="212725"/>
            </a:xfrm>
            <a:custGeom>
              <a:avLst/>
              <a:gdLst>
                <a:gd name="T0" fmla="*/ 45 w 111"/>
                <a:gd name="T1" fmla="*/ 100 h 134"/>
                <a:gd name="T2" fmla="*/ 45 w 111"/>
                <a:gd name="T3" fmla="*/ 82 h 134"/>
                <a:gd name="T4" fmla="*/ 101 w 111"/>
                <a:gd name="T5" fmla="*/ 82 h 134"/>
                <a:gd name="T6" fmla="*/ 101 w 111"/>
                <a:gd name="T7" fmla="*/ 50 h 134"/>
                <a:gd name="T8" fmla="*/ 45 w 111"/>
                <a:gd name="T9" fmla="*/ 50 h 134"/>
                <a:gd name="T10" fmla="*/ 45 w 111"/>
                <a:gd name="T11" fmla="*/ 34 h 134"/>
                <a:gd name="T12" fmla="*/ 109 w 111"/>
                <a:gd name="T13" fmla="*/ 34 h 134"/>
                <a:gd name="T14" fmla="*/ 109 w 111"/>
                <a:gd name="T15" fmla="*/ 0 h 134"/>
                <a:gd name="T16" fmla="*/ 0 w 111"/>
                <a:gd name="T17" fmla="*/ 0 h 134"/>
                <a:gd name="T18" fmla="*/ 0 w 111"/>
                <a:gd name="T19" fmla="*/ 134 h 134"/>
                <a:gd name="T20" fmla="*/ 111 w 111"/>
                <a:gd name="T21" fmla="*/ 134 h 134"/>
                <a:gd name="T22" fmla="*/ 111 w 111"/>
                <a:gd name="T23" fmla="*/ 100 h 134"/>
                <a:gd name="T24" fmla="*/ 45 w 111"/>
                <a:gd name="T25" fmla="*/ 10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34">
                  <a:moveTo>
                    <a:pt x="45" y="100"/>
                  </a:moveTo>
                  <a:lnTo>
                    <a:pt x="45" y="82"/>
                  </a:lnTo>
                  <a:lnTo>
                    <a:pt x="101" y="82"/>
                  </a:lnTo>
                  <a:lnTo>
                    <a:pt x="101" y="50"/>
                  </a:lnTo>
                  <a:lnTo>
                    <a:pt x="45" y="50"/>
                  </a:lnTo>
                  <a:lnTo>
                    <a:pt x="45" y="34"/>
                  </a:lnTo>
                  <a:lnTo>
                    <a:pt x="109" y="34"/>
                  </a:lnTo>
                  <a:lnTo>
                    <a:pt x="109" y="0"/>
                  </a:lnTo>
                  <a:lnTo>
                    <a:pt x="0" y="0"/>
                  </a:lnTo>
                  <a:lnTo>
                    <a:pt x="0" y="134"/>
                  </a:lnTo>
                  <a:lnTo>
                    <a:pt x="111" y="134"/>
                  </a:lnTo>
                  <a:lnTo>
                    <a:pt x="111" y="100"/>
                  </a:lnTo>
                  <a:lnTo>
                    <a:pt x="45" y="10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6" name="Freeform 119"/>
            <p:cNvSpPr/>
            <p:nvPr/>
          </p:nvSpPr>
          <p:spPr bwMode="auto">
            <a:xfrm>
              <a:off x="6802929" y="3431956"/>
              <a:ext cx="236538" cy="212725"/>
            </a:xfrm>
            <a:custGeom>
              <a:avLst/>
              <a:gdLst>
                <a:gd name="T0" fmla="*/ 99 w 149"/>
                <a:gd name="T1" fmla="*/ 65 h 134"/>
                <a:gd name="T2" fmla="*/ 142 w 149"/>
                <a:gd name="T3" fmla="*/ 5 h 134"/>
                <a:gd name="T4" fmla="*/ 146 w 149"/>
                <a:gd name="T5" fmla="*/ 0 h 134"/>
                <a:gd name="T6" fmla="*/ 97 w 149"/>
                <a:gd name="T7" fmla="*/ 0 h 134"/>
                <a:gd name="T8" fmla="*/ 75 w 149"/>
                <a:gd name="T9" fmla="*/ 34 h 134"/>
                <a:gd name="T10" fmla="*/ 53 w 149"/>
                <a:gd name="T11" fmla="*/ 0 h 134"/>
                <a:gd name="T12" fmla="*/ 2 w 149"/>
                <a:gd name="T13" fmla="*/ 0 h 134"/>
                <a:gd name="T14" fmla="*/ 49 w 149"/>
                <a:gd name="T15" fmla="*/ 67 h 134"/>
                <a:gd name="T16" fmla="*/ 0 w 149"/>
                <a:gd name="T17" fmla="*/ 134 h 134"/>
                <a:gd name="T18" fmla="*/ 52 w 149"/>
                <a:gd name="T19" fmla="*/ 134 h 134"/>
                <a:gd name="T20" fmla="*/ 74 w 149"/>
                <a:gd name="T21" fmla="*/ 98 h 134"/>
                <a:gd name="T22" fmla="*/ 97 w 149"/>
                <a:gd name="T23" fmla="*/ 134 h 134"/>
                <a:gd name="T24" fmla="*/ 149 w 149"/>
                <a:gd name="T25" fmla="*/ 134 h 134"/>
                <a:gd name="T26" fmla="*/ 99 w 149"/>
                <a:gd name="T27"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134">
                  <a:moveTo>
                    <a:pt x="99" y="65"/>
                  </a:moveTo>
                  <a:lnTo>
                    <a:pt x="142" y="5"/>
                  </a:lnTo>
                  <a:lnTo>
                    <a:pt x="146" y="0"/>
                  </a:lnTo>
                  <a:lnTo>
                    <a:pt x="97" y="0"/>
                  </a:lnTo>
                  <a:lnTo>
                    <a:pt x="75" y="34"/>
                  </a:lnTo>
                  <a:lnTo>
                    <a:pt x="53" y="0"/>
                  </a:lnTo>
                  <a:lnTo>
                    <a:pt x="2" y="0"/>
                  </a:lnTo>
                  <a:lnTo>
                    <a:pt x="49" y="67"/>
                  </a:lnTo>
                  <a:lnTo>
                    <a:pt x="0" y="134"/>
                  </a:lnTo>
                  <a:lnTo>
                    <a:pt x="52" y="134"/>
                  </a:lnTo>
                  <a:lnTo>
                    <a:pt x="74" y="98"/>
                  </a:lnTo>
                  <a:lnTo>
                    <a:pt x="97" y="134"/>
                  </a:lnTo>
                  <a:lnTo>
                    <a:pt x="149" y="134"/>
                  </a:lnTo>
                  <a:lnTo>
                    <a:pt x="99" y="65"/>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7" name="Freeform 120"/>
            <p:cNvSpPr/>
            <p:nvPr/>
          </p:nvSpPr>
          <p:spPr bwMode="auto">
            <a:xfrm>
              <a:off x="7028354" y="3431956"/>
              <a:ext cx="195263" cy="212725"/>
            </a:xfrm>
            <a:custGeom>
              <a:avLst/>
              <a:gdLst>
                <a:gd name="T0" fmla="*/ 0 w 123"/>
                <a:gd name="T1" fmla="*/ 0 h 134"/>
                <a:gd name="T2" fmla="*/ 0 w 123"/>
                <a:gd name="T3" fmla="*/ 35 h 134"/>
                <a:gd name="T4" fmla="*/ 39 w 123"/>
                <a:gd name="T5" fmla="*/ 35 h 134"/>
                <a:gd name="T6" fmla="*/ 39 w 123"/>
                <a:gd name="T7" fmla="*/ 134 h 134"/>
                <a:gd name="T8" fmla="*/ 84 w 123"/>
                <a:gd name="T9" fmla="*/ 134 h 134"/>
                <a:gd name="T10" fmla="*/ 84 w 123"/>
                <a:gd name="T11" fmla="*/ 35 h 134"/>
                <a:gd name="T12" fmla="*/ 123 w 123"/>
                <a:gd name="T13" fmla="*/ 35 h 134"/>
                <a:gd name="T14" fmla="*/ 123 w 123"/>
                <a:gd name="T15" fmla="*/ 0 h 134"/>
                <a:gd name="T16" fmla="*/ 0 w 123"/>
                <a:gd name="T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34">
                  <a:moveTo>
                    <a:pt x="0" y="0"/>
                  </a:moveTo>
                  <a:lnTo>
                    <a:pt x="0" y="35"/>
                  </a:lnTo>
                  <a:lnTo>
                    <a:pt x="39" y="35"/>
                  </a:lnTo>
                  <a:lnTo>
                    <a:pt x="39" y="134"/>
                  </a:lnTo>
                  <a:lnTo>
                    <a:pt x="84" y="134"/>
                  </a:lnTo>
                  <a:lnTo>
                    <a:pt x="84" y="35"/>
                  </a:lnTo>
                  <a:lnTo>
                    <a:pt x="123" y="35"/>
                  </a:lnTo>
                  <a:lnTo>
                    <a:pt x="123" y="0"/>
                  </a:lnTo>
                  <a:lnTo>
                    <a:pt x="0"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8" name="Freeform 121"/>
            <p:cNvSpPr/>
            <p:nvPr/>
          </p:nvSpPr>
          <p:spPr bwMode="auto">
            <a:xfrm>
              <a:off x="6377479" y="3431956"/>
              <a:ext cx="127000" cy="146050"/>
            </a:xfrm>
            <a:custGeom>
              <a:avLst/>
              <a:gdLst>
                <a:gd name="T0" fmla="*/ 0 w 617"/>
                <a:gd name="T1" fmla="*/ 711 h 711"/>
                <a:gd name="T2" fmla="*/ 0 w 617"/>
                <a:gd name="T3" fmla="*/ 0 h 711"/>
                <a:gd name="T4" fmla="*/ 286 w 617"/>
                <a:gd name="T5" fmla="*/ 0 h 711"/>
                <a:gd name="T6" fmla="*/ 617 w 617"/>
                <a:gd name="T7" fmla="*/ 396 h 711"/>
                <a:gd name="T8" fmla="*/ 0 w 617"/>
                <a:gd name="T9" fmla="*/ 711 h 711"/>
              </a:gdLst>
              <a:ahLst/>
              <a:cxnLst>
                <a:cxn ang="0">
                  <a:pos x="T0" y="T1"/>
                </a:cxn>
                <a:cxn ang="0">
                  <a:pos x="T2" y="T3"/>
                </a:cxn>
                <a:cxn ang="0">
                  <a:pos x="T4" y="T5"/>
                </a:cxn>
                <a:cxn ang="0">
                  <a:pos x="T6" y="T7"/>
                </a:cxn>
                <a:cxn ang="0">
                  <a:pos x="T8" y="T9"/>
                </a:cxn>
              </a:cxnLst>
              <a:rect l="0" t="0" r="r" b="b"/>
              <a:pathLst>
                <a:path w="617" h="711">
                  <a:moveTo>
                    <a:pt x="0" y="711"/>
                  </a:moveTo>
                  <a:lnTo>
                    <a:pt x="0" y="0"/>
                  </a:lnTo>
                  <a:lnTo>
                    <a:pt x="286" y="0"/>
                  </a:lnTo>
                  <a:lnTo>
                    <a:pt x="617" y="396"/>
                  </a:lnTo>
                  <a:cubicBezTo>
                    <a:pt x="352" y="517"/>
                    <a:pt x="138" y="632"/>
                    <a:pt x="0" y="711"/>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9" name="Freeform 122"/>
            <p:cNvSpPr/>
            <p:nvPr/>
          </p:nvSpPr>
          <p:spPr bwMode="auto">
            <a:xfrm>
              <a:off x="6517179" y="3431956"/>
              <a:ext cx="69850" cy="76200"/>
            </a:xfrm>
            <a:custGeom>
              <a:avLst/>
              <a:gdLst>
                <a:gd name="T0" fmla="*/ 0 w 338"/>
                <a:gd name="T1" fmla="*/ 368 h 368"/>
                <a:gd name="T2" fmla="*/ 0 w 338"/>
                <a:gd name="T3" fmla="*/ 0 h 368"/>
                <a:gd name="T4" fmla="*/ 338 w 338"/>
                <a:gd name="T5" fmla="*/ 0 h 368"/>
                <a:gd name="T6" fmla="*/ 338 w 338"/>
                <a:gd name="T7" fmla="*/ 225 h 368"/>
                <a:gd name="T8" fmla="*/ 0 w 338"/>
                <a:gd name="T9" fmla="*/ 368 h 368"/>
              </a:gdLst>
              <a:ahLst/>
              <a:cxnLst>
                <a:cxn ang="0">
                  <a:pos x="T0" y="T1"/>
                </a:cxn>
                <a:cxn ang="0">
                  <a:pos x="T2" y="T3"/>
                </a:cxn>
                <a:cxn ang="0">
                  <a:pos x="T4" y="T5"/>
                </a:cxn>
                <a:cxn ang="0">
                  <a:pos x="T6" y="T7"/>
                </a:cxn>
                <a:cxn ang="0">
                  <a:pos x="T8" y="T9"/>
                </a:cxn>
              </a:cxnLst>
              <a:rect l="0" t="0" r="r" b="b"/>
              <a:pathLst>
                <a:path w="338" h="368">
                  <a:moveTo>
                    <a:pt x="0" y="368"/>
                  </a:moveTo>
                  <a:lnTo>
                    <a:pt x="0" y="0"/>
                  </a:lnTo>
                  <a:lnTo>
                    <a:pt x="338" y="0"/>
                  </a:lnTo>
                  <a:lnTo>
                    <a:pt x="338" y="225"/>
                  </a:lnTo>
                  <a:cubicBezTo>
                    <a:pt x="219" y="273"/>
                    <a:pt x="106" y="321"/>
                    <a:pt x="0" y="368"/>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0" name="Freeform 123"/>
            <p:cNvSpPr/>
            <p:nvPr/>
          </p:nvSpPr>
          <p:spPr bwMode="auto">
            <a:xfrm>
              <a:off x="6620366" y="3431956"/>
              <a:ext cx="103188" cy="33338"/>
            </a:xfrm>
            <a:custGeom>
              <a:avLst/>
              <a:gdLst>
                <a:gd name="T0" fmla="*/ 0 w 500"/>
                <a:gd name="T1" fmla="*/ 162 h 162"/>
                <a:gd name="T2" fmla="*/ 0 w 500"/>
                <a:gd name="T3" fmla="*/ 0 h 162"/>
                <a:gd name="T4" fmla="*/ 500 w 500"/>
                <a:gd name="T5" fmla="*/ 0 h 162"/>
                <a:gd name="T6" fmla="*/ 0 w 500"/>
                <a:gd name="T7" fmla="*/ 162 h 162"/>
              </a:gdLst>
              <a:ahLst/>
              <a:cxnLst>
                <a:cxn ang="0">
                  <a:pos x="T0" y="T1"/>
                </a:cxn>
                <a:cxn ang="0">
                  <a:pos x="T2" y="T3"/>
                </a:cxn>
                <a:cxn ang="0">
                  <a:pos x="T4" y="T5"/>
                </a:cxn>
                <a:cxn ang="0">
                  <a:pos x="T6" y="T7"/>
                </a:cxn>
              </a:cxnLst>
              <a:rect l="0" t="0" r="r" b="b"/>
              <a:pathLst>
                <a:path w="500" h="162">
                  <a:moveTo>
                    <a:pt x="0" y="162"/>
                  </a:moveTo>
                  <a:lnTo>
                    <a:pt x="0" y="0"/>
                  </a:lnTo>
                  <a:lnTo>
                    <a:pt x="500" y="0"/>
                  </a:lnTo>
                  <a:cubicBezTo>
                    <a:pt x="327" y="48"/>
                    <a:pt x="159" y="103"/>
                    <a:pt x="0" y="162"/>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574" name="Group 573"/>
          <p:cNvGrpSpPr/>
          <p:nvPr/>
        </p:nvGrpSpPr>
        <p:grpSpPr>
          <a:xfrm>
            <a:off x="7633801" y="4533769"/>
            <a:ext cx="363374" cy="364952"/>
            <a:chOff x="7322174" y="1948839"/>
            <a:chExt cx="484498" cy="486602"/>
          </a:xfrm>
        </p:grpSpPr>
        <p:sp>
          <p:nvSpPr>
            <p:cNvPr id="575" name="Freeform: Shape 574"/>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6" name="Freeform: Shape 575"/>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7" name="Freeform: Shape 576"/>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8" name="Freeform: Shape 577"/>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9" name="Freeform: Shape 578"/>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0" name="Freeform: Shape 579"/>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1" name="Freeform: Shape 580"/>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2" name="Freeform: Shape 581"/>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3" name="Freeform: Shape 582"/>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4" name="Freeform: Shape 583"/>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5" name="Freeform: Shape 584"/>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6" name="Freeform: Shape 585"/>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7" name="Freeform: Shape 586"/>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8" name="Freeform: Shape 587"/>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89" name="Group 588"/>
          <p:cNvGrpSpPr/>
          <p:nvPr/>
        </p:nvGrpSpPr>
        <p:grpSpPr>
          <a:xfrm>
            <a:off x="7061281" y="4541792"/>
            <a:ext cx="362585" cy="364174"/>
            <a:chOff x="4665094" y="1949957"/>
            <a:chExt cx="483446" cy="485565"/>
          </a:xfrm>
        </p:grpSpPr>
        <p:sp>
          <p:nvSpPr>
            <p:cNvPr id="590" name="Freeform: Shape 58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1" name="Freeform: Shape 59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2" name="Freeform: Shape 59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3" name="Freeform: Shape 59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4" name="Freeform: Shape 59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5" name="Freeform: Shape 59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6" name="Freeform: Shape 59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7" name="Freeform: Shape 59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8" name="Freeform: Shape 59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9" name="Freeform: Shape 59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0" name="Freeform: Shape 59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1" name="Freeform: Shape 60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2" name="Freeform: Shape 60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3" name="Freeform: Shape 60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4" name="Freeform: Shape 60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5" name="Freeform: Shape 60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6" name="Freeform: Shape 60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7" name="Freeform: Shape 60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8" name="Freeform: Shape 60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9" name="Freeform: Shape 60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0" name="Freeform: Shape 60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1" name="Freeform: Shape 61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2" name="Freeform: Shape 61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3" name="Freeform: Shape 61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4" name="Freeform: Shape 61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5" name="Freeform: Shape 61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6" name="Freeform: Shape 61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17" name="Group 616"/>
          <p:cNvGrpSpPr/>
          <p:nvPr/>
        </p:nvGrpSpPr>
        <p:grpSpPr>
          <a:xfrm>
            <a:off x="4430992" y="4578507"/>
            <a:ext cx="363581" cy="364347"/>
            <a:chOff x="2043160" y="1027768"/>
            <a:chExt cx="484775" cy="485796"/>
          </a:xfrm>
        </p:grpSpPr>
        <p:sp>
          <p:nvSpPr>
            <p:cNvPr id="618" name="Freeform: Shape 617"/>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9" name="Freeform: Shape 618"/>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0" name="Freeform: Shape 619"/>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1" name="Freeform: Shape 620"/>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2" name="Freeform: Shape 621"/>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3" name="Freeform: Shape 622"/>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4" name="Freeform: Shape 623"/>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5" name="Freeform: Shape 624"/>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6" name="Freeform: Shape 625"/>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7" name="Freeform: Shape 626"/>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8" name="Freeform: Shape 627"/>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9" name="Freeform: Shape 628"/>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0" name="Freeform: Shape 629"/>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1" name="Freeform: Shape 630"/>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2" name="Freeform: Shape 631"/>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3" name="Freeform: Shape 632"/>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34" name="Group 633"/>
          <p:cNvGrpSpPr/>
          <p:nvPr/>
        </p:nvGrpSpPr>
        <p:grpSpPr>
          <a:xfrm>
            <a:off x="5792742" y="4573060"/>
            <a:ext cx="364157" cy="365936"/>
            <a:chOff x="4664772" y="1027384"/>
            <a:chExt cx="485543" cy="487915"/>
          </a:xfrm>
        </p:grpSpPr>
        <p:sp>
          <p:nvSpPr>
            <p:cNvPr id="635" name="Freeform: Shape 634"/>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6" name="Freeform: Shape 635"/>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7" name="Freeform: Shape 636"/>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8" name="Freeform: Shape 637"/>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9" name="Freeform: Shape 638"/>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0" name="Freeform: Shape 639"/>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1" name="Freeform: Shape 640"/>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2" name="Freeform: Shape 641"/>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3" name="Freeform: Shape 642"/>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4" name="Freeform: Shape 643"/>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5" name="Freeform: Shape 644"/>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6" name="Freeform: Shape 645"/>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7" name="Freeform: Shape 646"/>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8" name="Freeform: Shape 647"/>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9" name="Freeform: Shape 648"/>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0" name="Freeform: Shape 649"/>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1" name="Freeform: Shape 650"/>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2" name="Freeform: Shape 651"/>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3" name="Freeform: Shape 652"/>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4" name="Freeform: Shape 653"/>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5" name="Freeform: Shape 654"/>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6" name="Freeform: Shape 655"/>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7" name="Freeform: Shape 656"/>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58" name="Group 657"/>
          <p:cNvGrpSpPr/>
          <p:nvPr/>
        </p:nvGrpSpPr>
        <p:grpSpPr>
          <a:xfrm>
            <a:off x="6420354" y="4567303"/>
            <a:ext cx="363868" cy="365767"/>
            <a:chOff x="7322133" y="1027466"/>
            <a:chExt cx="485157" cy="487689"/>
          </a:xfrm>
        </p:grpSpPr>
        <p:sp>
          <p:nvSpPr>
            <p:cNvPr id="659" name="Freeform: Shape 658"/>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0" name="Freeform: Shape 659"/>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1" name="Freeform: Shape 660"/>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2" name="Freeform: Shape 661"/>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3" name="Freeform: Shape 662"/>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4" name="Freeform: Shape 663"/>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5" name="Freeform: Shape 664"/>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6" name="Freeform: Shape 665"/>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7" name="Freeform: Shape 666"/>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8" name="Freeform: Shape 667"/>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9" name="Freeform: Shape 668"/>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0" name="Freeform: Shape 669"/>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1" name="Freeform: Shape 670"/>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2" name="Freeform: Shape 671"/>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3" name="Freeform: Shape 672"/>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4" name="Freeform: Shape 673"/>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5" name="Freeform: Shape 674"/>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6" name="Freeform: Shape 675"/>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7" name="Freeform: Shape 676"/>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8" name="Freeform: Shape 677"/>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9" name="Freeform: Shape 678"/>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0" name="Freeform: Shape 679"/>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1" name="Freeform: Shape 680"/>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82" name="Group 681"/>
          <p:cNvGrpSpPr/>
          <p:nvPr/>
        </p:nvGrpSpPr>
        <p:grpSpPr>
          <a:xfrm>
            <a:off x="5133195" y="4577059"/>
            <a:ext cx="365159" cy="363971"/>
            <a:chOff x="2044422" y="1950701"/>
            <a:chExt cx="486878" cy="485294"/>
          </a:xfrm>
        </p:grpSpPr>
        <p:sp>
          <p:nvSpPr>
            <p:cNvPr id="683" name="Freeform: Shape 682"/>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4" name="Freeform: Shape 683"/>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5" name="Freeform: Shape 684"/>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6" name="Freeform: Shape 685"/>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7" name="Freeform: Shape 686"/>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8" name="Freeform: Shape 687"/>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9" name="Freeform: Shape 688"/>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0" name="Freeform: Shape 689"/>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1" name="Freeform: Shape 690"/>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2" name="Freeform: Shape 691"/>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3" name="Freeform: Shape 692"/>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4" name="Freeform: Shape 693"/>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5" name="Freeform: Shape 694"/>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6" name="Freeform: Shape 695"/>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7" name="Freeform: Shape 696"/>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8" name="Freeform: Shape 697"/>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9" name="Freeform: Shape 698"/>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0" name="Freeform: Shape 699"/>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1" name="Freeform: Shape 700"/>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2" name="Freeform: Shape 701"/>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3" name="Freeform: Shape 702"/>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4" name="Freeform: Shape 703"/>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5" name="Freeform: Shape 704"/>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6" name="Freeform: Shape 705"/>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7" name="Freeform: Shape 706"/>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8" name="Freeform: Shape 707"/>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9" name="Freeform: Shape 708"/>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0" name="Freeform: Shape 709"/>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1" name="Freeform: Shape 710"/>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2" name="Freeform: Shape 711"/>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3" name="Freeform: Shape 712"/>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714" name="Group 713"/>
          <p:cNvGrpSpPr/>
          <p:nvPr/>
        </p:nvGrpSpPr>
        <p:grpSpPr>
          <a:xfrm>
            <a:off x="1275765" y="-7524"/>
            <a:ext cx="1564110" cy="1174598"/>
            <a:chOff x="7469834" y="4378813"/>
            <a:chExt cx="2085480" cy="1566131"/>
          </a:xfrm>
        </p:grpSpPr>
        <p:sp>
          <p:nvSpPr>
            <p:cNvPr id="715" name="Freeform: Shape 714"/>
            <p:cNvSpPr/>
            <p:nvPr/>
          </p:nvSpPr>
          <p:spPr>
            <a:xfrm>
              <a:off x="7469834" y="4378813"/>
              <a:ext cx="2085480" cy="1566131"/>
            </a:xfrm>
            <a:custGeom>
              <a:avLst/>
              <a:gdLst>
                <a:gd name="connsiteX0" fmla="*/ 1859331 w 2085480"/>
                <a:gd name="connsiteY0" fmla="*/ 731095 h 1566131"/>
                <a:gd name="connsiteX1" fmla="*/ 1776273 w 2085480"/>
                <a:gd name="connsiteY1" fmla="*/ 717855 h 1566131"/>
                <a:gd name="connsiteX2" fmla="*/ 1816374 w 2085480"/>
                <a:gd name="connsiteY2" fmla="*/ 647942 h 1566131"/>
                <a:gd name="connsiteX3" fmla="*/ 1931150 w 2085480"/>
                <a:gd name="connsiteY3" fmla="*/ 533832 h 1566131"/>
                <a:gd name="connsiteX4" fmla="*/ 2020494 w 2085480"/>
                <a:gd name="connsiteY4" fmla="*/ 554311 h 1566131"/>
                <a:gd name="connsiteX5" fmla="*/ 2081550 w 2085480"/>
                <a:gd name="connsiteY5" fmla="*/ 748811 h 1566131"/>
                <a:gd name="connsiteX6" fmla="*/ 2074596 w 2085480"/>
                <a:gd name="connsiteY6" fmla="*/ 790436 h 1566131"/>
                <a:gd name="connsiteX7" fmla="*/ 2032877 w 2085480"/>
                <a:gd name="connsiteY7" fmla="*/ 791388 h 1566131"/>
                <a:gd name="connsiteX8" fmla="*/ 1990110 w 2085480"/>
                <a:gd name="connsiteY8" fmla="*/ 812915 h 1566131"/>
                <a:gd name="connsiteX9" fmla="*/ 1786465 w 2085480"/>
                <a:gd name="connsiteY9" fmla="*/ 1171912 h 1566131"/>
                <a:gd name="connsiteX10" fmla="*/ 1412990 w 2085480"/>
                <a:gd name="connsiteY10" fmla="*/ 1352982 h 1566131"/>
                <a:gd name="connsiteX11" fmla="*/ 1097236 w 2085480"/>
                <a:gd name="connsiteY11" fmla="*/ 1528052 h 1566131"/>
                <a:gd name="connsiteX12" fmla="*/ 990080 w 2085480"/>
                <a:gd name="connsiteY12" fmla="*/ 1525956 h 1566131"/>
                <a:gd name="connsiteX13" fmla="*/ 706806 w 2085480"/>
                <a:gd name="connsiteY13" fmla="*/ 1362602 h 1566131"/>
                <a:gd name="connsiteX14" fmla="*/ 258274 w 2085480"/>
                <a:gd name="connsiteY14" fmla="*/ 1128288 h 1566131"/>
                <a:gd name="connsiteX15" fmla="*/ 98730 w 2085480"/>
                <a:gd name="connsiteY15" fmla="*/ 813105 h 1566131"/>
                <a:gd name="connsiteX16" fmla="*/ 55487 w 2085480"/>
                <a:gd name="connsiteY16" fmla="*/ 792245 h 1566131"/>
                <a:gd name="connsiteX17" fmla="*/ 12624 w 2085480"/>
                <a:gd name="connsiteY17" fmla="*/ 791198 h 1566131"/>
                <a:gd name="connsiteX18" fmla="*/ 4528 w 2085480"/>
                <a:gd name="connsiteY18" fmla="*/ 749478 h 1566131"/>
                <a:gd name="connsiteX19" fmla="*/ 69965 w 2085480"/>
                <a:gd name="connsiteY19" fmla="*/ 541738 h 1566131"/>
                <a:gd name="connsiteX20" fmla="*/ 133497 w 2085480"/>
                <a:gd name="connsiteY20" fmla="*/ 518211 h 1566131"/>
                <a:gd name="connsiteX21" fmla="*/ 311043 w 2085480"/>
                <a:gd name="connsiteY21" fmla="*/ 688328 h 1566131"/>
                <a:gd name="connsiteX22" fmla="*/ 287516 w 2085480"/>
                <a:gd name="connsiteY22" fmla="*/ 733476 h 1566131"/>
                <a:gd name="connsiteX23" fmla="*/ 223413 w 2085480"/>
                <a:gd name="connsiteY23" fmla="*/ 722427 h 1566131"/>
                <a:gd name="connsiteX24" fmla="*/ 581172 w 2085480"/>
                <a:gd name="connsiteY24" fmla="*/ 1001129 h 1566131"/>
                <a:gd name="connsiteX25" fmla="*/ 824535 w 2085480"/>
                <a:gd name="connsiteY25" fmla="*/ 1018845 h 1566131"/>
                <a:gd name="connsiteX26" fmla="*/ 953599 w 2085480"/>
                <a:gd name="connsiteY26" fmla="*/ 885114 h 1566131"/>
                <a:gd name="connsiteX27" fmla="*/ 964077 w 2085480"/>
                <a:gd name="connsiteY27" fmla="*/ 682422 h 1566131"/>
                <a:gd name="connsiteX28" fmla="*/ 974459 w 2085480"/>
                <a:gd name="connsiteY28" fmla="*/ 579552 h 1566131"/>
                <a:gd name="connsiteX29" fmla="*/ 946837 w 2085480"/>
                <a:gd name="connsiteY29" fmla="*/ 552406 h 1566131"/>
                <a:gd name="connsiteX30" fmla="*/ 837394 w 2085480"/>
                <a:gd name="connsiteY30" fmla="*/ 552692 h 1566131"/>
                <a:gd name="connsiteX31" fmla="*/ 782816 w 2085480"/>
                <a:gd name="connsiteY31" fmla="*/ 492875 h 1566131"/>
                <a:gd name="connsiteX32" fmla="*/ 838156 w 2085480"/>
                <a:gd name="connsiteY32" fmla="*/ 429057 h 1566131"/>
                <a:gd name="connsiteX33" fmla="*/ 942836 w 2085480"/>
                <a:gd name="connsiteY33" fmla="*/ 429724 h 1566131"/>
                <a:gd name="connsiteX34" fmla="*/ 983508 w 2085480"/>
                <a:gd name="connsiteY34" fmla="*/ 386957 h 1566131"/>
                <a:gd name="connsiteX35" fmla="*/ 983317 w 2085480"/>
                <a:gd name="connsiteY35" fmla="*/ 339427 h 1566131"/>
                <a:gd name="connsiteX36" fmla="*/ 950170 w 2085480"/>
                <a:gd name="connsiteY36" fmla="*/ 265037 h 1566131"/>
                <a:gd name="connsiteX37" fmla="*/ 932930 w 2085480"/>
                <a:gd name="connsiteY37" fmla="*/ 48914 h 1566131"/>
                <a:gd name="connsiteX38" fmla="*/ 1148957 w 2085480"/>
                <a:gd name="connsiteY38" fmla="*/ 47200 h 1566131"/>
                <a:gd name="connsiteX39" fmla="*/ 1142385 w 2085480"/>
                <a:gd name="connsiteY39" fmla="*/ 261512 h 1566131"/>
                <a:gd name="connsiteX40" fmla="*/ 1107047 w 2085480"/>
                <a:gd name="connsiteY40" fmla="*/ 354286 h 1566131"/>
                <a:gd name="connsiteX41" fmla="*/ 1181151 w 2085480"/>
                <a:gd name="connsiteY41" fmla="*/ 429057 h 1566131"/>
                <a:gd name="connsiteX42" fmla="*/ 1243064 w 2085480"/>
                <a:gd name="connsiteY42" fmla="*/ 429152 h 1566131"/>
                <a:gd name="connsiteX43" fmla="*/ 1306977 w 2085480"/>
                <a:gd name="connsiteY43" fmla="*/ 491160 h 1566131"/>
                <a:gd name="connsiteX44" fmla="*/ 1242683 w 2085480"/>
                <a:gd name="connsiteY44" fmla="*/ 552787 h 1566131"/>
                <a:gd name="connsiteX45" fmla="*/ 1147528 w 2085480"/>
                <a:gd name="connsiteY45" fmla="*/ 552406 h 1566131"/>
                <a:gd name="connsiteX46" fmla="*/ 1116191 w 2085480"/>
                <a:gd name="connsiteY46" fmla="*/ 585172 h 1566131"/>
                <a:gd name="connsiteX47" fmla="*/ 1117048 w 2085480"/>
                <a:gd name="connsiteY47" fmla="*/ 651656 h 1566131"/>
                <a:gd name="connsiteX48" fmla="*/ 1144670 w 2085480"/>
                <a:gd name="connsiteY48" fmla="*/ 926262 h 1566131"/>
                <a:gd name="connsiteX49" fmla="*/ 1261257 w 2085480"/>
                <a:gd name="connsiteY49" fmla="*/ 1018083 h 1566131"/>
                <a:gd name="connsiteX50" fmla="*/ 1557960 w 2085480"/>
                <a:gd name="connsiteY50" fmla="*/ 985603 h 1566131"/>
                <a:gd name="connsiteX51" fmla="*/ 1859331 w 2085480"/>
                <a:gd name="connsiteY51" fmla="*/ 731095 h 156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85480" h="1566131">
                  <a:moveTo>
                    <a:pt x="1859331" y="731095"/>
                  </a:moveTo>
                  <a:cubicBezTo>
                    <a:pt x="1829518" y="729095"/>
                    <a:pt x="1792752" y="750812"/>
                    <a:pt x="1776273" y="717855"/>
                  </a:cubicBezTo>
                  <a:cubicBezTo>
                    <a:pt x="1759510" y="684042"/>
                    <a:pt x="1796085" y="667944"/>
                    <a:pt x="1816374" y="647942"/>
                  </a:cubicBezTo>
                  <a:cubicBezTo>
                    <a:pt x="1854760" y="610032"/>
                    <a:pt x="1892383" y="571361"/>
                    <a:pt x="1931150" y="533832"/>
                  </a:cubicBezTo>
                  <a:cubicBezTo>
                    <a:pt x="1970393" y="495827"/>
                    <a:pt x="2003730" y="503162"/>
                    <a:pt x="2020494" y="554311"/>
                  </a:cubicBezTo>
                  <a:cubicBezTo>
                    <a:pt x="2041545" y="618890"/>
                    <a:pt x="2059261" y="684613"/>
                    <a:pt x="2081550" y="748811"/>
                  </a:cubicBezTo>
                  <a:cubicBezTo>
                    <a:pt x="2087741" y="766718"/>
                    <a:pt x="2087455" y="777291"/>
                    <a:pt x="2074596" y="790436"/>
                  </a:cubicBezTo>
                  <a:cubicBezTo>
                    <a:pt x="2060023" y="805295"/>
                    <a:pt x="2046593" y="801675"/>
                    <a:pt x="2032877" y="791388"/>
                  </a:cubicBezTo>
                  <a:cubicBezTo>
                    <a:pt x="2003064" y="769100"/>
                    <a:pt x="1998396" y="778053"/>
                    <a:pt x="1990110" y="812915"/>
                  </a:cubicBezTo>
                  <a:cubicBezTo>
                    <a:pt x="1957153" y="951503"/>
                    <a:pt x="1898194" y="1078472"/>
                    <a:pt x="1786465" y="1171912"/>
                  </a:cubicBezTo>
                  <a:cubicBezTo>
                    <a:pt x="1677690" y="1262875"/>
                    <a:pt x="1548435" y="1314882"/>
                    <a:pt x="1412990" y="1352982"/>
                  </a:cubicBezTo>
                  <a:cubicBezTo>
                    <a:pt x="1294118" y="1386415"/>
                    <a:pt x="1182104" y="1431468"/>
                    <a:pt x="1097236" y="1528052"/>
                  </a:cubicBezTo>
                  <a:cubicBezTo>
                    <a:pt x="1051516" y="1580154"/>
                    <a:pt x="1035038" y="1578153"/>
                    <a:pt x="990080" y="1525956"/>
                  </a:cubicBezTo>
                  <a:cubicBezTo>
                    <a:pt x="914547" y="1438326"/>
                    <a:pt x="813677" y="1394892"/>
                    <a:pt x="706806" y="1362602"/>
                  </a:cubicBezTo>
                  <a:cubicBezTo>
                    <a:pt x="542309" y="1312787"/>
                    <a:pt x="380384" y="1259256"/>
                    <a:pt x="258274" y="1128288"/>
                  </a:cubicBezTo>
                  <a:cubicBezTo>
                    <a:pt x="174454" y="1038467"/>
                    <a:pt x="124543" y="931406"/>
                    <a:pt x="98730" y="813105"/>
                  </a:cubicBezTo>
                  <a:cubicBezTo>
                    <a:pt x="91301" y="779101"/>
                    <a:pt x="82252" y="771767"/>
                    <a:pt x="55487" y="792245"/>
                  </a:cubicBezTo>
                  <a:cubicBezTo>
                    <a:pt x="39770" y="804247"/>
                    <a:pt x="27198" y="799770"/>
                    <a:pt x="12624" y="791198"/>
                  </a:cubicBezTo>
                  <a:cubicBezTo>
                    <a:pt x="-6426" y="780053"/>
                    <a:pt x="718" y="762432"/>
                    <a:pt x="4528" y="749478"/>
                  </a:cubicBezTo>
                  <a:cubicBezTo>
                    <a:pt x="25007" y="679851"/>
                    <a:pt x="46724" y="610509"/>
                    <a:pt x="69965" y="541738"/>
                  </a:cubicBezTo>
                  <a:cubicBezTo>
                    <a:pt x="80538" y="510496"/>
                    <a:pt x="101683" y="496685"/>
                    <a:pt x="133497" y="518211"/>
                  </a:cubicBezTo>
                  <a:cubicBezTo>
                    <a:pt x="202362" y="564598"/>
                    <a:pt x="253797" y="629844"/>
                    <a:pt x="311043" y="688328"/>
                  </a:cubicBezTo>
                  <a:cubicBezTo>
                    <a:pt x="326759" y="704425"/>
                    <a:pt x="321044" y="732333"/>
                    <a:pt x="287516" y="733476"/>
                  </a:cubicBezTo>
                  <a:cubicBezTo>
                    <a:pt x="269228" y="734143"/>
                    <a:pt x="250654" y="737286"/>
                    <a:pt x="223413" y="722427"/>
                  </a:cubicBezTo>
                  <a:cubicBezTo>
                    <a:pt x="306185" y="876351"/>
                    <a:pt x="425343" y="961028"/>
                    <a:pt x="581172" y="1001129"/>
                  </a:cubicBezTo>
                  <a:cubicBezTo>
                    <a:pt x="661848" y="1021893"/>
                    <a:pt x="743097" y="1020941"/>
                    <a:pt x="824535" y="1018845"/>
                  </a:cubicBezTo>
                  <a:cubicBezTo>
                    <a:pt x="896068" y="1017035"/>
                    <a:pt x="949503" y="962934"/>
                    <a:pt x="953599" y="885114"/>
                  </a:cubicBezTo>
                  <a:cubicBezTo>
                    <a:pt x="957218" y="817582"/>
                    <a:pt x="970458" y="750431"/>
                    <a:pt x="964077" y="682422"/>
                  </a:cubicBezTo>
                  <a:cubicBezTo>
                    <a:pt x="960838" y="647561"/>
                    <a:pt x="977983" y="615080"/>
                    <a:pt x="974459" y="579552"/>
                  </a:cubicBezTo>
                  <a:cubicBezTo>
                    <a:pt x="972459" y="559454"/>
                    <a:pt x="967696" y="551644"/>
                    <a:pt x="946837" y="552406"/>
                  </a:cubicBezTo>
                  <a:cubicBezTo>
                    <a:pt x="910356" y="553739"/>
                    <a:pt x="873875" y="552882"/>
                    <a:pt x="837394" y="552692"/>
                  </a:cubicBezTo>
                  <a:cubicBezTo>
                    <a:pt x="797770" y="552501"/>
                    <a:pt x="783197" y="530308"/>
                    <a:pt x="782816" y="492875"/>
                  </a:cubicBezTo>
                  <a:cubicBezTo>
                    <a:pt x="782435" y="454013"/>
                    <a:pt x="795389" y="429152"/>
                    <a:pt x="838156" y="429057"/>
                  </a:cubicBezTo>
                  <a:cubicBezTo>
                    <a:pt x="873113" y="428962"/>
                    <a:pt x="908165" y="426581"/>
                    <a:pt x="942836" y="429724"/>
                  </a:cubicBezTo>
                  <a:cubicBezTo>
                    <a:pt x="977793" y="432867"/>
                    <a:pt x="987699" y="419056"/>
                    <a:pt x="983508" y="386957"/>
                  </a:cubicBezTo>
                  <a:cubicBezTo>
                    <a:pt x="981508" y="371336"/>
                    <a:pt x="982174" y="355238"/>
                    <a:pt x="983317" y="339427"/>
                  </a:cubicBezTo>
                  <a:cubicBezTo>
                    <a:pt x="985508" y="308471"/>
                    <a:pt x="980079" y="286182"/>
                    <a:pt x="950170" y="265037"/>
                  </a:cubicBezTo>
                  <a:cubicBezTo>
                    <a:pt x="876733" y="213411"/>
                    <a:pt x="878637" y="104445"/>
                    <a:pt x="932930" y="48914"/>
                  </a:cubicBezTo>
                  <a:cubicBezTo>
                    <a:pt x="990747" y="-10236"/>
                    <a:pt x="1081330" y="-21475"/>
                    <a:pt x="1148957" y="47200"/>
                  </a:cubicBezTo>
                  <a:cubicBezTo>
                    <a:pt x="1209822" y="109017"/>
                    <a:pt x="1211727" y="209887"/>
                    <a:pt x="1142385" y="261512"/>
                  </a:cubicBezTo>
                  <a:cubicBezTo>
                    <a:pt x="1104761" y="289611"/>
                    <a:pt x="1107142" y="319234"/>
                    <a:pt x="1107047" y="354286"/>
                  </a:cubicBezTo>
                  <a:cubicBezTo>
                    <a:pt x="1106856" y="429057"/>
                    <a:pt x="1106952" y="429057"/>
                    <a:pt x="1181151" y="429057"/>
                  </a:cubicBezTo>
                  <a:cubicBezTo>
                    <a:pt x="1201820" y="429057"/>
                    <a:pt x="1222395" y="428771"/>
                    <a:pt x="1243064" y="429152"/>
                  </a:cubicBezTo>
                  <a:cubicBezTo>
                    <a:pt x="1286879" y="429819"/>
                    <a:pt x="1306977" y="449441"/>
                    <a:pt x="1306977" y="491160"/>
                  </a:cubicBezTo>
                  <a:cubicBezTo>
                    <a:pt x="1306881" y="532499"/>
                    <a:pt x="1286498" y="552311"/>
                    <a:pt x="1242683" y="552787"/>
                  </a:cubicBezTo>
                  <a:cubicBezTo>
                    <a:pt x="1210965" y="553168"/>
                    <a:pt x="1179056" y="554501"/>
                    <a:pt x="1147528" y="552406"/>
                  </a:cubicBezTo>
                  <a:cubicBezTo>
                    <a:pt x="1121429" y="550692"/>
                    <a:pt x="1114286" y="561074"/>
                    <a:pt x="1116191" y="585172"/>
                  </a:cubicBezTo>
                  <a:cubicBezTo>
                    <a:pt x="1117905" y="607270"/>
                    <a:pt x="1113429" y="630130"/>
                    <a:pt x="1117048" y="651656"/>
                  </a:cubicBezTo>
                  <a:cubicBezTo>
                    <a:pt x="1132383" y="742620"/>
                    <a:pt x="1117810" y="836346"/>
                    <a:pt x="1144670" y="926262"/>
                  </a:cubicBezTo>
                  <a:cubicBezTo>
                    <a:pt x="1162292" y="985031"/>
                    <a:pt x="1205535" y="1014940"/>
                    <a:pt x="1261257" y="1018083"/>
                  </a:cubicBezTo>
                  <a:cubicBezTo>
                    <a:pt x="1361269" y="1023703"/>
                    <a:pt x="1460234" y="1019321"/>
                    <a:pt x="1557960" y="985603"/>
                  </a:cubicBezTo>
                  <a:cubicBezTo>
                    <a:pt x="1692644" y="939311"/>
                    <a:pt x="1792561" y="857111"/>
                    <a:pt x="1859331" y="731095"/>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6" name="Freeform: Shape 715"/>
            <p:cNvSpPr/>
            <p:nvPr/>
          </p:nvSpPr>
          <p:spPr>
            <a:xfrm>
              <a:off x="7608164" y="5096612"/>
              <a:ext cx="932544" cy="586415"/>
            </a:xfrm>
            <a:custGeom>
              <a:avLst/>
              <a:gdLst>
                <a:gd name="connsiteX0" fmla="*/ 71842 w 932544"/>
                <a:gd name="connsiteY0" fmla="*/ 15963 h 586415"/>
                <a:gd name="connsiteX1" fmla="*/ 594003 w 932544"/>
                <a:gd name="connsiteY1" fmla="*/ 321049 h 586415"/>
                <a:gd name="connsiteX2" fmla="*/ 665345 w 932544"/>
                <a:gd name="connsiteY2" fmla="*/ 321144 h 586415"/>
                <a:gd name="connsiteX3" fmla="*/ 834033 w 932544"/>
                <a:gd name="connsiteY3" fmla="*/ 166934 h 586415"/>
                <a:gd name="connsiteX4" fmla="*/ 846130 w 932544"/>
                <a:gd name="connsiteY4" fmla="*/ 54253 h 586415"/>
                <a:gd name="connsiteX5" fmla="*/ 914900 w 932544"/>
                <a:gd name="connsiteY5" fmla="*/ 49110 h 586415"/>
                <a:gd name="connsiteX6" fmla="*/ 924329 w 932544"/>
                <a:gd name="connsiteY6" fmla="*/ 65112 h 586415"/>
                <a:gd name="connsiteX7" fmla="*/ 932045 w 932544"/>
                <a:gd name="connsiteY7" fmla="*/ 111689 h 586415"/>
                <a:gd name="connsiteX8" fmla="*/ 932045 w 932544"/>
                <a:gd name="connsiteY8" fmla="*/ 510882 h 586415"/>
                <a:gd name="connsiteX9" fmla="*/ 925568 w 932544"/>
                <a:gd name="connsiteY9" fmla="*/ 557745 h 586415"/>
                <a:gd name="connsiteX10" fmla="*/ 920901 w 932544"/>
                <a:gd name="connsiteY10" fmla="*/ 573461 h 586415"/>
                <a:gd name="connsiteX11" fmla="*/ 866323 w 932544"/>
                <a:gd name="connsiteY11" fmla="*/ 573842 h 586415"/>
                <a:gd name="connsiteX12" fmla="*/ 576095 w 932544"/>
                <a:gd name="connsiteY12" fmla="*/ 482783 h 586415"/>
                <a:gd name="connsiteX13" fmla="*/ 157281 w 932544"/>
                <a:gd name="connsiteY13" fmla="*/ 303904 h 586415"/>
                <a:gd name="connsiteX14" fmla="*/ 13168 w 932544"/>
                <a:gd name="connsiteY14" fmla="*/ 89115 h 586415"/>
                <a:gd name="connsiteX15" fmla="*/ 595 w 932544"/>
                <a:gd name="connsiteY15" fmla="*/ 37299 h 586415"/>
                <a:gd name="connsiteX16" fmla="*/ 9739 w 932544"/>
                <a:gd name="connsiteY16" fmla="*/ 7771 h 586415"/>
                <a:gd name="connsiteX17" fmla="*/ 71842 w 932544"/>
                <a:gd name="connsiteY17" fmla="*/ 15963 h 5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2544" h="586415">
                  <a:moveTo>
                    <a:pt x="71842" y="15963"/>
                  </a:moveTo>
                  <a:cubicBezTo>
                    <a:pt x="180808" y="228942"/>
                    <a:pt x="365022" y="313334"/>
                    <a:pt x="594003" y="321049"/>
                  </a:cubicBezTo>
                  <a:cubicBezTo>
                    <a:pt x="617720" y="321811"/>
                    <a:pt x="641532" y="321334"/>
                    <a:pt x="665345" y="321144"/>
                  </a:cubicBezTo>
                  <a:cubicBezTo>
                    <a:pt x="763833" y="320382"/>
                    <a:pt x="826698" y="265327"/>
                    <a:pt x="834033" y="166934"/>
                  </a:cubicBezTo>
                  <a:cubicBezTo>
                    <a:pt x="836890" y="129120"/>
                    <a:pt x="841557" y="91782"/>
                    <a:pt x="846130" y="54253"/>
                  </a:cubicBezTo>
                  <a:cubicBezTo>
                    <a:pt x="867465" y="31965"/>
                    <a:pt x="890611" y="32727"/>
                    <a:pt x="914900" y="49110"/>
                  </a:cubicBezTo>
                  <a:cubicBezTo>
                    <a:pt x="919377" y="53682"/>
                    <a:pt x="922424" y="59111"/>
                    <a:pt x="924329" y="65112"/>
                  </a:cubicBezTo>
                  <a:cubicBezTo>
                    <a:pt x="929759" y="80161"/>
                    <a:pt x="931949" y="95687"/>
                    <a:pt x="932045" y="111689"/>
                  </a:cubicBezTo>
                  <a:cubicBezTo>
                    <a:pt x="932711" y="244753"/>
                    <a:pt x="932711" y="377817"/>
                    <a:pt x="932045" y="510882"/>
                  </a:cubicBezTo>
                  <a:cubicBezTo>
                    <a:pt x="931949" y="526884"/>
                    <a:pt x="928520" y="542314"/>
                    <a:pt x="925568" y="557745"/>
                  </a:cubicBezTo>
                  <a:cubicBezTo>
                    <a:pt x="924996" y="563269"/>
                    <a:pt x="923377" y="568508"/>
                    <a:pt x="920901" y="573461"/>
                  </a:cubicBezTo>
                  <a:cubicBezTo>
                    <a:pt x="902994" y="594797"/>
                    <a:pt x="883372" y="586034"/>
                    <a:pt x="866323" y="573842"/>
                  </a:cubicBezTo>
                  <a:cubicBezTo>
                    <a:pt x="779264" y="511930"/>
                    <a:pt x="678775" y="494594"/>
                    <a:pt x="576095" y="482783"/>
                  </a:cubicBezTo>
                  <a:cubicBezTo>
                    <a:pt x="418838" y="464686"/>
                    <a:pt x="273296" y="417156"/>
                    <a:pt x="157281" y="303904"/>
                  </a:cubicBezTo>
                  <a:cubicBezTo>
                    <a:pt x="94702" y="242753"/>
                    <a:pt x="45839" y="171030"/>
                    <a:pt x="13168" y="89115"/>
                  </a:cubicBezTo>
                  <a:cubicBezTo>
                    <a:pt x="11548" y="71303"/>
                    <a:pt x="-1786" y="56254"/>
                    <a:pt x="595" y="37299"/>
                  </a:cubicBezTo>
                  <a:cubicBezTo>
                    <a:pt x="-929" y="26059"/>
                    <a:pt x="-72" y="15487"/>
                    <a:pt x="9739" y="7771"/>
                  </a:cubicBezTo>
                  <a:cubicBezTo>
                    <a:pt x="32790" y="-7659"/>
                    <a:pt x="52506" y="2437"/>
                    <a:pt x="71842" y="15963"/>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7" name="Freeform: Shape 716"/>
            <p:cNvSpPr/>
            <p:nvPr/>
          </p:nvSpPr>
          <p:spPr>
            <a:xfrm>
              <a:off x="8497609" y="5100663"/>
              <a:ext cx="955857" cy="819982"/>
            </a:xfrm>
            <a:custGeom>
              <a:avLst/>
              <a:gdLst>
                <a:gd name="connsiteX0" fmla="*/ 21931 w 955857"/>
                <a:gd name="connsiteY0" fmla="*/ 573125 h 819982"/>
                <a:gd name="connsiteX1" fmla="*/ 22027 w 955857"/>
                <a:gd name="connsiteY1" fmla="*/ 563600 h 819982"/>
                <a:gd name="connsiteX2" fmla="*/ 165092 w 955857"/>
                <a:gd name="connsiteY2" fmla="*/ 470445 h 819982"/>
                <a:gd name="connsiteX3" fmla="*/ 393978 w 955857"/>
                <a:gd name="connsiteY3" fmla="*/ 431202 h 819982"/>
                <a:gd name="connsiteX4" fmla="*/ 736973 w 955857"/>
                <a:gd name="connsiteY4" fmla="*/ 270039 h 819982"/>
                <a:gd name="connsiteX5" fmla="*/ 840034 w 955857"/>
                <a:gd name="connsiteY5" fmla="*/ 128593 h 819982"/>
                <a:gd name="connsiteX6" fmla="*/ 873467 w 955857"/>
                <a:gd name="connsiteY6" fmla="*/ 71157 h 819982"/>
                <a:gd name="connsiteX7" fmla="*/ 919091 w 955857"/>
                <a:gd name="connsiteY7" fmla="*/ 1529 h 819982"/>
                <a:gd name="connsiteX8" fmla="*/ 955858 w 955857"/>
                <a:gd name="connsiteY8" fmla="*/ 12483 h 819982"/>
                <a:gd name="connsiteX9" fmla="*/ 523899 w 955857"/>
                <a:gd name="connsiteY9" fmla="*/ 562933 h 819982"/>
                <a:gd name="connsiteX10" fmla="*/ 294632 w 955857"/>
                <a:gd name="connsiteY10" fmla="*/ 639609 h 819982"/>
                <a:gd name="connsiteX11" fmla="*/ 47363 w 955857"/>
                <a:gd name="connsiteY11" fmla="*/ 801058 h 819982"/>
                <a:gd name="connsiteX12" fmla="*/ 22312 w 955857"/>
                <a:gd name="connsiteY12" fmla="*/ 819917 h 819982"/>
                <a:gd name="connsiteX13" fmla="*/ 4215 w 955857"/>
                <a:gd name="connsiteY13" fmla="*/ 793247 h 819982"/>
                <a:gd name="connsiteX14" fmla="*/ 4215 w 955857"/>
                <a:gd name="connsiteY14" fmla="*/ 600366 h 819982"/>
                <a:gd name="connsiteX15" fmla="*/ 21931 w 955857"/>
                <a:gd name="connsiteY15" fmla="*/ 573125 h 81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5857" h="819982">
                  <a:moveTo>
                    <a:pt x="21931" y="573125"/>
                  </a:moveTo>
                  <a:cubicBezTo>
                    <a:pt x="21931" y="569981"/>
                    <a:pt x="22027" y="566742"/>
                    <a:pt x="22027" y="563600"/>
                  </a:cubicBezTo>
                  <a:cubicBezTo>
                    <a:pt x="52221" y="505687"/>
                    <a:pt x="109752" y="489114"/>
                    <a:pt x="165092" y="470445"/>
                  </a:cubicBezTo>
                  <a:cubicBezTo>
                    <a:pt x="239197" y="445489"/>
                    <a:pt x="317492" y="443203"/>
                    <a:pt x="393978" y="431202"/>
                  </a:cubicBezTo>
                  <a:cubicBezTo>
                    <a:pt x="524184" y="410723"/>
                    <a:pt x="640485" y="359860"/>
                    <a:pt x="736973" y="270039"/>
                  </a:cubicBezTo>
                  <a:cubicBezTo>
                    <a:pt x="779740" y="230320"/>
                    <a:pt x="812983" y="180885"/>
                    <a:pt x="840034" y="128593"/>
                  </a:cubicBezTo>
                  <a:cubicBezTo>
                    <a:pt x="850226" y="108876"/>
                    <a:pt x="861084" y="89635"/>
                    <a:pt x="873467" y="71157"/>
                  </a:cubicBezTo>
                  <a:cubicBezTo>
                    <a:pt x="882134" y="43725"/>
                    <a:pt x="887944" y="14293"/>
                    <a:pt x="919091" y="1529"/>
                  </a:cubicBezTo>
                  <a:cubicBezTo>
                    <a:pt x="933379" y="-1709"/>
                    <a:pt x="946428" y="-567"/>
                    <a:pt x="955858" y="12483"/>
                  </a:cubicBezTo>
                  <a:cubicBezTo>
                    <a:pt x="922329" y="282612"/>
                    <a:pt x="777835" y="466349"/>
                    <a:pt x="523899" y="562933"/>
                  </a:cubicBezTo>
                  <a:cubicBezTo>
                    <a:pt x="448651" y="591508"/>
                    <a:pt x="371404" y="615034"/>
                    <a:pt x="294632" y="639609"/>
                  </a:cubicBezTo>
                  <a:cubicBezTo>
                    <a:pt x="197286" y="670851"/>
                    <a:pt x="114609" y="724000"/>
                    <a:pt x="47363" y="801058"/>
                  </a:cubicBezTo>
                  <a:cubicBezTo>
                    <a:pt x="40315" y="809154"/>
                    <a:pt x="36219" y="820965"/>
                    <a:pt x="22312" y="819917"/>
                  </a:cubicBezTo>
                  <a:cubicBezTo>
                    <a:pt x="14025" y="812583"/>
                    <a:pt x="5263" y="804963"/>
                    <a:pt x="4215" y="793247"/>
                  </a:cubicBezTo>
                  <a:cubicBezTo>
                    <a:pt x="-1405" y="728954"/>
                    <a:pt x="-1405" y="664660"/>
                    <a:pt x="4215" y="600366"/>
                  </a:cubicBezTo>
                  <a:cubicBezTo>
                    <a:pt x="5453" y="588650"/>
                    <a:pt x="14788" y="581411"/>
                    <a:pt x="21931" y="573125"/>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8" name="Freeform: Shape 717"/>
            <p:cNvSpPr/>
            <p:nvPr/>
          </p:nvSpPr>
          <p:spPr>
            <a:xfrm>
              <a:off x="7587424" y="5168207"/>
              <a:ext cx="932687" cy="753089"/>
            </a:xfrm>
            <a:custGeom>
              <a:avLst/>
              <a:gdLst>
                <a:gd name="connsiteX0" fmla="*/ 932116 w 932687"/>
                <a:gd name="connsiteY0" fmla="*/ 505581 h 753089"/>
                <a:gd name="connsiteX1" fmla="*/ 932688 w 932687"/>
                <a:gd name="connsiteY1" fmla="*/ 752468 h 753089"/>
                <a:gd name="connsiteX2" fmla="*/ 898493 w 932687"/>
                <a:gd name="connsiteY2" fmla="*/ 741419 h 753089"/>
                <a:gd name="connsiteX3" fmla="*/ 552450 w 932687"/>
                <a:gd name="connsiteY3" fmla="*/ 542537 h 753089"/>
                <a:gd name="connsiteX4" fmla="*/ 144685 w 932687"/>
                <a:gd name="connsiteY4" fmla="*/ 314223 h 753089"/>
                <a:gd name="connsiteX5" fmla="*/ 0 w 932687"/>
                <a:gd name="connsiteY5" fmla="*/ 11138 h 753089"/>
                <a:gd name="connsiteX6" fmla="*/ 46863 w 932687"/>
                <a:gd name="connsiteY6" fmla="*/ 11042 h 753089"/>
                <a:gd name="connsiteX7" fmla="*/ 132207 w 932687"/>
                <a:gd name="connsiteY7" fmla="*/ 147631 h 753089"/>
                <a:gd name="connsiteX8" fmla="*/ 540829 w 932687"/>
                <a:gd name="connsiteY8" fmla="*/ 382232 h 753089"/>
                <a:gd name="connsiteX9" fmla="*/ 857155 w 932687"/>
                <a:gd name="connsiteY9" fmla="*/ 457860 h 753089"/>
                <a:gd name="connsiteX10" fmla="*/ 932116 w 932687"/>
                <a:gd name="connsiteY10" fmla="*/ 505581 h 7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87" h="753089">
                  <a:moveTo>
                    <a:pt x="932116" y="505581"/>
                  </a:moveTo>
                  <a:cubicBezTo>
                    <a:pt x="932307" y="587876"/>
                    <a:pt x="932497" y="670172"/>
                    <a:pt x="932688" y="752468"/>
                  </a:cubicBezTo>
                  <a:cubicBezTo>
                    <a:pt x="919543" y="754088"/>
                    <a:pt x="907256" y="753231"/>
                    <a:pt x="898493" y="741419"/>
                  </a:cubicBezTo>
                  <a:cubicBezTo>
                    <a:pt x="812196" y="624548"/>
                    <a:pt x="684180" y="581209"/>
                    <a:pt x="552450" y="542537"/>
                  </a:cubicBezTo>
                  <a:cubicBezTo>
                    <a:pt x="399383" y="497675"/>
                    <a:pt x="254222" y="437381"/>
                    <a:pt x="144685" y="314223"/>
                  </a:cubicBezTo>
                  <a:cubicBezTo>
                    <a:pt x="67246" y="227069"/>
                    <a:pt x="18859" y="126104"/>
                    <a:pt x="0" y="11138"/>
                  </a:cubicBezTo>
                  <a:cubicBezTo>
                    <a:pt x="15621" y="-5722"/>
                    <a:pt x="31242" y="-1531"/>
                    <a:pt x="46863" y="11042"/>
                  </a:cubicBezTo>
                  <a:cubicBezTo>
                    <a:pt x="75152" y="56667"/>
                    <a:pt x="101060" y="104006"/>
                    <a:pt x="132207" y="147631"/>
                  </a:cubicBezTo>
                  <a:cubicBezTo>
                    <a:pt x="232220" y="287839"/>
                    <a:pt x="376047" y="354133"/>
                    <a:pt x="540829" y="382232"/>
                  </a:cubicBezTo>
                  <a:cubicBezTo>
                    <a:pt x="647890" y="400520"/>
                    <a:pt x="758094" y="403663"/>
                    <a:pt x="857155" y="457860"/>
                  </a:cubicBezTo>
                  <a:cubicBezTo>
                    <a:pt x="883539" y="472243"/>
                    <a:pt x="900113" y="500913"/>
                    <a:pt x="932116" y="505581"/>
                  </a:cubicBezTo>
                  <a:close/>
                </a:path>
              </a:pathLst>
            </a:custGeom>
            <a:solidFill>
              <a:srgbClr val="3D3B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9" name="Freeform: Shape 718"/>
            <p:cNvSpPr/>
            <p:nvPr/>
          </p:nvSpPr>
          <p:spPr>
            <a:xfrm>
              <a:off x="8519635" y="5146897"/>
              <a:ext cx="865536" cy="517365"/>
            </a:xfrm>
            <a:custGeom>
              <a:avLst/>
              <a:gdLst>
                <a:gd name="connsiteX0" fmla="*/ 865537 w 865536"/>
                <a:gd name="connsiteY0" fmla="*/ 32067 h 517365"/>
                <a:gd name="connsiteX1" fmla="*/ 305657 w 865536"/>
                <a:gd name="connsiteY1" fmla="*/ 413447 h 517365"/>
                <a:gd name="connsiteX2" fmla="*/ 0 w 865536"/>
                <a:gd name="connsiteY2" fmla="*/ 517366 h 517365"/>
                <a:gd name="connsiteX3" fmla="*/ 285 w 865536"/>
                <a:gd name="connsiteY3" fmla="*/ 13397 h 517365"/>
                <a:gd name="connsiteX4" fmla="*/ 55531 w 865536"/>
                <a:gd name="connsiteY4" fmla="*/ 13397 h 517365"/>
                <a:gd name="connsiteX5" fmla="*/ 75342 w 865536"/>
                <a:gd name="connsiteY5" fmla="*/ 157796 h 517365"/>
                <a:gd name="connsiteX6" fmla="*/ 205073 w 865536"/>
                <a:gd name="connsiteY6" fmla="*/ 268953 h 517365"/>
                <a:gd name="connsiteX7" fmla="*/ 657130 w 865536"/>
                <a:gd name="connsiteY7" fmla="*/ 166178 h 517365"/>
                <a:gd name="connsiteX8" fmla="*/ 808482 w 865536"/>
                <a:gd name="connsiteY8" fmla="*/ 13017 h 517365"/>
                <a:gd name="connsiteX9" fmla="*/ 865537 w 865536"/>
                <a:gd name="connsiteY9" fmla="*/ 32067 h 51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536" h="517365">
                  <a:moveTo>
                    <a:pt x="865537" y="32067"/>
                  </a:moveTo>
                  <a:cubicBezTo>
                    <a:pt x="760000" y="278193"/>
                    <a:pt x="563213" y="390206"/>
                    <a:pt x="305657" y="413447"/>
                  </a:cubicBezTo>
                  <a:cubicBezTo>
                    <a:pt x="195453" y="423353"/>
                    <a:pt x="91250" y="451452"/>
                    <a:pt x="0" y="517366"/>
                  </a:cubicBezTo>
                  <a:cubicBezTo>
                    <a:pt x="95" y="349344"/>
                    <a:pt x="190" y="181419"/>
                    <a:pt x="285" y="13397"/>
                  </a:cubicBezTo>
                  <a:cubicBezTo>
                    <a:pt x="18669" y="-3938"/>
                    <a:pt x="37147" y="-4986"/>
                    <a:pt x="55531" y="13397"/>
                  </a:cubicBezTo>
                  <a:cubicBezTo>
                    <a:pt x="58293" y="62070"/>
                    <a:pt x="64294" y="110171"/>
                    <a:pt x="75342" y="157796"/>
                  </a:cubicBezTo>
                  <a:cubicBezTo>
                    <a:pt x="91344" y="227234"/>
                    <a:pt x="138684" y="263524"/>
                    <a:pt x="205073" y="268953"/>
                  </a:cubicBezTo>
                  <a:cubicBezTo>
                    <a:pt x="365855" y="282098"/>
                    <a:pt x="519113" y="257237"/>
                    <a:pt x="657130" y="166178"/>
                  </a:cubicBezTo>
                  <a:cubicBezTo>
                    <a:pt x="718661" y="125602"/>
                    <a:pt x="762952" y="68928"/>
                    <a:pt x="808482" y="13017"/>
                  </a:cubicBezTo>
                  <a:cubicBezTo>
                    <a:pt x="833628" y="634"/>
                    <a:pt x="853726" y="4063"/>
                    <a:pt x="865537" y="32067"/>
                  </a:cubicBezTo>
                  <a:close/>
                </a:path>
              </a:pathLst>
            </a:custGeom>
            <a:solidFill>
              <a:srgbClr val="6665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0" name="Freeform: Shape 719"/>
            <p:cNvSpPr/>
            <p:nvPr/>
          </p:nvSpPr>
          <p:spPr>
            <a:xfrm>
              <a:off x="8272026" y="4845923"/>
              <a:ext cx="484413" cy="85288"/>
            </a:xfrm>
            <a:custGeom>
              <a:avLst/>
              <a:gdLst>
                <a:gd name="connsiteX0" fmla="*/ 189317 w 484413"/>
                <a:gd name="connsiteY0" fmla="*/ 67293 h 85288"/>
                <a:gd name="connsiteX1" fmla="*/ 48252 w 484413"/>
                <a:gd name="connsiteY1" fmla="*/ 67293 h 85288"/>
                <a:gd name="connsiteX2" fmla="*/ 1960 w 484413"/>
                <a:gd name="connsiteY2" fmla="*/ 18525 h 85288"/>
                <a:gd name="connsiteX3" fmla="*/ 57872 w 484413"/>
                <a:gd name="connsiteY3" fmla="*/ 333 h 85288"/>
                <a:gd name="connsiteX4" fmla="*/ 422393 w 484413"/>
                <a:gd name="connsiteY4" fmla="*/ 333 h 85288"/>
                <a:gd name="connsiteX5" fmla="*/ 483830 w 484413"/>
                <a:gd name="connsiteY5" fmla="*/ 18525 h 85288"/>
                <a:gd name="connsiteX6" fmla="*/ 437157 w 484413"/>
                <a:gd name="connsiteY6" fmla="*/ 66722 h 85288"/>
                <a:gd name="connsiteX7" fmla="*/ 296282 w 484413"/>
                <a:gd name="connsiteY7" fmla="*/ 67103 h 85288"/>
                <a:gd name="connsiteX8" fmla="*/ 247324 w 484413"/>
                <a:gd name="connsiteY8" fmla="*/ 83581 h 85288"/>
                <a:gd name="connsiteX9" fmla="*/ 189317 w 484413"/>
                <a:gd name="connsiteY9" fmla="*/ 67293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413" h="85288">
                  <a:moveTo>
                    <a:pt x="189317" y="67293"/>
                  </a:moveTo>
                  <a:cubicBezTo>
                    <a:pt x="142263" y="67103"/>
                    <a:pt x="95210" y="65579"/>
                    <a:pt x="48252" y="67293"/>
                  </a:cubicBezTo>
                  <a:cubicBezTo>
                    <a:pt x="12151" y="68627"/>
                    <a:pt x="-6327" y="57388"/>
                    <a:pt x="1960" y="18525"/>
                  </a:cubicBezTo>
                  <a:cubicBezTo>
                    <a:pt x="16247" y="-810"/>
                    <a:pt x="37107" y="-620"/>
                    <a:pt x="57872" y="333"/>
                  </a:cubicBezTo>
                  <a:cubicBezTo>
                    <a:pt x="179410" y="5857"/>
                    <a:pt x="300854" y="7191"/>
                    <a:pt x="422393" y="333"/>
                  </a:cubicBezTo>
                  <a:cubicBezTo>
                    <a:pt x="444872" y="-906"/>
                    <a:pt x="466875" y="523"/>
                    <a:pt x="483830" y="18525"/>
                  </a:cubicBezTo>
                  <a:cubicBezTo>
                    <a:pt x="488021" y="53673"/>
                    <a:pt x="469351" y="66722"/>
                    <a:pt x="437157" y="66722"/>
                  </a:cubicBezTo>
                  <a:cubicBezTo>
                    <a:pt x="390199" y="66817"/>
                    <a:pt x="343240" y="67008"/>
                    <a:pt x="296282" y="67103"/>
                  </a:cubicBezTo>
                  <a:cubicBezTo>
                    <a:pt x="283042" y="81676"/>
                    <a:pt x="266184" y="85772"/>
                    <a:pt x="247324" y="83581"/>
                  </a:cubicBezTo>
                  <a:cubicBezTo>
                    <a:pt x="225131" y="87677"/>
                    <a:pt x="205033" y="85200"/>
                    <a:pt x="189317" y="67293"/>
                  </a:cubicBezTo>
                  <a:close/>
                </a:path>
              </a:pathLst>
            </a:custGeom>
            <a:solidFill>
              <a:srgbClr val="686F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1" name="Freeform: Shape 720"/>
            <p:cNvSpPr/>
            <p:nvPr/>
          </p:nvSpPr>
          <p:spPr>
            <a:xfrm>
              <a:off x="8272494" y="4809512"/>
              <a:ext cx="483170" cy="54935"/>
            </a:xfrm>
            <a:custGeom>
              <a:avLst/>
              <a:gdLst>
                <a:gd name="connsiteX0" fmla="*/ 483170 w 483170"/>
                <a:gd name="connsiteY0" fmla="*/ 54936 h 54935"/>
                <a:gd name="connsiteX1" fmla="*/ 1396 w 483170"/>
                <a:gd name="connsiteY1" fmla="*/ 54936 h 54935"/>
                <a:gd name="connsiteX2" fmla="*/ 38543 w 483170"/>
                <a:gd name="connsiteY2" fmla="*/ 17407 h 54935"/>
                <a:gd name="connsiteX3" fmla="*/ 188848 w 483170"/>
                <a:gd name="connsiteY3" fmla="*/ 17027 h 54935"/>
                <a:gd name="connsiteX4" fmla="*/ 246570 w 483170"/>
                <a:gd name="connsiteY4" fmla="*/ 1882 h 54935"/>
                <a:gd name="connsiteX5" fmla="*/ 286384 w 483170"/>
                <a:gd name="connsiteY5" fmla="*/ 17122 h 54935"/>
                <a:gd name="connsiteX6" fmla="*/ 436212 w 483170"/>
                <a:gd name="connsiteY6" fmla="*/ 17503 h 54935"/>
                <a:gd name="connsiteX7" fmla="*/ 483170 w 483170"/>
                <a:gd name="connsiteY7" fmla="*/ 54936 h 5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170" h="54935">
                  <a:moveTo>
                    <a:pt x="483170" y="54936"/>
                  </a:moveTo>
                  <a:cubicBezTo>
                    <a:pt x="322579" y="54936"/>
                    <a:pt x="161988" y="54936"/>
                    <a:pt x="1396" y="54936"/>
                  </a:cubicBezTo>
                  <a:cubicBezTo>
                    <a:pt x="-5176" y="23694"/>
                    <a:pt x="12160" y="17122"/>
                    <a:pt x="38543" y="17407"/>
                  </a:cubicBezTo>
                  <a:cubicBezTo>
                    <a:pt x="88645" y="17884"/>
                    <a:pt x="138747" y="17217"/>
                    <a:pt x="188848" y="17027"/>
                  </a:cubicBezTo>
                  <a:cubicBezTo>
                    <a:pt x="206755" y="6930"/>
                    <a:pt x="224281" y="-4595"/>
                    <a:pt x="246570" y="1882"/>
                  </a:cubicBezTo>
                  <a:cubicBezTo>
                    <a:pt x="262191" y="929"/>
                    <a:pt x="275430" y="5977"/>
                    <a:pt x="286384" y="17122"/>
                  </a:cubicBezTo>
                  <a:cubicBezTo>
                    <a:pt x="336295" y="17312"/>
                    <a:pt x="386301" y="17598"/>
                    <a:pt x="436212" y="17503"/>
                  </a:cubicBezTo>
                  <a:cubicBezTo>
                    <a:pt x="462025" y="17503"/>
                    <a:pt x="482790" y="23218"/>
                    <a:pt x="483170" y="54936"/>
                  </a:cubicBezTo>
                  <a:close/>
                </a:path>
              </a:pathLst>
            </a:custGeom>
            <a:solidFill>
              <a:srgbClr val="7398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2" name="Freeform: Shape 721"/>
            <p:cNvSpPr/>
            <p:nvPr/>
          </p:nvSpPr>
          <p:spPr>
            <a:xfrm>
              <a:off x="9263383" y="4987986"/>
              <a:ext cx="188332" cy="121598"/>
            </a:xfrm>
            <a:custGeom>
              <a:avLst/>
              <a:gdLst>
                <a:gd name="connsiteX0" fmla="*/ 95786 w 188332"/>
                <a:gd name="connsiteY0" fmla="*/ 105633 h 121598"/>
                <a:gd name="connsiteX1" fmla="*/ 30539 w 188332"/>
                <a:gd name="connsiteY1" fmla="*/ 105538 h 121598"/>
                <a:gd name="connsiteX2" fmla="*/ 1774 w 188332"/>
                <a:gd name="connsiteY2" fmla="*/ 96775 h 121598"/>
                <a:gd name="connsiteX3" fmla="*/ 12728 w 188332"/>
                <a:gd name="connsiteY3" fmla="*/ 68581 h 121598"/>
                <a:gd name="connsiteX4" fmla="*/ 74164 w 188332"/>
                <a:gd name="connsiteY4" fmla="*/ 19623 h 121598"/>
                <a:gd name="connsiteX5" fmla="*/ 175986 w 188332"/>
                <a:gd name="connsiteY5" fmla="*/ 10479 h 121598"/>
                <a:gd name="connsiteX6" fmla="*/ 185225 w 188332"/>
                <a:gd name="connsiteY6" fmla="*/ 59532 h 121598"/>
                <a:gd name="connsiteX7" fmla="*/ 151031 w 188332"/>
                <a:gd name="connsiteY7" fmla="*/ 115254 h 121598"/>
                <a:gd name="connsiteX8" fmla="*/ 95786 w 188332"/>
                <a:gd name="connsiteY8" fmla="*/ 105633 h 12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332" h="121598">
                  <a:moveTo>
                    <a:pt x="95786" y="105633"/>
                  </a:moveTo>
                  <a:cubicBezTo>
                    <a:pt x="74069" y="82107"/>
                    <a:pt x="52257" y="109634"/>
                    <a:pt x="30539" y="105538"/>
                  </a:cubicBezTo>
                  <a:cubicBezTo>
                    <a:pt x="20538" y="103633"/>
                    <a:pt x="7584" y="109920"/>
                    <a:pt x="1774" y="96775"/>
                  </a:cubicBezTo>
                  <a:cubicBezTo>
                    <a:pt x="-3655" y="84583"/>
                    <a:pt x="4346" y="75534"/>
                    <a:pt x="12728" y="68581"/>
                  </a:cubicBezTo>
                  <a:cubicBezTo>
                    <a:pt x="32825" y="51817"/>
                    <a:pt x="53590" y="35910"/>
                    <a:pt x="74164" y="19623"/>
                  </a:cubicBezTo>
                  <a:cubicBezTo>
                    <a:pt x="106835" y="2573"/>
                    <a:pt x="139981" y="-9714"/>
                    <a:pt x="175986" y="10479"/>
                  </a:cubicBezTo>
                  <a:cubicBezTo>
                    <a:pt x="193893" y="24004"/>
                    <a:pt x="187797" y="42102"/>
                    <a:pt x="185225" y="59532"/>
                  </a:cubicBezTo>
                  <a:cubicBezTo>
                    <a:pt x="182463" y="83345"/>
                    <a:pt x="178272" y="106396"/>
                    <a:pt x="151031" y="115254"/>
                  </a:cubicBezTo>
                  <a:cubicBezTo>
                    <a:pt x="130647" y="123350"/>
                    <a:pt x="111026" y="126970"/>
                    <a:pt x="95786" y="105633"/>
                  </a:cubicBezTo>
                  <a:close/>
                </a:path>
              </a:pathLst>
            </a:custGeom>
            <a:solidFill>
              <a:srgbClr val="6973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3" name="Freeform: Shape 722"/>
            <p:cNvSpPr/>
            <p:nvPr/>
          </p:nvSpPr>
          <p:spPr>
            <a:xfrm>
              <a:off x="7585966" y="5024815"/>
              <a:ext cx="177768" cy="87855"/>
            </a:xfrm>
            <a:custGeom>
              <a:avLst/>
              <a:gdLst>
                <a:gd name="connsiteX0" fmla="*/ 94040 w 177768"/>
                <a:gd name="connsiteY0" fmla="*/ 87760 h 87855"/>
                <a:gd name="connsiteX1" fmla="*/ 29175 w 177768"/>
                <a:gd name="connsiteY1" fmla="*/ 87855 h 87855"/>
                <a:gd name="connsiteX2" fmla="*/ 6505 w 177768"/>
                <a:gd name="connsiteY2" fmla="*/ 65852 h 87855"/>
                <a:gd name="connsiteX3" fmla="*/ 14316 w 177768"/>
                <a:gd name="connsiteY3" fmla="*/ 11084 h 87855"/>
                <a:gd name="connsiteX4" fmla="*/ 144142 w 177768"/>
                <a:gd name="connsiteY4" fmla="*/ 20990 h 87855"/>
                <a:gd name="connsiteX5" fmla="*/ 162239 w 177768"/>
                <a:gd name="connsiteY5" fmla="*/ 36134 h 87855"/>
                <a:gd name="connsiteX6" fmla="*/ 175384 w 177768"/>
                <a:gd name="connsiteY6" fmla="*/ 62995 h 87855"/>
                <a:gd name="connsiteX7" fmla="*/ 144428 w 177768"/>
                <a:gd name="connsiteY7" fmla="*/ 68329 h 87855"/>
                <a:gd name="connsiteX8" fmla="*/ 107756 w 177768"/>
                <a:gd name="connsiteY8" fmla="*/ 60518 h 87855"/>
                <a:gd name="connsiteX9" fmla="*/ 94040 w 177768"/>
                <a:gd name="connsiteY9" fmla="*/ 87760 h 8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68" h="87855">
                  <a:moveTo>
                    <a:pt x="94040" y="87760"/>
                  </a:moveTo>
                  <a:cubicBezTo>
                    <a:pt x="72419" y="87760"/>
                    <a:pt x="50797" y="87760"/>
                    <a:pt x="29175" y="87855"/>
                  </a:cubicBezTo>
                  <a:cubicBezTo>
                    <a:pt x="17459" y="84902"/>
                    <a:pt x="10696" y="76711"/>
                    <a:pt x="6505" y="65852"/>
                  </a:cubicBezTo>
                  <a:cubicBezTo>
                    <a:pt x="-639" y="46231"/>
                    <a:pt x="-6258" y="26800"/>
                    <a:pt x="14316" y="11084"/>
                  </a:cubicBezTo>
                  <a:cubicBezTo>
                    <a:pt x="59274" y="-7395"/>
                    <a:pt x="102327" y="-1870"/>
                    <a:pt x="144142" y="20990"/>
                  </a:cubicBezTo>
                  <a:cubicBezTo>
                    <a:pt x="150238" y="25943"/>
                    <a:pt x="157191" y="30229"/>
                    <a:pt x="162239" y="36134"/>
                  </a:cubicBezTo>
                  <a:cubicBezTo>
                    <a:pt x="168906" y="43850"/>
                    <a:pt x="183480" y="50327"/>
                    <a:pt x="175384" y="62995"/>
                  </a:cubicBezTo>
                  <a:cubicBezTo>
                    <a:pt x="168812" y="73187"/>
                    <a:pt x="154905" y="69281"/>
                    <a:pt x="144428" y="68329"/>
                  </a:cubicBezTo>
                  <a:cubicBezTo>
                    <a:pt x="132045" y="67091"/>
                    <a:pt x="120138" y="61566"/>
                    <a:pt x="107756" y="60518"/>
                  </a:cubicBezTo>
                  <a:cubicBezTo>
                    <a:pt x="82324" y="58137"/>
                    <a:pt x="89087" y="73758"/>
                    <a:pt x="94040" y="87760"/>
                  </a:cubicBezTo>
                  <a:close/>
                </a:path>
              </a:pathLst>
            </a:custGeom>
            <a:solidFill>
              <a:srgbClr val="59608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4" name="Freeform: Shape 723"/>
            <p:cNvSpPr/>
            <p:nvPr/>
          </p:nvSpPr>
          <p:spPr>
            <a:xfrm>
              <a:off x="7570891" y="4961974"/>
              <a:ext cx="159217" cy="84020"/>
            </a:xfrm>
            <a:custGeom>
              <a:avLst/>
              <a:gdLst>
                <a:gd name="connsiteX0" fmla="*/ 159217 w 159217"/>
                <a:gd name="connsiteY0" fmla="*/ 83830 h 84020"/>
                <a:gd name="connsiteX1" fmla="*/ 25201 w 159217"/>
                <a:gd name="connsiteY1" fmla="*/ 84021 h 84020"/>
                <a:gd name="connsiteX2" fmla="*/ 11199 w 159217"/>
                <a:gd name="connsiteY2" fmla="*/ 73924 h 84020"/>
                <a:gd name="connsiteX3" fmla="*/ 15866 w 159217"/>
                <a:gd name="connsiteY3" fmla="*/ 9059 h 84020"/>
                <a:gd name="connsiteX4" fmla="*/ 92638 w 159217"/>
                <a:gd name="connsiteY4" fmla="*/ 17155 h 84020"/>
                <a:gd name="connsiteX5" fmla="*/ 159217 w 159217"/>
                <a:gd name="connsiteY5" fmla="*/ 83830 h 8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17" h="84020">
                  <a:moveTo>
                    <a:pt x="159217" y="83830"/>
                  </a:moveTo>
                  <a:cubicBezTo>
                    <a:pt x="114545" y="83926"/>
                    <a:pt x="69873" y="84021"/>
                    <a:pt x="25201" y="84021"/>
                  </a:cubicBezTo>
                  <a:cubicBezTo>
                    <a:pt x="19581" y="82021"/>
                    <a:pt x="14913" y="78591"/>
                    <a:pt x="11199" y="73924"/>
                  </a:cubicBezTo>
                  <a:cubicBezTo>
                    <a:pt x="-4613" y="51064"/>
                    <a:pt x="-4231" y="29347"/>
                    <a:pt x="15866" y="9059"/>
                  </a:cubicBezTo>
                  <a:cubicBezTo>
                    <a:pt x="43774" y="-10181"/>
                    <a:pt x="67968" y="5439"/>
                    <a:pt x="92638" y="17155"/>
                  </a:cubicBezTo>
                  <a:cubicBezTo>
                    <a:pt x="117784" y="36491"/>
                    <a:pt x="139596" y="59065"/>
                    <a:pt x="159217" y="83830"/>
                  </a:cubicBezTo>
                  <a:close/>
                </a:path>
              </a:pathLst>
            </a:custGeom>
            <a:solidFill>
              <a:srgbClr val="5D68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5" name="Freeform: Shape 724"/>
            <p:cNvSpPr/>
            <p:nvPr/>
          </p:nvSpPr>
          <p:spPr>
            <a:xfrm>
              <a:off x="8387809" y="4398658"/>
              <a:ext cx="179928" cy="115097"/>
            </a:xfrm>
            <a:custGeom>
              <a:avLst/>
              <a:gdLst>
                <a:gd name="connsiteX0" fmla="*/ 0 w 179928"/>
                <a:gd name="connsiteY0" fmla="*/ 104603 h 115097"/>
                <a:gd name="connsiteX1" fmla="*/ 179927 w 179928"/>
                <a:gd name="connsiteY1" fmla="*/ 18687 h 115097"/>
                <a:gd name="connsiteX2" fmla="*/ 162306 w 179928"/>
                <a:gd name="connsiteY2" fmla="*/ 48119 h 115097"/>
                <a:gd name="connsiteX3" fmla="*/ 113062 w 179928"/>
                <a:gd name="connsiteY3" fmla="*/ 57644 h 115097"/>
                <a:gd name="connsiteX4" fmla="*/ 51054 w 179928"/>
                <a:gd name="connsiteY4" fmla="*/ 97459 h 115097"/>
                <a:gd name="connsiteX5" fmla="*/ 27718 w 179928"/>
                <a:gd name="connsiteY5" fmla="*/ 114699 h 115097"/>
                <a:gd name="connsiteX6" fmla="*/ 0 w 179928"/>
                <a:gd name="connsiteY6" fmla="*/ 104603 h 1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8" h="115097">
                  <a:moveTo>
                    <a:pt x="0" y="104603"/>
                  </a:moveTo>
                  <a:cubicBezTo>
                    <a:pt x="24384" y="13544"/>
                    <a:pt x="108395" y="-26557"/>
                    <a:pt x="179927" y="18687"/>
                  </a:cubicBezTo>
                  <a:cubicBezTo>
                    <a:pt x="180023" y="32117"/>
                    <a:pt x="173164" y="41261"/>
                    <a:pt x="162306" y="48119"/>
                  </a:cubicBezTo>
                  <a:cubicBezTo>
                    <a:pt x="146971" y="56692"/>
                    <a:pt x="129730" y="55263"/>
                    <a:pt x="113062" y="57644"/>
                  </a:cubicBezTo>
                  <a:cubicBezTo>
                    <a:pt x="86868" y="61359"/>
                    <a:pt x="61341" y="67931"/>
                    <a:pt x="51054" y="97459"/>
                  </a:cubicBezTo>
                  <a:cubicBezTo>
                    <a:pt x="45530" y="106317"/>
                    <a:pt x="37910" y="112222"/>
                    <a:pt x="27718" y="114699"/>
                  </a:cubicBezTo>
                  <a:cubicBezTo>
                    <a:pt x="16573" y="116413"/>
                    <a:pt x="7525" y="112508"/>
                    <a:pt x="0" y="104603"/>
                  </a:cubicBezTo>
                  <a:close/>
                </a:path>
              </a:pathLst>
            </a:custGeom>
            <a:solidFill>
              <a:srgbClr val="7399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6" name="Freeform: Shape 725"/>
            <p:cNvSpPr/>
            <p:nvPr/>
          </p:nvSpPr>
          <p:spPr>
            <a:xfrm>
              <a:off x="8419241" y="4514768"/>
              <a:ext cx="224338" cy="98696"/>
            </a:xfrm>
            <a:custGeom>
              <a:avLst/>
              <a:gdLst>
                <a:gd name="connsiteX0" fmla="*/ 222504 w 224338"/>
                <a:gd name="connsiteY0" fmla="*/ 7543 h 98696"/>
                <a:gd name="connsiteX1" fmla="*/ 206121 w 224338"/>
                <a:gd name="connsiteY1" fmla="*/ 74789 h 98696"/>
                <a:gd name="connsiteX2" fmla="*/ 154781 w 224338"/>
                <a:gd name="connsiteY2" fmla="*/ 98697 h 98696"/>
                <a:gd name="connsiteX3" fmla="*/ 30956 w 224338"/>
                <a:gd name="connsiteY3" fmla="*/ 96887 h 98696"/>
                <a:gd name="connsiteX4" fmla="*/ 0 w 224338"/>
                <a:gd name="connsiteY4" fmla="*/ 63549 h 98696"/>
                <a:gd name="connsiteX5" fmla="*/ 5906 w 224338"/>
                <a:gd name="connsiteY5" fmla="*/ 49262 h 98696"/>
                <a:gd name="connsiteX6" fmla="*/ 48292 w 224338"/>
                <a:gd name="connsiteY6" fmla="*/ 41356 h 98696"/>
                <a:gd name="connsiteX7" fmla="*/ 136398 w 224338"/>
                <a:gd name="connsiteY7" fmla="*/ 34403 h 98696"/>
                <a:gd name="connsiteX8" fmla="*/ 196978 w 224338"/>
                <a:gd name="connsiteY8" fmla="*/ 1351 h 98696"/>
                <a:gd name="connsiteX9" fmla="*/ 222504 w 224338"/>
                <a:gd name="connsiteY9" fmla="*/ 7543 h 9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338" h="98696">
                  <a:moveTo>
                    <a:pt x="222504" y="7543"/>
                  </a:moveTo>
                  <a:cubicBezTo>
                    <a:pt x="226314" y="32212"/>
                    <a:pt x="225647" y="55739"/>
                    <a:pt x="206121" y="74789"/>
                  </a:cubicBezTo>
                  <a:cubicBezTo>
                    <a:pt x="190119" y="85076"/>
                    <a:pt x="175641" y="98697"/>
                    <a:pt x="154781" y="98697"/>
                  </a:cubicBezTo>
                  <a:cubicBezTo>
                    <a:pt x="113538" y="96696"/>
                    <a:pt x="72200" y="99745"/>
                    <a:pt x="30956" y="96887"/>
                  </a:cubicBezTo>
                  <a:cubicBezTo>
                    <a:pt x="12002" y="93744"/>
                    <a:pt x="2000" y="82314"/>
                    <a:pt x="0" y="63549"/>
                  </a:cubicBezTo>
                  <a:cubicBezTo>
                    <a:pt x="191" y="58120"/>
                    <a:pt x="2191" y="53358"/>
                    <a:pt x="5906" y="49262"/>
                  </a:cubicBezTo>
                  <a:cubicBezTo>
                    <a:pt x="18384" y="37832"/>
                    <a:pt x="33528" y="40404"/>
                    <a:pt x="48292" y="41356"/>
                  </a:cubicBezTo>
                  <a:cubicBezTo>
                    <a:pt x="78581" y="51072"/>
                    <a:pt x="109061" y="63169"/>
                    <a:pt x="136398" y="34403"/>
                  </a:cubicBezTo>
                  <a:cubicBezTo>
                    <a:pt x="161640" y="32784"/>
                    <a:pt x="180975" y="20211"/>
                    <a:pt x="196978" y="1351"/>
                  </a:cubicBezTo>
                  <a:cubicBezTo>
                    <a:pt x="206693" y="-1602"/>
                    <a:pt x="215265" y="208"/>
                    <a:pt x="222504" y="7543"/>
                  </a:cubicBezTo>
                  <a:close/>
                </a:path>
              </a:pathLst>
            </a:custGeom>
            <a:solidFill>
              <a:srgbClr val="70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7" name="Freeform: Shape 726"/>
            <p:cNvSpPr/>
            <p:nvPr/>
          </p:nvSpPr>
          <p:spPr>
            <a:xfrm>
              <a:off x="9337452" y="4909501"/>
              <a:ext cx="126340" cy="98393"/>
            </a:xfrm>
            <a:custGeom>
              <a:avLst/>
              <a:gdLst>
                <a:gd name="connsiteX0" fmla="*/ 105442 w 126340"/>
                <a:gd name="connsiteY0" fmla="*/ 98394 h 98393"/>
                <a:gd name="connsiteX1" fmla="*/ 0 w 126340"/>
                <a:gd name="connsiteY1" fmla="*/ 98108 h 98393"/>
                <a:gd name="connsiteX2" fmla="*/ 77438 w 126340"/>
                <a:gd name="connsiteY2" fmla="*/ 17431 h 98393"/>
                <a:gd name="connsiteX3" fmla="*/ 116205 w 126340"/>
                <a:gd name="connsiteY3" fmla="*/ 2001 h 98393"/>
                <a:gd name="connsiteX4" fmla="*/ 119443 w 126340"/>
                <a:gd name="connsiteY4" fmla="*/ 79725 h 98393"/>
                <a:gd name="connsiteX5" fmla="*/ 105442 w 126340"/>
                <a:gd name="connsiteY5" fmla="*/ 98394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98393">
                  <a:moveTo>
                    <a:pt x="105442" y="98394"/>
                  </a:moveTo>
                  <a:cubicBezTo>
                    <a:pt x="70295" y="98299"/>
                    <a:pt x="35147" y="98204"/>
                    <a:pt x="0" y="98108"/>
                  </a:cubicBezTo>
                  <a:cubicBezTo>
                    <a:pt x="25813" y="71153"/>
                    <a:pt x="51530" y="44197"/>
                    <a:pt x="77438" y="17431"/>
                  </a:cubicBezTo>
                  <a:cubicBezTo>
                    <a:pt x="87916" y="6573"/>
                    <a:pt x="98584" y="-4667"/>
                    <a:pt x="116205" y="2001"/>
                  </a:cubicBezTo>
                  <a:cubicBezTo>
                    <a:pt x="128397" y="27433"/>
                    <a:pt x="129730" y="53341"/>
                    <a:pt x="119443" y="79725"/>
                  </a:cubicBezTo>
                  <a:cubicBezTo>
                    <a:pt x="117539" y="88012"/>
                    <a:pt x="113252" y="94584"/>
                    <a:pt x="105442" y="98394"/>
                  </a:cubicBezTo>
                  <a:close/>
                </a:path>
              </a:pathLst>
            </a:custGeom>
            <a:solidFill>
              <a:srgbClr val="6B7B9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8" name="Freeform: Shape 727"/>
            <p:cNvSpPr/>
            <p:nvPr/>
          </p:nvSpPr>
          <p:spPr>
            <a:xfrm>
              <a:off x="8423147" y="4589186"/>
              <a:ext cx="202215" cy="86571"/>
            </a:xfrm>
            <a:custGeom>
              <a:avLst/>
              <a:gdLst>
                <a:gd name="connsiteX0" fmla="*/ 153638 w 202215"/>
                <a:gd name="connsiteY0" fmla="*/ 9419 h 86571"/>
                <a:gd name="connsiteX1" fmla="*/ 202216 w 202215"/>
                <a:gd name="connsiteY1" fmla="*/ 371 h 86571"/>
                <a:gd name="connsiteX2" fmla="*/ 135350 w 202215"/>
                <a:gd name="connsiteY2" fmla="*/ 66855 h 86571"/>
                <a:gd name="connsiteX3" fmla="*/ 47910 w 202215"/>
                <a:gd name="connsiteY3" fmla="*/ 66855 h 86571"/>
                <a:gd name="connsiteX4" fmla="*/ 0 w 202215"/>
                <a:gd name="connsiteY4" fmla="*/ 28850 h 86571"/>
                <a:gd name="connsiteX5" fmla="*/ 34194 w 202215"/>
                <a:gd name="connsiteY5" fmla="*/ 19040 h 86571"/>
                <a:gd name="connsiteX6" fmla="*/ 153638 w 202215"/>
                <a:gd name="connsiteY6" fmla="*/ 941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215" h="86571">
                  <a:moveTo>
                    <a:pt x="153638" y="9419"/>
                  </a:moveTo>
                  <a:cubicBezTo>
                    <a:pt x="168878" y="1133"/>
                    <a:pt x="185261" y="-963"/>
                    <a:pt x="202216" y="371"/>
                  </a:cubicBezTo>
                  <a:cubicBezTo>
                    <a:pt x="192595" y="35232"/>
                    <a:pt x="163925" y="50948"/>
                    <a:pt x="135350" y="66855"/>
                  </a:cubicBezTo>
                  <a:cubicBezTo>
                    <a:pt x="106203" y="93144"/>
                    <a:pt x="77057" y="93144"/>
                    <a:pt x="47910" y="66855"/>
                  </a:cubicBezTo>
                  <a:cubicBezTo>
                    <a:pt x="29718" y="57044"/>
                    <a:pt x="10192" y="48758"/>
                    <a:pt x="0" y="28850"/>
                  </a:cubicBezTo>
                  <a:cubicBezTo>
                    <a:pt x="8667" y="15992"/>
                    <a:pt x="22098" y="19897"/>
                    <a:pt x="34194" y="19040"/>
                  </a:cubicBezTo>
                  <a:cubicBezTo>
                    <a:pt x="74486" y="21326"/>
                    <a:pt x="115443" y="32565"/>
                    <a:pt x="153638" y="9419"/>
                  </a:cubicBezTo>
                  <a:close/>
                </a:path>
              </a:pathLst>
            </a:custGeom>
            <a:solidFill>
              <a:srgbClr val="6C7E9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9" name="Freeform: Shape 728"/>
            <p:cNvSpPr/>
            <p:nvPr/>
          </p:nvSpPr>
          <p:spPr>
            <a:xfrm>
              <a:off x="9410797" y="5030074"/>
              <a:ext cx="109534" cy="93233"/>
            </a:xfrm>
            <a:custGeom>
              <a:avLst/>
              <a:gdLst>
                <a:gd name="connsiteX0" fmla="*/ 4188 w 109534"/>
                <a:gd name="connsiteY0" fmla="*/ 63832 h 93233"/>
                <a:gd name="connsiteX1" fmla="*/ 23523 w 109534"/>
                <a:gd name="connsiteY1" fmla="*/ 16207 h 93233"/>
                <a:gd name="connsiteX2" fmla="*/ 90580 w 109534"/>
                <a:gd name="connsiteY2" fmla="*/ 15731 h 93233"/>
                <a:gd name="connsiteX3" fmla="*/ 109534 w 109534"/>
                <a:gd name="connsiteY3" fmla="*/ 72881 h 93233"/>
                <a:gd name="connsiteX4" fmla="*/ 60671 w 109534"/>
                <a:gd name="connsiteY4" fmla="*/ 92978 h 93233"/>
                <a:gd name="connsiteX5" fmla="*/ 42669 w 109534"/>
                <a:gd name="connsiteY5" fmla="*/ 83168 h 93233"/>
                <a:gd name="connsiteX6" fmla="*/ 4473 w 109534"/>
                <a:gd name="connsiteY6" fmla="*/ 82977 h 93233"/>
                <a:gd name="connsiteX7" fmla="*/ 4188 w 109534"/>
                <a:gd name="connsiteY7" fmla="*/ 63832 h 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534" h="93233">
                  <a:moveTo>
                    <a:pt x="4188" y="63832"/>
                  </a:moveTo>
                  <a:cubicBezTo>
                    <a:pt x="10665" y="47925"/>
                    <a:pt x="17047" y="32114"/>
                    <a:pt x="23523" y="16207"/>
                  </a:cubicBezTo>
                  <a:cubicBezTo>
                    <a:pt x="45717" y="-6082"/>
                    <a:pt x="68100" y="-4558"/>
                    <a:pt x="90580" y="15731"/>
                  </a:cubicBezTo>
                  <a:cubicBezTo>
                    <a:pt x="102772" y="32780"/>
                    <a:pt x="107344" y="52497"/>
                    <a:pt x="109534" y="72881"/>
                  </a:cubicBezTo>
                  <a:cubicBezTo>
                    <a:pt x="102009" y="100979"/>
                    <a:pt x="78959" y="91168"/>
                    <a:pt x="60671" y="92978"/>
                  </a:cubicBezTo>
                  <a:cubicBezTo>
                    <a:pt x="54670" y="89740"/>
                    <a:pt x="48670" y="86406"/>
                    <a:pt x="42669" y="83168"/>
                  </a:cubicBezTo>
                  <a:cubicBezTo>
                    <a:pt x="29906" y="83072"/>
                    <a:pt x="17237" y="83072"/>
                    <a:pt x="4473" y="82977"/>
                  </a:cubicBezTo>
                  <a:cubicBezTo>
                    <a:pt x="-1051" y="76595"/>
                    <a:pt x="-1813" y="70309"/>
                    <a:pt x="4188" y="63832"/>
                  </a:cubicBezTo>
                  <a:close/>
                </a:path>
              </a:pathLst>
            </a:custGeom>
            <a:solidFill>
              <a:srgbClr val="4C537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0" name="Freeform: Shape 729"/>
            <p:cNvSpPr/>
            <p:nvPr/>
          </p:nvSpPr>
          <p:spPr>
            <a:xfrm>
              <a:off x="8471058" y="4655946"/>
              <a:ext cx="87440" cy="94984"/>
            </a:xfrm>
            <a:custGeom>
              <a:avLst/>
              <a:gdLst>
                <a:gd name="connsiteX0" fmla="*/ 0 w 87440"/>
                <a:gd name="connsiteY0" fmla="*/ 0 h 94984"/>
                <a:gd name="connsiteX1" fmla="*/ 87440 w 87440"/>
                <a:gd name="connsiteY1" fmla="*/ 0 h 94984"/>
                <a:gd name="connsiteX2" fmla="*/ 84963 w 87440"/>
                <a:gd name="connsiteY2" fmla="*/ 85344 h 94984"/>
                <a:gd name="connsiteX3" fmla="*/ 2381 w 87440"/>
                <a:gd name="connsiteY3" fmla="*/ 47339 h 94984"/>
                <a:gd name="connsiteX4" fmla="*/ 0 w 87440"/>
                <a:gd name="connsiteY4" fmla="*/ 0 h 94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0" h="94984">
                  <a:moveTo>
                    <a:pt x="0" y="0"/>
                  </a:moveTo>
                  <a:cubicBezTo>
                    <a:pt x="29146" y="0"/>
                    <a:pt x="58293" y="0"/>
                    <a:pt x="87440" y="0"/>
                  </a:cubicBezTo>
                  <a:cubicBezTo>
                    <a:pt x="86583" y="28480"/>
                    <a:pt x="85820" y="56864"/>
                    <a:pt x="84963" y="85344"/>
                  </a:cubicBezTo>
                  <a:cubicBezTo>
                    <a:pt x="38481" y="113729"/>
                    <a:pt x="24003" y="72866"/>
                    <a:pt x="2381" y="47339"/>
                  </a:cubicBezTo>
                  <a:cubicBezTo>
                    <a:pt x="1620" y="31528"/>
                    <a:pt x="858" y="15812"/>
                    <a:pt x="0" y="0"/>
                  </a:cubicBezTo>
                  <a:close/>
                </a:path>
              </a:pathLst>
            </a:custGeom>
            <a:solidFill>
              <a:srgbClr val="7194A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1" name="Freeform: Shape 730"/>
            <p:cNvSpPr/>
            <p:nvPr/>
          </p:nvSpPr>
          <p:spPr>
            <a:xfrm>
              <a:off x="8473439" y="4703142"/>
              <a:ext cx="85248" cy="123872"/>
            </a:xfrm>
            <a:custGeom>
              <a:avLst/>
              <a:gdLst>
                <a:gd name="connsiteX0" fmla="*/ 0 w 85248"/>
                <a:gd name="connsiteY0" fmla="*/ 143 h 123872"/>
                <a:gd name="connsiteX1" fmla="*/ 82582 w 85248"/>
                <a:gd name="connsiteY1" fmla="*/ 38148 h 123872"/>
                <a:gd name="connsiteX2" fmla="*/ 85249 w 85248"/>
                <a:gd name="connsiteY2" fmla="*/ 123492 h 123872"/>
                <a:gd name="connsiteX3" fmla="*/ 46006 w 85248"/>
                <a:gd name="connsiteY3" fmla="*/ 123873 h 123872"/>
                <a:gd name="connsiteX4" fmla="*/ 0 w 85248"/>
                <a:gd name="connsiteY4" fmla="*/ 57198 h 123872"/>
                <a:gd name="connsiteX5" fmla="*/ 0 w 85248"/>
                <a:gd name="connsiteY5" fmla="*/ 143 h 1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48" h="123872">
                  <a:moveTo>
                    <a:pt x="0" y="143"/>
                  </a:moveTo>
                  <a:cubicBezTo>
                    <a:pt x="34766" y="-2905"/>
                    <a:pt x="46577" y="43768"/>
                    <a:pt x="82582" y="38148"/>
                  </a:cubicBezTo>
                  <a:cubicBezTo>
                    <a:pt x="83439" y="66628"/>
                    <a:pt x="84392" y="95012"/>
                    <a:pt x="85249" y="123492"/>
                  </a:cubicBezTo>
                  <a:cubicBezTo>
                    <a:pt x="72200" y="123587"/>
                    <a:pt x="59055" y="123778"/>
                    <a:pt x="46006" y="123873"/>
                  </a:cubicBezTo>
                  <a:cubicBezTo>
                    <a:pt x="24099" y="106156"/>
                    <a:pt x="23241" y="73962"/>
                    <a:pt x="0" y="57198"/>
                  </a:cubicBezTo>
                  <a:cubicBezTo>
                    <a:pt x="95" y="38148"/>
                    <a:pt x="0" y="19098"/>
                    <a:pt x="0" y="143"/>
                  </a:cubicBezTo>
                  <a:close/>
                </a:path>
              </a:pathLst>
            </a:custGeom>
            <a:solidFill>
              <a:srgbClr val="6F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2" name="Freeform: Shape 731"/>
            <p:cNvSpPr/>
            <p:nvPr/>
          </p:nvSpPr>
          <p:spPr>
            <a:xfrm>
              <a:off x="7491046" y="5072915"/>
              <a:ext cx="132953" cy="85353"/>
            </a:xfrm>
            <a:custGeom>
              <a:avLst/>
              <a:gdLst>
                <a:gd name="connsiteX0" fmla="*/ 114665 w 132953"/>
                <a:gd name="connsiteY0" fmla="*/ 20610 h 85353"/>
                <a:gd name="connsiteX1" fmla="*/ 124095 w 132953"/>
                <a:gd name="connsiteY1" fmla="*/ 39755 h 85353"/>
                <a:gd name="connsiteX2" fmla="*/ 132953 w 132953"/>
                <a:gd name="connsiteY2" fmla="*/ 59091 h 85353"/>
                <a:gd name="connsiteX3" fmla="*/ 86948 w 132953"/>
                <a:gd name="connsiteY3" fmla="*/ 58805 h 85353"/>
                <a:gd name="connsiteX4" fmla="*/ 51324 w 132953"/>
                <a:gd name="connsiteY4" fmla="*/ 60520 h 85353"/>
                <a:gd name="connsiteX5" fmla="*/ 9890 w 132953"/>
                <a:gd name="connsiteY5" fmla="*/ 82237 h 85353"/>
                <a:gd name="connsiteX6" fmla="*/ 12652 w 132953"/>
                <a:gd name="connsiteY6" fmla="*/ 27754 h 85353"/>
                <a:gd name="connsiteX7" fmla="*/ 18272 w 132953"/>
                <a:gd name="connsiteY7" fmla="*/ 20610 h 85353"/>
                <a:gd name="connsiteX8" fmla="*/ 114665 w 132953"/>
                <a:gd name="connsiteY8" fmla="*/ 20610 h 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53" h="85353">
                  <a:moveTo>
                    <a:pt x="114665" y="20610"/>
                  </a:moveTo>
                  <a:cubicBezTo>
                    <a:pt x="117809" y="26992"/>
                    <a:pt x="120951" y="33374"/>
                    <a:pt x="124095" y="39755"/>
                  </a:cubicBezTo>
                  <a:cubicBezTo>
                    <a:pt x="127048" y="46232"/>
                    <a:pt x="130000" y="52614"/>
                    <a:pt x="132953" y="59091"/>
                  </a:cubicBezTo>
                  <a:cubicBezTo>
                    <a:pt x="117523" y="72712"/>
                    <a:pt x="102187" y="73283"/>
                    <a:pt x="86948" y="58805"/>
                  </a:cubicBezTo>
                  <a:cubicBezTo>
                    <a:pt x="73898" y="33564"/>
                    <a:pt x="62468" y="53566"/>
                    <a:pt x="51324" y="60520"/>
                  </a:cubicBezTo>
                  <a:cubicBezTo>
                    <a:pt x="37703" y="69092"/>
                    <a:pt x="27607" y="94048"/>
                    <a:pt x="9890" y="82237"/>
                  </a:cubicBezTo>
                  <a:cubicBezTo>
                    <a:pt x="-12493" y="67282"/>
                    <a:pt x="9700" y="46137"/>
                    <a:pt x="12652" y="27754"/>
                  </a:cubicBezTo>
                  <a:cubicBezTo>
                    <a:pt x="13034" y="25182"/>
                    <a:pt x="16367" y="22991"/>
                    <a:pt x="18272" y="20610"/>
                  </a:cubicBezTo>
                  <a:cubicBezTo>
                    <a:pt x="50371" y="-6727"/>
                    <a:pt x="82471" y="-7013"/>
                    <a:pt x="114665" y="20610"/>
                  </a:cubicBezTo>
                  <a:close/>
                </a:path>
              </a:pathLst>
            </a:custGeom>
            <a:solidFill>
              <a:srgbClr val="4447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3" name="Freeform: Shape 732"/>
            <p:cNvSpPr/>
            <p:nvPr/>
          </p:nvSpPr>
          <p:spPr>
            <a:xfrm>
              <a:off x="9328022" y="5093771"/>
              <a:ext cx="87344" cy="85288"/>
            </a:xfrm>
            <a:custGeom>
              <a:avLst/>
              <a:gdLst>
                <a:gd name="connsiteX0" fmla="*/ 86963 w 87344"/>
                <a:gd name="connsiteY0" fmla="*/ 135 h 85288"/>
                <a:gd name="connsiteX1" fmla="*/ 87344 w 87344"/>
                <a:gd name="connsiteY1" fmla="*/ 19280 h 85288"/>
                <a:gd name="connsiteX2" fmla="*/ 57150 w 87344"/>
                <a:gd name="connsiteY2" fmla="*/ 85288 h 85288"/>
                <a:gd name="connsiteX3" fmla="*/ 0 w 87344"/>
                <a:gd name="connsiteY3" fmla="*/ 66238 h 85288"/>
                <a:gd name="connsiteX4" fmla="*/ 31147 w 87344"/>
                <a:gd name="connsiteY4" fmla="*/ 39 h 85288"/>
                <a:gd name="connsiteX5" fmla="*/ 86963 w 87344"/>
                <a:gd name="connsiteY5" fmla="*/ 135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85288">
                  <a:moveTo>
                    <a:pt x="86963" y="135"/>
                  </a:moveTo>
                  <a:cubicBezTo>
                    <a:pt x="87059" y="6516"/>
                    <a:pt x="87153" y="12898"/>
                    <a:pt x="87344" y="19280"/>
                  </a:cubicBezTo>
                  <a:cubicBezTo>
                    <a:pt x="77248" y="41283"/>
                    <a:pt x="67246" y="63285"/>
                    <a:pt x="57150" y="85288"/>
                  </a:cubicBezTo>
                  <a:cubicBezTo>
                    <a:pt x="38100" y="78906"/>
                    <a:pt x="19050" y="72525"/>
                    <a:pt x="0" y="66238"/>
                  </a:cubicBezTo>
                  <a:cubicBezTo>
                    <a:pt x="10382" y="44140"/>
                    <a:pt x="20764" y="22042"/>
                    <a:pt x="31147" y="39"/>
                  </a:cubicBezTo>
                  <a:cubicBezTo>
                    <a:pt x="49720" y="-56"/>
                    <a:pt x="68389" y="39"/>
                    <a:pt x="86963" y="135"/>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4" name="Freeform: Shape 733"/>
            <p:cNvSpPr/>
            <p:nvPr/>
          </p:nvSpPr>
          <p:spPr>
            <a:xfrm>
              <a:off x="7509319" y="5022116"/>
              <a:ext cx="96392" cy="71408"/>
            </a:xfrm>
            <a:custGeom>
              <a:avLst/>
              <a:gdLst>
                <a:gd name="connsiteX0" fmla="*/ 96393 w 96392"/>
                <a:gd name="connsiteY0" fmla="*/ 71409 h 71408"/>
                <a:gd name="connsiteX1" fmla="*/ 0 w 96392"/>
                <a:gd name="connsiteY1" fmla="*/ 71409 h 71408"/>
                <a:gd name="connsiteX2" fmla="*/ 18859 w 96392"/>
                <a:gd name="connsiteY2" fmla="*/ 14259 h 71408"/>
                <a:gd name="connsiteX3" fmla="*/ 86296 w 96392"/>
                <a:gd name="connsiteY3" fmla="*/ 14640 h 71408"/>
                <a:gd name="connsiteX4" fmla="*/ 86773 w 96392"/>
                <a:gd name="connsiteY4" fmla="*/ 23974 h 71408"/>
                <a:gd name="connsiteX5" fmla="*/ 96393 w 96392"/>
                <a:gd name="connsiteY5" fmla="*/ 71409 h 7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92" h="71408">
                  <a:moveTo>
                    <a:pt x="96393" y="71409"/>
                  </a:moveTo>
                  <a:cubicBezTo>
                    <a:pt x="64294" y="71409"/>
                    <a:pt x="32195" y="71409"/>
                    <a:pt x="0" y="71409"/>
                  </a:cubicBezTo>
                  <a:cubicBezTo>
                    <a:pt x="2191" y="51025"/>
                    <a:pt x="6572" y="31308"/>
                    <a:pt x="18859" y="14259"/>
                  </a:cubicBezTo>
                  <a:cubicBezTo>
                    <a:pt x="41434" y="-8506"/>
                    <a:pt x="63913" y="-696"/>
                    <a:pt x="86296" y="14640"/>
                  </a:cubicBezTo>
                  <a:cubicBezTo>
                    <a:pt x="86392" y="17783"/>
                    <a:pt x="86582" y="20831"/>
                    <a:pt x="86773" y="23974"/>
                  </a:cubicBezTo>
                  <a:cubicBezTo>
                    <a:pt x="89916" y="39690"/>
                    <a:pt x="93154" y="55502"/>
                    <a:pt x="96393" y="71409"/>
                  </a:cubicBezTo>
                  <a:close/>
                </a:path>
              </a:pathLst>
            </a:custGeom>
            <a:solidFill>
              <a:srgbClr val="484F6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5" name="Freeform: Shape 734"/>
            <p:cNvSpPr/>
            <p:nvPr/>
          </p:nvSpPr>
          <p:spPr>
            <a:xfrm>
              <a:off x="8453047" y="4964469"/>
              <a:ext cx="84678" cy="108363"/>
            </a:xfrm>
            <a:custGeom>
              <a:avLst/>
              <a:gdLst>
                <a:gd name="connsiteX0" fmla="*/ 1342 w 84678"/>
                <a:gd name="connsiteY0" fmla="*/ 91051 h 108363"/>
                <a:gd name="connsiteX1" fmla="*/ 10772 w 84678"/>
                <a:gd name="connsiteY1" fmla="*/ 14851 h 108363"/>
                <a:gd name="connsiteX2" fmla="*/ 68970 w 84678"/>
                <a:gd name="connsiteY2" fmla="*/ 9421 h 108363"/>
                <a:gd name="connsiteX3" fmla="*/ 80685 w 84678"/>
                <a:gd name="connsiteY3" fmla="*/ 34186 h 108363"/>
                <a:gd name="connsiteX4" fmla="*/ 70208 w 84678"/>
                <a:gd name="connsiteY4" fmla="*/ 96385 h 108363"/>
                <a:gd name="connsiteX5" fmla="*/ 1342 w 84678"/>
                <a:gd name="connsiteY5" fmla="*/ 91051 h 1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78" h="108363">
                  <a:moveTo>
                    <a:pt x="1342" y="91051"/>
                  </a:moveTo>
                  <a:cubicBezTo>
                    <a:pt x="-4849" y="64476"/>
                    <a:pt x="12487" y="40854"/>
                    <a:pt x="10772" y="14851"/>
                  </a:cubicBezTo>
                  <a:cubicBezTo>
                    <a:pt x="28584" y="-3723"/>
                    <a:pt x="48110" y="-4104"/>
                    <a:pt x="68970" y="9421"/>
                  </a:cubicBezTo>
                  <a:cubicBezTo>
                    <a:pt x="76018" y="16184"/>
                    <a:pt x="79828" y="24471"/>
                    <a:pt x="80685" y="34186"/>
                  </a:cubicBezTo>
                  <a:cubicBezTo>
                    <a:pt x="86591" y="56475"/>
                    <a:pt x="88020" y="78097"/>
                    <a:pt x="70208" y="96385"/>
                  </a:cubicBezTo>
                  <a:cubicBezTo>
                    <a:pt x="45824" y="112482"/>
                    <a:pt x="22678" y="113911"/>
                    <a:pt x="1342" y="91051"/>
                  </a:cubicBezTo>
                  <a:close/>
                </a:path>
              </a:pathLst>
            </a:custGeom>
            <a:solidFill>
              <a:srgbClr val="5C66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6" name="Freeform: Shape 735"/>
            <p:cNvSpPr/>
            <p:nvPr/>
          </p:nvSpPr>
          <p:spPr>
            <a:xfrm>
              <a:off x="8505019" y="5069262"/>
              <a:ext cx="70052" cy="91032"/>
            </a:xfrm>
            <a:custGeom>
              <a:avLst/>
              <a:gdLst>
                <a:gd name="connsiteX0" fmla="*/ 70052 w 70052"/>
                <a:gd name="connsiteY0" fmla="*/ 91032 h 91032"/>
                <a:gd name="connsiteX1" fmla="*/ 14807 w 70052"/>
                <a:gd name="connsiteY1" fmla="*/ 91032 h 91032"/>
                <a:gd name="connsiteX2" fmla="*/ 14331 w 70052"/>
                <a:gd name="connsiteY2" fmla="*/ 81603 h 91032"/>
                <a:gd name="connsiteX3" fmla="*/ 329 w 70052"/>
                <a:gd name="connsiteY3" fmla="*/ 41979 h 91032"/>
                <a:gd name="connsiteX4" fmla="*/ 12045 w 70052"/>
                <a:gd name="connsiteY4" fmla="*/ 9213 h 91032"/>
                <a:gd name="connsiteX5" fmla="*/ 70052 w 70052"/>
                <a:gd name="connsiteY5" fmla="*/ 14928 h 91032"/>
                <a:gd name="connsiteX6" fmla="*/ 70052 w 70052"/>
                <a:gd name="connsiteY6" fmla="*/ 91032 h 9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52" h="91032">
                  <a:moveTo>
                    <a:pt x="70052" y="91032"/>
                  </a:moveTo>
                  <a:cubicBezTo>
                    <a:pt x="51669" y="91032"/>
                    <a:pt x="33191" y="91032"/>
                    <a:pt x="14807" y="91032"/>
                  </a:cubicBezTo>
                  <a:cubicBezTo>
                    <a:pt x="14617" y="87889"/>
                    <a:pt x="14426" y="84746"/>
                    <a:pt x="14331" y="81603"/>
                  </a:cubicBezTo>
                  <a:cubicBezTo>
                    <a:pt x="2424" y="70935"/>
                    <a:pt x="-1195" y="57409"/>
                    <a:pt x="329" y="41979"/>
                  </a:cubicBezTo>
                  <a:cubicBezTo>
                    <a:pt x="-528" y="29311"/>
                    <a:pt x="2615" y="18166"/>
                    <a:pt x="12045" y="9213"/>
                  </a:cubicBezTo>
                  <a:cubicBezTo>
                    <a:pt x="32905" y="-4789"/>
                    <a:pt x="52241" y="-2789"/>
                    <a:pt x="70052" y="14928"/>
                  </a:cubicBezTo>
                  <a:cubicBezTo>
                    <a:pt x="70052" y="40264"/>
                    <a:pt x="70052" y="65601"/>
                    <a:pt x="70052" y="91032"/>
                  </a:cubicBezTo>
                  <a:close/>
                </a:path>
              </a:pathLst>
            </a:custGeom>
            <a:solidFill>
              <a:srgbClr val="676D8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7" name="Freeform: Shape 736"/>
            <p:cNvSpPr/>
            <p:nvPr/>
          </p:nvSpPr>
          <p:spPr>
            <a:xfrm>
              <a:off x="8513537" y="4987906"/>
              <a:ext cx="61533" cy="96188"/>
            </a:xfrm>
            <a:custGeom>
              <a:avLst/>
              <a:gdLst>
                <a:gd name="connsiteX0" fmla="*/ 61534 w 61533"/>
                <a:gd name="connsiteY0" fmla="*/ 96188 h 96188"/>
                <a:gd name="connsiteX1" fmla="*/ 6193 w 61533"/>
                <a:gd name="connsiteY1" fmla="*/ 96188 h 96188"/>
                <a:gd name="connsiteX2" fmla="*/ 5812 w 61533"/>
                <a:gd name="connsiteY2" fmla="*/ 67804 h 96188"/>
                <a:gd name="connsiteX3" fmla="*/ 6098 w 61533"/>
                <a:gd name="connsiteY3" fmla="*/ 10559 h 96188"/>
                <a:gd name="connsiteX4" fmla="*/ 52104 w 61533"/>
                <a:gd name="connsiteY4" fmla="*/ 10463 h 96188"/>
                <a:gd name="connsiteX5" fmla="*/ 61534 w 61533"/>
                <a:gd name="connsiteY5" fmla="*/ 96188 h 9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33" h="96188">
                  <a:moveTo>
                    <a:pt x="61534" y="96188"/>
                  </a:moveTo>
                  <a:cubicBezTo>
                    <a:pt x="43055" y="96188"/>
                    <a:pt x="24672" y="96188"/>
                    <a:pt x="6193" y="96188"/>
                  </a:cubicBezTo>
                  <a:cubicBezTo>
                    <a:pt x="-2475" y="86854"/>
                    <a:pt x="-1522" y="77329"/>
                    <a:pt x="5812" y="67804"/>
                  </a:cubicBezTo>
                  <a:cubicBezTo>
                    <a:pt x="5907" y="48754"/>
                    <a:pt x="6003" y="29609"/>
                    <a:pt x="6098" y="10559"/>
                  </a:cubicBezTo>
                  <a:cubicBezTo>
                    <a:pt x="21433" y="-2681"/>
                    <a:pt x="36768" y="-4300"/>
                    <a:pt x="52104" y="10463"/>
                  </a:cubicBezTo>
                  <a:cubicBezTo>
                    <a:pt x="55057" y="39038"/>
                    <a:pt x="51342" y="68376"/>
                    <a:pt x="61534" y="96188"/>
                  </a:cubicBezTo>
                  <a:close/>
                </a:path>
              </a:pathLst>
            </a:custGeom>
            <a:solidFill>
              <a:srgbClr val="6A74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8" name="Freeform: Shape 737"/>
            <p:cNvSpPr/>
            <p:nvPr/>
          </p:nvSpPr>
          <p:spPr>
            <a:xfrm>
              <a:off x="8503395" y="4912740"/>
              <a:ext cx="64627" cy="85725"/>
            </a:xfrm>
            <a:custGeom>
              <a:avLst/>
              <a:gdLst>
                <a:gd name="connsiteX0" fmla="*/ 62151 w 64627"/>
                <a:gd name="connsiteY0" fmla="*/ 85630 h 85725"/>
                <a:gd name="connsiteX1" fmla="*/ 16145 w 64627"/>
                <a:gd name="connsiteY1" fmla="*/ 85725 h 85725"/>
                <a:gd name="connsiteX2" fmla="*/ 15954 w 64627"/>
                <a:gd name="connsiteY2" fmla="*/ 66770 h 85725"/>
                <a:gd name="connsiteX3" fmla="*/ 16050 w 64627"/>
                <a:gd name="connsiteY3" fmla="*/ 0 h 85725"/>
                <a:gd name="connsiteX4" fmla="*/ 64627 w 64627"/>
                <a:gd name="connsiteY4" fmla="*/ 286 h 85725"/>
                <a:gd name="connsiteX5" fmla="*/ 62151 w 64627"/>
                <a:gd name="connsiteY5" fmla="*/ 856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27" h="85725">
                  <a:moveTo>
                    <a:pt x="62151" y="85630"/>
                  </a:moveTo>
                  <a:cubicBezTo>
                    <a:pt x="46815" y="85630"/>
                    <a:pt x="31480" y="85630"/>
                    <a:pt x="16145" y="85725"/>
                  </a:cubicBezTo>
                  <a:cubicBezTo>
                    <a:pt x="16050" y="79438"/>
                    <a:pt x="16050" y="73152"/>
                    <a:pt x="15954" y="66770"/>
                  </a:cubicBezTo>
                  <a:cubicBezTo>
                    <a:pt x="-5286" y="44482"/>
                    <a:pt x="-5382" y="22193"/>
                    <a:pt x="16050" y="0"/>
                  </a:cubicBezTo>
                  <a:cubicBezTo>
                    <a:pt x="32242" y="95"/>
                    <a:pt x="48435" y="190"/>
                    <a:pt x="64627" y="286"/>
                  </a:cubicBezTo>
                  <a:cubicBezTo>
                    <a:pt x="63865" y="28765"/>
                    <a:pt x="63008" y="57245"/>
                    <a:pt x="62151" y="85630"/>
                  </a:cubicBezTo>
                  <a:close/>
                </a:path>
              </a:pathLst>
            </a:custGeom>
            <a:solidFill>
              <a:srgbClr val="6B7C9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9" name="Freeform: Shape 738"/>
            <p:cNvSpPr/>
            <p:nvPr/>
          </p:nvSpPr>
          <p:spPr>
            <a:xfrm>
              <a:off x="7564273" y="4911502"/>
              <a:ext cx="99351" cy="68519"/>
            </a:xfrm>
            <a:custGeom>
              <a:avLst/>
              <a:gdLst>
                <a:gd name="connsiteX0" fmla="*/ 99351 w 99351"/>
                <a:gd name="connsiteY0" fmla="*/ 67628 h 68519"/>
                <a:gd name="connsiteX1" fmla="*/ 21722 w 99351"/>
                <a:gd name="connsiteY1" fmla="*/ 68199 h 68519"/>
                <a:gd name="connsiteX2" fmla="*/ 2101 w 99351"/>
                <a:gd name="connsiteY2" fmla="*/ 56102 h 68519"/>
                <a:gd name="connsiteX3" fmla="*/ 11721 w 99351"/>
                <a:gd name="connsiteY3" fmla="*/ 0 h 68519"/>
                <a:gd name="connsiteX4" fmla="*/ 99351 w 99351"/>
                <a:gd name="connsiteY4" fmla="*/ 67628 h 68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51" h="68519">
                  <a:moveTo>
                    <a:pt x="99351" y="67628"/>
                  </a:moveTo>
                  <a:cubicBezTo>
                    <a:pt x="73443" y="67818"/>
                    <a:pt x="47630" y="68009"/>
                    <a:pt x="21722" y="68199"/>
                  </a:cubicBezTo>
                  <a:cubicBezTo>
                    <a:pt x="11530" y="70009"/>
                    <a:pt x="6292" y="63913"/>
                    <a:pt x="2101" y="56102"/>
                  </a:cubicBezTo>
                  <a:cubicBezTo>
                    <a:pt x="-3900" y="35814"/>
                    <a:pt x="4101" y="18002"/>
                    <a:pt x="11721" y="0"/>
                  </a:cubicBezTo>
                  <a:cubicBezTo>
                    <a:pt x="57727" y="667"/>
                    <a:pt x="71348" y="43434"/>
                    <a:pt x="99351" y="67628"/>
                  </a:cubicBezTo>
                  <a:close/>
                </a:path>
              </a:pathLst>
            </a:custGeom>
            <a:solidFill>
              <a:srgbClr val="6070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0" name="Freeform: Shape 739"/>
            <p:cNvSpPr/>
            <p:nvPr/>
          </p:nvSpPr>
          <p:spPr>
            <a:xfrm>
              <a:off x="8461342" y="4912835"/>
              <a:ext cx="58197" cy="66770"/>
            </a:xfrm>
            <a:custGeom>
              <a:avLst/>
              <a:gdLst>
                <a:gd name="connsiteX0" fmla="*/ 58198 w 58197"/>
                <a:gd name="connsiteY0" fmla="*/ 0 h 66770"/>
                <a:gd name="connsiteX1" fmla="*/ 58102 w 58197"/>
                <a:gd name="connsiteY1" fmla="*/ 66770 h 66770"/>
                <a:gd name="connsiteX2" fmla="*/ 2571 w 58197"/>
                <a:gd name="connsiteY2" fmla="*/ 66484 h 66770"/>
                <a:gd name="connsiteX3" fmla="*/ 0 w 58197"/>
                <a:gd name="connsiteY3" fmla="*/ 381 h 66770"/>
                <a:gd name="connsiteX4" fmla="*/ 58198 w 58197"/>
                <a:gd name="connsiteY4" fmla="*/ 0 h 6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97" h="66770">
                  <a:moveTo>
                    <a:pt x="58198" y="0"/>
                  </a:moveTo>
                  <a:cubicBezTo>
                    <a:pt x="58198" y="22288"/>
                    <a:pt x="58102" y="44482"/>
                    <a:pt x="58102" y="66770"/>
                  </a:cubicBezTo>
                  <a:cubicBezTo>
                    <a:pt x="39624" y="66675"/>
                    <a:pt x="21050" y="66580"/>
                    <a:pt x="2571" y="66484"/>
                  </a:cubicBezTo>
                  <a:cubicBezTo>
                    <a:pt x="1714" y="44482"/>
                    <a:pt x="857" y="22479"/>
                    <a:pt x="0" y="381"/>
                  </a:cubicBezTo>
                  <a:cubicBezTo>
                    <a:pt x="19335" y="286"/>
                    <a:pt x="38767" y="95"/>
                    <a:pt x="58198" y="0"/>
                  </a:cubicBezTo>
                  <a:close/>
                </a:path>
              </a:pathLst>
            </a:custGeom>
            <a:solidFill>
              <a:srgbClr val="6171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1" name="Freeform: Shape 740"/>
            <p:cNvSpPr/>
            <p:nvPr/>
          </p:nvSpPr>
          <p:spPr>
            <a:xfrm>
              <a:off x="8454199" y="5055425"/>
              <a:ext cx="65532" cy="73332"/>
            </a:xfrm>
            <a:custGeom>
              <a:avLst/>
              <a:gdLst>
                <a:gd name="connsiteX0" fmla="*/ 65151 w 65532"/>
                <a:gd name="connsiteY0" fmla="*/ 286 h 73332"/>
                <a:gd name="connsiteX1" fmla="*/ 65532 w 65532"/>
                <a:gd name="connsiteY1" fmla="*/ 28670 h 73332"/>
                <a:gd name="connsiteX2" fmla="*/ 65055 w 65532"/>
                <a:gd name="connsiteY2" fmla="*/ 57436 h 73332"/>
                <a:gd name="connsiteX3" fmla="*/ 0 w 65532"/>
                <a:gd name="connsiteY3" fmla="*/ 57150 h 73332"/>
                <a:gd name="connsiteX4" fmla="*/ 190 w 65532"/>
                <a:gd name="connsiteY4" fmla="*/ 0 h 73332"/>
                <a:gd name="connsiteX5" fmla="*/ 65151 w 65532"/>
                <a:gd name="connsiteY5" fmla="*/ 286 h 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32" h="73332">
                  <a:moveTo>
                    <a:pt x="65151" y="286"/>
                  </a:moveTo>
                  <a:cubicBezTo>
                    <a:pt x="65246" y="9715"/>
                    <a:pt x="65437" y="19240"/>
                    <a:pt x="65532" y="28670"/>
                  </a:cubicBezTo>
                  <a:cubicBezTo>
                    <a:pt x="65341" y="38290"/>
                    <a:pt x="65246" y="47815"/>
                    <a:pt x="65055" y="57436"/>
                  </a:cubicBezTo>
                  <a:cubicBezTo>
                    <a:pt x="43243" y="78105"/>
                    <a:pt x="21621" y="79248"/>
                    <a:pt x="0" y="57150"/>
                  </a:cubicBezTo>
                  <a:cubicBezTo>
                    <a:pt x="95" y="38100"/>
                    <a:pt x="95" y="19050"/>
                    <a:pt x="190" y="0"/>
                  </a:cubicBezTo>
                  <a:cubicBezTo>
                    <a:pt x="21907" y="95"/>
                    <a:pt x="43529" y="190"/>
                    <a:pt x="65151" y="286"/>
                  </a:cubicBezTo>
                  <a:close/>
                </a:path>
              </a:pathLst>
            </a:custGeom>
            <a:solidFill>
              <a:srgbClr val="585E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2" name="Freeform: Shape 741"/>
            <p:cNvSpPr/>
            <p:nvPr/>
          </p:nvSpPr>
          <p:spPr>
            <a:xfrm>
              <a:off x="7528083" y="4964068"/>
              <a:ext cx="67437" cy="72687"/>
            </a:xfrm>
            <a:custGeom>
              <a:avLst/>
              <a:gdLst>
                <a:gd name="connsiteX0" fmla="*/ 48387 w 67437"/>
                <a:gd name="connsiteY0" fmla="*/ 6013 h 72687"/>
                <a:gd name="connsiteX1" fmla="*/ 57817 w 67437"/>
                <a:gd name="connsiteY1" fmla="*/ 15633 h 72687"/>
                <a:gd name="connsiteX2" fmla="*/ 67437 w 67437"/>
                <a:gd name="connsiteY2" fmla="*/ 72688 h 72687"/>
                <a:gd name="connsiteX3" fmla="*/ 0 w 67437"/>
                <a:gd name="connsiteY3" fmla="*/ 72307 h 72687"/>
                <a:gd name="connsiteX4" fmla="*/ 18955 w 67437"/>
                <a:gd name="connsiteY4" fmla="*/ 5632 h 72687"/>
                <a:gd name="connsiteX5" fmla="*/ 48387 w 67437"/>
                <a:gd name="connsiteY5" fmla="*/ 6013 h 7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7" h="72687">
                  <a:moveTo>
                    <a:pt x="48387" y="6013"/>
                  </a:moveTo>
                  <a:cubicBezTo>
                    <a:pt x="51531" y="9251"/>
                    <a:pt x="54674" y="12395"/>
                    <a:pt x="57817" y="15633"/>
                  </a:cubicBezTo>
                  <a:cubicBezTo>
                    <a:pt x="57817" y="35159"/>
                    <a:pt x="57627" y="54781"/>
                    <a:pt x="67437" y="72688"/>
                  </a:cubicBezTo>
                  <a:cubicBezTo>
                    <a:pt x="44958" y="72593"/>
                    <a:pt x="22479" y="72402"/>
                    <a:pt x="0" y="72307"/>
                  </a:cubicBezTo>
                  <a:cubicBezTo>
                    <a:pt x="3810" y="49352"/>
                    <a:pt x="7430" y="26396"/>
                    <a:pt x="18955" y="5632"/>
                  </a:cubicBezTo>
                  <a:cubicBezTo>
                    <a:pt x="28956" y="-1703"/>
                    <a:pt x="38767" y="-2179"/>
                    <a:pt x="48387" y="6013"/>
                  </a:cubicBezTo>
                  <a:close/>
                </a:path>
              </a:pathLst>
            </a:custGeom>
            <a:solidFill>
              <a:srgbClr val="4D58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3" name="Freeform: Shape 742"/>
            <p:cNvSpPr/>
            <p:nvPr/>
          </p:nvSpPr>
          <p:spPr>
            <a:xfrm>
              <a:off x="9434321" y="4979589"/>
              <a:ext cx="67056" cy="66691"/>
            </a:xfrm>
            <a:custGeom>
              <a:avLst/>
              <a:gdLst>
                <a:gd name="connsiteX0" fmla="*/ 67056 w 67056"/>
                <a:gd name="connsiteY0" fmla="*/ 66215 h 66691"/>
                <a:gd name="connsiteX1" fmla="*/ 0 w 67056"/>
                <a:gd name="connsiteY1" fmla="*/ 66691 h 66691"/>
                <a:gd name="connsiteX2" fmla="*/ 8573 w 67056"/>
                <a:gd name="connsiteY2" fmla="*/ 28401 h 66691"/>
                <a:gd name="connsiteX3" fmla="*/ 9430 w 67056"/>
                <a:gd name="connsiteY3" fmla="*/ 9636 h 66691"/>
                <a:gd name="connsiteX4" fmla="*/ 55055 w 67056"/>
                <a:gd name="connsiteY4" fmla="*/ 9351 h 66691"/>
                <a:gd name="connsiteX5" fmla="*/ 67056 w 67056"/>
                <a:gd name="connsiteY5" fmla="*/ 66215 h 6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56" h="66691">
                  <a:moveTo>
                    <a:pt x="67056" y="66215"/>
                  </a:moveTo>
                  <a:cubicBezTo>
                    <a:pt x="44672" y="66405"/>
                    <a:pt x="22289" y="66501"/>
                    <a:pt x="0" y="66691"/>
                  </a:cubicBezTo>
                  <a:cubicBezTo>
                    <a:pt x="2858" y="53928"/>
                    <a:pt x="5715" y="41164"/>
                    <a:pt x="8573" y="28401"/>
                  </a:cubicBezTo>
                  <a:cubicBezTo>
                    <a:pt x="8858" y="22114"/>
                    <a:pt x="9144" y="15828"/>
                    <a:pt x="9430" y="9636"/>
                  </a:cubicBezTo>
                  <a:cubicBezTo>
                    <a:pt x="24575" y="-4651"/>
                    <a:pt x="39814" y="-1603"/>
                    <a:pt x="55055" y="9351"/>
                  </a:cubicBezTo>
                  <a:cubicBezTo>
                    <a:pt x="59055" y="28210"/>
                    <a:pt x="63055" y="47165"/>
                    <a:pt x="67056" y="66215"/>
                  </a:cubicBezTo>
                  <a:close/>
                </a:path>
              </a:pathLst>
            </a:custGeom>
            <a:solidFill>
              <a:srgbClr val="4F5A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4" name="Freeform: Shape 743"/>
            <p:cNvSpPr/>
            <p:nvPr/>
          </p:nvSpPr>
          <p:spPr>
            <a:xfrm>
              <a:off x="8461342" y="4759608"/>
              <a:ext cx="58584" cy="67406"/>
            </a:xfrm>
            <a:custGeom>
              <a:avLst/>
              <a:gdLst>
                <a:gd name="connsiteX0" fmla="*/ 12192 w 58584"/>
                <a:gd name="connsiteY0" fmla="*/ 732 h 67406"/>
                <a:gd name="connsiteX1" fmla="*/ 58198 w 58584"/>
                <a:gd name="connsiteY1" fmla="*/ 67407 h 67406"/>
                <a:gd name="connsiteX2" fmla="*/ 0 w 58584"/>
                <a:gd name="connsiteY2" fmla="*/ 66930 h 67406"/>
                <a:gd name="connsiteX3" fmla="*/ 12192 w 58584"/>
                <a:gd name="connsiteY3" fmla="*/ 732 h 67406"/>
              </a:gdLst>
              <a:ahLst/>
              <a:cxnLst>
                <a:cxn ang="0">
                  <a:pos x="connsiteX0" y="connsiteY0"/>
                </a:cxn>
                <a:cxn ang="0">
                  <a:pos x="connsiteX1" y="connsiteY1"/>
                </a:cxn>
                <a:cxn ang="0">
                  <a:pos x="connsiteX2" y="connsiteY2"/>
                </a:cxn>
                <a:cxn ang="0">
                  <a:pos x="connsiteX3" y="connsiteY3"/>
                </a:cxn>
              </a:cxnLst>
              <a:rect l="l" t="t" r="r" b="b"/>
              <a:pathLst>
                <a:path w="58584" h="67406">
                  <a:moveTo>
                    <a:pt x="12192" y="732"/>
                  </a:moveTo>
                  <a:cubicBezTo>
                    <a:pt x="69628" y="-6031"/>
                    <a:pt x="56959" y="35498"/>
                    <a:pt x="58198" y="67407"/>
                  </a:cubicBezTo>
                  <a:cubicBezTo>
                    <a:pt x="38767" y="67216"/>
                    <a:pt x="19335" y="67121"/>
                    <a:pt x="0" y="66930"/>
                  </a:cubicBezTo>
                  <a:cubicBezTo>
                    <a:pt x="17145" y="47309"/>
                    <a:pt x="7239" y="22639"/>
                    <a:pt x="12192" y="732"/>
                  </a:cubicBezTo>
                  <a:close/>
                </a:path>
              </a:pathLst>
            </a:custGeom>
            <a:solidFill>
              <a:srgbClr val="6A86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5" name="Freeform: Shape 744"/>
            <p:cNvSpPr/>
            <p:nvPr/>
          </p:nvSpPr>
          <p:spPr>
            <a:xfrm>
              <a:off x="8454199" y="5112575"/>
              <a:ext cx="65150" cy="38290"/>
            </a:xfrm>
            <a:custGeom>
              <a:avLst/>
              <a:gdLst>
                <a:gd name="connsiteX0" fmla="*/ 0 w 65150"/>
                <a:gd name="connsiteY0" fmla="*/ 0 h 38290"/>
                <a:gd name="connsiteX1" fmla="*/ 65055 w 65150"/>
                <a:gd name="connsiteY1" fmla="*/ 286 h 38290"/>
                <a:gd name="connsiteX2" fmla="*/ 65151 w 65150"/>
                <a:gd name="connsiteY2" fmla="*/ 38290 h 38290"/>
                <a:gd name="connsiteX3" fmla="*/ 95 w 65150"/>
                <a:gd name="connsiteY3" fmla="*/ 38290 h 38290"/>
                <a:gd name="connsiteX4" fmla="*/ 0 w 65150"/>
                <a:gd name="connsiteY4" fmla="*/ 0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0" h="38290">
                  <a:moveTo>
                    <a:pt x="0" y="0"/>
                  </a:moveTo>
                  <a:cubicBezTo>
                    <a:pt x="21717" y="95"/>
                    <a:pt x="43339" y="190"/>
                    <a:pt x="65055" y="286"/>
                  </a:cubicBezTo>
                  <a:cubicBezTo>
                    <a:pt x="65055" y="12954"/>
                    <a:pt x="65055" y="25622"/>
                    <a:pt x="65151" y="38290"/>
                  </a:cubicBezTo>
                  <a:cubicBezTo>
                    <a:pt x="43434" y="38290"/>
                    <a:pt x="21812" y="38290"/>
                    <a:pt x="95" y="38290"/>
                  </a:cubicBezTo>
                  <a:cubicBezTo>
                    <a:pt x="95" y="25527"/>
                    <a:pt x="95" y="12763"/>
                    <a:pt x="0" y="0"/>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6" name="Freeform: Shape 745"/>
            <p:cNvSpPr/>
            <p:nvPr/>
          </p:nvSpPr>
          <p:spPr>
            <a:xfrm>
              <a:off x="7576922" y="5131625"/>
              <a:ext cx="57364" cy="47625"/>
            </a:xfrm>
            <a:custGeom>
              <a:avLst/>
              <a:gdLst>
                <a:gd name="connsiteX0" fmla="*/ 977 w 57364"/>
                <a:gd name="connsiteY0" fmla="*/ 0 h 47625"/>
                <a:gd name="connsiteX1" fmla="*/ 46982 w 57364"/>
                <a:gd name="connsiteY1" fmla="*/ 286 h 47625"/>
                <a:gd name="connsiteX2" fmla="*/ 57365 w 57364"/>
                <a:gd name="connsiteY2" fmla="*/ 47530 h 47625"/>
                <a:gd name="connsiteX3" fmla="*/ 10502 w 57364"/>
                <a:gd name="connsiteY3" fmla="*/ 47625 h 47625"/>
                <a:gd name="connsiteX4" fmla="*/ 977 w 57364"/>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64" h="47625">
                  <a:moveTo>
                    <a:pt x="977" y="0"/>
                  </a:moveTo>
                  <a:cubicBezTo>
                    <a:pt x="16312" y="95"/>
                    <a:pt x="31647" y="190"/>
                    <a:pt x="46982" y="286"/>
                  </a:cubicBezTo>
                  <a:cubicBezTo>
                    <a:pt x="50411" y="16002"/>
                    <a:pt x="53936" y="31813"/>
                    <a:pt x="57365" y="47530"/>
                  </a:cubicBezTo>
                  <a:cubicBezTo>
                    <a:pt x="41743" y="47530"/>
                    <a:pt x="26122" y="47625"/>
                    <a:pt x="10502" y="47625"/>
                  </a:cubicBezTo>
                  <a:cubicBezTo>
                    <a:pt x="405" y="33147"/>
                    <a:pt x="-1500" y="17050"/>
                    <a:pt x="977" y="0"/>
                  </a:cubicBezTo>
                  <a:close/>
                </a:path>
              </a:pathLst>
            </a:custGeom>
            <a:solidFill>
              <a:srgbClr val="41416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7" name="Freeform: Shape 746"/>
            <p:cNvSpPr/>
            <p:nvPr/>
          </p:nvSpPr>
          <p:spPr>
            <a:xfrm>
              <a:off x="9471564" y="5102954"/>
              <a:ext cx="65474" cy="55634"/>
            </a:xfrm>
            <a:custGeom>
              <a:avLst/>
              <a:gdLst>
                <a:gd name="connsiteX0" fmla="*/ 0 w 65474"/>
                <a:gd name="connsiteY0" fmla="*/ 20098 h 55634"/>
                <a:gd name="connsiteX1" fmla="*/ 48863 w 65474"/>
                <a:gd name="connsiteY1" fmla="*/ 0 h 55634"/>
                <a:gd name="connsiteX2" fmla="*/ 60198 w 65474"/>
                <a:gd name="connsiteY2" fmla="*/ 24955 h 55634"/>
                <a:gd name="connsiteX3" fmla="*/ 57626 w 65474"/>
                <a:gd name="connsiteY3" fmla="*/ 53626 h 55634"/>
                <a:gd name="connsiteX4" fmla="*/ 32480 w 65474"/>
                <a:gd name="connsiteY4" fmla="*/ 46387 h 55634"/>
                <a:gd name="connsiteX5" fmla="*/ 0 w 65474"/>
                <a:gd name="connsiteY5" fmla="*/ 20098 h 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74" h="55634">
                  <a:moveTo>
                    <a:pt x="0" y="20098"/>
                  </a:moveTo>
                  <a:cubicBezTo>
                    <a:pt x="16287" y="13430"/>
                    <a:pt x="32575" y="6763"/>
                    <a:pt x="48863" y="0"/>
                  </a:cubicBezTo>
                  <a:cubicBezTo>
                    <a:pt x="52673" y="8287"/>
                    <a:pt x="56579" y="16573"/>
                    <a:pt x="60198" y="24955"/>
                  </a:cubicBezTo>
                  <a:cubicBezTo>
                    <a:pt x="64579" y="34957"/>
                    <a:pt x="70580" y="46196"/>
                    <a:pt x="57626" y="53626"/>
                  </a:cubicBezTo>
                  <a:cubicBezTo>
                    <a:pt x="48292" y="58960"/>
                    <a:pt x="39910" y="52673"/>
                    <a:pt x="32480" y="46387"/>
                  </a:cubicBezTo>
                  <a:cubicBezTo>
                    <a:pt x="21812" y="37433"/>
                    <a:pt x="10763" y="28861"/>
                    <a:pt x="0" y="20098"/>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8" name="Freeform: Shape 747"/>
            <p:cNvSpPr/>
            <p:nvPr/>
          </p:nvSpPr>
          <p:spPr>
            <a:xfrm>
              <a:off x="8583716" y="4445634"/>
              <a:ext cx="58029" cy="76676"/>
            </a:xfrm>
            <a:custGeom>
              <a:avLst/>
              <a:gdLst>
                <a:gd name="connsiteX0" fmla="*/ 58030 w 58029"/>
                <a:gd name="connsiteY0" fmla="*/ 76676 h 76676"/>
                <a:gd name="connsiteX1" fmla="*/ 31265 w 58029"/>
                <a:gd name="connsiteY1" fmla="*/ 76581 h 76676"/>
                <a:gd name="connsiteX2" fmla="*/ 24692 w 58029"/>
                <a:gd name="connsiteY2" fmla="*/ 75819 h 76676"/>
                <a:gd name="connsiteX3" fmla="*/ 403 w 58029"/>
                <a:gd name="connsiteY3" fmla="*/ 38005 h 76676"/>
                <a:gd name="connsiteX4" fmla="*/ 2404 w 58029"/>
                <a:gd name="connsiteY4" fmla="*/ 17717 h 76676"/>
                <a:gd name="connsiteX5" fmla="*/ 21740 w 58029"/>
                <a:gd name="connsiteY5" fmla="*/ 0 h 76676"/>
                <a:gd name="connsiteX6" fmla="*/ 58030 w 58029"/>
                <a:gd name="connsiteY6" fmla="*/ 76676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29" h="76676">
                  <a:moveTo>
                    <a:pt x="58030" y="76676"/>
                  </a:moveTo>
                  <a:cubicBezTo>
                    <a:pt x="49076" y="76676"/>
                    <a:pt x="40218" y="76676"/>
                    <a:pt x="31265" y="76581"/>
                  </a:cubicBezTo>
                  <a:cubicBezTo>
                    <a:pt x="29073" y="76295"/>
                    <a:pt x="26883" y="76010"/>
                    <a:pt x="24692" y="75819"/>
                  </a:cubicBezTo>
                  <a:cubicBezTo>
                    <a:pt x="8880" y="68199"/>
                    <a:pt x="3737" y="53721"/>
                    <a:pt x="403" y="38005"/>
                  </a:cubicBezTo>
                  <a:cubicBezTo>
                    <a:pt x="-549" y="31147"/>
                    <a:pt x="213" y="24384"/>
                    <a:pt x="2404" y="17717"/>
                  </a:cubicBezTo>
                  <a:cubicBezTo>
                    <a:pt x="6214" y="8954"/>
                    <a:pt x="11833" y="2096"/>
                    <a:pt x="21740" y="0"/>
                  </a:cubicBezTo>
                  <a:cubicBezTo>
                    <a:pt x="52314" y="16859"/>
                    <a:pt x="57648" y="45625"/>
                    <a:pt x="58030" y="76676"/>
                  </a:cubicBezTo>
                  <a:close/>
                </a:path>
              </a:pathLst>
            </a:custGeom>
            <a:solidFill>
              <a:srgbClr val="7297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9" name="Freeform: Shape 748"/>
            <p:cNvSpPr/>
            <p:nvPr/>
          </p:nvSpPr>
          <p:spPr>
            <a:xfrm>
              <a:off x="9443750" y="4911406"/>
              <a:ext cx="45625" cy="77628"/>
            </a:xfrm>
            <a:custGeom>
              <a:avLst/>
              <a:gdLst>
                <a:gd name="connsiteX0" fmla="*/ 45625 w 45625"/>
                <a:gd name="connsiteY0" fmla="*/ 77343 h 77628"/>
                <a:gd name="connsiteX1" fmla="*/ 0 w 45625"/>
                <a:gd name="connsiteY1" fmla="*/ 77629 h 77628"/>
                <a:gd name="connsiteX2" fmla="*/ 10002 w 45625"/>
                <a:gd name="connsiteY2" fmla="*/ 0 h 77628"/>
                <a:gd name="connsiteX3" fmla="*/ 45625 w 45625"/>
                <a:gd name="connsiteY3" fmla="*/ 77343 h 77628"/>
              </a:gdLst>
              <a:ahLst/>
              <a:cxnLst>
                <a:cxn ang="0">
                  <a:pos x="connsiteX0" y="connsiteY0"/>
                </a:cxn>
                <a:cxn ang="0">
                  <a:pos x="connsiteX1" y="connsiteY1"/>
                </a:cxn>
                <a:cxn ang="0">
                  <a:pos x="connsiteX2" y="connsiteY2"/>
                </a:cxn>
                <a:cxn ang="0">
                  <a:pos x="connsiteX3" y="connsiteY3"/>
                </a:cxn>
              </a:cxnLst>
              <a:rect l="l" t="t" r="r" b="b"/>
              <a:pathLst>
                <a:path w="45625" h="77628">
                  <a:moveTo>
                    <a:pt x="45625" y="77343"/>
                  </a:moveTo>
                  <a:cubicBezTo>
                    <a:pt x="30385" y="77438"/>
                    <a:pt x="15145" y="77534"/>
                    <a:pt x="0" y="77629"/>
                  </a:cubicBezTo>
                  <a:cubicBezTo>
                    <a:pt x="3334" y="51721"/>
                    <a:pt x="6668" y="25908"/>
                    <a:pt x="10002" y="0"/>
                  </a:cubicBezTo>
                  <a:cubicBezTo>
                    <a:pt x="36862" y="18860"/>
                    <a:pt x="32100" y="52292"/>
                    <a:pt x="45625" y="77343"/>
                  </a:cubicBezTo>
                  <a:close/>
                </a:path>
              </a:pathLst>
            </a:custGeom>
            <a:solidFill>
              <a:srgbClr val="54638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0" name="Freeform: Shape 749"/>
            <p:cNvSpPr/>
            <p:nvPr/>
          </p:nvSpPr>
          <p:spPr>
            <a:xfrm>
              <a:off x="8385322" y="4503260"/>
              <a:ext cx="45992" cy="72891"/>
            </a:xfrm>
            <a:custGeom>
              <a:avLst/>
              <a:gdLst>
                <a:gd name="connsiteX0" fmla="*/ 2487 w 45992"/>
                <a:gd name="connsiteY0" fmla="*/ 0 h 72891"/>
                <a:gd name="connsiteX1" fmla="*/ 29729 w 45992"/>
                <a:gd name="connsiteY1" fmla="*/ 286 h 72891"/>
                <a:gd name="connsiteX2" fmla="*/ 43635 w 45992"/>
                <a:gd name="connsiteY2" fmla="*/ 24765 h 72891"/>
                <a:gd name="connsiteX3" fmla="*/ 38968 w 45992"/>
                <a:gd name="connsiteY3" fmla="*/ 66865 h 72891"/>
                <a:gd name="connsiteX4" fmla="*/ 38968 w 45992"/>
                <a:gd name="connsiteY4" fmla="*/ 66865 h 72891"/>
                <a:gd name="connsiteX5" fmla="*/ 9346 w 45992"/>
                <a:gd name="connsiteY5" fmla="*/ 67342 h 72891"/>
                <a:gd name="connsiteX6" fmla="*/ 2487 w 45992"/>
                <a:gd name="connsiteY6" fmla="*/ 0 h 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92" h="72891">
                  <a:moveTo>
                    <a:pt x="2487" y="0"/>
                  </a:moveTo>
                  <a:cubicBezTo>
                    <a:pt x="11536" y="95"/>
                    <a:pt x="20680" y="190"/>
                    <a:pt x="29729" y="286"/>
                  </a:cubicBezTo>
                  <a:cubicBezTo>
                    <a:pt x="38873" y="5905"/>
                    <a:pt x="43255" y="14192"/>
                    <a:pt x="43635" y="24765"/>
                  </a:cubicBezTo>
                  <a:cubicBezTo>
                    <a:pt x="45826" y="39148"/>
                    <a:pt x="49255" y="53816"/>
                    <a:pt x="38968" y="66865"/>
                  </a:cubicBezTo>
                  <a:lnTo>
                    <a:pt x="38968" y="66865"/>
                  </a:lnTo>
                  <a:cubicBezTo>
                    <a:pt x="29253" y="75342"/>
                    <a:pt x="19347" y="74295"/>
                    <a:pt x="9346" y="67342"/>
                  </a:cubicBezTo>
                  <a:cubicBezTo>
                    <a:pt x="-6942" y="46196"/>
                    <a:pt x="3154" y="22574"/>
                    <a:pt x="2487" y="0"/>
                  </a:cubicBezTo>
                  <a:close/>
                </a:path>
              </a:pathLst>
            </a:custGeom>
            <a:solidFill>
              <a:srgbClr val="708F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1" name="Freeform: Shape 750"/>
            <p:cNvSpPr/>
            <p:nvPr/>
          </p:nvSpPr>
          <p:spPr>
            <a:xfrm>
              <a:off x="8394551" y="4569935"/>
              <a:ext cx="68937" cy="48005"/>
            </a:xfrm>
            <a:custGeom>
              <a:avLst/>
              <a:gdLst>
                <a:gd name="connsiteX0" fmla="*/ 117 w 68937"/>
                <a:gd name="connsiteY0" fmla="*/ 476 h 48005"/>
                <a:gd name="connsiteX1" fmla="*/ 29739 w 68937"/>
                <a:gd name="connsiteY1" fmla="*/ 0 h 48005"/>
                <a:gd name="connsiteX2" fmla="*/ 48885 w 68937"/>
                <a:gd name="connsiteY2" fmla="*/ 28575 h 48005"/>
                <a:gd name="connsiteX3" fmla="*/ 67935 w 68937"/>
                <a:gd name="connsiteY3" fmla="*/ 47530 h 48005"/>
                <a:gd name="connsiteX4" fmla="*/ 28596 w 68937"/>
                <a:gd name="connsiteY4" fmla="*/ 48006 h 48005"/>
                <a:gd name="connsiteX5" fmla="*/ 117 w 68937"/>
                <a:gd name="connsiteY5" fmla="*/ 476 h 4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37" h="48005">
                  <a:moveTo>
                    <a:pt x="117" y="476"/>
                  </a:moveTo>
                  <a:cubicBezTo>
                    <a:pt x="10023" y="286"/>
                    <a:pt x="19834" y="190"/>
                    <a:pt x="29739" y="0"/>
                  </a:cubicBezTo>
                  <a:cubicBezTo>
                    <a:pt x="36121" y="9525"/>
                    <a:pt x="42503" y="19050"/>
                    <a:pt x="48885" y="28575"/>
                  </a:cubicBezTo>
                  <a:cubicBezTo>
                    <a:pt x="53266" y="36862"/>
                    <a:pt x="73650" y="29051"/>
                    <a:pt x="67935" y="47530"/>
                  </a:cubicBezTo>
                  <a:cubicBezTo>
                    <a:pt x="54790" y="47720"/>
                    <a:pt x="41741" y="47815"/>
                    <a:pt x="28596" y="48006"/>
                  </a:cubicBezTo>
                  <a:cubicBezTo>
                    <a:pt x="10499" y="37338"/>
                    <a:pt x="-1312" y="22860"/>
                    <a:pt x="117" y="476"/>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2" name="Freeform: Shape 751"/>
            <p:cNvSpPr/>
            <p:nvPr/>
          </p:nvSpPr>
          <p:spPr>
            <a:xfrm>
              <a:off x="8548306" y="4417345"/>
              <a:ext cx="57476" cy="51245"/>
            </a:xfrm>
            <a:custGeom>
              <a:avLst/>
              <a:gdLst>
                <a:gd name="connsiteX0" fmla="*/ 57245 w 57476"/>
                <a:gd name="connsiteY0" fmla="*/ 28289 h 51245"/>
                <a:gd name="connsiteX1" fmla="*/ 46863 w 57476"/>
                <a:gd name="connsiteY1" fmla="*/ 50197 h 51245"/>
                <a:gd name="connsiteX2" fmla="*/ 0 w 57476"/>
                <a:gd name="connsiteY2" fmla="*/ 18860 h 51245"/>
                <a:gd name="connsiteX3" fmla="*/ 19335 w 57476"/>
                <a:gd name="connsiteY3" fmla="*/ 0 h 51245"/>
                <a:gd name="connsiteX4" fmla="*/ 57245 w 57476"/>
                <a:gd name="connsiteY4" fmla="*/ 28289 h 5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 h="51245">
                  <a:moveTo>
                    <a:pt x="57245" y="28289"/>
                  </a:moveTo>
                  <a:cubicBezTo>
                    <a:pt x="58007" y="37529"/>
                    <a:pt x="57435" y="46196"/>
                    <a:pt x="46863" y="50197"/>
                  </a:cubicBezTo>
                  <a:cubicBezTo>
                    <a:pt x="21050" y="55054"/>
                    <a:pt x="6572" y="42767"/>
                    <a:pt x="0" y="18860"/>
                  </a:cubicBezTo>
                  <a:cubicBezTo>
                    <a:pt x="2476" y="8572"/>
                    <a:pt x="8667" y="2000"/>
                    <a:pt x="19335" y="0"/>
                  </a:cubicBezTo>
                  <a:cubicBezTo>
                    <a:pt x="32004" y="9430"/>
                    <a:pt x="44577" y="18860"/>
                    <a:pt x="57245" y="28289"/>
                  </a:cubicBezTo>
                  <a:close/>
                </a:path>
              </a:pathLst>
            </a:custGeom>
            <a:solidFill>
              <a:srgbClr val="DAE4E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3" name="Freeform: Shape 752"/>
            <p:cNvSpPr/>
            <p:nvPr/>
          </p:nvSpPr>
          <p:spPr>
            <a:xfrm>
              <a:off x="7547133" y="4911406"/>
              <a:ext cx="29337" cy="58674"/>
            </a:xfrm>
            <a:custGeom>
              <a:avLst/>
              <a:gdLst>
                <a:gd name="connsiteX0" fmla="*/ 29337 w 29337"/>
                <a:gd name="connsiteY0" fmla="*/ 58674 h 58674"/>
                <a:gd name="connsiteX1" fmla="*/ 0 w 29337"/>
                <a:gd name="connsiteY1" fmla="*/ 58198 h 58674"/>
                <a:gd name="connsiteX2" fmla="*/ 28766 w 29337"/>
                <a:gd name="connsiteY2" fmla="*/ 0 h 58674"/>
                <a:gd name="connsiteX3" fmla="*/ 29337 w 29337"/>
                <a:gd name="connsiteY3" fmla="*/ 58674 h 58674"/>
              </a:gdLst>
              <a:ahLst/>
              <a:cxnLst>
                <a:cxn ang="0">
                  <a:pos x="connsiteX0" y="connsiteY0"/>
                </a:cxn>
                <a:cxn ang="0">
                  <a:pos x="connsiteX1" y="connsiteY1"/>
                </a:cxn>
                <a:cxn ang="0">
                  <a:pos x="connsiteX2" y="connsiteY2"/>
                </a:cxn>
                <a:cxn ang="0">
                  <a:pos x="connsiteX3" y="connsiteY3"/>
                </a:cxn>
              </a:cxnLst>
              <a:rect l="l" t="t" r="r" b="b"/>
              <a:pathLst>
                <a:path w="29337" h="58674">
                  <a:moveTo>
                    <a:pt x="29337" y="58674"/>
                  </a:moveTo>
                  <a:cubicBezTo>
                    <a:pt x="19527" y="58484"/>
                    <a:pt x="9811" y="58388"/>
                    <a:pt x="0" y="58198"/>
                  </a:cubicBezTo>
                  <a:cubicBezTo>
                    <a:pt x="1905" y="34957"/>
                    <a:pt x="8573" y="14097"/>
                    <a:pt x="28766" y="0"/>
                  </a:cubicBezTo>
                  <a:cubicBezTo>
                    <a:pt x="28956" y="19621"/>
                    <a:pt x="29146" y="39148"/>
                    <a:pt x="29337" y="58674"/>
                  </a:cubicBezTo>
                  <a:close/>
                </a:path>
              </a:pathLst>
            </a:custGeom>
            <a:solidFill>
              <a:srgbClr val="52617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4" name="Freeform: Shape 753"/>
            <p:cNvSpPr/>
            <p:nvPr/>
          </p:nvSpPr>
          <p:spPr>
            <a:xfrm>
              <a:off x="8738633" y="5454401"/>
              <a:ext cx="113631" cy="48628"/>
            </a:xfrm>
            <a:custGeom>
              <a:avLst/>
              <a:gdLst>
                <a:gd name="connsiteX0" fmla="*/ 55798 w 113631"/>
                <a:gd name="connsiteY0" fmla="*/ 48413 h 48628"/>
                <a:gd name="connsiteX1" fmla="*/ 23890 w 113631"/>
                <a:gd name="connsiteY1" fmla="*/ 48318 h 48628"/>
                <a:gd name="connsiteX2" fmla="*/ 744 w 113631"/>
                <a:gd name="connsiteY2" fmla="*/ 29268 h 48628"/>
                <a:gd name="connsiteX3" fmla="*/ 18461 w 113631"/>
                <a:gd name="connsiteY3" fmla="*/ 6598 h 48628"/>
                <a:gd name="connsiteX4" fmla="*/ 96851 w 113631"/>
                <a:gd name="connsiteY4" fmla="*/ 2883 h 48628"/>
                <a:gd name="connsiteX5" fmla="*/ 113425 w 113631"/>
                <a:gd name="connsiteY5" fmla="*/ 22696 h 48628"/>
                <a:gd name="connsiteX6" fmla="*/ 97518 w 113631"/>
                <a:gd name="connsiteY6" fmla="*/ 42126 h 48628"/>
                <a:gd name="connsiteX7" fmla="*/ 55798 w 113631"/>
                <a:gd name="connsiteY7" fmla="*/ 48413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31" h="48628">
                  <a:moveTo>
                    <a:pt x="55798" y="48413"/>
                  </a:moveTo>
                  <a:cubicBezTo>
                    <a:pt x="42749" y="48413"/>
                    <a:pt x="33320" y="48603"/>
                    <a:pt x="23890" y="48318"/>
                  </a:cubicBezTo>
                  <a:cubicBezTo>
                    <a:pt x="11412" y="47937"/>
                    <a:pt x="3792" y="41174"/>
                    <a:pt x="744" y="29268"/>
                  </a:cubicBezTo>
                  <a:cubicBezTo>
                    <a:pt x="-3161" y="14123"/>
                    <a:pt x="9126" y="10599"/>
                    <a:pt x="18461" y="6598"/>
                  </a:cubicBezTo>
                  <a:cubicBezTo>
                    <a:pt x="43892" y="-4355"/>
                    <a:pt x="70657" y="1264"/>
                    <a:pt x="96851" y="2883"/>
                  </a:cubicBezTo>
                  <a:cubicBezTo>
                    <a:pt x="106472" y="3455"/>
                    <a:pt x="111996" y="12408"/>
                    <a:pt x="113425" y="22696"/>
                  </a:cubicBezTo>
                  <a:cubicBezTo>
                    <a:pt x="115234" y="35364"/>
                    <a:pt x="104757" y="36792"/>
                    <a:pt x="97518" y="42126"/>
                  </a:cubicBezTo>
                  <a:cubicBezTo>
                    <a:pt x="83135" y="52700"/>
                    <a:pt x="67229" y="46793"/>
                    <a:pt x="55798" y="48413"/>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5" name="Freeform: Shape 754"/>
            <p:cNvSpPr/>
            <p:nvPr/>
          </p:nvSpPr>
          <p:spPr>
            <a:xfrm>
              <a:off x="8908010" y="5419028"/>
              <a:ext cx="126926" cy="73022"/>
            </a:xfrm>
            <a:custGeom>
              <a:avLst/>
              <a:gdLst>
                <a:gd name="connsiteX0" fmla="*/ 39489 w 126926"/>
                <a:gd name="connsiteY0" fmla="*/ 19111 h 73022"/>
                <a:gd name="connsiteX1" fmla="*/ 125118 w 126926"/>
                <a:gd name="connsiteY1" fmla="*/ 61 h 73022"/>
                <a:gd name="connsiteX2" fmla="*/ 96829 w 126926"/>
                <a:gd name="connsiteY2" fmla="*/ 44352 h 73022"/>
                <a:gd name="connsiteX3" fmla="*/ 1960 w 126926"/>
                <a:gd name="connsiteY3" fmla="*/ 73023 h 73022"/>
                <a:gd name="connsiteX4" fmla="*/ 39489 w 126926"/>
                <a:gd name="connsiteY4" fmla="*/ 19111 h 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26" h="73022">
                  <a:moveTo>
                    <a:pt x="39489" y="19111"/>
                  </a:moveTo>
                  <a:cubicBezTo>
                    <a:pt x="67778" y="11682"/>
                    <a:pt x="94924" y="-987"/>
                    <a:pt x="125118" y="61"/>
                  </a:cubicBezTo>
                  <a:cubicBezTo>
                    <a:pt x="134072" y="26541"/>
                    <a:pt x="107402" y="30255"/>
                    <a:pt x="96829" y="44352"/>
                  </a:cubicBezTo>
                  <a:cubicBezTo>
                    <a:pt x="67207" y="60640"/>
                    <a:pt x="34726" y="67403"/>
                    <a:pt x="1960" y="73023"/>
                  </a:cubicBezTo>
                  <a:cubicBezTo>
                    <a:pt x="-7374" y="39780"/>
                    <a:pt x="18534" y="31112"/>
                    <a:pt x="39489" y="19111"/>
                  </a:cubicBezTo>
                  <a:close/>
                </a:path>
              </a:pathLst>
            </a:custGeom>
            <a:solidFill>
              <a:srgbClr val="D8D8E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6" name="Freeform: Shape 755"/>
            <p:cNvSpPr/>
            <p:nvPr/>
          </p:nvSpPr>
          <p:spPr>
            <a:xfrm>
              <a:off x="9004934" y="5387466"/>
              <a:ext cx="106402" cy="75914"/>
            </a:xfrm>
            <a:custGeom>
              <a:avLst/>
              <a:gdLst>
                <a:gd name="connsiteX0" fmla="*/ 0 w 106402"/>
                <a:gd name="connsiteY0" fmla="*/ 75914 h 75914"/>
                <a:gd name="connsiteX1" fmla="*/ 28289 w 106402"/>
                <a:gd name="connsiteY1" fmla="*/ 31623 h 75914"/>
                <a:gd name="connsiteX2" fmla="*/ 105060 w 106402"/>
                <a:gd name="connsiteY2" fmla="*/ 0 h 75914"/>
                <a:gd name="connsiteX3" fmla="*/ 67341 w 106402"/>
                <a:gd name="connsiteY3" fmla="*/ 50197 h 75914"/>
                <a:gd name="connsiteX4" fmla="*/ 0 w 106402"/>
                <a:gd name="connsiteY4" fmla="*/ 75914 h 7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02" h="75914">
                  <a:moveTo>
                    <a:pt x="0" y="75914"/>
                  </a:moveTo>
                  <a:cubicBezTo>
                    <a:pt x="2095" y="56483"/>
                    <a:pt x="19907" y="47054"/>
                    <a:pt x="28289" y="31623"/>
                  </a:cubicBezTo>
                  <a:cubicBezTo>
                    <a:pt x="51625" y="15526"/>
                    <a:pt x="78581" y="8192"/>
                    <a:pt x="105060" y="0"/>
                  </a:cubicBezTo>
                  <a:cubicBezTo>
                    <a:pt x="113633" y="32671"/>
                    <a:pt x="78771" y="32576"/>
                    <a:pt x="67341" y="50197"/>
                  </a:cubicBezTo>
                  <a:cubicBezTo>
                    <a:pt x="47720" y="66199"/>
                    <a:pt x="24860" y="73819"/>
                    <a:pt x="0" y="75914"/>
                  </a:cubicBezTo>
                  <a:close/>
                </a:path>
              </a:pathLst>
            </a:custGeom>
            <a:solidFill>
              <a:srgbClr val="C6C5E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7" name="Freeform: Shape 756"/>
            <p:cNvSpPr/>
            <p:nvPr/>
          </p:nvSpPr>
          <p:spPr>
            <a:xfrm>
              <a:off x="8863570" y="5436209"/>
              <a:ext cx="83927" cy="57497"/>
            </a:xfrm>
            <a:custGeom>
              <a:avLst/>
              <a:gdLst>
                <a:gd name="connsiteX0" fmla="*/ 83928 w 83927"/>
                <a:gd name="connsiteY0" fmla="*/ 1930 h 57497"/>
                <a:gd name="connsiteX1" fmla="*/ 46399 w 83927"/>
                <a:gd name="connsiteY1" fmla="*/ 55841 h 57497"/>
                <a:gd name="connsiteX2" fmla="*/ 394 w 83927"/>
                <a:gd name="connsiteY2" fmla="*/ 38030 h 57497"/>
                <a:gd name="connsiteX3" fmla="*/ 39065 w 83927"/>
                <a:gd name="connsiteY3" fmla="*/ 9931 h 57497"/>
                <a:gd name="connsiteX4" fmla="*/ 83928 w 83927"/>
                <a:gd name="connsiteY4" fmla="*/ 1930 h 5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27" h="57497">
                  <a:moveTo>
                    <a:pt x="83928" y="1930"/>
                  </a:moveTo>
                  <a:cubicBezTo>
                    <a:pt x="71450" y="19932"/>
                    <a:pt x="58877" y="37934"/>
                    <a:pt x="46399" y="55841"/>
                  </a:cubicBezTo>
                  <a:cubicBezTo>
                    <a:pt x="28112" y="56889"/>
                    <a:pt x="4204" y="63937"/>
                    <a:pt x="394" y="38030"/>
                  </a:cubicBezTo>
                  <a:cubicBezTo>
                    <a:pt x="-3416" y="11836"/>
                    <a:pt x="21253" y="12026"/>
                    <a:pt x="39065" y="9931"/>
                  </a:cubicBezTo>
                  <a:cubicBezTo>
                    <a:pt x="54305" y="8216"/>
                    <a:pt x="67355" y="-4833"/>
                    <a:pt x="83928" y="1930"/>
                  </a:cubicBezTo>
                  <a:close/>
                </a:path>
              </a:pathLst>
            </a:custGeom>
            <a:solidFill>
              <a:srgbClr val="ECECF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8" name="Freeform: Shape 757"/>
            <p:cNvSpPr/>
            <p:nvPr/>
          </p:nvSpPr>
          <p:spPr>
            <a:xfrm>
              <a:off x="9072181" y="5358986"/>
              <a:ext cx="96503" cy="78676"/>
            </a:xfrm>
            <a:custGeom>
              <a:avLst/>
              <a:gdLst>
                <a:gd name="connsiteX0" fmla="*/ 0 w 96503"/>
                <a:gd name="connsiteY0" fmla="*/ 78676 h 78676"/>
                <a:gd name="connsiteX1" fmla="*/ 37719 w 96503"/>
                <a:gd name="connsiteY1" fmla="*/ 28480 h 78676"/>
                <a:gd name="connsiteX2" fmla="*/ 94773 w 96503"/>
                <a:gd name="connsiteY2" fmla="*/ 0 h 78676"/>
                <a:gd name="connsiteX3" fmla="*/ 76105 w 96503"/>
                <a:gd name="connsiteY3" fmla="*/ 31051 h 78676"/>
                <a:gd name="connsiteX4" fmla="*/ 0 w 96503"/>
                <a:gd name="connsiteY4" fmla="*/ 78676 h 78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03" h="78676">
                  <a:moveTo>
                    <a:pt x="0" y="78676"/>
                  </a:moveTo>
                  <a:cubicBezTo>
                    <a:pt x="12573" y="62008"/>
                    <a:pt x="25146" y="45244"/>
                    <a:pt x="37719" y="28480"/>
                  </a:cubicBezTo>
                  <a:cubicBezTo>
                    <a:pt x="54387" y="14288"/>
                    <a:pt x="73914" y="5620"/>
                    <a:pt x="94773" y="0"/>
                  </a:cubicBezTo>
                  <a:cubicBezTo>
                    <a:pt x="102394" y="18669"/>
                    <a:pt x="82772" y="20955"/>
                    <a:pt x="76105" y="31051"/>
                  </a:cubicBezTo>
                  <a:cubicBezTo>
                    <a:pt x="54864" y="53340"/>
                    <a:pt x="30289" y="70675"/>
                    <a:pt x="0" y="78676"/>
                  </a:cubicBezTo>
                  <a:close/>
                </a:path>
              </a:pathLst>
            </a:custGeom>
            <a:solidFill>
              <a:srgbClr val="B9B9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9" name="Freeform: Shape 758"/>
            <p:cNvSpPr/>
            <p:nvPr/>
          </p:nvSpPr>
          <p:spPr>
            <a:xfrm>
              <a:off x="9148381" y="5326887"/>
              <a:ext cx="70389" cy="63150"/>
            </a:xfrm>
            <a:custGeom>
              <a:avLst/>
              <a:gdLst>
                <a:gd name="connsiteX0" fmla="*/ 0 w 70389"/>
                <a:gd name="connsiteY0" fmla="*/ 63151 h 63150"/>
                <a:gd name="connsiteX1" fmla="*/ 18669 w 70389"/>
                <a:gd name="connsiteY1" fmla="*/ 32099 h 63150"/>
                <a:gd name="connsiteX2" fmla="*/ 70389 w 70389"/>
                <a:gd name="connsiteY2" fmla="*/ 0 h 63150"/>
                <a:gd name="connsiteX3" fmla="*/ 0 w 70389"/>
                <a:gd name="connsiteY3" fmla="*/ 63151 h 63150"/>
              </a:gdLst>
              <a:ahLst/>
              <a:cxnLst>
                <a:cxn ang="0">
                  <a:pos x="connsiteX0" y="connsiteY0"/>
                </a:cxn>
                <a:cxn ang="0">
                  <a:pos x="connsiteX1" y="connsiteY1"/>
                </a:cxn>
                <a:cxn ang="0">
                  <a:pos x="connsiteX2" y="connsiteY2"/>
                </a:cxn>
                <a:cxn ang="0">
                  <a:pos x="connsiteX3" y="connsiteY3"/>
                </a:cxn>
              </a:cxnLst>
              <a:rect l="l" t="t" r="r" b="b"/>
              <a:pathLst>
                <a:path w="70389" h="63150">
                  <a:moveTo>
                    <a:pt x="0" y="63151"/>
                  </a:moveTo>
                  <a:cubicBezTo>
                    <a:pt x="6191" y="52768"/>
                    <a:pt x="12478" y="42481"/>
                    <a:pt x="18669" y="32099"/>
                  </a:cubicBezTo>
                  <a:cubicBezTo>
                    <a:pt x="29813" y="11906"/>
                    <a:pt x="52292" y="10096"/>
                    <a:pt x="70389" y="0"/>
                  </a:cubicBezTo>
                  <a:cubicBezTo>
                    <a:pt x="51816" y="27241"/>
                    <a:pt x="31337" y="51244"/>
                    <a:pt x="0" y="63151"/>
                  </a:cubicBezTo>
                  <a:close/>
                </a:path>
              </a:pathLst>
            </a:custGeom>
            <a:solidFill>
              <a:srgbClr val="B1B1D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0" name="Freeform: Shape 759"/>
            <p:cNvSpPr/>
            <p:nvPr/>
          </p:nvSpPr>
          <p:spPr>
            <a:xfrm>
              <a:off x="8466105" y="4841779"/>
              <a:ext cx="159924" cy="9334"/>
            </a:xfrm>
            <a:custGeom>
              <a:avLst/>
              <a:gdLst>
                <a:gd name="connsiteX0" fmla="*/ 0 w 159924"/>
                <a:gd name="connsiteY0" fmla="*/ 0 h 9334"/>
                <a:gd name="connsiteX1" fmla="*/ 159925 w 159924"/>
                <a:gd name="connsiteY1" fmla="*/ 0 h 9334"/>
                <a:gd name="connsiteX2" fmla="*/ 159734 w 159924"/>
                <a:gd name="connsiteY2" fmla="*/ 9335 h 9334"/>
                <a:gd name="connsiteX3" fmla="*/ 0 w 159924"/>
                <a:gd name="connsiteY3" fmla="*/ 9335 h 9334"/>
                <a:gd name="connsiteX4" fmla="*/ 0 w 15992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4" h="9334">
                  <a:moveTo>
                    <a:pt x="0" y="0"/>
                  </a:moveTo>
                  <a:cubicBezTo>
                    <a:pt x="53340" y="0"/>
                    <a:pt x="106585" y="0"/>
                    <a:pt x="159925" y="0"/>
                  </a:cubicBezTo>
                  <a:cubicBezTo>
                    <a:pt x="159829" y="3143"/>
                    <a:pt x="159829" y="6287"/>
                    <a:pt x="159734" y="9335"/>
                  </a:cubicBezTo>
                  <a:cubicBezTo>
                    <a:pt x="106489" y="9335"/>
                    <a:pt x="53244" y="9335"/>
                    <a:pt x="0" y="9335"/>
                  </a:cubicBezTo>
                  <a:cubicBezTo>
                    <a:pt x="0" y="6287"/>
                    <a:pt x="0" y="3143"/>
                    <a:pt x="0" y="0"/>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1" name="Freeform: Shape 760"/>
            <p:cNvSpPr/>
            <p:nvPr/>
          </p:nvSpPr>
          <p:spPr>
            <a:xfrm>
              <a:off x="8400763" y="4836962"/>
              <a:ext cx="52292" cy="18259"/>
            </a:xfrm>
            <a:custGeom>
              <a:avLst/>
              <a:gdLst>
                <a:gd name="connsiteX0" fmla="*/ 0 w 52292"/>
                <a:gd name="connsiteY0" fmla="*/ 12818 h 18259"/>
                <a:gd name="connsiteX1" fmla="*/ 52293 w 52292"/>
                <a:gd name="connsiteY1" fmla="*/ 6055 h 18259"/>
                <a:gd name="connsiteX2" fmla="*/ 0 w 52292"/>
                <a:gd name="connsiteY2" fmla="*/ 12818 h 18259"/>
              </a:gdLst>
              <a:ahLst/>
              <a:cxnLst>
                <a:cxn ang="0">
                  <a:pos x="connsiteX0" y="connsiteY0"/>
                </a:cxn>
                <a:cxn ang="0">
                  <a:pos x="connsiteX1" y="connsiteY1"/>
                </a:cxn>
                <a:cxn ang="0">
                  <a:pos x="connsiteX2" y="connsiteY2"/>
                </a:cxn>
              </a:cxnLst>
              <a:rect l="l" t="t" r="r" b="b"/>
              <a:pathLst>
                <a:path w="52292" h="18259">
                  <a:moveTo>
                    <a:pt x="0" y="12818"/>
                  </a:moveTo>
                  <a:cubicBezTo>
                    <a:pt x="20574" y="-4803"/>
                    <a:pt x="34671" y="-1375"/>
                    <a:pt x="52293" y="6055"/>
                  </a:cubicBezTo>
                  <a:cubicBezTo>
                    <a:pt x="38100" y="24438"/>
                    <a:pt x="22670" y="17961"/>
                    <a:pt x="0" y="12818"/>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2" name="Freeform: Shape 761"/>
            <p:cNvSpPr/>
            <p:nvPr/>
          </p:nvSpPr>
          <p:spPr>
            <a:xfrm>
              <a:off x="8424862" y="4435784"/>
              <a:ext cx="171069" cy="63116"/>
            </a:xfrm>
            <a:custGeom>
              <a:avLst/>
              <a:gdLst>
                <a:gd name="connsiteX0" fmla="*/ 123444 w 171069"/>
                <a:gd name="connsiteY0" fmla="*/ 420 h 63116"/>
                <a:gd name="connsiteX1" fmla="*/ 170307 w 171069"/>
                <a:gd name="connsiteY1" fmla="*/ 31758 h 63116"/>
                <a:gd name="connsiteX2" fmla="*/ 171069 w 171069"/>
                <a:gd name="connsiteY2" fmla="*/ 48521 h 63116"/>
                <a:gd name="connsiteX3" fmla="*/ 127730 w 171069"/>
                <a:gd name="connsiteY3" fmla="*/ 62428 h 63116"/>
                <a:gd name="connsiteX4" fmla="*/ 51911 w 171069"/>
                <a:gd name="connsiteY4" fmla="*/ 62333 h 63116"/>
                <a:gd name="connsiteX5" fmla="*/ 0 w 171069"/>
                <a:gd name="connsiteY5" fmla="*/ 48236 h 63116"/>
                <a:gd name="connsiteX6" fmla="*/ 123444 w 171069"/>
                <a:gd name="connsiteY6" fmla="*/ 420 h 6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69" h="63116">
                  <a:moveTo>
                    <a:pt x="123444" y="420"/>
                  </a:moveTo>
                  <a:cubicBezTo>
                    <a:pt x="144494" y="2706"/>
                    <a:pt x="153638" y="22899"/>
                    <a:pt x="170307" y="31758"/>
                  </a:cubicBezTo>
                  <a:cubicBezTo>
                    <a:pt x="170593" y="37377"/>
                    <a:pt x="170879" y="42902"/>
                    <a:pt x="171069" y="48521"/>
                  </a:cubicBezTo>
                  <a:cubicBezTo>
                    <a:pt x="160591" y="65571"/>
                    <a:pt x="143542" y="62237"/>
                    <a:pt x="127730" y="62428"/>
                  </a:cubicBezTo>
                  <a:cubicBezTo>
                    <a:pt x="102489" y="55379"/>
                    <a:pt x="77248" y="55475"/>
                    <a:pt x="51911" y="62333"/>
                  </a:cubicBezTo>
                  <a:cubicBezTo>
                    <a:pt x="33051" y="63380"/>
                    <a:pt x="13716" y="66047"/>
                    <a:pt x="0" y="48236"/>
                  </a:cubicBezTo>
                  <a:cubicBezTo>
                    <a:pt x="27432" y="-3104"/>
                    <a:pt x="75724" y="-723"/>
                    <a:pt x="123444" y="420"/>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3" name="Freeform: Shape 762"/>
            <p:cNvSpPr/>
            <p:nvPr/>
          </p:nvSpPr>
          <p:spPr>
            <a:xfrm>
              <a:off x="8414860" y="4484115"/>
              <a:ext cx="68465" cy="59455"/>
            </a:xfrm>
            <a:custGeom>
              <a:avLst/>
              <a:gdLst>
                <a:gd name="connsiteX0" fmla="*/ 10001 w 68465"/>
                <a:gd name="connsiteY0" fmla="*/ 0 h 59455"/>
                <a:gd name="connsiteX1" fmla="*/ 67627 w 68465"/>
                <a:gd name="connsiteY1" fmla="*/ 476 h 59455"/>
                <a:gd name="connsiteX2" fmla="*/ 36481 w 68465"/>
                <a:gd name="connsiteY2" fmla="*/ 57817 h 59455"/>
                <a:gd name="connsiteX3" fmla="*/ 0 w 68465"/>
                <a:gd name="connsiteY3" fmla="*/ 47720 h 59455"/>
                <a:gd name="connsiteX4" fmla="*/ 95 w 68465"/>
                <a:gd name="connsiteY4" fmla="*/ 19526 h 59455"/>
                <a:gd name="connsiteX5" fmla="*/ 10001 w 68465"/>
                <a:gd name="connsiteY5" fmla="*/ 0 h 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5" h="59455">
                  <a:moveTo>
                    <a:pt x="10001" y="0"/>
                  </a:moveTo>
                  <a:cubicBezTo>
                    <a:pt x="29242" y="190"/>
                    <a:pt x="48482" y="286"/>
                    <a:pt x="67627" y="476"/>
                  </a:cubicBezTo>
                  <a:cubicBezTo>
                    <a:pt x="72104" y="27718"/>
                    <a:pt x="58198" y="44863"/>
                    <a:pt x="36481" y="57817"/>
                  </a:cubicBezTo>
                  <a:cubicBezTo>
                    <a:pt x="22193" y="62103"/>
                    <a:pt x="10287" y="57721"/>
                    <a:pt x="0" y="47720"/>
                  </a:cubicBezTo>
                  <a:cubicBezTo>
                    <a:pt x="0" y="38290"/>
                    <a:pt x="95" y="28861"/>
                    <a:pt x="95" y="19526"/>
                  </a:cubicBezTo>
                  <a:cubicBezTo>
                    <a:pt x="3429" y="12954"/>
                    <a:pt x="6762" y="6477"/>
                    <a:pt x="10001" y="0"/>
                  </a:cubicBezTo>
                  <a:close/>
                </a:path>
              </a:pathLst>
            </a:custGeom>
            <a:solidFill>
              <a:srgbClr val="6A779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4" name="Freeform: Shape 763"/>
            <p:cNvSpPr/>
            <p:nvPr/>
          </p:nvSpPr>
          <p:spPr>
            <a:xfrm>
              <a:off x="8451907" y="4474352"/>
              <a:ext cx="129230" cy="112672"/>
            </a:xfrm>
            <a:custGeom>
              <a:avLst/>
              <a:gdLst>
                <a:gd name="connsiteX0" fmla="*/ 2101 w 129230"/>
                <a:gd name="connsiteY0" fmla="*/ 57198 h 112672"/>
                <a:gd name="connsiteX1" fmla="*/ 30676 w 129230"/>
                <a:gd name="connsiteY1" fmla="*/ 10239 h 112672"/>
                <a:gd name="connsiteX2" fmla="*/ 95161 w 129230"/>
                <a:gd name="connsiteY2" fmla="*/ 10335 h 112672"/>
                <a:gd name="connsiteX3" fmla="*/ 128879 w 129230"/>
                <a:gd name="connsiteY3" fmla="*/ 48149 h 112672"/>
                <a:gd name="connsiteX4" fmla="*/ 107352 w 129230"/>
                <a:gd name="connsiteY4" fmla="*/ 86344 h 112672"/>
                <a:gd name="connsiteX5" fmla="*/ 21151 w 129230"/>
                <a:gd name="connsiteY5" fmla="*/ 95202 h 112672"/>
                <a:gd name="connsiteX6" fmla="*/ 2101 w 129230"/>
                <a:gd name="connsiteY6" fmla="*/ 57198 h 11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30" h="112672">
                  <a:moveTo>
                    <a:pt x="2101" y="57198"/>
                  </a:moveTo>
                  <a:cubicBezTo>
                    <a:pt x="11626" y="41577"/>
                    <a:pt x="21151" y="25860"/>
                    <a:pt x="30676" y="10239"/>
                  </a:cubicBezTo>
                  <a:cubicBezTo>
                    <a:pt x="52203" y="-3381"/>
                    <a:pt x="73634" y="-3477"/>
                    <a:pt x="95161" y="10335"/>
                  </a:cubicBezTo>
                  <a:cubicBezTo>
                    <a:pt x="110877" y="19002"/>
                    <a:pt x="129070" y="25289"/>
                    <a:pt x="128879" y="48149"/>
                  </a:cubicBezTo>
                  <a:cubicBezTo>
                    <a:pt x="131260" y="66246"/>
                    <a:pt x="121259" y="77391"/>
                    <a:pt x="107352" y="86344"/>
                  </a:cubicBezTo>
                  <a:cubicBezTo>
                    <a:pt x="82016" y="121872"/>
                    <a:pt x="52584" y="117967"/>
                    <a:pt x="21151" y="95202"/>
                  </a:cubicBezTo>
                  <a:cubicBezTo>
                    <a:pt x="4387" y="87678"/>
                    <a:pt x="-4280" y="76152"/>
                    <a:pt x="2101" y="57198"/>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5" name="Freeform: Shape 764"/>
            <p:cNvSpPr/>
            <p:nvPr/>
          </p:nvSpPr>
          <p:spPr>
            <a:xfrm>
              <a:off x="8443435" y="4598510"/>
              <a:ext cx="133350" cy="29043"/>
            </a:xfrm>
            <a:custGeom>
              <a:avLst/>
              <a:gdLst>
                <a:gd name="connsiteX0" fmla="*/ 19050 w 133350"/>
                <a:gd name="connsiteY0" fmla="*/ 18955 h 29043"/>
                <a:gd name="connsiteX1" fmla="*/ 0 w 133350"/>
                <a:gd name="connsiteY1" fmla="*/ 0 h 29043"/>
                <a:gd name="connsiteX2" fmla="*/ 133350 w 133350"/>
                <a:gd name="connsiteY2" fmla="*/ 0 h 29043"/>
                <a:gd name="connsiteX3" fmla="*/ 19050 w 133350"/>
                <a:gd name="connsiteY3" fmla="*/ 18955 h 29043"/>
              </a:gdLst>
              <a:ahLst/>
              <a:cxnLst>
                <a:cxn ang="0">
                  <a:pos x="connsiteX0" y="connsiteY0"/>
                </a:cxn>
                <a:cxn ang="0">
                  <a:pos x="connsiteX1" y="connsiteY1"/>
                </a:cxn>
                <a:cxn ang="0">
                  <a:pos x="connsiteX2" y="connsiteY2"/>
                </a:cxn>
                <a:cxn ang="0">
                  <a:pos x="connsiteX3" y="connsiteY3"/>
                </a:cxn>
              </a:cxnLst>
              <a:rect l="l" t="t" r="r" b="b"/>
              <a:pathLst>
                <a:path w="133350" h="29043">
                  <a:moveTo>
                    <a:pt x="19050" y="18955"/>
                  </a:moveTo>
                  <a:cubicBezTo>
                    <a:pt x="12668" y="12668"/>
                    <a:pt x="6286" y="6286"/>
                    <a:pt x="0" y="0"/>
                  </a:cubicBezTo>
                  <a:cubicBezTo>
                    <a:pt x="44482" y="0"/>
                    <a:pt x="88868" y="0"/>
                    <a:pt x="133350" y="0"/>
                  </a:cubicBezTo>
                  <a:cubicBezTo>
                    <a:pt x="101155" y="42005"/>
                    <a:pt x="59817" y="28956"/>
                    <a:pt x="19050" y="18955"/>
                  </a:cubicBezTo>
                  <a:close/>
                </a:path>
              </a:pathLst>
            </a:custGeom>
            <a:solidFill>
              <a:srgbClr val="7397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6" name="Freeform: Shape 765"/>
            <p:cNvSpPr/>
            <p:nvPr/>
          </p:nvSpPr>
          <p:spPr>
            <a:xfrm>
              <a:off x="8559259" y="4512888"/>
              <a:ext cx="55913" cy="47805"/>
            </a:xfrm>
            <a:custGeom>
              <a:avLst/>
              <a:gdLst>
                <a:gd name="connsiteX0" fmla="*/ 0 w 55913"/>
                <a:gd name="connsiteY0" fmla="*/ 47713 h 47805"/>
                <a:gd name="connsiteX1" fmla="*/ 9525 w 55913"/>
                <a:gd name="connsiteY1" fmla="*/ 9613 h 47805"/>
                <a:gd name="connsiteX2" fmla="*/ 55436 w 55913"/>
                <a:gd name="connsiteY2" fmla="*/ 9518 h 47805"/>
                <a:gd name="connsiteX3" fmla="*/ 55912 w 55913"/>
                <a:gd name="connsiteY3" fmla="*/ 9327 h 47805"/>
                <a:gd name="connsiteX4" fmla="*/ 0 w 55913"/>
                <a:gd name="connsiteY4" fmla="*/ 47713 h 4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3" h="47805">
                  <a:moveTo>
                    <a:pt x="0" y="47713"/>
                  </a:moveTo>
                  <a:cubicBezTo>
                    <a:pt x="3143" y="35045"/>
                    <a:pt x="6382" y="22281"/>
                    <a:pt x="9525" y="9613"/>
                  </a:cubicBezTo>
                  <a:cubicBezTo>
                    <a:pt x="24765" y="-5722"/>
                    <a:pt x="40100" y="-388"/>
                    <a:pt x="55436" y="9518"/>
                  </a:cubicBezTo>
                  <a:cubicBezTo>
                    <a:pt x="55436" y="9518"/>
                    <a:pt x="55912" y="9327"/>
                    <a:pt x="55912" y="9327"/>
                  </a:cubicBezTo>
                  <a:cubicBezTo>
                    <a:pt x="56198" y="49808"/>
                    <a:pt x="27527" y="47999"/>
                    <a:pt x="0" y="47713"/>
                  </a:cubicBezTo>
                  <a:close/>
                </a:path>
              </a:pathLst>
            </a:custGeom>
            <a:solidFill>
              <a:srgbClr val="6C819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7" name="Freeform: Shape 766"/>
            <p:cNvSpPr/>
            <p:nvPr/>
          </p:nvSpPr>
          <p:spPr>
            <a:xfrm>
              <a:off x="8414956" y="4531550"/>
              <a:ext cx="58102" cy="38480"/>
            </a:xfrm>
            <a:custGeom>
              <a:avLst/>
              <a:gdLst>
                <a:gd name="connsiteX0" fmla="*/ 39052 w 58102"/>
                <a:gd name="connsiteY0" fmla="*/ 0 h 38480"/>
                <a:gd name="connsiteX1" fmla="*/ 58102 w 58102"/>
                <a:gd name="connsiteY1" fmla="*/ 38005 h 38480"/>
                <a:gd name="connsiteX2" fmla="*/ 9334 w 58102"/>
                <a:gd name="connsiteY2" fmla="*/ 38481 h 38480"/>
                <a:gd name="connsiteX3" fmla="*/ 0 w 58102"/>
                <a:gd name="connsiteY3" fmla="*/ 190 h 38480"/>
                <a:gd name="connsiteX4" fmla="*/ 39052 w 58102"/>
                <a:gd name="connsiteY4" fmla="*/ 0 h 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 h="38480">
                  <a:moveTo>
                    <a:pt x="39052" y="0"/>
                  </a:moveTo>
                  <a:cubicBezTo>
                    <a:pt x="45434" y="12668"/>
                    <a:pt x="51721" y="25336"/>
                    <a:pt x="58102" y="38005"/>
                  </a:cubicBezTo>
                  <a:cubicBezTo>
                    <a:pt x="41814" y="38195"/>
                    <a:pt x="25622" y="38290"/>
                    <a:pt x="9334" y="38481"/>
                  </a:cubicBezTo>
                  <a:cubicBezTo>
                    <a:pt x="6191" y="25717"/>
                    <a:pt x="3143" y="12954"/>
                    <a:pt x="0" y="190"/>
                  </a:cubicBezTo>
                  <a:cubicBezTo>
                    <a:pt x="13049" y="95"/>
                    <a:pt x="26003" y="0"/>
                    <a:pt x="39052" y="0"/>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8" name="Freeform: Shape 767"/>
            <p:cNvSpPr/>
            <p:nvPr/>
          </p:nvSpPr>
          <p:spPr>
            <a:xfrm>
              <a:off x="8546972" y="4484210"/>
              <a:ext cx="67627" cy="38290"/>
            </a:xfrm>
            <a:custGeom>
              <a:avLst/>
              <a:gdLst>
                <a:gd name="connsiteX0" fmla="*/ 67627 w 67627"/>
                <a:gd name="connsiteY0" fmla="*/ 38195 h 38290"/>
                <a:gd name="connsiteX1" fmla="*/ 21717 w 67627"/>
                <a:gd name="connsiteY1" fmla="*/ 38290 h 38290"/>
                <a:gd name="connsiteX2" fmla="*/ 0 w 67627"/>
                <a:gd name="connsiteY2" fmla="*/ 381 h 38290"/>
                <a:gd name="connsiteX3" fmla="*/ 48959 w 67627"/>
                <a:gd name="connsiteY3" fmla="*/ 0 h 38290"/>
                <a:gd name="connsiteX4" fmla="*/ 67627 w 67627"/>
                <a:gd name="connsiteY4" fmla="*/ 38195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 h="38290">
                  <a:moveTo>
                    <a:pt x="67627" y="38195"/>
                  </a:moveTo>
                  <a:cubicBezTo>
                    <a:pt x="52388" y="38195"/>
                    <a:pt x="37052" y="38290"/>
                    <a:pt x="21717" y="38290"/>
                  </a:cubicBezTo>
                  <a:cubicBezTo>
                    <a:pt x="21431" y="21717"/>
                    <a:pt x="7048" y="13144"/>
                    <a:pt x="0" y="381"/>
                  </a:cubicBezTo>
                  <a:cubicBezTo>
                    <a:pt x="16288" y="286"/>
                    <a:pt x="32671" y="190"/>
                    <a:pt x="48959" y="0"/>
                  </a:cubicBezTo>
                  <a:cubicBezTo>
                    <a:pt x="55245" y="12763"/>
                    <a:pt x="61436" y="25527"/>
                    <a:pt x="67627" y="38195"/>
                  </a:cubicBezTo>
                  <a:close/>
                </a:path>
              </a:pathLst>
            </a:custGeom>
            <a:solidFill>
              <a:srgbClr val="6A75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9" name="Freeform: Shape 768"/>
            <p:cNvSpPr/>
            <p:nvPr/>
          </p:nvSpPr>
          <p:spPr>
            <a:xfrm>
              <a:off x="8480717" y="4495029"/>
              <a:ext cx="67862" cy="72493"/>
            </a:xfrm>
            <a:custGeom>
              <a:avLst/>
              <a:gdLst>
                <a:gd name="connsiteX0" fmla="*/ 67493 w 67862"/>
                <a:gd name="connsiteY0" fmla="*/ 35759 h 72493"/>
                <a:gd name="connsiteX1" fmla="*/ 32726 w 67862"/>
                <a:gd name="connsiteY1" fmla="*/ 72335 h 72493"/>
                <a:gd name="connsiteX2" fmla="*/ 246 w 67862"/>
                <a:gd name="connsiteY2" fmla="*/ 35187 h 72493"/>
                <a:gd name="connsiteX3" fmla="*/ 32631 w 67862"/>
                <a:gd name="connsiteY3" fmla="*/ 40 h 72493"/>
                <a:gd name="connsiteX4" fmla="*/ 67493 w 67862"/>
                <a:gd name="connsiteY4" fmla="*/ 35759 h 7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62" h="72493">
                  <a:moveTo>
                    <a:pt x="67493" y="35759"/>
                  </a:moveTo>
                  <a:cubicBezTo>
                    <a:pt x="71112" y="62715"/>
                    <a:pt x="47300" y="70716"/>
                    <a:pt x="32726" y="72335"/>
                  </a:cubicBezTo>
                  <a:cubicBezTo>
                    <a:pt x="13486" y="74335"/>
                    <a:pt x="2342" y="57190"/>
                    <a:pt x="246" y="35187"/>
                  </a:cubicBezTo>
                  <a:cubicBezTo>
                    <a:pt x="-2230" y="9375"/>
                    <a:pt x="14343" y="897"/>
                    <a:pt x="32631" y="40"/>
                  </a:cubicBezTo>
                  <a:cubicBezTo>
                    <a:pt x="53872" y="-913"/>
                    <a:pt x="64730" y="15280"/>
                    <a:pt x="67493" y="35759"/>
                  </a:cubicBezTo>
                  <a:close/>
                </a:path>
              </a:pathLst>
            </a:custGeom>
            <a:solidFill>
              <a:srgbClr val="BFBE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68" name="Group 867"/>
          <p:cNvGrpSpPr/>
          <p:nvPr/>
        </p:nvGrpSpPr>
        <p:grpSpPr>
          <a:xfrm>
            <a:off x="8195951" y="4471288"/>
            <a:ext cx="360889" cy="470504"/>
            <a:chOff x="2088418" y="4843350"/>
            <a:chExt cx="481185" cy="627339"/>
          </a:xfrm>
        </p:grpSpPr>
        <p:sp>
          <p:nvSpPr>
            <p:cNvPr id="869" name="Freeform: Shape 868"/>
            <p:cNvSpPr/>
            <p:nvPr/>
          </p:nvSpPr>
          <p:spPr>
            <a:xfrm>
              <a:off x="2088418" y="4865496"/>
              <a:ext cx="481185" cy="605193"/>
            </a:xfrm>
            <a:custGeom>
              <a:avLst/>
              <a:gdLst>
                <a:gd name="connsiteX0" fmla="*/ 279020 w 481185"/>
                <a:gd name="connsiteY0" fmla="*/ 56959 h 605193"/>
                <a:gd name="connsiteX1" fmla="*/ 336741 w 481185"/>
                <a:gd name="connsiteY1" fmla="*/ 127063 h 605193"/>
                <a:gd name="connsiteX2" fmla="*/ 361125 w 481185"/>
                <a:gd name="connsiteY2" fmla="*/ 150495 h 605193"/>
                <a:gd name="connsiteX3" fmla="*/ 477806 w 481185"/>
                <a:gd name="connsiteY3" fmla="*/ 408241 h 605193"/>
                <a:gd name="connsiteX4" fmla="*/ 312262 w 481185"/>
                <a:gd name="connsiteY4" fmla="*/ 595503 h 605193"/>
                <a:gd name="connsiteX5" fmla="*/ 2604 w 481185"/>
                <a:gd name="connsiteY5" fmla="*/ 395764 h 605193"/>
                <a:gd name="connsiteX6" fmla="*/ 123572 w 481185"/>
                <a:gd name="connsiteY6" fmla="*/ 149162 h 605193"/>
                <a:gd name="connsiteX7" fmla="*/ 145670 w 481185"/>
                <a:gd name="connsiteY7" fmla="*/ 128873 h 605193"/>
                <a:gd name="connsiteX8" fmla="*/ 188342 w 481185"/>
                <a:gd name="connsiteY8" fmla="*/ 62389 h 605193"/>
                <a:gd name="connsiteX9" fmla="*/ 203201 w 481185"/>
                <a:gd name="connsiteY9" fmla="*/ 0 h 605193"/>
                <a:gd name="connsiteX10" fmla="*/ 208916 w 481185"/>
                <a:gd name="connsiteY10" fmla="*/ 3429 h 605193"/>
                <a:gd name="connsiteX11" fmla="*/ 216917 w 481185"/>
                <a:gd name="connsiteY11" fmla="*/ 27908 h 605193"/>
                <a:gd name="connsiteX12" fmla="*/ 218060 w 481185"/>
                <a:gd name="connsiteY12" fmla="*/ 53721 h 605193"/>
                <a:gd name="connsiteX13" fmla="*/ 222536 w 481185"/>
                <a:gd name="connsiteY13" fmla="*/ 85725 h 605193"/>
                <a:gd name="connsiteX14" fmla="*/ 217583 w 481185"/>
                <a:gd name="connsiteY14" fmla="*/ 97917 h 605193"/>
                <a:gd name="connsiteX15" fmla="*/ 207773 w 481185"/>
                <a:gd name="connsiteY15" fmla="*/ 106299 h 605193"/>
                <a:gd name="connsiteX16" fmla="*/ 190913 w 481185"/>
                <a:gd name="connsiteY16" fmla="*/ 114205 h 605193"/>
                <a:gd name="connsiteX17" fmla="*/ 177197 w 481185"/>
                <a:gd name="connsiteY17" fmla="*/ 172974 h 605193"/>
                <a:gd name="connsiteX18" fmla="*/ 165577 w 481185"/>
                <a:gd name="connsiteY18" fmla="*/ 179451 h 605193"/>
                <a:gd name="connsiteX19" fmla="*/ 37180 w 481185"/>
                <a:gd name="connsiteY19" fmla="*/ 306610 h 605193"/>
                <a:gd name="connsiteX20" fmla="*/ 29750 w 481185"/>
                <a:gd name="connsiteY20" fmla="*/ 347853 h 605193"/>
                <a:gd name="connsiteX21" fmla="*/ 36132 w 481185"/>
                <a:gd name="connsiteY21" fmla="*/ 404717 h 605193"/>
                <a:gd name="connsiteX22" fmla="*/ 54611 w 481185"/>
                <a:gd name="connsiteY22" fmla="*/ 457962 h 605193"/>
                <a:gd name="connsiteX23" fmla="*/ 92615 w 481185"/>
                <a:gd name="connsiteY23" fmla="*/ 507778 h 605193"/>
                <a:gd name="connsiteX24" fmla="*/ 314834 w 481185"/>
                <a:gd name="connsiteY24" fmla="*/ 556165 h 605193"/>
                <a:gd name="connsiteX25" fmla="*/ 372936 w 481185"/>
                <a:gd name="connsiteY25" fmla="*/ 523684 h 605193"/>
                <a:gd name="connsiteX26" fmla="*/ 395510 w 481185"/>
                <a:gd name="connsiteY26" fmla="*/ 503491 h 605193"/>
                <a:gd name="connsiteX27" fmla="*/ 420371 w 481185"/>
                <a:gd name="connsiteY27" fmla="*/ 469773 h 605193"/>
                <a:gd name="connsiteX28" fmla="*/ 437230 w 481185"/>
                <a:gd name="connsiteY28" fmla="*/ 424053 h 605193"/>
                <a:gd name="connsiteX29" fmla="*/ 445231 w 481185"/>
                <a:gd name="connsiteY29" fmla="*/ 381286 h 605193"/>
                <a:gd name="connsiteX30" fmla="*/ 443135 w 481185"/>
                <a:gd name="connsiteY30" fmla="*/ 325279 h 605193"/>
                <a:gd name="connsiteX31" fmla="*/ 368650 w 481185"/>
                <a:gd name="connsiteY31" fmla="*/ 194024 h 605193"/>
                <a:gd name="connsiteX32" fmla="*/ 313881 w 481185"/>
                <a:gd name="connsiteY32" fmla="*/ 166973 h 605193"/>
                <a:gd name="connsiteX33" fmla="*/ 290831 w 481185"/>
                <a:gd name="connsiteY33" fmla="*/ 137731 h 605193"/>
                <a:gd name="connsiteX34" fmla="*/ 285973 w 481185"/>
                <a:gd name="connsiteY34" fmla="*/ 126397 h 605193"/>
                <a:gd name="connsiteX35" fmla="*/ 269590 w 481185"/>
                <a:gd name="connsiteY35" fmla="*/ 93726 h 605193"/>
                <a:gd name="connsiteX36" fmla="*/ 273305 w 481185"/>
                <a:gd name="connsiteY36" fmla="*/ 61150 h 605193"/>
                <a:gd name="connsiteX37" fmla="*/ 279020 w 481185"/>
                <a:gd name="connsiteY37" fmla="*/ 56959 h 6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1185" h="605193">
                  <a:moveTo>
                    <a:pt x="279020" y="56959"/>
                  </a:moveTo>
                  <a:cubicBezTo>
                    <a:pt x="309119" y="71342"/>
                    <a:pt x="346361" y="79438"/>
                    <a:pt x="336741" y="127063"/>
                  </a:cubicBezTo>
                  <a:cubicBezTo>
                    <a:pt x="333026" y="145256"/>
                    <a:pt x="352076" y="145637"/>
                    <a:pt x="361125" y="150495"/>
                  </a:cubicBezTo>
                  <a:cubicBezTo>
                    <a:pt x="466091" y="206883"/>
                    <a:pt x="491427" y="301657"/>
                    <a:pt x="477806" y="408241"/>
                  </a:cubicBezTo>
                  <a:cubicBezTo>
                    <a:pt x="465519" y="504158"/>
                    <a:pt x="402368" y="570738"/>
                    <a:pt x="312262" y="595503"/>
                  </a:cubicBezTo>
                  <a:cubicBezTo>
                    <a:pt x="182150" y="631317"/>
                    <a:pt x="24797" y="568547"/>
                    <a:pt x="2604" y="395764"/>
                  </a:cubicBezTo>
                  <a:cubicBezTo>
                    <a:pt x="-11207" y="288417"/>
                    <a:pt x="30036" y="202311"/>
                    <a:pt x="123572" y="149162"/>
                  </a:cubicBezTo>
                  <a:cubicBezTo>
                    <a:pt x="131477" y="144685"/>
                    <a:pt x="146908" y="145161"/>
                    <a:pt x="145670" y="128873"/>
                  </a:cubicBezTo>
                  <a:cubicBezTo>
                    <a:pt x="143288" y="96298"/>
                    <a:pt x="149003" y="73438"/>
                    <a:pt x="188342" y="62389"/>
                  </a:cubicBezTo>
                  <a:cubicBezTo>
                    <a:pt x="206534" y="57340"/>
                    <a:pt x="180341" y="17621"/>
                    <a:pt x="203201" y="0"/>
                  </a:cubicBezTo>
                  <a:cubicBezTo>
                    <a:pt x="205106" y="1143"/>
                    <a:pt x="207011" y="2286"/>
                    <a:pt x="208916" y="3429"/>
                  </a:cubicBezTo>
                  <a:cubicBezTo>
                    <a:pt x="215583" y="10287"/>
                    <a:pt x="216536" y="18955"/>
                    <a:pt x="216917" y="27908"/>
                  </a:cubicBezTo>
                  <a:cubicBezTo>
                    <a:pt x="217202" y="36481"/>
                    <a:pt x="217202" y="45148"/>
                    <a:pt x="218060" y="53721"/>
                  </a:cubicBezTo>
                  <a:cubicBezTo>
                    <a:pt x="219012" y="64484"/>
                    <a:pt x="224346" y="74581"/>
                    <a:pt x="222536" y="85725"/>
                  </a:cubicBezTo>
                  <a:cubicBezTo>
                    <a:pt x="221584" y="90106"/>
                    <a:pt x="219869" y="94107"/>
                    <a:pt x="217583" y="97917"/>
                  </a:cubicBezTo>
                  <a:cubicBezTo>
                    <a:pt x="214821" y="101346"/>
                    <a:pt x="211487" y="104108"/>
                    <a:pt x="207773" y="106299"/>
                  </a:cubicBezTo>
                  <a:cubicBezTo>
                    <a:pt x="202058" y="108680"/>
                    <a:pt x="196057" y="110585"/>
                    <a:pt x="190913" y="114205"/>
                  </a:cubicBezTo>
                  <a:cubicBezTo>
                    <a:pt x="173006" y="130683"/>
                    <a:pt x="192723" y="155924"/>
                    <a:pt x="177197" y="172974"/>
                  </a:cubicBezTo>
                  <a:cubicBezTo>
                    <a:pt x="173768" y="175927"/>
                    <a:pt x="169958" y="178117"/>
                    <a:pt x="165577" y="179451"/>
                  </a:cubicBezTo>
                  <a:cubicBezTo>
                    <a:pt x="108903" y="180784"/>
                    <a:pt x="48896" y="239554"/>
                    <a:pt x="37180" y="306610"/>
                  </a:cubicBezTo>
                  <a:cubicBezTo>
                    <a:pt x="34799" y="320326"/>
                    <a:pt x="34513" y="334518"/>
                    <a:pt x="29750" y="347853"/>
                  </a:cubicBezTo>
                  <a:cubicBezTo>
                    <a:pt x="23654" y="367760"/>
                    <a:pt x="34513" y="385763"/>
                    <a:pt x="36132" y="404717"/>
                  </a:cubicBezTo>
                  <a:cubicBezTo>
                    <a:pt x="34703" y="425101"/>
                    <a:pt x="45562" y="441198"/>
                    <a:pt x="54611" y="457962"/>
                  </a:cubicBezTo>
                  <a:cubicBezTo>
                    <a:pt x="61850" y="478726"/>
                    <a:pt x="76994" y="493490"/>
                    <a:pt x="92615" y="507778"/>
                  </a:cubicBezTo>
                  <a:cubicBezTo>
                    <a:pt x="157195" y="567785"/>
                    <a:pt x="231109" y="584740"/>
                    <a:pt x="314834" y="556165"/>
                  </a:cubicBezTo>
                  <a:cubicBezTo>
                    <a:pt x="334741" y="546354"/>
                    <a:pt x="357410" y="541401"/>
                    <a:pt x="372936" y="523684"/>
                  </a:cubicBezTo>
                  <a:cubicBezTo>
                    <a:pt x="381223" y="517874"/>
                    <a:pt x="388938" y="511302"/>
                    <a:pt x="395510" y="503491"/>
                  </a:cubicBezTo>
                  <a:cubicBezTo>
                    <a:pt x="408083" y="495395"/>
                    <a:pt x="415894" y="483870"/>
                    <a:pt x="420371" y="469773"/>
                  </a:cubicBezTo>
                  <a:cubicBezTo>
                    <a:pt x="429991" y="455962"/>
                    <a:pt x="436658" y="441103"/>
                    <a:pt x="437230" y="424053"/>
                  </a:cubicBezTo>
                  <a:cubicBezTo>
                    <a:pt x="439516" y="409670"/>
                    <a:pt x="447803" y="396526"/>
                    <a:pt x="445231" y="381286"/>
                  </a:cubicBezTo>
                  <a:cubicBezTo>
                    <a:pt x="448374" y="362521"/>
                    <a:pt x="444469" y="343948"/>
                    <a:pt x="443135" y="325279"/>
                  </a:cubicBezTo>
                  <a:cubicBezTo>
                    <a:pt x="439421" y="269557"/>
                    <a:pt x="414941" y="225552"/>
                    <a:pt x="368650" y="194024"/>
                  </a:cubicBezTo>
                  <a:cubicBezTo>
                    <a:pt x="353219" y="179356"/>
                    <a:pt x="332645" y="174974"/>
                    <a:pt x="313881" y="166973"/>
                  </a:cubicBezTo>
                  <a:cubicBezTo>
                    <a:pt x="303118" y="159639"/>
                    <a:pt x="298546" y="147542"/>
                    <a:pt x="290831" y="137731"/>
                  </a:cubicBezTo>
                  <a:cubicBezTo>
                    <a:pt x="288735" y="134112"/>
                    <a:pt x="287116" y="130302"/>
                    <a:pt x="285973" y="126397"/>
                  </a:cubicBezTo>
                  <a:cubicBezTo>
                    <a:pt x="285401" y="113157"/>
                    <a:pt x="274924" y="104775"/>
                    <a:pt x="269590" y="93726"/>
                  </a:cubicBezTo>
                  <a:cubicBezTo>
                    <a:pt x="265494" y="82296"/>
                    <a:pt x="265780" y="71247"/>
                    <a:pt x="273305" y="61150"/>
                  </a:cubicBezTo>
                  <a:cubicBezTo>
                    <a:pt x="275305" y="59722"/>
                    <a:pt x="277115" y="58388"/>
                    <a:pt x="279020" y="56959"/>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0" name="Freeform: Shape 869"/>
            <p:cNvSpPr/>
            <p:nvPr/>
          </p:nvSpPr>
          <p:spPr>
            <a:xfrm>
              <a:off x="2296576" y="4849784"/>
              <a:ext cx="80975" cy="56976"/>
            </a:xfrm>
            <a:custGeom>
              <a:avLst/>
              <a:gdLst>
                <a:gd name="connsiteX0" fmla="*/ 50478 w 80975"/>
                <a:gd name="connsiteY0" fmla="*/ 5806 h 56976"/>
                <a:gd name="connsiteX1" fmla="*/ 80672 w 80975"/>
                <a:gd name="connsiteY1" fmla="*/ 26475 h 56976"/>
                <a:gd name="connsiteX2" fmla="*/ 68195 w 80975"/>
                <a:gd name="connsiteY2" fmla="*/ 52193 h 56976"/>
                <a:gd name="connsiteX3" fmla="*/ 45620 w 80975"/>
                <a:gd name="connsiteY3" fmla="*/ 56955 h 56976"/>
                <a:gd name="connsiteX4" fmla="*/ 377 w 80975"/>
                <a:gd name="connsiteY4" fmla="*/ 12854 h 56976"/>
                <a:gd name="connsiteX5" fmla="*/ 50478 w 80975"/>
                <a:gd name="connsiteY5" fmla="*/ 5806 h 5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75" h="56976">
                  <a:moveTo>
                    <a:pt x="50478" y="5806"/>
                  </a:moveTo>
                  <a:cubicBezTo>
                    <a:pt x="60575" y="12664"/>
                    <a:pt x="70576" y="19617"/>
                    <a:pt x="80672" y="26475"/>
                  </a:cubicBezTo>
                  <a:cubicBezTo>
                    <a:pt x="82482" y="37905"/>
                    <a:pt x="75910" y="45335"/>
                    <a:pt x="68195" y="52193"/>
                  </a:cubicBezTo>
                  <a:cubicBezTo>
                    <a:pt x="61146" y="56098"/>
                    <a:pt x="53526" y="57146"/>
                    <a:pt x="45620" y="56955"/>
                  </a:cubicBezTo>
                  <a:cubicBezTo>
                    <a:pt x="22379" y="50574"/>
                    <a:pt x="-3433" y="46954"/>
                    <a:pt x="377" y="12854"/>
                  </a:cubicBezTo>
                  <a:cubicBezTo>
                    <a:pt x="14569" y="-7339"/>
                    <a:pt x="32857" y="1139"/>
                    <a:pt x="50478" y="5806"/>
                  </a:cubicBezTo>
                  <a:close/>
                </a:path>
              </a:pathLst>
            </a:custGeom>
            <a:solidFill>
              <a:srgbClr val="F3892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1" name="Freeform: Shape 870"/>
            <p:cNvSpPr/>
            <p:nvPr/>
          </p:nvSpPr>
          <p:spPr>
            <a:xfrm>
              <a:off x="2291143" y="4843350"/>
              <a:ext cx="55911" cy="26412"/>
            </a:xfrm>
            <a:custGeom>
              <a:avLst/>
              <a:gdLst>
                <a:gd name="connsiteX0" fmla="*/ 55912 w 55911"/>
                <a:gd name="connsiteY0" fmla="*/ 12240 h 26412"/>
                <a:gd name="connsiteX1" fmla="*/ 9144 w 55911"/>
                <a:gd name="connsiteY1" fmla="*/ 20908 h 26412"/>
                <a:gd name="connsiteX2" fmla="*/ 0 w 55911"/>
                <a:gd name="connsiteY2" fmla="*/ 21479 h 26412"/>
                <a:gd name="connsiteX3" fmla="*/ 571 w 55911"/>
                <a:gd name="connsiteY3" fmla="*/ 22146 h 26412"/>
                <a:gd name="connsiteX4" fmla="*/ 55912 w 55911"/>
                <a:gd name="connsiteY4" fmla="*/ 12240 h 2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26412">
                  <a:moveTo>
                    <a:pt x="55912" y="12240"/>
                  </a:moveTo>
                  <a:cubicBezTo>
                    <a:pt x="40481" y="15859"/>
                    <a:pt x="22098" y="4048"/>
                    <a:pt x="9144" y="20908"/>
                  </a:cubicBezTo>
                  <a:cubicBezTo>
                    <a:pt x="6572" y="28051"/>
                    <a:pt x="3524" y="28242"/>
                    <a:pt x="0" y="21479"/>
                  </a:cubicBezTo>
                  <a:cubicBezTo>
                    <a:pt x="0" y="21479"/>
                    <a:pt x="571" y="22146"/>
                    <a:pt x="571" y="22146"/>
                  </a:cubicBezTo>
                  <a:cubicBezTo>
                    <a:pt x="13049" y="-14906"/>
                    <a:pt x="35433" y="3858"/>
                    <a:pt x="55912" y="12240"/>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2" name="Freeform: Shape 871"/>
            <p:cNvSpPr/>
            <p:nvPr/>
          </p:nvSpPr>
          <p:spPr>
            <a:xfrm>
              <a:off x="2351817" y="4876354"/>
              <a:ext cx="31911" cy="49136"/>
            </a:xfrm>
            <a:custGeom>
              <a:avLst/>
              <a:gdLst>
                <a:gd name="connsiteX0" fmla="*/ 14288 w 31911"/>
                <a:gd name="connsiteY0" fmla="*/ 17145 h 49136"/>
                <a:gd name="connsiteX1" fmla="*/ 25336 w 31911"/>
                <a:gd name="connsiteY1" fmla="*/ 0 h 49136"/>
                <a:gd name="connsiteX2" fmla="*/ 15526 w 31911"/>
                <a:gd name="connsiteY2" fmla="*/ 46196 h 49136"/>
                <a:gd name="connsiteX3" fmla="*/ 16002 w 31911"/>
                <a:gd name="connsiteY3" fmla="*/ 45720 h 49136"/>
                <a:gd name="connsiteX4" fmla="*/ 5143 w 31911"/>
                <a:gd name="connsiteY4" fmla="*/ 48101 h 49136"/>
                <a:gd name="connsiteX5" fmla="*/ 0 w 31911"/>
                <a:gd name="connsiteY5" fmla="*/ 36862 h 49136"/>
                <a:gd name="connsiteX6" fmla="*/ 14288 w 31911"/>
                <a:gd name="connsiteY6" fmla="*/ 17145 h 4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11" h="49136">
                  <a:moveTo>
                    <a:pt x="14288" y="17145"/>
                  </a:moveTo>
                  <a:cubicBezTo>
                    <a:pt x="18002" y="11430"/>
                    <a:pt x="21717" y="5715"/>
                    <a:pt x="25336" y="0"/>
                  </a:cubicBezTo>
                  <a:cubicBezTo>
                    <a:pt x="43910" y="20003"/>
                    <a:pt x="17431" y="30480"/>
                    <a:pt x="15526" y="46196"/>
                  </a:cubicBezTo>
                  <a:lnTo>
                    <a:pt x="16002" y="45720"/>
                  </a:lnTo>
                  <a:cubicBezTo>
                    <a:pt x="12954" y="49149"/>
                    <a:pt x="9334" y="50102"/>
                    <a:pt x="5143" y="48101"/>
                  </a:cubicBezTo>
                  <a:cubicBezTo>
                    <a:pt x="2191" y="44863"/>
                    <a:pt x="571" y="41148"/>
                    <a:pt x="0" y="36862"/>
                  </a:cubicBezTo>
                  <a:cubicBezTo>
                    <a:pt x="0" y="26765"/>
                    <a:pt x="8382" y="22765"/>
                    <a:pt x="14288" y="17145"/>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3" name="Freeform: Shape 872"/>
            <p:cNvSpPr/>
            <p:nvPr/>
          </p:nvSpPr>
          <p:spPr>
            <a:xfrm>
              <a:off x="2166555" y="5368147"/>
              <a:ext cx="247935" cy="83807"/>
            </a:xfrm>
            <a:custGeom>
              <a:avLst/>
              <a:gdLst>
                <a:gd name="connsiteX0" fmla="*/ 247936 w 247935"/>
                <a:gd name="connsiteY0" fmla="*/ 66754 h 83807"/>
                <a:gd name="connsiteX1" fmla="*/ 0 w 247935"/>
                <a:gd name="connsiteY1" fmla="*/ 11509 h 83807"/>
                <a:gd name="connsiteX2" fmla="*/ 59722 w 247935"/>
                <a:gd name="connsiteY2" fmla="*/ 2365 h 83807"/>
                <a:gd name="connsiteX3" fmla="*/ 200977 w 247935"/>
                <a:gd name="connsiteY3" fmla="*/ 35321 h 83807"/>
                <a:gd name="connsiteX4" fmla="*/ 247936 w 247935"/>
                <a:gd name="connsiteY4" fmla="*/ 66754 h 83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35" h="83807">
                  <a:moveTo>
                    <a:pt x="247936" y="66754"/>
                  </a:moveTo>
                  <a:cubicBezTo>
                    <a:pt x="145256" y="101615"/>
                    <a:pt x="61436" y="82946"/>
                    <a:pt x="0" y="11509"/>
                  </a:cubicBezTo>
                  <a:cubicBezTo>
                    <a:pt x="17050" y="-10589"/>
                    <a:pt x="40005" y="6746"/>
                    <a:pt x="59722" y="2365"/>
                  </a:cubicBezTo>
                  <a:cubicBezTo>
                    <a:pt x="107823" y="8747"/>
                    <a:pt x="149447" y="43227"/>
                    <a:pt x="200977" y="35321"/>
                  </a:cubicBezTo>
                  <a:cubicBezTo>
                    <a:pt x="220599" y="39703"/>
                    <a:pt x="244412" y="38084"/>
                    <a:pt x="247936" y="66754"/>
                  </a:cubicBezTo>
                  <a:close/>
                </a:path>
              </a:pathLst>
            </a:custGeom>
            <a:solidFill>
              <a:srgbClr val="7E648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4" name="Freeform: Shape 873"/>
            <p:cNvSpPr/>
            <p:nvPr/>
          </p:nvSpPr>
          <p:spPr>
            <a:xfrm>
              <a:off x="2102548" y="5025265"/>
              <a:ext cx="151038" cy="190255"/>
            </a:xfrm>
            <a:custGeom>
              <a:avLst/>
              <a:gdLst>
                <a:gd name="connsiteX0" fmla="*/ 0 w 151038"/>
                <a:gd name="connsiteY0" fmla="*/ 183131 h 190255"/>
                <a:gd name="connsiteX1" fmla="*/ 87249 w 151038"/>
                <a:gd name="connsiteY1" fmla="*/ 24063 h 190255"/>
                <a:gd name="connsiteX2" fmla="*/ 149162 w 151038"/>
                <a:gd name="connsiteY2" fmla="*/ 12633 h 190255"/>
                <a:gd name="connsiteX3" fmla="*/ 127064 w 151038"/>
                <a:gd name="connsiteY3" fmla="*/ 47876 h 190255"/>
                <a:gd name="connsiteX4" fmla="*/ 87725 w 151038"/>
                <a:gd name="connsiteY4" fmla="*/ 86547 h 190255"/>
                <a:gd name="connsiteX5" fmla="*/ 58579 w 151038"/>
                <a:gd name="connsiteY5" fmla="*/ 132458 h 190255"/>
                <a:gd name="connsiteX6" fmla="*/ 36481 w 151038"/>
                <a:gd name="connsiteY6" fmla="*/ 179226 h 190255"/>
                <a:gd name="connsiteX7" fmla="*/ 19336 w 151038"/>
                <a:gd name="connsiteY7" fmla="*/ 190179 h 190255"/>
                <a:gd name="connsiteX8" fmla="*/ 0 w 151038"/>
                <a:gd name="connsiteY8" fmla="*/ 183131 h 19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38" h="190255">
                  <a:moveTo>
                    <a:pt x="0" y="183131"/>
                  </a:moveTo>
                  <a:cubicBezTo>
                    <a:pt x="9811" y="119504"/>
                    <a:pt x="34576" y="63306"/>
                    <a:pt x="87249" y="24063"/>
                  </a:cubicBezTo>
                  <a:cubicBezTo>
                    <a:pt x="104108" y="11490"/>
                    <a:pt x="122777" y="-16132"/>
                    <a:pt x="149162" y="12633"/>
                  </a:cubicBezTo>
                  <a:cubicBezTo>
                    <a:pt x="157258" y="33874"/>
                    <a:pt x="137160" y="38637"/>
                    <a:pt x="127064" y="47876"/>
                  </a:cubicBezTo>
                  <a:cubicBezTo>
                    <a:pt x="113443" y="60354"/>
                    <a:pt x="96393" y="69021"/>
                    <a:pt x="87725" y="86547"/>
                  </a:cubicBezTo>
                  <a:cubicBezTo>
                    <a:pt x="78486" y="102169"/>
                    <a:pt x="61627" y="112932"/>
                    <a:pt x="58579" y="132458"/>
                  </a:cubicBezTo>
                  <a:cubicBezTo>
                    <a:pt x="53435" y="149127"/>
                    <a:pt x="42863" y="163128"/>
                    <a:pt x="36481" y="179226"/>
                  </a:cubicBezTo>
                  <a:cubicBezTo>
                    <a:pt x="32099" y="184941"/>
                    <a:pt x="26384" y="188655"/>
                    <a:pt x="19336" y="190179"/>
                  </a:cubicBezTo>
                  <a:cubicBezTo>
                    <a:pt x="11716" y="190751"/>
                    <a:pt x="5429" y="188084"/>
                    <a:pt x="0" y="183131"/>
                  </a:cubicBezTo>
                  <a:close/>
                </a:path>
              </a:pathLst>
            </a:custGeom>
            <a:solidFill>
              <a:srgbClr val="493B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5" name="Freeform: Shape 874"/>
            <p:cNvSpPr/>
            <p:nvPr/>
          </p:nvSpPr>
          <p:spPr>
            <a:xfrm>
              <a:off x="2452877" y="5045709"/>
              <a:ext cx="95154" cy="148497"/>
            </a:xfrm>
            <a:custGeom>
              <a:avLst/>
              <a:gdLst>
                <a:gd name="connsiteX0" fmla="*/ 10287 w 95154"/>
                <a:gd name="connsiteY0" fmla="*/ 0 h 148497"/>
                <a:gd name="connsiteX1" fmla="*/ 95155 w 95154"/>
                <a:gd name="connsiteY1" fmla="*/ 143256 h 148497"/>
                <a:gd name="connsiteX2" fmla="*/ 52864 w 95154"/>
                <a:gd name="connsiteY2" fmla="*/ 138779 h 148497"/>
                <a:gd name="connsiteX3" fmla="*/ 0 w 95154"/>
                <a:gd name="connsiteY3" fmla="*/ 19145 h 148497"/>
                <a:gd name="connsiteX4" fmla="*/ 10287 w 95154"/>
                <a:gd name="connsiteY4" fmla="*/ 0 h 148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54" h="148497">
                  <a:moveTo>
                    <a:pt x="10287" y="0"/>
                  </a:moveTo>
                  <a:cubicBezTo>
                    <a:pt x="59722" y="35243"/>
                    <a:pt x="89535" y="82105"/>
                    <a:pt x="95155" y="143256"/>
                  </a:cubicBezTo>
                  <a:cubicBezTo>
                    <a:pt x="79915" y="152114"/>
                    <a:pt x="66008" y="149162"/>
                    <a:pt x="52864" y="138779"/>
                  </a:cubicBezTo>
                  <a:cubicBezTo>
                    <a:pt x="31528" y="100584"/>
                    <a:pt x="18955" y="58484"/>
                    <a:pt x="0" y="19145"/>
                  </a:cubicBezTo>
                  <a:cubicBezTo>
                    <a:pt x="667" y="11239"/>
                    <a:pt x="3620" y="4572"/>
                    <a:pt x="10287" y="0"/>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6" name="Freeform: Shape 875"/>
            <p:cNvSpPr/>
            <p:nvPr/>
          </p:nvSpPr>
          <p:spPr>
            <a:xfrm>
              <a:off x="2489979" y="5179154"/>
              <a:ext cx="67317" cy="91848"/>
            </a:xfrm>
            <a:custGeom>
              <a:avLst/>
              <a:gdLst>
                <a:gd name="connsiteX0" fmla="*/ 21762 w 67317"/>
                <a:gd name="connsiteY0" fmla="*/ 0 h 91848"/>
                <a:gd name="connsiteX1" fmla="*/ 58052 w 67317"/>
                <a:gd name="connsiteY1" fmla="*/ 9715 h 91848"/>
                <a:gd name="connsiteX2" fmla="*/ 59100 w 67317"/>
                <a:gd name="connsiteY2" fmla="*/ 66770 h 91848"/>
                <a:gd name="connsiteX3" fmla="*/ 4903 w 67317"/>
                <a:gd name="connsiteY3" fmla="*/ 75247 h 91848"/>
                <a:gd name="connsiteX4" fmla="*/ 21762 w 67317"/>
                <a:gd name="connsiteY4" fmla="*/ 0 h 91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7" h="91848">
                  <a:moveTo>
                    <a:pt x="21762" y="0"/>
                  </a:moveTo>
                  <a:cubicBezTo>
                    <a:pt x="33859" y="3238"/>
                    <a:pt x="45956" y="6477"/>
                    <a:pt x="58052" y="9715"/>
                  </a:cubicBezTo>
                  <a:cubicBezTo>
                    <a:pt x="59862" y="28765"/>
                    <a:pt x="77293" y="47435"/>
                    <a:pt x="59100" y="66770"/>
                  </a:cubicBezTo>
                  <a:cubicBezTo>
                    <a:pt x="45670" y="99346"/>
                    <a:pt x="27001" y="98012"/>
                    <a:pt x="4903" y="75247"/>
                  </a:cubicBezTo>
                  <a:cubicBezTo>
                    <a:pt x="-1384" y="47625"/>
                    <a:pt x="-6432" y="20098"/>
                    <a:pt x="21762" y="0"/>
                  </a:cubicBezTo>
                  <a:close/>
                </a:path>
              </a:pathLst>
            </a:custGeom>
            <a:solidFill>
              <a:srgbClr val="261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7" name="Freeform: Shape 876"/>
            <p:cNvSpPr/>
            <p:nvPr/>
          </p:nvSpPr>
          <p:spPr>
            <a:xfrm>
              <a:off x="2250989" y="4960937"/>
              <a:ext cx="68695" cy="96741"/>
            </a:xfrm>
            <a:custGeom>
              <a:avLst/>
              <a:gdLst>
                <a:gd name="connsiteX0" fmla="*/ 11864 w 68695"/>
                <a:gd name="connsiteY0" fmla="*/ 75533 h 96741"/>
                <a:gd name="connsiteX1" fmla="*/ 22342 w 68695"/>
                <a:gd name="connsiteY1" fmla="*/ 0 h 96741"/>
                <a:gd name="connsiteX2" fmla="*/ 67871 w 68695"/>
                <a:gd name="connsiteY2" fmla="*/ 37814 h 96741"/>
                <a:gd name="connsiteX3" fmla="*/ 56441 w 68695"/>
                <a:gd name="connsiteY3" fmla="*/ 87344 h 96741"/>
                <a:gd name="connsiteX4" fmla="*/ 43487 w 68695"/>
                <a:gd name="connsiteY4" fmla="*/ 95536 h 96741"/>
                <a:gd name="connsiteX5" fmla="*/ 20818 w 68695"/>
                <a:gd name="connsiteY5" fmla="*/ 94012 h 96741"/>
                <a:gd name="connsiteX6" fmla="*/ 11864 w 68695"/>
                <a:gd name="connsiteY6" fmla="*/ 75533 h 9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95" h="96741">
                  <a:moveTo>
                    <a:pt x="11864" y="75533"/>
                  </a:moveTo>
                  <a:cubicBezTo>
                    <a:pt x="3863" y="48768"/>
                    <a:pt x="-14901" y="20479"/>
                    <a:pt x="22342" y="0"/>
                  </a:cubicBezTo>
                  <a:cubicBezTo>
                    <a:pt x="31962" y="19240"/>
                    <a:pt x="64347" y="11144"/>
                    <a:pt x="67871" y="37814"/>
                  </a:cubicBezTo>
                  <a:cubicBezTo>
                    <a:pt x="70252" y="55721"/>
                    <a:pt x="67776" y="72485"/>
                    <a:pt x="56441" y="87344"/>
                  </a:cubicBezTo>
                  <a:cubicBezTo>
                    <a:pt x="52822" y="91154"/>
                    <a:pt x="48440" y="93821"/>
                    <a:pt x="43487" y="95536"/>
                  </a:cubicBezTo>
                  <a:cubicBezTo>
                    <a:pt x="35772" y="97536"/>
                    <a:pt x="28152" y="97060"/>
                    <a:pt x="20818" y="94012"/>
                  </a:cubicBezTo>
                  <a:cubicBezTo>
                    <a:pt x="14055" y="89726"/>
                    <a:pt x="8911" y="84582"/>
                    <a:pt x="11864" y="75533"/>
                  </a:cubicBezTo>
                  <a:close/>
                </a:path>
              </a:pathLst>
            </a:custGeom>
            <a:solidFill>
              <a:srgbClr val="281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8" name="Freeform: Shape 877"/>
            <p:cNvSpPr/>
            <p:nvPr/>
          </p:nvSpPr>
          <p:spPr>
            <a:xfrm>
              <a:off x="2468696" y="5246020"/>
              <a:ext cx="80383" cy="75838"/>
            </a:xfrm>
            <a:custGeom>
              <a:avLst/>
              <a:gdLst>
                <a:gd name="connsiteX0" fmla="*/ 33235 w 80383"/>
                <a:gd name="connsiteY0" fmla="*/ 9335 h 75838"/>
                <a:gd name="connsiteX1" fmla="*/ 80384 w 80383"/>
                <a:gd name="connsiteY1" fmla="*/ 0 h 75838"/>
                <a:gd name="connsiteX2" fmla="*/ 71621 w 80383"/>
                <a:gd name="connsiteY2" fmla="*/ 47720 h 75838"/>
                <a:gd name="connsiteX3" fmla="*/ 41046 w 80383"/>
                <a:gd name="connsiteY3" fmla="*/ 75819 h 75838"/>
                <a:gd name="connsiteX4" fmla="*/ 1136 w 80383"/>
                <a:gd name="connsiteY4" fmla="*/ 59912 h 75838"/>
                <a:gd name="connsiteX5" fmla="*/ 33235 w 80383"/>
                <a:gd name="connsiteY5" fmla="*/ 9335 h 7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83" h="75838">
                  <a:moveTo>
                    <a:pt x="33235" y="9335"/>
                  </a:moveTo>
                  <a:cubicBezTo>
                    <a:pt x="49809" y="10382"/>
                    <a:pt x="67335" y="16669"/>
                    <a:pt x="80384" y="0"/>
                  </a:cubicBezTo>
                  <a:cubicBezTo>
                    <a:pt x="78098" y="16002"/>
                    <a:pt x="84956" y="33719"/>
                    <a:pt x="71621" y="47720"/>
                  </a:cubicBezTo>
                  <a:cubicBezTo>
                    <a:pt x="60191" y="55721"/>
                    <a:pt x="58286" y="74009"/>
                    <a:pt x="41046" y="75819"/>
                  </a:cubicBezTo>
                  <a:cubicBezTo>
                    <a:pt x="25520" y="76105"/>
                    <a:pt x="11232" y="73247"/>
                    <a:pt x="1136" y="59912"/>
                  </a:cubicBezTo>
                  <a:cubicBezTo>
                    <a:pt x="-3531" y="33242"/>
                    <a:pt x="5994" y="15716"/>
                    <a:pt x="33235" y="9335"/>
                  </a:cubicBezTo>
                  <a:close/>
                </a:path>
              </a:pathLst>
            </a:custGeom>
            <a:solidFill>
              <a:srgbClr val="31273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9" name="Freeform: Shape 878"/>
            <p:cNvSpPr/>
            <p:nvPr/>
          </p:nvSpPr>
          <p:spPr>
            <a:xfrm>
              <a:off x="2365138" y="5375114"/>
              <a:ext cx="108217" cy="59786"/>
            </a:xfrm>
            <a:custGeom>
              <a:avLst/>
              <a:gdLst>
                <a:gd name="connsiteX0" fmla="*/ 49353 w 108217"/>
                <a:gd name="connsiteY0" fmla="*/ 59787 h 59786"/>
                <a:gd name="connsiteX1" fmla="*/ 2014 w 108217"/>
                <a:gd name="connsiteY1" fmla="*/ 41880 h 59786"/>
                <a:gd name="connsiteX2" fmla="*/ 1633 w 108217"/>
                <a:gd name="connsiteY2" fmla="*/ 28735 h 59786"/>
                <a:gd name="connsiteX3" fmla="*/ 58592 w 108217"/>
                <a:gd name="connsiteY3" fmla="*/ 1780 h 59786"/>
                <a:gd name="connsiteX4" fmla="*/ 80595 w 108217"/>
                <a:gd name="connsiteY4" fmla="*/ 922 h 59786"/>
                <a:gd name="connsiteX5" fmla="*/ 108217 w 108217"/>
                <a:gd name="connsiteY5" fmla="*/ 23592 h 59786"/>
                <a:gd name="connsiteX6" fmla="*/ 49353 w 108217"/>
                <a:gd name="connsiteY6" fmla="*/ 59787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7" h="59786">
                  <a:moveTo>
                    <a:pt x="49353" y="59787"/>
                  </a:moveTo>
                  <a:cubicBezTo>
                    <a:pt x="33542" y="53786"/>
                    <a:pt x="17825" y="47881"/>
                    <a:pt x="2014" y="41880"/>
                  </a:cubicBezTo>
                  <a:cubicBezTo>
                    <a:pt x="-653" y="37593"/>
                    <a:pt x="-558" y="33212"/>
                    <a:pt x="1633" y="28735"/>
                  </a:cubicBezTo>
                  <a:cubicBezTo>
                    <a:pt x="16968" y="11971"/>
                    <a:pt x="41161" y="13972"/>
                    <a:pt x="58592" y="1780"/>
                  </a:cubicBezTo>
                  <a:cubicBezTo>
                    <a:pt x="65831" y="-316"/>
                    <a:pt x="73165" y="-507"/>
                    <a:pt x="80595" y="922"/>
                  </a:cubicBezTo>
                  <a:cubicBezTo>
                    <a:pt x="92787" y="4827"/>
                    <a:pt x="104027" y="9876"/>
                    <a:pt x="108217" y="23592"/>
                  </a:cubicBezTo>
                  <a:cubicBezTo>
                    <a:pt x="94502" y="45118"/>
                    <a:pt x="71070" y="51119"/>
                    <a:pt x="49353" y="59787"/>
                  </a:cubicBezTo>
                  <a:close/>
                </a:path>
              </a:pathLst>
            </a:custGeom>
            <a:solidFill>
              <a:srgbClr val="6A547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0" name="Freeform: Shape 879"/>
            <p:cNvSpPr/>
            <p:nvPr/>
          </p:nvSpPr>
          <p:spPr>
            <a:xfrm>
              <a:off x="2176938" y="5036470"/>
              <a:ext cx="96488" cy="80218"/>
            </a:xfrm>
            <a:custGeom>
              <a:avLst/>
              <a:gdLst>
                <a:gd name="connsiteX0" fmla="*/ 85916 w 96488"/>
                <a:gd name="connsiteY0" fmla="*/ 0 h 80218"/>
                <a:gd name="connsiteX1" fmla="*/ 96488 w 96488"/>
                <a:gd name="connsiteY1" fmla="*/ 10096 h 80218"/>
                <a:gd name="connsiteX2" fmla="*/ 35338 w 96488"/>
                <a:gd name="connsiteY2" fmla="*/ 79820 h 80218"/>
                <a:gd name="connsiteX3" fmla="*/ 0 w 96488"/>
                <a:gd name="connsiteY3" fmla="*/ 66770 h 80218"/>
                <a:gd name="connsiteX4" fmla="*/ 74771 w 96488"/>
                <a:gd name="connsiteY4" fmla="*/ 1334 h 80218"/>
                <a:gd name="connsiteX5" fmla="*/ 85916 w 96488"/>
                <a:gd name="connsiteY5" fmla="*/ 0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488" h="80218">
                  <a:moveTo>
                    <a:pt x="85916" y="0"/>
                  </a:moveTo>
                  <a:cubicBezTo>
                    <a:pt x="89440" y="3334"/>
                    <a:pt x="92964" y="6668"/>
                    <a:pt x="96488" y="10096"/>
                  </a:cubicBezTo>
                  <a:cubicBezTo>
                    <a:pt x="96107" y="50863"/>
                    <a:pt x="69152" y="68294"/>
                    <a:pt x="35338" y="79820"/>
                  </a:cubicBezTo>
                  <a:cubicBezTo>
                    <a:pt x="21527" y="81058"/>
                    <a:pt x="8477" y="80105"/>
                    <a:pt x="0" y="66770"/>
                  </a:cubicBezTo>
                  <a:cubicBezTo>
                    <a:pt x="16859" y="35719"/>
                    <a:pt x="50864" y="24384"/>
                    <a:pt x="74771" y="1334"/>
                  </a:cubicBezTo>
                  <a:cubicBezTo>
                    <a:pt x="78486" y="857"/>
                    <a:pt x="82201" y="476"/>
                    <a:pt x="85916" y="0"/>
                  </a:cubicBezTo>
                  <a:close/>
                </a:path>
              </a:pathLst>
            </a:custGeom>
            <a:solidFill>
              <a:srgbClr val="261E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1" name="Freeform: Shape 880"/>
            <p:cNvSpPr/>
            <p:nvPr/>
          </p:nvSpPr>
          <p:spPr>
            <a:xfrm>
              <a:off x="2268741" y="4960937"/>
              <a:ext cx="124910" cy="51096"/>
            </a:xfrm>
            <a:custGeom>
              <a:avLst/>
              <a:gdLst>
                <a:gd name="connsiteX0" fmla="*/ 42690 w 124910"/>
                <a:gd name="connsiteY0" fmla="*/ 37147 h 51096"/>
                <a:gd name="connsiteX1" fmla="*/ 4590 w 124910"/>
                <a:gd name="connsiteY1" fmla="*/ 0 h 51096"/>
                <a:gd name="connsiteX2" fmla="*/ 22592 w 124910"/>
                <a:gd name="connsiteY2" fmla="*/ 1905 h 51096"/>
                <a:gd name="connsiteX3" fmla="*/ 100316 w 124910"/>
                <a:gd name="connsiteY3" fmla="*/ 571 h 51096"/>
                <a:gd name="connsiteX4" fmla="*/ 117937 w 124910"/>
                <a:gd name="connsiteY4" fmla="*/ 28004 h 51096"/>
                <a:gd name="connsiteX5" fmla="*/ 77742 w 124910"/>
                <a:gd name="connsiteY5" fmla="*/ 50387 h 51096"/>
                <a:gd name="connsiteX6" fmla="*/ 42690 w 124910"/>
                <a:gd name="connsiteY6" fmla="*/ 37147 h 5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10" h="51096">
                  <a:moveTo>
                    <a:pt x="42690" y="37147"/>
                  </a:moveTo>
                  <a:cubicBezTo>
                    <a:pt x="39070" y="15430"/>
                    <a:pt x="-15984" y="46482"/>
                    <a:pt x="4590" y="0"/>
                  </a:cubicBezTo>
                  <a:cubicBezTo>
                    <a:pt x="10590" y="667"/>
                    <a:pt x="16591" y="1238"/>
                    <a:pt x="22592" y="1905"/>
                  </a:cubicBezTo>
                  <a:cubicBezTo>
                    <a:pt x="48595" y="9620"/>
                    <a:pt x="74408" y="2096"/>
                    <a:pt x="100316" y="571"/>
                  </a:cubicBezTo>
                  <a:cubicBezTo>
                    <a:pt x="120223" y="762"/>
                    <a:pt x="133844" y="4953"/>
                    <a:pt x="117937" y="28004"/>
                  </a:cubicBezTo>
                  <a:cubicBezTo>
                    <a:pt x="106793" y="39529"/>
                    <a:pt x="92886" y="45911"/>
                    <a:pt x="77742" y="50387"/>
                  </a:cubicBezTo>
                  <a:cubicBezTo>
                    <a:pt x="63549" y="52578"/>
                    <a:pt x="51167" y="50102"/>
                    <a:pt x="42690" y="37147"/>
                  </a:cubicBezTo>
                  <a:close/>
                </a:path>
              </a:pathLst>
            </a:custGeom>
            <a:solidFill>
              <a:srgbClr val="A78EA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2" name="Freeform: Shape 881"/>
            <p:cNvSpPr/>
            <p:nvPr/>
          </p:nvSpPr>
          <p:spPr>
            <a:xfrm>
              <a:off x="2131313" y="5323972"/>
              <a:ext cx="94698" cy="64541"/>
            </a:xfrm>
            <a:custGeom>
              <a:avLst/>
              <a:gdLst>
                <a:gd name="connsiteX0" fmla="*/ 94393 w 94698"/>
                <a:gd name="connsiteY0" fmla="*/ 64542 h 64541"/>
                <a:gd name="connsiteX1" fmla="*/ 35243 w 94698"/>
                <a:gd name="connsiteY1" fmla="*/ 55779 h 64541"/>
                <a:gd name="connsiteX2" fmla="*/ 0 w 94698"/>
                <a:gd name="connsiteY2" fmla="*/ 8058 h 64541"/>
                <a:gd name="connsiteX3" fmla="*/ 40767 w 94698"/>
                <a:gd name="connsiteY3" fmla="*/ 4629 h 64541"/>
                <a:gd name="connsiteX4" fmla="*/ 94393 w 94698"/>
                <a:gd name="connsiteY4" fmla="*/ 64542 h 64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98" h="64541">
                  <a:moveTo>
                    <a:pt x="94393" y="64542"/>
                  </a:moveTo>
                  <a:cubicBezTo>
                    <a:pt x="74676" y="61589"/>
                    <a:pt x="54959" y="58636"/>
                    <a:pt x="35243" y="55779"/>
                  </a:cubicBezTo>
                  <a:cubicBezTo>
                    <a:pt x="15907" y="45492"/>
                    <a:pt x="6572" y="27775"/>
                    <a:pt x="0" y="8058"/>
                  </a:cubicBezTo>
                  <a:cubicBezTo>
                    <a:pt x="12478" y="-6134"/>
                    <a:pt x="26861" y="2248"/>
                    <a:pt x="40767" y="4629"/>
                  </a:cubicBezTo>
                  <a:cubicBezTo>
                    <a:pt x="60484" y="22822"/>
                    <a:pt x="98489" y="24822"/>
                    <a:pt x="94393" y="64542"/>
                  </a:cubicBezTo>
                  <a:close/>
                </a:path>
              </a:pathLst>
            </a:custGeom>
            <a:solidFill>
              <a:srgbClr val="79608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3" name="Freeform: Shape 882"/>
            <p:cNvSpPr/>
            <p:nvPr/>
          </p:nvSpPr>
          <p:spPr>
            <a:xfrm>
              <a:off x="2336889" y="4996846"/>
              <a:ext cx="71989" cy="60179"/>
            </a:xfrm>
            <a:custGeom>
              <a:avLst/>
              <a:gdLst>
                <a:gd name="connsiteX0" fmla="*/ 51408 w 71989"/>
                <a:gd name="connsiteY0" fmla="*/ 0 h 60179"/>
                <a:gd name="connsiteX1" fmla="*/ 68363 w 71989"/>
                <a:gd name="connsiteY1" fmla="*/ 30766 h 60179"/>
                <a:gd name="connsiteX2" fmla="*/ 71411 w 71989"/>
                <a:gd name="connsiteY2" fmla="*/ 42577 h 60179"/>
                <a:gd name="connsiteX3" fmla="*/ 21976 w 71989"/>
                <a:gd name="connsiteY3" fmla="*/ 59722 h 60179"/>
                <a:gd name="connsiteX4" fmla="*/ 4069 w 71989"/>
                <a:gd name="connsiteY4" fmla="*/ 47149 h 60179"/>
                <a:gd name="connsiteX5" fmla="*/ 7498 w 71989"/>
                <a:gd name="connsiteY5" fmla="*/ 10954 h 60179"/>
                <a:gd name="connsiteX6" fmla="*/ 51408 w 71989"/>
                <a:gd name="connsiteY6" fmla="*/ 0 h 6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89" h="60179">
                  <a:moveTo>
                    <a:pt x="51408" y="0"/>
                  </a:moveTo>
                  <a:cubicBezTo>
                    <a:pt x="66744" y="4953"/>
                    <a:pt x="66458" y="18479"/>
                    <a:pt x="68363" y="30766"/>
                  </a:cubicBezTo>
                  <a:cubicBezTo>
                    <a:pt x="71792" y="34100"/>
                    <a:pt x="72744" y="38005"/>
                    <a:pt x="71411" y="42577"/>
                  </a:cubicBezTo>
                  <a:cubicBezTo>
                    <a:pt x="59314" y="60960"/>
                    <a:pt x="40931" y="60960"/>
                    <a:pt x="21976" y="59722"/>
                  </a:cubicBezTo>
                  <a:cubicBezTo>
                    <a:pt x="14451" y="57721"/>
                    <a:pt x="8355" y="53721"/>
                    <a:pt x="4069" y="47149"/>
                  </a:cubicBezTo>
                  <a:cubicBezTo>
                    <a:pt x="-2122" y="34385"/>
                    <a:pt x="-1455" y="22288"/>
                    <a:pt x="7498" y="10954"/>
                  </a:cubicBezTo>
                  <a:cubicBezTo>
                    <a:pt x="20262" y="95"/>
                    <a:pt x="36454" y="2381"/>
                    <a:pt x="51408" y="0"/>
                  </a:cubicBezTo>
                  <a:close/>
                </a:path>
              </a:pathLst>
            </a:custGeom>
            <a:solidFill>
              <a:srgbClr val="4F405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4" name="Freeform: Shape 883"/>
            <p:cNvSpPr/>
            <p:nvPr/>
          </p:nvSpPr>
          <p:spPr>
            <a:xfrm>
              <a:off x="2111117" y="5266782"/>
              <a:ext cx="61678" cy="74107"/>
            </a:xfrm>
            <a:custGeom>
              <a:avLst/>
              <a:gdLst>
                <a:gd name="connsiteX0" fmla="*/ 57248 w 61678"/>
                <a:gd name="connsiteY0" fmla="*/ 74107 h 74107"/>
                <a:gd name="connsiteX1" fmla="*/ 20100 w 61678"/>
                <a:gd name="connsiteY1" fmla="*/ 65154 h 74107"/>
                <a:gd name="connsiteX2" fmla="*/ 955 w 61678"/>
                <a:gd name="connsiteY2" fmla="*/ 8194 h 74107"/>
                <a:gd name="connsiteX3" fmla="*/ 20005 w 61678"/>
                <a:gd name="connsiteY3" fmla="*/ 2 h 74107"/>
                <a:gd name="connsiteX4" fmla="*/ 58772 w 61678"/>
                <a:gd name="connsiteY4" fmla="*/ 39722 h 74107"/>
                <a:gd name="connsiteX5" fmla="*/ 57248 w 61678"/>
                <a:gd name="connsiteY5" fmla="*/ 74107 h 7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78" h="74107">
                  <a:moveTo>
                    <a:pt x="57248" y="74107"/>
                  </a:moveTo>
                  <a:cubicBezTo>
                    <a:pt x="44865" y="71154"/>
                    <a:pt x="32483" y="68201"/>
                    <a:pt x="20100" y="65154"/>
                  </a:cubicBezTo>
                  <a:cubicBezTo>
                    <a:pt x="10290" y="47247"/>
                    <a:pt x="-3807" y="30864"/>
                    <a:pt x="955" y="8194"/>
                  </a:cubicBezTo>
                  <a:cubicBezTo>
                    <a:pt x="6098" y="2670"/>
                    <a:pt x="12385" y="-93"/>
                    <a:pt x="20005" y="2"/>
                  </a:cubicBezTo>
                  <a:cubicBezTo>
                    <a:pt x="40865" y="5527"/>
                    <a:pt x="49723" y="22672"/>
                    <a:pt x="58772" y="39722"/>
                  </a:cubicBezTo>
                  <a:cubicBezTo>
                    <a:pt x="60772" y="51247"/>
                    <a:pt x="64868" y="62963"/>
                    <a:pt x="57248" y="74107"/>
                  </a:cubicBezTo>
                  <a:close/>
                </a:path>
              </a:pathLst>
            </a:custGeom>
            <a:solidFill>
              <a:srgbClr val="6B557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5" name="Freeform: Shape 884"/>
            <p:cNvSpPr/>
            <p:nvPr/>
          </p:nvSpPr>
          <p:spPr>
            <a:xfrm>
              <a:off x="2291238" y="4921408"/>
              <a:ext cx="77723" cy="61459"/>
            </a:xfrm>
            <a:custGeom>
              <a:avLst/>
              <a:gdLst>
                <a:gd name="connsiteX0" fmla="*/ 77724 w 77723"/>
                <a:gd name="connsiteY0" fmla="*/ 40005 h 61459"/>
                <a:gd name="connsiteX1" fmla="*/ 0 w 77723"/>
                <a:gd name="connsiteY1" fmla="*/ 41338 h 61459"/>
                <a:gd name="connsiteX2" fmla="*/ 8572 w 77723"/>
                <a:gd name="connsiteY2" fmla="*/ 38386 h 61459"/>
                <a:gd name="connsiteX3" fmla="*/ 55817 w 77723"/>
                <a:gd name="connsiteY3" fmla="*/ 5810 h 61459"/>
                <a:gd name="connsiteX4" fmla="*/ 67246 w 77723"/>
                <a:gd name="connsiteY4" fmla="*/ 0 h 61459"/>
                <a:gd name="connsiteX5" fmla="*/ 76581 w 77723"/>
                <a:gd name="connsiteY5" fmla="*/ 667 h 61459"/>
                <a:gd name="connsiteX6" fmla="*/ 77724 w 77723"/>
                <a:gd name="connsiteY6" fmla="*/ 40005 h 6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23" h="61459">
                  <a:moveTo>
                    <a:pt x="77724" y="40005"/>
                  </a:moveTo>
                  <a:cubicBezTo>
                    <a:pt x="52292" y="69056"/>
                    <a:pt x="26384" y="67723"/>
                    <a:pt x="0" y="41338"/>
                  </a:cubicBezTo>
                  <a:cubicBezTo>
                    <a:pt x="2667" y="39719"/>
                    <a:pt x="5524" y="38767"/>
                    <a:pt x="8572" y="38386"/>
                  </a:cubicBezTo>
                  <a:cubicBezTo>
                    <a:pt x="21907" y="24003"/>
                    <a:pt x="44767" y="23431"/>
                    <a:pt x="55817" y="5810"/>
                  </a:cubicBezTo>
                  <a:cubicBezTo>
                    <a:pt x="59150" y="2857"/>
                    <a:pt x="62960" y="857"/>
                    <a:pt x="67246" y="0"/>
                  </a:cubicBezTo>
                  <a:cubicBezTo>
                    <a:pt x="70294" y="953"/>
                    <a:pt x="73438" y="1238"/>
                    <a:pt x="76581" y="667"/>
                  </a:cubicBezTo>
                  <a:cubicBezTo>
                    <a:pt x="77057" y="13716"/>
                    <a:pt x="77438" y="26861"/>
                    <a:pt x="77724" y="40005"/>
                  </a:cubicBezTo>
                  <a:close/>
                </a:path>
              </a:pathLst>
            </a:custGeom>
            <a:solidFill>
              <a:srgbClr val="DC48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6" name="Freeform: Shape 885"/>
            <p:cNvSpPr/>
            <p:nvPr/>
          </p:nvSpPr>
          <p:spPr>
            <a:xfrm>
              <a:off x="2100830" y="5208015"/>
              <a:ext cx="41220" cy="66960"/>
            </a:xfrm>
            <a:custGeom>
              <a:avLst/>
              <a:gdLst>
                <a:gd name="connsiteX0" fmla="*/ 29150 w 41220"/>
                <a:gd name="connsiteY0" fmla="*/ 66294 h 66960"/>
                <a:gd name="connsiteX1" fmla="*/ 11243 w 41220"/>
                <a:gd name="connsiteY1" fmla="*/ 66961 h 66960"/>
                <a:gd name="connsiteX2" fmla="*/ 1718 w 41220"/>
                <a:gd name="connsiteY2" fmla="*/ 381 h 66960"/>
                <a:gd name="connsiteX3" fmla="*/ 19244 w 41220"/>
                <a:gd name="connsiteY3" fmla="*/ 0 h 66960"/>
                <a:gd name="connsiteX4" fmla="*/ 41056 w 41220"/>
                <a:gd name="connsiteY4" fmla="*/ 46863 h 66960"/>
                <a:gd name="connsiteX5" fmla="*/ 29150 w 41220"/>
                <a:gd name="connsiteY5" fmla="*/ 66294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20" h="66960">
                  <a:moveTo>
                    <a:pt x="29150" y="66294"/>
                  </a:moveTo>
                  <a:cubicBezTo>
                    <a:pt x="23149" y="66485"/>
                    <a:pt x="17244" y="66770"/>
                    <a:pt x="11243" y="66961"/>
                  </a:cubicBezTo>
                  <a:cubicBezTo>
                    <a:pt x="3623" y="45434"/>
                    <a:pt x="-3330" y="23717"/>
                    <a:pt x="1718" y="381"/>
                  </a:cubicBezTo>
                  <a:cubicBezTo>
                    <a:pt x="7528" y="286"/>
                    <a:pt x="13338" y="95"/>
                    <a:pt x="19244" y="0"/>
                  </a:cubicBezTo>
                  <a:cubicBezTo>
                    <a:pt x="36675" y="10858"/>
                    <a:pt x="42294" y="27241"/>
                    <a:pt x="41056" y="46863"/>
                  </a:cubicBezTo>
                  <a:cubicBezTo>
                    <a:pt x="39437" y="54673"/>
                    <a:pt x="35532" y="61246"/>
                    <a:pt x="29150" y="66294"/>
                  </a:cubicBezTo>
                  <a:close/>
                </a:path>
              </a:pathLst>
            </a:custGeom>
            <a:solidFill>
              <a:srgbClr val="5947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7" name="Freeform: Shape 886"/>
            <p:cNvSpPr/>
            <p:nvPr/>
          </p:nvSpPr>
          <p:spPr>
            <a:xfrm>
              <a:off x="2292857" y="4893004"/>
              <a:ext cx="73247" cy="42889"/>
            </a:xfrm>
            <a:custGeom>
              <a:avLst/>
              <a:gdLst>
                <a:gd name="connsiteX0" fmla="*/ 73247 w 73247"/>
                <a:gd name="connsiteY0" fmla="*/ 495 h 42889"/>
                <a:gd name="connsiteX1" fmla="*/ 63722 w 73247"/>
                <a:gd name="connsiteY1" fmla="*/ 20307 h 42889"/>
                <a:gd name="connsiteX2" fmla="*/ 27242 w 73247"/>
                <a:gd name="connsiteY2" fmla="*/ 42786 h 42889"/>
                <a:gd name="connsiteX3" fmla="*/ 476 w 73247"/>
                <a:gd name="connsiteY3" fmla="*/ 29451 h 42889"/>
                <a:gd name="connsiteX4" fmla="*/ 0 w 73247"/>
                <a:gd name="connsiteY4" fmla="*/ 781 h 42889"/>
                <a:gd name="connsiteX5" fmla="*/ 56007 w 73247"/>
                <a:gd name="connsiteY5" fmla="*/ 1448 h 42889"/>
                <a:gd name="connsiteX6" fmla="*/ 73247 w 73247"/>
                <a:gd name="connsiteY6" fmla="*/ 495 h 4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47" h="42889">
                  <a:moveTo>
                    <a:pt x="73247" y="495"/>
                  </a:moveTo>
                  <a:cubicBezTo>
                    <a:pt x="70104" y="7067"/>
                    <a:pt x="66865" y="13735"/>
                    <a:pt x="63722" y="20307"/>
                  </a:cubicBezTo>
                  <a:cubicBezTo>
                    <a:pt x="57245" y="36976"/>
                    <a:pt x="44672" y="43834"/>
                    <a:pt x="27242" y="42786"/>
                  </a:cubicBezTo>
                  <a:cubicBezTo>
                    <a:pt x="16002" y="42977"/>
                    <a:pt x="7810" y="37166"/>
                    <a:pt x="476" y="29451"/>
                  </a:cubicBezTo>
                  <a:cubicBezTo>
                    <a:pt x="286" y="19926"/>
                    <a:pt x="190" y="10401"/>
                    <a:pt x="0" y="781"/>
                  </a:cubicBezTo>
                  <a:cubicBezTo>
                    <a:pt x="18764" y="-3791"/>
                    <a:pt x="37148" y="13735"/>
                    <a:pt x="56007" y="1448"/>
                  </a:cubicBezTo>
                  <a:cubicBezTo>
                    <a:pt x="61817" y="1162"/>
                    <a:pt x="67532" y="781"/>
                    <a:pt x="73247" y="495"/>
                  </a:cubicBezTo>
                  <a:close/>
                </a:path>
              </a:pathLst>
            </a:custGeom>
            <a:solidFill>
              <a:srgbClr val="CE4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8" name="Freeform: Shape 887"/>
            <p:cNvSpPr/>
            <p:nvPr/>
          </p:nvSpPr>
          <p:spPr>
            <a:xfrm>
              <a:off x="2405181" y="5023916"/>
              <a:ext cx="58078" cy="44839"/>
            </a:xfrm>
            <a:custGeom>
              <a:avLst/>
              <a:gdLst>
                <a:gd name="connsiteX0" fmla="*/ 357 w 58078"/>
                <a:gd name="connsiteY0" fmla="*/ 12840 h 44839"/>
                <a:gd name="connsiteX1" fmla="*/ 166 w 58078"/>
                <a:gd name="connsiteY1" fmla="*/ 3791 h 44839"/>
                <a:gd name="connsiteX2" fmla="*/ 58078 w 58078"/>
                <a:gd name="connsiteY2" fmla="*/ 21793 h 44839"/>
                <a:gd name="connsiteX3" fmla="*/ 57507 w 58078"/>
                <a:gd name="connsiteY3" fmla="*/ 41891 h 44839"/>
                <a:gd name="connsiteX4" fmla="*/ 357 w 58078"/>
                <a:gd name="connsiteY4" fmla="*/ 12840 h 4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78" h="44839">
                  <a:moveTo>
                    <a:pt x="357" y="12840"/>
                  </a:moveTo>
                  <a:cubicBezTo>
                    <a:pt x="-24" y="9792"/>
                    <a:pt x="-120" y="6839"/>
                    <a:pt x="166" y="3791"/>
                  </a:cubicBezTo>
                  <a:cubicBezTo>
                    <a:pt x="24836" y="-7544"/>
                    <a:pt x="40838" y="8934"/>
                    <a:pt x="58078" y="21793"/>
                  </a:cubicBezTo>
                  <a:cubicBezTo>
                    <a:pt x="57888" y="28461"/>
                    <a:pt x="57697" y="35223"/>
                    <a:pt x="57507" y="41891"/>
                  </a:cubicBezTo>
                  <a:cubicBezTo>
                    <a:pt x="29217" y="50273"/>
                    <a:pt x="9977" y="40843"/>
                    <a:pt x="357" y="12840"/>
                  </a:cubicBezTo>
                  <a:close/>
                </a:path>
              </a:pathLst>
            </a:custGeom>
            <a:solidFill>
              <a:srgbClr val="29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9" name="Freeform: Shape 888"/>
            <p:cNvSpPr/>
            <p:nvPr/>
          </p:nvSpPr>
          <p:spPr>
            <a:xfrm>
              <a:off x="2495830" y="5293740"/>
              <a:ext cx="44581" cy="52122"/>
            </a:xfrm>
            <a:custGeom>
              <a:avLst/>
              <a:gdLst>
                <a:gd name="connsiteX0" fmla="*/ 14959 w 44581"/>
                <a:gd name="connsiteY0" fmla="*/ 19145 h 52122"/>
                <a:gd name="connsiteX1" fmla="*/ 44582 w 44581"/>
                <a:gd name="connsiteY1" fmla="*/ 0 h 52122"/>
                <a:gd name="connsiteX2" fmla="*/ 25341 w 44581"/>
                <a:gd name="connsiteY2" fmla="*/ 47720 h 52122"/>
                <a:gd name="connsiteX3" fmla="*/ 4196 w 44581"/>
                <a:gd name="connsiteY3" fmla="*/ 49435 h 52122"/>
                <a:gd name="connsiteX4" fmla="*/ 14959 w 44581"/>
                <a:gd name="connsiteY4" fmla="*/ 19145 h 5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81" h="52122">
                  <a:moveTo>
                    <a:pt x="14959" y="19145"/>
                  </a:moveTo>
                  <a:cubicBezTo>
                    <a:pt x="24103" y="11621"/>
                    <a:pt x="30675" y="190"/>
                    <a:pt x="44582" y="0"/>
                  </a:cubicBezTo>
                  <a:cubicBezTo>
                    <a:pt x="42486" y="17716"/>
                    <a:pt x="39248" y="34862"/>
                    <a:pt x="25341" y="47720"/>
                  </a:cubicBezTo>
                  <a:cubicBezTo>
                    <a:pt x="18674" y="53054"/>
                    <a:pt x="11625" y="53435"/>
                    <a:pt x="4196" y="49435"/>
                  </a:cubicBezTo>
                  <a:cubicBezTo>
                    <a:pt x="-4567" y="35052"/>
                    <a:pt x="1053" y="25622"/>
                    <a:pt x="14959" y="19145"/>
                  </a:cubicBezTo>
                  <a:close/>
                </a:path>
              </a:pathLst>
            </a:custGeom>
            <a:solidFill>
              <a:srgbClr val="483A4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0" name="Freeform: Shape 889"/>
            <p:cNvSpPr/>
            <p:nvPr/>
          </p:nvSpPr>
          <p:spPr>
            <a:xfrm>
              <a:off x="2291143" y="4864353"/>
              <a:ext cx="57721" cy="44161"/>
            </a:xfrm>
            <a:custGeom>
              <a:avLst/>
              <a:gdLst>
                <a:gd name="connsiteX0" fmla="*/ 57721 w 57721"/>
                <a:gd name="connsiteY0" fmla="*/ 30194 h 44161"/>
                <a:gd name="connsiteX1" fmla="*/ 1715 w 57721"/>
                <a:gd name="connsiteY1" fmla="*/ 29528 h 44161"/>
                <a:gd name="connsiteX2" fmla="*/ 0 w 57721"/>
                <a:gd name="connsiteY2" fmla="*/ 572 h 44161"/>
                <a:gd name="connsiteX3" fmla="*/ 9144 w 57721"/>
                <a:gd name="connsiteY3" fmla="*/ 0 h 44161"/>
                <a:gd name="connsiteX4" fmla="*/ 57721 w 57721"/>
                <a:gd name="connsiteY4" fmla="*/ 30194 h 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1" h="44161">
                  <a:moveTo>
                    <a:pt x="57721" y="30194"/>
                  </a:moveTo>
                  <a:cubicBezTo>
                    <a:pt x="38767" y="50768"/>
                    <a:pt x="20193" y="46958"/>
                    <a:pt x="1715" y="29528"/>
                  </a:cubicBezTo>
                  <a:cubicBezTo>
                    <a:pt x="1143" y="19908"/>
                    <a:pt x="571" y="10192"/>
                    <a:pt x="0" y="572"/>
                  </a:cubicBezTo>
                  <a:cubicBezTo>
                    <a:pt x="3048" y="858"/>
                    <a:pt x="6096" y="667"/>
                    <a:pt x="9144" y="0"/>
                  </a:cubicBezTo>
                  <a:cubicBezTo>
                    <a:pt x="15907" y="25146"/>
                    <a:pt x="39719" y="23051"/>
                    <a:pt x="57721" y="30194"/>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1" name="Freeform: Shape 890"/>
            <p:cNvSpPr/>
            <p:nvPr/>
          </p:nvSpPr>
          <p:spPr>
            <a:xfrm>
              <a:off x="2443119" y="5358891"/>
              <a:ext cx="49445" cy="39719"/>
            </a:xfrm>
            <a:custGeom>
              <a:avLst/>
              <a:gdLst>
                <a:gd name="connsiteX0" fmla="*/ 30332 w 49445"/>
                <a:gd name="connsiteY0" fmla="*/ 39719 h 39719"/>
                <a:gd name="connsiteX1" fmla="*/ 233 w 49445"/>
                <a:gd name="connsiteY1" fmla="*/ 29623 h 39719"/>
                <a:gd name="connsiteX2" fmla="*/ 30237 w 49445"/>
                <a:gd name="connsiteY2" fmla="*/ 0 h 39719"/>
                <a:gd name="connsiteX3" fmla="*/ 49001 w 49445"/>
                <a:gd name="connsiteY3" fmla="*/ 21336 h 39719"/>
                <a:gd name="connsiteX4" fmla="*/ 30332 w 49445"/>
                <a:gd name="connsiteY4" fmla="*/ 39719 h 3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45" h="39719">
                  <a:moveTo>
                    <a:pt x="30332" y="39719"/>
                  </a:moveTo>
                  <a:cubicBezTo>
                    <a:pt x="20330" y="36386"/>
                    <a:pt x="10329" y="33052"/>
                    <a:pt x="233" y="29623"/>
                  </a:cubicBezTo>
                  <a:cubicBezTo>
                    <a:pt x="-1958" y="7334"/>
                    <a:pt x="11568" y="1048"/>
                    <a:pt x="30237" y="0"/>
                  </a:cubicBezTo>
                  <a:cubicBezTo>
                    <a:pt x="41190" y="2953"/>
                    <a:pt x="51763" y="6287"/>
                    <a:pt x="49001" y="21336"/>
                  </a:cubicBezTo>
                  <a:cubicBezTo>
                    <a:pt x="42810" y="27527"/>
                    <a:pt x="36618" y="33623"/>
                    <a:pt x="30332" y="39719"/>
                  </a:cubicBezTo>
                  <a:close/>
                </a:path>
              </a:pathLst>
            </a:custGeom>
            <a:solidFill>
              <a:srgbClr val="5F4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2" name="Freeform: Shape 891"/>
            <p:cNvSpPr/>
            <p:nvPr/>
          </p:nvSpPr>
          <p:spPr>
            <a:xfrm>
              <a:off x="2469306" y="5338249"/>
              <a:ext cx="51865" cy="42073"/>
            </a:xfrm>
            <a:custGeom>
              <a:avLst/>
              <a:gdLst>
                <a:gd name="connsiteX0" fmla="*/ 22814 w 51865"/>
                <a:gd name="connsiteY0" fmla="*/ 42073 h 42073"/>
                <a:gd name="connsiteX1" fmla="*/ 2812 w 51865"/>
                <a:gd name="connsiteY1" fmla="*/ 31406 h 42073"/>
                <a:gd name="connsiteX2" fmla="*/ 6622 w 51865"/>
                <a:gd name="connsiteY2" fmla="*/ 6831 h 42073"/>
                <a:gd name="connsiteX3" fmla="*/ 31291 w 51865"/>
                <a:gd name="connsiteY3" fmla="*/ 2640 h 42073"/>
                <a:gd name="connsiteX4" fmla="*/ 51865 w 51865"/>
                <a:gd name="connsiteY4" fmla="*/ 3307 h 42073"/>
                <a:gd name="connsiteX5" fmla="*/ 22814 w 51865"/>
                <a:gd name="connsiteY5" fmla="*/ 42073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5" h="42073">
                  <a:moveTo>
                    <a:pt x="22814" y="42073"/>
                  </a:moveTo>
                  <a:cubicBezTo>
                    <a:pt x="16147" y="38549"/>
                    <a:pt x="9479" y="34930"/>
                    <a:pt x="2812" y="31406"/>
                  </a:cubicBezTo>
                  <a:cubicBezTo>
                    <a:pt x="-2713" y="22166"/>
                    <a:pt x="621" y="14260"/>
                    <a:pt x="6622" y="6831"/>
                  </a:cubicBezTo>
                  <a:cubicBezTo>
                    <a:pt x="14051" y="925"/>
                    <a:pt x="21862" y="-2789"/>
                    <a:pt x="31291" y="2640"/>
                  </a:cubicBezTo>
                  <a:cubicBezTo>
                    <a:pt x="38149" y="2830"/>
                    <a:pt x="45007" y="3116"/>
                    <a:pt x="51865" y="3307"/>
                  </a:cubicBezTo>
                  <a:cubicBezTo>
                    <a:pt x="49675" y="21785"/>
                    <a:pt x="37292" y="32644"/>
                    <a:pt x="22814" y="42073"/>
                  </a:cubicBezTo>
                  <a:close/>
                </a:path>
              </a:pathLst>
            </a:custGeom>
            <a:solidFill>
              <a:srgbClr val="56455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3" name="Freeform: Shape 892"/>
            <p:cNvSpPr/>
            <p:nvPr/>
          </p:nvSpPr>
          <p:spPr>
            <a:xfrm>
              <a:off x="2291875" y="4922455"/>
              <a:ext cx="42343" cy="33476"/>
            </a:xfrm>
            <a:custGeom>
              <a:avLst/>
              <a:gdLst>
                <a:gd name="connsiteX0" fmla="*/ 1458 w 42343"/>
                <a:gd name="connsiteY0" fmla="*/ 0 h 33476"/>
                <a:gd name="connsiteX1" fmla="*/ 28509 w 42343"/>
                <a:gd name="connsiteY1" fmla="*/ 95 h 33476"/>
                <a:gd name="connsiteX2" fmla="*/ 41653 w 42343"/>
                <a:gd name="connsiteY2" fmla="*/ 23146 h 33476"/>
                <a:gd name="connsiteX3" fmla="*/ 10507 w 42343"/>
                <a:gd name="connsiteY3" fmla="*/ 28194 h 33476"/>
                <a:gd name="connsiteX4" fmla="*/ 1458 w 42343"/>
                <a:gd name="connsiteY4" fmla="*/ 0 h 3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3" h="33476">
                  <a:moveTo>
                    <a:pt x="1458" y="0"/>
                  </a:moveTo>
                  <a:cubicBezTo>
                    <a:pt x="10507" y="0"/>
                    <a:pt x="19460" y="0"/>
                    <a:pt x="28509" y="95"/>
                  </a:cubicBezTo>
                  <a:cubicBezTo>
                    <a:pt x="37177" y="5334"/>
                    <a:pt x="44701" y="11240"/>
                    <a:pt x="41653" y="23146"/>
                  </a:cubicBezTo>
                  <a:cubicBezTo>
                    <a:pt x="33081" y="35814"/>
                    <a:pt x="22413" y="36004"/>
                    <a:pt x="10507" y="28194"/>
                  </a:cubicBezTo>
                  <a:cubicBezTo>
                    <a:pt x="4982" y="19621"/>
                    <a:pt x="-3400" y="11906"/>
                    <a:pt x="1458" y="0"/>
                  </a:cubicBezTo>
                  <a:close/>
                </a:path>
              </a:pathLst>
            </a:custGeom>
            <a:solidFill>
              <a:srgbClr val="DC49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4" name="Freeform: Shape 893"/>
            <p:cNvSpPr/>
            <p:nvPr/>
          </p:nvSpPr>
          <p:spPr>
            <a:xfrm>
              <a:off x="2299905" y="4929958"/>
              <a:ext cx="58293" cy="30280"/>
            </a:xfrm>
            <a:custGeom>
              <a:avLst/>
              <a:gdLst>
                <a:gd name="connsiteX0" fmla="*/ 2477 w 58293"/>
                <a:gd name="connsiteY0" fmla="*/ 20692 h 30280"/>
                <a:gd name="connsiteX1" fmla="*/ 29718 w 58293"/>
                <a:gd name="connsiteY1" fmla="*/ 11453 h 30280"/>
                <a:gd name="connsiteX2" fmla="*/ 58293 w 58293"/>
                <a:gd name="connsiteY2" fmla="*/ 2023 h 30280"/>
                <a:gd name="connsiteX3" fmla="*/ 0 w 58293"/>
                <a:gd name="connsiteY3" fmla="*/ 29836 h 30280"/>
                <a:gd name="connsiteX4" fmla="*/ 2477 w 58293"/>
                <a:gd name="connsiteY4" fmla="*/ 20692 h 3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93" h="30280">
                  <a:moveTo>
                    <a:pt x="2477" y="20692"/>
                  </a:moveTo>
                  <a:cubicBezTo>
                    <a:pt x="12668" y="20787"/>
                    <a:pt x="22574" y="20120"/>
                    <a:pt x="29718" y="11453"/>
                  </a:cubicBezTo>
                  <a:cubicBezTo>
                    <a:pt x="37624" y="3451"/>
                    <a:pt x="45815" y="-3597"/>
                    <a:pt x="58293" y="2023"/>
                  </a:cubicBezTo>
                  <a:cubicBezTo>
                    <a:pt x="51625" y="37932"/>
                    <a:pt x="23527" y="29074"/>
                    <a:pt x="0" y="29836"/>
                  </a:cubicBezTo>
                  <a:cubicBezTo>
                    <a:pt x="762" y="26788"/>
                    <a:pt x="1524" y="23740"/>
                    <a:pt x="2477" y="20692"/>
                  </a:cubicBezTo>
                  <a:close/>
                </a:path>
              </a:pathLst>
            </a:custGeom>
            <a:solidFill>
              <a:srgbClr val="C233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5" name="Freeform: Shape 894"/>
            <p:cNvSpPr/>
            <p:nvPr/>
          </p:nvSpPr>
          <p:spPr>
            <a:xfrm>
              <a:off x="2346012" y="4988845"/>
              <a:ext cx="42446" cy="18971"/>
            </a:xfrm>
            <a:custGeom>
              <a:avLst/>
              <a:gdLst>
                <a:gd name="connsiteX0" fmla="*/ 42285 w 42446"/>
                <a:gd name="connsiteY0" fmla="*/ 8001 h 18971"/>
                <a:gd name="connsiteX1" fmla="*/ 3519 w 42446"/>
                <a:gd name="connsiteY1" fmla="*/ 18764 h 18971"/>
                <a:gd name="connsiteX2" fmla="*/ 185 w 42446"/>
                <a:gd name="connsiteY2" fmla="*/ 12668 h 18971"/>
                <a:gd name="connsiteX3" fmla="*/ 2471 w 42446"/>
                <a:gd name="connsiteY3" fmla="*/ 9239 h 18971"/>
                <a:gd name="connsiteX4" fmla="*/ 40476 w 42446"/>
                <a:gd name="connsiteY4" fmla="*/ 0 h 18971"/>
                <a:gd name="connsiteX5" fmla="*/ 42285 w 42446"/>
                <a:gd name="connsiteY5" fmla="*/ 8001 h 1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46" h="18971">
                  <a:moveTo>
                    <a:pt x="42285" y="8001"/>
                  </a:moveTo>
                  <a:cubicBezTo>
                    <a:pt x="31713" y="19907"/>
                    <a:pt x="17616" y="19241"/>
                    <a:pt x="3519" y="18764"/>
                  </a:cubicBezTo>
                  <a:cubicBezTo>
                    <a:pt x="661" y="16954"/>
                    <a:pt x="-482" y="14859"/>
                    <a:pt x="185" y="12668"/>
                  </a:cubicBezTo>
                  <a:cubicBezTo>
                    <a:pt x="852" y="10382"/>
                    <a:pt x="1614" y="9239"/>
                    <a:pt x="2471" y="9239"/>
                  </a:cubicBezTo>
                  <a:cubicBezTo>
                    <a:pt x="12758" y="-3715"/>
                    <a:pt x="27522" y="2000"/>
                    <a:pt x="40476" y="0"/>
                  </a:cubicBezTo>
                  <a:cubicBezTo>
                    <a:pt x="42190" y="2477"/>
                    <a:pt x="42762" y="5144"/>
                    <a:pt x="42285" y="8001"/>
                  </a:cubicBezTo>
                  <a:close/>
                </a:path>
              </a:pathLst>
            </a:custGeom>
            <a:solidFill>
              <a:srgbClr val="5D4B6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6" name="Freeform: Shape 895"/>
            <p:cNvSpPr/>
            <p:nvPr/>
          </p:nvSpPr>
          <p:spPr>
            <a:xfrm>
              <a:off x="2320384" y="4913312"/>
              <a:ext cx="38195" cy="28098"/>
            </a:xfrm>
            <a:custGeom>
              <a:avLst/>
              <a:gdLst>
                <a:gd name="connsiteX0" fmla="*/ 37814 w 38195"/>
                <a:gd name="connsiteY0" fmla="*/ 18669 h 28098"/>
                <a:gd name="connsiteX1" fmla="*/ 9239 w 38195"/>
                <a:gd name="connsiteY1" fmla="*/ 28099 h 28098"/>
                <a:gd name="connsiteX2" fmla="*/ 0 w 38195"/>
                <a:gd name="connsiteY2" fmla="*/ 9239 h 28098"/>
                <a:gd name="connsiteX3" fmla="*/ 36195 w 38195"/>
                <a:gd name="connsiteY3" fmla="*/ 0 h 28098"/>
                <a:gd name="connsiteX4" fmla="*/ 38195 w 38195"/>
                <a:gd name="connsiteY4" fmla="*/ 8096 h 28098"/>
                <a:gd name="connsiteX5" fmla="*/ 37814 w 38195"/>
                <a:gd name="connsiteY5" fmla="*/ 18669 h 2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95" h="28098">
                  <a:moveTo>
                    <a:pt x="37814" y="18669"/>
                  </a:moveTo>
                  <a:cubicBezTo>
                    <a:pt x="28289" y="21812"/>
                    <a:pt x="18764" y="24955"/>
                    <a:pt x="9239" y="28099"/>
                  </a:cubicBezTo>
                  <a:cubicBezTo>
                    <a:pt x="6191" y="21812"/>
                    <a:pt x="3048" y="15526"/>
                    <a:pt x="0" y="9239"/>
                  </a:cubicBezTo>
                  <a:cubicBezTo>
                    <a:pt x="12097" y="6191"/>
                    <a:pt x="24194" y="3048"/>
                    <a:pt x="36195" y="0"/>
                  </a:cubicBezTo>
                  <a:cubicBezTo>
                    <a:pt x="37338" y="2572"/>
                    <a:pt x="38005" y="5239"/>
                    <a:pt x="38195" y="8096"/>
                  </a:cubicBezTo>
                  <a:cubicBezTo>
                    <a:pt x="38100" y="11621"/>
                    <a:pt x="37909" y="15145"/>
                    <a:pt x="37814" y="18669"/>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7" name="Freeform: Shape 896"/>
            <p:cNvSpPr/>
            <p:nvPr/>
          </p:nvSpPr>
          <p:spPr>
            <a:xfrm>
              <a:off x="2157602" y="5303587"/>
              <a:ext cx="211230" cy="114638"/>
            </a:xfrm>
            <a:custGeom>
              <a:avLst/>
              <a:gdLst>
                <a:gd name="connsiteX0" fmla="*/ 10763 w 211230"/>
                <a:gd name="connsiteY0" fmla="*/ 37302 h 114638"/>
                <a:gd name="connsiteX1" fmla="*/ 0 w 211230"/>
                <a:gd name="connsiteY1" fmla="*/ 9299 h 114638"/>
                <a:gd name="connsiteX2" fmla="*/ 51340 w 211230"/>
                <a:gd name="connsiteY2" fmla="*/ 11109 h 114638"/>
                <a:gd name="connsiteX3" fmla="*/ 98012 w 211230"/>
                <a:gd name="connsiteY3" fmla="*/ 32445 h 114638"/>
                <a:gd name="connsiteX4" fmla="*/ 131635 w 211230"/>
                <a:gd name="connsiteY4" fmla="*/ 44255 h 114638"/>
                <a:gd name="connsiteX5" fmla="*/ 185261 w 211230"/>
                <a:gd name="connsiteY5" fmla="*/ 72069 h 114638"/>
                <a:gd name="connsiteX6" fmla="*/ 210312 w 211230"/>
                <a:gd name="connsiteY6" fmla="*/ 104454 h 114638"/>
                <a:gd name="connsiteX7" fmla="*/ 209645 w 211230"/>
                <a:gd name="connsiteY7" fmla="*/ 113312 h 114638"/>
                <a:gd name="connsiteX8" fmla="*/ 68199 w 211230"/>
                <a:gd name="connsiteY8" fmla="*/ 84832 h 114638"/>
                <a:gd name="connsiteX9" fmla="*/ 10763 w 211230"/>
                <a:gd name="connsiteY9" fmla="*/ 37302 h 11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30" h="114638">
                  <a:moveTo>
                    <a:pt x="10763" y="37302"/>
                  </a:moveTo>
                  <a:cubicBezTo>
                    <a:pt x="7144" y="27968"/>
                    <a:pt x="3524" y="18633"/>
                    <a:pt x="0" y="9299"/>
                  </a:cubicBezTo>
                  <a:cubicBezTo>
                    <a:pt x="17717" y="-7084"/>
                    <a:pt x="34766" y="1203"/>
                    <a:pt x="51340" y="11109"/>
                  </a:cubicBezTo>
                  <a:cubicBezTo>
                    <a:pt x="66103" y="20062"/>
                    <a:pt x="80963" y="28635"/>
                    <a:pt x="98012" y="32445"/>
                  </a:cubicBezTo>
                  <a:cubicBezTo>
                    <a:pt x="109823" y="34730"/>
                    <a:pt x="121444" y="37302"/>
                    <a:pt x="131635" y="44255"/>
                  </a:cubicBezTo>
                  <a:cubicBezTo>
                    <a:pt x="148114" y="56162"/>
                    <a:pt x="165259" y="66354"/>
                    <a:pt x="185261" y="72069"/>
                  </a:cubicBezTo>
                  <a:cubicBezTo>
                    <a:pt x="200501" y="76450"/>
                    <a:pt x="215074" y="83594"/>
                    <a:pt x="210312" y="104454"/>
                  </a:cubicBezTo>
                  <a:cubicBezTo>
                    <a:pt x="210122" y="107406"/>
                    <a:pt x="209836" y="110359"/>
                    <a:pt x="209645" y="113312"/>
                  </a:cubicBezTo>
                  <a:cubicBezTo>
                    <a:pt x="159258" y="119789"/>
                    <a:pt x="113919" y="101310"/>
                    <a:pt x="68199" y="84832"/>
                  </a:cubicBezTo>
                  <a:cubicBezTo>
                    <a:pt x="48958" y="69021"/>
                    <a:pt x="29813" y="53209"/>
                    <a:pt x="10763" y="37302"/>
                  </a:cubicBezTo>
                  <a:close/>
                </a:path>
              </a:pathLst>
            </a:custGeom>
            <a:solidFill>
              <a:srgbClr val="483B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8" name="Freeform: Shape 897"/>
            <p:cNvSpPr/>
            <p:nvPr/>
          </p:nvSpPr>
          <p:spPr>
            <a:xfrm>
              <a:off x="2119807" y="5190618"/>
              <a:ext cx="95382" cy="104835"/>
            </a:xfrm>
            <a:custGeom>
              <a:avLst/>
              <a:gdLst>
                <a:gd name="connsiteX0" fmla="*/ 10554 w 95382"/>
                <a:gd name="connsiteY0" fmla="*/ 65022 h 104835"/>
                <a:gd name="connsiteX1" fmla="*/ 171 w 95382"/>
                <a:gd name="connsiteY1" fmla="*/ 17397 h 104835"/>
                <a:gd name="connsiteX2" fmla="*/ 9982 w 95382"/>
                <a:gd name="connsiteY2" fmla="*/ 7776 h 104835"/>
                <a:gd name="connsiteX3" fmla="*/ 85039 w 95382"/>
                <a:gd name="connsiteY3" fmla="*/ 31113 h 104835"/>
                <a:gd name="connsiteX4" fmla="*/ 94469 w 95382"/>
                <a:gd name="connsiteY4" fmla="*/ 84643 h 104835"/>
                <a:gd name="connsiteX5" fmla="*/ 86754 w 95382"/>
                <a:gd name="connsiteY5" fmla="*/ 98169 h 104835"/>
                <a:gd name="connsiteX6" fmla="*/ 10554 w 95382"/>
                <a:gd name="connsiteY6" fmla="*/ 65022 h 1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82" h="104835">
                  <a:moveTo>
                    <a:pt x="10554" y="65022"/>
                  </a:moveTo>
                  <a:cubicBezTo>
                    <a:pt x="1505" y="50353"/>
                    <a:pt x="-686" y="34256"/>
                    <a:pt x="171" y="17397"/>
                  </a:cubicBezTo>
                  <a:cubicBezTo>
                    <a:pt x="3410" y="14158"/>
                    <a:pt x="6648" y="11015"/>
                    <a:pt x="9982" y="7776"/>
                  </a:cubicBezTo>
                  <a:cubicBezTo>
                    <a:pt x="43796" y="-12607"/>
                    <a:pt x="63703" y="11301"/>
                    <a:pt x="85039" y="31113"/>
                  </a:cubicBezTo>
                  <a:cubicBezTo>
                    <a:pt x="96183" y="47496"/>
                    <a:pt x="96374" y="65879"/>
                    <a:pt x="94469" y="84643"/>
                  </a:cubicBezTo>
                  <a:cubicBezTo>
                    <a:pt x="93135" y="89882"/>
                    <a:pt x="90564" y="94359"/>
                    <a:pt x="86754" y="98169"/>
                  </a:cubicBezTo>
                  <a:cubicBezTo>
                    <a:pt x="47987" y="117885"/>
                    <a:pt x="29985" y="89977"/>
                    <a:pt x="10554" y="6502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9" name="Freeform: Shape 898"/>
            <p:cNvSpPr/>
            <p:nvPr/>
          </p:nvSpPr>
          <p:spPr>
            <a:xfrm>
              <a:off x="2129777" y="5140069"/>
              <a:ext cx="80923" cy="86900"/>
            </a:xfrm>
            <a:custGeom>
              <a:avLst/>
              <a:gdLst>
                <a:gd name="connsiteX0" fmla="*/ 64782 w 80923"/>
                <a:gd name="connsiteY0" fmla="*/ 86901 h 86900"/>
                <a:gd name="connsiteX1" fmla="*/ 12 w 80923"/>
                <a:gd name="connsiteY1" fmla="*/ 58326 h 86900"/>
                <a:gd name="connsiteX2" fmla="*/ 18776 w 80923"/>
                <a:gd name="connsiteY2" fmla="*/ 10796 h 86900"/>
                <a:gd name="connsiteX3" fmla="*/ 72021 w 80923"/>
                <a:gd name="connsiteY3" fmla="*/ 13368 h 86900"/>
                <a:gd name="connsiteX4" fmla="*/ 80688 w 80923"/>
                <a:gd name="connsiteY4" fmla="*/ 53277 h 86900"/>
                <a:gd name="connsiteX5" fmla="*/ 76688 w 80923"/>
                <a:gd name="connsiteY5" fmla="*/ 76804 h 86900"/>
                <a:gd name="connsiteX6" fmla="*/ 64782 w 80923"/>
                <a:gd name="connsiteY6" fmla="*/ 86901 h 8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23" h="86900">
                  <a:moveTo>
                    <a:pt x="64782" y="86901"/>
                  </a:moveTo>
                  <a:cubicBezTo>
                    <a:pt x="43636" y="76328"/>
                    <a:pt x="23919" y="62517"/>
                    <a:pt x="12" y="58326"/>
                  </a:cubicBezTo>
                  <a:cubicBezTo>
                    <a:pt x="-274" y="39942"/>
                    <a:pt x="4679" y="23559"/>
                    <a:pt x="18776" y="10796"/>
                  </a:cubicBezTo>
                  <a:cubicBezTo>
                    <a:pt x="37350" y="-4635"/>
                    <a:pt x="55066" y="-3301"/>
                    <a:pt x="72021" y="13368"/>
                  </a:cubicBezTo>
                  <a:cubicBezTo>
                    <a:pt x="81165" y="25274"/>
                    <a:pt x="80022" y="39466"/>
                    <a:pt x="80688" y="53277"/>
                  </a:cubicBezTo>
                  <a:cubicBezTo>
                    <a:pt x="81546" y="61469"/>
                    <a:pt x="80022" y="69375"/>
                    <a:pt x="76688" y="76804"/>
                  </a:cubicBezTo>
                  <a:cubicBezTo>
                    <a:pt x="73926" y="81471"/>
                    <a:pt x="69925" y="84900"/>
                    <a:pt x="64782" y="86901"/>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0" name="Freeform: Shape 899"/>
            <p:cNvSpPr/>
            <p:nvPr/>
          </p:nvSpPr>
          <p:spPr>
            <a:xfrm>
              <a:off x="2148553" y="5103145"/>
              <a:ext cx="75896" cy="57054"/>
            </a:xfrm>
            <a:custGeom>
              <a:avLst/>
              <a:gdLst>
                <a:gd name="connsiteX0" fmla="*/ 47244 w 75896"/>
                <a:gd name="connsiteY0" fmla="*/ 57055 h 57054"/>
                <a:gd name="connsiteX1" fmla="*/ 0 w 75896"/>
                <a:gd name="connsiteY1" fmla="*/ 47625 h 57054"/>
                <a:gd name="connsiteX2" fmla="*/ 28384 w 75896"/>
                <a:gd name="connsiteY2" fmla="*/ 0 h 57054"/>
                <a:gd name="connsiteX3" fmla="*/ 67627 w 75896"/>
                <a:gd name="connsiteY3" fmla="*/ 381 h 57054"/>
                <a:gd name="connsiteX4" fmla="*/ 47244 w 75896"/>
                <a:gd name="connsiteY4" fmla="*/ 57055 h 5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96" h="57054">
                  <a:moveTo>
                    <a:pt x="47244" y="57055"/>
                  </a:moveTo>
                  <a:cubicBezTo>
                    <a:pt x="32576" y="48768"/>
                    <a:pt x="16574" y="46958"/>
                    <a:pt x="0" y="47625"/>
                  </a:cubicBezTo>
                  <a:cubicBezTo>
                    <a:pt x="3810" y="28385"/>
                    <a:pt x="10192" y="10668"/>
                    <a:pt x="28384" y="0"/>
                  </a:cubicBezTo>
                  <a:cubicBezTo>
                    <a:pt x="41434" y="95"/>
                    <a:pt x="54483" y="286"/>
                    <a:pt x="67627" y="381"/>
                  </a:cubicBezTo>
                  <a:cubicBezTo>
                    <a:pt x="83820" y="27622"/>
                    <a:pt x="75819" y="46101"/>
                    <a:pt x="47244" y="57055"/>
                  </a:cubicBezTo>
                  <a:close/>
                </a:path>
              </a:pathLst>
            </a:custGeom>
            <a:solidFill>
              <a:srgbClr val="2E253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1" name="Freeform: Shape 900"/>
            <p:cNvSpPr/>
            <p:nvPr/>
          </p:nvSpPr>
          <p:spPr>
            <a:xfrm>
              <a:off x="2360864" y="5036755"/>
              <a:ext cx="151123" cy="279619"/>
            </a:xfrm>
            <a:custGeom>
              <a:avLst/>
              <a:gdLst>
                <a:gd name="connsiteX0" fmla="*/ 44674 w 151123"/>
                <a:gd name="connsiteY0" fmla="*/ 0 h 279619"/>
                <a:gd name="connsiteX1" fmla="*/ 101728 w 151123"/>
                <a:gd name="connsiteY1" fmla="*/ 29051 h 279619"/>
                <a:gd name="connsiteX2" fmla="*/ 150877 w 151123"/>
                <a:gd name="connsiteY2" fmla="*/ 142399 h 279619"/>
                <a:gd name="connsiteX3" fmla="*/ 141067 w 151123"/>
                <a:gd name="connsiteY3" fmla="*/ 218504 h 279619"/>
                <a:gd name="connsiteX4" fmla="*/ 110491 w 151123"/>
                <a:gd name="connsiteY4" fmla="*/ 266129 h 279619"/>
                <a:gd name="connsiteX5" fmla="*/ 90965 w 151123"/>
                <a:gd name="connsiteY5" fmla="*/ 279463 h 279619"/>
                <a:gd name="connsiteX6" fmla="*/ 76963 w 151123"/>
                <a:gd name="connsiteY6" fmla="*/ 265843 h 279619"/>
                <a:gd name="connsiteX7" fmla="*/ 78868 w 151123"/>
                <a:gd name="connsiteY7" fmla="*/ 233553 h 279619"/>
                <a:gd name="connsiteX8" fmla="*/ 84869 w 151123"/>
                <a:gd name="connsiteY8" fmla="*/ 184976 h 279619"/>
                <a:gd name="connsiteX9" fmla="*/ 75630 w 151123"/>
                <a:gd name="connsiteY9" fmla="*/ 156020 h 279619"/>
                <a:gd name="connsiteX10" fmla="*/ 47150 w 151123"/>
                <a:gd name="connsiteY10" fmla="*/ 119634 h 279619"/>
                <a:gd name="connsiteX11" fmla="*/ 46102 w 151123"/>
                <a:gd name="connsiteY11" fmla="*/ 71723 h 279619"/>
                <a:gd name="connsiteX12" fmla="*/ 36673 w 151123"/>
                <a:gd name="connsiteY12" fmla="*/ 44863 h 279619"/>
                <a:gd name="connsiteX13" fmla="*/ 1 w 151123"/>
                <a:gd name="connsiteY13" fmla="*/ 20574 h 279619"/>
                <a:gd name="connsiteX14" fmla="*/ 6669 w 151123"/>
                <a:gd name="connsiteY14" fmla="*/ 9239 h 279619"/>
                <a:gd name="connsiteX15" fmla="*/ 44674 w 151123"/>
                <a:gd name="connsiteY15" fmla="*/ 0 h 27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3" h="279619">
                  <a:moveTo>
                    <a:pt x="44674" y="0"/>
                  </a:moveTo>
                  <a:cubicBezTo>
                    <a:pt x="63724" y="9716"/>
                    <a:pt x="82774" y="19431"/>
                    <a:pt x="101728" y="29051"/>
                  </a:cubicBezTo>
                  <a:cubicBezTo>
                    <a:pt x="129827" y="61817"/>
                    <a:pt x="153830" y="96298"/>
                    <a:pt x="150877" y="142399"/>
                  </a:cubicBezTo>
                  <a:cubicBezTo>
                    <a:pt x="147353" y="167735"/>
                    <a:pt x="154402" y="194501"/>
                    <a:pt x="141067" y="218504"/>
                  </a:cubicBezTo>
                  <a:cubicBezTo>
                    <a:pt x="130875" y="234410"/>
                    <a:pt x="120683" y="250222"/>
                    <a:pt x="110491" y="266129"/>
                  </a:cubicBezTo>
                  <a:cubicBezTo>
                    <a:pt x="107920" y="276320"/>
                    <a:pt x="101252" y="280511"/>
                    <a:pt x="90965" y="279463"/>
                  </a:cubicBezTo>
                  <a:cubicBezTo>
                    <a:pt x="84393" y="276892"/>
                    <a:pt x="79726" y="272320"/>
                    <a:pt x="76963" y="265843"/>
                  </a:cubicBezTo>
                  <a:cubicBezTo>
                    <a:pt x="73058" y="254794"/>
                    <a:pt x="78011" y="244316"/>
                    <a:pt x="78868" y="233553"/>
                  </a:cubicBezTo>
                  <a:cubicBezTo>
                    <a:pt x="80964" y="217361"/>
                    <a:pt x="83250" y="201168"/>
                    <a:pt x="84869" y="184976"/>
                  </a:cubicBezTo>
                  <a:cubicBezTo>
                    <a:pt x="85345" y="174212"/>
                    <a:pt x="78011" y="165926"/>
                    <a:pt x="75630" y="156020"/>
                  </a:cubicBezTo>
                  <a:cubicBezTo>
                    <a:pt x="71058" y="139922"/>
                    <a:pt x="56961" y="131540"/>
                    <a:pt x="47150" y="119634"/>
                  </a:cubicBezTo>
                  <a:cubicBezTo>
                    <a:pt x="34291" y="104204"/>
                    <a:pt x="25243" y="88583"/>
                    <a:pt x="46102" y="71723"/>
                  </a:cubicBezTo>
                  <a:cubicBezTo>
                    <a:pt x="67057" y="54769"/>
                    <a:pt x="59818" y="47244"/>
                    <a:pt x="36673" y="44863"/>
                  </a:cubicBezTo>
                  <a:cubicBezTo>
                    <a:pt x="20575" y="43244"/>
                    <a:pt x="-189" y="47435"/>
                    <a:pt x="1" y="20574"/>
                  </a:cubicBezTo>
                  <a:cubicBezTo>
                    <a:pt x="1430" y="16288"/>
                    <a:pt x="3621" y="12478"/>
                    <a:pt x="6669" y="9239"/>
                  </a:cubicBezTo>
                  <a:cubicBezTo>
                    <a:pt x="19337" y="6287"/>
                    <a:pt x="32005" y="3143"/>
                    <a:pt x="44674" y="0"/>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2" name="Freeform: Shape 901"/>
            <p:cNvSpPr/>
            <p:nvPr/>
          </p:nvSpPr>
          <p:spPr>
            <a:xfrm>
              <a:off x="2195797" y="5042768"/>
              <a:ext cx="189279" cy="157881"/>
            </a:xfrm>
            <a:custGeom>
              <a:avLst/>
              <a:gdLst>
                <a:gd name="connsiteX0" fmla="*/ 0 w 189279"/>
                <a:gd name="connsiteY0" fmla="*/ 117432 h 157881"/>
                <a:gd name="connsiteX1" fmla="*/ 20383 w 189279"/>
                <a:gd name="connsiteY1" fmla="*/ 60758 h 157881"/>
                <a:gd name="connsiteX2" fmla="*/ 77629 w 189279"/>
                <a:gd name="connsiteY2" fmla="*/ 3703 h 157881"/>
                <a:gd name="connsiteX3" fmla="*/ 95441 w 189279"/>
                <a:gd name="connsiteY3" fmla="*/ 3322 h 157881"/>
                <a:gd name="connsiteX4" fmla="*/ 148685 w 189279"/>
                <a:gd name="connsiteY4" fmla="*/ 6561 h 157881"/>
                <a:gd name="connsiteX5" fmla="*/ 163735 w 189279"/>
                <a:gd name="connsiteY5" fmla="*/ 29230 h 157881"/>
                <a:gd name="connsiteX6" fmla="*/ 187357 w 189279"/>
                <a:gd name="connsiteY6" fmla="*/ 63615 h 157881"/>
                <a:gd name="connsiteX7" fmla="*/ 143066 w 189279"/>
                <a:gd name="connsiteY7" fmla="*/ 83046 h 157881"/>
                <a:gd name="connsiteX8" fmla="*/ 20193 w 189279"/>
                <a:gd name="connsiteY8" fmla="*/ 152579 h 157881"/>
                <a:gd name="connsiteX9" fmla="*/ 1238 w 189279"/>
                <a:gd name="connsiteY9" fmla="*/ 156865 h 157881"/>
                <a:gd name="connsiteX10" fmla="*/ 0 w 189279"/>
                <a:gd name="connsiteY10" fmla="*/ 117432 h 15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279" h="157881">
                  <a:moveTo>
                    <a:pt x="0" y="117432"/>
                  </a:moveTo>
                  <a:cubicBezTo>
                    <a:pt x="6763" y="98572"/>
                    <a:pt x="13621" y="79713"/>
                    <a:pt x="20383" y="60758"/>
                  </a:cubicBezTo>
                  <a:cubicBezTo>
                    <a:pt x="39433" y="41708"/>
                    <a:pt x="58579" y="22658"/>
                    <a:pt x="77629" y="3703"/>
                  </a:cubicBezTo>
                  <a:cubicBezTo>
                    <a:pt x="83534" y="3608"/>
                    <a:pt x="89440" y="3418"/>
                    <a:pt x="95441" y="3322"/>
                  </a:cubicBezTo>
                  <a:cubicBezTo>
                    <a:pt x="112871" y="9895"/>
                    <a:pt x="131826" y="-9537"/>
                    <a:pt x="148685" y="6561"/>
                  </a:cubicBezTo>
                  <a:cubicBezTo>
                    <a:pt x="159353" y="10466"/>
                    <a:pt x="158115" y="22277"/>
                    <a:pt x="163735" y="29230"/>
                  </a:cubicBezTo>
                  <a:cubicBezTo>
                    <a:pt x="172593" y="40184"/>
                    <a:pt x="196120" y="41232"/>
                    <a:pt x="187357" y="63615"/>
                  </a:cubicBezTo>
                  <a:cubicBezTo>
                    <a:pt x="179356" y="83904"/>
                    <a:pt x="160687" y="83237"/>
                    <a:pt x="143066" y="83046"/>
                  </a:cubicBezTo>
                  <a:cubicBezTo>
                    <a:pt x="88583" y="82475"/>
                    <a:pt x="51245" y="111812"/>
                    <a:pt x="20193" y="152579"/>
                  </a:cubicBezTo>
                  <a:cubicBezTo>
                    <a:pt x="14573" y="157056"/>
                    <a:pt x="8382" y="159342"/>
                    <a:pt x="1238" y="156865"/>
                  </a:cubicBezTo>
                  <a:cubicBezTo>
                    <a:pt x="762" y="143721"/>
                    <a:pt x="381" y="130576"/>
                    <a:pt x="0" y="117432"/>
                  </a:cubicBezTo>
                  <a:close/>
                </a:path>
              </a:pathLst>
            </a:custGeom>
            <a:solidFill>
              <a:srgbClr val="564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3" name="Freeform: Shape 902"/>
            <p:cNvSpPr/>
            <p:nvPr/>
          </p:nvSpPr>
          <p:spPr>
            <a:xfrm>
              <a:off x="2300973" y="4998084"/>
              <a:ext cx="48558" cy="53746"/>
            </a:xfrm>
            <a:custGeom>
              <a:avLst/>
              <a:gdLst>
                <a:gd name="connsiteX0" fmla="*/ 47606 w 48558"/>
                <a:gd name="connsiteY0" fmla="*/ 0 h 53746"/>
                <a:gd name="connsiteX1" fmla="*/ 48558 w 48558"/>
                <a:gd name="connsiteY1" fmla="*/ 9525 h 53746"/>
                <a:gd name="connsiteX2" fmla="*/ 48463 w 48558"/>
                <a:gd name="connsiteY2" fmla="*/ 46577 h 53746"/>
                <a:gd name="connsiteX3" fmla="*/ 266 w 48558"/>
                <a:gd name="connsiteY3" fmla="*/ 47339 h 53746"/>
                <a:gd name="connsiteX4" fmla="*/ 10363 w 48558"/>
                <a:gd name="connsiteY4" fmla="*/ 0 h 53746"/>
                <a:gd name="connsiteX5" fmla="*/ 47606 w 48558"/>
                <a:gd name="connsiteY5" fmla="*/ 0 h 5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58" h="53746">
                  <a:moveTo>
                    <a:pt x="47606" y="0"/>
                  </a:moveTo>
                  <a:cubicBezTo>
                    <a:pt x="47891" y="3143"/>
                    <a:pt x="48272" y="6382"/>
                    <a:pt x="48558" y="9525"/>
                  </a:cubicBezTo>
                  <a:cubicBezTo>
                    <a:pt x="48558" y="21908"/>
                    <a:pt x="48558" y="34195"/>
                    <a:pt x="48463" y="46577"/>
                  </a:cubicBezTo>
                  <a:cubicBezTo>
                    <a:pt x="32556" y="56674"/>
                    <a:pt x="16459" y="55340"/>
                    <a:pt x="266" y="47339"/>
                  </a:cubicBezTo>
                  <a:cubicBezTo>
                    <a:pt x="743" y="30956"/>
                    <a:pt x="-3544" y="13526"/>
                    <a:pt x="10363" y="0"/>
                  </a:cubicBezTo>
                  <a:cubicBezTo>
                    <a:pt x="22841" y="0"/>
                    <a:pt x="35223" y="0"/>
                    <a:pt x="47606" y="0"/>
                  </a:cubicBezTo>
                  <a:close/>
                </a:path>
              </a:pathLst>
            </a:custGeom>
            <a:solidFill>
              <a:srgbClr val="33293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4" name="Freeform: Shape 903"/>
            <p:cNvSpPr/>
            <p:nvPr/>
          </p:nvSpPr>
          <p:spPr>
            <a:xfrm>
              <a:off x="2291238" y="5044661"/>
              <a:ext cx="76390" cy="15507"/>
            </a:xfrm>
            <a:custGeom>
              <a:avLst/>
              <a:gdLst>
                <a:gd name="connsiteX0" fmla="*/ 10096 w 76390"/>
                <a:gd name="connsiteY0" fmla="*/ 762 h 15507"/>
                <a:gd name="connsiteX1" fmla="*/ 58293 w 76390"/>
                <a:gd name="connsiteY1" fmla="*/ 0 h 15507"/>
                <a:gd name="connsiteX2" fmla="*/ 76295 w 76390"/>
                <a:gd name="connsiteY2" fmla="*/ 1524 h 15507"/>
                <a:gd name="connsiteX3" fmla="*/ 76390 w 76390"/>
                <a:gd name="connsiteY3" fmla="*/ 11525 h 15507"/>
                <a:gd name="connsiteX4" fmla="*/ 58483 w 76390"/>
                <a:gd name="connsiteY4" fmla="*/ 11906 h 15507"/>
                <a:gd name="connsiteX5" fmla="*/ 0 w 76390"/>
                <a:gd name="connsiteY5" fmla="*/ 1524 h 15507"/>
                <a:gd name="connsiteX6" fmla="*/ 10096 w 76390"/>
                <a:gd name="connsiteY6" fmla="*/ 762 h 1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90" h="15507">
                  <a:moveTo>
                    <a:pt x="10096" y="762"/>
                  </a:moveTo>
                  <a:cubicBezTo>
                    <a:pt x="26098" y="476"/>
                    <a:pt x="42196" y="286"/>
                    <a:pt x="58293" y="0"/>
                  </a:cubicBezTo>
                  <a:cubicBezTo>
                    <a:pt x="64294" y="476"/>
                    <a:pt x="70294" y="1048"/>
                    <a:pt x="76295" y="1524"/>
                  </a:cubicBezTo>
                  <a:cubicBezTo>
                    <a:pt x="76295" y="4858"/>
                    <a:pt x="76390" y="8191"/>
                    <a:pt x="76390" y="11525"/>
                  </a:cubicBezTo>
                  <a:cubicBezTo>
                    <a:pt x="70580" y="16573"/>
                    <a:pt x="64579" y="16954"/>
                    <a:pt x="58483" y="11906"/>
                  </a:cubicBezTo>
                  <a:cubicBezTo>
                    <a:pt x="39243" y="7144"/>
                    <a:pt x="17050" y="19050"/>
                    <a:pt x="0" y="1524"/>
                  </a:cubicBezTo>
                  <a:cubicBezTo>
                    <a:pt x="3334" y="1238"/>
                    <a:pt x="6763" y="953"/>
                    <a:pt x="10096" y="76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5" name="Freeform: Shape 904"/>
            <p:cNvSpPr/>
            <p:nvPr/>
          </p:nvSpPr>
          <p:spPr>
            <a:xfrm>
              <a:off x="2432355" y="5302979"/>
              <a:ext cx="78339" cy="54060"/>
            </a:xfrm>
            <a:custGeom>
              <a:avLst/>
              <a:gdLst>
                <a:gd name="connsiteX0" fmla="*/ 20903 w 78339"/>
                <a:gd name="connsiteY0" fmla="*/ 10096 h 54060"/>
                <a:gd name="connsiteX1" fmla="*/ 39001 w 78339"/>
                <a:gd name="connsiteY1" fmla="*/ 0 h 54060"/>
                <a:gd name="connsiteX2" fmla="*/ 78339 w 78339"/>
                <a:gd name="connsiteY2" fmla="*/ 9906 h 54060"/>
                <a:gd name="connsiteX3" fmla="*/ 68147 w 78339"/>
                <a:gd name="connsiteY3" fmla="*/ 37910 h 54060"/>
                <a:gd name="connsiteX4" fmla="*/ 49955 w 78339"/>
                <a:gd name="connsiteY4" fmla="*/ 48101 h 54060"/>
                <a:gd name="connsiteX5" fmla="*/ 2520 w 78339"/>
                <a:gd name="connsiteY5" fmla="*/ 34385 h 54060"/>
                <a:gd name="connsiteX6" fmla="*/ 20903 w 78339"/>
                <a:gd name="connsiteY6" fmla="*/ 10096 h 5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39" h="54060">
                  <a:moveTo>
                    <a:pt x="20903" y="10096"/>
                  </a:moveTo>
                  <a:cubicBezTo>
                    <a:pt x="26904" y="6763"/>
                    <a:pt x="33000" y="3334"/>
                    <a:pt x="39001" y="0"/>
                  </a:cubicBezTo>
                  <a:cubicBezTo>
                    <a:pt x="52145" y="3334"/>
                    <a:pt x="65195" y="6572"/>
                    <a:pt x="78339" y="9906"/>
                  </a:cubicBezTo>
                  <a:cubicBezTo>
                    <a:pt x="74910" y="19240"/>
                    <a:pt x="71576" y="28575"/>
                    <a:pt x="68147" y="37910"/>
                  </a:cubicBezTo>
                  <a:cubicBezTo>
                    <a:pt x="62051" y="41338"/>
                    <a:pt x="55955" y="44767"/>
                    <a:pt x="49955" y="48101"/>
                  </a:cubicBezTo>
                  <a:cubicBezTo>
                    <a:pt x="29666" y="59055"/>
                    <a:pt x="12426" y="55150"/>
                    <a:pt x="2520" y="34385"/>
                  </a:cubicBezTo>
                  <a:cubicBezTo>
                    <a:pt x="-5290" y="18002"/>
                    <a:pt x="6235" y="11811"/>
                    <a:pt x="20903" y="10096"/>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6" name="Freeform: Shape 905"/>
            <p:cNvSpPr/>
            <p:nvPr/>
          </p:nvSpPr>
          <p:spPr>
            <a:xfrm>
              <a:off x="2282094" y="5336043"/>
              <a:ext cx="143541" cy="72092"/>
            </a:xfrm>
            <a:custGeom>
              <a:avLst/>
              <a:gdLst>
                <a:gd name="connsiteX0" fmla="*/ 85725 w 143541"/>
                <a:gd name="connsiteY0" fmla="*/ 72092 h 72092"/>
                <a:gd name="connsiteX1" fmla="*/ 0 w 143541"/>
                <a:gd name="connsiteY1" fmla="*/ 25705 h 72092"/>
                <a:gd name="connsiteX2" fmla="*/ 110014 w 143541"/>
                <a:gd name="connsiteY2" fmla="*/ 11989 h 72092"/>
                <a:gd name="connsiteX3" fmla="*/ 143542 w 143541"/>
                <a:gd name="connsiteY3" fmla="*/ 53423 h 72092"/>
                <a:gd name="connsiteX4" fmla="*/ 85725 w 143541"/>
                <a:gd name="connsiteY4" fmla="*/ 72092 h 72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41" h="72092">
                  <a:moveTo>
                    <a:pt x="85725" y="72092"/>
                  </a:moveTo>
                  <a:cubicBezTo>
                    <a:pt x="57150" y="56661"/>
                    <a:pt x="28575" y="41136"/>
                    <a:pt x="0" y="25705"/>
                  </a:cubicBezTo>
                  <a:cubicBezTo>
                    <a:pt x="25051" y="-2965"/>
                    <a:pt x="63627" y="-7823"/>
                    <a:pt x="110014" y="11989"/>
                  </a:cubicBezTo>
                  <a:cubicBezTo>
                    <a:pt x="121730" y="25324"/>
                    <a:pt x="143447" y="30753"/>
                    <a:pt x="143542" y="53423"/>
                  </a:cubicBezTo>
                  <a:cubicBezTo>
                    <a:pt x="127635" y="70092"/>
                    <a:pt x="106966" y="72092"/>
                    <a:pt x="85725" y="72092"/>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7" name="Freeform: Shape 906"/>
            <p:cNvSpPr/>
            <p:nvPr/>
          </p:nvSpPr>
          <p:spPr>
            <a:xfrm>
              <a:off x="2386028" y="5298954"/>
              <a:ext cx="96376" cy="90511"/>
            </a:xfrm>
            <a:custGeom>
              <a:avLst/>
              <a:gdLst>
                <a:gd name="connsiteX0" fmla="*/ 39608 w 96376"/>
                <a:gd name="connsiteY0" fmla="*/ 90512 h 90511"/>
                <a:gd name="connsiteX1" fmla="*/ 841 w 96376"/>
                <a:gd name="connsiteY1" fmla="*/ 62794 h 90511"/>
                <a:gd name="connsiteX2" fmla="*/ 12366 w 96376"/>
                <a:gd name="connsiteY2" fmla="*/ 16693 h 90511"/>
                <a:gd name="connsiteX3" fmla="*/ 56943 w 96376"/>
                <a:gd name="connsiteY3" fmla="*/ 3739 h 90511"/>
                <a:gd name="connsiteX4" fmla="*/ 67325 w 96376"/>
                <a:gd name="connsiteY4" fmla="*/ 14121 h 90511"/>
                <a:gd name="connsiteX5" fmla="*/ 96377 w 96376"/>
                <a:gd name="connsiteY5" fmla="*/ 52126 h 90511"/>
                <a:gd name="connsiteX6" fmla="*/ 86090 w 96376"/>
                <a:gd name="connsiteY6" fmla="*/ 70604 h 90511"/>
                <a:gd name="connsiteX7" fmla="*/ 57324 w 96376"/>
                <a:gd name="connsiteY7" fmla="*/ 89559 h 90511"/>
                <a:gd name="connsiteX8" fmla="*/ 39608 w 96376"/>
                <a:gd name="connsiteY8" fmla="*/ 90512 h 9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76" h="90511">
                  <a:moveTo>
                    <a:pt x="39608" y="90512"/>
                  </a:moveTo>
                  <a:cubicBezTo>
                    <a:pt x="25511" y="82892"/>
                    <a:pt x="9604" y="77748"/>
                    <a:pt x="841" y="62794"/>
                  </a:cubicBezTo>
                  <a:cubicBezTo>
                    <a:pt x="-2493" y="45649"/>
                    <a:pt x="4651" y="31171"/>
                    <a:pt x="12366" y="16693"/>
                  </a:cubicBezTo>
                  <a:cubicBezTo>
                    <a:pt x="24653" y="3739"/>
                    <a:pt x="38179" y="-5500"/>
                    <a:pt x="56943" y="3739"/>
                  </a:cubicBezTo>
                  <a:cubicBezTo>
                    <a:pt x="60372" y="7168"/>
                    <a:pt x="63801" y="10692"/>
                    <a:pt x="67325" y="14121"/>
                  </a:cubicBezTo>
                  <a:cubicBezTo>
                    <a:pt x="42370" y="53364"/>
                    <a:pt x="83613" y="41839"/>
                    <a:pt x="96377" y="52126"/>
                  </a:cubicBezTo>
                  <a:cubicBezTo>
                    <a:pt x="92948" y="58317"/>
                    <a:pt x="89519" y="64509"/>
                    <a:pt x="86090" y="70604"/>
                  </a:cubicBezTo>
                  <a:cubicBezTo>
                    <a:pt x="73136" y="71843"/>
                    <a:pt x="63515" y="78034"/>
                    <a:pt x="57324" y="89559"/>
                  </a:cubicBezTo>
                  <a:cubicBezTo>
                    <a:pt x="51419" y="89940"/>
                    <a:pt x="45513" y="90226"/>
                    <a:pt x="39608" y="9051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8" name="Freeform: Shape 907"/>
            <p:cNvSpPr/>
            <p:nvPr/>
          </p:nvSpPr>
          <p:spPr>
            <a:xfrm>
              <a:off x="2130075" y="5255640"/>
              <a:ext cx="132882" cy="94868"/>
            </a:xfrm>
            <a:custGeom>
              <a:avLst/>
              <a:gdLst>
                <a:gd name="connsiteX0" fmla="*/ 286 w 132882"/>
                <a:gd name="connsiteY0" fmla="*/ 0 h 94868"/>
                <a:gd name="connsiteX1" fmla="*/ 73914 w 132882"/>
                <a:gd name="connsiteY1" fmla="*/ 28480 h 94868"/>
                <a:gd name="connsiteX2" fmla="*/ 131636 w 132882"/>
                <a:gd name="connsiteY2" fmla="*/ 67532 h 94868"/>
                <a:gd name="connsiteX3" fmla="*/ 124587 w 132882"/>
                <a:gd name="connsiteY3" fmla="*/ 94869 h 94868"/>
                <a:gd name="connsiteX4" fmla="*/ 27527 w 132882"/>
                <a:gd name="connsiteY4" fmla="*/ 57340 h 94868"/>
                <a:gd name="connsiteX5" fmla="*/ 0 w 132882"/>
                <a:gd name="connsiteY5" fmla="*/ 18764 h 94868"/>
                <a:gd name="connsiteX6" fmla="*/ 286 w 132882"/>
                <a:gd name="connsiteY6" fmla="*/ 0 h 9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882" h="94868">
                  <a:moveTo>
                    <a:pt x="286" y="0"/>
                  </a:moveTo>
                  <a:cubicBezTo>
                    <a:pt x="24384" y="10763"/>
                    <a:pt x="45720" y="28480"/>
                    <a:pt x="73914" y="28480"/>
                  </a:cubicBezTo>
                  <a:cubicBezTo>
                    <a:pt x="100679" y="30385"/>
                    <a:pt x="119920" y="43339"/>
                    <a:pt x="131636" y="67532"/>
                  </a:cubicBezTo>
                  <a:cubicBezTo>
                    <a:pt x="134112" y="77819"/>
                    <a:pt x="133445" y="87439"/>
                    <a:pt x="124587" y="94869"/>
                  </a:cubicBezTo>
                  <a:cubicBezTo>
                    <a:pt x="92202" y="82391"/>
                    <a:pt x="59817" y="69818"/>
                    <a:pt x="27527" y="57340"/>
                  </a:cubicBezTo>
                  <a:cubicBezTo>
                    <a:pt x="18288" y="44482"/>
                    <a:pt x="9144" y="31623"/>
                    <a:pt x="0" y="18764"/>
                  </a:cubicBezTo>
                  <a:cubicBezTo>
                    <a:pt x="0" y="12478"/>
                    <a:pt x="191" y="6191"/>
                    <a:pt x="286" y="0"/>
                  </a:cubicBezTo>
                  <a:close/>
                </a:path>
              </a:pathLst>
            </a:custGeom>
            <a:solidFill>
              <a:srgbClr val="44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9" name="Freeform: Shape 908"/>
            <p:cNvSpPr/>
            <p:nvPr/>
          </p:nvSpPr>
          <p:spPr>
            <a:xfrm>
              <a:off x="2252376" y="5300086"/>
              <a:ext cx="154787" cy="61662"/>
            </a:xfrm>
            <a:custGeom>
              <a:avLst/>
              <a:gdLst>
                <a:gd name="connsiteX0" fmla="*/ 2286 w 154787"/>
                <a:gd name="connsiteY0" fmla="*/ 50423 h 61662"/>
                <a:gd name="connsiteX1" fmla="*/ 0 w 154787"/>
                <a:gd name="connsiteY1" fmla="*/ 22705 h 61662"/>
                <a:gd name="connsiteX2" fmla="*/ 154781 w 154787"/>
                <a:gd name="connsiteY2" fmla="*/ 22801 h 61662"/>
                <a:gd name="connsiteX3" fmla="*/ 134493 w 154787"/>
                <a:gd name="connsiteY3" fmla="*/ 61662 h 61662"/>
                <a:gd name="connsiteX4" fmla="*/ 29718 w 154787"/>
                <a:gd name="connsiteY4" fmla="*/ 61662 h 61662"/>
                <a:gd name="connsiteX5" fmla="*/ 2286 w 154787"/>
                <a:gd name="connsiteY5" fmla="*/ 50423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87" h="61662">
                  <a:moveTo>
                    <a:pt x="2286" y="50423"/>
                  </a:moveTo>
                  <a:cubicBezTo>
                    <a:pt x="1524" y="41184"/>
                    <a:pt x="762" y="31944"/>
                    <a:pt x="0" y="22705"/>
                  </a:cubicBezTo>
                  <a:cubicBezTo>
                    <a:pt x="39338" y="-7584"/>
                    <a:pt x="115633" y="-7584"/>
                    <a:pt x="154781" y="22801"/>
                  </a:cubicBezTo>
                  <a:cubicBezTo>
                    <a:pt x="154972" y="39374"/>
                    <a:pt x="150971" y="53757"/>
                    <a:pt x="134493" y="61662"/>
                  </a:cubicBezTo>
                  <a:cubicBezTo>
                    <a:pt x="99536" y="46899"/>
                    <a:pt x="64675" y="53661"/>
                    <a:pt x="29718" y="61662"/>
                  </a:cubicBezTo>
                  <a:cubicBezTo>
                    <a:pt x="20574" y="57948"/>
                    <a:pt x="11430" y="54138"/>
                    <a:pt x="2286" y="50423"/>
                  </a:cubicBezTo>
                  <a:close/>
                </a:path>
              </a:pathLst>
            </a:custGeom>
            <a:solidFill>
              <a:srgbClr val="AA9BA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0" name="Freeform: Shape 909"/>
            <p:cNvSpPr/>
            <p:nvPr/>
          </p:nvSpPr>
          <p:spPr>
            <a:xfrm>
              <a:off x="2204084" y="5253597"/>
              <a:ext cx="250031" cy="69289"/>
            </a:xfrm>
            <a:custGeom>
              <a:avLst/>
              <a:gdLst>
                <a:gd name="connsiteX0" fmla="*/ 203073 w 250031"/>
                <a:gd name="connsiteY0" fmla="*/ 69289 h 69289"/>
                <a:gd name="connsiteX1" fmla="*/ 48292 w 250031"/>
                <a:gd name="connsiteY1" fmla="*/ 69194 h 69289"/>
                <a:gd name="connsiteX2" fmla="*/ 0 w 250031"/>
                <a:gd name="connsiteY2" fmla="*/ 30522 h 69289"/>
                <a:gd name="connsiteX3" fmla="*/ 762 w 250031"/>
                <a:gd name="connsiteY3" fmla="*/ 21569 h 69289"/>
                <a:gd name="connsiteX4" fmla="*/ 46291 w 250031"/>
                <a:gd name="connsiteY4" fmla="*/ 3662 h 69289"/>
                <a:gd name="connsiteX5" fmla="*/ 79819 w 250031"/>
                <a:gd name="connsiteY5" fmla="*/ 1185 h 69289"/>
                <a:gd name="connsiteX6" fmla="*/ 161830 w 250031"/>
                <a:gd name="connsiteY6" fmla="*/ 2614 h 69289"/>
                <a:gd name="connsiteX7" fmla="*/ 195644 w 250031"/>
                <a:gd name="connsiteY7" fmla="*/ 804 h 69289"/>
                <a:gd name="connsiteX8" fmla="*/ 250031 w 250031"/>
                <a:gd name="connsiteY8" fmla="*/ 21569 h 69289"/>
                <a:gd name="connsiteX9" fmla="*/ 238887 w 250031"/>
                <a:gd name="connsiteY9" fmla="*/ 49286 h 69289"/>
                <a:gd name="connsiteX10" fmla="*/ 203073 w 250031"/>
                <a:gd name="connsiteY10" fmla="*/ 69289 h 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031" h="69289">
                  <a:moveTo>
                    <a:pt x="203073" y="69289"/>
                  </a:moveTo>
                  <a:cubicBezTo>
                    <a:pt x="151448" y="69289"/>
                    <a:pt x="99822" y="69194"/>
                    <a:pt x="48292" y="69194"/>
                  </a:cubicBezTo>
                  <a:cubicBezTo>
                    <a:pt x="24289" y="66051"/>
                    <a:pt x="13525" y="46619"/>
                    <a:pt x="0" y="30522"/>
                  </a:cubicBezTo>
                  <a:cubicBezTo>
                    <a:pt x="1048" y="27569"/>
                    <a:pt x="1333" y="24617"/>
                    <a:pt x="762" y="21569"/>
                  </a:cubicBezTo>
                  <a:cubicBezTo>
                    <a:pt x="11144" y="3376"/>
                    <a:pt x="29623" y="5853"/>
                    <a:pt x="46291" y="3662"/>
                  </a:cubicBezTo>
                  <a:cubicBezTo>
                    <a:pt x="57340" y="1185"/>
                    <a:pt x="68485" y="-720"/>
                    <a:pt x="79819" y="1185"/>
                  </a:cubicBezTo>
                  <a:cubicBezTo>
                    <a:pt x="107061" y="7186"/>
                    <a:pt x="134493" y="137"/>
                    <a:pt x="161830" y="2614"/>
                  </a:cubicBezTo>
                  <a:cubicBezTo>
                    <a:pt x="173069" y="519"/>
                    <a:pt x="184213" y="-1006"/>
                    <a:pt x="195644" y="804"/>
                  </a:cubicBezTo>
                  <a:cubicBezTo>
                    <a:pt x="213550" y="8234"/>
                    <a:pt x="237458" y="233"/>
                    <a:pt x="250031" y="21569"/>
                  </a:cubicBezTo>
                  <a:cubicBezTo>
                    <a:pt x="246317" y="30808"/>
                    <a:pt x="242602" y="40047"/>
                    <a:pt x="238887" y="49286"/>
                  </a:cubicBezTo>
                  <a:cubicBezTo>
                    <a:pt x="226886" y="55859"/>
                    <a:pt x="214979" y="62526"/>
                    <a:pt x="203073" y="69289"/>
                  </a:cubicBezTo>
                  <a:close/>
                </a:path>
              </a:pathLst>
            </a:custGeom>
            <a:solidFill>
              <a:srgbClr val="BDB3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1" name="Freeform: Shape 910"/>
            <p:cNvSpPr/>
            <p:nvPr/>
          </p:nvSpPr>
          <p:spPr>
            <a:xfrm>
              <a:off x="2194559" y="5204855"/>
              <a:ext cx="67687" cy="70216"/>
            </a:xfrm>
            <a:custGeom>
              <a:avLst/>
              <a:gdLst>
                <a:gd name="connsiteX0" fmla="*/ 59722 w 67687"/>
                <a:gd name="connsiteY0" fmla="*/ 69550 h 70216"/>
                <a:gd name="connsiteX1" fmla="*/ 10287 w 67687"/>
                <a:gd name="connsiteY1" fmla="*/ 70216 h 70216"/>
                <a:gd name="connsiteX2" fmla="*/ 0 w 67687"/>
                <a:gd name="connsiteY2" fmla="*/ 22020 h 70216"/>
                <a:gd name="connsiteX3" fmla="*/ 3239 w 67687"/>
                <a:gd name="connsiteY3" fmla="*/ 12400 h 70216"/>
                <a:gd name="connsiteX4" fmla="*/ 50768 w 67687"/>
                <a:gd name="connsiteY4" fmla="*/ 6208 h 70216"/>
                <a:gd name="connsiteX5" fmla="*/ 59722 w 67687"/>
                <a:gd name="connsiteY5" fmla="*/ 69550 h 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87" h="70216">
                  <a:moveTo>
                    <a:pt x="59722" y="69550"/>
                  </a:moveTo>
                  <a:cubicBezTo>
                    <a:pt x="43243" y="69740"/>
                    <a:pt x="26765" y="70026"/>
                    <a:pt x="10287" y="70216"/>
                  </a:cubicBezTo>
                  <a:cubicBezTo>
                    <a:pt x="-6191" y="56977"/>
                    <a:pt x="6572" y="37450"/>
                    <a:pt x="0" y="22020"/>
                  </a:cubicBezTo>
                  <a:cubicBezTo>
                    <a:pt x="1048" y="18781"/>
                    <a:pt x="2095" y="15638"/>
                    <a:pt x="3239" y="12400"/>
                  </a:cubicBezTo>
                  <a:cubicBezTo>
                    <a:pt x="17526" y="-1697"/>
                    <a:pt x="33338" y="-3793"/>
                    <a:pt x="50768" y="6208"/>
                  </a:cubicBezTo>
                  <a:cubicBezTo>
                    <a:pt x="70199" y="25068"/>
                    <a:pt x="72485" y="46213"/>
                    <a:pt x="59722" y="6955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2" name="Freeform: Shape 911"/>
            <p:cNvSpPr/>
            <p:nvPr/>
          </p:nvSpPr>
          <p:spPr>
            <a:xfrm>
              <a:off x="2196940" y="5166479"/>
              <a:ext cx="265768" cy="69791"/>
            </a:xfrm>
            <a:custGeom>
              <a:avLst/>
              <a:gdLst>
                <a:gd name="connsiteX0" fmla="*/ 48101 w 265768"/>
                <a:gd name="connsiteY0" fmla="*/ 51537 h 69791"/>
                <a:gd name="connsiteX1" fmla="*/ 762 w 265768"/>
                <a:gd name="connsiteY1" fmla="*/ 50775 h 69791"/>
                <a:gd name="connsiteX2" fmla="*/ 0 w 265768"/>
                <a:gd name="connsiteY2" fmla="*/ 33154 h 69791"/>
                <a:gd name="connsiteX3" fmla="*/ 10573 w 265768"/>
                <a:gd name="connsiteY3" fmla="*/ 22200 h 69791"/>
                <a:gd name="connsiteX4" fmla="*/ 76295 w 265768"/>
                <a:gd name="connsiteY4" fmla="*/ 1912 h 69791"/>
                <a:gd name="connsiteX5" fmla="*/ 254794 w 265768"/>
                <a:gd name="connsiteY5" fmla="*/ 22200 h 69791"/>
                <a:gd name="connsiteX6" fmla="*/ 264414 w 265768"/>
                <a:gd name="connsiteY6" fmla="*/ 50680 h 69791"/>
                <a:gd name="connsiteX7" fmla="*/ 215551 w 265768"/>
                <a:gd name="connsiteY7" fmla="*/ 66110 h 69791"/>
                <a:gd name="connsiteX8" fmla="*/ 158020 w 265768"/>
                <a:gd name="connsiteY8" fmla="*/ 66206 h 69791"/>
                <a:gd name="connsiteX9" fmla="*/ 108204 w 265768"/>
                <a:gd name="connsiteY9" fmla="*/ 66301 h 69791"/>
                <a:gd name="connsiteX10" fmla="*/ 48101 w 265768"/>
                <a:gd name="connsiteY10" fmla="*/ 51537 h 6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68" h="69791">
                  <a:moveTo>
                    <a:pt x="48101" y="51537"/>
                  </a:moveTo>
                  <a:cubicBezTo>
                    <a:pt x="32290" y="51251"/>
                    <a:pt x="16573" y="51061"/>
                    <a:pt x="762" y="50775"/>
                  </a:cubicBezTo>
                  <a:cubicBezTo>
                    <a:pt x="476" y="44870"/>
                    <a:pt x="286" y="39059"/>
                    <a:pt x="0" y="33154"/>
                  </a:cubicBezTo>
                  <a:cubicBezTo>
                    <a:pt x="3524" y="29534"/>
                    <a:pt x="7048" y="25820"/>
                    <a:pt x="10573" y="22200"/>
                  </a:cubicBezTo>
                  <a:cubicBezTo>
                    <a:pt x="29813" y="6865"/>
                    <a:pt x="51911" y="-374"/>
                    <a:pt x="76295" y="1912"/>
                  </a:cubicBezTo>
                  <a:cubicBezTo>
                    <a:pt x="135922" y="7436"/>
                    <a:pt x="198882" y="-15424"/>
                    <a:pt x="254794" y="22200"/>
                  </a:cubicBezTo>
                  <a:cubicBezTo>
                    <a:pt x="259080" y="31344"/>
                    <a:pt x="269462" y="38392"/>
                    <a:pt x="264414" y="50680"/>
                  </a:cubicBezTo>
                  <a:cubicBezTo>
                    <a:pt x="251746" y="67539"/>
                    <a:pt x="234125" y="68396"/>
                    <a:pt x="215551" y="66110"/>
                  </a:cubicBezTo>
                  <a:cubicBezTo>
                    <a:pt x="196405" y="69063"/>
                    <a:pt x="177165" y="62967"/>
                    <a:pt x="158020" y="66206"/>
                  </a:cubicBezTo>
                  <a:cubicBezTo>
                    <a:pt x="141446" y="70778"/>
                    <a:pt x="124777" y="71158"/>
                    <a:pt x="108204" y="66301"/>
                  </a:cubicBezTo>
                  <a:cubicBezTo>
                    <a:pt x="87725" y="63253"/>
                    <a:pt x="65056" y="68968"/>
                    <a:pt x="48101" y="51537"/>
                  </a:cubicBezTo>
                  <a:close/>
                </a:path>
              </a:pathLst>
            </a:custGeom>
            <a:solidFill>
              <a:srgbClr val="EBE8E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3" name="Freeform: Shape 912"/>
            <p:cNvSpPr/>
            <p:nvPr/>
          </p:nvSpPr>
          <p:spPr>
            <a:xfrm>
              <a:off x="2207608" y="5056187"/>
              <a:ext cx="244221" cy="132492"/>
            </a:xfrm>
            <a:custGeom>
              <a:avLst/>
              <a:gdLst>
                <a:gd name="connsiteX0" fmla="*/ 244221 w 244221"/>
                <a:gd name="connsiteY0" fmla="*/ 132493 h 132492"/>
                <a:gd name="connsiteX1" fmla="*/ 0 w 244221"/>
                <a:gd name="connsiteY1" fmla="*/ 132493 h 132492"/>
                <a:gd name="connsiteX2" fmla="*/ 148018 w 244221"/>
                <a:gd name="connsiteY2" fmla="*/ 55531 h 132492"/>
                <a:gd name="connsiteX3" fmla="*/ 169259 w 244221"/>
                <a:gd name="connsiteY3" fmla="*/ 44863 h 132492"/>
                <a:gd name="connsiteX4" fmla="*/ 153353 w 244221"/>
                <a:gd name="connsiteY4" fmla="*/ 35433 h 132492"/>
                <a:gd name="connsiteX5" fmla="*/ 142113 w 244221"/>
                <a:gd name="connsiteY5" fmla="*/ 381 h 132492"/>
                <a:gd name="connsiteX6" fmla="*/ 160020 w 244221"/>
                <a:gd name="connsiteY6" fmla="*/ 0 h 132492"/>
                <a:gd name="connsiteX7" fmla="*/ 174689 w 244221"/>
                <a:gd name="connsiteY7" fmla="*/ 10287 h 132492"/>
                <a:gd name="connsiteX8" fmla="*/ 241554 w 244221"/>
                <a:gd name="connsiteY8" fmla="*/ 32861 h 132492"/>
                <a:gd name="connsiteX9" fmla="*/ 190976 w 244221"/>
                <a:gd name="connsiteY9" fmla="*/ 69628 h 132492"/>
                <a:gd name="connsiteX10" fmla="*/ 244221 w 244221"/>
                <a:gd name="connsiteY10"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221" h="132492">
                  <a:moveTo>
                    <a:pt x="244221" y="132493"/>
                  </a:moveTo>
                  <a:cubicBezTo>
                    <a:pt x="162782" y="132493"/>
                    <a:pt x="81439" y="132493"/>
                    <a:pt x="0" y="132493"/>
                  </a:cubicBezTo>
                  <a:cubicBezTo>
                    <a:pt x="23622" y="71533"/>
                    <a:pt x="74962" y="42291"/>
                    <a:pt x="148018" y="55531"/>
                  </a:cubicBezTo>
                  <a:cubicBezTo>
                    <a:pt x="156686" y="57055"/>
                    <a:pt x="167735" y="59341"/>
                    <a:pt x="169259" y="44863"/>
                  </a:cubicBezTo>
                  <a:cubicBezTo>
                    <a:pt x="170878" y="28956"/>
                    <a:pt x="162687" y="36195"/>
                    <a:pt x="153353" y="35433"/>
                  </a:cubicBezTo>
                  <a:cubicBezTo>
                    <a:pt x="127826" y="33147"/>
                    <a:pt x="127540" y="18002"/>
                    <a:pt x="142113" y="381"/>
                  </a:cubicBezTo>
                  <a:cubicBezTo>
                    <a:pt x="148114" y="286"/>
                    <a:pt x="154019" y="95"/>
                    <a:pt x="160020" y="0"/>
                  </a:cubicBezTo>
                  <a:cubicBezTo>
                    <a:pt x="160782" y="9239"/>
                    <a:pt x="159639" y="20860"/>
                    <a:pt x="174689" y="10287"/>
                  </a:cubicBezTo>
                  <a:cubicBezTo>
                    <a:pt x="207074" y="-12382"/>
                    <a:pt x="233362" y="6191"/>
                    <a:pt x="241554" y="32861"/>
                  </a:cubicBezTo>
                  <a:cubicBezTo>
                    <a:pt x="254032" y="73057"/>
                    <a:pt x="210217" y="57626"/>
                    <a:pt x="190976" y="69628"/>
                  </a:cubicBezTo>
                  <a:cubicBezTo>
                    <a:pt x="216218" y="85820"/>
                    <a:pt x="236506" y="104013"/>
                    <a:pt x="244221" y="132493"/>
                  </a:cubicBezTo>
                  <a:close/>
                </a:path>
              </a:pathLst>
            </a:custGeom>
            <a:solidFill>
              <a:srgbClr val="FCFC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4" name="Freeform: Shape 913"/>
            <p:cNvSpPr/>
            <p:nvPr/>
          </p:nvSpPr>
          <p:spPr>
            <a:xfrm>
              <a:off x="2391557" y="5217159"/>
              <a:ext cx="71880" cy="57721"/>
            </a:xfrm>
            <a:custGeom>
              <a:avLst/>
              <a:gdLst>
                <a:gd name="connsiteX0" fmla="*/ 12933 w 71880"/>
                <a:gd name="connsiteY0" fmla="*/ 857 h 57721"/>
                <a:gd name="connsiteX1" fmla="*/ 69797 w 71880"/>
                <a:gd name="connsiteY1" fmla="*/ 0 h 57721"/>
                <a:gd name="connsiteX2" fmla="*/ 62463 w 71880"/>
                <a:gd name="connsiteY2" fmla="*/ 57721 h 57721"/>
                <a:gd name="connsiteX3" fmla="*/ 3789 w 71880"/>
                <a:gd name="connsiteY3" fmla="*/ 57245 h 57721"/>
                <a:gd name="connsiteX4" fmla="*/ 12933 w 71880"/>
                <a:gd name="connsiteY4" fmla="*/ 857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0" h="57721">
                  <a:moveTo>
                    <a:pt x="12933" y="857"/>
                  </a:moveTo>
                  <a:cubicBezTo>
                    <a:pt x="31887" y="571"/>
                    <a:pt x="50842" y="286"/>
                    <a:pt x="69797" y="0"/>
                  </a:cubicBezTo>
                  <a:cubicBezTo>
                    <a:pt x="69987" y="19621"/>
                    <a:pt x="77607" y="40100"/>
                    <a:pt x="62463" y="57721"/>
                  </a:cubicBezTo>
                  <a:cubicBezTo>
                    <a:pt x="42936" y="57531"/>
                    <a:pt x="23315" y="57341"/>
                    <a:pt x="3789" y="57245"/>
                  </a:cubicBezTo>
                  <a:cubicBezTo>
                    <a:pt x="-4784" y="36576"/>
                    <a:pt x="2455" y="18479"/>
                    <a:pt x="12933" y="857"/>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5" name="Freeform: Shape 914"/>
            <p:cNvSpPr/>
            <p:nvPr/>
          </p:nvSpPr>
          <p:spPr>
            <a:xfrm>
              <a:off x="2277235" y="5218016"/>
              <a:ext cx="99033" cy="56388"/>
            </a:xfrm>
            <a:custGeom>
              <a:avLst/>
              <a:gdLst>
                <a:gd name="connsiteX0" fmla="*/ 22575 w 99033"/>
                <a:gd name="connsiteY0" fmla="*/ 0 h 56388"/>
                <a:gd name="connsiteX1" fmla="*/ 82202 w 99033"/>
                <a:gd name="connsiteY1" fmla="*/ 0 h 56388"/>
                <a:gd name="connsiteX2" fmla="*/ 91346 w 99033"/>
                <a:gd name="connsiteY2" fmla="*/ 56388 h 56388"/>
                <a:gd name="connsiteX3" fmla="*/ 3906 w 99033"/>
                <a:gd name="connsiteY3" fmla="*/ 56388 h 56388"/>
                <a:gd name="connsiteX4" fmla="*/ 22575 w 99033"/>
                <a:gd name="connsiteY4" fmla="*/ 0 h 5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33" h="56388">
                  <a:moveTo>
                    <a:pt x="22575" y="0"/>
                  </a:moveTo>
                  <a:cubicBezTo>
                    <a:pt x="42482" y="0"/>
                    <a:pt x="62294" y="0"/>
                    <a:pt x="82202" y="0"/>
                  </a:cubicBezTo>
                  <a:cubicBezTo>
                    <a:pt x="103061" y="15907"/>
                    <a:pt x="102585" y="35338"/>
                    <a:pt x="91346" y="56388"/>
                  </a:cubicBezTo>
                  <a:cubicBezTo>
                    <a:pt x="62199" y="56388"/>
                    <a:pt x="33053" y="56388"/>
                    <a:pt x="3906" y="56388"/>
                  </a:cubicBezTo>
                  <a:cubicBezTo>
                    <a:pt x="-5524" y="32480"/>
                    <a:pt x="2668" y="14288"/>
                    <a:pt x="22575" y="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6" name="Freeform: Shape 915"/>
            <p:cNvSpPr/>
            <p:nvPr/>
          </p:nvSpPr>
          <p:spPr>
            <a:xfrm>
              <a:off x="2357877" y="5208336"/>
              <a:ext cx="58004" cy="66067"/>
            </a:xfrm>
            <a:custGeom>
              <a:avLst/>
              <a:gdLst>
                <a:gd name="connsiteX0" fmla="*/ 10704 w 58004"/>
                <a:gd name="connsiteY0" fmla="*/ 66068 h 66067"/>
                <a:gd name="connsiteX1" fmla="*/ 1560 w 58004"/>
                <a:gd name="connsiteY1" fmla="*/ 9680 h 66067"/>
                <a:gd name="connsiteX2" fmla="*/ 46708 w 58004"/>
                <a:gd name="connsiteY2" fmla="*/ 9680 h 66067"/>
                <a:gd name="connsiteX3" fmla="*/ 37564 w 58004"/>
                <a:gd name="connsiteY3" fmla="*/ 66068 h 66067"/>
                <a:gd name="connsiteX4" fmla="*/ 10704 w 58004"/>
                <a:gd name="connsiteY4" fmla="*/ 66068 h 6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4" h="66067">
                  <a:moveTo>
                    <a:pt x="10704" y="66068"/>
                  </a:moveTo>
                  <a:cubicBezTo>
                    <a:pt x="-4536" y="49209"/>
                    <a:pt x="703" y="29111"/>
                    <a:pt x="1560" y="9680"/>
                  </a:cubicBezTo>
                  <a:cubicBezTo>
                    <a:pt x="16609" y="-3179"/>
                    <a:pt x="31659" y="-3274"/>
                    <a:pt x="46708" y="9680"/>
                  </a:cubicBezTo>
                  <a:cubicBezTo>
                    <a:pt x="62615" y="31492"/>
                    <a:pt x="63568" y="51018"/>
                    <a:pt x="37564" y="66068"/>
                  </a:cubicBezTo>
                  <a:cubicBezTo>
                    <a:pt x="28611" y="66068"/>
                    <a:pt x="19657" y="66068"/>
                    <a:pt x="10704" y="66068"/>
                  </a:cubicBezTo>
                  <a:close/>
                </a:path>
              </a:pathLst>
            </a:custGeom>
            <a:solidFill>
              <a:srgbClr val="5042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7" name="Freeform: Shape 916"/>
            <p:cNvSpPr/>
            <p:nvPr/>
          </p:nvSpPr>
          <p:spPr>
            <a:xfrm>
              <a:off x="2243519" y="5208623"/>
              <a:ext cx="58138" cy="65781"/>
            </a:xfrm>
            <a:custGeom>
              <a:avLst/>
              <a:gdLst>
                <a:gd name="connsiteX0" fmla="*/ 56291 w 58138"/>
                <a:gd name="connsiteY0" fmla="*/ 9394 h 65781"/>
                <a:gd name="connsiteX1" fmla="*/ 37622 w 58138"/>
                <a:gd name="connsiteY1" fmla="*/ 65782 h 65781"/>
                <a:gd name="connsiteX2" fmla="*/ 10761 w 58138"/>
                <a:gd name="connsiteY2" fmla="*/ 65782 h 65781"/>
                <a:gd name="connsiteX3" fmla="*/ 1522 w 58138"/>
                <a:gd name="connsiteY3" fmla="*/ 9394 h 65781"/>
                <a:gd name="connsiteX4" fmla="*/ 56291 w 58138"/>
                <a:gd name="connsiteY4" fmla="*/ 9394 h 6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8" h="65781">
                  <a:moveTo>
                    <a:pt x="56291" y="9394"/>
                  </a:moveTo>
                  <a:cubicBezTo>
                    <a:pt x="62292" y="32254"/>
                    <a:pt x="53052" y="49970"/>
                    <a:pt x="37622" y="65782"/>
                  </a:cubicBezTo>
                  <a:cubicBezTo>
                    <a:pt x="28668" y="65782"/>
                    <a:pt x="19715" y="65782"/>
                    <a:pt x="10761" y="65782"/>
                  </a:cubicBezTo>
                  <a:cubicBezTo>
                    <a:pt x="-4479" y="49018"/>
                    <a:pt x="665" y="28825"/>
                    <a:pt x="1522" y="9394"/>
                  </a:cubicBezTo>
                  <a:cubicBezTo>
                    <a:pt x="19810" y="7393"/>
                    <a:pt x="38003" y="-10704"/>
                    <a:pt x="56291" y="9394"/>
                  </a:cubicBezTo>
                  <a:close/>
                </a:path>
              </a:pathLst>
            </a:custGeom>
            <a:solidFill>
              <a:srgbClr val="4A3C4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2" name="Rectangle 1"/>
          <p:cNvSpPr/>
          <p:nvPr/>
        </p:nvSpPr>
        <p:spPr>
          <a:xfrm>
            <a:off x="6419733" y="5015060"/>
            <a:ext cx="385830" cy="87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936" name="Group 935"/>
          <p:cNvGrpSpPr/>
          <p:nvPr/>
        </p:nvGrpSpPr>
        <p:grpSpPr>
          <a:xfrm>
            <a:off x="1206293" y="1173011"/>
            <a:ext cx="363374" cy="364952"/>
            <a:chOff x="7322174" y="1948839"/>
            <a:chExt cx="484498" cy="486602"/>
          </a:xfrm>
        </p:grpSpPr>
        <p:sp>
          <p:nvSpPr>
            <p:cNvPr id="937" name="Freeform: Shape 93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8" name="Freeform: Shape 93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9" name="Freeform: Shape 93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0" name="Freeform: Shape 93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1" name="Freeform: Shape 94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2" name="Freeform: Shape 94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3" name="Freeform: Shape 94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4" name="Freeform: Shape 94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5" name="Freeform: Shape 94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6" name="Freeform: Shape 94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7" name="Freeform: Shape 94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8" name="Freeform: Shape 94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9" name="Freeform: Shape 94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0" name="Freeform: Shape 94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51" name="Group 950"/>
          <p:cNvGrpSpPr/>
          <p:nvPr/>
        </p:nvGrpSpPr>
        <p:grpSpPr>
          <a:xfrm>
            <a:off x="1583089" y="1302267"/>
            <a:ext cx="363374" cy="364952"/>
            <a:chOff x="7322174" y="1948839"/>
            <a:chExt cx="484498" cy="486602"/>
          </a:xfrm>
        </p:grpSpPr>
        <p:sp>
          <p:nvSpPr>
            <p:cNvPr id="952" name="Freeform: Shape 951"/>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3" name="Freeform: Shape 952"/>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4" name="Freeform: Shape 953"/>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5" name="Freeform: Shape 954"/>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6" name="Freeform: Shape 955"/>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7" name="Freeform: Shape 956"/>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8" name="Freeform: Shape 957"/>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9" name="Freeform: Shape 958"/>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0" name="Freeform: Shape 959"/>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1" name="Freeform: Shape 960"/>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2" name="Freeform: Shape 961"/>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3" name="Freeform: Shape 962"/>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4" name="Freeform: Shape 963"/>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5" name="Freeform: Shape 964"/>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66" name="Group 965"/>
          <p:cNvGrpSpPr/>
          <p:nvPr/>
        </p:nvGrpSpPr>
        <p:grpSpPr>
          <a:xfrm>
            <a:off x="1491139" y="940992"/>
            <a:ext cx="363374" cy="364952"/>
            <a:chOff x="7322174" y="1948839"/>
            <a:chExt cx="484498" cy="486602"/>
          </a:xfrm>
        </p:grpSpPr>
        <p:sp>
          <p:nvSpPr>
            <p:cNvPr id="967" name="Freeform: Shape 96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8" name="Freeform: Shape 96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9" name="Freeform: Shape 96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0" name="Freeform: Shape 96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1" name="Freeform: Shape 97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2" name="Freeform: Shape 97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3" name="Freeform: Shape 97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4" name="Freeform: Shape 97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5" name="Freeform: Shape 97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6" name="Freeform: Shape 97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7" name="Freeform: Shape 97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8" name="Freeform: Shape 97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9" name="Freeform: Shape 97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0" name="Freeform: Shape 97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81" name="Group 980"/>
          <p:cNvGrpSpPr/>
          <p:nvPr/>
        </p:nvGrpSpPr>
        <p:grpSpPr>
          <a:xfrm>
            <a:off x="1973726" y="1171379"/>
            <a:ext cx="362585" cy="364174"/>
            <a:chOff x="4665094" y="1949957"/>
            <a:chExt cx="483446" cy="485565"/>
          </a:xfrm>
        </p:grpSpPr>
        <p:sp>
          <p:nvSpPr>
            <p:cNvPr id="982" name="Freeform: Shape 98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3" name="Freeform: Shape 98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4" name="Freeform: Shape 98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5" name="Freeform: Shape 98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6" name="Freeform: Shape 98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7" name="Freeform: Shape 98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8" name="Freeform: Shape 98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9" name="Freeform: Shape 98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0" name="Freeform: Shape 98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1" name="Freeform: Shape 99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2" name="Freeform: Shape 99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3" name="Freeform: Shape 99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4" name="Freeform: Shape 99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5" name="Freeform: Shape 99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6" name="Freeform: Shape 99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7" name="Freeform: Shape 99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8" name="Freeform: Shape 99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9" name="Freeform: Shape 99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0" name="Freeform: Shape 99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1" name="Freeform: Shape 100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2" name="Freeform: Shape 100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3" name="Freeform: Shape 100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4" name="Freeform: Shape 100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5" name="Freeform: Shape 100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6" name="Freeform: Shape 100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7" name="Freeform: Shape 100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8" name="Freeform: Shape 100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09" name="Group 1008"/>
          <p:cNvGrpSpPr/>
          <p:nvPr/>
        </p:nvGrpSpPr>
        <p:grpSpPr>
          <a:xfrm>
            <a:off x="2336452" y="1035609"/>
            <a:ext cx="362585" cy="364174"/>
            <a:chOff x="4665094" y="1949957"/>
            <a:chExt cx="483446" cy="485565"/>
          </a:xfrm>
        </p:grpSpPr>
        <p:sp>
          <p:nvSpPr>
            <p:cNvPr id="1010" name="Freeform: Shape 100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1" name="Freeform: Shape 101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2" name="Freeform: Shape 101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3" name="Freeform: Shape 101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4" name="Freeform: Shape 101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5" name="Freeform: Shape 101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6" name="Freeform: Shape 101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7" name="Freeform: Shape 101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8" name="Freeform: Shape 101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9" name="Freeform: Shape 101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0" name="Freeform: Shape 101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1" name="Freeform: Shape 102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2" name="Freeform: Shape 102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3" name="Freeform: Shape 102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4" name="Freeform: Shape 102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5" name="Freeform: Shape 102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6" name="Freeform: Shape 102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7" name="Freeform: Shape 102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8" name="Freeform: Shape 102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9" name="Freeform: Shape 102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0" name="Freeform: Shape 102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1" name="Freeform: Shape 103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2" name="Freeform: Shape 103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3" name="Freeform: Shape 103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4" name="Freeform: Shape 103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5" name="Freeform: Shape 103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6" name="Freeform: Shape 103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37" name="Group 1036"/>
          <p:cNvGrpSpPr/>
          <p:nvPr/>
        </p:nvGrpSpPr>
        <p:grpSpPr>
          <a:xfrm>
            <a:off x="2262712" y="1414881"/>
            <a:ext cx="364157" cy="365936"/>
            <a:chOff x="4664772" y="1027384"/>
            <a:chExt cx="485543" cy="487915"/>
          </a:xfrm>
        </p:grpSpPr>
        <p:sp>
          <p:nvSpPr>
            <p:cNvPr id="1038" name="Freeform: Shape 1037"/>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9" name="Freeform: Shape 1038"/>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0" name="Freeform: Shape 1039"/>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1" name="Freeform: Shape 1040"/>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2" name="Freeform: Shape 1041"/>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3" name="Freeform: Shape 1042"/>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4" name="Freeform: Shape 1043"/>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5" name="Freeform: Shape 1044"/>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6" name="Freeform: Shape 1045"/>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7" name="Freeform: Shape 1046"/>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8" name="Freeform: Shape 1047"/>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9" name="Freeform: Shape 1048"/>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0" name="Freeform: Shape 1049"/>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1" name="Freeform: Shape 1050"/>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2" name="Freeform: Shape 1051"/>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3" name="Freeform: Shape 1052"/>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4" name="Freeform: Shape 1053"/>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5" name="Freeform: Shape 1054"/>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6" name="Freeform: Shape 1055"/>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7" name="Freeform: Shape 1056"/>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8" name="Freeform: Shape 1057"/>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9" name="Freeform: Shape 1058"/>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0" name="Freeform: Shape 1059"/>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61" name="Group 1060"/>
          <p:cNvGrpSpPr/>
          <p:nvPr/>
        </p:nvGrpSpPr>
        <p:grpSpPr>
          <a:xfrm>
            <a:off x="2516570" y="1690498"/>
            <a:ext cx="364157" cy="365936"/>
            <a:chOff x="4664772" y="1027384"/>
            <a:chExt cx="485543" cy="487915"/>
          </a:xfrm>
        </p:grpSpPr>
        <p:sp>
          <p:nvSpPr>
            <p:cNvPr id="1062" name="Freeform: Shape 1061"/>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3" name="Freeform: Shape 1062"/>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4" name="Freeform: Shape 1063"/>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5" name="Freeform: Shape 1064"/>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6" name="Freeform: Shape 1065"/>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7" name="Freeform: Shape 1066"/>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8" name="Freeform: Shape 1067"/>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9" name="Freeform: Shape 1068"/>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0" name="Freeform: Shape 1069"/>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1" name="Freeform: Shape 1070"/>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2" name="Freeform: Shape 1071"/>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3" name="Freeform: Shape 1072"/>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4" name="Freeform: Shape 1073"/>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5" name="Freeform: Shape 1074"/>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6" name="Freeform: Shape 1075"/>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7" name="Freeform: Shape 1076"/>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8" name="Freeform: Shape 1077"/>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9" name="Freeform: Shape 1078"/>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0" name="Freeform: Shape 1079"/>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1" name="Freeform: Shape 1080"/>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2" name="Freeform: Shape 1081"/>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3" name="Freeform: Shape 1082"/>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4" name="Freeform: Shape 1083"/>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85" name="Group 1084"/>
          <p:cNvGrpSpPr/>
          <p:nvPr/>
        </p:nvGrpSpPr>
        <p:grpSpPr>
          <a:xfrm>
            <a:off x="1896453" y="1573395"/>
            <a:ext cx="362585" cy="364174"/>
            <a:chOff x="4665094" y="1949957"/>
            <a:chExt cx="483446" cy="485565"/>
          </a:xfrm>
        </p:grpSpPr>
        <p:sp>
          <p:nvSpPr>
            <p:cNvPr id="1086" name="Freeform: Shape 1085"/>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7" name="Freeform: Shape 1086"/>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8" name="Freeform: Shape 1087"/>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9" name="Freeform: Shape 1088"/>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0" name="Freeform: Shape 1089"/>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1" name="Freeform: Shape 1090"/>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2" name="Freeform: Shape 1091"/>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3" name="Freeform: Shape 1092"/>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4" name="Freeform: Shape 1093"/>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5" name="Freeform: Shape 1094"/>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6" name="Freeform: Shape 1095"/>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7" name="Freeform: Shape 1096"/>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8" name="Freeform: Shape 1097"/>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9" name="Freeform: Shape 1098"/>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0" name="Freeform: Shape 1099"/>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1" name="Freeform: Shape 1100"/>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2" name="Freeform: Shape 1101"/>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3" name="Freeform: Shape 1102"/>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4" name="Freeform: Shape 1103"/>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5" name="Freeform: Shape 1104"/>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6" name="Freeform: Shape 1105"/>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7" name="Freeform: Shape 1106"/>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8" name="Freeform: Shape 1107"/>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9" name="Freeform: Shape 1108"/>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0" name="Freeform: Shape 1109"/>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1" name="Freeform: Shape 1110"/>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2" name="Freeform: Shape 1111"/>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13" name="Group 1112"/>
          <p:cNvGrpSpPr/>
          <p:nvPr/>
        </p:nvGrpSpPr>
        <p:grpSpPr>
          <a:xfrm>
            <a:off x="2189308" y="1835783"/>
            <a:ext cx="362585" cy="364174"/>
            <a:chOff x="4665094" y="1949957"/>
            <a:chExt cx="483446" cy="485565"/>
          </a:xfrm>
        </p:grpSpPr>
        <p:sp>
          <p:nvSpPr>
            <p:cNvPr id="1114" name="Freeform: Shape 1113"/>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5" name="Freeform: Shape 1114"/>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6" name="Freeform: Shape 1115"/>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7" name="Freeform: Shape 1116"/>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8" name="Freeform: Shape 1117"/>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9" name="Freeform: Shape 1118"/>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0" name="Freeform: Shape 1119"/>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1" name="Freeform: Shape 1120"/>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2" name="Freeform: Shape 1121"/>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3" name="Freeform: Shape 1122"/>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4" name="Freeform: Shape 1123"/>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5" name="Freeform: Shape 1124"/>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6" name="Freeform: Shape 1125"/>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7" name="Freeform: Shape 1126"/>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8" name="Freeform: Shape 1127"/>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9" name="Freeform: Shape 1128"/>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0" name="Freeform: Shape 1129"/>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1" name="Freeform: Shape 1130"/>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2" name="Freeform: Shape 1131"/>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3" name="Freeform: Shape 1132"/>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4" name="Freeform: Shape 1133"/>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5" name="Freeform: Shape 1134"/>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6" name="Freeform: Shape 1135"/>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7" name="Freeform: Shape 1136"/>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8" name="Freeform: Shape 1137"/>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9" name="Freeform: Shape 1138"/>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0" name="Freeform: Shape 1139"/>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41" name="Group 1140"/>
          <p:cNvGrpSpPr/>
          <p:nvPr/>
        </p:nvGrpSpPr>
        <p:grpSpPr>
          <a:xfrm>
            <a:off x="2623125" y="1303434"/>
            <a:ext cx="362585" cy="364174"/>
            <a:chOff x="4665094" y="1949957"/>
            <a:chExt cx="483446" cy="485565"/>
          </a:xfrm>
        </p:grpSpPr>
        <p:sp>
          <p:nvSpPr>
            <p:cNvPr id="1142" name="Freeform: Shape 114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3" name="Freeform: Shape 114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4" name="Freeform: Shape 114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5" name="Freeform: Shape 114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6" name="Freeform: Shape 114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7" name="Freeform: Shape 114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8" name="Freeform: Shape 114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9" name="Freeform: Shape 114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0" name="Freeform: Shape 114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1" name="Freeform: Shape 115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2" name="Freeform: Shape 115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3" name="Freeform: Shape 115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4" name="Freeform: Shape 115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5" name="Freeform: Shape 115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6" name="Freeform: Shape 115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7" name="Freeform: Shape 115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8" name="Freeform: Shape 115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9" name="Freeform: Shape 115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0" name="Freeform: Shape 115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1" name="Freeform: Shape 116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2" name="Freeform: Shape 116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3" name="Freeform: Shape 116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4" name="Freeform: Shape 116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5" name="Freeform: Shape 116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6" name="Freeform: Shape 116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7" name="Freeform: Shape 116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8" name="Freeform: Shape 116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69" name="Group 1168"/>
          <p:cNvGrpSpPr/>
          <p:nvPr/>
        </p:nvGrpSpPr>
        <p:grpSpPr>
          <a:xfrm>
            <a:off x="2506189" y="2091903"/>
            <a:ext cx="362585" cy="364174"/>
            <a:chOff x="4665094" y="1949957"/>
            <a:chExt cx="483446" cy="485565"/>
          </a:xfrm>
        </p:grpSpPr>
        <p:sp>
          <p:nvSpPr>
            <p:cNvPr id="1170" name="Freeform: Shape 116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1" name="Freeform: Shape 117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2" name="Freeform: Shape 117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3" name="Freeform: Shape 117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4" name="Freeform: Shape 117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5" name="Freeform: Shape 117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6" name="Freeform: Shape 117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7" name="Freeform: Shape 117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8" name="Freeform: Shape 117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9" name="Freeform: Shape 117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0" name="Freeform: Shape 117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1" name="Freeform: Shape 118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2" name="Freeform: Shape 118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3" name="Freeform: Shape 118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4" name="Freeform: Shape 118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5" name="Freeform: Shape 118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6" name="Freeform: Shape 118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7" name="Freeform: Shape 118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8" name="Freeform: Shape 118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9" name="Freeform: Shape 118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0" name="Freeform: Shape 118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1" name="Freeform: Shape 119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2" name="Freeform: Shape 119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3" name="Freeform: Shape 119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4" name="Freeform: Shape 119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5" name="Freeform: Shape 119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6" name="Freeform: Shape 119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97" name="Group 1196"/>
          <p:cNvGrpSpPr/>
          <p:nvPr/>
        </p:nvGrpSpPr>
        <p:grpSpPr>
          <a:xfrm>
            <a:off x="2897601" y="1562223"/>
            <a:ext cx="363868" cy="365767"/>
            <a:chOff x="7322133" y="1027466"/>
            <a:chExt cx="485157" cy="487689"/>
          </a:xfrm>
        </p:grpSpPr>
        <p:sp>
          <p:nvSpPr>
            <p:cNvPr id="1198" name="Freeform: Shape 1197"/>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9" name="Freeform: Shape 1198"/>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0" name="Freeform: Shape 1199"/>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1" name="Freeform: Shape 1200"/>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2" name="Freeform: Shape 1201"/>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3" name="Freeform: Shape 1202"/>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4" name="Freeform: Shape 1203"/>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5" name="Freeform: Shape 1204"/>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6" name="Freeform: Shape 1205"/>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7" name="Freeform: Shape 1206"/>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8" name="Freeform: Shape 1207"/>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9" name="Freeform: Shape 1208"/>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0" name="Freeform: Shape 1209"/>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1" name="Freeform: Shape 1210"/>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2" name="Freeform: Shape 1211"/>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3" name="Freeform: Shape 1212"/>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4" name="Freeform: Shape 1213"/>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5" name="Freeform: Shape 1214"/>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6" name="Freeform: Shape 1215"/>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7" name="Freeform: Shape 1216"/>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8" name="Freeform: Shape 1217"/>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9" name="Freeform: Shape 1218"/>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0" name="Freeform: Shape 1219"/>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21" name="Group 1220"/>
          <p:cNvGrpSpPr/>
          <p:nvPr/>
        </p:nvGrpSpPr>
        <p:grpSpPr>
          <a:xfrm>
            <a:off x="2851368" y="1918383"/>
            <a:ext cx="363868" cy="365767"/>
            <a:chOff x="7322133" y="1027466"/>
            <a:chExt cx="485157" cy="487689"/>
          </a:xfrm>
        </p:grpSpPr>
        <p:sp>
          <p:nvSpPr>
            <p:cNvPr id="1222" name="Freeform: Shape 1221"/>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3" name="Freeform: Shape 1222"/>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4" name="Freeform: Shape 1223"/>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5" name="Freeform: Shape 1224"/>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6" name="Freeform: Shape 1225"/>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7" name="Freeform: Shape 1226"/>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8" name="Freeform: Shape 1227"/>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9" name="Freeform: Shape 1228"/>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0" name="Freeform: Shape 1229"/>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1" name="Freeform: Shape 1230"/>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2" name="Freeform: Shape 1231"/>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3" name="Freeform: Shape 1232"/>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4" name="Freeform: Shape 1233"/>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5" name="Freeform: Shape 1234"/>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6" name="Freeform: Shape 1235"/>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7" name="Freeform: Shape 1236"/>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8" name="Freeform: Shape 1237"/>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9" name="Freeform: Shape 1238"/>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0" name="Freeform: Shape 1239"/>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1" name="Freeform: Shape 1240"/>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2" name="Freeform: Shape 1241"/>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3" name="Freeform: Shape 1242"/>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4" name="Freeform: Shape 1243"/>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481" name="Group 1480"/>
          <p:cNvGrpSpPr/>
          <p:nvPr/>
        </p:nvGrpSpPr>
        <p:grpSpPr>
          <a:xfrm>
            <a:off x="2809276" y="2273193"/>
            <a:ext cx="363868" cy="365767"/>
            <a:chOff x="7322133" y="1027466"/>
            <a:chExt cx="485157" cy="487689"/>
          </a:xfrm>
        </p:grpSpPr>
        <p:sp>
          <p:nvSpPr>
            <p:cNvPr id="1482" name="Freeform: Shape 1481"/>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3" name="Freeform: Shape 1482"/>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4" name="Freeform: Shape 1483"/>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5" name="Freeform: Shape 1484"/>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6" name="Freeform: Shape 1485"/>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7" name="Freeform: Shape 1486"/>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8" name="Freeform: Shape 1487"/>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9" name="Freeform: Shape 1488"/>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0" name="Freeform: Shape 1489"/>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1" name="Freeform: Shape 1490"/>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2" name="Freeform: Shape 1491"/>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3" name="Freeform: Shape 1492"/>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4" name="Freeform: Shape 1493"/>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5" name="Freeform: Shape 1494"/>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6" name="Freeform: Shape 1495"/>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7" name="Freeform: Shape 1496"/>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8" name="Freeform: Shape 1497"/>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9" name="Freeform: Shape 1498"/>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0" name="Freeform: Shape 1499"/>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1" name="Freeform: Shape 1500"/>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2" name="Freeform: Shape 1501"/>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3" name="Freeform: Shape 1502"/>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4" name="Freeform: Shape 1503"/>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 name="Group 4"/>
          <p:cNvGrpSpPr/>
          <p:nvPr/>
        </p:nvGrpSpPr>
        <p:grpSpPr>
          <a:xfrm>
            <a:off x="3045406" y="4221128"/>
            <a:ext cx="685800" cy="685800"/>
            <a:chOff x="-1371876" y="4583571"/>
            <a:chExt cx="914400" cy="914400"/>
          </a:xfrm>
        </p:grpSpPr>
        <p:sp>
          <p:nvSpPr>
            <p:cNvPr id="4" name="Oval 3"/>
            <p:cNvSpPr/>
            <p:nvPr/>
          </p:nvSpPr>
          <p:spPr>
            <a:xfrm>
              <a:off x="-1371876" y="4583571"/>
              <a:ext cx="914400" cy="914400"/>
            </a:xfrm>
            <a:prstGeom prst="ellipse">
              <a:avLst/>
            </a:prstGeom>
            <a:gradFill>
              <a:gsLst>
                <a:gs pos="0">
                  <a:schemeClr val="accent4">
                    <a:lumMod val="20000"/>
                    <a:lumOff val="80000"/>
                  </a:schemeClr>
                </a:gs>
                <a:gs pos="52000">
                  <a:schemeClr val="accent4">
                    <a:lumMod val="60000"/>
                    <a:lumOff val="40000"/>
                  </a:schemeClr>
                </a:gs>
              </a:gsLst>
              <a:lin ang="5400000" scaled="1"/>
            </a:gra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sp>
          <p:nvSpPr>
            <p:cNvPr id="1505" name="Oval 1504"/>
            <p:cNvSpPr/>
            <p:nvPr/>
          </p:nvSpPr>
          <p:spPr>
            <a:xfrm>
              <a:off x="-1280436" y="4675011"/>
              <a:ext cx="731520" cy="731520"/>
            </a:xfrm>
            <a:prstGeom prst="ellipse">
              <a:avLst/>
            </a:prstGeom>
            <a:solidFill>
              <a:schemeClr val="bg1"/>
            </a:soli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grpSp>
      <p:sp>
        <p:nvSpPr>
          <p:cNvPr id="6" name="Oval 5"/>
          <p:cNvSpPr/>
          <p:nvPr/>
        </p:nvSpPr>
        <p:spPr>
          <a:xfrm>
            <a:off x="3484654" y="4104978"/>
            <a:ext cx="332570" cy="29506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350" kern="1200" dirty="0">
                <a:solidFill>
                  <a:prstClr val="white"/>
                </a:solidFill>
                <a:latin typeface="Calibri" panose="020F0502020204030204"/>
              </a:rPr>
              <a:t>2</a:t>
            </a:r>
          </a:p>
        </p:txBody>
      </p:sp>
      <p:sp>
        <p:nvSpPr>
          <p:cNvPr id="329" name="Arrow: Down 328"/>
          <p:cNvSpPr/>
          <p:nvPr/>
        </p:nvSpPr>
        <p:spPr>
          <a:xfrm rot="5400000">
            <a:off x="2548860" y="4372520"/>
            <a:ext cx="439220" cy="369870"/>
          </a:xfrm>
          <a:prstGeom prst="down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331" name="Group 330"/>
          <p:cNvGrpSpPr/>
          <p:nvPr/>
        </p:nvGrpSpPr>
        <p:grpSpPr>
          <a:xfrm rot="1229558">
            <a:off x="2679557" y="2547354"/>
            <a:ext cx="111126" cy="1372014"/>
            <a:chOff x="2759319" y="2890936"/>
            <a:chExt cx="148168" cy="1829352"/>
          </a:xfrm>
          <a:solidFill>
            <a:srgbClr val="4A7DBF"/>
          </a:solidFill>
        </p:grpSpPr>
        <p:sp>
          <p:nvSpPr>
            <p:cNvPr id="1574" name="Oval 1573"/>
            <p:cNvSpPr/>
            <p:nvPr/>
          </p:nvSpPr>
          <p:spPr>
            <a:xfrm>
              <a:off x="2770327" y="458058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5" name="Oval 1574"/>
            <p:cNvSpPr/>
            <p:nvPr/>
          </p:nvSpPr>
          <p:spPr>
            <a:xfrm>
              <a:off x="2770327" y="4303214"/>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6" name="Oval 1575"/>
            <p:cNvSpPr/>
            <p:nvPr/>
          </p:nvSpPr>
          <p:spPr>
            <a:xfrm>
              <a:off x="2770327" y="4025840"/>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7" name="Oval 1576"/>
            <p:cNvSpPr/>
            <p:nvPr/>
          </p:nvSpPr>
          <p:spPr>
            <a:xfrm>
              <a:off x="2770327" y="374846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8" name="Oval 1577"/>
            <p:cNvSpPr/>
            <p:nvPr/>
          </p:nvSpPr>
          <p:spPr>
            <a:xfrm>
              <a:off x="2770327" y="3471092"/>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9" name="Oval 1578"/>
            <p:cNvSpPr/>
            <p:nvPr/>
          </p:nvSpPr>
          <p:spPr>
            <a:xfrm>
              <a:off x="2770327" y="319371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478" name="Oval 1477"/>
            <p:cNvSpPr/>
            <p:nvPr/>
          </p:nvSpPr>
          <p:spPr>
            <a:xfrm>
              <a:off x="2759319" y="289093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
        <p:nvSpPr>
          <p:cNvPr id="1919" name="Freeform: Shape 1918"/>
          <p:cNvSpPr/>
          <p:nvPr/>
        </p:nvSpPr>
        <p:spPr>
          <a:xfrm>
            <a:off x="4270689" y="1762650"/>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nvGrpSpPr>
          <p:cNvPr id="1922" name="Group 1921"/>
          <p:cNvGrpSpPr/>
          <p:nvPr/>
        </p:nvGrpSpPr>
        <p:grpSpPr>
          <a:xfrm>
            <a:off x="4329870" y="122065"/>
            <a:ext cx="4523556" cy="2977401"/>
            <a:chOff x="3367088" y="3687763"/>
            <a:chExt cx="2546350" cy="2874963"/>
          </a:xfrm>
          <a:effectLst>
            <a:outerShdw blurRad="152400" dist="38100" sx="102000" sy="102000" algn="l" rotWithShape="0">
              <a:prstClr val="black">
                <a:alpha val="40000"/>
              </a:prstClr>
            </a:outerShdw>
          </a:effectLst>
        </p:grpSpPr>
        <p:sp>
          <p:nvSpPr>
            <p:cNvPr id="1923" name="Freeform 216"/>
            <p:cNvSpPr/>
            <p:nvPr/>
          </p:nvSpPr>
          <p:spPr bwMode="auto">
            <a:xfrm>
              <a:off x="3481388" y="3800475"/>
              <a:ext cx="2317750" cy="2647950"/>
            </a:xfrm>
            <a:custGeom>
              <a:avLst/>
              <a:gdLst>
                <a:gd name="T0" fmla="*/ 8622 w 11276"/>
                <a:gd name="T1" fmla="*/ 12877 h 12877"/>
                <a:gd name="T2" fmla="*/ 2654 w 11276"/>
                <a:gd name="T3" fmla="*/ 12877 h 12877"/>
                <a:gd name="T4" fmla="*/ 0 w 11276"/>
                <a:gd name="T5" fmla="*/ 10223 h 12877"/>
                <a:gd name="T6" fmla="*/ 0 w 11276"/>
                <a:gd name="T7" fmla="*/ 2654 h 12877"/>
                <a:gd name="T8" fmla="*/ 587 w 11276"/>
                <a:gd name="T9" fmla="*/ 995 h 12877"/>
                <a:gd name="T10" fmla="*/ 2654 w 11276"/>
                <a:gd name="T11" fmla="*/ 0 h 12877"/>
                <a:gd name="T12" fmla="*/ 8622 w 11276"/>
                <a:gd name="T13" fmla="*/ 0 h 12877"/>
                <a:gd name="T14" fmla="*/ 11276 w 11276"/>
                <a:gd name="T15" fmla="*/ 2654 h 12877"/>
                <a:gd name="T16" fmla="*/ 11276 w 11276"/>
                <a:gd name="T17" fmla="*/ 10223 h 12877"/>
                <a:gd name="T18" fmla="*/ 8622 w 11276"/>
                <a:gd name="T19" fmla="*/ 12877 h 12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76" h="12877">
                  <a:moveTo>
                    <a:pt x="8622" y="12877"/>
                  </a:moveTo>
                  <a:lnTo>
                    <a:pt x="2654" y="12877"/>
                  </a:lnTo>
                  <a:cubicBezTo>
                    <a:pt x="1195" y="12877"/>
                    <a:pt x="0" y="11682"/>
                    <a:pt x="0" y="10223"/>
                  </a:cubicBezTo>
                  <a:lnTo>
                    <a:pt x="0" y="2654"/>
                  </a:lnTo>
                  <a:cubicBezTo>
                    <a:pt x="0" y="2028"/>
                    <a:pt x="220" y="1450"/>
                    <a:pt x="587" y="995"/>
                  </a:cubicBezTo>
                  <a:cubicBezTo>
                    <a:pt x="1074" y="389"/>
                    <a:pt x="1821" y="0"/>
                    <a:pt x="2654" y="0"/>
                  </a:cubicBezTo>
                  <a:lnTo>
                    <a:pt x="8622" y="0"/>
                  </a:lnTo>
                  <a:cubicBezTo>
                    <a:pt x="10082" y="0"/>
                    <a:pt x="11276" y="1195"/>
                    <a:pt x="11276" y="2654"/>
                  </a:cubicBezTo>
                  <a:lnTo>
                    <a:pt x="11276" y="10223"/>
                  </a:lnTo>
                  <a:cubicBezTo>
                    <a:pt x="11276" y="11682"/>
                    <a:pt x="10082" y="12877"/>
                    <a:pt x="8622" y="1287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1924" name="Group 1923"/>
            <p:cNvGrpSpPr/>
            <p:nvPr/>
          </p:nvGrpSpPr>
          <p:grpSpPr>
            <a:xfrm>
              <a:off x="3367088" y="3687763"/>
              <a:ext cx="2546350" cy="2874963"/>
              <a:chOff x="3367088" y="3687763"/>
              <a:chExt cx="2546350" cy="2874963"/>
            </a:xfrm>
          </p:grpSpPr>
          <p:sp>
            <p:nvSpPr>
              <p:cNvPr id="1925" name="Freeform 217"/>
              <p:cNvSpPr/>
              <p:nvPr/>
            </p:nvSpPr>
            <p:spPr bwMode="auto">
              <a:xfrm>
                <a:off x="3505200" y="3825875"/>
                <a:ext cx="2317750" cy="2647950"/>
              </a:xfrm>
              <a:custGeom>
                <a:avLst/>
                <a:gdLst>
                  <a:gd name="T0" fmla="*/ 11276 w 11276"/>
                  <a:gd name="T1" fmla="*/ 2654 h 12876"/>
                  <a:gd name="T2" fmla="*/ 11276 w 11276"/>
                  <a:gd name="T3" fmla="*/ 10222 h 12876"/>
                  <a:gd name="T4" fmla="*/ 8622 w 11276"/>
                  <a:gd name="T5" fmla="*/ 12876 h 12876"/>
                  <a:gd name="T6" fmla="*/ 2654 w 11276"/>
                  <a:gd name="T7" fmla="*/ 12876 h 12876"/>
                  <a:gd name="T8" fmla="*/ 0 w 11276"/>
                  <a:gd name="T9" fmla="*/ 10222 h 12876"/>
                  <a:gd name="T10" fmla="*/ 0 w 11276"/>
                  <a:gd name="T11" fmla="*/ 2654 h 12876"/>
                  <a:gd name="T12" fmla="*/ 586 w 11276"/>
                  <a:gd name="T13" fmla="*/ 995 h 12876"/>
                  <a:gd name="T14" fmla="*/ 1761 w 11276"/>
                  <a:gd name="T15" fmla="*/ 155 h 12876"/>
                  <a:gd name="T16" fmla="*/ 1897 w 11276"/>
                  <a:gd name="T17" fmla="*/ 111 h 12876"/>
                  <a:gd name="T18" fmla="*/ 2654 w 11276"/>
                  <a:gd name="T19" fmla="*/ 0 h 12876"/>
                  <a:gd name="T20" fmla="*/ 8622 w 11276"/>
                  <a:gd name="T21" fmla="*/ 0 h 12876"/>
                  <a:gd name="T22" fmla="*/ 9806 w 11276"/>
                  <a:gd name="T23" fmla="*/ 281 h 12876"/>
                  <a:gd name="T24" fmla="*/ 10039 w 11276"/>
                  <a:gd name="T25" fmla="*/ 413 h 12876"/>
                  <a:gd name="T26" fmla="*/ 11276 w 11276"/>
                  <a:gd name="T27" fmla="*/ 2654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76" h="12876">
                    <a:moveTo>
                      <a:pt x="11276" y="2654"/>
                    </a:moveTo>
                    <a:lnTo>
                      <a:pt x="11276" y="10222"/>
                    </a:lnTo>
                    <a:cubicBezTo>
                      <a:pt x="11276" y="11682"/>
                      <a:pt x="10081" y="12876"/>
                      <a:pt x="8622" y="12876"/>
                    </a:cubicBezTo>
                    <a:lnTo>
                      <a:pt x="2654" y="12876"/>
                    </a:lnTo>
                    <a:cubicBezTo>
                      <a:pt x="1194" y="12876"/>
                      <a:pt x="0" y="11682"/>
                      <a:pt x="0" y="10222"/>
                    </a:cubicBezTo>
                    <a:lnTo>
                      <a:pt x="0" y="2654"/>
                    </a:lnTo>
                    <a:cubicBezTo>
                      <a:pt x="0" y="2028"/>
                      <a:pt x="220" y="1450"/>
                      <a:pt x="586" y="995"/>
                    </a:cubicBezTo>
                    <a:cubicBezTo>
                      <a:pt x="891" y="616"/>
                      <a:pt x="1296" y="323"/>
                      <a:pt x="1761" y="155"/>
                    </a:cubicBezTo>
                    <a:cubicBezTo>
                      <a:pt x="1806" y="139"/>
                      <a:pt x="1851" y="124"/>
                      <a:pt x="1897" y="111"/>
                    </a:cubicBezTo>
                    <a:cubicBezTo>
                      <a:pt x="2137" y="38"/>
                      <a:pt x="2391" y="0"/>
                      <a:pt x="2654" y="0"/>
                    </a:cubicBezTo>
                    <a:lnTo>
                      <a:pt x="8622" y="0"/>
                    </a:lnTo>
                    <a:cubicBezTo>
                      <a:pt x="9047" y="0"/>
                      <a:pt x="9449" y="101"/>
                      <a:pt x="9806" y="281"/>
                    </a:cubicBezTo>
                    <a:cubicBezTo>
                      <a:pt x="9886" y="321"/>
                      <a:pt x="9964" y="365"/>
                      <a:pt x="10039" y="413"/>
                    </a:cubicBezTo>
                    <a:cubicBezTo>
                      <a:pt x="10781" y="885"/>
                      <a:pt x="11276" y="1714"/>
                      <a:pt x="11276" y="2654"/>
                    </a:cubicBezTo>
                    <a:close/>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6" name="Freeform 218"/>
              <p:cNvSpPr/>
              <p:nvPr/>
            </p:nvSpPr>
            <p:spPr bwMode="auto">
              <a:xfrm>
                <a:off x="4146550" y="3825875"/>
                <a:ext cx="139700" cy="2647950"/>
              </a:xfrm>
              <a:custGeom>
                <a:avLst/>
                <a:gdLst>
                  <a:gd name="T0" fmla="*/ 686 w 686"/>
                  <a:gd name="T1" fmla="*/ 12876 h 12876"/>
                  <a:gd name="T2" fmla="*/ 406 w 686"/>
                  <a:gd name="T3" fmla="*/ 12876 h 12876"/>
                  <a:gd name="T4" fmla="*/ 337 w 686"/>
                  <a:gd name="T5" fmla="*/ 10894 h 12876"/>
                  <a:gd name="T6" fmla="*/ 280 w 686"/>
                  <a:gd name="T7" fmla="*/ 8762 h 12876"/>
                  <a:gd name="T8" fmla="*/ 312 w 686"/>
                  <a:gd name="T9" fmla="*/ 5371 h 12876"/>
                  <a:gd name="T10" fmla="*/ 234 w 686"/>
                  <a:gd name="T11" fmla="*/ 0 h 12876"/>
                  <a:gd name="T12" fmla="*/ 346 w 686"/>
                  <a:gd name="T13" fmla="*/ 0 h 12876"/>
                  <a:gd name="T14" fmla="*/ 357 w 686"/>
                  <a:gd name="T15" fmla="*/ 139 h 12876"/>
                  <a:gd name="T16" fmla="*/ 444 w 686"/>
                  <a:gd name="T17" fmla="*/ 1046 h 12876"/>
                  <a:gd name="T18" fmla="*/ 357 w 686"/>
                  <a:gd name="T19" fmla="*/ 6130 h 12876"/>
                  <a:gd name="T20" fmla="*/ 374 w 686"/>
                  <a:gd name="T21" fmla="*/ 8595 h 12876"/>
                  <a:gd name="T22" fmla="*/ 509 w 686"/>
                  <a:gd name="T23" fmla="*/ 10624 h 12876"/>
                  <a:gd name="T24" fmla="*/ 686 w 686"/>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12876">
                    <a:moveTo>
                      <a:pt x="686" y="12876"/>
                    </a:moveTo>
                    <a:lnTo>
                      <a:pt x="406" y="12876"/>
                    </a:lnTo>
                    <a:cubicBezTo>
                      <a:pt x="374" y="12385"/>
                      <a:pt x="319" y="11434"/>
                      <a:pt x="337" y="10894"/>
                    </a:cubicBezTo>
                    <a:cubicBezTo>
                      <a:pt x="362" y="10144"/>
                      <a:pt x="559" y="9709"/>
                      <a:pt x="280" y="8762"/>
                    </a:cubicBezTo>
                    <a:cubicBezTo>
                      <a:pt x="0" y="7816"/>
                      <a:pt x="222" y="6334"/>
                      <a:pt x="312" y="5371"/>
                    </a:cubicBezTo>
                    <a:cubicBezTo>
                      <a:pt x="387" y="4566"/>
                      <a:pt x="273" y="1107"/>
                      <a:pt x="234" y="0"/>
                    </a:cubicBezTo>
                    <a:lnTo>
                      <a:pt x="346" y="0"/>
                    </a:lnTo>
                    <a:cubicBezTo>
                      <a:pt x="347" y="44"/>
                      <a:pt x="351" y="91"/>
                      <a:pt x="357" y="139"/>
                    </a:cubicBezTo>
                    <a:cubicBezTo>
                      <a:pt x="391" y="399"/>
                      <a:pt x="509" y="799"/>
                      <a:pt x="444" y="1046"/>
                    </a:cubicBezTo>
                    <a:cubicBezTo>
                      <a:pt x="379" y="1292"/>
                      <a:pt x="458" y="5423"/>
                      <a:pt x="357" y="6130"/>
                    </a:cubicBezTo>
                    <a:cubicBezTo>
                      <a:pt x="256" y="6838"/>
                      <a:pt x="306" y="8004"/>
                      <a:pt x="374" y="8595"/>
                    </a:cubicBezTo>
                    <a:cubicBezTo>
                      <a:pt x="441" y="9186"/>
                      <a:pt x="543" y="9287"/>
                      <a:pt x="509" y="10624"/>
                    </a:cubicBezTo>
                    <a:cubicBezTo>
                      <a:pt x="485" y="11552"/>
                      <a:pt x="608" y="12427"/>
                      <a:pt x="686" y="1287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7" name="Freeform 219"/>
              <p:cNvSpPr/>
              <p:nvPr/>
            </p:nvSpPr>
            <p:spPr bwMode="auto">
              <a:xfrm>
                <a:off x="5081588" y="3825875"/>
                <a:ext cx="157163" cy="2647950"/>
              </a:xfrm>
              <a:custGeom>
                <a:avLst/>
                <a:gdLst>
                  <a:gd name="T0" fmla="*/ 614 w 770"/>
                  <a:gd name="T1" fmla="*/ 12876 h 12876"/>
                  <a:gd name="T2" fmla="*/ 605 w 770"/>
                  <a:gd name="T3" fmla="*/ 12501 h 12876"/>
                  <a:gd name="T4" fmla="*/ 495 w 770"/>
                  <a:gd name="T5" fmla="*/ 11597 h 12876"/>
                  <a:gd name="T6" fmla="*/ 455 w 770"/>
                  <a:gd name="T7" fmla="*/ 6512 h 12876"/>
                  <a:gd name="T8" fmla="*/ 376 w 770"/>
                  <a:gd name="T9" fmla="*/ 4048 h 12876"/>
                  <a:gd name="T10" fmla="*/ 191 w 770"/>
                  <a:gd name="T11" fmla="*/ 2024 h 12876"/>
                  <a:gd name="T12" fmla="*/ 0 w 770"/>
                  <a:gd name="T13" fmla="*/ 0 h 12876"/>
                  <a:gd name="T14" fmla="*/ 257 w 770"/>
                  <a:gd name="T15" fmla="*/ 0 h 12876"/>
                  <a:gd name="T16" fmla="*/ 356 w 770"/>
                  <a:gd name="T17" fmla="*/ 1749 h 12876"/>
                  <a:gd name="T18" fmla="*/ 467 w 770"/>
                  <a:gd name="T19" fmla="*/ 3879 h 12876"/>
                  <a:gd name="T20" fmla="*/ 519 w 770"/>
                  <a:gd name="T21" fmla="*/ 7269 h 12876"/>
                  <a:gd name="T22" fmla="*/ 745 w 770"/>
                  <a:gd name="T23" fmla="*/ 12876 h 12876"/>
                  <a:gd name="T24" fmla="*/ 614 w 770"/>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0" h="12876">
                    <a:moveTo>
                      <a:pt x="614" y="12876"/>
                    </a:moveTo>
                    <a:cubicBezTo>
                      <a:pt x="623" y="12786"/>
                      <a:pt x="628" y="12649"/>
                      <a:pt x="605" y="12501"/>
                    </a:cubicBezTo>
                    <a:cubicBezTo>
                      <a:pt x="564" y="12243"/>
                      <a:pt x="436" y="11845"/>
                      <a:pt x="495" y="11597"/>
                    </a:cubicBezTo>
                    <a:cubicBezTo>
                      <a:pt x="554" y="11349"/>
                      <a:pt x="372" y="7222"/>
                      <a:pt x="455" y="6512"/>
                    </a:cubicBezTo>
                    <a:cubicBezTo>
                      <a:pt x="538" y="5802"/>
                      <a:pt x="459" y="4637"/>
                      <a:pt x="376" y="4048"/>
                    </a:cubicBezTo>
                    <a:cubicBezTo>
                      <a:pt x="294" y="3460"/>
                      <a:pt x="191" y="3361"/>
                      <a:pt x="191" y="2024"/>
                    </a:cubicBezTo>
                    <a:cubicBezTo>
                      <a:pt x="191" y="1232"/>
                      <a:pt x="86" y="481"/>
                      <a:pt x="0" y="0"/>
                    </a:cubicBezTo>
                    <a:lnTo>
                      <a:pt x="257" y="0"/>
                    </a:lnTo>
                    <a:cubicBezTo>
                      <a:pt x="302" y="517"/>
                      <a:pt x="360" y="1285"/>
                      <a:pt x="356" y="1749"/>
                    </a:cubicBezTo>
                    <a:cubicBezTo>
                      <a:pt x="349" y="2499"/>
                      <a:pt x="163" y="2940"/>
                      <a:pt x="467" y="3879"/>
                    </a:cubicBezTo>
                    <a:cubicBezTo>
                      <a:pt x="770" y="4818"/>
                      <a:pt x="585" y="6305"/>
                      <a:pt x="519" y="7269"/>
                    </a:cubicBezTo>
                    <a:cubicBezTo>
                      <a:pt x="459" y="8149"/>
                      <a:pt x="702" y="12177"/>
                      <a:pt x="745" y="12876"/>
                    </a:cubicBezTo>
                    <a:lnTo>
                      <a:pt x="614" y="12876"/>
                    </a:ln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8" name="Freeform 220"/>
              <p:cNvSpPr>
                <a:spLocks noEditPoints="1"/>
              </p:cNvSpPr>
              <p:nvPr/>
            </p:nvSpPr>
            <p:spPr bwMode="auto">
              <a:xfrm>
                <a:off x="3367088" y="3687763"/>
                <a:ext cx="2546350" cy="2760663"/>
              </a:xfrm>
              <a:custGeom>
                <a:avLst/>
                <a:gdLst>
                  <a:gd name="T0" fmla="*/ 2737 w 12382"/>
                  <a:gd name="T1" fmla="*/ 13385 h 13430"/>
                  <a:gd name="T2" fmla="*/ 2489 w 12382"/>
                  <a:gd name="T3" fmla="*/ 13330 h 13430"/>
                  <a:gd name="T4" fmla="*/ 9959 w 12382"/>
                  <a:gd name="T5" fmla="*/ 13309 h 13430"/>
                  <a:gd name="T6" fmla="*/ 2269 w 12382"/>
                  <a:gd name="T7" fmla="*/ 13255 h 13430"/>
                  <a:gd name="T8" fmla="*/ 11235 w 12382"/>
                  <a:gd name="T9" fmla="*/ 13227 h 13430"/>
                  <a:gd name="T10" fmla="*/ 10184 w 12382"/>
                  <a:gd name="T11" fmla="*/ 13227 h 13430"/>
                  <a:gd name="T12" fmla="*/ 10257 w 12382"/>
                  <a:gd name="T13" fmla="*/ 13195 h 13430"/>
                  <a:gd name="T14" fmla="*/ 11334 w 12382"/>
                  <a:gd name="T15" fmla="*/ 13144 h 13430"/>
                  <a:gd name="T16" fmla="*/ 10359 w 12382"/>
                  <a:gd name="T17" fmla="*/ 13150 h 13430"/>
                  <a:gd name="T18" fmla="*/ 11432 w 12382"/>
                  <a:gd name="T19" fmla="*/ 13045 h 13430"/>
                  <a:gd name="T20" fmla="*/ 1002 w 12382"/>
                  <a:gd name="T21" fmla="*/ 13095 h 13430"/>
                  <a:gd name="T22" fmla="*/ 10512 w 12382"/>
                  <a:gd name="T23" fmla="*/ 13064 h 13430"/>
                  <a:gd name="T24" fmla="*/ 795 w 12382"/>
                  <a:gd name="T25" fmla="*/ 12882 h 13430"/>
                  <a:gd name="T26" fmla="*/ 587 w 12382"/>
                  <a:gd name="T27" fmla="*/ 12619 h 13430"/>
                  <a:gd name="T28" fmla="*/ 379 w 12382"/>
                  <a:gd name="T29" fmla="*/ 12282 h 13430"/>
                  <a:gd name="T30" fmla="*/ 170 w 12382"/>
                  <a:gd name="T31" fmla="*/ 11799 h 13430"/>
                  <a:gd name="T32" fmla="*/ 59 w 12382"/>
                  <a:gd name="T33" fmla="*/ 7384 h 13430"/>
                  <a:gd name="T34" fmla="*/ 392 w 12382"/>
                  <a:gd name="T35" fmla="*/ 7175 h 13430"/>
                  <a:gd name="T36" fmla="*/ 662 w 12382"/>
                  <a:gd name="T37" fmla="*/ 11524 h 13430"/>
                  <a:gd name="T38" fmla="*/ 870 w 12382"/>
                  <a:gd name="T39" fmla="*/ 12029 h 13430"/>
                  <a:gd name="T40" fmla="*/ 1079 w 12382"/>
                  <a:gd name="T41" fmla="*/ 12355 h 13430"/>
                  <a:gd name="T42" fmla="*/ 1287 w 12382"/>
                  <a:gd name="T43" fmla="*/ 12602 h 13430"/>
                  <a:gd name="T44" fmla="*/ 1512 w 12382"/>
                  <a:gd name="T45" fmla="*/ 12812 h 13430"/>
                  <a:gd name="T46" fmla="*/ 1010 w 12382"/>
                  <a:gd name="T47" fmla="*/ 13022 h 13430"/>
                  <a:gd name="T48" fmla="*/ 10660 w 12382"/>
                  <a:gd name="T49" fmla="*/ 12972 h 13430"/>
                  <a:gd name="T50" fmla="*/ 10762 w 12382"/>
                  <a:gd name="T51" fmla="*/ 12899 h 13430"/>
                  <a:gd name="T52" fmla="*/ 10862 w 12382"/>
                  <a:gd name="T53" fmla="*/ 12819 h 13430"/>
                  <a:gd name="T54" fmla="*/ 10967 w 12382"/>
                  <a:gd name="T55" fmla="*/ 12727 h 13430"/>
                  <a:gd name="T56" fmla="*/ 12155 w 12382"/>
                  <a:gd name="T57" fmla="*/ 11950 h 13430"/>
                  <a:gd name="T58" fmla="*/ 12250 w 12382"/>
                  <a:gd name="T59" fmla="*/ 11679 h 13430"/>
                  <a:gd name="T60" fmla="*/ 12322 w 12382"/>
                  <a:gd name="T61" fmla="*/ 11385 h 13430"/>
                  <a:gd name="T62" fmla="*/ 11802 w 12382"/>
                  <a:gd name="T63" fmla="*/ 11149 h 13430"/>
                  <a:gd name="T64" fmla="*/ 11742 w 12382"/>
                  <a:gd name="T65" fmla="*/ 2545 h 13430"/>
                  <a:gd name="T66" fmla="*/ 11710 w 12382"/>
                  <a:gd name="T67" fmla="*/ 2029 h 13430"/>
                  <a:gd name="T68" fmla="*/ 12239 w 12382"/>
                  <a:gd name="T69" fmla="*/ 2259 h 13430"/>
                  <a:gd name="T70" fmla="*/ 12317 w 12382"/>
                  <a:gd name="T71" fmla="*/ 6657 h 13430"/>
                  <a:gd name="T72" fmla="*/ 12109 w 12382"/>
                  <a:gd name="T73" fmla="*/ 6930 h 13430"/>
                  <a:gd name="T74" fmla="*/ 11900 w 12382"/>
                  <a:gd name="T75" fmla="*/ 7190 h 13430"/>
                  <a:gd name="T76" fmla="*/ 589 w 12382"/>
                  <a:gd name="T77" fmla="*/ 2782 h 13430"/>
                  <a:gd name="T78" fmla="*/ 150 w 12382"/>
                  <a:gd name="T79" fmla="*/ 2237 h 13430"/>
                  <a:gd name="T80" fmla="*/ 687 w 12382"/>
                  <a:gd name="T81" fmla="*/ 2379 h 13430"/>
                  <a:gd name="T82" fmla="*/ 767 w 12382"/>
                  <a:gd name="T83" fmla="*/ 2174 h 13430"/>
                  <a:gd name="T84" fmla="*/ 360 w 12382"/>
                  <a:gd name="T85" fmla="*/ 1737 h 13430"/>
                  <a:gd name="T86" fmla="*/ 569 w 12382"/>
                  <a:gd name="T87" fmla="*/ 1390 h 13430"/>
                  <a:gd name="T88" fmla="*/ 777 w 12382"/>
                  <a:gd name="T89" fmla="*/ 1120 h 13430"/>
                  <a:gd name="T90" fmla="*/ 625 w 12382"/>
                  <a:gd name="T91" fmla="*/ 1312 h 13430"/>
                  <a:gd name="T92" fmla="*/ 417 w 12382"/>
                  <a:gd name="T93" fmla="*/ 1634 h 13430"/>
                  <a:gd name="T94" fmla="*/ 209 w 12382"/>
                  <a:gd name="T95" fmla="*/ 2077 h 13430"/>
                  <a:gd name="T96" fmla="*/ 959 w 12382"/>
                  <a:gd name="T97" fmla="*/ 1802 h 13430"/>
                  <a:gd name="T98" fmla="*/ 12037 w 12382"/>
                  <a:gd name="T99" fmla="*/ 1765 h 13430"/>
                  <a:gd name="T100" fmla="*/ 1090 w 12382"/>
                  <a:gd name="T101" fmla="*/ 1610 h 13430"/>
                  <a:gd name="T102" fmla="*/ 1144 w 12382"/>
                  <a:gd name="T103" fmla="*/ 1542 h 13430"/>
                  <a:gd name="T104" fmla="*/ 11882 w 12382"/>
                  <a:gd name="T105" fmla="*/ 1494 h 13430"/>
                  <a:gd name="T106" fmla="*/ 1264 w 12382"/>
                  <a:gd name="T107" fmla="*/ 1405 h 13430"/>
                  <a:gd name="T108" fmla="*/ 1347 w 12382"/>
                  <a:gd name="T109" fmla="*/ 1320 h 13430"/>
                  <a:gd name="T110" fmla="*/ 11764 w 12382"/>
                  <a:gd name="T111" fmla="*/ 1317 h 13430"/>
                  <a:gd name="T112" fmla="*/ 1445 w 12382"/>
                  <a:gd name="T113" fmla="*/ 1227 h 13430"/>
                  <a:gd name="T114" fmla="*/ 1554 w 12382"/>
                  <a:gd name="T115" fmla="*/ 1135 h 13430"/>
                  <a:gd name="T116" fmla="*/ 844 w 12382"/>
                  <a:gd name="T117" fmla="*/ 1047 h 13430"/>
                  <a:gd name="T118" fmla="*/ 1822 w 12382"/>
                  <a:gd name="T119" fmla="*/ 317 h 13430"/>
                  <a:gd name="T120" fmla="*/ 2382 w 12382"/>
                  <a:gd name="T121" fmla="*/ 109 h 13430"/>
                  <a:gd name="T122" fmla="*/ 2415 w 12382"/>
                  <a:gd name="T123" fmla="*/ 100 h 13430"/>
                  <a:gd name="T124" fmla="*/ 1842 w 12382"/>
                  <a:gd name="T125" fmla="*/ 309 h 1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2" h="13430">
                    <a:moveTo>
                      <a:pt x="3149" y="13430"/>
                    </a:moveTo>
                    <a:lnTo>
                      <a:pt x="3149" y="13429"/>
                    </a:lnTo>
                    <a:lnTo>
                      <a:pt x="3095" y="13429"/>
                    </a:lnTo>
                    <a:lnTo>
                      <a:pt x="3095" y="13427"/>
                    </a:lnTo>
                    <a:lnTo>
                      <a:pt x="3150" y="13427"/>
                    </a:lnTo>
                    <a:lnTo>
                      <a:pt x="3150" y="13429"/>
                    </a:lnTo>
                    <a:lnTo>
                      <a:pt x="9235" y="13429"/>
                    </a:lnTo>
                    <a:lnTo>
                      <a:pt x="9235" y="13430"/>
                    </a:lnTo>
                    <a:lnTo>
                      <a:pt x="3149" y="13430"/>
                    </a:lnTo>
                    <a:close/>
                    <a:moveTo>
                      <a:pt x="9240" y="13427"/>
                    </a:moveTo>
                    <a:lnTo>
                      <a:pt x="9284" y="13427"/>
                    </a:lnTo>
                    <a:lnTo>
                      <a:pt x="9284" y="13429"/>
                    </a:lnTo>
                    <a:lnTo>
                      <a:pt x="9240" y="13429"/>
                    </a:lnTo>
                    <a:lnTo>
                      <a:pt x="9240" y="13427"/>
                    </a:lnTo>
                    <a:close/>
                    <a:moveTo>
                      <a:pt x="3064" y="13427"/>
                    </a:moveTo>
                    <a:lnTo>
                      <a:pt x="3064" y="13425"/>
                    </a:lnTo>
                    <a:lnTo>
                      <a:pt x="3040" y="13425"/>
                    </a:lnTo>
                    <a:lnTo>
                      <a:pt x="3040" y="13424"/>
                    </a:lnTo>
                    <a:lnTo>
                      <a:pt x="3065" y="13424"/>
                    </a:lnTo>
                    <a:lnTo>
                      <a:pt x="3065" y="13425"/>
                    </a:lnTo>
                    <a:lnTo>
                      <a:pt x="3095" y="13425"/>
                    </a:lnTo>
                    <a:lnTo>
                      <a:pt x="3095" y="13427"/>
                    </a:lnTo>
                    <a:lnTo>
                      <a:pt x="3064" y="13427"/>
                    </a:lnTo>
                    <a:close/>
                    <a:moveTo>
                      <a:pt x="9285" y="13425"/>
                    </a:moveTo>
                    <a:lnTo>
                      <a:pt x="9320" y="13425"/>
                    </a:lnTo>
                    <a:lnTo>
                      <a:pt x="9320" y="13427"/>
                    </a:lnTo>
                    <a:lnTo>
                      <a:pt x="9285" y="13427"/>
                    </a:lnTo>
                    <a:lnTo>
                      <a:pt x="9285" y="13425"/>
                    </a:lnTo>
                    <a:close/>
                    <a:moveTo>
                      <a:pt x="9322" y="13424"/>
                    </a:moveTo>
                    <a:lnTo>
                      <a:pt x="9344" y="13424"/>
                    </a:lnTo>
                    <a:lnTo>
                      <a:pt x="9344" y="13425"/>
                    </a:lnTo>
                    <a:lnTo>
                      <a:pt x="9322" y="13425"/>
                    </a:lnTo>
                    <a:lnTo>
                      <a:pt x="9322" y="13424"/>
                    </a:lnTo>
                    <a:close/>
                    <a:moveTo>
                      <a:pt x="3017" y="13422"/>
                    </a:moveTo>
                    <a:lnTo>
                      <a:pt x="3040" y="13422"/>
                    </a:lnTo>
                    <a:lnTo>
                      <a:pt x="3040" y="13424"/>
                    </a:lnTo>
                    <a:lnTo>
                      <a:pt x="3017" y="13424"/>
                    </a:lnTo>
                    <a:lnTo>
                      <a:pt x="3017" y="13422"/>
                    </a:lnTo>
                    <a:close/>
                    <a:moveTo>
                      <a:pt x="9347" y="13422"/>
                    </a:moveTo>
                    <a:lnTo>
                      <a:pt x="9365" y="13422"/>
                    </a:lnTo>
                    <a:lnTo>
                      <a:pt x="9365" y="13424"/>
                    </a:lnTo>
                    <a:lnTo>
                      <a:pt x="9347" y="13424"/>
                    </a:lnTo>
                    <a:lnTo>
                      <a:pt x="9347" y="13422"/>
                    </a:lnTo>
                    <a:close/>
                    <a:moveTo>
                      <a:pt x="2992" y="13420"/>
                    </a:moveTo>
                    <a:lnTo>
                      <a:pt x="3014" y="13420"/>
                    </a:lnTo>
                    <a:lnTo>
                      <a:pt x="3014" y="13422"/>
                    </a:lnTo>
                    <a:lnTo>
                      <a:pt x="2992" y="13422"/>
                    </a:lnTo>
                    <a:lnTo>
                      <a:pt x="2992" y="13420"/>
                    </a:lnTo>
                    <a:close/>
                    <a:moveTo>
                      <a:pt x="9374" y="13420"/>
                    </a:moveTo>
                    <a:lnTo>
                      <a:pt x="9387" y="13420"/>
                    </a:lnTo>
                    <a:lnTo>
                      <a:pt x="9387" y="13422"/>
                    </a:lnTo>
                    <a:lnTo>
                      <a:pt x="9374" y="13422"/>
                    </a:lnTo>
                    <a:lnTo>
                      <a:pt x="9374" y="13420"/>
                    </a:lnTo>
                    <a:close/>
                    <a:moveTo>
                      <a:pt x="2969" y="13420"/>
                    </a:moveTo>
                    <a:lnTo>
                      <a:pt x="2969" y="13419"/>
                    </a:lnTo>
                    <a:lnTo>
                      <a:pt x="2950" y="13419"/>
                    </a:lnTo>
                    <a:lnTo>
                      <a:pt x="2950" y="13417"/>
                    </a:lnTo>
                    <a:lnTo>
                      <a:pt x="2937" y="13417"/>
                    </a:lnTo>
                    <a:lnTo>
                      <a:pt x="2937" y="13415"/>
                    </a:lnTo>
                    <a:lnTo>
                      <a:pt x="2922" y="13415"/>
                    </a:lnTo>
                    <a:lnTo>
                      <a:pt x="2922" y="13414"/>
                    </a:lnTo>
                    <a:lnTo>
                      <a:pt x="2907" y="13414"/>
                    </a:lnTo>
                    <a:lnTo>
                      <a:pt x="2907" y="13412"/>
                    </a:lnTo>
                    <a:lnTo>
                      <a:pt x="2924" y="13412"/>
                    </a:lnTo>
                    <a:lnTo>
                      <a:pt x="2924" y="13414"/>
                    </a:lnTo>
                    <a:lnTo>
                      <a:pt x="2939" y="13414"/>
                    </a:lnTo>
                    <a:lnTo>
                      <a:pt x="2939" y="13415"/>
                    </a:lnTo>
                    <a:lnTo>
                      <a:pt x="2952" y="13415"/>
                    </a:lnTo>
                    <a:lnTo>
                      <a:pt x="2952" y="13417"/>
                    </a:lnTo>
                    <a:lnTo>
                      <a:pt x="2970" y="13417"/>
                    </a:lnTo>
                    <a:lnTo>
                      <a:pt x="2970" y="13419"/>
                    </a:lnTo>
                    <a:lnTo>
                      <a:pt x="2989" y="13419"/>
                    </a:lnTo>
                    <a:lnTo>
                      <a:pt x="2989" y="13420"/>
                    </a:lnTo>
                    <a:lnTo>
                      <a:pt x="2969" y="13420"/>
                    </a:lnTo>
                    <a:close/>
                    <a:moveTo>
                      <a:pt x="9394" y="13419"/>
                    </a:moveTo>
                    <a:lnTo>
                      <a:pt x="9409" y="13419"/>
                    </a:lnTo>
                    <a:lnTo>
                      <a:pt x="9409" y="13420"/>
                    </a:lnTo>
                    <a:lnTo>
                      <a:pt x="9394" y="13420"/>
                    </a:lnTo>
                    <a:lnTo>
                      <a:pt x="9394" y="13419"/>
                    </a:lnTo>
                    <a:close/>
                    <a:moveTo>
                      <a:pt x="9412" y="13417"/>
                    </a:moveTo>
                    <a:lnTo>
                      <a:pt x="9430" y="13417"/>
                    </a:lnTo>
                    <a:lnTo>
                      <a:pt x="9430" y="13419"/>
                    </a:lnTo>
                    <a:lnTo>
                      <a:pt x="9412" y="13419"/>
                    </a:lnTo>
                    <a:lnTo>
                      <a:pt x="9412" y="13417"/>
                    </a:lnTo>
                    <a:close/>
                    <a:moveTo>
                      <a:pt x="9430" y="13415"/>
                    </a:moveTo>
                    <a:lnTo>
                      <a:pt x="9449" y="13415"/>
                    </a:lnTo>
                    <a:lnTo>
                      <a:pt x="9449" y="13417"/>
                    </a:lnTo>
                    <a:lnTo>
                      <a:pt x="9430" y="13417"/>
                    </a:lnTo>
                    <a:lnTo>
                      <a:pt x="9430" y="13415"/>
                    </a:lnTo>
                    <a:close/>
                    <a:moveTo>
                      <a:pt x="9449" y="13414"/>
                    </a:moveTo>
                    <a:lnTo>
                      <a:pt x="9462" y="13414"/>
                    </a:lnTo>
                    <a:lnTo>
                      <a:pt x="9462" y="13415"/>
                    </a:lnTo>
                    <a:lnTo>
                      <a:pt x="9449" y="13415"/>
                    </a:lnTo>
                    <a:lnTo>
                      <a:pt x="9449" y="13414"/>
                    </a:lnTo>
                    <a:close/>
                    <a:moveTo>
                      <a:pt x="9462" y="13412"/>
                    </a:moveTo>
                    <a:lnTo>
                      <a:pt x="9475" y="13412"/>
                    </a:lnTo>
                    <a:lnTo>
                      <a:pt x="9475" y="13414"/>
                    </a:lnTo>
                    <a:lnTo>
                      <a:pt x="9462" y="13414"/>
                    </a:lnTo>
                    <a:lnTo>
                      <a:pt x="9462" y="13412"/>
                    </a:lnTo>
                    <a:close/>
                    <a:moveTo>
                      <a:pt x="2894" y="13410"/>
                    </a:moveTo>
                    <a:lnTo>
                      <a:pt x="2907" y="13410"/>
                    </a:lnTo>
                    <a:lnTo>
                      <a:pt x="2907" y="13412"/>
                    </a:lnTo>
                    <a:lnTo>
                      <a:pt x="2894" y="13412"/>
                    </a:lnTo>
                    <a:lnTo>
                      <a:pt x="2894" y="13410"/>
                    </a:lnTo>
                    <a:close/>
                    <a:moveTo>
                      <a:pt x="9477" y="13410"/>
                    </a:moveTo>
                    <a:lnTo>
                      <a:pt x="9489" y="13410"/>
                    </a:lnTo>
                    <a:lnTo>
                      <a:pt x="9489" y="13412"/>
                    </a:lnTo>
                    <a:lnTo>
                      <a:pt x="9477" y="13412"/>
                    </a:lnTo>
                    <a:lnTo>
                      <a:pt x="9477" y="13410"/>
                    </a:lnTo>
                    <a:close/>
                    <a:moveTo>
                      <a:pt x="2879" y="13409"/>
                    </a:moveTo>
                    <a:lnTo>
                      <a:pt x="2890" y="13409"/>
                    </a:lnTo>
                    <a:lnTo>
                      <a:pt x="2890" y="13410"/>
                    </a:lnTo>
                    <a:lnTo>
                      <a:pt x="2879" y="13410"/>
                    </a:lnTo>
                    <a:lnTo>
                      <a:pt x="2879" y="13409"/>
                    </a:lnTo>
                    <a:close/>
                    <a:moveTo>
                      <a:pt x="9492" y="13409"/>
                    </a:moveTo>
                    <a:lnTo>
                      <a:pt x="9502" y="13409"/>
                    </a:lnTo>
                    <a:lnTo>
                      <a:pt x="9502" y="13410"/>
                    </a:lnTo>
                    <a:lnTo>
                      <a:pt x="9492" y="13410"/>
                    </a:lnTo>
                    <a:lnTo>
                      <a:pt x="9492" y="13409"/>
                    </a:lnTo>
                    <a:close/>
                    <a:moveTo>
                      <a:pt x="2865" y="13407"/>
                    </a:moveTo>
                    <a:lnTo>
                      <a:pt x="2877" y="13407"/>
                    </a:lnTo>
                    <a:lnTo>
                      <a:pt x="2877" y="13409"/>
                    </a:lnTo>
                    <a:lnTo>
                      <a:pt x="2865" y="13409"/>
                    </a:lnTo>
                    <a:lnTo>
                      <a:pt x="2865" y="13407"/>
                    </a:lnTo>
                    <a:close/>
                    <a:moveTo>
                      <a:pt x="9505" y="13407"/>
                    </a:moveTo>
                    <a:lnTo>
                      <a:pt x="9515" y="13407"/>
                    </a:lnTo>
                    <a:lnTo>
                      <a:pt x="9515" y="13409"/>
                    </a:lnTo>
                    <a:lnTo>
                      <a:pt x="9505" y="13409"/>
                    </a:lnTo>
                    <a:lnTo>
                      <a:pt x="9505" y="13407"/>
                    </a:lnTo>
                    <a:close/>
                    <a:moveTo>
                      <a:pt x="2850" y="13407"/>
                    </a:moveTo>
                    <a:lnTo>
                      <a:pt x="2850" y="13405"/>
                    </a:lnTo>
                    <a:lnTo>
                      <a:pt x="2837" y="13405"/>
                    </a:lnTo>
                    <a:lnTo>
                      <a:pt x="2837" y="13404"/>
                    </a:lnTo>
                    <a:lnTo>
                      <a:pt x="2827" y="13404"/>
                    </a:lnTo>
                    <a:lnTo>
                      <a:pt x="2827" y="13402"/>
                    </a:lnTo>
                    <a:lnTo>
                      <a:pt x="2817" y="13402"/>
                    </a:lnTo>
                    <a:lnTo>
                      <a:pt x="2817" y="13400"/>
                    </a:lnTo>
                    <a:lnTo>
                      <a:pt x="2807" y="13400"/>
                    </a:lnTo>
                    <a:lnTo>
                      <a:pt x="2807" y="13399"/>
                    </a:lnTo>
                    <a:lnTo>
                      <a:pt x="2819" y="13399"/>
                    </a:lnTo>
                    <a:lnTo>
                      <a:pt x="2819" y="13400"/>
                    </a:lnTo>
                    <a:lnTo>
                      <a:pt x="2829" y="13400"/>
                    </a:lnTo>
                    <a:lnTo>
                      <a:pt x="2829" y="13402"/>
                    </a:lnTo>
                    <a:lnTo>
                      <a:pt x="2839" y="13402"/>
                    </a:lnTo>
                    <a:lnTo>
                      <a:pt x="2839" y="13404"/>
                    </a:lnTo>
                    <a:lnTo>
                      <a:pt x="2852" y="13404"/>
                    </a:lnTo>
                    <a:lnTo>
                      <a:pt x="2852" y="13405"/>
                    </a:lnTo>
                    <a:lnTo>
                      <a:pt x="2865" y="13405"/>
                    </a:lnTo>
                    <a:lnTo>
                      <a:pt x="2865" y="13407"/>
                    </a:lnTo>
                    <a:lnTo>
                      <a:pt x="2850" y="13407"/>
                    </a:lnTo>
                    <a:close/>
                    <a:moveTo>
                      <a:pt x="9519" y="13405"/>
                    </a:moveTo>
                    <a:lnTo>
                      <a:pt x="9527" y="13405"/>
                    </a:lnTo>
                    <a:lnTo>
                      <a:pt x="9527" y="13407"/>
                    </a:lnTo>
                    <a:lnTo>
                      <a:pt x="9519" y="13407"/>
                    </a:lnTo>
                    <a:lnTo>
                      <a:pt x="9519" y="13405"/>
                    </a:lnTo>
                    <a:close/>
                    <a:moveTo>
                      <a:pt x="9530" y="13404"/>
                    </a:moveTo>
                    <a:lnTo>
                      <a:pt x="9540" y="13404"/>
                    </a:lnTo>
                    <a:lnTo>
                      <a:pt x="9540" y="13405"/>
                    </a:lnTo>
                    <a:lnTo>
                      <a:pt x="9530" y="13405"/>
                    </a:lnTo>
                    <a:lnTo>
                      <a:pt x="9530" y="13404"/>
                    </a:lnTo>
                    <a:close/>
                    <a:moveTo>
                      <a:pt x="9542" y="13402"/>
                    </a:moveTo>
                    <a:lnTo>
                      <a:pt x="9554" y="13402"/>
                    </a:lnTo>
                    <a:lnTo>
                      <a:pt x="9554" y="13404"/>
                    </a:lnTo>
                    <a:lnTo>
                      <a:pt x="9542" y="13404"/>
                    </a:lnTo>
                    <a:lnTo>
                      <a:pt x="9542" y="13402"/>
                    </a:lnTo>
                    <a:close/>
                    <a:moveTo>
                      <a:pt x="9554" y="13402"/>
                    </a:moveTo>
                    <a:lnTo>
                      <a:pt x="9554" y="13400"/>
                    </a:lnTo>
                    <a:lnTo>
                      <a:pt x="9565" y="13400"/>
                    </a:lnTo>
                    <a:lnTo>
                      <a:pt x="9565" y="13399"/>
                    </a:lnTo>
                    <a:lnTo>
                      <a:pt x="9579" y="13399"/>
                    </a:lnTo>
                    <a:lnTo>
                      <a:pt x="9579" y="13400"/>
                    </a:lnTo>
                    <a:lnTo>
                      <a:pt x="9567" y="13400"/>
                    </a:lnTo>
                    <a:lnTo>
                      <a:pt x="9567" y="13402"/>
                    </a:lnTo>
                    <a:lnTo>
                      <a:pt x="9554" y="13402"/>
                    </a:lnTo>
                    <a:close/>
                    <a:moveTo>
                      <a:pt x="2795" y="13397"/>
                    </a:moveTo>
                    <a:lnTo>
                      <a:pt x="2807" y="13397"/>
                    </a:lnTo>
                    <a:lnTo>
                      <a:pt x="2807" y="13399"/>
                    </a:lnTo>
                    <a:lnTo>
                      <a:pt x="2795" y="13399"/>
                    </a:lnTo>
                    <a:lnTo>
                      <a:pt x="2795" y="13397"/>
                    </a:lnTo>
                    <a:close/>
                    <a:moveTo>
                      <a:pt x="9579" y="13399"/>
                    </a:moveTo>
                    <a:lnTo>
                      <a:pt x="9579" y="13397"/>
                    </a:lnTo>
                    <a:lnTo>
                      <a:pt x="9587" y="13397"/>
                    </a:lnTo>
                    <a:lnTo>
                      <a:pt x="9587" y="13395"/>
                    </a:lnTo>
                    <a:lnTo>
                      <a:pt x="9597" y="13395"/>
                    </a:lnTo>
                    <a:lnTo>
                      <a:pt x="9597" y="13397"/>
                    </a:lnTo>
                    <a:lnTo>
                      <a:pt x="9589" y="13397"/>
                    </a:lnTo>
                    <a:lnTo>
                      <a:pt x="9589" y="13399"/>
                    </a:lnTo>
                    <a:lnTo>
                      <a:pt x="9579" y="13399"/>
                    </a:lnTo>
                    <a:close/>
                    <a:moveTo>
                      <a:pt x="2785" y="13395"/>
                    </a:moveTo>
                    <a:lnTo>
                      <a:pt x="2795" y="13395"/>
                    </a:lnTo>
                    <a:lnTo>
                      <a:pt x="2795" y="13397"/>
                    </a:lnTo>
                    <a:lnTo>
                      <a:pt x="2785" y="13397"/>
                    </a:lnTo>
                    <a:lnTo>
                      <a:pt x="2785" y="13395"/>
                    </a:lnTo>
                    <a:close/>
                    <a:moveTo>
                      <a:pt x="2775" y="13394"/>
                    </a:moveTo>
                    <a:lnTo>
                      <a:pt x="2784" y="13394"/>
                    </a:lnTo>
                    <a:lnTo>
                      <a:pt x="2784" y="13395"/>
                    </a:lnTo>
                    <a:lnTo>
                      <a:pt x="2775" y="13395"/>
                    </a:lnTo>
                    <a:lnTo>
                      <a:pt x="2775" y="13394"/>
                    </a:lnTo>
                    <a:close/>
                    <a:moveTo>
                      <a:pt x="9597" y="13394"/>
                    </a:moveTo>
                    <a:lnTo>
                      <a:pt x="9607" y="13394"/>
                    </a:lnTo>
                    <a:lnTo>
                      <a:pt x="9607" y="13395"/>
                    </a:lnTo>
                    <a:lnTo>
                      <a:pt x="9597" y="13395"/>
                    </a:lnTo>
                    <a:lnTo>
                      <a:pt x="9597" y="13394"/>
                    </a:lnTo>
                    <a:close/>
                    <a:moveTo>
                      <a:pt x="2765" y="13392"/>
                    </a:moveTo>
                    <a:lnTo>
                      <a:pt x="2774" y="13392"/>
                    </a:lnTo>
                    <a:lnTo>
                      <a:pt x="2774" y="13394"/>
                    </a:lnTo>
                    <a:lnTo>
                      <a:pt x="2765" y="13394"/>
                    </a:lnTo>
                    <a:lnTo>
                      <a:pt x="2765" y="13392"/>
                    </a:lnTo>
                    <a:close/>
                    <a:moveTo>
                      <a:pt x="9607" y="13392"/>
                    </a:moveTo>
                    <a:lnTo>
                      <a:pt x="9617" y="13392"/>
                    </a:lnTo>
                    <a:lnTo>
                      <a:pt x="9617" y="13394"/>
                    </a:lnTo>
                    <a:lnTo>
                      <a:pt x="9607" y="13394"/>
                    </a:lnTo>
                    <a:lnTo>
                      <a:pt x="9607" y="13392"/>
                    </a:lnTo>
                    <a:close/>
                    <a:moveTo>
                      <a:pt x="2755" y="13390"/>
                    </a:moveTo>
                    <a:lnTo>
                      <a:pt x="2765" y="13390"/>
                    </a:lnTo>
                    <a:lnTo>
                      <a:pt x="2765" y="13392"/>
                    </a:lnTo>
                    <a:lnTo>
                      <a:pt x="2755" y="13392"/>
                    </a:lnTo>
                    <a:lnTo>
                      <a:pt x="2755" y="13390"/>
                    </a:lnTo>
                    <a:close/>
                    <a:moveTo>
                      <a:pt x="9617" y="13390"/>
                    </a:moveTo>
                    <a:lnTo>
                      <a:pt x="9625" y="13390"/>
                    </a:lnTo>
                    <a:lnTo>
                      <a:pt x="9625" y="13392"/>
                    </a:lnTo>
                    <a:lnTo>
                      <a:pt x="9617" y="13392"/>
                    </a:lnTo>
                    <a:lnTo>
                      <a:pt x="9617" y="13390"/>
                    </a:lnTo>
                    <a:close/>
                    <a:moveTo>
                      <a:pt x="2745" y="13390"/>
                    </a:moveTo>
                    <a:lnTo>
                      <a:pt x="2745" y="13389"/>
                    </a:lnTo>
                    <a:lnTo>
                      <a:pt x="2735" y="13389"/>
                    </a:lnTo>
                    <a:lnTo>
                      <a:pt x="2735" y="13387"/>
                    </a:lnTo>
                    <a:lnTo>
                      <a:pt x="2725" y="13387"/>
                    </a:lnTo>
                    <a:lnTo>
                      <a:pt x="2725" y="13385"/>
                    </a:lnTo>
                    <a:lnTo>
                      <a:pt x="2715" y="13385"/>
                    </a:lnTo>
                    <a:lnTo>
                      <a:pt x="2715" y="13384"/>
                    </a:lnTo>
                    <a:lnTo>
                      <a:pt x="2707" y="13384"/>
                    </a:lnTo>
                    <a:lnTo>
                      <a:pt x="2707" y="13382"/>
                    </a:lnTo>
                    <a:lnTo>
                      <a:pt x="2700" y="13382"/>
                    </a:lnTo>
                    <a:lnTo>
                      <a:pt x="2700" y="13380"/>
                    </a:lnTo>
                    <a:lnTo>
                      <a:pt x="2692" y="13380"/>
                    </a:lnTo>
                    <a:lnTo>
                      <a:pt x="2692" y="13379"/>
                    </a:lnTo>
                    <a:lnTo>
                      <a:pt x="2684" y="13379"/>
                    </a:lnTo>
                    <a:lnTo>
                      <a:pt x="2684" y="13377"/>
                    </a:lnTo>
                    <a:lnTo>
                      <a:pt x="2694" y="13377"/>
                    </a:lnTo>
                    <a:lnTo>
                      <a:pt x="2694" y="13379"/>
                    </a:lnTo>
                    <a:lnTo>
                      <a:pt x="2702" y="13379"/>
                    </a:lnTo>
                    <a:lnTo>
                      <a:pt x="2702" y="13380"/>
                    </a:lnTo>
                    <a:lnTo>
                      <a:pt x="2709" y="13380"/>
                    </a:lnTo>
                    <a:lnTo>
                      <a:pt x="2709" y="13382"/>
                    </a:lnTo>
                    <a:lnTo>
                      <a:pt x="2717" y="13382"/>
                    </a:lnTo>
                    <a:lnTo>
                      <a:pt x="2717" y="13384"/>
                    </a:lnTo>
                    <a:lnTo>
                      <a:pt x="2727" y="13384"/>
                    </a:lnTo>
                    <a:lnTo>
                      <a:pt x="2727" y="13385"/>
                    </a:lnTo>
                    <a:lnTo>
                      <a:pt x="2737" y="13385"/>
                    </a:lnTo>
                    <a:lnTo>
                      <a:pt x="2737" y="13387"/>
                    </a:lnTo>
                    <a:lnTo>
                      <a:pt x="2747" y="13387"/>
                    </a:lnTo>
                    <a:lnTo>
                      <a:pt x="2747" y="13389"/>
                    </a:lnTo>
                    <a:lnTo>
                      <a:pt x="2755" y="13389"/>
                    </a:lnTo>
                    <a:lnTo>
                      <a:pt x="2755" y="13390"/>
                    </a:lnTo>
                    <a:lnTo>
                      <a:pt x="2745" y="13390"/>
                    </a:lnTo>
                    <a:close/>
                    <a:moveTo>
                      <a:pt x="9627" y="13389"/>
                    </a:moveTo>
                    <a:lnTo>
                      <a:pt x="9635" y="13389"/>
                    </a:lnTo>
                    <a:lnTo>
                      <a:pt x="9635" y="13390"/>
                    </a:lnTo>
                    <a:lnTo>
                      <a:pt x="9627" y="13390"/>
                    </a:lnTo>
                    <a:lnTo>
                      <a:pt x="9627" y="13389"/>
                    </a:lnTo>
                    <a:close/>
                    <a:moveTo>
                      <a:pt x="9637" y="13387"/>
                    </a:moveTo>
                    <a:lnTo>
                      <a:pt x="9644" y="13387"/>
                    </a:lnTo>
                    <a:lnTo>
                      <a:pt x="9644" y="13389"/>
                    </a:lnTo>
                    <a:lnTo>
                      <a:pt x="9637" y="13389"/>
                    </a:lnTo>
                    <a:lnTo>
                      <a:pt x="9637" y="13387"/>
                    </a:lnTo>
                    <a:close/>
                    <a:moveTo>
                      <a:pt x="9647" y="13385"/>
                    </a:moveTo>
                    <a:lnTo>
                      <a:pt x="9654" y="13385"/>
                    </a:lnTo>
                    <a:lnTo>
                      <a:pt x="9654" y="13387"/>
                    </a:lnTo>
                    <a:lnTo>
                      <a:pt x="9647" y="13387"/>
                    </a:lnTo>
                    <a:lnTo>
                      <a:pt x="9647" y="13385"/>
                    </a:lnTo>
                    <a:close/>
                    <a:moveTo>
                      <a:pt x="9655" y="13384"/>
                    </a:moveTo>
                    <a:lnTo>
                      <a:pt x="9664" y="13384"/>
                    </a:lnTo>
                    <a:lnTo>
                      <a:pt x="9664" y="13385"/>
                    </a:lnTo>
                    <a:lnTo>
                      <a:pt x="9655" y="13385"/>
                    </a:lnTo>
                    <a:lnTo>
                      <a:pt x="9655" y="13384"/>
                    </a:lnTo>
                    <a:close/>
                    <a:moveTo>
                      <a:pt x="9664" y="13382"/>
                    </a:moveTo>
                    <a:lnTo>
                      <a:pt x="9672" y="13382"/>
                    </a:lnTo>
                    <a:lnTo>
                      <a:pt x="9672" y="13384"/>
                    </a:lnTo>
                    <a:lnTo>
                      <a:pt x="9664" y="13384"/>
                    </a:lnTo>
                    <a:lnTo>
                      <a:pt x="9664" y="13382"/>
                    </a:lnTo>
                    <a:close/>
                    <a:moveTo>
                      <a:pt x="9674" y="13380"/>
                    </a:moveTo>
                    <a:lnTo>
                      <a:pt x="9682" y="13380"/>
                    </a:lnTo>
                    <a:lnTo>
                      <a:pt x="9682" y="13382"/>
                    </a:lnTo>
                    <a:lnTo>
                      <a:pt x="9674" y="13382"/>
                    </a:lnTo>
                    <a:lnTo>
                      <a:pt x="9674" y="13380"/>
                    </a:lnTo>
                    <a:close/>
                    <a:moveTo>
                      <a:pt x="9682" y="13379"/>
                    </a:moveTo>
                    <a:lnTo>
                      <a:pt x="9690" y="13379"/>
                    </a:lnTo>
                    <a:lnTo>
                      <a:pt x="9690" y="13380"/>
                    </a:lnTo>
                    <a:lnTo>
                      <a:pt x="9682" y="13380"/>
                    </a:lnTo>
                    <a:lnTo>
                      <a:pt x="9682" y="13379"/>
                    </a:lnTo>
                    <a:close/>
                    <a:moveTo>
                      <a:pt x="9690" y="13379"/>
                    </a:moveTo>
                    <a:lnTo>
                      <a:pt x="9690" y="13377"/>
                    </a:lnTo>
                    <a:lnTo>
                      <a:pt x="9699" y="13377"/>
                    </a:lnTo>
                    <a:lnTo>
                      <a:pt x="9699" y="13375"/>
                    </a:lnTo>
                    <a:lnTo>
                      <a:pt x="9707" y="13375"/>
                    </a:lnTo>
                    <a:lnTo>
                      <a:pt x="9707" y="13374"/>
                    </a:lnTo>
                    <a:lnTo>
                      <a:pt x="9715" y="13374"/>
                    </a:lnTo>
                    <a:lnTo>
                      <a:pt x="9715" y="13372"/>
                    </a:lnTo>
                    <a:lnTo>
                      <a:pt x="9722" y="13372"/>
                    </a:lnTo>
                    <a:lnTo>
                      <a:pt x="9722" y="13370"/>
                    </a:lnTo>
                    <a:lnTo>
                      <a:pt x="9730" y="13370"/>
                    </a:lnTo>
                    <a:lnTo>
                      <a:pt x="9730" y="13372"/>
                    </a:lnTo>
                    <a:lnTo>
                      <a:pt x="9724" y="13372"/>
                    </a:lnTo>
                    <a:lnTo>
                      <a:pt x="9724" y="13374"/>
                    </a:lnTo>
                    <a:lnTo>
                      <a:pt x="9717" y="13374"/>
                    </a:lnTo>
                    <a:lnTo>
                      <a:pt x="9717" y="13375"/>
                    </a:lnTo>
                    <a:lnTo>
                      <a:pt x="9709" y="13375"/>
                    </a:lnTo>
                    <a:lnTo>
                      <a:pt x="9709" y="13377"/>
                    </a:lnTo>
                    <a:lnTo>
                      <a:pt x="9700" y="13377"/>
                    </a:lnTo>
                    <a:lnTo>
                      <a:pt x="9700" y="13379"/>
                    </a:lnTo>
                    <a:lnTo>
                      <a:pt x="9690" y="13379"/>
                    </a:lnTo>
                    <a:close/>
                    <a:moveTo>
                      <a:pt x="2677" y="13375"/>
                    </a:moveTo>
                    <a:lnTo>
                      <a:pt x="2684" y="13375"/>
                    </a:lnTo>
                    <a:lnTo>
                      <a:pt x="2684" y="13377"/>
                    </a:lnTo>
                    <a:lnTo>
                      <a:pt x="2677" y="13377"/>
                    </a:lnTo>
                    <a:lnTo>
                      <a:pt x="2677" y="13375"/>
                    </a:lnTo>
                    <a:close/>
                    <a:moveTo>
                      <a:pt x="2669" y="13374"/>
                    </a:moveTo>
                    <a:lnTo>
                      <a:pt x="2675" y="13374"/>
                    </a:lnTo>
                    <a:lnTo>
                      <a:pt x="2675" y="13375"/>
                    </a:lnTo>
                    <a:lnTo>
                      <a:pt x="2669" y="13375"/>
                    </a:lnTo>
                    <a:lnTo>
                      <a:pt x="2669" y="13374"/>
                    </a:lnTo>
                    <a:close/>
                    <a:moveTo>
                      <a:pt x="2660" y="13372"/>
                    </a:moveTo>
                    <a:lnTo>
                      <a:pt x="2667" y="13372"/>
                    </a:lnTo>
                    <a:lnTo>
                      <a:pt x="2667" y="13374"/>
                    </a:lnTo>
                    <a:lnTo>
                      <a:pt x="2660" y="13374"/>
                    </a:lnTo>
                    <a:lnTo>
                      <a:pt x="2660" y="13372"/>
                    </a:lnTo>
                    <a:close/>
                    <a:moveTo>
                      <a:pt x="2652" y="13372"/>
                    </a:moveTo>
                    <a:lnTo>
                      <a:pt x="2652" y="13370"/>
                    </a:lnTo>
                    <a:lnTo>
                      <a:pt x="2645" y="13370"/>
                    </a:lnTo>
                    <a:lnTo>
                      <a:pt x="2645" y="13369"/>
                    </a:lnTo>
                    <a:lnTo>
                      <a:pt x="2654" y="13369"/>
                    </a:lnTo>
                    <a:lnTo>
                      <a:pt x="2654" y="13370"/>
                    </a:lnTo>
                    <a:lnTo>
                      <a:pt x="2660" y="13370"/>
                    </a:lnTo>
                    <a:lnTo>
                      <a:pt x="2660" y="13372"/>
                    </a:lnTo>
                    <a:lnTo>
                      <a:pt x="2652" y="13372"/>
                    </a:lnTo>
                    <a:close/>
                    <a:moveTo>
                      <a:pt x="9730" y="13369"/>
                    </a:moveTo>
                    <a:lnTo>
                      <a:pt x="9737" y="13369"/>
                    </a:lnTo>
                    <a:lnTo>
                      <a:pt x="9737" y="13370"/>
                    </a:lnTo>
                    <a:lnTo>
                      <a:pt x="9730" y="13370"/>
                    </a:lnTo>
                    <a:lnTo>
                      <a:pt x="9730" y="13369"/>
                    </a:lnTo>
                    <a:close/>
                    <a:moveTo>
                      <a:pt x="2637" y="13369"/>
                    </a:moveTo>
                    <a:lnTo>
                      <a:pt x="2637" y="13367"/>
                    </a:lnTo>
                    <a:lnTo>
                      <a:pt x="2629" y="13367"/>
                    </a:lnTo>
                    <a:lnTo>
                      <a:pt x="2629" y="13365"/>
                    </a:lnTo>
                    <a:lnTo>
                      <a:pt x="2620" y="13365"/>
                    </a:lnTo>
                    <a:lnTo>
                      <a:pt x="2620" y="13364"/>
                    </a:lnTo>
                    <a:lnTo>
                      <a:pt x="2614" y="13364"/>
                    </a:lnTo>
                    <a:lnTo>
                      <a:pt x="2614" y="13362"/>
                    </a:lnTo>
                    <a:lnTo>
                      <a:pt x="2605" y="13362"/>
                    </a:lnTo>
                    <a:lnTo>
                      <a:pt x="2605" y="13360"/>
                    </a:lnTo>
                    <a:lnTo>
                      <a:pt x="2599" y="13360"/>
                    </a:lnTo>
                    <a:lnTo>
                      <a:pt x="2599" y="13359"/>
                    </a:lnTo>
                    <a:lnTo>
                      <a:pt x="2592" y="13359"/>
                    </a:lnTo>
                    <a:lnTo>
                      <a:pt x="2592" y="13357"/>
                    </a:lnTo>
                    <a:lnTo>
                      <a:pt x="2585" y="13357"/>
                    </a:lnTo>
                    <a:lnTo>
                      <a:pt x="2585" y="13355"/>
                    </a:lnTo>
                    <a:lnTo>
                      <a:pt x="2579" y="13355"/>
                    </a:lnTo>
                    <a:lnTo>
                      <a:pt x="2579" y="13354"/>
                    </a:lnTo>
                    <a:lnTo>
                      <a:pt x="2572" y="13354"/>
                    </a:lnTo>
                    <a:lnTo>
                      <a:pt x="2572" y="13352"/>
                    </a:lnTo>
                    <a:lnTo>
                      <a:pt x="2580" y="13352"/>
                    </a:lnTo>
                    <a:lnTo>
                      <a:pt x="2580" y="13354"/>
                    </a:lnTo>
                    <a:lnTo>
                      <a:pt x="2587" y="13354"/>
                    </a:lnTo>
                    <a:lnTo>
                      <a:pt x="2587" y="13355"/>
                    </a:lnTo>
                    <a:lnTo>
                      <a:pt x="2594" y="13355"/>
                    </a:lnTo>
                    <a:lnTo>
                      <a:pt x="2594" y="13357"/>
                    </a:lnTo>
                    <a:lnTo>
                      <a:pt x="2600" y="13357"/>
                    </a:lnTo>
                    <a:lnTo>
                      <a:pt x="2600" y="13359"/>
                    </a:lnTo>
                    <a:lnTo>
                      <a:pt x="2607" y="13359"/>
                    </a:lnTo>
                    <a:lnTo>
                      <a:pt x="2607" y="13360"/>
                    </a:lnTo>
                    <a:lnTo>
                      <a:pt x="2615" y="13360"/>
                    </a:lnTo>
                    <a:lnTo>
                      <a:pt x="2615" y="13362"/>
                    </a:lnTo>
                    <a:lnTo>
                      <a:pt x="2622" y="13362"/>
                    </a:lnTo>
                    <a:lnTo>
                      <a:pt x="2622" y="13364"/>
                    </a:lnTo>
                    <a:lnTo>
                      <a:pt x="2630" y="13364"/>
                    </a:lnTo>
                    <a:lnTo>
                      <a:pt x="2630" y="13365"/>
                    </a:lnTo>
                    <a:lnTo>
                      <a:pt x="2639" y="13365"/>
                    </a:lnTo>
                    <a:lnTo>
                      <a:pt x="2639" y="13367"/>
                    </a:lnTo>
                    <a:lnTo>
                      <a:pt x="2645" y="13367"/>
                    </a:lnTo>
                    <a:lnTo>
                      <a:pt x="2645" y="13369"/>
                    </a:lnTo>
                    <a:lnTo>
                      <a:pt x="2637" y="13369"/>
                    </a:lnTo>
                    <a:close/>
                    <a:moveTo>
                      <a:pt x="9739" y="13367"/>
                    </a:moveTo>
                    <a:lnTo>
                      <a:pt x="9745" y="13367"/>
                    </a:lnTo>
                    <a:lnTo>
                      <a:pt x="9745" y="13369"/>
                    </a:lnTo>
                    <a:lnTo>
                      <a:pt x="9739" y="13369"/>
                    </a:lnTo>
                    <a:lnTo>
                      <a:pt x="9739" y="13367"/>
                    </a:lnTo>
                    <a:close/>
                    <a:moveTo>
                      <a:pt x="9745" y="13365"/>
                    </a:moveTo>
                    <a:lnTo>
                      <a:pt x="9752" y="13365"/>
                    </a:lnTo>
                    <a:lnTo>
                      <a:pt x="9752" y="13367"/>
                    </a:lnTo>
                    <a:lnTo>
                      <a:pt x="9745" y="13367"/>
                    </a:lnTo>
                    <a:lnTo>
                      <a:pt x="9745" y="13365"/>
                    </a:lnTo>
                    <a:close/>
                    <a:moveTo>
                      <a:pt x="9754" y="13364"/>
                    </a:moveTo>
                    <a:lnTo>
                      <a:pt x="9759" y="13364"/>
                    </a:lnTo>
                    <a:lnTo>
                      <a:pt x="9759" y="13365"/>
                    </a:lnTo>
                    <a:lnTo>
                      <a:pt x="9754" y="13365"/>
                    </a:lnTo>
                    <a:lnTo>
                      <a:pt x="9754" y="13364"/>
                    </a:lnTo>
                    <a:close/>
                    <a:moveTo>
                      <a:pt x="9760" y="13362"/>
                    </a:moveTo>
                    <a:lnTo>
                      <a:pt x="9767" y="13362"/>
                    </a:lnTo>
                    <a:lnTo>
                      <a:pt x="9767" y="13364"/>
                    </a:lnTo>
                    <a:lnTo>
                      <a:pt x="9760" y="13364"/>
                    </a:lnTo>
                    <a:lnTo>
                      <a:pt x="9760" y="13362"/>
                    </a:lnTo>
                    <a:close/>
                    <a:moveTo>
                      <a:pt x="9769" y="13360"/>
                    </a:moveTo>
                    <a:lnTo>
                      <a:pt x="9774" y="13360"/>
                    </a:lnTo>
                    <a:lnTo>
                      <a:pt x="9774" y="13362"/>
                    </a:lnTo>
                    <a:lnTo>
                      <a:pt x="9769" y="13362"/>
                    </a:lnTo>
                    <a:lnTo>
                      <a:pt x="9769" y="13360"/>
                    </a:lnTo>
                    <a:close/>
                    <a:moveTo>
                      <a:pt x="9775" y="13359"/>
                    </a:moveTo>
                    <a:lnTo>
                      <a:pt x="9780" y="13359"/>
                    </a:lnTo>
                    <a:lnTo>
                      <a:pt x="9780" y="13360"/>
                    </a:lnTo>
                    <a:lnTo>
                      <a:pt x="9775" y="13360"/>
                    </a:lnTo>
                    <a:lnTo>
                      <a:pt x="9775" y="13359"/>
                    </a:lnTo>
                    <a:close/>
                    <a:moveTo>
                      <a:pt x="9782" y="13357"/>
                    </a:moveTo>
                    <a:lnTo>
                      <a:pt x="9789" y="13357"/>
                    </a:lnTo>
                    <a:lnTo>
                      <a:pt x="9789" y="13359"/>
                    </a:lnTo>
                    <a:lnTo>
                      <a:pt x="9782" y="13359"/>
                    </a:lnTo>
                    <a:lnTo>
                      <a:pt x="9782" y="13357"/>
                    </a:lnTo>
                    <a:close/>
                    <a:moveTo>
                      <a:pt x="9789" y="13355"/>
                    </a:moveTo>
                    <a:lnTo>
                      <a:pt x="9795" y="13355"/>
                    </a:lnTo>
                    <a:lnTo>
                      <a:pt x="9795" y="13357"/>
                    </a:lnTo>
                    <a:lnTo>
                      <a:pt x="9789" y="13357"/>
                    </a:lnTo>
                    <a:lnTo>
                      <a:pt x="9789" y="13355"/>
                    </a:lnTo>
                    <a:close/>
                    <a:moveTo>
                      <a:pt x="9795" y="13354"/>
                    </a:moveTo>
                    <a:lnTo>
                      <a:pt x="9802" y="13354"/>
                    </a:lnTo>
                    <a:lnTo>
                      <a:pt x="9802" y="13355"/>
                    </a:lnTo>
                    <a:lnTo>
                      <a:pt x="9795" y="13355"/>
                    </a:lnTo>
                    <a:lnTo>
                      <a:pt x="9795" y="13354"/>
                    </a:lnTo>
                    <a:close/>
                    <a:moveTo>
                      <a:pt x="9802" y="13354"/>
                    </a:moveTo>
                    <a:lnTo>
                      <a:pt x="9802" y="13352"/>
                    </a:lnTo>
                    <a:lnTo>
                      <a:pt x="9809" y="13352"/>
                    </a:lnTo>
                    <a:lnTo>
                      <a:pt x="9809" y="13350"/>
                    </a:lnTo>
                    <a:lnTo>
                      <a:pt x="9817" y="13350"/>
                    </a:lnTo>
                    <a:lnTo>
                      <a:pt x="9817" y="13352"/>
                    </a:lnTo>
                    <a:lnTo>
                      <a:pt x="9810" y="13352"/>
                    </a:lnTo>
                    <a:lnTo>
                      <a:pt x="9810" y="13354"/>
                    </a:lnTo>
                    <a:lnTo>
                      <a:pt x="9802" y="13354"/>
                    </a:lnTo>
                    <a:close/>
                    <a:moveTo>
                      <a:pt x="2565" y="13350"/>
                    </a:moveTo>
                    <a:lnTo>
                      <a:pt x="2572" y="13350"/>
                    </a:lnTo>
                    <a:lnTo>
                      <a:pt x="2572" y="13352"/>
                    </a:lnTo>
                    <a:lnTo>
                      <a:pt x="2565" y="13352"/>
                    </a:lnTo>
                    <a:lnTo>
                      <a:pt x="2565" y="13350"/>
                    </a:lnTo>
                    <a:close/>
                    <a:moveTo>
                      <a:pt x="2560" y="13349"/>
                    </a:moveTo>
                    <a:lnTo>
                      <a:pt x="2565" y="13349"/>
                    </a:lnTo>
                    <a:lnTo>
                      <a:pt x="2565" y="13350"/>
                    </a:lnTo>
                    <a:lnTo>
                      <a:pt x="2560" y="13350"/>
                    </a:lnTo>
                    <a:lnTo>
                      <a:pt x="2560" y="13349"/>
                    </a:lnTo>
                    <a:close/>
                    <a:moveTo>
                      <a:pt x="9817" y="13349"/>
                    </a:moveTo>
                    <a:lnTo>
                      <a:pt x="9824" y="13349"/>
                    </a:lnTo>
                    <a:lnTo>
                      <a:pt x="9824" y="13350"/>
                    </a:lnTo>
                    <a:lnTo>
                      <a:pt x="9817" y="13350"/>
                    </a:lnTo>
                    <a:lnTo>
                      <a:pt x="9817" y="13349"/>
                    </a:lnTo>
                    <a:close/>
                    <a:moveTo>
                      <a:pt x="2554" y="13347"/>
                    </a:moveTo>
                    <a:lnTo>
                      <a:pt x="2560" y="13347"/>
                    </a:lnTo>
                    <a:lnTo>
                      <a:pt x="2560" y="13349"/>
                    </a:lnTo>
                    <a:lnTo>
                      <a:pt x="2554" y="13349"/>
                    </a:lnTo>
                    <a:lnTo>
                      <a:pt x="2554" y="13347"/>
                    </a:lnTo>
                    <a:close/>
                    <a:moveTo>
                      <a:pt x="9824" y="13349"/>
                    </a:moveTo>
                    <a:lnTo>
                      <a:pt x="9824" y="13347"/>
                    </a:lnTo>
                    <a:lnTo>
                      <a:pt x="9830" y="13347"/>
                    </a:lnTo>
                    <a:lnTo>
                      <a:pt x="9830" y="13345"/>
                    </a:lnTo>
                    <a:lnTo>
                      <a:pt x="9837" y="13345"/>
                    </a:lnTo>
                    <a:lnTo>
                      <a:pt x="9837" y="13344"/>
                    </a:lnTo>
                    <a:lnTo>
                      <a:pt x="9842" y="13344"/>
                    </a:lnTo>
                    <a:lnTo>
                      <a:pt x="9842" y="13342"/>
                    </a:lnTo>
                    <a:lnTo>
                      <a:pt x="9849" y="13342"/>
                    </a:lnTo>
                    <a:lnTo>
                      <a:pt x="9849" y="13340"/>
                    </a:lnTo>
                    <a:lnTo>
                      <a:pt x="9855" y="13340"/>
                    </a:lnTo>
                    <a:lnTo>
                      <a:pt x="9855" y="13342"/>
                    </a:lnTo>
                    <a:lnTo>
                      <a:pt x="9850" y="13342"/>
                    </a:lnTo>
                    <a:lnTo>
                      <a:pt x="9850" y="13344"/>
                    </a:lnTo>
                    <a:lnTo>
                      <a:pt x="9844" y="13344"/>
                    </a:lnTo>
                    <a:lnTo>
                      <a:pt x="9844" y="13345"/>
                    </a:lnTo>
                    <a:lnTo>
                      <a:pt x="9839" y="13345"/>
                    </a:lnTo>
                    <a:lnTo>
                      <a:pt x="9839" y="13347"/>
                    </a:lnTo>
                    <a:lnTo>
                      <a:pt x="9832" y="13347"/>
                    </a:lnTo>
                    <a:lnTo>
                      <a:pt x="9832" y="13349"/>
                    </a:lnTo>
                    <a:lnTo>
                      <a:pt x="9824" y="13349"/>
                    </a:lnTo>
                    <a:close/>
                    <a:moveTo>
                      <a:pt x="2547" y="13345"/>
                    </a:moveTo>
                    <a:lnTo>
                      <a:pt x="2554" y="13345"/>
                    </a:lnTo>
                    <a:lnTo>
                      <a:pt x="2554" y="13347"/>
                    </a:lnTo>
                    <a:lnTo>
                      <a:pt x="2547" y="13347"/>
                    </a:lnTo>
                    <a:lnTo>
                      <a:pt x="2547" y="13345"/>
                    </a:lnTo>
                    <a:close/>
                    <a:moveTo>
                      <a:pt x="2540" y="13345"/>
                    </a:moveTo>
                    <a:lnTo>
                      <a:pt x="2540" y="13344"/>
                    </a:lnTo>
                    <a:lnTo>
                      <a:pt x="2534" y="13344"/>
                    </a:lnTo>
                    <a:lnTo>
                      <a:pt x="2534" y="13342"/>
                    </a:lnTo>
                    <a:lnTo>
                      <a:pt x="2527" y="13342"/>
                    </a:lnTo>
                    <a:lnTo>
                      <a:pt x="2527" y="13340"/>
                    </a:lnTo>
                    <a:lnTo>
                      <a:pt x="2520" y="13340"/>
                    </a:lnTo>
                    <a:lnTo>
                      <a:pt x="2520" y="13339"/>
                    </a:lnTo>
                    <a:lnTo>
                      <a:pt x="2515" y="13339"/>
                    </a:lnTo>
                    <a:lnTo>
                      <a:pt x="2515" y="13337"/>
                    </a:lnTo>
                    <a:lnTo>
                      <a:pt x="2509" y="13337"/>
                    </a:lnTo>
                    <a:lnTo>
                      <a:pt x="2509" y="13335"/>
                    </a:lnTo>
                    <a:lnTo>
                      <a:pt x="2502" y="13335"/>
                    </a:lnTo>
                    <a:lnTo>
                      <a:pt x="2502" y="13334"/>
                    </a:lnTo>
                    <a:lnTo>
                      <a:pt x="2495" y="13334"/>
                    </a:lnTo>
                    <a:lnTo>
                      <a:pt x="2495" y="13332"/>
                    </a:lnTo>
                    <a:lnTo>
                      <a:pt x="2489" y="13332"/>
                    </a:lnTo>
                    <a:lnTo>
                      <a:pt x="2489" y="13330"/>
                    </a:lnTo>
                    <a:lnTo>
                      <a:pt x="2484" y="13330"/>
                    </a:lnTo>
                    <a:lnTo>
                      <a:pt x="2484" y="13329"/>
                    </a:lnTo>
                    <a:lnTo>
                      <a:pt x="2477" y="13329"/>
                    </a:lnTo>
                    <a:lnTo>
                      <a:pt x="2477" y="13327"/>
                    </a:lnTo>
                    <a:lnTo>
                      <a:pt x="2472" y="13327"/>
                    </a:lnTo>
                    <a:lnTo>
                      <a:pt x="2472" y="13325"/>
                    </a:lnTo>
                    <a:lnTo>
                      <a:pt x="2467" y="13325"/>
                    </a:lnTo>
                    <a:lnTo>
                      <a:pt x="2467" y="13324"/>
                    </a:lnTo>
                    <a:lnTo>
                      <a:pt x="2474" y="13324"/>
                    </a:lnTo>
                    <a:lnTo>
                      <a:pt x="2474" y="13325"/>
                    </a:lnTo>
                    <a:lnTo>
                      <a:pt x="2479" y="13325"/>
                    </a:lnTo>
                    <a:lnTo>
                      <a:pt x="2479" y="13327"/>
                    </a:lnTo>
                    <a:lnTo>
                      <a:pt x="2485" y="13327"/>
                    </a:lnTo>
                    <a:lnTo>
                      <a:pt x="2485" y="13329"/>
                    </a:lnTo>
                    <a:lnTo>
                      <a:pt x="2490" y="13329"/>
                    </a:lnTo>
                    <a:lnTo>
                      <a:pt x="2490" y="13330"/>
                    </a:lnTo>
                    <a:lnTo>
                      <a:pt x="2497" y="13330"/>
                    </a:lnTo>
                    <a:lnTo>
                      <a:pt x="2497" y="13332"/>
                    </a:lnTo>
                    <a:lnTo>
                      <a:pt x="2504" y="13332"/>
                    </a:lnTo>
                    <a:lnTo>
                      <a:pt x="2504" y="13334"/>
                    </a:lnTo>
                    <a:lnTo>
                      <a:pt x="2510" y="13334"/>
                    </a:lnTo>
                    <a:lnTo>
                      <a:pt x="2510" y="13335"/>
                    </a:lnTo>
                    <a:lnTo>
                      <a:pt x="2517" y="13335"/>
                    </a:lnTo>
                    <a:lnTo>
                      <a:pt x="2517" y="13337"/>
                    </a:lnTo>
                    <a:lnTo>
                      <a:pt x="2522" y="13337"/>
                    </a:lnTo>
                    <a:lnTo>
                      <a:pt x="2522" y="13339"/>
                    </a:lnTo>
                    <a:lnTo>
                      <a:pt x="2529" y="13339"/>
                    </a:lnTo>
                    <a:lnTo>
                      <a:pt x="2529" y="13340"/>
                    </a:lnTo>
                    <a:lnTo>
                      <a:pt x="2535" y="13340"/>
                    </a:lnTo>
                    <a:lnTo>
                      <a:pt x="2535" y="13342"/>
                    </a:lnTo>
                    <a:lnTo>
                      <a:pt x="2542" y="13342"/>
                    </a:lnTo>
                    <a:lnTo>
                      <a:pt x="2542" y="13344"/>
                    </a:lnTo>
                    <a:lnTo>
                      <a:pt x="2547" y="13344"/>
                    </a:lnTo>
                    <a:lnTo>
                      <a:pt x="2547" y="13345"/>
                    </a:lnTo>
                    <a:lnTo>
                      <a:pt x="2540" y="13345"/>
                    </a:lnTo>
                    <a:close/>
                    <a:moveTo>
                      <a:pt x="11087" y="13344"/>
                    </a:moveTo>
                    <a:lnTo>
                      <a:pt x="11090" y="13344"/>
                    </a:lnTo>
                    <a:lnTo>
                      <a:pt x="11090" y="13345"/>
                    </a:lnTo>
                    <a:lnTo>
                      <a:pt x="11087" y="13345"/>
                    </a:lnTo>
                    <a:lnTo>
                      <a:pt x="11087" y="13344"/>
                    </a:lnTo>
                    <a:close/>
                    <a:moveTo>
                      <a:pt x="11090" y="13344"/>
                    </a:moveTo>
                    <a:lnTo>
                      <a:pt x="11090" y="13342"/>
                    </a:lnTo>
                    <a:lnTo>
                      <a:pt x="11092" y="13342"/>
                    </a:lnTo>
                    <a:lnTo>
                      <a:pt x="11092" y="13340"/>
                    </a:lnTo>
                    <a:lnTo>
                      <a:pt x="11094" y="13340"/>
                    </a:lnTo>
                    <a:lnTo>
                      <a:pt x="11094" y="13339"/>
                    </a:lnTo>
                    <a:lnTo>
                      <a:pt x="11097" y="13339"/>
                    </a:lnTo>
                    <a:lnTo>
                      <a:pt x="11097" y="13340"/>
                    </a:lnTo>
                    <a:lnTo>
                      <a:pt x="11095" y="13340"/>
                    </a:lnTo>
                    <a:lnTo>
                      <a:pt x="11095" y="13342"/>
                    </a:lnTo>
                    <a:lnTo>
                      <a:pt x="11094" y="13342"/>
                    </a:lnTo>
                    <a:lnTo>
                      <a:pt x="11094" y="13344"/>
                    </a:lnTo>
                    <a:lnTo>
                      <a:pt x="11090" y="13344"/>
                    </a:lnTo>
                    <a:close/>
                    <a:moveTo>
                      <a:pt x="9855" y="13340"/>
                    </a:moveTo>
                    <a:lnTo>
                      <a:pt x="9855" y="13339"/>
                    </a:lnTo>
                    <a:lnTo>
                      <a:pt x="9860" y="13339"/>
                    </a:lnTo>
                    <a:lnTo>
                      <a:pt x="9860" y="13337"/>
                    </a:lnTo>
                    <a:lnTo>
                      <a:pt x="9867" y="13337"/>
                    </a:lnTo>
                    <a:lnTo>
                      <a:pt x="9867" y="13339"/>
                    </a:lnTo>
                    <a:lnTo>
                      <a:pt x="9862" y="13339"/>
                    </a:lnTo>
                    <a:lnTo>
                      <a:pt x="9862" y="13340"/>
                    </a:lnTo>
                    <a:lnTo>
                      <a:pt x="9855" y="13340"/>
                    </a:lnTo>
                    <a:close/>
                    <a:moveTo>
                      <a:pt x="11097" y="13339"/>
                    </a:moveTo>
                    <a:lnTo>
                      <a:pt x="11097" y="13337"/>
                    </a:lnTo>
                    <a:lnTo>
                      <a:pt x="11099" y="13337"/>
                    </a:lnTo>
                    <a:lnTo>
                      <a:pt x="11099" y="13335"/>
                    </a:lnTo>
                    <a:lnTo>
                      <a:pt x="11100" y="13335"/>
                    </a:lnTo>
                    <a:lnTo>
                      <a:pt x="11100" y="13334"/>
                    </a:lnTo>
                    <a:lnTo>
                      <a:pt x="11104" y="13334"/>
                    </a:lnTo>
                    <a:lnTo>
                      <a:pt x="11104" y="13335"/>
                    </a:lnTo>
                    <a:lnTo>
                      <a:pt x="11102" y="13335"/>
                    </a:lnTo>
                    <a:lnTo>
                      <a:pt x="11102" y="13337"/>
                    </a:lnTo>
                    <a:lnTo>
                      <a:pt x="11100" y="13337"/>
                    </a:lnTo>
                    <a:lnTo>
                      <a:pt x="11100" y="13339"/>
                    </a:lnTo>
                    <a:lnTo>
                      <a:pt x="11097" y="13339"/>
                    </a:lnTo>
                    <a:close/>
                    <a:moveTo>
                      <a:pt x="9867" y="13335"/>
                    </a:moveTo>
                    <a:lnTo>
                      <a:pt x="9874" y="13335"/>
                    </a:lnTo>
                    <a:lnTo>
                      <a:pt x="9874" y="13337"/>
                    </a:lnTo>
                    <a:lnTo>
                      <a:pt x="9867" y="13337"/>
                    </a:lnTo>
                    <a:lnTo>
                      <a:pt x="9867" y="13335"/>
                    </a:lnTo>
                    <a:close/>
                    <a:moveTo>
                      <a:pt x="9874" y="13334"/>
                    </a:moveTo>
                    <a:lnTo>
                      <a:pt x="9879" y="13334"/>
                    </a:lnTo>
                    <a:lnTo>
                      <a:pt x="9879" y="13335"/>
                    </a:lnTo>
                    <a:lnTo>
                      <a:pt x="9874" y="13335"/>
                    </a:lnTo>
                    <a:lnTo>
                      <a:pt x="9874" y="13334"/>
                    </a:lnTo>
                    <a:close/>
                    <a:moveTo>
                      <a:pt x="9879" y="13332"/>
                    </a:moveTo>
                    <a:lnTo>
                      <a:pt x="9885" y="13332"/>
                    </a:lnTo>
                    <a:lnTo>
                      <a:pt x="9885" y="13334"/>
                    </a:lnTo>
                    <a:lnTo>
                      <a:pt x="9879" y="13334"/>
                    </a:lnTo>
                    <a:lnTo>
                      <a:pt x="9879" y="13332"/>
                    </a:lnTo>
                    <a:close/>
                    <a:moveTo>
                      <a:pt x="11104" y="13332"/>
                    </a:moveTo>
                    <a:lnTo>
                      <a:pt x="11105" y="13332"/>
                    </a:lnTo>
                    <a:lnTo>
                      <a:pt x="11105" y="13334"/>
                    </a:lnTo>
                    <a:lnTo>
                      <a:pt x="11104" y="13334"/>
                    </a:lnTo>
                    <a:lnTo>
                      <a:pt x="11104" y="13332"/>
                    </a:lnTo>
                    <a:close/>
                    <a:moveTo>
                      <a:pt x="9885" y="13330"/>
                    </a:moveTo>
                    <a:lnTo>
                      <a:pt x="9890" y="13330"/>
                    </a:lnTo>
                    <a:lnTo>
                      <a:pt x="9890" y="13332"/>
                    </a:lnTo>
                    <a:lnTo>
                      <a:pt x="9885" y="13332"/>
                    </a:lnTo>
                    <a:lnTo>
                      <a:pt x="9885" y="13330"/>
                    </a:lnTo>
                    <a:close/>
                    <a:moveTo>
                      <a:pt x="11105" y="13332"/>
                    </a:moveTo>
                    <a:lnTo>
                      <a:pt x="11105" y="13330"/>
                    </a:lnTo>
                    <a:lnTo>
                      <a:pt x="11107" y="13330"/>
                    </a:lnTo>
                    <a:lnTo>
                      <a:pt x="11107" y="13329"/>
                    </a:lnTo>
                    <a:lnTo>
                      <a:pt x="11110" y="13329"/>
                    </a:lnTo>
                    <a:lnTo>
                      <a:pt x="11110" y="13330"/>
                    </a:lnTo>
                    <a:lnTo>
                      <a:pt x="11109" y="13330"/>
                    </a:lnTo>
                    <a:lnTo>
                      <a:pt x="11109" y="13332"/>
                    </a:lnTo>
                    <a:lnTo>
                      <a:pt x="11105" y="13332"/>
                    </a:lnTo>
                    <a:close/>
                    <a:moveTo>
                      <a:pt x="9892" y="13329"/>
                    </a:moveTo>
                    <a:lnTo>
                      <a:pt x="9897" y="13329"/>
                    </a:lnTo>
                    <a:lnTo>
                      <a:pt x="9897" y="13330"/>
                    </a:lnTo>
                    <a:lnTo>
                      <a:pt x="9892" y="13330"/>
                    </a:lnTo>
                    <a:lnTo>
                      <a:pt x="9892" y="13329"/>
                    </a:lnTo>
                    <a:close/>
                    <a:moveTo>
                      <a:pt x="9897" y="13327"/>
                    </a:moveTo>
                    <a:lnTo>
                      <a:pt x="9902" y="13327"/>
                    </a:lnTo>
                    <a:lnTo>
                      <a:pt x="9902" y="13329"/>
                    </a:lnTo>
                    <a:lnTo>
                      <a:pt x="9897" y="13329"/>
                    </a:lnTo>
                    <a:lnTo>
                      <a:pt x="9897" y="13327"/>
                    </a:lnTo>
                    <a:close/>
                    <a:moveTo>
                      <a:pt x="11110" y="13327"/>
                    </a:moveTo>
                    <a:lnTo>
                      <a:pt x="11112" y="13327"/>
                    </a:lnTo>
                    <a:lnTo>
                      <a:pt x="11112" y="13329"/>
                    </a:lnTo>
                    <a:lnTo>
                      <a:pt x="11110" y="13329"/>
                    </a:lnTo>
                    <a:lnTo>
                      <a:pt x="11110" y="13327"/>
                    </a:lnTo>
                    <a:close/>
                    <a:moveTo>
                      <a:pt x="9904" y="13325"/>
                    </a:moveTo>
                    <a:lnTo>
                      <a:pt x="9909" y="13325"/>
                    </a:lnTo>
                    <a:lnTo>
                      <a:pt x="9909" y="13327"/>
                    </a:lnTo>
                    <a:lnTo>
                      <a:pt x="9904" y="13327"/>
                    </a:lnTo>
                    <a:lnTo>
                      <a:pt x="9904" y="13325"/>
                    </a:lnTo>
                    <a:close/>
                    <a:moveTo>
                      <a:pt x="11112" y="13325"/>
                    </a:moveTo>
                    <a:lnTo>
                      <a:pt x="11114" y="13325"/>
                    </a:lnTo>
                    <a:lnTo>
                      <a:pt x="11114" y="13327"/>
                    </a:lnTo>
                    <a:lnTo>
                      <a:pt x="11112" y="13327"/>
                    </a:lnTo>
                    <a:lnTo>
                      <a:pt x="11112" y="13325"/>
                    </a:lnTo>
                    <a:close/>
                    <a:moveTo>
                      <a:pt x="9909" y="13324"/>
                    </a:moveTo>
                    <a:lnTo>
                      <a:pt x="9914" y="13324"/>
                    </a:lnTo>
                    <a:lnTo>
                      <a:pt x="9914" y="13325"/>
                    </a:lnTo>
                    <a:lnTo>
                      <a:pt x="9909" y="13325"/>
                    </a:lnTo>
                    <a:lnTo>
                      <a:pt x="9909" y="13324"/>
                    </a:lnTo>
                    <a:close/>
                    <a:moveTo>
                      <a:pt x="11114" y="13325"/>
                    </a:moveTo>
                    <a:lnTo>
                      <a:pt x="11114" y="13324"/>
                    </a:lnTo>
                    <a:lnTo>
                      <a:pt x="11115" y="13324"/>
                    </a:lnTo>
                    <a:lnTo>
                      <a:pt x="11115" y="13322"/>
                    </a:lnTo>
                    <a:lnTo>
                      <a:pt x="11119" y="13322"/>
                    </a:lnTo>
                    <a:lnTo>
                      <a:pt x="11119" y="13324"/>
                    </a:lnTo>
                    <a:lnTo>
                      <a:pt x="11117" y="13324"/>
                    </a:lnTo>
                    <a:lnTo>
                      <a:pt x="11117" y="13325"/>
                    </a:lnTo>
                    <a:lnTo>
                      <a:pt x="11114" y="13325"/>
                    </a:lnTo>
                    <a:close/>
                    <a:moveTo>
                      <a:pt x="2462" y="13322"/>
                    </a:moveTo>
                    <a:lnTo>
                      <a:pt x="2467" y="13322"/>
                    </a:lnTo>
                    <a:lnTo>
                      <a:pt x="2467" y="13324"/>
                    </a:lnTo>
                    <a:lnTo>
                      <a:pt x="2462" y="13324"/>
                    </a:lnTo>
                    <a:lnTo>
                      <a:pt x="2462" y="13322"/>
                    </a:lnTo>
                    <a:close/>
                    <a:moveTo>
                      <a:pt x="9915" y="13322"/>
                    </a:moveTo>
                    <a:lnTo>
                      <a:pt x="9920" y="13322"/>
                    </a:lnTo>
                    <a:lnTo>
                      <a:pt x="9920" y="13324"/>
                    </a:lnTo>
                    <a:lnTo>
                      <a:pt x="9915" y="13324"/>
                    </a:lnTo>
                    <a:lnTo>
                      <a:pt x="9915" y="13322"/>
                    </a:lnTo>
                    <a:close/>
                    <a:moveTo>
                      <a:pt x="2455" y="13322"/>
                    </a:moveTo>
                    <a:lnTo>
                      <a:pt x="2455" y="13320"/>
                    </a:lnTo>
                    <a:lnTo>
                      <a:pt x="2450" y="13320"/>
                    </a:lnTo>
                    <a:lnTo>
                      <a:pt x="2450" y="13319"/>
                    </a:lnTo>
                    <a:lnTo>
                      <a:pt x="2445" y="13319"/>
                    </a:lnTo>
                    <a:lnTo>
                      <a:pt x="2445" y="13317"/>
                    </a:lnTo>
                    <a:lnTo>
                      <a:pt x="2440" y="13317"/>
                    </a:lnTo>
                    <a:lnTo>
                      <a:pt x="2440" y="13315"/>
                    </a:lnTo>
                    <a:lnTo>
                      <a:pt x="2447" y="13315"/>
                    </a:lnTo>
                    <a:lnTo>
                      <a:pt x="2447" y="13317"/>
                    </a:lnTo>
                    <a:lnTo>
                      <a:pt x="2452" y="13317"/>
                    </a:lnTo>
                    <a:lnTo>
                      <a:pt x="2452" y="13319"/>
                    </a:lnTo>
                    <a:lnTo>
                      <a:pt x="2457" y="13319"/>
                    </a:lnTo>
                    <a:lnTo>
                      <a:pt x="2457" y="13320"/>
                    </a:lnTo>
                    <a:lnTo>
                      <a:pt x="2462" y="13320"/>
                    </a:lnTo>
                    <a:lnTo>
                      <a:pt x="2462" y="13322"/>
                    </a:lnTo>
                    <a:lnTo>
                      <a:pt x="2455" y="13322"/>
                    </a:lnTo>
                    <a:close/>
                    <a:moveTo>
                      <a:pt x="9920" y="13320"/>
                    </a:moveTo>
                    <a:lnTo>
                      <a:pt x="9925" y="13320"/>
                    </a:lnTo>
                    <a:lnTo>
                      <a:pt x="9925" y="13322"/>
                    </a:lnTo>
                    <a:lnTo>
                      <a:pt x="9920" y="13322"/>
                    </a:lnTo>
                    <a:lnTo>
                      <a:pt x="9920" y="13320"/>
                    </a:lnTo>
                    <a:close/>
                    <a:moveTo>
                      <a:pt x="11119" y="13320"/>
                    </a:moveTo>
                    <a:lnTo>
                      <a:pt x="11120" y="13320"/>
                    </a:lnTo>
                    <a:lnTo>
                      <a:pt x="11120" y="13322"/>
                    </a:lnTo>
                    <a:lnTo>
                      <a:pt x="11119" y="13322"/>
                    </a:lnTo>
                    <a:lnTo>
                      <a:pt x="11119" y="13320"/>
                    </a:lnTo>
                    <a:close/>
                    <a:moveTo>
                      <a:pt x="9925" y="13319"/>
                    </a:moveTo>
                    <a:lnTo>
                      <a:pt x="9932" y="13319"/>
                    </a:lnTo>
                    <a:lnTo>
                      <a:pt x="9932" y="13320"/>
                    </a:lnTo>
                    <a:lnTo>
                      <a:pt x="9925" y="13320"/>
                    </a:lnTo>
                    <a:lnTo>
                      <a:pt x="9925" y="13319"/>
                    </a:lnTo>
                    <a:close/>
                    <a:moveTo>
                      <a:pt x="11120" y="13320"/>
                    </a:moveTo>
                    <a:lnTo>
                      <a:pt x="11120" y="13319"/>
                    </a:lnTo>
                    <a:lnTo>
                      <a:pt x="11122" y="13319"/>
                    </a:lnTo>
                    <a:lnTo>
                      <a:pt x="11122" y="13317"/>
                    </a:lnTo>
                    <a:lnTo>
                      <a:pt x="11125" y="13317"/>
                    </a:lnTo>
                    <a:lnTo>
                      <a:pt x="11125" y="13319"/>
                    </a:lnTo>
                    <a:lnTo>
                      <a:pt x="11124" y="13319"/>
                    </a:lnTo>
                    <a:lnTo>
                      <a:pt x="11124" y="13320"/>
                    </a:lnTo>
                    <a:lnTo>
                      <a:pt x="11120" y="13320"/>
                    </a:lnTo>
                    <a:close/>
                    <a:moveTo>
                      <a:pt x="9932" y="13317"/>
                    </a:moveTo>
                    <a:lnTo>
                      <a:pt x="9937" y="13317"/>
                    </a:lnTo>
                    <a:lnTo>
                      <a:pt x="9937" y="13319"/>
                    </a:lnTo>
                    <a:lnTo>
                      <a:pt x="9932" y="13319"/>
                    </a:lnTo>
                    <a:lnTo>
                      <a:pt x="9932" y="13317"/>
                    </a:lnTo>
                    <a:close/>
                    <a:moveTo>
                      <a:pt x="9937" y="13317"/>
                    </a:moveTo>
                    <a:lnTo>
                      <a:pt x="9937" y="13315"/>
                    </a:lnTo>
                    <a:lnTo>
                      <a:pt x="9942" y="13315"/>
                    </a:lnTo>
                    <a:lnTo>
                      <a:pt x="9942" y="13314"/>
                    </a:lnTo>
                    <a:lnTo>
                      <a:pt x="9949" y="13314"/>
                    </a:lnTo>
                    <a:lnTo>
                      <a:pt x="9949" y="13315"/>
                    </a:lnTo>
                    <a:lnTo>
                      <a:pt x="9944" y="13315"/>
                    </a:lnTo>
                    <a:lnTo>
                      <a:pt x="9944" y="13317"/>
                    </a:lnTo>
                    <a:lnTo>
                      <a:pt x="9937" y="13317"/>
                    </a:lnTo>
                    <a:close/>
                    <a:moveTo>
                      <a:pt x="11125" y="13315"/>
                    </a:moveTo>
                    <a:lnTo>
                      <a:pt x="11127" y="13315"/>
                    </a:lnTo>
                    <a:lnTo>
                      <a:pt x="11127" y="13317"/>
                    </a:lnTo>
                    <a:lnTo>
                      <a:pt x="11125" y="13317"/>
                    </a:lnTo>
                    <a:lnTo>
                      <a:pt x="11125" y="13315"/>
                    </a:lnTo>
                    <a:close/>
                    <a:moveTo>
                      <a:pt x="2434" y="13315"/>
                    </a:moveTo>
                    <a:lnTo>
                      <a:pt x="2434" y="13314"/>
                    </a:lnTo>
                    <a:lnTo>
                      <a:pt x="2429" y="13314"/>
                    </a:lnTo>
                    <a:lnTo>
                      <a:pt x="2429" y="13312"/>
                    </a:lnTo>
                    <a:lnTo>
                      <a:pt x="2424" y="13312"/>
                    </a:lnTo>
                    <a:lnTo>
                      <a:pt x="2424" y="13310"/>
                    </a:lnTo>
                    <a:lnTo>
                      <a:pt x="2419" y="13310"/>
                    </a:lnTo>
                    <a:lnTo>
                      <a:pt x="2419" y="13309"/>
                    </a:lnTo>
                    <a:lnTo>
                      <a:pt x="2414" y="13309"/>
                    </a:lnTo>
                    <a:lnTo>
                      <a:pt x="2414" y="13307"/>
                    </a:lnTo>
                    <a:lnTo>
                      <a:pt x="2420" y="13307"/>
                    </a:lnTo>
                    <a:lnTo>
                      <a:pt x="2420" y="13309"/>
                    </a:lnTo>
                    <a:lnTo>
                      <a:pt x="2425" y="13309"/>
                    </a:lnTo>
                    <a:lnTo>
                      <a:pt x="2425" y="13310"/>
                    </a:lnTo>
                    <a:lnTo>
                      <a:pt x="2430" y="13310"/>
                    </a:lnTo>
                    <a:lnTo>
                      <a:pt x="2430" y="13312"/>
                    </a:lnTo>
                    <a:lnTo>
                      <a:pt x="2435" y="13312"/>
                    </a:lnTo>
                    <a:lnTo>
                      <a:pt x="2435" y="13314"/>
                    </a:lnTo>
                    <a:lnTo>
                      <a:pt x="2440" y="13314"/>
                    </a:lnTo>
                    <a:lnTo>
                      <a:pt x="2440" y="13315"/>
                    </a:lnTo>
                    <a:lnTo>
                      <a:pt x="2434" y="13315"/>
                    </a:lnTo>
                    <a:close/>
                    <a:moveTo>
                      <a:pt x="11127" y="13314"/>
                    </a:moveTo>
                    <a:lnTo>
                      <a:pt x="11129" y="13314"/>
                    </a:lnTo>
                    <a:lnTo>
                      <a:pt x="11129" y="13315"/>
                    </a:lnTo>
                    <a:lnTo>
                      <a:pt x="11127" y="13315"/>
                    </a:lnTo>
                    <a:lnTo>
                      <a:pt x="11127" y="13314"/>
                    </a:lnTo>
                    <a:close/>
                    <a:moveTo>
                      <a:pt x="9949" y="13314"/>
                    </a:moveTo>
                    <a:lnTo>
                      <a:pt x="9949" y="13312"/>
                    </a:lnTo>
                    <a:lnTo>
                      <a:pt x="9954" y="13312"/>
                    </a:lnTo>
                    <a:lnTo>
                      <a:pt x="9954" y="13310"/>
                    </a:lnTo>
                    <a:lnTo>
                      <a:pt x="9959" y="13310"/>
                    </a:lnTo>
                    <a:lnTo>
                      <a:pt x="9959" y="13309"/>
                    </a:lnTo>
                    <a:lnTo>
                      <a:pt x="9964" y="13309"/>
                    </a:lnTo>
                    <a:lnTo>
                      <a:pt x="9964" y="13307"/>
                    </a:lnTo>
                    <a:lnTo>
                      <a:pt x="9970" y="13307"/>
                    </a:lnTo>
                    <a:lnTo>
                      <a:pt x="9970" y="13309"/>
                    </a:lnTo>
                    <a:lnTo>
                      <a:pt x="9965" y="13309"/>
                    </a:lnTo>
                    <a:lnTo>
                      <a:pt x="9965" y="13310"/>
                    </a:lnTo>
                    <a:lnTo>
                      <a:pt x="9960" y="13310"/>
                    </a:lnTo>
                    <a:lnTo>
                      <a:pt x="9960" y="13312"/>
                    </a:lnTo>
                    <a:lnTo>
                      <a:pt x="9955" y="13312"/>
                    </a:lnTo>
                    <a:lnTo>
                      <a:pt x="9955" y="13314"/>
                    </a:lnTo>
                    <a:lnTo>
                      <a:pt x="9949" y="13314"/>
                    </a:lnTo>
                    <a:close/>
                    <a:moveTo>
                      <a:pt x="11129" y="13314"/>
                    </a:moveTo>
                    <a:lnTo>
                      <a:pt x="11129" y="13312"/>
                    </a:lnTo>
                    <a:lnTo>
                      <a:pt x="11130" y="13312"/>
                    </a:lnTo>
                    <a:lnTo>
                      <a:pt x="11130" y="13310"/>
                    </a:lnTo>
                    <a:lnTo>
                      <a:pt x="11134" y="13310"/>
                    </a:lnTo>
                    <a:lnTo>
                      <a:pt x="11134" y="13312"/>
                    </a:lnTo>
                    <a:lnTo>
                      <a:pt x="11132" y="13312"/>
                    </a:lnTo>
                    <a:lnTo>
                      <a:pt x="11132" y="13314"/>
                    </a:lnTo>
                    <a:lnTo>
                      <a:pt x="11129" y="13314"/>
                    </a:lnTo>
                    <a:close/>
                    <a:moveTo>
                      <a:pt x="11134" y="13309"/>
                    </a:moveTo>
                    <a:lnTo>
                      <a:pt x="11135" y="13309"/>
                    </a:lnTo>
                    <a:lnTo>
                      <a:pt x="11135" y="13310"/>
                    </a:lnTo>
                    <a:lnTo>
                      <a:pt x="11134" y="13310"/>
                    </a:lnTo>
                    <a:lnTo>
                      <a:pt x="11134" y="13309"/>
                    </a:lnTo>
                    <a:close/>
                    <a:moveTo>
                      <a:pt x="11135" y="13307"/>
                    </a:moveTo>
                    <a:lnTo>
                      <a:pt x="11137" y="13307"/>
                    </a:lnTo>
                    <a:lnTo>
                      <a:pt x="11137" y="13309"/>
                    </a:lnTo>
                    <a:lnTo>
                      <a:pt x="11135" y="13309"/>
                    </a:lnTo>
                    <a:lnTo>
                      <a:pt x="11135" y="13307"/>
                    </a:lnTo>
                    <a:close/>
                    <a:moveTo>
                      <a:pt x="2407" y="13307"/>
                    </a:moveTo>
                    <a:lnTo>
                      <a:pt x="2407" y="13305"/>
                    </a:lnTo>
                    <a:lnTo>
                      <a:pt x="2402" y="13305"/>
                    </a:lnTo>
                    <a:lnTo>
                      <a:pt x="2402" y="13304"/>
                    </a:lnTo>
                    <a:lnTo>
                      <a:pt x="2397" y="13304"/>
                    </a:lnTo>
                    <a:lnTo>
                      <a:pt x="2397" y="13302"/>
                    </a:lnTo>
                    <a:lnTo>
                      <a:pt x="2392" y="13302"/>
                    </a:lnTo>
                    <a:lnTo>
                      <a:pt x="2392" y="13300"/>
                    </a:lnTo>
                    <a:lnTo>
                      <a:pt x="2385" y="13300"/>
                    </a:lnTo>
                    <a:lnTo>
                      <a:pt x="2385" y="13299"/>
                    </a:lnTo>
                    <a:lnTo>
                      <a:pt x="2380" y="13299"/>
                    </a:lnTo>
                    <a:lnTo>
                      <a:pt x="2380" y="13297"/>
                    </a:lnTo>
                    <a:lnTo>
                      <a:pt x="2375" y="13297"/>
                    </a:lnTo>
                    <a:lnTo>
                      <a:pt x="2375" y="13295"/>
                    </a:lnTo>
                    <a:lnTo>
                      <a:pt x="2370" y="13295"/>
                    </a:lnTo>
                    <a:lnTo>
                      <a:pt x="2370" y="13294"/>
                    </a:lnTo>
                    <a:lnTo>
                      <a:pt x="2365" y="13294"/>
                    </a:lnTo>
                    <a:lnTo>
                      <a:pt x="2365" y="13292"/>
                    </a:lnTo>
                    <a:lnTo>
                      <a:pt x="2360" y="13292"/>
                    </a:lnTo>
                    <a:lnTo>
                      <a:pt x="2360" y="13290"/>
                    </a:lnTo>
                    <a:lnTo>
                      <a:pt x="2355" y="13290"/>
                    </a:lnTo>
                    <a:lnTo>
                      <a:pt x="2355" y="13289"/>
                    </a:lnTo>
                    <a:lnTo>
                      <a:pt x="2350" y="13289"/>
                    </a:lnTo>
                    <a:lnTo>
                      <a:pt x="2350" y="13287"/>
                    </a:lnTo>
                    <a:lnTo>
                      <a:pt x="2347" y="13287"/>
                    </a:lnTo>
                    <a:lnTo>
                      <a:pt x="2347" y="13285"/>
                    </a:lnTo>
                    <a:lnTo>
                      <a:pt x="2352" y="13285"/>
                    </a:lnTo>
                    <a:lnTo>
                      <a:pt x="2352" y="13287"/>
                    </a:lnTo>
                    <a:lnTo>
                      <a:pt x="2357" y="13287"/>
                    </a:lnTo>
                    <a:lnTo>
                      <a:pt x="2357" y="13289"/>
                    </a:lnTo>
                    <a:lnTo>
                      <a:pt x="2362" y="13289"/>
                    </a:lnTo>
                    <a:lnTo>
                      <a:pt x="2362" y="13290"/>
                    </a:lnTo>
                    <a:lnTo>
                      <a:pt x="2367" y="13290"/>
                    </a:lnTo>
                    <a:lnTo>
                      <a:pt x="2367" y="13292"/>
                    </a:lnTo>
                    <a:lnTo>
                      <a:pt x="2372" y="13292"/>
                    </a:lnTo>
                    <a:lnTo>
                      <a:pt x="2372" y="13294"/>
                    </a:lnTo>
                    <a:lnTo>
                      <a:pt x="2377" y="13294"/>
                    </a:lnTo>
                    <a:lnTo>
                      <a:pt x="2377" y="13295"/>
                    </a:lnTo>
                    <a:lnTo>
                      <a:pt x="2382" y="13295"/>
                    </a:lnTo>
                    <a:lnTo>
                      <a:pt x="2382" y="13297"/>
                    </a:lnTo>
                    <a:lnTo>
                      <a:pt x="2387" y="13297"/>
                    </a:lnTo>
                    <a:lnTo>
                      <a:pt x="2387" y="13299"/>
                    </a:lnTo>
                    <a:lnTo>
                      <a:pt x="2394" y="13299"/>
                    </a:lnTo>
                    <a:lnTo>
                      <a:pt x="2394" y="13300"/>
                    </a:lnTo>
                    <a:lnTo>
                      <a:pt x="2399" y="13300"/>
                    </a:lnTo>
                    <a:lnTo>
                      <a:pt x="2399" y="13302"/>
                    </a:lnTo>
                    <a:lnTo>
                      <a:pt x="2404" y="13302"/>
                    </a:lnTo>
                    <a:lnTo>
                      <a:pt x="2404" y="13304"/>
                    </a:lnTo>
                    <a:lnTo>
                      <a:pt x="2409" y="13304"/>
                    </a:lnTo>
                    <a:lnTo>
                      <a:pt x="2409" y="13305"/>
                    </a:lnTo>
                    <a:lnTo>
                      <a:pt x="2414" y="13305"/>
                    </a:lnTo>
                    <a:lnTo>
                      <a:pt x="2414" y="13307"/>
                    </a:lnTo>
                    <a:lnTo>
                      <a:pt x="2407" y="13307"/>
                    </a:lnTo>
                    <a:close/>
                    <a:moveTo>
                      <a:pt x="9970" y="13305"/>
                    </a:moveTo>
                    <a:lnTo>
                      <a:pt x="9975" y="13305"/>
                    </a:lnTo>
                    <a:lnTo>
                      <a:pt x="9975" y="13307"/>
                    </a:lnTo>
                    <a:lnTo>
                      <a:pt x="9970" y="13307"/>
                    </a:lnTo>
                    <a:lnTo>
                      <a:pt x="9970" y="13305"/>
                    </a:lnTo>
                    <a:close/>
                    <a:moveTo>
                      <a:pt x="11137" y="13307"/>
                    </a:moveTo>
                    <a:lnTo>
                      <a:pt x="11137" y="13305"/>
                    </a:lnTo>
                    <a:lnTo>
                      <a:pt x="11139" y="13305"/>
                    </a:lnTo>
                    <a:lnTo>
                      <a:pt x="11139" y="13304"/>
                    </a:lnTo>
                    <a:lnTo>
                      <a:pt x="11142" y="13304"/>
                    </a:lnTo>
                    <a:lnTo>
                      <a:pt x="11142" y="13305"/>
                    </a:lnTo>
                    <a:lnTo>
                      <a:pt x="11140" y="13305"/>
                    </a:lnTo>
                    <a:lnTo>
                      <a:pt x="11140" y="13307"/>
                    </a:lnTo>
                    <a:lnTo>
                      <a:pt x="11137" y="13307"/>
                    </a:lnTo>
                    <a:close/>
                    <a:moveTo>
                      <a:pt x="9975" y="13304"/>
                    </a:moveTo>
                    <a:lnTo>
                      <a:pt x="9980" y="13304"/>
                    </a:lnTo>
                    <a:lnTo>
                      <a:pt x="9980" y="13305"/>
                    </a:lnTo>
                    <a:lnTo>
                      <a:pt x="9975" y="13305"/>
                    </a:lnTo>
                    <a:lnTo>
                      <a:pt x="9975" y="13304"/>
                    </a:lnTo>
                    <a:close/>
                    <a:moveTo>
                      <a:pt x="9980" y="13302"/>
                    </a:moveTo>
                    <a:lnTo>
                      <a:pt x="9985" y="13302"/>
                    </a:lnTo>
                    <a:lnTo>
                      <a:pt x="9985" y="13304"/>
                    </a:lnTo>
                    <a:lnTo>
                      <a:pt x="9980" y="13304"/>
                    </a:lnTo>
                    <a:lnTo>
                      <a:pt x="9980" y="13302"/>
                    </a:lnTo>
                    <a:close/>
                    <a:moveTo>
                      <a:pt x="11142" y="13302"/>
                    </a:moveTo>
                    <a:lnTo>
                      <a:pt x="11144" y="13302"/>
                    </a:lnTo>
                    <a:lnTo>
                      <a:pt x="11144" y="13304"/>
                    </a:lnTo>
                    <a:lnTo>
                      <a:pt x="11142" y="13304"/>
                    </a:lnTo>
                    <a:lnTo>
                      <a:pt x="11142" y="13302"/>
                    </a:lnTo>
                    <a:close/>
                    <a:moveTo>
                      <a:pt x="9985" y="13300"/>
                    </a:moveTo>
                    <a:lnTo>
                      <a:pt x="9990" y="13300"/>
                    </a:lnTo>
                    <a:lnTo>
                      <a:pt x="9990" y="13302"/>
                    </a:lnTo>
                    <a:lnTo>
                      <a:pt x="9985" y="13302"/>
                    </a:lnTo>
                    <a:lnTo>
                      <a:pt x="9985" y="13300"/>
                    </a:lnTo>
                    <a:close/>
                    <a:moveTo>
                      <a:pt x="11144" y="13302"/>
                    </a:moveTo>
                    <a:lnTo>
                      <a:pt x="11144" y="13300"/>
                    </a:lnTo>
                    <a:lnTo>
                      <a:pt x="11145" y="13300"/>
                    </a:lnTo>
                    <a:lnTo>
                      <a:pt x="11145" y="13299"/>
                    </a:lnTo>
                    <a:lnTo>
                      <a:pt x="11149" y="13299"/>
                    </a:lnTo>
                    <a:lnTo>
                      <a:pt x="11149" y="13300"/>
                    </a:lnTo>
                    <a:lnTo>
                      <a:pt x="11147" y="13300"/>
                    </a:lnTo>
                    <a:lnTo>
                      <a:pt x="11147" y="13302"/>
                    </a:lnTo>
                    <a:lnTo>
                      <a:pt x="11144" y="13302"/>
                    </a:lnTo>
                    <a:close/>
                    <a:moveTo>
                      <a:pt x="9990" y="13299"/>
                    </a:moveTo>
                    <a:lnTo>
                      <a:pt x="9995" y="13299"/>
                    </a:lnTo>
                    <a:lnTo>
                      <a:pt x="9995" y="13300"/>
                    </a:lnTo>
                    <a:lnTo>
                      <a:pt x="9990" y="13300"/>
                    </a:lnTo>
                    <a:lnTo>
                      <a:pt x="9990" y="13299"/>
                    </a:lnTo>
                    <a:close/>
                    <a:moveTo>
                      <a:pt x="9995" y="13297"/>
                    </a:moveTo>
                    <a:lnTo>
                      <a:pt x="10000" y="13297"/>
                    </a:lnTo>
                    <a:lnTo>
                      <a:pt x="10000" y="13299"/>
                    </a:lnTo>
                    <a:lnTo>
                      <a:pt x="9995" y="13299"/>
                    </a:lnTo>
                    <a:lnTo>
                      <a:pt x="9995" y="13297"/>
                    </a:lnTo>
                    <a:close/>
                    <a:moveTo>
                      <a:pt x="11149" y="13297"/>
                    </a:moveTo>
                    <a:lnTo>
                      <a:pt x="11150" y="13297"/>
                    </a:lnTo>
                    <a:lnTo>
                      <a:pt x="11150" y="13299"/>
                    </a:lnTo>
                    <a:lnTo>
                      <a:pt x="11149" y="13299"/>
                    </a:lnTo>
                    <a:lnTo>
                      <a:pt x="11149" y="13297"/>
                    </a:lnTo>
                    <a:close/>
                    <a:moveTo>
                      <a:pt x="10000" y="13295"/>
                    </a:moveTo>
                    <a:lnTo>
                      <a:pt x="10005" y="13295"/>
                    </a:lnTo>
                    <a:lnTo>
                      <a:pt x="10005" y="13297"/>
                    </a:lnTo>
                    <a:lnTo>
                      <a:pt x="10000" y="13297"/>
                    </a:lnTo>
                    <a:lnTo>
                      <a:pt x="10000" y="13295"/>
                    </a:lnTo>
                    <a:close/>
                    <a:moveTo>
                      <a:pt x="11150" y="13295"/>
                    </a:moveTo>
                    <a:lnTo>
                      <a:pt x="11152" y="13295"/>
                    </a:lnTo>
                    <a:lnTo>
                      <a:pt x="11152" y="13297"/>
                    </a:lnTo>
                    <a:lnTo>
                      <a:pt x="11150" y="13297"/>
                    </a:lnTo>
                    <a:lnTo>
                      <a:pt x="11150" y="13295"/>
                    </a:lnTo>
                    <a:close/>
                    <a:moveTo>
                      <a:pt x="10005" y="13294"/>
                    </a:moveTo>
                    <a:lnTo>
                      <a:pt x="10010" y="13294"/>
                    </a:lnTo>
                    <a:lnTo>
                      <a:pt x="10010" y="13295"/>
                    </a:lnTo>
                    <a:lnTo>
                      <a:pt x="10005" y="13295"/>
                    </a:lnTo>
                    <a:lnTo>
                      <a:pt x="10005" y="13294"/>
                    </a:lnTo>
                    <a:close/>
                    <a:moveTo>
                      <a:pt x="11152" y="13295"/>
                    </a:moveTo>
                    <a:lnTo>
                      <a:pt x="11152" y="13294"/>
                    </a:lnTo>
                    <a:lnTo>
                      <a:pt x="11154" y="13294"/>
                    </a:lnTo>
                    <a:lnTo>
                      <a:pt x="11154" y="13292"/>
                    </a:lnTo>
                    <a:lnTo>
                      <a:pt x="11157" y="13292"/>
                    </a:lnTo>
                    <a:lnTo>
                      <a:pt x="11157" y="13294"/>
                    </a:lnTo>
                    <a:lnTo>
                      <a:pt x="11155" y="13294"/>
                    </a:lnTo>
                    <a:lnTo>
                      <a:pt x="11155" y="13295"/>
                    </a:lnTo>
                    <a:lnTo>
                      <a:pt x="11152" y="13295"/>
                    </a:lnTo>
                    <a:close/>
                    <a:moveTo>
                      <a:pt x="10010" y="13292"/>
                    </a:moveTo>
                    <a:lnTo>
                      <a:pt x="10015" y="13292"/>
                    </a:lnTo>
                    <a:lnTo>
                      <a:pt x="10015" y="13294"/>
                    </a:lnTo>
                    <a:lnTo>
                      <a:pt x="10010" y="13294"/>
                    </a:lnTo>
                    <a:lnTo>
                      <a:pt x="10010" y="13292"/>
                    </a:lnTo>
                    <a:close/>
                    <a:moveTo>
                      <a:pt x="10015" y="13290"/>
                    </a:moveTo>
                    <a:lnTo>
                      <a:pt x="10020" y="13290"/>
                    </a:lnTo>
                    <a:lnTo>
                      <a:pt x="10020" y="13292"/>
                    </a:lnTo>
                    <a:lnTo>
                      <a:pt x="10015" y="13292"/>
                    </a:lnTo>
                    <a:lnTo>
                      <a:pt x="10015" y="13290"/>
                    </a:lnTo>
                    <a:close/>
                    <a:moveTo>
                      <a:pt x="11157" y="13290"/>
                    </a:moveTo>
                    <a:lnTo>
                      <a:pt x="11159" y="13290"/>
                    </a:lnTo>
                    <a:lnTo>
                      <a:pt x="11159" y="13292"/>
                    </a:lnTo>
                    <a:lnTo>
                      <a:pt x="11157" y="13292"/>
                    </a:lnTo>
                    <a:lnTo>
                      <a:pt x="11157" y="13290"/>
                    </a:lnTo>
                    <a:close/>
                    <a:moveTo>
                      <a:pt x="10020" y="13289"/>
                    </a:moveTo>
                    <a:lnTo>
                      <a:pt x="10025" y="13289"/>
                    </a:lnTo>
                    <a:lnTo>
                      <a:pt x="10025" y="13290"/>
                    </a:lnTo>
                    <a:lnTo>
                      <a:pt x="10020" y="13290"/>
                    </a:lnTo>
                    <a:lnTo>
                      <a:pt x="10020" y="13289"/>
                    </a:lnTo>
                    <a:close/>
                    <a:moveTo>
                      <a:pt x="11159" y="13289"/>
                    </a:moveTo>
                    <a:lnTo>
                      <a:pt x="11160" y="13289"/>
                    </a:lnTo>
                    <a:lnTo>
                      <a:pt x="11160" y="13290"/>
                    </a:lnTo>
                    <a:lnTo>
                      <a:pt x="11159" y="13290"/>
                    </a:lnTo>
                    <a:lnTo>
                      <a:pt x="11159" y="13289"/>
                    </a:lnTo>
                    <a:close/>
                    <a:moveTo>
                      <a:pt x="10025" y="13287"/>
                    </a:moveTo>
                    <a:lnTo>
                      <a:pt x="10030" y="13287"/>
                    </a:lnTo>
                    <a:lnTo>
                      <a:pt x="10030" y="13289"/>
                    </a:lnTo>
                    <a:lnTo>
                      <a:pt x="10025" y="13289"/>
                    </a:lnTo>
                    <a:lnTo>
                      <a:pt x="10025" y="13287"/>
                    </a:lnTo>
                    <a:close/>
                    <a:moveTo>
                      <a:pt x="11160" y="13289"/>
                    </a:moveTo>
                    <a:lnTo>
                      <a:pt x="11160" y="13287"/>
                    </a:lnTo>
                    <a:lnTo>
                      <a:pt x="11162" y="13287"/>
                    </a:lnTo>
                    <a:lnTo>
                      <a:pt x="11162" y="13285"/>
                    </a:lnTo>
                    <a:lnTo>
                      <a:pt x="11165" y="13285"/>
                    </a:lnTo>
                    <a:lnTo>
                      <a:pt x="11165" y="13287"/>
                    </a:lnTo>
                    <a:lnTo>
                      <a:pt x="11164" y="13287"/>
                    </a:lnTo>
                    <a:lnTo>
                      <a:pt x="11164" y="13289"/>
                    </a:lnTo>
                    <a:lnTo>
                      <a:pt x="11160" y="13289"/>
                    </a:lnTo>
                    <a:close/>
                    <a:moveTo>
                      <a:pt x="10030" y="13285"/>
                    </a:moveTo>
                    <a:lnTo>
                      <a:pt x="10035" y="13285"/>
                    </a:lnTo>
                    <a:lnTo>
                      <a:pt x="10035" y="13287"/>
                    </a:lnTo>
                    <a:lnTo>
                      <a:pt x="10030" y="13287"/>
                    </a:lnTo>
                    <a:lnTo>
                      <a:pt x="10030" y="13285"/>
                    </a:lnTo>
                    <a:close/>
                    <a:moveTo>
                      <a:pt x="2342" y="13285"/>
                    </a:moveTo>
                    <a:lnTo>
                      <a:pt x="2342" y="13284"/>
                    </a:lnTo>
                    <a:lnTo>
                      <a:pt x="2337" y="13284"/>
                    </a:lnTo>
                    <a:lnTo>
                      <a:pt x="2337" y="13282"/>
                    </a:lnTo>
                    <a:lnTo>
                      <a:pt x="2332" y="13282"/>
                    </a:lnTo>
                    <a:lnTo>
                      <a:pt x="2332" y="13280"/>
                    </a:lnTo>
                    <a:lnTo>
                      <a:pt x="2327" y="13280"/>
                    </a:lnTo>
                    <a:lnTo>
                      <a:pt x="2327" y="13279"/>
                    </a:lnTo>
                    <a:lnTo>
                      <a:pt x="2322" y="13279"/>
                    </a:lnTo>
                    <a:lnTo>
                      <a:pt x="2322" y="13277"/>
                    </a:lnTo>
                    <a:lnTo>
                      <a:pt x="2317" y="13277"/>
                    </a:lnTo>
                    <a:lnTo>
                      <a:pt x="2317" y="13275"/>
                    </a:lnTo>
                    <a:lnTo>
                      <a:pt x="2314" y="13275"/>
                    </a:lnTo>
                    <a:lnTo>
                      <a:pt x="2314" y="13274"/>
                    </a:lnTo>
                    <a:lnTo>
                      <a:pt x="2309" y="13274"/>
                    </a:lnTo>
                    <a:lnTo>
                      <a:pt x="2309" y="13272"/>
                    </a:lnTo>
                    <a:lnTo>
                      <a:pt x="2304" y="13272"/>
                    </a:lnTo>
                    <a:lnTo>
                      <a:pt x="2304" y="13270"/>
                    </a:lnTo>
                    <a:lnTo>
                      <a:pt x="2299" y="13270"/>
                    </a:lnTo>
                    <a:lnTo>
                      <a:pt x="2299" y="13269"/>
                    </a:lnTo>
                    <a:lnTo>
                      <a:pt x="2294" y="13269"/>
                    </a:lnTo>
                    <a:lnTo>
                      <a:pt x="2294" y="13267"/>
                    </a:lnTo>
                    <a:lnTo>
                      <a:pt x="2289" y="13267"/>
                    </a:lnTo>
                    <a:lnTo>
                      <a:pt x="2289" y="13265"/>
                    </a:lnTo>
                    <a:lnTo>
                      <a:pt x="2285" y="13265"/>
                    </a:lnTo>
                    <a:lnTo>
                      <a:pt x="2285" y="13264"/>
                    </a:lnTo>
                    <a:lnTo>
                      <a:pt x="2280" y="13264"/>
                    </a:lnTo>
                    <a:lnTo>
                      <a:pt x="2280" y="13262"/>
                    </a:lnTo>
                    <a:lnTo>
                      <a:pt x="2275" y="13262"/>
                    </a:lnTo>
                    <a:lnTo>
                      <a:pt x="2275" y="13260"/>
                    </a:lnTo>
                    <a:lnTo>
                      <a:pt x="2272" y="13260"/>
                    </a:lnTo>
                    <a:lnTo>
                      <a:pt x="2272" y="13259"/>
                    </a:lnTo>
                    <a:lnTo>
                      <a:pt x="2267" y="13259"/>
                    </a:lnTo>
                    <a:lnTo>
                      <a:pt x="2267" y="13257"/>
                    </a:lnTo>
                    <a:lnTo>
                      <a:pt x="2264" y="13257"/>
                    </a:lnTo>
                    <a:lnTo>
                      <a:pt x="2264" y="13255"/>
                    </a:lnTo>
                    <a:lnTo>
                      <a:pt x="2262" y="13255"/>
                    </a:lnTo>
                    <a:lnTo>
                      <a:pt x="2262" y="13254"/>
                    </a:lnTo>
                    <a:lnTo>
                      <a:pt x="2265" y="13254"/>
                    </a:lnTo>
                    <a:lnTo>
                      <a:pt x="2265" y="13255"/>
                    </a:lnTo>
                    <a:lnTo>
                      <a:pt x="2269" y="13255"/>
                    </a:lnTo>
                    <a:lnTo>
                      <a:pt x="2269" y="13257"/>
                    </a:lnTo>
                    <a:lnTo>
                      <a:pt x="2274" y="13257"/>
                    </a:lnTo>
                    <a:lnTo>
                      <a:pt x="2274" y="13259"/>
                    </a:lnTo>
                    <a:lnTo>
                      <a:pt x="2277" y="13259"/>
                    </a:lnTo>
                    <a:lnTo>
                      <a:pt x="2277" y="13260"/>
                    </a:lnTo>
                    <a:lnTo>
                      <a:pt x="2282" y="13260"/>
                    </a:lnTo>
                    <a:lnTo>
                      <a:pt x="2282" y="13262"/>
                    </a:lnTo>
                    <a:lnTo>
                      <a:pt x="2287" y="13262"/>
                    </a:lnTo>
                    <a:lnTo>
                      <a:pt x="2287" y="13264"/>
                    </a:lnTo>
                    <a:lnTo>
                      <a:pt x="2290" y="13264"/>
                    </a:lnTo>
                    <a:lnTo>
                      <a:pt x="2290" y="13265"/>
                    </a:lnTo>
                    <a:lnTo>
                      <a:pt x="2295" y="13265"/>
                    </a:lnTo>
                    <a:lnTo>
                      <a:pt x="2295" y="13267"/>
                    </a:lnTo>
                    <a:lnTo>
                      <a:pt x="2300" y="13267"/>
                    </a:lnTo>
                    <a:lnTo>
                      <a:pt x="2300" y="13269"/>
                    </a:lnTo>
                    <a:lnTo>
                      <a:pt x="2305" y="13269"/>
                    </a:lnTo>
                    <a:lnTo>
                      <a:pt x="2305" y="13270"/>
                    </a:lnTo>
                    <a:lnTo>
                      <a:pt x="2310" y="13270"/>
                    </a:lnTo>
                    <a:lnTo>
                      <a:pt x="2310" y="13272"/>
                    </a:lnTo>
                    <a:lnTo>
                      <a:pt x="2315" y="13272"/>
                    </a:lnTo>
                    <a:lnTo>
                      <a:pt x="2315" y="13274"/>
                    </a:lnTo>
                    <a:lnTo>
                      <a:pt x="2319" y="13274"/>
                    </a:lnTo>
                    <a:lnTo>
                      <a:pt x="2319" y="13275"/>
                    </a:lnTo>
                    <a:lnTo>
                      <a:pt x="2324" y="13275"/>
                    </a:lnTo>
                    <a:lnTo>
                      <a:pt x="2324" y="13277"/>
                    </a:lnTo>
                    <a:lnTo>
                      <a:pt x="2329" y="13277"/>
                    </a:lnTo>
                    <a:lnTo>
                      <a:pt x="2329" y="13279"/>
                    </a:lnTo>
                    <a:lnTo>
                      <a:pt x="2334" y="13279"/>
                    </a:lnTo>
                    <a:lnTo>
                      <a:pt x="2334" y="13280"/>
                    </a:lnTo>
                    <a:lnTo>
                      <a:pt x="2339" y="13280"/>
                    </a:lnTo>
                    <a:lnTo>
                      <a:pt x="2339" y="13282"/>
                    </a:lnTo>
                    <a:lnTo>
                      <a:pt x="2344" y="13282"/>
                    </a:lnTo>
                    <a:lnTo>
                      <a:pt x="2344" y="13284"/>
                    </a:lnTo>
                    <a:lnTo>
                      <a:pt x="2347" y="13284"/>
                    </a:lnTo>
                    <a:lnTo>
                      <a:pt x="2347" y="13285"/>
                    </a:lnTo>
                    <a:lnTo>
                      <a:pt x="2342" y="13285"/>
                    </a:lnTo>
                    <a:close/>
                    <a:moveTo>
                      <a:pt x="10035" y="13284"/>
                    </a:moveTo>
                    <a:lnTo>
                      <a:pt x="10040" y="13284"/>
                    </a:lnTo>
                    <a:lnTo>
                      <a:pt x="10040" y="13285"/>
                    </a:lnTo>
                    <a:lnTo>
                      <a:pt x="10035" y="13285"/>
                    </a:lnTo>
                    <a:lnTo>
                      <a:pt x="10035" y="13284"/>
                    </a:lnTo>
                    <a:close/>
                    <a:moveTo>
                      <a:pt x="11165" y="13284"/>
                    </a:moveTo>
                    <a:lnTo>
                      <a:pt x="11167" y="13284"/>
                    </a:lnTo>
                    <a:lnTo>
                      <a:pt x="11167" y="13285"/>
                    </a:lnTo>
                    <a:lnTo>
                      <a:pt x="11165" y="13285"/>
                    </a:lnTo>
                    <a:lnTo>
                      <a:pt x="11165" y="13284"/>
                    </a:lnTo>
                    <a:close/>
                    <a:moveTo>
                      <a:pt x="10040" y="13284"/>
                    </a:moveTo>
                    <a:lnTo>
                      <a:pt x="10040" y="13282"/>
                    </a:lnTo>
                    <a:lnTo>
                      <a:pt x="10044" y="13282"/>
                    </a:lnTo>
                    <a:lnTo>
                      <a:pt x="10044" y="13280"/>
                    </a:lnTo>
                    <a:lnTo>
                      <a:pt x="10049" y="13280"/>
                    </a:lnTo>
                    <a:lnTo>
                      <a:pt x="10049" y="13282"/>
                    </a:lnTo>
                    <a:lnTo>
                      <a:pt x="10045" y="13282"/>
                    </a:lnTo>
                    <a:lnTo>
                      <a:pt x="10045" y="13284"/>
                    </a:lnTo>
                    <a:lnTo>
                      <a:pt x="10040" y="13284"/>
                    </a:lnTo>
                    <a:close/>
                    <a:moveTo>
                      <a:pt x="11167" y="13284"/>
                    </a:moveTo>
                    <a:lnTo>
                      <a:pt x="11167" y="13282"/>
                    </a:lnTo>
                    <a:lnTo>
                      <a:pt x="11169" y="13282"/>
                    </a:lnTo>
                    <a:lnTo>
                      <a:pt x="11169" y="13280"/>
                    </a:lnTo>
                    <a:lnTo>
                      <a:pt x="11172" y="13280"/>
                    </a:lnTo>
                    <a:lnTo>
                      <a:pt x="11172" y="13282"/>
                    </a:lnTo>
                    <a:lnTo>
                      <a:pt x="11170" y="13282"/>
                    </a:lnTo>
                    <a:lnTo>
                      <a:pt x="11170" y="13284"/>
                    </a:lnTo>
                    <a:lnTo>
                      <a:pt x="11167" y="13284"/>
                    </a:lnTo>
                    <a:close/>
                    <a:moveTo>
                      <a:pt x="1210" y="13282"/>
                    </a:moveTo>
                    <a:lnTo>
                      <a:pt x="1210" y="13280"/>
                    </a:lnTo>
                    <a:lnTo>
                      <a:pt x="1209" y="13280"/>
                    </a:lnTo>
                    <a:lnTo>
                      <a:pt x="1209" y="13279"/>
                    </a:lnTo>
                    <a:lnTo>
                      <a:pt x="1212" y="13279"/>
                    </a:lnTo>
                    <a:lnTo>
                      <a:pt x="1212" y="13282"/>
                    </a:lnTo>
                    <a:lnTo>
                      <a:pt x="1210" y="13282"/>
                    </a:lnTo>
                    <a:close/>
                    <a:moveTo>
                      <a:pt x="10049" y="13279"/>
                    </a:moveTo>
                    <a:lnTo>
                      <a:pt x="10054" y="13279"/>
                    </a:lnTo>
                    <a:lnTo>
                      <a:pt x="10054" y="13280"/>
                    </a:lnTo>
                    <a:lnTo>
                      <a:pt x="10049" y="13280"/>
                    </a:lnTo>
                    <a:lnTo>
                      <a:pt x="10049" y="13279"/>
                    </a:lnTo>
                    <a:close/>
                    <a:moveTo>
                      <a:pt x="11172" y="13279"/>
                    </a:moveTo>
                    <a:lnTo>
                      <a:pt x="11174" y="13279"/>
                    </a:lnTo>
                    <a:lnTo>
                      <a:pt x="11174" y="13280"/>
                    </a:lnTo>
                    <a:lnTo>
                      <a:pt x="11172" y="13280"/>
                    </a:lnTo>
                    <a:lnTo>
                      <a:pt x="11172" y="13279"/>
                    </a:lnTo>
                    <a:close/>
                    <a:moveTo>
                      <a:pt x="1207" y="13277"/>
                    </a:moveTo>
                    <a:lnTo>
                      <a:pt x="1209" y="13277"/>
                    </a:lnTo>
                    <a:lnTo>
                      <a:pt x="1209" y="13279"/>
                    </a:lnTo>
                    <a:lnTo>
                      <a:pt x="1207" y="13279"/>
                    </a:lnTo>
                    <a:lnTo>
                      <a:pt x="1207" y="13277"/>
                    </a:lnTo>
                    <a:close/>
                    <a:moveTo>
                      <a:pt x="10054" y="13277"/>
                    </a:moveTo>
                    <a:lnTo>
                      <a:pt x="10059" y="13277"/>
                    </a:lnTo>
                    <a:lnTo>
                      <a:pt x="10059" y="13279"/>
                    </a:lnTo>
                    <a:lnTo>
                      <a:pt x="10054" y="13279"/>
                    </a:lnTo>
                    <a:lnTo>
                      <a:pt x="10054" y="13277"/>
                    </a:lnTo>
                    <a:close/>
                    <a:moveTo>
                      <a:pt x="11174" y="13277"/>
                    </a:moveTo>
                    <a:lnTo>
                      <a:pt x="11175" y="13277"/>
                    </a:lnTo>
                    <a:lnTo>
                      <a:pt x="11175" y="13279"/>
                    </a:lnTo>
                    <a:lnTo>
                      <a:pt x="11174" y="13279"/>
                    </a:lnTo>
                    <a:lnTo>
                      <a:pt x="11174" y="13277"/>
                    </a:lnTo>
                    <a:close/>
                    <a:moveTo>
                      <a:pt x="1204" y="13277"/>
                    </a:moveTo>
                    <a:lnTo>
                      <a:pt x="1204" y="13275"/>
                    </a:lnTo>
                    <a:lnTo>
                      <a:pt x="1202" y="13275"/>
                    </a:lnTo>
                    <a:lnTo>
                      <a:pt x="1202" y="13274"/>
                    </a:lnTo>
                    <a:lnTo>
                      <a:pt x="1200" y="13274"/>
                    </a:lnTo>
                    <a:lnTo>
                      <a:pt x="1200" y="13272"/>
                    </a:lnTo>
                    <a:lnTo>
                      <a:pt x="1204" y="13272"/>
                    </a:lnTo>
                    <a:lnTo>
                      <a:pt x="1204" y="13274"/>
                    </a:lnTo>
                    <a:lnTo>
                      <a:pt x="1205" y="13274"/>
                    </a:lnTo>
                    <a:lnTo>
                      <a:pt x="1205" y="13275"/>
                    </a:lnTo>
                    <a:lnTo>
                      <a:pt x="1207" y="13275"/>
                    </a:lnTo>
                    <a:lnTo>
                      <a:pt x="1207" y="13277"/>
                    </a:lnTo>
                    <a:lnTo>
                      <a:pt x="1204" y="13277"/>
                    </a:lnTo>
                    <a:close/>
                    <a:moveTo>
                      <a:pt x="10059" y="13275"/>
                    </a:moveTo>
                    <a:lnTo>
                      <a:pt x="10064" y="13275"/>
                    </a:lnTo>
                    <a:lnTo>
                      <a:pt x="10064" y="13277"/>
                    </a:lnTo>
                    <a:lnTo>
                      <a:pt x="10059" y="13277"/>
                    </a:lnTo>
                    <a:lnTo>
                      <a:pt x="10059" y="13275"/>
                    </a:lnTo>
                    <a:close/>
                    <a:moveTo>
                      <a:pt x="11175" y="13277"/>
                    </a:moveTo>
                    <a:lnTo>
                      <a:pt x="11175" y="13275"/>
                    </a:lnTo>
                    <a:lnTo>
                      <a:pt x="11177" y="13275"/>
                    </a:lnTo>
                    <a:lnTo>
                      <a:pt x="11177" y="13274"/>
                    </a:lnTo>
                    <a:lnTo>
                      <a:pt x="11180" y="13274"/>
                    </a:lnTo>
                    <a:lnTo>
                      <a:pt x="11180" y="13275"/>
                    </a:lnTo>
                    <a:lnTo>
                      <a:pt x="11179" y="13275"/>
                    </a:lnTo>
                    <a:lnTo>
                      <a:pt x="11179" y="13277"/>
                    </a:lnTo>
                    <a:lnTo>
                      <a:pt x="11175" y="13277"/>
                    </a:lnTo>
                    <a:close/>
                    <a:moveTo>
                      <a:pt x="10064" y="13274"/>
                    </a:moveTo>
                    <a:lnTo>
                      <a:pt x="10069" y="13274"/>
                    </a:lnTo>
                    <a:lnTo>
                      <a:pt x="10069" y="13275"/>
                    </a:lnTo>
                    <a:lnTo>
                      <a:pt x="10064" y="13275"/>
                    </a:lnTo>
                    <a:lnTo>
                      <a:pt x="10064" y="13274"/>
                    </a:lnTo>
                    <a:close/>
                    <a:moveTo>
                      <a:pt x="10069" y="13274"/>
                    </a:moveTo>
                    <a:lnTo>
                      <a:pt x="10069" y="13272"/>
                    </a:lnTo>
                    <a:lnTo>
                      <a:pt x="10072" y="13272"/>
                    </a:lnTo>
                    <a:lnTo>
                      <a:pt x="10072" y="13270"/>
                    </a:lnTo>
                    <a:lnTo>
                      <a:pt x="10077" y="13270"/>
                    </a:lnTo>
                    <a:lnTo>
                      <a:pt x="10077" y="13269"/>
                    </a:lnTo>
                    <a:lnTo>
                      <a:pt x="10082" y="13269"/>
                    </a:lnTo>
                    <a:lnTo>
                      <a:pt x="10082" y="13267"/>
                    </a:lnTo>
                    <a:lnTo>
                      <a:pt x="10087" y="13267"/>
                    </a:lnTo>
                    <a:lnTo>
                      <a:pt x="10087" y="13265"/>
                    </a:lnTo>
                    <a:lnTo>
                      <a:pt x="10090" y="13265"/>
                    </a:lnTo>
                    <a:lnTo>
                      <a:pt x="10090" y="13264"/>
                    </a:lnTo>
                    <a:lnTo>
                      <a:pt x="10095" y="13264"/>
                    </a:lnTo>
                    <a:lnTo>
                      <a:pt x="10095" y="13262"/>
                    </a:lnTo>
                    <a:lnTo>
                      <a:pt x="10100" y="13262"/>
                    </a:lnTo>
                    <a:lnTo>
                      <a:pt x="10100" y="13264"/>
                    </a:lnTo>
                    <a:lnTo>
                      <a:pt x="10097" y="13264"/>
                    </a:lnTo>
                    <a:lnTo>
                      <a:pt x="10097" y="13265"/>
                    </a:lnTo>
                    <a:lnTo>
                      <a:pt x="10092" y="13265"/>
                    </a:lnTo>
                    <a:lnTo>
                      <a:pt x="10092" y="13267"/>
                    </a:lnTo>
                    <a:lnTo>
                      <a:pt x="10089" y="13267"/>
                    </a:lnTo>
                    <a:lnTo>
                      <a:pt x="10089" y="13269"/>
                    </a:lnTo>
                    <a:lnTo>
                      <a:pt x="10084" y="13269"/>
                    </a:lnTo>
                    <a:lnTo>
                      <a:pt x="10084" y="13270"/>
                    </a:lnTo>
                    <a:lnTo>
                      <a:pt x="10079" y="13270"/>
                    </a:lnTo>
                    <a:lnTo>
                      <a:pt x="10079" y="13272"/>
                    </a:lnTo>
                    <a:lnTo>
                      <a:pt x="10074" y="13272"/>
                    </a:lnTo>
                    <a:lnTo>
                      <a:pt x="10074" y="13274"/>
                    </a:lnTo>
                    <a:lnTo>
                      <a:pt x="10069" y="13274"/>
                    </a:lnTo>
                    <a:close/>
                    <a:moveTo>
                      <a:pt x="11180" y="13272"/>
                    </a:moveTo>
                    <a:lnTo>
                      <a:pt x="11182" y="13272"/>
                    </a:lnTo>
                    <a:lnTo>
                      <a:pt x="11182" y="13274"/>
                    </a:lnTo>
                    <a:lnTo>
                      <a:pt x="11180" y="13274"/>
                    </a:lnTo>
                    <a:lnTo>
                      <a:pt x="11180" y="13272"/>
                    </a:lnTo>
                    <a:close/>
                    <a:moveTo>
                      <a:pt x="1199" y="13270"/>
                    </a:moveTo>
                    <a:lnTo>
                      <a:pt x="1200" y="13270"/>
                    </a:lnTo>
                    <a:lnTo>
                      <a:pt x="1200" y="13272"/>
                    </a:lnTo>
                    <a:lnTo>
                      <a:pt x="1199" y="13272"/>
                    </a:lnTo>
                    <a:lnTo>
                      <a:pt x="1199" y="13270"/>
                    </a:lnTo>
                    <a:close/>
                    <a:moveTo>
                      <a:pt x="11182" y="13270"/>
                    </a:moveTo>
                    <a:lnTo>
                      <a:pt x="11184" y="13270"/>
                    </a:lnTo>
                    <a:lnTo>
                      <a:pt x="11184" y="13272"/>
                    </a:lnTo>
                    <a:lnTo>
                      <a:pt x="11182" y="13272"/>
                    </a:lnTo>
                    <a:lnTo>
                      <a:pt x="11182" y="13270"/>
                    </a:lnTo>
                    <a:close/>
                    <a:moveTo>
                      <a:pt x="1195" y="13270"/>
                    </a:moveTo>
                    <a:lnTo>
                      <a:pt x="1195" y="13269"/>
                    </a:lnTo>
                    <a:lnTo>
                      <a:pt x="1194" y="13269"/>
                    </a:lnTo>
                    <a:lnTo>
                      <a:pt x="1194" y="13267"/>
                    </a:lnTo>
                    <a:lnTo>
                      <a:pt x="1192" y="13267"/>
                    </a:lnTo>
                    <a:lnTo>
                      <a:pt x="1192" y="13265"/>
                    </a:lnTo>
                    <a:lnTo>
                      <a:pt x="1195" y="13265"/>
                    </a:lnTo>
                    <a:lnTo>
                      <a:pt x="1195" y="13267"/>
                    </a:lnTo>
                    <a:lnTo>
                      <a:pt x="1197" y="13267"/>
                    </a:lnTo>
                    <a:lnTo>
                      <a:pt x="1197" y="13269"/>
                    </a:lnTo>
                    <a:lnTo>
                      <a:pt x="1199" y="13269"/>
                    </a:lnTo>
                    <a:lnTo>
                      <a:pt x="1199" y="13270"/>
                    </a:lnTo>
                    <a:lnTo>
                      <a:pt x="1195" y="13270"/>
                    </a:lnTo>
                    <a:close/>
                    <a:moveTo>
                      <a:pt x="11184" y="13270"/>
                    </a:moveTo>
                    <a:lnTo>
                      <a:pt x="11184" y="13269"/>
                    </a:lnTo>
                    <a:lnTo>
                      <a:pt x="11185" y="13269"/>
                    </a:lnTo>
                    <a:lnTo>
                      <a:pt x="11185" y="13267"/>
                    </a:lnTo>
                    <a:lnTo>
                      <a:pt x="11187" y="13267"/>
                    </a:lnTo>
                    <a:lnTo>
                      <a:pt x="11187" y="13265"/>
                    </a:lnTo>
                    <a:lnTo>
                      <a:pt x="11190" y="13265"/>
                    </a:lnTo>
                    <a:lnTo>
                      <a:pt x="11190" y="13267"/>
                    </a:lnTo>
                    <a:lnTo>
                      <a:pt x="11189" y="13267"/>
                    </a:lnTo>
                    <a:lnTo>
                      <a:pt x="11189" y="13269"/>
                    </a:lnTo>
                    <a:lnTo>
                      <a:pt x="11187" y="13269"/>
                    </a:lnTo>
                    <a:lnTo>
                      <a:pt x="11187" y="13270"/>
                    </a:lnTo>
                    <a:lnTo>
                      <a:pt x="11184" y="13270"/>
                    </a:lnTo>
                    <a:close/>
                    <a:moveTo>
                      <a:pt x="1190" y="13264"/>
                    </a:moveTo>
                    <a:lnTo>
                      <a:pt x="1192" y="13264"/>
                    </a:lnTo>
                    <a:lnTo>
                      <a:pt x="1192" y="13265"/>
                    </a:lnTo>
                    <a:lnTo>
                      <a:pt x="1190" y="13265"/>
                    </a:lnTo>
                    <a:lnTo>
                      <a:pt x="1190" y="13264"/>
                    </a:lnTo>
                    <a:close/>
                    <a:moveTo>
                      <a:pt x="11190" y="13265"/>
                    </a:moveTo>
                    <a:lnTo>
                      <a:pt x="11190" y="13264"/>
                    </a:lnTo>
                    <a:lnTo>
                      <a:pt x="11192" y="13264"/>
                    </a:lnTo>
                    <a:lnTo>
                      <a:pt x="11192" y="13262"/>
                    </a:lnTo>
                    <a:lnTo>
                      <a:pt x="11194" y="13262"/>
                    </a:lnTo>
                    <a:lnTo>
                      <a:pt x="11194" y="13260"/>
                    </a:lnTo>
                    <a:lnTo>
                      <a:pt x="11195" y="13260"/>
                    </a:lnTo>
                    <a:lnTo>
                      <a:pt x="11195" y="13259"/>
                    </a:lnTo>
                    <a:lnTo>
                      <a:pt x="11197" y="13259"/>
                    </a:lnTo>
                    <a:lnTo>
                      <a:pt x="11197" y="13257"/>
                    </a:lnTo>
                    <a:lnTo>
                      <a:pt x="11200" y="13257"/>
                    </a:lnTo>
                    <a:lnTo>
                      <a:pt x="11200" y="13255"/>
                    </a:lnTo>
                    <a:lnTo>
                      <a:pt x="11202" y="13255"/>
                    </a:lnTo>
                    <a:lnTo>
                      <a:pt x="11202" y="13254"/>
                    </a:lnTo>
                    <a:lnTo>
                      <a:pt x="11204" y="13254"/>
                    </a:lnTo>
                    <a:lnTo>
                      <a:pt x="11204" y="13252"/>
                    </a:lnTo>
                    <a:lnTo>
                      <a:pt x="11205" y="13252"/>
                    </a:lnTo>
                    <a:lnTo>
                      <a:pt x="11205" y="13250"/>
                    </a:lnTo>
                    <a:lnTo>
                      <a:pt x="11207" y="13250"/>
                    </a:lnTo>
                    <a:lnTo>
                      <a:pt x="11207" y="13249"/>
                    </a:lnTo>
                    <a:lnTo>
                      <a:pt x="11210" y="13249"/>
                    </a:lnTo>
                    <a:lnTo>
                      <a:pt x="11210" y="13247"/>
                    </a:lnTo>
                    <a:lnTo>
                      <a:pt x="11212" y="13247"/>
                    </a:lnTo>
                    <a:lnTo>
                      <a:pt x="11212" y="13245"/>
                    </a:lnTo>
                    <a:lnTo>
                      <a:pt x="11214" y="13245"/>
                    </a:lnTo>
                    <a:lnTo>
                      <a:pt x="11214" y="13244"/>
                    </a:lnTo>
                    <a:lnTo>
                      <a:pt x="11215" y="13244"/>
                    </a:lnTo>
                    <a:lnTo>
                      <a:pt x="11215" y="13242"/>
                    </a:lnTo>
                    <a:lnTo>
                      <a:pt x="11217" y="13242"/>
                    </a:lnTo>
                    <a:lnTo>
                      <a:pt x="11217" y="13240"/>
                    </a:lnTo>
                    <a:lnTo>
                      <a:pt x="11219" y="13240"/>
                    </a:lnTo>
                    <a:lnTo>
                      <a:pt x="11219" y="13239"/>
                    </a:lnTo>
                    <a:lnTo>
                      <a:pt x="11222" y="13239"/>
                    </a:lnTo>
                    <a:lnTo>
                      <a:pt x="11222" y="13237"/>
                    </a:lnTo>
                    <a:lnTo>
                      <a:pt x="11224" y="13237"/>
                    </a:lnTo>
                    <a:lnTo>
                      <a:pt x="11224" y="13235"/>
                    </a:lnTo>
                    <a:lnTo>
                      <a:pt x="11225" y="13235"/>
                    </a:lnTo>
                    <a:lnTo>
                      <a:pt x="11225" y="13234"/>
                    </a:lnTo>
                    <a:lnTo>
                      <a:pt x="11227" y="13234"/>
                    </a:lnTo>
                    <a:lnTo>
                      <a:pt x="11227" y="13232"/>
                    </a:lnTo>
                    <a:lnTo>
                      <a:pt x="11229" y="13232"/>
                    </a:lnTo>
                    <a:lnTo>
                      <a:pt x="11229" y="13230"/>
                    </a:lnTo>
                    <a:lnTo>
                      <a:pt x="11232" y="13230"/>
                    </a:lnTo>
                    <a:lnTo>
                      <a:pt x="11232" y="13229"/>
                    </a:lnTo>
                    <a:lnTo>
                      <a:pt x="11234" y="13229"/>
                    </a:lnTo>
                    <a:lnTo>
                      <a:pt x="11234" y="13227"/>
                    </a:lnTo>
                    <a:lnTo>
                      <a:pt x="11235" y="13227"/>
                    </a:lnTo>
                    <a:lnTo>
                      <a:pt x="11235" y="13225"/>
                    </a:lnTo>
                    <a:lnTo>
                      <a:pt x="11237" y="13225"/>
                    </a:lnTo>
                    <a:lnTo>
                      <a:pt x="11237" y="13224"/>
                    </a:lnTo>
                    <a:lnTo>
                      <a:pt x="11239" y="13224"/>
                    </a:lnTo>
                    <a:lnTo>
                      <a:pt x="11239" y="13222"/>
                    </a:lnTo>
                    <a:lnTo>
                      <a:pt x="11242" y="13222"/>
                    </a:lnTo>
                    <a:lnTo>
                      <a:pt x="11242" y="13224"/>
                    </a:lnTo>
                    <a:lnTo>
                      <a:pt x="11240" y="13224"/>
                    </a:lnTo>
                    <a:lnTo>
                      <a:pt x="11240" y="13225"/>
                    </a:lnTo>
                    <a:lnTo>
                      <a:pt x="11239" y="13225"/>
                    </a:lnTo>
                    <a:lnTo>
                      <a:pt x="11239" y="13227"/>
                    </a:lnTo>
                    <a:lnTo>
                      <a:pt x="11237" y="13227"/>
                    </a:lnTo>
                    <a:lnTo>
                      <a:pt x="11237" y="13229"/>
                    </a:lnTo>
                    <a:lnTo>
                      <a:pt x="11235" y="13229"/>
                    </a:lnTo>
                    <a:lnTo>
                      <a:pt x="11235" y="13230"/>
                    </a:lnTo>
                    <a:lnTo>
                      <a:pt x="11234" y="13230"/>
                    </a:lnTo>
                    <a:lnTo>
                      <a:pt x="11234" y="13232"/>
                    </a:lnTo>
                    <a:lnTo>
                      <a:pt x="11230" y="13232"/>
                    </a:lnTo>
                    <a:lnTo>
                      <a:pt x="11230" y="13234"/>
                    </a:lnTo>
                    <a:lnTo>
                      <a:pt x="11229" y="13234"/>
                    </a:lnTo>
                    <a:lnTo>
                      <a:pt x="11229" y="13235"/>
                    </a:lnTo>
                    <a:lnTo>
                      <a:pt x="11227" y="13235"/>
                    </a:lnTo>
                    <a:lnTo>
                      <a:pt x="11227" y="13237"/>
                    </a:lnTo>
                    <a:lnTo>
                      <a:pt x="11225" y="13237"/>
                    </a:lnTo>
                    <a:lnTo>
                      <a:pt x="11225" y="13239"/>
                    </a:lnTo>
                    <a:lnTo>
                      <a:pt x="11224" y="13239"/>
                    </a:lnTo>
                    <a:lnTo>
                      <a:pt x="11224" y="13240"/>
                    </a:lnTo>
                    <a:lnTo>
                      <a:pt x="11220" y="13240"/>
                    </a:lnTo>
                    <a:lnTo>
                      <a:pt x="11220" y="13242"/>
                    </a:lnTo>
                    <a:lnTo>
                      <a:pt x="11219" y="13242"/>
                    </a:lnTo>
                    <a:lnTo>
                      <a:pt x="11219" y="13244"/>
                    </a:lnTo>
                    <a:lnTo>
                      <a:pt x="11217" y="13244"/>
                    </a:lnTo>
                    <a:lnTo>
                      <a:pt x="11217" y="13245"/>
                    </a:lnTo>
                    <a:lnTo>
                      <a:pt x="11215" y="13245"/>
                    </a:lnTo>
                    <a:lnTo>
                      <a:pt x="11215" y="13247"/>
                    </a:lnTo>
                    <a:lnTo>
                      <a:pt x="11214" y="13247"/>
                    </a:lnTo>
                    <a:lnTo>
                      <a:pt x="11214" y="13249"/>
                    </a:lnTo>
                    <a:lnTo>
                      <a:pt x="11212" y="13249"/>
                    </a:lnTo>
                    <a:lnTo>
                      <a:pt x="11212" y="13250"/>
                    </a:lnTo>
                    <a:lnTo>
                      <a:pt x="11209" y="13250"/>
                    </a:lnTo>
                    <a:lnTo>
                      <a:pt x="11209" y="13252"/>
                    </a:lnTo>
                    <a:lnTo>
                      <a:pt x="11207" y="13252"/>
                    </a:lnTo>
                    <a:lnTo>
                      <a:pt x="11207" y="13254"/>
                    </a:lnTo>
                    <a:lnTo>
                      <a:pt x="11205" y="13254"/>
                    </a:lnTo>
                    <a:lnTo>
                      <a:pt x="11205" y="13255"/>
                    </a:lnTo>
                    <a:lnTo>
                      <a:pt x="11204" y="13255"/>
                    </a:lnTo>
                    <a:lnTo>
                      <a:pt x="11204" y="13257"/>
                    </a:lnTo>
                    <a:lnTo>
                      <a:pt x="11202" y="13257"/>
                    </a:lnTo>
                    <a:lnTo>
                      <a:pt x="11202" y="13259"/>
                    </a:lnTo>
                    <a:lnTo>
                      <a:pt x="11199" y="13259"/>
                    </a:lnTo>
                    <a:lnTo>
                      <a:pt x="11199" y="13260"/>
                    </a:lnTo>
                    <a:lnTo>
                      <a:pt x="11197" y="13260"/>
                    </a:lnTo>
                    <a:lnTo>
                      <a:pt x="11197" y="13262"/>
                    </a:lnTo>
                    <a:lnTo>
                      <a:pt x="11195" y="13262"/>
                    </a:lnTo>
                    <a:lnTo>
                      <a:pt x="11195" y="13264"/>
                    </a:lnTo>
                    <a:lnTo>
                      <a:pt x="11194" y="13264"/>
                    </a:lnTo>
                    <a:lnTo>
                      <a:pt x="11194" y="13265"/>
                    </a:lnTo>
                    <a:lnTo>
                      <a:pt x="11190" y="13265"/>
                    </a:lnTo>
                    <a:close/>
                    <a:moveTo>
                      <a:pt x="1187" y="13264"/>
                    </a:moveTo>
                    <a:lnTo>
                      <a:pt x="1187" y="13262"/>
                    </a:lnTo>
                    <a:lnTo>
                      <a:pt x="1185" y="13262"/>
                    </a:lnTo>
                    <a:lnTo>
                      <a:pt x="1185" y="13260"/>
                    </a:lnTo>
                    <a:lnTo>
                      <a:pt x="1184" y="13260"/>
                    </a:lnTo>
                    <a:lnTo>
                      <a:pt x="1184" y="13259"/>
                    </a:lnTo>
                    <a:lnTo>
                      <a:pt x="1187" y="13259"/>
                    </a:lnTo>
                    <a:lnTo>
                      <a:pt x="1187" y="13260"/>
                    </a:lnTo>
                    <a:lnTo>
                      <a:pt x="1189" y="13260"/>
                    </a:lnTo>
                    <a:lnTo>
                      <a:pt x="1189" y="13262"/>
                    </a:lnTo>
                    <a:lnTo>
                      <a:pt x="1190" y="13262"/>
                    </a:lnTo>
                    <a:lnTo>
                      <a:pt x="1190" y="13264"/>
                    </a:lnTo>
                    <a:lnTo>
                      <a:pt x="1187" y="13264"/>
                    </a:lnTo>
                    <a:close/>
                    <a:moveTo>
                      <a:pt x="10100" y="13262"/>
                    </a:moveTo>
                    <a:lnTo>
                      <a:pt x="10100" y="13260"/>
                    </a:lnTo>
                    <a:lnTo>
                      <a:pt x="10104" y="13260"/>
                    </a:lnTo>
                    <a:lnTo>
                      <a:pt x="10104" y="13259"/>
                    </a:lnTo>
                    <a:lnTo>
                      <a:pt x="10109" y="13259"/>
                    </a:lnTo>
                    <a:lnTo>
                      <a:pt x="10109" y="13260"/>
                    </a:lnTo>
                    <a:lnTo>
                      <a:pt x="10105" y="13260"/>
                    </a:lnTo>
                    <a:lnTo>
                      <a:pt x="10105" y="13262"/>
                    </a:lnTo>
                    <a:lnTo>
                      <a:pt x="10100" y="13262"/>
                    </a:lnTo>
                    <a:close/>
                    <a:moveTo>
                      <a:pt x="1180" y="13259"/>
                    </a:moveTo>
                    <a:lnTo>
                      <a:pt x="1180" y="13257"/>
                    </a:lnTo>
                    <a:lnTo>
                      <a:pt x="1179" y="13257"/>
                    </a:lnTo>
                    <a:lnTo>
                      <a:pt x="1179" y="13255"/>
                    </a:lnTo>
                    <a:lnTo>
                      <a:pt x="1177" y="13255"/>
                    </a:lnTo>
                    <a:lnTo>
                      <a:pt x="1177" y="13254"/>
                    </a:lnTo>
                    <a:lnTo>
                      <a:pt x="1175" y="13254"/>
                    </a:lnTo>
                    <a:lnTo>
                      <a:pt x="1175" y="13252"/>
                    </a:lnTo>
                    <a:lnTo>
                      <a:pt x="1172" y="13252"/>
                    </a:lnTo>
                    <a:lnTo>
                      <a:pt x="1172" y="13250"/>
                    </a:lnTo>
                    <a:lnTo>
                      <a:pt x="1170" y="13250"/>
                    </a:lnTo>
                    <a:lnTo>
                      <a:pt x="1170" y="13249"/>
                    </a:lnTo>
                    <a:lnTo>
                      <a:pt x="1169" y="13249"/>
                    </a:lnTo>
                    <a:lnTo>
                      <a:pt x="1169" y="13247"/>
                    </a:lnTo>
                    <a:lnTo>
                      <a:pt x="1167" y="13247"/>
                    </a:lnTo>
                    <a:lnTo>
                      <a:pt x="1167" y="13245"/>
                    </a:lnTo>
                    <a:lnTo>
                      <a:pt x="1165" y="13245"/>
                    </a:lnTo>
                    <a:lnTo>
                      <a:pt x="1165" y="13244"/>
                    </a:lnTo>
                    <a:lnTo>
                      <a:pt x="1164" y="13244"/>
                    </a:lnTo>
                    <a:lnTo>
                      <a:pt x="1164" y="13242"/>
                    </a:lnTo>
                    <a:lnTo>
                      <a:pt x="1167" y="13242"/>
                    </a:lnTo>
                    <a:lnTo>
                      <a:pt x="1167" y="13244"/>
                    </a:lnTo>
                    <a:lnTo>
                      <a:pt x="1169" y="13244"/>
                    </a:lnTo>
                    <a:lnTo>
                      <a:pt x="1169" y="13245"/>
                    </a:lnTo>
                    <a:lnTo>
                      <a:pt x="1170" y="13245"/>
                    </a:lnTo>
                    <a:lnTo>
                      <a:pt x="1170" y="13247"/>
                    </a:lnTo>
                    <a:lnTo>
                      <a:pt x="1172" y="13247"/>
                    </a:lnTo>
                    <a:lnTo>
                      <a:pt x="1172" y="13249"/>
                    </a:lnTo>
                    <a:lnTo>
                      <a:pt x="1174" y="13249"/>
                    </a:lnTo>
                    <a:lnTo>
                      <a:pt x="1174" y="13250"/>
                    </a:lnTo>
                    <a:lnTo>
                      <a:pt x="1177" y="13250"/>
                    </a:lnTo>
                    <a:lnTo>
                      <a:pt x="1177" y="13252"/>
                    </a:lnTo>
                    <a:lnTo>
                      <a:pt x="1179" y="13252"/>
                    </a:lnTo>
                    <a:lnTo>
                      <a:pt x="1179" y="13254"/>
                    </a:lnTo>
                    <a:lnTo>
                      <a:pt x="1180" y="13254"/>
                    </a:lnTo>
                    <a:lnTo>
                      <a:pt x="1180" y="13255"/>
                    </a:lnTo>
                    <a:lnTo>
                      <a:pt x="1182" y="13255"/>
                    </a:lnTo>
                    <a:lnTo>
                      <a:pt x="1182" y="13257"/>
                    </a:lnTo>
                    <a:lnTo>
                      <a:pt x="1184" y="13257"/>
                    </a:lnTo>
                    <a:lnTo>
                      <a:pt x="1184" y="13259"/>
                    </a:lnTo>
                    <a:lnTo>
                      <a:pt x="1180" y="13259"/>
                    </a:lnTo>
                    <a:close/>
                    <a:moveTo>
                      <a:pt x="10109" y="13259"/>
                    </a:moveTo>
                    <a:lnTo>
                      <a:pt x="10109" y="13257"/>
                    </a:lnTo>
                    <a:lnTo>
                      <a:pt x="10112" y="13257"/>
                    </a:lnTo>
                    <a:lnTo>
                      <a:pt x="10112" y="13255"/>
                    </a:lnTo>
                    <a:lnTo>
                      <a:pt x="10117" y="13255"/>
                    </a:lnTo>
                    <a:lnTo>
                      <a:pt x="10117" y="13257"/>
                    </a:lnTo>
                    <a:lnTo>
                      <a:pt x="10114" y="13257"/>
                    </a:lnTo>
                    <a:lnTo>
                      <a:pt x="10114" y="13259"/>
                    </a:lnTo>
                    <a:lnTo>
                      <a:pt x="10109" y="13259"/>
                    </a:lnTo>
                    <a:close/>
                    <a:moveTo>
                      <a:pt x="10117" y="13254"/>
                    </a:moveTo>
                    <a:lnTo>
                      <a:pt x="10122" y="13254"/>
                    </a:lnTo>
                    <a:lnTo>
                      <a:pt x="10122" y="13255"/>
                    </a:lnTo>
                    <a:lnTo>
                      <a:pt x="10117" y="13255"/>
                    </a:lnTo>
                    <a:lnTo>
                      <a:pt x="10117" y="13254"/>
                    </a:lnTo>
                    <a:close/>
                    <a:moveTo>
                      <a:pt x="10122" y="13252"/>
                    </a:moveTo>
                    <a:lnTo>
                      <a:pt x="10125" y="13252"/>
                    </a:lnTo>
                    <a:lnTo>
                      <a:pt x="10125" y="13254"/>
                    </a:lnTo>
                    <a:lnTo>
                      <a:pt x="10122" y="13254"/>
                    </a:lnTo>
                    <a:lnTo>
                      <a:pt x="10122" y="13252"/>
                    </a:lnTo>
                    <a:close/>
                    <a:moveTo>
                      <a:pt x="10125" y="13250"/>
                    </a:moveTo>
                    <a:lnTo>
                      <a:pt x="10130" y="13250"/>
                    </a:lnTo>
                    <a:lnTo>
                      <a:pt x="10130" y="13252"/>
                    </a:lnTo>
                    <a:lnTo>
                      <a:pt x="10125" y="13252"/>
                    </a:lnTo>
                    <a:lnTo>
                      <a:pt x="10125" y="13250"/>
                    </a:lnTo>
                    <a:close/>
                    <a:moveTo>
                      <a:pt x="10130" y="13249"/>
                    </a:moveTo>
                    <a:lnTo>
                      <a:pt x="10134" y="13249"/>
                    </a:lnTo>
                    <a:lnTo>
                      <a:pt x="10134" y="13250"/>
                    </a:lnTo>
                    <a:lnTo>
                      <a:pt x="10130" y="13250"/>
                    </a:lnTo>
                    <a:lnTo>
                      <a:pt x="10130" y="13249"/>
                    </a:lnTo>
                    <a:close/>
                    <a:moveTo>
                      <a:pt x="10135" y="13247"/>
                    </a:moveTo>
                    <a:lnTo>
                      <a:pt x="10139" y="13247"/>
                    </a:lnTo>
                    <a:lnTo>
                      <a:pt x="10139" y="13249"/>
                    </a:lnTo>
                    <a:lnTo>
                      <a:pt x="10135" y="13249"/>
                    </a:lnTo>
                    <a:lnTo>
                      <a:pt x="10135" y="13247"/>
                    </a:lnTo>
                    <a:close/>
                    <a:moveTo>
                      <a:pt x="10139" y="13245"/>
                    </a:moveTo>
                    <a:lnTo>
                      <a:pt x="10144" y="13245"/>
                    </a:lnTo>
                    <a:lnTo>
                      <a:pt x="10144" y="13247"/>
                    </a:lnTo>
                    <a:lnTo>
                      <a:pt x="10139" y="13247"/>
                    </a:lnTo>
                    <a:lnTo>
                      <a:pt x="10139" y="13245"/>
                    </a:lnTo>
                    <a:close/>
                    <a:moveTo>
                      <a:pt x="10144" y="13244"/>
                    </a:moveTo>
                    <a:lnTo>
                      <a:pt x="10147" y="13244"/>
                    </a:lnTo>
                    <a:lnTo>
                      <a:pt x="10147" y="13245"/>
                    </a:lnTo>
                    <a:lnTo>
                      <a:pt x="10144" y="13245"/>
                    </a:lnTo>
                    <a:lnTo>
                      <a:pt x="10144" y="13244"/>
                    </a:lnTo>
                    <a:close/>
                    <a:moveTo>
                      <a:pt x="10147" y="13242"/>
                    </a:moveTo>
                    <a:lnTo>
                      <a:pt x="10152" y="13242"/>
                    </a:lnTo>
                    <a:lnTo>
                      <a:pt x="10152" y="13244"/>
                    </a:lnTo>
                    <a:lnTo>
                      <a:pt x="10147" y="13244"/>
                    </a:lnTo>
                    <a:lnTo>
                      <a:pt x="10147" y="13242"/>
                    </a:lnTo>
                    <a:close/>
                    <a:moveTo>
                      <a:pt x="1160" y="13242"/>
                    </a:moveTo>
                    <a:lnTo>
                      <a:pt x="1160" y="13240"/>
                    </a:lnTo>
                    <a:lnTo>
                      <a:pt x="1159" y="13240"/>
                    </a:lnTo>
                    <a:lnTo>
                      <a:pt x="1159" y="13239"/>
                    </a:lnTo>
                    <a:lnTo>
                      <a:pt x="1157" y="13239"/>
                    </a:lnTo>
                    <a:lnTo>
                      <a:pt x="1157" y="13237"/>
                    </a:lnTo>
                    <a:lnTo>
                      <a:pt x="1155" y="13237"/>
                    </a:lnTo>
                    <a:lnTo>
                      <a:pt x="1155" y="13235"/>
                    </a:lnTo>
                    <a:lnTo>
                      <a:pt x="1154" y="13235"/>
                    </a:lnTo>
                    <a:lnTo>
                      <a:pt x="1154" y="13234"/>
                    </a:lnTo>
                    <a:lnTo>
                      <a:pt x="1157" y="13234"/>
                    </a:lnTo>
                    <a:lnTo>
                      <a:pt x="1157" y="13235"/>
                    </a:lnTo>
                    <a:lnTo>
                      <a:pt x="1159" y="13235"/>
                    </a:lnTo>
                    <a:lnTo>
                      <a:pt x="1159" y="13237"/>
                    </a:lnTo>
                    <a:lnTo>
                      <a:pt x="1160" y="13237"/>
                    </a:lnTo>
                    <a:lnTo>
                      <a:pt x="1160" y="13239"/>
                    </a:lnTo>
                    <a:lnTo>
                      <a:pt x="1162" y="13239"/>
                    </a:lnTo>
                    <a:lnTo>
                      <a:pt x="1162" y="13240"/>
                    </a:lnTo>
                    <a:lnTo>
                      <a:pt x="1164" y="13240"/>
                    </a:lnTo>
                    <a:lnTo>
                      <a:pt x="1164" y="13242"/>
                    </a:lnTo>
                    <a:lnTo>
                      <a:pt x="1160" y="13242"/>
                    </a:lnTo>
                    <a:close/>
                    <a:moveTo>
                      <a:pt x="10152" y="13240"/>
                    </a:moveTo>
                    <a:lnTo>
                      <a:pt x="10155" y="13240"/>
                    </a:lnTo>
                    <a:lnTo>
                      <a:pt x="10155" y="13242"/>
                    </a:lnTo>
                    <a:lnTo>
                      <a:pt x="10152" y="13242"/>
                    </a:lnTo>
                    <a:lnTo>
                      <a:pt x="10152" y="13240"/>
                    </a:lnTo>
                    <a:close/>
                    <a:moveTo>
                      <a:pt x="10155" y="13239"/>
                    </a:moveTo>
                    <a:lnTo>
                      <a:pt x="10160" y="13239"/>
                    </a:lnTo>
                    <a:lnTo>
                      <a:pt x="10160" y="13240"/>
                    </a:lnTo>
                    <a:lnTo>
                      <a:pt x="10155" y="13240"/>
                    </a:lnTo>
                    <a:lnTo>
                      <a:pt x="10155" y="13239"/>
                    </a:lnTo>
                    <a:close/>
                    <a:moveTo>
                      <a:pt x="10160" y="13237"/>
                    </a:moveTo>
                    <a:lnTo>
                      <a:pt x="10164" y="13237"/>
                    </a:lnTo>
                    <a:lnTo>
                      <a:pt x="10164" y="13239"/>
                    </a:lnTo>
                    <a:lnTo>
                      <a:pt x="10160" y="13239"/>
                    </a:lnTo>
                    <a:lnTo>
                      <a:pt x="10160" y="13237"/>
                    </a:lnTo>
                    <a:close/>
                    <a:moveTo>
                      <a:pt x="10164" y="13237"/>
                    </a:moveTo>
                    <a:lnTo>
                      <a:pt x="10164" y="13235"/>
                    </a:lnTo>
                    <a:lnTo>
                      <a:pt x="10167" y="13235"/>
                    </a:lnTo>
                    <a:lnTo>
                      <a:pt x="10167" y="13234"/>
                    </a:lnTo>
                    <a:lnTo>
                      <a:pt x="10172" y="13234"/>
                    </a:lnTo>
                    <a:lnTo>
                      <a:pt x="10172" y="13235"/>
                    </a:lnTo>
                    <a:lnTo>
                      <a:pt x="10169" y="13235"/>
                    </a:lnTo>
                    <a:lnTo>
                      <a:pt x="10169" y="13237"/>
                    </a:lnTo>
                    <a:lnTo>
                      <a:pt x="10164" y="13237"/>
                    </a:lnTo>
                    <a:close/>
                    <a:moveTo>
                      <a:pt x="1152" y="13232"/>
                    </a:moveTo>
                    <a:lnTo>
                      <a:pt x="1154" y="13232"/>
                    </a:lnTo>
                    <a:lnTo>
                      <a:pt x="1154" y="13234"/>
                    </a:lnTo>
                    <a:lnTo>
                      <a:pt x="1152" y="13234"/>
                    </a:lnTo>
                    <a:lnTo>
                      <a:pt x="1152" y="13232"/>
                    </a:lnTo>
                    <a:close/>
                    <a:moveTo>
                      <a:pt x="10172" y="13234"/>
                    </a:moveTo>
                    <a:lnTo>
                      <a:pt x="10172" y="13232"/>
                    </a:lnTo>
                    <a:lnTo>
                      <a:pt x="10175" y="13232"/>
                    </a:lnTo>
                    <a:lnTo>
                      <a:pt x="10175" y="13230"/>
                    </a:lnTo>
                    <a:lnTo>
                      <a:pt x="10180" y="13230"/>
                    </a:lnTo>
                    <a:lnTo>
                      <a:pt x="10180" y="13232"/>
                    </a:lnTo>
                    <a:lnTo>
                      <a:pt x="10177" y="13232"/>
                    </a:lnTo>
                    <a:lnTo>
                      <a:pt x="10177" y="13234"/>
                    </a:lnTo>
                    <a:lnTo>
                      <a:pt x="10172" y="13234"/>
                    </a:lnTo>
                    <a:close/>
                    <a:moveTo>
                      <a:pt x="1149" y="13232"/>
                    </a:moveTo>
                    <a:lnTo>
                      <a:pt x="1149" y="13230"/>
                    </a:lnTo>
                    <a:lnTo>
                      <a:pt x="1147" y="13230"/>
                    </a:lnTo>
                    <a:lnTo>
                      <a:pt x="1147" y="13229"/>
                    </a:lnTo>
                    <a:lnTo>
                      <a:pt x="1145" y="13229"/>
                    </a:lnTo>
                    <a:lnTo>
                      <a:pt x="1145" y="13227"/>
                    </a:lnTo>
                    <a:lnTo>
                      <a:pt x="1144" y="13227"/>
                    </a:lnTo>
                    <a:lnTo>
                      <a:pt x="1144" y="13225"/>
                    </a:lnTo>
                    <a:lnTo>
                      <a:pt x="1147" y="13225"/>
                    </a:lnTo>
                    <a:lnTo>
                      <a:pt x="1147" y="13227"/>
                    </a:lnTo>
                    <a:lnTo>
                      <a:pt x="1149" y="13227"/>
                    </a:lnTo>
                    <a:lnTo>
                      <a:pt x="1149" y="13229"/>
                    </a:lnTo>
                    <a:lnTo>
                      <a:pt x="1150" y="13229"/>
                    </a:lnTo>
                    <a:lnTo>
                      <a:pt x="1150" y="13230"/>
                    </a:lnTo>
                    <a:lnTo>
                      <a:pt x="1152" y="13230"/>
                    </a:lnTo>
                    <a:lnTo>
                      <a:pt x="1152" y="13232"/>
                    </a:lnTo>
                    <a:lnTo>
                      <a:pt x="1149" y="13232"/>
                    </a:lnTo>
                    <a:close/>
                    <a:moveTo>
                      <a:pt x="10180" y="13230"/>
                    </a:moveTo>
                    <a:lnTo>
                      <a:pt x="10180" y="13229"/>
                    </a:lnTo>
                    <a:lnTo>
                      <a:pt x="10184" y="13229"/>
                    </a:lnTo>
                    <a:lnTo>
                      <a:pt x="10184" y="13227"/>
                    </a:lnTo>
                    <a:lnTo>
                      <a:pt x="10189" y="13227"/>
                    </a:lnTo>
                    <a:lnTo>
                      <a:pt x="10189" y="13229"/>
                    </a:lnTo>
                    <a:lnTo>
                      <a:pt x="10185" y="13229"/>
                    </a:lnTo>
                    <a:lnTo>
                      <a:pt x="10185" y="13230"/>
                    </a:lnTo>
                    <a:lnTo>
                      <a:pt x="10180" y="13230"/>
                    </a:lnTo>
                    <a:close/>
                    <a:moveTo>
                      <a:pt x="10189" y="13227"/>
                    </a:moveTo>
                    <a:lnTo>
                      <a:pt x="10189" y="13225"/>
                    </a:lnTo>
                    <a:lnTo>
                      <a:pt x="10192" y="13225"/>
                    </a:lnTo>
                    <a:lnTo>
                      <a:pt x="10192" y="13224"/>
                    </a:lnTo>
                    <a:lnTo>
                      <a:pt x="10197" y="13224"/>
                    </a:lnTo>
                    <a:lnTo>
                      <a:pt x="10197" y="13222"/>
                    </a:lnTo>
                    <a:lnTo>
                      <a:pt x="10200" y="13222"/>
                    </a:lnTo>
                    <a:lnTo>
                      <a:pt x="10200" y="13220"/>
                    </a:lnTo>
                    <a:lnTo>
                      <a:pt x="10204" y="13220"/>
                    </a:lnTo>
                    <a:lnTo>
                      <a:pt x="10204" y="13219"/>
                    </a:lnTo>
                    <a:lnTo>
                      <a:pt x="10209" y="13219"/>
                    </a:lnTo>
                    <a:lnTo>
                      <a:pt x="10209" y="13217"/>
                    </a:lnTo>
                    <a:lnTo>
                      <a:pt x="10212" y="13217"/>
                    </a:lnTo>
                    <a:lnTo>
                      <a:pt x="10212" y="13215"/>
                    </a:lnTo>
                    <a:lnTo>
                      <a:pt x="10215" y="13215"/>
                    </a:lnTo>
                    <a:lnTo>
                      <a:pt x="10215" y="13214"/>
                    </a:lnTo>
                    <a:lnTo>
                      <a:pt x="10220" y="13214"/>
                    </a:lnTo>
                    <a:lnTo>
                      <a:pt x="10220" y="13215"/>
                    </a:lnTo>
                    <a:lnTo>
                      <a:pt x="10217" y="13215"/>
                    </a:lnTo>
                    <a:lnTo>
                      <a:pt x="10217" y="13217"/>
                    </a:lnTo>
                    <a:lnTo>
                      <a:pt x="10214" y="13217"/>
                    </a:lnTo>
                    <a:lnTo>
                      <a:pt x="10214" y="13219"/>
                    </a:lnTo>
                    <a:lnTo>
                      <a:pt x="10210" y="13219"/>
                    </a:lnTo>
                    <a:lnTo>
                      <a:pt x="10210" y="13220"/>
                    </a:lnTo>
                    <a:lnTo>
                      <a:pt x="10205" y="13220"/>
                    </a:lnTo>
                    <a:lnTo>
                      <a:pt x="10205" y="13222"/>
                    </a:lnTo>
                    <a:lnTo>
                      <a:pt x="10202" y="13222"/>
                    </a:lnTo>
                    <a:lnTo>
                      <a:pt x="10202" y="13224"/>
                    </a:lnTo>
                    <a:lnTo>
                      <a:pt x="10199" y="13224"/>
                    </a:lnTo>
                    <a:lnTo>
                      <a:pt x="10199" y="13225"/>
                    </a:lnTo>
                    <a:lnTo>
                      <a:pt x="10194" y="13225"/>
                    </a:lnTo>
                    <a:lnTo>
                      <a:pt x="10194" y="13227"/>
                    </a:lnTo>
                    <a:lnTo>
                      <a:pt x="10189" y="13227"/>
                    </a:lnTo>
                    <a:close/>
                    <a:moveTo>
                      <a:pt x="1142" y="13224"/>
                    </a:moveTo>
                    <a:lnTo>
                      <a:pt x="1144" y="13224"/>
                    </a:lnTo>
                    <a:lnTo>
                      <a:pt x="1144" y="13225"/>
                    </a:lnTo>
                    <a:lnTo>
                      <a:pt x="1142" y="13225"/>
                    </a:lnTo>
                    <a:lnTo>
                      <a:pt x="1142" y="13224"/>
                    </a:lnTo>
                    <a:close/>
                    <a:moveTo>
                      <a:pt x="1140" y="13222"/>
                    </a:moveTo>
                    <a:lnTo>
                      <a:pt x="1142" y="13222"/>
                    </a:lnTo>
                    <a:lnTo>
                      <a:pt x="1142" y="13224"/>
                    </a:lnTo>
                    <a:lnTo>
                      <a:pt x="1140" y="13224"/>
                    </a:lnTo>
                    <a:lnTo>
                      <a:pt x="1140" y="13222"/>
                    </a:lnTo>
                    <a:close/>
                    <a:moveTo>
                      <a:pt x="1139" y="13220"/>
                    </a:moveTo>
                    <a:lnTo>
                      <a:pt x="1140" y="13220"/>
                    </a:lnTo>
                    <a:lnTo>
                      <a:pt x="1140" y="13222"/>
                    </a:lnTo>
                    <a:lnTo>
                      <a:pt x="1139" y="13222"/>
                    </a:lnTo>
                    <a:lnTo>
                      <a:pt x="1139" y="13220"/>
                    </a:lnTo>
                    <a:close/>
                    <a:moveTo>
                      <a:pt x="11242" y="13222"/>
                    </a:moveTo>
                    <a:lnTo>
                      <a:pt x="11242" y="13220"/>
                    </a:lnTo>
                    <a:lnTo>
                      <a:pt x="11244" y="13220"/>
                    </a:lnTo>
                    <a:lnTo>
                      <a:pt x="11244" y="13219"/>
                    </a:lnTo>
                    <a:lnTo>
                      <a:pt x="11245" y="13219"/>
                    </a:lnTo>
                    <a:lnTo>
                      <a:pt x="11245" y="13217"/>
                    </a:lnTo>
                    <a:lnTo>
                      <a:pt x="11247" y="13217"/>
                    </a:lnTo>
                    <a:lnTo>
                      <a:pt x="11247" y="13215"/>
                    </a:lnTo>
                    <a:lnTo>
                      <a:pt x="11249" y="13215"/>
                    </a:lnTo>
                    <a:lnTo>
                      <a:pt x="11249" y="13214"/>
                    </a:lnTo>
                    <a:lnTo>
                      <a:pt x="11252" y="13214"/>
                    </a:lnTo>
                    <a:lnTo>
                      <a:pt x="11252" y="13215"/>
                    </a:lnTo>
                    <a:lnTo>
                      <a:pt x="11250" y="13215"/>
                    </a:lnTo>
                    <a:lnTo>
                      <a:pt x="11250" y="13217"/>
                    </a:lnTo>
                    <a:lnTo>
                      <a:pt x="11249" y="13217"/>
                    </a:lnTo>
                    <a:lnTo>
                      <a:pt x="11249" y="13219"/>
                    </a:lnTo>
                    <a:lnTo>
                      <a:pt x="11247" y="13219"/>
                    </a:lnTo>
                    <a:lnTo>
                      <a:pt x="11247" y="13220"/>
                    </a:lnTo>
                    <a:lnTo>
                      <a:pt x="11245" y="13220"/>
                    </a:lnTo>
                    <a:lnTo>
                      <a:pt x="11245" y="13222"/>
                    </a:lnTo>
                    <a:lnTo>
                      <a:pt x="11242" y="13222"/>
                    </a:lnTo>
                    <a:close/>
                    <a:moveTo>
                      <a:pt x="1135" y="13220"/>
                    </a:moveTo>
                    <a:lnTo>
                      <a:pt x="1135" y="13219"/>
                    </a:lnTo>
                    <a:lnTo>
                      <a:pt x="1134" y="13219"/>
                    </a:lnTo>
                    <a:lnTo>
                      <a:pt x="1134" y="13217"/>
                    </a:lnTo>
                    <a:lnTo>
                      <a:pt x="1132" y="13217"/>
                    </a:lnTo>
                    <a:lnTo>
                      <a:pt x="1132" y="13215"/>
                    </a:lnTo>
                    <a:lnTo>
                      <a:pt x="1135" y="13215"/>
                    </a:lnTo>
                    <a:lnTo>
                      <a:pt x="1135" y="13217"/>
                    </a:lnTo>
                    <a:lnTo>
                      <a:pt x="1137" y="13217"/>
                    </a:lnTo>
                    <a:lnTo>
                      <a:pt x="1137" y="13219"/>
                    </a:lnTo>
                    <a:lnTo>
                      <a:pt x="1139" y="13219"/>
                    </a:lnTo>
                    <a:lnTo>
                      <a:pt x="1139" y="13220"/>
                    </a:lnTo>
                    <a:lnTo>
                      <a:pt x="1135" y="13220"/>
                    </a:lnTo>
                    <a:close/>
                    <a:moveTo>
                      <a:pt x="1130" y="13214"/>
                    </a:moveTo>
                    <a:lnTo>
                      <a:pt x="1132" y="13214"/>
                    </a:lnTo>
                    <a:lnTo>
                      <a:pt x="1132" y="13215"/>
                    </a:lnTo>
                    <a:lnTo>
                      <a:pt x="1130" y="13215"/>
                    </a:lnTo>
                    <a:lnTo>
                      <a:pt x="1130" y="13214"/>
                    </a:lnTo>
                    <a:close/>
                    <a:moveTo>
                      <a:pt x="1129" y="13212"/>
                    </a:moveTo>
                    <a:lnTo>
                      <a:pt x="1130" y="13212"/>
                    </a:lnTo>
                    <a:lnTo>
                      <a:pt x="1130" y="13214"/>
                    </a:lnTo>
                    <a:lnTo>
                      <a:pt x="1129" y="13214"/>
                    </a:lnTo>
                    <a:lnTo>
                      <a:pt x="1129" y="13212"/>
                    </a:lnTo>
                    <a:close/>
                    <a:moveTo>
                      <a:pt x="10220" y="13212"/>
                    </a:moveTo>
                    <a:lnTo>
                      <a:pt x="10224" y="13212"/>
                    </a:lnTo>
                    <a:lnTo>
                      <a:pt x="10224" y="13214"/>
                    </a:lnTo>
                    <a:lnTo>
                      <a:pt x="10220" y="13214"/>
                    </a:lnTo>
                    <a:lnTo>
                      <a:pt x="10220" y="13212"/>
                    </a:lnTo>
                    <a:close/>
                    <a:moveTo>
                      <a:pt x="11252" y="13212"/>
                    </a:moveTo>
                    <a:lnTo>
                      <a:pt x="11254" y="13212"/>
                    </a:lnTo>
                    <a:lnTo>
                      <a:pt x="11254" y="13214"/>
                    </a:lnTo>
                    <a:lnTo>
                      <a:pt x="11252" y="13214"/>
                    </a:lnTo>
                    <a:lnTo>
                      <a:pt x="11252" y="13212"/>
                    </a:lnTo>
                    <a:close/>
                    <a:moveTo>
                      <a:pt x="1127" y="13210"/>
                    </a:moveTo>
                    <a:lnTo>
                      <a:pt x="1129" y="13210"/>
                    </a:lnTo>
                    <a:lnTo>
                      <a:pt x="1129" y="13212"/>
                    </a:lnTo>
                    <a:lnTo>
                      <a:pt x="1127" y="13212"/>
                    </a:lnTo>
                    <a:lnTo>
                      <a:pt x="1127" y="13210"/>
                    </a:lnTo>
                    <a:close/>
                    <a:moveTo>
                      <a:pt x="10224" y="13212"/>
                    </a:moveTo>
                    <a:lnTo>
                      <a:pt x="10224" y="13210"/>
                    </a:lnTo>
                    <a:lnTo>
                      <a:pt x="10227" y="13210"/>
                    </a:lnTo>
                    <a:lnTo>
                      <a:pt x="10227" y="13209"/>
                    </a:lnTo>
                    <a:lnTo>
                      <a:pt x="10230" y="13209"/>
                    </a:lnTo>
                    <a:lnTo>
                      <a:pt x="10230" y="13207"/>
                    </a:lnTo>
                    <a:lnTo>
                      <a:pt x="10235" y="13207"/>
                    </a:lnTo>
                    <a:lnTo>
                      <a:pt x="10235" y="13209"/>
                    </a:lnTo>
                    <a:lnTo>
                      <a:pt x="10232" y="13209"/>
                    </a:lnTo>
                    <a:lnTo>
                      <a:pt x="10232" y="13210"/>
                    </a:lnTo>
                    <a:lnTo>
                      <a:pt x="10229" y="13210"/>
                    </a:lnTo>
                    <a:lnTo>
                      <a:pt x="10229" y="13212"/>
                    </a:lnTo>
                    <a:lnTo>
                      <a:pt x="10224" y="13212"/>
                    </a:lnTo>
                    <a:close/>
                    <a:moveTo>
                      <a:pt x="11254" y="13210"/>
                    </a:moveTo>
                    <a:lnTo>
                      <a:pt x="11255" y="13210"/>
                    </a:lnTo>
                    <a:lnTo>
                      <a:pt x="11255" y="13212"/>
                    </a:lnTo>
                    <a:lnTo>
                      <a:pt x="11254" y="13212"/>
                    </a:lnTo>
                    <a:lnTo>
                      <a:pt x="11254" y="13210"/>
                    </a:lnTo>
                    <a:close/>
                    <a:moveTo>
                      <a:pt x="1124" y="13210"/>
                    </a:moveTo>
                    <a:lnTo>
                      <a:pt x="1124" y="13209"/>
                    </a:lnTo>
                    <a:lnTo>
                      <a:pt x="1122" y="13209"/>
                    </a:lnTo>
                    <a:lnTo>
                      <a:pt x="1122" y="13207"/>
                    </a:lnTo>
                    <a:lnTo>
                      <a:pt x="1120" y="13207"/>
                    </a:lnTo>
                    <a:lnTo>
                      <a:pt x="1120" y="13205"/>
                    </a:lnTo>
                    <a:lnTo>
                      <a:pt x="1119" y="13205"/>
                    </a:lnTo>
                    <a:lnTo>
                      <a:pt x="1119" y="13204"/>
                    </a:lnTo>
                    <a:lnTo>
                      <a:pt x="1122" y="13204"/>
                    </a:lnTo>
                    <a:lnTo>
                      <a:pt x="1122" y="13205"/>
                    </a:lnTo>
                    <a:lnTo>
                      <a:pt x="1124" y="13205"/>
                    </a:lnTo>
                    <a:lnTo>
                      <a:pt x="1124" y="13207"/>
                    </a:lnTo>
                    <a:lnTo>
                      <a:pt x="1125" y="13207"/>
                    </a:lnTo>
                    <a:lnTo>
                      <a:pt x="1125" y="13209"/>
                    </a:lnTo>
                    <a:lnTo>
                      <a:pt x="1127" y="13209"/>
                    </a:lnTo>
                    <a:lnTo>
                      <a:pt x="1127" y="13210"/>
                    </a:lnTo>
                    <a:lnTo>
                      <a:pt x="1124" y="13210"/>
                    </a:lnTo>
                    <a:close/>
                    <a:moveTo>
                      <a:pt x="11255" y="13210"/>
                    </a:moveTo>
                    <a:lnTo>
                      <a:pt x="11255" y="13209"/>
                    </a:lnTo>
                    <a:lnTo>
                      <a:pt x="11257" y="13209"/>
                    </a:lnTo>
                    <a:lnTo>
                      <a:pt x="11257" y="13207"/>
                    </a:lnTo>
                    <a:lnTo>
                      <a:pt x="11259" y="13207"/>
                    </a:lnTo>
                    <a:lnTo>
                      <a:pt x="11259" y="13205"/>
                    </a:lnTo>
                    <a:lnTo>
                      <a:pt x="11262" y="13205"/>
                    </a:lnTo>
                    <a:lnTo>
                      <a:pt x="11262" y="13207"/>
                    </a:lnTo>
                    <a:lnTo>
                      <a:pt x="11260" y="13207"/>
                    </a:lnTo>
                    <a:lnTo>
                      <a:pt x="11260" y="13209"/>
                    </a:lnTo>
                    <a:lnTo>
                      <a:pt x="11259" y="13209"/>
                    </a:lnTo>
                    <a:lnTo>
                      <a:pt x="11259" y="13210"/>
                    </a:lnTo>
                    <a:lnTo>
                      <a:pt x="11255" y="13210"/>
                    </a:lnTo>
                    <a:close/>
                    <a:moveTo>
                      <a:pt x="10235" y="13205"/>
                    </a:moveTo>
                    <a:lnTo>
                      <a:pt x="10239" y="13205"/>
                    </a:lnTo>
                    <a:lnTo>
                      <a:pt x="10239" y="13207"/>
                    </a:lnTo>
                    <a:lnTo>
                      <a:pt x="10235" y="13207"/>
                    </a:lnTo>
                    <a:lnTo>
                      <a:pt x="10235" y="13205"/>
                    </a:lnTo>
                    <a:close/>
                    <a:moveTo>
                      <a:pt x="10239" y="13204"/>
                    </a:moveTo>
                    <a:lnTo>
                      <a:pt x="10242" y="13204"/>
                    </a:lnTo>
                    <a:lnTo>
                      <a:pt x="10242" y="13205"/>
                    </a:lnTo>
                    <a:lnTo>
                      <a:pt x="10239" y="13205"/>
                    </a:lnTo>
                    <a:lnTo>
                      <a:pt x="10239" y="13204"/>
                    </a:lnTo>
                    <a:close/>
                    <a:moveTo>
                      <a:pt x="11262" y="13204"/>
                    </a:moveTo>
                    <a:lnTo>
                      <a:pt x="11264" y="13204"/>
                    </a:lnTo>
                    <a:lnTo>
                      <a:pt x="11264" y="13205"/>
                    </a:lnTo>
                    <a:lnTo>
                      <a:pt x="11262" y="13205"/>
                    </a:lnTo>
                    <a:lnTo>
                      <a:pt x="11262" y="13204"/>
                    </a:lnTo>
                    <a:close/>
                    <a:moveTo>
                      <a:pt x="1117" y="13202"/>
                    </a:moveTo>
                    <a:lnTo>
                      <a:pt x="1119" y="13202"/>
                    </a:lnTo>
                    <a:lnTo>
                      <a:pt x="1119" y="13204"/>
                    </a:lnTo>
                    <a:lnTo>
                      <a:pt x="1117" y="13204"/>
                    </a:lnTo>
                    <a:lnTo>
                      <a:pt x="1117" y="13202"/>
                    </a:lnTo>
                    <a:close/>
                    <a:moveTo>
                      <a:pt x="10242" y="13204"/>
                    </a:moveTo>
                    <a:lnTo>
                      <a:pt x="10242" y="13202"/>
                    </a:lnTo>
                    <a:lnTo>
                      <a:pt x="10245" y="13202"/>
                    </a:lnTo>
                    <a:lnTo>
                      <a:pt x="10245" y="13200"/>
                    </a:lnTo>
                    <a:lnTo>
                      <a:pt x="10250" y="13200"/>
                    </a:lnTo>
                    <a:lnTo>
                      <a:pt x="10250" y="13202"/>
                    </a:lnTo>
                    <a:lnTo>
                      <a:pt x="10247" y="13202"/>
                    </a:lnTo>
                    <a:lnTo>
                      <a:pt x="10247" y="13204"/>
                    </a:lnTo>
                    <a:lnTo>
                      <a:pt x="10242" y="13204"/>
                    </a:lnTo>
                    <a:close/>
                    <a:moveTo>
                      <a:pt x="11264" y="13202"/>
                    </a:moveTo>
                    <a:lnTo>
                      <a:pt x="11265" y="13202"/>
                    </a:lnTo>
                    <a:lnTo>
                      <a:pt x="11265" y="13204"/>
                    </a:lnTo>
                    <a:lnTo>
                      <a:pt x="11264" y="13204"/>
                    </a:lnTo>
                    <a:lnTo>
                      <a:pt x="11264" y="13202"/>
                    </a:lnTo>
                    <a:close/>
                    <a:moveTo>
                      <a:pt x="1115" y="13200"/>
                    </a:moveTo>
                    <a:lnTo>
                      <a:pt x="1117" y="13200"/>
                    </a:lnTo>
                    <a:lnTo>
                      <a:pt x="1117" y="13202"/>
                    </a:lnTo>
                    <a:lnTo>
                      <a:pt x="1115" y="13202"/>
                    </a:lnTo>
                    <a:lnTo>
                      <a:pt x="1115" y="13200"/>
                    </a:lnTo>
                    <a:close/>
                    <a:moveTo>
                      <a:pt x="11265" y="13200"/>
                    </a:moveTo>
                    <a:lnTo>
                      <a:pt x="11267" y="13200"/>
                    </a:lnTo>
                    <a:lnTo>
                      <a:pt x="11267" y="13202"/>
                    </a:lnTo>
                    <a:lnTo>
                      <a:pt x="11265" y="13202"/>
                    </a:lnTo>
                    <a:lnTo>
                      <a:pt x="11265" y="13200"/>
                    </a:lnTo>
                    <a:close/>
                    <a:moveTo>
                      <a:pt x="1114" y="13199"/>
                    </a:moveTo>
                    <a:lnTo>
                      <a:pt x="1115" y="13199"/>
                    </a:lnTo>
                    <a:lnTo>
                      <a:pt x="1115" y="13200"/>
                    </a:lnTo>
                    <a:lnTo>
                      <a:pt x="1114" y="13200"/>
                    </a:lnTo>
                    <a:lnTo>
                      <a:pt x="1114" y="13199"/>
                    </a:lnTo>
                    <a:close/>
                    <a:moveTo>
                      <a:pt x="10250" y="13199"/>
                    </a:moveTo>
                    <a:lnTo>
                      <a:pt x="10254" y="13199"/>
                    </a:lnTo>
                    <a:lnTo>
                      <a:pt x="10254" y="13200"/>
                    </a:lnTo>
                    <a:lnTo>
                      <a:pt x="10250" y="13200"/>
                    </a:lnTo>
                    <a:lnTo>
                      <a:pt x="10250" y="13199"/>
                    </a:lnTo>
                    <a:close/>
                    <a:moveTo>
                      <a:pt x="11267" y="13200"/>
                    </a:moveTo>
                    <a:lnTo>
                      <a:pt x="11267" y="13199"/>
                    </a:lnTo>
                    <a:lnTo>
                      <a:pt x="11269" y="13199"/>
                    </a:lnTo>
                    <a:lnTo>
                      <a:pt x="11269" y="13197"/>
                    </a:lnTo>
                    <a:lnTo>
                      <a:pt x="11270" y="13197"/>
                    </a:lnTo>
                    <a:lnTo>
                      <a:pt x="11270" y="13195"/>
                    </a:lnTo>
                    <a:lnTo>
                      <a:pt x="11274" y="13195"/>
                    </a:lnTo>
                    <a:lnTo>
                      <a:pt x="11274" y="13197"/>
                    </a:lnTo>
                    <a:lnTo>
                      <a:pt x="11272" y="13197"/>
                    </a:lnTo>
                    <a:lnTo>
                      <a:pt x="11272" y="13199"/>
                    </a:lnTo>
                    <a:lnTo>
                      <a:pt x="11270" y="13199"/>
                    </a:lnTo>
                    <a:lnTo>
                      <a:pt x="11270" y="13200"/>
                    </a:lnTo>
                    <a:lnTo>
                      <a:pt x="11267" y="13200"/>
                    </a:lnTo>
                    <a:close/>
                    <a:moveTo>
                      <a:pt x="1110" y="13199"/>
                    </a:moveTo>
                    <a:lnTo>
                      <a:pt x="1110" y="13197"/>
                    </a:lnTo>
                    <a:lnTo>
                      <a:pt x="1109" y="13197"/>
                    </a:lnTo>
                    <a:lnTo>
                      <a:pt x="1109" y="13195"/>
                    </a:lnTo>
                    <a:lnTo>
                      <a:pt x="1107" y="13195"/>
                    </a:lnTo>
                    <a:lnTo>
                      <a:pt x="1107" y="13194"/>
                    </a:lnTo>
                    <a:lnTo>
                      <a:pt x="1105" y="13194"/>
                    </a:lnTo>
                    <a:lnTo>
                      <a:pt x="1105" y="13192"/>
                    </a:lnTo>
                    <a:lnTo>
                      <a:pt x="1109" y="13192"/>
                    </a:lnTo>
                    <a:lnTo>
                      <a:pt x="1109" y="13194"/>
                    </a:lnTo>
                    <a:lnTo>
                      <a:pt x="1110" y="13194"/>
                    </a:lnTo>
                    <a:lnTo>
                      <a:pt x="1110" y="13195"/>
                    </a:lnTo>
                    <a:lnTo>
                      <a:pt x="1112" y="13195"/>
                    </a:lnTo>
                    <a:lnTo>
                      <a:pt x="1112" y="13197"/>
                    </a:lnTo>
                    <a:lnTo>
                      <a:pt x="1114" y="13197"/>
                    </a:lnTo>
                    <a:lnTo>
                      <a:pt x="1114" y="13199"/>
                    </a:lnTo>
                    <a:lnTo>
                      <a:pt x="1110" y="13199"/>
                    </a:lnTo>
                    <a:close/>
                    <a:moveTo>
                      <a:pt x="10254" y="13197"/>
                    </a:moveTo>
                    <a:lnTo>
                      <a:pt x="10257" y="13197"/>
                    </a:lnTo>
                    <a:lnTo>
                      <a:pt x="10257" y="13199"/>
                    </a:lnTo>
                    <a:lnTo>
                      <a:pt x="10254" y="13199"/>
                    </a:lnTo>
                    <a:lnTo>
                      <a:pt x="10254" y="13197"/>
                    </a:lnTo>
                    <a:close/>
                    <a:moveTo>
                      <a:pt x="10257" y="13195"/>
                    </a:moveTo>
                    <a:lnTo>
                      <a:pt x="10260" y="13195"/>
                    </a:lnTo>
                    <a:lnTo>
                      <a:pt x="10260" y="13197"/>
                    </a:lnTo>
                    <a:lnTo>
                      <a:pt x="10257" y="13197"/>
                    </a:lnTo>
                    <a:lnTo>
                      <a:pt x="10257" y="13195"/>
                    </a:lnTo>
                    <a:close/>
                    <a:moveTo>
                      <a:pt x="10262" y="13194"/>
                    </a:moveTo>
                    <a:lnTo>
                      <a:pt x="10265" y="13194"/>
                    </a:lnTo>
                    <a:lnTo>
                      <a:pt x="10265" y="13195"/>
                    </a:lnTo>
                    <a:lnTo>
                      <a:pt x="10262" y="13195"/>
                    </a:lnTo>
                    <a:lnTo>
                      <a:pt x="10262" y="13194"/>
                    </a:lnTo>
                    <a:close/>
                    <a:moveTo>
                      <a:pt x="11274" y="13194"/>
                    </a:moveTo>
                    <a:lnTo>
                      <a:pt x="11275" y="13194"/>
                    </a:lnTo>
                    <a:lnTo>
                      <a:pt x="11275" y="13195"/>
                    </a:lnTo>
                    <a:lnTo>
                      <a:pt x="11274" y="13195"/>
                    </a:lnTo>
                    <a:lnTo>
                      <a:pt x="11274" y="13194"/>
                    </a:lnTo>
                    <a:close/>
                    <a:moveTo>
                      <a:pt x="10265" y="13192"/>
                    </a:moveTo>
                    <a:lnTo>
                      <a:pt x="10269" y="13192"/>
                    </a:lnTo>
                    <a:lnTo>
                      <a:pt x="10269" y="13194"/>
                    </a:lnTo>
                    <a:lnTo>
                      <a:pt x="10265" y="13194"/>
                    </a:lnTo>
                    <a:lnTo>
                      <a:pt x="10265" y="13192"/>
                    </a:lnTo>
                    <a:close/>
                    <a:moveTo>
                      <a:pt x="11275" y="13192"/>
                    </a:moveTo>
                    <a:lnTo>
                      <a:pt x="11277" y="13192"/>
                    </a:lnTo>
                    <a:lnTo>
                      <a:pt x="11277" y="13194"/>
                    </a:lnTo>
                    <a:lnTo>
                      <a:pt x="11275" y="13194"/>
                    </a:lnTo>
                    <a:lnTo>
                      <a:pt x="11275" y="13192"/>
                    </a:lnTo>
                    <a:close/>
                    <a:moveTo>
                      <a:pt x="1104" y="13190"/>
                    </a:moveTo>
                    <a:lnTo>
                      <a:pt x="1105" y="13190"/>
                    </a:lnTo>
                    <a:lnTo>
                      <a:pt x="1105" y="13192"/>
                    </a:lnTo>
                    <a:lnTo>
                      <a:pt x="1104" y="13192"/>
                    </a:lnTo>
                    <a:lnTo>
                      <a:pt x="1104" y="13190"/>
                    </a:lnTo>
                    <a:close/>
                    <a:moveTo>
                      <a:pt x="10269" y="13190"/>
                    </a:moveTo>
                    <a:lnTo>
                      <a:pt x="10272" y="13190"/>
                    </a:lnTo>
                    <a:lnTo>
                      <a:pt x="10272" y="13192"/>
                    </a:lnTo>
                    <a:lnTo>
                      <a:pt x="10269" y="13192"/>
                    </a:lnTo>
                    <a:lnTo>
                      <a:pt x="10269" y="13190"/>
                    </a:lnTo>
                    <a:close/>
                    <a:moveTo>
                      <a:pt x="11277" y="13190"/>
                    </a:moveTo>
                    <a:lnTo>
                      <a:pt x="11279" y="13190"/>
                    </a:lnTo>
                    <a:lnTo>
                      <a:pt x="11279" y="13192"/>
                    </a:lnTo>
                    <a:lnTo>
                      <a:pt x="11277" y="13192"/>
                    </a:lnTo>
                    <a:lnTo>
                      <a:pt x="11277" y="13190"/>
                    </a:lnTo>
                    <a:close/>
                    <a:moveTo>
                      <a:pt x="1102" y="13189"/>
                    </a:moveTo>
                    <a:lnTo>
                      <a:pt x="1104" y="13189"/>
                    </a:lnTo>
                    <a:lnTo>
                      <a:pt x="1104" y="13190"/>
                    </a:lnTo>
                    <a:lnTo>
                      <a:pt x="1102" y="13190"/>
                    </a:lnTo>
                    <a:lnTo>
                      <a:pt x="1102" y="13189"/>
                    </a:lnTo>
                    <a:close/>
                    <a:moveTo>
                      <a:pt x="10272" y="13189"/>
                    </a:moveTo>
                    <a:lnTo>
                      <a:pt x="10275" y="13189"/>
                    </a:lnTo>
                    <a:lnTo>
                      <a:pt x="10275" y="13190"/>
                    </a:lnTo>
                    <a:lnTo>
                      <a:pt x="10272" y="13190"/>
                    </a:lnTo>
                    <a:lnTo>
                      <a:pt x="10272" y="13189"/>
                    </a:lnTo>
                    <a:close/>
                    <a:moveTo>
                      <a:pt x="11279" y="13189"/>
                    </a:moveTo>
                    <a:lnTo>
                      <a:pt x="11280" y="13189"/>
                    </a:lnTo>
                    <a:lnTo>
                      <a:pt x="11280" y="13190"/>
                    </a:lnTo>
                    <a:lnTo>
                      <a:pt x="11279" y="13190"/>
                    </a:lnTo>
                    <a:lnTo>
                      <a:pt x="11279" y="13189"/>
                    </a:lnTo>
                    <a:close/>
                    <a:moveTo>
                      <a:pt x="1099" y="13189"/>
                    </a:moveTo>
                    <a:lnTo>
                      <a:pt x="1099" y="13187"/>
                    </a:lnTo>
                    <a:lnTo>
                      <a:pt x="1097" y="13187"/>
                    </a:lnTo>
                    <a:lnTo>
                      <a:pt x="1097" y="13185"/>
                    </a:lnTo>
                    <a:lnTo>
                      <a:pt x="1095" y="13185"/>
                    </a:lnTo>
                    <a:lnTo>
                      <a:pt x="1095" y="13184"/>
                    </a:lnTo>
                    <a:lnTo>
                      <a:pt x="1094" y="13184"/>
                    </a:lnTo>
                    <a:lnTo>
                      <a:pt x="1094" y="13182"/>
                    </a:lnTo>
                    <a:lnTo>
                      <a:pt x="1097" y="13182"/>
                    </a:lnTo>
                    <a:lnTo>
                      <a:pt x="1097" y="13184"/>
                    </a:lnTo>
                    <a:lnTo>
                      <a:pt x="1099" y="13184"/>
                    </a:lnTo>
                    <a:lnTo>
                      <a:pt x="1099" y="13185"/>
                    </a:lnTo>
                    <a:lnTo>
                      <a:pt x="1100" y="13185"/>
                    </a:lnTo>
                    <a:lnTo>
                      <a:pt x="1100" y="13187"/>
                    </a:lnTo>
                    <a:lnTo>
                      <a:pt x="1102" y="13187"/>
                    </a:lnTo>
                    <a:lnTo>
                      <a:pt x="1102" y="13189"/>
                    </a:lnTo>
                    <a:lnTo>
                      <a:pt x="1099" y="13189"/>
                    </a:lnTo>
                    <a:close/>
                    <a:moveTo>
                      <a:pt x="10275" y="13189"/>
                    </a:moveTo>
                    <a:lnTo>
                      <a:pt x="10275" y="13187"/>
                    </a:lnTo>
                    <a:lnTo>
                      <a:pt x="10279" y="13187"/>
                    </a:lnTo>
                    <a:lnTo>
                      <a:pt x="10279" y="13185"/>
                    </a:lnTo>
                    <a:lnTo>
                      <a:pt x="10282" y="13185"/>
                    </a:lnTo>
                    <a:lnTo>
                      <a:pt x="10282" y="13184"/>
                    </a:lnTo>
                    <a:lnTo>
                      <a:pt x="10287" y="13184"/>
                    </a:lnTo>
                    <a:lnTo>
                      <a:pt x="10287" y="13185"/>
                    </a:lnTo>
                    <a:lnTo>
                      <a:pt x="10284" y="13185"/>
                    </a:lnTo>
                    <a:lnTo>
                      <a:pt x="10284" y="13187"/>
                    </a:lnTo>
                    <a:lnTo>
                      <a:pt x="10280" y="13187"/>
                    </a:lnTo>
                    <a:lnTo>
                      <a:pt x="10280" y="13189"/>
                    </a:lnTo>
                    <a:lnTo>
                      <a:pt x="10275" y="13189"/>
                    </a:lnTo>
                    <a:close/>
                    <a:moveTo>
                      <a:pt x="11280" y="13189"/>
                    </a:moveTo>
                    <a:lnTo>
                      <a:pt x="11280" y="13187"/>
                    </a:lnTo>
                    <a:lnTo>
                      <a:pt x="11282" y="13187"/>
                    </a:lnTo>
                    <a:lnTo>
                      <a:pt x="11282" y="13185"/>
                    </a:lnTo>
                    <a:lnTo>
                      <a:pt x="11284" y="13185"/>
                    </a:lnTo>
                    <a:lnTo>
                      <a:pt x="11284" y="13184"/>
                    </a:lnTo>
                    <a:lnTo>
                      <a:pt x="11285" y="13184"/>
                    </a:lnTo>
                    <a:lnTo>
                      <a:pt x="11285" y="13182"/>
                    </a:lnTo>
                    <a:lnTo>
                      <a:pt x="11287" y="13182"/>
                    </a:lnTo>
                    <a:lnTo>
                      <a:pt x="11287" y="13180"/>
                    </a:lnTo>
                    <a:lnTo>
                      <a:pt x="11290" y="13180"/>
                    </a:lnTo>
                    <a:lnTo>
                      <a:pt x="11290" y="13182"/>
                    </a:lnTo>
                    <a:lnTo>
                      <a:pt x="11289" y="13182"/>
                    </a:lnTo>
                    <a:lnTo>
                      <a:pt x="11289" y="13184"/>
                    </a:lnTo>
                    <a:lnTo>
                      <a:pt x="11287" y="13184"/>
                    </a:lnTo>
                    <a:lnTo>
                      <a:pt x="11287" y="13185"/>
                    </a:lnTo>
                    <a:lnTo>
                      <a:pt x="11285" y="13185"/>
                    </a:lnTo>
                    <a:lnTo>
                      <a:pt x="11285" y="13187"/>
                    </a:lnTo>
                    <a:lnTo>
                      <a:pt x="11284" y="13187"/>
                    </a:lnTo>
                    <a:lnTo>
                      <a:pt x="11284" y="13189"/>
                    </a:lnTo>
                    <a:lnTo>
                      <a:pt x="11280" y="13189"/>
                    </a:lnTo>
                    <a:close/>
                    <a:moveTo>
                      <a:pt x="10287" y="13182"/>
                    </a:moveTo>
                    <a:lnTo>
                      <a:pt x="10290" y="13182"/>
                    </a:lnTo>
                    <a:lnTo>
                      <a:pt x="10290" y="13184"/>
                    </a:lnTo>
                    <a:lnTo>
                      <a:pt x="10287" y="13184"/>
                    </a:lnTo>
                    <a:lnTo>
                      <a:pt x="10287" y="13182"/>
                    </a:lnTo>
                    <a:close/>
                    <a:moveTo>
                      <a:pt x="1092" y="13180"/>
                    </a:moveTo>
                    <a:lnTo>
                      <a:pt x="1094" y="13180"/>
                    </a:lnTo>
                    <a:lnTo>
                      <a:pt x="1094" y="13182"/>
                    </a:lnTo>
                    <a:lnTo>
                      <a:pt x="1092" y="13182"/>
                    </a:lnTo>
                    <a:lnTo>
                      <a:pt x="1092" y="13180"/>
                    </a:lnTo>
                    <a:close/>
                    <a:moveTo>
                      <a:pt x="10290" y="13180"/>
                    </a:moveTo>
                    <a:lnTo>
                      <a:pt x="10294" y="13180"/>
                    </a:lnTo>
                    <a:lnTo>
                      <a:pt x="10294" y="13182"/>
                    </a:lnTo>
                    <a:lnTo>
                      <a:pt x="10290" y="13182"/>
                    </a:lnTo>
                    <a:lnTo>
                      <a:pt x="10290" y="13180"/>
                    </a:lnTo>
                    <a:close/>
                    <a:moveTo>
                      <a:pt x="1090" y="13179"/>
                    </a:moveTo>
                    <a:lnTo>
                      <a:pt x="1092" y="13179"/>
                    </a:lnTo>
                    <a:lnTo>
                      <a:pt x="1092" y="13180"/>
                    </a:lnTo>
                    <a:lnTo>
                      <a:pt x="1090" y="13180"/>
                    </a:lnTo>
                    <a:lnTo>
                      <a:pt x="1090" y="13179"/>
                    </a:lnTo>
                    <a:close/>
                    <a:moveTo>
                      <a:pt x="10294" y="13180"/>
                    </a:moveTo>
                    <a:lnTo>
                      <a:pt x="10294" y="13179"/>
                    </a:lnTo>
                    <a:lnTo>
                      <a:pt x="10297" y="13179"/>
                    </a:lnTo>
                    <a:lnTo>
                      <a:pt x="10297" y="13177"/>
                    </a:lnTo>
                    <a:lnTo>
                      <a:pt x="10300" y="13177"/>
                    </a:lnTo>
                    <a:lnTo>
                      <a:pt x="10300" y="13175"/>
                    </a:lnTo>
                    <a:lnTo>
                      <a:pt x="10304" y="13175"/>
                    </a:lnTo>
                    <a:lnTo>
                      <a:pt x="10304" y="13174"/>
                    </a:lnTo>
                    <a:lnTo>
                      <a:pt x="10307" y="13174"/>
                    </a:lnTo>
                    <a:lnTo>
                      <a:pt x="10307" y="13172"/>
                    </a:lnTo>
                    <a:lnTo>
                      <a:pt x="10312" y="13172"/>
                    </a:lnTo>
                    <a:lnTo>
                      <a:pt x="10312" y="13174"/>
                    </a:lnTo>
                    <a:lnTo>
                      <a:pt x="10309" y="13174"/>
                    </a:lnTo>
                    <a:lnTo>
                      <a:pt x="10309" y="13175"/>
                    </a:lnTo>
                    <a:lnTo>
                      <a:pt x="10305" y="13175"/>
                    </a:lnTo>
                    <a:lnTo>
                      <a:pt x="10305" y="13177"/>
                    </a:lnTo>
                    <a:lnTo>
                      <a:pt x="10302" y="13177"/>
                    </a:lnTo>
                    <a:lnTo>
                      <a:pt x="10302" y="13179"/>
                    </a:lnTo>
                    <a:lnTo>
                      <a:pt x="10299" y="13179"/>
                    </a:lnTo>
                    <a:lnTo>
                      <a:pt x="10299" y="13180"/>
                    </a:lnTo>
                    <a:lnTo>
                      <a:pt x="10294" y="13180"/>
                    </a:lnTo>
                    <a:close/>
                    <a:moveTo>
                      <a:pt x="11290" y="13179"/>
                    </a:moveTo>
                    <a:lnTo>
                      <a:pt x="11292" y="13179"/>
                    </a:lnTo>
                    <a:lnTo>
                      <a:pt x="11292" y="13180"/>
                    </a:lnTo>
                    <a:lnTo>
                      <a:pt x="11290" y="13180"/>
                    </a:lnTo>
                    <a:lnTo>
                      <a:pt x="11290" y="13179"/>
                    </a:lnTo>
                    <a:close/>
                    <a:moveTo>
                      <a:pt x="1089" y="13177"/>
                    </a:moveTo>
                    <a:lnTo>
                      <a:pt x="1090" y="13177"/>
                    </a:lnTo>
                    <a:lnTo>
                      <a:pt x="1090" y="13179"/>
                    </a:lnTo>
                    <a:lnTo>
                      <a:pt x="1089" y="13179"/>
                    </a:lnTo>
                    <a:lnTo>
                      <a:pt x="1089" y="13177"/>
                    </a:lnTo>
                    <a:close/>
                    <a:moveTo>
                      <a:pt x="11292" y="13179"/>
                    </a:moveTo>
                    <a:lnTo>
                      <a:pt x="11292" y="13177"/>
                    </a:lnTo>
                    <a:lnTo>
                      <a:pt x="11294" y="13177"/>
                    </a:lnTo>
                    <a:lnTo>
                      <a:pt x="11294" y="13175"/>
                    </a:lnTo>
                    <a:lnTo>
                      <a:pt x="11295" y="13175"/>
                    </a:lnTo>
                    <a:lnTo>
                      <a:pt x="11295" y="13174"/>
                    </a:lnTo>
                    <a:lnTo>
                      <a:pt x="11297" y="13174"/>
                    </a:lnTo>
                    <a:lnTo>
                      <a:pt x="11297" y="13172"/>
                    </a:lnTo>
                    <a:lnTo>
                      <a:pt x="11299" y="13172"/>
                    </a:lnTo>
                    <a:lnTo>
                      <a:pt x="11299" y="13170"/>
                    </a:lnTo>
                    <a:lnTo>
                      <a:pt x="11300" y="13170"/>
                    </a:lnTo>
                    <a:lnTo>
                      <a:pt x="11300" y="13169"/>
                    </a:lnTo>
                    <a:lnTo>
                      <a:pt x="11302" y="13169"/>
                    </a:lnTo>
                    <a:lnTo>
                      <a:pt x="11302" y="13167"/>
                    </a:lnTo>
                    <a:lnTo>
                      <a:pt x="11304" y="13167"/>
                    </a:lnTo>
                    <a:lnTo>
                      <a:pt x="11304" y="13165"/>
                    </a:lnTo>
                    <a:lnTo>
                      <a:pt x="11307" y="13165"/>
                    </a:lnTo>
                    <a:lnTo>
                      <a:pt x="11307" y="13164"/>
                    </a:lnTo>
                    <a:lnTo>
                      <a:pt x="11309" y="13164"/>
                    </a:lnTo>
                    <a:lnTo>
                      <a:pt x="11309" y="13162"/>
                    </a:lnTo>
                    <a:lnTo>
                      <a:pt x="11310" y="13162"/>
                    </a:lnTo>
                    <a:lnTo>
                      <a:pt x="11310" y="13160"/>
                    </a:lnTo>
                    <a:lnTo>
                      <a:pt x="11312" y="13160"/>
                    </a:lnTo>
                    <a:lnTo>
                      <a:pt x="11312" y="13159"/>
                    </a:lnTo>
                    <a:lnTo>
                      <a:pt x="11314" y="13159"/>
                    </a:lnTo>
                    <a:lnTo>
                      <a:pt x="11314" y="13157"/>
                    </a:lnTo>
                    <a:lnTo>
                      <a:pt x="11315" y="13157"/>
                    </a:lnTo>
                    <a:lnTo>
                      <a:pt x="11315" y="13155"/>
                    </a:lnTo>
                    <a:lnTo>
                      <a:pt x="11317" y="13155"/>
                    </a:lnTo>
                    <a:lnTo>
                      <a:pt x="11317" y="13154"/>
                    </a:lnTo>
                    <a:lnTo>
                      <a:pt x="11319" y="13154"/>
                    </a:lnTo>
                    <a:lnTo>
                      <a:pt x="11319" y="13152"/>
                    </a:lnTo>
                    <a:lnTo>
                      <a:pt x="11322" y="13152"/>
                    </a:lnTo>
                    <a:lnTo>
                      <a:pt x="11322" y="13150"/>
                    </a:lnTo>
                    <a:lnTo>
                      <a:pt x="11324" y="13150"/>
                    </a:lnTo>
                    <a:lnTo>
                      <a:pt x="11324" y="13149"/>
                    </a:lnTo>
                    <a:lnTo>
                      <a:pt x="11325" y="13149"/>
                    </a:lnTo>
                    <a:lnTo>
                      <a:pt x="11325" y="13147"/>
                    </a:lnTo>
                    <a:lnTo>
                      <a:pt x="11327" y="13147"/>
                    </a:lnTo>
                    <a:lnTo>
                      <a:pt x="11327" y="13145"/>
                    </a:lnTo>
                    <a:lnTo>
                      <a:pt x="11329" y="13145"/>
                    </a:lnTo>
                    <a:lnTo>
                      <a:pt x="11329" y="13144"/>
                    </a:lnTo>
                    <a:lnTo>
                      <a:pt x="11330" y="13144"/>
                    </a:lnTo>
                    <a:lnTo>
                      <a:pt x="11330" y="13142"/>
                    </a:lnTo>
                    <a:lnTo>
                      <a:pt x="11332" y="13142"/>
                    </a:lnTo>
                    <a:lnTo>
                      <a:pt x="11332" y="13140"/>
                    </a:lnTo>
                    <a:lnTo>
                      <a:pt x="11334" y="13140"/>
                    </a:lnTo>
                    <a:lnTo>
                      <a:pt x="11334" y="13139"/>
                    </a:lnTo>
                    <a:lnTo>
                      <a:pt x="11335" y="13139"/>
                    </a:lnTo>
                    <a:lnTo>
                      <a:pt x="11335" y="13137"/>
                    </a:lnTo>
                    <a:lnTo>
                      <a:pt x="11339" y="13137"/>
                    </a:lnTo>
                    <a:lnTo>
                      <a:pt x="11339" y="13135"/>
                    </a:lnTo>
                    <a:lnTo>
                      <a:pt x="11340" y="13135"/>
                    </a:lnTo>
                    <a:lnTo>
                      <a:pt x="11340" y="13134"/>
                    </a:lnTo>
                    <a:lnTo>
                      <a:pt x="11342" y="13134"/>
                    </a:lnTo>
                    <a:lnTo>
                      <a:pt x="11342" y="13132"/>
                    </a:lnTo>
                    <a:lnTo>
                      <a:pt x="11344" y="13132"/>
                    </a:lnTo>
                    <a:lnTo>
                      <a:pt x="11344" y="13130"/>
                    </a:lnTo>
                    <a:lnTo>
                      <a:pt x="11345" y="13130"/>
                    </a:lnTo>
                    <a:lnTo>
                      <a:pt x="11345" y="13129"/>
                    </a:lnTo>
                    <a:lnTo>
                      <a:pt x="11347" y="13129"/>
                    </a:lnTo>
                    <a:lnTo>
                      <a:pt x="11347" y="13127"/>
                    </a:lnTo>
                    <a:lnTo>
                      <a:pt x="11349" y="13127"/>
                    </a:lnTo>
                    <a:lnTo>
                      <a:pt x="11349" y="13125"/>
                    </a:lnTo>
                    <a:lnTo>
                      <a:pt x="11350" y="13125"/>
                    </a:lnTo>
                    <a:lnTo>
                      <a:pt x="11350" y="13124"/>
                    </a:lnTo>
                    <a:lnTo>
                      <a:pt x="11352" y="13124"/>
                    </a:lnTo>
                    <a:lnTo>
                      <a:pt x="11352" y="13122"/>
                    </a:lnTo>
                    <a:lnTo>
                      <a:pt x="11355" y="13122"/>
                    </a:lnTo>
                    <a:lnTo>
                      <a:pt x="11355" y="13124"/>
                    </a:lnTo>
                    <a:lnTo>
                      <a:pt x="11354" y="13124"/>
                    </a:lnTo>
                    <a:lnTo>
                      <a:pt x="11354" y="13125"/>
                    </a:lnTo>
                    <a:lnTo>
                      <a:pt x="11352" y="13125"/>
                    </a:lnTo>
                    <a:lnTo>
                      <a:pt x="11352" y="13127"/>
                    </a:lnTo>
                    <a:lnTo>
                      <a:pt x="11350" y="13127"/>
                    </a:lnTo>
                    <a:lnTo>
                      <a:pt x="11350" y="13129"/>
                    </a:lnTo>
                    <a:lnTo>
                      <a:pt x="11349" y="13129"/>
                    </a:lnTo>
                    <a:lnTo>
                      <a:pt x="11349" y="13130"/>
                    </a:lnTo>
                    <a:lnTo>
                      <a:pt x="11347" y="13130"/>
                    </a:lnTo>
                    <a:lnTo>
                      <a:pt x="11347" y="13132"/>
                    </a:lnTo>
                    <a:lnTo>
                      <a:pt x="11345" y="13132"/>
                    </a:lnTo>
                    <a:lnTo>
                      <a:pt x="11345" y="13134"/>
                    </a:lnTo>
                    <a:lnTo>
                      <a:pt x="11344" y="13134"/>
                    </a:lnTo>
                    <a:lnTo>
                      <a:pt x="11344" y="13135"/>
                    </a:lnTo>
                    <a:lnTo>
                      <a:pt x="11342" y="13135"/>
                    </a:lnTo>
                    <a:lnTo>
                      <a:pt x="11342" y="13137"/>
                    </a:lnTo>
                    <a:lnTo>
                      <a:pt x="11340" y="13137"/>
                    </a:lnTo>
                    <a:lnTo>
                      <a:pt x="11340" y="13139"/>
                    </a:lnTo>
                    <a:lnTo>
                      <a:pt x="11337" y="13139"/>
                    </a:lnTo>
                    <a:lnTo>
                      <a:pt x="11337" y="13140"/>
                    </a:lnTo>
                    <a:lnTo>
                      <a:pt x="11335" y="13140"/>
                    </a:lnTo>
                    <a:lnTo>
                      <a:pt x="11335" y="13142"/>
                    </a:lnTo>
                    <a:lnTo>
                      <a:pt x="11334" y="13142"/>
                    </a:lnTo>
                    <a:lnTo>
                      <a:pt x="11334" y="13144"/>
                    </a:lnTo>
                    <a:lnTo>
                      <a:pt x="11332" y="13144"/>
                    </a:lnTo>
                    <a:lnTo>
                      <a:pt x="11332" y="13145"/>
                    </a:lnTo>
                    <a:lnTo>
                      <a:pt x="11330" y="13145"/>
                    </a:lnTo>
                    <a:lnTo>
                      <a:pt x="11330" y="13147"/>
                    </a:lnTo>
                    <a:lnTo>
                      <a:pt x="11329" y="13147"/>
                    </a:lnTo>
                    <a:lnTo>
                      <a:pt x="11329" y="13149"/>
                    </a:lnTo>
                    <a:lnTo>
                      <a:pt x="11327" y="13149"/>
                    </a:lnTo>
                    <a:lnTo>
                      <a:pt x="11327" y="13150"/>
                    </a:lnTo>
                    <a:lnTo>
                      <a:pt x="11325" y="13150"/>
                    </a:lnTo>
                    <a:lnTo>
                      <a:pt x="11325" y="13152"/>
                    </a:lnTo>
                    <a:lnTo>
                      <a:pt x="11324" y="13152"/>
                    </a:lnTo>
                    <a:lnTo>
                      <a:pt x="11324" y="13154"/>
                    </a:lnTo>
                    <a:lnTo>
                      <a:pt x="11320" y="13154"/>
                    </a:lnTo>
                    <a:lnTo>
                      <a:pt x="11320" y="13155"/>
                    </a:lnTo>
                    <a:lnTo>
                      <a:pt x="11319" y="13155"/>
                    </a:lnTo>
                    <a:lnTo>
                      <a:pt x="11319" y="13157"/>
                    </a:lnTo>
                    <a:lnTo>
                      <a:pt x="11317" y="13157"/>
                    </a:lnTo>
                    <a:lnTo>
                      <a:pt x="11317" y="13159"/>
                    </a:lnTo>
                    <a:lnTo>
                      <a:pt x="11315" y="13159"/>
                    </a:lnTo>
                    <a:lnTo>
                      <a:pt x="11315" y="13160"/>
                    </a:lnTo>
                    <a:lnTo>
                      <a:pt x="11314" y="13160"/>
                    </a:lnTo>
                    <a:lnTo>
                      <a:pt x="11314" y="13162"/>
                    </a:lnTo>
                    <a:lnTo>
                      <a:pt x="11312" y="13162"/>
                    </a:lnTo>
                    <a:lnTo>
                      <a:pt x="11312" y="13164"/>
                    </a:lnTo>
                    <a:lnTo>
                      <a:pt x="11310" y="13164"/>
                    </a:lnTo>
                    <a:lnTo>
                      <a:pt x="11310" y="13165"/>
                    </a:lnTo>
                    <a:lnTo>
                      <a:pt x="11309" y="13165"/>
                    </a:lnTo>
                    <a:lnTo>
                      <a:pt x="11309" y="13167"/>
                    </a:lnTo>
                    <a:lnTo>
                      <a:pt x="11305" y="13167"/>
                    </a:lnTo>
                    <a:lnTo>
                      <a:pt x="11305" y="13169"/>
                    </a:lnTo>
                    <a:lnTo>
                      <a:pt x="11304" y="13169"/>
                    </a:lnTo>
                    <a:lnTo>
                      <a:pt x="11304" y="13170"/>
                    </a:lnTo>
                    <a:lnTo>
                      <a:pt x="11302" y="13170"/>
                    </a:lnTo>
                    <a:lnTo>
                      <a:pt x="11302" y="13172"/>
                    </a:lnTo>
                    <a:lnTo>
                      <a:pt x="11300" y="13172"/>
                    </a:lnTo>
                    <a:lnTo>
                      <a:pt x="11300" y="13174"/>
                    </a:lnTo>
                    <a:lnTo>
                      <a:pt x="11299" y="13174"/>
                    </a:lnTo>
                    <a:lnTo>
                      <a:pt x="11299" y="13175"/>
                    </a:lnTo>
                    <a:lnTo>
                      <a:pt x="11297" y="13175"/>
                    </a:lnTo>
                    <a:lnTo>
                      <a:pt x="11297" y="13177"/>
                    </a:lnTo>
                    <a:lnTo>
                      <a:pt x="11295" y="13177"/>
                    </a:lnTo>
                    <a:lnTo>
                      <a:pt x="11295" y="13179"/>
                    </a:lnTo>
                    <a:lnTo>
                      <a:pt x="11292" y="13179"/>
                    </a:lnTo>
                    <a:close/>
                    <a:moveTo>
                      <a:pt x="1085" y="13177"/>
                    </a:moveTo>
                    <a:lnTo>
                      <a:pt x="1085" y="13175"/>
                    </a:lnTo>
                    <a:lnTo>
                      <a:pt x="1084" y="13175"/>
                    </a:lnTo>
                    <a:lnTo>
                      <a:pt x="1084" y="13174"/>
                    </a:lnTo>
                    <a:lnTo>
                      <a:pt x="1082" y="13174"/>
                    </a:lnTo>
                    <a:lnTo>
                      <a:pt x="1082" y="13172"/>
                    </a:lnTo>
                    <a:lnTo>
                      <a:pt x="1080" y="13172"/>
                    </a:lnTo>
                    <a:lnTo>
                      <a:pt x="1080" y="13170"/>
                    </a:lnTo>
                    <a:lnTo>
                      <a:pt x="1084" y="13170"/>
                    </a:lnTo>
                    <a:lnTo>
                      <a:pt x="1084" y="13172"/>
                    </a:lnTo>
                    <a:lnTo>
                      <a:pt x="1085" y="13172"/>
                    </a:lnTo>
                    <a:lnTo>
                      <a:pt x="1085" y="13174"/>
                    </a:lnTo>
                    <a:lnTo>
                      <a:pt x="1087" y="13174"/>
                    </a:lnTo>
                    <a:lnTo>
                      <a:pt x="1087" y="13175"/>
                    </a:lnTo>
                    <a:lnTo>
                      <a:pt x="1089" y="13175"/>
                    </a:lnTo>
                    <a:lnTo>
                      <a:pt x="1089" y="13177"/>
                    </a:lnTo>
                    <a:lnTo>
                      <a:pt x="1085" y="13177"/>
                    </a:lnTo>
                    <a:close/>
                    <a:moveTo>
                      <a:pt x="10312" y="13172"/>
                    </a:moveTo>
                    <a:lnTo>
                      <a:pt x="10312" y="13170"/>
                    </a:lnTo>
                    <a:lnTo>
                      <a:pt x="10315" y="13170"/>
                    </a:lnTo>
                    <a:lnTo>
                      <a:pt x="10315" y="13169"/>
                    </a:lnTo>
                    <a:lnTo>
                      <a:pt x="10319" y="13169"/>
                    </a:lnTo>
                    <a:lnTo>
                      <a:pt x="10319" y="13167"/>
                    </a:lnTo>
                    <a:lnTo>
                      <a:pt x="10322" y="13167"/>
                    </a:lnTo>
                    <a:lnTo>
                      <a:pt x="10322" y="13165"/>
                    </a:lnTo>
                    <a:lnTo>
                      <a:pt x="10325" y="13165"/>
                    </a:lnTo>
                    <a:lnTo>
                      <a:pt x="10325" y="13164"/>
                    </a:lnTo>
                    <a:lnTo>
                      <a:pt x="10329" y="13164"/>
                    </a:lnTo>
                    <a:lnTo>
                      <a:pt x="10329" y="13162"/>
                    </a:lnTo>
                    <a:lnTo>
                      <a:pt x="10332" y="13162"/>
                    </a:lnTo>
                    <a:lnTo>
                      <a:pt x="10332" y="13160"/>
                    </a:lnTo>
                    <a:lnTo>
                      <a:pt x="10335" y="13160"/>
                    </a:lnTo>
                    <a:lnTo>
                      <a:pt x="10335" y="13159"/>
                    </a:lnTo>
                    <a:lnTo>
                      <a:pt x="10339" y="13159"/>
                    </a:lnTo>
                    <a:lnTo>
                      <a:pt x="10339" y="13157"/>
                    </a:lnTo>
                    <a:lnTo>
                      <a:pt x="10342" y="13157"/>
                    </a:lnTo>
                    <a:lnTo>
                      <a:pt x="10342" y="13155"/>
                    </a:lnTo>
                    <a:lnTo>
                      <a:pt x="10345" y="13155"/>
                    </a:lnTo>
                    <a:lnTo>
                      <a:pt x="10345" y="13154"/>
                    </a:lnTo>
                    <a:lnTo>
                      <a:pt x="10349" y="13154"/>
                    </a:lnTo>
                    <a:lnTo>
                      <a:pt x="10349" y="13155"/>
                    </a:lnTo>
                    <a:lnTo>
                      <a:pt x="10347" y="13155"/>
                    </a:lnTo>
                    <a:lnTo>
                      <a:pt x="10347" y="13157"/>
                    </a:lnTo>
                    <a:lnTo>
                      <a:pt x="10344" y="13157"/>
                    </a:lnTo>
                    <a:lnTo>
                      <a:pt x="10344" y="13159"/>
                    </a:lnTo>
                    <a:lnTo>
                      <a:pt x="10340" y="13159"/>
                    </a:lnTo>
                    <a:lnTo>
                      <a:pt x="10340" y="13160"/>
                    </a:lnTo>
                    <a:lnTo>
                      <a:pt x="10337" y="13160"/>
                    </a:lnTo>
                    <a:lnTo>
                      <a:pt x="10337" y="13162"/>
                    </a:lnTo>
                    <a:lnTo>
                      <a:pt x="10334" y="13162"/>
                    </a:lnTo>
                    <a:lnTo>
                      <a:pt x="10334" y="13164"/>
                    </a:lnTo>
                    <a:lnTo>
                      <a:pt x="10330" y="13164"/>
                    </a:lnTo>
                    <a:lnTo>
                      <a:pt x="10330" y="13165"/>
                    </a:lnTo>
                    <a:lnTo>
                      <a:pt x="10327" y="13165"/>
                    </a:lnTo>
                    <a:lnTo>
                      <a:pt x="10327" y="13167"/>
                    </a:lnTo>
                    <a:lnTo>
                      <a:pt x="10324" y="13167"/>
                    </a:lnTo>
                    <a:lnTo>
                      <a:pt x="10324" y="13169"/>
                    </a:lnTo>
                    <a:lnTo>
                      <a:pt x="10320" y="13169"/>
                    </a:lnTo>
                    <a:lnTo>
                      <a:pt x="10320" y="13170"/>
                    </a:lnTo>
                    <a:lnTo>
                      <a:pt x="10317" y="13170"/>
                    </a:lnTo>
                    <a:lnTo>
                      <a:pt x="10317" y="13172"/>
                    </a:lnTo>
                    <a:lnTo>
                      <a:pt x="10312" y="13172"/>
                    </a:lnTo>
                    <a:close/>
                    <a:moveTo>
                      <a:pt x="1079" y="13169"/>
                    </a:moveTo>
                    <a:lnTo>
                      <a:pt x="1080" y="13169"/>
                    </a:lnTo>
                    <a:lnTo>
                      <a:pt x="1080" y="13170"/>
                    </a:lnTo>
                    <a:lnTo>
                      <a:pt x="1079" y="13170"/>
                    </a:lnTo>
                    <a:lnTo>
                      <a:pt x="1079" y="13169"/>
                    </a:lnTo>
                    <a:close/>
                    <a:moveTo>
                      <a:pt x="1077" y="13167"/>
                    </a:moveTo>
                    <a:lnTo>
                      <a:pt x="1079" y="13167"/>
                    </a:lnTo>
                    <a:lnTo>
                      <a:pt x="1079" y="13169"/>
                    </a:lnTo>
                    <a:lnTo>
                      <a:pt x="1077" y="13169"/>
                    </a:lnTo>
                    <a:lnTo>
                      <a:pt x="1077" y="13167"/>
                    </a:lnTo>
                    <a:close/>
                    <a:moveTo>
                      <a:pt x="1074" y="13167"/>
                    </a:moveTo>
                    <a:lnTo>
                      <a:pt x="1074" y="13165"/>
                    </a:lnTo>
                    <a:lnTo>
                      <a:pt x="1072" y="13165"/>
                    </a:lnTo>
                    <a:lnTo>
                      <a:pt x="1072" y="13164"/>
                    </a:lnTo>
                    <a:lnTo>
                      <a:pt x="1070" y="13164"/>
                    </a:lnTo>
                    <a:lnTo>
                      <a:pt x="1070" y="13162"/>
                    </a:lnTo>
                    <a:lnTo>
                      <a:pt x="1069" y="13162"/>
                    </a:lnTo>
                    <a:lnTo>
                      <a:pt x="1069" y="13160"/>
                    </a:lnTo>
                    <a:lnTo>
                      <a:pt x="1067" y="13160"/>
                    </a:lnTo>
                    <a:lnTo>
                      <a:pt x="1067" y="13159"/>
                    </a:lnTo>
                    <a:lnTo>
                      <a:pt x="1065" y="13159"/>
                    </a:lnTo>
                    <a:lnTo>
                      <a:pt x="1065" y="13157"/>
                    </a:lnTo>
                    <a:lnTo>
                      <a:pt x="1064" y="13157"/>
                    </a:lnTo>
                    <a:lnTo>
                      <a:pt x="1064" y="13155"/>
                    </a:lnTo>
                    <a:lnTo>
                      <a:pt x="1067" y="13155"/>
                    </a:lnTo>
                    <a:lnTo>
                      <a:pt x="1067" y="13157"/>
                    </a:lnTo>
                    <a:lnTo>
                      <a:pt x="1069" y="13157"/>
                    </a:lnTo>
                    <a:lnTo>
                      <a:pt x="1069" y="13159"/>
                    </a:lnTo>
                    <a:lnTo>
                      <a:pt x="1070" y="13159"/>
                    </a:lnTo>
                    <a:lnTo>
                      <a:pt x="1070" y="13160"/>
                    </a:lnTo>
                    <a:lnTo>
                      <a:pt x="1072" y="13160"/>
                    </a:lnTo>
                    <a:lnTo>
                      <a:pt x="1072" y="13162"/>
                    </a:lnTo>
                    <a:lnTo>
                      <a:pt x="1074" y="13162"/>
                    </a:lnTo>
                    <a:lnTo>
                      <a:pt x="1074" y="13164"/>
                    </a:lnTo>
                    <a:lnTo>
                      <a:pt x="1075" y="13164"/>
                    </a:lnTo>
                    <a:lnTo>
                      <a:pt x="1075" y="13165"/>
                    </a:lnTo>
                    <a:lnTo>
                      <a:pt x="1077" y="13165"/>
                    </a:lnTo>
                    <a:lnTo>
                      <a:pt x="1077" y="13167"/>
                    </a:lnTo>
                    <a:lnTo>
                      <a:pt x="1074" y="13167"/>
                    </a:lnTo>
                    <a:close/>
                    <a:moveTo>
                      <a:pt x="1060" y="13155"/>
                    </a:moveTo>
                    <a:lnTo>
                      <a:pt x="1060" y="13154"/>
                    </a:lnTo>
                    <a:lnTo>
                      <a:pt x="1059" y="13154"/>
                    </a:lnTo>
                    <a:lnTo>
                      <a:pt x="1059" y="13152"/>
                    </a:lnTo>
                    <a:lnTo>
                      <a:pt x="1057" y="13152"/>
                    </a:lnTo>
                    <a:lnTo>
                      <a:pt x="1057" y="13150"/>
                    </a:lnTo>
                    <a:lnTo>
                      <a:pt x="1055" y="13150"/>
                    </a:lnTo>
                    <a:lnTo>
                      <a:pt x="1055" y="13149"/>
                    </a:lnTo>
                    <a:lnTo>
                      <a:pt x="1054" y="13149"/>
                    </a:lnTo>
                    <a:lnTo>
                      <a:pt x="1054" y="13147"/>
                    </a:lnTo>
                    <a:lnTo>
                      <a:pt x="1052" y="13147"/>
                    </a:lnTo>
                    <a:lnTo>
                      <a:pt x="1052" y="13145"/>
                    </a:lnTo>
                    <a:lnTo>
                      <a:pt x="1050" y="13145"/>
                    </a:lnTo>
                    <a:lnTo>
                      <a:pt x="1050" y="13144"/>
                    </a:lnTo>
                    <a:lnTo>
                      <a:pt x="1049" y="13144"/>
                    </a:lnTo>
                    <a:lnTo>
                      <a:pt x="1049" y="13142"/>
                    </a:lnTo>
                    <a:lnTo>
                      <a:pt x="1047" y="13142"/>
                    </a:lnTo>
                    <a:lnTo>
                      <a:pt x="1047" y="13140"/>
                    </a:lnTo>
                    <a:lnTo>
                      <a:pt x="1045" y="13140"/>
                    </a:lnTo>
                    <a:lnTo>
                      <a:pt x="1045" y="13139"/>
                    </a:lnTo>
                    <a:lnTo>
                      <a:pt x="1044" y="13139"/>
                    </a:lnTo>
                    <a:lnTo>
                      <a:pt x="1044" y="13137"/>
                    </a:lnTo>
                    <a:lnTo>
                      <a:pt x="1040" y="13137"/>
                    </a:lnTo>
                    <a:lnTo>
                      <a:pt x="1040" y="13135"/>
                    </a:lnTo>
                    <a:lnTo>
                      <a:pt x="1039" y="13135"/>
                    </a:lnTo>
                    <a:lnTo>
                      <a:pt x="1039" y="13134"/>
                    </a:lnTo>
                    <a:lnTo>
                      <a:pt x="1037" y="13134"/>
                    </a:lnTo>
                    <a:lnTo>
                      <a:pt x="1037" y="13132"/>
                    </a:lnTo>
                    <a:lnTo>
                      <a:pt x="1035" y="13132"/>
                    </a:lnTo>
                    <a:lnTo>
                      <a:pt x="1035" y="13130"/>
                    </a:lnTo>
                    <a:lnTo>
                      <a:pt x="1034" y="13130"/>
                    </a:lnTo>
                    <a:lnTo>
                      <a:pt x="1034" y="13129"/>
                    </a:lnTo>
                    <a:lnTo>
                      <a:pt x="1032" y="13129"/>
                    </a:lnTo>
                    <a:lnTo>
                      <a:pt x="1032" y="13127"/>
                    </a:lnTo>
                    <a:lnTo>
                      <a:pt x="1030" y="13127"/>
                    </a:lnTo>
                    <a:lnTo>
                      <a:pt x="1030" y="13125"/>
                    </a:lnTo>
                    <a:lnTo>
                      <a:pt x="1029" y="13125"/>
                    </a:lnTo>
                    <a:lnTo>
                      <a:pt x="1029" y="13124"/>
                    </a:lnTo>
                    <a:lnTo>
                      <a:pt x="1027" y="13124"/>
                    </a:lnTo>
                    <a:lnTo>
                      <a:pt x="1027" y="13122"/>
                    </a:lnTo>
                    <a:lnTo>
                      <a:pt x="1025" y="13122"/>
                    </a:lnTo>
                    <a:lnTo>
                      <a:pt x="1025" y="13120"/>
                    </a:lnTo>
                    <a:lnTo>
                      <a:pt x="1024" y="13120"/>
                    </a:lnTo>
                    <a:lnTo>
                      <a:pt x="1024" y="13119"/>
                    </a:lnTo>
                    <a:lnTo>
                      <a:pt x="1022" y="13119"/>
                    </a:lnTo>
                    <a:lnTo>
                      <a:pt x="1022" y="13117"/>
                    </a:lnTo>
                    <a:lnTo>
                      <a:pt x="1025" y="13117"/>
                    </a:lnTo>
                    <a:lnTo>
                      <a:pt x="1025" y="13119"/>
                    </a:lnTo>
                    <a:lnTo>
                      <a:pt x="1027" y="13119"/>
                    </a:lnTo>
                    <a:lnTo>
                      <a:pt x="1027" y="13120"/>
                    </a:lnTo>
                    <a:lnTo>
                      <a:pt x="1029" y="13120"/>
                    </a:lnTo>
                    <a:lnTo>
                      <a:pt x="1029" y="13122"/>
                    </a:lnTo>
                    <a:lnTo>
                      <a:pt x="1030" y="13122"/>
                    </a:lnTo>
                    <a:lnTo>
                      <a:pt x="1030" y="13124"/>
                    </a:lnTo>
                    <a:lnTo>
                      <a:pt x="1032" y="13124"/>
                    </a:lnTo>
                    <a:lnTo>
                      <a:pt x="1032" y="13125"/>
                    </a:lnTo>
                    <a:lnTo>
                      <a:pt x="1034" y="13125"/>
                    </a:lnTo>
                    <a:lnTo>
                      <a:pt x="1034" y="13127"/>
                    </a:lnTo>
                    <a:lnTo>
                      <a:pt x="1035" y="13127"/>
                    </a:lnTo>
                    <a:lnTo>
                      <a:pt x="1035" y="13129"/>
                    </a:lnTo>
                    <a:lnTo>
                      <a:pt x="1037" y="13129"/>
                    </a:lnTo>
                    <a:lnTo>
                      <a:pt x="1037" y="13130"/>
                    </a:lnTo>
                    <a:lnTo>
                      <a:pt x="1039" y="13130"/>
                    </a:lnTo>
                    <a:lnTo>
                      <a:pt x="1039" y="13132"/>
                    </a:lnTo>
                    <a:lnTo>
                      <a:pt x="1040" y="13132"/>
                    </a:lnTo>
                    <a:lnTo>
                      <a:pt x="1040" y="13134"/>
                    </a:lnTo>
                    <a:lnTo>
                      <a:pt x="1042" y="13134"/>
                    </a:lnTo>
                    <a:lnTo>
                      <a:pt x="1042" y="13135"/>
                    </a:lnTo>
                    <a:lnTo>
                      <a:pt x="1045" y="13135"/>
                    </a:lnTo>
                    <a:lnTo>
                      <a:pt x="1045" y="13137"/>
                    </a:lnTo>
                    <a:lnTo>
                      <a:pt x="1047" y="13137"/>
                    </a:lnTo>
                    <a:lnTo>
                      <a:pt x="1047" y="13139"/>
                    </a:lnTo>
                    <a:lnTo>
                      <a:pt x="1049" y="13139"/>
                    </a:lnTo>
                    <a:lnTo>
                      <a:pt x="1049" y="13140"/>
                    </a:lnTo>
                    <a:lnTo>
                      <a:pt x="1050" y="13140"/>
                    </a:lnTo>
                    <a:lnTo>
                      <a:pt x="1050" y="13142"/>
                    </a:lnTo>
                    <a:lnTo>
                      <a:pt x="1052" y="13142"/>
                    </a:lnTo>
                    <a:lnTo>
                      <a:pt x="1052" y="13144"/>
                    </a:lnTo>
                    <a:lnTo>
                      <a:pt x="1054" y="13144"/>
                    </a:lnTo>
                    <a:lnTo>
                      <a:pt x="1054" y="13145"/>
                    </a:lnTo>
                    <a:lnTo>
                      <a:pt x="1055" y="13145"/>
                    </a:lnTo>
                    <a:lnTo>
                      <a:pt x="1055" y="13147"/>
                    </a:lnTo>
                    <a:lnTo>
                      <a:pt x="1057" y="13147"/>
                    </a:lnTo>
                    <a:lnTo>
                      <a:pt x="1057" y="13149"/>
                    </a:lnTo>
                    <a:lnTo>
                      <a:pt x="1059" y="13149"/>
                    </a:lnTo>
                    <a:lnTo>
                      <a:pt x="1059" y="13150"/>
                    </a:lnTo>
                    <a:lnTo>
                      <a:pt x="1060" y="13150"/>
                    </a:lnTo>
                    <a:lnTo>
                      <a:pt x="1060" y="13152"/>
                    </a:lnTo>
                    <a:lnTo>
                      <a:pt x="1062" y="13152"/>
                    </a:lnTo>
                    <a:lnTo>
                      <a:pt x="1062" y="13154"/>
                    </a:lnTo>
                    <a:lnTo>
                      <a:pt x="1064" y="13154"/>
                    </a:lnTo>
                    <a:lnTo>
                      <a:pt x="1064" y="13155"/>
                    </a:lnTo>
                    <a:lnTo>
                      <a:pt x="1060" y="13155"/>
                    </a:lnTo>
                    <a:close/>
                    <a:moveTo>
                      <a:pt x="10349" y="13152"/>
                    </a:moveTo>
                    <a:lnTo>
                      <a:pt x="10352" y="13152"/>
                    </a:lnTo>
                    <a:lnTo>
                      <a:pt x="10352" y="13154"/>
                    </a:lnTo>
                    <a:lnTo>
                      <a:pt x="10349" y="13154"/>
                    </a:lnTo>
                    <a:lnTo>
                      <a:pt x="10349" y="13152"/>
                    </a:lnTo>
                    <a:close/>
                    <a:moveTo>
                      <a:pt x="10352" y="13150"/>
                    </a:moveTo>
                    <a:lnTo>
                      <a:pt x="10355" y="13150"/>
                    </a:lnTo>
                    <a:lnTo>
                      <a:pt x="10355" y="13152"/>
                    </a:lnTo>
                    <a:lnTo>
                      <a:pt x="10352" y="13152"/>
                    </a:lnTo>
                    <a:lnTo>
                      <a:pt x="10352" y="13150"/>
                    </a:lnTo>
                    <a:close/>
                    <a:moveTo>
                      <a:pt x="10355" y="13149"/>
                    </a:moveTo>
                    <a:lnTo>
                      <a:pt x="10359" y="13149"/>
                    </a:lnTo>
                    <a:lnTo>
                      <a:pt x="10359" y="13150"/>
                    </a:lnTo>
                    <a:lnTo>
                      <a:pt x="10355" y="13150"/>
                    </a:lnTo>
                    <a:lnTo>
                      <a:pt x="10355" y="13149"/>
                    </a:lnTo>
                    <a:close/>
                    <a:moveTo>
                      <a:pt x="10359" y="13147"/>
                    </a:moveTo>
                    <a:lnTo>
                      <a:pt x="10362" y="13147"/>
                    </a:lnTo>
                    <a:lnTo>
                      <a:pt x="10362" y="13149"/>
                    </a:lnTo>
                    <a:lnTo>
                      <a:pt x="10359" y="13149"/>
                    </a:lnTo>
                    <a:lnTo>
                      <a:pt x="10359" y="13147"/>
                    </a:lnTo>
                    <a:close/>
                    <a:moveTo>
                      <a:pt x="10362" y="13145"/>
                    </a:moveTo>
                    <a:lnTo>
                      <a:pt x="10365" y="13145"/>
                    </a:lnTo>
                    <a:lnTo>
                      <a:pt x="10365" y="13147"/>
                    </a:lnTo>
                    <a:lnTo>
                      <a:pt x="10362" y="13147"/>
                    </a:lnTo>
                    <a:lnTo>
                      <a:pt x="10362" y="13145"/>
                    </a:lnTo>
                    <a:close/>
                    <a:moveTo>
                      <a:pt x="10365" y="13144"/>
                    </a:moveTo>
                    <a:lnTo>
                      <a:pt x="10369" y="13144"/>
                    </a:lnTo>
                    <a:lnTo>
                      <a:pt x="10369" y="13145"/>
                    </a:lnTo>
                    <a:lnTo>
                      <a:pt x="10365" y="13145"/>
                    </a:lnTo>
                    <a:lnTo>
                      <a:pt x="10365" y="13144"/>
                    </a:lnTo>
                    <a:close/>
                    <a:moveTo>
                      <a:pt x="10369" y="13142"/>
                    </a:moveTo>
                    <a:lnTo>
                      <a:pt x="10372" y="13142"/>
                    </a:lnTo>
                    <a:lnTo>
                      <a:pt x="10372" y="13144"/>
                    </a:lnTo>
                    <a:lnTo>
                      <a:pt x="10369" y="13144"/>
                    </a:lnTo>
                    <a:lnTo>
                      <a:pt x="10369" y="13142"/>
                    </a:lnTo>
                    <a:close/>
                    <a:moveTo>
                      <a:pt x="10372" y="13140"/>
                    </a:moveTo>
                    <a:lnTo>
                      <a:pt x="10375" y="13140"/>
                    </a:lnTo>
                    <a:lnTo>
                      <a:pt x="10375" y="13142"/>
                    </a:lnTo>
                    <a:lnTo>
                      <a:pt x="10372" y="13142"/>
                    </a:lnTo>
                    <a:lnTo>
                      <a:pt x="10372" y="13140"/>
                    </a:lnTo>
                    <a:close/>
                    <a:moveTo>
                      <a:pt x="10375" y="13139"/>
                    </a:moveTo>
                    <a:lnTo>
                      <a:pt x="10379" y="13139"/>
                    </a:lnTo>
                    <a:lnTo>
                      <a:pt x="10379" y="13140"/>
                    </a:lnTo>
                    <a:lnTo>
                      <a:pt x="10375" y="13140"/>
                    </a:lnTo>
                    <a:lnTo>
                      <a:pt x="10375" y="13139"/>
                    </a:lnTo>
                    <a:close/>
                    <a:moveTo>
                      <a:pt x="10379" y="13137"/>
                    </a:moveTo>
                    <a:lnTo>
                      <a:pt x="10382" y="13137"/>
                    </a:lnTo>
                    <a:lnTo>
                      <a:pt x="10382" y="13139"/>
                    </a:lnTo>
                    <a:lnTo>
                      <a:pt x="10379" y="13139"/>
                    </a:lnTo>
                    <a:lnTo>
                      <a:pt x="10379" y="13137"/>
                    </a:lnTo>
                    <a:close/>
                    <a:moveTo>
                      <a:pt x="10382" y="13135"/>
                    </a:moveTo>
                    <a:lnTo>
                      <a:pt x="10385" y="13135"/>
                    </a:lnTo>
                    <a:lnTo>
                      <a:pt x="10385" y="13137"/>
                    </a:lnTo>
                    <a:lnTo>
                      <a:pt x="10382" y="13137"/>
                    </a:lnTo>
                    <a:lnTo>
                      <a:pt x="10382" y="13135"/>
                    </a:lnTo>
                    <a:close/>
                    <a:moveTo>
                      <a:pt x="10385" y="13134"/>
                    </a:moveTo>
                    <a:lnTo>
                      <a:pt x="10389" y="13134"/>
                    </a:lnTo>
                    <a:lnTo>
                      <a:pt x="10389" y="13135"/>
                    </a:lnTo>
                    <a:lnTo>
                      <a:pt x="10385" y="13135"/>
                    </a:lnTo>
                    <a:lnTo>
                      <a:pt x="10385" y="13134"/>
                    </a:lnTo>
                    <a:close/>
                    <a:moveTo>
                      <a:pt x="10389" y="13132"/>
                    </a:moveTo>
                    <a:lnTo>
                      <a:pt x="10392" y="13132"/>
                    </a:lnTo>
                    <a:lnTo>
                      <a:pt x="10392" y="13134"/>
                    </a:lnTo>
                    <a:lnTo>
                      <a:pt x="10389" y="13134"/>
                    </a:lnTo>
                    <a:lnTo>
                      <a:pt x="10389" y="13132"/>
                    </a:lnTo>
                    <a:close/>
                    <a:moveTo>
                      <a:pt x="10392" y="13130"/>
                    </a:moveTo>
                    <a:lnTo>
                      <a:pt x="10395" y="13130"/>
                    </a:lnTo>
                    <a:lnTo>
                      <a:pt x="10395" y="13132"/>
                    </a:lnTo>
                    <a:lnTo>
                      <a:pt x="10392" y="13132"/>
                    </a:lnTo>
                    <a:lnTo>
                      <a:pt x="10392" y="13130"/>
                    </a:lnTo>
                    <a:close/>
                    <a:moveTo>
                      <a:pt x="10395" y="13130"/>
                    </a:moveTo>
                    <a:lnTo>
                      <a:pt x="10395" y="13129"/>
                    </a:lnTo>
                    <a:lnTo>
                      <a:pt x="10397" y="13129"/>
                    </a:lnTo>
                    <a:lnTo>
                      <a:pt x="10397" y="13127"/>
                    </a:lnTo>
                    <a:lnTo>
                      <a:pt x="10400" y="13127"/>
                    </a:lnTo>
                    <a:lnTo>
                      <a:pt x="10400" y="13125"/>
                    </a:lnTo>
                    <a:lnTo>
                      <a:pt x="10404" y="13125"/>
                    </a:lnTo>
                    <a:lnTo>
                      <a:pt x="10404" y="13124"/>
                    </a:lnTo>
                    <a:lnTo>
                      <a:pt x="10407" y="13124"/>
                    </a:lnTo>
                    <a:lnTo>
                      <a:pt x="10407" y="13122"/>
                    </a:lnTo>
                    <a:lnTo>
                      <a:pt x="10410" y="13122"/>
                    </a:lnTo>
                    <a:lnTo>
                      <a:pt x="10410" y="13120"/>
                    </a:lnTo>
                    <a:lnTo>
                      <a:pt x="10414" y="13120"/>
                    </a:lnTo>
                    <a:lnTo>
                      <a:pt x="10414" y="13119"/>
                    </a:lnTo>
                    <a:lnTo>
                      <a:pt x="10417" y="13119"/>
                    </a:lnTo>
                    <a:lnTo>
                      <a:pt x="10417" y="13117"/>
                    </a:lnTo>
                    <a:lnTo>
                      <a:pt x="10420" y="13117"/>
                    </a:lnTo>
                    <a:lnTo>
                      <a:pt x="10420" y="13119"/>
                    </a:lnTo>
                    <a:lnTo>
                      <a:pt x="10419" y="13119"/>
                    </a:lnTo>
                    <a:lnTo>
                      <a:pt x="10419" y="13120"/>
                    </a:lnTo>
                    <a:lnTo>
                      <a:pt x="10415" y="13120"/>
                    </a:lnTo>
                    <a:lnTo>
                      <a:pt x="10415" y="13122"/>
                    </a:lnTo>
                    <a:lnTo>
                      <a:pt x="10412" y="13122"/>
                    </a:lnTo>
                    <a:lnTo>
                      <a:pt x="10412" y="13124"/>
                    </a:lnTo>
                    <a:lnTo>
                      <a:pt x="10409" y="13124"/>
                    </a:lnTo>
                    <a:lnTo>
                      <a:pt x="10409" y="13125"/>
                    </a:lnTo>
                    <a:lnTo>
                      <a:pt x="10405" y="13125"/>
                    </a:lnTo>
                    <a:lnTo>
                      <a:pt x="10405" y="13127"/>
                    </a:lnTo>
                    <a:lnTo>
                      <a:pt x="10402" y="13127"/>
                    </a:lnTo>
                    <a:lnTo>
                      <a:pt x="10402" y="13129"/>
                    </a:lnTo>
                    <a:lnTo>
                      <a:pt x="10399" y="13129"/>
                    </a:lnTo>
                    <a:lnTo>
                      <a:pt x="10399" y="13130"/>
                    </a:lnTo>
                    <a:lnTo>
                      <a:pt x="10395" y="13130"/>
                    </a:lnTo>
                    <a:close/>
                    <a:moveTo>
                      <a:pt x="11355" y="13120"/>
                    </a:moveTo>
                    <a:lnTo>
                      <a:pt x="11357" y="13120"/>
                    </a:lnTo>
                    <a:lnTo>
                      <a:pt x="11357" y="13122"/>
                    </a:lnTo>
                    <a:lnTo>
                      <a:pt x="11355" y="13122"/>
                    </a:lnTo>
                    <a:lnTo>
                      <a:pt x="11355" y="13120"/>
                    </a:lnTo>
                    <a:close/>
                    <a:moveTo>
                      <a:pt x="11357" y="13119"/>
                    </a:moveTo>
                    <a:lnTo>
                      <a:pt x="11359" y="13119"/>
                    </a:lnTo>
                    <a:lnTo>
                      <a:pt x="11359" y="13120"/>
                    </a:lnTo>
                    <a:lnTo>
                      <a:pt x="11357" y="13120"/>
                    </a:lnTo>
                    <a:lnTo>
                      <a:pt x="11357" y="13119"/>
                    </a:lnTo>
                    <a:close/>
                    <a:moveTo>
                      <a:pt x="11359" y="13117"/>
                    </a:moveTo>
                    <a:lnTo>
                      <a:pt x="11360" y="13117"/>
                    </a:lnTo>
                    <a:lnTo>
                      <a:pt x="11360" y="13119"/>
                    </a:lnTo>
                    <a:lnTo>
                      <a:pt x="11359" y="13119"/>
                    </a:lnTo>
                    <a:lnTo>
                      <a:pt x="11359" y="13117"/>
                    </a:lnTo>
                    <a:close/>
                    <a:moveTo>
                      <a:pt x="1020" y="13115"/>
                    </a:moveTo>
                    <a:lnTo>
                      <a:pt x="1022" y="13115"/>
                    </a:lnTo>
                    <a:lnTo>
                      <a:pt x="1022" y="13117"/>
                    </a:lnTo>
                    <a:lnTo>
                      <a:pt x="1020" y="13117"/>
                    </a:lnTo>
                    <a:lnTo>
                      <a:pt x="1020" y="13115"/>
                    </a:lnTo>
                    <a:close/>
                    <a:moveTo>
                      <a:pt x="10420" y="13115"/>
                    </a:moveTo>
                    <a:lnTo>
                      <a:pt x="10424" y="13115"/>
                    </a:lnTo>
                    <a:lnTo>
                      <a:pt x="10424" y="13117"/>
                    </a:lnTo>
                    <a:lnTo>
                      <a:pt x="10420" y="13117"/>
                    </a:lnTo>
                    <a:lnTo>
                      <a:pt x="10420" y="13115"/>
                    </a:lnTo>
                    <a:close/>
                    <a:moveTo>
                      <a:pt x="11360" y="13115"/>
                    </a:moveTo>
                    <a:lnTo>
                      <a:pt x="11362" y="13115"/>
                    </a:lnTo>
                    <a:lnTo>
                      <a:pt x="11362" y="13117"/>
                    </a:lnTo>
                    <a:lnTo>
                      <a:pt x="11360" y="13117"/>
                    </a:lnTo>
                    <a:lnTo>
                      <a:pt x="11360" y="13115"/>
                    </a:lnTo>
                    <a:close/>
                    <a:moveTo>
                      <a:pt x="1019" y="13114"/>
                    </a:moveTo>
                    <a:lnTo>
                      <a:pt x="1020" y="13114"/>
                    </a:lnTo>
                    <a:lnTo>
                      <a:pt x="1020" y="13115"/>
                    </a:lnTo>
                    <a:lnTo>
                      <a:pt x="1019" y="13115"/>
                    </a:lnTo>
                    <a:lnTo>
                      <a:pt x="1019" y="13114"/>
                    </a:lnTo>
                    <a:close/>
                    <a:moveTo>
                      <a:pt x="10424" y="13115"/>
                    </a:moveTo>
                    <a:lnTo>
                      <a:pt x="10424" y="13114"/>
                    </a:lnTo>
                    <a:lnTo>
                      <a:pt x="10425" y="13114"/>
                    </a:lnTo>
                    <a:lnTo>
                      <a:pt x="10425" y="13112"/>
                    </a:lnTo>
                    <a:lnTo>
                      <a:pt x="10429" y="13112"/>
                    </a:lnTo>
                    <a:lnTo>
                      <a:pt x="10429" y="13110"/>
                    </a:lnTo>
                    <a:lnTo>
                      <a:pt x="10432" y="13110"/>
                    </a:lnTo>
                    <a:lnTo>
                      <a:pt x="10432" y="13109"/>
                    </a:lnTo>
                    <a:lnTo>
                      <a:pt x="10435" y="13109"/>
                    </a:lnTo>
                    <a:lnTo>
                      <a:pt x="10435" y="13107"/>
                    </a:lnTo>
                    <a:lnTo>
                      <a:pt x="10439" y="13107"/>
                    </a:lnTo>
                    <a:lnTo>
                      <a:pt x="10439" y="13105"/>
                    </a:lnTo>
                    <a:lnTo>
                      <a:pt x="10442" y="13105"/>
                    </a:lnTo>
                    <a:lnTo>
                      <a:pt x="10442" y="13104"/>
                    </a:lnTo>
                    <a:lnTo>
                      <a:pt x="10444" y="13104"/>
                    </a:lnTo>
                    <a:lnTo>
                      <a:pt x="10444" y="13102"/>
                    </a:lnTo>
                    <a:lnTo>
                      <a:pt x="10447" y="13102"/>
                    </a:lnTo>
                    <a:lnTo>
                      <a:pt x="10447" y="13100"/>
                    </a:lnTo>
                    <a:lnTo>
                      <a:pt x="10450" y="13100"/>
                    </a:lnTo>
                    <a:lnTo>
                      <a:pt x="10450" y="13099"/>
                    </a:lnTo>
                    <a:lnTo>
                      <a:pt x="10454" y="13099"/>
                    </a:lnTo>
                    <a:lnTo>
                      <a:pt x="10454" y="13100"/>
                    </a:lnTo>
                    <a:lnTo>
                      <a:pt x="10452" y="13100"/>
                    </a:lnTo>
                    <a:lnTo>
                      <a:pt x="10452" y="13102"/>
                    </a:lnTo>
                    <a:lnTo>
                      <a:pt x="10449" y="13102"/>
                    </a:lnTo>
                    <a:lnTo>
                      <a:pt x="10449" y="13104"/>
                    </a:lnTo>
                    <a:lnTo>
                      <a:pt x="10445" y="13104"/>
                    </a:lnTo>
                    <a:lnTo>
                      <a:pt x="10445" y="13105"/>
                    </a:lnTo>
                    <a:lnTo>
                      <a:pt x="10444" y="13105"/>
                    </a:lnTo>
                    <a:lnTo>
                      <a:pt x="10444" y="13107"/>
                    </a:lnTo>
                    <a:lnTo>
                      <a:pt x="10440" y="13107"/>
                    </a:lnTo>
                    <a:lnTo>
                      <a:pt x="10440" y="13109"/>
                    </a:lnTo>
                    <a:lnTo>
                      <a:pt x="10437" y="13109"/>
                    </a:lnTo>
                    <a:lnTo>
                      <a:pt x="10437" y="13110"/>
                    </a:lnTo>
                    <a:lnTo>
                      <a:pt x="10434" y="13110"/>
                    </a:lnTo>
                    <a:lnTo>
                      <a:pt x="10434" y="13112"/>
                    </a:lnTo>
                    <a:lnTo>
                      <a:pt x="10430" y="13112"/>
                    </a:lnTo>
                    <a:lnTo>
                      <a:pt x="10430" y="13114"/>
                    </a:lnTo>
                    <a:lnTo>
                      <a:pt x="10427" y="13114"/>
                    </a:lnTo>
                    <a:lnTo>
                      <a:pt x="10427" y="13115"/>
                    </a:lnTo>
                    <a:lnTo>
                      <a:pt x="10424" y="13115"/>
                    </a:lnTo>
                    <a:close/>
                    <a:moveTo>
                      <a:pt x="11362" y="13115"/>
                    </a:moveTo>
                    <a:lnTo>
                      <a:pt x="11362" y="13114"/>
                    </a:lnTo>
                    <a:lnTo>
                      <a:pt x="11364" y="13114"/>
                    </a:lnTo>
                    <a:lnTo>
                      <a:pt x="11364" y="13112"/>
                    </a:lnTo>
                    <a:lnTo>
                      <a:pt x="11365" y="13112"/>
                    </a:lnTo>
                    <a:lnTo>
                      <a:pt x="11365" y="13110"/>
                    </a:lnTo>
                    <a:lnTo>
                      <a:pt x="11367" y="13110"/>
                    </a:lnTo>
                    <a:lnTo>
                      <a:pt x="11367" y="13109"/>
                    </a:lnTo>
                    <a:lnTo>
                      <a:pt x="11369" y="13109"/>
                    </a:lnTo>
                    <a:lnTo>
                      <a:pt x="11369" y="13107"/>
                    </a:lnTo>
                    <a:lnTo>
                      <a:pt x="11370" y="13107"/>
                    </a:lnTo>
                    <a:lnTo>
                      <a:pt x="11370" y="13105"/>
                    </a:lnTo>
                    <a:lnTo>
                      <a:pt x="11372" y="13105"/>
                    </a:lnTo>
                    <a:lnTo>
                      <a:pt x="11372" y="13104"/>
                    </a:lnTo>
                    <a:lnTo>
                      <a:pt x="11374" y="13104"/>
                    </a:lnTo>
                    <a:lnTo>
                      <a:pt x="11374" y="13102"/>
                    </a:lnTo>
                    <a:lnTo>
                      <a:pt x="11375" y="13102"/>
                    </a:lnTo>
                    <a:lnTo>
                      <a:pt x="11375" y="13100"/>
                    </a:lnTo>
                    <a:lnTo>
                      <a:pt x="11377" y="13100"/>
                    </a:lnTo>
                    <a:lnTo>
                      <a:pt x="11377" y="13099"/>
                    </a:lnTo>
                    <a:lnTo>
                      <a:pt x="11379" y="13099"/>
                    </a:lnTo>
                    <a:lnTo>
                      <a:pt x="11379" y="13097"/>
                    </a:lnTo>
                    <a:lnTo>
                      <a:pt x="11380" y="13097"/>
                    </a:lnTo>
                    <a:lnTo>
                      <a:pt x="11380" y="13095"/>
                    </a:lnTo>
                    <a:lnTo>
                      <a:pt x="11382" y="13095"/>
                    </a:lnTo>
                    <a:lnTo>
                      <a:pt x="11382" y="13094"/>
                    </a:lnTo>
                    <a:lnTo>
                      <a:pt x="11384" y="13094"/>
                    </a:lnTo>
                    <a:lnTo>
                      <a:pt x="11384" y="13092"/>
                    </a:lnTo>
                    <a:lnTo>
                      <a:pt x="11385" y="13092"/>
                    </a:lnTo>
                    <a:lnTo>
                      <a:pt x="11385" y="13090"/>
                    </a:lnTo>
                    <a:lnTo>
                      <a:pt x="11387" y="13090"/>
                    </a:lnTo>
                    <a:lnTo>
                      <a:pt x="11387" y="13089"/>
                    </a:lnTo>
                    <a:lnTo>
                      <a:pt x="11390" y="13089"/>
                    </a:lnTo>
                    <a:lnTo>
                      <a:pt x="11390" y="13087"/>
                    </a:lnTo>
                    <a:lnTo>
                      <a:pt x="11392" y="13087"/>
                    </a:lnTo>
                    <a:lnTo>
                      <a:pt x="11392" y="13085"/>
                    </a:lnTo>
                    <a:lnTo>
                      <a:pt x="11394" y="13085"/>
                    </a:lnTo>
                    <a:lnTo>
                      <a:pt x="11394" y="13084"/>
                    </a:lnTo>
                    <a:lnTo>
                      <a:pt x="11395" y="13084"/>
                    </a:lnTo>
                    <a:lnTo>
                      <a:pt x="11395" y="13082"/>
                    </a:lnTo>
                    <a:lnTo>
                      <a:pt x="11397" y="13082"/>
                    </a:lnTo>
                    <a:lnTo>
                      <a:pt x="11397" y="13080"/>
                    </a:lnTo>
                    <a:lnTo>
                      <a:pt x="11399" y="13080"/>
                    </a:lnTo>
                    <a:lnTo>
                      <a:pt x="11399" y="13079"/>
                    </a:lnTo>
                    <a:lnTo>
                      <a:pt x="11400" y="13079"/>
                    </a:lnTo>
                    <a:lnTo>
                      <a:pt x="11400" y="13077"/>
                    </a:lnTo>
                    <a:lnTo>
                      <a:pt x="11402" y="13077"/>
                    </a:lnTo>
                    <a:lnTo>
                      <a:pt x="11402" y="13075"/>
                    </a:lnTo>
                    <a:lnTo>
                      <a:pt x="11404" y="13075"/>
                    </a:lnTo>
                    <a:lnTo>
                      <a:pt x="11404" y="13074"/>
                    </a:lnTo>
                    <a:lnTo>
                      <a:pt x="11405" y="13074"/>
                    </a:lnTo>
                    <a:lnTo>
                      <a:pt x="11405" y="13072"/>
                    </a:lnTo>
                    <a:lnTo>
                      <a:pt x="11407" y="13072"/>
                    </a:lnTo>
                    <a:lnTo>
                      <a:pt x="11407" y="13070"/>
                    </a:lnTo>
                    <a:lnTo>
                      <a:pt x="11409" y="13070"/>
                    </a:lnTo>
                    <a:lnTo>
                      <a:pt x="11409" y="13069"/>
                    </a:lnTo>
                    <a:lnTo>
                      <a:pt x="11410" y="13069"/>
                    </a:lnTo>
                    <a:lnTo>
                      <a:pt x="11410" y="13067"/>
                    </a:lnTo>
                    <a:lnTo>
                      <a:pt x="11412" y="13067"/>
                    </a:lnTo>
                    <a:lnTo>
                      <a:pt x="11412" y="13065"/>
                    </a:lnTo>
                    <a:lnTo>
                      <a:pt x="11414" y="13065"/>
                    </a:lnTo>
                    <a:lnTo>
                      <a:pt x="11414" y="13064"/>
                    </a:lnTo>
                    <a:lnTo>
                      <a:pt x="11415" y="13064"/>
                    </a:lnTo>
                    <a:lnTo>
                      <a:pt x="11415" y="13062"/>
                    </a:lnTo>
                    <a:lnTo>
                      <a:pt x="11417" y="13062"/>
                    </a:lnTo>
                    <a:lnTo>
                      <a:pt x="11417" y="13060"/>
                    </a:lnTo>
                    <a:lnTo>
                      <a:pt x="11419" y="13060"/>
                    </a:lnTo>
                    <a:lnTo>
                      <a:pt x="11419" y="13059"/>
                    </a:lnTo>
                    <a:lnTo>
                      <a:pt x="11420" y="13059"/>
                    </a:lnTo>
                    <a:lnTo>
                      <a:pt x="11420" y="13057"/>
                    </a:lnTo>
                    <a:lnTo>
                      <a:pt x="11422" y="13057"/>
                    </a:lnTo>
                    <a:lnTo>
                      <a:pt x="11422" y="13055"/>
                    </a:lnTo>
                    <a:lnTo>
                      <a:pt x="11424" y="13055"/>
                    </a:lnTo>
                    <a:lnTo>
                      <a:pt x="11424" y="13054"/>
                    </a:lnTo>
                    <a:lnTo>
                      <a:pt x="11425" y="13054"/>
                    </a:lnTo>
                    <a:lnTo>
                      <a:pt x="11425" y="13052"/>
                    </a:lnTo>
                    <a:lnTo>
                      <a:pt x="11427" y="13052"/>
                    </a:lnTo>
                    <a:lnTo>
                      <a:pt x="11427" y="13050"/>
                    </a:lnTo>
                    <a:lnTo>
                      <a:pt x="11429" y="13050"/>
                    </a:lnTo>
                    <a:lnTo>
                      <a:pt x="11429" y="13049"/>
                    </a:lnTo>
                    <a:lnTo>
                      <a:pt x="11430" y="13049"/>
                    </a:lnTo>
                    <a:lnTo>
                      <a:pt x="11430" y="13047"/>
                    </a:lnTo>
                    <a:lnTo>
                      <a:pt x="11432" y="13047"/>
                    </a:lnTo>
                    <a:lnTo>
                      <a:pt x="11432" y="13045"/>
                    </a:lnTo>
                    <a:lnTo>
                      <a:pt x="11434" y="13045"/>
                    </a:lnTo>
                    <a:lnTo>
                      <a:pt x="11434" y="13044"/>
                    </a:lnTo>
                    <a:lnTo>
                      <a:pt x="11435" y="13044"/>
                    </a:lnTo>
                    <a:lnTo>
                      <a:pt x="11435" y="13042"/>
                    </a:lnTo>
                    <a:lnTo>
                      <a:pt x="11437" y="13042"/>
                    </a:lnTo>
                    <a:lnTo>
                      <a:pt x="11437" y="13040"/>
                    </a:lnTo>
                    <a:lnTo>
                      <a:pt x="11439" y="13040"/>
                    </a:lnTo>
                    <a:lnTo>
                      <a:pt x="11439" y="13039"/>
                    </a:lnTo>
                    <a:lnTo>
                      <a:pt x="11440" y="13039"/>
                    </a:lnTo>
                    <a:lnTo>
                      <a:pt x="11440" y="13037"/>
                    </a:lnTo>
                    <a:lnTo>
                      <a:pt x="11442" y="13037"/>
                    </a:lnTo>
                    <a:lnTo>
                      <a:pt x="11442" y="13035"/>
                    </a:lnTo>
                    <a:lnTo>
                      <a:pt x="11444" y="13035"/>
                    </a:lnTo>
                    <a:lnTo>
                      <a:pt x="11444" y="13034"/>
                    </a:lnTo>
                    <a:lnTo>
                      <a:pt x="11445" y="13034"/>
                    </a:lnTo>
                    <a:lnTo>
                      <a:pt x="11445" y="13032"/>
                    </a:lnTo>
                    <a:lnTo>
                      <a:pt x="11447" y="13032"/>
                    </a:lnTo>
                    <a:lnTo>
                      <a:pt x="11447" y="13030"/>
                    </a:lnTo>
                    <a:lnTo>
                      <a:pt x="11449" y="13030"/>
                    </a:lnTo>
                    <a:lnTo>
                      <a:pt x="11449" y="13029"/>
                    </a:lnTo>
                    <a:lnTo>
                      <a:pt x="11450" y="13029"/>
                    </a:lnTo>
                    <a:lnTo>
                      <a:pt x="11450" y="13027"/>
                    </a:lnTo>
                    <a:lnTo>
                      <a:pt x="11452" y="13027"/>
                    </a:lnTo>
                    <a:lnTo>
                      <a:pt x="11452" y="13025"/>
                    </a:lnTo>
                    <a:lnTo>
                      <a:pt x="11454" y="13025"/>
                    </a:lnTo>
                    <a:lnTo>
                      <a:pt x="11454" y="13024"/>
                    </a:lnTo>
                    <a:lnTo>
                      <a:pt x="11455" y="13024"/>
                    </a:lnTo>
                    <a:lnTo>
                      <a:pt x="11455" y="13022"/>
                    </a:lnTo>
                    <a:lnTo>
                      <a:pt x="11457" y="13022"/>
                    </a:lnTo>
                    <a:lnTo>
                      <a:pt x="11457" y="13020"/>
                    </a:lnTo>
                    <a:lnTo>
                      <a:pt x="11459" y="13020"/>
                    </a:lnTo>
                    <a:lnTo>
                      <a:pt x="11459" y="13019"/>
                    </a:lnTo>
                    <a:lnTo>
                      <a:pt x="11460" y="13019"/>
                    </a:lnTo>
                    <a:lnTo>
                      <a:pt x="11460" y="13017"/>
                    </a:lnTo>
                    <a:lnTo>
                      <a:pt x="11462" y="13017"/>
                    </a:lnTo>
                    <a:lnTo>
                      <a:pt x="11462" y="13015"/>
                    </a:lnTo>
                    <a:lnTo>
                      <a:pt x="11464" y="13015"/>
                    </a:lnTo>
                    <a:lnTo>
                      <a:pt x="11464" y="13014"/>
                    </a:lnTo>
                    <a:lnTo>
                      <a:pt x="11465" y="13014"/>
                    </a:lnTo>
                    <a:lnTo>
                      <a:pt x="11465" y="13012"/>
                    </a:lnTo>
                    <a:lnTo>
                      <a:pt x="11467" y="13012"/>
                    </a:lnTo>
                    <a:lnTo>
                      <a:pt x="11467" y="13010"/>
                    </a:lnTo>
                    <a:lnTo>
                      <a:pt x="11469" y="13010"/>
                    </a:lnTo>
                    <a:lnTo>
                      <a:pt x="11469" y="13009"/>
                    </a:lnTo>
                    <a:lnTo>
                      <a:pt x="11470" y="13009"/>
                    </a:lnTo>
                    <a:lnTo>
                      <a:pt x="11470" y="13007"/>
                    </a:lnTo>
                    <a:lnTo>
                      <a:pt x="11472" y="13007"/>
                    </a:lnTo>
                    <a:lnTo>
                      <a:pt x="11472" y="13005"/>
                    </a:lnTo>
                    <a:lnTo>
                      <a:pt x="11474" y="13005"/>
                    </a:lnTo>
                    <a:lnTo>
                      <a:pt x="11474" y="13004"/>
                    </a:lnTo>
                    <a:lnTo>
                      <a:pt x="11475" y="13004"/>
                    </a:lnTo>
                    <a:lnTo>
                      <a:pt x="11475" y="13002"/>
                    </a:lnTo>
                    <a:lnTo>
                      <a:pt x="11477" y="13002"/>
                    </a:lnTo>
                    <a:lnTo>
                      <a:pt x="11477" y="13000"/>
                    </a:lnTo>
                    <a:lnTo>
                      <a:pt x="11479" y="13000"/>
                    </a:lnTo>
                    <a:lnTo>
                      <a:pt x="11479" y="12999"/>
                    </a:lnTo>
                    <a:lnTo>
                      <a:pt x="11480" y="12999"/>
                    </a:lnTo>
                    <a:lnTo>
                      <a:pt x="11480" y="12997"/>
                    </a:lnTo>
                    <a:lnTo>
                      <a:pt x="11482" y="12997"/>
                    </a:lnTo>
                    <a:lnTo>
                      <a:pt x="11482" y="12995"/>
                    </a:lnTo>
                    <a:lnTo>
                      <a:pt x="11484" y="12995"/>
                    </a:lnTo>
                    <a:lnTo>
                      <a:pt x="11484" y="12994"/>
                    </a:lnTo>
                    <a:lnTo>
                      <a:pt x="11485" y="12994"/>
                    </a:lnTo>
                    <a:lnTo>
                      <a:pt x="11485" y="12992"/>
                    </a:lnTo>
                    <a:lnTo>
                      <a:pt x="11487" y="12992"/>
                    </a:lnTo>
                    <a:lnTo>
                      <a:pt x="11487" y="12990"/>
                    </a:lnTo>
                    <a:lnTo>
                      <a:pt x="11489" y="12990"/>
                    </a:lnTo>
                    <a:lnTo>
                      <a:pt x="11489" y="12994"/>
                    </a:lnTo>
                    <a:lnTo>
                      <a:pt x="11487" y="12994"/>
                    </a:lnTo>
                    <a:lnTo>
                      <a:pt x="11487" y="12995"/>
                    </a:lnTo>
                    <a:lnTo>
                      <a:pt x="11485" y="12995"/>
                    </a:lnTo>
                    <a:lnTo>
                      <a:pt x="11485" y="12997"/>
                    </a:lnTo>
                    <a:lnTo>
                      <a:pt x="11484" y="12997"/>
                    </a:lnTo>
                    <a:lnTo>
                      <a:pt x="11484" y="12999"/>
                    </a:lnTo>
                    <a:lnTo>
                      <a:pt x="11482" y="12999"/>
                    </a:lnTo>
                    <a:lnTo>
                      <a:pt x="11482" y="13000"/>
                    </a:lnTo>
                    <a:lnTo>
                      <a:pt x="11480" y="13000"/>
                    </a:lnTo>
                    <a:lnTo>
                      <a:pt x="11480" y="13002"/>
                    </a:lnTo>
                    <a:lnTo>
                      <a:pt x="11479" y="13002"/>
                    </a:lnTo>
                    <a:lnTo>
                      <a:pt x="11479" y="13004"/>
                    </a:lnTo>
                    <a:lnTo>
                      <a:pt x="11477" y="13004"/>
                    </a:lnTo>
                    <a:lnTo>
                      <a:pt x="11477" y="13005"/>
                    </a:lnTo>
                    <a:lnTo>
                      <a:pt x="11475" y="13005"/>
                    </a:lnTo>
                    <a:lnTo>
                      <a:pt x="11475" y="13007"/>
                    </a:lnTo>
                    <a:lnTo>
                      <a:pt x="11474" y="13007"/>
                    </a:lnTo>
                    <a:lnTo>
                      <a:pt x="11474" y="13009"/>
                    </a:lnTo>
                    <a:lnTo>
                      <a:pt x="11472" y="13009"/>
                    </a:lnTo>
                    <a:lnTo>
                      <a:pt x="11472" y="13010"/>
                    </a:lnTo>
                    <a:lnTo>
                      <a:pt x="11470" y="13010"/>
                    </a:lnTo>
                    <a:lnTo>
                      <a:pt x="11470" y="13012"/>
                    </a:lnTo>
                    <a:lnTo>
                      <a:pt x="11469" y="13012"/>
                    </a:lnTo>
                    <a:lnTo>
                      <a:pt x="11469" y="13014"/>
                    </a:lnTo>
                    <a:lnTo>
                      <a:pt x="11467" y="13014"/>
                    </a:lnTo>
                    <a:lnTo>
                      <a:pt x="11467" y="13015"/>
                    </a:lnTo>
                    <a:lnTo>
                      <a:pt x="11465" y="13015"/>
                    </a:lnTo>
                    <a:lnTo>
                      <a:pt x="11465" y="13017"/>
                    </a:lnTo>
                    <a:lnTo>
                      <a:pt x="11464" y="13017"/>
                    </a:lnTo>
                    <a:lnTo>
                      <a:pt x="11464" y="13019"/>
                    </a:lnTo>
                    <a:lnTo>
                      <a:pt x="11462" y="13019"/>
                    </a:lnTo>
                    <a:lnTo>
                      <a:pt x="11462" y="13020"/>
                    </a:lnTo>
                    <a:lnTo>
                      <a:pt x="11460" y="13020"/>
                    </a:lnTo>
                    <a:lnTo>
                      <a:pt x="11460" y="13022"/>
                    </a:lnTo>
                    <a:lnTo>
                      <a:pt x="11459" y="13022"/>
                    </a:lnTo>
                    <a:lnTo>
                      <a:pt x="11459" y="13024"/>
                    </a:lnTo>
                    <a:lnTo>
                      <a:pt x="11457" y="13024"/>
                    </a:lnTo>
                    <a:lnTo>
                      <a:pt x="11457" y="13025"/>
                    </a:lnTo>
                    <a:lnTo>
                      <a:pt x="11455" y="13025"/>
                    </a:lnTo>
                    <a:lnTo>
                      <a:pt x="11455" y="13027"/>
                    </a:lnTo>
                    <a:lnTo>
                      <a:pt x="11454" y="13027"/>
                    </a:lnTo>
                    <a:lnTo>
                      <a:pt x="11454" y="13029"/>
                    </a:lnTo>
                    <a:lnTo>
                      <a:pt x="11452" y="13029"/>
                    </a:lnTo>
                    <a:lnTo>
                      <a:pt x="11452" y="13030"/>
                    </a:lnTo>
                    <a:lnTo>
                      <a:pt x="11450" y="13030"/>
                    </a:lnTo>
                    <a:lnTo>
                      <a:pt x="11450" y="13032"/>
                    </a:lnTo>
                    <a:lnTo>
                      <a:pt x="11449" y="13032"/>
                    </a:lnTo>
                    <a:lnTo>
                      <a:pt x="11449" y="13034"/>
                    </a:lnTo>
                    <a:lnTo>
                      <a:pt x="11447" y="13034"/>
                    </a:lnTo>
                    <a:lnTo>
                      <a:pt x="11447" y="13035"/>
                    </a:lnTo>
                    <a:lnTo>
                      <a:pt x="11445" y="13035"/>
                    </a:lnTo>
                    <a:lnTo>
                      <a:pt x="11445" y="13037"/>
                    </a:lnTo>
                    <a:lnTo>
                      <a:pt x="11444" y="13037"/>
                    </a:lnTo>
                    <a:lnTo>
                      <a:pt x="11444" y="13039"/>
                    </a:lnTo>
                    <a:lnTo>
                      <a:pt x="11442" y="13039"/>
                    </a:lnTo>
                    <a:lnTo>
                      <a:pt x="11442" y="13040"/>
                    </a:lnTo>
                    <a:lnTo>
                      <a:pt x="11440" y="13040"/>
                    </a:lnTo>
                    <a:lnTo>
                      <a:pt x="11440" y="13042"/>
                    </a:lnTo>
                    <a:lnTo>
                      <a:pt x="11439" y="13042"/>
                    </a:lnTo>
                    <a:lnTo>
                      <a:pt x="11439" y="13044"/>
                    </a:lnTo>
                    <a:lnTo>
                      <a:pt x="11437" y="13044"/>
                    </a:lnTo>
                    <a:lnTo>
                      <a:pt x="11437" y="13045"/>
                    </a:lnTo>
                    <a:lnTo>
                      <a:pt x="11435" y="13045"/>
                    </a:lnTo>
                    <a:lnTo>
                      <a:pt x="11435" y="13047"/>
                    </a:lnTo>
                    <a:lnTo>
                      <a:pt x="11434" y="13047"/>
                    </a:lnTo>
                    <a:lnTo>
                      <a:pt x="11434" y="13049"/>
                    </a:lnTo>
                    <a:lnTo>
                      <a:pt x="11432" y="13049"/>
                    </a:lnTo>
                    <a:lnTo>
                      <a:pt x="11432" y="13050"/>
                    </a:lnTo>
                    <a:lnTo>
                      <a:pt x="11430" y="13050"/>
                    </a:lnTo>
                    <a:lnTo>
                      <a:pt x="11430" y="13052"/>
                    </a:lnTo>
                    <a:lnTo>
                      <a:pt x="11429" y="13052"/>
                    </a:lnTo>
                    <a:lnTo>
                      <a:pt x="11429" y="13054"/>
                    </a:lnTo>
                    <a:lnTo>
                      <a:pt x="11427" y="13054"/>
                    </a:lnTo>
                    <a:lnTo>
                      <a:pt x="11427" y="13055"/>
                    </a:lnTo>
                    <a:lnTo>
                      <a:pt x="11425" y="13055"/>
                    </a:lnTo>
                    <a:lnTo>
                      <a:pt x="11425" y="13057"/>
                    </a:lnTo>
                    <a:lnTo>
                      <a:pt x="11424" y="13057"/>
                    </a:lnTo>
                    <a:lnTo>
                      <a:pt x="11424" y="13059"/>
                    </a:lnTo>
                    <a:lnTo>
                      <a:pt x="11422" y="13059"/>
                    </a:lnTo>
                    <a:lnTo>
                      <a:pt x="11422" y="13060"/>
                    </a:lnTo>
                    <a:lnTo>
                      <a:pt x="11420" y="13060"/>
                    </a:lnTo>
                    <a:lnTo>
                      <a:pt x="11420" y="13062"/>
                    </a:lnTo>
                    <a:lnTo>
                      <a:pt x="11419" y="13062"/>
                    </a:lnTo>
                    <a:lnTo>
                      <a:pt x="11419" y="13064"/>
                    </a:lnTo>
                    <a:lnTo>
                      <a:pt x="11417" y="13064"/>
                    </a:lnTo>
                    <a:lnTo>
                      <a:pt x="11417" y="13065"/>
                    </a:lnTo>
                    <a:lnTo>
                      <a:pt x="11415" y="13065"/>
                    </a:lnTo>
                    <a:lnTo>
                      <a:pt x="11415" y="13067"/>
                    </a:lnTo>
                    <a:lnTo>
                      <a:pt x="11414" y="13067"/>
                    </a:lnTo>
                    <a:lnTo>
                      <a:pt x="11414" y="13069"/>
                    </a:lnTo>
                    <a:lnTo>
                      <a:pt x="11412" y="13069"/>
                    </a:lnTo>
                    <a:lnTo>
                      <a:pt x="11412" y="13070"/>
                    </a:lnTo>
                    <a:lnTo>
                      <a:pt x="11410" y="13070"/>
                    </a:lnTo>
                    <a:lnTo>
                      <a:pt x="11410" y="13072"/>
                    </a:lnTo>
                    <a:lnTo>
                      <a:pt x="11409" y="13072"/>
                    </a:lnTo>
                    <a:lnTo>
                      <a:pt x="11409" y="13074"/>
                    </a:lnTo>
                    <a:lnTo>
                      <a:pt x="11407" y="13074"/>
                    </a:lnTo>
                    <a:lnTo>
                      <a:pt x="11407" y="13075"/>
                    </a:lnTo>
                    <a:lnTo>
                      <a:pt x="11405" y="13075"/>
                    </a:lnTo>
                    <a:lnTo>
                      <a:pt x="11405" y="13077"/>
                    </a:lnTo>
                    <a:lnTo>
                      <a:pt x="11404" y="13077"/>
                    </a:lnTo>
                    <a:lnTo>
                      <a:pt x="11404" y="13079"/>
                    </a:lnTo>
                    <a:lnTo>
                      <a:pt x="11402" y="13079"/>
                    </a:lnTo>
                    <a:lnTo>
                      <a:pt x="11402" y="13080"/>
                    </a:lnTo>
                    <a:lnTo>
                      <a:pt x="11400" y="13080"/>
                    </a:lnTo>
                    <a:lnTo>
                      <a:pt x="11400" y="13082"/>
                    </a:lnTo>
                    <a:lnTo>
                      <a:pt x="11399" y="13082"/>
                    </a:lnTo>
                    <a:lnTo>
                      <a:pt x="11399" y="13084"/>
                    </a:lnTo>
                    <a:lnTo>
                      <a:pt x="11397" y="13084"/>
                    </a:lnTo>
                    <a:lnTo>
                      <a:pt x="11397" y="13085"/>
                    </a:lnTo>
                    <a:lnTo>
                      <a:pt x="11395" y="13085"/>
                    </a:lnTo>
                    <a:lnTo>
                      <a:pt x="11395" y="13087"/>
                    </a:lnTo>
                    <a:lnTo>
                      <a:pt x="11394" y="13087"/>
                    </a:lnTo>
                    <a:lnTo>
                      <a:pt x="11394" y="13089"/>
                    </a:lnTo>
                    <a:lnTo>
                      <a:pt x="11392" y="13089"/>
                    </a:lnTo>
                    <a:lnTo>
                      <a:pt x="11392" y="13090"/>
                    </a:lnTo>
                    <a:lnTo>
                      <a:pt x="11389" y="13090"/>
                    </a:lnTo>
                    <a:lnTo>
                      <a:pt x="11389" y="13092"/>
                    </a:lnTo>
                    <a:lnTo>
                      <a:pt x="11387" y="13092"/>
                    </a:lnTo>
                    <a:lnTo>
                      <a:pt x="11387" y="13094"/>
                    </a:lnTo>
                    <a:lnTo>
                      <a:pt x="11385" y="13094"/>
                    </a:lnTo>
                    <a:lnTo>
                      <a:pt x="11385" y="13095"/>
                    </a:lnTo>
                    <a:lnTo>
                      <a:pt x="11384" y="13095"/>
                    </a:lnTo>
                    <a:lnTo>
                      <a:pt x="11384" y="13097"/>
                    </a:lnTo>
                    <a:lnTo>
                      <a:pt x="11382" y="13097"/>
                    </a:lnTo>
                    <a:lnTo>
                      <a:pt x="11382" y="13099"/>
                    </a:lnTo>
                    <a:lnTo>
                      <a:pt x="11380" y="13099"/>
                    </a:lnTo>
                    <a:lnTo>
                      <a:pt x="11380" y="13100"/>
                    </a:lnTo>
                    <a:lnTo>
                      <a:pt x="11379" y="13100"/>
                    </a:lnTo>
                    <a:lnTo>
                      <a:pt x="11379" y="13102"/>
                    </a:lnTo>
                    <a:lnTo>
                      <a:pt x="11377" y="13102"/>
                    </a:lnTo>
                    <a:lnTo>
                      <a:pt x="11377" y="13104"/>
                    </a:lnTo>
                    <a:lnTo>
                      <a:pt x="11375" y="13104"/>
                    </a:lnTo>
                    <a:lnTo>
                      <a:pt x="11375" y="13105"/>
                    </a:lnTo>
                    <a:lnTo>
                      <a:pt x="11374" y="13105"/>
                    </a:lnTo>
                    <a:lnTo>
                      <a:pt x="11374" y="13107"/>
                    </a:lnTo>
                    <a:lnTo>
                      <a:pt x="11372" y="13107"/>
                    </a:lnTo>
                    <a:lnTo>
                      <a:pt x="11372" y="13109"/>
                    </a:lnTo>
                    <a:lnTo>
                      <a:pt x="11370" y="13109"/>
                    </a:lnTo>
                    <a:lnTo>
                      <a:pt x="11370" y="13110"/>
                    </a:lnTo>
                    <a:lnTo>
                      <a:pt x="11369" y="13110"/>
                    </a:lnTo>
                    <a:lnTo>
                      <a:pt x="11369" y="13112"/>
                    </a:lnTo>
                    <a:lnTo>
                      <a:pt x="11367" y="13112"/>
                    </a:lnTo>
                    <a:lnTo>
                      <a:pt x="11367" y="13114"/>
                    </a:lnTo>
                    <a:lnTo>
                      <a:pt x="11365" y="13114"/>
                    </a:lnTo>
                    <a:lnTo>
                      <a:pt x="11365" y="13115"/>
                    </a:lnTo>
                    <a:lnTo>
                      <a:pt x="11362" y="13115"/>
                    </a:lnTo>
                    <a:close/>
                    <a:moveTo>
                      <a:pt x="1015" y="13114"/>
                    </a:moveTo>
                    <a:lnTo>
                      <a:pt x="1015" y="13112"/>
                    </a:lnTo>
                    <a:lnTo>
                      <a:pt x="1014" y="13112"/>
                    </a:lnTo>
                    <a:lnTo>
                      <a:pt x="1014" y="13110"/>
                    </a:lnTo>
                    <a:lnTo>
                      <a:pt x="1012" y="13110"/>
                    </a:lnTo>
                    <a:lnTo>
                      <a:pt x="1012" y="13109"/>
                    </a:lnTo>
                    <a:lnTo>
                      <a:pt x="1010" y="13109"/>
                    </a:lnTo>
                    <a:lnTo>
                      <a:pt x="1010" y="13107"/>
                    </a:lnTo>
                    <a:lnTo>
                      <a:pt x="1009" y="13107"/>
                    </a:lnTo>
                    <a:lnTo>
                      <a:pt x="1009" y="13105"/>
                    </a:lnTo>
                    <a:lnTo>
                      <a:pt x="1007" y="13105"/>
                    </a:lnTo>
                    <a:lnTo>
                      <a:pt x="1007" y="13104"/>
                    </a:lnTo>
                    <a:lnTo>
                      <a:pt x="1005" y="13104"/>
                    </a:lnTo>
                    <a:lnTo>
                      <a:pt x="1005" y="13102"/>
                    </a:lnTo>
                    <a:lnTo>
                      <a:pt x="1004" y="13102"/>
                    </a:lnTo>
                    <a:lnTo>
                      <a:pt x="1004" y="13100"/>
                    </a:lnTo>
                    <a:lnTo>
                      <a:pt x="1002" y="13100"/>
                    </a:lnTo>
                    <a:lnTo>
                      <a:pt x="1002" y="13099"/>
                    </a:lnTo>
                    <a:lnTo>
                      <a:pt x="1000" y="13099"/>
                    </a:lnTo>
                    <a:lnTo>
                      <a:pt x="1000" y="13097"/>
                    </a:lnTo>
                    <a:lnTo>
                      <a:pt x="999" y="13097"/>
                    </a:lnTo>
                    <a:lnTo>
                      <a:pt x="999" y="13095"/>
                    </a:lnTo>
                    <a:lnTo>
                      <a:pt x="997" y="13095"/>
                    </a:lnTo>
                    <a:lnTo>
                      <a:pt x="997" y="13094"/>
                    </a:lnTo>
                    <a:lnTo>
                      <a:pt x="995" y="13094"/>
                    </a:lnTo>
                    <a:lnTo>
                      <a:pt x="995" y="13092"/>
                    </a:lnTo>
                    <a:lnTo>
                      <a:pt x="994" y="13092"/>
                    </a:lnTo>
                    <a:lnTo>
                      <a:pt x="994" y="13090"/>
                    </a:lnTo>
                    <a:lnTo>
                      <a:pt x="997" y="13090"/>
                    </a:lnTo>
                    <a:lnTo>
                      <a:pt x="997" y="13092"/>
                    </a:lnTo>
                    <a:lnTo>
                      <a:pt x="999" y="13092"/>
                    </a:lnTo>
                    <a:lnTo>
                      <a:pt x="999" y="13094"/>
                    </a:lnTo>
                    <a:lnTo>
                      <a:pt x="1000" y="13094"/>
                    </a:lnTo>
                    <a:lnTo>
                      <a:pt x="1000" y="13095"/>
                    </a:lnTo>
                    <a:lnTo>
                      <a:pt x="1002" y="13095"/>
                    </a:lnTo>
                    <a:lnTo>
                      <a:pt x="1002" y="13097"/>
                    </a:lnTo>
                    <a:lnTo>
                      <a:pt x="1004" y="13097"/>
                    </a:lnTo>
                    <a:lnTo>
                      <a:pt x="1004" y="13099"/>
                    </a:lnTo>
                    <a:lnTo>
                      <a:pt x="1005" y="13099"/>
                    </a:lnTo>
                    <a:lnTo>
                      <a:pt x="1005" y="13100"/>
                    </a:lnTo>
                    <a:lnTo>
                      <a:pt x="1007" y="13100"/>
                    </a:lnTo>
                    <a:lnTo>
                      <a:pt x="1007" y="13102"/>
                    </a:lnTo>
                    <a:lnTo>
                      <a:pt x="1009" y="13102"/>
                    </a:lnTo>
                    <a:lnTo>
                      <a:pt x="1009" y="13104"/>
                    </a:lnTo>
                    <a:lnTo>
                      <a:pt x="1010" y="13104"/>
                    </a:lnTo>
                    <a:lnTo>
                      <a:pt x="1010" y="13105"/>
                    </a:lnTo>
                    <a:lnTo>
                      <a:pt x="1012" y="13105"/>
                    </a:lnTo>
                    <a:lnTo>
                      <a:pt x="1012" y="13107"/>
                    </a:lnTo>
                    <a:lnTo>
                      <a:pt x="1014" y="13107"/>
                    </a:lnTo>
                    <a:lnTo>
                      <a:pt x="1014" y="13109"/>
                    </a:lnTo>
                    <a:lnTo>
                      <a:pt x="1015" y="13109"/>
                    </a:lnTo>
                    <a:lnTo>
                      <a:pt x="1015" y="13110"/>
                    </a:lnTo>
                    <a:lnTo>
                      <a:pt x="1017" y="13110"/>
                    </a:lnTo>
                    <a:lnTo>
                      <a:pt x="1017" y="13112"/>
                    </a:lnTo>
                    <a:lnTo>
                      <a:pt x="1019" y="13112"/>
                    </a:lnTo>
                    <a:lnTo>
                      <a:pt x="1019" y="13114"/>
                    </a:lnTo>
                    <a:lnTo>
                      <a:pt x="1015" y="13114"/>
                    </a:lnTo>
                    <a:close/>
                    <a:moveTo>
                      <a:pt x="10454" y="13097"/>
                    </a:moveTo>
                    <a:lnTo>
                      <a:pt x="10457" y="13097"/>
                    </a:lnTo>
                    <a:lnTo>
                      <a:pt x="10457" y="13099"/>
                    </a:lnTo>
                    <a:lnTo>
                      <a:pt x="10454" y="13099"/>
                    </a:lnTo>
                    <a:lnTo>
                      <a:pt x="10454" y="13097"/>
                    </a:lnTo>
                    <a:close/>
                    <a:moveTo>
                      <a:pt x="10457" y="13097"/>
                    </a:moveTo>
                    <a:lnTo>
                      <a:pt x="10457" y="13095"/>
                    </a:lnTo>
                    <a:lnTo>
                      <a:pt x="10459" y="13095"/>
                    </a:lnTo>
                    <a:lnTo>
                      <a:pt x="10459" y="13094"/>
                    </a:lnTo>
                    <a:lnTo>
                      <a:pt x="10462" y="13094"/>
                    </a:lnTo>
                    <a:lnTo>
                      <a:pt x="10462" y="13092"/>
                    </a:lnTo>
                    <a:lnTo>
                      <a:pt x="10465" y="13092"/>
                    </a:lnTo>
                    <a:lnTo>
                      <a:pt x="10465" y="13094"/>
                    </a:lnTo>
                    <a:lnTo>
                      <a:pt x="10464" y="13094"/>
                    </a:lnTo>
                    <a:lnTo>
                      <a:pt x="10464" y="13095"/>
                    </a:lnTo>
                    <a:lnTo>
                      <a:pt x="10460" y="13095"/>
                    </a:lnTo>
                    <a:lnTo>
                      <a:pt x="10460" y="13097"/>
                    </a:lnTo>
                    <a:lnTo>
                      <a:pt x="10457" y="13097"/>
                    </a:lnTo>
                    <a:close/>
                    <a:moveTo>
                      <a:pt x="10465" y="13090"/>
                    </a:moveTo>
                    <a:lnTo>
                      <a:pt x="10469" y="13090"/>
                    </a:lnTo>
                    <a:lnTo>
                      <a:pt x="10469" y="13092"/>
                    </a:lnTo>
                    <a:lnTo>
                      <a:pt x="10465" y="13092"/>
                    </a:lnTo>
                    <a:lnTo>
                      <a:pt x="10465" y="13090"/>
                    </a:lnTo>
                    <a:close/>
                    <a:moveTo>
                      <a:pt x="992" y="13089"/>
                    </a:moveTo>
                    <a:lnTo>
                      <a:pt x="994" y="13089"/>
                    </a:lnTo>
                    <a:lnTo>
                      <a:pt x="994" y="13090"/>
                    </a:lnTo>
                    <a:lnTo>
                      <a:pt x="992" y="13090"/>
                    </a:lnTo>
                    <a:lnTo>
                      <a:pt x="992" y="13089"/>
                    </a:lnTo>
                    <a:close/>
                    <a:moveTo>
                      <a:pt x="10469" y="13089"/>
                    </a:moveTo>
                    <a:lnTo>
                      <a:pt x="10472" y="13089"/>
                    </a:lnTo>
                    <a:lnTo>
                      <a:pt x="10472" y="13090"/>
                    </a:lnTo>
                    <a:lnTo>
                      <a:pt x="10469" y="13090"/>
                    </a:lnTo>
                    <a:lnTo>
                      <a:pt x="10469" y="13089"/>
                    </a:lnTo>
                    <a:close/>
                    <a:moveTo>
                      <a:pt x="989" y="13089"/>
                    </a:moveTo>
                    <a:lnTo>
                      <a:pt x="989" y="13087"/>
                    </a:lnTo>
                    <a:lnTo>
                      <a:pt x="987" y="13087"/>
                    </a:lnTo>
                    <a:lnTo>
                      <a:pt x="987" y="13085"/>
                    </a:lnTo>
                    <a:lnTo>
                      <a:pt x="985" y="13085"/>
                    </a:lnTo>
                    <a:lnTo>
                      <a:pt x="985" y="13084"/>
                    </a:lnTo>
                    <a:lnTo>
                      <a:pt x="984" y="13084"/>
                    </a:lnTo>
                    <a:lnTo>
                      <a:pt x="984" y="13082"/>
                    </a:lnTo>
                    <a:lnTo>
                      <a:pt x="982" y="13082"/>
                    </a:lnTo>
                    <a:lnTo>
                      <a:pt x="982" y="13080"/>
                    </a:lnTo>
                    <a:lnTo>
                      <a:pt x="980" y="13080"/>
                    </a:lnTo>
                    <a:lnTo>
                      <a:pt x="980" y="13079"/>
                    </a:lnTo>
                    <a:lnTo>
                      <a:pt x="979" y="13079"/>
                    </a:lnTo>
                    <a:lnTo>
                      <a:pt x="979" y="13077"/>
                    </a:lnTo>
                    <a:lnTo>
                      <a:pt x="977" y="13077"/>
                    </a:lnTo>
                    <a:lnTo>
                      <a:pt x="977" y="13075"/>
                    </a:lnTo>
                    <a:lnTo>
                      <a:pt x="975" y="13075"/>
                    </a:lnTo>
                    <a:lnTo>
                      <a:pt x="975" y="13074"/>
                    </a:lnTo>
                    <a:lnTo>
                      <a:pt x="974" y="13074"/>
                    </a:lnTo>
                    <a:lnTo>
                      <a:pt x="974" y="13072"/>
                    </a:lnTo>
                    <a:lnTo>
                      <a:pt x="972" y="13072"/>
                    </a:lnTo>
                    <a:lnTo>
                      <a:pt x="972" y="13070"/>
                    </a:lnTo>
                    <a:lnTo>
                      <a:pt x="970" y="13070"/>
                    </a:lnTo>
                    <a:lnTo>
                      <a:pt x="970" y="13069"/>
                    </a:lnTo>
                    <a:lnTo>
                      <a:pt x="969" y="13069"/>
                    </a:lnTo>
                    <a:lnTo>
                      <a:pt x="969" y="13067"/>
                    </a:lnTo>
                    <a:lnTo>
                      <a:pt x="967" y="13067"/>
                    </a:lnTo>
                    <a:lnTo>
                      <a:pt x="967" y="13065"/>
                    </a:lnTo>
                    <a:lnTo>
                      <a:pt x="965" y="13065"/>
                    </a:lnTo>
                    <a:lnTo>
                      <a:pt x="965" y="13064"/>
                    </a:lnTo>
                    <a:lnTo>
                      <a:pt x="964" y="13064"/>
                    </a:lnTo>
                    <a:lnTo>
                      <a:pt x="964" y="13062"/>
                    </a:lnTo>
                    <a:lnTo>
                      <a:pt x="962" y="13062"/>
                    </a:lnTo>
                    <a:lnTo>
                      <a:pt x="962" y="13060"/>
                    </a:lnTo>
                    <a:lnTo>
                      <a:pt x="960" y="13060"/>
                    </a:lnTo>
                    <a:lnTo>
                      <a:pt x="960" y="13059"/>
                    </a:lnTo>
                    <a:lnTo>
                      <a:pt x="959" y="13059"/>
                    </a:lnTo>
                    <a:lnTo>
                      <a:pt x="959" y="13057"/>
                    </a:lnTo>
                    <a:lnTo>
                      <a:pt x="957" y="13057"/>
                    </a:lnTo>
                    <a:lnTo>
                      <a:pt x="957" y="13055"/>
                    </a:lnTo>
                    <a:lnTo>
                      <a:pt x="955" y="13055"/>
                    </a:lnTo>
                    <a:lnTo>
                      <a:pt x="955" y="13054"/>
                    </a:lnTo>
                    <a:lnTo>
                      <a:pt x="954" y="13054"/>
                    </a:lnTo>
                    <a:lnTo>
                      <a:pt x="954" y="13052"/>
                    </a:lnTo>
                    <a:lnTo>
                      <a:pt x="952" y="13052"/>
                    </a:lnTo>
                    <a:lnTo>
                      <a:pt x="952" y="13050"/>
                    </a:lnTo>
                    <a:lnTo>
                      <a:pt x="950" y="13050"/>
                    </a:lnTo>
                    <a:lnTo>
                      <a:pt x="950" y="13049"/>
                    </a:lnTo>
                    <a:lnTo>
                      <a:pt x="949" y="13049"/>
                    </a:lnTo>
                    <a:lnTo>
                      <a:pt x="949" y="13047"/>
                    </a:lnTo>
                    <a:lnTo>
                      <a:pt x="947" y="13047"/>
                    </a:lnTo>
                    <a:lnTo>
                      <a:pt x="947" y="13045"/>
                    </a:lnTo>
                    <a:lnTo>
                      <a:pt x="945" y="13045"/>
                    </a:lnTo>
                    <a:lnTo>
                      <a:pt x="945" y="13044"/>
                    </a:lnTo>
                    <a:lnTo>
                      <a:pt x="944" y="13044"/>
                    </a:lnTo>
                    <a:lnTo>
                      <a:pt x="944" y="13042"/>
                    </a:lnTo>
                    <a:lnTo>
                      <a:pt x="942" y="13042"/>
                    </a:lnTo>
                    <a:lnTo>
                      <a:pt x="942" y="13040"/>
                    </a:lnTo>
                    <a:lnTo>
                      <a:pt x="940" y="13040"/>
                    </a:lnTo>
                    <a:lnTo>
                      <a:pt x="940" y="13039"/>
                    </a:lnTo>
                    <a:lnTo>
                      <a:pt x="939" y="13039"/>
                    </a:lnTo>
                    <a:lnTo>
                      <a:pt x="939" y="13037"/>
                    </a:lnTo>
                    <a:lnTo>
                      <a:pt x="942" y="13037"/>
                    </a:lnTo>
                    <a:lnTo>
                      <a:pt x="942" y="13039"/>
                    </a:lnTo>
                    <a:lnTo>
                      <a:pt x="944" y="13039"/>
                    </a:lnTo>
                    <a:lnTo>
                      <a:pt x="944" y="13040"/>
                    </a:lnTo>
                    <a:lnTo>
                      <a:pt x="945" y="13040"/>
                    </a:lnTo>
                    <a:lnTo>
                      <a:pt x="945" y="13042"/>
                    </a:lnTo>
                    <a:lnTo>
                      <a:pt x="947" y="13042"/>
                    </a:lnTo>
                    <a:lnTo>
                      <a:pt x="947" y="13044"/>
                    </a:lnTo>
                    <a:lnTo>
                      <a:pt x="949" y="13044"/>
                    </a:lnTo>
                    <a:lnTo>
                      <a:pt x="949" y="13045"/>
                    </a:lnTo>
                    <a:lnTo>
                      <a:pt x="950" y="13045"/>
                    </a:lnTo>
                    <a:lnTo>
                      <a:pt x="950" y="13047"/>
                    </a:lnTo>
                    <a:lnTo>
                      <a:pt x="952" y="13047"/>
                    </a:lnTo>
                    <a:lnTo>
                      <a:pt x="952" y="13049"/>
                    </a:lnTo>
                    <a:lnTo>
                      <a:pt x="954" y="13049"/>
                    </a:lnTo>
                    <a:lnTo>
                      <a:pt x="954" y="13050"/>
                    </a:lnTo>
                    <a:lnTo>
                      <a:pt x="955" y="13050"/>
                    </a:lnTo>
                    <a:lnTo>
                      <a:pt x="955" y="13052"/>
                    </a:lnTo>
                    <a:lnTo>
                      <a:pt x="957" y="13052"/>
                    </a:lnTo>
                    <a:lnTo>
                      <a:pt x="957" y="13054"/>
                    </a:lnTo>
                    <a:lnTo>
                      <a:pt x="959" y="13054"/>
                    </a:lnTo>
                    <a:lnTo>
                      <a:pt x="959" y="13055"/>
                    </a:lnTo>
                    <a:lnTo>
                      <a:pt x="960" y="13055"/>
                    </a:lnTo>
                    <a:lnTo>
                      <a:pt x="960" y="13057"/>
                    </a:lnTo>
                    <a:lnTo>
                      <a:pt x="962" y="13057"/>
                    </a:lnTo>
                    <a:lnTo>
                      <a:pt x="962" y="13059"/>
                    </a:lnTo>
                    <a:lnTo>
                      <a:pt x="964" y="13059"/>
                    </a:lnTo>
                    <a:lnTo>
                      <a:pt x="964" y="13060"/>
                    </a:lnTo>
                    <a:lnTo>
                      <a:pt x="965" y="13060"/>
                    </a:lnTo>
                    <a:lnTo>
                      <a:pt x="965" y="13062"/>
                    </a:lnTo>
                    <a:lnTo>
                      <a:pt x="967" y="13062"/>
                    </a:lnTo>
                    <a:lnTo>
                      <a:pt x="967" y="13064"/>
                    </a:lnTo>
                    <a:lnTo>
                      <a:pt x="969" y="13064"/>
                    </a:lnTo>
                    <a:lnTo>
                      <a:pt x="969" y="13065"/>
                    </a:lnTo>
                    <a:lnTo>
                      <a:pt x="970" y="13065"/>
                    </a:lnTo>
                    <a:lnTo>
                      <a:pt x="970" y="13067"/>
                    </a:lnTo>
                    <a:lnTo>
                      <a:pt x="972" y="13067"/>
                    </a:lnTo>
                    <a:lnTo>
                      <a:pt x="972" y="13069"/>
                    </a:lnTo>
                    <a:lnTo>
                      <a:pt x="974" y="13069"/>
                    </a:lnTo>
                    <a:lnTo>
                      <a:pt x="974" y="13070"/>
                    </a:lnTo>
                    <a:lnTo>
                      <a:pt x="975" y="13070"/>
                    </a:lnTo>
                    <a:lnTo>
                      <a:pt x="975" y="13072"/>
                    </a:lnTo>
                    <a:lnTo>
                      <a:pt x="977" y="13072"/>
                    </a:lnTo>
                    <a:lnTo>
                      <a:pt x="977" y="13074"/>
                    </a:lnTo>
                    <a:lnTo>
                      <a:pt x="979" y="13074"/>
                    </a:lnTo>
                    <a:lnTo>
                      <a:pt x="979" y="13075"/>
                    </a:lnTo>
                    <a:lnTo>
                      <a:pt x="980" y="13075"/>
                    </a:lnTo>
                    <a:lnTo>
                      <a:pt x="980" y="13077"/>
                    </a:lnTo>
                    <a:lnTo>
                      <a:pt x="982" y="13077"/>
                    </a:lnTo>
                    <a:lnTo>
                      <a:pt x="982" y="13079"/>
                    </a:lnTo>
                    <a:lnTo>
                      <a:pt x="984" y="13079"/>
                    </a:lnTo>
                    <a:lnTo>
                      <a:pt x="984" y="13080"/>
                    </a:lnTo>
                    <a:lnTo>
                      <a:pt x="985" y="13080"/>
                    </a:lnTo>
                    <a:lnTo>
                      <a:pt x="985" y="13082"/>
                    </a:lnTo>
                    <a:lnTo>
                      <a:pt x="987" y="13082"/>
                    </a:lnTo>
                    <a:lnTo>
                      <a:pt x="987" y="13084"/>
                    </a:lnTo>
                    <a:lnTo>
                      <a:pt x="989" y="13084"/>
                    </a:lnTo>
                    <a:lnTo>
                      <a:pt x="989" y="13085"/>
                    </a:lnTo>
                    <a:lnTo>
                      <a:pt x="990" y="13085"/>
                    </a:lnTo>
                    <a:lnTo>
                      <a:pt x="990" y="13087"/>
                    </a:lnTo>
                    <a:lnTo>
                      <a:pt x="992" y="13087"/>
                    </a:lnTo>
                    <a:lnTo>
                      <a:pt x="992" y="13089"/>
                    </a:lnTo>
                    <a:lnTo>
                      <a:pt x="989" y="13089"/>
                    </a:lnTo>
                    <a:close/>
                    <a:moveTo>
                      <a:pt x="10472" y="13089"/>
                    </a:moveTo>
                    <a:lnTo>
                      <a:pt x="10472" y="13087"/>
                    </a:lnTo>
                    <a:lnTo>
                      <a:pt x="10474" y="13087"/>
                    </a:lnTo>
                    <a:lnTo>
                      <a:pt x="10474" y="13085"/>
                    </a:lnTo>
                    <a:lnTo>
                      <a:pt x="10477" y="13085"/>
                    </a:lnTo>
                    <a:lnTo>
                      <a:pt x="10477" y="13087"/>
                    </a:lnTo>
                    <a:lnTo>
                      <a:pt x="10475" y="13087"/>
                    </a:lnTo>
                    <a:lnTo>
                      <a:pt x="10475" y="13089"/>
                    </a:lnTo>
                    <a:lnTo>
                      <a:pt x="10472" y="13089"/>
                    </a:lnTo>
                    <a:close/>
                    <a:moveTo>
                      <a:pt x="10477" y="13084"/>
                    </a:moveTo>
                    <a:lnTo>
                      <a:pt x="10480" y="13084"/>
                    </a:lnTo>
                    <a:lnTo>
                      <a:pt x="10480" y="13085"/>
                    </a:lnTo>
                    <a:lnTo>
                      <a:pt x="10477" y="13085"/>
                    </a:lnTo>
                    <a:lnTo>
                      <a:pt x="10477" y="13084"/>
                    </a:lnTo>
                    <a:close/>
                    <a:moveTo>
                      <a:pt x="10480" y="13082"/>
                    </a:moveTo>
                    <a:lnTo>
                      <a:pt x="10484" y="13082"/>
                    </a:lnTo>
                    <a:lnTo>
                      <a:pt x="10484" y="13084"/>
                    </a:lnTo>
                    <a:lnTo>
                      <a:pt x="10480" y="13084"/>
                    </a:lnTo>
                    <a:lnTo>
                      <a:pt x="10480" y="13082"/>
                    </a:lnTo>
                    <a:close/>
                    <a:moveTo>
                      <a:pt x="10484" y="13082"/>
                    </a:moveTo>
                    <a:lnTo>
                      <a:pt x="10484" y="13080"/>
                    </a:lnTo>
                    <a:lnTo>
                      <a:pt x="10485" y="13080"/>
                    </a:lnTo>
                    <a:lnTo>
                      <a:pt x="10485" y="13079"/>
                    </a:lnTo>
                    <a:lnTo>
                      <a:pt x="10489" y="13079"/>
                    </a:lnTo>
                    <a:lnTo>
                      <a:pt x="10489" y="13080"/>
                    </a:lnTo>
                    <a:lnTo>
                      <a:pt x="10487" y="13080"/>
                    </a:lnTo>
                    <a:lnTo>
                      <a:pt x="10487" y="13082"/>
                    </a:lnTo>
                    <a:lnTo>
                      <a:pt x="10484" y="13082"/>
                    </a:lnTo>
                    <a:close/>
                    <a:moveTo>
                      <a:pt x="10489" y="13077"/>
                    </a:moveTo>
                    <a:lnTo>
                      <a:pt x="10492" y="13077"/>
                    </a:lnTo>
                    <a:lnTo>
                      <a:pt x="10492" y="13079"/>
                    </a:lnTo>
                    <a:lnTo>
                      <a:pt x="10489" y="13079"/>
                    </a:lnTo>
                    <a:lnTo>
                      <a:pt x="10489" y="13077"/>
                    </a:lnTo>
                    <a:close/>
                    <a:moveTo>
                      <a:pt x="10492" y="13075"/>
                    </a:moveTo>
                    <a:lnTo>
                      <a:pt x="10495" y="13075"/>
                    </a:lnTo>
                    <a:lnTo>
                      <a:pt x="10495" y="13077"/>
                    </a:lnTo>
                    <a:lnTo>
                      <a:pt x="10492" y="13077"/>
                    </a:lnTo>
                    <a:lnTo>
                      <a:pt x="10492" y="13075"/>
                    </a:lnTo>
                    <a:close/>
                    <a:moveTo>
                      <a:pt x="10495" y="13075"/>
                    </a:moveTo>
                    <a:lnTo>
                      <a:pt x="10495" y="13074"/>
                    </a:lnTo>
                    <a:lnTo>
                      <a:pt x="10497" y="13074"/>
                    </a:lnTo>
                    <a:lnTo>
                      <a:pt x="10497" y="13072"/>
                    </a:lnTo>
                    <a:lnTo>
                      <a:pt x="10500" y="13072"/>
                    </a:lnTo>
                    <a:lnTo>
                      <a:pt x="10500" y="13074"/>
                    </a:lnTo>
                    <a:lnTo>
                      <a:pt x="10499" y="13074"/>
                    </a:lnTo>
                    <a:lnTo>
                      <a:pt x="10499" y="13075"/>
                    </a:lnTo>
                    <a:lnTo>
                      <a:pt x="10495" y="13075"/>
                    </a:lnTo>
                    <a:close/>
                    <a:moveTo>
                      <a:pt x="10500" y="13070"/>
                    </a:moveTo>
                    <a:lnTo>
                      <a:pt x="10504" y="13070"/>
                    </a:lnTo>
                    <a:lnTo>
                      <a:pt x="10504" y="13072"/>
                    </a:lnTo>
                    <a:lnTo>
                      <a:pt x="10500" y="13072"/>
                    </a:lnTo>
                    <a:lnTo>
                      <a:pt x="10500" y="13070"/>
                    </a:lnTo>
                    <a:close/>
                    <a:moveTo>
                      <a:pt x="10504" y="13070"/>
                    </a:moveTo>
                    <a:lnTo>
                      <a:pt x="10504" y="13069"/>
                    </a:lnTo>
                    <a:lnTo>
                      <a:pt x="10505" y="13069"/>
                    </a:lnTo>
                    <a:lnTo>
                      <a:pt x="10505" y="13067"/>
                    </a:lnTo>
                    <a:lnTo>
                      <a:pt x="10509" y="13067"/>
                    </a:lnTo>
                    <a:lnTo>
                      <a:pt x="10509" y="13065"/>
                    </a:lnTo>
                    <a:lnTo>
                      <a:pt x="10512" y="13065"/>
                    </a:lnTo>
                    <a:lnTo>
                      <a:pt x="10512" y="13067"/>
                    </a:lnTo>
                    <a:lnTo>
                      <a:pt x="10510" y="13067"/>
                    </a:lnTo>
                    <a:lnTo>
                      <a:pt x="10510" y="13069"/>
                    </a:lnTo>
                    <a:lnTo>
                      <a:pt x="10507" y="13069"/>
                    </a:lnTo>
                    <a:lnTo>
                      <a:pt x="10507" y="13070"/>
                    </a:lnTo>
                    <a:lnTo>
                      <a:pt x="10504" y="13070"/>
                    </a:lnTo>
                    <a:close/>
                    <a:moveTo>
                      <a:pt x="10512" y="13064"/>
                    </a:moveTo>
                    <a:lnTo>
                      <a:pt x="10515" y="13064"/>
                    </a:lnTo>
                    <a:lnTo>
                      <a:pt x="10515" y="13065"/>
                    </a:lnTo>
                    <a:lnTo>
                      <a:pt x="10512" y="13065"/>
                    </a:lnTo>
                    <a:lnTo>
                      <a:pt x="10512" y="13064"/>
                    </a:lnTo>
                    <a:close/>
                    <a:moveTo>
                      <a:pt x="10515" y="13064"/>
                    </a:moveTo>
                    <a:lnTo>
                      <a:pt x="10515" y="13062"/>
                    </a:lnTo>
                    <a:lnTo>
                      <a:pt x="10517" y="13062"/>
                    </a:lnTo>
                    <a:lnTo>
                      <a:pt x="10517" y="13060"/>
                    </a:lnTo>
                    <a:lnTo>
                      <a:pt x="10520" y="13060"/>
                    </a:lnTo>
                    <a:lnTo>
                      <a:pt x="10520" y="13059"/>
                    </a:lnTo>
                    <a:lnTo>
                      <a:pt x="10524" y="13059"/>
                    </a:lnTo>
                    <a:lnTo>
                      <a:pt x="10524" y="13060"/>
                    </a:lnTo>
                    <a:lnTo>
                      <a:pt x="10522" y="13060"/>
                    </a:lnTo>
                    <a:lnTo>
                      <a:pt x="10522" y="13062"/>
                    </a:lnTo>
                    <a:lnTo>
                      <a:pt x="10519" y="13062"/>
                    </a:lnTo>
                    <a:lnTo>
                      <a:pt x="10519" y="13064"/>
                    </a:lnTo>
                    <a:lnTo>
                      <a:pt x="10515" y="13064"/>
                    </a:lnTo>
                    <a:close/>
                    <a:moveTo>
                      <a:pt x="10524" y="13059"/>
                    </a:moveTo>
                    <a:lnTo>
                      <a:pt x="10524" y="13057"/>
                    </a:lnTo>
                    <a:lnTo>
                      <a:pt x="10525" y="13057"/>
                    </a:lnTo>
                    <a:lnTo>
                      <a:pt x="10525" y="13055"/>
                    </a:lnTo>
                    <a:lnTo>
                      <a:pt x="10529" y="13055"/>
                    </a:lnTo>
                    <a:lnTo>
                      <a:pt x="10529" y="13054"/>
                    </a:lnTo>
                    <a:lnTo>
                      <a:pt x="10532" y="13054"/>
                    </a:lnTo>
                    <a:lnTo>
                      <a:pt x="10532" y="13052"/>
                    </a:lnTo>
                    <a:lnTo>
                      <a:pt x="10534" y="13052"/>
                    </a:lnTo>
                    <a:lnTo>
                      <a:pt x="10534" y="13050"/>
                    </a:lnTo>
                    <a:lnTo>
                      <a:pt x="10537" y="13050"/>
                    </a:lnTo>
                    <a:lnTo>
                      <a:pt x="10537" y="13049"/>
                    </a:lnTo>
                    <a:lnTo>
                      <a:pt x="10540" y="13049"/>
                    </a:lnTo>
                    <a:lnTo>
                      <a:pt x="10540" y="13047"/>
                    </a:lnTo>
                    <a:lnTo>
                      <a:pt x="10542" y="13047"/>
                    </a:lnTo>
                    <a:lnTo>
                      <a:pt x="10542" y="13045"/>
                    </a:lnTo>
                    <a:lnTo>
                      <a:pt x="10545" y="13045"/>
                    </a:lnTo>
                    <a:lnTo>
                      <a:pt x="10545" y="13044"/>
                    </a:lnTo>
                    <a:lnTo>
                      <a:pt x="10549" y="13044"/>
                    </a:lnTo>
                    <a:lnTo>
                      <a:pt x="10549" y="13042"/>
                    </a:lnTo>
                    <a:lnTo>
                      <a:pt x="10550" y="13042"/>
                    </a:lnTo>
                    <a:lnTo>
                      <a:pt x="10550" y="13040"/>
                    </a:lnTo>
                    <a:lnTo>
                      <a:pt x="10554" y="13040"/>
                    </a:lnTo>
                    <a:lnTo>
                      <a:pt x="10554" y="13039"/>
                    </a:lnTo>
                    <a:lnTo>
                      <a:pt x="10557" y="13039"/>
                    </a:lnTo>
                    <a:lnTo>
                      <a:pt x="10557" y="13040"/>
                    </a:lnTo>
                    <a:lnTo>
                      <a:pt x="10555" y="13040"/>
                    </a:lnTo>
                    <a:lnTo>
                      <a:pt x="10555" y="13042"/>
                    </a:lnTo>
                    <a:lnTo>
                      <a:pt x="10552" y="13042"/>
                    </a:lnTo>
                    <a:lnTo>
                      <a:pt x="10552" y="13044"/>
                    </a:lnTo>
                    <a:lnTo>
                      <a:pt x="10550" y="13044"/>
                    </a:lnTo>
                    <a:lnTo>
                      <a:pt x="10550" y="13045"/>
                    </a:lnTo>
                    <a:lnTo>
                      <a:pt x="10547" y="13045"/>
                    </a:lnTo>
                    <a:lnTo>
                      <a:pt x="10547" y="13047"/>
                    </a:lnTo>
                    <a:lnTo>
                      <a:pt x="10544" y="13047"/>
                    </a:lnTo>
                    <a:lnTo>
                      <a:pt x="10544" y="13049"/>
                    </a:lnTo>
                    <a:lnTo>
                      <a:pt x="10542" y="13049"/>
                    </a:lnTo>
                    <a:lnTo>
                      <a:pt x="10542" y="13050"/>
                    </a:lnTo>
                    <a:lnTo>
                      <a:pt x="10539" y="13050"/>
                    </a:lnTo>
                    <a:lnTo>
                      <a:pt x="10539" y="13052"/>
                    </a:lnTo>
                    <a:lnTo>
                      <a:pt x="10535" y="13052"/>
                    </a:lnTo>
                    <a:lnTo>
                      <a:pt x="10535" y="13054"/>
                    </a:lnTo>
                    <a:lnTo>
                      <a:pt x="10534" y="13054"/>
                    </a:lnTo>
                    <a:lnTo>
                      <a:pt x="10534" y="13055"/>
                    </a:lnTo>
                    <a:lnTo>
                      <a:pt x="10530" y="13055"/>
                    </a:lnTo>
                    <a:lnTo>
                      <a:pt x="10530" y="13057"/>
                    </a:lnTo>
                    <a:lnTo>
                      <a:pt x="10527" y="13057"/>
                    </a:lnTo>
                    <a:lnTo>
                      <a:pt x="10527" y="13059"/>
                    </a:lnTo>
                    <a:lnTo>
                      <a:pt x="10524" y="13059"/>
                    </a:lnTo>
                    <a:close/>
                    <a:moveTo>
                      <a:pt x="10557" y="13039"/>
                    </a:moveTo>
                    <a:lnTo>
                      <a:pt x="10557" y="13037"/>
                    </a:lnTo>
                    <a:lnTo>
                      <a:pt x="10559" y="13037"/>
                    </a:lnTo>
                    <a:lnTo>
                      <a:pt x="10559" y="13035"/>
                    </a:lnTo>
                    <a:lnTo>
                      <a:pt x="10562" y="13035"/>
                    </a:lnTo>
                    <a:lnTo>
                      <a:pt x="10562" y="13037"/>
                    </a:lnTo>
                    <a:lnTo>
                      <a:pt x="10560" y="13037"/>
                    </a:lnTo>
                    <a:lnTo>
                      <a:pt x="10560" y="13039"/>
                    </a:lnTo>
                    <a:lnTo>
                      <a:pt x="10557" y="13039"/>
                    </a:lnTo>
                    <a:close/>
                    <a:moveTo>
                      <a:pt x="10562" y="13035"/>
                    </a:moveTo>
                    <a:lnTo>
                      <a:pt x="10562" y="13034"/>
                    </a:lnTo>
                    <a:lnTo>
                      <a:pt x="10564" y="13034"/>
                    </a:lnTo>
                    <a:lnTo>
                      <a:pt x="10564" y="13032"/>
                    </a:lnTo>
                    <a:lnTo>
                      <a:pt x="10567" y="13032"/>
                    </a:lnTo>
                    <a:lnTo>
                      <a:pt x="10567" y="13030"/>
                    </a:lnTo>
                    <a:lnTo>
                      <a:pt x="10570" y="13030"/>
                    </a:lnTo>
                    <a:lnTo>
                      <a:pt x="10570" y="13032"/>
                    </a:lnTo>
                    <a:lnTo>
                      <a:pt x="10569" y="13032"/>
                    </a:lnTo>
                    <a:lnTo>
                      <a:pt x="10569" y="13034"/>
                    </a:lnTo>
                    <a:lnTo>
                      <a:pt x="10565" y="13034"/>
                    </a:lnTo>
                    <a:lnTo>
                      <a:pt x="10565" y="13035"/>
                    </a:lnTo>
                    <a:lnTo>
                      <a:pt x="10562" y="13035"/>
                    </a:lnTo>
                    <a:close/>
                    <a:moveTo>
                      <a:pt x="932" y="13032"/>
                    </a:moveTo>
                    <a:lnTo>
                      <a:pt x="932" y="13030"/>
                    </a:lnTo>
                    <a:lnTo>
                      <a:pt x="930" y="13030"/>
                    </a:lnTo>
                    <a:lnTo>
                      <a:pt x="930" y="13029"/>
                    </a:lnTo>
                    <a:lnTo>
                      <a:pt x="929" y="13029"/>
                    </a:lnTo>
                    <a:lnTo>
                      <a:pt x="929" y="13027"/>
                    </a:lnTo>
                    <a:lnTo>
                      <a:pt x="927" y="13027"/>
                    </a:lnTo>
                    <a:lnTo>
                      <a:pt x="927" y="13025"/>
                    </a:lnTo>
                    <a:lnTo>
                      <a:pt x="925" y="13025"/>
                    </a:lnTo>
                    <a:lnTo>
                      <a:pt x="925" y="13024"/>
                    </a:lnTo>
                    <a:lnTo>
                      <a:pt x="924" y="13024"/>
                    </a:lnTo>
                    <a:lnTo>
                      <a:pt x="924" y="13022"/>
                    </a:lnTo>
                    <a:lnTo>
                      <a:pt x="922" y="13022"/>
                    </a:lnTo>
                    <a:lnTo>
                      <a:pt x="922" y="13020"/>
                    </a:lnTo>
                    <a:lnTo>
                      <a:pt x="920" y="13020"/>
                    </a:lnTo>
                    <a:lnTo>
                      <a:pt x="920" y="13019"/>
                    </a:lnTo>
                    <a:lnTo>
                      <a:pt x="919" y="13019"/>
                    </a:lnTo>
                    <a:lnTo>
                      <a:pt x="919" y="13017"/>
                    </a:lnTo>
                    <a:lnTo>
                      <a:pt x="917" y="13017"/>
                    </a:lnTo>
                    <a:lnTo>
                      <a:pt x="917" y="13015"/>
                    </a:lnTo>
                    <a:lnTo>
                      <a:pt x="915" y="13015"/>
                    </a:lnTo>
                    <a:lnTo>
                      <a:pt x="915" y="13014"/>
                    </a:lnTo>
                    <a:lnTo>
                      <a:pt x="914" y="13014"/>
                    </a:lnTo>
                    <a:lnTo>
                      <a:pt x="914" y="13012"/>
                    </a:lnTo>
                    <a:lnTo>
                      <a:pt x="912" y="13012"/>
                    </a:lnTo>
                    <a:lnTo>
                      <a:pt x="912" y="13010"/>
                    </a:lnTo>
                    <a:lnTo>
                      <a:pt x="910" y="13010"/>
                    </a:lnTo>
                    <a:lnTo>
                      <a:pt x="910" y="13009"/>
                    </a:lnTo>
                    <a:lnTo>
                      <a:pt x="909" y="13009"/>
                    </a:lnTo>
                    <a:lnTo>
                      <a:pt x="909" y="13007"/>
                    </a:lnTo>
                    <a:lnTo>
                      <a:pt x="907" y="13007"/>
                    </a:lnTo>
                    <a:lnTo>
                      <a:pt x="907" y="13005"/>
                    </a:lnTo>
                    <a:lnTo>
                      <a:pt x="905" y="13005"/>
                    </a:lnTo>
                    <a:lnTo>
                      <a:pt x="905" y="13004"/>
                    </a:lnTo>
                    <a:lnTo>
                      <a:pt x="904" y="13004"/>
                    </a:lnTo>
                    <a:lnTo>
                      <a:pt x="904" y="13002"/>
                    </a:lnTo>
                    <a:lnTo>
                      <a:pt x="902" y="13002"/>
                    </a:lnTo>
                    <a:lnTo>
                      <a:pt x="902" y="13000"/>
                    </a:lnTo>
                    <a:lnTo>
                      <a:pt x="900" y="13000"/>
                    </a:lnTo>
                    <a:lnTo>
                      <a:pt x="900" y="12999"/>
                    </a:lnTo>
                    <a:lnTo>
                      <a:pt x="899" y="12999"/>
                    </a:lnTo>
                    <a:lnTo>
                      <a:pt x="899" y="12997"/>
                    </a:lnTo>
                    <a:lnTo>
                      <a:pt x="897" y="12997"/>
                    </a:lnTo>
                    <a:lnTo>
                      <a:pt x="897" y="12995"/>
                    </a:lnTo>
                    <a:lnTo>
                      <a:pt x="895" y="12995"/>
                    </a:lnTo>
                    <a:lnTo>
                      <a:pt x="895" y="12994"/>
                    </a:lnTo>
                    <a:lnTo>
                      <a:pt x="894" y="12994"/>
                    </a:lnTo>
                    <a:lnTo>
                      <a:pt x="894" y="12990"/>
                    </a:lnTo>
                    <a:lnTo>
                      <a:pt x="892" y="12990"/>
                    </a:lnTo>
                    <a:lnTo>
                      <a:pt x="892" y="12989"/>
                    </a:lnTo>
                    <a:lnTo>
                      <a:pt x="890" y="12989"/>
                    </a:lnTo>
                    <a:lnTo>
                      <a:pt x="890" y="12987"/>
                    </a:lnTo>
                    <a:lnTo>
                      <a:pt x="889" y="12987"/>
                    </a:lnTo>
                    <a:lnTo>
                      <a:pt x="889" y="12985"/>
                    </a:lnTo>
                    <a:lnTo>
                      <a:pt x="887" y="12985"/>
                    </a:lnTo>
                    <a:lnTo>
                      <a:pt x="887" y="12984"/>
                    </a:lnTo>
                    <a:lnTo>
                      <a:pt x="885" y="12984"/>
                    </a:lnTo>
                    <a:lnTo>
                      <a:pt x="885" y="12982"/>
                    </a:lnTo>
                    <a:lnTo>
                      <a:pt x="884" y="12982"/>
                    </a:lnTo>
                    <a:lnTo>
                      <a:pt x="884" y="12980"/>
                    </a:lnTo>
                    <a:lnTo>
                      <a:pt x="882" y="12980"/>
                    </a:lnTo>
                    <a:lnTo>
                      <a:pt x="882" y="12979"/>
                    </a:lnTo>
                    <a:lnTo>
                      <a:pt x="880" y="12979"/>
                    </a:lnTo>
                    <a:lnTo>
                      <a:pt x="880" y="12977"/>
                    </a:lnTo>
                    <a:lnTo>
                      <a:pt x="879" y="12977"/>
                    </a:lnTo>
                    <a:lnTo>
                      <a:pt x="879" y="12975"/>
                    </a:lnTo>
                    <a:lnTo>
                      <a:pt x="877" y="12975"/>
                    </a:lnTo>
                    <a:lnTo>
                      <a:pt x="877" y="12974"/>
                    </a:lnTo>
                    <a:lnTo>
                      <a:pt x="875" y="12974"/>
                    </a:lnTo>
                    <a:lnTo>
                      <a:pt x="875" y="12972"/>
                    </a:lnTo>
                    <a:lnTo>
                      <a:pt x="874" y="12972"/>
                    </a:lnTo>
                    <a:lnTo>
                      <a:pt x="874" y="12970"/>
                    </a:lnTo>
                    <a:lnTo>
                      <a:pt x="872" y="12970"/>
                    </a:lnTo>
                    <a:lnTo>
                      <a:pt x="872" y="12969"/>
                    </a:lnTo>
                    <a:lnTo>
                      <a:pt x="870" y="12969"/>
                    </a:lnTo>
                    <a:lnTo>
                      <a:pt x="870" y="12965"/>
                    </a:lnTo>
                    <a:lnTo>
                      <a:pt x="869" y="12965"/>
                    </a:lnTo>
                    <a:lnTo>
                      <a:pt x="869" y="12964"/>
                    </a:lnTo>
                    <a:lnTo>
                      <a:pt x="867" y="12964"/>
                    </a:lnTo>
                    <a:lnTo>
                      <a:pt x="867" y="12962"/>
                    </a:lnTo>
                    <a:lnTo>
                      <a:pt x="865" y="12962"/>
                    </a:lnTo>
                    <a:lnTo>
                      <a:pt x="865" y="12960"/>
                    </a:lnTo>
                    <a:lnTo>
                      <a:pt x="864" y="12960"/>
                    </a:lnTo>
                    <a:lnTo>
                      <a:pt x="864" y="12959"/>
                    </a:lnTo>
                    <a:lnTo>
                      <a:pt x="862" y="12959"/>
                    </a:lnTo>
                    <a:lnTo>
                      <a:pt x="862" y="12957"/>
                    </a:lnTo>
                    <a:lnTo>
                      <a:pt x="860" y="12957"/>
                    </a:lnTo>
                    <a:lnTo>
                      <a:pt x="860" y="12955"/>
                    </a:lnTo>
                    <a:lnTo>
                      <a:pt x="859" y="12955"/>
                    </a:lnTo>
                    <a:lnTo>
                      <a:pt x="859" y="12954"/>
                    </a:lnTo>
                    <a:lnTo>
                      <a:pt x="857" y="12954"/>
                    </a:lnTo>
                    <a:lnTo>
                      <a:pt x="857" y="12952"/>
                    </a:lnTo>
                    <a:lnTo>
                      <a:pt x="855" y="12952"/>
                    </a:lnTo>
                    <a:lnTo>
                      <a:pt x="855" y="12950"/>
                    </a:lnTo>
                    <a:lnTo>
                      <a:pt x="854" y="12950"/>
                    </a:lnTo>
                    <a:lnTo>
                      <a:pt x="854" y="12949"/>
                    </a:lnTo>
                    <a:lnTo>
                      <a:pt x="852" y="12949"/>
                    </a:lnTo>
                    <a:lnTo>
                      <a:pt x="852" y="12947"/>
                    </a:lnTo>
                    <a:lnTo>
                      <a:pt x="850" y="12947"/>
                    </a:lnTo>
                    <a:lnTo>
                      <a:pt x="850" y="12945"/>
                    </a:lnTo>
                    <a:lnTo>
                      <a:pt x="849" y="12945"/>
                    </a:lnTo>
                    <a:lnTo>
                      <a:pt x="849" y="12942"/>
                    </a:lnTo>
                    <a:lnTo>
                      <a:pt x="847" y="12942"/>
                    </a:lnTo>
                    <a:lnTo>
                      <a:pt x="847" y="12940"/>
                    </a:lnTo>
                    <a:lnTo>
                      <a:pt x="845" y="12940"/>
                    </a:lnTo>
                    <a:lnTo>
                      <a:pt x="845" y="12939"/>
                    </a:lnTo>
                    <a:lnTo>
                      <a:pt x="844" y="12939"/>
                    </a:lnTo>
                    <a:lnTo>
                      <a:pt x="844" y="12937"/>
                    </a:lnTo>
                    <a:lnTo>
                      <a:pt x="842" y="12937"/>
                    </a:lnTo>
                    <a:lnTo>
                      <a:pt x="842" y="12935"/>
                    </a:lnTo>
                    <a:lnTo>
                      <a:pt x="840" y="12935"/>
                    </a:lnTo>
                    <a:lnTo>
                      <a:pt x="840" y="12934"/>
                    </a:lnTo>
                    <a:lnTo>
                      <a:pt x="839" y="12934"/>
                    </a:lnTo>
                    <a:lnTo>
                      <a:pt x="839" y="12932"/>
                    </a:lnTo>
                    <a:lnTo>
                      <a:pt x="837" y="12932"/>
                    </a:lnTo>
                    <a:lnTo>
                      <a:pt x="837" y="12930"/>
                    </a:lnTo>
                    <a:lnTo>
                      <a:pt x="835" y="12930"/>
                    </a:lnTo>
                    <a:lnTo>
                      <a:pt x="835" y="12929"/>
                    </a:lnTo>
                    <a:lnTo>
                      <a:pt x="834" y="12929"/>
                    </a:lnTo>
                    <a:lnTo>
                      <a:pt x="834" y="12927"/>
                    </a:lnTo>
                    <a:lnTo>
                      <a:pt x="832" y="12927"/>
                    </a:lnTo>
                    <a:lnTo>
                      <a:pt x="832" y="12925"/>
                    </a:lnTo>
                    <a:lnTo>
                      <a:pt x="830" y="12925"/>
                    </a:lnTo>
                    <a:lnTo>
                      <a:pt x="830" y="12924"/>
                    </a:lnTo>
                    <a:lnTo>
                      <a:pt x="829" y="12924"/>
                    </a:lnTo>
                    <a:lnTo>
                      <a:pt x="829" y="12922"/>
                    </a:lnTo>
                    <a:lnTo>
                      <a:pt x="827" y="12922"/>
                    </a:lnTo>
                    <a:lnTo>
                      <a:pt x="827" y="12920"/>
                    </a:lnTo>
                    <a:lnTo>
                      <a:pt x="825" y="12920"/>
                    </a:lnTo>
                    <a:lnTo>
                      <a:pt x="825" y="12917"/>
                    </a:lnTo>
                    <a:lnTo>
                      <a:pt x="824" y="12917"/>
                    </a:lnTo>
                    <a:lnTo>
                      <a:pt x="824" y="12915"/>
                    </a:lnTo>
                    <a:lnTo>
                      <a:pt x="822" y="12915"/>
                    </a:lnTo>
                    <a:lnTo>
                      <a:pt x="822" y="12914"/>
                    </a:lnTo>
                    <a:lnTo>
                      <a:pt x="820" y="12914"/>
                    </a:lnTo>
                    <a:lnTo>
                      <a:pt x="820" y="12912"/>
                    </a:lnTo>
                    <a:lnTo>
                      <a:pt x="819" y="12912"/>
                    </a:lnTo>
                    <a:lnTo>
                      <a:pt x="819" y="12910"/>
                    </a:lnTo>
                    <a:lnTo>
                      <a:pt x="817" y="12910"/>
                    </a:lnTo>
                    <a:lnTo>
                      <a:pt x="817" y="12909"/>
                    </a:lnTo>
                    <a:lnTo>
                      <a:pt x="815" y="12909"/>
                    </a:lnTo>
                    <a:lnTo>
                      <a:pt x="815" y="12905"/>
                    </a:lnTo>
                    <a:lnTo>
                      <a:pt x="814" y="12905"/>
                    </a:lnTo>
                    <a:lnTo>
                      <a:pt x="814" y="12904"/>
                    </a:lnTo>
                    <a:lnTo>
                      <a:pt x="812" y="12904"/>
                    </a:lnTo>
                    <a:lnTo>
                      <a:pt x="812" y="12902"/>
                    </a:lnTo>
                    <a:lnTo>
                      <a:pt x="810" y="12902"/>
                    </a:lnTo>
                    <a:lnTo>
                      <a:pt x="810" y="12900"/>
                    </a:lnTo>
                    <a:lnTo>
                      <a:pt x="809" y="12900"/>
                    </a:lnTo>
                    <a:lnTo>
                      <a:pt x="809" y="12899"/>
                    </a:lnTo>
                    <a:lnTo>
                      <a:pt x="807" y="12899"/>
                    </a:lnTo>
                    <a:lnTo>
                      <a:pt x="807" y="12897"/>
                    </a:lnTo>
                    <a:lnTo>
                      <a:pt x="805" y="12897"/>
                    </a:lnTo>
                    <a:lnTo>
                      <a:pt x="805" y="12894"/>
                    </a:lnTo>
                    <a:lnTo>
                      <a:pt x="804" y="12894"/>
                    </a:lnTo>
                    <a:lnTo>
                      <a:pt x="804" y="12892"/>
                    </a:lnTo>
                    <a:lnTo>
                      <a:pt x="802" y="12892"/>
                    </a:lnTo>
                    <a:lnTo>
                      <a:pt x="802" y="12890"/>
                    </a:lnTo>
                    <a:lnTo>
                      <a:pt x="800" y="12890"/>
                    </a:lnTo>
                    <a:lnTo>
                      <a:pt x="800" y="12889"/>
                    </a:lnTo>
                    <a:lnTo>
                      <a:pt x="799" y="12889"/>
                    </a:lnTo>
                    <a:lnTo>
                      <a:pt x="799" y="12887"/>
                    </a:lnTo>
                    <a:lnTo>
                      <a:pt x="797" y="12887"/>
                    </a:lnTo>
                    <a:lnTo>
                      <a:pt x="797" y="12885"/>
                    </a:lnTo>
                    <a:lnTo>
                      <a:pt x="795" y="12885"/>
                    </a:lnTo>
                    <a:lnTo>
                      <a:pt x="795" y="12882"/>
                    </a:lnTo>
                    <a:lnTo>
                      <a:pt x="794" y="12882"/>
                    </a:lnTo>
                    <a:lnTo>
                      <a:pt x="794" y="12880"/>
                    </a:lnTo>
                    <a:lnTo>
                      <a:pt x="792" y="12880"/>
                    </a:lnTo>
                    <a:lnTo>
                      <a:pt x="792" y="12879"/>
                    </a:lnTo>
                    <a:lnTo>
                      <a:pt x="790" y="12879"/>
                    </a:lnTo>
                    <a:lnTo>
                      <a:pt x="790" y="12877"/>
                    </a:lnTo>
                    <a:lnTo>
                      <a:pt x="789" y="12877"/>
                    </a:lnTo>
                    <a:lnTo>
                      <a:pt x="789" y="12875"/>
                    </a:lnTo>
                    <a:lnTo>
                      <a:pt x="787" y="12875"/>
                    </a:lnTo>
                    <a:lnTo>
                      <a:pt x="787" y="12874"/>
                    </a:lnTo>
                    <a:lnTo>
                      <a:pt x="785" y="12874"/>
                    </a:lnTo>
                    <a:lnTo>
                      <a:pt x="785" y="12870"/>
                    </a:lnTo>
                    <a:lnTo>
                      <a:pt x="784" y="12870"/>
                    </a:lnTo>
                    <a:lnTo>
                      <a:pt x="784" y="12869"/>
                    </a:lnTo>
                    <a:lnTo>
                      <a:pt x="782" y="12869"/>
                    </a:lnTo>
                    <a:lnTo>
                      <a:pt x="782" y="12867"/>
                    </a:lnTo>
                    <a:lnTo>
                      <a:pt x="780" y="12867"/>
                    </a:lnTo>
                    <a:lnTo>
                      <a:pt x="780" y="12865"/>
                    </a:lnTo>
                    <a:lnTo>
                      <a:pt x="779" y="12865"/>
                    </a:lnTo>
                    <a:lnTo>
                      <a:pt x="779" y="12864"/>
                    </a:lnTo>
                    <a:lnTo>
                      <a:pt x="777" y="12864"/>
                    </a:lnTo>
                    <a:lnTo>
                      <a:pt x="777" y="12862"/>
                    </a:lnTo>
                    <a:lnTo>
                      <a:pt x="775" y="12862"/>
                    </a:lnTo>
                    <a:lnTo>
                      <a:pt x="775" y="12860"/>
                    </a:lnTo>
                    <a:lnTo>
                      <a:pt x="774" y="12860"/>
                    </a:lnTo>
                    <a:lnTo>
                      <a:pt x="774" y="12857"/>
                    </a:lnTo>
                    <a:lnTo>
                      <a:pt x="772" y="12857"/>
                    </a:lnTo>
                    <a:lnTo>
                      <a:pt x="772" y="12855"/>
                    </a:lnTo>
                    <a:lnTo>
                      <a:pt x="770" y="12855"/>
                    </a:lnTo>
                    <a:lnTo>
                      <a:pt x="770" y="12854"/>
                    </a:lnTo>
                    <a:lnTo>
                      <a:pt x="769" y="12854"/>
                    </a:lnTo>
                    <a:lnTo>
                      <a:pt x="769" y="12852"/>
                    </a:lnTo>
                    <a:lnTo>
                      <a:pt x="767" y="12852"/>
                    </a:lnTo>
                    <a:lnTo>
                      <a:pt x="767" y="12850"/>
                    </a:lnTo>
                    <a:lnTo>
                      <a:pt x="765" y="12850"/>
                    </a:lnTo>
                    <a:lnTo>
                      <a:pt x="765" y="12849"/>
                    </a:lnTo>
                    <a:lnTo>
                      <a:pt x="764" y="12849"/>
                    </a:lnTo>
                    <a:lnTo>
                      <a:pt x="764" y="12845"/>
                    </a:lnTo>
                    <a:lnTo>
                      <a:pt x="762" y="12845"/>
                    </a:lnTo>
                    <a:lnTo>
                      <a:pt x="762" y="12844"/>
                    </a:lnTo>
                    <a:lnTo>
                      <a:pt x="760" y="12844"/>
                    </a:lnTo>
                    <a:lnTo>
                      <a:pt x="760" y="12842"/>
                    </a:lnTo>
                    <a:lnTo>
                      <a:pt x="759" y="12842"/>
                    </a:lnTo>
                    <a:lnTo>
                      <a:pt x="759" y="12840"/>
                    </a:lnTo>
                    <a:lnTo>
                      <a:pt x="757" y="12840"/>
                    </a:lnTo>
                    <a:lnTo>
                      <a:pt x="757" y="12839"/>
                    </a:lnTo>
                    <a:lnTo>
                      <a:pt x="755" y="12839"/>
                    </a:lnTo>
                    <a:lnTo>
                      <a:pt x="755" y="12837"/>
                    </a:lnTo>
                    <a:lnTo>
                      <a:pt x="754" y="12837"/>
                    </a:lnTo>
                    <a:lnTo>
                      <a:pt x="754" y="12834"/>
                    </a:lnTo>
                    <a:lnTo>
                      <a:pt x="752" y="12834"/>
                    </a:lnTo>
                    <a:lnTo>
                      <a:pt x="752" y="12832"/>
                    </a:lnTo>
                    <a:lnTo>
                      <a:pt x="750" y="12832"/>
                    </a:lnTo>
                    <a:lnTo>
                      <a:pt x="750" y="12830"/>
                    </a:lnTo>
                    <a:lnTo>
                      <a:pt x="749" y="12830"/>
                    </a:lnTo>
                    <a:lnTo>
                      <a:pt x="749" y="12829"/>
                    </a:lnTo>
                    <a:lnTo>
                      <a:pt x="747" y="12829"/>
                    </a:lnTo>
                    <a:lnTo>
                      <a:pt x="747" y="12827"/>
                    </a:lnTo>
                    <a:lnTo>
                      <a:pt x="745" y="12827"/>
                    </a:lnTo>
                    <a:lnTo>
                      <a:pt x="745" y="12825"/>
                    </a:lnTo>
                    <a:lnTo>
                      <a:pt x="744" y="12825"/>
                    </a:lnTo>
                    <a:lnTo>
                      <a:pt x="744" y="12822"/>
                    </a:lnTo>
                    <a:lnTo>
                      <a:pt x="742" y="12822"/>
                    </a:lnTo>
                    <a:lnTo>
                      <a:pt x="742" y="12820"/>
                    </a:lnTo>
                    <a:lnTo>
                      <a:pt x="740" y="12820"/>
                    </a:lnTo>
                    <a:lnTo>
                      <a:pt x="740" y="12819"/>
                    </a:lnTo>
                    <a:lnTo>
                      <a:pt x="739" y="12819"/>
                    </a:lnTo>
                    <a:lnTo>
                      <a:pt x="739" y="12817"/>
                    </a:lnTo>
                    <a:lnTo>
                      <a:pt x="737" y="12817"/>
                    </a:lnTo>
                    <a:lnTo>
                      <a:pt x="737" y="12815"/>
                    </a:lnTo>
                    <a:lnTo>
                      <a:pt x="735" y="12815"/>
                    </a:lnTo>
                    <a:lnTo>
                      <a:pt x="735" y="12814"/>
                    </a:lnTo>
                    <a:lnTo>
                      <a:pt x="734" y="12814"/>
                    </a:lnTo>
                    <a:lnTo>
                      <a:pt x="734" y="12812"/>
                    </a:lnTo>
                    <a:lnTo>
                      <a:pt x="732" y="12812"/>
                    </a:lnTo>
                    <a:lnTo>
                      <a:pt x="732" y="12809"/>
                    </a:lnTo>
                    <a:lnTo>
                      <a:pt x="730" y="12809"/>
                    </a:lnTo>
                    <a:lnTo>
                      <a:pt x="730" y="12807"/>
                    </a:lnTo>
                    <a:lnTo>
                      <a:pt x="729" y="12807"/>
                    </a:lnTo>
                    <a:lnTo>
                      <a:pt x="729" y="12805"/>
                    </a:lnTo>
                    <a:lnTo>
                      <a:pt x="727" y="12805"/>
                    </a:lnTo>
                    <a:lnTo>
                      <a:pt x="727" y="12804"/>
                    </a:lnTo>
                    <a:lnTo>
                      <a:pt x="725" y="12804"/>
                    </a:lnTo>
                    <a:lnTo>
                      <a:pt x="725" y="12802"/>
                    </a:lnTo>
                    <a:lnTo>
                      <a:pt x="724" y="12802"/>
                    </a:lnTo>
                    <a:lnTo>
                      <a:pt x="724" y="12799"/>
                    </a:lnTo>
                    <a:lnTo>
                      <a:pt x="722" y="12799"/>
                    </a:lnTo>
                    <a:lnTo>
                      <a:pt x="722" y="12797"/>
                    </a:lnTo>
                    <a:lnTo>
                      <a:pt x="720" y="12797"/>
                    </a:lnTo>
                    <a:lnTo>
                      <a:pt x="720" y="12795"/>
                    </a:lnTo>
                    <a:lnTo>
                      <a:pt x="719" y="12795"/>
                    </a:lnTo>
                    <a:lnTo>
                      <a:pt x="719" y="12792"/>
                    </a:lnTo>
                    <a:lnTo>
                      <a:pt x="717" y="12792"/>
                    </a:lnTo>
                    <a:lnTo>
                      <a:pt x="717" y="12790"/>
                    </a:lnTo>
                    <a:lnTo>
                      <a:pt x="715" y="12790"/>
                    </a:lnTo>
                    <a:lnTo>
                      <a:pt x="715" y="12789"/>
                    </a:lnTo>
                    <a:lnTo>
                      <a:pt x="714" y="12789"/>
                    </a:lnTo>
                    <a:lnTo>
                      <a:pt x="714" y="12787"/>
                    </a:lnTo>
                    <a:lnTo>
                      <a:pt x="712" y="12787"/>
                    </a:lnTo>
                    <a:lnTo>
                      <a:pt x="712" y="12784"/>
                    </a:lnTo>
                    <a:lnTo>
                      <a:pt x="710" y="12784"/>
                    </a:lnTo>
                    <a:lnTo>
                      <a:pt x="710" y="12782"/>
                    </a:lnTo>
                    <a:lnTo>
                      <a:pt x="709" y="12782"/>
                    </a:lnTo>
                    <a:lnTo>
                      <a:pt x="709" y="12780"/>
                    </a:lnTo>
                    <a:lnTo>
                      <a:pt x="707" y="12780"/>
                    </a:lnTo>
                    <a:lnTo>
                      <a:pt x="707" y="12777"/>
                    </a:lnTo>
                    <a:lnTo>
                      <a:pt x="705" y="12777"/>
                    </a:lnTo>
                    <a:lnTo>
                      <a:pt x="705" y="12775"/>
                    </a:lnTo>
                    <a:lnTo>
                      <a:pt x="704" y="12775"/>
                    </a:lnTo>
                    <a:lnTo>
                      <a:pt x="704" y="12774"/>
                    </a:lnTo>
                    <a:lnTo>
                      <a:pt x="702" y="12774"/>
                    </a:lnTo>
                    <a:lnTo>
                      <a:pt x="702" y="12772"/>
                    </a:lnTo>
                    <a:lnTo>
                      <a:pt x="700" y="12772"/>
                    </a:lnTo>
                    <a:lnTo>
                      <a:pt x="700" y="12769"/>
                    </a:lnTo>
                    <a:lnTo>
                      <a:pt x="699" y="12769"/>
                    </a:lnTo>
                    <a:lnTo>
                      <a:pt x="699" y="12767"/>
                    </a:lnTo>
                    <a:lnTo>
                      <a:pt x="697" y="12767"/>
                    </a:lnTo>
                    <a:lnTo>
                      <a:pt x="697" y="12765"/>
                    </a:lnTo>
                    <a:lnTo>
                      <a:pt x="695" y="12765"/>
                    </a:lnTo>
                    <a:lnTo>
                      <a:pt x="695" y="12764"/>
                    </a:lnTo>
                    <a:lnTo>
                      <a:pt x="694" y="12764"/>
                    </a:lnTo>
                    <a:lnTo>
                      <a:pt x="694" y="12760"/>
                    </a:lnTo>
                    <a:lnTo>
                      <a:pt x="692" y="12760"/>
                    </a:lnTo>
                    <a:lnTo>
                      <a:pt x="692" y="12759"/>
                    </a:lnTo>
                    <a:lnTo>
                      <a:pt x="690" y="12759"/>
                    </a:lnTo>
                    <a:lnTo>
                      <a:pt x="690" y="12757"/>
                    </a:lnTo>
                    <a:lnTo>
                      <a:pt x="689" y="12757"/>
                    </a:lnTo>
                    <a:lnTo>
                      <a:pt x="689" y="12754"/>
                    </a:lnTo>
                    <a:lnTo>
                      <a:pt x="687" y="12754"/>
                    </a:lnTo>
                    <a:lnTo>
                      <a:pt x="687" y="12752"/>
                    </a:lnTo>
                    <a:lnTo>
                      <a:pt x="685" y="12752"/>
                    </a:lnTo>
                    <a:lnTo>
                      <a:pt x="685" y="12750"/>
                    </a:lnTo>
                    <a:lnTo>
                      <a:pt x="684" y="12750"/>
                    </a:lnTo>
                    <a:lnTo>
                      <a:pt x="684" y="12749"/>
                    </a:lnTo>
                    <a:lnTo>
                      <a:pt x="682" y="12749"/>
                    </a:lnTo>
                    <a:lnTo>
                      <a:pt x="682" y="12745"/>
                    </a:lnTo>
                    <a:lnTo>
                      <a:pt x="680" y="12745"/>
                    </a:lnTo>
                    <a:lnTo>
                      <a:pt x="680" y="12744"/>
                    </a:lnTo>
                    <a:lnTo>
                      <a:pt x="679" y="12744"/>
                    </a:lnTo>
                    <a:lnTo>
                      <a:pt x="679" y="12742"/>
                    </a:lnTo>
                    <a:lnTo>
                      <a:pt x="677" y="12742"/>
                    </a:lnTo>
                    <a:lnTo>
                      <a:pt x="677" y="12739"/>
                    </a:lnTo>
                    <a:lnTo>
                      <a:pt x="675" y="12739"/>
                    </a:lnTo>
                    <a:lnTo>
                      <a:pt x="675" y="12737"/>
                    </a:lnTo>
                    <a:lnTo>
                      <a:pt x="674" y="12737"/>
                    </a:lnTo>
                    <a:lnTo>
                      <a:pt x="674" y="12735"/>
                    </a:lnTo>
                    <a:lnTo>
                      <a:pt x="672" y="12735"/>
                    </a:lnTo>
                    <a:lnTo>
                      <a:pt x="672" y="12734"/>
                    </a:lnTo>
                    <a:lnTo>
                      <a:pt x="670" y="12734"/>
                    </a:lnTo>
                    <a:lnTo>
                      <a:pt x="670" y="12730"/>
                    </a:lnTo>
                    <a:lnTo>
                      <a:pt x="669" y="12730"/>
                    </a:lnTo>
                    <a:lnTo>
                      <a:pt x="669" y="12729"/>
                    </a:lnTo>
                    <a:lnTo>
                      <a:pt x="667" y="12729"/>
                    </a:lnTo>
                    <a:lnTo>
                      <a:pt x="667" y="12727"/>
                    </a:lnTo>
                    <a:lnTo>
                      <a:pt x="665" y="12727"/>
                    </a:lnTo>
                    <a:lnTo>
                      <a:pt x="665" y="12725"/>
                    </a:lnTo>
                    <a:lnTo>
                      <a:pt x="664" y="12725"/>
                    </a:lnTo>
                    <a:lnTo>
                      <a:pt x="664" y="12722"/>
                    </a:lnTo>
                    <a:lnTo>
                      <a:pt x="662" y="12722"/>
                    </a:lnTo>
                    <a:lnTo>
                      <a:pt x="662" y="12720"/>
                    </a:lnTo>
                    <a:lnTo>
                      <a:pt x="660" y="12720"/>
                    </a:lnTo>
                    <a:lnTo>
                      <a:pt x="660" y="12719"/>
                    </a:lnTo>
                    <a:lnTo>
                      <a:pt x="659" y="12719"/>
                    </a:lnTo>
                    <a:lnTo>
                      <a:pt x="659" y="12715"/>
                    </a:lnTo>
                    <a:lnTo>
                      <a:pt x="657" y="12715"/>
                    </a:lnTo>
                    <a:lnTo>
                      <a:pt x="657" y="12714"/>
                    </a:lnTo>
                    <a:lnTo>
                      <a:pt x="655" y="12714"/>
                    </a:lnTo>
                    <a:lnTo>
                      <a:pt x="655" y="12712"/>
                    </a:lnTo>
                    <a:lnTo>
                      <a:pt x="654" y="12712"/>
                    </a:lnTo>
                    <a:lnTo>
                      <a:pt x="654" y="12710"/>
                    </a:lnTo>
                    <a:lnTo>
                      <a:pt x="652" y="12710"/>
                    </a:lnTo>
                    <a:lnTo>
                      <a:pt x="652" y="12707"/>
                    </a:lnTo>
                    <a:lnTo>
                      <a:pt x="650" y="12707"/>
                    </a:lnTo>
                    <a:lnTo>
                      <a:pt x="650" y="12705"/>
                    </a:lnTo>
                    <a:lnTo>
                      <a:pt x="649" y="12705"/>
                    </a:lnTo>
                    <a:lnTo>
                      <a:pt x="649" y="12704"/>
                    </a:lnTo>
                    <a:lnTo>
                      <a:pt x="647" y="12704"/>
                    </a:lnTo>
                    <a:lnTo>
                      <a:pt x="647" y="12700"/>
                    </a:lnTo>
                    <a:lnTo>
                      <a:pt x="645" y="12700"/>
                    </a:lnTo>
                    <a:lnTo>
                      <a:pt x="645" y="12699"/>
                    </a:lnTo>
                    <a:lnTo>
                      <a:pt x="644" y="12699"/>
                    </a:lnTo>
                    <a:lnTo>
                      <a:pt x="644" y="12697"/>
                    </a:lnTo>
                    <a:lnTo>
                      <a:pt x="642" y="12697"/>
                    </a:lnTo>
                    <a:lnTo>
                      <a:pt x="642" y="12695"/>
                    </a:lnTo>
                    <a:lnTo>
                      <a:pt x="640" y="12695"/>
                    </a:lnTo>
                    <a:lnTo>
                      <a:pt x="640" y="12692"/>
                    </a:lnTo>
                    <a:lnTo>
                      <a:pt x="639" y="12692"/>
                    </a:lnTo>
                    <a:lnTo>
                      <a:pt x="639" y="12690"/>
                    </a:lnTo>
                    <a:lnTo>
                      <a:pt x="637" y="12690"/>
                    </a:lnTo>
                    <a:lnTo>
                      <a:pt x="637" y="12689"/>
                    </a:lnTo>
                    <a:lnTo>
                      <a:pt x="635" y="12689"/>
                    </a:lnTo>
                    <a:lnTo>
                      <a:pt x="635" y="12687"/>
                    </a:lnTo>
                    <a:lnTo>
                      <a:pt x="634" y="12687"/>
                    </a:lnTo>
                    <a:lnTo>
                      <a:pt x="634" y="12684"/>
                    </a:lnTo>
                    <a:lnTo>
                      <a:pt x="632" y="12684"/>
                    </a:lnTo>
                    <a:lnTo>
                      <a:pt x="632" y="12682"/>
                    </a:lnTo>
                    <a:lnTo>
                      <a:pt x="630" y="12682"/>
                    </a:lnTo>
                    <a:lnTo>
                      <a:pt x="630" y="12679"/>
                    </a:lnTo>
                    <a:lnTo>
                      <a:pt x="629" y="12679"/>
                    </a:lnTo>
                    <a:lnTo>
                      <a:pt x="629" y="12677"/>
                    </a:lnTo>
                    <a:lnTo>
                      <a:pt x="627" y="12677"/>
                    </a:lnTo>
                    <a:lnTo>
                      <a:pt x="627" y="12675"/>
                    </a:lnTo>
                    <a:lnTo>
                      <a:pt x="625" y="12675"/>
                    </a:lnTo>
                    <a:lnTo>
                      <a:pt x="625" y="12672"/>
                    </a:lnTo>
                    <a:lnTo>
                      <a:pt x="624" y="12672"/>
                    </a:lnTo>
                    <a:lnTo>
                      <a:pt x="624" y="12670"/>
                    </a:lnTo>
                    <a:lnTo>
                      <a:pt x="622" y="12670"/>
                    </a:lnTo>
                    <a:lnTo>
                      <a:pt x="622" y="12667"/>
                    </a:lnTo>
                    <a:lnTo>
                      <a:pt x="620" y="12667"/>
                    </a:lnTo>
                    <a:lnTo>
                      <a:pt x="620" y="12665"/>
                    </a:lnTo>
                    <a:lnTo>
                      <a:pt x="619" y="12665"/>
                    </a:lnTo>
                    <a:lnTo>
                      <a:pt x="619" y="12664"/>
                    </a:lnTo>
                    <a:lnTo>
                      <a:pt x="617" y="12664"/>
                    </a:lnTo>
                    <a:lnTo>
                      <a:pt x="617" y="12660"/>
                    </a:lnTo>
                    <a:lnTo>
                      <a:pt x="615" y="12660"/>
                    </a:lnTo>
                    <a:lnTo>
                      <a:pt x="615" y="12659"/>
                    </a:lnTo>
                    <a:lnTo>
                      <a:pt x="614" y="12659"/>
                    </a:lnTo>
                    <a:lnTo>
                      <a:pt x="614" y="12655"/>
                    </a:lnTo>
                    <a:lnTo>
                      <a:pt x="612" y="12655"/>
                    </a:lnTo>
                    <a:lnTo>
                      <a:pt x="612" y="12654"/>
                    </a:lnTo>
                    <a:lnTo>
                      <a:pt x="610" y="12654"/>
                    </a:lnTo>
                    <a:lnTo>
                      <a:pt x="610" y="12650"/>
                    </a:lnTo>
                    <a:lnTo>
                      <a:pt x="609" y="12650"/>
                    </a:lnTo>
                    <a:lnTo>
                      <a:pt x="609" y="12649"/>
                    </a:lnTo>
                    <a:lnTo>
                      <a:pt x="607" y="12649"/>
                    </a:lnTo>
                    <a:lnTo>
                      <a:pt x="607" y="12647"/>
                    </a:lnTo>
                    <a:lnTo>
                      <a:pt x="605" y="12647"/>
                    </a:lnTo>
                    <a:lnTo>
                      <a:pt x="605" y="12644"/>
                    </a:lnTo>
                    <a:lnTo>
                      <a:pt x="604" y="12644"/>
                    </a:lnTo>
                    <a:lnTo>
                      <a:pt x="604" y="12642"/>
                    </a:lnTo>
                    <a:lnTo>
                      <a:pt x="602" y="12642"/>
                    </a:lnTo>
                    <a:lnTo>
                      <a:pt x="602" y="12639"/>
                    </a:lnTo>
                    <a:lnTo>
                      <a:pt x="600" y="12639"/>
                    </a:lnTo>
                    <a:lnTo>
                      <a:pt x="600" y="12637"/>
                    </a:lnTo>
                    <a:lnTo>
                      <a:pt x="599" y="12637"/>
                    </a:lnTo>
                    <a:lnTo>
                      <a:pt x="599" y="12635"/>
                    </a:lnTo>
                    <a:lnTo>
                      <a:pt x="597" y="12635"/>
                    </a:lnTo>
                    <a:lnTo>
                      <a:pt x="597" y="12632"/>
                    </a:lnTo>
                    <a:lnTo>
                      <a:pt x="595" y="12632"/>
                    </a:lnTo>
                    <a:lnTo>
                      <a:pt x="595" y="12630"/>
                    </a:lnTo>
                    <a:lnTo>
                      <a:pt x="594" y="12630"/>
                    </a:lnTo>
                    <a:lnTo>
                      <a:pt x="594" y="12627"/>
                    </a:lnTo>
                    <a:lnTo>
                      <a:pt x="592" y="12627"/>
                    </a:lnTo>
                    <a:lnTo>
                      <a:pt x="592" y="12625"/>
                    </a:lnTo>
                    <a:lnTo>
                      <a:pt x="590" y="12625"/>
                    </a:lnTo>
                    <a:lnTo>
                      <a:pt x="590" y="12624"/>
                    </a:lnTo>
                    <a:lnTo>
                      <a:pt x="589" y="12624"/>
                    </a:lnTo>
                    <a:lnTo>
                      <a:pt x="589" y="12620"/>
                    </a:lnTo>
                    <a:lnTo>
                      <a:pt x="587" y="12620"/>
                    </a:lnTo>
                    <a:lnTo>
                      <a:pt x="587" y="12619"/>
                    </a:lnTo>
                    <a:lnTo>
                      <a:pt x="585" y="12619"/>
                    </a:lnTo>
                    <a:lnTo>
                      <a:pt x="585" y="12615"/>
                    </a:lnTo>
                    <a:lnTo>
                      <a:pt x="584" y="12615"/>
                    </a:lnTo>
                    <a:lnTo>
                      <a:pt x="584" y="12614"/>
                    </a:lnTo>
                    <a:lnTo>
                      <a:pt x="582" y="12614"/>
                    </a:lnTo>
                    <a:lnTo>
                      <a:pt x="582" y="12610"/>
                    </a:lnTo>
                    <a:lnTo>
                      <a:pt x="580" y="12610"/>
                    </a:lnTo>
                    <a:lnTo>
                      <a:pt x="580" y="12609"/>
                    </a:lnTo>
                    <a:lnTo>
                      <a:pt x="579" y="12609"/>
                    </a:lnTo>
                    <a:lnTo>
                      <a:pt x="579" y="12607"/>
                    </a:lnTo>
                    <a:lnTo>
                      <a:pt x="577" y="12607"/>
                    </a:lnTo>
                    <a:lnTo>
                      <a:pt x="577" y="12604"/>
                    </a:lnTo>
                    <a:lnTo>
                      <a:pt x="575" y="12604"/>
                    </a:lnTo>
                    <a:lnTo>
                      <a:pt x="575" y="12602"/>
                    </a:lnTo>
                    <a:lnTo>
                      <a:pt x="574" y="12602"/>
                    </a:lnTo>
                    <a:lnTo>
                      <a:pt x="574" y="12599"/>
                    </a:lnTo>
                    <a:lnTo>
                      <a:pt x="572" y="12599"/>
                    </a:lnTo>
                    <a:lnTo>
                      <a:pt x="572" y="12597"/>
                    </a:lnTo>
                    <a:lnTo>
                      <a:pt x="570" y="12597"/>
                    </a:lnTo>
                    <a:lnTo>
                      <a:pt x="570" y="12595"/>
                    </a:lnTo>
                    <a:lnTo>
                      <a:pt x="569" y="12595"/>
                    </a:lnTo>
                    <a:lnTo>
                      <a:pt x="569" y="12592"/>
                    </a:lnTo>
                    <a:lnTo>
                      <a:pt x="567" y="12592"/>
                    </a:lnTo>
                    <a:lnTo>
                      <a:pt x="567" y="12590"/>
                    </a:lnTo>
                    <a:lnTo>
                      <a:pt x="565" y="12590"/>
                    </a:lnTo>
                    <a:lnTo>
                      <a:pt x="565" y="12587"/>
                    </a:lnTo>
                    <a:lnTo>
                      <a:pt x="564" y="12587"/>
                    </a:lnTo>
                    <a:lnTo>
                      <a:pt x="564" y="12585"/>
                    </a:lnTo>
                    <a:lnTo>
                      <a:pt x="562" y="12585"/>
                    </a:lnTo>
                    <a:lnTo>
                      <a:pt x="562" y="12584"/>
                    </a:lnTo>
                    <a:lnTo>
                      <a:pt x="560" y="12584"/>
                    </a:lnTo>
                    <a:lnTo>
                      <a:pt x="560" y="12580"/>
                    </a:lnTo>
                    <a:lnTo>
                      <a:pt x="559" y="12580"/>
                    </a:lnTo>
                    <a:lnTo>
                      <a:pt x="559" y="12579"/>
                    </a:lnTo>
                    <a:lnTo>
                      <a:pt x="557" y="12579"/>
                    </a:lnTo>
                    <a:lnTo>
                      <a:pt x="557" y="12575"/>
                    </a:lnTo>
                    <a:lnTo>
                      <a:pt x="555" y="12575"/>
                    </a:lnTo>
                    <a:lnTo>
                      <a:pt x="555" y="12574"/>
                    </a:lnTo>
                    <a:lnTo>
                      <a:pt x="554" y="12574"/>
                    </a:lnTo>
                    <a:lnTo>
                      <a:pt x="554" y="12570"/>
                    </a:lnTo>
                    <a:lnTo>
                      <a:pt x="552" y="12570"/>
                    </a:lnTo>
                    <a:lnTo>
                      <a:pt x="552" y="12569"/>
                    </a:lnTo>
                    <a:lnTo>
                      <a:pt x="550" y="12569"/>
                    </a:lnTo>
                    <a:lnTo>
                      <a:pt x="550" y="12567"/>
                    </a:lnTo>
                    <a:lnTo>
                      <a:pt x="549" y="12567"/>
                    </a:lnTo>
                    <a:lnTo>
                      <a:pt x="549" y="12564"/>
                    </a:lnTo>
                    <a:lnTo>
                      <a:pt x="547" y="12564"/>
                    </a:lnTo>
                    <a:lnTo>
                      <a:pt x="547" y="12562"/>
                    </a:lnTo>
                    <a:lnTo>
                      <a:pt x="545" y="12562"/>
                    </a:lnTo>
                    <a:lnTo>
                      <a:pt x="545" y="12559"/>
                    </a:lnTo>
                    <a:lnTo>
                      <a:pt x="544" y="12559"/>
                    </a:lnTo>
                    <a:lnTo>
                      <a:pt x="544" y="12557"/>
                    </a:lnTo>
                    <a:lnTo>
                      <a:pt x="542" y="12557"/>
                    </a:lnTo>
                    <a:lnTo>
                      <a:pt x="542" y="12554"/>
                    </a:lnTo>
                    <a:lnTo>
                      <a:pt x="540" y="12554"/>
                    </a:lnTo>
                    <a:lnTo>
                      <a:pt x="540" y="12552"/>
                    </a:lnTo>
                    <a:lnTo>
                      <a:pt x="539" y="12552"/>
                    </a:lnTo>
                    <a:lnTo>
                      <a:pt x="539" y="12549"/>
                    </a:lnTo>
                    <a:lnTo>
                      <a:pt x="537" y="12549"/>
                    </a:lnTo>
                    <a:lnTo>
                      <a:pt x="537" y="12547"/>
                    </a:lnTo>
                    <a:lnTo>
                      <a:pt x="535" y="12547"/>
                    </a:lnTo>
                    <a:lnTo>
                      <a:pt x="535" y="12544"/>
                    </a:lnTo>
                    <a:lnTo>
                      <a:pt x="534" y="12544"/>
                    </a:lnTo>
                    <a:lnTo>
                      <a:pt x="534" y="12540"/>
                    </a:lnTo>
                    <a:lnTo>
                      <a:pt x="532" y="12540"/>
                    </a:lnTo>
                    <a:lnTo>
                      <a:pt x="532" y="12539"/>
                    </a:lnTo>
                    <a:lnTo>
                      <a:pt x="530" y="12539"/>
                    </a:lnTo>
                    <a:lnTo>
                      <a:pt x="530" y="12535"/>
                    </a:lnTo>
                    <a:lnTo>
                      <a:pt x="529" y="12535"/>
                    </a:lnTo>
                    <a:lnTo>
                      <a:pt x="529" y="12534"/>
                    </a:lnTo>
                    <a:lnTo>
                      <a:pt x="527" y="12534"/>
                    </a:lnTo>
                    <a:lnTo>
                      <a:pt x="527" y="12530"/>
                    </a:lnTo>
                    <a:lnTo>
                      <a:pt x="525" y="12530"/>
                    </a:lnTo>
                    <a:lnTo>
                      <a:pt x="525" y="12529"/>
                    </a:lnTo>
                    <a:lnTo>
                      <a:pt x="524" y="12529"/>
                    </a:lnTo>
                    <a:lnTo>
                      <a:pt x="524" y="12525"/>
                    </a:lnTo>
                    <a:lnTo>
                      <a:pt x="522" y="12525"/>
                    </a:lnTo>
                    <a:lnTo>
                      <a:pt x="522" y="12522"/>
                    </a:lnTo>
                    <a:lnTo>
                      <a:pt x="520" y="12522"/>
                    </a:lnTo>
                    <a:lnTo>
                      <a:pt x="520" y="12520"/>
                    </a:lnTo>
                    <a:lnTo>
                      <a:pt x="519" y="12520"/>
                    </a:lnTo>
                    <a:lnTo>
                      <a:pt x="519" y="12517"/>
                    </a:lnTo>
                    <a:lnTo>
                      <a:pt x="517" y="12517"/>
                    </a:lnTo>
                    <a:lnTo>
                      <a:pt x="517" y="12515"/>
                    </a:lnTo>
                    <a:lnTo>
                      <a:pt x="515" y="12515"/>
                    </a:lnTo>
                    <a:lnTo>
                      <a:pt x="515" y="12512"/>
                    </a:lnTo>
                    <a:lnTo>
                      <a:pt x="514" y="12512"/>
                    </a:lnTo>
                    <a:lnTo>
                      <a:pt x="514" y="12510"/>
                    </a:lnTo>
                    <a:lnTo>
                      <a:pt x="512" y="12510"/>
                    </a:lnTo>
                    <a:lnTo>
                      <a:pt x="512" y="12507"/>
                    </a:lnTo>
                    <a:lnTo>
                      <a:pt x="510" y="12507"/>
                    </a:lnTo>
                    <a:lnTo>
                      <a:pt x="510" y="12504"/>
                    </a:lnTo>
                    <a:lnTo>
                      <a:pt x="509" y="12504"/>
                    </a:lnTo>
                    <a:lnTo>
                      <a:pt x="509" y="12502"/>
                    </a:lnTo>
                    <a:lnTo>
                      <a:pt x="507" y="12502"/>
                    </a:lnTo>
                    <a:lnTo>
                      <a:pt x="507" y="12499"/>
                    </a:lnTo>
                    <a:lnTo>
                      <a:pt x="505" y="12499"/>
                    </a:lnTo>
                    <a:lnTo>
                      <a:pt x="505" y="12497"/>
                    </a:lnTo>
                    <a:lnTo>
                      <a:pt x="504" y="12497"/>
                    </a:lnTo>
                    <a:lnTo>
                      <a:pt x="504" y="12494"/>
                    </a:lnTo>
                    <a:lnTo>
                      <a:pt x="502" y="12494"/>
                    </a:lnTo>
                    <a:lnTo>
                      <a:pt x="502" y="12492"/>
                    </a:lnTo>
                    <a:lnTo>
                      <a:pt x="500" y="12492"/>
                    </a:lnTo>
                    <a:lnTo>
                      <a:pt x="500" y="12489"/>
                    </a:lnTo>
                    <a:lnTo>
                      <a:pt x="499" y="12489"/>
                    </a:lnTo>
                    <a:lnTo>
                      <a:pt x="499" y="12487"/>
                    </a:lnTo>
                    <a:lnTo>
                      <a:pt x="497" y="12487"/>
                    </a:lnTo>
                    <a:lnTo>
                      <a:pt x="497" y="12484"/>
                    </a:lnTo>
                    <a:lnTo>
                      <a:pt x="495" y="12484"/>
                    </a:lnTo>
                    <a:lnTo>
                      <a:pt x="495" y="12480"/>
                    </a:lnTo>
                    <a:lnTo>
                      <a:pt x="494" y="12480"/>
                    </a:lnTo>
                    <a:lnTo>
                      <a:pt x="494" y="12479"/>
                    </a:lnTo>
                    <a:lnTo>
                      <a:pt x="492" y="12479"/>
                    </a:lnTo>
                    <a:lnTo>
                      <a:pt x="492" y="12475"/>
                    </a:lnTo>
                    <a:lnTo>
                      <a:pt x="490" y="12475"/>
                    </a:lnTo>
                    <a:lnTo>
                      <a:pt x="490" y="12474"/>
                    </a:lnTo>
                    <a:lnTo>
                      <a:pt x="489" y="12474"/>
                    </a:lnTo>
                    <a:lnTo>
                      <a:pt x="489" y="12470"/>
                    </a:lnTo>
                    <a:lnTo>
                      <a:pt x="487" y="12470"/>
                    </a:lnTo>
                    <a:lnTo>
                      <a:pt x="487" y="12469"/>
                    </a:lnTo>
                    <a:lnTo>
                      <a:pt x="485" y="12469"/>
                    </a:lnTo>
                    <a:lnTo>
                      <a:pt x="485" y="12465"/>
                    </a:lnTo>
                    <a:lnTo>
                      <a:pt x="484" y="12465"/>
                    </a:lnTo>
                    <a:lnTo>
                      <a:pt x="484" y="12462"/>
                    </a:lnTo>
                    <a:lnTo>
                      <a:pt x="482" y="12462"/>
                    </a:lnTo>
                    <a:lnTo>
                      <a:pt x="482" y="12460"/>
                    </a:lnTo>
                    <a:lnTo>
                      <a:pt x="480" y="12460"/>
                    </a:lnTo>
                    <a:lnTo>
                      <a:pt x="480" y="12457"/>
                    </a:lnTo>
                    <a:lnTo>
                      <a:pt x="479" y="12457"/>
                    </a:lnTo>
                    <a:lnTo>
                      <a:pt x="479" y="12455"/>
                    </a:lnTo>
                    <a:lnTo>
                      <a:pt x="477" y="12455"/>
                    </a:lnTo>
                    <a:lnTo>
                      <a:pt x="477" y="12452"/>
                    </a:lnTo>
                    <a:lnTo>
                      <a:pt x="475" y="12452"/>
                    </a:lnTo>
                    <a:lnTo>
                      <a:pt x="475" y="12450"/>
                    </a:lnTo>
                    <a:lnTo>
                      <a:pt x="474" y="12450"/>
                    </a:lnTo>
                    <a:lnTo>
                      <a:pt x="474" y="12447"/>
                    </a:lnTo>
                    <a:lnTo>
                      <a:pt x="472" y="12447"/>
                    </a:lnTo>
                    <a:lnTo>
                      <a:pt x="472" y="12444"/>
                    </a:lnTo>
                    <a:lnTo>
                      <a:pt x="470" y="12444"/>
                    </a:lnTo>
                    <a:lnTo>
                      <a:pt x="470" y="12442"/>
                    </a:lnTo>
                    <a:lnTo>
                      <a:pt x="469" y="12442"/>
                    </a:lnTo>
                    <a:lnTo>
                      <a:pt x="469" y="12439"/>
                    </a:lnTo>
                    <a:lnTo>
                      <a:pt x="467" y="12439"/>
                    </a:lnTo>
                    <a:lnTo>
                      <a:pt x="467" y="12437"/>
                    </a:lnTo>
                    <a:lnTo>
                      <a:pt x="465" y="12437"/>
                    </a:lnTo>
                    <a:lnTo>
                      <a:pt x="465" y="12434"/>
                    </a:lnTo>
                    <a:lnTo>
                      <a:pt x="464" y="12434"/>
                    </a:lnTo>
                    <a:lnTo>
                      <a:pt x="464" y="12432"/>
                    </a:lnTo>
                    <a:lnTo>
                      <a:pt x="462" y="12432"/>
                    </a:lnTo>
                    <a:lnTo>
                      <a:pt x="462" y="12429"/>
                    </a:lnTo>
                    <a:lnTo>
                      <a:pt x="460" y="12429"/>
                    </a:lnTo>
                    <a:lnTo>
                      <a:pt x="460" y="12425"/>
                    </a:lnTo>
                    <a:lnTo>
                      <a:pt x="459" y="12425"/>
                    </a:lnTo>
                    <a:lnTo>
                      <a:pt x="459" y="12422"/>
                    </a:lnTo>
                    <a:lnTo>
                      <a:pt x="457" y="12422"/>
                    </a:lnTo>
                    <a:lnTo>
                      <a:pt x="457" y="12420"/>
                    </a:lnTo>
                    <a:lnTo>
                      <a:pt x="455" y="12420"/>
                    </a:lnTo>
                    <a:lnTo>
                      <a:pt x="455" y="12417"/>
                    </a:lnTo>
                    <a:lnTo>
                      <a:pt x="454" y="12417"/>
                    </a:lnTo>
                    <a:lnTo>
                      <a:pt x="454" y="12414"/>
                    </a:lnTo>
                    <a:lnTo>
                      <a:pt x="452" y="12414"/>
                    </a:lnTo>
                    <a:lnTo>
                      <a:pt x="452" y="12410"/>
                    </a:lnTo>
                    <a:lnTo>
                      <a:pt x="450" y="12410"/>
                    </a:lnTo>
                    <a:lnTo>
                      <a:pt x="450" y="12409"/>
                    </a:lnTo>
                    <a:lnTo>
                      <a:pt x="449" y="12409"/>
                    </a:lnTo>
                    <a:lnTo>
                      <a:pt x="449" y="12405"/>
                    </a:lnTo>
                    <a:lnTo>
                      <a:pt x="447" y="12405"/>
                    </a:lnTo>
                    <a:lnTo>
                      <a:pt x="447" y="12402"/>
                    </a:lnTo>
                    <a:lnTo>
                      <a:pt x="445" y="12402"/>
                    </a:lnTo>
                    <a:lnTo>
                      <a:pt x="445" y="12399"/>
                    </a:lnTo>
                    <a:lnTo>
                      <a:pt x="444" y="12399"/>
                    </a:lnTo>
                    <a:lnTo>
                      <a:pt x="444" y="12397"/>
                    </a:lnTo>
                    <a:lnTo>
                      <a:pt x="442" y="12397"/>
                    </a:lnTo>
                    <a:lnTo>
                      <a:pt x="442" y="12394"/>
                    </a:lnTo>
                    <a:lnTo>
                      <a:pt x="440" y="12394"/>
                    </a:lnTo>
                    <a:lnTo>
                      <a:pt x="440" y="12390"/>
                    </a:lnTo>
                    <a:lnTo>
                      <a:pt x="439" y="12390"/>
                    </a:lnTo>
                    <a:lnTo>
                      <a:pt x="439" y="12389"/>
                    </a:lnTo>
                    <a:lnTo>
                      <a:pt x="437" y="12389"/>
                    </a:lnTo>
                    <a:lnTo>
                      <a:pt x="437" y="12385"/>
                    </a:lnTo>
                    <a:lnTo>
                      <a:pt x="435" y="12385"/>
                    </a:lnTo>
                    <a:lnTo>
                      <a:pt x="435" y="12382"/>
                    </a:lnTo>
                    <a:lnTo>
                      <a:pt x="434" y="12382"/>
                    </a:lnTo>
                    <a:lnTo>
                      <a:pt x="434" y="12379"/>
                    </a:lnTo>
                    <a:lnTo>
                      <a:pt x="432" y="12379"/>
                    </a:lnTo>
                    <a:lnTo>
                      <a:pt x="432" y="12377"/>
                    </a:lnTo>
                    <a:lnTo>
                      <a:pt x="430" y="12377"/>
                    </a:lnTo>
                    <a:lnTo>
                      <a:pt x="430" y="12374"/>
                    </a:lnTo>
                    <a:lnTo>
                      <a:pt x="429" y="12374"/>
                    </a:lnTo>
                    <a:lnTo>
                      <a:pt x="429" y="12370"/>
                    </a:lnTo>
                    <a:lnTo>
                      <a:pt x="427" y="12370"/>
                    </a:lnTo>
                    <a:lnTo>
                      <a:pt x="427" y="12367"/>
                    </a:lnTo>
                    <a:lnTo>
                      <a:pt x="425" y="12367"/>
                    </a:lnTo>
                    <a:lnTo>
                      <a:pt x="425" y="12365"/>
                    </a:lnTo>
                    <a:lnTo>
                      <a:pt x="424" y="12365"/>
                    </a:lnTo>
                    <a:lnTo>
                      <a:pt x="424" y="12362"/>
                    </a:lnTo>
                    <a:lnTo>
                      <a:pt x="422" y="12362"/>
                    </a:lnTo>
                    <a:lnTo>
                      <a:pt x="422" y="12359"/>
                    </a:lnTo>
                    <a:lnTo>
                      <a:pt x="420" y="12359"/>
                    </a:lnTo>
                    <a:lnTo>
                      <a:pt x="420" y="12355"/>
                    </a:lnTo>
                    <a:lnTo>
                      <a:pt x="419" y="12355"/>
                    </a:lnTo>
                    <a:lnTo>
                      <a:pt x="419" y="12354"/>
                    </a:lnTo>
                    <a:lnTo>
                      <a:pt x="417" y="12354"/>
                    </a:lnTo>
                    <a:lnTo>
                      <a:pt x="417" y="12350"/>
                    </a:lnTo>
                    <a:lnTo>
                      <a:pt x="415" y="12350"/>
                    </a:lnTo>
                    <a:lnTo>
                      <a:pt x="415" y="12347"/>
                    </a:lnTo>
                    <a:lnTo>
                      <a:pt x="414" y="12347"/>
                    </a:lnTo>
                    <a:lnTo>
                      <a:pt x="414" y="12344"/>
                    </a:lnTo>
                    <a:lnTo>
                      <a:pt x="412" y="12344"/>
                    </a:lnTo>
                    <a:lnTo>
                      <a:pt x="412" y="12342"/>
                    </a:lnTo>
                    <a:lnTo>
                      <a:pt x="410" y="12342"/>
                    </a:lnTo>
                    <a:lnTo>
                      <a:pt x="410" y="12339"/>
                    </a:lnTo>
                    <a:lnTo>
                      <a:pt x="409" y="12339"/>
                    </a:lnTo>
                    <a:lnTo>
                      <a:pt x="409" y="12335"/>
                    </a:lnTo>
                    <a:lnTo>
                      <a:pt x="407" y="12335"/>
                    </a:lnTo>
                    <a:lnTo>
                      <a:pt x="407" y="12332"/>
                    </a:lnTo>
                    <a:lnTo>
                      <a:pt x="405" y="12332"/>
                    </a:lnTo>
                    <a:lnTo>
                      <a:pt x="405" y="12330"/>
                    </a:lnTo>
                    <a:lnTo>
                      <a:pt x="404" y="12330"/>
                    </a:lnTo>
                    <a:lnTo>
                      <a:pt x="404" y="12327"/>
                    </a:lnTo>
                    <a:lnTo>
                      <a:pt x="402" y="12327"/>
                    </a:lnTo>
                    <a:lnTo>
                      <a:pt x="402" y="12324"/>
                    </a:lnTo>
                    <a:lnTo>
                      <a:pt x="400" y="12324"/>
                    </a:lnTo>
                    <a:lnTo>
                      <a:pt x="400" y="12320"/>
                    </a:lnTo>
                    <a:lnTo>
                      <a:pt x="399" y="12320"/>
                    </a:lnTo>
                    <a:lnTo>
                      <a:pt x="399" y="12319"/>
                    </a:lnTo>
                    <a:lnTo>
                      <a:pt x="397" y="12319"/>
                    </a:lnTo>
                    <a:lnTo>
                      <a:pt x="397" y="12315"/>
                    </a:lnTo>
                    <a:lnTo>
                      <a:pt x="395" y="12315"/>
                    </a:lnTo>
                    <a:lnTo>
                      <a:pt x="395" y="12312"/>
                    </a:lnTo>
                    <a:lnTo>
                      <a:pt x="394" y="12312"/>
                    </a:lnTo>
                    <a:lnTo>
                      <a:pt x="394" y="12309"/>
                    </a:lnTo>
                    <a:lnTo>
                      <a:pt x="392" y="12309"/>
                    </a:lnTo>
                    <a:lnTo>
                      <a:pt x="392" y="12307"/>
                    </a:lnTo>
                    <a:lnTo>
                      <a:pt x="390" y="12307"/>
                    </a:lnTo>
                    <a:lnTo>
                      <a:pt x="390" y="12304"/>
                    </a:lnTo>
                    <a:lnTo>
                      <a:pt x="389" y="12304"/>
                    </a:lnTo>
                    <a:lnTo>
                      <a:pt x="389" y="12300"/>
                    </a:lnTo>
                    <a:lnTo>
                      <a:pt x="387" y="12300"/>
                    </a:lnTo>
                    <a:lnTo>
                      <a:pt x="387" y="12297"/>
                    </a:lnTo>
                    <a:lnTo>
                      <a:pt x="385" y="12297"/>
                    </a:lnTo>
                    <a:lnTo>
                      <a:pt x="385" y="12294"/>
                    </a:lnTo>
                    <a:lnTo>
                      <a:pt x="384" y="12294"/>
                    </a:lnTo>
                    <a:lnTo>
                      <a:pt x="384" y="12290"/>
                    </a:lnTo>
                    <a:lnTo>
                      <a:pt x="382" y="12290"/>
                    </a:lnTo>
                    <a:lnTo>
                      <a:pt x="382" y="12287"/>
                    </a:lnTo>
                    <a:lnTo>
                      <a:pt x="380" y="12287"/>
                    </a:lnTo>
                    <a:lnTo>
                      <a:pt x="380" y="12285"/>
                    </a:lnTo>
                    <a:lnTo>
                      <a:pt x="379" y="12285"/>
                    </a:lnTo>
                    <a:lnTo>
                      <a:pt x="379" y="12282"/>
                    </a:lnTo>
                    <a:lnTo>
                      <a:pt x="377" y="12282"/>
                    </a:lnTo>
                    <a:lnTo>
                      <a:pt x="377" y="12279"/>
                    </a:lnTo>
                    <a:lnTo>
                      <a:pt x="375" y="12279"/>
                    </a:lnTo>
                    <a:lnTo>
                      <a:pt x="375" y="12275"/>
                    </a:lnTo>
                    <a:lnTo>
                      <a:pt x="374" y="12275"/>
                    </a:lnTo>
                    <a:lnTo>
                      <a:pt x="374" y="12272"/>
                    </a:lnTo>
                    <a:lnTo>
                      <a:pt x="372" y="12272"/>
                    </a:lnTo>
                    <a:lnTo>
                      <a:pt x="372" y="12269"/>
                    </a:lnTo>
                    <a:lnTo>
                      <a:pt x="370" y="12269"/>
                    </a:lnTo>
                    <a:lnTo>
                      <a:pt x="370" y="12265"/>
                    </a:lnTo>
                    <a:lnTo>
                      <a:pt x="369" y="12265"/>
                    </a:lnTo>
                    <a:lnTo>
                      <a:pt x="369" y="12262"/>
                    </a:lnTo>
                    <a:lnTo>
                      <a:pt x="367" y="12262"/>
                    </a:lnTo>
                    <a:lnTo>
                      <a:pt x="367" y="12259"/>
                    </a:lnTo>
                    <a:lnTo>
                      <a:pt x="365" y="12259"/>
                    </a:lnTo>
                    <a:lnTo>
                      <a:pt x="365" y="12255"/>
                    </a:lnTo>
                    <a:lnTo>
                      <a:pt x="364" y="12255"/>
                    </a:lnTo>
                    <a:lnTo>
                      <a:pt x="364" y="12252"/>
                    </a:lnTo>
                    <a:lnTo>
                      <a:pt x="362" y="12252"/>
                    </a:lnTo>
                    <a:lnTo>
                      <a:pt x="362" y="12249"/>
                    </a:lnTo>
                    <a:lnTo>
                      <a:pt x="360" y="12249"/>
                    </a:lnTo>
                    <a:lnTo>
                      <a:pt x="360" y="12245"/>
                    </a:lnTo>
                    <a:lnTo>
                      <a:pt x="359" y="12245"/>
                    </a:lnTo>
                    <a:lnTo>
                      <a:pt x="359" y="12242"/>
                    </a:lnTo>
                    <a:lnTo>
                      <a:pt x="357" y="12242"/>
                    </a:lnTo>
                    <a:lnTo>
                      <a:pt x="357" y="12239"/>
                    </a:lnTo>
                    <a:lnTo>
                      <a:pt x="355" y="12239"/>
                    </a:lnTo>
                    <a:lnTo>
                      <a:pt x="355" y="12235"/>
                    </a:lnTo>
                    <a:lnTo>
                      <a:pt x="354" y="12235"/>
                    </a:lnTo>
                    <a:lnTo>
                      <a:pt x="354" y="12232"/>
                    </a:lnTo>
                    <a:lnTo>
                      <a:pt x="352" y="12232"/>
                    </a:lnTo>
                    <a:lnTo>
                      <a:pt x="352" y="12229"/>
                    </a:lnTo>
                    <a:lnTo>
                      <a:pt x="350" y="12229"/>
                    </a:lnTo>
                    <a:lnTo>
                      <a:pt x="350" y="12225"/>
                    </a:lnTo>
                    <a:lnTo>
                      <a:pt x="349" y="12225"/>
                    </a:lnTo>
                    <a:lnTo>
                      <a:pt x="349" y="12222"/>
                    </a:lnTo>
                    <a:lnTo>
                      <a:pt x="347" y="12222"/>
                    </a:lnTo>
                    <a:lnTo>
                      <a:pt x="347" y="12219"/>
                    </a:lnTo>
                    <a:lnTo>
                      <a:pt x="345" y="12219"/>
                    </a:lnTo>
                    <a:lnTo>
                      <a:pt x="345" y="12215"/>
                    </a:lnTo>
                    <a:lnTo>
                      <a:pt x="344" y="12215"/>
                    </a:lnTo>
                    <a:lnTo>
                      <a:pt x="344" y="12214"/>
                    </a:lnTo>
                    <a:lnTo>
                      <a:pt x="342" y="12214"/>
                    </a:lnTo>
                    <a:lnTo>
                      <a:pt x="342" y="12210"/>
                    </a:lnTo>
                    <a:lnTo>
                      <a:pt x="340" y="12210"/>
                    </a:lnTo>
                    <a:lnTo>
                      <a:pt x="340" y="12207"/>
                    </a:lnTo>
                    <a:lnTo>
                      <a:pt x="339" y="12207"/>
                    </a:lnTo>
                    <a:lnTo>
                      <a:pt x="339" y="12204"/>
                    </a:lnTo>
                    <a:lnTo>
                      <a:pt x="337" y="12204"/>
                    </a:lnTo>
                    <a:lnTo>
                      <a:pt x="337" y="12200"/>
                    </a:lnTo>
                    <a:lnTo>
                      <a:pt x="335" y="12200"/>
                    </a:lnTo>
                    <a:lnTo>
                      <a:pt x="335" y="12197"/>
                    </a:lnTo>
                    <a:lnTo>
                      <a:pt x="334" y="12197"/>
                    </a:lnTo>
                    <a:lnTo>
                      <a:pt x="334" y="12194"/>
                    </a:lnTo>
                    <a:lnTo>
                      <a:pt x="332" y="12194"/>
                    </a:lnTo>
                    <a:lnTo>
                      <a:pt x="332" y="12190"/>
                    </a:lnTo>
                    <a:lnTo>
                      <a:pt x="330" y="12190"/>
                    </a:lnTo>
                    <a:lnTo>
                      <a:pt x="330" y="12187"/>
                    </a:lnTo>
                    <a:lnTo>
                      <a:pt x="329" y="12187"/>
                    </a:lnTo>
                    <a:lnTo>
                      <a:pt x="329" y="12184"/>
                    </a:lnTo>
                    <a:lnTo>
                      <a:pt x="327" y="12184"/>
                    </a:lnTo>
                    <a:lnTo>
                      <a:pt x="327" y="12180"/>
                    </a:lnTo>
                    <a:lnTo>
                      <a:pt x="325" y="12180"/>
                    </a:lnTo>
                    <a:lnTo>
                      <a:pt x="325" y="12177"/>
                    </a:lnTo>
                    <a:lnTo>
                      <a:pt x="324" y="12177"/>
                    </a:lnTo>
                    <a:lnTo>
                      <a:pt x="324" y="12174"/>
                    </a:lnTo>
                    <a:lnTo>
                      <a:pt x="322" y="12174"/>
                    </a:lnTo>
                    <a:lnTo>
                      <a:pt x="322" y="12170"/>
                    </a:lnTo>
                    <a:lnTo>
                      <a:pt x="320" y="12170"/>
                    </a:lnTo>
                    <a:lnTo>
                      <a:pt x="320" y="12167"/>
                    </a:lnTo>
                    <a:lnTo>
                      <a:pt x="319" y="12167"/>
                    </a:lnTo>
                    <a:lnTo>
                      <a:pt x="319" y="12164"/>
                    </a:lnTo>
                    <a:lnTo>
                      <a:pt x="317" y="12164"/>
                    </a:lnTo>
                    <a:lnTo>
                      <a:pt x="317" y="12160"/>
                    </a:lnTo>
                    <a:lnTo>
                      <a:pt x="315" y="12160"/>
                    </a:lnTo>
                    <a:lnTo>
                      <a:pt x="315" y="12157"/>
                    </a:lnTo>
                    <a:lnTo>
                      <a:pt x="314" y="12157"/>
                    </a:lnTo>
                    <a:lnTo>
                      <a:pt x="314" y="12154"/>
                    </a:lnTo>
                    <a:lnTo>
                      <a:pt x="312" y="12154"/>
                    </a:lnTo>
                    <a:lnTo>
                      <a:pt x="312" y="12150"/>
                    </a:lnTo>
                    <a:lnTo>
                      <a:pt x="310" y="12150"/>
                    </a:lnTo>
                    <a:lnTo>
                      <a:pt x="310" y="12145"/>
                    </a:lnTo>
                    <a:lnTo>
                      <a:pt x="309" y="12145"/>
                    </a:lnTo>
                    <a:lnTo>
                      <a:pt x="309" y="12142"/>
                    </a:lnTo>
                    <a:lnTo>
                      <a:pt x="307" y="12142"/>
                    </a:lnTo>
                    <a:lnTo>
                      <a:pt x="307" y="12139"/>
                    </a:lnTo>
                    <a:lnTo>
                      <a:pt x="305" y="12139"/>
                    </a:lnTo>
                    <a:lnTo>
                      <a:pt x="305" y="12135"/>
                    </a:lnTo>
                    <a:lnTo>
                      <a:pt x="304" y="12135"/>
                    </a:lnTo>
                    <a:lnTo>
                      <a:pt x="304" y="12132"/>
                    </a:lnTo>
                    <a:lnTo>
                      <a:pt x="302" y="12132"/>
                    </a:lnTo>
                    <a:lnTo>
                      <a:pt x="302" y="12129"/>
                    </a:lnTo>
                    <a:lnTo>
                      <a:pt x="300" y="12129"/>
                    </a:lnTo>
                    <a:lnTo>
                      <a:pt x="300" y="12124"/>
                    </a:lnTo>
                    <a:lnTo>
                      <a:pt x="299" y="12124"/>
                    </a:lnTo>
                    <a:lnTo>
                      <a:pt x="299" y="12120"/>
                    </a:lnTo>
                    <a:lnTo>
                      <a:pt x="297" y="12120"/>
                    </a:lnTo>
                    <a:lnTo>
                      <a:pt x="297" y="12117"/>
                    </a:lnTo>
                    <a:lnTo>
                      <a:pt x="295" y="12117"/>
                    </a:lnTo>
                    <a:lnTo>
                      <a:pt x="295" y="12114"/>
                    </a:lnTo>
                    <a:lnTo>
                      <a:pt x="294" y="12114"/>
                    </a:lnTo>
                    <a:lnTo>
                      <a:pt x="294" y="12110"/>
                    </a:lnTo>
                    <a:lnTo>
                      <a:pt x="292" y="12110"/>
                    </a:lnTo>
                    <a:lnTo>
                      <a:pt x="292" y="12107"/>
                    </a:lnTo>
                    <a:lnTo>
                      <a:pt x="290" y="12107"/>
                    </a:lnTo>
                    <a:lnTo>
                      <a:pt x="290" y="12104"/>
                    </a:lnTo>
                    <a:lnTo>
                      <a:pt x="289" y="12104"/>
                    </a:lnTo>
                    <a:lnTo>
                      <a:pt x="289" y="12099"/>
                    </a:lnTo>
                    <a:lnTo>
                      <a:pt x="287" y="12099"/>
                    </a:lnTo>
                    <a:lnTo>
                      <a:pt x="287" y="12095"/>
                    </a:lnTo>
                    <a:lnTo>
                      <a:pt x="285" y="12095"/>
                    </a:lnTo>
                    <a:lnTo>
                      <a:pt x="285" y="12092"/>
                    </a:lnTo>
                    <a:lnTo>
                      <a:pt x="284" y="12092"/>
                    </a:lnTo>
                    <a:lnTo>
                      <a:pt x="284" y="12089"/>
                    </a:lnTo>
                    <a:lnTo>
                      <a:pt x="282" y="12089"/>
                    </a:lnTo>
                    <a:lnTo>
                      <a:pt x="282" y="12085"/>
                    </a:lnTo>
                    <a:lnTo>
                      <a:pt x="280" y="12085"/>
                    </a:lnTo>
                    <a:lnTo>
                      <a:pt x="280" y="12082"/>
                    </a:lnTo>
                    <a:lnTo>
                      <a:pt x="279" y="12082"/>
                    </a:lnTo>
                    <a:lnTo>
                      <a:pt x="279" y="12077"/>
                    </a:lnTo>
                    <a:lnTo>
                      <a:pt x="277" y="12077"/>
                    </a:lnTo>
                    <a:lnTo>
                      <a:pt x="277" y="12074"/>
                    </a:lnTo>
                    <a:lnTo>
                      <a:pt x="275" y="12074"/>
                    </a:lnTo>
                    <a:lnTo>
                      <a:pt x="275" y="12070"/>
                    </a:lnTo>
                    <a:lnTo>
                      <a:pt x="274" y="12070"/>
                    </a:lnTo>
                    <a:lnTo>
                      <a:pt x="274" y="12067"/>
                    </a:lnTo>
                    <a:lnTo>
                      <a:pt x="272" y="12067"/>
                    </a:lnTo>
                    <a:lnTo>
                      <a:pt x="272" y="12064"/>
                    </a:lnTo>
                    <a:lnTo>
                      <a:pt x="270" y="12064"/>
                    </a:lnTo>
                    <a:lnTo>
                      <a:pt x="270" y="12060"/>
                    </a:lnTo>
                    <a:lnTo>
                      <a:pt x="269" y="12060"/>
                    </a:lnTo>
                    <a:lnTo>
                      <a:pt x="269" y="12055"/>
                    </a:lnTo>
                    <a:lnTo>
                      <a:pt x="267" y="12055"/>
                    </a:lnTo>
                    <a:lnTo>
                      <a:pt x="267" y="12052"/>
                    </a:lnTo>
                    <a:lnTo>
                      <a:pt x="265" y="12052"/>
                    </a:lnTo>
                    <a:lnTo>
                      <a:pt x="265" y="12049"/>
                    </a:lnTo>
                    <a:lnTo>
                      <a:pt x="264" y="12049"/>
                    </a:lnTo>
                    <a:lnTo>
                      <a:pt x="264" y="12044"/>
                    </a:lnTo>
                    <a:lnTo>
                      <a:pt x="262" y="12044"/>
                    </a:lnTo>
                    <a:lnTo>
                      <a:pt x="262" y="12040"/>
                    </a:lnTo>
                    <a:lnTo>
                      <a:pt x="260" y="12040"/>
                    </a:lnTo>
                    <a:lnTo>
                      <a:pt x="260" y="12037"/>
                    </a:lnTo>
                    <a:lnTo>
                      <a:pt x="259" y="12037"/>
                    </a:lnTo>
                    <a:lnTo>
                      <a:pt x="259" y="12032"/>
                    </a:lnTo>
                    <a:lnTo>
                      <a:pt x="257" y="12032"/>
                    </a:lnTo>
                    <a:lnTo>
                      <a:pt x="257" y="12029"/>
                    </a:lnTo>
                    <a:lnTo>
                      <a:pt x="255" y="12029"/>
                    </a:lnTo>
                    <a:lnTo>
                      <a:pt x="255" y="12024"/>
                    </a:lnTo>
                    <a:lnTo>
                      <a:pt x="254" y="12024"/>
                    </a:lnTo>
                    <a:lnTo>
                      <a:pt x="254" y="12020"/>
                    </a:lnTo>
                    <a:lnTo>
                      <a:pt x="252" y="12020"/>
                    </a:lnTo>
                    <a:lnTo>
                      <a:pt x="252" y="12017"/>
                    </a:lnTo>
                    <a:lnTo>
                      <a:pt x="250" y="12017"/>
                    </a:lnTo>
                    <a:lnTo>
                      <a:pt x="250" y="12012"/>
                    </a:lnTo>
                    <a:lnTo>
                      <a:pt x="249" y="12012"/>
                    </a:lnTo>
                    <a:lnTo>
                      <a:pt x="249" y="12009"/>
                    </a:lnTo>
                    <a:lnTo>
                      <a:pt x="247" y="12009"/>
                    </a:lnTo>
                    <a:lnTo>
                      <a:pt x="247" y="12005"/>
                    </a:lnTo>
                    <a:lnTo>
                      <a:pt x="245" y="12005"/>
                    </a:lnTo>
                    <a:lnTo>
                      <a:pt x="245" y="12000"/>
                    </a:lnTo>
                    <a:lnTo>
                      <a:pt x="244" y="12000"/>
                    </a:lnTo>
                    <a:lnTo>
                      <a:pt x="244" y="11997"/>
                    </a:lnTo>
                    <a:lnTo>
                      <a:pt x="242" y="11997"/>
                    </a:lnTo>
                    <a:lnTo>
                      <a:pt x="242" y="11994"/>
                    </a:lnTo>
                    <a:lnTo>
                      <a:pt x="240" y="11994"/>
                    </a:lnTo>
                    <a:lnTo>
                      <a:pt x="240" y="11989"/>
                    </a:lnTo>
                    <a:lnTo>
                      <a:pt x="239" y="11989"/>
                    </a:lnTo>
                    <a:lnTo>
                      <a:pt x="239" y="11985"/>
                    </a:lnTo>
                    <a:lnTo>
                      <a:pt x="237" y="11985"/>
                    </a:lnTo>
                    <a:lnTo>
                      <a:pt x="237" y="11980"/>
                    </a:lnTo>
                    <a:lnTo>
                      <a:pt x="235" y="11980"/>
                    </a:lnTo>
                    <a:lnTo>
                      <a:pt x="235" y="11977"/>
                    </a:lnTo>
                    <a:lnTo>
                      <a:pt x="234" y="11977"/>
                    </a:lnTo>
                    <a:lnTo>
                      <a:pt x="234" y="11972"/>
                    </a:lnTo>
                    <a:lnTo>
                      <a:pt x="232" y="11972"/>
                    </a:lnTo>
                    <a:lnTo>
                      <a:pt x="232" y="11969"/>
                    </a:lnTo>
                    <a:lnTo>
                      <a:pt x="230" y="11969"/>
                    </a:lnTo>
                    <a:lnTo>
                      <a:pt x="230" y="11964"/>
                    </a:lnTo>
                    <a:lnTo>
                      <a:pt x="229" y="11964"/>
                    </a:lnTo>
                    <a:lnTo>
                      <a:pt x="229" y="11959"/>
                    </a:lnTo>
                    <a:lnTo>
                      <a:pt x="227" y="11959"/>
                    </a:lnTo>
                    <a:lnTo>
                      <a:pt x="227" y="11955"/>
                    </a:lnTo>
                    <a:lnTo>
                      <a:pt x="225" y="11955"/>
                    </a:lnTo>
                    <a:lnTo>
                      <a:pt x="225" y="11950"/>
                    </a:lnTo>
                    <a:lnTo>
                      <a:pt x="224" y="11950"/>
                    </a:lnTo>
                    <a:lnTo>
                      <a:pt x="224" y="11947"/>
                    </a:lnTo>
                    <a:lnTo>
                      <a:pt x="222" y="11947"/>
                    </a:lnTo>
                    <a:lnTo>
                      <a:pt x="222" y="11942"/>
                    </a:lnTo>
                    <a:lnTo>
                      <a:pt x="220" y="11942"/>
                    </a:lnTo>
                    <a:lnTo>
                      <a:pt x="220" y="11937"/>
                    </a:lnTo>
                    <a:lnTo>
                      <a:pt x="219" y="11937"/>
                    </a:lnTo>
                    <a:lnTo>
                      <a:pt x="219" y="11934"/>
                    </a:lnTo>
                    <a:lnTo>
                      <a:pt x="217" y="11934"/>
                    </a:lnTo>
                    <a:lnTo>
                      <a:pt x="217" y="11929"/>
                    </a:lnTo>
                    <a:lnTo>
                      <a:pt x="215" y="11929"/>
                    </a:lnTo>
                    <a:lnTo>
                      <a:pt x="215" y="11925"/>
                    </a:lnTo>
                    <a:lnTo>
                      <a:pt x="214" y="11925"/>
                    </a:lnTo>
                    <a:lnTo>
                      <a:pt x="214" y="11920"/>
                    </a:lnTo>
                    <a:lnTo>
                      <a:pt x="212" y="11920"/>
                    </a:lnTo>
                    <a:lnTo>
                      <a:pt x="212" y="11915"/>
                    </a:lnTo>
                    <a:lnTo>
                      <a:pt x="210" y="11915"/>
                    </a:lnTo>
                    <a:lnTo>
                      <a:pt x="210" y="11912"/>
                    </a:lnTo>
                    <a:lnTo>
                      <a:pt x="209" y="11912"/>
                    </a:lnTo>
                    <a:lnTo>
                      <a:pt x="209" y="11907"/>
                    </a:lnTo>
                    <a:lnTo>
                      <a:pt x="207" y="11907"/>
                    </a:lnTo>
                    <a:lnTo>
                      <a:pt x="207" y="11904"/>
                    </a:lnTo>
                    <a:lnTo>
                      <a:pt x="205" y="11904"/>
                    </a:lnTo>
                    <a:lnTo>
                      <a:pt x="205" y="11899"/>
                    </a:lnTo>
                    <a:lnTo>
                      <a:pt x="204" y="11899"/>
                    </a:lnTo>
                    <a:lnTo>
                      <a:pt x="204" y="11895"/>
                    </a:lnTo>
                    <a:lnTo>
                      <a:pt x="202" y="11895"/>
                    </a:lnTo>
                    <a:lnTo>
                      <a:pt x="202" y="11890"/>
                    </a:lnTo>
                    <a:lnTo>
                      <a:pt x="200" y="11890"/>
                    </a:lnTo>
                    <a:lnTo>
                      <a:pt x="200" y="11885"/>
                    </a:lnTo>
                    <a:lnTo>
                      <a:pt x="199" y="11885"/>
                    </a:lnTo>
                    <a:lnTo>
                      <a:pt x="199" y="11882"/>
                    </a:lnTo>
                    <a:lnTo>
                      <a:pt x="197" y="11882"/>
                    </a:lnTo>
                    <a:lnTo>
                      <a:pt x="197" y="11877"/>
                    </a:lnTo>
                    <a:lnTo>
                      <a:pt x="195" y="11877"/>
                    </a:lnTo>
                    <a:lnTo>
                      <a:pt x="195" y="11874"/>
                    </a:lnTo>
                    <a:lnTo>
                      <a:pt x="194" y="11874"/>
                    </a:lnTo>
                    <a:lnTo>
                      <a:pt x="194" y="11869"/>
                    </a:lnTo>
                    <a:lnTo>
                      <a:pt x="192" y="11869"/>
                    </a:lnTo>
                    <a:lnTo>
                      <a:pt x="192" y="11864"/>
                    </a:lnTo>
                    <a:lnTo>
                      <a:pt x="190" y="11864"/>
                    </a:lnTo>
                    <a:lnTo>
                      <a:pt x="190" y="11859"/>
                    </a:lnTo>
                    <a:lnTo>
                      <a:pt x="189" y="11859"/>
                    </a:lnTo>
                    <a:lnTo>
                      <a:pt x="189" y="11854"/>
                    </a:lnTo>
                    <a:lnTo>
                      <a:pt x="187" y="11854"/>
                    </a:lnTo>
                    <a:lnTo>
                      <a:pt x="187" y="11849"/>
                    </a:lnTo>
                    <a:lnTo>
                      <a:pt x="185" y="11849"/>
                    </a:lnTo>
                    <a:lnTo>
                      <a:pt x="185" y="11844"/>
                    </a:lnTo>
                    <a:lnTo>
                      <a:pt x="184" y="11844"/>
                    </a:lnTo>
                    <a:lnTo>
                      <a:pt x="184" y="11839"/>
                    </a:lnTo>
                    <a:lnTo>
                      <a:pt x="182" y="11839"/>
                    </a:lnTo>
                    <a:lnTo>
                      <a:pt x="182" y="11834"/>
                    </a:lnTo>
                    <a:lnTo>
                      <a:pt x="180" y="11834"/>
                    </a:lnTo>
                    <a:lnTo>
                      <a:pt x="180" y="11829"/>
                    </a:lnTo>
                    <a:lnTo>
                      <a:pt x="179" y="11829"/>
                    </a:lnTo>
                    <a:lnTo>
                      <a:pt x="179" y="11824"/>
                    </a:lnTo>
                    <a:lnTo>
                      <a:pt x="177" y="11824"/>
                    </a:lnTo>
                    <a:lnTo>
                      <a:pt x="177" y="11819"/>
                    </a:lnTo>
                    <a:lnTo>
                      <a:pt x="175" y="11819"/>
                    </a:lnTo>
                    <a:lnTo>
                      <a:pt x="175" y="11814"/>
                    </a:lnTo>
                    <a:lnTo>
                      <a:pt x="174" y="11814"/>
                    </a:lnTo>
                    <a:lnTo>
                      <a:pt x="174" y="11809"/>
                    </a:lnTo>
                    <a:lnTo>
                      <a:pt x="172" y="11809"/>
                    </a:lnTo>
                    <a:lnTo>
                      <a:pt x="172" y="11804"/>
                    </a:lnTo>
                    <a:lnTo>
                      <a:pt x="170" y="11804"/>
                    </a:lnTo>
                    <a:lnTo>
                      <a:pt x="170" y="11799"/>
                    </a:lnTo>
                    <a:lnTo>
                      <a:pt x="169" y="11799"/>
                    </a:lnTo>
                    <a:lnTo>
                      <a:pt x="169" y="11794"/>
                    </a:lnTo>
                    <a:lnTo>
                      <a:pt x="167" y="11794"/>
                    </a:lnTo>
                    <a:lnTo>
                      <a:pt x="167" y="11789"/>
                    </a:lnTo>
                    <a:lnTo>
                      <a:pt x="165" y="11789"/>
                    </a:lnTo>
                    <a:lnTo>
                      <a:pt x="165" y="11784"/>
                    </a:lnTo>
                    <a:lnTo>
                      <a:pt x="164" y="11784"/>
                    </a:lnTo>
                    <a:lnTo>
                      <a:pt x="164" y="11780"/>
                    </a:lnTo>
                    <a:lnTo>
                      <a:pt x="162" y="11780"/>
                    </a:lnTo>
                    <a:lnTo>
                      <a:pt x="162" y="11775"/>
                    </a:lnTo>
                    <a:lnTo>
                      <a:pt x="160" y="11775"/>
                    </a:lnTo>
                    <a:lnTo>
                      <a:pt x="160" y="11770"/>
                    </a:lnTo>
                    <a:lnTo>
                      <a:pt x="159" y="11770"/>
                    </a:lnTo>
                    <a:lnTo>
                      <a:pt x="159" y="11765"/>
                    </a:lnTo>
                    <a:lnTo>
                      <a:pt x="157" y="11765"/>
                    </a:lnTo>
                    <a:lnTo>
                      <a:pt x="157" y="11760"/>
                    </a:lnTo>
                    <a:lnTo>
                      <a:pt x="155" y="11760"/>
                    </a:lnTo>
                    <a:lnTo>
                      <a:pt x="155" y="11755"/>
                    </a:lnTo>
                    <a:lnTo>
                      <a:pt x="154" y="11755"/>
                    </a:lnTo>
                    <a:lnTo>
                      <a:pt x="154" y="11750"/>
                    </a:lnTo>
                    <a:lnTo>
                      <a:pt x="152" y="11750"/>
                    </a:lnTo>
                    <a:lnTo>
                      <a:pt x="152" y="11745"/>
                    </a:lnTo>
                    <a:lnTo>
                      <a:pt x="150" y="11745"/>
                    </a:lnTo>
                    <a:lnTo>
                      <a:pt x="150" y="11740"/>
                    </a:lnTo>
                    <a:lnTo>
                      <a:pt x="149" y="11740"/>
                    </a:lnTo>
                    <a:lnTo>
                      <a:pt x="149" y="11735"/>
                    </a:lnTo>
                    <a:lnTo>
                      <a:pt x="147" y="11735"/>
                    </a:lnTo>
                    <a:lnTo>
                      <a:pt x="147" y="11730"/>
                    </a:lnTo>
                    <a:lnTo>
                      <a:pt x="145" y="11730"/>
                    </a:lnTo>
                    <a:lnTo>
                      <a:pt x="145" y="11725"/>
                    </a:lnTo>
                    <a:lnTo>
                      <a:pt x="144" y="11725"/>
                    </a:lnTo>
                    <a:lnTo>
                      <a:pt x="144" y="11720"/>
                    </a:lnTo>
                    <a:lnTo>
                      <a:pt x="142" y="11720"/>
                    </a:lnTo>
                    <a:lnTo>
                      <a:pt x="142" y="11714"/>
                    </a:lnTo>
                    <a:lnTo>
                      <a:pt x="140" y="11714"/>
                    </a:lnTo>
                    <a:lnTo>
                      <a:pt x="140" y="11709"/>
                    </a:lnTo>
                    <a:lnTo>
                      <a:pt x="139" y="11709"/>
                    </a:lnTo>
                    <a:lnTo>
                      <a:pt x="139" y="11702"/>
                    </a:lnTo>
                    <a:lnTo>
                      <a:pt x="137" y="11702"/>
                    </a:lnTo>
                    <a:lnTo>
                      <a:pt x="137" y="11697"/>
                    </a:lnTo>
                    <a:lnTo>
                      <a:pt x="135" y="11697"/>
                    </a:lnTo>
                    <a:lnTo>
                      <a:pt x="135" y="11690"/>
                    </a:lnTo>
                    <a:lnTo>
                      <a:pt x="134" y="11690"/>
                    </a:lnTo>
                    <a:lnTo>
                      <a:pt x="134" y="11685"/>
                    </a:lnTo>
                    <a:lnTo>
                      <a:pt x="132" y="11685"/>
                    </a:lnTo>
                    <a:lnTo>
                      <a:pt x="132" y="11679"/>
                    </a:lnTo>
                    <a:lnTo>
                      <a:pt x="130" y="11679"/>
                    </a:lnTo>
                    <a:lnTo>
                      <a:pt x="130" y="11674"/>
                    </a:lnTo>
                    <a:lnTo>
                      <a:pt x="129" y="11674"/>
                    </a:lnTo>
                    <a:lnTo>
                      <a:pt x="129" y="11667"/>
                    </a:lnTo>
                    <a:lnTo>
                      <a:pt x="127" y="11667"/>
                    </a:lnTo>
                    <a:lnTo>
                      <a:pt x="127" y="11662"/>
                    </a:lnTo>
                    <a:lnTo>
                      <a:pt x="125" y="11662"/>
                    </a:lnTo>
                    <a:lnTo>
                      <a:pt x="125" y="11655"/>
                    </a:lnTo>
                    <a:lnTo>
                      <a:pt x="124" y="11655"/>
                    </a:lnTo>
                    <a:lnTo>
                      <a:pt x="124" y="11650"/>
                    </a:lnTo>
                    <a:lnTo>
                      <a:pt x="122" y="11650"/>
                    </a:lnTo>
                    <a:lnTo>
                      <a:pt x="122" y="11644"/>
                    </a:lnTo>
                    <a:lnTo>
                      <a:pt x="120" y="11644"/>
                    </a:lnTo>
                    <a:lnTo>
                      <a:pt x="120" y="11639"/>
                    </a:lnTo>
                    <a:lnTo>
                      <a:pt x="119" y="11639"/>
                    </a:lnTo>
                    <a:lnTo>
                      <a:pt x="119" y="11632"/>
                    </a:lnTo>
                    <a:lnTo>
                      <a:pt x="117" y="11632"/>
                    </a:lnTo>
                    <a:lnTo>
                      <a:pt x="117" y="11627"/>
                    </a:lnTo>
                    <a:lnTo>
                      <a:pt x="115" y="11627"/>
                    </a:lnTo>
                    <a:lnTo>
                      <a:pt x="115" y="11620"/>
                    </a:lnTo>
                    <a:lnTo>
                      <a:pt x="114" y="11620"/>
                    </a:lnTo>
                    <a:lnTo>
                      <a:pt x="114" y="11614"/>
                    </a:lnTo>
                    <a:lnTo>
                      <a:pt x="112" y="11614"/>
                    </a:lnTo>
                    <a:lnTo>
                      <a:pt x="112" y="11609"/>
                    </a:lnTo>
                    <a:lnTo>
                      <a:pt x="110" y="11609"/>
                    </a:lnTo>
                    <a:lnTo>
                      <a:pt x="110" y="11602"/>
                    </a:lnTo>
                    <a:lnTo>
                      <a:pt x="109" y="11602"/>
                    </a:lnTo>
                    <a:lnTo>
                      <a:pt x="109" y="11597"/>
                    </a:lnTo>
                    <a:lnTo>
                      <a:pt x="107" y="11597"/>
                    </a:lnTo>
                    <a:lnTo>
                      <a:pt x="107" y="11590"/>
                    </a:lnTo>
                    <a:lnTo>
                      <a:pt x="105" y="11590"/>
                    </a:lnTo>
                    <a:lnTo>
                      <a:pt x="105" y="11585"/>
                    </a:lnTo>
                    <a:lnTo>
                      <a:pt x="104" y="11585"/>
                    </a:lnTo>
                    <a:lnTo>
                      <a:pt x="104" y="11579"/>
                    </a:lnTo>
                    <a:lnTo>
                      <a:pt x="102" y="11579"/>
                    </a:lnTo>
                    <a:lnTo>
                      <a:pt x="102" y="11574"/>
                    </a:lnTo>
                    <a:lnTo>
                      <a:pt x="100" y="11574"/>
                    </a:lnTo>
                    <a:lnTo>
                      <a:pt x="100" y="11567"/>
                    </a:lnTo>
                    <a:lnTo>
                      <a:pt x="99" y="11567"/>
                    </a:lnTo>
                    <a:lnTo>
                      <a:pt x="99" y="11560"/>
                    </a:lnTo>
                    <a:lnTo>
                      <a:pt x="97" y="11560"/>
                    </a:lnTo>
                    <a:lnTo>
                      <a:pt x="97" y="11552"/>
                    </a:lnTo>
                    <a:lnTo>
                      <a:pt x="95" y="11552"/>
                    </a:lnTo>
                    <a:lnTo>
                      <a:pt x="95" y="11545"/>
                    </a:lnTo>
                    <a:lnTo>
                      <a:pt x="94" y="11545"/>
                    </a:lnTo>
                    <a:lnTo>
                      <a:pt x="94" y="11539"/>
                    </a:lnTo>
                    <a:lnTo>
                      <a:pt x="92" y="11539"/>
                    </a:lnTo>
                    <a:lnTo>
                      <a:pt x="92" y="11530"/>
                    </a:lnTo>
                    <a:lnTo>
                      <a:pt x="90" y="11530"/>
                    </a:lnTo>
                    <a:lnTo>
                      <a:pt x="90" y="11524"/>
                    </a:lnTo>
                    <a:lnTo>
                      <a:pt x="89" y="11524"/>
                    </a:lnTo>
                    <a:lnTo>
                      <a:pt x="89" y="11517"/>
                    </a:lnTo>
                    <a:lnTo>
                      <a:pt x="87" y="11517"/>
                    </a:lnTo>
                    <a:lnTo>
                      <a:pt x="87" y="11509"/>
                    </a:lnTo>
                    <a:lnTo>
                      <a:pt x="85" y="11509"/>
                    </a:lnTo>
                    <a:lnTo>
                      <a:pt x="85" y="11502"/>
                    </a:lnTo>
                    <a:lnTo>
                      <a:pt x="84" y="11502"/>
                    </a:lnTo>
                    <a:lnTo>
                      <a:pt x="84" y="11495"/>
                    </a:lnTo>
                    <a:lnTo>
                      <a:pt x="82" y="11495"/>
                    </a:lnTo>
                    <a:lnTo>
                      <a:pt x="82" y="11487"/>
                    </a:lnTo>
                    <a:lnTo>
                      <a:pt x="80" y="11487"/>
                    </a:lnTo>
                    <a:lnTo>
                      <a:pt x="80" y="11480"/>
                    </a:lnTo>
                    <a:lnTo>
                      <a:pt x="79" y="11480"/>
                    </a:lnTo>
                    <a:lnTo>
                      <a:pt x="79" y="11474"/>
                    </a:lnTo>
                    <a:lnTo>
                      <a:pt x="77" y="11474"/>
                    </a:lnTo>
                    <a:lnTo>
                      <a:pt x="77" y="11465"/>
                    </a:lnTo>
                    <a:lnTo>
                      <a:pt x="75" y="11465"/>
                    </a:lnTo>
                    <a:lnTo>
                      <a:pt x="75" y="11459"/>
                    </a:lnTo>
                    <a:lnTo>
                      <a:pt x="74" y="11459"/>
                    </a:lnTo>
                    <a:lnTo>
                      <a:pt x="74" y="11452"/>
                    </a:lnTo>
                    <a:lnTo>
                      <a:pt x="72" y="11452"/>
                    </a:lnTo>
                    <a:lnTo>
                      <a:pt x="72" y="11444"/>
                    </a:lnTo>
                    <a:lnTo>
                      <a:pt x="70" y="11444"/>
                    </a:lnTo>
                    <a:lnTo>
                      <a:pt x="70" y="11437"/>
                    </a:lnTo>
                    <a:lnTo>
                      <a:pt x="69" y="11437"/>
                    </a:lnTo>
                    <a:lnTo>
                      <a:pt x="69" y="11429"/>
                    </a:lnTo>
                    <a:lnTo>
                      <a:pt x="67" y="11429"/>
                    </a:lnTo>
                    <a:lnTo>
                      <a:pt x="67" y="11422"/>
                    </a:lnTo>
                    <a:lnTo>
                      <a:pt x="65" y="11422"/>
                    </a:lnTo>
                    <a:lnTo>
                      <a:pt x="65" y="11415"/>
                    </a:lnTo>
                    <a:lnTo>
                      <a:pt x="64" y="11415"/>
                    </a:lnTo>
                    <a:lnTo>
                      <a:pt x="64" y="11407"/>
                    </a:lnTo>
                    <a:lnTo>
                      <a:pt x="62" y="11407"/>
                    </a:lnTo>
                    <a:lnTo>
                      <a:pt x="62" y="11397"/>
                    </a:lnTo>
                    <a:lnTo>
                      <a:pt x="60" y="11397"/>
                    </a:lnTo>
                    <a:lnTo>
                      <a:pt x="60" y="11387"/>
                    </a:lnTo>
                    <a:lnTo>
                      <a:pt x="59" y="11387"/>
                    </a:lnTo>
                    <a:lnTo>
                      <a:pt x="59" y="11379"/>
                    </a:lnTo>
                    <a:lnTo>
                      <a:pt x="57" y="11379"/>
                    </a:lnTo>
                    <a:lnTo>
                      <a:pt x="57" y="11369"/>
                    </a:lnTo>
                    <a:lnTo>
                      <a:pt x="55" y="11369"/>
                    </a:lnTo>
                    <a:lnTo>
                      <a:pt x="55" y="11359"/>
                    </a:lnTo>
                    <a:lnTo>
                      <a:pt x="54" y="11359"/>
                    </a:lnTo>
                    <a:lnTo>
                      <a:pt x="54" y="11350"/>
                    </a:lnTo>
                    <a:lnTo>
                      <a:pt x="52" y="11350"/>
                    </a:lnTo>
                    <a:lnTo>
                      <a:pt x="52" y="11340"/>
                    </a:lnTo>
                    <a:lnTo>
                      <a:pt x="50" y="11340"/>
                    </a:lnTo>
                    <a:lnTo>
                      <a:pt x="50" y="11330"/>
                    </a:lnTo>
                    <a:lnTo>
                      <a:pt x="49" y="11330"/>
                    </a:lnTo>
                    <a:lnTo>
                      <a:pt x="49" y="11322"/>
                    </a:lnTo>
                    <a:lnTo>
                      <a:pt x="47" y="11322"/>
                    </a:lnTo>
                    <a:lnTo>
                      <a:pt x="47" y="11312"/>
                    </a:lnTo>
                    <a:lnTo>
                      <a:pt x="45" y="11312"/>
                    </a:lnTo>
                    <a:lnTo>
                      <a:pt x="45" y="11302"/>
                    </a:lnTo>
                    <a:lnTo>
                      <a:pt x="44" y="11302"/>
                    </a:lnTo>
                    <a:lnTo>
                      <a:pt x="44" y="11294"/>
                    </a:lnTo>
                    <a:lnTo>
                      <a:pt x="42" y="11294"/>
                    </a:lnTo>
                    <a:lnTo>
                      <a:pt x="42" y="11284"/>
                    </a:lnTo>
                    <a:lnTo>
                      <a:pt x="40" y="11284"/>
                    </a:lnTo>
                    <a:lnTo>
                      <a:pt x="40" y="11274"/>
                    </a:lnTo>
                    <a:lnTo>
                      <a:pt x="39" y="11274"/>
                    </a:lnTo>
                    <a:lnTo>
                      <a:pt x="39" y="11265"/>
                    </a:lnTo>
                    <a:lnTo>
                      <a:pt x="37" y="11265"/>
                    </a:lnTo>
                    <a:lnTo>
                      <a:pt x="37" y="11255"/>
                    </a:lnTo>
                    <a:lnTo>
                      <a:pt x="35" y="11255"/>
                    </a:lnTo>
                    <a:lnTo>
                      <a:pt x="35" y="11242"/>
                    </a:lnTo>
                    <a:lnTo>
                      <a:pt x="34" y="11242"/>
                    </a:lnTo>
                    <a:lnTo>
                      <a:pt x="34" y="11229"/>
                    </a:lnTo>
                    <a:lnTo>
                      <a:pt x="32" y="11229"/>
                    </a:lnTo>
                    <a:lnTo>
                      <a:pt x="32" y="11215"/>
                    </a:lnTo>
                    <a:lnTo>
                      <a:pt x="30" y="11215"/>
                    </a:lnTo>
                    <a:lnTo>
                      <a:pt x="30" y="11202"/>
                    </a:lnTo>
                    <a:lnTo>
                      <a:pt x="29" y="11202"/>
                    </a:lnTo>
                    <a:lnTo>
                      <a:pt x="29" y="11189"/>
                    </a:lnTo>
                    <a:lnTo>
                      <a:pt x="27" y="11189"/>
                    </a:lnTo>
                    <a:lnTo>
                      <a:pt x="27" y="11175"/>
                    </a:lnTo>
                    <a:lnTo>
                      <a:pt x="25" y="11175"/>
                    </a:lnTo>
                    <a:lnTo>
                      <a:pt x="25" y="11162"/>
                    </a:lnTo>
                    <a:lnTo>
                      <a:pt x="24" y="11162"/>
                    </a:lnTo>
                    <a:lnTo>
                      <a:pt x="24" y="11149"/>
                    </a:lnTo>
                    <a:lnTo>
                      <a:pt x="22" y="11149"/>
                    </a:lnTo>
                    <a:lnTo>
                      <a:pt x="22" y="11135"/>
                    </a:lnTo>
                    <a:lnTo>
                      <a:pt x="20" y="11135"/>
                    </a:lnTo>
                    <a:lnTo>
                      <a:pt x="20" y="11122"/>
                    </a:lnTo>
                    <a:lnTo>
                      <a:pt x="19" y="11122"/>
                    </a:lnTo>
                    <a:lnTo>
                      <a:pt x="19" y="11109"/>
                    </a:lnTo>
                    <a:lnTo>
                      <a:pt x="17" y="11109"/>
                    </a:lnTo>
                    <a:lnTo>
                      <a:pt x="17" y="11095"/>
                    </a:lnTo>
                    <a:lnTo>
                      <a:pt x="15" y="11095"/>
                    </a:lnTo>
                    <a:lnTo>
                      <a:pt x="15" y="11072"/>
                    </a:lnTo>
                    <a:lnTo>
                      <a:pt x="14" y="11072"/>
                    </a:lnTo>
                    <a:lnTo>
                      <a:pt x="14" y="11050"/>
                    </a:lnTo>
                    <a:lnTo>
                      <a:pt x="12" y="11050"/>
                    </a:lnTo>
                    <a:lnTo>
                      <a:pt x="12" y="11029"/>
                    </a:lnTo>
                    <a:lnTo>
                      <a:pt x="10" y="11029"/>
                    </a:lnTo>
                    <a:lnTo>
                      <a:pt x="10" y="11005"/>
                    </a:lnTo>
                    <a:lnTo>
                      <a:pt x="9" y="11005"/>
                    </a:lnTo>
                    <a:lnTo>
                      <a:pt x="9" y="10984"/>
                    </a:lnTo>
                    <a:lnTo>
                      <a:pt x="7" y="10984"/>
                    </a:lnTo>
                    <a:lnTo>
                      <a:pt x="7" y="10960"/>
                    </a:lnTo>
                    <a:lnTo>
                      <a:pt x="5" y="10960"/>
                    </a:lnTo>
                    <a:lnTo>
                      <a:pt x="5" y="10939"/>
                    </a:lnTo>
                    <a:lnTo>
                      <a:pt x="4" y="10939"/>
                    </a:lnTo>
                    <a:lnTo>
                      <a:pt x="4" y="10890"/>
                    </a:lnTo>
                    <a:lnTo>
                      <a:pt x="2" y="10890"/>
                    </a:lnTo>
                    <a:lnTo>
                      <a:pt x="2" y="10839"/>
                    </a:lnTo>
                    <a:lnTo>
                      <a:pt x="0" y="10839"/>
                    </a:lnTo>
                    <a:lnTo>
                      <a:pt x="0" y="3175"/>
                    </a:lnTo>
                    <a:lnTo>
                      <a:pt x="2" y="3175"/>
                    </a:lnTo>
                    <a:lnTo>
                      <a:pt x="2" y="7420"/>
                    </a:lnTo>
                    <a:lnTo>
                      <a:pt x="4" y="7420"/>
                    </a:lnTo>
                    <a:lnTo>
                      <a:pt x="4" y="7419"/>
                    </a:lnTo>
                    <a:lnTo>
                      <a:pt x="7" y="7419"/>
                    </a:lnTo>
                    <a:lnTo>
                      <a:pt x="7" y="7417"/>
                    </a:lnTo>
                    <a:lnTo>
                      <a:pt x="9" y="7417"/>
                    </a:lnTo>
                    <a:lnTo>
                      <a:pt x="9" y="7415"/>
                    </a:lnTo>
                    <a:lnTo>
                      <a:pt x="12" y="7415"/>
                    </a:lnTo>
                    <a:lnTo>
                      <a:pt x="12" y="7414"/>
                    </a:lnTo>
                    <a:lnTo>
                      <a:pt x="14" y="7414"/>
                    </a:lnTo>
                    <a:lnTo>
                      <a:pt x="14" y="7412"/>
                    </a:lnTo>
                    <a:lnTo>
                      <a:pt x="17" y="7412"/>
                    </a:lnTo>
                    <a:lnTo>
                      <a:pt x="17" y="7410"/>
                    </a:lnTo>
                    <a:lnTo>
                      <a:pt x="20" y="7410"/>
                    </a:lnTo>
                    <a:lnTo>
                      <a:pt x="20" y="7409"/>
                    </a:lnTo>
                    <a:lnTo>
                      <a:pt x="22" y="7409"/>
                    </a:lnTo>
                    <a:lnTo>
                      <a:pt x="22" y="7407"/>
                    </a:lnTo>
                    <a:lnTo>
                      <a:pt x="25" y="7407"/>
                    </a:lnTo>
                    <a:lnTo>
                      <a:pt x="25" y="7405"/>
                    </a:lnTo>
                    <a:lnTo>
                      <a:pt x="27" y="7405"/>
                    </a:lnTo>
                    <a:lnTo>
                      <a:pt x="27" y="7404"/>
                    </a:lnTo>
                    <a:lnTo>
                      <a:pt x="30" y="7404"/>
                    </a:lnTo>
                    <a:lnTo>
                      <a:pt x="30" y="7402"/>
                    </a:lnTo>
                    <a:lnTo>
                      <a:pt x="32" y="7402"/>
                    </a:lnTo>
                    <a:lnTo>
                      <a:pt x="32" y="7400"/>
                    </a:lnTo>
                    <a:lnTo>
                      <a:pt x="35" y="7400"/>
                    </a:lnTo>
                    <a:lnTo>
                      <a:pt x="35" y="7399"/>
                    </a:lnTo>
                    <a:lnTo>
                      <a:pt x="39" y="7399"/>
                    </a:lnTo>
                    <a:lnTo>
                      <a:pt x="39" y="7397"/>
                    </a:lnTo>
                    <a:lnTo>
                      <a:pt x="40" y="7397"/>
                    </a:lnTo>
                    <a:lnTo>
                      <a:pt x="40" y="7395"/>
                    </a:lnTo>
                    <a:lnTo>
                      <a:pt x="44" y="7395"/>
                    </a:lnTo>
                    <a:lnTo>
                      <a:pt x="44" y="7394"/>
                    </a:lnTo>
                    <a:lnTo>
                      <a:pt x="45" y="7394"/>
                    </a:lnTo>
                    <a:lnTo>
                      <a:pt x="45" y="7392"/>
                    </a:lnTo>
                    <a:lnTo>
                      <a:pt x="49" y="7392"/>
                    </a:lnTo>
                    <a:lnTo>
                      <a:pt x="49" y="7390"/>
                    </a:lnTo>
                    <a:lnTo>
                      <a:pt x="52" y="7390"/>
                    </a:lnTo>
                    <a:lnTo>
                      <a:pt x="52" y="7389"/>
                    </a:lnTo>
                    <a:lnTo>
                      <a:pt x="54" y="7389"/>
                    </a:lnTo>
                    <a:lnTo>
                      <a:pt x="54" y="7387"/>
                    </a:lnTo>
                    <a:lnTo>
                      <a:pt x="57" y="7387"/>
                    </a:lnTo>
                    <a:lnTo>
                      <a:pt x="57" y="7385"/>
                    </a:lnTo>
                    <a:lnTo>
                      <a:pt x="59" y="7385"/>
                    </a:lnTo>
                    <a:lnTo>
                      <a:pt x="59" y="7384"/>
                    </a:lnTo>
                    <a:lnTo>
                      <a:pt x="62" y="7384"/>
                    </a:lnTo>
                    <a:lnTo>
                      <a:pt x="62" y="7382"/>
                    </a:lnTo>
                    <a:lnTo>
                      <a:pt x="64" y="7382"/>
                    </a:lnTo>
                    <a:lnTo>
                      <a:pt x="64" y="7380"/>
                    </a:lnTo>
                    <a:lnTo>
                      <a:pt x="67" y="7380"/>
                    </a:lnTo>
                    <a:lnTo>
                      <a:pt x="67" y="7379"/>
                    </a:lnTo>
                    <a:lnTo>
                      <a:pt x="70" y="7379"/>
                    </a:lnTo>
                    <a:lnTo>
                      <a:pt x="70" y="7377"/>
                    </a:lnTo>
                    <a:lnTo>
                      <a:pt x="72" y="7377"/>
                    </a:lnTo>
                    <a:lnTo>
                      <a:pt x="72" y="7375"/>
                    </a:lnTo>
                    <a:lnTo>
                      <a:pt x="75" y="7375"/>
                    </a:lnTo>
                    <a:lnTo>
                      <a:pt x="75" y="7374"/>
                    </a:lnTo>
                    <a:lnTo>
                      <a:pt x="77" y="7374"/>
                    </a:lnTo>
                    <a:lnTo>
                      <a:pt x="77" y="7372"/>
                    </a:lnTo>
                    <a:lnTo>
                      <a:pt x="80" y="7372"/>
                    </a:lnTo>
                    <a:lnTo>
                      <a:pt x="80" y="7370"/>
                    </a:lnTo>
                    <a:lnTo>
                      <a:pt x="84" y="7370"/>
                    </a:lnTo>
                    <a:lnTo>
                      <a:pt x="84" y="7369"/>
                    </a:lnTo>
                    <a:lnTo>
                      <a:pt x="85" y="7369"/>
                    </a:lnTo>
                    <a:lnTo>
                      <a:pt x="85" y="7367"/>
                    </a:lnTo>
                    <a:lnTo>
                      <a:pt x="89" y="7367"/>
                    </a:lnTo>
                    <a:lnTo>
                      <a:pt x="89" y="7365"/>
                    </a:lnTo>
                    <a:lnTo>
                      <a:pt x="90" y="7365"/>
                    </a:lnTo>
                    <a:lnTo>
                      <a:pt x="90" y="7364"/>
                    </a:lnTo>
                    <a:lnTo>
                      <a:pt x="94" y="7364"/>
                    </a:lnTo>
                    <a:lnTo>
                      <a:pt x="94" y="7362"/>
                    </a:lnTo>
                    <a:lnTo>
                      <a:pt x="95" y="7362"/>
                    </a:lnTo>
                    <a:lnTo>
                      <a:pt x="95" y="7360"/>
                    </a:lnTo>
                    <a:lnTo>
                      <a:pt x="99" y="7360"/>
                    </a:lnTo>
                    <a:lnTo>
                      <a:pt x="99" y="7359"/>
                    </a:lnTo>
                    <a:lnTo>
                      <a:pt x="102" y="7359"/>
                    </a:lnTo>
                    <a:lnTo>
                      <a:pt x="102" y="7357"/>
                    </a:lnTo>
                    <a:lnTo>
                      <a:pt x="104" y="7357"/>
                    </a:lnTo>
                    <a:lnTo>
                      <a:pt x="104" y="7355"/>
                    </a:lnTo>
                    <a:lnTo>
                      <a:pt x="107" y="7355"/>
                    </a:lnTo>
                    <a:lnTo>
                      <a:pt x="107" y="7354"/>
                    </a:lnTo>
                    <a:lnTo>
                      <a:pt x="109" y="7354"/>
                    </a:lnTo>
                    <a:lnTo>
                      <a:pt x="109" y="7352"/>
                    </a:lnTo>
                    <a:lnTo>
                      <a:pt x="112" y="7352"/>
                    </a:lnTo>
                    <a:lnTo>
                      <a:pt x="112" y="7350"/>
                    </a:lnTo>
                    <a:lnTo>
                      <a:pt x="115" y="7350"/>
                    </a:lnTo>
                    <a:lnTo>
                      <a:pt x="115" y="7349"/>
                    </a:lnTo>
                    <a:lnTo>
                      <a:pt x="117" y="7349"/>
                    </a:lnTo>
                    <a:lnTo>
                      <a:pt x="117" y="7347"/>
                    </a:lnTo>
                    <a:lnTo>
                      <a:pt x="120" y="7347"/>
                    </a:lnTo>
                    <a:lnTo>
                      <a:pt x="120" y="7345"/>
                    </a:lnTo>
                    <a:lnTo>
                      <a:pt x="122" y="7345"/>
                    </a:lnTo>
                    <a:lnTo>
                      <a:pt x="122" y="7344"/>
                    </a:lnTo>
                    <a:lnTo>
                      <a:pt x="125" y="7344"/>
                    </a:lnTo>
                    <a:lnTo>
                      <a:pt x="125" y="7342"/>
                    </a:lnTo>
                    <a:lnTo>
                      <a:pt x="129" y="7342"/>
                    </a:lnTo>
                    <a:lnTo>
                      <a:pt x="129" y="7340"/>
                    </a:lnTo>
                    <a:lnTo>
                      <a:pt x="130" y="7340"/>
                    </a:lnTo>
                    <a:lnTo>
                      <a:pt x="130" y="7339"/>
                    </a:lnTo>
                    <a:lnTo>
                      <a:pt x="134" y="7339"/>
                    </a:lnTo>
                    <a:lnTo>
                      <a:pt x="134" y="7337"/>
                    </a:lnTo>
                    <a:lnTo>
                      <a:pt x="135" y="7337"/>
                    </a:lnTo>
                    <a:lnTo>
                      <a:pt x="135" y="7335"/>
                    </a:lnTo>
                    <a:lnTo>
                      <a:pt x="139" y="7335"/>
                    </a:lnTo>
                    <a:lnTo>
                      <a:pt x="139" y="7334"/>
                    </a:lnTo>
                    <a:lnTo>
                      <a:pt x="140" y="7334"/>
                    </a:lnTo>
                    <a:lnTo>
                      <a:pt x="140" y="7332"/>
                    </a:lnTo>
                    <a:lnTo>
                      <a:pt x="144" y="7332"/>
                    </a:lnTo>
                    <a:lnTo>
                      <a:pt x="144" y="7330"/>
                    </a:lnTo>
                    <a:lnTo>
                      <a:pt x="147" y="7330"/>
                    </a:lnTo>
                    <a:lnTo>
                      <a:pt x="147" y="7329"/>
                    </a:lnTo>
                    <a:lnTo>
                      <a:pt x="149" y="7329"/>
                    </a:lnTo>
                    <a:lnTo>
                      <a:pt x="149" y="7327"/>
                    </a:lnTo>
                    <a:lnTo>
                      <a:pt x="152" y="7327"/>
                    </a:lnTo>
                    <a:lnTo>
                      <a:pt x="152" y="7325"/>
                    </a:lnTo>
                    <a:lnTo>
                      <a:pt x="154" y="7325"/>
                    </a:lnTo>
                    <a:lnTo>
                      <a:pt x="154" y="7324"/>
                    </a:lnTo>
                    <a:lnTo>
                      <a:pt x="157" y="7324"/>
                    </a:lnTo>
                    <a:lnTo>
                      <a:pt x="157" y="7322"/>
                    </a:lnTo>
                    <a:lnTo>
                      <a:pt x="160" y="7322"/>
                    </a:lnTo>
                    <a:lnTo>
                      <a:pt x="160" y="7320"/>
                    </a:lnTo>
                    <a:lnTo>
                      <a:pt x="162" y="7320"/>
                    </a:lnTo>
                    <a:lnTo>
                      <a:pt x="162" y="7319"/>
                    </a:lnTo>
                    <a:lnTo>
                      <a:pt x="165" y="7319"/>
                    </a:lnTo>
                    <a:lnTo>
                      <a:pt x="165" y="7317"/>
                    </a:lnTo>
                    <a:lnTo>
                      <a:pt x="167" y="7317"/>
                    </a:lnTo>
                    <a:lnTo>
                      <a:pt x="167" y="7315"/>
                    </a:lnTo>
                    <a:lnTo>
                      <a:pt x="170" y="7315"/>
                    </a:lnTo>
                    <a:lnTo>
                      <a:pt x="170" y="7314"/>
                    </a:lnTo>
                    <a:lnTo>
                      <a:pt x="174" y="7314"/>
                    </a:lnTo>
                    <a:lnTo>
                      <a:pt x="174" y="7312"/>
                    </a:lnTo>
                    <a:lnTo>
                      <a:pt x="175" y="7312"/>
                    </a:lnTo>
                    <a:lnTo>
                      <a:pt x="175" y="7310"/>
                    </a:lnTo>
                    <a:lnTo>
                      <a:pt x="179" y="7310"/>
                    </a:lnTo>
                    <a:lnTo>
                      <a:pt x="179" y="7309"/>
                    </a:lnTo>
                    <a:lnTo>
                      <a:pt x="180" y="7309"/>
                    </a:lnTo>
                    <a:lnTo>
                      <a:pt x="180" y="7307"/>
                    </a:lnTo>
                    <a:lnTo>
                      <a:pt x="184" y="7307"/>
                    </a:lnTo>
                    <a:lnTo>
                      <a:pt x="184" y="7305"/>
                    </a:lnTo>
                    <a:lnTo>
                      <a:pt x="187" y="7305"/>
                    </a:lnTo>
                    <a:lnTo>
                      <a:pt x="187" y="7304"/>
                    </a:lnTo>
                    <a:lnTo>
                      <a:pt x="189" y="7304"/>
                    </a:lnTo>
                    <a:lnTo>
                      <a:pt x="189" y="7302"/>
                    </a:lnTo>
                    <a:lnTo>
                      <a:pt x="192" y="7302"/>
                    </a:lnTo>
                    <a:lnTo>
                      <a:pt x="192" y="7300"/>
                    </a:lnTo>
                    <a:lnTo>
                      <a:pt x="194" y="7300"/>
                    </a:lnTo>
                    <a:lnTo>
                      <a:pt x="194" y="7299"/>
                    </a:lnTo>
                    <a:lnTo>
                      <a:pt x="197" y="7299"/>
                    </a:lnTo>
                    <a:lnTo>
                      <a:pt x="197" y="7297"/>
                    </a:lnTo>
                    <a:lnTo>
                      <a:pt x="200" y="7297"/>
                    </a:lnTo>
                    <a:lnTo>
                      <a:pt x="200" y="7295"/>
                    </a:lnTo>
                    <a:lnTo>
                      <a:pt x="202" y="7295"/>
                    </a:lnTo>
                    <a:lnTo>
                      <a:pt x="202" y="7294"/>
                    </a:lnTo>
                    <a:lnTo>
                      <a:pt x="205" y="7294"/>
                    </a:lnTo>
                    <a:lnTo>
                      <a:pt x="205" y="7292"/>
                    </a:lnTo>
                    <a:lnTo>
                      <a:pt x="207" y="7292"/>
                    </a:lnTo>
                    <a:lnTo>
                      <a:pt x="207" y="7290"/>
                    </a:lnTo>
                    <a:lnTo>
                      <a:pt x="210" y="7290"/>
                    </a:lnTo>
                    <a:lnTo>
                      <a:pt x="210" y="7289"/>
                    </a:lnTo>
                    <a:lnTo>
                      <a:pt x="214" y="7289"/>
                    </a:lnTo>
                    <a:lnTo>
                      <a:pt x="214" y="7287"/>
                    </a:lnTo>
                    <a:lnTo>
                      <a:pt x="215" y="7287"/>
                    </a:lnTo>
                    <a:lnTo>
                      <a:pt x="215" y="7285"/>
                    </a:lnTo>
                    <a:lnTo>
                      <a:pt x="219" y="7285"/>
                    </a:lnTo>
                    <a:lnTo>
                      <a:pt x="219" y="7284"/>
                    </a:lnTo>
                    <a:lnTo>
                      <a:pt x="220" y="7284"/>
                    </a:lnTo>
                    <a:lnTo>
                      <a:pt x="220" y="7282"/>
                    </a:lnTo>
                    <a:lnTo>
                      <a:pt x="224" y="7282"/>
                    </a:lnTo>
                    <a:lnTo>
                      <a:pt x="224" y="7280"/>
                    </a:lnTo>
                    <a:lnTo>
                      <a:pt x="227" y="7280"/>
                    </a:lnTo>
                    <a:lnTo>
                      <a:pt x="227" y="7279"/>
                    </a:lnTo>
                    <a:lnTo>
                      <a:pt x="229" y="7279"/>
                    </a:lnTo>
                    <a:lnTo>
                      <a:pt x="229" y="7277"/>
                    </a:lnTo>
                    <a:lnTo>
                      <a:pt x="232" y="7277"/>
                    </a:lnTo>
                    <a:lnTo>
                      <a:pt x="232" y="7275"/>
                    </a:lnTo>
                    <a:lnTo>
                      <a:pt x="234" y="7275"/>
                    </a:lnTo>
                    <a:lnTo>
                      <a:pt x="234" y="7274"/>
                    </a:lnTo>
                    <a:lnTo>
                      <a:pt x="237" y="7274"/>
                    </a:lnTo>
                    <a:lnTo>
                      <a:pt x="237" y="7272"/>
                    </a:lnTo>
                    <a:lnTo>
                      <a:pt x="240" y="7272"/>
                    </a:lnTo>
                    <a:lnTo>
                      <a:pt x="240" y="7270"/>
                    </a:lnTo>
                    <a:lnTo>
                      <a:pt x="242" y="7270"/>
                    </a:lnTo>
                    <a:lnTo>
                      <a:pt x="242" y="7269"/>
                    </a:lnTo>
                    <a:lnTo>
                      <a:pt x="245" y="7269"/>
                    </a:lnTo>
                    <a:lnTo>
                      <a:pt x="245" y="7267"/>
                    </a:lnTo>
                    <a:lnTo>
                      <a:pt x="247" y="7267"/>
                    </a:lnTo>
                    <a:lnTo>
                      <a:pt x="247" y="7265"/>
                    </a:lnTo>
                    <a:lnTo>
                      <a:pt x="250" y="7265"/>
                    </a:lnTo>
                    <a:lnTo>
                      <a:pt x="250" y="7264"/>
                    </a:lnTo>
                    <a:lnTo>
                      <a:pt x="252" y="7264"/>
                    </a:lnTo>
                    <a:lnTo>
                      <a:pt x="252" y="7262"/>
                    </a:lnTo>
                    <a:lnTo>
                      <a:pt x="255" y="7262"/>
                    </a:lnTo>
                    <a:lnTo>
                      <a:pt x="255" y="7260"/>
                    </a:lnTo>
                    <a:lnTo>
                      <a:pt x="259" y="7260"/>
                    </a:lnTo>
                    <a:lnTo>
                      <a:pt x="259" y="7259"/>
                    </a:lnTo>
                    <a:lnTo>
                      <a:pt x="260" y="7259"/>
                    </a:lnTo>
                    <a:lnTo>
                      <a:pt x="260" y="7257"/>
                    </a:lnTo>
                    <a:lnTo>
                      <a:pt x="264" y="7257"/>
                    </a:lnTo>
                    <a:lnTo>
                      <a:pt x="264" y="7255"/>
                    </a:lnTo>
                    <a:lnTo>
                      <a:pt x="265" y="7255"/>
                    </a:lnTo>
                    <a:lnTo>
                      <a:pt x="265" y="7254"/>
                    </a:lnTo>
                    <a:lnTo>
                      <a:pt x="269" y="7254"/>
                    </a:lnTo>
                    <a:lnTo>
                      <a:pt x="269" y="7252"/>
                    </a:lnTo>
                    <a:lnTo>
                      <a:pt x="272" y="7252"/>
                    </a:lnTo>
                    <a:lnTo>
                      <a:pt x="272" y="7250"/>
                    </a:lnTo>
                    <a:lnTo>
                      <a:pt x="274" y="7250"/>
                    </a:lnTo>
                    <a:lnTo>
                      <a:pt x="274" y="7249"/>
                    </a:lnTo>
                    <a:lnTo>
                      <a:pt x="277" y="7249"/>
                    </a:lnTo>
                    <a:lnTo>
                      <a:pt x="277" y="7247"/>
                    </a:lnTo>
                    <a:lnTo>
                      <a:pt x="280" y="7247"/>
                    </a:lnTo>
                    <a:lnTo>
                      <a:pt x="280" y="7245"/>
                    </a:lnTo>
                    <a:lnTo>
                      <a:pt x="282" y="7245"/>
                    </a:lnTo>
                    <a:lnTo>
                      <a:pt x="282" y="7244"/>
                    </a:lnTo>
                    <a:lnTo>
                      <a:pt x="285" y="7244"/>
                    </a:lnTo>
                    <a:lnTo>
                      <a:pt x="285" y="7242"/>
                    </a:lnTo>
                    <a:lnTo>
                      <a:pt x="287" y="7242"/>
                    </a:lnTo>
                    <a:lnTo>
                      <a:pt x="287" y="7240"/>
                    </a:lnTo>
                    <a:lnTo>
                      <a:pt x="290" y="7240"/>
                    </a:lnTo>
                    <a:lnTo>
                      <a:pt x="290" y="7239"/>
                    </a:lnTo>
                    <a:lnTo>
                      <a:pt x="294" y="7239"/>
                    </a:lnTo>
                    <a:lnTo>
                      <a:pt x="294" y="7237"/>
                    </a:lnTo>
                    <a:lnTo>
                      <a:pt x="295" y="7237"/>
                    </a:lnTo>
                    <a:lnTo>
                      <a:pt x="295" y="7235"/>
                    </a:lnTo>
                    <a:lnTo>
                      <a:pt x="299" y="7235"/>
                    </a:lnTo>
                    <a:lnTo>
                      <a:pt x="299" y="7234"/>
                    </a:lnTo>
                    <a:lnTo>
                      <a:pt x="300" y="7234"/>
                    </a:lnTo>
                    <a:lnTo>
                      <a:pt x="300" y="7232"/>
                    </a:lnTo>
                    <a:lnTo>
                      <a:pt x="304" y="7232"/>
                    </a:lnTo>
                    <a:lnTo>
                      <a:pt x="304" y="7230"/>
                    </a:lnTo>
                    <a:lnTo>
                      <a:pt x="307" y="7230"/>
                    </a:lnTo>
                    <a:lnTo>
                      <a:pt x="307" y="7229"/>
                    </a:lnTo>
                    <a:lnTo>
                      <a:pt x="309" y="7229"/>
                    </a:lnTo>
                    <a:lnTo>
                      <a:pt x="309" y="7227"/>
                    </a:lnTo>
                    <a:lnTo>
                      <a:pt x="312" y="7227"/>
                    </a:lnTo>
                    <a:lnTo>
                      <a:pt x="312" y="7225"/>
                    </a:lnTo>
                    <a:lnTo>
                      <a:pt x="314" y="7225"/>
                    </a:lnTo>
                    <a:lnTo>
                      <a:pt x="314" y="7224"/>
                    </a:lnTo>
                    <a:lnTo>
                      <a:pt x="317" y="7224"/>
                    </a:lnTo>
                    <a:lnTo>
                      <a:pt x="317" y="7222"/>
                    </a:lnTo>
                    <a:lnTo>
                      <a:pt x="320" y="7222"/>
                    </a:lnTo>
                    <a:lnTo>
                      <a:pt x="320" y="7220"/>
                    </a:lnTo>
                    <a:lnTo>
                      <a:pt x="322" y="7220"/>
                    </a:lnTo>
                    <a:lnTo>
                      <a:pt x="322" y="7219"/>
                    </a:lnTo>
                    <a:lnTo>
                      <a:pt x="325" y="7219"/>
                    </a:lnTo>
                    <a:lnTo>
                      <a:pt x="325" y="7217"/>
                    </a:lnTo>
                    <a:lnTo>
                      <a:pt x="327" y="7217"/>
                    </a:lnTo>
                    <a:lnTo>
                      <a:pt x="327" y="7215"/>
                    </a:lnTo>
                    <a:lnTo>
                      <a:pt x="330" y="7215"/>
                    </a:lnTo>
                    <a:lnTo>
                      <a:pt x="330" y="7214"/>
                    </a:lnTo>
                    <a:lnTo>
                      <a:pt x="334" y="7214"/>
                    </a:lnTo>
                    <a:lnTo>
                      <a:pt x="334" y="7212"/>
                    </a:lnTo>
                    <a:lnTo>
                      <a:pt x="335" y="7212"/>
                    </a:lnTo>
                    <a:lnTo>
                      <a:pt x="335" y="7210"/>
                    </a:lnTo>
                    <a:lnTo>
                      <a:pt x="339" y="7210"/>
                    </a:lnTo>
                    <a:lnTo>
                      <a:pt x="339" y="7209"/>
                    </a:lnTo>
                    <a:lnTo>
                      <a:pt x="340" y="7209"/>
                    </a:lnTo>
                    <a:lnTo>
                      <a:pt x="340" y="7207"/>
                    </a:lnTo>
                    <a:lnTo>
                      <a:pt x="344" y="7207"/>
                    </a:lnTo>
                    <a:lnTo>
                      <a:pt x="344" y="7205"/>
                    </a:lnTo>
                    <a:lnTo>
                      <a:pt x="347" y="7205"/>
                    </a:lnTo>
                    <a:lnTo>
                      <a:pt x="347" y="7204"/>
                    </a:lnTo>
                    <a:lnTo>
                      <a:pt x="349" y="7204"/>
                    </a:lnTo>
                    <a:lnTo>
                      <a:pt x="349" y="7202"/>
                    </a:lnTo>
                    <a:lnTo>
                      <a:pt x="352" y="7202"/>
                    </a:lnTo>
                    <a:lnTo>
                      <a:pt x="352" y="7200"/>
                    </a:lnTo>
                    <a:lnTo>
                      <a:pt x="354" y="7200"/>
                    </a:lnTo>
                    <a:lnTo>
                      <a:pt x="354" y="7199"/>
                    </a:lnTo>
                    <a:lnTo>
                      <a:pt x="357" y="7199"/>
                    </a:lnTo>
                    <a:lnTo>
                      <a:pt x="357" y="7197"/>
                    </a:lnTo>
                    <a:lnTo>
                      <a:pt x="360" y="7197"/>
                    </a:lnTo>
                    <a:lnTo>
                      <a:pt x="360" y="7195"/>
                    </a:lnTo>
                    <a:lnTo>
                      <a:pt x="362" y="7195"/>
                    </a:lnTo>
                    <a:lnTo>
                      <a:pt x="362" y="7194"/>
                    </a:lnTo>
                    <a:lnTo>
                      <a:pt x="365" y="7194"/>
                    </a:lnTo>
                    <a:lnTo>
                      <a:pt x="365" y="7192"/>
                    </a:lnTo>
                    <a:lnTo>
                      <a:pt x="369" y="7192"/>
                    </a:lnTo>
                    <a:lnTo>
                      <a:pt x="369" y="7190"/>
                    </a:lnTo>
                    <a:lnTo>
                      <a:pt x="370" y="7190"/>
                    </a:lnTo>
                    <a:lnTo>
                      <a:pt x="370" y="7189"/>
                    </a:lnTo>
                    <a:lnTo>
                      <a:pt x="374" y="7189"/>
                    </a:lnTo>
                    <a:lnTo>
                      <a:pt x="374" y="7187"/>
                    </a:lnTo>
                    <a:lnTo>
                      <a:pt x="375" y="7187"/>
                    </a:lnTo>
                    <a:lnTo>
                      <a:pt x="375" y="7185"/>
                    </a:lnTo>
                    <a:lnTo>
                      <a:pt x="379" y="7185"/>
                    </a:lnTo>
                    <a:lnTo>
                      <a:pt x="379" y="7184"/>
                    </a:lnTo>
                    <a:lnTo>
                      <a:pt x="382" y="7184"/>
                    </a:lnTo>
                    <a:lnTo>
                      <a:pt x="382" y="7182"/>
                    </a:lnTo>
                    <a:lnTo>
                      <a:pt x="384" y="7182"/>
                    </a:lnTo>
                    <a:lnTo>
                      <a:pt x="384" y="7180"/>
                    </a:lnTo>
                    <a:lnTo>
                      <a:pt x="387" y="7180"/>
                    </a:lnTo>
                    <a:lnTo>
                      <a:pt x="387" y="7179"/>
                    </a:lnTo>
                    <a:lnTo>
                      <a:pt x="389" y="7179"/>
                    </a:lnTo>
                    <a:lnTo>
                      <a:pt x="389" y="7177"/>
                    </a:lnTo>
                    <a:lnTo>
                      <a:pt x="392" y="7177"/>
                    </a:lnTo>
                    <a:lnTo>
                      <a:pt x="392" y="7175"/>
                    </a:lnTo>
                    <a:lnTo>
                      <a:pt x="395" y="7175"/>
                    </a:lnTo>
                    <a:lnTo>
                      <a:pt x="395" y="7174"/>
                    </a:lnTo>
                    <a:lnTo>
                      <a:pt x="397" y="7174"/>
                    </a:lnTo>
                    <a:lnTo>
                      <a:pt x="397" y="7172"/>
                    </a:lnTo>
                    <a:lnTo>
                      <a:pt x="400" y="7172"/>
                    </a:lnTo>
                    <a:lnTo>
                      <a:pt x="400" y="7170"/>
                    </a:lnTo>
                    <a:lnTo>
                      <a:pt x="402" y="7170"/>
                    </a:lnTo>
                    <a:lnTo>
                      <a:pt x="402" y="7169"/>
                    </a:lnTo>
                    <a:lnTo>
                      <a:pt x="405" y="7169"/>
                    </a:lnTo>
                    <a:lnTo>
                      <a:pt x="405" y="7167"/>
                    </a:lnTo>
                    <a:lnTo>
                      <a:pt x="409" y="7167"/>
                    </a:lnTo>
                    <a:lnTo>
                      <a:pt x="409" y="7165"/>
                    </a:lnTo>
                    <a:lnTo>
                      <a:pt x="410" y="7165"/>
                    </a:lnTo>
                    <a:lnTo>
                      <a:pt x="410" y="7164"/>
                    </a:lnTo>
                    <a:lnTo>
                      <a:pt x="414" y="7164"/>
                    </a:lnTo>
                    <a:lnTo>
                      <a:pt x="414" y="7162"/>
                    </a:lnTo>
                    <a:lnTo>
                      <a:pt x="415" y="7162"/>
                    </a:lnTo>
                    <a:lnTo>
                      <a:pt x="415" y="7160"/>
                    </a:lnTo>
                    <a:lnTo>
                      <a:pt x="419" y="7160"/>
                    </a:lnTo>
                    <a:lnTo>
                      <a:pt x="419" y="7159"/>
                    </a:lnTo>
                    <a:lnTo>
                      <a:pt x="422" y="7159"/>
                    </a:lnTo>
                    <a:lnTo>
                      <a:pt x="422" y="7157"/>
                    </a:lnTo>
                    <a:lnTo>
                      <a:pt x="424" y="7157"/>
                    </a:lnTo>
                    <a:lnTo>
                      <a:pt x="424" y="7155"/>
                    </a:lnTo>
                    <a:lnTo>
                      <a:pt x="427" y="7155"/>
                    </a:lnTo>
                    <a:lnTo>
                      <a:pt x="427" y="7154"/>
                    </a:lnTo>
                    <a:lnTo>
                      <a:pt x="430" y="7154"/>
                    </a:lnTo>
                    <a:lnTo>
                      <a:pt x="430" y="7152"/>
                    </a:lnTo>
                    <a:lnTo>
                      <a:pt x="432" y="7152"/>
                    </a:lnTo>
                    <a:lnTo>
                      <a:pt x="432" y="7150"/>
                    </a:lnTo>
                    <a:lnTo>
                      <a:pt x="435" y="7150"/>
                    </a:lnTo>
                    <a:lnTo>
                      <a:pt x="435" y="7149"/>
                    </a:lnTo>
                    <a:lnTo>
                      <a:pt x="437" y="7149"/>
                    </a:lnTo>
                    <a:lnTo>
                      <a:pt x="437" y="7147"/>
                    </a:lnTo>
                    <a:lnTo>
                      <a:pt x="440" y="7147"/>
                    </a:lnTo>
                    <a:lnTo>
                      <a:pt x="440" y="7145"/>
                    </a:lnTo>
                    <a:lnTo>
                      <a:pt x="444" y="7145"/>
                    </a:lnTo>
                    <a:lnTo>
                      <a:pt x="444" y="7144"/>
                    </a:lnTo>
                    <a:lnTo>
                      <a:pt x="445" y="7144"/>
                    </a:lnTo>
                    <a:lnTo>
                      <a:pt x="445" y="7142"/>
                    </a:lnTo>
                    <a:lnTo>
                      <a:pt x="449" y="7142"/>
                    </a:lnTo>
                    <a:lnTo>
                      <a:pt x="449" y="7140"/>
                    </a:lnTo>
                    <a:lnTo>
                      <a:pt x="452" y="7140"/>
                    </a:lnTo>
                    <a:lnTo>
                      <a:pt x="452" y="7139"/>
                    </a:lnTo>
                    <a:lnTo>
                      <a:pt x="454" y="7139"/>
                    </a:lnTo>
                    <a:lnTo>
                      <a:pt x="454" y="7137"/>
                    </a:lnTo>
                    <a:lnTo>
                      <a:pt x="457" y="7137"/>
                    </a:lnTo>
                    <a:lnTo>
                      <a:pt x="457" y="7135"/>
                    </a:lnTo>
                    <a:lnTo>
                      <a:pt x="459" y="7135"/>
                    </a:lnTo>
                    <a:lnTo>
                      <a:pt x="459" y="7134"/>
                    </a:lnTo>
                    <a:lnTo>
                      <a:pt x="462" y="7134"/>
                    </a:lnTo>
                    <a:lnTo>
                      <a:pt x="462" y="7132"/>
                    </a:lnTo>
                    <a:lnTo>
                      <a:pt x="465" y="7132"/>
                    </a:lnTo>
                    <a:lnTo>
                      <a:pt x="465" y="7130"/>
                    </a:lnTo>
                    <a:lnTo>
                      <a:pt x="467" y="7130"/>
                    </a:lnTo>
                    <a:lnTo>
                      <a:pt x="467" y="7129"/>
                    </a:lnTo>
                    <a:lnTo>
                      <a:pt x="470" y="7129"/>
                    </a:lnTo>
                    <a:lnTo>
                      <a:pt x="470" y="7127"/>
                    </a:lnTo>
                    <a:lnTo>
                      <a:pt x="472" y="7127"/>
                    </a:lnTo>
                    <a:lnTo>
                      <a:pt x="472" y="7125"/>
                    </a:lnTo>
                    <a:lnTo>
                      <a:pt x="475" y="7125"/>
                    </a:lnTo>
                    <a:lnTo>
                      <a:pt x="475" y="7124"/>
                    </a:lnTo>
                    <a:lnTo>
                      <a:pt x="479" y="7124"/>
                    </a:lnTo>
                    <a:lnTo>
                      <a:pt x="479" y="7122"/>
                    </a:lnTo>
                    <a:lnTo>
                      <a:pt x="480" y="7122"/>
                    </a:lnTo>
                    <a:lnTo>
                      <a:pt x="480" y="7120"/>
                    </a:lnTo>
                    <a:lnTo>
                      <a:pt x="484" y="7120"/>
                    </a:lnTo>
                    <a:lnTo>
                      <a:pt x="484" y="7119"/>
                    </a:lnTo>
                    <a:lnTo>
                      <a:pt x="487" y="7119"/>
                    </a:lnTo>
                    <a:lnTo>
                      <a:pt x="487" y="7117"/>
                    </a:lnTo>
                    <a:lnTo>
                      <a:pt x="489" y="7117"/>
                    </a:lnTo>
                    <a:lnTo>
                      <a:pt x="489" y="7115"/>
                    </a:lnTo>
                    <a:lnTo>
                      <a:pt x="492" y="7115"/>
                    </a:lnTo>
                    <a:lnTo>
                      <a:pt x="492" y="7114"/>
                    </a:lnTo>
                    <a:lnTo>
                      <a:pt x="494" y="7114"/>
                    </a:lnTo>
                    <a:lnTo>
                      <a:pt x="494" y="7112"/>
                    </a:lnTo>
                    <a:lnTo>
                      <a:pt x="497" y="7112"/>
                    </a:lnTo>
                    <a:lnTo>
                      <a:pt x="497" y="7110"/>
                    </a:lnTo>
                    <a:lnTo>
                      <a:pt x="500" y="7110"/>
                    </a:lnTo>
                    <a:lnTo>
                      <a:pt x="500" y="7109"/>
                    </a:lnTo>
                    <a:lnTo>
                      <a:pt x="502" y="7109"/>
                    </a:lnTo>
                    <a:lnTo>
                      <a:pt x="502" y="7107"/>
                    </a:lnTo>
                    <a:lnTo>
                      <a:pt x="505" y="7107"/>
                    </a:lnTo>
                    <a:lnTo>
                      <a:pt x="505" y="7105"/>
                    </a:lnTo>
                    <a:lnTo>
                      <a:pt x="507" y="7105"/>
                    </a:lnTo>
                    <a:lnTo>
                      <a:pt x="507" y="7104"/>
                    </a:lnTo>
                    <a:lnTo>
                      <a:pt x="510" y="7104"/>
                    </a:lnTo>
                    <a:lnTo>
                      <a:pt x="510" y="7102"/>
                    </a:lnTo>
                    <a:lnTo>
                      <a:pt x="514" y="7102"/>
                    </a:lnTo>
                    <a:lnTo>
                      <a:pt x="514" y="7100"/>
                    </a:lnTo>
                    <a:lnTo>
                      <a:pt x="515" y="7100"/>
                    </a:lnTo>
                    <a:lnTo>
                      <a:pt x="515" y="7099"/>
                    </a:lnTo>
                    <a:lnTo>
                      <a:pt x="519" y="7099"/>
                    </a:lnTo>
                    <a:lnTo>
                      <a:pt x="519" y="7097"/>
                    </a:lnTo>
                    <a:lnTo>
                      <a:pt x="522" y="7097"/>
                    </a:lnTo>
                    <a:lnTo>
                      <a:pt x="522" y="7095"/>
                    </a:lnTo>
                    <a:lnTo>
                      <a:pt x="524" y="7095"/>
                    </a:lnTo>
                    <a:lnTo>
                      <a:pt x="524" y="7094"/>
                    </a:lnTo>
                    <a:lnTo>
                      <a:pt x="527" y="7094"/>
                    </a:lnTo>
                    <a:lnTo>
                      <a:pt x="527" y="7092"/>
                    </a:lnTo>
                    <a:lnTo>
                      <a:pt x="529" y="7092"/>
                    </a:lnTo>
                    <a:lnTo>
                      <a:pt x="529" y="7090"/>
                    </a:lnTo>
                    <a:lnTo>
                      <a:pt x="532" y="7090"/>
                    </a:lnTo>
                    <a:lnTo>
                      <a:pt x="532" y="7089"/>
                    </a:lnTo>
                    <a:lnTo>
                      <a:pt x="535" y="7089"/>
                    </a:lnTo>
                    <a:lnTo>
                      <a:pt x="535" y="7087"/>
                    </a:lnTo>
                    <a:lnTo>
                      <a:pt x="537" y="7087"/>
                    </a:lnTo>
                    <a:lnTo>
                      <a:pt x="537" y="7085"/>
                    </a:lnTo>
                    <a:lnTo>
                      <a:pt x="540" y="7085"/>
                    </a:lnTo>
                    <a:lnTo>
                      <a:pt x="540" y="7084"/>
                    </a:lnTo>
                    <a:lnTo>
                      <a:pt x="544" y="7084"/>
                    </a:lnTo>
                    <a:lnTo>
                      <a:pt x="544" y="7082"/>
                    </a:lnTo>
                    <a:lnTo>
                      <a:pt x="545" y="7082"/>
                    </a:lnTo>
                    <a:lnTo>
                      <a:pt x="545" y="7080"/>
                    </a:lnTo>
                    <a:lnTo>
                      <a:pt x="549" y="7080"/>
                    </a:lnTo>
                    <a:lnTo>
                      <a:pt x="549" y="7079"/>
                    </a:lnTo>
                    <a:lnTo>
                      <a:pt x="550" y="7079"/>
                    </a:lnTo>
                    <a:lnTo>
                      <a:pt x="550" y="7077"/>
                    </a:lnTo>
                    <a:lnTo>
                      <a:pt x="554" y="7077"/>
                    </a:lnTo>
                    <a:lnTo>
                      <a:pt x="554" y="10817"/>
                    </a:lnTo>
                    <a:lnTo>
                      <a:pt x="555" y="10817"/>
                    </a:lnTo>
                    <a:lnTo>
                      <a:pt x="555" y="10872"/>
                    </a:lnTo>
                    <a:lnTo>
                      <a:pt x="557" y="10872"/>
                    </a:lnTo>
                    <a:lnTo>
                      <a:pt x="557" y="10912"/>
                    </a:lnTo>
                    <a:lnTo>
                      <a:pt x="559" y="10912"/>
                    </a:lnTo>
                    <a:lnTo>
                      <a:pt x="559" y="10942"/>
                    </a:lnTo>
                    <a:lnTo>
                      <a:pt x="560" y="10942"/>
                    </a:lnTo>
                    <a:lnTo>
                      <a:pt x="560" y="10964"/>
                    </a:lnTo>
                    <a:lnTo>
                      <a:pt x="562" y="10964"/>
                    </a:lnTo>
                    <a:lnTo>
                      <a:pt x="562" y="10985"/>
                    </a:lnTo>
                    <a:lnTo>
                      <a:pt x="564" y="10985"/>
                    </a:lnTo>
                    <a:lnTo>
                      <a:pt x="564" y="11007"/>
                    </a:lnTo>
                    <a:lnTo>
                      <a:pt x="565" y="11007"/>
                    </a:lnTo>
                    <a:lnTo>
                      <a:pt x="565" y="11025"/>
                    </a:lnTo>
                    <a:lnTo>
                      <a:pt x="567" y="11025"/>
                    </a:lnTo>
                    <a:lnTo>
                      <a:pt x="567" y="11044"/>
                    </a:lnTo>
                    <a:lnTo>
                      <a:pt x="569" y="11044"/>
                    </a:lnTo>
                    <a:lnTo>
                      <a:pt x="569" y="11057"/>
                    </a:lnTo>
                    <a:lnTo>
                      <a:pt x="570" y="11057"/>
                    </a:lnTo>
                    <a:lnTo>
                      <a:pt x="570" y="11072"/>
                    </a:lnTo>
                    <a:lnTo>
                      <a:pt x="572" y="11072"/>
                    </a:lnTo>
                    <a:lnTo>
                      <a:pt x="572" y="11087"/>
                    </a:lnTo>
                    <a:lnTo>
                      <a:pt x="574" y="11087"/>
                    </a:lnTo>
                    <a:lnTo>
                      <a:pt x="574" y="11102"/>
                    </a:lnTo>
                    <a:lnTo>
                      <a:pt x="575" y="11102"/>
                    </a:lnTo>
                    <a:lnTo>
                      <a:pt x="575" y="11114"/>
                    </a:lnTo>
                    <a:lnTo>
                      <a:pt x="577" y="11114"/>
                    </a:lnTo>
                    <a:lnTo>
                      <a:pt x="577" y="11125"/>
                    </a:lnTo>
                    <a:lnTo>
                      <a:pt x="579" y="11125"/>
                    </a:lnTo>
                    <a:lnTo>
                      <a:pt x="579" y="11139"/>
                    </a:lnTo>
                    <a:lnTo>
                      <a:pt x="580" y="11139"/>
                    </a:lnTo>
                    <a:lnTo>
                      <a:pt x="580" y="11150"/>
                    </a:lnTo>
                    <a:lnTo>
                      <a:pt x="582" y="11150"/>
                    </a:lnTo>
                    <a:lnTo>
                      <a:pt x="582" y="11162"/>
                    </a:lnTo>
                    <a:lnTo>
                      <a:pt x="584" y="11162"/>
                    </a:lnTo>
                    <a:lnTo>
                      <a:pt x="584" y="11174"/>
                    </a:lnTo>
                    <a:lnTo>
                      <a:pt x="585" y="11174"/>
                    </a:lnTo>
                    <a:lnTo>
                      <a:pt x="585" y="11185"/>
                    </a:lnTo>
                    <a:lnTo>
                      <a:pt x="587" y="11185"/>
                    </a:lnTo>
                    <a:lnTo>
                      <a:pt x="587" y="11195"/>
                    </a:lnTo>
                    <a:lnTo>
                      <a:pt x="589" y="11195"/>
                    </a:lnTo>
                    <a:lnTo>
                      <a:pt x="589" y="11204"/>
                    </a:lnTo>
                    <a:lnTo>
                      <a:pt x="590" y="11204"/>
                    </a:lnTo>
                    <a:lnTo>
                      <a:pt x="590" y="11214"/>
                    </a:lnTo>
                    <a:lnTo>
                      <a:pt x="592" y="11214"/>
                    </a:lnTo>
                    <a:lnTo>
                      <a:pt x="592" y="11224"/>
                    </a:lnTo>
                    <a:lnTo>
                      <a:pt x="594" y="11224"/>
                    </a:lnTo>
                    <a:lnTo>
                      <a:pt x="594" y="11234"/>
                    </a:lnTo>
                    <a:lnTo>
                      <a:pt x="595" y="11234"/>
                    </a:lnTo>
                    <a:lnTo>
                      <a:pt x="595" y="11244"/>
                    </a:lnTo>
                    <a:lnTo>
                      <a:pt x="597" y="11244"/>
                    </a:lnTo>
                    <a:lnTo>
                      <a:pt x="597" y="11254"/>
                    </a:lnTo>
                    <a:lnTo>
                      <a:pt x="599" y="11254"/>
                    </a:lnTo>
                    <a:lnTo>
                      <a:pt x="599" y="11262"/>
                    </a:lnTo>
                    <a:lnTo>
                      <a:pt x="600" y="11262"/>
                    </a:lnTo>
                    <a:lnTo>
                      <a:pt x="600" y="11270"/>
                    </a:lnTo>
                    <a:lnTo>
                      <a:pt x="602" y="11270"/>
                    </a:lnTo>
                    <a:lnTo>
                      <a:pt x="602" y="11279"/>
                    </a:lnTo>
                    <a:lnTo>
                      <a:pt x="604" y="11279"/>
                    </a:lnTo>
                    <a:lnTo>
                      <a:pt x="604" y="11287"/>
                    </a:lnTo>
                    <a:lnTo>
                      <a:pt x="605" y="11287"/>
                    </a:lnTo>
                    <a:lnTo>
                      <a:pt x="605" y="11295"/>
                    </a:lnTo>
                    <a:lnTo>
                      <a:pt x="607" y="11295"/>
                    </a:lnTo>
                    <a:lnTo>
                      <a:pt x="607" y="11305"/>
                    </a:lnTo>
                    <a:lnTo>
                      <a:pt x="609" y="11305"/>
                    </a:lnTo>
                    <a:lnTo>
                      <a:pt x="609" y="11312"/>
                    </a:lnTo>
                    <a:lnTo>
                      <a:pt x="610" y="11312"/>
                    </a:lnTo>
                    <a:lnTo>
                      <a:pt x="610" y="11320"/>
                    </a:lnTo>
                    <a:lnTo>
                      <a:pt x="612" y="11320"/>
                    </a:lnTo>
                    <a:lnTo>
                      <a:pt x="612" y="11329"/>
                    </a:lnTo>
                    <a:lnTo>
                      <a:pt x="614" y="11329"/>
                    </a:lnTo>
                    <a:lnTo>
                      <a:pt x="614" y="11337"/>
                    </a:lnTo>
                    <a:lnTo>
                      <a:pt x="615" y="11337"/>
                    </a:lnTo>
                    <a:lnTo>
                      <a:pt x="615" y="11344"/>
                    </a:lnTo>
                    <a:lnTo>
                      <a:pt x="617" y="11344"/>
                    </a:lnTo>
                    <a:lnTo>
                      <a:pt x="617" y="11350"/>
                    </a:lnTo>
                    <a:lnTo>
                      <a:pt x="619" y="11350"/>
                    </a:lnTo>
                    <a:lnTo>
                      <a:pt x="619" y="11359"/>
                    </a:lnTo>
                    <a:lnTo>
                      <a:pt x="620" y="11359"/>
                    </a:lnTo>
                    <a:lnTo>
                      <a:pt x="620" y="11365"/>
                    </a:lnTo>
                    <a:lnTo>
                      <a:pt x="622" y="11365"/>
                    </a:lnTo>
                    <a:lnTo>
                      <a:pt x="622" y="11372"/>
                    </a:lnTo>
                    <a:lnTo>
                      <a:pt x="624" y="11372"/>
                    </a:lnTo>
                    <a:lnTo>
                      <a:pt x="624" y="11380"/>
                    </a:lnTo>
                    <a:lnTo>
                      <a:pt x="625" y="11380"/>
                    </a:lnTo>
                    <a:lnTo>
                      <a:pt x="625" y="11387"/>
                    </a:lnTo>
                    <a:lnTo>
                      <a:pt x="627" y="11387"/>
                    </a:lnTo>
                    <a:lnTo>
                      <a:pt x="627" y="11394"/>
                    </a:lnTo>
                    <a:lnTo>
                      <a:pt x="629" y="11394"/>
                    </a:lnTo>
                    <a:lnTo>
                      <a:pt x="629" y="11400"/>
                    </a:lnTo>
                    <a:lnTo>
                      <a:pt x="630" y="11400"/>
                    </a:lnTo>
                    <a:lnTo>
                      <a:pt x="630" y="11409"/>
                    </a:lnTo>
                    <a:lnTo>
                      <a:pt x="632" y="11409"/>
                    </a:lnTo>
                    <a:lnTo>
                      <a:pt x="632" y="11415"/>
                    </a:lnTo>
                    <a:lnTo>
                      <a:pt x="634" y="11415"/>
                    </a:lnTo>
                    <a:lnTo>
                      <a:pt x="634" y="11422"/>
                    </a:lnTo>
                    <a:lnTo>
                      <a:pt x="635" y="11422"/>
                    </a:lnTo>
                    <a:lnTo>
                      <a:pt x="635" y="11427"/>
                    </a:lnTo>
                    <a:lnTo>
                      <a:pt x="637" y="11427"/>
                    </a:lnTo>
                    <a:lnTo>
                      <a:pt x="637" y="11435"/>
                    </a:lnTo>
                    <a:lnTo>
                      <a:pt x="639" y="11435"/>
                    </a:lnTo>
                    <a:lnTo>
                      <a:pt x="639" y="11440"/>
                    </a:lnTo>
                    <a:lnTo>
                      <a:pt x="640" y="11440"/>
                    </a:lnTo>
                    <a:lnTo>
                      <a:pt x="640" y="11447"/>
                    </a:lnTo>
                    <a:lnTo>
                      <a:pt x="642" y="11447"/>
                    </a:lnTo>
                    <a:lnTo>
                      <a:pt x="642" y="11452"/>
                    </a:lnTo>
                    <a:lnTo>
                      <a:pt x="644" y="11452"/>
                    </a:lnTo>
                    <a:lnTo>
                      <a:pt x="644" y="11459"/>
                    </a:lnTo>
                    <a:lnTo>
                      <a:pt x="645" y="11459"/>
                    </a:lnTo>
                    <a:lnTo>
                      <a:pt x="645" y="11465"/>
                    </a:lnTo>
                    <a:lnTo>
                      <a:pt x="647" y="11465"/>
                    </a:lnTo>
                    <a:lnTo>
                      <a:pt x="647" y="11472"/>
                    </a:lnTo>
                    <a:lnTo>
                      <a:pt x="649" y="11472"/>
                    </a:lnTo>
                    <a:lnTo>
                      <a:pt x="649" y="11479"/>
                    </a:lnTo>
                    <a:lnTo>
                      <a:pt x="650" y="11479"/>
                    </a:lnTo>
                    <a:lnTo>
                      <a:pt x="650" y="11484"/>
                    </a:lnTo>
                    <a:lnTo>
                      <a:pt x="652" y="11484"/>
                    </a:lnTo>
                    <a:lnTo>
                      <a:pt x="652" y="11490"/>
                    </a:lnTo>
                    <a:lnTo>
                      <a:pt x="654" y="11490"/>
                    </a:lnTo>
                    <a:lnTo>
                      <a:pt x="654" y="11495"/>
                    </a:lnTo>
                    <a:lnTo>
                      <a:pt x="655" y="11495"/>
                    </a:lnTo>
                    <a:lnTo>
                      <a:pt x="655" y="11502"/>
                    </a:lnTo>
                    <a:lnTo>
                      <a:pt x="657" y="11502"/>
                    </a:lnTo>
                    <a:lnTo>
                      <a:pt x="657" y="11507"/>
                    </a:lnTo>
                    <a:lnTo>
                      <a:pt x="659" y="11507"/>
                    </a:lnTo>
                    <a:lnTo>
                      <a:pt x="659" y="11512"/>
                    </a:lnTo>
                    <a:lnTo>
                      <a:pt x="660" y="11512"/>
                    </a:lnTo>
                    <a:lnTo>
                      <a:pt x="660" y="11519"/>
                    </a:lnTo>
                    <a:lnTo>
                      <a:pt x="662" y="11519"/>
                    </a:lnTo>
                    <a:lnTo>
                      <a:pt x="662" y="11524"/>
                    </a:lnTo>
                    <a:lnTo>
                      <a:pt x="664" y="11524"/>
                    </a:lnTo>
                    <a:lnTo>
                      <a:pt x="664" y="11530"/>
                    </a:lnTo>
                    <a:lnTo>
                      <a:pt x="665" y="11530"/>
                    </a:lnTo>
                    <a:lnTo>
                      <a:pt x="665" y="11535"/>
                    </a:lnTo>
                    <a:lnTo>
                      <a:pt x="667" y="11535"/>
                    </a:lnTo>
                    <a:lnTo>
                      <a:pt x="667" y="11540"/>
                    </a:lnTo>
                    <a:lnTo>
                      <a:pt x="669" y="11540"/>
                    </a:lnTo>
                    <a:lnTo>
                      <a:pt x="669" y="11547"/>
                    </a:lnTo>
                    <a:lnTo>
                      <a:pt x="670" y="11547"/>
                    </a:lnTo>
                    <a:lnTo>
                      <a:pt x="670" y="11552"/>
                    </a:lnTo>
                    <a:lnTo>
                      <a:pt x="672" y="11552"/>
                    </a:lnTo>
                    <a:lnTo>
                      <a:pt x="672" y="11557"/>
                    </a:lnTo>
                    <a:lnTo>
                      <a:pt x="674" y="11557"/>
                    </a:lnTo>
                    <a:lnTo>
                      <a:pt x="674" y="11564"/>
                    </a:lnTo>
                    <a:lnTo>
                      <a:pt x="675" y="11564"/>
                    </a:lnTo>
                    <a:lnTo>
                      <a:pt x="675" y="11569"/>
                    </a:lnTo>
                    <a:lnTo>
                      <a:pt x="677" y="11569"/>
                    </a:lnTo>
                    <a:lnTo>
                      <a:pt x="677" y="11574"/>
                    </a:lnTo>
                    <a:lnTo>
                      <a:pt x="679" y="11574"/>
                    </a:lnTo>
                    <a:lnTo>
                      <a:pt x="679" y="11579"/>
                    </a:lnTo>
                    <a:lnTo>
                      <a:pt x="680" y="11579"/>
                    </a:lnTo>
                    <a:lnTo>
                      <a:pt x="680" y="11584"/>
                    </a:lnTo>
                    <a:lnTo>
                      <a:pt x="682" y="11584"/>
                    </a:lnTo>
                    <a:lnTo>
                      <a:pt x="682" y="11589"/>
                    </a:lnTo>
                    <a:lnTo>
                      <a:pt x="684" y="11589"/>
                    </a:lnTo>
                    <a:lnTo>
                      <a:pt x="684" y="11594"/>
                    </a:lnTo>
                    <a:lnTo>
                      <a:pt x="685" y="11594"/>
                    </a:lnTo>
                    <a:lnTo>
                      <a:pt x="685" y="11599"/>
                    </a:lnTo>
                    <a:lnTo>
                      <a:pt x="687" y="11599"/>
                    </a:lnTo>
                    <a:lnTo>
                      <a:pt x="687" y="11604"/>
                    </a:lnTo>
                    <a:lnTo>
                      <a:pt x="689" y="11604"/>
                    </a:lnTo>
                    <a:lnTo>
                      <a:pt x="689" y="11609"/>
                    </a:lnTo>
                    <a:lnTo>
                      <a:pt x="690" y="11609"/>
                    </a:lnTo>
                    <a:lnTo>
                      <a:pt x="690" y="11614"/>
                    </a:lnTo>
                    <a:lnTo>
                      <a:pt x="692" y="11614"/>
                    </a:lnTo>
                    <a:lnTo>
                      <a:pt x="692" y="11619"/>
                    </a:lnTo>
                    <a:lnTo>
                      <a:pt x="694" y="11619"/>
                    </a:lnTo>
                    <a:lnTo>
                      <a:pt x="694" y="11624"/>
                    </a:lnTo>
                    <a:lnTo>
                      <a:pt x="695" y="11624"/>
                    </a:lnTo>
                    <a:lnTo>
                      <a:pt x="695" y="11629"/>
                    </a:lnTo>
                    <a:lnTo>
                      <a:pt x="697" y="11629"/>
                    </a:lnTo>
                    <a:lnTo>
                      <a:pt x="697" y="11634"/>
                    </a:lnTo>
                    <a:lnTo>
                      <a:pt x="699" y="11634"/>
                    </a:lnTo>
                    <a:lnTo>
                      <a:pt x="699" y="11639"/>
                    </a:lnTo>
                    <a:lnTo>
                      <a:pt x="700" y="11639"/>
                    </a:lnTo>
                    <a:lnTo>
                      <a:pt x="700" y="11644"/>
                    </a:lnTo>
                    <a:lnTo>
                      <a:pt x="702" y="11644"/>
                    </a:lnTo>
                    <a:lnTo>
                      <a:pt x="702" y="11649"/>
                    </a:lnTo>
                    <a:lnTo>
                      <a:pt x="704" y="11649"/>
                    </a:lnTo>
                    <a:lnTo>
                      <a:pt x="704" y="11652"/>
                    </a:lnTo>
                    <a:lnTo>
                      <a:pt x="705" y="11652"/>
                    </a:lnTo>
                    <a:lnTo>
                      <a:pt x="705" y="11657"/>
                    </a:lnTo>
                    <a:lnTo>
                      <a:pt x="707" y="11657"/>
                    </a:lnTo>
                    <a:lnTo>
                      <a:pt x="707" y="11662"/>
                    </a:lnTo>
                    <a:lnTo>
                      <a:pt x="709" y="11662"/>
                    </a:lnTo>
                    <a:lnTo>
                      <a:pt x="709" y="11667"/>
                    </a:lnTo>
                    <a:lnTo>
                      <a:pt x="710" y="11667"/>
                    </a:lnTo>
                    <a:lnTo>
                      <a:pt x="710" y="11670"/>
                    </a:lnTo>
                    <a:lnTo>
                      <a:pt x="712" y="11670"/>
                    </a:lnTo>
                    <a:lnTo>
                      <a:pt x="712" y="11675"/>
                    </a:lnTo>
                    <a:lnTo>
                      <a:pt x="714" y="11675"/>
                    </a:lnTo>
                    <a:lnTo>
                      <a:pt x="714" y="11680"/>
                    </a:lnTo>
                    <a:lnTo>
                      <a:pt x="715" y="11680"/>
                    </a:lnTo>
                    <a:lnTo>
                      <a:pt x="715" y="11685"/>
                    </a:lnTo>
                    <a:lnTo>
                      <a:pt x="717" y="11685"/>
                    </a:lnTo>
                    <a:lnTo>
                      <a:pt x="717" y="11690"/>
                    </a:lnTo>
                    <a:lnTo>
                      <a:pt x="719" y="11690"/>
                    </a:lnTo>
                    <a:lnTo>
                      <a:pt x="719" y="11694"/>
                    </a:lnTo>
                    <a:lnTo>
                      <a:pt x="720" y="11694"/>
                    </a:lnTo>
                    <a:lnTo>
                      <a:pt x="720" y="11699"/>
                    </a:lnTo>
                    <a:lnTo>
                      <a:pt x="722" y="11699"/>
                    </a:lnTo>
                    <a:lnTo>
                      <a:pt x="722" y="11704"/>
                    </a:lnTo>
                    <a:lnTo>
                      <a:pt x="724" y="11704"/>
                    </a:lnTo>
                    <a:lnTo>
                      <a:pt x="724" y="11707"/>
                    </a:lnTo>
                    <a:lnTo>
                      <a:pt x="725" y="11707"/>
                    </a:lnTo>
                    <a:lnTo>
                      <a:pt x="725" y="11712"/>
                    </a:lnTo>
                    <a:lnTo>
                      <a:pt x="727" y="11712"/>
                    </a:lnTo>
                    <a:lnTo>
                      <a:pt x="727" y="11717"/>
                    </a:lnTo>
                    <a:lnTo>
                      <a:pt x="729" y="11717"/>
                    </a:lnTo>
                    <a:lnTo>
                      <a:pt x="729" y="11720"/>
                    </a:lnTo>
                    <a:lnTo>
                      <a:pt x="730" y="11720"/>
                    </a:lnTo>
                    <a:lnTo>
                      <a:pt x="730" y="11725"/>
                    </a:lnTo>
                    <a:lnTo>
                      <a:pt x="732" y="11725"/>
                    </a:lnTo>
                    <a:lnTo>
                      <a:pt x="732" y="11729"/>
                    </a:lnTo>
                    <a:lnTo>
                      <a:pt x="734" y="11729"/>
                    </a:lnTo>
                    <a:lnTo>
                      <a:pt x="734" y="11734"/>
                    </a:lnTo>
                    <a:lnTo>
                      <a:pt x="735" y="11734"/>
                    </a:lnTo>
                    <a:lnTo>
                      <a:pt x="735" y="11737"/>
                    </a:lnTo>
                    <a:lnTo>
                      <a:pt x="737" y="11737"/>
                    </a:lnTo>
                    <a:lnTo>
                      <a:pt x="737" y="11742"/>
                    </a:lnTo>
                    <a:lnTo>
                      <a:pt x="739" y="11742"/>
                    </a:lnTo>
                    <a:lnTo>
                      <a:pt x="739" y="11745"/>
                    </a:lnTo>
                    <a:lnTo>
                      <a:pt x="740" y="11745"/>
                    </a:lnTo>
                    <a:lnTo>
                      <a:pt x="740" y="11750"/>
                    </a:lnTo>
                    <a:lnTo>
                      <a:pt x="742" y="11750"/>
                    </a:lnTo>
                    <a:lnTo>
                      <a:pt x="742" y="11754"/>
                    </a:lnTo>
                    <a:lnTo>
                      <a:pt x="744" y="11754"/>
                    </a:lnTo>
                    <a:lnTo>
                      <a:pt x="744" y="11759"/>
                    </a:lnTo>
                    <a:lnTo>
                      <a:pt x="745" y="11759"/>
                    </a:lnTo>
                    <a:lnTo>
                      <a:pt x="745" y="11762"/>
                    </a:lnTo>
                    <a:lnTo>
                      <a:pt x="747" y="11762"/>
                    </a:lnTo>
                    <a:lnTo>
                      <a:pt x="747" y="11767"/>
                    </a:lnTo>
                    <a:lnTo>
                      <a:pt x="749" y="11767"/>
                    </a:lnTo>
                    <a:lnTo>
                      <a:pt x="749" y="11770"/>
                    </a:lnTo>
                    <a:lnTo>
                      <a:pt x="750" y="11770"/>
                    </a:lnTo>
                    <a:lnTo>
                      <a:pt x="750" y="11775"/>
                    </a:lnTo>
                    <a:lnTo>
                      <a:pt x="752" y="11775"/>
                    </a:lnTo>
                    <a:lnTo>
                      <a:pt x="752" y="11779"/>
                    </a:lnTo>
                    <a:lnTo>
                      <a:pt x="754" y="11779"/>
                    </a:lnTo>
                    <a:lnTo>
                      <a:pt x="754" y="11784"/>
                    </a:lnTo>
                    <a:lnTo>
                      <a:pt x="755" y="11784"/>
                    </a:lnTo>
                    <a:lnTo>
                      <a:pt x="755" y="11787"/>
                    </a:lnTo>
                    <a:lnTo>
                      <a:pt x="757" y="11787"/>
                    </a:lnTo>
                    <a:lnTo>
                      <a:pt x="757" y="11790"/>
                    </a:lnTo>
                    <a:lnTo>
                      <a:pt x="759" y="11790"/>
                    </a:lnTo>
                    <a:lnTo>
                      <a:pt x="759" y="11795"/>
                    </a:lnTo>
                    <a:lnTo>
                      <a:pt x="760" y="11795"/>
                    </a:lnTo>
                    <a:lnTo>
                      <a:pt x="760" y="11799"/>
                    </a:lnTo>
                    <a:lnTo>
                      <a:pt x="762" y="11799"/>
                    </a:lnTo>
                    <a:lnTo>
                      <a:pt x="762" y="11804"/>
                    </a:lnTo>
                    <a:lnTo>
                      <a:pt x="764" y="11804"/>
                    </a:lnTo>
                    <a:lnTo>
                      <a:pt x="764" y="11807"/>
                    </a:lnTo>
                    <a:lnTo>
                      <a:pt x="765" y="11807"/>
                    </a:lnTo>
                    <a:lnTo>
                      <a:pt x="765" y="11810"/>
                    </a:lnTo>
                    <a:lnTo>
                      <a:pt x="767" y="11810"/>
                    </a:lnTo>
                    <a:lnTo>
                      <a:pt x="767" y="11814"/>
                    </a:lnTo>
                    <a:lnTo>
                      <a:pt x="769" y="11814"/>
                    </a:lnTo>
                    <a:lnTo>
                      <a:pt x="769" y="11819"/>
                    </a:lnTo>
                    <a:lnTo>
                      <a:pt x="770" y="11819"/>
                    </a:lnTo>
                    <a:lnTo>
                      <a:pt x="770" y="11822"/>
                    </a:lnTo>
                    <a:lnTo>
                      <a:pt x="772" y="11822"/>
                    </a:lnTo>
                    <a:lnTo>
                      <a:pt x="772" y="11825"/>
                    </a:lnTo>
                    <a:lnTo>
                      <a:pt x="774" y="11825"/>
                    </a:lnTo>
                    <a:lnTo>
                      <a:pt x="774" y="11830"/>
                    </a:lnTo>
                    <a:lnTo>
                      <a:pt x="775" y="11830"/>
                    </a:lnTo>
                    <a:lnTo>
                      <a:pt x="775" y="11834"/>
                    </a:lnTo>
                    <a:lnTo>
                      <a:pt x="777" y="11834"/>
                    </a:lnTo>
                    <a:lnTo>
                      <a:pt x="777" y="11837"/>
                    </a:lnTo>
                    <a:lnTo>
                      <a:pt x="779" y="11837"/>
                    </a:lnTo>
                    <a:lnTo>
                      <a:pt x="779" y="11842"/>
                    </a:lnTo>
                    <a:lnTo>
                      <a:pt x="780" y="11842"/>
                    </a:lnTo>
                    <a:lnTo>
                      <a:pt x="780" y="11845"/>
                    </a:lnTo>
                    <a:lnTo>
                      <a:pt x="782" y="11845"/>
                    </a:lnTo>
                    <a:lnTo>
                      <a:pt x="782" y="11849"/>
                    </a:lnTo>
                    <a:lnTo>
                      <a:pt x="784" y="11849"/>
                    </a:lnTo>
                    <a:lnTo>
                      <a:pt x="784" y="11854"/>
                    </a:lnTo>
                    <a:lnTo>
                      <a:pt x="785" y="11854"/>
                    </a:lnTo>
                    <a:lnTo>
                      <a:pt x="785" y="11857"/>
                    </a:lnTo>
                    <a:lnTo>
                      <a:pt x="787" y="11857"/>
                    </a:lnTo>
                    <a:lnTo>
                      <a:pt x="787" y="11860"/>
                    </a:lnTo>
                    <a:lnTo>
                      <a:pt x="789" y="11860"/>
                    </a:lnTo>
                    <a:lnTo>
                      <a:pt x="789" y="11864"/>
                    </a:lnTo>
                    <a:lnTo>
                      <a:pt x="790" y="11864"/>
                    </a:lnTo>
                    <a:lnTo>
                      <a:pt x="790" y="11867"/>
                    </a:lnTo>
                    <a:lnTo>
                      <a:pt x="792" y="11867"/>
                    </a:lnTo>
                    <a:lnTo>
                      <a:pt x="792" y="11870"/>
                    </a:lnTo>
                    <a:lnTo>
                      <a:pt x="794" y="11870"/>
                    </a:lnTo>
                    <a:lnTo>
                      <a:pt x="794" y="11874"/>
                    </a:lnTo>
                    <a:lnTo>
                      <a:pt x="795" y="11874"/>
                    </a:lnTo>
                    <a:lnTo>
                      <a:pt x="795" y="11879"/>
                    </a:lnTo>
                    <a:lnTo>
                      <a:pt x="797" y="11879"/>
                    </a:lnTo>
                    <a:lnTo>
                      <a:pt x="797" y="11882"/>
                    </a:lnTo>
                    <a:lnTo>
                      <a:pt x="799" y="11882"/>
                    </a:lnTo>
                    <a:lnTo>
                      <a:pt x="799" y="11885"/>
                    </a:lnTo>
                    <a:lnTo>
                      <a:pt x="800" y="11885"/>
                    </a:lnTo>
                    <a:lnTo>
                      <a:pt x="800" y="11889"/>
                    </a:lnTo>
                    <a:lnTo>
                      <a:pt x="802" y="11889"/>
                    </a:lnTo>
                    <a:lnTo>
                      <a:pt x="802" y="11892"/>
                    </a:lnTo>
                    <a:lnTo>
                      <a:pt x="804" y="11892"/>
                    </a:lnTo>
                    <a:lnTo>
                      <a:pt x="804" y="11895"/>
                    </a:lnTo>
                    <a:lnTo>
                      <a:pt x="805" y="11895"/>
                    </a:lnTo>
                    <a:lnTo>
                      <a:pt x="805" y="11900"/>
                    </a:lnTo>
                    <a:lnTo>
                      <a:pt x="807" y="11900"/>
                    </a:lnTo>
                    <a:lnTo>
                      <a:pt x="807" y="11904"/>
                    </a:lnTo>
                    <a:lnTo>
                      <a:pt x="809" y="11904"/>
                    </a:lnTo>
                    <a:lnTo>
                      <a:pt x="809" y="11907"/>
                    </a:lnTo>
                    <a:lnTo>
                      <a:pt x="810" y="11907"/>
                    </a:lnTo>
                    <a:lnTo>
                      <a:pt x="810" y="11910"/>
                    </a:lnTo>
                    <a:lnTo>
                      <a:pt x="812" y="11910"/>
                    </a:lnTo>
                    <a:lnTo>
                      <a:pt x="812" y="11914"/>
                    </a:lnTo>
                    <a:lnTo>
                      <a:pt x="814" y="11914"/>
                    </a:lnTo>
                    <a:lnTo>
                      <a:pt x="814" y="11917"/>
                    </a:lnTo>
                    <a:lnTo>
                      <a:pt x="815" y="11917"/>
                    </a:lnTo>
                    <a:lnTo>
                      <a:pt x="815" y="11920"/>
                    </a:lnTo>
                    <a:lnTo>
                      <a:pt x="817" y="11920"/>
                    </a:lnTo>
                    <a:lnTo>
                      <a:pt x="817" y="11924"/>
                    </a:lnTo>
                    <a:lnTo>
                      <a:pt x="819" y="11924"/>
                    </a:lnTo>
                    <a:lnTo>
                      <a:pt x="819" y="11927"/>
                    </a:lnTo>
                    <a:lnTo>
                      <a:pt x="820" y="11927"/>
                    </a:lnTo>
                    <a:lnTo>
                      <a:pt x="820" y="11930"/>
                    </a:lnTo>
                    <a:lnTo>
                      <a:pt x="822" y="11930"/>
                    </a:lnTo>
                    <a:lnTo>
                      <a:pt x="822" y="11934"/>
                    </a:lnTo>
                    <a:lnTo>
                      <a:pt x="824" y="11934"/>
                    </a:lnTo>
                    <a:lnTo>
                      <a:pt x="824" y="11937"/>
                    </a:lnTo>
                    <a:lnTo>
                      <a:pt x="825" y="11937"/>
                    </a:lnTo>
                    <a:lnTo>
                      <a:pt x="825" y="11940"/>
                    </a:lnTo>
                    <a:lnTo>
                      <a:pt x="827" y="11940"/>
                    </a:lnTo>
                    <a:lnTo>
                      <a:pt x="827" y="11944"/>
                    </a:lnTo>
                    <a:lnTo>
                      <a:pt x="829" y="11944"/>
                    </a:lnTo>
                    <a:lnTo>
                      <a:pt x="829" y="11947"/>
                    </a:lnTo>
                    <a:lnTo>
                      <a:pt x="830" y="11947"/>
                    </a:lnTo>
                    <a:lnTo>
                      <a:pt x="830" y="11950"/>
                    </a:lnTo>
                    <a:lnTo>
                      <a:pt x="832" y="11950"/>
                    </a:lnTo>
                    <a:lnTo>
                      <a:pt x="832" y="11954"/>
                    </a:lnTo>
                    <a:lnTo>
                      <a:pt x="834" y="11954"/>
                    </a:lnTo>
                    <a:lnTo>
                      <a:pt x="834" y="11957"/>
                    </a:lnTo>
                    <a:lnTo>
                      <a:pt x="835" y="11957"/>
                    </a:lnTo>
                    <a:lnTo>
                      <a:pt x="835" y="11960"/>
                    </a:lnTo>
                    <a:lnTo>
                      <a:pt x="837" y="11960"/>
                    </a:lnTo>
                    <a:lnTo>
                      <a:pt x="837" y="11964"/>
                    </a:lnTo>
                    <a:lnTo>
                      <a:pt x="839" y="11964"/>
                    </a:lnTo>
                    <a:lnTo>
                      <a:pt x="839" y="11967"/>
                    </a:lnTo>
                    <a:lnTo>
                      <a:pt x="840" y="11967"/>
                    </a:lnTo>
                    <a:lnTo>
                      <a:pt x="840" y="11970"/>
                    </a:lnTo>
                    <a:lnTo>
                      <a:pt x="842" y="11970"/>
                    </a:lnTo>
                    <a:lnTo>
                      <a:pt x="842" y="11974"/>
                    </a:lnTo>
                    <a:lnTo>
                      <a:pt x="844" y="11974"/>
                    </a:lnTo>
                    <a:lnTo>
                      <a:pt x="844" y="11977"/>
                    </a:lnTo>
                    <a:lnTo>
                      <a:pt x="845" y="11977"/>
                    </a:lnTo>
                    <a:lnTo>
                      <a:pt x="845" y="11980"/>
                    </a:lnTo>
                    <a:lnTo>
                      <a:pt x="847" y="11980"/>
                    </a:lnTo>
                    <a:lnTo>
                      <a:pt x="847" y="11984"/>
                    </a:lnTo>
                    <a:lnTo>
                      <a:pt x="849" y="11984"/>
                    </a:lnTo>
                    <a:lnTo>
                      <a:pt x="849" y="11987"/>
                    </a:lnTo>
                    <a:lnTo>
                      <a:pt x="850" y="11987"/>
                    </a:lnTo>
                    <a:lnTo>
                      <a:pt x="850" y="11990"/>
                    </a:lnTo>
                    <a:lnTo>
                      <a:pt x="852" y="11990"/>
                    </a:lnTo>
                    <a:lnTo>
                      <a:pt x="852" y="11994"/>
                    </a:lnTo>
                    <a:lnTo>
                      <a:pt x="854" y="11994"/>
                    </a:lnTo>
                    <a:lnTo>
                      <a:pt x="854" y="11997"/>
                    </a:lnTo>
                    <a:lnTo>
                      <a:pt x="855" y="11997"/>
                    </a:lnTo>
                    <a:lnTo>
                      <a:pt x="855" y="12000"/>
                    </a:lnTo>
                    <a:lnTo>
                      <a:pt x="857" y="12000"/>
                    </a:lnTo>
                    <a:lnTo>
                      <a:pt x="857" y="12004"/>
                    </a:lnTo>
                    <a:lnTo>
                      <a:pt x="859" y="12004"/>
                    </a:lnTo>
                    <a:lnTo>
                      <a:pt x="859" y="12007"/>
                    </a:lnTo>
                    <a:lnTo>
                      <a:pt x="860" y="12007"/>
                    </a:lnTo>
                    <a:lnTo>
                      <a:pt x="860" y="12009"/>
                    </a:lnTo>
                    <a:lnTo>
                      <a:pt x="862" y="12009"/>
                    </a:lnTo>
                    <a:lnTo>
                      <a:pt x="862" y="12012"/>
                    </a:lnTo>
                    <a:lnTo>
                      <a:pt x="864" y="12012"/>
                    </a:lnTo>
                    <a:lnTo>
                      <a:pt x="864" y="12015"/>
                    </a:lnTo>
                    <a:lnTo>
                      <a:pt x="865" y="12015"/>
                    </a:lnTo>
                    <a:lnTo>
                      <a:pt x="865" y="12019"/>
                    </a:lnTo>
                    <a:lnTo>
                      <a:pt x="867" y="12019"/>
                    </a:lnTo>
                    <a:lnTo>
                      <a:pt x="867" y="12022"/>
                    </a:lnTo>
                    <a:lnTo>
                      <a:pt x="869" y="12022"/>
                    </a:lnTo>
                    <a:lnTo>
                      <a:pt x="869" y="12025"/>
                    </a:lnTo>
                    <a:lnTo>
                      <a:pt x="870" y="12025"/>
                    </a:lnTo>
                    <a:lnTo>
                      <a:pt x="870" y="12029"/>
                    </a:lnTo>
                    <a:lnTo>
                      <a:pt x="872" y="12029"/>
                    </a:lnTo>
                    <a:lnTo>
                      <a:pt x="872" y="12032"/>
                    </a:lnTo>
                    <a:lnTo>
                      <a:pt x="874" y="12032"/>
                    </a:lnTo>
                    <a:lnTo>
                      <a:pt x="874" y="12035"/>
                    </a:lnTo>
                    <a:lnTo>
                      <a:pt x="875" y="12035"/>
                    </a:lnTo>
                    <a:lnTo>
                      <a:pt x="875" y="12037"/>
                    </a:lnTo>
                    <a:lnTo>
                      <a:pt x="877" y="12037"/>
                    </a:lnTo>
                    <a:lnTo>
                      <a:pt x="877" y="12040"/>
                    </a:lnTo>
                    <a:lnTo>
                      <a:pt x="879" y="12040"/>
                    </a:lnTo>
                    <a:lnTo>
                      <a:pt x="879" y="12044"/>
                    </a:lnTo>
                    <a:lnTo>
                      <a:pt x="880" y="12044"/>
                    </a:lnTo>
                    <a:lnTo>
                      <a:pt x="880" y="12047"/>
                    </a:lnTo>
                    <a:lnTo>
                      <a:pt x="882" y="12047"/>
                    </a:lnTo>
                    <a:lnTo>
                      <a:pt x="882" y="12050"/>
                    </a:lnTo>
                    <a:lnTo>
                      <a:pt x="884" y="12050"/>
                    </a:lnTo>
                    <a:lnTo>
                      <a:pt x="884" y="12052"/>
                    </a:lnTo>
                    <a:lnTo>
                      <a:pt x="885" y="12052"/>
                    </a:lnTo>
                    <a:lnTo>
                      <a:pt x="885" y="12055"/>
                    </a:lnTo>
                    <a:lnTo>
                      <a:pt x="887" y="12055"/>
                    </a:lnTo>
                    <a:lnTo>
                      <a:pt x="887" y="12059"/>
                    </a:lnTo>
                    <a:lnTo>
                      <a:pt x="889" y="12059"/>
                    </a:lnTo>
                    <a:lnTo>
                      <a:pt x="889" y="12062"/>
                    </a:lnTo>
                    <a:lnTo>
                      <a:pt x="890" y="12062"/>
                    </a:lnTo>
                    <a:lnTo>
                      <a:pt x="890" y="12065"/>
                    </a:lnTo>
                    <a:lnTo>
                      <a:pt x="892" y="12065"/>
                    </a:lnTo>
                    <a:lnTo>
                      <a:pt x="892" y="12067"/>
                    </a:lnTo>
                    <a:lnTo>
                      <a:pt x="894" y="12067"/>
                    </a:lnTo>
                    <a:lnTo>
                      <a:pt x="894" y="12070"/>
                    </a:lnTo>
                    <a:lnTo>
                      <a:pt x="895" y="12070"/>
                    </a:lnTo>
                    <a:lnTo>
                      <a:pt x="895" y="12074"/>
                    </a:lnTo>
                    <a:lnTo>
                      <a:pt x="897" y="12074"/>
                    </a:lnTo>
                    <a:lnTo>
                      <a:pt x="897" y="12077"/>
                    </a:lnTo>
                    <a:lnTo>
                      <a:pt x="899" y="12077"/>
                    </a:lnTo>
                    <a:lnTo>
                      <a:pt x="899" y="12079"/>
                    </a:lnTo>
                    <a:lnTo>
                      <a:pt x="900" y="12079"/>
                    </a:lnTo>
                    <a:lnTo>
                      <a:pt x="900" y="12082"/>
                    </a:lnTo>
                    <a:lnTo>
                      <a:pt x="902" y="12082"/>
                    </a:lnTo>
                    <a:lnTo>
                      <a:pt x="902" y="12085"/>
                    </a:lnTo>
                    <a:lnTo>
                      <a:pt x="904" y="12085"/>
                    </a:lnTo>
                    <a:lnTo>
                      <a:pt x="904" y="12089"/>
                    </a:lnTo>
                    <a:lnTo>
                      <a:pt x="905" y="12089"/>
                    </a:lnTo>
                    <a:lnTo>
                      <a:pt x="905" y="12090"/>
                    </a:lnTo>
                    <a:lnTo>
                      <a:pt x="907" y="12090"/>
                    </a:lnTo>
                    <a:lnTo>
                      <a:pt x="907" y="12094"/>
                    </a:lnTo>
                    <a:lnTo>
                      <a:pt x="909" y="12094"/>
                    </a:lnTo>
                    <a:lnTo>
                      <a:pt x="909" y="12097"/>
                    </a:lnTo>
                    <a:lnTo>
                      <a:pt x="910" y="12097"/>
                    </a:lnTo>
                    <a:lnTo>
                      <a:pt x="910" y="12099"/>
                    </a:lnTo>
                    <a:lnTo>
                      <a:pt x="912" y="12099"/>
                    </a:lnTo>
                    <a:lnTo>
                      <a:pt x="912" y="12102"/>
                    </a:lnTo>
                    <a:lnTo>
                      <a:pt x="914" y="12102"/>
                    </a:lnTo>
                    <a:lnTo>
                      <a:pt x="914" y="12105"/>
                    </a:lnTo>
                    <a:lnTo>
                      <a:pt x="915" y="12105"/>
                    </a:lnTo>
                    <a:lnTo>
                      <a:pt x="915" y="12109"/>
                    </a:lnTo>
                    <a:lnTo>
                      <a:pt x="917" y="12109"/>
                    </a:lnTo>
                    <a:lnTo>
                      <a:pt x="917" y="12110"/>
                    </a:lnTo>
                    <a:lnTo>
                      <a:pt x="919" y="12110"/>
                    </a:lnTo>
                    <a:lnTo>
                      <a:pt x="919" y="12114"/>
                    </a:lnTo>
                    <a:lnTo>
                      <a:pt x="920" y="12114"/>
                    </a:lnTo>
                    <a:lnTo>
                      <a:pt x="920" y="12117"/>
                    </a:lnTo>
                    <a:lnTo>
                      <a:pt x="922" y="12117"/>
                    </a:lnTo>
                    <a:lnTo>
                      <a:pt x="922" y="12120"/>
                    </a:lnTo>
                    <a:lnTo>
                      <a:pt x="924" y="12120"/>
                    </a:lnTo>
                    <a:lnTo>
                      <a:pt x="924" y="12122"/>
                    </a:lnTo>
                    <a:lnTo>
                      <a:pt x="925" y="12122"/>
                    </a:lnTo>
                    <a:lnTo>
                      <a:pt x="925" y="12125"/>
                    </a:lnTo>
                    <a:lnTo>
                      <a:pt x="927" y="12125"/>
                    </a:lnTo>
                    <a:lnTo>
                      <a:pt x="927" y="12129"/>
                    </a:lnTo>
                    <a:lnTo>
                      <a:pt x="929" y="12129"/>
                    </a:lnTo>
                    <a:lnTo>
                      <a:pt x="929" y="12130"/>
                    </a:lnTo>
                    <a:lnTo>
                      <a:pt x="930" y="12130"/>
                    </a:lnTo>
                    <a:lnTo>
                      <a:pt x="930" y="12134"/>
                    </a:lnTo>
                    <a:lnTo>
                      <a:pt x="932" y="12134"/>
                    </a:lnTo>
                    <a:lnTo>
                      <a:pt x="932" y="12137"/>
                    </a:lnTo>
                    <a:lnTo>
                      <a:pt x="934" y="12137"/>
                    </a:lnTo>
                    <a:lnTo>
                      <a:pt x="934" y="12139"/>
                    </a:lnTo>
                    <a:lnTo>
                      <a:pt x="935" y="12139"/>
                    </a:lnTo>
                    <a:lnTo>
                      <a:pt x="935" y="12142"/>
                    </a:lnTo>
                    <a:lnTo>
                      <a:pt x="937" y="12142"/>
                    </a:lnTo>
                    <a:lnTo>
                      <a:pt x="937" y="12145"/>
                    </a:lnTo>
                    <a:lnTo>
                      <a:pt x="939" y="12145"/>
                    </a:lnTo>
                    <a:lnTo>
                      <a:pt x="939" y="12147"/>
                    </a:lnTo>
                    <a:lnTo>
                      <a:pt x="940" y="12147"/>
                    </a:lnTo>
                    <a:lnTo>
                      <a:pt x="940" y="12150"/>
                    </a:lnTo>
                    <a:lnTo>
                      <a:pt x="942" y="12150"/>
                    </a:lnTo>
                    <a:lnTo>
                      <a:pt x="942" y="12154"/>
                    </a:lnTo>
                    <a:lnTo>
                      <a:pt x="944" y="12154"/>
                    </a:lnTo>
                    <a:lnTo>
                      <a:pt x="944" y="12155"/>
                    </a:lnTo>
                    <a:lnTo>
                      <a:pt x="945" y="12155"/>
                    </a:lnTo>
                    <a:lnTo>
                      <a:pt x="945" y="12159"/>
                    </a:lnTo>
                    <a:lnTo>
                      <a:pt x="947" y="12159"/>
                    </a:lnTo>
                    <a:lnTo>
                      <a:pt x="947" y="12160"/>
                    </a:lnTo>
                    <a:lnTo>
                      <a:pt x="949" y="12160"/>
                    </a:lnTo>
                    <a:lnTo>
                      <a:pt x="949" y="12164"/>
                    </a:lnTo>
                    <a:lnTo>
                      <a:pt x="950" y="12164"/>
                    </a:lnTo>
                    <a:lnTo>
                      <a:pt x="950" y="12165"/>
                    </a:lnTo>
                    <a:lnTo>
                      <a:pt x="952" y="12165"/>
                    </a:lnTo>
                    <a:lnTo>
                      <a:pt x="952" y="12169"/>
                    </a:lnTo>
                    <a:lnTo>
                      <a:pt x="954" y="12169"/>
                    </a:lnTo>
                    <a:lnTo>
                      <a:pt x="954" y="12172"/>
                    </a:lnTo>
                    <a:lnTo>
                      <a:pt x="955" y="12172"/>
                    </a:lnTo>
                    <a:lnTo>
                      <a:pt x="955" y="12174"/>
                    </a:lnTo>
                    <a:lnTo>
                      <a:pt x="957" y="12174"/>
                    </a:lnTo>
                    <a:lnTo>
                      <a:pt x="957" y="12177"/>
                    </a:lnTo>
                    <a:lnTo>
                      <a:pt x="959" y="12177"/>
                    </a:lnTo>
                    <a:lnTo>
                      <a:pt x="959" y="12180"/>
                    </a:lnTo>
                    <a:lnTo>
                      <a:pt x="960" y="12180"/>
                    </a:lnTo>
                    <a:lnTo>
                      <a:pt x="960" y="12182"/>
                    </a:lnTo>
                    <a:lnTo>
                      <a:pt x="962" y="12182"/>
                    </a:lnTo>
                    <a:lnTo>
                      <a:pt x="962" y="12185"/>
                    </a:lnTo>
                    <a:lnTo>
                      <a:pt x="964" y="12185"/>
                    </a:lnTo>
                    <a:lnTo>
                      <a:pt x="964" y="12187"/>
                    </a:lnTo>
                    <a:lnTo>
                      <a:pt x="965" y="12187"/>
                    </a:lnTo>
                    <a:lnTo>
                      <a:pt x="965" y="12190"/>
                    </a:lnTo>
                    <a:lnTo>
                      <a:pt x="967" y="12190"/>
                    </a:lnTo>
                    <a:lnTo>
                      <a:pt x="967" y="12194"/>
                    </a:lnTo>
                    <a:lnTo>
                      <a:pt x="969" y="12194"/>
                    </a:lnTo>
                    <a:lnTo>
                      <a:pt x="969" y="12195"/>
                    </a:lnTo>
                    <a:lnTo>
                      <a:pt x="970" y="12195"/>
                    </a:lnTo>
                    <a:lnTo>
                      <a:pt x="970" y="12199"/>
                    </a:lnTo>
                    <a:lnTo>
                      <a:pt x="972" y="12199"/>
                    </a:lnTo>
                    <a:lnTo>
                      <a:pt x="972" y="12200"/>
                    </a:lnTo>
                    <a:lnTo>
                      <a:pt x="974" y="12200"/>
                    </a:lnTo>
                    <a:lnTo>
                      <a:pt x="974" y="12204"/>
                    </a:lnTo>
                    <a:lnTo>
                      <a:pt x="975" y="12204"/>
                    </a:lnTo>
                    <a:lnTo>
                      <a:pt x="975" y="12205"/>
                    </a:lnTo>
                    <a:lnTo>
                      <a:pt x="977" y="12205"/>
                    </a:lnTo>
                    <a:lnTo>
                      <a:pt x="977" y="12209"/>
                    </a:lnTo>
                    <a:lnTo>
                      <a:pt x="979" y="12209"/>
                    </a:lnTo>
                    <a:lnTo>
                      <a:pt x="979" y="12210"/>
                    </a:lnTo>
                    <a:lnTo>
                      <a:pt x="980" y="12210"/>
                    </a:lnTo>
                    <a:lnTo>
                      <a:pt x="980" y="12214"/>
                    </a:lnTo>
                    <a:lnTo>
                      <a:pt x="982" y="12214"/>
                    </a:lnTo>
                    <a:lnTo>
                      <a:pt x="982" y="12215"/>
                    </a:lnTo>
                    <a:lnTo>
                      <a:pt x="984" y="12215"/>
                    </a:lnTo>
                    <a:lnTo>
                      <a:pt x="984" y="12219"/>
                    </a:lnTo>
                    <a:lnTo>
                      <a:pt x="985" y="12219"/>
                    </a:lnTo>
                    <a:lnTo>
                      <a:pt x="985" y="12220"/>
                    </a:lnTo>
                    <a:lnTo>
                      <a:pt x="987" y="12220"/>
                    </a:lnTo>
                    <a:lnTo>
                      <a:pt x="987" y="12224"/>
                    </a:lnTo>
                    <a:lnTo>
                      <a:pt x="989" y="12224"/>
                    </a:lnTo>
                    <a:lnTo>
                      <a:pt x="989" y="12225"/>
                    </a:lnTo>
                    <a:lnTo>
                      <a:pt x="990" y="12225"/>
                    </a:lnTo>
                    <a:lnTo>
                      <a:pt x="990" y="12229"/>
                    </a:lnTo>
                    <a:lnTo>
                      <a:pt x="992" y="12229"/>
                    </a:lnTo>
                    <a:lnTo>
                      <a:pt x="992" y="12232"/>
                    </a:lnTo>
                    <a:lnTo>
                      <a:pt x="994" y="12232"/>
                    </a:lnTo>
                    <a:lnTo>
                      <a:pt x="994" y="12234"/>
                    </a:lnTo>
                    <a:lnTo>
                      <a:pt x="995" y="12234"/>
                    </a:lnTo>
                    <a:lnTo>
                      <a:pt x="995" y="12237"/>
                    </a:lnTo>
                    <a:lnTo>
                      <a:pt x="997" y="12237"/>
                    </a:lnTo>
                    <a:lnTo>
                      <a:pt x="997" y="12239"/>
                    </a:lnTo>
                    <a:lnTo>
                      <a:pt x="999" y="12239"/>
                    </a:lnTo>
                    <a:lnTo>
                      <a:pt x="999" y="12242"/>
                    </a:lnTo>
                    <a:lnTo>
                      <a:pt x="1000" y="12242"/>
                    </a:lnTo>
                    <a:lnTo>
                      <a:pt x="1000" y="12244"/>
                    </a:lnTo>
                    <a:lnTo>
                      <a:pt x="1002" y="12244"/>
                    </a:lnTo>
                    <a:lnTo>
                      <a:pt x="1002" y="12247"/>
                    </a:lnTo>
                    <a:lnTo>
                      <a:pt x="1004" y="12247"/>
                    </a:lnTo>
                    <a:lnTo>
                      <a:pt x="1004" y="12249"/>
                    </a:lnTo>
                    <a:lnTo>
                      <a:pt x="1005" y="12249"/>
                    </a:lnTo>
                    <a:lnTo>
                      <a:pt x="1005" y="12252"/>
                    </a:lnTo>
                    <a:lnTo>
                      <a:pt x="1007" y="12252"/>
                    </a:lnTo>
                    <a:lnTo>
                      <a:pt x="1007" y="12254"/>
                    </a:lnTo>
                    <a:lnTo>
                      <a:pt x="1009" y="12254"/>
                    </a:lnTo>
                    <a:lnTo>
                      <a:pt x="1009" y="12257"/>
                    </a:lnTo>
                    <a:lnTo>
                      <a:pt x="1010" y="12257"/>
                    </a:lnTo>
                    <a:lnTo>
                      <a:pt x="1010" y="12259"/>
                    </a:lnTo>
                    <a:lnTo>
                      <a:pt x="1012" y="12259"/>
                    </a:lnTo>
                    <a:lnTo>
                      <a:pt x="1012" y="12262"/>
                    </a:lnTo>
                    <a:lnTo>
                      <a:pt x="1014" y="12262"/>
                    </a:lnTo>
                    <a:lnTo>
                      <a:pt x="1014" y="12264"/>
                    </a:lnTo>
                    <a:lnTo>
                      <a:pt x="1015" y="12264"/>
                    </a:lnTo>
                    <a:lnTo>
                      <a:pt x="1015" y="12265"/>
                    </a:lnTo>
                    <a:lnTo>
                      <a:pt x="1017" y="12265"/>
                    </a:lnTo>
                    <a:lnTo>
                      <a:pt x="1017" y="12269"/>
                    </a:lnTo>
                    <a:lnTo>
                      <a:pt x="1019" y="12269"/>
                    </a:lnTo>
                    <a:lnTo>
                      <a:pt x="1019" y="12270"/>
                    </a:lnTo>
                    <a:lnTo>
                      <a:pt x="1020" y="12270"/>
                    </a:lnTo>
                    <a:lnTo>
                      <a:pt x="1020" y="12274"/>
                    </a:lnTo>
                    <a:lnTo>
                      <a:pt x="1022" y="12274"/>
                    </a:lnTo>
                    <a:lnTo>
                      <a:pt x="1022" y="12275"/>
                    </a:lnTo>
                    <a:lnTo>
                      <a:pt x="1024" y="12275"/>
                    </a:lnTo>
                    <a:lnTo>
                      <a:pt x="1024" y="12279"/>
                    </a:lnTo>
                    <a:lnTo>
                      <a:pt x="1025" y="12279"/>
                    </a:lnTo>
                    <a:lnTo>
                      <a:pt x="1025" y="12280"/>
                    </a:lnTo>
                    <a:lnTo>
                      <a:pt x="1027" y="12280"/>
                    </a:lnTo>
                    <a:lnTo>
                      <a:pt x="1027" y="12282"/>
                    </a:lnTo>
                    <a:lnTo>
                      <a:pt x="1029" y="12282"/>
                    </a:lnTo>
                    <a:lnTo>
                      <a:pt x="1029" y="12285"/>
                    </a:lnTo>
                    <a:lnTo>
                      <a:pt x="1030" y="12285"/>
                    </a:lnTo>
                    <a:lnTo>
                      <a:pt x="1030" y="12287"/>
                    </a:lnTo>
                    <a:lnTo>
                      <a:pt x="1032" y="12287"/>
                    </a:lnTo>
                    <a:lnTo>
                      <a:pt x="1032" y="12290"/>
                    </a:lnTo>
                    <a:lnTo>
                      <a:pt x="1034" y="12290"/>
                    </a:lnTo>
                    <a:lnTo>
                      <a:pt x="1034" y="12292"/>
                    </a:lnTo>
                    <a:lnTo>
                      <a:pt x="1035" y="12292"/>
                    </a:lnTo>
                    <a:lnTo>
                      <a:pt x="1035" y="12295"/>
                    </a:lnTo>
                    <a:lnTo>
                      <a:pt x="1037" y="12295"/>
                    </a:lnTo>
                    <a:lnTo>
                      <a:pt x="1037" y="12297"/>
                    </a:lnTo>
                    <a:lnTo>
                      <a:pt x="1039" y="12297"/>
                    </a:lnTo>
                    <a:lnTo>
                      <a:pt x="1039" y="12300"/>
                    </a:lnTo>
                    <a:lnTo>
                      <a:pt x="1040" y="12300"/>
                    </a:lnTo>
                    <a:lnTo>
                      <a:pt x="1040" y="12302"/>
                    </a:lnTo>
                    <a:lnTo>
                      <a:pt x="1042" y="12302"/>
                    </a:lnTo>
                    <a:lnTo>
                      <a:pt x="1042" y="12304"/>
                    </a:lnTo>
                    <a:lnTo>
                      <a:pt x="1044" y="12304"/>
                    </a:lnTo>
                    <a:lnTo>
                      <a:pt x="1044" y="12307"/>
                    </a:lnTo>
                    <a:lnTo>
                      <a:pt x="1045" y="12307"/>
                    </a:lnTo>
                    <a:lnTo>
                      <a:pt x="1045" y="12309"/>
                    </a:lnTo>
                    <a:lnTo>
                      <a:pt x="1047" y="12309"/>
                    </a:lnTo>
                    <a:lnTo>
                      <a:pt x="1047" y="12312"/>
                    </a:lnTo>
                    <a:lnTo>
                      <a:pt x="1049" y="12312"/>
                    </a:lnTo>
                    <a:lnTo>
                      <a:pt x="1049" y="12314"/>
                    </a:lnTo>
                    <a:lnTo>
                      <a:pt x="1050" y="12314"/>
                    </a:lnTo>
                    <a:lnTo>
                      <a:pt x="1050" y="12317"/>
                    </a:lnTo>
                    <a:lnTo>
                      <a:pt x="1052" y="12317"/>
                    </a:lnTo>
                    <a:lnTo>
                      <a:pt x="1052" y="12319"/>
                    </a:lnTo>
                    <a:lnTo>
                      <a:pt x="1054" y="12319"/>
                    </a:lnTo>
                    <a:lnTo>
                      <a:pt x="1054" y="12320"/>
                    </a:lnTo>
                    <a:lnTo>
                      <a:pt x="1055" y="12320"/>
                    </a:lnTo>
                    <a:lnTo>
                      <a:pt x="1055" y="12324"/>
                    </a:lnTo>
                    <a:lnTo>
                      <a:pt x="1057" y="12324"/>
                    </a:lnTo>
                    <a:lnTo>
                      <a:pt x="1057" y="12325"/>
                    </a:lnTo>
                    <a:lnTo>
                      <a:pt x="1059" y="12325"/>
                    </a:lnTo>
                    <a:lnTo>
                      <a:pt x="1059" y="12327"/>
                    </a:lnTo>
                    <a:lnTo>
                      <a:pt x="1060" y="12327"/>
                    </a:lnTo>
                    <a:lnTo>
                      <a:pt x="1060" y="12330"/>
                    </a:lnTo>
                    <a:lnTo>
                      <a:pt x="1062" y="12330"/>
                    </a:lnTo>
                    <a:lnTo>
                      <a:pt x="1062" y="12332"/>
                    </a:lnTo>
                    <a:lnTo>
                      <a:pt x="1064" y="12332"/>
                    </a:lnTo>
                    <a:lnTo>
                      <a:pt x="1064" y="12334"/>
                    </a:lnTo>
                    <a:lnTo>
                      <a:pt x="1065" y="12334"/>
                    </a:lnTo>
                    <a:lnTo>
                      <a:pt x="1065" y="12337"/>
                    </a:lnTo>
                    <a:lnTo>
                      <a:pt x="1067" y="12337"/>
                    </a:lnTo>
                    <a:lnTo>
                      <a:pt x="1067" y="12339"/>
                    </a:lnTo>
                    <a:lnTo>
                      <a:pt x="1069" y="12339"/>
                    </a:lnTo>
                    <a:lnTo>
                      <a:pt x="1069" y="12340"/>
                    </a:lnTo>
                    <a:lnTo>
                      <a:pt x="1070" y="12340"/>
                    </a:lnTo>
                    <a:lnTo>
                      <a:pt x="1070" y="12344"/>
                    </a:lnTo>
                    <a:lnTo>
                      <a:pt x="1072" y="12344"/>
                    </a:lnTo>
                    <a:lnTo>
                      <a:pt x="1072" y="12345"/>
                    </a:lnTo>
                    <a:lnTo>
                      <a:pt x="1074" y="12345"/>
                    </a:lnTo>
                    <a:lnTo>
                      <a:pt x="1074" y="12349"/>
                    </a:lnTo>
                    <a:lnTo>
                      <a:pt x="1075" y="12349"/>
                    </a:lnTo>
                    <a:lnTo>
                      <a:pt x="1075" y="12350"/>
                    </a:lnTo>
                    <a:lnTo>
                      <a:pt x="1077" y="12350"/>
                    </a:lnTo>
                    <a:lnTo>
                      <a:pt x="1077" y="12352"/>
                    </a:lnTo>
                    <a:lnTo>
                      <a:pt x="1079" y="12352"/>
                    </a:lnTo>
                    <a:lnTo>
                      <a:pt x="1079" y="12355"/>
                    </a:lnTo>
                    <a:lnTo>
                      <a:pt x="1080" y="12355"/>
                    </a:lnTo>
                    <a:lnTo>
                      <a:pt x="1080" y="12357"/>
                    </a:lnTo>
                    <a:lnTo>
                      <a:pt x="1082" y="12357"/>
                    </a:lnTo>
                    <a:lnTo>
                      <a:pt x="1082" y="12360"/>
                    </a:lnTo>
                    <a:lnTo>
                      <a:pt x="1084" y="12360"/>
                    </a:lnTo>
                    <a:lnTo>
                      <a:pt x="1084" y="12362"/>
                    </a:lnTo>
                    <a:lnTo>
                      <a:pt x="1085" y="12362"/>
                    </a:lnTo>
                    <a:lnTo>
                      <a:pt x="1085" y="12364"/>
                    </a:lnTo>
                    <a:lnTo>
                      <a:pt x="1087" y="12364"/>
                    </a:lnTo>
                    <a:lnTo>
                      <a:pt x="1087" y="12365"/>
                    </a:lnTo>
                    <a:lnTo>
                      <a:pt x="1089" y="12365"/>
                    </a:lnTo>
                    <a:lnTo>
                      <a:pt x="1089" y="12369"/>
                    </a:lnTo>
                    <a:lnTo>
                      <a:pt x="1090" y="12369"/>
                    </a:lnTo>
                    <a:lnTo>
                      <a:pt x="1090" y="12370"/>
                    </a:lnTo>
                    <a:lnTo>
                      <a:pt x="1092" y="12370"/>
                    </a:lnTo>
                    <a:lnTo>
                      <a:pt x="1092" y="12372"/>
                    </a:lnTo>
                    <a:lnTo>
                      <a:pt x="1094" y="12372"/>
                    </a:lnTo>
                    <a:lnTo>
                      <a:pt x="1094" y="12375"/>
                    </a:lnTo>
                    <a:lnTo>
                      <a:pt x="1095" y="12375"/>
                    </a:lnTo>
                    <a:lnTo>
                      <a:pt x="1095" y="12377"/>
                    </a:lnTo>
                    <a:lnTo>
                      <a:pt x="1097" y="12377"/>
                    </a:lnTo>
                    <a:lnTo>
                      <a:pt x="1097" y="12379"/>
                    </a:lnTo>
                    <a:lnTo>
                      <a:pt x="1099" y="12379"/>
                    </a:lnTo>
                    <a:lnTo>
                      <a:pt x="1099" y="12382"/>
                    </a:lnTo>
                    <a:lnTo>
                      <a:pt x="1100" y="12382"/>
                    </a:lnTo>
                    <a:lnTo>
                      <a:pt x="1100" y="12384"/>
                    </a:lnTo>
                    <a:lnTo>
                      <a:pt x="1102" y="12384"/>
                    </a:lnTo>
                    <a:lnTo>
                      <a:pt x="1102" y="12385"/>
                    </a:lnTo>
                    <a:lnTo>
                      <a:pt x="1104" y="12385"/>
                    </a:lnTo>
                    <a:lnTo>
                      <a:pt x="1104" y="12387"/>
                    </a:lnTo>
                    <a:lnTo>
                      <a:pt x="1105" y="12387"/>
                    </a:lnTo>
                    <a:lnTo>
                      <a:pt x="1105" y="12390"/>
                    </a:lnTo>
                    <a:lnTo>
                      <a:pt x="1107" y="12390"/>
                    </a:lnTo>
                    <a:lnTo>
                      <a:pt x="1107" y="12392"/>
                    </a:lnTo>
                    <a:lnTo>
                      <a:pt x="1109" y="12392"/>
                    </a:lnTo>
                    <a:lnTo>
                      <a:pt x="1109" y="12394"/>
                    </a:lnTo>
                    <a:lnTo>
                      <a:pt x="1110" y="12394"/>
                    </a:lnTo>
                    <a:lnTo>
                      <a:pt x="1110" y="12397"/>
                    </a:lnTo>
                    <a:lnTo>
                      <a:pt x="1112" y="12397"/>
                    </a:lnTo>
                    <a:lnTo>
                      <a:pt x="1112" y="12399"/>
                    </a:lnTo>
                    <a:lnTo>
                      <a:pt x="1114" y="12399"/>
                    </a:lnTo>
                    <a:lnTo>
                      <a:pt x="1114" y="12400"/>
                    </a:lnTo>
                    <a:lnTo>
                      <a:pt x="1115" y="12400"/>
                    </a:lnTo>
                    <a:lnTo>
                      <a:pt x="1115" y="12402"/>
                    </a:lnTo>
                    <a:lnTo>
                      <a:pt x="1117" y="12402"/>
                    </a:lnTo>
                    <a:lnTo>
                      <a:pt x="1117" y="12405"/>
                    </a:lnTo>
                    <a:lnTo>
                      <a:pt x="1119" y="12405"/>
                    </a:lnTo>
                    <a:lnTo>
                      <a:pt x="1119" y="12407"/>
                    </a:lnTo>
                    <a:lnTo>
                      <a:pt x="1120" y="12407"/>
                    </a:lnTo>
                    <a:lnTo>
                      <a:pt x="1120" y="12409"/>
                    </a:lnTo>
                    <a:lnTo>
                      <a:pt x="1122" y="12409"/>
                    </a:lnTo>
                    <a:lnTo>
                      <a:pt x="1122" y="12410"/>
                    </a:lnTo>
                    <a:lnTo>
                      <a:pt x="1124" y="12410"/>
                    </a:lnTo>
                    <a:lnTo>
                      <a:pt x="1124" y="12414"/>
                    </a:lnTo>
                    <a:lnTo>
                      <a:pt x="1125" y="12414"/>
                    </a:lnTo>
                    <a:lnTo>
                      <a:pt x="1125" y="12415"/>
                    </a:lnTo>
                    <a:lnTo>
                      <a:pt x="1127" y="12415"/>
                    </a:lnTo>
                    <a:lnTo>
                      <a:pt x="1127" y="12417"/>
                    </a:lnTo>
                    <a:lnTo>
                      <a:pt x="1129" y="12417"/>
                    </a:lnTo>
                    <a:lnTo>
                      <a:pt x="1129" y="12420"/>
                    </a:lnTo>
                    <a:lnTo>
                      <a:pt x="1130" y="12420"/>
                    </a:lnTo>
                    <a:lnTo>
                      <a:pt x="1130" y="12422"/>
                    </a:lnTo>
                    <a:lnTo>
                      <a:pt x="1132" y="12422"/>
                    </a:lnTo>
                    <a:lnTo>
                      <a:pt x="1132" y="12424"/>
                    </a:lnTo>
                    <a:lnTo>
                      <a:pt x="1134" y="12424"/>
                    </a:lnTo>
                    <a:lnTo>
                      <a:pt x="1134" y="12425"/>
                    </a:lnTo>
                    <a:lnTo>
                      <a:pt x="1135" y="12425"/>
                    </a:lnTo>
                    <a:lnTo>
                      <a:pt x="1135" y="12429"/>
                    </a:lnTo>
                    <a:lnTo>
                      <a:pt x="1137" y="12429"/>
                    </a:lnTo>
                    <a:lnTo>
                      <a:pt x="1137" y="12430"/>
                    </a:lnTo>
                    <a:lnTo>
                      <a:pt x="1139" y="12430"/>
                    </a:lnTo>
                    <a:lnTo>
                      <a:pt x="1139" y="12432"/>
                    </a:lnTo>
                    <a:lnTo>
                      <a:pt x="1140" y="12432"/>
                    </a:lnTo>
                    <a:lnTo>
                      <a:pt x="1140" y="12434"/>
                    </a:lnTo>
                    <a:lnTo>
                      <a:pt x="1142" y="12434"/>
                    </a:lnTo>
                    <a:lnTo>
                      <a:pt x="1142" y="12437"/>
                    </a:lnTo>
                    <a:lnTo>
                      <a:pt x="1144" y="12437"/>
                    </a:lnTo>
                    <a:lnTo>
                      <a:pt x="1144" y="12439"/>
                    </a:lnTo>
                    <a:lnTo>
                      <a:pt x="1145" y="12439"/>
                    </a:lnTo>
                    <a:lnTo>
                      <a:pt x="1145" y="12440"/>
                    </a:lnTo>
                    <a:lnTo>
                      <a:pt x="1147" y="12440"/>
                    </a:lnTo>
                    <a:lnTo>
                      <a:pt x="1147" y="12442"/>
                    </a:lnTo>
                    <a:lnTo>
                      <a:pt x="1149" y="12442"/>
                    </a:lnTo>
                    <a:lnTo>
                      <a:pt x="1149" y="12445"/>
                    </a:lnTo>
                    <a:lnTo>
                      <a:pt x="1150" y="12445"/>
                    </a:lnTo>
                    <a:lnTo>
                      <a:pt x="1150" y="12447"/>
                    </a:lnTo>
                    <a:lnTo>
                      <a:pt x="1152" y="12447"/>
                    </a:lnTo>
                    <a:lnTo>
                      <a:pt x="1152" y="12449"/>
                    </a:lnTo>
                    <a:lnTo>
                      <a:pt x="1154" y="12449"/>
                    </a:lnTo>
                    <a:lnTo>
                      <a:pt x="1154" y="12450"/>
                    </a:lnTo>
                    <a:lnTo>
                      <a:pt x="1155" y="12450"/>
                    </a:lnTo>
                    <a:lnTo>
                      <a:pt x="1155" y="12452"/>
                    </a:lnTo>
                    <a:lnTo>
                      <a:pt x="1157" y="12452"/>
                    </a:lnTo>
                    <a:lnTo>
                      <a:pt x="1157" y="12455"/>
                    </a:lnTo>
                    <a:lnTo>
                      <a:pt x="1159" y="12455"/>
                    </a:lnTo>
                    <a:lnTo>
                      <a:pt x="1159" y="12457"/>
                    </a:lnTo>
                    <a:lnTo>
                      <a:pt x="1160" y="12457"/>
                    </a:lnTo>
                    <a:lnTo>
                      <a:pt x="1160" y="12459"/>
                    </a:lnTo>
                    <a:lnTo>
                      <a:pt x="1162" y="12459"/>
                    </a:lnTo>
                    <a:lnTo>
                      <a:pt x="1162" y="12460"/>
                    </a:lnTo>
                    <a:lnTo>
                      <a:pt x="1164" y="12460"/>
                    </a:lnTo>
                    <a:lnTo>
                      <a:pt x="1164" y="12464"/>
                    </a:lnTo>
                    <a:lnTo>
                      <a:pt x="1165" y="12464"/>
                    </a:lnTo>
                    <a:lnTo>
                      <a:pt x="1165" y="12465"/>
                    </a:lnTo>
                    <a:lnTo>
                      <a:pt x="1167" y="12465"/>
                    </a:lnTo>
                    <a:lnTo>
                      <a:pt x="1167" y="12467"/>
                    </a:lnTo>
                    <a:lnTo>
                      <a:pt x="1169" y="12467"/>
                    </a:lnTo>
                    <a:lnTo>
                      <a:pt x="1169" y="12469"/>
                    </a:lnTo>
                    <a:lnTo>
                      <a:pt x="1170" y="12469"/>
                    </a:lnTo>
                    <a:lnTo>
                      <a:pt x="1170" y="12470"/>
                    </a:lnTo>
                    <a:lnTo>
                      <a:pt x="1172" y="12470"/>
                    </a:lnTo>
                    <a:lnTo>
                      <a:pt x="1172" y="12472"/>
                    </a:lnTo>
                    <a:lnTo>
                      <a:pt x="1174" y="12472"/>
                    </a:lnTo>
                    <a:lnTo>
                      <a:pt x="1174" y="12475"/>
                    </a:lnTo>
                    <a:lnTo>
                      <a:pt x="1175" y="12475"/>
                    </a:lnTo>
                    <a:lnTo>
                      <a:pt x="1175" y="12477"/>
                    </a:lnTo>
                    <a:lnTo>
                      <a:pt x="1177" y="12477"/>
                    </a:lnTo>
                    <a:lnTo>
                      <a:pt x="1177" y="12479"/>
                    </a:lnTo>
                    <a:lnTo>
                      <a:pt x="1179" y="12479"/>
                    </a:lnTo>
                    <a:lnTo>
                      <a:pt x="1179" y="12480"/>
                    </a:lnTo>
                    <a:lnTo>
                      <a:pt x="1180" y="12480"/>
                    </a:lnTo>
                    <a:lnTo>
                      <a:pt x="1180" y="12482"/>
                    </a:lnTo>
                    <a:lnTo>
                      <a:pt x="1182" y="12482"/>
                    </a:lnTo>
                    <a:lnTo>
                      <a:pt x="1182" y="12485"/>
                    </a:lnTo>
                    <a:lnTo>
                      <a:pt x="1184" y="12485"/>
                    </a:lnTo>
                    <a:lnTo>
                      <a:pt x="1184" y="12487"/>
                    </a:lnTo>
                    <a:lnTo>
                      <a:pt x="1185" y="12487"/>
                    </a:lnTo>
                    <a:lnTo>
                      <a:pt x="1185" y="12489"/>
                    </a:lnTo>
                    <a:lnTo>
                      <a:pt x="1187" y="12489"/>
                    </a:lnTo>
                    <a:lnTo>
                      <a:pt x="1187" y="12490"/>
                    </a:lnTo>
                    <a:lnTo>
                      <a:pt x="1189" y="12490"/>
                    </a:lnTo>
                    <a:lnTo>
                      <a:pt x="1189" y="12492"/>
                    </a:lnTo>
                    <a:lnTo>
                      <a:pt x="1190" y="12492"/>
                    </a:lnTo>
                    <a:lnTo>
                      <a:pt x="1190" y="12495"/>
                    </a:lnTo>
                    <a:lnTo>
                      <a:pt x="1192" y="12495"/>
                    </a:lnTo>
                    <a:lnTo>
                      <a:pt x="1192" y="12497"/>
                    </a:lnTo>
                    <a:lnTo>
                      <a:pt x="1194" y="12497"/>
                    </a:lnTo>
                    <a:lnTo>
                      <a:pt x="1194" y="12499"/>
                    </a:lnTo>
                    <a:lnTo>
                      <a:pt x="1195" y="12499"/>
                    </a:lnTo>
                    <a:lnTo>
                      <a:pt x="1195" y="12500"/>
                    </a:lnTo>
                    <a:lnTo>
                      <a:pt x="1197" y="12500"/>
                    </a:lnTo>
                    <a:lnTo>
                      <a:pt x="1197" y="12502"/>
                    </a:lnTo>
                    <a:lnTo>
                      <a:pt x="1199" y="12502"/>
                    </a:lnTo>
                    <a:lnTo>
                      <a:pt x="1199" y="12504"/>
                    </a:lnTo>
                    <a:lnTo>
                      <a:pt x="1200" y="12504"/>
                    </a:lnTo>
                    <a:lnTo>
                      <a:pt x="1200" y="12507"/>
                    </a:lnTo>
                    <a:lnTo>
                      <a:pt x="1202" y="12507"/>
                    </a:lnTo>
                    <a:lnTo>
                      <a:pt x="1202" y="12509"/>
                    </a:lnTo>
                    <a:lnTo>
                      <a:pt x="1204" y="12509"/>
                    </a:lnTo>
                    <a:lnTo>
                      <a:pt x="1204" y="12510"/>
                    </a:lnTo>
                    <a:lnTo>
                      <a:pt x="1205" y="12510"/>
                    </a:lnTo>
                    <a:lnTo>
                      <a:pt x="1205" y="12512"/>
                    </a:lnTo>
                    <a:lnTo>
                      <a:pt x="1207" y="12512"/>
                    </a:lnTo>
                    <a:lnTo>
                      <a:pt x="1207" y="12514"/>
                    </a:lnTo>
                    <a:lnTo>
                      <a:pt x="1209" y="12514"/>
                    </a:lnTo>
                    <a:lnTo>
                      <a:pt x="1209" y="12515"/>
                    </a:lnTo>
                    <a:lnTo>
                      <a:pt x="1210" y="12515"/>
                    </a:lnTo>
                    <a:lnTo>
                      <a:pt x="1210" y="12517"/>
                    </a:lnTo>
                    <a:lnTo>
                      <a:pt x="1212" y="12517"/>
                    </a:lnTo>
                    <a:lnTo>
                      <a:pt x="1212" y="12519"/>
                    </a:lnTo>
                    <a:lnTo>
                      <a:pt x="1214" y="12519"/>
                    </a:lnTo>
                    <a:lnTo>
                      <a:pt x="1214" y="12522"/>
                    </a:lnTo>
                    <a:lnTo>
                      <a:pt x="1215" y="12522"/>
                    </a:lnTo>
                    <a:lnTo>
                      <a:pt x="1215" y="12524"/>
                    </a:lnTo>
                    <a:lnTo>
                      <a:pt x="1217" y="12524"/>
                    </a:lnTo>
                    <a:lnTo>
                      <a:pt x="1217" y="12525"/>
                    </a:lnTo>
                    <a:lnTo>
                      <a:pt x="1219" y="12525"/>
                    </a:lnTo>
                    <a:lnTo>
                      <a:pt x="1219" y="12527"/>
                    </a:lnTo>
                    <a:lnTo>
                      <a:pt x="1220" y="12527"/>
                    </a:lnTo>
                    <a:lnTo>
                      <a:pt x="1220" y="12529"/>
                    </a:lnTo>
                    <a:lnTo>
                      <a:pt x="1222" y="12529"/>
                    </a:lnTo>
                    <a:lnTo>
                      <a:pt x="1222" y="12530"/>
                    </a:lnTo>
                    <a:lnTo>
                      <a:pt x="1224" y="12530"/>
                    </a:lnTo>
                    <a:lnTo>
                      <a:pt x="1224" y="12532"/>
                    </a:lnTo>
                    <a:lnTo>
                      <a:pt x="1225" y="12532"/>
                    </a:lnTo>
                    <a:lnTo>
                      <a:pt x="1225" y="12535"/>
                    </a:lnTo>
                    <a:lnTo>
                      <a:pt x="1227" y="12535"/>
                    </a:lnTo>
                    <a:lnTo>
                      <a:pt x="1227" y="12537"/>
                    </a:lnTo>
                    <a:lnTo>
                      <a:pt x="1229" y="12537"/>
                    </a:lnTo>
                    <a:lnTo>
                      <a:pt x="1229" y="12539"/>
                    </a:lnTo>
                    <a:lnTo>
                      <a:pt x="1230" y="12539"/>
                    </a:lnTo>
                    <a:lnTo>
                      <a:pt x="1230" y="12540"/>
                    </a:lnTo>
                    <a:lnTo>
                      <a:pt x="1232" y="12540"/>
                    </a:lnTo>
                    <a:lnTo>
                      <a:pt x="1232" y="12542"/>
                    </a:lnTo>
                    <a:lnTo>
                      <a:pt x="1234" y="12542"/>
                    </a:lnTo>
                    <a:lnTo>
                      <a:pt x="1234" y="12544"/>
                    </a:lnTo>
                    <a:lnTo>
                      <a:pt x="1235" y="12544"/>
                    </a:lnTo>
                    <a:lnTo>
                      <a:pt x="1235" y="12545"/>
                    </a:lnTo>
                    <a:lnTo>
                      <a:pt x="1237" y="12545"/>
                    </a:lnTo>
                    <a:lnTo>
                      <a:pt x="1237" y="12547"/>
                    </a:lnTo>
                    <a:lnTo>
                      <a:pt x="1239" y="12547"/>
                    </a:lnTo>
                    <a:lnTo>
                      <a:pt x="1239" y="12550"/>
                    </a:lnTo>
                    <a:lnTo>
                      <a:pt x="1240" y="12550"/>
                    </a:lnTo>
                    <a:lnTo>
                      <a:pt x="1240" y="12552"/>
                    </a:lnTo>
                    <a:lnTo>
                      <a:pt x="1242" y="12552"/>
                    </a:lnTo>
                    <a:lnTo>
                      <a:pt x="1242" y="12554"/>
                    </a:lnTo>
                    <a:lnTo>
                      <a:pt x="1244" y="12554"/>
                    </a:lnTo>
                    <a:lnTo>
                      <a:pt x="1244" y="12555"/>
                    </a:lnTo>
                    <a:lnTo>
                      <a:pt x="1245" y="12555"/>
                    </a:lnTo>
                    <a:lnTo>
                      <a:pt x="1245" y="12557"/>
                    </a:lnTo>
                    <a:lnTo>
                      <a:pt x="1247" y="12557"/>
                    </a:lnTo>
                    <a:lnTo>
                      <a:pt x="1247" y="12559"/>
                    </a:lnTo>
                    <a:lnTo>
                      <a:pt x="1249" y="12559"/>
                    </a:lnTo>
                    <a:lnTo>
                      <a:pt x="1249" y="12560"/>
                    </a:lnTo>
                    <a:lnTo>
                      <a:pt x="1250" y="12560"/>
                    </a:lnTo>
                    <a:lnTo>
                      <a:pt x="1250" y="12562"/>
                    </a:lnTo>
                    <a:lnTo>
                      <a:pt x="1252" y="12562"/>
                    </a:lnTo>
                    <a:lnTo>
                      <a:pt x="1252" y="12564"/>
                    </a:lnTo>
                    <a:lnTo>
                      <a:pt x="1254" y="12564"/>
                    </a:lnTo>
                    <a:lnTo>
                      <a:pt x="1254" y="12565"/>
                    </a:lnTo>
                    <a:lnTo>
                      <a:pt x="1255" y="12565"/>
                    </a:lnTo>
                    <a:lnTo>
                      <a:pt x="1255" y="12569"/>
                    </a:lnTo>
                    <a:lnTo>
                      <a:pt x="1257" y="12569"/>
                    </a:lnTo>
                    <a:lnTo>
                      <a:pt x="1257" y="12570"/>
                    </a:lnTo>
                    <a:lnTo>
                      <a:pt x="1259" y="12570"/>
                    </a:lnTo>
                    <a:lnTo>
                      <a:pt x="1259" y="12572"/>
                    </a:lnTo>
                    <a:lnTo>
                      <a:pt x="1260" y="12572"/>
                    </a:lnTo>
                    <a:lnTo>
                      <a:pt x="1260" y="12574"/>
                    </a:lnTo>
                    <a:lnTo>
                      <a:pt x="1262" y="12574"/>
                    </a:lnTo>
                    <a:lnTo>
                      <a:pt x="1262" y="12575"/>
                    </a:lnTo>
                    <a:lnTo>
                      <a:pt x="1264" y="12575"/>
                    </a:lnTo>
                    <a:lnTo>
                      <a:pt x="1264" y="12577"/>
                    </a:lnTo>
                    <a:lnTo>
                      <a:pt x="1265" y="12577"/>
                    </a:lnTo>
                    <a:lnTo>
                      <a:pt x="1265" y="12579"/>
                    </a:lnTo>
                    <a:lnTo>
                      <a:pt x="1267" y="12579"/>
                    </a:lnTo>
                    <a:lnTo>
                      <a:pt x="1267" y="12580"/>
                    </a:lnTo>
                    <a:lnTo>
                      <a:pt x="1269" y="12580"/>
                    </a:lnTo>
                    <a:lnTo>
                      <a:pt x="1269" y="12582"/>
                    </a:lnTo>
                    <a:lnTo>
                      <a:pt x="1270" y="12582"/>
                    </a:lnTo>
                    <a:lnTo>
                      <a:pt x="1270" y="12584"/>
                    </a:lnTo>
                    <a:lnTo>
                      <a:pt x="1272" y="12584"/>
                    </a:lnTo>
                    <a:lnTo>
                      <a:pt x="1272" y="12585"/>
                    </a:lnTo>
                    <a:lnTo>
                      <a:pt x="1274" y="12585"/>
                    </a:lnTo>
                    <a:lnTo>
                      <a:pt x="1274" y="12587"/>
                    </a:lnTo>
                    <a:lnTo>
                      <a:pt x="1275" y="12587"/>
                    </a:lnTo>
                    <a:lnTo>
                      <a:pt x="1275" y="12589"/>
                    </a:lnTo>
                    <a:lnTo>
                      <a:pt x="1277" y="12589"/>
                    </a:lnTo>
                    <a:lnTo>
                      <a:pt x="1277" y="12590"/>
                    </a:lnTo>
                    <a:lnTo>
                      <a:pt x="1279" y="12590"/>
                    </a:lnTo>
                    <a:lnTo>
                      <a:pt x="1279" y="12592"/>
                    </a:lnTo>
                    <a:lnTo>
                      <a:pt x="1280" y="12592"/>
                    </a:lnTo>
                    <a:lnTo>
                      <a:pt x="1280" y="12595"/>
                    </a:lnTo>
                    <a:lnTo>
                      <a:pt x="1282" y="12595"/>
                    </a:lnTo>
                    <a:lnTo>
                      <a:pt x="1282" y="12597"/>
                    </a:lnTo>
                    <a:lnTo>
                      <a:pt x="1284" y="12597"/>
                    </a:lnTo>
                    <a:lnTo>
                      <a:pt x="1284" y="12599"/>
                    </a:lnTo>
                    <a:lnTo>
                      <a:pt x="1285" y="12599"/>
                    </a:lnTo>
                    <a:lnTo>
                      <a:pt x="1285" y="12600"/>
                    </a:lnTo>
                    <a:lnTo>
                      <a:pt x="1287" y="12600"/>
                    </a:lnTo>
                    <a:lnTo>
                      <a:pt x="1287" y="12602"/>
                    </a:lnTo>
                    <a:lnTo>
                      <a:pt x="1289" y="12602"/>
                    </a:lnTo>
                    <a:lnTo>
                      <a:pt x="1289" y="12604"/>
                    </a:lnTo>
                    <a:lnTo>
                      <a:pt x="1290" y="12604"/>
                    </a:lnTo>
                    <a:lnTo>
                      <a:pt x="1290" y="12605"/>
                    </a:lnTo>
                    <a:lnTo>
                      <a:pt x="1292" y="12605"/>
                    </a:lnTo>
                    <a:lnTo>
                      <a:pt x="1292" y="12607"/>
                    </a:lnTo>
                    <a:lnTo>
                      <a:pt x="1294" y="12607"/>
                    </a:lnTo>
                    <a:lnTo>
                      <a:pt x="1294" y="12609"/>
                    </a:lnTo>
                    <a:lnTo>
                      <a:pt x="1295" y="12609"/>
                    </a:lnTo>
                    <a:lnTo>
                      <a:pt x="1295" y="12610"/>
                    </a:lnTo>
                    <a:lnTo>
                      <a:pt x="1297" y="12610"/>
                    </a:lnTo>
                    <a:lnTo>
                      <a:pt x="1297" y="12612"/>
                    </a:lnTo>
                    <a:lnTo>
                      <a:pt x="1299" y="12612"/>
                    </a:lnTo>
                    <a:lnTo>
                      <a:pt x="1299" y="12614"/>
                    </a:lnTo>
                    <a:lnTo>
                      <a:pt x="1300" y="12614"/>
                    </a:lnTo>
                    <a:lnTo>
                      <a:pt x="1300" y="12615"/>
                    </a:lnTo>
                    <a:lnTo>
                      <a:pt x="1302" y="12615"/>
                    </a:lnTo>
                    <a:lnTo>
                      <a:pt x="1302" y="12617"/>
                    </a:lnTo>
                    <a:lnTo>
                      <a:pt x="1304" y="12617"/>
                    </a:lnTo>
                    <a:lnTo>
                      <a:pt x="1304" y="12619"/>
                    </a:lnTo>
                    <a:lnTo>
                      <a:pt x="1305" y="12619"/>
                    </a:lnTo>
                    <a:lnTo>
                      <a:pt x="1305" y="12620"/>
                    </a:lnTo>
                    <a:lnTo>
                      <a:pt x="1307" y="12620"/>
                    </a:lnTo>
                    <a:lnTo>
                      <a:pt x="1307" y="12624"/>
                    </a:lnTo>
                    <a:lnTo>
                      <a:pt x="1309" y="12624"/>
                    </a:lnTo>
                    <a:lnTo>
                      <a:pt x="1309" y="12625"/>
                    </a:lnTo>
                    <a:lnTo>
                      <a:pt x="1310" y="12625"/>
                    </a:lnTo>
                    <a:lnTo>
                      <a:pt x="1310" y="12627"/>
                    </a:lnTo>
                    <a:lnTo>
                      <a:pt x="1312" y="12627"/>
                    </a:lnTo>
                    <a:lnTo>
                      <a:pt x="1312" y="12629"/>
                    </a:lnTo>
                    <a:lnTo>
                      <a:pt x="1314" y="12629"/>
                    </a:lnTo>
                    <a:lnTo>
                      <a:pt x="1314" y="12630"/>
                    </a:lnTo>
                    <a:lnTo>
                      <a:pt x="1315" y="12630"/>
                    </a:lnTo>
                    <a:lnTo>
                      <a:pt x="1315" y="12632"/>
                    </a:lnTo>
                    <a:lnTo>
                      <a:pt x="1317" y="12632"/>
                    </a:lnTo>
                    <a:lnTo>
                      <a:pt x="1317" y="12634"/>
                    </a:lnTo>
                    <a:lnTo>
                      <a:pt x="1319" y="12634"/>
                    </a:lnTo>
                    <a:lnTo>
                      <a:pt x="1319" y="12635"/>
                    </a:lnTo>
                    <a:lnTo>
                      <a:pt x="1320" y="12635"/>
                    </a:lnTo>
                    <a:lnTo>
                      <a:pt x="1320" y="12637"/>
                    </a:lnTo>
                    <a:lnTo>
                      <a:pt x="1322" y="12637"/>
                    </a:lnTo>
                    <a:lnTo>
                      <a:pt x="1322" y="12639"/>
                    </a:lnTo>
                    <a:lnTo>
                      <a:pt x="1324" y="12639"/>
                    </a:lnTo>
                    <a:lnTo>
                      <a:pt x="1324" y="12640"/>
                    </a:lnTo>
                    <a:lnTo>
                      <a:pt x="1325" y="12640"/>
                    </a:lnTo>
                    <a:lnTo>
                      <a:pt x="1325" y="12642"/>
                    </a:lnTo>
                    <a:lnTo>
                      <a:pt x="1327" y="12642"/>
                    </a:lnTo>
                    <a:lnTo>
                      <a:pt x="1327" y="12644"/>
                    </a:lnTo>
                    <a:lnTo>
                      <a:pt x="1329" y="12644"/>
                    </a:lnTo>
                    <a:lnTo>
                      <a:pt x="1329" y="12645"/>
                    </a:lnTo>
                    <a:lnTo>
                      <a:pt x="1330" y="12645"/>
                    </a:lnTo>
                    <a:lnTo>
                      <a:pt x="1330" y="12647"/>
                    </a:lnTo>
                    <a:lnTo>
                      <a:pt x="1332" y="12647"/>
                    </a:lnTo>
                    <a:lnTo>
                      <a:pt x="1332" y="12649"/>
                    </a:lnTo>
                    <a:lnTo>
                      <a:pt x="1334" y="12649"/>
                    </a:lnTo>
                    <a:lnTo>
                      <a:pt x="1334" y="12650"/>
                    </a:lnTo>
                    <a:lnTo>
                      <a:pt x="1335" y="12650"/>
                    </a:lnTo>
                    <a:lnTo>
                      <a:pt x="1335" y="12652"/>
                    </a:lnTo>
                    <a:lnTo>
                      <a:pt x="1337" y="12652"/>
                    </a:lnTo>
                    <a:lnTo>
                      <a:pt x="1337" y="12654"/>
                    </a:lnTo>
                    <a:lnTo>
                      <a:pt x="1339" y="12654"/>
                    </a:lnTo>
                    <a:lnTo>
                      <a:pt x="1339" y="12655"/>
                    </a:lnTo>
                    <a:lnTo>
                      <a:pt x="1340" y="12655"/>
                    </a:lnTo>
                    <a:lnTo>
                      <a:pt x="1340" y="12657"/>
                    </a:lnTo>
                    <a:lnTo>
                      <a:pt x="1342" y="12657"/>
                    </a:lnTo>
                    <a:lnTo>
                      <a:pt x="1342" y="12659"/>
                    </a:lnTo>
                    <a:lnTo>
                      <a:pt x="1344" y="12659"/>
                    </a:lnTo>
                    <a:lnTo>
                      <a:pt x="1344" y="12660"/>
                    </a:lnTo>
                    <a:lnTo>
                      <a:pt x="1345" y="12660"/>
                    </a:lnTo>
                    <a:lnTo>
                      <a:pt x="1345" y="12662"/>
                    </a:lnTo>
                    <a:lnTo>
                      <a:pt x="1347" y="12662"/>
                    </a:lnTo>
                    <a:lnTo>
                      <a:pt x="1347" y="12664"/>
                    </a:lnTo>
                    <a:lnTo>
                      <a:pt x="1349" y="12664"/>
                    </a:lnTo>
                    <a:lnTo>
                      <a:pt x="1349" y="12665"/>
                    </a:lnTo>
                    <a:lnTo>
                      <a:pt x="1350" y="12665"/>
                    </a:lnTo>
                    <a:lnTo>
                      <a:pt x="1350" y="12667"/>
                    </a:lnTo>
                    <a:lnTo>
                      <a:pt x="1352" y="12667"/>
                    </a:lnTo>
                    <a:lnTo>
                      <a:pt x="1352" y="12669"/>
                    </a:lnTo>
                    <a:lnTo>
                      <a:pt x="1354" y="12669"/>
                    </a:lnTo>
                    <a:lnTo>
                      <a:pt x="1354" y="12670"/>
                    </a:lnTo>
                    <a:lnTo>
                      <a:pt x="1355" y="12670"/>
                    </a:lnTo>
                    <a:lnTo>
                      <a:pt x="1355" y="12672"/>
                    </a:lnTo>
                    <a:lnTo>
                      <a:pt x="1359" y="12672"/>
                    </a:lnTo>
                    <a:lnTo>
                      <a:pt x="1359" y="12674"/>
                    </a:lnTo>
                    <a:lnTo>
                      <a:pt x="1360" y="12674"/>
                    </a:lnTo>
                    <a:lnTo>
                      <a:pt x="1360" y="12675"/>
                    </a:lnTo>
                    <a:lnTo>
                      <a:pt x="1362" y="12675"/>
                    </a:lnTo>
                    <a:lnTo>
                      <a:pt x="1362" y="12677"/>
                    </a:lnTo>
                    <a:lnTo>
                      <a:pt x="1364" y="12677"/>
                    </a:lnTo>
                    <a:lnTo>
                      <a:pt x="1364" y="12679"/>
                    </a:lnTo>
                    <a:lnTo>
                      <a:pt x="1365" y="12679"/>
                    </a:lnTo>
                    <a:lnTo>
                      <a:pt x="1365" y="12680"/>
                    </a:lnTo>
                    <a:lnTo>
                      <a:pt x="1367" y="12680"/>
                    </a:lnTo>
                    <a:lnTo>
                      <a:pt x="1367" y="12682"/>
                    </a:lnTo>
                    <a:lnTo>
                      <a:pt x="1369" y="12682"/>
                    </a:lnTo>
                    <a:lnTo>
                      <a:pt x="1369" y="12684"/>
                    </a:lnTo>
                    <a:lnTo>
                      <a:pt x="1370" y="12684"/>
                    </a:lnTo>
                    <a:lnTo>
                      <a:pt x="1370" y="12685"/>
                    </a:lnTo>
                    <a:lnTo>
                      <a:pt x="1372" y="12685"/>
                    </a:lnTo>
                    <a:lnTo>
                      <a:pt x="1372" y="12687"/>
                    </a:lnTo>
                    <a:lnTo>
                      <a:pt x="1374" y="12687"/>
                    </a:lnTo>
                    <a:lnTo>
                      <a:pt x="1374" y="12689"/>
                    </a:lnTo>
                    <a:lnTo>
                      <a:pt x="1375" y="12689"/>
                    </a:lnTo>
                    <a:lnTo>
                      <a:pt x="1375" y="12690"/>
                    </a:lnTo>
                    <a:lnTo>
                      <a:pt x="1377" y="12690"/>
                    </a:lnTo>
                    <a:lnTo>
                      <a:pt x="1377" y="12692"/>
                    </a:lnTo>
                    <a:lnTo>
                      <a:pt x="1379" y="12692"/>
                    </a:lnTo>
                    <a:lnTo>
                      <a:pt x="1379" y="12694"/>
                    </a:lnTo>
                    <a:lnTo>
                      <a:pt x="1380" y="12694"/>
                    </a:lnTo>
                    <a:lnTo>
                      <a:pt x="1380" y="12695"/>
                    </a:lnTo>
                    <a:lnTo>
                      <a:pt x="1382" y="12695"/>
                    </a:lnTo>
                    <a:lnTo>
                      <a:pt x="1382" y="12697"/>
                    </a:lnTo>
                    <a:lnTo>
                      <a:pt x="1384" y="12697"/>
                    </a:lnTo>
                    <a:lnTo>
                      <a:pt x="1384" y="12699"/>
                    </a:lnTo>
                    <a:lnTo>
                      <a:pt x="1385" y="12699"/>
                    </a:lnTo>
                    <a:lnTo>
                      <a:pt x="1385" y="12700"/>
                    </a:lnTo>
                    <a:lnTo>
                      <a:pt x="1387" y="12700"/>
                    </a:lnTo>
                    <a:lnTo>
                      <a:pt x="1387" y="12702"/>
                    </a:lnTo>
                    <a:lnTo>
                      <a:pt x="1389" y="12702"/>
                    </a:lnTo>
                    <a:lnTo>
                      <a:pt x="1389" y="12704"/>
                    </a:lnTo>
                    <a:lnTo>
                      <a:pt x="1390" y="12704"/>
                    </a:lnTo>
                    <a:lnTo>
                      <a:pt x="1390" y="12705"/>
                    </a:lnTo>
                    <a:lnTo>
                      <a:pt x="1394" y="12705"/>
                    </a:lnTo>
                    <a:lnTo>
                      <a:pt x="1394" y="12707"/>
                    </a:lnTo>
                    <a:lnTo>
                      <a:pt x="1395" y="12707"/>
                    </a:lnTo>
                    <a:lnTo>
                      <a:pt x="1395" y="12709"/>
                    </a:lnTo>
                    <a:lnTo>
                      <a:pt x="1397" y="12709"/>
                    </a:lnTo>
                    <a:lnTo>
                      <a:pt x="1397" y="12710"/>
                    </a:lnTo>
                    <a:lnTo>
                      <a:pt x="1399" y="12710"/>
                    </a:lnTo>
                    <a:lnTo>
                      <a:pt x="1399" y="12712"/>
                    </a:lnTo>
                    <a:lnTo>
                      <a:pt x="1400" y="12712"/>
                    </a:lnTo>
                    <a:lnTo>
                      <a:pt x="1400" y="12714"/>
                    </a:lnTo>
                    <a:lnTo>
                      <a:pt x="1402" y="12714"/>
                    </a:lnTo>
                    <a:lnTo>
                      <a:pt x="1402" y="12715"/>
                    </a:lnTo>
                    <a:lnTo>
                      <a:pt x="1404" y="12715"/>
                    </a:lnTo>
                    <a:lnTo>
                      <a:pt x="1404" y="12717"/>
                    </a:lnTo>
                    <a:lnTo>
                      <a:pt x="1405" y="12717"/>
                    </a:lnTo>
                    <a:lnTo>
                      <a:pt x="1405" y="12719"/>
                    </a:lnTo>
                    <a:lnTo>
                      <a:pt x="1407" y="12719"/>
                    </a:lnTo>
                    <a:lnTo>
                      <a:pt x="1407" y="12720"/>
                    </a:lnTo>
                    <a:lnTo>
                      <a:pt x="1409" y="12720"/>
                    </a:lnTo>
                    <a:lnTo>
                      <a:pt x="1409" y="12722"/>
                    </a:lnTo>
                    <a:lnTo>
                      <a:pt x="1410" y="12722"/>
                    </a:lnTo>
                    <a:lnTo>
                      <a:pt x="1410" y="12724"/>
                    </a:lnTo>
                    <a:lnTo>
                      <a:pt x="1412" y="12724"/>
                    </a:lnTo>
                    <a:lnTo>
                      <a:pt x="1412" y="12725"/>
                    </a:lnTo>
                    <a:lnTo>
                      <a:pt x="1414" y="12725"/>
                    </a:lnTo>
                    <a:lnTo>
                      <a:pt x="1414" y="12727"/>
                    </a:lnTo>
                    <a:lnTo>
                      <a:pt x="1417" y="12727"/>
                    </a:lnTo>
                    <a:lnTo>
                      <a:pt x="1417" y="12729"/>
                    </a:lnTo>
                    <a:lnTo>
                      <a:pt x="1419" y="12729"/>
                    </a:lnTo>
                    <a:lnTo>
                      <a:pt x="1419" y="12730"/>
                    </a:lnTo>
                    <a:lnTo>
                      <a:pt x="1420" y="12730"/>
                    </a:lnTo>
                    <a:lnTo>
                      <a:pt x="1420" y="12732"/>
                    </a:lnTo>
                    <a:lnTo>
                      <a:pt x="1422" y="12732"/>
                    </a:lnTo>
                    <a:lnTo>
                      <a:pt x="1422" y="12734"/>
                    </a:lnTo>
                    <a:lnTo>
                      <a:pt x="1424" y="12734"/>
                    </a:lnTo>
                    <a:lnTo>
                      <a:pt x="1424" y="12735"/>
                    </a:lnTo>
                    <a:lnTo>
                      <a:pt x="1425" y="12735"/>
                    </a:lnTo>
                    <a:lnTo>
                      <a:pt x="1425" y="12737"/>
                    </a:lnTo>
                    <a:lnTo>
                      <a:pt x="1427" y="12737"/>
                    </a:lnTo>
                    <a:lnTo>
                      <a:pt x="1427" y="12739"/>
                    </a:lnTo>
                    <a:lnTo>
                      <a:pt x="1429" y="12739"/>
                    </a:lnTo>
                    <a:lnTo>
                      <a:pt x="1429" y="12740"/>
                    </a:lnTo>
                    <a:lnTo>
                      <a:pt x="1430" y="12740"/>
                    </a:lnTo>
                    <a:lnTo>
                      <a:pt x="1430" y="12742"/>
                    </a:lnTo>
                    <a:lnTo>
                      <a:pt x="1432" y="12742"/>
                    </a:lnTo>
                    <a:lnTo>
                      <a:pt x="1432" y="12744"/>
                    </a:lnTo>
                    <a:lnTo>
                      <a:pt x="1435" y="12744"/>
                    </a:lnTo>
                    <a:lnTo>
                      <a:pt x="1435" y="12745"/>
                    </a:lnTo>
                    <a:lnTo>
                      <a:pt x="1437" y="12745"/>
                    </a:lnTo>
                    <a:lnTo>
                      <a:pt x="1437" y="12747"/>
                    </a:lnTo>
                    <a:lnTo>
                      <a:pt x="1439" y="12747"/>
                    </a:lnTo>
                    <a:lnTo>
                      <a:pt x="1439" y="12749"/>
                    </a:lnTo>
                    <a:lnTo>
                      <a:pt x="1440" y="12749"/>
                    </a:lnTo>
                    <a:lnTo>
                      <a:pt x="1440" y="12750"/>
                    </a:lnTo>
                    <a:lnTo>
                      <a:pt x="1442" y="12750"/>
                    </a:lnTo>
                    <a:lnTo>
                      <a:pt x="1442" y="12752"/>
                    </a:lnTo>
                    <a:lnTo>
                      <a:pt x="1444" y="12752"/>
                    </a:lnTo>
                    <a:lnTo>
                      <a:pt x="1444" y="12754"/>
                    </a:lnTo>
                    <a:lnTo>
                      <a:pt x="1445" y="12754"/>
                    </a:lnTo>
                    <a:lnTo>
                      <a:pt x="1445" y="12755"/>
                    </a:lnTo>
                    <a:lnTo>
                      <a:pt x="1447" y="12755"/>
                    </a:lnTo>
                    <a:lnTo>
                      <a:pt x="1447" y="12757"/>
                    </a:lnTo>
                    <a:lnTo>
                      <a:pt x="1449" y="12757"/>
                    </a:lnTo>
                    <a:lnTo>
                      <a:pt x="1449" y="12759"/>
                    </a:lnTo>
                    <a:lnTo>
                      <a:pt x="1452" y="12759"/>
                    </a:lnTo>
                    <a:lnTo>
                      <a:pt x="1452" y="12760"/>
                    </a:lnTo>
                    <a:lnTo>
                      <a:pt x="1454" y="12760"/>
                    </a:lnTo>
                    <a:lnTo>
                      <a:pt x="1454" y="12762"/>
                    </a:lnTo>
                    <a:lnTo>
                      <a:pt x="1455" y="12762"/>
                    </a:lnTo>
                    <a:lnTo>
                      <a:pt x="1455" y="12764"/>
                    </a:lnTo>
                    <a:lnTo>
                      <a:pt x="1457" y="12764"/>
                    </a:lnTo>
                    <a:lnTo>
                      <a:pt x="1457" y="12765"/>
                    </a:lnTo>
                    <a:lnTo>
                      <a:pt x="1459" y="12765"/>
                    </a:lnTo>
                    <a:lnTo>
                      <a:pt x="1459" y="12767"/>
                    </a:lnTo>
                    <a:lnTo>
                      <a:pt x="1460" y="12767"/>
                    </a:lnTo>
                    <a:lnTo>
                      <a:pt x="1460" y="12769"/>
                    </a:lnTo>
                    <a:lnTo>
                      <a:pt x="1462" y="12769"/>
                    </a:lnTo>
                    <a:lnTo>
                      <a:pt x="1462" y="12770"/>
                    </a:lnTo>
                    <a:lnTo>
                      <a:pt x="1464" y="12770"/>
                    </a:lnTo>
                    <a:lnTo>
                      <a:pt x="1464" y="12772"/>
                    </a:lnTo>
                    <a:lnTo>
                      <a:pt x="1467" y="12772"/>
                    </a:lnTo>
                    <a:lnTo>
                      <a:pt x="1467" y="12774"/>
                    </a:lnTo>
                    <a:lnTo>
                      <a:pt x="1469" y="12774"/>
                    </a:lnTo>
                    <a:lnTo>
                      <a:pt x="1469" y="12775"/>
                    </a:lnTo>
                    <a:lnTo>
                      <a:pt x="1470" y="12775"/>
                    </a:lnTo>
                    <a:lnTo>
                      <a:pt x="1470" y="12777"/>
                    </a:lnTo>
                    <a:lnTo>
                      <a:pt x="1472" y="12777"/>
                    </a:lnTo>
                    <a:lnTo>
                      <a:pt x="1472" y="12779"/>
                    </a:lnTo>
                    <a:lnTo>
                      <a:pt x="1474" y="12779"/>
                    </a:lnTo>
                    <a:lnTo>
                      <a:pt x="1474" y="12780"/>
                    </a:lnTo>
                    <a:lnTo>
                      <a:pt x="1475" y="12780"/>
                    </a:lnTo>
                    <a:lnTo>
                      <a:pt x="1475" y="12782"/>
                    </a:lnTo>
                    <a:lnTo>
                      <a:pt x="1479" y="12782"/>
                    </a:lnTo>
                    <a:lnTo>
                      <a:pt x="1479" y="12784"/>
                    </a:lnTo>
                    <a:lnTo>
                      <a:pt x="1480" y="12784"/>
                    </a:lnTo>
                    <a:lnTo>
                      <a:pt x="1480" y="12785"/>
                    </a:lnTo>
                    <a:lnTo>
                      <a:pt x="1482" y="12785"/>
                    </a:lnTo>
                    <a:lnTo>
                      <a:pt x="1482" y="12787"/>
                    </a:lnTo>
                    <a:lnTo>
                      <a:pt x="1484" y="12787"/>
                    </a:lnTo>
                    <a:lnTo>
                      <a:pt x="1484" y="12789"/>
                    </a:lnTo>
                    <a:lnTo>
                      <a:pt x="1485" y="12789"/>
                    </a:lnTo>
                    <a:lnTo>
                      <a:pt x="1485" y="12790"/>
                    </a:lnTo>
                    <a:lnTo>
                      <a:pt x="1487" y="12790"/>
                    </a:lnTo>
                    <a:lnTo>
                      <a:pt x="1487" y="12792"/>
                    </a:lnTo>
                    <a:lnTo>
                      <a:pt x="1490" y="12792"/>
                    </a:lnTo>
                    <a:lnTo>
                      <a:pt x="1490" y="12794"/>
                    </a:lnTo>
                    <a:lnTo>
                      <a:pt x="1492" y="12794"/>
                    </a:lnTo>
                    <a:lnTo>
                      <a:pt x="1492" y="12795"/>
                    </a:lnTo>
                    <a:lnTo>
                      <a:pt x="1494" y="12795"/>
                    </a:lnTo>
                    <a:lnTo>
                      <a:pt x="1494" y="12797"/>
                    </a:lnTo>
                    <a:lnTo>
                      <a:pt x="1495" y="12797"/>
                    </a:lnTo>
                    <a:lnTo>
                      <a:pt x="1495" y="12799"/>
                    </a:lnTo>
                    <a:lnTo>
                      <a:pt x="1497" y="12799"/>
                    </a:lnTo>
                    <a:lnTo>
                      <a:pt x="1497" y="12800"/>
                    </a:lnTo>
                    <a:lnTo>
                      <a:pt x="1500" y="12800"/>
                    </a:lnTo>
                    <a:lnTo>
                      <a:pt x="1500" y="12802"/>
                    </a:lnTo>
                    <a:lnTo>
                      <a:pt x="1502" y="12802"/>
                    </a:lnTo>
                    <a:lnTo>
                      <a:pt x="1502" y="12804"/>
                    </a:lnTo>
                    <a:lnTo>
                      <a:pt x="1504" y="12804"/>
                    </a:lnTo>
                    <a:lnTo>
                      <a:pt x="1504" y="12805"/>
                    </a:lnTo>
                    <a:lnTo>
                      <a:pt x="1505" y="12805"/>
                    </a:lnTo>
                    <a:lnTo>
                      <a:pt x="1505" y="12807"/>
                    </a:lnTo>
                    <a:lnTo>
                      <a:pt x="1507" y="12807"/>
                    </a:lnTo>
                    <a:lnTo>
                      <a:pt x="1507" y="12809"/>
                    </a:lnTo>
                    <a:lnTo>
                      <a:pt x="1509" y="12809"/>
                    </a:lnTo>
                    <a:lnTo>
                      <a:pt x="1509" y="12810"/>
                    </a:lnTo>
                    <a:lnTo>
                      <a:pt x="1512" y="12810"/>
                    </a:lnTo>
                    <a:lnTo>
                      <a:pt x="1512" y="12812"/>
                    </a:lnTo>
                    <a:lnTo>
                      <a:pt x="1514" y="12812"/>
                    </a:lnTo>
                    <a:lnTo>
                      <a:pt x="1514" y="12814"/>
                    </a:lnTo>
                    <a:lnTo>
                      <a:pt x="1515" y="12814"/>
                    </a:lnTo>
                    <a:lnTo>
                      <a:pt x="1515" y="12815"/>
                    </a:lnTo>
                    <a:lnTo>
                      <a:pt x="1517" y="12815"/>
                    </a:lnTo>
                    <a:lnTo>
                      <a:pt x="1517" y="12817"/>
                    </a:lnTo>
                    <a:lnTo>
                      <a:pt x="1519" y="12817"/>
                    </a:lnTo>
                    <a:lnTo>
                      <a:pt x="1519" y="12819"/>
                    </a:lnTo>
                    <a:lnTo>
                      <a:pt x="1520" y="12819"/>
                    </a:lnTo>
                    <a:lnTo>
                      <a:pt x="1520" y="12820"/>
                    </a:lnTo>
                    <a:lnTo>
                      <a:pt x="1524" y="12820"/>
                    </a:lnTo>
                    <a:lnTo>
                      <a:pt x="1524" y="12822"/>
                    </a:lnTo>
                    <a:lnTo>
                      <a:pt x="1525" y="12822"/>
                    </a:lnTo>
                    <a:lnTo>
                      <a:pt x="1525" y="12824"/>
                    </a:lnTo>
                    <a:lnTo>
                      <a:pt x="1527" y="12824"/>
                    </a:lnTo>
                    <a:lnTo>
                      <a:pt x="1527" y="12825"/>
                    </a:lnTo>
                    <a:lnTo>
                      <a:pt x="1529" y="12825"/>
                    </a:lnTo>
                    <a:lnTo>
                      <a:pt x="1529" y="12827"/>
                    </a:lnTo>
                    <a:lnTo>
                      <a:pt x="1532" y="12827"/>
                    </a:lnTo>
                    <a:lnTo>
                      <a:pt x="1532" y="12829"/>
                    </a:lnTo>
                    <a:lnTo>
                      <a:pt x="1534" y="12829"/>
                    </a:lnTo>
                    <a:lnTo>
                      <a:pt x="1534" y="12830"/>
                    </a:lnTo>
                    <a:lnTo>
                      <a:pt x="1535" y="12830"/>
                    </a:lnTo>
                    <a:lnTo>
                      <a:pt x="1535" y="12832"/>
                    </a:lnTo>
                    <a:lnTo>
                      <a:pt x="1537" y="12832"/>
                    </a:lnTo>
                    <a:lnTo>
                      <a:pt x="1537" y="12834"/>
                    </a:lnTo>
                    <a:lnTo>
                      <a:pt x="1540" y="12834"/>
                    </a:lnTo>
                    <a:lnTo>
                      <a:pt x="1540" y="12835"/>
                    </a:lnTo>
                    <a:lnTo>
                      <a:pt x="1542" y="12835"/>
                    </a:lnTo>
                    <a:lnTo>
                      <a:pt x="1542" y="12837"/>
                    </a:lnTo>
                    <a:lnTo>
                      <a:pt x="1544" y="12837"/>
                    </a:lnTo>
                    <a:lnTo>
                      <a:pt x="1544" y="12839"/>
                    </a:lnTo>
                    <a:lnTo>
                      <a:pt x="1545" y="12839"/>
                    </a:lnTo>
                    <a:lnTo>
                      <a:pt x="1545" y="12840"/>
                    </a:lnTo>
                    <a:lnTo>
                      <a:pt x="1549" y="12840"/>
                    </a:lnTo>
                    <a:lnTo>
                      <a:pt x="1549" y="12842"/>
                    </a:lnTo>
                    <a:lnTo>
                      <a:pt x="1550" y="12842"/>
                    </a:lnTo>
                    <a:lnTo>
                      <a:pt x="1550" y="12844"/>
                    </a:lnTo>
                    <a:lnTo>
                      <a:pt x="1552" y="12844"/>
                    </a:lnTo>
                    <a:lnTo>
                      <a:pt x="1552" y="12845"/>
                    </a:lnTo>
                    <a:lnTo>
                      <a:pt x="1554" y="12845"/>
                    </a:lnTo>
                    <a:lnTo>
                      <a:pt x="1554" y="12847"/>
                    </a:lnTo>
                    <a:lnTo>
                      <a:pt x="1555" y="12847"/>
                    </a:lnTo>
                    <a:lnTo>
                      <a:pt x="1555" y="12849"/>
                    </a:lnTo>
                    <a:lnTo>
                      <a:pt x="1559" y="12849"/>
                    </a:lnTo>
                    <a:lnTo>
                      <a:pt x="1559" y="12850"/>
                    </a:lnTo>
                    <a:lnTo>
                      <a:pt x="1560" y="12850"/>
                    </a:lnTo>
                    <a:lnTo>
                      <a:pt x="1560" y="12852"/>
                    </a:lnTo>
                    <a:lnTo>
                      <a:pt x="1562" y="12852"/>
                    </a:lnTo>
                    <a:lnTo>
                      <a:pt x="1562" y="12854"/>
                    </a:lnTo>
                    <a:lnTo>
                      <a:pt x="1564" y="12854"/>
                    </a:lnTo>
                    <a:lnTo>
                      <a:pt x="1564" y="12855"/>
                    </a:lnTo>
                    <a:lnTo>
                      <a:pt x="1567" y="12855"/>
                    </a:lnTo>
                    <a:lnTo>
                      <a:pt x="1567" y="12857"/>
                    </a:lnTo>
                    <a:lnTo>
                      <a:pt x="1569" y="12857"/>
                    </a:lnTo>
                    <a:lnTo>
                      <a:pt x="1569" y="12859"/>
                    </a:lnTo>
                    <a:lnTo>
                      <a:pt x="1570" y="12859"/>
                    </a:lnTo>
                    <a:lnTo>
                      <a:pt x="1570" y="12860"/>
                    </a:lnTo>
                    <a:lnTo>
                      <a:pt x="1574" y="12860"/>
                    </a:lnTo>
                    <a:lnTo>
                      <a:pt x="1574" y="12862"/>
                    </a:lnTo>
                    <a:lnTo>
                      <a:pt x="1575" y="12862"/>
                    </a:lnTo>
                    <a:lnTo>
                      <a:pt x="1575" y="12864"/>
                    </a:lnTo>
                    <a:lnTo>
                      <a:pt x="1577" y="12864"/>
                    </a:lnTo>
                    <a:lnTo>
                      <a:pt x="1577" y="12865"/>
                    </a:lnTo>
                    <a:lnTo>
                      <a:pt x="1579" y="12865"/>
                    </a:lnTo>
                    <a:lnTo>
                      <a:pt x="1579" y="12867"/>
                    </a:lnTo>
                    <a:lnTo>
                      <a:pt x="1582" y="12867"/>
                    </a:lnTo>
                    <a:lnTo>
                      <a:pt x="1582" y="12869"/>
                    </a:lnTo>
                    <a:lnTo>
                      <a:pt x="1584" y="12869"/>
                    </a:lnTo>
                    <a:lnTo>
                      <a:pt x="1584" y="12870"/>
                    </a:lnTo>
                    <a:lnTo>
                      <a:pt x="1585" y="12870"/>
                    </a:lnTo>
                    <a:lnTo>
                      <a:pt x="1585" y="12872"/>
                    </a:lnTo>
                    <a:lnTo>
                      <a:pt x="1587" y="12872"/>
                    </a:lnTo>
                    <a:lnTo>
                      <a:pt x="1587" y="12874"/>
                    </a:lnTo>
                    <a:lnTo>
                      <a:pt x="1590" y="12874"/>
                    </a:lnTo>
                    <a:lnTo>
                      <a:pt x="1590" y="12875"/>
                    </a:lnTo>
                    <a:lnTo>
                      <a:pt x="1592" y="12875"/>
                    </a:lnTo>
                    <a:lnTo>
                      <a:pt x="1592" y="12877"/>
                    </a:lnTo>
                    <a:lnTo>
                      <a:pt x="1594" y="12877"/>
                    </a:lnTo>
                    <a:lnTo>
                      <a:pt x="1594" y="12879"/>
                    </a:lnTo>
                    <a:lnTo>
                      <a:pt x="1597" y="12879"/>
                    </a:lnTo>
                    <a:lnTo>
                      <a:pt x="1597" y="12880"/>
                    </a:lnTo>
                    <a:lnTo>
                      <a:pt x="1599" y="12880"/>
                    </a:lnTo>
                    <a:lnTo>
                      <a:pt x="1599" y="12882"/>
                    </a:lnTo>
                    <a:lnTo>
                      <a:pt x="1600" y="12882"/>
                    </a:lnTo>
                    <a:lnTo>
                      <a:pt x="1600" y="12884"/>
                    </a:lnTo>
                    <a:lnTo>
                      <a:pt x="1604" y="12884"/>
                    </a:lnTo>
                    <a:lnTo>
                      <a:pt x="1604" y="12885"/>
                    </a:lnTo>
                    <a:lnTo>
                      <a:pt x="1605" y="12885"/>
                    </a:lnTo>
                    <a:lnTo>
                      <a:pt x="1605" y="12887"/>
                    </a:lnTo>
                    <a:lnTo>
                      <a:pt x="1607" y="12887"/>
                    </a:lnTo>
                    <a:lnTo>
                      <a:pt x="1607" y="12889"/>
                    </a:lnTo>
                    <a:lnTo>
                      <a:pt x="1609" y="12889"/>
                    </a:lnTo>
                    <a:lnTo>
                      <a:pt x="1609" y="12890"/>
                    </a:lnTo>
                    <a:lnTo>
                      <a:pt x="1612" y="12890"/>
                    </a:lnTo>
                    <a:lnTo>
                      <a:pt x="1612" y="12892"/>
                    </a:lnTo>
                    <a:lnTo>
                      <a:pt x="1614" y="12892"/>
                    </a:lnTo>
                    <a:lnTo>
                      <a:pt x="1614" y="12894"/>
                    </a:lnTo>
                    <a:lnTo>
                      <a:pt x="1615" y="12894"/>
                    </a:lnTo>
                    <a:lnTo>
                      <a:pt x="1615" y="12895"/>
                    </a:lnTo>
                    <a:lnTo>
                      <a:pt x="1619" y="12895"/>
                    </a:lnTo>
                    <a:lnTo>
                      <a:pt x="1619" y="12897"/>
                    </a:lnTo>
                    <a:lnTo>
                      <a:pt x="1620" y="12897"/>
                    </a:lnTo>
                    <a:lnTo>
                      <a:pt x="1620" y="12899"/>
                    </a:lnTo>
                    <a:lnTo>
                      <a:pt x="1622" y="12899"/>
                    </a:lnTo>
                    <a:lnTo>
                      <a:pt x="1622" y="12900"/>
                    </a:lnTo>
                    <a:lnTo>
                      <a:pt x="1625" y="12900"/>
                    </a:lnTo>
                    <a:lnTo>
                      <a:pt x="1625" y="12902"/>
                    </a:lnTo>
                    <a:lnTo>
                      <a:pt x="1627" y="12902"/>
                    </a:lnTo>
                    <a:lnTo>
                      <a:pt x="1627" y="12904"/>
                    </a:lnTo>
                    <a:lnTo>
                      <a:pt x="1629" y="12904"/>
                    </a:lnTo>
                    <a:lnTo>
                      <a:pt x="1629" y="12905"/>
                    </a:lnTo>
                    <a:lnTo>
                      <a:pt x="1632" y="12905"/>
                    </a:lnTo>
                    <a:lnTo>
                      <a:pt x="1632" y="12907"/>
                    </a:lnTo>
                    <a:lnTo>
                      <a:pt x="1634" y="12907"/>
                    </a:lnTo>
                    <a:lnTo>
                      <a:pt x="1634" y="12909"/>
                    </a:lnTo>
                    <a:lnTo>
                      <a:pt x="1635" y="12909"/>
                    </a:lnTo>
                    <a:lnTo>
                      <a:pt x="1635" y="12910"/>
                    </a:lnTo>
                    <a:lnTo>
                      <a:pt x="1639" y="12910"/>
                    </a:lnTo>
                    <a:lnTo>
                      <a:pt x="1639" y="12912"/>
                    </a:lnTo>
                    <a:lnTo>
                      <a:pt x="1640" y="12912"/>
                    </a:lnTo>
                    <a:lnTo>
                      <a:pt x="1640" y="12914"/>
                    </a:lnTo>
                    <a:lnTo>
                      <a:pt x="1644" y="12914"/>
                    </a:lnTo>
                    <a:lnTo>
                      <a:pt x="1644" y="12917"/>
                    </a:lnTo>
                    <a:lnTo>
                      <a:pt x="1634" y="12917"/>
                    </a:lnTo>
                    <a:lnTo>
                      <a:pt x="1634" y="12919"/>
                    </a:lnTo>
                    <a:lnTo>
                      <a:pt x="1625" y="12919"/>
                    </a:lnTo>
                    <a:lnTo>
                      <a:pt x="1625" y="12920"/>
                    </a:lnTo>
                    <a:lnTo>
                      <a:pt x="1615" y="12920"/>
                    </a:lnTo>
                    <a:lnTo>
                      <a:pt x="1615" y="12922"/>
                    </a:lnTo>
                    <a:lnTo>
                      <a:pt x="1607" y="12922"/>
                    </a:lnTo>
                    <a:lnTo>
                      <a:pt x="1607" y="12924"/>
                    </a:lnTo>
                    <a:lnTo>
                      <a:pt x="1597" y="12924"/>
                    </a:lnTo>
                    <a:lnTo>
                      <a:pt x="1597" y="12925"/>
                    </a:lnTo>
                    <a:lnTo>
                      <a:pt x="1589" y="12925"/>
                    </a:lnTo>
                    <a:lnTo>
                      <a:pt x="1589" y="12927"/>
                    </a:lnTo>
                    <a:lnTo>
                      <a:pt x="1579" y="12927"/>
                    </a:lnTo>
                    <a:lnTo>
                      <a:pt x="1579" y="12929"/>
                    </a:lnTo>
                    <a:lnTo>
                      <a:pt x="1569" y="12929"/>
                    </a:lnTo>
                    <a:lnTo>
                      <a:pt x="1569" y="12930"/>
                    </a:lnTo>
                    <a:lnTo>
                      <a:pt x="1559" y="12930"/>
                    </a:lnTo>
                    <a:lnTo>
                      <a:pt x="1559" y="12932"/>
                    </a:lnTo>
                    <a:lnTo>
                      <a:pt x="1549" y="12932"/>
                    </a:lnTo>
                    <a:lnTo>
                      <a:pt x="1549" y="12934"/>
                    </a:lnTo>
                    <a:lnTo>
                      <a:pt x="1540" y="12934"/>
                    </a:lnTo>
                    <a:lnTo>
                      <a:pt x="1540" y="12935"/>
                    </a:lnTo>
                    <a:lnTo>
                      <a:pt x="1530" y="12935"/>
                    </a:lnTo>
                    <a:lnTo>
                      <a:pt x="1530" y="12937"/>
                    </a:lnTo>
                    <a:lnTo>
                      <a:pt x="1520" y="12937"/>
                    </a:lnTo>
                    <a:lnTo>
                      <a:pt x="1520" y="12939"/>
                    </a:lnTo>
                    <a:lnTo>
                      <a:pt x="1510" y="12939"/>
                    </a:lnTo>
                    <a:lnTo>
                      <a:pt x="1510" y="12940"/>
                    </a:lnTo>
                    <a:lnTo>
                      <a:pt x="1500" y="12940"/>
                    </a:lnTo>
                    <a:lnTo>
                      <a:pt x="1500" y="12942"/>
                    </a:lnTo>
                    <a:lnTo>
                      <a:pt x="1490" y="12942"/>
                    </a:lnTo>
                    <a:lnTo>
                      <a:pt x="1490" y="12944"/>
                    </a:lnTo>
                    <a:lnTo>
                      <a:pt x="1482" y="12944"/>
                    </a:lnTo>
                    <a:lnTo>
                      <a:pt x="1482" y="12945"/>
                    </a:lnTo>
                    <a:lnTo>
                      <a:pt x="1472" y="12945"/>
                    </a:lnTo>
                    <a:lnTo>
                      <a:pt x="1472" y="12947"/>
                    </a:lnTo>
                    <a:lnTo>
                      <a:pt x="1462" y="12947"/>
                    </a:lnTo>
                    <a:lnTo>
                      <a:pt x="1462" y="12949"/>
                    </a:lnTo>
                    <a:lnTo>
                      <a:pt x="1452" y="12949"/>
                    </a:lnTo>
                    <a:lnTo>
                      <a:pt x="1452" y="12950"/>
                    </a:lnTo>
                    <a:lnTo>
                      <a:pt x="1442" y="12950"/>
                    </a:lnTo>
                    <a:lnTo>
                      <a:pt x="1442" y="12952"/>
                    </a:lnTo>
                    <a:lnTo>
                      <a:pt x="1432" y="12952"/>
                    </a:lnTo>
                    <a:lnTo>
                      <a:pt x="1432" y="12954"/>
                    </a:lnTo>
                    <a:lnTo>
                      <a:pt x="1424" y="12954"/>
                    </a:lnTo>
                    <a:lnTo>
                      <a:pt x="1424" y="12955"/>
                    </a:lnTo>
                    <a:lnTo>
                      <a:pt x="1414" y="12955"/>
                    </a:lnTo>
                    <a:lnTo>
                      <a:pt x="1414" y="12957"/>
                    </a:lnTo>
                    <a:lnTo>
                      <a:pt x="1404" y="12957"/>
                    </a:lnTo>
                    <a:lnTo>
                      <a:pt x="1404" y="12959"/>
                    </a:lnTo>
                    <a:lnTo>
                      <a:pt x="1394" y="12959"/>
                    </a:lnTo>
                    <a:lnTo>
                      <a:pt x="1394" y="12960"/>
                    </a:lnTo>
                    <a:lnTo>
                      <a:pt x="1384" y="12960"/>
                    </a:lnTo>
                    <a:lnTo>
                      <a:pt x="1384" y="12962"/>
                    </a:lnTo>
                    <a:lnTo>
                      <a:pt x="1374" y="12962"/>
                    </a:lnTo>
                    <a:lnTo>
                      <a:pt x="1374" y="12964"/>
                    </a:lnTo>
                    <a:lnTo>
                      <a:pt x="1365" y="12964"/>
                    </a:lnTo>
                    <a:lnTo>
                      <a:pt x="1365" y="12965"/>
                    </a:lnTo>
                    <a:lnTo>
                      <a:pt x="1355" y="12965"/>
                    </a:lnTo>
                    <a:lnTo>
                      <a:pt x="1355" y="12967"/>
                    </a:lnTo>
                    <a:lnTo>
                      <a:pt x="1345" y="12967"/>
                    </a:lnTo>
                    <a:lnTo>
                      <a:pt x="1345" y="12969"/>
                    </a:lnTo>
                    <a:lnTo>
                      <a:pt x="1335" y="12969"/>
                    </a:lnTo>
                    <a:lnTo>
                      <a:pt x="1335" y="12970"/>
                    </a:lnTo>
                    <a:lnTo>
                      <a:pt x="1325" y="12970"/>
                    </a:lnTo>
                    <a:lnTo>
                      <a:pt x="1325" y="12972"/>
                    </a:lnTo>
                    <a:lnTo>
                      <a:pt x="1315" y="12972"/>
                    </a:lnTo>
                    <a:lnTo>
                      <a:pt x="1315" y="12974"/>
                    </a:lnTo>
                    <a:lnTo>
                      <a:pt x="1307" y="12974"/>
                    </a:lnTo>
                    <a:lnTo>
                      <a:pt x="1307" y="12975"/>
                    </a:lnTo>
                    <a:lnTo>
                      <a:pt x="1297" y="12975"/>
                    </a:lnTo>
                    <a:lnTo>
                      <a:pt x="1297" y="12977"/>
                    </a:lnTo>
                    <a:lnTo>
                      <a:pt x="1287" y="12977"/>
                    </a:lnTo>
                    <a:lnTo>
                      <a:pt x="1287" y="12979"/>
                    </a:lnTo>
                    <a:lnTo>
                      <a:pt x="1275" y="12979"/>
                    </a:lnTo>
                    <a:lnTo>
                      <a:pt x="1275" y="12980"/>
                    </a:lnTo>
                    <a:lnTo>
                      <a:pt x="1265" y="12980"/>
                    </a:lnTo>
                    <a:lnTo>
                      <a:pt x="1265" y="12982"/>
                    </a:lnTo>
                    <a:lnTo>
                      <a:pt x="1255" y="12982"/>
                    </a:lnTo>
                    <a:lnTo>
                      <a:pt x="1255" y="12984"/>
                    </a:lnTo>
                    <a:lnTo>
                      <a:pt x="1244" y="12984"/>
                    </a:lnTo>
                    <a:lnTo>
                      <a:pt x="1244" y="12985"/>
                    </a:lnTo>
                    <a:lnTo>
                      <a:pt x="1234" y="12985"/>
                    </a:lnTo>
                    <a:lnTo>
                      <a:pt x="1234" y="12987"/>
                    </a:lnTo>
                    <a:lnTo>
                      <a:pt x="1222" y="12987"/>
                    </a:lnTo>
                    <a:lnTo>
                      <a:pt x="1222" y="12989"/>
                    </a:lnTo>
                    <a:lnTo>
                      <a:pt x="1212" y="12989"/>
                    </a:lnTo>
                    <a:lnTo>
                      <a:pt x="1212" y="12990"/>
                    </a:lnTo>
                    <a:lnTo>
                      <a:pt x="1202" y="12990"/>
                    </a:lnTo>
                    <a:lnTo>
                      <a:pt x="1202" y="12992"/>
                    </a:lnTo>
                    <a:lnTo>
                      <a:pt x="1190" y="12992"/>
                    </a:lnTo>
                    <a:lnTo>
                      <a:pt x="1190" y="12994"/>
                    </a:lnTo>
                    <a:lnTo>
                      <a:pt x="1180" y="12994"/>
                    </a:lnTo>
                    <a:lnTo>
                      <a:pt x="1180" y="12995"/>
                    </a:lnTo>
                    <a:lnTo>
                      <a:pt x="1170" y="12995"/>
                    </a:lnTo>
                    <a:lnTo>
                      <a:pt x="1170" y="12997"/>
                    </a:lnTo>
                    <a:lnTo>
                      <a:pt x="1159" y="12997"/>
                    </a:lnTo>
                    <a:lnTo>
                      <a:pt x="1159" y="12999"/>
                    </a:lnTo>
                    <a:lnTo>
                      <a:pt x="1149" y="12999"/>
                    </a:lnTo>
                    <a:lnTo>
                      <a:pt x="1149" y="13000"/>
                    </a:lnTo>
                    <a:lnTo>
                      <a:pt x="1139" y="13000"/>
                    </a:lnTo>
                    <a:lnTo>
                      <a:pt x="1139" y="13002"/>
                    </a:lnTo>
                    <a:lnTo>
                      <a:pt x="1127" y="13002"/>
                    </a:lnTo>
                    <a:lnTo>
                      <a:pt x="1127" y="13004"/>
                    </a:lnTo>
                    <a:lnTo>
                      <a:pt x="1117" y="13004"/>
                    </a:lnTo>
                    <a:lnTo>
                      <a:pt x="1117" y="13005"/>
                    </a:lnTo>
                    <a:lnTo>
                      <a:pt x="1107" y="13005"/>
                    </a:lnTo>
                    <a:lnTo>
                      <a:pt x="1107" y="13007"/>
                    </a:lnTo>
                    <a:lnTo>
                      <a:pt x="1095" y="13007"/>
                    </a:lnTo>
                    <a:lnTo>
                      <a:pt x="1095" y="13009"/>
                    </a:lnTo>
                    <a:lnTo>
                      <a:pt x="1085" y="13009"/>
                    </a:lnTo>
                    <a:lnTo>
                      <a:pt x="1085" y="13010"/>
                    </a:lnTo>
                    <a:lnTo>
                      <a:pt x="1075" y="13010"/>
                    </a:lnTo>
                    <a:lnTo>
                      <a:pt x="1075" y="13012"/>
                    </a:lnTo>
                    <a:lnTo>
                      <a:pt x="1064" y="13012"/>
                    </a:lnTo>
                    <a:lnTo>
                      <a:pt x="1064" y="13014"/>
                    </a:lnTo>
                    <a:lnTo>
                      <a:pt x="1054" y="13014"/>
                    </a:lnTo>
                    <a:lnTo>
                      <a:pt x="1054" y="13015"/>
                    </a:lnTo>
                    <a:lnTo>
                      <a:pt x="1042" y="13015"/>
                    </a:lnTo>
                    <a:lnTo>
                      <a:pt x="1042" y="13017"/>
                    </a:lnTo>
                    <a:lnTo>
                      <a:pt x="1032" y="13017"/>
                    </a:lnTo>
                    <a:lnTo>
                      <a:pt x="1032" y="13019"/>
                    </a:lnTo>
                    <a:lnTo>
                      <a:pt x="1022" y="13019"/>
                    </a:lnTo>
                    <a:lnTo>
                      <a:pt x="1022" y="13020"/>
                    </a:lnTo>
                    <a:lnTo>
                      <a:pt x="1010" y="13020"/>
                    </a:lnTo>
                    <a:lnTo>
                      <a:pt x="1010" y="13022"/>
                    </a:lnTo>
                    <a:lnTo>
                      <a:pt x="1000" y="13022"/>
                    </a:lnTo>
                    <a:lnTo>
                      <a:pt x="1000" y="13024"/>
                    </a:lnTo>
                    <a:lnTo>
                      <a:pt x="989" y="13024"/>
                    </a:lnTo>
                    <a:lnTo>
                      <a:pt x="989" y="13025"/>
                    </a:lnTo>
                    <a:lnTo>
                      <a:pt x="979" y="13025"/>
                    </a:lnTo>
                    <a:lnTo>
                      <a:pt x="979" y="13027"/>
                    </a:lnTo>
                    <a:lnTo>
                      <a:pt x="967" y="13027"/>
                    </a:lnTo>
                    <a:lnTo>
                      <a:pt x="967" y="13029"/>
                    </a:lnTo>
                    <a:lnTo>
                      <a:pt x="955" y="13029"/>
                    </a:lnTo>
                    <a:lnTo>
                      <a:pt x="955" y="13030"/>
                    </a:lnTo>
                    <a:lnTo>
                      <a:pt x="944" y="13030"/>
                    </a:lnTo>
                    <a:lnTo>
                      <a:pt x="944" y="13032"/>
                    </a:lnTo>
                    <a:lnTo>
                      <a:pt x="932" y="13032"/>
                    </a:lnTo>
                    <a:close/>
                    <a:moveTo>
                      <a:pt x="10570" y="13030"/>
                    </a:moveTo>
                    <a:lnTo>
                      <a:pt x="10570" y="13029"/>
                    </a:lnTo>
                    <a:lnTo>
                      <a:pt x="10572" y="13029"/>
                    </a:lnTo>
                    <a:lnTo>
                      <a:pt x="10572" y="13027"/>
                    </a:lnTo>
                    <a:lnTo>
                      <a:pt x="10575" y="13027"/>
                    </a:lnTo>
                    <a:lnTo>
                      <a:pt x="10575" y="13029"/>
                    </a:lnTo>
                    <a:lnTo>
                      <a:pt x="10574" y="13029"/>
                    </a:lnTo>
                    <a:lnTo>
                      <a:pt x="10574" y="13030"/>
                    </a:lnTo>
                    <a:lnTo>
                      <a:pt x="10570" y="13030"/>
                    </a:lnTo>
                    <a:close/>
                    <a:moveTo>
                      <a:pt x="10575" y="13027"/>
                    </a:moveTo>
                    <a:lnTo>
                      <a:pt x="10575" y="13025"/>
                    </a:lnTo>
                    <a:lnTo>
                      <a:pt x="10577" y="13025"/>
                    </a:lnTo>
                    <a:lnTo>
                      <a:pt x="10577" y="13024"/>
                    </a:lnTo>
                    <a:lnTo>
                      <a:pt x="10580" y="13024"/>
                    </a:lnTo>
                    <a:lnTo>
                      <a:pt x="10580" y="13025"/>
                    </a:lnTo>
                    <a:lnTo>
                      <a:pt x="10579" y="13025"/>
                    </a:lnTo>
                    <a:lnTo>
                      <a:pt x="10579" y="13027"/>
                    </a:lnTo>
                    <a:lnTo>
                      <a:pt x="10575" y="13027"/>
                    </a:lnTo>
                    <a:close/>
                    <a:moveTo>
                      <a:pt x="10580" y="13022"/>
                    </a:moveTo>
                    <a:lnTo>
                      <a:pt x="10584" y="13022"/>
                    </a:lnTo>
                    <a:lnTo>
                      <a:pt x="10584" y="13024"/>
                    </a:lnTo>
                    <a:lnTo>
                      <a:pt x="10580" y="13024"/>
                    </a:lnTo>
                    <a:lnTo>
                      <a:pt x="10580" y="13022"/>
                    </a:lnTo>
                    <a:close/>
                    <a:moveTo>
                      <a:pt x="10584" y="13022"/>
                    </a:moveTo>
                    <a:lnTo>
                      <a:pt x="10584" y="13020"/>
                    </a:lnTo>
                    <a:lnTo>
                      <a:pt x="10585" y="13020"/>
                    </a:lnTo>
                    <a:lnTo>
                      <a:pt x="10585" y="13019"/>
                    </a:lnTo>
                    <a:lnTo>
                      <a:pt x="10589" y="13019"/>
                    </a:lnTo>
                    <a:lnTo>
                      <a:pt x="10589" y="13020"/>
                    </a:lnTo>
                    <a:lnTo>
                      <a:pt x="10587" y="13020"/>
                    </a:lnTo>
                    <a:lnTo>
                      <a:pt x="10587" y="13022"/>
                    </a:lnTo>
                    <a:lnTo>
                      <a:pt x="10584" y="13022"/>
                    </a:lnTo>
                    <a:close/>
                    <a:moveTo>
                      <a:pt x="10589" y="13019"/>
                    </a:moveTo>
                    <a:lnTo>
                      <a:pt x="10589" y="13017"/>
                    </a:lnTo>
                    <a:lnTo>
                      <a:pt x="10590" y="13017"/>
                    </a:lnTo>
                    <a:lnTo>
                      <a:pt x="10590" y="13015"/>
                    </a:lnTo>
                    <a:lnTo>
                      <a:pt x="10594" y="13015"/>
                    </a:lnTo>
                    <a:lnTo>
                      <a:pt x="10594" y="13017"/>
                    </a:lnTo>
                    <a:lnTo>
                      <a:pt x="10592" y="13017"/>
                    </a:lnTo>
                    <a:lnTo>
                      <a:pt x="10592" y="13019"/>
                    </a:lnTo>
                    <a:lnTo>
                      <a:pt x="10589" y="13019"/>
                    </a:lnTo>
                    <a:close/>
                    <a:moveTo>
                      <a:pt x="10594" y="13014"/>
                    </a:moveTo>
                    <a:lnTo>
                      <a:pt x="10597" y="13014"/>
                    </a:lnTo>
                    <a:lnTo>
                      <a:pt x="10597" y="13015"/>
                    </a:lnTo>
                    <a:lnTo>
                      <a:pt x="10594" y="13015"/>
                    </a:lnTo>
                    <a:lnTo>
                      <a:pt x="10594" y="13014"/>
                    </a:lnTo>
                    <a:close/>
                    <a:moveTo>
                      <a:pt x="10597" y="13012"/>
                    </a:moveTo>
                    <a:lnTo>
                      <a:pt x="10599" y="13012"/>
                    </a:lnTo>
                    <a:lnTo>
                      <a:pt x="10599" y="13014"/>
                    </a:lnTo>
                    <a:lnTo>
                      <a:pt x="10597" y="13014"/>
                    </a:lnTo>
                    <a:lnTo>
                      <a:pt x="10597" y="13012"/>
                    </a:lnTo>
                    <a:close/>
                    <a:moveTo>
                      <a:pt x="10599" y="13010"/>
                    </a:moveTo>
                    <a:lnTo>
                      <a:pt x="10602" y="13010"/>
                    </a:lnTo>
                    <a:lnTo>
                      <a:pt x="10602" y="13012"/>
                    </a:lnTo>
                    <a:lnTo>
                      <a:pt x="10599" y="13012"/>
                    </a:lnTo>
                    <a:lnTo>
                      <a:pt x="10599" y="13010"/>
                    </a:lnTo>
                    <a:close/>
                    <a:moveTo>
                      <a:pt x="10602" y="13009"/>
                    </a:moveTo>
                    <a:lnTo>
                      <a:pt x="10604" y="13009"/>
                    </a:lnTo>
                    <a:lnTo>
                      <a:pt x="10604" y="13010"/>
                    </a:lnTo>
                    <a:lnTo>
                      <a:pt x="10602" y="13010"/>
                    </a:lnTo>
                    <a:lnTo>
                      <a:pt x="10602" y="13009"/>
                    </a:lnTo>
                    <a:close/>
                    <a:moveTo>
                      <a:pt x="10604" y="13007"/>
                    </a:moveTo>
                    <a:lnTo>
                      <a:pt x="10607" y="13007"/>
                    </a:lnTo>
                    <a:lnTo>
                      <a:pt x="10607" y="13009"/>
                    </a:lnTo>
                    <a:lnTo>
                      <a:pt x="10604" y="13009"/>
                    </a:lnTo>
                    <a:lnTo>
                      <a:pt x="10604" y="13007"/>
                    </a:lnTo>
                    <a:close/>
                    <a:moveTo>
                      <a:pt x="10607" y="13007"/>
                    </a:moveTo>
                    <a:lnTo>
                      <a:pt x="10607" y="13005"/>
                    </a:lnTo>
                    <a:lnTo>
                      <a:pt x="10609" y="13005"/>
                    </a:lnTo>
                    <a:lnTo>
                      <a:pt x="10609" y="13004"/>
                    </a:lnTo>
                    <a:lnTo>
                      <a:pt x="10612" y="13004"/>
                    </a:lnTo>
                    <a:lnTo>
                      <a:pt x="10612" y="13005"/>
                    </a:lnTo>
                    <a:lnTo>
                      <a:pt x="10610" y="13005"/>
                    </a:lnTo>
                    <a:lnTo>
                      <a:pt x="10610" y="13007"/>
                    </a:lnTo>
                    <a:lnTo>
                      <a:pt x="10607" y="13007"/>
                    </a:lnTo>
                    <a:close/>
                    <a:moveTo>
                      <a:pt x="10612" y="13004"/>
                    </a:moveTo>
                    <a:lnTo>
                      <a:pt x="10612" y="13002"/>
                    </a:lnTo>
                    <a:lnTo>
                      <a:pt x="10614" y="13002"/>
                    </a:lnTo>
                    <a:lnTo>
                      <a:pt x="10614" y="13000"/>
                    </a:lnTo>
                    <a:lnTo>
                      <a:pt x="10617" y="13000"/>
                    </a:lnTo>
                    <a:lnTo>
                      <a:pt x="10617" y="13002"/>
                    </a:lnTo>
                    <a:lnTo>
                      <a:pt x="10615" y="13002"/>
                    </a:lnTo>
                    <a:lnTo>
                      <a:pt x="10615" y="13004"/>
                    </a:lnTo>
                    <a:lnTo>
                      <a:pt x="10612" y="13004"/>
                    </a:lnTo>
                    <a:close/>
                    <a:moveTo>
                      <a:pt x="10617" y="13000"/>
                    </a:moveTo>
                    <a:lnTo>
                      <a:pt x="10617" y="12999"/>
                    </a:lnTo>
                    <a:lnTo>
                      <a:pt x="10619" y="12999"/>
                    </a:lnTo>
                    <a:lnTo>
                      <a:pt x="10619" y="12997"/>
                    </a:lnTo>
                    <a:lnTo>
                      <a:pt x="10622" y="12997"/>
                    </a:lnTo>
                    <a:lnTo>
                      <a:pt x="10622" y="12999"/>
                    </a:lnTo>
                    <a:lnTo>
                      <a:pt x="10620" y="12999"/>
                    </a:lnTo>
                    <a:lnTo>
                      <a:pt x="10620" y="13000"/>
                    </a:lnTo>
                    <a:lnTo>
                      <a:pt x="10617" y="13000"/>
                    </a:lnTo>
                    <a:close/>
                    <a:moveTo>
                      <a:pt x="10622" y="12997"/>
                    </a:moveTo>
                    <a:lnTo>
                      <a:pt x="10622" y="12995"/>
                    </a:lnTo>
                    <a:lnTo>
                      <a:pt x="10624" y="12995"/>
                    </a:lnTo>
                    <a:lnTo>
                      <a:pt x="10624" y="12994"/>
                    </a:lnTo>
                    <a:lnTo>
                      <a:pt x="10627" y="12994"/>
                    </a:lnTo>
                    <a:lnTo>
                      <a:pt x="10627" y="12992"/>
                    </a:lnTo>
                    <a:lnTo>
                      <a:pt x="10629" y="12992"/>
                    </a:lnTo>
                    <a:lnTo>
                      <a:pt x="10629" y="12990"/>
                    </a:lnTo>
                    <a:lnTo>
                      <a:pt x="10632" y="12990"/>
                    </a:lnTo>
                    <a:lnTo>
                      <a:pt x="10632" y="12989"/>
                    </a:lnTo>
                    <a:lnTo>
                      <a:pt x="10634" y="12989"/>
                    </a:lnTo>
                    <a:lnTo>
                      <a:pt x="10634" y="12987"/>
                    </a:lnTo>
                    <a:lnTo>
                      <a:pt x="10637" y="12987"/>
                    </a:lnTo>
                    <a:lnTo>
                      <a:pt x="10637" y="12985"/>
                    </a:lnTo>
                    <a:lnTo>
                      <a:pt x="10639" y="12985"/>
                    </a:lnTo>
                    <a:lnTo>
                      <a:pt x="10639" y="12984"/>
                    </a:lnTo>
                    <a:lnTo>
                      <a:pt x="10642" y="12984"/>
                    </a:lnTo>
                    <a:lnTo>
                      <a:pt x="10642" y="12982"/>
                    </a:lnTo>
                    <a:lnTo>
                      <a:pt x="10644" y="12982"/>
                    </a:lnTo>
                    <a:lnTo>
                      <a:pt x="10644" y="12980"/>
                    </a:lnTo>
                    <a:lnTo>
                      <a:pt x="10647" y="12980"/>
                    </a:lnTo>
                    <a:lnTo>
                      <a:pt x="10647" y="12979"/>
                    </a:lnTo>
                    <a:lnTo>
                      <a:pt x="10650" y="12979"/>
                    </a:lnTo>
                    <a:lnTo>
                      <a:pt x="10650" y="12977"/>
                    </a:lnTo>
                    <a:lnTo>
                      <a:pt x="10652" y="12977"/>
                    </a:lnTo>
                    <a:lnTo>
                      <a:pt x="10652" y="12975"/>
                    </a:lnTo>
                    <a:lnTo>
                      <a:pt x="10655" y="12975"/>
                    </a:lnTo>
                    <a:lnTo>
                      <a:pt x="10655" y="12977"/>
                    </a:lnTo>
                    <a:lnTo>
                      <a:pt x="10654" y="12977"/>
                    </a:lnTo>
                    <a:lnTo>
                      <a:pt x="10654" y="12979"/>
                    </a:lnTo>
                    <a:lnTo>
                      <a:pt x="10652" y="12979"/>
                    </a:lnTo>
                    <a:lnTo>
                      <a:pt x="10652" y="12980"/>
                    </a:lnTo>
                    <a:lnTo>
                      <a:pt x="10649" y="12980"/>
                    </a:lnTo>
                    <a:lnTo>
                      <a:pt x="10649" y="12982"/>
                    </a:lnTo>
                    <a:lnTo>
                      <a:pt x="10645" y="12982"/>
                    </a:lnTo>
                    <a:lnTo>
                      <a:pt x="10645" y="12984"/>
                    </a:lnTo>
                    <a:lnTo>
                      <a:pt x="10644" y="12984"/>
                    </a:lnTo>
                    <a:lnTo>
                      <a:pt x="10644" y="12985"/>
                    </a:lnTo>
                    <a:lnTo>
                      <a:pt x="10640" y="12985"/>
                    </a:lnTo>
                    <a:lnTo>
                      <a:pt x="10640" y="12987"/>
                    </a:lnTo>
                    <a:lnTo>
                      <a:pt x="10639" y="12987"/>
                    </a:lnTo>
                    <a:lnTo>
                      <a:pt x="10639" y="12989"/>
                    </a:lnTo>
                    <a:lnTo>
                      <a:pt x="10635" y="12989"/>
                    </a:lnTo>
                    <a:lnTo>
                      <a:pt x="10635" y="12990"/>
                    </a:lnTo>
                    <a:lnTo>
                      <a:pt x="10634" y="12990"/>
                    </a:lnTo>
                    <a:lnTo>
                      <a:pt x="10634" y="12992"/>
                    </a:lnTo>
                    <a:lnTo>
                      <a:pt x="10630" y="12992"/>
                    </a:lnTo>
                    <a:lnTo>
                      <a:pt x="10630" y="12994"/>
                    </a:lnTo>
                    <a:lnTo>
                      <a:pt x="10629" y="12994"/>
                    </a:lnTo>
                    <a:lnTo>
                      <a:pt x="10629" y="12995"/>
                    </a:lnTo>
                    <a:lnTo>
                      <a:pt x="10625" y="12995"/>
                    </a:lnTo>
                    <a:lnTo>
                      <a:pt x="10625" y="12997"/>
                    </a:lnTo>
                    <a:lnTo>
                      <a:pt x="10622" y="12997"/>
                    </a:lnTo>
                    <a:close/>
                    <a:moveTo>
                      <a:pt x="11489" y="12989"/>
                    </a:moveTo>
                    <a:lnTo>
                      <a:pt x="11490" y="12989"/>
                    </a:lnTo>
                    <a:lnTo>
                      <a:pt x="11490" y="12990"/>
                    </a:lnTo>
                    <a:lnTo>
                      <a:pt x="11489" y="12990"/>
                    </a:lnTo>
                    <a:lnTo>
                      <a:pt x="11489" y="12989"/>
                    </a:lnTo>
                    <a:close/>
                    <a:moveTo>
                      <a:pt x="11490" y="12989"/>
                    </a:moveTo>
                    <a:lnTo>
                      <a:pt x="11490" y="12985"/>
                    </a:lnTo>
                    <a:lnTo>
                      <a:pt x="11492" y="12985"/>
                    </a:lnTo>
                    <a:lnTo>
                      <a:pt x="11492" y="12984"/>
                    </a:lnTo>
                    <a:lnTo>
                      <a:pt x="11494" y="12984"/>
                    </a:lnTo>
                    <a:lnTo>
                      <a:pt x="11494" y="12982"/>
                    </a:lnTo>
                    <a:lnTo>
                      <a:pt x="11495" y="12982"/>
                    </a:lnTo>
                    <a:lnTo>
                      <a:pt x="11495" y="12980"/>
                    </a:lnTo>
                    <a:lnTo>
                      <a:pt x="11497" y="12980"/>
                    </a:lnTo>
                    <a:lnTo>
                      <a:pt x="11497" y="12979"/>
                    </a:lnTo>
                    <a:lnTo>
                      <a:pt x="11499" y="12979"/>
                    </a:lnTo>
                    <a:lnTo>
                      <a:pt x="11499" y="12977"/>
                    </a:lnTo>
                    <a:lnTo>
                      <a:pt x="11500" y="12977"/>
                    </a:lnTo>
                    <a:lnTo>
                      <a:pt x="11500" y="12975"/>
                    </a:lnTo>
                    <a:lnTo>
                      <a:pt x="11502" y="12975"/>
                    </a:lnTo>
                    <a:lnTo>
                      <a:pt x="11502" y="12974"/>
                    </a:lnTo>
                    <a:lnTo>
                      <a:pt x="11504" y="12974"/>
                    </a:lnTo>
                    <a:lnTo>
                      <a:pt x="11504" y="12972"/>
                    </a:lnTo>
                    <a:lnTo>
                      <a:pt x="11505" y="12972"/>
                    </a:lnTo>
                    <a:lnTo>
                      <a:pt x="11505" y="12970"/>
                    </a:lnTo>
                    <a:lnTo>
                      <a:pt x="11507" y="12970"/>
                    </a:lnTo>
                    <a:lnTo>
                      <a:pt x="11507" y="12969"/>
                    </a:lnTo>
                    <a:lnTo>
                      <a:pt x="11509" y="12969"/>
                    </a:lnTo>
                    <a:lnTo>
                      <a:pt x="11509" y="12967"/>
                    </a:lnTo>
                    <a:lnTo>
                      <a:pt x="11510" y="12967"/>
                    </a:lnTo>
                    <a:lnTo>
                      <a:pt x="11510" y="12965"/>
                    </a:lnTo>
                    <a:lnTo>
                      <a:pt x="11512" y="12965"/>
                    </a:lnTo>
                    <a:lnTo>
                      <a:pt x="11512" y="12964"/>
                    </a:lnTo>
                    <a:lnTo>
                      <a:pt x="11514" y="12964"/>
                    </a:lnTo>
                    <a:lnTo>
                      <a:pt x="11514" y="12962"/>
                    </a:lnTo>
                    <a:lnTo>
                      <a:pt x="11515" y="12962"/>
                    </a:lnTo>
                    <a:lnTo>
                      <a:pt x="11515" y="12965"/>
                    </a:lnTo>
                    <a:lnTo>
                      <a:pt x="11514" y="12965"/>
                    </a:lnTo>
                    <a:lnTo>
                      <a:pt x="11514" y="12967"/>
                    </a:lnTo>
                    <a:lnTo>
                      <a:pt x="11512" y="12967"/>
                    </a:lnTo>
                    <a:lnTo>
                      <a:pt x="11512" y="12969"/>
                    </a:lnTo>
                    <a:lnTo>
                      <a:pt x="11510" y="12969"/>
                    </a:lnTo>
                    <a:lnTo>
                      <a:pt x="11510" y="12970"/>
                    </a:lnTo>
                    <a:lnTo>
                      <a:pt x="11509" y="12970"/>
                    </a:lnTo>
                    <a:lnTo>
                      <a:pt x="11509" y="12972"/>
                    </a:lnTo>
                    <a:lnTo>
                      <a:pt x="11507" y="12972"/>
                    </a:lnTo>
                    <a:lnTo>
                      <a:pt x="11507" y="12974"/>
                    </a:lnTo>
                    <a:lnTo>
                      <a:pt x="11505" y="12974"/>
                    </a:lnTo>
                    <a:lnTo>
                      <a:pt x="11505" y="12975"/>
                    </a:lnTo>
                    <a:lnTo>
                      <a:pt x="11504" y="12975"/>
                    </a:lnTo>
                    <a:lnTo>
                      <a:pt x="11504" y="12977"/>
                    </a:lnTo>
                    <a:lnTo>
                      <a:pt x="11502" y="12977"/>
                    </a:lnTo>
                    <a:lnTo>
                      <a:pt x="11502" y="12979"/>
                    </a:lnTo>
                    <a:lnTo>
                      <a:pt x="11500" y="12979"/>
                    </a:lnTo>
                    <a:lnTo>
                      <a:pt x="11500" y="12980"/>
                    </a:lnTo>
                    <a:lnTo>
                      <a:pt x="11499" y="12980"/>
                    </a:lnTo>
                    <a:lnTo>
                      <a:pt x="11499" y="12982"/>
                    </a:lnTo>
                    <a:lnTo>
                      <a:pt x="11497" y="12982"/>
                    </a:lnTo>
                    <a:lnTo>
                      <a:pt x="11497" y="12984"/>
                    </a:lnTo>
                    <a:lnTo>
                      <a:pt x="11495" y="12984"/>
                    </a:lnTo>
                    <a:lnTo>
                      <a:pt x="11495" y="12985"/>
                    </a:lnTo>
                    <a:lnTo>
                      <a:pt x="11494" y="12985"/>
                    </a:lnTo>
                    <a:lnTo>
                      <a:pt x="11494" y="12987"/>
                    </a:lnTo>
                    <a:lnTo>
                      <a:pt x="11492" y="12987"/>
                    </a:lnTo>
                    <a:lnTo>
                      <a:pt x="11492" y="12989"/>
                    </a:lnTo>
                    <a:lnTo>
                      <a:pt x="11490" y="12989"/>
                    </a:lnTo>
                    <a:close/>
                    <a:moveTo>
                      <a:pt x="10655" y="12975"/>
                    </a:moveTo>
                    <a:lnTo>
                      <a:pt x="10655" y="12974"/>
                    </a:lnTo>
                    <a:lnTo>
                      <a:pt x="10657" y="12974"/>
                    </a:lnTo>
                    <a:lnTo>
                      <a:pt x="10657" y="12972"/>
                    </a:lnTo>
                    <a:lnTo>
                      <a:pt x="10659" y="12972"/>
                    </a:lnTo>
                    <a:lnTo>
                      <a:pt x="10659" y="12970"/>
                    </a:lnTo>
                    <a:lnTo>
                      <a:pt x="10662" y="12970"/>
                    </a:lnTo>
                    <a:lnTo>
                      <a:pt x="10662" y="12969"/>
                    </a:lnTo>
                    <a:lnTo>
                      <a:pt x="10664" y="12969"/>
                    </a:lnTo>
                    <a:lnTo>
                      <a:pt x="10664" y="12967"/>
                    </a:lnTo>
                    <a:lnTo>
                      <a:pt x="10667" y="12967"/>
                    </a:lnTo>
                    <a:lnTo>
                      <a:pt x="10667" y="12965"/>
                    </a:lnTo>
                    <a:lnTo>
                      <a:pt x="10669" y="12965"/>
                    </a:lnTo>
                    <a:lnTo>
                      <a:pt x="10669" y="12964"/>
                    </a:lnTo>
                    <a:lnTo>
                      <a:pt x="10672" y="12964"/>
                    </a:lnTo>
                    <a:lnTo>
                      <a:pt x="10672" y="12965"/>
                    </a:lnTo>
                    <a:lnTo>
                      <a:pt x="10670" y="12965"/>
                    </a:lnTo>
                    <a:lnTo>
                      <a:pt x="10670" y="12967"/>
                    </a:lnTo>
                    <a:lnTo>
                      <a:pt x="10669" y="12967"/>
                    </a:lnTo>
                    <a:lnTo>
                      <a:pt x="10669" y="12969"/>
                    </a:lnTo>
                    <a:lnTo>
                      <a:pt x="10665" y="12969"/>
                    </a:lnTo>
                    <a:lnTo>
                      <a:pt x="10665" y="12970"/>
                    </a:lnTo>
                    <a:lnTo>
                      <a:pt x="10664" y="12970"/>
                    </a:lnTo>
                    <a:lnTo>
                      <a:pt x="10664" y="12972"/>
                    </a:lnTo>
                    <a:lnTo>
                      <a:pt x="10660" y="12972"/>
                    </a:lnTo>
                    <a:lnTo>
                      <a:pt x="10660" y="12974"/>
                    </a:lnTo>
                    <a:lnTo>
                      <a:pt x="10659" y="12974"/>
                    </a:lnTo>
                    <a:lnTo>
                      <a:pt x="10659" y="12975"/>
                    </a:lnTo>
                    <a:lnTo>
                      <a:pt x="10655" y="12975"/>
                    </a:lnTo>
                    <a:close/>
                    <a:moveTo>
                      <a:pt x="10672" y="12964"/>
                    </a:moveTo>
                    <a:lnTo>
                      <a:pt x="10672" y="12962"/>
                    </a:lnTo>
                    <a:lnTo>
                      <a:pt x="10674" y="12962"/>
                    </a:lnTo>
                    <a:lnTo>
                      <a:pt x="10674" y="12960"/>
                    </a:lnTo>
                    <a:lnTo>
                      <a:pt x="10677" y="12960"/>
                    </a:lnTo>
                    <a:lnTo>
                      <a:pt x="10677" y="12962"/>
                    </a:lnTo>
                    <a:lnTo>
                      <a:pt x="10675" y="12962"/>
                    </a:lnTo>
                    <a:lnTo>
                      <a:pt x="10675" y="12964"/>
                    </a:lnTo>
                    <a:lnTo>
                      <a:pt x="10672" y="12964"/>
                    </a:lnTo>
                    <a:close/>
                    <a:moveTo>
                      <a:pt x="11515" y="12960"/>
                    </a:moveTo>
                    <a:lnTo>
                      <a:pt x="11517" y="12960"/>
                    </a:lnTo>
                    <a:lnTo>
                      <a:pt x="11517" y="12962"/>
                    </a:lnTo>
                    <a:lnTo>
                      <a:pt x="11515" y="12962"/>
                    </a:lnTo>
                    <a:lnTo>
                      <a:pt x="11515" y="12960"/>
                    </a:lnTo>
                    <a:close/>
                    <a:moveTo>
                      <a:pt x="10677" y="12960"/>
                    </a:moveTo>
                    <a:lnTo>
                      <a:pt x="10677" y="12959"/>
                    </a:lnTo>
                    <a:lnTo>
                      <a:pt x="10679" y="12959"/>
                    </a:lnTo>
                    <a:lnTo>
                      <a:pt x="10679" y="12957"/>
                    </a:lnTo>
                    <a:lnTo>
                      <a:pt x="10680" y="12957"/>
                    </a:lnTo>
                    <a:lnTo>
                      <a:pt x="10680" y="12955"/>
                    </a:lnTo>
                    <a:lnTo>
                      <a:pt x="10684" y="12955"/>
                    </a:lnTo>
                    <a:lnTo>
                      <a:pt x="10684" y="12957"/>
                    </a:lnTo>
                    <a:lnTo>
                      <a:pt x="10682" y="12957"/>
                    </a:lnTo>
                    <a:lnTo>
                      <a:pt x="10682" y="12959"/>
                    </a:lnTo>
                    <a:lnTo>
                      <a:pt x="10680" y="12959"/>
                    </a:lnTo>
                    <a:lnTo>
                      <a:pt x="10680" y="12960"/>
                    </a:lnTo>
                    <a:lnTo>
                      <a:pt x="10677" y="12960"/>
                    </a:lnTo>
                    <a:close/>
                    <a:moveTo>
                      <a:pt x="11517" y="12959"/>
                    </a:moveTo>
                    <a:lnTo>
                      <a:pt x="11519" y="12959"/>
                    </a:lnTo>
                    <a:lnTo>
                      <a:pt x="11519" y="12960"/>
                    </a:lnTo>
                    <a:lnTo>
                      <a:pt x="11517" y="12960"/>
                    </a:lnTo>
                    <a:lnTo>
                      <a:pt x="11517" y="12959"/>
                    </a:lnTo>
                    <a:close/>
                    <a:moveTo>
                      <a:pt x="11519" y="12959"/>
                    </a:moveTo>
                    <a:lnTo>
                      <a:pt x="11519" y="12955"/>
                    </a:lnTo>
                    <a:lnTo>
                      <a:pt x="11520" y="12955"/>
                    </a:lnTo>
                    <a:lnTo>
                      <a:pt x="11520" y="12954"/>
                    </a:lnTo>
                    <a:lnTo>
                      <a:pt x="11522" y="12954"/>
                    </a:lnTo>
                    <a:lnTo>
                      <a:pt x="11522" y="12952"/>
                    </a:lnTo>
                    <a:lnTo>
                      <a:pt x="11524" y="12952"/>
                    </a:lnTo>
                    <a:lnTo>
                      <a:pt x="11524" y="12950"/>
                    </a:lnTo>
                    <a:lnTo>
                      <a:pt x="11525" y="12950"/>
                    </a:lnTo>
                    <a:lnTo>
                      <a:pt x="11525" y="12949"/>
                    </a:lnTo>
                    <a:lnTo>
                      <a:pt x="11527" y="12949"/>
                    </a:lnTo>
                    <a:lnTo>
                      <a:pt x="11527" y="12947"/>
                    </a:lnTo>
                    <a:lnTo>
                      <a:pt x="11529" y="12947"/>
                    </a:lnTo>
                    <a:lnTo>
                      <a:pt x="11529" y="12945"/>
                    </a:lnTo>
                    <a:lnTo>
                      <a:pt x="11530" y="12945"/>
                    </a:lnTo>
                    <a:lnTo>
                      <a:pt x="11530" y="12944"/>
                    </a:lnTo>
                    <a:lnTo>
                      <a:pt x="11532" y="12944"/>
                    </a:lnTo>
                    <a:lnTo>
                      <a:pt x="11532" y="12942"/>
                    </a:lnTo>
                    <a:lnTo>
                      <a:pt x="11534" y="12942"/>
                    </a:lnTo>
                    <a:lnTo>
                      <a:pt x="11534" y="12940"/>
                    </a:lnTo>
                    <a:lnTo>
                      <a:pt x="11535" y="12940"/>
                    </a:lnTo>
                    <a:lnTo>
                      <a:pt x="11535" y="12939"/>
                    </a:lnTo>
                    <a:lnTo>
                      <a:pt x="11537" y="12939"/>
                    </a:lnTo>
                    <a:lnTo>
                      <a:pt x="11537" y="12935"/>
                    </a:lnTo>
                    <a:lnTo>
                      <a:pt x="11539" y="12935"/>
                    </a:lnTo>
                    <a:lnTo>
                      <a:pt x="11539" y="12934"/>
                    </a:lnTo>
                    <a:lnTo>
                      <a:pt x="11540" y="12934"/>
                    </a:lnTo>
                    <a:lnTo>
                      <a:pt x="11540" y="12932"/>
                    </a:lnTo>
                    <a:lnTo>
                      <a:pt x="11542" y="12932"/>
                    </a:lnTo>
                    <a:lnTo>
                      <a:pt x="11542" y="12930"/>
                    </a:lnTo>
                    <a:lnTo>
                      <a:pt x="11544" y="12930"/>
                    </a:lnTo>
                    <a:lnTo>
                      <a:pt x="11544" y="12929"/>
                    </a:lnTo>
                    <a:lnTo>
                      <a:pt x="11545" y="12929"/>
                    </a:lnTo>
                    <a:lnTo>
                      <a:pt x="11545" y="12927"/>
                    </a:lnTo>
                    <a:lnTo>
                      <a:pt x="11547" y="12927"/>
                    </a:lnTo>
                    <a:lnTo>
                      <a:pt x="11547" y="12925"/>
                    </a:lnTo>
                    <a:lnTo>
                      <a:pt x="11549" y="12925"/>
                    </a:lnTo>
                    <a:lnTo>
                      <a:pt x="11549" y="12924"/>
                    </a:lnTo>
                    <a:lnTo>
                      <a:pt x="11550" y="12924"/>
                    </a:lnTo>
                    <a:lnTo>
                      <a:pt x="11550" y="12922"/>
                    </a:lnTo>
                    <a:lnTo>
                      <a:pt x="11552" y="12922"/>
                    </a:lnTo>
                    <a:lnTo>
                      <a:pt x="11552" y="12920"/>
                    </a:lnTo>
                    <a:lnTo>
                      <a:pt x="11554" y="12920"/>
                    </a:lnTo>
                    <a:lnTo>
                      <a:pt x="11554" y="12919"/>
                    </a:lnTo>
                    <a:lnTo>
                      <a:pt x="11555" y="12919"/>
                    </a:lnTo>
                    <a:lnTo>
                      <a:pt x="11555" y="12922"/>
                    </a:lnTo>
                    <a:lnTo>
                      <a:pt x="11554" y="12922"/>
                    </a:lnTo>
                    <a:lnTo>
                      <a:pt x="11554" y="12924"/>
                    </a:lnTo>
                    <a:lnTo>
                      <a:pt x="11552" y="12924"/>
                    </a:lnTo>
                    <a:lnTo>
                      <a:pt x="11552" y="12925"/>
                    </a:lnTo>
                    <a:lnTo>
                      <a:pt x="11550" y="12925"/>
                    </a:lnTo>
                    <a:lnTo>
                      <a:pt x="11550" y="12927"/>
                    </a:lnTo>
                    <a:lnTo>
                      <a:pt x="11549" y="12927"/>
                    </a:lnTo>
                    <a:lnTo>
                      <a:pt x="11549" y="12929"/>
                    </a:lnTo>
                    <a:lnTo>
                      <a:pt x="11547" y="12929"/>
                    </a:lnTo>
                    <a:lnTo>
                      <a:pt x="11547" y="12930"/>
                    </a:lnTo>
                    <a:lnTo>
                      <a:pt x="11545" y="12930"/>
                    </a:lnTo>
                    <a:lnTo>
                      <a:pt x="11545" y="12932"/>
                    </a:lnTo>
                    <a:lnTo>
                      <a:pt x="11544" y="12932"/>
                    </a:lnTo>
                    <a:lnTo>
                      <a:pt x="11544" y="12934"/>
                    </a:lnTo>
                    <a:lnTo>
                      <a:pt x="11542" y="12934"/>
                    </a:lnTo>
                    <a:lnTo>
                      <a:pt x="11542" y="12935"/>
                    </a:lnTo>
                    <a:lnTo>
                      <a:pt x="11540" y="12935"/>
                    </a:lnTo>
                    <a:lnTo>
                      <a:pt x="11540" y="12937"/>
                    </a:lnTo>
                    <a:lnTo>
                      <a:pt x="11539" y="12937"/>
                    </a:lnTo>
                    <a:lnTo>
                      <a:pt x="11539" y="12940"/>
                    </a:lnTo>
                    <a:lnTo>
                      <a:pt x="11537" y="12940"/>
                    </a:lnTo>
                    <a:lnTo>
                      <a:pt x="11537" y="12942"/>
                    </a:lnTo>
                    <a:lnTo>
                      <a:pt x="11535" y="12942"/>
                    </a:lnTo>
                    <a:lnTo>
                      <a:pt x="11535" y="12944"/>
                    </a:lnTo>
                    <a:lnTo>
                      <a:pt x="11534" y="12944"/>
                    </a:lnTo>
                    <a:lnTo>
                      <a:pt x="11534" y="12945"/>
                    </a:lnTo>
                    <a:lnTo>
                      <a:pt x="11532" y="12945"/>
                    </a:lnTo>
                    <a:lnTo>
                      <a:pt x="11532" y="12947"/>
                    </a:lnTo>
                    <a:lnTo>
                      <a:pt x="11530" y="12947"/>
                    </a:lnTo>
                    <a:lnTo>
                      <a:pt x="11530" y="12949"/>
                    </a:lnTo>
                    <a:lnTo>
                      <a:pt x="11529" y="12949"/>
                    </a:lnTo>
                    <a:lnTo>
                      <a:pt x="11529" y="12950"/>
                    </a:lnTo>
                    <a:lnTo>
                      <a:pt x="11527" y="12950"/>
                    </a:lnTo>
                    <a:lnTo>
                      <a:pt x="11527" y="12952"/>
                    </a:lnTo>
                    <a:lnTo>
                      <a:pt x="11525" y="12952"/>
                    </a:lnTo>
                    <a:lnTo>
                      <a:pt x="11525" y="12954"/>
                    </a:lnTo>
                    <a:lnTo>
                      <a:pt x="11524" y="12954"/>
                    </a:lnTo>
                    <a:lnTo>
                      <a:pt x="11524" y="12955"/>
                    </a:lnTo>
                    <a:lnTo>
                      <a:pt x="11522" y="12955"/>
                    </a:lnTo>
                    <a:lnTo>
                      <a:pt x="11522" y="12957"/>
                    </a:lnTo>
                    <a:lnTo>
                      <a:pt x="11520" y="12957"/>
                    </a:lnTo>
                    <a:lnTo>
                      <a:pt x="11520" y="12959"/>
                    </a:lnTo>
                    <a:lnTo>
                      <a:pt x="11519" y="12959"/>
                    </a:lnTo>
                    <a:close/>
                    <a:moveTo>
                      <a:pt x="10684" y="12955"/>
                    </a:moveTo>
                    <a:lnTo>
                      <a:pt x="10684" y="12954"/>
                    </a:lnTo>
                    <a:lnTo>
                      <a:pt x="10685" y="12954"/>
                    </a:lnTo>
                    <a:lnTo>
                      <a:pt x="10685" y="12952"/>
                    </a:lnTo>
                    <a:lnTo>
                      <a:pt x="10689" y="12952"/>
                    </a:lnTo>
                    <a:lnTo>
                      <a:pt x="10689" y="12954"/>
                    </a:lnTo>
                    <a:lnTo>
                      <a:pt x="10687" y="12954"/>
                    </a:lnTo>
                    <a:lnTo>
                      <a:pt x="10687" y="12955"/>
                    </a:lnTo>
                    <a:lnTo>
                      <a:pt x="10684" y="12955"/>
                    </a:lnTo>
                    <a:close/>
                    <a:moveTo>
                      <a:pt x="10689" y="12952"/>
                    </a:moveTo>
                    <a:lnTo>
                      <a:pt x="10689" y="12950"/>
                    </a:lnTo>
                    <a:lnTo>
                      <a:pt x="10690" y="12950"/>
                    </a:lnTo>
                    <a:lnTo>
                      <a:pt x="10690" y="12949"/>
                    </a:lnTo>
                    <a:lnTo>
                      <a:pt x="10694" y="12949"/>
                    </a:lnTo>
                    <a:lnTo>
                      <a:pt x="10694" y="12950"/>
                    </a:lnTo>
                    <a:lnTo>
                      <a:pt x="10692" y="12950"/>
                    </a:lnTo>
                    <a:lnTo>
                      <a:pt x="10692" y="12952"/>
                    </a:lnTo>
                    <a:lnTo>
                      <a:pt x="10689" y="12952"/>
                    </a:lnTo>
                    <a:close/>
                    <a:moveTo>
                      <a:pt x="10694" y="12947"/>
                    </a:moveTo>
                    <a:lnTo>
                      <a:pt x="10695" y="12947"/>
                    </a:lnTo>
                    <a:lnTo>
                      <a:pt x="10695" y="12949"/>
                    </a:lnTo>
                    <a:lnTo>
                      <a:pt x="10694" y="12949"/>
                    </a:lnTo>
                    <a:lnTo>
                      <a:pt x="10694" y="12947"/>
                    </a:lnTo>
                    <a:close/>
                    <a:moveTo>
                      <a:pt x="10695" y="12945"/>
                    </a:moveTo>
                    <a:lnTo>
                      <a:pt x="10699" y="12945"/>
                    </a:lnTo>
                    <a:lnTo>
                      <a:pt x="10699" y="12947"/>
                    </a:lnTo>
                    <a:lnTo>
                      <a:pt x="10695" y="12947"/>
                    </a:lnTo>
                    <a:lnTo>
                      <a:pt x="10695" y="12945"/>
                    </a:lnTo>
                    <a:close/>
                    <a:moveTo>
                      <a:pt x="10699" y="12944"/>
                    </a:moveTo>
                    <a:lnTo>
                      <a:pt x="10700" y="12944"/>
                    </a:lnTo>
                    <a:lnTo>
                      <a:pt x="10700" y="12945"/>
                    </a:lnTo>
                    <a:lnTo>
                      <a:pt x="10699" y="12945"/>
                    </a:lnTo>
                    <a:lnTo>
                      <a:pt x="10699" y="12944"/>
                    </a:lnTo>
                    <a:close/>
                    <a:moveTo>
                      <a:pt x="10700" y="12944"/>
                    </a:moveTo>
                    <a:lnTo>
                      <a:pt x="10700" y="12942"/>
                    </a:lnTo>
                    <a:lnTo>
                      <a:pt x="10702" y="12942"/>
                    </a:lnTo>
                    <a:lnTo>
                      <a:pt x="10702" y="12940"/>
                    </a:lnTo>
                    <a:lnTo>
                      <a:pt x="10705" y="12940"/>
                    </a:lnTo>
                    <a:lnTo>
                      <a:pt x="10705" y="12942"/>
                    </a:lnTo>
                    <a:lnTo>
                      <a:pt x="10704" y="12942"/>
                    </a:lnTo>
                    <a:lnTo>
                      <a:pt x="10704" y="12944"/>
                    </a:lnTo>
                    <a:lnTo>
                      <a:pt x="10700" y="12944"/>
                    </a:lnTo>
                    <a:close/>
                    <a:moveTo>
                      <a:pt x="10705" y="12940"/>
                    </a:moveTo>
                    <a:lnTo>
                      <a:pt x="10705" y="12939"/>
                    </a:lnTo>
                    <a:lnTo>
                      <a:pt x="10707" y="12939"/>
                    </a:lnTo>
                    <a:lnTo>
                      <a:pt x="10707" y="12937"/>
                    </a:lnTo>
                    <a:lnTo>
                      <a:pt x="10710" y="12937"/>
                    </a:lnTo>
                    <a:lnTo>
                      <a:pt x="10710" y="12939"/>
                    </a:lnTo>
                    <a:lnTo>
                      <a:pt x="10709" y="12939"/>
                    </a:lnTo>
                    <a:lnTo>
                      <a:pt x="10709" y="12940"/>
                    </a:lnTo>
                    <a:lnTo>
                      <a:pt x="10705" y="12940"/>
                    </a:lnTo>
                    <a:close/>
                    <a:moveTo>
                      <a:pt x="10710" y="12935"/>
                    </a:moveTo>
                    <a:lnTo>
                      <a:pt x="10712" y="12935"/>
                    </a:lnTo>
                    <a:lnTo>
                      <a:pt x="10712" y="12937"/>
                    </a:lnTo>
                    <a:lnTo>
                      <a:pt x="10710" y="12937"/>
                    </a:lnTo>
                    <a:lnTo>
                      <a:pt x="10710" y="12935"/>
                    </a:lnTo>
                    <a:close/>
                    <a:moveTo>
                      <a:pt x="10712" y="12935"/>
                    </a:moveTo>
                    <a:lnTo>
                      <a:pt x="10712" y="12934"/>
                    </a:lnTo>
                    <a:lnTo>
                      <a:pt x="10714" y="12934"/>
                    </a:lnTo>
                    <a:lnTo>
                      <a:pt x="10714" y="12932"/>
                    </a:lnTo>
                    <a:lnTo>
                      <a:pt x="10717" y="12932"/>
                    </a:lnTo>
                    <a:lnTo>
                      <a:pt x="10717" y="12934"/>
                    </a:lnTo>
                    <a:lnTo>
                      <a:pt x="10715" y="12934"/>
                    </a:lnTo>
                    <a:lnTo>
                      <a:pt x="10715" y="12935"/>
                    </a:lnTo>
                    <a:lnTo>
                      <a:pt x="10712" y="12935"/>
                    </a:lnTo>
                    <a:close/>
                    <a:moveTo>
                      <a:pt x="10717" y="12932"/>
                    </a:moveTo>
                    <a:lnTo>
                      <a:pt x="10717" y="12930"/>
                    </a:lnTo>
                    <a:lnTo>
                      <a:pt x="10719" y="12930"/>
                    </a:lnTo>
                    <a:lnTo>
                      <a:pt x="10719" y="12929"/>
                    </a:lnTo>
                    <a:lnTo>
                      <a:pt x="10720" y="12929"/>
                    </a:lnTo>
                    <a:lnTo>
                      <a:pt x="10720" y="12927"/>
                    </a:lnTo>
                    <a:lnTo>
                      <a:pt x="10724" y="12927"/>
                    </a:lnTo>
                    <a:lnTo>
                      <a:pt x="10724" y="12929"/>
                    </a:lnTo>
                    <a:lnTo>
                      <a:pt x="10722" y="12929"/>
                    </a:lnTo>
                    <a:lnTo>
                      <a:pt x="10722" y="12930"/>
                    </a:lnTo>
                    <a:lnTo>
                      <a:pt x="10720" y="12930"/>
                    </a:lnTo>
                    <a:lnTo>
                      <a:pt x="10720" y="12932"/>
                    </a:lnTo>
                    <a:lnTo>
                      <a:pt x="10717" y="12932"/>
                    </a:lnTo>
                    <a:close/>
                    <a:moveTo>
                      <a:pt x="10724" y="12927"/>
                    </a:moveTo>
                    <a:lnTo>
                      <a:pt x="10724" y="12925"/>
                    </a:lnTo>
                    <a:lnTo>
                      <a:pt x="10725" y="12925"/>
                    </a:lnTo>
                    <a:lnTo>
                      <a:pt x="10725" y="12924"/>
                    </a:lnTo>
                    <a:lnTo>
                      <a:pt x="10729" y="12924"/>
                    </a:lnTo>
                    <a:lnTo>
                      <a:pt x="10729" y="12925"/>
                    </a:lnTo>
                    <a:lnTo>
                      <a:pt x="10727" y="12925"/>
                    </a:lnTo>
                    <a:lnTo>
                      <a:pt x="10727" y="12927"/>
                    </a:lnTo>
                    <a:lnTo>
                      <a:pt x="10724" y="12927"/>
                    </a:lnTo>
                    <a:close/>
                    <a:moveTo>
                      <a:pt x="10729" y="12924"/>
                    </a:moveTo>
                    <a:lnTo>
                      <a:pt x="10729" y="12922"/>
                    </a:lnTo>
                    <a:lnTo>
                      <a:pt x="10730" y="12922"/>
                    </a:lnTo>
                    <a:lnTo>
                      <a:pt x="10730" y="12920"/>
                    </a:lnTo>
                    <a:lnTo>
                      <a:pt x="10732" y="12920"/>
                    </a:lnTo>
                    <a:lnTo>
                      <a:pt x="10732" y="12919"/>
                    </a:lnTo>
                    <a:lnTo>
                      <a:pt x="10735" y="12919"/>
                    </a:lnTo>
                    <a:lnTo>
                      <a:pt x="10735" y="12920"/>
                    </a:lnTo>
                    <a:lnTo>
                      <a:pt x="10734" y="12920"/>
                    </a:lnTo>
                    <a:lnTo>
                      <a:pt x="10734" y="12922"/>
                    </a:lnTo>
                    <a:lnTo>
                      <a:pt x="10732" y="12922"/>
                    </a:lnTo>
                    <a:lnTo>
                      <a:pt x="10732" y="12924"/>
                    </a:lnTo>
                    <a:lnTo>
                      <a:pt x="10729" y="12924"/>
                    </a:lnTo>
                    <a:close/>
                    <a:moveTo>
                      <a:pt x="10735" y="12919"/>
                    </a:moveTo>
                    <a:lnTo>
                      <a:pt x="10735" y="12917"/>
                    </a:lnTo>
                    <a:lnTo>
                      <a:pt x="10737" y="12917"/>
                    </a:lnTo>
                    <a:lnTo>
                      <a:pt x="10737" y="12915"/>
                    </a:lnTo>
                    <a:lnTo>
                      <a:pt x="10739" y="12915"/>
                    </a:lnTo>
                    <a:lnTo>
                      <a:pt x="10739" y="12914"/>
                    </a:lnTo>
                    <a:lnTo>
                      <a:pt x="10742" y="12914"/>
                    </a:lnTo>
                    <a:lnTo>
                      <a:pt x="10742" y="12912"/>
                    </a:lnTo>
                    <a:lnTo>
                      <a:pt x="10744" y="12912"/>
                    </a:lnTo>
                    <a:lnTo>
                      <a:pt x="10744" y="12910"/>
                    </a:lnTo>
                    <a:lnTo>
                      <a:pt x="10747" y="12910"/>
                    </a:lnTo>
                    <a:lnTo>
                      <a:pt x="10747" y="12909"/>
                    </a:lnTo>
                    <a:lnTo>
                      <a:pt x="10749" y="12909"/>
                    </a:lnTo>
                    <a:lnTo>
                      <a:pt x="10749" y="12907"/>
                    </a:lnTo>
                    <a:lnTo>
                      <a:pt x="10750" y="12907"/>
                    </a:lnTo>
                    <a:lnTo>
                      <a:pt x="10750" y="12905"/>
                    </a:lnTo>
                    <a:lnTo>
                      <a:pt x="10754" y="12905"/>
                    </a:lnTo>
                    <a:lnTo>
                      <a:pt x="10754" y="12904"/>
                    </a:lnTo>
                    <a:lnTo>
                      <a:pt x="10755" y="12904"/>
                    </a:lnTo>
                    <a:lnTo>
                      <a:pt x="10755" y="12902"/>
                    </a:lnTo>
                    <a:lnTo>
                      <a:pt x="10757" y="12902"/>
                    </a:lnTo>
                    <a:lnTo>
                      <a:pt x="10757" y="12900"/>
                    </a:lnTo>
                    <a:lnTo>
                      <a:pt x="10760" y="12900"/>
                    </a:lnTo>
                    <a:lnTo>
                      <a:pt x="10760" y="12899"/>
                    </a:lnTo>
                    <a:lnTo>
                      <a:pt x="10762" y="12899"/>
                    </a:lnTo>
                    <a:lnTo>
                      <a:pt x="10762" y="12897"/>
                    </a:lnTo>
                    <a:lnTo>
                      <a:pt x="10764" y="12897"/>
                    </a:lnTo>
                    <a:lnTo>
                      <a:pt x="10764" y="12895"/>
                    </a:lnTo>
                    <a:lnTo>
                      <a:pt x="10767" y="12895"/>
                    </a:lnTo>
                    <a:lnTo>
                      <a:pt x="10767" y="12897"/>
                    </a:lnTo>
                    <a:lnTo>
                      <a:pt x="10765" y="12897"/>
                    </a:lnTo>
                    <a:lnTo>
                      <a:pt x="10765" y="12899"/>
                    </a:lnTo>
                    <a:lnTo>
                      <a:pt x="10764" y="12899"/>
                    </a:lnTo>
                    <a:lnTo>
                      <a:pt x="10764" y="12900"/>
                    </a:lnTo>
                    <a:lnTo>
                      <a:pt x="10762" y="12900"/>
                    </a:lnTo>
                    <a:lnTo>
                      <a:pt x="10762" y="12902"/>
                    </a:lnTo>
                    <a:lnTo>
                      <a:pt x="10759" y="12902"/>
                    </a:lnTo>
                    <a:lnTo>
                      <a:pt x="10759" y="12904"/>
                    </a:lnTo>
                    <a:lnTo>
                      <a:pt x="10757" y="12904"/>
                    </a:lnTo>
                    <a:lnTo>
                      <a:pt x="10757" y="12905"/>
                    </a:lnTo>
                    <a:lnTo>
                      <a:pt x="10755" y="12905"/>
                    </a:lnTo>
                    <a:lnTo>
                      <a:pt x="10755" y="12907"/>
                    </a:lnTo>
                    <a:lnTo>
                      <a:pt x="10752" y="12907"/>
                    </a:lnTo>
                    <a:lnTo>
                      <a:pt x="10752" y="12909"/>
                    </a:lnTo>
                    <a:lnTo>
                      <a:pt x="10750" y="12909"/>
                    </a:lnTo>
                    <a:lnTo>
                      <a:pt x="10750" y="12910"/>
                    </a:lnTo>
                    <a:lnTo>
                      <a:pt x="10749" y="12910"/>
                    </a:lnTo>
                    <a:lnTo>
                      <a:pt x="10749" y="12912"/>
                    </a:lnTo>
                    <a:lnTo>
                      <a:pt x="10745" y="12912"/>
                    </a:lnTo>
                    <a:lnTo>
                      <a:pt x="10745" y="12914"/>
                    </a:lnTo>
                    <a:lnTo>
                      <a:pt x="10744" y="12914"/>
                    </a:lnTo>
                    <a:lnTo>
                      <a:pt x="10744" y="12915"/>
                    </a:lnTo>
                    <a:lnTo>
                      <a:pt x="10740" y="12915"/>
                    </a:lnTo>
                    <a:lnTo>
                      <a:pt x="10740" y="12917"/>
                    </a:lnTo>
                    <a:lnTo>
                      <a:pt x="10739" y="12917"/>
                    </a:lnTo>
                    <a:lnTo>
                      <a:pt x="10739" y="12919"/>
                    </a:lnTo>
                    <a:lnTo>
                      <a:pt x="10735" y="12919"/>
                    </a:lnTo>
                    <a:close/>
                    <a:moveTo>
                      <a:pt x="11555" y="12917"/>
                    </a:moveTo>
                    <a:lnTo>
                      <a:pt x="11557" y="12917"/>
                    </a:lnTo>
                    <a:lnTo>
                      <a:pt x="11557" y="12919"/>
                    </a:lnTo>
                    <a:lnTo>
                      <a:pt x="11555" y="12919"/>
                    </a:lnTo>
                    <a:lnTo>
                      <a:pt x="11555" y="12917"/>
                    </a:lnTo>
                    <a:close/>
                    <a:moveTo>
                      <a:pt x="11557" y="12917"/>
                    </a:moveTo>
                    <a:lnTo>
                      <a:pt x="11557" y="12914"/>
                    </a:lnTo>
                    <a:lnTo>
                      <a:pt x="11559" y="12914"/>
                    </a:lnTo>
                    <a:lnTo>
                      <a:pt x="11559" y="12912"/>
                    </a:lnTo>
                    <a:lnTo>
                      <a:pt x="11560" y="12912"/>
                    </a:lnTo>
                    <a:lnTo>
                      <a:pt x="11560" y="12910"/>
                    </a:lnTo>
                    <a:lnTo>
                      <a:pt x="11562" y="12910"/>
                    </a:lnTo>
                    <a:lnTo>
                      <a:pt x="11562" y="12909"/>
                    </a:lnTo>
                    <a:lnTo>
                      <a:pt x="11564" y="12909"/>
                    </a:lnTo>
                    <a:lnTo>
                      <a:pt x="11564" y="12907"/>
                    </a:lnTo>
                    <a:lnTo>
                      <a:pt x="11565" y="12907"/>
                    </a:lnTo>
                    <a:lnTo>
                      <a:pt x="11565" y="12905"/>
                    </a:lnTo>
                    <a:lnTo>
                      <a:pt x="11567" y="12905"/>
                    </a:lnTo>
                    <a:lnTo>
                      <a:pt x="11567" y="12909"/>
                    </a:lnTo>
                    <a:lnTo>
                      <a:pt x="11565" y="12909"/>
                    </a:lnTo>
                    <a:lnTo>
                      <a:pt x="11565" y="12910"/>
                    </a:lnTo>
                    <a:lnTo>
                      <a:pt x="11564" y="12910"/>
                    </a:lnTo>
                    <a:lnTo>
                      <a:pt x="11564" y="12912"/>
                    </a:lnTo>
                    <a:lnTo>
                      <a:pt x="11562" y="12912"/>
                    </a:lnTo>
                    <a:lnTo>
                      <a:pt x="11562" y="12914"/>
                    </a:lnTo>
                    <a:lnTo>
                      <a:pt x="11560" y="12914"/>
                    </a:lnTo>
                    <a:lnTo>
                      <a:pt x="11560" y="12915"/>
                    </a:lnTo>
                    <a:lnTo>
                      <a:pt x="11559" y="12915"/>
                    </a:lnTo>
                    <a:lnTo>
                      <a:pt x="11559" y="12917"/>
                    </a:lnTo>
                    <a:lnTo>
                      <a:pt x="11557" y="12917"/>
                    </a:lnTo>
                    <a:close/>
                    <a:moveTo>
                      <a:pt x="11567" y="12904"/>
                    </a:moveTo>
                    <a:lnTo>
                      <a:pt x="11569" y="12904"/>
                    </a:lnTo>
                    <a:lnTo>
                      <a:pt x="11569" y="12905"/>
                    </a:lnTo>
                    <a:lnTo>
                      <a:pt x="11567" y="12905"/>
                    </a:lnTo>
                    <a:lnTo>
                      <a:pt x="11567" y="12904"/>
                    </a:lnTo>
                    <a:close/>
                    <a:moveTo>
                      <a:pt x="11569" y="12902"/>
                    </a:moveTo>
                    <a:lnTo>
                      <a:pt x="11570" y="12902"/>
                    </a:lnTo>
                    <a:lnTo>
                      <a:pt x="11570" y="12904"/>
                    </a:lnTo>
                    <a:lnTo>
                      <a:pt x="11569" y="12904"/>
                    </a:lnTo>
                    <a:lnTo>
                      <a:pt x="11569" y="12902"/>
                    </a:lnTo>
                    <a:close/>
                    <a:moveTo>
                      <a:pt x="10767" y="12895"/>
                    </a:moveTo>
                    <a:lnTo>
                      <a:pt x="10767" y="12894"/>
                    </a:lnTo>
                    <a:lnTo>
                      <a:pt x="10769" y="12894"/>
                    </a:lnTo>
                    <a:lnTo>
                      <a:pt x="10769" y="12892"/>
                    </a:lnTo>
                    <a:lnTo>
                      <a:pt x="10770" y="12892"/>
                    </a:lnTo>
                    <a:lnTo>
                      <a:pt x="10770" y="12890"/>
                    </a:lnTo>
                    <a:lnTo>
                      <a:pt x="10774" y="12890"/>
                    </a:lnTo>
                    <a:lnTo>
                      <a:pt x="10774" y="12892"/>
                    </a:lnTo>
                    <a:lnTo>
                      <a:pt x="10772" y="12892"/>
                    </a:lnTo>
                    <a:lnTo>
                      <a:pt x="10772" y="12894"/>
                    </a:lnTo>
                    <a:lnTo>
                      <a:pt x="10770" y="12894"/>
                    </a:lnTo>
                    <a:lnTo>
                      <a:pt x="10770" y="12895"/>
                    </a:lnTo>
                    <a:lnTo>
                      <a:pt x="10767" y="12895"/>
                    </a:lnTo>
                    <a:close/>
                    <a:moveTo>
                      <a:pt x="10774" y="12890"/>
                    </a:moveTo>
                    <a:lnTo>
                      <a:pt x="10774" y="12889"/>
                    </a:lnTo>
                    <a:lnTo>
                      <a:pt x="10775" y="12889"/>
                    </a:lnTo>
                    <a:lnTo>
                      <a:pt x="10775" y="12887"/>
                    </a:lnTo>
                    <a:lnTo>
                      <a:pt x="10777" y="12887"/>
                    </a:lnTo>
                    <a:lnTo>
                      <a:pt x="10777" y="12885"/>
                    </a:lnTo>
                    <a:lnTo>
                      <a:pt x="10779" y="12885"/>
                    </a:lnTo>
                    <a:lnTo>
                      <a:pt x="10779" y="12884"/>
                    </a:lnTo>
                    <a:lnTo>
                      <a:pt x="10782" y="12884"/>
                    </a:lnTo>
                    <a:lnTo>
                      <a:pt x="10782" y="12885"/>
                    </a:lnTo>
                    <a:lnTo>
                      <a:pt x="10780" y="12885"/>
                    </a:lnTo>
                    <a:lnTo>
                      <a:pt x="10780" y="12887"/>
                    </a:lnTo>
                    <a:lnTo>
                      <a:pt x="10779" y="12887"/>
                    </a:lnTo>
                    <a:lnTo>
                      <a:pt x="10779" y="12889"/>
                    </a:lnTo>
                    <a:lnTo>
                      <a:pt x="10777" y="12889"/>
                    </a:lnTo>
                    <a:lnTo>
                      <a:pt x="10777" y="12890"/>
                    </a:lnTo>
                    <a:lnTo>
                      <a:pt x="10774" y="12890"/>
                    </a:lnTo>
                    <a:close/>
                    <a:moveTo>
                      <a:pt x="10782" y="12884"/>
                    </a:moveTo>
                    <a:lnTo>
                      <a:pt x="10782" y="12882"/>
                    </a:lnTo>
                    <a:lnTo>
                      <a:pt x="10784" y="12882"/>
                    </a:lnTo>
                    <a:lnTo>
                      <a:pt x="10784" y="12880"/>
                    </a:lnTo>
                    <a:lnTo>
                      <a:pt x="10785" y="12880"/>
                    </a:lnTo>
                    <a:lnTo>
                      <a:pt x="10785" y="12879"/>
                    </a:lnTo>
                    <a:lnTo>
                      <a:pt x="10789" y="12879"/>
                    </a:lnTo>
                    <a:lnTo>
                      <a:pt x="10789" y="12880"/>
                    </a:lnTo>
                    <a:lnTo>
                      <a:pt x="10787" y="12880"/>
                    </a:lnTo>
                    <a:lnTo>
                      <a:pt x="10787" y="12882"/>
                    </a:lnTo>
                    <a:lnTo>
                      <a:pt x="10785" y="12882"/>
                    </a:lnTo>
                    <a:lnTo>
                      <a:pt x="10785" y="12884"/>
                    </a:lnTo>
                    <a:lnTo>
                      <a:pt x="10782" y="12884"/>
                    </a:lnTo>
                    <a:close/>
                    <a:moveTo>
                      <a:pt x="10789" y="12879"/>
                    </a:moveTo>
                    <a:lnTo>
                      <a:pt x="10789" y="12877"/>
                    </a:lnTo>
                    <a:lnTo>
                      <a:pt x="10790" y="12877"/>
                    </a:lnTo>
                    <a:lnTo>
                      <a:pt x="10790" y="12875"/>
                    </a:lnTo>
                    <a:lnTo>
                      <a:pt x="10792" y="12875"/>
                    </a:lnTo>
                    <a:lnTo>
                      <a:pt x="10792" y="12874"/>
                    </a:lnTo>
                    <a:lnTo>
                      <a:pt x="10795" y="12874"/>
                    </a:lnTo>
                    <a:lnTo>
                      <a:pt x="10795" y="12875"/>
                    </a:lnTo>
                    <a:lnTo>
                      <a:pt x="10794" y="12875"/>
                    </a:lnTo>
                    <a:lnTo>
                      <a:pt x="10794" y="12877"/>
                    </a:lnTo>
                    <a:lnTo>
                      <a:pt x="10792" y="12877"/>
                    </a:lnTo>
                    <a:lnTo>
                      <a:pt x="10792" y="12879"/>
                    </a:lnTo>
                    <a:lnTo>
                      <a:pt x="10789" y="12879"/>
                    </a:lnTo>
                    <a:close/>
                    <a:moveTo>
                      <a:pt x="10795" y="12872"/>
                    </a:moveTo>
                    <a:lnTo>
                      <a:pt x="10797" y="12872"/>
                    </a:lnTo>
                    <a:lnTo>
                      <a:pt x="10797" y="12874"/>
                    </a:lnTo>
                    <a:lnTo>
                      <a:pt x="10795" y="12874"/>
                    </a:lnTo>
                    <a:lnTo>
                      <a:pt x="10795" y="12872"/>
                    </a:lnTo>
                    <a:close/>
                    <a:moveTo>
                      <a:pt x="10797" y="12872"/>
                    </a:moveTo>
                    <a:lnTo>
                      <a:pt x="10797" y="12870"/>
                    </a:lnTo>
                    <a:lnTo>
                      <a:pt x="10799" y="12870"/>
                    </a:lnTo>
                    <a:lnTo>
                      <a:pt x="10799" y="12869"/>
                    </a:lnTo>
                    <a:lnTo>
                      <a:pt x="10800" y="12869"/>
                    </a:lnTo>
                    <a:lnTo>
                      <a:pt x="10800" y="12867"/>
                    </a:lnTo>
                    <a:lnTo>
                      <a:pt x="10804" y="12867"/>
                    </a:lnTo>
                    <a:lnTo>
                      <a:pt x="10804" y="12869"/>
                    </a:lnTo>
                    <a:lnTo>
                      <a:pt x="10802" y="12869"/>
                    </a:lnTo>
                    <a:lnTo>
                      <a:pt x="10802" y="12870"/>
                    </a:lnTo>
                    <a:lnTo>
                      <a:pt x="10800" y="12870"/>
                    </a:lnTo>
                    <a:lnTo>
                      <a:pt x="10800" y="12872"/>
                    </a:lnTo>
                    <a:lnTo>
                      <a:pt x="10797" y="12872"/>
                    </a:lnTo>
                    <a:close/>
                    <a:moveTo>
                      <a:pt x="10804" y="12865"/>
                    </a:moveTo>
                    <a:lnTo>
                      <a:pt x="10805" y="12865"/>
                    </a:lnTo>
                    <a:lnTo>
                      <a:pt x="10805" y="12867"/>
                    </a:lnTo>
                    <a:lnTo>
                      <a:pt x="10804" y="12867"/>
                    </a:lnTo>
                    <a:lnTo>
                      <a:pt x="10804" y="12865"/>
                    </a:lnTo>
                    <a:close/>
                    <a:moveTo>
                      <a:pt x="10805" y="12865"/>
                    </a:moveTo>
                    <a:lnTo>
                      <a:pt x="10805" y="12864"/>
                    </a:lnTo>
                    <a:lnTo>
                      <a:pt x="10807" y="12864"/>
                    </a:lnTo>
                    <a:lnTo>
                      <a:pt x="10807" y="12862"/>
                    </a:lnTo>
                    <a:lnTo>
                      <a:pt x="10810" y="12862"/>
                    </a:lnTo>
                    <a:lnTo>
                      <a:pt x="10810" y="12864"/>
                    </a:lnTo>
                    <a:lnTo>
                      <a:pt x="10809" y="12864"/>
                    </a:lnTo>
                    <a:lnTo>
                      <a:pt x="10809" y="12865"/>
                    </a:lnTo>
                    <a:lnTo>
                      <a:pt x="10805" y="12865"/>
                    </a:lnTo>
                    <a:close/>
                    <a:moveTo>
                      <a:pt x="10810" y="12860"/>
                    </a:moveTo>
                    <a:lnTo>
                      <a:pt x="10812" y="12860"/>
                    </a:lnTo>
                    <a:lnTo>
                      <a:pt x="10812" y="12862"/>
                    </a:lnTo>
                    <a:lnTo>
                      <a:pt x="10810" y="12862"/>
                    </a:lnTo>
                    <a:lnTo>
                      <a:pt x="10810" y="12860"/>
                    </a:lnTo>
                    <a:close/>
                    <a:moveTo>
                      <a:pt x="10812" y="12860"/>
                    </a:moveTo>
                    <a:lnTo>
                      <a:pt x="10812" y="12859"/>
                    </a:lnTo>
                    <a:lnTo>
                      <a:pt x="10814" y="12859"/>
                    </a:lnTo>
                    <a:lnTo>
                      <a:pt x="10814" y="12857"/>
                    </a:lnTo>
                    <a:lnTo>
                      <a:pt x="10815" y="12857"/>
                    </a:lnTo>
                    <a:lnTo>
                      <a:pt x="10815" y="12855"/>
                    </a:lnTo>
                    <a:lnTo>
                      <a:pt x="10819" y="12855"/>
                    </a:lnTo>
                    <a:lnTo>
                      <a:pt x="10819" y="12857"/>
                    </a:lnTo>
                    <a:lnTo>
                      <a:pt x="10817" y="12857"/>
                    </a:lnTo>
                    <a:lnTo>
                      <a:pt x="10817" y="12859"/>
                    </a:lnTo>
                    <a:lnTo>
                      <a:pt x="10815" y="12859"/>
                    </a:lnTo>
                    <a:lnTo>
                      <a:pt x="10815" y="12860"/>
                    </a:lnTo>
                    <a:lnTo>
                      <a:pt x="10812" y="12860"/>
                    </a:lnTo>
                    <a:close/>
                    <a:moveTo>
                      <a:pt x="10819" y="12854"/>
                    </a:moveTo>
                    <a:lnTo>
                      <a:pt x="10820" y="12854"/>
                    </a:lnTo>
                    <a:lnTo>
                      <a:pt x="10820" y="12855"/>
                    </a:lnTo>
                    <a:lnTo>
                      <a:pt x="10819" y="12855"/>
                    </a:lnTo>
                    <a:lnTo>
                      <a:pt x="10819" y="12854"/>
                    </a:lnTo>
                    <a:close/>
                    <a:moveTo>
                      <a:pt x="10820" y="12854"/>
                    </a:moveTo>
                    <a:lnTo>
                      <a:pt x="10820" y="12852"/>
                    </a:lnTo>
                    <a:lnTo>
                      <a:pt x="10822" y="12852"/>
                    </a:lnTo>
                    <a:lnTo>
                      <a:pt x="10822" y="12850"/>
                    </a:lnTo>
                    <a:lnTo>
                      <a:pt x="10824" y="12850"/>
                    </a:lnTo>
                    <a:lnTo>
                      <a:pt x="10824" y="12849"/>
                    </a:lnTo>
                    <a:lnTo>
                      <a:pt x="10827" y="12849"/>
                    </a:lnTo>
                    <a:lnTo>
                      <a:pt x="10827" y="12850"/>
                    </a:lnTo>
                    <a:lnTo>
                      <a:pt x="10825" y="12850"/>
                    </a:lnTo>
                    <a:lnTo>
                      <a:pt x="10825" y="12852"/>
                    </a:lnTo>
                    <a:lnTo>
                      <a:pt x="10824" y="12852"/>
                    </a:lnTo>
                    <a:lnTo>
                      <a:pt x="10824" y="12854"/>
                    </a:lnTo>
                    <a:lnTo>
                      <a:pt x="10820" y="12854"/>
                    </a:lnTo>
                    <a:close/>
                    <a:moveTo>
                      <a:pt x="10827" y="12849"/>
                    </a:moveTo>
                    <a:lnTo>
                      <a:pt x="10827" y="12847"/>
                    </a:lnTo>
                    <a:lnTo>
                      <a:pt x="10829" y="12847"/>
                    </a:lnTo>
                    <a:lnTo>
                      <a:pt x="10829" y="12845"/>
                    </a:lnTo>
                    <a:lnTo>
                      <a:pt x="10830" y="12845"/>
                    </a:lnTo>
                    <a:lnTo>
                      <a:pt x="10830" y="12844"/>
                    </a:lnTo>
                    <a:lnTo>
                      <a:pt x="10832" y="12844"/>
                    </a:lnTo>
                    <a:lnTo>
                      <a:pt x="10832" y="12842"/>
                    </a:lnTo>
                    <a:lnTo>
                      <a:pt x="10835" y="12842"/>
                    </a:lnTo>
                    <a:lnTo>
                      <a:pt x="10835" y="12844"/>
                    </a:lnTo>
                    <a:lnTo>
                      <a:pt x="10834" y="12844"/>
                    </a:lnTo>
                    <a:lnTo>
                      <a:pt x="10834" y="12845"/>
                    </a:lnTo>
                    <a:lnTo>
                      <a:pt x="10832" y="12845"/>
                    </a:lnTo>
                    <a:lnTo>
                      <a:pt x="10832" y="12847"/>
                    </a:lnTo>
                    <a:lnTo>
                      <a:pt x="10830" y="12847"/>
                    </a:lnTo>
                    <a:lnTo>
                      <a:pt x="10830" y="12849"/>
                    </a:lnTo>
                    <a:lnTo>
                      <a:pt x="10827" y="12849"/>
                    </a:lnTo>
                    <a:close/>
                    <a:moveTo>
                      <a:pt x="10835" y="12842"/>
                    </a:moveTo>
                    <a:lnTo>
                      <a:pt x="10835" y="12840"/>
                    </a:lnTo>
                    <a:lnTo>
                      <a:pt x="10837" y="12840"/>
                    </a:lnTo>
                    <a:lnTo>
                      <a:pt x="10837" y="12839"/>
                    </a:lnTo>
                    <a:lnTo>
                      <a:pt x="10839" y="12839"/>
                    </a:lnTo>
                    <a:lnTo>
                      <a:pt x="10839" y="12837"/>
                    </a:lnTo>
                    <a:lnTo>
                      <a:pt x="10840" y="12837"/>
                    </a:lnTo>
                    <a:lnTo>
                      <a:pt x="10840" y="12835"/>
                    </a:lnTo>
                    <a:lnTo>
                      <a:pt x="10844" y="12835"/>
                    </a:lnTo>
                    <a:lnTo>
                      <a:pt x="10844" y="12837"/>
                    </a:lnTo>
                    <a:lnTo>
                      <a:pt x="10842" y="12837"/>
                    </a:lnTo>
                    <a:lnTo>
                      <a:pt x="10842" y="12839"/>
                    </a:lnTo>
                    <a:lnTo>
                      <a:pt x="10840" y="12839"/>
                    </a:lnTo>
                    <a:lnTo>
                      <a:pt x="10840" y="12840"/>
                    </a:lnTo>
                    <a:lnTo>
                      <a:pt x="10839" y="12840"/>
                    </a:lnTo>
                    <a:lnTo>
                      <a:pt x="10839" y="12842"/>
                    </a:lnTo>
                    <a:lnTo>
                      <a:pt x="10835" y="12842"/>
                    </a:lnTo>
                    <a:close/>
                    <a:moveTo>
                      <a:pt x="10844" y="12835"/>
                    </a:moveTo>
                    <a:lnTo>
                      <a:pt x="10844" y="12834"/>
                    </a:lnTo>
                    <a:lnTo>
                      <a:pt x="10845" y="12834"/>
                    </a:lnTo>
                    <a:lnTo>
                      <a:pt x="10845" y="12832"/>
                    </a:lnTo>
                    <a:lnTo>
                      <a:pt x="10847" y="12832"/>
                    </a:lnTo>
                    <a:lnTo>
                      <a:pt x="10847" y="12830"/>
                    </a:lnTo>
                    <a:lnTo>
                      <a:pt x="10849" y="12830"/>
                    </a:lnTo>
                    <a:lnTo>
                      <a:pt x="10849" y="12829"/>
                    </a:lnTo>
                    <a:lnTo>
                      <a:pt x="10852" y="12829"/>
                    </a:lnTo>
                    <a:lnTo>
                      <a:pt x="10852" y="12827"/>
                    </a:lnTo>
                    <a:lnTo>
                      <a:pt x="10854" y="12827"/>
                    </a:lnTo>
                    <a:lnTo>
                      <a:pt x="10854" y="12825"/>
                    </a:lnTo>
                    <a:lnTo>
                      <a:pt x="10855" y="12825"/>
                    </a:lnTo>
                    <a:lnTo>
                      <a:pt x="10855" y="12824"/>
                    </a:lnTo>
                    <a:lnTo>
                      <a:pt x="10857" y="12824"/>
                    </a:lnTo>
                    <a:lnTo>
                      <a:pt x="10857" y="12822"/>
                    </a:lnTo>
                    <a:lnTo>
                      <a:pt x="10859" y="12822"/>
                    </a:lnTo>
                    <a:lnTo>
                      <a:pt x="10859" y="12820"/>
                    </a:lnTo>
                    <a:lnTo>
                      <a:pt x="10862" y="12820"/>
                    </a:lnTo>
                    <a:lnTo>
                      <a:pt x="10862" y="12819"/>
                    </a:lnTo>
                    <a:lnTo>
                      <a:pt x="10864" y="12819"/>
                    </a:lnTo>
                    <a:lnTo>
                      <a:pt x="10864" y="12817"/>
                    </a:lnTo>
                    <a:lnTo>
                      <a:pt x="10865" y="12817"/>
                    </a:lnTo>
                    <a:lnTo>
                      <a:pt x="10865" y="12815"/>
                    </a:lnTo>
                    <a:lnTo>
                      <a:pt x="10867" y="12815"/>
                    </a:lnTo>
                    <a:lnTo>
                      <a:pt x="10867" y="12814"/>
                    </a:lnTo>
                    <a:lnTo>
                      <a:pt x="10869" y="12814"/>
                    </a:lnTo>
                    <a:lnTo>
                      <a:pt x="10869" y="12812"/>
                    </a:lnTo>
                    <a:lnTo>
                      <a:pt x="10872" y="12812"/>
                    </a:lnTo>
                    <a:lnTo>
                      <a:pt x="10872" y="12814"/>
                    </a:lnTo>
                    <a:lnTo>
                      <a:pt x="10870" y="12814"/>
                    </a:lnTo>
                    <a:lnTo>
                      <a:pt x="10870" y="12815"/>
                    </a:lnTo>
                    <a:lnTo>
                      <a:pt x="10869" y="12815"/>
                    </a:lnTo>
                    <a:lnTo>
                      <a:pt x="10869" y="12817"/>
                    </a:lnTo>
                    <a:lnTo>
                      <a:pt x="10867" y="12817"/>
                    </a:lnTo>
                    <a:lnTo>
                      <a:pt x="10867" y="12819"/>
                    </a:lnTo>
                    <a:lnTo>
                      <a:pt x="10865" y="12819"/>
                    </a:lnTo>
                    <a:lnTo>
                      <a:pt x="10865" y="12820"/>
                    </a:lnTo>
                    <a:lnTo>
                      <a:pt x="10864" y="12820"/>
                    </a:lnTo>
                    <a:lnTo>
                      <a:pt x="10864" y="12822"/>
                    </a:lnTo>
                    <a:lnTo>
                      <a:pt x="10860" y="12822"/>
                    </a:lnTo>
                    <a:lnTo>
                      <a:pt x="10860" y="12824"/>
                    </a:lnTo>
                    <a:lnTo>
                      <a:pt x="10859" y="12824"/>
                    </a:lnTo>
                    <a:lnTo>
                      <a:pt x="10859" y="12825"/>
                    </a:lnTo>
                    <a:lnTo>
                      <a:pt x="10857" y="12825"/>
                    </a:lnTo>
                    <a:lnTo>
                      <a:pt x="10857" y="12827"/>
                    </a:lnTo>
                    <a:lnTo>
                      <a:pt x="10855" y="12827"/>
                    </a:lnTo>
                    <a:lnTo>
                      <a:pt x="10855" y="12829"/>
                    </a:lnTo>
                    <a:lnTo>
                      <a:pt x="10854" y="12829"/>
                    </a:lnTo>
                    <a:lnTo>
                      <a:pt x="10854" y="12830"/>
                    </a:lnTo>
                    <a:lnTo>
                      <a:pt x="10850" y="12830"/>
                    </a:lnTo>
                    <a:lnTo>
                      <a:pt x="10850" y="12832"/>
                    </a:lnTo>
                    <a:lnTo>
                      <a:pt x="10849" y="12832"/>
                    </a:lnTo>
                    <a:lnTo>
                      <a:pt x="10849" y="12834"/>
                    </a:lnTo>
                    <a:lnTo>
                      <a:pt x="10847" y="12834"/>
                    </a:lnTo>
                    <a:lnTo>
                      <a:pt x="10847" y="12835"/>
                    </a:lnTo>
                    <a:lnTo>
                      <a:pt x="10844" y="12835"/>
                    </a:lnTo>
                    <a:close/>
                    <a:moveTo>
                      <a:pt x="10872" y="12812"/>
                    </a:moveTo>
                    <a:lnTo>
                      <a:pt x="10872" y="12810"/>
                    </a:lnTo>
                    <a:lnTo>
                      <a:pt x="10874" y="12810"/>
                    </a:lnTo>
                    <a:lnTo>
                      <a:pt x="10874" y="12809"/>
                    </a:lnTo>
                    <a:lnTo>
                      <a:pt x="10875" y="12809"/>
                    </a:lnTo>
                    <a:lnTo>
                      <a:pt x="10875" y="12807"/>
                    </a:lnTo>
                    <a:lnTo>
                      <a:pt x="10877" y="12807"/>
                    </a:lnTo>
                    <a:lnTo>
                      <a:pt x="10877" y="12805"/>
                    </a:lnTo>
                    <a:lnTo>
                      <a:pt x="10879" y="12805"/>
                    </a:lnTo>
                    <a:lnTo>
                      <a:pt x="10879" y="12804"/>
                    </a:lnTo>
                    <a:lnTo>
                      <a:pt x="10882" y="12804"/>
                    </a:lnTo>
                    <a:lnTo>
                      <a:pt x="10882" y="12805"/>
                    </a:lnTo>
                    <a:lnTo>
                      <a:pt x="10880" y="12805"/>
                    </a:lnTo>
                    <a:lnTo>
                      <a:pt x="10880" y="12807"/>
                    </a:lnTo>
                    <a:lnTo>
                      <a:pt x="10879" y="12807"/>
                    </a:lnTo>
                    <a:lnTo>
                      <a:pt x="10879" y="12809"/>
                    </a:lnTo>
                    <a:lnTo>
                      <a:pt x="10877" y="12809"/>
                    </a:lnTo>
                    <a:lnTo>
                      <a:pt x="10877" y="12810"/>
                    </a:lnTo>
                    <a:lnTo>
                      <a:pt x="10875" y="12810"/>
                    </a:lnTo>
                    <a:lnTo>
                      <a:pt x="10875" y="12812"/>
                    </a:lnTo>
                    <a:lnTo>
                      <a:pt x="10872" y="12812"/>
                    </a:lnTo>
                    <a:close/>
                    <a:moveTo>
                      <a:pt x="10882" y="12802"/>
                    </a:moveTo>
                    <a:lnTo>
                      <a:pt x="10884" y="12802"/>
                    </a:lnTo>
                    <a:lnTo>
                      <a:pt x="10884" y="12804"/>
                    </a:lnTo>
                    <a:lnTo>
                      <a:pt x="10882" y="12804"/>
                    </a:lnTo>
                    <a:lnTo>
                      <a:pt x="10882" y="12802"/>
                    </a:lnTo>
                    <a:close/>
                    <a:moveTo>
                      <a:pt x="10884" y="12800"/>
                    </a:moveTo>
                    <a:lnTo>
                      <a:pt x="10885" y="12800"/>
                    </a:lnTo>
                    <a:lnTo>
                      <a:pt x="10885" y="12802"/>
                    </a:lnTo>
                    <a:lnTo>
                      <a:pt x="10884" y="12802"/>
                    </a:lnTo>
                    <a:lnTo>
                      <a:pt x="10884" y="12800"/>
                    </a:lnTo>
                    <a:close/>
                    <a:moveTo>
                      <a:pt x="10885" y="12800"/>
                    </a:moveTo>
                    <a:lnTo>
                      <a:pt x="10885" y="12799"/>
                    </a:lnTo>
                    <a:lnTo>
                      <a:pt x="10887" y="12799"/>
                    </a:lnTo>
                    <a:lnTo>
                      <a:pt x="10887" y="12797"/>
                    </a:lnTo>
                    <a:lnTo>
                      <a:pt x="10889" y="12797"/>
                    </a:lnTo>
                    <a:lnTo>
                      <a:pt x="10889" y="12795"/>
                    </a:lnTo>
                    <a:lnTo>
                      <a:pt x="10890" y="12795"/>
                    </a:lnTo>
                    <a:lnTo>
                      <a:pt x="10890" y="12794"/>
                    </a:lnTo>
                    <a:lnTo>
                      <a:pt x="10894" y="12794"/>
                    </a:lnTo>
                    <a:lnTo>
                      <a:pt x="10894" y="12795"/>
                    </a:lnTo>
                    <a:lnTo>
                      <a:pt x="10892" y="12795"/>
                    </a:lnTo>
                    <a:lnTo>
                      <a:pt x="10892" y="12797"/>
                    </a:lnTo>
                    <a:lnTo>
                      <a:pt x="10890" y="12797"/>
                    </a:lnTo>
                    <a:lnTo>
                      <a:pt x="10890" y="12799"/>
                    </a:lnTo>
                    <a:lnTo>
                      <a:pt x="10889" y="12799"/>
                    </a:lnTo>
                    <a:lnTo>
                      <a:pt x="10889" y="12800"/>
                    </a:lnTo>
                    <a:lnTo>
                      <a:pt x="10885" y="12800"/>
                    </a:lnTo>
                    <a:close/>
                    <a:moveTo>
                      <a:pt x="10894" y="12792"/>
                    </a:moveTo>
                    <a:lnTo>
                      <a:pt x="10895" y="12792"/>
                    </a:lnTo>
                    <a:lnTo>
                      <a:pt x="10895" y="12794"/>
                    </a:lnTo>
                    <a:lnTo>
                      <a:pt x="10894" y="12794"/>
                    </a:lnTo>
                    <a:lnTo>
                      <a:pt x="10894" y="12792"/>
                    </a:lnTo>
                    <a:close/>
                    <a:moveTo>
                      <a:pt x="10895" y="12790"/>
                    </a:moveTo>
                    <a:lnTo>
                      <a:pt x="10897" y="12790"/>
                    </a:lnTo>
                    <a:lnTo>
                      <a:pt x="10897" y="12792"/>
                    </a:lnTo>
                    <a:lnTo>
                      <a:pt x="10895" y="12792"/>
                    </a:lnTo>
                    <a:lnTo>
                      <a:pt x="10895" y="12790"/>
                    </a:lnTo>
                    <a:close/>
                    <a:moveTo>
                      <a:pt x="10897" y="12790"/>
                    </a:moveTo>
                    <a:lnTo>
                      <a:pt x="10897" y="12789"/>
                    </a:lnTo>
                    <a:lnTo>
                      <a:pt x="10899" y="12789"/>
                    </a:lnTo>
                    <a:lnTo>
                      <a:pt x="10899" y="12787"/>
                    </a:lnTo>
                    <a:lnTo>
                      <a:pt x="10900" y="12787"/>
                    </a:lnTo>
                    <a:lnTo>
                      <a:pt x="10900" y="12785"/>
                    </a:lnTo>
                    <a:lnTo>
                      <a:pt x="10902" y="12785"/>
                    </a:lnTo>
                    <a:lnTo>
                      <a:pt x="10902" y="12784"/>
                    </a:lnTo>
                    <a:lnTo>
                      <a:pt x="10905" y="12784"/>
                    </a:lnTo>
                    <a:lnTo>
                      <a:pt x="10905" y="12785"/>
                    </a:lnTo>
                    <a:lnTo>
                      <a:pt x="10904" y="12785"/>
                    </a:lnTo>
                    <a:lnTo>
                      <a:pt x="10904" y="12787"/>
                    </a:lnTo>
                    <a:lnTo>
                      <a:pt x="10902" y="12787"/>
                    </a:lnTo>
                    <a:lnTo>
                      <a:pt x="10902" y="12789"/>
                    </a:lnTo>
                    <a:lnTo>
                      <a:pt x="10900" y="12789"/>
                    </a:lnTo>
                    <a:lnTo>
                      <a:pt x="10900" y="12790"/>
                    </a:lnTo>
                    <a:lnTo>
                      <a:pt x="10897" y="12790"/>
                    </a:lnTo>
                    <a:close/>
                    <a:moveTo>
                      <a:pt x="10905" y="12782"/>
                    </a:moveTo>
                    <a:lnTo>
                      <a:pt x="10907" y="12782"/>
                    </a:lnTo>
                    <a:lnTo>
                      <a:pt x="10907" y="12784"/>
                    </a:lnTo>
                    <a:lnTo>
                      <a:pt x="10905" y="12784"/>
                    </a:lnTo>
                    <a:lnTo>
                      <a:pt x="10905" y="12782"/>
                    </a:lnTo>
                    <a:close/>
                    <a:moveTo>
                      <a:pt x="10907" y="12780"/>
                    </a:moveTo>
                    <a:lnTo>
                      <a:pt x="10909" y="12780"/>
                    </a:lnTo>
                    <a:lnTo>
                      <a:pt x="10909" y="12782"/>
                    </a:lnTo>
                    <a:lnTo>
                      <a:pt x="10907" y="12782"/>
                    </a:lnTo>
                    <a:lnTo>
                      <a:pt x="10907" y="12780"/>
                    </a:lnTo>
                    <a:close/>
                    <a:moveTo>
                      <a:pt x="10909" y="12780"/>
                    </a:moveTo>
                    <a:lnTo>
                      <a:pt x="10909" y="12779"/>
                    </a:lnTo>
                    <a:lnTo>
                      <a:pt x="10910" y="12779"/>
                    </a:lnTo>
                    <a:lnTo>
                      <a:pt x="10910" y="12777"/>
                    </a:lnTo>
                    <a:lnTo>
                      <a:pt x="10912" y="12777"/>
                    </a:lnTo>
                    <a:lnTo>
                      <a:pt x="10912" y="12775"/>
                    </a:lnTo>
                    <a:lnTo>
                      <a:pt x="10914" y="12775"/>
                    </a:lnTo>
                    <a:lnTo>
                      <a:pt x="10914" y="12774"/>
                    </a:lnTo>
                    <a:lnTo>
                      <a:pt x="10917" y="12774"/>
                    </a:lnTo>
                    <a:lnTo>
                      <a:pt x="10917" y="12775"/>
                    </a:lnTo>
                    <a:lnTo>
                      <a:pt x="10915" y="12775"/>
                    </a:lnTo>
                    <a:lnTo>
                      <a:pt x="10915" y="12777"/>
                    </a:lnTo>
                    <a:lnTo>
                      <a:pt x="10914" y="12777"/>
                    </a:lnTo>
                    <a:lnTo>
                      <a:pt x="10914" y="12779"/>
                    </a:lnTo>
                    <a:lnTo>
                      <a:pt x="10912" y="12779"/>
                    </a:lnTo>
                    <a:lnTo>
                      <a:pt x="10912" y="12780"/>
                    </a:lnTo>
                    <a:lnTo>
                      <a:pt x="10909" y="12780"/>
                    </a:lnTo>
                    <a:close/>
                    <a:moveTo>
                      <a:pt x="10917" y="12772"/>
                    </a:moveTo>
                    <a:lnTo>
                      <a:pt x="10919" y="12772"/>
                    </a:lnTo>
                    <a:lnTo>
                      <a:pt x="10919" y="12774"/>
                    </a:lnTo>
                    <a:lnTo>
                      <a:pt x="10917" y="12774"/>
                    </a:lnTo>
                    <a:lnTo>
                      <a:pt x="10917" y="12772"/>
                    </a:lnTo>
                    <a:close/>
                    <a:moveTo>
                      <a:pt x="10919" y="12770"/>
                    </a:moveTo>
                    <a:lnTo>
                      <a:pt x="10920" y="12770"/>
                    </a:lnTo>
                    <a:lnTo>
                      <a:pt x="10920" y="12772"/>
                    </a:lnTo>
                    <a:lnTo>
                      <a:pt x="10919" y="12772"/>
                    </a:lnTo>
                    <a:lnTo>
                      <a:pt x="10919" y="12770"/>
                    </a:lnTo>
                    <a:close/>
                    <a:moveTo>
                      <a:pt x="10920" y="12770"/>
                    </a:moveTo>
                    <a:lnTo>
                      <a:pt x="10920" y="12769"/>
                    </a:lnTo>
                    <a:lnTo>
                      <a:pt x="10922" y="12769"/>
                    </a:lnTo>
                    <a:lnTo>
                      <a:pt x="10922" y="12767"/>
                    </a:lnTo>
                    <a:lnTo>
                      <a:pt x="10924" y="12767"/>
                    </a:lnTo>
                    <a:lnTo>
                      <a:pt x="10924" y="12765"/>
                    </a:lnTo>
                    <a:lnTo>
                      <a:pt x="10925" y="12765"/>
                    </a:lnTo>
                    <a:lnTo>
                      <a:pt x="10925" y="12764"/>
                    </a:lnTo>
                    <a:lnTo>
                      <a:pt x="10927" y="12764"/>
                    </a:lnTo>
                    <a:lnTo>
                      <a:pt x="10927" y="12762"/>
                    </a:lnTo>
                    <a:lnTo>
                      <a:pt x="10929" y="12762"/>
                    </a:lnTo>
                    <a:lnTo>
                      <a:pt x="10929" y="12760"/>
                    </a:lnTo>
                    <a:lnTo>
                      <a:pt x="10932" y="12760"/>
                    </a:lnTo>
                    <a:lnTo>
                      <a:pt x="10932" y="12762"/>
                    </a:lnTo>
                    <a:lnTo>
                      <a:pt x="10930" y="12762"/>
                    </a:lnTo>
                    <a:lnTo>
                      <a:pt x="10930" y="12764"/>
                    </a:lnTo>
                    <a:lnTo>
                      <a:pt x="10929" y="12764"/>
                    </a:lnTo>
                    <a:lnTo>
                      <a:pt x="10929" y="12765"/>
                    </a:lnTo>
                    <a:lnTo>
                      <a:pt x="10927" y="12765"/>
                    </a:lnTo>
                    <a:lnTo>
                      <a:pt x="10927" y="12767"/>
                    </a:lnTo>
                    <a:lnTo>
                      <a:pt x="10925" y="12767"/>
                    </a:lnTo>
                    <a:lnTo>
                      <a:pt x="10925" y="12769"/>
                    </a:lnTo>
                    <a:lnTo>
                      <a:pt x="10924" y="12769"/>
                    </a:lnTo>
                    <a:lnTo>
                      <a:pt x="10924" y="12770"/>
                    </a:lnTo>
                    <a:lnTo>
                      <a:pt x="10920" y="12770"/>
                    </a:lnTo>
                    <a:close/>
                    <a:moveTo>
                      <a:pt x="10932" y="12759"/>
                    </a:moveTo>
                    <a:lnTo>
                      <a:pt x="10934" y="12759"/>
                    </a:lnTo>
                    <a:lnTo>
                      <a:pt x="10934" y="12760"/>
                    </a:lnTo>
                    <a:lnTo>
                      <a:pt x="10932" y="12760"/>
                    </a:lnTo>
                    <a:lnTo>
                      <a:pt x="10932" y="12759"/>
                    </a:lnTo>
                    <a:close/>
                    <a:moveTo>
                      <a:pt x="10934" y="12759"/>
                    </a:moveTo>
                    <a:lnTo>
                      <a:pt x="10934" y="12757"/>
                    </a:lnTo>
                    <a:lnTo>
                      <a:pt x="10935" y="12757"/>
                    </a:lnTo>
                    <a:lnTo>
                      <a:pt x="10935" y="12755"/>
                    </a:lnTo>
                    <a:lnTo>
                      <a:pt x="10937" y="12755"/>
                    </a:lnTo>
                    <a:lnTo>
                      <a:pt x="10937" y="12754"/>
                    </a:lnTo>
                    <a:lnTo>
                      <a:pt x="10939" y="12754"/>
                    </a:lnTo>
                    <a:lnTo>
                      <a:pt x="10939" y="12752"/>
                    </a:lnTo>
                    <a:lnTo>
                      <a:pt x="10940" y="12752"/>
                    </a:lnTo>
                    <a:lnTo>
                      <a:pt x="10940" y="12750"/>
                    </a:lnTo>
                    <a:lnTo>
                      <a:pt x="10942" y="12750"/>
                    </a:lnTo>
                    <a:lnTo>
                      <a:pt x="10942" y="12749"/>
                    </a:lnTo>
                    <a:lnTo>
                      <a:pt x="10944" y="12749"/>
                    </a:lnTo>
                    <a:lnTo>
                      <a:pt x="10944" y="12747"/>
                    </a:lnTo>
                    <a:lnTo>
                      <a:pt x="10947" y="12747"/>
                    </a:lnTo>
                    <a:lnTo>
                      <a:pt x="10947" y="12745"/>
                    </a:lnTo>
                    <a:lnTo>
                      <a:pt x="10949" y="12745"/>
                    </a:lnTo>
                    <a:lnTo>
                      <a:pt x="10949" y="12744"/>
                    </a:lnTo>
                    <a:lnTo>
                      <a:pt x="10950" y="12744"/>
                    </a:lnTo>
                    <a:lnTo>
                      <a:pt x="10950" y="12742"/>
                    </a:lnTo>
                    <a:lnTo>
                      <a:pt x="10952" y="12742"/>
                    </a:lnTo>
                    <a:lnTo>
                      <a:pt x="10952" y="12740"/>
                    </a:lnTo>
                    <a:lnTo>
                      <a:pt x="10954" y="12740"/>
                    </a:lnTo>
                    <a:lnTo>
                      <a:pt x="10954" y="12739"/>
                    </a:lnTo>
                    <a:lnTo>
                      <a:pt x="10955" y="12739"/>
                    </a:lnTo>
                    <a:lnTo>
                      <a:pt x="10955" y="12737"/>
                    </a:lnTo>
                    <a:lnTo>
                      <a:pt x="10957" y="12737"/>
                    </a:lnTo>
                    <a:lnTo>
                      <a:pt x="10957" y="12735"/>
                    </a:lnTo>
                    <a:lnTo>
                      <a:pt x="10959" y="12735"/>
                    </a:lnTo>
                    <a:lnTo>
                      <a:pt x="10959" y="12734"/>
                    </a:lnTo>
                    <a:lnTo>
                      <a:pt x="10960" y="12734"/>
                    </a:lnTo>
                    <a:lnTo>
                      <a:pt x="10960" y="12732"/>
                    </a:lnTo>
                    <a:lnTo>
                      <a:pt x="10964" y="12732"/>
                    </a:lnTo>
                    <a:lnTo>
                      <a:pt x="10964" y="12734"/>
                    </a:lnTo>
                    <a:lnTo>
                      <a:pt x="10962" y="12734"/>
                    </a:lnTo>
                    <a:lnTo>
                      <a:pt x="10962" y="12735"/>
                    </a:lnTo>
                    <a:lnTo>
                      <a:pt x="10960" y="12735"/>
                    </a:lnTo>
                    <a:lnTo>
                      <a:pt x="10960" y="12737"/>
                    </a:lnTo>
                    <a:lnTo>
                      <a:pt x="10959" y="12737"/>
                    </a:lnTo>
                    <a:lnTo>
                      <a:pt x="10959" y="12739"/>
                    </a:lnTo>
                    <a:lnTo>
                      <a:pt x="10957" y="12739"/>
                    </a:lnTo>
                    <a:lnTo>
                      <a:pt x="10957" y="12740"/>
                    </a:lnTo>
                    <a:lnTo>
                      <a:pt x="10955" y="12740"/>
                    </a:lnTo>
                    <a:lnTo>
                      <a:pt x="10955" y="12742"/>
                    </a:lnTo>
                    <a:lnTo>
                      <a:pt x="10954" y="12742"/>
                    </a:lnTo>
                    <a:lnTo>
                      <a:pt x="10954" y="12744"/>
                    </a:lnTo>
                    <a:lnTo>
                      <a:pt x="10952" y="12744"/>
                    </a:lnTo>
                    <a:lnTo>
                      <a:pt x="10952" y="12745"/>
                    </a:lnTo>
                    <a:lnTo>
                      <a:pt x="10950" y="12745"/>
                    </a:lnTo>
                    <a:lnTo>
                      <a:pt x="10950" y="12747"/>
                    </a:lnTo>
                    <a:lnTo>
                      <a:pt x="10949" y="12747"/>
                    </a:lnTo>
                    <a:lnTo>
                      <a:pt x="10949" y="12749"/>
                    </a:lnTo>
                    <a:lnTo>
                      <a:pt x="10945" y="12749"/>
                    </a:lnTo>
                    <a:lnTo>
                      <a:pt x="10945" y="12750"/>
                    </a:lnTo>
                    <a:lnTo>
                      <a:pt x="10944" y="12750"/>
                    </a:lnTo>
                    <a:lnTo>
                      <a:pt x="10944" y="12752"/>
                    </a:lnTo>
                    <a:lnTo>
                      <a:pt x="10942" y="12752"/>
                    </a:lnTo>
                    <a:lnTo>
                      <a:pt x="10942" y="12754"/>
                    </a:lnTo>
                    <a:lnTo>
                      <a:pt x="10940" y="12754"/>
                    </a:lnTo>
                    <a:lnTo>
                      <a:pt x="10940" y="12755"/>
                    </a:lnTo>
                    <a:lnTo>
                      <a:pt x="10939" y="12755"/>
                    </a:lnTo>
                    <a:lnTo>
                      <a:pt x="10939" y="12757"/>
                    </a:lnTo>
                    <a:lnTo>
                      <a:pt x="10937" y="12757"/>
                    </a:lnTo>
                    <a:lnTo>
                      <a:pt x="10937" y="12759"/>
                    </a:lnTo>
                    <a:lnTo>
                      <a:pt x="10934" y="12759"/>
                    </a:lnTo>
                    <a:close/>
                    <a:moveTo>
                      <a:pt x="10964" y="12732"/>
                    </a:moveTo>
                    <a:lnTo>
                      <a:pt x="10964" y="12730"/>
                    </a:lnTo>
                    <a:lnTo>
                      <a:pt x="10965" y="12730"/>
                    </a:lnTo>
                    <a:lnTo>
                      <a:pt x="10965" y="12729"/>
                    </a:lnTo>
                    <a:lnTo>
                      <a:pt x="10967" y="12729"/>
                    </a:lnTo>
                    <a:lnTo>
                      <a:pt x="10967" y="12727"/>
                    </a:lnTo>
                    <a:lnTo>
                      <a:pt x="10969" y="12727"/>
                    </a:lnTo>
                    <a:lnTo>
                      <a:pt x="10969" y="12725"/>
                    </a:lnTo>
                    <a:lnTo>
                      <a:pt x="10970" y="12725"/>
                    </a:lnTo>
                    <a:lnTo>
                      <a:pt x="10970" y="12724"/>
                    </a:lnTo>
                    <a:lnTo>
                      <a:pt x="10972" y="12724"/>
                    </a:lnTo>
                    <a:lnTo>
                      <a:pt x="10972" y="12722"/>
                    </a:lnTo>
                    <a:lnTo>
                      <a:pt x="10974" y="12722"/>
                    </a:lnTo>
                    <a:lnTo>
                      <a:pt x="10974" y="12720"/>
                    </a:lnTo>
                    <a:lnTo>
                      <a:pt x="10975" y="12720"/>
                    </a:lnTo>
                    <a:lnTo>
                      <a:pt x="10975" y="12719"/>
                    </a:lnTo>
                    <a:lnTo>
                      <a:pt x="10977" y="12719"/>
                    </a:lnTo>
                    <a:lnTo>
                      <a:pt x="10977" y="12717"/>
                    </a:lnTo>
                    <a:lnTo>
                      <a:pt x="10979" y="12717"/>
                    </a:lnTo>
                    <a:lnTo>
                      <a:pt x="10979" y="12715"/>
                    </a:lnTo>
                    <a:lnTo>
                      <a:pt x="10980" y="12715"/>
                    </a:lnTo>
                    <a:lnTo>
                      <a:pt x="10980" y="12714"/>
                    </a:lnTo>
                    <a:lnTo>
                      <a:pt x="10982" y="12714"/>
                    </a:lnTo>
                    <a:lnTo>
                      <a:pt x="10982" y="12712"/>
                    </a:lnTo>
                    <a:lnTo>
                      <a:pt x="10984" y="12712"/>
                    </a:lnTo>
                    <a:lnTo>
                      <a:pt x="10984" y="12710"/>
                    </a:lnTo>
                    <a:lnTo>
                      <a:pt x="10985" y="12710"/>
                    </a:lnTo>
                    <a:lnTo>
                      <a:pt x="10985" y="12709"/>
                    </a:lnTo>
                    <a:lnTo>
                      <a:pt x="10989" y="12709"/>
                    </a:lnTo>
                    <a:lnTo>
                      <a:pt x="10989" y="12710"/>
                    </a:lnTo>
                    <a:lnTo>
                      <a:pt x="10987" y="12710"/>
                    </a:lnTo>
                    <a:lnTo>
                      <a:pt x="10987" y="12712"/>
                    </a:lnTo>
                    <a:lnTo>
                      <a:pt x="10985" y="12712"/>
                    </a:lnTo>
                    <a:lnTo>
                      <a:pt x="10985" y="12714"/>
                    </a:lnTo>
                    <a:lnTo>
                      <a:pt x="10984" y="12714"/>
                    </a:lnTo>
                    <a:lnTo>
                      <a:pt x="10984" y="12715"/>
                    </a:lnTo>
                    <a:lnTo>
                      <a:pt x="10982" y="12715"/>
                    </a:lnTo>
                    <a:lnTo>
                      <a:pt x="10982" y="12717"/>
                    </a:lnTo>
                    <a:lnTo>
                      <a:pt x="10980" y="12717"/>
                    </a:lnTo>
                    <a:lnTo>
                      <a:pt x="10980" y="12719"/>
                    </a:lnTo>
                    <a:lnTo>
                      <a:pt x="10979" y="12719"/>
                    </a:lnTo>
                    <a:lnTo>
                      <a:pt x="10979" y="12720"/>
                    </a:lnTo>
                    <a:lnTo>
                      <a:pt x="10977" y="12720"/>
                    </a:lnTo>
                    <a:lnTo>
                      <a:pt x="10977" y="12722"/>
                    </a:lnTo>
                    <a:lnTo>
                      <a:pt x="10975" y="12722"/>
                    </a:lnTo>
                    <a:lnTo>
                      <a:pt x="10975" y="12724"/>
                    </a:lnTo>
                    <a:lnTo>
                      <a:pt x="10974" y="12724"/>
                    </a:lnTo>
                    <a:lnTo>
                      <a:pt x="10974" y="12725"/>
                    </a:lnTo>
                    <a:lnTo>
                      <a:pt x="10972" y="12725"/>
                    </a:lnTo>
                    <a:lnTo>
                      <a:pt x="10972" y="12727"/>
                    </a:lnTo>
                    <a:lnTo>
                      <a:pt x="10970" y="12727"/>
                    </a:lnTo>
                    <a:lnTo>
                      <a:pt x="10970" y="12729"/>
                    </a:lnTo>
                    <a:lnTo>
                      <a:pt x="10969" y="12729"/>
                    </a:lnTo>
                    <a:lnTo>
                      <a:pt x="10969" y="12730"/>
                    </a:lnTo>
                    <a:lnTo>
                      <a:pt x="10967" y="12730"/>
                    </a:lnTo>
                    <a:lnTo>
                      <a:pt x="10967" y="12732"/>
                    </a:lnTo>
                    <a:lnTo>
                      <a:pt x="10964" y="12732"/>
                    </a:lnTo>
                    <a:close/>
                    <a:moveTo>
                      <a:pt x="10989" y="12709"/>
                    </a:moveTo>
                    <a:lnTo>
                      <a:pt x="10989" y="12707"/>
                    </a:lnTo>
                    <a:lnTo>
                      <a:pt x="10990" y="12707"/>
                    </a:lnTo>
                    <a:lnTo>
                      <a:pt x="10990" y="12705"/>
                    </a:lnTo>
                    <a:lnTo>
                      <a:pt x="10992" y="12705"/>
                    </a:lnTo>
                    <a:lnTo>
                      <a:pt x="10992" y="12704"/>
                    </a:lnTo>
                    <a:lnTo>
                      <a:pt x="10994" y="12704"/>
                    </a:lnTo>
                    <a:lnTo>
                      <a:pt x="10994" y="12702"/>
                    </a:lnTo>
                    <a:lnTo>
                      <a:pt x="10995" y="12702"/>
                    </a:lnTo>
                    <a:lnTo>
                      <a:pt x="10995" y="12700"/>
                    </a:lnTo>
                    <a:lnTo>
                      <a:pt x="10997" y="12700"/>
                    </a:lnTo>
                    <a:lnTo>
                      <a:pt x="10997" y="12699"/>
                    </a:lnTo>
                    <a:lnTo>
                      <a:pt x="10999" y="12699"/>
                    </a:lnTo>
                    <a:lnTo>
                      <a:pt x="10999" y="12697"/>
                    </a:lnTo>
                    <a:lnTo>
                      <a:pt x="11000" y="12697"/>
                    </a:lnTo>
                    <a:lnTo>
                      <a:pt x="11000" y="12695"/>
                    </a:lnTo>
                    <a:lnTo>
                      <a:pt x="11002" y="12695"/>
                    </a:lnTo>
                    <a:lnTo>
                      <a:pt x="11002" y="12694"/>
                    </a:lnTo>
                    <a:lnTo>
                      <a:pt x="11004" y="12694"/>
                    </a:lnTo>
                    <a:lnTo>
                      <a:pt x="11004" y="12692"/>
                    </a:lnTo>
                    <a:lnTo>
                      <a:pt x="11005" y="12692"/>
                    </a:lnTo>
                    <a:lnTo>
                      <a:pt x="11005" y="12690"/>
                    </a:lnTo>
                    <a:lnTo>
                      <a:pt x="11007" y="12690"/>
                    </a:lnTo>
                    <a:lnTo>
                      <a:pt x="11007" y="12689"/>
                    </a:lnTo>
                    <a:lnTo>
                      <a:pt x="11009" y="12689"/>
                    </a:lnTo>
                    <a:lnTo>
                      <a:pt x="11009" y="12687"/>
                    </a:lnTo>
                    <a:lnTo>
                      <a:pt x="11010" y="12687"/>
                    </a:lnTo>
                    <a:lnTo>
                      <a:pt x="11010" y="12685"/>
                    </a:lnTo>
                    <a:lnTo>
                      <a:pt x="11012" y="12685"/>
                    </a:lnTo>
                    <a:lnTo>
                      <a:pt x="11012" y="12684"/>
                    </a:lnTo>
                    <a:lnTo>
                      <a:pt x="11015" y="12684"/>
                    </a:lnTo>
                    <a:lnTo>
                      <a:pt x="11015" y="12682"/>
                    </a:lnTo>
                    <a:lnTo>
                      <a:pt x="11017" y="12682"/>
                    </a:lnTo>
                    <a:lnTo>
                      <a:pt x="11017" y="12680"/>
                    </a:lnTo>
                    <a:lnTo>
                      <a:pt x="11019" y="12680"/>
                    </a:lnTo>
                    <a:lnTo>
                      <a:pt x="11019" y="12679"/>
                    </a:lnTo>
                    <a:lnTo>
                      <a:pt x="11020" y="12679"/>
                    </a:lnTo>
                    <a:lnTo>
                      <a:pt x="11020" y="12677"/>
                    </a:lnTo>
                    <a:lnTo>
                      <a:pt x="11022" y="12677"/>
                    </a:lnTo>
                    <a:lnTo>
                      <a:pt x="11022" y="12675"/>
                    </a:lnTo>
                    <a:lnTo>
                      <a:pt x="11024" y="12675"/>
                    </a:lnTo>
                    <a:lnTo>
                      <a:pt x="11024" y="12674"/>
                    </a:lnTo>
                    <a:lnTo>
                      <a:pt x="11025" y="12674"/>
                    </a:lnTo>
                    <a:lnTo>
                      <a:pt x="11025" y="12672"/>
                    </a:lnTo>
                    <a:lnTo>
                      <a:pt x="11027" y="12672"/>
                    </a:lnTo>
                    <a:lnTo>
                      <a:pt x="11027" y="12670"/>
                    </a:lnTo>
                    <a:lnTo>
                      <a:pt x="11029" y="12670"/>
                    </a:lnTo>
                    <a:lnTo>
                      <a:pt x="11029" y="12669"/>
                    </a:lnTo>
                    <a:lnTo>
                      <a:pt x="11030" y="12669"/>
                    </a:lnTo>
                    <a:lnTo>
                      <a:pt x="11030" y="12667"/>
                    </a:lnTo>
                    <a:lnTo>
                      <a:pt x="11032" y="12667"/>
                    </a:lnTo>
                    <a:lnTo>
                      <a:pt x="11032" y="12665"/>
                    </a:lnTo>
                    <a:lnTo>
                      <a:pt x="11034" y="12665"/>
                    </a:lnTo>
                    <a:lnTo>
                      <a:pt x="11034" y="12664"/>
                    </a:lnTo>
                    <a:lnTo>
                      <a:pt x="11035" y="12664"/>
                    </a:lnTo>
                    <a:lnTo>
                      <a:pt x="11035" y="12662"/>
                    </a:lnTo>
                    <a:lnTo>
                      <a:pt x="11037" y="12662"/>
                    </a:lnTo>
                    <a:lnTo>
                      <a:pt x="11037" y="12660"/>
                    </a:lnTo>
                    <a:lnTo>
                      <a:pt x="11039" y="12660"/>
                    </a:lnTo>
                    <a:lnTo>
                      <a:pt x="11039" y="12659"/>
                    </a:lnTo>
                    <a:lnTo>
                      <a:pt x="11040" y="12659"/>
                    </a:lnTo>
                    <a:lnTo>
                      <a:pt x="11040" y="12657"/>
                    </a:lnTo>
                    <a:lnTo>
                      <a:pt x="11042" y="12657"/>
                    </a:lnTo>
                    <a:lnTo>
                      <a:pt x="11042" y="12655"/>
                    </a:lnTo>
                    <a:lnTo>
                      <a:pt x="11045" y="12655"/>
                    </a:lnTo>
                    <a:lnTo>
                      <a:pt x="11045" y="12657"/>
                    </a:lnTo>
                    <a:lnTo>
                      <a:pt x="11044" y="12657"/>
                    </a:lnTo>
                    <a:lnTo>
                      <a:pt x="11044" y="12659"/>
                    </a:lnTo>
                    <a:lnTo>
                      <a:pt x="11042" y="12659"/>
                    </a:lnTo>
                    <a:lnTo>
                      <a:pt x="11042" y="12660"/>
                    </a:lnTo>
                    <a:lnTo>
                      <a:pt x="11040" y="12660"/>
                    </a:lnTo>
                    <a:lnTo>
                      <a:pt x="11040" y="12662"/>
                    </a:lnTo>
                    <a:lnTo>
                      <a:pt x="11039" y="12662"/>
                    </a:lnTo>
                    <a:lnTo>
                      <a:pt x="11039" y="12664"/>
                    </a:lnTo>
                    <a:lnTo>
                      <a:pt x="11037" y="12664"/>
                    </a:lnTo>
                    <a:lnTo>
                      <a:pt x="11037" y="12665"/>
                    </a:lnTo>
                    <a:lnTo>
                      <a:pt x="11035" y="12665"/>
                    </a:lnTo>
                    <a:lnTo>
                      <a:pt x="11035" y="12667"/>
                    </a:lnTo>
                    <a:lnTo>
                      <a:pt x="11034" y="12667"/>
                    </a:lnTo>
                    <a:lnTo>
                      <a:pt x="11034" y="12669"/>
                    </a:lnTo>
                    <a:lnTo>
                      <a:pt x="11032" y="12669"/>
                    </a:lnTo>
                    <a:lnTo>
                      <a:pt x="11032" y="12670"/>
                    </a:lnTo>
                    <a:lnTo>
                      <a:pt x="11030" y="12670"/>
                    </a:lnTo>
                    <a:lnTo>
                      <a:pt x="11030" y="12672"/>
                    </a:lnTo>
                    <a:lnTo>
                      <a:pt x="11029" y="12672"/>
                    </a:lnTo>
                    <a:lnTo>
                      <a:pt x="11029" y="12674"/>
                    </a:lnTo>
                    <a:lnTo>
                      <a:pt x="11027" y="12674"/>
                    </a:lnTo>
                    <a:lnTo>
                      <a:pt x="11027" y="12675"/>
                    </a:lnTo>
                    <a:lnTo>
                      <a:pt x="11025" y="12675"/>
                    </a:lnTo>
                    <a:lnTo>
                      <a:pt x="11025" y="12677"/>
                    </a:lnTo>
                    <a:lnTo>
                      <a:pt x="11024" y="12677"/>
                    </a:lnTo>
                    <a:lnTo>
                      <a:pt x="11024" y="12679"/>
                    </a:lnTo>
                    <a:lnTo>
                      <a:pt x="11022" y="12679"/>
                    </a:lnTo>
                    <a:lnTo>
                      <a:pt x="11022" y="12680"/>
                    </a:lnTo>
                    <a:lnTo>
                      <a:pt x="11020" y="12680"/>
                    </a:lnTo>
                    <a:lnTo>
                      <a:pt x="11020" y="12682"/>
                    </a:lnTo>
                    <a:lnTo>
                      <a:pt x="11019" y="12682"/>
                    </a:lnTo>
                    <a:lnTo>
                      <a:pt x="11019" y="12684"/>
                    </a:lnTo>
                    <a:lnTo>
                      <a:pt x="11017" y="12684"/>
                    </a:lnTo>
                    <a:lnTo>
                      <a:pt x="11017" y="12685"/>
                    </a:lnTo>
                    <a:lnTo>
                      <a:pt x="11014" y="12685"/>
                    </a:lnTo>
                    <a:lnTo>
                      <a:pt x="11014" y="12687"/>
                    </a:lnTo>
                    <a:lnTo>
                      <a:pt x="11012" y="12687"/>
                    </a:lnTo>
                    <a:lnTo>
                      <a:pt x="11012" y="12689"/>
                    </a:lnTo>
                    <a:lnTo>
                      <a:pt x="11010" y="12689"/>
                    </a:lnTo>
                    <a:lnTo>
                      <a:pt x="11010" y="12690"/>
                    </a:lnTo>
                    <a:lnTo>
                      <a:pt x="11009" y="12690"/>
                    </a:lnTo>
                    <a:lnTo>
                      <a:pt x="11009" y="12692"/>
                    </a:lnTo>
                    <a:lnTo>
                      <a:pt x="11007" y="12692"/>
                    </a:lnTo>
                    <a:lnTo>
                      <a:pt x="11007" y="12694"/>
                    </a:lnTo>
                    <a:lnTo>
                      <a:pt x="11005" y="12694"/>
                    </a:lnTo>
                    <a:lnTo>
                      <a:pt x="11005" y="12695"/>
                    </a:lnTo>
                    <a:lnTo>
                      <a:pt x="11004" y="12695"/>
                    </a:lnTo>
                    <a:lnTo>
                      <a:pt x="11004" y="12697"/>
                    </a:lnTo>
                    <a:lnTo>
                      <a:pt x="11002" y="12697"/>
                    </a:lnTo>
                    <a:lnTo>
                      <a:pt x="11002" y="12699"/>
                    </a:lnTo>
                    <a:lnTo>
                      <a:pt x="11000" y="12699"/>
                    </a:lnTo>
                    <a:lnTo>
                      <a:pt x="11000" y="12700"/>
                    </a:lnTo>
                    <a:lnTo>
                      <a:pt x="10999" y="12700"/>
                    </a:lnTo>
                    <a:lnTo>
                      <a:pt x="10999" y="12702"/>
                    </a:lnTo>
                    <a:lnTo>
                      <a:pt x="10997" y="12702"/>
                    </a:lnTo>
                    <a:lnTo>
                      <a:pt x="10997" y="12704"/>
                    </a:lnTo>
                    <a:lnTo>
                      <a:pt x="10995" y="12704"/>
                    </a:lnTo>
                    <a:lnTo>
                      <a:pt x="10995" y="12705"/>
                    </a:lnTo>
                    <a:lnTo>
                      <a:pt x="10994" y="12705"/>
                    </a:lnTo>
                    <a:lnTo>
                      <a:pt x="10994" y="12707"/>
                    </a:lnTo>
                    <a:lnTo>
                      <a:pt x="10992" y="12707"/>
                    </a:lnTo>
                    <a:lnTo>
                      <a:pt x="10992" y="12709"/>
                    </a:lnTo>
                    <a:lnTo>
                      <a:pt x="10989" y="12709"/>
                    </a:lnTo>
                    <a:close/>
                    <a:moveTo>
                      <a:pt x="11045" y="12652"/>
                    </a:moveTo>
                    <a:lnTo>
                      <a:pt x="11047" y="12652"/>
                    </a:lnTo>
                    <a:lnTo>
                      <a:pt x="11047" y="12655"/>
                    </a:lnTo>
                    <a:lnTo>
                      <a:pt x="11045" y="12655"/>
                    </a:lnTo>
                    <a:lnTo>
                      <a:pt x="11045" y="12652"/>
                    </a:lnTo>
                    <a:close/>
                    <a:moveTo>
                      <a:pt x="11047" y="12652"/>
                    </a:moveTo>
                    <a:lnTo>
                      <a:pt x="11047" y="12650"/>
                    </a:lnTo>
                    <a:lnTo>
                      <a:pt x="11049" y="12650"/>
                    </a:lnTo>
                    <a:lnTo>
                      <a:pt x="11049" y="12649"/>
                    </a:lnTo>
                    <a:lnTo>
                      <a:pt x="11050" y="12649"/>
                    </a:lnTo>
                    <a:lnTo>
                      <a:pt x="11050" y="12652"/>
                    </a:lnTo>
                    <a:lnTo>
                      <a:pt x="11047" y="12652"/>
                    </a:lnTo>
                    <a:close/>
                    <a:moveTo>
                      <a:pt x="11050" y="12647"/>
                    </a:moveTo>
                    <a:lnTo>
                      <a:pt x="11054" y="12647"/>
                    </a:lnTo>
                    <a:lnTo>
                      <a:pt x="11054" y="12649"/>
                    </a:lnTo>
                    <a:lnTo>
                      <a:pt x="11050" y="12649"/>
                    </a:lnTo>
                    <a:lnTo>
                      <a:pt x="11050" y="12647"/>
                    </a:lnTo>
                    <a:close/>
                    <a:moveTo>
                      <a:pt x="11067" y="12632"/>
                    </a:moveTo>
                    <a:lnTo>
                      <a:pt x="11067" y="12630"/>
                    </a:lnTo>
                    <a:lnTo>
                      <a:pt x="11069" y="12630"/>
                    </a:lnTo>
                    <a:lnTo>
                      <a:pt x="11069" y="12629"/>
                    </a:lnTo>
                    <a:lnTo>
                      <a:pt x="11070" y="12629"/>
                    </a:lnTo>
                    <a:lnTo>
                      <a:pt x="11070" y="12632"/>
                    </a:lnTo>
                    <a:lnTo>
                      <a:pt x="11067" y="12632"/>
                    </a:lnTo>
                    <a:close/>
                    <a:moveTo>
                      <a:pt x="11074" y="12624"/>
                    </a:moveTo>
                    <a:lnTo>
                      <a:pt x="11075" y="12624"/>
                    </a:lnTo>
                    <a:lnTo>
                      <a:pt x="11075" y="12625"/>
                    </a:lnTo>
                    <a:lnTo>
                      <a:pt x="11074" y="12625"/>
                    </a:lnTo>
                    <a:lnTo>
                      <a:pt x="11074" y="12624"/>
                    </a:lnTo>
                    <a:close/>
                    <a:moveTo>
                      <a:pt x="11079" y="12617"/>
                    </a:moveTo>
                    <a:lnTo>
                      <a:pt x="11080" y="12617"/>
                    </a:lnTo>
                    <a:lnTo>
                      <a:pt x="11080" y="12620"/>
                    </a:lnTo>
                    <a:lnTo>
                      <a:pt x="11079" y="12620"/>
                    </a:lnTo>
                    <a:lnTo>
                      <a:pt x="11079" y="12617"/>
                    </a:lnTo>
                    <a:close/>
                    <a:moveTo>
                      <a:pt x="12127" y="12022"/>
                    </a:moveTo>
                    <a:lnTo>
                      <a:pt x="12127" y="12019"/>
                    </a:lnTo>
                    <a:lnTo>
                      <a:pt x="12129" y="12019"/>
                    </a:lnTo>
                    <a:lnTo>
                      <a:pt x="12129" y="12015"/>
                    </a:lnTo>
                    <a:lnTo>
                      <a:pt x="12130" y="12015"/>
                    </a:lnTo>
                    <a:lnTo>
                      <a:pt x="12130" y="12012"/>
                    </a:lnTo>
                    <a:lnTo>
                      <a:pt x="12132" y="12012"/>
                    </a:lnTo>
                    <a:lnTo>
                      <a:pt x="12132" y="12007"/>
                    </a:lnTo>
                    <a:lnTo>
                      <a:pt x="12134" y="12007"/>
                    </a:lnTo>
                    <a:lnTo>
                      <a:pt x="12134" y="12004"/>
                    </a:lnTo>
                    <a:lnTo>
                      <a:pt x="12135" y="12004"/>
                    </a:lnTo>
                    <a:lnTo>
                      <a:pt x="12135" y="12000"/>
                    </a:lnTo>
                    <a:lnTo>
                      <a:pt x="12137" y="12000"/>
                    </a:lnTo>
                    <a:lnTo>
                      <a:pt x="12137" y="11995"/>
                    </a:lnTo>
                    <a:lnTo>
                      <a:pt x="12139" y="11995"/>
                    </a:lnTo>
                    <a:lnTo>
                      <a:pt x="12139" y="11992"/>
                    </a:lnTo>
                    <a:lnTo>
                      <a:pt x="12140" y="11992"/>
                    </a:lnTo>
                    <a:lnTo>
                      <a:pt x="12140" y="11989"/>
                    </a:lnTo>
                    <a:lnTo>
                      <a:pt x="12142" y="11989"/>
                    </a:lnTo>
                    <a:lnTo>
                      <a:pt x="12142" y="11984"/>
                    </a:lnTo>
                    <a:lnTo>
                      <a:pt x="12144" y="11984"/>
                    </a:lnTo>
                    <a:lnTo>
                      <a:pt x="12144" y="11980"/>
                    </a:lnTo>
                    <a:lnTo>
                      <a:pt x="12145" y="11980"/>
                    </a:lnTo>
                    <a:lnTo>
                      <a:pt x="12145" y="11975"/>
                    </a:lnTo>
                    <a:lnTo>
                      <a:pt x="12147" y="11975"/>
                    </a:lnTo>
                    <a:lnTo>
                      <a:pt x="12147" y="11970"/>
                    </a:lnTo>
                    <a:lnTo>
                      <a:pt x="12149" y="11970"/>
                    </a:lnTo>
                    <a:lnTo>
                      <a:pt x="12149" y="11967"/>
                    </a:lnTo>
                    <a:lnTo>
                      <a:pt x="12150" y="11967"/>
                    </a:lnTo>
                    <a:lnTo>
                      <a:pt x="12150" y="11962"/>
                    </a:lnTo>
                    <a:lnTo>
                      <a:pt x="12152" y="11962"/>
                    </a:lnTo>
                    <a:lnTo>
                      <a:pt x="12152" y="11959"/>
                    </a:lnTo>
                    <a:lnTo>
                      <a:pt x="12154" y="11959"/>
                    </a:lnTo>
                    <a:lnTo>
                      <a:pt x="12154" y="11954"/>
                    </a:lnTo>
                    <a:lnTo>
                      <a:pt x="12155" y="11954"/>
                    </a:lnTo>
                    <a:lnTo>
                      <a:pt x="12155" y="11950"/>
                    </a:lnTo>
                    <a:lnTo>
                      <a:pt x="12157" y="11950"/>
                    </a:lnTo>
                    <a:lnTo>
                      <a:pt x="12157" y="11945"/>
                    </a:lnTo>
                    <a:lnTo>
                      <a:pt x="12159" y="11945"/>
                    </a:lnTo>
                    <a:lnTo>
                      <a:pt x="12159" y="11940"/>
                    </a:lnTo>
                    <a:lnTo>
                      <a:pt x="12160" y="11940"/>
                    </a:lnTo>
                    <a:lnTo>
                      <a:pt x="12160" y="11937"/>
                    </a:lnTo>
                    <a:lnTo>
                      <a:pt x="12162" y="11937"/>
                    </a:lnTo>
                    <a:lnTo>
                      <a:pt x="12162" y="11932"/>
                    </a:lnTo>
                    <a:lnTo>
                      <a:pt x="12164" y="11932"/>
                    </a:lnTo>
                    <a:lnTo>
                      <a:pt x="12164" y="11929"/>
                    </a:lnTo>
                    <a:lnTo>
                      <a:pt x="12165" y="11929"/>
                    </a:lnTo>
                    <a:lnTo>
                      <a:pt x="12165" y="11924"/>
                    </a:lnTo>
                    <a:lnTo>
                      <a:pt x="12167" y="11924"/>
                    </a:lnTo>
                    <a:lnTo>
                      <a:pt x="12167" y="11919"/>
                    </a:lnTo>
                    <a:lnTo>
                      <a:pt x="12169" y="11919"/>
                    </a:lnTo>
                    <a:lnTo>
                      <a:pt x="12169" y="11915"/>
                    </a:lnTo>
                    <a:lnTo>
                      <a:pt x="12170" y="11915"/>
                    </a:lnTo>
                    <a:lnTo>
                      <a:pt x="12170" y="11910"/>
                    </a:lnTo>
                    <a:lnTo>
                      <a:pt x="12172" y="11910"/>
                    </a:lnTo>
                    <a:lnTo>
                      <a:pt x="12172" y="11907"/>
                    </a:lnTo>
                    <a:lnTo>
                      <a:pt x="12174" y="11907"/>
                    </a:lnTo>
                    <a:lnTo>
                      <a:pt x="12174" y="11902"/>
                    </a:lnTo>
                    <a:lnTo>
                      <a:pt x="12175" y="11902"/>
                    </a:lnTo>
                    <a:lnTo>
                      <a:pt x="12175" y="11897"/>
                    </a:lnTo>
                    <a:lnTo>
                      <a:pt x="12177" y="11897"/>
                    </a:lnTo>
                    <a:lnTo>
                      <a:pt x="12177" y="11894"/>
                    </a:lnTo>
                    <a:lnTo>
                      <a:pt x="12179" y="11894"/>
                    </a:lnTo>
                    <a:lnTo>
                      <a:pt x="12179" y="11889"/>
                    </a:lnTo>
                    <a:lnTo>
                      <a:pt x="12180" y="11889"/>
                    </a:lnTo>
                    <a:lnTo>
                      <a:pt x="12180" y="11885"/>
                    </a:lnTo>
                    <a:lnTo>
                      <a:pt x="12182" y="11885"/>
                    </a:lnTo>
                    <a:lnTo>
                      <a:pt x="12182" y="11880"/>
                    </a:lnTo>
                    <a:lnTo>
                      <a:pt x="12184" y="11880"/>
                    </a:lnTo>
                    <a:lnTo>
                      <a:pt x="12184" y="11877"/>
                    </a:lnTo>
                    <a:lnTo>
                      <a:pt x="12185" y="11877"/>
                    </a:lnTo>
                    <a:lnTo>
                      <a:pt x="12185" y="11882"/>
                    </a:lnTo>
                    <a:lnTo>
                      <a:pt x="12184" y="11882"/>
                    </a:lnTo>
                    <a:lnTo>
                      <a:pt x="12184" y="11887"/>
                    </a:lnTo>
                    <a:lnTo>
                      <a:pt x="12182" y="11887"/>
                    </a:lnTo>
                    <a:lnTo>
                      <a:pt x="12182" y="11890"/>
                    </a:lnTo>
                    <a:lnTo>
                      <a:pt x="12180" y="11890"/>
                    </a:lnTo>
                    <a:lnTo>
                      <a:pt x="12180" y="11895"/>
                    </a:lnTo>
                    <a:lnTo>
                      <a:pt x="12179" y="11895"/>
                    </a:lnTo>
                    <a:lnTo>
                      <a:pt x="12179" y="11899"/>
                    </a:lnTo>
                    <a:lnTo>
                      <a:pt x="12177" y="11899"/>
                    </a:lnTo>
                    <a:lnTo>
                      <a:pt x="12177" y="11904"/>
                    </a:lnTo>
                    <a:lnTo>
                      <a:pt x="12175" y="11904"/>
                    </a:lnTo>
                    <a:lnTo>
                      <a:pt x="12175" y="11909"/>
                    </a:lnTo>
                    <a:lnTo>
                      <a:pt x="12174" y="11909"/>
                    </a:lnTo>
                    <a:lnTo>
                      <a:pt x="12174" y="11912"/>
                    </a:lnTo>
                    <a:lnTo>
                      <a:pt x="12172" y="11912"/>
                    </a:lnTo>
                    <a:lnTo>
                      <a:pt x="12172" y="11917"/>
                    </a:lnTo>
                    <a:lnTo>
                      <a:pt x="12170" y="11917"/>
                    </a:lnTo>
                    <a:lnTo>
                      <a:pt x="12170" y="11920"/>
                    </a:lnTo>
                    <a:lnTo>
                      <a:pt x="12169" y="11920"/>
                    </a:lnTo>
                    <a:lnTo>
                      <a:pt x="12169" y="11925"/>
                    </a:lnTo>
                    <a:lnTo>
                      <a:pt x="12167" y="11925"/>
                    </a:lnTo>
                    <a:lnTo>
                      <a:pt x="12167" y="11930"/>
                    </a:lnTo>
                    <a:lnTo>
                      <a:pt x="12165" y="11930"/>
                    </a:lnTo>
                    <a:lnTo>
                      <a:pt x="12165" y="11934"/>
                    </a:lnTo>
                    <a:lnTo>
                      <a:pt x="12164" y="11934"/>
                    </a:lnTo>
                    <a:lnTo>
                      <a:pt x="12164" y="11939"/>
                    </a:lnTo>
                    <a:lnTo>
                      <a:pt x="12162" y="11939"/>
                    </a:lnTo>
                    <a:lnTo>
                      <a:pt x="12162" y="11942"/>
                    </a:lnTo>
                    <a:lnTo>
                      <a:pt x="12160" y="11942"/>
                    </a:lnTo>
                    <a:lnTo>
                      <a:pt x="12160" y="11947"/>
                    </a:lnTo>
                    <a:lnTo>
                      <a:pt x="12159" y="11947"/>
                    </a:lnTo>
                    <a:lnTo>
                      <a:pt x="12159" y="11952"/>
                    </a:lnTo>
                    <a:lnTo>
                      <a:pt x="12157" y="11952"/>
                    </a:lnTo>
                    <a:lnTo>
                      <a:pt x="12157" y="11955"/>
                    </a:lnTo>
                    <a:lnTo>
                      <a:pt x="12155" y="11955"/>
                    </a:lnTo>
                    <a:lnTo>
                      <a:pt x="12155" y="11960"/>
                    </a:lnTo>
                    <a:lnTo>
                      <a:pt x="12154" y="11960"/>
                    </a:lnTo>
                    <a:lnTo>
                      <a:pt x="12154" y="11964"/>
                    </a:lnTo>
                    <a:lnTo>
                      <a:pt x="12152" y="11964"/>
                    </a:lnTo>
                    <a:lnTo>
                      <a:pt x="12152" y="11969"/>
                    </a:lnTo>
                    <a:lnTo>
                      <a:pt x="12150" y="11969"/>
                    </a:lnTo>
                    <a:lnTo>
                      <a:pt x="12150" y="11972"/>
                    </a:lnTo>
                    <a:lnTo>
                      <a:pt x="12149" y="11972"/>
                    </a:lnTo>
                    <a:lnTo>
                      <a:pt x="12149" y="11977"/>
                    </a:lnTo>
                    <a:lnTo>
                      <a:pt x="12147" y="11977"/>
                    </a:lnTo>
                    <a:lnTo>
                      <a:pt x="12147" y="11982"/>
                    </a:lnTo>
                    <a:lnTo>
                      <a:pt x="12145" y="11982"/>
                    </a:lnTo>
                    <a:lnTo>
                      <a:pt x="12145" y="11985"/>
                    </a:lnTo>
                    <a:lnTo>
                      <a:pt x="12144" y="11985"/>
                    </a:lnTo>
                    <a:lnTo>
                      <a:pt x="12144" y="11990"/>
                    </a:lnTo>
                    <a:lnTo>
                      <a:pt x="12142" y="11990"/>
                    </a:lnTo>
                    <a:lnTo>
                      <a:pt x="12142" y="11994"/>
                    </a:lnTo>
                    <a:lnTo>
                      <a:pt x="12140" y="11994"/>
                    </a:lnTo>
                    <a:lnTo>
                      <a:pt x="12140" y="11997"/>
                    </a:lnTo>
                    <a:lnTo>
                      <a:pt x="12139" y="11997"/>
                    </a:lnTo>
                    <a:lnTo>
                      <a:pt x="12139" y="12002"/>
                    </a:lnTo>
                    <a:lnTo>
                      <a:pt x="12137" y="12002"/>
                    </a:lnTo>
                    <a:lnTo>
                      <a:pt x="12137" y="12005"/>
                    </a:lnTo>
                    <a:lnTo>
                      <a:pt x="12135" y="12005"/>
                    </a:lnTo>
                    <a:lnTo>
                      <a:pt x="12135" y="12009"/>
                    </a:lnTo>
                    <a:lnTo>
                      <a:pt x="12134" y="12009"/>
                    </a:lnTo>
                    <a:lnTo>
                      <a:pt x="12134" y="12014"/>
                    </a:lnTo>
                    <a:lnTo>
                      <a:pt x="12132" y="12014"/>
                    </a:lnTo>
                    <a:lnTo>
                      <a:pt x="12132" y="12017"/>
                    </a:lnTo>
                    <a:lnTo>
                      <a:pt x="12130" y="12017"/>
                    </a:lnTo>
                    <a:lnTo>
                      <a:pt x="12130" y="12020"/>
                    </a:lnTo>
                    <a:lnTo>
                      <a:pt x="12129" y="12020"/>
                    </a:lnTo>
                    <a:lnTo>
                      <a:pt x="12129" y="12022"/>
                    </a:lnTo>
                    <a:lnTo>
                      <a:pt x="12127" y="12022"/>
                    </a:lnTo>
                    <a:close/>
                    <a:moveTo>
                      <a:pt x="12185" y="11877"/>
                    </a:moveTo>
                    <a:lnTo>
                      <a:pt x="12185" y="11872"/>
                    </a:lnTo>
                    <a:lnTo>
                      <a:pt x="12187" y="11872"/>
                    </a:lnTo>
                    <a:lnTo>
                      <a:pt x="12187" y="11867"/>
                    </a:lnTo>
                    <a:lnTo>
                      <a:pt x="12189" y="11867"/>
                    </a:lnTo>
                    <a:lnTo>
                      <a:pt x="12189" y="11862"/>
                    </a:lnTo>
                    <a:lnTo>
                      <a:pt x="12190" y="11862"/>
                    </a:lnTo>
                    <a:lnTo>
                      <a:pt x="12190" y="11857"/>
                    </a:lnTo>
                    <a:lnTo>
                      <a:pt x="12192" y="11857"/>
                    </a:lnTo>
                    <a:lnTo>
                      <a:pt x="12192" y="11852"/>
                    </a:lnTo>
                    <a:lnTo>
                      <a:pt x="12194" y="11852"/>
                    </a:lnTo>
                    <a:lnTo>
                      <a:pt x="12194" y="11847"/>
                    </a:lnTo>
                    <a:lnTo>
                      <a:pt x="12195" y="11847"/>
                    </a:lnTo>
                    <a:lnTo>
                      <a:pt x="12195" y="11842"/>
                    </a:lnTo>
                    <a:lnTo>
                      <a:pt x="12197" y="11842"/>
                    </a:lnTo>
                    <a:lnTo>
                      <a:pt x="12197" y="11837"/>
                    </a:lnTo>
                    <a:lnTo>
                      <a:pt x="12199" y="11837"/>
                    </a:lnTo>
                    <a:lnTo>
                      <a:pt x="12199" y="11832"/>
                    </a:lnTo>
                    <a:lnTo>
                      <a:pt x="12200" y="11832"/>
                    </a:lnTo>
                    <a:lnTo>
                      <a:pt x="12200" y="11827"/>
                    </a:lnTo>
                    <a:lnTo>
                      <a:pt x="12202" y="11827"/>
                    </a:lnTo>
                    <a:lnTo>
                      <a:pt x="12202" y="11822"/>
                    </a:lnTo>
                    <a:lnTo>
                      <a:pt x="12204" y="11822"/>
                    </a:lnTo>
                    <a:lnTo>
                      <a:pt x="12204" y="11817"/>
                    </a:lnTo>
                    <a:lnTo>
                      <a:pt x="12205" y="11817"/>
                    </a:lnTo>
                    <a:lnTo>
                      <a:pt x="12205" y="11814"/>
                    </a:lnTo>
                    <a:lnTo>
                      <a:pt x="12207" y="11814"/>
                    </a:lnTo>
                    <a:lnTo>
                      <a:pt x="12207" y="11819"/>
                    </a:lnTo>
                    <a:lnTo>
                      <a:pt x="12205" y="11819"/>
                    </a:lnTo>
                    <a:lnTo>
                      <a:pt x="12205" y="11824"/>
                    </a:lnTo>
                    <a:lnTo>
                      <a:pt x="12204" y="11824"/>
                    </a:lnTo>
                    <a:lnTo>
                      <a:pt x="12204" y="11829"/>
                    </a:lnTo>
                    <a:lnTo>
                      <a:pt x="12202" y="11829"/>
                    </a:lnTo>
                    <a:lnTo>
                      <a:pt x="12202" y="11834"/>
                    </a:lnTo>
                    <a:lnTo>
                      <a:pt x="12200" y="11834"/>
                    </a:lnTo>
                    <a:lnTo>
                      <a:pt x="12200" y="11839"/>
                    </a:lnTo>
                    <a:lnTo>
                      <a:pt x="12199" y="11839"/>
                    </a:lnTo>
                    <a:lnTo>
                      <a:pt x="12199" y="11844"/>
                    </a:lnTo>
                    <a:lnTo>
                      <a:pt x="12197" y="11844"/>
                    </a:lnTo>
                    <a:lnTo>
                      <a:pt x="12197" y="11849"/>
                    </a:lnTo>
                    <a:lnTo>
                      <a:pt x="12195" y="11849"/>
                    </a:lnTo>
                    <a:lnTo>
                      <a:pt x="12195" y="11854"/>
                    </a:lnTo>
                    <a:lnTo>
                      <a:pt x="12194" y="11854"/>
                    </a:lnTo>
                    <a:lnTo>
                      <a:pt x="12194" y="11859"/>
                    </a:lnTo>
                    <a:lnTo>
                      <a:pt x="12192" y="11859"/>
                    </a:lnTo>
                    <a:lnTo>
                      <a:pt x="12192" y="11864"/>
                    </a:lnTo>
                    <a:lnTo>
                      <a:pt x="12190" y="11864"/>
                    </a:lnTo>
                    <a:lnTo>
                      <a:pt x="12190" y="11869"/>
                    </a:lnTo>
                    <a:lnTo>
                      <a:pt x="12189" y="11869"/>
                    </a:lnTo>
                    <a:lnTo>
                      <a:pt x="12189" y="11874"/>
                    </a:lnTo>
                    <a:lnTo>
                      <a:pt x="12187" y="11874"/>
                    </a:lnTo>
                    <a:lnTo>
                      <a:pt x="12187" y="11877"/>
                    </a:lnTo>
                    <a:lnTo>
                      <a:pt x="12185" y="11877"/>
                    </a:lnTo>
                    <a:close/>
                    <a:moveTo>
                      <a:pt x="12207" y="11814"/>
                    </a:moveTo>
                    <a:lnTo>
                      <a:pt x="12207" y="11809"/>
                    </a:lnTo>
                    <a:lnTo>
                      <a:pt x="12209" y="11809"/>
                    </a:lnTo>
                    <a:lnTo>
                      <a:pt x="12209" y="11804"/>
                    </a:lnTo>
                    <a:lnTo>
                      <a:pt x="12210" y="11804"/>
                    </a:lnTo>
                    <a:lnTo>
                      <a:pt x="12210" y="11799"/>
                    </a:lnTo>
                    <a:lnTo>
                      <a:pt x="12212" y="11799"/>
                    </a:lnTo>
                    <a:lnTo>
                      <a:pt x="12212" y="11794"/>
                    </a:lnTo>
                    <a:lnTo>
                      <a:pt x="12214" y="11794"/>
                    </a:lnTo>
                    <a:lnTo>
                      <a:pt x="12214" y="11789"/>
                    </a:lnTo>
                    <a:lnTo>
                      <a:pt x="12215" y="11789"/>
                    </a:lnTo>
                    <a:lnTo>
                      <a:pt x="12215" y="11784"/>
                    </a:lnTo>
                    <a:lnTo>
                      <a:pt x="12217" y="11784"/>
                    </a:lnTo>
                    <a:lnTo>
                      <a:pt x="12217" y="11779"/>
                    </a:lnTo>
                    <a:lnTo>
                      <a:pt x="12219" y="11779"/>
                    </a:lnTo>
                    <a:lnTo>
                      <a:pt x="12219" y="11774"/>
                    </a:lnTo>
                    <a:lnTo>
                      <a:pt x="12220" y="11774"/>
                    </a:lnTo>
                    <a:lnTo>
                      <a:pt x="12220" y="11769"/>
                    </a:lnTo>
                    <a:lnTo>
                      <a:pt x="12222" y="11769"/>
                    </a:lnTo>
                    <a:lnTo>
                      <a:pt x="12222" y="11764"/>
                    </a:lnTo>
                    <a:lnTo>
                      <a:pt x="12224" y="11764"/>
                    </a:lnTo>
                    <a:lnTo>
                      <a:pt x="12224" y="11759"/>
                    </a:lnTo>
                    <a:lnTo>
                      <a:pt x="12225" y="11759"/>
                    </a:lnTo>
                    <a:lnTo>
                      <a:pt x="12225" y="11754"/>
                    </a:lnTo>
                    <a:lnTo>
                      <a:pt x="12227" y="11754"/>
                    </a:lnTo>
                    <a:lnTo>
                      <a:pt x="12227" y="11749"/>
                    </a:lnTo>
                    <a:lnTo>
                      <a:pt x="12229" y="11749"/>
                    </a:lnTo>
                    <a:lnTo>
                      <a:pt x="12229" y="11744"/>
                    </a:lnTo>
                    <a:lnTo>
                      <a:pt x="12230" y="11744"/>
                    </a:lnTo>
                    <a:lnTo>
                      <a:pt x="12230" y="11739"/>
                    </a:lnTo>
                    <a:lnTo>
                      <a:pt x="12232" y="11739"/>
                    </a:lnTo>
                    <a:lnTo>
                      <a:pt x="12232" y="11735"/>
                    </a:lnTo>
                    <a:lnTo>
                      <a:pt x="12234" y="11735"/>
                    </a:lnTo>
                    <a:lnTo>
                      <a:pt x="12234" y="11740"/>
                    </a:lnTo>
                    <a:lnTo>
                      <a:pt x="12232" y="11740"/>
                    </a:lnTo>
                    <a:lnTo>
                      <a:pt x="12232" y="11745"/>
                    </a:lnTo>
                    <a:lnTo>
                      <a:pt x="12230" y="11745"/>
                    </a:lnTo>
                    <a:lnTo>
                      <a:pt x="12230" y="11750"/>
                    </a:lnTo>
                    <a:lnTo>
                      <a:pt x="12229" y="11750"/>
                    </a:lnTo>
                    <a:lnTo>
                      <a:pt x="12229" y="11755"/>
                    </a:lnTo>
                    <a:lnTo>
                      <a:pt x="12227" y="11755"/>
                    </a:lnTo>
                    <a:lnTo>
                      <a:pt x="12227" y="11760"/>
                    </a:lnTo>
                    <a:lnTo>
                      <a:pt x="12225" y="11760"/>
                    </a:lnTo>
                    <a:lnTo>
                      <a:pt x="12225" y="11765"/>
                    </a:lnTo>
                    <a:lnTo>
                      <a:pt x="12224" y="11765"/>
                    </a:lnTo>
                    <a:lnTo>
                      <a:pt x="12224" y="11770"/>
                    </a:lnTo>
                    <a:lnTo>
                      <a:pt x="12222" y="11770"/>
                    </a:lnTo>
                    <a:lnTo>
                      <a:pt x="12222" y="11775"/>
                    </a:lnTo>
                    <a:lnTo>
                      <a:pt x="12220" y="11775"/>
                    </a:lnTo>
                    <a:lnTo>
                      <a:pt x="12220" y="11780"/>
                    </a:lnTo>
                    <a:lnTo>
                      <a:pt x="12219" y="11780"/>
                    </a:lnTo>
                    <a:lnTo>
                      <a:pt x="12219" y="11785"/>
                    </a:lnTo>
                    <a:lnTo>
                      <a:pt x="12217" y="11785"/>
                    </a:lnTo>
                    <a:lnTo>
                      <a:pt x="12217" y="11790"/>
                    </a:lnTo>
                    <a:lnTo>
                      <a:pt x="12215" y="11790"/>
                    </a:lnTo>
                    <a:lnTo>
                      <a:pt x="12215" y="11795"/>
                    </a:lnTo>
                    <a:lnTo>
                      <a:pt x="12214" y="11795"/>
                    </a:lnTo>
                    <a:lnTo>
                      <a:pt x="12214" y="11800"/>
                    </a:lnTo>
                    <a:lnTo>
                      <a:pt x="12212" y="11800"/>
                    </a:lnTo>
                    <a:lnTo>
                      <a:pt x="12212" y="11805"/>
                    </a:lnTo>
                    <a:lnTo>
                      <a:pt x="12210" y="11805"/>
                    </a:lnTo>
                    <a:lnTo>
                      <a:pt x="12210" y="11810"/>
                    </a:lnTo>
                    <a:lnTo>
                      <a:pt x="12209" y="11810"/>
                    </a:lnTo>
                    <a:lnTo>
                      <a:pt x="12209" y="11814"/>
                    </a:lnTo>
                    <a:lnTo>
                      <a:pt x="12207" y="11814"/>
                    </a:lnTo>
                    <a:close/>
                    <a:moveTo>
                      <a:pt x="12234" y="11730"/>
                    </a:moveTo>
                    <a:lnTo>
                      <a:pt x="12235" y="11730"/>
                    </a:lnTo>
                    <a:lnTo>
                      <a:pt x="12235" y="11735"/>
                    </a:lnTo>
                    <a:lnTo>
                      <a:pt x="12234" y="11735"/>
                    </a:lnTo>
                    <a:lnTo>
                      <a:pt x="12234" y="11730"/>
                    </a:lnTo>
                    <a:close/>
                    <a:moveTo>
                      <a:pt x="12235" y="11725"/>
                    </a:moveTo>
                    <a:lnTo>
                      <a:pt x="12237" y="11725"/>
                    </a:lnTo>
                    <a:lnTo>
                      <a:pt x="12237" y="11730"/>
                    </a:lnTo>
                    <a:lnTo>
                      <a:pt x="12235" y="11730"/>
                    </a:lnTo>
                    <a:lnTo>
                      <a:pt x="12235" y="11725"/>
                    </a:lnTo>
                    <a:close/>
                    <a:moveTo>
                      <a:pt x="12237" y="11725"/>
                    </a:moveTo>
                    <a:lnTo>
                      <a:pt x="12237" y="11719"/>
                    </a:lnTo>
                    <a:lnTo>
                      <a:pt x="12239" y="11719"/>
                    </a:lnTo>
                    <a:lnTo>
                      <a:pt x="12239" y="11714"/>
                    </a:lnTo>
                    <a:lnTo>
                      <a:pt x="12240" y="11714"/>
                    </a:lnTo>
                    <a:lnTo>
                      <a:pt x="12240" y="11707"/>
                    </a:lnTo>
                    <a:lnTo>
                      <a:pt x="12242" y="11707"/>
                    </a:lnTo>
                    <a:lnTo>
                      <a:pt x="12242" y="11702"/>
                    </a:lnTo>
                    <a:lnTo>
                      <a:pt x="12244" y="11702"/>
                    </a:lnTo>
                    <a:lnTo>
                      <a:pt x="12244" y="11695"/>
                    </a:lnTo>
                    <a:lnTo>
                      <a:pt x="12245" y="11695"/>
                    </a:lnTo>
                    <a:lnTo>
                      <a:pt x="12245" y="11690"/>
                    </a:lnTo>
                    <a:lnTo>
                      <a:pt x="12247" y="11690"/>
                    </a:lnTo>
                    <a:lnTo>
                      <a:pt x="12247" y="11684"/>
                    </a:lnTo>
                    <a:lnTo>
                      <a:pt x="12249" y="11684"/>
                    </a:lnTo>
                    <a:lnTo>
                      <a:pt x="12249" y="11679"/>
                    </a:lnTo>
                    <a:lnTo>
                      <a:pt x="12250" y="11679"/>
                    </a:lnTo>
                    <a:lnTo>
                      <a:pt x="12250" y="11672"/>
                    </a:lnTo>
                    <a:lnTo>
                      <a:pt x="12252" y="11672"/>
                    </a:lnTo>
                    <a:lnTo>
                      <a:pt x="12252" y="11667"/>
                    </a:lnTo>
                    <a:lnTo>
                      <a:pt x="12254" y="11667"/>
                    </a:lnTo>
                    <a:lnTo>
                      <a:pt x="12254" y="11660"/>
                    </a:lnTo>
                    <a:lnTo>
                      <a:pt x="12255" y="11660"/>
                    </a:lnTo>
                    <a:lnTo>
                      <a:pt x="12255" y="11655"/>
                    </a:lnTo>
                    <a:lnTo>
                      <a:pt x="12257" y="11655"/>
                    </a:lnTo>
                    <a:lnTo>
                      <a:pt x="12257" y="11649"/>
                    </a:lnTo>
                    <a:lnTo>
                      <a:pt x="12259" y="11649"/>
                    </a:lnTo>
                    <a:lnTo>
                      <a:pt x="12259" y="11644"/>
                    </a:lnTo>
                    <a:lnTo>
                      <a:pt x="12260" y="11644"/>
                    </a:lnTo>
                    <a:lnTo>
                      <a:pt x="12260" y="11650"/>
                    </a:lnTo>
                    <a:lnTo>
                      <a:pt x="12259" y="11650"/>
                    </a:lnTo>
                    <a:lnTo>
                      <a:pt x="12259" y="11657"/>
                    </a:lnTo>
                    <a:lnTo>
                      <a:pt x="12257" y="11657"/>
                    </a:lnTo>
                    <a:lnTo>
                      <a:pt x="12257" y="11662"/>
                    </a:lnTo>
                    <a:lnTo>
                      <a:pt x="12255" y="11662"/>
                    </a:lnTo>
                    <a:lnTo>
                      <a:pt x="12255" y="11669"/>
                    </a:lnTo>
                    <a:lnTo>
                      <a:pt x="12254" y="11669"/>
                    </a:lnTo>
                    <a:lnTo>
                      <a:pt x="12254" y="11674"/>
                    </a:lnTo>
                    <a:lnTo>
                      <a:pt x="12252" y="11674"/>
                    </a:lnTo>
                    <a:lnTo>
                      <a:pt x="12252" y="11680"/>
                    </a:lnTo>
                    <a:lnTo>
                      <a:pt x="12250" y="11680"/>
                    </a:lnTo>
                    <a:lnTo>
                      <a:pt x="12250" y="11685"/>
                    </a:lnTo>
                    <a:lnTo>
                      <a:pt x="12249" y="11685"/>
                    </a:lnTo>
                    <a:lnTo>
                      <a:pt x="12249" y="11692"/>
                    </a:lnTo>
                    <a:lnTo>
                      <a:pt x="12247" y="11692"/>
                    </a:lnTo>
                    <a:lnTo>
                      <a:pt x="12247" y="11697"/>
                    </a:lnTo>
                    <a:lnTo>
                      <a:pt x="12245" y="11697"/>
                    </a:lnTo>
                    <a:lnTo>
                      <a:pt x="12245" y="11704"/>
                    </a:lnTo>
                    <a:lnTo>
                      <a:pt x="12244" y="11704"/>
                    </a:lnTo>
                    <a:lnTo>
                      <a:pt x="12244" y="11709"/>
                    </a:lnTo>
                    <a:lnTo>
                      <a:pt x="12242" y="11709"/>
                    </a:lnTo>
                    <a:lnTo>
                      <a:pt x="12242" y="11715"/>
                    </a:lnTo>
                    <a:lnTo>
                      <a:pt x="12240" y="11715"/>
                    </a:lnTo>
                    <a:lnTo>
                      <a:pt x="12240" y="11720"/>
                    </a:lnTo>
                    <a:lnTo>
                      <a:pt x="12239" y="11720"/>
                    </a:lnTo>
                    <a:lnTo>
                      <a:pt x="12239" y="11725"/>
                    </a:lnTo>
                    <a:lnTo>
                      <a:pt x="12237" y="11725"/>
                    </a:lnTo>
                    <a:close/>
                    <a:moveTo>
                      <a:pt x="12260" y="11644"/>
                    </a:moveTo>
                    <a:lnTo>
                      <a:pt x="12260" y="11637"/>
                    </a:lnTo>
                    <a:lnTo>
                      <a:pt x="12262" y="11637"/>
                    </a:lnTo>
                    <a:lnTo>
                      <a:pt x="12262" y="11632"/>
                    </a:lnTo>
                    <a:lnTo>
                      <a:pt x="12264" y="11632"/>
                    </a:lnTo>
                    <a:lnTo>
                      <a:pt x="12264" y="11639"/>
                    </a:lnTo>
                    <a:lnTo>
                      <a:pt x="12262" y="11639"/>
                    </a:lnTo>
                    <a:lnTo>
                      <a:pt x="12262" y="11644"/>
                    </a:lnTo>
                    <a:lnTo>
                      <a:pt x="12260" y="11644"/>
                    </a:lnTo>
                    <a:close/>
                    <a:moveTo>
                      <a:pt x="12264" y="11632"/>
                    </a:moveTo>
                    <a:lnTo>
                      <a:pt x="12264" y="11625"/>
                    </a:lnTo>
                    <a:lnTo>
                      <a:pt x="12265" y="11625"/>
                    </a:lnTo>
                    <a:lnTo>
                      <a:pt x="12265" y="11620"/>
                    </a:lnTo>
                    <a:lnTo>
                      <a:pt x="12267" y="11620"/>
                    </a:lnTo>
                    <a:lnTo>
                      <a:pt x="12267" y="11627"/>
                    </a:lnTo>
                    <a:lnTo>
                      <a:pt x="12265" y="11627"/>
                    </a:lnTo>
                    <a:lnTo>
                      <a:pt x="12265" y="11632"/>
                    </a:lnTo>
                    <a:lnTo>
                      <a:pt x="12264" y="11632"/>
                    </a:lnTo>
                    <a:close/>
                    <a:moveTo>
                      <a:pt x="12267" y="11620"/>
                    </a:moveTo>
                    <a:lnTo>
                      <a:pt x="12267" y="11614"/>
                    </a:lnTo>
                    <a:lnTo>
                      <a:pt x="12269" y="11614"/>
                    </a:lnTo>
                    <a:lnTo>
                      <a:pt x="12269" y="11609"/>
                    </a:lnTo>
                    <a:lnTo>
                      <a:pt x="12270" y="11609"/>
                    </a:lnTo>
                    <a:lnTo>
                      <a:pt x="12270" y="11615"/>
                    </a:lnTo>
                    <a:lnTo>
                      <a:pt x="12269" y="11615"/>
                    </a:lnTo>
                    <a:lnTo>
                      <a:pt x="12269" y="11620"/>
                    </a:lnTo>
                    <a:lnTo>
                      <a:pt x="12267" y="11620"/>
                    </a:lnTo>
                    <a:close/>
                    <a:moveTo>
                      <a:pt x="12270" y="11609"/>
                    </a:moveTo>
                    <a:lnTo>
                      <a:pt x="12270" y="11602"/>
                    </a:lnTo>
                    <a:lnTo>
                      <a:pt x="12272" y="11602"/>
                    </a:lnTo>
                    <a:lnTo>
                      <a:pt x="12272" y="11597"/>
                    </a:lnTo>
                    <a:lnTo>
                      <a:pt x="12274" y="11597"/>
                    </a:lnTo>
                    <a:lnTo>
                      <a:pt x="12274" y="11604"/>
                    </a:lnTo>
                    <a:lnTo>
                      <a:pt x="12272" y="11604"/>
                    </a:lnTo>
                    <a:lnTo>
                      <a:pt x="12272" y="11609"/>
                    </a:lnTo>
                    <a:lnTo>
                      <a:pt x="12270" y="11609"/>
                    </a:lnTo>
                    <a:close/>
                    <a:moveTo>
                      <a:pt x="12274" y="11597"/>
                    </a:moveTo>
                    <a:lnTo>
                      <a:pt x="12274" y="11590"/>
                    </a:lnTo>
                    <a:lnTo>
                      <a:pt x="12275" y="11590"/>
                    </a:lnTo>
                    <a:lnTo>
                      <a:pt x="12275" y="11585"/>
                    </a:lnTo>
                    <a:lnTo>
                      <a:pt x="12277" y="11585"/>
                    </a:lnTo>
                    <a:lnTo>
                      <a:pt x="12277" y="11592"/>
                    </a:lnTo>
                    <a:lnTo>
                      <a:pt x="12275" y="11592"/>
                    </a:lnTo>
                    <a:lnTo>
                      <a:pt x="12275" y="11597"/>
                    </a:lnTo>
                    <a:lnTo>
                      <a:pt x="12274" y="11597"/>
                    </a:lnTo>
                    <a:close/>
                    <a:moveTo>
                      <a:pt x="12277" y="11585"/>
                    </a:moveTo>
                    <a:lnTo>
                      <a:pt x="12277" y="11579"/>
                    </a:lnTo>
                    <a:lnTo>
                      <a:pt x="12279" y="11579"/>
                    </a:lnTo>
                    <a:lnTo>
                      <a:pt x="12279" y="11572"/>
                    </a:lnTo>
                    <a:lnTo>
                      <a:pt x="12280" y="11572"/>
                    </a:lnTo>
                    <a:lnTo>
                      <a:pt x="12280" y="11565"/>
                    </a:lnTo>
                    <a:lnTo>
                      <a:pt x="12282" y="11565"/>
                    </a:lnTo>
                    <a:lnTo>
                      <a:pt x="12282" y="11559"/>
                    </a:lnTo>
                    <a:lnTo>
                      <a:pt x="12284" y="11559"/>
                    </a:lnTo>
                    <a:lnTo>
                      <a:pt x="12284" y="11552"/>
                    </a:lnTo>
                    <a:lnTo>
                      <a:pt x="12285" y="11552"/>
                    </a:lnTo>
                    <a:lnTo>
                      <a:pt x="12285" y="11544"/>
                    </a:lnTo>
                    <a:lnTo>
                      <a:pt x="12287" y="11544"/>
                    </a:lnTo>
                    <a:lnTo>
                      <a:pt x="12287" y="11537"/>
                    </a:lnTo>
                    <a:lnTo>
                      <a:pt x="12289" y="11537"/>
                    </a:lnTo>
                    <a:lnTo>
                      <a:pt x="12289" y="11530"/>
                    </a:lnTo>
                    <a:lnTo>
                      <a:pt x="12290" y="11530"/>
                    </a:lnTo>
                    <a:lnTo>
                      <a:pt x="12290" y="11522"/>
                    </a:lnTo>
                    <a:lnTo>
                      <a:pt x="12292" y="11522"/>
                    </a:lnTo>
                    <a:lnTo>
                      <a:pt x="12292" y="11515"/>
                    </a:lnTo>
                    <a:lnTo>
                      <a:pt x="12294" y="11515"/>
                    </a:lnTo>
                    <a:lnTo>
                      <a:pt x="12294" y="11509"/>
                    </a:lnTo>
                    <a:lnTo>
                      <a:pt x="12295" y="11509"/>
                    </a:lnTo>
                    <a:lnTo>
                      <a:pt x="12295" y="11502"/>
                    </a:lnTo>
                    <a:lnTo>
                      <a:pt x="12297" y="11502"/>
                    </a:lnTo>
                    <a:lnTo>
                      <a:pt x="12297" y="11510"/>
                    </a:lnTo>
                    <a:lnTo>
                      <a:pt x="12295" y="11510"/>
                    </a:lnTo>
                    <a:lnTo>
                      <a:pt x="12295" y="11517"/>
                    </a:lnTo>
                    <a:lnTo>
                      <a:pt x="12294" y="11517"/>
                    </a:lnTo>
                    <a:lnTo>
                      <a:pt x="12294" y="11524"/>
                    </a:lnTo>
                    <a:lnTo>
                      <a:pt x="12292" y="11524"/>
                    </a:lnTo>
                    <a:lnTo>
                      <a:pt x="12292" y="11532"/>
                    </a:lnTo>
                    <a:lnTo>
                      <a:pt x="12290" y="11532"/>
                    </a:lnTo>
                    <a:lnTo>
                      <a:pt x="12290" y="11539"/>
                    </a:lnTo>
                    <a:lnTo>
                      <a:pt x="12289" y="11539"/>
                    </a:lnTo>
                    <a:lnTo>
                      <a:pt x="12289" y="11545"/>
                    </a:lnTo>
                    <a:lnTo>
                      <a:pt x="12287" y="11545"/>
                    </a:lnTo>
                    <a:lnTo>
                      <a:pt x="12287" y="11554"/>
                    </a:lnTo>
                    <a:lnTo>
                      <a:pt x="12285" y="11554"/>
                    </a:lnTo>
                    <a:lnTo>
                      <a:pt x="12285" y="11560"/>
                    </a:lnTo>
                    <a:lnTo>
                      <a:pt x="12284" y="11560"/>
                    </a:lnTo>
                    <a:lnTo>
                      <a:pt x="12284" y="11567"/>
                    </a:lnTo>
                    <a:lnTo>
                      <a:pt x="12282" y="11567"/>
                    </a:lnTo>
                    <a:lnTo>
                      <a:pt x="12282" y="11574"/>
                    </a:lnTo>
                    <a:lnTo>
                      <a:pt x="12280" y="11574"/>
                    </a:lnTo>
                    <a:lnTo>
                      <a:pt x="12280" y="11580"/>
                    </a:lnTo>
                    <a:lnTo>
                      <a:pt x="12279" y="11580"/>
                    </a:lnTo>
                    <a:lnTo>
                      <a:pt x="12279" y="11585"/>
                    </a:lnTo>
                    <a:lnTo>
                      <a:pt x="12277" y="11585"/>
                    </a:lnTo>
                    <a:close/>
                    <a:moveTo>
                      <a:pt x="11707" y="11564"/>
                    </a:moveTo>
                    <a:lnTo>
                      <a:pt x="11709" y="11564"/>
                    </a:lnTo>
                    <a:lnTo>
                      <a:pt x="11709" y="11569"/>
                    </a:lnTo>
                    <a:lnTo>
                      <a:pt x="11707" y="11569"/>
                    </a:lnTo>
                    <a:lnTo>
                      <a:pt x="11707" y="11564"/>
                    </a:lnTo>
                    <a:close/>
                    <a:moveTo>
                      <a:pt x="11710" y="11557"/>
                    </a:moveTo>
                    <a:lnTo>
                      <a:pt x="11710" y="11554"/>
                    </a:lnTo>
                    <a:lnTo>
                      <a:pt x="11712" y="11554"/>
                    </a:lnTo>
                    <a:lnTo>
                      <a:pt x="11712" y="11550"/>
                    </a:lnTo>
                    <a:lnTo>
                      <a:pt x="11714" y="11550"/>
                    </a:lnTo>
                    <a:lnTo>
                      <a:pt x="11714" y="11555"/>
                    </a:lnTo>
                    <a:lnTo>
                      <a:pt x="11712" y="11555"/>
                    </a:lnTo>
                    <a:lnTo>
                      <a:pt x="11712" y="11557"/>
                    </a:lnTo>
                    <a:lnTo>
                      <a:pt x="11710" y="11557"/>
                    </a:lnTo>
                    <a:close/>
                    <a:moveTo>
                      <a:pt x="11719" y="11530"/>
                    </a:moveTo>
                    <a:lnTo>
                      <a:pt x="11720" y="11530"/>
                    </a:lnTo>
                    <a:lnTo>
                      <a:pt x="11720" y="11532"/>
                    </a:lnTo>
                    <a:lnTo>
                      <a:pt x="11719" y="11532"/>
                    </a:lnTo>
                    <a:lnTo>
                      <a:pt x="11719" y="11530"/>
                    </a:lnTo>
                    <a:close/>
                    <a:moveTo>
                      <a:pt x="11720" y="11522"/>
                    </a:moveTo>
                    <a:lnTo>
                      <a:pt x="11722" y="11522"/>
                    </a:lnTo>
                    <a:lnTo>
                      <a:pt x="11722" y="11525"/>
                    </a:lnTo>
                    <a:lnTo>
                      <a:pt x="11720" y="11525"/>
                    </a:lnTo>
                    <a:lnTo>
                      <a:pt x="11720" y="11522"/>
                    </a:lnTo>
                    <a:close/>
                    <a:moveTo>
                      <a:pt x="11724" y="11509"/>
                    </a:moveTo>
                    <a:lnTo>
                      <a:pt x="11725" y="11509"/>
                    </a:lnTo>
                    <a:lnTo>
                      <a:pt x="11725" y="11514"/>
                    </a:lnTo>
                    <a:lnTo>
                      <a:pt x="11724" y="11514"/>
                    </a:lnTo>
                    <a:lnTo>
                      <a:pt x="11724" y="11509"/>
                    </a:lnTo>
                    <a:close/>
                    <a:moveTo>
                      <a:pt x="11725" y="11504"/>
                    </a:moveTo>
                    <a:lnTo>
                      <a:pt x="11727" y="11504"/>
                    </a:lnTo>
                    <a:lnTo>
                      <a:pt x="11727" y="11507"/>
                    </a:lnTo>
                    <a:lnTo>
                      <a:pt x="11725" y="11507"/>
                    </a:lnTo>
                    <a:lnTo>
                      <a:pt x="11725" y="11504"/>
                    </a:lnTo>
                    <a:close/>
                    <a:moveTo>
                      <a:pt x="11727" y="11502"/>
                    </a:moveTo>
                    <a:lnTo>
                      <a:pt x="11729" y="11502"/>
                    </a:lnTo>
                    <a:lnTo>
                      <a:pt x="11729" y="11504"/>
                    </a:lnTo>
                    <a:lnTo>
                      <a:pt x="11727" y="11504"/>
                    </a:lnTo>
                    <a:lnTo>
                      <a:pt x="11727" y="11502"/>
                    </a:lnTo>
                    <a:close/>
                    <a:moveTo>
                      <a:pt x="12297" y="11502"/>
                    </a:moveTo>
                    <a:lnTo>
                      <a:pt x="12297" y="11494"/>
                    </a:lnTo>
                    <a:lnTo>
                      <a:pt x="12299" y="11494"/>
                    </a:lnTo>
                    <a:lnTo>
                      <a:pt x="12299" y="11487"/>
                    </a:lnTo>
                    <a:lnTo>
                      <a:pt x="12300" y="11487"/>
                    </a:lnTo>
                    <a:lnTo>
                      <a:pt x="12300" y="11480"/>
                    </a:lnTo>
                    <a:lnTo>
                      <a:pt x="12302" y="11480"/>
                    </a:lnTo>
                    <a:lnTo>
                      <a:pt x="12302" y="11489"/>
                    </a:lnTo>
                    <a:lnTo>
                      <a:pt x="12300" y="11489"/>
                    </a:lnTo>
                    <a:lnTo>
                      <a:pt x="12300" y="11495"/>
                    </a:lnTo>
                    <a:lnTo>
                      <a:pt x="12299" y="11495"/>
                    </a:lnTo>
                    <a:lnTo>
                      <a:pt x="12299" y="11502"/>
                    </a:lnTo>
                    <a:lnTo>
                      <a:pt x="12297" y="11502"/>
                    </a:lnTo>
                    <a:close/>
                    <a:moveTo>
                      <a:pt x="12302" y="11480"/>
                    </a:moveTo>
                    <a:lnTo>
                      <a:pt x="12302" y="11472"/>
                    </a:lnTo>
                    <a:lnTo>
                      <a:pt x="12304" y="11472"/>
                    </a:lnTo>
                    <a:lnTo>
                      <a:pt x="12304" y="11465"/>
                    </a:lnTo>
                    <a:lnTo>
                      <a:pt x="12305" y="11465"/>
                    </a:lnTo>
                    <a:lnTo>
                      <a:pt x="12305" y="11459"/>
                    </a:lnTo>
                    <a:lnTo>
                      <a:pt x="12307" y="11459"/>
                    </a:lnTo>
                    <a:lnTo>
                      <a:pt x="12307" y="11467"/>
                    </a:lnTo>
                    <a:lnTo>
                      <a:pt x="12305" y="11467"/>
                    </a:lnTo>
                    <a:lnTo>
                      <a:pt x="12305" y="11474"/>
                    </a:lnTo>
                    <a:lnTo>
                      <a:pt x="12304" y="11474"/>
                    </a:lnTo>
                    <a:lnTo>
                      <a:pt x="12304" y="11480"/>
                    </a:lnTo>
                    <a:lnTo>
                      <a:pt x="12302" y="11480"/>
                    </a:lnTo>
                    <a:close/>
                    <a:moveTo>
                      <a:pt x="12307" y="11452"/>
                    </a:moveTo>
                    <a:lnTo>
                      <a:pt x="12309" y="11452"/>
                    </a:lnTo>
                    <a:lnTo>
                      <a:pt x="12309" y="11459"/>
                    </a:lnTo>
                    <a:lnTo>
                      <a:pt x="12307" y="11459"/>
                    </a:lnTo>
                    <a:lnTo>
                      <a:pt x="12307" y="11452"/>
                    </a:lnTo>
                    <a:close/>
                    <a:moveTo>
                      <a:pt x="11740" y="11452"/>
                    </a:moveTo>
                    <a:lnTo>
                      <a:pt x="11740" y="11449"/>
                    </a:lnTo>
                    <a:lnTo>
                      <a:pt x="11742" y="11449"/>
                    </a:lnTo>
                    <a:lnTo>
                      <a:pt x="11742" y="11442"/>
                    </a:lnTo>
                    <a:lnTo>
                      <a:pt x="11744" y="11442"/>
                    </a:lnTo>
                    <a:lnTo>
                      <a:pt x="11744" y="11435"/>
                    </a:lnTo>
                    <a:lnTo>
                      <a:pt x="11745" y="11435"/>
                    </a:lnTo>
                    <a:lnTo>
                      <a:pt x="11745" y="11429"/>
                    </a:lnTo>
                    <a:lnTo>
                      <a:pt x="11747" y="11429"/>
                    </a:lnTo>
                    <a:lnTo>
                      <a:pt x="11747" y="11425"/>
                    </a:lnTo>
                    <a:lnTo>
                      <a:pt x="11749" y="11425"/>
                    </a:lnTo>
                    <a:lnTo>
                      <a:pt x="11749" y="11430"/>
                    </a:lnTo>
                    <a:lnTo>
                      <a:pt x="11747" y="11430"/>
                    </a:lnTo>
                    <a:lnTo>
                      <a:pt x="11747" y="11437"/>
                    </a:lnTo>
                    <a:lnTo>
                      <a:pt x="11745" y="11437"/>
                    </a:lnTo>
                    <a:lnTo>
                      <a:pt x="11745" y="11444"/>
                    </a:lnTo>
                    <a:lnTo>
                      <a:pt x="11744" y="11444"/>
                    </a:lnTo>
                    <a:lnTo>
                      <a:pt x="11744" y="11450"/>
                    </a:lnTo>
                    <a:lnTo>
                      <a:pt x="11742" y="11450"/>
                    </a:lnTo>
                    <a:lnTo>
                      <a:pt x="11742" y="11452"/>
                    </a:lnTo>
                    <a:lnTo>
                      <a:pt x="11740" y="11452"/>
                    </a:lnTo>
                    <a:close/>
                    <a:moveTo>
                      <a:pt x="12309" y="11452"/>
                    </a:moveTo>
                    <a:lnTo>
                      <a:pt x="12309" y="11444"/>
                    </a:lnTo>
                    <a:lnTo>
                      <a:pt x="12310" y="11444"/>
                    </a:lnTo>
                    <a:lnTo>
                      <a:pt x="12310" y="11437"/>
                    </a:lnTo>
                    <a:lnTo>
                      <a:pt x="12312" y="11437"/>
                    </a:lnTo>
                    <a:lnTo>
                      <a:pt x="12312" y="11445"/>
                    </a:lnTo>
                    <a:lnTo>
                      <a:pt x="12310" y="11445"/>
                    </a:lnTo>
                    <a:lnTo>
                      <a:pt x="12310" y="11452"/>
                    </a:lnTo>
                    <a:lnTo>
                      <a:pt x="12309" y="11452"/>
                    </a:lnTo>
                    <a:close/>
                    <a:moveTo>
                      <a:pt x="12312" y="11430"/>
                    </a:moveTo>
                    <a:lnTo>
                      <a:pt x="12314" y="11430"/>
                    </a:lnTo>
                    <a:lnTo>
                      <a:pt x="12314" y="11437"/>
                    </a:lnTo>
                    <a:lnTo>
                      <a:pt x="12312" y="11437"/>
                    </a:lnTo>
                    <a:lnTo>
                      <a:pt x="12312" y="11430"/>
                    </a:lnTo>
                    <a:close/>
                    <a:moveTo>
                      <a:pt x="12314" y="11430"/>
                    </a:moveTo>
                    <a:lnTo>
                      <a:pt x="12314" y="11422"/>
                    </a:lnTo>
                    <a:lnTo>
                      <a:pt x="12315" y="11422"/>
                    </a:lnTo>
                    <a:lnTo>
                      <a:pt x="12315" y="11414"/>
                    </a:lnTo>
                    <a:lnTo>
                      <a:pt x="12317" y="11414"/>
                    </a:lnTo>
                    <a:lnTo>
                      <a:pt x="12317" y="11404"/>
                    </a:lnTo>
                    <a:lnTo>
                      <a:pt x="12319" y="11404"/>
                    </a:lnTo>
                    <a:lnTo>
                      <a:pt x="12319" y="11395"/>
                    </a:lnTo>
                    <a:lnTo>
                      <a:pt x="12320" y="11395"/>
                    </a:lnTo>
                    <a:lnTo>
                      <a:pt x="12320" y="11385"/>
                    </a:lnTo>
                    <a:lnTo>
                      <a:pt x="12322" y="11385"/>
                    </a:lnTo>
                    <a:lnTo>
                      <a:pt x="12322" y="11377"/>
                    </a:lnTo>
                    <a:lnTo>
                      <a:pt x="12324" y="11377"/>
                    </a:lnTo>
                    <a:lnTo>
                      <a:pt x="12324" y="11367"/>
                    </a:lnTo>
                    <a:lnTo>
                      <a:pt x="12325" y="11367"/>
                    </a:lnTo>
                    <a:lnTo>
                      <a:pt x="12325" y="11359"/>
                    </a:lnTo>
                    <a:lnTo>
                      <a:pt x="12327" y="11359"/>
                    </a:lnTo>
                    <a:lnTo>
                      <a:pt x="12327" y="11349"/>
                    </a:lnTo>
                    <a:lnTo>
                      <a:pt x="12329" y="11349"/>
                    </a:lnTo>
                    <a:lnTo>
                      <a:pt x="12329" y="11340"/>
                    </a:lnTo>
                    <a:lnTo>
                      <a:pt x="12330" y="11340"/>
                    </a:lnTo>
                    <a:lnTo>
                      <a:pt x="12330" y="11330"/>
                    </a:lnTo>
                    <a:lnTo>
                      <a:pt x="12332" y="11330"/>
                    </a:lnTo>
                    <a:lnTo>
                      <a:pt x="12332" y="11322"/>
                    </a:lnTo>
                    <a:lnTo>
                      <a:pt x="12334" y="11322"/>
                    </a:lnTo>
                    <a:lnTo>
                      <a:pt x="12334" y="11332"/>
                    </a:lnTo>
                    <a:lnTo>
                      <a:pt x="12332" y="11332"/>
                    </a:lnTo>
                    <a:lnTo>
                      <a:pt x="12332" y="11342"/>
                    </a:lnTo>
                    <a:lnTo>
                      <a:pt x="12330" y="11342"/>
                    </a:lnTo>
                    <a:lnTo>
                      <a:pt x="12330" y="11350"/>
                    </a:lnTo>
                    <a:lnTo>
                      <a:pt x="12329" y="11350"/>
                    </a:lnTo>
                    <a:lnTo>
                      <a:pt x="12329" y="11360"/>
                    </a:lnTo>
                    <a:lnTo>
                      <a:pt x="12327" y="11360"/>
                    </a:lnTo>
                    <a:lnTo>
                      <a:pt x="12327" y="11369"/>
                    </a:lnTo>
                    <a:lnTo>
                      <a:pt x="12325" y="11369"/>
                    </a:lnTo>
                    <a:lnTo>
                      <a:pt x="12325" y="11379"/>
                    </a:lnTo>
                    <a:lnTo>
                      <a:pt x="12324" y="11379"/>
                    </a:lnTo>
                    <a:lnTo>
                      <a:pt x="12324" y="11387"/>
                    </a:lnTo>
                    <a:lnTo>
                      <a:pt x="12322" y="11387"/>
                    </a:lnTo>
                    <a:lnTo>
                      <a:pt x="12322" y="11397"/>
                    </a:lnTo>
                    <a:lnTo>
                      <a:pt x="12320" y="11397"/>
                    </a:lnTo>
                    <a:lnTo>
                      <a:pt x="12320" y="11405"/>
                    </a:lnTo>
                    <a:lnTo>
                      <a:pt x="12319" y="11405"/>
                    </a:lnTo>
                    <a:lnTo>
                      <a:pt x="12319" y="11415"/>
                    </a:lnTo>
                    <a:lnTo>
                      <a:pt x="12317" y="11415"/>
                    </a:lnTo>
                    <a:lnTo>
                      <a:pt x="12317" y="11424"/>
                    </a:lnTo>
                    <a:lnTo>
                      <a:pt x="12315" y="11424"/>
                    </a:lnTo>
                    <a:lnTo>
                      <a:pt x="12315" y="11430"/>
                    </a:lnTo>
                    <a:lnTo>
                      <a:pt x="12314" y="11430"/>
                    </a:lnTo>
                    <a:close/>
                    <a:moveTo>
                      <a:pt x="11749" y="11424"/>
                    </a:moveTo>
                    <a:lnTo>
                      <a:pt x="11749" y="11415"/>
                    </a:lnTo>
                    <a:lnTo>
                      <a:pt x="11750" y="11415"/>
                    </a:lnTo>
                    <a:lnTo>
                      <a:pt x="11750" y="11409"/>
                    </a:lnTo>
                    <a:lnTo>
                      <a:pt x="11752" y="11409"/>
                    </a:lnTo>
                    <a:lnTo>
                      <a:pt x="11752" y="11402"/>
                    </a:lnTo>
                    <a:lnTo>
                      <a:pt x="11754" y="11402"/>
                    </a:lnTo>
                    <a:lnTo>
                      <a:pt x="11754" y="11395"/>
                    </a:lnTo>
                    <a:lnTo>
                      <a:pt x="11755" y="11395"/>
                    </a:lnTo>
                    <a:lnTo>
                      <a:pt x="11755" y="11389"/>
                    </a:lnTo>
                    <a:lnTo>
                      <a:pt x="11757" y="11389"/>
                    </a:lnTo>
                    <a:lnTo>
                      <a:pt x="11757" y="11382"/>
                    </a:lnTo>
                    <a:lnTo>
                      <a:pt x="11759" y="11382"/>
                    </a:lnTo>
                    <a:lnTo>
                      <a:pt x="11759" y="11390"/>
                    </a:lnTo>
                    <a:lnTo>
                      <a:pt x="11757" y="11390"/>
                    </a:lnTo>
                    <a:lnTo>
                      <a:pt x="11757" y="11397"/>
                    </a:lnTo>
                    <a:lnTo>
                      <a:pt x="11755" y="11397"/>
                    </a:lnTo>
                    <a:lnTo>
                      <a:pt x="11755" y="11404"/>
                    </a:lnTo>
                    <a:lnTo>
                      <a:pt x="11754" y="11404"/>
                    </a:lnTo>
                    <a:lnTo>
                      <a:pt x="11754" y="11410"/>
                    </a:lnTo>
                    <a:lnTo>
                      <a:pt x="11752" y="11410"/>
                    </a:lnTo>
                    <a:lnTo>
                      <a:pt x="11752" y="11417"/>
                    </a:lnTo>
                    <a:lnTo>
                      <a:pt x="11750" y="11417"/>
                    </a:lnTo>
                    <a:lnTo>
                      <a:pt x="11750" y="11424"/>
                    </a:lnTo>
                    <a:lnTo>
                      <a:pt x="11749" y="11424"/>
                    </a:lnTo>
                    <a:close/>
                    <a:moveTo>
                      <a:pt x="11759" y="11375"/>
                    </a:moveTo>
                    <a:lnTo>
                      <a:pt x="11760" y="11375"/>
                    </a:lnTo>
                    <a:lnTo>
                      <a:pt x="11760" y="11382"/>
                    </a:lnTo>
                    <a:lnTo>
                      <a:pt x="11759" y="11382"/>
                    </a:lnTo>
                    <a:lnTo>
                      <a:pt x="11759" y="11375"/>
                    </a:lnTo>
                    <a:close/>
                    <a:moveTo>
                      <a:pt x="11760" y="11375"/>
                    </a:moveTo>
                    <a:lnTo>
                      <a:pt x="11760" y="11367"/>
                    </a:lnTo>
                    <a:lnTo>
                      <a:pt x="11762" y="11367"/>
                    </a:lnTo>
                    <a:lnTo>
                      <a:pt x="11762" y="11360"/>
                    </a:lnTo>
                    <a:lnTo>
                      <a:pt x="11764" y="11360"/>
                    </a:lnTo>
                    <a:lnTo>
                      <a:pt x="11764" y="11354"/>
                    </a:lnTo>
                    <a:lnTo>
                      <a:pt x="11765" y="11354"/>
                    </a:lnTo>
                    <a:lnTo>
                      <a:pt x="11765" y="11362"/>
                    </a:lnTo>
                    <a:lnTo>
                      <a:pt x="11764" y="11362"/>
                    </a:lnTo>
                    <a:lnTo>
                      <a:pt x="11764" y="11369"/>
                    </a:lnTo>
                    <a:lnTo>
                      <a:pt x="11762" y="11369"/>
                    </a:lnTo>
                    <a:lnTo>
                      <a:pt x="11762" y="11375"/>
                    </a:lnTo>
                    <a:lnTo>
                      <a:pt x="11760" y="11375"/>
                    </a:lnTo>
                    <a:close/>
                    <a:moveTo>
                      <a:pt x="11765" y="11352"/>
                    </a:moveTo>
                    <a:lnTo>
                      <a:pt x="11765" y="11345"/>
                    </a:lnTo>
                    <a:lnTo>
                      <a:pt x="11767" y="11345"/>
                    </a:lnTo>
                    <a:lnTo>
                      <a:pt x="11767" y="11337"/>
                    </a:lnTo>
                    <a:lnTo>
                      <a:pt x="11769" y="11337"/>
                    </a:lnTo>
                    <a:lnTo>
                      <a:pt x="11769" y="11330"/>
                    </a:lnTo>
                    <a:lnTo>
                      <a:pt x="11770" y="11330"/>
                    </a:lnTo>
                    <a:lnTo>
                      <a:pt x="11770" y="11322"/>
                    </a:lnTo>
                    <a:lnTo>
                      <a:pt x="11772" y="11322"/>
                    </a:lnTo>
                    <a:lnTo>
                      <a:pt x="11772" y="11314"/>
                    </a:lnTo>
                    <a:lnTo>
                      <a:pt x="11774" y="11314"/>
                    </a:lnTo>
                    <a:lnTo>
                      <a:pt x="11774" y="11307"/>
                    </a:lnTo>
                    <a:lnTo>
                      <a:pt x="11775" y="11307"/>
                    </a:lnTo>
                    <a:lnTo>
                      <a:pt x="11775" y="11299"/>
                    </a:lnTo>
                    <a:lnTo>
                      <a:pt x="11777" y="11299"/>
                    </a:lnTo>
                    <a:lnTo>
                      <a:pt x="11777" y="11309"/>
                    </a:lnTo>
                    <a:lnTo>
                      <a:pt x="11775" y="11309"/>
                    </a:lnTo>
                    <a:lnTo>
                      <a:pt x="11775" y="11315"/>
                    </a:lnTo>
                    <a:lnTo>
                      <a:pt x="11774" y="11315"/>
                    </a:lnTo>
                    <a:lnTo>
                      <a:pt x="11774" y="11324"/>
                    </a:lnTo>
                    <a:lnTo>
                      <a:pt x="11772" y="11324"/>
                    </a:lnTo>
                    <a:lnTo>
                      <a:pt x="11772" y="11332"/>
                    </a:lnTo>
                    <a:lnTo>
                      <a:pt x="11770" y="11332"/>
                    </a:lnTo>
                    <a:lnTo>
                      <a:pt x="11770" y="11339"/>
                    </a:lnTo>
                    <a:lnTo>
                      <a:pt x="11769" y="11339"/>
                    </a:lnTo>
                    <a:lnTo>
                      <a:pt x="11769" y="11347"/>
                    </a:lnTo>
                    <a:lnTo>
                      <a:pt x="11767" y="11347"/>
                    </a:lnTo>
                    <a:lnTo>
                      <a:pt x="11767" y="11352"/>
                    </a:lnTo>
                    <a:lnTo>
                      <a:pt x="11765" y="11352"/>
                    </a:lnTo>
                    <a:close/>
                    <a:moveTo>
                      <a:pt x="12334" y="11322"/>
                    </a:moveTo>
                    <a:lnTo>
                      <a:pt x="12334" y="11312"/>
                    </a:lnTo>
                    <a:lnTo>
                      <a:pt x="12335" y="11312"/>
                    </a:lnTo>
                    <a:lnTo>
                      <a:pt x="12335" y="11304"/>
                    </a:lnTo>
                    <a:lnTo>
                      <a:pt x="12337" y="11304"/>
                    </a:lnTo>
                    <a:lnTo>
                      <a:pt x="12337" y="11314"/>
                    </a:lnTo>
                    <a:lnTo>
                      <a:pt x="12335" y="11314"/>
                    </a:lnTo>
                    <a:lnTo>
                      <a:pt x="12335" y="11322"/>
                    </a:lnTo>
                    <a:lnTo>
                      <a:pt x="12334" y="11322"/>
                    </a:lnTo>
                    <a:close/>
                    <a:moveTo>
                      <a:pt x="12337" y="11294"/>
                    </a:moveTo>
                    <a:lnTo>
                      <a:pt x="12339" y="11294"/>
                    </a:lnTo>
                    <a:lnTo>
                      <a:pt x="12339" y="11304"/>
                    </a:lnTo>
                    <a:lnTo>
                      <a:pt x="12337" y="11304"/>
                    </a:lnTo>
                    <a:lnTo>
                      <a:pt x="12337" y="11294"/>
                    </a:lnTo>
                    <a:close/>
                    <a:moveTo>
                      <a:pt x="11777" y="11299"/>
                    </a:moveTo>
                    <a:lnTo>
                      <a:pt x="11777" y="11289"/>
                    </a:lnTo>
                    <a:lnTo>
                      <a:pt x="11779" y="11289"/>
                    </a:lnTo>
                    <a:lnTo>
                      <a:pt x="11779" y="11280"/>
                    </a:lnTo>
                    <a:lnTo>
                      <a:pt x="11780" y="11280"/>
                    </a:lnTo>
                    <a:lnTo>
                      <a:pt x="11780" y="11272"/>
                    </a:lnTo>
                    <a:lnTo>
                      <a:pt x="11782" y="11272"/>
                    </a:lnTo>
                    <a:lnTo>
                      <a:pt x="11782" y="11264"/>
                    </a:lnTo>
                    <a:lnTo>
                      <a:pt x="11784" y="11264"/>
                    </a:lnTo>
                    <a:lnTo>
                      <a:pt x="11784" y="11255"/>
                    </a:lnTo>
                    <a:lnTo>
                      <a:pt x="11785" y="11255"/>
                    </a:lnTo>
                    <a:lnTo>
                      <a:pt x="11785" y="11245"/>
                    </a:lnTo>
                    <a:lnTo>
                      <a:pt x="11787" y="11245"/>
                    </a:lnTo>
                    <a:lnTo>
                      <a:pt x="11787" y="11237"/>
                    </a:lnTo>
                    <a:lnTo>
                      <a:pt x="11789" y="11237"/>
                    </a:lnTo>
                    <a:lnTo>
                      <a:pt x="11789" y="11227"/>
                    </a:lnTo>
                    <a:lnTo>
                      <a:pt x="11790" y="11227"/>
                    </a:lnTo>
                    <a:lnTo>
                      <a:pt x="11790" y="11217"/>
                    </a:lnTo>
                    <a:lnTo>
                      <a:pt x="11792" y="11217"/>
                    </a:lnTo>
                    <a:lnTo>
                      <a:pt x="11792" y="11207"/>
                    </a:lnTo>
                    <a:lnTo>
                      <a:pt x="11794" y="11207"/>
                    </a:lnTo>
                    <a:lnTo>
                      <a:pt x="11794" y="11197"/>
                    </a:lnTo>
                    <a:lnTo>
                      <a:pt x="11795" y="11197"/>
                    </a:lnTo>
                    <a:lnTo>
                      <a:pt x="11795" y="11187"/>
                    </a:lnTo>
                    <a:lnTo>
                      <a:pt x="11797" y="11187"/>
                    </a:lnTo>
                    <a:lnTo>
                      <a:pt x="11797" y="11175"/>
                    </a:lnTo>
                    <a:lnTo>
                      <a:pt x="11799" y="11175"/>
                    </a:lnTo>
                    <a:lnTo>
                      <a:pt x="11799" y="11174"/>
                    </a:lnTo>
                    <a:lnTo>
                      <a:pt x="11800" y="11174"/>
                    </a:lnTo>
                    <a:lnTo>
                      <a:pt x="11800" y="11177"/>
                    </a:lnTo>
                    <a:lnTo>
                      <a:pt x="11799" y="11177"/>
                    </a:lnTo>
                    <a:lnTo>
                      <a:pt x="11799" y="11189"/>
                    </a:lnTo>
                    <a:lnTo>
                      <a:pt x="11797" y="11189"/>
                    </a:lnTo>
                    <a:lnTo>
                      <a:pt x="11797" y="11199"/>
                    </a:lnTo>
                    <a:lnTo>
                      <a:pt x="11795" y="11199"/>
                    </a:lnTo>
                    <a:lnTo>
                      <a:pt x="11795" y="11209"/>
                    </a:lnTo>
                    <a:lnTo>
                      <a:pt x="11794" y="11209"/>
                    </a:lnTo>
                    <a:lnTo>
                      <a:pt x="11794" y="11219"/>
                    </a:lnTo>
                    <a:lnTo>
                      <a:pt x="11792" y="11219"/>
                    </a:lnTo>
                    <a:lnTo>
                      <a:pt x="11792" y="11229"/>
                    </a:lnTo>
                    <a:lnTo>
                      <a:pt x="11790" y="11229"/>
                    </a:lnTo>
                    <a:lnTo>
                      <a:pt x="11790" y="11239"/>
                    </a:lnTo>
                    <a:lnTo>
                      <a:pt x="11789" y="11239"/>
                    </a:lnTo>
                    <a:lnTo>
                      <a:pt x="11789" y="11247"/>
                    </a:lnTo>
                    <a:lnTo>
                      <a:pt x="11787" y="11247"/>
                    </a:lnTo>
                    <a:lnTo>
                      <a:pt x="11787" y="11257"/>
                    </a:lnTo>
                    <a:lnTo>
                      <a:pt x="11785" y="11257"/>
                    </a:lnTo>
                    <a:lnTo>
                      <a:pt x="11785" y="11265"/>
                    </a:lnTo>
                    <a:lnTo>
                      <a:pt x="11784" y="11265"/>
                    </a:lnTo>
                    <a:lnTo>
                      <a:pt x="11784" y="11274"/>
                    </a:lnTo>
                    <a:lnTo>
                      <a:pt x="11782" y="11274"/>
                    </a:lnTo>
                    <a:lnTo>
                      <a:pt x="11782" y="11282"/>
                    </a:lnTo>
                    <a:lnTo>
                      <a:pt x="11780" y="11282"/>
                    </a:lnTo>
                    <a:lnTo>
                      <a:pt x="11780" y="11290"/>
                    </a:lnTo>
                    <a:lnTo>
                      <a:pt x="11779" y="11290"/>
                    </a:lnTo>
                    <a:lnTo>
                      <a:pt x="11779" y="11299"/>
                    </a:lnTo>
                    <a:lnTo>
                      <a:pt x="11777" y="11299"/>
                    </a:lnTo>
                    <a:close/>
                    <a:moveTo>
                      <a:pt x="12339" y="11285"/>
                    </a:moveTo>
                    <a:lnTo>
                      <a:pt x="12340" y="11285"/>
                    </a:lnTo>
                    <a:lnTo>
                      <a:pt x="12340" y="11294"/>
                    </a:lnTo>
                    <a:lnTo>
                      <a:pt x="12339" y="11294"/>
                    </a:lnTo>
                    <a:lnTo>
                      <a:pt x="12339" y="11285"/>
                    </a:lnTo>
                    <a:close/>
                    <a:moveTo>
                      <a:pt x="12340" y="11275"/>
                    </a:moveTo>
                    <a:lnTo>
                      <a:pt x="12342" y="11275"/>
                    </a:lnTo>
                    <a:lnTo>
                      <a:pt x="12342" y="11285"/>
                    </a:lnTo>
                    <a:lnTo>
                      <a:pt x="12340" y="11285"/>
                    </a:lnTo>
                    <a:lnTo>
                      <a:pt x="12340" y="11275"/>
                    </a:lnTo>
                    <a:close/>
                    <a:moveTo>
                      <a:pt x="12342" y="11265"/>
                    </a:moveTo>
                    <a:lnTo>
                      <a:pt x="12344" y="11265"/>
                    </a:lnTo>
                    <a:lnTo>
                      <a:pt x="12344" y="11275"/>
                    </a:lnTo>
                    <a:lnTo>
                      <a:pt x="12342" y="11275"/>
                    </a:lnTo>
                    <a:lnTo>
                      <a:pt x="12342" y="11265"/>
                    </a:lnTo>
                    <a:close/>
                    <a:moveTo>
                      <a:pt x="12344" y="11265"/>
                    </a:moveTo>
                    <a:lnTo>
                      <a:pt x="12344" y="11252"/>
                    </a:lnTo>
                    <a:lnTo>
                      <a:pt x="12345" y="11252"/>
                    </a:lnTo>
                    <a:lnTo>
                      <a:pt x="12345" y="11240"/>
                    </a:lnTo>
                    <a:lnTo>
                      <a:pt x="12347" y="11240"/>
                    </a:lnTo>
                    <a:lnTo>
                      <a:pt x="12347" y="11227"/>
                    </a:lnTo>
                    <a:lnTo>
                      <a:pt x="12349" y="11227"/>
                    </a:lnTo>
                    <a:lnTo>
                      <a:pt x="12349" y="11214"/>
                    </a:lnTo>
                    <a:lnTo>
                      <a:pt x="12350" y="11214"/>
                    </a:lnTo>
                    <a:lnTo>
                      <a:pt x="12350" y="11202"/>
                    </a:lnTo>
                    <a:lnTo>
                      <a:pt x="12352" y="11202"/>
                    </a:lnTo>
                    <a:lnTo>
                      <a:pt x="12352" y="11189"/>
                    </a:lnTo>
                    <a:lnTo>
                      <a:pt x="12354" y="11189"/>
                    </a:lnTo>
                    <a:lnTo>
                      <a:pt x="12354" y="11177"/>
                    </a:lnTo>
                    <a:lnTo>
                      <a:pt x="12355" y="11177"/>
                    </a:lnTo>
                    <a:lnTo>
                      <a:pt x="12355" y="11190"/>
                    </a:lnTo>
                    <a:lnTo>
                      <a:pt x="12354" y="11190"/>
                    </a:lnTo>
                    <a:lnTo>
                      <a:pt x="12354" y="11204"/>
                    </a:lnTo>
                    <a:lnTo>
                      <a:pt x="12352" y="11204"/>
                    </a:lnTo>
                    <a:lnTo>
                      <a:pt x="12352" y="11215"/>
                    </a:lnTo>
                    <a:lnTo>
                      <a:pt x="12350" y="11215"/>
                    </a:lnTo>
                    <a:lnTo>
                      <a:pt x="12350" y="11229"/>
                    </a:lnTo>
                    <a:lnTo>
                      <a:pt x="12349" y="11229"/>
                    </a:lnTo>
                    <a:lnTo>
                      <a:pt x="12349" y="11242"/>
                    </a:lnTo>
                    <a:lnTo>
                      <a:pt x="12347" y="11242"/>
                    </a:lnTo>
                    <a:lnTo>
                      <a:pt x="12347" y="11254"/>
                    </a:lnTo>
                    <a:lnTo>
                      <a:pt x="12345" y="11254"/>
                    </a:lnTo>
                    <a:lnTo>
                      <a:pt x="12345" y="11265"/>
                    </a:lnTo>
                    <a:lnTo>
                      <a:pt x="12344" y="11265"/>
                    </a:lnTo>
                    <a:close/>
                    <a:moveTo>
                      <a:pt x="12355" y="11164"/>
                    </a:moveTo>
                    <a:lnTo>
                      <a:pt x="12357" y="11164"/>
                    </a:lnTo>
                    <a:lnTo>
                      <a:pt x="12357" y="11177"/>
                    </a:lnTo>
                    <a:lnTo>
                      <a:pt x="12355" y="11177"/>
                    </a:lnTo>
                    <a:lnTo>
                      <a:pt x="12355" y="11164"/>
                    </a:lnTo>
                    <a:close/>
                    <a:moveTo>
                      <a:pt x="12357" y="11150"/>
                    </a:moveTo>
                    <a:lnTo>
                      <a:pt x="12359" y="11150"/>
                    </a:lnTo>
                    <a:lnTo>
                      <a:pt x="12359" y="11164"/>
                    </a:lnTo>
                    <a:lnTo>
                      <a:pt x="12357" y="11164"/>
                    </a:lnTo>
                    <a:lnTo>
                      <a:pt x="12357" y="11150"/>
                    </a:lnTo>
                    <a:close/>
                    <a:moveTo>
                      <a:pt x="11800" y="11160"/>
                    </a:moveTo>
                    <a:lnTo>
                      <a:pt x="11800" y="11154"/>
                    </a:lnTo>
                    <a:lnTo>
                      <a:pt x="11802" y="11154"/>
                    </a:lnTo>
                    <a:lnTo>
                      <a:pt x="11802" y="11152"/>
                    </a:lnTo>
                    <a:lnTo>
                      <a:pt x="11804" y="11152"/>
                    </a:lnTo>
                    <a:lnTo>
                      <a:pt x="11804" y="11155"/>
                    </a:lnTo>
                    <a:lnTo>
                      <a:pt x="11802" y="11155"/>
                    </a:lnTo>
                    <a:lnTo>
                      <a:pt x="11802" y="11160"/>
                    </a:lnTo>
                    <a:lnTo>
                      <a:pt x="11800" y="11160"/>
                    </a:lnTo>
                    <a:close/>
                    <a:moveTo>
                      <a:pt x="12359" y="11139"/>
                    </a:moveTo>
                    <a:lnTo>
                      <a:pt x="12360" y="11139"/>
                    </a:lnTo>
                    <a:lnTo>
                      <a:pt x="12360" y="11150"/>
                    </a:lnTo>
                    <a:lnTo>
                      <a:pt x="12359" y="11150"/>
                    </a:lnTo>
                    <a:lnTo>
                      <a:pt x="12359" y="11139"/>
                    </a:lnTo>
                    <a:close/>
                    <a:moveTo>
                      <a:pt x="11802" y="11149"/>
                    </a:moveTo>
                    <a:lnTo>
                      <a:pt x="11802" y="11142"/>
                    </a:lnTo>
                    <a:lnTo>
                      <a:pt x="11804" y="11142"/>
                    </a:lnTo>
                    <a:lnTo>
                      <a:pt x="11804" y="11140"/>
                    </a:lnTo>
                    <a:lnTo>
                      <a:pt x="11805" y="11140"/>
                    </a:lnTo>
                    <a:lnTo>
                      <a:pt x="11805" y="11144"/>
                    </a:lnTo>
                    <a:lnTo>
                      <a:pt x="11804" y="11144"/>
                    </a:lnTo>
                    <a:lnTo>
                      <a:pt x="11804" y="11149"/>
                    </a:lnTo>
                    <a:lnTo>
                      <a:pt x="11802" y="11149"/>
                    </a:lnTo>
                    <a:close/>
                    <a:moveTo>
                      <a:pt x="12360" y="11125"/>
                    </a:moveTo>
                    <a:lnTo>
                      <a:pt x="12362" y="11125"/>
                    </a:lnTo>
                    <a:lnTo>
                      <a:pt x="12362" y="11137"/>
                    </a:lnTo>
                    <a:lnTo>
                      <a:pt x="12360" y="11137"/>
                    </a:lnTo>
                    <a:lnTo>
                      <a:pt x="12360" y="11125"/>
                    </a:lnTo>
                    <a:close/>
                    <a:moveTo>
                      <a:pt x="11804" y="11135"/>
                    </a:moveTo>
                    <a:lnTo>
                      <a:pt x="11804" y="11130"/>
                    </a:lnTo>
                    <a:lnTo>
                      <a:pt x="11805" y="11130"/>
                    </a:lnTo>
                    <a:lnTo>
                      <a:pt x="11805" y="11117"/>
                    </a:lnTo>
                    <a:lnTo>
                      <a:pt x="11807" y="11117"/>
                    </a:lnTo>
                    <a:lnTo>
                      <a:pt x="11807" y="11104"/>
                    </a:lnTo>
                    <a:lnTo>
                      <a:pt x="11810" y="11104"/>
                    </a:lnTo>
                    <a:lnTo>
                      <a:pt x="11810" y="11105"/>
                    </a:lnTo>
                    <a:lnTo>
                      <a:pt x="11809" y="11105"/>
                    </a:lnTo>
                    <a:lnTo>
                      <a:pt x="11809" y="11119"/>
                    </a:lnTo>
                    <a:lnTo>
                      <a:pt x="11807" y="11119"/>
                    </a:lnTo>
                    <a:lnTo>
                      <a:pt x="11807" y="11132"/>
                    </a:lnTo>
                    <a:lnTo>
                      <a:pt x="11805" y="11132"/>
                    </a:lnTo>
                    <a:lnTo>
                      <a:pt x="11805" y="11135"/>
                    </a:lnTo>
                    <a:lnTo>
                      <a:pt x="11804" y="11135"/>
                    </a:lnTo>
                    <a:close/>
                    <a:moveTo>
                      <a:pt x="12362" y="11112"/>
                    </a:moveTo>
                    <a:lnTo>
                      <a:pt x="12364" y="11112"/>
                    </a:lnTo>
                    <a:lnTo>
                      <a:pt x="12364" y="11124"/>
                    </a:lnTo>
                    <a:lnTo>
                      <a:pt x="12362" y="11124"/>
                    </a:lnTo>
                    <a:lnTo>
                      <a:pt x="12362" y="11112"/>
                    </a:lnTo>
                    <a:close/>
                    <a:moveTo>
                      <a:pt x="12364" y="11110"/>
                    </a:moveTo>
                    <a:lnTo>
                      <a:pt x="12364" y="11090"/>
                    </a:lnTo>
                    <a:lnTo>
                      <a:pt x="12365" y="11090"/>
                    </a:lnTo>
                    <a:lnTo>
                      <a:pt x="12365" y="11070"/>
                    </a:lnTo>
                    <a:lnTo>
                      <a:pt x="12367" y="11070"/>
                    </a:lnTo>
                    <a:lnTo>
                      <a:pt x="12367" y="11050"/>
                    </a:lnTo>
                    <a:lnTo>
                      <a:pt x="12369" y="11050"/>
                    </a:lnTo>
                    <a:lnTo>
                      <a:pt x="12369" y="11030"/>
                    </a:lnTo>
                    <a:lnTo>
                      <a:pt x="12370" y="11030"/>
                    </a:lnTo>
                    <a:lnTo>
                      <a:pt x="12370" y="11052"/>
                    </a:lnTo>
                    <a:lnTo>
                      <a:pt x="12369" y="11052"/>
                    </a:lnTo>
                    <a:lnTo>
                      <a:pt x="12369" y="11072"/>
                    </a:lnTo>
                    <a:lnTo>
                      <a:pt x="12367" y="11072"/>
                    </a:lnTo>
                    <a:lnTo>
                      <a:pt x="12367" y="11092"/>
                    </a:lnTo>
                    <a:lnTo>
                      <a:pt x="12365" y="11092"/>
                    </a:lnTo>
                    <a:lnTo>
                      <a:pt x="12365" y="11110"/>
                    </a:lnTo>
                    <a:lnTo>
                      <a:pt x="12364" y="11110"/>
                    </a:lnTo>
                    <a:close/>
                    <a:moveTo>
                      <a:pt x="11809" y="11099"/>
                    </a:moveTo>
                    <a:lnTo>
                      <a:pt x="11809" y="11090"/>
                    </a:lnTo>
                    <a:lnTo>
                      <a:pt x="11810" y="11090"/>
                    </a:lnTo>
                    <a:lnTo>
                      <a:pt x="11810" y="11075"/>
                    </a:lnTo>
                    <a:lnTo>
                      <a:pt x="11812" y="11075"/>
                    </a:lnTo>
                    <a:lnTo>
                      <a:pt x="11812" y="11060"/>
                    </a:lnTo>
                    <a:lnTo>
                      <a:pt x="11814" y="11060"/>
                    </a:lnTo>
                    <a:lnTo>
                      <a:pt x="11814" y="11077"/>
                    </a:lnTo>
                    <a:lnTo>
                      <a:pt x="11812" y="11077"/>
                    </a:lnTo>
                    <a:lnTo>
                      <a:pt x="11812" y="11092"/>
                    </a:lnTo>
                    <a:lnTo>
                      <a:pt x="11810" y="11092"/>
                    </a:lnTo>
                    <a:lnTo>
                      <a:pt x="11810" y="11099"/>
                    </a:lnTo>
                    <a:lnTo>
                      <a:pt x="11809" y="11099"/>
                    </a:lnTo>
                    <a:close/>
                    <a:moveTo>
                      <a:pt x="11814" y="11045"/>
                    </a:moveTo>
                    <a:lnTo>
                      <a:pt x="11815" y="11045"/>
                    </a:lnTo>
                    <a:lnTo>
                      <a:pt x="11815" y="11060"/>
                    </a:lnTo>
                    <a:lnTo>
                      <a:pt x="11814" y="11060"/>
                    </a:lnTo>
                    <a:lnTo>
                      <a:pt x="11814" y="11045"/>
                    </a:lnTo>
                    <a:close/>
                    <a:moveTo>
                      <a:pt x="11815" y="11027"/>
                    </a:moveTo>
                    <a:lnTo>
                      <a:pt x="11817" y="11027"/>
                    </a:lnTo>
                    <a:lnTo>
                      <a:pt x="11817" y="11042"/>
                    </a:lnTo>
                    <a:lnTo>
                      <a:pt x="11815" y="11042"/>
                    </a:lnTo>
                    <a:lnTo>
                      <a:pt x="11815" y="11027"/>
                    </a:lnTo>
                    <a:close/>
                    <a:moveTo>
                      <a:pt x="12370" y="11009"/>
                    </a:moveTo>
                    <a:lnTo>
                      <a:pt x="12372" y="11009"/>
                    </a:lnTo>
                    <a:lnTo>
                      <a:pt x="12372" y="11030"/>
                    </a:lnTo>
                    <a:lnTo>
                      <a:pt x="12370" y="11030"/>
                    </a:lnTo>
                    <a:lnTo>
                      <a:pt x="12370" y="11009"/>
                    </a:lnTo>
                    <a:close/>
                    <a:moveTo>
                      <a:pt x="11817" y="11009"/>
                    </a:moveTo>
                    <a:lnTo>
                      <a:pt x="11819" y="11009"/>
                    </a:lnTo>
                    <a:lnTo>
                      <a:pt x="11819" y="11024"/>
                    </a:lnTo>
                    <a:lnTo>
                      <a:pt x="11817" y="11024"/>
                    </a:lnTo>
                    <a:lnTo>
                      <a:pt x="11817" y="11009"/>
                    </a:lnTo>
                    <a:close/>
                    <a:moveTo>
                      <a:pt x="12372" y="10989"/>
                    </a:moveTo>
                    <a:lnTo>
                      <a:pt x="12374" y="10989"/>
                    </a:lnTo>
                    <a:lnTo>
                      <a:pt x="12374" y="11009"/>
                    </a:lnTo>
                    <a:lnTo>
                      <a:pt x="12372" y="11009"/>
                    </a:lnTo>
                    <a:lnTo>
                      <a:pt x="12372" y="10989"/>
                    </a:lnTo>
                    <a:close/>
                    <a:moveTo>
                      <a:pt x="11819" y="10990"/>
                    </a:moveTo>
                    <a:lnTo>
                      <a:pt x="11820" y="10990"/>
                    </a:lnTo>
                    <a:lnTo>
                      <a:pt x="11820" y="11007"/>
                    </a:lnTo>
                    <a:lnTo>
                      <a:pt x="11819" y="11007"/>
                    </a:lnTo>
                    <a:lnTo>
                      <a:pt x="11819" y="10990"/>
                    </a:lnTo>
                    <a:close/>
                    <a:moveTo>
                      <a:pt x="11820" y="10989"/>
                    </a:moveTo>
                    <a:lnTo>
                      <a:pt x="11820" y="10969"/>
                    </a:lnTo>
                    <a:lnTo>
                      <a:pt x="11822" y="10969"/>
                    </a:lnTo>
                    <a:lnTo>
                      <a:pt x="11822" y="10954"/>
                    </a:lnTo>
                    <a:lnTo>
                      <a:pt x="11824" y="10954"/>
                    </a:lnTo>
                    <a:lnTo>
                      <a:pt x="11824" y="10970"/>
                    </a:lnTo>
                    <a:lnTo>
                      <a:pt x="11822" y="10970"/>
                    </a:lnTo>
                    <a:lnTo>
                      <a:pt x="11822" y="10989"/>
                    </a:lnTo>
                    <a:lnTo>
                      <a:pt x="11820" y="10989"/>
                    </a:lnTo>
                    <a:close/>
                    <a:moveTo>
                      <a:pt x="12374" y="10969"/>
                    </a:moveTo>
                    <a:lnTo>
                      <a:pt x="12375" y="10969"/>
                    </a:lnTo>
                    <a:lnTo>
                      <a:pt x="12375" y="10987"/>
                    </a:lnTo>
                    <a:lnTo>
                      <a:pt x="12374" y="10987"/>
                    </a:lnTo>
                    <a:lnTo>
                      <a:pt x="12374" y="10969"/>
                    </a:lnTo>
                    <a:close/>
                    <a:moveTo>
                      <a:pt x="12375" y="10964"/>
                    </a:moveTo>
                    <a:lnTo>
                      <a:pt x="12375" y="10937"/>
                    </a:lnTo>
                    <a:lnTo>
                      <a:pt x="12377" y="10937"/>
                    </a:lnTo>
                    <a:lnTo>
                      <a:pt x="12377" y="10895"/>
                    </a:lnTo>
                    <a:lnTo>
                      <a:pt x="12379" y="10895"/>
                    </a:lnTo>
                    <a:lnTo>
                      <a:pt x="12379" y="10854"/>
                    </a:lnTo>
                    <a:lnTo>
                      <a:pt x="12380" y="10854"/>
                    </a:lnTo>
                    <a:lnTo>
                      <a:pt x="12380" y="10897"/>
                    </a:lnTo>
                    <a:lnTo>
                      <a:pt x="12379" y="10897"/>
                    </a:lnTo>
                    <a:lnTo>
                      <a:pt x="12379" y="10939"/>
                    </a:lnTo>
                    <a:lnTo>
                      <a:pt x="12377" y="10939"/>
                    </a:lnTo>
                    <a:lnTo>
                      <a:pt x="12377" y="10964"/>
                    </a:lnTo>
                    <a:lnTo>
                      <a:pt x="12375" y="10964"/>
                    </a:lnTo>
                    <a:close/>
                    <a:moveTo>
                      <a:pt x="11822" y="10949"/>
                    </a:moveTo>
                    <a:lnTo>
                      <a:pt x="11822" y="10945"/>
                    </a:lnTo>
                    <a:lnTo>
                      <a:pt x="11824" y="10945"/>
                    </a:lnTo>
                    <a:lnTo>
                      <a:pt x="11824" y="10917"/>
                    </a:lnTo>
                    <a:lnTo>
                      <a:pt x="11825" y="10917"/>
                    </a:lnTo>
                    <a:lnTo>
                      <a:pt x="11825" y="10900"/>
                    </a:lnTo>
                    <a:lnTo>
                      <a:pt x="11827" y="10900"/>
                    </a:lnTo>
                    <a:lnTo>
                      <a:pt x="11827" y="10919"/>
                    </a:lnTo>
                    <a:lnTo>
                      <a:pt x="11825" y="10919"/>
                    </a:lnTo>
                    <a:lnTo>
                      <a:pt x="11825" y="10947"/>
                    </a:lnTo>
                    <a:lnTo>
                      <a:pt x="11824" y="10947"/>
                    </a:lnTo>
                    <a:lnTo>
                      <a:pt x="11824" y="10949"/>
                    </a:lnTo>
                    <a:lnTo>
                      <a:pt x="11822" y="10949"/>
                    </a:lnTo>
                    <a:close/>
                    <a:moveTo>
                      <a:pt x="11825" y="10882"/>
                    </a:moveTo>
                    <a:lnTo>
                      <a:pt x="11827" y="10882"/>
                    </a:lnTo>
                    <a:lnTo>
                      <a:pt x="11827" y="10899"/>
                    </a:lnTo>
                    <a:lnTo>
                      <a:pt x="11825" y="10899"/>
                    </a:lnTo>
                    <a:lnTo>
                      <a:pt x="11825" y="10882"/>
                    </a:lnTo>
                    <a:close/>
                    <a:moveTo>
                      <a:pt x="11827" y="10860"/>
                    </a:moveTo>
                    <a:lnTo>
                      <a:pt x="11829" y="10860"/>
                    </a:lnTo>
                    <a:lnTo>
                      <a:pt x="11829" y="10882"/>
                    </a:lnTo>
                    <a:lnTo>
                      <a:pt x="11827" y="10882"/>
                    </a:lnTo>
                    <a:lnTo>
                      <a:pt x="11827" y="10860"/>
                    </a:lnTo>
                    <a:close/>
                    <a:moveTo>
                      <a:pt x="11827" y="10847"/>
                    </a:moveTo>
                    <a:lnTo>
                      <a:pt x="11827" y="10822"/>
                    </a:lnTo>
                    <a:lnTo>
                      <a:pt x="11829" y="10822"/>
                    </a:lnTo>
                    <a:lnTo>
                      <a:pt x="11829" y="3157"/>
                    </a:lnTo>
                    <a:lnTo>
                      <a:pt x="11827" y="3157"/>
                    </a:lnTo>
                    <a:lnTo>
                      <a:pt x="11827" y="3114"/>
                    </a:lnTo>
                    <a:lnTo>
                      <a:pt x="11825" y="3114"/>
                    </a:lnTo>
                    <a:lnTo>
                      <a:pt x="11825" y="3069"/>
                    </a:lnTo>
                    <a:lnTo>
                      <a:pt x="11824" y="3069"/>
                    </a:lnTo>
                    <a:lnTo>
                      <a:pt x="11824" y="3042"/>
                    </a:lnTo>
                    <a:lnTo>
                      <a:pt x="11822" y="3042"/>
                    </a:lnTo>
                    <a:lnTo>
                      <a:pt x="11822" y="3022"/>
                    </a:lnTo>
                    <a:lnTo>
                      <a:pt x="11820" y="3022"/>
                    </a:lnTo>
                    <a:lnTo>
                      <a:pt x="11820" y="3004"/>
                    </a:lnTo>
                    <a:lnTo>
                      <a:pt x="11819" y="3004"/>
                    </a:lnTo>
                    <a:lnTo>
                      <a:pt x="11819" y="2984"/>
                    </a:lnTo>
                    <a:lnTo>
                      <a:pt x="11817" y="2984"/>
                    </a:lnTo>
                    <a:lnTo>
                      <a:pt x="11817" y="2965"/>
                    </a:lnTo>
                    <a:lnTo>
                      <a:pt x="11815" y="2965"/>
                    </a:lnTo>
                    <a:lnTo>
                      <a:pt x="11815" y="2945"/>
                    </a:lnTo>
                    <a:lnTo>
                      <a:pt x="11814" y="2945"/>
                    </a:lnTo>
                    <a:lnTo>
                      <a:pt x="11814" y="2925"/>
                    </a:lnTo>
                    <a:lnTo>
                      <a:pt x="11812" y="2925"/>
                    </a:lnTo>
                    <a:lnTo>
                      <a:pt x="11812" y="2907"/>
                    </a:lnTo>
                    <a:lnTo>
                      <a:pt x="11810" y="2907"/>
                    </a:lnTo>
                    <a:lnTo>
                      <a:pt x="11810" y="2894"/>
                    </a:lnTo>
                    <a:lnTo>
                      <a:pt x="11809" y="2894"/>
                    </a:lnTo>
                    <a:lnTo>
                      <a:pt x="11809" y="2882"/>
                    </a:lnTo>
                    <a:lnTo>
                      <a:pt x="11807" y="2882"/>
                    </a:lnTo>
                    <a:lnTo>
                      <a:pt x="11807" y="2872"/>
                    </a:lnTo>
                    <a:lnTo>
                      <a:pt x="11805" y="2872"/>
                    </a:lnTo>
                    <a:lnTo>
                      <a:pt x="11805" y="2860"/>
                    </a:lnTo>
                    <a:lnTo>
                      <a:pt x="11804" y="2860"/>
                    </a:lnTo>
                    <a:lnTo>
                      <a:pt x="11804" y="2849"/>
                    </a:lnTo>
                    <a:lnTo>
                      <a:pt x="11802" y="2849"/>
                    </a:lnTo>
                    <a:lnTo>
                      <a:pt x="11802" y="2837"/>
                    </a:lnTo>
                    <a:lnTo>
                      <a:pt x="11800" y="2837"/>
                    </a:lnTo>
                    <a:lnTo>
                      <a:pt x="11800" y="2825"/>
                    </a:lnTo>
                    <a:lnTo>
                      <a:pt x="11799" y="2825"/>
                    </a:lnTo>
                    <a:lnTo>
                      <a:pt x="11799" y="2814"/>
                    </a:lnTo>
                    <a:lnTo>
                      <a:pt x="11797" y="2814"/>
                    </a:lnTo>
                    <a:lnTo>
                      <a:pt x="11797" y="2802"/>
                    </a:lnTo>
                    <a:lnTo>
                      <a:pt x="11795" y="2802"/>
                    </a:lnTo>
                    <a:lnTo>
                      <a:pt x="11795" y="2790"/>
                    </a:lnTo>
                    <a:lnTo>
                      <a:pt x="11794" y="2790"/>
                    </a:lnTo>
                    <a:lnTo>
                      <a:pt x="11794" y="2779"/>
                    </a:lnTo>
                    <a:lnTo>
                      <a:pt x="11792" y="2779"/>
                    </a:lnTo>
                    <a:lnTo>
                      <a:pt x="11792" y="2767"/>
                    </a:lnTo>
                    <a:lnTo>
                      <a:pt x="11790" y="2767"/>
                    </a:lnTo>
                    <a:lnTo>
                      <a:pt x="11790" y="2755"/>
                    </a:lnTo>
                    <a:lnTo>
                      <a:pt x="11789" y="2755"/>
                    </a:lnTo>
                    <a:lnTo>
                      <a:pt x="11789" y="2747"/>
                    </a:lnTo>
                    <a:lnTo>
                      <a:pt x="11787" y="2747"/>
                    </a:lnTo>
                    <a:lnTo>
                      <a:pt x="11787" y="2739"/>
                    </a:lnTo>
                    <a:lnTo>
                      <a:pt x="11785" y="2739"/>
                    </a:lnTo>
                    <a:lnTo>
                      <a:pt x="11785" y="2730"/>
                    </a:lnTo>
                    <a:lnTo>
                      <a:pt x="11784" y="2730"/>
                    </a:lnTo>
                    <a:lnTo>
                      <a:pt x="11784" y="2724"/>
                    </a:lnTo>
                    <a:lnTo>
                      <a:pt x="11782" y="2724"/>
                    </a:lnTo>
                    <a:lnTo>
                      <a:pt x="11782" y="2715"/>
                    </a:lnTo>
                    <a:lnTo>
                      <a:pt x="11780" y="2715"/>
                    </a:lnTo>
                    <a:lnTo>
                      <a:pt x="11780" y="2707"/>
                    </a:lnTo>
                    <a:lnTo>
                      <a:pt x="11779" y="2707"/>
                    </a:lnTo>
                    <a:lnTo>
                      <a:pt x="11779" y="2699"/>
                    </a:lnTo>
                    <a:lnTo>
                      <a:pt x="11777" y="2699"/>
                    </a:lnTo>
                    <a:lnTo>
                      <a:pt x="11777" y="2690"/>
                    </a:lnTo>
                    <a:lnTo>
                      <a:pt x="11775" y="2690"/>
                    </a:lnTo>
                    <a:lnTo>
                      <a:pt x="11775" y="2682"/>
                    </a:lnTo>
                    <a:lnTo>
                      <a:pt x="11774" y="2682"/>
                    </a:lnTo>
                    <a:lnTo>
                      <a:pt x="11774" y="2674"/>
                    </a:lnTo>
                    <a:lnTo>
                      <a:pt x="11772" y="2674"/>
                    </a:lnTo>
                    <a:lnTo>
                      <a:pt x="11772" y="2665"/>
                    </a:lnTo>
                    <a:lnTo>
                      <a:pt x="11770" y="2665"/>
                    </a:lnTo>
                    <a:lnTo>
                      <a:pt x="11770" y="2657"/>
                    </a:lnTo>
                    <a:lnTo>
                      <a:pt x="11769" y="2657"/>
                    </a:lnTo>
                    <a:lnTo>
                      <a:pt x="11769" y="2649"/>
                    </a:lnTo>
                    <a:lnTo>
                      <a:pt x="11767" y="2649"/>
                    </a:lnTo>
                    <a:lnTo>
                      <a:pt x="11767" y="2640"/>
                    </a:lnTo>
                    <a:lnTo>
                      <a:pt x="11765" y="2640"/>
                    </a:lnTo>
                    <a:lnTo>
                      <a:pt x="11765" y="2632"/>
                    </a:lnTo>
                    <a:lnTo>
                      <a:pt x="11764" y="2632"/>
                    </a:lnTo>
                    <a:lnTo>
                      <a:pt x="11764" y="2624"/>
                    </a:lnTo>
                    <a:lnTo>
                      <a:pt x="11762" y="2624"/>
                    </a:lnTo>
                    <a:lnTo>
                      <a:pt x="11762" y="2615"/>
                    </a:lnTo>
                    <a:lnTo>
                      <a:pt x="11760" y="2615"/>
                    </a:lnTo>
                    <a:lnTo>
                      <a:pt x="11760" y="2609"/>
                    </a:lnTo>
                    <a:lnTo>
                      <a:pt x="11759" y="2609"/>
                    </a:lnTo>
                    <a:lnTo>
                      <a:pt x="11759" y="2602"/>
                    </a:lnTo>
                    <a:lnTo>
                      <a:pt x="11757" y="2602"/>
                    </a:lnTo>
                    <a:lnTo>
                      <a:pt x="11757" y="2595"/>
                    </a:lnTo>
                    <a:lnTo>
                      <a:pt x="11755" y="2595"/>
                    </a:lnTo>
                    <a:lnTo>
                      <a:pt x="11755" y="2589"/>
                    </a:lnTo>
                    <a:lnTo>
                      <a:pt x="11754" y="2589"/>
                    </a:lnTo>
                    <a:lnTo>
                      <a:pt x="11754" y="2584"/>
                    </a:lnTo>
                    <a:lnTo>
                      <a:pt x="11752" y="2584"/>
                    </a:lnTo>
                    <a:lnTo>
                      <a:pt x="11752" y="2577"/>
                    </a:lnTo>
                    <a:lnTo>
                      <a:pt x="11750" y="2577"/>
                    </a:lnTo>
                    <a:lnTo>
                      <a:pt x="11750" y="2570"/>
                    </a:lnTo>
                    <a:lnTo>
                      <a:pt x="11749" y="2570"/>
                    </a:lnTo>
                    <a:lnTo>
                      <a:pt x="11749" y="2564"/>
                    </a:lnTo>
                    <a:lnTo>
                      <a:pt x="11747" y="2564"/>
                    </a:lnTo>
                    <a:lnTo>
                      <a:pt x="11747" y="2557"/>
                    </a:lnTo>
                    <a:lnTo>
                      <a:pt x="11745" y="2557"/>
                    </a:lnTo>
                    <a:lnTo>
                      <a:pt x="11745" y="2550"/>
                    </a:lnTo>
                    <a:lnTo>
                      <a:pt x="11744" y="2550"/>
                    </a:lnTo>
                    <a:lnTo>
                      <a:pt x="11744" y="2545"/>
                    </a:lnTo>
                    <a:lnTo>
                      <a:pt x="11742" y="2545"/>
                    </a:lnTo>
                    <a:lnTo>
                      <a:pt x="11742" y="2539"/>
                    </a:lnTo>
                    <a:lnTo>
                      <a:pt x="11740" y="2539"/>
                    </a:lnTo>
                    <a:lnTo>
                      <a:pt x="11740" y="2532"/>
                    </a:lnTo>
                    <a:lnTo>
                      <a:pt x="11739" y="2532"/>
                    </a:lnTo>
                    <a:lnTo>
                      <a:pt x="11739" y="2525"/>
                    </a:lnTo>
                    <a:lnTo>
                      <a:pt x="11737" y="2525"/>
                    </a:lnTo>
                    <a:lnTo>
                      <a:pt x="11737" y="2519"/>
                    </a:lnTo>
                    <a:lnTo>
                      <a:pt x="11735" y="2519"/>
                    </a:lnTo>
                    <a:lnTo>
                      <a:pt x="11735" y="2512"/>
                    </a:lnTo>
                    <a:lnTo>
                      <a:pt x="11734" y="2512"/>
                    </a:lnTo>
                    <a:lnTo>
                      <a:pt x="11734" y="2507"/>
                    </a:lnTo>
                    <a:lnTo>
                      <a:pt x="11732" y="2507"/>
                    </a:lnTo>
                    <a:lnTo>
                      <a:pt x="11732" y="2500"/>
                    </a:lnTo>
                    <a:lnTo>
                      <a:pt x="11730" y="2500"/>
                    </a:lnTo>
                    <a:lnTo>
                      <a:pt x="11730" y="2494"/>
                    </a:lnTo>
                    <a:lnTo>
                      <a:pt x="11729" y="2494"/>
                    </a:lnTo>
                    <a:lnTo>
                      <a:pt x="11729" y="2487"/>
                    </a:lnTo>
                    <a:lnTo>
                      <a:pt x="11727" y="2487"/>
                    </a:lnTo>
                    <a:lnTo>
                      <a:pt x="11727" y="2480"/>
                    </a:lnTo>
                    <a:lnTo>
                      <a:pt x="11725" y="2480"/>
                    </a:lnTo>
                    <a:lnTo>
                      <a:pt x="11725" y="2475"/>
                    </a:lnTo>
                    <a:lnTo>
                      <a:pt x="11724" y="2475"/>
                    </a:lnTo>
                    <a:lnTo>
                      <a:pt x="11724" y="2469"/>
                    </a:lnTo>
                    <a:lnTo>
                      <a:pt x="11722" y="2469"/>
                    </a:lnTo>
                    <a:lnTo>
                      <a:pt x="11722" y="2464"/>
                    </a:lnTo>
                    <a:lnTo>
                      <a:pt x="11720" y="2464"/>
                    </a:lnTo>
                    <a:lnTo>
                      <a:pt x="11720" y="2459"/>
                    </a:lnTo>
                    <a:lnTo>
                      <a:pt x="11719" y="2459"/>
                    </a:lnTo>
                    <a:lnTo>
                      <a:pt x="11719" y="2454"/>
                    </a:lnTo>
                    <a:lnTo>
                      <a:pt x="11717" y="2454"/>
                    </a:lnTo>
                    <a:lnTo>
                      <a:pt x="11717" y="2447"/>
                    </a:lnTo>
                    <a:lnTo>
                      <a:pt x="11715" y="2447"/>
                    </a:lnTo>
                    <a:lnTo>
                      <a:pt x="11715" y="2442"/>
                    </a:lnTo>
                    <a:lnTo>
                      <a:pt x="11714" y="2442"/>
                    </a:lnTo>
                    <a:lnTo>
                      <a:pt x="11714" y="2437"/>
                    </a:lnTo>
                    <a:lnTo>
                      <a:pt x="11712" y="2437"/>
                    </a:lnTo>
                    <a:lnTo>
                      <a:pt x="11712" y="2432"/>
                    </a:lnTo>
                    <a:lnTo>
                      <a:pt x="11710" y="2432"/>
                    </a:lnTo>
                    <a:lnTo>
                      <a:pt x="11710" y="2427"/>
                    </a:lnTo>
                    <a:lnTo>
                      <a:pt x="11709" y="2427"/>
                    </a:lnTo>
                    <a:lnTo>
                      <a:pt x="11709" y="2422"/>
                    </a:lnTo>
                    <a:lnTo>
                      <a:pt x="11707" y="2422"/>
                    </a:lnTo>
                    <a:lnTo>
                      <a:pt x="11707" y="2417"/>
                    </a:lnTo>
                    <a:lnTo>
                      <a:pt x="11705" y="2417"/>
                    </a:lnTo>
                    <a:lnTo>
                      <a:pt x="11705" y="2412"/>
                    </a:lnTo>
                    <a:lnTo>
                      <a:pt x="11704" y="2412"/>
                    </a:lnTo>
                    <a:lnTo>
                      <a:pt x="11704" y="2407"/>
                    </a:lnTo>
                    <a:lnTo>
                      <a:pt x="11702" y="2407"/>
                    </a:lnTo>
                    <a:lnTo>
                      <a:pt x="11702" y="2402"/>
                    </a:lnTo>
                    <a:lnTo>
                      <a:pt x="11700" y="2402"/>
                    </a:lnTo>
                    <a:lnTo>
                      <a:pt x="11700" y="2395"/>
                    </a:lnTo>
                    <a:lnTo>
                      <a:pt x="11699" y="2395"/>
                    </a:lnTo>
                    <a:lnTo>
                      <a:pt x="11699" y="2390"/>
                    </a:lnTo>
                    <a:lnTo>
                      <a:pt x="11697" y="2390"/>
                    </a:lnTo>
                    <a:lnTo>
                      <a:pt x="11697" y="2385"/>
                    </a:lnTo>
                    <a:lnTo>
                      <a:pt x="11695" y="2385"/>
                    </a:lnTo>
                    <a:lnTo>
                      <a:pt x="11695" y="2380"/>
                    </a:lnTo>
                    <a:lnTo>
                      <a:pt x="11694" y="2380"/>
                    </a:lnTo>
                    <a:lnTo>
                      <a:pt x="11694" y="2375"/>
                    </a:lnTo>
                    <a:lnTo>
                      <a:pt x="11692" y="2375"/>
                    </a:lnTo>
                    <a:lnTo>
                      <a:pt x="11692" y="2370"/>
                    </a:lnTo>
                    <a:lnTo>
                      <a:pt x="11690" y="2370"/>
                    </a:lnTo>
                    <a:lnTo>
                      <a:pt x="11690" y="2365"/>
                    </a:lnTo>
                    <a:lnTo>
                      <a:pt x="11689" y="2365"/>
                    </a:lnTo>
                    <a:lnTo>
                      <a:pt x="11689" y="2360"/>
                    </a:lnTo>
                    <a:lnTo>
                      <a:pt x="11687" y="2360"/>
                    </a:lnTo>
                    <a:lnTo>
                      <a:pt x="11687" y="2355"/>
                    </a:lnTo>
                    <a:lnTo>
                      <a:pt x="11685" y="2355"/>
                    </a:lnTo>
                    <a:lnTo>
                      <a:pt x="11685" y="2349"/>
                    </a:lnTo>
                    <a:lnTo>
                      <a:pt x="11684" y="2349"/>
                    </a:lnTo>
                    <a:lnTo>
                      <a:pt x="11684" y="2344"/>
                    </a:lnTo>
                    <a:lnTo>
                      <a:pt x="11682" y="2344"/>
                    </a:lnTo>
                    <a:lnTo>
                      <a:pt x="11682" y="2339"/>
                    </a:lnTo>
                    <a:lnTo>
                      <a:pt x="11680" y="2339"/>
                    </a:lnTo>
                    <a:lnTo>
                      <a:pt x="11680" y="2334"/>
                    </a:lnTo>
                    <a:lnTo>
                      <a:pt x="11679" y="2334"/>
                    </a:lnTo>
                    <a:lnTo>
                      <a:pt x="11679" y="2329"/>
                    </a:lnTo>
                    <a:lnTo>
                      <a:pt x="11677" y="2329"/>
                    </a:lnTo>
                    <a:lnTo>
                      <a:pt x="11677" y="2325"/>
                    </a:lnTo>
                    <a:lnTo>
                      <a:pt x="11675" y="2325"/>
                    </a:lnTo>
                    <a:lnTo>
                      <a:pt x="11675" y="2320"/>
                    </a:lnTo>
                    <a:lnTo>
                      <a:pt x="11674" y="2320"/>
                    </a:lnTo>
                    <a:lnTo>
                      <a:pt x="11674" y="2315"/>
                    </a:lnTo>
                    <a:lnTo>
                      <a:pt x="11672" y="2315"/>
                    </a:lnTo>
                    <a:lnTo>
                      <a:pt x="11672" y="2312"/>
                    </a:lnTo>
                    <a:lnTo>
                      <a:pt x="11670" y="2312"/>
                    </a:lnTo>
                    <a:lnTo>
                      <a:pt x="11670" y="2307"/>
                    </a:lnTo>
                    <a:lnTo>
                      <a:pt x="11669" y="2307"/>
                    </a:lnTo>
                    <a:lnTo>
                      <a:pt x="11669" y="2304"/>
                    </a:lnTo>
                    <a:lnTo>
                      <a:pt x="11667" y="2304"/>
                    </a:lnTo>
                    <a:lnTo>
                      <a:pt x="11667" y="2299"/>
                    </a:lnTo>
                    <a:lnTo>
                      <a:pt x="11665" y="2299"/>
                    </a:lnTo>
                    <a:lnTo>
                      <a:pt x="11665" y="2294"/>
                    </a:lnTo>
                    <a:lnTo>
                      <a:pt x="11664" y="2294"/>
                    </a:lnTo>
                    <a:lnTo>
                      <a:pt x="11664" y="2290"/>
                    </a:lnTo>
                    <a:lnTo>
                      <a:pt x="11662" y="2290"/>
                    </a:lnTo>
                    <a:lnTo>
                      <a:pt x="11662" y="2285"/>
                    </a:lnTo>
                    <a:lnTo>
                      <a:pt x="11660" y="2285"/>
                    </a:lnTo>
                    <a:lnTo>
                      <a:pt x="11660" y="2282"/>
                    </a:lnTo>
                    <a:lnTo>
                      <a:pt x="11659" y="2282"/>
                    </a:lnTo>
                    <a:lnTo>
                      <a:pt x="11659" y="2277"/>
                    </a:lnTo>
                    <a:lnTo>
                      <a:pt x="11657" y="2277"/>
                    </a:lnTo>
                    <a:lnTo>
                      <a:pt x="11657" y="2272"/>
                    </a:lnTo>
                    <a:lnTo>
                      <a:pt x="11655" y="2272"/>
                    </a:lnTo>
                    <a:lnTo>
                      <a:pt x="11655" y="2269"/>
                    </a:lnTo>
                    <a:lnTo>
                      <a:pt x="11654" y="2269"/>
                    </a:lnTo>
                    <a:lnTo>
                      <a:pt x="11654" y="2264"/>
                    </a:lnTo>
                    <a:lnTo>
                      <a:pt x="11652" y="2264"/>
                    </a:lnTo>
                    <a:lnTo>
                      <a:pt x="11652" y="2260"/>
                    </a:lnTo>
                    <a:lnTo>
                      <a:pt x="11650" y="2260"/>
                    </a:lnTo>
                    <a:lnTo>
                      <a:pt x="11650" y="2255"/>
                    </a:lnTo>
                    <a:lnTo>
                      <a:pt x="11649" y="2255"/>
                    </a:lnTo>
                    <a:lnTo>
                      <a:pt x="11649" y="2250"/>
                    </a:lnTo>
                    <a:lnTo>
                      <a:pt x="11647" y="2250"/>
                    </a:lnTo>
                    <a:lnTo>
                      <a:pt x="11647" y="2247"/>
                    </a:lnTo>
                    <a:lnTo>
                      <a:pt x="11645" y="2247"/>
                    </a:lnTo>
                    <a:lnTo>
                      <a:pt x="11645" y="2242"/>
                    </a:lnTo>
                    <a:lnTo>
                      <a:pt x="11644" y="2242"/>
                    </a:lnTo>
                    <a:lnTo>
                      <a:pt x="11644" y="2239"/>
                    </a:lnTo>
                    <a:lnTo>
                      <a:pt x="11642" y="2239"/>
                    </a:lnTo>
                    <a:lnTo>
                      <a:pt x="11642" y="2234"/>
                    </a:lnTo>
                    <a:lnTo>
                      <a:pt x="11640" y="2234"/>
                    </a:lnTo>
                    <a:lnTo>
                      <a:pt x="11640" y="2229"/>
                    </a:lnTo>
                    <a:lnTo>
                      <a:pt x="11639" y="2229"/>
                    </a:lnTo>
                    <a:lnTo>
                      <a:pt x="11639" y="2225"/>
                    </a:lnTo>
                    <a:lnTo>
                      <a:pt x="11637" y="2225"/>
                    </a:lnTo>
                    <a:lnTo>
                      <a:pt x="11637" y="2220"/>
                    </a:lnTo>
                    <a:lnTo>
                      <a:pt x="11635" y="2220"/>
                    </a:lnTo>
                    <a:lnTo>
                      <a:pt x="11635" y="2217"/>
                    </a:lnTo>
                    <a:lnTo>
                      <a:pt x="11634" y="2217"/>
                    </a:lnTo>
                    <a:lnTo>
                      <a:pt x="11634" y="2212"/>
                    </a:lnTo>
                    <a:lnTo>
                      <a:pt x="11632" y="2212"/>
                    </a:lnTo>
                    <a:lnTo>
                      <a:pt x="11632" y="2207"/>
                    </a:lnTo>
                    <a:lnTo>
                      <a:pt x="11630" y="2207"/>
                    </a:lnTo>
                    <a:lnTo>
                      <a:pt x="11630" y="2204"/>
                    </a:lnTo>
                    <a:lnTo>
                      <a:pt x="11629" y="2204"/>
                    </a:lnTo>
                    <a:lnTo>
                      <a:pt x="11629" y="2199"/>
                    </a:lnTo>
                    <a:lnTo>
                      <a:pt x="11627" y="2199"/>
                    </a:lnTo>
                    <a:lnTo>
                      <a:pt x="11627" y="2195"/>
                    </a:lnTo>
                    <a:lnTo>
                      <a:pt x="11625" y="2195"/>
                    </a:lnTo>
                    <a:lnTo>
                      <a:pt x="11625" y="2190"/>
                    </a:lnTo>
                    <a:lnTo>
                      <a:pt x="11624" y="2190"/>
                    </a:lnTo>
                    <a:lnTo>
                      <a:pt x="11624" y="2187"/>
                    </a:lnTo>
                    <a:lnTo>
                      <a:pt x="11622" y="2187"/>
                    </a:lnTo>
                    <a:lnTo>
                      <a:pt x="11622" y="2184"/>
                    </a:lnTo>
                    <a:lnTo>
                      <a:pt x="11620" y="2184"/>
                    </a:lnTo>
                    <a:lnTo>
                      <a:pt x="11620" y="2179"/>
                    </a:lnTo>
                    <a:lnTo>
                      <a:pt x="11619" y="2179"/>
                    </a:lnTo>
                    <a:lnTo>
                      <a:pt x="11619" y="2175"/>
                    </a:lnTo>
                    <a:lnTo>
                      <a:pt x="11617" y="2175"/>
                    </a:lnTo>
                    <a:lnTo>
                      <a:pt x="11617" y="2172"/>
                    </a:lnTo>
                    <a:lnTo>
                      <a:pt x="11615" y="2172"/>
                    </a:lnTo>
                    <a:lnTo>
                      <a:pt x="11615" y="2169"/>
                    </a:lnTo>
                    <a:lnTo>
                      <a:pt x="11614" y="2169"/>
                    </a:lnTo>
                    <a:lnTo>
                      <a:pt x="11614" y="2164"/>
                    </a:lnTo>
                    <a:lnTo>
                      <a:pt x="11612" y="2164"/>
                    </a:lnTo>
                    <a:lnTo>
                      <a:pt x="11612" y="2160"/>
                    </a:lnTo>
                    <a:lnTo>
                      <a:pt x="11610" y="2160"/>
                    </a:lnTo>
                    <a:lnTo>
                      <a:pt x="11610" y="2157"/>
                    </a:lnTo>
                    <a:lnTo>
                      <a:pt x="11609" y="2157"/>
                    </a:lnTo>
                    <a:lnTo>
                      <a:pt x="11609" y="2154"/>
                    </a:lnTo>
                    <a:lnTo>
                      <a:pt x="11607" y="2154"/>
                    </a:lnTo>
                    <a:lnTo>
                      <a:pt x="11607" y="2149"/>
                    </a:lnTo>
                    <a:lnTo>
                      <a:pt x="11605" y="2149"/>
                    </a:lnTo>
                    <a:lnTo>
                      <a:pt x="11605" y="2145"/>
                    </a:lnTo>
                    <a:lnTo>
                      <a:pt x="11604" y="2145"/>
                    </a:lnTo>
                    <a:lnTo>
                      <a:pt x="11604" y="2142"/>
                    </a:lnTo>
                    <a:lnTo>
                      <a:pt x="11602" y="2142"/>
                    </a:lnTo>
                    <a:lnTo>
                      <a:pt x="11602" y="2137"/>
                    </a:lnTo>
                    <a:lnTo>
                      <a:pt x="11600" y="2137"/>
                    </a:lnTo>
                    <a:lnTo>
                      <a:pt x="11600" y="2134"/>
                    </a:lnTo>
                    <a:lnTo>
                      <a:pt x="11599" y="2134"/>
                    </a:lnTo>
                    <a:lnTo>
                      <a:pt x="11599" y="2130"/>
                    </a:lnTo>
                    <a:lnTo>
                      <a:pt x="11597" y="2130"/>
                    </a:lnTo>
                    <a:lnTo>
                      <a:pt x="11597" y="2127"/>
                    </a:lnTo>
                    <a:lnTo>
                      <a:pt x="11595" y="2127"/>
                    </a:lnTo>
                    <a:lnTo>
                      <a:pt x="11595" y="2122"/>
                    </a:lnTo>
                    <a:lnTo>
                      <a:pt x="11594" y="2122"/>
                    </a:lnTo>
                    <a:lnTo>
                      <a:pt x="11594" y="2119"/>
                    </a:lnTo>
                    <a:lnTo>
                      <a:pt x="11592" y="2119"/>
                    </a:lnTo>
                    <a:lnTo>
                      <a:pt x="11592" y="2115"/>
                    </a:lnTo>
                    <a:lnTo>
                      <a:pt x="11590" y="2115"/>
                    </a:lnTo>
                    <a:lnTo>
                      <a:pt x="11590" y="2110"/>
                    </a:lnTo>
                    <a:lnTo>
                      <a:pt x="11589" y="2110"/>
                    </a:lnTo>
                    <a:lnTo>
                      <a:pt x="11589" y="2107"/>
                    </a:lnTo>
                    <a:lnTo>
                      <a:pt x="11587" y="2107"/>
                    </a:lnTo>
                    <a:lnTo>
                      <a:pt x="11587" y="2104"/>
                    </a:lnTo>
                    <a:lnTo>
                      <a:pt x="11585" y="2104"/>
                    </a:lnTo>
                    <a:lnTo>
                      <a:pt x="11585" y="2100"/>
                    </a:lnTo>
                    <a:lnTo>
                      <a:pt x="11584" y="2100"/>
                    </a:lnTo>
                    <a:lnTo>
                      <a:pt x="11584" y="2095"/>
                    </a:lnTo>
                    <a:lnTo>
                      <a:pt x="11582" y="2095"/>
                    </a:lnTo>
                    <a:lnTo>
                      <a:pt x="11582" y="2092"/>
                    </a:lnTo>
                    <a:lnTo>
                      <a:pt x="11580" y="2092"/>
                    </a:lnTo>
                    <a:lnTo>
                      <a:pt x="11580" y="2089"/>
                    </a:lnTo>
                    <a:lnTo>
                      <a:pt x="11579" y="2089"/>
                    </a:lnTo>
                    <a:lnTo>
                      <a:pt x="11579" y="2085"/>
                    </a:lnTo>
                    <a:lnTo>
                      <a:pt x="11577" y="2085"/>
                    </a:lnTo>
                    <a:lnTo>
                      <a:pt x="11577" y="2082"/>
                    </a:lnTo>
                    <a:lnTo>
                      <a:pt x="11575" y="2082"/>
                    </a:lnTo>
                    <a:lnTo>
                      <a:pt x="11575" y="2079"/>
                    </a:lnTo>
                    <a:lnTo>
                      <a:pt x="11574" y="2079"/>
                    </a:lnTo>
                    <a:lnTo>
                      <a:pt x="11574" y="2075"/>
                    </a:lnTo>
                    <a:lnTo>
                      <a:pt x="11572" y="2075"/>
                    </a:lnTo>
                    <a:lnTo>
                      <a:pt x="11572" y="2072"/>
                    </a:lnTo>
                    <a:lnTo>
                      <a:pt x="11570" y="2072"/>
                    </a:lnTo>
                    <a:lnTo>
                      <a:pt x="11570" y="2069"/>
                    </a:lnTo>
                    <a:lnTo>
                      <a:pt x="11569" y="2069"/>
                    </a:lnTo>
                    <a:lnTo>
                      <a:pt x="11569" y="2065"/>
                    </a:lnTo>
                    <a:lnTo>
                      <a:pt x="11567" y="2065"/>
                    </a:lnTo>
                    <a:lnTo>
                      <a:pt x="11567" y="2060"/>
                    </a:lnTo>
                    <a:lnTo>
                      <a:pt x="11572" y="2060"/>
                    </a:lnTo>
                    <a:lnTo>
                      <a:pt x="11572" y="2059"/>
                    </a:lnTo>
                    <a:lnTo>
                      <a:pt x="11579" y="2059"/>
                    </a:lnTo>
                    <a:lnTo>
                      <a:pt x="11579" y="2057"/>
                    </a:lnTo>
                    <a:lnTo>
                      <a:pt x="11587" y="2057"/>
                    </a:lnTo>
                    <a:lnTo>
                      <a:pt x="11587" y="2055"/>
                    </a:lnTo>
                    <a:lnTo>
                      <a:pt x="11594" y="2055"/>
                    </a:lnTo>
                    <a:lnTo>
                      <a:pt x="11594" y="2054"/>
                    </a:lnTo>
                    <a:lnTo>
                      <a:pt x="11600" y="2054"/>
                    </a:lnTo>
                    <a:lnTo>
                      <a:pt x="11600" y="2052"/>
                    </a:lnTo>
                    <a:lnTo>
                      <a:pt x="11607" y="2052"/>
                    </a:lnTo>
                    <a:lnTo>
                      <a:pt x="11607" y="2050"/>
                    </a:lnTo>
                    <a:lnTo>
                      <a:pt x="11614" y="2050"/>
                    </a:lnTo>
                    <a:lnTo>
                      <a:pt x="11614" y="2049"/>
                    </a:lnTo>
                    <a:lnTo>
                      <a:pt x="11622" y="2049"/>
                    </a:lnTo>
                    <a:lnTo>
                      <a:pt x="11622" y="2047"/>
                    </a:lnTo>
                    <a:lnTo>
                      <a:pt x="11629" y="2047"/>
                    </a:lnTo>
                    <a:lnTo>
                      <a:pt x="11629" y="2045"/>
                    </a:lnTo>
                    <a:lnTo>
                      <a:pt x="11637" y="2045"/>
                    </a:lnTo>
                    <a:lnTo>
                      <a:pt x="11637" y="2044"/>
                    </a:lnTo>
                    <a:lnTo>
                      <a:pt x="11644" y="2044"/>
                    </a:lnTo>
                    <a:lnTo>
                      <a:pt x="11644" y="2042"/>
                    </a:lnTo>
                    <a:lnTo>
                      <a:pt x="11650" y="2042"/>
                    </a:lnTo>
                    <a:lnTo>
                      <a:pt x="11650" y="2040"/>
                    </a:lnTo>
                    <a:lnTo>
                      <a:pt x="11659" y="2040"/>
                    </a:lnTo>
                    <a:lnTo>
                      <a:pt x="11659" y="2039"/>
                    </a:lnTo>
                    <a:lnTo>
                      <a:pt x="11665" y="2039"/>
                    </a:lnTo>
                    <a:lnTo>
                      <a:pt x="11665" y="2037"/>
                    </a:lnTo>
                    <a:lnTo>
                      <a:pt x="11674" y="2037"/>
                    </a:lnTo>
                    <a:lnTo>
                      <a:pt x="11674" y="2035"/>
                    </a:lnTo>
                    <a:lnTo>
                      <a:pt x="11680" y="2035"/>
                    </a:lnTo>
                    <a:lnTo>
                      <a:pt x="11680" y="2034"/>
                    </a:lnTo>
                    <a:lnTo>
                      <a:pt x="11687" y="2034"/>
                    </a:lnTo>
                    <a:lnTo>
                      <a:pt x="11687" y="2032"/>
                    </a:lnTo>
                    <a:lnTo>
                      <a:pt x="11695" y="2032"/>
                    </a:lnTo>
                    <a:lnTo>
                      <a:pt x="11695" y="2030"/>
                    </a:lnTo>
                    <a:lnTo>
                      <a:pt x="11702" y="2030"/>
                    </a:lnTo>
                    <a:lnTo>
                      <a:pt x="11702" y="2029"/>
                    </a:lnTo>
                    <a:lnTo>
                      <a:pt x="11710" y="2029"/>
                    </a:lnTo>
                    <a:lnTo>
                      <a:pt x="11710" y="2027"/>
                    </a:lnTo>
                    <a:lnTo>
                      <a:pt x="11717" y="2027"/>
                    </a:lnTo>
                    <a:lnTo>
                      <a:pt x="11717" y="2025"/>
                    </a:lnTo>
                    <a:lnTo>
                      <a:pt x="11724" y="2025"/>
                    </a:lnTo>
                    <a:lnTo>
                      <a:pt x="11724" y="2024"/>
                    </a:lnTo>
                    <a:lnTo>
                      <a:pt x="11732" y="2024"/>
                    </a:lnTo>
                    <a:lnTo>
                      <a:pt x="11732" y="2022"/>
                    </a:lnTo>
                    <a:lnTo>
                      <a:pt x="11739" y="2022"/>
                    </a:lnTo>
                    <a:lnTo>
                      <a:pt x="11739" y="2020"/>
                    </a:lnTo>
                    <a:lnTo>
                      <a:pt x="11747" y="2020"/>
                    </a:lnTo>
                    <a:lnTo>
                      <a:pt x="11747" y="2019"/>
                    </a:lnTo>
                    <a:lnTo>
                      <a:pt x="11754" y="2019"/>
                    </a:lnTo>
                    <a:lnTo>
                      <a:pt x="11754" y="2017"/>
                    </a:lnTo>
                    <a:lnTo>
                      <a:pt x="11760" y="2017"/>
                    </a:lnTo>
                    <a:lnTo>
                      <a:pt x="11760" y="2015"/>
                    </a:lnTo>
                    <a:lnTo>
                      <a:pt x="11769" y="2015"/>
                    </a:lnTo>
                    <a:lnTo>
                      <a:pt x="11769" y="2014"/>
                    </a:lnTo>
                    <a:lnTo>
                      <a:pt x="11775" y="2014"/>
                    </a:lnTo>
                    <a:lnTo>
                      <a:pt x="11775" y="2012"/>
                    </a:lnTo>
                    <a:lnTo>
                      <a:pt x="11784" y="2012"/>
                    </a:lnTo>
                    <a:lnTo>
                      <a:pt x="11784" y="2010"/>
                    </a:lnTo>
                    <a:lnTo>
                      <a:pt x="11790" y="2010"/>
                    </a:lnTo>
                    <a:lnTo>
                      <a:pt x="11790" y="2009"/>
                    </a:lnTo>
                    <a:lnTo>
                      <a:pt x="11797" y="2009"/>
                    </a:lnTo>
                    <a:lnTo>
                      <a:pt x="11797" y="2007"/>
                    </a:lnTo>
                    <a:lnTo>
                      <a:pt x="11805" y="2007"/>
                    </a:lnTo>
                    <a:lnTo>
                      <a:pt x="11805" y="2005"/>
                    </a:lnTo>
                    <a:lnTo>
                      <a:pt x="11812" y="2005"/>
                    </a:lnTo>
                    <a:lnTo>
                      <a:pt x="11812" y="2004"/>
                    </a:lnTo>
                    <a:lnTo>
                      <a:pt x="11819" y="2004"/>
                    </a:lnTo>
                    <a:lnTo>
                      <a:pt x="11819" y="2002"/>
                    </a:lnTo>
                    <a:lnTo>
                      <a:pt x="11827" y="2002"/>
                    </a:lnTo>
                    <a:lnTo>
                      <a:pt x="11827" y="2000"/>
                    </a:lnTo>
                    <a:lnTo>
                      <a:pt x="11834" y="2000"/>
                    </a:lnTo>
                    <a:lnTo>
                      <a:pt x="11834" y="1999"/>
                    </a:lnTo>
                    <a:lnTo>
                      <a:pt x="11842" y="1999"/>
                    </a:lnTo>
                    <a:lnTo>
                      <a:pt x="11842" y="1997"/>
                    </a:lnTo>
                    <a:lnTo>
                      <a:pt x="11849" y="1997"/>
                    </a:lnTo>
                    <a:lnTo>
                      <a:pt x="11849" y="1995"/>
                    </a:lnTo>
                    <a:lnTo>
                      <a:pt x="11857" y="1995"/>
                    </a:lnTo>
                    <a:lnTo>
                      <a:pt x="11857" y="1994"/>
                    </a:lnTo>
                    <a:lnTo>
                      <a:pt x="11865" y="1994"/>
                    </a:lnTo>
                    <a:lnTo>
                      <a:pt x="11865" y="1992"/>
                    </a:lnTo>
                    <a:lnTo>
                      <a:pt x="11872" y="1992"/>
                    </a:lnTo>
                    <a:lnTo>
                      <a:pt x="11872" y="1990"/>
                    </a:lnTo>
                    <a:lnTo>
                      <a:pt x="11880" y="1990"/>
                    </a:lnTo>
                    <a:lnTo>
                      <a:pt x="11880" y="1989"/>
                    </a:lnTo>
                    <a:lnTo>
                      <a:pt x="11889" y="1989"/>
                    </a:lnTo>
                    <a:lnTo>
                      <a:pt x="11889" y="1987"/>
                    </a:lnTo>
                    <a:lnTo>
                      <a:pt x="11895" y="1987"/>
                    </a:lnTo>
                    <a:lnTo>
                      <a:pt x="11895" y="1985"/>
                    </a:lnTo>
                    <a:lnTo>
                      <a:pt x="11904" y="1985"/>
                    </a:lnTo>
                    <a:lnTo>
                      <a:pt x="11904" y="1984"/>
                    </a:lnTo>
                    <a:lnTo>
                      <a:pt x="11912" y="1984"/>
                    </a:lnTo>
                    <a:lnTo>
                      <a:pt x="11912" y="1982"/>
                    </a:lnTo>
                    <a:lnTo>
                      <a:pt x="11920" y="1982"/>
                    </a:lnTo>
                    <a:lnTo>
                      <a:pt x="11920" y="1980"/>
                    </a:lnTo>
                    <a:lnTo>
                      <a:pt x="11927" y="1980"/>
                    </a:lnTo>
                    <a:lnTo>
                      <a:pt x="11927" y="1979"/>
                    </a:lnTo>
                    <a:lnTo>
                      <a:pt x="11935" y="1979"/>
                    </a:lnTo>
                    <a:lnTo>
                      <a:pt x="11935" y="1977"/>
                    </a:lnTo>
                    <a:lnTo>
                      <a:pt x="11944" y="1977"/>
                    </a:lnTo>
                    <a:lnTo>
                      <a:pt x="11944" y="1975"/>
                    </a:lnTo>
                    <a:lnTo>
                      <a:pt x="11950" y="1975"/>
                    </a:lnTo>
                    <a:lnTo>
                      <a:pt x="11950" y="1974"/>
                    </a:lnTo>
                    <a:lnTo>
                      <a:pt x="11959" y="1974"/>
                    </a:lnTo>
                    <a:lnTo>
                      <a:pt x="11959" y="1972"/>
                    </a:lnTo>
                    <a:lnTo>
                      <a:pt x="11967" y="1972"/>
                    </a:lnTo>
                    <a:lnTo>
                      <a:pt x="11967" y="1970"/>
                    </a:lnTo>
                    <a:lnTo>
                      <a:pt x="11974" y="1970"/>
                    </a:lnTo>
                    <a:lnTo>
                      <a:pt x="11974" y="1969"/>
                    </a:lnTo>
                    <a:lnTo>
                      <a:pt x="11982" y="1969"/>
                    </a:lnTo>
                    <a:lnTo>
                      <a:pt x="11982" y="1967"/>
                    </a:lnTo>
                    <a:lnTo>
                      <a:pt x="11990" y="1967"/>
                    </a:lnTo>
                    <a:lnTo>
                      <a:pt x="11990" y="1965"/>
                    </a:lnTo>
                    <a:lnTo>
                      <a:pt x="11997" y="1965"/>
                    </a:lnTo>
                    <a:lnTo>
                      <a:pt x="11997" y="1964"/>
                    </a:lnTo>
                    <a:lnTo>
                      <a:pt x="12005" y="1964"/>
                    </a:lnTo>
                    <a:lnTo>
                      <a:pt x="12005" y="1962"/>
                    </a:lnTo>
                    <a:lnTo>
                      <a:pt x="12014" y="1962"/>
                    </a:lnTo>
                    <a:lnTo>
                      <a:pt x="12014" y="1960"/>
                    </a:lnTo>
                    <a:lnTo>
                      <a:pt x="12022" y="1960"/>
                    </a:lnTo>
                    <a:lnTo>
                      <a:pt x="12022" y="1959"/>
                    </a:lnTo>
                    <a:lnTo>
                      <a:pt x="12029" y="1959"/>
                    </a:lnTo>
                    <a:lnTo>
                      <a:pt x="12029" y="1957"/>
                    </a:lnTo>
                    <a:lnTo>
                      <a:pt x="12037" y="1957"/>
                    </a:lnTo>
                    <a:lnTo>
                      <a:pt x="12037" y="1955"/>
                    </a:lnTo>
                    <a:lnTo>
                      <a:pt x="12045" y="1955"/>
                    </a:lnTo>
                    <a:lnTo>
                      <a:pt x="12045" y="1954"/>
                    </a:lnTo>
                    <a:lnTo>
                      <a:pt x="12052" y="1954"/>
                    </a:lnTo>
                    <a:lnTo>
                      <a:pt x="12052" y="1952"/>
                    </a:lnTo>
                    <a:lnTo>
                      <a:pt x="12060" y="1952"/>
                    </a:lnTo>
                    <a:lnTo>
                      <a:pt x="12060" y="1950"/>
                    </a:lnTo>
                    <a:lnTo>
                      <a:pt x="12069" y="1950"/>
                    </a:lnTo>
                    <a:lnTo>
                      <a:pt x="12069" y="1949"/>
                    </a:lnTo>
                    <a:lnTo>
                      <a:pt x="12077" y="1949"/>
                    </a:lnTo>
                    <a:lnTo>
                      <a:pt x="12077" y="1947"/>
                    </a:lnTo>
                    <a:lnTo>
                      <a:pt x="12084" y="1947"/>
                    </a:lnTo>
                    <a:lnTo>
                      <a:pt x="12084" y="1945"/>
                    </a:lnTo>
                    <a:lnTo>
                      <a:pt x="12092" y="1945"/>
                    </a:lnTo>
                    <a:lnTo>
                      <a:pt x="12092" y="1944"/>
                    </a:lnTo>
                    <a:lnTo>
                      <a:pt x="12100" y="1944"/>
                    </a:lnTo>
                    <a:lnTo>
                      <a:pt x="12100" y="1942"/>
                    </a:lnTo>
                    <a:lnTo>
                      <a:pt x="12109" y="1942"/>
                    </a:lnTo>
                    <a:lnTo>
                      <a:pt x="12109" y="1940"/>
                    </a:lnTo>
                    <a:lnTo>
                      <a:pt x="12117" y="1940"/>
                    </a:lnTo>
                    <a:lnTo>
                      <a:pt x="12117" y="1939"/>
                    </a:lnTo>
                    <a:lnTo>
                      <a:pt x="12120" y="1939"/>
                    </a:lnTo>
                    <a:lnTo>
                      <a:pt x="12120" y="1942"/>
                    </a:lnTo>
                    <a:lnTo>
                      <a:pt x="12122" y="1942"/>
                    </a:lnTo>
                    <a:lnTo>
                      <a:pt x="12122" y="1947"/>
                    </a:lnTo>
                    <a:lnTo>
                      <a:pt x="12124" y="1947"/>
                    </a:lnTo>
                    <a:lnTo>
                      <a:pt x="12124" y="1950"/>
                    </a:lnTo>
                    <a:lnTo>
                      <a:pt x="12125" y="1950"/>
                    </a:lnTo>
                    <a:lnTo>
                      <a:pt x="12125" y="1954"/>
                    </a:lnTo>
                    <a:lnTo>
                      <a:pt x="12127" y="1954"/>
                    </a:lnTo>
                    <a:lnTo>
                      <a:pt x="12127" y="1959"/>
                    </a:lnTo>
                    <a:lnTo>
                      <a:pt x="12129" y="1959"/>
                    </a:lnTo>
                    <a:lnTo>
                      <a:pt x="12129" y="1962"/>
                    </a:lnTo>
                    <a:lnTo>
                      <a:pt x="12130" y="1962"/>
                    </a:lnTo>
                    <a:lnTo>
                      <a:pt x="12130" y="1965"/>
                    </a:lnTo>
                    <a:lnTo>
                      <a:pt x="12132" y="1965"/>
                    </a:lnTo>
                    <a:lnTo>
                      <a:pt x="12132" y="1970"/>
                    </a:lnTo>
                    <a:lnTo>
                      <a:pt x="12134" y="1970"/>
                    </a:lnTo>
                    <a:lnTo>
                      <a:pt x="12134" y="1974"/>
                    </a:lnTo>
                    <a:lnTo>
                      <a:pt x="12135" y="1974"/>
                    </a:lnTo>
                    <a:lnTo>
                      <a:pt x="12135" y="1979"/>
                    </a:lnTo>
                    <a:lnTo>
                      <a:pt x="12137" y="1979"/>
                    </a:lnTo>
                    <a:lnTo>
                      <a:pt x="12137" y="1982"/>
                    </a:lnTo>
                    <a:lnTo>
                      <a:pt x="12139" y="1982"/>
                    </a:lnTo>
                    <a:lnTo>
                      <a:pt x="12139" y="1985"/>
                    </a:lnTo>
                    <a:lnTo>
                      <a:pt x="12140" y="1985"/>
                    </a:lnTo>
                    <a:lnTo>
                      <a:pt x="12140" y="1990"/>
                    </a:lnTo>
                    <a:lnTo>
                      <a:pt x="12142" y="1990"/>
                    </a:lnTo>
                    <a:lnTo>
                      <a:pt x="12142" y="1994"/>
                    </a:lnTo>
                    <a:lnTo>
                      <a:pt x="12144" y="1994"/>
                    </a:lnTo>
                    <a:lnTo>
                      <a:pt x="12144" y="1999"/>
                    </a:lnTo>
                    <a:lnTo>
                      <a:pt x="12145" y="1999"/>
                    </a:lnTo>
                    <a:lnTo>
                      <a:pt x="12145" y="2002"/>
                    </a:lnTo>
                    <a:lnTo>
                      <a:pt x="12147" y="2002"/>
                    </a:lnTo>
                    <a:lnTo>
                      <a:pt x="12147" y="2005"/>
                    </a:lnTo>
                    <a:lnTo>
                      <a:pt x="12149" y="2005"/>
                    </a:lnTo>
                    <a:lnTo>
                      <a:pt x="12149" y="2010"/>
                    </a:lnTo>
                    <a:lnTo>
                      <a:pt x="12150" y="2010"/>
                    </a:lnTo>
                    <a:lnTo>
                      <a:pt x="12150" y="2014"/>
                    </a:lnTo>
                    <a:lnTo>
                      <a:pt x="12152" y="2014"/>
                    </a:lnTo>
                    <a:lnTo>
                      <a:pt x="12152" y="2019"/>
                    </a:lnTo>
                    <a:lnTo>
                      <a:pt x="12154" y="2019"/>
                    </a:lnTo>
                    <a:lnTo>
                      <a:pt x="12154" y="2024"/>
                    </a:lnTo>
                    <a:lnTo>
                      <a:pt x="12155" y="2024"/>
                    </a:lnTo>
                    <a:lnTo>
                      <a:pt x="12155" y="2027"/>
                    </a:lnTo>
                    <a:lnTo>
                      <a:pt x="12157" y="2027"/>
                    </a:lnTo>
                    <a:lnTo>
                      <a:pt x="12157" y="2032"/>
                    </a:lnTo>
                    <a:lnTo>
                      <a:pt x="12159" y="2032"/>
                    </a:lnTo>
                    <a:lnTo>
                      <a:pt x="12159" y="2035"/>
                    </a:lnTo>
                    <a:lnTo>
                      <a:pt x="12160" y="2035"/>
                    </a:lnTo>
                    <a:lnTo>
                      <a:pt x="12160" y="2040"/>
                    </a:lnTo>
                    <a:lnTo>
                      <a:pt x="12162" y="2040"/>
                    </a:lnTo>
                    <a:lnTo>
                      <a:pt x="12162" y="2045"/>
                    </a:lnTo>
                    <a:lnTo>
                      <a:pt x="12164" y="2045"/>
                    </a:lnTo>
                    <a:lnTo>
                      <a:pt x="12164" y="2049"/>
                    </a:lnTo>
                    <a:lnTo>
                      <a:pt x="12165" y="2049"/>
                    </a:lnTo>
                    <a:lnTo>
                      <a:pt x="12165" y="2054"/>
                    </a:lnTo>
                    <a:lnTo>
                      <a:pt x="12167" y="2054"/>
                    </a:lnTo>
                    <a:lnTo>
                      <a:pt x="12167" y="2057"/>
                    </a:lnTo>
                    <a:lnTo>
                      <a:pt x="12169" y="2057"/>
                    </a:lnTo>
                    <a:lnTo>
                      <a:pt x="12169" y="2062"/>
                    </a:lnTo>
                    <a:lnTo>
                      <a:pt x="12170" y="2062"/>
                    </a:lnTo>
                    <a:lnTo>
                      <a:pt x="12170" y="2067"/>
                    </a:lnTo>
                    <a:lnTo>
                      <a:pt x="12172" y="2067"/>
                    </a:lnTo>
                    <a:lnTo>
                      <a:pt x="12172" y="2070"/>
                    </a:lnTo>
                    <a:lnTo>
                      <a:pt x="12174" y="2070"/>
                    </a:lnTo>
                    <a:lnTo>
                      <a:pt x="12174" y="2075"/>
                    </a:lnTo>
                    <a:lnTo>
                      <a:pt x="12175" y="2075"/>
                    </a:lnTo>
                    <a:lnTo>
                      <a:pt x="12175" y="2079"/>
                    </a:lnTo>
                    <a:lnTo>
                      <a:pt x="12177" y="2079"/>
                    </a:lnTo>
                    <a:lnTo>
                      <a:pt x="12177" y="2084"/>
                    </a:lnTo>
                    <a:lnTo>
                      <a:pt x="12179" y="2084"/>
                    </a:lnTo>
                    <a:lnTo>
                      <a:pt x="12179" y="2087"/>
                    </a:lnTo>
                    <a:lnTo>
                      <a:pt x="12180" y="2087"/>
                    </a:lnTo>
                    <a:lnTo>
                      <a:pt x="12180" y="2092"/>
                    </a:lnTo>
                    <a:lnTo>
                      <a:pt x="12182" y="2092"/>
                    </a:lnTo>
                    <a:lnTo>
                      <a:pt x="12182" y="2097"/>
                    </a:lnTo>
                    <a:lnTo>
                      <a:pt x="12184" y="2097"/>
                    </a:lnTo>
                    <a:lnTo>
                      <a:pt x="12184" y="2102"/>
                    </a:lnTo>
                    <a:lnTo>
                      <a:pt x="12185" y="2102"/>
                    </a:lnTo>
                    <a:lnTo>
                      <a:pt x="12185" y="2105"/>
                    </a:lnTo>
                    <a:lnTo>
                      <a:pt x="12187" y="2105"/>
                    </a:lnTo>
                    <a:lnTo>
                      <a:pt x="12187" y="2110"/>
                    </a:lnTo>
                    <a:lnTo>
                      <a:pt x="12189" y="2110"/>
                    </a:lnTo>
                    <a:lnTo>
                      <a:pt x="12189" y="2115"/>
                    </a:lnTo>
                    <a:lnTo>
                      <a:pt x="12190" y="2115"/>
                    </a:lnTo>
                    <a:lnTo>
                      <a:pt x="12190" y="2120"/>
                    </a:lnTo>
                    <a:lnTo>
                      <a:pt x="12192" y="2120"/>
                    </a:lnTo>
                    <a:lnTo>
                      <a:pt x="12192" y="2124"/>
                    </a:lnTo>
                    <a:lnTo>
                      <a:pt x="12194" y="2124"/>
                    </a:lnTo>
                    <a:lnTo>
                      <a:pt x="12194" y="2129"/>
                    </a:lnTo>
                    <a:lnTo>
                      <a:pt x="12195" y="2129"/>
                    </a:lnTo>
                    <a:lnTo>
                      <a:pt x="12195" y="2134"/>
                    </a:lnTo>
                    <a:lnTo>
                      <a:pt x="12197" y="2134"/>
                    </a:lnTo>
                    <a:lnTo>
                      <a:pt x="12197" y="2139"/>
                    </a:lnTo>
                    <a:lnTo>
                      <a:pt x="12199" y="2139"/>
                    </a:lnTo>
                    <a:lnTo>
                      <a:pt x="12199" y="2144"/>
                    </a:lnTo>
                    <a:lnTo>
                      <a:pt x="12200" y="2144"/>
                    </a:lnTo>
                    <a:lnTo>
                      <a:pt x="12200" y="2149"/>
                    </a:lnTo>
                    <a:lnTo>
                      <a:pt x="12202" y="2149"/>
                    </a:lnTo>
                    <a:lnTo>
                      <a:pt x="12202" y="2154"/>
                    </a:lnTo>
                    <a:lnTo>
                      <a:pt x="12204" y="2154"/>
                    </a:lnTo>
                    <a:lnTo>
                      <a:pt x="12204" y="2159"/>
                    </a:lnTo>
                    <a:lnTo>
                      <a:pt x="12205" y="2159"/>
                    </a:lnTo>
                    <a:lnTo>
                      <a:pt x="12205" y="2164"/>
                    </a:lnTo>
                    <a:lnTo>
                      <a:pt x="12207" y="2164"/>
                    </a:lnTo>
                    <a:lnTo>
                      <a:pt x="12207" y="2169"/>
                    </a:lnTo>
                    <a:lnTo>
                      <a:pt x="12209" y="2169"/>
                    </a:lnTo>
                    <a:lnTo>
                      <a:pt x="12209" y="2174"/>
                    </a:lnTo>
                    <a:lnTo>
                      <a:pt x="12210" y="2174"/>
                    </a:lnTo>
                    <a:lnTo>
                      <a:pt x="12210" y="2179"/>
                    </a:lnTo>
                    <a:lnTo>
                      <a:pt x="12212" y="2179"/>
                    </a:lnTo>
                    <a:lnTo>
                      <a:pt x="12212" y="2184"/>
                    </a:lnTo>
                    <a:lnTo>
                      <a:pt x="12214" y="2184"/>
                    </a:lnTo>
                    <a:lnTo>
                      <a:pt x="12214" y="2189"/>
                    </a:lnTo>
                    <a:lnTo>
                      <a:pt x="12215" y="2189"/>
                    </a:lnTo>
                    <a:lnTo>
                      <a:pt x="12215" y="2194"/>
                    </a:lnTo>
                    <a:lnTo>
                      <a:pt x="12217" y="2194"/>
                    </a:lnTo>
                    <a:lnTo>
                      <a:pt x="12217" y="2197"/>
                    </a:lnTo>
                    <a:lnTo>
                      <a:pt x="12219" y="2197"/>
                    </a:lnTo>
                    <a:lnTo>
                      <a:pt x="12219" y="2202"/>
                    </a:lnTo>
                    <a:lnTo>
                      <a:pt x="12220" y="2202"/>
                    </a:lnTo>
                    <a:lnTo>
                      <a:pt x="12220" y="2207"/>
                    </a:lnTo>
                    <a:lnTo>
                      <a:pt x="12222" y="2207"/>
                    </a:lnTo>
                    <a:lnTo>
                      <a:pt x="12222" y="2212"/>
                    </a:lnTo>
                    <a:lnTo>
                      <a:pt x="12224" y="2212"/>
                    </a:lnTo>
                    <a:lnTo>
                      <a:pt x="12224" y="2217"/>
                    </a:lnTo>
                    <a:lnTo>
                      <a:pt x="12225" y="2217"/>
                    </a:lnTo>
                    <a:lnTo>
                      <a:pt x="12225" y="2222"/>
                    </a:lnTo>
                    <a:lnTo>
                      <a:pt x="12227" y="2222"/>
                    </a:lnTo>
                    <a:lnTo>
                      <a:pt x="12227" y="2229"/>
                    </a:lnTo>
                    <a:lnTo>
                      <a:pt x="12229" y="2229"/>
                    </a:lnTo>
                    <a:lnTo>
                      <a:pt x="12229" y="2234"/>
                    </a:lnTo>
                    <a:lnTo>
                      <a:pt x="12230" y="2234"/>
                    </a:lnTo>
                    <a:lnTo>
                      <a:pt x="12230" y="2239"/>
                    </a:lnTo>
                    <a:lnTo>
                      <a:pt x="12232" y="2239"/>
                    </a:lnTo>
                    <a:lnTo>
                      <a:pt x="12232" y="2244"/>
                    </a:lnTo>
                    <a:lnTo>
                      <a:pt x="12234" y="2244"/>
                    </a:lnTo>
                    <a:lnTo>
                      <a:pt x="12234" y="2249"/>
                    </a:lnTo>
                    <a:lnTo>
                      <a:pt x="12235" y="2249"/>
                    </a:lnTo>
                    <a:lnTo>
                      <a:pt x="12235" y="2254"/>
                    </a:lnTo>
                    <a:lnTo>
                      <a:pt x="12237" y="2254"/>
                    </a:lnTo>
                    <a:lnTo>
                      <a:pt x="12237" y="2259"/>
                    </a:lnTo>
                    <a:lnTo>
                      <a:pt x="12239" y="2259"/>
                    </a:lnTo>
                    <a:lnTo>
                      <a:pt x="12239" y="2264"/>
                    </a:lnTo>
                    <a:lnTo>
                      <a:pt x="12240" y="2264"/>
                    </a:lnTo>
                    <a:lnTo>
                      <a:pt x="12240" y="2269"/>
                    </a:lnTo>
                    <a:lnTo>
                      <a:pt x="12242" y="2269"/>
                    </a:lnTo>
                    <a:lnTo>
                      <a:pt x="12242" y="2275"/>
                    </a:lnTo>
                    <a:lnTo>
                      <a:pt x="12244" y="2275"/>
                    </a:lnTo>
                    <a:lnTo>
                      <a:pt x="12244" y="2280"/>
                    </a:lnTo>
                    <a:lnTo>
                      <a:pt x="12245" y="2280"/>
                    </a:lnTo>
                    <a:lnTo>
                      <a:pt x="12245" y="2285"/>
                    </a:lnTo>
                    <a:lnTo>
                      <a:pt x="12247" y="2285"/>
                    </a:lnTo>
                    <a:lnTo>
                      <a:pt x="12247" y="2292"/>
                    </a:lnTo>
                    <a:lnTo>
                      <a:pt x="12249" y="2292"/>
                    </a:lnTo>
                    <a:lnTo>
                      <a:pt x="12249" y="2297"/>
                    </a:lnTo>
                    <a:lnTo>
                      <a:pt x="12250" y="2297"/>
                    </a:lnTo>
                    <a:lnTo>
                      <a:pt x="12250" y="2304"/>
                    </a:lnTo>
                    <a:lnTo>
                      <a:pt x="12252" y="2304"/>
                    </a:lnTo>
                    <a:lnTo>
                      <a:pt x="12252" y="2309"/>
                    </a:lnTo>
                    <a:lnTo>
                      <a:pt x="12254" y="2309"/>
                    </a:lnTo>
                    <a:lnTo>
                      <a:pt x="12254" y="2315"/>
                    </a:lnTo>
                    <a:lnTo>
                      <a:pt x="12255" y="2315"/>
                    </a:lnTo>
                    <a:lnTo>
                      <a:pt x="12255" y="2320"/>
                    </a:lnTo>
                    <a:lnTo>
                      <a:pt x="12257" y="2320"/>
                    </a:lnTo>
                    <a:lnTo>
                      <a:pt x="12257" y="2327"/>
                    </a:lnTo>
                    <a:lnTo>
                      <a:pt x="12259" y="2327"/>
                    </a:lnTo>
                    <a:lnTo>
                      <a:pt x="12259" y="2332"/>
                    </a:lnTo>
                    <a:lnTo>
                      <a:pt x="12260" y="2332"/>
                    </a:lnTo>
                    <a:lnTo>
                      <a:pt x="12260" y="2339"/>
                    </a:lnTo>
                    <a:lnTo>
                      <a:pt x="12262" y="2339"/>
                    </a:lnTo>
                    <a:lnTo>
                      <a:pt x="12262" y="2344"/>
                    </a:lnTo>
                    <a:lnTo>
                      <a:pt x="12264" y="2344"/>
                    </a:lnTo>
                    <a:lnTo>
                      <a:pt x="12264" y="2350"/>
                    </a:lnTo>
                    <a:lnTo>
                      <a:pt x="12265" y="2350"/>
                    </a:lnTo>
                    <a:lnTo>
                      <a:pt x="12265" y="2355"/>
                    </a:lnTo>
                    <a:lnTo>
                      <a:pt x="12267" y="2355"/>
                    </a:lnTo>
                    <a:lnTo>
                      <a:pt x="12267" y="2362"/>
                    </a:lnTo>
                    <a:lnTo>
                      <a:pt x="12269" y="2362"/>
                    </a:lnTo>
                    <a:lnTo>
                      <a:pt x="12269" y="2367"/>
                    </a:lnTo>
                    <a:lnTo>
                      <a:pt x="12270" y="2367"/>
                    </a:lnTo>
                    <a:lnTo>
                      <a:pt x="12270" y="2374"/>
                    </a:lnTo>
                    <a:lnTo>
                      <a:pt x="12272" y="2374"/>
                    </a:lnTo>
                    <a:lnTo>
                      <a:pt x="12272" y="2380"/>
                    </a:lnTo>
                    <a:lnTo>
                      <a:pt x="12274" y="2380"/>
                    </a:lnTo>
                    <a:lnTo>
                      <a:pt x="12274" y="2387"/>
                    </a:lnTo>
                    <a:lnTo>
                      <a:pt x="12275" y="2387"/>
                    </a:lnTo>
                    <a:lnTo>
                      <a:pt x="12275" y="2392"/>
                    </a:lnTo>
                    <a:lnTo>
                      <a:pt x="12277" y="2392"/>
                    </a:lnTo>
                    <a:lnTo>
                      <a:pt x="12277" y="2399"/>
                    </a:lnTo>
                    <a:lnTo>
                      <a:pt x="12279" y="2399"/>
                    </a:lnTo>
                    <a:lnTo>
                      <a:pt x="12279" y="2405"/>
                    </a:lnTo>
                    <a:lnTo>
                      <a:pt x="12280" y="2405"/>
                    </a:lnTo>
                    <a:lnTo>
                      <a:pt x="12280" y="2410"/>
                    </a:lnTo>
                    <a:lnTo>
                      <a:pt x="12282" y="2410"/>
                    </a:lnTo>
                    <a:lnTo>
                      <a:pt x="12282" y="2417"/>
                    </a:lnTo>
                    <a:lnTo>
                      <a:pt x="12284" y="2417"/>
                    </a:lnTo>
                    <a:lnTo>
                      <a:pt x="12284" y="2424"/>
                    </a:lnTo>
                    <a:lnTo>
                      <a:pt x="12285" y="2424"/>
                    </a:lnTo>
                    <a:lnTo>
                      <a:pt x="12285" y="2430"/>
                    </a:lnTo>
                    <a:lnTo>
                      <a:pt x="12287" y="2430"/>
                    </a:lnTo>
                    <a:lnTo>
                      <a:pt x="12287" y="2437"/>
                    </a:lnTo>
                    <a:lnTo>
                      <a:pt x="12289" y="2437"/>
                    </a:lnTo>
                    <a:lnTo>
                      <a:pt x="12289" y="2444"/>
                    </a:lnTo>
                    <a:lnTo>
                      <a:pt x="12290" y="2444"/>
                    </a:lnTo>
                    <a:lnTo>
                      <a:pt x="12290" y="2450"/>
                    </a:lnTo>
                    <a:lnTo>
                      <a:pt x="12292" y="2450"/>
                    </a:lnTo>
                    <a:lnTo>
                      <a:pt x="12292" y="2459"/>
                    </a:lnTo>
                    <a:lnTo>
                      <a:pt x="12294" y="2459"/>
                    </a:lnTo>
                    <a:lnTo>
                      <a:pt x="12294" y="2465"/>
                    </a:lnTo>
                    <a:lnTo>
                      <a:pt x="12295" y="2465"/>
                    </a:lnTo>
                    <a:lnTo>
                      <a:pt x="12295" y="2472"/>
                    </a:lnTo>
                    <a:lnTo>
                      <a:pt x="12297" y="2472"/>
                    </a:lnTo>
                    <a:lnTo>
                      <a:pt x="12297" y="2480"/>
                    </a:lnTo>
                    <a:lnTo>
                      <a:pt x="12299" y="2480"/>
                    </a:lnTo>
                    <a:lnTo>
                      <a:pt x="12299" y="2487"/>
                    </a:lnTo>
                    <a:lnTo>
                      <a:pt x="12300" y="2487"/>
                    </a:lnTo>
                    <a:lnTo>
                      <a:pt x="12300" y="2494"/>
                    </a:lnTo>
                    <a:lnTo>
                      <a:pt x="12302" y="2494"/>
                    </a:lnTo>
                    <a:lnTo>
                      <a:pt x="12302" y="2502"/>
                    </a:lnTo>
                    <a:lnTo>
                      <a:pt x="12304" y="2502"/>
                    </a:lnTo>
                    <a:lnTo>
                      <a:pt x="12304" y="2509"/>
                    </a:lnTo>
                    <a:lnTo>
                      <a:pt x="12305" y="2509"/>
                    </a:lnTo>
                    <a:lnTo>
                      <a:pt x="12305" y="2515"/>
                    </a:lnTo>
                    <a:lnTo>
                      <a:pt x="12307" y="2515"/>
                    </a:lnTo>
                    <a:lnTo>
                      <a:pt x="12307" y="2524"/>
                    </a:lnTo>
                    <a:lnTo>
                      <a:pt x="12309" y="2524"/>
                    </a:lnTo>
                    <a:lnTo>
                      <a:pt x="12309" y="2530"/>
                    </a:lnTo>
                    <a:lnTo>
                      <a:pt x="12310" y="2530"/>
                    </a:lnTo>
                    <a:lnTo>
                      <a:pt x="12310" y="2539"/>
                    </a:lnTo>
                    <a:lnTo>
                      <a:pt x="12312" y="2539"/>
                    </a:lnTo>
                    <a:lnTo>
                      <a:pt x="12312" y="2545"/>
                    </a:lnTo>
                    <a:lnTo>
                      <a:pt x="12314" y="2545"/>
                    </a:lnTo>
                    <a:lnTo>
                      <a:pt x="12314" y="2552"/>
                    </a:lnTo>
                    <a:lnTo>
                      <a:pt x="12315" y="2552"/>
                    </a:lnTo>
                    <a:lnTo>
                      <a:pt x="12315" y="2560"/>
                    </a:lnTo>
                    <a:lnTo>
                      <a:pt x="12317" y="2560"/>
                    </a:lnTo>
                    <a:lnTo>
                      <a:pt x="12317" y="2567"/>
                    </a:lnTo>
                    <a:lnTo>
                      <a:pt x="12319" y="2567"/>
                    </a:lnTo>
                    <a:lnTo>
                      <a:pt x="12319" y="2575"/>
                    </a:lnTo>
                    <a:lnTo>
                      <a:pt x="12320" y="2575"/>
                    </a:lnTo>
                    <a:lnTo>
                      <a:pt x="12320" y="2585"/>
                    </a:lnTo>
                    <a:lnTo>
                      <a:pt x="12322" y="2585"/>
                    </a:lnTo>
                    <a:lnTo>
                      <a:pt x="12322" y="2594"/>
                    </a:lnTo>
                    <a:lnTo>
                      <a:pt x="12324" y="2594"/>
                    </a:lnTo>
                    <a:lnTo>
                      <a:pt x="12324" y="2604"/>
                    </a:lnTo>
                    <a:lnTo>
                      <a:pt x="12325" y="2604"/>
                    </a:lnTo>
                    <a:lnTo>
                      <a:pt x="12325" y="2614"/>
                    </a:lnTo>
                    <a:lnTo>
                      <a:pt x="12327" y="2614"/>
                    </a:lnTo>
                    <a:lnTo>
                      <a:pt x="12327" y="2622"/>
                    </a:lnTo>
                    <a:lnTo>
                      <a:pt x="12329" y="2622"/>
                    </a:lnTo>
                    <a:lnTo>
                      <a:pt x="12329" y="2632"/>
                    </a:lnTo>
                    <a:lnTo>
                      <a:pt x="12330" y="2632"/>
                    </a:lnTo>
                    <a:lnTo>
                      <a:pt x="12330" y="2642"/>
                    </a:lnTo>
                    <a:lnTo>
                      <a:pt x="12332" y="2642"/>
                    </a:lnTo>
                    <a:lnTo>
                      <a:pt x="12332" y="2650"/>
                    </a:lnTo>
                    <a:lnTo>
                      <a:pt x="12334" y="2650"/>
                    </a:lnTo>
                    <a:lnTo>
                      <a:pt x="12334" y="2660"/>
                    </a:lnTo>
                    <a:lnTo>
                      <a:pt x="12335" y="2660"/>
                    </a:lnTo>
                    <a:lnTo>
                      <a:pt x="12335" y="2670"/>
                    </a:lnTo>
                    <a:lnTo>
                      <a:pt x="12337" y="2670"/>
                    </a:lnTo>
                    <a:lnTo>
                      <a:pt x="12337" y="2679"/>
                    </a:lnTo>
                    <a:lnTo>
                      <a:pt x="12339" y="2679"/>
                    </a:lnTo>
                    <a:lnTo>
                      <a:pt x="12339" y="2689"/>
                    </a:lnTo>
                    <a:lnTo>
                      <a:pt x="12340" y="2689"/>
                    </a:lnTo>
                    <a:lnTo>
                      <a:pt x="12340" y="2697"/>
                    </a:lnTo>
                    <a:lnTo>
                      <a:pt x="12342" y="2697"/>
                    </a:lnTo>
                    <a:lnTo>
                      <a:pt x="12342" y="2707"/>
                    </a:lnTo>
                    <a:lnTo>
                      <a:pt x="12344" y="2707"/>
                    </a:lnTo>
                    <a:lnTo>
                      <a:pt x="12344" y="2717"/>
                    </a:lnTo>
                    <a:lnTo>
                      <a:pt x="12345" y="2717"/>
                    </a:lnTo>
                    <a:lnTo>
                      <a:pt x="12345" y="2727"/>
                    </a:lnTo>
                    <a:lnTo>
                      <a:pt x="12347" y="2727"/>
                    </a:lnTo>
                    <a:lnTo>
                      <a:pt x="12347" y="2739"/>
                    </a:lnTo>
                    <a:lnTo>
                      <a:pt x="12349" y="2739"/>
                    </a:lnTo>
                    <a:lnTo>
                      <a:pt x="12349" y="2752"/>
                    </a:lnTo>
                    <a:lnTo>
                      <a:pt x="12350" y="2752"/>
                    </a:lnTo>
                    <a:lnTo>
                      <a:pt x="12350" y="2765"/>
                    </a:lnTo>
                    <a:lnTo>
                      <a:pt x="12352" y="2765"/>
                    </a:lnTo>
                    <a:lnTo>
                      <a:pt x="12352" y="2779"/>
                    </a:lnTo>
                    <a:lnTo>
                      <a:pt x="12354" y="2779"/>
                    </a:lnTo>
                    <a:lnTo>
                      <a:pt x="12354" y="2792"/>
                    </a:lnTo>
                    <a:lnTo>
                      <a:pt x="12355" y="2792"/>
                    </a:lnTo>
                    <a:lnTo>
                      <a:pt x="12355" y="2805"/>
                    </a:lnTo>
                    <a:lnTo>
                      <a:pt x="12357" y="2805"/>
                    </a:lnTo>
                    <a:lnTo>
                      <a:pt x="12357" y="2819"/>
                    </a:lnTo>
                    <a:lnTo>
                      <a:pt x="12359" y="2819"/>
                    </a:lnTo>
                    <a:lnTo>
                      <a:pt x="12359" y="2832"/>
                    </a:lnTo>
                    <a:lnTo>
                      <a:pt x="12360" y="2832"/>
                    </a:lnTo>
                    <a:lnTo>
                      <a:pt x="12360" y="2845"/>
                    </a:lnTo>
                    <a:lnTo>
                      <a:pt x="12362" y="2845"/>
                    </a:lnTo>
                    <a:lnTo>
                      <a:pt x="12362" y="2860"/>
                    </a:lnTo>
                    <a:lnTo>
                      <a:pt x="12364" y="2860"/>
                    </a:lnTo>
                    <a:lnTo>
                      <a:pt x="12364" y="2874"/>
                    </a:lnTo>
                    <a:lnTo>
                      <a:pt x="12365" y="2874"/>
                    </a:lnTo>
                    <a:lnTo>
                      <a:pt x="12365" y="2887"/>
                    </a:lnTo>
                    <a:lnTo>
                      <a:pt x="12367" y="2887"/>
                    </a:lnTo>
                    <a:lnTo>
                      <a:pt x="12367" y="2907"/>
                    </a:lnTo>
                    <a:lnTo>
                      <a:pt x="12369" y="2907"/>
                    </a:lnTo>
                    <a:lnTo>
                      <a:pt x="12369" y="2930"/>
                    </a:lnTo>
                    <a:lnTo>
                      <a:pt x="12370" y="2930"/>
                    </a:lnTo>
                    <a:lnTo>
                      <a:pt x="12370" y="2952"/>
                    </a:lnTo>
                    <a:lnTo>
                      <a:pt x="12372" y="2952"/>
                    </a:lnTo>
                    <a:lnTo>
                      <a:pt x="12372" y="2974"/>
                    </a:lnTo>
                    <a:lnTo>
                      <a:pt x="12374" y="2974"/>
                    </a:lnTo>
                    <a:lnTo>
                      <a:pt x="12374" y="2997"/>
                    </a:lnTo>
                    <a:lnTo>
                      <a:pt x="12375" y="2997"/>
                    </a:lnTo>
                    <a:lnTo>
                      <a:pt x="12375" y="3020"/>
                    </a:lnTo>
                    <a:lnTo>
                      <a:pt x="12377" y="3020"/>
                    </a:lnTo>
                    <a:lnTo>
                      <a:pt x="12377" y="3044"/>
                    </a:lnTo>
                    <a:lnTo>
                      <a:pt x="12379" y="3044"/>
                    </a:lnTo>
                    <a:lnTo>
                      <a:pt x="12379" y="3085"/>
                    </a:lnTo>
                    <a:lnTo>
                      <a:pt x="12380" y="3085"/>
                    </a:lnTo>
                    <a:lnTo>
                      <a:pt x="12380" y="3137"/>
                    </a:lnTo>
                    <a:lnTo>
                      <a:pt x="12382" y="3137"/>
                    </a:lnTo>
                    <a:lnTo>
                      <a:pt x="12382" y="6570"/>
                    </a:lnTo>
                    <a:lnTo>
                      <a:pt x="12380" y="6570"/>
                    </a:lnTo>
                    <a:lnTo>
                      <a:pt x="12380" y="6572"/>
                    </a:lnTo>
                    <a:lnTo>
                      <a:pt x="12379" y="6572"/>
                    </a:lnTo>
                    <a:lnTo>
                      <a:pt x="12379" y="6575"/>
                    </a:lnTo>
                    <a:lnTo>
                      <a:pt x="12377" y="6575"/>
                    </a:lnTo>
                    <a:lnTo>
                      <a:pt x="12377" y="6577"/>
                    </a:lnTo>
                    <a:lnTo>
                      <a:pt x="12375" y="6577"/>
                    </a:lnTo>
                    <a:lnTo>
                      <a:pt x="12375" y="6579"/>
                    </a:lnTo>
                    <a:lnTo>
                      <a:pt x="12374" y="6579"/>
                    </a:lnTo>
                    <a:lnTo>
                      <a:pt x="12374" y="6582"/>
                    </a:lnTo>
                    <a:lnTo>
                      <a:pt x="12372" y="6582"/>
                    </a:lnTo>
                    <a:lnTo>
                      <a:pt x="12372" y="6584"/>
                    </a:lnTo>
                    <a:lnTo>
                      <a:pt x="12370" y="6584"/>
                    </a:lnTo>
                    <a:lnTo>
                      <a:pt x="12370" y="6587"/>
                    </a:lnTo>
                    <a:lnTo>
                      <a:pt x="12369" y="6587"/>
                    </a:lnTo>
                    <a:lnTo>
                      <a:pt x="12369" y="6589"/>
                    </a:lnTo>
                    <a:lnTo>
                      <a:pt x="12367" y="6589"/>
                    </a:lnTo>
                    <a:lnTo>
                      <a:pt x="12367" y="6590"/>
                    </a:lnTo>
                    <a:lnTo>
                      <a:pt x="12365" y="6590"/>
                    </a:lnTo>
                    <a:lnTo>
                      <a:pt x="12365" y="6594"/>
                    </a:lnTo>
                    <a:lnTo>
                      <a:pt x="12364" y="6594"/>
                    </a:lnTo>
                    <a:lnTo>
                      <a:pt x="12364" y="6595"/>
                    </a:lnTo>
                    <a:lnTo>
                      <a:pt x="12362" y="6595"/>
                    </a:lnTo>
                    <a:lnTo>
                      <a:pt x="12362" y="6597"/>
                    </a:lnTo>
                    <a:lnTo>
                      <a:pt x="12360" y="6597"/>
                    </a:lnTo>
                    <a:lnTo>
                      <a:pt x="12360" y="6600"/>
                    </a:lnTo>
                    <a:lnTo>
                      <a:pt x="12359" y="6600"/>
                    </a:lnTo>
                    <a:lnTo>
                      <a:pt x="12359" y="6602"/>
                    </a:lnTo>
                    <a:lnTo>
                      <a:pt x="12357" y="6602"/>
                    </a:lnTo>
                    <a:lnTo>
                      <a:pt x="12357" y="6605"/>
                    </a:lnTo>
                    <a:lnTo>
                      <a:pt x="12355" y="6605"/>
                    </a:lnTo>
                    <a:lnTo>
                      <a:pt x="12355" y="6607"/>
                    </a:lnTo>
                    <a:lnTo>
                      <a:pt x="12354" y="6607"/>
                    </a:lnTo>
                    <a:lnTo>
                      <a:pt x="12354" y="6609"/>
                    </a:lnTo>
                    <a:lnTo>
                      <a:pt x="12352" y="6609"/>
                    </a:lnTo>
                    <a:lnTo>
                      <a:pt x="12352" y="6612"/>
                    </a:lnTo>
                    <a:lnTo>
                      <a:pt x="12350" y="6612"/>
                    </a:lnTo>
                    <a:lnTo>
                      <a:pt x="12350" y="6614"/>
                    </a:lnTo>
                    <a:lnTo>
                      <a:pt x="12349" y="6614"/>
                    </a:lnTo>
                    <a:lnTo>
                      <a:pt x="12349" y="6615"/>
                    </a:lnTo>
                    <a:lnTo>
                      <a:pt x="12347" y="6615"/>
                    </a:lnTo>
                    <a:lnTo>
                      <a:pt x="12347" y="6619"/>
                    </a:lnTo>
                    <a:lnTo>
                      <a:pt x="12345" y="6619"/>
                    </a:lnTo>
                    <a:lnTo>
                      <a:pt x="12345" y="6620"/>
                    </a:lnTo>
                    <a:lnTo>
                      <a:pt x="12344" y="6620"/>
                    </a:lnTo>
                    <a:lnTo>
                      <a:pt x="12344" y="6622"/>
                    </a:lnTo>
                    <a:lnTo>
                      <a:pt x="12342" y="6622"/>
                    </a:lnTo>
                    <a:lnTo>
                      <a:pt x="12342" y="6625"/>
                    </a:lnTo>
                    <a:lnTo>
                      <a:pt x="12340" y="6625"/>
                    </a:lnTo>
                    <a:lnTo>
                      <a:pt x="12340" y="6627"/>
                    </a:lnTo>
                    <a:lnTo>
                      <a:pt x="12339" y="6627"/>
                    </a:lnTo>
                    <a:lnTo>
                      <a:pt x="12339" y="6630"/>
                    </a:lnTo>
                    <a:lnTo>
                      <a:pt x="12337" y="6630"/>
                    </a:lnTo>
                    <a:lnTo>
                      <a:pt x="12337" y="6632"/>
                    </a:lnTo>
                    <a:lnTo>
                      <a:pt x="12335" y="6632"/>
                    </a:lnTo>
                    <a:lnTo>
                      <a:pt x="12335" y="6634"/>
                    </a:lnTo>
                    <a:lnTo>
                      <a:pt x="12334" y="6634"/>
                    </a:lnTo>
                    <a:lnTo>
                      <a:pt x="12334" y="6637"/>
                    </a:lnTo>
                    <a:lnTo>
                      <a:pt x="12332" y="6637"/>
                    </a:lnTo>
                    <a:lnTo>
                      <a:pt x="12332" y="6639"/>
                    </a:lnTo>
                    <a:lnTo>
                      <a:pt x="12330" y="6639"/>
                    </a:lnTo>
                    <a:lnTo>
                      <a:pt x="12330" y="6640"/>
                    </a:lnTo>
                    <a:lnTo>
                      <a:pt x="12329" y="6640"/>
                    </a:lnTo>
                    <a:lnTo>
                      <a:pt x="12329" y="6644"/>
                    </a:lnTo>
                    <a:lnTo>
                      <a:pt x="12327" y="6644"/>
                    </a:lnTo>
                    <a:lnTo>
                      <a:pt x="12327" y="6645"/>
                    </a:lnTo>
                    <a:lnTo>
                      <a:pt x="12325" y="6645"/>
                    </a:lnTo>
                    <a:lnTo>
                      <a:pt x="12325" y="6647"/>
                    </a:lnTo>
                    <a:lnTo>
                      <a:pt x="12324" y="6647"/>
                    </a:lnTo>
                    <a:lnTo>
                      <a:pt x="12324" y="6650"/>
                    </a:lnTo>
                    <a:lnTo>
                      <a:pt x="12322" y="6650"/>
                    </a:lnTo>
                    <a:lnTo>
                      <a:pt x="12322" y="6652"/>
                    </a:lnTo>
                    <a:lnTo>
                      <a:pt x="12320" y="6652"/>
                    </a:lnTo>
                    <a:lnTo>
                      <a:pt x="12320" y="6655"/>
                    </a:lnTo>
                    <a:lnTo>
                      <a:pt x="12319" y="6655"/>
                    </a:lnTo>
                    <a:lnTo>
                      <a:pt x="12319" y="6657"/>
                    </a:lnTo>
                    <a:lnTo>
                      <a:pt x="12317" y="6657"/>
                    </a:lnTo>
                    <a:lnTo>
                      <a:pt x="12317" y="6659"/>
                    </a:lnTo>
                    <a:lnTo>
                      <a:pt x="12315" y="6659"/>
                    </a:lnTo>
                    <a:lnTo>
                      <a:pt x="12315" y="6662"/>
                    </a:lnTo>
                    <a:lnTo>
                      <a:pt x="12314" y="6662"/>
                    </a:lnTo>
                    <a:lnTo>
                      <a:pt x="12314" y="6664"/>
                    </a:lnTo>
                    <a:lnTo>
                      <a:pt x="12312" y="6664"/>
                    </a:lnTo>
                    <a:lnTo>
                      <a:pt x="12312" y="6665"/>
                    </a:lnTo>
                    <a:lnTo>
                      <a:pt x="12310" y="6665"/>
                    </a:lnTo>
                    <a:lnTo>
                      <a:pt x="12310" y="6669"/>
                    </a:lnTo>
                    <a:lnTo>
                      <a:pt x="12309" y="6669"/>
                    </a:lnTo>
                    <a:lnTo>
                      <a:pt x="12309" y="6670"/>
                    </a:lnTo>
                    <a:lnTo>
                      <a:pt x="12307" y="6670"/>
                    </a:lnTo>
                    <a:lnTo>
                      <a:pt x="12307" y="6672"/>
                    </a:lnTo>
                    <a:lnTo>
                      <a:pt x="12305" y="6672"/>
                    </a:lnTo>
                    <a:lnTo>
                      <a:pt x="12305" y="6675"/>
                    </a:lnTo>
                    <a:lnTo>
                      <a:pt x="12304" y="6675"/>
                    </a:lnTo>
                    <a:lnTo>
                      <a:pt x="12304" y="6677"/>
                    </a:lnTo>
                    <a:lnTo>
                      <a:pt x="12302" y="6677"/>
                    </a:lnTo>
                    <a:lnTo>
                      <a:pt x="12302" y="6679"/>
                    </a:lnTo>
                    <a:lnTo>
                      <a:pt x="12300" y="6679"/>
                    </a:lnTo>
                    <a:lnTo>
                      <a:pt x="12300" y="6682"/>
                    </a:lnTo>
                    <a:lnTo>
                      <a:pt x="12299" y="6682"/>
                    </a:lnTo>
                    <a:lnTo>
                      <a:pt x="12299" y="6684"/>
                    </a:lnTo>
                    <a:lnTo>
                      <a:pt x="12297" y="6684"/>
                    </a:lnTo>
                    <a:lnTo>
                      <a:pt x="12297" y="6685"/>
                    </a:lnTo>
                    <a:lnTo>
                      <a:pt x="12295" y="6685"/>
                    </a:lnTo>
                    <a:lnTo>
                      <a:pt x="12295" y="6689"/>
                    </a:lnTo>
                    <a:lnTo>
                      <a:pt x="12294" y="6689"/>
                    </a:lnTo>
                    <a:lnTo>
                      <a:pt x="12294" y="6690"/>
                    </a:lnTo>
                    <a:lnTo>
                      <a:pt x="12292" y="6690"/>
                    </a:lnTo>
                    <a:lnTo>
                      <a:pt x="12292" y="6692"/>
                    </a:lnTo>
                    <a:lnTo>
                      <a:pt x="12290" y="6692"/>
                    </a:lnTo>
                    <a:lnTo>
                      <a:pt x="12290" y="6695"/>
                    </a:lnTo>
                    <a:lnTo>
                      <a:pt x="12289" y="6695"/>
                    </a:lnTo>
                    <a:lnTo>
                      <a:pt x="12289" y="6697"/>
                    </a:lnTo>
                    <a:lnTo>
                      <a:pt x="12287" y="6697"/>
                    </a:lnTo>
                    <a:lnTo>
                      <a:pt x="12287" y="6699"/>
                    </a:lnTo>
                    <a:lnTo>
                      <a:pt x="12285" y="6699"/>
                    </a:lnTo>
                    <a:lnTo>
                      <a:pt x="12285" y="6702"/>
                    </a:lnTo>
                    <a:lnTo>
                      <a:pt x="12284" y="6702"/>
                    </a:lnTo>
                    <a:lnTo>
                      <a:pt x="12284" y="6704"/>
                    </a:lnTo>
                    <a:lnTo>
                      <a:pt x="12282" y="6704"/>
                    </a:lnTo>
                    <a:lnTo>
                      <a:pt x="12282" y="6705"/>
                    </a:lnTo>
                    <a:lnTo>
                      <a:pt x="12280" y="6705"/>
                    </a:lnTo>
                    <a:lnTo>
                      <a:pt x="12280" y="6709"/>
                    </a:lnTo>
                    <a:lnTo>
                      <a:pt x="12279" y="6709"/>
                    </a:lnTo>
                    <a:lnTo>
                      <a:pt x="12279" y="6710"/>
                    </a:lnTo>
                    <a:lnTo>
                      <a:pt x="12277" y="6710"/>
                    </a:lnTo>
                    <a:lnTo>
                      <a:pt x="12277" y="6714"/>
                    </a:lnTo>
                    <a:lnTo>
                      <a:pt x="12275" y="6714"/>
                    </a:lnTo>
                    <a:lnTo>
                      <a:pt x="12275" y="6715"/>
                    </a:lnTo>
                    <a:lnTo>
                      <a:pt x="12274" y="6715"/>
                    </a:lnTo>
                    <a:lnTo>
                      <a:pt x="12274" y="6717"/>
                    </a:lnTo>
                    <a:lnTo>
                      <a:pt x="12272" y="6717"/>
                    </a:lnTo>
                    <a:lnTo>
                      <a:pt x="12272" y="6720"/>
                    </a:lnTo>
                    <a:lnTo>
                      <a:pt x="12270" y="6720"/>
                    </a:lnTo>
                    <a:lnTo>
                      <a:pt x="12270" y="6722"/>
                    </a:lnTo>
                    <a:lnTo>
                      <a:pt x="12269" y="6722"/>
                    </a:lnTo>
                    <a:lnTo>
                      <a:pt x="12269" y="6724"/>
                    </a:lnTo>
                    <a:lnTo>
                      <a:pt x="12267" y="6724"/>
                    </a:lnTo>
                    <a:lnTo>
                      <a:pt x="12267" y="6727"/>
                    </a:lnTo>
                    <a:lnTo>
                      <a:pt x="12265" y="6727"/>
                    </a:lnTo>
                    <a:lnTo>
                      <a:pt x="12265" y="6729"/>
                    </a:lnTo>
                    <a:lnTo>
                      <a:pt x="12264" y="6729"/>
                    </a:lnTo>
                    <a:lnTo>
                      <a:pt x="12264" y="6730"/>
                    </a:lnTo>
                    <a:lnTo>
                      <a:pt x="12262" y="6730"/>
                    </a:lnTo>
                    <a:lnTo>
                      <a:pt x="12262" y="6734"/>
                    </a:lnTo>
                    <a:lnTo>
                      <a:pt x="12260" y="6734"/>
                    </a:lnTo>
                    <a:lnTo>
                      <a:pt x="12260" y="6735"/>
                    </a:lnTo>
                    <a:lnTo>
                      <a:pt x="12259" y="6735"/>
                    </a:lnTo>
                    <a:lnTo>
                      <a:pt x="12259" y="6737"/>
                    </a:lnTo>
                    <a:lnTo>
                      <a:pt x="12257" y="6737"/>
                    </a:lnTo>
                    <a:lnTo>
                      <a:pt x="12257" y="6740"/>
                    </a:lnTo>
                    <a:lnTo>
                      <a:pt x="12255" y="6740"/>
                    </a:lnTo>
                    <a:lnTo>
                      <a:pt x="12255" y="6742"/>
                    </a:lnTo>
                    <a:lnTo>
                      <a:pt x="12254" y="6742"/>
                    </a:lnTo>
                    <a:lnTo>
                      <a:pt x="12254" y="6744"/>
                    </a:lnTo>
                    <a:lnTo>
                      <a:pt x="12252" y="6744"/>
                    </a:lnTo>
                    <a:lnTo>
                      <a:pt x="12252" y="6747"/>
                    </a:lnTo>
                    <a:lnTo>
                      <a:pt x="12250" y="6747"/>
                    </a:lnTo>
                    <a:lnTo>
                      <a:pt x="12250" y="6749"/>
                    </a:lnTo>
                    <a:lnTo>
                      <a:pt x="12249" y="6749"/>
                    </a:lnTo>
                    <a:lnTo>
                      <a:pt x="12249" y="6750"/>
                    </a:lnTo>
                    <a:lnTo>
                      <a:pt x="12247" y="6750"/>
                    </a:lnTo>
                    <a:lnTo>
                      <a:pt x="12247" y="6754"/>
                    </a:lnTo>
                    <a:lnTo>
                      <a:pt x="12245" y="6754"/>
                    </a:lnTo>
                    <a:lnTo>
                      <a:pt x="12245" y="6755"/>
                    </a:lnTo>
                    <a:lnTo>
                      <a:pt x="12244" y="6755"/>
                    </a:lnTo>
                    <a:lnTo>
                      <a:pt x="12244" y="6757"/>
                    </a:lnTo>
                    <a:lnTo>
                      <a:pt x="12242" y="6757"/>
                    </a:lnTo>
                    <a:lnTo>
                      <a:pt x="12242" y="6759"/>
                    </a:lnTo>
                    <a:lnTo>
                      <a:pt x="12240" y="6759"/>
                    </a:lnTo>
                    <a:lnTo>
                      <a:pt x="12240" y="6762"/>
                    </a:lnTo>
                    <a:lnTo>
                      <a:pt x="12239" y="6762"/>
                    </a:lnTo>
                    <a:lnTo>
                      <a:pt x="12239" y="6764"/>
                    </a:lnTo>
                    <a:lnTo>
                      <a:pt x="12237" y="6764"/>
                    </a:lnTo>
                    <a:lnTo>
                      <a:pt x="12237" y="6765"/>
                    </a:lnTo>
                    <a:lnTo>
                      <a:pt x="12235" y="6765"/>
                    </a:lnTo>
                    <a:lnTo>
                      <a:pt x="12235" y="6769"/>
                    </a:lnTo>
                    <a:lnTo>
                      <a:pt x="12234" y="6769"/>
                    </a:lnTo>
                    <a:lnTo>
                      <a:pt x="12234" y="6770"/>
                    </a:lnTo>
                    <a:lnTo>
                      <a:pt x="12232" y="6770"/>
                    </a:lnTo>
                    <a:lnTo>
                      <a:pt x="12232" y="6772"/>
                    </a:lnTo>
                    <a:lnTo>
                      <a:pt x="12230" y="6772"/>
                    </a:lnTo>
                    <a:lnTo>
                      <a:pt x="12230" y="6775"/>
                    </a:lnTo>
                    <a:lnTo>
                      <a:pt x="12229" y="6775"/>
                    </a:lnTo>
                    <a:lnTo>
                      <a:pt x="12229" y="6777"/>
                    </a:lnTo>
                    <a:lnTo>
                      <a:pt x="12227" y="6777"/>
                    </a:lnTo>
                    <a:lnTo>
                      <a:pt x="12227" y="6779"/>
                    </a:lnTo>
                    <a:lnTo>
                      <a:pt x="12225" y="6779"/>
                    </a:lnTo>
                    <a:lnTo>
                      <a:pt x="12225" y="6782"/>
                    </a:lnTo>
                    <a:lnTo>
                      <a:pt x="12224" y="6782"/>
                    </a:lnTo>
                    <a:lnTo>
                      <a:pt x="12224" y="6784"/>
                    </a:lnTo>
                    <a:lnTo>
                      <a:pt x="12222" y="6784"/>
                    </a:lnTo>
                    <a:lnTo>
                      <a:pt x="12222" y="6785"/>
                    </a:lnTo>
                    <a:lnTo>
                      <a:pt x="12220" y="6785"/>
                    </a:lnTo>
                    <a:lnTo>
                      <a:pt x="12220" y="6789"/>
                    </a:lnTo>
                    <a:lnTo>
                      <a:pt x="12219" y="6789"/>
                    </a:lnTo>
                    <a:lnTo>
                      <a:pt x="12219" y="6790"/>
                    </a:lnTo>
                    <a:lnTo>
                      <a:pt x="12217" y="6790"/>
                    </a:lnTo>
                    <a:lnTo>
                      <a:pt x="12217" y="6792"/>
                    </a:lnTo>
                    <a:lnTo>
                      <a:pt x="12215" y="6792"/>
                    </a:lnTo>
                    <a:lnTo>
                      <a:pt x="12215" y="6795"/>
                    </a:lnTo>
                    <a:lnTo>
                      <a:pt x="12214" y="6795"/>
                    </a:lnTo>
                    <a:lnTo>
                      <a:pt x="12214" y="6797"/>
                    </a:lnTo>
                    <a:lnTo>
                      <a:pt x="12212" y="6797"/>
                    </a:lnTo>
                    <a:lnTo>
                      <a:pt x="12212" y="6799"/>
                    </a:lnTo>
                    <a:lnTo>
                      <a:pt x="12210" y="6799"/>
                    </a:lnTo>
                    <a:lnTo>
                      <a:pt x="12210" y="6802"/>
                    </a:lnTo>
                    <a:lnTo>
                      <a:pt x="12209" y="6802"/>
                    </a:lnTo>
                    <a:lnTo>
                      <a:pt x="12209" y="6804"/>
                    </a:lnTo>
                    <a:lnTo>
                      <a:pt x="12207" y="6804"/>
                    </a:lnTo>
                    <a:lnTo>
                      <a:pt x="12207" y="6805"/>
                    </a:lnTo>
                    <a:lnTo>
                      <a:pt x="12205" y="6805"/>
                    </a:lnTo>
                    <a:lnTo>
                      <a:pt x="12205" y="6809"/>
                    </a:lnTo>
                    <a:lnTo>
                      <a:pt x="12204" y="6809"/>
                    </a:lnTo>
                    <a:lnTo>
                      <a:pt x="12204" y="6810"/>
                    </a:lnTo>
                    <a:lnTo>
                      <a:pt x="12202" y="6810"/>
                    </a:lnTo>
                    <a:lnTo>
                      <a:pt x="12202" y="6812"/>
                    </a:lnTo>
                    <a:lnTo>
                      <a:pt x="12200" y="6812"/>
                    </a:lnTo>
                    <a:lnTo>
                      <a:pt x="12200" y="6815"/>
                    </a:lnTo>
                    <a:lnTo>
                      <a:pt x="12199" y="6815"/>
                    </a:lnTo>
                    <a:lnTo>
                      <a:pt x="12199" y="6817"/>
                    </a:lnTo>
                    <a:lnTo>
                      <a:pt x="12197" y="6817"/>
                    </a:lnTo>
                    <a:lnTo>
                      <a:pt x="12197" y="6819"/>
                    </a:lnTo>
                    <a:lnTo>
                      <a:pt x="12195" y="6819"/>
                    </a:lnTo>
                    <a:lnTo>
                      <a:pt x="12195" y="6820"/>
                    </a:lnTo>
                    <a:lnTo>
                      <a:pt x="12194" y="6820"/>
                    </a:lnTo>
                    <a:lnTo>
                      <a:pt x="12194" y="6824"/>
                    </a:lnTo>
                    <a:lnTo>
                      <a:pt x="12192" y="6824"/>
                    </a:lnTo>
                    <a:lnTo>
                      <a:pt x="12192" y="6825"/>
                    </a:lnTo>
                    <a:lnTo>
                      <a:pt x="12190" y="6825"/>
                    </a:lnTo>
                    <a:lnTo>
                      <a:pt x="12190" y="6827"/>
                    </a:lnTo>
                    <a:lnTo>
                      <a:pt x="12189" y="6827"/>
                    </a:lnTo>
                    <a:lnTo>
                      <a:pt x="12189" y="6830"/>
                    </a:lnTo>
                    <a:lnTo>
                      <a:pt x="12187" y="6830"/>
                    </a:lnTo>
                    <a:lnTo>
                      <a:pt x="12187" y="6832"/>
                    </a:lnTo>
                    <a:lnTo>
                      <a:pt x="12185" y="6832"/>
                    </a:lnTo>
                    <a:lnTo>
                      <a:pt x="12185" y="6834"/>
                    </a:lnTo>
                    <a:lnTo>
                      <a:pt x="12184" y="6834"/>
                    </a:lnTo>
                    <a:lnTo>
                      <a:pt x="12184" y="6837"/>
                    </a:lnTo>
                    <a:lnTo>
                      <a:pt x="12182" y="6837"/>
                    </a:lnTo>
                    <a:lnTo>
                      <a:pt x="12182" y="6839"/>
                    </a:lnTo>
                    <a:lnTo>
                      <a:pt x="12180" y="6839"/>
                    </a:lnTo>
                    <a:lnTo>
                      <a:pt x="12180" y="6840"/>
                    </a:lnTo>
                    <a:lnTo>
                      <a:pt x="12179" y="6840"/>
                    </a:lnTo>
                    <a:lnTo>
                      <a:pt x="12179" y="6842"/>
                    </a:lnTo>
                    <a:lnTo>
                      <a:pt x="12177" y="6842"/>
                    </a:lnTo>
                    <a:lnTo>
                      <a:pt x="12177" y="6845"/>
                    </a:lnTo>
                    <a:lnTo>
                      <a:pt x="12175" y="6845"/>
                    </a:lnTo>
                    <a:lnTo>
                      <a:pt x="12175" y="6847"/>
                    </a:lnTo>
                    <a:lnTo>
                      <a:pt x="12174" y="6847"/>
                    </a:lnTo>
                    <a:lnTo>
                      <a:pt x="12174" y="6849"/>
                    </a:lnTo>
                    <a:lnTo>
                      <a:pt x="12172" y="6849"/>
                    </a:lnTo>
                    <a:lnTo>
                      <a:pt x="12172" y="6852"/>
                    </a:lnTo>
                    <a:lnTo>
                      <a:pt x="12170" y="6852"/>
                    </a:lnTo>
                    <a:lnTo>
                      <a:pt x="12170" y="6854"/>
                    </a:lnTo>
                    <a:lnTo>
                      <a:pt x="12169" y="6854"/>
                    </a:lnTo>
                    <a:lnTo>
                      <a:pt x="12169" y="6855"/>
                    </a:lnTo>
                    <a:lnTo>
                      <a:pt x="12167" y="6855"/>
                    </a:lnTo>
                    <a:lnTo>
                      <a:pt x="12167" y="6857"/>
                    </a:lnTo>
                    <a:lnTo>
                      <a:pt x="12165" y="6857"/>
                    </a:lnTo>
                    <a:lnTo>
                      <a:pt x="12165" y="6860"/>
                    </a:lnTo>
                    <a:lnTo>
                      <a:pt x="12164" y="6860"/>
                    </a:lnTo>
                    <a:lnTo>
                      <a:pt x="12164" y="6862"/>
                    </a:lnTo>
                    <a:lnTo>
                      <a:pt x="12162" y="6862"/>
                    </a:lnTo>
                    <a:lnTo>
                      <a:pt x="12162" y="6864"/>
                    </a:lnTo>
                    <a:lnTo>
                      <a:pt x="12160" y="6864"/>
                    </a:lnTo>
                    <a:lnTo>
                      <a:pt x="12160" y="6867"/>
                    </a:lnTo>
                    <a:lnTo>
                      <a:pt x="12159" y="6867"/>
                    </a:lnTo>
                    <a:lnTo>
                      <a:pt x="12159" y="6869"/>
                    </a:lnTo>
                    <a:lnTo>
                      <a:pt x="12157" y="6869"/>
                    </a:lnTo>
                    <a:lnTo>
                      <a:pt x="12157" y="6870"/>
                    </a:lnTo>
                    <a:lnTo>
                      <a:pt x="12155" y="6870"/>
                    </a:lnTo>
                    <a:lnTo>
                      <a:pt x="12155" y="6874"/>
                    </a:lnTo>
                    <a:lnTo>
                      <a:pt x="12154" y="6874"/>
                    </a:lnTo>
                    <a:lnTo>
                      <a:pt x="12154" y="6875"/>
                    </a:lnTo>
                    <a:lnTo>
                      <a:pt x="12152" y="6875"/>
                    </a:lnTo>
                    <a:lnTo>
                      <a:pt x="12152" y="6877"/>
                    </a:lnTo>
                    <a:lnTo>
                      <a:pt x="12150" y="6877"/>
                    </a:lnTo>
                    <a:lnTo>
                      <a:pt x="12150" y="6879"/>
                    </a:lnTo>
                    <a:lnTo>
                      <a:pt x="12149" y="6879"/>
                    </a:lnTo>
                    <a:lnTo>
                      <a:pt x="12149" y="6882"/>
                    </a:lnTo>
                    <a:lnTo>
                      <a:pt x="12147" y="6882"/>
                    </a:lnTo>
                    <a:lnTo>
                      <a:pt x="12147" y="6884"/>
                    </a:lnTo>
                    <a:lnTo>
                      <a:pt x="12145" y="6884"/>
                    </a:lnTo>
                    <a:lnTo>
                      <a:pt x="12145" y="6885"/>
                    </a:lnTo>
                    <a:lnTo>
                      <a:pt x="12144" y="6885"/>
                    </a:lnTo>
                    <a:lnTo>
                      <a:pt x="12144" y="6889"/>
                    </a:lnTo>
                    <a:lnTo>
                      <a:pt x="12142" y="6889"/>
                    </a:lnTo>
                    <a:lnTo>
                      <a:pt x="12142" y="6890"/>
                    </a:lnTo>
                    <a:lnTo>
                      <a:pt x="12140" y="6890"/>
                    </a:lnTo>
                    <a:lnTo>
                      <a:pt x="12140" y="6892"/>
                    </a:lnTo>
                    <a:lnTo>
                      <a:pt x="12139" y="6892"/>
                    </a:lnTo>
                    <a:lnTo>
                      <a:pt x="12139" y="6895"/>
                    </a:lnTo>
                    <a:lnTo>
                      <a:pt x="12137" y="6895"/>
                    </a:lnTo>
                    <a:lnTo>
                      <a:pt x="12137" y="6897"/>
                    </a:lnTo>
                    <a:lnTo>
                      <a:pt x="12135" y="6897"/>
                    </a:lnTo>
                    <a:lnTo>
                      <a:pt x="12135" y="6899"/>
                    </a:lnTo>
                    <a:lnTo>
                      <a:pt x="12134" y="6899"/>
                    </a:lnTo>
                    <a:lnTo>
                      <a:pt x="12134" y="6900"/>
                    </a:lnTo>
                    <a:lnTo>
                      <a:pt x="12132" y="6900"/>
                    </a:lnTo>
                    <a:lnTo>
                      <a:pt x="12132" y="6904"/>
                    </a:lnTo>
                    <a:lnTo>
                      <a:pt x="12130" y="6904"/>
                    </a:lnTo>
                    <a:lnTo>
                      <a:pt x="12130" y="6905"/>
                    </a:lnTo>
                    <a:lnTo>
                      <a:pt x="12129" y="6905"/>
                    </a:lnTo>
                    <a:lnTo>
                      <a:pt x="12129" y="6907"/>
                    </a:lnTo>
                    <a:lnTo>
                      <a:pt x="12127" y="6907"/>
                    </a:lnTo>
                    <a:lnTo>
                      <a:pt x="12127" y="6910"/>
                    </a:lnTo>
                    <a:lnTo>
                      <a:pt x="12125" y="6910"/>
                    </a:lnTo>
                    <a:lnTo>
                      <a:pt x="12125" y="6912"/>
                    </a:lnTo>
                    <a:lnTo>
                      <a:pt x="12124" y="6912"/>
                    </a:lnTo>
                    <a:lnTo>
                      <a:pt x="12124" y="6914"/>
                    </a:lnTo>
                    <a:lnTo>
                      <a:pt x="12122" y="6914"/>
                    </a:lnTo>
                    <a:lnTo>
                      <a:pt x="12122" y="6915"/>
                    </a:lnTo>
                    <a:lnTo>
                      <a:pt x="12120" y="6915"/>
                    </a:lnTo>
                    <a:lnTo>
                      <a:pt x="12120" y="6919"/>
                    </a:lnTo>
                    <a:lnTo>
                      <a:pt x="12119" y="6919"/>
                    </a:lnTo>
                    <a:lnTo>
                      <a:pt x="12119" y="6920"/>
                    </a:lnTo>
                    <a:lnTo>
                      <a:pt x="12117" y="6920"/>
                    </a:lnTo>
                    <a:lnTo>
                      <a:pt x="12117" y="6922"/>
                    </a:lnTo>
                    <a:lnTo>
                      <a:pt x="12115" y="6922"/>
                    </a:lnTo>
                    <a:lnTo>
                      <a:pt x="12115" y="6924"/>
                    </a:lnTo>
                    <a:lnTo>
                      <a:pt x="12114" y="6924"/>
                    </a:lnTo>
                    <a:lnTo>
                      <a:pt x="12114" y="6927"/>
                    </a:lnTo>
                    <a:lnTo>
                      <a:pt x="12112" y="6927"/>
                    </a:lnTo>
                    <a:lnTo>
                      <a:pt x="12112" y="6929"/>
                    </a:lnTo>
                    <a:lnTo>
                      <a:pt x="12110" y="6929"/>
                    </a:lnTo>
                    <a:lnTo>
                      <a:pt x="12110" y="6930"/>
                    </a:lnTo>
                    <a:lnTo>
                      <a:pt x="12109" y="6930"/>
                    </a:lnTo>
                    <a:lnTo>
                      <a:pt x="12109" y="6934"/>
                    </a:lnTo>
                    <a:lnTo>
                      <a:pt x="12107" y="6934"/>
                    </a:lnTo>
                    <a:lnTo>
                      <a:pt x="12107" y="6935"/>
                    </a:lnTo>
                    <a:lnTo>
                      <a:pt x="12105" y="6935"/>
                    </a:lnTo>
                    <a:lnTo>
                      <a:pt x="12105" y="6937"/>
                    </a:lnTo>
                    <a:lnTo>
                      <a:pt x="12104" y="6937"/>
                    </a:lnTo>
                    <a:lnTo>
                      <a:pt x="12104" y="6939"/>
                    </a:lnTo>
                    <a:lnTo>
                      <a:pt x="12102" y="6939"/>
                    </a:lnTo>
                    <a:lnTo>
                      <a:pt x="12102" y="6942"/>
                    </a:lnTo>
                    <a:lnTo>
                      <a:pt x="12100" y="6942"/>
                    </a:lnTo>
                    <a:lnTo>
                      <a:pt x="12100" y="6944"/>
                    </a:lnTo>
                    <a:lnTo>
                      <a:pt x="12099" y="6944"/>
                    </a:lnTo>
                    <a:lnTo>
                      <a:pt x="12099" y="6945"/>
                    </a:lnTo>
                    <a:lnTo>
                      <a:pt x="12097" y="6945"/>
                    </a:lnTo>
                    <a:lnTo>
                      <a:pt x="12097" y="6949"/>
                    </a:lnTo>
                    <a:lnTo>
                      <a:pt x="12095" y="6949"/>
                    </a:lnTo>
                    <a:lnTo>
                      <a:pt x="12095" y="6950"/>
                    </a:lnTo>
                    <a:lnTo>
                      <a:pt x="12094" y="6950"/>
                    </a:lnTo>
                    <a:lnTo>
                      <a:pt x="12094" y="6952"/>
                    </a:lnTo>
                    <a:lnTo>
                      <a:pt x="12092" y="6952"/>
                    </a:lnTo>
                    <a:lnTo>
                      <a:pt x="12092" y="6954"/>
                    </a:lnTo>
                    <a:lnTo>
                      <a:pt x="12090" y="6954"/>
                    </a:lnTo>
                    <a:lnTo>
                      <a:pt x="12090" y="6957"/>
                    </a:lnTo>
                    <a:lnTo>
                      <a:pt x="12089" y="6957"/>
                    </a:lnTo>
                    <a:lnTo>
                      <a:pt x="12089" y="6959"/>
                    </a:lnTo>
                    <a:lnTo>
                      <a:pt x="12087" y="6959"/>
                    </a:lnTo>
                    <a:lnTo>
                      <a:pt x="12087" y="6960"/>
                    </a:lnTo>
                    <a:lnTo>
                      <a:pt x="12085" y="6960"/>
                    </a:lnTo>
                    <a:lnTo>
                      <a:pt x="12085" y="6962"/>
                    </a:lnTo>
                    <a:lnTo>
                      <a:pt x="12084" y="6962"/>
                    </a:lnTo>
                    <a:lnTo>
                      <a:pt x="12084" y="6965"/>
                    </a:lnTo>
                    <a:lnTo>
                      <a:pt x="12082" y="6965"/>
                    </a:lnTo>
                    <a:lnTo>
                      <a:pt x="12082" y="6967"/>
                    </a:lnTo>
                    <a:lnTo>
                      <a:pt x="12080" y="6967"/>
                    </a:lnTo>
                    <a:lnTo>
                      <a:pt x="12080" y="6969"/>
                    </a:lnTo>
                    <a:lnTo>
                      <a:pt x="12079" y="6969"/>
                    </a:lnTo>
                    <a:lnTo>
                      <a:pt x="12079" y="6972"/>
                    </a:lnTo>
                    <a:lnTo>
                      <a:pt x="12077" y="6972"/>
                    </a:lnTo>
                    <a:lnTo>
                      <a:pt x="12077" y="6974"/>
                    </a:lnTo>
                    <a:lnTo>
                      <a:pt x="12075" y="6974"/>
                    </a:lnTo>
                    <a:lnTo>
                      <a:pt x="12075" y="6975"/>
                    </a:lnTo>
                    <a:lnTo>
                      <a:pt x="12074" y="6975"/>
                    </a:lnTo>
                    <a:lnTo>
                      <a:pt x="12074" y="6977"/>
                    </a:lnTo>
                    <a:lnTo>
                      <a:pt x="12072" y="6977"/>
                    </a:lnTo>
                    <a:lnTo>
                      <a:pt x="12072" y="6980"/>
                    </a:lnTo>
                    <a:lnTo>
                      <a:pt x="12070" y="6980"/>
                    </a:lnTo>
                    <a:lnTo>
                      <a:pt x="12070" y="6982"/>
                    </a:lnTo>
                    <a:lnTo>
                      <a:pt x="12069" y="6982"/>
                    </a:lnTo>
                    <a:lnTo>
                      <a:pt x="12069" y="6984"/>
                    </a:lnTo>
                    <a:lnTo>
                      <a:pt x="12067" y="6984"/>
                    </a:lnTo>
                    <a:lnTo>
                      <a:pt x="12067" y="6985"/>
                    </a:lnTo>
                    <a:lnTo>
                      <a:pt x="12065" y="6985"/>
                    </a:lnTo>
                    <a:lnTo>
                      <a:pt x="12065" y="6989"/>
                    </a:lnTo>
                    <a:lnTo>
                      <a:pt x="12064" y="6989"/>
                    </a:lnTo>
                    <a:lnTo>
                      <a:pt x="12064" y="6990"/>
                    </a:lnTo>
                    <a:lnTo>
                      <a:pt x="12062" y="6990"/>
                    </a:lnTo>
                    <a:lnTo>
                      <a:pt x="12062" y="6992"/>
                    </a:lnTo>
                    <a:lnTo>
                      <a:pt x="12060" y="6992"/>
                    </a:lnTo>
                    <a:lnTo>
                      <a:pt x="12060" y="6995"/>
                    </a:lnTo>
                    <a:lnTo>
                      <a:pt x="12059" y="6995"/>
                    </a:lnTo>
                    <a:lnTo>
                      <a:pt x="12059" y="6997"/>
                    </a:lnTo>
                    <a:lnTo>
                      <a:pt x="12057" y="6997"/>
                    </a:lnTo>
                    <a:lnTo>
                      <a:pt x="12057" y="6999"/>
                    </a:lnTo>
                    <a:lnTo>
                      <a:pt x="12055" y="6999"/>
                    </a:lnTo>
                    <a:lnTo>
                      <a:pt x="12055" y="7000"/>
                    </a:lnTo>
                    <a:lnTo>
                      <a:pt x="12054" y="7000"/>
                    </a:lnTo>
                    <a:lnTo>
                      <a:pt x="12054" y="7004"/>
                    </a:lnTo>
                    <a:lnTo>
                      <a:pt x="12052" y="7004"/>
                    </a:lnTo>
                    <a:lnTo>
                      <a:pt x="12052" y="7005"/>
                    </a:lnTo>
                    <a:lnTo>
                      <a:pt x="12050" y="7005"/>
                    </a:lnTo>
                    <a:lnTo>
                      <a:pt x="12050" y="7007"/>
                    </a:lnTo>
                    <a:lnTo>
                      <a:pt x="12049" y="7007"/>
                    </a:lnTo>
                    <a:lnTo>
                      <a:pt x="12049" y="7009"/>
                    </a:lnTo>
                    <a:lnTo>
                      <a:pt x="12047" y="7009"/>
                    </a:lnTo>
                    <a:lnTo>
                      <a:pt x="12047" y="7012"/>
                    </a:lnTo>
                    <a:lnTo>
                      <a:pt x="12045" y="7012"/>
                    </a:lnTo>
                    <a:lnTo>
                      <a:pt x="12045" y="7014"/>
                    </a:lnTo>
                    <a:lnTo>
                      <a:pt x="12044" y="7014"/>
                    </a:lnTo>
                    <a:lnTo>
                      <a:pt x="12044" y="7015"/>
                    </a:lnTo>
                    <a:lnTo>
                      <a:pt x="12042" y="7015"/>
                    </a:lnTo>
                    <a:lnTo>
                      <a:pt x="12042" y="7017"/>
                    </a:lnTo>
                    <a:lnTo>
                      <a:pt x="12040" y="7017"/>
                    </a:lnTo>
                    <a:lnTo>
                      <a:pt x="12040" y="7020"/>
                    </a:lnTo>
                    <a:lnTo>
                      <a:pt x="12039" y="7020"/>
                    </a:lnTo>
                    <a:lnTo>
                      <a:pt x="12039" y="7022"/>
                    </a:lnTo>
                    <a:lnTo>
                      <a:pt x="12037" y="7022"/>
                    </a:lnTo>
                    <a:lnTo>
                      <a:pt x="12037" y="7024"/>
                    </a:lnTo>
                    <a:lnTo>
                      <a:pt x="12035" y="7024"/>
                    </a:lnTo>
                    <a:lnTo>
                      <a:pt x="12035" y="7025"/>
                    </a:lnTo>
                    <a:lnTo>
                      <a:pt x="12034" y="7025"/>
                    </a:lnTo>
                    <a:lnTo>
                      <a:pt x="12034" y="7029"/>
                    </a:lnTo>
                    <a:lnTo>
                      <a:pt x="12032" y="7029"/>
                    </a:lnTo>
                    <a:lnTo>
                      <a:pt x="12032" y="7030"/>
                    </a:lnTo>
                    <a:lnTo>
                      <a:pt x="12030" y="7030"/>
                    </a:lnTo>
                    <a:lnTo>
                      <a:pt x="12030" y="7032"/>
                    </a:lnTo>
                    <a:lnTo>
                      <a:pt x="12029" y="7032"/>
                    </a:lnTo>
                    <a:lnTo>
                      <a:pt x="12029" y="7034"/>
                    </a:lnTo>
                    <a:lnTo>
                      <a:pt x="12027" y="7034"/>
                    </a:lnTo>
                    <a:lnTo>
                      <a:pt x="12027" y="7037"/>
                    </a:lnTo>
                    <a:lnTo>
                      <a:pt x="12025" y="7037"/>
                    </a:lnTo>
                    <a:lnTo>
                      <a:pt x="12025" y="7039"/>
                    </a:lnTo>
                    <a:lnTo>
                      <a:pt x="12024" y="7039"/>
                    </a:lnTo>
                    <a:lnTo>
                      <a:pt x="12024" y="7040"/>
                    </a:lnTo>
                    <a:lnTo>
                      <a:pt x="12022" y="7040"/>
                    </a:lnTo>
                    <a:lnTo>
                      <a:pt x="12022" y="7042"/>
                    </a:lnTo>
                    <a:lnTo>
                      <a:pt x="12020" y="7042"/>
                    </a:lnTo>
                    <a:lnTo>
                      <a:pt x="12020" y="7045"/>
                    </a:lnTo>
                    <a:lnTo>
                      <a:pt x="12019" y="7045"/>
                    </a:lnTo>
                    <a:lnTo>
                      <a:pt x="12019" y="7047"/>
                    </a:lnTo>
                    <a:lnTo>
                      <a:pt x="12017" y="7047"/>
                    </a:lnTo>
                    <a:lnTo>
                      <a:pt x="12017" y="7049"/>
                    </a:lnTo>
                    <a:lnTo>
                      <a:pt x="12015" y="7049"/>
                    </a:lnTo>
                    <a:lnTo>
                      <a:pt x="12015" y="7050"/>
                    </a:lnTo>
                    <a:lnTo>
                      <a:pt x="12014" y="7050"/>
                    </a:lnTo>
                    <a:lnTo>
                      <a:pt x="12014" y="7054"/>
                    </a:lnTo>
                    <a:lnTo>
                      <a:pt x="12012" y="7054"/>
                    </a:lnTo>
                    <a:lnTo>
                      <a:pt x="12012" y="7055"/>
                    </a:lnTo>
                    <a:lnTo>
                      <a:pt x="12010" y="7055"/>
                    </a:lnTo>
                    <a:lnTo>
                      <a:pt x="12010" y="7057"/>
                    </a:lnTo>
                    <a:lnTo>
                      <a:pt x="12009" y="7057"/>
                    </a:lnTo>
                    <a:lnTo>
                      <a:pt x="12009" y="7059"/>
                    </a:lnTo>
                    <a:lnTo>
                      <a:pt x="12007" y="7059"/>
                    </a:lnTo>
                    <a:lnTo>
                      <a:pt x="12007" y="7062"/>
                    </a:lnTo>
                    <a:lnTo>
                      <a:pt x="12005" y="7062"/>
                    </a:lnTo>
                    <a:lnTo>
                      <a:pt x="12005" y="7064"/>
                    </a:lnTo>
                    <a:lnTo>
                      <a:pt x="12004" y="7064"/>
                    </a:lnTo>
                    <a:lnTo>
                      <a:pt x="12004" y="7065"/>
                    </a:lnTo>
                    <a:lnTo>
                      <a:pt x="12002" y="7065"/>
                    </a:lnTo>
                    <a:lnTo>
                      <a:pt x="12002" y="7067"/>
                    </a:lnTo>
                    <a:lnTo>
                      <a:pt x="12000" y="7067"/>
                    </a:lnTo>
                    <a:lnTo>
                      <a:pt x="12000" y="7070"/>
                    </a:lnTo>
                    <a:lnTo>
                      <a:pt x="11999" y="7070"/>
                    </a:lnTo>
                    <a:lnTo>
                      <a:pt x="11999" y="7072"/>
                    </a:lnTo>
                    <a:lnTo>
                      <a:pt x="11997" y="7072"/>
                    </a:lnTo>
                    <a:lnTo>
                      <a:pt x="11997" y="7074"/>
                    </a:lnTo>
                    <a:lnTo>
                      <a:pt x="11995" y="7074"/>
                    </a:lnTo>
                    <a:lnTo>
                      <a:pt x="11995" y="7075"/>
                    </a:lnTo>
                    <a:lnTo>
                      <a:pt x="11994" y="7075"/>
                    </a:lnTo>
                    <a:lnTo>
                      <a:pt x="11994" y="7079"/>
                    </a:lnTo>
                    <a:lnTo>
                      <a:pt x="11992" y="7079"/>
                    </a:lnTo>
                    <a:lnTo>
                      <a:pt x="11992" y="7080"/>
                    </a:lnTo>
                    <a:lnTo>
                      <a:pt x="11990" y="7080"/>
                    </a:lnTo>
                    <a:lnTo>
                      <a:pt x="11990" y="7082"/>
                    </a:lnTo>
                    <a:lnTo>
                      <a:pt x="11989" y="7082"/>
                    </a:lnTo>
                    <a:lnTo>
                      <a:pt x="11989" y="7084"/>
                    </a:lnTo>
                    <a:lnTo>
                      <a:pt x="11987" y="7084"/>
                    </a:lnTo>
                    <a:lnTo>
                      <a:pt x="11987" y="7087"/>
                    </a:lnTo>
                    <a:lnTo>
                      <a:pt x="11985" y="7087"/>
                    </a:lnTo>
                    <a:lnTo>
                      <a:pt x="11985" y="7089"/>
                    </a:lnTo>
                    <a:lnTo>
                      <a:pt x="11984" y="7089"/>
                    </a:lnTo>
                    <a:lnTo>
                      <a:pt x="11984" y="7090"/>
                    </a:lnTo>
                    <a:lnTo>
                      <a:pt x="11982" y="7090"/>
                    </a:lnTo>
                    <a:lnTo>
                      <a:pt x="11982" y="7092"/>
                    </a:lnTo>
                    <a:lnTo>
                      <a:pt x="11980" y="7092"/>
                    </a:lnTo>
                    <a:lnTo>
                      <a:pt x="11980" y="7094"/>
                    </a:lnTo>
                    <a:lnTo>
                      <a:pt x="11979" y="7094"/>
                    </a:lnTo>
                    <a:lnTo>
                      <a:pt x="11979" y="7097"/>
                    </a:lnTo>
                    <a:lnTo>
                      <a:pt x="11977" y="7097"/>
                    </a:lnTo>
                    <a:lnTo>
                      <a:pt x="11977" y="7099"/>
                    </a:lnTo>
                    <a:lnTo>
                      <a:pt x="11975" y="7099"/>
                    </a:lnTo>
                    <a:lnTo>
                      <a:pt x="11975" y="7100"/>
                    </a:lnTo>
                    <a:lnTo>
                      <a:pt x="11974" y="7100"/>
                    </a:lnTo>
                    <a:lnTo>
                      <a:pt x="11974" y="7102"/>
                    </a:lnTo>
                    <a:lnTo>
                      <a:pt x="11972" y="7102"/>
                    </a:lnTo>
                    <a:lnTo>
                      <a:pt x="11972" y="7105"/>
                    </a:lnTo>
                    <a:lnTo>
                      <a:pt x="11970" y="7105"/>
                    </a:lnTo>
                    <a:lnTo>
                      <a:pt x="11970" y="7107"/>
                    </a:lnTo>
                    <a:lnTo>
                      <a:pt x="11969" y="7107"/>
                    </a:lnTo>
                    <a:lnTo>
                      <a:pt x="11969" y="7109"/>
                    </a:lnTo>
                    <a:lnTo>
                      <a:pt x="11967" y="7109"/>
                    </a:lnTo>
                    <a:lnTo>
                      <a:pt x="11967" y="7110"/>
                    </a:lnTo>
                    <a:lnTo>
                      <a:pt x="11965" y="7110"/>
                    </a:lnTo>
                    <a:lnTo>
                      <a:pt x="11965" y="7114"/>
                    </a:lnTo>
                    <a:lnTo>
                      <a:pt x="11964" y="7114"/>
                    </a:lnTo>
                    <a:lnTo>
                      <a:pt x="11964" y="7115"/>
                    </a:lnTo>
                    <a:lnTo>
                      <a:pt x="11962" y="7115"/>
                    </a:lnTo>
                    <a:lnTo>
                      <a:pt x="11962" y="7117"/>
                    </a:lnTo>
                    <a:lnTo>
                      <a:pt x="11960" y="7117"/>
                    </a:lnTo>
                    <a:lnTo>
                      <a:pt x="11960" y="7119"/>
                    </a:lnTo>
                    <a:lnTo>
                      <a:pt x="11959" y="7119"/>
                    </a:lnTo>
                    <a:lnTo>
                      <a:pt x="11959" y="7120"/>
                    </a:lnTo>
                    <a:lnTo>
                      <a:pt x="11957" y="7120"/>
                    </a:lnTo>
                    <a:lnTo>
                      <a:pt x="11957" y="7124"/>
                    </a:lnTo>
                    <a:lnTo>
                      <a:pt x="11955" y="7124"/>
                    </a:lnTo>
                    <a:lnTo>
                      <a:pt x="11955" y="7125"/>
                    </a:lnTo>
                    <a:lnTo>
                      <a:pt x="11954" y="7125"/>
                    </a:lnTo>
                    <a:lnTo>
                      <a:pt x="11954" y="7127"/>
                    </a:lnTo>
                    <a:lnTo>
                      <a:pt x="11952" y="7127"/>
                    </a:lnTo>
                    <a:lnTo>
                      <a:pt x="11952" y="7129"/>
                    </a:lnTo>
                    <a:lnTo>
                      <a:pt x="11950" y="7129"/>
                    </a:lnTo>
                    <a:lnTo>
                      <a:pt x="11950" y="7132"/>
                    </a:lnTo>
                    <a:lnTo>
                      <a:pt x="11949" y="7132"/>
                    </a:lnTo>
                    <a:lnTo>
                      <a:pt x="11949" y="7134"/>
                    </a:lnTo>
                    <a:lnTo>
                      <a:pt x="11947" y="7134"/>
                    </a:lnTo>
                    <a:lnTo>
                      <a:pt x="11947" y="7135"/>
                    </a:lnTo>
                    <a:lnTo>
                      <a:pt x="11945" y="7135"/>
                    </a:lnTo>
                    <a:lnTo>
                      <a:pt x="11945" y="7137"/>
                    </a:lnTo>
                    <a:lnTo>
                      <a:pt x="11944" y="7137"/>
                    </a:lnTo>
                    <a:lnTo>
                      <a:pt x="11944" y="7139"/>
                    </a:lnTo>
                    <a:lnTo>
                      <a:pt x="11942" y="7139"/>
                    </a:lnTo>
                    <a:lnTo>
                      <a:pt x="11942" y="7142"/>
                    </a:lnTo>
                    <a:lnTo>
                      <a:pt x="11940" y="7142"/>
                    </a:lnTo>
                    <a:lnTo>
                      <a:pt x="11940" y="7144"/>
                    </a:lnTo>
                    <a:lnTo>
                      <a:pt x="11939" y="7144"/>
                    </a:lnTo>
                    <a:lnTo>
                      <a:pt x="11939" y="7145"/>
                    </a:lnTo>
                    <a:lnTo>
                      <a:pt x="11937" y="7145"/>
                    </a:lnTo>
                    <a:lnTo>
                      <a:pt x="11937" y="7147"/>
                    </a:lnTo>
                    <a:lnTo>
                      <a:pt x="11935" y="7147"/>
                    </a:lnTo>
                    <a:lnTo>
                      <a:pt x="11935" y="7150"/>
                    </a:lnTo>
                    <a:lnTo>
                      <a:pt x="11934" y="7150"/>
                    </a:lnTo>
                    <a:lnTo>
                      <a:pt x="11934" y="7152"/>
                    </a:lnTo>
                    <a:lnTo>
                      <a:pt x="11932" y="7152"/>
                    </a:lnTo>
                    <a:lnTo>
                      <a:pt x="11932" y="7154"/>
                    </a:lnTo>
                    <a:lnTo>
                      <a:pt x="11930" y="7154"/>
                    </a:lnTo>
                    <a:lnTo>
                      <a:pt x="11930" y="7155"/>
                    </a:lnTo>
                    <a:lnTo>
                      <a:pt x="11929" y="7155"/>
                    </a:lnTo>
                    <a:lnTo>
                      <a:pt x="11929" y="7159"/>
                    </a:lnTo>
                    <a:lnTo>
                      <a:pt x="11927" y="7159"/>
                    </a:lnTo>
                    <a:lnTo>
                      <a:pt x="11927" y="7160"/>
                    </a:lnTo>
                    <a:lnTo>
                      <a:pt x="11925" y="7160"/>
                    </a:lnTo>
                    <a:lnTo>
                      <a:pt x="11925" y="7162"/>
                    </a:lnTo>
                    <a:lnTo>
                      <a:pt x="11924" y="7162"/>
                    </a:lnTo>
                    <a:lnTo>
                      <a:pt x="11924" y="7164"/>
                    </a:lnTo>
                    <a:lnTo>
                      <a:pt x="11922" y="7164"/>
                    </a:lnTo>
                    <a:lnTo>
                      <a:pt x="11922" y="7165"/>
                    </a:lnTo>
                    <a:lnTo>
                      <a:pt x="11920" y="7165"/>
                    </a:lnTo>
                    <a:lnTo>
                      <a:pt x="11920" y="7169"/>
                    </a:lnTo>
                    <a:lnTo>
                      <a:pt x="11919" y="7169"/>
                    </a:lnTo>
                    <a:lnTo>
                      <a:pt x="11919" y="7170"/>
                    </a:lnTo>
                    <a:lnTo>
                      <a:pt x="11917" y="7170"/>
                    </a:lnTo>
                    <a:lnTo>
                      <a:pt x="11917" y="7172"/>
                    </a:lnTo>
                    <a:lnTo>
                      <a:pt x="11915" y="7172"/>
                    </a:lnTo>
                    <a:lnTo>
                      <a:pt x="11915" y="7174"/>
                    </a:lnTo>
                    <a:lnTo>
                      <a:pt x="11914" y="7174"/>
                    </a:lnTo>
                    <a:lnTo>
                      <a:pt x="11914" y="7177"/>
                    </a:lnTo>
                    <a:lnTo>
                      <a:pt x="11912" y="7177"/>
                    </a:lnTo>
                    <a:lnTo>
                      <a:pt x="11912" y="7179"/>
                    </a:lnTo>
                    <a:lnTo>
                      <a:pt x="11910" y="7179"/>
                    </a:lnTo>
                    <a:lnTo>
                      <a:pt x="11910" y="7180"/>
                    </a:lnTo>
                    <a:lnTo>
                      <a:pt x="11909" y="7180"/>
                    </a:lnTo>
                    <a:lnTo>
                      <a:pt x="11909" y="7182"/>
                    </a:lnTo>
                    <a:lnTo>
                      <a:pt x="11907" y="7182"/>
                    </a:lnTo>
                    <a:lnTo>
                      <a:pt x="11907" y="7184"/>
                    </a:lnTo>
                    <a:lnTo>
                      <a:pt x="11905" y="7184"/>
                    </a:lnTo>
                    <a:lnTo>
                      <a:pt x="11905" y="7187"/>
                    </a:lnTo>
                    <a:lnTo>
                      <a:pt x="11904" y="7187"/>
                    </a:lnTo>
                    <a:lnTo>
                      <a:pt x="11904" y="7189"/>
                    </a:lnTo>
                    <a:lnTo>
                      <a:pt x="11902" y="7189"/>
                    </a:lnTo>
                    <a:lnTo>
                      <a:pt x="11902" y="7190"/>
                    </a:lnTo>
                    <a:lnTo>
                      <a:pt x="11900" y="7190"/>
                    </a:lnTo>
                    <a:lnTo>
                      <a:pt x="11900" y="7192"/>
                    </a:lnTo>
                    <a:lnTo>
                      <a:pt x="11899" y="7192"/>
                    </a:lnTo>
                    <a:lnTo>
                      <a:pt x="11899" y="7194"/>
                    </a:lnTo>
                    <a:lnTo>
                      <a:pt x="11897" y="7194"/>
                    </a:lnTo>
                    <a:lnTo>
                      <a:pt x="11897" y="7197"/>
                    </a:lnTo>
                    <a:lnTo>
                      <a:pt x="11895" y="7197"/>
                    </a:lnTo>
                    <a:lnTo>
                      <a:pt x="11895" y="7199"/>
                    </a:lnTo>
                    <a:lnTo>
                      <a:pt x="11894" y="7199"/>
                    </a:lnTo>
                    <a:lnTo>
                      <a:pt x="11894" y="7200"/>
                    </a:lnTo>
                    <a:lnTo>
                      <a:pt x="11892" y="7200"/>
                    </a:lnTo>
                    <a:lnTo>
                      <a:pt x="11892" y="7202"/>
                    </a:lnTo>
                    <a:lnTo>
                      <a:pt x="11890" y="7202"/>
                    </a:lnTo>
                    <a:lnTo>
                      <a:pt x="11890" y="7205"/>
                    </a:lnTo>
                    <a:lnTo>
                      <a:pt x="11889" y="7205"/>
                    </a:lnTo>
                    <a:lnTo>
                      <a:pt x="11889" y="7207"/>
                    </a:lnTo>
                    <a:lnTo>
                      <a:pt x="11887" y="7207"/>
                    </a:lnTo>
                    <a:lnTo>
                      <a:pt x="11887" y="7209"/>
                    </a:lnTo>
                    <a:lnTo>
                      <a:pt x="11885" y="7209"/>
                    </a:lnTo>
                    <a:lnTo>
                      <a:pt x="11885" y="7210"/>
                    </a:lnTo>
                    <a:lnTo>
                      <a:pt x="11884" y="7210"/>
                    </a:lnTo>
                    <a:lnTo>
                      <a:pt x="11884" y="7212"/>
                    </a:lnTo>
                    <a:lnTo>
                      <a:pt x="11882" y="7212"/>
                    </a:lnTo>
                    <a:lnTo>
                      <a:pt x="11882" y="7215"/>
                    </a:lnTo>
                    <a:lnTo>
                      <a:pt x="11880" y="7215"/>
                    </a:lnTo>
                    <a:lnTo>
                      <a:pt x="11880" y="7217"/>
                    </a:lnTo>
                    <a:lnTo>
                      <a:pt x="11879" y="7217"/>
                    </a:lnTo>
                    <a:lnTo>
                      <a:pt x="11879" y="7219"/>
                    </a:lnTo>
                    <a:lnTo>
                      <a:pt x="11877" y="7219"/>
                    </a:lnTo>
                    <a:lnTo>
                      <a:pt x="11877" y="7220"/>
                    </a:lnTo>
                    <a:lnTo>
                      <a:pt x="11875" y="7220"/>
                    </a:lnTo>
                    <a:lnTo>
                      <a:pt x="11875" y="7222"/>
                    </a:lnTo>
                    <a:lnTo>
                      <a:pt x="11874" y="7222"/>
                    </a:lnTo>
                    <a:lnTo>
                      <a:pt x="11874" y="7225"/>
                    </a:lnTo>
                    <a:lnTo>
                      <a:pt x="11872" y="7225"/>
                    </a:lnTo>
                    <a:lnTo>
                      <a:pt x="11872" y="7227"/>
                    </a:lnTo>
                    <a:lnTo>
                      <a:pt x="11870" y="7227"/>
                    </a:lnTo>
                    <a:lnTo>
                      <a:pt x="11870" y="7229"/>
                    </a:lnTo>
                    <a:lnTo>
                      <a:pt x="11869" y="7229"/>
                    </a:lnTo>
                    <a:lnTo>
                      <a:pt x="11869" y="7230"/>
                    </a:lnTo>
                    <a:lnTo>
                      <a:pt x="11867" y="7230"/>
                    </a:lnTo>
                    <a:lnTo>
                      <a:pt x="11867" y="7232"/>
                    </a:lnTo>
                    <a:lnTo>
                      <a:pt x="11865" y="7232"/>
                    </a:lnTo>
                    <a:lnTo>
                      <a:pt x="11865" y="7235"/>
                    </a:lnTo>
                    <a:lnTo>
                      <a:pt x="11864" y="7235"/>
                    </a:lnTo>
                    <a:lnTo>
                      <a:pt x="11864" y="7237"/>
                    </a:lnTo>
                    <a:lnTo>
                      <a:pt x="11862" y="7237"/>
                    </a:lnTo>
                    <a:lnTo>
                      <a:pt x="11862" y="7239"/>
                    </a:lnTo>
                    <a:lnTo>
                      <a:pt x="11860" y="7239"/>
                    </a:lnTo>
                    <a:lnTo>
                      <a:pt x="11860" y="7240"/>
                    </a:lnTo>
                    <a:lnTo>
                      <a:pt x="11859" y="7240"/>
                    </a:lnTo>
                    <a:lnTo>
                      <a:pt x="11859" y="7242"/>
                    </a:lnTo>
                    <a:lnTo>
                      <a:pt x="11857" y="7242"/>
                    </a:lnTo>
                    <a:lnTo>
                      <a:pt x="11857" y="7245"/>
                    </a:lnTo>
                    <a:lnTo>
                      <a:pt x="11855" y="7245"/>
                    </a:lnTo>
                    <a:lnTo>
                      <a:pt x="11855" y="7247"/>
                    </a:lnTo>
                    <a:lnTo>
                      <a:pt x="11854" y="7247"/>
                    </a:lnTo>
                    <a:lnTo>
                      <a:pt x="11854" y="7249"/>
                    </a:lnTo>
                    <a:lnTo>
                      <a:pt x="11852" y="7249"/>
                    </a:lnTo>
                    <a:lnTo>
                      <a:pt x="11852" y="7250"/>
                    </a:lnTo>
                    <a:lnTo>
                      <a:pt x="11850" y="7250"/>
                    </a:lnTo>
                    <a:lnTo>
                      <a:pt x="11850" y="7254"/>
                    </a:lnTo>
                    <a:lnTo>
                      <a:pt x="11849" y="7254"/>
                    </a:lnTo>
                    <a:lnTo>
                      <a:pt x="11849" y="7255"/>
                    </a:lnTo>
                    <a:lnTo>
                      <a:pt x="11847" y="7255"/>
                    </a:lnTo>
                    <a:lnTo>
                      <a:pt x="11847" y="7257"/>
                    </a:lnTo>
                    <a:lnTo>
                      <a:pt x="11845" y="7257"/>
                    </a:lnTo>
                    <a:lnTo>
                      <a:pt x="11845" y="7259"/>
                    </a:lnTo>
                    <a:lnTo>
                      <a:pt x="11844" y="7259"/>
                    </a:lnTo>
                    <a:lnTo>
                      <a:pt x="11844" y="7260"/>
                    </a:lnTo>
                    <a:lnTo>
                      <a:pt x="11842" y="7260"/>
                    </a:lnTo>
                    <a:lnTo>
                      <a:pt x="11842" y="7264"/>
                    </a:lnTo>
                    <a:lnTo>
                      <a:pt x="11840" y="7264"/>
                    </a:lnTo>
                    <a:lnTo>
                      <a:pt x="11840" y="7265"/>
                    </a:lnTo>
                    <a:lnTo>
                      <a:pt x="11839" y="7265"/>
                    </a:lnTo>
                    <a:lnTo>
                      <a:pt x="11839" y="7267"/>
                    </a:lnTo>
                    <a:lnTo>
                      <a:pt x="11837" y="7267"/>
                    </a:lnTo>
                    <a:lnTo>
                      <a:pt x="11837" y="7269"/>
                    </a:lnTo>
                    <a:lnTo>
                      <a:pt x="11835" y="7269"/>
                    </a:lnTo>
                    <a:lnTo>
                      <a:pt x="11835" y="7270"/>
                    </a:lnTo>
                    <a:lnTo>
                      <a:pt x="11834" y="7270"/>
                    </a:lnTo>
                    <a:lnTo>
                      <a:pt x="11834" y="7272"/>
                    </a:lnTo>
                    <a:lnTo>
                      <a:pt x="11832" y="7272"/>
                    </a:lnTo>
                    <a:lnTo>
                      <a:pt x="11832" y="7275"/>
                    </a:lnTo>
                    <a:lnTo>
                      <a:pt x="11830" y="7275"/>
                    </a:lnTo>
                    <a:lnTo>
                      <a:pt x="11830" y="10824"/>
                    </a:lnTo>
                    <a:lnTo>
                      <a:pt x="11829" y="10824"/>
                    </a:lnTo>
                    <a:lnTo>
                      <a:pt x="11829" y="10847"/>
                    </a:lnTo>
                    <a:lnTo>
                      <a:pt x="11827" y="10847"/>
                    </a:lnTo>
                    <a:close/>
                    <a:moveTo>
                      <a:pt x="12380" y="10800"/>
                    </a:moveTo>
                    <a:lnTo>
                      <a:pt x="12382" y="10800"/>
                    </a:lnTo>
                    <a:lnTo>
                      <a:pt x="12382" y="10847"/>
                    </a:lnTo>
                    <a:lnTo>
                      <a:pt x="12380" y="10847"/>
                    </a:lnTo>
                    <a:lnTo>
                      <a:pt x="12380" y="10800"/>
                    </a:lnTo>
                    <a:close/>
                    <a:moveTo>
                      <a:pt x="0" y="3145"/>
                    </a:moveTo>
                    <a:lnTo>
                      <a:pt x="2" y="3145"/>
                    </a:lnTo>
                    <a:lnTo>
                      <a:pt x="2" y="3169"/>
                    </a:lnTo>
                    <a:lnTo>
                      <a:pt x="0" y="3169"/>
                    </a:lnTo>
                    <a:lnTo>
                      <a:pt x="0" y="3145"/>
                    </a:lnTo>
                    <a:close/>
                    <a:moveTo>
                      <a:pt x="2" y="3145"/>
                    </a:moveTo>
                    <a:lnTo>
                      <a:pt x="2" y="3087"/>
                    </a:lnTo>
                    <a:lnTo>
                      <a:pt x="4" y="3087"/>
                    </a:lnTo>
                    <a:lnTo>
                      <a:pt x="4" y="3050"/>
                    </a:lnTo>
                    <a:lnTo>
                      <a:pt x="5" y="3050"/>
                    </a:lnTo>
                    <a:lnTo>
                      <a:pt x="5" y="3090"/>
                    </a:lnTo>
                    <a:lnTo>
                      <a:pt x="4" y="3090"/>
                    </a:lnTo>
                    <a:lnTo>
                      <a:pt x="4" y="3145"/>
                    </a:lnTo>
                    <a:lnTo>
                      <a:pt x="2" y="3145"/>
                    </a:lnTo>
                    <a:close/>
                    <a:moveTo>
                      <a:pt x="5" y="3025"/>
                    </a:moveTo>
                    <a:lnTo>
                      <a:pt x="7" y="3025"/>
                    </a:lnTo>
                    <a:lnTo>
                      <a:pt x="7" y="3047"/>
                    </a:lnTo>
                    <a:lnTo>
                      <a:pt x="5" y="3047"/>
                    </a:lnTo>
                    <a:lnTo>
                      <a:pt x="5" y="3025"/>
                    </a:lnTo>
                    <a:close/>
                    <a:moveTo>
                      <a:pt x="7" y="2999"/>
                    </a:moveTo>
                    <a:lnTo>
                      <a:pt x="9" y="2999"/>
                    </a:lnTo>
                    <a:lnTo>
                      <a:pt x="9" y="3020"/>
                    </a:lnTo>
                    <a:lnTo>
                      <a:pt x="7" y="3020"/>
                    </a:lnTo>
                    <a:lnTo>
                      <a:pt x="7" y="2999"/>
                    </a:lnTo>
                    <a:close/>
                    <a:moveTo>
                      <a:pt x="9" y="2997"/>
                    </a:moveTo>
                    <a:lnTo>
                      <a:pt x="9" y="2974"/>
                    </a:lnTo>
                    <a:lnTo>
                      <a:pt x="10" y="2974"/>
                    </a:lnTo>
                    <a:lnTo>
                      <a:pt x="10" y="2947"/>
                    </a:lnTo>
                    <a:lnTo>
                      <a:pt x="12" y="2947"/>
                    </a:lnTo>
                    <a:lnTo>
                      <a:pt x="12" y="2925"/>
                    </a:lnTo>
                    <a:lnTo>
                      <a:pt x="14" y="2925"/>
                    </a:lnTo>
                    <a:lnTo>
                      <a:pt x="14" y="2909"/>
                    </a:lnTo>
                    <a:lnTo>
                      <a:pt x="15" y="2909"/>
                    </a:lnTo>
                    <a:lnTo>
                      <a:pt x="15" y="2894"/>
                    </a:lnTo>
                    <a:lnTo>
                      <a:pt x="17" y="2894"/>
                    </a:lnTo>
                    <a:lnTo>
                      <a:pt x="17" y="2910"/>
                    </a:lnTo>
                    <a:lnTo>
                      <a:pt x="15" y="2910"/>
                    </a:lnTo>
                    <a:lnTo>
                      <a:pt x="15" y="2929"/>
                    </a:lnTo>
                    <a:lnTo>
                      <a:pt x="14" y="2929"/>
                    </a:lnTo>
                    <a:lnTo>
                      <a:pt x="14" y="2952"/>
                    </a:lnTo>
                    <a:lnTo>
                      <a:pt x="12" y="2952"/>
                    </a:lnTo>
                    <a:lnTo>
                      <a:pt x="12" y="2975"/>
                    </a:lnTo>
                    <a:lnTo>
                      <a:pt x="10" y="2975"/>
                    </a:lnTo>
                    <a:lnTo>
                      <a:pt x="10" y="2997"/>
                    </a:lnTo>
                    <a:lnTo>
                      <a:pt x="9" y="2997"/>
                    </a:lnTo>
                    <a:close/>
                    <a:moveTo>
                      <a:pt x="567" y="2925"/>
                    </a:moveTo>
                    <a:lnTo>
                      <a:pt x="569" y="2925"/>
                    </a:lnTo>
                    <a:lnTo>
                      <a:pt x="569" y="2929"/>
                    </a:lnTo>
                    <a:lnTo>
                      <a:pt x="567" y="2929"/>
                    </a:lnTo>
                    <a:lnTo>
                      <a:pt x="567" y="2925"/>
                    </a:lnTo>
                    <a:close/>
                    <a:moveTo>
                      <a:pt x="567" y="2922"/>
                    </a:moveTo>
                    <a:lnTo>
                      <a:pt x="570" y="2922"/>
                    </a:lnTo>
                    <a:lnTo>
                      <a:pt x="570" y="2924"/>
                    </a:lnTo>
                    <a:lnTo>
                      <a:pt x="567" y="2924"/>
                    </a:lnTo>
                    <a:lnTo>
                      <a:pt x="567" y="2922"/>
                    </a:lnTo>
                    <a:close/>
                    <a:moveTo>
                      <a:pt x="569" y="2917"/>
                    </a:moveTo>
                    <a:lnTo>
                      <a:pt x="570" y="2917"/>
                    </a:lnTo>
                    <a:lnTo>
                      <a:pt x="570" y="2920"/>
                    </a:lnTo>
                    <a:lnTo>
                      <a:pt x="569" y="2920"/>
                    </a:lnTo>
                    <a:lnTo>
                      <a:pt x="569" y="2917"/>
                    </a:lnTo>
                    <a:close/>
                    <a:moveTo>
                      <a:pt x="569" y="2914"/>
                    </a:moveTo>
                    <a:lnTo>
                      <a:pt x="570" y="2914"/>
                    </a:lnTo>
                    <a:lnTo>
                      <a:pt x="570" y="2915"/>
                    </a:lnTo>
                    <a:lnTo>
                      <a:pt x="569" y="2915"/>
                    </a:lnTo>
                    <a:lnTo>
                      <a:pt x="569" y="2914"/>
                    </a:lnTo>
                    <a:close/>
                    <a:moveTo>
                      <a:pt x="569" y="2907"/>
                    </a:moveTo>
                    <a:lnTo>
                      <a:pt x="570" y="2907"/>
                    </a:lnTo>
                    <a:lnTo>
                      <a:pt x="570" y="2910"/>
                    </a:lnTo>
                    <a:lnTo>
                      <a:pt x="569" y="2910"/>
                    </a:lnTo>
                    <a:lnTo>
                      <a:pt x="569" y="2907"/>
                    </a:lnTo>
                    <a:close/>
                    <a:moveTo>
                      <a:pt x="570" y="2907"/>
                    </a:moveTo>
                    <a:lnTo>
                      <a:pt x="570" y="2892"/>
                    </a:lnTo>
                    <a:lnTo>
                      <a:pt x="572" y="2892"/>
                    </a:lnTo>
                    <a:lnTo>
                      <a:pt x="572" y="2879"/>
                    </a:lnTo>
                    <a:lnTo>
                      <a:pt x="574" y="2879"/>
                    </a:lnTo>
                    <a:lnTo>
                      <a:pt x="574" y="2865"/>
                    </a:lnTo>
                    <a:lnTo>
                      <a:pt x="575" y="2865"/>
                    </a:lnTo>
                    <a:lnTo>
                      <a:pt x="575" y="2854"/>
                    </a:lnTo>
                    <a:lnTo>
                      <a:pt x="577" y="2854"/>
                    </a:lnTo>
                    <a:lnTo>
                      <a:pt x="577" y="2840"/>
                    </a:lnTo>
                    <a:lnTo>
                      <a:pt x="579" y="2840"/>
                    </a:lnTo>
                    <a:lnTo>
                      <a:pt x="579" y="2829"/>
                    </a:lnTo>
                    <a:lnTo>
                      <a:pt x="580" y="2829"/>
                    </a:lnTo>
                    <a:lnTo>
                      <a:pt x="580" y="2817"/>
                    </a:lnTo>
                    <a:lnTo>
                      <a:pt x="582" y="2817"/>
                    </a:lnTo>
                    <a:lnTo>
                      <a:pt x="582" y="2807"/>
                    </a:lnTo>
                    <a:lnTo>
                      <a:pt x="584" y="2807"/>
                    </a:lnTo>
                    <a:lnTo>
                      <a:pt x="584" y="2819"/>
                    </a:lnTo>
                    <a:lnTo>
                      <a:pt x="582" y="2819"/>
                    </a:lnTo>
                    <a:lnTo>
                      <a:pt x="582" y="2830"/>
                    </a:lnTo>
                    <a:lnTo>
                      <a:pt x="580" y="2830"/>
                    </a:lnTo>
                    <a:lnTo>
                      <a:pt x="580" y="2842"/>
                    </a:lnTo>
                    <a:lnTo>
                      <a:pt x="579" y="2842"/>
                    </a:lnTo>
                    <a:lnTo>
                      <a:pt x="579" y="2855"/>
                    </a:lnTo>
                    <a:lnTo>
                      <a:pt x="577" y="2855"/>
                    </a:lnTo>
                    <a:lnTo>
                      <a:pt x="577" y="2867"/>
                    </a:lnTo>
                    <a:lnTo>
                      <a:pt x="575" y="2867"/>
                    </a:lnTo>
                    <a:lnTo>
                      <a:pt x="575" y="2880"/>
                    </a:lnTo>
                    <a:lnTo>
                      <a:pt x="574" y="2880"/>
                    </a:lnTo>
                    <a:lnTo>
                      <a:pt x="574" y="2894"/>
                    </a:lnTo>
                    <a:lnTo>
                      <a:pt x="572" y="2894"/>
                    </a:lnTo>
                    <a:lnTo>
                      <a:pt x="572" y="2907"/>
                    </a:lnTo>
                    <a:lnTo>
                      <a:pt x="570" y="2907"/>
                    </a:lnTo>
                    <a:close/>
                    <a:moveTo>
                      <a:pt x="17" y="2879"/>
                    </a:moveTo>
                    <a:lnTo>
                      <a:pt x="19" y="2879"/>
                    </a:lnTo>
                    <a:lnTo>
                      <a:pt x="19" y="2894"/>
                    </a:lnTo>
                    <a:lnTo>
                      <a:pt x="17" y="2894"/>
                    </a:lnTo>
                    <a:lnTo>
                      <a:pt x="17" y="2879"/>
                    </a:lnTo>
                    <a:close/>
                    <a:moveTo>
                      <a:pt x="19" y="2864"/>
                    </a:moveTo>
                    <a:lnTo>
                      <a:pt x="20" y="2864"/>
                    </a:lnTo>
                    <a:lnTo>
                      <a:pt x="20" y="2879"/>
                    </a:lnTo>
                    <a:lnTo>
                      <a:pt x="19" y="2879"/>
                    </a:lnTo>
                    <a:lnTo>
                      <a:pt x="19" y="2864"/>
                    </a:lnTo>
                    <a:close/>
                    <a:moveTo>
                      <a:pt x="20" y="2864"/>
                    </a:moveTo>
                    <a:lnTo>
                      <a:pt x="20" y="2847"/>
                    </a:lnTo>
                    <a:lnTo>
                      <a:pt x="22" y="2847"/>
                    </a:lnTo>
                    <a:lnTo>
                      <a:pt x="22" y="2832"/>
                    </a:lnTo>
                    <a:lnTo>
                      <a:pt x="24" y="2832"/>
                    </a:lnTo>
                    <a:lnTo>
                      <a:pt x="24" y="2817"/>
                    </a:lnTo>
                    <a:lnTo>
                      <a:pt x="25" y="2817"/>
                    </a:lnTo>
                    <a:lnTo>
                      <a:pt x="25" y="2802"/>
                    </a:lnTo>
                    <a:lnTo>
                      <a:pt x="27" y="2802"/>
                    </a:lnTo>
                    <a:lnTo>
                      <a:pt x="27" y="2789"/>
                    </a:lnTo>
                    <a:lnTo>
                      <a:pt x="29" y="2789"/>
                    </a:lnTo>
                    <a:lnTo>
                      <a:pt x="29" y="2777"/>
                    </a:lnTo>
                    <a:lnTo>
                      <a:pt x="30" y="2777"/>
                    </a:lnTo>
                    <a:lnTo>
                      <a:pt x="30" y="2790"/>
                    </a:lnTo>
                    <a:lnTo>
                      <a:pt x="29" y="2790"/>
                    </a:lnTo>
                    <a:lnTo>
                      <a:pt x="29" y="2805"/>
                    </a:lnTo>
                    <a:lnTo>
                      <a:pt x="27" y="2805"/>
                    </a:lnTo>
                    <a:lnTo>
                      <a:pt x="27" y="2819"/>
                    </a:lnTo>
                    <a:lnTo>
                      <a:pt x="25" y="2819"/>
                    </a:lnTo>
                    <a:lnTo>
                      <a:pt x="25" y="2834"/>
                    </a:lnTo>
                    <a:lnTo>
                      <a:pt x="24" y="2834"/>
                    </a:lnTo>
                    <a:lnTo>
                      <a:pt x="24" y="2849"/>
                    </a:lnTo>
                    <a:lnTo>
                      <a:pt x="22" y="2849"/>
                    </a:lnTo>
                    <a:lnTo>
                      <a:pt x="22" y="2864"/>
                    </a:lnTo>
                    <a:lnTo>
                      <a:pt x="20" y="2864"/>
                    </a:lnTo>
                    <a:close/>
                    <a:moveTo>
                      <a:pt x="584" y="2800"/>
                    </a:moveTo>
                    <a:lnTo>
                      <a:pt x="585" y="2800"/>
                    </a:lnTo>
                    <a:lnTo>
                      <a:pt x="585" y="2807"/>
                    </a:lnTo>
                    <a:lnTo>
                      <a:pt x="584" y="2807"/>
                    </a:lnTo>
                    <a:lnTo>
                      <a:pt x="584" y="2800"/>
                    </a:lnTo>
                    <a:close/>
                    <a:moveTo>
                      <a:pt x="584" y="2799"/>
                    </a:moveTo>
                    <a:lnTo>
                      <a:pt x="584" y="2795"/>
                    </a:lnTo>
                    <a:lnTo>
                      <a:pt x="587" y="2795"/>
                    </a:lnTo>
                    <a:lnTo>
                      <a:pt x="587" y="2797"/>
                    </a:lnTo>
                    <a:lnTo>
                      <a:pt x="585" y="2797"/>
                    </a:lnTo>
                    <a:lnTo>
                      <a:pt x="585" y="2799"/>
                    </a:lnTo>
                    <a:lnTo>
                      <a:pt x="584" y="2799"/>
                    </a:lnTo>
                    <a:close/>
                    <a:moveTo>
                      <a:pt x="585" y="2787"/>
                    </a:moveTo>
                    <a:lnTo>
                      <a:pt x="587" y="2787"/>
                    </a:lnTo>
                    <a:lnTo>
                      <a:pt x="587" y="2794"/>
                    </a:lnTo>
                    <a:lnTo>
                      <a:pt x="585" y="2794"/>
                    </a:lnTo>
                    <a:lnTo>
                      <a:pt x="585" y="2787"/>
                    </a:lnTo>
                    <a:close/>
                    <a:moveTo>
                      <a:pt x="587" y="2782"/>
                    </a:moveTo>
                    <a:lnTo>
                      <a:pt x="589" y="2782"/>
                    </a:lnTo>
                    <a:lnTo>
                      <a:pt x="589" y="2785"/>
                    </a:lnTo>
                    <a:lnTo>
                      <a:pt x="587" y="2785"/>
                    </a:lnTo>
                    <a:lnTo>
                      <a:pt x="587" y="2782"/>
                    </a:lnTo>
                    <a:close/>
                    <a:moveTo>
                      <a:pt x="30" y="2765"/>
                    </a:moveTo>
                    <a:lnTo>
                      <a:pt x="32" y="2765"/>
                    </a:lnTo>
                    <a:lnTo>
                      <a:pt x="32" y="2777"/>
                    </a:lnTo>
                    <a:lnTo>
                      <a:pt x="30" y="2777"/>
                    </a:lnTo>
                    <a:lnTo>
                      <a:pt x="30" y="2765"/>
                    </a:lnTo>
                    <a:close/>
                    <a:moveTo>
                      <a:pt x="32" y="2755"/>
                    </a:moveTo>
                    <a:lnTo>
                      <a:pt x="34" y="2755"/>
                    </a:lnTo>
                    <a:lnTo>
                      <a:pt x="34" y="2765"/>
                    </a:lnTo>
                    <a:lnTo>
                      <a:pt x="32" y="2765"/>
                    </a:lnTo>
                    <a:lnTo>
                      <a:pt x="32" y="2755"/>
                    </a:lnTo>
                    <a:close/>
                    <a:moveTo>
                      <a:pt x="34" y="2744"/>
                    </a:moveTo>
                    <a:lnTo>
                      <a:pt x="35" y="2744"/>
                    </a:lnTo>
                    <a:lnTo>
                      <a:pt x="35" y="2754"/>
                    </a:lnTo>
                    <a:lnTo>
                      <a:pt x="34" y="2754"/>
                    </a:lnTo>
                    <a:lnTo>
                      <a:pt x="34" y="2744"/>
                    </a:lnTo>
                    <a:close/>
                    <a:moveTo>
                      <a:pt x="35" y="2734"/>
                    </a:moveTo>
                    <a:lnTo>
                      <a:pt x="37" y="2734"/>
                    </a:lnTo>
                    <a:lnTo>
                      <a:pt x="37" y="2744"/>
                    </a:lnTo>
                    <a:lnTo>
                      <a:pt x="35" y="2744"/>
                    </a:lnTo>
                    <a:lnTo>
                      <a:pt x="35" y="2734"/>
                    </a:lnTo>
                    <a:close/>
                    <a:moveTo>
                      <a:pt x="37" y="2722"/>
                    </a:moveTo>
                    <a:lnTo>
                      <a:pt x="39" y="2722"/>
                    </a:lnTo>
                    <a:lnTo>
                      <a:pt x="39" y="2732"/>
                    </a:lnTo>
                    <a:lnTo>
                      <a:pt x="37" y="2732"/>
                    </a:lnTo>
                    <a:lnTo>
                      <a:pt x="37" y="2722"/>
                    </a:lnTo>
                    <a:close/>
                    <a:moveTo>
                      <a:pt x="39" y="2712"/>
                    </a:moveTo>
                    <a:lnTo>
                      <a:pt x="40" y="2712"/>
                    </a:lnTo>
                    <a:lnTo>
                      <a:pt x="40" y="2720"/>
                    </a:lnTo>
                    <a:lnTo>
                      <a:pt x="39" y="2720"/>
                    </a:lnTo>
                    <a:lnTo>
                      <a:pt x="39" y="2712"/>
                    </a:lnTo>
                    <a:close/>
                    <a:moveTo>
                      <a:pt x="40" y="2700"/>
                    </a:moveTo>
                    <a:lnTo>
                      <a:pt x="42" y="2700"/>
                    </a:lnTo>
                    <a:lnTo>
                      <a:pt x="42" y="2709"/>
                    </a:lnTo>
                    <a:lnTo>
                      <a:pt x="40" y="2709"/>
                    </a:lnTo>
                    <a:lnTo>
                      <a:pt x="40" y="2700"/>
                    </a:lnTo>
                    <a:close/>
                    <a:moveTo>
                      <a:pt x="42" y="2689"/>
                    </a:moveTo>
                    <a:lnTo>
                      <a:pt x="44" y="2689"/>
                    </a:lnTo>
                    <a:lnTo>
                      <a:pt x="44" y="2699"/>
                    </a:lnTo>
                    <a:lnTo>
                      <a:pt x="42" y="2699"/>
                    </a:lnTo>
                    <a:lnTo>
                      <a:pt x="42" y="2689"/>
                    </a:lnTo>
                    <a:close/>
                    <a:moveTo>
                      <a:pt x="44" y="2689"/>
                    </a:moveTo>
                    <a:lnTo>
                      <a:pt x="44" y="2679"/>
                    </a:lnTo>
                    <a:lnTo>
                      <a:pt x="45" y="2679"/>
                    </a:lnTo>
                    <a:lnTo>
                      <a:pt x="45" y="2667"/>
                    </a:lnTo>
                    <a:lnTo>
                      <a:pt x="47" y="2667"/>
                    </a:lnTo>
                    <a:lnTo>
                      <a:pt x="47" y="2657"/>
                    </a:lnTo>
                    <a:lnTo>
                      <a:pt x="49" y="2657"/>
                    </a:lnTo>
                    <a:lnTo>
                      <a:pt x="49" y="2649"/>
                    </a:lnTo>
                    <a:lnTo>
                      <a:pt x="50" y="2649"/>
                    </a:lnTo>
                    <a:lnTo>
                      <a:pt x="50" y="2640"/>
                    </a:lnTo>
                    <a:lnTo>
                      <a:pt x="52" y="2640"/>
                    </a:lnTo>
                    <a:lnTo>
                      <a:pt x="52" y="2630"/>
                    </a:lnTo>
                    <a:lnTo>
                      <a:pt x="54" y="2630"/>
                    </a:lnTo>
                    <a:lnTo>
                      <a:pt x="54" y="2622"/>
                    </a:lnTo>
                    <a:lnTo>
                      <a:pt x="55" y="2622"/>
                    </a:lnTo>
                    <a:lnTo>
                      <a:pt x="55" y="2632"/>
                    </a:lnTo>
                    <a:lnTo>
                      <a:pt x="54" y="2632"/>
                    </a:lnTo>
                    <a:lnTo>
                      <a:pt x="54" y="2642"/>
                    </a:lnTo>
                    <a:lnTo>
                      <a:pt x="52" y="2642"/>
                    </a:lnTo>
                    <a:lnTo>
                      <a:pt x="52" y="2652"/>
                    </a:lnTo>
                    <a:lnTo>
                      <a:pt x="50" y="2652"/>
                    </a:lnTo>
                    <a:lnTo>
                      <a:pt x="50" y="2660"/>
                    </a:lnTo>
                    <a:lnTo>
                      <a:pt x="49" y="2660"/>
                    </a:lnTo>
                    <a:lnTo>
                      <a:pt x="49" y="2670"/>
                    </a:lnTo>
                    <a:lnTo>
                      <a:pt x="47" y="2670"/>
                    </a:lnTo>
                    <a:lnTo>
                      <a:pt x="47" y="2680"/>
                    </a:lnTo>
                    <a:lnTo>
                      <a:pt x="45" y="2680"/>
                    </a:lnTo>
                    <a:lnTo>
                      <a:pt x="45" y="2689"/>
                    </a:lnTo>
                    <a:lnTo>
                      <a:pt x="44" y="2689"/>
                    </a:lnTo>
                    <a:close/>
                    <a:moveTo>
                      <a:pt x="55" y="2614"/>
                    </a:moveTo>
                    <a:lnTo>
                      <a:pt x="57" y="2614"/>
                    </a:lnTo>
                    <a:lnTo>
                      <a:pt x="57" y="2622"/>
                    </a:lnTo>
                    <a:lnTo>
                      <a:pt x="55" y="2622"/>
                    </a:lnTo>
                    <a:lnTo>
                      <a:pt x="55" y="2614"/>
                    </a:lnTo>
                    <a:close/>
                    <a:moveTo>
                      <a:pt x="57" y="2605"/>
                    </a:moveTo>
                    <a:lnTo>
                      <a:pt x="59" y="2605"/>
                    </a:lnTo>
                    <a:lnTo>
                      <a:pt x="59" y="2614"/>
                    </a:lnTo>
                    <a:lnTo>
                      <a:pt x="57" y="2614"/>
                    </a:lnTo>
                    <a:lnTo>
                      <a:pt x="57" y="2605"/>
                    </a:lnTo>
                    <a:close/>
                    <a:moveTo>
                      <a:pt x="59" y="2597"/>
                    </a:moveTo>
                    <a:lnTo>
                      <a:pt x="60" y="2597"/>
                    </a:lnTo>
                    <a:lnTo>
                      <a:pt x="60" y="2604"/>
                    </a:lnTo>
                    <a:lnTo>
                      <a:pt x="59" y="2604"/>
                    </a:lnTo>
                    <a:lnTo>
                      <a:pt x="59" y="2597"/>
                    </a:lnTo>
                    <a:close/>
                    <a:moveTo>
                      <a:pt x="60" y="2589"/>
                    </a:moveTo>
                    <a:lnTo>
                      <a:pt x="62" y="2589"/>
                    </a:lnTo>
                    <a:lnTo>
                      <a:pt x="62" y="2595"/>
                    </a:lnTo>
                    <a:lnTo>
                      <a:pt x="60" y="2595"/>
                    </a:lnTo>
                    <a:lnTo>
                      <a:pt x="60" y="2589"/>
                    </a:lnTo>
                    <a:close/>
                    <a:moveTo>
                      <a:pt x="625" y="2589"/>
                    </a:moveTo>
                    <a:lnTo>
                      <a:pt x="627" y="2589"/>
                    </a:lnTo>
                    <a:lnTo>
                      <a:pt x="627" y="2590"/>
                    </a:lnTo>
                    <a:lnTo>
                      <a:pt x="625" y="2590"/>
                    </a:lnTo>
                    <a:lnTo>
                      <a:pt x="625" y="2589"/>
                    </a:lnTo>
                    <a:close/>
                    <a:moveTo>
                      <a:pt x="62" y="2580"/>
                    </a:moveTo>
                    <a:lnTo>
                      <a:pt x="64" y="2580"/>
                    </a:lnTo>
                    <a:lnTo>
                      <a:pt x="64" y="2589"/>
                    </a:lnTo>
                    <a:lnTo>
                      <a:pt x="62" y="2589"/>
                    </a:lnTo>
                    <a:lnTo>
                      <a:pt x="62" y="2580"/>
                    </a:lnTo>
                    <a:close/>
                    <a:moveTo>
                      <a:pt x="627" y="2584"/>
                    </a:moveTo>
                    <a:lnTo>
                      <a:pt x="629" y="2584"/>
                    </a:lnTo>
                    <a:lnTo>
                      <a:pt x="629" y="2587"/>
                    </a:lnTo>
                    <a:lnTo>
                      <a:pt x="627" y="2587"/>
                    </a:lnTo>
                    <a:lnTo>
                      <a:pt x="627" y="2584"/>
                    </a:lnTo>
                    <a:close/>
                    <a:moveTo>
                      <a:pt x="627" y="2582"/>
                    </a:moveTo>
                    <a:lnTo>
                      <a:pt x="627" y="2579"/>
                    </a:lnTo>
                    <a:lnTo>
                      <a:pt x="629" y="2579"/>
                    </a:lnTo>
                    <a:lnTo>
                      <a:pt x="629" y="2572"/>
                    </a:lnTo>
                    <a:lnTo>
                      <a:pt x="630" y="2572"/>
                    </a:lnTo>
                    <a:lnTo>
                      <a:pt x="630" y="2565"/>
                    </a:lnTo>
                    <a:lnTo>
                      <a:pt x="632" y="2565"/>
                    </a:lnTo>
                    <a:lnTo>
                      <a:pt x="632" y="2559"/>
                    </a:lnTo>
                    <a:lnTo>
                      <a:pt x="634" y="2559"/>
                    </a:lnTo>
                    <a:lnTo>
                      <a:pt x="634" y="2552"/>
                    </a:lnTo>
                    <a:lnTo>
                      <a:pt x="635" y="2552"/>
                    </a:lnTo>
                    <a:lnTo>
                      <a:pt x="635" y="2545"/>
                    </a:lnTo>
                    <a:lnTo>
                      <a:pt x="637" y="2545"/>
                    </a:lnTo>
                    <a:lnTo>
                      <a:pt x="637" y="2540"/>
                    </a:lnTo>
                    <a:lnTo>
                      <a:pt x="639" y="2540"/>
                    </a:lnTo>
                    <a:lnTo>
                      <a:pt x="639" y="2534"/>
                    </a:lnTo>
                    <a:lnTo>
                      <a:pt x="640" y="2534"/>
                    </a:lnTo>
                    <a:lnTo>
                      <a:pt x="640" y="2529"/>
                    </a:lnTo>
                    <a:lnTo>
                      <a:pt x="642" y="2529"/>
                    </a:lnTo>
                    <a:lnTo>
                      <a:pt x="642" y="2535"/>
                    </a:lnTo>
                    <a:lnTo>
                      <a:pt x="640" y="2535"/>
                    </a:lnTo>
                    <a:lnTo>
                      <a:pt x="640" y="2542"/>
                    </a:lnTo>
                    <a:lnTo>
                      <a:pt x="639" y="2542"/>
                    </a:lnTo>
                    <a:lnTo>
                      <a:pt x="639" y="2549"/>
                    </a:lnTo>
                    <a:lnTo>
                      <a:pt x="637" y="2549"/>
                    </a:lnTo>
                    <a:lnTo>
                      <a:pt x="637" y="2555"/>
                    </a:lnTo>
                    <a:lnTo>
                      <a:pt x="635" y="2555"/>
                    </a:lnTo>
                    <a:lnTo>
                      <a:pt x="635" y="2560"/>
                    </a:lnTo>
                    <a:lnTo>
                      <a:pt x="634" y="2560"/>
                    </a:lnTo>
                    <a:lnTo>
                      <a:pt x="634" y="2567"/>
                    </a:lnTo>
                    <a:lnTo>
                      <a:pt x="632" y="2567"/>
                    </a:lnTo>
                    <a:lnTo>
                      <a:pt x="632" y="2574"/>
                    </a:lnTo>
                    <a:lnTo>
                      <a:pt x="630" y="2574"/>
                    </a:lnTo>
                    <a:lnTo>
                      <a:pt x="630" y="2580"/>
                    </a:lnTo>
                    <a:lnTo>
                      <a:pt x="629" y="2580"/>
                    </a:lnTo>
                    <a:lnTo>
                      <a:pt x="629" y="2582"/>
                    </a:lnTo>
                    <a:lnTo>
                      <a:pt x="627" y="2582"/>
                    </a:lnTo>
                    <a:close/>
                    <a:moveTo>
                      <a:pt x="64" y="2580"/>
                    </a:moveTo>
                    <a:lnTo>
                      <a:pt x="64" y="2572"/>
                    </a:lnTo>
                    <a:lnTo>
                      <a:pt x="65" y="2572"/>
                    </a:lnTo>
                    <a:lnTo>
                      <a:pt x="65" y="2564"/>
                    </a:lnTo>
                    <a:lnTo>
                      <a:pt x="67" y="2564"/>
                    </a:lnTo>
                    <a:lnTo>
                      <a:pt x="67" y="2555"/>
                    </a:lnTo>
                    <a:lnTo>
                      <a:pt x="69" y="2555"/>
                    </a:lnTo>
                    <a:lnTo>
                      <a:pt x="69" y="2547"/>
                    </a:lnTo>
                    <a:lnTo>
                      <a:pt x="70" y="2547"/>
                    </a:lnTo>
                    <a:lnTo>
                      <a:pt x="70" y="2539"/>
                    </a:lnTo>
                    <a:lnTo>
                      <a:pt x="72" y="2539"/>
                    </a:lnTo>
                    <a:lnTo>
                      <a:pt x="72" y="2529"/>
                    </a:lnTo>
                    <a:lnTo>
                      <a:pt x="74" y="2529"/>
                    </a:lnTo>
                    <a:lnTo>
                      <a:pt x="74" y="2522"/>
                    </a:lnTo>
                    <a:lnTo>
                      <a:pt x="75" y="2522"/>
                    </a:lnTo>
                    <a:lnTo>
                      <a:pt x="75" y="2514"/>
                    </a:lnTo>
                    <a:lnTo>
                      <a:pt x="77" y="2514"/>
                    </a:lnTo>
                    <a:lnTo>
                      <a:pt x="77" y="2507"/>
                    </a:lnTo>
                    <a:lnTo>
                      <a:pt x="79" y="2507"/>
                    </a:lnTo>
                    <a:lnTo>
                      <a:pt x="79" y="2500"/>
                    </a:lnTo>
                    <a:lnTo>
                      <a:pt x="80" y="2500"/>
                    </a:lnTo>
                    <a:lnTo>
                      <a:pt x="80" y="2494"/>
                    </a:lnTo>
                    <a:lnTo>
                      <a:pt x="82" y="2494"/>
                    </a:lnTo>
                    <a:lnTo>
                      <a:pt x="82" y="2487"/>
                    </a:lnTo>
                    <a:lnTo>
                      <a:pt x="84" y="2487"/>
                    </a:lnTo>
                    <a:lnTo>
                      <a:pt x="84" y="2480"/>
                    </a:lnTo>
                    <a:lnTo>
                      <a:pt x="85" y="2480"/>
                    </a:lnTo>
                    <a:lnTo>
                      <a:pt x="85" y="2474"/>
                    </a:lnTo>
                    <a:lnTo>
                      <a:pt x="87" y="2474"/>
                    </a:lnTo>
                    <a:lnTo>
                      <a:pt x="87" y="2465"/>
                    </a:lnTo>
                    <a:lnTo>
                      <a:pt x="89" y="2465"/>
                    </a:lnTo>
                    <a:lnTo>
                      <a:pt x="89" y="2459"/>
                    </a:lnTo>
                    <a:lnTo>
                      <a:pt x="90" y="2459"/>
                    </a:lnTo>
                    <a:lnTo>
                      <a:pt x="90" y="2452"/>
                    </a:lnTo>
                    <a:lnTo>
                      <a:pt x="92" y="2452"/>
                    </a:lnTo>
                    <a:lnTo>
                      <a:pt x="92" y="2445"/>
                    </a:lnTo>
                    <a:lnTo>
                      <a:pt x="94" y="2445"/>
                    </a:lnTo>
                    <a:lnTo>
                      <a:pt x="94" y="2439"/>
                    </a:lnTo>
                    <a:lnTo>
                      <a:pt x="95" y="2439"/>
                    </a:lnTo>
                    <a:lnTo>
                      <a:pt x="95" y="2432"/>
                    </a:lnTo>
                    <a:lnTo>
                      <a:pt x="97" y="2432"/>
                    </a:lnTo>
                    <a:lnTo>
                      <a:pt x="97" y="2425"/>
                    </a:lnTo>
                    <a:lnTo>
                      <a:pt x="99" y="2425"/>
                    </a:lnTo>
                    <a:lnTo>
                      <a:pt x="99" y="2419"/>
                    </a:lnTo>
                    <a:lnTo>
                      <a:pt x="100" y="2419"/>
                    </a:lnTo>
                    <a:lnTo>
                      <a:pt x="100" y="2412"/>
                    </a:lnTo>
                    <a:lnTo>
                      <a:pt x="102" y="2412"/>
                    </a:lnTo>
                    <a:lnTo>
                      <a:pt x="102" y="2404"/>
                    </a:lnTo>
                    <a:lnTo>
                      <a:pt x="104" y="2404"/>
                    </a:lnTo>
                    <a:lnTo>
                      <a:pt x="104" y="2397"/>
                    </a:lnTo>
                    <a:lnTo>
                      <a:pt x="105" y="2397"/>
                    </a:lnTo>
                    <a:lnTo>
                      <a:pt x="105" y="2390"/>
                    </a:lnTo>
                    <a:lnTo>
                      <a:pt x="107" y="2390"/>
                    </a:lnTo>
                    <a:lnTo>
                      <a:pt x="107" y="2384"/>
                    </a:lnTo>
                    <a:lnTo>
                      <a:pt x="109" y="2384"/>
                    </a:lnTo>
                    <a:lnTo>
                      <a:pt x="109" y="2379"/>
                    </a:lnTo>
                    <a:lnTo>
                      <a:pt x="110" y="2379"/>
                    </a:lnTo>
                    <a:lnTo>
                      <a:pt x="110" y="2374"/>
                    </a:lnTo>
                    <a:lnTo>
                      <a:pt x="112" y="2374"/>
                    </a:lnTo>
                    <a:lnTo>
                      <a:pt x="112" y="2367"/>
                    </a:lnTo>
                    <a:lnTo>
                      <a:pt x="114" y="2367"/>
                    </a:lnTo>
                    <a:lnTo>
                      <a:pt x="114" y="2362"/>
                    </a:lnTo>
                    <a:lnTo>
                      <a:pt x="115" y="2362"/>
                    </a:lnTo>
                    <a:lnTo>
                      <a:pt x="115" y="2355"/>
                    </a:lnTo>
                    <a:lnTo>
                      <a:pt x="117" y="2355"/>
                    </a:lnTo>
                    <a:lnTo>
                      <a:pt x="117" y="2350"/>
                    </a:lnTo>
                    <a:lnTo>
                      <a:pt x="119" y="2350"/>
                    </a:lnTo>
                    <a:lnTo>
                      <a:pt x="119" y="2344"/>
                    </a:lnTo>
                    <a:lnTo>
                      <a:pt x="120" y="2344"/>
                    </a:lnTo>
                    <a:lnTo>
                      <a:pt x="120" y="2339"/>
                    </a:lnTo>
                    <a:lnTo>
                      <a:pt x="122" y="2339"/>
                    </a:lnTo>
                    <a:lnTo>
                      <a:pt x="122" y="2332"/>
                    </a:lnTo>
                    <a:lnTo>
                      <a:pt x="124" y="2332"/>
                    </a:lnTo>
                    <a:lnTo>
                      <a:pt x="124" y="2327"/>
                    </a:lnTo>
                    <a:lnTo>
                      <a:pt x="125" y="2327"/>
                    </a:lnTo>
                    <a:lnTo>
                      <a:pt x="125" y="2320"/>
                    </a:lnTo>
                    <a:lnTo>
                      <a:pt x="127" y="2320"/>
                    </a:lnTo>
                    <a:lnTo>
                      <a:pt x="127" y="2315"/>
                    </a:lnTo>
                    <a:lnTo>
                      <a:pt x="129" y="2315"/>
                    </a:lnTo>
                    <a:lnTo>
                      <a:pt x="129" y="2309"/>
                    </a:lnTo>
                    <a:lnTo>
                      <a:pt x="130" y="2309"/>
                    </a:lnTo>
                    <a:lnTo>
                      <a:pt x="130" y="2304"/>
                    </a:lnTo>
                    <a:lnTo>
                      <a:pt x="132" y="2304"/>
                    </a:lnTo>
                    <a:lnTo>
                      <a:pt x="132" y="2297"/>
                    </a:lnTo>
                    <a:lnTo>
                      <a:pt x="134" y="2297"/>
                    </a:lnTo>
                    <a:lnTo>
                      <a:pt x="134" y="2292"/>
                    </a:lnTo>
                    <a:lnTo>
                      <a:pt x="135" y="2292"/>
                    </a:lnTo>
                    <a:lnTo>
                      <a:pt x="135" y="2287"/>
                    </a:lnTo>
                    <a:lnTo>
                      <a:pt x="137" y="2287"/>
                    </a:lnTo>
                    <a:lnTo>
                      <a:pt x="137" y="2280"/>
                    </a:lnTo>
                    <a:lnTo>
                      <a:pt x="139" y="2280"/>
                    </a:lnTo>
                    <a:lnTo>
                      <a:pt x="139" y="2275"/>
                    </a:lnTo>
                    <a:lnTo>
                      <a:pt x="140" y="2275"/>
                    </a:lnTo>
                    <a:lnTo>
                      <a:pt x="140" y="2269"/>
                    </a:lnTo>
                    <a:lnTo>
                      <a:pt x="142" y="2269"/>
                    </a:lnTo>
                    <a:lnTo>
                      <a:pt x="142" y="2264"/>
                    </a:lnTo>
                    <a:lnTo>
                      <a:pt x="144" y="2264"/>
                    </a:lnTo>
                    <a:lnTo>
                      <a:pt x="144" y="2257"/>
                    </a:lnTo>
                    <a:lnTo>
                      <a:pt x="145" y="2257"/>
                    </a:lnTo>
                    <a:lnTo>
                      <a:pt x="145" y="2252"/>
                    </a:lnTo>
                    <a:lnTo>
                      <a:pt x="147" y="2252"/>
                    </a:lnTo>
                    <a:lnTo>
                      <a:pt x="147" y="2247"/>
                    </a:lnTo>
                    <a:lnTo>
                      <a:pt x="149" y="2247"/>
                    </a:lnTo>
                    <a:lnTo>
                      <a:pt x="149" y="2242"/>
                    </a:lnTo>
                    <a:lnTo>
                      <a:pt x="150" y="2242"/>
                    </a:lnTo>
                    <a:lnTo>
                      <a:pt x="150" y="2237"/>
                    </a:lnTo>
                    <a:lnTo>
                      <a:pt x="152" y="2237"/>
                    </a:lnTo>
                    <a:lnTo>
                      <a:pt x="152" y="2232"/>
                    </a:lnTo>
                    <a:lnTo>
                      <a:pt x="154" y="2232"/>
                    </a:lnTo>
                    <a:lnTo>
                      <a:pt x="154" y="2227"/>
                    </a:lnTo>
                    <a:lnTo>
                      <a:pt x="155" y="2227"/>
                    </a:lnTo>
                    <a:lnTo>
                      <a:pt x="155" y="2222"/>
                    </a:lnTo>
                    <a:lnTo>
                      <a:pt x="157" y="2222"/>
                    </a:lnTo>
                    <a:lnTo>
                      <a:pt x="157" y="2217"/>
                    </a:lnTo>
                    <a:lnTo>
                      <a:pt x="159" y="2217"/>
                    </a:lnTo>
                    <a:lnTo>
                      <a:pt x="159" y="2212"/>
                    </a:lnTo>
                    <a:lnTo>
                      <a:pt x="160" y="2212"/>
                    </a:lnTo>
                    <a:lnTo>
                      <a:pt x="160" y="2207"/>
                    </a:lnTo>
                    <a:lnTo>
                      <a:pt x="162" y="2207"/>
                    </a:lnTo>
                    <a:lnTo>
                      <a:pt x="162" y="2202"/>
                    </a:lnTo>
                    <a:lnTo>
                      <a:pt x="164" y="2202"/>
                    </a:lnTo>
                    <a:lnTo>
                      <a:pt x="164" y="2197"/>
                    </a:lnTo>
                    <a:lnTo>
                      <a:pt x="165" y="2197"/>
                    </a:lnTo>
                    <a:lnTo>
                      <a:pt x="165" y="2192"/>
                    </a:lnTo>
                    <a:lnTo>
                      <a:pt x="167" y="2192"/>
                    </a:lnTo>
                    <a:lnTo>
                      <a:pt x="167" y="2187"/>
                    </a:lnTo>
                    <a:lnTo>
                      <a:pt x="169" y="2187"/>
                    </a:lnTo>
                    <a:lnTo>
                      <a:pt x="169" y="2194"/>
                    </a:lnTo>
                    <a:lnTo>
                      <a:pt x="167" y="2194"/>
                    </a:lnTo>
                    <a:lnTo>
                      <a:pt x="167" y="2199"/>
                    </a:lnTo>
                    <a:lnTo>
                      <a:pt x="165" y="2199"/>
                    </a:lnTo>
                    <a:lnTo>
                      <a:pt x="165" y="2204"/>
                    </a:lnTo>
                    <a:lnTo>
                      <a:pt x="164" y="2204"/>
                    </a:lnTo>
                    <a:lnTo>
                      <a:pt x="164" y="2209"/>
                    </a:lnTo>
                    <a:lnTo>
                      <a:pt x="162" y="2209"/>
                    </a:lnTo>
                    <a:lnTo>
                      <a:pt x="162" y="2214"/>
                    </a:lnTo>
                    <a:lnTo>
                      <a:pt x="160" y="2214"/>
                    </a:lnTo>
                    <a:lnTo>
                      <a:pt x="160" y="2219"/>
                    </a:lnTo>
                    <a:lnTo>
                      <a:pt x="159" y="2219"/>
                    </a:lnTo>
                    <a:lnTo>
                      <a:pt x="159" y="2224"/>
                    </a:lnTo>
                    <a:lnTo>
                      <a:pt x="157" y="2224"/>
                    </a:lnTo>
                    <a:lnTo>
                      <a:pt x="157" y="2229"/>
                    </a:lnTo>
                    <a:lnTo>
                      <a:pt x="155" y="2229"/>
                    </a:lnTo>
                    <a:lnTo>
                      <a:pt x="155" y="2234"/>
                    </a:lnTo>
                    <a:lnTo>
                      <a:pt x="154" y="2234"/>
                    </a:lnTo>
                    <a:lnTo>
                      <a:pt x="154" y="2239"/>
                    </a:lnTo>
                    <a:lnTo>
                      <a:pt x="152" y="2239"/>
                    </a:lnTo>
                    <a:lnTo>
                      <a:pt x="152" y="2245"/>
                    </a:lnTo>
                    <a:lnTo>
                      <a:pt x="150" y="2245"/>
                    </a:lnTo>
                    <a:lnTo>
                      <a:pt x="150" y="2250"/>
                    </a:lnTo>
                    <a:lnTo>
                      <a:pt x="149" y="2250"/>
                    </a:lnTo>
                    <a:lnTo>
                      <a:pt x="149" y="2255"/>
                    </a:lnTo>
                    <a:lnTo>
                      <a:pt x="147" y="2255"/>
                    </a:lnTo>
                    <a:lnTo>
                      <a:pt x="147" y="2260"/>
                    </a:lnTo>
                    <a:lnTo>
                      <a:pt x="145" y="2260"/>
                    </a:lnTo>
                    <a:lnTo>
                      <a:pt x="145" y="2265"/>
                    </a:lnTo>
                    <a:lnTo>
                      <a:pt x="144" y="2265"/>
                    </a:lnTo>
                    <a:lnTo>
                      <a:pt x="144" y="2270"/>
                    </a:lnTo>
                    <a:lnTo>
                      <a:pt x="142" y="2270"/>
                    </a:lnTo>
                    <a:lnTo>
                      <a:pt x="142" y="2277"/>
                    </a:lnTo>
                    <a:lnTo>
                      <a:pt x="140" y="2277"/>
                    </a:lnTo>
                    <a:lnTo>
                      <a:pt x="140" y="2282"/>
                    </a:lnTo>
                    <a:lnTo>
                      <a:pt x="139" y="2282"/>
                    </a:lnTo>
                    <a:lnTo>
                      <a:pt x="139" y="2289"/>
                    </a:lnTo>
                    <a:lnTo>
                      <a:pt x="137" y="2289"/>
                    </a:lnTo>
                    <a:lnTo>
                      <a:pt x="137" y="2294"/>
                    </a:lnTo>
                    <a:lnTo>
                      <a:pt x="135" y="2294"/>
                    </a:lnTo>
                    <a:lnTo>
                      <a:pt x="135" y="2299"/>
                    </a:lnTo>
                    <a:lnTo>
                      <a:pt x="134" y="2299"/>
                    </a:lnTo>
                    <a:lnTo>
                      <a:pt x="134" y="2305"/>
                    </a:lnTo>
                    <a:lnTo>
                      <a:pt x="132" y="2305"/>
                    </a:lnTo>
                    <a:lnTo>
                      <a:pt x="132" y="2310"/>
                    </a:lnTo>
                    <a:lnTo>
                      <a:pt x="130" y="2310"/>
                    </a:lnTo>
                    <a:lnTo>
                      <a:pt x="130" y="2317"/>
                    </a:lnTo>
                    <a:lnTo>
                      <a:pt x="129" y="2317"/>
                    </a:lnTo>
                    <a:lnTo>
                      <a:pt x="129" y="2322"/>
                    </a:lnTo>
                    <a:lnTo>
                      <a:pt x="127" y="2322"/>
                    </a:lnTo>
                    <a:lnTo>
                      <a:pt x="127" y="2329"/>
                    </a:lnTo>
                    <a:lnTo>
                      <a:pt x="125" y="2329"/>
                    </a:lnTo>
                    <a:lnTo>
                      <a:pt x="125" y="2335"/>
                    </a:lnTo>
                    <a:lnTo>
                      <a:pt x="124" y="2335"/>
                    </a:lnTo>
                    <a:lnTo>
                      <a:pt x="124" y="2340"/>
                    </a:lnTo>
                    <a:lnTo>
                      <a:pt x="122" y="2340"/>
                    </a:lnTo>
                    <a:lnTo>
                      <a:pt x="122" y="2347"/>
                    </a:lnTo>
                    <a:lnTo>
                      <a:pt x="120" y="2347"/>
                    </a:lnTo>
                    <a:lnTo>
                      <a:pt x="120" y="2354"/>
                    </a:lnTo>
                    <a:lnTo>
                      <a:pt x="119" y="2354"/>
                    </a:lnTo>
                    <a:lnTo>
                      <a:pt x="119" y="2359"/>
                    </a:lnTo>
                    <a:lnTo>
                      <a:pt x="117" y="2359"/>
                    </a:lnTo>
                    <a:lnTo>
                      <a:pt x="117" y="2365"/>
                    </a:lnTo>
                    <a:lnTo>
                      <a:pt x="115" y="2365"/>
                    </a:lnTo>
                    <a:lnTo>
                      <a:pt x="115" y="2372"/>
                    </a:lnTo>
                    <a:lnTo>
                      <a:pt x="114" y="2372"/>
                    </a:lnTo>
                    <a:lnTo>
                      <a:pt x="114" y="2377"/>
                    </a:lnTo>
                    <a:lnTo>
                      <a:pt x="112" y="2377"/>
                    </a:lnTo>
                    <a:lnTo>
                      <a:pt x="112" y="2384"/>
                    </a:lnTo>
                    <a:lnTo>
                      <a:pt x="110" y="2384"/>
                    </a:lnTo>
                    <a:lnTo>
                      <a:pt x="110" y="2389"/>
                    </a:lnTo>
                    <a:lnTo>
                      <a:pt x="109" y="2389"/>
                    </a:lnTo>
                    <a:lnTo>
                      <a:pt x="109" y="2395"/>
                    </a:lnTo>
                    <a:lnTo>
                      <a:pt x="107" y="2395"/>
                    </a:lnTo>
                    <a:lnTo>
                      <a:pt x="107" y="2402"/>
                    </a:lnTo>
                    <a:lnTo>
                      <a:pt x="105" y="2402"/>
                    </a:lnTo>
                    <a:lnTo>
                      <a:pt x="105" y="2407"/>
                    </a:lnTo>
                    <a:lnTo>
                      <a:pt x="104" y="2407"/>
                    </a:lnTo>
                    <a:lnTo>
                      <a:pt x="104" y="2414"/>
                    </a:lnTo>
                    <a:lnTo>
                      <a:pt x="102" y="2414"/>
                    </a:lnTo>
                    <a:lnTo>
                      <a:pt x="102" y="2420"/>
                    </a:lnTo>
                    <a:lnTo>
                      <a:pt x="100" y="2420"/>
                    </a:lnTo>
                    <a:lnTo>
                      <a:pt x="100" y="2427"/>
                    </a:lnTo>
                    <a:lnTo>
                      <a:pt x="99" y="2427"/>
                    </a:lnTo>
                    <a:lnTo>
                      <a:pt x="99" y="2434"/>
                    </a:lnTo>
                    <a:lnTo>
                      <a:pt x="97" y="2434"/>
                    </a:lnTo>
                    <a:lnTo>
                      <a:pt x="97" y="2440"/>
                    </a:lnTo>
                    <a:lnTo>
                      <a:pt x="95" y="2440"/>
                    </a:lnTo>
                    <a:lnTo>
                      <a:pt x="95" y="2447"/>
                    </a:lnTo>
                    <a:lnTo>
                      <a:pt x="94" y="2447"/>
                    </a:lnTo>
                    <a:lnTo>
                      <a:pt x="94" y="2454"/>
                    </a:lnTo>
                    <a:lnTo>
                      <a:pt x="92" y="2454"/>
                    </a:lnTo>
                    <a:lnTo>
                      <a:pt x="92" y="2460"/>
                    </a:lnTo>
                    <a:lnTo>
                      <a:pt x="90" y="2460"/>
                    </a:lnTo>
                    <a:lnTo>
                      <a:pt x="90" y="2467"/>
                    </a:lnTo>
                    <a:lnTo>
                      <a:pt x="89" y="2467"/>
                    </a:lnTo>
                    <a:lnTo>
                      <a:pt x="89" y="2475"/>
                    </a:lnTo>
                    <a:lnTo>
                      <a:pt x="87" y="2475"/>
                    </a:lnTo>
                    <a:lnTo>
                      <a:pt x="87" y="2482"/>
                    </a:lnTo>
                    <a:lnTo>
                      <a:pt x="85" y="2482"/>
                    </a:lnTo>
                    <a:lnTo>
                      <a:pt x="85" y="2490"/>
                    </a:lnTo>
                    <a:lnTo>
                      <a:pt x="84" y="2490"/>
                    </a:lnTo>
                    <a:lnTo>
                      <a:pt x="84" y="2497"/>
                    </a:lnTo>
                    <a:lnTo>
                      <a:pt x="82" y="2497"/>
                    </a:lnTo>
                    <a:lnTo>
                      <a:pt x="82" y="2505"/>
                    </a:lnTo>
                    <a:lnTo>
                      <a:pt x="80" y="2505"/>
                    </a:lnTo>
                    <a:lnTo>
                      <a:pt x="80" y="2512"/>
                    </a:lnTo>
                    <a:lnTo>
                      <a:pt x="79" y="2512"/>
                    </a:lnTo>
                    <a:lnTo>
                      <a:pt x="79" y="2520"/>
                    </a:lnTo>
                    <a:lnTo>
                      <a:pt x="77" y="2520"/>
                    </a:lnTo>
                    <a:lnTo>
                      <a:pt x="77" y="2527"/>
                    </a:lnTo>
                    <a:lnTo>
                      <a:pt x="75" y="2527"/>
                    </a:lnTo>
                    <a:lnTo>
                      <a:pt x="75" y="2535"/>
                    </a:lnTo>
                    <a:lnTo>
                      <a:pt x="74" y="2535"/>
                    </a:lnTo>
                    <a:lnTo>
                      <a:pt x="74" y="2544"/>
                    </a:lnTo>
                    <a:lnTo>
                      <a:pt x="72" y="2544"/>
                    </a:lnTo>
                    <a:lnTo>
                      <a:pt x="72" y="2550"/>
                    </a:lnTo>
                    <a:lnTo>
                      <a:pt x="70" y="2550"/>
                    </a:lnTo>
                    <a:lnTo>
                      <a:pt x="70" y="2559"/>
                    </a:lnTo>
                    <a:lnTo>
                      <a:pt x="69" y="2559"/>
                    </a:lnTo>
                    <a:lnTo>
                      <a:pt x="69" y="2565"/>
                    </a:lnTo>
                    <a:lnTo>
                      <a:pt x="67" y="2565"/>
                    </a:lnTo>
                    <a:lnTo>
                      <a:pt x="67" y="2574"/>
                    </a:lnTo>
                    <a:lnTo>
                      <a:pt x="65" y="2574"/>
                    </a:lnTo>
                    <a:lnTo>
                      <a:pt x="65" y="2580"/>
                    </a:lnTo>
                    <a:lnTo>
                      <a:pt x="64" y="2580"/>
                    </a:lnTo>
                    <a:close/>
                    <a:moveTo>
                      <a:pt x="642" y="2529"/>
                    </a:moveTo>
                    <a:lnTo>
                      <a:pt x="642" y="2522"/>
                    </a:lnTo>
                    <a:lnTo>
                      <a:pt x="644" y="2522"/>
                    </a:lnTo>
                    <a:lnTo>
                      <a:pt x="644" y="2515"/>
                    </a:lnTo>
                    <a:lnTo>
                      <a:pt x="645" y="2515"/>
                    </a:lnTo>
                    <a:lnTo>
                      <a:pt x="645" y="2510"/>
                    </a:lnTo>
                    <a:lnTo>
                      <a:pt x="647" y="2510"/>
                    </a:lnTo>
                    <a:lnTo>
                      <a:pt x="647" y="2504"/>
                    </a:lnTo>
                    <a:lnTo>
                      <a:pt x="649" y="2504"/>
                    </a:lnTo>
                    <a:lnTo>
                      <a:pt x="649" y="2497"/>
                    </a:lnTo>
                    <a:lnTo>
                      <a:pt x="650" y="2497"/>
                    </a:lnTo>
                    <a:lnTo>
                      <a:pt x="650" y="2490"/>
                    </a:lnTo>
                    <a:lnTo>
                      <a:pt x="652" y="2490"/>
                    </a:lnTo>
                    <a:lnTo>
                      <a:pt x="652" y="2485"/>
                    </a:lnTo>
                    <a:lnTo>
                      <a:pt x="654" y="2485"/>
                    </a:lnTo>
                    <a:lnTo>
                      <a:pt x="654" y="2479"/>
                    </a:lnTo>
                    <a:lnTo>
                      <a:pt x="655" y="2479"/>
                    </a:lnTo>
                    <a:lnTo>
                      <a:pt x="655" y="2474"/>
                    </a:lnTo>
                    <a:lnTo>
                      <a:pt x="657" y="2474"/>
                    </a:lnTo>
                    <a:lnTo>
                      <a:pt x="657" y="2469"/>
                    </a:lnTo>
                    <a:lnTo>
                      <a:pt x="659" y="2469"/>
                    </a:lnTo>
                    <a:lnTo>
                      <a:pt x="659" y="2462"/>
                    </a:lnTo>
                    <a:lnTo>
                      <a:pt x="660" y="2462"/>
                    </a:lnTo>
                    <a:lnTo>
                      <a:pt x="660" y="2457"/>
                    </a:lnTo>
                    <a:lnTo>
                      <a:pt x="662" y="2457"/>
                    </a:lnTo>
                    <a:lnTo>
                      <a:pt x="662" y="2452"/>
                    </a:lnTo>
                    <a:lnTo>
                      <a:pt x="664" y="2452"/>
                    </a:lnTo>
                    <a:lnTo>
                      <a:pt x="664" y="2445"/>
                    </a:lnTo>
                    <a:lnTo>
                      <a:pt x="665" y="2445"/>
                    </a:lnTo>
                    <a:lnTo>
                      <a:pt x="665" y="2440"/>
                    </a:lnTo>
                    <a:lnTo>
                      <a:pt x="667" y="2440"/>
                    </a:lnTo>
                    <a:lnTo>
                      <a:pt x="667" y="2435"/>
                    </a:lnTo>
                    <a:lnTo>
                      <a:pt x="669" y="2435"/>
                    </a:lnTo>
                    <a:lnTo>
                      <a:pt x="669" y="2429"/>
                    </a:lnTo>
                    <a:lnTo>
                      <a:pt x="670" y="2429"/>
                    </a:lnTo>
                    <a:lnTo>
                      <a:pt x="670" y="2424"/>
                    </a:lnTo>
                    <a:lnTo>
                      <a:pt x="672" y="2424"/>
                    </a:lnTo>
                    <a:lnTo>
                      <a:pt x="672" y="2419"/>
                    </a:lnTo>
                    <a:lnTo>
                      <a:pt x="674" y="2419"/>
                    </a:lnTo>
                    <a:lnTo>
                      <a:pt x="674" y="2412"/>
                    </a:lnTo>
                    <a:lnTo>
                      <a:pt x="675" y="2412"/>
                    </a:lnTo>
                    <a:lnTo>
                      <a:pt x="675" y="2407"/>
                    </a:lnTo>
                    <a:lnTo>
                      <a:pt x="677" y="2407"/>
                    </a:lnTo>
                    <a:lnTo>
                      <a:pt x="677" y="2402"/>
                    </a:lnTo>
                    <a:lnTo>
                      <a:pt x="679" y="2402"/>
                    </a:lnTo>
                    <a:lnTo>
                      <a:pt x="679" y="2397"/>
                    </a:lnTo>
                    <a:lnTo>
                      <a:pt x="680" y="2397"/>
                    </a:lnTo>
                    <a:lnTo>
                      <a:pt x="680" y="2392"/>
                    </a:lnTo>
                    <a:lnTo>
                      <a:pt x="682" y="2392"/>
                    </a:lnTo>
                    <a:lnTo>
                      <a:pt x="682" y="2387"/>
                    </a:lnTo>
                    <a:lnTo>
                      <a:pt x="684" y="2387"/>
                    </a:lnTo>
                    <a:lnTo>
                      <a:pt x="684" y="2382"/>
                    </a:lnTo>
                    <a:lnTo>
                      <a:pt x="685" y="2382"/>
                    </a:lnTo>
                    <a:lnTo>
                      <a:pt x="685" y="2377"/>
                    </a:lnTo>
                    <a:lnTo>
                      <a:pt x="687" y="2377"/>
                    </a:lnTo>
                    <a:lnTo>
                      <a:pt x="687" y="2370"/>
                    </a:lnTo>
                    <a:lnTo>
                      <a:pt x="689" y="2370"/>
                    </a:lnTo>
                    <a:lnTo>
                      <a:pt x="689" y="2365"/>
                    </a:lnTo>
                    <a:lnTo>
                      <a:pt x="690" y="2365"/>
                    </a:lnTo>
                    <a:lnTo>
                      <a:pt x="690" y="2360"/>
                    </a:lnTo>
                    <a:lnTo>
                      <a:pt x="692" y="2360"/>
                    </a:lnTo>
                    <a:lnTo>
                      <a:pt x="692" y="2357"/>
                    </a:lnTo>
                    <a:lnTo>
                      <a:pt x="694" y="2357"/>
                    </a:lnTo>
                    <a:lnTo>
                      <a:pt x="694" y="2352"/>
                    </a:lnTo>
                    <a:lnTo>
                      <a:pt x="695" y="2352"/>
                    </a:lnTo>
                    <a:lnTo>
                      <a:pt x="695" y="2347"/>
                    </a:lnTo>
                    <a:lnTo>
                      <a:pt x="697" y="2347"/>
                    </a:lnTo>
                    <a:lnTo>
                      <a:pt x="697" y="2342"/>
                    </a:lnTo>
                    <a:lnTo>
                      <a:pt x="699" y="2342"/>
                    </a:lnTo>
                    <a:lnTo>
                      <a:pt x="699" y="2339"/>
                    </a:lnTo>
                    <a:lnTo>
                      <a:pt x="700" y="2339"/>
                    </a:lnTo>
                    <a:lnTo>
                      <a:pt x="700" y="2334"/>
                    </a:lnTo>
                    <a:lnTo>
                      <a:pt x="702" y="2334"/>
                    </a:lnTo>
                    <a:lnTo>
                      <a:pt x="702" y="2329"/>
                    </a:lnTo>
                    <a:lnTo>
                      <a:pt x="704" y="2329"/>
                    </a:lnTo>
                    <a:lnTo>
                      <a:pt x="704" y="2324"/>
                    </a:lnTo>
                    <a:lnTo>
                      <a:pt x="705" y="2324"/>
                    </a:lnTo>
                    <a:lnTo>
                      <a:pt x="705" y="2320"/>
                    </a:lnTo>
                    <a:lnTo>
                      <a:pt x="707" y="2320"/>
                    </a:lnTo>
                    <a:lnTo>
                      <a:pt x="707" y="2325"/>
                    </a:lnTo>
                    <a:lnTo>
                      <a:pt x="705" y="2325"/>
                    </a:lnTo>
                    <a:lnTo>
                      <a:pt x="705" y="2330"/>
                    </a:lnTo>
                    <a:lnTo>
                      <a:pt x="704" y="2330"/>
                    </a:lnTo>
                    <a:lnTo>
                      <a:pt x="704" y="2335"/>
                    </a:lnTo>
                    <a:lnTo>
                      <a:pt x="702" y="2335"/>
                    </a:lnTo>
                    <a:lnTo>
                      <a:pt x="702" y="2340"/>
                    </a:lnTo>
                    <a:lnTo>
                      <a:pt x="700" y="2340"/>
                    </a:lnTo>
                    <a:lnTo>
                      <a:pt x="700" y="2345"/>
                    </a:lnTo>
                    <a:lnTo>
                      <a:pt x="699" y="2345"/>
                    </a:lnTo>
                    <a:lnTo>
                      <a:pt x="699" y="2350"/>
                    </a:lnTo>
                    <a:lnTo>
                      <a:pt x="697" y="2350"/>
                    </a:lnTo>
                    <a:lnTo>
                      <a:pt x="697" y="2355"/>
                    </a:lnTo>
                    <a:lnTo>
                      <a:pt x="695" y="2355"/>
                    </a:lnTo>
                    <a:lnTo>
                      <a:pt x="695" y="2359"/>
                    </a:lnTo>
                    <a:lnTo>
                      <a:pt x="694" y="2359"/>
                    </a:lnTo>
                    <a:lnTo>
                      <a:pt x="694" y="2364"/>
                    </a:lnTo>
                    <a:lnTo>
                      <a:pt x="692" y="2364"/>
                    </a:lnTo>
                    <a:lnTo>
                      <a:pt x="692" y="2369"/>
                    </a:lnTo>
                    <a:lnTo>
                      <a:pt x="690" y="2369"/>
                    </a:lnTo>
                    <a:lnTo>
                      <a:pt x="690" y="2374"/>
                    </a:lnTo>
                    <a:lnTo>
                      <a:pt x="689" y="2374"/>
                    </a:lnTo>
                    <a:lnTo>
                      <a:pt x="689" y="2379"/>
                    </a:lnTo>
                    <a:lnTo>
                      <a:pt x="687" y="2379"/>
                    </a:lnTo>
                    <a:lnTo>
                      <a:pt x="687" y="2384"/>
                    </a:lnTo>
                    <a:lnTo>
                      <a:pt x="685" y="2384"/>
                    </a:lnTo>
                    <a:lnTo>
                      <a:pt x="685" y="2389"/>
                    </a:lnTo>
                    <a:lnTo>
                      <a:pt x="684" y="2389"/>
                    </a:lnTo>
                    <a:lnTo>
                      <a:pt x="684" y="2394"/>
                    </a:lnTo>
                    <a:lnTo>
                      <a:pt x="682" y="2394"/>
                    </a:lnTo>
                    <a:lnTo>
                      <a:pt x="682" y="2400"/>
                    </a:lnTo>
                    <a:lnTo>
                      <a:pt x="680" y="2400"/>
                    </a:lnTo>
                    <a:lnTo>
                      <a:pt x="680" y="2405"/>
                    </a:lnTo>
                    <a:lnTo>
                      <a:pt x="679" y="2405"/>
                    </a:lnTo>
                    <a:lnTo>
                      <a:pt x="679" y="2410"/>
                    </a:lnTo>
                    <a:lnTo>
                      <a:pt x="677" y="2410"/>
                    </a:lnTo>
                    <a:lnTo>
                      <a:pt x="677" y="2415"/>
                    </a:lnTo>
                    <a:lnTo>
                      <a:pt x="675" y="2415"/>
                    </a:lnTo>
                    <a:lnTo>
                      <a:pt x="675" y="2420"/>
                    </a:lnTo>
                    <a:lnTo>
                      <a:pt x="674" y="2420"/>
                    </a:lnTo>
                    <a:lnTo>
                      <a:pt x="674" y="2425"/>
                    </a:lnTo>
                    <a:lnTo>
                      <a:pt x="672" y="2425"/>
                    </a:lnTo>
                    <a:lnTo>
                      <a:pt x="672" y="2430"/>
                    </a:lnTo>
                    <a:lnTo>
                      <a:pt x="670" y="2430"/>
                    </a:lnTo>
                    <a:lnTo>
                      <a:pt x="670" y="2437"/>
                    </a:lnTo>
                    <a:lnTo>
                      <a:pt x="669" y="2437"/>
                    </a:lnTo>
                    <a:lnTo>
                      <a:pt x="669" y="2442"/>
                    </a:lnTo>
                    <a:lnTo>
                      <a:pt x="667" y="2442"/>
                    </a:lnTo>
                    <a:lnTo>
                      <a:pt x="667" y="2449"/>
                    </a:lnTo>
                    <a:lnTo>
                      <a:pt x="665" y="2449"/>
                    </a:lnTo>
                    <a:lnTo>
                      <a:pt x="665" y="2454"/>
                    </a:lnTo>
                    <a:lnTo>
                      <a:pt x="664" y="2454"/>
                    </a:lnTo>
                    <a:lnTo>
                      <a:pt x="664" y="2459"/>
                    </a:lnTo>
                    <a:lnTo>
                      <a:pt x="662" y="2459"/>
                    </a:lnTo>
                    <a:lnTo>
                      <a:pt x="662" y="2464"/>
                    </a:lnTo>
                    <a:lnTo>
                      <a:pt x="660" y="2464"/>
                    </a:lnTo>
                    <a:lnTo>
                      <a:pt x="660" y="2470"/>
                    </a:lnTo>
                    <a:lnTo>
                      <a:pt x="659" y="2470"/>
                    </a:lnTo>
                    <a:lnTo>
                      <a:pt x="659" y="2475"/>
                    </a:lnTo>
                    <a:lnTo>
                      <a:pt x="657" y="2475"/>
                    </a:lnTo>
                    <a:lnTo>
                      <a:pt x="657" y="2480"/>
                    </a:lnTo>
                    <a:lnTo>
                      <a:pt x="655" y="2480"/>
                    </a:lnTo>
                    <a:lnTo>
                      <a:pt x="655" y="2487"/>
                    </a:lnTo>
                    <a:lnTo>
                      <a:pt x="654" y="2487"/>
                    </a:lnTo>
                    <a:lnTo>
                      <a:pt x="654" y="2494"/>
                    </a:lnTo>
                    <a:lnTo>
                      <a:pt x="652" y="2494"/>
                    </a:lnTo>
                    <a:lnTo>
                      <a:pt x="652" y="2499"/>
                    </a:lnTo>
                    <a:lnTo>
                      <a:pt x="650" y="2499"/>
                    </a:lnTo>
                    <a:lnTo>
                      <a:pt x="650" y="2505"/>
                    </a:lnTo>
                    <a:lnTo>
                      <a:pt x="649" y="2505"/>
                    </a:lnTo>
                    <a:lnTo>
                      <a:pt x="649" y="2512"/>
                    </a:lnTo>
                    <a:lnTo>
                      <a:pt x="647" y="2512"/>
                    </a:lnTo>
                    <a:lnTo>
                      <a:pt x="647" y="2517"/>
                    </a:lnTo>
                    <a:lnTo>
                      <a:pt x="645" y="2517"/>
                    </a:lnTo>
                    <a:lnTo>
                      <a:pt x="645" y="2524"/>
                    </a:lnTo>
                    <a:lnTo>
                      <a:pt x="644" y="2524"/>
                    </a:lnTo>
                    <a:lnTo>
                      <a:pt x="644" y="2529"/>
                    </a:lnTo>
                    <a:lnTo>
                      <a:pt x="642" y="2529"/>
                    </a:lnTo>
                    <a:close/>
                    <a:moveTo>
                      <a:pt x="707" y="2315"/>
                    </a:moveTo>
                    <a:lnTo>
                      <a:pt x="709" y="2315"/>
                    </a:lnTo>
                    <a:lnTo>
                      <a:pt x="709" y="2320"/>
                    </a:lnTo>
                    <a:lnTo>
                      <a:pt x="707" y="2320"/>
                    </a:lnTo>
                    <a:lnTo>
                      <a:pt x="707" y="2315"/>
                    </a:lnTo>
                    <a:close/>
                    <a:moveTo>
                      <a:pt x="709" y="2310"/>
                    </a:moveTo>
                    <a:lnTo>
                      <a:pt x="710" y="2310"/>
                    </a:lnTo>
                    <a:lnTo>
                      <a:pt x="710" y="2315"/>
                    </a:lnTo>
                    <a:lnTo>
                      <a:pt x="709" y="2315"/>
                    </a:lnTo>
                    <a:lnTo>
                      <a:pt x="709" y="2310"/>
                    </a:lnTo>
                    <a:close/>
                    <a:moveTo>
                      <a:pt x="710" y="2310"/>
                    </a:moveTo>
                    <a:lnTo>
                      <a:pt x="710" y="2305"/>
                    </a:lnTo>
                    <a:lnTo>
                      <a:pt x="712" y="2305"/>
                    </a:lnTo>
                    <a:lnTo>
                      <a:pt x="712" y="2302"/>
                    </a:lnTo>
                    <a:lnTo>
                      <a:pt x="714" y="2302"/>
                    </a:lnTo>
                    <a:lnTo>
                      <a:pt x="714" y="2307"/>
                    </a:lnTo>
                    <a:lnTo>
                      <a:pt x="712" y="2307"/>
                    </a:lnTo>
                    <a:lnTo>
                      <a:pt x="712" y="2310"/>
                    </a:lnTo>
                    <a:lnTo>
                      <a:pt x="710" y="2310"/>
                    </a:lnTo>
                    <a:close/>
                    <a:moveTo>
                      <a:pt x="714" y="2302"/>
                    </a:moveTo>
                    <a:lnTo>
                      <a:pt x="714" y="2297"/>
                    </a:lnTo>
                    <a:lnTo>
                      <a:pt x="715" y="2297"/>
                    </a:lnTo>
                    <a:lnTo>
                      <a:pt x="715" y="2292"/>
                    </a:lnTo>
                    <a:lnTo>
                      <a:pt x="717" y="2292"/>
                    </a:lnTo>
                    <a:lnTo>
                      <a:pt x="717" y="2287"/>
                    </a:lnTo>
                    <a:lnTo>
                      <a:pt x="719" y="2287"/>
                    </a:lnTo>
                    <a:lnTo>
                      <a:pt x="719" y="2282"/>
                    </a:lnTo>
                    <a:lnTo>
                      <a:pt x="720" y="2282"/>
                    </a:lnTo>
                    <a:lnTo>
                      <a:pt x="720" y="2277"/>
                    </a:lnTo>
                    <a:lnTo>
                      <a:pt x="722" y="2277"/>
                    </a:lnTo>
                    <a:lnTo>
                      <a:pt x="722" y="2274"/>
                    </a:lnTo>
                    <a:lnTo>
                      <a:pt x="724" y="2274"/>
                    </a:lnTo>
                    <a:lnTo>
                      <a:pt x="724" y="2269"/>
                    </a:lnTo>
                    <a:lnTo>
                      <a:pt x="725" y="2269"/>
                    </a:lnTo>
                    <a:lnTo>
                      <a:pt x="725" y="2265"/>
                    </a:lnTo>
                    <a:lnTo>
                      <a:pt x="727" y="2265"/>
                    </a:lnTo>
                    <a:lnTo>
                      <a:pt x="727" y="2260"/>
                    </a:lnTo>
                    <a:lnTo>
                      <a:pt x="729" y="2260"/>
                    </a:lnTo>
                    <a:lnTo>
                      <a:pt x="729" y="2255"/>
                    </a:lnTo>
                    <a:lnTo>
                      <a:pt x="730" y="2255"/>
                    </a:lnTo>
                    <a:lnTo>
                      <a:pt x="730" y="2252"/>
                    </a:lnTo>
                    <a:lnTo>
                      <a:pt x="732" y="2252"/>
                    </a:lnTo>
                    <a:lnTo>
                      <a:pt x="732" y="2249"/>
                    </a:lnTo>
                    <a:lnTo>
                      <a:pt x="734" y="2249"/>
                    </a:lnTo>
                    <a:lnTo>
                      <a:pt x="734" y="2244"/>
                    </a:lnTo>
                    <a:lnTo>
                      <a:pt x="735" y="2244"/>
                    </a:lnTo>
                    <a:lnTo>
                      <a:pt x="735" y="2240"/>
                    </a:lnTo>
                    <a:lnTo>
                      <a:pt x="737" y="2240"/>
                    </a:lnTo>
                    <a:lnTo>
                      <a:pt x="737" y="2235"/>
                    </a:lnTo>
                    <a:lnTo>
                      <a:pt x="739" y="2235"/>
                    </a:lnTo>
                    <a:lnTo>
                      <a:pt x="739" y="2232"/>
                    </a:lnTo>
                    <a:lnTo>
                      <a:pt x="740" y="2232"/>
                    </a:lnTo>
                    <a:lnTo>
                      <a:pt x="740" y="2227"/>
                    </a:lnTo>
                    <a:lnTo>
                      <a:pt x="742" y="2227"/>
                    </a:lnTo>
                    <a:lnTo>
                      <a:pt x="742" y="2224"/>
                    </a:lnTo>
                    <a:lnTo>
                      <a:pt x="744" y="2224"/>
                    </a:lnTo>
                    <a:lnTo>
                      <a:pt x="744" y="2229"/>
                    </a:lnTo>
                    <a:lnTo>
                      <a:pt x="742" y="2229"/>
                    </a:lnTo>
                    <a:lnTo>
                      <a:pt x="742" y="2234"/>
                    </a:lnTo>
                    <a:lnTo>
                      <a:pt x="740" y="2234"/>
                    </a:lnTo>
                    <a:lnTo>
                      <a:pt x="740" y="2237"/>
                    </a:lnTo>
                    <a:lnTo>
                      <a:pt x="739" y="2237"/>
                    </a:lnTo>
                    <a:lnTo>
                      <a:pt x="739" y="2242"/>
                    </a:lnTo>
                    <a:lnTo>
                      <a:pt x="737" y="2242"/>
                    </a:lnTo>
                    <a:lnTo>
                      <a:pt x="737" y="2245"/>
                    </a:lnTo>
                    <a:lnTo>
                      <a:pt x="735" y="2245"/>
                    </a:lnTo>
                    <a:lnTo>
                      <a:pt x="735" y="2250"/>
                    </a:lnTo>
                    <a:lnTo>
                      <a:pt x="734" y="2250"/>
                    </a:lnTo>
                    <a:lnTo>
                      <a:pt x="734" y="2254"/>
                    </a:lnTo>
                    <a:lnTo>
                      <a:pt x="732" y="2254"/>
                    </a:lnTo>
                    <a:lnTo>
                      <a:pt x="732" y="2259"/>
                    </a:lnTo>
                    <a:lnTo>
                      <a:pt x="730" y="2259"/>
                    </a:lnTo>
                    <a:lnTo>
                      <a:pt x="730" y="2262"/>
                    </a:lnTo>
                    <a:lnTo>
                      <a:pt x="729" y="2262"/>
                    </a:lnTo>
                    <a:lnTo>
                      <a:pt x="729" y="2267"/>
                    </a:lnTo>
                    <a:lnTo>
                      <a:pt x="727" y="2267"/>
                    </a:lnTo>
                    <a:lnTo>
                      <a:pt x="727" y="2270"/>
                    </a:lnTo>
                    <a:lnTo>
                      <a:pt x="725" y="2270"/>
                    </a:lnTo>
                    <a:lnTo>
                      <a:pt x="725" y="2275"/>
                    </a:lnTo>
                    <a:lnTo>
                      <a:pt x="724" y="2275"/>
                    </a:lnTo>
                    <a:lnTo>
                      <a:pt x="724" y="2280"/>
                    </a:lnTo>
                    <a:lnTo>
                      <a:pt x="722" y="2280"/>
                    </a:lnTo>
                    <a:lnTo>
                      <a:pt x="722" y="2285"/>
                    </a:lnTo>
                    <a:lnTo>
                      <a:pt x="720" y="2285"/>
                    </a:lnTo>
                    <a:lnTo>
                      <a:pt x="720" y="2289"/>
                    </a:lnTo>
                    <a:lnTo>
                      <a:pt x="719" y="2289"/>
                    </a:lnTo>
                    <a:lnTo>
                      <a:pt x="719" y="2294"/>
                    </a:lnTo>
                    <a:lnTo>
                      <a:pt x="717" y="2294"/>
                    </a:lnTo>
                    <a:lnTo>
                      <a:pt x="717" y="2299"/>
                    </a:lnTo>
                    <a:lnTo>
                      <a:pt x="715" y="2299"/>
                    </a:lnTo>
                    <a:lnTo>
                      <a:pt x="715" y="2302"/>
                    </a:lnTo>
                    <a:lnTo>
                      <a:pt x="714" y="2302"/>
                    </a:lnTo>
                    <a:close/>
                    <a:moveTo>
                      <a:pt x="744" y="2224"/>
                    </a:moveTo>
                    <a:lnTo>
                      <a:pt x="744" y="2219"/>
                    </a:lnTo>
                    <a:lnTo>
                      <a:pt x="745" y="2219"/>
                    </a:lnTo>
                    <a:lnTo>
                      <a:pt x="745" y="2215"/>
                    </a:lnTo>
                    <a:lnTo>
                      <a:pt x="747" y="2215"/>
                    </a:lnTo>
                    <a:lnTo>
                      <a:pt x="747" y="2220"/>
                    </a:lnTo>
                    <a:lnTo>
                      <a:pt x="745" y="2220"/>
                    </a:lnTo>
                    <a:lnTo>
                      <a:pt x="745" y="2224"/>
                    </a:lnTo>
                    <a:lnTo>
                      <a:pt x="744" y="2224"/>
                    </a:lnTo>
                    <a:close/>
                    <a:moveTo>
                      <a:pt x="747" y="2215"/>
                    </a:moveTo>
                    <a:lnTo>
                      <a:pt x="747" y="2210"/>
                    </a:lnTo>
                    <a:lnTo>
                      <a:pt x="749" y="2210"/>
                    </a:lnTo>
                    <a:lnTo>
                      <a:pt x="749" y="2207"/>
                    </a:lnTo>
                    <a:lnTo>
                      <a:pt x="750" y="2207"/>
                    </a:lnTo>
                    <a:lnTo>
                      <a:pt x="750" y="2212"/>
                    </a:lnTo>
                    <a:lnTo>
                      <a:pt x="749" y="2212"/>
                    </a:lnTo>
                    <a:lnTo>
                      <a:pt x="749" y="2215"/>
                    </a:lnTo>
                    <a:lnTo>
                      <a:pt x="747" y="2215"/>
                    </a:lnTo>
                    <a:close/>
                    <a:moveTo>
                      <a:pt x="750" y="2207"/>
                    </a:moveTo>
                    <a:lnTo>
                      <a:pt x="750" y="2202"/>
                    </a:lnTo>
                    <a:lnTo>
                      <a:pt x="752" y="2202"/>
                    </a:lnTo>
                    <a:lnTo>
                      <a:pt x="752" y="2199"/>
                    </a:lnTo>
                    <a:lnTo>
                      <a:pt x="754" y="2199"/>
                    </a:lnTo>
                    <a:lnTo>
                      <a:pt x="754" y="2194"/>
                    </a:lnTo>
                    <a:lnTo>
                      <a:pt x="755" y="2194"/>
                    </a:lnTo>
                    <a:lnTo>
                      <a:pt x="755" y="2190"/>
                    </a:lnTo>
                    <a:lnTo>
                      <a:pt x="757" y="2190"/>
                    </a:lnTo>
                    <a:lnTo>
                      <a:pt x="757" y="2185"/>
                    </a:lnTo>
                    <a:lnTo>
                      <a:pt x="759" y="2185"/>
                    </a:lnTo>
                    <a:lnTo>
                      <a:pt x="759" y="2182"/>
                    </a:lnTo>
                    <a:lnTo>
                      <a:pt x="760" y="2182"/>
                    </a:lnTo>
                    <a:lnTo>
                      <a:pt x="760" y="2177"/>
                    </a:lnTo>
                    <a:lnTo>
                      <a:pt x="762" y="2177"/>
                    </a:lnTo>
                    <a:lnTo>
                      <a:pt x="762" y="2174"/>
                    </a:lnTo>
                    <a:lnTo>
                      <a:pt x="764" y="2174"/>
                    </a:lnTo>
                    <a:lnTo>
                      <a:pt x="764" y="2170"/>
                    </a:lnTo>
                    <a:lnTo>
                      <a:pt x="765" y="2170"/>
                    </a:lnTo>
                    <a:lnTo>
                      <a:pt x="765" y="2167"/>
                    </a:lnTo>
                    <a:lnTo>
                      <a:pt x="767" y="2167"/>
                    </a:lnTo>
                    <a:lnTo>
                      <a:pt x="767" y="2162"/>
                    </a:lnTo>
                    <a:lnTo>
                      <a:pt x="769" y="2162"/>
                    </a:lnTo>
                    <a:lnTo>
                      <a:pt x="769" y="2159"/>
                    </a:lnTo>
                    <a:lnTo>
                      <a:pt x="770" y="2159"/>
                    </a:lnTo>
                    <a:lnTo>
                      <a:pt x="770" y="2155"/>
                    </a:lnTo>
                    <a:lnTo>
                      <a:pt x="772" y="2155"/>
                    </a:lnTo>
                    <a:lnTo>
                      <a:pt x="772" y="2152"/>
                    </a:lnTo>
                    <a:lnTo>
                      <a:pt x="774" y="2152"/>
                    </a:lnTo>
                    <a:lnTo>
                      <a:pt x="774" y="2147"/>
                    </a:lnTo>
                    <a:lnTo>
                      <a:pt x="775" y="2147"/>
                    </a:lnTo>
                    <a:lnTo>
                      <a:pt x="775" y="2144"/>
                    </a:lnTo>
                    <a:lnTo>
                      <a:pt x="777" y="2144"/>
                    </a:lnTo>
                    <a:lnTo>
                      <a:pt x="777" y="2140"/>
                    </a:lnTo>
                    <a:lnTo>
                      <a:pt x="779" y="2140"/>
                    </a:lnTo>
                    <a:lnTo>
                      <a:pt x="779" y="2137"/>
                    </a:lnTo>
                    <a:lnTo>
                      <a:pt x="780" y="2137"/>
                    </a:lnTo>
                    <a:lnTo>
                      <a:pt x="780" y="2132"/>
                    </a:lnTo>
                    <a:lnTo>
                      <a:pt x="782" y="2132"/>
                    </a:lnTo>
                    <a:lnTo>
                      <a:pt x="782" y="2129"/>
                    </a:lnTo>
                    <a:lnTo>
                      <a:pt x="784" y="2129"/>
                    </a:lnTo>
                    <a:lnTo>
                      <a:pt x="784" y="2124"/>
                    </a:lnTo>
                    <a:lnTo>
                      <a:pt x="785" y="2124"/>
                    </a:lnTo>
                    <a:lnTo>
                      <a:pt x="785" y="2120"/>
                    </a:lnTo>
                    <a:lnTo>
                      <a:pt x="787" y="2120"/>
                    </a:lnTo>
                    <a:lnTo>
                      <a:pt x="787" y="2117"/>
                    </a:lnTo>
                    <a:lnTo>
                      <a:pt x="789" y="2117"/>
                    </a:lnTo>
                    <a:lnTo>
                      <a:pt x="789" y="2114"/>
                    </a:lnTo>
                    <a:lnTo>
                      <a:pt x="790" y="2114"/>
                    </a:lnTo>
                    <a:lnTo>
                      <a:pt x="790" y="2110"/>
                    </a:lnTo>
                    <a:lnTo>
                      <a:pt x="792" y="2110"/>
                    </a:lnTo>
                    <a:lnTo>
                      <a:pt x="792" y="2107"/>
                    </a:lnTo>
                    <a:lnTo>
                      <a:pt x="794" y="2107"/>
                    </a:lnTo>
                    <a:lnTo>
                      <a:pt x="794" y="2112"/>
                    </a:lnTo>
                    <a:lnTo>
                      <a:pt x="792" y="2112"/>
                    </a:lnTo>
                    <a:lnTo>
                      <a:pt x="792" y="2115"/>
                    </a:lnTo>
                    <a:lnTo>
                      <a:pt x="790" y="2115"/>
                    </a:lnTo>
                    <a:lnTo>
                      <a:pt x="790" y="2119"/>
                    </a:lnTo>
                    <a:lnTo>
                      <a:pt x="789" y="2119"/>
                    </a:lnTo>
                    <a:lnTo>
                      <a:pt x="789" y="2124"/>
                    </a:lnTo>
                    <a:lnTo>
                      <a:pt x="787" y="2124"/>
                    </a:lnTo>
                    <a:lnTo>
                      <a:pt x="787" y="2127"/>
                    </a:lnTo>
                    <a:lnTo>
                      <a:pt x="785" y="2127"/>
                    </a:lnTo>
                    <a:lnTo>
                      <a:pt x="785" y="2130"/>
                    </a:lnTo>
                    <a:lnTo>
                      <a:pt x="784" y="2130"/>
                    </a:lnTo>
                    <a:lnTo>
                      <a:pt x="784" y="2134"/>
                    </a:lnTo>
                    <a:lnTo>
                      <a:pt x="782" y="2134"/>
                    </a:lnTo>
                    <a:lnTo>
                      <a:pt x="782" y="2139"/>
                    </a:lnTo>
                    <a:lnTo>
                      <a:pt x="780" y="2139"/>
                    </a:lnTo>
                    <a:lnTo>
                      <a:pt x="780" y="2142"/>
                    </a:lnTo>
                    <a:lnTo>
                      <a:pt x="779" y="2142"/>
                    </a:lnTo>
                    <a:lnTo>
                      <a:pt x="779" y="2145"/>
                    </a:lnTo>
                    <a:lnTo>
                      <a:pt x="777" y="2145"/>
                    </a:lnTo>
                    <a:lnTo>
                      <a:pt x="777" y="2150"/>
                    </a:lnTo>
                    <a:lnTo>
                      <a:pt x="775" y="2150"/>
                    </a:lnTo>
                    <a:lnTo>
                      <a:pt x="775" y="2154"/>
                    </a:lnTo>
                    <a:lnTo>
                      <a:pt x="774" y="2154"/>
                    </a:lnTo>
                    <a:lnTo>
                      <a:pt x="774" y="2157"/>
                    </a:lnTo>
                    <a:lnTo>
                      <a:pt x="772" y="2157"/>
                    </a:lnTo>
                    <a:lnTo>
                      <a:pt x="772" y="2162"/>
                    </a:lnTo>
                    <a:lnTo>
                      <a:pt x="770" y="2162"/>
                    </a:lnTo>
                    <a:lnTo>
                      <a:pt x="770" y="2165"/>
                    </a:lnTo>
                    <a:lnTo>
                      <a:pt x="769" y="2165"/>
                    </a:lnTo>
                    <a:lnTo>
                      <a:pt x="769" y="2169"/>
                    </a:lnTo>
                    <a:lnTo>
                      <a:pt x="767" y="2169"/>
                    </a:lnTo>
                    <a:lnTo>
                      <a:pt x="767" y="2174"/>
                    </a:lnTo>
                    <a:lnTo>
                      <a:pt x="765" y="2174"/>
                    </a:lnTo>
                    <a:lnTo>
                      <a:pt x="765" y="2177"/>
                    </a:lnTo>
                    <a:lnTo>
                      <a:pt x="764" y="2177"/>
                    </a:lnTo>
                    <a:lnTo>
                      <a:pt x="764" y="2180"/>
                    </a:lnTo>
                    <a:lnTo>
                      <a:pt x="762" y="2180"/>
                    </a:lnTo>
                    <a:lnTo>
                      <a:pt x="762" y="2184"/>
                    </a:lnTo>
                    <a:lnTo>
                      <a:pt x="760" y="2184"/>
                    </a:lnTo>
                    <a:lnTo>
                      <a:pt x="760" y="2189"/>
                    </a:lnTo>
                    <a:lnTo>
                      <a:pt x="759" y="2189"/>
                    </a:lnTo>
                    <a:lnTo>
                      <a:pt x="759" y="2192"/>
                    </a:lnTo>
                    <a:lnTo>
                      <a:pt x="757" y="2192"/>
                    </a:lnTo>
                    <a:lnTo>
                      <a:pt x="757" y="2195"/>
                    </a:lnTo>
                    <a:lnTo>
                      <a:pt x="755" y="2195"/>
                    </a:lnTo>
                    <a:lnTo>
                      <a:pt x="755" y="2200"/>
                    </a:lnTo>
                    <a:lnTo>
                      <a:pt x="754" y="2200"/>
                    </a:lnTo>
                    <a:lnTo>
                      <a:pt x="754" y="2204"/>
                    </a:lnTo>
                    <a:lnTo>
                      <a:pt x="752" y="2204"/>
                    </a:lnTo>
                    <a:lnTo>
                      <a:pt x="752" y="2207"/>
                    </a:lnTo>
                    <a:lnTo>
                      <a:pt x="750" y="2207"/>
                    </a:lnTo>
                    <a:close/>
                    <a:moveTo>
                      <a:pt x="169" y="2187"/>
                    </a:moveTo>
                    <a:lnTo>
                      <a:pt x="169" y="2180"/>
                    </a:lnTo>
                    <a:lnTo>
                      <a:pt x="170" y="2180"/>
                    </a:lnTo>
                    <a:lnTo>
                      <a:pt x="170" y="2175"/>
                    </a:lnTo>
                    <a:lnTo>
                      <a:pt x="172" y="2175"/>
                    </a:lnTo>
                    <a:lnTo>
                      <a:pt x="172" y="2170"/>
                    </a:lnTo>
                    <a:lnTo>
                      <a:pt x="174" y="2170"/>
                    </a:lnTo>
                    <a:lnTo>
                      <a:pt x="174" y="2165"/>
                    </a:lnTo>
                    <a:lnTo>
                      <a:pt x="175" y="2165"/>
                    </a:lnTo>
                    <a:lnTo>
                      <a:pt x="175" y="2160"/>
                    </a:lnTo>
                    <a:lnTo>
                      <a:pt x="177" y="2160"/>
                    </a:lnTo>
                    <a:lnTo>
                      <a:pt x="177" y="2155"/>
                    </a:lnTo>
                    <a:lnTo>
                      <a:pt x="179" y="2155"/>
                    </a:lnTo>
                    <a:lnTo>
                      <a:pt x="179" y="2152"/>
                    </a:lnTo>
                    <a:lnTo>
                      <a:pt x="180" y="2152"/>
                    </a:lnTo>
                    <a:lnTo>
                      <a:pt x="180" y="2147"/>
                    </a:lnTo>
                    <a:lnTo>
                      <a:pt x="182" y="2147"/>
                    </a:lnTo>
                    <a:lnTo>
                      <a:pt x="182" y="2142"/>
                    </a:lnTo>
                    <a:lnTo>
                      <a:pt x="184" y="2142"/>
                    </a:lnTo>
                    <a:lnTo>
                      <a:pt x="184" y="2137"/>
                    </a:lnTo>
                    <a:lnTo>
                      <a:pt x="185" y="2137"/>
                    </a:lnTo>
                    <a:lnTo>
                      <a:pt x="185" y="2132"/>
                    </a:lnTo>
                    <a:lnTo>
                      <a:pt x="187" y="2132"/>
                    </a:lnTo>
                    <a:lnTo>
                      <a:pt x="187" y="2129"/>
                    </a:lnTo>
                    <a:lnTo>
                      <a:pt x="189" y="2129"/>
                    </a:lnTo>
                    <a:lnTo>
                      <a:pt x="189" y="2124"/>
                    </a:lnTo>
                    <a:lnTo>
                      <a:pt x="190" y="2124"/>
                    </a:lnTo>
                    <a:lnTo>
                      <a:pt x="190" y="2119"/>
                    </a:lnTo>
                    <a:lnTo>
                      <a:pt x="192" y="2119"/>
                    </a:lnTo>
                    <a:lnTo>
                      <a:pt x="192" y="2114"/>
                    </a:lnTo>
                    <a:lnTo>
                      <a:pt x="194" y="2114"/>
                    </a:lnTo>
                    <a:lnTo>
                      <a:pt x="194" y="2110"/>
                    </a:lnTo>
                    <a:lnTo>
                      <a:pt x="195" y="2110"/>
                    </a:lnTo>
                    <a:lnTo>
                      <a:pt x="195" y="2105"/>
                    </a:lnTo>
                    <a:lnTo>
                      <a:pt x="197" y="2105"/>
                    </a:lnTo>
                    <a:lnTo>
                      <a:pt x="197" y="2100"/>
                    </a:lnTo>
                    <a:lnTo>
                      <a:pt x="199" y="2100"/>
                    </a:lnTo>
                    <a:lnTo>
                      <a:pt x="199" y="2095"/>
                    </a:lnTo>
                    <a:lnTo>
                      <a:pt x="200" y="2095"/>
                    </a:lnTo>
                    <a:lnTo>
                      <a:pt x="200" y="2092"/>
                    </a:lnTo>
                    <a:lnTo>
                      <a:pt x="202" y="2092"/>
                    </a:lnTo>
                    <a:lnTo>
                      <a:pt x="202" y="2087"/>
                    </a:lnTo>
                    <a:lnTo>
                      <a:pt x="204" y="2087"/>
                    </a:lnTo>
                    <a:lnTo>
                      <a:pt x="204" y="2084"/>
                    </a:lnTo>
                    <a:lnTo>
                      <a:pt x="205" y="2084"/>
                    </a:lnTo>
                    <a:lnTo>
                      <a:pt x="205" y="2079"/>
                    </a:lnTo>
                    <a:lnTo>
                      <a:pt x="207" y="2079"/>
                    </a:lnTo>
                    <a:lnTo>
                      <a:pt x="207" y="2074"/>
                    </a:lnTo>
                    <a:lnTo>
                      <a:pt x="209" y="2074"/>
                    </a:lnTo>
                    <a:lnTo>
                      <a:pt x="209" y="2070"/>
                    </a:lnTo>
                    <a:lnTo>
                      <a:pt x="210" y="2070"/>
                    </a:lnTo>
                    <a:lnTo>
                      <a:pt x="210" y="2065"/>
                    </a:lnTo>
                    <a:lnTo>
                      <a:pt x="212" y="2065"/>
                    </a:lnTo>
                    <a:lnTo>
                      <a:pt x="212" y="2062"/>
                    </a:lnTo>
                    <a:lnTo>
                      <a:pt x="214" y="2062"/>
                    </a:lnTo>
                    <a:lnTo>
                      <a:pt x="214" y="2057"/>
                    </a:lnTo>
                    <a:lnTo>
                      <a:pt x="215" y="2057"/>
                    </a:lnTo>
                    <a:lnTo>
                      <a:pt x="215" y="2054"/>
                    </a:lnTo>
                    <a:lnTo>
                      <a:pt x="217" y="2054"/>
                    </a:lnTo>
                    <a:lnTo>
                      <a:pt x="217" y="2049"/>
                    </a:lnTo>
                    <a:lnTo>
                      <a:pt x="219" y="2049"/>
                    </a:lnTo>
                    <a:lnTo>
                      <a:pt x="219" y="2045"/>
                    </a:lnTo>
                    <a:lnTo>
                      <a:pt x="220" y="2045"/>
                    </a:lnTo>
                    <a:lnTo>
                      <a:pt x="220" y="2040"/>
                    </a:lnTo>
                    <a:lnTo>
                      <a:pt x="222" y="2040"/>
                    </a:lnTo>
                    <a:lnTo>
                      <a:pt x="222" y="2035"/>
                    </a:lnTo>
                    <a:lnTo>
                      <a:pt x="224" y="2035"/>
                    </a:lnTo>
                    <a:lnTo>
                      <a:pt x="224" y="2032"/>
                    </a:lnTo>
                    <a:lnTo>
                      <a:pt x="225" y="2032"/>
                    </a:lnTo>
                    <a:lnTo>
                      <a:pt x="225" y="2027"/>
                    </a:lnTo>
                    <a:lnTo>
                      <a:pt x="227" y="2027"/>
                    </a:lnTo>
                    <a:lnTo>
                      <a:pt x="227" y="2024"/>
                    </a:lnTo>
                    <a:lnTo>
                      <a:pt x="229" y="2024"/>
                    </a:lnTo>
                    <a:lnTo>
                      <a:pt x="229" y="2019"/>
                    </a:lnTo>
                    <a:lnTo>
                      <a:pt x="230" y="2019"/>
                    </a:lnTo>
                    <a:lnTo>
                      <a:pt x="230" y="2015"/>
                    </a:lnTo>
                    <a:lnTo>
                      <a:pt x="232" y="2015"/>
                    </a:lnTo>
                    <a:lnTo>
                      <a:pt x="232" y="2010"/>
                    </a:lnTo>
                    <a:lnTo>
                      <a:pt x="234" y="2010"/>
                    </a:lnTo>
                    <a:lnTo>
                      <a:pt x="234" y="2007"/>
                    </a:lnTo>
                    <a:lnTo>
                      <a:pt x="235" y="2007"/>
                    </a:lnTo>
                    <a:lnTo>
                      <a:pt x="235" y="2002"/>
                    </a:lnTo>
                    <a:lnTo>
                      <a:pt x="237" y="2002"/>
                    </a:lnTo>
                    <a:lnTo>
                      <a:pt x="237" y="1999"/>
                    </a:lnTo>
                    <a:lnTo>
                      <a:pt x="239" y="1999"/>
                    </a:lnTo>
                    <a:lnTo>
                      <a:pt x="239" y="1994"/>
                    </a:lnTo>
                    <a:lnTo>
                      <a:pt x="240" y="1994"/>
                    </a:lnTo>
                    <a:lnTo>
                      <a:pt x="240" y="1990"/>
                    </a:lnTo>
                    <a:lnTo>
                      <a:pt x="242" y="1990"/>
                    </a:lnTo>
                    <a:lnTo>
                      <a:pt x="242" y="1987"/>
                    </a:lnTo>
                    <a:lnTo>
                      <a:pt x="244" y="1987"/>
                    </a:lnTo>
                    <a:lnTo>
                      <a:pt x="244" y="1982"/>
                    </a:lnTo>
                    <a:lnTo>
                      <a:pt x="245" y="1982"/>
                    </a:lnTo>
                    <a:lnTo>
                      <a:pt x="245" y="1979"/>
                    </a:lnTo>
                    <a:lnTo>
                      <a:pt x="247" y="1979"/>
                    </a:lnTo>
                    <a:lnTo>
                      <a:pt x="247" y="1975"/>
                    </a:lnTo>
                    <a:lnTo>
                      <a:pt x="249" y="1975"/>
                    </a:lnTo>
                    <a:lnTo>
                      <a:pt x="249" y="1972"/>
                    </a:lnTo>
                    <a:lnTo>
                      <a:pt x="250" y="1972"/>
                    </a:lnTo>
                    <a:lnTo>
                      <a:pt x="250" y="1967"/>
                    </a:lnTo>
                    <a:lnTo>
                      <a:pt x="252" y="1967"/>
                    </a:lnTo>
                    <a:lnTo>
                      <a:pt x="252" y="1964"/>
                    </a:lnTo>
                    <a:lnTo>
                      <a:pt x="254" y="1964"/>
                    </a:lnTo>
                    <a:lnTo>
                      <a:pt x="254" y="1960"/>
                    </a:lnTo>
                    <a:lnTo>
                      <a:pt x="255" y="1960"/>
                    </a:lnTo>
                    <a:lnTo>
                      <a:pt x="255" y="1955"/>
                    </a:lnTo>
                    <a:lnTo>
                      <a:pt x="257" y="1955"/>
                    </a:lnTo>
                    <a:lnTo>
                      <a:pt x="257" y="1952"/>
                    </a:lnTo>
                    <a:lnTo>
                      <a:pt x="259" y="1952"/>
                    </a:lnTo>
                    <a:lnTo>
                      <a:pt x="259" y="1949"/>
                    </a:lnTo>
                    <a:lnTo>
                      <a:pt x="260" y="1949"/>
                    </a:lnTo>
                    <a:lnTo>
                      <a:pt x="260" y="1944"/>
                    </a:lnTo>
                    <a:lnTo>
                      <a:pt x="262" y="1944"/>
                    </a:lnTo>
                    <a:lnTo>
                      <a:pt x="262" y="1940"/>
                    </a:lnTo>
                    <a:lnTo>
                      <a:pt x="264" y="1940"/>
                    </a:lnTo>
                    <a:lnTo>
                      <a:pt x="264" y="1937"/>
                    </a:lnTo>
                    <a:lnTo>
                      <a:pt x="265" y="1937"/>
                    </a:lnTo>
                    <a:lnTo>
                      <a:pt x="265" y="1932"/>
                    </a:lnTo>
                    <a:lnTo>
                      <a:pt x="267" y="1932"/>
                    </a:lnTo>
                    <a:lnTo>
                      <a:pt x="267" y="1929"/>
                    </a:lnTo>
                    <a:lnTo>
                      <a:pt x="269" y="1929"/>
                    </a:lnTo>
                    <a:lnTo>
                      <a:pt x="269" y="1925"/>
                    </a:lnTo>
                    <a:lnTo>
                      <a:pt x="270" y="1925"/>
                    </a:lnTo>
                    <a:lnTo>
                      <a:pt x="270" y="1920"/>
                    </a:lnTo>
                    <a:lnTo>
                      <a:pt x="272" y="1920"/>
                    </a:lnTo>
                    <a:lnTo>
                      <a:pt x="272" y="1917"/>
                    </a:lnTo>
                    <a:lnTo>
                      <a:pt x="274" y="1917"/>
                    </a:lnTo>
                    <a:lnTo>
                      <a:pt x="274" y="1914"/>
                    </a:lnTo>
                    <a:lnTo>
                      <a:pt x="275" y="1914"/>
                    </a:lnTo>
                    <a:lnTo>
                      <a:pt x="275" y="1910"/>
                    </a:lnTo>
                    <a:lnTo>
                      <a:pt x="277" y="1910"/>
                    </a:lnTo>
                    <a:lnTo>
                      <a:pt x="277" y="1905"/>
                    </a:lnTo>
                    <a:lnTo>
                      <a:pt x="279" y="1905"/>
                    </a:lnTo>
                    <a:lnTo>
                      <a:pt x="279" y="1902"/>
                    </a:lnTo>
                    <a:lnTo>
                      <a:pt x="280" y="1902"/>
                    </a:lnTo>
                    <a:lnTo>
                      <a:pt x="280" y="1899"/>
                    </a:lnTo>
                    <a:lnTo>
                      <a:pt x="282" y="1899"/>
                    </a:lnTo>
                    <a:lnTo>
                      <a:pt x="282" y="1894"/>
                    </a:lnTo>
                    <a:lnTo>
                      <a:pt x="284" y="1894"/>
                    </a:lnTo>
                    <a:lnTo>
                      <a:pt x="284" y="1890"/>
                    </a:lnTo>
                    <a:lnTo>
                      <a:pt x="285" y="1890"/>
                    </a:lnTo>
                    <a:lnTo>
                      <a:pt x="285" y="1887"/>
                    </a:lnTo>
                    <a:lnTo>
                      <a:pt x="287" y="1887"/>
                    </a:lnTo>
                    <a:lnTo>
                      <a:pt x="287" y="1882"/>
                    </a:lnTo>
                    <a:lnTo>
                      <a:pt x="289" y="1882"/>
                    </a:lnTo>
                    <a:lnTo>
                      <a:pt x="289" y="1879"/>
                    </a:lnTo>
                    <a:lnTo>
                      <a:pt x="290" y="1879"/>
                    </a:lnTo>
                    <a:lnTo>
                      <a:pt x="290" y="1875"/>
                    </a:lnTo>
                    <a:lnTo>
                      <a:pt x="292" y="1875"/>
                    </a:lnTo>
                    <a:lnTo>
                      <a:pt x="292" y="1872"/>
                    </a:lnTo>
                    <a:lnTo>
                      <a:pt x="294" y="1872"/>
                    </a:lnTo>
                    <a:lnTo>
                      <a:pt x="294" y="1869"/>
                    </a:lnTo>
                    <a:lnTo>
                      <a:pt x="295" y="1869"/>
                    </a:lnTo>
                    <a:lnTo>
                      <a:pt x="295" y="1865"/>
                    </a:lnTo>
                    <a:lnTo>
                      <a:pt x="297" y="1865"/>
                    </a:lnTo>
                    <a:lnTo>
                      <a:pt x="297" y="1862"/>
                    </a:lnTo>
                    <a:lnTo>
                      <a:pt x="299" y="1862"/>
                    </a:lnTo>
                    <a:lnTo>
                      <a:pt x="299" y="1859"/>
                    </a:lnTo>
                    <a:lnTo>
                      <a:pt x="300" y="1859"/>
                    </a:lnTo>
                    <a:lnTo>
                      <a:pt x="300" y="1855"/>
                    </a:lnTo>
                    <a:lnTo>
                      <a:pt x="302" y="1855"/>
                    </a:lnTo>
                    <a:lnTo>
                      <a:pt x="302" y="1850"/>
                    </a:lnTo>
                    <a:lnTo>
                      <a:pt x="304" y="1850"/>
                    </a:lnTo>
                    <a:lnTo>
                      <a:pt x="304" y="1847"/>
                    </a:lnTo>
                    <a:lnTo>
                      <a:pt x="305" y="1847"/>
                    </a:lnTo>
                    <a:lnTo>
                      <a:pt x="305" y="1844"/>
                    </a:lnTo>
                    <a:lnTo>
                      <a:pt x="307" y="1844"/>
                    </a:lnTo>
                    <a:lnTo>
                      <a:pt x="307" y="1840"/>
                    </a:lnTo>
                    <a:lnTo>
                      <a:pt x="309" y="1840"/>
                    </a:lnTo>
                    <a:lnTo>
                      <a:pt x="309" y="1837"/>
                    </a:lnTo>
                    <a:lnTo>
                      <a:pt x="310" y="1837"/>
                    </a:lnTo>
                    <a:lnTo>
                      <a:pt x="310" y="1834"/>
                    </a:lnTo>
                    <a:lnTo>
                      <a:pt x="312" y="1834"/>
                    </a:lnTo>
                    <a:lnTo>
                      <a:pt x="312" y="1830"/>
                    </a:lnTo>
                    <a:lnTo>
                      <a:pt x="314" y="1830"/>
                    </a:lnTo>
                    <a:lnTo>
                      <a:pt x="314" y="1827"/>
                    </a:lnTo>
                    <a:lnTo>
                      <a:pt x="315" y="1827"/>
                    </a:lnTo>
                    <a:lnTo>
                      <a:pt x="315" y="1824"/>
                    </a:lnTo>
                    <a:lnTo>
                      <a:pt x="317" y="1824"/>
                    </a:lnTo>
                    <a:lnTo>
                      <a:pt x="317" y="1820"/>
                    </a:lnTo>
                    <a:lnTo>
                      <a:pt x="319" y="1820"/>
                    </a:lnTo>
                    <a:lnTo>
                      <a:pt x="319" y="1817"/>
                    </a:lnTo>
                    <a:lnTo>
                      <a:pt x="320" y="1817"/>
                    </a:lnTo>
                    <a:lnTo>
                      <a:pt x="320" y="1814"/>
                    </a:lnTo>
                    <a:lnTo>
                      <a:pt x="322" y="1814"/>
                    </a:lnTo>
                    <a:lnTo>
                      <a:pt x="322" y="1810"/>
                    </a:lnTo>
                    <a:lnTo>
                      <a:pt x="324" y="1810"/>
                    </a:lnTo>
                    <a:lnTo>
                      <a:pt x="324" y="1807"/>
                    </a:lnTo>
                    <a:lnTo>
                      <a:pt x="325" y="1807"/>
                    </a:lnTo>
                    <a:lnTo>
                      <a:pt x="325" y="1804"/>
                    </a:lnTo>
                    <a:lnTo>
                      <a:pt x="327" y="1804"/>
                    </a:lnTo>
                    <a:lnTo>
                      <a:pt x="327" y="1799"/>
                    </a:lnTo>
                    <a:lnTo>
                      <a:pt x="329" y="1799"/>
                    </a:lnTo>
                    <a:lnTo>
                      <a:pt x="329" y="1795"/>
                    </a:lnTo>
                    <a:lnTo>
                      <a:pt x="330" y="1795"/>
                    </a:lnTo>
                    <a:lnTo>
                      <a:pt x="330" y="1792"/>
                    </a:lnTo>
                    <a:lnTo>
                      <a:pt x="332" y="1792"/>
                    </a:lnTo>
                    <a:lnTo>
                      <a:pt x="332" y="1789"/>
                    </a:lnTo>
                    <a:lnTo>
                      <a:pt x="334" y="1789"/>
                    </a:lnTo>
                    <a:lnTo>
                      <a:pt x="334" y="1785"/>
                    </a:lnTo>
                    <a:lnTo>
                      <a:pt x="335" y="1785"/>
                    </a:lnTo>
                    <a:lnTo>
                      <a:pt x="335" y="1782"/>
                    </a:lnTo>
                    <a:lnTo>
                      <a:pt x="337" y="1782"/>
                    </a:lnTo>
                    <a:lnTo>
                      <a:pt x="337" y="1779"/>
                    </a:lnTo>
                    <a:lnTo>
                      <a:pt x="339" y="1779"/>
                    </a:lnTo>
                    <a:lnTo>
                      <a:pt x="339" y="1775"/>
                    </a:lnTo>
                    <a:lnTo>
                      <a:pt x="340" y="1775"/>
                    </a:lnTo>
                    <a:lnTo>
                      <a:pt x="340" y="1772"/>
                    </a:lnTo>
                    <a:lnTo>
                      <a:pt x="342" y="1772"/>
                    </a:lnTo>
                    <a:lnTo>
                      <a:pt x="342" y="1769"/>
                    </a:lnTo>
                    <a:lnTo>
                      <a:pt x="344" y="1769"/>
                    </a:lnTo>
                    <a:lnTo>
                      <a:pt x="344" y="1765"/>
                    </a:lnTo>
                    <a:lnTo>
                      <a:pt x="345" y="1765"/>
                    </a:lnTo>
                    <a:lnTo>
                      <a:pt x="345" y="1762"/>
                    </a:lnTo>
                    <a:lnTo>
                      <a:pt x="347" y="1762"/>
                    </a:lnTo>
                    <a:lnTo>
                      <a:pt x="347" y="1759"/>
                    </a:lnTo>
                    <a:lnTo>
                      <a:pt x="349" y="1759"/>
                    </a:lnTo>
                    <a:lnTo>
                      <a:pt x="349" y="1755"/>
                    </a:lnTo>
                    <a:lnTo>
                      <a:pt x="350" y="1755"/>
                    </a:lnTo>
                    <a:lnTo>
                      <a:pt x="350" y="1752"/>
                    </a:lnTo>
                    <a:lnTo>
                      <a:pt x="352" y="1752"/>
                    </a:lnTo>
                    <a:lnTo>
                      <a:pt x="352" y="1749"/>
                    </a:lnTo>
                    <a:lnTo>
                      <a:pt x="354" y="1749"/>
                    </a:lnTo>
                    <a:lnTo>
                      <a:pt x="354" y="1745"/>
                    </a:lnTo>
                    <a:lnTo>
                      <a:pt x="355" y="1745"/>
                    </a:lnTo>
                    <a:lnTo>
                      <a:pt x="355" y="1742"/>
                    </a:lnTo>
                    <a:lnTo>
                      <a:pt x="357" y="1742"/>
                    </a:lnTo>
                    <a:lnTo>
                      <a:pt x="357" y="1739"/>
                    </a:lnTo>
                    <a:lnTo>
                      <a:pt x="359" y="1739"/>
                    </a:lnTo>
                    <a:lnTo>
                      <a:pt x="359" y="1737"/>
                    </a:lnTo>
                    <a:lnTo>
                      <a:pt x="360" y="1737"/>
                    </a:lnTo>
                    <a:lnTo>
                      <a:pt x="360" y="1734"/>
                    </a:lnTo>
                    <a:lnTo>
                      <a:pt x="362" y="1734"/>
                    </a:lnTo>
                    <a:lnTo>
                      <a:pt x="362" y="1730"/>
                    </a:lnTo>
                    <a:lnTo>
                      <a:pt x="364" y="1730"/>
                    </a:lnTo>
                    <a:lnTo>
                      <a:pt x="364" y="1727"/>
                    </a:lnTo>
                    <a:lnTo>
                      <a:pt x="365" y="1727"/>
                    </a:lnTo>
                    <a:lnTo>
                      <a:pt x="365" y="1724"/>
                    </a:lnTo>
                    <a:lnTo>
                      <a:pt x="367" y="1724"/>
                    </a:lnTo>
                    <a:lnTo>
                      <a:pt x="367" y="1720"/>
                    </a:lnTo>
                    <a:lnTo>
                      <a:pt x="369" y="1720"/>
                    </a:lnTo>
                    <a:lnTo>
                      <a:pt x="369" y="1717"/>
                    </a:lnTo>
                    <a:lnTo>
                      <a:pt x="370" y="1717"/>
                    </a:lnTo>
                    <a:lnTo>
                      <a:pt x="370" y="1715"/>
                    </a:lnTo>
                    <a:lnTo>
                      <a:pt x="372" y="1715"/>
                    </a:lnTo>
                    <a:lnTo>
                      <a:pt x="372" y="1712"/>
                    </a:lnTo>
                    <a:lnTo>
                      <a:pt x="374" y="1712"/>
                    </a:lnTo>
                    <a:lnTo>
                      <a:pt x="374" y="1709"/>
                    </a:lnTo>
                    <a:lnTo>
                      <a:pt x="375" y="1709"/>
                    </a:lnTo>
                    <a:lnTo>
                      <a:pt x="375" y="1705"/>
                    </a:lnTo>
                    <a:lnTo>
                      <a:pt x="377" y="1705"/>
                    </a:lnTo>
                    <a:lnTo>
                      <a:pt x="377" y="1702"/>
                    </a:lnTo>
                    <a:lnTo>
                      <a:pt x="379" y="1702"/>
                    </a:lnTo>
                    <a:lnTo>
                      <a:pt x="379" y="1699"/>
                    </a:lnTo>
                    <a:lnTo>
                      <a:pt x="380" y="1699"/>
                    </a:lnTo>
                    <a:lnTo>
                      <a:pt x="380" y="1695"/>
                    </a:lnTo>
                    <a:lnTo>
                      <a:pt x="382" y="1695"/>
                    </a:lnTo>
                    <a:lnTo>
                      <a:pt x="382" y="1692"/>
                    </a:lnTo>
                    <a:lnTo>
                      <a:pt x="384" y="1692"/>
                    </a:lnTo>
                    <a:lnTo>
                      <a:pt x="384" y="1690"/>
                    </a:lnTo>
                    <a:lnTo>
                      <a:pt x="385" y="1690"/>
                    </a:lnTo>
                    <a:lnTo>
                      <a:pt x="385" y="1687"/>
                    </a:lnTo>
                    <a:lnTo>
                      <a:pt x="387" y="1687"/>
                    </a:lnTo>
                    <a:lnTo>
                      <a:pt x="387" y="1684"/>
                    </a:lnTo>
                    <a:lnTo>
                      <a:pt x="389" y="1684"/>
                    </a:lnTo>
                    <a:lnTo>
                      <a:pt x="389" y="1680"/>
                    </a:lnTo>
                    <a:lnTo>
                      <a:pt x="390" y="1680"/>
                    </a:lnTo>
                    <a:lnTo>
                      <a:pt x="390" y="1677"/>
                    </a:lnTo>
                    <a:lnTo>
                      <a:pt x="392" y="1677"/>
                    </a:lnTo>
                    <a:lnTo>
                      <a:pt x="392" y="1674"/>
                    </a:lnTo>
                    <a:lnTo>
                      <a:pt x="394" y="1674"/>
                    </a:lnTo>
                    <a:lnTo>
                      <a:pt x="394" y="1670"/>
                    </a:lnTo>
                    <a:lnTo>
                      <a:pt x="395" y="1670"/>
                    </a:lnTo>
                    <a:lnTo>
                      <a:pt x="395" y="1667"/>
                    </a:lnTo>
                    <a:lnTo>
                      <a:pt x="397" y="1667"/>
                    </a:lnTo>
                    <a:lnTo>
                      <a:pt x="397" y="1665"/>
                    </a:lnTo>
                    <a:lnTo>
                      <a:pt x="399" y="1665"/>
                    </a:lnTo>
                    <a:lnTo>
                      <a:pt x="399" y="1662"/>
                    </a:lnTo>
                    <a:lnTo>
                      <a:pt x="400" y="1662"/>
                    </a:lnTo>
                    <a:lnTo>
                      <a:pt x="400" y="1659"/>
                    </a:lnTo>
                    <a:lnTo>
                      <a:pt x="402" y="1659"/>
                    </a:lnTo>
                    <a:lnTo>
                      <a:pt x="402" y="1655"/>
                    </a:lnTo>
                    <a:lnTo>
                      <a:pt x="404" y="1655"/>
                    </a:lnTo>
                    <a:lnTo>
                      <a:pt x="404" y="1652"/>
                    </a:lnTo>
                    <a:lnTo>
                      <a:pt x="405" y="1652"/>
                    </a:lnTo>
                    <a:lnTo>
                      <a:pt x="405" y="1649"/>
                    </a:lnTo>
                    <a:lnTo>
                      <a:pt x="407" y="1649"/>
                    </a:lnTo>
                    <a:lnTo>
                      <a:pt x="407" y="1645"/>
                    </a:lnTo>
                    <a:lnTo>
                      <a:pt x="409" y="1645"/>
                    </a:lnTo>
                    <a:lnTo>
                      <a:pt x="409" y="1644"/>
                    </a:lnTo>
                    <a:lnTo>
                      <a:pt x="410" y="1644"/>
                    </a:lnTo>
                    <a:lnTo>
                      <a:pt x="410" y="1640"/>
                    </a:lnTo>
                    <a:lnTo>
                      <a:pt x="412" y="1640"/>
                    </a:lnTo>
                    <a:lnTo>
                      <a:pt x="412" y="1637"/>
                    </a:lnTo>
                    <a:lnTo>
                      <a:pt x="414" y="1637"/>
                    </a:lnTo>
                    <a:lnTo>
                      <a:pt x="414" y="1634"/>
                    </a:lnTo>
                    <a:lnTo>
                      <a:pt x="415" y="1634"/>
                    </a:lnTo>
                    <a:lnTo>
                      <a:pt x="415" y="1632"/>
                    </a:lnTo>
                    <a:lnTo>
                      <a:pt x="417" y="1632"/>
                    </a:lnTo>
                    <a:lnTo>
                      <a:pt x="417" y="1629"/>
                    </a:lnTo>
                    <a:lnTo>
                      <a:pt x="419" y="1629"/>
                    </a:lnTo>
                    <a:lnTo>
                      <a:pt x="419" y="1625"/>
                    </a:lnTo>
                    <a:lnTo>
                      <a:pt x="420" y="1625"/>
                    </a:lnTo>
                    <a:lnTo>
                      <a:pt x="420" y="1624"/>
                    </a:lnTo>
                    <a:lnTo>
                      <a:pt x="422" y="1624"/>
                    </a:lnTo>
                    <a:lnTo>
                      <a:pt x="422" y="1620"/>
                    </a:lnTo>
                    <a:lnTo>
                      <a:pt x="424" y="1620"/>
                    </a:lnTo>
                    <a:lnTo>
                      <a:pt x="424" y="1617"/>
                    </a:lnTo>
                    <a:lnTo>
                      <a:pt x="425" y="1617"/>
                    </a:lnTo>
                    <a:lnTo>
                      <a:pt x="425" y="1615"/>
                    </a:lnTo>
                    <a:lnTo>
                      <a:pt x="427" y="1615"/>
                    </a:lnTo>
                    <a:lnTo>
                      <a:pt x="427" y="1612"/>
                    </a:lnTo>
                    <a:lnTo>
                      <a:pt x="429" y="1612"/>
                    </a:lnTo>
                    <a:lnTo>
                      <a:pt x="429" y="1609"/>
                    </a:lnTo>
                    <a:lnTo>
                      <a:pt x="430" y="1609"/>
                    </a:lnTo>
                    <a:lnTo>
                      <a:pt x="430" y="1605"/>
                    </a:lnTo>
                    <a:lnTo>
                      <a:pt x="432" y="1605"/>
                    </a:lnTo>
                    <a:lnTo>
                      <a:pt x="432" y="1604"/>
                    </a:lnTo>
                    <a:lnTo>
                      <a:pt x="434" y="1604"/>
                    </a:lnTo>
                    <a:lnTo>
                      <a:pt x="434" y="1600"/>
                    </a:lnTo>
                    <a:lnTo>
                      <a:pt x="435" y="1600"/>
                    </a:lnTo>
                    <a:lnTo>
                      <a:pt x="435" y="1597"/>
                    </a:lnTo>
                    <a:lnTo>
                      <a:pt x="437" y="1597"/>
                    </a:lnTo>
                    <a:lnTo>
                      <a:pt x="437" y="1595"/>
                    </a:lnTo>
                    <a:lnTo>
                      <a:pt x="439" y="1595"/>
                    </a:lnTo>
                    <a:lnTo>
                      <a:pt x="439" y="1592"/>
                    </a:lnTo>
                    <a:lnTo>
                      <a:pt x="440" y="1592"/>
                    </a:lnTo>
                    <a:lnTo>
                      <a:pt x="440" y="1589"/>
                    </a:lnTo>
                    <a:lnTo>
                      <a:pt x="442" y="1589"/>
                    </a:lnTo>
                    <a:lnTo>
                      <a:pt x="442" y="1587"/>
                    </a:lnTo>
                    <a:lnTo>
                      <a:pt x="444" y="1587"/>
                    </a:lnTo>
                    <a:lnTo>
                      <a:pt x="444" y="1584"/>
                    </a:lnTo>
                    <a:lnTo>
                      <a:pt x="445" y="1584"/>
                    </a:lnTo>
                    <a:lnTo>
                      <a:pt x="445" y="1580"/>
                    </a:lnTo>
                    <a:lnTo>
                      <a:pt x="447" y="1580"/>
                    </a:lnTo>
                    <a:lnTo>
                      <a:pt x="447" y="1579"/>
                    </a:lnTo>
                    <a:lnTo>
                      <a:pt x="449" y="1579"/>
                    </a:lnTo>
                    <a:lnTo>
                      <a:pt x="449" y="1575"/>
                    </a:lnTo>
                    <a:lnTo>
                      <a:pt x="450" y="1575"/>
                    </a:lnTo>
                    <a:lnTo>
                      <a:pt x="450" y="1572"/>
                    </a:lnTo>
                    <a:lnTo>
                      <a:pt x="452" y="1572"/>
                    </a:lnTo>
                    <a:lnTo>
                      <a:pt x="452" y="1569"/>
                    </a:lnTo>
                    <a:lnTo>
                      <a:pt x="454" y="1569"/>
                    </a:lnTo>
                    <a:lnTo>
                      <a:pt x="454" y="1567"/>
                    </a:lnTo>
                    <a:lnTo>
                      <a:pt x="455" y="1567"/>
                    </a:lnTo>
                    <a:lnTo>
                      <a:pt x="455" y="1564"/>
                    </a:lnTo>
                    <a:lnTo>
                      <a:pt x="457" y="1564"/>
                    </a:lnTo>
                    <a:lnTo>
                      <a:pt x="457" y="1560"/>
                    </a:lnTo>
                    <a:lnTo>
                      <a:pt x="459" y="1560"/>
                    </a:lnTo>
                    <a:lnTo>
                      <a:pt x="459" y="1559"/>
                    </a:lnTo>
                    <a:lnTo>
                      <a:pt x="460" y="1559"/>
                    </a:lnTo>
                    <a:lnTo>
                      <a:pt x="460" y="1555"/>
                    </a:lnTo>
                    <a:lnTo>
                      <a:pt x="462" y="1555"/>
                    </a:lnTo>
                    <a:lnTo>
                      <a:pt x="462" y="1552"/>
                    </a:lnTo>
                    <a:lnTo>
                      <a:pt x="464" y="1552"/>
                    </a:lnTo>
                    <a:lnTo>
                      <a:pt x="464" y="1550"/>
                    </a:lnTo>
                    <a:lnTo>
                      <a:pt x="465" y="1550"/>
                    </a:lnTo>
                    <a:lnTo>
                      <a:pt x="465" y="1547"/>
                    </a:lnTo>
                    <a:lnTo>
                      <a:pt x="467" y="1547"/>
                    </a:lnTo>
                    <a:lnTo>
                      <a:pt x="467" y="1544"/>
                    </a:lnTo>
                    <a:lnTo>
                      <a:pt x="469" y="1544"/>
                    </a:lnTo>
                    <a:lnTo>
                      <a:pt x="469" y="1542"/>
                    </a:lnTo>
                    <a:lnTo>
                      <a:pt x="470" y="1542"/>
                    </a:lnTo>
                    <a:lnTo>
                      <a:pt x="470" y="1539"/>
                    </a:lnTo>
                    <a:lnTo>
                      <a:pt x="472" y="1539"/>
                    </a:lnTo>
                    <a:lnTo>
                      <a:pt x="472" y="1535"/>
                    </a:lnTo>
                    <a:lnTo>
                      <a:pt x="474" y="1535"/>
                    </a:lnTo>
                    <a:lnTo>
                      <a:pt x="474" y="1532"/>
                    </a:lnTo>
                    <a:lnTo>
                      <a:pt x="475" y="1532"/>
                    </a:lnTo>
                    <a:lnTo>
                      <a:pt x="475" y="1530"/>
                    </a:lnTo>
                    <a:lnTo>
                      <a:pt x="477" y="1530"/>
                    </a:lnTo>
                    <a:lnTo>
                      <a:pt x="477" y="1527"/>
                    </a:lnTo>
                    <a:lnTo>
                      <a:pt x="479" y="1527"/>
                    </a:lnTo>
                    <a:lnTo>
                      <a:pt x="479" y="1525"/>
                    </a:lnTo>
                    <a:lnTo>
                      <a:pt x="480" y="1525"/>
                    </a:lnTo>
                    <a:lnTo>
                      <a:pt x="480" y="1522"/>
                    </a:lnTo>
                    <a:lnTo>
                      <a:pt x="482" y="1522"/>
                    </a:lnTo>
                    <a:lnTo>
                      <a:pt x="482" y="1519"/>
                    </a:lnTo>
                    <a:lnTo>
                      <a:pt x="484" y="1519"/>
                    </a:lnTo>
                    <a:lnTo>
                      <a:pt x="484" y="1517"/>
                    </a:lnTo>
                    <a:lnTo>
                      <a:pt x="485" y="1517"/>
                    </a:lnTo>
                    <a:lnTo>
                      <a:pt x="485" y="1514"/>
                    </a:lnTo>
                    <a:lnTo>
                      <a:pt x="487" y="1514"/>
                    </a:lnTo>
                    <a:lnTo>
                      <a:pt x="487" y="1512"/>
                    </a:lnTo>
                    <a:lnTo>
                      <a:pt x="489" y="1512"/>
                    </a:lnTo>
                    <a:lnTo>
                      <a:pt x="489" y="1509"/>
                    </a:lnTo>
                    <a:lnTo>
                      <a:pt x="490" y="1509"/>
                    </a:lnTo>
                    <a:lnTo>
                      <a:pt x="490" y="1507"/>
                    </a:lnTo>
                    <a:lnTo>
                      <a:pt x="492" y="1507"/>
                    </a:lnTo>
                    <a:lnTo>
                      <a:pt x="492" y="1504"/>
                    </a:lnTo>
                    <a:lnTo>
                      <a:pt x="494" y="1504"/>
                    </a:lnTo>
                    <a:lnTo>
                      <a:pt x="494" y="1502"/>
                    </a:lnTo>
                    <a:lnTo>
                      <a:pt x="495" y="1502"/>
                    </a:lnTo>
                    <a:lnTo>
                      <a:pt x="495" y="1499"/>
                    </a:lnTo>
                    <a:lnTo>
                      <a:pt x="497" y="1499"/>
                    </a:lnTo>
                    <a:lnTo>
                      <a:pt x="497" y="1497"/>
                    </a:lnTo>
                    <a:lnTo>
                      <a:pt x="499" y="1497"/>
                    </a:lnTo>
                    <a:lnTo>
                      <a:pt x="499" y="1494"/>
                    </a:lnTo>
                    <a:lnTo>
                      <a:pt x="500" y="1494"/>
                    </a:lnTo>
                    <a:lnTo>
                      <a:pt x="500" y="1490"/>
                    </a:lnTo>
                    <a:lnTo>
                      <a:pt x="502" y="1490"/>
                    </a:lnTo>
                    <a:lnTo>
                      <a:pt x="502" y="1489"/>
                    </a:lnTo>
                    <a:lnTo>
                      <a:pt x="504" y="1489"/>
                    </a:lnTo>
                    <a:lnTo>
                      <a:pt x="504" y="1485"/>
                    </a:lnTo>
                    <a:lnTo>
                      <a:pt x="505" y="1485"/>
                    </a:lnTo>
                    <a:lnTo>
                      <a:pt x="505" y="1484"/>
                    </a:lnTo>
                    <a:lnTo>
                      <a:pt x="507" y="1484"/>
                    </a:lnTo>
                    <a:lnTo>
                      <a:pt x="507" y="1480"/>
                    </a:lnTo>
                    <a:lnTo>
                      <a:pt x="509" y="1480"/>
                    </a:lnTo>
                    <a:lnTo>
                      <a:pt x="509" y="1479"/>
                    </a:lnTo>
                    <a:lnTo>
                      <a:pt x="510" y="1479"/>
                    </a:lnTo>
                    <a:lnTo>
                      <a:pt x="510" y="1475"/>
                    </a:lnTo>
                    <a:lnTo>
                      <a:pt x="512" y="1475"/>
                    </a:lnTo>
                    <a:lnTo>
                      <a:pt x="512" y="1474"/>
                    </a:lnTo>
                    <a:lnTo>
                      <a:pt x="514" y="1474"/>
                    </a:lnTo>
                    <a:lnTo>
                      <a:pt x="514" y="1470"/>
                    </a:lnTo>
                    <a:lnTo>
                      <a:pt x="515" y="1470"/>
                    </a:lnTo>
                    <a:lnTo>
                      <a:pt x="515" y="1469"/>
                    </a:lnTo>
                    <a:lnTo>
                      <a:pt x="517" y="1469"/>
                    </a:lnTo>
                    <a:lnTo>
                      <a:pt x="517" y="1465"/>
                    </a:lnTo>
                    <a:lnTo>
                      <a:pt x="519" y="1465"/>
                    </a:lnTo>
                    <a:lnTo>
                      <a:pt x="519" y="1462"/>
                    </a:lnTo>
                    <a:lnTo>
                      <a:pt x="520" y="1462"/>
                    </a:lnTo>
                    <a:lnTo>
                      <a:pt x="520" y="1460"/>
                    </a:lnTo>
                    <a:lnTo>
                      <a:pt x="522" y="1460"/>
                    </a:lnTo>
                    <a:lnTo>
                      <a:pt x="522" y="1457"/>
                    </a:lnTo>
                    <a:lnTo>
                      <a:pt x="524" y="1457"/>
                    </a:lnTo>
                    <a:lnTo>
                      <a:pt x="524" y="1455"/>
                    </a:lnTo>
                    <a:lnTo>
                      <a:pt x="525" y="1455"/>
                    </a:lnTo>
                    <a:lnTo>
                      <a:pt x="525" y="1452"/>
                    </a:lnTo>
                    <a:lnTo>
                      <a:pt x="527" y="1452"/>
                    </a:lnTo>
                    <a:lnTo>
                      <a:pt x="527" y="1450"/>
                    </a:lnTo>
                    <a:lnTo>
                      <a:pt x="529" y="1450"/>
                    </a:lnTo>
                    <a:lnTo>
                      <a:pt x="529" y="1447"/>
                    </a:lnTo>
                    <a:lnTo>
                      <a:pt x="530" y="1447"/>
                    </a:lnTo>
                    <a:lnTo>
                      <a:pt x="530" y="1445"/>
                    </a:lnTo>
                    <a:lnTo>
                      <a:pt x="532" y="1445"/>
                    </a:lnTo>
                    <a:lnTo>
                      <a:pt x="532" y="1442"/>
                    </a:lnTo>
                    <a:lnTo>
                      <a:pt x="534" y="1442"/>
                    </a:lnTo>
                    <a:lnTo>
                      <a:pt x="534" y="1440"/>
                    </a:lnTo>
                    <a:lnTo>
                      <a:pt x="535" y="1440"/>
                    </a:lnTo>
                    <a:lnTo>
                      <a:pt x="535" y="1437"/>
                    </a:lnTo>
                    <a:lnTo>
                      <a:pt x="537" y="1437"/>
                    </a:lnTo>
                    <a:lnTo>
                      <a:pt x="537" y="1434"/>
                    </a:lnTo>
                    <a:lnTo>
                      <a:pt x="539" y="1434"/>
                    </a:lnTo>
                    <a:lnTo>
                      <a:pt x="539" y="1432"/>
                    </a:lnTo>
                    <a:lnTo>
                      <a:pt x="540" y="1432"/>
                    </a:lnTo>
                    <a:lnTo>
                      <a:pt x="540" y="1429"/>
                    </a:lnTo>
                    <a:lnTo>
                      <a:pt x="542" y="1429"/>
                    </a:lnTo>
                    <a:lnTo>
                      <a:pt x="542" y="1427"/>
                    </a:lnTo>
                    <a:lnTo>
                      <a:pt x="544" y="1427"/>
                    </a:lnTo>
                    <a:lnTo>
                      <a:pt x="544" y="1424"/>
                    </a:lnTo>
                    <a:lnTo>
                      <a:pt x="545" y="1424"/>
                    </a:lnTo>
                    <a:lnTo>
                      <a:pt x="545" y="1422"/>
                    </a:lnTo>
                    <a:lnTo>
                      <a:pt x="547" y="1422"/>
                    </a:lnTo>
                    <a:lnTo>
                      <a:pt x="547" y="1419"/>
                    </a:lnTo>
                    <a:lnTo>
                      <a:pt x="549" y="1419"/>
                    </a:lnTo>
                    <a:lnTo>
                      <a:pt x="549" y="1417"/>
                    </a:lnTo>
                    <a:lnTo>
                      <a:pt x="550" y="1417"/>
                    </a:lnTo>
                    <a:lnTo>
                      <a:pt x="550" y="1414"/>
                    </a:lnTo>
                    <a:lnTo>
                      <a:pt x="552" y="1414"/>
                    </a:lnTo>
                    <a:lnTo>
                      <a:pt x="552" y="1412"/>
                    </a:lnTo>
                    <a:lnTo>
                      <a:pt x="554" y="1412"/>
                    </a:lnTo>
                    <a:lnTo>
                      <a:pt x="554" y="1409"/>
                    </a:lnTo>
                    <a:lnTo>
                      <a:pt x="555" y="1409"/>
                    </a:lnTo>
                    <a:lnTo>
                      <a:pt x="555" y="1407"/>
                    </a:lnTo>
                    <a:lnTo>
                      <a:pt x="557" y="1407"/>
                    </a:lnTo>
                    <a:lnTo>
                      <a:pt x="557" y="1405"/>
                    </a:lnTo>
                    <a:lnTo>
                      <a:pt x="559" y="1405"/>
                    </a:lnTo>
                    <a:lnTo>
                      <a:pt x="559" y="1402"/>
                    </a:lnTo>
                    <a:lnTo>
                      <a:pt x="560" y="1402"/>
                    </a:lnTo>
                    <a:lnTo>
                      <a:pt x="560" y="1400"/>
                    </a:lnTo>
                    <a:lnTo>
                      <a:pt x="562" y="1400"/>
                    </a:lnTo>
                    <a:lnTo>
                      <a:pt x="562" y="1397"/>
                    </a:lnTo>
                    <a:lnTo>
                      <a:pt x="564" y="1397"/>
                    </a:lnTo>
                    <a:lnTo>
                      <a:pt x="564" y="1395"/>
                    </a:lnTo>
                    <a:lnTo>
                      <a:pt x="565" y="1395"/>
                    </a:lnTo>
                    <a:lnTo>
                      <a:pt x="565" y="1394"/>
                    </a:lnTo>
                    <a:lnTo>
                      <a:pt x="567" y="1394"/>
                    </a:lnTo>
                    <a:lnTo>
                      <a:pt x="567" y="1390"/>
                    </a:lnTo>
                    <a:lnTo>
                      <a:pt x="569" y="1390"/>
                    </a:lnTo>
                    <a:lnTo>
                      <a:pt x="569" y="1389"/>
                    </a:lnTo>
                    <a:lnTo>
                      <a:pt x="570" y="1389"/>
                    </a:lnTo>
                    <a:lnTo>
                      <a:pt x="570" y="1385"/>
                    </a:lnTo>
                    <a:lnTo>
                      <a:pt x="572" y="1385"/>
                    </a:lnTo>
                    <a:lnTo>
                      <a:pt x="572" y="1384"/>
                    </a:lnTo>
                    <a:lnTo>
                      <a:pt x="574" y="1384"/>
                    </a:lnTo>
                    <a:lnTo>
                      <a:pt x="574" y="1380"/>
                    </a:lnTo>
                    <a:lnTo>
                      <a:pt x="575" y="1380"/>
                    </a:lnTo>
                    <a:lnTo>
                      <a:pt x="575" y="1379"/>
                    </a:lnTo>
                    <a:lnTo>
                      <a:pt x="577" y="1379"/>
                    </a:lnTo>
                    <a:lnTo>
                      <a:pt x="577" y="1377"/>
                    </a:lnTo>
                    <a:lnTo>
                      <a:pt x="579" y="1377"/>
                    </a:lnTo>
                    <a:lnTo>
                      <a:pt x="579" y="1374"/>
                    </a:lnTo>
                    <a:lnTo>
                      <a:pt x="580" y="1374"/>
                    </a:lnTo>
                    <a:lnTo>
                      <a:pt x="580" y="1372"/>
                    </a:lnTo>
                    <a:lnTo>
                      <a:pt x="582" y="1372"/>
                    </a:lnTo>
                    <a:lnTo>
                      <a:pt x="582" y="1369"/>
                    </a:lnTo>
                    <a:lnTo>
                      <a:pt x="584" y="1369"/>
                    </a:lnTo>
                    <a:lnTo>
                      <a:pt x="584" y="1367"/>
                    </a:lnTo>
                    <a:lnTo>
                      <a:pt x="585" y="1367"/>
                    </a:lnTo>
                    <a:lnTo>
                      <a:pt x="585" y="1365"/>
                    </a:lnTo>
                    <a:lnTo>
                      <a:pt x="587" y="1365"/>
                    </a:lnTo>
                    <a:lnTo>
                      <a:pt x="587" y="1362"/>
                    </a:lnTo>
                    <a:lnTo>
                      <a:pt x="589" y="1362"/>
                    </a:lnTo>
                    <a:lnTo>
                      <a:pt x="589" y="1360"/>
                    </a:lnTo>
                    <a:lnTo>
                      <a:pt x="590" y="1360"/>
                    </a:lnTo>
                    <a:lnTo>
                      <a:pt x="590" y="1357"/>
                    </a:lnTo>
                    <a:lnTo>
                      <a:pt x="592" y="1357"/>
                    </a:lnTo>
                    <a:lnTo>
                      <a:pt x="592" y="1355"/>
                    </a:lnTo>
                    <a:lnTo>
                      <a:pt x="594" y="1355"/>
                    </a:lnTo>
                    <a:lnTo>
                      <a:pt x="594" y="1354"/>
                    </a:lnTo>
                    <a:lnTo>
                      <a:pt x="595" y="1354"/>
                    </a:lnTo>
                    <a:lnTo>
                      <a:pt x="595" y="1350"/>
                    </a:lnTo>
                    <a:lnTo>
                      <a:pt x="597" y="1350"/>
                    </a:lnTo>
                    <a:lnTo>
                      <a:pt x="597" y="1349"/>
                    </a:lnTo>
                    <a:lnTo>
                      <a:pt x="599" y="1349"/>
                    </a:lnTo>
                    <a:lnTo>
                      <a:pt x="599" y="1345"/>
                    </a:lnTo>
                    <a:lnTo>
                      <a:pt x="600" y="1345"/>
                    </a:lnTo>
                    <a:lnTo>
                      <a:pt x="600" y="1344"/>
                    </a:lnTo>
                    <a:lnTo>
                      <a:pt x="602" y="1344"/>
                    </a:lnTo>
                    <a:lnTo>
                      <a:pt x="602" y="1340"/>
                    </a:lnTo>
                    <a:lnTo>
                      <a:pt x="604" y="1340"/>
                    </a:lnTo>
                    <a:lnTo>
                      <a:pt x="604" y="1339"/>
                    </a:lnTo>
                    <a:lnTo>
                      <a:pt x="605" y="1339"/>
                    </a:lnTo>
                    <a:lnTo>
                      <a:pt x="605" y="1337"/>
                    </a:lnTo>
                    <a:lnTo>
                      <a:pt x="607" y="1337"/>
                    </a:lnTo>
                    <a:lnTo>
                      <a:pt x="607" y="1334"/>
                    </a:lnTo>
                    <a:lnTo>
                      <a:pt x="609" y="1334"/>
                    </a:lnTo>
                    <a:lnTo>
                      <a:pt x="609" y="1332"/>
                    </a:lnTo>
                    <a:lnTo>
                      <a:pt x="610" y="1332"/>
                    </a:lnTo>
                    <a:lnTo>
                      <a:pt x="610" y="1329"/>
                    </a:lnTo>
                    <a:lnTo>
                      <a:pt x="612" y="1329"/>
                    </a:lnTo>
                    <a:lnTo>
                      <a:pt x="612" y="1327"/>
                    </a:lnTo>
                    <a:lnTo>
                      <a:pt x="614" y="1327"/>
                    </a:lnTo>
                    <a:lnTo>
                      <a:pt x="614" y="1325"/>
                    </a:lnTo>
                    <a:lnTo>
                      <a:pt x="615" y="1325"/>
                    </a:lnTo>
                    <a:lnTo>
                      <a:pt x="615" y="1322"/>
                    </a:lnTo>
                    <a:lnTo>
                      <a:pt x="617" y="1322"/>
                    </a:lnTo>
                    <a:lnTo>
                      <a:pt x="617" y="1320"/>
                    </a:lnTo>
                    <a:lnTo>
                      <a:pt x="619" y="1320"/>
                    </a:lnTo>
                    <a:lnTo>
                      <a:pt x="619" y="1317"/>
                    </a:lnTo>
                    <a:lnTo>
                      <a:pt x="620" y="1317"/>
                    </a:lnTo>
                    <a:lnTo>
                      <a:pt x="620" y="1315"/>
                    </a:lnTo>
                    <a:lnTo>
                      <a:pt x="622" y="1315"/>
                    </a:lnTo>
                    <a:lnTo>
                      <a:pt x="622" y="1314"/>
                    </a:lnTo>
                    <a:lnTo>
                      <a:pt x="624" y="1314"/>
                    </a:lnTo>
                    <a:lnTo>
                      <a:pt x="624" y="1310"/>
                    </a:lnTo>
                    <a:lnTo>
                      <a:pt x="625" y="1310"/>
                    </a:lnTo>
                    <a:lnTo>
                      <a:pt x="625" y="1309"/>
                    </a:lnTo>
                    <a:lnTo>
                      <a:pt x="627" y="1309"/>
                    </a:lnTo>
                    <a:lnTo>
                      <a:pt x="627" y="1305"/>
                    </a:lnTo>
                    <a:lnTo>
                      <a:pt x="629" y="1305"/>
                    </a:lnTo>
                    <a:lnTo>
                      <a:pt x="629" y="1304"/>
                    </a:lnTo>
                    <a:lnTo>
                      <a:pt x="630" y="1304"/>
                    </a:lnTo>
                    <a:lnTo>
                      <a:pt x="630" y="1302"/>
                    </a:lnTo>
                    <a:lnTo>
                      <a:pt x="632" y="1302"/>
                    </a:lnTo>
                    <a:lnTo>
                      <a:pt x="632" y="1299"/>
                    </a:lnTo>
                    <a:lnTo>
                      <a:pt x="634" y="1299"/>
                    </a:lnTo>
                    <a:lnTo>
                      <a:pt x="634" y="1297"/>
                    </a:lnTo>
                    <a:lnTo>
                      <a:pt x="635" y="1297"/>
                    </a:lnTo>
                    <a:lnTo>
                      <a:pt x="635" y="1295"/>
                    </a:lnTo>
                    <a:lnTo>
                      <a:pt x="637" y="1295"/>
                    </a:lnTo>
                    <a:lnTo>
                      <a:pt x="637" y="1292"/>
                    </a:lnTo>
                    <a:lnTo>
                      <a:pt x="639" y="1292"/>
                    </a:lnTo>
                    <a:lnTo>
                      <a:pt x="639" y="1290"/>
                    </a:lnTo>
                    <a:lnTo>
                      <a:pt x="640" y="1290"/>
                    </a:lnTo>
                    <a:lnTo>
                      <a:pt x="640" y="1289"/>
                    </a:lnTo>
                    <a:lnTo>
                      <a:pt x="642" y="1289"/>
                    </a:lnTo>
                    <a:lnTo>
                      <a:pt x="642" y="1285"/>
                    </a:lnTo>
                    <a:lnTo>
                      <a:pt x="644" y="1285"/>
                    </a:lnTo>
                    <a:lnTo>
                      <a:pt x="644" y="1284"/>
                    </a:lnTo>
                    <a:lnTo>
                      <a:pt x="645" y="1284"/>
                    </a:lnTo>
                    <a:lnTo>
                      <a:pt x="645" y="1282"/>
                    </a:lnTo>
                    <a:lnTo>
                      <a:pt x="647" y="1282"/>
                    </a:lnTo>
                    <a:lnTo>
                      <a:pt x="647" y="1280"/>
                    </a:lnTo>
                    <a:lnTo>
                      <a:pt x="649" y="1280"/>
                    </a:lnTo>
                    <a:lnTo>
                      <a:pt x="649" y="1277"/>
                    </a:lnTo>
                    <a:lnTo>
                      <a:pt x="650" y="1277"/>
                    </a:lnTo>
                    <a:lnTo>
                      <a:pt x="650" y="1275"/>
                    </a:lnTo>
                    <a:lnTo>
                      <a:pt x="652" y="1275"/>
                    </a:lnTo>
                    <a:lnTo>
                      <a:pt x="652" y="1274"/>
                    </a:lnTo>
                    <a:lnTo>
                      <a:pt x="654" y="1274"/>
                    </a:lnTo>
                    <a:lnTo>
                      <a:pt x="654" y="1270"/>
                    </a:lnTo>
                    <a:lnTo>
                      <a:pt x="655" y="1270"/>
                    </a:lnTo>
                    <a:lnTo>
                      <a:pt x="655" y="1269"/>
                    </a:lnTo>
                    <a:lnTo>
                      <a:pt x="657" y="1269"/>
                    </a:lnTo>
                    <a:lnTo>
                      <a:pt x="657" y="1267"/>
                    </a:lnTo>
                    <a:lnTo>
                      <a:pt x="659" y="1267"/>
                    </a:lnTo>
                    <a:lnTo>
                      <a:pt x="659" y="1264"/>
                    </a:lnTo>
                    <a:lnTo>
                      <a:pt x="660" y="1264"/>
                    </a:lnTo>
                    <a:lnTo>
                      <a:pt x="660" y="1262"/>
                    </a:lnTo>
                    <a:lnTo>
                      <a:pt x="662" y="1262"/>
                    </a:lnTo>
                    <a:lnTo>
                      <a:pt x="662" y="1260"/>
                    </a:lnTo>
                    <a:lnTo>
                      <a:pt x="664" y="1260"/>
                    </a:lnTo>
                    <a:lnTo>
                      <a:pt x="664" y="1257"/>
                    </a:lnTo>
                    <a:lnTo>
                      <a:pt x="665" y="1257"/>
                    </a:lnTo>
                    <a:lnTo>
                      <a:pt x="665" y="1255"/>
                    </a:lnTo>
                    <a:lnTo>
                      <a:pt x="667" y="1255"/>
                    </a:lnTo>
                    <a:lnTo>
                      <a:pt x="667" y="1254"/>
                    </a:lnTo>
                    <a:lnTo>
                      <a:pt x="669" y="1254"/>
                    </a:lnTo>
                    <a:lnTo>
                      <a:pt x="669" y="1250"/>
                    </a:lnTo>
                    <a:lnTo>
                      <a:pt x="670" y="1250"/>
                    </a:lnTo>
                    <a:lnTo>
                      <a:pt x="670" y="1249"/>
                    </a:lnTo>
                    <a:lnTo>
                      <a:pt x="672" y="1249"/>
                    </a:lnTo>
                    <a:lnTo>
                      <a:pt x="672" y="1247"/>
                    </a:lnTo>
                    <a:lnTo>
                      <a:pt x="674" y="1247"/>
                    </a:lnTo>
                    <a:lnTo>
                      <a:pt x="674" y="1245"/>
                    </a:lnTo>
                    <a:lnTo>
                      <a:pt x="675" y="1245"/>
                    </a:lnTo>
                    <a:lnTo>
                      <a:pt x="675" y="1242"/>
                    </a:lnTo>
                    <a:lnTo>
                      <a:pt x="677" y="1242"/>
                    </a:lnTo>
                    <a:lnTo>
                      <a:pt x="677" y="1240"/>
                    </a:lnTo>
                    <a:lnTo>
                      <a:pt x="679" y="1240"/>
                    </a:lnTo>
                    <a:lnTo>
                      <a:pt x="679" y="1239"/>
                    </a:lnTo>
                    <a:lnTo>
                      <a:pt x="680" y="1239"/>
                    </a:lnTo>
                    <a:lnTo>
                      <a:pt x="680" y="1235"/>
                    </a:lnTo>
                    <a:lnTo>
                      <a:pt x="682" y="1235"/>
                    </a:lnTo>
                    <a:lnTo>
                      <a:pt x="682" y="1234"/>
                    </a:lnTo>
                    <a:lnTo>
                      <a:pt x="684" y="1234"/>
                    </a:lnTo>
                    <a:lnTo>
                      <a:pt x="684" y="1232"/>
                    </a:lnTo>
                    <a:lnTo>
                      <a:pt x="685" y="1232"/>
                    </a:lnTo>
                    <a:lnTo>
                      <a:pt x="685" y="1229"/>
                    </a:lnTo>
                    <a:lnTo>
                      <a:pt x="687" y="1229"/>
                    </a:lnTo>
                    <a:lnTo>
                      <a:pt x="687" y="1227"/>
                    </a:lnTo>
                    <a:lnTo>
                      <a:pt x="689" y="1227"/>
                    </a:lnTo>
                    <a:lnTo>
                      <a:pt x="689" y="1225"/>
                    </a:lnTo>
                    <a:lnTo>
                      <a:pt x="690" y="1225"/>
                    </a:lnTo>
                    <a:lnTo>
                      <a:pt x="690" y="1224"/>
                    </a:lnTo>
                    <a:lnTo>
                      <a:pt x="692" y="1224"/>
                    </a:lnTo>
                    <a:lnTo>
                      <a:pt x="692" y="1220"/>
                    </a:lnTo>
                    <a:lnTo>
                      <a:pt x="694" y="1220"/>
                    </a:lnTo>
                    <a:lnTo>
                      <a:pt x="694" y="1219"/>
                    </a:lnTo>
                    <a:lnTo>
                      <a:pt x="695" y="1219"/>
                    </a:lnTo>
                    <a:lnTo>
                      <a:pt x="695" y="1217"/>
                    </a:lnTo>
                    <a:lnTo>
                      <a:pt x="697" y="1217"/>
                    </a:lnTo>
                    <a:lnTo>
                      <a:pt x="697" y="1215"/>
                    </a:lnTo>
                    <a:lnTo>
                      <a:pt x="699" y="1215"/>
                    </a:lnTo>
                    <a:lnTo>
                      <a:pt x="699" y="1212"/>
                    </a:lnTo>
                    <a:lnTo>
                      <a:pt x="700" y="1212"/>
                    </a:lnTo>
                    <a:lnTo>
                      <a:pt x="700" y="1210"/>
                    </a:lnTo>
                    <a:lnTo>
                      <a:pt x="702" y="1210"/>
                    </a:lnTo>
                    <a:lnTo>
                      <a:pt x="702" y="1209"/>
                    </a:lnTo>
                    <a:lnTo>
                      <a:pt x="704" y="1209"/>
                    </a:lnTo>
                    <a:lnTo>
                      <a:pt x="704" y="1207"/>
                    </a:lnTo>
                    <a:lnTo>
                      <a:pt x="705" y="1207"/>
                    </a:lnTo>
                    <a:lnTo>
                      <a:pt x="705" y="1204"/>
                    </a:lnTo>
                    <a:lnTo>
                      <a:pt x="707" y="1204"/>
                    </a:lnTo>
                    <a:lnTo>
                      <a:pt x="707" y="1202"/>
                    </a:lnTo>
                    <a:lnTo>
                      <a:pt x="709" y="1202"/>
                    </a:lnTo>
                    <a:lnTo>
                      <a:pt x="709" y="1200"/>
                    </a:lnTo>
                    <a:lnTo>
                      <a:pt x="710" y="1200"/>
                    </a:lnTo>
                    <a:lnTo>
                      <a:pt x="710" y="1199"/>
                    </a:lnTo>
                    <a:lnTo>
                      <a:pt x="712" y="1199"/>
                    </a:lnTo>
                    <a:lnTo>
                      <a:pt x="712" y="1195"/>
                    </a:lnTo>
                    <a:lnTo>
                      <a:pt x="714" y="1195"/>
                    </a:lnTo>
                    <a:lnTo>
                      <a:pt x="714" y="1194"/>
                    </a:lnTo>
                    <a:lnTo>
                      <a:pt x="715" y="1194"/>
                    </a:lnTo>
                    <a:lnTo>
                      <a:pt x="715" y="1192"/>
                    </a:lnTo>
                    <a:lnTo>
                      <a:pt x="717" y="1192"/>
                    </a:lnTo>
                    <a:lnTo>
                      <a:pt x="717" y="1190"/>
                    </a:lnTo>
                    <a:lnTo>
                      <a:pt x="719" y="1190"/>
                    </a:lnTo>
                    <a:lnTo>
                      <a:pt x="719" y="1187"/>
                    </a:lnTo>
                    <a:lnTo>
                      <a:pt x="720" y="1187"/>
                    </a:lnTo>
                    <a:lnTo>
                      <a:pt x="720" y="1185"/>
                    </a:lnTo>
                    <a:lnTo>
                      <a:pt x="722" y="1185"/>
                    </a:lnTo>
                    <a:lnTo>
                      <a:pt x="722" y="1184"/>
                    </a:lnTo>
                    <a:lnTo>
                      <a:pt x="724" y="1184"/>
                    </a:lnTo>
                    <a:lnTo>
                      <a:pt x="724" y="1182"/>
                    </a:lnTo>
                    <a:lnTo>
                      <a:pt x="725" y="1182"/>
                    </a:lnTo>
                    <a:lnTo>
                      <a:pt x="725" y="1180"/>
                    </a:lnTo>
                    <a:lnTo>
                      <a:pt x="727" y="1180"/>
                    </a:lnTo>
                    <a:lnTo>
                      <a:pt x="727" y="1177"/>
                    </a:lnTo>
                    <a:lnTo>
                      <a:pt x="729" y="1177"/>
                    </a:lnTo>
                    <a:lnTo>
                      <a:pt x="729" y="1175"/>
                    </a:lnTo>
                    <a:lnTo>
                      <a:pt x="730" y="1175"/>
                    </a:lnTo>
                    <a:lnTo>
                      <a:pt x="730" y="1174"/>
                    </a:lnTo>
                    <a:lnTo>
                      <a:pt x="732" y="1174"/>
                    </a:lnTo>
                    <a:lnTo>
                      <a:pt x="732" y="1172"/>
                    </a:lnTo>
                    <a:lnTo>
                      <a:pt x="734" y="1172"/>
                    </a:lnTo>
                    <a:lnTo>
                      <a:pt x="734" y="1170"/>
                    </a:lnTo>
                    <a:lnTo>
                      <a:pt x="735" y="1170"/>
                    </a:lnTo>
                    <a:lnTo>
                      <a:pt x="735" y="1167"/>
                    </a:lnTo>
                    <a:lnTo>
                      <a:pt x="737" y="1167"/>
                    </a:lnTo>
                    <a:lnTo>
                      <a:pt x="737" y="1165"/>
                    </a:lnTo>
                    <a:lnTo>
                      <a:pt x="739" y="1165"/>
                    </a:lnTo>
                    <a:lnTo>
                      <a:pt x="739" y="1164"/>
                    </a:lnTo>
                    <a:lnTo>
                      <a:pt x="740" y="1164"/>
                    </a:lnTo>
                    <a:lnTo>
                      <a:pt x="740" y="1162"/>
                    </a:lnTo>
                    <a:lnTo>
                      <a:pt x="742" y="1162"/>
                    </a:lnTo>
                    <a:lnTo>
                      <a:pt x="742" y="1160"/>
                    </a:lnTo>
                    <a:lnTo>
                      <a:pt x="744" y="1160"/>
                    </a:lnTo>
                    <a:lnTo>
                      <a:pt x="744" y="1159"/>
                    </a:lnTo>
                    <a:lnTo>
                      <a:pt x="745" y="1159"/>
                    </a:lnTo>
                    <a:lnTo>
                      <a:pt x="745" y="1155"/>
                    </a:lnTo>
                    <a:lnTo>
                      <a:pt x="747" y="1155"/>
                    </a:lnTo>
                    <a:lnTo>
                      <a:pt x="747" y="1154"/>
                    </a:lnTo>
                    <a:lnTo>
                      <a:pt x="749" y="1154"/>
                    </a:lnTo>
                    <a:lnTo>
                      <a:pt x="749" y="1152"/>
                    </a:lnTo>
                    <a:lnTo>
                      <a:pt x="750" y="1152"/>
                    </a:lnTo>
                    <a:lnTo>
                      <a:pt x="750" y="1150"/>
                    </a:lnTo>
                    <a:lnTo>
                      <a:pt x="752" y="1150"/>
                    </a:lnTo>
                    <a:lnTo>
                      <a:pt x="752" y="1149"/>
                    </a:lnTo>
                    <a:lnTo>
                      <a:pt x="754" y="1149"/>
                    </a:lnTo>
                    <a:lnTo>
                      <a:pt x="754" y="1147"/>
                    </a:lnTo>
                    <a:lnTo>
                      <a:pt x="755" y="1147"/>
                    </a:lnTo>
                    <a:lnTo>
                      <a:pt x="755" y="1144"/>
                    </a:lnTo>
                    <a:lnTo>
                      <a:pt x="757" y="1144"/>
                    </a:lnTo>
                    <a:lnTo>
                      <a:pt x="757" y="1142"/>
                    </a:lnTo>
                    <a:lnTo>
                      <a:pt x="759" y="1142"/>
                    </a:lnTo>
                    <a:lnTo>
                      <a:pt x="759" y="1140"/>
                    </a:lnTo>
                    <a:lnTo>
                      <a:pt x="760" y="1140"/>
                    </a:lnTo>
                    <a:lnTo>
                      <a:pt x="760" y="1139"/>
                    </a:lnTo>
                    <a:lnTo>
                      <a:pt x="762" y="1139"/>
                    </a:lnTo>
                    <a:lnTo>
                      <a:pt x="762" y="1137"/>
                    </a:lnTo>
                    <a:lnTo>
                      <a:pt x="764" y="1137"/>
                    </a:lnTo>
                    <a:lnTo>
                      <a:pt x="764" y="1135"/>
                    </a:lnTo>
                    <a:lnTo>
                      <a:pt x="765" y="1135"/>
                    </a:lnTo>
                    <a:lnTo>
                      <a:pt x="765" y="1132"/>
                    </a:lnTo>
                    <a:lnTo>
                      <a:pt x="767" y="1132"/>
                    </a:lnTo>
                    <a:lnTo>
                      <a:pt x="767" y="1130"/>
                    </a:lnTo>
                    <a:lnTo>
                      <a:pt x="769" y="1130"/>
                    </a:lnTo>
                    <a:lnTo>
                      <a:pt x="769" y="1129"/>
                    </a:lnTo>
                    <a:lnTo>
                      <a:pt x="770" y="1129"/>
                    </a:lnTo>
                    <a:lnTo>
                      <a:pt x="770" y="1127"/>
                    </a:lnTo>
                    <a:lnTo>
                      <a:pt x="772" y="1127"/>
                    </a:lnTo>
                    <a:lnTo>
                      <a:pt x="772" y="1125"/>
                    </a:lnTo>
                    <a:lnTo>
                      <a:pt x="774" y="1125"/>
                    </a:lnTo>
                    <a:lnTo>
                      <a:pt x="774" y="1122"/>
                    </a:lnTo>
                    <a:lnTo>
                      <a:pt x="775" y="1122"/>
                    </a:lnTo>
                    <a:lnTo>
                      <a:pt x="775" y="1120"/>
                    </a:lnTo>
                    <a:lnTo>
                      <a:pt x="777" y="1120"/>
                    </a:lnTo>
                    <a:lnTo>
                      <a:pt x="777" y="1119"/>
                    </a:lnTo>
                    <a:lnTo>
                      <a:pt x="779" y="1119"/>
                    </a:lnTo>
                    <a:lnTo>
                      <a:pt x="779" y="1117"/>
                    </a:lnTo>
                    <a:lnTo>
                      <a:pt x="780" y="1117"/>
                    </a:lnTo>
                    <a:lnTo>
                      <a:pt x="780" y="1115"/>
                    </a:lnTo>
                    <a:lnTo>
                      <a:pt x="782" y="1115"/>
                    </a:lnTo>
                    <a:lnTo>
                      <a:pt x="782" y="1114"/>
                    </a:lnTo>
                    <a:lnTo>
                      <a:pt x="784" y="1114"/>
                    </a:lnTo>
                    <a:lnTo>
                      <a:pt x="784" y="1110"/>
                    </a:lnTo>
                    <a:lnTo>
                      <a:pt x="785" y="1110"/>
                    </a:lnTo>
                    <a:lnTo>
                      <a:pt x="785" y="1109"/>
                    </a:lnTo>
                    <a:lnTo>
                      <a:pt x="787" y="1109"/>
                    </a:lnTo>
                    <a:lnTo>
                      <a:pt x="787" y="1107"/>
                    </a:lnTo>
                    <a:lnTo>
                      <a:pt x="789" y="1107"/>
                    </a:lnTo>
                    <a:lnTo>
                      <a:pt x="789" y="1105"/>
                    </a:lnTo>
                    <a:lnTo>
                      <a:pt x="790" y="1105"/>
                    </a:lnTo>
                    <a:lnTo>
                      <a:pt x="790" y="1104"/>
                    </a:lnTo>
                    <a:lnTo>
                      <a:pt x="792" y="1104"/>
                    </a:lnTo>
                    <a:lnTo>
                      <a:pt x="792" y="1102"/>
                    </a:lnTo>
                    <a:lnTo>
                      <a:pt x="794" y="1102"/>
                    </a:lnTo>
                    <a:lnTo>
                      <a:pt x="794" y="1099"/>
                    </a:lnTo>
                    <a:lnTo>
                      <a:pt x="795" y="1099"/>
                    </a:lnTo>
                    <a:lnTo>
                      <a:pt x="795" y="1097"/>
                    </a:lnTo>
                    <a:lnTo>
                      <a:pt x="797" y="1097"/>
                    </a:lnTo>
                    <a:lnTo>
                      <a:pt x="797" y="1095"/>
                    </a:lnTo>
                    <a:lnTo>
                      <a:pt x="799" y="1095"/>
                    </a:lnTo>
                    <a:lnTo>
                      <a:pt x="799" y="1094"/>
                    </a:lnTo>
                    <a:lnTo>
                      <a:pt x="800" y="1094"/>
                    </a:lnTo>
                    <a:lnTo>
                      <a:pt x="800" y="1092"/>
                    </a:lnTo>
                    <a:lnTo>
                      <a:pt x="802" y="1092"/>
                    </a:lnTo>
                    <a:lnTo>
                      <a:pt x="802" y="1090"/>
                    </a:lnTo>
                    <a:lnTo>
                      <a:pt x="804" y="1090"/>
                    </a:lnTo>
                    <a:lnTo>
                      <a:pt x="804" y="1089"/>
                    </a:lnTo>
                    <a:lnTo>
                      <a:pt x="805" y="1089"/>
                    </a:lnTo>
                    <a:lnTo>
                      <a:pt x="805" y="1092"/>
                    </a:lnTo>
                    <a:lnTo>
                      <a:pt x="804" y="1092"/>
                    </a:lnTo>
                    <a:lnTo>
                      <a:pt x="804" y="1094"/>
                    </a:lnTo>
                    <a:lnTo>
                      <a:pt x="802" y="1094"/>
                    </a:lnTo>
                    <a:lnTo>
                      <a:pt x="802" y="1095"/>
                    </a:lnTo>
                    <a:lnTo>
                      <a:pt x="800" y="1095"/>
                    </a:lnTo>
                    <a:lnTo>
                      <a:pt x="800" y="1097"/>
                    </a:lnTo>
                    <a:lnTo>
                      <a:pt x="799" y="1097"/>
                    </a:lnTo>
                    <a:lnTo>
                      <a:pt x="799" y="1099"/>
                    </a:lnTo>
                    <a:lnTo>
                      <a:pt x="797" y="1099"/>
                    </a:lnTo>
                    <a:lnTo>
                      <a:pt x="797" y="1100"/>
                    </a:lnTo>
                    <a:lnTo>
                      <a:pt x="795" y="1100"/>
                    </a:lnTo>
                    <a:lnTo>
                      <a:pt x="795" y="1104"/>
                    </a:lnTo>
                    <a:lnTo>
                      <a:pt x="794" y="1104"/>
                    </a:lnTo>
                    <a:lnTo>
                      <a:pt x="794" y="1105"/>
                    </a:lnTo>
                    <a:lnTo>
                      <a:pt x="792" y="1105"/>
                    </a:lnTo>
                    <a:lnTo>
                      <a:pt x="792" y="1107"/>
                    </a:lnTo>
                    <a:lnTo>
                      <a:pt x="790" y="1107"/>
                    </a:lnTo>
                    <a:lnTo>
                      <a:pt x="790" y="1109"/>
                    </a:lnTo>
                    <a:lnTo>
                      <a:pt x="789" y="1109"/>
                    </a:lnTo>
                    <a:lnTo>
                      <a:pt x="789" y="1110"/>
                    </a:lnTo>
                    <a:lnTo>
                      <a:pt x="787" y="1110"/>
                    </a:lnTo>
                    <a:lnTo>
                      <a:pt x="787" y="1112"/>
                    </a:lnTo>
                    <a:lnTo>
                      <a:pt x="785" y="1112"/>
                    </a:lnTo>
                    <a:lnTo>
                      <a:pt x="785" y="1115"/>
                    </a:lnTo>
                    <a:lnTo>
                      <a:pt x="784" y="1115"/>
                    </a:lnTo>
                    <a:lnTo>
                      <a:pt x="784" y="1117"/>
                    </a:lnTo>
                    <a:lnTo>
                      <a:pt x="782" y="1117"/>
                    </a:lnTo>
                    <a:lnTo>
                      <a:pt x="782" y="1119"/>
                    </a:lnTo>
                    <a:lnTo>
                      <a:pt x="780" y="1119"/>
                    </a:lnTo>
                    <a:lnTo>
                      <a:pt x="780" y="1120"/>
                    </a:lnTo>
                    <a:lnTo>
                      <a:pt x="779" y="1120"/>
                    </a:lnTo>
                    <a:lnTo>
                      <a:pt x="779" y="1122"/>
                    </a:lnTo>
                    <a:lnTo>
                      <a:pt x="777" y="1122"/>
                    </a:lnTo>
                    <a:lnTo>
                      <a:pt x="777" y="1124"/>
                    </a:lnTo>
                    <a:lnTo>
                      <a:pt x="775" y="1124"/>
                    </a:lnTo>
                    <a:lnTo>
                      <a:pt x="775" y="1127"/>
                    </a:lnTo>
                    <a:lnTo>
                      <a:pt x="774" y="1127"/>
                    </a:lnTo>
                    <a:lnTo>
                      <a:pt x="774" y="1129"/>
                    </a:lnTo>
                    <a:lnTo>
                      <a:pt x="772" y="1129"/>
                    </a:lnTo>
                    <a:lnTo>
                      <a:pt x="772" y="1130"/>
                    </a:lnTo>
                    <a:lnTo>
                      <a:pt x="770" y="1130"/>
                    </a:lnTo>
                    <a:lnTo>
                      <a:pt x="770" y="1132"/>
                    </a:lnTo>
                    <a:lnTo>
                      <a:pt x="769" y="1132"/>
                    </a:lnTo>
                    <a:lnTo>
                      <a:pt x="769" y="1134"/>
                    </a:lnTo>
                    <a:lnTo>
                      <a:pt x="767" y="1134"/>
                    </a:lnTo>
                    <a:lnTo>
                      <a:pt x="767" y="1137"/>
                    </a:lnTo>
                    <a:lnTo>
                      <a:pt x="765" y="1137"/>
                    </a:lnTo>
                    <a:lnTo>
                      <a:pt x="765" y="1139"/>
                    </a:lnTo>
                    <a:lnTo>
                      <a:pt x="764" y="1139"/>
                    </a:lnTo>
                    <a:lnTo>
                      <a:pt x="764" y="1140"/>
                    </a:lnTo>
                    <a:lnTo>
                      <a:pt x="762" y="1140"/>
                    </a:lnTo>
                    <a:lnTo>
                      <a:pt x="762" y="1142"/>
                    </a:lnTo>
                    <a:lnTo>
                      <a:pt x="760" y="1142"/>
                    </a:lnTo>
                    <a:lnTo>
                      <a:pt x="760" y="1144"/>
                    </a:lnTo>
                    <a:lnTo>
                      <a:pt x="759" y="1144"/>
                    </a:lnTo>
                    <a:lnTo>
                      <a:pt x="759" y="1145"/>
                    </a:lnTo>
                    <a:lnTo>
                      <a:pt x="757" y="1145"/>
                    </a:lnTo>
                    <a:lnTo>
                      <a:pt x="757" y="1149"/>
                    </a:lnTo>
                    <a:lnTo>
                      <a:pt x="755" y="1149"/>
                    </a:lnTo>
                    <a:lnTo>
                      <a:pt x="755" y="1150"/>
                    </a:lnTo>
                    <a:lnTo>
                      <a:pt x="754" y="1150"/>
                    </a:lnTo>
                    <a:lnTo>
                      <a:pt x="754" y="1152"/>
                    </a:lnTo>
                    <a:lnTo>
                      <a:pt x="752" y="1152"/>
                    </a:lnTo>
                    <a:lnTo>
                      <a:pt x="752" y="1154"/>
                    </a:lnTo>
                    <a:lnTo>
                      <a:pt x="750" y="1154"/>
                    </a:lnTo>
                    <a:lnTo>
                      <a:pt x="750" y="1155"/>
                    </a:lnTo>
                    <a:lnTo>
                      <a:pt x="749" y="1155"/>
                    </a:lnTo>
                    <a:lnTo>
                      <a:pt x="749" y="1157"/>
                    </a:lnTo>
                    <a:lnTo>
                      <a:pt x="747" y="1157"/>
                    </a:lnTo>
                    <a:lnTo>
                      <a:pt x="747" y="1160"/>
                    </a:lnTo>
                    <a:lnTo>
                      <a:pt x="745" y="1160"/>
                    </a:lnTo>
                    <a:lnTo>
                      <a:pt x="745" y="1162"/>
                    </a:lnTo>
                    <a:lnTo>
                      <a:pt x="744" y="1162"/>
                    </a:lnTo>
                    <a:lnTo>
                      <a:pt x="744" y="1164"/>
                    </a:lnTo>
                    <a:lnTo>
                      <a:pt x="742" y="1164"/>
                    </a:lnTo>
                    <a:lnTo>
                      <a:pt x="742" y="1165"/>
                    </a:lnTo>
                    <a:lnTo>
                      <a:pt x="740" y="1165"/>
                    </a:lnTo>
                    <a:lnTo>
                      <a:pt x="740" y="1167"/>
                    </a:lnTo>
                    <a:lnTo>
                      <a:pt x="739" y="1167"/>
                    </a:lnTo>
                    <a:lnTo>
                      <a:pt x="739" y="1169"/>
                    </a:lnTo>
                    <a:lnTo>
                      <a:pt x="737" y="1169"/>
                    </a:lnTo>
                    <a:lnTo>
                      <a:pt x="737" y="1172"/>
                    </a:lnTo>
                    <a:lnTo>
                      <a:pt x="735" y="1172"/>
                    </a:lnTo>
                    <a:lnTo>
                      <a:pt x="735" y="1174"/>
                    </a:lnTo>
                    <a:lnTo>
                      <a:pt x="734" y="1174"/>
                    </a:lnTo>
                    <a:lnTo>
                      <a:pt x="734" y="1175"/>
                    </a:lnTo>
                    <a:lnTo>
                      <a:pt x="732" y="1175"/>
                    </a:lnTo>
                    <a:lnTo>
                      <a:pt x="732" y="1177"/>
                    </a:lnTo>
                    <a:lnTo>
                      <a:pt x="730" y="1177"/>
                    </a:lnTo>
                    <a:lnTo>
                      <a:pt x="730" y="1179"/>
                    </a:lnTo>
                    <a:lnTo>
                      <a:pt x="729" y="1179"/>
                    </a:lnTo>
                    <a:lnTo>
                      <a:pt x="729" y="1182"/>
                    </a:lnTo>
                    <a:lnTo>
                      <a:pt x="727" y="1182"/>
                    </a:lnTo>
                    <a:lnTo>
                      <a:pt x="727" y="1184"/>
                    </a:lnTo>
                    <a:lnTo>
                      <a:pt x="725" y="1184"/>
                    </a:lnTo>
                    <a:lnTo>
                      <a:pt x="725" y="1185"/>
                    </a:lnTo>
                    <a:lnTo>
                      <a:pt x="724" y="1185"/>
                    </a:lnTo>
                    <a:lnTo>
                      <a:pt x="724" y="1187"/>
                    </a:lnTo>
                    <a:lnTo>
                      <a:pt x="722" y="1187"/>
                    </a:lnTo>
                    <a:lnTo>
                      <a:pt x="722" y="1189"/>
                    </a:lnTo>
                    <a:lnTo>
                      <a:pt x="720" y="1189"/>
                    </a:lnTo>
                    <a:lnTo>
                      <a:pt x="720" y="1192"/>
                    </a:lnTo>
                    <a:lnTo>
                      <a:pt x="719" y="1192"/>
                    </a:lnTo>
                    <a:lnTo>
                      <a:pt x="719" y="1194"/>
                    </a:lnTo>
                    <a:lnTo>
                      <a:pt x="717" y="1194"/>
                    </a:lnTo>
                    <a:lnTo>
                      <a:pt x="717" y="1195"/>
                    </a:lnTo>
                    <a:lnTo>
                      <a:pt x="715" y="1195"/>
                    </a:lnTo>
                    <a:lnTo>
                      <a:pt x="715" y="1197"/>
                    </a:lnTo>
                    <a:lnTo>
                      <a:pt x="714" y="1197"/>
                    </a:lnTo>
                    <a:lnTo>
                      <a:pt x="714" y="1200"/>
                    </a:lnTo>
                    <a:lnTo>
                      <a:pt x="712" y="1200"/>
                    </a:lnTo>
                    <a:lnTo>
                      <a:pt x="712" y="1202"/>
                    </a:lnTo>
                    <a:lnTo>
                      <a:pt x="710" y="1202"/>
                    </a:lnTo>
                    <a:lnTo>
                      <a:pt x="710" y="1204"/>
                    </a:lnTo>
                    <a:lnTo>
                      <a:pt x="709" y="1204"/>
                    </a:lnTo>
                    <a:lnTo>
                      <a:pt x="709" y="1205"/>
                    </a:lnTo>
                    <a:lnTo>
                      <a:pt x="707" y="1205"/>
                    </a:lnTo>
                    <a:lnTo>
                      <a:pt x="707" y="1209"/>
                    </a:lnTo>
                    <a:lnTo>
                      <a:pt x="705" y="1209"/>
                    </a:lnTo>
                    <a:lnTo>
                      <a:pt x="705" y="1210"/>
                    </a:lnTo>
                    <a:lnTo>
                      <a:pt x="704" y="1210"/>
                    </a:lnTo>
                    <a:lnTo>
                      <a:pt x="704" y="1212"/>
                    </a:lnTo>
                    <a:lnTo>
                      <a:pt x="702" y="1212"/>
                    </a:lnTo>
                    <a:lnTo>
                      <a:pt x="702" y="1214"/>
                    </a:lnTo>
                    <a:lnTo>
                      <a:pt x="700" y="1214"/>
                    </a:lnTo>
                    <a:lnTo>
                      <a:pt x="700" y="1217"/>
                    </a:lnTo>
                    <a:lnTo>
                      <a:pt x="699" y="1217"/>
                    </a:lnTo>
                    <a:lnTo>
                      <a:pt x="699" y="1219"/>
                    </a:lnTo>
                    <a:lnTo>
                      <a:pt x="697" y="1219"/>
                    </a:lnTo>
                    <a:lnTo>
                      <a:pt x="697" y="1220"/>
                    </a:lnTo>
                    <a:lnTo>
                      <a:pt x="695" y="1220"/>
                    </a:lnTo>
                    <a:lnTo>
                      <a:pt x="695" y="1222"/>
                    </a:lnTo>
                    <a:lnTo>
                      <a:pt x="694" y="1222"/>
                    </a:lnTo>
                    <a:lnTo>
                      <a:pt x="694" y="1225"/>
                    </a:lnTo>
                    <a:lnTo>
                      <a:pt x="692" y="1225"/>
                    </a:lnTo>
                    <a:lnTo>
                      <a:pt x="692" y="1227"/>
                    </a:lnTo>
                    <a:lnTo>
                      <a:pt x="690" y="1227"/>
                    </a:lnTo>
                    <a:lnTo>
                      <a:pt x="690" y="1229"/>
                    </a:lnTo>
                    <a:lnTo>
                      <a:pt x="689" y="1229"/>
                    </a:lnTo>
                    <a:lnTo>
                      <a:pt x="689" y="1230"/>
                    </a:lnTo>
                    <a:lnTo>
                      <a:pt x="687" y="1230"/>
                    </a:lnTo>
                    <a:lnTo>
                      <a:pt x="687" y="1234"/>
                    </a:lnTo>
                    <a:lnTo>
                      <a:pt x="685" y="1234"/>
                    </a:lnTo>
                    <a:lnTo>
                      <a:pt x="685" y="1235"/>
                    </a:lnTo>
                    <a:lnTo>
                      <a:pt x="684" y="1235"/>
                    </a:lnTo>
                    <a:lnTo>
                      <a:pt x="684" y="1237"/>
                    </a:lnTo>
                    <a:lnTo>
                      <a:pt x="682" y="1237"/>
                    </a:lnTo>
                    <a:lnTo>
                      <a:pt x="682" y="1240"/>
                    </a:lnTo>
                    <a:lnTo>
                      <a:pt x="680" y="1240"/>
                    </a:lnTo>
                    <a:lnTo>
                      <a:pt x="680" y="1242"/>
                    </a:lnTo>
                    <a:lnTo>
                      <a:pt x="679" y="1242"/>
                    </a:lnTo>
                    <a:lnTo>
                      <a:pt x="679" y="1244"/>
                    </a:lnTo>
                    <a:lnTo>
                      <a:pt x="677" y="1244"/>
                    </a:lnTo>
                    <a:lnTo>
                      <a:pt x="677" y="1247"/>
                    </a:lnTo>
                    <a:lnTo>
                      <a:pt x="675" y="1247"/>
                    </a:lnTo>
                    <a:lnTo>
                      <a:pt x="675" y="1249"/>
                    </a:lnTo>
                    <a:lnTo>
                      <a:pt x="674" y="1249"/>
                    </a:lnTo>
                    <a:lnTo>
                      <a:pt x="674" y="1250"/>
                    </a:lnTo>
                    <a:lnTo>
                      <a:pt x="672" y="1250"/>
                    </a:lnTo>
                    <a:lnTo>
                      <a:pt x="672" y="1252"/>
                    </a:lnTo>
                    <a:lnTo>
                      <a:pt x="670" y="1252"/>
                    </a:lnTo>
                    <a:lnTo>
                      <a:pt x="670" y="1255"/>
                    </a:lnTo>
                    <a:lnTo>
                      <a:pt x="669" y="1255"/>
                    </a:lnTo>
                    <a:lnTo>
                      <a:pt x="669" y="1257"/>
                    </a:lnTo>
                    <a:lnTo>
                      <a:pt x="667" y="1257"/>
                    </a:lnTo>
                    <a:lnTo>
                      <a:pt x="667" y="1259"/>
                    </a:lnTo>
                    <a:lnTo>
                      <a:pt x="665" y="1259"/>
                    </a:lnTo>
                    <a:lnTo>
                      <a:pt x="665" y="1262"/>
                    </a:lnTo>
                    <a:lnTo>
                      <a:pt x="664" y="1262"/>
                    </a:lnTo>
                    <a:lnTo>
                      <a:pt x="664" y="1264"/>
                    </a:lnTo>
                    <a:lnTo>
                      <a:pt x="662" y="1264"/>
                    </a:lnTo>
                    <a:lnTo>
                      <a:pt x="662" y="1265"/>
                    </a:lnTo>
                    <a:lnTo>
                      <a:pt x="660" y="1265"/>
                    </a:lnTo>
                    <a:lnTo>
                      <a:pt x="660" y="1269"/>
                    </a:lnTo>
                    <a:lnTo>
                      <a:pt x="659" y="1269"/>
                    </a:lnTo>
                    <a:lnTo>
                      <a:pt x="659" y="1270"/>
                    </a:lnTo>
                    <a:lnTo>
                      <a:pt x="657" y="1270"/>
                    </a:lnTo>
                    <a:lnTo>
                      <a:pt x="657" y="1272"/>
                    </a:lnTo>
                    <a:lnTo>
                      <a:pt x="655" y="1272"/>
                    </a:lnTo>
                    <a:lnTo>
                      <a:pt x="655" y="1275"/>
                    </a:lnTo>
                    <a:lnTo>
                      <a:pt x="654" y="1275"/>
                    </a:lnTo>
                    <a:lnTo>
                      <a:pt x="654" y="1277"/>
                    </a:lnTo>
                    <a:lnTo>
                      <a:pt x="652" y="1277"/>
                    </a:lnTo>
                    <a:lnTo>
                      <a:pt x="652" y="1279"/>
                    </a:lnTo>
                    <a:lnTo>
                      <a:pt x="650" y="1279"/>
                    </a:lnTo>
                    <a:lnTo>
                      <a:pt x="650" y="1282"/>
                    </a:lnTo>
                    <a:lnTo>
                      <a:pt x="649" y="1282"/>
                    </a:lnTo>
                    <a:lnTo>
                      <a:pt x="649" y="1284"/>
                    </a:lnTo>
                    <a:lnTo>
                      <a:pt x="647" y="1284"/>
                    </a:lnTo>
                    <a:lnTo>
                      <a:pt x="647" y="1285"/>
                    </a:lnTo>
                    <a:lnTo>
                      <a:pt x="645" y="1285"/>
                    </a:lnTo>
                    <a:lnTo>
                      <a:pt x="645" y="1287"/>
                    </a:lnTo>
                    <a:lnTo>
                      <a:pt x="644" y="1287"/>
                    </a:lnTo>
                    <a:lnTo>
                      <a:pt x="644" y="1290"/>
                    </a:lnTo>
                    <a:lnTo>
                      <a:pt x="642" y="1290"/>
                    </a:lnTo>
                    <a:lnTo>
                      <a:pt x="642" y="1292"/>
                    </a:lnTo>
                    <a:lnTo>
                      <a:pt x="640" y="1292"/>
                    </a:lnTo>
                    <a:lnTo>
                      <a:pt x="640" y="1294"/>
                    </a:lnTo>
                    <a:lnTo>
                      <a:pt x="639" y="1294"/>
                    </a:lnTo>
                    <a:lnTo>
                      <a:pt x="639" y="1297"/>
                    </a:lnTo>
                    <a:lnTo>
                      <a:pt x="637" y="1297"/>
                    </a:lnTo>
                    <a:lnTo>
                      <a:pt x="637" y="1299"/>
                    </a:lnTo>
                    <a:lnTo>
                      <a:pt x="635" y="1299"/>
                    </a:lnTo>
                    <a:lnTo>
                      <a:pt x="635" y="1302"/>
                    </a:lnTo>
                    <a:lnTo>
                      <a:pt x="634" y="1302"/>
                    </a:lnTo>
                    <a:lnTo>
                      <a:pt x="634" y="1304"/>
                    </a:lnTo>
                    <a:lnTo>
                      <a:pt x="632" y="1304"/>
                    </a:lnTo>
                    <a:lnTo>
                      <a:pt x="632" y="1305"/>
                    </a:lnTo>
                    <a:lnTo>
                      <a:pt x="630" y="1305"/>
                    </a:lnTo>
                    <a:lnTo>
                      <a:pt x="630" y="1309"/>
                    </a:lnTo>
                    <a:lnTo>
                      <a:pt x="629" y="1309"/>
                    </a:lnTo>
                    <a:lnTo>
                      <a:pt x="629" y="1310"/>
                    </a:lnTo>
                    <a:lnTo>
                      <a:pt x="627" y="1310"/>
                    </a:lnTo>
                    <a:lnTo>
                      <a:pt x="627" y="1312"/>
                    </a:lnTo>
                    <a:lnTo>
                      <a:pt x="625" y="1312"/>
                    </a:lnTo>
                    <a:lnTo>
                      <a:pt x="625" y="1315"/>
                    </a:lnTo>
                    <a:lnTo>
                      <a:pt x="624" y="1315"/>
                    </a:lnTo>
                    <a:lnTo>
                      <a:pt x="624" y="1317"/>
                    </a:lnTo>
                    <a:lnTo>
                      <a:pt x="622" y="1317"/>
                    </a:lnTo>
                    <a:lnTo>
                      <a:pt x="622" y="1319"/>
                    </a:lnTo>
                    <a:lnTo>
                      <a:pt x="620" y="1319"/>
                    </a:lnTo>
                    <a:lnTo>
                      <a:pt x="620" y="1322"/>
                    </a:lnTo>
                    <a:lnTo>
                      <a:pt x="619" y="1322"/>
                    </a:lnTo>
                    <a:lnTo>
                      <a:pt x="619" y="1324"/>
                    </a:lnTo>
                    <a:lnTo>
                      <a:pt x="617" y="1324"/>
                    </a:lnTo>
                    <a:lnTo>
                      <a:pt x="617" y="1327"/>
                    </a:lnTo>
                    <a:lnTo>
                      <a:pt x="615" y="1327"/>
                    </a:lnTo>
                    <a:lnTo>
                      <a:pt x="615" y="1329"/>
                    </a:lnTo>
                    <a:lnTo>
                      <a:pt x="614" y="1329"/>
                    </a:lnTo>
                    <a:lnTo>
                      <a:pt x="614" y="1330"/>
                    </a:lnTo>
                    <a:lnTo>
                      <a:pt x="612" y="1330"/>
                    </a:lnTo>
                    <a:lnTo>
                      <a:pt x="612" y="1334"/>
                    </a:lnTo>
                    <a:lnTo>
                      <a:pt x="610" y="1334"/>
                    </a:lnTo>
                    <a:lnTo>
                      <a:pt x="610" y="1335"/>
                    </a:lnTo>
                    <a:lnTo>
                      <a:pt x="609" y="1335"/>
                    </a:lnTo>
                    <a:lnTo>
                      <a:pt x="609" y="1339"/>
                    </a:lnTo>
                    <a:lnTo>
                      <a:pt x="607" y="1339"/>
                    </a:lnTo>
                    <a:lnTo>
                      <a:pt x="607" y="1340"/>
                    </a:lnTo>
                    <a:lnTo>
                      <a:pt x="605" y="1340"/>
                    </a:lnTo>
                    <a:lnTo>
                      <a:pt x="605" y="1342"/>
                    </a:lnTo>
                    <a:lnTo>
                      <a:pt x="604" y="1342"/>
                    </a:lnTo>
                    <a:lnTo>
                      <a:pt x="604" y="1345"/>
                    </a:lnTo>
                    <a:lnTo>
                      <a:pt x="602" y="1345"/>
                    </a:lnTo>
                    <a:lnTo>
                      <a:pt x="602" y="1347"/>
                    </a:lnTo>
                    <a:lnTo>
                      <a:pt x="600" y="1347"/>
                    </a:lnTo>
                    <a:lnTo>
                      <a:pt x="600" y="1350"/>
                    </a:lnTo>
                    <a:lnTo>
                      <a:pt x="599" y="1350"/>
                    </a:lnTo>
                    <a:lnTo>
                      <a:pt x="599" y="1352"/>
                    </a:lnTo>
                    <a:lnTo>
                      <a:pt x="597" y="1352"/>
                    </a:lnTo>
                    <a:lnTo>
                      <a:pt x="597" y="1355"/>
                    </a:lnTo>
                    <a:lnTo>
                      <a:pt x="595" y="1355"/>
                    </a:lnTo>
                    <a:lnTo>
                      <a:pt x="595" y="1357"/>
                    </a:lnTo>
                    <a:lnTo>
                      <a:pt x="594" y="1357"/>
                    </a:lnTo>
                    <a:lnTo>
                      <a:pt x="594" y="1359"/>
                    </a:lnTo>
                    <a:lnTo>
                      <a:pt x="592" y="1359"/>
                    </a:lnTo>
                    <a:lnTo>
                      <a:pt x="592" y="1362"/>
                    </a:lnTo>
                    <a:lnTo>
                      <a:pt x="590" y="1362"/>
                    </a:lnTo>
                    <a:lnTo>
                      <a:pt x="590" y="1364"/>
                    </a:lnTo>
                    <a:lnTo>
                      <a:pt x="589" y="1364"/>
                    </a:lnTo>
                    <a:lnTo>
                      <a:pt x="589" y="1367"/>
                    </a:lnTo>
                    <a:lnTo>
                      <a:pt x="587" y="1367"/>
                    </a:lnTo>
                    <a:lnTo>
                      <a:pt x="587" y="1369"/>
                    </a:lnTo>
                    <a:lnTo>
                      <a:pt x="585" y="1369"/>
                    </a:lnTo>
                    <a:lnTo>
                      <a:pt x="585" y="1370"/>
                    </a:lnTo>
                    <a:lnTo>
                      <a:pt x="584" y="1370"/>
                    </a:lnTo>
                    <a:lnTo>
                      <a:pt x="584" y="1374"/>
                    </a:lnTo>
                    <a:lnTo>
                      <a:pt x="582" y="1374"/>
                    </a:lnTo>
                    <a:lnTo>
                      <a:pt x="582" y="1375"/>
                    </a:lnTo>
                    <a:lnTo>
                      <a:pt x="580" y="1375"/>
                    </a:lnTo>
                    <a:lnTo>
                      <a:pt x="580" y="1379"/>
                    </a:lnTo>
                    <a:lnTo>
                      <a:pt x="579" y="1379"/>
                    </a:lnTo>
                    <a:lnTo>
                      <a:pt x="579" y="1380"/>
                    </a:lnTo>
                    <a:lnTo>
                      <a:pt x="577" y="1380"/>
                    </a:lnTo>
                    <a:lnTo>
                      <a:pt x="577" y="1382"/>
                    </a:lnTo>
                    <a:lnTo>
                      <a:pt x="575" y="1382"/>
                    </a:lnTo>
                    <a:lnTo>
                      <a:pt x="575" y="1385"/>
                    </a:lnTo>
                    <a:lnTo>
                      <a:pt x="574" y="1385"/>
                    </a:lnTo>
                    <a:lnTo>
                      <a:pt x="574" y="1387"/>
                    </a:lnTo>
                    <a:lnTo>
                      <a:pt x="572" y="1387"/>
                    </a:lnTo>
                    <a:lnTo>
                      <a:pt x="572" y="1390"/>
                    </a:lnTo>
                    <a:lnTo>
                      <a:pt x="570" y="1390"/>
                    </a:lnTo>
                    <a:lnTo>
                      <a:pt x="570" y="1392"/>
                    </a:lnTo>
                    <a:lnTo>
                      <a:pt x="569" y="1392"/>
                    </a:lnTo>
                    <a:lnTo>
                      <a:pt x="569" y="1395"/>
                    </a:lnTo>
                    <a:lnTo>
                      <a:pt x="567" y="1395"/>
                    </a:lnTo>
                    <a:lnTo>
                      <a:pt x="567" y="1397"/>
                    </a:lnTo>
                    <a:lnTo>
                      <a:pt x="565" y="1397"/>
                    </a:lnTo>
                    <a:lnTo>
                      <a:pt x="565" y="1399"/>
                    </a:lnTo>
                    <a:lnTo>
                      <a:pt x="564" y="1399"/>
                    </a:lnTo>
                    <a:lnTo>
                      <a:pt x="564" y="1402"/>
                    </a:lnTo>
                    <a:lnTo>
                      <a:pt x="562" y="1402"/>
                    </a:lnTo>
                    <a:lnTo>
                      <a:pt x="562" y="1404"/>
                    </a:lnTo>
                    <a:lnTo>
                      <a:pt x="560" y="1404"/>
                    </a:lnTo>
                    <a:lnTo>
                      <a:pt x="560" y="1407"/>
                    </a:lnTo>
                    <a:lnTo>
                      <a:pt x="559" y="1407"/>
                    </a:lnTo>
                    <a:lnTo>
                      <a:pt x="559" y="1409"/>
                    </a:lnTo>
                    <a:lnTo>
                      <a:pt x="557" y="1409"/>
                    </a:lnTo>
                    <a:lnTo>
                      <a:pt x="557" y="1412"/>
                    </a:lnTo>
                    <a:lnTo>
                      <a:pt x="555" y="1412"/>
                    </a:lnTo>
                    <a:lnTo>
                      <a:pt x="555" y="1414"/>
                    </a:lnTo>
                    <a:lnTo>
                      <a:pt x="554" y="1414"/>
                    </a:lnTo>
                    <a:lnTo>
                      <a:pt x="554" y="1415"/>
                    </a:lnTo>
                    <a:lnTo>
                      <a:pt x="552" y="1415"/>
                    </a:lnTo>
                    <a:lnTo>
                      <a:pt x="552" y="1419"/>
                    </a:lnTo>
                    <a:lnTo>
                      <a:pt x="550" y="1419"/>
                    </a:lnTo>
                    <a:lnTo>
                      <a:pt x="550" y="1420"/>
                    </a:lnTo>
                    <a:lnTo>
                      <a:pt x="549" y="1420"/>
                    </a:lnTo>
                    <a:lnTo>
                      <a:pt x="549" y="1424"/>
                    </a:lnTo>
                    <a:lnTo>
                      <a:pt x="547" y="1424"/>
                    </a:lnTo>
                    <a:lnTo>
                      <a:pt x="547" y="1425"/>
                    </a:lnTo>
                    <a:lnTo>
                      <a:pt x="545" y="1425"/>
                    </a:lnTo>
                    <a:lnTo>
                      <a:pt x="545" y="1429"/>
                    </a:lnTo>
                    <a:lnTo>
                      <a:pt x="544" y="1429"/>
                    </a:lnTo>
                    <a:lnTo>
                      <a:pt x="544" y="1430"/>
                    </a:lnTo>
                    <a:lnTo>
                      <a:pt x="542" y="1430"/>
                    </a:lnTo>
                    <a:lnTo>
                      <a:pt x="542" y="1434"/>
                    </a:lnTo>
                    <a:lnTo>
                      <a:pt x="540" y="1434"/>
                    </a:lnTo>
                    <a:lnTo>
                      <a:pt x="540" y="1437"/>
                    </a:lnTo>
                    <a:lnTo>
                      <a:pt x="539" y="1437"/>
                    </a:lnTo>
                    <a:lnTo>
                      <a:pt x="539" y="1439"/>
                    </a:lnTo>
                    <a:lnTo>
                      <a:pt x="537" y="1439"/>
                    </a:lnTo>
                    <a:lnTo>
                      <a:pt x="537" y="1442"/>
                    </a:lnTo>
                    <a:lnTo>
                      <a:pt x="535" y="1442"/>
                    </a:lnTo>
                    <a:lnTo>
                      <a:pt x="535" y="1444"/>
                    </a:lnTo>
                    <a:lnTo>
                      <a:pt x="534" y="1444"/>
                    </a:lnTo>
                    <a:lnTo>
                      <a:pt x="534" y="1447"/>
                    </a:lnTo>
                    <a:lnTo>
                      <a:pt x="532" y="1447"/>
                    </a:lnTo>
                    <a:lnTo>
                      <a:pt x="532" y="1449"/>
                    </a:lnTo>
                    <a:lnTo>
                      <a:pt x="530" y="1449"/>
                    </a:lnTo>
                    <a:lnTo>
                      <a:pt x="530" y="1452"/>
                    </a:lnTo>
                    <a:lnTo>
                      <a:pt x="529" y="1452"/>
                    </a:lnTo>
                    <a:lnTo>
                      <a:pt x="529" y="1454"/>
                    </a:lnTo>
                    <a:lnTo>
                      <a:pt x="527" y="1454"/>
                    </a:lnTo>
                    <a:lnTo>
                      <a:pt x="527" y="1457"/>
                    </a:lnTo>
                    <a:lnTo>
                      <a:pt x="525" y="1457"/>
                    </a:lnTo>
                    <a:lnTo>
                      <a:pt x="525" y="1459"/>
                    </a:lnTo>
                    <a:lnTo>
                      <a:pt x="524" y="1459"/>
                    </a:lnTo>
                    <a:lnTo>
                      <a:pt x="524" y="1462"/>
                    </a:lnTo>
                    <a:lnTo>
                      <a:pt x="522" y="1462"/>
                    </a:lnTo>
                    <a:lnTo>
                      <a:pt x="522" y="1464"/>
                    </a:lnTo>
                    <a:lnTo>
                      <a:pt x="520" y="1464"/>
                    </a:lnTo>
                    <a:lnTo>
                      <a:pt x="520" y="1467"/>
                    </a:lnTo>
                    <a:lnTo>
                      <a:pt x="519" y="1467"/>
                    </a:lnTo>
                    <a:lnTo>
                      <a:pt x="519" y="1470"/>
                    </a:lnTo>
                    <a:lnTo>
                      <a:pt x="517" y="1470"/>
                    </a:lnTo>
                    <a:lnTo>
                      <a:pt x="517" y="1472"/>
                    </a:lnTo>
                    <a:lnTo>
                      <a:pt x="515" y="1472"/>
                    </a:lnTo>
                    <a:lnTo>
                      <a:pt x="515" y="1475"/>
                    </a:lnTo>
                    <a:lnTo>
                      <a:pt x="514" y="1475"/>
                    </a:lnTo>
                    <a:lnTo>
                      <a:pt x="514" y="1477"/>
                    </a:lnTo>
                    <a:lnTo>
                      <a:pt x="512" y="1477"/>
                    </a:lnTo>
                    <a:lnTo>
                      <a:pt x="512" y="1480"/>
                    </a:lnTo>
                    <a:lnTo>
                      <a:pt x="510" y="1480"/>
                    </a:lnTo>
                    <a:lnTo>
                      <a:pt x="510" y="1482"/>
                    </a:lnTo>
                    <a:lnTo>
                      <a:pt x="509" y="1482"/>
                    </a:lnTo>
                    <a:lnTo>
                      <a:pt x="509" y="1485"/>
                    </a:lnTo>
                    <a:lnTo>
                      <a:pt x="507" y="1485"/>
                    </a:lnTo>
                    <a:lnTo>
                      <a:pt x="507" y="1487"/>
                    </a:lnTo>
                    <a:lnTo>
                      <a:pt x="505" y="1487"/>
                    </a:lnTo>
                    <a:lnTo>
                      <a:pt x="505" y="1490"/>
                    </a:lnTo>
                    <a:lnTo>
                      <a:pt x="504" y="1490"/>
                    </a:lnTo>
                    <a:lnTo>
                      <a:pt x="504" y="1492"/>
                    </a:lnTo>
                    <a:lnTo>
                      <a:pt x="502" y="1492"/>
                    </a:lnTo>
                    <a:lnTo>
                      <a:pt x="502" y="1495"/>
                    </a:lnTo>
                    <a:lnTo>
                      <a:pt x="500" y="1495"/>
                    </a:lnTo>
                    <a:lnTo>
                      <a:pt x="500" y="1499"/>
                    </a:lnTo>
                    <a:lnTo>
                      <a:pt x="499" y="1499"/>
                    </a:lnTo>
                    <a:lnTo>
                      <a:pt x="499" y="1500"/>
                    </a:lnTo>
                    <a:lnTo>
                      <a:pt x="497" y="1500"/>
                    </a:lnTo>
                    <a:lnTo>
                      <a:pt x="497" y="1504"/>
                    </a:lnTo>
                    <a:lnTo>
                      <a:pt x="495" y="1504"/>
                    </a:lnTo>
                    <a:lnTo>
                      <a:pt x="495" y="1505"/>
                    </a:lnTo>
                    <a:lnTo>
                      <a:pt x="494" y="1505"/>
                    </a:lnTo>
                    <a:lnTo>
                      <a:pt x="494" y="1509"/>
                    </a:lnTo>
                    <a:lnTo>
                      <a:pt x="492" y="1509"/>
                    </a:lnTo>
                    <a:lnTo>
                      <a:pt x="492" y="1510"/>
                    </a:lnTo>
                    <a:lnTo>
                      <a:pt x="490" y="1510"/>
                    </a:lnTo>
                    <a:lnTo>
                      <a:pt x="490" y="1514"/>
                    </a:lnTo>
                    <a:lnTo>
                      <a:pt x="489" y="1514"/>
                    </a:lnTo>
                    <a:lnTo>
                      <a:pt x="489" y="1515"/>
                    </a:lnTo>
                    <a:lnTo>
                      <a:pt x="487" y="1515"/>
                    </a:lnTo>
                    <a:lnTo>
                      <a:pt x="487" y="1519"/>
                    </a:lnTo>
                    <a:lnTo>
                      <a:pt x="485" y="1519"/>
                    </a:lnTo>
                    <a:lnTo>
                      <a:pt x="485" y="1520"/>
                    </a:lnTo>
                    <a:lnTo>
                      <a:pt x="484" y="1520"/>
                    </a:lnTo>
                    <a:lnTo>
                      <a:pt x="484" y="1524"/>
                    </a:lnTo>
                    <a:lnTo>
                      <a:pt x="482" y="1524"/>
                    </a:lnTo>
                    <a:lnTo>
                      <a:pt x="482" y="1527"/>
                    </a:lnTo>
                    <a:lnTo>
                      <a:pt x="480" y="1527"/>
                    </a:lnTo>
                    <a:lnTo>
                      <a:pt x="480" y="1529"/>
                    </a:lnTo>
                    <a:lnTo>
                      <a:pt x="479" y="1529"/>
                    </a:lnTo>
                    <a:lnTo>
                      <a:pt x="479" y="1532"/>
                    </a:lnTo>
                    <a:lnTo>
                      <a:pt x="477" y="1532"/>
                    </a:lnTo>
                    <a:lnTo>
                      <a:pt x="477" y="1535"/>
                    </a:lnTo>
                    <a:lnTo>
                      <a:pt x="475" y="1535"/>
                    </a:lnTo>
                    <a:lnTo>
                      <a:pt x="475" y="1537"/>
                    </a:lnTo>
                    <a:lnTo>
                      <a:pt x="474" y="1537"/>
                    </a:lnTo>
                    <a:lnTo>
                      <a:pt x="474" y="1540"/>
                    </a:lnTo>
                    <a:lnTo>
                      <a:pt x="472" y="1540"/>
                    </a:lnTo>
                    <a:lnTo>
                      <a:pt x="472" y="1544"/>
                    </a:lnTo>
                    <a:lnTo>
                      <a:pt x="470" y="1544"/>
                    </a:lnTo>
                    <a:lnTo>
                      <a:pt x="470" y="1545"/>
                    </a:lnTo>
                    <a:lnTo>
                      <a:pt x="469" y="1545"/>
                    </a:lnTo>
                    <a:lnTo>
                      <a:pt x="469" y="1549"/>
                    </a:lnTo>
                    <a:lnTo>
                      <a:pt x="467" y="1549"/>
                    </a:lnTo>
                    <a:lnTo>
                      <a:pt x="467" y="1552"/>
                    </a:lnTo>
                    <a:lnTo>
                      <a:pt x="465" y="1552"/>
                    </a:lnTo>
                    <a:lnTo>
                      <a:pt x="465" y="1554"/>
                    </a:lnTo>
                    <a:lnTo>
                      <a:pt x="464" y="1554"/>
                    </a:lnTo>
                    <a:lnTo>
                      <a:pt x="464" y="1557"/>
                    </a:lnTo>
                    <a:lnTo>
                      <a:pt x="462" y="1557"/>
                    </a:lnTo>
                    <a:lnTo>
                      <a:pt x="462" y="1560"/>
                    </a:lnTo>
                    <a:lnTo>
                      <a:pt x="460" y="1560"/>
                    </a:lnTo>
                    <a:lnTo>
                      <a:pt x="460" y="1562"/>
                    </a:lnTo>
                    <a:lnTo>
                      <a:pt x="459" y="1562"/>
                    </a:lnTo>
                    <a:lnTo>
                      <a:pt x="459" y="1565"/>
                    </a:lnTo>
                    <a:lnTo>
                      <a:pt x="457" y="1565"/>
                    </a:lnTo>
                    <a:lnTo>
                      <a:pt x="457" y="1569"/>
                    </a:lnTo>
                    <a:lnTo>
                      <a:pt x="455" y="1569"/>
                    </a:lnTo>
                    <a:lnTo>
                      <a:pt x="455" y="1570"/>
                    </a:lnTo>
                    <a:lnTo>
                      <a:pt x="454" y="1570"/>
                    </a:lnTo>
                    <a:lnTo>
                      <a:pt x="454" y="1574"/>
                    </a:lnTo>
                    <a:lnTo>
                      <a:pt x="452" y="1574"/>
                    </a:lnTo>
                    <a:lnTo>
                      <a:pt x="452" y="1577"/>
                    </a:lnTo>
                    <a:lnTo>
                      <a:pt x="450" y="1577"/>
                    </a:lnTo>
                    <a:lnTo>
                      <a:pt x="450" y="1580"/>
                    </a:lnTo>
                    <a:lnTo>
                      <a:pt x="449" y="1580"/>
                    </a:lnTo>
                    <a:lnTo>
                      <a:pt x="449" y="1582"/>
                    </a:lnTo>
                    <a:lnTo>
                      <a:pt x="447" y="1582"/>
                    </a:lnTo>
                    <a:lnTo>
                      <a:pt x="447" y="1585"/>
                    </a:lnTo>
                    <a:lnTo>
                      <a:pt x="445" y="1585"/>
                    </a:lnTo>
                    <a:lnTo>
                      <a:pt x="445" y="1589"/>
                    </a:lnTo>
                    <a:lnTo>
                      <a:pt x="444" y="1589"/>
                    </a:lnTo>
                    <a:lnTo>
                      <a:pt x="444" y="1590"/>
                    </a:lnTo>
                    <a:lnTo>
                      <a:pt x="442" y="1590"/>
                    </a:lnTo>
                    <a:lnTo>
                      <a:pt x="442" y="1594"/>
                    </a:lnTo>
                    <a:lnTo>
                      <a:pt x="440" y="1594"/>
                    </a:lnTo>
                    <a:lnTo>
                      <a:pt x="440" y="1597"/>
                    </a:lnTo>
                    <a:lnTo>
                      <a:pt x="439" y="1597"/>
                    </a:lnTo>
                    <a:lnTo>
                      <a:pt x="439" y="1599"/>
                    </a:lnTo>
                    <a:lnTo>
                      <a:pt x="437" y="1599"/>
                    </a:lnTo>
                    <a:lnTo>
                      <a:pt x="437" y="1602"/>
                    </a:lnTo>
                    <a:lnTo>
                      <a:pt x="435" y="1602"/>
                    </a:lnTo>
                    <a:lnTo>
                      <a:pt x="435" y="1605"/>
                    </a:lnTo>
                    <a:lnTo>
                      <a:pt x="434" y="1605"/>
                    </a:lnTo>
                    <a:lnTo>
                      <a:pt x="434" y="1607"/>
                    </a:lnTo>
                    <a:lnTo>
                      <a:pt x="432" y="1607"/>
                    </a:lnTo>
                    <a:lnTo>
                      <a:pt x="432" y="1610"/>
                    </a:lnTo>
                    <a:lnTo>
                      <a:pt x="430" y="1610"/>
                    </a:lnTo>
                    <a:lnTo>
                      <a:pt x="430" y="1614"/>
                    </a:lnTo>
                    <a:lnTo>
                      <a:pt x="429" y="1614"/>
                    </a:lnTo>
                    <a:lnTo>
                      <a:pt x="429" y="1617"/>
                    </a:lnTo>
                    <a:lnTo>
                      <a:pt x="427" y="1617"/>
                    </a:lnTo>
                    <a:lnTo>
                      <a:pt x="427" y="1619"/>
                    </a:lnTo>
                    <a:lnTo>
                      <a:pt x="425" y="1619"/>
                    </a:lnTo>
                    <a:lnTo>
                      <a:pt x="425" y="1622"/>
                    </a:lnTo>
                    <a:lnTo>
                      <a:pt x="424" y="1622"/>
                    </a:lnTo>
                    <a:lnTo>
                      <a:pt x="424" y="1625"/>
                    </a:lnTo>
                    <a:lnTo>
                      <a:pt x="422" y="1625"/>
                    </a:lnTo>
                    <a:lnTo>
                      <a:pt x="422" y="1627"/>
                    </a:lnTo>
                    <a:lnTo>
                      <a:pt x="420" y="1627"/>
                    </a:lnTo>
                    <a:lnTo>
                      <a:pt x="420" y="1630"/>
                    </a:lnTo>
                    <a:lnTo>
                      <a:pt x="419" y="1630"/>
                    </a:lnTo>
                    <a:lnTo>
                      <a:pt x="419" y="1634"/>
                    </a:lnTo>
                    <a:lnTo>
                      <a:pt x="417" y="1634"/>
                    </a:lnTo>
                    <a:lnTo>
                      <a:pt x="417" y="1637"/>
                    </a:lnTo>
                    <a:lnTo>
                      <a:pt x="415" y="1637"/>
                    </a:lnTo>
                    <a:lnTo>
                      <a:pt x="415" y="1639"/>
                    </a:lnTo>
                    <a:lnTo>
                      <a:pt x="414" y="1639"/>
                    </a:lnTo>
                    <a:lnTo>
                      <a:pt x="414" y="1642"/>
                    </a:lnTo>
                    <a:lnTo>
                      <a:pt x="412" y="1642"/>
                    </a:lnTo>
                    <a:lnTo>
                      <a:pt x="412" y="1645"/>
                    </a:lnTo>
                    <a:lnTo>
                      <a:pt x="410" y="1645"/>
                    </a:lnTo>
                    <a:lnTo>
                      <a:pt x="410" y="1649"/>
                    </a:lnTo>
                    <a:lnTo>
                      <a:pt x="409" y="1649"/>
                    </a:lnTo>
                    <a:lnTo>
                      <a:pt x="409" y="1652"/>
                    </a:lnTo>
                    <a:lnTo>
                      <a:pt x="407" y="1652"/>
                    </a:lnTo>
                    <a:lnTo>
                      <a:pt x="407" y="1654"/>
                    </a:lnTo>
                    <a:lnTo>
                      <a:pt x="405" y="1654"/>
                    </a:lnTo>
                    <a:lnTo>
                      <a:pt x="405" y="1657"/>
                    </a:lnTo>
                    <a:lnTo>
                      <a:pt x="404" y="1657"/>
                    </a:lnTo>
                    <a:lnTo>
                      <a:pt x="404" y="1660"/>
                    </a:lnTo>
                    <a:lnTo>
                      <a:pt x="402" y="1660"/>
                    </a:lnTo>
                    <a:lnTo>
                      <a:pt x="402" y="1664"/>
                    </a:lnTo>
                    <a:lnTo>
                      <a:pt x="400" y="1664"/>
                    </a:lnTo>
                    <a:lnTo>
                      <a:pt x="400" y="1667"/>
                    </a:lnTo>
                    <a:lnTo>
                      <a:pt x="399" y="1667"/>
                    </a:lnTo>
                    <a:lnTo>
                      <a:pt x="399" y="1670"/>
                    </a:lnTo>
                    <a:lnTo>
                      <a:pt x="397" y="1670"/>
                    </a:lnTo>
                    <a:lnTo>
                      <a:pt x="397" y="1672"/>
                    </a:lnTo>
                    <a:lnTo>
                      <a:pt x="395" y="1672"/>
                    </a:lnTo>
                    <a:lnTo>
                      <a:pt x="395" y="1675"/>
                    </a:lnTo>
                    <a:lnTo>
                      <a:pt x="394" y="1675"/>
                    </a:lnTo>
                    <a:lnTo>
                      <a:pt x="394" y="1679"/>
                    </a:lnTo>
                    <a:lnTo>
                      <a:pt x="392" y="1679"/>
                    </a:lnTo>
                    <a:lnTo>
                      <a:pt x="392" y="1682"/>
                    </a:lnTo>
                    <a:lnTo>
                      <a:pt x="390" y="1682"/>
                    </a:lnTo>
                    <a:lnTo>
                      <a:pt x="390" y="1685"/>
                    </a:lnTo>
                    <a:lnTo>
                      <a:pt x="389" y="1685"/>
                    </a:lnTo>
                    <a:lnTo>
                      <a:pt x="389" y="1689"/>
                    </a:lnTo>
                    <a:lnTo>
                      <a:pt x="387" y="1689"/>
                    </a:lnTo>
                    <a:lnTo>
                      <a:pt x="387" y="1692"/>
                    </a:lnTo>
                    <a:lnTo>
                      <a:pt x="385" y="1692"/>
                    </a:lnTo>
                    <a:lnTo>
                      <a:pt x="385" y="1694"/>
                    </a:lnTo>
                    <a:lnTo>
                      <a:pt x="384" y="1694"/>
                    </a:lnTo>
                    <a:lnTo>
                      <a:pt x="384" y="1697"/>
                    </a:lnTo>
                    <a:lnTo>
                      <a:pt x="382" y="1697"/>
                    </a:lnTo>
                    <a:lnTo>
                      <a:pt x="382" y="1700"/>
                    </a:lnTo>
                    <a:lnTo>
                      <a:pt x="380" y="1700"/>
                    </a:lnTo>
                    <a:lnTo>
                      <a:pt x="380" y="1704"/>
                    </a:lnTo>
                    <a:lnTo>
                      <a:pt x="379" y="1704"/>
                    </a:lnTo>
                    <a:lnTo>
                      <a:pt x="379" y="1707"/>
                    </a:lnTo>
                    <a:lnTo>
                      <a:pt x="377" y="1707"/>
                    </a:lnTo>
                    <a:lnTo>
                      <a:pt x="377" y="1710"/>
                    </a:lnTo>
                    <a:lnTo>
                      <a:pt x="375" y="1710"/>
                    </a:lnTo>
                    <a:lnTo>
                      <a:pt x="375" y="1714"/>
                    </a:lnTo>
                    <a:lnTo>
                      <a:pt x="374" y="1714"/>
                    </a:lnTo>
                    <a:lnTo>
                      <a:pt x="374" y="1717"/>
                    </a:lnTo>
                    <a:lnTo>
                      <a:pt x="372" y="1717"/>
                    </a:lnTo>
                    <a:lnTo>
                      <a:pt x="372" y="1719"/>
                    </a:lnTo>
                    <a:lnTo>
                      <a:pt x="370" y="1719"/>
                    </a:lnTo>
                    <a:lnTo>
                      <a:pt x="370" y="1722"/>
                    </a:lnTo>
                    <a:lnTo>
                      <a:pt x="369" y="1722"/>
                    </a:lnTo>
                    <a:lnTo>
                      <a:pt x="369" y="1725"/>
                    </a:lnTo>
                    <a:lnTo>
                      <a:pt x="367" y="1725"/>
                    </a:lnTo>
                    <a:lnTo>
                      <a:pt x="367" y="1729"/>
                    </a:lnTo>
                    <a:lnTo>
                      <a:pt x="365" y="1729"/>
                    </a:lnTo>
                    <a:lnTo>
                      <a:pt x="365" y="1732"/>
                    </a:lnTo>
                    <a:lnTo>
                      <a:pt x="364" y="1732"/>
                    </a:lnTo>
                    <a:lnTo>
                      <a:pt x="364" y="1735"/>
                    </a:lnTo>
                    <a:lnTo>
                      <a:pt x="362" y="1735"/>
                    </a:lnTo>
                    <a:lnTo>
                      <a:pt x="362" y="1739"/>
                    </a:lnTo>
                    <a:lnTo>
                      <a:pt x="360" y="1739"/>
                    </a:lnTo>
                    <a:lnTo>
                      <a:pt x="360" y="1740"/>
                    </a:lnTo>
                    <a:lnTo>
                      <a:pt x="359" y="1740"/>
                    </a:lnTo>
                    <a:lnTo>
                      <a:pt x="359" y="1744"/>
                    </a:lnTo>
                    <a:lnTo>
                      <a:pt x="357" y="1744"/>
                    </a:lnTo>
                    <a:lnTo>
                      <a:pt x="357" y="1747"/>
                    </a:lnTo>
                    <a:lnTo>
                      <a:pt x="355" y="1747"/>
                    </a:lnTo>
                    <a:lnTo>
                      <a:pt x="355" y="1750"/>
                    </a:lnTo>
                    <a:lnTo>
                      <a:pt x="354" y="1750"/>
                    </a:lnTo>
                    <a:lnTo>
                      <a:pt x="354" y="1754"/>
                    </a:lnTo>
                    <a:lnTo>
                      <a:pt x="352" y="1754"/>
                    </a:lnTo>
                    <a:lnTo>
                      <a:pt x="352" y="1757"/>
                    </a:lnTo>
                    <a:lnTo>
                      <a:pt x="350" y="1757"/>
                    </a:lnTo>
                    <a:lnTo>
                      <a:pt x="350" y="1760"/>
                    </a:lnTo>
                    <a:lnTo>
                      <a:pt x="349" y="1760"/>
                    </a:lnTo>
                    <a:lnTo>
                      <a:pt x="349" y="1764"/>
                    </a:lnTo>
                    <a:lnTo>
                      <a:pt x="347" y="1764"/>
                    </a:lnTo>
                    <a:lnTo>
                      <a:pt x="347" y="1767"/>
                    </a:lnTo>
                    <a:lnTo>
                      <a:pt x="345" y="1767"/>
                    </a:lnTo>
                    <a:lnTo>
                      <a:pt x="345" y="1770"/>
                    </a:lnTo>
                    <a:lnTo>
                      <a:pt x="344" y="1770"/>
                    </a:lnTo>
                    <a:lnTo>
                      <a:pt x="344" y="1774"/>
                    </a:lnTo>
                    <a:lnTo>
                      <a:pt x="342" y="1774"/>
                    </a:lnTo>
                    <a:lnTo>
                      <a:pt x="342" y="1777"/>
                    </a:lnTo>
                    <a:lnTo>
                      <a:pt x="340" y="1777"/>
                    </a:lnTo>
                    <a:lnTo>
                      <a:pt x="340" y="1780"/>
                    </a:lnTo>
                    <a:lnTo>
                      <a:pt x="339" y="1780"/>
                    </a:lnTo>
                    <a:lnTo>
                      <a:pt x="339" y="1784"/>
                    </a:lnTo>
                    <a:lnTo>
                      <a:pt x="337" y="1784"/>
                    </a:lnTo>
                    <a:lnTo>
                      <a:pt x="337" y="1787"/>
                    </a:lnTo>
                    <a:lnTo>
                      <a:pt x="335" y="1787"/>
                    </a:lnTo>
                    <a:lnTo>
                      <a:pt x="335" y="1790"/>
                    </a:lnTo>
                    <a:lnTo>
                      <a:pt x="334" y="1790"/>
                    </a:lnTo>
                    <a:lnTo>
                      <a:pt x="334" y="1794"/>
                    </a:lnTo>
                    <a:lnTo>
                      <a:pt x="332" y="1794"/>
                    </a:lnTo>
                    <a:lnTo>
                      <a:pt x="332" y="1797"/>
                    </a:lnTo>
                    <a:lnTo>
                      <a:pt x="330" y="1797"/>
                    </a:lnTo>
                    <a:lnTo>
                      <a:pt x="330" y="1800"/>
                    </a:lnTo>
                    <a:lnTo>
                      <a:pt x="329" y="1800"/>
                    </a:lnTo>
                    <a:lnTo>
                      <a:pt x="329" y="1805"/>
                    </a:lnTo>
                    <a:lnTo>
                      <a:pt x="327" y="1805"/>
                    </a:lnTo>
                    <a:lnTo>
                      <a:pt x="327" y="1809"/>
                    </a:lnTo>
                    <a:lnTo>
                      <a:pt x="325" y="1809"/>
                    </a:lnTo>
                    <a:lnTo>
                      <a:pt x="325" y="1812"/>
                    </a:lnTo>
                    <a:lnTo>
                      <a:pt x="324" y="1812"/>
                    </a:lnTo>
                    <a:lnTo>
                      <a:pt x="324" y="1815"/>
                    </a:lnTo>
                    <a:lnTo>
                      <a:pt x="322" y="1815"/>
                    </a:lnTo>
                    <a:lnTo>
                      <a:pt x="322" y="1819"/>
                    </a:lnTo>
                    <a:lnTo>
                      <a:pt x="320" y="1819"/>
                    </a:lnTo>
                    <a:lnTo>
                      <a:pt x="320" y="1822"/>
                    </a:lnTo>
                    <a:lnTo>
                      <a:pt x="319" y="1822"/>
                    </a:lnTo>
                    <a:lnTo>
                      <a:pt x="319" y="1825"/>
                    </a:lnTo>
                    <a:lnTo>
                      <a:pt x="317" y="1825"/>
                    </a:lnTo>
                    <a:lnTo>
                      <a:pt x="317" y="1829"/>
                    </a:lnTo>
                    <a:lnTo>
                      <a:pt x="315" y="1829"/>
                    </a:lnTo>
                    <a:lnTo>
                      <a:pt x="315" y="1832"/>
                    </a:lnTo>
                    <a:lnTo>
                      <a:pt x="314" y="1832"/>
                    </a:lnTo>
                    <a:lnTo>
                      <a:pt x="314" y="1835"/>
                    </a:lnTo>
                    <a:lnTo>
                      <a:pt x="312" y="1835"/>
                    </a:lnTo>
                    <a:lnTo>
                      <a:pt x="312" y="1839"/>
                    </a:lnTo>
                    <a:lnTo>
                      <a:pt x="310" y="1839"/>
                    </a:lnTo>
                    <a:lnTo>
                      <a:pt x="310" y="1842"/>
                    </a:lnTo>
                    <a:lnTo>
                      <a:pt x="309" y="1842"/>
                    </a:lnTo>
                    <a:lnTo>
                      <a:pt x="309" y="1845"/>
                    </a:lnTo>
                    <a:lnTo>
                      <a:pt x="307" y="1845"/>
                    </a:lnTo>
                    <a:lnTo>
                      <a:pt x="307" y="1849"/>
                    </a:lnTo>
                    <a:lnTo>
                      <a:pt x="305" y="1849"/>
                    </a:lnTo>
                    <a:lnTo>
                      <a:pt x="305" y="1852"/>
                    </a:lnTo>
                    <a:lnTo>
                      <a:pt x="304" y="1852"/>
                    </a:lnTo>
                    <a:lnTo>
                      <a:pt x="304" y="1857"/>
                    </a:lnTo>
                    <a:lnTo>
                      <a:pt x="302" y="1857"/>
                    </a:lnTo>
                    <a:lnTo>
                      <a:pt x="302" y="1860"/>
                    </a:lnTo>
                    <a:lnTo>
                      <a:pt x="300" y="1860"/>
                    </a:lnTo>
                    <a:lnTo>
                      <a:pt x="300" y="1864"/>
                    </a:lnTo>
                    <a:lnTo>
                      <a:pt x="299" y="1864"/>
                    </a:lnTo>
                    <a:lnTo>
                      <a:pt x="299" y="1867"/>
                    </a:lnTo>
                    <a:lnTo>
                      <a:pt x="297" y="1867"/>
                    </a:lnTo>
                    <a:lnTo>
                      <a:pt x="297" y="1870"/>
                    </a:lnTo>
                    <a:lnTo>
                      <a:pt x="295" y="1870"/>
                    </a:lnTo>
                    <a:lnTo>
                      <a:pt x="295" y="1874"/>
                    </a:lnTo>
                    <a:lnTo>
                      <a:pt x="294" y="1874"/>
                    </a:lnTo>
                    <a:lnTo>
                      <a:pt x="294" y="1877"/>
                    </a:lnTo>
                    <a:lnTo>
                      <a:pt x="292" y="1877"/>
                    </a:lnTo>
                    <a:lnTo>
                      <a:pt x="292" y="1880"/>
                    </a:lnTo>
                    <a:lnTo>
                      <a:pt x="290" y="1880"/>
                    </a:lnTo>
                    <a:lnTo>
                      <a:pt x="290" y="1884"/>
                    </a:lnTo>
                    <a:lnTo>
                      <a:pt x="289" y="1884"/>
                    </a:lnTo>
                    <a:lnTo>
                      <a:pt x="289" y="1889"/>
                    </a:lnTo>
                    <a:lnTo>
                      <a:pt x="287" y="1889"/>
                    </a:lnTo>
                    <a:lnTo>
                      <a:pt x="287" y="1892"/>
                    </a:lnTo>
                    <a:lnTo>
                      <a:pt x="285" y="1892"/>
                    </a:lnTo>
                    <a:lnTo>
                      <a:pt x="285" y="1895"/>
                    </a:lnTo>
                    <a:lnTo>
                      <a:pt x="284" y="1895"/>
                    </a:lnTo>
                    <a:lnTo>
                      <a:pt x="284" y="1900"/>
                    </a:lnTo>
                    <a:lnTo>
                      <a:pt x="282" y="1900"/>
                    </a:lnTo>
                    <a:lnTo>
                      <a:pt x="282" y="1904"/>
                    </a:lnTo>
                    <a:lnTo>
                      <a:pt x="280" y="1904"/>
                    </a:lnTo>
                    <a:lnTo>
                      <a:pt x="280" y="1907"/>
                    </a:lnTo>
                    <a:lnTo>
                      <a:pt x="279" y="1907"/>
                    </a:lnTo>
                    <a:lnTo>
                      <a:pt x="279" y="1912"/>
                    </a:lnTo>
                    <a:lnTo>
                      <a:pt x="277" y="1912"/>
                    </a:lnTo>
                    <a:lnTo>
                      <a:pt x="277" y="1915"/>
                    </a:lnTo>
                    <a:lnTo>
                      <a:pt x="275" y="1915"/>
                    </a:lnTo>
                    <a:lnTo>
                      <a:pt x="275" y="1919"/>
                    </a:lnTo>
                    <a:lnTo>
                      <a:pt x="274" y="1919"/>
                    </a:lnTo>
                    <a:lnTo>
                      <a:pt x="274" y="1922"/>
                    </a:lnTo>
                    <a:lnTo>
                      <a:pt x="272" y="1922"/>
                    </a:lnTo>
                    <a:lnTo>
                      <a:pt x="272" y="1927"/>
                    </a:lnTo>
                    <a:lnTo>
                      <a:pt x="270" y="1927"/>
                    </a:lnTo>
                    <a:lnTo>
                      <a:pt x="270" y="1930"/>
                    </a:lnTo>
                    <a:lnTo>
                      <a:pt x="269" y="1930"/>
                    </a:lnTo>
                    <a:lnTo>
                      <a:pt x="269" y="1934"/>
                    </a:lnTo>
                    <a:lnTo>
                      <a:pt x="267" y="1934"/>
                    </a:lnTo>
                    <a:lnTo>
                      <a:pt x="267" y="1939"/>
                    </a:lnTo>
                    <a:lnTo>
                      <a:pt x="265" y="1939"/>
                    </a:lnTo>
                    <a:lnTo>
                      <a:pt x="265" y="1942"/>
                    </a:lnTo>
                    <a:lnTo>
                      <a:pt x="264" y="1942"/>
                    </a:lnTo>
                    <a:lnTo>
                      <a:pt x="264" y="1945"/>
                    </a:lnTo>
                    <a:lnTo>
                      <a:pt x="262" y="1945"/>
                    </a:lnTo>
                    <a:lnTo>
                      <a:pt x="262" y="1950"/>
                    </a:lnTo>
                    <a:lnTo>
                      <a:pt x="260" y="1950"/>
                    </a:lnTo>
                    <a:lnTo>
                      <a:pt x="260" y="1954"/>
                    </a:lnTo>
                    <a:lnTo>
                      <a:pt x="259" y="1954"/>
                    </a:lnTo>
                    <a:lnTo>
                      <a:pt x="259" y="1957"/>
                    </a:lnTo>
                    <a:lnTo>
                      <a:pt x="257" y="1957"/>
                    </a:lnTo>
                    <a:lnTo>
                      <a:pt x="257" y="1962"/>
                    </a:lnTo>
                    <a:lnTo>
                      <a:pt x="255" y="1962"/>
                    </a:lnTo>
                    <a:lnTo>
                      <a:pt x="255" y="1965"/>
                    </a:lnTo>
                    <a:lnTo>
                      <a:pt x="254" y="1965"/>
                    </a:lnTo>
                    <a:lnTo>
                      <a:pt x="254" y="1969"/>
                    </a:lnTo>
                    <a:lnTo>
                      <a:pt x="252" y="1969"/>
                    </a:lnTo>
                    <a:lnTo>
                      <a:pt x="252" y="1974"/>
                    </a:lnTo>
                    <a:lnTo>
                      <a:pt x="250" y="1974"/>
                    </a:lnTo>
                    <a:lnTo>
                      <a:pt x="250" y="1977"/>
                    </a:lnTo>
                    <a:lnTo>
                      <a:pt x="249" y="1977"/>
                    </a:lnTo>
                    <a:lnTo>
                      <a:pt x="249" y="1980"/>
                    </a:lnTo>
                    <a:lnTo>
                      <a:pt x="247" y="1980"/>
                    </a:lnTo>
                    <a:lnTo>
                      <a:pt x="247" y="1984"/>
                    </a:lnTo>
                    <a:lnTo>
                      <a:pt x="245" y="1984"/>
                    </a:lnTo>
                    <a:lnTo>
                      <a:pt x="245" y="1989"/>
                    </a:lnTo>
                    <a:lnTo>
                      <a:pt x="244" y="1989"/>
                    </a:lnTo>
                    <a:lnTo>
                      <a:pt x="244" y="1992"/>
                    </a:lnTo>
                    <a:lnTo>
                      <a:pt x="242" y="1992"/>
                    </a:lnTo>
                    <a:lnTo>
                      <a:pt x="242" y="1995"/>
                    </a:lnTo>
                    <a:lnTo>
                      <a:pt x="240" y="1995"/>
                    </a:lnTo>
                    <a:lnTo>
                      <a:pt x="240" y="2000"/>
                    </a:lnTo>
                    <a:lnTo>
                      <a:pt x="239" y="2000"/>
                    </a:lnTo>
                    <a:lnTo>
                      <a:pt x="239" y="2004"/>
                    </a:lnTo>
                    <a:lnTo>
                      <a:pt x="237" y="2004"/>
                    </a:lnTo>
                    <a:lnTo>
                      <a:pt x="237" y="2009"/>
                    </a:lnTo>
                    <a:lnTo>
                      <a:pt x="235" y="2009"/>
                    </a:lnTo>
                    <a:lnTo>
                      <a:pt x="235" y="2012"/>
                    </a:lnTo>
                    <a:lnTo>
                      <a:pt x="234" y="2012"/>
                    </a:lnTo>
                    <a:lnTo>
                      <a:pt x="234" y="2017"/>
                    </a:lnTo>
                    <a:lnTo>
                      <a:pt x="232" y="2017"/>
                    </a:lnTo>
                    <a:lnTo>
                      <a:pt x="232" y="2022"/>
                    </a:lnTo>
                    <a:lnTo>
                      <a:pt x="230" y="2022"/>
                    </a:lnTo>
                    <a:lnTo>
                      <a:pt x="230" y="2025"/>
                    </a:lnTo>
                    <a:lnTo>
                      <a:pt x="229" y="2025"/>
                    </a:lnTo>
                    <a:lnTo>
                      <a:pt x="229" y="2030"/>
                    </a:lnTo>
                    <a:lnTo>
                      <a:pt x="227" y="2030"/>
                    </a:lnTo>
                    <a:lnTo>
                      <a:pt x="227" y="2034"/>
                    </a:lnTo>
                    <a:lnTo>
                      <a:pt x="225" y="2034"/>
                    </a:lnTo>
                    <a:lnTo>
                      <a:pt x="225" y="2039"/>
                    </a:lnTo>
                    <a:lnTo>
                      <a:pt x="224" y="2039"/>
                    </a:lnTo>
                    <a:lnTo>
                      <a:pt x="224" y="2042"/>
                    </a:lnTo>
                    <a:lnTo>
                      <a:pt x="222" y="2042"/>
                    </a:lnTo>
                    <a:lnTo>
                      <a:pt x="222" y="2047"/>
                    </a:lnTo>
                    <a:lnTo>
                      <a:pt x="220" y="2047"/>
                    </a:lnTo>
                    <a:lnTo>
                      <a:pt x="220" y="2050"/>
                    </a:lnTo>
                    <a:lnTo>
                      <a:pt x="219" y="2050"/>
                    </a:lnTo>
                    <a:lnTo>
                      <a:pt x="219" y="2055"/>
                    </a:lnTo>
                    <a:lnTo>
                      <a:pt x="217" y="2055"/>
                    </a:lnTo>
                    <a:lnTo>
                      <a:pt x="217" y="2060"/>
                    </a:lnTo>
                    <a:lnTo>
                      <a:pt x="215" y="2060"/>
                    </a:lnTo>
                    <a:lnTo>
                      <a:pt x="215" y="2064"/>
                    </a:lnTo>
                    <a:lnTo>
                      <a:pt x="214" y="2064"/>
                    </a:lnTo>
                    <a:lnTo>
                      <a:pt x="214" y="2069"/>
                    </a:lnTo>
                    <a:lnTo>
                      <a:pt x="212" y="2069"/>
                    </a:lnTo>
                    <a:lnTo>
                      <a:pt x="212" y="2072"/>
                    </a:lnTo>
                    <a:lnTo>
                      <a:pt x="210" y="2072"/>
                    </a:lnTo>
                    <a:lnTo>
                      <a:pt x="210" y="2077"/>
                    </a:lnTo>
                    <a:lnTo>
                      <a:pt x="209" y="2077"/>
                    </a:lnTo>
                    <a:lnTo>
                      <a:pt x="209" y="2080"/>
                    </a:lnTo>
                    <a:lnTo>
                      <a:pt x="207" y="2080"/>
                    </a:lnTo>
                    <a:lnTo>
                      <a:pt x="207" y="2085"/>
                    </a:lnTo>
                    <a:lnTo>
                      <a:pt x="205" y="2085"/>
                    </a:lnTo>
                    <a:lnTo>
                      <a:pt x="205" y="2089"/>
                    </a:lnTo>
                    <a:lnTo>
                      <a:pt x="204" y="2089"/>
                    </a:lnTo>
                    <a:lnTo>
                      <a:pt x="204" y="2094"/>
                    </a:lnTo>
                    <a:lnTo>
                      <a:pt x="202" y="2094"/>
                    </a:lnTo>
                    <a:lnTo>
                      <a:pt x="202" y="2099"/>
                    </a:lnTo>
                    <a:lnTo>
                      <a:pt x="200" y="2099"/>
                    </a:lnTo>
                    <a:lnTo>
                      <a:pt x="200" y="2102"/>
                    </a:lnTo>
                    <a:lnTo>
                      <a:pt x="199" y="2102"/>
                    </a:lnTo>
                    <a:lnTo>
                      <a:pt x="199" y="2107"/>
                    </a:lnTo>
                    <a:lnTo>
                      <a:pt x="197" y="2107"/>
                    </a:lnTo>
                    <a:lnTo>
                      <a:pt x="197" y="2112"/>
                    </a:lnTo>
                    <a:lnTo>
                      <a:pt x="195" y="2112"/>
                    </a:lnTo>
                    <a:lnTo>
                      <a:pt x="195" y="2115"/>
                    </a:lnTo>
                    <a:lnTo>
                      <a:pt x="194" y="2115"/>
                    </a:lnTo>
                    <a:lnTo>
                      <a:pt x="194" y="2120"/>
                    </a:lnTo>
                    <a:lnTo>
                      <a:pt x="192" y="2120"/>
                    </a:lnTo>
                    <a:lnTo>
                      <a:pt x="192" y="2125"/>
                    </a:lnTo>
                    <a:lnTo>
                      <a:pt x="190" y="2125"/>
                    </a:lnTo>
                    <a:lnTo>
                      <a:pt x="190" y="2130"/>
                    </a:lnTo>
                    <a:lnTo>
                      <a:pt x="189" y="2130"/>
                    </a:lnTo>
                    <a:lnTo>
                      <a:pt x="189" y="2134"/>
                    </a:lnTo>
                    <a:lnTo>
                      <a:pt x="187" y="2134"/>
                    </a:lnTo>
                    <a:lnTo>
                      <a:pt x="187" y="2139"/>
                    </a:lnTo>
                    <a:lnTo>
                      <a:pt x="185" y="2139"/>
                    </a:lnTo>
                    <a:lnTo>
                      <a:pt x="185" y="2144"/>
                    </a:lnTo>
                    <a:lnTo>
                      <a:pt x="184" y="2144"/>
                    </a:lnTo>
                    <a:lnTo>
                      <a:pt x="184" y="2149"/>
                    </a:lnTo>
                    <a:lnTo>
                      <a:pt x="182" y="2149"/>
                    </a:lnTo>
                    <a:lnTo>
                      <a:pt x="182" y="2154"/>
                    </a:lnTo>
                    <a:lnTo>
                      <a:pt x="180" y="2154"/>
                    </a:lnTo>
                    <a:lnTo>
                      <a:pt x="180" y="2157"/>
                    </a:lnTo>
                    <a:lnTo>
                      <a:pt x="179" y="2157"/>
                    </a:lnTo>
                    <a:lnTo>
                      <a:pt x="179" y="2162"/>
                    </a:lnTo>
                    <a:lnTo>
                      <a:pt x="177" y="2162"/>
                    </a:lnTo>
                    <a:lnTo>
                      <a:pt x="177" y="2167"/>
                    </a:lnTo>
                    <a:lnTo>
                      <a:pt x="175" y="2167"/>
                    </a:lnTo>
                    <a:lnTo>
                      <a:pt x="175" y="2172"/>
                    </a:lnTo>
                    <a:lnTo>
                      <a:pt x="174" y="2172"/>
                    </a:lnTo>
                    <a:lnTo>
                      <a:pt x="174" y="2177"/>
                    </a:lnTo>
                    <a:lnTo>
                      <a:pt x="172" y="2177"/>
                    </a:lnTo>
                    <a:lnTo>
                      <a:pt x="172" y="2182"/>
                    </a:lnTo>
                    <a:lnTo>
                      <a:pt x="170" y="2182"/>
                    </a:lnTo>
                    <a:lnTo>
                      <a:pt x="170" y="2187"/>
                    </a:lnTo>
                    <a:lnTo>
                      <a:pt x="169" y="2187"/>
                    </a:lnTo>
                    <a:close/>
                    <a:moveTo>
                      <a:pt x="794" y="2104"/>
                    </a:moveTo>
                    <a:lnTo>
                      <a:pt x="795" y="2104"/>
                    </a:lnTo>
                    <a:lnTo>
                      <a:pt x="795" y="2107"/>
                    </a:lnTo>
                    <a:lnTo>
                      <a:pt x="794" y="2107"/>
                    </a:lnTo>
                    <a:lnTo>
                      <a:pt x="794" y="2104"/>
                    </a:lnTo>
                    <a:close/>
                    <a:moveTo>
                      <a:pt x="795" y="2104"/>
                    </a:moveTo>
                    <a:lnTo>
                      <a:pt x="795" y="2099"/>
                    </a:lnTo>
                    <a:lnTo>
                      <a:pt x="797" y="2099"/>
                    </a:lnTo>
                    <a:lnTo>
                      <a:pt x="797" y="2095"/>
                    </a:lnTo>
                    <a:lnTo>
                      <a:pt x="799" y="2095"/>
                    </a:lnTo>
                    <a:lnTo>
                      <a:pt x="799" y="2092"/>
                    </a:lnTo>
                    <a:lnTo>
                      <a:pt x="800" y="2092"/>
                    </a:lnTo>
                    <a:lnTo>
                      <a:pt x="800" y="2089"/>
                    </a:lnTo>
                    <a:lnTo>
                      <a:pt x="802" y="2089"/>
                    </a:lnTo>
                    <a:lnTo>
                      <a:pt x="802" y="2084"/>
                    </a:lnTo>
                    <a:lnTo>
                      <a:pt x="804" y="2084"/>
                    </a:lnTo>
                    <a:lnTo>
                      <a:pt x="804" y="2080"/>
                    </a:lnTo>
                    <a:lnTo>
                      <a:pt x="805" y="2080"/>
                    </a:lnTo>
                    <a:lnTo>
                      <a:pt x="805" y="2077"/>
                    </a:lnTo>
                    <a:lnTo>
                      <a:pt x="807" y="2077"/>
                    </a:lnTo>
                    <a:lnTo>
                      <a:pt x="807" y="2074"/>
                    </a:lnTo>
                    <a:lnTo>
                      <a:pt x="809" y="2074"/>
                    </a:lnTo>
                    <a:lnTo>
                      <a:pt x="809" y="2070"/>
                    </a:lnTo>
                    <a:lnTo>
                      <a:pt x="810" y="2070"/>
                    </a:lnTo>
                    <a:lnTo>
                      <a:pt x="810" y="2067"/>
                    </a:lnTo>
                    <a:lnTo>
                      <a:pt x="812" y="2067"/>
                    </a:lnTo>
                    <a:lnTo>
                      <a:pt x="812" y="2064"/>
                    </a:lnTo>
                    <a:lnTo>
                      <a:pt x="814" y="2064"/>
                    </a:lnTo>
                    <a:lnTo>
                      <a:pt x="814" y="2060"/>
                    </a:lnTo>
                    <a:lnTo>
                      <a:pt x="815" y="2060"/>
                    </a:lnTo>
                    <a:lnTo>
                      <a:pt x="815" y="2057"/>
                    </a:lnTo>
                    <a:lnTo>
                      <a:pt x="817" y="2057"/>
                    </a:lnTo>
                    <a:lnTo>
                      <a:pt x="817" y="2054"/>
                    </a:lnTo>
                    <a:lnTo>
                      <a:pt x="819" y="2054"/>
                    </a:lnTo>
                    <a:lnTo>
                      <a:pt x="819" y="2050"/>
                    </a:lnTo>
                    <a:lnTo>
                      <a:pt x="820" y="2050"/>
                    </a:lnTo>
                    <a:lnTo>
                      <a:pt x="820" y="2047"/>
                    </a:lnTo>
                    <a:lnTo>
                      <a:pt x="822" y="2047"/>
                    </a:lnTo>
                    <a:lnTo>
                      <a:pt x="822" y="2044"/>
                    </a:lnTo>
                    <a:lnTo>
                      <a:pt x="824" y="2044"/>
                    </a:lnTo>
                    <a:lnTo>
                      <a:pt x="824" y="2040"/>
                    </a:lnTo>
                    <a:lnTo>
                      <a:pt x="825" y="2040"/>
                    </a:lnTo>
                    <a:lnTo>
                      <a:pt x="825" y="2037"/>
                    </a:lnTo>
                    <a:lnTo>
                      <a:pt x="827" y="2037"/>
                    </a:lnTo>
                    <a:lnTo>
                      <a:pt x="827" y="2034"/>
                    </a:lnTo>
                    <a:lnTo>
                      <a:pt x="829" y="2034"/>
                    </a:lnTo>
                    <a:lnTo>
                      <a:pt x="829" y="2030"/>
                    </a:lnTo>
                    <a:lnTo>
                      <a:pt x="830" y="2030"/>
                    </a:lnTo>
                    <a:lnTo>
                      <a:pt x="830" y="2027"/>
                    </a:lnTo>
                    <a:lnTo>
                      <a:pt x="832" y="2027"/>
                    </a:lnTo>
                    <a:lnTo>
                      <a:pt x="832" y="2024"/>
                    </a:lnTo>
                    <a:lnTo>
                      <a:pt x="834" y="2024"/>
                    </a:lnTo>
                    <a:lnTo>
                      <a:pt x="834" y="2020"/>
                    </a:lnTo>
                    <a:lnTo>
                      <a:pt x="835" y="2020"/>
                    </a:lnTo>
                    <a:lnTo>
                      <a:pt x="835" y="2017"/>
                    </a:lnTo>
                    <a:lnTo>
                      <a:pt x="837" y="2017"/>
                    </a:lnTo>
                    <a:lnTo>
                      <a:pt x="837" y="2014"/>
                    </a:lnTo>
                    <a:lnTo>
                      <a:pt x="839" y="2014"/>
                    </a:lnTo>
                    <a:lnTo>
                      <a:pt x="839" y="2010"/>
                    </a:lnTo>
                    <a:lnTo>
                      <a:pt x="840" y="2010"/>
                    </a:lnTo>
                    <a:lnTo>
                      <a:pt x="840" y="2007"/>
                    </a:lnTo>
                    <a:lnTo>
                      <a:pt x="842" y="2007"/>
                    </a:lnTo>
                    <a:lnTo>
                      <a:pt x="842" y="2004"/>
                    </a:lnTo>
                    <a:lnTo>
                      <a:pt x="844" y="2004"/>
                    </a:lnTo>
                    <a:lnTo>
                      <a:pt x="844" y="2000"/>
                    </a:lnTo>
                    <a:lnTo>
                      <a:pt x="845" y="2000"/>
                    </a:lnTo>
                    <a:lnTo>
                      <a:pt x="845" y="1997"/>
                    </a:lnTo>
                    <a:lnTo>
                      <a:pt x="847" y="1997"/>
                    </a:lnTo>
                    <a:lnTo>
                      <a:pt x="847" y="1994"/>
                    </a:lnTo>
                    <a:lnTo>
                      <a:pt x="849" y="1994"/>
                    </a:lnTo>
                    <a:lnTo>
                      <a:pt x="849" y="1990"/>
                    </a:lnTo>
                    <a:lnTo>
                      <a:pt x="850" y="1990"/>
                    </a:lnTo>
                    <a:lnTo>
                      <a:pt x="850" y="1987"/>
                    </a:lnTo>
                    <a:lnTo>
                      <a:pt x="852" y="1987"/>
                    </a:lnTo>
                    <a:lnTo>
                      <a:pt x="852" y="1984"/>
                    </a:lnTo>
                    <a:lnTo>
                      <a:pt x="854" y="1984"/>
                    </a:lnTo>
                    <a:lnTo>
                      <a:pt x="854" y="1980"/>
                    </a:lnTo>
                    <a:lnTo>
                      <a:pt x="855" y="1980"/>
                    </a:lnTo>
                    <a:lnTo>
                      <a:pt x="855" y="1979"/>
                    </a:lnTo>
                    <a:lnTo>
                      <a:pt x="857" y="1979"/>
                    </a:lnTo>
                    <a:lnTo>
                      <a:pt x="857" y="1975"/>
                    </a:lnTo>
                    <a:lnTo>
                      <a:pt x="859" y="1975"/>
                    </a:lnTo>
                    <a:lnTo>
                      <a:pt x="859" y="1972"/>
                    </a:lnTo>
                    <a:lnTo>
                      <a:pt x="860" y="1972"/>
                    </a:lnTo>
                    <a:lnTo>
                      <a:pt x="860" y="1969"/>
                    </a:lnTo>
                    <a:lnTo>
                      <a:pt x="862" y="1969"/>
                    </a:lnTo>
                    <a:lnTo>
                      <a:pt x="862" y="1965"/>
                    </a:lnTo>
                    <a:lnTo>
                      <a:pt x="864" y="1965"/>
                    </a:lnTo>
                    <a:lnTo>
                      <a:pt x="864" y="1962"/>
                    </a:lnTo>
                    <a:lnTo>
                      <a:pt x="865" y="1962"/>
                    </a:lnTo>
                    <a:lnTo>
                      <a:pt x="865" y="1959"/>
                    </a:lnTo>
                    <a:lnTo>
                      <a:pt x="867" y="1959"/>
                    </a:lnTo>
                    <a:lnTo>
                      <a:pt x="867" y="1957"/>
                    </a:lnTo>
                    <a:lnTo>
                      <a:pt x="869" y="1957"/>
                    </a:lnTo>
                    <a:lnTo>
                      <a:pt x="869" y="1954"/>
                    </a:lnTo>
                    <a:lnTo>
                      <a:pt x="870" y="1954"/>
                    </a:lnTo>
                    <a:lnTo>
                      <a:pt x="870" y="1950"/>
                    </a:lnTo>
                    <a:lnTo>
                      <a:pt x="872" y="1950"/>
                    </a:lnTo>
                    <a:lnTo>
                      <a:pt x="872" y="1947"/>
                    </a:lnTo>
                    <a:lnTo>
                      <a:pt x="874" y="1947"/>
                    </a:lnTo>
                    <a:lnTo>
                      <a:pt x="874" y="1944"/>
                    </a:lnTo>
                    <a:lnTo>
                      <a:pt x="875" y="1944"/>
                    </a:lnTo>
                    <a:lnTo>
                      <a:pt x="875" y="1940"/>
                    </a:lnTo>
                    <a:lnTo>
                      <a:pt x="877" y="1940"/>
                    </a:lnTo>
                    <a:lnTo>
                      <a:pt x="877" y="1939"/>
                    </a:lnTo>
                    <a:lnTo>
                      <a:pt x="879" y="1939"/>
                    </a:lnTo>
                    <a:lnTo>
                      <a:pt x="879" y="1935"/>
                    </a:lnTo>
                    <a:lnTo>
                      <a:pt x="880" y="1935"/>
                    </a:lnTo>
                    <a:lnTo>
                      <a:pt x="880" y="1932"/>
                    </a:lnTo>
                    <a:lnTo>
                      <a:pt x="882" y="1932"/>
                    </a:lnTo>
                    <a:lnTo>
                      <a:pt x="882" y="1929"/>
                    </a:lnTo>
                    <a:lnTo>
                      <a:pt x="884" y="1929"/>
                    </a:lnTo>
                    <a:lnTo>
                      <a:pt x="884" y="1925"/>
                    </a:lnTo>
                    <a:lnTo>
                      <a:pt x="885" y="1925"/>
                    </a:lnTo>
                    <a:lnTo>
                      <a:pt x="885" y="1922"/>
                    </a:lnTo>
                    <a:lnTo>
                      <a:pt x="887" y="1922"/>
                    </a:lnTo>
                    <a:lnTo>
                      <a:pt x="887" y="1919"/>
                    </a:lnTo>
                    <a:lnTo>
                      <a:pt x="889" y="1919"/>
                    </a:lnTo>
                    <a:lnTo>
                      <a:pt x="889" y="1917"/>
                    </a:lnTo>
                    <a:lnTo>
                      <a:pt x="890" y="1917"/>
                    </a:lnTo>
                    <a:lnTo>
                      <a:pt x="890" y="1914"/>
                    </a:lnTo>
                    <a:lnTo>
                      <a:pt x="892" y="1914"/>
                    </a:lnTo>
                    <a:lnTo>
                      <a:pt x="892" y="1910"/>
                    </a:lnTo>
                    <a:lnTo>
                      <a:pt x="894" y="1910"/>
                    </a:lnTo>
                    <a:lnTo>
                      <a:pt x="894" y="1907"/>
                    </a:lnTo>
                    <a:lnTo>
                      <a:pt x="895" y="1907"/>
                    </a:lnTo>
                    <a:lnTo>
                      <a:pt x="895" y="1904"/>
                    </a:lnTo>
                    <a:lnTo>
                      <a:pt x="897" y="1904"/>
                    </a:lnTo>
                    <a:lnTo>
                      <a:pt x="897" y="1900"/>
                    </a:lnTo>
                    <a:lnTo>
                      <a:pt x="899" y="1900"/>
                    </a:lnTo>
                    <a:lnTo>
                      <a:pt x="899" y="1899"/>
                    </a:lnTo>
                    <a:lnTo>
                      <a:pt x="900" y="1899"/>
                    </a:lnTo>
                    <a:lnTo>
                      <a:pt x="900" y="1895"/>
                    </a:lnTo>
                    <a:lnTo>
                      <a:pt x="902" y="1895"/>
                    </a:lnTo>
                    <a:lnTo>
                      <a:pt x="902" y="1892"/>
                    </a:lnTo>
                    <a:lnTo>
                      <a:pt x="904" y="1892"/>
                    </a:lnTo>
                    <a:lnTo>
                      <a:pt x="904" y="1889"/>
                    </a:lnTo>
                    <a:lnTo>
                      <a:pt x="905" y="1889"/>
                    </a:lnTo>
                    <a:lnTo>
                      <a:pt x="905" y="1887"/>
                    </a:lnTo>
                    <a:lnTo>
                      <a:pt x="907" y="1887"/>
                    </a:lnTo>
                    <a:lnTo>
                      <a:pt x="907" y="1884"/>
                    </a:lnTo>
                    <a:lnTo>
                      <a:pt x="909" y="1884"/>
                    </a:lnTo>
                    <a:lnTo>
                      <a:pt x="909" y="1880"/>
                    </a:lnTo>
                    <a:lnTo>
                      <a:pt x="910" y="1880"/>
                    </a:lnTo>
                    <a:lnTo>
                      <a:pt x="910" y="1879"/>
                    </a:lnTo>
                    <a:lnTo>
                      <a:pt x="912" y="1879"/>
                    </a:lnTo>
                    <a:lnTo>
                      <a:pt x="912" y="1875"/>
                    </a:lnTo>
                    <a:lnTo>
                      <a:pt x="914" y="1875"/>
                    </a:lnTo>
                    <a:lnTo>
                      <a:pt x="914" y="1872"/>
                    </a:lnTo>
                    <a:lnTo>
                      <a:pt x="915" y="1872"/>
                    </a:lnTo>
                    <a:lnTo>
                      <a:pt x="915" y="1870"/>
                    </a:lnTo>
                    <a:lnTo>
                      <a:pt x="917" y="1870"/>
                    </a:lnTo>
                    <a:lnTo>
                      <a:pt x="917" y="1867"/>
                    </a:lnTo>
                    <a:lnTo>
                      <a:pt x="919" y="1867"/>
                    </a:lnTo>
                    <a:lnTo>
                      <a:pt x="919" y="1864"/>
                    </a:lnTo>
                    <a:lnTo>
                      <a:pt x="920" y="1864"/>
                    </a:lnTo>
                    <a:lnTo>
                      <a:pt x="920" y="1862"/>
                    </a:lnTo>
                    <a:lnTo>
                      <a:pt x="922" y="1862"/>
                    </a:lnTo>
                    <a:lnTo>
                      <a:pt x="922" y="1859"/>
                    </a:lnTo>
                    <a:lnTo>
                      <a:pt x="924" y="1859"/>
                    </a:lnTo>
                    <a:lnTo>
                      <a:pt x="924" y="1855"/>
                    </a:lnTo>
                    <a:lnTo>
                      <a:pt x="925" y="1855"/>
                    </a:lnTo>
                    <a:lnTo>
                      <a:pt x="925" y="1854"/>
                    </a:lnTo>
                    <a:lnTo>
                      <a:pt x="927" y="1854"/>
                    </a:lnTo>
                    <a:lnTo>
                      <a:pt x="927" y="1850"/>
                    </a:lnTo>
                    <a:lnTo>
                      <a:pt x="929" y="1850"/>
                    </a:lnTo>
                    <a:lnTo>
                      <a:pt x="929" y="1847"/>
                    </a:lnTo>
                    <a:lnTo>
                      <a:pt x="930" y="1847"/>
                    </a:lnTo>
                    <a:lnTo>
                      <a:pt x="930" y="1844"/>
                    </a:lnTo>
                    <a:lnTo>
                      <a:pt x="932" y="1844"/>
                    </a:lnTo>
                    <a:lnTo>
                      <a:pt x="932" y="1842"/>
                    </a:lnTo>
                    <a:lnTo>
                      <a:pt x="934" y="1842"/>
                    </a:lnTo>
                    <a:lnTo>
                      <a:pt x="934" y="1839"/>
                    </a:lnTo>
                    <a:lnTo>
                      <a:pt x="935" y="1839"/>
                    </a:lnTo>
                    <a:lnTo>
                      <a:pt x="935" y="1835"/>
                    </a:lnTo>
                    <a:lnTo>
                      <a:pt x="937" y="1835"/>
                    </a:lnTo>
                    <a:lnTo>
                      <a:pt x="937" y="1834"/>
                    </a:lnTo>
                    <a:lnTo>
                      <a:pt x="939" y="1834"/>
                    </a:lnTo>
                    <a:lnTo>
                      <a:pt x="939" y="1830"/>
                    </a:lnTo>
                    <a:lnTo>
                      <a:pt x="940" y="1830"/>
                    </a:lnTo>
                    <a:lnTo>
                      <a:pt x="940" y="1827"/>
                    </a:lnTo>
                    <a:lnTo>
                      <a:pt x="942" y="1827"/>
                    </a:lnTo>
                    <a:lnTo>
                      <a:pt x="942" y="1825"/>
                    </a:lnTo>
                    <a:lnTo>
                      <a:pt x="944" y="1825"/>
                    </a:lnTo>
                    <a:lnTo>
                      <a:pt x="944" y="1822"/>
                    </a:lnTo>
                    <a:lnTo>
                      <a:pt x="945" y="1822"/>
                    </a:lnTo>
                    <a:lnTo>
                      <a:pt x="945" y="1820"/>
                    </a:lnTo>
                    <a:lnTo>
                      <a:pt x="947" y="1820"/>
                    </a:lnTo>
                    <a:lnTo>
                      <a:pt x="947" y="1817"/>
                    </a:lnTo>
                    <a:lnTo>
                      <a:pt x="949" y="1817"/>
                    </a:lnTo>
                    <a:lnTo>
                      <a:pt x="949" y="1814"/>
                    </a:lnTo>
                    <a:lnTo>
                      <a:pt x="950" y="1814"/>
                    </a:lnTo>
                    <a:lnTo>
                      <a:pt x="950" y="1812"/>
                    </a:lnTo>
                    <a:lnTo>
                      <a:pt x="952" y="1812"/>
                    </a:lnTo>
                    <a:lnTo>
                      <a:pt x="952" y="1809"/>
                    </a:lnTo>
                    <a:lnTo>
                      <a:pt x="954" y="1809"/>
                    </a:lnTo>
                    <a:lnTo>
                      <a:pt x="954" y="1807"/>
                    </a:lnTo>
                    <a:lnTo>
                      <a:pt x="955" y="1807"/>
                    </a:lnTo>
                    <a:lnTo>
                      <a:pt x="955" y="1804"/>
                    </a:lnTo>
                    <a:lnTo>
                      <a:pt x="957" y="1804"/>
                    </a:lnTo>
                    <a:lnTo>
                      <a:pt x="957" y="1802"/>
                    </a:lnTo>
                    <a:lnTo>
                      <a:pt x="959" y="1802"/>
                    </a:lnTo>
                    <a:lnTo>
                      <a:pt x="959" y="1805"/>
                    </a:lnTo>
                    <a:lnTo>
                      <a:pt x="957" y="1805"/>
                    </a:lnTo>
                    <a:lnTo>
                      <a:pt x="957" y="1809"/>
                    </a:lnTo>
                    <a:lnTo>
                      <a:pt x="955" y="1809"/>
                    </a:lnTo>
                    <a:lnTo>
                      <a:pt x="955" y="1810"/>
                    </a:lnTo>
                    <a:lnTo>
                      <a:pt x="954" y="1810"/>
                    </a:lnTo>
                    <a:lnTo>
                      <a:pt x="954" y="1814"/>
                    </a:lnTo>
                    <a:lnTo>
                      <a:pt x="952" y="1814"/>
                    </a:lnTo>
                    <a:lnTo>
                      <a:pt x="952" y="1815"/>
                    </a:lnTo>
                    <a:lnTo>
                      <a:pt x="950" y="1815"/>
                    </a:lnTo>
                    <a:lnTo>
                      <a:pt x="950" y="1819"/>
                    </a:lnTo>
                    <a:lnTo>
                      <a:pt x="949" y="1819"/>
                    </a:lnTo>
                    <a:lnTo>
                      <a:pt x="949" y="1822"/>
                    </a:lnTo>
                    <a:lnTo>
                      <a:pt x="947" y="1822"/>
                    </a:lnTo>
                    <a:lnTo>
                      <a:pt x="947" y="1824"/>
                    </a:lnTo>
                    <a:lnTo>
                      <a:pt x="945" y="1824"/>
                    </a:lnTo>
                    <a:lnTo>
                      <a:pt x="945" y="1827"/>
                    </a:lnTo>
                    <a:lnTo>
                      <a:pt x="944" y="1827"/>
                    </a:lnTo>
                    <a:lnTo>
                      <a:pt x="944" y="1830"/>
                    </a:lnTo>
                    <a:lnTo>
                      <a:pt x="942" y="1830"/>
                    </a:lnTo>
                    <a:lnTo>
                      <a:pt x="942" y="1832"/>
                    </a:lnTo>
                    <a:lnTo>
                      <a:pt x="940" y="1832"/>
                    </a:lnTo>
                    <a:lnTo>
                      <a:pt x="940" y="1835"/>
                    </a:lnTo>
                    <a:lnTo>
                      <a:pt x="939" y="1835"/>
                    </a:lnTo>
                    <a:lnTo>
                      <a:pt x="939" y="1839"/>
                    </a:lnTo>
                    <a:lnTo>
                      <a:pt x="937" y="1839"/>
                    </a:lnTo>
                    <a:lnTo>
                      <a:pt x="937" y="1840"/>
                    </a:lnTo>
                    <a:lnTo>
                      <a:pt x="935" y="1840"/>
                    </a:lnTo>
                    <a:lnTo>
                      <a:pt x="935" y="1844"/>
                    </a:lnTo>
                    <a:lnTo>
                      <a:pt x="934" y="1844"/>
                    </a:lnTo>
                    <a:lnTo>
                      <a:pt x="934" y="1847"/>
                    </a:lnTo>
                    <a:lnTo>
                      <a:pt x="932" y="1847"/>
                    </a:lnTo>
                    <a:lnTo>
                      <a:pt x="932" y="1849"/>
                    </a:lnTo>
                    <a:lnTo>
                      <a:pt x="930" y="1849"/>
                    </a:lnTo>
                    <a:lnTo>
                      <a:pt x="930" y="1852"/>
                    </a:lnTo>
                    <a:lnTo>
                      <a:pt x="929" y="1852"/>
                    </a:lnTo>
                    <a:lnTo>
                      <a:pt x="929" y="1855"/>
                    </a:lnTo>
                    <a:lnTo>
                      <a:pt x="927" y="1855"/>
                    </a:lnTo>
                    <a:lnTo>
                      <a:pt x="927" y="1857"/>
                    </a:lnTo>
                    <a:lnTo>
                      <a:pt x="925" y="1857"/>
                    </a:lnTo>
                    <a:lnTo>
                      <a:pt x="925" y="1860"/>
                    </a:lnTo>
                    <a:lnTo>
                      <a:pt x="924" y="1860"/>
                    </a:lnTo>
                    <a:lnTo>
                      <a:pt x="924" y="1864"/>
                    </a:lnTo>
                    <a:lnTo>
                      <a:pt x="922" y="1864"/>
                    </a:lnTo>
                    <a:lnTo>
                      <a:pt x="922" y="1865"/>
                    </a:lnTo>
                    <a:lnTo>
                      <a:pt x="920" y="1865"/>
                    </a:lnTo>
                    <a:lnTo>
                      <a:pt x="920" y="1869"/>
                    </a:lnTo>
                    <a:lnTo>
                      <a:pt x="919" y="1869"/>
                    </a:lnTo>
                    <a:lnTo>
                      <a:pt x="919" y="1872"/>
                    </a:lnTo>
                    <a:lnTo>
                      <a:pt x="917" y="1872"/>
                    </a:lnTo>
                    <a:lnTo>
                      <a:pt x="917" y="1875"/>
                    </a:lnTo>
                    <a:lnTo>
                      <a:pt x="915" y="1875"/>
                    </a:lnTo>
                    <a:lnTo>
                      <a:pt x="915" y="1877"/>
                    </a:lnTo>
                    <a:lnTo>
                      <a:pt x="914" y="1877"/>
                    </a:lnTo>
                    <a:lnTo>
                      <a:pt x="914" y="1880"/>
                    </a:lnTo>
                    <a:lnTo>
                      <a:pt x="912" y="1880"/>
                    </a:lnTo>
                    <a:lnTo>
                      <a:pt x="912" y="1884"/>
                    </a:lnTo>
                    <a:lnTo>
                      <a:pt x="910" y="1884"/>
                    </a:lnTo>
                    <a:lnTo>
                      <a:pt x="910" y="1885"/>
                    </a:lnTo>
                    <a:lnTo>
                      <a:pt x="909" y="1885"/>
                    </a:lnTo>
                    <a:lnTo>
                      <a:pt x="909" y="1889"/>
                    </a:lnTo>
                    <a:lnTo>
                      <a:pt x="907" y="1889"/>
                    </a:lnTo>
                    <a:lnTo>
                      <a:pt x="907" y="1892"/>
                    </a:lnTo>
                    <a:lnTo>
                      <a:pt x="905" y="1892"/>
                    </a:lnTo>
                    <a:lnTo>
                      <a:pt x="905" y="1894"/>
                    </a:lnTo>
                    <a:lnTo>
                      <a:pt x="904" y="1894"/>
                    </a:lnTo>
                    <a:lnTo>
                      <a:pt x="904" y="1897"/>
                    </a:lnTo>
                    <a:lnTo>
                      <a:pt x="902" y="1897"/>
                    </a:lnTo>
                    <a:lnTo>
                      <a:pt x="902" y="1900"/>
                    </a:lnTo>
                    <a:lnTo>
                      <a:pt x="900" y="1900"/>
                    </a:lnTo>
                    <a:lnTo>
                      <a:pt x="900" y="1904"/>
                    </a:lnTo>
                    <a:lnTo>
                      <a:pt x="899" y="1904"/>
                    </a:lnTo>
                    <a:lnTo>
                      <a:pt x="899" y="1905"/>
                    </a:lnTo>
                    <a:lnTo>
                      <a:pt x="897" y="1905"/>
                    </a:lnTo>
                    <a:lnTo>
                      <a:pt x="897" y="1909"/>
                    </a:lnTo>
                    <a:lnTo>
                      <a:pt x="895" y="1909"/>
                    </a:lnTo>
                    <a:lnTo>
                      <a:pt x="895" y="1912"/>
                    </a:lnTo>
                    <a:lnTo>
                      <a:pt x="894" y="1912"/>
                    </a:lnTo>
                    <a:lnTo>
                      <a:pt x="894" y="1915"/>
                    </a:lnTo>
                    <a:lnTo>
                      <a:pt x="892" y="1915"/>
                    </a:lnTo>
                    <a:lnTo>
                      <a:pt x="892" y="1919"/>
                    </a:lnTo>
                    <a:lnTo>
                      <a:pt x="890" y="1919"/>
                    </a:lnTo>
                    <a:lnTo>
                      <a:pt x="890" y="1920"/>
                    </a:lnTo>
                    <a:lnTo>
                      <a:pt x="889" y="1920"/>
                    </a:lnTo>
                    <a:lnTo>
                      <a:pt x="889" y="1924"/>
                    </a:lnTo>
                    <a:lnTo>
                      <a:pt x="887" y="1924"/>
                    </a:lnTo>
                    <a:lnTo>
                      <a:pt x="887" y="1927"/>
                    </a:lnTo>
                    <a:lnTo>
                      <a:pt x="885" y="1927"/>
                    </a:lnTo>
                    <a:lnTo>
                      <a:pt x="885" y="1930"/>
                    </a:lnTo>
                    <a:lnTo>
                      <a:pt x="884" y="1930"/>
                    </a:lnTo>
                    <a:lnTo>
                      <a:pt x="884" y="1934"/>
                    </a:lnTo>
                    <a:lnTo>
                      <a:pt x="882" y="1934"/>
                    </a:lnTo>
                    <a:lnTo>
                      <a:pt x="882" y="1937"/>
                    </a:lnTo>
                    <a:lnTo>
                      <a:pt x="880" y="1937"/>
                    </a:lnTo>
                    <a:lnTo>
                      <a:pt x="880" y="1940"/>
                    </a:lnTo>
                    <a:lnTo>
                      <a:pt x="879" y="1940"/>
                    </a:lnTo>
                    <a:lnTo>
                      <a:pt x="879" y="1942"/>
                    </a:lnTo>
                    <a:lnTo>
                      <a:pt x="877" y="1942"/>
                    </a:lnTo>
                    <a:lnTo>
                      <a:pt x="877" y="1945"/>
                    </a:lnTo>
                    <a:lnTo>
                      <a:pt x="875" y="1945"/>
                    </a:lnTo>
                    <a:lnTo>
                      <a:pt x="875" y="1949"/>
                    </a:lnTo>
                    <a:lnTo>
                      <a:pt x="874" y="1949"/>
                    </a:lnTo>
                    <a:lnTo>
                      <a:pt x="874" y="1952"/>
                    </a:lnTo>
                    <a:lnTo>
                      <a:pt x="872" y="1952"/>
                    </a:lnTo>
                    <a:lnTo>
                      <a:pt x="872" y="1955"/>
                    </a:lnTo>
                    <a:lnTo>
                      <a:pt x="870" y="1955"/>
                    </a:lnTo>
                    <a:lnTo>
                      <a:pt x="870" y="1959"/>
                    </a:lnTo>
                    <a:lnTo>
                      <a:pt x="869" y="1959"/>
                    </a:lnTo>
                    <a:lnTo>
                      <a:pt x="869" y="1960"/>
                    </a:lnTo>
                    <a:lnTo>
                      <a:pt x="867" y="1960"/>
                    </a:lnTo>
                    <a:lnTo>
                      <a:pt x="867" y="1964"/>
                    </a:lnTo>
                    <a:lnTo>
                      <a:pt x="865" y="1964"/>
                    </a:lnTo>
                    <a:lnTo>
                      <a:pt x="865" y="1967"/>
                    </a:lnTo>
                    <a:lnTo>
                      <a:pt x="864" y="1967"/>
                    </a:lnTo>
                    <a:lnTo>
                      <a:pt x="864" y="1970"/>
                    </a:lnTo>
                    <a:lnTo>
                      <a:pt x="862" y="1970"/>
                    </a:lnTo>
                    <a:lnTo>
                      <a:pt x="862" y="1974"/>
                    </a:lnTo>
                    <a:lnTo>
                      <a:pt x="860" y="1974"/>
                    </a:lnTo>
                    <a:lnTo>
                      <a:pt x="860" y="1977"/>
                    </a:lnTo>
                    <a:lnTo>
                      <a:pt x="859" y="1977"/>
                    </a:lnTo>
                    <a:lnTo>
                      <a:pt x="859" y="1980"/>
                    </a:lnTo>
                    <a:lnTo>
                      <a:pt x="857" y="1980"/>
                    </a:lnTo>
                    <a:lnTo>
                      <a:pt x="857" y="1982"/>
                    </a:lnTo>
                    <a:lnTo>
                      <a:pt x="855" y="1982"/>
                    </a:lnTo>
                    <a:lnTo>
                      <a:pt x="855" y="1985"/>
                    </a:lnTo>
                    <a:lnTo>
                      <a:pt x="854" y="1985"/>
                    </a:lnTo>
                    <a:lnTo>
                      <a:pt x="854" y="1989"/>
                    </a:lnTo>
                    <a:lnTo>
                      <a:pt x="852" y="1989"/>
                    </a:lnTo>
                    <a:lnTo>
                      <a:pt x="852" y="1992"/>
                    </a:lnTo>
                    <a:lnTo>
                      <a:pt x="850" y="1992"/>
                    </a:lnTo>
                    <a:lnTo>
                      <a:pt x="850" y="1995"/>
                    </a:lnTo>
                    <a:lnTo>
                      <a:pt x="849" y="1995"/>
                    </a:lnTo>
                    <a:lnTo>
                      <a:pt x="849" y="1999"/>
                    </a:lnTo>
                    <a:lnTo>
                      <a:pt x="847" y="1999"/>
                    </a:lnTo>
                    <a:lnTo>
                      <a:pt x="847" y="2002"/>
                    </a:lnTo>
                    <a:lnTo>
                      <a:pt x="845" y="2002"/>
                    </a:lnTo>
                    <a:lnTo>
                      <a:pt x="845" y="2005"/>
                    </a:lnTo>
                    <a:lnTo>
                      <a:pt x="844" y="2005"/>
                    </a:lnTo>
                    <a:lnTo>
                      <a:pt x="844" y="2009"/>
                    </a:lnTo>
                    <a:lnTo>
                      <a:pt x="842" y="2009"/>
                    </a:lnTo>
                    <a:lnTo>
                      <a:pt x="842" y="2012"/>
                    </a:lnTo>
                    <a:lnTo>
                      <a:pt x="840" y="2012"/>
                    </a:lnTo>
                    <a:lnTo>
                      <a:pt x="840" y="2015"/>
                    </a:lnTo>
                    <a:lnTo>
                      <a:pt x="839" y="2015"/>
                    </a:lnTo>
                    <a:lnTo>
                      <a:pt x="839" y="2019"/>
                    </a:lnTo>
                    <a:lnTo>
                      <a:pt x="837" y="2019"/>
                    </a:lnTo>
                    <a:lnTo>
                      <a:pt x="837" y="2022"/>
                    </a:lnTo>
                    <a:lnTo>
                      <a:pt x="835" y="2022"/>
                    </a:lnTo>
                    <a:lnTo>
                      <a:pt x="835" y="2025"/>
                    </a:lnTo>
                    <a:lnTo>
                      <a:pt x="834" y="2025"/>
                    </a:lnTo>
                    <a:lnTo>
                      <a:pt x="834" y="2029"/>
                    </a:lnTo>
                    <a:lnTo>
                      <a:pt x="832" y="2029"/>
                    </a:lnTo>
                    <a:lnTo>
                      <a:pt x="832" y="2032"/>
                    </a:lnTo>
                    <a:lnTo>
                      <a:pt x="830" y="2032"/>
                    </a:lnTo>
                    <a:lnTo>
                      <a:pt x="830" y="2035"/>
                    </a:lnTo>
                    <a:lnTo>
                      <a:pt x="829" y="2035"/>
                    </a:lnTo>
                    <a:lnTo>
                      <a:pt x="829" y="2039"/>
                    </a:lnTo>
                    <a:lnTo>
                      <a:pt x="827" y="2039"/>
                    </a:lnTo>
                    <a:lnTo>
                      <a:pt x="827" y="2042"/>
                    </a:lnTo>
                    <a:lnTo>
                      <a:pt x="825" y="2042"/>
                    </a:lnTo>
                    <a:lnTo>
                      <a:pt x="825" y="2045"/>
                    </a:lnTo>
                    <a:lnTo>
                      <a:pt x="824" y="2045"/>
                    </a:lnTo>
                    <a:lnTo>
                      <a:pt x="824" y="2049"/>
                    </a:lnTo>
                    <a:lnTo>
                      <a:pt x="822" y="2049"/>
                    </a:lnTo>
                    <a:lnTo>
                      <a:pt x="822" y="2052"/>
                    </a:lnTo>
                    <a:lnTo>
                      <a:pt x="820" y="2052"/>
                    </a:lnTo>
                    <a:lnTo>
                      <a:pt x="820" y="2055"/>
                    </a:lnTo>
                    <a:lnTo>
                      <a:pt x="819" y="2055"/>
                    </a:lnTo>
                    <a:lnTo>
                      <a:pt x="819" y="2059"/>
                    </a:lnTo>
                    <a:lnTo>
                      <a:pt x="817" y="2059"/>
                    </a:lnTo>
                    <a:lnTo>
                      <a:pt x="817" y="2064"/>
                    </a:lnTo>
                    <a:lnTo>
                      <a:pt x="815" y="2064"/>
                    </a:lnTo>
                    <a:lnTo>
                      <a:pt x="815" y="2067"/>
                    </a:lnTo>
                    <a:lnTo>
                      <a:pt x="814" y="2067"/>
                    </a:lnTo>
                    <a:lnTo>
                      <a:pt x="814" y="2070"/>
                    </a:lnTo>
                    <a:lnTo>
                      <a:pt x="812" y="2070"/>
                    </a:lnTo>
                    <a:lnTo>
                      <a:pt x="812" y="2074"/>
                    </a:lnTo>
                    <a:lnTo>
                      <a:pt x="810" y="2074"/>
                    </a:lnTo>
                    <a:lnTo>
                      <a:pt x="810" y="2077"/>
                    </a:lnTo>
                    <a:lnTo>
                      <a:pt x="809" y="2077"/>
                    </a:lnTo>
                    <a:lnTo>
                      <a:pt x="809" y="2080"/>
                    </a:lnTo>
                    <a:lnTo>
                      <a:pt x="807" y="2080"/>
                    </a:lnTo>
                    <a:lnTo>
                      <a:pt x="807" y="2084"/>
                    </a:lnTo>
                    <a:lnTo>
                      <a:pt x="805" y="2084"/>
                    </a:lnTo>
                    <a:lnTo>
                      <a:pt x="805" y="2087"/>
                    </a:lnTo>
                    <a:lnTo>
                      <a:pt x="804" y="2087"/>
                    </a:lnTo>
                    <a:lnTo>
                      <a:pt x="804" y="2090"/>
                    </a:lnTo>
                    <a:lnTo>
                      <a:pt x="802" y="2090"/>
                    </a:lnTo>
                    <a:lnTo>
                      <a:pt x="802" y="2094"/>
                    </a:lnTo>
                    <a:lnTo>
                      <a:pt x="800" y="2094"/>
                    </a:lnTo>
                    <a:lnTo>
                      <a:pt x="800" y="2097"/>
                    </a:lnTo>
                    <a:lnTo>
                      <a:pt x="799" y="2097"/>
                    </a:lnTo>
                    <a:lnTo>
                      <a:pt x="799" y="2100"/>
                    </a:lnTo>
                    <a:lnTo>
                      <a:pt x="797" y="2100"/>
                    </a:lnTo>
                    <a:lnTo>
                      <a:pt x="797" y="2104"/>
                    </a:lnTo>
                    <a:lnTo>
                      <a:pt x="795" y="2104"/>
                    </a:lnTo>
                    <a:close/>
                    <a:moveTo>
                      <a:pt x="959" y="1802"/>
                    </a:moveTo>
                    <a:lnTo>
                      <a:pt x="959" y="1799"/>
                    </a:lnTo>
                    <a:lnTo>
                      <a:pt x="962" y="1799"/>
                    </a:lnTo>
                    <a:lnTo>
                      <a:pt x="962" y="1800"/>
                    </a:lnTo>
                    <a:lnTo>
                      <a:pt x="960" y="1800"/>
                    </a:lnTo>
                    <a:lnTo>
                      <a:pt x="960" y="1802"/>
                    </a:lnTo>
                    <a:lnTo>
                      <a:pt x="959" y="1802"/>
                    </a:lnTo>
                    <a:close/>
                    <a:moveTo>
                      <a:pt x="962" y="1794"/>
                    </a:moveTo>
                    <a:lnTo>
                      <a:pt x="964" y="1794"/>
                    </a:lnTo>
                    <a:lnTo>
                      <a:pt x="964" y="1797"/>
                    </a:lnTo>
                    <a:lnTo>
                      <a:pt x="962" y="1797"/>
                    </a:lnTo>
                    <a:lnTo>
                      <a:pt x="962" y="1794"/>
                    </a:lnTo>
                    <a:close/>
                    <a:moveTo>
                      <a:pt x="964" y="1794"/>
                    </a:moveTo>
                    <a:lnTo>
                      <a:pt x="964" y="1790"/>
                    </a:lnTo>
                    <a:lnTo>
                      <a:pt x="967" y="1790"/>
                    </a:lnTo>
                    <a:lnTo>
                      <a:pt x="967" y="1792"/>
                    </a:lnTo>
                    <a:lnTo>
                      <a:pt x="965" y="1792"/>
                    </a:lnTo>
                    <a:lnTo>
                      <a:pt x="965" y="1794"/>
                    </a:lnTo>
                    <a:lnTo>
                      <a:pt x="964" y="1794"/>
                    </a:lnTo>
                    <a:close/>
                    <a:moveTo>
                      <a:pt x="969" y="1782"/>
                    </a:moveTo>
                    <a:lnTo>
                      <a:pt x="972" y="1782"/>
                    </a:lnTo>
                    <a:lnTo>
                      <a:pt x="972" y="1784"/>
                    </a:lnTo>
                    <a:lnTo>
                      <a:pt x="969" y="1784"/>
                    </a:lnTo>
                    <a:lnTo>
                      <a:pt x="969" y="1782"/>
                    </a:lnTo>
                    <a:close/>
                    <a:moveTo>
                      <a:pt x="12045" y="1782"/>
                    </a:moveTo>
                    <a:lnTo>
                      <a:pt x="12047" y="1782"/>
                    </a:lnTo>
                    <a:lnTo>
                      <a:pt x="12047" y="1784"/>
                    </a:lnTo>
                    <a:lnTo>
                      <a:pt x="12045" y="1784"/>
                    </a:lnTo>
                    <a:lnTo>
                      <a:pt x="12045" y="1782"/>
                    </a:lnTo>
                    <a:close/>
                    <a:moveTo>
                      <a:pt x="12044" y="1779"/>
                    </a:moveTo>
                    <a:lnTo>
                      <a:pt x="12045" y="1779"/>
                    </a:lnTo>
                    <a:lnTo>
                      <a:pt x="12045" y="1782"/>
                    </a:lnTo>
                    <a:lnTo>
                      <a:pt x="12044" y="1782"/>
                    </a:lnTo>
                    <a:lnTo>
                      <a:pt x="12044" y="1779"/>
                    </a:lnTo>
                    <a:close/>
                    <a:moveTo>
                      <a:pt x="12042" y="1775"/>
                    </a:moveTo>
                    <a:lnTo>
                      <a:pt x="12044" y="1775"/>
                    </a:lnTo>
                    <a:lnTo>
                      <a:pt x="12044" y="1779"/>
                    </a:lnTo>
                    <a:lnTo>
                      <a:pt x="12042" y="1779"/>
                    </a:lnTo>
                    <a:lnTo>
                      <a:pt x="12042" y="1775"/>
                    </a:lnTo>
                    <a:close/>
                    <a:moveTo>
                      <a:pt x="12040" y="1772"/>
                    </a:moveTo>
                    <a:lnTo>
                      <a:pt x="12042" y="1772"/>
                    </a:lnTo>
                    <a:lnTo>
                      <a:pt x="12042" y="1775"/>
                    </a:lnTo>
                    <a:lnTo>
                      <a:pt x="12040" y="1775"/>
                    </a:lnTo>
                    <a:lnTo>
                      <a:pt x="12040" y="1772"/>
                    </a:lnTo>
                    <a:close/>
                    <a:moveTo>
                      <a:pt x="12039" y="1769"/>
                    </a:moveTo>
                    <a:lnTo>
                      <a:pt x="12040" y="1769"/>
                    </a:lnTo>
                    <a:lnTo>
                      <a:pt x="12040" y="1772"/>
                    </a:lnTo>
                    <a:lnTo>
                      <a:pt x="12039" y="1772"/>
                    </a:lnTo>
                    <a:lnTo>
                      <a:pt x="12039" y="1769"/>
                    </a:lnTo>
                    <a:close/>
                    <a:moveTo>
                      <a:pt x="12037" y="1765"/>
                    </a:moveTo>
                    <a:lnTo>
                      <a:pt x="12039" y="1765"/>
                    </a:lnTo>
                    <a:lnTo>
                      <a:pt x="12039" y="1769"/>
                    </a:lnTo>
                    <a:lnTo>
                      <a:pt x="12037" y="1769"/>
                    </a:lnTo>
                    <a:lnTo>
                      <a:pt x="12037" y="1765"/>
                    </a:lnTo>
                    <a:close/>
                    <a:moveTo>
                      <a:pt x="12035" y="1762"/>
                    </a:moveTo>
                    <a:lnTo>
                      <a:pt x="12037" y="1762"/>
                    </a:lnTo>
                    <a:lnTo>
                      <a:pt x="12037" y="1765"/>
                    </a:lnTo>
                    <a:lnTo>
                      <a:pt x="12035" y="1765"/>
                    </a:lnTo>
                    <a:lnTo>
                      <a:pt x="12035" y="1762"/>
                    </a:lnTo>
                    <a:close/>
                    <a:moveTo>
                      <a:pt x="12034" y="1760"/>
                    </a:moveTo>
                    <a:lnTo>
                      <a:pt x="12035" y="1760"/>
                    </a:lnTo>
                    <a:lnTo>
                      <a:pt x="12035" y="1762"/>
                    </a:lnTo>
                    <a:lnTo>
                      <a:pt x="12034" y="1762"/>
                    </a:lnTo>
                    <a:lnTo>
                      <a:pt x="12034" y="1760"/>
                    </a:lnTo>
                    <a:close/>
                    <a:moveTo>
                      <a:pt x="12032" y="1757"/>
                    </a:moveTo>
                    <a:lnTo>
                      <a:pt x="12034" y="1757"/>
                    </a:lnTo>
                    <a:lnTo>
                      <a:pt x="12034" y="1759"/>
                    </a:lnTo>
                    <a:lnTo>
                      <a:pt x="12032" y="1759"/>
                    </a:lnTo>
                    <a:lnTo>
                      <a:pt x="12032" y="1757"/>
                    </a:lnTo>
                    <a:close/>
                    <a:moveTo>
                      <a:pt x="12030" y="1754"/>
                    </a:moveTo>
                    <a:lnTo>
                      <a:pt x="12032" y="1754"/>
                    </a:lnTo>
                    <a:lnTo>
                      <a:pt x="12032" y="1755"/>
                    </a:lnTo>
                    <a:lnTo>
                      <a:pt x="12030" y="1755"/>
                    </a:lnTo>
                    <a:lnTo>
                      <a:pt x="12030" y="1754"/>
                    </a:lnTo>
                    <a:close/>
                    <a:moveTo>
                      <a:pt x="12029" y="1750"/>
                    </a:moveTo>
                    <a:lnTo>
                      <a:pt x="12030" y="1750"/>
                    </a:lnTo>
                    <a:lnTo>
                      <a:pt x="12030" y="1752"/>
                    </a:lnTo>
                    <a:lnTo>
                      <a:pt x="12029" y="1752"/>
                    </a:lnTo>
                    <a:lnTo>
                      <a:pt x="12029" y="1750"/>
                    </a:lnTo>
                    <a:close/>
                    <a:moveTo>
                      <a:pt x="12027" y="1747"/>
                    </a:moveTo>
                    <a:lnTo>
                      <a:pt x="12029" y="1747"/>
                    </a:lnTo>
                    <a:lnTo>
                      <a:pt x="12029" y="1749"/>
                    </a:lnTo>
                    <a:lnTo>
                      <a:pt x="12027" y="1749"/>
                    </a:lnTo>
                    <a:lnTo>
                      <a:pt x="12027" y="1747"/>
                    </a:lnTo>
                    <a:close/>
                    <a:moveTo>
                      <a:pt x="12025" y="1744"/>
                    </a:moveTo>
                    <a:lnTo>
                      <a:pt x="12027" y="1744"/>
                    </a:lnTo>
                    <a:lnTo>
                      <a:pt x="12027" y="1745"/>
                    </a:lnTo>
                    <a:lnTo>
                      <a:pt x="12025" y="1745"/>
                    </a:lnTo>
                    <a:lnTo>
                      <a:pt x="12025" y="1744"/>
                    </a:lnTo>
                    <a:close/>
                    <a:moveTo>
                      <a:pt x="12024" y="1740"/>
                    </a:moveTo>
                    <a:lnTo>
                      <a:pt x="12025" y="1740"/>
                    </a:lnTo>
                    <a:lnTo>
                      <a:pt x="12025" y="1744"/>
                    </a:lnTo>
                    <a:lnTo>
                      <a:pt x="12024" y="1744"/>
                    </a:lnTo>
                    <a:lnTo>
                      <a:pt x="12024" y="1740"/>
                    </a:lnTo>
                    <a:close/>
                    <a:moveTo>
                      <a:pt x="12022" y="1737"/>
                    </a:moveTo>
                    <a:lnTo>
                      <a:pt x="12024" y="1737"/>
                    </a:lnTo>
                    <a:lnTo>
                      <a:pt x="12024" y="1740"/>
                    </a:lnTo>
                    <a:lnTo>
                      <a:pt x="12022" y="1740"/>
                    </a:lnTo>
                    <a:lnTo>
                      <a:pt x="12022" y="1737"/>
                    </a:lnTo>
                    <a:close/>
                    <a:moveTo>
                      <a:pt x="12020" y="1734"/>
                    </a:moveTo>
                    <a:lnTo>
                      <a:pt x="12022" y="1734"/>
                    </a:lnTo>
                    <a:lnTo>
                      <a:pt x="12022" y="1737"/>
                    </a:lnTo>
                    <a:lnTo>
                      <a:pt x="12020" y="1737"/>
                    </a:lnTo>
                    <a:lnTo>
                      <a:pt x="12020" y="1734"/>
                    </a:lnTo>
                    <a:close/>
                    <a:moveTo>
                      <a:pt x="12019" y="1730"/>
                    </a:moveTo>
                    <a:lnTo>
                      <a:pt x="12020" y="1730"/>
                    </a:lnTo>
                    <a:lnTo>
                      <a:pt x="12020" y="1734"/>
                    </a:lnTo>
                    <a:lnTo>
                      <a:pt x="12019" y="1734"/>
                    </a:lnTo>
                    <a:lnTo>
                      <a:pt x="12019" y="1730"/>
                    </a:lnTo>
                    <a:close/>
                    <a:moveTo>
                      <a:pt x="12017" y="1727"/>
                    </a:moveTo>
                    <a:lnTo>
                      <a:pt x="12019" y="1727"/>
                    </a:lnTo>
                    <a:lnTo>
                      <a:pt x="12019" y="1730"/>
                    </a:lnTo>
                    <a:lnTo>
                      <a:pt x="12017" y="1730"/>
                    </a:lnTo>
                    <a:lnTo>
                      <a:pt x="12017" y="1727"/>
                    </a:lnTo>
                    <a:close/>
                    <a:moveTo>
                      <a:pt x="12015" y="1727"/>
                    </a:moveTo>
                    <a:lnTo>
                      <a:pt x="12015" y="1725"/>
                    </a:lnTo>
                    <a:lnTo>
                      <a:pt x="12014" y="1725"/>
                    </a:lnTo>
                    <a:lnTo>
                      <a:pt x="12014" y="1722"/>
                    </a:lnTo>
                    <a:lnTo>
                      <a:pt x="12012" y="1722"/>
                    </a:lnTo>
                    <a:lnTo>
                      <a:pt x="12012" y="1719"/>
                    </a:lnTo>
                    <a:lnTo>
                      <a:pt x="12014" y="1719"/>
                    </a:lnTo>
                    <a:lnTo>
                      <a:pt x="12014" y="1720"/>
                    </a:lnTo>
                    <a:lnTo>
                      <a:pt x="12015" y="1720"/>
                    </a:lnTo>
                    <a:lnTo>
                      <a:pt x="12015" y="1724"/>
                    </a:lnTo>
                    <a:lnTo>
                      <a:pt x="12017" y="1724"/>
                    </a:lnTo>
                    <a:lnTo>
                      <a:pt x="12017" y="1727"/>
                    </a:lnTo>
                    <a:lnTo>
                      <a:pt x="12015" y="1727"/>
                    </a:lnTo>
                    <a:close/>
                    <a:moveTo>
                      <a:pt x="12010" y="1715"/>
                    </a:moveTo>
                    <a:lnTo>
                      <a:pt x="12012" y="1715"/>
                    </a:lnTo>
                    <a:lnTo>
                      <a:pt x="12012" y="1719"/>
                    </a:lnTo>
                    <a:lnTo>
                      <a:pt x="12010" y="1719"/>
                    </a:lnTo>
                    <a:lnTo>
                      <a:pt x="12010" y="1715"/>
                    </a:lnTo>
                    <a:close/>
                    <a:moveTo>
                      <a:pt x="12009" y="1712"/>
                    </a:moveTo>
                    <a:lnTo>
                      <a:pt x="12010" y="1712"/>
                    </a:lnTo>
                    <a:lnTo>
                      <a:pt x="12010" y="1715"/>
                    </a:lnTo>
                    <a:lnTo>
                      <a:pt x="12009" y="1715"/>
                    </a:lnTo>
                    <a:lnTo>
                      <a:pt x="12009" y="1712"/>
                    </a:lnTo>
                    <a:close/>
                    <a:moveTo>
                      <a:pt x="12007" y="1709"/>
                    </a:moveTo>
                    <a:lnTo>
                      <a:pt x="12009" y="1709"/>
                    </a:lnTo>
                    <a:lnTo>
                      <a:pt x="12009" y="1712"/>
                    </a:lnTo>
                    <a:lnTo>
                      <a:pt x="12007" y="1712"/>
                    </a:lnTo>
                    <a:lnTo>
                      <a:pt x="12007" y="1709"/>
                    </a:lnTo>
                    <a:close/>
                    <a:moveTo>
                      <a:pt x="12005" y="1705"/>
                    </a:moveTo>
                    <a:lnTo>
                      <a:pt x="12007" y="1705"/>
                    </a:lnTo>
                    <a:lnTo>
                      <a:pt x="12007" y="1709"/>
                    </a:lnTo>
                    <a:lnTo>
                      <a:pt x="12005" y="1709"/>
                    </a:lnTo>
                    <a:lnTo>
                      <a:pt x="12005" y="1705"/>
                    </a:lnTo>
                    <a:close/>
                    <a:moveTo>
                      <a:pt x="12004" y="1705"/>
                    </a:moveTo>
                    <a:lnTo>
                      <a:pt x="12004" y="1704"/>
                    </a:lnTo>
                    <a:lnTo>
                      <a:pt x="12002" y="1704"/>
                    </a:lnTo>
                    <a:lnTo>
                      <a:pt x="12002" y="1700"/>
                    </a:lnTo>
                    <a:lnTo>
                      <a:pt x="12000" y="1700"/>
                    </a:lnTo>
                    <a:lnTo>
                      <a:pt x="12000" y="1697"/>
                    </a:lnTo>
                    <a:lnTo>
                      <a:pt x="11999" y="1697"/>
                    </a:lnTo>
                    <a:lnTo>
                      <a:pt x="11999" y="1694"/>
                    </a:lnTo>
                    <a:lnTo>
                      <a:pt x="11997" y="1694"/>
                    </a:lnTo>
                    <a:lnTo>
                      <a:pt x="11997" y="1690"/>
                    </a:lnTo>
                    <a:lnTo>
                      <a:pt x="11995" y="1690"/>
                    </a:lnTo>
                    <a:lnTo>
                      <a:pt x="11995" y="1687"/>
                    </a:lnTo>
                    <a:lnTo>
                      <a:pt x="11994" y="1687"/>
                    </a:lnTo>
                    <a:lnTo>
                      <a:pt x="11994" y="1685"/>
                    </a:lnTo>
                    <a:lnTo>
                      <a:pt x="11992" y="1685"/>
                    </a:lnTo>
                    <a:lnTo>
                      <a:pt x="11992" y="1682"/>
                    </a:lnTo>
                    <a:lnTo>
                      <a:pt x="11990" y="1682"/>
                    </a:lnTo>
                    <a:lnTo>
                      <a:pt x="11990" y="1679"/>
                    </a:lnTo>
                    <a:lnTo>
                      <a:pt x="11989" y="1679"/>
                    </a:lnTo>
                    <a:lnTo>
                      <a:pt x="11989" y="1675"/>
                    </a:lnTo>
                    <a:lnTo>
                      <a:pt x="11987" y="1675"/>
                    </a:lnTo>
                    <a:lnTo>
                      <a:pt x="11987" y="1672"/>
                    </a:lnTo>
                    <a:lnTo>
                      <a:pt x="11985" y="1672"/>
                    </a:lnTo>
                    <a:lnTo>
                      <a:pt x="11985" y="1669"/>
                    </a:lnTo>
                    <a:lnTo>
                      <a:pt x="11984" y="1669"/>
                    </a:lnTo>
                    <a:lnTo>
                      <a:pt x="11984" y="1665"/>
                    </a:lnTo>
                    <a:lnTo>
                      <a:pt x="11982" y="1665"/>
                    </a:lnTo>
                    <a:lnTo>
                      <a:pt x="11982" y="1664"/>
                    </a:lnTo>
                    <a:lnTo>
                      <a:pt x="11980" y="1664"/>
                    </a:lnTo>
                    <a:lnTo>
                      <a:pt x="11980" y="1660"/>
                    </a:lnTo>
                    <a:lnTo>
                      <a:pt x="11979" y="1660"/>
                    </a:lnTo>
                    <a:lnTo>
                      <a:pt x="11979" y="1657"/>
                    </a:lnTo>
                    <a:lnTo>
                      <a:pt x="11977" y="1657"/>
                    </a:lnTo>
                    <a:lnTo>
                      <a:pt x="11977" y="1654"/>
                    </a:lnTo>
                    <a:lnTo>
                      <a:pt x="11975" y="1654"/>
                    </a:lnTo>
                    <a:lnTo>
                      <a:pt x="11975" y="1650"/>
                    </a:lnTo>
                    <a:lnTo>
                      <a:pt x="11974" y="1650"/>
                    </a:lnTo>
                    <a:lnTo>
                      <a:pt x="11974" y="1647"/>
                    </a:lnTo>
                    <a:lnTo>
                      <a:pt x="11975" y="1647"/>
                    </a:lnTo>
                    <a:lnTo>
                      <a:pt x="11975" y="1649"/>
                    </a:lnTo>
                    <a:lnTo>
                      <a:pt x="11977" y="1649"/>
                    </a:lnTo>
                    <a:lnTo>
                      <a:pt x="11977" y="1652"/>
                    </a:lnTo>
                    <a:lnTo>
                      <a:pt x="11979" y="1652"/>
                    </a:lnTo>
                    <a:lnTo>
                      <a:pt x="11979" y="1655"/>
                    </a:lnTo>
                    <a:lnTo>
                      <a:pt x="11980" y="1655"/>
                    </a:lnTo>
                    <a:lnTo>
                      <a:pt x="11980" y="1659"/>
                    </a:lnTo>
                    <a:lnTo>
                      <a:pt x="11982" y="1659"/>
                    </a:lnTo>
                    <a:lnTo>
                      <a:pt x="11982" y="1662"/>
                    </a:lnTo>
                    <a:lnTo>
                      <a:pt x="11984" y="1662"/>
                    </a:lnTo>
                    <a:lnTo>
                      <a:pt x="11984" y="1664"/>
                    </a:lnTo>
                    <a:lnTo>
                      <a:pt x="11985" y="1664"/>
                    </a:lnTo>
                    <a:lnTo>
                      <a:pt x="11985" y="1667"/>
                    </a:lnTo>
                    <a:lnTo>
                      <a:pt x="11987" y="1667"/>
                    </a:lnTo>
                    <a:lnTo>
                      <a:pt x="11987" y="1670"/>
                    </a:lnTo>
                    <a:lnTo>
                      <a:pt x="11989" y="1670"/>
                    </a:lnTo>
                    <a:lnTo>
                      <a:pt x="11989" y="1674"/>
                    </a:lnTo>
                    <a:lnTo>
                      <a:pt x="11990" y="1674"/>
                    </a:lnTo>
                    <a:lnTo>
                      <a:pt x="11990" y="1677"/>
                    </a:lnTo>
                    <a:lnTo>
                      <a:pt x="11992" y="1677"/>
                    </a:lnTo>
                    <a:lnTo>
                      <a:pt x="11992" y="1680"/>
                    </a:lnTo>
                    <a:lnTo>
                      <a:pt x="11994" y="1680"/>
                    </a:lnTo>
                    <a:lnTo>
                      <a:pt x="11994" y="1684"/>
                    </a:lnTo>
                    <a:lnTo>
                      <a:pt x="11995" y="1684"/>
                    </a:lnTo>
                    <a:lnTo>
                      <a:pt x="11995" y="1685"/>
                    </a:lnTo>
                    <a:lnTo>
                      <a:pt x="11997" y="1685"/>
                    </a:lnTo>
                    <a:lnTo>
                      <a:pt x="11997" y="1689"/>
                    </a:lnTo>
                    <a:lnTo>
                      <a:pt x="11999" y="1689"/>
                    </a:lnTo>
                    <a:lnTo>
                      <a:pt x="11999" y="1692"/>
                    </a:lnTo>
                    <a:lnTo>
                      <a:pt x="12000" y="1692"/>
                    </a:lnTo>
                    <a:lnTo>
                      <a:pt x="12000" y="1695"/>
                    </a:lnTo>
                    <a:lnTo>
                      <a:pt x="12002" y="1695"/>
                    </a:lnTo>
                    <a:lnTo>
                      <a:pt x="12002" y="1699"/>
                    </a:lnTo>
                    <a:lnTo>
                      <a:pt x="12004" y="1699"/>
                    </a:lnTo>
                    <a:lnTo>
                      <a:pt x="12004" y="1702"/>
                    </a:lnTo>
                    <a:lnTo>
                      <a:pt x="12005" y="1702"/>
                    </a:lnTo>
                    <a:lnTo>
                      <a:pt x="12005" y="1705"/>
                    </a:lnTo>
                    <a:lnTo>
                      <a:pt x="12004" y="1705"/>
                    </a:lnTo>
                    <a:close/>
                    <a:moveTo>
                      <a:pt x="11972" y="1647"/>
                    </a:moveTo>
                    <a:lnTo>
                      <a:pt x="11972" y="1645"/>
                    </a:lnTo>
                    <a:lnTo>
                      <a:pt x="11970" y="1645"/>
                    </a:lnTo>
                    <a:lnTo>
                      <a:pt x="11970" y="1642"/>
                    </a:lnTo>
                    <a:lnTo>
                      <a:pt x="11969" y="1642"/>
                    </a:lnTo>
                    <a:lnTo>
                      <a:pt x="11969" y="1639"/>
                    </a:lnTo>
                    <a:lnTo>
                      <a:pt x="11970" y="1639"/>
                    </a:lnTo>
                    <a:lnTo>
                      <a:pt x="11970" y="1640"/>
                    </a:lnTo>
                    <a:lnTo>
                      <a:pt x="11972" y="1640"/>
                    </a:lnTo>
                    <a:lnTo>
                      <a:pt x="11972" y="1644"/>
                    </a:lnTo>
                    <a:lnTo>
                      <a:pt x="11974" y="1644"/>
                    </a:lnTo>
                    <a:lnTo>
                      <a:pt x="11974" y="1647"/>
                    </a:lnTo>
                    <a:lnTo>
                      <a:pt x="11972" y="1647"/>
                    </a:lnTo>
                    <a:close/>
                    <a:moveTo>
                      <a:pt x="11967" y="1635"/>
                    </a:moveTo>
                    <a:lnTo>
                      <a:pt x="11969" y="1635"/>
                    </a:lnTo>
                    <a:lnTo>
                      <a:pt x="11969" y="1639"/>
                    </a:lnTo>
                    <a:lnTo>
                      <a:pt x="11967" y="1639"/>
                    </a:lnTo>
                    <a:lnTo>
                      <a:pt x="11967" y="1635"/>
                    </a:lnTo>
                    <a:close/>
                    <a:moveTo>
                      <a:pt x="11965" y="1635"/>
                    </a:moveTo>
                    <a:lnTo>
                      <a:pt x="11965" y="1634"/>
                    </a:lnTo>
                    <a:lnTo>
                      <a:pt x="11964" y="1634"/>
                    </a:lnTo>
                    <a:lnTo>
                      <a:pt x="11964" y="1630"/>
                    </a:lnTo>
                    <a:lnTo>
                      <a:pt x="11962" y="1630"/>
                    </a:lnTo>
                    <a:lnTo>
                      <a:pt x="11962" y="1627"/>
                    </a:lnTo>
                    <a:lnTo>
                      <a:pt x="11964" y="1627"/>
                    </a:lnTo>
                    <a:lnTo>
                      <a:pt x="11964" y="1629"/>
                    </a:lnTo>
                    <a:lnTo>
                      <a:pt x="11965" y="1629"/>
                    </a:lnTo>
                    <a:lnTo>
                      <a:pt x="11965" y="1632"/>
                    </a:lnTo>
                    <a:lnTo>
                      <a:pt x="11967" y="1632"/>
                    </a:lnTo>
                    <a:lnTo>
                      <a:pt x="11967" y="1635"/>
                    </a:lnTo>
                    <a:lnTo>
                      <a:pt x="11965" y="1635"/>
                    </a:lnTo>
                    <a:close/>
                    <a:moveTo>
                      <a:pt x="11960" y="1627"/>
                    </a:moveTo>
                    <a:lnTo>
                      <a:pt x="11960" y="1625"/>
                    </a:lnTo>
                    <a:lnTo>
                      <a:pt x="11959" y="1625"/>
                    </a:lnTo>
                    <a:lnTo>
                      <a:pt x="11959" y="1622"/>
                    </a:lnTo>
                    <a:lnTo>
                      <a:pt x="11957" y="1622"/>
                    </a:lnTo>
                    <a:lnTo>
                      <a:pt x="11957" y="1619"/>
                    </a:lnTo>
                    <a:lnTo>
                      <a:pt x="11959" y="1619"/>
                    </a:lnTo>
                    <a:lnTo>
                      <a:pt x="11959" y="1620"/>
                    </a:lnTo>
                    <a:lnTo>
                      <a:pt x="11960" y="1620"/>
                    </a:lnTo>
                    <a:lnTo>
                      <a:pt x="11960" y="1624"/>
                    </a:lnTo>
                    <a:lnTo>
                      <a:pt x="11962" y="1624"/>
                    </a:lnTo>
                    <a:lnTo>
                      <a:pt x="11962" y="1627"/>
                    </a:lnTo>
                    <a:lnTo>
                      <a:pt x="11960" y="1627"/>
                    </a:lnTo>
                    <a:close/>
                    <a:moveTo>
                      <a:pt x="1080" y="1622"/>
                    </a:moveTo>
                    <a:lnTo>
                      <a:pt x="1082" y="1622"/>
                    </a:lnTo>
                    <a:lnTo>
                      <a:pt x="1082" y="1624"/>
                    </a:lnTo>
                    <a:lnTo>
                      <a:pt x="1080" y="1624"/>
                    </a:lnTo>
                    <a:lnTo>
                      <a:pt x="1080" y="1622"/>
                    </a:lnTo>
                    <a:close/>
                    <a:moveTo>
                      <a:pt x="1084" y="1619"/>
                    </a:moveTo>
                    <a:lnTo>
                      <a:pt x="1085" y="1619"/>
                    </a:lnTo>
                    <a:lnTo>
                      <a:pt x="1085" y="1620"/>
                    </a:lnTo>
                    <a:lnTo>
                      <a:pt x="1084" y="1620"/>
                    </a:lnTo>
                    <a:lnTo>
                      <a:pt x="1084" y="1619"/>
                    </a:lnTo>
                    <a:close/>
                    <a:moveTo>
                      <a:pt x="11955" y="1615"/>
                    </a:moveTo>
                    <a:lnTo>
                      <a:pt x="11957" y="1615"/>
                    </a:lnTo>
                    <a:lnTo>
                      <a:pt x="11957" y="1619"/>
                    </a:lnTo>
                    <a:lnTo>
                      <a:pt x="11955" y="1619"/>
                    </a:lnTo>
                    <a:lnTo>
                      <a:pt x="11955" y="1615"/>
                    </a:lnTo>
                    <a:close/>
                    <a:moveTo>
                      <a:pt x="1087" y="1614"/>
                    </a:moveTo>
                    <a:lnTo>
                      <a:pt x="1089" y="1614"/>
                    </a:lnTo>
                    <a:lnTo>
                      <a:pt x="1089" y="1617"/>
                    </a:lnTo>
                    <a:lnTo>
                      <a:pt x="1087" y="1617"/>
                    </a:lnTo>
                    <a:lnTo>
                      <a:pt x="1087" y="1614"/>
                    </a:lnTo>
                    <a:close/>
                    <a:moveTo>
                      <a:pt x="11954" y="1615"/>
                    </a:moveTo>
                    <a:lnTo>
                      <a:pt x="11954" y="1614"/>
                    </a:lnTo>
                    <a:lnTo>
                      <a:pt x="11952" y="1614"/>
                    </a:lnTo>
                    <a:lnTo>
                      <a:pt x="11952" y="1610"/>
                    </a:lnTo>
                    <a:lnTo>
                      <a:pt x="11950" y="1610"/>
                    </a:lnTo>
                    <a:lnTo>
                      <a:pt x="11950" y="1607"/>
                    </a:lnTo>
                    <a:lnTo>
                      <a:pt x="11952" y="1607"/>
                    </a:lnTo>
                    <a:lnTo>
                      <a:pt x="11952" y="1609"/>
                    </a:lnTo>
                    <a:lnTo>
                      <a:pt x="11954" y="1609"/>
                    </a:lnTo>
                    <a:lnTo>
                      <a:pt x="11954" y="1612"/>
                    </a:lnTo>
                    <a:lnTo>
                      <a:pt x="11955" y="1612"/>
                    </a:lnTo>
                    <a:lnTo>
                      <a:pt x="11955" y="1615"/>
                    </a:lnTo>
                    <a:lnTo>
                      <a:pt x="11954" y="1615"/>
                    </a:lnTo>
                    <a:close/>
                    <a:moveTo>
                      <a:pt x="1089" y="1614"/>
                    </a:moveTo>
                    <a:lnTo>
                      <a:pt x="1089" y="1610"/>
                    </a:lnTo>
                    <a:lnTo>
                      <a:pt x="1090" y="1610"/>
                    </a:lnTo>
                    <a:lnTo>
                      <a:pt x="1090" y="1609"/>
                    </a:lnTo>
                    <a:lnTo>
                      <a:pt x="1092" y="1609"/>
                    </a:lnTo>
                    <a:lnTo>
                      <a:pt x="1092" y="1605"/>
                    </a:lnTo>
                    <a:lnTo>
                      <a:pt x="1094" y="1605"/>
                    </a:lnTo>
                    <a:lnTo>
                      <a:pt x="1094" y="1604"/>
                    </a:lnTo>
                    <a:lnTo>
                      <a:pt x="1095" y="1604"/>
                    </a:lnTo>
                    <a:lnTo>
                      <a:pt x="1095" y="1602"/>
                    </a:lnTo>
                    <a:lnTo>
                      <a:pt x="1097" y="1602"/>
                    </a:lnTo>
                    <a:lnTo>
                      <a:pt x="1097" y="1599"/>
                    </a:lnTo>
                    <a:lnTo>
                      <a:pt x="1099" y="1599"/>
                    </a:lnTo>
                    <a:lnTo>
                      <a:pt x="1099" y="1597"/>
                    </a:lnTo>
                    <a:lnTo>
                      <a:pt x="1100" y="1597"/>
                    </a:lnTo>
                    <a:lnTo>
                      <a:pt x="1100" y="1595"/>
                    </a:lnTo>
                    <a:lnTo>
                      <a:pt x="1102" y="1595"/>
                    </a:lnTo>
                    <a:lnTo>
                      <a:pt x="1102" y="1594"/>
                    </a:lnTo>
                    <a:lnTo>
                      <a:pt x="1104" y="1594"/>
                    </a:lnTo>
                    <a:lnTo>
                      <a:pt x="1104" y="1590"/>
                    </a:lnTo>
                    <a:lnTo>
                      <a:pt x="1105" y="1590"/>
                    </a:lnTo>
                    <a:lnTo>
                      <a:pt x="1105" y="1589"/>
                    </a:lnTo>
                    <a:lnTo>
                      <a:pt x="1107" y="1589"/>
                    </a:lnTo>
                    <a:lnTo>
                      <a:pt x="1107" y="1587"/>
                    </a:lnTo>
                    <a:lnTo>
                      <a:pt x="1109" y="1587"/>
                    </a:lnTo>
                    <a:lnTo>
                      <a:pt x="1109" y="1585"/>
                    </a:lnTo>
                    <a:lnTo>
                      <a:pt x="1110" y="1585"/>
                    </a:lnTo>
                    <a:lnTo>
                      <a:pt x="1110" y="1582"/>
                    </a:lnTo>
                    <a:lnTo>
                      <a:pt x="1112" y="1582"/>
                    </a:lnTo>
                    <a:lnTo>
                      <a:pt x="1112" y="1580"/>
                    </a:lnTo>
                    <a:lnTo>
                      <a:pt x="1114" y="1580"/>
                    </a:lnTo>
                    <a:lnTo>
                      <a:pt x="1114" y="1579"/>
                    </a:lnTo>
                    <a:lnTo>
                      <a:pt x="1115" y="1579"/>
                    </a:lnTo>
                    <a:lnTo>
                      <a:pt x="1115" y="1575"/>
                    </a:lnTo>
                    <a:lnTo>
                      <a:pt x="1117" y="1575"/>
                    </a:lnTo>
                    <a:lnTo>
                      <a:pt x="1117" y="1574"/>
                    </a:lnTo>
                    <a:lnTo>
                      <a:pt x="1119" y="1574"/>
                    </a:lnTo>
                    <a:lnTo>
                      <a:pt x="1119" y="1572"/>
                    </a:lnTo>
                    <a:lnTo>
                      <a:pt x="1120" y="1572"/>
                    </a:lnTo>
                    <a:lnTo>
                      <a:pt x="1120" y="1570"/>
                    </a:lnTo>
                    <a:lnTo>
                      <a:pt x="1122" y="1570"/>
                    </a:lnTo>
                    <a:lnTo>
                      <a:pt x="1122" y="1574"/>
                    </a:lnTo>
                    <a:lnTo>
                      <a:pt x="1120" y="1574"/>
                    </a:lnTo>
                    <a:lnTo>
                      <a:pt x="1120" y="1575"/>
                    </a:lnTo>
                    <a:lnTo>
                      <a:pt x="1119" y="1575"/>
                    </a:lnTo>
                    <a:lnTo>
                      <a:pt x="1119" y="1577"/>
                    </a:lnTo>
                    <a:lnTo>
                      <a:pt x="1117" y="1577"/>
                    </a:lnTo>
                    <a:lnTo>
                      <a:pt x="1117" y="1580"/>
                    </a:lnTo>
                    <a:lnTo>
                      <a:pt x="1115" y="1580"/>
                    </a:lnTo>
                    <a:lnTo>
                      <a:pt x="1115" y="1582"/>
                    </a:lnTo>
                    <a:lnTo>
                      <a:pt x="1114" y="1582"/>
                    </a:lnTo>
                    <a:lnTo>
                      <a:pt x="1114" y="1584"/>
                    </a:lnTo>
                    <a:lnTo>
                      <a:pt x="1112" y="1584"/>
                    </a:lnTo>
                    <a:lnTo>
                      <a:pt x="1112" y="1587"/>
                    </a:lnTo>
                    <a:lnTo>
                      <a:pt x="1110" y="1587"/>
                    </a:lnTo>
                    <a:lnTo>
                      <a:pt x="1110" y="1589"/>
                    </a:lnTo>
                    <a:lnTo>
                      <a:pt x="1109" y="1589"/>
                    </a:lnTo>
                    <a:lnTo>
                      <a:pt x="1109" y="1590"/>
                    </a:lnTo>
                    <a:lnTo>
                      <a:pt x="1107" y="1590"/>
                    </a:lnTo>
                    <a:lnTo>
                      <a:pt x="1107" y="1592"/>
                    </a:lnTo>
                    <a:lnTo>
                      <a:pt x="1105" y="1592"/>
                    </a:lnTo>
                    <a:lnTo>
                      <a:pt x="1105" y="1595"/>
                    </a:lnTo>
                    <a:lnTo>
                      <a:pt x="1104" y="1595"/>
                    </a:lnTo>
                    <a:lnTo>
                      <a:pt x="1104" y="1597"/>
                    </a:lnTo>
                    <a:lnTo>
                      <a:pt x="1102" y="1597"/>
                    </a:lnTo>
                    <a:lnTo>
                      <a:pt x="1102" y="1599"/>
                    </a:lnTo>
                    <a:lnTo>
                      <a:pt x="1100" y="1599"/>
                    </a:lnTo>
                    <a:lnTo>
                      <a:pt x="1100" y="1600"/>
                    </a:lnTo>
                    <a:lnTo>
                      <a:pt x="1099" y="1600"/>
                    </a:lnTo>
                    <a:lnTo>
                      <a:pt x="1099" y="1604"/>
                    </a:lnTo>
                    <a:lnTo>
                      <a:pt x="1097" y="1604"/>
                    </a:lnTo>
                    <a:lnTo>
                      <a:pt x="1097" y="1605"/>
                    </a:lnTo>
                    <a:lnTo>
                      <a:pt x="1095" y="1605"/>
                    </a:lnTo>
                    <a:lnTo>
                      <a:pt x="1095" y="1607"/>
                    </a:lnTo>
                    <a:lnTo>
                      <a:pt x="1094" y="1607"/>
                    </a:lnTo>
                    <a:lnTo>
                      <a:pt x="1094" y="1610"/>
                    </a:lnTo>
                    <a:lnTo>
                      <a:pt x="1092" y="1610"/>
                    </a:lnTo>
                    <a:lnTo>
                      <a:pt x="1092" y="1612"/>
                    </a:lnTo>
                    <a:lnTo>
                      <a:pt x="1090" y="1612"/>
                    </a:lnTo>
                    <a:lnTo>
                      <a:pt x="1090" y="1614"/>
                    </a:lnTo>
                    <a:lnTo>
                      <a:pt x="1089" y="1614"/>
                    </a:lnTo>
                    <a:close/>
                    <a:moveTo>
                      <a:pt x="11949" y="1607"/>
                    </a:moveTo>
                    <a:lnTo>
                      <a:pt x="11949" y="1605"/>
                    </a:lnTo>
                    <a:lnTo>
                      <a:pt x="11947" y="1605"/>
                    </a:lnTo>
                    <a:lnTo>
                      <a:pt x="11947" y="1602"/>
                    </a:lnTo>
                    <a:lnTo>
                      <a:pt x="11945" y="1602"/>
                    </a:lnTo>
                    <a:lnTo>
                      <a:pt x="11945" y="1599"/>
                    </a:lnTo>
                    <a:lnTo>
                      <a:pt x="11944" y="1599"/>
                    </a:lnTo>
                    <a:lnTo>
                      <a:pt x="11944" y="1597"/>
                    </a:lnTo>
                    <a:lnTo>
                      <a:pt x="11942" y="1597"/>
                    </a:lnTo>
                    <a:lnTo>
                      <a:pt x="11942" y="1594"/>
                    </a:lnTo>
                    <a:lnTo>
                      <a:pt x="11940" y="1594"/>
                    </a:lnTo>
                    <a:lnTo>
                      <a:pt x="11940" y="1590"/>
                    </a:lnTo>
                    <a:lnTo>
                      <a:pt x="11939" y="1590"/>
                    </a:lnTo>
                    <a:lnTo>
                      <a:pt x="11939" y="1589"/>
                    </a:lnTo>
                    <a:lnTo>
                      <a:pt x="11937" y="1589"/>
                    </a:lnTo>
                    <a:lnTo>
                      <a:pt x="11937" y="1585"/>
                    </a:lnTo>
                    <a:lnTo>
                      <a:pt x="11935" y="1585"/>
                    </a:lnTo>
                    <a:lnTo>
                      <a:pt x="11935" y="1582"/>
                    </a:lnTo>
                    <a:lnTo>
                      <a:pt x="11934" y="1582"/>
                    </a:lnTo>
                    <a:lnTo>
                      <a:pt x="11934" y="1580"/>
                    </a:lnTo>
                    <a:lnTo>
                      <a:pt x="11932" y="1580"/>
                    </a:lnTo>
                    <a:lnTo>
                      <a:pt x="11932" y="1577"/>
                    </a:lnTo>
                    <a:lnTo>
                      <a:pt x="11930" y="1577"/>
                    </a:lnTo>
                    <a:lnTo>
                      <a:pt x="11930" y="1574"/>
                    </a:lnTo>
                    <a:lnTo>
                      <a:pt x="11929" y="1574"/>
                    </a:lnTo>
                    <a:lnTo>
                      <a:pt x="11929" y="1572"/>
                    </a:lnTo>
                    <a:lnTo>
                      <a:pt x="11927" y="1572"/>
                    </a:lnTo>
                    <a:lnTo>
                      <a:pt x="11927" y="1569"/>
                    </a:lnTo>
                    <a:lnTo>
                      <a:pt x="11925" y="1569"/>
                    </a:lnTo>
                    <a:lnTo>
                      <a:pt x="11925" y="1565"/>
                    </a:lnTo>
                    <a:lnTo>
                      <a:pt x="11924" y="1565"/>
                    </a:lnTo>
                    <a:lnTo>
                      <a:pt x="11924" y="1564"/>
                    </a:lnTo>
                    <a:lnTo>
                      <a:pt x="11922" y="1564"/>
                    </a:lnTo>
                    <a:lnTo>
                      <a:pt x="11922" y="1560"/>
                    </a:lnTo>
                    <a:lnTo>
                      <a:pt x="11920" y="1560"/>
                    </a:lnTo>
                    <a:lnTo>
                      <a:pt x="11920" y="1557"/>
                    </a:lnTo>
                    <a:lnTo>
                      <a:pt x="11919" y="1557"/>
                    </a:lnTo>
                    <a:lnTo>
                      <a:pt x="11919" y="1555"/>
                    </a:lnTo>
                    <a:lnTo>
                      <a:pt x="11917" y="1555"/>
                    </a:lnTo>
                    <a:lnTo>
                      <a:pt x="11917" y="1552"/>
                    </a:lnTo>
                    <a:lnTo>
                      <a:pt x="11915" y="1552"/>
                    </a:lnTo>
                    <a:lnTo>
                      <a:pt x="11915" y="1549"/>
                    </a:lnTo>
                    <a:lnTo>
                      <a:pt x="11914" y="1549"/>
                    </a:lnTo>
                    <a:lnTo>
                      <a:pt x="11914" y="1547"/>
                    </a:lnTo>
                    <a:lnTo>
                      <a:pt x="11912" y="1547"/>
                    </a:lnTo>
                    <a:lnTo>
                      <a:pt x="11912" y="1544"/>
                    </a:lnTo>
                    <a:lnTo>
                      <a:pt x="11910" y="1544"/>
                    </a:lnTo>
                    <a:lnTo>
                      <a:pt x="11910" y="1540"/>
                    </a:lnTo>
                    <a:lnTo>
                      <a:pt x="11909" y="1540"/>
                    </a:lnTo>
                    <a:lnTo>
                      <a:pt x="11909" y="1539"/>
                    </a:lnTo>
                    <a:lnTo>
                      <a:pt x="11907" y="1539"/>
                    </a:lnTo>
                    <a:lnTo>
                      <a:pt x="11907" y="1535"/>
                    </a:lnTo>
                    <a:lnTo>
                      <a:pt x="11905" y="1535"/>
                    </a:lnTo>
                    <a:lnTo>
                      <a:pt x="11905" y="1532"/>
                    </a:lnTo>
                    <a:lnTo>
                      <a:pt x="11904" y="1532"/>
                    </a:lnTo>
                    <a:lnTo>
                      <a:pt x="11904" y="1530"/>
                    </a:lnTo>
                    <a:lnTo>
                      <a:pt x="11902" y="1530"/>
                    </a:lnTo>
                    <a:lnTo>
                      <a:pt x="11902" y="1527"/>
                    </a:lnTo>
                    <a:lnTo>
                      <a:pt x="11900" y="1527"/>
                    </a:lnTo>
                    <a:lnTo>
                      <a:pt x="11900" y="1524"/>
                    </a:lnTo>
                    <a:lnTo>
                      <a:pt x="11899" y="1524"/>
                    </a:lnTo>
                    <a:lnTo>
                      <a:pt x="11899" y="1522"/>
                    </a:lnTo>
                    <a:lnTo>
                      <a:pt x="11897" y="1522"/>
                    </a:lnTo>
                    <a:lnTo>
                      <a:pt x="11897" y="1519"/>
                    </a:lnTo>
                    <a:lnTo>
                      <a:pt x="11895" y="1519"/>
                    </a:lnTo>
                    <a:lnTo>
                      <a:pt x="11895" y="1515"/>
                    </a:lnTo>
                    <a:lnTo>
                      <a:pt x="11894" y="1515"/>
                    </a:lnTo>
                    <a:lnTo>
                      <a:pt x="11894" y="1514"/>
                    </a:lnTo>
                    <a:lnTo>
                      <a:pt x="11892" y="1514"/>
                    </a:lnTo>
                    <a:lnTo>
                      <a:pt x="11892" y="1510"/>
                    </a:lnTo>
                    <a:lnTo>
                      <a:pt x="11890" y="1510"/>
                    </a:lnTo>
                    <a:lnTo>
                      <a:pt x="11890" y="1507"/>
                    </a:lnTo>
                    <a:lnTo>
                      <a:pt x="11892" y="1507"/>
                    </a:lnTo>
                    <a:lnTo>
                      <a:pt x="11892" y="1509"/>
                    </a:lnTo>
                    <a:lnTo>
                      <a:pt x="11894" y="1509"/>
                    </a:lnTo>
                    <a:lnTo>
                      <a:pt x="11894" y="1512"/>
                    </a:lnTo>
                    <a:lnTo>
                      <a:pt x="11895" y="1512"/>
                    </a:lnTo>
                    <a:lnTo>
                      <a:pt x="11895" y="1514"/>
                    </a:lnTo>
                    <a:lnTo>
                      <a:pt x="11897" y="1514"/>
                    </a:lnTo>
                    <a:lnTo>
                      <a:pt x="11897" y="1517"/>
                    </a:lnTo>
                    <a:lnTo>
                      <a:pt x="11899" y="1517"/>
                    </a:lnTo>
                    <a:lnTo>
                      <a:pt x="11899" y="1520"/>
                    </a:lnTo>
                    <a:lnTo>
                      <a:pt x="11900" y="1520"/>
                    </a:lnTo>
                    <a:lnTo>
                      <a:pt x="11900" y="1522"/>
                    </a:lnTo>
                    <a:lnTo>
                      <a:pt x="11902" y="1522"/>
                    </a:lnTo>
                    <a:lnTo>
                      <a:pt x="11902" y="1525"/>
                    </a:lnTo>
                    <a:lnTo>
                      <a:pt x="11904" y="1525"/>
                    </a:lnTo>
                    <a:lnTo>
                      <a:pt x="11904" y="1529"/>
                    </a:lnTo>
                    <a:lnTo>
                      <a:pt x="11905" y="1529"/>
                    </a:lnTo>
                    <a:lnTo>
                      <a:pt x="11905" y="1530"/>
                    </a:lnTo>
                    <a:lnTo>
                      <a:pt x="11907" y="1530"/>
                    </a:lnTo>
                    <a:lnTo>
                      <a:pt x="11907" y="1534"/>
                    </a:lnTo>
                    <a:lnTo>
                      <a:pt x="11909" y="1534"/>
                    </a:lnTo>
                    <a:lnTo>
                      <a:pt x="11909" y="1537"/>
                    </a:lnTo>
                    <a:lnTo>
                      <a:pt x="11910" y="1537"/>
                    </a:lnTo>
                    <a:lnTo>
                      <a:pt x="11910" y="1539"/>
                    </a:lnTo>
                    <a:lnTo>
                      <a:pt x="11912" y="1539"/>
                    </a:lnTo>
                    <a:lnTo>
                      <a:pt x="11912" y="1542"/>
                    </a:lnTo>
                    <a:lnTo>
                      <a:pt x="11914" y="1542"/>
                    </a:lnTo>
                    <a:lnTo>
                      <a:pt x="11914" y="1545"/>
                    </a:lnTo>
                    <a:lnTo>
                      <a:pt x="11915" y="1545"/>
                    </a:lnTo>
                    <a:lnTo>
                      <a:pt x="11915" y="1547"/>
                    </a:lnTo>
                    <a:lnTo>
                      <a:pt x="11917" y="1547"/>
                    </a:lnTo>
                    <a:lnTo>
                      <a:pt x="11917" y="1550"/>
                    </a:lnTo>
                    <a:lnTo>
                      <a:pt x="11919" y="1550"/>
                    </a:lnTo>
                    <a:lnTo>
                      <a:pt x="11919" y="1554"/>
                    </a:lnTo>
                    <a:lnTo>
                      <a:pt x="11920" y="1554"/>
                    </a:lnTo>
                    <a:lnTo>
                      <a:pt x="11920" y="1555"/>
                    </a:lnTo>
                    <a:lnTo>
                      <a:pt x="11922" y="1555"/>
                    </a:lnTo>
                    <a:lnTo>
                      <a:pt x="11922" y="1559"/>
                    </a:lnTo>
                    <a:lnTo>
                      <a:pt x="11924" y="1559"/>
                    </a:lnTo>
                    <a:lnTo>
                      <a:pt x="11924" y="1562"/>
                    </a:lnTo>
                    <a:lnTo>
                      <a:pt x="11925" y="1562"/>
                    </a:lnTo>
                    <a:lnTo>
                      <a:pt x="11925" y="1564"/>
                    </a:lnTo>
                    <a:lnTo>
                      <a:pt x="11927" y="1564"/>
                    </a:lnTo>
                    <a:lnTo>
                      <a:pt x="11927" y="1567"/>
                    </a:lnTo>
                    <a:lnTo>
                      <a:pt x="11929" y="1567"/>
                    </a:lnTo>
                    <a:lnTo>
                      <a:pt x="11929" y="1570"/>
                    </a:lnTo>
                    <a:lnTo>
                      <a:pt x="11930" y="1570"/>
                    </a:lnTo>
                    <a:lnTo>
                      <a:pt x="11930" y="1572"/>
                    </a:lnTo>
                    <a:lnTo>
                      <a:pt x="11932" y="1572"/>
                    </a:lnTo>
                    <a:lnTo>
                      <a:pt x="11932" y="1575"/>
                    </a:lnTo>
                    <a:lnTo>
                      <a:pt x="11934" y="1575"/>
                    </a:lnTo>
                    <a:lnTo>
                      <a:pt x="11934" y="1579"/>
                    </a:lnTo>
                    <a:lnTo>
                      <a:pt x="11935" y="1579"/>
                    </a:lnTo>
                    <a:lnTo>
                      <a:pt x="11935" y="1580"/>
                    </a:lnTo>
                    <a:lnTo>
                      <a:pt x="11937" y="1580"/>
                    </a:lnTo>
                    <a:lnTo>
                      <a:pt x="11937" y="1584"/>
                    </a:lnTo>
                    <a:lnTo>
                      <a:pt x="11939" y="1584"/>
                    </a:lnTo>
                    <a:lnTo>
                      <a:pt x="11939" y="1587"/>
                    </a:lnTo>
                    <a:lnTo>
                      <a:pt x="11940" y="1587"/>
                    </a:lnTo>
                    <a:lnTo>
                      <a:pt x="11940" y="1589"/>
                    </a:lnTo>
                    <a:lnTo>
                      <a:pt x="11942" y="1589"/>
                    </a:lnTo>
                    <a:lnTo>
                      <a:pt x="11942" y="1592"/>
                    </a:lnTo>
                    <a:lnTo>
                      <a:pt x="11944" y="1592"/>
                    </a:lnTo>
                    <a:lnTo>
                      <a:pt x="11944" y="1595"/>
                    </a:lnTo>
                    <a:lnTo>
                      <a:pt x="11945" y="1595"/>
                    </a:lnTo>
                    <a:lnTo>
                      <a:pt x="11945" y="1597"/>
                    </a:lnTo>
                    <a:lnTo>
                      <a:pt x="11947" y="1597"/>
                    </a:lnTo>
                    <a:lnTo>
                      <a:pt x="11947" y="1600"/>
                    </a:lnTo>
                    <a:lnTo>
                      <a:pt x="11949" y="1600"/>
                    </a:lnTo>
                    <a:lnTo>
                      <a:pt x="11949" y="1604"/>
                    </a:lnTo>
                    <a:lnTo>
                      <a:pt x="11950" y="1604"/>
                    </a:lnTo>
                    <a:lnTo>
                      <a:pt x="11950" y="1607"/>
                    </a:lnTo>
                    <a:lnTo>
                      <a:pt x="11949" y="1607"/>
                    </a:lnTo>
                    <a:close/>
                    <a:moveTo>
                      <a:pt x="1122" y="1570"/>
                    </a:moveTo>
                    <a:lnTo>
                      <a:pt x="1122" y="1567"/>
                    </a:lnTo>
                    <a:lnTo>
                      <a:pt x="1124" y="1567"/>
                    </a:lnTo>
                    <a:lnTo>
                      <a:pt x="1124" y="1565"/>
                    </a:lnTo>
                    <a:lnTo>
                      <a:pt x="1125" y="1565"/>
                    </a:lnTo>
                    <a:lnTo>
                      <a:pt x="1125" y="1564"/>
                    </a:lnTo>
                    <a:lnTo>
                      <a:pt x="1127" y="1564"/>
                    </a:lnTo>
                    <a:lnTo>
                      <a:pt x="1127" y="1560"/>
                    </a:lnTo>
                    <a:lnTo>
                      <a:pt x="1129" y="1560"/>
                    </a:lnTo>
                    <a:lnTo>
                      <a:pt x="1129" y="1559"/>
                    </a:lnTo>
                    <a:lnTo>
                      <a:pt x="1130" y="1559"/>
                    </a:lnTo>
                    <a:lnTo>
                      <a:pt x="1130" y="1557"/>
                    </a:lnTo>
                    <a:lnTo>
                      <a:pt x="1132" y="1557"/>
                    </a:lnTo>
                    <a:lnTo>
                      <a:pt x="1132" y="1555"/>
                    </a:lnTo>
                    <a:lnTo>
                      <a:pt x="1134" y="1555"/>
                    </a:lnTo>
                    <a:lnTo>
                      <a:pt x="1134" y="1552"/>
                    </a:lnTo>
                    <a:lnTo>
                      <a:pt x="1135" y="1552"/>
                    </a:lnTo>
                    <a:lnTo>
                      <a:pt x="1135" y="1550"/>
                    </a:lnTo>
                    <a:lnTo>
                      <a:pt x="1137" y="1550"/>
                    </a:lnTo>
                    <a:lnTo>
                      <a:pt x="1137" y="1549"/>
                    </a:lnTo>
                    <a:lnTo>
                      <a:pt x="1139" y="1549"/>
                    </a:lnTo>
                    <a:lnTo>
                      <a:pt x="1139" y="1547"/>
                    </a:lnTo>
                    <a:lnTo>
                      <a:pt x="1140" y="1547"/>
                    </a:lnTo>
                    <a:lnTo>
                      <a:pt x="1140" y="1544"/>
                    </a:lnTo>
                    <a:lnTo>
                      <a:pt x="1142" y="1544"/>
                    </a:lnTo>
                    <a:lnTo>
                      <a:pt x="1142" y="1542"/>
                    </a:lnTo>
                    <a:lnTo>
                      <a:pt x="1144" y="1542"/>
                    </a:lnTo>
                    <a:lnTo>
                      <a:pt x="1144" y="1540"/>
                    </a:lnTo>
                    <a:lnTo>
                      <a:pt x="1145" y="1540"/>
                    </a:lnTo>
                    <a:lnTo>
                      <a:pt x="1145" y="1539"/>
                    </a:lnTo>
                    <a:lnTo>
                      <a:pt x="1147" y="1539"/>
                    </a:lnTo>
                    <a:lnTo>
                      <a:pt x="1147" y="1535"/>
                    </a:lnTo>
                    <a:lnTo>
                      <a:pt x="1149" y="1535"/>
                    </a:lnTo>
                    <a:lnTo>
                      <a:pt x="1149" y="1534"/>
                    </a:lnTo>
                    <a:lnTo>
                      <a:pt x="1150" y="1534"/>
                    </a:lnTo>
                    <a:lnTo>
                      <a:pt x="1150" y="1532"/>
                    </a:lnTo>
                    <a:lnTo>
                      <a:pt x="1152" y="1532"/>
                    </a:lnTo>
                    <a:lnTo>
                      <a:pt x="1152" y="1530"/>
                    </a:lnTo>
                    <a:lnTo>
                      <a:pt x="1154" y="1530"/>
                    </a:lnTo>
                    <a:lnTo>
                      <a:pt x="1154" y="1529"/>
                    </a:lnTo>
                    <a:lnTo>
                      <a:pt x="1155" y="1529"/>
                    </a:lnTo>
                    <a:lnTo>
                      <a:pt x="1155" y="1525"/>
                    </a:lnTo>
                    <a:lnTo>
                      <a:pt x="1157" y="1525"/>
                    </a:lnTo>
                    <a:lnTo>
                      <a:pt x="1157" y="1524"/>
                    </a:lnTo>
                    <a:lnTo>
                      <a:pt x="1159" y="1524"/>
                    </a:lnTo>
                    <a:lnTo>
                      <a:pt x="1159" y="1522"/>
                    </a:lnTo>
                    <a:lnTo>
                      <a:pt x="1160" y="1522"/>
                    </a:lnTo>
                    <a:lnTo>
                      <a:pt x="1160" y="1520"/>
                    </a:lnTo>
                    <a:lnTo>
                      <a:pt x="1162" y="1520"/>
                    </a:lnTo>
                    <a:lnTo>
                      <a:pt x="1162" y="1519"/>
                    </a:lnTo>
                    <a:lnTo>
                      <a:pt x="1164" y="1519"/>
                    </a:lnTo>
                    <a:lnTo>
                      <a:pt x="1164" y="1515"/>
                    </a:lnTo>
                    <a:lnTo>
                      <a:pt x="1165" y="1515"/>
                    </a:lnTo>
                    <a:lnTo>
                      <a:pt x="1165" y="1514"/>
                    </a:lnTo>
                    <a:lnTo>
                      <a:pt x="1167" y="1514"/>
                    </a:lnTo>
                    <a:lnTo>
                      <a:pt x="1167" y="1512"/>
                    </a:lnTo>
                    <a:lnTo>
                      <a:pt x="1169" y="1512"/>
                    </a:lnTo>
                    <a:lnTo>
                      <a:pt x="1169" y="1510"/>
                    </a:lnTo>
                    <a:lnTo>
                      <a:pt x="1170" y="1510"/>
                    </a:lnTo>
                    <a:lnTo>
                      <a:pt x="1170" y="1509"/>
                    </a:lnTo>
                    <a:lnTo>
                      <a:pt x="1172" y="1509"/>
                    </a:lnTo>
                    <a:lnTo>
                      <a:pt x="1172" y="1505"/>
                    </a:lnTo>
                    <a:lnTo>
                      <a:pt x="1174" y="1505"/>
                    </a:lnTo>
                    <a:lnTo>
                      <a:pt x="1174" y="1504"/>
                    </a:lnTo>
                    <a:lnTo>
                      <a:pt x="1175" y="1504"/>
                    </a:lnTo>
                    <a:lnTo>
                      <a:pt x="1175" y="1502"/>
                    </a:lnTo>
                    <a:lnTo>
                      <a:pt x="1177" y="1502"/>
                    </a:lnTo>
                    <a:lnTo>
                      <a:pt x="1177" y="1500"/>
                    </a:lnTo>
                    <a:lnTo>
                      <a:pt x="1179" y="1500"/>
                    </a:lnTo>
                    <a:lnTo>
                      <a:pt x="1179" y="1499"/>
                    </a:lnTo>
                    <a:lnTo>
                      <a:pt x="1180" y="1499"/>
                    </a:lnTo>
                    <a:lnTo>
                      <a:pt x="1180" y="1495"/>
                    </a:lnTo>
                    <a:lnTo>
                      <a:pt x="1182" y="1495"/>
                    </a:lnTo>
                    <a:lnTo>
                      <a:pt x="1182" y="1494"/>
                    </a:lnTo>
                    <a:lnTo>
                      <a:pt x="1184" y="1494"/>
                    </a:lnTo>
                    <a:lnTo>
                      <a:pt x="1184" y="1492"/>
                    </a:lnTo>
                    <a:lnTo>
                      <a:pt x="1185" y="1492"/>
                    </a:lnTo>
                    <a:lnTo>
                      <a:pt x="1185" y="1490"/>
                    </a:lnTo>
                    <a:lnTo>
                      <a:pt x="1187" y="1490"/>
                    </a:lnTo>
                    <a:lnTo>
                      <a:pt x="1187" y="1489"/>
                    </a:lnTo>
                    <a:lnTo>
                      <a:pt x="1189" y="1489"/>
                    </a:lnTo>
                    <a:lnTo>
                      <a:pt x="1189" y="1485"/>
                    </a:lnTo>
                    <a:lnTo>
                      <a:pt x="1190" y="1485"/>
                    </a:lnTo>
                    <a:lnTo>
                      <a:pt x="1190" y="1484"/>
                    </a:lnTo>
                    <a:lnTo>
                      <a:pt x="1192" y="1484"/>
                    </a:lnTo>
                    <a:lnTo>
                      <a:pt x="1192" y="1482"/>
                    </a:lnTo>
                    <a:lnTo>
                      <a:pt x="1194" y="1482"/>
                    </a:lnTo>
                    <a:lnTo>
                      <a:pt x="1194" y="1480"/>
                    </a:lnTo>
                    <a:lnTo>
                      <a:pt x="1195" y="1480"/>
                    </a:lnTo>
                    <a:lnTo>
                      <a:pt x="1195" y="1479"/>
                    </a:lnTo>
                    <a:lnTo>
                      <a:pt x="1197" y="1479"/>
                    </a:lnTo>
                    <a:lnTo>
                      <a:pt x="1197" y="1477"/>
                    </a:lnTo>
                    <a:lnTo>
                      <a:pt x="1199" y="1477"/>
                    </a:lnTo>
                    <a:lnTo>
                      <a:pt x="1199" y="1475"/>
                    </a:lnTo>
                    <a:lnTo>
                      <a:pt x="1200" y="1475"/>
                    </a:lnTo>
                    <a:lnTo>
                      <a:pt x="1200" y="1474"/>
                    </a:lnTo>
                    <a:lnTo>
                      <a:pt x="1202" y="1474"/>
                    </a:lnTo>
                    <a:lnTo>
                      <a:pt x="1202" y="1470"/>
                    </a:lnTo>
                    <a:lnTo>
                      <a:pt x="1204" y="1470"/>
                    </a:lnTo>
                    <a:lnTo>
                      <a:pt x="1204" y="1469"/>
                    </a:lnTo>
                    <a:lnTo>
                      <a:pt x="1205" y="1469"/>
                    </a:lnTo>
                    <a:lnTo>
                      <a:pt x="1205" y="1467"/>
                    </a:lnTo>
                    <a:lnTo>
                      <a:pt x="1207" y="1467"/>
                    </a:lnTo>
                    <a:lnTo>
                      <a:pt x="1207" y="1465"/>
                    </a:lnTo>
                    <a:lnTo>
                      <a:pt x="1209" y="1465"/>
                    </a:lnTo>
                    <a:lnTo>
                      <a:pt x="1209" y="1464"/>
                    </a:lnTo>
                    <a:lnTo>
                      <a:pt x="1210" y="1464"/>
                    </a:lnTo>
                    <a:lnTo>
                      <a:pt x="1210" y="1462"/>
                    </a:lnTo>
                    <a:lnTo>
                      <a:pt x="1212" y="1462"/>
                    </a:lnTo>
                    <a:lnTo>
                      <a:pt x="1212" y="1460"/>
                    </a:lnTo>
                    <a:lnTo>
                      <a:pt x="1214" y="1460"/>
                    </a:lnTo>
                    <a:lnTo>
                      <a:pt x="1214" y="1457"/>
                    </a:lnTo>
                    <a:lnTo>
                      <a:pt x="1215" y="1457"/>
                    </a:lnTo>
                    <a:lnTo>
                      <a:pt x="1215" y="1455"/>
                    </a:lnTo>
                    <a:lnTo>
                      <a:pt x="1217" y="1455"/>
                    </a:lnTo>
                    <a:lnTo>
                      <a:pt x="1217" y="1454"/>
                    </a:lnTo>
                    <a:lnTo>
                      <a:pt x="1219" y="1454"/>
                    </a:lnTo>
                    <a:lnTo>
                      <a:pt x="1219" y="1452"/>
                    </a:lnTo>
                    <a:lnTo>
                      <a:pt x="1220" y="1452"/>
                    </a:lnTo>
                    <a:lnTo>
                      <a:pt x="1220" y="1450"/>
                    </a:lnTo>
                    <a:lnTo>
                      <a:pt x="1222" y="1450"/>
                    </a:lnTo>
                    <a:lnTo>
                      <a:pt x="1222" y="1449"/>
                    </a:lnTo>
                    <a:lnTo>
                      <a:pt x="1224" y="1449"/>
                    </a:lnTo>
                    <a:lnTo>
                      <a:pt x="1224" y="1447"/>
                    </a:lnTo>
                    <a:lnTo>
                      <a:pt x="1225" y="1447"/>
                    </a:lnTo>
                    <a:lnTo>
                      <a:pt x="1225" y="1445"/>
                    </a:lnTo>
                    <a:lnTo>
                      <a:pt x="1227" y="1445"/>
                    </a:lnTo>
                    <a:lnTo>
                      <a:pt x="1227" y="1449"/>
                    </a:lnTo>
                    <a:lnTo>
                      <a:pt x="1225" y="1449"/>
                    </a:lnTo>
                    <a:lnTo>
                      <a:pt x="1225" y="1450"/>
                    </a:lnTo>
                    <a:lnTo>
                      <a:pt x="1224" y="1450"/>
                    </a:lnTo>
                    <a:lnTo>
                      <a:pt x="1224" y="1452"/>
                    </a:lnTo>
                    <a:lnTo>
                      <a:pt x="1222" y="1452"/>
                    </a:lnTo>
                    <a:lnTo>
                      <a:pt x="1222" y="1454"/>
                    </a:lnTo>
                    <a:lnTo>
                      <a:pt x="1220" y="1454"/>
                    </a:lnTo>
                    <a:lnTo>
                      <a:pt x="1220" y="1455"/>
                    </a:lnTo>
                    <a:lnTo>
                      <a:pt x="1219" y="1455"/>
                    </a:lnTo>
                    <a:lnTo>
                      <a:pt x="1219" y="1457"/>
                    </a:lnTo>
                    <a:lnTo>
                      <a:pt x="1217" y="1457"/>
                    </a:lnTo>
                    <a:lnTo>
                      <a:pt x="1217" y="1459"/>
                    </a:lnTo>
                    <a:lnTo>
                      <a:pt x="1215" y="1459"/>
                    </a:lnTo>
                    <a:lnTo>
                      <a:pt x="1215" y="1462"/>
                    </a:lnTo>
                    <a:lnTo>
                      <a:pt x="1214" y="1462"/>
                    </a:lnTo>
                    <a:lnTo>
                      <a:pt x="1214" y="1464"/>
                    </a:lnTo>
                    <a:lnTo>
                      <a:pt x="1212" y="1464"/>
                    </a:lnTo>
                    <a:lnTo>
                      <a:pt x="1212" y="1465"/>
                    </a:lnTo>
                    <a:lnTo>
                      <a:pt x="1210" y="1465"/>
                    </a:lnTo>
                    <a:lnTo>
                      <a:pt x="1210" y="1467"/>
                    </a:lnTo>
                    <a:lnTo>
                      <a:pt x="1209" y="1467"/>
                    </a:lnTo>
                    <a:lnTo>
                      <a:pt x="1209" y="1469"/>
                    </a:lnTo>
                    <a:lnTo>
                      <a:pt x="1207" y="1469"/>
                    </a:lnTo>
                    <a:lnTo>
                      <a:pt x="1207" y="1470"/>
                    </a:lnTo>
                    <a:lnTo>
                      <a:pt x="1205" y="1470"/>
                    </a:lnTo>
                    <a:lnTo>
                      <a:pt x="1205" y="1472"/>
                    </a:lnTo>
                    <a:lnTo>
                      <a:pt x="1204" y="1472"/>
                    </a:lnTo>
                    <a:lnTo>
                      <a:pt x="1204" y="1475"/>
                    </a:lnTo>
                    <a:lnTo>
                      <a:pt x="1202" y="1475"/>
                    </a:lnTo>
                    <a:lnTo>
                      <a:pt x="1202" y="1477"/>
                    </a:lnTo>
                    <a:lnTo>
                      <a:pt x="1200" y="1477"/>
                    </a:lnTo>
                    <a:lnTo>
                      <a:pt x="1200" y="1479"/>
                    </a:lnTo>
                    <a:lnTo>
                      <a:pt x="1199" y="1479"/>
                    </a:lnTo>
                    <a:lnTo>
                      <a:pt x="1199" y="1480"/>
                    </a:lnTo>
                    <a:lnTo>
                      <a:pt x="1197" y="1480"/>
                    </a:lnTo>
                    <a:lnTo>
                      <a:pt x="1197" y="1482"/>
                    </a:lnTo>
                    <a:lnTo>
                      <a:pt x="1195" y="1482"/>
                    </a:lnTo>
                    <a:lnTo>
                      <a:pt x="1195" y="1484"/>
                    </a:lnTo>
                    <a:lnTo>
                      <a:pt x="1194" y="1484"/>
                    </a:lnTo>
                    <a:lnTo>
                      <a:pt x="1194" y="1485"/>
                    </a:lnTo>
                    <a:lnTo>
                      <a:pt x="1192" y="1485"/>
                    </a:lnTo>
                    <a:lnTo>
                      <a:pt x="1192" y="1487"/>
                    </a:lnTo>
                    <a:lnTo>
                      <a:pt x="1190" y="1487"/>
                    </a:lnTo>
                    <a:lnTo>
                      <a:pt x="1190" y="1490"/>
                    </a:lnTo>
                    <a:lnTo>
                      <a:pt x="1189" y="1490"/>
                    </a:lnTo>
                    <a:lnTo>
                      <a:pt x="1189" y="1492"/>
                    </a:lnTo>
                    <a:lnTo>
                      <a:pt x="1187" y="1492"/>
                    </a:lnTo>
                    <a:lnTo>
                      <a:pt x="1187" y="1494"/>
                    </a:lnTo>
                    <a:lnTo>
                      <a:pt x="1185" y="1494"/>
                    </a:lnTo>
                    <a:lnTo>
                      <a:pt x="1185" y="1495"/>
                    </a:lnTo>
                    <a:lnTo>
                      <a:pt x="1184" y="1495"/>
                    </a:lnTo>
                    <a:lnTo>
                      <a:pt x="1184" y="1497"/>
                    </a:lnTo>
                    <a:lnTo>
                      <a:pt x="1182" y="1497"/>
                    </a:lnTo>
                    <a:lnTo>
                      <a:pt x="1182" y="1500"/>
                    </a:lnTo>
                    <a:lnTo>
                      <a:pt x="1180" y="1500"/>
                    </a:lnTo>
                    <a:lnTo>
                      <a:pt x="1180" y="1502"/>
                    </a:lnTo>
                    <a:lnTo>
                      <a:pt x="1179" y="1502"/>
                    </a:lnTo>
                    <a:lnTo>
                      <a:pt x="1179" y="1504"/>
                    </a:lnTo>
                    <a:lnTo>
                      <a:pt x="1177" y="1504"/>
                    </a:lnTo>
                    <a:lnTo>
                      <a:pt x="1177" y="1505"/>
                    </a:lnTo>
                    <a:lnTo>
                      <a:pt x="1175" y="1505"/>
                    </a:lnTo>
                    <a:lnTo>
                      <a:pt x="1175" y="1507"/>
                    </a:lnTo>
                    <a:lnTo>
                      <a:pt x="1174" y="1507"/>
                    </a:lnTo>
                    <a:lnTo>
                      <a:pt x="1174" y="1510"/>
                    </a:lnTo>
                    <a:lnTo>
                      <a:pt x="1172" y="1510"/>
                    </a:lnTo>
                    <a:lnTo>
                      <a:pt x="1172" y="1512"/>
                    </a:lnTo>
                    <a:lnTo>
                      <a:pt x="1170" y="1512"/>
                    </a:lnTo>
                    <a:lnTo>
                      <a:pt x="1170" y="1514"/>
                    </a:lnTo>
                    <a:lnTo>
                      <a:pt x="1169" y="1514"/>
                    </a:lnTo>
                    <a:lnTo>
                      <a:pt x="1169" y="1515"/>
                    </a:lnTo>
                    <a:lnTo>
                      <a:pt x="1167" y="1515"/>
                    </a:lnTo>
                    <a:lnTo>
                      <a:pt x="1167" y="1517"/>
                    </a:lnTo>
                    <a:lnTo>
                      <a:pt x="1165" y="1517"/>
                    </a:lnTo>
                    <a:lnTo>
                      <a:pt x="1165" y="1520"/>
                    </a:lnTo>
                    <a:lnTo>
                      <a:pt x="1164" y="1520"/>
                    </a:lnTo>
                    <a:lnTo>
                      <a:pt x="1164" y="1522"/>
                    </a:lnTo>
                    <a:lnTo>
                      <a:pt x="1162" y="1522"/>
                    </a:lnTo>
                    <a:lnTo>
                      <a:pt x="1162" y="1524"/>
                    </a:lnTo>
                    <a:lnTo>
                      <a:pt x="1160" y="1524"/>
                    </a:lnTo>
                    <a:lnTo>
                      <a:pt x="1160" y="1525"/>
                    </a:lnTo>
                    <a:lnTo>
                      <a:pt x="1159" y="1525"/>
                    </a:lnTo>
                    <a:lnTo>
                      <a:pt x="1159" y="1527"/>
                    </a:lnTo>
                    <a:lnTo>
                      <a:pt x="1157" y="1527"/>
                    </a:lnTo>
                    <a:lnTo>
                      <a:pt x="1157" y="1530"/>
                    </a:lnTo>
                    <a:lnTo>
                      <a:pt x="1155" y="1530"/>
                    </a:lnTo>
                    <a:lnTo>
                      <a:pt x="1155" y="1532"/>
                    </a:lnTo>
                    <a:lnTo>
                      <a:pt x="1154" y="1532"/>
                    </a:lnTo>
                    <a:lnTo>
                      <a:pt x="1154" y="1534"/>
                    </a:lnTo>
                    <a:lnTo>
                      <a:pt x="1152" y="1534"/>
                    </a:lnTo>
                    <a:lnTo>
                      <a:pt x="1152" y="1535"/>
                    </a:lnTo>
                    <a:lnTo>
                      <a:pt x="1150" y="1535"/>
                    </a:lnTo>
                    <a:lnTo>
                      <a:pt x="1150" y="1537"/>
                    </a:lnTo>
                    <a:lnTo>
                      <a:pt x="1149" y="1537"/>
                    </a:lnTo>
                    <a:lnTo>
                      <a:pt x="1149" y="1540"/>
                    </a:lnTo>
                    <a:lnTo>
                      <a:pt x="1147" y="1540"/>
                    </a:lnTo>
                    <a:lnTo>
                      <a:pt x="1147" y="1542"/>
                    </a:lnTo>
                    <a:lnTo>
                      <a:pt x="1145" y="1542"/>
                    </a:lnTo>
                    <a:lnTo>
                      <a:pt x="1145" y="1544"/>
                    </a:lnTo>
                    <a:lnTo>
                      <a:pt x="1144" y="1544"/>
                    </a:lnTo>
                    <a:lnTo>
                      <a:pt x="1144" y="1545"/>
                    </a:lnTo>
                    <a:lnTo>
                      <a:pt x="1142" y="1545"/>
                    </a:lnTo>
                    <a:lnTo>
                      <a:pt x="1142" y="1549"/>
                    </a:lnTo>
                    <a:lnTo>
                      <a:pt x="1140" y="1549"/>
                    </a:lnTo>
                    <a:lnTo>
                      <a:pt x="1140" y="1550"/>
                    </a:lnTo>
                    <a:lnTo>
                      <a:pt x="1139" y="1550"/>
                    </a:lnTo>
                    <a:lnTo>
                      <a:pt x="1139" y="1552"/>
                    </a:lnTo>
                    <a:lnTo>
                      <a:pt x="1137" y="1552"/>
                    </a:lnTo>
                    <a:lnTo>
                      <a:pt x="1137" y="1554"/>
                    </a:lnTo>
                    <a:lnTo>
                      <a:pt x="1135" y="1554"/>
                    </a:lnTo>
                    <a:lnTo>
                      <a:pt x="1135" y="1557"/>
                    </a:lnTo>
                    <a:lnTo>
                      <a:pt x="1134" y="1557"/>
                    </a:lnTo>
                    <a:lnTo>
                      <a:pt x="1134" y="1559"/>
                    </a:lnTo>
                    <a:lnTo>
                      <a:pt x="1132" y="1559"/>
                    </a:lnTo>
                    <a:lnTo>
                      <a:pt x="1132" y="1560"/>
                    </a:lnTo>
                    <a:lnTo>
                      <a:pt x="1130" y="1560"/>
                    </a:lnTo>
                    <a:lnTo>
                      <a:pt x="1130" y="1562"/>
                    </a:lnTo>
                    <a:lnTo>
                      <a:pt x="1129" y="1562"/>
                    </a:lnTo>
                    <a:lnTo>
                      <a:pt x="1129" y="1565"/>
                    </a:lnTo>
                    <a:lnTo>
                      <a:pt x="1127" y="1565"/>
                    </a:lnTo>
                    <a:lnTo>
                      <a:pt x="1127" y="1567"/>
                    </a:lnTo>
                    <a:lnTo>
                      <a:pt x="1125" y="1567"/>
                    </a:lnTo>
                    <a:lnTo>
                      <a:pt x="1125" y="1569"/>
                    </a:lnTo>
                    <a:lnTo>
                      <a:pt x="1124" y="1569"/>
                    </a:lnTo>
                    <a:lnTo>
                      <a:pt x="1124" y="1570"/>
                    </a:lnTo>
                    <a:lnTo>
                      <a:pt x="1122" y="1570"/>
                    </a:lnTo>
                    <a:close/>
                    <a:moveTo>
                      <a:pt x="11889" y="1507"/>
                    </a:moveTo>
                    <a:lnTo>
                      <a:pt x="11889" y="1505"/>
                    </a:lnTo>
                    <a:lnTo>
                      <a:pt x="11887" y="1505"/>
                    </a:lnTo>
                    <a:lnTo>
                      <a:pt x="11887" y="1502"/>
                    </a:lnTo>
                    <a:lnTo>
                      <a:pt x="11889" y="1502"/>
                    </a:lnTo>
                    <a:lnTo>
                      <a:pt x="11889" y="1504"/>
                    </a:lnTo>
                    <a:lnTo>
                      <a:pt x="11890" y="1504"/>
                    </a:lnTo>
                    <a:lnTo>
                      <a:pt x="11890" y="1507"/>
                    </a:lnTo>
                    <a:lnTo>
                      <a:pt x="11889" y="1507"/>
                    </a:lnTo>
                    <a:close/>
                    <a:moveTo>
                      <a:pt x="11885" y="1499"/>
                    </a:moveTo>
                    <a:lnTo>
                      <a:pt x="11887" y="1499"/>
                    </a:lnTo>
                    <a:lnTo>
                      <a:pt x="11887" y="1502"/>
                    </a:lnTo>
                    <a:lnTo>
                      <a:pt x="11885" y="1502"/>
                    </a:lnTo>
                    <a:lnTo>
                      <a:pt x="11885" y="1499"/>
                    </a:lnTo>
                    <a:close/>
                    <a:moveTo>
                      <a:pt x="11884" y="1497"/>
                    </a:moveTo>
                    <a:lnTo>
                      <a:pt x="11885" y="1497"/>
                    </a:lnTo>
                    <a:lnTo>
                      <a:pt x="11885" y="1499"/>
                    </a:lnTo>
                    <a:lnTo>
                      <a:pt x="11884" y="1499"/>
                    </a:lnTo>
                    <a:lnTo>
                      <a:pt x="11884" y="1497"/>
                    </a:lnTo>
                    <a:close/>
                    <a:moveTo>
                      <a:pt x="11882" y="1494"/>
                    </a:moveTo>
                    <a:lnTo>
                      <a:pt x="11884" y="1494"/>
                    </a:lnTo>
                    <a:lnTo>
                      <a:pt x="11884" y="1497"/>
                    </a:lnTo>
                    <a:lnTo>
                      <a:pt x="11882" y="1497"/>
                    </a:lnTo>
                    <a:lnTo>
                      <a:pt x="11882" y="1494"/>
                    </a:lnTo>
                    <a:close/>
                    <a:moveTo>
                      <a:pt x="11880" y="1494"/>
                    </a:moveTo>
                    <a:lnTo>
                      <a:pt x="11880" y="1492"/>
                    </a:lnTo>
                    <a:lnTo>
                      <a:pt x="11879" y="1492"/>
                    </a:lnTo>
                    <a:lnTo>
                      <a:pt x="11879" y="1489"/>
                    </a:lnTo>
                    <a:lnTo>
                      <a:pt x="11880" y="1489"/>
                    </a:lnTo>
                    <a:lnTo>
                      <a:pt x="11880" y="1490"/>
                    </a:lnTo>
                    <a:lnTo>
                      <a:pt x="11882" y="1490"/>
                    </a:lnTo>
                    <a:lnTo>
                      <a:pt x="11882" y="1494"/>
                    </a:lnTo>
                    <a:lnTo>
                      <a:pt x="11880" y="1494"/>
                    </a:lnTo>
                    <a:close/>
                    <a:moveTo>
                      <a:pt x="11877" y="1489"/>
                    </a:moveTo>
                    <a:lnTo>
                      <a:pt x="11877" y="1487"/>
                    </a:lnTo>
                    <a:lnTo>
                      <a:pt x="11875" y="1487"/>
                    </a:lnTo>
                    <a:lnTo>
                      <a:pt x="11875" y="1484"/>
                    </a:lnTo>
                    <a:lnTo>
                      <a:pt x="11877" y="1484"/>
                    </a:lnTo>
                    <a:lnTo>
                      <a:pt x="11877" y="1485"/>
                    </a:lnTo>
                    <a:lnTo>
                      <a:pt x="11879" y="1485"/>
                    </a:lnTo>
                    <a:lnTo>
                      <a:pt x="11879" y="1489"/>
                    </a:lnTo>
                    <a:lnTo>
                      <a:pt x="11877" y="1489"/>
                    </a:lnTo>
                    <a:close/>
                    <a:moveTo>
                      <a:pt x="11874" y="1484"/>
                    </a:moveTo>
                    <a:lnTo>
                      <a:pt x="11874" y="1482"/>
                    </a:lnTo>
                    <a:lnTo>
                      <a:pt x="11872" y="1482"/>
                    </a:lnTo>
                    <a:lnTo>
                      <a:pt x="11872" y="1479"/>
                    </a:lnTo>
                    <a:lnTo>
                      <a:pt x="11874" y="1479"/>
                    </a:lnTo>
                    <a:lnTo>
                      <a:pt x="11874" y="1480"/>
                    </a:lnTo>
                    <a:lnTo>
                      <a:pt x="11875" y="1480"/>
                    </a:lnTo>
                    <a:lnTo>
                      <a:pt x="11875" y="1484"/>
                    </a:lnTo>
                    <a:lnTo>
                      <a:pt x="11874" y="1484"/>
                    </a:lnTo>
                    <a:close/>
                    <a:moveTo>
                      <a:pt x="11870" y="1479"/>
                    </a:moveTo>
                    <a:lnTo>
                      <a:pt x="11870" y="1477"/>
                    </a:lnTo>
                    <a:lnTo>
                      <a:pt x="11869" y="1477"/>
                    </a:lnTo>
                    <a:lnTo>
                      <a:pt x="11869" y="1474"/>
                    </a:lnTo>
                    <a:lnTo>
                      <a:pt x="11870" y="1474"/>
                    </a:lnTo>
                    <a:lnTo>
                      <a:pt x="11870" y="1475"/>
                    </a:lnTo>
                    <a:lnTo>
                      <a:pt x="11872" y="1475"/>
                    </a:lnTo>
                    <a:lnTo>
                      <a:pt x="11872" y="1479"/>
                    </a:lnTo>
                    <a:lnTo>
                      <a:pt x="11870" y="1479"/>
                    </a:lnTo>
                    <a:close/>
                    <a:moveTo>
                      <a:pt x="11867" y="1474"/>
                    </a:moveTo>
                    <a:lnTo>
                      <a:pt x="11867" y="1472"/>
                    </a:lnTo>
                    <a:lnTo>
                      <a:pt x="11865" y="1472"/>
                    </a:lnTo>
                    <a:lnTo>
                      <a:pt x="11865" y="1469"/>
                    </a:lnTo>
                    <a:lnTo>
                      <a:pt x="11864" y="1469"/>
                    </a:lnTo>
                    <a:lnTo>
                      <a:pt x="11864" y="1467"/>
                    </a:lnTo>
                    <a:lnTo>
                      <a:pt x="11862" y="1467"/>
                    </a:lnTo>
                    <a:lnTo>
                      <a:pt x="11862" y="1464"/>
                    </a:lnTo>
                    <a:lnTo>
                      <a:pt x="11860" y="1464"/>
                    </a:lnTo>
                    <a:lnTo>
                      <a:pt x="11860" y="1462"/>
                    </a:lnTo>
                    <a:lnTo>
                      <a:pt x="11859" y="1462"/>
                    </a:lnTo>
                    <a:lnTo>
                      <a:pt x="11859" y="1459"/>
                    </a:lnTo>
                    <a:lnTo>
                      <a:pt x="11857" y="1459"/>
                    </a:lnTo>
                    <a:lnTo>
                      <a:pt x="11857" y="1457"/>
                    </a:lnTo>
                    <a:lnTo>
                      <a:pt x="11855" y="1457"/>
                    </a:lnTo>
                    <a:lnTo>
                      <a:pt x="11855" y="1454"/>
                    </a:lnTo>
                    <a:lnTo>
                      <a:pt x="11854" y="1454"/>
                    </a:lnTo>
                    <a:lnTo>
                      <a:pt x="11854" y="1452"/>
                    </a:lnTo>
                    <a:lnTo>
                      <a:pt x="11852" y="1452"/>
                    </a:lnTo>
                    <a:lnTo>
                      <a:pt x="11852" y="1449"/>
                    </a:lnTo>
                    <a:lnTo>
                      <a:pt x="11850" y="1449"/>
                    </a:lnTo>
                    <a:lnTo>
                      <a:pt x="11850" y="1447"/>
                    </a:lnTo>
                    <a:lnTo>
                      <a:pt x="11849" y="1447"/>
                    </a:lnTo>
                    <a:lnTo>
                      <a:pt x="11849" y="1444"/>
                    </a:lnTo>
                    <a:lnTo>
                      <a:pt x="11847" y="1444"/>
                    </a:lnTo>
                    <a:lnTo>
                      <a:pt x="11847" y="1442"/>
                    </a:lnTo>
                    <a:lnTo>
                      <a:pt x="11845" y="1442"/>
                    </a:lnTo>
                    <a:lnTo>
                      <a:pt x="11845" y="1439"/>
                    </a:lnTo>
                    <a:lnTo>
                      <a:pt x="11844" y="1439"/>
                    </a:lnTo>
                    <a:lnTo>
                      <a:pt x="11844" y="1437"/>
                    </a:lnTo>
                    <a:lnTo>
                      <a:pt x="11842" y="1437"/>
                    </a:lnTo>
                    <a:lnTo>
                      <a:pt x="11842" y="1434"/>
                    </a:lnTo>
                    <a:lnTo>
                      <a:pt x="11840" y="1434"/>
                    </a:lnTo>
                    <a:lnTo>
                      <a:pt x="11840" y="1432"/>
                    </a:lnTo>
                    <a:lnTo>
                      <a:pt x="11839" y="1432"/>
                    </a:lnTo>
                    <a:lnTo>
                      <a:pt x="11839" y="1429"/>
                    </a:lnTo>
                    <a:lnTo>
                      <a:pt x="11837" y="1429"/>
                    </a:lnTo>
                    <a:lnTo>
                      <a:pt x="11837" y="1427"/>
                    </a:lnTo>
                    <a:lnTo>
                      <a:pt x="11835" y="1427"/>
                    </a:lnTo>
                    <a:lnTo>
                      <a:pt x="11835" y="1424"/>
                    </a:lnTo>
                    <a:lnTo>
                      <a:pt x="11834" y="1424"/>
                    </a:lnTo>
                    <a:lnTo>
                      <a:pt x="11834" y="1422"/>
                    </a:lnTo>
                    <a:lnTo>
                      <a:pt x="11832" y="1422"/>
                    </a:lnTo>
                    <a:lnTo>
                      <a:pt x="11832" y="1419"/>
                    </a:lnTo>
                    <a:lnTo>
                      <a:pt x="11830" y="1419"/>
                    </a:lnTo>
                    <a:lnTo>
                      <a:pt x="11830" y="1417"/>
                    </a:lnTo>
                    <a:lnTo>
                      <a:pt x="11829" y="1417"/>
                    </a:lnTo>
                    <a:lnTo>
                      <a:pt x="11829" y="1414"/>
                    </a:lnTo>
                    <a:lnTo>
                      <a:pt x="11827" y="1414"/>
                    </a:lnTo>
                    <a:lnTo>
                      <a:pt x="11827" y="1412"/>
                    </a:lnTo>
                    <a:lnTo>
                      <a:pt x="11825" y="1412"/>
                    </a:lnTo>
                    <a:lnTo>
                      <a:pt x="11825" y="1409"/>
                    </a:lnTo>
                    <a:lnTo>
                      <a:pt x="11824" y="1409"/>
                    </a:lnTo>
                    <a:lnTo>
                      <a:pt x="11824" y="1407"/>
                    </a:lnTo>
                    <a:lnTo>
                      <a:pt x="11822" y="1407"/>
                    </a:lnTo>
                    <a:lnTo>
                      <a:pt x="11822" y="1404"/>
                    </a:lnTo>
                    <a:lnTo>
                      <a:pt x="11820" y="1404"/>
                    </a:lnTo>
                    <a:lnTo>
                      <a:pt x="11820" y="1402"/>
                    </a:lnTo>
                    <a:lnTo>
                      <a:pt x="11819" y="1402"/>
                    </a:lnTo>
                    <a:lnTo>
                      <a:pt x="11819" y="1399"/>
                    </a:lnTo>
                    <a:lnTo>
                      <a:pt x="11817" y="1399"/>
                    </a:lnTo>
                    <a:lnTo>
                      <a:pt x="11817" y="1397"/>
                    </a:lnTo>
                    <a:lnTo>
                      <a:pt x="11815" y="1397"/>
                    </a:lnTo>
                    <a:lnTo>
                      <a:pt x="11815" y="1394"/>
                    </a:lnTo>
                    <a:lnTo>
                      <a:pt x="11817" y="1394"/>
                    </a:lnTo>
                    <a:lnTo>
                      <a:pt x="11817" y="1395"/>
                    </a:lnTo>
                    <a:lnTo>
                      <a:pt x="11819" y="1395"/>
                    </a:lnTo>
                    <a:lnTo>
                      <a:pt x="11819" y="1397"/>
                    </a:lnTo>
                    <a:lnTo>
                      <a:pt x="11820" y="1397"/>
                    </a:lnTo>
                    <a:lnTo>
                      <a:pt x="11820" y="1400"/>
                    </a:lnTo>
                    <a:lnTo>
                      <a:pt x="11822" y="1400"/>
                    </a:lnTo>
                    <a:lnTo>
                      <a:pt x="11822" y="1402"/>
                    </a:lnTo>
                    <a:lnTo>
                      <a:pt x="11824" y="1402"/>
                    </a:lnTo>
                    <a:lnTo>
                      <a:pt x="11824" y="1405"/>
                    </a:lnTo>
                    <a:lnTo>
                      <a:pt x="11825" y="1405"/>
                    </a:lnTo>
                    <a:lnTo>
                      <a:pt x="11825" y="1407"/>
                    </a:lnTo>
                    <a:lnTo>
                      <a:pt x="11827" y="1407"/>
                    </a:lnTo>
                    <a:lnTo>
                      <a:pt x="11827" y="1410"/>
                    </a:lnTo>
                    <a:lnTo>
                      <a:pt x="11829" y="1410"/>
                    </a:lnTo>
                    <a:lnTo>
                      <a:pt x="11829" y="1412"/>
                    </a:lnTo>
                    <a:lnTo>
                      <a:pt x="11830" y="1412"/>
                    </a:lnTo>
                    <a:lnTo>
                      <a:pt x="11830" y="1415"/>
                    </a:lnTo>
                    <a:lnTo>
                      <a:pt x="11832" y="1415"/>
                    </a:lnTo>
                    <a:lnTo>
                      <a:pt x="11832" y="1417"/>
                    </a:lnTo>
                    <a:lnTo>
                      <a:pt x="11834" y="1417"/>
                    </a:lnTo>
                    <a:lnTo>
                      <a:pt x="11834" y="1420"/>
                    </a:lnTo>
                    <a:lnTo>
                      <a:pt x="11835" y="1420"/>
                    </a:lnTo>
                    <a:lnTo>
                      <a:pt x="11835" y="1422"/>
                    </a:lnTo>
                    <a:lnTo>
                      <a:pt x="11837" y="1422"/>
                    </a:lnTo>
                    <a:lnTo>
                      <a:pt x="11837" y="1425"/>
                    </a:lnTo>
                    <a:lnTo>
                      <a:pt x="11839" y="1425"/>
                    </a:lnTo>
                    <a:lnTo>
                      <a:pt x="11839" y="1427"/>
                    </a:lnTo>
                    <a:lnTo>
                      <a:pt x="11840" y="1427"/>
                    </a:lnTo>
                    <a:lnTo>
                      <a:pt x="11840" y="1430"/>
                    </a:lnTo>
                    <a:lnTo>
                      <a:pt x="11842" y="1430"/>
                    </a:lnTo>
                    <a:lnTo>
                      <a:pt x="11842" y="1432"/>
                    </a:lnTo>
                    <a:lnTo>
                      <a:pt x="11844" y="1432"/>
                    </a:lnTo>
                    <a:lnTo>
                      <a:pt x="11844" y="1435"/>
                    </a:lnTo>
                    <a:lnTo>
                      <a:pt x="11845" y="1435"/>
                    </a:lnTo>
                    <a:lnTo>
                      <a:pt x="11845" y="1437"/>
                    </a:lnTo>
                    <a:lnTo>
                      <a:pt x="11847" y="1437"/>
                    </a:lnTo>
                    <a:lnTo>
                      <a:pt x="11847" y="1440"/>
                    </a:lnTo>
                    <a:lnTo>
                      <a:pt x="11849" y="1440"/>
                    </a:lnTo>
                    <a:lnTo>
                      <a:pt x="11849" y="1442"/>
                    </a:lnTo>
                    <a:lnTo>
                      <a:pt x="11850" y="1442"/>
                    </a:lnTo>
                    <a:lnTo>
                      <a:pt x="11850" y="1445"/>
                    </a:lnTo>
                    <a:lnTo>
                      <a:pt x="11852" y="1445"/>
                    </a:lnTo>
                    <a:lnTo>
                      <a:pt x="11852" y="1447"/>
                    </a:lnTo>
                    <a:lnTo>
                      <a:pt x="11854" y="1447"/>
                    </a:lnTo>
                    <a:lnTo>
                      <a:pt x="11854" y="1450"/>
                    </a:lnTo>
                    <a:lnTo>
                      <a:pt x="11855" y="1450"/>
                    </a:lnTo>
                    <a:lnTo>
                      <a:pt x="11855" y="1452"/>
                    </a:lnTo>
                    <a:lnTo>
                      <a:pt x="11857" y="1452"/>
                    </a:lnTo>
                    <a:lnTo>
                      <a:pt x="11857" y="1455"/>
                    </a:lnTo>
                    <a:lnTo>
                      <a:pt x="11859" y="1455"/>
                    </a:lnTo>
                    <a:lnTo>
                      <a:pt x="11859" y="1457"/>
                    </a:lnTo>
                    <a:lnTo>
                      <a:pt x="11860" y="1457"/>
                    </a:lnTo>
                    <a:lnTo>
                      <a:pt x="11860" y="1460"/>
                    </a:lnTo>
                    <a:lnTo>
                      <a:pt x="11862" y="1460"/>
                    </a:lnTo>
                    <a:lnTo>
                      <a:pt x="11862" y="1462"/>
                    </a:lnTo>
                    <a:lnTo>
                      <a:pt x="11864" y="1462"/>
                    </a:lnTo>
                    <a:lnTo>
                      <a:pt x="11864" y="1465"/>
                    </a:lnTo>
                    <a:lnTo>
                      <a:pt x="11865" y="1465"/>
                    </a:lnTo>
                    <a:lnTo>
                      <a:pt x="11865" y="1467"/>
                    </a:lnTo>
                    <a:lnTo>
                      <a:pt x="11867" y="1467"/>
                    </a:lnTo>
                    <a:lnTo>
                      <a:pt x="11867" y="1470"/>
                    </a:lnTo>
                    <a:lnTo>
                      <a:pt x="11869" y="1470"/>
                    </a:lnTo>
                    <a:lnTo>
                      <a:pt x="11869" y="1474"/>
                    </a:lnTo>
                    <a:lnTo>
                      <a:pt x="11867" y="1474"/>
                    </a:lnTo>
                    <a:close/>
                    <a:moveTo>
                      <a:pt x="1227" y="1445"/>
                    </a:moveTo>
                    <a:lnTo>
                      <a:pt x="1227" y="1442"/>
                    </a:lnTo>
                    <a:lnTo>
                      <a:pt x="1229" y="1442"/>
                    </a:lnTo>
                    <a:lnTo>
                      <a:pt x="1229" y="1440"/>
                    </a:lnTo>
                    <a:lnTo>
                      <a:pt x="1230" y="1440"/>
                    </a:lnTo>
                    <a:lnTo>
                      <a:pt x="1230" y="1439"/>
                    </a:lnTo>
                    <a:lnTo>
                      <a:pt x="1232" y="1439"/>
                    </a:lnTo>
                    <a:lnTo>
                      <a:pt x="1232" y="1437"/>
                    </a:lnTo>
                    <a:lnTo>
                      <a:pt x="1234" y="1437"/>
                    </a:lnTo>
                    <a:lnTo>
                      <a:pt x="1234" y="1435"/>
                    </a:lnTo>
                    <a:lnTo>
                      <a:pt x="1235" y="1435"/>
                    </a:lnTo>
                    <a:lnTo>
                      <a:pt x="1235" y="1434"/>
                    </a:lnTo>
                    <a:lnTo>
                      <a:pt x="1237" y="1434"/>
                    </a:lnTo>
                    <a:lnTo>
                      <a:pt x="1237" y="1432"/>
                    </a:lnTo>
                    <a:lnTo>
                      <a:pt x="1239" y="1432"/>
                    </a:lnTo>
                    <a:lnTo>
                      <a:pt x="1239" y="1429"/>
                    </a:lnTo>
                    <a:lnTo>
                      <a:pt x="1240" y="1429"/>
                    </a:lnTo>
                    <a:lnTo>
                      <a:pt x="1240" y="1427"/>
                    </a:lnTo>
                    <a:lnTo>
                      <a:pt x="1242" y="1427"/>
                    </a:lnTo>
                    <a:lnTo>
                      <a:pt x="1242" y="1425"/>
                    </a:lnTo>
                    <a:lnTo>
                      <a:pt x="1244" y="1425"/>
                    </a:lnTo>
                    <a:lnTo>
                      <a:pt x="1244" y="1424"/>
                    </a:lnTo>
                    <a:lnTo>
                      <a:pt x="1245" y="1424"/>
                    </a:lnTo>
                    <a:lnTo>
                      <a:pt x="1245" y="1422"/>
                    </a:lnTo>
                    <a:lnTo>
                      <a:pt x="1247" y="1422"/>
                    </a:lnTo>
                    <a:lnTo>
                      <a:pt x="1247" y="1420"/>
                    </a:lnTo>
                    <a:lnTo>
                      <a:pt x="1249" y="1420"/>
                    </a:lnTo>
                    <a:lnTo>
                      <a:pt x="1249" y="1419"/>
                    </a:lnTo>
                    <a:lnTo>
                      <a:pt x="1250" y="1419"/>
                    </a:lnTo>
                    <a:lnTo>
                      <a:pt x="1250" y="1417"/>
                    </a:lnTo>
                    <a:lnTo>
                      <a:pt x="1252" y="1417"/>
                    </a:lnTo>
                    <a:lnTo>
                      <a:pt x="1252" y="1415"/>
                    </a:lnTo>
                    <a:lnTo>
                      <a:pt x="1254" y="1415"/>
                    </a:lnTo>
                    <a:lnTo>
                      <a:pt x="1254" y="1414"/>
                    </a:lnTo>
                    <a:lnTo>
                      <a:pt x="1255" y="1414"/>
                    </a:lnTo>
                    <a:lnTo>
                      <a:pt x="1255" y="1412"/>
                    </a:lnTo>
                    <a:lnTo>
                      <a:pt x="1257" y="1412"/>
                    </a:lnTo>
                    <a:lnTo>
                      <a:pt x="1257" y="1410"/>
                    </a:lnTo>
                    <a:lnTo>
                      <a:pt x="1259" y="1410"/>
                    </a:lnTo>
                    <a:lnTo>
                      <a:pt x="1259" y="1407"/>
                    </a:lnTo>
                    <a:lnTo>
                      <a:pt x="1260" y="1407"/>
                    </a:lnTo>
                    <a:lnTo>
                      <a:pt x="1260" y="1405"/>
                    </a:lnTo>
                    <a:lnTo>
                      <a:pt x="1262" y="1405"/>
                    </a:lnTo>
                    <a:lnTo>
                      <a:pt x="1262" y="1404"/>
                    </a:lnTo>
                    <a:lnTo>
                      <a:pt x="1264" y="1404"/>
                    </a:lnTo>
                    <a:lnTo>
                      <a:pt x="1264" y="1402"/>
                    </a:lnTo>
                    <a:lnTo>
                      <a:pt x="1265" y="1402"/>
                    </a:lnTo>
                    <a:lnTo>
                      <a:pt x="1265" y="1400"/>
                    </a:lnTo>
                    <a:lnTo>
                      <a:pt x="1267" y="1400"/>
                    </a:lnTo>
                    <a:lnTo>
                      <a:pt x="1267" y="1399"/>
                    </a:lnTo>
                    <a:lnTo>
                      <a:pt x="1269" y="1399"/>
                    </a:lnTo>
                    <a:lnTo>
                      <a:pt x="1269" y="1397"/>
                    </a:lnTo>
                    <a:lnTo>
                      <a:pt x="1270" y="1397"/>
                    </a:lnTo>
                    <a:lnTo>
                      <a:pt x="1270" y="1395"/>
                    </a:lnTo>
                    <a:lnTo>
                      <a:pt x="1272" y="1395"/>
                    </a:lnTo>
                    <a:lnTo>
                      <a:pt x="1272" y="1394"/>
                    </a:lnTo>
                    <a:lnTo>
                      <a:pt x="1274" y="1394"/>
                    </a:lnTo>
                    <a:lnTo>
                      <a:pt x="1274" y="1392"/>
                    </a:lnTo>
                    <a:lnTo>
                      <a:pt x="1275" y="1392"/>
                    </a:lnTo>
                    <a:lnTo>
                      <a:pt x="1275" y="1390"/>
                    </a:lnTo>
                    <a:lnTo>
                      <a:pt x="1277" y="1390"/>
                    </a:lnTo>
                    <a:lnTo>
                      <a:pt x="1277" y="1389"/>
                    </a:lnTo>
                    <a:lnTo>
                      <a:pt x="1279" y="1389"/>
                    </a:lnTo>
                    <a:lnTo>
                      <a:pt x="1279" y="1387"/>
                    </a:lnTo>
                    <a:lnTo>
                      <a:pt x="1280" y="1387"/>
                    </a:lnTo>
                    <a:lnTo>
                      <a:pt x="1280" y="1390"/>
                    </a:lnTo>
                    <a:lnTo>
                      <a:pt x="1279" y="1390"/>
                    </a:lnTo>
                    <a:lnTo>
                      <a:pt x="1279" y="1392"/>
                    </a:lnTo>
                    <a:lnTo>
                      <a:pt x="1277" y="1392"/>
                    </a:lnTo>
                    <a:lnTo>
                      <a:pt x="1277" y="1394"/>
                    </a:lnTo>
                    <a:lnTo>
                      <a:pt x="1275" y="1394"/>
                    </a:lnTo>
                    <a:lnTo>
                      <a:pt x="1275" y="1395"/>
                    </a:lnTo>
                    <a:lnTo>
                      <a:pt x="1274" y="1395"/>
                    </a:lnTo>
                    <a:lnTo>
                      <a:pt x="1274" y="1397"/>
                    </a:lnTo>
                    <a:lnTo>
                      <a:pt x="1272" y="1397"/>
                    </a:lnTo>
                    <a:lnTo>
                      <a:pt x="1272" y="1399"/>
                    </a:lnTo>
                    <a:lnTo>
                      <a:pt x="1270" y="1399"/>
                    </a:lnTo>
                    <a:lnTo>
                      <a:pt x="1270" y="1400"/>
                    </a:lnTo>
                    <a:lnTo>
                      <a:pt x="1269" y="1400"/>
                    </a:lnTo>
                    <a:lnTo>
                      <a:pt x="1269" y="1402"/>
                    </a:lnTo>
                    <a:lnTo>
                      <a:pt x="1267" y="1402"/>
                    </a:lnTo>
                    <a:lnTo>
                      <a:pt x="1267" y="1404"/>
                    </a:lnTo>
                    <a:lnTo>
                      <a:pt x="1265" y="1404"/>
                    </a:lnTo>
                    <a:lnTo>
                      <a:pt x="1265" y="1405"/>
                    </a:lnTo>
                    <a:lnTo>
                      <a:pt x="1264" y="1405"/>
                    </a:lnTo>
                    <a:lnTo>
                      <a:pt x="1264" y="1407"/>
                    </a:lnTo>
                    <a:lnTo>
                      <a:pt x="1262" y="1407"/>
                    </a:lnTo>
                    <a:lnTo>
                      <a:pt x="1262" y="1409"/>
                    </a:lnTo>
                    <a:lnTo>
                      <a:pt x="1260" y="1409"/>
                    </a:lnTo>
                    <a:lnTo>
                      <a:pt x="1260" y="1412"/>
                    </a:lnTo>
                    <a:lnTo>
                      <a:pt x="1259" y="1412"/>
                    </a:lnTo>
                    <a:lnTo>
                      <a:pt x="1259" y="1414"/>
                    </a:lnTo>
                    <a:lnTo>
                      <a:pt x="1257" y="1414"/>
                    </a:lnTo>
                    <a:lnTo>
                      <a:pt x="1257" y="1415"/>
                    </a:lnTo>
                    <a:lnTo>
                      <a:pt x="1255" y="1415"/>
                    </a:lnTo>
                    <a:lnTo>
                      <a:pt x="1255" y="1417"/>
                    </a:lnTo>
                    <a:lnTo>
                      <a:pt x="1254" y="1417"/>
                    </a:lnTo>
                    <a:lnTo>
                      <a:pt x="1254" y="1419"/>
                    </a:lnTo>
                    <a:lnTo>
                      <a:pt x="1252" y="1419"/>
                    </a:lnTo>
                    <a:lnTo>
                      <a:pt x="1252" y="1420"/>
                    </a:lnTo>
                    <a:lnTo>
                      <a:pt x="1250" y="1420"/>
                    </a:lnTo>
                    <a:lnTo>
                      <a:pt x="1250" y="1422"/>
                    </a:lnTo>
                    <a:lnTo>
                      <a:pt x="1249" y="1422"/>
                    </a:lnTo>
                    <a:lnTo>
                      <a:pt x="1249" y="1424"/>
                    </a:lnTo>
                    <a:lnTo>
                      <a:pt x="1247" y="1424"/>
                    </a:lnTo>
                    <a:lnTo>
                      <a:pt x="1247" y="1425"/>
                    </a:lnTo>
                    <a:lnTo>
                      <a:pt x="1245" y="1425"/>
                    </a:lnTo>
                    <a:lnTo>
                      <a:pt x="1245" y="1427"/>
                    </a:lnTo>
                    <a:lnTo>
                      <a:pt x="1244" y="1427"/>
                    </a:lnTo>
                    <a:lnTo>
                      <a:pt x="1244" y="1429"/>
                    </a:lnTo>
                    <a:lnTo>
                      <a:pt x="1242" y="1429"/>
                    </a:lnTo>
                    <a:lnTo>
                      <a:pt x="1242" y="1430"/>
                    </a:lnTo>
                    <a:lnTo>
                      <a:pt x="1240" y="1430"/>
                    </a:lnTo>
                    <a:lnTo>
                      <a:pt x="1240" y="1434"/>
                    </a:lnTo>
                    <a:lnTo>
                      <a:pt x="1239" y="1434"/>
                    </a:lnTo>
                    <a:lnTo>
                      <a:pt x="1239" y="1435"/>
                    </a:lnTo>
                    <a:lnTo>
                      <a:pt x="1237" y="1435"/>
                    </a:lnTo>
                    <a:lnTo>
                      <a:pt x="1237" y="1437"/>
                    </a:lnTo>
                    <a:lnTo>
                      <a:pt x="1235" y="1437"/>
                    </a:lnTo>
                    <a:lnTo>
                      <a:pt x="1235" y="1439"/>
                    </a:lnTo>
                    <a:lnTo>
                      <a:pt x="1234" y="1439"/>
                    </a:lnTo>
                    <a:lnTo>
                      <a:pt x="1234" y="1440"/>
                    </a:lnTo>
                    <a:lnTo>
                      <a:pt x="1232" y="1440"/>
                    </a:lnTo>
                    <a:lnTo>
                      <a:pt x="1232" y="1442"/>
                    </a:lnTo>
                    <a:lnTo>
                      <a:pt x="1230" y="1442"/>
                    </a:lnTo>
                    <a:lnTo>
                      <a:pt x="1230" y="1444"/>
                    </a:lnTo>
                    <a:lnTo>
                      <a:pt x="1229" y="1444"/>
                    </a:lnTo>
                    <a:lnTo>
                      <a:pt x="1229" y="1445"/>
                    </a:lnTo>
                    <a:lnTo>
                      <a:pt x="1227" y="1445"/>
                    </a:lnTo>
                    <a:close/>
                    <a:moveTo>
                      <a:pt x="11814" y="1394"/>
                    </a:moveTo>
                    <a:lnTo>
                      <a:pt x="11814" y="1392"/>
                    </a:lnTo>
                    <a:lnTo>
                      <a:pt x="11812" y="1392"/>
                    </a:lnTo>
                    <a:lnTo>
                      <a:pt x="11812" y="1390"/>
                    </a:lnTo>
                    <a:lnTo>
                      <a:pt x="11810" y="1390"/>
                    </a:lnTo>
                    <a:lnTo>
                      <a:pt x="11810" y="1387"/>
                    </a:lnTo>
                    <a:lnTo>
                      <a:pt x="11809" y="1387"/>
                    </a:lnTo>
                    <a:lnTo>
                      <a:pt x="11809" y="1385"/>
                    </a:lnTo>
                    <a:lnTo>
                      <a:pt x="11807" y="1385"/>
                    </a:lnTo>
                    <a:lnTo>
                      <a:pt x="11807" y="1382"/>
                    </a:lnTo>
                    <a:lnTo>
                      <a:pt x="11805" y="1382"/>
                    </a:lnTo>
                    <a:lnTo>
                      <a:pt x="11805" y="1380"/>
                    </a:lnTo>
                    <a:lnTo>
                      <a:pt x="11804" y="1380"/>
                    </a:lnTo>
                    <a:lnTo>
                      <a:pt x="11804" y="1377"/>
                    </a:lnTo>
                    <a:lnTo>
                      <a:pt x="11802" y="1377"/>
                    </a:lnTo>
                    <a:lnTo>
                      <a:pt x="11802" y="1375"/>
                    </a:lnTo>
                    <a:lnTo>
                      <a:pt x="11800" y="1375"/>
                    </a:lnTo>
                    <a:lnTo>
                      <a:pt x="11800" y="1372"/>
                    </a:lnTo>
                    <a:lnTo>
                      <a:pt x="11802" y="1372"/>
                    </a:lnTo>
                    <a:lnTo>
                      <a:pt x="11802" y="1374"/>
                    </a:lnTo>
                    <a:lnTo>
                      <a:pt x="11804" y="1374"/>
                    </a:lnTo>
                    <a:lnTo>
                      <a:pt x="11804" y="1375"/>
                    </a:lnTo>
                    <a:lnTo>
                      <a:pt x="11805" y="1375"/>
                    </a:lnTo>
                    <a:lnTo>
                      <a:pt x="11805" y="1379"/>
                    </a:lnTo>
                    <a:lnTo>
                      <a:pt x="11807" y="1379"/>
                    </a:lnTo>
                    <a:lnTo>
                      <a:pt x="11807" y="1380"/>
                    </a:lnTo>
                    <a:lnTo>
                      <a:pt x="11809" y="1380"/>
                    </a:lnTo>
                    <a:lnTo>
                      <a:pt x="11809" y="1384"/>
                    </a:lnTo>
                    <a:lnTo>
                      <a:pt x="11810" y="1384"/>
                    </a:lnTo>
                    <a:lnTo>
                      <a:pt x="11810" y="1385"/>
                    </a:lnTo>
                    <a:lnTo>
                      <a:pt x="11812" y="1385"/>
                    </a:lnTo>
                    <a:lnTo>
                      <a:pt x="11812" y="1389"/>
                    </a:lnTo>
                    <a:lnTo>
                      <a:pt x="11814" y="1389"/>
                    </a:lnTo>
                    <a:lnTo>
                      <a:pt x="11814" y="1390"/>
                    </a:lnTo>
                    <a:lnTo>
                      <a:pt x="11815" y="1390"/>
                    </a:lnTo>
                    <a:lnTo>
                      <a:pt x="11815" y="1394"/>
                    </a:lnTo>
                    <a:lnTo>
                      <a:pt x="11814" y="1394"/>
                    </a:lnTo>
                    <a:close/>
                    <a:moveTo>
                      <a:pt x="1280" y="1385"/>
                    </a:moveTo>
                    <a:lnTo>
                      <a:pt x="1282" y="1385"/>
                    </a:lnTo>
                    <a:lnTo>
                      <a:pt x="1282" y="1387"/>
                    </a:lnTo>
                    <a:lnTo>
                      <a:pt x="1280" y="1387"/>
                    </a:lnTo>
                    <a:lnTo>
                      <a:pt x="1280" y="1385"/>
                    </a:lnTo>
                    <a:close/>
                    <a:moveTo>
                      <a:pt x="1282" y="1384"/>
                    </a:moveTo>
                    <a:lnTo>
                      <a:pt x="1284" y="1384"/>
                    </a:lnTo>
                    <a:lnTo>
                      <a:pt x="1284" y="1385"/>
                    </a:lnTo>
                    <a:lnTo>
                      <a:pt x="1282" y="1385"/>
                    </a:lnTo>
                    <a:lnTo>
                      <a:pt x="1282" y="1384"/>
                    </a:lnTo>
                    <a:close/>
                    <a:moveTo>
                      <a:pt x="1284" y="1384"/>
                    </a:moveTo>
                    <a:lnTo>
                      <a:pt x="1284" y="1380"/>
                    </a:lnTo>
                    <a:lnTo>
                      <a:pt x="1285" y="1380"/>
                    </a:lnTo>
                    <a:lnTo>
                      <a:pt x="1285" y="1379"/>
                    </a:lnTo>
                    <a:lnTo>
                      <a:pt x="1287" y="1379"/>
                    </a:lnTo>
                    <a:lnTo>
                      <a:pt x="1287" y="1377"/>
                    </a:lnTo>
                    <a:lnTo>
                      <a:pt x="1289" y="1377"/>
                    </a:lnTo>
                    <a:lnTo>
                      <a:pt x="1289" y="1375"/>
                    </a:lnTo>
                    <a:lnTo>
                      <a:pt x="1290" y="1375"/>
                    </a:lnTo>
                    <a:lnTo>
                      <a:pt x="1290" y="1374"/>
                    </a:lnTo>
                    <a:lnTo>
                      <a:pt x="1292" y="1374"/>
                    </a:lnTo>
                    <a:lnTo>
                      <a:pt x="1292" y="1372"/>
                    </a:lnTo>
                    <a:lnTo>
                      <a:pt x="1294" y="1372"/>
                    </a:lnTo>
                    <a:lnTo>
                      <a:pt x="1294" y="1370"/>
                    </a:lnTo>
                    <a:lnTo>
                      <a:pt x="1295" y="1370"/>
                    </a:lnTo>
                    <a:lnTo>
                      <a:pt x="1295" y="1369"/>
                    </a:lnTo>
                    <a:lnTo>
                      <a:pt x="1297" y="1369"/>
                    </a:lnTo>
                    <a:lnTo>
                      <a:pt x="1297" y="1367"/>
                    </a:lnTo>
                    <a:lnTo>
                      <a:pt x="1299" y="1367"/>
                    </a:lnTo>
                    <a:lnTo>
                      <a:pt x="1299" y="1365"/>
                    </a:lnTo>
                    <a:lnTo>
                      <a:pt x="1300" y="1365"/>
                    </a:lnTo>
                    <a:lnTo>
                      <a:pt x="1300" y="1364"/>
                    </a:lnTo>
                    <a:lnTo>
                      <a:pt x="1302" y="1364"/>
                    </a:lnTo>
                    <a:lnTo>
                      <a:pt x="1302" y="1362"/>
                    </a:lnTo>
                    <a:lnTo>
                      <a:pt x="1304" y="1362"/>
                    </a:lnTo>
                    <a:lnTo>
                      <a:pt x="1304" y="1360"/>
                    </a:lnTo>
                    <a:lnTo>
                      <a:pt x="1305" y="1360"/>
                    </a:lnTo>
                    <a:lnTo>
                      <a:pt x="1305" y="1359"/>
                    </a:lnTo>
                    <a:lnTo>
                      <a:pt x="1307" y="1359"/>
                    </a:lnTo>
                    <a:lnTo>
                      <a:pt x="1307" y="1357"/>
                    </a:lnTo>
                    <a:lnTo>
                      <a:pt x="1309" y="1357"/>
                    </a:lnTo>
                    <a:lnTo>
                      <a:pt x="1309" y="1355"/>
                    </a:lnTo>
                    <a:lnTo>
                      <a:pt x="1310" y="1355"/>
                    </a:lnTo>
                    <a:lnTo>
                      <a:pt x="1310" y="1354"/>
                    </a:lnTo>
                    <a:lnTo>
                      <a:pt x="1312" y="1354"/>
                    </a:lnTo>
                    <a:lnTo>
                      <a:pt x="1312" y="1352"/>
                    </a:lnTo>
                    <a:lnTo>
                      <a:pt x="1314" y="1352"/>
                    </a:lnTo>
                    <a:lnTo>
                      <a:pt x="1314" y="1350"/>
                    </a:lnTo>
                    <a:lnTo>
                      <a:pt x="1315" y="1350"/>
                    </a:lnTo>
                    <a:lnTo>
                      <a:pt x="1315" y="1349"/>
                    </a:lnTo>
                    <a:lnTo>
                      <a:pt x="1317" y="1349"/>
                    </a:lnTo>
                    <a:lnTo>
                      <a:pt x="1317" y="1347"/>
                    </a:lnTo>
                    <a:lnTo>
                      <a:pt x="1319" y="1347"/>
                    </a:lnTo>
                    <a:lnTo>
                      <a:pt x="1319" y="1345"/>
                    </a:lnTo>
                    <a:lnTo>
                      <a:pt x="1320" y="1345"/>
                    </a:lnTo>
                    <a:lnTo>
                      <a:pt x="1320" y="1344"/>
                    </a:lnTo>
                    <a:lnTo>
                      <a:pt x="1322" y="1344"/>
                    </a:lnTo>
                    <a:lnTo>
                      <a:pt x="1322" y="1342"/>
                    </a:lnTo>
                    <a:lnTo>
                      <a:pt x="1324" y="1342"/>
                    </a:lnTo>
                    <a:lnTo>
                      <a:pt x="1324" y="1340"/>
                    </a:lnTo>
                    <a:lnTo>
                      <a:pt x="1325" y="1340"/>
                    </a:lnTo>
                    <a:lnTo>
                      <a:pt x="1325" y="1339"/>
                    </a:lnTo>
                    <a:lnTo>
                      <a:pt x="1327" y="1339"/>
                    </a:lnTo>
                    <a:lnTo>
                      <a:pt x="1327" y="1337"/>
                    </a:lnTo>
                    <a:lnTo>
                      <a:pt x="1329" y="1337"/>
                    </a:lnTo>
                    <a:lnTo>
                      <a:pt x="1329" y="1335"/>
                    </a:lnTo>
                    <a:lnTo>
                      <a:pt x="1330" y="1335"/>
                    </a:lnTo>
                    <a:lnTo>
                      <a:pt x="1330" y="1334"/>
                    </a:lnTo>
                    <a:lnTo>
                      <a:pt x="1332" y="1334"/>
                    </a:lnTo>
                    <a:lnTo>
                      <a:pt x="1332" y="1332"/>
                    </a:lnTo>
                    <a:lnTo>
                      <a:pt x="1334" y="1332"/>
                    </a:lnTo>
                    <a:lnTo>
                      <a:pt x="1334" y="1330"/>
                    </a:lnTo>
                    <a:lnTo>
                      <a:pt x="1335" y="1330"/>
                    </a:lnTo>
                    <a:lnTo>
                      <a:pt x="1335" y="1329"/>
                    </a:lnTo>
                    <a:lnTo>
                      <a:pt x="1337" y="1329"/>
                    </a:lnTo>
                    <a:lnTo>
                      <a:pt x="1337" y="1327"/>
                    </a:lnTo>
                    <a:lnTo>
                      <a:pt x="1339" y="1327"/>
                    </a:lnTo>
                    <a:lnTo>
                      <a:pt x="1339" y="1325"/>
                    </a:lnTo>
                    <a:lnTo>
                      <a:pt x="1340" y="1325"/>
                    </a:lnTo>
                    <a:lnTo>
                      <a:pt x="1340" y="1324"/>
                    </a:lnTo>
                    <a:lnTo>
                      <a:pt x="1342" y="1324"/>
                    </a:lnTo>
                    <a:lnTo>
                      <a:pt x="1342" y="1322"/>
                    </a:lnTo>
                    <a:lnTo>
                      <a:pt x="1344" y="1322"/>
                    </a:lnTo>
                    <a:lnTo>
                      <a:pt x="1344" y="1320"/>
                    </a:lnTo>
                    <a:lnTo>
                      <a:pt x="1345" y="1320"/>
                    </a:lnTo>
                    <a:lnTo>
                      <a:pt x="1345" y="1319"/>
                    </a:lnTo>
                    <a:lnTo>
                      <a:pt x="1347" y="1319"/>
                    </a:lnTo>
                    <a:lnTo>
                      <a:pt x="1347" y="1317"/>
                    </a:lnTo>
                    <a:lnTo>
                      <a:pt x="1349" y="1317"/>
                    </a:lnTo>
                    <a:lnTo>
                      <a:pt x="1349" y="1315"/>
                    </a:lnTo>
                    <a:lnTo>
                      <a:pt x="1350" y="1315"/>
                    </a:lnTo>
                    <a:lnTo>
                      <a:pt x="1350" y="1314"/>
                    </a:lnTo>
                    <a:lnTo>
                      <a:pt x="1352" y="1314"/>
                    </a:lnTo>
                    <a:lnTo>
                      <a:pt x="1352" y="1312"/>
                    </a:lnTo>
                    <a:lnTo>
                      <a:pt x="1354" y="1312"/>
                    </a:lnTo>
                    <a:lnTo>
                      <a:pt x="1354" y="1310"/>
                    </a:lnTo>
                    <a:lnTo>
                      <a:pt x="1355" y="1310"/>
                    </a:lnTo>
                    <a:lnTo>
                      <a:pt x="1355" y="1309"/>
                    </a:lnTo>
                    <a:lnTo>
                      <a:pt x="1357" y="1309"/>
                    </a:lnTo>
                    <a:lnTo>
                      <a:pt x="1357" y="1307"/>
                    </a:lnTo>
                    <a:lnTo>
                      <a:pt x="1359" y="1307"/>
                    </a:lnTo>
                    <a:lnTo>
                      <a:pt x="1359" y="1305"/>
                    </a:lnTo>
                    <a:lnTo>
                      <a:pt x="1360" y="1305"/>
                    </a:lnTo>
                    <a:lnTo>
                      <a:pt x="1360" y="1304"/>
                    </a:lnTo>
                    <a:lnTo>
                      <a:pt x="1362" y="1304"/>
                    </a:lnTo>
                    <a:lnTo>
                      <a:pt x="1362" y="1302"/>
                    </a:lnTo>
                    <a:lnTo>
                      <a:pt x="1364" y="1302"/>
                    </a:lnTo>
                    <a:lnTo>
                      <a:pt x="1364" y="1300"/>
                    </a:lnTo>
                    <a:lnTo>
                      <a:pt x="1365" y="1300"/>
                    </a:lnTo>
                    <a:lnTo>
                      <a:pt x="1365" y="1299"/>
                    </a:lnTo>
                    <a:lnTo>
                      <a:pt x="1367" y="1299"/>
                    </a:lnTo>
                    <a:lnTo>
                      <a:pt x="1367" y="1297"/>
                    </a:lnTo>
                    <a:lnTo>
                      <a:pt x="1369" y="1297"/>
                    </a:lnTo>
                    <a:lnTo>
                      <a:pt x="1369" y="1295"/>
                    </a:lnTo>
                    <a:lnTo>
                      <a:pt x="1370" y="1295"/>
                    </a:lnTo>
                    <a:lnTo>
                      <a:pt x="1370" y="1294"/>
                    </a:lnTo>
                    <a:lnTo>
                      <a:pt x="1372" y="1294"/>
                    </a:lnTo>
                    <a:lnTo>
                      <a:pt x="1372" y="1292"/>
                    </a:lnTo>
                    <a:lnTo>
                      <a:pt x="1374" y="1292"/>
                    </a:lnTo>
                    <a:lnTo>
                      <a:pt x="1374" y="1290"/>
                    </a:lnTo>
                    <a:lnTo>
                      <a:pt x="1375" y="1290"/>
                    </a:lnTo>
                    <a:lnTo>
                      <a:pt x="1375" y="1289"/>
                    </a:lnTo>
                    <a:lnTo>
                      <a:pt x="1377" y="1289"/>
                    </a:lnTo>
                    <a:lnTo>
                      <a:pt x="1377" y="1287"/>
                    </a:lnTo>
                    <a:lnTo>
                      <a:pt x="1379" y="1287"/>
                    </a:lnTo>
                    <a:lnTo>
                      <a:pt x="1379" y="1285"/>
                    </a:lnTo>
                    <a:lnTo>
                      <a:pt x="1382" y="1285"/>
                    </a:lnTo>
                    <a:lnTo>
                      <a:pt x="1382" y="1287"/>
                    </a:lnTo>
                    <a:lnTo>
                      <a:pt x="1380" y="1287"/>
                    </a:lnTo>
                    <a:lnTo>
                      <a:pt x="1380" y="1289"/>
                    </a:lnTo>
                    <a:lnTo>
                      <a:pt x="1379" y="1289"/>
                    </a:lnTo>
                    <a:lnTo>
                      <a:pt x="1379" y="1290"/>
                    </a:lnTo>
                    <a:lnTo>
                      <a:pt x="1377" y="1290"/>
                    </a:lnTo>
                    <a:lnTo>
                      <a:pt x="1377" y="1292"/>
                    </a:lnTo>
                    <a:lnTo>
                      <a:pt x="1375" y="1292"/>
                    </a:lnTo>
                    <a:lnTo>
                      <a:pt x="1375" y="1294"/>
                    </a:lnTo>
                    <a:lnTo>
                      <a:pt x="1374" y="1294"/>
                    </a:lnTo>
                    <a:lnTo>
                      <a:pt x="1374" y="1295"/>
                    </a:lnTo>
                    <a:lnTo>
                      <a:pt x="1372" y="1295"/>
                    </a:lnTo>
                    <a:lnTo>
                      <a:pt x="1372" y="1297"/>
                    </a:lnTo>
                    <a:lnTo>
                      <a:pt x="1370" y="1297"/>
                    </a:lnTo>
                    <a:lnTo>
                      <a:pt x="1370" y="1299"/>
                    </a:lnTo>
                    <a:lnTo>
                      <a:pt x="1369" y="1299"/>
                    </a:lnTo>
                    <a:lnTo>
                      <a:pt x="1369" y="1300"/>
                    </a:lnTo>
                    <a:lnTo>
                      <a:pt x="1367" y="1300"/>
                    </a:lnTo>
                    <a:lnTo>
                      <a:pt x="1367" y="1302"/>
                    </a:lnTo>
                    <a:lnTo>
                      <a:pt x="1365" y="1302"/>
                    </a:lnTo>
                    <a:lnTo>
                      <a:pt x="1365" y="1304"/>
                    </a:lnTo>
                    <a:lnTo>
                      <a:pt x="1364" y="1304"/>
                    </a:lnTo>
                    <a:lnTo>
                      <a:pt x="1364" y="1305"/>
                    </a:lnTo>
                    <a:lnTo>
                      <a:pt x="1362" y="1305"/>
                    </a:lnTo>
                    <a:lnTo>
                      <a:pt x="1362" y="1307"/>
                    </a:lnTo>
                    <a:lnTo>
                      <a:pt x="1360" y="1307"/>
                    </a:lnTo>
                    <a:lnTo>
                      <a:pt x="1360" y="1309"/>
                    </a:lnTo>
                    <a:lnTo>
                      <a:pt x="1359" y="1309"/>
                    </a:lnTo>
                    <a:lnTo>
                      <a:pt x="1359" y="1310"/>
                    </a:lnTo>
                    <a:lnTo>
                      <a:pt x="1357" y="1310"/>
                    </a:lnTo>
                    <a:lnTo>
                      <a:pt x="1357" y="1312"/>
                    </a:lnTo>
                    <a:lnTo>
                      <a:pt x="1355" y="1312"/>
                    </a:lnTo>
                    <a:lnTo>
                      <a:pt x="1355" y="1314"/>
                    </a:lnTo>
                    <a:lnTo>
                      <a:pt x="1354" y="1314"/>
                    </a:lnTo>
                    <a:lnTo>
                      <a:pt x="1354" y="1315"/>
                    </a:lnTo>
                    <a:lnTo>
                      <a:pt x="1352" y="1315"/>
                    </a:lnTo>
                    <a:lnTo>
                      <a:pt x="1352" y="1317"/>
                    </a:lnTo>
                    <a:lnTo>
                      <a:pt x="1350" y="1317"/>
                    </a:lnTo>
                    <a:lnTo>
                      <a:pt x="1350" y="1319"/>
                    </a:lnTo>
                    <a:lnTo>
                      <a:pt x="1349" y="1319"/>
                    </a:lnTo>
                    <a:lnTo>
                      <a:pt x="1349" y="1320"/>
                    </a:lnTo>
                    <a:lnTo>
                      <a:pt x="1347" y="1320"/>
                    </a:lnTo>
                    <a:lnTo>
                      <a:pt x="1347" y="1322"/>
                    </a:lnTo>
                    <a:lnTo>
                      <a:pt x="1345" y="1322"/>
                    </a:lnTo>
                    <a:lnTo>
                      <a:pt x="1345" y="1324"/>
                    </a:lnTo>
                    <a:lnTo>
                      <a:pt x="1344" y="1324"/>
                    </a:lnTo>
                    <a:lnTo>
                      <a:pt x="1344" y="1325"/>
                    </a:lnTo>
                    <a:lnTo>
                      <a:pt x="1342" y="1325"/>
                    </a:lnTo>
                    <a:lnTo>
                      <a:pt x="1342" y="1327"/>
                    </a:lnTo>
                    <a:lnTo>
                      <a:pt x="1340" y="1327"/>
                    </a:lnTo>
                    <a:lnTo>
                      <a:pt x="1340" y="1329"/>
                    </a:lnTo>
                    <a:lnTo>
                      <a:pt x="1339" y="1329"/>
                    </a:lnTo>
                    <a:lnTo>
                      <a:pt x="1339" y="1330"/>
                    </a:lnTo>
                    <a:lnTo>
                      <a:pt x="1337" y="1330"/>
                    </a:lnTo>
                    <a:lnTo>
                      <a:pt x="1337" y="1332"/>
                    </a:lnTo>
                    <a:lnTo>
                      <a:pt x="1335" y="1332"/>
                    </a:lnTo>
                    <a:lnTo>
                      <a:pt x="1335" y="1334"/>
                    </a:lnTo>
                    <a:lnTo>
                      <a:pt x="1334" y="1334"/>
                    </a:lnTo>
                    <a:lnTo>
                      <a:pt x="1334" y="1335"/>
                    </a:lnTo>
                    <a:lnTo>
                      <a:pt x="1332" y="1335"/>
                    </a:lnTo>
                    <a:lnTo>
                      <a:pt x="1332" y="1337"/>
                    </a:lnTo>
                    <a:lnTo>
                      <a:pt x="1330" y="1337"/>
                    </a:lnTo>
                    <a:lnTo>
                      <a:pt x="1330" y="1339"/>
                    </a:lnTo>
                    <a:lnTo>
                      <a:pt x="1329" y="1339"/>
                    </a:lnTo>
                    <a:lnTo>
                      <a:pt x="1329" y="1340"/>
                    </a:lnTo>
                    <a:lnTo>
                      <a:pt x="1327" y="1340"/>
                    </a:lnTo>
                    <a:lnTo>
                      <a:pt x="1327" y="1342"/>
                    </a:lnTo>
                    <a:lnTo>
                      <a:pt x="1325" y="1342"/>
                    </a:lnTo>
                    <a:lnTo>
                      <a:pt x="1325" y="1344"/>
                    </a:lnTo>
                    <a:lnTo>
                      <a:pt x="1324" y="1344"/>
                    </a:lnTo>
                    <a:lnTo>
                      <a:pt x="1324" y="1345"/>
                    </a:lnTo>
                    <a:lnTo>
                      <a:pt x="1322" y="1345"/>
                    </a:lnTo>
                    <a:lnTo>
                      <a:pt x="1322" y="1347"/>
                    </a:lnTo>
                    <a:lnTo>
                      <a:pt x="1320" y="1347"/>
                    </a:lnTo>
                    <a:lnTo>
                      <a:pt x="1320" y="1349"/>
                    </a:lnTo>
                    <a:lnTo>
                      <a:pt x="1319" y="1349"/>
                    </a:lnTo>
                    <a:lnTo>
                      <a:pt x="1319" y="1350"/>
                    </a:lnTo>
                    <a:lnTo>
                      <a:pt x="1317" y="1350"/>
                    </a:lnTo>
                    <a:lnTo>
                      <a:pt x="1317" y="1352"/>
                    </a:lnTo>
                    <a:lnTo>
                      <a:pt x="1315" y="1352"/>
                    </a:lnTo>
                    <a:lnTo>
                      <a:pt x="1315" y="1354"/>
                    </a:lnTo>
                    <a:lnTo>
                      <a:pt x="1314" y="1354"/>
                    </a:lnTo>
                    <a:lnTo>
                      <a:pt x="1314" y="1355"/>
                    </a:lnTo>
                    <a:lnTo>
                      <a:pt x="1312" y="1355"/>
                    </a:lnTo>
                    <a:lnTo>
                      <a:pt x="1312" y="1357"/>
                    </a:lnTo>
                    <a:lnTo>
                      <a:pt x="1310" y="1357"/>
                    </a:lnTo>
                    <a:lnTo>
                      <a:pt x="1310" y="1359"/>
                    </a:lnTo>
                    <a:lnTo>
                      <a:pt x="1309" y="1359"/>
                    </a:lnTo>
                    <a:lnTo>
                      <a:pt x="1309" y="1360"/>
                    </a:lnTo>
                    <a:lnTo>
                      <a:pt x="1307" y="1360"/>
                    </a:lnTo>
                    <a:lnTo>
                      <a:pt x="1307" y="1362"/>
                    </a:lnTo>
                    <a:lnTo>
                      <a:pt x="1305" y="1362"/>
                    </a:lnTo>
                    <a:lnTo>
                      <a:pt x="1305" y="1364"/>
                    </a:lnTo>
                    <a:lnTo>
                      <a:pt x="1304" y="1364"/>
                    </a:lnTo>
                    <a:lnTo>
                      <a:pt x="1304" y="1365"/>
                    </a:lnTo>
                    <a:lnTo>
                      <a:pt x="1302" y="1365"/>
                    </a:lnTo>
                    <a:lnTo>
                      <a:pt x="1302" y="1367"/>
                    </a:lnTo>
                    <a:lnTo>
                      <a:pt x="1300" y="1367"/>
                    </a:lnTo>
                    <a:lnTo>
                      <a:pt x="1300" y="1369"/>
                    </a:lnTo>
                    <a:lnTo>
                      <a:pt x="1299" y="1369"/>
                    </a:lnTo>
                    <a:lnTo>
                      <a:pt x="1299" y="1370"/>
                    </a:lnTo>
                    <a:lnTo>
                      <a:pt x="1297" y="1370"/>
                    </a:lnTo>
                    <a:lnTo>
                      <a:pt x="1297" y="1372"/>
                    </a:lnTo>
                    <a:lnTo>
                      <a:pt x="1295" y="1372"/>
                    </a:lnTo>
                    <a:lnTo>
                      <a:pt x="1295" y="1374"/>
                    </a:lnTo>
                    <a:lnTo>
                      <a:pt x="1294" y="1374"/>
                    </a:lnTo>
                    <a:lnTo>
                      <a:pt x="1294" y="1375"/>
                    </a:lnTo>
                    <a:lnTo>
                      <a:pt x="1292" y="1375"/>
                    </a:lnTo>
                    <a:lnTo>
                      <a:pt x="1292" y="1377"/>
                    </a:lnTo>
                    <a:lnTo>
                      <a:pt x="1290" y="1377"/>
                    </a:lnTo>
                    <a:lnTo>
                      <a:pt x="1290" y="1379"/>
                    </a:lnTo>
                    <a:lnTo>
                      <a:pt x="1289" y="1379"/>
                    </a:lnTo>
                    <a:lnTo>
                      <a:pt x="1289" y="1380"/>
                    </a:lnTo>
                    <a:lnTo>
                      <a:pt x="1287" y="1380"/>
                    </a:lnTo>
                    <a:lnTo>
                      <a:pt x="1287" y="1382"/>
                    </a:lnTo>
                    <a:lnTo>
                      <a:pt x="1285" y="1382"/>
                    </a:lnTo>
                    <a:lnTo>
                      <a:pt x="1285" y="1384"/>
                    </a:lnTo>
                    <a:lnTo>
                      <a:pt x="1284" y="1384"/>
                    </a:lnTo>
                    <a:close/>
                    <a:moveTo>
                      <a:pt x="11799" y="1372"/>
                    </a:moveTo>
                    <a:lnTo>
                      <a:pt x="11799" y="1370"/>
                    </a:lnTo>
                    <a:lnTo>
                      <a:pt x="11797" y="1370"/>
                    </a:lnTo>
                    <a:lnTo>
                      <a:pt x="11797" y="1367"/>
                    </a:lnTo>
                    <a:lnTo>
                      <a:pt x="11799" y="1367"/>
                    </a:lnTo>
                    <a:lnTo>
                      <a:pt x="11799" y="1369"/>
                    </a:lnTo>
                    <a:lnTo>
                      <a:pt x="11800" y="1369"/>
                    </a:lnTo>
                    <a:lnTo>
                      <a:pt x="11800" y="1372"/>
                    </a:lnTo>
                    <a:lnTo>
                      <a:pt x="11799" y="1372"/>
                    </a:lnTo>
                    <a:close/>
                    <a:moveTo>
                      <a:pt x="11795" y="1367"/>
                    </a:moveTo>
                    <a:lnTo>
                      <a:pt x="11795" y="1365"/>
                    </a:lnTo>
                    <a:lnTo>
                      <a:pt x="11794" y="1365"/>
                    </a:lnTo>
                    <a:lnTo>
                      <a:pt x="11794" y="1362"/>
                    </a:lnTo>
                    <a:lnTo>
                      <a:pt x="11795" y="1362"/>
                    </a:lnTo>
                    <a:lnTo>
                      <a:pt x="11795" y="1364"/>
                    </a:lnTo>
                    <a:lnTo>
                      <a:pt x="11797" y="1364"/>
                    </a:lnTo>
                    <a:lnTo>
                      <a:pt x="11797" y="1367"/>
                    </a:lnTo>
                    <a:lnTo>
                      <a:pt x="11795" y="1367"/>
                    </a:lnTo>
                    <a:close/>
                    <a:moveTo>
                      <a:pt x="11792" y="1360"/>
                    </a:moveTo>
                    <a:lnTo>
                      <a:pt x="11794" y="1360"/>
                    </a:lnTo>
                    <a:lnTo>
                      <a:pt x="11794" y="1362"/>
                    </a:lnTo>
                    <a:lnTo>
                      <a:pt x="11792" y="1362"/>
                    </a:lnTo>
                    <a:lnTo>
                      <a:pt x="11792" y="1360"/>
                    </a:lnTo>
                    <a:close/>
                    <a:moveTo>
                      <a:pt x="11790" y="1357"/>
                    </a:moveTo>
                    <a:lnTo>
                      <a:pt x="11792" y="1357"/>
                    </a:lnTo>
                    <a:lnTo>
                      <a:pt x="11792" y="1360"/>
                    </a:lnTo>
                    <a:lnTo>
                      <a:pt x="11790" y="1360"/>
                    </a:lnTo>
                    <a:lnTo>
                      <a:pt x="11790" y="1357"/>
                    </a:lnTo>
                    <a:close/>
                    <a:moveTo>
                      <a:pt x="11789" y="1355"/>
                    </a:moveTo>
                    <a:lnTo>
                      <a:pt x="11790" y="1355"/>
                    </a:lnTo>
                    <a:lnTo>
                      <a:pt x="11790" y="1357"/>
                    </a:lnTo>
                    <a:lnTo>
                      <a:pt x="11789" y="1357"/>
                    </a:lnTo>
                    <a:lnTo>
                      <a:pt x="11789" y="1355"/>
                    </a:lnTo>
                    <a:close/>
                    <a:moveTo>
                      <a:pt x="11787" y="1355"/>
                    </a:moveTo>
                    <a:lnTo>
                      <a:pt x="11787" y="1354"/>
                    </a:lnTo>
                    <a:lnTo>
                      <a:pt x="11785" y="1354"/>
                    </a:lnTo>
                    <a:lnTo>
                      <a:pt x="11785" y="1350"/>
                    </a:lnTo>
                    <a:lnTo>
                      <a:pt x="11787" y="1350"/>
                    </a:lnTo>
                    <a:lnTo>
                      <a:pt x="11787" y="1352"/>
                    </a:lnTo>
                    <a:lnTo>
                      <a:pt x="11789" y="1352"/>
                    </a:lnTo>
                    <a:lnTo>
                      <a:pt x="11789" y="1355"/>
                    </a:lnTo>
                    <a:lnTo>
                      <a:pt x="11787" y="1355"/>
                    </a:lnTo>
                    <a:close/>
                    <a:moveTo>
                      <a:pt x="11784" y="1349"/>
                    </a:moveTo>
                    <a:lnTo>
                      <a:pt x="11785" y="1349"/>
                    </a:lnTo>
                    <a:lnTo>
                      <a:pt x="11785" y="1350"/>
                    </a:lnTo>
                    <a:lnTo>
                      <a:pt x="11784" y="1350"/>
                    </a:lnTo>
                    <a:lnTo>
                      <a:pt x="11784" y="1349"/>
                    </a:lnTo>
                    <a:close/>
                    <a:moveTo>
                      <a:pt x="11782" y="1349"/>
                    </a:moveTo>
                    <a:lnTo>
                      <a:pt x="11782" y="1347"/>
                    </a:lnTo>
                    <a:lnTo>
                      <a:pt x="11780" y="1347"/>
                    </a:lnTo>
                    <a:lnTo>
                      <a:pt x="11780" y="1344"/>
                    </a:lnTo>
                    <a:lnTo>
                      <a:pt x="11782" y="1344"/>
                    </a:lnTo>
                    <a:lnTo>
                      <a:pt x="11782" y="1345"/>
                    </a:lnTo>
                    <a:lnTo>
                      <a:pt x="11784" y="1345"/>
                    </a:lnTo>
                    <a:lnTo>
                      <a:pt x="11784" y="1349"/>
                    </a:lnTo>
                    <a:lnTo>
                      <a:pt x="11782" y="1349"/>
                    </a:lnTo>
                    <a:close/>
                    <a:moveTo>
                      <a:pt x="11779" y="1344"/>
                    </a:moveTo>
                    <a:lnTo>
                      <a:pt x="11779" y="1342"/>
                    </a:lnTo>
                    <a:lnTo>
                      <a:pt x="11777" y="1342"/>
                    </a:lnTo>
                    <a:lnTo>
                      <a:pt x="11777" y="1340"/>
                    </a:lnTo>
                    <a:lnTo>
                      <a:pt x="11775" y="1340"/>
                    </a:lnTo>
                    <a:lnTo>
                      <a:pt x="11775" y="1337"/>
                    </a:lnTo>
                    <a:lnTo>
                      <a:pt x="11777" y="1337"/>
                    </a:lnTo>
                    <a:lnTo>
                      <a:pt x="11777" y="1339"/>
                    </a:lnTo>
                    <a:lnTo>
                      <a:pt x="11779" y="1339"/>
                    </a:lnTo>
                    <a:lnTo>
                      <a:pt x="11779" y="1340"/>
                    </a:lnTo>
                    <a:lnTo>
                      <a:pt x="11780" y="1340"/>
                    </a:lnTo>
                    <a:lnTo>
                      <a:pt x="11780" y="1344"/>
                    </a:lnTo>
                    <a:lnTo>
                      <a:pt x="11779" y="1344"/>
                    </a:lnTo>
                    <a:close/>
                    <a:moveTo>
                      <a:pt x="11774" y="1337"/>
                    </a:moveTo>
                    <a:lnTo>
                      <a:pt x="11774" y="1335"/>
                    </a:lnTo>
                    <a:lnTo>
                      <a:pt x="11772" y="1335"/>
                    </a:lnTo>
                    <a:lnTo>
                      <a:pt x="11772" y="1332"/>
                    </a:lnTo>
                    <a:lnTo>
                      <a:pt x="11774" y="1332"/>
                    </a:lnTo>
                    <a:lnTo>
                      <a:pt x="11774" y="1334"/>
                    </a:lnTo>
                    <a:lnTo>
                      <a:pt x="11775" y="1334"/>
                    </a:lnTo>
                    <a:lnTo>
                      <a:pt x="11775" y="1337"/>
                    </a:lnTo>
                    <a:lnTo>
                      <a:pt x="11774" y="1337"/>
                    </a:lnTo>
                    <a:close/>
                    <a:moveTo>
                      <a:pt x="11770" y="1332"/>
                    </a:moveTo>
                    <a:lnTo>
                      <a:pt x="11770" y="1330"/>
                    </a:lnTo>
                    <a:lnTo>
                      <a:pt x="11769" y="1330"/>
                    </a:lnTo>
                    <a:lnTo>
                      <a:pt x="11769" y="1329"/>
                    </a:lnTo>
                    <a:lnTo>
                      <a:pt x="11767" y="1329"/>
                    </a:lnTo>
                    <a:lnTo>
                      <a:pt x="11767" y="1325"/>
                    </a:lnTo>
                    <a:lnTo>
                      <a:pt x="11769" y="1325"/>
                    </a:lnTo>
                    <a:lnTo>
                      <a:pt x="11769" y="1327"/>
                    </a:lnTo>
                    <a:lnTo>
                      <a:pt x="11770" y="1327"/>
                    </a:lnTo>
                    <a:lnTo>
                      <a:pt x="11770" y="1329"/>
                    </a:lnTo>
                    <a:lnTo>
                      <a:pt x="11772" y="1329"/>
                    </a:lnTo>
                    <a:lnTo>
                      <a:pt x="11772" y="1332"/>
                    </a:lnTo>
                    <a:lnTo>
                      <a:pt x="11770" y="1332"/>
                    </a:lnTo>
                    <a:close/>
                    <a:moveTo>
                      <a:pt x="11765" y="1325"/>
                    </a:moveTo>
                    <a:lnTo>
                      <a:pt x="11765" y="1324"/>
                    </a:lnTo>
                    <a:lnTo>
                      <a:pt x="11764" y="1324"/>
                    </a:lnTo>
                    <a:lnTo>
                      <a:pt x="11764" y="1322"/>
                    </a:lnTo>
                    <a:lnTo>
                      <a:pt x="11762" y="1322"/>
                    </a:lnTo>
                    <a:lnTo>
                      <a:pt x="11762" y="1319"/>
                    </a:lnTo>
                    <a:lnTo>
                      <a:pt x="11760" y="1319"/>
                    </a:lnTo>
                    <a:lnTo>
                      <a:pt x="11760" y="1317"/>
                    </a:lnTo>
                    <a:lnTo>
                      <a:pt x="11759" y="1317"/>
                    </a:lnTo>
                    <a:lnTo>
                      <a:pt x="11759" y="1315"/>
                    </a:lnTo>
                    <a:lnTo>
                      <a:pt x="11757" y="1315"/>
                    </a:lnTo>
                    <a:lnTo>
                      <a:pt x="11757" y="1312"/>
                    </a:lnTo>
                    <a:lnTo>
                      <a:pt x="11755" y="1312"/>
                    </a:lnTo>
                    <a:lnTo>
                      <a:pt x="11755" y="1310"/>
                    </a:lnTo>
                    <a:lnTo>
                      <a:pt x="11754" y="1310"/>
                    </a:lnTo>
                    <a:lnTo>
                      <a:pt x="11754" y="1307"/>
                    </a:lnTo>
                    <a:lnTo>
                      <a:pt x="11752" y="1307"/>
                    </a:lnTo>
                    <a:lnTo>
                      <a:pt x="11752" y="1305"/>
                    </a:lnTo>
                    <a:lnTo>
                      <a:pt x="11750" y="1305"/>
                    </a:lnTo>
                    <a:lnTo>
                      <a:pt x="11750" y="1304"/>
                    </a:lnTo>
                    <a:lnTo>
                      <a:pt x="11749" y="1304"/>
                    </a:lnTo>
                    <a:lnTo>
                      <a:pt x="11749" y="1300"/>
                    </a:lnTo>
                    <a:lnTo>
                      <a:pt x="11747" y="1300"/>
                    </a:lnTo>
                    <a:lnTo>
                      <a:pt x="11747" y="1299"/>
                    </a:lnTo>
                    <a:lnTo>
                      <a:pt x="11745" y="1299"/>
                    </a:lnTo>
                    <a:lnTo>
                      <a:pt x="11745" y="1297"/>
                    </a:lnTo>
                    <a:lnTo>
                      <a:pt x="11744" y="1297"/>
                    </a:lnTo>
                    <a:lnTo>
                      <a:pt x="11744" y="1294"/>
                    </a:lnTo>
                    <a:lnTo>
                      <a:pt x="11742" y="1294"/>
                    </a:lnTo>
                    <a:lnTo>
                      <a:pt x="11742" y="1292"/>
                    </a:lnTo>
                    <a:lnTo>
                      <a:pt x="11740" y="1292"/>
                    </a:lnTo>
                    <a:lnTo>
                      <a:pt x="11740" y="1289"/>
                    </a:lnTo>
                    <a:lnTo>
                      <a:pt x="11739" y="1289"/>
                    </a:lnTo>
                    <a:lnTo>
                      <a:pt x="11739" y="1287"/>
                    </a:lnTo>
                    <a:lnTo>
                      <a:pt x="11737" y="1287"/>
                    </a:lnTo>
                    <a:lnTo>
                      <a:pt x="11737" y="1285"/>
                    </a:lnTo>
                    <a:lnTo>
                      <a:pt x="11735" y="1285"/>
                    </a:lnTo>
                    <a:lnTo>
                      <a:pt x="11735" y="1282"/>
                    </a:lnTo>
                    <a:lnTo>
                      <a:pt x="11734" y="1282"/>
                    </a:lnTo>
                    <a:lnTo>
                      <a:pt x="11734" y="1280"/>
                    </a:lnTo>
                    <a:lnTo>
                      <a:pt x="11732" y="1280"/>
                    </a:lnTo>
                    <a:lnTo>
                      <a:pt x="11732" y="1279"/>
                    </a:lnTo>
                    <a:lnTo>
                      <a:pt x="11730" y="1279"/>
                    </a:lnTo>
                    <a:lnTo>
                      <a:pt x="11730" y="1275"/>
                    </a:lnTo>
                    <a:lnTo>
                      <a:pt x="11732" y="1275"/>
                    </a:lnTo>
                    <a:lnTo>
                      <a:pt x="11732" y="1277"/>
                    </a:lnTo>
                    <a:lnTo>
                      <a:pt x="11734" y="1277"/>
                    </a:lnTo>
                    <a:lnTo>
                      <a:pt x="11734" y="1279"/>
                    </a:lnTo>
                    <a:lnTo>
                      <a:pt x="11735" y="1279"/>
                    </a:lnTo>
                    <a:lnTo>
                      <a:pt x="11735" y="1280"/>
                    </a:lnTo>
                    <a:lnTo>
                      <a:pt x="11737" y="1280"/>
                    </a:lnTo>
                    <a:lnTo>
                      <a:pt x="11737" y="1284"/>
                    </a:lnTo>
                    <a:lnTo>
                      <a:pt x="11739" y="1284"/>
                    </a:lnTo>
                    <a:lnTo>
                      <a:pt x="11739" y="1285"/>
                    </a:lnTo>
                    <a:lnTo>
                      <a:pt x="11740" y="1285"/>
                    </a:lnTo>
                    <a:lnTo>
                      <a:pt x="11740" y="1287"/>
                    </a:lnTo>
                    <a:lnTo>
                      <a:pt x="11742" y="1287"/>
                    </a:lnTo>
                    <a:lnTo>
                      <a:pt x="11742" y="1290"/>
                    </a:lnTo>
                    <a:lnTo>
                      <a:pt x="11744" y="1290"/>
                    </a:lnTo>
                    <a:lnTo>
                      <a:pt x="11744" y="1292"/>
                    </a:lnTo>
                    <a:lnTo>
                      <a:pt x="11745" y="1292"/>
                    </a:lnTo>
                    <a:lnTo>
                      <a:pt x="11745" y="1295"/>
                    </a:lnTo>
                    <a:lnTo>
                      <a:pt x="11747" y="1295"/>
                    </a:lnTo>
                    <a:lnTo>
                      <a:pt x="11747" y="1297"/>
                    </a:lnTo>
                    <a:lnTo>
                      <a:pt x="11749" y="1297"/>
                    </a:lnTo>
                    <a:lnTo>
                      <a:pt x="11749" y="1299"/>
                    </a:lnTo>
                    <a:lnTo>
                      <a:pt x="11750" y="1299"/>
                    </a:lnTo>
                    <a:lnTo>
                      <a:pt x="11750" y="1302"/>
                    </a:lnTo>
                    <a:lnTo>
                      <a:pt x="11752" y="1302"/>
                    </a:lnTo>
                    <a:lnTo>
                      <a:pt x="11752" y="1304"/>
                    </a:lnTo>
                    <a:lnTo>
                      <a:pt x="11754" y="1304"/>
                    </a:lnTo>
                    <a:lnTo>
                      <a:pt x="11754" y="1305"/>
                    </a:lnTo>
                    <a:lnTo>
                      <a:pt x="11755" y="1305"/>
                    </a:lnTo>
                    <a:lnTo>
                      <a:pt x="11755" y="1309"/>
                    </a:lnTo>
                    <a:lnTo>
                      <a:pt x="11757" y="1309"/>
                    </a:lnTo>
                    <a:lnTo>
                      <a:pt x="11757" y="1310"/>
                    </a:lnTo>
                    <a:lnTo>
                      <a:pt x="11759" y="1310"/>
                    </a:lnTo>
                    <a:lnTo>
                      <a:pt x="11759" y="1314"/>
                    </a:lnTo>
                    <a:lnTo>
                      <a:pt x="11760" y="1314"/>
                    </a:lnTo>
                    <a:lnTo>
                      <a:pt x="11760" y="1315"/>
                    </a:lnTo>
                    <a:lnTo>
                      <a:pt x="11762" y="1315"/>
                    </a:lnTo>
                    <a:lnTo>
                      <a:pt x="11762" y="1317"/>
                    </a:lnTo>
                    <a:lnTo>
                      <a:pt x="11764" y="1317"/>
                    </a:lnTo>
                    <a:lnTo>
                      <a:pt x="11764" y="1320"/>
                    </a:lnTo>
                    <a:lnTo>
                      <a:pt x="11765" y="1320"/>
                    </a:lnTo>
                    <a:lnTo>
                      <a:pt x="11765" y="1322"/>
                    </a:lnTo>
                    <a:lnTo>
                      <a:pt x="11767" y="1322"/>
                    </a:lnTo>
                    <a:lnTo>
                      <a:pt x="11767" y="1325"/>
                    </a:lnTo>
                    <a:lnTo>
                      <a:pt x="11765" y="1325"/>
                    </a:lnTo>
                    <a:close/>
                    <a:moveTo>
                      <a:pt x="1382" y="1284"/>
                    </a:moveTo>
                    <a:lnTo>
                      <a:pt x="1384" y="1284"/>
                    </a:lnTo>
                    <a:lnTo>
                      <a:pt x="1384" y="1285"/>
                    </a:lnTo>
                    <a:lnTo>
                      <a:pt x="1382" y="1285"/>
                    </a:lnTo>
                    <a:lnTo>
                      <a:pt x="1382" y="1284"/>
                    </a:lnTo>
                    <a:close/>
                    <a:moveTo>
                      <a:pt x="1384" y="1282"/>
                    </a:moveTo>
                    <a:lnTo>
                      <a:pt x="1385" y="1282"/>
                    </a:lnTo>
                    <a:lnTo>
                      <a:pt x="1385" y="1284"/>
                    </a:lnTo>
                    <a:lnTo>
                      <a:pt x="1384" y="1284"/>
                    </a:lnTo>
                    <a:lnTo>
                      <a:pt x="1384" y="1282"/>
                    </a:lnTo>
                    <a:close/>
                    <a:moveTo>
                      <a:pt x="1385" y="1280"/>
                    </a:moveTo>
                    <a:lnTo>
                      <a:pt x="1387" y="1280"/>
                    </a:lnTo>
                    <a:lnTo>
                      <a:pt x="1387" y="1282"/>
                    </a:lnTo>
                    <a:lnTo>
                      <a:pt x="1385" y="1282"/>
                    </a:lnTo>
                    <a:lnTo>
                      <a:pt x="1385" y="1280"/>
                    </a:lnTo>
                    <a:close/>
                    <a:moveTo>
                      <a:pt x="1387" y="1279"/>
                    </a:moveTo>
                    <a:lnTo>
                      <a:pt x="1389" y="1279"/>
                    </a:lnTo>
                    <a:lnTo>
                      <a:pt x="1389" y="1280"/>
                    </a:lnTo>
                    <a:lnTo>
                      <a:pt x="1387" y="1280"/>
                    </a:lnTo>
                    <a:lnTo>
                      <a:pt x="1387" y="1279"/>
                    </a:lnTo>
                    <a:close/>
                    <a:moveTo>
                      <a:pt x="1389" y="1279"/>
                    </a:moveTo>
                    <a:lnTo>
                      <a:pt x="1389" y="1277"/>
                    </a:lnTo>
                    <a:lnTo>
                      <a:pt x="1390" y="1277"/>
                    </a:lnTo>
                    <a:lnTo>
                      <a:pt x="1390" y="1275"/>
                    </a:lnTo>
                    <a:lnTo>
                      <a:pt x="1392" y="1275"/>
                    </a:lnTo>
                    <a:lnTo>
                      <a:pt x="1392" y="1274"/>
                    </a:lnTo>
                    <a:lnTo>
                      <a:pt x="1394" y="1274"/>
                    </a:lnTo>
                    <a:lnTo>
                      <a:pt x="1394" y="1272"/>
                    </a:lnTo>
                    <a:lnTo>
                      <a:pt x="1395" y="1272"/>
                    </a:lnTo>
                    <a:lnTo>
                      <a:pt x="1395" y="1270"/>
                    </a:lnTo>
                    <a:lnTo>
                      <a:pt x="1397" y="1270"/>
                    </a:lnTo>
                    <a:lnTo>
                      <a:pt x="1397" y="1269"/>
                    </a:lnTo>
                    <a:lnTo>
                      <a:pt x="1399" y="1269"/>
                    </a:lnTo>
                    <a:lnTo>
                      <a:pt x="1399" y="1267"/>
                    </a:lnTo>
                    <a:lnTo>
                      <a:pt x="1400" y="1267"/>
                    </a:lnTo>
                    <a:lnTo>
                      <a:pt x="1400" y="1265"/>
                    </a:lnTo>
                    <a:lnTo>
                      <a:pt x="1402" y="1265"/>
                    </a:lnTo>
                    <a:lnTo>
                      <a:pt x="1402" y="1264"/>
                    </a:lnTo>
                    <a:lnTo>
                      <a:pt x="1404" y="1264"/>
                    </a:lnTo>
                    <a:lnTo>
                      <a:pt x="1404" y="1262"/>
                    </a:lnTo>
                    <a:lnTo>
                      <a:pt x="1405" y="1262"/>
                    </a:lnTo>
                    <a:lnTo>
                      <a:pt x="1405" y="1260"/>
                    </a:lnTo>
                    <a:lnTo>
                      <a:pt x="1407" y="1260"/>
                    </a:lnTo>
                    <a:lnTo>
                      <a:pt x="1407" y="1259"/>
                    </a:lnTo>
                    <a:lnTo>
                      <a:pt x="1409" y="1259"/>
                    </a:lnTo>
                    <a:lnTo>
                      <a:pt x="1409" y="1257"/>
                    </a:lnTo>
                    <a:lnTo>
                      <a:pt x="1410" y="1257"/>
                    </a:lnTo>
                    <a:lnTo>
                      <a:pt x="1410" y="1255"/>
                    </a:lnTo>
                    <a:lnTo>
                      <a:pt x="1414" y="1255"/>
                    </a:lnTo>
                    <a:lnTo>
                      <a:pt x="1414" y="1254"/>
                    </a:lnTo>
                    <a:lnTo>
                      <a:pt x="1415" y="1254"/>
                    </a:lnTo>
                    <a:lnTo>
                      <a:pt x="1415" y="1252"/>
                    </a:lnTo>
                    <a:lnTo>
                      <a:pt x="1417" y="1252"/>
                    </a:lnTo>
                    <a:lnTo>
                      <a:pt x="1417" y="1250"/>
                    </a:lnTo>
                    <a:lnTo>
                      <a:pt x="1419" y="1250"/>
                    </a:lnTo>
                    <a:lnTo>
                      <a:pt x="1419" y="1249"/>
                    </a:lnTo>
                    <a:lnTo>
                      <a:pt x="1420" y="1249"/>
                    </a:lnTo>
                    <a:lnTo>
                      <a:pt x="1420" y="1247"/>
                    </a:lnTo>
                    <a:lnTo>
                      <a:pt x="1422" y="1247"/>
                    </a:lnTo>
                    <a:lnTo>
                      <a:pt x="1422" y="1245"/>
                    </a:lnTo>
                    <a:lnTo>
                      <a:pt x="1424" y="1245"/>
                    </a:lnTo>
                    <a:lnTo>
                      <a:pt x="1424" y="1244"/>
                    </a:lnTo>
                    <a:lnTo>
                      <a:pt x="1425" y="1244"/>
                    </a:lnTo>
                    <a:lnTo>
                      <a:pt x="1425" y="1242"/>
                    </a:lnTo>
                    <a:lnTo>
                      <a:pt x="1427" y="1242"/>
                    </a:lnTo>
                    <a:lnTo>
                      <a:pt x="1427" y="1240"/>
                    </a:lnTo>
                    <a:lnTo>
                      <a:pt x="1430" y="1240"/>
                    </a:lnTo>
                    <a:lnTo>
                      <a:pt x="1430" y="1242"/>
                    </a:lnTo>
                    <a:lnTo>
                      <a:pt x="1429" y="1242"/>
                    </a:lnTo>
                    <a:lnTo>
                      <a:pt x="1429" y="1244"/>
                    </a:lnTo>
                    <a:lnTo>
                      <a:pt x="1427" y="1244"/>
                    </a:lnTo>
                    <a:lnTo>
                      <a:pt x="1427" y="1245"/>
                    </a:lnTo>
                    <a:lnTo>
                      <a:pt x="1425" y="1245"/>
                    </a:lnTo>
                    <a:lnTo>
                      <a:pt x="1425" y="1247"/>
                    </a:lnTo>
                    <a:lnTo>
                      <a:pt x="1424" y="1247"/>
                    </a:lnTo>
                    <a:lnTo>
                      <a:pt x="1424" y="1249"/>
                    </a:lnTo>
                    <a:lnTo>
                      <a:pt x="1422" y="1249"/>
                    </a:lnTo>
                    <a:lnTo>
                      <a:pt x="1422" y="1250"/>
                    </a:lnTo>
                    <a:lnTo>
                      <a:pt x="1420" y="1250"/>
                    </a:lnTo>
                    <a:lnTo>
                      <a:pt x="1420" y="1252"/>
                    </a:lnTo>
                    <a:lnTo>
                      <a:pt x="1419" y="1252"/>
                    </a:lnTo>
                    <a:lnTo>
                      <a:pt x="1419" y="1254"/>
                    </a:lnTo>
                    <a:lnTo>
                      <a:pt x="1417" y="1254"/>
                    </a:lnTo>
                    <a:lnTo>
                      <a:pt x="1417" y="1255"/>
                    </a:lnTo>
                    <a:lnTo>
                      <a:pt x="1415" y="1255"/>
                    </a:lnTo>
                    <a:lnTo>
                      <a:pt x="1415" y="1257"/>
                    </a:lnTo>
                    <a:lnTo>
                      <a:pt x="1412" y="1257"/>
                    </a:lnTo>
                    <a:lnTo>
                      <a:pt x="1412" y="1259"/>
                    </a:lnTo>
                    <a:lnTo>
                      <a:pt x="1410" y="1259"/>
                    </a:lnTo>
                    <a:lnTo>
                      <a:pt x="1410" y="1260"/>
                    </a:lnTo>
                    <a:lnTo>
                      <a:pt x="1409" y="1260"/>
                    </a:lnTo>
                    <a:lnTo>
                      <a:pt x="1409" y="1262"/>
                    </a:lnTo>
                    <a:lnTo>
                      <a:pt x="1407" y="1262"/>
                    </a:lnTo>
                    <a:lnTo>
                      <a:pt x="1407" y="1264"/>
                    </a:lnTo>
                    <a:lnTo>
                      <a:pt x="1405" y="1264"/>
                    </a:lnTo>
                    <a:lnTo>
                      <a:pt x="1405" y="1265"/>
                    </a:lnTo>
                    <a:lnTo>
                      <a:pt x="1404" y="1265"/>
                    </a:lnTo>
                    <a:lnTo>
                      <a:pt x="1404" y="1267"/>
                    </a:lnTo>
                    <a:lnTo>
                      <a:pt x="1402" y="1267"/>
                    </a:lnTo>
                    <a:lnTo>
                      <a:pt x="1402" y="1269"/>
                    </a:lnTo>
                    <a:lnTo>
                      <a:pt x="1400" y="1269"/>
                    </a:lnTo>
                    <a:lnTo>
                      <a:pt x="1400" y="1270"/>
                    </a:lnTo>
                    <a:lnTo>
                      <a:pt x="1399" y="1270"/>
                    </a:lnTo>
                    <a:lnTo>
                      <a:pt x="1399" y="1272"/>
                    </a:lnTo>
                    <a:lnTo>
                      <a:pt x="1397" y="1272"/>
                    </a:lnTo>
                    <a:lnTo>
                      <a:pt x="1397" y="1274"/>
                    </a:lnTo>
                    <a:lnTo>
                      <a:pt x="1395" y="1274"/>
                    </a:lnTo>
                    <a:lnTo>
                      <a:pt x="1395" y="1275"/>
                    </a:lnTo>
                    <a:lnTo>
                      <a:pt x="1394" y="1275"/>
                    </a:lnTo>
                    <a:lnTo>
                      <a:pt x="1394" y="1277"/>
                    </a:lnTo>
                    <a:lnTo>
                      <a:pt x="1392" y="1277"/>
                    </a:lnTo>
                    <a:lnTo>
                      <a:pt x="1392" y="1279"/>
                    </a:lnTo>
                    <a:lnTo>
                      <a:pt x="1389" y="1279"/>
                    </a:lnTo>
                    <a:close/>
                    <a:moveTo>
                      <a:pt x="11729" y="1275"/>
                    </a:moveTo>
                    <a:lnTo>
                      <a:pt x="11729" y="1274"/>
                    </a:lnTo>
                    <a:lnTo>
                      <a:pt x="11727" y="1274"/>
                    </a:lnTo>
                    <a:lnTo>
                      <a:pt x="11727" y="1272"/>
                    </a:lnTo>
                    <a:lnTo>
                      <a:pt x="11725" y="1272"/>
                    </a:lnTo>
                    <a:lnTo>
                      <a:pt x="11725" y="1269"/>
                    </a:lnTo>
                    <a:lnTo>
                      <a:pt x="11727" y="1269"/>
                    </a:lnTo>
                    <a:lnTo>
                      <a:pt x="11727" y="1270"/>
                    </a:lnTo>
                    <a:lnTo>
                      <a:pt x="11729" y="1270"/>
                    </a:lnTo>
                    <a:lnTo>
                      <a:pt x="11729" y="1272"/>
                    </a:lnTo>
                    <a:lnTo>
                      <a:pt x="11730" y="1272"/>
                    </a:lnTo>
                    <a:lnTo>
                      <a:pt x="11730" y="1275"/>
                    </a:lnTo>
                    <a:lnTo>
                      <a:pt x="11729" y="1275"/>
                    </a:lnTo>
                    <a:close/>
                    <a:moveTo>
                      <a:pt x="11724" y="1267"/>
                    </a:moveTo>
                    <a:lnTo>
                      <a:pt x="11725" y="1267"/>
                    </a:lnTo>
                    <a:lnTo>
                      <a:pt x="11725" y="1269"/>
                    </a:lnTo>
                    <a:lnTo>
                      <a:pt x="11724" y="1269"/>
                    </a:lnTo>
                    <a:lnTo>
                      <a:pt x="11724" y="1267"/>
                    </a:lnTo>
                    <a:close/>
                    <a:moveTo>
                      <a:pt x="11722" y="1267"/>
                    </a:moveTo>
                    <a:lnTo>
                      <a:pt x="11722" y="1265"/>
                    </a:lnTo>
                    <a:lnTo>
                      <a:pt x="11720" y="1265"/>
                    </a:lnTo>
                    <a:lnTo>
                      <a:pt x="11720" y="1262"/>
                    </a:lnTo>
                    <a:lnTo>
                      <a:pt x="11722" y="1262"/>
                    </a:lnTo>
                    <a:lnTo>
                      <a:pt x="11722" y="1264"/>
                    </a:lnTo>
                    <a:lnTo>
                      <a:pt x="11724" y="1264"/>
                    </a:lnTo>
                    <a:lnTo>
                      <a:pt x="11724" y="1267"/>
                    </a:lnTo>
                    <a:lnTo>
                      <a:pt x="11722" y="1267"/>
                    </a:lnTo>
                    <a:close/>
                    <a:moveTo>
                      <a:pt x="11719" y="1260"/>
                    </a:moveTo>
                    <a:lnTo>
                      <a:pt x="11720" y="1260"/>
                    </a:lnTo>
                    <a:lnTo>
                      <a:pt x="11720" y="1262"/>
                    </a:lnTo>
                    <a:lnTo>
                      <a:pt x="11719" y="1262"/>
                    </a:lnTo>
                    <a:lnTo>
                      <a:pt x="11719" y="1260"/>
                    </a:lnTo>
                    <a:close/>
                    <a:moveTo>
                      <a:pt x="11717" y="1260"/>
                    </a:moveTo>
                    <a:lnTo>
                      <a:pt x="11717" y="1259"/>
                    </a:lnTo>
                    <a:lnTo>
                      <a:pt x="11715" y="1259"/>
                    </a:lnTo>
                    <a:lnTo>
                      <a:pt x="11715" y="1255"/>
                    </a:lnTo>
                    <a:lnTo>
                      <a:pt x="11717" y="1255"/>
                    </a:lnTo>
                    <a:lnTo>
                      <a:pt x="11717" y="1257"/>
                    </a:lnTo>
                    <a:lnTo>
                      <a:pt x="11719" y="1257"/>
                    </a:lnTo>
                    <a:lnTo>
                      <a:pt x="11719" y="1260"/>
                    </a:lnTo>
                    <a:lnTo>
                      <a:pt x="11717" y="1260"/>
                    </a:lnTo>
                    <a:close/>
                    <a:moveTo>
                      <a:pt x="11714" y="1254"/>
                    </a:moveTo>
                    <a:lnTo>
                      <a:pt x="11715" y="1254"/>
                    </a:lnTo>
                    <a:lnTo>
                      <a:pt x="11715" y="1255"/>
                    </a:lnTo>
                    <a:lnTo>
                      <a:pt x="11714" y="1255"/>
                    </a:lnTo>
                    <a:lnTo>
                      <a:pt x="11714" y="1254"/>
                    </a:lnTo>
                    <a:close/>
                    <a:moveTo>
                      <a:pt x="11712" y="1252"/>
                    </a:moveTo>
                    <a:lnTo>
                      <a:pt x="11714" y="1252"/>
                    </a:lnTo>
                    <a:lnTo>
                      <a:pt x="11714" y="1254"/>
                    </a:lnTo>
                    <a:lnTo>
                      <a:pt x="11712" y="1254"/>
                    </a:lnTo>
                    <a:lnTo>
                      <a:pt x="11712" y="1252"/>
                    </a:lnTo>
                    <a:close/>
                    <a:moveTo>
                      <a:pt x="11710" y="1252"/>
                    </a:moveTo>
                    <a:lnTo>
                      <a:pt x="11710" y="1250"/>
                    </a:lnTo>
                    <a:lnTo>
                      <a:pt x="11709" y="1250"/>
                    </a:lnTo>
                    <a:lnTo>
                      <a:pt x="11709" y="1247"/>
                    </a:lnTo>
                    <a:lnTo>
                      <a:pt x="11710" y="1247"/>
                    </a:lnTo>
                    <a:lnTo>
                      <a:pt x="11710" y="1249"/>
                    </a:lnTo>
                    <a:lnTo>
                      <a:pt x="11712" y="1249"/>
                    </a:lnTo>
                    <a:lnTo>
                      <a:pt x="11712" y="1252"/>
                    </a:lnTo>
                    <a:lnTo>
                      <a:pt x="11710" y="1252"/>
                    </a:lnTo>
                    <a:close/>
                    <a:moveTo>
                      <a:pt x="11707" y="1245"/>
                    </a:moveTo>
                    <a:lnTo>
                      <a:pt x="11709" y="1245"/>
                    </a:lnTo>
                    <a:lnTo>
                      <a:pt x="11709" y="1247"/>
                    </a:lnTo>
                    <a:lnTo>
                      <a:pt x="11707" y="1247"/>
                    </a:lnTo>
                    <a:lnTo>
                      <a:pt x="11707" y="1245"/>
                    </a:lnTo>
                    <a:close/>
                    <a:moveTo>
                      <a:pt x="11705" y="1244"/>
                    </a:moveTo>
                    <a:lnTo>
                      <a:pt x="11707" y="1244"/>
                    </a:lnTo>
                    <a:lnTo>
                      <a:pt x="11707" y="1245"/>
                    </a:lnTo>
                    <a:lnTo>
                      <a:pt x="11705" y="1245"/>
                    </a:lnTo>
                    <a:lnTo>
                      <a:pt x="11705" y="1244"/>
                    </a:lnTo>
                    <a:close/>
                    <a:moveTo>
                      <a:pt x="11704" y="1244"/>
                    </a:moveTo>
                    <a:lnTo>
                      <a:pt x="11704" y="1242"/>
                    </a:lnTo>
                    <a:lnTo>
                      <a:pt x="11702" y="1242"/>
                    </a:lnTo>
                    <a:lnTo>
                      <a:pt x="11702" y="1239"/>
                    </a:lnTo>
                    <a:lnTo>
                      <a:pt x="11704" y="1239"/>
                    </a:lnTo>
                    <a:lnTo>
                      <a:pt x="11704" y="1240"/>
                    </a:lnTo>
                    <a:lnTo>
                      <a:pt x="11705" y="1240"/>
                    </a:lnTo>
                    <a:lnTo>
                      <a:pt x="11705" y="1244"/>
                    </a:lnTo>
                    <a:lnTo>
                      <a:pt x="11704" y="1244"/>
                    </a:lnTo>
                    <a:close/>
                    <a:moveTo>
                      <a:pt x="1430" y="1240"/>
                    </a:moveTo>
                    <a:lnTo>
                      <a:pt x="1430" y="1239"/>
                    </a:lnTo>
                    <a:lnTo>
                      <a:pt x="1432" y="1239"/>
                    </a:lnTo>
                    <a:lnTo>
                      <a:pt x="1432" y="1237"/>
                    </a:lnTo>
                    <a:lnTo>
                      <a:pt x="1434" y="1237"/>
                    </a:lnTo>
                    <a:lnTo>
                      <a:pt x="1434" y="1235"/>
                    </a:lnTo>
                    <a:lnTo>
                      <a:pt x="1435" y="1235"/>
                    </a:lnTo>
                    <a:lnTo>
                      <a:pt x="1435" y="1234"/>
                    </a:lnTo>
                    <a:lnTo>
                      <a:pt x="1437" y="1234"/>
                    </a:lnTo>
                    <a:lnTo>
                      <a:pt x="1437" y="1232"/>
                    </a:lnTo>
                    <a:lnTo>
                      <a:pt x="1439" y="1232"/>
                    </a:lnTo>
                    <a:lnTo>
                      <a:pt x="1439" y="1230"/>
                    </a:lnTo>
                    <a:lnTo>
                      <a:pt x="1440" y="1230"/>
                    </a:lnTo>
                    <a:lnTo>
                      <a:pt x="1440" y="1229"/>
                    </a:lnTo>
                    <a:lnTo>
                      <a:pt x="1442" y="1229"/>
                    </a:lnTo>
                    <a:lnTo>
                      <a:pt x="1442" y="1227"/>
                    </a:lnTo>
                    <a:lnTo>
                      <a:pt x="1445" y="1227"/>
                    </a:lnTo>
                    <a:lnTo>
                      <a:pt x="1445" y="1229"/>
                    </a:lnTo>
                    <a:lnTo>
                      <a:pt x="1444" y="1229"/>
                    </a:lnTo>
                    <a:lnTo>
                      <a:pt x="1444" y="1230"/>
                    </a:lnTo>
                    <a:lnTo>
                      <a:pt x="1442" y="1230"/>
                    </a:lnTo>
                    <a:lnTo>
                      <a:pt x="1442" y="1232"/>
                    </a:lnTo>
                    <a:lnTo>
                      <a:pt x="1440" y="1232"/>
                    </a:lnTo>
                    <a:lnTo>
                      <a:pt x="1440" y="1234"/>
                    </a:lnTo>
                    <a:lnTo>
                      <a:pt x="1439" y="1234"/>
                    </a:lnTo>
                    <a:lnTo>
                      <a:pt x="1439" y="1235"/>
                    </a:lnTo>
                    <a:lnTo>
                      <a:pt x="1437" y="1235"/>
                    </a:lnTo>
                    <a:lnTo>
                      <a:pt x="1437" y="1237"/>
                    </a:lnTo>
                    <a:lnTo>
                      <a:pt x="1435" y="1237"/>
                    </a:lnTo>
                    <a:lnTo>
                      <a:pt x="1435" y="1239"/>
                    </a:lnTo>
                    <a:lnTo>
                      <a:pt x="1434" y="1239"/>
                    </a:lnTo>
                    <a:lnTo>
                      <a:pt x="1434" y="1240"/>
                    </a:lnTo>
                    <a:lnTo>
                      <a:pt x="1430" y="1240"/>
                    </a:lnTo>
                    <a:close/>
                    <a:moveTo>
                      <a:pt x="11700" y="1237"/>
                    </a:moveTo>
                    <a:lnTo>
                      <a:pt x="11702" y="1237"/>
                    </a:lnTo>
                    <a:lnTo>
                      <a:pt x="11702" y="1239"/>
                    </a:lnTo>
                    <a:lnTo>
                      <a:pt x="11700" y="1239"/>
                    </a:lnTo>
                    <a:lnTo>
                      <a:pt x="11700" y="1237"/>
                    </a:lnTo>
                    <a:close/>
                    <a:moveTo>
                      <a:pt x="11699" y="1235"/>
                    </a:moveTo>
                    <a:lnTo>
                      <a:pt x="11700" y="1235"/>
                    </a:lnTo>
                    <a:lnTo>
                      <a:pt x="11700" y="1237"/>
                    </a:lnTo>
                    <a:lnTo>
                      <a:pt x="11699" y="1237"/>
                    </a:lnTo>
                    <a:lnTo>
                      <a:pt x="11699" y="1235"/>
                    </a:lnTo>
                    <a:close/>
                    <a:moveTo>
                      <a:pt x="11697" y="1232"/>
                    </a:moveTo>
                    <a:lnTo>
                      <a:pt x="11699" y="1232"/>
                    </a:lnTo>
                    <a:lnTo>
                      <a:pt x="11699" y="1235"/>
                    </a:lnTo>
                    <a:lnTo>
                      <a:pt x="11697" y="1235"/>
                    </a:lnTo>
                    <a:lnTo>
                      <a:pt x="11697" y="1232"/>
                    </a:lnTo>
                    <a:close/>
                    <a:moveTo>
                      <a:pt x="1445" y="1225"/>
                    </a:moveTo>
                    <a:lnTo>
                      <a:pt x="1447" y="1225"/>
                    </a:lnTo>
                    <a:lnTo>
                      <a:pt x="1447" y="1227"/>
                    </a:lnTo>
                    <a:lnTo>
                      <a:pt x="1445" y="1227"/>
                    </a:lnTo>
                    <a:lnTo>
                      <a:pt x="1445" y="1225"/>
                    </a:lnTo>
                    <a:close/>
                    <a:moveTo>
                      <a:pt x="1447" y="1225"/>
                    </a:moveTo>
                    <a:lnTo>
                      <a:pt x="1447" y="1224"/>
                    </a:lnTo>
                    <a:lnTo>
                      <a:pt x="1449" y="1224"/>
                    </a:lnTo>
                    <a:lnTo>
                      <a:pt x="1449" y="1222"/>
                    </a:lnTo>
                    <a:lnTo>
                      <a:pt x="1450" y="1222"/>
                    </a:lnTo>
                    <a:lnTo>
                      <a:pt x="1450" y="1220"/>
                    </a:lnTo>
                    <a:lnTo>
                      <a:pt x="1452" y="1220"/>
                    </a:lnTo>
                    <a:lnTo>
                      <a:pt x="1452" y="1219"/>
                    </a:lnTo>
                    <a:lnTo>
                      <a:pt x="1454" y="1219"/>
                    </a:lnTo>
                    <a:lnTo>
                      <a:pt x="1454" y="1217"/>
                    </a:lnTo>
                    <a:lnTo>
                      <a:pt x="1455" y="1217"/>
                    </a:lnTo>
                    <a:lnTo>
                      <a:pt x="1455" y="1215"/>
                    </a:lnTo>
                    <a:lnTo>
                      <a:pt x="1457" y="1215"/>
                    </a:lnTo>
                    <a:lnTo>
                      <a:pt x="1457" y="1214"/>
                    </a:lnTo>
                    <a:lnTo>
                      <a:pt x="1459" y="1214"/>
                    </a:lnTo>
                    <a:lnTo>
                      <a:pt x="1459" y="1212"/>
                    </a:lnTo>
                    <a:lnTo>
                      <a:pt x="1462" y="1212"/>
                    </a:lnTo>
                    <a:lnTo>
                      <a:pt x="1462" y="1210"/>
                    </a:lnTo>
                    <a:lnTo>
                      <a:pt x="1464" y="1210"/>
                    </a:lnTo>
                    <a:lnTo>
                      <a:pt x="1464" y="1209"/>
                    </a:lnTo>
                    <a:lnTo>
                      <a:pt x="1465" y="1209"/>
                    </a:lnTo>
                    <a:lnTo>
                      <a:pt x="1465" y="1207"/>
                    </a:lnTo>
                    <a:lnTo>
                      <a:pt x="1467" y="1207"/>
                    </a:lnTo>
                    <a:lnTo>
                      <a:pt x="1467" y="1205"/>
                    </a:lnTo>
                    <a:lnTo>
                      <a:pt x="1469" y="1205"/>
                    </a:lnTo>
                    <a:lnTo>
                      <a:pt x="1469" y="1204"/>
                    </a:lnTo>
                    <a:lnTo>
                      <a:pt x="1470" y="1204"/>
                    </a:lnTo>
                    <a:lnTo>
                      <a:pt x="1470" y="1202"/>
                    </a:lnTo>
                    <a:lnTo>
                      <a:pt x="1472" y="1202"/>
                    </a:lnTo>
                    <a:lnTo>
                      <a:pt x="1472" y="1200"/>
                    </a:lnTo>
                    <a:lnTo>
                      <a:pt x="1475" y="1200"/>
                    </a:lnTo>
                    <a:lnTo>
                      <a:pt x="1475" y="1199"/>
                    </a:lnTo>
                    <a:lnTo>
                      <a:pt x="1477" y="1199"/>
                    </a:lnTo>
                    <a:lnTo>
                      <a:pt x="1477" y="1197"/>
                    </a:lnTo>
                    <a:lnTo>
                      <a:pt x="1479" y="1197"/>
                    </a:lnTo>
                    <a:lnTo>
                      <a:pt x="1479" y="1195"/>
                    </a:lnTo>
                    <a:lnTo>
                      <a:pt x="1480" y="1195"/>
                    </a:lnTo>
                    <a:lnTo>
                      <a:pt x="1480" y="1194"/>
                    </a:lnTo>
                    <a:lnTo>
                      <a:pt x="1482" y="1194"/>
                    </a:lnTo>
                    <a:lnTo>
                      <a:pt x="1482" y="1192"/>
                    </a:lnTo>
                    <a:lnTo>
                      <a:pt x="1484" y="1192"/>
                    </a:lnTo>
                    <a:lnTo>
                      <a:pt x="1484" y="1190"/>
                    </a:lnTo>
                    <a:lnTo>
                      <a:pt x="1487" y="1190"/>
                    </a:lnTo>
                    <a:lnTo>
                      <a:pt x="1487" y="1189"/>
                    </a:lnTo>
                    <a:lnTo>
                      <a:pt x="1489" y="1189"/>
                    </a:lnTo>
                    <a:lnTo>
                      <a:pt x="1489" y="1187"/>
                    </a:lnTo>
                    <a:lnTo>
                      <a:pt x="1490" y="1187"/>
                    </a:lnTo>
                    <a:lnTo>
                      <a:pt x="1490" y="1185"/>
                    </a:lnTo>
                    <a:lnTo>
                      <a:pt x="1492" y="1185"/>
                    </a:lnTo>
                    <a:lnTo>
                      <a:pt x="1492" y="1184"/>
                    </a:lnTo>
                    <a:lnTo>
                      <a:pt x="1494" y="1184"/>
                    </a:lnTo>
                    <a:lnTo>
                      <a:pt x="1494" y="1182"/>
                    </a:lnTo>
                    <a:lnTo>
                      <a:pt x="1497" y="1182"/>
                    </a:lnTo>
                    <a:lnTo>
                      <a:pt x="1497" y="1184"/>
                    </a:lnTo>
                    <a:lnTo>
                      <a:pt x="1495" y="1184"/>
                    </a:lnTo>
                    <a:lnTo>
                      <a:pt x="1495" y="1185"/>
                    </a:lnTo>
                    <a:lnTo>
                      <a:pt x="1494" y="1185"/>
                    </a:lnTo>
                    <a:lnTo>
                      <a:pt x="1494" y="1187"/>
                    </a:lnTo>
                    <a:lnTo>
                      <a:pt x="1492" y="1187"/>
                    </a:lnTo>
                    <a:lnTo>
                      <a:pt x="1492" y="1189"/>
                    </a:lnTo>
                    <a:lnTo>
                      <a:pt x="1490" y="1189"/>
                    </a:lnTo>
                    <a:lnTo>
                      <a:pt x="1490" y="1190"/>
                    </a:lnTo>
                    <a:lnTo>
                      <a:pt x="1489" y="1190"/>
                    </a:lnTo>
                    <a:lnTo>
                      <a:pt x="1489" y="1192"/>
                    </a:lnTo>
                    <a:lnTo>
                      <a:pt x="1485" y="1192"/>
                    </a:lnTo>
                    <a:lnTo>
                      <a:pt x="1485" y="1194"/>
                    </a:lnTo>
                    <a:lnTo>
                      <a:pt x="1484" y="1194"/>
                    </a:lnTo>
                    <a:lnTo>
                      <a:pt x="1484" y="1195"/>
                    </a:lnTo>
                    <a:lnTo>
                      <a:pt x="1482" y="1195"/>
                    </a:lnTo>
                    <a:lnTo>
                      <a:pt x="1482" y="1197"/>
                    </a:lnTo>
                    <a:lnTo>
                      <a:pt x="1480" y="1197"/>
                    </a:lnTo>
                    <a:lnTo>
                      <a:pt x="1480" y="1199"/>
                    </a:lnTo>
                    <a:lnTo>
                      <a:pt x="1479" y="1199"/>
                    </a:lnTo>
                    <a:lnTo>
                      <a:pt x="1479" y="1200"/>
                    </a:lnTo>
                    <a:lnTo>
                      <a:pt x="1477" y="1200"/>
                    </a:lnTo>
                    <a:lnTo>
                      <a:pt x="1477" y="1202"/>
                    </a:lnTo>
                    <a:lnTo>
                      <a:pt x="1474" y="1202"/>
                    </a:lnTo>
                    <a:lnTo>
                      <a:pt x="1474" y="1204"/>
                    </a:lnTo>
                    <a:lnTo>
                      <a:pt x="1472" y="1204"/>
                    </a:lnTo>
                    <a:lnTo>
                      <a:pt x="1472" y="1205"/>
                    </a:lnTo>
                    <a:lnTo>
                      <a:pt x="1470" y="1205"/>
                    </a:lnTo>
                    <a:lnTo>
                      <a:pt x="1470" y="1207"/>
                    </a:lnTo>
                    <a:lnTo>
                      <a:pt x="1469" y="1207"/>
                    </a:lnTo>
                    <a:lnTo>
                      <a:pt x="1469" y="1209"/>
                    </a:lnTo>
                    <a:lnTo>
                      <a:pt x="1467" y="1209"/>
                    </a:lnTo>
                    <a:lnTo>
                      <a:pt x="1467" y="1210"/>
                    </a:lnTo>
                    <a:lnTo>
                      <a:pt x="1465" y="1210"/>
                    </a:lnTo>
                    <a:lnTo>
                      <a:pt x="1465" y="1212"/>
                    </a:lnTo>
                    <a:lnTo>
                      <a:pt x="1464" y="1212"/>
                    </a:lnTo>
                    <a:lnTo>
                      <a:pt x="1464" y="1214"/>
                    </a:lnTo>
                    <a:lnTo>
                      <a:pt x="1460" y="1214"/>
                    </a:lnTo>
                    <a:lnTo>
                      <a:pt x="1460" y="1215"/>
                    </a:lnTo>
                    <a:lnTo>
                      <a:pt x="1459" y="1215"/>
                    </a:lnTo>
                    <a:lnTo>
                      <a:pt x="1459" y="1217"/>
                    </a:lnTo>
                    <a:lnTo>
                      <a:pt x="1457" y="1217"/>
                    </a:lnTo>
                    <a:lnTo>
                      <a:pt x="1457" y="1219"/>
                    </a:lnTo>
                    <a:lnTo>
                      <a:pt x="1455" y="1219"/>
                    </a:lnTo>
                    <a:lnTo>
                      <a:pt x="1455" y="1220"/>
                    </a:lnTo>
                    <a:lnTo>
                      <a:pt x="1454" y="1220"/>
                    </a:lnTo>
                    <a:lnTo>
                      <a:pt x="1454" y="1222"/>
                    </a:lnTo>
                    <a:lnTo>
                      <a:pt x="1452" y="1222"/>
                    </a:lnTo>
                    <a:lnTo>
                      <a:pt x="1452" y="1224"/>
                    </a:lnTo>
                    <a:lnTo>
                      <a:pt x="1450" y="1224"/>
                    </a:lnTo>
                    <a:lnTo>
                      <a:pt x="1450" y="1225"/>
                    </a:lnTo>
                    <a:lnTo>
                      <a:pt x="1447" y="1225"/>
                    </a:lnTo>
                    <a:close/>
                    <a:moveTo>
                      <a:pt x="1497" y="1182"/>
                    </a:moveTo>
                    <a:lnTo>
                      <a:pt x="1497" y="1180"/>
                    </a:lnTo>
                    <a:lnTo>
                      <a:pt x="1499" y="1180"/>
                    </a:lnTo>
                    <a:lnTo>
                      <a:pt x="1499" y="1179"/>
                    </a:lnTo>
                    <a:lnTo>
                      <a:pt x="1500" y="1179"/>
                    </a:lnTo>
                    <a:lnTo>
                      <a:pt x="1500" y="1177"/>
                    </a:lnTo>
                    <a:lnTo>
                      <a:pt x="1502" y="1177"/>
                    </a:lnTo>
                    <a:lnTo>
                      <a:pt x="1502" y="1175"/>
                    </a:lnTo>
                    <a:lnTo>
                      <a:pt x="1504" y="1175"/>
                    </a:lnTo>
                    <a:lnTo>
                      <a:pt x="1504" y="1174"/>
                    </a:lnTo>
                    <a:lnTo>
                      <a:pt x="1507" y="1174"/>
                    </a:lnTo>
                    <a:lnTo>
                      <a:pt x="1507" y="1175"/>
                    </a:lnTo>
                    <a:lnTo>
                      <a:pt x="1505" y="1175"/>
                    </a:lnTo>
                    <a:lnTo>
                      <a:pt x="1505" y="1177"/>
                    </a:lnTo>
                    <a:lnTo>
                      <a:pt x="1504" y="1177"/>
                    </a:lnTo>
                    <a:lnTo>
                      <a:pt x="1504" y="1179"/>
                    </a:lnTo>
                    <a:lnTo>
                      <a:pt x="1502" y="1179"/>
                    </a:lnTo>
                    <a:lnTo>
                      <a:pt x="1502" y="1180"/>
                    </a:lnTo>
                    <a:lnTo>
                      <a:pt x="1500" y="1180"/>
                    </a:lnTo>
                    <a:lnTo>
                      <a:pt x="1500" y="1182"/>
                    </a:lnTo>
                    <a:lnTo>
                      <a:pt x="1497" y="1182"/>
                    </a:lnTo>
                    <a:close/>
                    <a:moveTo>
                      <a:pt x="1507" y="1174"/>
                    </a:moveTo>
                    <a:lnTo>
                      <a:pt x="1507" y="1172"/>
                    </a:lnTo>
                    <a:lnTo>
                      <a:pt x="1509" y="1172"/>
                    </a:lnTo>
                    <a:lnTo>
                      <a:pt x="1509" y="1170"/>
                    </a:lnTo>
                    <a:lnTo>
                      <a:pt x="1510" y="1170"/>
                    </a:lnTo>
                    <a:lnTo>
                      <a:pt x="1510" y="1169"/>
                    </a:lnTo>
                    <a:lnTo>
                      <a:pt x="1512" y="1169"/>
                    </a:lnTo>
                    <a:lnTo>
                      <a:pt x="1512" y="1167"/>
                    </a:lnTo>
                    <a:lnTo>
                      <a:pt x="1514" y="1167"/>
                    </a:lnTo>
                    <a:lnTo>
                      <a:pt x="1514" y="1165"/>
                    </a:lnTo>
                    <a:lnTo>
                      <a:pt x="1515" y="1165"/>
                    </a:lnTo>
                    <a:lnTo>
                      <a:pt x="1515" y="1164"/>
                    </a:lnTo>
                    <a:lnTo>
                      <a:pt x="1519" y="1164"/>
                    </a:lnTo>
                    <a:lnTo>
                      <a:pt x="1519" y="1162"/>
                    </a:lnTo>
                    <a:lnTo>
                      <a:pt x="1520" y="1162"/>
                    </a:lnTo>
                    <a:lnTo>
                      <a:pt x="1520" y="1160"/>
                    </a:lnTo>
                    <a:lnTo>
                      <a:pt x="1522" y="1160"/>
                    </a:lnTo>
                    <a:lnTo>
                      <a:pt x="1522" y="1159"/>
                    </a:lnTo>
                    <a:lnTo>
                      <a:pt x="1524" y="1159"/>
                    </a:lnTo>
                    <a:lnTo>
                      <a:pt x="1524" y="1157"/>
                    </a:lnTo>
                    <a:lnTo>
                      <a:pt x="1525" y="1157"/>
                    </a:lnTo>
                    <a:lnTo>
                      <a:pt x="1525" y="1155"/>
                    </a:lnTo>
                    <a:lnTo>
                      <a:pt x="1529" y="1155"/>
                    </a:lnTo>
                    <a:lnTo>
                      <a:pt x="1529" y="1154"/>
                    </a:lnTo>
                    <a:lnTo>
                      <a:pt x="1530" y="1154"/>
                    </a:lnTo>
                    <a:lnTo>
                      <a:pt x="1530" y="1152"/>
                    </a:lnTo>
                    <a:lnTo>
                      <a:pt x="1532" y="1152"/>
                    </a:lnTo>
                    <a:lnTo>
                      <a:pt x="1532" y="1150"/>
                    </a:lnTo>
                    <a:lnTo>
                      <a:pt x="1534" y="1150"/>
                    </a:lnTo>
                    <a:lnTo>
                      <a:pt x="1534" y="1149"/>
                    </a:lnTo>
                    <a:lnTo>
                      <a:pt x="1535" y="1149"/>
                    </a:lnTo>
                    <a:lnTo>
                      <a:pt x="1535" y="1147"/>
                    </a:lnTo>
                    <a:lnTo>
                      <a:pt x="1539" y="1147"/>
                    </a:lnTo>
                    <a:lnTo>
                      <a:pt x="1539" y="1145"/>
                    </a:lnTo>
                    <a:lnTo>
                      <a:pt x="1540" y="1145"/>
                    </a:lnTo>
                    <a:lnTo>
                      <a:pt x="1540" y="1144"/>
                    </a:lnTo>
                    <a:lnTo>
                      <a:pt x="1542" y="1144"/>
                    </a:lnTo>
                    <a:lnTo>
                      <a:pt x="1542" y="1142"/>
                    </a:lnTo>
                    <a:lnTo>
                      <a:pt x="1544" y="1142"/>
                    </a:lnTo>
                    <a:lnTo>
                      <a:pt x="1544" y="1140"/>
                    </a:lnTo>
                    <a:lnTo>
                      <a:pt x="1547" y="1140"/>
                    </a:lnTo>
                    <a:lnTo>
                      <a:pt x="1547" y="1139"/>
                    </a:lnTo>
                    <a:lnTo>
                      <a:pt x="1549" y="1139"/>
                    </a:lnTo>
                    <a:lnTo>
                      <a:pt x="1549" y="1137"/>
                    </a:lnTo>
                    <a:lnTo>
                      <a:pt x="1550" y="1137"/>
                    </a:lnTo>
                    <a:lnTo>
                      <a:pt x="1550" y="1135"/>
                    </a:lnTo>
                    <a:lnTo>
                      <a:pt x="1552" y="1135"/>
                    </a:lnTo>
                    <a:lnTo>
                      <a:pt x="1552" y="1134"/>
                    </a:lnTo>
                    <a:lnTo>
                      <a:pt x="1555" y="1134"/>
                    </a:lnTo>
                    <a:lnTo>
                      <a:pt x="1555" y="1132"/>
                    </a:lnTo>
                    <a:lnTo>
                      <a:pt x="1557" y="1132"/>
                    </a:lnTo>
                    <a:lnTo>
                      <a:pt x="1557" y="1130"/>
                    </a:lnTo>
                    <a:lnTo>
                      <a:pt x="1559" y="1130"/>
                    </a:lnTo>
                    <a:lnTo>
                      <a:pt x="1559" y="1129"/>
                    </a:lnTo>
                    <a:lnTo>
                      <a:pt x="1560" y="1129"/>
                    </a:lnTo>
                    <a:lnTo>
                      <a:pt x="1560" y="1127"/>
                    </a:lnTo>
                    <a:lnTo>
                      <a:pt x="1564" y="1127"/>
                    </a:lnTo>
                    <a:lnTo>
                      <a:pt x="1564" y="1125"/>
                    </a:lnTo>
                    <a:lnTo>
                      <a:pt x="1565" y="1125"/>
                    </a:lnTo>
                    <a:lnTo>
                      <a:pt x="1565" y="1124"/>
                    </a:lnTo>
                    <a:lnTo>
                      <a:pt x="1567" y="1124"/>
                    </a:lnTo>
                    <a:lnTo>
                      <a:pt x="1567" y="1122"/>
                    </a:lnTo>
                    <a:lnTo>
                      <a:pt x="1569" y="1122"/>
                    </a:lnTo>
                    <a:lnTo>
                      <a:pt x="1569" y="1120"/>
                    </a:lnTo>
                    <a:lnTo>
                      <a:pt x="1572" y="1120"/>
                    </a:lnTo>
                    <a:lnTo>
                      <a:pt x="1572" y="1119"/>
                    </a:lnTo>
                    <a:lnTo>
                      <a:pt x="1574" y="1119"/>
                    </a:lnTo>
                    <a:lnTo>
                      <a:pt x="1574" y="1117"/>
                    </a:lnTo>
                    <a:lnTo>
                      <a:pt x="1575" y="1117"/>
                    </a:lnTo>
                    <a:lnTo>
                      <a:pt x="1575" y="1115"/>
                    </a:lnTo>
                    <a:lnTo>
                      <a:pt x="1577" y="1115"/>
                    </a:lnTo>
                    <a:lnTo>
                      <a:pt x="1577" y="1114"/>
                    </a:lnTo>
                    <a:lnTo>
                      <a:pt x="1580" y="1114"/>
                    </a:lnTo>
                    <a:lnTo>
                      <a:pt x="1580" y="1112"/>
                    </a:lnTo>
                    <a:lnTo>
                      <a:pt x="1582" y="1112"/>
                    </a:lnTo>
                    <a:lnTo>
                      <a:pt x="1582" y="1110"/>
                    </a:lnTo>
                    <a:lnTo>
                      <a:pt x="1584" y="1110"/>
                    </a:lnTo>
                    <a:lnTo>
                      <a:pt x="1584" y="1109"/>
                    </a:lnTo>
                    <a:lnTo>
                      <a:pt x="1587" y="1109"/>
                    </a:lnTo>
                    <a:lnTo>
                      <a:pt x="1587" y="1107"/>
                    </a:lnTo>
                    <a:lnTo>
                      <a:pt x="1589" y="1107"/>
                    </a:lnTo>
                    <a:lnTo>
                      <a:pt x="1589" y="1105"/>
                    </a:lnTo>
                    <a:lnTo>
                      <a:pt x="1590" y="1105"/>
                    </a:lnTo>
                    <a:lnTo>
                      <a:pt x="1590" y="1104"/>
                    </a:lnTo>
                    <a:lnTo>
                      <a:pt x="1594" y="1104"/>
                    </a:lnTo>
                    <a:lnTo>
                      <a:pt x="1594" y="1105"/>
                    </a:lnTo>
                    <a:lnTo>
                      <a:pt x="1592" y="1105"/>
                    </a:lnTo>
                    <a:lnTo>
                      <a:pt x="1592" y="1107"/>
                    </a:lnTo>
                    <a:lnTo>
                      <a:pt x="1590" y="1107"/>
                    </a:lnTo>
                    <a:lnTo>
                      <a:pt x="1590" y="1109"/>
                    </a:lnTo>
                    <a:lnTo>
                      <a:pt x="1589" y="1109"/>
                    </a:lnTo>
                    <a:lnTo>
                      <a:pt x="1589" y="1110"/>
                    </a:lnTo>
                    <a:lnTo>
                      <a:pt x="1585" y="1110"/>
                    </a:lnTo>
                    <a:lnTo>
                      <a:pt x="1585" y="1112"/>
                    </a:lnTo>
                    <a:lnTo>
                      <a:pt x="1584" y="1112"/>
                    </a:lnTo>
                    <a:lnTo>
                      <a:pt x="1584" y="1114"/>
                    </a:lnTo>
                    <a:lnTo>
                      <a:pt x="1582" y="1114"/>
                    </a:lnTo>
                    <a:lnTo>
                      <a:pt x="1582" y="1115"/>
                    </a:lnTo>
                    <a:lnTo>
                      <a:pt x="1579" y="1115"/>
                    </a:lnTo>
                    <a:lnTo>
                      <a:pt x="1579" y="1117"/>
                    </a:lnTo>
                    <a:lnTo>
                      <a:pt x="1577" y="1117"/>
                    </a:lnTo>
                    <a:lnTo>
                      <a:pt x="1577" y="1119"/>
                    </a:lnTo>
                    <a:lnTo>
                      <a:pt x="1575" y="1119"/>
                    </a:lnTo>
                    <a:lnTo>
                      <a:pt x="1575" y="1120"/>
                    </a:lnTo>
                    <a:lnTo>
                      <a:pt x="1574" y="1120"/>
                    </a:lnTo>
                    <a:lnTo>
                      <a:pt x="1574" y="1122"/>
                    </a:lnTo>
                    <a:lnTo>
                      <a:pt x="1570" y="1122"/>
                    </a:lnTo>
                    <a:lnTo>
                      <a:pt x="1570" y="1124"/>
                    </a:lnTo>
                    <a:lnTo>
                      <a:pt x="1569" y="1124"/>
                    </a:lnTo>
                    <a:lnTo>
                      <a:pt x="1569" y="1125"/>
                    </a:lnTo>
                    <a:lnTo>
                      <a:pt x="1567" y="1125"/>
                    </a:lnTo>
                    <a:lnTo>
                      <a:pt x="1567" y="1127"/>
                    </a:lnTo>
                    <a:lnTo>
                      <a:pt x="1565" y="1127"/>
                    </a:lnTo>
                    <a:lnTo>
                      <a:pt x="1565" y="1129"/>
                    </a:lnTo>
                    <a:lnTo>
                      <a:pt x="1562" y="1129"/>
                    </a:lnTo>
                    <a:lnTo>
                      <a:pt x="1562" y="1130"/>
                    </a:lnTo>
                    <a:lnTo>
                      <a:pt x="1560" y="1130"/>
                    </a:lnTo>
                    <a:lnTo>
                      <a:pt x="1560" y="1132"/>
                    </a:lnTo>
                    <a:lnTo>
                      <a:pt x="1559" y="1132"/>
                    </a:lnTo>
                    <a:lnTo>
                      <a:pt x="1559" y="1134"/>
                    </a:lnTo>
                    <a:lnTo>
                      <a:pt x="1557" y="1134"/>
                    </a:lnTo>
                    <a:lnTo>
                      <a:pt x="1557" y="1135"/>
                    </a:lnTo>
                    <a:lnTo>
                      <a:pt x="1554" y="1135"/>
                    </a:lnTo>
                    <a:lnTo>
                      <a:pt x="1554" y="1137"/>
                    </a:lnTo>
                    <a:lnTo>
                      <a:pt x="1552" y="1137"/>
                    </a:lnTo>
                    <a:lnTo>
                      <a:pt x="1552" y="1139"/>
                    </a:lnTo>
                    <a:lnTo>
                      <a:pt x="1550" y="1139"/>
                    </a:lnTo>
                    <a:lnTo>
                      <a:pt x="1550" y="1140"/>
                    </a:lnTo>
                    <a:lnTo>
                      <a:pt x="1549" y="1140"/>
                    </a:lnTo>
                    <a:lnTo>
                      <a:pt x="1549" y="1142"/>
                    </a:lnTo>
                    <a:lnTo>
                      <a:pt x="1545" y="1142"/>
                    </a:lnTo>
                    <a:lnTo>
                      <a:pt x="1545" y="1144"/>
                    </a:lnTo>
                    <a:lnTo>
                      <a:pt x="1544" y="1144"/>
                    </a:lnTo>
                    <a:lnTo>
                      <a:pt x="1544" y="1145"/>
                    </a:lnTo>
                    <a:lnTo>
                      <a:pt x="1542" y="1145"/>
                    </a:lnTo>
                    <a:lnTo>
                      <a:pt x="1542" y="1147"/>
                    </a:lnTo>
                    <a:lnTo>
                      <a:pt x="1540" y="1147"/>
                    </a:lnTo>
                    <a:lnTo>
                      <a:pt x="1540" y="1149"/>
                    </a:lnTo>
                    <a:lnTo>
                      <a:pt x="1537" y="1149"/>
                    </a:lnTo>
                    <a:lnTo>
                      <a:pt x="1537" y="1150"/>
                    </a:lnTo>
                    <a:lnTo>
                      <a:pt x="1535" y="1150"/>
                    </a:lnTo>
                    <a:lnTo>
                      <a:pt x="1535" y="1152"/>
                    </a:lnTo>
                    <a:lnTo>
                      <a:pt x="1534" y="1152"/>
                    </a:lnTo>
                    <a:lnTo>
                      <a:pt x="1534" y="1154"/>
                    </a:lnTo>
                    <a:lnTo>
                      <a:pt x="1532" y="1154"/>
                    </a:lnTo>
                    <a:lnTo>
                      <a:pt x="1532" y="1155"/>
                    </a:lnTo>
                    <a:lnTo>
                      <a:pt x="1530" y="1155"/>
                    </a:lnTo>
                    <a:lnTo>
                      <a:pt x="1530" y="1157"/>
                    </a:lnTo>
                    <a:lnTo>
                      <a:pt x="1527" y="1157"/>
                    </a:lnTo>
                    <a:lnTo>
                      <a:pt x="1527" y="1159"/>
                    </a:lnTo>
                    <a:lnTo>
                      <a:pt x="1525" y="1159"/>
                    </a:lnTo>
                    <a:lnTo>
                      <a:pt x="1525" y="1160"/>
                    </a:lnTo>
                    <a:lnTo>
                      <a:pt x="1524" y="1160"/>
                    </a:lnTo>
                    <a:lnTo>
                      <a:pt x="1524" y="1162"/>
                    </a:lnTo>
                    <a:lnTo>
                      <a:pt x="1522" y="1162"/>
                    </a:lnTo>
                    <a:lnTo>
                      <a:pt x="1522" y="1164"/>
                    </a:lnTo>
                    <a:lnTo>
                      <a:pt x="1520" y="1164"/>
                    </a:lnTo>
                    <a:lnTo>
                      <a:pt x="1520" y="1165"/>
                    </a:lnTo>
                    <a:lnTo>
                      <a:pt x="1517" y="1165"/>
                    </a:lnTo>
                    <a:lnTo>
                      <a:pt x="1517" y="1167"/>
                    </a:lnTo>
                    <a:lnTo>
                      <a:pt x="1515" y="1167"/>
                    </a:lnTo>
                    <a:lnTo>
                      <a:pt x="1515" y="1169"/>
                    </a:lnTo>
                    <a:lnTo>
                      <a:pt x="1514" y="1169"/>
                    </a:lnTo>
                    <a:lnTo>
                      <a:pt x="1514" y="1170"/>
                    </a:lnTo>
                    <a:lnTo>
                      <a:pt x="1512" y="1170"/>
                    </a:lnTo>
                    <a:lnTo>
                      <a:pt x="1512" y="1172"/>
                    </a:lnTo>
                    <a:lnTo>
                      <a:pt x="1510" y="1172"/>
                    </a:lnTo>
                    <a:lnTo>
                      <a:pt x="1510" y="1174"/>
                    </a:lnTo>
                    <a:lnTo>
                      <a:pt x="1507" y="1174"/>
                    </a:lnTo>
                    <a:close/>
                    <a:moveTo>
                      <a:pt x="1594" y="1102"/>
                    </a:moveTo>
                    <a:lnTo>
                      <a:pt x="1595" y="1102"/>
                    </a:lnTo>
                    <a:lnTo>
                      <a:pt x="1595" y="1104"/>
                    </a:lnTo>
                    <a:lnTo>
                      <a:pt x="1594" y="1104"/>
                    </a:lnTo>
                    <a:lnTo>
                      <a:pt x="1594" y="1102"/>
                    </a:lnTo>
                    <a:close/>
                    <a:moveTo>
                      <a:pt x="805" y="1089"/>
                    </a:moveTo>
                    <a:lnTo>
                      <a:pt x="805" y="1085"/>
                    </a:lnTo>
                    <a:lnTo>
                      <a:pt x="807" y="1085"/>
                    </a:lnTo>
                    <a:lnTo>
                      <a:pt x="807" y="1084"/>
                    </a:lnTo>
                    <a:lnTo>
                      <a:pt x="809" y="1084"/>
                    </a:lnTo>
                    <a:lnTo>
                      <a:pt x="809" y="1082"/>
                    </a:lnTo>
                    <a:lnTo>
                      <a:pt x="810" y="1082"/>
                    </a:lnTo>
                    <a:lnTo>
                      <a:pt x="810" y="1080"/>
                    </a:lnTo>
                    <a:lnTo>
                      <a:pt x="812" y="1080"/>
                    </a:lnTo>
                    <a:lnTo>
                      <a:pt x="812" y="1079"/>
                    </a:lnTo>
                    <a:lnTo>
                      <a:pt x="814" y="1079"/>
                    </a:lnTo>
                    <a:lnTo>
                      <a:pt x="814" y="1077"/>
                    </a:lnTo>
                    <a:lnTo>
                      <a:pt x="815" y="1077"/>
                    </a:lnTo>
                    <a:lnTo>
                      <a:pt x="815" y="1075"/>
                    </a:lnTo>
                    <a:lnTo>
                      <a:pt x="817" y="1075"/>
                    </a:lnTo>
                    <a:lnTo>
                      <a:pt x="817" y="1074"/>
                    </a:lnTo>
                    <a:lnTo>
                      <a:pt x="819" y="1074"/>
                    </a:lnTo>
                    <a:lnTo>
                      <a:pt x="819" y="1072"/>
                    </a:lnTo>
                    <a:lnTo>
                      <a:pt x="820" y="1072"/>
                    </a:lnTo>
                    <a:lnTo>
                      <a:pt x="820" y="1069"/>
                    </a:lnTo>
                    <a:lnTo>
                      <a:pt x="822" y="1069"/>
                    </a:lnTo>
                    <a:lnTo>
                      <a:pt x="822" y="1067"/>
                    </a:lnTo>
                    <a:lnTo>
                      <a:pt x="824" y="1067"/>
                    </a:lnTo>
                    <a:lnTo>
                      <a:pt x="824" y="1065"/>
                    </a:lnTo>
                    <a:lnTo>
                      <a:pt x="825" y="1065"/>
                    </a:lnTo>
                    <a:lnTo>
                      <a:pt x="825" y="1064"/>
                    </a:lnTo>
                    <a:lnTo>
                      <a:pt x="827" y="1064"/>
                    </a:lnTo>
                    <a:lnTo>
                      <a:pt x="827" y="1062"/>
                    </a:lnTo>
                    <a:lnTo>
                      <a:pt x="829" y="1062"/>
                    </a:lnTo>
                    <a:lnTo>
                      <a:pt x="829" y="1060"/>
                    </a:lnTo>
                    <a:lnTo>
                      <a:pt x="830" y="1060"/>
                    </a:lnTo>
                    <a:lnTo>
                      <a:pt x="830" y="1059"/>
                    </a:lnTo>
                    <a:lnTo>
                      <a:pt x="832" y="1059"/>
                    </a:lnTo>
                    <a:lnTo>
                      <a:pt x="832" y="1057"/>
                    </a:lnTo>
                    <a:lnTo>
                      <a:pt x="834" y="1057"/>
                    </a:lnTo>
                    <a:lnTo>
                      <a:pt x="834" y="1055"/>
                    </a:lnTo>
                    <a:lnTo>
                      <a:pt x="835" y="1055"/>
                    </a:lnTo>
                    <a:lnTo>
                      <a:pt x="835" y="1054"/>
                    </a:lnTo>
                    <a:lnTo>
                      <a:pt x="837" y="1054"/>
                    </a:lnTo>
                    <a:lnTo>
                      <a:pt x="837" y="1052"/>
                    </a:lnTo>
                    <a:lnTo>
                      <a:pt x="839" y="1052"/>
                    </a:lnTo>
                    <a:lnTo>
                      <a:pt x="839" y="1049"/>
                    </a:lnTo>
                    <a:lnTo>
                      <a:pt x="840" y="1049"/>
                    </a:lnTo>
                    <a:lnTo>
                      <a:pt x="840" y="1047"/>
                    </a:lnTo>
                    <a:lnTo>
                      <a:pt x="842" y="1047"/>
                    </a:lnTo>
                    <a:lnTo>
                      <a:pt x="842" y="1045"/>
                    </a:lnTo>
                    <a:lnTo>
                      <a:pt x="844" y="1045"/>
                    </a:lnTo>
                    <a:lnTo>
                      <a:pt x="844" y="1044"/>
                    </a:lnTo>
                    <a:lnTo>
                      <a:pt x="845" y="1044"/>
                    </a:lnTo>
                    <a:lnTo>
                      <a:pt x="845" y="1042"/>
                    </a:lnTo>
                    <a:lnTo>
                      <a:pt x="847" y="1042"/>
                    </a:lnTo>
                    <a:lnTo>
                      <a:pt x="847" y="1040"/>
                    </a:lnTo>
                    <a:lnTo>
                      <a:pt x="849" y="1040"/>
                    </a:lnTo>
                    <a:lnTo>
                      <a:pt x="849" y="1039"/>
                    </a:lnTo>
                    <a:lnTo>
                      <a:pt x="850" y="1039"/>
                    </a:lnTo>
                    <a:lnTo>
                      <a:pt x="850" y="1037"/>
                    </a:lnTo>
                    <a:lnTo>
                      <a:pt x="852" y="1037"/>
                    </a:lnTo>
                    <a:lnTo>
                      <a:pt x="852" y="1035"/>
                    </a:lnTo>
                    <a:lnTo>
                      <a:pt x="854" y="1035"/>
                    </a:lnTo>
                    <a:lnTo>
                      <a:pt x="854" y="1034"/>
                    </a:lnTo>
                    <a:lnTo>
                      <a:pt x="855" y="1034"/>
                    </a:lnTo>
                    <a:lnTo>
                      <a:pt x="855" y="1032"/>
                    </a:lnTo>
                    <a:lnTo>
                      <a:pt x="857" y="1032"/>
                    </a:lnTo>
                    <a:lnTo>
                      <a:pt x="857" y="1029"/>
                    </a:lnTo>
                    <a:lnTo>
                      <a:pt x="859" y="1029"/>
                    </a:lnTo>
                    <a:lnTo>
                      <a:pt x="859" y="1027"/>
                    </a:lnTo>
                    <a:lnTo>
                      <a:pt x="860" y="1027"/>
                    </a:lnTo>
                    <a:lnTo>
                      <a:pt x="860" y="1025"/>
                    </a:lnTo>
                    <a:lnTo>
                      <a:pt x="862" y="1025"/>
                    </a:lnTo>
                    <a:lnTo>
                      <a:pt x="862" y="1024"/>
                    </a:lnTo>
                    <a:lnTo>
                      <a:pt x="864" y="1024"/>
                    </a:lnTo>
                    <a:lnTo>
                      <a:pt x="864" y="1022"/>
                    </a:lnTo>
                    <a:lnTo>
                      <a:pt x="865" y="1022"/>
                    </a:lnTo>
                    <a:lnTo>
                      <a:pt x="865" y="1020"/>
                    </a:lnTo>
                    <a:lnTo>
                      <a:pt x="867" y="1020"/>
                    </a:lnTo>
                    <a:lnTo>
                      <a:pt x="867" y="1019"/>
                    </a:lnTo>
                    <a:lnTo>
                      <a:pt x="869" y="1019"/>
                    </a:lnTo>
                    <a:lnTo>
                      <a:pt x="869" y="1017"/>
                    </a:lnTo>
                    <a:lnTo>
                      <a:pt x="870" y="1017"/>
                    </a:lnTo>
                    <a:lnTo>
                      <a:pt x="870" y="1015"/>
                    </a:lnTo>
                    <a:lnTo>
                      <a:pt x="872" y="1015"/>
                    </a:lnTo>
                    <a:lnTo>
                      <a:pt x="872" y="1014"/>
                    </a:lnTo>
                    <a:lnTo>
                      <a:pt x="874" y="1014"/>
                    </a:lnTo>
                    <a:lnTo>
                      <a:pt x="874" y="1012"/>
                    </a:lnTo>
                    <a:lnTo>
                      <a:pt x="875" y="1012"/>
                    </a:lnTo>
                    <a:lnTo>
                      <a:pt x="875" y="1010"/>
                    </a:lnTo>
                    <a:lnTo>
                      <a:pt x="877" y="1010"/>
                    </a:lnTo>
                    <a:lnTo>
                      <a:pt x="877" y="1007"/>
                    </a:lnTo>
                    <a:lnTo>
                      <a:pt x="879" y="1007"/>
                    </a:lnTo>
                    <a:lnTo>
                      <a:pt x="879" y="1005"/>
                    </a:lnTo>
                    <a:lnTo>
                      <a:pt x="880" y="1005"/>
                    </a:lnTo>
                    <a:lnTo>
                      <a:pt x="880" y="1004"/>
                    </a:lnTo>
                    <a:lnTo>
                      <a:pt x="882" y="1004"/>
                    </a:lnTo>
                    <a:lnTo>
                      <a:pt x="882" y="1002"/>
                    </a:lnTo>
                    <a:lnTo>
                      <a:pt x="884" y="1002"/>
                    </a:lnTo>
                    <a:lnTo>
                      <a:pt x="884" y="1000"/>
                    </a:lnTo>
                    <a:lnTo>
                      <a:pt x="885" y="1000"/>
                    </a:lnTo>
                    <a:lnTo>
                      <a:pt x="885" y="999"/>
                    </a:lnTo>
                    <a:lnTo>
                      <a:pt x="887" y="999"/>
                    </a:lnTo>
                    <a:lnTo>
                      <a:pt x="887" y="997"/>
                    </a:lnTo>
                    <a:lnTo>
                      <a:pt x="889" y="997"/>
                    </a:lnTo>
                    <a:lnTo>
                      <a:pt x="889" y="995"/>
                    </a:lnTo>
                    <a:lnTo>
                      <a:pt x="890" y="995"/>
                    </a:lnTo>
                    <a:lnTo>
                      <a:pt x="890" y="994"/>
                    </a:lnTo>
                    <a:lnTo>
                      <a:pt x="892" y="994"/>
                    </a:lnTo>
                    <a:lnTo>
                      <a:pt x="892" y="992"/>
                    </a:lnTo>
                    <a:lnTo>
                      <a:pt x="894" y="992"/>
                    </a:lnTo>
                    <a:lnTo>
                      <a:pt x="894" y="990"/>
                    </a:lnTo>
                    <a:lnTo>
                      <a:pt x="895" y="990"/>
                    </a:lnTo>
                    <a:lnTo>
                      <a:pt x="895" y="989"/>
                    </a:lnTo>
                    <a:lnTo>
                      <a:pt x="897" y="989"/>
                    </a:lnTo>
                    <a:lnTo>
                      <a:pt x="897" y="987"/>
                    </a:lnTo>
                    <a:lnTo>
                      <a:pt x="899" y="987"/>
                    </a:lnTo>
                    <a:lnTo>
                      <a:pt x="899" y="985"/>
                    </a:lnTo>
                    <a:lnTo>
                      <a:pt x="900" y="985"/>
                    </a:lnTo>
                    <a:lnTo>
                      <a:pt x="900" y="984"/>
                    </a:lnTo>
                    <a:lnTo>
                      <a:pt x="902" y="984"/>
                    </a:lnTo>
                    <a:lnTo>
                      <a:pt x="902" y="982"/>
                    </a:lnTo>
                    <a:lnTo>
                      <a:pt x="904" y="982"/>
                    </a:lnTo>
                    <a:lnTo>
                      <a:pt x="904" y="980"/>
                    </a:lnTo>
                    <a:lnTo>
                      <a:pt x="905" y="980"/>
                    </a:lnTo>
                    <a:lnTo>
                      <a:pt x="905" y="979"/>
                    </a:lnTo>
                    <a:lnTo>
                      <a:pt x="907" y="979"/>
                    </a:lnTo>
                    <a:lnTo>
                      <a:pt x="907" y="982"/>
                    </a:lnTo>
                    <a:lnTo>
                      <a:pt x="905" y="982"/>
                    </a:lnTo>
                    <a:lnTo>
                      <a:pt x="905" y="984"/>
                    </a:lnTo>
                    <a:lnTo>
                      <a:pt x="904" y="984"/>
                    </a:lnTo>
                    <a:lnTo>
                      <a:pt x="904" y="985"/>
                    </a:lnTo>
                    <a:lnTo>
                      <a:pt x="902" y="985"/>
                    </a:lnTo>
                    <a:lnTo>
                      <a:pt x="902" y="987"/>
                    </a:lnTo>
                    <a:lnTo>
                      <a:pt x="900" y="987"/>
                    </a:lnTo>
                    <a:lnTo>
                      <a:pt x="900" y="989"/>
                    </a:lnTo>
                    <a:lnTo>
                      <a:pt x="899" y="989"/>
                    </a:lnTo>
                    <a:lnTo>
                      <a:pt x="899" y="990"/>
                    </a:lnTo>
                    <a:lnTo>
                      <a:pt x="897" y="990"/>
                    </a:lnTo>
                    <a:lnTo>
                      <a:pt x="897" y="992"/>
                    </a:lnTo>
                    <a:lnTo>
                      <a:pt x="895" y="992"/>
                    </a:lnTo>
                    <a:lnTo>
                      <a:pt x="895" y="994"/>
                    </a:lnTo>
                    <a:lnTo>
                      <a:pt x="894" y="994"/>
                    </a:lnTo>
                    <a:lnTo>
                      <a:pt x="894" y="995"/>
                    </a:lnTo>
                    <a:lnTo>
                      <a:pt x="892" y="995"/>
                    </a:lnTo>
                    <a:lnTo>
                      <a:pt x="892" y="997"/>
                    </a:lnTo>
                    <a:lnTo>
                      <a:pt x="890" y="997"/>
                    </a:lnTo>
                    <a:lnTo>
                      <a:pt x="890" y="999"/>
                    </a:lnTo>
                    <a:lnTo>
                      <a:pt x="889" y="999"/>
                    </a:lnTo>
                    <a:lnTo>
                      <a:pt x="889" y="1000"/>
                    </a:lnTo>
                    <a:lnTo>
                      <a:pt x="887" y="1000"/>
                    </a:lnTo>
                    <a:lnTo>
                      <a:pt x="887" y="1002"/>
                    </a:lnTo>
                    <a:lnTo>
                      <a:pt x="885" y="1002"/>
                    </a:lnTo>
                    <a:lnTo>
                      <a:pt x="885" y="1004"/>
                    </a:lnTo>
                    <a:lnTo>
                      <a:pt x="884" y="1004"/>
                    </a:lnTo>
                    <a:lnTo>
                      <a:pt x="884" y="1005"/>
                    </a:lnTo>
                    <a:lnTo>
                      <a:pt x="882" y="1005"/>
                    </a:lnTo>
                    <a:lnTo>
                      <a:pt x="882" y="1007"/>
                    </a:lnTo>
                    <a:lnTo>
                      <a:pt x="880" y="1007"/>
                    </a:lnTo>
                    <a:lnTo>
                      <a:pt x="880" y="1009"/>
                    </a:lnTo>
                    <a:lnTo>
                      <a:pt x="879" y="1009"/>
                    </a:lnTo>
                    <a:lnTo>
                      <a:pt x="879" y="1012"/>
                    </a:lnTo>
                    <a:lnTo>
                      <a:pt x="877" y="1012"/>
                    </a:lnTo>
                    <a:lnTo>
                      <a:pt x="877" y="1014"/>
                    </a:lnTo>
                    <a:lnTo>
                      <a:pt x="875" y="1014"/>
                    </a:lnTo>
                    <a:lnTo>
                      <a:pt x="875" y="1015"/>
                    </a:lnTo>
                    <a:lnTo>
                      <a:pt x="874" y="1015"/>
                    </a:lnTo>
                    <a:lnTo>
                      <a:pt x="874" y="1017"/>
                    </a:lnTo>
                    <a:lnTo>
                      <a:pt x="872" y="1017"/>
                    </a:lnTo>
                    <a:lnTo>
                      <a:pt x="872" y="1019"/>
                    </a:lnTo>
                    <a:lnTo>
                      <a:pt x="870" y="1019"/>
                    </a:lnTo>
                    <a:lnTo>
                      <a:pt x="870" y="1020"/>
                    </a:lnTo>
                    <a:lnTo>
                      <a:pt x="869" y="1020"/>
                    </a:lnTo>
                    <a:lnTo>
                      <a:pt x="869" y="1022"/>
                    </a:lnTo>
                    <a:lnTo>
                      <a:pt x="867" y="1022"/>
                    </a:lnTo>
                    <a:lnTo>
                      <a:pt x="867" y="1024"/>
                    </a:lnTo>
                    <a:lnTo>
                      <a:pt x="865" y="1024"/>
                    </a:lnTo>
                    <a:lnTo>
                      <a:pt x="865" y="1025"/>
                    </a:lnTo>
                    <a:lnTo>
                      <a:pt x="864" y="1025"/>
                    </a:lnTo>
                    <a:lnTo>
                      <a:pt x="864" y="1027"/>
                    </a:lnTo>
                    <a:lnTo>
                      <a:pt x="862" y="1027"/>
                    </a:lnTo>
                    <a:lnTo>
                      <a:pt x="862" y="1029"/>
                    </a:lnTo>
                    <a:lnTo>
                      <a:pt x="860" y="1029"/>
                    </a:lnTo>
                    <a:lnTo>
                      <a:pt x="860" y="1030"/>
                    </a:lnTo>
                    <a:lnTo>
                      <a:pt x="859" y="1030"/>
                    </a:lnTo>
                    <a:lnTo>
                      <a:pt x="859" y="1034"/>
                    </a:lnTo>
                    <a:lnTo>
                      <a:pt x="857" y="1034"/>
                    </a:lnTo>
                    <a:lnTo>
                      <a:pt x="857" y="1035"/>
                    </a:lnTo>
                    <a:lnTo>
                      <a:pt x="855" y="1035"/>
                    </a:lnTo>
                    <a:lnTo>
                      <a:pt x="855" y="1037"/>
                    </a:lnTo>
                    <a:lnTo>
                      <a:pt x="854" y="1037"/>
                    </a:lnTo>
                    <a:lnTo>
                      <a:pt x="854" y="1039"/>
                    </a:lnTo>
                    <a:lnTo>
                      <a:pt x="852" y="1039"/>
                    </a:lnTo>
                    <a:lnTo>
                      <a:pt x="852" y="1040"/>
                    </a:lnTo>
                    <a:lnTo>
                      <a:pt x="850" y="1040"/>
                    </a:lnTo>
                    <a:lnTo>
                      <a:pt x="850" y="1042"/>
                    </a:lnTo>
                    <a:lnTo>
                      <a:pt x="849" y="1042"/>
                    </a:lnTo>
                    <a:lnTo>
                      <a:pt x="849" y="1044"/>
                    </a:lnTo>
                    <a:lnTo>
                      <a:pt x="847" y="1044"/>
                    </a:lnTo>
                    <a:lnTo>
                      <a:pt x="847" y="1045"/>
                    </a:lnTo>
                    <a:lnTo>
                      <a:pt x="845" y="1045"/>
                    </a:lnTo>
                    <a:lnTo>
                      <a:pt x="845" y="1047"/>
                    </a:lnTo>
                    <a:lnTo>
                      <a:pt x="844" y="1047"/>
                    </a:lnTo>
                    <a:lnTo>
                      <a:pt x="844" y="1049"/>
                    </a:lnTo>
                    <a:lnTo>
                      <a:pt x="842" y="1049"/>
                    </a:lnTo>
                    <a:lnTo>
                      <a:pt x="842" y="1050"/>
                    </a:lnTo>
                    <a:lnTo>
                      <a:pt x="840" y="1050"/>
                    </a:lnTo>
                    <a:lnTo>
                      <a:pt x="840" y="1054"/>
                    </a:lnTo>
                    <a:lnTo>
                      <a:pt x="839" y="1054"/>
                    </a:lnTo>
                    <a:lnTo>
                      <a:pt x="839" y="1055"/>
                    </a:lnTo>
                    <a:lnTo>
                      <a:pt x="837" y="1055"/>
                    </a:lnTo>
                    <a:lnTo>
                      <a:pt x="837" y="1057"/>
                    </a:lnTo>
                    <a:lnTo>
                      <a:pt x="835" y="1057"/>
                    </a:lnTo>
                    <a:lnTo>
                      <a:pt x="835" y="1059"/>
                    </a:lnTo>
                    <a:lnTo>
                      <a:pt x="834" y="1059"/>
                    </a:lnTo>
                    <a:lnTo>
                      <a:pt x="834" y="1060"/>
                    </a:lnTo>
                    <a:lnTo>
                      <a:pt x="832" y="1060"/>
                    </a:lnTo>
                    <a:lnTo>
                      <a:pt x="832" y="1062"/>
                    </a:lnTo>
                    <a:lnTo>
                      <a:pt x="830" y="1062"/>
                    </a:lnTo>
                    <a:lnTo>
                      <a:pt x="830" y="1064"/>
                    </a:lnTo>
                    <a:lnTo>
                      <a:pt x="829" y="1064"/>
                    </a:lnTo>
                    <a:lnTo>
                      <a:pt x="829" y="1065"/>
                    </a:lnTo>
                    <a:lnTo>
                      <a:pt x="827" y="1065"/>
                    </a:lnTo>
                    <a:lnTo>
                      <a:pt x="827" y="1067"/>
                    </a:lnTo>
                    <a:lnTo>
                      <a:pt x="825" y="1067"/>
                    </a:lnTo>
                    <a:lnTo>
                      <a:pt x="825" y="1069"/>
                    </a:lnTo>
                    <a:lnTo>
                      <a:pt x="824" y="1069"/>
                    </a:lnTo>
                    <a:lnTo>
                      <a:pt x="824" y="1070"/>
                    </a:lnTo>
                    <a:lnTo>
                      <a:pt x="822" y="1070"/>
                    </a:lnTo>
                    <a:lnTo>
                      <a:pt x="822" y="1074"/>
                    </a:lnTo>
                    <a:lnTo>
                      <a:pt x="820" y="1074"/>
                    </a:lnTo>
                    <a:lnTo>
                      <a:pt x="820" y="1075"/>
                    </a:lnTo>
                    <a:lnTo>
                      <a:pt x="819" y="1075"/>
                    </a:lnTo>
                    <a:lnTo>
                      <a:pt x="819" y="1077"/>
                    </a:lnTo>
                    <a:lnTo>
                      <a:pt x="817" y="1077"/>
                    </a:lnTo>
                    <a:lnTo>
                      <a:pt x="817" y="1079"/>
                    </a:lnTo>
                    <a:lnTo>
                      <a:pt x="815" y="1079"/>
                    </a:lnTo>
                    <a:lnTo>
                      <a:pt x="815" y="1080"/>
                    </a:lnTo>
                    <a:lnTo>
                      <a:pt x="814" y="1080"/>
                    </a:lnTo>
                    <a:lnTo>
                      <a:pt x="814" y="1082"/>
                    </a:lnTo>
                    <a:lnTo>
                      <a:pt x="812" y="1082"/>
                    </a:lnTo>
                    <a:lnTo>
                      <a:pt x="812" y="1084"/>
                    </a:lnTo>
                    <a:lnTo>
                      <a:pt x="810" y="1084"/>
                    </a:lnTo>
                    <a:lnTo>
                      <a:pt x="810" y="1085"/>
                    </a:lnTo>
                    <a:lnTo>
                      <a:pt x="809" y="1085"/>
                    </a:lnTo>
                    <a:lnTo>
                      <a:pt x="809" y="1087"/>
                    </a:lnTo>
                    <a:lnTo>
                      <a:pt x="807" y="1087"/>
                    </a:lnTo>
                    <a:lnTo>
                      <a:pt x="807" y="1089"/>
                    </a:lnTo>
                    <a:lnTo>
                      <a:pt x="805" y="1089"/>
                    </a:lnTo>
                    <a:close/>
                    <a:moveTo>
                      <a:pt x="1540" y="470"/>
                    </a:moveTo>
                    <a:lnTo>
                      <a:pt x="1542" y="470"/>
                    </a:lnTo>
                    <a:lnTo>
                      <a:pt x="1542" y="472"/>
                    </a:lnTo>
                    <a:lnTo>
                      <a:pt x="1540" y="472"/>
                    </a:lnTo>
                    <a:lnTo>
                      <a:pt x="1540" y="470"/>
                    </a:lnTo>
                    <a:close/>
                    <a:moveTo>
                      <a:pt x="1542" y="470"/>
                    </a:moveTo>
                    <a:lnTo>
                      <a:pt x="1542" y="469"/>
                    </a:lnTo>
                    <a:lnTo>
                      <a:pt x="1544" y="469"/>
                    </a:lnTo>
                    <a:lnTo>
                      <a:pt x="1544" y="467"/>
                    </a:lnTo>
                    <a:lnTo>
                      <a:pt x="1547" y="467"/>
                    </a:lnTo>
                    <a:lnTo>
                      <a:pt x="1547" y="465"/>
                    </a:lnTo>
                    <a:lnTo>
                      <a:pt x="1550" y="465"/>
                    </a:lnTo>
                    <a:lnTo>
                      <a:pt x="1550" y="467"/>
                    </a:lnTo>
                    <a:lnTo>
                      <a:pt x="1549" y="467"/>
                    </a:lnTo>
                    <a:lnTo>
                      <a:pt x="1549" y="469"/>
                    </a:lnTo>
                    <a:lnTo>
                      <a:pt x="1545" y="469"/>
                    </a:lnTo>
                    <a:lnTo>
                      <a:pt x="1545" y="470"/>
                    </a:lnTo>
                    <a:lnTo>
                      <a:pt x="1542" y="470"/>
                    </a:lnTo>
                    <a:close/>
                    <a:moveTo>
                      <a:pt x="1550" y="465"/>
                    </a:moveTo>
                    <a:lnTo>
                      <a:pt x="1550" y="464"/>
                    </a:lnTo>
                    <a:lnTo>
                      <a:pt x="1552" y="464"/>
                    </a:lnTo>
                    <a:lnTo>
                      <a:pt x="1552" y="462"/>
                    </a:lnTo>
                    <a:lnTo>
                      <a:pt x="1555" y="462"/>
                    </a:lnTo>
                    <a:lnTo>
                      <a:pt x="1555" y="460"/>
                    </a:lnTo>
                    <a:lnTo>
                      <a:pt x="1559" y="460"/>
                    </a:lnTo>
                    <a:lnTo>
                      <a:pt x="1559" y="462"/>
                    </a:lnTo>
                    <a:lnTo>
                      <a:pt x="1557" y="462"/>
                    </a:lnTo>
                    <a:lnTo>
                      <a:pt x="1557" y="464"/>
                    </a:lnTo>
                    <a:lnTo>
                      <a:pt x="1554" y="464"/>
                    </a:lnTo>
                    <a:lnTo>
                      <a:pt x="1554" y="465"/>
                    </a:lnTo>
                    <a:lnTo>
                      <a:pt x="1550" y="465"/>
                    </a:lnTo>
                    <a:close/>
                    <a:moveTo>
                      <a:pt x="1559" y="460"/>
                    </a:moveTo>
                    <a:lnTo>
                      <a:pt x="1559" y="459"/>
                    </a:lnTo>
                    <a:lnTo>
                      <a:pt x="1560" y="459"/>
                    </a:lnTo>
                    <a:lnTo>
                      <a:pt x="1560" y="457"/>
                    </a:lnTo>
                    <a:lnTo>
                      <a:pt x="1564" y="457"/>
                    </a:lnTo>
                    <a:lnTo>
                      <a:pt x="1564" y="455"/>
                    </a:lnTo>
                    <a:lnTo>
                      <a:pt x="1565" y="455"/>
                    </a:lnTo>
                    <a:lnTo>
                      <a:pt x="1565" y="454"/>
                    </a:lnTo>
                    <a:lnTo>
                      <a:pt x="1569" y="454"/>
                    </a:lnTo>
                    <a:lnTo>
                      <a:pt x="1569" y="452"/>
                    </a:lnTo>
                    <a:lnTo>
                      <a:pt x="1572" y="452"/>
                    </a:lnTo>
                    <a:lnTo>
                      <a:pt x="1572" y="450"/>
                    </a:lnTo>
                    <a:lnTo>
                      <a:pt x="1575" y="450"/>
                    </a:lnTo>
                    <a:lnTo>
                      <a:pt x="1575" y="449"/>
                    </a:lnTo>
                    <a:lnTo>
                      <a:pt x="1577" y="449"/>
                    </a:lnTo>
                    <a:lnTo>
                      <a:pt x="1577" y="447"/>
                    </a:lnTo>
                    <a:lnTo>
                      <a:pt x="1580" y="447"/>
                    </a:lnTo>
                    <a:lnTo>
                      <a:pt x="1580" y="445"/>
                    </a:lnTo>
                    <a:lnTo>
                      <a:pt x="1584" y="445"/>
                    </a:lnTo>
                    <a:lnTo>
                      <a:pt x="1584" y="444"/>
                    </a:lnTo>
                    <a:lnTo>
                      <a:pt x="1585" y="444"/>
                    </a:lnTo>
                    <a:lnTo>
                      <a:pt x="1585" y="442"/>
                    </a:lnTo>
                    <a:lnTo>
                      <a:pt x="1589" y="442"/>
                    </a:lnTo>
                    <a:lnTo>
                      <a:pt x="1589" y="440"/>
                    </a:lnTo>
                    <a:lnTo>
                      <a:pt x="1592" y="440"/>
                    </a:lnTo>
                    <a:lnTo>
                      <a:pt x="1592" y="439"/>
                    </a:lnTo>
                    <a:lnTo>
                      <a:pt x="1595" y="439"/>
                    </a:lnTo>
                    <a:lnTo>
                      <a:pt x="1595" y="437"/>
                    </a:lnTo>
                    <a:lnTo>
                      <a:pt x="1597" y="437"/>
                    </a:lnTo>
                    <a:lnTo>
                      <a:pt x="1597" y="435"/>
                    </a:lnTo>
                    <a:lnTo>
                      <a:pt x="1600" y="435"/>
                    </a:lnTo>
                    <a:lnTo>
                      <a:pt x="1600" y="434"/>
                    </a:lnTo>
                    <a:lnTo>
                      <a:pt x="1604" y="434"/>
                    </a:lnTo>
                    <a:lnTo>
                      <a:pt x="1604" y="432"/>
                    </a:lnTo>
                    <a:lnTo>
                      <a:pt x="1605" y="432"/>
                    </a:lnTo>
                    <a:lnTo>
                      <a:pt x="1605" y="430"/>
                    </a:lnTo>
                    <a:lnTo>
                      <a:pt x="1609" y="430"/>
                    </a:lnTo>
                    <a:lnTo>
                      <a:pt x="1609" y="429"/>
                    </a:lnTo>
                    <a:lnTo>
                      <a:pt x="1612" y="429"/>
                    </a:lnTo>
                    <a:lnTo>
                      <a:pt x="1612" y="427"/>
                    </a:lnTo>
                    <a:lnTo>
                      <a:pt x="1615" y="427"/>
                    </a:lnTo>
                    <a:lnTo>
                      <a:pt x="1615" y="425"/>
                    </a:lnTo>
                    <a:lnTo>
                      <a:pt x="1617" y="425"/>
                    </a:lnTo>
                    <a:lnTo>
                      <a:pt x="1617" y="424"/>
                    </a:lnTo>
                    <a:lnTo>
                      <a:pt x="1620" y="424"/>
                    </a:lnTo>
                    <a:lnTo>
                      <a:pt x="1620" y="422"/>
                    </a:lnTo>
                    <a:lnTo>
                      <a:pt x="1624" y="422"/>
                    </a:lnTo>
                    <a:lnTo>
                      <a:pt x="1624" y="420"/>
                    </a:lnTo>
                    <a:lnTo>
                      <a:pt x="1625" y="420"/>
                    </a:lnTo>
                    <a:lnTo>
                      <a:pt x="1625" y="419"/>
                    </a:lnTo>
                    <a:lnTo>
                      <a:pt x="1629" y="419"/>
                    </a:lnTo>
                    <a:lnTo>
                      <a:pt x="1629" y="417"/>
                    </a:lnTo>
                    <a:lnTo>
                      <a:pt x="1632" y="417"/>
                    </a:lnTo>
                    <a:lnTo>
                      <a:pt x="1632" y="415"/>
                    </a:lnTo>
                    <a:lnTo>
                      <a:pt x="1635" y="415"/>
                    </a:lnTo>
                    <a:lnTo>
                      <a:pt x="1635" y="414"/>
                    </a:lnTo>
                    <a:lnTo>
                      <a:pt x="1637" y="414"/>
                    </a:lnTo>
                    <a:lnTo>
                      <a:pt x="1637" y="412"/>
                    </a:lnTo>
                    <a:lnTo>
                      <a:pt x="1640" y="412"/>
                    </a:lnTo>
                    <a:lnTo>
                      <a:pt x="1640" y="410"/>
                    </a:lnTo>
                    <a:lnTo>
                      <a:pt x="1644" y="410"/>
                    </a:lnTo>
                    <a:lnTo>
                      <a:pt x="1644" y="409"/>
                    </a:lnTo>
                    <a:lnTo>
                      <a:pt x="1647" y="409"/>
                    </a:lnTo>
                    <a:lnTo>
                      <a:pt x="1647" y="407"/>
                    </a:lnTo>
                    <a:lnTo>
                      <a:pt x="1650" y="407"/>
                    </a:lnTo>
                    <a:lnTo>
                      <a:pt x="1650" y="405"/>
                    </a:lnTo>
                    <a:lnTo>
                      <a:pt x="1652" y="405"/>
                    </a:lnTo>
                    <a:lnTo>
                      <a:pt x="1652" y="404"/>
                    </a:lnTo>
                    <a:lnTo>
                      <a:pt x="1655" y="404"/>
                    </a:lnTo>
                    <a:lnTo>
                      <a:pt x="1655" y="402"/>
                    </a:lnTo>
                    <a:lnTo>
                      <a:pt x="1659" y="402"/>
                    </a:lnTo>
                    <a:lnTo>
                      <a:pt x="1659" y="400"/>
                    </a:lnTo>
                    <a:lnTo>
                      <a:pt x="1662" y="400"/>
                    </a:lnTo>
                    <a:lnTo>
                      <a:pt x="1662" y="399"/>
                    </a:lnTo>
                    <a:lnTo>
                      <a:pt x="1665" y="399"/>
                    </a:lnTo>
                    <a:lnTo>
                      <a:pt x="1665" y="397"/>
                    </a:lnTo>
                    <a:lnTo>
                      <a:pt x="1667" y="397"/>
                    </a:lnTo>
                    <a:lnTo>
                      <a:pt x="1667" y="395"/>
                    </a:lnTo>
                    <a:lnTo>
                      <a:pt x="1670" y="395"/>
                    </a:lnTo>
                    <a:lnTo>
                      <a:pt x="1670" y="394"/>
                    </a:lnTo>
                    <a:lnTo>
                      <a:pt x="1674" y="394"/>
                    </a:lnTo>
                    <a:lnTo>
                      <a:pt x="1674" y="392"/>
                    </a:lnTo>
                    <a:lnTo>
                      <a:pt x="1677" y="392"/>
                    </a:lnTo>
                    <a:lnTo>
                      <a:pt x="1677" y="390"/>
                    </a:lnTo>
                    <a:lnTo>
                      <a:pt x="1680" y="390"/>
                    </a:lnTo>
                    <a:lnTo>
                      <a:pt x="1680" y="389"/>
                    </a:lnTo>
                    <a:lnTo>
                      <a:pt x="1684" y="389"/>
                    </a:lnTo>
                    <a:lnTo>
                      <a:pt x="1684" y="387"/>
                    </a:lnTo>
                    <a:lnTo>
                      <a:pt x="1685" y="387"/>
                    </a:lnTo>
                    <a:lnTo>
                      <a:pt x="1685" y="385"/>
                    </a:lnTo>
                    <a:lnTo>
                      <a:pt x="1689" y="385"/>
                    </a:lnTo>
                    <a:lnTo>
                      <a:pt x="1689" y="384"/>
                    </a:lnTo>
                    <a:lnTo>
                      <a:pt x="1692" y="384"/>
                    </a:lnTo>
                    <a:lnTo>
                      <a:pt x="1692" y="382"/>
                    </a:lnTo>
                    <a:lnTo>
                      <a:pt x="1695" y="382"/>
                    </a:lnTo>
                    <a:lnTo>
                      <a:pt x="1695" y="380"/>
                    </a:lnTo>
                    <a:lnTo>
                      <a:pt x="1699" y="380"/>
                    </a:lnTo>
                    <a:lnTo>
                      <a:pt x="1699" y="379"/>
                    </a:lnTo>
                    <a:lnTo>
                      <a:pt x="1702" y="379"/>
                    </a:lnTo>
                    <a:lnTo>
                      <a:pt x="1702" y="377"/>
                    </a:lnTo>
                    <a:lnTo>
                      <a:pt x="1704" y="377"/>
                    </a:lnTo>
                    <a:lnTo>
                      <a:pt x="1704" y="375"/>
                    </a:lnTo>
                    <a:lnTo>
                      <a:pt x="1707" y="375"/>
                    </a:lnTo>
                    <a:lnTo>
                      <a:pt x="1707" y="374"/>
                    </a:lnTo>
                    <a:lnTo>
                      <a:pt x="1710" y="374"/>
                    </a:lnTo>
                    <a:lnTo>
                      <a:pt x="1710" y="372"/>
                    </a:lnTo>
                    <a:lnTo>
                      <a:pt x="1714" y="372"/>
                    </a:lnTo>
                    <a:lnTo>
                      <a:pt x="1714" y="370"/>
                    </a:lnTo>
                    <a:lnTo>
                      <a:pt x="1717" y="370"/>
                    </a:lnTo>
                    <a:lnTo>
                      <a:pt x="1717" y="369"/>
                    </a:lnTo>
                    <a:lnTo>
                      <a:pt x="1720" y="369"/>
                    </a:lnTo>
                    <a:lnTo>
                      <a:pt x="1720" y="367"/>
                    </a:lnTo>
                    <a:lnTo>
                      <a:pt x="1724" y="367"/>
                    </a:lnTo>
                    <a:lnTo>
                      <a:pt x="1724" y="365"/>
                    </a:lnTo>
                    <a:lnTo>
                      <a:pt x="1725" y="365"/>
                    </a:lnTo>
                    <a:lnTo>
                      <a:pt x="1725" y="364"/>
                    </a:lnTo>
                    <a:lnTo>
                      <a:pt x="1729" y="364"/>
                    </a:lnTo>
                    <a:lnTo>
                      <a:pt x="1729" y="362"/>
                    </a:lnTo>
                    <a:lnTo>
                      <a:pt x="1732" y="362"/>
                    </a:lnTo>
                    <a:lnTo>
                      <a:pt x="1732" y="360"/>
                    </a:lnTo>
                    <a:lnTo>
                      <a:pt x="1735" y="360"/>
                    </a:lnTo>
                    <a:lnTo>
                      <a:pt x="1735" y="359"/>
                    </a:lnTo>
                    <a:lnTo>
                      <a:pt x="1739" y="359"/>
                    </a:lnTo>
                    <a:lnTo>
                      <a:pt x="1739" y="357"/>
                    </a:lnTo>
                    <a:lnTo>
                      <a:pt x="1742" y="357"/>
                    </a:lnTo>
                    <a:lnTo>
                      <a:pt x="1742" y="355"/>
                    </a:lnTo>
                    <a:lnTo>
                      <a:pt x="1745" y="355"/>
                    </a:lnTo>
                    <a:lnTo>
                      <a:pt x="1745" y="354"/>
                    </a:lnTo>
                    <a:lnTo>
                      <a:pt x="1749" y="354"/>
                    </a:lnTo>
                    <a:lnTo>
                      <a:pt x="1749" y="352"/>
                    </a:lnTo>
                    <a:lnTo>
                      <a:pt x="1752" y="352"/>
                    </a:lnTo>
                    <a:lnTo>
                      <a:pt x="1752" y="350"/>
                    </a:lnTo>
                    <a:lnTo>
                      <a:pt x="1755" y="350"/>
                    </a:lnTo>
                    <a:lnTo>
                      <a:pt x="1755" y="349"/>
                    </a:lnTo>
                    <a:lnTo>
                      <a:pt x="1759" y="349"/>
                    </a:lnTo>
                    <a:lnTo>
                      <a:pt x="1759" y="347"/>
                    </a:lnTo>
                    <a:lnTo>
                      <a:pt x="1762" y="347"/>
                    </a:lnTo>
                    <a:lnTo>
                      <a:pt x="1762" y="345"/>
                    </a:lnTo>
                    <a:lnTo>
                      <a:pt x="1765" y="345"/>
                    </a:lnTo>
                    <a:lnTo>
                      <a:pt x="1765" y="344"/>
                    </a:lnTo>
                    <a:lnTo>
                      <a:pt x="1769" y="344"/>
                    </a:lnTo>
                    <a:lnTo>
                      <a:pt x="1769" y="342"/>
                    </a:lnTo>
                    <a:lnTo>
                      <a:pt x="1772" y="342"/>
                    </a:lnTo>
                    <a:lnTo>
                      <a:pt x="1772" y="340"/>
                    </a:lnTo>
                    <a:lnTo>
                      <a:pt x="1775" y="340"/>
                    </a:lnTo>
                    <a:lnTo>
                      <a:pt x="1775" y="339"/>
                    </a:lnTo>
                    <a:lnTo>
                      <a:pt x="1779" y="339"/>
                    </a:lnTo>
                    <a:lnTo>
                      <a:pt x="1779" y="337"/>
                    </a:lnTo>
                    <a:lnTo>
                      <a:pt x="1780" y="337"/>
                    </a:lnTo>
                    <a:lnTo>
                      <a:pt x="1780" y="335"/>
                    </a:lnTo>
                    <a:lnTo>
                      <a:pt x="1785" y="335"/>
                    </a:lnTo>
                    <a:lnTo>
                      <a:pt x="1785" y="334"/>
                    </a:lnTo>
                    <a:lnTo>
                      <a:pt x="1789" y="334"/>
                    </a:lnTo>
                    <a:lnTo>
                      <a:pt x="1789" y="332"/>
                    </a:lnTo>
                    <a:lnTo>
                      <a:pt x="1792" y="332"/>
                    </a:lnTo>
                    <a:lnTo>
                      <a:pt x="1792" y="330"/>
                    </a:lnTo>
                    <a:lnTo>
                      <a:pt x="1795" y="330"/>
                    </a:lnTo>
                    <a:lnTo>
                      <a:pt x="1795" y="329"/>
                    </a:lnTo>
                    <a:lnTo>
                      <a:pt x="1799" y="329"/>
                    </a:lnTo>
                    <a:lnTo>
                      <a:pt x="1799" y="327"/>
                    </a:lnTo>
                    <a:lnTo>
                      <a:pt x="1802" y="327"/>
                    </a:lnTo>
                    <a:lnTo>
                      <a:pt x="1802" y="325"/>
                    </a:lnTo>
                    <a:lnTo>
                      <a:pt x="1805" y="325"/>
                    </a:lnTo>
                    <a:lnTo>
                      <a:pt x="1805" y="324"/>
                    </a:lnTo>
                    <a:lnTo>
                      <a:pt x="1809" y="324"/>
                    </a:lnTo>
                    <a:lnTo>
                      <a:pt x="1809" y="322"/>
                    </a:lnTo>
                    <a:lnTo>
                      <a:pt x="1812" y="322"/>
                    </a:lnTo>
                    <a:lnTo>
                      <a:pt x="1812" y="320"/>
                    </a:lnTo>
                    <a:lnTo>
                      <a:pt x="1815" y="320"/>
                    </a:lnTo>
                    <a:lnTo>
                      <a:pt x="1815" y="319"/>
                    </a:lnTo>
                    <a:lnTo>
                      <a:pt x="1819" y="319"/>
                    </a:lnTo>
                    <a:lnTo>
                      <a:pt x="1819" y="317"/>
                    </a:lnTo>
                    <a:lnTo>
                      <a:pt x="1822" y="317"/>
                    </a:lnTo>
                    <a:lnTo>
                      <a:pt x="1822" y="315"/>
                    </a:lnTo>
                    <a:lnTo>
                      <a:pt x="1825" y="315"/>
                    </a:lnTo>
                    <a:lnTo>
                      <a:pt x="1825" y="314"/>
                    </a:lnTo>
                    <a:lnTo>
                      <a:pt x="1829" y="314"/>
                    </a:lnTo>
                    <a:lnTo>
                      <a:pt x="1829" y="312"/>
                    </a:lnTo>
                    <a:lnTo>
                      <a:pt x="1832" y="312"/>
                    </a:lnTo>
                    <a:lnTo>
                      <a:pt x="1832" y="310"/>
                    </a:lnTo>
                    <a:lnTo>
                      <a:pt x="1835" y="310"/>
                    </a:lnTo>
                    <a:lnTo>
                      <a:pt x="1835" y="309"/>
                    </a:lnTo>
                    <a:lnTo>
                      <a:pt x="1840" y="309"/>
                    </a:lnTo>
                    <a:lnTo>
                      <a:pt x="1840" y="307"/>
                    </a:lnTo>
                    <a:lnTo>
                      <a:pt x="1844" y="307"/>
                    </a:lnTo>
                    <a:lnTo>
                      <a:pt x="1844" y="305"/>
                    </a:lnTo>
                    <a:lnTo>
                      <a:pt x="1847" y="305"/>
                    </a:lnTo>
                    <a:lnTo>
                      <a:pt x="1847" y="304"/>
                    </a:lnTo>
                    <a:lnTo>
                      <a:pt x="1850" y="304"/>
                    </a:lnTo>
                    <a:lnTo>
                      <a:pt x="1850" y="302"/>
                    </a:lnTo>
                    <a:lnTo>
                      <a:pt x="1854" y="302"/>
                    </a:lnTo>
                    <a:lnTo>
                      <a:pt x="1854" y="300"/>
                    </a:lnTo>
                    <a:lnTo>
                      <a:pt x="1857" y="300"/>
                    </a:lnTo>
                    <a:lnTo>
                      <a:pt x="1857" y="299"/>
                    </a:lnTo>
                    <a:lnTo>
                      <a:pt x="1860" y="299"/>
                    </a:lnTo>
                    <a:lnTo>
                      <a:pt x="1860" y="297"/>
                    </a:lnTo>
                    <a:lnTo>
                      <a:pt x="1865" y="297"/>
                    </a:lnTo>
                    <a:lnTo>
                      <a:pt x="1865" y="295"/>
                    </a:lnTo>
                    <a:lnTo>
                      <a:pt x="1869" y="295"/>
                    </a:lnTo>
                    <a:lnTo>
                      <a:pt x="1869" y="294"/>
                    </a:lnTo>
                    <a:lnTo>
                      <a:pt x="1872" y="294"/>
                    </a:lnTo>
                    <a:lnTo>
                      <a:pt x="1872" y="292"/>
                    </a:lnTo>
                    <a:lnTo>
                      <a:pt x="1875" y="292"/>
                    </a:lnTo>
                    <a:lnTo>
                      <a:pt x="1875" y="290"/>
                    </a:lnTo>
                    <a:lnTo>
                      <a:pt x="1879" y="290"/>
                    </a:lnTo>
                    <a:lnTo>
                      <a:pt x="1879" y="289"/>
                    </a:lnTo>
                    <a:lnTo>
                      <a:pt x="1882" y="289"/>
                    </a:lnTo>
                    <a:lnTo>
                      <a:pt x="1882" y="287"/>
                    </a:lnTo>
                    <a:lnTo>
                      <a:pt x="1885" y="287"/>
                    </a:lnTo>
                    <a:lnTo>
                      <a:pt x="1885" y="285"/>
                    </a:lnTo>
                    <a:lnTo>
                      <a:pt x="1890" y="285"/>
                    </a:lnTo>
                    <a:lnTo>
                      <a:pt x="1890" y="284"/>
                    </a:lnTo>
                    <a:lnTo>
                      <a:pt x="1894" y="284"/>
                    </a:lnTo>
                    <a:lnTo>
                      <a:pt x="1894" y="282"/>
                    </a:lnTo>
                    <a:lnTo>
                      <a:pt x="1897" y="282"/>
                    </a:lnTo>
                    <a:lnTo>
                      <a:pt x="1897" y="280"/>
                    </a:lnTo>
                    <a:lnTo>
                      <a:pt x="1902" y="280"/>
                    </a:lnTo>
                    <a:lnTo>
                      <a:pt x="1902" y="279"/>
                    </a:lnTo>
                    <a:lnTo>
                      <a:pt x="1905" y="279"/>
                    </a:lnTo>
                    <a:lnTo>
                      <a:pt x="1905" y="277"/>
                    </a:lnTo>
                    <a:lnTo>
                      <a:pt x="1909" y="277"/>
                    </a:lnTo>
                    <a:lnTo>
                      <a:pt x="1909" y="275"/>
                    </a:lnTo>
                    <a:lnTo>
                      <a:pt x="1912" y="275"/>
                    </a:lnTo>
                    <a:lnTo>
                      <a:pt x="1912" y="274"/>
                    </a:lnTo>
                    <a:lnTo>
                      <a:pt x="1917" y="274"/>
                    </a:lnTo>
                    <a:lnTo>
                      <a:pt x="1917" y="272"/>
                    </a:lnTo>
                    <a:lnTo>
                      <a:pt x="1920" y="272"/>
                    </a:lnTo>
                    <a:lnTo>
                      <a:pt x="1920" y="270"/>
                    </a:lnTo>
                    <a:lnTo>
                      <a:pt x="1924" y="270"/>
                    </a:lnTo>
                    <a:lnTo>
                      <a:pt x="1924" y="269"/>
                    </a:lnTo>
                    <a:lnTo>
                      <a:pt x="1927" y="269"/>
                    </a:lnTo>
                    <a:lnTo>
                      <a:pt x="1927" y="267"/>
                    </a:lnTo>
                    <a:lnTo>
                      <a:pt x="1932" y="267"/>
                    </a:lnTo>
                    <a:lnTo>
                      <a:pt x="1932" y="265"/>
                    </a:lnTo>
                    <a:lnTo>
                      <a:pt x="1935" y="265"/>
                    </a:lnTo>
                    <a:lnTo>
                      <a:pt x="1935" y="264"/>
                    </a:lnTo>
                    <a:lnTo>
                      <a:pt x="1939" y="264"/>
                    </a:lnTo>
                    <a:lnTo>
                      <a:pt x="1939" y="262"/>
                    </a:lnTo>
                    <a:lnTo>
                      <a:pt x="1942" y="262"/>
                    </a:lnTo>
                    <a:lnTo>
                      <a:pt x="1942" y="260"/>
                    </a:lnTo>
                    <a:lnTo>
                      <a:pt x="1947" y="260"/>
                    </a:lnTo>
                    <a:lnTo>
                      <a:pt x="1947" y="259"/>
                    </a:lnTo>
                    <a:lnTo>
                      <a:pt x="1950" y="259"/>
                    </a:lnTo>
                    <a:lnTo>
                      <a:pt x="1950" y="257"/>
                    </a:lnTo>
                    <a:lnTo>
                      <a:pt x="1954" y="257"/>
                    </a:lnTo>
                    <a:lnTo>
                      <a:pt x="1954" y="255"/>
                    </a:lnTo>
                    <a:lnTo>
                      <a:pt x="1959" y="255"/>
                    </a:lnTo>
                    <a:lnTo>
                      <a:pt x="1959" y="254"/>
                    </a:lnTo>
                    <a:lnTo>
                      <a:pt x="1962" y="254"/>
                    </a:lnTo>
                    <a:lnTo>
                      <a:pt x="1962" y="252"/>
                    </a:lnTo>
                    <a:lnTo>
                      <a:pt x="1965" y="252"/>
                    </a:lnTo>
                    <a:lnTo>
                      <a:pt x="1965" y="250"/>
                    </a:lnTo>
                    <a:lnTo>
                      <a:pt x="1970" y="250"/>
                    </a:lnTo>
                    <a:lnTo>
                      <a:pt x="1970" y="249"/>
                    </a:lnTo>
                    <a:lnTo>
                      <a:pt x="1974" y="249"/>
                    </a:lnTo>
                    <a:lnTo>
                      <a:pt x="1974" y="247"/>
                    </a:lnTo>
                    <a:lnTo>
                      <a:pt x="1977" y="247"/>
                    </a:lnTo>
                    <a:lnTo>
                      <a:pt x="1977" y="245"/>
                    </a:lnTo>
                    <a:lnTo>
                      <a:pt x="1982" y="245"/>
                    </a:lnTo>
                    <a:lnTo>
                      <a:pt x="1982" y="244"/>
                    </a:lnTo>
                    <a:lnTo>
                      <a:pt x="1985" y="244"/>
                    </a:lnTo>
                    <a:lnTo>
                      <a:pt x="1985" y="242"/>
                    </a:lnTo>
                    <a:lnTo>
                      <a:pt x="1990" y="242"/>
                    </a:lnTo>
                    <a:lnTo>
                      <a:pt x="1990" y="240"/>
                    </a:lnTo>
                    <a:lnTo>
                      <a:pt x="1994" y="240"/>
                    </a:lnTo>
                    <a:lnTo>
                      <a:pt x="1994" y="239"/>
                    </a:lnTo>
                    <a:lnTo>
                      <a:pt x="1999" y="239"/>
                    </a:lnTo>
                    <a:lnTo>
                      <a:pt x="1999" y="237"/>
                    </a:lnTo>
                    <a:lnTo>
                      <a:pt x="2002" y="237"/>
                    </a:lnTo>
                    <a:lnTo>
                      <a:pt x="2002" y="235"/>
                    </a:lnTo>
                    <a:lnTo>
                      <a:pt x="2007" y="235"/>
                    </a:lnTo>
                    <a:lnTo>
                      <a:pt x="2007" y="234"/>
                    </a:lnTo>
                    <a:lnTo>
                      <a:pt x="2010" y="234"/>
                    </a:lnTo>
                    <a:lnTo>
                      <a:pt x="2010" y="232"/>
                    </a:lnTo>
                    <a:lnTo>
                      <a:pt x="2015" y="232"/>
                    </a:lnTo>
                    <a:lnTo>
                      <a:pt x="2015" y="230"/>
                    </a:lnTo>
                    <a:lnTo>
                      <a:pt x="2019" y="230"/>
                    </a:lnTo>
                    <a:lnTo>
                      <a:pt x="2019" y="229"/>
                    </a:lnTo>
                    <a:lnTo>
                      <a:pt x="2022" y="229"/>
                    </a:lnTo>
                    <a:lnTo>
                      <a:pt x="2022" y="227"/>
                    </a:lnTo>
                    <a:lnTo>
                      <a:pt x="2027" y="227"/>
                    </a:lnTo>
                    <a:lnTo>
                      <a:pt x="2027" y="225"/>
                    </a:lnTo>
                    <a:lnTo>
                      <a:pt x="2030" y="225"/>
                    </a:lnTo>
                    <a:lnTo>
                      <a:pt x="2030" y="224"/>
                    </a:lnTo>
                    <a:lnTo>
                      <a:pt x="2035" y="224"/>
                    </a:lnTo>
                    <a:lnTo>
                      <a:pt x="2035" y="222"/>
                    </a:lnTo>
                    <a:lnTo>
                      <a:pt x="2039" y="222"/>
                    </a:lnTo>
                    <a:lnTo>
                      <a:pt x="2039" y="220"/>
                    </a:lnTo>
                    <a:lnTo>
                      <a:pt x="2044" y="220"/>
                    </a:lnTo>
                    <a:lnTo>
                      <a:pt x="2044" y="219"/>
                    </a:lnTo>
                    <a:lnTo>
                      <a:pt x="2047" y="219"/>
                    </a:lnTo>
                    <a:lnTo>
                      <a:pt x="2047" y="217"/>
                    </a:lnTo>
                    <a:lnTo>
                      <a:pt x="2052" y="217"/>
                    </a:lnTo>
                    <a:lnTo>
                      <a:pt x="2052" y="215"/>
                    </a:lnTo>
                    <a:lnTo>
                      <a:pt x="2055" y="215"/>
                    </a:lnTo>
                    <a:lnTo>
                      <a:pt x="2055" y="214"/>
                    </a:lnTo>
                    <a:lnTo>
                      <a:pt x="2060" y="214"/>
                    </a:lnTo>
                    <a:lnTo>
                      <a:pt x="2060" y="212"/>
                    </a:lnTo>
                    <a:lnTo>
                      <a:pt x="2065" y="212"/>
                    </a:lnTo>
                    <a:lnTo>
                      <a:pt x="2065" y="210"/>
                    </a:lnTo>
                    <a:lnTo>
                      <a:pt x="2069" y="210"/>
                    </a:lnTo>
                    <a:lnTo>
                      <a:pt x="2069" y="209"/>
                    </a:lnTo>
                    <a:lnTo>
                      <a:pt x="2074" y="209"/>
                    </a:lnTo>
                    <a:lnTo>
                      <a:pt x="2074" y="207"/>
                    </a:lnTo>
                    <a:lnTo>
                      <a:pt x="2079" y="207"/>
                    </a:lnTo>
                    <a:lnTo>
                      <a:pt x="2079" y="205"/>
                    </a:lnTo>
                    <a:lnTo>
                      <a:pt x="2082" y="205"/>
                    </a:lnTo>
                    <a:lnTo>
                      <a:pt x="2082" y="204"/>
                    </a:lnTo>
                    <a:lnTo>
                      <a:pt x="2087" y="204"/>
                    </a:lnTo>
                    <a:lnTo>
                      <a:pt x="2087" y="202"/>
                    </a:lnTo>
                    <a:lnTo>
                      <a:pt x="2092" y="202"/>
                    </a:lnTo>
                    <a:lnTo>
                      <a:pt x="2092" y="200"/>
                    </a:lnTo>
                    <a:lnTo>
                      <a:pt x="2095" y="200"/>
                    </a:lnTo>
                    <a:lnTo>
                      <a:pt x="2095" y="199"/>
                    </a:lnTo>
                    <a:lnTo>
                      <a:pt x="2100" y="199"/>
                    </a:lnTo>
                    <a:lnTo>
                      <a:pt x="2100" y="197"/>
                    </a:lnTo>
                    <a:lnTo>
                      <a:pt x="2105" y="197"/>
                    </a:lnTo>
                    <a:lnTo>
                      <a:pt x="2105" y="195"/>
                    </a:lnTo>
                    <a:lnTo>
                      <a:pt x="2109" y="195"/>
                    </a:lnTo>
                    <a:lnTo>
                      <a:pt x="2109" y="194"/>
                    </a:lnTo>
                    <a:lnTo>
                      <a:pt x="2114" y="194"/>
                    </a:lnTo>
                    <a:lnTo>
                      <a:pt x="2114" y="192"/>
                    </a:lnTo>
                    <a:lnTo>
                      <a:pt x="2119" y="192"/>
                    </a:lnTo>
                    <a:lnTo>
                      <a:pt x="2119" y="190"/>
                    </a:lnTo>
                    <a:lnTo>
                      <a:pt x="2122" y="190"/>
                    </a:lnTo>
                    <a:lnTo>
                      <a:pt x="2122" y="189"/>
                    </a:lnTo>
                    <a:lnTo>
                      <a:pt x="2127" y="189"/>
                    </a:lnTo>
                    <a:lnTo>
                      <a:pt x="2127" y="187"/>
                    </a:lnTo>
                    <a:lnTo>
                      <a:pt x="2132" y="187"/>
                    </a:lnTo>
                    <a:lnTo>
                      <a:pt x="2132" y="185"/>
                    </a:lnTo>
                    <a:lnTo>
                      <a:pt x="2137" y="185"/>
                    </a:lnTo>
                    <a:lnTo>
                      <a:pt x="2137" y="184"/>
                    </a:lnTo>
                    <a:lnTo>
                      <a:pt x="2140" y="184"/>
                    </a:lnTo>
                    <a:lnTo>
                      <a:pt x="2140" y="182"/>
                    </a:lnTo>
                    <a:lnTo>
                      <a:pt x="2145" y="182"/>
                    </a:lnTo>
                    <a:lnTo>
                      <a:pt x="2145" y="180"/>
                    </a:lnTo>
                    <a:lnTo>
                      <a:pt x="2150" y="180"/>
                    </a:lnTo>
                    <a:lnTo>
                      <a:pt x="2150" y="179"/>
                    </a:lnTo>
                    <a:lnTo>
                      <a:pt x="2155" y="179"/>
                    </a:lnTo>
                    <a:lnTo>
                      <a:pt x="2155" y="177"/>
                    </a:lnTo>
                    <a:lnTo>
                      <a:pt x="2160" y="177"/>
                    </a:lnTo>
                    <a:lnTo>
                      <a:pt x="2160" y="175"/>
                    </a:lnTo>
                    <a:lnTo>
                      <a:pt x="2165" y="175"/>
                    </a:lnTo>
                    <a:lnTo>
                      <a:pt x="2165" y="174"/>
                    </a:lnTo>
                    <a:lnTo>
                      <a:pt x="2170" y="174"/>
                    </a:lnTo>
                    <a:lnTo>
                      <a:pt x="2170" y="172"/>
                    </a:lnTo>
                    <a:lnTo>
                      <a:pt x="2175" y="172"/>
                    </a:lnTo>
                    <a:lnTo>
                      <a:pt x="2175" y="170"/>
                    </a:lnTo>
                    <a:lnTo>
                      <a:pt x="2180" y="170"/>
                    </a:lnTo>
                    <a:lnTo>
                      <a:pt x="2180" y="169"/>
                    </a:lnTo>
                    <a:lnTo>
                      <a:pt x="2185" y="169"/>
                    </a:lnTo>
                    <a:lnTo>
                      <a:pt x="2185" y="167"/>
                    </a:lnTo>
                    <a:lnTo>
                      <a:pt x="2190" y="167"/>
                    </a:lnTo>
                    <a:lnTo>
                      <a:pt x="2190" y="165"/>
                    </a:lnTo>
                    <a:lnTo>
                      <a:pt x="2195" y="165"/>
                    </a:lnTo>
                    <a:lnTo>
                      <a:pt x="2195" y="164"/>
                    </a:lnTo>
                    <a:lnTo>
                      <a:pt x="2200" y="164"/>
                    </a:lnTo>
                    <a:lnTo>
                      <a:pt x="2200" y="162"/>
                    </a:lnTo>
                    <a:lnTo>
                      <a:pt x="2204" y="162"/>
                    </a:lnTo>
                    <a:lnTo>
                      <a:pt x="2204" y="160"/>
                    </a:lnTo>
                    <a:lnTo>
                      <a:pt x="2209" y="160"/>
                    </a:lnTo>
                    <a:lnTo>
                      <a:pt x="2209" y="159"/>
                    </a:lnTo>
                    <a:lnTo>
                      <a:pt x="2214" y="159"/>
                    </a:lnTo>
                    <a:lnTo>
                      <a:pt x="2214" y="157"/>
                    </a:lnTo>
                    <a:lnTo>
                      <a:pt x="2219" y="157"/>
                    </a:lnTo>
                    <a:lnTo>
                      <a:pt x="2219" y="155"/>
                    </a:lnTo>
                    <a:lnTo>
                      <a:pt x="2224" y="155"/>
                    </a:lnTo>
                    <a:lnTo>
                      <a:pt x="2224" y="154"/>
                    </a:lnTo>
                    <a:lnTo>
                      <a:pt x="2230" y="154"/>
                    </a:lnTo>
                    <a:lnTo>
                      <a:pt x="2230" y="152"/>
                    </a:lnTo>
                    <a:lnTo>
                      <a:pt x="2235" y="152"/>
                    </a:lnTo>
                    <a:lnTo>
                      <a:pt x="2235" y="150"/>
                    </a:lnTo>
                    <a:lnTo>
                      <a:pt x="2240" y="150"/>
                    </a:lnTo>
                    <a:lnTo>
                      <a:pt x="2240" y="149"/>
                    </a:lnTo>
                    <a:lnTo>
                      <a:pt x="2245" y="149"/>
                    </a:lnTo>
                    <a:lnTo>
                      <a:pt x="2245" y="147"/>
                    </a:lnTo>
                    <a:lnTo>
                      <a:pt x="2250" y="147"/>
                    </a:lnTo>
                    <a:lnTo>
                      <a:pt x="2250" y="145"/>
                    </a:lnTo>
                    <a:lnTo>
                      <a:pt x="2257" y="145"/>
                    </a:lnTo>
                    <a:lnTo>
                      <a:pt x="2257" y="144"/>
                    </a:lnTo>
                    <a:lnTo>
                      <a:pt x="2262" y="144"/>
                    </a:lnTo>
                    <a:lnTo>
                      <a:pt x="2262" y="142"/>
                    </a:lnTo>
                    <a:lnTo>
                      <a:pt x="2267" y="142"/>
                    </a:lnTo>
                    <a:lnTo>
                      <a:pt x="2267" y="140"/>
                    </a:lnTo>
                    <a:lnTo>
                      <a:pt x="2272" y="140"/>
                    </a:lnTo>
                    <a:lnTo>
                      <a:pt x="2272" y="139"/>
                    </a:lnTo>
                    <a:lnTo>
                      <a:pt x="2279" y="139"/>
                    </a:lnTo>
                    <a:lnTo>
                      <a:pt x="2279" y="137"/>
                    </a:lnTo>
                    <a:lnTo>
                      <a:pt x="2284" y="137"/>
                    </a:lnTo>
                    <a:lnTo>
                      <a:pt x="2284" y="135"/>
                    </a:lnTo>
                    <a:lnTo>
                      <a:pt x="2289" y="135"/>
                    </a:lnTo>
                    <a:lnTo>
                      <a:pt x="2289" y="134"/>
                    </a:lnTo>
                    <a:lnTo>
                      <a:pt x="2294" y="134"/>
                    </a:lnTo>
                    <a:lnTo>
                      <a:pt x="2294" y="132"/>
                    </a:lnTo>
                    <a:lnTo>
                      <a:pt x="2300" y="132"/>
                    </a:lnTo>
                    <a:lnTo>
                      <a:pt x="2300" y="130"/>
                    </a:lnTo>
                    <a:lnTo>
                      <a:pt x="2305" y="130"/>
                    </a:lnTo>
                    <a:lnTo>
                      <a:pt x="2305" y="129"/>
                    </a:lnTo>
                    <a:lnTo>
                      <a:pt x="2310" y="129"/>
                    </a:lnTo>
                    <a:lnTo>
                      <a:pt x="2310" y="127"/>
                    </a:lnTo>
                    <a:lnTo>
                      <a:pt x="2317" y="127"/>
                    </a:lnTo>
                    <a:lnTo>
                      <a:pt x="2317" y="125"/>
                    </a:lnTo>
                    <a:lnTo>
                      <a:pt x="2322" y="125"/>
                    </a:lnTo>
                    <a:lnTo>
                      <a:pt x="2322" y="124"/>
                    </a:lnTo>
                    <a:lnTo>
                      <a:pt x="2329" y="124"/>
                    </a:lnTo>
                    <a:lnTo>
                      <a:pt x="2329" y="122"/>
                    </a:lnTo>
                    <a:lnTo>
                      <a:pt x="2334" y="122"/>
                    </a:lnTo>
                    <a:lnTo>
                      <a:pt x="2334" y="120"/>
                    </a:lnTo>
                    <a:lnTo>
                      <a:pt x="2340" y="120"/>
                    </a:lnTo>
                    <a:lnTo>
                      <a:pt x="2340" y="119"/>
                    </a:lnTo>
                    <a:lnTo>
                      <a:pt x="2347" y="119"/>
                    </a:lnTo>
                    <a:lnTo>
                      <a:pt x="2347" y="117"/>
                    </a:lnTo>
                    <a:lnTo>
                      <a:pt x="2352" y="117"/>
                    </a:lnTo>
                    <a:lnTo>
                      <a:pt x="2352" y="115"/>
                    </a:lnTo>
                    <a:lnTo>
                      <a:pt x="2359" y="115"/>
                    </a:lnTo>
                    <a:lnTo>
                      <a:pt x="2359" y="114"/>
                    </a:lnTo>
                    <a:lnTo>
                      <a:pt x="2364" y="114"/>
                    </a:lnTo>
                    <a:lnTo>
                      <a:pt x="2364" y="112"/>
                    </a:lnTo>
                    <a:lnTo>
                      <a:pt x="2370" y="112"/>
                    </a:lnTo>
                    <a:lnTo>
                      <a:pt x="2370" y="110"/>
                    </a:lnTo>
                    <a:lnTo>
                      <a:pt x="2377" y="110"/>
                    </a:lnTo>
                    <a:lnTo>
                      <a:pt x="2377" y="109"/>
                    </a:lnTo>
                    <a:lnTo>
                      <a:pt x="2382" y="109"/>
                    </a:lnTo>
                    <a:lnTo>
                      <a:pt x="2382" y="107"/>
                    </a:lnTo>
                    <a:lnTo>
                      <a:pt x="2389" y="107"/>
                    </a:lnTo>
                    <a:lnTo>
                      <a:pt x="2389" y="105"/>
                    </a:lnTo>
                    <a:lnTo>
                      <a:pt x="2394" y="105"/>
                    </a:lnTo>
                    <a:lnTo>
                      <a:pt x="2394" y="104"/>
                    </a:lnTo>
                    <a:lnTo>
                      <a:pt x="2400" y="104"/>
                    </a:lnTo>
                    <a:lnTo>
                      <a:pt x="2400" y="102"/>
                    </a:lnTo>
                    <a:lnTo>
                      <a:pt x="2407" y="102"/>
                    </a:lnTo>
                    <a:lnTo>
                      <a:pt x="2407" y="100"/>
                    </a:lnTo>
                    <a:lnTo>
                      <a:pt x="2414" y="100"/>
                    </a:lnTo>
                    <a:lnTo>
                      <a:pt x="2414" y="99"/>
                    </a:lnTo>
                    <a:lnTo>
                      <a:pt x="2420" y="99"/>
                    </a:lnTo>
                    <a:lnTo>
                      <a:pt x="2420" y="97"/>
                    </a:lnTo>
                    <a:lnTo>
                      <a:pt x="2427" y="97"/>
                    </a:lnTo>
                    <a:lnTo>
                      <a:pt x="2427" y="95"/>
                    </a:lnTo>
                    <a:lnTo>
                      <a:pt x="2434" y="95"/>
                    </a:lnTo>
                    <a:lnTo>
                      <a:pt x="2434" y="94"/>
                    </a:lnTo>
                    <a:lnTo>
                      <a:pt x="2440" y="94"/>
                    </a:lnTo>
                    <a:lnTo>
                      <a:pt x="2440" y="92"/>
                    </a:lnTo>
                    <a:lnTo>
                      <a:pt x="2449" y="92"/>
                    </a:lnTo>
                    <a:lnTo>
                      <a:pt x="2449" y="90"/>
                    </a:lnTo>
                    <a:lnTo>
                      <a:pt x="2455" y="90"/>
                    </a:lnTo>
                    <a:lnTo>
                      <a:pt x="2455" y="89"/>
                    </a:lnTo>
                    <a:lnTo>
                      <a:pt x="2462" y="89"/>
                    </a:lnTo>
                    <a:lnTo>
                      <a:pt x="2462" y="87"/>
                    </a:lnTo>
                    <a:lnTo>
                      <a:pt x="2469" y="87"/>
                    </a:lnTo>
                    <a:lnTo>
                      <a:pt x="2469" y="85"/>
                    </a:lnTo>
                    <a:lnTo>
                      <a:pt x="2475" y="85"/>
                    </a:lnTo>
                    <a:lnTo>
                      <a:pt x="2475" y="84"/>
                    </a:lnTo>
                    <a:lnTo>
                      <a:pt x="2482" y="84"/>
                    </a:lnTo>
                    <a:lnTo>
                      <a:pt x="2482" y="82"/>
                    </a:lnTo>
                    <a:lnTo>
                      <a:pt x="2489" y="82"/>
                    </a:lnTo>
                    <a:lnTo>
                      <a:pt x="2489" y="80"/>
                    </a:lnTo>
                    <a:lnTo>
                      <a:pt x="2497" y="80"/>
                    </a:lnTo>
                    <a:lnTo>
                      <a:pt x="2497" y="79"/>
                    </a:lnTo>
                    <a:lnTo>
                      <a:pt x="2504" y="79"/>
                    </a:lnTo>
                    <a:lnTo>
                      <a:pt x="2504" y="77"/>
                    </a:lnTo>
                    <a:lnTo>
                      <a:pt x="2512" y="77"/>
                    </a:lnTo>
                    <a:lnTo>
                      <a:pt x="2512" y="75"/>
                    </a:lnTo>
                    <a:lnTo>
                      <a:pt x="2520" y="75"/>
                    </a:lnTo>
                    <a:lnTo>
                      <a:pt x="2520" y="74"/>
                    </a:lnTo>
                    <a:lnTo>
                      <a:pt x="2527" y="74"/>
                    </a:lnTo>
                    <a:lnTo>
                      <a:pt x="2527" y="72"/>
                    </a:lnTo>
                    <a:lnTo>
                      <a:pt x="2535" y="72"/>
                    </a:lnTo>
                    <a:lnTo>
                      <a:pt x="2535" y="70"/>
                    </a:lnTo>
                    <a:lnTo>
                      <a:pt x="2542" y="70"/>
                    </a:lnTo>
                    <a:lnTo>
                      <a:pt x="2542" y="69"/>
                    </a:lnTo>
                    <a:lnTo>
                      <a:pt x="2550" y="69"/>
                    </a:lnTo>
                    <a:lnTo>
                      <a:pt x="2550" y="67"/>
                    </a:lnTo>
                    <a:lnTo>
                      <a:pt x="2559" y="67"/>
                    </a:lnTo>
                    <a:lnTo>
                      <a:pt x="2559" y="65"/>
                    </a:lnTo>
                    <a:lnTo>
                      <a:pt x="2565" y="65"/>
                    </a:lnTo>
                    <a:lnTo>
                      <a:pt x="2565" y="64"/>
                    </a:lnTo>
                    <a:lnTo>
                      <a:pt x="2574" y="64"/>
                    </a:lnTo>
                    <a:lnTo>
                      <a:pt x="2574" y="62"/>
                    </a:lnTo>
                    <a:lnTo>
                      <a:pt x="2582" y="62"/>
                    </a:lnTo>
                    <a:lnTo>
                      <a:pt x="2582" y="60"/>
                    </a:lnTo>
                    <a:lnTo>
                      <a:pt x="2592" y="60"/>
                    </a:lnTo>
                    <a:lnTo>
                      <a:pt x="2592" y="59"/>
                    </a:lnTo>
                    <a:lnTo>
                      <a:pt x="2600" y="59"/>
                    </a:lnTo>
                    <a:lnTo>
                      <a:pt x="2600" y="57"/>
                    </a:lnTo>
                    <a:lnTo>
                      <a:pt x="2609" y="57"/>
                    </a:lnTo>
                    <a:lnTo>
                      <a:pt x="2609" y="55"/>
                    </a:lnTo>
                    <a:lnTo>
                      <a:pt x="2619" y="55"/>
                    </a:lnTo>
                    <a:lnTo>
                      <a:pt x="2619" y="54"/>
                    </a:lnTo>
                    <a:lnTo>
                      <a:pt x="2627" y="54"/>
                    </a:lnTo>
                    <a:lnTo>
                      <a:pt x="2627" y="52"/>
                    </a:lnTo>
                    <a:lnTo>
                      <a:pt x="2635" y="52"/>
                    </a:lnTo>
                    <a:lnTo>
                      <a:pt x="2635" y="50"/>
                    </a:lnTo>
                    <a:lnTo>
                      <a:pt x="2645" y="50"/>
                    </a:lnTo>
                    <a:lnTo>
                      <a:pt x="2645" y="49"/>
                    </a:lnTo>
                    <a:lnTo>
                      <a:pt x="2654" y="49"/>
                    </a:lnTo>
                    <a:lnTo>
                      <a:pt x="2654" y="47"/>
                    </a:lnTo>
                    <a:lnTo>
                      <a:pt x="2662" y="47"/>
                    </a:lnTo>
                    <a:lnTo>
                      <a:pt x="2662" y="45"/>
                    </a:lnTo>
                    <a:lnTo>
                      <a:pt x="2674" y="45"/>
                    </a:lnTo>
                    <a:lnTo>
                      <a:pt x="2674" y="44"/>
                    </a:lnTo>
                    <a:lnTo>
                      <a:pt x="2684" y="44"/>
                    </a:lnTo>
                    <a:lnTo>
                      <a:pt x="2684" y="42"/>
                    </a:lnTo>
                    <a:lnTo>
                      <a:pt x="2694" y="42"/>
                    </a:lnTo>
                    <a:lnTo>
                      <a:pt x="2694" y="40"/>
                    </a:lnTo>
                    <a:lnTo>
                      <a:pt x="2705" y="40"/>
                    </a:lnTo>
                    <a:lnTo>
                      <a:pt x="2705" y="39"/>
                    </a:lnTo>
                    <a:lnTo>
                      <a:pt x="2715" y="39"/>
                    </a:lnTo>
                    <a:lnTo>
                      <a:pt x="2715" y="37"/>
                    </a:lnTo>
                    <a:lnTo>
                      <a:pt x="2727" y="37"/>
                    </a:lnTo>
                    <a:lnTo>
                      <a:pt x="2727" y="35"/>
                    </a:lnTo>
                    <a:lnTo>
                      <a:pt x="2737" y="35"/>
                    </a:lnTo>
                    <a:lnTo>
                      <a:pt x="2737" y="34"/>
                    </a:lnTo>
                    <a:lnTo>
                      <a:pt x="2747" y="34"/>
                    </a:lnTo>
                    <a:lnTo>
                      <a:pt x="2747" y="32"/>
                    </a:lnTo>
                    <a:lnTo>
                      <a:pt x="2760" y="32"/>
                    </a:lnTo>
                    <a:lnTo>
                      <a:pt x="2760" y="30"/>
                    </a:lnTo>
                    <a:lnTo>
                      <a:pt x="2772" y="30"/>
                    </a:lnTo>
                    <a:lnTo>
                      <a:pt x="2772" y="29"/>
                    </a:lnTo>
                    <a:lnTo>
                      <a:pt x="2785" y="29"/>
                    </a:lnTo>
                    <a:lnTo>
                      <a:pt x="2785" y="27"/>
                    </a:lnTo>
                    <a:lnTo>
                      <a:pt x="2799" y="27"/>
                    </a:lnTo>
                    <a:lnTo>
                      <a:pt x="2799" y="25"/>
                    </a:lnTo>
                    <a:lnTo>
                      <a:pt x="2812" y="25"/>
                    </a:lnTo>
                    <a:lnTo>
                      <a:pt x="2812" y="24"/>
                    </a:lnTo>
                    <a:lnTo>
                      <a:pt x="2825" y="24"/>
                    </a:lnTo>
                    <a:lnTo>
                      <a:pt x="2825" y="22"/>
                    </a:lnTo>
                    <a:lnTo>
                      <a:pt x="2837" y="22"/>
                    </a:lnTo>
                    <a:lnTo>
                      <a:pt x="2837" y="20"/>
                    </a:lnTo>
                    <a:lnTo>
                      <a:pt x="2854" y="20"/>
                    </a:lnTo>
                    <a:lnTo>
                      <a:pt x="2854" y="19"/>
                    </a:lnTo>
                    <a:lnTo>
                      <a:pt x="2870" y="19"/>
                    </a:lnTo>
                    <a:lnTo>
                      <a:pt x="2870" y="17"/>
                    </a:lnTo>
                    <a:lnTo>
                      <a:pt x="2887" y="17"/>
                    </a:lnTo>
                    <a:lnTo>
                      <a:pt x="2887" y="15"/>
                    </a:lnTo>
                    <a:lnTo>
                      <a:pt x="2904" y="15"/>
                    </a:lnTo>
                    <a:lnTo>
                      <a:pt x="2904" y="14"/>
                    </a:lnTo>
                    <a:lnTo>
                      <a:pt x="2920" y="14"/>
                    </a:lnTo>
                    <a:lnTo>
                      <a:pt x="2920" y="12"/>
                    </a:lnTo>
                    <a:lnTo>
                      <a:pt x="2940" y="12"/>
                    </a:lnTo>
                    <a:lnTo>
                      <a:pt x="2940" y="10"/>
                    </a:lnTo>
                    <a:lnTo>
                      <a:pt x="2964" y="10"/>
                    </a:lnTo>
                    <a:lnTo>
                      <a:pt x="2964" y="9"/>
                    </a:lnTo>
                    <a:lnTo>
                      <a:pt x="2987" y="9"/>
                    </a:lnTo>
                    <a:lnTo>
                      <a:pt x="2987" y="7"/>
                    </a:lnTo>
                    <a:lnTo>
                      <a:pt x="3010" y="7"/>
                    </a:lnTo>
                    <a:lnTo>
                      <a:pt x="3010" y="5"/>
                    </a:lnTo>
                    <a:lnTo>
                      <a:pt x="3042" y="5"/>
                    </a:lnTo>
                    <a:lnTo>
                      <a:pt x="3042" y="4"/>
                    </a:lnTo>
                    <a:lnTo>
                      <a:pt x="3082" y="4"/>
                    </a:lnTo>
                    <a:lnTo>
                      <a:pt x="3082" y="2"/>
                    </a:lnTo>
                    <a:lnTo>
                      <a:pt x="3130" y="2"/>
                    </a:lnTo>
                    <a:lnTo>
                      <a:pt x="3130" y="0"/>
                    </a:lnTo>
                    <a:lnTo>
                      <a:pt x="9247" y="0"/>
                    </a:lnTo>
                    <a:lnTo>
                      <a:pt x="9247" y="2"/>
                    </a:lnTo>
                    <a:lnTo>
                      <a:pt x="3132" y="2"/>
                    </a:lnTo>
                    <a:lnTo>
                      <a:pt x="3132" y="4"/>
                    </a:lnTo>
                    <a:lnTo>
                      <a:pt x="3084" y="4"/>
                    </a:lnTo>
                    <a:lnTo>
                      <a:pt x="3084" y="5"/>
                    </a:lnTo>
                    <a:lnTo>
                      <a:pt x="3044" y="5"/>
                    </a:lnTo>
                    <a:lnTo>
                      <a:pt x="3044" y="7"/>
                    </a:lnTo>
                    <a:lnTo>
                      <a:pt x="3012" y="7"/>
                    </a:lnTo>
                    <a:lnTo>
                      <a:pt x="3012" y="9"/>
                    </a:lnTo>
                    <a:lnTo>
                      <a:pt x="2989" y="9"/>
                    </a:lnTo>
                    <a:lnTo>
                      <a:pt x="2989" y="10"/>
                    </a:lnTo>
                    <a:lnTo>
                      <a:pt x="2965" y="10"/>
                    </a:lnTo>
                    <a:lnTo>
                      <a:pt x="2965" y="12"/>
                    </a:lnTo>
                    <a:lnTo>
                      <a:pt x="2942" y="12"/>
                    </a:lnTo>
                    <a:lnTo>
                      <a:pt x="2942" y="14"/>
                    </a:lnTo>
                    <a:lnTo>
                      <a:pt x="2922" y="14"/>
                    </a:lnTo>
                    <a:lnTo>
                      <a:pt x="2922" y="15"/>
                    </a:lnTo>
                    <a:lnTo>
                      <a:pt x="2905" y="15"/>
                    </a:lnTo>
                    <a:lnTo>
                      <a:pt x="2905" y="17"/>
                    </a:lnTo>
                    <a:lnTo>
                      <a:pt x="2889" y="17"/>
                    </a:lnTo>
                    <a:lnTo>
                      <a:pt x="2889" y="19"/>
                    </a:lnTo>
                    <a:lnTo>
                      <a:pt x="2872" y="19"/>
                    </a:lnTo>
                    <a:lnTo>
                      <a:pt x="2872" y="20"/>
                    </a:lnTo>
                    <a:lnTo>
                      <a:pt x="2855" y="20"/>
                    </a:lnTo>
                    <a:lnTo>
                      <a:pt x="2855" y="22"/>
                    </a:lnTo>
                    <a:lnTo>
                      <a:pt x="2839" y="22"/>
                    </a:lnTo>
                    <a:lnTo>
                      <a:pt x="2839" y="24"/>
                    </a:lnTo>
                    <a:lnTo>
                      <a:pt x="2827" y="24"/>
                    </a:lnTo>
                    <a:lnTo>
                      <a:pt x="2827" y="25"/>
                    </a:lnTo>
                    <a:lnTo>
                      <a:pt x="2814" y="25"/>
                    </a:lnTo>
                    <a:lnTo>
                      <a:pt x="2814" y="27"/>
                    </a:lnTo>
                    <a:lnTo>
                      <a:pt x="2800" y="27"/>
                    </a:lnTo>
                    <a:lnTo>
                      <a:pt x="2800" y="29"/>
                    </a:lnTo>
                    <a:lnTo>
                      <a:pt x="2787" y="29"/>
                    </a:lnTo>
                    <a:lnTo>
                      <a:pt x="2787" y="30"/>
                    </a:lnTo>
                    <a:lnTo>
                      <a:pt x="2774" y="30"/>
                    </a:lnTo>
                    <a:lnTo>
                      <a:pt x="2774" y="32"/>
                    </a:lnTo>
                    <a:lnTo>
                      <a:pt x="2762" y="32"/>
                    </a:lnTo>
                    <a:lnTo>
                      <a:pt x="2762" y="34"/>
                    </a:lnTo>
                    <a:lnTo>
                      <a:pt x="2749" y="34"/>
                    </a:lnTo>
                    <a:lnTo>
                      <a:pt x="2749" y="35"/>
                    </a:lnTo>
                    <a:lnTo>
                      <a:pt x="2739" y="35"/>
                    </a:lnTo>
                    <a:lnTo>
                      <a:pt x="2739" y="37"/>
                    </a:lnTo>
                    <a:lnTo>
                      <a:pt x="2729" y="37"/>
                    </a:lnTo>
                    <a:lnTo>
                      <a:pt x="2729" y="39"/>
                    </a:lnTo>
                    <a:lnTo>
                      <a:pt x="2717" y="39"/>
                    </a:lnTo>
                    <a:lnTo>
                      <a:pt x="2717" y="40"/>
                    </a:lnTo>
                    <a:lnTo>
                      <a:pt x="2707" y="40"/>
                    </a:lnTo>
                    <a:lnTo>
                      <a:pt x="2707" y="42"/>
                    </a:lnTo>
                    <a:lnTo>
                      <a:pt x="2695" y="42"/>
                    </a:lnTo>
                    <a:lnTo>
                      <a:pt x="2695" y="44"/>
                    </a:lnTo>
                    <a:lnTo>
                      <a:pt x="2685" y="44"/>
                    </a:lnTo>
                    <a:lnTo>
                      <a:pt x="2685" y="45"/>
                    </a:lnTo>
                    <a:lnTo>
                      <a:pt x="2675" y="45"/>
                    </a:lnTo>
                    <a:lnTo>
                      <a:pt x="2675" y="47"/>
                    </a:lnTo>
                    <a:lnTo>
                      <a:pt x="2664" y="47"/>
                    </a:lnTo>
                    <a:lnTo>
                      <a:pt x="2664" y="49"/>
                    </a:lnTo>
                    <a:lnTo>
                      <a:pt x="2655" y="49"/>
                    </a:lnTo>
                    <a:lnTo>
                      <a:pt x="2655" y="50"/>
                    </a:lnTo>
                    <a:lnTo>
                      <a:pt x="2647" y="50"/>
                    </a:lnTo>
                    <a:lnTo>
                      <a:pt x="2647" y="52"/>
                    </a:lnTo>
                    <a:lnTo>
                      <a:pt x="2637" y="52"/>
                    </a:lnTo>
                    <a:lnTo>
                      <a:pt x="2637" y="54"/>
                    </a:lnTo>
                    <a:lnTo>
                      <a:pt x="2629" y="54"/>
                    </a:lnTo>
                    <a:lnTo>
                      <a:pt x="2629" y="55"/>
                    </a:lnTo>
                    <a:lnTo>
                      <a:pt x="2620" y="55"/>
                    </a:lnTo>
                    <a:lnTo>
                      <a:pt x="2620" y="57"/>
                    </a:lnTo>
                    <a:lnTo>
                      <a:pt x="2610" y="57"/>
                    </a:lnTo>
                    <a:lnTo>
                      <a:pt x="2610" y="59"/>
                    </a:lnTo>
                    <a:lnTo>
                      <a:pt x="2602" y="59"/>
                    </a:lnTo>
                    <a:lnTo>
                      <a:pt x="2602" y="60"/>
                    </a:lnTo>
                    <a:lnTo>
                      <a:pt x="2594" y="60"/>
                    </a:lnTo>
                    <a:lnTo>
                      <a:pt x="2594" y="62"/>
                    </a:lnTo>
                    <a:lnTo>
                      <a:pt x="2584" y="62"/>
                    </a:lnTo>
                    <a:lnTo>
                      <a:pt x="2584" y="64"/>
                    </a:lnTo>
                    <a:lnTo>
                      <a:pt x="2575" y="64"/>
                    </a:lnTo>
                    <a:lnTo>
                      <a:pt x="2575" y="65"/>
                    </a:lnTo>
                    <a:lnTo>
                      <a:pt x="2567" y="65"/>
                    </a:lnTo>
                    <a:lnTo>
                      <a:pt x="2567" y="67"/>
                    </a:lnTo>
                    <a:lnTo>
                      <a:pt x="2560" y="67"/>
                    </a:lnTo>
                    <a:lnTo>
                      <a:pt x="2560" y="69"/>
                    </a:lnTo>
                    <a:lnTo>
                      <a:pt x="2552" y="69"/>
                    </a:lnTo>
                    <a:lnTo>
                      <a:pt x="2552" y="70"/>
                    </a:lnTo>
                    <a:lnTo>
                      <a:pt x="2544" y="70"/>
                    </a:lnTo>
                    <a:lnTo>
                      <a:pt x="2544" y="72"/>
                    </a:lnTo>
                    <a:lnTo>
                      <a:pt x="2537" y="72"/>
                    </a:lnTo>
                    <a:lnTo>
                      <a:pt x="2537" y="74"/>
                    </a:lnTo>
                    <a:lnTo>
                      <a:pt x="2529" y="74"/>
                    </a:lnTo>
                    <a:lnTo>
                      <a:pt x="2529" y="75"/>
                    </a:lnTo>
                    <a:lnTo>
                      <a:pt x="2522" y="75"/>
                    </a:lnTo>
                    <a:lnTo>
                      <a:pt x="2522" y="77"/>
                    </a:lnTo>
                    <a:lnTo>
                      <a:pt x="2514" y="77"/>
                    </a:lnTo>
                    <a:lnTo>
                      <a:pt x="2514" y="79"/>
                    </a:lnTo>
                    <a:lnTo>
                      <a:pt x="2505" y="79"/>
                    </a:lnTo>
                    <a:lnTo>
                      <a:pt x="2505" y="80"/>
                    </a:lnTo>
                    <a:lnTo>
                      <a:pt x="2499" y="80"/>
                    </a:lnTo>
                    <a:lnTo>
                      <a:pt x="2499" y="82"/>
                    </a:lnTo>
                    <a:lnTo>
                      <a:pt x="2490" y="82"/>
                    </a:lnTo>
                    <a:lnTo>
                      <a:pt x="2490" y="84"/>
                    </a:lnTo>
                    <a:lnTo>
                      <a:pt x="2484" y="84"/>
                    </a:lnTo>
                    <a:lnTo>
                      <a:pt x="2484" y="85"/>
                    </a:lnTo>
                    <a:lnTo>
                      <a:pt x="2477" y="85"/>
                    </a:lnTo>
                    <a:lnTo>
                      <a:pt x="2477" y="87"/>
                    </a:lnTo>
                    <a:lnTo>
                      <a:pt x="2470" y="87"/>
                    </a:lnTo>
                    <a:lnTo>
                      <a:pt x="2470" y="89"/>
                    </a:lnTo>
                    <a:lnTo>
                      <a:pt x="2464" y="89"/>
                    </a:lnTo>
                    <a:lnTo>
                      <a:pt x="2464" y="90"/>
                    </a:lnTo>
                    <a:lnTo>
                      <a:pt x="2457" y="90"/>
                    </a:lnTo>
                    <a:lnTo>
                      <a:pt x="2457" y="92"/>
                    </a:lnTo>
                    <a:lnTo>
                      <a:pt x="2450" y="92"/>
                    </a:lnTo>
                    <a:lnTo>
                      <a:pt x="2450" y="94"/>
                    </a:lnTo>
                    <a:lnTo>
                      <a:pt x="2442" y="94"/>
                    </a:lnTo>
                    <a:lnTo>
                      <a:pt x="2442" y="95"/>
                    </a:lnTo>
                    <a:lnTo>
                      <a:pt x="2435" y="95"/>
                    </a:lnTo>
                    <a:lnTo>
                      <a:pt x="2435" y="97"/>
                    </a:lnTo>
                    <a:lnTo>
                      <a:pt x="2429" y="97"/>
                    </a:lnTo>
                    <a:lnTo>
                      <a:pt x="2429" y="99"/>
                    </a:lnTo>
                    <a:lnTo>
                      <a:pt x="2422" y="99"/>
                    </a:lnTo>
                    <a:lnTo>
                      <a:pt x="2422" y="100"/>
                    </a:lnTo>
                    <a:lnTo>
                      <a:pt x="2415" y="100"/>
                    </a:lnTo>
                    <a:lnTo>
                      <a:pt x="2415" y="102"/>
                    </a:lnTo>
                    <a:lnTo>
                      <a:pt x="2409" y="102"/>
                    </a:lnTo>
                    <a:lnTo>
                      <a:pt x="2409" y="104"/>
                    </a:lnTo>
                    <a:lnTo>
                      <a:pt x="2402" y="104"/>
                    </a:lnTo>
                    <a:lnTo>
                      <a:pt x="2402" y="105"/>
                    </a:lnTo>
                    <a:lnTo>
                      <a:pt x="2395" y="105"/>
                    </a:lnTo>
                    <a:lnTo>
                      <a:pt x="2395" y="107"/>
                    </a:lnTo>
                    <a:lnTo>
                      <a:pt x="2390" y="107"/>
                    </a:lnTo>
                    <a:lnTo>
                      <a:pt x="2390" y="109"/>
                    </a:lnTo>
                    <a:lnTo>
                      <a:pt x="2384" y="109"/>
                    </a:lnTo>
                    <a:lnTo>
                      <a:pt x="2384" y="110"/>
                    </a:lnTo>
                    <a:lnTo>
                      <a:pt x="2379" y="110"/>
                    </a:lnTo>
                    <a:lnTo>
                      <a:pt x="2379" y="112"/>
                    </a:lnTo>
                    <a:lnTo>
                      <a:pt x="2372" y="112"/>
                    </a:lnTo>
                    <a:lnTo>
                      <a:pt x="2372" y="114"/>
                    </a:lnTo>
                    <a:lnTo>
                      <a:pt x="2365" y="114"/>
                    </a:lnTo>
                    <a:lnTo>
                      <a:pt x="2365" y="115"/>
                    </a:lnTo>
                    <a:lnTo>
                      <a:pt x="2360" y="115"/>
                    </a:lnTo>
                    <a:lnTo>
                      <a:pt x="2360" y="117"/>
                    </a:lnTo>
                    <a:lnTo>
                      <a:pt x="2354" y="117"/>
                    </a:lnTo>
                    <a:lnTo>
                      <a:pt x="2354" y="119"/>
                    </a:lnTo>
                    <a:lnTo>
                      <a:pt x="2349" y="119"/>
                    </a:lnTo>
                    <a:lnTo>
                      <a:pt x="2349" y="120"/>
                    </a:lnTo>
                    <a:lnTo>
                      <a:pt x="2342" y="120"/>
                    </a:lnTo>
                    <a:lnTo>
                      <a:pt x="2342" y="122"/>
                    </a:lnTo>
                    <a:lnTo>
                      <a:pt x="2335" y="122"/>
                    </a:lnTo>
                    <a:lnTo>
                      <a:pt x="2335" y="124"/>
                    </a:lnTo>
                    <a:lnTo>
                      <a:pt x="2330" y="124"/>
                    </a:lnTo>
                    <a:lnTo>
                      <a:pt x="2330" y="125"/>
                    </a:lnTo>
                    <a:lnTo>
                      <a:pt x="2324" y="125"/>
                    </a:lnTo>
                    <a:lnTo>
                      <a:pt x="2324" y="127"/>
                    </a:lnTo>
                    <a:lnTo>
                      <a:pt x="2319" y="127"/>
                    </a:lnTo>
                    <a:lnTo>
                      <a:pt x="2319" y="129"/>
                    </a:lnTo>
                    <a:lnTo>
                      <a:pt x="2312" y="129"/>
                    </a:lnTo>
                    <a:lnTo>
                      <a:pt x="2312" y="130"/>
                    </a:lnTo>
                    <a:lnTo>
                      <a:pt x="2307" y="130"/>
                    </a:lnTo>
                    <a:lnTo>
                      <a:pt x="2307" y="132"/>
                    </a:lnTo>
                    <a:lnTo>
                      <a:pt x="2302" y="132"/>
                    </a:lnTo>
                    <a:lnTo>
                      <a:pt x="2302" y="134"/>
                    </a:lnTo>
                    <a:lnTo>
                      <a:pt x="2295" y="134"/>
                    </a:lnTo>
                    <a:lnTo>
                      <a:pt x="2295" y="135"/>
                    </a:lnTo>
                    <a:lnTo>
                      <a:pt x="2290" y="135"/>
                    </a:lnTo>
                    <a:lnTo>
                      <a:pt x="2290" y="137"/>
                    </a:lnTo>
                    <a:lnTo>
                      <a:pt x="2285" y="137"/>
                    </a:lnTo>
                    <a:lnTo>
                      <a:pt x="2285" y="139"/>
                    </a:lnTo>
                    <a:lnTo>
                      <a:pt x="2280" y="139"/>
                    </a:lnTo>
                    <a:lnTo>
                      <a:pt x="2280" y="140"/>
                    </a:lnTo>
                    <a:lnTo>
                      <a:pt x="2274" y="140"/>
                    </a:lnTo>
                    <a:lnTo>
                      <a:pt x="2274" y="142"/>
                    </a:lnTo>
                    <a:lnTo>
                      <a:pt x="2269" y="142"/>
                    </a:lnTo>
                    <a:lnTo>
                      <a:pt x="2269" y="144"/>
                    </a:lnTo>
                    <a:lnTo>
                      <a:pt x="2264" y="144"/>
                    </a:lnTo>
                    <a:lnTo>
                      <a:pt x="2264" y="145"/>
                    </a:lnTo>
                    <a:lnTo>
                      <a:pt x="2259" y="145"/>
                    </a:lnTo>
                    <a:lnTo>
                      <a:pt x="2259" y="147"/>
                    </a:lnTo>
                    <a:lnTo>
                      <a:pt x="2252" y="147"/>
                    </a:lnTo>
                    <a:lnTo>
                      <a:pt x="2252" y="149"/>
                    </a:lnTo>
                    <a:lnTo>
                      <a:pt x="2247" y="149"/>
                    </a:lnTo>
                    <a:lnTo>
                      <a:pt x="2247" y="150"/>
                    </a:lnTo>
                    <a:lnTo>
                      <a:pt x="2242" y="150"/>
                    </a:lnTo>
                    <a:lnTo>
                      <a:pt x="2242" y="152"/>
                    </a:lnTo>
                    <a:lnTo>
                      <a:pt x="2237" y="152"/>
                    </a:lnTo>
                    <a:lnTo>
                      <a:pt x="2237" y="154"/>
                    </a:lnTo>
                    <a:lnTo>
                      <a:pt x="2232" y="154"/>
                    </a:lnTo>
                    <a:lnTo>
                      <a:pt x="2232" y="155"/>
                    </a:lnTo>
                    <a:lnTo>
                      <a:pt x="2225" y="155"/>
                    </a:lnTo>
                    <a:lnTo>
                      <a:pt x="2225" y="157"/>
                    </a:lnTo>
                    <a:lnTo>
                      <a:pt x="2220" y="157"/>
                    </a:lnTo>
                    <a:lnTo>
                      <a:pt x="2220" y="159"/>
                    </a:lnTo>
                    <a:lnTo>
                      <a:pt x="2215" y="159"/>
                    </a:lnTo>
                    <a:lnTo>
                      <a:pt x="2215" y="160"/>
                    </a:lnTo>
                    <a:lnTo>
                      <a:pt x="2210" y="160"/>
                    </a:lnTo>
                    <a:lnTo>
                      <a:pt x="2210" y="162"/>
                    </a:lnTo>
                    <a:lnTo>
                      <a:pt x="2205" y="162"/>
                    </a:lnTo>
                    <a:lnTo>
                      <a:pt x="2205" y="164"/>
                    </a:lnTo>
                    <a:lnTo>
                      <a:pt x="2202" y="164"/>
                    </a:lnTo>
                    <a:lnTo>
                      <a:pt x="2202" y="165"/>
                    </a:lnTo>
                    <a:lnTo>
                      <a:pt x="2197" y="165"/>
                    </a:lnTo>
                    <a:lnTo>
                      <a:pt x="2197" y="167"/>
                    </a:lnTo>
                    <a:lnTo>
                      <a:pt x="2192" y="167"/>
                    </a:lnTo>
                    <a:lnTo>
                      <a:pt x="2192" y="169"/>
                    </a:lnTo>
                    <a:lnTo>
                      <a:pt x="2187" y="169"/>
                    </a:lnTo>
                    <a:lnTo>
                      <a:pt x="2187" y="170"/>
                    </a:lnTo>
                    <a:lnTo>
                      <a:pt x="2182" y="170"/>
                    </a:lnTo>
                    <a:lnTo>
                      <a:pt x="2182" y="172"/>
                    </a:lnTo>
                    <a:lnTo>
                      <a:pt x="2177" y="172"/>
                    </a:lnTo>
                    <a:lnTo>
                      <a:pt x="2177" y="174"/>
                    </a:lnTo>
                    <a:lnTo>
                      <a:pt x="2172" y="174"/>
                    </a:lnTo>
                    <a:lnTo>
                      <a:pt x="2172" y="175"/>
                    </a:lnTo>
                    <a:lnTo>
                      <a:pt x="2167" y="175"/>
                    </a:lnTo>
                    <a:lnTo>
                      <a:pt x="2167" y="177"/>
                    </a:lnTo>
                    <a:lnTo>
                      <a:pt x="2162" y="177"/>
                    </a:lnTo>
                    <a:lnTo>
                      <a:pt x="2162" y="179"/>
                    </a:lnTo>
                    <a:lnTo>
                      <a:pt x="2157" y="179"/>
                    </a:lnTo>
                    <a:lnTo>
                      <a:pt x="2157" y="180"/>
                    </a:lnTo>
                    <a:lnTo>
                      <a:pt x="2152" y="180"/>
                    </a:lnTo>
                    <a:lnTo>
                      <a:pt x="2152" y="182"/>
                    </a:lnTo>
                    <a:lnTo>
                      <a:pt x="2147" y="182"/>
                    </a:lnTo>
                    <a:lnTo>
                      <a:pt x="2147" y="184"/>
                    </a:lnTo>
                    <a:lnTo>
                      <a:pt x="2142" y="184"/>
                    </a:lnTo>
                    <a:lnTo>
                      <a:pt x="2142" y="185"/>
                    </a:lnTo>
                    <a:lnTo>
                      <a:pt x="2139" y="185"/>
                    </a:lnTo>
                    <a:lnTo>
                      <a:pt x="2139" y="187"/>
                    </a:lnTo>
                    <a:lnTo>
                      <a:pt x="2134" y="187"/>
                    </a:lnTo>
                    <a:lnTo>
                      <a:pt x="2134" y="189"/>
                    </a:lnTo>
                    <a:lnTo>
                      <a:pt x="2129" y="189"/>
                    </a:lnTo>
                    <a:lnTo>
                      <a:pt x="2129" y="190"/>
                    </a:lnTo>
                    <a:lnTo>
                      <a:pt x="2124" y="190"/>
                    </a:lnTo>
                    <a:lnTo>
                      <a:pt x="2124" y="192"/>
                    </a:lnTo>
                    <a:lnTo>
                      <a:pt x="2120" y="192"/>
                    </a:lnTo>
                    <a:lnTo>
                      <a:pt x="2120" y="194"/>
                    </a:lnTo>
                    <a:lnTo>
                      <a:pt x="2115" y="194"/>
                    </a:lnTo>
                    <a:lnTo>
                      <a:pt x="2115" y="195"/>
                    </a:lnTo>
                    <a:lnTo>
                      <a:pt x="2110" y="195"/>
                    </a:lnTo>
                    <a:lnTo>
                      <a:pt x="2110" y="197"/>
                    </a:lnTo>
                    <a:lnTo>
                      <a:pt x="2107" y="197"/>
                    </a:lnTo>
                    <a:lnTo>
                      <a:pt x="2107" y="199"/>
                    </a:lnTo>
                    <a:lnTo>
                      <a:pt x="2102" y="199"/>
                    </a:lnTo>
                    <a:lnTo>
                      <a:pt x="2102" y="200"/>
                    </a:lnTo>
                    <a:lnTo>
                      <a:pt x="2097" y="200"/>
                    </a:lnTo>
                    <a:lnTo>
                      <a:pt x="2097" y="202"/>
                    </a:lnTo>
                    <a:lnTo>
                      <a:pt x="2094" y="202"/>
                    </a:lnTo>
                    <a:lnTo>
                      <a:pt x="2094" y="204"/>
                    </a:lnTo>
                    <a:lnTo>
                      <a:pt x="2089" y="204"/>
                    </a:lnTo>
                    <a:lnTo>
                      <a:pt x="2089" y="205"/>
                    </a:lnTo>
                    <a:lnTo>
                      <a:pt x="2084" y="205"/>
                    </a:lnTo>
                    <a:lnTo>
                      <a:pt x="2084" y="207"/>
                    </a:lnTo>
                    <a:lnTo>
                      <a:pt x="2080" y="207"/>
                    </a:lnTo>
                    <a:lnTo>
                      <a:pt x="2080" y="209"/>
                    </a:lnTo>
                    <a:lnTo>
                      <a:pt x="2075" y="209"/>
                    </a:lnTo>
                    <a:lnTo>
                      <a:pt x="2075" y="210"/>
                    </a:lnTo>
                    <a:lnTo>
                      <a:pt x="2070" y="210"/>
                    </a:lnTo>
                    <a:lnTo>
                      <a:pt x="2070" y="212"/>
                    </a:lnTo>
                    <a:lnTo>
                      <a:pt x="2067" y="212"/>
                    </a:lnTo>
                    <a:lnTo>
                      <a:pt x="2067" y="214"/>
                    </a:lnTo>
                    <a:lnTo>
                      <a:pt x="2062" y="214"/>
                    </a:lnTo>
                    <a:lnTo>
                      <a:pt x="2062" y="215"/>
                    </a:lnTo>
                    <a:lnTo>
                      <a:pt x="2057" y="215"/>
                    </a:lnTo>
                    <a:lnTo>
                      <a:pt x="2057" y="217"/>
                    </a:lnTo>
                    <a:lnTo>
                      <a:pt x="2054" y="217"/>
                    </a:lnTo>
                    <a:lnTo>
                      <a:pt x="2054" y="219"/>
                    </a:lnTo>
                    <a:lnTo>
                      <a:pt x="2049" y="219"/>
                    </a:lnTo>
                    <a:lnTo>
                      <a:pt x="2049" y="220"/>
                    </a:lnTo>
                    <a:lnTo>
                      <a:pt x="2045" y="220"/>
                    </a:lnTo>
                    <a:lnTo>
                      <a:pt x="2045" y="222"/>
                    </a:lnTo>
                    <a:lnTo>
                      <a:pt x="2040" y="222"/>
                    </a:lnTo>
                    <a:lnTo>
                      <a:pt x="2040" y="224"/>
                    </a:lnTo>
                    <a:lnTo>
                      <a:pt x="2037" y="224"/>
                    </a:lnTo>
                    <a:lnTo>
                      <a:pt x="2037" y="225"/>
                    </a:lnTo>
                    <a:lnTo>
                      <a:pt x="2032" y="225"/>
                    </a:lnTo>
                    <a:lnTo>
                      <a:pt x="2032" y="227"/>
                    </a:lnTo>
                    <a:lnTo>
                      <a:pt x="2029" y="227"/>
                    </a:lnTo>
                    <a:lnTo>
                      <a:pt x="2029" y="229"/>
                    </a:lnTo>
                    <a:lnTo>
                      <a:pt x="2024" y="229"/>
                    </a:lnTo>
                    <a:lnTo>
                      <a:pt x="2024" y="230"/>
                    </a:lnTo>
                    <a:lnTo>
                      <a:pt x="2020" y="230"/>
                    </a:lnTo>
                    <a:lnTo>
                      <a:pt x="2020" y="232"/>
                    </a:lnTo>
                    <a:lnTo>
                      <a:pt x="2017" y="232"/>
                    </a:lnTo>
                    <a:lnTo>
                      <a:pt x="2017" y="234"/>
                    </a:lnTo>
                    <a:lnTo>
                      <a:pt x="2012" y="234"/>
                    </a:lnTo>
                    <a:lnTo>
                      <a:pt x="2012" y="235"/>
                    </a:lnTo>
                    <a:lnTo>
                      <a:pt x="2009" y="235"/>
                    </a:lnTo>
                    <a:lnTo>
                      <a:pt x="2009" y="237"/>
                    </a:lnTo>
                    <a:lnTo>
                      <a:pt x="2004" y="237"/>
                    </a:lnTo>
                    <a:lnTo>
                      <a:pt x="2004" y="239"/>
                    </a:lnTo>
                    <a:lnTo>
                      <a:pt x="2000" y="239"/>
                    </a:lnTo>
                    <a:lnTo>
                      <a:pt x="2000" y="240"/>
                    </a:lnTo>
                    <a:lnTo>
                      <a:pt x="1995" y="240"/>
                    </a:lnTo>
                    <a:lnTo>
                      <a:pt x="1995" y="242"/>
                    </a:lnTo>
                    <a:lnTo>
                      <a:pt x="1992" y="242"/>
                    </a:lnTo>
                    <a:lnTo>
                      <a:pt x="1992" y="244"/>
                    </a:lnTo>
                    <a:lnTo>
                      <a:pt x="1987" y="244"/>
                    </a:lnTo>
                    <a:lnTo>
                      <a:pt x="1987" y="245"/>
                    </a:lnTo>
                    <a:lnTo>
                      <a:pt x="1984" y="245"/>
                    </a:lnTo>
                    <a:lnTo>
                      <a:pt x="1984" y="247"/>
                    </a:lnTo>
                    <a:lnTo>
                      <a:pt x="1979" y="247"/>
                    </a:lnTo>
                    <a:lnTo>
                      <a:pt x="1979" y="249"/>
                    </a:lnTo>
                    <a:lnTo>
                      <a:pt x="1975" y="249"/>
                    </a:lnTo>
                    <a:lnTo>
                      <a:pt x="1975" y="250"/>
                    </a:lnTo>
                    <a:lnTo>
                      <a:pt x="1972" y="250"/>
                    </a:lnTo>
                    <a:lnTo>
                      <a:pt x="1972" y="252"/>
                    </a:lnTo>
                    <a:lnTo>
                      <a:pt x="1967" y="252"/>
                    </a:lnTo>
                    <a:lnTo>
                      <a:pt x="1967" y="254"/>
                    </a:lnTo>
                    <a:lnTo>
                      <a:pt x="1964" y="254"/>
                    </a:lnTo>
                    <a:lnTo>
                      <a:pt x="1964" y="255"/>
                    </a:lnTo>
                    <a:lnTo>
                      <a:pt x="1960" y="255"/>
                    </a:lnTo>
                    <a:lnTo>
                      <a:pt x="1960" y="257"/>
                    </a:lnTo>
                    <a:lnTo>
                      <a:pt x="1955" y="257"/>
                    </a:lnTo>
                    <a:lnTo>
                      <a:pt x="1955" y="259"/>
                    </a:lnTo>
                    <a:lnTo>
                      <a:pt x="1952" y="259"/>
                    </a:lnTo>
                    <a:lnTo>
                      <a:pt x="1952" y="260"/>
                    </a:lnTo>
                    <a:lnTo>
                      <a:pt x="1949" y="260"/>
                    </a:lnTo>
                    <a:lnTo>
                      <a:pt x="1949" y="262"/>
                    </a:lnTo>
                    <a:lnTo>
                      <a:pt x="1944" y="262"/>
                    </a:lnTo>
                    <a:lnTo>
                      <a:pt x="1944" y="264"/>
                    </a:lnTo>
                    <a:lnTo>
                      <a:pt x="1940" y="264"/>
                    </a:lnTo>
                    <a:lnTo>
                      <a:pt x="1940" y="265"/>
                    </a:lnTo>
                    <a:lnTo>
                      <a:pt x="1937" y="265"/>
                    </a:lnTo>
                    <a:lnTo>
                      <a:pt x="1937" y="267"/>
                    </a:lnTo>
                    <a:lnTo>
                      <a:pt x="1934" y="267"/>
                    </a:lnTo>
                    <a:lnTo>
                      <a:pt x="1934" y="269"/>
                    </a:lnTo>
                    <a:lnTo>
                      <a:pt x="1929" y="269"/>
                    </a:lnTo>
                    <a:lnTo>
                      <a:pt x="1929" y="270"/>
                    </a:lnTo>
                    <a:lnTo>
                      <a:pt x="1925" y="270"/>
                    </a:lnTo>
                    <a:lnTo>
                      <a:pt x="1925" y="272"/>
                    </a:lnTo>
                    <a:lnTo>
                      <a:pt x="1922" y="272"/>
                    </a:lnTo>
                    <a:lnTo>
                      <a:pt x="1922" y="274"/>
                    </a:lnTo>
                    <a:lnTo>
                      <a:pt x="1919" y="274"/>
                    </a:lnTo>
                    <a:lnTo>
                      <a:pt x="1919" y="275"/>
                    </a:lnTo>
                    <a:lnTo>
                      <a:pt x="1914" y="275"/>
                    </a:lnTo>
                    <a:lnTo>
                      <a:pt x="1914" y="277"/>
                    </a:lnTo>
                    <a:lnTo>
                      <a:pt x="1910" y="277"/>
                    </a:lnTo>
                    <a:lnTo>
                      <a:pt x="1910" y="279"/>
                    </a:lnTo>
                    <a:lnTo>
                      <a:pt x="1907" y="279"/>
                    </a:lnTo>
                    <a:lnTo>
                      <a:pt x="1907" y="280"/>
                    </a:lnTo>
                    <a:lnTo>
                      <a:pt x="1904" y="280"/>
                    </a:lnTo>
                    <a:lnTo>
                      <a:pt x="1904" y="282"/>
                    </a:lnTo>
                    <a:lnTo>
                      <a:pt x="1899" y="282"/>
                    </a:lnTo>
                    <a:lnTo>
                      <a:pt x="1899" y="284"/>
                    </a:lnTo>
                    <a:lnTo>
                      <a:pt x="1895" y="284"/>
                    </a:lnTo>
                    <a:lnTo>
                      <a:pt x="1895" y="285"/>
                    </a:lnTo>
                    <a:lnTo>
                      <a:pt x="1892" y="285"/>
                    </a:lnTo>
                    <a:lnTo>
                      <a:pt x="1892" y="287"/>
                    </a:lnTo>
                    <a:lnTo>
                      <a:pt x="1887" y="287"/>
                    </a:lnTo>
                    <a:lnTo>
                      <a:pt x="1887" y="289"/>
                    </a:lnTo>
                    <a:lnTo>
                      <a:pt x="1884" y="289"/>
                    </a:lnTo>
                    <a:lnTo>
                      <a:pt x="1884" y="290"/>
                    </a:lnTo>
                    <a:lnTo>
                      <a:pt x="1880" y="290"/>
                    </a:lnTo>
                    <a:lnTo>
                      <a:pt x="1880" y="292"/>
                    </a:lnTo>
                    <a:lnTo>
                      <a:pt x="1877" y="292"/>
                    </a:lnTo>
                    <a:lnTo>
                      <a:pt x="1877" y="294"/>
                    </a:lnTo>
                    <a:lnTo>
                      <a:pt x="1874" y="294"/>
                    </a:lnTo>
                    <a:lnTo>
                      <a:pt x="1874" y="295"/>
                    </a:lnTo>
                    <a:lnTo>
                      <a:pt x="1870" y="295"/>
                    </a:lnTo>
                    <a:lnTo>
                      <a:pt x="1870" y="297"/>
                    </a:lnTo>
                    <a:lnTo>
                      <a:pt x="1867" y="297"/>
                    </a:lnTo>
                    <a:lnTo>
                      <a:pt x="1867" y="299"/>
                    </a:lnTo>
                    <a:lnTo>
                      <a:pt x="1862" y="299"/>
                    </a:lnTo>
                    <a:lnTo>
                      <a:pt x="1862" y="300"/>
                    </a:lnTo>
                    <a:lnTo>
                      <a:pt x="1859" y="300"/>
                    </a:lnTo>
                    <a:lnTo>
                      <a:pt x="1859" y="302"/>
                    </a:lnTo>
                    <a:lnTo>
                      <a:pt x="1855" y="302"/>
                    </a:lnTo>
                    <a:lnTo>
                      <a:pt x="1855" y="304"/>
                    </a:lnTo>
                    <a:lnTo>
                      <a:pt x="1852" y="304"/>
                    </a:lnTo>
                    <a:lnTo>
                      <a:pt x="1852" y="305"/>
                    </a:lnTo>
                    <a:lnTo>
                      <a:pt x="1849" y="305"/>
                    </a:lnTo>
                    <a:lnTo>
                      <a:pt x="1849" y="307"/>
                    </a:lnTo>
                    <a:lnTo>
                      <a:pt x="1845" y="307"/>
                    </a:lnTo>
                    <a:lnTo>
                      <a:pt x="1845" y="309"/>
                    </a:lnTo>
                    <a:lnTo>
                      <a:pt x="1842" y="309"/>
                    </a:lnTo>
                    <a:lnTo>
                      <a:pt x="1842" y="310"/>
                    </a:lnTo>
                    <a:lnTo>
                      <a:pt x="1837" y="310"/>
                    </a:lnTo>
                    <a:lnTo>
                      <a:pt x="1837" y="312"/>
                    </a:lnTo>
                    <a:lnTo>
                      <a:pt x="1834" y="312"/>
                    </a:lnTo>
                    <a:lnTo>
                      <a:pt x="1834" y="314"/>
                    </a:lnTo>
                    <a:lnTo>
                      <a:pt x="1830" y="314"/>
                    </a:lnTo>
                    <a:lnTo>
                      <a:pt x="1830" y="315"/>
                    </a:lnTo>
                    <a:lnTo>
                      <a:pt x="1827" y="315"/>
                    </a:lnTo>
                    <a:lnTo>
                      <a:pt x="1827" y="317"/>
                    </a:lnTo>
                    <a:lnTo>
                      <a:pt x="1824" y="317"/>
                    </a:lnTo>
                    <a:lnTo>
                      <a:pt x="1824" y="319"/>
                    </a:lnTo>
                    <a:lnTo>
                      <a:pt x="1820" y="319"/>
                    </a:lnTo>
                    <a:lnTo>
                      <a:pt x="1820" y="320"/>
                    </a:lnTo>
                    <a:lnTo>
                      <a:pt x="1817" y="320"/>
                    </a:lnTo>
                    <a:lnTo>
                      <a:pt x="1817" y="322"/>
                    </a:lnTo>
                    <a:lnTo>
                      <a:pt x="1814" y="322"/>
                    </a:lnTo>
                    <a:lnTo>
                      <a:pt x="1814" y="324"/>
                    </a:lnTo>
                    <a:lnTo>
                      <a:pt x="1810" y="324"/>
                    </a:lnTo>
                    <a:lnTo>
                      <a:pt x="1810" y="325"/>
                    </a:lnTo>
                    <a:lnTo>
                      <a:pt x="1807" y="325"/>
                    </a:lnTo>
                    <a:lnTo>
                      <a:pt x="1807" y="327"/>
                    </a:lnTo>
                    <a:lnTo>
                      <a:pt x="1804" y="327"/>
                    </a:lnTo>
                    <a:lnTo>
                      <a:pt x="1804" y="329"/>
                    </a:lnTo>
                    <a:lnTo>
                      <a:pt x="1800" y="329"/>
                    </a:lnTo>
                    <a:lnTo>
                      <a:pt x="1800" y="330"/>
                    </a:lnTo>
                    <a:lnTo>
                      <a:pt x="1797" y="330"/>
                    </a:lnTo>
                    <a:lnTo>
                      <a:pt x="1797" y="332"/>
                    </a:lnTo>
                    <a:lnTo>
                      <a:pt x="1794" y="332"/>
                    </a:lnTo>
                    <a:lnTo>
                      <a:pt x="1794" y="334"/>
                    </a:lnTo>
                    <a:lnTo>
                      <a:pt x="1790" y="334"/>
                    </a:lnTo>
                    <a:lnTo>
                      <a:pt x="1790" y="335"/>
                    </a:lnTo>
                    <a:lnTo>
                      <a:pt x="1787" y="335"/>
                    </a:lnTo>
                    <a:lnTo>
                      <a:pt x="1787" y="337"/>
                    </a:lnTo>
                    <a:lnTo>
                      <a:pt x="1784" y="337"/>
                    </a:lnTo>
                    <a:lnTo>
                      <a:pt x="1784" y="339"/>
                    </a:lnTo>
                    <a:lnTo>
                      <a:pt x="1780" y="339"/>
                    </a:lnTo>
                    <a:lnTo>
                      <a:pt x="1780" y="340"/>
                    </a:lnTo>
                    <a:lnTo>
                      <a:pt x="1777" y="340"/>
                    </a:lnTo>
                    <a:lnTo>
                      <a:pt x="1777" y="342"/>
                    </a:lnTo>
                    <a:lnTo>
                      <a:pt x="1774" y="342"/>
                    </a:lnTo>
                    <a:lnTo>
                      <a:pt x="1774" y="344"/>
                    </a:lnTo>
                    <a:lnTo>
                      <a:pt x="1770" y="344"/>
                    </a:lnTo>
                    <a:lnTo>
                      <a:pt x="1770" y="345"/>
                    </a:lnTo>
                    <a:lnTo>
                      <a:pt x="1767" y="345"/>
                    </a:lnTo>
                    <a:lnTo>
                      <a:pt x="1767" y="347"/>
                    </a:lnTo>
                    <a:lnTo>
                      <a:pt x="1764" y="347"/>
                    </a:lnTo>
                    <a:lnTo>
                      <a:pt x="1764" y="349"/>
                    </a:lnTo>
                    <a:lnTo>
                      <a:pt x="1760" y="349"/>
                    </a:lnTo>
                    <a:lnTo>
                      <a:pt x="1760" y="350"/>
                    </a:lnTo>
                    <a:lnTo>
                      <a:pt x="1757" y="350"/>
                    </a:lnTo>
                    <a:lnTo>
                      <a:pt x="1757" y="352"/>
                    </a:lnTo>
                    <a:lnTo>
                      <a:pt x="1754" y="352"/>
                    </a:lnTo>
                    <a:lnTo>
                      <a:pt x="1754" y="354"/>
                    </a:lnTo>
                    <a:lnTo>
                      <a:pt x="1750" y="354"/>
                    </a:lnTo>
                    <a:lnTo>
                      <a:pt x="1750" y="355"/>
                    </a:lnTo>
                    <a:lnTo>
                      <a:pt x="1747" y="355"/>
                    </a:lnTo>
                    <a:lnTo>
                      <a:pt x="1747" y="357"/>
                    </a:lnTo>
                    <a:lnTo>
                      <a:pt x="1745" y="357"/>
                    </a:lnTo>
                    <a:lnTo>
                      <a:pt x="1745" y="359"/>
                    </a:lnTo>
                    <a:lnTo>
                      <a:pt x="1742" y="359"/>
                    </a:lnTo>
                    <a:lnTo>
                      <a:pt x="1742" y="360"/>
                    </a:lnTo>
                    <a:lnTo>
                      <a:pt x="1739" y="360"/>
                    </a:lnTo>
                    <a:lnTo>
                      <a:pt x="1739" y="362"/>
                    </a:lnTo>
                    <a:lnTo>
                      <a:pt x="1735" y="362"/>
                    </a:lnTo>
                    <a:lnTo>
                      <a:pt x="1735" y="364"/>
                    </a:lnTo>
                    <a:lnTo>
                      <a:pt x="1732" y="364"/>
                    </a:lnTo>
                    <a:lnTo>
                      <a:pt x="1732" y="365"/>
                    </a:lnTo>
                    <a:lnTo>
                      <a:pt x="1729" y="365"/>
                    </a:lnTo>
                    <a:lnTo>
                      <a:pt x="1729" y="367"/>
                    </a:lnTo>
                    <a:lnTo>
                      <a:pt x="1725" y="367"/>
                    </a:lnTo>
                    <a:lnTo>
                      <a:pt x="1725" y="369"/>
                    </a:lnTo>
                    <a:lnTo>
                      <a:pt x="1722" y="369"/>
                    </a:lnTo>
                    <a:lnTo>
                      <a:pt x="1722" y="370"/>
                    </a:lnTo>
                    <a:lnTo>
                      <a:pt x="1719" y="370"/>
                    </a:lnTo>
                    <a:lnTo>
                      <a:pt x="1719" y="372"/>
                    </a:lnTo>
                    <a:lnTo>
                      <a:pt x="1717" y="372"/>
                    </a:lnTo>
                    <a:lnTo>
                      <a:pt x="1717" y="374"/>
                    </a:lnTo>
                    <a:lnTo>
                      <a:pt x="1714" y="374"/>
                    </a:lnTo>
                    <a:lnTo>
                      <a:pt x="1714" y="375"/>
                    </a:lnTo>
                    <a:lnTo>
                      <a:pt x="1710" y="375"/>
                    </a:lnTo>
                    <a:lnTo>
                      <a:pt x="1710" y="377"/>
                    </a:lnTo>
                    <a:lnTo>
                      <a:pt x="1707" y="377"/>
                    </a:lnTo>
                    <a:lnTo>
                      <a:pt x="1707" y="379"/>
                    </a:lnTo>
                    <a:lnTo>
                      <a:pt x="1704" y="379"/>
                    </a:lnTo>
                    <a:lnTo>
                      <a:pt x="1704" y="380"/>
                    </a:lnTo>
                    <a:lnTo>
                      <a:pt x="1700" y="380"/>
                    </a:lnTo>
                    <a:lnTo>
                      <a:pt x="1700" y="382"/>
                    </a:lnTo>
                    <a:lnTo>
                      <a:pt x="1697" y="382"/>
                    </a:lnTo>
                    <a:lnTo>
                      <a:pt x="1697" y="384"/>
                    </a:lnTo>
                    <a:lnTo>
                      <a:pt x="1694" y="384"/>
                    </a:lnTo>
                    <a:lnTo>
                      <a:pt x="1694" y="385"/>
                    </a:lnTo>
                    <a:lnTo>
                      <a:pt x="1690" y="385"/>
                    </a:lnTo>
                    <a:lnTo>
                      <a:pt x="1690" y="387"/>
                    </a:lnTo>
                    <a:lnTo>
                      <a:pt x="1687" y="387"/>
                    </a:lnTo>
                    <a:lnTo>
                      <a:pt x="1687" y="389"/>
                    </a:lnTo>
                    <a:lnTo>
                      <a:pt x="1685" y="389"/>
                    </a:lnTo>
                    <a:lnTo>
                      <a:pt x="1685" y="390"/>
                    </a:lnTo>
                    <a:lnTo>
                      <a:pt x="1682" y="390"/>
                    </a:lnTo>
                    <a:lnTo>
                      <a:pt x="1682" y="392"/>
                    </a:lnTo>
                    <a:lnTo>
                      <a:pt x="1679" y="392"/>
                    </a:lnTo>
                    <a:lnTo>
                      <a:pt x="1679" y="394"/>
                    </a:lnTo>
                    <a:lnTo>
                      <a:pt x="1675" y="394"/>
                    </a:lnTo>
                    <a:lnTo>
                      <a:pt x="1675" y="395"/>
                    </a:lnTo>
                    <a:lnTo>
                      <a:pt x="1672" y="395"/>
                    </a:lnTo>
                    <a:lnTo>
                      <a:pt x="1672" y="397"/>
                    </a:lnTo>
                    <a:lnTo>
                      <a:pt x="1669" y="397"/>
                    </a:lnTo>
                    <a:lnTo>
                      <a:pt x="1669" y="399"/>
                    </a:lnTo>
                    <a:lnTo>
                      <a:pt x="1667" y="399"/>
                    </a:lnTo>
                    <a:lnTo>
                      <a:pt x="1667" y="400"/>
                    </a:lnTo>
                    <a:lnTo>
                      <a:pt x="1664" y="400"/>
                    </a:lnTo>
                    <a:lnTo>
                      <a:pt x="1664" y="402"/>
                    </a:lnTo>
                    <a:lnTo>
                      <a:pt x="1660" y="402"/>
                    </a:lnTo>
                    <a:lnTo>
                      <a:pt x="1660" y="404"/>
                    </a:lnTo>
                    <a:lnTo>
                      <a:pt x="1657" y="404"/>
                    </a:lnTo>
                    <a:lnTo>
                      <a:pt x="1657" y="405"/>
                    </a:lnTo>
                    <a:lnTo>
                      <a:pt x="1654" y="405"/>
                    </a:lnTo>
                    <a:lnTo>
                      <a:pt x="1654" y="407"/>
                    </a:lnTo>
                    <a:lnTo>
                      <a:pt x="1652" y="407"/>
                    </a:lnTo>
                    <a:lnTo>
                      <a:pt x="1652" y="409"/>
                    </a:lnTo>
                    <a:lnTo>
                      <a:pt x="1649" y="409"/>
                    </a:lnTo>
                    <a:lnTo>
                      <a:pt x="1649" y="410"/>
                    </a:lnTo>
                    <a:lnTo>
                      <a:pt x="1645" y="410"/>
                    </a:lnTo>
                    <a:lnTo>
                      <a:pt x="1645" y="412"/>
                    </a:lnTo>
                    <a:lnTo>
                      <a:pt x="1642" y="412"/>
                    </a:lnTo>
                    <a:lnTo>
                      <a:pt x="1642" y="414"/>
                    </a:lnTo>
                    <a:lnTo>
                      <a:pt x="1640" y="414"/>
                    </a:lnTo>
                    <a:lnTo>
                      <a:pt x="1640" y="415"/>
                    </a:lnTo>
                    <a:lnTo>
                      <a:pt x="1637" y="415"/>
                    </a:lnTo>
                    <a:lnTo>
                      <a:pt x="1637" y="417"/>
                    </a:lnTo>
                    <a:lnTo>
                      <a:pt x="1634" y="417"/>
                    </a:lnTo>
                    <a:lnTo>
                      <a:pt x="1634" y="419"/>
                    </a:lnTo>
                    <a:lnTo>
                      <a:pt x="1632" y="419"/>
                    </a:lnTo>
                    <a:lnTo>
                      <a:pt x="1632" y="420"/>
                    </a:lnTo>
                    <a:lnTo>
                      <a:pt x="1629" y="420"/>
                    </a:lnTo>
                    <a:lnTo>
                      <a:pt x="1629" y="422"/>
                    </a:lnTo>
                    <a:lnTo>
                      <a:pt x="1625" y="422"/>
                    </a:lnTo>
                    <a:lnTo>
                      <a:pt x="1625" y="424"/>
                    </a:lnTo>
                    <a:lnTo>
                      <a:pt x="1622" y="424"/>
                    </a:lnTo>
                    <a:lnTo>
                      <a:pt x="1622" y="425"/>
                    </a:lnTo>
                    <a:lnTo>
                      <a:pt x="1620" y="425"/>
                    </a:lnTo>
                    <a:lnTo>
                      <a:pt x="1620" y="427"/>
                    </a:lnTo>
                    <a:lnTo>
                      <a:pt x="1617" y="427"/>
                    </a:lnTo>
                    <a:lnTo>
                      <a:pt x="1617" y="429"/>
                    </a:lnTo>
                    <a:lnTo>
                      <a:pt x="1614" y="429"/>
                    </a:lnTo>
                    <a:lnTo>
                      <a:pt x="1614" y="430"/>
                    </a:lnTo>
                    <a:lnTo>
                      <a:pt x="1610" y="430"/>
                    </a:lnTo>
                    <a:lnTo>
                      <a:pt x="1610" y="432"/>
                    </a:lnTo>
                    <a:lnTo>
                      <a:pt x="1609" y="432"/>
                    </a:lnTo>
                    <a:lnTo>
                      <a:pt x="1609" y="434"/>
                    </a:lnTo>
                    <a:lnTo>
                      <a:pt x="1605" y="434"/>
                    </a:lnTo>
                    <a:lnTo>
                      <a:pt x="1605" y="435"/>
                    </a:lnTo>
                    <a:lnTo>
                      <a:pt x="1602" y="435"/>
                    </a:lnTo>
                    <a:lnTo>
                      <a:pt x="1602" y="437"/>
                    </a:lnTo>
                    <a:lnTo>
                      <a:pt x="1599" y="437"/>
                    </a:lnTo>
                    <a:lnTo>
                      <a:pt x="1599" y="439"/>
                    </a:lnTo>
                    <a:lnTo>
                      <a:pt x="1597" y="439"/>
                    </a:lnTo>
                    <a:lnTo>
                      <a:pt x="1597" y="440"/>
                    </a:lnTo>
                    <a:lnTo>
                      <a:pt x="1594" y="440"/>
                    </a:lnTo>
                    <a:lnTo>
                      <a:pt x="1594" y="442"/>
                    </a:lnTo>
                    <a:lnTo>
                      <a:pt x="1590" y="442"/>
                    </a:lnTo>
                    <a:lnTo>
                      <a:pt x="1590" y="444"/>
                    </a:lnTo>
                    <a:lnTo>
                      <a:pt x="1587" y="444"/>
                    </a:lnTo>
                    <a:lnTo>
                      <a:pt x="1587" y="445"/>
                    </a:lnTo>
                    <a:lnTo>
                      <a:pt x="1585" y="445"/>
                    </a:lnTo>
                    <a:lnTo>
                      <a:pt x="1585" y="447"/>
                    </a:lnTo>
                    <a:lnTo>
                      <a:pt x="1582" y="447"/>
                    </a:lnTo>
                    <a:lnTo>
                      <a:pt x="1582" y="449"/>
                    </a:lnTo>
                    <a:lnTo>
                      <a:pt x="1579" y="449"/>
                    </a:lnTo>
                    <a:lnTo>
                      <a:pt x="1579" y="450"/>
                    </a:lnTo>
                    <a:lnTo>
                      <a:pt x="1577" y="450"/>
                    </a:lnTo>
                    <a:lnTo>
                      <a:pt x="1577" y="452"/>
                    </a:lnTo>
                    <a:lnTo>
                      <a:pt x="1574" y="452"/>
                    </a:lnTo>
                    <a:lnTo>
                      <a:pt x="1574" y="454"/>
                    </a:lnTo>
                    <a:lnTo>
                      <a:pt x="1570" y="454"/>
                    </a:lnTo>
                    <a:lnTo>
                      <a:pt x="1570" y="455"/>
                    </a:lnTo>
                    <a:lnTo>
                      <a:pt x="1567" y="455"/>
                    </a:lnTo>
                    <a:lnTo>
                      <a:pt x="1567" y="457"/>
                    </a:lnTo>
                    <a:lnTo>
                      <a:pt x="1565" y="457"/>
                    </a:lnTo>
                    <a:lnTo>
                      <a:pt x="1565" y="459"/>
                    </a:lnTo>
                    <a:lnTo>
                      <a:pt x="1562" y="459"/>
                    </a:lnTo>
                    <a:lnTo>
                      <a:pt x="1562" y="460"/>
                    </a:lnTo>
                    <a:lnTo>
                      <a:pt x="1559" y="460"/>
                    </a:lnTo>
                    <a:close/>
                    <a:moveTo>
                      <a:pt x="9247" y="2"/>
                    </a:moveTo>
                    <a:lnTo>
                      <a:pt x="9290" y="2"/>
                    </a:lnTo>
                    <a:lnTo>
                      <a:pt x="9290" y="4"/>
                    </a:lnTo>
                    <a:lnTo>
                      <a:pt x="9247" y="4"/>
                    </a:lnTo>
                    <a:lnTo>
                      <a:pt x="9247" y="2"/>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9" name="Freeform 226"/>
              <p:cNvSpPr>
                <a:spLocks noEditPoints="1"/>
              </p:cNvSpPr>
              <p:nvPr/>
            </p:nvSpPr>
            <p:spPr bwMode="auto">
              <a:xfrm>
                <a:off x="3368675" y="3687763"/>
                <a:ext cx="2490788" cy="1525588"/>
              </a:xfrm>
              <a:custGeom>
                <a:avLst/>
                <a:gdLst>
                  <a:gd name="T0" fmla="*/ 0 w 12118"/>
                  <a:gd name="T1" fmla="*/ 3206 h 7422"/>
                  <a:gd name="T2" fmla="*/ 3 w 12118"/>
                  <a:gd name="T3" fmla="*/ 3082 h 7422"/>
                  <a:gd name="T4" fmla="*/ 0 w 12118"/>
                  <a:gd name="T5" fmla="*/ 3340 h 7422"/>
                  <a:gd name="T6" fmla="*/ 586 w 12118"/>
                  <a:gd name="T7" fmla="*/ 2783 h 7422"/>
                  <a:gd name="T8" fmla="*/ 585 w 12118"/>
                  <a:gd name="T9" fmla="*/ 2791 h 7422"/>
                  <a:gd name="T10" fmla="*/ 584 w 12118"/>
                  <a:gd name="T11" fmla="*/ 2797 h 7422"/>
                  <a:gd name="T12" fmla="*/ 583 w 12118"/>
                  <a:gd name="T13" fmla="*/ 2804 h 7422"/>
                  <a:gd name="T14" fmla="*/ 582 w 12118"/>
                  <a:gd name="T15" fmla="*/ 2810 h 7422"/>
                  <a:gd name="T16" fmla="*/ 580 w 12118"/>
                  <a:gd name="T17" fmla="*/ 2821 h 7422"/>
                  <a:gd name="T18" fmla="*/ 580 w 12118"/>
                  <a:gd name="T19" fmla="*/ 2827 h 7422"/>
                  <a:gd name="T20" fmla="*/ 577 w 12118"/>
                  <a:gd name="T21" fmla="*/ 2842 h 7422"/>
                  <a:gd name="T22" fmla="*/ 575 w 12118"/>
                  <a:gd name="T23" fmla="*/ 2863 h 7422"/>
                  <a:gd name="T24" fmla="*/ 574 w 12118"/>
                  <a:gd name="T25" fmla="*/ 2867 h 7422"/>
                  <a:gd name="T26" fmla="*/ 572 w 12118"/>
                  <a:gd name="T27" fmla="*/ 2884 h 7422"/>
                  <a:gd name="T28" fmla="*/ 571 w 12118"/>
                  <a:gd name="T29" fmla="*/ 2888 h 7422"/>
                  <a:gd name="T30" fmla="*/ 570 w 12118"/>
                  <a:gd name="T31" fmla="*/ 2898 h 7422"/>
                  <a:gd name="T32" fmla="*/ 570 w 12118"/>
                  <a:gd name="T33" fmla="*/ 2903 h 7422"/>
                  <a:gd name="T34" fmla="*/ 569 w 12118"/>
                  <a:gd name="T35" fmla="*/ 2909 h 7422"/>
                  <a:gd name="T36" fmla="*/ 568 w 12118"/>
                  <a:gd name="T37" fmla="*/ 2917 h 7422"/>
                  <a:gd name="T38" fmla="*/ 568 w 12118"/>
                  <a:gd name="T39" fmla="*/ 2923 h 7422"/>
                  <a:gd name="T40" fmla="*/ 552 w 12118"/>
                  <a:gd name="T41" fmla="*/ 3206 h 7422"/>
                  <a:gd name="T42" fmla="*/ 4 w 12118"/>
                  <a:gd name="T43" fmla="*/ 3061 h 7422"/>
                  <a:gd name="T44" fmla="*/ 27 w 12118"/>
                  <a:gd name="T45" fmla="*/ 2793 h 7422"/>
                  <a:gd name="T46" fmla="*/ 31 w 12118"/>
                  <a:gd name="T47" fmla="*/ 2763 h 7422"/>
                  <a:gd name="T48" fmla="*/ 620 w 12118"/>
                  <a:gd name="T49" fmla="*/ 2613 h 7422"/>
                  <a:gd name="T50" fmla="*/ 621 w 12118"/>
                  <a:gd name="T51" fmla="*/ 2609 h 7422"/>
                  <a:gd name="T52" fmla="*/ 1594 w 12118"/>
                  <a:gd name="T53" fmla="*/ 1102 h 7422"/>
                  <a:gd name="T54" fmla="*/ 1096 w 12118"/>
                  <a:gd name="T55" fmla="*/ 1601 h 7422"/>
                  <a:gd name="T56" fmla="*/ 1091 w 12118"/>
                  <a:gd name="T57" fmla="*/ 1608 h 7422"/>
                  <a:gd name="T58" fmla="*/ 1087 w 12118"/>
                  <a:gd name="T59" fmla="*/ 1614 h 7422"/>
                  <a:gd name="T60" fmla="*/ 1083 w 12118"/>
                  <a:gd name="T61" fmla="*/ 1619 h 7422"/>
                  <a:gd name="T62" fmla="*/ 970 w 12118"/>
                  <a:gd name="T63" fmla="*/ 1782 h 7422"/>
                  <a:gd name="T64" fmla="*/ 964 w 12118"/>
                  <a:gd name="T65" fmla="*/ 1791 h 7422"/>
                  <a:gd name="T66" fmla="*/ 959 w 12118"/>
                  <a:gd name="T67" fmla="*/ 1798 h 7422"/>
                  <a:gd name="T68" fmla="*/ 956 w 12118"/>
                  <a:gd name="T69" fmla="*/ 1804 h 7422"/>
                  <a:gd name="T70" fmla="*/ 950 w 12118"/>
                  <a:gd name="T71" fmla="*/ 1813 h 7422"/>
                  <a:gd name="T72" fmla="*/ 627 w 12118"/>
                  <a:gd name="T73" fmla="*/ 2580 h 7422"/>
                  <a:gd name="T74" fmla="*/ 625 w 12118"/>
                  <a:gd name="T75" fmla="*/ 2589 h 7422"/>
                  <a:gd name="T76" fmla="*/ 11567 w 12118"/>
                  <a:gd name="T77" fmla="*/ 2061 h 7422"/>
                  <a:gd name="T78" fmla="*/ 9174 w 12118"/>
                  <a:gd name="T79" fmla="*/ 552 h 7422"/>
                  <a:gd name="T80" fmla="*/ 3206 w 12118"/>
                  <a:gd name="T81" fmla="*/ 0 h 7422"/>
                  <a:gd name="T82" fmla="*/ 9288 w 12118"/>
                  <a:gd name="T83" fmla="*/ 2 h 7422"/>
                  <a:gd name="T84" fmla="*/ 11696 w 12118"/>
                  <a:gd name="T85" fmla="*/ 1231 h 7422"/>
                  <a:gd name="T86" fmla="*/ 12118 w 12118"/>
                  <a:gd name="T87" fmla="*/ 1939 h 7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18" h="7422">
                    <a:moveTo>
                      <a:pt x="0" y="7422"/>
                    </a:moveTo>
                    <a:lnTo>
                      <a:pt x="0" y="7422"/>
                    </a:lnTo>
                    <a:lnTo>
                      <a:pt x="0" y="3206"/>
                    </a:lnTo>
                    <a:cubicBezTo>
                      <a:pt x="0" y="3196"/>
                      <a:pt x="0" y="3186"/>
                      <a:pt x="0" y="3176"/>
                    </a:cubicBezTo>
                    <a:cubicBezTo>
                      <a:pt x="0" y="3173"/>
                      <a:pt x="0" y="3170"/>
                      <a:pt x="0" y="3167"/>
                    </a:cubicBezTo>
                    <a:cubicBezTo>
                      <a:pt x="1" y="3139"/>
                      <a:pt x="2" y="3110"/>
                      <a:pt x="3" y="3082"/>
                    </a:cubicBezTo>
                    <a:cubicBezTo>
                      <a:pt x="1" y="3123"/>
                      <a:pt x="0" y="3165"/>
                      <a:pt x="0" y="3206"/>
                    </a:cubicBezTo>
                    <a:lnTo>
                      <a:pt x="0" y="3340"/>
                    </a:lnTo>
                    <a:lnTo>
                      <a:pt x="0" y="3340"/>
                    </a:lnTo>
                    <a:cubicBezTo>
                      <a:pt x="185" y="3097"/>
                      <a:pt x="391" y="2865"/>
                      <a:pt x="612" y="2646"/>
                    </a:cubicBezTo>
                    <a:cubicBezTo>
                      <a:pt x="602" y="2691"/>
                      <a:pt x="594" y="2737"/>
                      <a:pt x="586" y="2783"/>
                    </a:cubicBezTo>
                    <a:cubicBezTo>
                      <a:pt x="586" y="2783"/>
                      <a:pt x="586" y="2783"/>
                      <a:pt x="586" y="2783"/>
                    </a:cubicBezTo>
                    <a:cubicBezTo>
                      <a:pt x="586" y="2784"/>
                      <a:pt x="586" y="2786"/>
                      <a:pt x="586" y="2787"/>
                    </a:cubicBezTo>
                    <a:cubicBezTo>
                      <a:pt x="586" y="2787"/>
                      <a:pt x="586" y="2787"/>
                      <a:pt x="586" y="2788"/>
                    </a:cubicBezTo>
                    <a:cubicBezTo>
                      <a:pt x="585" y="2789"/>
                      <a:pt x="585" y="2790"/>
                      <a:pt x="585" y="2791"/>
                    </a:cubicBezTo>
                    <a:cubicBezTo>
                      <a:pt x="585" y="2791"/>
                      <a:pt x="585" y="2792"/>
                      <a:pt x="585" y="2792"/>
                    </a:cubicBezTo>
                    <a:cubicBezTo>
                      <a:pt x="585" y="2793"/>
                      <a:pt x="585" y="2794"/>
                      <a:pt x="584" y="2795"/>
                    </a:cubicBezTo>
                    <a:cubicBezTo>
                      <a:pt x="584" y="2796"/>
                      <a:pt x="584" y="2796"/>
                      <a:pt x="584" y="2797"/>
                    </a:cubicBezTo>
                    <a:cubicBezTo>
                      <a:pt x="584" y="2798"/>
                      <a:pt x="584" y="2799"/>
                      <a:pt x="584" y="2800"/>
                    </a:cubicBezTo>
                    <a:cubicBezTo>
                      <a:pt x="584" y="2800"/>
                      <a:pt x="583" y="2801"/>
                      <a:pt x="583" y="2802"/>
                    </a:cubicBezTo>
                    <a:cubicBezTo>
                      <a:pt x="583" y="2802"/>
                      <a:pt x="583" y="2803"/>
                      <a:pt x="583" y="2804"/>
                    </a:cubicBezTo>
                    <a:cubicBezTo>
                      <a:pt x="583" y="2804"/>
                      <a:pt x="583" y="2805"/>
                      <a:pt x="583" y="2806"/>
                    </a:cubicBezTo>
                    <a:cubicBezTo>
                      <a:pt x="583" y="2806"/>
                      <a:pt x="583" y="2807"/>
                      <a:pt x="583" y="2807"/>
                    </a:cubicBezTo>
                    <a:cubicBezTo>
                      <a:pt x="582" y="2808"/>
                      <a:pt x="582" y="2809"/>
                      <a:pt x="582" y="2810"/>
                    </a:cubicBezTo>
                    <a:cubicBezTo>
                      <a:pt x="582" y="2810"/>
                      <a:pt x="582" y="2811"/>
                      <a:pt x="582" y="2811"/>
                    </a:cubicBezTo>
                    <a:cubicBezTo>
                      <a:pt x="582" y="2814"/>
                      <a:pt x="581" y="2817"/>
                      <a:pt x="581" y="2820"/>
                    </a:cubicBezTo>
                    <a:cubicBezTo>
                      <a:pt x="581" y="2820"/>
                      <a:pt x="581" y="2820"/>
                      <a:pt x="580" y="2821"/>
                    </a:cubicBezTo>
                    <a:cubicBezTo>
                      <a:pt x="580" y="2822"/>
                      <a:pt x="580" y="2823"/>
                      <a:pt x="580" y="2824"/>
                    </a:cubicBezTo>
                    <a:lnTo>
                      <a:pt x="580" y="2825"/>
                    </a:lnTo>
                    <a:cubicBezTo>
                      <a:pt x="580" y="2826"/>
                      <a:pt x="580" y="2826"/>
                      <a:pt x="580" y="2827"/>
                    </a:cubicBezTo>
                    <a:cubicBezTo>
                      <a:pt x="580" y="2828"/>
                      <a:pt x="579" y="2828"/>
                      <a:pt x="579" y="2828"/>
                    </a:cubicBezTo>
                    <a:cubicBezTo>
                      <a:pt x="579" y="2833"/>
                      <a:pt x="578" y="2837"/>
                      <a:pt x="578" y="2841"/>
                    </a:cubicBezTo>
                    <a:cubicBezTo>
                      <a:pt x="578" y="2842"/>
                      <a:pt x="577" y="2842"/>
                      <a:pt x="577" y="2842"/>
                    </a:cubicBezTo>
                    <a:cubicBezTo>
                      <a:pt x="577" y="2843"/>
                      <a:pt x="577" y="2844"/>
                      <a:pt x="577" y="2845"/>
                    </a:cubicBezTo>
                    <a:cubicBezTo>
                      <a:pt x="577" y="2845"/>
                      <a:pt x="577" y="2845"/>
                      <a:pt x="577" y="2846"/>
                    </a:cubicBezTo>
                    <a:cubicBezTo>
                      <a:pt x="576" y="2851"/>
                      <a:pt x="575" y="2857"/>
                      <a:pt x="575" y="2863"/>
                    </a:cubicBezTo>
                    <a:cubicBezTo>
                      <a:pt x="575" y="2863"/>
                      <a:pt x="575" y="2863"/>
                      <a:pt x="575" y="2863"/>
                    </a:cubicBezTo>
                    <a:cubicBezTo>
                      <a:pt x="574" y="2864"/>
                      <a:pt x="574" y="2866"/>
                      <a:pt x="574" y="2867"/>
                    </a:cubicBezTo>
                    <a:lnTo>
                      <a:pt x="574" y="2867"/>
                    </a:lnTo>
                    <a:cubicBezTo>
                      <a:pt x="574" y="2871"/>
                      <a:pt x="573" y="2876"/>
                      <a:pt x="572" y="2880"/>
                    </a:cubicBezTo>
                    <a:cubicBezTo>
                      <a:pt x="572" y="2881"/>
                      <a:pt x="572" y="2881"/>
                      <a:pt x="572" y="2881"/>
                    </a:cubicBezTo>
                    <a:cubicBezTo>
                      <a:pt x="572" y="2882"/>
                      <a:pt x="572" y="2883"/>
                      <a:pt x="572" y="2884"/>
                    </a:cubicBezTo>
                    <a:cubicBezTo>
                      <a:pt x="572" y="2884"/>
                      <a:pt x="572" y="2885"/>
                      <a:pt x="572" y="2885"/>
                    </a:cubicBezTo>
                    <a:cubicBezTo>
                      <a:pt x="572" y="2886"/>
                      <a:pt x="572" y="2887"/>
                      <a:pt x="572" y="2888"/>
                    </a:cubicBezTo>
                    <a:cubicBezTo>
                      <a:pt x="572" y="2888"/>
                      <a:pt x="571" y="2888"/>
                      <a:pt x="571" y="2888"/>
                    </a:cubicBezTo>
                    <a:cubicBezTo>
                      <a:pt x="571" y="2890"/>
                      <a:pt x="571" y="2893"/>
                      <a:pt x="571" y="2895"/>
                    </a:cubicBezTo>
                    <a:lnTo>
                      <a:pt x="571" y="2895"/>
                    </a:lnTo>
                    <a:lnTo>
                      <a:pt x="570" y="2898"/>
                    </a:lnTo>
                    <a:cubicBezTo>
                      <a:pt x="570" y="2898"/>
                      <a:pt x="570" y="2899"/>
                      <a:pt x="570" y="2899"/>
                    </a:cubicBezTo>
                    <a:cubicBezTo>
                      <a:pt x="570" y="2900"/>
                      <a:pt x="570" y="2901"/>
                      <a:pt x="570" y="2901"/>
                    </a:cubicBezTo>
                    <a:cubicBezTo>
                      <a:pt x="570" y="2902"/>
                      <a:pt x="570" y="2903"/>
                      <a:pt x="570" y="2903"/>
                    </a:cubicBezTo>
                    <a:cubicBezTo>
                      <a:pt x="570" y="2904"/>
                      <a:pt x="570" y="2905"/>
                      <a:pt x="569" y="2905"/>
                    </a:cubicBezTo>
                    <a:cubicBezTo>
                      <a:pt x="569" y="2906"/>
                      <a:pt x="569" y="2907"/>
                      <a:pt x="569" y="2907"/>
                    </a:cubicBezTo>
                    <a:cubicBezTo>
                      <a:pt x="569" y="2908"/>
                      <a:pt x="569" y="2909"/>
                      <a:pt x="569" y="2909"/>
                    </a:cubicBezTo>
                    <a:cubicBezTo>
                      <a:pt x="569" y="2910"/>
                      <a:pt x="569" y="2912"/>
                      <a:pt x="569" y="2913"/>
                    </a:cubicBezTo>
                    <a:cubicBezTo>
                      <a:pt x="569" y="2913"/>
                      <a:pt x="569" y="2914"/>
                      <a:pt x="568" y="2914"/>
                    </a:cubicBezTo>
                    <a:cubicBezTo>
                      <a:pt x="568" y="2915"/>
                      <a:pt x="568" y="2916"/>
                      <a:pt x="568" y="2917"/>
                    </a:cubicBezTo>
                    <a:cubicBezTo>
                      <a:pt x="568" y="2918"/>
                      <a:pt x="568" y="2918"/>
                      <a:pt x="568" y="2919"/>
                    </a:cubicBezTo>
                    <a:cubicBezTo>
                      <a:pt x="568" y="2919"/>
                      <a:pt x="568" y="2920"/>
                      <a:pt x="568" y="2921"/>
                    </a:cubicBezTo>
                    <a:cubicBezTo>
                      <a:pt x="568" y="2922"/>
                      <a:pt x="568" y="2922"/>
                      <a:pt x="568" y="2923"/>
                    </a:cubicBezTo>
                    <a:cubicBezTo>
                      <a:pt x="567" y="2924"/>
                      <a:pt x="567" y="2925"/>
                      <a:pt x="567" y="2926"/>
                    </a:cubicBezTo>
                    <a:cubicBezTo>
                      <a:pt x="567" y="2926"/>
                      <a:pt x="567" y="2926"/>
                      <a:pt x="567" y="2927"/>
                    </a:cubicBezTo>
                    <a:cubicBezTo>
                      <a:pt x="557" y="3019"/>
                      <a:pt x="552" y="3112"/>
                      <a:pt x="552" y="3206"/>
                    </a:cubicBezTo>
                    <a:lnTo>
                      <a:pt x="552" y="7077"/>
                    </a:lnTo>
                    <a:cubicBezTo>
                      <a:pt x="350" y="7202"/>
                      <a:pt x="165" y="7317"/>
                      <a:pt x="0" y="7422"/>
                    </a:cubicBezTo>
                    <a:moveTo>
                      <a:pt x="4" y="3061"/>
                    </a:moveTo>
                    <a:cubicBezTo>
                      <a:pt x="8" y="2971"/>
                      <a:pt x="15" y="2882"/>
                      <a:pt x="27" y="2793"/>
                    </a:cubicBezTo>
                    <a:cubicBezTo>
                      <a:pt x="15" y="2882"/>
                      <a:pt x="8" y="2971"/>
                      <a:pt x="4" y="3061"/>
                    </a:cubicBezTo>
                    <a:moveTo>
                      <a:pt x="27" y="2793"/>
                    </a:moveTo>
                    <a:cubicBezTo>
                      <a:pt x="27" y="2791"/>
                      <a:pt x="27" y="2789"/>
                      <a:pt x="28" y="2787"/>
                    </a:cubicBezTo>
                    <a:cubicBezTo>
                      <a:pt x="27" y="2789"/>
                      <a:pt x="27" y="2791"/>
                      <a:pt x="27" y="2793"/>
                    </a:cubicBezTo>
                    <a:close/>
                    <a:moveTo>
                      <a:pt x="31" y="2763"/>
                    </a:moveTo>
                    <a:lnTo>
                      <a:pt x="31" y="2763"/>
                    </a:lnTo>
                    <a:lnTo>
                      <a:pt x="31" y="2763"/>
                    </a:lnTo>
                    <a:close/>
                    <a:moveTo>
                      <a:pt x="620" y="2613"/>
                    </a:moveTo>
                    <a:lnTo>
                      <a:pt x="620" y="2612"/>
                    </a:lnTo>
                    <a:cubicBezTo>
                      <a:pt x="620" y="2613"/>
                      <a:pt x="620" y="2613"/>
                      <a:pt x="620" y="2613"/>
                    </a:cubicBezTo>
                    <a:close/>
                    <a:moveTo>
                      <a:pt x="621" y="2609"/>
                    </a:moveTo>
                    <a:cubicBezTo>
                      <a:pt x="712" y="2215"/>
                      <a:pt x="892" y="1853"/>
                      <a:pt x="1139" y="1547"/>
                    </a:cubicBezTo>
                    <a:cubicBezTo>
                      <a:pt x="1617" y="953"/>
                      <a:pt x="2344" y="568"/>
                      <a:pt x="3158" y="553"/>
                    </a:cubicBezTo>
                    <a:cubicBezTo>
                      <a:pt x="2571" y="563"/>
                      <a:pt x="2029" y="767"/>
                      <a:pt x="1594" y="1102"/>
                    </a:cubicBezTo>
                    <a:cubicBezTo>
                      <a:pt x="1425" y="1232"/>
                      <a:pt x="1272" y="1381"/>
                      <a:pt x="1139" y="1547"/>
                    </a:cubicBezTo>
                    <a:cubicBezTo>
                      <a:pt x="1124" y="1565"/>
                      <a:pt x="1110" y="1583"/>
                      <a:pt x="1096" y="1601"/>
                    </a:cubicBezTo>
                    <a:cubicBezTo>
                      <a:pt x="1096" y="1601"/>
                      <a:pt x="1096" y="1601"/>
                      <a:pt x="1096" y="1601"/>
                    </a:cubicBezTo>
                    <a:cubicBezTo>
                      <a:pt x="1095" y="1603"/>
                      <a:pt x="1094" y="1605"/>
                      <a:pt x="1092" y="1606"/>
                    </a:cubicBezTo>
                    <a:cubicBezTo>
                      <a:pt x="1092" y="1606"/>
                      <a:pt x="1092" y="1606"/>
                      <a:pt x="1092" y="1606"/>
                    </a:cubicBezTo>
                    <a:cubicBezTo>
                      <a:pt x="1092" y="1607"/>
                      <a:pt x="1091" y="1608"/>
                      <a:pt x="1091" y="1608"/>
                    </a:cubicBezTo>
                    <a:cubicBezTo>
                      <a:pt x="1091" y="1609"/>
                      <a:pt x="1090" y="1609"/>
                      <a:pt x="1090" y="1610"/>
                    </a:cubicBezTo>
                    <a:cubicBezTo>
                      <a:pt x="1089" y="1610"/>
                      <a:pt x="1089" y="1611"/>
                      <a:pt x="1088" y="1611"/>
                    </a:cubicBezTo>
                    <a:cubicBezTo>
                      <a:pt x="1088" y="1612"/>
                      <a:pt x="1087" y="1613"/>
                      <a:pt x="1087" y="1614"/>
                    </a:cubicBezTo>
                    <a:cubicBezTo>
                      <a:pt x="1086" y="1614"/>
                      <a:pt x="1086" y="1614"/>
                      <a:pt x="1086" y="1615"/>
                    </a:cubicBezTo>
                    <a:cubicBezTo>
                      <a:pt x="1085" y="1616"/>
                      <a:pt x="1084" y="1617"/>
                      <a:pt x="1084" y="1618"/>
                    </a:cubicBezTo>
                    <a:cubicBezTo>
                      <a:pt x="1083" y="1618"/>
                      <a:pt x="1083" y="1619"/>
                      <a:pt x="1083" y="1619"/>
                    </a:cubicBezTo>
                    <a:cubicBezTo>
                      <a:pt x="1082" y="1620"/>
                      <a:pt x="1081" y="1621"/>
                      <a:pt x="1081" y="1622"/>
                    </a:cubicBezTo>
                    <a:cubicBezTo>
                      <a:pt x="1081" y="1622"/>
                      <a:pt x="1080" y="1622"/>
                      <a:pt x="1080" y="1622"/>
                    </a:cubicBezTo>
                    <a:cubicBezTo>
                      <a:pt x="1042" y="1674"/>
                      <a:pt x="1005" y="1728"/>
                      <a:pt x="970" y="1782"/>
                    </a:cubicBezTo>
                    <a:cubicBezTo>
                      <a:pt x="969" y="1782"/>
                      <a:pt x="969" y="1783"/>
                      <a:pt x="969" y="1783"/>
                    </a:cubicBezTo>
                    <a:cubicBezTo>
                      <a:pt x="968" y="1785"/>
                      <a:pt x="966" y="1788"/>
                      <a:pt x="965" y="1790"/>
                    </a:cubicBezTo>
                    <a:cubicBezTo>
                      <a:pt x="964" y="1790"/>
                      <a:pt x="964" y="1791"/>
                      <a:pt x="964" y="1791"/>
                    </a:cubicBezTo>
                    <a:cubicBezTo>
                      <a:pt x="963" y="1792"/>
                      <a:pt x="963" y="1793"/>
                      <a:pt x="962" y="1794"/>
                    </a:cubicBezTo>
                    <a:cubicBezTo>
                      <a:pt x="962" y="1794"/>
                      <a:pt x="962" y="1795"/>
                      <a:pt x="961" y="1795"/>
                    </a:cubicBezTo>
                    <a:cubicBezTo>
                      <a:pt x="961" y="1796"/>
                      <a:pt x="960" y="1797"/>
                      <a:pt x="959" y="1798"/>
                    </a:cubicBezTo>
                    <a:cubicBezTo>
                      <a:pt x="959" y="1799"/>
                      <a:pt x="959" y="1799"/>
                      <a:pt x="958" y="1800"/>
                    </a:cubicBezTo>
                    <a:cubicBezTo>
                      <a:pt x="958" y="1801"/>
                      <a:pt x="958" y="1801"/>
                      <a:pt x="957" y="1802"/>
                    </a:cubicBezTo>
                    <a:cubicBezTo>
                      <a:pt x="957" y="1802"/>
                      <a:pt x="956" y="1803"/>
                      <a:pt x="956" y="1804"/>
                    </a:cubicBezTo>
                    <a:cubicBezTo>
                      <a:pt x="956" y="1804"/>
                      <a:pt x="956" y="1804"/>
                      <a:pt x="955" y="1805"/>
                    </a:cubicBezTo>
                    <a:cubicBezTo>
                      <a:pt x="954" y="1807"/>
                      <a:pt x="952" y="1810"/>
                      <a:pt x="950" y="1813"/>
                    </a:cubicBezTo>
                    <a:cubicBezTo>
                      <a:pt x="950" y="1813"/>
                      <a:pt x="950" y="1813"/>
                      <a:pt x="950" y="1813"/>
                    </a:cubicBezTo>
                    <a:cubicBezTo>
                      <a:pt x="805" y="2046"/>
                      <a:pt x="695" y="2303"/>
                      <a:pt x="628" y="2577"/>
                    </a:cubicBezTo>
                    <a:cubicBezTo>
                      <a:pt x="628" y="2577"/>
                      <a:pt x="628" y="2577"/>
                      <a:pt x="628" y="2578"/>
                    </a:cubicBezTo>
                    <a:cubicBezTo>
                      <a:pt x="628" y="2579"/>
                      <a:pt x="628" y="2579"/>
                      <a:pt x="627" y="2580"/>
                    </a:cubicBezTo>
                    <a:cubicBezTo>
                      <a:pt x="627" y="2582"/>
                      <a:pt x="627" y="2583"/>
                      <a:pt x="627" y="2584"/>
                    </a:cubicBezTo>
                    <a:cubicBezTo>
                      <a:pt x="626" y="2584"/>
                      <a:pt x="626" y="2584"/>
                      <a:pt x="626" y="2585"/>
                    </a:cubicBezTo>
                    <a:cubicBezTo>
                      <a:pt x="626" y="2586"/>
                      <a:pt x="626" y="2587"/>
                      <a:pt x="625" y="2589"/>
                    </a:cubicBezTo>
                    <a:lnTo>
                      <a:pt x="625" y="2589"/>
                    </a:lnTo>
                    <a:cubicBezTo>
                      <a:pt x="624" y="2596"/>
                      <a:pt x="622" y="2603"/>
                      <a:pt x="621" y="2609"/>
                    </a:cubicBezTo>
                    <a:close/>
                    <a:moveTo>
                      <a:pt x="11567" y="2061"/>
                    </a:moveTo>
                    <a:lnTo>
                      <a:pt x="11567" y="2061"/>
                    </a:lnTo>
                    <a:cubicBezTo>
                      <a:pt x="11460" y="1839"/>
                      <a:pt x="11323" y="1635"/>
                      <a:pt x="11162" y="1452"/>
                    </a:cubicBezTo>
                    <a:cubicBezTo>
                      <a:pt x="10674" y="901"/>
                      <a:pt x="9963" y="552"/>
                      <a:pt x="9174" y="552"/>
                    </a:cubicBezTo>
                    <a:lnTo>
                      <a:pt x="3666" y="552"/>
                    </a:lnTo>
                    <a:cubicBezTo>
                      <a:pt x="4149" y="311"/>
                      <a:pt x="4577" y="126"/>
                      <a:pt x="4890" y="0"/>
                    </a:cubicBezTo>
                    <a:lnTo>
                      <a:pt x="3206" y="0"/>
                    </a:lnTo>
                    <a:lnTo>
                      <a:pt x="3206" y="0"/>
                    </a:lnTo>
                    <a:lnTo>
                      <a:pt x="9174" y="0"/>
                    </a:lnTo>
                    <a:cubicBezTo>
                      <a:pt x="9212" y="0"/>
                      <a:pt x="9250" y="1"/>
                      <a:pt x="9288" y="2"/>
                    </a:cubicBezTo>
                    <a:cubicBezTo>
                      <a:pt x="9679" y="16"/>
                      <a:pt x="10060" y="100"/>
                      <a:pt x="10421" y="253"/>
                    </a:cubicBezTo>
                    <a:cubicBezTo>
                      <a:pt x="10802" y="415"/>
                      <a:pt x="11144" y="647"/>
                      <a:pt x="11439" y="941"/>
                    </a:cubicBezTo>
                    <a:cubicBezTo>
                      <a:pt x="11531" y="1034"/>
                      <a:pt x="11617" y="1130"/>
                      <a:pt x="11696" y="1231"/>
                    </a:cubicBezTo>
                    <a:cubicBezTo>
                      <a:pt x="11831" y="1403"/>
                      <a:pt x="11947" y="1586"/>
                      <a:pt x="12045" y="1781"/>
                    </a:cubicBezTo>
                    <a:cubicBezTo>
                      <a:pt x="12070" y="1833"/>
                      <a:pt x="12095" y="1886"/>
                      <a:pt x="12118" y="1939"/>
                    </a:cubicBezTo>
                    <a:lnTo>
                      <a:pt x="12118" y="1939"/>
                    </a:lnTo>
                    <a:cubicBezTo>
                      <a:pt x="11936" y="1976"/>
                      <a:pt x="11752" y="2017"/>
                      <a:pt x="11567" y="2061"/>
                    </a:cubicBezTo>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0" name="Freeform 231"/>
              <p:cNvSpPr/>
              <p:nvPr/>
            </p:nvSpPr>
            <p:spPr bwMode="auto">
              <a:xfrm>
                <a:off x="3559175" y="5037138"/>
                <a:ext cx="2354263" cy="1525588"/>
              </a:xfrm>
              <a:custGeom>
                <a:avLst/>
                <a:gdLst>
                  <a:gd name="T0" fmla="*/ 2273 w 11447"/>
                  <a:gd name="T1" fmla="*/ 7414 h 7414"/>
                  <a:gd name="T2" fmla="*/ 381 w 11447"/>
                  <a:gd name="T3" fmla="*/ 6793 h 7414"/>
                  <a:gd name="T4" fmla="*/ 9 w 11447"/>
                  <a:gd name="T5" fmla="*/ 6473 h 7414"/>
                  <a:gd name="T6" fmla="*/ 0 w 11447"/>
                  <a:gd name="T7" fmla="*/ 6464 h 7414"/>
                  <a:gd name="T8" fmla="*/ 708 w 11447"/>
                  <a:gd name="T9" fmla="*/ 6347 h 7414"/>
                  <a:gd name="T10" fmla="*/ 2273 w 11447"/>
                  <a:gd name="T11" fmla="*/ 6862 h 7414"/>
                  <a:gd name="T12" fmla="*/ 10110 w 11447"/>
                  <a:gd name="T13" fmla="*/ 6088 h 7414"/>
                  <a:gd name="T14" fmla="*/ 10113 w 11447"/>
                  <a:gd name="T15" fmla="*/ 6085 h 7414"/>
                  <a:gd name="T16" fmla="*/ 10116 w 11447"/>
                  <a:gd name="T17" fmla="*/ 6082 h 7414"/>
                  <a:gd name="T18" fmla="*/ 10118 w 11447"/>
                  <a:gd name="T19" fmla="*/ 6079 h 7414"/>
                  <a:gd name="T20" fmla="*/ 10135 w 11447"/>
                  <a:gd name="T21" fmla="*/ 6062 h 7414"/>
                  <a:gd name="T22" fmla="*/ 10141 w 11447"/>
                  <a:gd name="T23" fmla="*/ 6057 h 7414"/>
                  <a:gd name="T24" fmla="*/ 10146 w 11447"/>
                  <a:gd name="T25" fmla="*/ 6051 h 7414"/>
                  <a:gd name="T26" fmla="*/ 10775 w 11447"/>
                  <a:gd name="T27" fmla="*/ 4997 h 7414"/>
                  <a:gd name="T28" fmla="*/ 10779 w 11447"/>
                  <a:gd name="T29" fmla="*/ 4983 h 7414"/>
                  <a:gd name="T30" fmla="*/ 10785 w 11447"/>
                  <a:gd name="T31" fmla="*/ 4963 h 7414"/>
                  <a:gd name="T32" fmla="*/ 10787 w 11447"/>
                  <a:gd name="T33" fmla="*/ 4956 h 7414"/>
                  <a:gd name="T34" fmla="*/ 10791 w 11447"/>
                  <a:gd name="T35" fmla="*/ 4942 h 7414"/>
                  <a:gd name="T36" fmla="*/ 10793 w 11447"/>
                  <a:gd name="T37" fmla="*/ 4935 h 7414"/>
                  <a:gd name="T38" fmla="*/ 10812 w 11447"/>
                  <a:gd name="T39" fmla="*/ 4865 h 7414"/>
                  <a:gd name="T40" fmla="*/ 10814 w 11447"/>
                  <a:gd name="T41" fmla="*/ 4859 h 7414"/>
                  <a:gd name="T42" fmla="*/ 10831 w 11447"/>
                  <a:gd name="T43" fmla="*/ 4787 h 7414"/>
                  <a:gd name="T44" fmla="*/ 10840 w 11447"/>
                  <a:gd name="T45" fmla="*/ 4745 h 7414"/>
                  <a:gd name="T46" fmla="*/ 10849 w 11447"/>
                  <a:gd name="T47" fmla="*/ 4700 h 7414"/>
                  <a:gd name="T48" fmla="*/ 10852 w 11447"/>
                  <a:gd name="T49" fmla="*/ 4684 h 7414"/>
                  <a:gd name="T50" fmla="*/ 10856 w 11447"/>
                  <a:gd name="T51" fmla="*/ 4660 h 7414"/>
                  <a:gd name="T52" fmla="*/ 10858 w 11447"/>
                  <a:gd name="T53" fmla="*/ 4647 h 7414"/>
                  <a:gd name="T54" fmla="*/ 10860 w 11447"/>
                  <a:gd name="T55" fmla="*/ 4639 h 7414"/>
                  <a:gd name="T56" fmla="*/ 10863 w 11447"/>
                  <a:gd name="T57" fmla="*/ 4619 h 7414"/>
                  <a:gd name="T58" fmla="*/ 10865 w 11447"/>
                  <a:gd name="T59" fmla="*/ 4607 h 7414"/>
                  <a:gd name="T60" fmla="*/ 10868 w 11447"/>
                  <a:gd name="T61" fmla="*/ 4585 h 7414"/>
                  <a:gd name="T62" fmla="*/ 10870 w 11447"/>
                  <a:gd name="T63" fmla="*/ 4573 h 7414"/>
                  <a:gd name="T64" fmla="*/ 10875 w 11447"/>
                  <a:gd name="T65" fmla="*/ 4536 h 7414"/>
                  <a:gd name="T66" fmla="*/ 10876 w 11447"/>
                  <a:gd name="T67" fmla="*/ 4524 h 7414"/>
                  <a:gd name="T68" fmla="*/ 10889 w 11447"/>
                  <a:gd name="T69" fmla="*/ 4386 h 7414"/>
                  <a:gd name="T70" fmla="*/ 10892 w 11447"/>
                  <a:gd name="T71" fmla="*/ 4334 h 7414"/>
                  <a:gd name="T72" fmla="*/ 10894 w 11447"/>
                  <a:gd name="T73" fmla="*/ 4294 h 7414"/>
                  <a:gd name="T74" fmla="*/ 10895 w 11447"/>
                  <a:gd name="T75" fmla="*/ 4208 h 7414"/>
                  <a:gd name="T76" fmla="*/ 11447 w 11447"/>
                  <a:gd name="T77" fmla="*/ 0 h 7414"/>
                  <a:gd name="T78" fmla="*/ 11447 w 11447"/>
                  <a:gd name="T79" fmla="*/ 3116 h 7414"/>
                  <a:gd name="T80" fmla="*/ 11447 w 11447"/>
                  <a:gd name="T81" fmla="*/ 4234 h 7414"/>
                  <a:gd name="T82" fmla="*/ 11194 w 11447"/>
                  <a:gd name="T83" fmla="*/ 5454 h 7414"/>
                  <a:gd name="T84" fmla="*/ 10506 w 11447"/>
                  <a:gd name="T85" fmla="*/ 6473 h 7414"/>
                  <a:gd name="T86" fmla="*/ 9902 w 11447"/>
                  <a:gd name="T87" fmla="*/ 6948 h 7414"/>
                  <a:gd name="T88" fmla="*/ 8241 w 11447"/>
                  <a:gd name="T89" fmla="*/ 7414 h 7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47" h="7414">
                    <a:moveTo>
                      <a:pt x="8241" y="7414"/>
                    </a:moveTo>
                    <a:lnTo>
                      <a:pt x="2273" y="7414"/>
                    </a:lnTo>
                    <a:cubicBezTo>
                      <a:pt x="1842" y="7414"/>
                      <a:pt x="1423" y="7328"/>
                      <a:pt x="1027" y="7160"/>
                    </a:cubicBezTo>
                    <a:cubicBezTo>
                      <a:pt x="797" y="7063"/>
                      <a:pt x="581" y="6940"/>
                      <a:pt x="381" y="6793"/>
                    </a:cubicBezTo>
                    <a:cubicBezTo>
                      <a:pt x="346" y="6767"/>
                      <a:pt x="311" y="6740"/>
                      <a:pt x="277" y="6713"/>
                    </a:cubicBezTo>
                    <a:cubicBezTo>
                      <a:pt x="184" y="6638"/>
                      <a:pt x="94" y="6558"/>
                      <a:pt x="9" y="6473"/>
                    </a:cubicBezTo>
                    <a:cubicBezTo>
                      <a:pt x="7" y="6471"/>
                      <a:pt x="6" y="6470"/>
                      <a:pt x="5" y="6469"/>
                    </a:cubicBezTo>
                    <a:cubicBezTo>
                      <a:pt x="3" y="6467"/>
                      <a:pt x="2" y="6466"/>
                      <a:pt x="0" y="6464"/>
                    </a:cubicBezTo>
                    <a:cubicBezTo>
                      <a:pt x="240" y="6429"/>
                      <a:pt x="476" y="6390"/>
                      <a:pt x="708" y="6347"/>
                    </a:cubicBezTo>
                    <a:lnTo>
                      <a:pt x="708" y="6347"/>
                    </a:lnTo>
                    <a:cubicBezTo>
                      <a:pt x="897" y="6487"/>
                      <a:pt x="1106" y="6601"/>
                      <a:pt x="1328" y="6687"/>
                    </a:cubicBezTo>
                    <a:cubicBezTo>
                      <a:pt x="1622" y="6800"/>
                      <a:pt x="1941" y="6862"/>
                      <a:pt x="2273" y="6862"/>
                    </a:cubicBezTo>
                    <a:lnTo>
                      <a:pt x="8241" y="6862"/>
                    </a:lnTo>
                    <a:cubicBezTo>
                      <a:pt x="8968" y="6862"/>
                      <a:pt x="9629" y="6565"/>
                      <a:pt x="10110" y="6088"/>
                    </a:cubicBezTo>
                    <a:cubicBezTo>
                      <a:pt x="10110" y="6087"/>
                      <a:pt x="10111" y="6087"/>
                      <a:pt x="10112" y="6086"/>
                    </a:cubicBezTo>
                    <a:cubicBezTo>
                      <a:pt x="10112" y="6086"/>
                      <a:pt x="10112" y="6085"/>
                      <a:pt x="10113" y="6085"/>
                    </a:cubicBezTo>
                    <a:cubicBezTo>
                      <a:pt x="10113" y="6084"/>
                      <a:pt x="10114" y="6084"/>
                      <a:pt x="10114" y="6083"/>
                    </a:cubicBezTo>
                    <a:cubicBezTo>
                      <a:pt x="10115" y="6083"/>
                      <a:pt x="10115" y="6083"/>
                      <a:pt x="10116" y="6082"/>
                    </a:cubicBezTo>
                    <a:cubicBezTo>
                      <a:pt x="10116" y="6082"/>
                      <a:pt x="10116" y="6081"/>
                      <a:pt x="10117" y="6081"/>
                    </a:cubicBezTo>
                    <a:cubicBezTo>
                      <a:pt x="10117" y="6080"/>
                      <a:pt x="10118" y="6080"/>
                      <a:pt x="10118" y="6079"/>
                    </a:cubicBezTo>
                    <a:cubicBezTo>
                      <a:pt x="10124" y="6074"/>
                      <a:pt x="10129" y="6068"/>
                      <a:pt x="10134" y="6063"/>
                    </a:cubicBezTo>
                    <a:cubicBezTo>
                      <a:pt x="10135" y="6063"/>
                      <a:pt x="10135" y="6063"/>
                      <a:pt x="10135" y="6062"/>
                    </a:cubicBezTo>
                    <a:cubicBezTo>
                      <a:pt x="10137" y="6060"/>
                      <a:pt x="10139" y="6059"/>
                      <a:pt x="10141" y="6057"/>
                    </a:cubicBezTo>
                    <a:lnTo>
                      <a:pt x="10141" y="6057"/>
                    </a:lnTo>
                    <a:cubicBezTo>
                      <a:pt x="10142" y="6055"/>
                      <a:pt x="10144" y="6053"/>
                      <a:pt x="10146" y="6051"/>
                    </a:cubicBezTo>
                    <a:cubicBezTo>
                      <a:pt x="10146" y="6051"/>
                      <a:pt x="10146" y="6051"/>
                      <a:pt x="10146" y="6051"/>
                    </a:cubicBezTo>
                    <a:cubicBezTo>
                      <a:pt x="10430" y="5757"/>
                      <a:pt x="10648" y="5399"/>
                      <a:pt x="10774" y="5000"/>
                    </a:cubicBezTo>
                    <a:cubicBezTo>
                      <a:pt x="10774" y="4999"/>
                      <a:pt x="10774" y="4998"/>
                      <a:pt x="10775" y="4997"/>
                    </a:cubicBezTo>
                    <a:cubicBezTo>
                      <a:pt x="10775" y="4994"/>
                      <a:pt x="10776" y="4991"/>
                      <a:pt x="10777" y="4988"/>
                    </a:cubicBezTo>
                    <a:lnTo>
                      <a:pt x="10779" y="4983"/>
                    </a:lnTo>
                    <a:cubicBezTo>
                      <a:pt x="10781" y="4977"/>
                      <a:pt x="10783" y="4970"/>
                      <a:pt x="10785" y="4964"/>
                    </a:cubicBezTo>
                    <a:cubicBezTo>
                      <a:pt x="10785" y="4964"/>
                      <a:pt x="10785" y="4964"/>
                      <a:pt x="10785" y="4963"/>
                    </a:cubicBezTo>
                    <a:cubicBezTo>
                      <a:pt x="10786" y="4961"/>
                      <a:pt x="10786" y="4958"/>
                      <a:pt x="10787" y="4956"/>
                    </a:cubicBezTo>
                    <a:cubicBezTo>
                      <a:pt x="10787" y="4956"/>
                      <a:pt x="10787" y="4956"/>
                      <a:pt x="10787" y="4956"/>
                    </a:cubicBezTo>
                    <a:cubicBezTo>
                      <a:pt x="10788" y="4952"/>
                      <a:pt x="10789" y="4949"/>
                      <a:pt x="10790" y="4946"/>
                    </a:cubicBezTo>
                    <a:cubicBezTo>
                      <a:pt x="10790" y="4944"/>
                      <a:pt x="10791" y="4943"/>
                      <a:pt x="10791" y="4942"/>
                    </a:cubicBezTo>
                    <a:cubicBezTo>
                      <a:pt x="10792" y="4941"/>
                      <a:pt x="10792" y="4939"/>
                      <a:pt x="10792" y="4938"/>
                    </a:cubicBezTo>
                    <a:cubicBezTo>
                      <a:pt x="10793" y="4937"/>
                      <a:pt x="10793" y="4936"/>
                      <a:pt x="10793" y="4935"/>
                    </a:cubicBezTo>
                    <a:cubicBezTo>
                      <a:pt x="10798" y="4918"/>
                      <a:pt x="10803" y="4901"/>
                      <a:pt x="10808" y="4883"/>
                    </a:cubicBezTo>
                    <a:cubicBezTo>
                      <a:pt x="10809" y="4877"/>
                      <a:pt x="10811" y="4871"/>
                      <a:pt x="10812" y="4865"/>
                    </a:cubicBezTo>
                    <a:cubicBezTo>
                      <a:pt x="10812" y="4865"/>
                      <a:pt x="10812" y="4865"/>
                      <a:pt x="10812" y="4864"/>
                    </a:cubicBezTo>
                    <a:cubicBezTo>
                      <a:pt x="10813" y="4863"/>
                      <a:pt x="10813" y="4861"/>
                      <a:pt x="10814" y="4859"/>
                    </a:cubicBezTo>
                    <a:cubicBezTo>
                      <a:pt x="10814" y="4858"/>
                      <a:pt x="10814" y="4856"/>
                      <a:pt x="10815" y="4855"/>
                    </a:cubicBezTo>
                    <a:cubicBezTo>
                      <a:pt x="10821" y="4832"/>
                      <a:pt x="10826" y="4810"/>
                      <a:pt x="10831" y="4787"/>
                    </a:cubicBezTo>
                    <a:cubicBezTo>
                      <a:pt x="10831" y="4786"/>
                      <a:pt x="10832" y="4784"/>
                      <a:pt x="10832" y="4783"/>
                    </a:cubicBezTo>
                    <a:cubicBezTo>
                      <a:pt x="10835" y="4770"/>
                      <a:pt x="10838" y="4758"/>
                      <a:pt x="10840" y="4745"/>
                    </a:cubicBezTo>
                    <a:cubicBezTo>
                      <a:pt x="10840" y="4745"/>
                      <a:pt x="10840" y="4744"/>
                      <a:pt x="10840" y="4744"/>
                    </a:cubicBezTo>
                    <a:cubicBezTo>
                      <a:pt x="10843" y="4730"/>
                      <a:pt x="10846" y="4715"/>
                      <a:pt x="10849" y="4700"/>
                    </a:cubicBezTo>
                    <a:cubicBezTo>
                      <a:pt x="10849" y="4700"/>
                      <a:pt x="10849" y="4700"/>
                      <a:pt x="10849" y="4700"/>
                    </a:cubicBezTo>
                    <a:cubicBezTo>
                      <a:pt x="10850" y="4694"/>
                      <a:pt x="10851" y="4689"/>
                      <a:pt x="10852" y="4684"/>
                    </a:cubicBezTo>
                    <a:cubicBezTo>
                      <a:pt x="10852" y="4684"/>
                      <a:pt x="10852" y="4684"/>
                      <a:pt x="10852" y="4684"/>
                    </a:cubicBezTo>
                    <a:cubicBezTo>
                      <a:pt x="10854" y="4676"/>
                      <a:pt x="10855" y="4668"/>
                      <a:pt x="10856" y="4660"/>
                    </a:cubicBezTo>
                    <a:cubicBezTo>
                      <a:pt x="10856" y="4659"/>
                      <a:pt x="10856" y="4659"/>
                      <a:pt x="10857" y="4659"/>
                    </a:cubicBezTo>
                    <a:cubicBezTo>
                      <a:pt x="10857" y="4655"/>
                      <a:pt x="10858" y="4651"/>
                      <a:pt x="10858" y="4647"/>
                    </a:cubicBezTo>
                    <a:cubicBezTo>
                      <a:pt x="10859" y="4647"/>
                      <a:pt x="10859" y="4647"/>
                      <a:pt x="10859" y="4646"/>
                    </a:cubicBezTo>
                    <a:cubicBezTo>
                      <a:pt x="10859" y="4644"/>
                      <a:pt x="10859" y="4641"/>
                      <a:pt x="10860" y="4639"/>
                    </a:cubicBezTo>
                    <a:lnTo>
                      <a:pt x="10860" y="4639"/>
                    </a:lnTo>
                    <a:cubicBezTo>
                      <a:pt x="10861" y="4632"/>
                      <a:pt x="10862" y="4625"/>
                      <a:pt x="10863" y="4619"/>
                    </a:cubicBezTo>
                    <a:cubicBezTo>
                      <a:pt x="10863" y="4618"/>
                      <a:pt x="10863" y="4618"/>
                      <a:pt x="10863" y="4618"/>
                    </a:cubicBezTo>
                    <a:cubicBezTo>
                      <a:pt x="10864" y="4614"/>
                      <a:pt x="10864" y="4611"/>
                      <a:pt x="10865" y="4607"/>
                    </a:cubicBezTo>
                    <a:cubicBezTo>
                      <a:pt x="10866" y="4602"/>
                      <a:pt x="10866" y="4597"/>
                      <a:pt x="10867" y="4592"/>
                    </a:cubicBezTo>
                    <a:cubicBezTo>
                      <a:pt x="10868" y="4590"/>
                      <a:pt x="10868" y="4587"/>
                      <a:pt x="10868" y="4585"/>
                    </a:cubicBezTo>
                    <a:cubicBezTo>
                      <a:pt x="10868" y="4583"/>
                      <a:pt x="10869" y="4581"/>
                      <a:pt x="10869" y="4580"/>
                    </a:cubicBezTo>
                    <a:cubicBezTo>
                      <a:pt x="10869" y="4578"/>
                      <a:pt x="10870" y="4575"/>
                      <a:pt x="10870" y="4573"/>
                    </a:cubicBezTo>
                    <a:cubicBezTo>
                      <a:pt x="10870" y="4571"/>
                      <a:pt x="10870" y="4569"/>
                      <a:pt x="10871" y="4567"/>
                    </a:cubicBezTo>
                    <a:cubicBezTo>
                      <a:pt x="10872" y="4557"/>
                      <a:pt x="10874" y="4546"/>
                      <a:pt x="10875" y="4536"/>
                    </a:cubicBezTo>
                    <a:lnTo>
                      <a:pt x="10876" y="4530"/>
                    </a:lnTo>
                    <a:cubicBezTo>
                      <a:pt x="10876" y="4528"/>
                      <a:pt x="10876" y="4526"/>
                      <a:pt x="10876" y="4524"/>
                    </a:cubicBezTo>
                    <a:lnTo>
                      <a:pt x="10876" y="4523"/>
                    </a:lnTo>
                    <a:cubicBezTo>
                      <a:pt x="10882" y="4478"/>
                      <a:pt x="10886" y="4432"/>
                      <a:pt x="10889" y="4386"/>
                    </a:cubicBezTo>
                    <a:cubicBezTo>
                      <a:pt x="10889" y="4384"/>
                      <a:pt x="10889" y="4382"/>
                      <a:pt x="10890" y="4380"/>
                    </a:cubicBezTo>
                    <a:cubicBezTo>
                      <a:pt x="10891" y="4365"/>
                      <a:pt x="10891" y="4350"/>
                      <a:pt x="10892" y="4334"/>
                    </a:cubicBezTo>
                    <a:cubicBezTo>
                      <a:pt x="10892" y="4333"/>
                      <a:pt x="10892" y="4332"/>
                      <a:pt x="10892" y="4330"/>
                    </a:cubicBezTo>
                    <a:cubicBezTo>
                      <a:pt x="10893" y="4318"/>
                      <a:pt x="10893" y="4306"/>
                      <a:pt x="10894" y="4294"/>
                    </a:cubicBezTo>
                    <a:cubicBezTo>
                      <a:pt x="10894" y="4289"/>
                      <a:pt x="10894" y="4284"/>
                      <a:pt x="10894" y="4279"/>
                    </a:cubicBezTo>
                    <a:cubicBezTo>
                      <a:pt x="10895" y="4255"/>
                      <a:pt x="10895" y="4231"/>
                      <a:pt x="10895" y="4208"/>
                    </a:cubicBezTo>
                    <a:lnTo>
                      <a:pt x="10895" y="707"/>
                    </a:lnTo>
                    <a:cubicBezTo>
                      <a:pt x="11114" y="446"/>
                      <a:pt x="11297" y="207"/>
                      <a:pt x="11447" y="0"/>
                    </a:cubicBezTo>
                    <a:lnTo>
                      <a:pt x="11447" y="2766"/>
                    </a:lnTo>
                    <a:lnTo>
                      <a:pt x="11447" y="3116"/>
                    </a:lnTo>
                    <a:lnTo>
                      <a:pt x="11447" y="4208"/>
                    </a:lnTo>
                    <a:cubicBezTo>
                      <a:pt x="11447" y="4216"/>
                      <a:pt x="11447" y="4225"/>
                      <a:pt x="11447" y="4234"/>
                    </a:cubicBezTo>
                    <a:cubicBezTo>
                      <a:pt x="11444" y="4656"/>
                      <a:pt x="11359" y="5066"/>
                      <a:pt x="11194" y="5454"/>
                    </a:cubicBezTo>
                    <a:lnTo>
                      <a:pt x="11194" y="5454"/>
                    </a:lnTo>
                    <a:cubicBezTo>
                      <a:pt x="11057" y="5777"/>
                      <a:pt x="10869" y="6073"/>
                      <a:pt x="10636" y="6335"/>
                    </a:cubicBezTo>
                    <a:cubicBezTo>
                      <a:pt x="10594" y="6382"/>
                      <a:pt x="10551" y="6428"/>
                      <a:pt x="10506" y="6473"/>
                    </a:cubicBezTo>
                    <a:cubicBezTo>
                      <a:pt x="10395" y="6583"/>
                      <a:pt x="10278" y="6685"/>
                      <a:pt x="10154" y="6777"/>
                    </a:cubicBezTo>
                    <a:cubicBezTo>
                      <a:pt x="10073" y="6838"/>
                      <a:pt x="9988" y="6895"/>
                      <a:pt x="9902" y="6948"/>
                    </a:cubicBezTo>
                    <a:cubicBezTo>
                      <a:pt x="9769" y="7029"/>
                      <a:pt x="9631" y="7099"/>
                      <a:pt x="9488" y="7160"/>
                    </a:cubicBezTo>
                    <a:cubicBezTo>
                      <a:pt x="9092" y="7328"/>
                      <a:pt x="8672" y="7414"/>
                      <a:pt x="8241" y="7414"/>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1" name="Freeform 236"/>
              <p:cNvSpPr/>
              <p:nvPr/>
            </p:nvSpPr>
            <p:spPr bwMode="auto">
              <a:xfrm>
                <a:off x="3368675" y="3687763"/>
                <a:ext cx="1004888" cy="685800"/>
              </a:xfrm>
              <a:custGeom>
                <a:avLst/>
                <a:gdLst>
                  <a:gd name="T0" fmla="*/ 0 w 4890"/>
                  <a:gd name="T1" fmla="*/ 3340 h 3340"/>
                  <a:gd name="T2" fmla="*/ 0 w 4890"/>
                  <a:gd name="T3" fmla="*/ 3340 h 3340"/>
                  <a:gd name="T4" fmla="*/ 0 w 4890"/>
                  <a:gd name="T5" fmla="*/ 3206 h 3340"/>
                  <a:gd name="T6" fmla="*/ 3 w 4890"/>
                  <a:gd name="T7" fmla="*/ 3082 h 3340"/>
                  <a:gd name="T8" fmla="*/ 4 w 4890"/>
                  <a:gd name="T9" fmla="*/ 3061 h 3340"/>
                  <a:gd name="T10" fmla="*/ 27 w 4890"/>
                  <a:gd name="T11" fmla="*/ 2793 h 3340"/>
                  <a:gd name="T12" fmla="*/ 27 w 4890"/>
                  <a:gd name="T13" fmla="*/ 2793 h 3340"/>
                  <a:gd name="T14" fmla="*/ 28 w 4890"/>
                  <a:gd name="T15" fmla="*/ 2787 h 3340"/>
                  <a:gd name="T16" fmla="*/ 31 w 4890"/>
                  <a:gd name="T17" fmla="*/ 2763 h 3340"/>
                  <a:gd name="T18" fmla="*/ 31 w 4890"/>
                  <a:gd name="T19" fmla="*/ 2763 h 3340"/>
                  <a:gd name="T20" fmla="*/ 189 w 4890"/>
                  <a:gd name="T21" fmla="*/ 2125 h 3340"/>
                  <a:gd name="T22" fmla="*/ 709 w 4890"/>
                  <a:gd name="T23" fmla="*/ 1201 h 3340"/>
                  <a:gd name="T24" fmla="*/ 1119 w 4890"/>
                  <a:gd name="T25" fmla="*/ 777 h 3340"/>
                  <a:gd name="T26" fmla="*/ 1528 w 4890"/>
                  <a:gd name="T27" fmla="*/ 477 h 3340"/>
                  <a:gd name="T28" fmla="*/ 1716 w 4890"/>
                  <a:gd name="T29" fmla="*/ 369 h 3340"/>
                  <a:gd name="T30" fmla="*/ 1799 w 4890"/>
                  <a:gd name="T31" fmla="*/ 327 h 3340"/>
                  <a:gd name="T32" fmla="*/ 1799 w 4890"/>
                  <a:gd name="T33" fmla="*/ 327 h 3340"/>
                  <a:gd name="T34" fmla="*/ 3206 w 4890"/>
                  <a:gd name="T35" fmla="*/ 0 h 3340"/>
                  <a:gd name="T36" fmla="*/ 4890 w 4890"/>
                  <a:gd name="T37" fmla="*/ 0 h 3340"/>
                  <a:gd name="T38" fmla="*/ 3666 w 4890"/>
                  <a:gd name="T39" fmla="*/ 552 h 3340"/>
                  <a:gd name="T40" fmla="*/ 3206 w 4890"/>
                  <a:gd name="T41" fmla="*/ 552 h 3340"/>
                  <a:gd name="T42" fmla="*/ 3158 w 4890"/>
                  <a:gd name="T43" fmla="*/ 553 h 3340"/>
                  <a:gd name="T44" fmla="*/ 1139 w 4890"/>
                  <a:gd name="T45" fmla="*/ 1547 h 3340"/>
                  <a:gd name="T46" fmla="*/ 621 w 4890"/>
                  <a:gd name="T47" fmla="*/ 2609 h 3340"/>
                  <a:gd name="T48" fmla="*/ 620 w 4890"/>
                  <a:gd name="T49" fmla="*/ 2612 h 3340"/>
                  <a:gd name="T50" fmla="*/ 620 w 4890"/>
                  <a:gd name="T51" fmla="*/ 2613 h 3340"/>
                  <a:gd name="T52" fmla="*/ 612 w 4890"/>
                  <a:gd name="T53" fmla="*/ 2646 h 3340"/>
                  <a:gd name="T54" fmla="*/ 0 w 4890"/>
                  <a:gd name="T55" fmla="*/ 3340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90" h="3340">
                    <a:moveTo>
                      <a:pt x="0" y="3340"/>
                    </a:moveTo>
                    <a:lnTo>
                      <a:pt x="0" y="3340"/>
                    </a:lnTo>
                    <a:lnTo>
                      <a:pt x="0" y="3206"/>
                    </a:lnTo>
                    <a:cubicBezTo>
                      <a:pt x="0" y="3165"/>
                      <a:pt x="1" y="3123"/>
                      <a:pt x="3" y="3082"/>
                    </a:cubicBezTo>
                    <a:cubicBezTo>
                      <a:pt x="3" y="3075"/>
                      <a:pt x="3" y="3068"/>
                      <a:pt x="4" y="3061"/>
                    </a:cubicBezTo>
                    <a:cubicBezTo>
                      <a:pt x="8" y="2971"/>
                      <a:pt x="15" y="2882"/>
                      <a:pt x="27" y="2793"/>
                    </a:cubicBezTo>
                    <a:cubicBezTo>
                      <a:pt x="27" y="2793"/>
                      <a:pt x="27" y="2793"/>
                      <a:pt x="27" y="2793"/>
                    </a:cubicBezTo>
                    <a:cubicBezTo>
                      <a:pt x="27" y="2791"/>
                      <a:pt x="27" y="2789"/>
                      <a:pt x="28" y="2787"/>
                    </a:cubicBezTo>
                    <a:cubicBezTo>
                      <a:pt x="29" y="2779"/>
                      <a:pt x="30" y="2771"/>
                      <a:pt x="31" y="2763"/>
                    </a:cubicBezTo>
                    <a:lnTo>
                      <a:pt x="31" y="2763"/>
                    </a:lnTo>
                    <a:cubicBezTo>
                      <a:pt x="61" y="2546"/>
                      <a:pt x="114" y="2332"/>
                      <a:pt x="189" y="2125"/>
                    </a:cubicBezTo>
                    <a:cubicBezTo>
                      <a:pt x="309" y="1791"/>
                      <a:pt x="484" y="1480"/>
                      <a:pt x="709" y="1201"/>
                    </a:cubicBezTo>
                    <a:cubicBezTo>
                      <a:pt x="832" y="1048"/>
                      <a:pt x="969" y="906"/>
                      <a:pt x="1119" y="777"/>
                    </a:cubicBezTo>
                    <a:cubicBezTo>
                      <a:pt x="1247" y="667"/>
                      <a:pt x="1385" y="566"/>
                      <a:pt x="1528" y="477"/>
                    </a:cubicBezTo>
                    <a:cubicBezTo>
                      <a:pt x="1590" y="439"/>
                      <a:pt x="1653" y="403"/>
                      <a:pt x="1716" y="369"/>
                    </a:cubicBezTo>
                    <a:cubicBezTo>
                      <a:pt x="1744" y="355"/>
                      <a:pt x="1771" y="341"/>
                      <a:pt x="1799" y="327"/>
                    </a:cubicBezTo>
                    <a:lnTo>
                      <a:pt x="1799" y="327"/>
                    </a:lnTo>
                    <a:cubicBezTo>
                      <a:pt x="2240" y="110"/>
                      <a:pt x="2714" y="0"/>
                      <a:pt x="3206" y="0"/>
                    </a:cubicBezTo>
                    <a:lnTo>
                      <a:pt x="4890" y="0"/>
                    </a:lnTo>
                    <a:cubicBezTo>
                      <a:pt x="4577" y="126"/>
                      <a:pt x="4149" y="311"/>
                      <a:pt x="3666" y="552"/>
                    </a:cubicBezTo>
                    <a:lnTo>
                      <a:pt x="3206" y="552"/>
                    </a:lnTo>
                    <a:cubicBezTo>
                      <a:pt x="3190" y="552"/>
                      <a:pt x="3174" y="552"/>
                      <a:pt x="3158" y="553"/>
                    </a:cubicBezTo>
                    <a:cubicBezTo>
                      <a:pt x="2344" y="568"/>
                      <a:pt x="1617" y="953"/>
                      <a:pt x="1139" y="1547"/>
                    </a:cubicBezTo>
                    <a:cubicBezTo>
                      <a:pt x="892" y="1853"/>
                      <a:pt x="712" y="2215"/>
                      <a:pt x="621" y="2609"/>
                    </a:cubicBezTo>
                    <a:cubicBezTo>
                      <a:pt x="620" y="2610"/>
                      <a:pt x="620" y="2611"/>
                      <a:pt x="620" y="2612"/>
                    </a:cubicBezTo>
                    <a:lnTo>
                      <a:pt x="620" y="2613"/>
                    </a:lnTo>
                    <a:cubicBezTo>
                      <a:pt x="617" y="2624"/>
                      <a:pt x="615" y="2635"/>
                      <a:pt x="612" y="2646"/>
                    </a:cubicBezTo>
                    <a:cubicBezTo>
                      <a:pt x="391" y="2865"/>
                      <a:pt x="185" y="3097"/>
                      <a:pt x="0" y="3340"/>
                    </a:cubicBezTo>
                  </a:path>
                </a:pathLst>
              </a:custGeom>
              <a:solidFill>
                <a:srgbClr val="F0BD9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2" name="Freeform 238"/>
              <p:cNvSpPr/>
              <p:nvPr/>
            </p:nvSpPr>
            <p:spPr bwMode="auto">
              <a:xfrm>
                <a:off x="5521325" y="3883025"/>
                <a:ext cx="68263" cy="434975"/>
              </a:xfrm>
              <a:custGeom>
                <a:avLst/>
                <a:gdLst>
                  <a:gd name="T0" fmla="*/ 330 w 331"/>
                  <a:gd name="T1" fmla="*/ 1180 h 2115"/>
                  <a:gd name="T2" fmla="*/ 216 w 331"/>
                  <a:gd name="T3" fmla="*/ 2115 h 2115"/>
                  <a:gd name="T4" fmla="*/ 209 w 331"/>
                  <a:gd name="T5" fmla="*/ 1200 h 2115"/>
                  <a:gd name="T6" fmla="*/ 78 w 331"/>
                  <a:gd name="T7" fmla="*/ 412 h 2115"/>
                  <a:gd name="T8" fmla="*/ 0 w 331"/>
                  <a:gd name="T9" fmla="*/ 0 h 2115"/>
                  <a:gd name="T10" fmla="*/ 233 w 331"/>
                  <a:gd name="T11" fmla="*/ 132 h 2115"/>
                  <a:gd name="T12" fmla="*/ 217 w 331"/>
                  <a:gd name="T13" fmla="*/ 265 h 2115"/>
                  <a:gd name="T14" fmla="*/ 330 w 331"/>
                  <a:gd name="T15" fmla="*/ 1180 h 2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1" h="2115">
                    <a:moveTo>
                      <a:pt x="330" y="1180"/>
                    </a:moveTo>
                    <a:cubicBezTo>
                      <a:pt x="331" y="1362"/>
                      <a:pt x="241" y="1953"/>
                      <a:pt x="216" y="2115"/>
                    </a:cubicBezTo>
                    <a:cubicBezTo>
                      <a:pt x="238" y="1962"/>
                      <a:pt x="307" y="1426"/>
                      <a:pt x="209" y="1200"/>
                    </a:cubicBezTo>
                    <a:cubicBezTo>
                      <a:pt x="95" y="936"/>
                      <a:pt x="180" y="716"/>
                      <a:pt x="78" y="412"/>
                    </a:cubicBezTo>
                    <a:cubicBezTo>
                      <a:pt x="31" y="271"/>
                      <a:pt x="10" y="121"/>
                      <a:pt x="0" y="0"/>
                    </a:cubicBezTo>
                    <a:cubicBezTo>
                      <a:pt x="80" y="40"/>
                      <a:pt x="158" y="84"/>
                      <a:pt x="233" y="132"/>
                    </a:cubicBezTo>
                    <a:cubicBezTo>
                      <a:pt x="227" y="181"/>
                      <a:pt x="222" y="226"/>
                      <a:pt x="217" y="265"/>
                    </a:cubicBezTo>
                    <a:cubicBezTo>
                      <a:pt x="174" y="604"/>
                      <a:pt x="328" y="968"/>
                      <a:pt x="330" y="118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3" name="Freeform 239"/>
              <p:cNvSpPr/>
              <p:nvPr/>
            </p:nvSpPr>
            <p:spPr bwMode="auto">
              <a:xfrm>
                <a:off x="3867150" y="3848100"/>
                <a:ext cx="38100" cy="250825"/>
              </a:xfrm>
              <a:custGeom>
                <a:avLst/>
                <a:gdLst>
                  <a:gd name="T0" fmla="*/ 71 w 185"/>
                  <a:gd name="T1" fmla="*/ 1218 h 1218"/>
                  <a:gd name="T2" fmla="*/ 64 w 185"/>
                  <a:gd name="T3" fmla="*/ 312 h 1218"/>
                  <a:gd name="T4" fmla="*/ 0 w 185"/>
                  <a:gd name="T5" fmla="*/ 44 h 1218"/>
                  <a:gd name="T6" fmla="*/ 136 w 185"/>
                  <a:gd name="T7" fmla="*/ 0 h 1218"/>
                  <a:gd name="T8" fmla="*/ 184 w 185"/>
                  <a:gd name="T9" fmla="*/ 292 h 1218"/>
                  <a:gd name="T10" fmla="*/ 71 w 185"/>
                  <a:gd name="T11" fmla="*/ 1218 h 1218"/>
                </a:gdLst>
                <a:ahLst/>
                <a:cxnLst>
                  <a:cxn ang="0">
                    <a:pos x="T0" y="T1"/>
                  </a:cxn>
                  <a:cxn ang="0">
                    <a:pos x="T2" y="T3"/>
                  </a:cxn>
                  <a:cxn ang="0">
                    <a:pos x="T4" y="T5"/>
                  </a:cxn>
                  <a:cxn ang="0">
                    <a:pos x="T6" y="T7"/>
                  </a:cxn>
                  <a:cxn ang="0">
                    <a:pos x="T8" y="T9"/>
                  </a:cxn>
                  <a:cxn ang="0">
                    <a:pos x="T10" y="T11"/>
                  </a:cxn>
                </a:cxnLst>
                <a:rect l="0" t="0" r="r" b="b"/>
                <a:pathLst>
                  <a:path w="185" h="1218">
                    <a:moveTo>
                      <a:pt x="71" y="1218"/>
                    </a:moveTo>
                    <a:cubicBezTo>
                      <a:pt x="95" y="1054"/>
                      <a:pt x="159" y="534"/>
                      <a:pt x="64" y="312"/>
                    </a:cubicBezTo>
                    <a:cubicBezTo>
                      <a:pt x="23" y="219"/>
                      <a:pt x="8" y="132"/>
                      <a:pt x="0" y="44"/>
                    </a:cubicBezTo>
                    <a:cubicBezTo>
                      <a:pt x="45" y="28"/>
                      <a:pt x="90" y="13"/>
                      <a:pt x="136" y="0"/>
                    </a:cubicBezTo>
                    <a:cubicBezTo>
                      <a:pt x="161" y="112"/>
                      <a:pt x="183" y="213"/>
                      <a:pt x="184" y="292"/>
                    </a:cubicBezTo>
                    <a:cubicBezTo>
                      <a:pt x="185" y="471"/>
                      <a:pt x="98" y="1045"/>
                      <a:pt x="71" y="121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4" name="Freeform 240"/>
              <p:cNvSpPr/>
              <p:nvPr/>
            </p:nvSpPr>
            <p:spPr bwMode="auto">
              <a:xfrm>
                <a:off x="4044950" y="4429125"/>
                <a:ext cx="277813" cy="835025"/>
              </a:xfrm>
              <a:custGeom>
                <a:avLst/>
                <a:gdLst>
                  <a:gd name="T0" fmla="*/ 857 w 1351"/>
                  <a:gd name="T1" fmla="*/ 0 h 4064"/>
                  <a:gd name="T2" fmla="*/ 330 w 1351"/>
                  <a:gd name="T3" fmla="*/ 1262 h 4064"/>
                  <a:gd name="T4" fmla="*/ 655 w 1351"/>
                  <a:gd name="T5" fmla="*/ 2980 h 4064"/>
                  <a:gd name="T6" fmla="*/ 771 w 1351"/>
                  <a:gd name="T7" fmla="*/ 4064 h 4064"/>
                  <a:gd name="T8" fmla="*/ 966 w 1351"/>
                  <a:gd name="T9" fmla="*/ 2651 h 4064"/>
                  <a:gd name="T10" fmla="*/ 1274 w 1351"/>
                  <a:gd name="T11" fmla="*/ 1606 h 4064"/>
                  <a:gd name="T12" fmla="*/ 1031 w 1351"/>
                  <a:gd name="T13" fmla="*/ 1206 h 4064"/>
                  <a:gd name="T14" fmla="*/ 1024 w 1351"/>
                  <a:gd name="T15" fmla="*/ 748 h 4064"/>
                  <a:gd name="T16" fmla="*/ 857 w 1351"/>
                  <a:gd name="T17" fmla="*/ 0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1" h="4064">
                    <a:moveTo>
                      <a:pt x="857" y="0"/>
                    </a:moveTo>
                    <a:cubicBezTo>
                      <a:pt x="857" y="0"/>
                      <a:pt x="562" y="931"/>
                      <a:pt x="330" y="1262"/>
                    </a:cubicBezTo>
                    <a:cubicBezTo>
                      <a:pt x="0" y="1732"/>
                      <a:pt x="751" y="2477"/>
                      <a:pt x="655" y="2980"/>
                    </a:cubicBezTo>
                    <a:cubicBezTo>
                      <a:pt x="558" y="3483"/>
                      <a:pt x="771" y="4064"/>
                      <a:pt x="771" y="4064"/>
                    </a:cubicBezTo>
                    <a:cubicBezTo>
                      <a:pt x="771" y="4064"/>
                      <a:pt x="871" y="3058"/>
                      <a:pt x="966" y="2651"/>
                    </a:cubicBezTo>
                    <a:cubicBezTo>
                      <a:pt x="1061" y="2245"/>
                      <a:pt x="1351" y="1858"/>
                      <a:pt x="1274" y="1606"/>
                    </a:cubicBezTo>
                    <a:cubicBezTo>
                      <a:pt x="1196" y="1354"/>
                      <a:pt x="1308" y="1226"/>
                      <a:pt x="1031" y="1206"/>
                    </a:cubicBezTo>
                    <a:cubicBezTo>
                      <a:pt x="753" y="1187"/>
                      <a:pt x="1186" y="951"/>
                      <a:pt x="1024" y="748"/>
                    </a:cubicBezTo>
                    <a:cubicBezTo>
                      <a:pt x="873" y="558"/>
                      <a:pt x="857" y="0"/>
                      <a:pt x="857" y="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grpSp>
        <p:nvGrpSpPr>
          <p:cNvPr id="1935" name="Graphic 4"/>
          <p:cNvGrpSpPr/>
          <p:nvPr/>
        </p:nvGrpSpPr>
        <p:grpSpPr>
          <a:xfrm>
            <a:off x="8382447" y="2148045"/>
            <a:ext cx="680895" cy="647240"/>
            <a:chOff x="4932772" y="2702133"/>
            <a:chExt cx="907860" cy="862986"/>
          </a:xfrm>
        </p:grpSpPr>
        <p:sp>
          <p:nvSpPr>
            <p:cNvPr id="1936" name="Freeform: Shape 1935"/>
            <p:cNvSpPr/>
            <p:nvPr/>
          </p:nvSpPr>
          <p:spPr>
            <a:xfrm>
              <a:off x="4932772" y="2702133"/>
              <a:ext cx="873642" cy="862986"/>
            </a:xfrm>
            <a:custGeom>
              <a:avLst/>
              <a:gdLst>
                <a:gd name="connsiteX0" fmla="*/ 789446 w 873642"/>
                <a:gd name="connsiteY0" fmla="*/ 756312 h 862986"/>
                <a:gd name="connsiteX1" fmla="*/ 617255 w 873642"/>
                <a:gd name="connsiteY1" fmla="*/ 747449 h 862986"/>
                <a:gd name="connsiteX2" fmla="*/ 529049 w 873642"/>
                <a:gd name="connsiteY2" fmla="*/ 702291 h 862986"/>
                <a:gd name="connsiteX3" fmla="*/ 475662 w 873642"/>
                <a:gd name="connsiteY3" fmla="*/ 740380 h 862986"/>
                <a:gd name="connsiteX4" fmla="*/ 454349 w 873642"/>
                <a:gd name="connsiteY4" fmla="*/ 792290 h 862986"/>
                <a:gd name="connsiteX5" fmla="*/ 279309 w 873642"/>
                <a:gd name="connsiteY5" fmla="*/ 831540 h 862986"/>
                <a:gd name="connsiteX6" fmla="*/ 286483 w 873642"/>
                <a:gd name="connsiteY6" fmla="*/ 749137 h 862986"/>
                <a:gd name="connsiteX7" fmla="*/ 332274 w 873642"/>
                <a:gd name="connsiteY7" fmla="*/ 725292 h 862986"/>
                <a:gd name="connsiteX8" fmla="*/ 238371 w 873642"/>
                <a:gd name="connsiteY8" fmla="*/ 705772 h 862986"/>
                <a:gd name="connsiteX9" fmla="*/ 168524 w 873642"/>
                <a:gd name="connsiteY9" fmla="*/ 633077 h 862986"/>
                <a:gd name="connsiteX10" fmla="*/ 214948 w 873642"/>
                <a:gd name="connsiteY10" fmla="*/ 503933 h 862986"/>
                <a:gd name="connsiteX11" fmla="*/ 222650 w 873642"/>
                <a:gd name="connsiteY11" fmla="*/ 488423 h 862986"/>
                <a:gd name="connsiteX12" fmla="*/ 197011 w 873642"/>
                <a:gd name="connsiteY12" fmla="*/ 477450 h 862986"/>
                <a:gd name="connsiteX13" fmla="*/ 120201 w 873642"/>
                <a:gd name="connsiteY13" fmla="*/ 504777 h 862986"/>
                <a:gd name="connsiteX14" fmla="*/ 62065 w 873642"/>
                <a:gd name="connsiteY14" fmla="*/ 462151 h 862986"/>
                <a:gd name="connsiteX15" fmla="*/ 70717 w 873642"/>
                <a:gd name="connsiteY15" fmla="*/ 391038 h 862986"/>
                <a:gd name="connsiteX16" fmla="*/ 57106 w 873642"/>
                <a:gd name="connsiteY16" fmla="*/ 353055 h 862986"/>
                <a:gd name="connsiteX17" fmla="*/ 1714 w 873642"/>
                <a:gd name="connsiteY17" fmla="*/ 282047 h 862986"/>
                <a:gd name="connsiteX18" fmla="*/ 91502 w 873642"/>
                <a:gd name="connsiteY18" fmla="*/ 251027 h 862986"/>
                <a:gd name="connsiteX19" fmla="*/ 148055 w 873642"/>
                <a:gd name="connsiteY19" fmla="*/ 198800 h 862986"/>
                <a:gd name="connsiteX20" fmla="*/ 245546 w 873642"/>
                <a:gd name="connsiteY20" fmla="*/ 50770 h 862986"/>
                <a:gd name="connsiteX21" fmla="*/ 570092 w 873642"/>
                <a:gd name="connsiteY21" fmla="*/ 40008 h 862986"/>
                <a:gd name="connsiteX22" fmla="*/ 607865 w 873642"/>
                <a:gd name="connsiteY22" fmla="*/ 75565 h 862986"/>
                <a:gd name="connsiteX23" fmla="*/ 747454 w 873642"/>
                <a:gd name="connsiteY23" fmla="*/ 282152 h 862986"/>
                <a:gd name="connsiteX24" fmla="*/ 752624 w 873642"/>
                <a:gd name="connsiteY24" fmla="*/ 286162 h 862986"/>
                <a:gd name="connsiteX25" fmla="*/ 782272 w 873642"/>
                <a:gd name="connsiteY25" fmla="*/ 285423 h 862986"/>
                <a:gd name="connsiteX26" fmla="*/ 793350 w 873642"/>
                <a:gd name="connsiteY26" fmla="*/ 278143 h 862986"/>
                <a:gd name="connsiteX27" fmla="*/ 847266 w 873642"/>
                <a:gd name="connsiteY27" fmla="*/ 299878 h 862986"/>
                <a:gd name="connsiteX28" fmla="*/ 853491 w 873642"/>
                <a:gd name="connsiteY28" fmla="*/ 344403 h 862986"/>
                <a:gd name="connsiteX29" fmla="*/ 832705 w 873642"/>
                <a:gd name="connsiteY29" fmla="*/ 359069 h 862986"/>
                <a:gd name="connsiteX30" fmla="*/ 801369 w 873642"/>
                <a:gd name="connsiteY30" fmla="*/ 348623 h 862986"/>
                <a:gd name="connsiteX31" fmla="*/ 744183 w 873642"/>
                <a:gd name="connsiteY31" fmla="*/ 406442 h 862986"/>
                <a:gd name="connsiteX32" fmla="*/ 757372 w 873642"/>
                <a:gd name="connsiteY32" fmla="*/ 424801 h 862986"/>
                <a:gd name="connsiteX33" fmla="*/ 768239 w 873642"/>
                <a:gd name="connsiteY33" fmla="*/ 405809 h 862986"/>
                <a:gd name="connsiteX34" fmla="*/ 821521 w 873642"/>
                <a:gd name="connsiteY34" fmla="*/ 375845 h 862986"/>
                <a:gd name="connsiteX35" fmla="*/ 850642 w 873642"/>
                <a:gd name="connsiteY35" fmla="*/ 348307 h 862986"/>
                <a:gd name="connsiteX36" fmla="*/ 868051 w 873642"/>
                <a:gd name="connsiteY36" fmla="*/ 340921 h 862986"/>
                <a:gd name="connsiteX37" fmla="*/ 873643 w 873642"/>
                <a:gd name="connsiteY37" fmla="*/ 345142 h 862986"/>
                <a:gd name="connsiteX38" fmla="*/ 724136 w 873642"/>
                <a:gd name="connsiteY38" fmla="*/ 471014 h 862986"/>
                <a:gd name="connsiteX39" fmla="*/ 668111 w 873642"/>
                <a:gd name="connsiteY39" fmla="*/ 486524 h 862986"/>
                <a:gd name="connsiteX40" fmla="*/ 688685 w 873642"/>
                <a:gd name="connsiteY40" fmla="*/ 614085 h 862986"/>
                <a:gd name="connsiteX41" fmla="*/ 754628 w 873642"/>
                <a:gd name="connsiteY41" fmla="*/ 661881 h 862986"/>
                <a:gd name="connsiteX42" fmla="*/ 807066 w 873642"/>
                <a:gd name="connsiteY42" fmla="*/ 751775 h 862986"/>
                <a:gd name="connsiteX43" fmla="*/ 788391 w 873642"/>
                <a:gd name="connsiteY43" fmla="*/ 757155 h 862986"/>
                <a:gd name="connsiteX44" fmla="*/ 779423 w 873642"/>
                <a:gd name="connsiteY44" fmla="*/ 698914 h 862986"/>
                <a:gd name="connsiteX45" fmla="*/ 739329 w 873642"/>
                <a:gd name="connsiteY45" fmla="*/ 693744 h 862986"/>
                <a:gd name="connsiteX46" fmla="*/ 680244 w 873642"/>
                <a:gd name="connsiteY46" fmla="*/ 740591 h 862986"/>
                <a:gd name="connsiteX47" fmla="*/ 687419 w 873642"/>
                <a:gd name="connsiteY47" fmla="*/ 764647 h 862986"/>
                <a:gd name="connsiteX48" fmla="*/ 742073 w 873642"/>
                <a:gd name="connsiteY48" fmla="*/ 764330 h 862986"/>
                <a:gd name="connsiteX49" fmla="*/ 789446 w 873642"/>
                <a:gd name="connsiteY49" fmla="*/ 756312 h 86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73642" h="862986">
                  <a:moveTo>
                    <a:pt x="789446" y="756312"/>
                  </a:moveTo>
                  <a:cubicBezTo>
                    <a:pt x="735426" y="821833"/>
                    <a:pt x="692800" y="820250"/>
                    <a:pt x="617255" y="747449"/>
                  </a:cubicBezTo>
                  <a:cubicBezTo>
                    <a:pt x="592038" y="723076"/>
                    <a:pt x="570937" y="699020"/>
                    <a:pt x="529049" y="702291"/>
                  </a:cubicBezTo>
                  <a:cubicBezTo>
                    <a:pt x="499507" y="704612"/>
                    <a:pt x="482520" y="714424"/>
                    <a:pt x="475662" y="740380"/>
                  </a:cubicBezTo>
                  <a:cubicBezTo>
                    <a:pt x="470808" y="758949"/>
                    <a:pt x="462789" y="775409"/>
                    <a:pt x="454349" y="792290"/>
                  </a:cubicBezTo>
                  <a:cubicBezTo>
                    <a:pt x="415099" y="869840"/>
                    <a:pt x="350422" y="884611"/>
                    <a:pt x="279309" y="831540"/>
                  </a:cubicBezTo>
                  <a:cubicBezTo>
                    <a:pt x="240165" y="802313"/>
                    <a:pt x="242697" y="773087"/>
                    <a:pt x="286483" y="749137"/>
                  </a:cubicBezTo>
                  <a:cubicBezTo>
                    <a:pt x="299461" y="742068"/>
                    <a:pt x="312755" y="735421"/>
                    <a:pt x="332274" y="725292"/>
                  </a:cubicBezTo>
                  <a:cubicBezTo>
                    <a:pt x="299039" y="705456"/>
                    <a:pt x="266859" y="717168"/>
                    <a:pt x="238371" y="705772"/>
                  </a:cubicBezTo>
                  <a:cubicBezTo>
                    <a:pt x="201548" y="691107"/>
                    <a:pt x="170001" y="673381"/>
                    <a:pt x="168524" y="633077"/>
                  </a:cubicBezTo>
                  <a:cubicBezTo>
                    <a:pt x="166625" y="585597"/>
                    <a:pt x="150165" y="528411"/>
                    <a:pt x="214948" y="503933"/>
                  </a:cubicBezTo>
                  <a:cubicBezTo>
                    <a:pt x="225499" y="499924"/>
                    <a:pt x="227926" y="499607"/>
                    <a:pt x="222650" y="488423"/>
                  </a:cubicBezTo>
                  <a:cubicBezTo>
                    <a:pt x="216531" y="475657"/>
                    <a:pt x="214315" y="468799"/>
                    <a:pt x="197011" y="477450"/>
                  </a:cubicBezTo>
                  <a:cubicBezTo>
                    <a:pt x="172955" y="489584"/>
                    <a:pt x="146156" y="496548"/>
                    <a:pt x="120201" y="504777"/>
                  </a:cubicBezTo>
                  <a:cubicBezTo>
                    <a:pt x="73671" y="519654"/>
                    <a:pt x="61432" y="511108"/>
                    <a:pt x="62065" y="462151"/>
                  </a:cubicBezTo>
                  <a:cubicBezTo>
                    <a:pt x="62381" y="438412"/>
                    <a:pt x="55312" y="413617"/>
                    <a:pt x="70717" y="391038"/>
                  </a:cubicBezTo>
                  <a:cubicBezTo>
                    <a:pt x="82745" y="373313"/>
                    <a:pt x="77997" y="364555"/>
                    <a:pt x="57106" y="353055"/>
                  </a:cubicBezTo>
                  <a:cubicBezTo>
                    <a:pt x="30096" y="338178"/>
                    <a:pt x="-8626" y="315493"/>
                    <a:pt x="1714" y="282047"/>
                  </a:cubicBezTo>
                  <a:cubicBezTo>
                    <a:pt x="13003" y="245541"/>
                    <a:pt x="57528" y="247651"/>
                    <a:pt x="91502" y="251027"/>
                  </a:cubicBezTo>
                  <a:cubicBezTo>
                    <a:pt x="133073" y="255247"/>
                    <a:pt x="147211" y="245013"/>
                    <a:pt x="148055" y="198800"/>
                  </a:cubicBezTo>
                  <a:cubicBezTo>
                    <a:pt x="149321" y="133173"/>
                    <a:pt x="188254" y="83795"/>
                    <a:pt x="245546" y="50770"/>
                  </a:cubicBezTo>
                  <a:cubicBezTo>
                    <a:pt x="344830" y="-6310"/>
                    <a:pt x="478405" y="-22453"/>
                    <a:pt x="570092" y="40008"/>
                  </a:cubicBezTo>
                  <a:cubicBezTo>
                    <a:pt x="584336" y="49715"/>
                    <a:pt x="602167" y="60899"/>
                    <a:pt x="607865" y="75565"/>
                  </a:cubicBezTo>
                  <a:cubicBezTo>
                    <a:pt x="638779" y="155436"/>
                    <a:pt x="716328" y="203126"/>
                    <a:pt x="747454" y="282152"/>
                  </a:cubicBezTo>
                  <a:cubicBezTo>
                    <a:pt x="749142" y="283524"/>
                    <a:pt x="750830" y="284896"/>
                    <a:pt x="752624" y="286162"/>
                  </a:cubicBezTo>
                  <a:cubicBezTo>
                    <a:pt x="762858" y="304520"/>
                    <a:pt x="772670" y="302621"/>
                    <a:pt x="782272" y="285423"/>
                  </a:cubicBezTo>
                  <a:cubicBezTo>
                    <a:pt x="785226" y="281836"/>
                    <a:pt x="788919" y="279409"/>
                    <a:pt x="793350" y="278143"/>
                  </a:cubicBezTo>
                  <a:cubicBezTo>
                    <a:pt x="812553" y="282258"/>
                    <a:pt x="835343" y="277721"/>
                    <a:pt x="847266" y="299878"/>
                  </a:cubicBezTo>
                  <a:cubicBezTo>
                    <a:pt x="844522" y="315388"/>
                    <a:pt x="857605" y="328682"/>
                    <a:pt x="853491" y="344403"/>
                  </a:cubicBezTo>
                  <a:cubicBezTo>
                    <a:pt x="847899" y="351261"/>
                    <a:pt x="843889" y="360124"/>
                    <a:pt x="832705" y="359069"/>
                  </a:cubicBezTo>
                  <a:cubicBezTo>
                    <a:pt x="822365" y="355165"/>
                    <a:pt x="813186" y="348096"/>
                    <a:pt x="801369" y="348623"/>
                  </a:cubicBezTo>
                  <a:cubicBezTo>
                    <a:pt x="740385" y="352844"/>
                    <a:pt x="735215" y="358119"/>
                    <a:pt x="744183" y="406442"/>
                  </a:cubicBezTo>
                  <a:cubicBezTo>
                    <a:pt x="747559" y="413406"/>
                    <a:pt x="746715" y="424907"/>
                    <a:pt x="757372" y="424801"/>
                  </a:cubicBezTo>
                  <a:cubicBezTo>
                    <a:pt x="769189" y="424696"/>
                    <a:pt x="763808" y="411823"/>
                    <a:pt x="768239" y="405809"/>
                  </a:cubicBezTo>
                  <a:cubicBezTo>
                    <a:pt x="784804" y="393781"/>
                    <a:pt x="804745" y="387556"/>
                    <a:pt x="821521" y="375845"/>
                  </a:cubicBezTo>
                  <a:cubicBezTo>
                    <a:pt x="834921" y="370569"/>
                    <a:pt x="844944" y="361706"/>
                    <a:pt x="850642" y="348307"/>
                  </a:cubicBezTo>
                  <a:cubicBezTo>
                    <a:pt x="854335" y="340710"/>
                    <a:pt x="860454" y="339233"/>
                    <a:pt x="868051" y="340921"/>
                  </a:cubicBezTo>
                  <a:cubicBezTo>
                    <a:pt x="869950" y="342293"/>
                    <a:pt x="871849" y="343770"/>
                    <a:pt x="873643" y="345142"/>
                  </a:cubicBezTo>
                  <a:cubicBezTo>
                    <a:pt x="857078" y="426384"/>
                    <a:pt x="783432" y="440733"/>
                    <a:pt x="724136" y="471014"/>
                  </a:cubicBezTo>
                  <a:cubicBezTo>
                    <a:pt x="706622" y="479982"/>
                    <a:pt x="685625" y="481882"/>
                    <a:pt x="668111" y="486524"/>
                  </a:cubicBezTo>
                  <a:cubicBezTo>
                    <a:pt x="677712" y="528411"/>
                    <a:pt x="701030" y="564285"/>
                    <a:pt x="688685" y="614085"/>
                  </a:cubicBezTo>
                  <a:cubicBezTo>
                    <a:pt x="680455" y="647109"/>
                    <a:pt x="722764" y="657555"/>
                    <a:pt x="754628" y="661881"/>
                  </a:cubicBezTo>
                  <a:cubicBezTo>
                    <a:pt x="819517" y="670638"/>
                    <a:pt x="840513" y="706722"/>
                    <a:pt x="807066" y="751775"/>
                  </a:cubicBezTo>
                  <a:cubicBezTo>
                    <a:pt x="804007" y="755889"/>
                    <a:pt x="794827" y="755467"/>
                    <a:pt x="788391" y="757155"/>
                  </a:cubicBezTo>
                  <a:cubicBezTo>
                    <a:pt x="774042" y="739430"/>
                    <a:pt x="810759" y="713897"/>
                    <a:pt x="779423" y="698914"/>
                  </a:cubicBezTo>
                  <a:cubicBezTo>
                    <a:pt x="766234" y="695644"/>
                    <a:pt x="752729" y="694905"/>
                    <a:pt x="739329" y="693744"/>
                  </a:cubicBezTo>
                  <a:cubicBezTo>
                    <a:pt x="708204" y="694800"/>
                    <a:pt x="700396" y="725608"/>
                    <a:pt x="680244" y="740591"/>
                  </a:cubicBezTo>
                  <a:cubicBezTo>
                    <a:pt x="668533" y="749348"/>
                    <a:pt x="677817" y="758844"/>
                    <a:pt x="687419" y="764647"/>
                  </a:cubicBezTo>
                  <a:cubicBezTo>
                    <a:pt x="705566" y="775620"/>
                    <a:pt x="723503" y="772665"/>
                    <a:pt x="742073" y="764330"/>
                  </a:cubicBezTo>
                  <a:cubicBezTo>
                    <a:pt x="756949" y="757683"/>
                    <a:pt x="770877" y="741962"/>
                    <a:pt x="789446" y="75631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7" name="Freeform: Shape 1936"/>
            <p:cNvSpPr/>
            <p:nvPr/>
          </p:nvSpPr>
          <p:spPr>
            <a:xfrm>
              <a:off x="5716075" y="2799430"/>
              <a:ext cx="121682" cy="208106"/>
            </a:xfrm>
            <a:custGeom>
              <a:avLst/>
              <a:gdLst>
                <a:gd name="connsiteX0" fmla="*/ 60481 w 121682"/>
                <a:gd name="connsiteY0" fmla="*/ 206380 h 208106"/>
                <a:gd name="connsiteX1" fmla="*/ 6038 w 121682"/>
                <a:gd name="connsiteY1" fmla="*/ 184856 h 208106"/>
                <a:gd name="connsiteX2" fmla="*/ 5933 w 121682"/>
                <a:gd name="connsiteY2" fmla="*/ 131152 h 208106"/>
                <a:gd name="connsiteX3" fmla="*/ 5300 w 121682"/>
                <a:gd name="connsiteY3" fmla="*/ 132312 h 208106"/>
                <a:gd name="connsiteX4" fmla="*/ 15534 w 121682"/>
                <a:gd name="connsiteY4" fmla="*/ 58033 h 208106"/>
                <a:gd name="connsiteX5" fmla="*/ 18277 w 121682"/>
                <a:gd name="connsiteY5" fmla="*/ 47905 h 208106"/>
                <a:gd name="connsiteX6" fmla="*/ 33893 w 121682"/>
                <a:gd name="connsiteY6" fmla="*/ 27436 h 208106"/>
                <a:gd name="connsiteX7" fmla="*/ 111864 w 121682"/>
                <a:gd name="connsiteY7" fmla="*/ 39569 h 208106"/>
                <a:gd name="connsiteX8" fmla="*/ 120199 w 121682"/>
                <a:gd name="connsiteY8" fmla="*/ 58456 h 208106"/>
                <a:gd name="connsiteX9" fmla="*/ 109754 w 121682"/>
                <a:gd name="connsiteY9" fmla="*/ 90319 h 208106"/>
                <a:gd name="connsiteX10" fmla="*/ 91395 w 121682"/>
                <a:gd name="connsiteY10" fmla="*/ 142757 h 208106"/>
                <a:gd name="connsiteX11" fmla="*/ 78101 w 121682"/>
                <a:gd name="connsiteY11" fmla="*/ 174727 h 208106"/>
                <a:gd name="connsiteX12" fmla="*/ 72193 w 121682"/>
                <a:gd name="connsiteY12" fmla="*/ 205852 h 208106"/>
                <a:gd name="connsiteX13" fmla="*/ 60481 w 121682"/>
                <a:gd name="connsiteY13" fmla="*/ 206380 h 20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82" h="208106">
                  <a:moveTo>
                    <a:pt x="60481" y="206380"/>
                  </a:moveTo>
                  <a:cubicBezTo>
                    <a:pt x="44971" y="192452"/>
                    <a:pt x="19543" y="203636"/>
                    <a:pt x="6038" y="184856"/>
                  </a:cubicBezTo>
                  <a:cubicBezTo>
                    <a:pt x="-2719" y="167025"/>
                    <a:pt x="-1242" y="149088"/>
                    <a:pt x="5933" y="131152"/>
                  </a:cubicBezTo>
                  <a:lnTo>
                    <a:pt x="5300" y="132312"/>
                  </a:lnTo>
                  <a:cubicBezTo>
                    <a:pt x="20176" y="109100"/>
                    <a:pt x="3928" y="81668"/>
                    <a:pt x="15534" y="58033"/>
                  </a:cubicBezTo>
                  <a:cubicBezTo>
                    <a:pt x="16167" y="54552"/>
                    <a:pt x="17117" y="51175"/>
                    <a:pt x="18277" y="47905"/>
                  </a:cubicBezTo>
                  <a:cubicBezTo>
                    <a:pt x="24080" y="41469"/>
                    <a:pt x="27984" y="33661"/>
                    <a:pt x="33893" y="27436"/>
                  </a:cubicBezTo>
                  <a:cubicBezTo>
                    <a:pt x="71982" y="-12130"/>
                    <a:pt x="88125" y="-9598"/>
                    <a:pt x="111864" y="39569"/>
                  </a:cubicBezTo>
                  <a:cubicBezTo>
                    <a:pt x="114818" y="45794"/>
                    <a:pt x="117034" y="52336"/>
                    <a:pt x="120199" y="58456"/>
                  </a:cubicBezTo>
                  <a:cubicBezTo>
                    <a:pt x="125791" y="72066"/>
                    <a:pt x="114080" y="79979"/>
                    <a:pt x="109754" y="90319"/>
                  </a:cubicBezTo>
                  <a:cubicBezTo>
                    <a:pt x="103740" y="107834"/>
                    <a:pt x="97304" y="125243"/>
                    <a:pt x="91395" y="142757"/>
                  </a:cubicBezTo>
                  <a:cubicBezTo>
                    <a:pt x="86964" y="153414"/>
                    <a:pt x="82532" y="164070"/>
                    <a:pt x="78101" y="174727"/>
                  </a:cubicBezTo>
                  <a:cubicBezTo>
                    <a:pt x="70293" y="184012"/>
                    <a:pt x="79367" y="196462"/>
                    <a:pt x="72193" y="205852"/>
                  </a:cubicBezTo>
                  <a:cubicBezTo>
                    <a:pt x="68500" y="208595"/>
                    <a:pt x="64596" y="208912"/>
                    <a:pt x="60481" y="20638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8" name="Freeform: Shape 1937"/>
            <p:cNvSpPr/>
            <p:nvPr/>
          </p:nvSpPr>
          <p:spPr>
            <a:xfrm>
              <a:off x="5733080" y="2769005"/>
              <a:ext cx="107552" cy="88880"/>
            </a:xfrm>
            <a:custGeom>
              <a:avLst/>
              <a:gdLst>
                <a:gd name="connsiteX0" fmla="*/ 103406 w 107552"/>
                <a:gd name="connsiteY0" fmla="*/ 88881 h 88880"/>
                <a:gd name="connsiteX1" fmla="*/ 1378 w 107552"/>
                <a:gd name="connsiteY1" fmla="*/ 78330 h 88880"/>
                <a:gd name="connsiteX2" fmla="*/ 41894 w 107552"/>
                <a:gd name="connsiteY2" fmla="*/ 13547 h 88880"/>
                <a:gd name="connsiteX3" fmla="*/ 82409 w 107552"/>
                <a:gd name="connsiteY3" fmla="*/ 4051 h 88880"/>
                <a:gd name="connsiteX4" fmla="*/ 103406 w 107552"/>
                <a:gd name="connsiteY4" fmla="*/ 88881 h 8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2" h="88880">
                  <a:moveTo>
                    <a:pt x="103406" y="88881"/>
                  </a:moveTo>
                  <a:cubicBezTo>
                    <a:pt x="74390" y="37181"/>
                    <a:pt x="39150" y="45094"/>
                    <a:pt x="1378" y="78330"/>
                  </a:cubicBezTo>
                  <a:cubicBezTo>
                    <a:pt x="-6535" y="43406"/>
                    <a:pt x="21319" y="30745"/>
                    <a:pt x="41894" y="13547"/>
                  </a:cubicBezTo>
                  <a:cubicBezTo>
                    <a:pt x="55188" y="9643"/>
                    <a:pt x="65422" y="-7766"/>
                    <a:pt x="82409" y="4051"/>
                  </a:cubicBezTo>
                  <a:cubicBezTo>
                    <a:pt x="89267" y="32328"/>
                    <a:pt x="118177" y="55223"/>
                    <a:pt x="103406" y="8888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9" name="Freeform: Shape 1938"/>
            <p:cNvSpPr/>
            <p:nvPr/>
          </p:nvSpPr>
          <p:spPr>
            <a:xfrm>
              <a:off x="5783527" y="2974157"/>
              <a:ext cx="35913" cy="73645"/>
            </a:xfrm>
            <a:custGeom>
              <a:avLst/>
              <a:gdLst>
                <a:gd name="connsiteX0" fmla="*/ 309 w 35913"/>
                <a:gd name="connsiteY0" fmla="*/ 31653 h 73645"/>
                <a:gd name="connsiteX1" fmla="*/ 10860 w 35913"/>
                <a:gd name="connsiteY1" fmla="*/ 0 h 73645"/>
                <a:gd name="connsiteX2" fmla="*/ 22783 w 35913"/>
                <a:gd name="connsiteY2" fmla="*/ 73224 h 73645"/>
                <a:gd name="connsiteX3" fmla="*/ 23205 w 35913"/>
                <a:gd name="connsiteY3" fmla="*/ 73646 h 73645"/>
                <a:gd name="connsiteX4" fmla="*/ 309 w 35913"/>
                <a:gd name="connsiteY4" fmla="*/ 31653 h 73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13" h="73645">
                  <a:moveTo>
                    <a:pt x="309" y="31653"/>
                  </a:moveTo>
                  <a:cubicBezTo>
                    <a:pt x="3686" y="20996"/>
                    <a:pt x="-1906" y="7491"/>
                    <a:pt x="10860" y="0"/>
                  </a:cubicBezTo>
                  <a:cubicBezTo>
                    <a:pt x="15819" y="24267"/>
                    <a:pt x="56229" y="42731"/>
                    <a:pt x="22783" y="73224"/>
                  </a:cubicBezTo>
                  <a:cubicBezTo>
                    <a:pt x="22783" y="73224"/>
                    <a:pt x="23205" y="73646"/>
                    <a:pt x="23205" y="73646"/>
                  </a:cubicBezTo>
                  <a:cubicBezTo>
                    <a:pt x="13709" y="60668"/>
                    <a:pt x="-2434" y="51383"/>
                    <a:pt x="309" y="31653"/>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0" name="Freeform: Shape 1939"/>
            <p:cNvSpPr/>
            <p:nvPr/>
          </p:nvSpPr>
          <p:spPr>
            <a:xfrm>
              <a:off x="5679698" y="2930687"/>
              <a:ext cx="42942" cy="61987"/>
            </a:xfrm>
            <a:custGeom>
              <a:avLst/>
              <a:gdLst>
                <a:gd name="connsiteX0" fmla="*/ 42309 w 42942"/>
                <a:gd name="connsiteY0" fmla="*/ 0 h 61987"/>
                <a:gd name="connsiteX1" fmla="*/ 42415 w 42942"/>
                <a:gd name="connsiteY1" fmla="*/ 53704 h 61987"/>
                <a:gd name="connsiteX2" fmla="*/ 42942 w 42942"/>
                <a:gd name="connsiteY2" fmla="*/ 53177 h 61987"/>
                <a:gd name="connsiteX3" fmla="*/ 0 w 42942"/>
                <a:gd name="connsiteY3" fmla="*/ 53388 h 61987"/>
                <a:gd name="connsiteX4" fmla="*/ 422 w 42942"/>
                <a:gd name="connsiteY4" fmla="*/ 53915 h 61987"/>
                <a:gd name="connsiteX5" fmla="*/ 42309 w 42942"/>
                <a:gd name="connsiteY5" fmla="*/ 0 h 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2" h="61987">
                  <a:moveTo>
                    <a:pt x="42309" y="0"/>
                  </a:moveTo>
                  <a:cubicBezTo>
                    <a:pt x="42309" y="17937"/>
                    <a:pt x="42309" y="35768"/>
                    <a:pt x="42415" y="53704"/>
                  </a:cubicBezTo>
                  <a:cubicBezTo>
                    <a:pt x="42415" y="53704"/>
                    <a:pt x="42942" y="53177"/>
                    <a:pt x="42942" y="53177"/>
                  </a:cubicBezTo>
                  <a:cubicBezTo>
                    <a:pt x="28699" y="64888"/>
                    <a:pt x="14349" y="64888"/>
                    <a:pt x="0" y="53388"/>
                  </a:cubicBezTo>
                  <a:cubicBezTo>
                    <a:pt x="0" y="53388"/>
                    <a:pt x="422" y="53915"/>
                    <a:pt x="422" y="53915"/>
                  </a:cubicBezTo>
                  <a:cubicBezTo>
                    <a:pt x="29332" y="47479"/>
                    <a:pt x="28699" y="18148"/>
                    <a:pt x="42309"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1" name="Freeform: Shape 1940"/>
            <p:cNvSpPr/>
            <p:nvPr/>
          </p:nvSpPr>
          <p:spPr>
            <a:xfrm>
              <a:off x="5720846" y="2857569"/>
              <a:ext cx="12890" cy="74278"/>
            </a:xfrm>
            <a:custGeom>
              <a:avLst/>
              <a:gdLst>
                <a:gd name="connsiteX0" fmla="*/ 10763 w 12890"/>
                <a:gd name="connsiteY0" fmla="*/ 0 h 74278"/>
                <a:gd name="connsiteX1" fmla="*/ 528 w 12890"/>
                <a:gd name="connsiteY1" fmla="*/ 74279 h 74278"/>
                <a:gd name="connsiteX2" fmla="*/ 10763 w 12890"/>
                <a:gd name="connsiteY2" fmla="*/ 0 h 74278"/>
              </a:gdLst>
              <a:ahLst/>
              <a:cxnLst>
                <a:cxn ang="0">
                  <a:pos x="connsiteX0" y="connsiteY0"/>
                </a:cxn>
                <a:cxn ang="0">
                  <a:pos x="connsiteX1" y="connsiteY1"/>
                </a:cxn>
                <a:cxn ang="0">
                  <a:pos x="connsiteX2" y="connsiteY2"/>
                </a:cxn>
              </a:cxnLst>
              <a:rect l="l" t="t" r="r" b="b"/>
              <a:pathLst>
                <a:path w="12890" h="74278">
                  <a:moveTo>
                    <a:pt x="10763" y="0"/>
                  </a:moveTo>
                  <a:cubicBezTo>
                    <a:pt x="7914" y="24795"/>
                    <a:pt x="22474" y="52121"/>
                    <a:pt x="528" y="74279"/>
                  </a:cubicBezTo>
                  <a:cubicBezTo>
                    <a:pt x="7175" y="49906"/>
                    <a:pt x="-10234" y="22262"/>
                    <a:pt x="10763"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2" name="Freeform: Shape 1941"/>
            <p:cNvSpPr/>
            <p:nvPr/>
          </p:nvSpPr>
          <p:spPr>
            <a:xfrm>
              <a:off x="5806759" y="2889749"/>
              <a:ext cx="20669" cy="52438"/>
            </a:xfrm>
            <a:custGeom>
              <a:avLst/>
              <a:gdLst>
                <a:gd name="connsiteX0" fmla="*/ 817 w 20669"/>
                <a:gd name="connsiteY0" fmla="*/ 52438 h 52438"/>
                <a:gd name="connsiteX1" fmla="*/ 19175 w 20669"/>
                <a:gd name="connsiteY1" fmla="*/ 0 h 52438"/>
                <a:gd name="connsiteX2" fmla="*/ 817 w 20669"/>
                <a:gd name="connsiteY2" fmla="*/ 52438 h 52438"/>
              </a:gdLst>
              <a:ahLst/>
              <a:cxnLst>
                <a:cxn ang="0">
                  <a:pos x="connsiteX0" y="connsiteY0"/>
                </a:cxn>
                <a:cxn ang="0">
                  <a:pos x="connsiteX1" y="connsiteY1"/>
                </a:cxn>
                <a:cxn ang="0">
                  <a:pos x="connsiteX2" y="connsiteY2"/>
                </a:cxn>
              </a:cxnLst>
              <a:rect l="l" t="t" r="r" b="b"/>
              <a:pathLst>
                <a:path w="20669" h="52438">
                  <a:moveTo>
                    <a:pt x="817" y="52438"/>
                  </a:moveTo>
                  <a:cubicBezTo>
                    <a:pt x="-2560" y="31653"/>
                    <a:pt x="4720" y="14560"/>
                    <a:pt x="19175" y="0"/>
                  </a:cubicBezTo>
                  <a:cubicBezTo>
                    <a:pt x="24240" y="21419"/>
                    <a:pt x="16010" y="38089"/>
                    <a:pt x="817" y="5243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3" name="Freeform: Shape 1942"/>
            <p:cNvSpPr/>
            <p:nvPr/>
          </p:nvSpPr>
          <p:spPr>
            <a:xfrm>
              <a:off x="5774973" y="2762022"/>
              <a:ext cx="40515" cy="20530"/>
            </a:xfrm>
            <a:custGeom>
              <a:avLst/>
              <a:gdLst>
                <a:gd name="connsiteX0" fmla="*/ 40516 w 40515"/>
                <a:gd name="connsiteY0" fmla="*/ 11034 h 20530"/>
                <a:gd name="connsiteX1" fmla="*/ 0 w 40515"/>
                <a:gd name="connsiteY1" fmla="*/ 20530 h 20530"/>
                <a:gd name="connsiteX2" fmla="*/ 40516 w 40515"/>
                <a:gd name="connsiteY2" fmla="*/ 11034 h 20530"/>
              </a:gdLst>
              <a:ahLst/>
              <a:cxnLst>
                <a:cxn ang="0">
                  <a:pos x="connsiteX0" y="connsiteY0"/>
                </a:cxn>
                <a:cxn ang="0">
                  <a:pos x="connsiteX1" y="connsiteY1"/>
                </a:cxn>
                <a:cxn ang="0">
                  <a:pos x="connsiteX2" y="connsiteY2"/>
                </a:cxn>
              </a:cxnLst>
              <a:rect l="l" t="t" r="r" b="b"/>
              <a:pathLst>
                <a:path w="40515" h="20530">
                  <a:moveTo>
                    <a:pt x="40516" y="11034"/>
                  </a:moveTo>
                  <a:cubicBezTo>
                    <a:pt x="27010" y="14199"/>
                    <a:pt x="13505" y="17365"/>
                    <a:pt x="0" y="20530"/>
                  </a:cubicBezTo>
                  <a:cubicBezTo>
                    <a:pt x="10445" y="4493"/>
                    <a:pt x="20996" y="-11228"/>
                    <a:pt x="40516" y="11034"/>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4" name="Freeform: Shape 1943"/>
            <p:cNvSpPr/>
            <p:nvPr/>
          </p:nvSpPr>
          <p:spPr>
            <a:xfrm>
              <a:off x="5104641" y="2753959"/>
              <a:ext cx="249560" cy="312835"/>
            </a:xfrm>
            <a:custGeom>
              <a:avLst/>
              <a:gdLst>
                <a:gd name="connsiteX0" fmla="*/ 249561 w 249560"/>
                <a:gd name="connsiteY0" fmla="*/ 146553 h 312835"/>
                <a:gd name="connsiteX1" fmla="*/ 102797 w 249560"/>
                <a:gd name="connsiteY1" fmla="*/ 265778 h 312835"/>
                <a:gd name="connsiteX2" fmla="*/ 60488 w 249560"/>
                <a:gd name="connsiteY2" fmla="*/ 312835 h 312835"/>
                <a:gd name="connsiteX3" fmla="*/ 142680 w 249560"/>
                <a:gd name="connsiteY3" fmla="*/ 0 h 312835"/>
                <a:gd name="connsiteX4" fmla="*/ 143207 w 249560"/>
                <a:gd name="connsiteY4" fmla="*/ 15299 h 312835"/>
                <a:gd name="connsiteX5" fmla="*/ 217169 w 249560"/>
                <a:gd name="connsiteY5" fmla="*/ 132731 h 312835"/>
                <a:gd name="connsiteX6" fmla="*/ 249561 w 249560"/>
                <a:gd name="connsiteY6" fmla="*/ 146553 h 3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60" h="312835">
                  <a:moveTo>
                    <a:pt x="249561" y="146553"/>
                  </a:moveTo>
                  <a:cubicBezTo>
                    <a:pt x="180452" y="161218"/>
                    <a:pt x="152703" y="227162"/>
                    <a:pt x="102797" y="265778"/>
                  </a:cubicBezTo>
                  <a:cubicBezTo>
                    <a:pt x="86443" y="278439"/>
                    <a:pt x="74626" y="296798"/>
                    <a:pt x="60488" y="312835"/>
                  </a:cubicBezTo>
                  <a:cubicBezTo>
                    <a:pt x="-60109" y="177783"/>
                    <a:pt x="16491" y="34079"/>
                    <a:pt x="142680" y="0"/>
                  </a:cubicBezTo>
                  <a:cubicBezTo>
                    <a:pt x="144473" y="5064"/>
                    <a:pt x="144790" y="10234"/>
                    <a:pt x="143207" y="15299"/>
                  </a:cubicBezTo>
                  <a:cubicBezTo>
                    <a:pt x="117674" y="98440"/>
                    <a:pt x="130863" y="119331"/>
                    <a:pt x="217169" y="132731"/>
                  </a:cubicBezTo>
                  <a:cubicBezTo>
                    <a:pt x="229303" y="134524"/>
                    <a:pt x="241648" y="135263"/>
                    <a:pt x="249561" y="14655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5" name="Freeform: Shape 1944"/>
            <p:cNvSpPr/>
            <p:nvPr/>
          </p:nvSpPr>
          <p:spPr>
            <a:xfrm>
              <a:off x="5215784" y="2727672"/>
              <a:ext cx="308424" cy="173434"/>
            </a:xfrm>
            <a:custGeom>
              <a:avLst/>
              <a:gdLst>
                <a:gd name="connsiteX0" fmla="*/ 138417 w 308424"/>
                <a:gd name="connsiteY0" fmla="*/ 172839 h 173434"/>
                <a:gd name="connsiteX1" fmla="*/ 45886 w 308424"/>
                <a:gd name="connsiteY1" fmla="*/ 162499 h 173434"/>
                <a:gd name="connsiteX2" fmla="*/ 31642 w 308424"/>
                <a:gd name="connsiteY2" fmla="*/ 26287 h 173434"/>
                <a:gd name="connsiteX3" fmla="*/ 270621 w 308424"/>
                <a:gd name="connsiteY3" fmla="*/ 38948 h 173434"/>
                <a:gd name="connsiteX4" fmla="*/ 306705 w 308424"/>
                <a:gd name="connsiteY4" fmla="*/ 86638 h 173434"/>
                <a:gd name="connsiteX5" fmla="*/ 295099 w 308424"/>
                <a:gd name="connsiteY5" fmla="*/ 109956 h 173434"/>
                <a:gd name="connsiteX6" fmla="*/ 171864 w 308424"/>
                <a:gd name="connsiteY6" fmla="*/ 161444 h 173434"/>
                <a:gd name="connsiteX7" fmla="*/ 138417 w 308424"/>
                <a:gd name="connsiteY7" fmla="*/ 172839 h 17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424" h="173434">
                  <a:moveTo>
                    <a:pt x="138417" y="172839"/>
                  </a:moveTo>
                  <a:cubicBezTo>
                    <a:pt x="107503" y="169041"/>
                    <a:pt x="73635" y="181596"/>
                    <a:pt x="45886" y="162499"/>
                  </a:cubicBezTo>
                  <a:cubicBezTo>
                    <a:pt x="1255" y="131901"/>
                    <a:pt x="-23434" y="86638"/>
                    <a:pt x="31642" y="26287"/>
                  </a:cubicBezTo>
                  <a:cubicBezTo>
                    <a:pt x="113412" y="-9903"/>
                    <a:pt x="194021" y="-11486"/>
                    <a:pt x="270621" y="38948"/>
                  </a:cubicBezTo>
                  <a:cubicBezTo>
                    <a:pt x="286869" y="49604"/>
                    <a:pt x="306283" y="62160"/>
                    <a:pt x="306705" y="86638"/>
                  </a:cubicBezTo>
                  <a:cubicBezTo>
                    <a:pt x="311558" y="98666"/>
                    <a:pt x="305650" y="105419"/>
                    <a:pt x="295099" y="109956"/>
                  </a:cubicBezTo>
                  <a:cubicBezTo>
                    <a:pt x="243399" y="101409"/>
                    <a:pt x="218288" y="156591"/>
                    <a:pt x="171864" y="161444"/>
                  </a:cubicBezTo>
                  <a:cubicBezTo>
                    <a:pt x="160469" y="162605"/>
                    <a:pt x="149601" y="168830"/>
                    <a:pt x="138417" y="1728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6" name="Freeform: Shape 1945"/>
            <p:cNvSpPr/>
            <p:nvPr/>
          </p:nvSpPr>
          <p:spPr>
            <a:xfrm>
              <a:off x="5120499" y="3289630"/>
              <a:ext cx="177016" cy="117288"/>
            </a:xfrm>
            <a:custGeom>
              <a:avLst/>
              <a:gdLst>
                <a:gd name="connsiteX0" fmla="*/ 96858 w 177016"/>
                <a:gd name="connsiteY0" fmla="*/ 0 h 117288"/>
                <a:gd name="connsiteX1" fmla="*/ 175251 w 177016"/>
                <a:gd name="connsiteY1" fmla="*/ 51489 h 117288"/>
                <a:gd name="connsiteX2" fmla="*/ 149085 w 177016"/>
                <a:gd name="connsiteY2" fmla="*/ 109835 h 117288"/>
                <a:gd name="connsiteX3" fmla="*/ 0 w 177016"/>
                <a:gd name="connsiteY3" fmla="*/ 54654 h 117288"/>
                <a:gd name="connsiteX4" fmla="*/ 96858 w 177016"/>
                <a:gd name="connsiteY4" fmla="*/ 0 h 1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16" h="117288">
                  <a:moveTo>
                    <a:pt x="96858" y="0"/>
                  </a:moveTo>
                  <a:cubicBezTo>
                    <a:pt x="125345" y="12978"/>
                    <a:pt x="165861" y="2532"/>
                    <a:pt x="175251" y="51489"/>
                  </a:cubicBezTo>
                  <a:cubicBezTo>
                    <a:pt x="181160" y="82086"/>
                    <a:pt x="172191" y="98018"/>
                    <a:pt x="149085" y="109835"/>
                  </a:cubicBezTo>
                  <a:cubicBezTo>
                    <a:pt x="105087" y="132309"/>
                    <a:pt x="22790" y="101078"/>
                    <a:pt x="0" y="54654"/>
                  </a:cubicBezTo>
                  <a:cubicBezTo>
                    <a:pt x="26166" y="25639"/>
                    <a:pt x="55814" y="2638"/>
                    <a:pt x="96858"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7" name="Freeform: Shape 1946"/>
            <p:cNvSpPr/>
            <p:nvPr/>
          </p:nvSpPr>
          <p:spPr>
            <a:xfrm>
              <a:off x="5279390" y="2879304"/>
              <a:ext cx="223896" cy="212812"/>
            </a:xfrm>
            <a:custGeom>
              <a:avLst/>
              <a:gdLst>
                <a:gd name="connsiteX0" fmla="*/ 5 w 223896"/>
                <a:gd name="connsiteY0" fmla="*/ 106670 h 212812"/>
                <a:gd name="connsiteX1" fmla="*/ 221575 w 223896"/>
                <a:gd name="connsiteY1" fmla="*/ 0 h 212812"/>
                <a:gd name="connsiteX2" fmla="*/ 223896 w 223896"/>
                <a:gd name="connsiteY2" fmla="*/ 6647 h 212812"/>
                <a:gd name="connsiteX3" fmla="*/ 182747 w 223896"/>
                <a:gd name="connsiteY3" fmla="*/ 69214 h 212812"/>
                <a:gd name="connsiteX4" fmla="*/ 150356 w 223896"/>
                <a:gd name="connsiteY4" fmla="*/ 94325 h 212812"/>
                <a:gd name="connsiteX5" fmla="*/ 104671 w 223896"/>
                <a:gd name="connsiteY5" fmla="*/ 212812 h 212812"/>
                <a:gd name="connsiteX6" fmla="*/ 5 w 223896"/>
                <a:gd name="connsiteY6" fmla="*/ 106670 h 2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96" h="212812">
                  <a:moveTo>
                    <a:pt x="5" y="106670"/>
                  </a:moveTo>
                  <a:cubicBezTo>
                    <a:pt x="64893" y="52649"/>
                    <a:pt x="134846" y="8968"/>
                    <a:pt x="221575" y="0"/>
                  </a:cubicBezTo>
                  <a:cubicBezTo>
                    <a:pt x="222313" y="2216"/>
                    <a:pt x="223158" y="4431"/>
                    <a:pt x="223896" y="6647"/>
                  </a:cubicBezTo>
                  <a:cubicBezTo>
                    <a:pt x="218304" y="32813"/>
                    <a:pt x="207648" y="55709"/>
                    <a:pt x="182747" y="69214"/>
                  </a:cubicBezTo>
                  <a:cubicBezTo>
                    <a:pt x="170719" y="75967"/>
                    <a:pt x="159852" y="84196"/>
                    <a:pt x="150356" y="94325"/>
                  </a:cubicBezTo>
                  <a:cubicBezTo>
                    <a:pt x="104249" y="121969"/>
                    <a:pt x="115010" y="171453"/>
                    <a:pt x="104671" y="212812"/>
                  </a:cubicBezTo>
                  <a:cubicBezTo>
                    <a:pt x="38622" y="198885"/>
                    <a:pt x="-522" y="159108"/>
                    <a:pt x="5" y="10667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8" name="Freeform: Shape 1947"/>
            <p:cNvSpPr/>
            <p:nvPr/>
          </p:nvSpPr>
          <p:spPr>
            <a:xfrm>
              <a:off x="5395446" y="3264202"/>
              <a:ext cx="206583" cy="123070"/>
            </a:xfrm>
            <a:custGeom>
              <a:avLst/>
              <a:gdLst>
                <a:gd name="connsiteX0" fmla="*/ 10 w 206583"/>
                <a:gd name="connsiteY0" fmla="*/ 58241 h 123070"/>
                <a:gd name="connsiteX1" fmla="*/ 203327 w 206583"/>
                <a:gd name="connsiteY1" fmla="*/ 0 h 123070"/>
                <a:gd name="connsiteX2" fmla="*/ 95074 w 206583"/>
                <a:gd name="connsiteY2" fmla="*/ 121125 h 123070"/>
                <a:gd name="connsiteX3" fmla="*/ 10 w 206583"/>
                <a:gd name="connsiteY3" fmla="*/ 58241 h 123070"/>
              </a:gdLst>
              <a:ahLst/>
              <a:cxnLst>
                <a:cxn ang="0">
                  <a:pos x="connsiteX0" y="connsiteY0"/>
                </a:cxn>
                <a:cxn ang="0">
                  <a:pos x="connsiteX1" y="connsiteY1"/>
                </a:cxn>
                <a:cxn ang="0">
                  <a:pos x="connsiteX2" y="connsiteY2"/>
                </a:cxn>
                <a:cxn ang="0">
                  <a:pos x="connsiteX3" y="connsiteY3"/>
                </a:cxn>
              </a:cxnLst>
              <a:rect l="l" t="t" r="r" b="b"/>
              <a:pathLst>
                <a:path w="206583" h="123070">
                  <a:moveTo>
                    <a:pt x="10" y="58241"/>
                  </a:moveTo>
                  <a:cubicBezTo>
                    <a:pt x="71440" y="52333"/>
                    <a:pt x="142132" y="44103"/>
                    <a:pt x="203327" y="0"/>
                  </a:cubicBezTo>
                  <a:cubicBezTo>
                    <a:pt x="218309" y="73962"/>
                    <a:pt x="181487" y="114056"/>
                    <a:pt x="95074" y="121125"/>
                  </a:cubicBezTo>
                  <a:cubicBezTo>
                    <a:pt x="27548" y="129565"/>
                    <a:pt x="-623" y="110890"/>
                    <a:pt x="10" y="58241"/>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9" name="Freeform: Shape 1948"/>
            <p:cNvSpPr/>
            <p:nvPr/>
          </p:nvSpPr>
          <p:spPr>
            <a:xfrm>
              <a:off x="5373645" y="3184542"/>
              <a:ext cx="220786" cy="115883"/>
            </a:xfrm>
            <a:custGeom>
              <a:avLst/>
              <a:gdLst>
                <a:gd name="connsiteX0" fmla="*/ 202549 w 220786"/>
                <a:gd name="connsiteY0" fmla="*/ 0 h 115883"/>
                <a:gd name="connsiteX1" fmla="*/ 185562 w 220786"/>
                <a:gd name="connsiteY1" fmla="*/ 75861 h 115883"/>
                <a:gd name="connsiteX2" fmla="*/ 11155 w 220786"/>
                <a:gd name="connsiteY2" fmla="*/ 114267 h 115883"/>
                <a:gd name="connsiteX3" fmla="*/ 6829 w 220786"/>
                <a:gd name="connsiteY3" fmla="*/ 64994 h 115883"/>
                <a:gd name="connsiteX4" fmla="*/ 131541 w 220786"/>
                <a:gd name="connsiteY4" fmla="*/ 33341 h 115883"/>
                <a:gd name="connsiteX5" fmla="*/ 202549 w 220786"/>
                <a:gd name="connsiteY5" fmla="*/ 0 h 11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786" h="115883">
                  <a:moveTo>
                    <a:pt x="202549" y="0"/>
                  </a:moveTo>
                  <a:cubicBezTo>
                    <a:pt x="232408" y="33236"/>
                    <a:pt x="224811" y="54970"/>
                    <a:pt x="185562" y="75861"/>
                  </a:cubicBezTo>
                  <a:cubicBezTo>
                    <a:pt x="130275" y="105193"/>
                    <a:pt x="73722" y="121230"/>
                    <a:pt x="11155" y="114267"/>
                  </a:cubicBezTo>
                  <a:cubicBezTo>
                    <a:pt x="-2667" y="98862"/>
                    <a:pt x="-3089" y="82403"/>
                    <a:pt x="6829" y="64994"/>
                  </a:cubicBezTo>
                  <a:cubicBezTo>
                    <a:pt x="44074" y="38405"/>
                    <a:pt x="92186" y="56025"/>
                    <a:pt x="131541" y="33341"/>
                  </a:cubicBezTo>
                  <a:cubicBezTo>
                    <a:pt x="153803" y="20469"/>
                    <a:pt x="180392" y="14560"/>
                    <a:pt x="202549"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0" name="Freeform: Shape 1949"/>
            <p:cNvSpPr/>
            <p:nvPr/>
          </p:nvSpPr>
          <p:spPr>
            <a:xfrm>
              <a:off x="5172224" y="3038517"/>
              <a:ext cx="97730" cy="156778"/>
            </a:xfrm>
            <a:custGeom>
              <a:avLst/>
              <a:gdLst>
                <a:gd name="connsiteX0" fmla="*/ 96515 w 97730"/>
                <a:gd name="connsiteY0" fmla="*/ 115111 h 156778"/>
                <a:gd name="connsiteX1" fmla="*/ 36691 w 97730"/>
                <a:gd name="connsiteY1" fmla="*/ 155204 h 156778"/>
                <a:gd name="connsiteX2" fmla="*/ 607 w 97730"/>
                <a:gd name="connsiteY2" fmla="*/ 100550 h 156778"/>
                <a:gd name="connsiteX3" fmla="*/ 54733 w 97730"/>
                <a:gd name="connsiteY3" fmla="*/ 0 h 156778"/>
                <a:gd name="connsiteX4" fmla="*/ 96515 w 97730"/>
                <a:gd name="connsiteY4" fmla="*/ 115111 h 156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30" h="156778">
                  <a:moveTo>
                    <a:pt x="96515" y="115111"/>
                  </a:moveTo>
                  <a:cubicBezTo>
                    <a:pt x="91345" y="150456"/>
                    <a:pt x="67816" y="161218"/>
                    <a:pt x="36691" y="155204"/>
                  </a:cubicBezTo>
                  <a:cubicBezTo>
                    <a:pt x="8098" y="149718"/>
                    <a:pt x="2928" y="127350"/>
                    <a:pt x="607" y="100550"/>
                  </a:cubicBezTo>
                  <a:cubicBezTo>
                    <a:pt x="-3403" y="53810"/>
                    <a:pt x="12213" y="20363"/>
                    <a:pt x="54733" y="0"/>
                  </a:cubicBezTo>
                  <a:cubicBezTo>
                    <a:pt x="72670" y="36928"/>
                    <a:pt x="104322" y="68898"/>
                    <a:pt x="96515" y="115111"/>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1" name="Freeform: Shape 1950"/>
            <p:cNvSpPr/>
            <p:nvPr/>
          </p:nvSpPr>
          <p:spPr>
            <a:xfrm>
              <a:off x="5108633" y="3215774"/>
              <a:ext cx="108723" cy="128509"/>
            </a:xfrm>
            <a:custGeom>
              <a:avLst/>
              <a:gdLst>
                <a:gd name="connsiteX0" fmla="*/ 108723 w 108723"/>
                <a:gd name="connsiteY0" fmla="*/ 73855 h 128509"/>
                <a:gd name="connsiteX1" fmla="*/ 11866 w 108723"/>
                <a:gd name="connsiteY1" fmla="*/ 128509 h 128509"/>
                <a:gd name="connsiteX2" fmla="*/ 20940 w 108723"/>
                <a:gd name="connsiteY2" fmla="*/ 19201 h 128509"/>
                <a:gd name="connsiteX3" fmla="*/ 55019 w 108723"/>
                <a:gd name="connsiteY3" fmla="*/ 1054 h 128509"/>
                <a:gd name="connsiteX4" fmla="*/ 75699 w 108723"/>
                <a:gd name="connsiteY4" fmla="*/ 27220 h 128509"/>
                <a:gd name="connsiteX5" fmla="*/ 108723 w 108723"/>
                <a:gd name="connsiteY5" fmla="*/ 73855 h 1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23" h="128509">
                  <a:moveTo>
                    <a:pt x="108723" y="73855"/>
                  </a:moveTo>
                  <a:cubicBezTo>
                    <a:pt x="77493" y="94008"/>
                    <a:pt x="47528" y="116376"/>
                    <a:pt x="11866" y="128509"/>
                  </a:cubicBezTo>
                  <a:cubicBezTo>
                    <a:pt x="-11030" y="89998"/>
                    <a:pt x="3214" y="53914"/>
                    <a:pt x="20940" y="19201"/>
                  </a:cubicBezTo>
                  <a:cubicBezTo>
                    <a:pt x="26954" y="7384"/>
                    <a:pt x="38665" y="-3483"/>
                    <a:pt x="55019" y="1054"/>
                  </a:cubicBezTo>
                  <a:cubicBezTo>
                    <a:pt x="67680" y="4536"/>
                    <a:pt x="74960" y="13082"/>
                    <a:pt x="75699" y="27220"/>
                  </a:cubicBezTo>
                  <a:cubicBezTo>
                    <a:pt x="76860" y="49483"/>
                    <a:pt x="94585" y="60561"/>
                    <a:pt x="108723" y="73855"/>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2" name="Freeform: Shape 1951"/>
            <p:cNvSpPr/>
            <p:nvPr/>
          </p:nvSpPr>
          <p:spPr>
            <a:xfrm>
              <a:off x="5301025" y="3309355"/>
              <a:ext cx="189494" cy="87300"/>
            </a:xfrm>
            <a:custGeom>
              <a:avLst/>
              <a:gdLst>
                <a:gd name="connsiteX0" fmla="*/ 94431 w 189494"/>
                <a:gd name="connsiteY0" fmla="*/ 13088 h 87300"/>
                <a:gd name="connsiteX1" fmla="*/ 189495 w 189494"/>
                <a:gd name="connsiteY1" fmla="*/ 75972 h 87300"/>
                <a:gd name="connsiteX2" fmla="*/ 0 w 189494"/>
                <a:gd name="connsiteY2" fmla="*/ 1693 h 87300"/>
                <a:gd name="connsiteX3" fmla="*/ 94431 w 189494"/>
                <a:gd name="connsiteY3" fmla="*/ 13088 h 87300"/>
              </a:gdLst>
              <a:ahLst/>
              <a:cxnLst>
                <a:cxn ang="0">
                  <a:pos x="connsiteX0" y="connsiteY0"/>
                </a:cxn>
                <a:cxn ang="0">
                  <a:pos x="connsiteX1" y="connsiteY1"/>
                </a:cxn>
                <a:cxn ang="0">
                  <a:pos x="connsiteX2" y="connsiteY2"/>
                </a:cxn>
                <a:cxn ang="0">
                  <a:pos x="connsiteX3" y="connsiteY3"/>
                </a:cxn>
              </a:cxnLst>
              <a:rect l="l" t="t" r="r" b="b"/>
              <a:pathLst>
                <a:path w="189494" h="87300">
                  <a:moveTo>
                    <a:pt x="94431" y="13088"/>
                  </a:moveTo>
                  <a:cubicBezTo>
                    <a:pt x="108464" y="60778"/>
                    <a:pt x="144020" y="75866"/>
                    <a:pt x="189495" y="75972"/>
                  </a:cubicBezTo>
                  <a:cubicBezTo>
                    <a:pt x="104349" y="105514"/>
                    <a:pt x="25639" y="76077"/>
                    <a:pt x="0" y="1693"/>
                  </a:cubicBezTo>
                  <a:cubicBezTo>
                    <a:pt x="33341" y="-3477"/>
                    <a:pt x="63939" y="4014"/>
                    <a:pt x="94431" y="1308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3" name="Freeform: Shape 1952"/>
            <p:cNvSpPr/>
            <p:nvPr/>
          </p:nvSpPr>
          <p:spPr>
            <a:xfrm>
              <a:off x="5579464" y="3374814"/>
              <a:ext cx="164381" cy="115063"/>
            </a:xfrm>
            <a:custGeom>
              <a:avLst/>
              <a:gdLst>
                <a:gd name="connsiteX0" fmla="*/ 142754 w 164381"/>
                <a:gd name="connsiteY0" fmla="*/ 83630 h 115063"/>
                <a:gd name="connsiteX1" fmla="*/ 132414 w 164381"/>
                <a:gd name="connsiteY1" fmla="*/ 84686 h 115063"/>
                <a:gd name="connsiteX2" fmla="*/ 0 w 164381"/>
                <a:gd name="connsiteY2" fmla="*/ 74451 h 115063"/>
                <a:gd name="connsiteX3" fmla="*/ 66682 w 164381"/>
                <a:gd name="connsiteY3" fmla="*/ 8297 h 115063"/>
                <a:gd name="connsiteX4" fmla="*/ 91055 w 164381"/>
                <a:gd name="connsiteY4" fmla="*/ 9352 h 115063"/>
                <a:gd name="connsiteX5" fmla="*/ 83563 w 164381"/>
                <a:gd name="connsiteY5" fmla="*/ 52294 h 115063"/>
                <a:gd name="connsiteX6" fmla="*/ 142438 w 164381"/>
                <a:gd name="connsiteY6" fmla="*/ 11884 h 115063"/>
                <a:gd name="connsiteX7" fmla="*/ 141699 w 164381"/>
                <a:gd name="connsiteY7" fmla="*/ 84474 h 115063"/>
                <a:gd name="connsiteX8" fmla="*/ 142754 w 164381"/>
                <a:gd name="connsiteY8" fmla="*/ 83630 h 1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81" h="115063">
                  <a:moveTo>
                    <a:pt x="142754" y="83630"/>
                  </a:moveTo>
                  <a:cubicBezTo>
                    <a:pt x="139272" y="83947"/>
                    <a:pt x="134630" y="82892"/>
                    <a:pt x="132414" y="84686"/>
                  </a:cubicBezTo>
                  <a:cubicBezTo>
                    <a:pt x="85779" y="122774"/>
                    <a:pt x="40832" y="131004"/>
                    <a:pt x="0" y="74451"/>
                  </a:cubicBezTo>
                  <a:cubicBezTo>
                    <a:pt x="25217" y="58308"/>
                    <a:pt x="51278" y="39000"/>
                    <a:pt x="66682" y="8297"/>
                  </a:cubicBezTo>
                  <a:cubicBezTo>
                    <a:pt x="72274" y="-2676"/>
                    <a:pt x="83458" y="-3204"/>
                    <a:pt x="91055" y="9352"/>
                  </a:cubicBezTo>
                  <a:cubicBezTo>
                    <a:pt x="92426" y="23385"/>
                    <a:pt x="78393" y="34147"/>
                    <a:pt x="83563" y="52294"/>
                  </a:cubicBezTo>
                  <a:cubicBezTo>
                    <a:pt x="114583" y="55776"/>
                    <a:pt x="123763" y="26128"/>
                    <a:pt x="142438" y="11884"/>
                  </a:cubicBezTo>
                  <a:cubicBezTo>
                    <a:pt x="189811" y="36573"/>
                    <a:pt x="146447" y="60313"/>
                    <a:pt x="141699" y="84474"/>
                  </a:cubicBezTo>
                  <a:cubicBezTo>
                    <a:pt x="141805" y="84474"/>
                    <a:pt x="142754" y="83630"/>
                    <a:pt x="142754" y="8363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4" name="Freeform: Shape 1953"/>
            <p:cNvSpPr/>
            <p:nvPr/>
          </p:nvSpPr>
          <p:spPr>
            <a:xfrm>
              <a:off x="5249758" y="2985974"/>
              <a:ext cx="145803" cy="141515"/>
            </a:xfrm>
            <a:custGeom>
              <a:avLst/>
              <a:gdLst>
                <a:gd name="connsiteX0" fmla="*/ 29637 w 145803"/>
                <a:gd name="connsiteY0" fmla="*/ 0 h 141515"/>
                <a:gd name="connsiteX1" fmla="*/ 135885 w 145803"/>
                <a:gd name="connsiteY1" fmla="*/ 102977 h 141515"/>
                <a:gd name="connsiteX2" fmla="*/ 145803 w 145803"/>
                <a:gd name="connsiteY2" fmla="*/ 105193 h 141515"/>
                <a:gd name="connsiteX3" fmla="*/ 71630 w 145803"/>
                <a:gd name="connsiteY3" fmla="*/ 135369 h 141515"/>
                <a:gd name="connsiteX4" fmla="*/ 57914 w 145803"/>
                <a:gd name="connsiteY4" fmla="*/ 141488 h 141515"/>
                <a:gd name="connsiteX5" fmla="*/ 3365 w 145803"/>
                <a:gd name="connsiteY5" fmla="*/ 40094 h 141515"/>
                <a:gd name="connsiteX6" fmla="*/ 29637 w 145803"/>
                <a:gd name="connsiteY6" fmla="*/ 0 h 14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03" h="141515">
                  <a:moveTo>
                    <a:pt x="29637" y="0"/>
                  </a:moveTo>
                  <a:cubicBezTo>
                    <a:pt x="49368" y="50539"/>
                    <a:pt x="86718" y="82930"/>
                    <a:pt x="135885" y="102977"/>
                  </a:cubicBezTo>
                  <a:cubicBezTo>
                    <a:pt x="140000" y="100234"/>
                    <a:pt x="143271" y="101183"/>
                    <a:pt x="145803" y="105193"/>
                  </a:cubicBezTo>
                  <a:cubicBezTo>
                    <a:pt x="121114" y="115216"/>
                    <a:pt x="96319" y="125240"/>
                    <a:pt x="71630" y="135369"/>
                  </a:cubicBezTo>
                  <a:cubicBezTo>
                    <a:pt x="66777" y="137373"/>
                    <a:pt x="58125" y="141910"/>
                    <a:pt x="57914" y="141488"/>
                  </a:cubicBezTo>
                  <a:cubicBezTo>
                    <a:pt x="39133" y="108041"/>
                    <a:pt x="19930" y="74701"/>
                    <a:pt x="3365" y="40094"/>
                  </a:cubicBezTo>
                  <a:cubicBezTo>
                    <a:pt x="-8452" y="15299"/>
                    <a:pt x="13389" y="8546"/>
                    <a:pt x="29637"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5" name="Freeform: Shape 1954"/>
            <p:cNvSpPr/>
            <p:nvPr/>
          </p:nvSpPr>
          <p:spPr>
            <a:xfrm>
              <a:off x="4973271" y="2971851"/>
              <a:ext cx="126654" cy="73608"/>
            </a:xfrm>
            <a:custGeom>
              <a:avLst/>
              <a:gdLst>
                <a:gd name="connsiteX0" fmla="*/ 71788 w 126654"/>
                <a:gd name="connsiteY0" fmla="*/ 1989 h 73608"/>
                <a:gd name="connsiteX1" fmla="*/ 126653 w 126654"/>
                <a:gd name="connsiteY1" fmla="*/ 41450 h 73608"/>
                <a:gd name="connsiteX2" fmla="*/ 74637 w 126654"/>
                <a:gd name="connsiteY2" fmla="*/ 73524 h 73608"/>
                <a:gd name="connsiteX3" fmla="*/ 42 w 126654"/>
                <a:gd name="connsiteY3" fmla="*/ 22669 h 73608"/>
                <a:gd name="connsiteX4" fmla="*/ 71788 w 126654"/>
                <a:gd name="connsiteY4" fmla="*/ 1989 h 73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54" h="73608">
                  <a:moveTo>
                    <a:pt x="71788" y="1989"/>
                  </a:moveTo>
                  <a:cubicBezTo>
                    <a:pt x="101648" y="-5713"/>
                    <a:pt x="126337" y="9269"/>
                    <a:pt x="126653" y="41450"/>
                  </a:cubicBezTo>
                  <a:cubicBezTo>
                    <a:pt x="126864" y="67616"/>
                    <a:pt x="95528" y="74474"/>
                    <a:pt x="74637" y="73524"/>
                  </a:cubicBezTo>
                  <a:cubicBezTo>
                    <a:pt x="40980" y="71942"/>
                    <a:pt x="2047" y="53161"/>
                    <a:pt x="42" y="22669"/>
                  </a:cubicBezTo>
                  <a:cubicBezTo>
                    <a:pt x="-1541" y="195"/>
                    <a:pt x="41824" y="1884"/>
                    <a:pt x="71788" y="1989"/>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6" name="Freeform: Shape 1955"/>
            <p:cNvSpPr/>
            <p:nvPr/>
          </p:nvSpPr>
          <p:spPr>
            <a:xfrm>
              <a:off x="5478783" y="3057136"/>
              <a:ext cx="129362" cy="134467"/>
            </a:xfrm>
            <a:custGeom>
              <a:avLst/>
              <a:gdLst>
                <a:gd name="connsiteX0" fmla="*/ 65758 w 129362"/>
                <a:gd name="connsiteY0" fmla="*/ 11979 h 134467"/>
                <a:gd name="connsiteX1" fmla="*/ 116402 w 129362"/>
                <a:gd name="connsiteY1" fmla="*/ 16727 h 134467"/>
                <a:gd name="connsiteX2" fmla="*/ 121045 w 129362"/>
                <a:gd name="connsiteY2" fmla="*/ 74124 h 134467"/>
                <a:gd name="connsiteX3" fmla="*/ 16063 w 129362"/>
                <a:gd name="connsiteY3" fmla="*/ 133842 h 134467"/>
                <a:gd name="connsiteX4" fmla="*/ 2452 w 129362"/>
                <a:gd name="connsiteY4" fmla="*/ 95648 h 134467"/>
                <a:gd name="connsiteX5" fmla="*/ 65758 w 129362"/>
                <a:gd name="connsiteY5" fmla="*/ 11979 h 13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62" h="134467">
                  <a:moveTo>
                    <a:pt x="65758" y="11979"/>
                  </a:moveTo>
                  <a:cubicBezTo>
                    <a:pt x="84644" y="-8173"/>
                    <a:pt x="100892" y="-366"/>
                    <a:pt x="116402" y="16727"/>
                  </a:cubicBezTo>
                  <a:cubicBezTo>
                    <a:pt x="132756" y="34769"/>
                    <a:pt x="132862" y="56504"/>
                    <a:pt x="121045" y="74124"/>
                  </a:cubicBezTo>
                  <a:cubicBezTo>
                    <a:pt x="96567" y="110525"/>
                    <a:pt x="55734" y="126246"/>
                    <a:pt x="16063" y="133842"/>
                  </a:cubicBezTo>
                  <a:cubicBezTo>
                    <a:pt x="-11475" y="139118"/>
                    <a:pt x="5406" y="109681"/>
                    <a:pt x="2452" y="95648"/>
                  </a:cubicBezTo>
                  <a:cubicBezTo>
                    <a:pt x="22710" y="67055"/>
                    <a:pt x="79580" y="66211"/>
                    <a:pt x="65758" y="119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7" name="Freeform: Shape 1956"/>
            <p:cNvSpPr/>
            <p:nvPr/>
          </p:nvSpPr>
          <p:spPr>
            <a:xfrm>
              <a:off x="5203645" y="3457706"/>
              <a:ext cx="169232" cy="87942"/>
            </a:xfrm>
            <a:custGeom>
              <a:avLst/>
              <a:gdLst>
                <a:gd name="connsiteX0" fmla="*/ 86302 w 169232"/>
                <a:gd name="connsiteY0" fmla="*/ 0 h 87942"/>
                <a:gd name="connsiteX1" fmla="*/ 169232 w 169232"/>
                <a:gd name="connsiteY1" fmla="*/ 27010 h 87942"/>
                <a:gd name="connsiteX2" fmla="*/ 26161 w 169232"/>
                <a:gd name="connsiteY2" fmla="*/ 70902 h 87942"/>
                <a:gd name="connsiteX3" fmla="*/ 12445 w 169232"/>
                <a:gd name="connsiteY3" fmla="*/ 13294 h 87942"/>
                <a:gd name="connsiteX4" fmla="*/ 34497 w 169232"/>
                <a:gd name="connsiteY4" fmla="*/ 26483 h 87942"/>
                <a:gd name="connsiteX5" fmla="*/ 86302 w 169232"/>
                <a:gd name="connsiteY5" fmla="*/ 0 h 8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232" h="87942">
                  <a:moveTo>
                    <a:pt x="86302" y="0"/>
                  </a:moveTo>
                  <a:cubicBezTo>
                    <a:pt x="113840" y="8968"/>
                    <a:pt x="141483" y="17937"/>
                    <a:pt x="169232" y="27010"/>
                  </a:cubicBezTo>
                  <a:cubicBezTo>
                    <a:pt x="137790" y="86729"/>
                    <a:pt x="80393" y="104982"/>
                    <a:pt x="26161" y="70902"/>
                  </a:cubicBezTo>
                  <a:cubicBezTo>
                    <a:pt x="5904" y="58241"/>
                    <a:pt x="-13405" y="39672"/>
                    <a:pt x="12445" y="13294"/>
                  </a:cubicBezTo>
                  <a:cubicBezTo>
                    <a:pt x="19936" y="17515"/>
                    <a:pt x="27427" y="21630"/>
                    <a:pt x="34497" y="26483"/>
                  </a:cubicBezTo>
                  <a:cubicBezTo>
                    <a:pt x="68049" y="49695"/>
                    <a:pt x="82820" y="35979"/>
                    <a:pt x="86302"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8" name="Freeform: Shape 1957"/>
            <p:cNvSpPr/>
            <p:nvPr/>
          </p:nvSpPr>
          <p:spPr>
            <a:xfrm>
              <a:off x="5017098" y="3057403"/>
              <a:ext cx="113585" cy="107841"/>
            </a:xfrm>
            <a:custGeom>
              <a:avLst/>
              <a:gdLst>
                <a:gd name="connsiteX0" fmla="*/ 1 w 113585"/>
                <a:gd name="connsiteY0" fmla="*/ 105826 h 107841"/>
                <a:gd name="connsiteX1" fmla="*/ 70904 w 113585"/>
                <a:gd name="connsiteY1" fmla="*/ 0 h 107841"/>
                <a:gd name="connsiteX2" fmla="*/ 108149 w 113585"/>
                <a:gd name="connsiteY2" fmla="*/ 56659 h 107841"/>
                <a:gd name="connsiteX3" fmla="*/ 1 w 113585"/>
                <a:gd name="connsiteY3" fmla="*/ 105826 h 107841"/>
              </a:gdLst>
              <a:ahLst/>
              <a:cxnLst>
                <a:cxn ang="0">
                  <a:pos x="connsiteX0" y="connsiteY0"/>
                </a:cxn>
                <a:cxn ang="0">
                  <a:pos x="connsiteX1" y="connsiteY1"/>
                </a:cxn>
                <a:cxn ang="0">
                  <a:pos x="connsiteX2" y="connsiteY2"/>
                </a:cxn>
                <a:cxn ang="0">
                  <a:pos x="connsiteX3" y="connsiteY3"/>
                </a:cxn>
              </a:cxnLst>
              <a:rect l="l" t="t" r="r" b="b"/>
              <a:pathLst>
                <a:path w="113585" h="107841">
                  <a:moveTo>
                    <a:pt x="1" y="105826"/>
                  </a:moveTo>
                  <a:cubicBezTo>
                    <a:pt x="-210" y="54654"/>
                    <a:pt x="22686" y="18781"/>
                    <a:pt x="70904" y="0"/>
                  </a:cubicBezTo>
                  <a:cubicBezTo>
                    <a:pt x="109098" y="5381"/>
                    <a:pt x="122076" y="25111"/>
                    <a:pt x="108149" y="56659"/>
                  </a:cubicBezTo>
                  <a:cubicBezTo>
                    <a:pt x="92428" y="92426"/>
                    <a:pt x="43049" y="114900"/>
                    <a:pt x="1" y="105826"/>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9" name="Freeform: Shape 1958"/>
            <p:cNvSpPr/>
            <p:nvPr/>
          </p:nvSpPr>
          <p:spPr>
            <a:xfrm>
              <a:off x="5291900" y="3380262"/>
              <a:ext cx="109549" cy="77327"/>
            </a:xfrm>
            <a:custGeom>
              <a:avLst/>
              <a:gdLst>
                <a:gd name="connsiteX0" fmla="*/ 27484 w 109549"/>
                <a:gd name="connsiteY0" fmla="*/ 0 h 77327"/>
                <a:gd name="connsiteX1" fmla="*/ 101552 w 109549"/>
                <a:gd name="connsiteY1" fmla="*/ 28171 h 77327"/>
                <a:gd name="connsiteX2" fmla="*/ 109465 w 109549"/>
                <a:gd name="connsiteY2" fmla="*/ 39144 h 77327"/>
                <a:gd name="connsiteX3" fmla="*/ 79395 w 109549"/>
                <a:gd name="connsiteY3" fmla="*/ 76811 h 77327"/>
                <a:gd name="connsiteX4" fmla="*/ 5538 w 109549"/>
                <a:gd name="connsiteY4" fmla="*/ 46002 h 77327"/>
                <a:gd name="connsiteX5" fmla="*/ 15773 w 109549"/>
                <a:gd name="connsiteY5" fmla="*/ 5275 h 77327"/>
                <a:gd name="connsiteX6" fmla="*/ 27484 w 109549"/>
                <a:gd name="connsiteY6" fmla="*/ 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49" h="77327">
                  <a:moveTo>
                    <a:pt x="27484" y="0"/>
                  </a:moveTo>
                  <a:cubicBezTo>
                    <a:pt x="53545" y="9179"/>
                    <a:pt x="74752" y="25850"/>
                    <a:pt x="101552" y="28171"/>
                  </a:cubicBezTo>
                  <a:cubicBezTo>
                    <a:pt x="104611" y="28488"/>
                    <a:pt x="110309" y="36190"/>
                    <a:pt x="109465" y="39144"/>
                  </a:cubicBezTo>
                  <a:cubicBezTo>
                    <a:pt x="105033" y="55920"/>
                    <a:pt x="99864" y="74384"/>
                    <a:pt x="79395" y="76811"/>
                  </a:cubicBezTo>
                  <a:cubicBezTo>
                    <a:pt x="49747" y="80398"/>
                    <a:pt x="25163" y="64783"/>
                    <a:pt x="5538" y="46002"/>
                  </a:cubicBezTo>
                  <a:cubicBezTo>
                    <a:pt x="-8389" y="32708"/>
                    <a:pt x="7332" y="17620"/>
                    <a:pt x="15773" y="5275"/>
                  </a:cubicBezTo>
                  <a:cubicBezTo>
                    <a:pt x="17988" y="1899"/>
                    <a:pt x="24213" y="1372"/>
                    <a:pt x="27484"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0" name="Freeform: Shape 1959"/>
            <p:cNvSpPr/>
            <p:nvPr/>
          </p:nvSpPr>
          <p:spPr>
            <a:xfrm>
              <a:off x="5017099" y="3056046"/>
              <a:ext cx="134955" cy="129765"/>
            </a:xfrm>
            <a:custGeom>
              <a:avLst/>
              <a:gdLst>
                <a:gd name="connsiteX0" fmla="*/ 0 w 134955"/>
                <a:gd name="connsiteY0" fmla="*/ 107183 h 129765"/>
                <a:gd name="connsiteX1" fmla="*/ 86729 w 134955"/>
                <a:gd name="connsiteY1" fmla="*/ 65507 h 129765"/>
                <a:gd name="connsiteX2" fmla="*/ 70902 w 134955"/>
                <a:gd name="connsiteY2" fmla="*/ 1357 h 129765"/>
                <a:gd name="connsiteX3" fmla="*/ 134946 w 134955"/>
                <a:gd name="connsiteY3" fmla="*/ 52424 h 129765"/>
                <a:gd name="connsiteX4" fmla="*/ 77022 w 134955"/>
                <a:gd name="connsiteY4" fmla="*/ 107922 h 129765"/>
                <a:gd name="connsiteX5" fmla="*/ 0 w 134955"/>
                <a:gd name="connsiteY5" fmla="*/ 107183 h 1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55" h="129765">
                  <a:moveTo>
                    <a:pt x="0" y="107183"/>
                  </a:moveTo>
                  <a:cubicBezTo>
                    <a:pt x="35029" y="106128"/>
                    <a:pt x="63939" y="90090"/>
                    <a:pt x="86729" y="65507"/>
                  </a:cubicBezTo>
                  <a:cubicBezTo>
                    <a:pt x="111629" y="38602"/>
                    <a:pt x="115533" y="12963"/>
                    <a:pt x="70902" y="1357"/>
                  </a:cubicBezTo>
                  <a:cubicBezTo>
                    <a:pt x="100550" y="-6345"/>
                    <a:pt x="134419" y="19821"/>
                    <a:pt x="134946" y="52424"/>
                  </a:cubicBezTo>
                  <a:cubicBezTo>
                    <a:pt x="135580" y="90513"/>
                    <a:pt x="103821" y="100325"/>
                    <a:pt x="77022" y="107922"/>
                  </a:cubicBezTo>
                  <a:cubicBezTo>
                    <a:pt x="52755" y="114885"/>
                    <a:pt x="24689" y="153818"/>
                    <a:pt x="0" y="10718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1" name="Freeform: Shape 1960"/>
            <p:cNvSpPr/>
            <p:nvPr/>
          </p:nvSpPr>
          <p:spPr>
            <a:xfrm>
              <a:off x="5492978" y="2932707"/>
              <a:ext cx="94621" cy="115284"/>
            </a:xfrm>
            <a:custGeom>
              <a:avLst/>
              <a:gdLst>
                <a:gd name="connsiteX0" fmla="*/ 93556 w 94621"/>
                <a:gd name="connsiteY0" fmla="*/ 72997 h 115284"/>
                <a:gd name="connsiteX1" fmla="*/ 65596 w 94621"/>
                <a:gd name="connsiteY1" fmla="*/ 114567 h 115284"/>
                <a:gd name="connsiteX2" fmla="*/ 48081 w 94621"/>
                <a:gd name="connsiteY2" fmla="*/ 94837 h 115284"/>
                <a:gd name="connsiteX3" fmla="*/ 29089 w 94621"/>
                <a:gd name="connsiteY3" fmla="*/ 31532 h 115284"/>
                <a:gd name="connsiteX4" fmla="*/ 2184 w 94621"/>
                <a:gd name="connsiteY4" fmla="*/ 35857 h 115284"/>
                <a:gd name="connsiteX5" fmla="*/ 10309 w 94621"/>
                <a:gd name="connsiteY5" fmla="*/ 3466 h 115284"/>
                <a:gd name="connsiteX6" fmla="*/ 93556 w 94621"/>
                <a:gd name="connsiteY6" fmla="*/ 72997 h 11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621" h="115284">
                  <a:moveTo>
                    <a:pt x="93556" y="72997"/>
                  </a:moveTo>
                  <a:cubicBezTo>
                    <a:pt x="91656" y="91883"/>
                    <a:pt x="93133" y="113301"/>
                    <a:pt x="65596" y="114567"/>
                  </a:cubicBezTo>
                  <a:cubicBezTo>
                    <a:pt x="53040" y="115095"/>
                    <a:pt x="39324" y="119948"/>
                    <a:pt x="48081" y="94837"/>
                  </a:cubicBezTo>
                  <a:cubicBezTo>
                    <a:pt x="55678" y="73208"/>
                    <a:pt x="52196" y="47569"/>
                    <a:pt x="29089" y="31532"/>
                  </a:cubicBezTo>
                  <a:cubicBezTo>
                    <a:pt x="21176" y="39339"/>
                    <a:pt x="14001" y="51578"/>
                    <a:pt x="2184" y="35857"/>
                  </a:cubicBezTo>
                  <a:cubicBezTo>
                    <a:pt x="-2036" y="23407"/>
                    <a:pt x="-559" y="12223"/>
                    <a:pt x="10309" y="3466"/>
                  </a:cubicBezTo>
                  <a:cubicBezTo>
                    <a:pt x="76146" y="-8879"/>
                    <a:pt x="100203" y="11168"/>
                    <a:pt x="93556" y="7299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2" name="Freeform: Shape 1961"/>
            <p:cNvSpPr/>
            <p:nvPr/>
          </p:nvSpPr>
          <p:spPr>
            <a:xfrm>
              <a:off x="5196886" y="3200896"/>
              <a:ext cx="92968" cy="88379"/>
            </a:xfrm>
            <a:custGeom>
              <a:avLst/>
              <a:gdLst>
                <a:gd name="connsiteX0" fmla="*/ 90001 w 92968"/>
                <a:gd name="connsiteY0" fmla="*/ 0 h 88379"/>
                <a:gd name="connsiteX1" fmla="*/ 82088 w 92968"/>
                <a:gd name="connsiteY1" fmla="*/ 44841 h 88379"/>
                <a:gd name="connsiteX2" fmla="*/ 26168 w 92968"/>
                <a:gd name="connsiteY2" fmla="*/ 72063 h 88379"/>
                <a:gd name="connsiteX3" fmla="*/ 2 w 92968"/>
                <a:gd name="connsiteY3" fmla="*/ 37878 h 88379"/>
                <a:gd name="connsiteX4" fmla="*/ 32815 w 92968"/>
                <a:gd name="connsiteY4" fmla="*/ 24900 h 88379"/>
                <a:gd name="connsiteX5" fmla="*/ 90001 w 92968"/>
                <a:gd name="connsiteY5" fmla="*/ 0 h 8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68" h="88379">
                  <a:moveTo>
                    <a:pt x="90001" y="0"/>
                  </a:moveTo>
                  <a:cubicBezTo>
                    <a:pt x="100341" y="17831"/>
                    <a:pt x="80189" y="28910"/>
                    <a:pt x="82088" y="44841"/>
                  </a:cubicBezTo>
                  <a:cubicBezTo>
                    <a:pt x="89579" y="107409"/>
                    <a:pt x="59720" y="89050"/>
                    <a:pt x="26168" y="72063"/>
                  </a:cubicBezTo>
                  <a:cubicBezTo>
                    <a:pt x="10025" y="63939"/>
                    <a:pt x="107" y="50645"/>
                    <a:pt x="2" y="37878"/>
                  </a:cubicBezTo>
                  <a:cubicBezTo>
                    <a:pt x="-210" y="15932"/>
                    <a:pt x="21736" y="30070"/>
                    <a:pt x="32815" y="24900"/>
                  </a:cubicBezTo>
                  <a:cubicBezTo>
                    <a:pt x="51807" y="16143"/>
                    <a:pt x="71220" y="8230"/>
                    <a:pt x="90001"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3" name="Freeform: Shape 1962"/>
            <p:cNvSpPr/>
            <p:nvPr/>
          </p:nvSpPr>
          <p:spPr>
            <a:xfrm>
              <a:off x="5377153" y="3178891"/>
              <a:ext cx="199040" cy="70433"/>
            </a:xfrm>
            <a:custGeom>
              <a:avLst/>
              <a:gdLst>
                <a:gd name="connsiteX0" fmla="*/ 199041 w 199040"/>
                <a:gd name="connsiteY0" fmla="*/ 5651 h 70433"/>
                <a:gd name="connsiteX1" fmla="*/ 113050 w 199040"/>
                <a:gd name="connsiteY1" fmla="*/ 56401 h 70433"/>
                <a:gd name="connsiteX2" fmla="*/ 7014 w 199040"/>
                <a:gd name="connsiteY2" fmla="*/ 70434 h 70433"/>
                <a:gd name="connsiteX3" fmla="*/ 2160 w 199040"/>
                <a:gd name="connsiteY3" fmla="*/ 65053 h 70433"/>
                <a:gd name="connsiteX4" fmla="*/ 7647 w 199040"/>
                <a:gd name="connsiteY4" fmla="*/ 38992 h 70433"/>
                <a:gd name="connsiteX5" fmla="*/ 183847 w 199040"/>
                <a:gd name="connsiteY5" fmla="*/ 2591 h 70433"/>
                <a:gd name="connsiteX6" fmla="*/ 199041 w 199040"/>
                <a:gd name="connsiteY6" fmla="*/ 5651 h 7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040" h="70433">
                  <a:moveTo>
                    <a:pt x="199041" y="5651"/>
                  </a:moveTo>
                  <a:cubicBezTo>
                    <a:pt x="183953" y="45111"/>
                    <a:pt x="143859" y="46167"/>
                    <a:pt x="113050" y="56401"/>
                  </a:cubicBezTo>
                  <a:cubicBezTo>
                    <a:pt x="79815" y="67374"/>
                    <a:pt x="42570" y="66319"/>
                    <a:pt x="7014" y="70434"/>
                  </a:cubicBezTo>
                  <a:cubicBezTo>
                    <a:pt x="5431" y="68640"/>
                    <a:pt x="3848" y="66846"/>
                    <a:pt x="2160" y="65053"/>
                  </a:cubicBezTo>
                  <a:cubicBezTo>
                    <a:pt x="-1638" y="55240"/>
                    <a:pt x="-794" y="46272"/>
                    <a:pt x="7647" y="38992"/>
                  </a:cubicBezTo>
                  <a:cubicBezTo>
                    <a:pt x="72851" y="58511"/>
                    <a:pt x="127083" y="23587"/>
                    <a:pt x="183847" y="2591"/>
                  </a:cubicBezTo>
                  <a:cubicBezTo>
                    <a:pt x="191760" y="-258"/>
                    <a:pt x="195348" y="-2473"/>
                    <a:pt x="199041" y="56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4" name="Freeform: Shape 1963"/>
            <p:cNvSpPr/>
            <p:nvPr/>
          </p:nvSpPr>
          <p:spPr>
            <a:xfrm>
              <a:off x="5469014" y="3069115"/>
              <a:ext cx="94216" cy="83563"/>
            </a:xfrm>
            <a:custGeom>
              <a:avLst/>
              <a:gdLst>
                <a:gd name="connsiteX0" fmla="*/ 75527 w 94216"/>
                <a:gd name="connsiteY0" fmla="*/ 0 h 83563"/>
                <a:gd name="connsiteX1" fmla="*/ 73311 w 94216"/>
                <a:gd name="connsiteY1" fmla="*/ 57925 h 83563"/>
                <a:gd name="connsiteX2" fmla="*/ 12221 w 94216"/>
                <a:gd name="connsiteY2" fmla="*/ 83564 h 83563"/>
                <a:gd name="connsiteX3" fmla="*/ 27415 w 94216"/>
                <a:gd name="connsiteY3" fmla="*/ 28066 h 83563"/>
                <a:gd name="connsiteX4" fmla="*/ 75527 w 94216"/>
                <a:gd name="connsiteY4" fmla="*/ 0 h 8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16" h="83563">
                  <a:moveTo>
                    <a:pt x="75527" y="0"/>
                  </a:moveTo>
                  <a:cubicBezTo>
                    <a:pt x="107707" y="20574"/>
                    <a:pt x="92514" y="39249"/>
                    <a:pt x="73311" y="57925"/>
                  </a:cubicBezTo>
                  <a:cubicBezTo>
                    <a:pt x="56324" y="74595"/>
                    <a:pt x="33745" y="77761"/>
                    <a:pt x="12221" y="83564"/>
                  </a:cubicBezTo>
                  <a:cubicBezTo>
                    <a:pt x="-7403" y="58241"/>
                    <a:pt x="-4133" y="40516"/>
                    <a:pt x="27415" y="28066"/>
                  </a:cubicBezTo>
                  <a:cubicBezTo>
                    <a:pt x="44507" y="21313"/>
                    <a:pt x="59595" y="9496"/>
                    <a:pt x="75527"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5" name="Freeform: Shape 1964"/>
            <p:cNvSpPr/>
            <p:nvPr/>
          </p:nvSpPr>
          <p:spPr>
            <a:xfrm>
              <a:off x="5216090" y="3437580"/>
              <a:ext cx="92287" cy="74769"/>
            </a:xfrm>
            <a:custGeom>
              <a:avLst/>
              <a:gdLst>
                <a:gd name="connsiteX0" fmla="*/ 73857 w 92287"/>
                <a:gd name="connsiteY0" fmla="*/ 20126 h 74769"/>
                <a:gd name="connsiteX1" fmla="*/ 77022 w 92287"/>
                <a:gd name="connsiteY1" fmla="*/ 69293 h 74769"/>
                <a:gd name="connsiteX2" fmla="*/ 0 w 92287"/>
                <a:gd name="connsiteY2" fmla="*/ 33420 h 74769"/>
                <a:gd name="connsiteX3" fmla="*/ 44419 w 92287"/>
                <a:gd name="connsiteY3" fmla="*/ 9469 h 74769"/>
                <a:gd name="connsiteX4" fmla="*/ 73857 w 92287"/>
                <a:gd name="connsiteY4" fmla="*/ 20126 h 7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87" h="74769">
                  <a:moveTo>
                    <a:pt x="73857" y="20126"/>
                  </a:moveTo>
                  <a:cubicBezTo>
                    <a:pt x="77233" y="36797"/>
                    <a:pt x="111523" y="56105"/>
                    <a:pt x="77022" y="69293"/>
                  </a:cubicBezTo>
                  <a:cubicBezTo>
                    <a:pt x="44841" y="81532"/>
                    <a:pt x="12028" y="74780"/>
                    <a:pt x="0" y="33420"/>
                  </a:cubicBezTo>
                  <a:cubicBezTo>
                    <a:pt x="15088" y="25613"/>
                    <a:pt x="33552" y="21075"/>
                    <a:pt x="44419" y="9469"/>
                  </a:cubicBezTo>
                  <a:cubicBezTo>
                    <a:pt x="66576" y="-14481"/>
                    <a:pt x="65310" y="13795"/>
                    <a:pt x="73857" y="20126"/>
                  </a:cubicBezTo>
                  <a:close/>
                </a:path>
              </a:pathLst>
            </a:custGeom>
            <a:solidFill>
              <a:srgbClr val="EE84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6" name="Freeform: Shape 1965"/>
            <p:cNvSpPr/>
            <p:nvPr/>
          </p:nvSpPr>
          <p:spPr>
            <a:xfrm>
              <a:off x="5488726" y="2889855"/>
              <a:ext cx="112441" cy="115849"/>
            </a:xfrm>
            <a:custGeom>
              <a:avLst/>
              <a:gdLst>
                <a:gd name="connsiteX0" fmla="*/ 97807 w 112441"/>
                <a:gd name="connsiteY0" fmla="*/ 115849 h 115849"/>
                <a:gd name="connsiteX1" fmla="*/ 11712 w 112441"/>
                <a:gd name="connsiteY1" fmla="*/ 53388 h 115849"/>
                <a:gd name="connsiteX2" fmla="*/ 0 w 112441"/>
                <a:gd name="connsiteY2" fmla="*/ 48218 h 115849"/>
                <a:gd name="connsiteX3" fmla="*/ 57292 w 112441"/>
                <a:gd name="connsiteY3" fmla="*/ 1372 h 115849"/>
                <a:gd name="connsiteX4" fmla="*/ 64255 w 112441"/>
                <a:gd name="connsiteY4" fmla="*/ 0 h 115849"/>
                <a:gd name="connsiteX5" fmla="*/ 97807 w 112441"/>
                <a:gd name="connsiteY5" fmla="*/ 115849 h 11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441" h="115849">
                  <a:moveTo>
                    <a:pt x="97807" y="115849"/>
                  </a:moveTo>
                  <a:cubicBezTo>
                    <a:pt x="95064" y="59296"/>
                    <a:pt x="59929" y="47374"/>
                    <a:pt x="11712" y="53388"/>
                  </a:cubicBezTo>
                  <a:cubicBezTo>
                    <a:pt x="6647" y="54337"/>
                    <a:pt x="2743" y="52649"/>
                    <a:pt x="0" y="48218"/>
                  </a:cubicBezTo>
                  <a:cubicBezTo>
                    <a:pt x="6120" y="16670"/>
                    <a:pt x="33552" y="11289"/>
                    <a:pt x="57292" y="1372"/>
                  </a:cubicBezTo>
                  <a:cubicBezTo>
                    <a:pt x="59613" y="950"/>
                    <a:pt x="61934" y="422"/>
                    <a:pt x="64255" y="0"/>
                  </a:cubicBezTo>
                  <a:cubicBezTo>
                    <a:pt x="115638" y="40727"/>
                    <a:pt x="124396" y="71113"/>
                    <a:pt x="97807" y="11584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7" name="Freeform: Shape 1966"/>
            <p:cNvSpPr/>
            <p:nvPr/>
          </p:nvSpPr>
          <p:spPr>
            <a:xfrm>
              <a:off x="5647655" y="3035876"/>
              <a:ext cx="102141" cy="78469"/>
            </a:xfrm>
            <a:custGeom>
              <a:avLst/>
              <a:gdLst>
                <a:gd name="connsiteX0" fmla="*/ 20648 w 102141"/>
                <a:gd name="connsiteY0" fmla="*/ 75654 h 78469"/>
                <a:gd name="connsiteX1" fmla="*/ 5138 w 102141"/>
                <a:gd name="connsiteY1" fmla="*/ 27331 h 78469"/>
                <a:gd name="connsiteX2" fmla="*/ 94715 w 102141"/>
                <a:gd name="connsiteY2" fmla="*/ 2536 h 78469"/>
                <a:gd name="connsiteX3" fmla="*/ 57049 w 102141"/>
                <a:gd name="connsiteY3" fmla="*/ 66791 h 78469"/>
                <a:gd name="connsiteX4" fmla="*/ 20648 w 102141"/>
                <a:gd name="connsiteY4" fmla="*/ 75654 h 78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41" h="78469">
                  <a:moveTo>
                    <a:pt x="20648" y="75654"/>
                  </a:moveTo>
                  <a:cubicBezTo>
                    <a:pt x="8725" y="61411"/>
                    <a:pt x="-8789" y="43685"/>
                    <a:pt x="5138" y="27331"/>
                  </a:cubicBezTo>
                  <a:cubicBezTo>
                    <a:pt x="27506" y="1059"/>
                    <a:pt x="60636" y="-3900"/>
                    <a:pt x="94715" y="2536"/>
                  </a:cubicBezTo>
                  <a:cubicBezTo>
                    <a:pt x="118877" y="45479"/>
                    <a:pt x="78151" y="50332"/>
                    <a:pt x="57049" y="66791"/>
                  </a:cubicBezTo>
                  <a:cubicBezTo>
                    <a:pt x="45443" y="71961"/>
                    <a:pt x="35525" y="83884"/>
                    <a:pt x="20648" y="7565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8" name="Freeform: Shape 1967"/>
            <p:cNvSpPr/>
            <p:nvPr/>
          </p:nvSpPr>
          <p:spPr>
            <a:xfrm>
              <a:off x="5374534" y="2963289"/>
              <a:ext cx="86676" cy="127877"/>
            </a:xfrm>
            <a:custGeom>
              <a:avLst/>
              <a:gdLst>
                <a:gd name="connsiteX0" fmla="*/ 21028 w 86676"/>
                <a:gd name="connsiteY0" fmla="*/ 127877 h 127877"/>
                <a:gd name="connsiteX1" fmla="*/ 11110 w 86676"/>
                <a:gd name="connsiteY1" fmla="*/ 125662 h 127877"/>
                <a:gd name="connsiteX2" fmla="*/ 50465 w 86676"/>
                <a:gd name="connsiteY2" fmla="*/ 0 h 127877"/>
                <a:gd name="connsiteX3" fmla="*/ 74521 w 86676"/>
                <a:gd name="connsiteY3" fmla="*/ 11501 h 127877"/>
                <a:gd name="connsiteX4" fmla="*/ 85916 w 86676"/>
                <a:gd name="connsiteY4" fmla="*/ 34185 h 127877"/>
                <a:gd name="connsiteX5" fmla="*/ 46033 w 86676"/>
                <a:gd name="connsiteY5" fmla="*/ 57397 h 127877"/>
                <a:gd name="connsiteX6" fmla="*/ 56795 w 86676"/>
                <a:gd name="connsiteY6" fmla="*/ 94536 h 127877"/>
                <a:gd name="connsiteX7" fmla="*/ 62809 w 86676"/>
                <a:gd name="connsiteY7" fmla="*/ 106881 h 127877"/>
                <a:gd name="connsiteX8" fmla="*/ 21028 w 86676"/>
                <a:gd name="connsiteY8" fmla="*/ 127877 h 12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6" h="127877">
                  <a:moveTo>
                    <a:pt x="21028" y="127877"/>
                  </a:moveTo>
                  <a:cubicBezTo>
                    <a:pt x="17862" y="126717"/>
                    <a:pt x="14486" y="125978"/>
                    <a:pt x="11110" y="125662"/>
                  </a:cubicBezTo>
                  <a:cubicBezTo>
                    <a:pt x="-13263" y="72063"/>
                    <a:pt x="3618" y="31336"/>
                    <a:pt x="50465" y="0"/>
                  </a:cubicBezTo>
                  <a:cubicBezTo>
                    <a:pt x="59222" y="2216"/>
                    <a:pt x="66924" y="6753"/>
                    <a:pt x="74521" y="11501"/>
                  </a:cubicBezTo>
                  <a:cubicBezTo>
                    <a:pt x="82328" y="16987"/>
                    <a:pt x="88976" y="23212"/>
                    <a:pt x="85916" y="34185"/>
                  </a:cubicBezTo>
                  <a:cubicBezTo>
                    <a:pt x="77264" y="50117"/>
                    <a:pt x="60277" y="51594"/>
                    <a:pt x="46033" y="57397"/>
                  </a:cubicBezTo>
                  <a:cubicBezTo>
                    <a:pt x="33478" y="74490"/>
                    <a:pt x="48776" y="83458"/>
                    <a:pt x="56795" y="94536"/>
                  </a:cubicBezTo>
                  <a:cubicBezTo>
                    <a:pt x="59644" y="98229"/>
                    <a:pt x="61649" y="102450"/>
                    <a:pt x="62809" y="106881"/>
                  </a:cubicBezTo>
                  <a:cubicBezTo>
                    <a:pt x="55635" y="127244"/>
                    <a:pt x="37698" y="126400"/>
                    <a:pt x="21028" y="12787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9" name="Freeform: Shape 1968"/>
            <p:cNvSpPr/>
            <p:nvPr/>
          </p:nvSpPr>
          <p:spPr>
            <a:xfrm>
              <a:off x="5526393" y="3348279"/>
              <a:ext cx="97726" cy="81882"/>
            </a:xfrm>
            <a:custGeom>
              <a:avLst/>
              <a:gdLst>
                <a:gd name="connsiteX0" fmla="*/ 0 w 97726"/>
                <a:gd name="connsiteY0" fmla="*/ 53823 h 81882"/>
                <a:gd name="connsiteX1" fmla="*/ 76072 w 97726"/>
                <a:gd name="connsiteY1" fmla="*/ 5500 h 81882"/>
                <a:gd name="connsiteX2" fmla="*/ 97280 w 97726"/>
                <a:gd name="connsiteY2" fmla="*/ 19216 h 81882"/>
                <a:gd name="connsiteX3" fmla="*/ 42942 w 97726"/>
                <a:gd name="connsiteY3" fmla="*/ 78196 h 81882"/>
                <a:gd name="connsiteX4" fmla="*/ 0 w 97726"/>
                <a:gd name="connsiteY4" fmla="*/ 53823 h 81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 h="81882">
                  <a:moveTo>
                    <a:pt x="0" y="53823"/>
                  </a:moveTo>
                  <a:cubicBezTo>
                    <a:pt x="24584" y="33460"/>
                    <a:pt x="54232" y="26391"/>
                    <a:pt x="76072" y="5500"/>
                  </a:cubicBezTo>
                  <a:cubicBezTo>
                    <a:pt x="89788" y="-7583"/>
                    <a:pt x="100023" y="4972"/>
                    <a:pt x="97280" y="19216"/>
                  </a:cubicBezTo>
                  <a:cubicBezTo>
                    <a:pt x="91582" y="49075"/>
                    <a:pt x="67948" y="65429"/>
                    <a:pt x="42942" y="78196"/>
                  </a:cubicBezTo>
                  <a:cubicBezTo>
                    <a:pt x="16987" y="91490"/>
                    <a:pt x="13294" y="65429"/>
                    <a:pt x="0" y="5382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0" name="Freeform: Shape 1969"/>
            <p:cNvSpPr/>
            <p:nvPr/>
          </p:nvSpPr>
          <p:spPr>
            <a:xfrm>
              <a:off x="5638890" y="3384166"/>
              <a:ext cx="83106" cy="64846"/>
            </a:xfrm>
            <a:custGeom>
              <a:avLst/>
              <a:gdLst>
                <a:gd name="connsiteX0" fmla="*/ 83012 w 83106"/>
                <a:gd name="connsiteY0" fmla="*/ 2532 h 64846"/>
                <a:gd name="connsiteX1" fmla="*/ 73410 w 83106"/>
                <a:gd name="connsiteY1" fmla="*/ 35979 h 64846"/>
                <a:gd name="connsiteX2" fmla="*/ 7467 w 83106"/>
                <a:gd name="connsiteY2" fmla="*/ 56764 h 64846"/>
                <a:gd name="connsiteX3" fmla="*/ 31523 w 83106"/>
                <a:gd name="connsiteY3" fmla="*/ 0 h 64846"/>
                <a:gd name="connsiteX4" fmla="*/ 83012 w 83106"/>
                <a:gd name="connsiteY4" fmla="*/ 2532 h 64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06" h="64846">
                  <a:moveTo>
                    <a:pt x="83012" y="2532"/>
                  </a:moveTo>
                  <a:cubicBezTo>
                    <a:pt x="83328" y="14666"/>
                    <a:pt x="83434" y="27116"/>
                    <a:pt x="73410" y="35979"/>
                  </a:cubicBezTo>
                  <a:cubicBezTo>
                    <a:pt x="54208" y="53177"/>
                    <a:pt x="28674" y="77760"/>
                    <a:pt x="7467" y="56764"/>
                  </a:cubicBezTo>
                  <a:cubicBezTo>
                    <a:pt x="-12369" y="37140"/>
                    <a:pt x="11371" y="14455"/>
                    <a:pt x="31523" y="0"/>
                  </a:cubicBezTo>
                  <a:cubicBezTo>
                    <a:pt x="48721" y="844"/>
                    <a:pt x="65919" y="1688"/>
                    <a:pt x="83012" y="2532"/>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1" name="Freeform: Shape 1970"/>
            <p:cNvSpPr/>
            <p:nvPr/>
          </p:nvSpPr>
          <p:spPr>
            <a:xfrm>
              <a:off x="5301799" y="3232232"/>
              <a:ext cx="83316" cy="66576"/>
            </a:xfrm>
            <a:custGeom>
              <a:avLst/>
              <a:gdLst>
                <a:gd name="connsiteX0" fmla="*/ 82367 w 83316"/>
                <a:gd name="connsiteY0" fmla="*/ 17093 h 66576"/>
                <a:gd name="connsiteX1" fmla="*/ 83106 w 83316"/>
                <a:gd name="connsiteY1" fmla="*/ 66577 h 66576"/>
                <a:gd name="connsiteX2" fmla="*/ 70 w 83316"/>
                <a:gd name="connsiteY2" fmla="*/ 15510 h 66576"/>
                <a:gd name="connsiteX3" fmla="*/ 83317 w 83316"/>
                <a:gd name="connsiteY3" fmla="*/ 13928 h 66576"/>
                <a:gd name="connsiteX4" fmla="*/ 82367 w 83316"/>
                <a:gd name="connsiteY4" fmla="*/ 17093 h 6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16" h="66576">
                  <a:moveTo>
                    <a:pt x="82367" y="17093"/>
                  </a:moveTo>
                  <a:cubicBezTo>
                    <a:pt x="82578" y="33552"/>
                    <a:pt x="82895" y="50117"/>
                    <a:pt x="83106" y="66577"/>
                  </a:cubicBezTo>
                  <a:cubicBezTo>
                    <a:pt x="53669" y="52439"/>
                    <a:pt x="-2251" y="81243"/>
                    <a:pt x="70" y="15510"/>
                  </a:cubicBezTo>
                  <a:cubicBezTo>
                    <a:pt x="27397" y="-5908"/>
                    <a:pt x="55251" y="-3903"/>
                    <a:pt x="83317" y="13928"/>
                  </a:cubicBezTo>
                  <a:lnTo>
                    <a:pt x="82367" y="17093"/>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2" name="Freeform: Shape 1971"/>
            <p:cNvSpPr/>
            <p:nvPr/>
          </p:nvSpPr>
          <p:spPr>
            <a:xfrm>
              <a:off x="5420320" y="3017211"/>
              <a:ext cx="99637" cy="52958"/>
            </a:xfrm>
            <a:custGeom>
              <a:avLst/>
              <a:gdLst>
                <a:gd name="connsiteX0" fmla="*/ 17023 w 99637"/>
                <a:gd name="connsiteY0" fmla="*/ 52959 h 52958"/>
                <a:gd name="connsiteX1" fmla="*/ 6367 w 99637"/>
                <a:gd name="connsiteY1" fmla="*/ 49688 h 52958"/>
                <a:gd name="connsiteX2" fmla="*/ 26203 w 99637"/>
                <a:gd name="connsiteY2" fmla="*/ 2103 h 52958"/>
                <a:gd name="connsiteX3" fmla="*/ 59227 w 99637"/>
                <a:gd name="connsiteY3" fmla="*/ 7484 h 52958"/>
                <a:gd name="connsiteX4" fmla="*/ 99637 w 99637"/>
                <a:gd name="connsiteY4" fmla="*/ 24471 h 52958"/>
                <a:gd name="connsiteX5" fmla="*/ 57961 w 99637"/>
                <a:gd name="connsiteY5" fmla="*/ 51165 h 52958"/>
                <a:gd name="connsiteX6" fmla="*/ 17023 w 99637"/>
                <a:gd name="connsiteY6" fmla="*/ 52959 h 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637" h="52958">
                  <a:moveTo>
                    <a:pt x="17023" y="52959"/>
                  </a:moveTo>
                  <a:cubicBezTo>
                    <a:pt x="13436" y="51904"/>
                    <a:pt x="9954" y="50743"/>
                    <a:pt x="6367" y="49688"/>
                  </a:cubicBezTo>
                  <a:cubicBezTo>
                    <a:pt x="-9038" y="24682"/>
                    <a:pt x="5839" y="12338"/>
                    <a:pt x="26203" y="2103"/>
                  </a:cubicBezTo>
                  <a:cubicBezTo>
                    <a:pt x="38020" y="-1168"/>
                    <a:pt x="49415" y="-1484"/>
                    <a:pt x="59227" y="7484"/>
                  </a:cubicBezTo>
                  <a:cubicBezTo>
                    <a:pt x="72416" y="14870"/>
                    <a:pt x="99637" y="-2434"/>
                    <a:pt x="99637" y="24471"/>
                  </a:cubicBezTo>
                  <a:cubicBezTo>
                    <a:pt x="99532" y="46312"/>
                    <a:pt x="76636" y="49583"/>
                    <a:pt x="57961" y="51165"/>
                  </a:cubicBezTo>
                  <a:cubicBezTo>
                    <a:pt x="44350" y="52326"/>
                    <a:pt x="30634" y="52431"/>
                    <a:pt x="17023" y="529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3" name="Freeform: Shape 1972"/>
            <p:cNvSpPr/>
            <p:nvPr/>
          </p:nvSpPr>
          <p:spPr>
            <a:xfrm>
              <a:off x="5301869" y="3196043"/>
              <a:ext cx="83246" cy="51804"/>
            </a:xfrm>
            <a:custGeom>
              <a:avLst/>
              <a:gdLst>
                <a:gd name="connsiteX0" fmla="*/ 83247 w 83246"/>
                <a:gd name="connsiteY0" fmla="*/ 50222 h 51804"/>
                <a:gd name="connsiteX1" fmla="*/ 0 w 83246"/>
                <a:gd name="connsiteY1" fmla="*/ 51805 h 51804"/>
                <a:gd name="connsiteX2" fmla="*/ 0 w 83246"/>
                <a:gd name="connsiteY2" fmla="*/ 0 h 51804"/>
                <a:gd name="connsiteX3" fmla="*/ 82930 w 83246"/>
                <a:gd name="connsiteY3" fmla="*/ 22051 h 51804"/>
                <a:gd name="connsiteX4" fmla="*/ 83247 w 83246"/>
                <a:gd name="connsiteY4" fmla="*/ 50222 h 5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6" h="51804">
                  <a:moveTo>
                    <a:pt x="83247" y="50222"/>
                  </a:moveTo>
                  <a:cubicBezTo>
                    <a:pt x="55498" y="50750"/>
                    <a:pt x="27749" y="51277"/>
                    <a:pt x="0" y="51805"/>
                  </a:cubicBezTo>
                  <a:cubicBezTo>
                    <a:pt x="0" y="35029"/>
                    <a:pt x="0" y="18359"/>
                    <a:pt x="0" y="0"/>
                  </a:cubicBezTo>
                  <a:cubicBezTo>
                    <a:pt x="29332" y="7808"/>
                    <a:pt x="56131" y="14877"/>
                    <a:pt x="82930" y="22051"/>
                  </a:cubicBezTo>
                  <a:cubicBezTo>
                    <a:pt x="83036" y="31336"/>
                    <a:pt x="83141" y="40726"/>
                    <a:pt x="83247" y="50222"/>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4" name="Freeform: Shape 1973"/>
            <p:cNvSpPr/>
            <p:nvPr/>
          </p:nvSpPr>
          <p:spPr>
            <a:xfrm>
              <a:off x="5405086" y="2964344"/>
              <a:ext cx="118867" cy="69302"/>
            </a:xfrm>
            <a:custGeom>
              <a:avLst/>
              <a:gdLst>
                <a:gd name="connsiteX0" fmla="*/ 74461 w 118867"/>
                <a:gd name="connsiteY0" fmla="*/ 60351 h 69302"/>
                <a:gd name="connsiteX1" fmla="*/ 42809 w 118867"/>
                <a:gd name="connsiteY1" fmla="*/ 63833 h 69302"/>
                <a:gd name="connsiteX2" fmla="*/ 288 w 118867"/>
                <a:gd name="connsiteY2" fmla="*/ 42098 h 69302"/>
                <a:gd name="connsiteX3" fmla="*/ 53782 w 118867"/>
                <a:gd name="connsiteY3" fmla="*/ 29121 h 69302"/>
                <a:gd name="connsiteX4" fmla="*/ 97251 w 118867"/>
                <a:gd name="connsiteY4" fmla="*/ 9601 h 69302"/>
                <a:gd name="connsiteX5" fmla="*/ 116876 w 118867"/>
                <a:gd name="connsiteY5" fmla="*/ 0 h 69302"/>
                <a:gd name="connsiteX6" fmla="*/ 74461 w 118867"/>
                <a:gd name="connsiteY6" fmla="*/ 60351 h 6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7" h="69302">
                  <a:moveTo>
                    <a:pt x="74461" y="60351"/>
                  </a:moveTo>
                  <a:cubicBezTo>
                    <a:pt x="63910" y="61512"/>
                    <a:pt x="53360" y="62673"/>
                    <a:pt x="42809" y="63833"/>
                  </a:cubicBezTo>
                  <a:cubicBezTo>
                    <a:pt x="23922" y="65838"/>
                    <a:pt x="-3088" y="83563"/>
                    <a:pt x="288" y="42098"/>
                  </a:cubicBezTo>
                  <a:cubicBezTo>
                    <a:pt x="18963" y="41254"/>
                    <a:pt x="37955" y="41782"/>
                    <a:pt x="53782" y="29121"/>
                  </a:cubicBezTo>
                  <a:cubicBezTo>
                    <a:pt x="64649" y="14455"/>
                    <a:pt x="79315" y="8335"/>
                    <a:pt x="97251" y="9601"/>
                  </a:cubicBezTo>
                  <a:cubicBezTo>
                    <a:pt x="103793" y="6436"/>
                    <a:pt x="110335" y="3165"/>
                    <a:pt x="116876" y="0"/>
                  </a:cubicBezTo>
                  <a:cubicBezTo>
                    <a:pt x="127216" y="37245"/>
                    <a:pt x="94930" y="44630"/>
                    <a:pt x="74461" y="603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5" name="Freeform: Shape 1974"/>
            <p:cNvSpPr/>
            <p:nvPr/>
          </p:nvSpPr>
          <p:spPr>
            <a:xfrm>
              <a:off x="5698036" y="3037791"/>
              <a:ext cx="72809" cy="75463"/>
            </a:xfrm>
            <a:custGeom>
              <a:avLst/>
              <a:gdLst>
                <a:gd name="connsiteX0" fmla="*/ 1604 w 72809"/>
                <a:gd name="connsiteY0" fmla="*/ 61922 h 75463"/>
                <a:gd name="connsiteX1" fmla="*/ 44335 w 72809"/>
                <a:gd name="connsiteY1" fmla="*/ 515 h 75463"/>
                <a:gd name="connsiteX2" fmla="*/ 66492 w 72809"/>
                <a:gd name="connsiteY2" fmla="*/ 19929 h 75463"/>
                <a:gd name="connsiteX3" fmla="*/ 67231 w 72809"/>
                <a:gd name="connsiteY3" fmla="*/ 50421 h 75463"/>
                <a:gd name="connsiteX4" fmla="*/ 4241 w 72809"/>
                <a:gd name="connsiteY4" fmla="*/ 74055 h 75463"/>
                <a:gd name="connsiteX5" fmla="*/ 21 w 72809"/>
                <a:gd name="connsiteY5" fmla="*/ 66564 h 75463"/>
                <a:gd name="connsiteX6" fmla="*/ 1604 w 72809"/>
                <a:gd name="connsiteY6" fmla="*/ 61922 h 7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09" h="75463">
                  <a:moveTo>
                    <a:pt x="1604" y="61922"/>
                  </a:moveTo>
                  <a:cubicBezTo>
                    <a:pt x="4769" y="33751"/>
                    <a:pt x="58473" y="40714"/>
                    <a:pt x="44335" y="515"/>
                  </a:cubicBezTo>
                  <a:cubicBezTo>
                    <a:pt x="59634" y="-2017"/>
                    <a:pt x="66598" y="4841"/>
                    <a:pt x="66492" y="19929"/>
                  </a:cubicBezTo>
                  <a:cubicBezTo>
                    <a:pt x="75882" y="29847"/>
                    <a:pt x="73667" y="40081"/>
                    <a:pt x="67231" y="50421"/>
                  </a:cubicBezTo>
                  <a:cubicBezTo>
                    <a:pt x="45285" y="55591"/>
                    <a:pt x="31146" y="81757"/>
                    <a:pt x="4241" y="74055"/>
                  </a:cubicBezTo>
                  <a:cubicBezTo>
                    <a:pt x="1182" y="71945"/>
                    <a:pt x="-190" y="69413"/>
                    <a:pt x="21" y="66564"/>
                  </a:cubicBezTo>
                  <a:cubicBezTo>
                    <a:pt x="232" y="63504"/>
                    <a:pt x="760" y="61922"/>
                    <a:pt x="1604" y="6192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6" name="Freeform: Shape 1975"/>
            <p:cNvSpPr/>
            <p:nvPr/>
          </p:nvSpPr>
          <p:spPr>
            <a:xfrm>
              <a:off x="5393557" y="3114797"/>
              <a:ext cx="63200" cy="58143"/>
            </a:xfrm>
            <a:custGeom>
              <a:avLst/>
              <a:gdLst>
                <a:gd name="connsiteX0" fmla="*/ 1583 w 63200"/>
                <a:gd name="connsiteY0" fmla="*/ 8233 h 58143"/>
                <a:gd name="connsiteX1" fmla="*/ 63200 w 63200"/>
                <a:gd name="connsiteY1" fmla="*/ 48327 h 58143"/>
                <a:gd name="connsiteX2" fmla="*/ 25322 w 63200"/>
                <a:gd name="connsiteY2" fmla="*/ 55185 h 58143"/>
                <a:gd name="connsiteX3" fmla="*/ 1583 w 63200"/>
                <a:gd name="connsiteY3" fmla="*/ 8233 h 58143"/>
              </a:gdLst>
              <a:ahLst/>
              <a:cxnLst>
                <a:cxn ang="0">
                  <a:pos x="connsiteX0" y="connsiteY0"/>
                </a:cxn>
                <a:cxn ang="0">
                  <a:pos x="connsiteX1" y="connsiteY1"/>
                </a:cxn>
                <a:cxn ang="0">
                  <a:pos x="connsiteX2" y="connsiteY2"/>
                </a:cxn>
                <a:cxn ang="0">
                  <a:pos x="connsiteX3" y="connsiteY3"/>
                </a:cxn>
              </a:cxnLst>
              <a:rect l="l" t="t" r="r" b="b"/>
              <a:pathLst>
                <a:path w="63200" h="58143">
                  <a:moveTo>
                    <a:pt x="1583" y="8233"/>
                  </a:moveTo>
                  <a:cubicBezTo>
                    <a:pt x="44420" y="-12552"/>
                    <a:pt x="60246" y="7917"/>
                    <a:pt x="63200" y="48327"/>
                  </a:cubicBezTo>
                  <a:cubicBezTo>
                    <a:pt x="52227" y="59511"/>
                    <a:pt x="39250" y="60144"/>
                    <a:pt x="25322" y="55185"/>
                  </a:cubicBezTo>
                  <a:cubicBezTo>
                    <a:pt x="7386" y="44740"/>
                    <a:pt x="-4431" y="31023"/>
                    <a:pt x="1583" y="8233"/>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7" name="Freeform: Shape 1976"/>
            <p:cNvSpPr/>
            <p:nvPr/>
          </p:nvSpPr>
          <p:spPr>
            <a:xfrm>
              <a:off x="5328681" y="3131788"/>
              <a:ext cx="60550" cy="52398"/>
            </a:xfrm>
            <a:custGeom>
              <a:avLst/>
              <a:gdLst>
                <a:gd name="connsiteX0" fmla="*/ 45146 w 60550"/>
                <a:gd name="connsiteY0" fmla="*/ 50645 h 52398"/>
                <a:gd name="connsiteX1" fmla="*/ 93 w 60550"/>
                <a:gd name="connsiteY1" fmla="*/ 29332 h 52398"/>
                <a:gd name="connsiteX2" fmla="*/ 43669 w 60550"/>
                <a:gd name="connsiteY2" fmla="*/ 0 h 52398"/>
                <a:gd name="connsiteX3" fmla="*/ 60550 w 60550"/>
                <a:gd name="connsiteY3" fmla="*/ 37561 h 52398"/>
                <a:gd name="connsiteX4" fmla="*/ 45146 w 60550"/>
                <a:gd name="connsiteY4" fmla="*/ 50645 h 5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50" h="52398">
                  <a:moveTo>
                    <a:pt x="45146" y="50645"/>
                  </a:moveTo>
                  <a:cubicBezTo>
                    <a:pt x="23622" y="56659"/>
                    <a:pt x="1570" y="46635"/>
                    <a:pt x="93" y="29332"/>
                  </a:cubicBezTo>
                  <a:cubicBezTo>
                    <a:pt x="-1806" y="6014"/>
                    <a:pt x="25732" y="5698"/>
                    <a:pt x="43669" y="0"/>
                  </a:cubicBezTo>
                  <a:cubicBezTo>
                    <a:pt x="58440" y="8441"/>
                    <a:pt x="60234" y="22579"/>
                    <a:pt x="60550" y="37561"/>
                  </a:cubicBezTo>
                  <a:cubicBezTo>
                    <a:pt x="58651" y="45686"/>
                    <a:pt x="52742" y="49273"/>
                    <a:pt x="45146" y="50645"/>
                  </a:cubicBezTo>
                  <a:close/>
                </a:path>
              </a:pathLst>
            </a:custGeom>
            <a:solidFill>
              <a:srgbClr val="EA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8" name="Freeform: Shape 1977"/>
            <p:cNvSpPr/>
            <p:nvPr/>
          </p:nvSpPr>
          <p:spPr>
            <a:xfrm>
              <a:off x="5226958" y="3038517"/>
              <a:ext cx="48795" cy="115110"/>
            </a:xfrm>
            <a:custGeom>
              <a:avLst/>
              <a:gdLst>
                <a:gd name="connsiteX0" fmla="*/ 41782 w 48795"/>
                <a:gd name="connsiteY0" fmla="*/ 115111 h 115110"/>
                <a:gd name="connsiteX1" fmla="*/ 0 w 48795"/>
                <a:gd name="connsiteY1" fmla="*/ 0 h 115110"/>
                <a:gd name="connsiteX2" fmla="*/ 41782 w 48795"/>
                <a:gd name="connsiteY2" fmla="*/ 115111 h 115110"/>
              </a:gdLst>
              <a:ahLst/>
              <a:cxnLst>
                <a:cxn ang="0">
                  <a:pos x="connsiteX0" y="connsiteY0"/>
                </a:cxn>
                <a:cxn ang="0">
                  <a:pos x="connsiteX1" y="connsiteY1"/>
                </a:cxn>
                <a:cxn ang="0">
                  <a:pos x="connsiteX2" y="connsiteY2"/>
                </a:cxn>
              </a:cxnLst>
              <a:rect l="l" t="t" r="r" b="b"/>
              <a:pathLst>
                <a:path w="48795" h="115110">
                  <a:moveTo>
                    <a:pt x="41782" y="115111"/>
                  </a:moveTo>
                  <a:cubicBezTo>
                    <a:pt x="37350" y="73329"/>
                    <a:pt x="8757" y="40199"/>
                    <a:pt x="0" y="0"/>
                  </a:cubicBezTo>
                  <a:cubicBezTo>
                    <a:pt x="27960" y="33341"/>
                    <a:pt x="64255" y="63622"/>
                    <a:pt x="41782"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9" name="Freeform: Shape 1978"/>
            <p:cNvSpPr/>
            <p:nvPr/>
          </p:nvSpPr>
          <p:spPr>
            <a:xfrm>
              <a:off x="5679698" y="2983758"/>
              <a:ext cx="42942" cy="40453"/>
            </a:xfrm>
            <a:custGeom>
              <a:avLst/>
              <a:gdLst>
                <a:gd name="connsiteX0" fmla="*/ 0 w 42942"/>
                <a:gd name="connsiteY0" fmla="*/ 211 h 40453"/>
                <a:gd name="connsiteX1" fmla="*/ 42942 w 42942"/>
                <a:gd name="connsiteY1" fmla="*/ 0 h 40453"/>
                <a:gd name="connsiteX2" fmla="*/ 16565 w 42942"/>
                <a:gd name="connsiteY2" fmla="*/ 40410 h 40453"/>
                <a:gd name="connsiteX3" fmla="*/ 0 w 42942"/>
                <a:gd name="connsiteY3" fmla="*/ 211 h 40453"/>
              </a:gdLst>
              <a:ahLst/>
              <a:cxnLst>
                <a:cxn ang="0">
                  <a:pos x="connsiteX0" y="connsiteY0"/>
                </a:cxn>
                <a:cxn ang="0">
                  <a:pos x="connsiteX1" y="connsiteY1"/>
                </a:cxn>
                <a:cxn ang="0">
                  <a:pos x="connsiteX2" y="connsiteY2"/>
                </a:cxn>
                <a:cxn ang="0">
                  <a:pos x="connsiteX3" y="connsiteY3"/>
                </a:cxn>
              </a:cxnLst>
              <a:rect l="l" t="t" r="r" b="b"/>
              <a:pathLst>
                <a:path w="42942" h="40453">
                  <a:moveTo>
                    <a:pt x="0" y="211"/>
                  </a:moveTo>
                  <a:cubicBezTo>
                    <a:pt x="14349" y="106"/>
                    <a:pt x="28593" y="106"/>
                    <a:pt x="42942" y="0"/>
                  </a:cubicBezTo>
                  <a:cubicBezTo>
                    <a:pt x="42415" y="19097"/>
                    <a:pt x="42309" y="41571"/>
                    <a:pt x="16565" y="40410"/>
                  </a:cubicBezTo>
                  <a:cubicBezTo>
                    <a:pt x="-10762" y="39144"/>
                    <a:pt x="6014" y="13716"/>
                    <a:pt x="0" y="211"/>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0" name="Freeform: Shape 1979"/>
            <p:cNvSpPr/>
            <p:nvPr/>
          </p:nvSpPr>
          <p:spPr>
            <a:xfrm>
              <a:off x="5668303" y="3099713"/>
              <a:ext cx="42211" cy="47690"/>
            </a:xfrm>
            <a:custGeom>
              <a:avLst/>
              <a:gdLst>
                <a:gd name="connsiteX0" fmla="*/ 31336 w 42211"/>
                <a:gd name="connsiteY0" fmla="*/ 0 h 47690"/>
                <a:gd name="connsiteX1" fmla="*/ 33974 w 42211"/>
                <a:gd name="connsiteY1" fmla="*/ 12134 h 47690"/>
                <a:gd name="connsiteX2" fmla="*/ 2638 w 42211"/>
                <a:gd name="connsiteY2" fmla="*/ 47690 h 47690"/>
                <a:gd name="connsiteX3" fmla="*/ 0 w 42211"/>
                <a:gd name="connsiteY3" fmla="*/ 11817 h 47690"/>
                <a:gd name="connsiteX4" fmla="*/ 31336 w 42211"/>
                <a:gd name="connsiteY4" fmla="*/ 0 h 47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11" h="47690">
                  <a:moveTo>
                    <a:pt x="31336" y="0"/>
                  </a:moveTo>
                  <a:cubicBezTo>
                    <a:pt x="32180" y="4009"/>
                    <a:pt x="33024" y="8019"/>
                    <a:pt x="33974" y="12134"/>
                  </a:cubicBezTo>
                  <a:cubicBezTo>
                    <a:pt x="48007" y="31653"/>
                    <a:pt x="48007" y="31653"/>
                    <a:pt x="2638" y="47690"/>
                  </a:cubicBezTo>
                  <a:cubicBezTo>
                    <a:pt x="1794" y="35557"/>
                    <a:pt x="844" y="23634"/>
                    <a:pt x="0" y="11817"/>
                  </a:cubicBezTo>
                  <a:cubicBezTo>
                    <a:pt x="10445" y="7913"/>
                    <a:pt x="20891" y="4009"/>
                    <a:pt x="3133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1" name="Freeform: Shape 1980"/>
            <p:cNvSpPr/>
            <p:nvPr/>
          </p:nvSpPr>
          <p:spPr>
            <a:xfrm>
              <a:off x="5372350" y="3121472"/>
              <a:ext cx="45368" cy="56435"/>
            </a:xfrm>
            <a:custGeom>
              <a:avLst/>
              <a:gdLst>
                <a:gd name="connsiteX0" fmla="*/ 11184 w 45368"/>
                <a:gd name="connsiteY0" fmla="*/ 52308 h 56435"/>
                <a:gd name="connsiteX1" fmla="*/ 0 w 45368"/>
                <a:gd name="connsiteY1" fmla="*/ 10315 h 56435"/>
                <a:gd name="connsiteX2" fmla="*/ 22790 w 45368"/>
                <a:gd name="connsiteY2" fmla="*/ 1558 h 56435"/>
                <a:gd name="connsiteX3" fmla="*/ 45369 w 45368"/>
                <a:gd name="connsiteY3" fmla="*/ 42390 h 56435"/>
                <a:gd name="connsiteX4" fmla="*/ 41465 w 45368"/>
                <a:gd name="connsiteY4" fmla="*/ 47877 h 56435"/>
                <a:gd name="connsiteX5" fmla="*/ 11184 w 45368"/>
                <a:gd name="connsiteY5" fmla="*/ 52308 h 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68" h="56435">
                  <a:moveTo>
                    <a:pt x="11184" y="52308"/>
                  </a:moveTo>
                  <a:cubicBezTo>
                    <a:pt x="7491" y="38276"/>
                    <a:pt x="3693" y="24243"/>
                    <a:pt x="0" y="10315"/>
                  </a:cubicBezTo>
                  <a:cubicBezTo>
                    <a:pt x="4009" y="-2029"/>
                    <a:pt x="13189" y="-868"/>
                    <a:pt x="22790" y="1558"/>
                  </a:cubicBezTo>
                  <a:cubicBezTo>
                    <a:pt x="30281" y="15169"/>
                    <a:pt x="37878" y="28780"/>
                    <a:pt x="45369" y="42390"/>
                  </a:cubicBezTo>
                  <a:cubicBezTo>
                    <a:pt x="44103" y="44184"/>
                    <a:pt x="42731" y="45978"/>
                    <a:pt x="41465" y="47877"/>
                  </a:cubicBezTo>
                  <a:cubicBezTo>
                    <a:pt x="32075" y="54102"/>
                    <a:pt x="22790" y="61065"/>
                    <a:pt x="11184" y="52308"/>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2" name="Freeform: Shape 1981"/>
            <p:cNvSpPr/>
            <p:nvPr/>
          </p:nvSpPr>
          <p:spPr>
            <a:xfrm>
              <a:off x="5409432" y="3162913"/>
              <a:ext cx="48764" cy="32369"/>
            </a:xfrm>
            <a:custGeom>
              <a:avLst/>
              <a:gdLst>
                <a:gd name="connsiteX0" fmla="*/ 8287 w 48764"/>
                <a:gd name="connsiteY0" fmla="*/ 1055 h 32369"/>
                <a:gd name="connsiteX1" fmla="*/ 47220 w 48764"/>
                <a:gd name="connsiteY1" fmla="*/ 317 h 32369"/>
                <a:gd name="connsiteX2" fmla="*/ 6599 w 48764"/>
                <a:gd name="connsiteY2" fmla="*/ 30598 h 32369"/>
                <a:gd name="connsiteX3" fmla="*/ 5122 w 48764"/>
                <a:gd name="connsiteY3" fmla="*/ 0 h 32369"/>
                <a:gd name="connsiteX4" fmla="*/ 8287 w 48764"/>
                <a:gd name="connsiteY4" fmla="*/ 1055 h 32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4" h="32369">
                  <a:moveTo>
                    <a:pt x="8287" y="1055"/>
                  </a:moveTo>
                  <a:cubicBezTo>
                    <a:pt x="21264" y="844"/>
                    <a:pt x="34242" y="528"/>
                    <a:pt x="47220" y="317"/>
                  </a:cubicBezTo>
                  <a:cubicBezTo>
                    <a:pt x="55449" y="39566"/>
                    <a:pt x="29178" y="32603"/>
                    <a:pt x="6599" y="30598"/>
                  </a:cubicBezTo>
                  <a:cubicBezTo>
                    <a:pt x="-2264" y="20785"/>
                    <a:pt x="-1631" y="10551"/>
                    <a:pt x="5122" y="0"/>
                  </a:cubicBezTo>
                  <a:lnTo>
                    <a:pt x="8287" y="1055"/>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3" name="Freeform: Shape 1982"/>
            <p:cNvSpPr/>
            <p:nvPr/>
          </p:nvSpPr>
          <p:spPr>
            <a:xfrm>
              <a:off x="5609429" y="3099502"/>
              <a:ext cx="37814" cy="52403"/>
            </a:xfrm>
            <a:custGeom>
              <a:avLst/>
              <a:gdLst>
                <a:gd name="connsiteX0" fmla="*/ 23001 w 37814"/>
                <a:gd name="connsiteY0" fmla="*/ 0 h 52403"/>
                <a:gd name="connsiteX1" fmla="*/ 0 w 37814"/>
                <a:gd name="connsiteY1" fmla="*/ 51911 h 52403"/>
                <a:gd name="connsiteX2" fmla="*/ 23001 w 37814"/>
                <a:gd name="connsiteY2" fmla="*/ 0 h 52403"/>
              </a:gdLst>
              <a:ahLst/>
              <a:cxnLst>
                <a:cxn ang="0">
                  <a:pos x="connsiteX0" y="connsiteY0"/>
                </a:cxn>
                <a:cxn ang="0">
                  <a:pos x="connsiteX1" y="connsiteY1"/>
                </a:cxn>
                <a:cxn ang="0">
                  <a:pos x="connsiteX2" y="connsiteY2"/>
                </a:cxn>
              </a:cxnLst>
              <a:rect l="l" t="t" r="r" b="b"/>
              <a:pathLst>
                <a:path w="37814" h="52403">
                  <a:moveTo>
                    <a:pt x="23001" y="0"/>
                  </a:moveTo>
                  <a:cubicBezTo>
                    <a:pt x="35768" y="28910"/>
                    <a:pt x="57397" y="56448"/>
                    <a:pt x="0" y="51911"/>
                  </a:cubicBezTo>
                  <a:cubicBezTo>
                    <a:pt x="7808" y="34502"/>
                    <a:pt x="14455" y="19414"/>
                    <a:pt x="23001" y="0"/>
                  </a:cubicBezTo>
                  <a:close/>
                </a:path>
              </a:pathLst>
            </a:custGeom>
            <a:solidFill>
              <a:srgbClr val="D122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4" name="Freeform: Shape 1983"/>
            <p:cNvSpPr/>
            <p:nvPr/>
          </p:nvSpPr>
          <p:spPr>
            <a:xfrm>
              <a:off x="5768893" y="3005662"/>
              <a:ext cx="39118" cy="42034"/>
            </a:xfrm>
            <a:custGeom>
              <a:avLst/>
              <a:gdLst>
                <a:gd name="connsiteX0" fmla="*/ 14943 w 39118"/>
                <a:gd name="connsiteY0" fmla="*/ 147 h 42034"/>
                <a:gd name="connsiteX1" fmla="*/ 37944 w 39118"/>
                <a:gd name="connsiteY1" fmla="*/ 42034 h 42034"/>
                <a:gd name="connsiteX2" fmla="*/ 16315 w 39118"/>
                <a:gd name="connsiteY2" fmla="*/ 41296 h 42034"/>
                <a:gd name="connsiteX3" fmla="*/ 17053 w 39118"/>
                <a:gd name="connsiteY3" fmla="*/ 42034 h 42034"/>
                <a:gd name="connsiteX4" fmla="*/ 7769 w 39118"/>
                <a:gd name="connsiteY4" fmla="*/ 253 h 42034"/>
                <a:gd name="connsiteX5" fmla="*/ 14943 w 39118"/>
                <a:gd name="connsiteY5" fmla="*/ 147 h 4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18" h="42034">
                  <a:moveTo>
                    <a:pt x="14943" y="147"/>
                  </a:moveTo>
                  <a:cubicBezTo>
                    <a:pt x="28659" y="10804"/>
                    <a:pt x="43431" y="20827"/>
                    <a:pt x="37944" y="42034"/>
                  </a:cubicBezTo>
                  <a:cubicBezTo>
                    <a:pt x="30770" y="41823"/>
                    <a:pt x="23489" y="41507"/>
                    <a:pt x="16315" y="41296"/>
                  </a:cubicBezTo>
                  <a:lnTo>
                    <a:pt x="17053" y="42034"/>
                  </a:lnTo>
                  <a:cubicBezTo>
                    <a:pt x="14732" y="27896"/>
                    <a:pt x="-13228" y="19561"/>
                    <a:pt x="7769" y="253"/>
                  </a:cubicBezTo>
                  <a:cubicBezTo>
                    <a:pt x="10090" y="-64"/>
                    <a:pt x="12516" y="-64"/>
                    <a:pt x="14943" y="1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5" name="Freeform: Shape 1984"/>
            <p:cNvSpPr/>
            <p:nvPr/>
          </p:nvSpPr>
          <p:spPr>
            <a:xfrm>
              <a:off x="5373721" y="3162913"/>
              <a:ext cx="42309" cy="32695"/>
            </a:xfrm>
            <a:custGeom>
              <a:avLst/>
              <a:gdLst>
                <a:gd name="connsiteX0" fmla="*/ 40832 w 42309"/>
                <a:gd name="connsiteY0" fmla="*/ 0 h 32695"/>
                <a:gd name="connsiteX1" fmla="*/ 42309 w 42309"/>
                <a:gd name="connsiteY1" fmla="*/ 30598 h 32695"/>
                <a:gd name="connsiteX2" fmla="*/ 0 w 42309"/>
                <a:gd name="connsiteY2" fmla="*/ 19519 h 32695"/>
                <a:gd name="connsiteX3" fmla="*/ 9707 w 42309"/>
                <a:gd name="connsiteY3" fmla="*/ 10973 h 32695"/>
                <a:gd name="connsiteX4" fmla="*/ 40832 w 42309"/>
                <a:gd name="connsiteY4" fmla="*/ 0 h 3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9" h="32695">
                  <a:moveTo>
                    <a:pt x="40832" y="0"/>
                  </a:moveTo>
                  <a:cubicBezTo>
                    <a:pt x="41360" y="10234"/>
                    <a:pt x="41782" y="20363"/>
                    <a:pt x="42309" y="30598"/>
                  </a:cubicBezTo>
                  <a:cubicBezTo>
                    <a:pt x="25744" y="36295"/>
                    <a:pt x="12450" y="29648"/>
                    <a:pt x="0" y="19519"/>
                  </a:cubicBezTo>
                  <a:cubicBezTo>
                    <a:pt x="3271" y="16670"/>
                    <a:pt x="6436" y="13822"/>
                    <a:pt x="9707" y="10973"/>
                  </a:cubicBezTo>
                  <a:cubicBezTo>
                    <a:pt x="20152" y="7280"/>
                    <a:pt x="30492" y="3693"/>
                    <a:pt x="40832"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6" name="Freeform: Shape 1985"/>
            <p:cNvSpPr/>
            <p:nvPr/>
          </p:nvSpPr>
          <p:spPr>
            <a:xfrm>
              <a:off x="5608796" y="2983125"/>
              <a:ext cx="30070" cy="50644"/>
            </a:xfrm>
            <a:custGeom>
              <a:avLst/>
              <a:gdLst>
                <a:gd name="connsiteX0" fmla="*/ 30070 w 30070"/>
                <a:gd name="connsiteY0" fmla="*/ 12556 h 50644"/>
                <a:gd name="connsiteX1" fmla="*/ 0 w 30070"/>
                <a:gd name="connsiteY1" fmla="*/ 50645 h 50644"/>
                <a:gd name="connsiteX2" fmla="*/ 17409 w 30070"/>
                <a:gd name="connsiteY2" fmla="*/ 0 h 50644"/>
                <a:gd name="connsiteX3" fmla="*/ 30070 w 30070"/>
                <a:gd name="connsiteY3" fmla="*/ 12556 h 50644"/>
              </a:gdLst>
              <a:ahLst/>
              <a:cxnLst>
                <a:cxn ang="0">
                  <a:pos x="connsiteX0" y="connsiteY0"/>
                </a:cxn>
                <a:cxn ang="0">
                  <a:pos x="connsiteX1" y="connsiteY1"/>
                </a:cxn>
                <a:cxn ang="0">
                  <a:pos x="connsiteX2" y="connsiteY2"/>
                </a:cxn>
                <a:cxn ang="0">
                  <a:pos x="connsiteX3" y="connsiteY3"/>
                </a:cxn>
              </a:cxnLst>
              <a:rect l="l" t="t" r="r" b="b"/>
              <a:pathLst>
                <a:path w="30070" h="50644">
                  <a:moveTo>
                    <a:pt x="30070" y="12556"/>
                  </a:moveTo>
                  <a:cubicBezTo>
                    <a:pt x="28804" y="29754"/>
                    <a:pt x="18675" y="40516"/>
                    <a:pt x="0" y="50645"/>
                  </a:cubicBezTo>
                  <a:cubicBezTo>
                    <a:pt x="3271" y="30598"/>
                    <a:pt x="5064" y="13822"/>
                    <a:pt x="17409" y="0"/>
                  </a:cubicBezTo>
                  <a:cubicBezTo>
                    <a:pt x="23951" y="2005"/>
                    <a:pt x="28171" y="6120"/>
                    <a:pt x="30070" y="1255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7" name="Freeform: Shape 1986"/>
            <p:cNvSpPr/>
            <p:nvPr/>
          </p:nvSpPr>
          <p:spPr>
            <a:xfrm>
              <a:off x="5510883" y="2814310"/>
              <a:ext cx="30653" cy="33814"/>
            </a:xfrm>
            <a:custGeom>
              <a:avLst/>
              <a:gdLst>
                <a:gd name="connsiteX0" fmla="*/ 0 w 30653"/>
                <a:gd name="connsiteY0" fmla="*/ 23318 h 33814"/>
                <a:gd name="connsiteX1" fmla="*/ 11606 w 30653"/>
                <a:gd name="connsiteY1" fmla="*/ 0 h 33814"/>
                <a:gd name="connsiteX2" fmla="*/ 28804 w 30653"/>
                <a:gd name="connsiteY2" fmla="*/ 26483 h 33814"/>
                <a:gd name="connsiteX3" fmla="*/ 0 w 30653"/>
                <a:gd name="connsiteY3" fmla="*/ 23318 h 33814"/>
              </a:gdLst>
              <a:ahLst/>
              <a:cxnLst>
                <a:cxn ang="0">
                  <a:pos x="connsiteX0" y="connsiteY0"/>
                </a:cxn>
                <a:cxn ang="0">
                  <a:pos x="connsiteX1" y="connsiteY1"/>
                </a:cxn>
                <a:cxn ang="0">
                  <a:pos x="connsiteX2" y="connsiteY2"/>
                </a:cxn>
                <a:cxn ang="0">
                  <a:pos x="connsiteX3" y="connsiteY3"/>
                </a:cxn>
              </a:cxnLst>
              <a:rect l="l" t="t" r="r" b="b"/>
              <a:pathLst>
                <a:path w="30653" h="33814">
                  <a:moveTo>
                    <a:pt x="0" y="23318"/>
                  </a:moveTo>
                  <a:cubicBezTo>
                    <a:pt x="3904" y="15510"/>
                    <a:pt x="7702" y="7808"/>
                    <a:pt x="11606" y="0"/>
                  </a:cubicBezTo>
                  <a:cubicBezTo>
                    <a:pt x="21524" y="6436"/>
                    <a:pt x="35768" y="14349"/>
                    <a:pt x="28804" y="26483"/>
                  </a:cubicBezTo>
                  <a:cubicBezTo>
                    <a:pt x="22896" y="36928"/>
                    <a:pt x="8441" y="36506"/>
                    <a:pt x="0" y="2331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8" name="Freeform: Shape 1987"/>
            <p:cNvSpPr/>
            <p:nvPr/>
          </p:nvSpPr>
          <p:spPr>
            <a:xfrm>
              <a:off x="5764422" y="3046852"/>
              <a:ext cx="21418" cy="41359"/>
            </a:xfrm>
            <a:custGeom>
              <a:avLst/>
              <a:gdLst>
                <a:gd name="connsiteX0" fmla="*/ 739 w 21418"/>
                <a:gd name="connsiteY0" fmla="*/ 41360 h 41359"/>
                <a:gd name="connsiteX1" fmla="*/ 0 w 21418"/>
                <a:gd name="connsiteY1" fmla="*/ 10868 h 41359"/>
                <a:gd name="connsiteX2" fmla="*/ 21418 w 21418"/>
                <a:gd name="connsiteY2" fmla="*/ 739 h 41359"/>
                <a:gd name="connsiteX3" fmla="*/ 20680 w 21418"/>
                <a:gd name="connsiteY3" fmla="*/ 0 h 41359"/>
                <a:gd name="connsiteX4" fmla="*/ 739 w 21418"/>
                <a:gd name="connsiteY4" fmla="*/ 41360 h 41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18" h="41359">
                  <a:moveTo>
                    <a:pt x="739" y="41360"/>
                  </a:moveTo>
                  <a:cubicBezTo>
                    <a:pt x="528" y="31231"/>
                    <a:pt x="211" y="21102"/>
                    <a:pt x="0" y="10868"/>
                  </a:cubicBezTo>
                  <a:cubicBezTo>
                    <a:pt x="7175" y="7491"/>
                    <a:pt x="14244" y="4115"/>
                    <a:pt x="21418" y="739"/>
                  </a:cubicBezTo>
                  <a:cubicBezTo>
                    <a:pt x="21418" y="739"/>
                    <a:pt x="20680" y="0"/>
                    <a:pt x="20680" y="0"/>
                  </a:cubicBezTo>
                  <a:cubicBezTo>
                    <a:pt x="21418" y="17409"/>
                    <a:pt x="23212" y="35240"/>
                    <a:pt x="739" y="4136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9" name="Freeform: Shape 1988"/>
            <p:cNvSpPr/>
            <p:nvPr/>
          </p:nvSpPr>
          <p:spPr>
            <a:xfrm>
              <a:off x="5500332" y="2864797"/>
              <a:ext cx="53598" cy="29029"/>
            </a:xfrm>
            <a:custGeom>
              <a:avLst/>
              <a:gdLst>
                <a:gd name="connsiteX0" fmla="*/ 633 w 53598"/>
                <a:gd name="connsiteY0" fmla="*/ 14507 h 29029"/>
                <a:gd name="connsiteX1" fmla="*/ 52649 w 53598"/>
                <a:gd name="connsiteY1" fmla="*/ 25163 h 29029"/>
                <a:gd name="connsiteX2" fmla="*/ 53599 w 53598"/>
                <a:gd name="connsiteY2" fmla="*/ 24214 h 29029"/>
                <a:gd name="connsiteX3" fmla="*/ 0 w 53598"/>
                <a:gd name="connsiteY3" fmla="*/ 13558 h 29029"/>
                <a:gd name="connsiteX4" fmla="*/ 633 w 53598"/>
                <a:gd name="connsiteY4" fmla="*/ 14507 h 29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8" h="29029">
                  <a:moveTo>
                    <a:pt x="633" y="14507"/>
                  </a:moveTo>
                  <a:cubicBezTo>
                    <a:pt x="21207" y="2479"/>
                    <a:pt x="42942" y="-15458"/>
                    <a:pt x="52649" y="25163"/>
                  </a:cubicBezTo>
                  <a:cubicBezTo>
                    <a:pt x="52649" y="25163"/>
                    <a:pt x="53599" y="24214"/>
                    <a:pt x="53599" y="24214"/>
                  </a:cubicBezTo>
                  <a:cubicBezTo>
                    <a:pt x="33130" y="33710"/>
                    <a:pt x="15615" y="28645"/>
                    <a:pt x="0" y="13558"/>
                  </a:cubicBezTo>
                  <a:lnTo>
                    <a:pt x="633" y="14507"/>
                  </a:ln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0" name="Freeform: Shape 1989"/>
            <p:cNvSpPr/>
            <p:nvPr/>
          </p:nvSpPr>
          <p:spPr>
            <a:xfrm>
              <a:off x="5626205" y="2950734"/>
              <a:ext cx="15627" cy="44946"/>
            </a:xfrm>
            <a:custGeom>
              <a:avLst/>
              <a:gdLst>
                <a:gd name="connsiteX0" fmla="*/ 12661 w 15627"/>
                <a:gd name="connsiteY0" fmla="*/ 44947 h 44946"/>
                <a:gd name="connsiteX1" fmla="*/ 0 w 15627"/>
                <a:gd name="connsiteY1" fmla="*/ 32391 h 44946"/>
                <a:gd name="connsiteX2" fmla="*/ 3482 w 15627"/>
                <a:gd name="connsiteY2" fmla="*/ 0 h 44946"/>
                <a:gd name="connsiteX3" fmla="*/ 12661 w 15627"/>
                <a:gd name="connsiteY3" fmla="*/ 44947 h 44946"/>
              </a:gdLst>
              <a:ahLst/>
              <a:cxnLst>
                <a:cxn ang="0">
                  <a:pos x="connsiteX0" y="connsiteY0"/>
                </a:cxn>
                <a:cxn ang="0">
                  <a:pos x="connsiteX1" y="connsiteY1"/>
                </a:cxn>
                <a:cxn ang="0">
                  <a:pos x="connsiteX2" y="connsiteY2"/>
                </a:cxn>
                <a:cxn ang="0">
                  <a:pos x="connsiteX3" y="connsiteY3"/>
                </a:cxn>
              </a:cxnLst>
              <a:rect l="l" t="t" r="r" b="b"/>
              <a:pathLst>
                <a:path w="15627" h="44946">
                  <a:moveTo>
                    <a:pt x="12661" y="44947"/>
                  </a:moveTo>
                  <a:cubicBezTo>
                    <a:pt x="8441" y="40726"/>
                    <a:pt x="4220" y="36612"/>
                    <a:pt x="0" y="32391"/>
                  </a:cubicBezTo>
                  <a:cubicBezTo>
                    <a:pt x="950" y="24056"/>
                    <a:pt x="1794" y="15826"/>
                    <a:pt x="3482" y="0"/>
                  </a:cubicBezTo>
                  <a:cubicBezTo>
                    <a:pt x="10973" y="19203"/>
                    <a:pt x="20574" y="30070"/>
                    <a:pt x="12661" y="449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1" name="Freeform: Shape 1990"/>
            <p:cNvSpPr/>
            <p:nvPr/>
          </p:nvSpPr>
          <p:spPr>
            <a:xfrm>
              <a:off x="5268588" y="2752038"/>
              <a:ext cx="147573" cy="102986"/>
            </a:xfrm>
            <a:custGeom>
              <a:avLst/>
              <a:gdLst>
                <a:gd name="connsiteX0" fmla="*/ 88885 w 147573"/>
                <a:gd name="connsiteY0" fmla="*/ 233 h 102986"/>
                <a:gd name="connsiteX1" fmla="*/ 147548 w 147573"/>
                <a:gd name="connsiteY1" fmla="*/ 47818 h 102986"/>
                <a:gd name="connsiteX2" fmla="*/ 74957 w 147573"/>
                <a:gd name="connsiteY2" fmla="*/ 102366 h 102986"/>
                <a:gd name="connsiteX3" fmla="*/ 46 w 147573"/>
                <a:gd name="connsiteY3" fmla="*/ 56575 h 102986"/>
                <a:gd name="connsiteX4" fmla="*/ 88885 w 147573"/>
                <a:gd name="connsiteY4" fmla="*/ 233 h 102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73" h="102986">
                  <a:moveTo>
                    <a:pt x="88885" y="233"/>
                  </a:moveTo>
                  <a:cubicBezTo>
                    <a:pt x="122859" y="-1666"/>
                    <a:pt x="148498" y="7513"/>
                    <a:pt x="147548" y="47818"/>
                  </a:cubicBezTo>
                  <a:cubicBezTo>
                    <a:pt x="146387" y="95508"/>
                    <a:pt x="103551" y="103316"/>
                    <a:pt x="74957" y="102366"/>
                  </a:cubicBezTo>
                  <a:cubicBezTo>
                    <a:pt x="49530" y="101627"/>
                    <a:pt x="-1748" y="113866"/>
                    <a:pt x="46" y="56575"/>
                  </a:cubicBezTo>
                  <a:cubicBezTo>
                    <a:pt x="1206" y="19963"/>
                    <a:pt x="33492" y="-717"/>
                    <a:pt x="88885" y="23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2" name="Freeform: Shape 1991"/>
            <p:cNvSpPr/>
            <p:nvPr/>
          </p:nvSpPr>
          <p:spPr>
            <a:xfrm>
              <a:off x="5458762" y="2878147"/>
              <a:ext cx="95063" cy="71150"/>
            </a:xfrm>
            <a:custGeom>
              <a:avLst/>
              <a:gdLst>
                <a:gd name="connsiteX0" fmla="*/ 41465 w 95063"/>
                <a:gd name="connsiteY0" fmla="*/ 102 h 71150"/>
                <a:gd name="connsiteX1" fmla="*/ 95064 w 95063"/>
                <a:gd name="connsiteY1" fmla="*/ 10758 h 71150"/>
                <a:gd name="connsiteX2" fmla="*/ 30703 w 95063"/>
                <a:gd name="connsiteY2" fmla="*/ 63830 h 71150"/>
                <a:gd name="connsiteX3" fmla="*/ 25639 w 95063"/>
                <a:gd name="connsiteY3" fmla="*/ 68789 h 71150"/>
                <a:gd name="connsiteX4" fmla="*/ 5170 w 95063"/>
                <a:gd name="connsiteY4" fmla="*/ 68999 h 71150"/>
                <a:gd name="connsiteX5" fmla="*/ 0 w 95063"/>
                <a:gd name="connsiteY5" fmla="*/ 64146 h 71150"/>
                <a:gd name="connsiteX6" fmla="*/ 41465 w 95063"/>
                <a:gd name="connsiteY6" fmla="*/ 102 h 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63" h="71150">
                  <a:moveTo>
                    <a:pt x="41465" y="102"/>
                  </a:moveTo>
                  <a:cubicBezTo>
                    <a:pt x="60140" y="-320"/>
                    <a:pt x="78605" y="102"/>
                    <a:pt x="95064" y="10758"/>
                  </a:cubicBezTo>
                  <a:cubicBezTo>
                    <a:pt x="86623" y="44205"/>
                    <a:pt x="41676" y="33443"/>
                    <a:pt x="30703" y="63830"/>
                  </a:cubicBezTo>
                  <a:cubicBezTo>
                    <a:pt x="29015" y="65518"/>
                    <a:pt x="27327" y="67100"/>
                    <a:pt x="25639" y="68789"/>
                  </a:cubicBezTo>
                  <a:cubicBezTo>
                    <a:pt x="18886" y="71848"/>
                    <a:pt x="12028" y="71954"/>
                    <a:pt x="5170" y="68999"/>
                  </a:cubicBezTo>
                  <a:cubicBezTo>
                    <a:pt x="3482" y="67417"/>
                    <a:pt x="1688" y="65834"/>
                    <a:pt x="0" y="64146"/>
                  </a:cubicBezTo>
                  <a:cubicBezTo>
                    <a:pt x="13822" y="42939"/>
                    <a:pt x="27643" y="21520"/>
                    <a:pt x="41465" y="1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3" name="Freeform: Shape 1992"/>
            <p:cNvSpPr/>
            <p:nvPr/>
          </p:nvSpPr>
          <p:spPr>
            <a:xfrm>
              <a:off x="5320607" y="2952338"/>
              <a:ext cx="78541" cy="53677"/>
            </a:xfrm>
            <a:custGeom>
              <a:avLst/>
              <a:gdLst>
                <a:gd name="connsiteX0" fmla="*/ 78542 w 78541"/>
                <a:gd name="connsiteY0" fmla="*/ 7575 h 53677"/>
                <a:gd name="connsiteX1" fmla="*/ 31484 w 78541"/>
                <a:gd name="connsiteY1" fmla="*/ 43026 h 53677"/>
                <a:gd name="connsiteX2" fmla="*/ 6690 w 78541"/>
                <a:gd name="connsiteY2" fmla="*/ 49884 h 53677"/>
                <a:gd name="connsiteX3" fmla="*/ 5529 w 78541"/>
                <a:gd name="connsiteY3" fmla="*/ 22557 h 53677"/>
                <a:gd name="connsiteX4" fmla="*/ 78542 w 78541"/>
                <a:gd name="connsiteY4" fmla="*/ 7575 h 5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1" h="53677">
                  <a:moveTo>
                    <a:pt x="78542" y="7575"/>
                  </a:moveTo>
                  <a:cubicBezTo>
                    <a:pt x="62715" y="26356"/>
                    <a:pt x="36549" y="19392"/>
                    <a:pt x="31484" y="43026"/>
                  </a:cubicBezTo>
                  <a:cubicBezTo>
                    <a:pt x="28636" y="56320"/>
                    <a:pt x="15025" y="55371"/>
                    <a:pt x="6690" y="49884"/>
                  </a:cubicBezTo>
                  <a:cubicBezTo>
                    <a:pt x="-3439" y="43026"/>
                    <a:pt x="-590" y="31315"/>
                    <a:pt x="5529" y="22557"/>
                  </a:cubicBezTo>
                  <a:cubicBezTo>
                    <a:pt x="22938" y="-2343"/>
                    <a:pt x="46150" y="-5508"/>
                    <a:pt x="78542" y="757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4" name="Freeform: Shape 1993"/>
            <p:cNvSpPr/>
            <p:nvPr/>
          </p:nvSpPr>
          <p:spPr>
            <a:xfrm>
              <a:off x="5424999" y="2941765"/>
              <a:ext cx="39242" cy="40727"/>
            </a:xfrm>
            <a:custGeom>
              <a:avLst/>
              <a:gdLst>
                <a:gd name="connsiteX0" fmla="*/ 12028 w 39242"/>
                <a:gd name="connsiteY0" fmla="*/ 40727 h 40727"/>
                <a:gd name="connsiteX1" fmla="*/ 0 w 39242"/>
                <a:gd name="connsiteY1" fmla="*/ 21524 h 40727"/>
                <a:gd name="connsiteX2" fmla="*/ 33763 w 39242"/>
                <a:gd name="connsiteY2" fmla="*/ 633 h 40727"/>
                <a:gd name="connsiteX3" fmla="*/ 33130 w 39242"/>
                <a:gd name="connsiteY3" fmla="*/ 0 h 40727"/>
                <a:gd name="connsiteX4" fmla="*/ 38405 w 39242"/>
                <a:gd name="connsiteY4" fmla="*/ 18992 h 40727"/>
                <a:gd name="connsiteX5" fmla="*/ 12028 w 39242"/>
                <a:gd name="connsiteY5" fmla="*/ 40727 h 4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2" h="40727">
                  <a:moveTo>
                    <a:pt x="12028" y="40727"/>
                  </a:moveTo>
                  <a:cubicBezTo>
                    <a:pt x="-2321" y="40832"/>
                    <a:pt x="3693" y="28171"/>
                    <a:pt x="0" y="21524"/>
                  </a:cubicBezTo>
                  <a:cubicBezTo>
                    <a:pt x="7175" y="7913"/>
                    <a:pt x="16459" y="-2110"/>
                    <a:pt x="33763" y="633"/>
                  </a:cubicBezTo>
                  <a:lnTo>
                    <a:pt x="33130" y="0"/>
                  </a:lnTo>
                  <a:cubicBezTo>
                    <a:pt x="39144" y="5170"/>
                    <a:pt x="40305" y="11606"/>
                    <a:pt x="38405" y="18992"/>
                  </a:cubicBezTo>
                  <a:cubicBezTo>
                    <a:pt x="33763" y="31125"/>
                    <a:pt x="20258" y="32602"/>
                    <a:pt x="12028" y="4072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5" name="Freeform: Shape 1994"/>
            <p:cNvSpPr/>
            <p:nvPr/>
          </p:nvSpPr>
          <p:spPr>
            <a:xfrm>
              <a:off x="5437027" y="2941660"/>
              <a:ext cx="65415" cy="51977"/>
            </a:xfrm>
            <a:custGeom>
              <a:avLst/>
              <a:gdLst>
                <a:gd name="connsiteX0" fmla="*/ 0 w 65415"/>
                <a:gd name="connsiteY0" fmla="*/ 40832 h 51977"/>
                <a:gd name="connsiteX1" fmla="*/ 22473 w 65415"/>
                <a:gd name="connsiteY1" fmla="*/ 21102 h 51977"/>
                <a:gd name="connsiteX2" fmla="*/ 53177 w 65415"/>
                <a:gd name="connsiteY2" fmla="*/ 0 h 51977"/>
                <a:gd name="connsiteX3" fmla="*/ 52544 w 65415"/>
                <a:gd name="connsiteY3" fmla="*/ 317 h 51977"/>
                <a:gd name="connsiteX4" fmla="*/ 63517 w 65415"/>
                <a:gd name="connsiteY4" fmla="*/ 1477 h 51977"/>
                <a:gd name="connsiteX5" fmla="*/ 65416 w 65415"/>
                <a:gd name="connsiteY5" fmla="*/ 32180 h 51977"/>
                <a:gd name="connsiteX6" fmla="*/ 21946 w 65415"/>
                <a:gd name="connsiteY6" fmla="*/ 51700 h 51977"/>
                <a:gd name="connsiteX7" fmla="*/ 0 w 65415"/>
                <a:gd name="connsiteY7" fmla="*/ 40832 h 5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415" h="51977">
                  <a:moveTo>
                    <a:pt x="0" y="40832"/>
                  </a:moveTo>
                  <a:cubicBezTo>
                    <a:pt x="1055" y="27010"/>
                    <a:pt x="9496" y="21524"/>
                    <a:pt x="22473" y="21102"/>
                  </a:cubicBezTo>
                  <a:cubicBezTo>
                    <a:pt x="30176" y="10445"/>
                    <a:pt x="45686" y="11078"/>
                    <a:pt x="53177" y="0"/>
                  </a:cubicBezTo>
                  <a:cubicBezTo>
                    <a:pt x="53177" y="0"/>
                    <a:pt x="52544" y="317"/>
                    <a:pt x="52544" y="317"/>
                  </a:cubicBezTo>
                  <a:cubicBezTo>
                    <a:pt x="56237" y="738"/>
                    <a:pt x="59824" y="1055"/>
                    <a:pt x="63517" y="1477"/>
                  </a:cubicBezTo>
                  <a:cubicBezTo>
                    <a:pt x="64150" y="11712"/>
                    <a:pt x="64783" y="21946"/>
                    <a:pt x="65416" y="32180"/>
                  </a:cubicBezTo>
                  <a:cubicBezTo>
                    <a:pt x="53599" y="44630"/>
                    <a:pt x="40199" y="53704"/>
                    <a:pt x="21946" y="51700"/>
                  </a:cubicBezTo>
                  <a:cubicBezTo>
                    <a:pt x="18570" y="40199"/>
                    <a:pt x="7702" y="43786"/>
                    <a:pt x="0" y="40832"/>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6" name="Freeform: Shape 1995"/>
            <p:cNvSpPr/>
            <p:nvPr/>
          </p:nvSpPr>
          <p:spPr>
            <a:xfrm>
              <a:off x="5398620" y="3006443"/>
              <a:ext cx="49273" cy="60456"/>
            </a:xfrm>
            <a:custGeom>
              <a:avLst/>
              <a:gdLst>
                <a:gd name="connsiteX0" fmla="*/ 6754 w 49273"/>
                <a:gd name="connsiteY0" fmla="*/ 0 h 60456"/>
                <a:gd name="connsiteX1" fmla="*/ 49274 w 49273"/>
                <a:gd name="connsiteY1" fmla="*/ 21735 h 60456"/>
                <a:gd name="connsiteX2" fmla="*/ 28066 w 49273"/>
                <a:gd name="connsiteY2" fmla="*/ 60457 h 60456"/>
                <a:gd name="connsiteX3" fmla="*/ 6754 w 49273"/>
                <a:gd name="connsiteY3" fmla="*/ 0 h 60456"/>
              </a:gdLst>
              <a:ahLst/>
              <a:cxnLst>
                <a:cxn ang="0">
                  <a:pos x="connsiteX0" y="connsiteY0"/>
                </a:cxn>
                <a:cxn ang="0">
                  <a:pos x="connsiteX1" y="connsiteY1"/>
                </a:cxn>
                <a:cxn ang="0">
                  <a:pos x="connsiteX2" y="connsiteY2"/>
                </a:cxn>
                <a:cxn ang="0">
                  <a:pos x="connsiteX3" y="connsiteY3"/>
                </a:cxn>
              </a:cxnLst>
              <a:rect l="l" t="t" r="r" b="b"/>
              <a:pathLst>
                <a:path w="49273" h="60456">
                  <a:moveTo>
                    <a:pt x="6754" y="0"/>
                  </a:moveTo>
                  <a:cubicBezTo>
                    <a:pt x="6754" y="34924"/>
                    <a:pt x="35663" y="13294"/>
                    <a:pt x="49274" y="21735"/>
                  </a:cubicBezTo>
                  <a:cubicBezTo>
                    <a:pt x="36929" y="31758"/>
                    <a:pt x="22791" y="40832"/>
                    <a:pt x="28066" y="60457"/>
                  </a:cubicBezTo>
                  <a:cubicBezTo>
                    <a:pt x="-3375" y="33446"/>
                    <a:pt x="-5064" y="28699"/>
                    <a:pt x="6754"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7" name="Freeform: Shape 1996"/>
            <p:cNvSpPr/>
            <p:nvPr/>
          </p:nvSpPr>
          <p:spPr>
            <a:xfrm>
              <a:off x="5310784" y="2788185"/>
              <a:ext cx="31392" cy="36807"/>
            </a:xfrm>
            <a:custGeom>
              <a:avLst/>
              <a:gdLst>
                <a:gd name="connsiteX0" fmla="*/ 31390 w 31392"/>
                <a:gd name="connsiteY0" fmla="*/ 23171 h 36807"/>
                <a:gd name="connsiteX1" fmla="*/ 20733 w 31392"/>
                <a:gd name="connsiteY1" fmla="*/ 36570 h 36807"/>
                <a:gd name="connsiteX2" fmla="*/ 476 w 31392"/>
                <a:gd name="connsiteY2" fmla="*/ 11881 h 36807"/>
                <a:gd name="connsiteX3" fmla="*/ 9233 w 31392"/>
                <a:gd name="connsiteY3" fmla="*/ 381 h 36807"/>
                <a:gd name="connsiteX4" fmla="*/ 31390 w 31392"/>
                <a:gd name="connsiteY4" fmla="*/ 23171 h 36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92" h="36807">
                  <a:moveTo>
                    <a:pt x="31390" y="23171"/>
                  </a:moveTo>
                  <a:cubicBezTo>
                    <a:pt x="30229" y="29607"/>
                    <a:pt x="30440" y="38364"/>
                    <a:pt x="20733" y="36570"/>
                  </a:cubicBezTo>
                  <a:cubicBezTo>
                    <a:pt x="7756" y="34249"/>
                    <a:pt x="-157" y="25492"/>
                    <a:pt x="476" y="11881"/>
                  </a:cubicBezTo>
                  <a:cubicBezTo>
                    <a:pt x="687" y="7766"/>
                    <a:pt x="-3428" y="-2046"/>
                    <a:pt x="9233" y="381"/>
                  </a:cubicBezTo>
                  <a:cubicBezTo>
                    <a:pt x="19045" y="2280"/>
                    <a:pt x="31601" y="13147"/>
                    <a:pt x="31390" y="231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8" name="Freeform: Shape 1997"/>
            <p:cNvSpPr/>
            <p:nvPr/>
          </p:nvSpPr>
          <p:spPr>
            <a:xfrm>
              <a:off x="5353147" y="2773478"/>
              <a:ext cx="31232" cy="31188"/>
            </a:xfrm>
            <a:custGeom>
              <a:avLst/>
              <a:gdLst>
                <a:gd name="connsiteX0" fmla="*/ 17515 w 31232"/>
                <a:gd name="connsiteY0" fmla="*/ 31125 h 31188"/>
                <a:gd name="connsiteX1" fmla="*/ 0 w 31232"/>
                <a:gd name="connsiteY1" fmla="*/ 15615 h 31188"/>
                <a:gd name="connsiteX2" fmla="*/ 15615 w 31232"/>
                <a:gd name="connsiteY2" fmla="*/ 0 h 31188"/>
                <a:gd name="connsiteX3" fmla="*/ 31231 w 31232"/>
                <a:gd name="connsiteY3" fmla="*/ 15615 h 31188"/>
                <a:gd name="connsiteX4" fmla="*/ 17515 w 31232"/>
                <a:gd name="connsiteY4" fmla="*/ 31125 h 31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2" h="31188">
                  <a:moveTo>
                    <a:pt x="17515" y="31125"/>
                  </a:moveTo>
                  <a:cubicBezTo>
                    <a:pt x="4959" y="31547"/>
                    <a:pt x="0" y="26166"/>
                    <a:pt x="0" y="15615"/>
                  </a:cubicBezTo>
                  <a:cubicBezTo>
                    <a:pt x="0" y="5064"/>
                    <a:pt x="5064" y="0"/>
                    <a:pt x="15615" y="0"/>
                  </a:cubicBezTo>
                  <a:cubicBezTo>
                    <a:pt x="26166" y="0"/>
                    <a:pt x="31336" y="5064"/>
                    <a:pt x="31231" y="15615"/>
                  </a:cubicBezTo>
                  <a:cubicBezTo>
                    <a:pt x="31125" y="26061"/>
                    <a:pt x="26694" y="31864"/>
                    <a:pt x="17515" y="3112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9" name="Freeform: Shape 1998"/>
            <p:cNvSpPr/>
            <p:nvPr/>
          </p:nvSpPr>
          <p:spPr>
            <a:xfrm>
              <a:off x="5458129" y="2941765"/>
              <a:ext cx="32490" cy="21628"/>
            </a:xfrm>
            <a:custGeom>
              <a:avLst/>
              <a:gdLst>
                <a:gd name="connsiteX0" fmla="*/ 32075 w 32490"/>
                <a:gd name="connsiteY0" fmla="*/ 0 h 21628"/>
                <a:gd name="connsiteX1" fmla="*/ 1372 w 32490"/>
                <a:gd name="connsiteY1" fmla="*/ 21102 h 21628"/>
                <a:gd name="connsiteX2" fmla="*/ 0 w 32490"/>
                <a:gd name="connsiteY2" fmla="*/ 105 h 21628"/>
                <a:gd name="connsiteX3" fmla="*/ 32075 w 32490"/>
                <a:gd name="connsiteY3" fmla="*/ 0 h 21628"/>
              </a:gdLst>
              <a:ahLst/>
              <a:cxnLst>
                <a:cxn ang="0">
                  <a:pos x="connsiteX0" y="connsiteY0"/>
                </a:cxn>
                <a:cxn ang="0">
                  <a:pos x="connsiteX1" y="connsiteY1"/>
                </a:cxn>
                <a:cxn ang="0">
                  <a:pos x="connsiteX2" y="connsiteY2"/>
                </a:cxn>
                <a:cxn ang="0">
                  <a:pos x="connsiteX3" y="connsiteY3"/>
                </a:cxn>
              </a:cxnLst>
              <a:rect l="l" t="t" r="r" b="b"/>
              <a:pathLst>
                <a:path w="32490" h="21628">
                  <a:moveTo>
                    <a:pt x="32075" y="0"/>
                  </a:moveTo>
                  <a:cubicBezTo>
                    <a:pt x="35557" y="26905"/>
                    <a:pt x="16459" y="21102"/>
                    <a:pt x="1372" y="21102"/>
                  </a:cubicBezTo>
                  <a:cubicBezTo>
                    <a:pt x="950" y="14138"/>
                    <a:pt x="528" y="7069"/>
                    <a:pt x="0" y="105"/>
                  </a:cubicBezTo>
                  <a:cubicBezTo>
                    <a:pt x="10656" y="0"/>
                    <a:pt x="21418" y="0"/>
                    <a:pt x="32075"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2000" name="TextBox 1999"/>
          <p:cNvSpPr txBox="1"/>
          <p:nvPr/>
        </p:nvSpPr>
        <p:spPr>
          <a:xfrm>
            <a:off x="4716669" y="420094"/>
            <a:ext cx="3992886" cy="646331"/>
          </a:xfrm>
          <a:prstGeom prst="rect">
            <a:avLst/>
          </a:prstGeom>
          <a:noFill/>
        </p:spPr>
        <p:txBody>
          <a:bodyPr wrap="square" rtlCol="0">
            <a:spAutoFit/>
          </a:bodyPr>
          <a:lstStyle/>
          <a:p>
            <a:pPr defTabSz="685800">
              <a:buClrTx/>
            </a:pPr>
            <a:r>
              <a:rPr lang="en-US" sz="1800" kern="1200" dirty="0">
                <a:solidFill>
                  <a:srgbClr val="FFFF00"/>
                </a:solidFill>
                <a:latin typeface="Bahnschrift SemiBold" panose="020B0502040204020203" pitchFamily="34" charset="0"/>
                <a:ea typeface="+mn-ea"/>
                <a:cs typeface="+mn-cs"/>
              </a:rPr>
              <a:t>4:</a:t>
            </a:r>
            <a:r>
              <a:rPr lang="en-US" sz="1800" dirty="0">
                <a:solidFill>
                  <a:srgbClr val="FFFF00"/>
                </a:solidFill>
              </a:rPr>
              <a:t> What is the correct meaning of “</a:t>
            </a:r>
            <a:r>
              <a:rPr lang="en-US" sz="1800" dirty="0" err="1">
                <a:solidFill>
                  <a:srgbClr val="FFFF00"/>
                </a:solidFill>
              </a:rPr>
              <a:t>behaviour</a:t>
            </a:r>
            <a:r>
              <a:rPr lang="en-US" sz="1800" dirty="0">
                <a:solidFill>
                  <a:srgbClr val="FFFF00"/>
                </a:solidFill>
              </a:rPr>
              <a:t>”?</a:t>
            </a:r>
            <a:endParaRPr lang="en-US" sz="1800" kern="1200" dirty="0">
              <a:solidFill>
                <a:srgbClr val="FFFF00"/>
              </a:solidFill>
              <a:latin typeface="Bahnschrift SemiBold" panose="020B0502040204020203" pitchFamily="34" charset="0"/>
              <a:ea typeface="+mn-ea"/>
              <a:cs typeface="+mn-cs"/>
            </a:endParaRPr>
          </a:p>
        </p:txBody>
      </p:sp>
      <p:grpSp>
        <p:nvGrpSpPr>
          <p:cNvPr id="2001" name="sai"/>
          <p:cNvGrpSpPr/>
          <p:nvPr/>
        </p:nvGrpSpPr>
        <p:grpSpPr>
          <a:xfrm>
            <a:off x="4729118" y="1037512"/>
            <a:ext cx="1782246" cy="952243"/>
            <a:chOff x="6477313" y="1434204"/>
            <a:chExt cx="2376329" cy="1269657"/>
          </a:xfrm>
        </p:grpSpPr>
        <p:grpSp>
          <p:nvGrpSpPr>
            <p:cNvPr id="2002" name="Group 2001"/>
            <p:cNvGrpSpPr/>
            <p:nvPr/>
          </p:nvGrpSpPr>
          <p:grpSpPr>
            <a:xfrm>
              <a:off x="6477313" y="1434204"/>
              <a:ext cx="2308919" cy="1252538"/>
              <a:chOff x="3697288" y="4089400"/>
              <a:chExt cx="1879600" cy="1252538"/>
            </a:xfrm>
          </p:grpSpPr>
          <p:sp>
            <p:nvSpPr>
              <p:cNvPr id="2004"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05" name="Group 2004"/>
              <p:cNvGrpSpPr/>
              <p:nvPr/>
            </p:nvGrpSpPr>
            <p:grpSpPr>
              <a:xfrm>
                <a:off x="3697288" y="4089400"/>
                <a:ext cx="1827213" cy="1190625"/>
                <a:chOff x="3697288" y="4089400"/>
                <a:chExt cx="1827213" cy="1190625"/>
              </a:xfrm>
            </p:grpSpPr>
            <p:sp>
              <p:nvSpPr>
                <p:cNvPr id="2006"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7"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8"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9"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03" name="TextBox 2002"/>
            <p:cNvSpPr txBox="1"/>
            <p:nvPr/>
          </p:nvSpPr>
          <p:spPr>
            <a:xfrm>
              <a:off x="6683594" y="1472755"/>
              <a:ext cx="2170048" cy="1231106"/>
            </a:xfrm>
            <a:prstGeom prst="rect">
              <a:avLst/>
            </a:prstGeom>
            <a:noFill/>
          </p:spPr>
          <p:txBody>
            <a:bodyPr wrap="square" rtlCol="0">
              <a:spAutoFit/>
            </a:bodyPr>
            <a:lstStyle/>
            <a:p>
              <a:pPr defTabSz="685800">
                <a:buClrTx/>
              </a:pPr>
              <a:r>
                <a:rPr lang="en-US" sz="1800" dirty="0"/>
                <a:t>A. The way someone looks</a:t>
              </a:r>
              <a:endParaRPr lang="en-US" sz="1800" kern="1200" dirty="0">
                <a:solidFill>
                  <a:prstClr val="black"/>
                </a:solidFill>
                <a:latin typeface="Bahnschrift SemiBold" panose="020B0502040204020203" pitchFamily="34" charset="0"/>
                <a:ea typeface="+mn-ea"/>
                <a:cs typeface="+mn-cs"/>
              </a:endParaRPr>
            </a:p>
          </p:txBody>
        </p:sp>
      </p:grpSp>
      <p:grpSp>
        <p:nvGrpSpPr>
          <p:cNvPr id="2010" name="Graphic 4"/>
          <p:cNvGrpSpPr/>
          <p:nvPr/>
        </p:nvGrpSpPr>
        <p:grpSpPr>
          <a:xfrm>
            <a:off x="4220677" y="1183426"/>
            <a:ext cx="655901" cy="564770"/>
            <a:chOff x="4695818" y="1348371"/>
            <a:chExt cx="874535" cy="753026"/>
          </a:xfrm>
        </p:grpSpPr>
        <p:sp>
          <p:nvSpPr>
            <p:cNvPr id="2011" name="Freeform: Shape 2010"/>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2" name="Freeform: Shape 2011"/>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3" name="Freeform: Shape 2012"/>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4" name="Freeform: Shape 2013"/>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5" name="Freeform: Shape 2014"/>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6" name="Freeform: Shape 2015"/>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7" name="Freeform: Shape 2016"/>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8" name="Freeform: Shape 2017"/>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9" name="Freeform: Shape 2018"/>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0" name="Freeform: Shape 2019"/>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1" name="Freeform: Shape 2020"/>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2" name="Freeform: Shape 2021"/>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3" name="Freeform: Shape 2022"/>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4" name="Freeform: Shape 2023"/>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5" name="Freeform: Shape 2024"/>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6" name="Freeform: Shape 2025"/>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7" name="Freeform: Shape 2026"/>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8" name="Freeform: Shape 2027"/>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9" name="Freeform: Shape 2028"/>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0" name="Freeform: Shape 2029"/>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1" name="Freeform: Shape 2030"/>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2" name="Freeform: Shape 2031"/>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3" name="Freeform: Shape 2032"/>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4" name="Freeform: Shape 2033"/>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5" name="Freeform: Shape 2034"/>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6" name="Freeform: Shape 2035"/>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7" name="Freeform: Shape 2036"/>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8" name="Freeform: Shape 2037"/>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9" name="Freeform: Shape 2038"/>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0" name="Freeform: Shape 2039"/>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1" name="Freeform: Shape 2040"/>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2" name="Freeform: Shape 2041"/>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3" name="Freeform: Shape 2042"/>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4" name="Freeform: Shape 2043"/>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5" name="Freeform: Shape 2044"/>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6" name="Freeform: Shape 2045"/>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7" name="Freeform: Shape 2046"/>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8" name="Freeform: Shape 2047"/>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9" name="Freeform: Shape 2048"/>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0" name="Freeform: Shape 2049"/>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1" name="Freeform: Shape 2050"/>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2" name="Freeform: Shape 2051"/>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3" name="Freeform: Shape 2052"/>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4" name="Freeform: Shape 2053"/>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5" name="Freeform: Shape 2054"/>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6" name="Freeform: Shape 2055"/>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7" name="Freeform: Shape 2056"/>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8" name="Freeform: Shape 2057"/>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059" name="sai"/>
          <p:cNvGrpSpPr/>
          <p:nvPr/>
        </p:nvGrpSpPr>
        <p:grpSpPr>
          <a:xfrm>
            <a:off x="6767468" y="977705"/>
            <a:ext cx="1813314" cy="987376"/>
            <a:chOff x="6477313" y="1370241"/>
            <a:chExt cx="2417753" cy="1316501"/>
          </a:xfrm>
        </p:grpSpPr>
        <p:grpSp>
          <p:nvGrpSpPr>
            <p:cNvPr id="2060" name="Group 2059"/>
            <p:cNvGrpSpPr/>
            <p:nvPr/>
          </p:nvGrpSpPr>
          <p:grpSpPr>
            <a:xfrm>
              <a:off x="6477313" y="1434204"/>
              <a:ext cx="2308919" cy="1252538"/>
              <a:chOff x="3697288" y="4089400"/>
              <a:chExt cx="1879600" cy="1252538"/>
            </a:xfrm>
          </p:grpSpPr>
          <p:sp>
            <p:nvSpPr>
              <p:cNvPr id="2062"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63" name="Group 2062"/>
              <p:cNvGrpSpPr/>
              <p:nvPr/>
            </p:nvGrpSpPr>
            <p:grpSpPr>
              <a:xfrm>
                <a:off x="3697288" y="4089400"/>
                <a:ext cx="1827213" cy="1190625"/>
                <a:chOff x="3697288" y="4089400"/>
                <a:chExt cx="1827213" cy="1190625"/>
              </a:xfrm>
            </p:grpSpPr>
            <p:sp>
              <p:nvSpPr>
                <p:cNvPr id="2064"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5"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6"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7"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61" name="TextBox 2060"/>
            <p:cNvSpPr txBox="1"/>
            <p:nvPr/>
          </p:nvSpPr>
          <p:spPr>
            <a:xfrm>
              <a:off x="6725018" y="1370241"/>
              <a:ext cx="2170048" cy="1231106"/>
            </a:xfrm>
            <a:prstGeom prst="rect">
              <a:avLst/>
            </a:prstGeom>
            <a:noFill/>
          </p:spPr>
          <p:txBody>
            <a:bodyPr wrap="square" rtlCol="0">
              <a:spAutoFit/>
            </a:bodyPr>
            <a:lstStyle/>
            <a:p>
              <a:pPr defTabSz="685800">
                <a:buClrTx/>
              </a:pPr>
              <a:r>
                <a:rPr lang="en-US" sz="1800"/>
                <a:t>B. The way someone talks</a:t>
              </a:r>
              <a:endParaRPr lang="en-US" sz="1800" kern="1200" dirty="0">
                <a:solidFill>
                  <a:prstClr val="black"/>
                </a:solidFill>
                <a:latin typeface="Bahnschrift SemiBold" panose="020B0502040204020203" pitchFamily="34" charset="0"/>
                <a:ea typeface="+mn-ea"/>
                <a:cs typeface="+mn-cs"/>
              </a:endParaRPr>
            </a:p>
          </p:txBody>
        </p:sp>
      </p:grpSp>
      <p:grpSp>
        <p:nvGrpSpPr>
          <p:cNvPr id="2068" name="Graphic 4"/>
          <p:cNvGrpSpPr/>
          <p:nvPr/>
        </p:nvGrpSpPr>
        <p:grpSpPr>
          <a:xfrm>
            <a:off x="8407441" y="1189518"/>
            <a:ext cx="655901" cy="564770"/>
            <a:chOff x="4695818" y="1348371"/>
            <a:chExt cx="874535" cy="753026"/>
          </a:xfrm>
        </p:grpSpPr>
        <p:sp>
          <p:nvSpPr>
            <p:cNvPr id="2069" name="Freeform: Shape 2068"/>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0" name="Freeform: Shape 2069"/>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1" name="Freeform: Shape 2070"/>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2" name="Freeform: Shape 2071"/>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3" name="Freeform: Shape 2072"/>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4" name="Freeform: Shape 2073"/>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5" name="Freeform: Shape 2074"/>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6" name="Freeform: Shape 2075"/>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7" name="Freeform: Shape 2076"/>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8" name="Freeform: Shape 2077"/>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9" name="Freeform: Shape 2078"/>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0" name="Freeform: Shape 2079"/>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1" name="Freeform: Shape 2080"/>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2" name="Freeform: Shape 2081"/>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3" name="Freeform: Shape 2082"/>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4" name="Freeform: Shape 2083"/>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5" name="Freeform: Shape 2084"/>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6" name="Freeform: Shape 2085"/>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7" name="Freeform: Shape 2086"/>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8" name="Freeform: Shape 2087"/>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9" name="Freeform: Shape 2088"/>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0" name="Freeform: Shape 2089"/>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1" name="Freeform: Shape 2090"/>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2" name="Freeform: Shape 2091"/>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3" name="Freeform: Shape 2092"/>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4" name="Freeform: Shape 2093"/>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5" name="Freeform: Shape 2094"/>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6" name="Freeform: Shape 2095"/>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7" name="Freeform: Shape 2096"/>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8" name="Freeform: Shape 2097"/>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9" name="Freeform: Shape 2098"/>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0" name="Freeform: Shape 2099"/>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1" name="Freeform: Shape 2100"/>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2" name="Freeform: Shape 2101"/>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3" name="Freeform: Shape 2102"/>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4" name="Freeform: Shape 2103"/>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5" name="Freeform: Shape 2104"/>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6" name="Freeform: Shape 2105"/>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7" name="Freeform: Shape 2106"/>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8" name="Freeform: Shape 2107"/>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9" name="Freeform: Shape 2108"/>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0" name="Freeform: Shape 2109"/>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1" name="Freeform: Shape 2110"/>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2" name="Freeform: Shape 2111"/>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3" name="Freeform: Shape 2112"/>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4" name="Freeform: Shape 2113"/>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5" name="Freeform: Shape 2114"/>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6" name="Freeform: Shape 2115"/>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17" name="sai"/>
          <p:cNvGrpSpPr/>
          <p:nvPr/>
        </p:nvGrpSpPr>
        <p:grpSpPr>
          <a:xfrm>
            <a:off x="4764113" y="2032880"/>
            <a:ext cx="1777353" cy="939404"/>
            <a:chOff x="6477313" y="1434204"/>
            <a:chExt cx="2369804" cy="1252538"/>
          </a:xfrm>
        </p:grpSpPr>
        <p:grpSp>
          <p:nvGrpSpPr>
            <p:cNvPr id="2118" name="Group 2117"/>
            <p:cNvGrpSpPr/>
            <p:nvPr/>
          </p:nvGrpSpPr>
          <p:grpSpPr>
            <a:xfrm>
              <a:off x="6477313" y="1434204"/>
              <a:ext cx="2308919" cy="1252538"/>
              <a:chOff x="3697288" y="4089400"/>
              <a:chExt cx="1879600" cy="1252538"/>
            </a:xfrm>
          </p:grpSpPr>
          <p:sp>
            <p:nvSpPr>
              <p:cNvPr id="2120"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21" name="Group 2120"/>
              <p:cNvGrpSpPr/>
              <p:nvPr/>
            </p:nvGrpSpPr>
            <p:grpSpPr>
              <a:xfrm>
                <a:off x="3697288" y="4089400"/>
                <a:ext cx="1827213" cy="1190625"/>
                <a:chOff x="3697288" y="4089400"/>
                <a:chExt cx="1827213" cy="1190625"/>
              </a:xfrm>
            </p:grpSpPr>
            <p:sp>
              <p:nvSpPr>
                <p:cNvPr id="2122"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3"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4"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5"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19" name="TextBox 2118"/>
            <p:cNvSpPr txBox="1"/>
            <p:nvPr/>
          </p:nvSpPr>
          <p:spPr>
            <a:xfrm>
              <a:off x="6677069" y="1444468"/>
              <a:ext cx="2170048" cy="1107996"/>
            </a:xfrm>
            <a:prstGeom prst="rect">
              <a:avLst/>
            </a:prstGeom>
            <a:noFill/>
          </p:spPr>
          <p:txBody>
            <a:bodyPr wrap="square" rtlCol="0">
              <a:spAutoFit/>
            </a:bodyPr>
            <a:lstStyle/>
            <a:p>
              <a:pPr defTabSz="685800">
                <a:buClrTx/>
              </a:pPr>
              <a:r>
                <a:rPr lang="en-US" sz="1600"/>
                <a:t>C.The way someone studies</a:t>
              </a:r>
              <a:endParaRPr lang="en-US" sz="1600" kern="1200" dirty="0">
                <a:solidFill>
                  <a:prstClr val="black"/>
                </a:solidFill>
                <a:latin typeface="Bahnschrift SemiBold" panose="020B0502040204020203" pitchFamily="34" charset="0"/>
                <a:ea typeface="+mn-ea"/>
                <a:cs typeface="+mn-cs"/>
              </a:endParaRPr>
            </a:p>
          </p:txBody>
        </p:sp>
      </p:grpSp>
      <p:grpSp>
        <p:nvGrpSpPr>
          <p:cNvPr id="2126" name="Graphic 4"/>
          <p:cNvGrpSpPr/>
          <p:nvPr/>
        </p:nvGrpSpPr>
        <p:grpSpPr>
          <a:xfrm>
            <a:off x="4270690" y="2191747"/>
            <a:ext cx="655901" cy="564770"/>
            <a:chOff x="4695818" y="1348371"/>
            <a:chExt cx="874535" cy="753026"/>
          </a:xfrm>
        </p:grpSpPr>
        <p:sp>
          <p:nvSpPr>
            <p:cNvPr id="2127" name="Freeform: Shape 2126"/>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8" name="Freeform: Shape 2127"/>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9" name="Freeform: Shape 2128"/>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0" name="Freeform: Shape 2129"/>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1" name="Freeform: Shape 2130"/>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2" name="Freeform: Shape 2131"/>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3" name="Freeform: Shape 2132"/>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4" name="Freeform: Shape 2133"/>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5" name="Freeform: Shape 2134"/>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6" name="Freeform: Shape 2135"/>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7" name="Freeform: Shape 2136"/>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8" name="Freeform: Shape 2137"/>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9" name="Freeform: Shape 2138"/>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0" name="Freeform: Shape 2139"/>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1" name="Freeform: Shape 2140"/>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2" name="Freeform: Shape 2141"/>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3" name="Freeform: Shape 2142"/>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4" name="Freeform: Shape 2143"/>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5" name="Freeform: Shape 2144"/>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6" name="Freeform: Shape 2145"/>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7" name="Freeform: Shape 2146"/>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8" name="Freeform: Shape 2147"/>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9" name="Freeform: Shape 2148"/>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0" name="Freeform: Shape 2149"/>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1" name="Freeform: Shape 2150"/>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2" name="Freeform: Shape 2151"/>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3" name="Freeform: Shape 2152"/>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4" name="Freeform: Shape 2153"/>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5" name="Freeform: Shape 2154"/>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6" name="Freeform: Shape 2155"/>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7" name="Freeform: Shape 2156"/>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8" name="Freeform: Shape 2157"/>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9" name="Freeform: Shape 2158"/>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0" name="Freeform: Shape 2159"/>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1" name="Freeform: Shape 2160"/>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2" name="Freeform: Shape 2161"/>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3" name="Freeform: Shape 2162"/>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4" name="Freeform: Shape 2163"/>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5" name="Freeform: Shape 2164"/>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6" name="Freeform: Shape 2165"/>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7" name="Freeform: Shape 2166"/>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8" name="Freeform: Shape 2167"/>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9" name="Freeform: Shape 2168"/>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0" name="Freeform: Shape 2169"/>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1" name="Freeform: Shape 2170"/>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2" name="Freeform: Shape 2171"/>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3" name="Freeform: Shape 2172"/>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4" name="Freeform: Shape 2173"/>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75" name="sai"/>
          <p:cNvGrpSpPr/>
          <p:nvPr/>
        </p:nvGrpSpPr>
        <p:grpSpPr>
          <a:xfrm>
            <a:off x="6767468" y="1930585"/>
            <a:ext cx="1855995" cy="1077218"/>
            <a:chOff x="6477313" y="1337121"/>
            <a:chExt cx="2474660" cy="1436290"/>
          </a:xfrm>
        </p:grpSpPr>
        <p:grpSp>
          <p:nvGrpSpPr>
            <p:cNvPr id="2176" name="Group 2175"/>
            <p:cNvGrpSpPr/>
            <p:nvPr/>
          </p:nvGrpSpPr>
          <p:grpSpPr>
            <a:xfrm>
              <a:off x="6477313" y="1434204"/>
              <a:ext cx="2308919" cy="1252538"/>
              <a:chOff x="3697288" y="4089400"/>
              <a:chExt cx="1879600" cy="1252538"/>
            </a:xfrm>
          </p:grpSpPr>
          <p:sp>
            <p:nvSpPr>
              <p:cNvPr id="2178"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79" name="Group 2178"/>
              <p:cNvGrpSpPr/>
              <p:nvPr/>
            </p:nvGrpSpPr>
            <p:grpSpPr>
              <a:xfrm>
                <a:off x="3697288" y="4089400"/>
                <a:ext cx="1827213" cy="1190625"/>
                <a:chOff x="3697288" y="4089400"/>
                <a:chExt cx="1827213" cy="1190625"/>
              </a:xfrm>
            </p:grpSpPr>
            <p:sp>
              <p:nvSpPr>
                <p:cNvPr id="2180"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1"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2"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3"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77" name="TextBox 2176"/>
            <p:cNvSpPr txBox="1"/>
            <p:nvPr/>
          </p:nvSpPr>
          <p:spPr>
            <a:xfrm>
              <a:off x="6676601" y="1337121"/>
              <a:ext cx="2275372" cy="1436290"/>
            </a:xfrm>
            <a:prstGeom prst="rect">
              <a:avLst/>
            </a:prstGeom>
            <a:noFill/>
          </p:spPr>
          <p:txBody>
            <a:bodyPr wrap="square" rtlCol="0">
              <a:spAutoFit/>
            </a:bodyPr>
            <a:lstStyle/>
            <a:p>
              <a:pPr defTabSz="685800">
                <a:buClrTx/>
              </a:pPr>
              <a:r>
                <a:rPr lang="en-US" sz="1600" kern="1200" dirty="0" err="1">
                  <a:solidFill>
                    <a:prstClr val="black"/>
                  </a:solidFill>
                  <a:latin typeface="Bahnschrift SemiBold" panose="020B0502040204020203" pitchFamily="34" charset="0"/>
                  <a:ea typeface="+mn-ea"/>
                  <a:cs typeface="+mn-cs"/>
                </a:rPr>
                <a:t>D.</a:t>
              </a:r>
              <a:r>
                <a:rPr lang="en-US" sz="1600" dirty="0" err="1"/>
                <a:t>The</a:t>
              </a:r>
              <a:r>
                <a:rPr lang="en-US" sz="1600" dirty="0"/>
                <a:t> way someone acts, especially towards others</a:t>
              </a:r>
              <a:endParaRPr lang="en-US" sz="1600" kern="1200" dirty="0">
                <a:solidFill>
                  <a:prstClr val="black"/>
                </a:solidFill>
                <a:latin typeface="Bahnschrift SemiBold" panose="020B0502040204020203" pitchFamily="34" charset="0"/>
                <a:ea typeface="+mn-ea"/>
                <a:cs typeface="+mn-cs"/>
              </a:endParaRPr>
            </a:p>
          </p:txBody>
        </p:sp>
      </p:grpSp>
      <p:grpSp>
        <p:nvGrpSpPr>
          <p:cNvPr id="1454" name="Group 1453"/>
          <p:cNvGrpSpPr/>
          <p:nvPr/>
        </p:nvGrpSpPr>
        <p:grpSpPr>
          <a:xfrm>
            <a:off x="2189309" y="3886741"/>
            <a:ext cx="363868" cy="365767"/>
            <a:chOff x="7322133" y="1027466"/>
            <a:chExt cx="485157" cy="487689"/>
          </a:xfrm>
        </p:grpSpPr>
        <p:sp>
          <p:nvSpPr>
            <p:cNvPr id="1455" name="Freeform: Shape 1454"/>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6" name="Freeform: Shape 1455"/>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7" name="Freeform: Shape 1456"/>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8" name="Freeform: Shape 1457"/>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9" name="Freeform: Shape 1458"/>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0" name="Freeform: Shape 1459"/>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1" name="Freeform: Shape 1460"/>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2" name="Freeform: Shape 1461"/>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3" name="Freeform: Shape 1462"/>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4" name="Freeform: Shape 1463"/>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5" name="Freeform: Shape 1464"/>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6" name="Freeform: Shape 1465"/>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7" name="Freeform: Shape 1466"/>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8" name="Freeform: Shape 1467"/>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9" name="Freeform: Shape 1468"/>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0" name="Freeform: Shape 1469"/>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1" name="Freeform: Shape 1470"/>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2" name="Freeform: Shape 1471"/>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3" name="Freeform: Shape 1472"/>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4" name="Freeform: Shape 1473"/>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5" name="Freeform: Shape 1474"/>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6" name="Freeform: Shape 1475"/>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7" name="Freeform: Shape 1476"/>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17" name="xanh"/>
          <p:cNvGrpSpPr/>
          <p:nvPr/>
        </p:nvGrpSpPr>
        <p:grpSpPr>
          <a:xfrm>
            <a:off x="2017859" y="4529283"/>
            <a:ext cx="205740" cy="205740"/>
            <a:chOff x="7322133" y="1027466"/>
            <a:chExt cx="485157" cy="487689"/>
          </a:xfrm>
        </p:grpSpPr>
        <p:sp>
          <p:nvSpPr>
            <p:cNvPr id="1318" name="Freeform: Shape 1317"/>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9" name="Freeform: Shape 1318"/>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0" name="Freeform: Shape 1319"/>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1" name="Freeform: Shape 1320"/>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2" name="Freeform: Shape 1321"/>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3" name="Freeform: Shape 1322"/>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4" name="Freeform: Shape 1323"/>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5" name="Freeform: Shape 1324"/>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6" name="Freeform: Shape 1325"/>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7" name="Freeform: Shape 1326"/>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8" name="Freeform: Shape 1327"/>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9" name="Freeform: Shape 1328"/>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0" name="Freeform: Shape 1329"/>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1" name="Freeform: Shape 1330"/>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2" name="Freeform: Shape 1331"/>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3" name="Freeform: Shape 1332"/>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4" name="Freeform: Shape 1333"/>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5" name="Freeform: Shape 1334"/>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6" name="Freeform: Shape 1335"/>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7" name="Freeform: Shape 1336"/>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8" name="Freeform: Shape 1337"/>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9" name="Freeform: Shape 1338"/>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0" name="Freeform: Shape 1339"/>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45" name="Group 1244"/>
          <p:cNvGrpSpPr/>
          <p:nvPr/>
        </p:nvGrpSpPr>
        <p:grpSpPr>
          <a:xfrm>
            <a:off x="3207501" y="4400038"/>
            <a:ext cx="362585" cy="364174"/>
            <a:chOff x="4665094" y="1949957"/>
            <a:chExt cx="483446" cy="485565"/>
          </a:xfrm>
        </p:grpSpPr>
        <p:sp>
          <p:nvSpPr>
            <p:cNvPr id="1246" name="Freeform: Shape 1245"/>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7" name="Freeform: Shape 1246"/>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8" name="Freeform: Shape 1247"/>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9" name="Freeform: Shape 1248"/>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0" name="Freeform: Shape 1249"/>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1" name="Freeform: Shape 1250"/>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2" name="Freeform: Shape 1251"/>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3" name="Freeform: Shape 1252"/>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4" name="Freeform: Shape 1253"/>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5" name="Freeform: Shape 1254"/>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6" name="Freeform: Shape 1255"/>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7" name="Freeform: Shape 1256"/>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8" name="Freeform: Shape 1257"/>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9" name="Freeform: Shape 1258"/>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0" name="Freeform: Shape 1259"/>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1" name="Freeform: Shape 1260"/>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2" name="Freeform: Shape 1261"/>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3" name="Freeform: Shape 1262"/>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4" name="Freeform: Shape 1263"/>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5" name="Freeform: Shape 1264"/>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6" name="Freeform: Shape 1265"/>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7" name="Freeform: Shape 1266"/>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8" name="Freeform: Shape 1267"/>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9" name="Freeform: Shape 1268"/>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0" name="Freeform: Shape 1269"/>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1" name="Freeform: Shape 1270"/>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2" name="Freeform: Shape 1271"/>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1273" name="Rectangle 1272">
            <a:hlinkClick r:id="" action="ppaction://hlinkshowjump?jump=nextslide"/>
          </p:cNvPr>
          <p:cNvSpPr/>
          <p:nvPr/>
        </p:nvSpPr>
        <p:spPr>
          <a:xfrm>
            <a:off x="6017932" y="3219674"/>
            <a:ext cx="1406599" cy="4666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001"/>
                                        </p:tgtEl>
                                        <p:attrNameLst>
                                          <p:attrName>style.visibility</p:attrName>
                                        </p:attrNameLst>
                                      </p:cBhvr>
                                      <p:to>
                                        <p:strVal val="visible"/>
                                      </p:to>
                                    </p:set>
                                    <p:anim calcmode="lin" valueType="num">
                                      <p:cBhvr additive="base">
                                        <p:cTn id="7" dur="500" fill="hold"/>
                                        <p:tgtEl>
                                          <p:spTgt spid="2001"/>
                                        </p:tgtEl>
                                        <p:attrNameLst>
                                          <p:attrName>ppt_x</p:attrName>
                                        </p:attrNameLst>
                                      </p:cBhvr>
                                      <p:tavLst>
                                        <p:tav tm="0">
                                          <p:val>
                                            <p:strVal val="1+#ppt_w/2"/>
                                          </p:val>
                                        </p:tav>
                                        <p:tav tm="100000">
                                          <p:val>
                                            <p:strVal val="#ppt_x"/>
                                          </p:val>
                                        </p:tav>
                                      </p:tavLst>
                                    </p:anim>
                                    <p:anim calcmode="lin" valueType="num">
                                      <p:cBhvr additive="base">
                                        <p:cTn id="8" dur="500" fill="hold"/>
                                        <p:tgtEl>
                                          <p:spTgt spid="200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059"/>
                                        </p:tgtEl>
                                        <p:attrNameLst>
                                          <p:attrName>style.visibility</p:attrName>
                                        </p:attrNameLst>
                                      </p:cBhvr>
                                      <p:to>
                                        <p:strVal val="visible"/>
                                      </p:to>
                                    </p:set>
                                    <p:anim calcmode="lin" valueType="num">
                                      <p:cBhvr additive="base">
                                        <p:cTn id="11" dur="500" fill="hold"/>
                                        <p:tgtEl>
                                          <p:spTgt spid="2059"/>
                                        </p:tgtEl>
                                        <p:attrNameLst>
                                          <p:attrName>ppt_x</p:attrName>
                                        </p:attrNameLst>
                                      </p:cBhvr>
                                      <p:tavLst>
                                        <p:tav tm="0">
                                          <p:val>
                                            <p:strVal val="1+#ppt_w/2"/>
                                          </p:val>
                                        </p:tav>
                                        <p:tav tm="100000">
                                          <p:val>
                                            <p:strVal val="#ppt_x"/>
                                          </p:val>
                                        </p:tav>
                                      </p:tavLst>
                                    </p:anim>
                                    <p:anim calcmode="lin" valueType="num">
                                      <p:cBhvr additive="base">
                                        <p:cTn id="12" dur="500" fill="hold"/>
                                        <p:tgtEl>
                                          <p:spTgt spid="205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2117"/>
                                        </p:tgtEl>
                                        <p:attrNameLst>
                                          <p:attrName>style.visibility</p:attrName>
                                        </p:attrNameLst>
                                      </p:cBhvr>
                                      <p:to>
                                        <p:strVal val="visible"/>
                                      </p:to>
                                    </p:set>
                                    <p:anim calcmode="lin" valueType="num">
                                      <p:cBhvr additive="base">
                                        <p:cTn id="15" dur="500" fill="hold"/>
                                        <p:tgtEl>
                                          <p:spTgt spid="2117"/>
                                        </p:tgtEl>
                                        <p:attrNameLst>
                                          <p:attrName>ppt_x</p:attrName>
                                        </p:attrNameLst>
                                      </p:cBhvr>
                                      <p:tavLst>
                                        <p:tav tm="0">
                                          <p:val>
                                            <p:strVal val="1+#ppt_w/2"/>
                                          </p:val>
                                        </p:tav>
                                        <p:tav tm="100000">
                                          <p:val>
                                            <p:strVal val="#ppt_x"/>
                                          </p:val>
                                        </p:tav>
                                      </p:tavLst>
                                    </p:anim>
                                    <p:anim calcmode="lin" valueType="num">
                                      <p:cBhvr additive="base">
                                        <p:cTn id="16" dur="500" fill="hold"/>
                                        <p:tgtEl>
                                          <p:spTgt spid="211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2175"/>
                                        </p:tgtEl>
                                        <p:attrNameLst>
                                          <p:attrName>style.visibility</p:attrName>
                                        </p:attrNameLst>
                                      </p:cBhvr>
                                      <p:to>
                                        <p:strVal val="visible"/>
                                      </p:to>
                                    </p:set>
                                    <p:anim calcmode="lin" valueType="num">
                                      <p:cBhvr additive="base">
                                        <p:cTn id="19" dur="500" fill="hold"/>
                                        <p:tgtEl>
                                          <p:spTgt spid="2175"/>
                                        </p:tgtEl>
                                        <p:attrNameLst>
                                          <p:attrName>ppt_x</p:attrName>
                                        </p:attrNameLst>
                                      </p:cBhvr>
                                      <p:tavLst>
                                        <p:tav tm="0">
                                          <p:val>
                                            <p:strVal val="1+#ppt_w/2"/>
                                          </p:val>
                                        </p:tav>
                                        <p:tav tm="100000">
                                          <p:val>
                                            <p:strVal val="#ppt_x"/>
                                          </p:val>
                                        </p:tav>
                                      </p:tavLst>
                                    </p:anim>
                                    <p:anim calcmode="lin" valueType="num">
                                      <p:cBhvr additive="base">
                                        <p:cTn id="20" dur="500" fill="hold"/>
                                        <p:tgtEl>
                                          <p:spTgt spid="217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922"/>
                                        </p:tgtEl>
                                        <p:attrNameLst>
                                          <p:attrName>style.visibility</p:attrName>
                                        </p:attrNameLst>
                                      </p:cBhvr>
                                      <p:to>
                                        <p:strVal val="visible"/>
                                      </p:to>
                                    </p:set>
                                    <p:anim calcmode="lin" valueType="num">
                                      <p:cBhvr additive="base">
                                        <p:cTn id="23" dur="500" fill="hold"/>
                                        <p:tgtEl>
                                          <p:spTgt spid="1922"/>
                                        </p:tgtEl>
                                        <p:attrNameLst>
                                          <p:attrName>ppt_x</p:attrName>
                                        </p:attrNameLst>
                                      </p:cBhvr>
                                      <p:tavLst>
                                        <p:tav tm="0">
                                          <p:val>
                                            <p:strVal val="1+#ppt_w/2"/>
                                          </p:val>
                                        </p:tav>
                                        <p:tav tm="100000">
                                          <p:val>
                                            <p:strVal val="#ppt_x"/>
                                          </p:val>
                                        </p:tav>
                                      </p:tavLst>
                                    </p:anim>
                                    <p:anim calcmode="lin" valueType="num">
                                      <p:cBhvr additive="base">
                                        <p:cTn id="24" dur="500" fill="hold"/>
                                        <p:tgtEl>
                                          <p:spTgt spid="1922"/>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2000"/>
                                        </p:tgtEl>
                                        <p:attrNameLst>
                                          <p:attrName>style.visibility</p:attrName>
                                        </p:attrNameLst>
                                      </p:cBhvr>
                                      <p:to>
                                        <p:strVal val="visible"/>
                                      </p:to>
                                    </p:set>
                                    <p:anim calcmode="lin" valueType="num">
                                      <p:cBhvr additive="base">
                                        <p:cTn id="27" dur="500" fill="hold"/>
                                        <p:tgtEl>
                                          <p:spTgt spid="2000"/>
                                        </p:tgtEl>
                                        <p:attrNameLst>
                                          <p:attrName>ppt_x</p:attrName>
                                        </p:attrNameLst>
                                      </p:cBhvr>
                                      <p:tavLst>
                                        <p:tav tm="0">
                                          <p:val>
                                            <p:strVal val="1+#ppt_w/2"/>
                                          </p:val>
                                        </p:tav>
                                        <p:tav tm="100000">
                                          <p:val>
                                            <p:strVal val="#ppt_x"/>
                                          </p:val>
                                        </p:tav>
                                      </p:tavLst>
                                    </p:anim>
                                    <p:anim calcmode="lin" valueType="num">
                                      <p:cBhvr additive="base">
                                        <p:cTn id="28" dur="500" fill="hold"/>
                                        <p:tgtEl>
                                          <p:spTgt spid="20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2001"/>
                    </p:tgtEl>
                  </p:cond>
                </p:stCondLst>
                <p:endSync evt="end" delay="0">
                  <p:rtn val="all"/>
                </p:endSync>
                <p:childTnLst>
                  <p:par>
                    <p:cTn id="30" fill="hold">
                      <p:stCondLst>
                        <p:cond delay="0"/>
                      </p:stCondLst>
                      <p:childTnLst>
                        <p:par>
                          <p:cTn id="31" fill="hold">
                            <p:stCondLst>
                              <p:cond delay="0"/>
                            </p:stCondLst>
                            <p:childTnLst>
                              <p:par>
                                <p:cTn id="32" presetID="9" presetClass="emph" presetSubtype="0" nodeType="clickEffect">
                                  <p:stCondLst>
                                    <p:cond delay="0"/>
                                  </p:stCondLst>
                                  <p:childTnLst>
                                    <p:set>
                                      <p:cBhvr>
                                        <p:cTn id="33" dur="indefinite"/>
                                        <p:tgtEl>
                                          <p:spTgt spid="2001"/>
                                        </p:tgtEl>
                                        <p:attrNameLst>
                                          <p:attrName>style.opacity</p:attrName>
                                        </p:attrNameLst>
                                      </p:cBhvr>
                                      <p:to>
                                        <p:strVal val="0.5"/>
                                      </p:to>
                                    </p:set>
                                    <p:animEffect filter="image" prLst="opacity: 0.5">
                                      <p:cBhvr rctx="IE">
                                        <p:cTn id="34" dur="indefinite"/>
                                        <p:tgtEl>
                                          <p:spTgt spid="2001"/>
                                        </p:tgtEl>
                                      </p:cBhvr>
                                    </p:animEffect>
                                  </p:childTnLst>
                                  <p:subTnLst>
                                    <p:audio>
                                      <p:cMediaNode>
                                        <p:cTn display="0" masterRel="sameClick">
                                          <p:stCondLst>
                                            <p:cond evt="begin" delay="0">
                                              <p:tn val="32"/>
                                            </p:cond>
                                          </p:stCondLst>
                                          <p:endCondLst>
                                            <p:cond evt="onStopAudio" delay="0">
                                              <p:tgtEl>
                                                <p:sldTgt/>
                                              </p:tgtEl>
                                            </p:cond>
                                          </p:endCondLst>
                                        </p:cTn>
                                        <p:tgtEl>
                                          <p:sndTgt r:embed="rId3" name="Am-thanh-tra-loi-sai-www_tiengdong_com.wav"/>
                                        </p:tgtEl>
                                      </p:cMediaNode>
                                    </p:audio>
                                  </p:subTnLst>
                                </p:cTn>
                              </p:par>
                              <p:par>
                                <p:cTn id="35" presetID="1" presetClass="entr" presetSubtype="0" fill="hold" nodeType="withEffect">
                                  <p:stCondLst>
                                    <p:cond delay="0"/>
                                  </p:stCondLst>
                                  <p:childTnLst>
                                    <p:set>
                                      <p:cBhvr>
                                        <p:cTn id="36" dur="1" fill="hold">
                                          <p:stCondLst>
                                            <p:cond delay="0"/>
                                          </p:stCondLst>
                                        </p:cTn>
                                        <p:tgtEl>
                                          <p:spTgt spid="2010"/>
                                        </p:tgtEl>
                                        <p:attrNameLst>
                                          <p:attrName>style.visibility</p:attrName>
                                        </p:attrNameLst>
                                      </p:cBhvr>
                                      <p:to>
                                        <p:strVal val="visible"/>
                                      </p:to>
                                    </p:set>
                                  </p:childTnLst>
                                </p:cTn>
                              </p:par>
                            </p:childTnLst>
                          </p:cTn>
                        </p:par>
                      </p:childTnLst>
                    </p:cTn>
                  </p:par>
                </p:childTnLst>
              </p:cTn>
              <p:nextCondLst>
                <p:cond evt="onClick" delay="0">
                  <p:tgtEl>
                    <p:spTgt spid="2001"/>
                  </p:tgtEl>
                </p:cond>
              </p:nextCondLst>
            </p:seq>
            <p:seq concurrent="1" nextAc="seek">
              <p:cTn id="37" restart="whenNotActive" fill="hold" evtFilter="cancelBubble" nodeType="interactiveSeq">
                <p:stCondLst>
                  <p:cond evt="onClick" delay="0">
                    <p:tgtEl>
                      <p:spTgt spid="2059"/>
                    </p:tgtEl>
                  </p:cond>
                </p:stCondLst>
                <p:endSync evt="end" delay="0">
                  <p:rtn val="all"/>
                </p:endSync>
                <p:childTnLst>
                  <p:par>
                    <p:cTn id="38" fill="hold">
                      <p:stCondLst>
                        <p:cond delay="0"/>
                      </p:stCondLst>
                      <p:childTnLst>
                        <p:par>
                          <p:cTn id="39" fill="hold">
                            <p:stCondLst>
                              <p:cond delay="0"/>
                            </p:stCondLst>
                            <p:childTnLst>
                              <p:par>
                                <p:cTn id="40" presetID="9" presetClass="emph" presetSubtype="0" nodeType="clickEffect">
                                  <p:stCondLst>
                                    <p:cond delay="0"/>
                                  </p:stCondLst>
                                  <p:childTnLst>
                                    <p:set>
                                      <p:cBhvr>
                                        <p:cTn id="41" dur="indefinite"/>
                                        <p:tgtEl>
                                          <p:spTgt spid="2059"/>
                                        </p:tgtEl>
                                        <p:attrNameLst>
                                          <p:attrName>style.opacity</p:attrName>
                                        </p:attrNameLst>
                                      </p:cBhvr>
                                      <p:to>
                                        <p:strVal val="0.5"/>
                                      </p:to>
                                    </p:set>
                                    <p:animEffect filter="image" prLst="opacity: 0.5">
                                      <p:cBhvr rctx="IE">
                                        <p:cTn id="42" dur="indefinite"/>
                                        <p:tgtEl>
                                          <p:spTgt spid="2059"/>
                                        </p:tgtEl>
                                      </p:cBhvr>
                                    </p:animEffect>
                                  </p:childTnLst>
                                  <p:subTnLst>
                                    <p:audio>
                                      <p:cMediaNode>
                                        <p:cTn display="0" masterRel="sameClick">
                                          <p:stCondLst>
                                            <p:cond evt="begin" delay="0">
                                              <p:tn val="40"/>
                                            </p:cond>
                                          </p:stCondLst>
                                          <p:endCondLst>
                                            <p:cond evt="onStopAudio" delay="0">
                                              <p:tgtEl>
                                                <p:sldTgt/>
                                              </p:tgtEl>
                                            </p:cond>
                                          </p:endCondLst>
                                        </p:cTn>
                                        <p:tgtEl>
                                          <p:sndTgt r:embed="rId3" name="Am-thanh-tra-loi-sai-www_tiengdong_com.wav"/>
                                        </p:tgtEl>
                                      </p:cMediaNode>
                                    </p:audio>
                                  </p:subTnLst>
                                </p:cTn>
                              </p:par>
                              <p:par>
                                <p:cTn id="43" presetID="1" presetClass="entr" presetSubtype="0" fill="hold" nodeType="withEffect">
                                  <p:stCondLst>
                                    <p:cond delay="0"/>
                                  </p:stCondLst>
                                  <p:childTnLst>
                                    <p:set>
                                      <p:cBhvr>
                                        <p:cTn id="44" dur="1" fill="hold">
                                          <p:stCondLst>
                                            <p:cond delay="0"/>
                                          </p:stCondLst>
                                        </p:cTn>
                                        <p:tgtEl>
                                          <p:spTgt spid="2068"/>
                                        </p:tgtEl>
                                        <p:attrNameLst>
                                          <p:attrName>style.visibility</p:attrName>
                                        </p:attrNameLst>
                                      </p:cBhvr>
                                      <p:to>
                                        <p:strVal val="visible"/>
                                      </p:to>
                                    </p:set>
                                  </p:childTnLst>
                                </p:cTn>
                              </p:par>
                            </p:childTnLst>
                          </p:cTn>
                        </p:par>
                      </p:childTnLst>
                    </p:cTn>
                  </p:par>
                </p:childTnLst>
              </p:cTn>
              <p:nextCondLst>
                <p:cond evt="onClick" delay="0">
                  <p:tgtEl>
                    <p:spTgt spid="2059"/>
                  </p:tgtEl>
                </p:cond>
              </p:nextCondLst>
            </p:seq>
            <p:seq concurrent="1" nextAc="seek">
              <p:cTn id="45" restart="whenNotActive" fill="hold" evtFilter="cancelBubble" nodeType="interactiveSeq">
                <p:stCondLst>
                  <p:cond evt="onClick" delay="0">
                    <p:tgtEl>
                      <p:spTgt spid="2117"/>
                    </p:tgtEl>
                  </p:cond>
                </p:stCondLst>
                <p:endSync evt="end" delay="0">
                  <p:rtn val="all"/>
                </p:endSync>
                <p:childTnLst>
                  <p:par>
                    <p:cTn id="46" fill="hold">
                      <p:stCondLst>
                        <p:cond delay="0"/>
                      </p:stCondLst>
                      <p:childTnLst>
                        <p:par>
                          <p:cTn id="47" fill="hold">
                            <p:stCondLst>
                              <p:cond delay="0"/>
                            </p:stCondLst>
                            <p:childTnLst>
                              <p:par>
                                <p:cTn id="48" presetID="9" presetClass="emph" presetSubtype="0" nodeType="clickEffect">
                                  <p:stCondLst>
                                    <p:cond delay="0"/>
                                  </p:stCondLst>
                                  <p:childTnLst>
                                    <p:set>
                                      <p:cBhvr>
                                        <p:cTn id="49" dur="indefinite"/>
                                        <p:tgtEl>
                                          <p:spTgt spid="2117"/>
                                        </p:tgtEl>
                                        <p:attrNameLst>
                                          <p:attrName>style.opacity</p:attrName>
                                        </p:attrNameLst>
                                      </p:cBhvr>
                                      <p:to>
                                        <p:strVal val="0.5"/>
                                      </p:to>
                                    </p:set>
                                    <p:animEffect filter="image" prLst="opacity: 0.5">
                                      <p:cBhvr rctx="IE">
                                        <p:cTn id="50" dur="indefinite"/>
                                        <p:tgtEl>
                                          <p:spTgt spid="2117"/>
                                        </p:tgtEl>
                                      </p:cBhvr>
                                    </p:animEffect>
                                  </p:childTnLst>
                                  <p:subTnLst>
                                    <p:audio>
                                      <p:cMediaNode>
                                        <p:cTn display="0" masterRel="sameClick">
                                          <p:stCondLst>
                                            <p:cond evt="begin" delay="0">
                                              <p:tn val="48"/>
                                            </p:cond>
                                          </p:stCondLst>
                                          <p:endCondLst>
                                            <p:cond evt="onStopAudio" delay="0">
                                              <p:tgtEl>
                                                <p:sldTgt/>
                                              </p:tgtEl>
                                            </p:cond>
                                          </p:endCondLst>
                                        </p:cTn>
                                        <p:tgtEl>
                                          <p:sndTgt r:embed="rId3" name="Am-thanh-tra-loi-sai-www_tiengdong_com.wav"/>
                                        </p:tgtEl>
                                      </p:cMediaNode>
                                    </p:audio>
                                  </p:subTnLst>
                                </p:cTn>
                              </p:par>
                              <p:par>
                                <p:cTn id="51" presetID="1" presetClass="entr" presetSubtype="0" fill="hold" nodeType="withEffect">
                                  <p:stCondLst>
                                    <p:cond delay="0"/>
                                  </p:stCondLst>
                                  <p:childTnLst>
                                    <p:set>
                                      <p:cBhvr>
                                        <p:cTn id="52" dur="1" fill="hold">
                                          <p:stCondLst>
                                            <p:cond delay="0"/>
                                          </p:stCondLst>
                                        </p:cTn>
                                        <p:tgtEl>
                                          <p:spTgt spid="2126"/>
                                        </p:tgtEl>
                                        <p:attrNameLst>
                                          <p:attrName>style.visibility</p:attrName>
                                        </p:attrNameLst>
                                      </p:cBhvr>
                                      <p:to>
                                        <p:strVal val="visible"/>
                                      </p:to>
                                    </p:set>
                                  </p:childTnLst>
                                </p:cTn>
                              </p:par>
                            </p:childTnLst>
                          </p:cTn>
                        </p:par>
                      </p:childTnLst>
                    </p:cTn>
                  </p:par>
                </p:childTnLst>
              </p:cTn>
              <p:nextCondLst>
                <p:cond evt="onClick" delay="0">
                  <p:tgtEl>
                    <p:spTgt spid="2117"/>
                  </p:tgtEl>
                </p:cond>
              </p:nextCondLst>
            </p:seq>
            <p:seq concurrent="1" nextAc="seek">
              <p:cTn id="53" restart="whenNotActive" fill="hold" evtFilter="cancelBubble" nodeType="interactiveSeq">
                <p:stCondLst>
                  <p:cond evt="onClick" delay="0">
                    <p:tgtEl>
                      <p:spTgt spid="2175"/>
                    </p:tgtEl>
                  </p:cond>
                </p:stCondLst>
                <p:endSync evt="end" delay="0">
                  <p:rtn val="all"/>
                </p:endSync>
                <p:childTnLst>
                  <p:par>
                    <p:cTn id="54" fill="hold">
                      <p:stCondLst>
                        <p:cond delay="0"/>
                      </p:stCondLst>
                      <p:childTnLst>
                        <p:par>
                          <p:cTn id="55" fill="hold">
                            <p:stCondLst>
                              <p:cond delay="0"/>
                            </p:stCondLst>
                            <p:childTnLst>
                              <p:par>
                                <p:cTn id="56" presetID="26" presetClass="emph" presetSubtype="0" fill="hold" nodeType="clickEffect">
                                  <p:stCondLst>
                                    <p:cond delay="0"/>
                                  </p:stCondLst>
                                  <p:childTnLst>
                                    <p:animEffect transition="out" filter="fade">
                                      <p:cBhvr>
                                        <p:cTn id="57" dur="500" tmFilter="0, 0; .2, .5; .8, .5; 1, 0"/>
                                        <p:tgtEl>
                                          <p:spTgt spid="2175"/>
                                        </p:tgtEl>
                                      </p:cBhvr>
                                    </p:animEffect>
                                    <p:animScale>
                                      <p:cBhvr>
                                        <p:cTn id="58" dur="250" autoRev="1" fill="hold"/>
                                        <p:tgtEl>
                                          <p:spTgt spid="2175"/>
                                        </p:tgtEl>
                                      </p:cBhvr>
                                      <p:by x="105000" y="105000"/>
                                    </p:animScale>
                                  </p:childTnLst>
                                  <p:subTnLst>
                                    <p:audio>
                                      <p:cMediaNode>
                                        <p:cTn display="0" masterRel="sameClick">
                                          <p:stCondLst>
                                            <p:cond evt="begin" delay="0">
                                              <p:tn val="56"/>
                                            </p:cond>
                                          </p:stCondLst>
                                          <p:endCondLst>
                                            <p:cond evt="onStopAudio" delay="0">
                                              <p:tgtEl>
                                                <p:sldTgt/>
                                              </p:tgtEl>
                                            </p:cond>
                                          </p:endCondLst>
                                        </p:cTn>
                                        <p:tgtEl>
                                          <p:sndTgt r:embed="rId4" name="Tieng-vo-tay-tra-loi-dung-www_tiengdong_com.wav"/>
                                        </p:tgtEl>
                                      </p:cMediaNode>
                                    </p:audio>
                                  </p:subTnLst>
                                </p:cTn>
                              </p:par>
                              <p:par>
                                <p:cTn id="59" presetID="1" presetClass="entr" presetSubtype="0" fill="hold" nodeType="withEffect">
                                  <p:stCondLst>
                                    <p:cond delay="0"/>
                                  </p:stCondLst>
                                  <p:childTnLst>
                                    <p:set>
                                      <p:cBhvr>
                                        <p:cTn id="60" dur="1" fill="hold">
                                          <p:stCondLst>
                                            <p:cond delay="0"/>
                                          </p:stCondLst>
                                        </p:cTn>
                                        <p:tgtEl>
                                          <p:spTgt spid="1935"/>
                                        </p:tgtEl>
                                        <p:attrNameLst>
                                          <p:attrName>style.visibility</p:attrName>
                                        </p:attrNameLst>
                                      </p:cBhvr>
                                      <p:to>
                                        <p:strVal val="visible"/>
                                      </p:to>
                                    </p:set>
                                  </p:childTnLst>
                                </p:cTn>
                              </p:par>
                              <p:par>
                                <p:cTn id="61" presetID="32" presetClass="emph" presetSubtype="0" fill="hold" nodeType="withEffect">
                                  <p:stCondLst>
                                    <p:cond delay="0"/>
                                  </p:stCondLst>
                                  <p:childTnLst>
                                    <p:animRot by="120000">
                                      <p:cBhvr>
                                        <p:cTn id="62" dur="100" fill="hold">
                                          <p:stCondLst>
                                            <p:cond delay="0"/>
                                          </p:stCondLst>
                                        </p:cTn>
                                        <p:tgtEl>
                                          <p:spTgt spid="1935"/>
                                        </p:tgtEl>
                                        <p:attrNameLst>
                                          <p:attrName>r</p:attrName>
                                        </p:attrNameLst>
                                      </p:cBhvr>
                                    </p:animRot>
                                    <p:animRot by="-240000">
                                      <p:cBhvr>
                                        <p:cTn id="63" dur="200" fill="hold">
                                          <p:stCondLst>
                                            <p:cond delay="200"/>
                                          </p:stCondLst>
                                        </p:cTn>
                                        <p:tgtEl>
                                          <p:spTgt spid="1935"/>
                                        </p:tgtEl>
                                        <p:attrNameLst>
                                          <p:attrName>r</p:attrName>
                                        </p:attrNameLst>
                                      </p:cBhvr>
                                    </p:animRot>
                                    <p:animRot by="240000">
                                      <p:cBhvr>
                                        <p:cTn id="64" dur="200" fill="hold">
                                          <p:stCondLst>
                                            <p:cond delay="400"/>
                                          </p:stCondLst>
                                        </p:cTn>
                                        <p:tgtEl>
                                          <p:spTgt spid="1935"/>
                                        </p:tgtEl>
                                        <p:attrNameLst>
                                          <p:attrName>r</p:attrName>
                                        </p:attrNameLst>
                                      </p:cBhvr>
                                    </p:animRot>
                                    <p:animRot by="-240000">
                                      <p:cBhvr>
                                        <p:cTn id="65" dur="200" fill="hold">
                                          <p:stCondLst>
                                            <p:cond delay="600"/>
                                          </p:stCondLst>
                                        </p:cTn>
                                        <p:tgtEl>
                                          <p:spTgt spid="1935"/>
                                        </p:tgtEl>
                                        <p:attrNameLst>
                                          <p:attrName>r</p:attrName>
                                        </p:attrNameLst>
                                      </p:cBhvr>
                                    </p:animRot>
                                    <p:animRot by="120000">
                                      <p:cBhvr>
                                        <p:cTn id="66" dur="200" fill="hold">
                                          <p:stCondLst>
                                            <p:cond delay="800"/>
                                          </p:stCondLst>
                                        </p:cTn>
                                        <p:tgtEl>
                                          <p:spTgt spid="1935"/>
                                        </p:tgtEl>
                                        <p:attrNameLst>
                                          <p:attrName>r</p:attrName>
                                        </p:attrNameLst>
                                      </p:cBhvr>
                                    </p:animRot>
                                  </p:childTnLst>
                                </p:cTn>
                              </p:par>
                            </p:childTnLst>
                          </p:cTn>
                        </p:par>
                      </p:childTnLst>
                    </p:cTn>
                  </p:par>
                </p:childTnLst>
              </p:cTn>
              <p:nextCondLst>
                <p:cond evt="onClick" delay="0">
                  <p:tgtEl>
                    <p:spTgt spid="2175"/>
                  </p:tgtEl>
                </p:cond>
              </p:nextCondLst>
            </p:seq>
            <p:seq concurrent="1" nextAc="seek">
              <p:cTn id="67" restart="whenNotActive" fill="hold" evtFilter="cancelBubble" nodeType="interactiveSeq">
                <p:stCondLst>
                  <p:cond evt="onClick" delay="0">
                    <p:tgtEl>
                      <p:spTgt spid="1317"/>
                    </p:tgtEl>
                  </p:cond>
                </p:stCondLst>
                <p:endSync evt="end" delay="0">
                  <p:rtn val="all"/>
                </p:endSync>
                <p:childTnLst>
                  <p:par>
                    <p:cTn id="68" fill="hold">
                      <p:stCondLst>
                        <p:cond delay="0"/>
                      </p:stCondLst>
                      <p:childTnLst>
                        <p:par>
                          <p:cTn id="69" fill="hold">
                            <p:stCondLst>
                              <p:cond delay="0"/>
                            </p:stCondLst>
                            <p:childTnLst>
                              <p:par>
                                <p:cTn id="70" presetID="8" presetClass="emph" presetSubtype="0" fill="hold" nodeType="clickEffect">
                                  <p:stCondLst>
                                    <p:cond delay="0"/>
                                  </p:stCondLst>
                                  <p:childTnLst>
                                    <p:animRot by="1800000">
                                      <p:cBhvr>
                                        <p:cTn id="71" dur="1250" fill="hold"/>
                                        <p:tgtEl>
                                          <p:spTgt spid="245"/>
                                        </p:tgtEl>
                                        <p:attrNameLst>
                                          <p:attrName>r</p:attrName>
                                        </p:attrNameLst>
                                      </p:cBhvr>
                                    </p:animRot>
                                  </p:childTnLst>
                                </p:cTn>
                              </p:par>
                            </p:childTnLst>
                          </p:cTn>
                        </p:par>
                        <p:par>
                          <p:cTn id="72" fill="hold">
                            <p:stCondLst>
                              <p:cond delay="1500"/>
                            </p:stCondLst>
                            <p:childTnLst>
                              <p:par>
                                <p:cTn id="73" presetID="1" presetClass="exit" presetSubtype="0" fill="hold" nodeType="afterEffect">
                                  <p:stCondLst>
                                    <p:cond delay="0"/>
                                  </p:stCondLst>
                                  <p:childTnLst>
                                    <p:set>
                                      <p:cBhvr>
                                        <p:cTn id="74" dur="1" fill="hold">
                                          <p:stCondLst>
                                            <p:cond delay="0"/>
                                          </p:stCondLst>
                                        </p:cTn>
                                        <p:tgtEl>
                                          <p:spTgt spid="1317"/>
                                        </p:tgtEl>
                                        <p:attrNameLst>
                                          <p:attrName>style.visibility</p:attrName>
                                        </p:attrNameLst>
                                      </p:cBhvr>
                                      <p:to>
                                        <p:strVal val="hidden"/>
                                      </p:to>
                                    </p:set>
                                  </p:childTnLst>
                                </p:cTn>
                              </p:par>
                            </p:childTnLst>
                          </p:cTn>
                        </p:par>
                        <p:par>
                          <p:cTn id="75" fill="hold">
                            <p:stCondLst>
                              <p:cond delay="1500"/>
                            </p:stCondLst>
                            <p:childTnLst>
                              <p:par>
                                <p:cTn id="76" presetID="1" presetClass="entr" presetSubtype="0" fill="hold" nodeType="afterEffect">
                                  <p:stCondLst>
                                    <p:cond delay="0"/>
                                  </p:stCondLst>
                                  <p:childTnLst>
                                    <p:set>
                                      <p:cBhvr>
                                        <p:cTn id="77" dur="1" fill="hold">
                                          <p:stCondLst>
                                            <p:cond delay="0"/>
                                          </p:stCondLst>
                                        </p:cTn>
                                        <p:tgtEl>
                                          <p:spTgt spid="1454"/>
                                        </p:tgtEl>
                                        <p:attrNameLst>
                                          <p:attrName>style.visibility</p:attrName>
                                        </p:attrNameLst>
                                      </p:cBhvr>
                                      <p:to>
                                        <p:strVal val="visible"/>
                                      </p:to>
                                    </p:set>
                                  </p:childTnLst>
                                </p:cTn>
                              </p:par>
                            </p:childTnLst>
                          </p:cTn>
                        </p:par>
                        <p:par>
                          <p:cTn id="78" fill="hold">
                            <p:stCondLst>
                              <p:cond delay="1500"/>
                            </p:stCondLst>
                            <p:childTnLst>
                              <p:par>
                                <p:cTn id="79" presetID="22" presetClass="entr" presetSubtype="4" fill="hold" nodeType="afterEffect">
                                  <p:stCondLst>
                                    <p:cond delay="0"/>
                                  </p:stCondLst>
                                  <p:childTnLst>
                                    <p:set>
                                      <p:cBhvr>
                                        <p:cTn id="80" dur="1" fill="hold">
                                          <p:stCondLst>
                                            <p:cond delay="0"/>
                                          </p:stCondLst>
                                        </p:cTn>
                                        <p:tgtEl>
                                          <p:spTgt spid="331"/>
                                        </p:tgtEl>
                                        <p:attrNameLst>
                                          <p:attrName>style.visibility</p:attrName>
                                        </p:attrNameLst>
                                      </p:cBhvr>
                                      <p:to>
                                        <p:strVal val="visible"/>
                                      </p:to>
                                    </p:set>
                                    <p:animEffect transition="in" filter="wipe(down)">
                                      <p:cBhvr>
                                        <p:cTn id="81" dur="500"/>
                                        <p:tgtEl>
                                          <p:spTgt spid="331"/>
                                        </p:tgtEl>
                                      </p:cBhvr>
                                    </p:animEffect>
                                  </p:childTnLst>
                                </p:cTn>
                              </p:par>
                            </p:childTnLst>
                          </p:cTn>
                        </p:par>
                        <p:par>
                          <p:cTn id="82" fill="hold">
                            <p:stCondLst>
                              <p:cond delay="2000"/>
                            </p:stCondLst>
                            <p:childTnLst>
                              <p:par>
                                <p:cTn id="83" presetID="64" presetClass="path" presetSubtype="0" decel="1000" fill="hold" nodeType="afterEffect">
                                  <p:stCondLst>
                                    <p:cond delay="0"/>
                                  </p:stCondLst>
                                  <p:childTnLst>
                                    <p:animMotion origin="layout" path="M -4.79167E-6 -3.7037E-6 L 0.05678 -0.25347 " pathEditMode="relative" rAng="0" ptsTypes="AA">
                                      <p:cBhvr>
                                        <p:cTn id="84" dur="1250" fill="hold"/>
                                        <p:tgtEl>
                                          <p:spTgt spid="1454"/>
                                        </p:tgtEl>
                                        <p:attrNameLst>
                                          <p:attrName>ppt_x</p:attrName>
                                          <p:attrName>ppt_y</p:attrName>
                                        </p:attrNameLst>
                                      </p:cBhvr>
                                      <p:rCtr x="2839" y="-12685"/>
                                    </p:animMotion>
                                  </p:childTnLst>
                                </p:cTn>
                              </p:par>
                            </p:childTnLst>
                          </p:cTn>
                        </p:par>
                        <p:par>
                          <p:cTn id="85" fill="hold">
                            <p:stCondLst>
                              <p:cond delay="3500"/>
                            </p:stCondLst>
                            <p:childTnLst>
                              <p:par>
                                <p:cTn id="86" presetID="9" presetClass="exit" presetSubtype="0" fill="hold" nodeType="afterEffect">
                                  <p:stCondLst>
                                    <p:cond delay="0"/>
                                  </p:stCondLst>
                                  <p:childTnLst>
                                    <p:animEffect transition="out" filter="dissolve">
                                      <p:cBhvr>
                                        <p:cTn id="87" dur="500"/>
                                        <p:tgtEl>
                                          <p:spTgt spid="1454"/>
                                        </p:tgtEl>
                                      </p:cBhvr>
                                    </p:animEffect>
                                    <p:set>
                                      <p:cBhvr>
                                        <p:cTn id="88" dur="1" fill="hold">
                                          <p:stCondLst>
                                            <p:cond delay="499"/>
                                          </p:stCondLst>
                                        </p:cTn>
                                        <p:tgtEl>
                                          <p:spTgt spid="1454"/>
                                        </p:tgtEl>
                                        <p:attrNameLst>
                                          <p:attrName>style.visibility</p:attrName>
                                        </p:attrNameLst>
                                      </p:cBhvr>
                                      <p:to>
                                        <p:strVal val="hidden"/>
                                      </p:to>
                                    </p:set>
                                  </p:childTnLst>
                                  <p:subTnLst>
                                    <p:audio>
                                      <p:cMediaNode>
                                        <p:cTn display="0" masterRel="sameClick">
                                          <p:stCondLst>
                                            <p:cond evt="begin" delay="0">
                                              <p:tn val="86"/>
                                            </p:cond>
                                          </p:stCondLst>
                                          <p:endCondLst>
                                            <p:cond evt="onStopAudio" delay="0">
                                              <p:tgtEl>
                                                <p:sldTgt/>
                                              </p:tgtEl>
                                            </p:cond>
                                          </p:endCondLst>
                                        </p:cTn>
                                        <p:tgtEl>
                                          <p:sndTgt r:embed="rId5" name="Am-thanh-tra-loi-dung-chinh-xac-www_tiengdong_com.wav"/>
                                        </p:tgtEl>
                                      </p:cMediaNode>
                                    </p:audio>
                                  </p:subTnLst>
                                </p:cTn>
                              </p:par>
                              <p:par>
                                <p:cTn id="89" presetID="9" presetClass="exit" presetSubtype="0" fill="hold" nodeType="withEffect">
                                  <p:stCondLst>
                                    <p:cond delay="0"/>
                                  </p:stCondLst>
                                  <p:childTnLst>
                                    <p:animEffect transition="out" filter="dissolve">
                                      <p:cBhvr>
                                        <p:cTn id="90" dur="500"/>
                                        <p:tgtEl>
                                          <p:spTgt spid="1481"/>
                                        </p:tgtEl>
                                      </p:cBhvr>
                                    </p:animEffect>
                                    <p:set>
                                      <p:cBhvr>
                                        <p:cTn id="91" dur="1" fill="hold">
                                          <p:stCondLst>
                                            <p:cond delay="499"/>
                                          </p:stCondLst>
                                        </p:cTn>
                                        <p:tgtEl>
                                          <p:spTgt spid="1481"/>
                                        </p:tgtEl>
                                        <p:attrNameLst>
                                          <p:attrName>style.visibility</p:attrName>
                                        </p:attrNameLst>
                                      </p:cBhvr>
                                      <p:to>
                                        <p:strVal val="hidden"/>
                                      </p:to>
                                    </p:set>
                                  </p:childTnLst>
                                  <p:subTnLst>
                                    <p:audio>
                                      <p:cMediaNode>
                                        <p:cTn display="0" masterRel="sameClick">
                                          <p:stCondLst>
                                            <p:cond evt="begin" delay="0">
                                              <p:tn val="89"/>
                                            </p:cond>
                                          </p:stCondLst>
                                          <p:endCondLst>
                                            <p:cond evt="onStopAudio" delay="0">
                                              <p:tgtEl>
                                                <p:sldTgt/>
                                              </p:tgtEl>
                                            </p:cond>
                                          </p:endCondLst>
                                        </p:cTn>
                                        <p:tgtEl>
                                          <p:sndTgt r:embed="rId5" name="Am-thanh-tra-loi-dung-chinh-xac-www_tiengdong_com.wav"/>
                                        </p:tgtEl>
                                      </p:cMediaNode>
                                    </p:audio>
                                  </p:subTnLst>
                                </p:cTn>
                              </p:par>
                              <p:par>
                                <p:cTn id="92" presetID="9" presetClass="exit" presetSubtype="0" fill="hold" nodeType="withEffect">
                                  <p:stCondLst>
                                    <p:cond delay="0"/>
                                  </p:stCondLst>
                                  <p:childTnLst>
                                    <p:animEffect transition="out" filter="dissolve">
                                      <p:cBhvr>
                                        <p:cTn id="93" dur="500"/>
                                        <p:tgtEl>
                                          <p:spTgt spid="1221"/>
                                        </p:tgtEl>
                                      </p:cBhvr>
                                    </p:animEffect>
                                    <p:set>
                                      <p:cBhvr>
                                        <p:cTn id="94" dur="1" fill="hold">
                                          <p:stCondLst>
                                            <p:cond delay="499"/>
                                          </p:stCondLst>
                                        </p:cTn>
                                        <p:tgtEl>
                                          <p:spTgt spid="1221"/>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5" name="Am-thanh-tra-loi-dung-chinh-xac-www_tiengdong_com.wav"/>
                                        </p:tgtEl>
                                      </p:cMediaNode>
                                    </p:audio>
                                  </p:subTnLst>
                                </p:cTn>
                              </p:par>
                              <p:par>
                                <p:cTn id="95" presetID="9" presetClass="exit" presetSubtype="0" fill="hold" nodeType="withEffect">
                                  <p:stCondLst>
                                    <p:cond delay="0"/>
                                  </p:stCondLst>
                                  <p:childTnLst>
                                    <p:animEffect transition="out" filter="dissolve">
                                      <p:cBhvr>
                                        <p:cTn id="96" dur="500"/>
                                        <p:tgtEl>
                                          <p:spTgt spid="1197"/>
                                        </p:tgtEl>
                                      </p:cBhvr>
                                    </p:animEffect>
                                    <p:set>
                                      <p:cBhvr>
                                        <p:cTn id="97" dur="1" fill="hold">
                                          <p:stCondLst>
                                            <p:cond delay="499"/>
                                          </p:stCondLst>
                                        </p:cTn>
                                        <p:tgtEl>
                                          <p:spTgt spid="1197"/>
                                        </p:tgtEl>
                                        <p:attrNameLst>
                                          <p:attrName>style.visibility</p:attrName>
                                        </p:attrNameLst>
                                      </p:cBhvr>
                                      <p:to>
                                        <p:strVal val="hidden"/>
                                      </p:to>
                                    </p:set>
                                  </p:childTnLst>
                                  <p:subTnLst>
                                    <p:audio>
                                      <p:cMediaNode>
                                        <p:cTn display="0" masterRel="sameClick">
                                          <p:stCondLst>
                                            <p:cond evt="begin" delay="0">
                                              <p:tn val="95"/>
                                            </p:cond>
                                          </p:stCondLst>
                                          <p:endCondLst>
                                            <p:cond evt="onStopAudio" delay="0">
                                              <p:tgtEl>
                                                <p:sldTgt/>
                                              </p:tgtEl>
                                            </p:cond>
                                          </p:endCondLst>
                                        </p:cTn>
                                        <p:tgtEl>
                                          <p:sndTgt r:embed="rId5" name="Am-thanh-tra-loi-dung-chinh-xac-www_tiengdong_com.wav"/>
                                        </p:tgtEl>
                                      </p:cMediaNode>
                                    </p:audio>
                                  </p:subTnLst>
                                </p:cTn>
                              </p:par>
                              <p:par>
                                <p:cTn id="98" presetID="22" presetClass="exit" presetSubtype="1" fill="hold" nodeType="withEffect">
                                  <p:stCondLst>
                                    <p:cond delay="0"/>
                                  </p:stCondLst>
                                  <p:childTnLst>
                                    <p:animEffect transition="out" filter="wipe(up)">
                                      <p:cBhvr>
                                        <p:cTn id="99" dur="500"/>
                                        <p:tgtEl>
                                          <p:spTgt spid="331"/>
                                        </p:tgtEl>
                                      </p:cBhvr>
                                    </p:animEffect>
                                    <p:set>
                                      <p:cBhvr>
                                        <p:cTn id="100" dur="1" fill="hold">
                                          <p:stCondLst>
                                            <p:cond delay="499"/>
                                          </p:stCondLst>
                                        </p:cTn>
                                        <p:tgtEl>
                                          <p:spTgt spid="331"/>
                                        </p:tgtEl>
                                        <p:attrNameLst>
                                          <p:attrName>style.visibility</p:attrName>
                                        </p:attrNameLst>
                                      </p:cBhvr>
                                      <p:to>
                                        <p:strVal val="hidden"/>
                                      </p:to>
                                    </p:set>
                                  </p:childTnLst>
                                </p:cTn>
                              </p:par>
                              <p:par>
                                <p:cTn id="101" presetID="1" presetClass="exit" presetSubtype="0" fill="hold" nodeType="withEffect">
                                  <p:stCondLst>
                                    <p:cond delay="0"/>
                                  </p:stCondLst>
                                  <p:childTnLst>
                                    <p:set>
                                      <p:cBhvr>
                                        <p:cTn id="102" dur="1" fill="hold">
                                          <p:stCondLst>
                                            <p:cond delay="0"/>
                                          </p:stCondLst>
                                        </p:cTn>
                                        <p:tgtEl>
                                          <p:spTgt spid="82"/>
                                        </p:tgtEl>
                                        <p:attrNameLst>
                                          <p:attrName>style.visibility</p:attrName>
                                        </p:attrNameLst>
                                      </p:cBhvr>
                                      <p:to>
                                        <p:strVal val="hidden"/>
                                      </p:to>
                                    </p:set>
                                  </p:childTnLst>
                                </p:cTn>
                              </p:par>
                              <p:par>
                                <p:cTn id="103" presetID="1" presetClass="entr" presetSubtype="0" fill="hold" nodeType="withEffect">
                                  <p:stCondLst>
                                    <p:cond delay="0"/>
                                  </p:stCondLst>
                                  <p:childTnLst>
                                    <p:set>
                                      <p:cBhvr>
                                        <p:cTn id="104" dur="1" fill="hold">
                                          <p:stCondLst>
                                            <p:cond delay="0"/>
                                          </p:stCondLst>
                                        </p:cTn>
                                        <p:tgtEl>
                                          <p:spTgt spid="138"/>
                                        </p:tgtEl>
                                        <p:attrNameLst>
                                          <p:attrName>style.visibility</p:attrName>
                                        </p:attrNameLst>
                                      </p:cBhvr>
                                      <p:to>
                                        <p:strVal val="visible"/>
                                      </p:to>
                                    </p:set>
                                  </p:childTnLst>
                                </p:cTn>
                              </p:par>
                              <p:par>
                                <p:cTn id="105" presetID="32" presetClass="emph" presetSubtype="0" repeatCount="indefinite" fill="hold" nodeType="withEffect">
                                  <p:stCondLst>
                                    <p:cond delay="0"/>
                                  </p:stCondLst>
                                  <p:childTnLst>
                                    <p:animRot by="120000">
                                      <p:cBhvr>
                                        <p:cTn id="106" dur="100" fill="hold">
                                          <p:stCondLst>
                                            <p:cond delay="0"/>
                                          </p:stCondLst>
                                        </p:cTn>
                                        <p:tgtEl>
                                          <p:spTgt spid="138"/>
                                        </p:tgtEl>
                                        <p:attrNameLst>
                                          <p:attrName>r</p:attrName>
                                        </p:attrNameLst>
                                      </p:cBhvr>
                                    </p:animRot>
                                    <p:animRot by="-240000">
                                      <p:cBhvr>
                                        <p:cTn id="107" dur="200" fill="hold">
                                          <p:stCondLst>
                                            <p:cond delay="200"/>
                                          </p:stCondLst>
                                        </p:cTn>
                                        <p:tgtEl>
                                          <p:spTgt spid="138"/>
                                        </p:tgtEl>
                                        <p:attrNameLst>
                                          <p:attrName>r</p:attrName>
                                        </p:attrNameLst>
                                      </p:cBhvr>
                                    </p:animRot>
                                    <p:animRot by="240000">
                                      <p:cBhvr>
                                        <p:cTn id="108" dur="200" fill="hold">
                                          <p:stCondLst>
                                            <p:cond delay="400"/>
                                          </p:stCondLst>
                                        </p:cTn>
                                        <p:tgtEl>
                                          <p:spTgt spid="138"/>
                                        </p:tgtEl>
                                        <p:attrNameLst>
                                          <p:attrName>r</p:attrName>
                                        </p:attrNameLst>
                                      </p:cBhvr>
                                    </p:animRot>
                                    <p:animRot by="-240000">
                                      <p:cBhvr>
                                        <p:cTn id="109" dur="200" fill="hold">
                                          <p:stCondLst>
                                            <p:cond delay="600"/>
                                          </p:stCondLst>
                                        </p:cTn>
                                        <p:tgtEl>
                                          <p:spTgt spid="138"/>
                                        </p:tgtEl>
                                        <p:attrNameLst>
                                          <p:attrName>r</p:attrName>
                                        </p:attrNameLst>
                                      </p:cBhvr>
                                    </p:animRot>
                                    <p:animRot by="120000">
                                      <p:cBhvr>
                                        <p:cTn id="110" dur="200" fill="hold">
                                          <p:stCondLst>
                                            <p:cond delay="800"/>
                                          </p:stCondLst>
                                        </p:cTn>
                                        <p:tgtEl>
                                          <p:spTgt spid="138"/>
                                        </p:tgtEl>
                                        <p:attrNameLst>
                                          <p:attrName>r</p:attrName>
                                        </p:attrNameLst>
                                      </p:cBhvr>
                                    </p:animRot>
                                  </p:childTnLst>
                                </p:cTn>
                              </p:par>
                            </p:childTnLst>
                          </p:cTn>
                        </p:par>
                      </p:childTnLst>
                    </p:cTn>
                  </p:par>
                </p:childTnLst>
              </p:cTn>
              <p:nextCondLst>
                <p:cond evt="onClick" delay="0">
                  <p:tgtEl>
                    <p:spTgt spid="1317"/>
                  </p:tgtEl>
                </p:cond>
              </p:nextCondLst>
            </p:seq>
          </p:childTnLst>
        </p:cTn>
      </p:par>
    </p:tnLst>
    <p:bldLst>
      <p:bldP spid="2000"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DF7DE"/>
        </a:solidFill>
        <a:effectLst/>
      </p:bgPr>
    </p:bg>
    <p:spTree>
      <p:nvGrpSpPr>
        <p:cNvPr id="1" name=""/>
        <p:cNvGrpSpPr/>
        <p:nvPr/>
      </p:nvGrpSpPr>
      <p:grpSpPr>
        <a:xfrm>
          <a:off x="0" y="0"/>
          <a:ext cx="0" cy="0"/>
          <a:chOff x="0" y="0"/>
          <a:chExt cx="0" cy="0"/>
        </a:xfrm>
      </p:grpSpPr>
      <p:sp>
        <p:nvSpPr>
          <p:cNvPr id="2186" name="Freeform: Shape 2185"/>
          <p:cNvSpPr/>
          <p:nvPr/>
        </p:nvSpPr>
        <p:spPr>
          <a:xfrm flipV="1">
            <a:off x="4056001" y="997080"/>
            <a:ext cx="5179606" cy="34289"/>
          </a:xfrm>
          <a:custGeom>
            <a:avLst/>
            <a:gdLst>
              <a:gd name="connsiteX0" fmla="*/ 35835 w 1024721"/>
              <a:gd name="connsiteY0" fmla="*/ 811 h 134749"/>
              <a:gd name="connsiteX1" fmla="*/ 765450 w 1024721"/>
              <a:gd name="connsiteY1" fmla="*/ 10907 h 134749"/>
              <a:gd name="connsiteX2" fmla="*/ 969476 w 1024721"/>
              <a:gd name="connsiteY2" fmla="*/ 10622 h 134749"/>
              <a:gd name="connsiteX3" fmla="*/ 1024722 w 1024721"/>
              <a:gd name="connsiteY3" fmla="*/ 20242 h 134749"/>
              <a:gd name="connsiteX4" fmla="*/ 1024722 w 1024721"/>
              <a:gd name="connsiteY4" fmla="*/ 134542 h 134749"/>
              <a:gd name="connsiteX5" fmla="*/ 4498 w 1024721"/>
              <a:gd name="connsiteY5" fmla="*/ 124446 h 134749"/>
              <a:gd name="connsiteX6" fmla="*/ 35835 w 1024721"/>
              <a:gd name="connsiteY6" fmla="*/ 811 h 13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721" h="134749">
                <a:moveTo>
                  <a:pt x="35835" y="811"/>
                </a:moveTo>
                <a:cubicBezTo>
                  <a:pt x="279200" y="-4333"/>
                  <a:pt x="522087" y="16908"/>
                  <a:pt x="765450" y="10907"/>
                </a:cubicBezTo>
                <a:cubicBezTo>
                  <a:pt x="833459" y="9288"/>
                  <a:pt x="901467" y="10717"/>
                  <a:pt x="969476" y="10622"/>
                </a:cubicBezTo>
                <a:cubicBezTo>
                  <a:pt x="988526" y="10622"/>
                  <a:pt x="1007576" y="9669"/>
                  <a:pt x="1024722" y="20242"/>
                </a:cubicBezTo>
                <a:cubicBezTo>
                  <a:pt x="1024722" y="58342"/>
                  <a:pt x="1024722" y="96442"/>
                  <a:pt x="1024722" y="134542"/>
                </a:cubicBezTo>
                <a:cubicBezTo>
                  <a:pt x="684583" y="134447"/>
                  <a:pt x="344446" y="137304"/>
                  <a:pt x="4498" y="124446"/>
                </a:cubicBezTo>
                <a:cubicBezTo>
                  <a:pt x="-7122" y="77582"/>
                  <a:pt x="3927" y="36530"/>
                  <a:pt x="35835" y="811"/>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5" name="Freeform: Shape 2184"/>
          <p:cNvSpPr/>
          <p:nvPr/>
        </p:nvSpPr>
        <p:spPr>
          <a:xfrm>
            <a:off x="3847324" y="292874"/>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9" name="Freeform: Shape 348"/>
          <p:cNvSpPr/>
          <p:nvPr/>
        </p:nvSpPr>
        <p:spPr>
          <a:xfrm>
            <a:off x="3817224" y="1753211"/>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0" name="Freeform: Shape 349"/>
          <p:cNvSpPr/>
          <p:nvPr/>
        </p:nvSpPr>
        <p:spPr>
          <a:xfrm>
            <a:off x="3732753" y="2703966"/>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1" name="Freeform: Shape 340"/>
          <p:cNvSpPr/>
          <p:nvPr/>
        </p:nvSpPr>
        <p:spPr>
          <a:xfrm>
            <a:off x="1614726" y="3431062"/>
            <a:ext cx="7620881" cy="129884"/>
          </a:xfrm>
          <a:custGeom>
            <a:avLst/>
            <a:gdLst>
              <a:gd name="connsiteX0" fmla="*/ 10161080 w 10161175"/>
              <a:gd name="connsiteY0" fmla="*/ 85820 h 173178"/>
              <a:gd name="connsiteX1" fmla="*/ 9694640 w 10161175"/>
              <a:gd name="connsiteY1" fmla="*/ 86868 h 173178"/>
              <a:gd name="connsiteX2" fmla="*/ 8486870 w 10161175"/>
              <a:gd name="connsiteY2" fmla="*/ 97346 h 173178"/>
              <a:gd name="connsiteX3" fmla="*/ 7474173 w 10161175"/>
              <a:gd name="connsiteY3" fmla="*/ 105537 h 173178"/>
              <a:gd name="connsiteX4" fmla="*/ 6137910 w 10161175"/>
              <a:gd name="connsiteY4" fmla="*/ 116681 h 173178"/>
              <a:gd name="connsiteX5" fmla="*/ 4977670 w 10161175"/>
              <a:gd name="connsiteY5" fmla="*/ 125540 h 173178"/>
              <a:gd name="connsiteX6" fmla="*/ 3793617 w 10161175"/>
              <a:gd name="connsiteY6" fmla="*/ 135160 h 173178"/>
              <a:gd name="connsiteX7" fmla="*/ 2638139 w 10161175"/>
              <a:gd name="connsiteY7" fmla="*/ 144494 h 173178"/>
              <a:gd name="connsiteX8" fmla="*/ 1439894 w 10161175"/>
              <a:gd name="connsiteY8" fmla="*/ 154400 h 173178"/>
              <a:gd name="connsiteX9" fmla="*/ 412909 w 10161175"/>
              <a:gd name="connsiteY9" fmla="*/ 160973 h 173178"/>
              <a:gd name="connsiteX10" fmla="*/ 0 w 10161175"/>
              <a:gd name="connsiteY10" fmla="*/ 171450 h 173178"/>
              <a:gd name="connsiteX11" fmla="*/ 0 w 10161175"/>
              <a:gd name="connsiteY11" fmla="*/ 0 h 173178"/>
              <a:gd name="connsiteX12" fmla="*/ 10161175 w 10161175"/>
              <a:gd name="connsiteY12" fmla="*/ 0 h 173178"/>
              <a:gd name="connsiteX13" fmla="*/ 10161080 w 10161175"/>
              <a:gd name="connsiteY13" fmla="*/ 85820 h 17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8">
                <a:moveTo>
                  <a:pt x="10161080" y="85820"/>
                </a:moveTo>
                <a:cubicBezTo>
                  <a:pt x="10005631" y="85820"/>
                  <a:pt x="9849898" y="80201"/>
                  <a:pt x="9694640" y="86868"/>
                </a:cubicBezTo>
                <a:cubicBezTo>
                  <a:pt x="9292018" y="104204"/>
                  <a:pt x="8889111" y="83534"/>
                  <a:pt x="8486870" y="97346"/>
                </a:cubicBezTo>
                <a:cubicBezTo>
                  <a:pt x="8149114" y="108966"/>
                  <a:pt x="7811548" y="96108"/>
                  <a:pt x="7474173" y="105537"/>
                </a:cubicBezTo>
                <a:cubicBezTo>
                  <a:pt x="7028688" y="118015"/>
                  <a:pt x="6583109" y="104966"/>
                  <a:pt x="6137910" y="116681"/>
                </a:cubicBezTo>
                <a:cubicBezTo>
                  <a:pt x="5751005" y="126873"/>
                  <a:pt x="5364099" y="112109"/>
                  <a:pt x="4977670" y="125540"/>
                </a:cubicBezTo>
                <a:cubicBezTo>
                  <a:pt x="4582859" y="139256"/>
                  <a:pt x="4188047" y="121539"/>
                  <a:pt x="3793617" y="135160"/>
                </a:cubicBezTo>
                <a:cubicBezTo>
                  <a:pt x="3408331" y="148590"/>
                  <a:pt x="3023045" y="131159"/>
                  <a:pt x="2638139" y="144494"/>
                </a:cubicBezTo>
                <a:cubicBezTo>
                  <a:pt x="2238566" y="158401"/>
                  <a:pt x="1838992" y="140399"/>
                  <a:pt x="1439894" y="154400"/>
                </a:cubicBezTo>
                <a:cubicBezTo>
                  <a:pt x="1097375" y="166402"/>
                  <a:pt x="755142" y="158020"/>
                  <a:pt x="412909" y="160973"/>
                </a:cubicBezTo>
                <a:cubicBezTo>
                  <a:pt x="275177" y="162211"/>
                  <a:pt x="137827" y="178403"/>
                  <a:pt x="0" y="171450"/>
                </a:cubicBezTo>
                <a:cubicBezTo>
                  <a:pt x="0" y="114300"/>
                  <a:pt x="0" y="57150"/>
                  <a:pt x="0" y="0"/>
                </a:cubicBezTo>
                <a:cubicBezTo>
                  <a:pt x="3387090" y="0"/>
                  <a:pt x="6774085" y="0"/>
                  <a:pt x="10161175" y="0"/>
                </a:cubicBezTo>
                <a:cubicBezTo>
                  <a:pt x="10161080" y="28766"/>
                  <a:pt x="10161080" y="57245"/>
                  <a:pt x="10161080" y="8582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3" name="Freeform: Shape 342"/>
          <p:cNvSpPr/>
          <p:nvPr/>
        </p:nvSpPr>
        <p:spPr>
          <a:xfrm>
            <a:off x="5184398" y="4903755"/>
            <a:ext cx="4019572" cy="184830"/>
          </a:xfrm>
          <a:custGeom>
            <a:avLst/>
            <a:gdLst>
              <a:gd name="connsiteX0" fmla="*/ 3968208 w 5359429"/>
              <a:gd name="connsiteY0" fmla="*/ 17717 h 246440"/>
              <a:gd name="connsiteX1" fmla="*/ 5359430 w 5359429"/>
              <a:gd name="connsiteY1" fmla="*/ 17907 h 246440"/>
              <a:gd name="connsiteX2" fmla="*/ 5359430 w 5359429"/>
              <a:gd name="connsiteY2" fmla="*/ 246412 h 246440"/>
              <a:gd name="connsiteX3" fmla="*/ 4727541 w 5359429"/>
              <a:gd name="connsiteY3" fmla="*/ 233839 h 246440"/>
              <a:gd name="connsiteX4" fmla="*/ 4300344 w 5359429"/>
              <a:gd name="connsiteY4" fmla="*/ 225933 h 246440"/>
              <a:gd name="connsiteX5" fmla="*/ 3839811 w 5359429"/>
              <a:gd name="connsiteY5" fmla="*/ 216027 h 246440"/>
              <a:gd name="connsiteX6" fmla="*/ 3417282 w 5359429"/>
              <a:gd name="connsiteY6" fmla="*/ 206883 h 246440"/>
              <a:gd name="connsiteX7" fmla="*/ 2956748 w 5359429"/>
              <a:gd name="connsiteY7" fmla="*/ 196977 h 246440"/>
              <a:gd name="connsiteX8" fmla="*/ 2524694 w 5359429"/>
              <a:gd name="connsiteY8" fmla="*/ 187738 h 246440"/>
              <a:gd name="connsiteX9" fmla="*/ 2083210 w 5359429"/>
              <a:gd name="connsiteY9" fmla="*/ 178118 h 246440"/>
              <a:gd name="connsiteX10" fmla="*/ 1636964 w 5359429"/>
              <a:gd name="connsiteY10" fmla="*/ 168593 h 246440"/>
              <a:gd name="connsiteX11" fmla="*/ 1200243 w 5359429"/>
              <a:gd name="connsiteY11" fmla="*/ 159068 h 246440"/>
              <a:gd name="connsiteX12" fmla="*/ 749234 w 5359429"/>
              <a:gd name="connsiteY12" fmla="*/ 149447 h 246440"/>
              <a:gd name="connsiteX13" fmla="*/ 312513 w 5359429"/>
              <a:gd name="connsiteY13" fmla="*/ 139827 h 246440"/>
              <a:gd name="connsiteX14" fmla="*/ 18381 w 5359429"/>
              <a:gd name="connsiteY14" fmla="*/ 131636 h 246440"/>
              <a:gd name="connsiteX15" fmla="*/ 11428 w 5359429"/>
              <a:gd name="connsiteY15" fmla="*/ 125635 h 246440"/>
              <a:gd name="connsiteX16" fmla="*/ 18952 w 5359429"/>
              <a:gd name="connsiteY16" fmla="*/ 12002 h 246440"/>
              <a:gd name="connsiteX17" fmla="*/ 88199 w 5359429"/>
              <a:gd name="connsiteY17" fmla="*/ 858 h 246440"/>
              <a:gd name="connsiteX18" fmla="*/ 970309 w 5359429"/>
              <a:gd name="connsiteY18" fmla="*/ 572 h 246440"/>
              <a:gd name="connsiteX19" fmla="*/ 1041270 w 5359429"/>
              <a:gd name="connsiteY19" fmla="*/ 4096 h 246440"/>
              <a:gd name="connsiteX20" fmla="*/ 1171953 w 5359429"/>
              <a:gd name="connsiteY20" fmla="*/ 52197 h 246440"/>
              <a:gd name="connsiteX21" fmla="*/ 1481516 w 5359429"/>
              <a:gd name="connsiteY21" fmla="*/ 87916 h 246440"/>
              <a:gd name="connsiteX22" fmla="*/ 1552763 w 5359429"/>
              <a:gd name="connsiteY22" fmla="*/ 89059 h 246440"/>
              <a:gd name="connsiteX23" fmla="*/ 1750692 w 5359429"/>
              <a:gd name="connsiteY23" fmla="*/ 88773 h 246440"/>
              <a:gd name="connsiteX24" fmla="*/ 1963576 w 5359429"/>
              <a:gd name="connsiteY24" fmla="*/ 44386 h 246440"/>
              <a:gd name="connsiteX25" fmla="*/ 2077210 w 5359429"/>
              <a:gd name="connsiteY25" fmla="*/ 4191 h 246440"/>
              <a:gd name="connsiteX26" fmla="*/ 2946366 w 5359429"/>
              <a:gd name="connsiteY26" fmla="*/ 4096 h 246440"/>
              <a:gd name="connsiteX27" fmla="*/ 3076001 w 5359429"/>
              <a:gd name="connsiteY27" fmla="*/ 52102 h 246440"/>
              <a:gd name="connsiteX28" fmla="*/ 3410900 w 5359429"/>
              <a:gd name="connsiteY28" fmla="*/ 88964 h 246440"/>
              <a:gd name="connsiteX29" fmla="*/ 3618545 w 5359429"/>
              <a:gd name="connsiteY29" fmla="*/ 88869 h 246440"/>
              <a:gd name="connsiteX30" fmla="*/ 3836191 w 5359429"/>
              <a:gd name="connsiteY30" fmla="*/ 54388 h 246440"/>
              <a:gd name="connsiteX31" fmla="*/ 3919916 w 5359429"/>
              <a:gd name="connsiteY31" fmla="*/ 22955 h 246440"/>
              <a:gd name="connsiteX32" fmla="*/ 3968208 w 5359429"/>
              <a:gd name="connsiteY32" fmla="*/ 17717 h 2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59429" h="246440">
                <a:moveTo>
                  <a:pt x="3968208" y="17717"/>
                </a:moveTo>
                <a:cubicBezTo>
                  <a:pt x="4431980" y="17812"/>
                  <a:pt x="4895657" y="17812"/>
                  <a:pt x="5359430" y="17907"/>
                </a:cubicBezTo>
                <a:cubicBezTo>
                  <a:pt x="5359430" y="94107"/>
                  <a:pt x="5359430" y="170307"/>
                  <a:pt x="5359430" y="246412"/>
                </a:cubicBezTo>
                <a:cubicBezTo>
                  <a:pt x="5148737" y="246983"/>
                  <a:pt x="4938043" y="238983"/>
                  <a:pt x="4727541" y="233839"/>
                </a:cubicBezTo>
                <a:cubicBezTo>
                  <a:pt x="4585142" y="230315"/>
                  <a:pt x="4442172" y="237363"/>
                  <a:pt x="4300344" y="225933"/>
                </a:cubicBezTo>
                <a:cubicBezTo>
                  <a:pt x="4146611" y="213455"/>
                  <a:pt x="3992687" y="228124"/>
                  <a:pt x="3839811" y="216027"/>
                </a:cubicBezTo>
                <a:cubicBezTo>
                  <a:pt x="3698650" y="204883"/>
                  <a:pt x="3557585" y="218123"/>
                  <a:pt x="3417282" y="206883"/>
                </a:cubicBezTo>
                <a:cubicBezTo>
                  <a:pt x="3263548" y="194596"/>
                  <a:pt x="3109625" y="208883"/>
                  <a:pt x="2956748" y="196977"/>
                </a:cubicBezTo>
                <a:cubicBezTo>
                  <a:pt x="2812444" y="185738"/>
                  <a:pt x="2668140" y="199454"/>
                  <a:pt x="2524694" y="187738"/>
                </a:cubicBezTo>
                <a:cubicBezTo>
                  <a:pt x="2377343" y="175737"/>
                  <a:pt x="2229705" y="189833"/>
                  <a:pt x="2083210" y="178118"/>
                </a:cubicBezTo>
                <a:cubicBezTo>
                  <a:pt x="1934239" y="166212"/>
                  <a:pt x="1785078" y="180499"/>
                  <a:pt x="1636964" y="168593"/>
                </a:cubicBezTo>
                <a:cubicBezTo>
                  <a:pt x="1491136" y="156972"/>
                  <a:pt x="1345213" y="170688"/>
                  <a:pt x="1200243" y="159068"/>
                </a:cubicBezTo>
                <a:cubicBezTo>
                  <a:pt x="1049653" y="146971"/>
                  <a:pt x="898872" y="161449"/>
                  <a:pt x="749234" y="149447"/>
                </a:cubicBezTo>
                <a:cubicBezTo>
                  <a:pt x="603406" y="137732"/>
                  <a:pt x="457483" y="151257"/>
                  <a:pt x="312513" y="139827"/>
                </a:cubicBezTo>
                <a:cubicBezTo>
                  <a:pt x="214215" y="132112"/>
                  <a:pt x="116393" y="135255"/>
                  <a:pt x="18381" y="131636"/>
                </a:cubicBezTo>
                <a:cubicBezTo>
                  <a:pt x="16095" y="129635"/>
                  <a:pt x="13809" y="127635"/>
                  <a:pt x="11428" y="125635"/>
                </a:cubicBezTo>
                <a:cubicBezTo>
                  <a:pt x="-2289" y="86677"/>
                  <a:pt x="-7813" y="48292"/>
                  <a:pt x="18952" y="12002"/>
                </a:cubicBezTo>
                <a:cubicBezTo>
                  <a:pt x="40574" y="-952"/>
                  <a:pt x="64672" y="858"/>
                  <a:pt x="88199" y="858"/>
                </a:cubicBezTo>
                <a:cubicBezTo>
                  <a:pt x="382236" y="572"/>
                  <a:pt x="676272" y="762"/>
                  <a:pt x="970309" y="572"/>
                </a:cubicBezTo>
                <a:cubicBezTo>
                  <a:pt x="994026" y="572"/>
                  <a:pt x="1017553" y="4763"/>
                  <a:pt x="1041270" y="4096"/>
                </a:cubicBezTo>
                <a:cubicBezTo>
                  <a:pt x="1090515" y="4667"/>
                  <a:pt x="1126996" y="39815"/>
                  <a:pt x="1171953" y="52197"/>
                </a:cubicBezTo>
                <a:cubicBezTo>
                  <a:pt x="1272347" y="88297"/>
                  <a:pt x="1376646" y="90488"/>
                  <a:pt x="1481516" y="87916"/>
                </a:cubicBezTo>
                <a:cubicBezTo>
                  <a:pt x="1505233" y="87344"/>
                  <a:pt x="1529046" y="87440"/>
                  <a:pt x="1552763" y="89059"/>
                </a:cubicBezTo>
                <a:cubicBezTo>
                  <a:pt x="1618771" y="85820"/>
                  <a:pt x="1684779" y="86201"/>
                  <a:pt x="1750692" y="88773"/>
                </a:cubicBezTo>
                <a:cubicBezTo>
                  <a:pt x="1824702" y="88869"/>
                  <a:pt x="1894901" y="70295"/>
                  <a:pt x="1963576" y="44386"/>
                </a:cubicBezTo>
                <a:cubicBezTo>
                  <a:pt x="2002153" y="32957"/>
                  <a:pt x="2034823" y="4858"/>
                  <a:pt x="2077210" y="4191"/>
                </a:cubicBezTo>
                <a:cubicBezTo>
                  <a:pt x="2366960" y="-1429"/>
                  <a:pt x="2656710" y="-1333"/>
                  <a:pt x="2946366" y="4096"/>
                </a:cubicBezTo>
                <a:cubicBezTo>
                  <a:pt x="2995134" y="5048"/>
                  <a:pt x="3031519" y="39529"/>
                  <a:pt x="3076001" y="52102"/>
                </a:cubicBezTo>
                <a:cubicBezTo>
                  <a:pt x="3184491" y="93060"/>
                  <a:pt x="3298029" y="87916"/>
                  <a:pt x="3410900" y="88964"/>
                </a:cubicBezTo>
                <a:cubicBezTo>
                  <a:pt x="3480147" y="85820"/>
                  <a:pt x="3549394" y="85820"/>
                  <a:pt x="3618545" y="88869"/>
                </a:cubicBezTo>
                <a:cubicBezTo>
                  <a:pt x="3693412" y="92393"/>
                  <a:pt x="3765516" y="77724"/>
                  <a:pt x="3836191" y="54388"/>
                </a:cubicBezTo>
                <a:cubicBezTo>
                  <a:pt x="3865528" y="47625"/>
                  <a:pt x="3892674" y="35433"/>
                  <a:pt x="3919916" y="22955"/>
                </a:cubicBezTo>
                <a:cubicBezTo>
                  <a:pt x="3935061" y="16193"/>
                  <a:pt x="3950491" y="4667"/>
                  <a:pt x="3968208" y="17717"/>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4" name="Freeform: Shape 343"/>
          <p:cNvSpPr/>
          <p:nvPr/>
        </p:nvSpPr>
        <p:spPr>
          <a:xfrm>
            <a:off x="1583089" y="53578"/>
            <a:ext cx="2000892" cy="192809"/>
          </a:xfrm>
          <a:custGeom>
            <a:avLst/>
            <a:gdLst>
              <a:gd name="connsiteX0" fmla="*/ 1580864 w 2667856"/>
              <a:gd name="connsiteY0" fmla="*/ 247650 h 257079"/>
              <a:gd name="connsiteX1" fmla="*/ 0 w 2667856"/>
              <a:gd name="connsiteY1" fmla="*/ 257080 h 257079"/>
              <a:gd name="connsiteX2" fmla="*/ 0 w 2667856"/>
              <a:gd name="connsiteY2" fmla="*/ 0 h 257079"/>
              <a:gd name="connsiteX3" fmla="*/ 2667286 w 2667856"/>
              <a:gd name="connsiteY3" fmla="*/ 29147 h 257079"/>
              <a:gd name="connsiteX4" fmla="*/ 2573274 w 2667856"/>
              <a:gd name="connsiteY4" fmla="*/ 151067 h 257079"/>
              <a:gd name="connsiteX5" fmla="*/ 2480310 w 2667856"/>
              <a:gd name="connsiteY5" fmla="*/ 166592 h 257079"/>
              <a:gd name="connsiteX6" fmla="*/ 2327339 w 2667856"/>
              <a:gd name="connsiteY6" fmla="*/ 194405 h 257079"/>
              <a:gd name="connsiteX7" fmla="*/ 2023491 w 2667856"/>
              <a:gd name="connsiteY7" fmla="*/ 196691 h 257079"/>
              <a:gd name="connsiteX8" fmla="*/ 1639443 w 2667856"/>
              <a:gd name="connsiteY8" fmla="*/ 249174 h 257079"/>
              <a:gd name="connsiteX9" fmla="*/ 1580864 w 2667856"/>
              <a:gd name="connsiteY9" fmla="*/ 247650 h 25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7856" h="257079">
                <a:moveTo>
                  <a:pt x="1580864" y="247650"/>
                </a:moveTo>
                <a:cubicBezTo>
                  <a:pt x="1053846" y="243840"/>
                  <a:pt x="526923" y="251460"/>
                  <a:pt x="0" y="257080"/>
                </a:cubicBezTo>
                <a:cubicBezTo>
                  <a:pt x="0" y="171450"/>
                  <a:pt x="0" y="85725"/>
                  <a:pt x="0" y="0"/>
                </a:cubicBezTo>
                <a:cubicBezTo>
                  <a:pt x="889159" y="4667"/>
                  <a:pt x="1778032" y="28004"/>
                  <a:pt x="2667286" y="29147"/>
                </a:cubicBezTo>
                <a:cubicBezTo>
                  <a:pt x="2673191" y="80867"/>
                  <a:pt x="2632710" y="134303"/>
                  <a:pt x="2573274" y="151067"/>
                </a:cubicBezTo>
                <a:cubicBezTo>
                  <a:pt x="2542985" y="159544"/>
                  <a:pt x="2511743" y="164497"/>
                  <a:pt x="2480310" y="166592"/>
                </a:cubicBezTo>
                <a:cubicBezTo>
                  <a:pt x="2428208" y="170117"/>
                  <a:pt x="2378488" y="185928"/>
                  <a:pt x="2327339" y="194405"/>
                </a:cubicBezTo>
                <a:cubicBezTo>
                  <a:pt x="2226088" y="199930"/>
                  <a:pt x="2124742" y="197168"/>
                  <a:pt x="2023491" y="196691"/>
                </a:cubicBezTo>
                <a:cubicBezTo>
                  <a:pt x="1892808" y="196120"/>
                  <a:pt x="1764506" y="209836"/>
                  <a:pt x="1639443" y="249174"/>
                </a:cubicBezTo>
                <a:cubicBezTo>
                  <a:pt x="1620203" y="255270"/>
                  <a:pt x="1599914" y="263652"/>
                  <a:pt x="1580864" y="24765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6" name="Freeform: Shape 345"/>
          <p:cNvSpPr/>
          <p:nvPr/>
        </p:nvSpPr>
        <p:spPr>
          <a:xfrm>
            <a:off x="4069155" y="4111921"/>
            <a:ext cx="5128791" cy="104267"/>
          </a:xfrm>
          <a:custGeom>
            <a:avLst/>
            <a:gdLst>
              <a:gd name="connsiteX0" fmla="*/ 1248633 w 1248632"/>
              <a:gd name="connsiteY0" fmla="*/ 98024 h 107644"/>
              <a:gd name="connsiteX1" fmla="*/ 86010 w 1248632"/>
              <a:gd name="connsiteY1" fmla="*/ 107644 h 107644"/>
              <a:gd name="connsiteX2" fmla="*/ 0 w 1248632"/>
              <a:gd name="connsiteY2" fmla="*/ 3441 h 107644"/>
              <a:gd name="connsiteX3" fmla="*/ 641413 w 1248632"/>
              <a:gd name="connsiteY3" fmla="*/ 5155 h 107644"/>
              <a:gd name="connsiteX4" fmla="*/ 1248633 w 1248632"/>
              <a:gd name="connsiteY4" fmla="*/ 12299 h 107644"/>
              <a:gd name="connsiteX5" fmla="*/ 1248633 w 1248632"/>
              <a:gd name="connsiteY5" fmla="*/ 98024 h 10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632" h="107644">
                <a:moveTo>
                  <a:pt x="1248633" y="98024"/>
                </a:moveTo>
                <a:cubicBezTo>
                  <a:pt x="861060" y="102977"/>
                  <a:pt x="473393" y="87166"/>
                  <a:pt x="86010" y="107644"/>
                </a:cubicBezTo>
                <a:cubicBezTo>
                  <a:pt x="38385" y="88594"/>
                  <a:pt x="16193" y="48494"/>
                  <a:pt x="0" y="3441"/>
                </a:cubicBezTo>
                <a:cubicBezTo>
                  <a:pt x="213836" y="3251"/>
                  <a:pt x="428149" y="-5227"/>
                  <a:pt x="641413" y="5155"/>
                </a:cubicBezTo>
                <a:cubicBezTo>
                  <a:pt x="844011" y="14966"/>
                  <a:pt x="1046322" y="6965"/>
                  <a:pt x="1248633" y="12299"/>
                </a:cubicBezTo>
                <a:cubicBezTo>
                  <a:pt x="1248633" y="40874"/>
                  <a:pt x="1248633" y="69449"/>
                  <a:pt x="1248633" y="98024"/>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7" name="Freeform: Shape 336"/>
          <p:cNvSpPr/>
          <p:nvPr/>
        </p:nvSpPr>
        <p:spPr>
          <a:xfrm>
            <a:off x="2189309" y="4898721"/>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pic>
        <p:nvPicPr>
          <p:cNvPr id="332" name="Graphic 331"/>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276" y="-257306"/>
            <a:ext cx="4218042" cy="5426765"/>
          </a:xfrm>
          <a:prstGeom prst="rect">
            <a:avLst/>
          </a:prstGeom>
          <a:effectLst>
            <a:outerShdw blurRad="266700" dist="38100" dir="9000000" sx="103000" sy="103000" algn="l" rotWithShape="0">
              <a:prstClr val="black">
                <a:alpha val="40000"/>
              </a:prstClr>
            </a:outerShdw>
          </a:effectLst>
        </p:spPr>
      </p:pic>
      <p:grpSp>
        <p:nvGrpSpPr>
          <p:cNvPr id="7" name="Graphic 4"/>
          <p:cNvGrpSpPr/>
          <p:nvPr/>
        </p:nvGrpSpPr>
        <p:grpSpPr>
          <a:xfrm>
            <a:off x="1813169" y="4737486"/>
            <a:ext cx="627123" cy="218068"/>
            <a:chOff x="5954855" y="5383465"/>
            <a:chExt cx="836164" cy="290757"/>
          </a:xfrm>
        </p:grpSpPr>
        <p:sp>
          <p:nvSpPr>
            <p:cNvPr id="8" name="Freeform: Shape 7"/>
            <p:cNvSpPr/>
            <p:nvPr/>
          </p:nvSpPr>
          <p:spPr>
            <a:xfrm>
              <a:off x="5954855" y="5383465"/>
              <a:ext cx="836164" cy="290757"/>
            </a:xfrm>
            <a:custGeom>
              <a:avLst/>
              <a:gdLst>
                <a:gd name="connsiteX0" fmla="*/ 417407 w 836164"/>
                <a:gd name="connsiteY0" fmla="*/ 290148 h 290757"/>
                <a:gd name="connsiteX1" fmla="*/ 85897 w 836164"/>
                <a:gd name="connsiteY1" fmla="*/ 247523 h 290757"/>
                <a:gd name="connsiteX2" fmla="*/ 645 w 836164"/>
                <a:gd name="connsiteY2" fmla="*/ 126820 h 290757"/>
                <a:gd name="connsiteX3" fmla="*/ 43060 w 836164"/>
                <a:gd name="connsiteY3" fmla="*/ 62248 h 290757"/>
                <a:gd name="connsiteX4" fmla="*/ 244266 w 836164"/>
                <a:gd name="connsiteY4" fmla="*/ 8438 h 290757"/>
                <a:gd name="connsiteX5" fmla="*/ 755353 w 836164"/>
                <a:gd name="connsiteY5" fmla="*/ 45894 h 290757"/>
                <a:gd name="connsiteX6" fmla="*/ 836068 w 836164"/>
                <a:gd name="connsiteY6" fmla="*/ 152036 h 290757"/>
                <a:gd name="connsiteX7" fmla="*/ 754298 w 836164"/>
                <a:gd name="connsiteY7" fmla="*/ 247733 h 290757"/>
                <a:gd name="connsiteX8" fmla="*/ 417407 w 836164"/>
                <a:gd name="connsiteY8" fmla="*/ 290148 h 2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164" h="290757">
                  <a:moveTo>
                    <a:pt x="417407" y="290148"/>
                  </a:moveTo>
                  <a:cubicBezTo>
                    <a:pt x="304723" y="293103"/>
                    <a:pt x="193516" y="283396"/>
                    <a:pt x="85897" y="247523"/>
                  </a:cubicBezTo>
                  <a:cubicBezTo>
                    <a:pt x="14572" y="223783"/>
                    <a:pt x="-3892" y="195612"/>
                    <a:pt x="645" y="126820"/>
                  </a:cubicBezTo>
                  <a:cubicBezTo>
                    <a:pt x="2650" y="96960"/>
                    <a:pt x="16049" y="78074"/>
                    <a:pt x="43060" y="62248"/>
                  </a:cubicBezTo>
                  <a:cubicBezTo>
                    <a:pt x="105732" y="25531"/>
                    <a:pt x="176529" y="12975"/>
                    <a:pt x="244266" y="8438"/>
                  </a:cubicBezTo>
                  <a:cubicBezTo>
                    <a:pt x="415508" y="-2957"/>
                    <a:pt x="588016" y="-12031"/>
                    <a:pt x="755353" y="45894"/>
                  </a:cubicBezTo>
                  <a:cubicBezTo>
                    <a:pt x="808636" y="64358"/>
                    <a:pt x="838073" y="88731"/>
                    <a:pt x="836068" y="152036"/>
                  </a:cubicBezTo>
                  <a:cubicBezTo>
                    <a:pt x="834169" y="211755"/>
                    <a:pt x="800089" y="233490"/>
                    <a:pt x="754298" y="247733"/>
                  </a:cubicBezTo>
                  <a:cubicBezTo>
                    <a:pt x="644674" y="281707"/>
                    <a:pt x="531885" y="293736"/>
                    <a:pt x="417407" y="2901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 name="Freeform: Shape 8"/>
            <p:cNvSpPr/>
            <p:nvPr/>
          </p:nvSpPr>
          <p:spPr>
            <a:xfrm>
              <a:off x="5976788" y="5397487"/>
              <a:ext cx="789983" cy="229730"/>
            </a:xfrm>
            <a:custGeom>
              <a:avLst/>
              <a:gdLst>
                <a:gd name="connsiteX0" fmla="*/ 1290 w 789983"/>
                <a:gd name="connsiteY0" fmla="*/ 129364 h 229730"/>
                <a:gd name="connsiteX1" fmla="*/ 49825 w 789983"/>
                <a:gd name="connsiteY1" fmla="*/ 53608 h 229730"/>
                <a:gd name="connsiteX2" fmla="*/ 289014 w 789983"/>
                <a:gd name="connsiteY2" fmla="*/ 4124 h 229730"/>
                <a:gd name="connsiteX3" fmla="*/ 695331 w 789983"/>
                <a:gd name="connsiteY3" fmla="*/ 34933 h 229730"/>
                <a:gd name="connsiteX4" fmla="*/ 789867 w 789983"/>
                <a:gd name="connsiteY4" fmla="*/ 140231 h 229730"/>
                <a:gd name="connsiteX5" fmla="*/ 660513 w 789983"/>
                <a:gd name="connsiteY5" fmla="*/ 205014 h 229730"/>
                <a:gd name="connsiteX6" fmla="*/ 541287 w 789983"/>
                <a:gd name="connsiteY6" fmla="*/ 225377 h 229730"/>
                <a:gd name="connsiteX7" fmla="*/ 401593 w 789983"/>
                <a:gd name="connsiteY7" fmla="*/ 228859 h 229730"/>
                <a:gd name="connsiteX8" fmla="*/ 289964 w 789983"/>
                <a:gd name="connsiteY8" fmla="*/ 227698 h 229730"/>
                <a:gd name="connsiteX9" fmla="*/ 141723 w 789983"/>
                <a:gd name="connsiteY9" fmla="*/ 206596 h 229730"/>
                <a:gd name="connsiteX10" fmla="*/ 1290 w 789983"/>
                <a:gd name="connsiteY10" fmla="*/ 129364 h 22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983" h="229730">
                  <a:moveTo>
                    <a:pt x="1290" y="129364"/>
                  </a:moveTo>
                  <a:cubicBezTo>
                    <a:pt x="-5568" y="89270"/>
                    <a:pt x="15534" y="69540"/>
                    <a:pt x="49825" y="53608"/>
                  </a:cubicBezTo>
                  <a:cubicBezTo>
                    <a:pt x="126002" y="18262"/>
                    <a:pt x="208300" y="9821"/>
                    <a:pt x="289014" y="4124"/>
                  </a:cubicBezTo>
                  <a:cubicBezTo>
                    <a:pt x="425121" y="-5583"/>
                    <a:pt x="561756" y="748"/>
                    <a:pt x="695331" y="34933"/>
                  </a:cubicBezTo>
                  <a:cubicBezTo>
                    <a:pt x="770876" y="54241"/>
                    <a:pt x="791766" y="77769"/>
                    <a:pt x="789867" y="140231"/>
                  </a:cubicBezTo>
                  <a:cubicBezTo>
                    <a:pt x="759059" y="186339"/>
                    <a:pt x="705987" y="187921"/>
                    <a:pt x="660513" y="205014"/>
                  </a:cubicBezTo>
                  <a:cubicBezTo>
                    <a:pt x="621369" y="215459"/>
                    <a:pt x="580537" y="215565"/>
                    <a:pt x="541287" y="225377"/>
                  </a:cubicBezTo>
                  <a:cubicBezTo>
                    <a:pt x="494863" y="233396"/>
                    <a:pt x="448122" y="226854"/>
                    <a:pt x="401593" y="228859"/>
                  </a:cubicBezTo>
                  <a:cubicBezTo>
                    <a:pt x="364348" y="230758"/>
                    <a:pt x="327103" y="229175"/>
                    <a:pt x="289964" y="227698"/>
                  </a:cubicBezTo>
                  <a:cubicBezTo>
                    <a:pt x="240375" y="221895"/>
                    <a:pt x="190680" y="217042"/>
                    <a:pt x="141723" y="206596"/>
                  </a:cubicBezTo>
                  <a:cubicBezTo>
                    <a:pt x="89707" y="190348"/>
                    <a:pt x="29039" y="189820"/>
                    <a:pt x="1290" y="129364"/>
                  </a:cubicBezTo>
                  <a:close/>
                </a:path>
              </a:pathLst>
            </a:custGeom>
            <a:solidFill>
              <a:srgbClr val="4D3C4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 name="Freeform: Shape 9"/>
            <p:cNvSpPr/>
            <p:nvPr/>
          </p:nvSpPr>
          <p:spPr>
            <a:xfrm>
              <a:off x="5975793" y="5526850"/>
              <a:ext cx="233003" cy="124395"/>
            </a:xfrm>
            <a:custGeom>
              <a:avLst/>
              <a:gdLst>
                <a:gd name="connsiteX0" fmla="*/ 2286 w 233003"/>
                <a:gd name="connsiteY0" fmla="*/ 0 h 124395"/>
                <a:gd name="connsiteX1" fmla="*/ 138182 w 233003"/>
                <a:gd name="connsiteY1" fmla="*/ 62778 h 124395"/>
                <a:gd name="connsiteX2" fmla="*/ 199377 w 233003"/>
                <a:gd name="connsiteY2" fmla="*/ 86412 h 124395"/>
                <a:gd name="connsiteX3" fmla="*/ 232718 w 233003"/>
                <a:gd name="connsiteY3" fmla="*/ 124395 h 124395"/>
                <a:gd name="connsiteX4" fmla="*/ 57889 w 233003"/>
                <a:gd name="connsiteY4" fmla="*/ 84091 h 124395"/>
                <a:gd name="connsiteX5" fmla="*/ 2286 w 233003"/>
                <a:gd name="connsiteY5" fmla="*/ 0 h 1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003" h="124395">
                  <a:moveTo>
                    <a:pt x="2286" y="0"/>
                  </a:moveTo>
                  <a:cubicBezTo>
                    <a:pt x="40058" y="37139"/>
                    <a:pt x="89331" y="49484"/>
                    <a:pt x="138182" y="62778"/>
                  </a:cubicBezTo>
                  <a:cubicBezTo>
                    <a:pt x="158334" y="71324"/>
                    <a:pt x="178486" y="79449"/>
                    <a:pt x="199377" y="86412"/>
                  </a:cubicBezTo>
                  <a:cubicBezTo>
                    <a:pt x="216575" y="92109"/>
                    <a:pt x="235567" y="99495"/>
                    <a:pt x="232718" y="124395"/>
                  </a:cubicBezTo>
                  <a:cubicBezTo>
                    <a:pt x="173527" y="115216"/>
                    <a:pt x="114970" y="103926"/>
                    <a:pt x="57889" y="84091"/>
                  </a:cubicBezTo>
                  <a:cubicBezTo>
                    <a:pt x="16002" y="69425"/>
                    <a:pt x="-7738" y="46951"/>
                    <a:pt x="2286" y="0"/>
                  </a:cubicBezTo>
                  <a:close/>
                </a:path>
              </a:pathLst>
            </a:custGeom>
            <a:solidFill>
              <a:srgbClr val="5C4B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 name="Freeform: Shape 10"/>
            <p:cNvSpPr/>
            <p:nvPr/>
          </p:nvSpPr>
          <p:spPr>
            <a:xfrm>
              <a:off x="6258025" y="5610730"/>
              <a:ext cx="162937" cy="53828"/>
            </a:xfrm>
            <a:custGeom>
              <a:avLst/>
              <a:gdLst>
                <a:gd name="connsiteX0" fmla="*/ 3557 w 162937"/>
                <a:gd name="connsiteY0" fmla="*/ 0 h 53828"/>
                <a:gd name="connsiteX1" fmla="*/ 119723 w 162937"/>
                <a:gd name="connsiteY1" fmla="*/ 106 h 53828"/>
                <a:gd name="connsiteX2" fmla="*/ 162138 w 162937"/>
                <a:gd name="connsiteY2" fmla="*/ 42942 h 53828"/>
                <a:gd name="connsiteX3" fmla="*/ 34788 w 162937"/>
                <a:gd name="connsiteY3" fmla="*/ 40199 h 53828"/>
                <a:gd name="connsiteX4" fmla="*/ 3557 w 162937"/>
                <a:gd name="connsiteY4" fmla="*/ 0 h 5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7" h="53828">
                  <a:moveTo>
                    <a:pt x="3557" y="0"/>
                  </a:moveTo>
                  <a:cubicBezTo>
                    <a:pt x="42279" y="0"/>
                    <a:pt x="81001" y="106"/>
                    <a:pt x="119723" y="106"/>
                  </a:cubicBezTo>
                  <a:cubicBezTo>
                    <a:pt x="134494" y="13822"/>
                    <a:pt x="168574" y="8335"/>
                    <a:pt x="162138" y="42942"/>
                  </a:cubicBezTo>
                  <a:cubicBezTo>
                    <a:pt x="119195" y="66155"/>
                    <a:pt x="77097" y="45897"/>
                    <a:pt x="34788" y="40199"/>
                  </a:cubicBezTo>
                  <a:cubicBezTo>
                    <a:pt x="21072" y="29437"/>
                    <a:pt x="-10581" y="32391"/>
                    <a:pt x="3557" y="0"/>
                  </a:cubicBezTo>
                  <a:close/>
                </a:path>
              </a:pathLst>
            </a:custGeom>
            <a:solidFill>
              <a:srgbClr val="65545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 name="Freeform: Shape 11"/>
            <p:cNvSpPr/>
            <p:nvPr/>
          </p:nvSpPr>
          <p:spPr>
            <a:xfrm>
              <a:off x="6377748" y="5610203"/>
              <a:ext cx="180104" cy="43742"/>
            </a:xfrm>
            <a:custGeom>
              <a:avLst/>
              <a:gdLst>
                <a:gd name="connsiteX0" fmla="*/ 42415 w 180104"/>
                <a:gd name="connsiteY0" fmla="*/ 43575 h 43742"/>
                <a:gd name="connsiteX1" fmla="*/ 0 w 180104"/>
                <a:gd name="connsiteY1" fmla="*/ 739 h 43742"/>
                <a:gd name="connsiteX2" fmla="*/ 147186 w 180104"/>
                <a:gd name="connsiteY2" fmla="*/ 0 h 43742"/>
                <a:gd name="connsiteX3" fmla="*/ 180104 w 180104"/>
                <a:gd name="connsiteY3" fmla="*/ 32602 h 43742"/>
                <a:gd name="connsiteX4" fmla="*/ 42415 w 180104"/>
                <a:gd name="connsiteY4" fmla="*/ 43575 h 4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04" h="43742">
                  <a:moveTo>
                    <a:pt x="42415" y="43575"/>
                  </a:moveTo>
                  <a:cubicBezTo>
                    <a:pt x="36084" y="21629"/>
                    <a:pt x="7069" y="21946"/>
                    <a:pt x="0" y="739"/>
                  </a:cubicBezTo>
                  <a:cubicBezTo>
                    <a:pt x="49062" y="527"/>
                    <a:pt x="98124" y="211"/>
                    <a:pt x="147186" y="0"/>
                  </a:cubicBezTo>
                  <a:cubicBezTo>
                    <a:pt x="164806" y="4115"/>
                    <a:pt x="176095" y="14666"/>
                    <a:pt x="180104" y="32602"/>
                  </a:cubicBezTo>
                  <a:cubicBezTo>
                    <a:pt x="135685" y="54865"/>
                    <a:pt x="87995" y="35451"/>
                    <a:pt x="42415" y="43575"/>
                  </a:cubicBezTo>
                  <a:close/>
                </a:path>
              </a:pathLst>
            </a:custGeom>
            <a:solidFill>
              <a:srgbClr val="6B5A6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 name="Freeform: Shape 12"/>
            <p:cNvSpPr/>
            <p:nvPr/>
          </p:nvSpPr>
          <p:spPr>
            <a:xfrm>
              <a:off x="6524934" y="5590261"/>
              <a:ext cx="140039" cy="52438"/>
            </a:xfrm>
            <a:custGeom>
              <a:avLst/>
              <a:gdLst>
                <a:gd name="connsiteX0" fmla="*/ 32919 w 140039"/>
                <a:gd name="connsiteY0" fmla="*/ 52438 h 52438"/>
                <a:gd name="connsiteX1" fmla="*/ 0 w 140039"/>
                <a:gd name="connsiteY1" fmla="*/ 19836 h 52438"/>
                <a:gd name="connsiteX2" fmla="*/ 116799 w 140039"/>
                <a:gd name="connsiteY2" fmla="*/ 0 h 52438"/>
                <a:gd name="connsiteX3" fmla="*/ 137901 w 140039"/>
                <a:gd name="connsiteY3" fmla="*/ 31864 h 52438"/>
                <a:gd name="connsiteX4" fmla="*/ 32919 w 140039"/>
                <a:gd name="connsiteY4" fmla="*/ 52438 h 5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39" h="52438">
                  <a:moveTo>
                    <a:pt x="32919" y="52438"/>
                  </a:moveTo>
                  <a:cubicBezTo>
                    <a:pt x="18148" y="45369"/>
                    <a:pt x="7175" y="34502"/>
                    <a:pt x="0" y="19836"/>
                  </a:cubicBezTo>
                  <a:cubicBezTo>
                    <a:pt x="37561" y="5381"/>
                    <a:pt x="77233" y="2849"/>
                    <a:pt x="116799" y="0"/>
                  </a:cubicBezTo>
                  <a:cubicBezTo>
                    <a:pt x="130199" y="6436"/>
                    <a:pt x="145814" y="11290"/>
                    <a:pt x="137901" y="31864"/>
                  </a:cubicBezTo>
                  <a:cubicBezTo>
                    <a:pt x="105298" y="51066"/>
                    <a:pt x="69214" y="52016"/>
                    <a:pt x="32919" y="52438"/>
                  </a:cubicBezTo>
                  <a:close/>
                </a:path>
              </a:pathLst>
            </a:custGeom>
            <a:solidFill>
              <a:srgbClr val="72616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p:cNvSpPr/>
            <p:nvPr/>
          </p:nvSpPr>
          <p:spPr>
            <a:xfrm>
              <a:off x="6641627" y="5537718"/>
              <a:ext cx="124923" cy="84407"/>
            </a:xfrm>
            <a:custGeom>
              <a:avLst/>
              <a:gdLst>
                <a:gd name="connsiteX0" fmla="*/ 21102 w 124923"/>
                <a:gd name="connsiteY0" fmla="*/ 84407 h 84407"/>
                <a:gd name="connsiteX1" fmla="*/ 0 w 124923"/>
                <a:gd name="connsiteY1" fmla="*/ 52543 h 84407"/>
                <a:gd name="connsiteX2" fmla="*/ 124923 w 124923"/>
                <a:gd name="connsiteY2" fmla="*/ 0 h 84407"/>
                <a:gd name="connsiteX3" fmla="*/ 21102 w 124923"/>
                <a:gd name="connsiteY3" fmla="*/ 84407 h 84407"/>
              </a:gdLst>
              <a:ahLst/>
              <a:cxnLst>
                <a:cxn ang="0">
                  <a:pos x="connsiteX0" y="connsiteY0"/>
                </a:cxn>
                <a:cxn ang="0">
                  <a:pos x="connsiteX1" y="connsiteY1"/>
                </a:cxn>
                <a:cxn ang="0">
                  <a:pos x="connsiteX2" y="connsiteY2"/>
                </a:cxn>
                <a:cxn ang="0">
                  <a:pos x="connsiteX3" y="connsiteY3"/>
                </a:cxn>
              </a:cxnLst>
              <a:rect l="l" t="t" r="r" b="b"/>
              <a:pathLst>
                <a:path w="124923" h="84407">
                  <a:moveTo>
                    <a:pt x="21102" y="84407"/>
                  </a:moveTo>
                  <a:cubicBezTo>
                    <a:pt x="14033" y="73751"/>
                    <a:pt x="7069" y="63200"/>
                    <a:pt x="0" y="52543"/>
                  </a:cubicBezTo>
                  <a:cubicBezTo>
                    <a:pt x="41676" y="35029"/>
                    <a:pt x="83352" y="17515"/>
                    <a:pt x="124923" y="0"/>
                  </a:cubicBezTo>
                  <a:cubicBezTo>
                    <a:pt x="123868" y="54337"/>
                    <a:pt x="95381" y="77549"/>
                    <a:pt x="21102" y="84407"/>
                  </a:cubicBezTo>
                  <a:close/>
                </a:path>
              </a:pathLst>
            </a:custGeom>
            <a:solidFill>
              <a:srgbClr val="7B697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 name="Freeform: Shape 14"/>
            <p:cNvSpPr/>
            <p:nvPr/>
          </p:nvSpPr>
          <p:spPr>
            <a:xfrm>
              <a:off x="6113975" y="5589628"/>
              <a:ext cx="178838" cy="61512"/>
            </a:xfrm>
            <a:custGeom>
              <a:avLst/>
              <a:gdLst>
                <a:gd name="connsiteX0" fmla="*/ 147607 w 178838"/>
                <a:gd name="connsiteY0" fmla="*/ 21102 h 61512"/>
                <a:gd name="connsiteX1" fmla="*/ 178838 w 178838"/>
                <a:gd name="connsiteY1" fmla="*/ 61407 h 61512"/>
                <a:gd name="connsiteX2" fmla="*/ 94431 w 178838"/>
                <a:gd name="connsiteY2" fmla="*/ 61512 h 61512"/>
                <a:gd name="connsiteX3" fmla="*/ 0 w 178838"/>
                <a:gd name="connsiteY3" fmla="*/ 0 h 61512"/>
                <a:gd name="connsiteX4" fmla="*/ 147607 w 178838"/>
                <a:gd name="connsiteY4" fmla="*/ 21102 h 6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38" h="61512">
                  <a:moveTo>
                    <a:pt x="147607" y="21102"/>
                  </a:moveTo>
                  <a:cubicBezTo>
                    <a:pt x="146764" y="43259"/>
                    <a:pt x="173141" y="44314"/>
                    <a:pt x="178838" y="61407"/>
                  </a:cubicBezTo>
                  <a:cubicBezTo>
                    <a:pt x="150667" y="61407"/>
                    <a:pt x="122602" y="61407"/>
                    <a:pt x="94431" y="61512"/>
                  </a:cubicBezTo>
                  <a:cubicBezTo>
                    <a:pt x="71324" y="28171"/>
                    <a:pt x="26061" y="28699"/>
                    <a:pt x="0" y="0"/>
                  </a:cubicBezTo>
                  <a:cubicBezTo>
                    <a:pt x="49167" y="6964"/>
                    <a:pt x="98335" y="14033"/>
                    <a:pt x="147607" y="21102"/>
                  </a:cubicBezTo>
                  <a:close/>
                </a:path>
              </a:pathLst>
            </a:custGeom>
            <a:solidFill>
              <a:srgbClr val="604F5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 name="Freeform: Shape 15"/>
            <p:cNvSpPr/>
            <p:nvPr/>
          </p:nvSpPr>
          <p:spPr>
            <a:xfrm>
              <a:off x="6097707" y="5428948"/>
              <a:ext cx="553346" cy="150920"/>
            </a:xfrm>
            <a:custGeom>
              <a:avLst/>
              <a:gdLst>
                <a:gd name="connsiteX0" fmla="*/ 277720 w 553346"/>
                <a:gd name="connsiteY0" fmla="*/ 148758 h 150920"/>
                <a:gd name="connsiteX1" fmla="*/ 60159 w 553346"/>
                <a:gd name="connsiteY1" fmla="*/ 126918 h 150920"/>
                <a:gd name="connsiteX2" fmla="*/ 19 w 553346"/>
                <a:gd name="connsiteY2" fmla="*/ 77539 h 150920"/>
                <a:gd name="connsiteX3" fmla="*/ 60265 w 553346"/>
                <a:gd name="connsiteY3" fmla="*/ 28055 h 150920"/>
                <a:gd name="connsiteX4" fmla="*/ 504354 w 553346"/>
                <a:gd name="connsiteY4" fmla="*/ 33436 h 150920"/>
                <a:gd name="connsiteX5" fmla="*/ 553205 w 553346"/>
                <a:gd name="connsiteY5" fmla="*/ 73530 h 150920"/>
                <a:gd name="connsiteX6" fmla="*/ 504987 w 553346"/>
                <a:gd name="connsiteY6" fmla="*/ 120587 h 150920"/>
                <a:gd name="connsiteX7" fmla="*/ 277720 w 553346"/>
                <a:gd name="connsiteY7" fmla="*/ 148758 h 15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346" h="150920">
                  <a:moveTo>
                    <a:pt x="277720" y="148758"/>
                  </a:moveTo>
                  <a:cubicBezTo>
                    <a:pt x="203863" y="155511"/>
                    <a:pt x="131378" y="145276"/>
                    <a:pt x="60159" y="126918"/>
                  </a:cubicBezTo>
                  <a:cubicBezTo>
                    <a:pt x="33888" y="120165"/>
                    <a:pt x="-931" y="110986"/>
                    <a:pt x="19" y="77539"/>
                  </a:cubicBezTo>
                  <a:cubicBezTo>
                    <a:pt x="863" y="46308"/>
                    <a:pt x="32516" y="34913"/>
                    <a:pt x="60265" y="28055"/>
                  </a:cubicBezTo>
                  <a:cubicBezTo>
                    <a:pt x="208717" y="-8345"/>
                    <a:pt x="356852" y="-12144"/>
                    <a:pt x="504354" y="33436"/>
                  </a:cubicBezTo>
                  <a:cubicBezTo>
                    <a:pt x="525667" y="39978"/>
                    <a:pt x="551095" y="44409"/>
                    <a:pt x="553205" y="73530"/>
                  </a:cubicBezTo>
                  <a:cubicBezTo>
                    <a:pt x="555631" y="106660"/>
                    <a:pt x="526511" y="112990"/>
                    <a:pt x="504987" y="120587"/>
                  </a:cubicBezTo>
                  <a:cubicBezTo>
                    <a:pt x="431552" y="146542"/>
                    <a:pt x="355480" y="155511"/>
                    <a:pt x="277720" y="148758"/>
                  </a:cubicBezTo>
                  <a:close/>
                </a:path>
              </a:pathLst>
            </a:custGeom>
            <a:solidFill>
              <a:srgbClr val="33272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2" name="Graphic 4"/>
          <p:cNvGrpSpPr/>
          <p:nvPr/>
        </p:nvGrpSpPr>
        <p:grpSpPr>
          <a:xfrm>
            <a:off x="841966" y="4000177"/>
            <a:ext cx="868327" cy="903578"/>
            <a:chOff x="6103880" y="702968"/>
            <a:chExt cx="930810" cy="857847"/>
          </a:xfrm>
        </p:grpSpPr>
        <p:sp>
          <p:nvSpPr>
            <p:cNvPr id="83" name="Freeform: Shape 82"/>
            <p:cNvSpPr/>
            <p:nvPr/>
          </p:nvSpPr>
          <p:spPr>
            <a:xfrm>
              <a:off x="6103880" y="702968"/>
              <a:ext cx="822095" cy="857847"/>
            </a:xfrm>
            <a:custGeom>
              <a:avLst/>
              <a:gdLst>
                <a:gd name="connsiteX0" fmla="*/ 739481 w 822095"/>
                <a:gd name="connsiteY0" fmla="*/ 436486 h 857847"/>
                <a:gd name="connsiteX1" fmla="*/ 759317 w 822095"/>
                <a:gd name="connsiteY1" fmla="*/ 424142 h 857847"/>
                <a:gd name="connsiteX2" fmla="*/ 813338 w 822095"/>
                <a:gd name="connsiteY2" fmla="*/ 478268 h 857847"/>
                <a:gd name="connsiteX3" fmla="*/ 813232 w 822095"/>
                <a:gd name="connsiteY3" fmla="*/ 486287 h 857847"/>
                <a:gd name="connsiteX4" fmla="*/ 822095 w 822095"/>
                <a:gd name="connsiteY4" fmla="*/ 519522 h 857847"/>
                <a:gd name="connsiteX5" fmla="*/ 698333 w 822095"/>
                <a:gd name="connsiteY5" fmla="*/ 583355 h 857847"/>
                <a:gd name="connsiteX6" fmla="*/ 662987 w 822095"/>
                <a:gd name="connsiteY6" fmla="*/ 607200 h 857847"/>
                <a:gd name="connsiteX7" fmla="*/ 688204 w 822095"/>
                <a:gd name="connsiteY7" fmla="*/ 735605 h 857847"/>
                <a:gd name="connsiteX8" fmla="*/ 705402 w 822095"/>
                <a:gd name="connsiteY8" fmla="*/ 796590 h 857847"/>
                <a:gd name="connsiteX9" fmla="*/ 653808 w 822095"/>
                <a:gd name="connsiteY9" fmla="*/ 824972 h 857847"/>
                <a:gd name="connsiteX10" fmla="*/ 616985 w 822095"/>
                <a:gd name="connsiteY10" fmla="*/ 825183 h 857847"/>
                <a:gd name="connsiteX11" fmla="*/ 525297 w 822095"/>
                <a:gd name="connsiteY11" fmla="*/ 750904 h 857847"/>
                <a:gd name="connsiteX12" fmla="*/ 503773 w 822095"/>
                <a:gd name="connsiteY12" fmla="*/ 699416 h 857847"/>
                <a:gd name="connsiteX13" fmla="*/ 490163 w 822095"/>
                <a:gd name="connsiteY13" fmla="*/ 703530 h 857847"/>
                <a:gd name="connsiteX14" fmla="*/ 498920 w 822095"/>
                <a:gd name="connsiteY14" fmla="*/ 767047 h 857847"/>
                <a:gd name="connsiteX15" fmla="*/ 448276 w 822095"/>
                <a:gd name="connsiteY15" fmla="*/ 857785 h 857847"/>
                <a:gd name="connsiteX16" fmla="*/ 372203 w 822095"/>
                <a:gd name="connsiteY16" fmla="*/ 844913 h 857847"/>
                <a:gd name="connsiteX17" fmla="*/ 338335 w 822095"/>
                <a:gd name="connsiteY17" fmla="*/ 799333 h 857847"/>
                <a:gd name="connsiteX18" fmla="*/ 338546 w 822095"/>
                <a:gd name="connsiteY18" fmla="*/ 730013 h 857847"/>
                <a:gd name="connsiteX19" fmla="*/ 223541 w 822095"/>
                <a:gd name="connsiteY19" fmla="*/ 729064 h 857847"/>
                <a:gd name="connsiteX20" fmla="*/ 154854 w 822095"/>
                <a:gd name="connsiteY20" fmla="*/ 539780 h 857847"/>
                <a:gd name="connsiteX21" fmla="*/ 223857 w 822095"/>
                <a:gd name="connsiteY21" fmla="*/ 544000 h 857847"/>
                <a:gd name="connsiteX22" fmla="*/ 257726 w 822095"/>
                <a:gd name="connsiteY22" fmla="*/ 581562 h 857847"/>
                <a:gd name="connsiteX23" fmla="*/ 213517 w 822095"/>
                <a:gd name="connsiteY23" fmla="*/ 494305 h 857847"/>
                <a:gd name="connsiteX24" fmla="*/ 209824 w 822095"/>
                <a:gd name="connsiteY24" fmla="*/ 490718 h 857847"/>
                <a:gd name="connsiteX25" fmla="*/ 101150 w 822095"/>
                <a:gd name="connsiteY25" fmla="*/ 468245 h 857847"/>
                <a:gd name="connsiteX26" fmla="*/ 32885 w 822095"/>
                <a:gd name="connsiteY26" fmla="*/ 400191 h 857847"/>
                <a:gd name="connsiteX27" fmla="*/ 43331 w 822095"/>
                <a:gd name="connsiteY27" fmla="*/ 371809 h 857847"/>
                <a:gd name="connsiteX28" fmla="*/ 30458 w 822095"/>
                <a:gd name="connsiteY28" fmla="*/ 299641 h 857847"/>
                <a:gd name="connsiteX29" fmla="*/ 2710 w 822095"/>
                <a:gd name="connsiteY29" fmla="*/ 231904 h 857847"/>
                <a:gd name="connsiteX30" fmla="*/ 62428 w 822095"/>
                <a:gd name="connsiteY30" fmla="*/ 214178 h 857847"/>
                <a:gd name="connsiteX31" fmla="*/ 160868 w 822095"/>
                <a:gd name="connsiteY31" fmla="*/ 155726 h 857847"/>
                <a:gd name="connsiteX32" fmla="*/ 377162 w 822095"/>
                <a:gd name="connsiteY32" fmla="*/ 3792 h 857847"/>
                <a:gd name="connsiteX33" fmla="*/ 502824 w 822095"/>
                <a:gd name="connsiteY33" fmla="*/ 6641 h 857847"/>
                <a:gd name="connsiteX34" fmla="*/ 641252 w 822095"/>
                <a:gd name="connsiteY34" fmla="*/ 124179 h 857847"/>
                <a:gd name="connsiteX35" fmla="*/ 702131 w 822095"/>
                <a:gd name="connsiteY35" fmla="*/ 234436 h 857847"/>
                <a:gd name="connsiteX36" fmla="*/ 626481 w 822095"/>
                <a:gd name="connsiteY36" fmla="*/ 398186 h 857847"/>
                <a:gd name="connsiteX37" fmla="*/ 708145 w 822095"/>
                <a:gd name="connsiteY37" fmla="*/ 447459 h 857847"/>
                <a:gd name="connsiteX38" fmla="*/ 710150 w 822095"/>
                <a:gd name="connsiteY38" fmla="*/ 474892 h 857847"/>
                <a:gd name="connsiteX39" fmla="*/ 678708 w 822095"/>
                <a:gd name="connsiteY39" fmla="*/ 499686 h 857847"/>
                <a:gd name="connsiteX40" fmla="*/ 677758 w 822095"/>
                <a:gd name="connsiteY40" fmla="*/ 532711 h 857847"/>
                <a:gd name="connsiteX41" fmla="*/ 704030 w 822095"/>
                <a:gd name="connsiteY41" fmla="*/ 525958 h 857847"/>
                <a:gd name="connsiteX42" fmla="*/ 739270 w 822095"/>
                <a:gd name="connsiteY42" fmla="*/ 555079 h 857847"/>
                <a:gd name="connsiteX43" fmla="*/ 764593 w 822095"/>
                <a:gd name="connsiteY43" fmla="*/ 534188 h 857847"/>
                <a:gd name="connsiteX44" fmla="*/ 735789 w 822095"/>
                <a:gd name="connsiteY44" fmla="*/ 529651 h 857847"/>
                <a:gd name="connsiteX45" fmla="*/ 706140 w 822095"/>
                <a:gd name="connsiteY45" fmla="*/ 478796 h 857847"/>
                <a:gd name="connsiteX46" fmla="*/ 739481 w 822095"/>
                <a:gd name="connsiteY46" fmla="*/ 436486 h 8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22095" h="857847">
                  <a:moveTo>
                    <a:pt x="739481" y="436486"/>
                  </a:moveTo>
                  <a:cubicBezTo>
                    <a:pt x="746128" y="432371"/>
                    <a:pt x="752670" y="428257"/>
                    <a:pt x="759317" y="424142"/>
                  </a:cubicBezTo>
                  <a:cubicBezTo>
                    <a:pt x="775777" y="443766"/>
                    <a:pt x="801732" y="453684"/>
                    <a:pt x="813338" y="478268"/>
                  </a:cubicBezTo>
                  <a:cubicBezTo>
                    <a:pt x="813232" y="480906"/>
                    <a:pt x="813127" y="483649"/>
                    <a:pt x="813232" y="486287"/>
                  </a:cubicBezTo>
                  <a:cubicBezTo>
                    <a:pt x="804053" y="500636"/>
                    <a:pt x="813021" y="510026"/>
                    <a:pt x="822095" y="519522"/>
                  </a:cubicBezTo>
                  <a:cubicBezTo>
                    <a:pt x="796668" y="571433"/>
                    <a:pt x="763115" y="605723"/>
                    <a:pt x="698333" y="583355"/>
                  </a:cubicBezTo>
                  <a:cubicBezTo>
                    <a:pt x="681451" y="577447"/>
                    <a:pt x="669951" y="583144"/>
                    <a:pt x="662987" y="607200"/>
                  </a:cubicBezTo>
                  <a:cubicBezTo>
                    <a:pt x="648743" y="656473"/>
                    <a:pt x="654546" y="699310"/>
                    <a:pt x="688204" y="735605"/>
                  </a:cubicBezTo>
                  <a:cubicBezTo>
                    <a:pt x="706140" y="754914"/>
                    <a:pt x="713843" y="774960"/>
                    <a:pt x="705402" y="796590"/>
                  </a:cubicBezTo>
                  <a:cubicBezTo>
                    <a:pt x="697489" y="816953"/>
                    <a:pt x="675648" y="823917"/>
                    <a:pt x="653808" y="824972"/>
                  </a:cubicBezTo>
                  <a:cubicBezTo>
                    <a:pt x="641569" y="825605"/>
                    <a:pt x="629224" y="824972"/>
                    <a:pt x="616985" y="825183"/>
                  </a:cubicBezTo>
                  <a:cubicBezTo>
                    <a:pt x="566130" y="825816"/>
                    <a:pt x="525086" y="818114"/>
                    <a:pt x="525297" y="750904"/>
                  </a:cubicBezTo>
                  <a:cubicBezTo>
                    <a:pt x="525297" y="738032"/>
                    <a:pt x="530467" y="707434"/>
                    <a:pt x="503773" y="699416"/>
                  </a:cubicBezTo>
                  <a:cubicBezTo>
                    <a:pt x="499870" y="698255"/>
                    <a:pt x="491640" y="700471"/>
                    <a:pt x="490163" y="703530"/>
                  </a:cubicBezTo>
                  <a:cubicBezTo>
                    <a:pt x="478979" y="726321"/>
                    <a:pt x="487947" y="747528"/>
                    <a:pt x="498920" y="767047"/>
                  </a:cubicBezTo>
                  <a:cubicBezTo>
                    <a:pt x="536481" y="834046"/>
                    <a:pt x="523715" y="855147"/>
                    <a:pt x="448276" y="857785"/>
                  </a:cubicBezTo>
                  <a:cubicBezTo>
                    <a:pt x="421160" y="858735"/>
                    <a:pt x="397526" y="848500"/>
                    <a:pt x="372203" y="844913"/>
                  </a:cubicBezTo>
                  <a:cubicBezTo>
                    <a:pt x="350152" y="841748"/>
                    <a:pt x="337385" y="824233"/>
                    <a:pt x="338335" y="799333"/>
                  </a:cubicBezTo>
                  <a:cubicBezTo>
                    <a:pt x="339284" y="774960"/>
                    <a:pt x="338546" y="750482"/>
                    <a:pt x="338546" y="730013"/>
                  </a:cubicBezTo>
                  <a:cubicBezTo>
                    <a:pt x="298136" y="730013"/>
                    <a:pt x="260047" y="734761"/>
                    <a:pt x="223541" y="729064"/>
                  </a:cubicBezTo>
                  <a:cubicBezTo>
                    <a:pt x="143776" y="716614"/>
                    <a:pt x="104526" y="604246"/>
                    <a:pt x="154854" y="539780"/>
                  </a:cubicBezTo>
                  <a:cubicBezTo>
                    <a:pt x="178172" y="509921"/>
                    <a:pt x="202966" y="512242"/>
                    <a:pt x="223857" y="544000"/>
                  </a:cubicBezTo>
                  <a:cubicBezTo>
                    <a:pt x="231137" y="555079"/>
                    <a:pt x="231137" y="571644"/>
                    <a:pt x="257726" y="581562"/>
                  </a:cubicBezTo>
                  <a:cubicBezTo>
                    <a:pt x="246542" y="545266"/>
                    <a:pt x="276295" y="501480"/>
                    <a:pt x="213517" y="494305"/>
                  </a:cubicBezTo>
                  <a:cubicBezTo>
                    <a:pt x="212146" y="494200"/>
                    <a:pt x="210352" y="492195"/>
                    <a:pt x="209824" y="490718"/>
                  </a:cubicBezTo>
                  <a:cubicBezTo>
                    <a:pt x="187034" y="421398"/>
                    <a:pt x="137551" y="464235"/>
                    <a:pt x="101150" y="468245"/>
                  </a:cubicBezTo>
                  <a:cubicBezTo>
                    <a:pt x="32569" y="475630"/>
                    <a:pt x="22545" y="468983"/>
                    <a:pt x="32885" y="400191"/>
                  </a:cubicBezTo>
                  <a:cubicBezTo>
                    <a:pt x="34362" y="390379"/>
                    <a:pt x="37528" y="379617"/>
                    <a:pt x="43331" y="371809"/>
                  </a:cubicBezTo>
                  <a:cubicBezTo>
                    <a:pt x="64960" y="342583"/>
                    <a:pt x="66226" y="320848"/>
                    <a:pt x="30458" y="299641"/>
                  </a:cubicBezTo>
                  <a:cubicBezTo>
                    <a:pt x="7668" y="286135"/>
                    <a:pt x="-6153" y="258914"/>
                    <a:pt x="2710" y="231904"/>
                  </a:cubicBezTo>
                  <a:cubicBezTo>
                    <a:pt x="12205" y="203100"/>
                    <a:pt x="41220" y="213862"/>
                    <a:pt x="62428" y="214178"/>
                  </a:cubicBezTo>
                  <a:cubicBezTo>
                    <a:pt x="107691" y="214811"/>
                    <a:pt x="144514" y="222513"/>
                    <a:pt x="160868" y="155726"/>
                  </a:cubicBezTo>
                  <a:cubicBezTo>
                    <a:pt x="186612" y="50322"/>
                    <a:pt x="279038" y="15926"/>
                    <a:pt x="377162" y="3792"/>
                  </a:cubicBezTo>
                  <a:cubicBezTo>
                    <a:pt x="418416" y="-1378"/>
                    <a:pt x="462519" y="-2011"/>
                    <a:pt x="502824" y="6641"/>
                  </a:cubicBezTo>
                  <a:cubicBezTo>
                    <a:pt x="567607" y="20568"/>
                    <a:pt x="620572" y="57813"/>
                    <a:pt x="641252" y="124179"/>
                  </a:cubicBezTo>
                  <a:cubicBezTo>
                    <a:pt x="654335" y="166066"/>
                    <a:pt x="678286" y="199512"/>
                    <a:pt x="702131" y="234436"/>
                  </a:cubicBezTo>
                  <a:cubicBezTo>
                    <a:pt x="759212" y="318210"/>
                    <a:pt x="727664" y="386475"/>
                    <a:pt x="626481" y="398186"/>
                  </a:cubicBezTo>
                  <a:cubicBezTo>
                    <a:pt x="660138" y="404622"/>
                    <a:pt x="674066" y="441656"/>
                    <a:pt x="708145" y="447459"/>
                  </a:cubicBezTo>
                  <a:cubicBezTo>
                    <a:pt x="716164" y="456111"/>
                    <a:pt x="716480" y="465185"/>
                    <a:pt x="710150" y="474892"/>
                  </a:cubicBezTo>
                  <a:cubicBezTo>
                    <a:pt x="702553" y="486814"/>
                    <a:pt x="685566" y="486920"/>
                    <a:pt x="678708" y="499686"/>
                  </a:cubicBezTo>
                  <a:cubicBezTo>
                    <a:pt x="672799" y="510554"/>
                    <a:pt x="669529" y="524165"/>
                    <a:pt x="677758" y="532711"/>
                  </a:cubicBezTo>
                  <a:cubicBezTo>
                    <a:pt x="682190" y="537248"/>
                    <a:pt x="692846" y="521105"/>
                    <a:pt x="704030" y="525958"/>
                  </a:cubicBezTo>
                  <a:cubicBezTo>
                    <a:pt x="716269" y="535032"/>
                    <a:pt x="717957" y="556978"/>
                    <a:pt x="739270" y="555079"/>
                  </a:cubicBezTo>
                  <a:cubicBezTo>
                    <a:pt x="754042" y="555606"/>
                    <a:pt x="772189" y="560354"/>
                    <a:pt x="764593" y="534188"/>
                  </a:cubicBezTo>
                  <a:cubicBezTo>
                    <a:pt x="756363" y="524059"/>
                    <a:pt x="744335" y="537353"/>
                    <a:pt x="735789" y="529651"/>
                  </a:cubicBezTo>
                  <a:cubicBezTo>
                    <a:pt x="727453" y="511820"/>
                    <a:pt x="709517" y="499475"/>
                    <a:pt x="706140" y="478796"/>
                  </a:cubicBezTo>
                  <a:cubicBezTo>
                    <a:pt x="720068" y="466556"/>
                    <a:pt x="732834" y="454001"/>
                    <a:pt x="739481" y="436486"/>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4" name="Freeform: Shape 83"/>
            <p:cNvSpPr/>
            <p:nvPr/>
          </p:nvSpPr>
          <p:spPr>
            <a:xfrm>
              <a:off x="6862493" y="994076"/>
              <a:ext cx="161078" cy="187054"/>
            </a:xfrm>
            <a:custGeom>
              <a:avLst/>
              <a:gdLst>
                <a:gd name="connsiteX0" fmla="*/ 54619 w 161078"/>
                <a:gd name="connsiteY0" fmla="*/ 187054 h 187054"/>
                <a:gd name="connsiteX1" fmla="*/ 598 w 161078"/>
                <a:gd name="connsiteY1" fmla="*/ 132928 h 187054"/>
                <a:gd name="connsiteX2" fmla="*/ 56096 w 161078"/>
                <a:gd name="connsiteY2" fmla="*/ 27946 h 187054"/>
                <a:gd name="connsiteX3" fmla="*/ 69180 w 161078"/>
                <a:gd name="connsiteY3" fmla="*/ 19611 h 187054"/>
                <a:gd name="connsiteX4" fmla="*/ 161078 w 161078"/>
                <a:gd name="connsiteY4" fmla="*/ 60443 h 187054"/>
                <a:gd name="connsiteX5" fmla="*/ 96823 w 161078"/>
                <a:gd name="connsiteY5" fmla="*/ 134088 h 187054"/>
                <a:gd name="connsiteX6" fmla="*/ 66014 w 161078"/>
                <a:gd name="connsiteY6" fmla="*/ 175448 h 187054"/>
                <a:gd name="connsiteX7" fmla="*/ 54619 w 161078"/>
                <a:gd name="connsiteY7" fmla="*/ 187054 h 18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078" h="187054">
                  <a:moveTo>
                    <a:pt x="54619" y="187054"/>
                  </a:moveTo>
                  <a:cubicBezTo>
                    <a:pt x="32568" y="173021"/>
                    <a:pt x="-5205" y="174815"/>
                    <a:pt x="598" y="132928"/>
                  </a:cubicBezTo>
                  <a:cubicBezTo>
                    <a:pt x="12099" y="94206"/>
                    <a:pt x="30985" y="59493"/>
                    <a:pt x="56096" y="27946"/>
                  </a:cubicBezTo>
                  <a:cubicBezTo>
                    <a:pt x="60211" y="24781"/>
                    <a:pt x="64432" y="21826"/>
                    <a:pt x="69180" y="19611"/>
                  </a:cubicBezTo>
                  <a:cubicBezTo>
                    <a:pt x="135334" y="-12042"/>
                    <a:pt x="139976" y="-10037"/>
                    <a:pt x="161078" y="60443"/>
                  </a:cubicBezTo>
                  <a:cubicBezTo>
                    <a:pt x="139554" y="84921"/>
                    <a:pt x="127632" y="117734"/>
                    <a:pt x="96823" y="134088"/>
                  </a:cubicBezTo>
                  <a:cubicBezTo>
                    <a:pt x="86377" y="147699"/>
                    <a:pt x="74033" y="159938"/>
                    <a:pt x="66014" y="175448"/>
                  </a:cubicBezTo>
                  <a:cubicBezTo>
                    <a:pt x="62216" y="179352"/>
                    <a:pt x="58418" y="183256"/>
                    <a:pt x="54619" y="187054"/>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5" name="Freeform: Shape 84"/>
            <p:cNvSpPr/>
            <p:nvPr/>
          </p:nvSpPr>
          <p:spPr>
            <a:xfrm>
              <a:off x="6918694" y="970639"/>
              <a:ext cx="109822" cy="83985"/>
            </a:xfrm>
            <a:custGeom>
              <a:avLst/>
              <a:gdLst>
                <a:gd name="connsiteX0" fmla="*/ 104982 w 109822"/>
                <a:gd name="connsiteY0" fmla="*/ 83985 h 83985"/>
                <a:gd name="connsiteX1" fmla="*/ 100023 w 109822"/>
                <a:gd name="connsiteY1" fmla="*/ 82614 h 83985"/>
                <a:gd name="connsiteX2" fmla="*/ 0 w 109822"/>
                <a:gd name="connsiteY2" fmla="*/ 51383 h 83985"/>
                <a:gd name="connsiteX3" fmla="*/ 104032 w 109822"/>
                <a:gd name="connsiteY3" fmla="*/ 0 h 83985"/>
                <a:gd name="connsiteX4" fmla="*/ 104771 w 109822"/>
                <a:gd name="connsiteY4" fmla="*/ 83458 h 83985"/>
                <a:gd name="connsiteX5" fmla="*/ 104982 w 109822"/>
                <a:gd name="connsiteY5" fmla="*/ 83985 h 8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22" h="83985">
                  <a:moveTo>
                    <a:pt x="104982" y="83985"/>
                  </a:moveTo>
                  <a:cubicBezTo>
                    <a:pt x="103294" y="83563"/>
                    <a:pt x="100234" y="83458"/>
                    <a:pt x="100023" y="82614"/>
                  </a:cubicBezTo>
                  <a:cubicBezTo>
                    <a:pt x="84619" y="14560"/>
                    <a:pt x="36612" y="51172"/>
                    <a:pt x="0" y="51383"/>
                  </a:cubicBezTo>
                  <a:cubicBezTo>
                    <a:pt x="21735" y="7913"/>
                    <a:pt x="63517" y="5275"/>
                    <a:pt x="104032" y="0"/>
                  </a:cubicBezTo>
                  <a:cubicBezTo>
                    <a:pt x="112156" y="27749"/>
                    <a:pt x="111102" y="55603"/>
                    <a:pt x="104771" y="83458"/>
                  </a:cubicBezTo>
                  <a:lnTo>
                    <a:pt x="104982" y="83985"/>
                  </a:ln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6" name="Freeform: Shape 85"/>
            <p:cNvSpPr/>
            <p:nvPr/>
          </p:nvSpPr>
          <p:spPr>
            <a:xfrm>
              <a:off x="6811075" y="1138216"/>
              <a:ext cx="42621" cy="41754"/>
            </a:xfrm>
            <a:custGeom>
              <a:avLst/>
              <a:gdLst>
                <a:gd name="connsiteX0" fmla="*/ 32286 w 42621"/>
                <a:gd name="connsiteY0" fmla="*/ 1239 h 41754"/>
                <a:gd name="connsiteX1" fmla="*/ 0 w 42621"/>
                <a:gd name="connsiteY1" fmla="*/ 40910 h 41754"/>
                <a:gd name="connsiteX2" fmla="*/ 844 w 42621"/>
                <a:gd name="connsiteY2" fmla="*/ 41754 h 41754"/>
                <a:gd name="connsiteX3" fmla="*/ 950 w 42621"/>
                <a:gd name="connsiteY3" fmla="*/ 11789 h 41754"/>
                <a:gd name="connsiteX4" fmla="*/ 32286 w 42621"/>
                <a:gd name="connsiteY4" fmla="*/ 1239 h 41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1" h="41754">
                  <a:moveTo>
                    <a:pt x="32286" y="1239"/>
                  </a:moveTo>
                  <a:cubicBezTo>
                    <a:pt x="59613" y="45447"/>
                    <a:pt x="27116" y="41016"/>
                    <a:pt x="0" y="40910"/>
                  </a:cubicBezTo>
                  <a:lnTo>
                    <a:pt x="844" y="41754"/>
                  </a:lnTo>
                  <a:cubicBezTo>
                    <a:pt x="844" y="31731"/>
                    <a:pt x="950" y="21707"/>
                    <a:pt x="950" y="11789"/>
                  </a:cubicBezTo>
                  <a:cubicBezTo>
                    <a:pt x="10657" y="6092"/>
                    <a:pt x="19097" y="-3404"/>
                    <a:pt x="32286" y="1239"/>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 name="Freeform: Shape 86"/>
            <p:cNvSpPr/>
            <p:nvPr/>
          </p:nvSpPr>
          <p:spPr>
            <a:xfrm>
              <a:off x="6886783" y="1189255"/>
              <a:ext cx="46406" cy="33312"/>
            </a:xfrm>
            <a:custGeom>
              <a:avLst/>
              <a:gdLst>
                <a:gd name="connsiteX0" fmla="*/ 39086 w 46406"/>
                <a:gd name="connsiteY0" fmla="*/ 33130 h 33312"/>
                <a:gd name="connsiteX1" fmla="*/ 48 w 46406"/>
                <a:gd name="connsiteY1" fmla="*/ 16459 h 33312"/>
                <a:gd name="connsiteX2" fmla="*/ 30224 w 46406"/>
                <a:gd name="connsiteY2" fmla="*/ 0 h 33312"/>
                <a:gd name="connsiteX3" fmla="*/ 39086 w 46406"/>
                <a:gd name="connsiteY3" fmla="*/ 33130 h 33312"/>
              </a:gdLst>
              <a:ahLst/>
              <a:cxnLst>
                <a:cxn ang="0">
                  <a:pos x="connsiteX0" y="connsiteY0"/>
                </a:cxn>
                <a:cxn ang="0">
                  <a:pos x="connsiteX1" y="connsiteY1"/>
                </a:cxn>
                <a:cxn ang="0">
                  <a:pos x="connsiteX2" y="connsiteY2"/>
                </a:cxn>
                <a:cxn ang="0">
                  <a:pos x="connsiteX3" y="connsiteY3"/>
                </a:cxn>
              </a:cxnLst>
              <a:rect l="l" t="t" r="r" b="b"/>
              <a:pathLst>
                <a:path w="46406" h="33312">
                  <a:moveTo>
                    <a:pt x="39086" y="33130"/>
                  </a:moveTo>
                  <a:cubicBezTo>
                    <a:pt x="25476" y="28593"/>
                    <a:pt x="1631" y="43681"/>
                    <a:pt x="48" y="16459"/>
                  </a:cubicBezTo>
                  <a:cubicBezTo>
                    <a:pt x="-1113" y="-4326"/>
                    <a:pt x="19040" y="3904"/>
                    <a:pt x="30224" y="0"/>
                  </a:cubicBezTo>
                  <a:cubicBezTo>
                    <a:pt x="47633" y="7069"/>
                    <a:pt x="51642" y="17937"/>
                    <a:pt x="39086" y="3313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 name="Freeform: Shape 87"/>
            <p:cNvSpPr/>
            <p:nvPr/>
          </p:nvSpPr>
          <p:spPr>
            <a:xfrm>
              <a:off x="7022727" y="970639"/>
              <a:ext cx="11963" cy="83457"/>
            </a:xfrm>
            <a:custGeom>
              <a:avLst/>
              <a:gdLst>
                <a:gd name="connsiteX0" fmla="*/ 739 w 11963"/>
                <a:gd name="connsiteY0" fmla="*/ 83458 h 83457"/>
                <a:gd name="connsiteX1" fmla="*/ 0 w 11963"/>
                <a:gd name="connsiteY1" fmla="*/ 0 h 83457"/>
                <a:gd name="connsiteX2" fmla="*/ 739 w 11963"/>
                <a:gd name="connsiteY2" fmla="*/ 83458 h 83457"/>
              </a:gdLst>
              <a:ahLst/>
              <a:cxnLst>
                <a:cxn ang="0">
                  <a:pos x="connsiteX0" y="connsiteY0"/>
                </a:cxn>
                <a:cxn ang="0">
                  <a:pos x="connsiteX1" y="connsiteY1"/>
                </a:cxn>
                <a:cxn ang="0">
                  <a:pos x="connsiteX2" y="connsiteY2"/>
                </a:cxn>
              </a:cxnLst>
              <a:rect l="l" t="t" r="r" b="b"/>
              <a:pathLst>
                <a:path w="11963" h="83457">
                  <a:moveTo>
                    <a:pt x="739" y="83458"/>
                  </a:moveTo>
                  <a:cubicBezTo>
                    <a:pt x="528" y="55603"/>
                    <a:pt x="317" y="27854"/>
                    <a:pt x="0" y="0"/>
                  </a:cubicBezTo>
                  <a:cubicBezTo>
                    <a:pt x="16565" y="27643"/>
                    <a:pt x="15088" y="55498"/>
                    <a:pt x="739" y="8345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 name="Freeform: Shape 88"/>
            <p:cNvSpPr/>
            <p:nvPr/>
          </p:nvSpPr>
          <p:spPr>
            <a:xfrm>
              <a:off x="6928495" y="1128270"/>
              <a:ext cx="30956" cy="41359"/>
            </a:xfrm>
            <a:custGeom>
              <a:avLst/>
              <a:gdLst>
                <a:gd name="connsiteX0" fmla="*/ 117 w 30956"/>
                <a:gd name="connsiteY0" fmla="*/ 41360 h 41359"/>
                <a:gd name="connsiteX1" fmla="*/ 30926 w 30956"/>
                <a:gd name="connsiteY1" fmla="*/ 0 h 41359"/>
                <a:gd name="connsiteX2" fmla="*/ 117 w 30956"/>
                <a:gd name="connsiteY2" fmla="*/ 41360 h 41359"/>
              </a:gdLst>
              <a:ahLst/>
              <a:cxnLst>
                <a:cxn ang="0">
                  <a:pos x="connsiteX0" y="connsiteY0"/>
                </a:cxn>
                <a:cxn ang="0">
                  <a:pos x="connsiteX1" y="connsiteY1"/>
                </a:cxn>
                <a:cxn ang="0">
                  <a:pos x="connsiteX2" y="connsiteY2"/>
                </a:cxn>
              </a:cxnLst>
              <a:rect l="l" t="t" r="r" b="b"/>
              <a:pathLst>
                <a:path w="30956" h="41359">
                  <a:moveTo>
                    <a:pt x="117" y="41360"/>
                  </a:moveTo>
                  <a:cubicBezTo>
                    <a:pt x="-1465" y="18781"/>
                    <a:pt x="13200" y="8335"/>
                    <a:pt x="30926" y="0"/>
                  </a:cubicBezTo>
                  <a:cubicBezTo>
                    <a:pt x="31770" y="22051"/>
                    <a:pt x="15205" y="31125"/>
                    <a:pt x="117" y="4136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 name="Freeform: Shape 89"/>
            <p:cNvSpPr/>
            <p:nvPr/>
          </p:nvSpPr>
          <p:spPr>
            <a:xfrm>
              <a:off x="6277633" y="746537"/>
              <a:ext cx="271462" cy="292366"/>
            </a:xfrm>
            <a:custGeom>
              <a:avLst/>
              <a:gdLst>
                <a:gd name="connsiteX0" fmla="*/ 271463 w 271462"/>
                <a:gd name="connsiteY0" fmla="*/ 149296 h 292366"/>
                <a:gd name="connsiteX1" fmla="*/ 43141 w 271462"/>
                <a:gd name="connsiteY1" fmla="*/ 292366 h 292366"/>
                <a:gd name="connsiteX2" fmla="*/ 153820 w 271462"/>
                <a:gd name="connsiteY2" fmla="*/ 0 h 292366"/>
                <a:gd name="connsiteX3" fmla="*/ 151182 w 271462"/>
                <a:gd name="connsiteY3" fmla="*/ 40094 h 292366"/>
                <a:gd name="connsiteX4" fmla="*/ 212905 w 271462"/>
                <a:gd name="connsiteY4" fmla="*/ 133364 h 292366"/>
                <a:gd name="connsiteX5" fmla="*/ 271463 w 271462"/>
                <a:gd name="connsiteY5" fmla="*/ 149296 h 29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462" h="292366">
                  <a:moveTo>
                    <a:pt x="271463" y="149296"/>
                  </a:moveTo>
                  <a:cubicBezTo>
                    <a:pt x="182413" y="176306"/>
                    <a:pt x="116681" y="240561"/>
                    <a:pt x="43141" y="292366"/>
                  </a:cubicBezTo>
                  <a:cubicBezTo>
                    <a:pt x="-53822" y="179155"/>
                    <a:pt x="25520" y="23212"/>
                    <a:pt x="153820" y="0"/>
                  </a:cubicBezTo>
                  <a:cubicBezTo>
                    <a:pt x="162366" y="14033"/>
                    <a:pt x="154242" y="26799"/>
                    <a:pt x="151182" y="40094"/>
                  </a:cubicBezTo>
                  <a:cubicBezTo>
                    <a:pt x="139154" y="92426"/>
                    <a:pt x="160045" y="123657"/>
                    <a:pt x="212905" y="133364"/>
                  </a:cubicBezTo>
                  <a:cubicBezTo>
                    <a:pt x="232846" y="137162"/>
                    <a:pt x="255531" y="130621"/>
                    <a:pt x="271463"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 name="Freeform: Shape 90"/>
            <p:cNvSpPr/>
            <p:nvPr/>
          </p:nvSpPr>
          <p:spPr>
            <a:xfrm>
              <a:off x="6409760" y="726149"/>
              <a:ext cx="305090" cy="169684"/>
            </a:xfrm>
            <a:custGeom>
              <a:avLst/>
              <a:gdLst>
                <a:gd name="connsiteX0" fmla="*/ 139335 w 305090"/>
                <a:gd name="connsiteY0" fmla="*/ 169684 h 169684"/>
                <a:gd name="connsiteX1" fmla="*/ 118550 w 305090"/>
                <a:gd name="connsiteY1" fmla="*/ 169157 h 169684"/>
                <a:gd name="connsiteX2" fmla="*/ 21798 w 305090"/>
                <a:gd name="connsiteY2" fmla="*/ 20494 h 169684"/>
                <a:gd name="connsiteX3" fmla="*/ 271855 w 305090"/>
                <a:gd name="connsiteY3" fmla="*/ 54996 h 169684"/>
                <a:gd name="connsiteX4" fmla="*/ 305090 w 305090"/>
                <a:gd name="connsiteY4" fmla="*/ 105957 h 169684"/>
                <a:gd name="connsiteX5" fmla="*/ 275337 w 305090"/>
                <a:gd name="connsiteY5" fmla="*/ 135710 h 169684"/>
                <a:gd name="connsiteX6" fmla="*/ 139335 w 305090"/>
                <a:gd name="connsiteY6" fmla="*/ 169684 h 16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090" h="169684">
                  <a:moveTo>
                    <a:pt x="139335" y="169684"/>
                  </a:moveTo>
                  <a:cubicBezTo>
                    <a:pt x="132372" y="169473"/>
                    <a:pt x="125513" y="169157"/>
                    <a:pt x="118550" y="169157"/>
                  </a:cubicBezTo>
                  <a:cubicBezTo>
                    <a:pt x="4178" y="168102"/>
                    <a:pt x="-25998" y="121783"/>
                    <a:pt x="21798" y="20494"/>
                  </a:cubicBezTo>
                  <a:cubicBezTo>
                    <a:pt x="111164" y="-11581"/>
                    <a:pt x="195888" y="-10209"/>
                    <a:pt x="271855" y="54996"/>
                  </a:cubicBezTo>
                  <a:cubicBezTo>
                    <a:pt x="287998" y="68817"/>
                    <a:pt x="299709" y="85277"/>
                    <a:pt x="305090" y="105957"/>
                  </a:cubicBezTo>
                  <a:cubicBezTo>
                    <a:pt x="304141" y="124843"/>
                    <a:pt x="294118" y="134655"/>
                    <a:pt x="275337" y="135710"/>
                  </a:cubicBezTo>
                  <a:cubicBezTo>
                    <a:pt x="229862" y="147000"/>
                    <a:pt x="184599" y="158395"/>
                    <a:pt x="139335" y="16968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2" name="Freeform: Shape 91"/>
            <p:cNvSpPr/>
            <p:nvPr/>
          </p:nvSpPr>
          <p:spPr>
            <a:xfrm>
              <a:off x="6522964" y="896994"/>
              <a:ext cx="242501" cy="218427"/>
            </a:xfrm>
            <a:custGeom>
              <a:avLst/>
              <a:gdLst>
                <a:gd name="connsiteX0" fmla="*/ 206447 w 242501"/>
                <a:gd name="connsiteY0" fmla="*/ 0 h 218427"/>
                <a:gd name="connsiteX1" fmla="*/ 215098 w 242501"/>
                <a:gd name="connsiteY1" fmla="*/ 156787 h 218427"/>
                <a:gd name="connsiteX2" fmla="*/ 66963 w 242501"/>
                <a:gd name="connsiteY2" fmla="*/ 217982 h 218427"/>
                <a:gd name="connsiteX3" fmla="*/ 5662 w 242501"/>
                <a:gd name="connsiteY3" fmla="*/ 184536 h 218427"/>
                <a:gd name="connsiteX4" fmla="*/ 3130 w 242501"/>
                <a:gd name="connsiteY4" fmla="*/ 118698 h 218427"/>
                <a:gd name="connsiteX5" fmla="*/ 27081 w 242501"/>
                <a:gd name="connsiteY5" fmla="*/ 86623 h 218427"/>
                <a:gd name="connsiteX6" fmla="*/ 76776 w 242501"/>
                <a:gd name="connsiteY6" fmla="*/ 70797 h 218427"/>
                <a:gd name="connsiteX7" fmla="*/ 134384 w 242501"/>
                <a:gd name="connsiteY7" fmla="*/ 67948 h 218427"/>
                <a:gd name="connsiteX8" fmla="*/ 149999 w 242501"/>
                <a:gd name="connsiteY8" fmla="*/ 53810 h 218427"/>
                <a:gd name="connsiteX9" fmla="*/ 206447 w 242501"/>
                <a:gd name="connsiteY9" fmla="*/ 0 h 218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501" h="218427">
                  <a:moveTo>
                    <a:pt x="206447" y="0"/>
                  </a:moveTo>
                  <a:cubicBezTo>
                    <a:pt x="238732" y="50644"/>
                    <a:pt x="264055" y="100550"/>
                    <a:pt x="215098" y="156787"/>
                  </a:cubicBezTo>
                  <a:cubicBezTo>
                    <a:pt x="175321" y="202472"/>
                    <a:pt x="126365" y="221675"/>
                    <a:pt x="66963" y="217982"/>
                  </a:cubicBezTo>
                  <a:cubicBezTo>
                    <a:pt x="43857" y="211863"/>
                    <a:pt x="16530" y="213445"/>
                    <a:pt x="5662" y="184536"/>
                  </a:cubicBezTo>
                  <a:cubicBezTo>
                    <a:pt x="-1512" y="162801"/>
                    <a:pt x="-1301" y="140855"/>
                    <a:pt x="3130" y="118698"/>
                  </a:cubicBezTo>
                  <a:cubicBezTo>
                    <a:pt x="6928" y="104876"/>
                    <a:pt x="16002" y="95064"/>
                    <a:pt x="27081" y="86623"/>
                  </a:cubicBezTo>
                  <a:cubicBezTo>
                    <a:pt x="42169" y="76705"/>
                    <a:pt x="56834" y="65521"/>
                    <a:pt x="76776" y="70797"/>
                  </a:cubicBezTo>
                  <a:cubicBezTo>
                    <a:pt x="97033" y="92215"/>
                    <a:pt x="116447" y="95275"/>
                    <a:pt x="134384" y="67948"/>
                  </a:cubicBezTo>
                  <a:cubicBezTo>
                    <a:pt x="138921" y="62567"/>
                    <a:pt x="144196" y="57819"/>
                    <a:pt x="149999" y="53810"/>
                  </a:cubicBezTo>
                  <a:cubicBezTo>
                    <a:pt x="178592" y="46213"/>
                    <a:pt x="188827" y="19203"/>
                    <a:pt x="206447" y="0"/>
                  </a:cubicBezTo>
                  <a:close/>
                </a:path>
              </a:pathLst>
            </a:custGeom>
            <a:solidFill>
              <a:srgbClr val="FADE7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 name="Freeform: Shape 92"/>
            <p:cNvSpPr/>
            <p:nvPr/>
          </p:nvSpPr>
          <p:spPr>
            <a:xfrm>
              <a:off x="6537700" y="1260051"/>
              <a:ext cx="206853" cy="123718"/>
            </a:xfrm>
            <a:custGeom>
              <a:avLst/>
              <a:gdLst>
                <a:gd name="connsiteX0" fmla="*/ 0 w 206853"/>
                <a:gd name="connsiteY0" fmla="*/ 57714 h 123718"/>
                <a:gd name="connsiteX1" fmla="*/ 202261 w 206853"/>
                <a:gd name="connsiteY1" fmla="*/ 0 h 123718"/>
                <a:gd name="connsiteX2" fmla="*/ 105404 w 206853"/>
                <a:gd name="connsiteY2" fmla="*/ 120597 h 123718"/>
                <a:gd name="connsiteX3" fmla="*/ 0 w 206853"/>
                <a:gd name="connsiteY3" fmla="*/ 57714 h 123718"/>
              </a:gdLst>
              <a:ahLst/>
              <a:cxnLst>
                <a:cxn ang="0">
                  <a:pos x="connsiteX0" y="connsiteY0"/>
                </a:cxn>
                <a:cxn ang="0">
                  <a:pos x="connsiteX1" y="connsiteY1"/>
                </a:cxn>
                <a:cxn ang="0">
                  <a:pos x="connsiteX2" y="connsiteY2"/>
                </a:cxn>
                <a:cxn ang="0">
                  <a:pos x="connsiteX3" y="connsiteY3"/>
                </a:cxn>
              </a:cxnLst>
              <a:rect l="l" t="t" r="r" b="b"/>
              <a:pathLst>
                <a:path w="206853" h="123718">
                  <a:moveTo>
                    <a:pt x="0" y="57714"/>
                  </a:moveTo>
                  <a:cubicBezTo>
                    <a:pt x="71113" y="51911"/>
                    <a:pt x="141488" y="43681"/>
                    <a:pt x="202261" y="0"/>
                  </a:cubicBezTo>
                  <a:cubicBezTo>
                    <a:pt x="219987" y="73012"/>
                    <a:pt x="186119" y="114161"/>
                    <a:pt x="105404" y="120597"/>
                  </a:cubicBezTo>
                  <a:cubicBezTo>
                    <a:pt x="32180" y="131359"/>
                    <a:pt x="5275" y="115216"/>
                    <a:pt x="0" y="57714"/>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 name="Freeform: Shape 93"/>
            <p:cNvSpPr/>
            <p:nvPr/>
          </p:nvSpPr>
          <p:spPr>
            <a:xfrm>
              <a:off x="6518181" y="1127215"/>
              <a:ext cx="207114" cy="126743"/>
            </a:xfrm>
            <a:custGeom>
              <a:avLst/>
              <a:gdLst>
                <a:gd name="connsiteX0" fmla="*/ 168393 w 207114"/>
                <a:gd name="connsiteY0" fmla="*/ 0 h 126743"/>
                <a:gd name="connsiteX1" fmla="*/ 207115 w 207114"/>
                <a:gd name="connsiteY1" fmla="*/ 63306 h 126743"/>
                <a:gd name="connsiteX2" fmla="*/ 528 w 207114"/>
                <a:gd name="connsiteY2" fmla="*/ 116060 h 126743"/>
                <a:gd name="connsiteX3" fmla="*/ 0 w 207114"/>
                <a:gd name="connsiteY3" fmla="*/ 42731 h 126743"/>
                <a:gd name="connsiteX4" fmla="*/ 21313 w 207114"/>
                <a:gd name="connsiteY4" fmla="*/ 32286 h 126743"/>
                <a:gd name="connsiteX5" fmla="*/ 168393 w 207114"/>
                <a:gd name="connsiteY5" fmla="*/ 0 h 12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14" h="126743">
                  <a:moveTo>
                    <a:pt x="168393" y="0"/>
                  </a:moveTo>
                  <a:cubicBezTo>
                    <a:pt x="182215" y="20574"/>
                    <a:pt x="200995" y="37983"/>
                    <a:pt x="207115" y="63306"/>
                  </a:cubicBezTo>
                  <a:cubicBezTo>
                    <a:pt x="166494" y="116166"/>
                    <a:pt x="60879" y="143176"/>
                    <a:pt x="528" y="116060"/>
                  </a:cubicBezTo>
                  <a:cubicBezTo>
                    <a:pt x="317" y="91582"/>
                    <a:pt x="105" y="67209"/>
                    <a:pt x="0" y="42731"/>
                  </a:cubicBezTo>
                  <a:cubicBezTo>
                    <a:pt x="5697" y="36506"/>
                    <a:pt x="12767" y="32919"/>
                    <a:pt x="21313" y="32286"/>
                  </a:cubicBezTo>
                  <a:cubicBezTo>
                    <a:pt x="73012" y="33763"/>
                    <a:pt x="120386" y="15404"/>
                    <a:pt x="168393" y="0"/>
                  </a:cubicBezTo>
                  <a:close/>
                </a:path>
              </a:pathLst>
            </a:custGeom>
            <a:solidFill>
              <a:srgbClr val="FDFDFD"/>
            </a:solidFill>
            <a:ln w="10529"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95" name="Freeform: Shape 94"/>
            <p:cNvSpPr/>
            <p:nvPr/>
          </p:nvSpPr>
          <p:spPr>
            <a:xfrm>
              <a:off x="6504880" y="1190521"/>
              <a:ext cx="234172" cy="105787"/>
            </a:xfrm>
            <a:custGeom>
              <a:avLst/>
              <a:gdLst>
                <a:gd name="connsiteX0" fmla="*/ 13829 w 234172"/>
                <a:gd name="connsiteY0" fmla="*/ 52755 h 105787"/>
                <a:gd name="connsiteX1" fmla="*/ 220416 w 234172"/>
                <a:gd name="connsiteY1" fmla="*/ 0 h 105787"/>
                <a:gd name="connsiteX2" fmla="*/ 212292 w 234172"/>
                <a:gd name="connsiteY2" fmla="*/ 58769 h 105787"/>
                <a:gd name="connsiteX3" fmla="*/ 21003 w 234172"/>
                <a:gd name="connsiteY3" fmla="*/ 103716 h 105787"/>
                <a:gd name="connsiteX4" fmla="*/ 13829 w 234172"/>
                <a:gd name="connsiteY4" fmla="*/ 52755 h 105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72" h="105787">
                  <a:moveTo>
                    <a:pt x="13829" y="52755"/>
                  </a:moveTo>
                  <a:cubicBezTo>
                    <a:pt x="87580" y="54337"/>
                    <a:pt x="156899" y="38405"/>
                    <a:pt x="220416" y="0"/>
                  </a:cubicBezTo>
                  <a:cubicBezTo>
                    <a:pt x="238564" y="22473"/>
                    <a:pt x="241518" y="39355"/>
                    <a:pt x="212292" y="58769"/>
                  </a:cubicBezTo>
                  <a:cubicBezTo>
                    <a:pt x="153312" y="97913"/>
                    <a:pt x="88740" y="111418"/>
                    <a:pt x="21003" y="103716"/>
                  </a:cubicBezTo>
                  <a:cubicBezTo>
                    <a:pt x="-25632" y="98335"/>
                    <a:pt x="21003" y="69425"/>
                    <a:pt x="13829" y="52755"/>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 name="Freeform: Shape 95"/>
            <p:cNvSpPr/>
            <p:nvPr/>
          </p:nvSpPr>
          <p:spPr>
            <a:xfrm>
              <a:off x="6315814" y="1023394"/>
              <a:ext cx="99899" cy="156187"/>
            </a:xfrm>
            <a:custGeom>
              <a:avLst/>
              <a:gdLst>
                <a:gd name="connsiteX0" fmla="*/ 94958 w 99899"/>
                <a:gd name="connsiteY0" fmla="*/ 125662 h 156187"/>
                <a:gd name="connsiteX1" fmla="*/ 15616 w 99899"/>
                <a:gd name="connsiteY1" fmla="*/ 145814 h 156187"/>
                <a:gd name="connsiteX2" fmla="*/ 21841 w 99899"/>
                <a:gd name="connsiteY2" fmla="*/ 36401 h 156187"/>
                <a:gd name="connsiteX3" fmla="*/ 64044 w 99899"/>
                <a:gd name="connsiteY3" fmla="*/ 0 h 156187"/>
                <a:gd name="connsiteX4" fmla="*/ 94958 w 99899"/>
                <a:gd name="connsiteY4" fmla="*/ 125662 h 156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9" h="156187">
                  <a:moveTo>
                    <a:pt x="94958" y="125662"/>
                  </a:moveTo>
                  <a:cubicBezTo>
                    <a:pt x="73224" y="151089"/>
                    <a:pt x="49906" y="168182"/>
                    <a:pt x="15616" y="145814"/>
                  </a:cubicBezTo>
                  <a:cubicBezTo>
                    <a:pt x="-12239" y="127666"/>
                    <a:pt x="1794" y="73751"/>
                    <a:pt x="21841" y="36401"/>
                  </a:cubicBezTo>
                  <a:cubicBezTo>
                    <a:pt x="30070" y="20996"/>
                    <a:pt x="44103" y="5275"/>
                    <a:pt x="64044" y="0"/>
                  </a:cubicBezTo>
                  <a:cubicBezTo>
                    <a:pt x="89367" y="38194"/>
                    <a:pt x="109624" y="77655"/>
                    <a:pt x="94958" y="12566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 name="Freeform: Shape 96"/>
            <p:cNvSpPr/>
            <p:nvPr/>
          </p:nvSpPr>
          <p:spPr>
            <a:xfrm>
              <a:off x="6411749" y="978447"/>
              <a:ext cx="178178" cy="149988"/>
            </a:xfrm>
            <a:custGeom>
              <a:avLst/>
              <a:gdLst>
                <a:gd name="connsiteX0" fmla="*/ 126162 w 178178"/>
                <a:gd name="connsiteY0" fmla="*/ 106459 h 149988"/>
                <a:gd name="connsiteX1" fmla="*/ 178178 w 178178"/>
                <a:gd name="connsiteY1" fmla="*/ 136529 h 149988"/>
                <a:gd name="connsiteX2" fmla="*/ 71297 w 178178"/>
                <a:gd name="connsiteY2" fmla="*/ 149401 h 149988"/>
                <a:gd name="connsiteX3" fmla="*/ 29621 w 178178"/>
                <a:gd name="connsiteY3" fmla="*/ 115533 h 149988"/>
                <a:gd name="connsiteX4" fmla="*/ 8519 w 178178"/>
                <a:gd name="connsiteY4" fmla="*/ 53493 h 149988"/>
                <a:gd name="connsiteX5" fmla="*/ 29832 w 178178"/>
                <a:gd name="connsiteY5" fmla="*/ 0 h 149988"/>
                <a:gd name="connsiteX6" fmla="*/ 126162 w 178178"/>
                <a:gd name="connsiteY6" fmla="*/ 106459 h 1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78" h="149988">
                  <a:moveTo>
                    <a:pt x="126162" y="106459"/>
                  </a:moveTo>
                  <a:cubicBezTo>
                    <a:pt x="143466" y="116482"/>
                    <a:pt x="160875" y="126506"/>
                    <a:pt x="178178" y="136529"/>
                  </a:cubicBezTo>
                  <a:cubicBezTo>
                    <a:pt x="142305" y="138217"/>
                    <a:pt x="108331" y="153094"/>
                    <a:pt x="71297" y="149401"/>
                  </a:cubicBezTo>
                  <a:cubicBezTo>
                    <a:pt x="47874" y="147080"/>
                    <a:pt x="32681" y="143809"/>
                    <a:pt x="29621" y="115533"/>
                  </a:cubicBezTo>
                  <a:cubicBezTo>
                    <a:pt x="27300" y="94220"/>
                    <a:pt x="20020" y="71535"/>
                    <a:pt x="8519" y="53493"/>
                  </a:cubicBezTo>
                  <a:cubicBezTo>
                    <a:pt x="-11106" y="22579"/>
                    <a:pt x="6198" y="11184"/>
                    <a:pt x="29832" y="0"/>
                  </a:cubicBezTo>
                  <a:cubicBezTo>
                    <a:pt x="67710" y="30281"/>
                    <a:pt x="88917" y="75650"/>
                    <a:pt x="126162" y="10645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 name="Freeform: Shape 97"/>
            <p:cNvSpPr/>
            <p:nvPr/>
          </p:nvSpPr>
          <p:spPr>
            <a:xfrm>
              <a:off x="6264642" y="1314600"/>
              <a:ext cx="178732" cy="107308"/>
            </a:xfrm>
            <a:custGeom>
              <a:avLst/>
              <a:gdLst>
                <a:gd name="connsiteX0" fmla="*/ 93376 w 178732"/>
                <a:gd name="connsiteY0" fmla="*/ 1371 h 107308"/>
                <a:gd name="connsiteX1" fmla="*/ 178733 w 178732"/>
                <a:gd name="connsiteY1" fmla="*/ 92637 h 107308"/>
                <a:gd name="connsiteX2" fmla="*/ 0 w 178732"/>
                <a:gd name="connsiteY2" fmla="*/ 54759 h 107308"/>
                <a:gd name="connsiteX3" fmla="*/ 93376 w 178732"/>
                <a:gd name="connsiteY3" fmla="*/ 1371 h 107308"/>
              </a:gdLst>
              <a:ahLst/>
              <a:cxnLst>
                <a:cxn ang="0">
                  <a:pos x="connsiteX0" y="connsiteY0"/>
                </a:cxn>
                <a:cxn ang="0">
                  <a:pos x="connsiteX1" y="connsiteY1"/>
                </a:cxn>
                <a:cxn ang="0">
                  <a:pos x="connsiteX2" y="connsiteY2"/>
                </a:cxn>
                <a:cxn ang="0">
                  <a:pos x="connsiteX3" y="connsiteY3"/>
                </a:cxn>
              </a:cxnLst>
              <a:rect l="l" t="t" r="r" b="b"/>
              <a:pathLst>
                <a:path w="178732" h="107308">
                  <a:moveTo>
                    <a:pt x="93376" y="1371"/>
                  </a:moveTo>
                  <a:cubicBezTo>
                    <a:pt x="111101" y="39460"/>
                    <a:pt x="127877" y="78393"/>
                    <a:pt x="178733" y="92637"/>
                  </a:cubicBezTo>
                  <a:cubicBezTo>
                    <a:pt x="86307" y="120280"/>
                    <a:pt x="40094" y="109518"/>
                    <a:pt x="0" y="54759"/>
                  </a:cubicBezTo>
                  <a:cubicBezTo>
                    <a:pt x="19730" y="17092"/>
                    <a:pt x="47796" y="-6014"/>
                    <a:pt x="93376" y="1371"/>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 name="Freeform: Shape 98"/>
            <p:cNvSpPr/>
            <p:nvPr/>
          </p:nvSpPr>
          <p:spPr>
            <a:xfrm>
              <a:off x="6641495" y="1417809"/>
              <a:ext cx="160520" cy="100163"/>
            </a:xfrm>
            <a:custGeom>
              <a:avLst/>
              <a:gdLst>
                <a:gd name="connsiteX0" fmla="*/ 149638 w 160520"/>
                <a:gd name="connsiteY0" fmla="*/ 45770 h 100163"/>
                <a:gd name="connsiteX1" fmla="*/ 150905 w 160520"/>
                <a:gd name="connsiteY1" fmla="*/ 80482 h 100163"/>
                <a:gd name="connsiteX2" fmla="*/ 23238 w 160520"/>
                <a:gd name="connsiteY2" fmla="*/ 85863 h 100163"/>
                <a:gd name="connsiteX3" fmla="*/ 4880 w 160520"/>
                <a:gd name="connsiteY3" fmla="*/ 3777 h 100163"/>
                <a:gd name="connsiteX4" fmla="*/ 94668 w 160520"/>
                <a:gd name="connsiteY4" fmla="*/ 4621 h 100163"/>
                <a:gd name="connsiteX5" fmla="*/ 118513 w 160520"/>
                <a:gd name="connsiteY5" fmla="*/ 14645 h 100163"/>
                <a:gd name="connsiteX6" fmla="*/ 84117 w 160520"/>
                <a:gd name="connsiteY6" fmla="*/ 44398 h 100163"/>
                <a:gd name="connsiteX7" fmla="*/ 149638 w 160520"/>
                <a:gd name="connsiteY7" fmla="*/ 45770 h 10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20" h="100163">
                  <a:moveTo>
                    <a:pt x="149638" y="45770"/>
                  </a:moveTo>
                  <a:cubicBezTo>
                    <a:pt x="164199" y="56848"/>
                    <a:pt x="163671" y="70670"/>
                    <a:pt x="150905" y="80482"/>
                  </a:cubicBezTo>
                  <a:cubicBezTo>
                    <a:pt x="110283" y="111819"/>
                    <a:pt x="63332" y="99580"/>
                    <a:pt x="23238" y="85863"/>
                  </a:cubicBezTo>
                  <a:cubicBezTo>
                    <a:pt x="-8309" y="75101"/>
                    <a:pt x="-290" y="37329"/>
                    <a:pt x="4880" y="3777"/>
                  </a:cubicBezTo>
                  <a:cubicBezTo>
                    <a:pt x="36110" y="22030"/>
                    <a:pt x="65442" y="15489"/>
                    <a:pt x="94668" y="4621"/>
                  </a:cubicBezTo>
                  <a:cubicBezTo>
                    <a:pt x="105219" y="717"/>
                    <a:pt x="118302" y="-7090"/>
                    <a:pt x="118513" y="14645"/>
                  </a:cubicBezTo>
                  <a:cubicBezTo>
                    <a:pt x="111339" y="28677"/>
                    <a:pt x="91186" y="28783"/>
                    <a:pt x="84117" y="44398"/>
                  </a:cubicBezTo>
                  <a:cubicBezTo>
                    <a:pt x="106907" y="62440"/>
                    <a:pt x="128431" y="45348"/>
                    <a:pt x="149638" y="4577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 name="Freeform: Shape 99"/>
            <p:cNvSpPr/>
            <p:nvPr/>
          </p:nvSpPr>
          <p:spPr>
            <a:xfrm>
              <a:off x="6249812" y="1239730"/>
              <a:ext cx="108205" cy="129629"/>
            </a:xfrm>
            <a:custGeom>
              <a:avLst/>
              <a:gdLst>
                <a:gd name="connsiteX0" fmla="*/ 108206 w 108205"/>
                <a:gd name="connsiteY0" fmla="*/ 76242 h 129629"/>
                <a:gd name="connsiteX1" fmla="*/ 14830 w 108205"/>
                <a:gd name="connsiteY1" fmla="*/ 129630 h 129629"/>
                <a:gd name="connsiteX2" fmla="*/ 16096 w 108205"/>
                <a:gd name="connsiteY2" fmla="*/ 21482 h 129629"/>
                <a:gd name="connsiteX3" fmla="*/ 69589 w 108205"/>
                <a:gd name="connsiteY3" fmla="*/ 22327 h 129629"/>
                <a:gd name="connsiteX4" fmla="*/ 108206 w 108205"/>
                <a:gd name="connsiteY4" fmla="*/ 76242 h 12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05" h="129629">
                  <a:moveTo>
                    <a:pt x="108206" y="76242"/>
                  </a:moveTo>
                  <a:cubicBezTo>
                    <a:pt x="70750" y="83100"/>
                    <a:pt x="46483" y="112854"/>
                    <a:pt x="14830" y="129630"/>
                  </a:cubicBezTo>
                  <a:cubicBezTo>
                    <a:pt x="-10598" y="93440"/>
                    <a:pt x="1325" y="55034"/>
                    <a:pt x="16096" y="21482"/>
                  </a:cubicBezTo>
                  <a:cubicBezTo>
                    <a:pt x="27069" y="-3629"/>
                    <a:pt x="50914" y="-10803"/>
                    <a:pt x="69589" y="22327"/>
                  </a:cubicBezTo>
                  <a:cubicBezTo>
                    <a:pt x="80246" y="41529"/>
                    <a:pt x="95123" y="58411"/>
                    <a:pt x="108206" y="7624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 name="Freeform: Shape 100"/>
            <p:cNvSpPr/>
            <p:nvPr/>
          </p:nvSpPr>
          <p:spPr>
            <a:xfrm>
              <a:off x="6461064" y="1451772"/>
              <a:ext cx="150663" cy="96317"/>
            </a:xfrm>
            <a:custGeom>
              <a:avLst/>
              <a:gdLst>
                <a:gd name="connsiteX0" fmla="*/ 148277 w 150663"/>
                <a:gd name="connsiteY0" fmla="*/ 55172 h 96317"/>
                <a:gd name="connsiteX1" fmla="*/ 120739 w 150663"/>
                <a:gd name="connsiteY1" fmla="*/ 94949 h 96317"/>
                <a:gd name="connsiteX2" fmla="*/ 7633 w 150663"/>
                <a:gd name="connsiteY2" fmla="*/ 70893 h 96317"/>
                <a:gd name="connsiteX3" fmla="*/ 3519 w 150663"/>
                <a:gd name="connsiteY3" fmla="*/ 15711 h 96317"/>
                <a:gd name="connsiteX4" fmla="*/ 7844 w 150663"/>
                <a:gd name="connsiteY4" fmla="*/ 7270 h 96317"/>
                <a:gd name="connsiteX5" fmla="*/ 119473 w 150663"/>
                <a:gd name="connsiteY5" fmla="*/ 12651 h 96317"/>
                <a:gd name="connsiteX6" fmla="*/ 69462 w 150663"/>
                <a:gd name="connsiteY6" fmla="*/ 38923 h 96317"/>
                <a:gd name="connsiteX7" fmla="*/ 148277 w 150663"/>
                <a:gd name="connsiteY7" fmla="*/ 55172 h 9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663" h="96317">
                  <a:moveTo>
                    <a:pt x="148277" y="55172"/>
                  </a:moveTo>
                  <a:cubicBezTo>
                    <a:pt x="157351" y="81022"/>
                    <a:pt x="138887" y="92839"/>
                    <a:pt x="120739" y="94949"/>
                  </a:cubicBezTo>
                  <a:cubicBezTo>
                    <a:pt x="81173" y="99591"/>
                    <a:pt x="40658" y="92628"/>
                    <a:pt x="7633" y="70893"/>
                  </a:cubicBezTo>
                  <a:cubicBezTo>
                    <a:pt x="-6294" y="61713"/>
                    <a:pt x="2991" y="34703"/>
                    <a:pt x="3519" y="15711"/>
                  </a:cubicBezTo>
                  <a:cubicBezTo>
                    <a:pt x="3624" y="12757"/>
                    <a:pt x="6262" y="7376"/>
                    <a:pt x="7844" y="7270"/>
                  </a:cubicBezTo>
                  <a:cubicBezTo>
                    <a:pt x="45195" y="6004"/>
                    <a:pt x="83389" y="-11405"/>
                    <a:pt x="119473" y="12651"/>
                  </a:cubicBezTo>
                  <a:cubicBezTo>
                    <a:pt x="107656" y="29111"/>
                    <a:pt x="85394" y="26473"/>
                    <a:pt x="69462" y="38923"/>
                  </a:cubicBezTo>
                  <a:cubicBezTo>
                    <a:pt x="93413" y="61080"/>
                    <a:pt x="123799" y="43988"/>
                    <a:pt x="148277" y="55172"/>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 name="Freeform: Shape 101"/>
            <p:cNvSpPr/>
            <p:nvPr/>
          </p:nvSpPr>
          <p:spPr>
            <a:xfrm>
              <a:off x="6140828" y="937404"/>
              <a:ext cx="122325" cy="72410"/>
            </a:xfrm>
            <a:custGeom>
              <a:avLst/>
              <a:gdLst>
                <a:gd name="connsiteX0" fmla="*/ 48058 w 122325"/>
                <a:gd name="connsiteY0" fmla="*/ 0 h 72410"/>
                <a:gd name="connsiteX1" fmla="*/ 122232 w 122325"/>
                <a:gd name="connsiteY1" fmla="*/ 46319 h 72410"/>
                <a:gd name="connsiteX2" fmla="*/ 75596 w 122325"/>
                <a:gd name="connsiteY2" fmla="*/ 72379 h 72410"/>
                <a:gd name="connsiteX3" fmla="*/ 368 w 122325"/>
                <a:gd name="connsiteY3" fmla="*/ 20996 h 72410"/>
                <a:gd name="connsiteX4" fmla="*/ 48058 w 122325"/>
                <a:gd name="connsiteY4" fmla="*/ 0 h 7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25" h="72410">
                  <a:moveTo>
                    <a:pt x="48058" y="0"/>
                  </a:moveTo>
                  <a:cubicBezTo>
                    <a:pt x="87202" y="106"/>
                    <a:pt x="124447" y="-2532"/>
                    <a:pt x="122232" y="46319"/>
                  </a:cubicBezTo>
                  <a:cubicBezTo>
                    <a:pt x="120965" y="73857"/>
                    <a:pt x="94377" y="71957"/>
                    <a:pt x="75596" y="72379"/>
                  </a:cubicBezTo>
                  <a:cubicBezTo>
                    <a:pt x="38879" y="73329"/>
                    <a:pt x="4800" y="52544"/>
                    <a:pt x="368" y="20996"/>
                  </a:cubicBezTo>
                  <a:cubicBezTo>
                    <a:pt x="-4169" y="-10234"/>
                    <a:pt x="34448" y="5592"/>
                    <a:pt x="48058" y="0"/>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 name="Freeform: Shape 102"/>
            <p:cNvSpPr/>
            <p:nvPr/>
          </p:nvSpPr>
          <p:spPr>
            <a:xfrm>
              <a:off x="6166736" y="1023499"/>
              <a:ext cx="116105" cy="112274"/>
            </a:xfrm>
            <a:custGeom>
              <a:avLst/>
              <a:gdLst>
                <a:gd name="connsiteX0" fmla="*/ 205 w 116105"/>
                <a:gd name="connsiteY0" fmla="*/ 103505 h 112274"/>
                <a:gd name="connsiteX1" fmla="*/ 85773 w 116105"/>
                <a:gd name="connsiteY1" fmla="*/ 0 h 112274"/>
                <a:gd name="connsiteX2" fmla="*/ 82396 w 116105"/>
                <a:gd name="connsiteY2" fmla="*/ 92004 h 112274"/>
                <a:gd name="connsiteX3" fmla="*/ 205 w 116105"/>
                <a:gd name="connsiteY3" fmla="*/ 103505 h 112274"/>
              </a:gdLst>
              <a:ahLst/>
              <a:cxnLst>
                <a:cxn ang="0">
                  <a:pos x="connsiteX0" y="connsiteY0"/>
                </a:cxn>
                <a:cxn ang="0">
                  <a:pos x="connsiteX1" y="connsiteY1"/>
                </a:cxn>
                <a:cxn ang="0">
                  <a:pos x="connsiteX2" y="connsiteY2"/>
                </a:cxn>
                <a:cxn ang="0">
                  <a:pos x="connsiteX3" y="connsiteY3"/>
                </a:cxn>
              </a:cxnLst>
              <a:rect l="l" t="t" r="r" b="b"/>
              <a:pathLst>
                <a:path w="116105" h="112274">
                  <a:moveTo>
                    <a:pt x="205" y="103505"/>
                  </a:moveTo>
                  <a:cubicBezTo>
                    <a:pt x="-3172" y="42626"/>
                    <a:pt x="35656" y="16670"/>
                    <a:pt x="85773" y="0"/>
                  </a:cubicBezTo>
                  <a:cubicBezTo>
                    <a:pt x="126710" y="33446"/>
                    <a:pt x="126816" y="69531"/>
                    <a:pt x="82396" y="92004"/>
                  </a:cubicBezTo>
                  <a:cubicBezTo>
                    <a:pt x="57813" y="104454"/>
                    <a:pt x="30802" y="123657"/>
                    <a:pt x="205" y="10350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 name="Freeform: Shape 103"/>
            <p:cNvSpPr/>
            <p:nvPr/>
          </p:nvSpPr>
          <p:spPr>
            <a:xfrm>
              <a:off x="6379058" y="1249817"/>
              <a:ext cx="106415" cy="131184"/>
            </a:xfrm>
            <a:custGeom>
              <a:avLst/>
              <a:gdLst>
                <a:gd name="connsiteX0" fmla="*/ 106415 w 106415"/>
                <a:gd name="connsiteY0" fmla="*/ 98546 h 131184"/>
                <a:gd name="connsiteX1" fmla="*/ 74552 w 106415"/>
                <a:gd name="connsiteY1" fmla="*/ 130410 h 131184"/>
                <a:gd name="connsiteX2" fmla="*/ 14517 w 106415"/>
                <a:gd name="connsiteY2" fmla="*/ 107620 h 131184"/>
                <a:gd name="connsiteX3" fmla="*/ 1961 w 106415"/>
                <a:gd name="connsiteY3" fmla="*/ 0 h 131184"/>
                <a:gd name="connsiteX4" fmla="*/ 42371 w 106415"/>
                <a:gd name="connsiteY4" fmla="*/ 5803 h 131184"/>
                <a:gd name="connsiteX5" fmla="*/ 106415 w 106415"/>
                <a:gd name="connsiteY5" fmla="*/ 98546 h 1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15" h="131184">
                  <a:moveTo>
                    <a:pt x="106415" y="98546"/>
                  </a:moveTo>
                  <a:cubicBezTo>
                    <a:pt x="94387" y="127983"/>
                    <a:pt x="94387" y="128194"/>
                    <a:pt x="74552" y="130410"/>
                  </a:cubicBezTo>
                  <a:cubicBezTo>
                    <a:pt x="50707" y="133047"/>
                    <a:pt x="29394" y="129777"/>
                    <a:pt x="14517" y="107620"/>
                  </a:cubicBezTo>
                  <a:cubicBezTo>
                    <a:pt x="-360" y="85357"/>
                    <a:pt x="-2259" y="73751"/>
                    <a:pt x="1961" y="0"/>
                  </a:cubicBezTo>
                  <a:cubicBezTo>
                    <a:pt x="15466" y="1899"/>
                    <a:pt x="28866" y="3904"/>
                    <a:pt x="42371" y="5803"/>
                  </a:cubicBezTo>
                  <a:cubicBezTo>
                    <a:pt x="60308" y="39038"/>
                    <a:pt x="55244" y="88100"/>
                    <a:pt x="106415" y="9854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 name="Freeform: Shape 104"/>
            <p:cNvSpPr/>
            <p:nvPr/>
          </p:nvSpPr>
          <p:spPr>
            <a:xfrm>
              <a:off x="6441581" y="959543"/>
              <a:ext cx="96962" cy="125363"/>
            </a:xfrm>
            <a:custGeom>
              <a:avLst/>
              <a:gdLst>
                <a:gd name="connsiteX0" fmla="*/ 96330 w 96962"/>
                <a:gd name="connsiteY0" fmla="*/ 125363 h 125363"/>
                <a:gd name="connsiteX1" fmla="*/ 0 w 96962"/>
                <a:gd name="connsiteY1" fmla="*/ 18904 h 125363"/>
                <a:gd name="connsiteX2" fmla="*/ 44630 w 96962"/>
                <a:gd name="connsiteY2" fmla="*/ 9197 h 125363"/>
                <a:gd name="connsiteX3" fmla="*/ 96963 w 96962"/>
                <a:gd name="connsiteY3" fmla="*/ 49502 h 125363"/>
                <a:gd name="connsiteX4" fmla="*/ 96330 w 96962"/>
                <a:gd name="connsiteY4" fmla="*/ 125363 h 125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2" h="125363">
                  <a:moveTo>
                    <a:pt x="96330" y="125363"/>
                  </a:moveTo>
                  <a:cubicBezTo>
                    <a:pt x="42626" y="109431"/>
                    <a:pt x="22368" y="63218"/>
                    <a:pt x="0" y="18904"/>
                  </a:cubicBezTo>
                  <a:cubicBezTo>
                    <a:pt x="14033" y="11835"/>
                    <a:pt x="24162" y="-13382"/>
                    <a:pt x="44630" y="9197"/>
                  </a:cubicBezTo>
                  <a:cubicBezTo>
                    <a:pt x="57713" y="28295"/>
                    <a:pt x="80715" y="34414"/>
                    <a:pt x="96963" y="49502"/>
                  </a:cubicBezTo>
                  <a:cubicBezTo>
                    <a:pt x="96752" y="74719"/>
                    <a:pt x="96541" y="100041"/>
                    <a:pt x="96330" y="12536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 name="Freeform: Shape 105"/>
            <p:cNvSpPr/>
            <p:nvPr/>
          </p:nvSpPr>
          <p:spPr>
            <a:xfrm>
              <a:off x="6541618" y="899967"/>
              <a:ext cx="123854" cy="90191"/>
            </a:xfrm>
            <a:custGeom>
              <a:avLst/>
              <a:gdLst>
                <a:gd name="connsiteX0" fmla="*/ 56856 w 123854"/>
                <a:gd name="connsiteY0" fmla="*/ 68878 h 90191"/>
                <a:gd name="connsiteX1" fmla="*/ 18345 w 123854"/>
                <a:gd name="connsiteY1" fmla="*/ 90191 h 90191"/>
                <a:gd name="connsiteX2" fmla="*/ 4417 w 123854"/>
                <a:gd name="connsiteY2" fmla="*/ 47671 h 90191"/>
                <a:gd name="connsiteX3" fmla="*/ 69411 w 123854"/>
                <a:gd name="connsiteY3" fmla="*/ 2091 h 90191"/>
                <a:gd name="connsiteX4" fmla="*/ 121849 w 123854"/>
                <a:gd name="connsiteY4" fmla="*/ 38386 h 90191"/>
                <a:gd name="connsiteX5" fmla="*/ 121744 w 123854"/>
                <a:gd name="connsiteY5" fmla="*/ 51258 h 90191"/>
                <a:gd name="connsiteX6" fmla="*/ 95894 w 123854"/>
                <a:gd name="connsiteY6" fmla="*/ 60860 h 90191"/>
                <a:gd name="connsiteX7" fmla="*/ 63503 w 123854"/>
                <a:gd name="connsiteY7" fmla="*/ 68878 h 90191"/>
                <a:gd name="connsiteX8" fmla="*/ 56856 w 123854"/>
                <a:gd name="connsiteY8" fmla="*/ 68878 h 9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54" h="90191">
                  <a:moveTo>
                    <a:pt x="56856" y="68878"/>
                  </a:moveTo>
                  <a:cubicBezTo>
                    <a:pt x="43983" y="75947"/>
                    <a:pt x="31217" y="83122"/>
                    <a:pt x="18345" y="90191"/>
                  </a:cubicBezTo>
                  <a:cubicBezTo>
                    <a:pt x="1041" y="80168"/>
                    <a:pt x="-4973" y="66452"/>
                    <a:pt x="4417" y="47671"/>
                  </a:cubicBezTo>
                  <a:cubicBezTo>
                    <a:pt x="3784" y="1352"/>
                    <a:pt x="45039" y="11376"/>
                    <a:pt x="69411" y="2091"/>
                  </a:cubicBezTo>
                  <a:cubicBezTo>
                    <a:pt x="99059" y="-9093"/>
                    <a:pt x="102963" y="27730"/>
                    <a:pt x="121849" y="38386"/>
                  </a:cubicBezTo>
                  <a:cubicBezTo>
                    <a:pt x="124593" y="42712"/>
                    <a:pt x="124487" y="46932"/>
                    <a:pt x="121744" y="51258"/>
                  </a:cubicBezTo>
                  <a:cubicBezTo>
                    <a:pt x="114253" y="57483"/>
                    <a:pt x="105073" y="59171"/>
                    <a:pt x="95894" y="60860"/>
                  </a:cubicBezTo>
                  <a:cubicBezTo>
                    <a:pt x="84816" y="62126"/>
                    <a:pt x="74581" y="66979"/>
                    <a:pt x="63503" y="68878"/>
                  </a:cubicBezTo>
                  <a:cubicBezTo>
                    <a:pt x="61287" y="68878"/>
                    <a:pt x="59071" y="68878"/>
                    <a:pt x="56856" y="6887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 name="Freeform: Shape 106"/>
            <p:cNvSpPr/>
            <p:nvPr/>
          </p:nvSpPr>
          <p:spPr>
            <a:xfrm>
              <a:off x="6162338" y="1022228"/>
              <a:ext cx="144459" cy="124936"/>
            </a:xfrm>
            <a:custGeom>
              <a:avLst/>
              <a:gdLst>
                <a:gd name="connsiteX0" fmla="*/ 4603 w 144459"/>
                <a:gd name="connsiteY0" fmla="*/ 104776 h 124936"/>
                <a:gd name="connsiteX1" fmla="*/ 64110 w 144459"/>
                <a:gd name="connsiteY1" fmla="*/ 90532 h 124936"/>
                <a:gd name="connsiteX2" fmla="*/ 90065 w 144459"/>
                <a:gd name="connsiteY2" fmla="*/ 1271 h 124936"/>
                <a:gd name="connsiteX3" fmla="*/ 140921 w 144459"/>
                <a:gd name="connsiteY3" fmla="*/ 52021 h 124936"/>
                <a:gd name="connsiteX4" fmla="*/ 115598 w 144459"/>
                <a:gd name="connsiteY4" fmla="*/ 94541 h 124936"/>
                <a:gd name="connsiteX5" fmla="*/ 382 w 144459"/>
                <a:gd name="connsiteY5" fmla="*/ 112161 h 124936"/>
                <a:gd name="connsiteX6" fmla="*/ 593 w 144459"/>
                <a:gd name="connsiteY6" fmla="*/ 108047 h 124936"/>
                <a:gd name="connsiteX7" fmla="*/ 4603 w 144459"/>
                <a:gd name="connsiteY7" fmla="*/ 104776 h 12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459" h="124936">
                  <a:moveTo>
                    <a:pt x="4603" y="104776"/>
                  </a:moveTo>
                  <a:cubicBezTo>
                    <a:pt x="26127" y="107203"/>
                    <a:pt x="45224" y="97812"/>
                    <a:pt x="64110" y="90532"/>
                  </a:cubicBezTo>
                  <a:cubicBezTo>
                    <a:pt x="114965" y="70907"/>
                    <a:pt x="121190" y="47695"/>
                    <a:pt x="90065" y="1271"/>
                  </a:cubicBezTo>
                  <a:cubicBezTo>
                    <a:pt x="132163" y="-7486"/>
                    <a:pt x="129737" y="31130"/>
                    <a:pt x="140921" y="52021"/>
                  </a:cubicBezTo>
                  <a:cubicBezTo>
                    <a:pt x="152843" y="74389"/>
                    <a:pt x="132163" y="86628"/>
                    <a:pt x="115598" y="94541"/>
                  </a:cubicBezTo>
                  <a:cubicBezTo>
                    <a:pt x="79303" y="111845"/>
                    <a:pt x="44169" y="142337"/>
                    <a:pt x="382" y="112161"/>
                  </a:cubicBezTo>
                  <a:cubicBezTo>
                    <a:pt x="-251" y="111739"/>
                    <a:pt x="-40" y="109102"/>
                    <a:pt x="593" y="108047"/>
                  </a:cubicBezTo>
                  <a:cubicBezTo>
                    <a:pt x="1437" y="106675"/>
                    <a:pt x="3231" y="105831"/>
                    <a:pt x="4603" y="10477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 name="Freeform: Shape 107"/>
            <p:cNvSpPr/>
            <p:nvPr/>
          </p:nvSpPr>
          <p:spPr>
            <a:xfrm>
              <a:off x="6421399" y="1255515"/>
              <a:ext cx="64230" cy="93943"/>
            </a:xfrm>
            <a:custGeom>
              <a:avLst/>
              <a:gdLst>
                <a:gd name="connsiteX0" fmla="*/ 64074 w 64230"/>
                <a:gd name="connsiteY0" fmla="*/ 92848 h 93943"/>
                <a:gd name="connsiteX1" fmla="*/ 30 w 64230"/>
                <a:gd name="connsiteY1" fmla="*/ 0 h 93943"/>
                <a:gd name="connsiteX2" fmla="*/ 64074 w 64230"/>
                <a:gd name="connsiteY2" fmla="*/ 92848 h 93943"/>
              </a:gdLst>
              <a:ahLst/>
              <a:cxnLst>
                <a:cxn ang="0">
                  <a:pos x="connsiteX0" y="connsiteY0"/>
                </a:cxn>
                <a:cxn ang="0">
                  <a:pos x="connsiteX1" y="connsiteY1"/>
                </a:cxn>
                <a:cxn ang="0">
                  <a:pos x="connsiteX2" y="connsiteY2"/>
                </a:cxn>
              </a:cxnLst>
              <a:rect l="l" t="t" r="r" b="b"/>
              <a:pathLst>
                <a:path w="64230" h="93943">
                  <a:moveTo>
                    <a:pt x="64074" y="92848"/>
                  </a:moveTo>
                  <a:cubicBezTo>
                    <a:pt x="8260" y="98335"/>
                    <a:pt x="-603" y="85568"/>
                    <a:pt x="30" y="0"/>
                  </a:cubicBezTo>
                  <a:cubicBezTo>
                    <a:pt x="60171" y="4220"/>
                    <a:pt x="65341" y="46213"/>
                    <a:pt x="64074" y="9284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 name="Freeform: Shape 108"/>
            <p:cNvSpPr/>
            <p:nvPr/>
          </p:nvSpPr>
          <p:spPr>
            <a:xfrm>
              <a:off x="6501196" y="1314202"/>
              <a:ext cx="141907" cy="78124"/>
            </a:xfrm>
            <a:custGeom>
              <a:avLst/>
              <a:gdLst>
                <a:gd name="connsiteX0" fmla="*/ 36504 w 141907"/>
                <a:gd name="connsiteY0" fmla="*/ 3563 h 78124"/>
                <a:gd name="connsiteX1" fmla="*/ 141908 w 141907"/>
                <a:gd name="connsiteY1" fmla="*/ 66447 h 78124"/>
                <a:gd name="connsiteX2" fmla="*/ 20256 w 141907"/>
                <a:gd name="connsiteY2" fmla="*/ 69085 h 78124"/>
                <a:gd name="connsiteX3" fmla="*/ 5168 w 141907"/>
                <a:gd name="connsiteY3" fmla="*/ 18440 h 78124"/>
                <a:gd name="connsiteX4" fmla="*/ 36504 w 141907"/>
                <a:gd name="connsiteY4" fmla="*/ 3563 h 78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07" h="78124">
                  <a:moveTo>
                    <a:pt x="36504" y="3563"/>
                  </a:moveTo>
                  <a:cubicBezTo>
                    <a:pt x="54652" y="53047"/>
                    <a:pt x="91897" y="70456"/>
                    <a:pt x="141908" y="66447"/>
                  </a:cubicBezTo>
                  <a:cubicBezTo>
                    <a:pt x="101709" y="85122"/>
                    <a:pt x="61193" y="77842"/>
                    <a:pt x="20256" y="69085"/>
                  </a:cubicBezTo>
                  <a:cubicBezTo>
                    <a:pt x="-15617" y="61382"/>
                    <a:pt x="7595" y="35322"/>
                    <a:pt x="5168" y="18440"/>
                  </a:cubicBezTo>
                  <a:cubicBezTo>
                    <a:pt x="947" y="-11525"/>
                    <a:pt x="23738" y="4196"/>
                    <a:pt x="36504" y="356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 name="Freeform: Shape 109"/>
            <p:cNvSpPr/>
            <p:nvPr/>
          </p:nvSpPr>
          <p:spPr>
            <a:xfrm>
              <a:off x="6761463" y="1175351"/>
              <a:ext cx="83734" cy="95779"/>
            </a:xfrm>
            <a:custGeom>
              <a:avLst/>
              <a:gdLst>
                <a:gd name="connsiteX0" fmla="*/ 48873 w 83734"/>
                <a:gd name="connsiteY0" fmla="*/ 58745 h 95779"/>
                <a:gd name="connsiteX1" fmla="*/ 19647 w 83734"/>
                <a:gd name="connsiteY1" fmla="*/ 95779 h 95779"/>
                <a:gd name="connsiteX2" fmla="*/ 7724 w 83734"/>
                <a:gd name="connsiteY2" fmla="*/ 12321 h 95779"/>
                <a:gd name="connsiteX3" fmla="*/ 50456 w 83734"/>
                <a:gd name="connsiteY3" fmla="*/ 4724 h 95779"/>
                <a:gd name="connsiteX4" fmla="*/ 49612 w 83734"/>
                <a:gd name="connsiteY4" fmla="*/ 3880 h 95779"/>
                <a:gd name="connsiteX5" fmla="*/ 81897 w 83734"/>
                <a:gd name="connsiteY5" fmla="*/ 57268 h 95779"/>
                <a:gd name="connsiteX6" fmla="*/ 48873 w 83734"/>
                <a:gd name="connsiteY6" fmla="*/ 58745 h 9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734" h="95779">
                  <a:moveTo>
                    <a:pt x="48873" y="58745"/>
                  </a:moveTo>
                  <a:cubicBezTo>
                    <a:pt x="15532" y="51887"/>
                    <a:pt x="37162" y="87233"/>
                    <a:pt x="19647" y="95779"/>
                  </a:cubicBezTo>
                  <a:cubicBezTo>
                    <a:pt x="6564" y="68769"/>
                    <a:pt x="-10001" y="45240"/>
                    <a:pt x="7724" y="12321"/>
                  </a:cubicBezTo>
                  <a:cubicBezTo>
                    <a:pt x="21019" y="-12579"/>
                    <a:pt x="36739" y="8628"/>
                    <a:pt x="50456" y="4724"/>
                  </a:cubicBezTo>
                  <a:cubicBezTo>
                    <a:pt x="50456" y="4724"/>
                    <a:pt x="49612" y="3880"/>
                    <a:pt x="49612" y="3880"/>
                  </a:cubicBezTo>
                  <a:cubicBezTo>
                    <a:pt x="71980" y="14642"/>
                    <a:pt x="89600" y="28359"/>
                    <a:pt x="81897" y="57268"/>
                  </a:cubicBezTo>
                  <a:cubicBezTo>
                    <a:pt x="71241" y="66553"/>
                    <a:pt x="60268" y="67608"/>
                    <a:pt x="48873" y="58745"/>
                  </a:cubicBezTo>
                  <a:close/>
                </a:path>
              </a:pathLst>
            </a:custGeom>
            <a:solidFill>
              <a:srgbClr val="ED8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 name="Freeform: Shape 110"/>
            <p:cNvSpPr/>
            <p:nvPr/>
          </p:nvSpPr>
          <p:spPr>
            <a:xfrm>
              <a:off x="6465153" y="1390195"/>
              <a:ext cx="99296" cy="55553"/>
            </a:xfrm>
            <a:custGeom>
              <a:avLst/>
              <a:gdLst>
                <a:gd name="connsiteX0" fmla="*/ 52184 w 99296"/>
                <a:gd name="connsiteY0" fmla="*/ 55553 h 55553"/>
                <a:gd name="connsiteX1" fmla="*/ 63 w 99296"/>
                <a:gd name="connsiteY1" fmla="*/ 18414 h 55553"/>
                <a:gd name="connsiteX2" fmla="*/ 31399 w 99296"/>
                <a:gd name="connsiteY2" fmla="*/ 3748 h 55553"/>
                <a:gd name="connsiteX3" fmla="*/ 98925 w 99296"/>
                <a:gd name="connsiteY3" fmla="*/ 26749 h 55553"/>
                <a:gd name="connsiteX4" fmla="*/ 52184 w 99296"/>
                <a:gd name="connsiteY4" fmla="*/ 55553 h 5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96" h="55553">
                  <a:moveTo>
                    <a:pt x="52184" y="55553"/>
                  </a:moveTo>
                  <a:cubicBezTo>
                    <a:pt x="35408" y="36984"/>
                    <a:pt x="-1731" y="54920"/>
                    <a:pt x="63" y="18414"/>
                  </a:cubicBezTo>
                  <a:cubicBezTo>
                    <a:pt x="1012" y="-1422"/>
                    <a:pt x="20426" y="-3321"/>
                    <a:pt x="31399" y="3748"/>
                  </a:cubicBezTo>
                  <a:cubicBezTo>
                    <a:pt x="53345" y="17992"/>
                    <a:pt x="93439" y="-4165"/>
                    <a:pt x="98925" y="26749"/>
                  </a:cubicBezTo>
                  <a:cubicBezTo>
                    <a:pt x="103356" y="51649"/>
                    <a:pt x="66956" y="42681"/>
                    <a:pt x="52184" y="5555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 name="Freeform: Shape 111"/>
            <p:cNvSpPr/>
            <p:nvPr/>
          </p:nvSpPr>
          <p:spPr>
            <a:xfrm>
              <a:off x="6515087" y="1464423"/>
              <a:ext cx="94253" cy="53650"/>
            </a:xfrm>
            <a:custGeom>
              <a:avLst/>
              <a:gdLst>
                <a:gd name="connsiteX0" fmla="*/ 94254 w 94253"/>
                <a:gd name="connsiteY0" fmla="*/ 42520 h 53650"/>
                <a:gd name="connsiteX1" fmla="*/ 69987 w 94253"/>
                <a:gd name="connsiteY1" fmla="*/ 51911 h 53650"/>
                <a:gd name="connsiteX2" fmla="*/ 34 w 94253"/>
                <a:gd name="connsiteY2" fmla="*/ 27221 h 53650"/>
                <a:gd name="connsiteX3" fmla="*/ 65344 w 94253"/>
                <a:gd name="connsiteY3" fmla="*/ 0 h 53650"/>
                <a:gd name="connsiteX4" fmla="*/ 94254 w 94253"/>
                <a:gd name="connsiteY4" fmla="*/ 42520 h 5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53" h="53650">
                  <a:moveTo>
                    <a:pt x="94254" y="42520"/>
                  </a:moveTo>
                  <a:cubicBezTo>
                    <a:pt x="86130" y="45791"/>
                    <a:pt x="78111" y="51700"/>
                    <a:pt x="69987" y="51911"/>
                  </a:cubicBezTo>
                  <a:cubicBezTo>
                    <a:pt x="42976" y="52438"/>
                    <a:pt x="1828" y="62567"/>
                    <a:pt x="34" y="27221"/>
                  </a:cubicBezTo>
                  <a:cubicBezTo>
                    <a:pt x="-1337" y="0"/>
                    <a:pt x="39073" y="844"/>
                    <a:pt x="65344" y="0"/>
                  </a:cubicBezTo>
                  <a:cubicBezTo>
                    <a:pt x="74946" y="14138"/>
                    <a:pt x="84547" y="28382"/>
                    <a:pt x="94254" y="425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 name="Freeform: Shape 112"/>
            <p:cNvSpPr/>
            <p:nvPr/>
          </p:nvSpPr>
          <p:spPr>
            <a:xfrm>
              <a:off x="6699634" y="1432559"/>
              <a:ext cx="91499" cy="54357"/>
            </a:xfrm>
            <a:custGeom>
              <a:avLst/>
              <a:gdLst>
                <a:gd name="connsiteX0" fmla="*/ 91499 w 91499"/>
                <a:gd name="connsiteY0" fmla="*/ 31020 h 54357"/>
                <a:gd name="connsiteX1" fmla="*/ 82636 w 91499"/>
                <a:gd name="connsiteY1" fmla="*/ 43681 h 54357"/>
                <a:gd name="connsiteX2" fmla="*/ 9096 w 91499"/>
                <a:gd name="connsiteY2" fmla="*/ 43153 h 54357"/>
                <a:gd name="connsiteX3" fmla="*/ 1605 w 91499"/>
                <a:gd name="connsiteY3" fmla="*/ 26483 h 54357"/>
                <a:gd name="connsiteX4" fmla="*/ 60479 w 91499"/>
                <a:gd name="connsiteY4" fmla="*/ 0 h 54357"/>
                <a:gd name="connsiteX5" fmla="*/ 91499 w 91499"/>
                <a:gd name="connsiteY5" fmla="*/ 31020 h 5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54357">
                  <a:moveTo>
                    <a:pt x="91499" y="31020"/>
                  </a:moveTo>
                  <a:cubicBezTo>
                    <a:pt x="88545" y="35346"/>
                    <a:pt x="86646" y="41043"/>
                    <a:pt x="82636" y="43681"/>
                  </a:cubicBezTo>
                  <a:cubicBezTo>
                    <a:pt x="58158" y="59824"/>
                    <a:pt x="33469" y="56025"/>
                    <a:pt x="9096" y="43153"/>
                  </a:cubicBezTo>
                  <a:cubicBezTo>
                    <a:pt x="2344" y="39566"/>
                    <a:pt x="-2721" y="33235"/>
                    <a:pt x="1605" y="26483"/>
                  </a:cubicBezTo>
                  <a:cubicBezTo>
                    <a:pt x="15216" y="5275"/>
                    <a:pt x="37267" y="950"/>
                    <a:pt x="60479" y="0"/>
                  </a:cubicBezTo>
                  <a:cubicBezTo>
                    <a:pt x="70714" y="10234"/>
                    <a:pt x="81054" y="20574"/>
                    <a:pt x="91499" y="310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 name="Freeform: Shape 113"/>
            <p:cNvSpPr/>
            <p:nvPr/>
          </p:nvSpPr>
          <p:spPr>
            <a:xfrm>
              <a:off x="6536588" y="1125311"/>
              <a:ext cx="149985" cy="44212"/>
            </a:xfrm>
            <a:custGeom>
              <a:avLst/>
              <a:gdLst>
                <a:gd name="connsiteX0" fmla="*/ 149986 w 149985"/>
                <a:gd name="connsiteY0" fmla="*/ 1904 h 44212"/>
                <a:gd name="connsiteX1" fmla="*/ 901 w 149985"/>
                <a:gd name="connsiteY1" fmla="*/ 42526 h 44212"/>
                <a:gd name="connsiteX2" fmla="*/ 11136 w 149985"/>
                <a:gd name="connsiteY2" fmla="*/ 24694 h 44212"/>
                <a:gd name="connsiteX3" fmla="*/ 149986 w 149985"/>
                <a:gd name="connsiteY3" fmla="*/ 1904 h 44212"/>
              </a:gdLst>
              <a:ahLst/>
              <a:cxnLst>
                <a:cxn ang="0">
                  <a:pos x="connsiteX0" y="connsiteY0"/>
                </a:cxn>
                <a:cxn ang="0">
                  <a:pos x="connsiteX1" y="connsiteY1"/>
                </a:cxn>
                <a:cxn ang="0">
                  <a:pos x="connsiteX2" y="connsiteY2"/>
                </a:cxn>
                <a:cxn ang="0">
                  <a:pos x="connsiteX3" y="connsiteY3"/>
                </a:cxn>
              </a:cxnLst>
              <a:rect l="l" t="t" r="r" b="b"/>
              <a:pathLst>
                <a:path w="149985" h="44212">
                  <a:moveTo>
                    <a:pt x="149986" y="1904"/>
                  </a:moveTo>
                  <a:cubicBezTo>
                    <a:pt x="106516" y="38305"/>
                    <a:pt x="55977" y="48751"/>
                    <a:pt x="901" y="42526"/>
                  </a:cubicBezTo>
                  <a:cubicBezTo>
                    <a:pt x="-2264" y="32819"/>
                    <a:pt x="3328" y="28071"/>
                    <a:pt x="11136" y="24694"/>
                  </a:cubicBezTo>
                  <a:cubicBezTo>
                    <a:pt x="58509" y="23323"/>
                    <a:pt x="100924" y="-7908"/>
                    <a:pt x="149986" y="190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 name="Freeform: Shape 114"/>
            <p:cNvSpPr/>
            <p:nvPr/>
          </p:nvSpPr>
          <p:spPr>
            <a:xfrm>
              <a:off x="6661899" y="895833"/>
              <a:ext cx="70154" cy="64737"/>
            </a:xfrm>
            <a:custGeom>
              <a:avLst/>
              <a:gdLst>
                <a:gd name="connsiteX0" fmla="*/ 197 w 70154"/>
                <a:gd name="connsiteY0" fmla="*/ 52227 h 64737"/>
                <a:gd name="connsiteX1" fmla="*/ 1569 w 70154"/>
                <a:gd name="connsiteY1" fmla="*/ 42520 h 64737"/>
                <a:gd name="connsiteX2" fmla="*/ 13491 w 70154"/>
                <a:gd name="connsiteY2" fmla="*/ 20152 h 64737"/>
                <a:gd name="connsiteX3" fmla="*/ 42823 w 70154"/>
                <a:gd name="connsiteY3" fmla="*/ 0 h 64737"/>
                <a:gd name="connsiteX4" fmla="*/ 67512 w 70154"/>
                <a:gd name="connsiteY4" fmla="*/ 1161 h 64737"/>
                <a:gd name="connsiteX5" fmla="*/ 12225 w 70154"/>
                <a:gd name="connsiteY5" fmla="*/ 64255 h 64737"/>
                <a:gd name="connsiteX6" fmla="*/ 197 w 70154"/>
                <a:gd name="connsiteY6" fmla="*/ 52227 h 6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4" h="64737">
                  <a:moveTo>
                    <a:pt x="197" y="52227"/>
                  </a:moveTo>
                  <a:cubicBezTo>
                    <a:pt x="1569" y="49062"/>
                    <a:pt x="1991" y="45897"/>
                    <a:pt x="1569" y="42520"/>
                  </a:cubicBezTo>
                  <a:cubicBezTo>
                    <a:pt x="2202" y="33235"/>
                    <a:pt x="3785" y="24584"/>
                    <a:pt x="13491" y="20152"/>
                  </a:cubicBezTo>
                  <a:cubicBezTo>
                    <a:pt x="21616" y="11078"/>
                    <a:pt x="32694" y="6225"/>
                    <a:pt x="42823" y="0"/>
                  </a:cubicBezTo>
                  <a:cubicBezTo>
                    <a:pt x="51053" y="422"/>
                    <a:pt x="59283" y="844"/>
                    <a:pt x="67512" y="1161"/>
                  </a:cubicBezTo>
                  <a:cubicBezTo>
                    <a:pt x="79435" y="48851"/>
                    <a:pt x="49259" y="59613"/>
                    <a:pt x="12225" y="64255"/>
                  </a:cubicBezTo>
                  <a:cubicBezTo>
                    <a:pt x="2202" y="66365"/>
                    <a:pt x="-858" y="61406"/>
                    <a:pt x="197" y="52227"/>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 name="Freeform: Shape 115"/>
            <p:cNvSpPr/>
            <p:nvPr/>
          </p:nvSpPr>
          <p:spPr>
            <a:xfrm>
              <a:off x="6653655" y="1363193"/>
              <a:ext cx="94385" cy="48408"/>
            </a:xfrm>
            <a:custGeom>
              <a:avLst/>
              <a:gdLst>
                <a:gd name="connsiteX0" fmla="*/ 0 w 94385"/>
                <a:gd name="connsiteY0" fmla="*/ 42567 h 48408"/>
                <a:gd name="connsiteX1" fmla="*/ 68581 w 94385"/>
                <a:gd name="connsiteY1" fmla="*/ 6272 h 48408"/>
                <a:gd name="connsiteX2" fmla="*/ 90527 w 94385"/>
                <a:gd name="connsiteY2" fmla="*/ 5745 h 48408"/>
                <a:gd name="connsiteX3" fmla="*/ 81875 w 94385"/>
                <a:gd name="connsiteY3" fmla="*/ 36448 h 48408"/>
                <a:gd name="connsiteX4" fmla="*/ 0 w 94385"/>
                <a:gd name="connsiteY4" fmla="*/ 42567 h 48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85" h="48408">
                  <a:moveTo>
                    <a:pt x="0" y="42567"/>
                  </a:moveTo>
                  <a:cubicBezTo>
                    <a:pt x="27327" y="28113"/>
                    <a:pt x="48112" y="17456"/>
                    <a:pt x="68581" y="6272"/>
                  </a:cubicBezTo>
                  <a:cubicBezTo>
                    <a:pt x="76178" y="2157"/>
                    <a:pt x="84513" y="-5228"/>
                    <a:pt x="90527" y="5745"/>
                  </a:cubicBezTo>
                  <a:cubicBezTo>
                    <a:pt x="96858" y="17351"/>
                    <a:pt x="96330" y="30328"/>
                    <a:pt x="81875" y="36448"/>
                  </a:cubicBezTo>
                  <a:cubicBezTo>
                    <a:pt x="58347" y="46366"/>
                    <a:pt x="34185" y="54279"/>
                    <a:pt x="0" y="42567"/>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 name="Freeform: Shape 116"/>
            <p:cNvSpPr/>
            <p:nvPr/>
          </p:nvSpPr>
          <p:spPr>
            <a:xfrm>
              <a:off x="6802949" y="1208648"/>
              <a:ext cx="72540" cy="64052"/>
            </a:xfrm>
            <a:custGeom>
              <a:avLst/>
              <a:gdLst>
                <a:gd name="connsiteX0" fmla="*/ 7388 w 72540"/>
                <a:gd name="connsiteY0" fmla="*/ 25449 h 64052"/>
                <a:gd name="connsiteX1" fmla="*/ 40306 w 72540"/>
                <a:gd name="connsiteY1" fmla="*/ 23971 h 64052"/>
                <a:gd name="connsiteX2" fmla="*/ 58876 w 72540"/>
                <a:gd name="connsiteY2" fmla="*/ 21 h 64052"/>
                <a:gd name="connsiteX3" fmla="*/ 71959 w 72540"/>
                <a:gd name="connsiteY3" fmla="*/ 23760 h 64052"/>
                <a:gd name="connsiteX4" fmla="*/ 39885 w 72540"/>
                <a:gd name="connsiteY4" fmla="*/ 55835 h 64052"/>
                <a:gd name="connsiteX5" fmla="*/ 4855 w 72540"/>
                <a:gd name="connsiteY5" fmla="*/ 56785 h 64052"/>
                <a:gd name="connsiteX6" fmla="*/ 7388 w 72540"/>
                <a:gd name="connsiteY6" fmla="*/ 25449 h 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40" h="64052">
                  <a:moveTo>
                    <a:pt x="7388" y="25449"/>
                  </a:moveTo>
                  <a:cubicBezTo>
                    <a:pt x="18361" y="24921"/>
                    <a:pt x="29334" y="24394"/>
                    <a:pt x="40306" y="23971"/>
                  </a:cubicBezTo>
                  <a:cubicBezTo>
                    <a:pt x="46426" y="15531"/>
                    <a:pt x="52229" y="443"/>
                    <a:pt x="58876" y="21"/>
                  </a:cubicBezTo>
                  <a:cubicBezTo>
                    <a:pt x="69744" y="-612"/>
                    <a:pt x="71643" y="13315"/>
                    <a:pt x="71959" y="23760"/>
                  </a:cubicBezTo>
                  <a:cubicBezTo>
                    <a:pt x="75441" y="48555"/>
                    <a:pt x="63097" y="57629"/>
                    <a:pt x="39885" y="55835"/>
                  </a:cubicBezTo>
                  <a:cubicBezTo>
                    <a:pt x="28384" y="60267"/>
                    <a:pt x="17833" y="71345"/>
                    <a:pt x="4855" y="56785"/>
                  </a:cubicBezTo>
                  <a:cubicBezTo>
                    <a:pt x="-6118" y="44440"/>
                    <a:pt x="4539" y="35683"/>
                    <a:pt x="7388" y="25449"/>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 name="Freeform: Shape 117"/>
            <p:cNvSpPr/>
            <p:nvPr/>
          </p:nvSpPr>
          <p:spPr>
            <a:xfrm>
              <a:off x="6417971" y="1188018"/>
              <a:ext cx="75415" cy="57162"/>
            </a:xfrm>
            <a:custGeom>
              <a:avLst/>
              <a:gdLst>
                <a:gd name="connsiteX0" fmla="*/ 75416 w 75415"/>
                <a:gd name="connsiteY0" fmla="*/ 13054 h 57162"/>
                <a:gd name="connsiteX1" fmla="*/ 2509 w 75415"/>
                <a:gd name="connsiteY1" fmla="*/ 45762 h 57162"/>
                <a:gd name="connsiteX2" fmla="*/ 15908 w 75415"/>
                <a:gd name="connsiteY2" fmla="*/ 6512 h 57162"/>
                <a:gd name="connsiteX3" fmla="*/ 75416 w 75415"/>
                <a:gd name="connsiteY3" fmla="*/ 13054 h 57162"/>
              </a:gdLst>
              <a:ahLst/>
              <a:cxnLst>
                <a:cxn ang="0">
                  <a:pos x="connsiteX0" y="connsiteY0"/>
                </a:cxn>
                <a:cxn ang="0">
                  <a:pos x="connsiteX1" y="connsiteY1"/>
                </a:cxn>
                <a:cxn ang="0">
                  <a:pos x="connsiteX2" y="connsiteY2"/>
                </a:cxn>
                <a:cxn ang="0">
                  <a:pos x="connsiteX3" y="connsiteY3"/>
                </a:cxn>
              </a:cxnLst>
              <a:rect l="l" t="t" r="r" b="b"/>
              <a:pathLst>
                <a:path w="75415" h="57162">
                  <a:moveTo>
                    <a:pt x="75416" y="13054"/>
                  </a:moveTo>
                  <a:cubicBezTo>
                    <a:pt x="67186" y="59583"/>
                    <a:pt x="41336" y="67180"/>
                    <a:pt x="2509" y="45762"/>
                  </a:cubicBezTo>
                  <a:cubicBezTo>
                    <a:pt x="-4138" y="28880"/>
                    <a:pt x="3142" y="16746"/>
                    <a:pt x="15908" y="6512"/>
                  </a:cubicBezTo>
                  <a:cubicBezTo>
                    <a:pt x="37010" y="-2773"/>
                    <a:pt x="57162" y="-3406"/>
                    <a:pt x="75416" y="1305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 name="Freeform: Shape 118"/>
            <p:cNvSpPr/>
            <p:nvPr/>
          </p:nvSpPr>
          <p:spPr>
            <a:xfrm>
              <a:off x="6486106" y="947618"/>
              <a:ext cx="73856" cy="62900"/>
            </a:xfrm>
            <a:custGeom>
              <a:avLst/>
              <a:gdLst>
                <a:gd name="connsiteX0" fmla="*/ 59929 w 73856"/>
                <a:gd name="connsiteY0" fmla="*/ 20 h 62900"/>
                <a:gd name="connsiteX1" fmla="*/ 73857 w 73856"/>
                <a:gd name="connsiteY1" fmla="*/ 42540 h 62900"/>
                <a:gd name="connsiteX2" fmla="*/ 52333 w 73856"/>
                <a:gd name="connsiteY2" fmla="*/ 61426 h 62900"/>
                <a:gd name="connsiteX3" fmla="*/ 0 w 73856"/>
                <a:gd name="connsiteY3" fmla="*/ 21122 h 62900"/>
                <a:gd name="connsiteX4" fmla="*/ 17620 w 73856"/>
                <a:gd name="connsiteY4" fmla="*/ 21227 h 62900"/>
                <a:gd name="connsiteX5" fmla="*/ 49695 w 73856"/>
                <a:gd name="connsiteY5" fmla="*/ 969 h 62900"/>
                <a:gd name="connsiteX6" fmla="*/ 59929 w 73856"/>
                <a:gd name="connsiteY6" fmla="*/ 20 h 6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56" h="62900">
                  <a:moveTo>
                    <a:pt x="59929" y="20"/>
                  </a:moveTo>
                  <a:cubicBezTo>
                    <a:pt x="64572" y="14158"/>
                    <a:pt x="69214" y="28402"/>
                    <a:pt x="73857" y="42540"/>
                  </a:cubicBezTo>
                  <a:cubicBezTo>
                    <a:pt x="66682" y="48871"/>
                    <a:pt x="59507" y="55096"/>
                    <a:pt x="52333" y="61426"/>
                  </a:cubicBezTo>
                  <a:cubicBezTo>
                    <a:pt x="19730" y="67651"/>
                    <a:pt x="2427" y="54146"/>
                    <a:pt x="0" y="21122"/>
                  </a:cubicBezTo>
                  <a:cubicBezTo>
                    <a:pt x="5909" y="21122"/>
                    <a:pt x="11712" y="21227"/>
                    <a:pt x="17620" y="21227"/>
                  </a:cubicBezTo>
                  <a:cubicBezTo>
                    <a:pt x="31653" y="19856"/>
                    <a:pt x="41360" y="11309"/>
                    <a:pt x="49695" y="969"/>
                  </a:cubicBezTo>
                  <a:cubicBezTo>
                    <a:pt x="53177" y="231"/>
                    <a:pt x="56553" y="-86"/>
                    <a:pt x="59929" y="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 name="Freeform: Shape 119"/>
            <p:cNvSpPr/>
            <p:nvPr/>
          </p:nvSpPr>
          <p:spPr>
            <a:xfrm>
              <a:off x="6419545" y="1158868"/>
              <a:ext cx="73840" cy="43981"/>
            </a:xfrm>
            <a:custGeom>
              <a:avLst/>
              <a:gdLst>
                <a:gd name="connsiteX0" fmla="*/ 73841 w 73840"/>
                <a:gd name="connsiteY0" fmla="*/ 42204 h 43981"/>
                <a:gd name="connsiteX1" fmla="*/ 12223 w 73840"/>
                <a:gd name="connsiteY1" fmla="*/ 43786 h 43981"/>
                <a:gd name="connsiteX2" fmla="*/ 195 w 73840"/>
                <a:gd name="connsiteY2" fmla="*/ 31758 h 43981"/>
                <a:gd name="connsiteX3" fmla="*/ 25201 w 73840"/>
                <a:gd name="connsiteY3" fmla="*/ 0 h 43981"/>
                <a:gd name="connsiteX4" fmla="*/ 73841 w 73840"/>
                <a:gd name="connsiteY4" fmla="*/ 21102 h 43981"/>
                <a:gd name="connsiteX5" fmla="*/ 73841 w 73840"/>
                <a:gd name="connsiteY5" fmla="*/ 42204 h 4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40" h="43981">
                  <a:moveTo>
                    <a:pt x="73841" y="42204"/>
                  </a:moveTo>
                  <a:cubicBezTo>
                    <a:pt x="53267" y="42731"/>
                    <a:pt x="32798" y="43259"/>
                    <a:pt x="12223" y="43786"/>
                  </a:cubicBezTo>
                  <a:cubicBezTo>
                    <a:pt x="3044" y="44947"/>
                    <a:pt x="-965" y="40938"/>
                    <a:pt x="195" y="31758"/>
                  </a:cubicBezTo>
                  <a:cubicBezTo>
                    <a:pt x="8531" y="21207"/>
                    <a:pt x="16866" y="10551"/>
                    <a:pt x="25201" y="0"/>
                  </a:cubicBezTo>
                  <a:cubicBezTo>
                    <a:pt x="44298" y="317"/>
                    <a:pt x="60230" y="8124"/>
                    <a:pt x="73841" y="21102"/>
                  </a:cubicBezTo>
                  <a:cubicBezTo>
                    <a:pt x="73841" y="28171"/>
                    <a:pt x="73841" y="35240"/>
                    <a:pt x="73841" y="42204"/>
                  </a:cubicBezTo>
                  <a:close/>
                </a:path>
              </a:pathLst>
            </a:custGeom>
            <a:solidFill>
              <a:srgbClr val="F8F7F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 name="Freeform: Shape 120"/>
            <p:cNvSpPr/>
            <p:nvPr/>
          </p:nvSpPr>
          <p:spPr>
            <a:xfrm>
              <a:off x="6379858" y="1023394"/>
              <a:ext cx="40100" cy="125661"/>
            </a:xfrm>
            <a:custGeom>
              <a:avLst/>
              <a:gdLst>
                <a:gd name="connsiteX0" fmla="*/ 30914 w 40100"/>
                <a:gd name="connsiteY0" fmla="*/ 125662 h 125661"/>
                <a:gd name="connsiteX1" fmla="*/ 0 w 40100"/>
                <a:gd name="connsiteY1" fmla="*/ 0 h 125661"/>
                <a:gd name="connsiteX2" fmla="*/ 30914 w 40100"/>
                <a:gd name="connsiteY2" fmla="*/ 125662 h 125661"/>
              </a:gdLst>
              <a:ahLst/>
              <a:cxnLst>
                <a:cxn ang="0">
                  <a:pos x="connsiteX0" y="connsiteY0"/>
                </a:cxn>
                <a:cxn ang="0">
                  <a:pos x="connsiteX1" y="connsiteY1"/>
                </a:cxn>
                <a:cxn ang="0">
                  <a:pos x="connsiteX2" y="connsiteY2"/>
                </a:cxn>
              </a:cxnLst>
              <a:rect l="l" t="t" r="r" b="b"/>
              <a:pathLst>
                <a:path w="40100" h="125661">
                  <a:moveTo>
                    <a:pt x="30914" y="125662"/>
                  </a:moveTo>
                  <a:cubicBezTo>
                    <a:pt x="34607" y="80293"/>
                    <a:pt x="14666" y="40832"/>
                    <a:pt x="0" y="0"/>
                  </a:cubicBezTo>
                  <a:cubicBezTo>
                    <a:pt x="38933" y="27749"/>
                    <a:pt x="50117" y="73435"/>
                    <a:pt x="30914" y="125662"/>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 name="Freeform: Shape 121"/>
            <p:cNvSpPr/>
            <p:nvPr/>
          </p:nvSpPr>
          <p:spPr>
            <a:xfrm>
              <a:off x="6778670" y="976126"/>
              <a:ext cx="26994" cy="72379"/>
            </a:xfrm>
            <a:custGeom>
              <a:avLst/>
              <a:gdLst>
                <a:gd name="connsiteX0" fmla="*/ 14785 w 26994"/>
                <a:gd name="connsiteY0" fmla="*/ 0 h 72379"/>
                <a:gd name="connsiteX1" fmla="*/ 1491 w 26994"/>
                <a:gd name="connsiteY1" fmla="*/ 72379 h 72379"/>
                <a:gd name="connsiteX2" fmla="*/ 14785 w 26994"/>
                <a:gd name="connsiteY2" fmla="*/ 0 h 72379"/>
              </a:gdLst>
              <a:ahLst/>
              <a:cxnLst>
                <a:cxn ang="0">
                  <a:pos x="connsiteX0" y="connsiteY0"/>
                </a:cxn>
                <a:cxn ang="0">
                  <a:pos x="connsiteX1" y="connsiteY1"/>
                </a:cxn>
                <a:cxn ang="0">
                  <a:pos x="connsiteX2" y="connsiteY2"/>
                </a:cxn>
              </a:cxnLst>
              <a:rect l="l" t="t" r="r" b="b"/>
              <a:pathLst>
                <a:path w="26994" h="72379">
                  <a:moveTo>
                    <a:pt x="14785" y="0"/>
                  </a:moveTo>
                  <a:cubicBezTo>
                    <a:pt x="32827" y="42837"/>
                    <a:pt x="32827" y="42837"/>
                    <a:pt x="1491" y="72379"/>
                  </a:cubicBezTo>
                  <a:cubicBezTo>
                    <a:pt x="-6528" y="44314"/>
                    <a:pt x="20693" y="24689"/>
                    <a:pt x="14785"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 name="Freeform: Shape 122"/>
            <p:cNvSpPr/>
            <p:nvPr/>
          </p:nvSpPr>
          <p:spPr>
            <a:xfrm>
              <a:off x="6444746" y="1147952"/>
              <a:ext cx="48639" cy="32602"/>
            </a:xfrm>
            <a:custGeom>
              <a:avLst/>
              <a:gdLst>
                <a:gd name="connsiteX0" fmla="*/ 48640 w 48639"/>
                <a:gd name="connsiteY0" fmla="*/ 32018 h 32602"/>
                <a:gd name="connsiteX1" fmla="*/ 0 w 48639"/>
                <a:gd name="connsiteY1" fmla="*/ 10916 h 32602"/>
                <a:gd name="connsiteX2" fmla="*/ 48640 w 48639"/>
                <a:gd name="connsiteY2" fmla="*/ 32018 h 32602"/>
              </a:gdLst>
              <a:ahLst/>
              <a:cxnLst>
                <a:cxn ang="0">
                  <a:pos x="connsiteX0" y="connsiteY0"/>
                </a:cxn>
                <a:cxn ang="0">
                  <a:pos x="connsiteX1" y="connsiteY1"/>
                </a:cxn>
                <a:cxn ang="0">
                  <a:pos x="connsiteX2" y="connsiteY2"/>
                </a:cxn>
              </a:cxnLst>
              <a:rect l="l" t="t" r="r" b="b"/>
              <a:pathLst>
                <a:path w="48639" h="32602">
                  <a:moveTo>
                    <a:pt x="48640" y="32018"/>
                  </a:moveTo>
                  <a:cubicBezTo>
                    <a:pt x="28699" y="33495"/>
                    <a:pt x="9285" y="33917"/>
                    <a:pt x="0" y="10916"/>
                  </a:cubicBezTo>
                  <a:cubicBezTo>
                    <a:pt x="40516" y="-6915"/>
                    <a:pt x="45158" y="-4910"/>
                    <a:pt x="48640" y="32018"/>
                  </a:cubicBezTo>
                  <a:close/>
                </a:path>
              </a:pathLst>
            </a:custGeom>
            <a:solidFill>
              <a:srgbClr val="E8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 name="Freeform: Shape 123"/>
            <p:cNvSpPr/>
            <p:nvPr/>
          </p:nvSpPr>
          <p:spPr>
            <a:xfrm>
              <a:off x="6392418" y="1190487"/>
              <a:ext cx="39350" cy="43398"/>
            </a:xfrm>
            <a:custGeom>
              <a:avLst/>
              <a:gdLst>
                <a:gd name="connsiteX0" fmla="*/ 27323 w 39350"/>
                <a:gd name="connsiteY0" fmla="*/ 140 h 43398"/>
                <a:gd name="connsiteX1" fmla="*/ 39351 w 39350"/>
                <a:gd name="connsiteY1" fmla="*/ 12168 h 43398"/>
                <a:gd name="connsiteX2" fmla="*/ 28061 w 39350"/>
                <a:gd name="connsiteY2" fmla="*/ 43398 h 43398"/>
                <a:gd name="connsiteX3" fmla="*/ 101 w 39350"/>
                <a:gd name="connsiteY3" fmla="*/ 30421 h 43398"/>
                <a:gd name="connsiteX4" fmla="*/ 27323 w 39350"/>
                <a:gd name="connsiteY4" fmla="*/ 140 h 4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50" h="43398">
                  <a:moveTo>
                    <a:pt x="27323" y="140"/>
                  </a:moveTo>
                  <a:cubicBezTo>
                    <a:pt x="31332" y="4149"/>
                    <a:pt x="35341" y="8158"/>
                    <a:pt x="39351" y="12168"/>
                  </a:cubicBezTo>
                  <a:cubicBezTo>
                    <a:pt x="35552" y="22613"/>
                    <a:pt x="31860" y="32953"/>
                    <a:pt x="28061" y="43398"/>
                  </a:cubicBezTo>
                  <a:cubicBezTo>
                    <a:pt x="18249" y="39073"/>
                    <a:pt x="-1587" y="48568"/>
                    <a:pt x="101" y="30421"/>
                  </a:cubicBezTo>
                  <a:cubicBezTo>
                    <a:pt x="1156" y="18182"/>
                    <a:pt x="5166" y="-1865"/>
                    <a:pt x="27323" y="14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 name="Freeform: Shape 124"/>
            <p:cNvSpPr/>
            <p:nvPr/>
          </p:nvSpPr>
          <p:spPr>
            <a:xfrm>
              <a:off x="6842833" y="1232408"/>
              <a:ext cx="52367" cy="43042"/>
            </a:xfrm>
            <a:custGeom>
              <a:avLst/>
              <a:gdLst>
                <a:gd name="connsiteX0" fmla="*/ 0 w 52367"/>
                <a:gd name="connsiteY0" fmla="*/ 32075 h 43042"/>
                <a:gd name="connsiteX1" fmla="*/ 32075 w 52367"/>
                <a:gd name="connsiteY1" fmla="*/ 0 h 43042"/>
                <a:gd name="connsiteX2" fmla="*/ 47585 w 52367"/>
                <a:gd name="connsiteY2" fmla="*/ 19625 h 43042"/>
                <a:gd name="connsiteX3" fmla="*/ 0 w 52367"/>
                <a:gd name="connsiteY3" fmla="*/ 32075 h 43042"/>
              </a:gdLst>
              <a:ahLst/>
              <a:cxnLst>
                <a:cxn ang="0">
                  <a:pos x="connsiteX0" y="connsiteY0"/>
                </a:cxn>
                <a:cxn ang="0">
                  <a:pos x="connsiteX1" y="connsiteY1"/>
                </a:cxn>
                <a:cxn ang="0">
                  <a:pos x="connsiteX2" y="connsiteY2"/>
                </a:cxn>
                <a:cxn ang="0">
                  <a:pos x="connsiteX3" y="connsiteY3"/>
                </a:cxn>
              </a:cxnLst>
              <a:rect l="l" t="t" r="r" b="b"/>
              <a:pathLst>
                <a:path w="52367" h="43042">
                  <a:moveTo>
                    <a:pt x="0" y="32075"/>
                  </a:moveTo>
                  <a:cubicBezTo>
                    <a:pt x="14560" y="25217"/>
                    <a:pt x="25217" y="14560"/>
                    <a:pt x="32075" y="0"/>
                  </a:cubicBezTo>
                  <a:cubicBezTo>
                    <a:pt x="44630" y="950"/>
                    <a:pt x="60457" y="2427"/>
                    <a:pt x="47585" y="19625"/>
                  </a:cubicBezTo>
                  <a:cubicBezTo>
                    <a:pt x="36612" y="34291"/>
                    <a:pt x="23212" y="56659"/>
                    <a:pt x="0" y="3207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 name="Freeform: Shape 125"/>
            <p:cNvSpPr/>
            <p:nvPr/>
          </p:nvSpPr>
          <p:spPr>
            <a:xfrm>
              <a:off x="6727557" y="1139764"/>
              <a:ext cx="30657" cy="38099"/>
            </a:xfrm>
            <a:custGeom>
              <a:avLst/>
              <a:gdLst>
                <a:gd name="connsiteX0" fmla="*/ 30658 w 30657"/>
                <a:gd name="connsiteY0" fmla="*/ 21214 h 38099"/>
                <a:gd name="connsiteX1" fmla="*/ 22006 w 30657"/>
                <a:gd name="connsiteY1" fmla="*/ 38096 h 38099"/>
                <a:gd name="connsiteX2" fmla="*/ 166 w 30657"/>
                <a:gd name="connsiteY2" fmla="*/ 15411 h 38099"/>
                <a:gd name="connsiteX3" fmla="*/ 8712 w 30657"/>
                <a:gd name="connsiteY3" fmla="*/ 7 h 38099"/>
                <a:gd name="connsiteX4" fmla="*/ 30658 w 30657"/>
                <a:gd name="connsiteY4" fmla="*/ 21214 h 38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57" h="38099">
                  <a:moveTo>
                    <a:pt x="30658" y="21214"/>
                  </a:moveTo>
                  <a:cubicBezTo>
                    <a:pt x="30447" y="29444"/>
                    <a:pt x="30447" y="37990"/>
                    <a:pt x="22006" y="38096"/>
                  </a:cubicBezTo>
                  <a:cubicBezTo>
                    <a:pt x="7868" y="38307"/>
                    <a:pt x="1432" y="28495"/>
                    <a:pt x="166" y="15411"/>
                  </a:cubicBezTo>
                  <a:cubicBezTo>
                    <a:pt x="-467" y="8764"/>
                    <a:pt x="377" y="218"/>
                    <a:pt x="8712" y="7"/>
                  </a:cubicBezTo>
                  <a:cubicBezTo>
                    <a:pt x="22956" y="-309"/>
                    <a:pt x="28548" y="10030"/>
                    <a:pt x="30658" y="2121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 name="Freeform: Shape 126"/>
            <p:cNvSpPr/>
            <p:nvPr/>
          </p:nvSpPr>
          <p:spPr>
            <a:xfrm>
              <a:off x="6684991" y="832105"/>
              <a:ext cx="42604" cy="42558"/>
            </a:xfrm>
            <a:custGeom>
              <a:avLst/>
              <a:gdLst>
                <a:gd name="connsiteX0" fmla="*/ 0 w 42604"/>
                <a:gd name="connsiteY0" fmla="*/ 29754 h 42558"/>
                <a:gd name="connsiteX1" fmla="*/ 29754 w 42604"/>
                <a:gd name="connsiteY1" fmla="*/ 0 h 42558"/>
                <a:gd name="connsiteX2" fmla="*/ 38828 w 42604"/>
                <a:gd name="connsiteY2" fmla="*/ 35451 h 42558"/>
                <a:gd name="connsiteX3" fmla="*/ 0 w 42604"/>
                <a:gd name="connsiteY3" fmla="*/ 29754 h 42558"/>
              </a:gdLst>
              <a:ahLst/>
              <a:cxnLst>
                <a:cxn ang="0">
                  <a:pos x="connsiteX0" y="connsiteY0"/>
                </a:cxn>
                <a:cxn ang="0">
                  <a:pos x="connsiteX1" y="connsiteY1"/>
                </a:cxn>
                <a:cxn ang="0">
                  <a:pos x="connsiteX2" y="connsiteY2"/>
                </a:cxn>
                <a:cxn ang="0">
                  <a:pos x="connsiteX3" y="connsiteY3"/>
                </a:cxn>
              </a:cxnLst>
              <a:rect l="l" t="t" r="r" b="b"/>
              <a:pathLst>
                <a:path w="42604" h="42558">
                  <a:moveTo>
                    <a:pt x="0" y="29754"/>
                  </a:moveTo>
                  <a:cubicBezTo>
                    <a:pt x="9918" y="19836"/>
                    <a:pt x="19836" y="9918"/>
                    <a:pt x="29754" y="0"/>
                  </a:cubicBezTo>
                  <a:cubicBezTo>
                    <a:pt x="36506" y="11078"/>
                    <a:pt x="48851" y="23212"/>
                    <a:pt x="38828" y="35451"/>
                  </a:cubicBezTo>
                  <a:cubicBezTo>
                    <a:pt x="25744" y="51383"/>
                    <a:pt x="12450" y="36506"/>
                    <a:pt x="0" y="2975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 name="Freeform: Shape 127"/>
            <p:cNvSpPr/>
            <p:nvPr/>
          </p:nvSpPr>
          <p:spPr>
            <a:xfrm>
              <a:off x="6503714" y="947641"/>
              <a:ext cx="34037" cy="32674"/>
            </a:xfrm>
            <a:custGeom>
              <a:avLst/>
              <a:gdLst>
                <a:gd name="connsiteX0" fmla="*/ 32192 w 34037"/>
                <a:gd name="connsiteY0" fmla="*/ 947 h 32674"/>
                <a:gd name="connsiteX1" fmla="*/ 24701 w 34037"/>
                <a:gd name="connsiteY1" fmla="*/ 31017 h 32674"/>
                <a:gd name="connsiteX2" fmla="*/ 12 w 34037"/>
                <a:gd name="connsiteY2" fmla="*/ 21310 h 32674"/>
                <a:gd name="connsiteX3" fmla="*/ 32192 w 34037"/>
                <a:gd name="connsiteY3" fmla="*/ 947 h 32674"/>
              </a:gdLst>
              <a:ahLst/>
              <a:cxnLst>
                <a:cxn ang="0">
                  <a:pos x="connsiteX0" y="connsiteY0"/>
                </a:cxn>
                <a:cxn ang="0">
                  <a:pos x="connsiteX1" y="connsiteY1"/>
                </a:cxn>
                <a:cxn ang="0">
                  <a:pos x="connsiteX2" y="connsiteY2"/>
                </a:cxn>
                <a:cxn ang="0">
                  <a:pos x="connsiteX3" y="connsiteY3"/>
                </a:cxn>
              </a:cxnLst>
              <a:rect l="l" t="t" r="r" b="b"/>
              <a:pathLst>
                <a:path w="34037" h="32674">
                  <a:moveTo>
                    <a:pt x="32192" y="947"/>
                  </a:moveTo>
                  <a:cubicBezTo>
                    <a:pt x="31454" y="11498"/>
                    <a:pt x="40317" y="25530"/>
                    <a:pt x="24701" y="31017"/>
                  </a:cubicBezTo>
                  <a:cubicBezTo>
                    <a:pt x="15838" y="34077"/>
                    <a:pt x="4443" y="33971"/>
                    <a:pt x="12" y="21310"/>
                  </a:cubicBezTo>
                  <a:cubicBezTo>
                    <a:pt x="-516" y="-3485"/>
                    <a:pt x="16366" y="-530"/>
                    <a:pt x="32192" y="94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 name="Freeform: Shape 128"/>
            <p:cNvSpPr/>
            <p:nvPr/>
          </p:nvSpPr>
          <p:spPr>
            <a:xfrm>
              <a:off x="6675316" y="888826"/>
              <a:ext cx="30359" cy="27647"/>
            </a:xfrm>
            <a:custGeom>
              <a:avLst/>
              <a:gdLst>
                <a:gd name="connsiteX0" fmla="*/ 29406 w 30359"/>
                <a:gd name="connsiteY0" fmla="*/ 7007 h 27647"/>
                <a:gd name="connsiteX1" fmla="*/ 74 w 30359"/>
                <a:gd name="connsiteY1" fmla="*/ 27159 h 27647"/>
                <a:gd name="connsiteX2" fmla="*/ 29406 w 30359"/>
                <a:gd name="connsiteY2" fmla="*/ 7007 h 27647"/>
              </a:gdLst>
              <a:ahLst/>
              <a:cxnLst>
                <a:cxn ang="0">
                  <a:pos x="connsiteX0" y="connsiteY0"/>
                </a:cxn>
                <a:cxn ang="0">
                  <a:pos x="connsiteX1" y="connsiteY1"/>
                </a:cxn>
                <a:cxn ang="0">
                  <a:pos x="connsiteX2" y="connsiteY2"/>
                </a:cxn>
              </a:cxnLst>
              <a:rect l="l" t="t" r="r" b="b"/>
              <a:pathLst>
                <a:path w="30359" h="27647">
                  <a:moveTo>
                    <a:pt x="29406" y="7007"/>
                  </a:moveTo>
                  <a:cubicBezTo>
                    <a:pt x="35209" y="36339"/>
                    <a:pt x="13157" y="25155"/>
                    <a:pt x="74" y="27159"/>
                  </a:cubicBezTo>
                  <a:cubicBezTo>
                    <a:pt x="-664" y="5214"/>
                    <a:pt x="3767" y="-9347"/>
                    <a:pt x="29406" y="700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 name="Freeform: Shape 129"/>
            <p:cNvSpPr/>
            <p:nvPr/>
          </p:nvSpPr>
          <p:spPr>
            <a:xfrm>
              <a:off x="6517536" y="1148569"/>
              <a:ext cx="30292" cy="21377"/>
            </a:xfrm>
            <a:custGeom>
              <a:avLst/>
              <a:gdLst>
                <a:gd name="connsiteX0" fmla="*/ 30293 w 30292"/>
                <a:gd name="connsiteY0" fmla="*/ 1541 h 21377"/>
                <a:gd name="connsiteX1" fmla="*/ 20058 w 30292"/>
                <a:gd name="connsiteY1" fmla="*/ 19372 h 21377"/>
                <a:gd name="connsiteX2" fmla="*/ 750 w 30292"/>
                <a:gd name="connsiteY2" fmla="*/ 21377 h 21377"/>
                <a:gd name="connsiteX3" fmla="*/ 30293 w 30292"/>
                <a:gd name="connsiteY3" fmla="*/ 1541 h 21377"/>
              </a:gdLst>
              <a:ahLst/>
              <a:cxnLst>
                <a:cxn ang="0">
                  <a:pos x="connsiteX0" y="connsiteY0"/>
                </a:cxn>
                <a:cxn ang="0">
                  <a:pos x="connsiteX1" y="connsiteY1"/>
                </a:cxn>
                <a:cxn ang="0">
                  <a:pos x="connsiteX2" y="connsiteY2"/>
                </a:cxn>
                <a:cxn ang="0">
                  <a:pos x="connsiteX3" y="connsiteY3"/>
                </a:cxn>
              </a:cxnLst>
              <a:rect l="l" t="t" r="r" b="b"/>
              <a:pathLst>
                <a:path w="30292" h="21377">
                  <a:moveTo>
                    <a:pt x="30293" y="1541"/>
                  </a:moveTo>
                  <a:cubicBezTo>
                    <a:pt x="26916" y="7450"/>
                    <a:pt x="23435" y="13358"/>
                    <a:pt x="20058" y="19372"/>
                  </a:cubicBezTo>
                  <a:cubicBezTo>
                    <a:pt x="13622" y="20005"/>
                    <a:pt x="7186" y="20744"/>
                    <a:pt x="750" y="21377"/>
                  </a:cubicBezTo>
                  <a:cubicBezTo>
                    <a:pt x="-4103" y="-7216"/>
                    <a:pt x="15627" y="908"/>
                    <a:pt x="30293" y="154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 name="Freeform: Shape 130"/>
            <p:cNvSpPr/>
            <p:nvPr/>
          </p:nvSpPr>
          <p:spPr>
            <a:xfrm>
              <a:off x="6462088" y="745060"/>
              <a:ext cx="148437" cy="117014"/>
            </a:xfrm>
            <a:custGeom>
              <a:avLst/>
              <a:gdLst>
                <a:gd name="connsiteX0" fmla="*/ 76351 w 148437"/>
                <a:gd name="connsiteY0" fmla="*/ 0 h 117014"/>
                <a:gd name="connsiteX1" fmla="*/ 148414 w 148437"/>
                <a:gd name="connsiteY1" fmla="*/ 54337 h 117014"/>
                <a:gd name="connsiteX2" fmla="*/ 57465 w 148437"/>
                <a:gd name="connsiteY2" fmla="*/ 114689 h 117014"/>
                <a:gd name="connsiteX3" fmla="*/ 490 w 148437"/>
                <a:gd name="connsiteY3" fmla="*/ 57397 h 117014"/>
                <a:gd name="connsiteX4" fmla="*/ 76351 w 148437"/>
                <a:gd name="connsiteY4" fmla="*/ 0 h 11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37" h="117014">
                  <a:moveTo>
                    <a:pt x="76351" y="0"/>
                  </a:moveTo>
                  <a:cubicBezTo>
                    <a:pt x="103572" y="15404"/>
                    <a:pt x="145460" y="8652"/>
                    <a:pt x="148414" y="54337"/>
                  </a:cubicBezTo>
                  <a:cubicBezTo>
                    <a:pt x="149891" y="77971"/>
                    <a:pt x="83104" y="128405"/>
                    <a:pt x="57465" y="114689"/>
                  </a:cubicBezTo>
                  <a:cubicBezTo>
                    <a:pt x="36996" y="103821"/>
                    <a:pt x="-4997" y="102872"/>
                    <a:pt x="490" y="57397"/>
                  </a:cubicBezTo>
                  <a:cubicBezTo>
                    <a:pt x="6504" y="8652"/>
                    <a:pt x="47230" y="15299"/>
                    <a:pt x="76351"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 name="Freeform: Shape 131"/>
            <p:cNvSpPr/>
            <p:nvPr/>
          </p:nvSpPr>
          <p:spPr>
            <a:xfrm>
              <a:off x="6602589" y="1006407"/>
              <a:ext cx="69108" cy="35166"/>
            </a:xfrm>
            <a:custGeom>
              <a:avLst/>
              <a:gdLst>
                <a:gd name="connsiteX0" fmla="*/ 0 w 69108"/>
                <a:gd name="connsiteY0" fmla="*/ 30281 h 35166"/>
                <a:gd name="connsiteX1" fmla="*/ 69109 w 69108"/>
                <a:gd name="connsiteY1" fmla="*/ 0 h 35166"/>
                <a:gd name="connsiteX2" fmla="*/ 0 w 69108"/>
                <a:gd name="connsiteY2" fmla="*/ 30281 h 35166"/>
              </a:gdLst>
              <a:ahLst/>
              <a:cxnLst>
                <a:cxn ang="0">
                  <a:pos x="connsiteX0" y="connsiteY0"/>
                </a:cxn>
                <a:cxn ang="0">
                  <a:pos x="connsiteX1" y="connsiteY1"/>
                </a:cxn>
                <a:cxn ang="0">
                  <a:pos x="connsiteX2" y="connsiteY2"/>
                </a:cxn>
              </a:cxnLst>
              <a:rect l="l" t="t" r="r" b="b"/>
              <a:pathLst>
                <a:path w="69108" h="35166">
                  <a:moveTo>
                    <a:pt x="0" y="30281"/>
                  </a:moveTo>
                  <a:cubicBezTo>
                    <a:pt x="18570" y="7175"/>
                    <a:pt x="51700" y="24795"/>
                    <a:pt x="69109" y="0"/>
                  </a:cubicBezTo>
                  <a:cubicBezTo>
                    <a:pt x="65521" y="54443"/>
                    <a:pt x="26166" y="29121"/>
                    <a:pt x="0" y="3028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 name="Freeform: Shape 132"/>
            <p:cNvSpPr/>
            <p:nvPr/>
          </p:nvSpPr>
          <p:spPr>
            <a:xfrm>
              <a:off x="6598474" y="963208"/>
              <a:ext cx="64801" cy="37777"/>
            </a:xfrm>
            <a:custGeom>
              <a:avLst/>
              <a:gdLst>
                <a:gd name="connsiteX0" fmla="*/ 64783 w 64801"/>
                <a:gd name="connsiteY0" fmla="*/ 7220 h 37777"/>
                <a:gd name="connsiteX1" fmla="*/ 22368 w 64801"/>
                <a:gd name="connsiteY1" fmla="*/ 37713 h 37777"/>
                <a:gd name="connsiteX2" fmla="*/ 0 w 64801"/>
                <a:gd name="connsiteY2" fmla="*/ 5743 h 37777"/>
                <a:gd name="connsiteX3" fmla="*/ 4115 w 64801"/>
                <a:gd name="connsiteY3" fmla="*/ 5743 h 37777"/>
                <a:gd name="connsiteX4" fmla="*/ 34924 w 64801"/>
                <a:gd name="connsiteY4" fmla="*/ 468 h 37777"/>
                <a:gd name="connsiteX5" fmla="*/ 64783 w 64801"/>
                <a:gd name="connsiteY5" fmla="*/ 7220 h 3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01" h="37777">
                  <a:moveTo>
                    <a:pt x="64783" y="7220"/>
                  </a:moveTo>
                  <a:cubicBezTo>
                    <a:pt x="65521" y="38240"/>
                    <a:pt x="43997" y="36552"/>
                    <a:pt x="22368" y="37713"/>
                  </a:cubicBezTo>
                  <a:cubicBezTo>
                    <a:pt x="-4220" y="39084"/>
                    <a:pt x="4537" y="18299"/>
                    <a:pt x="0" y="5743"/>
                  </a:cubicBezTo>
                  <a:cubicBezTo>
                    <a:pt x="0" y="5743"/>
                    <a:pt x="4115" y="5743"/>
                    <a:pt x="4115" y="5743"/>
                  </a:cubicBezTo>
                  <a:cubicBezTo>
                    <a:pt x="13189" y="-3014"/>
                    <a:pt x="24373" y="995"/>
                    <a:pt x="34924" y="468"/>
                  </a:cubicBezTo>
                  <a:cubicBezTo>
                    <a:pt x="44947" y="2050"/>
                    <a:pt x="56131" y="-693"/>
                    <a:pt x="64783" y="72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 name="Freeform: Shape 133"/>
            <p:cNvSpPr/>
            <p:nvPr/>
          </p:nvSpPr>
          <p:spPr>
            <a:xfrm>
              <a:off x="6627835" y="948166"/>
              <a:ext cx="46394" cy="27530"/>
            </a:xfrm>
            <a:custGeom>
              <a:avLst/>
              <a:gdLst>
                <a:gd name="connsiteX0" fmla="*/ 35422 w 46394"/>
                <a:gd name="connsiteY0" fmla="*/ 22262 h 27530"/>
                <a:gd name="connsiteX1" fmla="*/ 5035 w 46394"/>
                <a:gd name="connsiteY1" fmla="*/ 19625 h 27530"/>
                <a:gd name="connsiteX2" fmla="*/ 4402 w 46394"/>
                <a:gd name="connsiteY2" fmla="*/ 1477 h 27530"/>
                <a:gd name="connsiteX3" fmla="*/ 34366 w 46394"/>
                <a:gd name="connsiteY3" fmla="*/ 0 h 27530"/>
                <a:gd name="connsiteX4" fmla="*/ 46395 w 46394"/>
                <a:gd name="connsiteY4" fmla="*/ 12028 h 27530"/>
                <a:gd name="connsiteX5" fmla="*/ 35422 w 46394"/>
                <a:gd name="connsiteY5" fmla="*/ 22262 h 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94" h="27530">
                  <a:moveTo>
                    <a:pt x="35422" y="22262"/>
                  </a:moveTo>
                  <a:cubicBezTo>
                    <a:pt x="24660" y="29332"/>
                    <a:pt x="14320" y="30070"/>
                    <a:pt x="5035" y="19625"/>
                  </a:cubicBezTo>
                  <a:cubicBezTo>
                    <a:pt x="-1296" y="13822"/>
                    <a:pt x="-1823" y="7702"/>
                    <a:pt x="4402" y="1477"/>
                  </a:cubicBezTo>
                  <a:cubicBezTo>
                    <a:pt x="14425" y="950"/>
                    <a:pt x="24343" y="422"/>
                    <a:pt x="34366" y="0"/>
                  </a:cubicBezTo>
                  <a:cubicBezTo>
                    <a:pt x="38376" y="4009"/>
                    <a:pt x="42385" y="8019"/>
                    <a:pt x="46395" y="12028"/>
                  </a:cubicBezTo>
                  <a:cubicBezTo>
                    <a:pt x="42702" y="15404"/>
                    <a:pt x="39009" y="18886"/>
                    <a:pt x="35422" y="2226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 name="Freeform: Shape 134"/>
            <p:cNvSpPr/>
            <p:nvPr/>
          </p:nvSpPr>
          <p:spPr>
            <a:xfrm>
              <a:off x="6602589" y="948684"/>
              <a:ext cx="30175" cy="25039"/>
            </a:xfrm>
            <a:custGeom>
              <a:avLst/>
              <a:gdLst>
                <a:gd name="connsiteX0" fmla="*/ 29543 w 30175"/>
                <a:gd name="connsiteY0" fmla="*/ 959 h 25039"/>
                <a:gd name="connsiteX1" fmla="*/ 30176 w 30175"/>
                <a:gd name="connsiteY1" fmla="*/ 19107 h 25039"/>
                <a:gd name="connsiteX2" fmla="*/ 0 w 30175"/>
                <a:gd name="connsiteY2" fmla="*/ 20162 h 25039"/>
                <a:gd name="connsiteX3" fmla="*/ 29543 w 30175"/>
                <a:gd name="connsiteY3" fmla="*/ 959 h 25039"/>
              </a:gdLst>
              <a:ahLst/>
              <a:cxnLst>
                <a:cxn ang="0">
                  <a:pos x="connsiteX0" y="connsiteY0"/>
                </a:cxn>
                <a:cxn ang="0">
                  <a:pos x="connsiteX1" y="connsiteY1"/>
                </a:cxn>
                <a:cxn ang="0">
                  <a:pos x="connsiteX2" y="connsiteY2"/>
                </a:cxn>
                <a:cxn ang="0">
                  <a:pos x="connsiteX3" y="connsiteY3"/>
                </a:cxn>
              </a:cxnLst>
              <a:rect l="l" t="t" r="r" b="b"/>
              <a:pathLst>
                <a:path w="30175" h="25039">
                  <a:moveTo>
                    <a:pt x="29543" y="959"/>
                  </a:moveTo>
                  <a:cubicBezTo>
                    <a:pt x="29754" y="6973"/>
                    <a:pt x="29965" y="13093"/>
                    <a:pt x="30176" y="19107"/>
                  </a:cubicBezTo>
                  <a:cubicBezTo>
                    <a:pt x="20574" y="33139"/>
                    <a:pt x="10023" y="17524"/>
                    <a:pt x="0" y="20162"/>
                  </a:cubicBezTo>
                  <a:cubicBezTo>
                    <a:pt x="3165" y="3386"/>
                    <a:pt x="13294" y="-2523"/>
                    <a:pt x="29543" y="95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 name="Freeform: Shape 135"/>
            <p:cNvSpPr/>
            <p:nvPr/>
          </p:nvSpPr>
          <p:spPr>
            <a:xfrm>
              <a:off x="6499032" y="789768"/>
              <a:ext cx="37508" cy="30766"/>
            </a:xfrm>
            <a:custGeom>
              <a:avLst/>
              <a:gdLst>
                <a:gd name="connsiteX0" fmla="*/ 37508 w 37508"/>
                <a:gd name="connsiteY0" fmla="*/ 13639 h 30766"/>
                <a:gd name="connsiteX1" fmla="*/ 14507 w 37508"/>
                <a:gd name="connsiteY1" fmla="*/ 30415 h 30766"/>
                <a:gd name="connsiteX2" fmla="*/ 685 w 37508"/>
                <a:gd name="connsiteY2" fmla="*/ 13323 h 30766"/>
                <a:gd name="connsiteX3" fmla="*/ 26113 w 37508"/>
                <a:gd name="connsiteY3" fmla="*/ 240 h 30766"/>
                <a:gd name="connsiteX4" fmla="*/ 37508 w 37508"/>
                <a:gd name="connsiteY4" fmla="*/ 13639 h 30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8" h="30766">
                  <a:moveTo>
                    <a:pt x="37508" y="13639"/>
                  </a:moveTo>
                  <a:cubicBezTo>
                    <a:pt x="31811" y="22186"/>
                    <a:pt x="26535" y="32842"/>
                    <a:pt x="14507" y="30415"/>
                  </a:cubicBezTo>
                  <a:cubicBezTo>
                    <a:pt x="7122" y="28833"/>
                    <a:pt x="-2691" y="22397"/>
                    <a:pt x="685" y="13323"/>
                  </a:cubicBezTo>
                  <a:cubicBezTo>
                    <a:pt x="4378" y="3405"/>
                    <a:pt x="14191" y="-1132"/>
                    <a:pt x="26113" y="240"/>
                  </a:cubicBezTo>
                  <a:cubicBezTo>
                    <a:pt x="34871" y="1189"/>
                    <a:pt x="37297" y="5937"/>
                    <a:pt x="37508" y="136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 name="Freeform: Shape 136"/>
            <p:cNvSpPr/>
            <p:nvPr/>
          </p:nvSpPr>
          <p:spPr>
            <a:xfrm>
              <a:off x="6548141" y="779539"/>
              <a:ext cx="30291" cy="30368"/>
            </a:xfrm>
            <a:custGeom>
              <a:avLst/>
              <a:gdLst>
                <a:gd name="connsiteX0" fmla="*/ 30286 w 30291"/>
                <a:gd name="connsiteY0" fmla="*/ 14795 h 30368"/>
                <a:gd name="connsiteX1" fmla="*/ 13299 w 30291"/>
                <a:gd name="connsiteY1" fmla="*/ 29671 h 30368"/>
                <a:gd name="connsiteX2" fmla="*/ 5 w 30291"/>
                <a:gd name="connsiteY2" fmla="*/ 13845 h 30368"/>
                <a:gd name="connsiteX3" fmla="*/ 17097 w 30291"/>
                <a:gd name="connsiteY3" fmla="*/ 129 h 30368"/>
                <a:gd name="connsiteX4" fmla="*/ 30286 w 30291"/>
                <a:gd name="connsiteY4" fmla="*/ 14795 h 30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0368">
                  <a:moveTo>
                    <a:pt x="30286" y="14795"/>
                  </a:moveTo>
                  <a:cubicBezTo>
                    <a:pt x="25749" y="19015"/>
                    <a:pt x="20474" y="27561"/>
                    <a:pt x="13299" y="29671"/>
                  </a:cubicBezTo>
                  <a:cubicBezTo>
                    <a:pt x="1482" y="33153"/>
                    <a:pt x="-101" y="22919"/>
                    <a:pt x="5" y="13845"/>
                  </a:cubicBezTo>
                  <a:cubicBezTo>
                    <a:pt x="110" y="2450"/>
                    <a:pt x="6968" y="-715"/>
                    <a:pt x="17097" y="129"/>
                  </a:cubicBezTo>
                  <a:cubicBezTo>
                    <a:pt x="24483" y="551"/>
                    <a:pt x="30497" y="2450"/>
                    <a:pt x="30286" y="1479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8" name="Graphic 4"/>
          <p:cNvGrpSpPr/>
          <p:nvPr/>
        </p:nvGrpSpPr>
        <p:grpSpPr>
          <a:xfrm>
            <a:off x="805478" y="3979854"/>
            <a:ext cx="783885" cy="840368"/>
            <a:chOff x="6955496" y="2483245"/>
            <a:chExt cx="840292" cy="797837"/>
          </a:xfrm>
        </p:grpSpPr>
        <p:sp>
          <p:nvSpPr>
            <p:cNvPr id="139" name="Freeform: Shape 138"/>
            <p:cNvSpPr/>
            <p:nvPr/>
          </p:nvSpPr>
          <p:spPr>
            <a:xfrm>
              <a:off x="6955496" y="2485560"/>
              <a:ext cx="840292" cy="795522"/>
            </a:xfrm>
            <a:custGeom>
              <a:avLst/>
              <a:gdLst>
                <a:gd name="connsiteX0" fmla="*/ 690053 w 840292"/>
                <a:gd name="connsiteY0" fmla="*/ 129337 h 795522"/>
                <a:gd name="connsiteX1" fmla="*/ 720334 w 840292"/>
                <a:gd name="connsiteY1" fmla="*/ 173335 h 795522"/>
                <a:gd name="connsiteX2" fmla="*/ 728986 w 840292"/>
                <a:gd name="connsiteY2" fmla="*/ 194226 h 795522"/>
                <a:gd name="connsiteX3" fmla="*/ 753464 w 840292"/>
                <a:gd name="connsiteY3" fmla="*/ 192748 h 795522"/>
                <a:gd name="connsiteX4" fmla="*/ 649538 w 840292"/>
                <a:gd name="connsiteY4" fmla="*/ 450508 h 795522"/>
                <a:gd name="connsiteX5" fmla="*/ 689104 w 840292"/>
                <a:gd name="connsiteY5" fmla="*/ 575431 h 795522"/>
                <a:gd name="connsiteX6" fmla="*/ 712948 w 840292"/>
                <a:gd name="connsiteY6" fmla="*/ 593156 h 795522"/>
                <a:gd name="connsiteX7" fmla="*/ 752409 w 840292"/>
                <a:gd name="connsiteY7" fmla="*/ 582289 h 795522"/>
                <a:gd name="connsiteX8" fmla="*/ 829009 w 840292"/>
                <a:gd name="connsiteY8" fmla="*/ 584399 h 795522"/>
                <a:gd name="connsiteX9" fmla="*/ 829114 w 840292"/>
                <a:gd name="connsiteY9" fmla="*/ 669123 h 795522"/>
                <a:gd name="connsiteX10" fmla="*/ 763593 w 840292"/>
                <a:gd name="connsiteY10" fmla="*/ 731057 h 795522"/>
                <a:gd name="connsiteX11" fmla="*/ 627380 w 840292"/>
                <a:gd name="connsiteY11" fmla="*/ 705630 h 795522"/>
                <a:gd name="connsiteX12" fmla="*/ 424908 w 840292"/>
                <a:gd name="connsiteY12" fmla="*/ 737071 h 795522"/>
                <a:gd name="connsiteX13" fmla="*/ 357488 w 840292"/>
                <a:gd name="connsiteY13" fmla="*/ 773894 h 795522"/>
                <a:gd name="connsiteX14" fmla="*/ 194898 w 840292"/>
                <a:gd name="connsiteY14" fmla="*/ 703836 h 795522"/>
                <a:gd name="connsiteX15" fmla="*/ 193315 w 840292"/>
                <a:gd name="connsiteY15" fmla="*/ 693918 h 795522"/>
                <a:gd name="connsiteX16" fmla="*/ 181920 w 840292"/>
                <a:gd name="connsiteY16" fmla="*/ 594001 h 795522"/>
                <a:gd name="connsiteX17" fmla="*/ 229188 w 840292"/>
                <a:gd name="connsiteY17" fmla="*/ 462747 h 795522"/>
                <a:gd name="connsiteX18" fmla="*/ 122413 w 840292"/>
                <a:gd name="connsiteY18" fmla="*/ 506850 h 795522"/>
                <a:gd name="connsiteX19" fmla="*/ 66493 w 840292"/>
                <a:gd name="connsiteY19" fmla="*/ 464646 h 795522"/>
                <a:gd name="connsiteX20" fmla="*/ 66598 w 840292"/>
                <a:gd name="connsiteY20" fmla="*/ 454095 h 795522"/>
                <a:gd name="connsiteX21" fmla="*/ 17431 w 840292"/>
                <a:gd name="connsiteY21" fmla="*/ 314506 h 795522"/>
                <a:gd name="connsiteX22" fmla="*/ 38427 w 840292"/>
                <a:gd name="connsiteY22" fmla="*/ 254999 h 795522"/>
                <a:gd name="connsiteX23" fmla="*/ 143303 w 840292"/>
                <a:gd name="connsiteY23" fmla="*/ 239489 h 795522"/>
                <a:gd name="connsiteX24" fmla="*/ 161557 w 840292"/>
                <a:gd name="connsiteY24" fmla="*/ 146113 h 795522"/>
                <a:gd name="connsiteX25" fmla="*/ 387769 w 840292"/>
                <a:gd name="connsiteY25" fmla="*/ 4098 h 795522"/>
                <a:gd name="connsiteX26" fmla="*/ 521977 w 840292"/>
                <a:gd name="connsiteY26" fmla="*/ 12855 h 795522"/>
                <a:gd name="connsiteX27" fmla="*/ 550358 w 840292"/>
                <a:gd name="connsiteY27" fmla="*/ 2937 h 795522"/>
                <a:gd name="connsiteX28" fmla="*/ 582433 w 840292"/>
                <a:gd name="connsiteY28" fmla="*/ 30686 h 795522"/>
                <a:gd name="connsiteX29" fmla="*/ 678974 w 840292"/>
                <a:gd name="connsiteY29" fmla="*/ 161623 h 795522"/>
                <a:gd name="connsiteX30" fmla="*/ 690053 w 840292"/>
                <a:gd name="connsiteY30" fmla="*/ 129337 h 79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40292" h="795522">
                  <a:moveTo>
                    <a:pt x="690053" y="129337"/>
                  </a:moveTo>
                  <a:cubicBezTo>
                    <a:pt x="700182" y="144003"/>
                    <a:pt x="710311" y="158669"/>
                    <a:pt x="720334" y="173335"/>
                  </a:cubicBezTo>
                  <a:cubicBezTo>
                    <a:pt x="725082" y="179560"/>
                    <a:pt x="724449" y="188001"/>
                    <a:pt x="728986" y="194226"/>
                  </a:cubicBezTo>
                  <a:cubicBezTo>
                    <a:pt x="737638" y="199079"/>
                    <a:pt x="745445" y="194648"/>
                    <a:pt x="753464" y="192748"/>
                  </a:cubicBezTo>
                  <a:cubicBezTo>
                    <a:pt x="808751" y="283909"/>
                    <a:pt x="765703" y="390684"/>
                    <a:pt x="649538" y="450508"/>
                  </a:cubicBezTo>
                  <a:cubicBezTo>
                    <a:pt x="666419" y="490918"/>
                    <a:pt x="696911" y="526791"/>
                    <a:pt x="689104" y="575431"/>
                  </a:cubicBezTo>
                  <a:cubicBezTo>
                    <a:pt x="686255" y="593579"/>
                    <a:pt x="700287" y="595161"/>
                    <a:pt x="712948" y="593156"/>
                  </a:cubicBezTo>
                  <a:cubicBezTo>
                    <a:pt x="726348" y="590941"/>
                    <a:pt x="739959" y="587565"/>
                    <a:pt x="752409" y="582289"/>
                  </a:cubicBezTo>
                  <a:cubicBezTo>
                    <a:pt x="778997" y="570789"/>
                    <a:pt x="811072" y="560132"/>
                    <a:pt x="829009" y="584399"/>
                  </a:cubicBezTo>
                  <a:cubicBezTo>
                    <a:pt x="845679" y="606978"/>
                    <a:pt x="842303" y="641163"/>
                    <a:pt x="829114" y="669123"/>
                  </a:cubicBezTo>
                  <a:cubicBezTo>
                    <a:pt x="815504" y="697822"/>
                    <a:pt x="808540" y="733379"/>
                    <a:pt x="763593" y="731057"/>
                  </a:cubicBezTo>
                  <a:cubicBezTo>
                    <a:pt x="716852" y="728736"/>
                    <a:pt x="672961" y="713015"/>
                    <a:pt x="627380" y="705630"/>
                  </a:cubicBezTo>
                  <a:cubicBezTo>
                    <a:pt x="556584" y="694129"/>
                    <a:pt x="486420" y="692124"/>
                    <a:pt x="424908" y="737071"/>
                  </a:cubicBezTo>
                  <a:cubicBezTo>
                    <a:pt x="403701" y="752581"/>
                    <a:pt x="379750" y="761338"/>
                    <a:pt x="357488" y="773894"/>
                  </a:cubicBezTo>
                  <a:cubicBezTo>
                    <a:pt x="262318" y="827915"/>
                    <a:pt x="227816" y="771784"/>
                    <a:pt x="194898" y="703836"/>
                  </a:cubicBezTo>
                  <a:cubicBezTo>
                    <a:pt x="193420" y="700882"/>
                    <a:pt x="191943" y="695290"/>
                    <a:pt x="193315" y="693918"/>
                  </a:cubicBezTo>
                  <a:cubicBezTo>
                    <a:pt x="233725" y="655618"/>
                    <a:pt x="187301" y="626919"/>
                    <a:pt x="181920" y="594001"/>
                  </a:cubicBezTo>
                  <a:cubicBezTo>
                    <a:pt x="173901" y="545572"/>
                    <a:pt x="198696" y="508960"/>
                    <a:pt x="229188" y="462747"/>
                  </a:cubicBezTo>
                  <a:cubicBezTo>
                    <a:pt x="186984" y="480578"/>
                    <a:pt x="155648" y="497354"/>
                    <a:pt x="122413" y="506850"/>
                  </a:cubicBezTo>
                  <a:cubicBezTo>
                    <a:pt x="89810" y="516240"/>
                    <a:pt x="61428" y="510121"/>
                    <a:pt x="66493" y="464646"/>
                  </a:cubicBezTo>
                  <a:cubicBezTo>
                    <a:pt x="66915" y="461164"/>
                    <a:pt x="65965" y="457577"/>
                    <a:pt x="66598" y="454095"/>
                  </a:cubicBezTo>
                  <a:cubicBezTo>
                    <a:pt x="76727" y="398386"/>
                    <a:pt x="79154" y="349641"/>
                    <a:pt x="17431" y="314506"/>
                  </a:cubicBezTo>
                  <a:cubicBezTo>
                    <a:pt x="-14433" y="296359"/>
                    <a:pt x="233" y="268715"/>
                    <a:pt x="38427" y="254999"/>
                  </a:cubicBezTo>
                  <a:cubicBezTo>
                    <a:pt x="74300" y="242232"/>
                    <a:pt x="120091" y="260063"/>
                    <a:pt x="143303" y="239489"/>
                  </a:cubicBezTo>
                  <a:cubicBezTo>
                    <a:pt x="160185" y="224507"/>
                    <a:pt x="148262" y="176922"/>
                    <a:pt x="161557" y="146113"/>
                  </a:cubicBezTo>
                  <a:cubicBezTo>
                    <a:pt x="198907" y="59701"/>
                    <a:pt x="276562" y="12327"/>
                    <a:pt x="387769" y="4098"/>
                  </a:cubicBezTo>
                  <a:cubicBezTo>
                    <a:pt x="431872" y="827"/>
                    <a:pt x="478190" y="-6453"/>
                    <a:pt x="521977" y="12855"/>
                  </a:cubicBezTo>
                  <a:cubicBezTo>
                    <a:pt x="532949" y="17708"/>
                    <a:pt x="541074" y="6946"/>
                    <a:pt x="550358" y="2937"/>
                  </a:cubicBezTo>
                  <a:cubicBezTo>
                    <a:pt x="564497" y="8213"/>
                    <a:pt x="571988" y="21085"/>
                    <a:pt x="582433" y="30686"/>
                  </a:cubicBezTo>
                  <a:cubicBezTo>
                    <a:pt x="624848" y="65082"/>
                    <a:pt x="646478" y="114988"/>
                    <a:pt x="678974" y="161623"/>
                  </a:cubicBezTo>
                  <a:cubicBezTo>
                    <a:pt x="682456" y="148329"/>
                    <a:pt x="678869" y="135668"/>
                    <a:pt x="690053" y="12933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 name="Freeform: Shape 139"/>
            <p:cNvSpPr/>
            <p:nvPr/>
          </p:nvSpPr>
          <p:spPr>
            <a:xfrm>
              <a:off x="7527829" y="2503971"/>
              <a:ext cx="126687" cy="174126"/>
            </a:xfrm>
            <a:custGeom>
              <a:avLst/>
              <a:gdLst>
                <a:gd name="connsiteX0" fmla="*/ 117719 w 126687"/>
                <a:gd name="connsiteY0" fmla="*/ 110926 h 174126"/>
                <a:gd name="connsiteX1" fmla="*/ 126688 w 126687"/>
                <a:gd name="connsiteY1" fmla="*/ 174126 h 174126"/>
                <a:gd name="connsiteX2" fmla="*/ 287 w 126687"/>
                <a:gd name="connsiteY2" fmla="*/ 16812 h 174126"/>
                <a:gd name="connsiteX3" fmla="*/ 23078 w 126687"/>
                <a:gd name="connsiteY3" fmla="*/ 2990 h 174126"/>
                <a:gd name="connsiteX4" fmla="*/ 73511 w 126687"/>
                <a:gd name="connsiteY4" fmla="*/ 29051 h 174126"/>
                <a:gd name="connsiteX5" fmla="*/ 93874 w 126687"/>
                <a:gd name="connsiteY5" fmla="*/ 68511 h 174126"/>
                <a:gd name="connsiteX6" fmla="*/ 117719 w 126687"/>
                <a:gd name="connsiteY6" fmla="*/ 110926 h 17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7" h="174126">
                  <a:moveTo>
                    <a:pt x="117719" y="110926"/>
                  </a:moveTo>
                  <a:cubicBezTo>
                    <a:pt x="120252" y="129074"/>
                    <a:pt x="122889" y="147221"/>
                    <a:pt x="126688" y="174126"/>
                  </a:cubicBezTo>
                  <a:cubicBezTo>
                    <a:pt x="64754" y="131184"/>
                    <a:pt x="52515" y="57327"/>
                    <a:pt x="287" y="16812"/>
                  </a:cubicBezTo>
                  <a:cubicBezTo>
                    <a:pt x="-2139" y="-4079"/>
                    <a:pt x="11261" y="-1230"/>
                    <a:pt x="23078" y="2990"/>
                  </a:cubicBezTo>
                  <a:cubicBezTo>
                    <a:pt x="41014" y="9215"/>
                    <a:pt x="58107" y="17761"/>
                    <a:pt x="73511" y="29051"/>
                  </a:cubicBezTo>
                  <a:cubicBezTo>
                    <a:pt x="85328" y="39602"/>
                    <a:pt x="88915" y="54373"/>
                    <a:pt x="93874" y="68511"/>
                  </a:cubicBezTo>
                  <a:cubicBezTo>
                    <a:pt x="101787" y="82649"/>
                    <a:pt x="109806" y="96788"/>
                    <a:pt x="117719" y="11092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 name="Freeform: Shape 140"/>
            <p:cNvSpPr/>
            <p:nvPr/>
          </p:nvSpPr>
          <p:spPr>
            <a:xfrm>
              <a:off x="7505960" y="2483245"/>
              <a:ext cx="100780" cy="57584"/>
            </a:xfrm>
            <a:custGeom>
              <a:avLst/>
              <a:gdLst>
                <a:gd name="connsiteX0" fmla="*/ 94642 w 100780"/>
                <a:gd name="connsiteY0" fmla="*/ 57585 h 57584"/>
                <a:gd name="connsiteX1" fmla="*/ 22157 w 100780"/>
                <a:gd name="connsiteY1" fmla="*/ 37643 h 57584"/>
                <a:gd name="connsiteX2" fmla="*/ 0 w 100780"/>
                <a:gd name="connsiteY2" fmla="*/ 5357 h 57584"/>
                <a:gd name="connsiteX3" fmla="*/ 96541 w 100780"/>
                <a:gd name="connsiteY3" fmla="*/ 38593 h 57584"/>
                <a:gd name="connsiteX4" fmla="*/ 94642 w 100780"/>
                <a:gd name="connsiteY4" fmla="*/ 57585 h 5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80" h="57584">
                  <a:moveTo>
                    <a:pt x="94642" y="57585"/>
                  </a:moveTo>
                  <a:cubicBezTo>
                    <a:pt x="70058" y="52626"/>
                    <a:pt x="53388" y="18863"/>
                    <a:pt x="22157" y="37643"/>
                  </a:cubicBezTo>
                  <a:cubicBezTo>
                    <a:pt x="7702" y="31735"/>
                    <a:pt x="1055" y="20445"/>
                    <a:pt x="0" y="5357"/>
                  </a:cubicBezTo>
                  <a:cubicBezTo>
                    <a:pt x="43259" y="-15744"/>
                    <a:pt x="62883" y="31840"/>
                    <a:pt x="96541" y="38593"/>
                  </a:cubicBezTo>
                  <a:cubicBezTo>
                    <a:pt x="102028" y="45557"/>
                    <a:pt x="102977" y="51993"/>
                    <a:pt x="94642" y="57585"/>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 name="Freeform: Shape 141"/>
            <p:cNvSpPr/>
            <p:nvPr/>
          </p:nvSpPr>
          <p:spPr>
            <a:xfrm>
              <a:off x="7667178" y="2666808"/>
              <a:ext cx="41887" cy="34991"/>
            </a:xfrm>
            <a:custGeom>
              <a:avLst/>
              <a:gdLst>
                <a:gd name="connsiteX0" fmla="*/ 41887 w 41887"/>
                <a:gd name="connsiteY0" fmla="*/ 11606 h 34991"/>
                <a:gd name="connsiteX1" fmla="*/ 0 w 41887"/>
                <a:gd name="connsiteY1" fmla="*/ 21524 h 34991"/>
                <a:gd name="connsiteX2" fmla="*/ 30492 w 41887"/>
                <a:gd name="connsiteY2" fmla="*/ 0 h 34991"/>
                <a:gd name="connsiteX3" fmla="*/ 41887 w 41887"/>
                <a:gd name="connsiteY3" fmla="*/ 11606 h 34991"/>
              </a:gdLst>
              <a:ahLst/>
              <a:cxnLst>
                <a:cxn ang="0">
                  <a:pos x="connsiteX0" y="connsiteY0"/>
                </a:cxn>
                <a:cxn ang="0">
                  <a:pos x="connsiteX1" y="connsiteY1"/>
                </a:cxn>
                <a:cxn ang="0">
                  <a:pos x="connsiteX2" y="connsiteY2"/>
                </a:cxn>
                <a:cxn ang="0">
                  <a:pos x="connsiteX3" y="connsiteY3"/>
                </a:cxn>
              </a:cxnLst>
              <a:rect l="l" t="t" r="r" b="b"/>
              <a:pathLst>
                <a:path w="41887" h="34991">
                  <a:moveTo>
                    <a:pt x="41887" y="11606"/>
                  </a:moveTo>
                  <a:cubicBezTo>
                    <a:pt x="34607" y="43048"/>
                    <a:pt x="18886" y="39038"/>
                    <a:pt x="0" y="21524"/>
                  </a:cubicBezTo>
                  <a:cubicBezTo>
                    <a:pt x="6014" y="8441"/>
                    <a:pt x="16143" y="1266"/>
                    <a:pt x="30492" y="0"/>
                  </a:cubicBezTo>
                  <a:cubicBezTo>
                    <a:pt x="34291" y="3904"/>
                    <a:pt x="38089" y="7702"/>
                    <a:pt x="41887" y="11606"/>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 name="Freeform: Shape 142"/>
            <p:cNvSpPr/>
            <p:nvPr/>
          </p:nvSpPr>
          <p:spPr>
            <a:xfrm>
              <a:off x="7600601" y="2521838"/>
              <a:ext cx="22611" cy="50644"/>
            </a:xfrm>
            <a:custGeom>
              <a:avLst/>
              <a:gdLst>
                <a:gd name="connsiteX0" fmla="*/ 0 w 22611"/>
                <a:gd name="connsiteY0" fmla="*/ 18992 h 50644"/>
                <a:gd name="connsiteX1" fmla="*/ 1899 w 22611"/>
                <a:gd name="connsiteY1" fmla="*/ 0 h 50644"/>
                <a:gd name="connsiteX2" fmla="*/ 21102 w 22611"/>
                <a:gd name="connsiteY2" fmla="*/ 50645 h 50644"/>
                <a:gd name="connsiteX3" fmla="*/ 0 w 22611"/>
                <a:gd name="connsiteY3" fmla="*/ 18992 h 50644"/>
              </a:gdLst>
              <a:ahLst/>
              <a:cxnLst>
                <a:cxn ang="0">
                  <a:pos x="connsiteX0" y="connsiteY0"/>
                </a:cxn>
                <a:cxn ang="0">
                  <a:pos x="connsiteX1" y="connsiteY1"/>
                </a:cxn>
                <a:cxn ang="0">
                  <a:pos x="connsiteX2" y="connsiteY2"/>
                </a:cxn>
                <a:cxn ang="0">
                  <a:pos x="connsiteX3" y="connsiteY3"/>
                </a:cxn>
              </a:cxnLst>
              <a:rect l="l" t="t" r="r" b="b"/>
              <a:pathLst>
                <a:path w="22611" h="50644">
                  <a:moveTo>
                    <a:pt x="0" y="18992"/>
                  </a:moveTo>
                  <a:cubicBezTo>
                    <a:pt x="633" y="12661"/>
                    <a:pt x="1266" y="6331"/>
                    <a:pt x="1899" y="0"/>
                  </a:cubicBezTo>
                  <a:cubicBezTo>
                    <a:pt x="18992" y="12872"/>
                    <a:pt x="25955" y="29543"/>
                    <a:pt x="21102" y="50645"/>
                  </a:cubicBezTo>
                  <a:cubicBezTo>
                    <a:pt x="14033" y="40094"/>
                    <a:pt x="7069" y="29543"/>
                    <a:pt x="0" y="1899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 name="Freeform: Shape 143"/>
            <p:cNvSpPr/>
            <p:nvPr/>
          </p:nvSpPr>
          <p:spPr>
            <a:xfrm>
              <a:off x="7665843" y="2658065"/>
              <a:ext cx="31932" cy="30266"/>
            </a:xfrm>
            <a:custGeom>
              <a:avLst/>
              <a:gdLst>
                <a:gd name="connsiteX0" fmla="*/ 31932 w 31932"/>
                <a:gd name="connsiteY0" fmla="*/ 8743 h 30266"/>
                <a:gd name="connsiteX1" fmla="*/ 1440 w 31932"/>
                <a:gd name="connsiteY1" fmla="*/ 30266 h 30266"/>
                <a:gd name="connsiteX2" fmla="*/ 10092 w 31932"/>
                <a:gd name="connsiteY2" fmla="*/ 935 h 30266"/>
                <a:gd name="connsiteX3" fmla="*/ 31932 w 31932"/>
                <a:gd name="connsiteY3" fmla="*/ 8743 h 30266"/>
              </a:gdLst>
              <a:ahLst/>
              <a:cxnLst>
                <a:cxn ang="0">
                  <a:pos x="connsiteX0" y="connsiteY0"/>
                </a:cxn>
                <a:cxn ang="0">
                  <a:pos x="connsiteX1" y="connsiteY1"/>
                </a:cxn>
                <a:cxn ang="0">
                  <a:pos x="connsiteX2" y="connsiteY2"/>
                </a:cxn>
                <a:cxn ang="0">
                  <a:pos x="connsiteX3" y="connsiteY3"/>
                </a:cxn>
              </a:cxnLst>
              <a:rect l="l" t="t" r="r" b="b"/>
              <a:pathLst>
                <a:path w="31932" h="30266">
                  <a:moveTo>
                    <a:pt x="31932" y="8743"/>
                  </a:moveTo>
                  <a:cubicBezTo>
                    <a:pt x="21803" y="15917"/>
                    <a:pt x="11569" y="23092"/>
                    <a:pt x="1440" y="30266"/>
                  </a:cubicBezTo>
                  <a:cubicBezTo>
                    <a:pt x="-3625" y="18133"/>
                    <a:pt x="5977" y="10325"/>
                    <a:pt x="10092" y="935"/>
                  </a:cubicBezTo>
                  <a:cubicBezTo>
                    <a:pt x="18849" y="-753"/>
                    <a:pt x="27290" y="-1175"/>
                    <a:pt x="31932" y="8743"/>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 name="Freeform: Shape 144"/>
            <p:cNvSpPr/>
            <p:nvPr/>
          </p:nvSpPr>
          <p:spPr>
            <a:xfrm>
              <a:off x="7129795" y="2540302"/>
              <a:ext cx="209987" cy="261554"/>
            </a:xfrm>
            <a:custGeom>
              <a:avLst/>
              <a:gdLst>
                <a:gd name="connsiteX0" fmla="*/ 209987 w 209987"/>
                <a:gd name="connsiteY0" fmla="*/ 149296 h 261554"/>
                <a:gd name="connsiteX1" fmla="*/ 116189 w 209987"/>
                <a:gd name="connsiteY1" fmla="*/ 247103 h 261554"/>
                <a:gd name="connsiteX2" fmla="*/ 8570 w 209987"/>
                <a:gd name="connsiteY2" fmla="*/ 218932 h 261554"/>
                <a:gd name="connsiteX3" fmla="*/ 134653 w 209987"/>
                <a:gd name="connsiteY3" fmla="*/ 0 h 261554"/>
                <a:gd name="connsiteX4" fmla="*/ 135076 w 209987"/>
                <a:gd name="connsiteY4" fmla="*/ 25217 h 261554"/>
                <a:gd name="connsiteX5" fmla="*/ 181816 w 209987"/>
                <a:gd name="connsiteY5" fmla="*/ 127033 h 261554"/>
                <a:gd name="connsiteX6" fmla="*/ 209987 w 209987"/>
                <a:gd name="connsiteY6" fmla="*/ 149296 h 2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987" h="261554">
                  <a:moveTo>
                    <a:pt x="209987" y="149296"/>
                  </a:moveTo>
                  <a:cubicBezTo>
                    <a:pt x="177912" y="181054"/>
                    <a:pt x="151746" y="218299"/>
                    <a:pt x="116189" y="247103"/>
                  </a:cubicBezTo>
                  <a:cubicBezTo>
                    <a:pt x="81688" y="274957"/>
                    <a:pt x="23552" y="260925"/>
                    <a:pt x="8570" y="218932"/>
                  </a:cubicBezTo>
                  <a:cubicBezTo>
                    <a:pt x="-23611" y="128405"/>
                    <a:pt x="38429" y="20785"/>
                    <a:pt x="134653" y="0"/>
                  </a:cubicBezTo>
                  <a:cubicBezTo>
                    <a:pt x="139929" y="8335"/>
                    <a:pt x="136764" y="16670"/>
                    <a:pt x="135076" y="25217"/>
                  </a:cubicBezTo>
                  <a:cubicBezTo>
                    <a:pt x="123575" y="82930"/>
                    <a:pt x="129905" y="96647"/>
                    <a:pt x="181816" y="127033"/>
                  </a:cubicBezTo>
                  <a:cubicBezTo>
                    <a:pt x="192367" y="133153"/>
                    <a:pt x="204290" y="137162"/>
                    <a:pt x="209987"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 name="Freeform: Shape 145"/>
            <p:cNvSpPr/>
            <p:nvPr/>
          </p:nvSpPr>
          <p:spPr>
            <a:xfrm>
              <a:off x="7242464" y="2508181"/>
              <a:ext cx="308507" cy="181437"/>
            </a:xfrm>
            <a:custGeom>
              <a:avLst/>
              <a:gdLst>
                <a:gd name="connsiteX0" fmla="*/ 97318 w 308507"/>
                <a:gd name="connsiteY0" fmla="*/ 181417 h 181437"/>
                <a:gd name="connsiteX1" fmla="*/ 21985 w 308507"/>
                <a:gd name="connsiteY1" fmla="*/ 32121 h 181437"/>
                <a:gd name="connsiteX2" fmla="*/ 307810 w 308507"/>
                <a:gd name="connsiteY2" fmla="*/ 84664 h 181437"/>
                <a:gd name="connsiteX3" fmla="*/ 284808 w 308507"/>
                <a:gd name="connsiteY3" fmla="*/ 107665 h 181437"/>
                <a:gd name="connsiteX4" fmla="*/ 177189 w 308507"/>
                <a:gd name="connsiteY4" fmla="*/ 162847 h 181437"/>
                <a:gd name="connsiteX5" fmla="*/ 97318 w 308507"/>
                <a:gd name="connsiteY5" fmla="*/ 181417 h 18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07" h="181437">
                  <a:moveTo>
                    <a:pt x="97318" y="181417"/>
                  </a:moveTo>
                  <a:cubicBezTo>
                    <a:pt x="461" y="153351"/>
                    <a:pt x="-22962" y="107032"/>
                    <a:pt x="21985" y="32121"/>
                  </a:cubicBezTo>
                  <a:cubicBezTo>
                    <a:pt x="125595" y="-18207"/>
                    <a:pt x="242605" y="-15570"/>
                    <a:pt x="307810" y="84664"/>
                  </a:cubicBezTo>
                  <a:cubicBezTo>
                    <a:pt x="310975" y="103234"/>
                    <a:pt x="303378" y="111042"/>
                    <a:pt x="284808" y="107665"/>
                  </a:cubicBezTo>
                  <a:cubicBezTo>
                    <a:pt x="238912" y="105133"/>
                    <a:pt x="220131" y="154301"/>
                    <a:pt x="177189" y="162847"/>
                  </a:cubicBezTo>
                  <a:cubicBezTo>
                    <a:pt x="151023" y="167911"/>
                    <a:pt x="125806" y="182050"/>
                    <a:pt x="97318" y="1814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 name="Freeform: Shape 146"/>
            <p:cNvSpPr/>
            <p:nvPr/>
          </p:nvSpPr>
          <p:spPr>
            <a:xfrm>
              <a:off x="7295363" y="2649713"/>
              <a:ext cx="285297" cy="219638"/>
            </a:xfrm>
            <a:custGeom>
              <a:avLst/>
              <a:gdLst>
                <a:gd name="connsiteX0" fmla="*/ 0 w 285297"/>
                <a:gd name="connsiteY0" fmla="*/ 123237 h 219638"/>
                <a:gd name="connsiteX1" fmla="*/ 240139 w 285297"/>
                <a:gd name="connsiteY1" fmla="*/ 3062 h 219638"/>
                <a:gd name="connsiteX2" fmla="*/ 285297 w 285297"/>
                <a:gd name="connsiteY2" fmla="*/ 18466 h 219638"/>
                <a:gd name="connsiteX3" fmla="*/ 280338 w 285297"/>
                <a:gd name="connsiteY3" fmla="*/ 23847 h 219638"/>
                <a:gd name="connsiteX4" fmla="*/ 216505 w 285297"/>
                <a:gd name="connsiteY4" fmla="*/ 70904 h 219638"/>
                <a:gd name="connsiteX5" fmla="*/ 198463 w 285297"/>
                <a:gd name="connsiteY5" fmla="*/ 81877 h 219638"/>
                <a:gd name="connsiteX6" fmla="*/ 162801 w 285297"/>
                <a:gd name="connsiteY6" fmla="*/ 100763 h 219638"/>
                <a:gd name="connsiteX7" fmla="*/ 125978 w 285297"/>
                <a:gd name="connsiteY7" fmla="*/ 111525 h 219638"/>
                <a:gd name="connsiteX8" fmla="*/ 72485 w 285297"/>
                <a:gd name="connsiteY8" fmla="*/ 110787 h 219638"/>
                <a:gd name="connsiteX9" fmla="*/ 128616 w 285297"/>
                <a:gd name="connsiteY9" fmla="*/ 114585 h 219638"/>
                <a:gd name="connsiteX10" fmla="*/ 118909 w 285297"/>
                <a:gd name="connsiteY10" fmla="*/ 219145 h 219638"/>
                <a:gd name="connsiteX11" fmla="*/ 0 w 285297"/>
                <a:gd name="connsiteY11" fmla="*/ 123237 h 21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297" h="219638">
                  <a:moveTo>
                    <a:pt x="0" y="123237"/>
                  </a:moveTo>
                  <a:cubicBezTo>
                    <a:pt x="70691" y="64574"/>
                    <a:pt x="148768" y="22054"/>
                    <a:pt x="240139" y="3062"/>
                  </a:cubicBezTo>
                  <a:cubicBezTo>
                    <a:pt x="263035" y="-1686"/>
                    <a:pt x="275801" y="-3691"/>
                    <a:pt x="285297" y="18466"/>
                  </a:cubicBezTo>
                  <a:cubicBezTo>
                    <a:pt x="283609" y="20260"/>
                    <a:pt x="282026" y="22054"/>
                    <a:pt x="280338" y="23847"/>
                  </a:cubicBezTo>
                  <a:cubicBezTo>
                    <a:pt x="252800" y="31127"/>
                    <a:pt x="222836" y="35031"/>
                    <a:pt x="216505" y="70904"/>
                  </a:cubicBezTo>
                  <a:cubicBezTo>
                    <a:pt x="211652" y="76391"/>
                    <a:pt x="205321" y="79662"/>
                    <a:pt x="198463" y="81877"/>
                  </a:cubicBezTo>
                  <a:cubicBezTo>
                    <a:pt x="184852" y="84832"/>
                    <a:pt x="172824" y="90951"/>
                    <a:pt x="162801" y="100763"/>
                  </a:cubicBezTo>
                  <a:cubicBezTo>
                    <a:pt x="151406" y="107516"/>
                    <a:pt x="142543" y="122921"/>
                    <a:pt x="125978" y="111525"/>
                  </a:cubicBezTo>
                  <a:cubicBezTo>
                    <a:pt x="111523" y="96016"/>
                    <a:pt x="96224" y="91057"/>
                    <a:pt x="72485" y="110787"/>
                  </a:cubicBezTo>
                  <a:cubicBezTo>
                    <a:pt x="96013" y="106145"/>
                    <a:pt x="114266" y="96965"/>
                    <a:pt x="128616" y="114585"/>
                  </a:cubicBezTo>
                  <a:cubicBezTo>
                    <a:pt x="126822" y="149614"/>
                    <a:pt x="120070" y="184116"/>
                    <a:pt x="118909" y="219145"/>
                  </a:cubicBezTo>
                  <a:cubicBezTo>
                    <a:pt x="68687" y="224209"/>
                    <a:pt x="26377" y="190130"/>
                    <a:pt x="0" y="123237"/>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 name="Freeform: Shape 147"/>
            <p:cNvSpPr/>
            <p:nvPr/>
          </p:nvSpPr>
          <p:spPr>
            <a:xfrm>
              <a:off x="7421983" y="3042632"/>
              <a:ext cx="207372" cy="130726"/>
            </a:xfrm>
            <a:custGeom>
              <a:avLst/>
              <a:gdLst>
                <a:gd name="connsiteX0" fmla="*/ 1257 w 207372"/>
                <a:gd name="connsiteY0" fmla="*/ 58347 h 130726"/>
                <a:gd name="connsiteX1" fmla="*/ 203624 w 207372"/>
                <a:gd name="connsiteY1" fmla="*/ 0 h 130726"/>
                <a:gd name="connsiteX2" fmla="*/ 74692 w 207372"/>
                <a:gd name="connsiteY2" fmla="*/ 130726 h 130726"/>
                <a:gd name="connsiteX3" fmla="*/ 1257 w 207372"/>
                <a:gd name="connsiteY3" fmla="*/ 58347 h 130726"/>
              </a:gdLst>
              <a:ahLst/>
              <a:cxnLst>
                <a:cxn ang="0">
                  <a:pos x="connsiteX0" y="connsiteY0"/>
                </a:cxn>
                <a:cxn ang="0">
                  <a:pos x="connsiteX1" y="connsiteY1"/>
                </a:cxn>
                <a:cxn ang="0">
                  <a:pos x="connsiteX2" y="connsiteY2"/>
                </a:cxn>
                <a:cxn ang="0">
                  <a:pos x="connsiteX3" y="connsiteY3"/>
                </a:cxn>
              </a:cxnLst>
              <a:rect l="l" t="t" r="r" b="b"/>
              <a:pathLst>
                <a:path w="207372" h="130726">
                  <a:moveTo>
                    <a:pt x="1257" y="58347"/>
                  </a:moveTo>
                  <a:cubicBezTo>
                    <a:pt x="74270" y="59402"/>
                    <a:pt x="142956" y="44420"/>
                    <a:pt x="203624" y="0"/>
                  </a:cubicBezTo>
                  <a:cubicBezTo>
                    <a:pt x="221877" y="77655"/>
                    <a:pt x="172604" y="126295"/>
                    <a:pt x="74692" y="130726"/>
                  </a:cubicBezTo>
                  <a:cubicBezTo>
                    <a:pt x="3156" y="114794"/>
                    <a:pt x="-3702" y="108042"/>
                    <a:pt x="1257" y="58347"/>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 name="Freeform: Shape 148"/>
            <p:cNvSpPr/>
            <p:nvPr/>
          </p:nvSpPr>
          <p:spPr>
            <a:xfrm>
              <a:off x="7400999" y="2712938"/>
              <a:ext cx="213424" cy="176389"/>
            </a:xfrm>
            <a:custGeom>
              <a:avLst/>
              <a:gdLst>
                <a:gd name="connsiteX0" fmla="*/ 21292 w 213424"/>
                <a:gd name="connsiteY0" fmla="*/ 49778 h 176389"/>
                <a:gd name="connsiteX1" fmla="*/ 52206 w 213424"/>
                <a:gd name="connsiteY1" fmla="*/ 28993 h 176389"/>
                <a:gd name="connsiteX2" fmla="*/ 58643 w 213424"/>
                <a:gd name="connsiteY2" fmla="*/ 32264 h 176389"/>
                <a:gd name="connsiteX3" fmla="*/ 68982 w 213424"/>
                <a:gd name="connsiteY3" fmla="*/ 65183 h 176389"/>
                <a:gd name="connsiteX4" fmla="*/ 49041 w 213424"/>
                <a:gd name="connsiteY4" fmla="*/ 84069 h 176389"/>
                <a:gd name="connsiteX5" fmla="*/ 61386 w 213424"/>
                <a:gd name="connsiteY5" fmla="*/ 123424 h 176389"/>
                <a:gd name="connsiteX6" fmla="*/ 137563 w 213424"/>
                <a:gd name="connsiteY6" fmla="*/ 108758 h 176389"/>
                <a:gd name="connsiteX7" fmla="*/ 135875 w 213424"/>
                <a:gd name="connsiteY7" fmla="*/ 53366 h 176389"/>
                <a:gd name="connsiteX8" fmla="*/ 121526 w 213424"/>
                <a:gd name="connsiteY8" fmla="*/ 36695 h 176389"/>
                <a:gd name="connsiteX9" fmla="*/ 120787 w 213424"/>
                <a:gd name="connsiteY9" fmla="*/ 12955 h 176389"/>
                <a:gd name="connsiteX10" fmla="*/ 132183 w 213424"/>
                <a:gd name="connsiteY10" fmla="*/ 611 h 176389"/>
                <a:gd name="connsiteX11" fmla="*/ 213319 w 213424"/>
                <a:gd name="connsiteY11" fmla="*/ 71197 h 176389"/>
                <a:gd name="connsiteX12" fmla="*/ 54844 w 213424"/>
                <a:gd name="connsiteY12" fmla="*/ 176389 h 176389"/>
                <a:gd name="connsiteX13" fmla="*/ 12324 w 213424"/>
                <a:gd name="connsiteY13" fmla="*/ 154971 h 176389"/>
                <a:gd name="connsiteX14" fmla="*/ 21925 w 213424"/>
                <a:gd name="connsiteY14" fmla="*/ 49040 h 176389"/>
                <a:gd name="connsiteX15" fmla="*/ 21292 w 213424"/>
                <a:gd name="connsiteY15" fmla="*/ 49778 h 17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424" h="176389">
                  <a:moveTo>
                    <a:pt x="21292" y="49778"/>
                  </a:moveTo>
                  <a:cubicBezTo>
                    <a:pt x="31632" y="42815"/>
                    <a:pt x="41866" y="35851"/>
                    <a:pt x="52206" y="28993"/>
                  </a:cubicBezTo>
                  <a:cubicBezTo>
                    <a:pt x="54317" y="30048"/>
                    <a:pt x="56532" y="31209"/>
                    <a:pt x="58643" y="32264"/>
                  </a:cubicBezTo>
                  <a:cubicBezTo>
                    <a:pt x="67505" y="41549"/>
                    <a:pt x="71937" y="52205"/>
                    <a:pt x="68982" y="65183"/>
                  </a:cubicBezTo>
                  <a:cubicBezTo>
                    <a:pt x="65184" y="74573"/>
                    <a:pt x="56954" y="79215"/>
                    <a:pt x="49041" y="84069"/>
                  </a:cubicBezTo>
                  <a:cubicBezTo>
                    <a:pt x="26884" y="105382"/>
                    <a:pt x="49991" y="112767"/>
                    <a:pt x="61386" y="123424"/>
                  </a:cubicBezTo>
                  <a:cubicBezTo>
                    <a:pt x="89979" y="134819"/>
                    <a:pt x="116356" y="135135"/>
                    <a:pt x="137563" y="108758"/>
                  </a:cubicBezTo>
                  <a:cubicBezTo>
                    <a:pt x="146848" y="89977"/>
                    <a:pt x="150647" y="71408"/>
                    <a:pt x="135875" y="53366"/>
                  </a:cubicBezTo>
                  <a:cubicBezTo>
                    <a:pt x="130283" y="48512"/>
                    <a:pt x="125113" y="43342"/>
                    <a:pt x="121526" y="36695"/>
                  </a:cubicBezTo>
                  <a:cubicBezTo>
                    <a:pt x="118466" y="28887"/>
                    <a:pt x="118361" y="20974"/>
                    <a:pt x="120787" y="12955"/>
                  </a:cubicBezTo>
                  <a:cubicBezTo>
                    <a:pt x="123109" y="7469"/>
                    <a:pt x="126907" y="3354"/>
                    <a:pt x="132183" y="611"/>
                  </a:cubicBezTo>
                  <a:cubicBezTo>
                    <a:pt x="194328" y="-3715"/>
                    <a:pt x="215113" y="14433"/>
                    <a:pt x="213319" y="71197"/>
                  </a:cubicBezTo>
                  <a:cubicBezTo>
                    <a:pt x="185887" y="144842"/>
                    <a:pt x="139885" y="175440"/>
                    <a:pt x="54844" y="176389"/>
                  </a:cubicBezTo>
                  <a:cubicBezTo>
                    <a:pt x="37541" y="175545"/>
                    <a:pt x="18865" y="177234"/>
                    <a:pt x="12324" y="154971"/>
                  </a:cubicBezTo>
                  <a:cubicBezTo>
                    <a:pt x="-11732" y="117199"/>
                    <a:pt x="3778" y="83014"/>
                    <a:pt x="21925" y="49040"/>
                  </a:cubicBezTo>
                  <a:cubicBezTo>
                    <a:pt x="21925" y="49145"/>
                    <a:pt x="21292" y="49778"/>
                    <a:pt x="21292" y="49778"/>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 name="Freeform: Shape 149"/>
            <p:cNvSpPr/>
            <p:nvPr/>
          </p:nvSpPr>
          <p:spPr>
            <a:xfrm>
              <a:off x="7400845" y="2919186"/>
              <a:ext cx="203238" cy="121519"/>
            </a:xfrm>
            <a:custGeom>
              <a:avLst/>
              <a:gdLst>
                <a:gd name="connsiteX0" fmla="*/ 169792 w 203238"/>
                <a:gd name="connsiteY0" fmla="*/ 0 h 121519"/>
                <a:gd name="connsiteX1" fmla="*/ 203239 w 203238"/>
                <a:gd name="connsiteY1" fmla="*/ 54443 h 121519"/>
                <a:gd name="connsiteX2" fmla="*/ 116404 w 203238"/>
                <a:gd name="connsiteY2" fmla="*/ 110046 h 121519"/>
                <a:gd name="connsiteX3" fmla="*/ 18386 w 203238"/>
                <a:gd name="connsiteY3" fmla="*/ 115744 h 121519"/>
                <a:gd name="connsiteX4" fmla="*/ 5092 w 203238"/>
                <a:gd name="connsiteY4" fmla="*/ 104032 h 121519"/>
                <a:gd name="connsiteX5" fmla="*/ 11000 w 203238"/>
                <a:gd name="connsiteY5" fmla="*/ 53177 h 121519"/>
                <a:gd name="connsiteX6" fmla="*/ 23873 w 203238"/>
                <a:gd name="connsiteY6" fmla="*/ 33446 h 121519"/>
                <a:gd name="connsiteX7" fmla="*/ 169792 w 203238"/>
                <a:gd name="connsiteY7" fmla="*/ 0 h 12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238" h="121519">
                  <a:moveTo>
                    <a:pt x="169792" y="0"/>
                  </a:moveTo>
                  <a:cubicBezTo>
                    <a:pt x="181820" y="17620"/>
                    <a:pt x="199862" y="31547"/>
                    <a:pt x="203239" y="54443"/>
                  </a:cubicBezTo>
                  <a:cubicBezTo>
                    <a:pt x="190577" y="98124"/>
                    <a:pt x="150378" y="100656"/>
                    <a:pt x="116404" y="110046"/>
                  </a:cubicBezTo>
                  <a:cubicBezTo>
                    <a:pt x="84751" y="118803"/>
                    <a:pt x="51833" y="127666"/>
                    <a:pt x="18386" y="115744"/>
                  </a:cubicBezTo>
                  <a:cubicBezTo>
                    <a:pt x="12794" y="113212"/>
                    <a:pt x="8363" y="109202"/>
                    <a:pt x="5092" y="104032"/>
                  </a:cubicBezTo>
                  <a:cubicBezTo>
                    <a:pt x="-3349" y="85885"/>
                    <a:pt x="-1239" y="69003"/>
                    <a:pt x="11000" y="53177"/>
                  </a:cubicBezTo>
                  <a:cubicBezTo>
                    <a:pt x="15326" y="46635"/>
                    <a:pt x="19547" y="39988"/>
                    <a:pt x="23873" y="33446"/>
                  </a:cubicBezTo>
                  <a:cubicBezTo>
                    <a:pt x="70508" y="13611"/>
                    <a:pt x="119358" y="3482"/>
                    <a:pt x="169792"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1" name="Freeform: Shape 150"/>
            <p:cNvSpPr/>
            <p:nvPr/>
          </p:nvSpPr>
          <p:spPr>
            <a:xfrm>
              <a:off x="7150288" y="3032761"/>
              <a:ext cx="159306" cy="106356"/>
            </a:xfrm>
            <a:custGeom>
              <a:avLst/>
              <a:gdLst>
                <a:gd name="connsiteX0" fmla="*/ 114583 w 159306"/>
                <a:gd name="connsiteY0" fmla="*/ 3119 h 106356"/>
                <a:gd name="connsiteX1" fmla="*/ 143493 w 159306"/>
                <a:gd name="connsiteY1" fmla="*/ 24642 h 106356"/>
                <a:gd name="connsiteX2" fmla="*/ 129565 w 159306"/>
                <a:gd name="connsiteY2" fmla="*/ 99027 h 106356"/>
                <a:gd name="connsiteX3" fmla="*/ 0 w 159306"/>
                <a:gd name="connsiteY3" fmla="*/ 24854 h 106356"/>
                <a:gd name="connsiteX4" fmla="*/ 114583 w 159306"/>
                <a:gd name="connsiteY4" fmla="*/ 3119 h 10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06" h="106356">
                  <a:moveTo>
                    <a:pt x="114583" y="3119"/>
                  </a:moveTo>
                  <a:cubicBezTo>
                    <a:pt x="124290" y="10293"/>
                    <a:pt x="134630" y="16729"/>
                    <a:pt x="143493" y="24642"/>
                  </a:cubicBezTo>
                  <a:cubicBezTo>
                    <a:pt x="169765" y="48171"/>
                    <a:pt x="162062" y="87843"/>
                    <a:pt x="129565" y="99027"/>
                  </a:cubicBezTo>
                  <a:cubicBezTo>
                    <a:pt x="62989" y="121922"/>
                    <a:pt x="6330" y="89531"/>
                    <a:pt x="0" y="24854"/>
                  </a:cubicBezTo>
                  <a:cubicBezTo>
                    <a:pt x="35662" y="4490"/>
                    <a:pt x="73329" y="-5533"/>
                    <a:pt x="114583" y="311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 name="Freeform: Shape 151"/>
            <p:cNvSpPr/>
            <p:nvPr/>
          </p:nvSpPr>
          <p:spPr>
            <a:xfrm>
              <a:off x="7401657" y="2973629"/>
              <a:ext cx="218717" cy="106082"/>
            </a:xfrm>
            <a:custGeom>
              <a:avLst/>
              <a:gdLst>
                <a:gd name="connsiteX0" fmla="*/ 10293 w 218717"/>
                <a:gd name="connsiteY0" fmla="*/ 54232 h 106082"/>
                <a:gd name="connsiteX1" fmla="*/ 202320 w 218717"/>
                <a:gd name="connsiteY1" fmla="*/ 0 h 106082"/>
                <a:gd name="connsiteX2" fmla="*/ 191453 w 218717"/>
                <a:gd name="connsiteY2" fmla="*/ 63411 h 106082"/>
                <a:gd name="connsiteX3" fmla="*/ 11032 w 218717"/>
                <a:gd name="connsiteY3" fmla="*/ 103716 h 106082"/>
                <a:gd name="connsiteX4" fmla="*/ 10293 w 218717"/>
                <a:gd name="connsiteY4" fmla="*/ 54232 h 10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717" h="106082">
                  <a:moveTo>
                    <a:pt x="10293" y="54232"/>
                  </a:moveTo>
                  <a:cubicBezTo>
                    <a:pt x="78769" y="51911"/>
                    <a:pt x="145978" y="45263"/>
                    <a:pt x="202320" y="0"/>
                  </a:cubicBezTo>
                  <a:cubicBezTo>
                    <a:pt x="229753" y="26483"/>
                    <a:pt x="220468" y="44947"/>
                    <a:pt x="191453" y="63411"/>
                  </a:cubicBezTo>
                  <a:cubicBezTo>
                    <a:pt x="135744" y="98757"/>
                    <a:pt x="76026" y="111945"/>
                    <a:pt x="11032" y="103716"/>
                  </a:cubicBezTo>
                  <a:cubicBezTo>
                    <a:pt x="-2684" y="87467"/>
                    <a:pt x="-4372" y="71008"/>
                    <a:pt x="10293" y="5423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 name="Freeform: Shape 152"/>
            <p:cNvSpPr/>
            <p:nvPr/>
          </p:nvSpPr>
          <p:spPr>
            <a:xfrm>
              <a:off x="7661058" y="3070338"/>
              <a:ext cx="121868" cy="128766"/>
            </a:xfrm>
            <a:custGeom>
              <a:avLst/>
              <a:gdLst>
                <a:gd name="connsiteX0" fmla="*/ 78393 w 121868"/>
                <a:gd name="connsiteY0" fmla="*/ 43 h 128766"/>
                <a:gd name="connsiteX1" fmla="*/ 118909 w 121868"/>
                <a:gd name="connsiteY1" fmla="*/ 47944 h 128766"/>
                <a:gd name="connsiteX2" fmla="*/ 56658 w 121868"/>
                <a:gd name="connsiteY2" fmla="*/ 128764 h 128766"/>
                <a:gd name="connsiteX3" fmla="*/ 0 w 121868"/>
                <a:gd name="connsiteY3" fmla="*/ 122012 h 128766"/>
                <a:gd name="connsiteX4" fmla="*/ 12767 w 121868"/>
                <a:gd name="connsiteY4" fmla="*/ 32434 h 128766"/>
                <a:gd name="connsiteX5" fmla="*/ 35557 w 121868"/>
                <a:gd name="connsiteY5" fmla="*/ 17979 h 128766"/>
                <a:gd name="connsiteX6" fmla="*/ 42309 w 121868"/>
                <a:gd name="connsiteY6" fmla="*/ 37288 h 128766"/>
                <a:gd name="connsiteX7" fmla="*/ 54865 w 121868"/>
                <a:gd name="connsiteY7" fmla="*/ 57546 h 128766"/>
                <a:gd name="connsiteX8" fmla="*/ 73118 w 121868"/>
                <a:gd name="connsiteY8" fmla="*/ 36127 h 128766"/>
                <a:gd name="connsiteX9" fmla="*/ 78393 w 121868"/>
                <a:gd name="connsiteY9" fmla="*/ 43 h 12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68" h="128766">
                  <a:moveTo>
                    <a:pt x="78393" y="43"/>
                  </a:moveTo>
                  <a:cubicBezTo>
                    <a:pt x="112156" y="-1012"/>
                    <a:pt x="129143" y="17452"/>
                    <a:pt x="118909" y="47944"/>
                  </a:cubicBezTo>
                  <a:cubicBezTo>
                    <a:pt x="107936" y="80546"/>
                    <a:pt x="110363" y="128448"/>
                    <a:pt x="56658" y="128764"/>
                  </a:cubicBezTo>
                  <a:cubicBezTo>
                    <a:pt x="37878" y="128870"/>
                    <a:pt x="19097" y="124438"/>
                    <a:pt x="0" y="122012"/>
                  </a:cubicBezTo>
                  <a:cubicBezTo>
                    <a:pt x="1372" y="91520"/>
                    <a:pt x="22684" y="65037"/>
                    <a:pt x="12767" y="32434"/>
                  </a:cubicBezTo>
                  <a:cubicBezTo>
                    <a:pt x="6331" y="11332"/>
                    <a:pt x="28066" y="23466"/>
                    <a:pt x="35557" y="17979"/>
                  </a:cubicBezTo>
                  <a:cubicBezTo>
                    <a:pt x="40410" y="23571"/>
                    <a:pt x="41149" y="30430"/>
                    <a:pt x="42309" y="37288"/>
                  </a:cubicBezTo>
                  <a:cubicBezTo>
                    <a:pt x="43681" y="45834"/>
                    <a:pt x="44314" y="56912"/>
                    <a:pt x="54865" y="57546"/>
                  </a:cubicBezTo>
                  <a:cubicBezTo>
                    <a:pt x="67842" y="58284"/>
                    <a:pt x="71324" y="46678"/>
                    <a:pt x="73118" y="36127"/>
                  </a:cubicBezTo>
                  <a:cubicBezTo>
                    <a:pt x="75017" y="23993"/>
                    <a:pt x="73224" y="11543"/>
                    <a:pt x="78393" y="43"/>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 name="Freeform: Shape 153"/>
            <p:cNvSpPr/>
            <p:nvPr/>
          </p:nvSpPr>
          <p:spPr>
            <a:xfrm>
              <a:off x="7161830" y="3153004"/>
              <a:ext cx="151258" cy="116726"/>
            </a:xfrm>
            <a:custGeom>
              <a:avLst/>
              <a:gdLst>
                <a:gd name="connsiteX0" fmla="*/ 81833 w 151258"/>
                <a:gd name="connsiteY0" fmla="*/ 1679 h 116726"/>
                <a:gd name="connsiteX1" fmla="*/ 112958 w 151258"/>
                <a:gd name="connsiteY1" fmla="*/ 16134 h 116726"/>
                <a:gd name="connsiteX2" fmla="*/ 151258 w 151258"/>
                <a:gd name="connsiteY2" fmla="*/ 86825 h 116726"/>
                <a:gd name="connsiteX3" fmla="*/ 4811 w 151258"/>
                <a:gd name="connsiteY3" fmla="*/ 35126 h 116726"/>
                <a:gd name="connsiteX4" fmla="*/ 29395 w 151258"/>
                <a:gd name="connsiteY4" fmla="*/ 1679 h 116726"/>
                <a:gd name="connsiteX5" fmla="*/ 77929 w 151258"/>
                <a:gd name="connsiteY5" fmla="*/ 50108 h 116726"/>
                <a:gd name="connsiteX6" fmla="*/ 81833 w 151258"/>
                <a:gd name="connsiteY6" fmla="*/ 1679 h 11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8" h="116726">
                  <a:moveTo>
                    <a:pt x="81833" y="1679"/>
                  </a:moveTo>
                  <a:cubicBezTo>
                    <a:pt x="94811" y="1152"/>
                    <a:pt x="112325" y="-6551"/>
                    <a:pt x="112958" y="16134"/>
                  </a:cubicBezTo>
                  <a:cubicBezTo>
                    <a:pt x="113802" y="46626"/>
                    <a:pt x="132794" y="66462"/>
                    <a:pt x="151258" y="86825"/>
                  </a:cubicBezTo>
                  <a:cubicBezTo>
                    <a:pt x="85526" y="146438"/>
                    <a:pt x="39313" y="110565"/>
                    <a:pt x="4811" y="35126"/>
                  </a:cubicBezTo>
                  <a:cubicBezTo>
                    <a:pt x="-8166" y="6744"/>
                    <a:pt x="6816" y="2312"/>
                    <a:pt x="29395" y="1679"/>
                  </a:cubicBezTo>
                  <a:cubicBezTo>
                    <a:pt x="48070" y="14973"/>
                    <a:pt x="48598" y="46732"/>
                    <a:pt x="77929" y="50108"/>
                  </a:cubicBezTo>
                  <a:cubicBezTo>
                    <a:pt x="92068" y="34598"/>
                    <a:pt x="71810" y="16872"/>
                    <a:pt x="81833" y="16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 name="Freeform: Shape 154"/>
            <p:cNvSpPr/>
            <p:nvPr/>
          </p:nvSpPr>
          <p:spPr>
            <a:xfrm>
              <a:off x="7117833" y="2804678"/>
              <a:ext cx="116884" cy="143577"/>
            </a:xfrm>
            <a:custGeom>
              <a:avLst/>
              <a:gdLst>
                <a:gd name="connsiteX0" fmla="*/ 116440 w 116884"/>
                <a:gd name="connsiteY0" fmla="*/ 106384 h 143577"/>
                <a:gd name="connsiteX1" fmla="*/ 70860 w 116884"/>
                <a:gd name="connsiteY1" fmla="*/ 131284 h 143577"/>
                <a:gd name="connsiteX2" fmla="*/ 8504 w 116884"/>
                <a:gd name="connsiteY2" fmla="*/ 71249 h 143577"/>
                <a:gd name="connsiteX3" fmla="*/ 18528 w 116884"/>
                <a:gd name="connsiteY3" fmla="*/ 12481 h 143577"/>
                <a:gd name="connsiteX4" fmla="*/ 74342 w 116884"/>
                <a:gd name="connsiteY4" fmla="*/ 20710 h 143577"/>
                <a:gd name="connsiteX5" fmla="*/ 86581 w 116884"/>
                <a:gd name="connsiteY5" fmla="*/ 73570 h 143577"/>
                <a:gd name="connsiteX6" fmla="*/ 116440 w 116884"/>
                <a:gd name="connsiteY6" fmla="*/ 106384 h 14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84" h="143577">
                  <a:moveTo>
                    <a:pt x="116440" y="106384"/>
                  </a:moveTo>
                  <a:cubicBezTo>
                    <a:pt x="119817" y="148904"/>
                    <a:pt x="103885" y="151648"/>
                    <a:pt x="70860" y="131284"/>
                  </a:cubicBezTo>
                  <a:cubicBezTo>
                    <a:pt x="45221" y="115458"/>
                    <a:pt x="24964" y="96572"/>
                    <a:pt x="8504" y="71249"/>
                  </a:cubicBezTo>
                  <a:cubicBezTo>
                    <a:pt x="-7428" y="46666"/>
                    <a:pt x="802" y="27041"/>
                    <a:pt x="18528" y="12481"/>
                  </a:cubicBezTo>
                  <a:cubicBezTo>
                    <a:pt x="37097" y="-2818"/>
                    <a:pt x="59676" y="-8199"/>
                    <a:pt x="74342" y="20710"/>
                  </a:cubicBezTo>
                  <a:cubicBezTo>
                    <a:pt x="62525" y="42023"/>
                    <a:pt x="68117" y="58799"/>
                    <a:pt x="86581" y="73570"/>
                  </a:cubicBezTo>
                  <a:cubicBezTo>
                    <a:pt x="98082" y="82750"/>
                    <a:pt x="112536" y="89924"/>
                    <a:pt x="116440" y="10638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 name="Freeform: Shape 155"/>
            <p:cNvSpPr/>
            <p:nvPr/>
          </p:nvSpPr>
          <p:spPr>
            <a:xfrm>
              <a:off x="7330783" y="3088750"/>
              <a:ext cx="165996" cy="85681"/>
            </a:xfrm>
            <a:custGeom>
              <a:avLst/>
              <a:gdLst>
                <a:gd name="connsiteX0" fmla="*/ 92457 w 165996"/>
                <a:gd name="connsiteY0" fmla="*/ 12229 h 85681"/>
                <a:gd name="connsiteX1" fmla="*/ 165997 w 165996"/>
                <a:gd name="connsiteY1" fmla="*/ 84608 h 85681"/>
                <a:gd name="connsiteX2" fmla="*/ 43079 w 165996"/>
                <a:gd name="connsiteY2" fmla="*/ 71842 h 85681"/>
                <a:gd name="connsiteX3" fmla="*/ 1824 w 165996"/>
                <a:gd name="connsiteY3" fmla="*/ 13706 h 85681"/>
                <a:gd name="connsiteX4" fmla="*/ 55951 w 165996"/>
                <a:gd name="connsiteY4" fmla="*/ 10752 h 85681"/>
                <a:gd name="connsiteX5" fmla="*/ 92457 w 165996"/>
                <a:gd name="connsiteY5" fmla="*/ 12229 h 85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996" h="85681">
                  <a:moveTo>
                    <a:pt x="92457" y="12229"/>
                  </a:moveTo>
                  <a:cubicBezTo>
                    <a:pt x="94251" y="59391"/>
                    <a:pt x="134977" y="67094"/>
                    <a:pt x="165997" y="84608"/>
                  </a:cubicBezTo>
                  <a:cubicBezTo>
                    <a:pt x="124848" y="82709"/>
                    <a:pt x="82750" y="93577"/>
                    <a:pt x="43079" y="71842"/>
                  </a:cubicBezTo>
                  <a:cubicBezTo>
                    <a:pt x="18600" y="58547"/>
                    <a:pt x="-7144" y="41560"/>
                    <a:pt x="1824" y="13706"/>
                  </a:cubicBezTo>
                  <a:cubicBezTo>
                    <a:pt x="11109" y="-14887"/>
                    <a:pt x="37276" y="10013"/>
                    <a:pt x="55951" y="10752"/>
                  </a:cubicBezTo>
                  <a:cubicBezTo>
                    <a:pt x="68190" y="11279"/>
                    <a:pt x="80323" y="11701"/>
                    <a:pt x="92457" y="12229"/>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 name="Freeform: Shape 156"/>
            <p:cNvSpPr/>
            <p:nvPr/>
          </p:nvSpPr>
          <p:spPr>
            <a:xfrm>
              <a:off x="6999284" y="2752217"/>
              <a:ext cx="124153" cy="73065"/>
            </a:xfrm>
            <a:custGeom>
              <a:avLst/>
              <a:gdLst>
                <a:gd name="connsiteX0" fmla="*/ 60160 w 124153"/>
                <a:gd name="connsiteY0" fmla="*/ 73066 h 73065"/>
                <a:gd name="connsiteX1" fmla="*/ 653 w 124153"/>
                <a:gd name="connsiteY1" fmla="*/ 27908 h 73065"/>
                <a:gd name="connsiteX2" fmla="*/ 85166 w 124153"/>
                <a:gd name="connsiteY2" fmla="*/ 53 h 73065"/>
                <a:gd name="connsiteX3" fmla="*/ 123888 w 124153"/>
                <a:gd name="connsiteY3" fmla="*/ 39830 h 73065"/>
                <a:gd name="connsiteX4" fmla="*/ 60160 w 124153"/>
                <a:gd name="connsiteY4" fmla="*/ 73066 h 7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53" h="73065">
                  <a:moveTo>
                    <a:pt x="60160" y="73066"/>
                  </a:moveTo>
                  <a:cubicBezTo>
                    <a:pt x="34100" y="66630"/>
                    <a:pt x="-5572" y="46688"/>
                    <a:pt x="653" y="27908"/>
                  </a:cubicBezTo>
                  <a:cubicBezTo>
                    <a:pt x="10677" y="-2268"/>
                    <a:pt x="53513" y="1636"/>
                    <a:pt x="85166" y="53"/>
                  </a:cubicBezTo>
                  <a:cubicBezTo>
                    <a:pt x="113337" y="-1318"/>
                    <a:pt x="126209" y="24215"/>
                    <a:pt x="123888" y="39830"/>
                  </a:cubicBezTo>
                  <a:cubicBezTo>
                    <a:pt x="119351" y="70217"/>
                    <a:pt x="89281" y="72960"/>
                    <a:pt x="60160" y="73066"/>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 name="Freeform: Shape 157"/>
            <p:cNvSpPr/>
            <p:nvPr/>
          </p:nvSpPr>
          <p:spPr>
            <a:xfrm>
              <a:off x="7275442" y="2772950"/>
              <a:ext cx="180400" cy="121437"/>
            </a:xfrm>
            <a:custGeom>
              <a:avLst/>
              <a:gdLst>
                <a:gd name="connsiteX0" fmla="*/ 137880 w 180400"/>
                <a:gd name="connsiteY0" fmla="*/ 95064 h 121437"/>
                <a:gd name="connsiteX1" fmla="*/ 180401 w 180400"/>
                <a:gd name="connsiteY1" fmla="*/ 116482 h 121437"/>
                <a:gd name="connsiteX2" fmla="*/ 1984 w 180400"/>
                <a:gd name="connsiteY2" fmla="*/ 37350 h 121437"/>
                <a:gd name="connsiteX3" fmla="*/ 20027 w 180400"/>
                <a:gd name="connsiteY3" fmla="*/ 0 h 121437"/>
                <a:gd name="connsiteX4" fmla="*/ 137880 w 180400"/>
                <a:gd name="connsiteY4" fmla="*/ 95064 h 12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400" h="121437">
                  <a:moveTo>
                    <a:pt x="137880" y="95064"/>
                  </a:moveTo>
                  <a:cubicBezTo>
                    <a:pt x="149170" y="107936"/>
                    <a:pt x="170694" y="100339"/>
                    <a:pt x="180401" y="116482"/>
                  </a:cubicBezTo>
                  <a:cubicBezTo>
                    <a:pt x="127857" y="137268"/>
                    <a:pt x="19288" y="89155"/>
                    <a:pt x="1984" y="37350"/>
                  </a:cubicBezTo>
                  <a:cubicBezTo>
                    <a:pt x="-4030" y="19308"/>
                    <a:pt x="4095" y="7702"/>
                    <a:pt x="20027" y="0"/>
                  </a:cubicBezTo>
                  <a:cubicBezTo>
                    <a:pt x="59593" y="31336"/>
                    <a:pt x="78479" y="88206"/>
                    <a:pt x="137880" y="9506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 name="Freeform: Shape 158"/>
            <p:cNvSpPr/>
            <p:nvPr/>
          </p:nvSpPr>
          <p:spPr>
            <a:xfrm>
              <a:off x="7290291" y="3135249"/>
              <a:ext cx="107205" cy="84078"/>
            </a:xfrm>
            <a:custGeom>
              <a:avLst/>
              <a:gdLst>
                <a:gd name="connsiteX0" fmla="*/ 107205 w 107205"/>
                <a:gd name="connsiteY0" fmla="*/ 56468 h 84078"/>
                <a:gd name="connsiteX1" fmla="*/ 2435 w 107205"/>
                <a:gd name="connsiteY1" fmla="*/ 32095 h 84078"/>
                <a:gd name="connsiteX2" fmla="*/ 9504 w 107205"/>
                <a:gd name="connsiteY2" fmla="*/ 6140 h 84078"/>
                <a:gd name="connsiteX3" fmla="*/ 36620 w 107205"/>
                <a:gd name="connsiteY3" fmla="*/ 7300 h 84078"/>
                <a:gd name="connsiteX4" fmla="*/ 107205 w 107205"/>
                <a:gd name="connsiteY4" fmla="*/ 56468 h 8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05" h="84078">
                  <a:moveTo>
                    <a:pt x="107205" y="56468"/>
                  </a:moveTo>
                  <a:cubicBezTo>
                    <a:pt x="47909" y="100043"/>
                    <a:pt x="20055" y="92130"/>
                    <a:pt x="2435" y="32095"/>
                  </a:cubicBezTo>
                  <a:cubicBezTo>
                    <a:pt x="-942" y="20384"/>
                    <a:pt x="-2524" y="12365"/>
                    <a:pt x="9504" y="6140"/>
                  </a:cubicBezTo>
                  <a:cubicBezTo>
                    <a:pt x="18894" y="1286"/>
                    <a:pt x="29128" y="-5361"/>
                    <a:pt x="36620" y="7300"/>
                  </a:cubicBezTo>
                  <a:cubicBezTo>
                    <a:pt x="52129" y="33572"/>
                    <a:pt x="84310" y="35155"/>
                    <a:pt x="107205" y="5646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0" name="Freeform: Shape 159"/>
            <p:cNvSpPr/>
            <p:nvPr/>
          </p:nvSpPr>
          <p:spPr>
            <a:xfrm>
              <a:off x="7423725" y="2891676"/>
              <a:ext cx="146911" cy="61219"/>
            </a:xfrm>
            <a:custGeom>
              <a:avLst/>
              <a:gdLst>
                <a:gd name="connsiteX0" fmla="*/ 146912 w 146911"/>
                <a:gd name="connsiteY0" fmla="*/ 27510 h 61219"/>
                <a:gd name="connsiteX1" fmla="*/ 993 w 146911"/>
                <a:gd name="connsiteY1" fmla="*/ 60957 h 61219"/>
                <a:gd name="connsiteX2" fmla="*/ 20828 w 146911"/>
                <a:gd name="connsiteY2" fmla="*/ 30464 h 61219"/>
                <a:gd name="connsiteX3" fmla="*/ 103547 w 146911"/>
                <a:gd name="connsiteY3" fmla="*/ 3770 h 61219"/>
                <a:gd name="connsiteX4" fmla="*/ 146912 w 146911"/>
                <a:gd name="connsiteY4" fmla="*/ 27510 h 61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11" h="61219">
                  <a:moveTo>
                    <a:pt x="146912" y="27510"/>
                  </a:moveTo>
                  <a:cubicBezTo>
                    <a:pt x="102387" y="56736"/>
                    <a:pt x="52587" y="62645"/>
                    <a:pt x="993" y="60957"/>
                  </a:cubicBezTo>
                  <a:cubicBezTo>
                    <a:pt x="-3017" y="43864"/>
                    <a:pt x="5424" y="32258"/>
                    <a:pt x="20828" y="30464"/>
                  </a:cubicBezTo>
                  <a:cubicBezTo>
                    <a:pt x="50476" y="27088"/>
                    <a:pt x="77381" y="16643"/>
                    <a:pt x="103547" y="3770"/>
                  </a:cubicBezTo>
                  <a:cubicBezTo>
                    <a:pt x="130347" y="-9524"/>
                    <a:pt x="134673" y="15693"/>
                    <a:pt x="146912" y="2751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1" name="Freeform: Shape 160"/>
            <p:cNvSpPr/>
            <p:nvPr/>
          </p:nvSpPr>
          <p:spPr>
            <a:xfrm>
              <a:off x="7042785" y="2846174"/>
              <a:ext cx="85767" cy="105720"/>
            </a:xfrm>
            <a:custGeom>
              <a:avLst/>
              <a:gdLst>
                <a:gd name="connsiteX0" fmla="*/ 2099 w 85767"/>
                <a:gd name="connsiteY0" fmla="*/ 105720 h 105720"/>
                <a:gd name="connsiteX1" fmla="*/ 54326 w 85767"/>
                <a:gd name="connsiteY1" fmla="*/ 0 h 105720"/>
                <a:gd name="connsiteX2" fmla="*/ 85768 w 85767"/>
                <a:gd name="connsiteY2" fmla="*/ 63939 h 105720"/>
                <a:gd name="connsiteX3" fmla="*/ 2099 w 85767"/>
                <a:gd name="connsiteY3" fmla="*/ 105720 h 105720"/>
              </a:gdLst>
              <a:ahLst/>
              <a:cxnLst>
                <a:cxn ang="0">
                  <a:pos x="connsiteX0" y="connsiteY0"/>
                </a:cxn>
                <a:cxn ang="0">
                  <a:pos x="connsiteX1" y="connsiteY1"/>
                </a:cxn>
                <a:cxn ang="0">
                  <a:pos x="connsiteX2" y="connsiteY2"/>
                </a:cxn>
                <a:cxn ang="0">
                  <a:pos x="connsiteX3" y="connsiteY3"/>
                </a:cxn>
              </a:cxnLst>
              <a:rect l="l" t="t" r="r" b="b"/>
              <a:pathLst>
                <a:path w="85767" h="105720">
                  <a:moveTo>
                    <a:pt x="2099" y="105720"/>
                  </a:moveTo>
                  <a:cubicBezTo>
                    <a:pt x="-6975" y="58452"/>
                    <a:pt x="13916" y="25955"/>
                    <a:pt x="54326" y="0"/>
                  </a:cubicBezTo>
                  <a:cubicBezTo>
                    <a:pt x="65299" y="22368"/>
                    <a:pt x="75533" y="43153"/>
                    <a:pt x="85768" y="63939"/>
                  </a:cubicBezTo>
                  <a:cubicBezTo>
                    <a:pt x="69624" y="101289"/>
                    <a:pt x="36706" y="105298"/>
                    <a:pt x="2099" y="10572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2" name="Freeform: Shape 161"/>
            <p:cNvSpPr/>
            <p:nvPr/>
          </p:nvSpPr>
          <p:spPr>
            <a:xfrm>
              <a:off x="7148895" y="2988468"/>
              <a:ext cx="115975" cy="69528"/>
            </a:xfrm>
            <a:custGeom>
              <a:avLst/>
              <a:gdLst>
                <a:gd name="connsiteX0" fmla="*/ 115975 w 115975"/>
                <a:gd name="connsiteY0" fmla="*/ 47411 h 69528"/>
                <a:gd name="connsiteX1" fmla="*/ 1498 w 115975"/>
                <a:gd name="connsiteY1" fmla="*/ 69252 h 69528"/>
                <a:gd name="connsiteX2" fmla="*/ 970 w 115975"/>
                <a:gd name="connsiteY2" fmla="*/ 54269 h 69528"/>
                <a:gd name="connsiteX3" fmla="*/ 35683 w 115975"/>
                <a:gd name="connsiteY3" fmla="*/ 1304 h 69528"/>
                <a:gd name="connsiteX4" fmla="*/ 115975 w 115975"/>
                <a:gd name="connsiteY4" fmla="*/ 47411 h 6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75" h="69528">
                  <a:moveTo>
                    <a:pt x="115975" y="47411"/>
                  </a:moveTo>
                  <a:cubicBezTo>
                    <a:pt x="77887" y="55008"/>
                    <a:pt x="41486" y="71889"/>
                    <a:pt x="1498" y="69252"/>
                  </a:cubicBezTo>
                  <a:cubicBezTo>
                    <a:pt x="1181" y="64187"/>
                    <a:pt x="-1351" y="57540"/>
                    <a:pt x="970" y="54269"/>
                  </a:cubicBezTo>
                  <a:cubicBezTo>
                    <a:pt x="13631" y="35700"/>
                    <a:pt x="25554" y="-8087"/>
                    <a:pt x="35683" y="1304"/>
                  </a:cubicBezTo>
                  <a:cubicBezTo>
                    <a:pt x="60161" y="23988"/>
                    <a:pt x="109539" y="460"/>
                    <a:pt x="115975" y="47411"/>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3" name="Freeform: Shape 162"/>
            <p:cNvSpPr/>
            <p:nvPr/>
          </p:nvSpPr>
          <p:spPr>
            <a:xfrm>
              <a:off x="7162382" y="2825388"/>
              <a:ext cx="92626" cy="85673"/>
            </a:xfrm>
            <a:custGeom>
              <a:avLst/>
              <a:gdLst>
                <a:gd name="connsiteX0" fmla="*/ 71891 w 92626"/>
                <a:gd name="connsiteY0" fmla="*/ 85674 h 85673"/>
                <a:gd name="connsiteX1" fmla="*/ 13650 w 92626"/>
                <a:gd name="connsiteY1" fmla="*/ 43997 h 85673"/>
                <a:gd name="connsiteX2" fmla="*/ 29793 w 92626"/>
                <a:gd name="connsiteY2" fmla="*/ 0 h 85673"/>
                <a:gd name="connsiteX3" fmla="*/ 58703 w 92626"/>
                <a:gd name="connsiteY3" fmla="*/ 21102 h 85673"/>
                <a:gd name="connsiteX4" fmla="*/ 71891 w 92626"/>
                <a:gd name="connsiteY4" fmla="*/ 85674 h 8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26" h="85673">
                  <a:moveTo>
                    <a:pt x="71891" y="85674"/>
                  </a:moveTo>
                  <a:cubicBezTo>
                    <a:pt x="49207" y="76283"/>
                    <a:pt x="30426" y="61934"/>
                    <a:pt x="13650" y="43997"/>
                  </a:cubicBezTo>
                  <a:cubicBezTo>
                    <a:pt x="-10723" y="17831"/>
                    <a:pt x="-699" y="5487"/>
                    <a:pt x="29793" y="0"/>
                  </a:cubicBezTo>
                  <a:cubicBezTo>
                    <a:pt x="39394" y="7175"/>
                    <a:pt x="48046" y="16248"/>
                    <a:pt x="58703" y="21102"/>
                  </a:cubicBezTo>
                  <a:cubicBezTo>
                    <a:pt x="93310" y="37034"/>
                    <a:pt x="107554" y="55920"/>
                    <a:pt x="71891" y="8567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4" name="Freeform: Shape 163"/>
            <p:cNvSpPr/>
            <p:nvPr/>
          </p:nvSpPr>
          <p:spPr>
            <a:xfrm>
              <a:off x="7319596" y="3010662"/>
              <a:ext cx="93304" cy="68474"/>
            </a:xfrm>
            <a:custGeom>
              <a:avLst/>
              <a:gdLst>
                <a:gd name="connsiteX0" fmla="*/ 92355 w 93304"/>
                <a:gd name="connsiteY0" fmla="*/ 17198 h 68474"/>
                <a:gd name="connsiteX1" fmla="*/ 93093 w 93304"/>
                <a:gd name="connsiteY1" fmla="*/ 66682 h 68474"/>
                <a:gd name="connsiteX2" fmla="*/ 21875 w 93304"/>
                <a:gd name="connsiteY2" fmla="*/ 57925 h 68474"/>
                <a:gd name="connsiteX3" fmla="*/ 10058 w 93304"/>
                <a:gd name="connsiteY3" fmla="*/ 15510 h 68474"/>
                <a:gd name="connsiteX4" fmla="*/ 93304 w 93304"/>
                <a:gd name="connsiteY4" fmla="*/ 13928 h 68474"/>
                <a:gd name="connsiteX5" fmla="*/ 92355 w 93304"/>
                <a:gd name="connsiteY5" fmla="*/ 17198 h 6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4" h="68474">
                  <a:moveTo>
                    <a:pt x="92355" y="17198"/>
                  </a:moveTo>
                  <a:cubicBezTo>
                    <a:pt x="92566" y="33658"/>
                    <a:pt x="92882" y="50223"/>
                    <a:pt x="93093" y="66682"/>
                  </a:cubicBezTo>
                  <a:cubicBezTo>
                    <a:pt x="68404" y="71641"/>
                    <a:pt x="45403" y="65522"/>
                    <a:pt x="21875" y="57925"/>
                  </a:cubicBezTo>
                  <a:cubicBezTo>
                    <a:pt x="-5558" y="49062"/>
                    <a:pt x="-4397" y="34713"/>
                    <a:pt x="10058" y="15510"/>
                  </a:cubicBezTo>
                  <a:cubicBezTo>
                    <a:pt x="37384" y="-5908"/>
                    <a:pt x="65239" y="-3903"/>
                    <a:pt x="93304" y="13928"/>
                  </a:cubicBezTo>
                  <a:lnTo>
                    <a:pt x="92355" y="17198"/>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5" name="Freeform: Shape 164"/>
            <p:cNvSpPr/>
            <p:nvPr/>
          </p:nvSpPr>
          <p:spPr>
            <a:xfrm>
              <a:off x="7523600" y="2667441"/>
              <a:ext cx="101990" cy="116798"/>
            </a:xfrm>
            <a:custGeom>
              <a:avLst/>
              <a:gdLst>
                <a:gd name="connsiteX0" fmla="*/ 90717 w 101990"/>
                <a:gd name="connsiteY0" fmla="*/ 116799 h 116798"/>
                <a:gd name="connsiteX1" fmla="*/ 6627 w 101990"/>
                <a:gd name="connsiteY1" fmla="*/ 53388 h 116798"/>
                <a:gd name="connsiteX2" fmla="*/ 21187 w 101990"/>
                <a:gd name="connsiteY2" fmla="*/ 14349 h 116798"/>
                <a:gd name="connsiteX3" fmla="*/ 58115 w 101990"/>
                <a:gd name="connsiteY3" fmla="*/ 0 h 116798"/>
                <a:gd name="connsiteX4" fmla="*/ 57165 w 101990"/>
                <a:gd name="connsiteY4" fmla="*/ 738 h 116798"/>
                <a:gd name="connsiteX5" fmla="*/ 90717 w 101990"/>
                <a:gd name="connsiteY5" fmla="*/ 116799 h 11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90" h="116798">
                  <a:moveTo>
                    <a:pt x="90717" y="116799"/>
                  </a:moveTo>
                  <a:cubicBezTo>
                    <a:pt x="86392" y="64255"/>
                    <a:pt x="50413" y="53599"/>
                    <a:pt x="6627" y="53388"/>
                  </a:cubicBezTo>
                  <a:cubicBezTo>
                    <a:pt x="-8883" y="32813"/>
                    <a:pt x="5677" y="22262"/>
                    <a:pt x="21187" y="14349"/>
                  </a:cubicBezTo>
                  <a:cubicBezTo>
                    <a:pt x="32793" y="8441"/>
                    <a:pt x="48303" y="11606"/>
                    <a:pt x="58115" y="0"/>
                  </a:cubicBezTo>
                  <a:cubicBezTo>
                    <a:pt x="58115" y="0"/>
                    <a:pt x="57165" y="738"/>
                    <a:pt x="57165" y="738"/>
                  </a:cubicBezTo>
                  <a:cubicBezTo>
                    <a:pt x="88924" y="33341"/>
                    <a:pt x="118994" y="66576"/>
                    <a:pt x="90717" y="11679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 name="Freeform: Shape 165"/>
            <p:cNvSpPr/>
            <p:nvPr/>
          </p:nvSpPr>
          <p:spPr>
            <a:xfrm>
              <a:off x="7191053" y="3154578"/>
              <a:ext cx="74942" cy="69584"/>
            </a:xfrm>
            <a:custGeom>
              <a:avLst/>
              <a:gdLst>
                <a:gd name="connsiteX0" fmla="*/ 52610 w 74942"/>
                <a:gd name="connsiteY0" fmla="*/ 105 h 69584"/>
                <a:gd name="connsiteX1" fmla="*/ 60735 w 74942"/>
                <a:gd name="connsiteY1" fmla="*/ 66471 h 69584"/>
                <a:gd name="connsiteX2" fmla="*/ 805 w 74942"/>
                <a:gd name="connsiteY2" fmla="*/ 15721 h 69584"/>
                <a:gd name="connsiteX3" fmla="*/ 67 w 74942"/>
                <a:gd name="connsiteY3" fmla="*/ 0 h 69584"/>
                <a:gd name="connsiteX4" fmla="*/ 52610 w 74942"/>
                <a:gd name="connsiteY4" fmla="*/ 105 h 6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2" h="69584">
                  <a:moveTo>
                    <a:pt x="52610" y="105"/>
                  </a:moveTo>
                  <a:cubicBezTo>
                    <a:pt x="59152" y="22684"/>
                    <a:pt x="94076" y="51594"/>
                    <a:pt x="60735" y="66471"/>
                  </a:cubicBezTo>
                  <a:cubicBezTo>
                    <a:pt x="30664" y="79976"/>
                    <a:pt x="9246" y="47057"/>
                    <a:pt x="805" y="15721"/>
                  </a:cubicBezTo>
                  <a:cubicBezTo>
                    <a:pt x="-566" y="10762"/>
                    <a:pt x="278" y="5275"/>
                    <a:pt x="67" y="0"/>
                  </a:cubicBezTo>
                  <a:cubicBezTo>
                    <a:pt x="17581" y="105"/>
                    <a:pt x="35096" y="105"/>
                    <a:pt x="52610" y="105"/>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 name="Freeform: Shape 166"/>
            <p:cNvSpPr/>
            <p:nvPr/>
          </p:nvSpPr>
          <p:spPr>
            <a:xfrm>
              <a:off x="7688499" y="3070381"/>
              <a:ext cx="61627" cy="81159"/>
            </a:xfrm>
            <a:custGeom>
              <a:avLst/>
              <a:gdLst>
                <a:gd name="connsiteX0" fmla="*/ 50953 w 61627"/>
                <a:gd name="connsiteY0" fmla="*/ 0 h 81159"/>
                <a:gd name="connsiteX1" fmla="*/ 59605 w 61627"/>
                <a:gd name="connsiteY1" fmla="*/ 18992 h 81159"/>
                <a:gd name="connsiteX2" fmla="*/ 41351 w 61627"/>
                <a:gd name="connsiteY2" fmla="*/ 74912 h 81159"/>
                <a:gd name="connsiteX3" fmla="*/ 12969 w 61627"/>
                <a:gd name="connsiteY3" fmla="*/ 75545 h 81159"/>
                <a:gd name="connsiteX4" fmla="*/ 8222 w 61627"/>
                <a:gd name="connsiteY4" fmla="*/ 17831 h 81159"/>
                <a:gd name="connsiteX5" fmla="*/ 50953 w 61627"/>
                <a:gd name="connsiteY5" fmla="*/ 0 h 8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27" h="81159">
                  <a:moveTo>
                    <a:pt x="50953" y="0"/>
                  </a:moveTo>
                  <a:cubicBezTo>
                    <a:pt x="53907" y="6330"/>
                    <a:pt x="58127" y="12345"/>
                    <a:pt x="59605" y="18992"/>
                  </a:cubicBezTo>
                  <a:cubicBezTo>
                    <a:pt x="64458" y="40938"/>
                    <a:pt x="61398" y="60879"/>
                    <a:pt x="41351" y="74912"/>
                  </a:cubicBezTo>
                  <a:cubicBezTo>
                    <a:pt x="31961" y="81559"/>
                    <a:pt x="21727" y="84513"/>
                    <a:pt x="12969" y="75545"/>
                  </a:cubicBezTo>
                  <a:cubicBezTo>
                    <a:pt x="-4334" y="58030"/>
                    <a:pt x="-2646" y="38089"/>
                    <a:pt x="8222" y="17831"/>
                  </a:cubicBezTo>
                  <a:cubicBezTo>
                    <a:pt x="18772" y="3165"/>
                    <a:pt x="38503" y="10234"/>
                    <a:pt x="50953"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 name="Freeform: Shape 167"/>
            <p:cNvSpPr/>
            <p:nvPr/>
          </p:nvSpPr>
          <p:spPr>
            <a:xfrm>
              <a:off x="7327356" y="2972363"/>
              <a:ext cx="85544" cy="53915"/>
            </a:xfrm>
            <a:custGeom>
              <a:avLst/>
              <a:gdLst>
                <a:gd name="connsiteX0" fmla="*/ 85544 w 85544"/>
                <a:gd name="connsiteY0" fmla="*/ 52333 h 53915"/>
                <a:gd name="connsiteX1" fmla="*/ 2298 w 85544"/>
                <a:gd name="connsiteY1" fmla="*/ 53915 h 53915"/>
                <a:gd name="connsiteX2" fmla="*/ 35744 w 85544"/>
                <a:gd name="connsiteY2" fmla="*/ 12028 h 53915"/>
                <a:gd name="connsiteX3" fmla="*/ 84384 w 85544"/>
                <a:gd name="connsiteY3" fmla="*/ 0 h 53915"/>
                <a:gd name="connsiteX4" fmla="*/ 85544 w 85544"/>
                <a:gd name="connsiteY4" fmla="*/ 52333 h 53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44" h="53915">
                  <a:moveTo>
                    <a:pt x="85544" y="52333"/>
                  </a:moveTo>
                  <a:cubicBezTo>
                    <a:pt x="57795" y="52860"/>
                    <a:pt x="30046" y="53388"/>
                    <a:pt x="2298" y="53915"/>
                  </a:cubicBezTo>
                  <a:cubicBezTo>
                    <a:pt x="-3084" y="26694"/>
                    <a:pt x="-1606" y="4326"/>
                    <a:pt x="35744" y="12028"/>
                  </a:cubicBezTo>
                  <a:cubicBezTo>
                    <a:pt x="54419" y="15932"/>
                    <a:pt x="67291" y="211"/>
                    <a:pt x="84384" y="0"/>
                  </a:cubicBezTo>
                  <a:cubicBezTo>
                    <a:pt x="84806" y="17409"/>
                    <a:pt x="85228" y="34924"/>
                    <a:pt x="85544" y="52333"/>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 name="Freeform: Shape 168"/>
            <p:cNvSpPr/>
            <p:nvPr/>
          </p:nvSpPr>
          <p:spPr>
            <a:xfrm>
              <a:off x="7585092" y="3108259"/>
              <a:ext cx="68143" cy="76735"/>
            </a:xfrm>
            <a:custGeom>
              <a:avLst/>
              <a:gdLst>
                <a:gd name="connsiteX0" fmla="*/ 0 w 68143"/>
                <a:gd name="connsiteY0" fmla="*/ 61934 h 76735"/>
                <a:gd name="connsiteX1" fmla="*/ 59613 w 68143"/>
                <a:gd name="connsiteY1" fmla="*/ 0 h 76735"/>
                <a:gd name="connsiteX2" fmla="*/ 50223 w 68143"/>
                <a:gd name="connsiteY2" fmla="*/ 66471 h 76735"/>
                <a:gd name="connsiteX3" fmla="*/ 0 w 68143"/>
                <a:gd name="connsiteY3" fmla="*/ 61934 h 76735"/>
              </a:gdLst>
              <a:ahLst/>
              <a:cxnLst>
                <a:cxn ang="0">
                  <a:pos x="connsiteX0" y="connsiteY0"/>
                </a:cxn>
                <a:cxn ang="0">
                  <a:pos x="connsiteX1" y="connsiteY1"/>
                </a:cxn>
                <a:cxn ang="0">
                  <a:pos x="connsiteX2" y="connsiteY2"/>
                </a:cxn>
                <a:cxn ang="0">
                  <a:pos x="connsiteX3" y="connsiteY3"/>
                </a:cxn>
              </a:cxnLst>
              <a:rect l="l" t="t" r="r" b="b"/>
              <a:pathLst>
                <a:path w="68143" h="76735">
                  <a:moveTo>
                    <a:pt x="0" y="61934"/>
                  </a:moveTo>
                  <a:cubicBezTo>
                    <a:pt x="24373" y="44736"/>
                    <a:pt x="42204" y="26272"/>
                    <a:pt x="59613" y="0"/>
                  </a:cubicBezTo>
                  <a:cubicBezTo>
                    <a:pt x="77022" y="30809"/>
                    <a:pt x="64677" y="50539"/>
                    <a:pt x="50223" y="66471"/>
                  </a:cubicBezTo>
                  <a:cubicBezTo>
                    <a:pt x="37139" y="81031"/>
                    <a:pt x="19414" y="80609"/>
                    <a:pt x="0" y="61934"/>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 name="Freeform: Shape 169"/>
            <p:cNvSpPr/>
            <p:nvPr/>
          </p:nvSpPr>
          <p:spPr>
            <a:xfrm>
              <a:off x="7044884" y="2910112"/>
              <a:ext cx="99843" cy="53697"/>
            </a:xfrm>
            <a:custGeom>
              <a:avLst/>
              <a:gdLst>
                <a:gd name="connsiteX0" fmla="*/ 0 w 99843"/>
                <a:gd name="connsiteY0" fmla="*/ 41782 h 53697"/>
                <a:gd name="connsiteX1" fmla="*/ 83669 w 99843"/>
                <a:gd name="connsiteY1" fmla="*/ 0 h 53697"/>
                <a:gd name="connsiteX2" fmla="*/ 96119 w 99843"/>
                <a:gd name="connsiteY2" fmla="*/ 20891 h 53697"/>
                <a:gd name="connsiteX3" fmla="*/ 0 w 99843"/>
                <a:gd name="connsiteY3" fmla="*/ 41782 h 53697"/>
              </a:gdLst>
              <a:ahLst/>
              <a:cxnLst>
                <a:cxn ang="0">
                  <a:pos x="connsiteX0" y="connsiteY0"/>
                </a:cxn>
                <a:cxn ang="0">
                  <a:pos x="connsiteX1" y="connsiteY1"/>
                </a:cxn>
                <a:cxn ang="0">
                  <a:pos x="connsiteX2" y="connsiteY2"/>
                </a:cxn>
                <a:cxn ang="0">
                  <a:pos x="connsiteX3" y="connsiteY3"/>
                </a:cxn>
              </a:cxnLst>
              <a:rect l="l" t="t" r="r" b="b"/>
              <a:pathLst>
                <a:path w="99843" h="53697">
                  <a:moveTo>
                    <a:pt x="0" y="41782"/>
                  </a:moveTo>
                  <a:cubicBezTo>
                    <a:pt x="27854" y="27854"/>
                    <a:pt x="55814" y="13927"/>
                    <a:pt x="83669" y="0"/>
                  </a:cubicBezTo>
                  <a:cubicBezTo>
                    <a:pt x="91371" y="5381"/>
                    <a:pt x="106986" y="14244"/>
                    <a:pt x="96119" y="20891"/>
                  </a:cubicBezTo>
                  <a:cubicBezTo>
                    <a:pt x="67526" y="38300"/>
                    <a:pt x="39671" y="71535"/>
                    <a:pt x="0" y="41782"/>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 name="Freeform: Shape 170"/>
            <p:cNvSpPr/>
            <p:nvPr/>
          </p:nvSpPr>
          <p:spPr>
            <a:xfrm>
              <a:off x="7263329" y="2881321"/>
              <a:ext cx="64636" cy="60444"/>
            </a:xfrm>
            <a:custGeom>
              <a:avLst/>
              <a:gdLst>
                <a:gd name="connsiteX0" fmla="*/ 593 w 64636"/>
                <a:gd name="connsiteY0" fmla="*/ 38498 h 60444"/>
                <a:gd name="connsiteX1" fmla="*/ 64637 w 64636"/>
                <a:gd name="connsiteY1" fmla="*/ 16763 h 60444"/>
                <a:gd name="connsiteX2" fmla="*/ 41847 w 64636"/>
                <a:gd name="connsiteY2" fmla="*/ 56118 h 60444"/>
                <a:gd name="connsiteX3" fmla="*/ 26231 w 64636"/>
                <a:gd name="connsiteY3" fmla="*/ 60444 h 60444"/>
                <a:gd name="connsiteX4" fmla="*/ 593 w 64636"/>
                <a:gd name="connsiteY4" fmla="*/ 38498 h 6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36" h="60444">
                  <a:moveTo>
                    <a:pt x="593" y="38498"/>
                  </a:moveTo>
                  <a:cubicBezTo>
                    <a:pt x="11038" y="-857"/>
                    <a:pt x="30663" y="-13412"/>
                    <a:pt x="64637" y="16763"/>
                  </a:cubicBezTo>
                  <a:cubicBezTo>
                    <a:pt x="63793" y="33750"/>
                    <a:pt x="55141" y="46200"/>
                    <a:pt x="41847" y="56118"/>
                  </a:cubicBezTo>
                  <a:cubicBezTo>
                    <a:pt x="36888" y="58545"/>
                    <a:pt x="31718" y="59917"/>
                    <a:pt x="26231" y="60444"/>
                  </a:cubicBezTo>
                  <a:cubicBezTo>
                    <a:pt x="13781" y="57806"/>
                    <a:pt x="-3417" y="60550"/>
                    <a:pt x="593" y="38498"/>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 name="Freeform: Shape 171"/>
            <p:cNvSpPr/>
            <p:nvPr/>
          </p:nvSpPr>
          <p:spPr>
            <a:xfrm>
              <a:off x="7329021" y="2910323"/>
              <a:ext cx="58506" cy="51934"/>
            </a:xfrm>
            <a:custGeom>
              <a:avLst/>
              <a:gdLst>
                <a:gd name="connsiteX0" fmla="*/ 21840 w 58506"/>
                <a:gd name="connsiteY0" fmla="*/ 0 h 51934"/>
                <a:gd name="connsiteX1" fmla="*/ 57819 w 58506"/>
                <a:gd name="connsiteY1" fmla="*/ 33130 h 51934"/>
                <a:gd name="connsiteX2" fmla="*/ 9918 w 58506"/>
                <a:gd name="connsiteY2" fmla="*/ 50433 h 51934"/>
                <a:gd name="connsiteX3" fmla="*/ 0 w 58506"/>
                <a:gd name="connsiteY3" fmla="*/ 29437 h 51934"/>
                <a:gd name="connsiteX4" fmla="*/ 21840 w 58506"/>
                <a:gd name="connsiteY4" fmla="*/ 0 h 5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06" h="51934">
                  <a:moveTo>
                    <a:pt x="21840" y="0"/>
                  </a:moveTo>
                  <a:cubicBezTo>
                    <a:pt x="42837" y="1794"/>
                    <a:pt x="62462" y="14771"/>
                    <a:pt x="57819" y="33130"/>
                  </a:cubicBezTo>
                  <a:cubicBezTo>
                    <a:pt x="53810" y="48851"/>
                    <a:pt x="30070" y="55076"/>
                    <a:pt x="9918" y="50433"/>
                  </a:cubicBezTo>
                  <a:cubicBezTo>
                    <a:pt x="3693" y="44841"/>
                    <a:pt x="527" y="37772"/>
                    <a:pt x="0" y="29437"/>
                  </a:cubicBezTo>
                  <a:cubicBezTo>
                    <a:pt x="950" y="15088"/>
                    <a:pt x="5803" y="3376"/>
                    <a:pt x="21840"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 name="Freeform: Shape 172"/>
            <p:cNvSpPr/>
            <p:nvPr/>
          </p:nvSpPr>
          <p:spPr>
            <a:xfrm>
              <a:off x="7642278" y="2726843"/>
              <a:ext cx="22529" cy="83563"/>
            </a:xfrm>
            <a:custGeom>
              <a:avLst/>
              <a:gdLst>
                <a:gd name="connsiteX0" fmla="*/ 0 w 22529"/>
                <a:gd name="connsiteY0" fmla="*/ 83563 h 83563"/>
                <a:gd name="connsiteX1" fmla="*/ 1055 w 22529"/>
                <a:gd name="connsiteY1" fmla="*/ 0 h 83563"/>
                <a:gd name="connsiteX2" fmla="*/ 0 w 22529"/>
                <a:gd name="connsiteY2" fmla="*/ 83563 h 83563"/>
              </a:gdLst>
              <a:ahLst/>
              <a:cxnLst>
                <a:cxn ang="0">
                  <a:pos x="connsiteX0" y="connsiteY0"/>
                </a:cxn>
                <a:cxn ang="0">
                  <a:pos x="connsiteX1" y="connsiteY1"/>
                </a:cxn>
                <a:cxn ang="0">
                  <a:pos x="connsiteX2" y="connsiteY2"/>
                </a:cxn>
              </a:cxnLst>
              <a:rect l="l" t="t" r="r" b="b"/>
              <a:pathLst>
                <a:path w="22529" h="83563">
                  <a:moveTo>
                    <a:pt x="0" y="83563"/>
                  </a:moveTo>
                  <a:cubicBezTo>
                    <a:pt x="4009" y="59191"/>
                    <a:pt x="5064" y="34501"/>
                    <a:pt x="1055" y="0"/>
                  </a:cubicBezTo>
                  <a:cubicBezTo>
                    <a:pt x="36401" y="37878"/>
                    <a:pt x="22368" y="61195"/>
                    <a:pt x="0" y="8356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 name="Freeform: Shape 173"/>
            <p:cNvSpPr/>
            <p:nvPr/>
          </p:nvSpPr>
          <p:spPr>
            <a:xfrm>
              <a:off x="7245676" y="2919819"/>
              <a:ext cx="57192" cy="45036"/>
            </a:xfrm>
            <a:custGeom>
              <a:avLst/>
              <a:gdLst>
                <a:gd name="connsiteX0" fmla="*/ 18245 w 57192"/>
                <a:gd name="connsiteY0" fmla="*/ 0 h 45036"/>
                <a:gd name="connsiteX1" fmla="*/ 51691 w 57192"/>
                <a:gd name="connsiteY1" fmla="*/ 12239 h 45036"/>
                <a:gd name="connsiteX2" fmla="*/ 50742 w 57192"/>
                <a:gd name="connsiteY2" fmla="*/ 41676 h 45036"/>
                <a:gd name="connsiteX3" fmla="*/ 2946 w 57192"/>
                <a:gd name="connsiteY3" fmla="*/ 37772 h 45036"/>
                <a:gd name="connsiteX4" fmla="*/ 18245 w 57192"/>
                <a:gd name="connsiteY4" fmla="*/ 0 h 4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2" h="45036">
                  <a:moveTo>
                    <a:pt x="18245" y="0"/>
                  </a:moveTo>
                  <a:cubicBezTo>
                    <a:pt x="26053" y="13189"/>
                    <a:pt x="39452" y="11290"/>
                    <a:pt x="51691" y="12239"/>
                  </a:cubicBezTo>
                  <a:cubicBezTo>
                    <a:pt x="58971" y="22262"/>
                    <a:pt x="59394" y="32075"/>
                    <a:pt x="50742" y="41676"/>
                  </a:cubicBezTo>
                  <a:cubicBezTo>
                    <a:pt x="34282" y="42837"/>
                    <a:pt x="13075" y="50539"/>
                    <a:pt x="2946" y="37772"/>
                  </a:cubicBezTo>
                  <a:cubicBezTo>
                    <a:pt x="-6128" y="26166"/>
                    <a:pt x="7694" y="10762"/>
                    <a:pt x="18245" y="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 name="Freeform: Shape 174"/>
            <p:cNvSpPr/>
            <p:nvPr/>
          </p:nvSpPr>
          <p:spPr>
            <a:xfrm>
              <a:off x="7267086" y="2988084"/>
              <a:ext cx="38827" cy="54548"/>
            </a:xfrm>
            <a:custGeom>
              <a:avLst/>
              <a:gdLst>
                <a:gd name="connsiteX0" fmla="*/ 38828 w 38827"/>
                <a:gd name="connsiteY0" fmla="*/ 0 h 54548"/>
                <a:gd name="connsiteX1" fmla="*/ 38828 w 38827"/>
                <a:gd name="connsiteY1" fmla="*/ 54548 h 54548"/>
                <a:gd name="connsiteX2" fmla="*/ 0 w 38827"/>
                <a:gd name="connsiteY2" fmla="*/ 23212 h 54548"/>
                <a:gd name="connsiteX3" fmla="*/ 38828 w 38827"/>
                <a:gd name="connsiteY3" fmla="*/ 0 h 54548"/>
              </a:gdLst>
              <a:ahLst/>
              <a:cxnLst>
                <a:cxn ang="0">
                  <a:pos x="connsiteX0" y="connsiteY0"/>
                </a:cxn>
                <a:cxn ang="0">
                  <a:pos x="connsiteX1" y="connsiteY1"/>
                </a:cxn>
                <a:cxn ang="0">
                  <a:pos x="connsiteX2" y="connsiteY2"/>
                </a:cxn>
                <a:cxn ang="0">
                  <a:pos x="connsiteX3" y="connsiteY3"/>
                </a:cxn>
              </a:cxnLst>
              <a:rect l="l" t="t" r="r" b="b"/>
              <a:pathLst>
                <a:path w="38827" h="54548">
                  <a:moveTo>
                    <a:pt x="38828" y="0"/>
                  </a:moveTo>
                  <a:cubicBezTo>
                    <a:pt x="38828" y="18464"/>
                    <a:pt x="38828" y="35979"/>
                    <a:pt x="38828" y="54548"/>
                  </a:cubicBezTo>
                  <a:cubicBezTo>
                    <a:pt x="18781" y="51805"/>
                    <a:pt x="12028" y="34185"/>
                    <a:pt x="0" y="23212"/>
                  </a:cubicBezTo>
                  <a:cubicBezTo>
                    <a:pt x="7597" y="6542"/>
                    <a:pt x="23740" y="5487"/>
                    <a:pt x="38828"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 name="Freeform: Shape 175"/>
            <p:cNvSpPr/>
            <p:nvPr/>
          </p:nvSpPr>
          <p:spPr>
            <a:xfrm>
              <a:off x="7599560" y="2848170"/>
              <a:ext cx="59883" cy="39469"/>
            </a:xfrm>
            <a:custGeom>
              <a:avLst/>
              <a:gdLst>
                <a:gd name="connsiteX0" fmla="*/ 2307 w 59883"/>
                <a:gd name="connsiteY0" fmla="*/ 10771 h 39469"/>
                <a:gd name="connsiteX1" fmla="*/ 22776 w 59883"/>
                <a:gd name="connsiteY1" fmla="*/ 8871 h 39469"/>
                <a:gd name="connsiteX2" fmla="*/ 57911 w 59883"/>
                <a:gd name="connsiteY2" fmla="*/ 8977 h 39469"/>
                <a:gd name="connsiteX3" fmla="*/ 34382 w 59883"/>
                <a:gd name="connsiteY3" fmla="*/ 39469 h 39469"/>
                <a:gd name="connsiteX4" fmla="*/ 1674 w 59883"/>
                <a:gd name="connsiteY4" fmla="*/ 24803 h 39469"/>
                <a:gd name="connsiteX5" fmla="*/ 2307 w 59883"/>
                <a:gd name="connsiteY5" fmla="*/ 10771 h 3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83" h="39469">
                  <a:moveTo>
                    <a:pt x="2307" y="10771"/>
                  </a:moveTo>
                  <a:cubicBezTo>
                    <a:pt x="9165" y="10138"/>
                    <a:pt x="16024" y="9926"/>
                    <a:pt x="22776" y="8871"/>
                  </a:cubicBezTo>
                  <a:cubicBezTo>
                    <a:pt x="34804" y="7078"/>
                    <a:pt x="49365" y="-10226"/>
                    <a:pt x="57911" y="8977"/>
                  </a:cubicBezTo>
                  <a:cubicBezTo>
                    <a:pt x="66035" y="27336"/>
                    <a:pt x="47254" y="32928"/>
                    <a:pt x="34382" y="39469"/>
                  </a:cubicBezTo>
                  <a:cubicBezTo>
                    <a:pt x="22460" y="36831"/>
                    <a:pt x="9165" y="37254"/>
                    <a:pt x="1674" y="24803"/>
                  </a:cubicBezTo>
                  <a:cubicBezTo>
                    <a:pt x="-752" y="19950"/>
                    <a:pt x="-541" y="15308"/>
                    <a:pt x="2307" y="10771"/>
                  </a:cubicBezTo>
                  <a:close/>
                </a:path>
              </a:pathLst>
            </a:custGeom>
            <a:solidFill>
              <a:srgbClr val="CE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 name="Freeform: Shape 176"/>
            <p:cNvSpPr/>
            <p:nvPr/>
          </p:nvSpPr>
          <p:spPr>
            <a:xfrm>
              <a:off x="7306200" y="2898084"/>
              <a:ext cx="44660" cy="50589"/>
            </a:xfrm>
            <a:custGeom>
              <a:avLst/>
              <a:gdLst>
                <a:gd name="connsiteX0" fmla="*/ 44661 w 44660"/>
                <a:gd name="connsiteY0" fmla="*/ 12239 h 50589"/>
                <a:gd name="connsiteX1" fmla="*/ 30628 w 44660"/>
                <a:gd name="connsiteY1" fmla="*/ 43470 h 50589"/>
                <a:gd name="connsiteX2" fmla="*/ 31 w 44660"/>
                <a:gd name="connsiteY2" fmla="*/ 32286 h 50589"/>
                <a:gd name="connsiteX3" fmla="*/ 21871 w 44660"/>
                <a:gd name="connsiteY3" fmla="*/ 0 h 50589"/>
                <a:gd name="connsiteX4" fmla="*/ 44661 w 44660"/>
                <a:gd name="connsiteY4" fmla="*/ 12239 h 50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60" h="50589">
                  <a:moveTo>
                    <a:pt x="44661" y="12239"/>
                  </a:moveTo>
                  <a:cubicBezTo>
                    <a:pt x="40018" y="22684"/>
                    <a:pt x="35271" y="33024"/>
                    <a:pt x="30628" y="43470"/>
                  </a:cubicBezTo>
                  <a:cubicBezTo>
                    <a:pt x="16173" y="51278"/>
                    <a:pt x="2035" y="58241"/>
                    <a:pt x="31" y="32286"/>
                  </a:cubicBezTo>
                  <a:cubicBezTo>
                    <a:pt x="-603" y="16143"/>
                    <a:pt x="8682" y="6753"/>
                    <a:pt x="21871" y="0"/>
                  </a:cubicBezTo>
                  <a:cubicBezTo>
                    <a:pt x="30206" y="2743"/>
                    <a:pt x="41601" y="-422"/>
                    <a:pt x="44661" y="1223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8" name="Freeform: Shape 177"/>
            <p:cNvSpPr/>
            <p:nvPr/>
          </p:nvSpPr>
          <p:spPr>
            <a:xfrm>
              <a:off x="7572325" y="2867170"/>
              <a:ext cx="61511" cy="42868"/>
            </a:xfrm>
            <a:custGeom>
              <a:avLst/>
              <a:gdLst>
                <a:gd name="connsiteX0" fmla="*/ 30914 w 61511"/>
                <a:gd name="connsiteY0" fmla="*/ 0 h 42868"/>
                <a:gd name="connsiteX1" fmla="*/ 61512 w 61511"/>
                <a:gd name="connsiteY1" fmla="*/ 20363 h 42868"/>
                <a:gd name="connsiteX2" fmla="*/ 0 w 61511"/>
                <a:gd name="connsiteY2" fmla="*/ 21841 h 42868"/>
                <a:gd name="connsiteX3" fmla="*/ 30914 w 61511"/>
                <a:gd name="connsiteY3" fmla="*/ 0 h 42868"/>
              </a:gdLst>
              <a:ahLst/>
              <a:cxnLst>
                <a:cxn ang="0">
                  <a:pos x="connsiteX0" y="connsiteY0"/>
                </a:cxn>
                <a:cxn ang="0">
                  <a:pos x="connsiteX1" y="connsiteY1"/>
                </a:cxn>
                <a:cxn ang="0">
                  <a:pos x="connsiteX2" y="connsiteY2"/>
                </a:cxn>
                <a:cxn ang="0">
                  <a:pos x="connsiteX3" y="connsiteY3"/>
                </a:cxn>
              </a:cxnLst>
              <a:rect l="l" t="t" r="r" b="b"/>
              <a:pathLst>
                <a:path w="61511" h="42868">
                  <a:moveTo>
                    <a:pt x="30914" y="0"/>
                  </a:moveTo>
                  <a:cubicBezTo>
                    <a:pt x="41149" y="6753"/>
                    <a:pt x="51277" y="13611"/>
                    <a:pt x="61512" y="20363"/>
                  </a:cubicBezTo>
                  <a:cubicBezTo>
                    <a:pt x="41043" y="20680"/>
                    <a:pt x="21735" y="69847"/>
                    <a:pt x="0" y="21841"/>
                  </a:cubicBezTo>
                  <a:cubicBezTo>
                    <a:pt x="8546" y="12134"/>
                    <a:pt x="16882" y="2005"/>
                    <a:pt x="30914"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9" name="Freeform: Shape 178"/>
            <p:cNvSpPr/>
            <p:nvPr/>
          </p:nvSpPr>
          <p:spPr>
            <a:xfrm>
              <a:off x="7527167" y="2592846"/>
              <a:ext cx="40783" cy="45311"/>
            </a:xfrm>
            <a:custGeom>
              <a:avLst/>
              <a:gdLst>
                <a:gd name="connsiteX0" fmla="*/ 0 w 40783"/>
                <a:gd name="connsiteY0" fmla="*/ 23001 h 45311"/>
                <a:gd name="connsiteX1" fmla="*/ 23001 w 40783"/>
                <a:gd name="connsiteY1" fmla="*/ 0 h 45311"/>
                <a:gd name="connsiteX2" fmla="*/ 33024 w 40783"/>
                <a:gd name="connsiteY2" fmla="*/ 40832 h 45311"/>
                <a:gd name="connsiteX3" fmla="*/ 0 w 40783"/>
                <a:gd name="connsiteY3" fmla="*/ 23001 h 45311"/>
              </a:gdLst>
              <a:ahLst/>
              <a:cxnLst>
                <a:cxn ang="0">
                  <a:pos x="connsiteX0" y="connsiteY0"/>
                </a:cxn>
                <a:cxn ang="0">
                  <a:pos x="connsiteX1" y="connsiteY1"/>
                </a:cxn>
                <a:cxn ang="0">
                  <a:pos x="connsiteX2" y="connsiteY2"/>
                </a:cxn>
                <a:cxn ang="0">
                  <a:pos x="connsiteX3" y="connsiteY3"/>
                </a:cxn>
              </a:cxnLst>
              <a:rect l="l" t="t" r="r" b="b"/>
              <a:pathLst>
                <a:path w="40783" h="45311">
                  <a:moveTo>
                    <a:pt x="0" y="23001"/>
                  </a:moveTo>
                  <a:cubicBezTo>
                    <a:pt x="10973" y="18570"/>
                    <a:pt x="18569" y="10973"/>
                    <a:pt x="23001" y="0"/>
                  </a:cubicBezTo>
                  <a:cubicBezTo>
                    <a:pt x="32180" y="12556"/>
                    <a:pt x="51594" y="26272"/>
                    <a:pt x="33024" y="40832"/>
                  </a:cubicBezTo>
                  <a:cubicBezTo>
                    <a:pt x="22790" y="48956"/>
                    <a:pt x="1055" y="47690"/>
                    <a:pt x="0" y="2300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0" name="Freeform: Shape 179"/>
            <p:cNvSpPr/>
            <p:nvPr/>
          </p:nvSpPr>
          <p:spPr>
            <a:xfrm>
              <a:off x="7296418" y="2930370"/>
              <a:ext cx="42414" cy="31019"/>
            </a:xfrm>
            <a:custGeom>
              <a:avLst/>
              <a:gdLst>
                <a:gd name="connsiteX0" fmla="*/ 9707 w 42414"/>
                <a:gd name="connsiteY0" fmla="*/ 0 h 31019"/>
                <a:gd name="connsiteX1" fmla="*/ 40305 w 42414"/>
                <a:gd name="connsiteY1" fmla="*/ 11184 h 31019"/>
                <a:gd name="connsiteX2" fmla="*/ 42415 w 42414"/>
                <a:gd name="connsiteY2" fmla="*/ 30492 h 31019"/>
                <a:gd name="connsiteX3" fmla="*/ 0 w 42414"/>
                <a:gd name="connsiteY3" fmla="*/ 31020 h 31019"/>
                <a:gd name="connsiteX4" fmla="*/ 950 w 42414"/>
                <a:gd name="connsiteY4" fmla="*/ 1583 h 31019"/>
                <a:gd name="connsiteX5" fmla="*/ 9707 w 42414"/>
                <a:gd name="connsiteY5" fmla="*/ 0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14" h="31019">
                  <a:moveTo>
                    <a:pt x="9707" y="0"/>
                  </a:moveTo>
                  <a:cubicBezTo>
                    <a:pt x="16670" y="12767"/>
                    <a:pt x="28699" y="11606"/>
                    <a:pt x="40305" y="11184"/>
                  </a:cubicBezTo>
                  <a:cubicBezTo>
                    <a:pt x="41043" y="17620"/>
                    <a:pt x="41676" y="24056"/>
                    <a:pt x="42415" y="30492"/>
                  </a:cubicBezTo>
                  <a:cubicBezTo>
                    <a:pt x="28277" y="30703"/>
                    <a:pt x="14138" y="30914"/>
                    <a:pt x="0" y="31020"/>
                  </a:cubicBezTo>
                  <a:cubicBezTo>
                    <a:pt x="317" y="21207"/>
                    <a:pt x="633" y="11395"/>
                    <a:pt x="950" y="1583"/>
                  </a:cubicBezTo>
                  <a:cubicBezTo>
                    <a:pt x="3904" y="1266"/>
                    <a:pt x="6858" y="633"/>
                    <a:pt x="9707"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1" name="Freeform: Shape 180"/>
            <p:cNvSpPr/>
            <p:nvPr/>
          </p:nvSpPr>
          <p:spPr>
            <a:xfrm>
              <a:off x="7671285" y="2805025"/>
              <a:ext cx="30816" cy="38702"/>
            </a:xfrm>
            <a:custGeom>
              <a:avLst/>
              <a:gdLst>
                <a:gd name="connsiteX0" fmla="*/ 30816 w 30816"/>
                <a:gd name="connsiteY0" fmla="*/ 0 h 38702"/>
                <a:gd name="connsiteX1" fmla="*/ 10980 w 30816"/>
                <a:gd name="connsiteY1" fmla="*/ 38616 h 38702"/>
                <a:gd name="connsiteX2" fmla="*/ 7 w 30816"/>
                <a:gd name="connsiteY2" fmla="*/ 29543 h 38702"/>
                <a:gd name="connsiteX3" fmla="*/ 30816 w 30816"/>
                <a:gd name="connsiteY3" fmla="*/ 0 h 38702"/>
              </a:gdLst>
              <a:ahLst/>
              <a:cxnLst>
                <a:cxn ang="0">
                  <a:pos x="connsiteX0" y="connsiteY0"/>
                </a:cxn>
                <a:cxn ang="0">
                  <a:pos x="connsiteX1" y="connsiteY1"/>
                </a:cxn>
                <a:cxn ang="0">
                  <a:pos x="connsiteX2" y="connsiteY2"/>
                </a:cxn>
                <a:cxn ang="0">
                  <a:pos x="connsiteX3" y="connsiteY3"/>
                </a:cxn>
              </a:cxnLst>
              <a:rect l="l" t="t" r="r" b="b"/>
              <a:pathLst>
                <a:path w="30816" h="38702">
                  <a:moveTo>
                    <a:pt x="30816" y="0"/>
                  </a:moveTo>
                  <a:cubicBezTo>
                    <a:pt x="30289" y="17726"/>
                    <a:pt x="24485" y="30492"/>
                    <a:pt x="10980" y="38616"/>
                  </a:cubicBezTo>
                  <a:cubicBezTo>
                    <a:pt x="9503" y="39566"/>
                    <a:pt x="-309" y="32391"/>
                    <a:pt x="7" y="29543"/>
                  </a:cubicBezTo>
                  <a:cubicBezTo>
                    <a:pt x="1696" y="12872"/>
                    <a:pt x="12880" y="4537"/>
                    <a:pt x="3081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2" name="Freeform: Shape 181"/>
            <p:cNvSpPr/>
            <p:nvPr/>
          </p:nvSpPr>
          <p:spPr>
            <a:xfrm>
              <a:off x="7700655" y="2707745"/>
              <a:ext cx="16822" cy="47584"/>
            </a:xfrm>
            <a:custGeom>
              <a:avLst/>
              <a:gdLst>
                <a:gd name="connsiteX0" fmla="*/ 14425 w 16822"/>
                <a:gd name="connsiteY0" fmla="*/ 47585 h 47584"/>
                <a:gd name="connsiteX1" fmla="*/ 2819 w 16822"/>
                <a:gd name="connsiteY1" fmla="*/ 0 h 47584"/>
                <a:gd name="connsiteX2" fmla="*/ 14425 w 16822"/>
                <a:gd name="connsiteY2" fmla="*/ 47585 h 47584"/>
              </a:gdLst>
              <a:ahLst/>
              <a:cxnLst>
                <a:cxn ang="0">
                  <a:pos x="connsiteX0" y="connsiteY0"/>
                </a:cxn>
                <a:cxn ang="0">
                  <a:pos x="connsiteX1" y="connsiteY1"/>
                </a:cxn>
                <a:cxn ang="0">
                  <a:pos x="connsiteX2" y="connsiteY2"/>
                </a:cxn>
              </a:cxnLst>
              <a:rect l="l" t="t" r="r" b="b"/>
              <a:pathLst>
                <a:path w="16822" h="47584">
                  <a:moveTo>
                    <a:pt x="14425" y="47585"/>
                  </a:moveTo>
                  <a:cubicBezTo>
                    <a:pt x="10943" y="33236"/>
                    <a:pt x="-6783" y="20785"/>
                    <a:pt x="2819" y="0"/>
                  </a:cubicBezTo>
                  <a:cubicBezTo>
                    <a:pt x="27613" y="14244"/>
                    <a:pt x="11259" y="33130"/>
                    <a:pt x="14425" y="4758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3" name="Freeform: Shape 182"/>
            <p:cNvSpPr/>
            <p:nvPr/>
          </p:nvSpPr>
          <p:spPr>
            <a:xfrm>
              <a:off x="7571668" y="2858572"/>
              <a:ext cx="31570" cy="30439"/>
            </a:xfrm>
            <a:custGeom>
              <a:avLst/>
              <a:gdLst>
                <a:gd name="connsiteX0" fmla="*/ 31571 w 31570"/>
                <a:gd name="connsiteY0" fmla="*/ 8599 h 30439"/>
                <a:gd name="connsiteX1" fmla="*/ 657 w 31570"/>
                <a:gd name="connsiteY1" fmla="*/ 30439 h 30439"/>
                <a:gd name="connsiteX2" fmla="*/ 30094 w 31570"/>
                <a:gd name="connsiteY2" fmla="*/ 369 h 30439"/>
                <a:gd name="connsiteX3" fmla="*/ 31571 w 31570"/>
                <a:gd name="connsiteY3" fmla="*/ 8599 h 30439"/>
              </a:gdLst>
              <a:ahLst/>
              <a:cxnLst>
                <a:cxn ang="0">
                  <a:pos x="connsiteX0" y="connsiteY0"/>
                </a:cxn>
                <a:cxn ang="0">
                  <a:pos x="connsiteX1" y="connsiteY1"/>
                </a:cxn>
                <a:cxn ang="0">
                  <a:pos x="connsiteX2" y="connsiteY2"/>
                </a:cxn>
                <a:cxn ang="0">
                  <a:pos x="connsiteX3" y="connsiteY3"/>
                </a:cxn>
              </a:cxnLst>
              <a:rect l="l" t="t" r="r" b="b"/>
              <a:pathLst>
                <a:path w="31570" h="30439">
                  <a:moveTo>
                    <a:pt x="31571" y="8599"/>
                  </a:moveTo>
                  <a:cubicBezTo>
                    <a:pt x="25451" y="21893"/>
                    <a:pt x="16061" y="30439"/>
                    <a:pt x="657" y="30439"/>
                  </a:cubicBezTo>
                  <a:cubicBezTo>
                    <a:pt x="-2825" y="7438"/>
                    <a:pt x="7620" y="-2058"/>
                    <a:pt x="30094" y="369"/>
                  </a:cubicBezTo>
                  <a:cubicBezTo>
                    <a:pt x="30516" y="3112"/>
                    <a:pt x="31043" y="5855"/>
                    <a:pt x="31571" y="859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4" name="Freeform: Shape 183"/>
            <p:cNvSpPr/>
            <p:nvPr/>
          </p:nvSpPr>
          <p:spPr>
            <a:xfrm>
              <a:off x="7295596" y="2529224"/>
              <a:ext cx="148573" cy="116260"/>
            </a:xfrm>
            <a:custGeom>
              <a:avLst/>
              <a:gdLst>
                <a:gd name="connsiteX0" fmla="*/ 78899 w 148573"/>
                <a:gd name="connsiteY0" fmla="*/ 0 h 116260"/>
                <a:gd name="connsiteX1" fmla="*/ 148535 w 148573"/>
                <a:gd name="connsiteY1" fmla="*/ 59085 h 116260"/>
                <a:gd name="connsiteX2" fmla="*/ 65288 w 148573"/>
                <a:gd name="connsiteY2" fmla="*/ 115005 h 116260"/>
                <a:gd name="connsiteX3" fmla="*/ 400 w 148573"/>
                <a:gd name="connsiteY3" fmla="*/ 56237 h 116260"/>
                <a:gd name="connsiteX4" fmla="*/ 78899 w 148573"/>
                <a:gd name="connsiteY4" fmla="*/ 0 h 1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73" h="116260">
                  <a:moveTo>
                    <a:pt x="78899" y="0"/>
                  </a:moveTo>
                  <a:cubicBezTo>
                    <a:pt x="114244" y="7808"/>
                    <a:pt x="149906" y="11501"/>
                    <a:pt x="148535" y="59085"/>
                  </a:cubicBezTo>
                  <a:cubicBezTo>
                    <a:pt x="148113" y="73224"/>
                    <a:pt x="76894" y="124923"/>
                    <a:pt x="65288" y="115005"/>
                  </a:cubicBezTo>
                  <a:cubicBezTo>
                    <a:pt x="43447" y="96330"/>
                    <a:pt x="-4876" y="105931"/>
                    <a:pt x="400" y="56237"/>
                  </a:cubicBezTo>
                  <a:cubicBezTo>
                    <a:pt x="5886" y="4959"/>
                    <a:pt x="49250" y="12767"/>
                    <a:pt x="78899"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5" name="Freeform: Shape 184"/>
            <p:cNvSpPr/>
            <p:nvPr/>
          </p:nvSpPr>
          <p:spPr>
            <a:xfrm>
              <a:off x="7350194" y="2730381"/>
              <a:ext cx="73600" cy="60777"/>
            </a:xfrm>
            <a:custGeom>
              <a:avLst/>
              <a:gdLst>
                <a:gd name="connsiteX0" fmla="*/ 72730 w 73600"/>
                <a:gd name="connsiteY0" fmla="*/ 31702 h 60777"/>
                <a:gd name="connsiteX1" fmla="*/ 26306 w 73600"/>
                <a:gd name="connsiteY1" fmla="*/ 51327 h 60777"/>
                <a:gd name="connsiteX2" fmla="*/ 11218 w 73600"/>
                <a:gd name="connsiteY2" fmla="*/ 58501 h 60777"/>
                <a:gd name="connsiteX3" fmla="*/ 34 w 73600"/>
                <a:gd name="connsiteY3" fmla="*/ 42464 h 60777"/>
                <a:gd name="connsiteX4" fmla="*/ 36751 w 73600"/>
                <a:gd name="connsiteY4" fmla="*/ 1210 h 60777"/>
                <a:gd name="connsiteX5" fmla="*/ 72202 w 73600"/>
                <a:gd name="connsiteY5" fmla="*/ 32335 h 60777"/>
                <a:gd name="connsiteX6" fmla="*/ 72730 w 73600"/>
                <a:gd name="connsiteY6" fmla="*/ 31702 h 6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0" h="60777">
                  <a:moveTo>
                    <a:pt x="72730" y="31702"/>
                  </a:moveTo>
                  <a:cubicBezTo>
                    <a:pt x="56060" y="35184"/>
                    <a:pt x="33269" y="23472"/>
                    <a:pt x="26306" y="51327"/>
                  </a:cubicBezTo>
                  <a:cubicBezTo>
                    <a:pt x="25567" y="54176"/>
                    <a:pt x="19764" y="65570"/>
                    <a:pt x="11218" y="58501"/>
                  </a:cubicBezTo>
                  <a:cubicBezTo>
                    <a:pt x="6259" y="54386"/>
                    <a:pt x="139" y="48056"/>
                    <a:pt x="34" y="42464"/>
                  </a:cubicBezTo>
                  <a:cubicBezTo>
                    <a:pt x="-810" y="17986"/>
                    <a:pt x="14172" y="4797"/>
                    <a:pt x="36751" y="1210"/>
                  </a:cubicBezTo>
                  <a:cubicBezTo>
                    <a:pt x="59647" y="-2483"/>
                    <a:pt x="79060" y="788"/>
                    <a:pt x="72202" y="32335"/>
                  </a:cubicBezTo>
                  <a:cubicBezTo>
                    <a:pt x="72097" y="32335"/>
                    <a:pt x="72730" y="31702"/>
                    <a:pt x="72730" y="317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6" name="Freeform: Shape 185"/>
            <p:cNvSpPr/>
            <p:nvPr/>
          </p:nvSpPr>
          <p:spPr>
            <a:xfrm>
              <a:off x="7504986" y="2667215"/>
              <a:ext cx="76810" cy="68635"/>
            </a:xfrm>
            <a:custGeom>
              <a:avLst/>
              <a:gdLst>
                <a:gd name="connsiteX0" fmla="*/ 76624 w 76810"/>
                <a:gd name="connsiteY0" fmla="*/ 120 h 68635"/>
                <a:gd name="connsiteX1" fmla="*/ 52462 w 76810"/>
                <a:gd name="connsiteY1" fmla="*/ 22066 h 68635"/>
                <a:gd name="connsiteX2" fmla="*/ 25135 w 76810"/>
                <a:gd name="connsiteY2" fmla="*/ 53508 h 68635"/>
                <a:gd name="connsiteX3" fmla="*/ 21653 w 76810"/>
                <a:gd name="connsiteY3" fmla="*/ 63637 h 68635"/>
                <a:gd name="connsiteX4" fmla="*/ 9836 w 76810"/>
                <a:gd name="connsiteY4" fmla="*/ 68596 h 68635"/>
                <a:gd name="connsiteX5" fmla="*/ 763 w 76810"/>
                <a:gd name="connsiteY5" fmla="*/ 53402 h 68635"/>
                <a:gd name="connsiteX6" fmla="*/ 76624 w 76810"/>
                <a:gd name="connsiteY6" fmla="*/ 120 h 6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10" h="68635">
                  <a:moveTo>
                    <a:pt x="76624" y="120"/>
                  </a:moveTo>
                  <a:cubicBezTo>
                    <a:pt x="78312" y="18268"/>
                    <a:pt x="68394" y="21961"/>
                    <a:pt x="52462" y="22066"/>
                  </a:cubicBezTo>
                  <a:cubicBezTo>
                    <a:pt x="32837" y="22172"/>
                    <a:pt x="21337" y="31773"/>
                    <a:pt x="25135" y="53508"/>
                  </a:cubicBezTo>
                  <a:cubicBezTo>
                    <a:pt x="23975" y="56884"/>
                    <a:pt x="22814" y="60261"/>
                    <a:pt x="21653" y="63637"/>
                  </a:cubicBezTo>
                  <a:cubicBezTo>
                    <a:pt x="18594" y="67330"/>
                    <a:pt x="14584" y="68912"/>
                    <a:pt x="9836" y="68596"/>
                  </a:cubicBezTo>
                  <a:cubicBezTo>
                    <a:pt x="2873" y="65853"/>
                    <a:pt x="-1559" y="61632"/>
                    <a:pt x="763" y="53402"/>
                  </a:cubicBezTo>
                  <a:cubicBezTo>
                    <a:pt x="-6517" y="-10747"/>
                    <a:pt x="39801" y="1492"/>
                    <a:pt x="76624" y="120"/>
                  </a:cubicBezTo>
                  <a:close/>
                </a:path>
              </a:pathLst>
            </a:custGeom>
            <a:solidFill>
              <a:srgbClr val="05080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7" name="Freeform: Shape 186"/>
            <p:cNvSpPr/>
            <p:nvPr/>
          </p:nvSpPr>
          <p:spPr>
            <a:xfrm>
              <a:off x="7453205" y="2721059"/>
              <a:ext cx="39657" cy="34024"/>
            </a:xfrm>
            <a:custGeom>
              <a:avLst/>
              <a:gdLst>
                <a:gd name="connsiteX0" fmla="*/ 0 w 39657"/>
                <a:gd name="connsiteY0" fmla="*/ 20871 h 34024"/>
                <a:gd name="connsiteX1" fmla="*/ 33024 w 39657"/>
                <a:gd name="connsiteY1" fmla="*/ 1141 h 34024"/>
                <a:gd name="connsiteX2" fmla="*/ 39039 w 39657"/>
                <a:gd name="connsiteY2" fmla="*/ 22032 h 34024"/>
                <a:gd name="connsiteX3" fmla="*/ 2427 w 39657"/>
                <a:gd name="connsiteY3" fmla="*/ 20449 h 34024"/>
                <a:gd name="connsiteX4" fmla="*/ 0 w 39657"/>
                <a:gd name="connsiteY4" fmla="*/ 20871 h 34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7" h="34024">
                  <a:moveTo>
                    <a:pt x="0" y="20871"/>
                  </a:moveTo>
                  <a:cubicBezTo>
                    <a:pt x="7069" y="7683"/>
                    <a:pt x="15193" y="-3712"/>
                    <a:pt x="33024" y="1141"/>
                  </a:cubicBezTo>
                  <a:cubicBezTo>
                    <a:pt x="39039" y="6944"/>
                    <a:pt x="40727" y="14013"/>
                    <a:pt x="39039" y="22032"/>
                  </a:cubicBezTo>
                  <a:cubicBezTo>
                    <a:pt x="25850" y="44189"/>
                    <a:pt x="14244" y="30789"/>
                    <a:pt x="2427" y="20449"/>
                  </a:cubicBezTo>
                  <a:lnTo>
                    <a:pt x="0" y="20871"/>
                  </a:ln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8" name="Freeform: Shape 187"/>
            <p:cNvSpPr/>
            <p:nvPr/>
          </p:nvSpPr>
          <p:spPr>
            <a:xfrm>
              <a:off x="7486229" y="2720723"/>
              <a:ext cx="30703" cy="28078"/>
            </a:xfrm>
            <a:custGeom>
              <a:avLst/>
              <a:gdLst>
                <a:gd name="connsiteX0" fmla="*/ 633 w 30703"/>
                <a:gd name="connsiteY0" fmla="*/ 19730 h 28078"/>
                <a:gd name="connsiteX1" fmla="*/ 0 w 30703"/>
                <a:gd name="connsiteY1" fmla="*/ 1477 h 28078"/>
                <a:gd name="connsiteX2" fmla="*/ 19625 w 30703"/>
                <a:gd name="connsiteY2" fmla="*/ 0 h 28078"/>
                <a:gd name="connsiteX3" fmla="*/ 30703 w 30703"/>
                <a:gd name="connsiteY3" fmla="*/ 10867 h 28078"/>
                <a:gd name="connsiteX4" fmla="*/ 633 w 30703"/>
                <a:gd name="connsiteY4" fmla="*/ 19730 h 28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3" h="28078">
                  <a:moveTo>
                    <a:pt x="633" y="19730"/>
                  </a:moveTo>
                  <a:cubicBezTo>
                    <a:pt x="422" y="13611"/>
                    <a:pt x="211" y="7491"/>
                    <a:pt x="0" y="1477"/>
                  </a:cubicBezTo>
                  <a:cubicBezTo>
                    <a:pt x="6542" y="950"/>
                    <a:pt x="13083" y="422"/>
                    <a:pt x="19625" y="0"/>
                  </a:cubicBezTo>
                  <a:cubicBezTo>
                    <a:pt x="23317" y="3587"/>
                    <a:pt x="27010" y="7175"/>
                    <a:pt x="30703" y="10867"/>
                  </a:cubicBezTo>
                  <a:cubicBezTo>
                    <a:pt x="27538" y="36612"/>
                    <a:pt x="14033" y="28065"/>
                    <a:pt x="633" y="1973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9" name="Freeform: Shape 188"/>
            <p:cNvSpPr/>
            <p:nvPr/>
          </p:nvSpPr>
          <p:spPr>
            <a:xfrm>
              <a:off x="7447485" y="2790992"/>
              <a:ext cx="104944" cy="68840"/>
            </a:xfrm>
            <a:custGeom>
              <a:avLst/>
              <a:gdLst>
                <a:gd name="connsiteX0" fmla="*/ 103632 w 104944"/>
                <a:gd name="connsiteY0" fmla="*/ 35029 h 68840"/>
                <a:gd name="connsiteX1" fmla="*/ 5509 w 104944"/>
                <a:gd name="connsiteY1" fmla="*/ 56131 h 68840"/>
                <a:gd name="connsiteX2" fmla="*/ 4243 w 104944"/>
                <a:gd name="connsiteY2" fmla="*/ 21841 h 68840"/>
                <a:gd name="connsiteX3" fmla="*/ 63223 w 104944"/>
                <a:gd name="connsiteY3" fmla="*/ 0 h 68840"/>
                <a:gd name="connsiteX4" fmla="*/ 103632 w 104944"/>
                <a:gd name="connsiteY4" fmla="*/ 35029 h 68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4" h="68840">
                  <a:moveTo>
                    <a:pt x="103632" y="35029"/>
                  </a:moveTo>
                  <a:cubicBezTo>
                    <a:pt x="79576" y="81981"/>
                    <a:pt x="42859" y="70797"/>
                    <a:pt x="5509" y="56131"/>
                  </a:cubicBezTo>
                  <a:cubicBezTo>
                    <a:pt x="22" y="44841"/>
                    <a:pt x="-2932" y="33552"/>
                    <a:pt x="4243" y="21841"/>
                  </a:cubicBezTo>
                  <a:cubicBezTo>
                    <a:pt x="20386" y="4959"/>
                    <a:pt x="40960" y="422"/>
                    <a:pt x="63223" y="0"/>
                  </a:cubicBezTo>
                  <a:cubicBezTo>
                    <a:pt x="83480" y="3693"/>
                    <a:pt x="111335" y="-1055"/>
                    <a:pt x="103632" y="3502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0" name="Freeform: Shape 189"/>
            <p:cNvSpPr/>
            <p:nvPr/>
          </p:nvSpPr>
          <p:spPr>
            <a:xfrm>
              <a:off x="7431229" y="2752375"/>
              <a:ext cx="123274" cy="64888"/>
            </a:xfrm>
            <a:custGeom>
              <a:avLst/>
              <a:gdLst>
                <a:gd name="connsiteX0" fmla="*/ 76102 w 123274"/>
                <a:gd name="connsiteY0" fmla="*/ 50856 h 64888"/>
                <a:gd name="connsiteX1" fmla="*/ 23347 w 123274"/>
                <a:gd name="connsiteY1" fmla="*/ 64889 h 64888"/>
                <a:gd name="connsiteX2" fmla="*/ 12480 w 123274"/>
                <a:gd name="connsiteY2" fmla="*/ 32603 h 64888"/>
                <a:gd name="connsiteX3" fmla="*/ 35059 w 123274"/>
                <a:gd name="connsiteY3" fmla="*/ 20681 h 64888"/>
                <a:gd name="connsiteX4" fmla="*/ 98892 w 123274"/>
                <a:gd name="connsiteY4" fmla="*/ 1 h 64888"/>
                <a:gd name="connsiteX5" fmla="*/ 118622 w 123274"/>
                <a:gd name="connsiteY5" fmla="*/ 845 h 64888"/>
                <a:gd name="connsiteX6" fmla="*/ 76102 w 123274"/>
                <a:gd name="connsiteY6" fmla="*/ 50856 h 6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74" h="64888">
                  <a:moveTo>
                    <a:pt x="76102" y="50856"/>
                  </a:moveTo>
                  <a:cubicBezTo>
                    <a:pt x="58482" y="55499"/>
                    <a:pt x="40968" y="60141"/>
                    <a:pt x="23347" y="64889"/>
                  </a:cubicBezTo>
                  <a:cubicBezTo>
                    <a:pt x="-1764" y="61302"/>
                    <a:pt x="-8516" y="51700"/>
                    <a:pt x="12480" y="32603"/>
                  </a:cubicBezTo>
                  <a:cubicBezTo>
                    <a:pt x="21343" y="31126"/>
                    <a:pt x="30733" y="30704"/>
                    <a:pt x="35059" y="20681"/>
                  </a:cubicBezTo>
                  <a:cubicBezTo>
                    <a:pt x="55317" y="10552"/>
                    <a:pt x="75363" y="-105"/>
                    <a:pt x="98892" y="1"/>
                  </a:cubicBezTo>
                  <a:cubicBezTo>
                    <a:pt x="105434" y="317"/>
                    <a:pt x="112081" y="634"/>
                    <a:pt x="118622" y="845"/>
                  </a:cubicBezTo>
                  <a:cubicBezTo>
                    <a:pt x="135504" y="43893"/>
                    <a:pt x="103007" y="44948"/>
                    <a:pt x="76102" y="5085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1" name="Freeform: Shape 190"/>
            <p:cNvSpPr/>
            <p:nvPr/>
          </p:nvSpPr>
          <p:spPr>
            <a:xfrm>
              <a:off x="7454304" y="2730773"/>
              <a:ext cx="75816" cy="47038"/>
            </a:xfrm>
            <a:custGeom>
              <a:avLst/>
              <a:gdLst>
                <a:gd name="connsiteX0" fmla="*/ 75817 w 75816"/>
                <a:gd name="connsiteY0" fmla="*/ 21603 h 47038"/>
                <a:gd name="connsiteX1" fmla="*/ 11984 w 75816"/>
                <a:gd name="connsiteY1" fmla="*/ 42283 h 47038"/>
                <a:gd name="connsiteX2" fmla="*/ 1327 w 75816"/>
                <a:gd name="connsiteY2" fmla="*/ 10736 h 47038"/>
                <a:gd name="connsiteX3" fmla="*/ 32558 w 75816"/>
                <a:gd name="connsiteY3" fmla="*/ 9680 h 47038"/>
                <a:gd name="connsiteX4" fmla="*/ 62523 w 75816"/>
                <a:gd name="connsiteY4" fmla="*/ 712 h 47038"/>
                <a:gd name="connsiteX5" fmla="*/ 72335 w 75816"/>
                <a:gd name="connsiteY5" fmla="*/ 79 h 47038"/>
                <a:gd name="connsiteX6" fmla="*/ 75817 w 75816"/>
                <a:gd name="connsiteY6" fmla="*/ 21603 h 4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6" h="47038">
                  <a:moveTo>
                    <a:pt x="75817" y="21603"/>
                  </a:moveTo>
                  <a:cubicBezTo>
                    <a:pt x="56403" y="34159"/>
                    <a:pt x="40260" y="56949"/>
                    <a:pt x="11984" y="42283"/>
                  </a:cubicBezTo>
                  <a:cubicBezTo>
                    <a:pt x="7447" y="32154"/>
                    <a:pt x="-3843" y="24241"/>
                    <a:pt x="1327" y="10736"/>
                  </a:cubicBezTo>
                  <a:cubicBezTo>
                    <a:pt x="11667" y="7676"/>
                    <a:pt x="22640" y="23608"/>
                    <a:pt x="32558" y="9680"/>
                  </a:cubicBezTo>
                  <a:cubicBezTo>
                    <a:pt x="43003" y="8203"/>
                    <a:pt x="57142" y="19071"/>
                    <a:pt x="62523" y="712"/>
                  </a:cubicBezTo>
                  <a:cubicBezTo>
                    <a:pt x="65793" y="79"/>
                    <a:pt x="69064" y="-132"/>
                    <a:pt x="72335" y="79"/>
                  </a:cubicBezTo>
                  <a:cubicBezTo>
                    <a:pt x="73496" y="7254"/>
                    <a:pt x="74656" y="14428"/>
                    <a:pt x="75817" y="21603"/>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2" name="Freeform: Shape 191"/>
            <p:cNvSpPr/>
            <p:nvPr/>
          </p:nvSpPr>
          <p:spPr>
            <a:xfrm>
              <a:off x="7507331" y="2753220"/>
              <a:ext cx="54820" cy="72695"/>
            </a:xfrm>
            <a:custGeom>
              <a:avLst/>
              <a:gdLst>
                <a:gd name="connsiteX0" fmla="*/ 0 w 54820"/>
                <a:gd name="connsiteY0" fmla="*/ 50011 h 72695"/>
                <a:gd name="connsiteX1" fmla="*/ 42520 w 54820"/>
                <a:gd name="connsiteY1" fmla="*/ 0 h 72695"/>
                <a:gd name="connsiteX2" fmla="*/ 43681 w 54820"/>
                <a:gd name="connsiteY2" fmla="*/ 72696 h 72695"/>
                <a:gd name="connsiteX3" fmla="*/ 0 w 54820"/>
                <a:gd name="connsiteY3" fmla="*/ 50011 h 72695"/>
              </a:gdLst>
              <a:ahLst/>
              <a:cxnLst>
                <a:cxn ang="0">
                  <a:pos x="connsiteX0" y="connsiteY0"/>
                </a:cxn>
                <a:cxn ang="0">
                  <a:pos x="connsiteX1" y="connsiteY1"/>
                </a:cxn>
                <a:cxn ang="0">
                  <a:pos x="connsiteX2" y="connsiteY2"/>
                </a:cxn>
                <a:cxn ang="0">
                  <a:pos x="connsiteX3" y="connsiteY3"/>
                </a:cxn>
              </a:cxnLst>
              <a:rect l="l" t="t" r="r" b="b"/>
              <a:pathLst>
                <a:path w="54820" h="72695">
                  <a:moveTo>
                    <a:pt x="0" y="50011"/>
                  </a:moveTo>
                  <a:cubicBezTo>
                    <a:pt x="18886" y="37350"/>
                    <a:pt x="51911" y="36717"/>
                    <a:pt x="42520" y="0"/>
                  </a:cubicBezTo>
                  <a:cubicBezTo>
                    <a:pt x="60140" y="23951"/>
                    <a:pt x="57292" y="48218"/>
                    <a:pt x="43681" y="72696"/>
                  </a:cubicBezTo>
                  <a:cubicBezTo>
                    <a:pt x="41993" y="40516"/>
                    <a:pt x="15193" y="56342"/>
                    <a:pt x="0" y="5001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 name="Freeform: Shape 192"/>
            <p:cNvSpPr/>
            <p:nvPr/>
          </p:nvSpPr>
          <p:spPr>
            <a:xfrm>
              <a:off x="7421737" y="2784978"/>
              <a:ext cx="32839" cy="62145"/>
            </a:xfrm>
            <a:custGeom>
              <a:avLst/>
              <a:gdLst>
                <a:gd name="connsiteX0" fmla="*/ 21972 w 32839"/>
                <a:gd name="connsiteY0" fmla="*/ 0 h 62145"/>
                <a:gd name="connsiteX1" fmla="*/ 32840 w 32839"/>
                <a:gd name="connsiteY1" fmla="*/ 32286 h 62145"/>
                <a:gd name="connsiteX2" fmla="*/ 31257 w 32839"/>
                <a:gd name="connsiteY2" fmla="*/ 62145 h 62145"/>
                <a:gd name="connsiteX3" fmla="*/ 21972 w 32839"/>
                <a:gd name="connsiteY3" fmla="*/ 0 h 62145"/>
              </a:gdLst>
              <a:ahLst/>
              <a:cxnLst>
                <a:cxn ang="0">
                  <a:pos x="connsiteX0" y="connsiteY0"/>
                </a:cxn>
                <a:cxn ang="0">
                  <a:pos x="connsiteX1" y="connsiteY1"/>
                </a:cxn>
                <a:cxn ang="0">
                  <a:pos x="connsiteX2" y="connsiteY2"/>
                </a:cxn>
                <a:cxn ang="0">
                  <a:pos x="connsiteX3" y="connsiteY3"/>
                </a:cxn>
              </a:cxnLst>
              <a:rect l="l" t="t" r="r" b="b"/>
              <a:pathLst>
                <a:path w="32839" h="62145">
                  <a:moveTo>
                    <a:pt x="21972" y="0"/>
                  </a:moveTo>
                  <a:cubicBezTo>
                    <a:pt x="10472" y="15826"/>
                    <a:pt x="17330" y="25533"/>
                    <a:pt x="32840" y="32286"/>
                  </a:cubicBezTo>
                  <a:cubicBezTo>
                    <a:pt x="32312" y="42204"/>
                    <a:pt x="31785" y="52227"/>
                    <a:pt x="31257" y="62145"/>
                  </a:cubicBezTo>
                  <a:cubicBezTo>
                    <a:pt x="-8098" y="26905"/>
                    <a:pt x="-9258" y="18781"/>
                    <a:pt x="21972"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 name="Freeform: Shape 193"/>
            <p:cNvSpPr/>
            <p:nvPr/>
          </p:nvSpPr>
          <p:spPr>
            <a:xfrm>
              <a:off x="7338773" y="2573267"/>
              <a:ext cx="31068" cy="31096"/>
            </a:xfrm>
            <a:custGeom>
              <a:avLst/>
              <a:gdLst>
                <a:gd name="connsiteX0" fmla="*/ 17574 w 31068"/>
                <a:gd name="connsiteY0" fmla="*/ 30974 h 31096"/>
                <a:gd name="connsiteX1" fmla="*/ 60 w 31068"/>
                <a:gd name="connsiteY1" fmla="*/ 17257 h 31096"/>
                <a:gd name="connsiteX2" fmla="*/ 13776 w 31068"/>
                <a:gd name="connsiteY2" fmla="*/ 60 h 31096"/>
                <a:gd name="connsiteX3" fmla="*/ 30974 w 31068"/>
                <a:gd name="connsiteY3" fmla="*/ 13776 h 31096"/>
                <a:gd name="connsiteX4" fmla="*/ 17574 w 31068"/>
                <a:gd name="connsiteY4" fmla="*/ 30974 h 3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68" h="31096">
                  <a:moveTo>
                    <a:pt x="17574" y="30974"/>
                  </a:moveTo>
                  <a:cubicBezTo>
                    <a:pt x="7234" y="31818"/>
                    <a:pt x="693" y="28442"/>
                    <a:pt x="60" y="17257"/>
                  </a:cubicBezTo>
                  <a:cubicBezTo>
                    <a:pt x="-468" y="7234"/>
                    <a:pt x="2381" y="587"/>
                    <a:pt x="13776" y="60"/>
                  </a:cubicBezTo>
                  <a:cubicBezTo>
                    <a:pt x="23799" y="-468"/>
                    <a:pt x="30341" y="2381"/>
                    <a:pt x="30974" y="13776"/>
                  </a:cubicBezTo>
                  <a:cubicBezTo>
                    <a:pt x="31712" y="23905"/>
                    <a:pt x="28231" y="30130"/>
                    <a:pt x="17574" y="3097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 name="Freeform: Shape 194"/>
            <p:cNvSpPr/>
            <p:nvPr/>
          </p:nvSpPr>
          <p:spPr>
            <a:xfrm>
              <a:off x="7381296" y="2556229"/>
              <a:ext cx="19489" cy="25779"/>
            </a:xfrm>
            <a:custGeom>
              <a:avLst/>
              <a:gdLst>
                <a:gd name="connsiteX0" fmla="*/ 1112 w 19489"/>
                <a:gd name="connsiteY0" fmla="*/ 6230 h 25779"/>
                <a:gd name="connsiteX1" fmla="*/ 5754 w 19489"/>
                <a:gd name="connsiteY1" fmla="*/ 5 h 25779"/>
                <a:gd name="connsiteX2" fmla="*/ 19048 w 19489"/>
                <a:gd name="connsiteY2" fmla="*/ 18997 h 25779"/>
                <a:gd name="connsiteX3" fmla="*/ 8181 w 19489"/>
                <a:gd name="connsiteY3" fmla="*/ 25749 h 25779"/>
                <a:gd name="connsiteX4" fmla="*/ 1112 w 19489"/>
                <a:gd name="connsiteY4" fmla="*/ 6230 h 2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9" h="25779">
                  <a:moveTo>
                    <a:pt x="1112" y="6230"/>
                  </a:moveTo>
                  <a:cubicBezTo>
                    <a:pt x="1112" y="6230"/>
                    <a:pt x="5121" y="-206"/>
                    <a:pt x="5754" y="5"/>
                  </a:cubicBezTo>
                  <a:cubicBezTo>
                    <a:pt x="13457" y="3803"/>
                    <a:pt x="21475" y="8868"/>
                    <a:pt x="19048" y="18997"/>
                  </a:cubicBezTo>
                  <a:cubicBezTo>
                    <a:pt x="18310" y="22057"/>
                    <a:pt x="11557" y="26172"/>
                    <a:pt x="8181" y="25749"/>
                  </a:cubicBezTo>
                  <a:cubicBezTo>
                    <a:pt x="-365" y="24694"/>
                    <a:pt x="-1209" y="17520"/>
                    <a:pt x="1112" y="623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45" name="Graphic 4"/>
          <p:cNvGrpSpPr/>
          <p:nvPr/>
        </p:nvGrpSpPr>
        <p:grpSpPr>
          <a:xfrm>
            <a:off x="1859235" y="4238334"/>
            <a:ext cx="526505" cy="597640"/>
            <a:chOff x="6065107" y="4322265"/>
            <a:chExt cx="702006" cy="796853"/>
          </a:xfrm>
        </p:grpSpPr>
        <p:sp>
          <p:nvSpPr>
            <p:cNvPr id="246" name="Freeform: Shape 245"/>
            <p:cNvSpPr/>
            <p:nvPr/>
          </p:nvSpPr>
          <p:spPr>
            <a:xfrm>
              <a:off x="6065107" y="4322265"/>
              <a:ext cx="702006" cy="796853"/>
            </a:xfrm>
            <a:custGeom>
              <a:avLst/>
              <a:gdLst>
                <a:gd name="connsiteX0" fmla="*/ 345560 w 702006"/>
                <a:gd name="connsiteY0" fmla="*/ 1990 h 796853"/>
                <a:gd name="connsiteX1" fmla="*/ 583062 w 702006"/>
                <a:gd name="connsiteY1" fmla="*/ 22142 h 796853"/>
                <a:gd name="connsiteX2" fmla="*/ 619251 w 702006"/>
                <a:gd name="connsiteY2" fmla="*/ 72576 h 796853"/>
                <a:gd name="connsiteX3" fmla="*/ 593718 w 702006"/>
                <a:gd name="connsiteY3" fmla="*/ 177030 h 796853"/>
                <a:gd name="connsiteX4" fmla="*/ 611549 w 702006"/>
                <a:gd name="connsiteY4" fmla="*/ 250781 h 796853"/>
                <a:gd name="connsiteX5" fmla="*/ 695113 w 702006"/>
                <a:gd name="connsiteY5" fmla="*/ 448083 h 796853"/>
                <a:gd name="connsiteX6" fmla="*/ 499393 w 702006"/>
                <a:gd name="connsiteY6" fmla="*/ 776745 h 796853"/>
                <a:gd name="connsiteX7" fmla="*/ 121353 w 702006"/>
                <a:gd name="connsiteY7" fmla="*/ 743615 h 796853"/>
                <a:gd name="connsiteX8" fmla="*/ 4976 w 702006"/>
                <a:gd name="connsiteY8" fmla="*/ 458107 h 796853"/>
                <a:gd name="connsiteX9" fmla="*/ 104999 w 702006"/>
                <a:gd name="connsiteY9" fmla="*/ 217651 h 796853"/>
                <a:gd name="connsiteX10" fmla="*/ 100884 w 702006"/>
                <a:gd name="connsiteY10" fmla="*/ 168695 h 796853"/>
                <a:gd name="connsiteX11" fmla="*/ 85480 w 702006"/>
                <a:gd name="connsiteY11" fmla="*/ 50102 h 796853"/>
                <a:gd name="connsiteX12" fmla="*/ 164190 w 702006"/>
                <a:gd name="connsiteY12" fmla="*/ 13068 h 796853"/>
                <a:gd name="connsiteX13" fmla="*/ 345560 w 702006"/>
                <a:gd name="connsiteY13" fmla="*/ 1990 h 7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006" h="796853">
                  <a:moveTo>
                    <a:pt x="345560" y="1990"/>
                  </a:moveTo>
                  <a:cubicBezTo>
                    <a:pt x="429335" y="-1597"/>
                    <a:pt x="506462" y="5577"/>
                    <a:pt x="583062" y="22142"/>
                  </a:cubicBezTo>
                  <a:cubicBezTo>
                    <a:pt x="612288" y="28473"/>
                    <a:pt x="625793" y="43772"/>
                    <a:pt x="619251" y="72576"/>
                  </a:cubicBezTo>
                  <a:cubicBezTo>
                    <a:pt x="611444" y="106655"/>
                    <a:pt x="640564" y="148015"/>
                    <a:pt x="593718" y="177030"/>
                  </a:cubicBezTo>
                  <a:cubicBezTo>
                    <a:pt x="584011" y="183044"/>
                    <a:pt x="600154" y="226197"/>
                    <a:pt x="611549" y="250781"/>
                  </a:cubicBezTo>
                  <a:cubicBezTo>
                    <a:pt x="641514" y="315564"/>
                    <a:pt x="682663" y="374754"/>
                    <a:pt x="695113" y="448083"/>
                  </a:cubicBezTo>
                  <a:cubicBezTo>
                    <a:pt x="724022" y="617532"/>
                    <a:pt x="662616" y="735491"/>
                    <a:pt x="499393" y="776745"/>
                  </a:cubicBezTo>
                  <a:cubicBezTo>
                    <a:pt x="372782" y="808714"/>
                    <a:pt x="243744" y="805971"/>
                    <a:pt x="121353" y="743615"/>
                  </a:cubicBezTo>
                  <a:cubicBezTo>
                    <a:pt x="29032" y="696558"/>
                    <a:pt x="-15704" y="546313"/>
                    <a:pt x="4976" y="458107"/>
                  </a:cubicBezTo>
                  <a:cubicBezTo>
                    <a:pt x="25445" y="371273"/>
                    <a:pt x="80521" y="301426"/>
                    <a:pt x="104999" y="217651"/>
                  </a:cubicBezTo>
                  <a:cubicBezTo>
                    <a:pt x="110380" y="199293"/>
                    <a:pt x="119348" y="187053"/>
                    <a:pt x="100884" y="168695"/>
                  </a:cubicBezTo>
                  <a:cubicBezTo>
                    <a:pt x="67015" y="134932"/>
                    <a:pt x="77672" y="88824"/>
                    <a:pt x="85480" y="50102"/>
                  </a:cubicBezTo>
                  <a:cubicBezTo>
                    <a:pt x="92760" y="14123"/>
                    <a:pt x="135807" y="18344"/>
                    <a:pt x="164190" y="13068"/>
                  </a:cubicBezTo>
                  <a:cubicBezTo>
                    <a:pt x="225596" y="1568"/>
                    <a:pt x="288269" y="-2969"/>
                    <a:pt x="345560" y="199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7" name="Freeform: Shape 246"/>
            <p:cNvSpPr/>
            <p:nvPr/>
          </p:nvSpPr>
          <p:spPr>
            <a:xfrm>
              <a:off x="6103730" y="4882268"/>
              <a:ext cx="353135" cy="216351"/>
            </a:xfrm>
            <a:custGeom>
              <a:avLst/>
              <a:gdLst>
                <a:gd name="connsiteX0" fmla="*/ 348930 w 353135"/>
                <a:gd name="connsiteY0" fmla="*/ 211361 h 216351"/>
                <a:gd name="connsiteX1" fmla="*/ 85262 w 353135"/>
                <a:gd name="connsiteY1" fmla="*/ 159028 h 216351"/>
                <a:gd name="connsiteX2" fmla="*/ 32297 w 353135"/>
                <a:gd name="connsiteY2" fmla="*/ 105746 h 216351"/>
                <a:gd name="connsiteX3" fmla="*/ 32508 w 353135"/>
                <a:gd name="connsiteY3" fmla="*/ 105957 h 216351"/>
                <a:gd name="connsiteX4" fmla="*/ 116 w 353135"/>
                <a:gd name="connsiteY4" fmla="*/ 9205 h 216351"/>
                <a:gd name="connsiteX5" fmla="*/ 30292 w 353135"/>
                <a:gd name="connsiteY5" fmla="*/ 131 h 216351"/>
                <a:gd name="connsiteX6" fmla="*/ 91804 w 353135"/>
                <a:gd name="connsiteY6" fmla="*/ 12264 h 216351"/>
                <a:gd name="connsiteX7" fmla="*/ 132003 w 353135"/>
                <a:gd name="connsiteY7" fmla="*/ 35160 h 216351"/>
                <a:gd name="connsiteX8" fmla="*/ 172413 w 353135"/>
                <a:gd name="connsiteY8" fmla="*/ 80001 h 216351"/>
                <a:gd name="connsiteX9" fmla="*/ 319810 w 353135"/>
                <a:gd name="connsiteY9" fmla="*/ 144151 h 216351"/>
                <a:gd name="connsiteX10" fmla="*/ 348930 w 353135"/>
                <a:gd name="connsiteY10" fmla="*/ 211361 h 2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135" h="216351">
                  <a:moveTo>
                    <a:pt x="348930" y="211361"/>
                  </a:moveTo>
                  <a:cubicBezTo>
                    <a:pt x="255132" y="223494"/>
                    <a:pt x="165238" y="216214"/>
                    <a:pt x="85262" y="159028"/>
                  </a:cubicBezTo>
                  <a:cubicBezTo>
                    <a:pt x="64477" y="144362"/>
                    <a:pt x="46540" y="126847"/>
                    <a:pt x="32297" y="105746"/>
                  </a:cubicBezTo>
                  <a:lnTo>
                    <a:pt x="32508" y="105957"/>
                  </a:lnTo>
                  <a:cubicBezTo>
                    <a:pt x="13305" y="76520"/>
                    <a:pt x="-1466" y="45605"/>
                    <a:pt x="116" y="9205"/>
                  </a:cubicBezTo>
                  <a:cubicBezTo>
                    <a:pt x="9085" y="2557"/>
                    <a:pt x="19108" y="-713"/>
                    <a:pt x="30292" y="131"/>
                  </a:cubicBezTo>
                  <a:cubicBezTo>
                    <a:pt x="50761" y="4351"/>
                    <a:pt x="71441" y="7516"/>
                    <a:pt x="91804" y="12264"/>
                  </a:cubicBezTo>
                  <a:cubicBezTo>
                    <a:pt x="106681" y="17329"/>
                    <a:pt x="119869" y="25242"/>
                    <a:pt x="132003" y="35160"/>
                  </a:cubicBezTo>
                  <a:cubicBezTo>
                    <a:pt x="147196" y="48559"/>
                    <a:pt x="160385" y="63753"/>
                    <a:pt x="172413" y="80001"/>
                  </a:cubicBezTo>
                  <a:cubicBezTo>
                    <a:pt x="209236" y="129591"/>
                    <a:pt x="270537" y="123049"/>
                    <a:pt x="319810" y="144151"/>
                  </a:cubicBezTo>
                  <a:cubicBezTo>
                    <a:pt x="334792" y="164092"/>
                    <a:pt x="364018" y="178125"/>
                    <a:pt x="348930" y="211361"/>
                  </a:cubicBezTo>
                  <a:close/>
                </a:path>
              </a:pathLst>
            </a:custGeom>
            <a:solidFill>
              <a:srgbClr val="19101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8" name="Freeform: Shape 247"/>
            <p:cNvSpPr/>
            <p:nvPr/>
          </p:nvSpPr>
          <p:spPr>
            <a:xfrm>
              <a:off x="6420967" y="4968385"/>
              <a:ext cx="232265" cy="125385"/>
            </a:xfrm>
            <a:custGeom>
              <a:avLst/>
              <a:gdLst>
                <a:gd name="connsiteX0" fmla="*/ 31693 w 232265"/>
                <a:gd name="connsiteY0" fmla="*/ 125244 h 125385"/>
                <a:gd name="connsiteX1" fmla="*/ 40 w 232265"/>
                <a:gd name="connsiteY1" fmla="*/ 62044 h 125385"/>
                <a:gd name="connsiteX2" fmla="*/ 96159 w 232265"/>
                <a:gd name="connsiteY2" fmla="*/ 22478 h 125385"/>
                <a:gd name="connsiteX3" fmla="*/ 136041 w 232265"/>
                <a:gd name="connsiteY3" fmla="*/ 532 h 125385"/>
                <a:gd name="connsiteX4" fmla="*/ 158515 w 232265"/>
                <a:gd name="connsiteY4" fmla="*/ 2748 h 125385"/>
                <a:gd name="connsiteX5" fmla="*/ 232266 w 232265"/>
                <a:gd name="connsiteY5" fmla="*/ 72490 h 125385"/>
                <a:gd name="connsiteX6" fmla="*/ 31693 w 232265"/>
                <a:gd name="connsiteY6" fmla="*/ 125244 h 12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65" h="125385">
                  <a:moveTo>
                    <a:pt x="31693" y="125244"/>
                  </a:moveTo>
                  <a:cubicBezTo>
                    <a:pt x="33275" y="98128"/>
                    <a:pt x="-1332" y="89054"/>
                    <a:pt x="40" y="62044"/>
                  </a:cubicBezTo>
                  <a:cubicBezTo>
                    <a:pt x="28105" y="39149"/>
                    <a:pt x="68199" y="45479"/>
                    <a:pt x="96159" y="22478"/>
                  </a:cubicBezTo>
                  <a:cubicBezTo>
                    <a:pt x="108925" y="14143"/>
                    <a:pt x="120531" y="3803"/>
                    <a:pt x="136041" y="532"/>
                  </a:cubicBezTo>
                  <a:cubicBezTo>
                    <a:pt x="143744" y="-629"/>
                    <a:pt x="151235" y="110"/>
                    <a:pt x="158515" y="2748"/>
                  </a:cubicBezTo>
                  <a:cubicBezTo>
                    <a:pt x="185736" y="23111"/>
                    <a:pt x="214857" y="41575"/>
                    <a:pt x="232266" y="72490"/>
                  </a:cubicBezTo>
                  <a:cubicBezTo>
                    <a:pt x="172548" y="117120"/>
                    <a:pt x="103545" y="126721"/>
                    <a:pt x="31693" y="125244"/>
                  </a:cubicBezTo>
                  <a:close/>
                </a:path>
              </a:pathLst>
            </a:custGeom>
            <a:solidFill>
              <a:srgbClr val="1D141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9" name="Freeform: Shape 248"/>
            <p:cNvSpPr/>
            <p:nvPr/>
          </p:nvSpPr>
          <p:spPr>
            <a:xfrm>
              <a:off x="6554479" y="4516446"/>
              <a:ext cx="160793" cy="188240"/>
            </a:xfrm>
            <a:custGeom>
              <a:avLst/>
              <a:gdLst>
                <a:gd name="connsiteX0" fmla="*/ 87254 w 160793"/>
                <a:gd name="connsiteY0" fmla="*/ 7748 h 188240"/>
                <a:gd name="connsiteX1" fmla="*/ 160794 w 160793"/>
                <a:gd name="connsiteY1" fmla="*/ 176141 h 188240"/>
                <a:gd name="connsiteX2" fmla="*/ 81662 w 160793"/>
                <a:gd name="connsiteY2" fmla="*/ 180467 h 188240"/>
                <a:gd name="connsiteX3" fmla="*/ 50431 w 160793"/>
                <a:gd name="connsiteY3" fmla="*/ 174347 h 188240"/>
                <a:gd name="connsiteX4" fmla="*/ 33128 w 160793"/>
                <a:gd name="connsiteY4" fmla="*/ 159998 h 188240"/>
                <a:gd name="connsiteX5" fmla="*/ 15508 w 160793"/>
                <a:gd name="connsiteY5" fmla="*/ 120854 h 188240"/>
                <a:gd name="connsiteX6" fmla="*/ 1580 w 160793"/>
                <a:gd name="connsiteY6" fmla="*/ 84137 h 188240"/>
                <a:gd name="connsiteX7" fmla="*/ 11920 w 160793"/>
                <a:gd name="connsiteY7" fmla="*/ 17244 h 188240"/>
                <a:gd name="connsiteX8" fmla="*/ 87254 w 160793"/>
                <a:gd name="connsiteY8" fmla="*/ 7748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93" h="188240">
                  <a:moveTo>
                    <a:pt x="87254" y="7748"/>
                  </a:moveTo>
                  <a:cubicBezTo>
                    <a:pt x="101076" y="68522"/>
                    <a:pt x="136843" y="119694"/>
                    <a:pt x="160794" y="176141"/>
                  </a:cubicBezTo>
                  <a:cubicBezTo>
                    <a:pt x="135577" y="199564"/>
                    <a:pt x="108145" y="182050"/>
                    <a:pt x="81662" y="180467"/>
                  </a:cubicBezTo>
                  <a:cubicBezTo>
                    <a:pt x="71006" y="179729"/>
                    <a:pt x="60455" y="178357"/>
                    <a:pt x="50431" y="174347"/>
                  </a:cubicBezTo>
                  <a:cubicBezTo>
                    <a:pt x="43256" y="171288"/>
                    <a:pt x="37559" y="166434"/>
                    <a:pt x="33128" y="159998"/>
                  </a:cubicBezTo>
                  <a:cubicBezTo>
                    <a:pt x="27958" y="146704"/>
                    <a:pt x="25109" y="132355"/>
                    <a:pt x="15508" y="120854"/>
                  </a:cubicBezTo>
                  <a:cubicBezTo>
                    <a:pt x="8649" y="109459"/>
                    <a:pt x="3796" y="97326"/>
                    <a:pt x="1580" y="84137"/>
                  </a:cubicBezTo>
                  <a:cubicBezTo>
                    <a:pt x="-530" y="60925"/>
                    <a:pt x="-2957" y="37713"/>
                    <a:pt x="11920" y="17244"/>
                  </a:cubicBezTo>
                  <a:cubicBezTo>
                    <a:pt x="35449" y="1840"/>
                    <a:pt x="59822" y="-7445"/>
                    <a:pt x="87254" y="7748"/>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0" name="Freeform: Shape 249"/>
            <p:cNvSpPr/>
            <p:nvPr/>
          </p:nvSpPr>
          <p:spPr>
            <a:xfrm>
              <a:off x="6603644" y="4682775"/>
              <a:ext cx="134454" cy="148946"/>
            </a:xfrm>
            <a:custGeom>
              <a:avLst/>
              <a:gdLst>
                <a:gd name="connsiteX0" fmla="*/ 26694 w 134454"/>
                <a:gd name="connsiteY0" fmla="*/ 0 h 148946"/>
                <a:gd name="connsiteX1" fmla="*/ 111629 w 134454"/>
                <a:gd name="connsiteY1" fmla="*/ 9812 h 148946"/>
                <a:gd name="connsiteX2" fmla="*/ 134102 w 134454"/>
                <a:gd name="connsiteY2" fmla="*/ 106037 h 148946"/>
                <a:gd name="connsiteX3" fmla="*/ 78077 w 134454"/>
                <a:gd name="connsiteY3" fmla="*/ 146341 h 148946"/>
                <a:gd name="connsiteX4" fmla="*/ 29437 w 134454"/>
                <a:gd name="connsiteY4" fmla="*/ 142016 h 148946"/>
                <a:gd name="connsiteX5" fmla="*/ 0 w 134454"/>
                <a:gd name="connsiteY5" fmla="*/ 70164 h 148946"/>
                <a:gd name="connsiteX6" fmla="*/ 20996 w 134454"/>
                <a:gd name="connsiteY6" fmla="*/ 12661 h 148946"/>
                <a:gd name="connsiteX7" fmla="*/ 26694 w 134454"/>
                <a:gd name="connsiteY7" fmla="*/ 0 h 1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4" h="148946">
                  <a:moveTo>
                    <a:pt x="26694" y="0"/>
                  </a:moveTo>
                  <a:cubicBezTo>
                    <a:pt x="54970" y="3271"/>
                    <a:pt x="83352" y="6542"/>
                    <a:pt x="111629" y="9812"/>
                  </a:cubicBezTo>
                  <a:cubicBezTo>
                    <a:pt x="127983" y="39777"/>
                    <a:pt x="136318" y="71641"/>
                    <a:pt x="134102" y="106037"/>
                  </a:cubicBezTo>
                  <a:cubicBezTo>
                    <a:pt x="129460" y="138956"/>
                    <a:pt x="99179" y="136107"/>
                    <a:pt x="78077" y="146341"/>
                  </a:cubicBezTo>
                  <a:cubicBezTo>
                    <a:pt x="61406" y="150034"/>
                    <a:pt x="45052" y="150773"/>
                    <a:pt x="29437" y="142016"/>
                  </a:cubicBezTo>
                  <a:cubicBezTo>
                    <a:pt x="11184" y="121547"/>
                    <a:pt x="1266" y="97596"/>
                    <a:pt x="0" y="70164"/>
                  </a:cubicBezTo>
                  <a:cubicBezTo>
                    <a:pt x="5803" y="50644"/>
                    <a:pt x="24795" y="35873"/>
                    <a:pt x="20996" y="12661"/>
                  </a:cubicBezTo>
                  <a:cubicBezTo>
                    <a:pt x="22051" y="8018"/>
                    <a:pt x="23951" y="3798"/>
                    <a:pt x="26694" y="0"/>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1" name="Freeform: Shape 250"/>
            <p:cNvSpPr/>
            <p:nvPr/>
          </p:nvSpPr>
          <p:spPr>
            <a:xfrm>
              <a:off x="6207241" y="4342468"/>
              <a:ext cx="427237" cy="71148"/>
            </a:xfrm>
            <a:custGeom>
              <a:avLst/>
              <a:gdLst>
                <a:gd name="connsiteX0" fmla="*/ 13720 w 427237"/>
                <a:gd name="connsiteY0" fmla="*/ 13756 h 71148"/>
                <a:gd name="connsiteX1" fmla="*/ 403366 w 427237"/>
                <a:gd name="connsiteY1" fmla="*/ 13545 h 71148"/>
                <a:gd name="connsiteX2" fmla="*/ 422991 w 427237"/>
                <a:gd name="connsiteY2" fmla="*/ 42665 h 71148"/>
                <a:gd name="connsiteX3" fmla="*/ 260928 w 427237"/>
                <a:gd name="connsiteY3" fmla="*/ 61657 h 71148"/>
                <a:gd name="connsiteX4" fmla="*/ 300283 w 427237"/>
                <a:gd name="connsiteY4" fmla="*/ 29371 h 71148"/>
                <a:gd name="connsiteX5" fmla="*/ 115114 w 427237"/>
                <a:gd name="connsiteY5" fmla="*/ 28211 h 71148"/>
                <a:gd name="connsiteX6" fmla="*/ 158268 w 427237"/>
                <a:gd name="connsiteY6" fmla="*/ 59863 h 71148"/>
                <a:gd name="connsiteX7" fmla="*/ 4541 w 427237"/>
                <a:gd name="connsiteY7" fmla="*/ 42982 h 71148"/>
                <a:gd name="connsiteX8" fmla="*/ 13720 w 427237"/>
                <a:gd name="connsiteY8" fmla="*/ 13756 h 7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237" h="71148">
                  <a:moveTo>
                    <a:pt x="13720" y="13756"/>
                  </a:moveTo>
                  <a:cubicBezTo>
                    <a:pt x="143602" y="-4708"/>
                    <a:pt x="273484" y="-4392"/>
                    <a:pt x="403366" y="13545"/>
                  </a:cubicBezTo>
                  <a:cubicBezTo>
                    <a:pt x="413706" y="20614"/>
                    <a:pt x="436707" y="19242"/>
                    <a:pt x="422991" y="42665"/>
                  </a:cubicBezTo>
                  <a:cubicBezTo>
                    <a:pt x="372663" y="80227"/>
                    <a:pt x="317165" y="73896"/>
                    <a:pt x="260928" y="61657"/>
                  </a:cubicBezTo>
                  <a:cubicBezTo>
                    <a:pt x="264094" y="37285"/>
                    <a:pt x="264094" y="37285"/>
                    <a:pt x="300283" y="29371"/>
                  </a:cubicBezTo>
                  <a:cubicBezTo>
                    <a:pt x="238138" y="27261"/>
                    <a:pt x="175993" y="26944"/>
                    <a:pt x="115114" y="28211"/>
                  </a:cubicBezTo>
                  <a:cubicBezTo>
                    <a:pt x="128409" y="39395"/>
                    <a:pt x="164809" y="18926"/>
                    <a:pt x="158268" y="59863"/>
                  </a:cubicBezTo>
                  <a:cubicBezTo>
                    <a:pt x="104669" y="75162"/>
                    <a:pt x="52547" y="78327"/>
                    <a:pt x="4541" y="42982"/>
                  </a:cubicBezTo>
                  <a:cubicBezTo>
                    <a:pt x="-4533" y="29582"/>
                    <a:pt x="742" y="20509"/>
                    <a:pt x="13720" y="13756"/>
                  </a:cubicBezTo>
                  <a:close/>
                </a:path>
              </a:pathLst>
            </a:custGeom>
            <a:solidFill>
              <a:srgbClr val="55475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2" name="Freeform: Shape 251"/>
            <p:cNvSpPr/>
            <p:nvPr/>
          </p:nvSpPr>
          <p:spPr>
            <a:xfrm>
              <a:off x="6172740" y="4427012"/>
              <a:ext cx="140493" cy="122673"/>
            </a:xfrm>
            <a:custGeom>
              <a:avLst/>
              <a:gdLst>
                <a:gd name="connsiteX0" fmla="*/ 25959 w 140493"/>
                <a:gd name="connsiteY0" fmla="*/ 96444 h 122673"/>
                <a:gd name="connsiteX1" fmla="*/ 5490 w 140493"/>
                <a:gd name="connsiteY1" fmla="*/ 44850 h 122673"/>
                <a:gd name="connsiteX2" fmla="*/ 2747 w 140493"/>
                <a:gd name="connsiteY2" fmla="*/ 2541 h 122673"/>
                <a:gd name="connsiteX3" fmla="*/ 125454 w 140493"/>
                <a:gd name="connsiteY3" fmla="*/ 25964 h 122673"/>
                <a:gd name="connsiteX4" fmla="*/ 137166 w 140493"/>
                <a:gd name="connsiteY4" fmla="*/ 73127 h 122673"/>
                <a:gd name="connsiteX5" fmla="*/ 133578 w 140493"/>
                <a:gd name="connsiteY5" fmla="*/ 76925 h 122673"/>
                <a:gd name="connsiteX6" fmla="*/ 126404 w 140493"/>
                <a:gd name="connsiteY6" fmla="*/ 93384 h 122673"/>
                <a:gd name="connsiteX7" fmla="*/ 37248 w 140493"/>
                <a:gd name="connsiteY7" fmla="*/ 109844 h 122673"/>
                <a:gd name="connsiteX8" fmla="*/ 25959 w 140493"/>
                <a:gd name="connsiteY8" fmla="*/ 96444 h 1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93" h="122673">
                  <a:moveTo>
                    <a:pt x="25959" y="96444"/>
                  </a:moveTo>
                  <a:cubicBezTo>
                    <a:pt x="29757" y="75026"/>
                    <a:pt x="23743" y="57511"/>
                    <a:pt x="5490" y="44850"/>
                  </a:cubicBezTo>
                  <a:cubicBezTo>
                    <a:pt x="-3056" y="31240"/>
                    <a:pt x="320" y="16890"/>
                    <a:pt x="2747" y="2541"/>
                  </a:cubicBezTo>
                  <a:cubicBezTo>
                    <a:pt x="46638" y="-5478"/>
                    <a:pt x="86732" y="6339"/>
                    <a:pt x="125454" y="25964"/>
                  </a:cubicBezTo>
                  <a:cubicBezTo>
                    <a:pt x="138221" y="39469"/>
                    <a:pt x="144973" y="54557"/>
                    <a:pt x="137166" y="73127"/>
                  </a:cubicBezTo>
                  <a:cubicBezTo>
                    <a:pt x="130940" y="76186"/>
                    <a:pt x="140120" y="74393"/>
                    <a:pt x="133578" y="76925"/>
                  </a:cubicBezTo>
                  <a:cubicBezTo>
                    <a:pt x="115536" y="83994"/>
                    <a:pt x="115536" y="83994"/>
                    <a:pt x="126404" y="93384"/>
                  </a:cubicBezTo>
                  <a:cubicBezTo>
                    <a:pt x="104141" y="139175"/>
                    <a:pt x="69851" y="120184"/>
                    <a:pt x="37248" y="109844"/>
                  </a:cubicBezTo>
                  <a:cubicBezTo>
                    <a:pt x="32289" y="106468"/>
                    <a:pt x="28596" y="101931"/>
                    <a:pt x="25959" y="96444"/>
                  </a:cubicBezTo>
                  <a:close/>
                </a:path>
              </a:pathLst>
            </a:custGeom>
            <a:solidFill>
              <a:srgbClr val="2B1D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3" name="Freeform: Shape 252"/>
            <p:cNvSpPr/>
            <p:nvPr/>
          </p:nvSpPr>
          <p:spPr>
            <a:xfrm>
              <a:off x="6575584" y="4355881"/>
              <a:ext cx="90936" cy="147830"/>
            </a:xfrm>
            <a:custGeom>
              <a:avLst/>
              <a:gdLst>
                <a:gd name="connsiteX0" fmla="*/ 56126 w 90936"/>
                <a:gd name="connsiteY0" fmla="*/ 20811 h 147830"/>
                <a:gd name="connsiteX1" fmla="*/ 34918 w 90936"/>
                <a:gd name="connsiteY1" fmla="*/ 237 h 147830"/>
                <a:gd name="connsiteX2" fmla="*/ 85141 w 90936"/>
                <a:gd name="connsiteY2" fmla="*/ 25137 h 147830"/>
                <a:gd name="connsiteX3" fmla="*/ 65938 w 90936"/>
                <a:gd name="connsiteY3" fmla="*/ 136344 h 147830"/>
                <a:gd name="connsiteX4" fmla="*/ 15821 w 90936"/>
                <a:gd name="connsiteY4" fmla="*/ 141936 h 147830"/>
                <a:gd name="connsiteX5" fmla="*/ 2421 w 90936"/>
                <a:gd name="connsiteY5" fmla="*/ 119674 h 147830"/>
                <a:gd name="connsiteX6" fmla="*/ 311 w 90936"/>
                <a:gd name="connsiteY6" fmla="*/ 85700 h 147830"/>
                <a:gd name="connsiteX7" fmla="*/ 7802 w 90936"/>
                <a:gd name="connsiteY7" fmla="*/ 54575 h 147830"/>
                <a:gd name="connsiteX8" fmla="*/ 56126 w 90936"/>
                <a:gd name="connsiteY8" fmla="*/ 20811 h 14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36" h="147830">
                  <a:moveTo>
                    <a:pt x="56126" y="20811"/>
                  </a:moveTo>
                  <a:cubicBezTo>
                    <a:pt x="49056" y="13953"/>
                    <a:pt x="41987" y="7095"/>
                    <a:pt x="34918" y="237"/>
                  </a:cubicBezTo>
                  <a:cubicBezTo>
                    <a:pt x="56653" y="-924"/>
                    <a:pt x="83769" y="1398"/>
                    <a:pt x="85141" y="25137"/>
                  </a:cubicBezTo>
                  <a:cubicBezTo>
                    <a:pt x="87251" y="62382"/>
                    <a:pt x="104871" y="105219"/>
                    <a:pt x="65938" y="136344"/>
                  </a:cubicBezTo>
                  <a:cubicBezTo>
                    <a:pt x="50534" y="149955"/>
                    <a:pt x="33758" y="151010"/>
                    <a:pt x="15821" y="141936"/>
                  </a:cubicBezTo>
                  <a:cubicBezTo>
                    <a:pt x="8224" y="136344"/>
                    <a:pt x="4637" y="128431"/>
                    <a:pt x="2421" y="119674"/>
                  </a:cubicBezTo>
                  <a:cubicBezTo>
                    <a:pt x="100" y="108490"/>
                    <a:pt x="-428" y="97095"/>
                    <a:pt x="311" y="85700"/>
                  </a:cubicBezTo>
                  <a:cubicBezTo>
                    <a:pt x="628" y="74832"/>
                    <a:pt x="2316" y="64281"/>
                    <a:pt x="7802" y="54575"/>
                  </a:cubicBezTo>
                  <a:cubicBezTo>
                    <a:pt x="20147" y="37904"/>
                    <a:pt x="46630" y="41597"/>
                    <a:pt x="56126" y="20811"/>
                  </a:cubicBezTo>
                  <a:close/>
                </a:path>
              </a:pathLst>
            </a:custGeom>
            <a:solidFill>
              <a:srgbClr val="372C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4" name="Freeform: Shape 253"/>
            <p:cNvSpPr/>
            <p:nvPr/>
          </p:nvSpPr>
          <p:spPr>
            <a:xfrm>
              <a:off x="6577832" y="4949990"/>
              <a:ext cx="129850" cy="90883"/>
            </a:xfrm>
            <a:custGeom>
              <a:avLst/>
              <a:gdLst>
                <a:gd name="connsiteX0" fmla="*/ 75401 w 129850"/>
                <a:gd name="connsiteY0" fmla="*/ 90884 h 90883"/>
                <a:gd name="connsiteX1" fmla="*/ 1334 w 129850"/>
                <a:gd name="connsiteY1" fmla="*/ 27367 h 90883"/>
                <a:gd name="connsiteX2" fmla="*/ 19587 w 129850"/>
                <a:gd name="connsiteY2" fmla="*/ 462 h 90883"/>
                <a:gd name="connsiteX3" fmla="*/ 89434 w 129850"/>
                <a:gd name="connsiteY3" fmla="*/ 29688 h 90883"/>
                <a:gd name="connsiteX4" fmla="*/ 110747 w 129850"/>
                <a:gd name="connsiteY4" fmla="*/ 13756 h 90883"/>
                <a:gd name="connsiteX5" fmla="*/ 128156 w 129850"/>
                <a:gd name="connsiteY5" fmla="*/ 38340 h 90883"/>
                <a:gd name="connsiteX6" fmla="*/ 75401 w 129850"/>
                <a:gd name="connsiteY6" fmla="*/ 90884 h 9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50" h="90883">
                  <a:moveTo>
                    <a:pt x="75401" y="90884"/>
                  </a:moveTo>
                  <a:cubicBezTo>
                    <a:pt x="44698" y="76745"/>
                    <a:pt x="19903" y="55643"/>
                    <a:pt x="1334" y="27367"/>
                  </a:cubicBezTo>
                  <a:cubicBezTo>
                    <a:pt x="-3836" y="10802"/>
                    <a:pt x="6820" y="4893"/>
                    <a:pt x="19587" y="462"/>
                  </a:cubicBezTo>
                  <a:cubicBezTo>
                    <a:pt x="49235" y="-4919"/>
                    <a:pt x="58309" y="38656"/>
                    <a:pt x="89434" y="29688"/>
                  </a:cubicBezTo>
                  <a:cubicBezTo>
                    <a:pt x="96187" y="23885"/>
                    <a:pt x="101462" y="16077"/>
                    <a:pt x="110747" y="13756"/>
                  </a:cubicBezTo>
                  <a:cubicBezTo>
                    <a:pt x="123619" y="16922"/>
                    <a:pt x="134065" y="21880"/>
                    <a:pt x="128156" y="38340"/>
                  </a:cubicBezTo>
                  <a:cubicBezTo>
                    <a:pt x="114440" y="59653"/>
                    <a:pt x="96820" y="77167"/>
                    <a:pt x="75401" y="90884"/>
                  </a:cubicBezTo>
                  <a:close/>
                </a:path>
              </a:pathLst>
            </a:custGeom>
            <a:solidFill>
              <a:srgbClr val="221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5" name="Freeform: Shape 254"/>
            <p:cNvSpPr/>
            <p:nvPr/>
          </p:nvSpPr>
          <p:spPr>
            <a:xfrm>
              <a:off x="6671908" y="4876228"/>
              <a:ext cx="68304" cy="111996"/>
            </a:xfrm>
            <a:custGeom>
              <a:avLst/>
              <a:gdLst>
                <a:gd name="connsiteX0" fmla="*/ 33974 w 68304"/>
                <a:gd name="connsiteY0" fmla="*/ 111996 h 111996"/>
                <a:gd name="connsiteX1" fmla="*/ 12767 w 68304"/>
                <a:gd name="connsiteY1" fmla="*/ 90684 h 111996"/>
                <a:gd name="connsiteX2" fmla="*/ 0 w 68304"/>
                <a:gd name="connsiteY2" fmla="*/ 53122 h 111996"/>
                <a:gd name="connsiteX3" fmla="*/ 5381 w 68304"/>
                <a:gd name="connsiteY3" fmla="*/ 29277 h 111996"/>
                <a:gd name="connsiteX4" fmla="*/ 21102 w 68304"/>
                <a:gd name="connsiteY4" fmla="*/ 11024 h 111996"/>
                <a:gd name="connsiteX5" fmla="*/ 64888 w 68304"/>
                <a:gd name="connsiteY5" fmla="*/ 5960 h 111996"/>
                <a:gd name="connsiteX6" fmla="*/ 33974 w 68304"/>
                <a:gd name="connsiteY6" fmla="*/ 111996 h 11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4" h="111996">
                  <a:moveTo>
                    <a:pt x="33974" y="111996"/>
                  </a:moveTo>
                  <a:cubicBezTo>
                    <a:pt x="29965" y="101868"/>
                    <a:pt x="22896" y="94798"/>
                    <a:pt x="12767" y="90684"/>
                  </a:cubicBezTo>
                  <a:cubicBezTo>
                    <a:pt x="844" y="80766"/>
                    <a:pt x="106" y="67050"/>
                    <a:pt x="0" y="53122"/>
                  </a:cubicBezTo>
                  <a:cubicBezTo>
                    <a:pt x="317" y="44893"/>
                    <a:pt x="2005" y="36874"/>
                    <a:pt x="5381" y="29277"/>
                  </a:cubicBezTo>
                  <a:cubicBezTo>
                    <a:pt x="9074" y="21892"/>
                    <a:pt x="14560" y="15983"/>
                    <a:pt x="21102" y="11024"/>
                  </a:cubicBezTo>
                  <a:cubicBezTo>
                    <a:pt x="35029" y="3427"/>
                    <a:pt x="48640" y="-6596"/>
                    <a:pt x="64888" y="5960"/>
                  </a:cubicBezTo>
                  <a:cubicBezTo>
                    <a:pt x="76072" y="47636"/>
                    <a:pt x="58241" y="80766"/>
                    <a:pt x="33974" y="111996"/>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6" name="Freeform: Shape 255"/>
            <p:cNvSpPr/>
            <p:nvPr/>
          </p:nvSpPr>
          <p:spPr>
            <a:xfrm>
              <a:off x="6084961" y="4845537"/>
              <a:ext cx="127511" cy="47910"/>
            </a:xfrm>
            <a:custGeom>
              <a:avLst/>
              <a:gdLst>
                <a:gd name="connsiteX0" fmla="*/ 51698 w 127511"/>
                <a:gd name="connsiteY0" fmla="*/ 45831 h 47910"/>
                <a:gd name="connsiteX1" fmla="*/ 19834 w 127511"/>
                <a:gd name="connsiteY1" fmla="*/ 46569 h 47910"/>
                <a:gd name="connsiteX2" fmla="*/ 15825 w 127511"/>
                <a:gd name="connsiteY2" fmla="*/ 40766 h 47910"/>
                <a:gd name="connsiteX3" fmla="*/ 17724 w 127511"/>
                <a:gd name="connsiteY3" fmla="*/ 36968 h 47910"/>
                <a:gd name="connsiteX4" fmla="*/ 209 w 127511"/>
                <a:gd name="connsiteY4" fmla="*/ 15972 h 47910"/>
                <a:gd name="connsiteX5" fmla="*/ 109412 w 127511"/>
                <a:gd name="connsiteY5" fmla="*/ 6898 h 47910"/>
                <a:gd name="connsiteX6" fmla="*/ 127348 w 127511"/>
                <a:gd name="connsiteY6" fmla="*/ 36229 h 47910"/>
                <a:gd name="connsiteX7" fmla="*/ 51698 w 127511"/>
                <a:gd name="connsiteY7" fmla="*/ 4583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511" h="47910">
                  <a:moveTo>
                    <a:pt x="51698" y="45831"/>
                  </a:moveTo>
                  <a:cubicBezTo>
                    <a:pt x="41042" y="46042"/>
                    <a:pt x="30491" y="46253"/>
                    <a:pt x="19834" y="46569"/>
                  </a:cubicBezTo>
                  <a:cubicBezTo>
                    <a:pt x="16774" y="44987"/>
                    <a:pt x="15403" y="43087"/>
                    <a:pt x="15825" y="40766"/>
                  </a:cubicBezTo>
                  <a:cubicBezTo>
                    <a:pt x="16247" y="38234"/>
                    <a:pt x="16880" y="36968"/>
                    <a:pt x="17724" y="36968"/>
                  </a:cubicBezTo>
                  <a:cubicBezTo>
                    <a:pt x="20784" y="22618"/>
                    <a:pt x="-2428" y="30110"/>
                    <a:pt x="209" y="15972"/>
                  </a:cubicBezTo>
                  <a:cubicBezTo>
                    <a:pt x="34817" y="-8401"/>
                    <a:pt x="72272" y="778"/>
                    <a:pt x="109412" y="6898"/>
                  </a:cubicBezTo>
                  <a:cubicBezTo>
                    <a:pt x="121334" y="13017"/>
                    <a:pt x="128720" y="21985"/>
                    <a:pt x="127348" y="36229"/>
                  </a:cubicBezTo>
                  <a:cubicBezTo>
                    <a:pt x="104347" y="57331"/>
                    <a:pt x="76915" y="42771"/>
                    <a:pt x="51698" y="45831"/>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7" name="Freeform: Shape 256"/>
            <p:cNvSpPr/>
            <p:nvPr/>
          </p:nvSpPr>
          <p:spPr>
            <a:xfrm>
              <a:off x="6560652" y="4492120"/>
              <a:ext cx="81080" cy="43044"/>
            </a:xfrm>
            <a:custGeom>
              <a:avLst/>
              <a:gdLst>
                <a:gd name="connsiteX0" fmla="*/ 29065 w 81080"/>
                <a:gd name="connsiteY0" fmla="*/ 211 h 43044"/>
                <a:gd name="connsiteX1" fmla="*/ 80870 w 81080"/>
                <a:gd name="connsiteY1" fmla="*/ 0 h 43044"/>
                <a:gd name="connsiteX2" fmla="*/ 81081 w 81080"/>
                <a:gd name="connsiteY2" fmla="*/ 32075 h 43044"/>
                <a:gd name="connsiteX3" fmla="*/ 8385 w 81080"/>
                <a:gd name="connsiteY3" fmla="*/ 42098 h 43044"/>
                <a:gd name="connsiteX4" fmla="*/ 3531 w 81080"/>
                <a:gd name="connsiteY4" fmla="*/ 37983 h 43044"/>
                <a:gd name="connsiteX5" fmla="*/ 366 w 81080"/>
                <a:gd name="connsiteY5" fmla="*/ 19414 h 43044"/>
                <a:gd name="connsiteX6" fmla="*/ 5853 w 81080"/>
                <a:gd name="connsiteY6" fmla="*/ 8019 h 43044"/>
                <a:gd name="connsiteX7" fmla="*/ 29065 w 81080"/>
                <a:gd name="connsiteY7" fmla="*/ 211 h 4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80" h="43044">
                  <a:moveTo>
                    <a:pt x="29065" y="211"/>
                  </a:moveTo>
                  <a:cubicBezTo>
                    <a:pt x="46368" y="106"/>
                    <a:pt x="63566" y="106"/>
                    <a:pt x="80870" y="0"/>
                  </a:cubicBezTo>
                  <a:cubicBezTo>
                    <a:pt x="80975" y="10657"/>
                    <a:pt x="81081" y="21418"/>
                    <a:pt x="81081" y="32075"/>
                  </a:cubicBezTo>
                  <a:cubicBezTo>
                    <a:pt x="57130" y="37878"/>
                    <a:pt x="33601" y="45791"/>
                    <a:pt x="8385" y="42098"/>
                  </a:cubicBezTo>
                  <a:cubicBezTo>
                    <a:pt x="6802" y="40726"/>
                    <a:pt x="5114" y="39355"/>
                    <a:pt x="3531" y="37983"/>
                  </a:cubicBezTo>
                  <a:cubicBezTo>
                    <a:pt x="261" y="32180"/>
                    <a:pt x="-584" y="25955"/>
                    <a:pt x="366" y="19414"/>
                  </a:cubicBezTo>
                  <a:cubicBezTo>
                    <a:pt x="1421" y="15193"/>
                    <a:pt x="3215" y="11395"/>
                    <a:pt x="5853" y="8019"/>
                  </a:cubicBezTo>
                  <a:cubicBezTo>
                    <a:pt x="12500" y="2321"/>
                    <a:pt x="20202" y="-528"/>
                    <a:pt x="29065" y="211"/>
                  </a:cubicBezTo>
                  <a:close/>
                </a:path>
              </a:pathLst>
            </a:custGeom>
            <a:solidFill>
              <a:srgbClr val="3223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8" name="Freeform: Shape 257"/>
            <p:cNvSpPr/>
            <p:nvPr/>
          </p:nvSpPr>
          <p:spPr>
            <a:xfrm>
              <a:off x="6626611" y="4845138"/>
              <a:ext cx="122635" cy="50048"/>
            </a:xfrm>
            <a:custGeom>
              <a:avLst/>
              <a:gdLst>
                <a:gd name="connsiteX0" fmla="*/ 110186 w 122635"/>
                <a:gd name="connsiteY0" fmla="*/ 37050 h 50048"/>
                <a:gd name="connsiteX1" fmla="*/ 67876 w 122635"/>
                <a:gd name="connsiteY1" fmla="*/ 49710 h 50048"/>
                <a:gd name="connsiteX2" fmla="*/ 59752 w 122635"/>
                <a:gd name="connsiteY2" fmla="*/ 48866 h 50048"/>
                <a:gd name="connsiteX3" fmla="*/ 245 w 122635"/>
                <a:gd name="connsiteY3" fmla="*/ 31352 h 50048"/>
                <a:gd name="connsiteX4" fmla="*/ 11218 w 122635"/>
                <a:gd name="connsiteY4" fmla="*/ 8351 h 50048"/>
                <a:gd name="connsiteX5" fmla="*/ 122636 w 122635"/>
                <a:gd name="connsiteY5" fmla="*/ 16581 h 50048"/>
                <a:gd name="connsiteX6" fmla="*/ 110186 w 122635"/>
                <a:gd name="connsiteY6" fmla="*/ 37050 h 5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35" h="50048">
                  <a:moveTo>
                    <a:pt x="110186" y="37050"/>
                  </a:moveTo>
                  <a:cubicBezTo>
                    <a:pt x="96048" y="41270"/>
                    <a:pt x="81909" y="45490"/>
                    <a:pt x="67876" y="49710"/>
                  </a:cubicBezTo>
                  <a:cubicBezTo>
                    <a:pt x="65133" y="49394"/>
                    <a:pt x="62496" y="49183"/>
                    <a:pt x="59752" y="48866"/>
                  </a:cubicBezTo>
                  <a:cubicBezTo>
                    <a:pt x="38228" y="48972"/>
                    <a:pt x="14383" y="56674"/>
                    <a:pt x="245" y="31352"/>
                  </a:cubicBezTo>
                  <a:cubicBezTo>
                    <a:pt x="-916" y="21434"/>
                    <a:pt x="1933" y="13416"/>
                    <a:pt x="11218" y="8351"/>
                  </a:cubicBezTo>
                  <a:cubicBezTo>
                    <a:pt x="49201" y="438"/>
                    <a:pt x="87185" y="-8742"/>
                    <a:pt x="122636" y="16581"/>
                  </a:cubicBezTo>
                  <a:cubicBezTo>
                    <a:pt x="118416" y="23439"/>
                    <a:pt x="114301" y="30297"/>
                    <a:pt x="110186" y="37050"/>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9" name="Freeform: Shape 258"/>
            <p:cNvSpPr/>
            <p:nvPr/>
          </p:nvSpPr>
          <p:spPr>
            <a:xfrm>
              <a:off x="6630280" y="4826233"/>
              <a:ext cx="127648" cy="35591"/>
            </a:xfrm>
            <a:custGeom>
              <a:avLst/>
              <a:gdLst>
                <a:gd name="connsiteX0" fmla="*/ 118966 w 127648"/>
                <a:gd name="connsiteY0" fmla="*/ 35591 h 35591"/>
                <a:gd name="connsiteX1" fmla="*/ 3433 w 127648"/>
                <a:gd name="connsiteY1" fmla="*/ 35380 h 35591"/>
                <a:gd name="connsiteX2" fmla="*/ 2906 w 127648"/>
                <a:gd name="connsiteY2" fmla="*/ 19870 h 35591"/>
                <a:gd name="connsiteX3" fmla="*/ 77079 w 127648"/>
                <a:gd name="connsiteY3" fmla="*/ 34 h 35591"/>
                <a:gd name="connsiteX4" fmla="*/ 126457 w 127648"/>
                <a:gd name="connsiteY4" fmla="*/ 14384 h 35591"/>
                <a:gd name="connsiteX5" fmla="*/ 118966 w 127648"/>
                <a:gd name="connsiteY5" fmla="*/ 35591 h 3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48" h="35591">
                  <a:moveTo>
                    <a:pt x="118966" y="35591"/>
                  </a:moveTo>
                  <a:cubicBezTo>
                    <a:pt x="80455" y="35486"/>
                    <a:pt x="41944" y="35486"/>
                    <a:pt x="3433" y="35380"/>
                  </a:cubicBezTo>
                  <a:cubicBezTo>
                    <a:pt x="-998" y="30316"/>
                    <a:pt x="-1103" y="25146"/>
                    <a:pt x="2906" y="19870"/>
                  </a:cubicBezTo>
                  <a:cubicBezTo>
                    <a:pt x="23480" y="-2287"/>
                    <a:pt x="52179" y="6154"/>
                    <a:pt x="77079" y="34"/>
                  </a:cubicBezTo>
                  <a:cubicBezTo>
                    <a:pt x="95016" y="-177"/>
                    <a:pt x="112741" y="140"/>
                    <a:pt x="126457" y="14384"/>
                  </a:cubicBezTo>
                  <a:cubicBezTo>
                    <a:pt x="128040" y="22824"/>
                    <a:pt x="129834" y="31476"/>
                    <a:pt x="118966" y="35591"/>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0" name="Freeform: Shape 259"/>
            <p:cNvSpPr/>
            <p:nvPr/>
          </p:nvSpPr>
          <p:spPr>
            <a:xfrm>
              <a:off x="6093498" y="4650489"/>
              <a:ext cx="59384" cy="149343"/>
            </a:xfrm>
            <a:custGeom>
              <a:avLst/>
              <a:gdLst>
                <a:gd name="connsiteX0" fmla="*/ 113 w 59384"/>
                <a:gd name="connsiteY0" fmla="*/ 138428 h 149343"/>
                <a:gd name="connsiteX1" fmla="*/ 53079 w 59384"/>
                <a:gd name="connsiteY1" fmla="*/ 0 h 149343"/>
                <a:gd name="connsiteX2" fmla="*/ 57827 w 59384"/>
                <a:gd name="connsiteY2" fmla="*/ 5908 h 149343"/>
                <a:gd name="connsiteX3" fmla="*/ 49597 w 59384"/>
                <a:gd name="connsiteY3" fmla="*/ 57292 h 149343"/>
                <a:gd name="connsiteX4" fmla="*/ 14146 w 59384"/>
                <a:gd name="connsiteY4" fmla="*/ 147924 h 149343"/>
                <a:gd name="connsiteX5" fmla="*/ 113 w 59384"/>
                <a:gd name="connsiteY5" fmla="*/ 138428 h 14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84" h="149343">
                  <a:moveTo>
                    <a:pt x="113" y="138428"/>
                  </a:moveTo>
                  <a:cubicBezTo>
                    <a:pt x="6655" y="87995"/>
                    <a:pt x="12247" y="37245"/>
                    <a:pt x="53079" y="0"/>
                  </a:cubicBezTo>
                  <a:cubicBezTo>
                    <a:pt x="54662" y="2004"/>
                    <a:pt x="56244" y="3904"/>
                    <a:pt x="57827" y="5908"/>
                  </a:cubicBezTo>
                  <a:cubicBezTo>
                    <a:pt x="62786" y="24267"/>
                    <a:pt x="54767" y="40516"/>
                    <a:pt x="49597" y="57292"/>
                  </a:cubicBezTo>
                  <a:cubicBezTo>
                    <a:pt x="32610" y="85462"/>
                    <a:pt x="39890" y="123129"/>
                    <a:pt x="14146" y="147924"/>
                  </a:cubicBezTo>
                  <a:cubicBezTo>
                    <a:pt x="5494" y="150773"/>
                    <a:pt x="-942" y="150140"/>
                    <a:pt x="113" y="138428"/>
                  </a:cubicBezTo>
                  <a:close/>
                </a:path>
              </a:pathLst>
            </a:custGeom>
            <a:solidFill>
              <a:srgbClr val="32273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1" name="Freeform: Shape 260"/>
            <p:cNvSpPr/>
            <p:nvPr/>
          </p:nvSpPr>
          <p:spPr>
            <a:xfrm>
              <a:off x="6085171" y="4826268"/>
              <a:ext cx="115993" cy="35345"/>
            </a:xfrm>
            <a:custGeom>
              <a:avLst/>
              <a:gdLst>
                <a:gd name="connsiteX0" fmla="*/ 112473 w 115993"/>
                <a:gd name="connsiteY0" fmla="*/ 35346 h 35345"/>
                <a:gd name="connsiteX1" fmla="*/ 0 w 115993"/>
                <a:gd name="connsiteY1" fmla="*/ 35346 h 35345"/>
                <a:gd name="connsiteX2" fmla="*/ 0 w 115993"/>
                <a:gd name="connsiteY2" fmla="*/ 14244 h 35345"/>
                <a:gd name="connsiteX3" fmla="*/ 39883 w 115993"/>
                <a:gd name="connsiteY3" fmla="*/ 0 h 35345"/>
                <a:gd name="connsiteX4" fmla="*/ 113317 w 115993"/>
                <a:gd name="connsiteY4" fmla="*/ 19836 h 35345"/>
                <a:gd name="connsiteX5" fmla="*/ 112473 w 115993"/>
                <a:gd name="connsiteY5" fmla="*/ 35346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93" h="35345">
                  <a:moveTo>
                    <a:pt x="112473" y="35346"/>
                  </a:moveTo>
                  <a:cubicBezTo>
                    <a:pt x="75017" y="35346"/>
                    <a:pt x="37456" y="35346"/>
                    <a:pt x="0" y="35346"/>
                  </a:cubicBezTo>
                  <a:cubicBezTo>
                    <a:pt x="0" y="28277"/>
                    <a:pt x="0" y="21313"/>
                    <a:pt x="0" y="14244"/>
                  </a:cubicBezTo>
                  <a:cubicBezTo>
                    <a:pt x="10973" y="2954"/>
                    <a:pt x="24900" y="211"/>
                    <a:pt x="39883" y="0"/>
                  </a:cubicBezTo>
                  <a:cubicBezTo>
                    <a:pt x="66049" y="422"/>
                    <a:pt x="92743" y="-1266"/>
                    <a:pt x="113317" y="19836"/>
                  </a:cubicBezTo>
                  <a:cubicBezTo>
                    <a:pt x="117115" y="25111"/>
                    <a:pt x="116904" y="30281"/>
                    <a:pt x="112473" y="35346"/>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2" name="Freeform: Shape 261"/>
            <p:cNvSpPr/>
            <p:nvPr/>
          </p:nvSpPr>
          <p:spPr>
            <a:xfrm>
              <a:off x="6683303" y="4788812"/>
              <a:ext cx="75446" cy="51699"/>
            </a:xfrm>
            <a:custGeom>
              <a:avLst/>
              <a:gdLst>
                <a:gd name="connsiteX0" fmla="*/ 73435 w 75446"/>
                <a:gd name="connsiteY0" fmla="*/ 51700 h 51699"/>
                <a:gd name="connsiteX1" fmla="*/ 22157 w 75446"/>
                <a:gd name="connsiteY1" fmla="*/ 51489 h 51699"/>
                <a:gd name="connsiteX2" fmla="*/ 18992 w 75446"/>
                <a:gd name="connsiteY2" fmla="*/ 43998 h 51699"/>
                <a:gd name="connsiteX3" fmla="*/ 19941 w 75446"/>
                <a:gd name="connsiteY3" fmla="*/ 40199 h 51699"/>
                <a:gd name="connsiteX4" fmla="*/ 23740 w 75446"/>
                <a:gd name="connsiteY4" fmla="*/ 37772 h 51699"/>
                <a:gd name="connsiteX5" fmla="*/ 26377 w 75446"/>
                <a:gd name="connsiteY5" fmla="*/ 36717 h 51699"/>
                <a:gd name="connsiteX6" fmla="*/ 0 w 75446"/>
                <a:gd name="connsiteY6" fmla="*/ 29648 h 51699"/>
                <a:gd name="connsiteX7" fmla="*/ 54337 w 75446"/>
                <a:gd name="connsiteY7" fmla="*/ 0 h 51699"/>
                <a:gd name="connsiteX8" fmla="*/ 73435 w 75446"/>
                <a:gd name="connsiteY8" fmla="*/ 51700 h 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46" h="51699">
                  <a:moveTo>
                    <a:pt x="73435" y="51700"/>
                  </a:moveTo>
                  <a:cubicBezTo>
                    <a:pt x="56342" y="51594"/>
                    <a:pt x="39249" y="51594"/>
                    <a:pt x="22157" y="51489"/>
                  </a:cubicBezTo>
                  <a:cubicBezTo>
                    <a:pt x="19730" y="49167"/>
                    <a:pt x="18675" y="46741"/>
                    <a:pt x="18992" y="43998"/>
                  </a:cubicBezTo>
                  <a:cubicBezTo>
                    <a:pt x="19203" y="41149"/>
                    <a:pt x="19730" y="39777"/>
                    <a:pt x="19941" y="40199"/>
                  </a:cubicBezTo>
                  <a:cubicBezTo>
                    <a:pt x="14560" y="45475"/>
                    <a:pt x="20363" y="31547"/>
                    <a:pt x="23740" y="37772"/>
                  </a:cubicBezTo>
                  <a:cubicBezTo>
                    <a:pt x="27010" y="43998"/>
                    <a:pt x="33130" y="37667"/>
                    <a:pt x="26377" y="36717"/>
                  </a:cubicBezTo>
                  <a:cubicBezTo>
                    <a:pt x="17198" y="35346"/>
                    <a:pt x="6858" y="39460"/>
                    <a:pt x="0" y="29648"/>
                  </a:cubicBezTo>
                  <a:cubicBezTo>
                    <a:pt x="14455" y="12978"/>
                    <a:pt x="42098" y="20469"/>
                    <a:pt x="54337" y="0"/>
                  </a:cubicBezTo>
                  <a:cubicBezTo>
                    <a:pt x="81348" y="9707"/>
                    <a:pt x="75545" y="31336"/>
                    <a:pt x="73435" y="51700"/>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3" name="Freeform: Shape 262"/>
            <p:cNvSpPr/>
            <p:nvPr/>
          </p:nvSpPr>
          <p:spPr>
            <a:xfrm>
              <a:off x="6164212" y="4356329"/>
              <a:ext cx="56643" cy="115532"/>
            </a:xfrm>
            <a:custGeom>
              <a:avLst/>
              <a:gdLst>
                <a:gd name="connsiteX0" fmla="*/ 14229 w 56643"/>
                <a:gd name="connsiteY0" fmla="*/ 72801 h 115532"/>
                <a:gd name="connsiteX1" fmla="*/ 14018 w 56643"/>
                <a:gd name="connsiteY1" fmla="*/ 115533 h 115532"/>
                <a:gd name="connsiteX2" fmla="*/ 56644 w 56643"/>
                <a:gd name="connsiteY2" fmla="*/ 0 h 115532"/>
                <a:gd name="connsiteX3" fmla="*/ 45038 w 56643"/>
                <a:gd name="connsiteY3" fmla="*/ 17725 h 115532"/>
                <a:gd name="connsiteX4" fmla="*/ 38918 w 56643"/>
                <a:gd name="connsiteY4" fmla="*/ 30281 h 115532"/>
                <a:gd name="connsiteX5" fmla="*/ 14229 w 56643"/>
                <a:gd name="connsiteY5" fmla="*/ 72801 h 1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43" h="115532">
                  <a:moveTo>
                    <a:pt x="14229" y="72801"/>
                  </a:moveTo>
                  <a:cubicBezTo>
                    <a:pt x="14123" y="87045"/>
                    <a:pt x="14123" y="101289"/>
                    <a:pt x="14018" y="115533"/>
                  </a:cubicBezTo>
                  <a:cubicBezTo>
                    <a:pt x="-13204" y="39144"/>
                    <a:pt x="-1703" y="8124"/>
                    <a:pt x="56644" y="0"/>
                  </a:cubicBezTo>
                  <a:cubicBezTo>
                    <a:pt x="52740" y="5908"/>
                    <a:pt x="48941" y="11817"/>
                    <a:pt x="45038" y="17725"/>
                  </a:cubicBezTo>
                  <a:cubicBezTo>
                    <a:pt x="43877" y="22368"/>
                    <a:pt x="41767" y="26483"/>
                    <a:pt x="38918" y="30281"/>
                  </a:cubicBezTo>
                  <a:cubicBezTo>
                    <a:pt x="27418" y="42415"/>
                    <a:pt x="27206" y="61406"/>
                    <a:pt x="14229" y="72801"/>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4" name="Freeform: Shape 263"/>
            <p:cNvSpPr/>
            <p:nvPr/>
          </p:nvSpPr>
          <p:spPr>
            <a:xfrm>
              <a:off x="6082461" y="4788918"/>
              <a:ext cx="66542" cy="51593"/>
            </a:xfrm>
            <a:custGeom>
              <a:avLst/>
              <a:gdLst>
                <a:gd name="connsiteX0" fmla="*/ 43542 w 66542"/>
                <a:gd name="connsiteY0" fmla="*/ 51383 h 51593"/>
                <a:gd name="connsiteX1" fmla="*/ 2604 w 66542"/>
                <a:gd name="connsiteY1" fmla="*/ 51594 h 51593"/>
                <a:gd name="connsiteX2" fmla="*/ 11045 w 66542"/>
                <a:gd name="connsiteY2" fmla="*/ 0 h 51593"/>
                <a:gd name="connsiteX3" fmla="*/ 22018 w 66542"/>
                <a:gd name="connsiteY3" fmla="*/ 8018 h 51593"/>
                <a:gd name="connsiteX4" fmla="*/ 66543 w 66542"/>
                <a:gd name="connsiteY4" fmla="*/ 25639 h 51593"/>
                <a:gd name="connsiteX5" fmla="*/ 18431 w 66542"/>
                <a:gd name="connsiteY5" fmla="*/ 48218 h 51593"/>
                <a:gd name="connsiteX6" fmla="*/ 44491 w 66542"/>
                <a:gd name="connsiteY6" fmla="*/ 39038 h 51593"/>
                <a:gd name="connsiteX7" fmla="*/ 43542 w 66542"/>
                <a:gd name="connsiteY7" fmla="*/ 51383 h 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42" h="51593">
                  <a:moveTo>
                    <a:pt x="43542" y="51383"/>
                  </a:moveTo>
                  <a:cubicBezTo>
                    <a:pt x="29931" y="51489"/>
                    <a:pt x="16320" y="51594"/>
                    <a:pt x="2604" y="51594"/>
                  </a:cubicBezTo>
                  <a:cubicBezTo>
                    <a:pt x="3765" y="34079"/>
                    <a:pt x="-8158" y="14560"/>
                    <a:pt x="11045" y="0"/>
                  </a:cubicBezTo>
                  <a:cubicBezTo>
                    <a:pt x="12417" y="5803"/>
                    <a:pt x="15687" y="9074"/>
                    <a:pt x="22018" y="8018"/>
                  </a:cubicBezTo>
                  <a:cubicBezTo>
                    <a:pt x="41537" y="2321"/>
                    <a:pt x="57152" y="6119"/>
                    <a:pt x="66543" y="25639"/>
                  </a:cubicBezTo>
                  <a:cubicBezTo>
                    <a:pt x="59896" y="48112"/>
                    <a:pt x="37844" y="27960"/>
                    <a:pt x="18431" y="48218"/>
                  </a:cubicBezTo>
                  <a:cubicBezTo>
                    <a:pt x="32780" y="34185"/>
                    <a:pt x="38583" y="36295"/>
                    <a:pt x="44491" y="39038"/>
                  </a:cubicBezTo>
                  <a:cubicBezTo>
                    <a:pt x="47340" y="43470"/>
                    <a:pt x="46813" y="47585"/>
                    <a:pt x="43542" y="51383"/>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5" name="Freeform: Shape 264"/>
            <p:cNvSpPr/>
            <p:nvPr/>
          </p:nvSpPr>
          <p:spPr>
            <a:xfrm>
              <a:off x="6096947" y="4882504"/>
              <a:ext cx="39290" cy="105614"/>
            </a:xfrm>
            <a:custGeom>
              <a:avLst/>
              <a:gdLst>
                <a:gd name="connsiteX0" fmla="*/ 5738 w 39290"/>
                <a:gd name="connsiteY0" fmla="*/ 0 h 105614"/>
                <a:gd name="connsiteX1" fmla="*/ 7848 w 39290"/>
                <a:gd name="connsiteY1" fmla="*/ 9496 h 105614"/>
                <a:gd name="connsiteX2" fmla="*/ 39290 w 39290"/>
                <a:gd name="connsiteY2" fmla="*/ 105615 h 105614"/>
                <a:gd name="connsiteX3" fmla="*/ 5738 w 39290"/>
                <a:gd name="connsiteY3" fmla="*/ 0 h 105614"/>
              </a:gdLst>
              <a:ahLst/>
              <a:cxnLst>
                <a:cxn ang="0">
                  <a:pos x="connsiteX0" y="connsiteY0"/>
                </a:cxn>
                <a:cxn ang="0">
                  <a:pos x="connsiteX1" y="connsiteY1"/>
                </a:cxn>
                <a:cxn ang="0">
                  <a:pos x="connsiteX2" y="connsiteY2"/>
                </a:cxn>
                <a:cxn ang="0">
                  <a:pos x="connsiteX3" y="connsiteY3"/>
                </a:cxn>
              </a:cxnLst>
              <a:rect l="l" t="t" r="r" b="b"/>
              <a:pathLst>
                <a:path w="39290" h="105614">
                  <a:moveTo>
                    <a:pt x="5738" y="0"/>
                  </a:moveTo>
                  <a:cubicBezTo>
                    <a:pt x="7004" y="3060"/>
                    <a:pt x="7743" y="6225"/>
                    <a:pt x="7848" y="9496"/>
                  </a:cubicBezTo>
                  <a:cubicBezTo>
                    <a:pt x="18294" y="41571"/>
                    <a:pt x="28739" y="73540"/>
                    <a:pt x="39290" y="105615"/>
                  </a:cubicBezTo>
                  <a:cubicBezTo>
                    <a:pt x="9325" y="76389"/>
                    <a:pt x="-10299" y="43892"/>
                    <a:pt x="5738" y="0"/>
                  </a:cubicBezTo>
                  <a:close/>
                </a:path>
              </a:pathLst>
            </a:custGeom>
            <a:solidFill>
              <a:srgbClr val="271F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6" name="Freeform: Shape 265"/>
            <p:cNvSpPr/>
            <p:nvPr/>
          </p:nvSpPr>
          <p:spPr>
            <a:xfrm>
              <a:off x="6146683" y="4566082"/>
              <a:ext cx="50480" cy="86356"/>
            </a:xfrm>
            <a:custGeom>
              <a:avLst/>
              <a:gdLst>
                <a:gd name="connsiteX0" fmla="*/ 0 w 50480"/>
                <a:gd name="connsiteY0" fmla="*/ 84407 h 86356"/>
                <a:gd name="connsiteX1" fmla="*/ 42098 w 50480"/>
                <a:gd name="connsiteY1" fmla="*/ 0 h 86356"/>
                <a:gd name="connsiteX2" fmla="*/ 47163 w 50480"/>
                <a:gd name="connsiteY2" fmla="*/ 4959 h 86356"/>
                <a:gd name="connsiteX3" fmla="*/ 50011 w 50480"/>
                <a:gd name="connsiteY3" fmla="*/ 25639 h 86356"/>
                <a:gd name="connsiteX4" fmla="*/ 29754 w 50480"/>
                <a:gd name="connsiteY4" fmla="*/ 70691 h 86356"/>
                <a:gd name="connsiteX5" fmla="*/ 211 w 50480"/>
                <a:gd name="connsiteY5" fmla="*/ 84407 h 86356"/>
                <a:gd name="connsiteX6" fmla="*/ 0 w 50480"/>
                <a:gd name="connsiteY6" fmla="*/ 84407 h 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0" h="86356">
                  <a:moveTo>
                    <a:pt x="0" y="84407"/>
                  </a:moveTo>
                  <a:cubicBezTo>
                    <a:pt x="7913" y="53176"/>
                    <a:pt x="21207" y="24689"/>
                    <a:pt x="42098" y="0"/>
                  </a:cubicBezTo>
                  <a:cubicBezTo>
                    <a:pt x="43786" y="1688"/>
                    <a:pt x="45475" y="3271"/>
                    <a:pt x="47163" y="4959"/>
                  </a:cubicBezTo>
                  <a:cubicBezTo>
                    <a:pt x="50433" y="11500"/>
                    <a:pt x="51067" y="18464"/>
                    <a:pt x="50011" y="25639"/>
                  </a:cubicBezTo>
                  <a:cubicBezTo>
                    <a:pt x="45897" y="41782"/>
                    <a:pt x="38089" y="56342"/>
                    <a:pt x="29754" y="70691"/>
                  </a:cubicBezTo>
                  <a:cubicBezTo>
                    <a:pt x="21946" y="79659"/>
                    <a:pt x="15193" y="90949"/>
                    <a:pt x="211" y="84407"/>
                  </a:cubicBezTo>
                  <a:lnTo>
                    <a:pt x="0" y="84407"/>
                  </a:lnTo>
                  <a:close/>
                </a:path>
              </a:pathLst>
            </a:custGeom>
            <a:solidFill>
              <a:srgbClr val="372B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7" name="Freeform: Shape 266"/>
            <p:cNvSpPr/>
            <p:nvPr/>
          </p:nvSpPr>
          <p:spPr>
            <a:xfrm>
              <a:off x="6135921" y="4988014"/>
              <a:ext cx="52965" cy="53282"/>
            </a:xfrm>
            <a:custGeom>
              <a:avLst/>
              <a:gdLst>
                <a:gd name="connsiteX0" fmla="*/ 0 w 52965"/>
                <a:gd name="connsiteY0" fmla="*/ 0 h 53282"/>
                <a:gd name="connsiteX1" fmla="*/ 52966 w 52965"/>
                <a:gd name="connsiteY1" fmla="*/ 53282 h 53282"/>
                <a:gd name="connsiteX2" fmla="*/ 0 w 52965"/>
                <a:gd name="connsiteY2" fmla="*/ 0 h 53282"/>
              </a:gdLst>
              <a:ahLst/>
              <a:cxnLst>
                <a:cxn ang="0">
                  <a:pos x="connsiteX0" y="connsiteY0"/>
                </a:cxn>
                <a:cxn ang="0">
                  <a:pos x="connsiteX1" y="connsiteY1"/>
                </a:cxn>
                <a:cxn ang="0">
                  <a:pos x="connsiteX2" y="connsiteY2"/>
                </a:cxn>
              </a:cxnLst>
              <a:rect l="l" t="t" r="r" b="b"/>
              <a:pathLst>
                <a:path w="52965" h="53282">
                  <a:moveTo>
                    <a:pt x="0" y="0"/>
                  </a:moveTo>
                  <a:cubicBezTo>
                    <a:pt x="21840" y="13505"/>
                    <a:pt x="39777" y="31125"/>
                    <a:pt x="52966" y="53282"/>
                  </a:cubicBezTo>
                  <a:cubicBezTo>
                    <a:pt x="24056" y="46741"/>
                    <a:pt x="6014" y="29332"/>
                    <a:pt x="0" y="0"/>
                  </a:cubicBezTo>
                  <a:close/>
                </a:path>
              </a:pathLst>
            </a:custGeom>
            <a:solidFill>
              <a:srgbClr val="261E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8" name="Freeform: Shape 267"/>
            <p:cNvSpPr/>
            <p:nvPr/>
          </p:nvSpPr>
          <p:spPr>
            <a:xfrm>
              <a:off x="6188675" y="4523456"/>
              <a:ext cx="26507" cy="42625"/>
            </a:xfrm>
            <a:custGeom>
              <a:avLst/>
              <a:gdLst>
                <a:gd name="connsiteX0" fmla="*/ 10023 w 26507"/>
                <a:gd name="connsiteY0" fmla="*/ 0 h 42625"/>
                <a:gd name="connsiteX1" fmla="*/ 21207 w 26507"/>
                <a:gd name="connsiteY1" fmla="*/ 527 h 42625"/>
                <a:gd name="connsiteX2" fmla="*/ 317 w 26507"/>
                <a:gd name="connsiteY2" fmla="*/ 42626 h 42625"/>
                <a:gd name="connsiteX3" fmla="*/ 0 w 26507"/>
                <a:gd name="connsiteY3" fmla="*/ 42520 h 42625"/>
                <a:gd name="connsiteX4" fmla="*/ 10023 w 26507"/>
                <a:gd name="connsiteY4" fmla="*/ 0 h 4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7" h="42625">
                  <a:moveTo>
                    <a:pt x="10023" y="0"/>
                  </a:moveTo>
                  <a:cubicBezTo>
                    <a:pt x="13716" y="211"/>
                    <a:pt x="17514" y="422"/>
                    <a:pt x="21207" y="527"/>
                  </a:cubicBezTo>
                  <a:cubicBezTo>
                    <a:pt x="31653" y="23212"/>
                    <a:pt x="27643" y="38722"/>
                    <a:pt x="317" y="42626"/>
                  </a:cubicBezTo>
                  <a:cubicBezTo>
                    <a:pt x="317" y="42626"/>
                    <a:pt x="0" y="42520"/>
                    <a:pt x="0" y="42520"/>
                  </a:cubicBezTo>
                  <a:cubicBezTo>
                    <a:pt x="1899" y="28066"/>
                    <a:pt x="-4642" y="11500"/>
                    <a:pt x="10023" y="0"/>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9" name="Freeform: Shape 268"/>
            <p:cNvSpPr/>
            <p:nvPr/>
          </p:nvSpPr>
          <p:spPr>
            <a:xfrm>
              <a:off x="6263059" y="4960180"/>
              <a:ext cx="263034" cy="70263"/>
            </a:xfrm>
            <a:custGeom>
              <a:avLst/>
              <a:gdLst>
                <a:gd name="connsiteX0" fmla="*/ 263035 w 263034"/>
                <a:gd name="connsiteY0" fmla="*/ 39968 h 70263"/>
                <a:gd name="connsiteX1" fmla="*/ 157948 w 263034"/>
                <a:gd name="connsiteY1" fmla="*/ 70143 h 70263"/>
                <a:gd name="connsiteX2" fmla="*/ 0 w 263034"/>
                <a:gd name="connsiteY2" fmla="*/ 4622 h 70263"/>
                <a:gd name="connsiteX3" fmla="*/ 24162 w 263034"/>
                <a:gd name="connsiteY3" fmla="*/ 1457 h 70263"/>
                <a:gd name="connsiteX4" fmla="*/ 224630 w 263034"/>
                <a:gd name="connsiteY4" fmla="*/ 32476 h 70263"/>
                <a:gd name="connsiteX5" fmla="*/ 263035 w 263034"/>
                <a:gd name="connsiteY5" fmla="*/ 39968 h 7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034" h="70263">
                  <a:moveTo>
                    <a:pt x="263035" y="39968"/>
                  </a:moveTo>
                  <a:cubicBezTo>
                    <a:pt x="232121" y="64235"/>
                    <a:pt x="196142" y="71304"/>
                    <a:pt x="157948" y="70143"/>
                  </a:cubicBezTo>
                  <a:cubicBezTo>
                    <a:pt x="98124" y="65606"/>
                    <a:pt x="38089" y="61597"/>
                    <a:pt x="0" y="4622"/>
                  </a:cubicBezTo>
                  <a:cubicBezTo>
                    <a:pt x="7491" y="-654"/>
                    <a:pt x="15616" y="-970"/>
                    <a:pt x="24162" y="1457"/>
                  </a:cubicBezTo>
                  <a:cubicBezTo>
                    <a:pt x="86834" y="38279"/>
                    <a:pt x="151828" y="59698"/>
                    <a:pt x="224630" y="32476"/>
                  </a:cubicBezTo>
                  <a:cubicBezTo>
                    <a:pt x="237924" y="27518"/>
                    <a:pt x="252484" y="26357"/>
                    <a:pt x="263035" y="3996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0" name="Freeform: Shape 269"/>
            <p:cNvSpPr/>
            <p:nvPr/>
          </p:nvSpPr>
          <p:spPr>
            <a:xfrm>
              <a:off x="6189097" y="4754116"/>
              <a:ext cx="50645" cy="170381"/>
            </a:xfrm>
            <a:custGeom>
              <a:avLst/>
              <a:gdLst>
                <a:gd name="connsiteX0" fmla="*/ 8547 w 50645"/>
                <a:gd name="connsiteY0" fmla="*/ 107497 h 170381"/>
                <a:gd name="connsiteX1" fmla="*/ 8864 w 50645"/>
                <a:gd name="connsiteY1" fmla="*/ 96525 h 170381"/>
                <a:gd name="connsiteX2" fmla="*/ 106 w 50645"/>
                <a:gd name="connsiteY2" fmla="*/ 76267 h 170381"/>
                <a:gd name="connsiteX3" fmla="*/ 950 w 50645"/>
                <a:gd name="connsiteY3" fmla="*/ 61390 h 170381"/>
                <a:gd name="connsiteX4" fmla="*/ 28699 w 50645"/>
                <a:gd name="connsiteY4" fmla="*/ 1249 h 170381"/>
                <a:gd name="connsiteX5" fmla="*/ 42943 w 50645"/>
                <a:gd name="connsiteY5" fmla="*/ 2410 h 170381"/>
                <a:gd name="connsiteX6" fmla="*/ 50645 w 50645"/>
                <a:gd name="connsiteY6" fmla="*/ 23090 h 170381"/>
                <a:gd name="connsiteX7" fmla="*/ 45686 w 50645"/>
                <a:gd name="connsiteY7" fmla="*/ 59491 h 170381"/>
                <a:gd name="connsiteX8" fmla="*/ 45053 w 50645"/>
                <a:gd name="connsiteY8" fmla="*/ 102644 h 170381"/>
                <a:gd name="connsiteX9" fmla="*/ 45475 w 50645"/>
                <a:gd name="connsiteY9" fmla="*/ 123957 h 170381"/>
                <a:gd name="connsiteX10" fmla="*/ 48219 w 50645"/>
                <a:gd name="connsiteY10" fmla="*/ 159197 h 170381"/>
                <a:gd name="connsiteX11" fmla="*/ 40094 w 50645"/>
                <a:gd name="connsiteY11" fmla="*/ 170381 h 170381"/>
                <a:gd name="connsiteX12" fmla="*/ 10657 w 50645"/>
                <a:gd name="connsiteY12" fmla="*/ 151389 h 170381"/>
                <a:gd name="connsiteX13" fmla="*/ 19309 w 50645"/>
                <a:gd name="connsiteY13" fmla="*/ 128494 h 170381"/>
                <a:gd name="connsiteX14" fmla="*/ 8547 w 50645"/>
                <a:gd name="connsiteY14" fmla="*/ 107497 h 17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45" h="170381">
                  <a:moveTo>
                    <a:pt x="8547" y="107497"/>
                  </a:moveTo>
                  <a:cubicBezTo>
                    <a:pt x="8653" y="103805"/>
                    <a:pt x="8758" y="100217"/>
                    <a:pt x="8864" y="96525"/>
                  </a:cubicBezTo>
                  <a:cubicBezTo>
                    <a:pt x="4327" y="90511"/>
                    <a:pt x="845" y="83969"/>
                    <a:pt x="106" y="76267"/>
                  </a:cubicBezTo>
                  <a:cubicBezTo>
                    <a:pt x="-210" y="71308"/>
                    <a:pt x="212" y="66349"/>
                    <a:pt x="950" y="61390"/>
                  </a:cubicBezTo>
                  <a:cubicBezTo>
                    <a:pt x="7492" y="40077"/>
                    <a:pt x="11290" y="17498"/>
                    <a:pt x="28699" y="1249"/>
                  </a:cubicBezTo>
                  <a:cubicBezTo>
                    <a:pt x="33658" y="-755"/>
                    <a:pt x="38406" y="-333"/>
                    <a:pt x="42943" y="2410"/>
                  </a:cubicBezTo>
                  <a:cubicBezTo>
                    <a:pt x="48430" y="8213"/>
                    <a:pt x="50540" y="15282"/>
                    <a:pt x="50645" y="23090"/>
                  </a:cubicBezTo>
                  <a:cubicBezTo>
                    <a:pt x="50434" y="35435"/>
                    <a:pt x="45686" y="47146"/>
                    <a:pt x="45686" y="59491"/>
                  </a:cubicBezTo>
                  <a:cubicBezTo>
                    <a:pt x="44948" y="73840"/>
                    <a:pt x="45053" y="88295"/>
                    <a:pt x="45053" y="102644"/>
                  </a:cubicBezTo>
                  <a:cubicBezTo>
                    <a:pt x="45264" y="109713"/>
                    <a:pt x="45264" y="116888"/>
                    <a:pt x="45475" y="123957"/>
                  </a:cubicBezTo>
                  <a:cubicBezTo>
                    <a:pt x="45581" y="135774"/>
                    <a:pt x="49379" y="147275"/>
                    <a:pt x="48219" y="159197"/>
                  </a:cubicBezTo>
                  <a:cubicBezTo>
                    <a:pt x="47058" y="164051"/>
                    <a:pt x="44315" y="167743"/>
                    <a:pt x="40094" y="170381"/>
                  </a:cubicBezTo>
                  <a:cubicBezTo>
                    <a:pt x="30282" y="164051"/>
                    <a:pt x="20470" y="157720"/>
                    <a:pt x="10657" y="151389"/>
                  </a:cubicBezTo>
                  <a:cubicBezTo>
                    <a:pt x="9391" y="142210"/>
                    <a:pt x="13717" y="135141"/>
                    <a:pt x="19309" y="128494"/>
                  </a:cubicBezTo>
                  <a:cubicBezTo>
                    <a:pt x="15616" y="121530"/>
                    <a:pt x="12134" y="114461"/>
                    <a:pt x="8547" y="10749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1" name="Freeform: Shape 270"/>
            <p:cNvSpPr/>
            <p:nvPr/>
          </p:nvSpPr>
          <p:spPr>
            <a:xfrm>
              <a:off x="6229086" y="4905822"/>
              <a:ext cx="79975" cy="66474"/>
            </a:xfrm>
            <a:custGeom>
              <a:avLst/>
              <a:gdLst>
                <a:gd name="connsiteX0" fmla="*/ 0 w 79975"/>
                <a:gd name="connsiteY0" fmla="*/ 18675 h 66474"/>
                <a:gd name="connsiteX1" fmla="*/ 3693 w 79975"/>
                <a:gd name="connsiteY1" fmla="*/ 8124 h 66474"/>
                <a:gd name="connsiteX2" fmla="*/ 23001 w 79975"/>
                <a:gd name="connsiteY2" fmla="*/ 0 h 66474"/>
                <a:gd name="connsiteX3" fmla="*/ 37034 w 79975"/>
                <a:gd name="connsiteY3" fmla="*/ 3904 h 66474"/>
                <a:gd name="connsiteX4" fmla="*/ 79976 w 79975"/>
                <a:gd name="connsiteY4" fmla="*/ 51911 h 66474"/>
                <a:gd name="connsiteX5" fmla="*/ 74384 w 79975"/>
                <a:gd name="connsiteY5" fmla="*/ 64888 h 66474"/>
                <a:gd name="connsiteX6" fmla="*/ 53810 w 79975"/>
                <a:gd name="connsiteY6" fmla="*/ 61723 h 66474"/>
                <a:gd name="connsiteX7" fmla="*/ 34079 w 79975"/>
                <a:gd name="connsiteY7" fmla="*/ 59191 h 66474"/>
                <a:gd name="connsiteX8" fmla="*/ 0 w 79975"/>
                <a:gd name="connsiteY8" fmla="*/ 18675 h 6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975" h="66474">
                  <a:moveTo>
                    <a:pt x="0" y="18675"/>
                  </a:moveTo>
                  <a:cubicBezTo>
                    <a:pt x="1266" y="15193"/>
                    <a:pt x="2427" y="11606"/>
                    <a:pt x="3693" y="8124"/>
                  </a:cubicBezTo>
                  <a:cubicBezTo>
                    <a:pt x="8757" y="2216"/>
                    <a:pt x="15404" y="0"/>
                    <a:pt x="23001" y="0"/>
                  </a:cubicBezTo>
                  <a:cubicBezTo>
                    <a:pt x="27854" y="528"/>
                    <a:pt x="32497" y="1794"/>
                    <a:pt x="37034" y="3904"/>
                  </a:cubicBezTo>
                  <a:cubicBezTo>
                    <a:pt x="54654" y="16987"/>
                    <a:pt x="71957" y="30281"/>
                    <a:pt x="79976" y="51911"/>
                  </a:cubicBezTo>
                  <a:cubicBezTo>
                    <a:pt x="79976" y="56975"/>
                    <a:pt x="78077" y="61301"/>
                    <a:pt x="74384" y="64888"/>
                  </a:cubicBezTo>
                  <a:cubicBezTo>
                    <a:pt x="66893" y="67737"/>
                    <a:pt x="60035" y="66788"/>
                    <a:pt x="53810" y="61723"/>
                  </a:cubicBezTo>
                  <a:cubicBezTo>
                    <a:pt x="47268" y="60879"/>
                    <a:pt x="40621" y="60035"/>
                    <a:pt x="34079" y="59191"/>
                  </a:cubicBezTo>
                  <a:cubicBezTo>
                    <a:pt x="22684" y="45580"/>
                    <a:pt x="11395" y="32075"/>
                    <a:pt x="0" y="18675"/>
                  </a:cubicBezTo>
                  <a:close/>
                </a:path>
              </a:pathLst>
            </a:custGeom>
            <a:solidFill>
              <a:srgbClr val="9C5A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2" name="Freeform: Shape 271"/>
            <p:cNvSpPr/>
            <p:nvPr/>
          </p:nvSpPr>
          <p:spPr>
            <a:xfrm>
              <a:off x="6136659" y="4881798"/>
              <a:ext cx="72938" cy="23707"/>
            </a:xfrm>
            <a:custGeom>
              <a:avLst/>
              <a:gdLst>
                <a:gd name="connsiteX0" fmla="*/ 71641 w 72938"/>
                <a:gd name="connsiteY0" fmla="*/ 812 h 23707"/>
                <a:gd name="connsiteX1" fmla="*/ 62989 w 72938"/>
                <a:gd name="connsiteY1" fmla="*/ 23707 h 23707"/>
                <a:gd name="connsiteX2" fmla="*/ 0 w 72938"/>
                <a:gd name="connsiteY2" fmla="*/ 9569 h 23707"/>
                <a:gd name="connsiteX3" fmla="*/ 71641 w 72938"/>
                <a:gd name="connsiteY3" fmla="*/ 812 h 23707"/>
              </a:gdLst>
              <a:ahLst/>
              <a:cxnLst>
                <a:cxn ang="0">
                  <a:pos x="connsiteX0" y="connsiteY0"/>
                </a:cxn>
                <a:cxn ang="0">
                  <a:pos x="connsiteX1" y="connsiteY1"/>
                </a:cxn>
                <a:cxn ang="0">
                  <a:pos x="connsiteX2" y="connsiteY2"/>
                </a:cxn>
                <a:cxn ang="0">
                  <a:pos x="connsiteX3" y="connsiteY3"/>
                </a:cxn>
              </a:cxnLst>
              <a:rect l="l" t="t" r="r" b="b"/>
              <a:pathLst>
                <a:path w="72938" h="23707">
                  <a:moveTo>
                    <a:pt x="71641" y="812"/>
                  </a:moveTo>
                  <a:cubicBezTo>
                    <a:pt x="73857" y="10413"/>
                    <a:pt x="74490" y="19276"/>
                    <a:pt x="62989" y="23707"/>
                  </a:cubicBezTo>
                  <a:cubicBezTo>
                    <a:pt x="41993" y="19171"/>
                    <a:pt x="17937" y="27717"/>
                    <a:pt x="0" y="9569"/>
                  </a:cubicBezTo>
                  <a:cubicBezTo>
                    <a:pt x="22157" y="-7418"/>
                    <a:pt x="47796" y="4083"/>
                    <a:pt x="71641" y="812"/>
                  </a:cubicBezTo>
                  <a:close/>
                </a:path>
              </a:pathLst>
            </a:custGeom>
            <a:solidFill>
              <a:srgbClr val="E5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3" name="Freeform: Shape 272"/>
            <p:cNvSpPr/>
            <p:nvPr/>
          </p:nvSpPr>
          <p:spPr>
            <a:xfrm>
              <a:off x="6282790" y="4956255"/>
              <a:ext cx="277806" cy="63474"/>
            </a:xfrm>
            <a:custGeom>
              <a:avLst/>
              <a:gdLst>
                <a:gd name="connsiteX0" fmla="*/ 0 w 277806"/>
                <a:gd name="connsiteY0" fmla="*/ 11184 h 63474"/>
                <a:gd name="connsiteX1" fmla="*/ 23423 w 277806"/>
                <a:gd name="connsiteY1" fmla="*/ 10024 h 63474"/>
                <a:gd name="connsiteX2" fmla="*/ 60773 w 277806"/>
                <a:gd name="connsiteY2" fmla="*/ 13083 h 63474"/>
                <a:gd name="connsiteX3" fmla="*/ 207115 w 277806"/>
                <a:gd name="connsiteY3" fmla="*/ 12028 h 63474"/>
                <a:gd name="connsiteX4" fmla="*/ 252167 w 277806"/>
                <a:gd name="connsiteY4" fmla="*/ 0 h 63474"/>
                <a:gd name="connsiteX5" fmla="*/ 274641 w 277806"/>
                <a:gd name="connsiteY5" fmla="*/ 7175 h 63474"/>
                <a:gd name="connsiteX6" fmla="*/ 274641 w 277806"/>
                <a:gd name="connsiteY6" fmla="*/ 21102 h 63474"/>
                <a:gd name="connsiteX7" fmla="*/ 243199 w 277806"/>
                <a:gd name="connsiteY7" fmla="*/ 43998 h 63474"/>
                <a:gd name="connsiteX8" fmla="*/ 70164 w 277806"/>
                <a:gd name="connsiteY8" fmla="*/ 52649 h 63474"/>
                <a:gd name="connsiteX9" fmla="*/ 0 w 277806"/>
                <a:gd name="connsiteY9" fmla="*/ 11184 h 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806" h="63474">
                  <a:moveTo>
                    <a:pt x="0" y="11184"/>
                  </a:moveTo>
                  <a:cubicBezTo>
                    <a:pt x="7808" y="10762"/>
                    <a:pt x="15615" y="10446"/>
                    <a:pt x="23423" y="10024"/>
                  </a:cubicBezTo>
                  <a:cubicBezTo>
                    <a:pt x="36401" y="4115"/>
                    <a:pt x="48534" y="9707"/>
                    <a:pt x="60773" y="13083"/>
                  </a:cubicBezTo>
                  <a:cubicBezTo>
                    <a:pt x="109730" y="32286"/>
                    <a:pt x="158475" y="31548"/>
                    <a:pt x="207115" y="12028"/>
                  </a:cubicBezTo>
                  <a:cubicBezTo>
                    <a:pt x="221781" y="6753"/>
                    <a:pt x="236235" y="422"/>
                    <a:pt x="252167" y="0"/>
                  </a:cubicBezTo>
                  <a:cubicBezTo>
                    <a:pt x="260397" y="106"/>
                    <a:pt x="267994" y="2216"/>
                    <a:pt x="274641" y="7175"/>
                  </a:cubicBezTo>
                  <a:cubicBezTo>
                    <a:pt x="278861" y="11817"/>
                    <a:pt x="278861" y="16459"/>
                    <a:pt x="274641" y="21102"/>
                  </a:cubicBezTo>
                  <a:cubicBezTo>
                    <a:pt x="264195" y="28699"/>
                    <a:pt x="253644" y="36401"/>
                    <a:pt x="243199" y="43998"/>
                  </a:cubicBezTo>
                  <a:cubicBezTo>
                    <a:pt x="185802" y="52227"/>
                    <a:pt x="129354" y="77866"/>
                    <a:pt x="70164" y="52649"/>
                  </a:cubicBezTo>
                  <a:cubicBezTo>
                    <a:pt x="45052" y="41782"/>
                    <a:pt x="16565" y="36612"/>
                    <a:pt x="0" y="11184"/>
                  </a:cubicBezTo>
                  <a:close/>
                </a:path>
              </a:pathLst>
            </a:custGeom>
            <a:solidFill>
              <a:srgbClr val="8D4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4" name="Freeform: Shape 273"/>
            <p:cNvSpPr/>
            <p:nvPr/>
          </p:nvSpPr>
          <p:spPr>
            <a:xfrm>
              <a:off x="6557536" y="4911133"/>
              <a:ext cx="59501" cy="66119"/>
            </a:xfrm>
            <a:custGeom>
              <a:avLst/>
              <a:gdLst>
                <a:gd name="connsiteX0" fmla="*/ 0 w 59501"/>
                <a:gd name="connsiteY0" fmla="*/ 66119 h 66119"/>
                <a:gd name="connsiteX1" fmla="*/ 1688 w 59501"/>
                <a:gd name="connsiteY1" fmla="*/ 56201 h 66119"/>
                <a:gd name="connsiteX2" fmla="*/ 25428 w 59501"/>
                <a:gd name="connsiteY2" fmla="*/ 12309 h 66119"/>
                <a:gd name="connsiteX3" fmla="*/ 42942 w 59501"/>
                <a:gd name="connsiteY3" fmla="*/ 281 h 66119"/>
                <a:gd name="connsiteX4" fmla="*/ 56025 w 59501"/>
                <a:gd name="connsiteY4" fmla="*/ 3447 h 66119"/>
                <a:gd name="connsiteX5" fmla="*/ 52649 w 59501"/>
                <a:gd name="connsiteY5" fmla="*/ 35943 h 66119"/>
                <a:gd name="connsiteX6" fmla="*/ 42626 w 59501"/>
                <a:gd name="connsiteY6" fmla="*/ 45123 h 66119"/>
                <a:gd name="connsiteX7" fmla="*/ 21629 w 59501"/>
                <a:gd name="connsiteY7" fmla="*/ 66119 h 66119"/>
                <a:gd name="connsiteX8" fmla="*/ 0 w 59501"/>
                <a:gd name="connsiteY8" fmla="*/ 66119 h 6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1" h="66119">
                  <a:moveTo>
                    <a:pt x="0" y="66119"/>
                  </a:moveTo>
                  <a:cubicBezTo>
                    <a:pt x="528" y="62848"/>
                    <a:pt x="1055" y="59472"/>
                    <a:pt x="1688" y="56201"/>
                  </a:cubicBezTo>
                  <a:cubicBezTo>
                    <a:pt x="3060" y="38054"/>
                    <a:pt x="16565" y="26448"/>
                    <a:pt x="25428" y="12309"/>
                  </a:cubicBezTo>
                  <a:cubicBezTo>
                    <a:pt x="30176" y="6718"/>
                    <a:pt x="35979" y="2602"/>
                    <a:pt x="42942" y="281"/>
                  </a:cubicBezTo>
                  <a:cubicBezTo>
                    <a:pt x="47690" y="-563"/>
                    <a:pt x="52122" y="493"/>
                    <a:pt x="56025" y="3447"/>
                  </a:cubicBezTo>
                  <a:cubicBezTo>
                    <a:pt x="62567" y="15053"/>
                    <a:pt x="58980" y="25709"/>
                    <a:pt x="52649" y="35943"/>
                  </a:cubicBezTo>
                  <a:cubicBezTo>
                    <a:pt x="49484" y="39214"/>
                    <a:pt x="46213" y="42274"/>
                    <a:pt x="42626" y="45123"/>
                  </a:cubicBezTo>
                  <a:cubicBezTo>
                    <a:pt x="35662" y="52086"/>
                    <a:pt x="28699" y="59156"/>
                    <a:pt x="21629" y="66119"/>
                  </a:cubicBezTo>
                  <a:cubicBezTo>
                    <a:pt x="14349" y="66119"/>
                    <a:pt x="7175" y="66119"/>
                    <a:pt x="0" y="6611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5" name="Freeform: Shape 274"/>
            <p:cNvSpPr/>
            <p:nvPr/>
          </p:nvSpPr>
          <p:spPr>
            <a:xfrm>
              <a:off x="6463188" y="4570456"/>
              <a:ext cx="137290" cy="149108"/>
            </a:xfrm>
            <a:custGeom>
              <a:avLst/>
              <a:gdLst>
                <a:gd name="connsiteX0" fmla="*/ 125474 w 137290"/>
                <a:gd name="connsiteY0" fmla="*/ 100819 h 149108"/>
                <a:gd name="connsiteX1" fmla="*/ 137291 w 137290"/>
                <a:gd name="connsiteY1" fmla="*/ 109787 h 149108"/>
                <a:gd name="connsiteX2" fmla="*/ 115556 w 137290"/>
                <a:gd name="connsiteY2" fmla="*/ 147454 h 149108"/>
                <a:gd name="connsiteX3" fmla="*/ 87385 w 137290"/>
                <a:gd name="connsiteY3" fmla="*/ 141229 h 149108"/>
                <a:gd name="connsiteX4" fmla="*/ 21547 w 137290"/>
                <a:gd name="connsiteY4" fmla="*/ 91534 h 149108"/>
                <a:gd name="connsiteX5" fmla="*/ 5193 w 137290"/>
                <a:gd name="connsiteY5" fmla="*/ 8709 h 149108"/>
                <a:gd name="connsiteX6" fmla="*/ 53622 w 137290"/>
                <a:gd name="connsiteY6" fmla="*/ 16306 h 149108"/>
                <a:gd name="connsiteX7" fmla="*/ 106376 w 137290"/>
                <a:gd name="connsiteY7" fmla="*/ 70748 h 149108"/>
                <a:gd name="connsiteX8" fmla="*/ 125474 w 137290"/>
                <a:gd name="connsiteY8" fmla="*/ 100819 h 14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90" h="149108">
                  <a:moveTo>
                    <a:pt x="125474" y="100819"/>
                  </a:moveTo>
                  <a:cubicBezTo>
                    <a:pt x="129378" y="103773"/>
                    <a:pt x="133281" y="106832"/>
                    <a:pt x="137291" y="109787"/>
                  </a:cubicBezTo>
                  <a:cubicBezTo>
                    <a:pt x="136552" y="126035"/>
                    <a:pt x="128850" y="138380"/>
                    <a:pt x="115556" y="147454"/>
                  </a:cubicBezTo>
                  <a:cubicBezTo>
                    <a:pt x="104899" y="151357"/>
                    <a:pt x="95720" y="147981"/>
                    <a:pt x="87385" y="141229"/>
                  </a:cubicBezTo>
                  <a:cubicBezTo>
                    <a:pt x="69026" y="120021"/>
                    <a:pt x="40011" y="112847"/>
                    <a:pt x="21547" y="91534"/>
                  </a:cubicBezTo>
                  <a:cubicBezTo>
                    <a:pt x="5510" y="66000"/>
                    <a:pt x="-7679" y="39940"/>
                    <a:pt x="5193" y="8709"/>
                  </a:cubicBezTo>
                  <a:cubicBezTo>
                    <a:pt x="24501" y="-9439"/>
                    <a:pt x="39695" y="4594"/>
                    <a:pt x="53622" y="16306"/>
                  </a:cubicBezTo>
                  <a:cubicBezTo>
                    <a:pt x="72930" y="32659"/>
                    <a:pt x="91394" y="50174"/>
                    <a:pt x="106376" y="70748"/>
                  </a:cubicBezTo>
                  <a:cubicBezTo>
                    <a:pt x="114712" y="79506"/>
                    <a:pt x="119460" y="90584"/>
                    <a:pt x="125474" y="100819"/>
                  </a:cubicBezTo>
                  <a:close/>
                </a:path>
              </a:pathLst>
            </a:custGeom>
            <a:solidFill>
              <a:srgbClr val="4B3E4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6" name="Freeform: Shape 275"/>
            <p:cNvSpPr/>
            <p:nvPr/>
          </p:nvSpPr>
          <p:spPr>
            <a:xfrm>
              <a:off x="6465907" y="4536209"/>
              <a:ext cx="113469" cy="114385"/>
            </a:xfrm>
            <a:custGeom>
              <a:avLst/>
              <a:gdLst>
                <a:gd name="connsiteX0" fmla="*/ 101019 w 113469"/>
                <a:gd name="connsiteY0" fmla="*/ 114386 h 114385"/>
                <a:gd name="connsiteX1" fmla="*/ 8066 w 113469"/>
                <a:gd name="connsiteY1" fmla="*/ 40424 h 114385"/>
                <a:gd name="connsiteX2" fmla="*/ 1418 w 113469"/>
                <a:gd name="connsiteY2" fmla="*/ 13413 h 114385"/>
                <a:gd name="connsiteX3" fmla="*/ 11336 w 113469"/>
                <a:gd name="connsiteY3" fmla="*/ 2651 h 114385"/>
                <a:gd name="connsiteX4" fmla="*/ 40457 w 113469"/>
                <a:gd name="connsiteY4" fmla="*/ 3074 h 114385"/>
                <a:gd name="connsiteX5" fmla="*/ 102391 w 113469"/>
                <a:gd name="connsiteY5" fmla="*/ 71865 h 114385"/>
                <a:gd name="connsiteX6" fmla="*/ 113470 w 113469"/>
                <a:gd name="connsiteY6" fmla="*/ 101936 h 114385"/>
                <a:gd name="connsiteX7" fmla="*/ 101019 w 113469"/>
                <a:gd name="connsiteY7" fmla="*/ 114386 h 11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69" h="114385">
                  <a:moveTo>
                    <a:pt x="101019" y="114386"/>
                  </a:moveTo>
                  <a:cubicBezTo>
                    <a:pt x="66307" y="94445"/>
                    <a:pt x="51113" y="49920"/>
                    <a:pt x="8066" y="40424"/>
                  </a:cubicBezTo>
                  <a:cubicBezTo>
                    <a:pt x="-797" y="33038"/>
                    <a:pt x="-1219" y="23648"/>
                    <a:pt x="1418" y="13413"/>
                  </a:cubicBezTo>
                  <a:cubicBezTo>
                    <a:pt x="3634" y="8771"/>
                    <a:pt x="6905" y="5289"/>
                    <a:pt x="11336" y="2651"/>
                  </a:cubicBezTo>
                  <a:cubicBezTo>
                    <a:pt x="21043" y="-1252"/>
                    <a:pt x="30750" y="-619"/>
                    <a:pt x="40457" y="3074"/>
                  </a:cubicBezTo>
                  <a:cubicBezTo>
                    <a:pt x="67784" y="19955"/>
                    <a:pt x="87725" y="43589"/>
                    <a:pt x="102391" y="71865"/>
                  </a:cubicBezTo>
                  <a:cubicBezTo>
                    <a:pt x="106084" y="81889"/>
                    <a:pt x="109777" y="91912"/>
                    <a:pt x="113470" y="101936"/>
                  </a:cubicBezTo>
                  <a:cubicBezTo>
                    <a:pt x="112520" y="109427"/>
                    <a:pt x="108405" y="113542"/>
                    <a:pt x="101019" y="114386"/>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7" name="Freeform: Shape 276"/>
            <p:cNvSpPr/>
            <p:nvPr/>
          </p:nvSpPr>
          <p:spPr>
            <a:xfrm>
              <a:off x="6505414" y="4525593"/>
              <a:ext cx="63516" cy="82481"/>
            </a:xfrm>
            <a:custGeom>
              <a:avLst/>
              <a:gdLst>
                <a:gd name="connsiteX0" fmla="*/ 62884 w 63516"/>
                <a:gd name="connsiteY0" fmla="*/ 82481 h 82481"/>
                <a:gd name="connsiteX1" fmla="*/ 0 w 63516"/>
                <a:gd name="connsiteY1" fmla="*/ 19598 h 82481"/>
                <a:gd name="connsiteX2" fmla="*/ 63200 w 63516"/>
                <a:gd name="connsiteY2" fmla="*/ 8836 h 82481"/>
                <a:gd name="connsiteX3" fmla="*/ 63517 w 63516"/>
                <a:gd name="connsiteY3" fmla="*/ 8625 h 82481"/>
                <a:gd name="connsiteX4" fmla="*/ 62884 w 63516"/>
                <a:gd name="connsiteY4" fmla="*/ 82481 h 8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6" h="82481">
                  <a:moveTo>
                    <a:pt x="62884" y="82481"/>
                  </a:moveTo>
                  <a:cubicBezTo>
                    <a:pt x="37878" y="65600"/>
                    <a:pt x="16882" y="44604"/>
                    <a:pt x="0" y="19598"/>
                  </a:cubicBezTo>
                  <a:cubicBezTo>
                    <a:pt x="18359" y="79"/>
                    <a:pt x="38828" y="-7307"/>
                    <a:pt x="63200" y="8836"/>
                  </a:cubicBezTo>
                  <a:cubicBezTo>
                    <a:pt x="63200" y="8836"/>
                    <a:pt x="63517" y="8625"/>
                    <a:pt x="63517" y="8625"/>
                  </a:cubicBezTo>
                  <a:cubicBezTo>
                    <a:pt x="63411" y="33314"/>
                    <a:pt x="63095" y="57898"/>
                    <a:pt x="62884" y="82481"/>
                  </a:cubicBezTo>
                  <a:close/>
                </a:path>
              </a:pathLst>
            </a:custGeom>
            <a:solidFill>
              <a:srgbClr val="5749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8" name="Freeform: Shape 277"/>
            <p:cNvSpPr/>
            <p:nvPr/>
          </p:nvSpPr>
          <p:spPr>
            <a:xfrm>
              <a:off x="6577584" y="4680243"/>
              <a:ext cx="53551" cy="46740"/>
            </a:xfrm>
            <a:custGeom>
              <a:avLst/>
              <a:gdLst>
                <a:gd name="connsiteX0" fmla="*/ 210 w 53551"/>
                <a:gd name="connsiteY0" fmla="*/ 33869 h 46740"/>
                <a:gd name="connsiteX1" fmla="*/ 22895 w 53551"/>
                <a:gd name="connsiteY1" fmla="*/ 0 h 46740"/>
                <a:gd name="connsiteX2" fmla="*/ 52754 w 53551"/>
                <a:gd name="connsiteY2" fmla="*/ 2427 h 46740"/>
                <a:gd name="connsiteX3" fmla="*/ 52438 w 53551"/>
                <a:gd name="connsiteY3" fmla="*/ 12028 h 46740"/>
                <a:gd name="connsiteX4" fmla="*/ 11500 w 53551"/>
                <a:gd name="connsiteY4" fmla="*/ 46741 h 46740"/>
                <a:gd name="connsiteX5" fmla="*/ 210 w 53551"/>
                <a:gd name="connsiteY5" fmla="*/ 33869 h 4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51" h="46740">
                  <a:moveTo>
                    <a:pt x="210" y="33869"/>
                  </a:moveTo>
                  <a:cubicBezTo>
                    <a:pt x="1265" y="18253"/>
                    <a:pt x="8018" y="6436"/>
                    <a:pt x="22895" y="0"/>
                  </a:cubicBezTo>
                  <a:cubicBezTo>
                    <a:pt x="32813" y="844"/>
                    <a:pt x="42836" y="1688"/>
                    <a:pt x="52754" y="2427"/>
                  </a:cubicBezTo>
                  <a:cubicBezTo>
                    <a:pt x="53915" y="5698"/>
                    <a:pt x="53809" y="8863"/>
                    <a:pt x="52438" y="12028"/>
                  </a:cubicBezTo>
                  <a:cubicBezTo>
                    <a:pt x="42098" y="27538"/>
                    <a:pt x="27326" y="37773"/>
                    <a:pt x="11500" y="46741"/>
                  </a:cubicBezTo>
                  <a:cubicBezTo>
                    <a:pt x="3481" y="46213"/>
                    <a:pt x="-1056" y="42626"/>
                    <a:pt x="210" y="33869"/>
                  </a:cubicBezTo>
                  <a:close/>
                </a:path>
              </a:pathLst>
            </a:custGeom>
            <a:solidFill>
              <a:srgbClr val="E4DFE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9" name="Freeform: Shape 278"/>
            <p:cNvSpPr/>
            <p:nvPr/>
          </p:nvSpPr>
          <p:spPr>
            <a:xfrm>
              <a:off x="6566926" y="4638250"/>
              <a:ext cx="32838" cy="33748"/>
            </a:xfrm>
            <a:custGeom>
              <a:avLst/>
              <a:gdLst>
                <a:gd name="connsiteX0" fmla="*/ 0 w 32838"/>
                <a:gd name="connsiteY0" fmla="*/ 12344 h 33748"/>
                <a:gd name="connsiteX1" fmla="*/ 12556 w 32838"/>
                <a:gd name="connsiteY1" fmla="*/ 0 h 33748"/>
                <a:gd name="connsiteX2" fmla="*/ 21841 w 32838"/>
                <a:gd name="connsiteY2" fmla="*/ 33024 h 33748"/>
                <a:gd name="connsiteX3" fmla="*/ 0 w 32838"/>
                <a:gd name="connsiteY3" fmla="*/ 12344 h 33748"/>
              </a:gdLst>
              <a:ahLst/>
              <a:cxnLst>
                <a:cxn ang="0">
                  <a:pos x="connsiteX0" y="connsiteY0"/>
                </a:cxn>
                <a:cxn ang="0">
                  <a:pos x="connsiteX1" y="connsiteY1"/>
                </a:cxn>
                <a:cxn ang="0">
                  <a:pos x="connsiteX2" y="connsiteY2"/>
                </a:cxn>
                <a:cxn ang="0">
                  <a:pos x="connsiteX3" y="connsiteY3"/>
                </a:cxn>
              </a:cxnLst>
              <a:rect l="l" t="t" r="r" b="b"/>
              <a:pathLst>
                <a:path w="32838" h="33748">
                  <a:moveTo>
                    <a:pt x="0" y="12344"/>
                  </a:moveTo>
                  <a:cubicBezTo>
                    <a:pt x="4220" y="8230"/>
                    <a:pt x="8335" y="4115"/>
                    <a:pt x="12556" y="0"/>
                  </a:cubicBezTo>
                  <a:cubicBezTo>
                    <a:pt x="45791" y="2532"/>
                    <a:pt x="30070" y="18886"/>
                    <a:pt x="21841" y="33024"/>
                  </a:cubicBezTo>
                  <a:cubicBezTo>
                    <a:pt x="4431" y="36717"/>
                    <a:pt x="1055" y="25744"/>
                    <a:pt x="0" y="12344"/>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0" name="Freeform: Shape 279"/>
            <p:cNvSpPr/>
            <p:nvPr/>
          </p:nvSpPr>
          <p:spPr>
            <a:xfrm>
              <a:off x="6582753" y="4732008"/>
              <a:ext cx="56895" cy="187215"/>
            </a:xfrm>
            <a:custGeom>
              <a:avLst/>
              <a:gdLst>
                <a:gd name="connsiteX0" fmla="*/ 50856 w 56895"/>
                <a:gd name="connsiteY0" fmla="*/ 118632 h 187215"/>
                <a:gd name="connsiteX1" fmla="*/ 50961 w 56895"/>
                <a:gd name="connsiteY1" fmla="*/ 129605 h 187215"/>
                <a:gd name="connsiteX2" fmla="*/ 50961 w 56895"/>
                <a:gd name="connsiteY2" fmla="*/ 150707 h 187215"/>
                <a:gd name="connsiteX3" fmla="*/ 51066 w 56895"/>
                <a:gd name="connsiteY3" fmla="*/ 179405 h 187215"/>
                <a:gd name="connsiteX4" fmla="*/ 28171 w 56895"/>
                <a:gd name="connsiteY4" fmla="*/ 182149 h 187215"/>
                <a:gd name="connsiteX5" fmla="*/ 28066 w 56895"/>
                <a:gd name="connsiteY5" fmla="*/ 182149 h 187215"/>
                <a:gd name="connsiteX6" fmla="*/ 19414 w 56895"/>
                <a:gd name="connsiteY6" fmla="*/ 154400 h 187215"/>
                <a:gd name="connsiteX7" fmla="*/ 24689 w 56895"/>
                <a:gd name="connsiteY7" fmla="*/ 118632 h 187215"/>
                <a:gd name="connsiteX8" fmla="*/ 17304 w 56895"/>
                <a:gd name="connsiteY8" fmla="*/ 70520 h 187215"/>
                <a:gd name="connsiteX9" fmla="*/ 0 w 56895"/>
                <a:gd name="connsiteY9" fmla="*/ 15233 h 187215"/>
                <a:gd name="connsiteX10" fmla="*/ 5275 w 56895"/>
                <a:gd name="connsiteY10" fmla="*/ 1306 h 187215"/>
                <a:gd name="connsiteX11" fmla="*/ 27854 w 56895"/>
                <a:gd name="connsiteY11" fmla="*/ 14494 h 187215"/>
                <a:gd name="connsiteX12" fmla="*/ 50011 w 56895"/>
                <a:gd name="connsiteY12" fmla="*/ 88246 h 187215"/>
                <a:gd name="connsiteX13" fmla="*/ 56764 w 56895"/>
                <a:gd name="connsiteY13" fmla="*/ 99746 h 187215"/>
                <a:gd name="connsiteX14" fmla="*/ 50856 w 56895"/>
                <a:gd name="connsiteY14" fmla="*/ 118632 h 1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95" h="187215">
                  <a:moveTo>
                    <a:pt x="50856" y="118632"/>
                  </a:moveTo>
                  <a:cubicBezTo>
                    <a:pt x="50856" y="122325"/>
                    <a:pt x="50856" y="125912"/>
                    <a:pt x="50961" y="129605"/>
                  </a:cubicBezTo>
                  <a:cubicBezTo>
                    <a:pt x="50961" y="136674"/>
                    <a:pt x="50961" y="143638"/>
                    <a:pt x="50961" y="150707"/>
                  </a:cubicBezTo>
                  <a:cubicBezTo>
                    <a:pt x="53915" y="160308"/>
                    <a:pt x="46424" y="169804"/>
                    <a:pt x="51066" y="179405"/>
                  </a:cubicBezTo>
                  <a:cubicBezTo>
                    <a:pt x="44314" y="187952"/>
                    <a:pt x="36823" y="190379"/>
                    <a:pt x="28171" y="182149"/>
                  </a:cubicBezTo>
                  <a:lnTo>
                    <a:pt x="28066" y="182149"/>
                  </a:lnTo>
                  <a:cubicBezTo>
                    <a:pt x="19730" y="174552"/>
                    <a:pt x="18359" y="164845"/>
                    <a:pt x="19414" y="154400"/>
                  </a:cubicBezTo>
                  <a:cubicBezTo>
                    <a:pt x="21313" y="142477"/>
                    <a:pt x="24478" y="130766"/>
                    <a:pt x="24689" y="118632"/>
                  </a:cubicBezTo>
                  <a:cubicBezTo>
                    <a:pt x="25533" y="102067"/>
                    <a:pt x="22896" y="86030"/>
                    <a:pt x="17304" y="70520"/>
                  </a:cubicBezTo>
                  <a:cubicBezTo>
                    <a:pt x="13083" y="51634"/>
                    <a:pt x="1266" y="35069"/>
                    <a:pt x="0" y="15233"/>
                  </a:cubicBezTo>
                  <a:cubicBezTo>
                    <a:pt x="528" y="10168"/>
                    <a:pt x="2216" y="5526"/>
                    <a:pt x="5275" y="1306"/>
                  </a:cubicBezTo>
                  <a:cubicBezTo>
                    <a:pt x="17831" y="-2915"/>
                    <a:pt x="24162" y="3522"/>
                    <a:pt x="27854" y="14494"/>
                  </a:cubicBezTo>
                  <a:cubicBezTo>
                    <a:pt x="29754" y="40766"/>
                    <a:pt x="52755" y="60602"/>
                    <a:pt x="50011" y="88246"/>
                  </a:cubicBezTo>
                  <a:cubicBezTo>
                    <a:pt x="53177" y="91516"/>
                    <a:pt x="55392" y="95420"/>
                    <a:pt x="56764" y="99746"/>
                  </a:cubicBezTo>
                  <a:cubicBezTo>
                    <a:pt x="57503" y="106921"/>
                    <a:pt x="55076" y="113040"/>
                    <a:pt x="50856" y="11863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1" name="Freeform: Shape 280"/>
            <p:cNvSpPr/>
            <p:nvPr/>
          </p:nvSpPr>
          <p:spPr>
            <a:xfrm>
              <a:off x="6587163" y="4692271"/>
              <a:ext cx="53759" cy="54231"/>
            </a:xfrm>
            <a:custGeom>
              <a:avLst/>
              <a:gdLst>
                <a:gd name="connsiteX0" fmla="*/ 23339 w 53759"/>
                <a:gd name="connsiteY0" fmla="*/ 54232 h 54231"/>
                <a:gd name="connsiteX1" fmla="*/ 4136 w 53759"/>
                <a:gd name="connsiteY1" fmla="*/ 42098 h 54231"/>
                <a:gd name="connsiteX2" fmla="*/ 21 w 53759"/>
                <a:gd name="connsiteY2" fmla="*/ 35768 h 54231"/>
                <a:gd name="connsiteX3" fmla="*/ 1604 w 53759"/>
                <a:gd name="connsiteY3" fmla="*/ 31653 h 54231"/>
                <a:gd name="connsiteX4" fmla="*/ 42963 w 53759"/>
                <a:gd name="connsiteY4" fmla="*/ 0 h 54231"/>
                <a:gd name="connsiteX5" fmla="*/ 23339 w 53759"/>
                <a:gd name="connsiteY5" fmla="*/ 54232 h 5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59" h="54231">
                  <a:moveTo>
                    <a:pt x="23339" y="54232"/>
                  </a:moveTo>
                  <a:cubicBezTo>
                    <a:pt x="16903" y="50223"/>
                    <a:pt x="10467" y="46108"/>
                    <a:pt x="4136" y="42098"/>
                  </a:cubicBezTo>
                  <a:cubicBezTo>
                    <a:pt x="1182" y="40410"/>
                    <a:pt x="-190" y="38300"/>
                    <a:pt x="21" y="35768"/>
                  </a:cubicBezTo>
                  <a:cubicBezTo>
                    <a:pt x="232" y="33024"/>
                    <a:pt x="760" y="31653"/>
                    <a:pt x="1604" y="31653"/>
                  </a:cubicBezTo>
                  <a:cubicBezTo>
                    <a:pt x="5613" y="8335"/>
                    <a:pt x="24499" y="4431"/>
                    <a:pt x="42963" y="0"/>
                  </a:cubicBezTo>
                  <a:cubicBezTo>
                    <a:pt x="67336" y="29226"/>
                    <a:pt x="45918" y="41993"/>
                    <a:pt x="23339" y="54232"/>
                  </a:cubicBezTo>
                  <a:close/>
                </a:path>
              </a:pathLst>
            </a:custGeom>
            <a:solidFill>
              <a:srgbClr val="C4BCC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2" name="Freeform: Shape 281"/>
            <p:cNvSpPr/>
            <p:nvPr/>
          </p:nvSpPr>
          <p:spPr>
            <a:xfrm>
              <a:off x="6632229" y="4818460"/>
              <a:ext cx="96338" cy="17652"/>
            </a:xfrm>
            <a:custGeom>
              <a:avLst/>
              <a:gdLst>
                <a:gd name="connsiteX0" fmla="*/ 1485 w 96338"/>
                <a:gd name="connsiteY0" fmla="*/ 11500 h 17652"/>
                <a:gd name="connsiteX1" fmla="*/ 430 w 96338"/>
                <a:gd name="connsiteY1" fmla="*/ 1794 h 17652"/>
                <a:gd name="connsiteX2" fmla="*/ 51180 w 96338"/>
                <a:gd name="connsiteY2" fmla="*/ 0 h 17652"/>
                <a:gd name="connsiteX3" fmla="*/ 96338 w 96338"/>
                <a:gd name="connsiteY3" fmla="*/ 0 h 17652"/>
                <a:gd name="connsiteX4" fmla="*/ 73865 w 96338"/>
                <a:gd name="connsiteY4" fmla="*/ 11290 h 17652"/>
                <a:gd name="connsiteX5" fmla="*/ 1485 w 96338"/>
                <a:gd name="connsiteY5" fmla="*/ 11500 h 1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38" h="17652">
                  <a:moveTo>
                    <a:pt x="1485" y="11500"/>
                  </a:moveTo>
                  <a:cubicBezTo>
                    <a:pt x="8" y="8441"/>
                    <a:pt x="-414" y="5170"/>
                    <a:pt x="430" y="1794"/>
                  </a:cubicBezTo>
                  <a:cubicBezTo>
                    <a:pt x="17312" y="1161"/>
                    <a:pt x="34193" y="633"/>
                    <a:pt x="51180" y="0"/>
                  </a:cubicBezTo>
                  <a:cubicBezTo>
                    <a:pt x="65635" y="0"/>
                    <a:pt x="80090" y="0"/>
                    <a:pt x="96338" y="0"/>
                  </a:cubicBezTo>
                  <a:cubicBezTo>
                    <a:pt x="90746" y="15088"/>
                    <a:pt x="80934" y="9601"/>
                    <a:pt x="73865" y="11290"/>
                  </a:cubicBezTo>
                  <a:cubicBezTo>
                    <a:pt x="49703" y="18359"/>
                    <a:pt x="25541" y="20996"/>
                    <a:pt x="1485" y="11500"/>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3" name="Freeform: Shape 282"/>
            <p:cNvSpPr/>
            <p:nvPr/>
          </p:nvSpPr>
          <p:spPr>
            <a:xfrm>
              <a:off x="6278780" y="4351998"/>
              <a:ext cx="276329" cy="61438"/>
            </a:xfrm>
            <a:custGeom>
              <a:avLst/>
              <a:gdLst>
                <a:gd name="connsiteX0" fmla="*/ 89472 w 276329"/>
                <a:gd name="connsiteY0" fmla="*/ 45375 h 61438"/>
                <a:gd name="connsiteX1" fmla="*/ 0 w 276329"/>
                <a:gd name="connsiteY1" fmla="*/ 29337 h 61438"/>
                <a:gd name="connsiteX2" fmla="*/ 276329 w 276329"/>
                <a:gd name="connsiteY2" fmla="*/ 25645 h 61438"/>
                <a:gd name="connsiteX3" fmla="*/ 184325 w 276329"/>
                <a:gd name="connsiteY3" fmla="*/ 45375 h 61438"/>
                <a:gd name="connsiteX4" fmla="*/ 89472 w 276329"/>
                <a:gd name="connsiteY4" fmla="*/ 45375 h 61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29" h="61438">
                  <a:moveTo>
                    <a:pt x="89472" y="45375"/>
                  </a:moveTo>
                  <a:cubicBezTo>
                    <a:pt x="62989" y="21424"/>
                    <a:pt x="27960" y="45164"/>
                    <a:pt x="0" y="29337"/>
                  </a:cubicBezTo>
                  <a:cubicBezTo>
                    <a:pt x="29754" y="-7169"/>
                    <a:pt x="228639" y="-10967"/>
                    <a:pt x="276329" y="25645"/>
                  </a:cubicBezTo>
                  <a:cubicBezTo>
                    <a:pt x="248475" y="48646"/>
                    <a:pt x="209858" y="19209"/>
                    <a:pt x="184325" y="45375"/>
                  </a:cubicBezTo>
                  <a:cubicBezTo>
                    <a:pt x="152778" y="66793"/>
                    <a:pt x="121125" y="66793"/>
                    <a:pt x="89472" y="45375"/>
                  </a:cubicBezTo>
                  <a:close/>
                </a:path>
              </a:pathLst>
            </a:custGeom>
            <a:solidFill>
              <a:srgbClr val="1F1D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4" name="Freeform: Shape 283"/>
            <p:cNvSpPr/>
            <p:nvPr/>
          </p:nvSpPr>
          <p:spPr>
            <a:xfrm>
              <a:off x="6199366" y="4373844"/>
              <a:ext cx="432456" cy="61739"/>
            </a:xfrm>
            <a:custGeom>
              <a:avLst/>
              <a:gdLst>
                <a:gd name="connsiteX0" fmla="*/ 168886 w 432456"/>
                <a:gd name="connsiteY0" fmla="*/ 23528 h 61739"/>
                <a:gd name="connsiteX1" fmla="*/ 263844 w 432456"/>
                <a:gd name="connsiteY1" fmla="*/ 23528 h 61739"/>
                <a:gd name="connsiteX2" fmla="*/ 432448 w 432456"/>
                <a:gd name="connsiteY2" fmla="*/ 2743 h 61739"/>
                <a:gd name="connsiteX3" fmla="*/ 391194 w 432456"/>
                <a:gd name="connsiteY3" fmla="*/ 36190 h 61739"/>
                <a:gd name="connsiteX4" fmla="*/ 301828 w 432456"/>
                <a:gd name="connsiteY4" fmla="*/ 59824 h 61739"/>
                <a:gd name="connsiteX5" fmla="*/ 102942 w 432456"/>
                <a:gd name="connsiteY5" fmla="*/ 58663 h 61739"/>
                <a:gd name="connsiteX6" fmla="*/ 32673 w 432456"/>
                <a:gd name="connsiteY6" fmla="*/ 42204 h 61739"/>
                <a:gd name="connsiteX7" fmla="*/ 598 w 432456"/>
                <a:gd name="connsiteY7" fmla="*/ 2532 h 61739"/>
                <a:gd name="connsiteX8" fmla="*/ 9883 w 432456"/>
                <a:gd name="connsiteY8" fmla="*/ 0 h 61739"/>
                <a:gd name="connsiteX9" fmla="*/ 168886 w 432456"/>
                <a:gd name="connsiteY9" fmla="*/ 23528 h 6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56" h="61739">
                  <a:moveTo>
                    <a:pt x="168886" y="23528"/>
                  </a:moveTo>
                  <a:cubicBezTo>
                    <a:pt x="200539" y="23528"/>
                    <a:pt x="232191" y="23528"/>
                    <a:pt x="263844" y="23528"/>
                  </a:cubicBezTo>
                  <a:cubicBezTo>
                    <a:pt x="320608" y="21102"/>
                    <a:pt x="378533" y="27960"/>
                    <a:pt x="432448" y="2743"/>
                  </a:cubicBezTo>
                  <a:cubicBezTo>
                    <a:pt x="432976" y="31442"/>
                    <a:pt x="407865" y="28699"/>
                    <a:pt x="391194" y="36190"/>
                  </a:cubicBezTo>
                  <a:cubicBezTo>
                    <a:pt x="365344" y="58980"/>
                    <a:pt x="333586" y="59191"/>
                    <a:pt x="301828" y="59824"/>
                  </a:cubicBezTo>
                  <a:cubicBezTo>
                    <a:pt x="235568" y="61723"/>
                    <a:pt x="169202" y="63411"/>
                    <a:pt x="102942" y="58663"/>
                  </a:cubicBezTo>
                  <a:cubicBezTo>
                    <a:pt x="79203" y="54654"/>
                    <a:pt x="55147" y="50961"/>
                    <a:pt x="32673" y="42204"/>
                  </a:cubicBezTo>
                  <a:cubicBezTo>
                    <a:pt x="15264" y="35451"/>
                    <a:pt x="-3622" y="27643"/>
                    <a:pt x="598" y="2532"/>
                  </a:cubicBezTo>
                  <a:cubicBezTo>
                    <a:pt x="3869" y="2216"/>
                    <a:pt x="6929" y="1371"/>
                    <a:pt x="9883" y="0"/>
                  </a:cubicBezTo>
                  <a:cubicBezTo>
                    <a:pt x="59895" y="28804"/>
                    <a:pt x="115076" y="21207"/>
                    <a:pt x="168886" y="23528"/>
                  </a:cubicBezTo>
                  <a:close/>
                </a:path>
              </a:pathLst>
            </a:custGeom>
            <a:solidFill>
              <a:srgbClr val="9D869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5" name="Freeform: Shape 284"/>
            <p:cNvSpPr/>
            <p:nvPr/>
          </p:nvSpPr>
          <p:spPr>
            <a:xfrm>
              <a:off x="6286118" y="4420690"/>
              <a:ext cx="233112" cy="99659"/>
            </a:xfrm>
            <a:custGeom>
              <a:avLst/>
              <a:gdLst>
                <a:gd name="connsiteX0" fmla="*/ 8066 w 233112"/>
                <a:gd name="connsiteY0" fmla="*/ 105 h 99659"/>
                <a:gd name="connsiteX1" fmla="*/ 218452 w 233112"/>
                <a:gd name="connsiteY1" fmla="*/ 0 h 99659"/>
                <a:gd name="connsiteX2" fmla="*/ 231324 w 233112"/>
                <a:gd name="connsiteY2" fmla="*/ 22157 h 99659"/>
                <a:gd name="connsiteX3" fmla="*/ 232274 w 233112"/>
                <a:gd name="connsiteY3" fmla="*/ 58241 h 99659"/>
                <a:gd name="connsiteX4" fmla="*/ 213810 w 233112"/>
                <a:gd name="connsiteY4" fmla="*/ 90316 h 99659"/>
                <a:gd name="connsiteX5" fmla="*/ 19145 w 233112"/>
                <a:gd name="connsiteY5" fmla="*/ 81559 h 99659"/>
                <a:gd name="connsiteX6" fmla="*/ 8277 w 233112"/>
                <a:gd name="connsiteY6" fmla="*/ 40199 h 99659"/>
                <a:gd name="connsiteX7" fmla="*/ 8066 w 233112"/>
                <a:gd name="connsiteY7" fmla="*/ 105 h 9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2" h="99659">
                  <a:moveTo>
                    <a:pt x="8066" y="105"/>
                  </a:moveTo>
                  <a:cubicBezTo>
                    <a:pt x="78230" y="105"/>
                    <a:pt x="148288" y="0"/>
                    <a:pt x="218452" y="0"/>
                  </a:cubicBezTo>
                  <a:cubicBezTo>
                    <a:pt x="224994" y="6014"/>
                    <a:pt x="229425" y="13400"/>
                    <a:pt x="231324" y="22157"/>
                  </a:cubicBezTo>
                  <a:cubicBezTo>
                    <a:pt x="233751" y="34079"/>
                    <a:pt x="233329" y="46108"/>
                    <a:pt x="232274" y="58241"/>
                  </a:cubicBezTo>
                  <a:cubicBezTo>
                    <a:pt x="230163" y="71219"/>
                    <a:pt x="226365" y="83352"/>
                    <a:pt x="213810" y="90316"/>
                  </a:cubicBezTo>
                  <a:cubicBezTo>
                    <a:pt x="148499" y="97068"/>
                    <a:pt x="82767" y="111207"/>
                    <a:pt x="19145" y="81559"/>
                  </a:cubicBezTo>
                  <a:cubicBezTo>
                    <a:pt x="20305" y="66471"/>
                    <a:pt x="15346" y="53071"/>
                    <a:pt x="8277" y="40199"/>
                  </a:cubicBezTo>
                  <a:cubicBezTo>
                    <a:pt x="-269" y="26799"/>
                    <a:pt x="-4911" y="13400"/>
                    <a:pt x="8066" y="105"/>
                  </a:cubicBezTo>
                  <a:close/>
                </a:path>
              </a:pathLst>
            </a:custGeom>
            <a:solidFill>
              <a:srgbClr val="362A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6" name="Freeform: Shape 285"/>
            <p:cNvSpPr/>
            <p:nvPr/>
          </p:nvSpPr>
          <p:spPr>
            <a:xfrm>
              <a:off x="6188886" y="4507460"/>
              <a:ext cx="291590" cy="125198"/>
            </a:xfrm>
            <a:custGeom>
              <a:avLst/>
              <a:gdLst>
                <a:gd name="connsiteX0" fmla="*/ 211 w 291590"/>
                <a:gd name="connsiteY0" fmla="*/ 58727 h 125198"/>
                <a:gd name="connsiteX1" fmla="*/ 21102 w 291590"/>
                <a:gd name="connsiteY1" fmla="*/ 16629 h 125198"/>
                <a:gd name="connsiteX2" fmla="*/ 105720 w 291590"/>
                <a:gd name="connsiteY2" fmla="*/ 6711 h 125198"/>
                <a:gd name="connsiteX3" fmla="*/ 282449 w 291590"/>
                <a:gd name="connsiteY3" fmla="*/ 2385 h 125198"/>
                <a:gd name="connsiteX4" fmla="*/ 284981 w 291590"/>
                <a:gd name="connsiteY4" fmla="*/ 37836 h 125198"/>
                <a:gd name="connsiteX5" fmla="*/ 284664 w 291590"/>
                <a:gd name="connsiteY5" fmla="*/ 37625 h 125198"/>
                <a:gd name="connsiteX6" fmla="*/ 209964 w 291590"/>
                <a:gd name="connsiteY6" fmla="*/ 51763 h 125198"/>
                <a:gd name="connsiteX7" fmla="*/ 88839 w 291590"/>
                <a:gd name="connsiteY7" fmla="*/ 116230 h 125198"/>
                <a:gd name="connsiteX8" fmla="*/ 75967 w 291590"/>
                <a:gd name="connsiteY8" fmla="*/ 125198 h 125198"/>
                <a:gd name="connsiteX9" fmla="*/ 0 w 291590"/>
                <a:gd name="connsiteY9" fmla="*/ 80040 h 125198"/>
                <a:gd name="connsiteX10" fmla="*/ 211 w 291590"/>
                <a:gd name="connsiteY10" fmla="*/ 58727 h 1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590" h="125198">
                  <a:moveTo>
                    <a:pt x="211" y="58727"/>
                  </a:moveTo>
                  <a:cubicBezTo>
                    <a:pt x="13611" y="47859"/>
                    <a:pt x="19519" y="33299"/>
                    <a:pt x="21102" y="16629"/>
                  </a:cubicBezTo>
                  <a:cubicBezTo>
                    <a:pt x="50645" y="24648"/>
                    <a:pt x="81770" y="46804"/>
                    <a:pt x="105720" y="6711"/>
                  </a:cubicBezTo>
                  <a:cubicBezTo>
                    <a:pt x="164384" y="-5212"/>
                    <a:pt x="223574" y="2385"/>
                    <a:pt x="282449" y="2385"/>
                  </a:cubicBezTo>
                  <a:cubicBezTo>
                    <a:pt x="295110" y="13358"/>
                    <a:pt x="293316" y="25386"/>
                    <a:pt x="284981" y="37836"/>
                  </a:cubicBezTo>
                  <a:lnTo>
                    <a:pt x="284664" y="37625"/>
                  </a:lnTo>
                  <a:cubicBezTo>
                    <a:pt x="262718" y="57777"/>
                    <a:pt x="235075" y="54296"/>
                    <a:pt x="209964" y="51763"/>
                  </a:cubicBezTo>
                  <a:cubicBezTo>
                    <a:pt x="153938" y="45960"/>
                    <a:pt x="110679" y="59888"/>
                    <a:pt x="88839" y="116230"/>
                  </a:cubicBezTo>
                  <a:cubicBezTo>
                    <a:pt x="85146" y="119923"/>
                    <a:pt x="80820" y="122877"/>
                    <a:pt x="75967" y="125198"/>
                  </a:cubicBezTo>
                  <a:cubicBezTo>
                    <a:pt x="42731" y="123615"/>
                    <a:pt x="23951" y="97449"/>
                    <a:pt x="0" y="80040"/>
                  </a:cubicBezTo>
                  <a:cubicBezTo>
                    <a:pt x="106" y="72760"/>
                    <a:pt x="106" y="65691"/>
                    <a:pt x="211" y="58727"/>
                  </a:cubicBezTo>
                  <a:close/>
                </a:path>
              </a:pathLst>
            </a:custGeom>
            <a:solidFill>
              <a:srgbClr val="32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7" name="Freeform: Shape 286"/>
            <p:cNvSpPr/>
            <p:nvPr/>
          </p:nvSpPr>
          <p:spPr>
            <a:xfrm>
              <a:off x="6177824" y="4376587"/>
              <a:ext cx="116466" cy="84196"/>
            </a:xfrm>
            <a:custGeom>
              <a:avLst/>
              <a:gdLst>
                <a:gd name="connsiteX0" fmla="*/ 116361 w 116466"/>
                <a:gd name="connsiteY0" fmla="*/ 44208 h 84196"/>
                <a:gd name="connsiteX1" fmla="*/ 116466 w 116466"/>
                <a:gd name="connsiteY1" fmla="*/ 84197 h 84196"/>
                <a:gd name="connsiteX2" fmla="*/ 511 w 116466"/>
                <a:gd name="connsiteY2" fmla="*/ 52649 h 84196"/>
                <a:gd name="connsiteX3" fmla="*/ 22035 w 116466"/>
                <a:gd name="connsiteY3" fmla="*/ 0 h 84196"/>
                <a:gd name="connsiteX4" fmla="*/ 116361 w 116466"/>
                <a:gd name="connsiteY4" fmla="*/ 44208 h 8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66" h="84196">
                  <a:moveTo>
                    <a:pt x="116361" y="44208"/>
                  </a:moveTo>
                  <a:cubicBezTo>
                    <a:pt x="116361" y="57503"/>
                    <a:pt x="116466" y="70902"/>
                    <a:pt x="116466" y="84197"/>
                  </a:cubicBezTo>
                  <a:cubicBezTo>
                    <a:pt x="79432" y="67737"/>
                    <a:pt x="35224" y="77760"/>
                    <a:pt x="511" y="52649"/>
                  </a:cubicBezTo>
                  <a:cubicBezTo>
                    <a:pt x="4732" y="33869"/>
                    <a:pt x="-12044" y="6542"/>
                    <a:pt x="22035" y="0"/>
                  </a:cubicBezTo>
                  <a:cubicBezTo>
                    <a:pt x="39866" y="43786"/>
                    <a:pt x="89034" y="20785"/>
                    <a:pt x="116361" y="44208"/>
                  </a:cubicBezTo>
                  <a:close/>
                </a:path>
              </a:pathLst>
            </a:custGeom>
            <a:solidFill>
              <a:srgbClr val="31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8" name="Freeform: Shape 287"/>
            <p:cNvSpPr/>
            <p:nvPr/>
          </p:nvSpPr>
          <p:spPr>
            <a:xfrm>
              <a:off x="6282473" y="4489917"/>
              <a:ext cx="286141" cy="38936"/>
            </a:xfrm>
            <a:custGeom>
              <a:avLst/>
              <a:gdLst>
                <a:gd name="connsiteX0" fmla="*/ 191816 w 286141"/>
                <a:gd name="connsiteY0" fmla="*/ 24677 h 38936"/>
                <a:gd name="connsiteX1" fmla="*/ 12134 w 286141"/>
                <a:gd name="connsiteY1" fmla="*/ 24255 h 38936"/>
                <a:gd name="connsiteX2" fmla="*/ 0 w 286141"/>
                <a:gd name="connsiteY2" fmla="*/ 17608 h 38936"/>
                <a:gd name="connsiteX3" fmla="*/ 22790 w 286141"/>
                <a:gd name="connsiteY3" fmla="*/ 12332 h 38936"/>
                <a:gd name="connsiteX4" fmla="*/ 223152 w 286141"/>
                <a:gd name="connsiteY4" fmla="*/ 11910 h 38936"/>
                <a:gd name="connsiteX5" fmla="*/ 285614 w 286141"/>
                <a:gd name="connsiteY5" fmla="*/ 13493 h 38936"/>
                <a:gd name="connsiteX6" fmla="*/ 286141 w 286141"/>
                <a:gd name="connsiteY6" fmla="*/ 23200 h 38936"/>
                <a:gd name="connsiteX7" fmla="*/ 191816 w 286141"/>
                <a:gd name="connsiteY7" fmla="*/ 24677 h 3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1" h="38936">
                  <a:moveTo>
                    <a:pt x="191816" y="24677"/>
                  </a:moveTo>
                  <a:cubicBezTo>
                    <a:pt x="131887" y="24466"/>
                    <a:pt x="71957" y="24360"/>
                    <a:pt x="12134" y="24255"/>
                  </a:cubicBezTo>
                  <a:cubicBezTo>
                    <a:pt x="8124" y="22039"/>
                    <a:pt x="4115" y="19823"/>
                    <a:pt x="0" y="17608"/>
                  </a:cubicBezTo>
                  <a:cubicBezTo>
                    <a:pt x="7597" y="15814"/>
                    <a:pt x="15193" y="14126"/>
                    <a:pt x="22790" y="12332"/>
                  </a:cubicBezTo>
                  <a:cubicBezTo>
                    <a:pt x="89577" y="12226"/>
                    <a:pt x="156365" y="12016"/>
                    <a:pt x="223152" y="11910"/>
                  </a:cubicBezTo>
                  <a:cubicBezTo>
                    <a:pt x="244360" y="-3178"/>
                    <a:pt x="265251" y="-5288"/>
                    <a:pt x="285614" y="13493"/>
                  </a:cubicBezTo>
                  <a:cubicBezTo>
                    <a:pt x="285825" y="16764"/>
                    <a:pt x="286036" y="20034"/>
                    <a:pt x="286141" y="23200"/>
                  </a:cubicBezTo>
                  <a:cubicBezTo>
                    <a:pt x="254910" y="39765"/>
                    <a:pt x="223680" y="47572"/>
                    <a:pt x="191816" y="2467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9" name="Freeform: Shape 288"/>
            <p:cNvSpPr/>
            <p:nvPr/>
          </p:nvSpPr>
          <p:spPr>
            <a:xfrm>
              <a:off x="6505520" y="4455693"/>
              <a:ext cx="84301" cy="47611"/>
            </a:xfrm>
            <a:custGeom>
              <a:avLst/>
              <a:gdLst>
                <a:gd name="connsiteX0" fmla="*/ 62567 w 84301"/>
                <a:gd name="connsiteY0" fmla="*/ 47611 h 47611"/>
                <a:gd name="connsiteX1" fmla="*/ 105 w 84301"/>
                <a:gd name="connsiteY1" fmla="*/ 46028 h 47611"/>
                <a:gd name="connsiteX2" fmla="*/ 0 w 84301"/>
                <a:gd name="connsiteY2" fmla="*/ 15431 h 47611"/>
                <a:gd name="connsiteX3" fmla="*/ 84091 w 84301"/>
                <a:gd name="connsiteY3" fmla="*/ 15431 h 47611"/>
                <a:gd name="connsiteX4" fmla="*/ 84302 w 84301"/>
                <a:gd name="connsiteY4" fmla="*/ 36638 h 47611"/>
                <a:gd name="connsiteX5" fmla="*/ 62567 w 84301"/>
                <a:gd name="connsiteY5" fmla="*/ 47611 h 4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01" h="47611">
                  <a:moveTo>
                    <a:pt x="62567" y="47611"/>
                  </a:moveTo>
                  <a:cubicBezTo>
                    <a:pt x="41782" y="47084"/>
                    <a:pt x="20891" y="46556"/>
                    <a:pt x="105" y="46028"/>
                  </a:cubicBezTo>
                  <a:cubicBezTo>
                    <a:pt x="105" y="35794"/>
                    <a:pt x="0" y="25665"/>
                    <a:pt x="0" y="15431"/>
                  </a:cubicBezTo>
                  <a:cubicBezTo>
                    <a:pt x="28065" y="-5144"/>
                    <a:pt x="56025" y="-5144"/>
                    <a:pt x="84091" y="15431"/>
                  </a:cubicBezTo>
                  <a:cubicBezTo>
                    <a:pt x="84196" y="22500"/>
                    <a:pt x="84196" y="29569"/>
                    <a:pt x="84302" y="36638"/>
                  </a:cubicBezTo>
                  <a:cubicBezTo>
                    <a:pt x="79449" y="45184"/>
                    <a:pt x="71324" y="46872"/>
                    <a:pt x="62567" y="47611"/>
                  </a:cubicBezTo>
                  <a:close/>
                </a:path>
              </a:pathLst>
            </a:custGeom>
            <a:solidFill>
              <a:srgbClr val="40343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0" name="Freeform: Shape 289"/>
            <p:cNvSpPr/>
            <p:nvPr/>
          </p:nvSpPr>
          <p:spPr>
            <a:xfrm>
              <a:off x="6505520" y="4427090"/>
              <a:ext cx="84090" cy="44033"/>
            </a:xfrm>
            <a:custGeom>
              <a:avLst/>
              <a:gdLst>
                <a:gd name="connsiteX0" fmla="*/ 84091 w 84090"/>
                <a:gd name="connsiteY0" fmla="*/ 44033 h 44033"/>
                <a:gd name="connsiteX1" fmla="*/ 0 w 84090"/>
                <a:gd name="connsiteY1" fmla="*/ 44033 h 44033"/>
                <a:gd name="connsiteX2" fmla="*/ 105 w 84090"/>
                <a:gd name="connsiteY2" fmla="*/ 12381 h 44033"/>
                <a:gd name="connsiteX3" fmla="*/ 84091 w 84090"/>
                <a:gd name="connsiteY3" fmla="*/ 12381 h 44033"/>
                <a:gd name="connsiteX4" fmla="*/ 84091 w 84090"/>
                <a:gd name="connsiteY4" fmla="*/ 44033 h 4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90" h="44033">
                  <a:moveTo>
                    <a:pt x="84091" y="44033"/>
                  </a:moveTo>
                  <a:cubicBezTo>
                    <a:pt x="56025" y="44033"/>
                    <a:pt x="28065" y="44033"/>
                    <a:pt x="0" y="44033"/>
                  </a:cubicBezTo>
                  <a:cubicBezTo>
                    <a:pt x="0" y="33483"/>
                    <a:pt x="0" y="22932"/>
                    <a:pt x="105" y="12381"/>
                  </a:cubicBezTo>
                  <a:cubicBezTo>
                    <a:pt x="28065" y="-1441"/>
                    <a:pt x="56025" y="-6611"/>
                    <a:pt x="84091" y="12381"/>
                  </a:cubicBezTo>
                  <a:cubicBezTo>
                    <a:pt x="83985" y="22932"/>
                    <a:pt x="83985" y="33483"/>
                    <a:pt x="84091" y="44033"/>
                  </a:cubicBezTo>
                  <a:close/>
                </a:path>
              </a:pathLst>
            </a:custGeom>
            <a:solidFill>
              <a:srgbClr val="493D4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1" name="Freeform: Shape 290"/>
            <p:cNvSpPr/>
            <p:nvPr/>
          </p:nvSpPr>
          <p:spPr>
            <a:xfrm>
              <a:off x="6504570" y="4410139"/>
              <a:ext cx="85884" cy="29331"/>
            </a:xfrm>
            <a:custGeom>
              <a:avLst/>
              <a:gdLst>
                <a:gd name="connsiteX0" fmla="*/ 84935 w 85884"/>
                <a:gd name="connsiteY0" fmla="*/ 29332 h 29331"/>
                <a:gd name="connsiteX1" fmla="*/ 950 w 85884"/>
                <a:gd name="connsiteY1" fmla="*/ 29332 h 29331"/>
                <a:gd name="connsiteX2" fmla="*/ 0 w 85884"/>
                <a:gd name="connsiteY2" fmla="*/ 10445 h 29331"/>
                <a:gd name="connsiteX3" fmla="*/ 85885 w 85884"/>
                <a:gd name="connsiteY3" fmla="*/ 0 h 29331"/>
                <a:gd name="connsiteX4" fmla="*/ 84935 w 85884"/>
                <a:gd name="connsiteY4" fmla="*/ 29332 h 29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84" h="29331">
                  <a:moveTo>
                    <a:pt x="84935" y="29332"/>
                  </a:moveTo>
                  <a:cubicBezTo>
                    <a:pt x="56975" y="29332"/>
                    <a:pt x="29015" y="29332"/>
                    <a:pt x="950" y="29332"/>
                  </a:cubicBezTo>
                  <a:cubicBezTo>
                    <a:pt x="633" y="23001"/>
                    <a:pt x="317" y="16776"/>
                    <a:pt x="0" y="10445"/>
                  </a:cubicBezTo>
                  <a:cubicBezTo>
                    <a:pt x="28593" y="6963"/>
                    <a:pt x="57292" y="3482"/>
                    <a:pt x="85885" y="0"/>
                  </a:cubicBezTo>
                  <a:cubicBezTo>
                    <a:pt x="85568" y="9812"/>
                    <a:pt x="85252" y="19625"/>
                    <a:pt x="84935" y="29332"/>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2" name="Freeform: Shape 291"/>
            <p:cNvSpPr/>
            <p:nvPr/>
          </p:nvSpPr>
          <p:spPr>
            <a:xfrm>
              <a:off x="6600056" y="4931356"/>
              <a:ext cx="74494" cy="74275"/>
            </a:xfrm>
            <a:custGeom>
              <a:avLst/>
              <a:gdLst>
                <a:gd name="connsiteX0" fmla="*/ 0 w 74494"/>
                <a:gd name="connsiteY0" fmla="*/ 24899 h 74275"/>
                <a:gd name="connsiteX1" fmla="*/ 1161 w 74494"/>
                <a:gd name="connsiteY1" fmla="*/ 14032 h 74275"/>
                <a:gd name="connsiteX2" fmla="*/ 34080 w 74494"/>
                <a:gd name="connsiteY2" fmla="*/ 632 h 74275"/>
                <a:gd name="connsiteX3" fmla="*/ 74068 w 74494"/>
                <a:gd name="connsiteY3" fmla="*/ 56658 h 74275"/>
                <a:gd name="connsiteX4" fmla="*/ 46635 w 74494"/>
                <a:gd name="connsiteY4" fmla="*/ 65731 h 74275"/>
                <a:gd name="connsiteX5" fmla="*/ 0 w 74494"/>
                <a:gd name="connsiteY5" fmla="*/ 24899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494" h="74275">
                  <a:moveTo>
                    <a:pt x="0" y="24899"/>
                  </a:moveTo>
                  <a:cubicBezTo>
                    <a:pt x="422" y="21312"/>
                    <a:pt x="739" y="17619"/>
                    <a:pt x="1161" y="14032"/>
                  </a:cubicBezTo>
                  <a:cubicBezTo>
                    <a:pt x="11606" y="8229"/>
                    <a:pt x="19941" y="-2744"/>
                    <a:pt x="34080" y="632"/>
                  </a:cubicBezTo>
                  <a:cubicBezTo>
                    <a:pt x="54337" y="14348"/>
                    <a:pt x="77971" y="25743"/>
                    <a:pt x="74068" y="56658"/>
                  </a:cubicBezTo>
                  <a:cubicBezTo>
                    <a:pt x="71113" y="78393"/>
                    <a:pt x="60879" y="78287"/>
                    <a:pt x="46635" y="65731"/>
                  </a:cubicBezTo>
                  <a:cubicBezTo>
                    <a:pt x="31020" y="52121"/>
                    <a:pt x="15510" y="38510"/>
                    <a:pt x="0" y="24899"/>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3" name="Freeform: Shape 292"/>
            <p:cNvSpPr/>
            <p:nvPr/>
          </p:nvSpPr>
          <p:spPr>
            <a:xfrm>
              <a:off x="6631920" y="4907462"/>
              <a:ext cx="52860" cy="80551"/>
            </a:xfrm>
            <a:custGeom>
              <a:avLst/>
              <a:gdLst>
                <a:gd name="connsiteX0" fmla="*/ 42204 w 52860"/>
                <a:gd name="connsiteY0" fmla="*/ 80552 h 80551"/>
                <a:gd name="connsiteX1" fmla="*/ 0 w 52860"/>
                <a:gd name="connsiteY1" fmla="*/ 27797 h 80551"/>
                <a:gd name="connsiteX2" fmla="*/ 52755 w 52860"/>
                <a:gd name="connsiteY2" fmla="*/ 17140 h 80551"/>
                <a:gd name="connsiteX3" fmla="*/ 52860 w 52860"/>
                <a:gd name="connsiteY3" fmla="*/ 59450 h 80551"/>
                <a:gd name="connsiteX4" fmla="*/ 42204 w 52860"/>
                <a:gd name="connsiteY4" fmla="*/ 80552 h 8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0" h="80551">
                  <a:moveTo>
                    <a:pt x="42204" y="80552"/>
                  </a:moveTo>
                  <a:cubicBezTo>
                    <a:pt x="28171" y="62932"/>
                    <a:pt x="14033" y="45417"/>
                    <a:pt x="0" y="27797"/>
                  </a:cubicBezTo>
                  <a:cubicBezTo>
                    <a:pt x="12661" y="48"/>
                    <a:pt x="28382" y="-12719"/>
                    <a:pt x="52755" y="17140"/>
                  </a:cubicBezTo>
                  <a:cubicBezTo>
                    <a:pt x="52755" y="31279"/>
                    <a:pt x="52755" y="45312"/>
                    <a:pt x="52860" y="59450"/>
                  </a:cubicBezTo>
                  <a:cubicBezTo>
                    <a:pt x="52544" y="68102"/>
                    <a:pt x="50539" y="75909"/>
                    <a:pt x="42204" y="80552"/>
                  </a:cubicBezTo>
                  <a:close/>
                </a:path>
              </a:pathLst>
            </a:custGeom>
            <a:solidFill>
              <a:srgbClr val="2E232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4" name="Freeform: Shape 293"/>
            <p:cNvSpPr/>
            <p:nvPr/>
          </p:nvSpPr>
          <p:spPr>
            <a:xfrm>
              <a:off x="6601217" y="4893743"/>
              <a:ext cx="83457" cy="51645"/>
            </a:xfrm>
            <a:custGeom>
              <a:avLst/>
              <a:gdLst>
                <a:gd name="connsiteX0" fmla="*/ 83458 w 83457"/>
                <a:gd name="connsiteY0" fmla="*/ 30965 h 51645"/>
                <a:gd name="connsiteX1" fmla="*/ 30703 w 83457"/>
                <a:gd name="connsiteY1" fmla="*/ 41622 h 51645"/>
                <a:gd name="connsiteX2" fmla="*/ 0 w 83457"/>
                <a:gd name="connsiteY2" fmla="*/ 51645 h 51645"/>
                <a:gd name="connsiteX3" fmla="*/ 9601 w 83457"/>
                <a:gd name="connsiteY3" fmla="*/ 20414 h 51645"/>
                <a:gd name="connsiteX4" fmla="*/ 30281 w 83457"/>
                <a:gd name="connsiteY4" fmla="*/ 11657 h 51645"/>
                <a:gd name="connsiteX5" fmla="*/ 43575 w 83457"/>
                <a:gd name="connsiteY5" fmla="*/ 1423 h 51645"/>
                <a:gd name="connsiteX6" fmla="*/ 83141 w 83457"/>
                <a:gd name="connsiteY6" fmla="*/ 10497 h 51645"/>
                <a:gd name="connsiteX7" fmla="*/ 83458 w 83457"/>
                <a:gd name="connsiteY7" fmla="*/ 30965 h 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57" h="51645">
                  <a:moveTo>
                    <a:pt x="83458" y="30965"/>
                  </a:moveTo>
                  <a:cubicBezTo>
                    <a:pt x="61723" y="13767"/>
                    <a:pt x="47057" y="32021"/>
                    <a:pt x="30703" y="41622"/>
                  </a:cubicBezTo>
                  <a:cubicBezTo>
                    <a:pt x="20469" y="44998"/>
                    <a:pt x="10234" y="48374"/>
                    <a:pt x="0" y="51645"/>
                  </a:cubicBezTo>
                  <a:cubicBezTo>
                    <a:pt x="3165" y="41200"/>
                    <a:pt x="6436" y="30860"/>
                    <a:pt x="9601" y="20414"/>
                  </a:cubicBezTo>
                  <a:cubicBezTo>
                    <a:pt x="17620" y="20309"/>
                    <a:pt x="25533" y="19570"/>
                    <a:pt x="30281" y="11657"/>
                  </a:cubicBezTo>
                  <a:cubicBezTo>
                    <a:pt x="33552" y="6804"/>
                    <a:pt x="37983" y="3322"/>
                    <a:pt x="43575" y="1423"/>
                  </a:cubicBezTo>
                  <a:cubicBezTo>
                    <a:pt x="57925" y="-371"/>
                    <a:pt x="72379" y="-2798"/>
                    <a:pt x="83141" y="10497"/>
                  </a:cubicBezTo>
                  <a:cubicBezTo>
                    <a:pt x="83247" y="17355"/>
                    <a:pt x="83352" y="24107"/>
                    <a:pt x="83458" y="30965"/>
                  </a:cubicBezTo>
                  <a:close/>
                </a:path>
              </a:pathLst>
            </a:custGeom>
            <a:solidFill>
              <a:srgbClr val="352B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5" name="Freeform: Shape 294"/>
            <p:cNvSpPr/>
            <p:nvPr/>
          </p:nvSpPr>
          <p:spPr>
            <a:xfrm>
              <a:off x="6642049" y="4886290"/>
              <a:ext cx="53387" cy="18054"/>
            </a:xfrm>
            <a:custGeom>
              <a:avLst/>
              <a:gdLst>
                <a:gd name="connsiteX0" fmla="*/ 42309 w 53387"/>
                <a:gd name="connsiteY0" fmla="*/ 18055 h 18054"/>
                <a:gd name="connsiteX1" fmla="*/ 0 w 53387"/>
                <a:gd name="connsiteY1" fmla="*/ 16894 h 18054"/>
                <a:gd name="connsiteX2" fmla="*/ 53388 w 53387"/>
                <a:gd name="connsiteY2" fmla="*/ 5393 h 18054"/>
                <a:gd name="connsiteX3" fmla="*/ 52333 w 53387"/>
                <a:gd name="connsiteY3" fmla="*/ 8558 h 18054"/>
                <a:gd name="connsiteX4" fmla="*/ 42309 w 53387"/>
                <a:gd name="connsiteY4" fmla="*/ 18055 h 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7" h="18054">
                  <a:moveTo>
                    <a:pt x="42309" y="18055"/>
                  </a:moveTo>
                  <a:cubicBezTo>
                    <a:pt x="28171" y="17632"/>
                    <a:pt x="14138" y="17316"/>
                    <a:pt x="0" y="16894"/>
                  </a:cubicBezTo>
                  <a:cubicBezTo>
                    <a:pt x="12450" y="-11699"/>
                    <a:pt x="34501" y="4444"/>
                    <a:pt x="53388" y="5393"/>
                  </a:cubicBezTo>
                  <a:cubicBezTo>
                    <a:pt x="53388" y="5393"/>
                    <a:pt x="52333" y="8558"/>
                    <a:pt x="52333" y="8558"/>
                  </a:cubicBezTo>
                  <a:cubicBezTo>
                    <a:pt x="49062" y="11724"/>
                    <a:pt x="45685" y="14889"/>
                    <a:pt x="42309" y="1805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6" name="Freeform: Shape 295"/>
            <p:cNvSpPr/>
            <p:nvPr/>
          </p:nvSpPr>
          <p:spPr>
            <a:xfrm>
              <a:off x="6473973" y="4513011"/>
              <a:ext cx="94747" cy="32180"/>
            </a:xfrm>
            <a:custGeom>
              <a:avLst/>
              <a:gdLst>
                <a:gd name="connsiteX0" fmla="*/ 317 w 94747"/>
                <a:gd name="connsiteY0" fmla="*/ 1583 h 32180"/>
                <a:gd name="connsiteX1" fmla="*/ 94642 w 94747"/>
                <a:gd name="connsiteY1" fmla="*/ 0 h 32180"/>
                <a:gd name="connsiteX2" fmla="*/ 94747 w 94747"/>
                <a:gd name="connsiteY2" fmla="*/ 21418 h 32180"/>
                <a:gd name="connsiteX3" fmla="*/ 31547 w 94747"/>
                <a:gd name="connsiteY3" fmla="*/ 32180 h 32180"/>
                <a:gd name="connsiteX4" fmla="*/ 0 w 94747"/>
                <a:gd name="connsiteY4" fmla="*/ 32180 h 32180"/>
                <a:gd name="connsiteX5" fmla="*/ 317 w 94747"/>
                <a:gd name="connsiteY5" fmla="*/ 1583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7" h="32180">
                  <a:moveTo>
                    <a:pt x="317" y="1583"/>
                  </a:moveTo>
                  <a:cubicBezTo>
                    <a:pt x="31758" y="1055"/>
                    <a:pt x="63200" y="527"/>
                    <a:pt x="94642" y="0"/>
                  </a:cubicBezTo>
                  <a:cubicBezTo>
                    <a:pt x="94642" y="7175"/>
                    <a:pt x="94747" y="14349"/>
                    <a:pt x="94747" y="21418"/>
                  </a:cubicBezTo>
                  <a:cubicBezTo>
                    <a:pt x="73645" y="25006"/>
                    <a:pt x="52544" y="28593"/>
                    <a:pt x="31547" y="32180"/>
                  </a:cubicBezTo>
                  <a:cubicBezTo>
                    <a:pt x="20996" y="32180"/>
                    <a:pt x="10551" y="32180"/>
                    <a:pt x="0" y="32180"/>
                  </a:cubicBezTo>
                  <a:cubicBezTo>
                    <a:pt x="105" y="21946"/>
                    <a:pt x="211" y="11817"/>
                    <a:pt x="317" y="1583"/>
                  </a:cubicBezTo>
                  <a:close/>
                </a:path>
              </a:pathLst>
            </a:custGeom>
            <a:solidFill>
              <a:srgbClr val="47364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7" name="Freeform: Shape 296"/>
            <p:cNvSpPr/>
            <p:nvPr/>
          </p:nvSpPr>
          <p:spPr>
            <a:xfrm>
              <a:off x="6624366" y="4881999"/>
              <a:ext cx="71071" cy="23401"/>
            </a:xfrm>
            <a:custGeom>
              <a:avLst/>
              <a:gdLst>
                <a:gd name="connsiteX0" fmla="*/ 71071 w 71071"/>
                <a:gd name="connsiteY0" fmla="*/ 9685 h 23401"/>
                <a:gd name="connsiteX1" fmla="*/ 17683 w 71071"/>
                <a:gd name="connsiteY1" fmla="*/ 21186 h 23401"/>
                <a:gd name="connsiteX2" fmla="*/ 7132 w 71071"/>
                <a:gd name="connsiteY2" fmla="*/ 23401 h 23401"/>
                <a:gd name="connsiteX3" fmla="*/ 9348 w 71071"/>
                <a:gd name="connsiteY3" fmla="*/ 611 h 23401"/>
                <a:gd name="connsiteX4" fmla="*/ 71071 w 71071"/>
                <a:gd name="connsiteY4" fmla="*/ 9685 h 23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71" h="23401">
                  <a:moveTo>
                    <a:pt x="71071" y="9685"/>
                  </a:moveTo>
                  <a:cubicBezTo>
                    <a:pt x="53873" y="16121"/>
                    <a:pt x="32033" y="1350"/>
                    <a:pt x="17683" y="21186"/>
                  </a:cubicBezTo>
                  <a:cubicBezTo>
                    <a:pt x="14202" y="21924"/>
                    <a:pt x="10614" y="22663"/>
                    <a:pt x="7132" y="23401"/>
                  </a:cubicBezTo>
                  <a:cubicBezTo>
                    <a:pt x="-10488" y="14011"/>
                    <a:pt x="10192" y="8313"/>
                    <a:pt x="9348" y="611"/>
                  </a:cubicBezTo>
                  <a:cubicBezTo>
                    <a:pt x="29922" y="3249"/>
                    <a:pt x="52396" y="-6669"/>
                    <a:pt x="71071" y="9685"/>
                  </a:cubicBezTo>
                  <a:close/>
                </a:path>
              </a:pathLst>
            </a:custGeom>
            <a:solidFill>
              <a:srgbClr val="E6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8" name="Freeform: Shape 297"/>
            <p:cNvSpPr/>
            <p:nvPr/>
          </p:nvSpPr>
          <p:spPr>
            <a:xfrm>
              <a:off x="6633667" y="4829750"/>
              <a:ext cx="72320" cy="20785"/>
            </a:xfrm>
            <a:custGeom>
              <a:avLst/>
              <a:gdLst>
                <a:gd name="connsiteX0" fmla="*/ 47 w 72320"/>
                <a:gd name="connsiteY0" fmla="*/ 211 h 20785"/>
                <a:gd name="connsiteX1" fmla="*/ 72321 w 72320"/>
                <a:gd name="connsiteY1" fmla="*/ 0 h 20785"/>
                <a:gd name="connsiteX2" fmla="*/ 71899 w 72320"/>
                <a:gd name="connsiteY2" fmla="*/ 10445 h 20785"/>
                <a:gd name="connsiteX3" fmla="*/ 47 w 72320"/>
                <a:gd name="connsiteY3" fmla="*/ 20785 h 20785"/>
                <a:gd name="connsiteX4" fmla="*/ 47 w 72320"/>
                <a:gd name="connsiteY4" fmla="*/ 211 h 20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0" h="20785">
                  <a:moveTo>
                    <a:pt x="47" y="211"/>
                  </a:moveTo>
                  <a:cubicBezTo>
                    <a:pt x="24103" y="106"/>
                    <a:pt x="48265" y="106"/>
                    <a:pt x="72321" y="0"/>
                  </a:cubicBezTo>
                  <a:cubicBezTo>
                    <a:pt x="72215" y="3482"/>
                    <a:pt x="72110" y="6964"/>
                    <a:pt x="71899" y="10445"/>
                  </a:cubicBezTo>
                  <a:cubicBezTo>
                    <a:pt x="46998" y="7280"/>
                    <a:pt x="23575" y="14349"/>
                    <a:pt x="47" y="20785"/>
                  </a:cubicBezTo>
                  <a:cubicBezTo>
                    <a:pt x="-59" y="14033"/>
                    <a:pt x="47" y="7069"/>
                    <a:pt x="47" y="211"/>
                  </a:cubicBezTo>
                  <a:close/>
                </a:path>
              </a:pathLst>
            </a:custGeom>
            <a:solidFill>
              <a:srgbClr val="EFAF2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9" name="Freeform: Shape 298"/>
            <p:cNvSpPr/>
            <p:nvPr/>
          </p:nvSpPr>
          <p:spPr>
            <a:xfrm>
              <a:off x="6104584" y="4697911"/>
              <a:ext cx="121419" cy="131829"/>
            </a:xfrm>
            <a:custGeom>
              <a:avLst/>
              <a:gdLst>
                <a:gd name="connsiteX0" fmla="*/ 115955 w 121419"/>
                <a:gd name="connsiteY0" fmla="*/ 58193 h 131829"/>
                <a:gd name="connsiteX1" fmla="*/ 94114 w 121419"/>
                <a:gd name="connsiteY1" fmla="*/ 122659 h 131829"/>
                <a:gd name="connsiteX2" fmla="*/ 43364 w 121419"/>
                <a:gd name="connsiteY2" fmla="*/ 120655 h 131829"/>
                <a:gd name="connsiteX3" fmla="*/ 0 w 121419"/>
                <a:gd name="connsiteY3" fmla="*/ 99025 h 131829"/>
                <a:gd name="connsiteX4" fmla="*/ 31442 w 121419"/>
                <a:gd name="connsiteY4" fmla="*/ 5333 h 131829"/>
                <a:gd name="connsiteX5" fmla="*/ 119226 w 121419"/>
                <a:gd name="connsiteY5" fmla="*/ 34981 h 131829"/>
                <a:gd name="connsiteX6" fmla="*/ 115955 w 121419"/>
                <a:gd name="connsiteY6" fmla="*/ 58193 h 1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19" h="131829">
                  <a:moveTo>
                    <a:pt x="115955" y="58193"/>
                  </a:moveTo>
                  <a:cubicBezTo>
                    <a:pt x="108675" y="79717"/>
                    <a:pt x="101394" y="101135"/>
                    <a:pt x="94114" y="122659"/>
                  </a:cubicBezTo>
                  <a:cubicBezTo>
                    <a:pt x="76705" y="134793"/>
                    <a:pt x="59718" y="135637"/>
                    <a:pt x="43364" y="120655"/>
                  </a:cubicBezTo>
                  <a:cubicBezTo>
                    <a:pt x="28909" y="113480"/>
                    <a:pt x="14455" y="106305"/>
                    <a:pt x="0" y="99025"/>
                  </a:cubicBezTo>
                  <a:cubicBezTo>
                    <a:pt x="13822" y="68955"/>
                    <a:pt x="2427" y="30339"/>
                    <a:pt x="31442" y="5333"/>
                  </a:cubicBezTo>
                  <a:cubicBezTo>
                    <a:pt x="69425" y="-10599"/>
                    <a:pt x="94325" y="12085"/>
                    <a:pt x="119226" y="34981"/>
                  </a:cubicBezTo>
                  <a:cubicBezTo>
                    <a:pt x="122602" y="43316"/>
                    <a:pt x="122496" y="51229"/>
                    <a:pt x="115955" y="58193"/>
                  </a:cubicBezTo>
                  <a:close/>
                </a:path>
              </a:pathLst>
            </a:custGeom>
            <a:solidFill>
              <a:srgbClr val="2317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0" name="Freeform: Shape 299"/>
            <p:cNvSpPr/>
            <p:nvPr/>
          </p:nvSpPr>
          <p:spPr>
            <a:xfrm>
              <a:off x="6136132" y="4629450"/>
              <a:ext cx="112174" cy="105447"/>
            </a:xfrm>
            <a:custGeom>
              <a:avLst/>
              <a:gdLst>
                <a:gd name="connsiteX0" fmla="*/ 84302 w 112174"/>
                <a:gd name="connsiteY0" fmla="*/ 105447 h 105447"/>
                <a:gd name="connsiteX1" fmla="*/ 0 w 112174"/>
                <a:gd name="connsiteY1" fmla="*/ 73689 h 105447"/>
                <a:gd name="connsiteX2" fmla="*/ 10762 w 112174"/>
                <a:gd name="connsiteY2" fmla="*/ 20934 h 105447"/>
                <a:gd name="connsiteX3" fmla="*/ 31864 w 112174"/>
                <a:gd name="connsiteY3" fmla="*/ 43 h 105447"/>
                <a:gd name="connsiteX4" fmla="*/ 111312 w 112174"/>
                <a:gd name="connsiteY4" fmla="*/ 43408 h 105447"/>
                <a:gd name="connsiteX5" fmla="*/ 84302 w 112174"/>
                <a:gd name="connsiteY5" fmla="*/ 105447 h 10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174" h="105447">
                  <a:moveTo>
                    <a:pt x="84302" y="105447"/>
                  </a:moveTo>
                  <a:cubicBezTo>
                    <a:pt x="54970" y="98062"/>
                    <a:pt x="31125" y="76116"/>
                    <a:pt x="0" y="73689"/>
                  </a:cubicBezTo>
                  <a:cubicBezTo>
                    <a:pt x="3587" y="56069"/>
                    <a:pt x="7175" y="38449"/>
                    <a:pt x="10762" y="20934"/>
                  </a:cubicBezTo>
                  <a:cubicBezTo>
                    <a:pt x="17831" y="13971"/>
                    <a:pt x="24795" y="7007"/>
                    <a:pt x="31864" y="43"/>
                  </a:cubicBezTo>
                  <a:cubicBezTo>
                    <a:pt x="66787" y="-1012"/>
                    <a:pt x="91160" y="17347"/>
                    <a:pt x="111312" y="43408"/>
                  </a:cubicBezTo>
                  <a:cubicBezTo>
                    <a:pt x="114161" y="69257"/>
                    <a:pt x="111101" y="92470"/>
                    <a:pt x="84302" y="105447"/>
                  </a:cubicBezTo>
                  <a:close/>
                </a:path>
              </a:pathLst>
            </a:custGeom>
            <a:solidFill>
              <a:srgbClr val="281B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1" name="Freeform: Shape 300"/>
            <p:cNvSpPr/>
            <p:nvPr/>
          </p:nvSpPr>
          <p:spPr>
            <a:xfrm>
              <a:off x="6125475" y="4823788"/>
              <a:ext cx="72484" cy="26852"/>
            </a:xfrm>
            <a:custGeom>
              <a:avLst/>
              <a:gdLst>
                <a:gd name="connsiteX0" fmla="*/ 72168 w 72484"/>
                <a:gd name="connsiteY0" fmla="*/ 6278 h 26852"/>
                <a:gd name="connsiteX1" fmla="*/ 72485 w 72484"/>
                <a:gd name="connsiteY1" fmla="*/ 26852 h 26852"/>
                <a:gd name="connsiteX2" fmla="*/ 528 w 72484"/>
                <a:gd name="connsiteY2" fmla="*/ 16512 h 26852"/>
                <a:gd name="connsiteX3" fmla="*/ 0 w 72484"/>
                <a:gd name="connsiteY3" fmla="*/ 6067 h 26852"/>
                <a:gd name="connsiteX4" fmla="*/ 72168 w 72484"/>
                <a:gd name="connsiteY4" fmla="*/ 6278 h 2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84" h="26852">
                  <a:moveTo>
                    <a:pt x="72168" y="6278"/>
                  </a:moveTo>
                  <a:cubicBezTo>
                    <a:pt x="72274" y="13136"/>
                    <a:pt x="72379" y="19994"/>
                    <a:pt x="72485" y="26852"/>
                  </a:cubicBezTo>
                  <a:cubicBezTo>
                    <a:pt x="48851" y="20944"/>
                    <a:pt x="25533" y="13030"/>
                    <a:pt x="528" y="16512"/>
                  </a:cubicBezTo>
                  <a:cubicBezTo>
                    <a:pt x="211" y="13030"/>
                    <a:pt x="105" y="9549"/>
                    <a:pt x="0" y="6067"/>
                  </a:cubicBezTo>
                  <a:cubicBezTo>
                    <a:pt x="24162" y="-1846"/>
                    <a:pt x="48218" y="-2268"/>
                    <a:pt x="72168" y="6278"/>
                  </a:cubicBezTo>
                  <a:close/>
                </a:path>
              </a:pathLst>
            </a:custGeom>
            <a:solidFill>
              <a:srgbClr val="F2B3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2" name="Freeform: Shape 301"/>
            <p:cNvSpPr/>
            <p:nvPr/>
          </p:nvSpPr>
          <p:spPr>
            <a:xfrm>
              <a:off x="6101947" y="4818671"/>
              <a:ext cx="97236" cy="11395"/>
            </a:xfrm>
            <a:custGeom>
              <a:avLst/>
              <a:gdLst>
                <a:gd name="connsiteX0" fmla="*/ 95697 w 97236"/>
                <a:gd name="connsiteY0" fmla="*/ 11395 h 11395"/>
                <a:gd name="connsiteX1" fmla="*/ 23634 w 97236"/>
                <a:gd name="connsiteY1" fmla="*/ 11184 h 11395"/>
                <a:gd name="connsiteX2" fmla="*/ 0 w 97236"/>
                <a:gd name="connsiteY2" fmla="*/ 9496 h 11395"/>
                <a:gd name="connsiteX3" fmla="*/ 46108 w 97236"/>
                <a:gd name="connsiteY3" fmla="*/ 0 h 11395"/>
                <a:gd name="connsiteX4" fmla="*/ 96858 w 97236"/>
                <a:gd name="connsiteY4" fmla="*/ 2005 h 11395"/>
                <a:gd name="connsiteX5" fmla="*/ 95697 w 97236"/>
                <a:gd name="connsiteY5" fmla="*/ 11395 h 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36" h="11395">
                  <a:moveTo>
                    <a:pt x="95697" y="11395"/>
                  </a:moveTo>
                  <a:cubicBezTo>
                    <a:pt x="71641" y="11290"/>
                    <a:pt x="47690" y="11290"/>
                    <a:pt x="23634" y="11184"/>
                  </a:cubicBezTo>
                  <a:cubicBezTo>
                    <a:pt x="17092" y="10762"/>
                    <a:pt x="10656" y="10234"/>
                    <a:pt x="0" y="9496"/>
                  </a:cubicBezTo>
                  <a:cubicBezTo>
                    <a:pt x="15826" y="-5275"/>
                    <a:pt x="32180" y="3271"/>
                    <a:pt x="46108" y="0"/>
                  </a:cubicBezTo>
                  <a:cubicBezTo>
                    <a:pt x="62989" y="633"/>
                    <a:pt x="79871" y="1266"/>
                    <a:pt x="96858" y="2005"/>
                  </a:cubicBezTo>
                  <a:cubicBezTo>
                    <a:pt x="97596" y="5170"/>
                    <a:pt x="97280" y="8335"/>
                    <a:pt x="95697" y="11395"/>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3" name="Freeform: Shape 302"/>
            <p:cNvSpPr/>
            <p:nvPr/>
          </p:nvSpPr>
          <p:spPr>
            <a:xfrm>
              <a:off x="6167890" y="4586644"/>
              <a:ext cx="97100" cy="85052"/>
            </a:xfrm>
            <a:custGeom>
              <a:avLst/>
              <a:gdLst>
                <a:gd name="connsiteX0" fmla="*/ 73645 w 97100"/>
                <a:gd name="connsiteY0" fmla="*/ 85053 h 85052"/>
                <a:gd name="connsiteX1" fmla="*/ 0 w 97100"/>
                <a:gd name="connsiteY1" fmla="*/ 42849 h 85052"/>
                <a:gd name="connsiteX2" fmla="*/ 21102 w 97100"/>
                <a:gd name="connsiteY2" fmla="*/ 645 h 85052"/>
                <a:gd name="connsiteX3" fmla="*/ 94853 w 97100"/>
                <a:gd name="connsiteY3" fmla="*/ 42849 h 85052"/>
                <a:gd name="connsiteX4" fmla="*/ 73645 w 97100"/>
                <a:gd name="connsiteY4" fmla="*/ 85053 h 85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00" h="85052">
                  <a:moveTo>
                    <a:pt x="73645" y="85053"/>
                  </a:moveTo>
                  <a:cubicBezTo>
                    <a:pt x="49062" y="71020"/>
                    <a:pt x="24584" y="56987"/>
                    <a:pt x="0" y="42849"/>
                  </a:cubicBezTo>
                  <a:cubicBezTo>
                    <a:pt x="7069" y="28817"/>
                    <a:pt x="14033" y="14678"/>
                    <a:pt x="21102" y="645"/>
                  </a:cubicBezTo>
                  <a:cubicBezTo>
                    <a:pt x="57080" y="-5263"/>
                    <a:pt x="68898" y="31032"/>
                    <a:pt x="94853" y="42849"/>
                  </a:cubicBezTo>
                  <a:cubicBezTo>
                    <a:pt x="101605" y="63846"/>
                    <a:pt x="92743" y="77034"/>
                    <a:pt x="73645" y="85053"/>
                  </a:cubicBezTo>
                  <a:close/>
                </a:path>
              </a:pathLst>
            </a:custGeom>
            <a:solidFill>
              <a:srgbClr val="2D1F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4" name="Freeform: Shape 303"/>
            <p:cNvSpPr/>
            <p:nvPr/>
          </p:nvSpPr>
          <p:spPr>
            <a:xfrm>
              <a:off x="6222227" y="4671313"/>
              <a:ext cx="399227" cy="219225"/>
            </a:xfrm>
            <a:custGeom>
              <a:avLst/>
              <a:gdLst>
                <a:gd name="connsiteX0" fmla="*/ 397348 w 399227"/>
                <a:gd name="connsiteY0" fmla="*/ 179433 h 219225"/>
                <a:gd name="connsiteX1" fmla="*/ 389857 w 399227"/>
                <a:gd name="connsiteY1" fmla="*/ 211824 h 219225"/>
                <a:gd name="connsiteX2" fmla="*/ 366856 w 399227"/>
                <a:gd name="connsiteY2" fmla="*/ 218999 h 219225"/>
                <a:gd name="connsiteX3" fmla="*/ 352929 w 399227"/>
                <a:gd name="connsiteY3" fmla="*/ 211508 h 219225"/>
                <a:gd name="connsiteX4" fmla="*/ 343644 w 399227"/>
                <a:gd name="connsiteY4" fmla="*/ 181754 h 219225"/>
                <a:gd name="connsiteX5" fmla="*/ 190550 w 399227"/>
                <a:gd name="connsiteY5" fmla="*/ 46174 h 219225"/>
                <a:gd name="connsiteX6" fmla="*/ 49167 w 399227"/>
                <a:gd name="connsiteY6" fmla="*/ 188190 h 219225"/>
                <a:gd name="connsiteX7" fmla="*/ 46952 w 399227"/>
                <a:gd name="connsiteY7" fmla="*/ 198530 h 219225"/>
                <a:gd name="connsiteX8" fmla="*/ 30914 w 399227"/>
                <a:gd name="connsiteY8" fmla="*/ 216678 h 219225"/>
                <a:gd name="connsiteX9" fmla="*/ 0 w 399227"/>
                <a:gd name="connsiteY9" fmla="*/ 211191 h 219225"/>
                <a:gd name="connsiteX10" fmla="*/ 105 w 399227"/>
                <a:gd name="connsiteY10" fmla="*/ 189984 h 219225"/>
                <a:gd name="connsiteX11" fmla="*/ 9707 w 399227"/>
                <a:gd name="connsiteY11" fmla="*/ 137335 h 219225"/>
                <a:gd name="connsiteX12" fmla="*/ 20574 w 399227"/>
                <a:gd name="connsiteY12" fmla="*/ 103255 h 219225"/>
                <a:gd name="connsiteX13" fmla="*/ 45686 w 399227"/>
                <a:gd name="connsiteY13" fmla="*/ 66221 h 219225"/>
                <a:gd name="connsiteX14" fmla="*/ 107831 w 399227"/>
                <a:gd name="connsiteY14" fmla="*/ 19903 h 219225"/>
                <a:gd name="connsiteX15" fmla="*/ 290678 w 399227"/>
                <a:gd name="connsiteY15" fmla="*/ 20852 h 219225"/>
                <a:gd name="connsiteX16" fmla="*/ 351557 w 399227"/>
                <a:gd name="connsiteY16" fmla="*/ 69598 h 219225"/>
                <a:gd name="connsiteX17" fmla="*/ 376457 w 399227"/>
                <a:gd name="connsiteY17" fmla="*/ 122669 h 219225"/>
                <a:gd name="connsiteX18" fmla="*/ 397348 w 399227"/>
                <a:gd name="connsiteY18" fmla="*/ 179433 h 2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227" h="219225">
                  <a:moveTo>
                    <a:pt x="397348" y="179433"/>
                  </a:moveTo>
                  <a:cubicBezTo>
                    <a:pt x="398614" y="191145"/>
                    <a:pt x="403468" y="203595"/>
                    <a:pt x="389857" y="211824"/>
                  </a:cubicBezTo>
                  <a:cubicBezTo>
                    <a:pt x="383104" y="217100"/>
                    <a:pt x="375508" y="219843"/>
                    <a:pt x="366856" y="218999"/>
                  </a:cubicBezTo>
                  <a:cubicBezTo>
                    <a:pt x="361475" y="217944"/>
                    <a:pt x="356833" y="215306"/>
                    <a:pt x="352929" y="211508"/>
                  </a:cubicBezTo>
                  <a:cubicBezTo>
                    <a:pt x="346598" y="202645"/>
                    <a:pt x="345121" y="192305"/>
                    <a:pt x="343644" y="181754"/>
                  </a:cubicBezTo>
                  <a:cubicBezTo>
                    <a:pt x="330772" y="85530"/>
                    <a:pt x="284875" y="44803"/>
                    <a:pt x="190550" y="46174"/>
                  </a:cubicBezTo>
                  <a:cubicBezTo>
                    <a:pt x="103083" y="47441"/>
                    <a:pt x="59191" y="91544"/>
                    <a:pt x="49167" y="188190"/>
                  </a:cubicBezTo>
                  <a:cubicBezTo>
                    <a:pt x="48851" y="191672"/>
                    <a:pt x="47901" y="195048"/>
                    <a:pt x="46952" y="198530"/>
                  </a:cubicBezTo>
                  <a:cubicBezTo>
                    <a:pt x="43786" y="206443"/>
                    <a:pt x="38300" y="212352"/>
                    <a:pt x="30914" y="216678"/>
                  </a:cubicBezTo>
                  <a:cubicBezTo>
                    <a:pt x="19519" y="221109"/>
                    <a:pt x="9074" y="220054"/>
                    <a:pt x="0" y="211191"/>
                  </a:cubicBezTo>
                  <a:cubicBezTo>
                    <a:pt x="0" y="204122"/>
                    <a:pt x="0" y="197053"/>
                    <a:pt x="105" y="189984"/>
                  </a:cubicBezTo>
                  <a:cubicBezTo>
                    <a:pt x="13822" y="174369"/>
                    <a:pt x="6753" y="154955"/>
                    <a:pt x="9707" y="137335"/>
                  </a:cubicBezTo>
                  <a:cubicBezTo>
                    <a:pt x="11079" y="125306"/>
                    <a:pt x="19414" y="115389"/>
                    <a:pt x="20574" y="103255"/>
                  </a:cubicBezTo>
                  <a:cubicBezTo>
                    <a:pt x="25217" y="88378"/>
                    <a:pt x="35451" y="77300"/>
                    <a:pt x="45686" y="66221"/>
                  </a:cubicBezTo>
                  <a:cubicBezTo>
                    <a:pt x="63939" y="47441"/>
                    <a:pt x="84302" y="31509"/>
                    <a:pt x="107831" y="19903"/>
                  </a:cubicBezTo>
                  <a:cubicBezTo>
                    <a:pt x="168920" y="-8690"/>
                    <a:pt x="229905" y="-4786"/>
                    <a:pt x="290678" y="20852"/>
                  </a:cubicBezTo>
                  <a:cubicBezTo>
                    <a:pt x="312308" y="35413"/>
                    <a:pt x="334781" y="48918"/>
                    <a:pt x="351557" y="69598"/>
                  </a:cubicBezTo>
                  <a:cubicBezTo>
                    <a:pt x="359998" y="87218"/>
                    <a:pt x="369705" y="104310"/>
                    <a:pt x="376457" y="122669"/>
                  </a:cubicBezTo>
                  <a:cubicBezTo>
                    <a:pt x="380572" y="142610"/>
                    <a:pt x="385320" y="162340"/>
                    <a:pt x="397348" y="179433"/>
                  </a:cubicBezTo>
                  <a:close/>
                </a:path>
              </a:pathLst>
            </a:custGeom>
            <a:solidFill>
              <a:srgbClr val="B977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5" name="Freeform: Shape 304"/>
            <p:cNvSpPr/>
            <p:nvPr/>
          </p:nvSpPr>
          <p:spPr>
            <a:xfrm>
              <a:off x="6220328" y="4621393"/>
              <a:ext cx="139825" cy="135554"/>
            </a:xfrm>
            <a:custGeom>
              <a:avLst/>
              <a:gdLst>
                <a:gd name="connsiteX0" fmla="*/ 21207 w 139825"/>
                <a:gd name="connsiteY0" fmla="*/ 50303 h 135554"/>
                <a:gd name="connsiteX1" fmla="*/ 42309 w 139825"/>
                <a:gd name="connsiteY1" fmla="*/ 8099 h 135554"/>
                <a:gd name="connsiteX2" fmla="*/ 42415 w 139825"/>
                <a:gd name="connsiteY2" fmla="*/ 8099 h 135554"/>
                <a:gd name="connsiteX3" fmla="*/ 138323 w 139825"/>
                <a:gd name="connsiteY3" fmla="*/ 26986 h 135554"/>
                <a:gd name="connsiteX4" fmla="*/ 126611 w 139825"/>
                <a:gd name="connsiteY4" fmla="*/ 52519 h 135554"/>
                <a:gd name="connsiteX5" fmla="*/ 113739 w 139825"/>
                <a:gd name="connsiteY5" fmla="*/ 59272 h 135554"/>
                <a:gd name="connsiteX6" fmla="*/ 82825 w 139825"/>
                <a:gd name="connsiteY6" fmla="*/ 74571 h 135554"/>
                <a:gd name="connsiteX7" fmla="*/ 71535 w 139825"/>
                <a:gd name="connsiteY7" fmla="*/ 82167 h 135554"/>
                <a:gd name="connsiteX8" fmla="*/ 17937 w 139825"/>
                <a:gd name="connsiteY8" fmla="*/ 132179 h 135554"/>
                <a:gd name="connsiteX9" fmla="*/ 12028 w 139825"/>
                <a:gd name="connsiteY9" fmla="*/ 135555 h 135554"/>
                <a:gd name="connsiteX10" fmla="*/ 105 w 139825"/>
                <a:gd name="connsiteY10" fmla="*/ 134816 h 135554"/>
                <a:gd name="connsiteX11" fmla="*/ 0 w 139825"/>
                <a:gd name="connsiteY11" fmla="*/ 113714 h 135554"/>
                <a:gd name="connsiteX12" fmla="*/ 21207 w 139825"/>
                <a:gd name="connsiteY12" fmla="*/ 50303 h 13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25" h="135554">
                  <a:moveTo>
                    <a:pt x="21207" y="50303"/>
                  </a:moveTo>
                  <a:cubicBezTo>
                    <a:pt x="28276" y="36271"/>
                    <a:pt x="35346" y="22132"/>
                    <a:pt x="42309" y="8099"/>
                  </a:cubicBezTo>
                  <a:cubicBezTo>
                    <a:pt x="42309" y="8099"/>
                    <a:pt x="42415" y="8099"/>
                    <a:pt x="42415" y="8099"/>
                  </a:cubicBezTo>
                  <a:cubicBezTo>
                    <a:pt x="78604" y="-7094"/>
                    <a:pt x="110679" y="-974"/>
                    <a:pt x="138323" y="26986"/>
                  </a:cubicBezTo>
                  <a:cubicBezTo>
                    <a:pt x="143176" y="39541"/>
                    <a:pt x="135474" y="46294"/>
                    <a:pt x="126611" y="52519"/>
                  </a:cubicBezTo>
                  <a:cubicBezTo>
                    <a:pt x="122602" y="55157"/>
                    <a:pt x="118170" y="57372"/>
                    <a:pt x="113739" y="59272"/>
                  </a:cubicBezTo>
                  <a:cubicBezTo>
                    <a:pt x="102977" y="63281"/>
                    <a:pt x="92110" y="67396"/>
                    <a:pt x="82825" y="74571"/>
                  </a:cubicBezTo>
                  <a:cubicBezTo>
                    <a:pt x="79237" y="77314"/>
                    <a:pt x="75439" y="79740"/>
                    <a:pt x="71535" y="82167"/>
                  </a:cubicBezTo>
                  <a:cubicBezTo>
                    <a:pt x="49273" y="94089"/>
                    <a:pt x="34607" y="114242"/>
                    <a:pt x="17937" y="132179"/>
                  </a:cubicBezTo>
                  <a:cubicBezTo>
                    <a:pt x="16037" y="133339"/>
                    <a:pt x="14033" y="134394"/>
                    <a:pt x="12028" y="135555"/>
                  </a:cubicBezTo>
                  <a:cubicBezTo>
                    <a:pt x="8019" y="135344"/>
                    <a:pt x="4115" y="135133"/>
                    <a:pt x="105" y="134816"/>
                  </a:cubicBezTo>
                  <a:cubicBezTo>
                    <a:pt x="105" y="127747"/>
                    <a:pt x="0" y="120678"/>
                    <a:pt x="0" y="113714"/>
                  </a:cubicBezTo>
                  <a:cubicBezTo>
                    <a:pt x="7175" y="92507"/>
                    <a:pt x="14138" y="71405"/>
                    <a:pt x="21207" y="50303"/>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6" name="Freeform: Shape 305"/>
            <p:cNvSpPr/>
            <p:nvPr/>
          </p:nvSpPr>
          <p:spPr>
            <a:xfrm>
              <a:off x="6222227" y="4804067"/>
              <a:ext cx="19811" cy="57230"/>
            </a:xfrm>
            <a:custGeom>
              <a:avLst/>
              <a:gdLst>
                <a:gd name="connsiteX0" fmla="*/ 17831 w 19811"/>
                <a:gd name="connsiteY0" fmla="*/ 3737 h 57230"/>
                <a:gd name="connsiteX1" fmla="*/ 105 w 19811"/>
                <a:gd name="connsiteY1" fmla="*/ 57230 h 57230"/>
                <a:gd name="connsiteX2" fmla="*/ 0 w 19811"/>
                <a:gd name="connsiteY2" fmla="*/ 4581 h 57230"/>
                <a:gd name="connsiteX3" fmla="*/ 17831 w 19811"/>
                <a:gd name="connsiteY3" fmla="*/ 3737 h 57230"/>
              </a:gdLst>
              <a:ahLst/>
              <a:cxnLst>
                <a:cxn ang="0">
                  <a:pos x="connsiteX0" y="connsiteY0"/>
                </a:cxn>
                <a:cxn ang="0">
                  <a:pos x="connsiteX1" y="connsiteY1"/>
                </a:cxn>
                <a:cxn ang="0">
                  <a:pos x="connsiteX2" y="connsiteY2"/>
                </a:cxn>
                <a:cxn ang="0">
                  <a:pos x="connsiteX3" y="connsiteY3"/>
                </a:cxn>
              </a:cxnLst>
              <a:rect l="l" t="t" r="r" b="b"/>
              <a:pathLst>
                <a:path w="19811" h="57230">
                  <a:moveTo>
                    <a:pt x="17831" y="3737"/>
                  </a:moveTo>
                  <a:cubicBezTo>
                    <a:pt x="14982" y="22518"/>
                    <a:pt x="31864" y="47945"/>
                    <a:pt x="105" y="57230"/>
                  </a:cubicBezTo>
                  <a:cubicBezTo>
                    <a:pt x="105" y="39716"/>
                    <a:pt x="0" y="22096"/>
                    <a:pt x="0" y="4581"/>
                  </a:cubicBezTo>
                  <a:cubicBezTo>
                    <a:pt x="5803" y="-1433"/>
                    <a:pt x="11712" y="-1327"/>
                    <a:pt x="17831" y="3737"/>
                  </a:cubicBezTo>
                  <a:close/>
                </a:path>
              </a:pathLst>
            </a:custGeom>
            <a:solidFill>
              <a:srgbClr val="C685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7" name="Freeform: Shape 306"/>
            <p:cNvSpPr/>
            <p:nvPr/>
          </p:nvSpPr>
          <p:spPr>
            <a:xfrm>
              <a:off x="6231618" y="4737735"/>
              <a:ext cx="40832" cy="43598"/>
            </a:xfrm>
            <a:custGeom>
              <a:avLst/>
              <a:gdLst>
                <a:gd name="connsiteX0" fmla="*/ 40832 w 40832"/>
                <a:gd name="connsiteY0" fmla="*/ 7396 h 43598"/>
                <a:gd name="connsiteX1" fmla="*/ 18359 w 40832"/>
                <a:gd name="connsiteY1" fmla="*/ 38627 h 43598"/>
                <a:gd name="connsiteX2" fmla="*/ 1372 w 40832"/>
                <a:gd name="connsiteY2" fmla="*/ 39154 h 43598"/>
                <a:gd name="connsiteX3" fmla="*/ 950 w 40832"/>
                <a:gd name="connsiteY3" fmla="*/ 19002 h 43598"/>
                <a:gd name="connsiteX4" fmla="*/ 0 w 40832"/>
                <a:gd name="connsiteY4" fmla="*/ 19318 h 43598"/>
                <a:gd name="connsiteX5" fmla="*/ 20996 w 40832"/>
                <a:gd name="connsiteY5" fmla="*/ 116 h 43598"/>
                <a:gd name="connsiteX6" fmla="*/ 40832 w 40832"/>
                <a:gd name="connsiteY6" fmla="*/ 7396 h 4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2" h="43598">
                  <a:moveTo>
                    <a:pt x="40832" y="7396"/>
                  </a:moveTo>
                  <a:cubicBezTo>
                    <a:pt x="33341" y="17841"/>
                    <a:pt x="25850" y="28287"/>
                    <a:pt x="18359" y="38627"/>
                  </a:cubicBezTo>
                  <a:cubicBezTo>
                    <a:pt x="12872" y="45379"/>
                    <a:pt x="7175" y="44957"/>
                    <a:pt x="1372" y="39154"/>
                  </a:cubicBezTo>
                  <a:cubicBezTo>
                    <a:pt x="1266" y="32402"/>
                    <a:pt x="1055" y="25649"/>
                    <a:pt x="950" y="19002"/>
                  </a:cubicBezTo>
                  <a:cubicBezTo>
                    <a:pt x="950" y="19002"/>
                    <a:pt x="0" y="19318"/>
                    <a:pt x="0" y="19318"/>
                  </a:cubicBezTo>
                  <a:cubicBezTo>
                    <a:pt x="5064" y="10772"/>
                    <a:pt x="10234" y="2437"/>
                    <a:pt x="20996" y="116"/>
                  </a:cubicBezTo>
                  <a:cubicBezTo>
                    <a:pt x="28593" y="-517"/>
                    <a:pt x="35451" y="1382"/>
                    <a:pt x="40832" y="7396"/>
                  </a:cubicBezTo>
                  <a:close/>
                </a:path>
              </a:pathLst>
            </a:custGeom>
            <a:solidFill>
              <a:srgbClr val="E2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8" name="Freeform: Shape 307"/>
            <p:cNvSpPr/>
            <p:nvPr/>
          </p:nvSpPr>
          <p:spPr>
            <a:xfrm>
              <a:off x="6220904" y="4882399"/>
              <a:ext cx="37793" cy="31652"/>
            </a:xfrm>
            <a:custGeom>
              <a:avLst/>
              <a:gdLst>
                <a:gd name="connsiteX0" fmla="*/ 1429 w 37793"/>
                <a:gd name="connsiteY0" fmla="*/ 0 h 31652"/>
                <a:gd name="connsiteX1" fmla="*/ 31288 w 37793"/>
                <a:gd name="connsiteY1" fmla="*/ 106 h 31652"/>
                <a:gd name="connsiteX2" fmla="*/ 31394 w 37793"/>
                <a:gd name="connsiteY2" fmla="*/ 31653 h 31652"/>
                <a:gd name="connsiteX3" fmla="*/ 11875 w 37793"/>
                <a:gd name="connsiteY3" fmla="*/ 31442 h 31652"/>
                <a:gd name="connsiteX4" fmla="*/ 1429 w 37793"/>
                <a:gd name="connsiteY4" fmla="*/ 0 h 3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93" h="31652">
                  <a:moveTo>
                    <a:pt x="1429" y="0"/>
                  </a:moveTo>
                  <a:cubicBezTo>
                    <a:pt x="11347" y="0"/>
                    <a:pt x="21371" y="106"/>
                    <a:pt x="31288" y="106"/>
                  </a:cubicBezTo>
                  <a:cubicBezTo>
                    <a:pt x="40362" y="10657"/>
                    <a:pt x="39518" y="21102"/>
                    <a:pt x="31394" y="31653"/>
                  </a:cubicBezTo>
                  <a:cubicBezTo>
                    <a:pt x="24852" y="31548"/>
                    <a:pt x="18416" y="31548"/>
                    <a:pt x="11875" y="31442"/>
                  </a:cubicBezTo>
                  <a:cubicBezTo>
                    <a:pt x="6810" y="21524"/>
                    <a:pt x="-3846" y="13400"/>
                    <a:pt x="1429" y="0"/>
                  </a:cubicBezTo>
                  <a:close/>
                </a:path>
              </a:pathLst>
            </a:custGeom>
            <a:solidFill>
              <a:srgbClr val="AE6D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9" name="Freeform: Shape 308"/>
            <p:cNvSpPr/>
            <p:nvPr/>
          </p:nvSpPr>
          <p:spPr>
            <a:xfrm>
              <a:off x="6220727" y="4776467"/>
              <a:ext cx="29824" cy="32074"/>
            </a:xfrm>
            <a:custGeom>
              <a:avLst/>
              <a:gdLst>
                <a:gd name="connsiteX0" fmla="*/ 12156 w 29824"/>
                <a:gd name="connsiteY0" fmla="*/ 528 h 32074"/>
                <a:gd name="connsiteX1" fmla="*/ 29143 w 29824"/>
                <a:gd name="connsiteY1" fmla="*/ 0 h 32074"/>
                <a:gd name="connsiteX2" fmla="*/ 19331 w 29824"/>
                <a:gd name="connsiteY2" fmla="*/ 31336 h 32074"/>
                <a:gd name="connsiteX3" fmla="*/ 1500 w 29824"/>
                <a:gd name="connsiteY3" fmla="*/ 32075 h 32074"/>
                <a:gd name="connsiteX4" fmla="*/ 12156 w 29824"/>
                <a:gd name="connsiteY4" fmla="*/ 528 h 3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4" h="32074">
                  <a:moveTo>
                    <a:pt x="12156" y="528"/>
                  </a:moveTo>
                  <a:cubicBezTo>
                    <a:pt x="17854" y="317"/>
                    <a:pt x="23551" y="211"/>
                    <a:pt x="29143" y="0"/>
                  </a:cubicBezTo>
                  <a:cubicBezTo>
                    <a:pt x="32098" y="12345"/>
                    <a:pt x="24818" y="21630"/>
                    <a:pt x="19331" y="31336"/>
                  </a:cubicBezTo>
                  <a:cubicBezTo>
                    <a:pt x="13423" y="31548"/>
                    <a:pt x="7408" y="31864"/>
                    <a:pt x="1500" y="32075"/>
                  </a:cubicBezTo>
                  <a:cubicBezTo>
                    <a:pt x="-4092" y="18464"/>
                    <a:pt x="7408" y="10551"/>
                    <a:pt x="12156" y="528"/>
                  </a:cubicBezTo>
                  <a:close/>
                </a:path>
              </a:pathLst>
            </a:custGeom>
            <a:solidFill>
              <a:srgbClr val="D696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0" name="Freeform: Shape 309"/>
            <p:cNvSpPr/>
            <p:nvPr/>
          </p:nvSpPr>
          <p:spPr>
            <a:xfrm>
              <a:off x="6261899" y="4908460"/>
              <a:ext cx="55288" cy="51459"/>
            </a:xfrm>
            <a:custGeom>
              <a:avLst/>
              <a:gdLst>
                <a:gd name="connsiteX0" fmla="*/ 42098 w 55288"/>
                <a:gd name="connsiteY0" fmla="*/ 48112 h 51459"/>
                <a:gd name="connsiteX1" fmla="*/ 0 w 55288"/>
                <a:gd name="connsiteY1" fmla="*/ 5908 h 51459"/>
                <a:gd name="connsiteX2" fmla="*/ 13927 w 55288"/>
                <a:gd name="connsiteY2" fmla="*/ 0 h 51459"/>
                <a:gd name="connsiteX3" fmla="*/ 55182 w 55288"/>
                <a:gd name="connsiteY3" fmla="*/ 48851 h 51459"/>
                <a:gd name="connsiteX4" fmla="*/ 42098 w 55288"/>
                <a:gd name="connsiteY4" fmla="*/ 48112 h 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8" h="51459">
                  <a:moveTo>
                    <a:pt x="42098" y="48112"/>
                  </a:moveTo>
                  <a:cubicBezTo>
                    <a:pt x="24584" y="37456"/>
                    <a:pt x="11079" y="23001"/>
                    <a:pt x="0" y="5908"/>
                  </a:cubicBezTo>
                  <a:cubicBezTo>
                    <a:pt x="3904" y="2321"/>
                    <a:pt x="8546" y="317"/>
                    <a:pt x="13927" y="0"/>
                  </a:cubicBezTo>
                  <a:cubicBezTo>
                    <a:pt x="38300" y="7386"/>
                    <a:pt x="56870" y="19625"/>
                    <a:pt x="55182" y="48851"/>
                  </a:cubicBezTo>
                  <a:cubicBezTo>
                    <a:pt x="50645" y="52544"/>
                    <a:pt x="46213" y="52333"/>
                    <a:pt x="42098" y="48112"/>
                  </a:cubicBezTo>
                  <a:close/>
                </a:path>
              </a:pathLst>
            </a:custGeom>
            <a:solidFill>
              <a:srgbClr val="E1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1" name="Freeform: Shape 310"/>
            <p:cNvSpPr/>
            <p:nvPr/>
          </p:nvSpPr>
          <p:spPr>
            <a:xfrm>
              <a:off x="6303997" y="4953951"/>
              <a:ext cx="54653" cy="28149"/>
            </a:xfrm>
            <a:custGeom>
              <a:avLst/>
              <a:gdLst>
                <a:gd name="connsiteX0" fmla="*/ 0 w 54653"/>
                <a:gd name="connsiteY0" fmla="*/ 2621 h 28149"/>
                <a:gd name="connsiteX1" fmla="*/ 12767 w 54653"/>
                <a:gd name="connsiteY1" fmla="*/ 1882 h 28149"/>
                <a:gd name="connsiteX2" fmla="*/ 54654 w 54653"/>
                <a:gd name="connsiteY2" fmla="*/ 25305 h 28149"/>
                <a:gd name="connsiteX3" fmla="*/ 31442 w 54653"/>
                <a:gd name="connsiteY3" fmla="*/ 23934 h 28149"/>
                <a:gd name="connsiteX4" fmla="*/ 2321 w 54653"/>
                <a:gd name="connsiteY4" fmla="*/ 12433 h 28149"/>
                <a:gd name="connsiteX5" fmla="*/ 0 w 54653"/>
                <a:gd name="connsiteY5" fmla="*/ 2621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53" h="28149">
                  <a:moveTo>
                    <a:pt x="0" y="2621"/>
                  </a:moveTo>
                  <a:cubicBezTo>
                    <a:pt x="4220" y="2410"/>
                    <a:pt x="8546" y="2093"/>
                    <a:pt x="12767" y="1882"/>
                  </a:cubicBezTo>
                  <a:cubicBezTo>
                    <a:pt x="33024" y="-1600"/>
                    <a:pt x="52227" y="-3288"/>
                    <a:pt x="54654" y="25305"/>
                  </a:cubicBezTo>
                  <a:cubicBezTo>
                    <a:pt x="46635" y="29104"/>
                    <a:pt x="38933" y="29526"/>
                    <a:pt x="31442" y="23934"/>
                  </a:cubicBezTo>
                  <a:cubicBezTo>
                    <a:pt x="21735" y="20135"/>
                    <a:pt x="12028" y="16231"/>
                    <a:pt x="2321" y="12433"/>
                  </a:cubicBezTo>
                  <a:cubicBezTo>
                    <a:pt x="1688" y="9057"/>
                    <a:pt x="844" y="5786"/>
                    <a:pt x="0" y="2621"/>
                  </a:cubicBezTo>
                  <a:close/>
                </a:path>
              </a:pathLst>
            </a:custGeom>
            <a:solidFill>
              <a:srgbClr val="F6B7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2" name="Freeform: Shape 311"/>
            <p:cNvSpPr/>
            <p:nvPr/>
          </p:nvSpPr>
          <p:spPr>
            <a:xfrm>
              <a:off x="6252192" y="4872376"/>
              <a:ext cx="27030" cy="41992"/>
            </a:xfrm>
            <a:custGeom>
              <a:avLst/>
              <a:gdLst>
                <a:gd name="connsiteX0" fmla="*/ 22157 w 27030"/>
                <a:gd name="connsiteY0" fmla="*/ 41359 h 41992"/>
                <a:gd name="connsiteX1" fmla="*/ 9707 w 27030"/>
                <a:gd name="connsiteY1" fmla="*/ 41993 h 41992"/>
                <a:gd name="connsiteX2" fmla="*/ 4854 w 27030"/>
                <a:gd name="connsiteY2" fmla="*/ 41993 h 41992"/>
                <a:gd name="connsiteX3" fmla="*/ 0 w 27030"/>
                <a:gd name="connsiteY3" fmla="*/ 41782 h 41992"/>
                <a:gd name="connsiteX4" fmla="*/ 0 w 27030"/>
                <a:gd name="connsiteY4" fmla="*/ 10234 h 41992"/>
                <a:gd name="connsiteX5" fmla="*/ 8441 w 27030"/>
                <a:gd name="connsiteY5" fmla="*/ 0 h 41992"/>
                <a:gd name="connsiteX6" fmla="*/ 22157 w 27030"/>
                <a:gd name="connsiteY6" fmla="*/ 41359 h 4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0" h="41992">
                  <a:moveTo>
                    <a:pt x="22157" y="41359"/>
                  </a:moveTo>
                  <a:cubicBezTo>
                    <a:pt x="18042" y="41571"/>
                    <a:pt x="13822" y="41782"/>
                    <a:pt x="9707" y="41993"/>
                  </a:cubicBezTo>
                  <a:cubicBezTo>
                    <a:pt x="9707" y="41993"/>
                    <a:pt x="4854" y="41993"/>
                    <a:pt x="4854" y="41993"/>
                  </a:cubicBezTo>
                  <a:cubicBezTo>
                    <a:pt x="4854" y="41993"/>
                    <a:pt x="0" y="41782"/>
                    <a:pt x="0" y="41782"/>
                  </a:cubicBezTo>
                  <a:cubicBezTo>
                    <a:pt x="0" y="31231"/>
                    <a:pt x="0" y="20680"/>
                    <a:pt x="0" y="10234"/>
                  </a:cubicBezTo>
                  <a:cubicBezTo>
                    <a:pt x="2849" y="6858"/>
                    <a:pt x="5592" y="3376"/>
                    <a:pt x="8441" y="0"/>
                  </a:cubicBezTo>
                  <a:cubicBezTo>
                    <a:pt x="25217" y="9707"/>
                    <a:pt x="32708" y="22579"/>
                    <a:pt x="22157" y="41359"/>
                  </a:cubicBezTo>
                  <a:close/>
                </a:path>
              </a:pathLst>
            </a:custGeom>
            <a:solidFill>
              <a:srgbClr val="CA89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3" name="Freeform: Shape 312"/>
            <p:cNvSpPr/>
            <p:nvPr/>
          </p:nvSpPr>
          <p:spPr>
            <a:xfrm>
              <a:off x="6335333" y="4960064"/>
              <a:ext cx="160796" cy="38592"/>
            </a:xfrm>
            <a:custGeom>
              <a:avLst/>
              <a:gdLst>
                <a:gd name="connsiteX0" fmla="*/ 0 w 160796"/>
                <a:gd name="connsiteY0" fmla="*/ 17821 h 38592"/>
                <a:gd name="connsiteX1" fmla="*/ 23529 w 160796"/>
                <a:gd name="connsiteY1" fmla="*/ 16871 h 38592"/>
                <a:gd name="connsiteX2" fmla="*/ 145286 w 160796"/>
                <a:gd name="connsiteY2" fmla="*/ 6320 h 38592"/>
                <a:gd name="connsiteX3" fmla="*/ 160796 w 160796"/>
                <a:gd name="connsiteY3" fmla="*/ 17821 h 38592"/>
                <a:gd name="connsiteX4" fmla="*/ 0 w 160796"/>
                <a:gd name="connsiteY4" fmla="*/ 17821 h 3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96" h="38592">
                  <a:moveTo>
                    <a:pt x="0" y="17821"/>
                  </a:moveTo>
                  <a:cubicBezTo>
                    <a:pt x="7808" y="17504"/>
                    <a:pt x="15615" y="17188"/>
                    <a:pt x="23529" y="16871"/>
                  </a:cubicBezTo>
                  <a:cubicBezTo>
                    <a:pt x="62145" y="-9612"/>
                    <a:pt x="103927" y="1889"/>
                    <a:pt x="145286" y="6320"/>
                  </a:cubicBezTo>
                  <a:cubicBezTo>
                    <a:pt x="151511" y="8747"/>
                    <a:pt x="156681" y="12545"/>
                    <a:pt x="160796" y="17821"/>
                  </a:cubicBezTo>
                  <a:cubicBezTo>
                    <a:pt x="107198" y="45464"/>
                    <a:pt x="53599" y="45569"/>
                    <a:pt x="0" y="17821"/>
                  </a:cubicBezTo>
                  <a:close/>
                </a:path>
              </a:pathLst>
            </a:custGeom>
            <a:solidFill>
              <a:srgbClr val="FDC0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4" name="Freeform: Shape 313"/>
            <p:cNvSpPr/>
            <p:nvPr/>
          </p:nvSpPr>
          <p:spPr>
            <a:xfrm>
              <a:off x="6533271" y="4918372"/>
              <a:ext cx="57711" cy="48962"/>
            </a:xfrm>
            <a:custGeom>
              <a:avLst/>
              <a:gdLst>
                <a:gd name="connsiteX0" fmla="*/ 57712 w 57711"/>
                <a:gd name="connsiteY0" fmla="*/ 6864 h 48962"/>
                <a:gd name="connsiteX1" fmla="*/ 25953 w 57711"/>
                <a:gd name="connsiteY1" fmla="*/ 48962 h 48962"/>
                <a:gd name="connsiteX2" fmla="*/ 2530 w 57711"/>
                <a:gd name="connsiteY2" fmla="*/ 47907 h 48962"/>
                <a:gd name="connsiteX3" fmla="*/ 948 w 57711"/>
                <a:gd name="connsiteY3" fmla="*/ 34191 h 48962"/>
                <a:gd name="connsiteX4" fmla="*/ 37981 w 57711"/>
                <a:gd name="connsiteY4" fmla="*/ 323 h 48962"/>
                <a:gd name="connsiteX5" fmla="*/ 57712 w 57711"/>
                <a:gd name="connsiteY5" fmla="*/ 6864 h 4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11" h="48962">
                  <a:moveTo>
                    <a:pt x="57712" y="6864"/>
                  </a:moveTo>
                  <a:cubicBezTo>
                    <a:pt x="56762" y="28072"/>
                    <a:pt x="41147" y="38412"/>
                    <a:pt x="25953" y="48962"/>
                  </a:cubicBezTo>
                  <a:cubicBezTo>
                    <a:pt x="18146" y="48646"/>
                    <a:pt x="10338" y="48224"/>
                    <a:pt x="2530" y="47907"/>
                  </a:cubicBezTo>
                  <a:cubicBezTo>
                    <a:pt x="-319" y="43581"/>
                    <a:pt x="-635" y="39045"/>
                    <a:pt x="948" y="34191"/>
                  </a:cubicBezTo>
                  <a:cubicBezTo>
                    <a:pt x="9705" y="18998"/>
                    <a:pt x="21100" y="6759"/>
                    <a:pt x="37981" y="323"/>
                  </a:cubicBezTo>
                  <a:cubicBezTo>
                    <a:pt x="45578" y="-733"/>
                    <a:pt x="52436" y="639"/>
                    <a:pt x="57712" y="6864"/>
                  </a:cubicBezTo>
                  <a:close/>
                </a:path>
              </a:pathLst>
            </a:custGeom>
            <a:solidFill>
              <a:srgbClr val="9B58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5" name="Freeform: Shape 314"/>
            <p:cNvSpPr/>
            <p:nvPr/>
          </p:nvSpPr>
          <p:spPr>
            <a:xfrm>
              <a:off x="6483152" y="4948342"/>
              <a:ext cx="54759" cy="29542"/>
            </a:xfrm>
            <a:custGeom>
              <a:avLst/>
              <a:gdLst>
                <a:gd name="connsiteX0" fmla="*/ 54759 w 54759"/>
                <a:gd name="connsiteY0" fmla="*/ 8124 h 29542"/>
                <a:gd name="connsiteX1" fmla="*/ 52649 w 54759"/>
                <a:gd name="connsiteY1" fmla="*/ 17937 h 29542"/>
                <a:gd name="connsiteX2" fmla="*/ 12978 w 54759"/>
                <a:gd name="connsiteY2" fmla="*/ 29543 h 29542"/>
                <a:gd name="connsiteX3" fmla="*/ 0 w 54759"/>
                <a:gd name="connsiteY3" fmla="*/ 28593 h 29542"/>
                <a:gd name="connsiteX4" fmla="*/ 41149 w 54759"/>
                <a:gd name="connsiteY4" fmla="*/ 0 h 29542"/>
                <a:gd name="connsiteX5" fmla="*/ 54759 w 54759"/>
                <a:gd name="connsiteY5" fmla="*/ 8124 h 2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59" h="29542">
                  <a:moveTo>
                    <a:pt x="54759" y="8124"/>
                  </a:moveTo>
                  <a:cubicBezTo>
                    <a:pt x="54021" y="11395"/>
                    <a:pt x="53282" y="14666"/>
                    <a:pt x="52649" y="17937"/>
                  </a:cubicBezTo>
                  <a:cubicBezTo>
                    <a:pt x="39355" y="21841"/>
                    <a:pt x="26166" y="25639"/>
                    <a:pt x="12978" y="29543"/>
                  </a:cubicBezTo>
                  <a:cubicBezTo>
                    <a:pt x="8652" y="29226"/>
                    <a:pt x="4326" y="28910"/>
                    <a:pt x="0" y="28593"/>
                  </a:cubicBezTo>
                  <a:cubicBezTo>
                    <a:pt x="2427" y="2743"/>
                    <a:pt x="21418" y="739"/>
                    <a:pt x="41149" y="0"/>
                  </a:cubicBezTo>
                  <a:cubicBezTo>
                    <a:pt x="46530" y="1161"/>
                    <a:pt x="51172" y="3904"/>
                    <a:pt x="54759" y="8124"/>
                  </a:cubicBezTo>
                  <a:close/>
                </a:path>
              </a:pathLst>
            </a:custGeom>
            <a:solidFill>
              <a:srgbClr val="F5B6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6" name="Freeform: Shape 315"/>
            <p:cNvSpPr/>
            <p:nvPr/>
          </p:nvSpPr>
          <p:spPr>
            <a:xfrm>
              <a:off x="6564796" y="4882504"/>
              <a:ext cx="47287" cy="42731"/>
            </a:xfrm>
            <a:custGeom>
              <a:avLst/>
              <a:gdLst>
                <a:gd name="connsiteX0" fmla="*/ 26186 w 47287"/>
                <a:gd name="connsiteY0" fmla="*/ 42731 h 42731"/>
                <a:gd name="connsiteX1" fmla="*/ 4557 w 47287"/>
                <a:gd name="connsiteY1" fmla="*/ 42415 h 42731"/>
                <a:gd name="connsiteX2" fmla="*/ 20 w 47287"/>
                <a:gd name="connsiteY2" fmla="*/ 30281 h 42731"/>
                <a:gd name="connsiteX3" fmla="*/ 24920 w 47287"/>
                <a:gd name="connsiteY3" fmla="*/ 0 h 42731"/>
                <a:gd name="connsiteX4" fmla="*/ 47288 w 47287"/>
                <a:gd name="connsiteY4" fmla="*/ 527 h 42731"/>
                <a:gd name="connsiteX5" fmla="*/ 45916 w 47287"/>
                <a:gd name="connsiteY5" fmla="*/ 31547 h 42731"/>
                <a:gd name="connsiteX6" fmla="*/ 26186 w 47287"/>
                <a:gd name="connsiteY6" fmla="*/ 42731 h 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7" h="42731">
                  <a:moveTo>
                    <a:pt x="26186" y="42731"/>
                  </a:moveTo>
                  <a:cubicBezTo>
                    <a:pt x="19011" y="42626"/>
                    <a:pt x="11731" y="42520"/>
                    <a:pt x="4557" y="42415"/>
                  </a:cubicBezTo>
                  <a:cubicBezTo>
                    <a:pt x="1286" y="39038"/>
                    <a:pt x="-191" y="35029"/>
                    <a:pt x="20" y="30281"/>
                  </a:cubicBezTo>
                  <a:cubicBezTo>
                    <a:pt x="2341" y="15193"/>
                    <a:pt x="13419" y="7491"/>
                    <a:pt x="24920" y="0"/>
                  </a:cubicBezTo>
                  <a:cubicBezTo>
                    <a:pt x="32411" y="211"/>
                    <a:pt x="39902" y="422"/>
                    <a:pt x="47288" y="527"/>
                  </a:cubicBezTo>
                  <a:cubicBezTo>
                    <a:pt x="46866" y="10867"/>
                    <a:pt x="46444" y="21207"/>
                    <a:pt x="45916" y="31547"/>
                  </a:cubicBezTo>
                  <a:cubicBezTo>
                    <a:pt x="39375" y="35346"/>
                    <a:pt x="32728" y="39038"/>
                    <a:pt x="26186" y="42731"/>
                  </a:cubicBezTo>
                  <a:close/>
                </a:path>
              </a:pathLst>
            </a:custGeom>
            <a:solidFill>
              <a:srgbClr val="AA68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7" name="Freeform: Shape 316"/>
            <p:cNvSpPr/>
            <p:nvPr/>
          </p:nvSpPr>
          <p:spPr>
            <a:xfrm>
              <a:off x="6262848" y="4541152"/>
              <a:ext cx="232542" cy="129291"/>
            </a:xfrm>
            <a:custGeom>
              <a:avLst/>
              <a:gdLst>
                <a:gd name="connsiteX0" fmla="*/ 94958 w 232542"/>
                <a:gd name="connsiteY0" fmla="*/ 119044 h 129291"/>
                <a:gd name="connsiteX1" fmla="*/ 0 w 232542"/>
                <a:gd name="connsiteY1" fmla="*/ 88340 h 129291"/>
                <a:gd name="connsiteX2" fmla="*/ 137690 w 232542"/>
                <a:gd name="connsiteY2" fmla="*/ 3300 h 129291"/>
                <a:gd name="connsiteX3" fmla="*/ 210808 w 232542"/>
                <a:gd name="connsiteY3" fmla="*/ 3933 h 129291"/>
                <a:gd name="connsiteX4" fmla="*/ 211124 w 232542"/>
                <a:gd name="connsiteY4" fmla="*/ 35586 h 129291"/>
                <a:gd name="connsiteX5" fmla="*/ 232543 w 232542"/>
                <a:gd name="connsiteY5" fmla="*/ 118622 h 129291"/>
                <a:gd name="connsiteX6" fmla="*/ 94958 w 232542"/>
                <a:gd name="connsiteY6" fmla="*/ 119044 h 12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42" h="129291">
                  <a:moveTo>
                    <a:pt x="94958" y="119044"/>
                  </a:moveTo>
                  <a:cubicBezTo>
                    <a:pt x="70164" y="87707"/>
                    <a:pt x="31758" y="98047"/>
                    <a:pt x="0" y="88340"/>
                  </a:cubicBezTo>
                  <a:cubicBezTo>
                    <a:pt x="17831" y="14484"/>
                    <a:pt x="65205" y="-9572"/>
                    <a:pt x="137690" y="3300"/>
                  </a:cubicBezTo>
                  <a:cubicBezTo>
                    <a:pt x="161324" y="7520"/>
                    <a:pt x="186435" y="3933"/>
                    <a:pt x="210808" y="3933"/>
                  </a:cubicBezTo>
                  <a:cubicBezTo>
                    <a:pt x="210913" y="14484"/>
                    <a:pt x="211019" y="25035"/>
                    <a:pt x="211124" y="35586"/>
                  </a:cubicBezTo>
                  <a:cubicBezTo>
                    <a:pt x="208697" y="65762"/>
                    <a:pt x="219459" y="92455"/>
                    <a:pt x="232543" y="118622"/>
                  </a:cubicBezTo>
                  <a:cubicBezTo>
                    <a:pt x="186646" y="139618"/>
                    <a:pt x="140749" y="124003"/>
                    <a:pt x="94958" y="119044"/>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8" name="Freeform: Shape 317"/>
            <p:cNvSpPr/>
            <p:nvPr/>
          </p:nvSpPr>
          <p:spPr>
            <a:xfrm>
              <a:off x="6337443" y="4650801"/>
              <a:ext cx="220092" cy="58629"/>
            </a:xfrm>
            <a:custGeom>
              <a:avLst/>
              <a:gdLst>
                <a:gd name="connsiteX0" fmla="*/ 20363 w 220092"/>
                <a:gd name="connsiteY0" fmla="*/ 9395 h 58629"/>
                <a:gd name="connsiteX1" fmla="*/ 157842 w 220092"/>
                <a:gd name="connsiteY1" fmla="*/ 8868 h 58629"/>
                <a:gd name="connsiteX2" fmla="*/ 220093 w 220092"/>
                <a:gd name="connsiteY2" fmla="*/ 52759 h 58629"/>
                <a:gd name="connsiteX3" fmla="*/ 196564 w 220092"/>
                <a:gd name="connsiteY3" fmla="*/ 57296 h 58629"/>
                <a:gd name="connsiteX4" fmla="*/ 39038 w 220092"/>
                <a:gd name="connsiteY4" fmla="*/ 29547 h 58629"/>
                <a:gd name="connsiteX5" fmla="*/ 0 w 220092"/>
                <a:gd name="connsiteY5" fmla="*/ 22056 h 58629"/>
                <a:gd name="connsiteX6" fmla="*/ 20363 w 220092"/>
                <a:gd name="connsiteY6" fmla="*/ 9395 h 5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92" h="58629">
                  <a:moveTo>
                    <a:pt x="20363" y="9395"/>
                  </a:moveTo>
                  <a:cubicBezTo>
                    <a:pt x="66154" y="-10652"/>
                    <a:pt x="112051" y="7390"/>
                    <a:pt x="157842" y="8868"/>
                  </a:cubicBezTo>
                  <a:cubicBezTo>
                    <a:pt x="177256" y="25432"/>
                    <a:pt x="208381" y="25221"/>
                    <a:pt x="220093" y="52759"/>
                  </a:cubicBezTo>
                  <a:cubicBezTo>
                    <a:pt x="213129" y="58984"/>
                    <a:pt x="205216" y="59828"/>
                    <a:pt x="196564" y="57296"/>
                  </a:cubicBezTo>
                  <a:cubicBezTo>
                    <a:pt x="147291" y="29547"/>
                    <a:pt x="96436" y="12666"/>
                    <a:pt x="39038" y="29547"/>
                  </a:cubicBezTo>
                  <a:cubicBezTo>
                    <a:pt x="26166" y="33345"/>
                    <a:pt x="11290" y="33451"/>
                    <a:pt x="0" y="22056"/>
                  </a:cubicBezTo>
                  <a:cubicBezTo>
                    <a:pt x="3271" y="12244"/>
                    <a:pt x="11817" y="10767"/>
                    <a:pt x="20363" y="939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9" name="Freeform: Shape 318"/>
            <p:cNvSpPr/>
            <p:nvPr/>
          </p:nvSpPr>
          <p:spPr>
            <a:xfrm>
              <a:off x="6516387" y="4698719"/>
              <a:ext cx="74806" cy="51252"/>
            </a:xfrm>
            <a:custGeom>
              <a:avLst/>
              <a:gdLst>
                <a:gd name="connsiteX0" fmla="*/ 21840 w 74806"/>
                <a:gd name="connsiteY0" fmla="*/ 4103 h 51252"/>
                <a:gd name="connsiteX1" fmla="*/ 41149 w 74806"/>
                <a:gd name="connsiteY1" fmla="*/ 4841 h 51252"/>
                <a:gd name="connsiteX2" fmla="*/ 61406 w 74806"/>
                <a:gd name="connsiteY2" fmla="*/ 15392 h 51252"/>
                <a:gd name="connsiteX3" fmla="*/ 72274 w 74806"/>
                <a:gd name="connsiteY3" fmla="*/ 25204 h 51252"/>
                <a:gd name="connsiteX4" fmla="*/ 74806 w 74806"/>
                <a:gd name="connsiteY4" fmla="*/ 35650 h 51252"/>
                <a:gd name="connsiteX5" fmla="*/ 71535 w 74806"/>
                <a:gd name="connsiteY5" fmla="*/ 46517 h 51252"/>
                <a:gd name="connsiteX6" fmla="*/ 52649 w 74806"/>
                <a:gd name="connsiteY6" fmla="*/ 46412 h 51252"/>
                <a:gd name="connsiteX7" fmla="*/ 0 w 74806"/>
                <a:gd name="connsiteY7" fmla="*/ 4208 h 51252"/>
                <a:gd name="connsiteX8" fmla="*/ 21840 w 74806"/>
                <a:gd name="connsiteY8" fmla="*/ 4103 h 5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06" h="51252">
                  <a:moveTo>
                    <a:pt x="21840" y="4103"/>
                  </a:moveTo>
                  <a:cubicBezTo>
                    <a:pt x="28276" y="4313"/>
                    <a:pt x="34713" y="4630"/>
                    <a:pt x="41149" y="4841"/>
                  </a:cubicBezTo>
                  <a:cubicBezTo>
                    <a:pt x="44419" y="15076"/>
                    <a:pt x="53177" y="14759"/>
                    <a:pt x="61406" y="15392"/>
                  </a:cubicBezTo>
                  <a:cubicBezTo>
                    <a:pt x="64994" y="18663"/>
                    <a:pt x="68687" y="21934"/>
                    <a:pt x="72274" y="25204"/>
                  </a:cubicBezTo>
                  <a:cubicBezTo>
                    <a:pt x="73118" y="28686"/>
                    <a:pt x="73962" y="32168"/>
                    <a:pt x="74806" y="35650"/>
                  </a:cubicBezTo>
                  <a:cubicBezTo>
                    <a:pt x="73751" y="39237"/>
                    <a:pt x="72696" y="42930"/>
                    <a:pt x="71535" y="46517"/>
                  </a:cubicBezTo>
                  <a:cubicBezTo>
                    <a:pt x="65205" y="52742"/>
                    <a:pt x="58874" y="52953"/>
                    <a:pt x="52649" y="46412"/>
                  </a:cubicBezTo>
                  <a:cubicBezTo>
                    <a:pt x="36295" y="30902"/>
                    <a:pt x="11500" y="25837"/>
                    <a:pt x="0" y="4208"/>
                  </a:cubicBezTo>
                  <a:cubicBezTo>
                    <a:pt x="7280" y="-1595"/>
                    <a:pt x="14560" y="-1173"/>
                    <a:pt x="21840" y="4103"/>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0" name="Freeform: Shape 319"/>
            <p:cNvSpPr/>
            <p:nvPr/>
          </p:nvSpPr>
          <p:spPr>
            <a:xfrm>
              <a:off x="6569142" y="4745131"/>
              <a:ext cx="40328" cy="57412"/>
            </a:xfrm>
            <a:custGeom>
              <a:avLst/>
              <a:gdLst>
                <a:gd name="connsiteX0" fmla="*/ 0 w 40328"/>
                <a:gd name="connsiteY0" fmla="*/ 0 h 57412"/>
                <a:gd name="connsiteX1" fmla="*/ 18886 w 40328"/>
                <a:gd name="connsiteY1" fmla="*/ 105 h 57412"/>
                <a:gd name="connsiteX2" fmla="*/ 39988 w 40328"/>
                <a:gd name="connsiteY2" fmla="*/ 52860 h 57412"/>
                <a:gd name="connsiteX3" fmla="*/ 22262 w 40328"/>
                <a:gd name="connsiteY3" fmla="*/ 51910 h 57412"/>
                <a:gd name="connsiteX4" fmla="*/ 0 w 40328"/>
                <a:gd name="connsiteY4" fmla="*/ 0 h 5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8" h="57412">
                  <a:moveTo>
                    <a:pt x="0" y="0"/>
                  </a:moveTo>
                  <a:cubicBezTo>
                    <a:pt x="6330" y="0"/>
                    <a:pt x="12556" y="105"/>
                    <a:pt x="18886" y="105"/>
                  </a:cubicBezTo>
                  <a:cubicBezTo>
                    <a:pt x="27116" y="17198"/>
                    <a:pt x="42837" y="31231"/>
                    <a:pt x="39988" y="52860"/>
                  </a:cubicBezTo>
                  <a:cubicBezTo>
                    <a:pt x="33763" y="58874"/>
                    <a:pt x="27749" y="59296"/>
                    <a:pt x="22262" y="51910"/>
                  </a:cubicBezTo>
                  <a:cubicBezTo>
                    <a:pt x="13505" y="35240"/>
                    <a:pt x="1055" y="20047"/>
                    <a:pt x="0" y="0"/>
                  </a:cubicBezTo>
                  <a:close/>
                </a:path>
              </a:pathLst>
            </a:custGeom>
            <a:solidFill>
              <a:srgbClr val="DA9A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1" name="Freeform: Shape 320"/>
            <p:cNvSpPr/>
            <p:nvPr/>
          </p:nvSpPr>
          <p:spPr>
            <a:xfrm>
              <a:off x="6591116" y="4797042"/>
              <a:ext cx="30465" cy="53598"/>
            </a:xfrm>
            <a:custGeom>
              <a:avLst/>
              <a:gdLst>
                <a:gd name="connsiteX0" fmla="*/ 289 w 30465"/>
                <a:gd name="connsiteY0" fmla="*/ 0 h 53598"/>
                <a:gd name="connsiteX1" fmla="*/ 18014 w 30465"/>
                <a:gd name="connsiteY1" fmla="*/ 950 h 53598"/>
                <a:gd name="connsiteX2" fmla="*/ 28460 w 30465"/>
                <a:gd name="connsiteY2" fmla="*/ 53599 h 53598"/>
                <a:gd name="connsiteX3" fmla="*/ 289 w 30465"/>
                <a:gd name="connsiteY3" fmla="*/ 0 h 53598"/>
              </a:gdLst>
              <a:ahLst/>
              <a:cxnLst>
                <a:cxn ang="0">
                  <a:pos x="connsiteX0" y="connsiteY0"/>
                </a:cxn>
                <a:cxn ang="0">
                  <a:pos x="connsiteX1" y="connsiteY1"/>
                </a:cxn>
                <a:cxn ang="0">
                  <a:pos x="connsiteX2" y="connsiteY2"/>
                </a:cxn>
                <a:cxn ang="0">
                  <a:pos x="connsiteX3" y="connsiteY3"/>
                </a:cxn>
              </a:cxnLst>
              <a:rect l="l" t="t" r="r" b="b"/>
              <a:pathLst>
                <a:path w="30465" h="53598">
                  <a:moveTo>
                    <a:pt x="289" y="0"/>
                  </a:moveTo>
                  <a:cubicBezTo>
                    <a:pt x="6197" y="317"/>
                    <a:pt x="12106" y="633"/>
                    <a:pt x="18014" y="950"/>
                  </a:cubicBezTo>
                  <a:cubicBezTo>
                    <a:pt x="31625" y="16459"/>
                    <a:pt x="32258" y="34607"/>
                    <a:pt x="28460" y="53599"/>
                  </a:cubicBezTo>
                  <a:cubicBezTo>
                    <a:pt x="183" y="45686"/>
                    <a:pt x="-872" y="23423"/>
                    <a:pt x="289" y="0"/>
                  </a:cubicBezTo>
                  <a:close/>
                </a:path>
              </a:pathLst>
            </a:custGeom>
            <a:solidFill>
              <a:srgbClr val="C786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2" name="Freeform: Shape 321"/>
            <p:cNvSpPr/>
            <p:nvPr/>
          </p:nvSpPr>
          <p:spPr>
            <a:xfrm>
              <a:off x="6256449" y="4696792"/>
              <a:ext cx="324324" cy="280038"/>
            </a:xfrm>
            <a:custGeom>
              <a:avLst/>
              <a:gdLst>
                <a:gd name="connsiteX0" fmla="*/ 268801 w 324324"/>
                <a:gd name="connsiteY0" fmla="*/ 258936 h 280038"/>
                <a:gd name="connsiteX1" fmla="*/ 226597 w 324324"/>
                <a:gd name="connsiteY1" fmla="*/ 280038 h 280038"/>
                <a:gd name="connsiteX2" fmla="*/ 102412 w 324324"/>
                <a:gd name="connsiteY2" fmla="*/ 280038 h 280038"/>
                <a:gd name="connsiteX3" fmla="*/ 60314 w 324324"/>
                <a:gd name="connsiteY3" fmla="*/ 258936 h 280038"/>
                <a:gd name="connsiteX4" fmla="*/ 18005 w 324324"/>
                <a:gd name="connsiteY4" fmla="*/ 216838 h 280038"/>
                <a:gd name="connsiteX5" fmla="*/ 4289 w 324324"/>
                <a:gd name="connsiteY5" fmla="*/ 175373 h 280038"/>
                <a:gd name="connsiteX6" fmla="*/ 58310 w 324324"/>
                <a:gd name="connsiteY6" fmla="*/ 32302 h 280038"/>
                <a:gd name="connsiteX7" fmla="*/ 246011 w 324324"/>
                <a:gd name="connsiteY7" fmla="*/ 20591 h 280038"/>
                <a:gd name="connsiteX8" fmla="*/ 323666 w 324324"/>
                <a:gd name="connsiteY8" fmla="*/ 148679 h 280038"/>
                <a:gd name="connsiteX9" fmla="*/ 321767 w 324324"/>
                <a:gd name="connsiteY9" fmla="*/ 185185 h 280038"/>
                <a:gd name="connsiteX10" fmla="*/ 306468 w 324324"/>
                <a:gd name="connsiteY10" fmla="*/ 221692 h 280038"/>
                <a:gd name="connsiteX11" fmla="*/ 268801 w 324324"/>
                <a:gd name="connsiteY11" fmla="*/ 258936 h 28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324" h="280038">
                  <a:moveTo>
                    <a:pt x="268801" y="258936"/>
                  </a:moveTo>
                  <a:cubicBezTo>
                    <a:pt x="252236" y="260941"/>
                    <a:pt x="237887" y="267377"/>
                    <a:pt x="226597" y="280038"/>
                  </a:cubicBezTo>
                  <a:cubicBezTo>
                    <a:pt x="185237" y="280038"/>
                    <a:pt x="143772" y="280038"/>
                    <a:pt x="102412" y="280038"/>
                  </a:cubicBezTo>
                  <a:cubicBezTo>
                    <a:pt x="93550" y="262629"/>
                    <a:pt x="69810" y="274974"/>
                    <a:pt x="60314" y="258936"/>
                  </a:cubicBezTo>
                  <a:cubicBezTo>
                    <a:pt x="46176" y="244903"/>
                    <a:pt x="32038" y="230871"/>
                    <a:pt x="18005" y="216838"/>
                  </a:cubicBezTo>
                  <a:cubicBezTo>
                    <a:pt x="13468" y="203016"/>
                    <a:pt x="8826" y="189194"/>
                    <a:pt x="4289" y="175373"/>
                  </a:cubicBezTo>
                  <a:cubicBezTo>
                    <a:pt x="-9322" y="115760"/>
                    <a:pt x="9670" y="66804"/>
                    <a:pt x="58310" y="32302"/>
                  </a:cubicBezTo>
                  <a:cubicBezTo>
                    <a:pt x="117289" y="-9480"/>
                    <a:pt x="184921" y="-7791"/>
                    <a:pt x="246011" y="20591"/>
                  </a:cubicBezTo>
                  <a:cubicBezTo>
                    <a:pt x="295073" y="43381"/>
                    <a:pt x="329574" y="86745"/>
                    <a:pt x="323666" y="148679"/>
                  </a:cubicBezTo>
                  <a:cubicBezTo>
                    <a:pt x="322505" y="160812"/>
                    <a:pt x="322400" y="173052"/>
                    <a:pt x="321767" y="185185"/>
                  </a:cubicBezTo>
                  <a:cubicBezTo>
                    <a:pt x="320606" y="199007"/>
                    <a:pt x="311426" y="209452"/>
                    <a:pt x="306468" y="221692"/>
                  </a:cubicBezTo>
                  <a:cubicBezTo>
                    <a:pt x="299082" y="239628"/>
                    <a:pt x="284733" y="250074"/>
                    <a:pt x="268801" y="258936"/>
                  </a:cubicBezTo>
                  <a:close/>
                </a:path>
              </a:pathLst>
            </a:custGeom>
            <a:solidFill>
              <a:srgbClr val="0608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3" name="Freeform: Shape 322"/>
            <p:cNvSpPr/>
            <p:nvPr/>
          </p:nvSpPr>
          <p:spPr>
            <a:xfrm>
              <a:off x="6292139" y="4665176"/>
              <a:ext cx="246088" cy="43784"/>
            </a:xfrm>
            <a:custGeom>
              <a:avLst/>
              <a:gdLst>
                <a:gd name="connsiteX0" fmla="*/ 246088 w 246088"/>
                <a:gd name="connsiteY0" fmla="*/ 37646 h 43784"/>
                <a:gd name="connsiteX1" fmla="*/ 224353 w 246088"/>
                <a:gd name="connsiteY1" fmla="*/ 37751 h 43784"/>
                <a:gd name="connsiteX2" fmla="*/ 33382 w 246088"/>
                <a:gd name="connsiteY2" fmla="*/ 37751 h 43784"/>
                <a:gd name="connsiteX3" fmla="*/ 3417 w 246088"/>
                <a:gd name="connsiteY3" fmla="*/ 41233 h 43784"/>
                <a:gd name="connsiteX4" fmla="*/ 3628 w 246088"/>
                <a:gd name="connsiteY4" fmla="*/ 27939 h 43784"/>
                <a:gd name="connsiteX5" fmla="*/ 2256 w 246088"/>
                <a:gd name="connsiteY5" fmla="*/ 28783 h 43784"/>
                <a:gd name="connsiteX6" fmla="*/ 45621 w 246088"/>
                <a:gd name="connsiteY6" fmla="*/ 6837 h 43784"/>
                <a:gd name="connsiteX7" fmla="*/ 45304 w 246088"/>
                <a:gd name="connsiteY7" fmla="*/ 7576 h 43784"/>
                <a:gd name="connsiteX8" fmla="*/ 246088 w 246088"/>
                <a:gd name="connsiteY8" fmla="*/ 37646 h 4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88" h="43784">
                  <a:moveTo>
                    <a:pt x="246088" y="37646"/>
                  </a:moveTo>
                  <a:cubicBezTo>
                    <a:pt x="238808" y="37646"/>
                    <a:pt x="231634" y="37751"/>
                    <a:pt x="224353" y="37751"/>
                  </a:cubicBezTo>
                  <a:cubicBezTo>
                    <a:pt x="160731" y="14750"/>
                    <a:pt x="97109" y="11691"/>
                    <a:pt x="33382" y="37751"/>
                  </a:cubicBezTo>
                  <a:cubicBezTo>
                    <a:pt x="24097" y="45559"/>
                    <a:pt x="13968" y="44715"/>
                    <a:pt x="3417" y="41233"/>
                  </a:cubicBezTo>
                  <a:cubicBezTo>
                    <a:pt x="-1226" y="36696"/>
                    <a:pt x="-1120" y="32265"/>
                    <a:pt x="3628" y="27939"/>
                  </a:cubicBezTo>
                  <a:lnTo>
                    <a:pt x="2256" y="28783"/>
                  </a:lnTo>
                  <a:cubicBezTo>
                    <a:pt x="13651" y="15489"/>
                    <a:pt x="31060" y="14012"/>
                    <a:pt x="45621" y="6837"/>
                  </a:cubicBezTo>
                  <a:cubicBezTo>
                    <a:pt x="45621" y="6837"/>
                    <a:pt x="45304" y="7576"/>
                    <a:pt x="45304" y="7576"/>
                  </a:cubicBezTo>
                  <a:cubicBezTo>
                    <a:pt x="115046" y="-1393"/>
                    <a:pt x="184999" y="-11944"/>
                    <a:pt x="246088" y="37646"/>
                  </a:cubicBezTo>
                  <a:close/>
                </a:path>
              </a:pathLst>
            </a:custGeom>
            <a:solidFill>
              <a:srgbClr val="FABC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4" name="Freeform: Shape 323"/>
            <p:cNvSpPr/>
            <p:nvPr/>
          </p:nvSpPr>
          <p:spPr>
            <a:xfrm>
              <a:off x="6251031" y="4702928"/>
              <a:ext cx="74489" cy="42203"/>
            </a:xfrm>
            <a:custGeom>
              <a:avLst/>
              <a:gdLst>
                <a:gd name="connsiteX0" fmla="*/ 42098 w 74489"/>
                <a:gd name="connsiteY0" fmla="*/ 0 h 42203"/>
                <a:gd name="connsiteX1" fmla="*/ 74490 w 74489"/>
                <a:gd name="connsiteY1" fmla="*/ 105 h 42203"/>
                <a:gd name="connsiteX2" fmla="*/ 21418 w 74489"/>
                <a:gd name="connsiteY2" fmla="*/ 42204 h 42203"/>
                <a:gd name="connsiteX3" fmla="*/ 0 w 74489"/>
                <a:gd name="connsiteY3" fmla="*/ 42204 h 42203"/>
                <a:gd name="connsiteX4" fmla="*/ 42098 w 74489"/>
                <a:gd name="connsiteY4" fmla="*/ 0 h 4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89" h="42203">
                  <a:moveTo>
                    <a:pt x="42098" y="0"/>
                  </a:moveTo>
                  <a:cubicBezTo>
                    <a:pt x="52860" y="0"/>
                    <a:pt x="63728" y="105"/>
                    <a:pt x="74490" y="105"/>
                  </a:cubicBezTo>
                  <a:cubicBezTo>
                    <a:pt x="56764" y="14138"/>
                    <a:pt x="39039" y="28171"/>
                    <a:pt x="21418" y="42204"/>
                  </a:cubicBezTo>
                  <a:cubicBezTo>
                    <a:pt x="14244" y="42204"/>
                    <a:pt x="7175" y="42204"/>
                    <a:pt x="0" y="42204"/>
                  </a:cubicBezTo>
                  <a:cubicBezTo>
                    <a:pt x="2849" y="16987"/>
                    <a:pt x="17409" y="3482"/>
                    <a:pt x="42098" y="0"/>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5" name="Freeform: Shape 324"/>
            <p:cNvSpPr/>
            <p:nvPr/>
          </p:nvSpPr>
          <p:spPr>
            <a:xfrm>
              <a:off x="6559963" y="4882082"/>
              <a:ext cx="29753" cy="36190"/>
            </a:xfrm>
            <a:custGeom>
              <a:avLst/>
              <a:gdLst>
                <a:gd name="connsiteX0" fmla="*/ 0 w 29753"/>
                <a:gd name="connsiteY0" fmla="*/ 32391 h 36190"/>
                <a:gd name="connsiteX1" fmla="*/ 18148 w 29753"/>
                <a:gd name="connsiteY1" fmla="*/ 0 h 36190"/>
                <a:gd name="connsiteX2" fmla="*/ 29754 w 29753"/>
                <a:gd name="connsiteY2" fmla="*/ 422 h 36190"/>
                <a:gd name="connsiteX3" fmla="*/ 8652 w 29753"/>
                <a:gd name="connsiteY3" fmla="*/ 32075 h 36190"/>
                <a:gd name="connsiteX4" fmla="*/ 0 w 29753"/>
                <a:gd name="connsiteY4" fmla="*/ 32391 h 36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53" h="36190">
                  <a:moveTo>
                    <a:pt x="0" y="32391"/>
                  </a:moveTo>
                  <a:cubicBezTo>
                    <a:pt x="6014" y="21630"/>
                    <a:pt x="12134" y="10867"/>
                    <a:pt x="18148" y="0"/>
                  </a:cubicBezTo>
                  <a:cubicBezTo>
                    <a:pt x="22052" y="106"/>
                    <a:pt x="25850" y="317"/>
                    <a:pt x="29754" y="422"/>
                  </a:cubicBezTo>
                  <a:cubicBezTo>
                    <a:pt x="22685" y="10973"/>
                    <a:pt x="15721" y="21524"/>
                    <a:pt x="8652" y="32075"/>
                  </a:cubicBezTo>
                  <a:cubicBezTo>
                    <a:pt x="6014" y="37561"/>
                    <a:pt x="3060" y="37456"/>
                    <a:pt x="0" y="32391"/>
                  </a:cubicBezTo>
                  <a:close/>
                </a:path>
              </a:pathLst>
            </a:custGeom>
            <a:solidFill>
              <a:srgbClr val="C988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6" name="Freeform: Shape 325"/>
            <p:cNvSpPr/>
            <p:nvPr/>
          </p:nvSpPr>
          <p:spPr>
            <a:xfrm>
              <a:off x="6231407" y="4693221"/>
              <a:ext cx="64255" cy="63938"/>
            </a:xfrm>
            <a:custGeom>
              <a:avLst/>
              <a:gdLst>
                <a:gd name="connsiteX0" fmla="*/ 61723 w 64255"/>
                <a:gd name="connsiteY0" fmla="*/ 9707 h 63938"/>
                <a:gd name="connsiteX1" fmla="*/ 19625 w 64255"/>
                <a:gd name="connsiteY1" fmla="*/ 51911 h 63938"/>
                <a:gd name="connsiteX2" fmla="*/ 0 w 64255"/>
                <a:gd name="connsiteY2" fmla="*/ 63939 h 63938"/>
                <a:gd name="connsiteX3" fmla="*/ 64255 w 64255"/>
                <a:gd name="connsiteY3" fmla="*/ 0 h 63938"/>
                <a:gd name="connsiteX4" fmla="*/ 61723 w 64255"/>
                <a:gd name="connsiteY4" fmla="*/ 9707 h 63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5" h="63938">
                  <a:moveTo>
                    <a:pt x="61723" y="9707"/>
                  </a:moveTo>
                  <a:cubicBezTo>
                    <a:pt x="44525" y="20574"/>
                    <a:pt x="30914" y="35029"/>
                    <a:pt x="19625" y="51911"/>
                  </a:cubicBezTo>
                  <a:cubicBezTo>
                    <a:pt x="13083" y="55920"/>
                    <a:pt x="6542" y="59929"/>
                    <a:pt x="0" y="63939"/>
                  </a:cubicBezTo>
                  <a:cubicBezTo>
                    <a:pt x="7808" y="29015"/>
                    <a:pt x="29226" y="7597"/>
                    <a:pt x="64255" y="0"/>
                  </a:cubicBezTo>
                  <a:cubicBezTo>
                    <a:pt x="63517" y="3165"/>
                    <a:pt x="62673" y="6436"/>
                    <a:pt x="61723" y="970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7" name="Freeform: Shape 326"/>
            <p:cNvSpPr/>
            <p:nvPr/>
          </p:nvSpPr>
          <p:spPr>
            <a:xfrm>
              <a:off x="6294396" y="4671749"/>
              <a:ext cx="43364" cy="22316"/>
            </a:xfrm>
            <a:custGeom>
              <a:avLst/>
              <a:gdLst>
                <a:gd name="connsiteX0" fmla="*/ 43364 w 43364"/>
                <a:gd name="connsiteY0" fmla="*/ 370 h 22316"/>
                <a:gd name="connsiteX1" fmla="*/ 0 w 43364"/>
                <a:gd name="connsiteY1" fmla="*/ 22316 h 22316"/>
                <a:gd name="connsiteX2" fmla="*/ 43364 w 43364"/>
                <a:gd name="connsiteY2" fmla="*/ 370 h 22316"/>
              </a:gdLst>
              <a:ahLst/>
              <a:cxnLst>
                <a:cxn ang="0">
                  <a:pos x="connsiteX0" y="connsiteY0"/>
                </a:cxn>
                <a:cxn ang="0">
                  <a:pos x="connsiteX1" y="connsiteY1"/>
                </a:cxn>
                <a:cxn ang="0">
                  <a:pos x="connsiteX2" y="connsiteY2"/>
                </a:cxn>
              </a:cxnLst>
              <a:rect l="l" t="t" r="r" b="b"/>
              <a:pathLst>
                <a:path w="43364" h="22316">
                  <a:moveTo>
                    <a:pt x="43364" y="370"/>
                  </a:moveTo>
                  <a:cubicBezTo>
                    <a:pt x="31758" y="13348"/>
                    <a:pt x="16882" y="19890"/>
                    <a:pt x="0" y="22316"/>
                  </a:cubicBezTo>
                  <a:cubicBezTo>
                    <a:pt x="7386" y="1003"/>
                    <a:pt x="24478" y="-1107"/>
                    <a:pt x="43364" y="3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8" name="Freeform: Shape 327"/>
            <p:cNvSpPr/>
            <p:nvPr/>
          </p:nvSpPr>
          <p:spPr>
            <a:xfrm>
              <a:off x="6525145" y="4914157"/>
              <a:ext cx="44102" cy="42309"/>
            </a:xfrm>
            <a:custGeom>
              <a:avLst/>
              <a:gdLst>
                <a:gd name="connsiteX0" fmla="*/ 34818 w 44102"/>
                <a:gd name="connsiteY0" fmla="*/ 317 h 42309"/>
                <a:gd name="connsiteX1" fmla="*/ 43470 w 44102"/>
                <a:gd name="connsiteY1" fmla="*/ 0 h 42309"/>
                <a:gd name="connsiteX2" fmla="*/ 44103 w 44102"/>
                <a:gd name="connsiteY2" fmla="*/ 10762 h 42309"/>
                <a:gd name="connsiteX3" fmla="*/ 12661 w 44102"/>
                <a:gd name="connsiteY3" fmla="*/ 42309 h 42309"/>
                <a:gd name="connsiteX4" fmla="*/ 0 w 44102"/>
                <a:gd name="connsiteY4" fmla="*/ 41571 h 42309"/>
                <a:gd name="connsiteX5" fmla="*/ 34818 w 44102"/>
                <a:gd name="connsiteY5" fmla="*/ 317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2" h="42309">
                  <a:moveTo>
                    <a:pt x="34818" y="317"/>
                  </a:moveTo>
                  <a:cubicBezTo>
                    <a:pt x="37667" y="211"/>
                    <a:pt x="40621" y="106"/>
                    <a:pt x="43470" y="0"/>
                  </a:cubicBezTo>
                  <a:cubicBezTo>
                    <a:pt x="43681" y="3587"/>
                    <a:pt x="43892" y="7175"/>
                    <a:pt x="44103" y="10762"/>
                  </a:cubicBezTo>
                  <a:cubicBezTo>
                    <a:pt x="36717" y="24267"/>
                    <a:pt x="26588" y="35240"/>
                    <a:pt x="12661" y="42309"/>
                  </a:cubicBezTo>
                  <a:cubicBezTo>
                    <a:pt x="8441" y="42098"/>
                    <a:pt x="4220" y="41887"/>
                    <a:pt x="0" y="41571"/>
                  </a:cubicBezTo>
                  <a:cubicBezTo>
                    <a:pt x="11606" y="27854"/>
                    <a:pt x="23212" y="14033"/>
                    <a:pt x="34818" y="317"/>
                  </a:cubicBezTo>
                  <a:close/>
                </a:path>
              </a:pathLst>
            </a:custGeom>
            <a:solidFill>
              <a:srgbClr val="E2A2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464" name="Group 463"/>
          <p:cNvGrpSpPr/>
          <p:nvPr/>
        </p:nvGrpSpPr>
        <p:grpSpPr>
          <a:xfrm>
            <a:off x="5914945" y="3209295"/>
            <a:ext cx="1677591" cy="675085"/>
            <a:chOff x="5709141" y="3241456"/>
            <a:chExt cx="2236788" cy="900113"/>
          </a:xfrm>
        </p:grpSpPr>
        <p:sp>
          <p:nvSpPr>
            <p:cNvPr id="465" name="Freeform 26"/>
            <p:cNvSpPr>
              <a:spLocks noEditPoints="1"/>
            </p:cNvSpPr>
            <p:nvPr/>
          </p:nvSpPr>
          <p:spPr bwMode="auto">
            <a:xfrm>
              <a:off x="5709141" y="3844706"/>
              <a:ext cx="2236788" cy="296863"/>
            </a:xfrm>
            <a:custGeom>
              <a:avLst/>
              <a:gdLst>
                <a:gd name="T0" fmla="*/ 8901 w 10878"/>
                <a:gd name="T1" fmla="*/ 1443 h 1443"/>
                <a:gd name="T2" fmla="*/ 9392 w 10878"/>
                <a:gd name="T3" fmla="*/ 1280 h 1443"/>
                <a:gd name="T4" fmla="*/ 9969 w 10878"/>
                <a:gd name="T5" fmla="*/ 962 h 1443"/>
                <a:gd name="T6" fmla="*/ 9392 w 10878"/>
                <a:gd name="T7" fmla="*/ 1280 h 1443"/>
                <a:gd name="T8" fmla="*/ 8901 w 10878"/>
                <a:gd name="T9" fmla="*/ 1443 h 1443"/>
                <a:gd name="T10" fmla="*/ 1394 w 10878"/>
                <a:gd name="T11" fmla="*/ 1437 h 1443"/>
                <a:gd name="T12" fmla="*/ 931 w 10878"/>
                <a:gd name="T13" fmla="*/ 1280 h 1443"/>
                <a:gd name="T14" fmla="*/ 0 w 10878"/>
                <a:gd name="T15" fmla="*/ 677 h 1443"/>
                <a:gd name="T16" fmla="*/ 931 w 10878"/>
                <a:gd name="T17" fmla="*/ 1280 h 1443"/>
                <a:gd name="T18" fmla="*/ 1394 w 10878"/>
                <a:gd name="T19" fmla="*/ 1437 h 1443"/>
                <a:gd name="T20" fmla="*/ 10806 w 10878"/>
                <a:gd name="T21" fmla="*/ 112 h 1443"/>
                <a:gd name="T22" fmla="*/ 10878 w 10878"/>
                <a:gd name="T23" fmla="*/ 0 h 1443"/>
                <a:gd name="T24" fmla="*/ 10806 w 10878"/>
                <a:gd name="T25" fmla="*/ 112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78" h="1443">
                  <a:moveTo>
                    <a:pt x="8901" y="1443"/>
                  </a:moveTo>
                  <a:cubicBezTo>
                    <a:pt x="9068" y="1403"/>
                    <a:pt x="9232" y="1348"/>
                    <a:pt x="9392" y="1280"/>
                  </a:cubicBezTo>
                  <a:cubicBezTo>
                    <a:pt x="9595" y="1194"/>
                    <a:pt x="9788" y="1087"/>
                    <a:pt x="9969" y="962"/>
                  </a:cubicBezTo>
                  <a:cubicBezTo>
                    <a:pt x="9788" y="1087"/>
                    <a:pt x="9595" y="1194"/>
                    <a:pt x="9392" y="1280"/>
                  </a:cubicBezTo>
                  <a:cubicBezTo>
                    <a:pt x="9232" y="1348"/>
                    <a:pt x="9068" y="1403"/>
                    <a:pt x="8901" y="1443"/>
                  </a:cubicBezTo>
                  <a:close/>
                  <a:moveTo>
                    <a:pt x="1394" y="1437"/>
                  </a:moveTo>
                  <a:cubicBezTo>
                    <a:pt x="1237" y="1397"/>
                    <a:pt x="1082" y="1345"/>
                    <a:pt x="931" y="1280"/>
                  </a:cubicBezTo>
                  <a:cubicBezTo>
                    <a:pt x="587" y="1134"/>
                    <a:pt x="274" y="931"/>
                    <a:pt x="0" y="677"/>
                  </a:cubicBezTo>
                  <a:cubicBezTo>
                    <a:pt x="274" y="931"/>
                    <a:pt x="587" y="1134"/>
                    <a:pt x="931" y="1280"/>
                  </a:cubicBezTo>
                  <a:cubicBezTo>
                    <a:pt x="1082" y="1345"/>
                    <a:pt x="1237" y="1397"/>
                    <a:pt x="1394" y="1437"/>
                  </a:cubicBezTo>
                  <a:close/>
                  <a:moveTo>
                    <a:pt x="10806" y="112"/>
                  </a:moveTo>
                  <a:cubicBezTo>
                    <a:pt x="10831" y="75"/>
                    <a:pt x="10855" y="38"/>
                    <a:pt x="10878" y="0"/>
                  </a:cubicBezTo>
                  <a:cubicBezTo>
                    <a:pt x="10855" y="38"/>
                    <a:pt x="10831" y="75"/>
                    <a:pt x="10806" y="112"/>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6" name="Freeform 27"/>
            <p:cNvSpPr>
              <a:spLocks noEditPoints="1"/>
            </p:cNvSpPr>
            <p:nvPr/>
          </p:nvSpPr>
          <p:spPr bwMode="auto">
            <a:xfrm>
              <a:off x="5944091" y="3973293"/>
              <a:ext cx="1709738" cy="73025"/>
            </a:xfrm>
            <a:custGeom>
              <a:avLst/>
              <a:gdLst>
                <a:gd name="T0" fmla="*/ 6999 w 8313"/>
                <a:gd name="T1" fmla="*/ 351 h 351"/>
                <a:gd name="T2" fmla="*/ 6999 w 8313"/>
                <a:gd name="T3" fmla="*/ 351 h 351"/>
                <a:gd name="T4" fmla="*/ 8313 w 8313"/>
                <a:gd name="T5" fmla="*/ 0 h 351"/>
                <a:gd name="T6" fmla="*/ 6999 w 8313"/>
                <a:gd name="T7" fmla="*/ 351 h 351"/>
                <a:gd name="T8" fmla="*/ 1031 w 8313"/>
                <a:gd name="T9" fmla="*/ 351 h 351"/>
                <a:gd name="T10" fmla="*/ 1031 w 8313"/>
                <a:gd name="T11" fmla="*/ 351 h 351"/>
                <a:gd name="T12" fmla="*/ 0 w 8313"/>
                <a:gd name="T13" fmla="*/ 141 h 351"/>
                <a:gd name="T14" fmla="*/ 1031 w 831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13" h="351">
                  <a:moveTo>
                    <a:pt x="6999" y="351"/>
                  </a:moveTo>
                  <a:lnTo>
                    <a:pt x="6999" y="351"/>
                  </a:lnTo>
                  <a:cubicBezTo>
                    <a:pt x="7476" y="351"/>
                    <a:pt x="7925" y="223"/>
                    <a:pt x="8313" y="0"/>
                  </a:cubicBezTo>
                  <a:cubicBezTo>
                    <a:pt x="7925" y="223"/>
                    <a:pt x="7476" y="351"/>
                    <a:pt x="6999" y="351"/>
                  </a:cubicBezTo>
                  <a:moveTo>
                    <a:pt x="1031" y="351"/>
                  </a:moveTo>
                  <a:lnTo>
                    <a:pt x="1031" y="351"/>
                  </a:lnTo>
                  <a:cubicBezTo>
                    <a:pt x="666" y="351"/>
                    <a:pt x="317" y="276"/>
                    <a:pt x="0" y="141"/>
                  </a:cubicBezTo>
                  <a:cubicBezTo>
                    <a:pt x="317" y="276"/>
                    <a:pt x="666" y="351"/>
                    <a:pt x="1031" y="351"/>
                  </a:cubicBezTo>
                </a:path>
              </a:pathLst>
            </a:custGeom>
            <a:solidFill>
              <a:srgbClr val="92482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7" name="Freeform 39"/>
            <p:cNvSpPr/>
            <p:nvPr/>
          </p:nvSpPr>
          <p:spPr bwMode="auto">
            <a:xfrm>
              <a:off x="5909166" y="3290668"/>
              <a:ext cx="1741488" cy="503238"/>
            </a:xfrm>
            <a:custGeom>
              <a:avLst/>
              <a:gdLst>
                <a:gd name="T0" fmla="*/ 7242 w 8467"/>
                <a:gd name="T1" fmla="*/ 2451 h 2451"/>
                <a:gd name="T2" fmla="*/ 1225 w 8467"/>
                <a:gd name="T3" fmla="*/ 2451 h 2451"/>
                <a:gd name="T4" fmla="*/ 0 w 8467"/>
                <a:gd name="T5" fmla="*/ 1225 h 2451"/>
                <a:gd name="T6" fmla="*/ 1225 w 8467"/>
                <a:gd name="T7" fmla="*/ 0 h 2451"/>
                <a:gd name="T8" fmla="*/ 7242 w 8467"/>
                <a:gd name="T9" fmla="*/ 0 h 2451"/>
                <a:gd name="T10" fmla="*/ 8467 w 8467"/>
                <a:gd name="T11" fmla="*/ 1225 h 2451"/>
                <a:gd name="T12" fmla="*/ 7242 w 8467"/>
                <a:gd name="T13" fmla="*/ 2451 h 2451"/>
              </a:gdLst>
              <a:ahLst/>
              <a:cxnLst>
                <a:cxn ang="0">
                  <a:pos x="T0" y="T1"/>
                </a:cxn>
                <a:cxn ang="0">
                  <a:pos x="T2" y="T3"/>
                </a:cxn>
                <a:cxn ang="0">
                  <a:pos x="T4" y="T5"/>
                </a:cxn>
                <a:cxn ang="0">
                  <a:pos x="T6" y="T7"/>
                </a:cxn>
                <a:cxn ang="0">
                  <a:pos x="T8" y="T9"/>
                </a:cxn>
                <a:cxn ang="0">
                  <a:pos x="T10" y="T11"/>
                </a:cxn>
                <a:cxn ang="0">
                  <a:pos x="T12" y="T13"/>
                </a:cxn>
              </a:cxnLst>
              <a:rect l="0" t="0" r="r" b="b"/>
              <a:pathLst>
                <a:path w="8467" h="2451">
                  <a:moveTo>
                    <a:pt x="7242" y="2451"/>
                  </a:moveTo>
                  <a:lnTo>
                    <a:pt x="1225" y="2451"/>
                  </a:lnTo>
                  <a:cubicBezTo>
                    <a:pt x="551" y="2451"/>
                    <a:pt x="0" y="1899"/>
                    <a:pt x="0" y="1225"/>
                  </a:cubicBezTo>
                  <a:cubicBezTo>
                    <a:pt x="0" y="551"/>
                    <a:pt x="551" y="0"/>
                    <a:pt x="1225" y="0"/>
                  </a:cubicBezTo>
                  <a:lnTo>
                    <a:pt x="7242" y="0"/>
                  </a:lnTo>
                  <a:cubicBezTo>
                    <a:pt x="7916" y="0"/>
                    <a:pt x="8467" y="551"/>
                    <a:pt x="8467" y="1225"/>
                  </a:cubicBezTo>
                  <a:cubicBezTo>
                    <a:pt x="8467" y="1899"/>
                    <a:pt x="7916" y="2451"/>
                    <a:pt x="7242" y="2451"/>
                  </a:cubicBezTo>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8" name="Freeform 40"/>
            <p:cNvSpPr>
              <a:spLocks noEditPoints="1"/>
            </p:cNvSpPr>
            <p:nvPr/>
          </p:nvSpPr>
          <p:spPr bwMode="auto">
            <a:xfrm>
              <a:off x="5861541" y="3241456"/>
              <a:ext cx="1836738" cy="600075"/>
            </a:xfrm>
            <a:custGeom>
              <a:avLst/>
              <a:gdLst>
                <a:gd name="T0" fmla="*/ 7475 w 8933"/>
                <a:gd name="T1" fmla="*/ 0 h 2916"/>
                <a:gd name="T2" fmla="*/ 1458 w 8933"/>
                <a:gd name="T3" fmla="*/ 0 h 2916"/>
                <a:gd name="T4" fmla="*/ 428 w 8933"/>
                <a:gd name="T5" fmla="*/ 428 h 2916"/>
                <a:gd name="T6" fmla="*/ 0 w 8933"/>
                <a:gd name="T7" fmla="*/ 1458 h 2916"/>
                <a:gd name="T8" fmla="*/ 428 w 8933"/>
                <a:gd name="T9" fmla="*/ 2488 h 2916"/>
                <a:gd name="T10" fmla="*/ 1458 w 8933"/>
                <a:gd name="T11" fmla="*/ 2916 h 2916"/>
                <a:gd name="T12" fmla="*/ 7475 w 8933"/>
                <a:gd name="T13" fmla="*/ 2916 h 2916"/>
                <a:gd name="T14" fmla="*/ 8505 w 8933"/>
                <a:gd name="T15" fmla="*/ 2488 h 2916"/>
                <a:gd name="T16" fmla="*/ 8933 w 8933"/>
                <a:gd name="T17" fmla="*/ 1458 h 2916"/>
                <a:gd name="T18" fmla="*/ 8505 w 8933"/>
                <a:gd name="T19" fmla="*/ 428 h 2916"/>
                <a:gd name="T20" fmla="*/ 7475 w 8933"/>
                <a:gd name="T21" fmla="*/ 0 h 2916"/>
                <a:gd name="T22" fmla="*/ 7475 w 8933"/>
                <a:gd name="T23" fmla="*/ 233 h 2916"/>
                <a:gd name="T24" fmla="*/ 8700 w 8933"/>
                <a:gd name="T25" fmla="*/ 1458 h 2916"/>
                <a:gd name="T26" fmla="*/ 7475 w 8933"/>
                <a:gd name="T27" fmla="*/ 2684 h 2916"/>
                <a:gd name="T28" fmla="*/ 1458 w 8933"/>
                <a:gd name="T29" fmla="*/ 2684 h 2916"/>
                <a:gd name="T30" fmla="*/ 233 w 8933"/>
                <a:gd name="T31" fmla="*/ 1458 h 2916"/>
                <a:gd name="T32" fmla="*/ 1458 w 8933"/>
                <a:gd name="T33" fmla="*/ 233 h 2916"/>
                <a:gd name="T34" fmla="*/ 7475 w 8933"/>
                <a:gd name="T35" fmla="*/ 233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33" h="2916">
                  <a:moveTo>
                    <a:pt x="7475" y="0"/>
                  </a:moveTo>
                  <a:lnTo>
                    <a:pt x="1458" y="0"/>
                  </a:lnTo>
                  <a:cubicBezTo>
                    <a:pt x="1070" y="0"/>
                    <a:pt x="704" y="152"/>
                    <a:pt x="428" y="428"/>
                  </a:cubicBezTo>
                  <a:cubicBezTo>
                    <a:pt x="152" y="704"/>
                    <a:pt x="0" y="1070"/>
                    <a:pt x="0" y="1458"/>
                  </a:cubicBezTo>
                  <a:cubicBezTo>
                    <a:pt x="0" y="1846"/>
                    <a:pt x="152" y="2212"/>
                    <a:pt x="428" y="2488"/>
                  </a:cubicBezTo>
                  <a:cubicBezTo>
                    <a:pt x="704" y="2764"/>
                    <a:pt x="1070" y="2916"/>
                    <a:pt x="1458" y="2916"/>
                  </a:cubicBezTo>
                  <a:lnTo>
                    <a:pt x="7475" y="2916"/>
                  </a:lnTo>
                  <a:cubicBezTo>
                    <a:pt x="7863" y="2916"/>
                    <a:pt x="8228" y="2764"/>
                    <a:pt x="8505" y="2488"/>
                  </a:cubicBezTo>
                  <a:cubicBezTo>
                    <a:pt x="8781" y="2212"/>
                    <a:pt x="8933" y="1846"/>
                    <a:pt x="8933" y="1458"/>
                  </a:cubicBezTo>
                  <a:cubicBezTo>
                    <a:pt x="8933" y="1070"/>
                    <a:pt x="8781" y="704"/>
                    <a:pt x="8505" y="428"/>
                  </a:cubicBezTo>
                  <a:cubicBezTo>
                    <a:pt x="8228" y="152"/>
                    <a:pt x="7863" y="0"/>
                    <a:pt x="7475" y="0"/>
                  </a:cubicBezTo>
                  <a:moveTo>
                    <a:pt x="7475" y="233"/>
                  </a:moveTo>
                  <a:cubicBezTo>
                    <a:pt x="8149" y="233"/>
                    <a:pt x="8700" y="784"/>
                    <a:pt x="8700" y="1458"/>
                  </a:cubicBezTo>
                  <a:cubicBezTo>
                    <a:pt x="8700" y="2132"/>
                    <a:pt x="8149" y="2684"/>
                    <a:pt x="7475" y="2684"/>
                  </a:cubicBezTo>
                  <a:lnTo>
                    <a:pt x="1458" y="2684"/>
                  </a:lnTo>
                  <a:cubicBezTo>
                    <a:pt x="784" y="2684"/>
                    <a:pt x="233" y="2132"/>
                    <a:pt x="233" y="1458"/>
                  </a:cubicBezTo>
                  <a:cubicBezTo>
                    <a:pt x="233" y="784"/>
                    <a:pt x="784" y="233"/>
                    <a:pt x="1458" y="233"/>
                  </a:cubicBezTo>
                  <a:lnTo>
                    <a:pt x="7475" y="233"/>
                  </a:ln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9" name="Freeform 41"/>
            <p:cNvSpPr>
              <a:spLocks noEditPoints="1"/>
            </p:cNvSpPr>
            <p:nvPr/>
          </p:nvSpPr>
          <p:spPr bwMode="auto">
            <a:xfrm>
              <a:off x="5967904" y="3333531"/>
              <a:ext cx="1635125" cy="415925"/>
            </a:xfrm>
            <a:custGeom>
              <a:avLst/>
              <a:gdLst>
                <a:gd name="T0" fmla="*/ 1640 w 7956"/>
                <a:gd name="T1" fmla="*/ 1847 h 2025"/>
                <a:gd name="T2" fmla="*/ 1793 w 7956"/>
                <a:gd name="T3" fmla="*/ 1630 h 2025"/>
                <a:gd name="T4" fmla="*/ 1946 w 7956"/>
                <a:gd name="T5" fmla="*/ 1414 h 2025"/>
                <a:gd name="T6" fmla="*/ 1893 w 7956"/>
                <a:gd name="T7" fmla="*/ 1757 h 2025"/>
                <a:gd name="T8" fmla="*/ 3401 w 7956"/>
                <a:gd name="T9" fmla="*/ 1827 h 2025"/>
                <a:gd name="T10" fmla="*/ 3660 w 7956"/>
                <a:gd name="T11" fmla="*/ 1615 h 2025"/>
                <a:gd name="T12" fmla="*/ 4275 w 7956"/>
                <a:gd name="T13" fmla="*/ 1870 h 2025"/>
                <a:gd name="T14" fmla="*/ 4428 w 7956"/>
                <a:gd name="T15" fmla="*/ 1437 h 2025"/>
                <a:gd name="T16" fmla="*/ 4581 w 7956"/>
                <a:gd name="T17" fmla="*/ 1004 h 2025"/>
                <a:gd name="T18" fmla="*/ 4735 w 7956"/>
                <a:gd name="T19" fmla="*/ 570 h 2025"/>
                <a:gd name="T20" fmla="*/ 4888 w 7956"/>
                <a:gd name="T21" fmla="*/ 137 h 2025"/>
                <a:gd name="T22" fmla="*/ 3458 w 7956"/>
                <a:gd name="T23" fmla="*/ 292 h 2025"/>
                <a:gd name="T24" fmla="*/ 3096 w 7956"/>
                <a:gd name="T25" fmla="*/ 1297 h 2025"/>
                <a:gd name="T26" fmla="*/ 2983 w 7956"/>
                <a:gd name="T27" fmla="*/ 1540 h 2025"/>
                <a:gd name="T28" fmla="*/ 3158 w 7956"/>
                <a:gd name="T29" fmla="*/ 534 h 2025"/>
                <a:gd name="T30" fmla="*/ 1661 w 7956"/>
                <a:gd name="T31" fmla="*/ 105 h 2025"/>
                <a:gd name="T32" fmla="*/ 1508 w 7956"/>
                <a:gd name="T33" fmla="*/ 374 h 2025"/>
                <a:gd name="T34" fmla="*/ 1355 w 7956"/>
                <a:gd name="T35" fmla="*/ 640 h 2025"/>
                <a:gd name="T36" fmla="*/ 1298 w 7956"/>
                <a:gd name="T37" fmla="*/ 597 h 2025"/>
                <a:gd name="T38" fmla="*/ 1235 w 7956"/>
                <a:gd name="T39" fmla="*/ 50 h 2025"/>
                <a:gd name="T40" fmla="*/ 1081 w 7956"/>
                <a:gd name="T41" fmla="*/ 452 h 2025"/>
                <a:gd name="T42" fmla="*/ 928 w 7956"/>
                <a:gd name="T43" fmla="*/ 852 h 2025"/>
                <a:gd name="T44" fmla="*/ 775 w 7956"/>
                <a:gd name="T45" fmla="*/ 1255 h 2025"/>
                <a:gd name="T46" fmla="*/ 621 w 7956"/>
                <a:gd name="T47" fmla="*/ 1657 h 2025"/>
                <a:gd name="T48" fmla="*/ 433 w 7956"/>
                <a:gd name="T49" fmla="*/ 1842 h 2025"/>
                <a:gd name="T50" fmla="*/ 258 w 7956"/>
                <a:gd name="T51" fmla="*/ 1687 h 2025"/>
                <a:gd name="T52" fmla="*/ 105 w 7956"/>
                <a:gd name="T53" fmla="*/ 1459 h 2025"/>
                <a:gd name="T54" fmla="*/ 48 w 7956"/>
                <a:gd name="T55" fmla="*/ 702 h 2025"/>
                <a:gd name="T56" fmla="*/ 201 w 7956"/>
                <a:gd name="T57" fmla="*/ 407 h 2025"/>
                <a:gd name="T58" fmla="*/ 360 w 7956"/>
                <a:gd name="T59" fmla="*/ 239 h 2025"/>
                <a:gd name="T60" fmla="*/ 605 w 7956"/>
                <a:gd name="T61" fmla="*/ 85 h 2025"/>
                <a:gd name="T62" fmla="*/ 6118 w 7956"/>
                <a:gd name="T63" fmla="*/ 117 h 2025"/>
                <a:gd name="T64" fmla="*/ 5965 w 7956"/>
                <a:gd name="T65" fmla="*/ 385 h 2025"/>
                <a:gd name="T66" fmla="*/ 5811 w 7956"/>
                <a:gd name="T67" fmla="*/ 654 h 2025"/>
                <a:gd name="T68" fmla="*/ 5768 w 7956"/>
                <a:gd name="T69" fmla="*/ 570 h 2025"/>
                <a:gd name="T70" fmla="*/ 5691 w 7956"/>
                <a:gd name="T71" fmla="*/ 69 h 2025"/>
                <a:gd name="T72" fmla="*/ 5538 w 7956"/>
                <a:gd name="T73" fmla="*/ 470 h 2025"/>
                <a:gd name="T74" fmla="*/ 5385 w 7956"/>
                <a:gd name="T75" fmla="*/ 870 h 2025"/>
                <a:gd name="T76" fmla="*/ 5231 w 7956"/>
                <a:gd name="T77" fmla="*/ 1274 h 2025"/>
                <a:gd name="T78" fmla="*/ 5078 w 7956"/>
                <a:gd name="T79" fmla="*/ 1675 h 2025"/>
                <a:gd name="T80" fmla="*/ 5998 w 7956"/>
                <a:gd name="T81" fmla="*/ 1995 h 2025"/>
                <a:gd name="T82" fmla="*/ 6151 w 7956"/>
                <a:gd name="T83" fmla="*/ 1780 h 2025"/>
                <a:gd name="T84" fmla="*/ 6305 w 7956"/>
                <a:gd name="T85" fmla="*/ 1564 h 2025"/>
                <a:gd name="T86" fmla="*/ 6458 w 7956"/>
                <a:gd name="T87" fmla="*/ 1347 h 2025"/>
                <a:gd name="T88" fmla="*/ 6330 w 7956"/>
                <a:gd name="T89" fmla="*/ 1857 h 2025"/>
                <a:gd name="T90" fmla="*/ 7393 w 7956"/>
                <a:gd name="T91" fmla="*/ 1917 h 2025"/>
                <a:gd name="T92" fmla="*/ 7618 w 7956"/>
                <a:gd name="T93" fmla="*/ 1764 h 2025"/>
                <a:gd name="T94" fmla="*/ 7773 w 7956"/>
                <a:gd name="T95" fmla="*/ 1589 h 2025"/>
                <a:gd name="T96" fmla="*/ 7753 w 7956"/>
                <a:gd name="T97" fmla="*/ 1622 h 2025"/>
                <a:gd name="T98" fmla="*/ 7593 w 7956"/>
                <a:gd name="T99" fmla="*/ 1790 h 2025"/>
                <a:gd name="T100" fmla="*/ 7346 w 7956"/>
                <a:gd name="T101" fmla="*/ 1944 h 2025"/>
                <a:gd name="T102" fmla="*/ 7483 w 7956"/>
                <a:gd name="T103" fmla="*/ 1330 h 2025"/>
                <a:gd name="T104" fmla="*/ 7636 w 7956"/>
                <a:gd name="T105" fmla="*/ 449 h 2025"/>
                <a:gd name="T106" fmla="*/ 7550 w 7956"/>
                <a:gd name="T107" fmla="*/ 204 h 2025"/>
                <a:gd name="T108" fmla="*/ 7718 w 7956"/>
                <a:gd name="T109" fmla="*/ 362 h 2025"/>
                <a:gd name="T110" fmla="*/ 7855 w 7956"/>
                <a:gd name="T111" fmla="*/ 574 h 2025"/>
                <a:gd name="T112" fmla="*/ 7701 w 7956"/>
                <a:gd name="T113" fmla="*/ 904 h 2025"/>
                <a:gd name="T114" fmla="*/ 7548 w 7956"/>
                <a:gd name="T115" fmla="*/ 1330 h 2025"/>
                <a:gd name="T116" fmla="*/ 3651 w 7956"/>
                <a:gd name="T117" fmla="*/ 1212 h 2025"/>
                <a:gd name="T118" fmla="*/ 3796 w 7956"/>
                <a:gd name="T119" fmla="*/ 847 h 2025"/>
                <a:gd name="T120" fmla="*/ 7866 w 7956"/>
                <a:gd name="T121" fmla="*/ 594 h 2025"/>
                <a:gd name="T122" fmla="*/ 7453 w 7956"/>
                <a:gd name="T123" fmla="*/ 142 h 2025"/>
                <a:gd name="T124" fmla="*/ 7398 w 7956"/>
                <a:gd name="T125" fmla="*/ 109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6" h="2025">
                  <a:moveTo>
                    <a:pt x="961" y="2025"/>
                  </a:moveTo>
                  <a:lnTo>
                    <a:pt x="961" y="2024"/>
                  </a:lnTo>
                  <a:lnTo>
                    <a:pt x="935" y="2024"/>
                  </a:lnTo>
                  <a:lnTo>
                    <a:pt x="935" y="2022"/>
                  </a:lnTo>
                  <a:lnTo>
                    <a:pt x="913" y="2022"/>
                  </a:lnTo>
                  <a:lnTo>
                    <a:pt x="913" y="2020"/>
                  </a:lnTo>
                  <a:lnTo>
                    <a:pt x="900" y="2020"/>
                  </a:lnTo>
                  <a:lnTo>
                    <a:pt x="900" y="2019"/>
                  </a:lnTo>
                  <a:lnTo>
                    <a:pt x="888" y="2019"/>
                  </a:lnTo>
                  <a:lnTo>
                    <a:pt x="888" y="2017"/>
                  </a:lnTo>
                  <a:lnTo>
                    <a:pt x="875" y="2017"/>
                  </a:lnTo>
                  <a:lnTo>
                    <a:pt x="875" y="2015"/>
                  </a:lnTo>
                  <a:lnTo>
                    <a:pt x="863" y="2015"/>
                  </a:lnTo>
                  <a:lnTo>
                    <a:pt x="863" y="2014"/>
                  </a:lnTo>
                  <a:lnTo>
                    <a:pt x="850" y="2014"/>
                  </a:lnTo>
                  <a:lnTo>
                    <a:pt x="850" y="2012"/>
                  </a:lnTo>
                  <a:lnTo>
                    <a:pt x="840" y="2012"/>
                  </a:lnTo>
                  <a:lnTo>
                    <a:pt x="840" y="2010"/>
                  </a:lnTo>
                  <a:lnTo>
                    <a:pt x="851" y="2010"/>
                  </a:lnTo>
                  <a:lnTo>
                    <a:pt x="851" y="2012"/>
                  </a:lnTo>
                  <a:lnTo>
                    <a:pt x="865" y="2012"/>
                  </a:lnTo>
                  <a:lnTo>
                    <a:pt x="865" y="2014"/>
                  </a:lnTo>
                  <a:lnTo>
                    <a:pt x="876" y="2014"/>
                  </a:lnTo>
                  <a:lnTo>
                    <a:pt x="876" y="2015"/>
                  </a:lnTo>
                  <a:lnTo>
                    <a:pt x="890" y="2015"/>
                  </a:lnTo>
                  <a:lnTo>
                    <a:pt x="890" y="2017"/>
                  </a:lnTo>
                  <a:lnTo>
                    <a:pt x="901" y="2017"/>
                  </a:lnTo>
                  <a:lnTo>
                    <a:pt x="901" y="2019"/>
                  </a:lnTo>
                  <a:lnTo>
                    <a:pt x="915" y="2019"/>
                  </a:lnTo>
                  <a:lnTo>
                    <a:pt x="915" y="2020"/>
                  </a:lnTo>
                  <a:lnTo>
                    <a:pt x="936" y="2020"/>
                  </a:lnTo>
                  <a:lnTo>
                    <a:pt x="936" y="2022"/>
                  </a:lnTo>
                  <a:lnTo>
                    <a:pt x="963" y="2022"/>
                  </a:lnTo>
                  <a:lnTo>
                    <a:pt x="963" y="2024"/>
                  </a:lnTo>
                  <a:lnTo>
                    <a:pt x="1516" y="2024"/>
                  </a:lnTo>
                  <a:lnTo>
                    <a:pt x="1516" y="2022"/>
                  </a:lnTo>
                  <a:lnTo>
                    <a:pt x="1518" y="2022"/>
                  </a:lnTo>
                  <a:lnTo>
                    <a:pt x="1518" y="2019"/>
                  </a:lnTo>
                  <a:lnTo>
                    <a:pt x="1520" y="2019"/>
                  </a:lnTo>
                  <a:lnTo>
                    <a:pt x="1520" y="2017"/>
                  </a:lnTo>
                  <a:lnTo>
                    <a:pt x="1521" y="2017"/>
                  </a:lnTo>
                  <a:lnTo>
                    <a:pt x="1521" y="2014"/>
                  </a:lnTo>
                  <a:lnTo>
                    <a:pt x="1523" y="2014"/>
                  </a:lnTo>
                  <a:lnTo>
                    <a:pt x="1523" y="2012"/>
                  </a:lnTo>
                  <a:lnTo>
                    <a:pt x="1525" y="2012"/>
                  </a:lnTo>
                  <a:lnTo>
                    <a:pt x="1525" y="2010"/>
                  </a:lnTo>
                  <a:lnTo>
                    <a:pt x="1526" y="2010"/>
                  </a:lnTo>
                  <a:lnTo>
                    <a:pt x="1526" y="2007"/>
                  </a:lnTo>
                  <a:lnTo>
                    <a:pt x="1528" y="2007"/>
                  </a:lnTo>
                  <a:lnTo>
                    <a:pt x="1528" y="2005"/>
                  </a:lnTo>
                  <a:lnTo>
                    <a:pt x="1530" y="2005"/>
                  </a:lnTo>
                  <a:lnTo>
                    <a:pt x="1530" y="2002"/>
                  </a:lnTo>
                  <a:lnTo>
                    <a:pt x="1531" y="2002"/>
                  </a:lnTo>
                  <a:lnTo>
                    <a:pt x="1531" y="2000"/>
                  </a:lnTo>
                  <a:lnTo>
                    <a:pt x="1533" y="2000"/>
                  </a:lnTo>
                  <a:lnTo>
                    <a:pt x="1533" y="1997"/>
                  </a:lnTo>
                  <a:lnTo>
                    <a:pt x="1535" y="1997"/>
                  </a:lnTo>
                  <a:lnTo>
                    <a:pt x="1535" y="1995"/>
                  </a:lnTo>
                  <a:lnTo>
                    <a:pt x="1536" y="1995"/>
                  </a:lnTo>
                  <a:lnTo>
                    <a:pt x="1536" y="1994"/>
                  </a:lnTo>
                  <a:lnTo>
                    <a:pt x="1538" y="1994"/>
                  </a:lnTo>
                  <a:lnTo>
                    <a:pt x="1538" y="1990"/>
                  </a:lnTo>
                  <a:lnTo>
                    <a:pt x="1540" y="1990"/>
                  </a:lnTo>
                  <a:lnTo>
                    <a:pt x="1540" y="1989"/>
                  </a:lnTo>
                  <a:lnTo>
                    <a:pt x="1541" y="1989"/>
                  </a:lnTo>
                  <a:lnTo>
                    <a:pt x="1541" y="1985"/>
                  </a:lnTo>
                  <a:lnTo>
                    <a:pt x="1543" y="1985"/>
                  </a:lnTo>
                  <a:lnTo>
                    <a:pt x="1543" y="1984"/>
                  </a:lnTo>
                  <a:lnTo>
                    <a:pt x="1545" y="1984"/>
                  </a:lnTo>
                  <a:lnTo>
                    <a:pt x="1545" y="1982"/>
                  </a:lnTo>
                  <a:lnTo>
                    <a:pt x="1546" y="1982"/>
                  </a:lnTo>
                  <a:lnTo>
                    <a:pt x="1546" y="1979"/>
                  </a:lnTo>
                  <a:lnTo>
                    <a:pt x="1548" y="1979"/>
                  </a:lnTo>
                  <a:lnTo>
                    <a:pt x="1548" y="1977"/>
                  </a:lnTo>
                  <a:lnTo>
                    <a:pt x="1550" y="1977"/>
                  </a:lnTo>
                  <a:lnTo>
                    <a:pt x="1550" y="1974"/>
                  </a:lnTo>
                  <a:lnTo>
                    <a:pt x="1551" y="1974"/>
                  </a:lnTo>
                  <a:lnTo>
                    <a:pt x="1551" y="1972"/>
                  </a:lnTo>
                  <a:lnTo>
                    <a:pt x="1553" y="1972"/>
                  </a:lnTo>
                  <a:lnTo>
                    <a:pt x="1553" y="1970"/>
                  </a:lnTo>
                  <a:lnTo>
                    <a:pt x="1555" y="1970"/>
                  </a:lnTo>
                  <a:lnTo>
                    <a:pt x="1555" y="1967"/>
                  </a:lnTo>
                  <a:lnTo>
                    <a:pt x="1556" y="1967"/>
                  </a:lnTo>
                  <a:lnTo>
                    <a:pt x="1556" y="1965"/>
                  </a:lnTo>
                  <a:lnTo>
                    <a:pt x="1558" y="1965"/>
                  </a:lnTo>
                  <a:lnTo>
                    <a:pt x="1558" y="1962"/>
                  </a:lnTo>
                  <a:lnTo>
                    <a:pt x="1560" y="1962"/>
                  </a:lnTo>
                  <a:lnTo>
                    <a:pt x="1560" y="1960"/>
                  </a:lnTo>
                  <a:lnTo>
                    <a:pt x="1561" y="1960"/>
                  </a:lnTo>
                  <a:lnTo>
                    <a:pt x="1561" y="1957"/>
                  </a:lnTo>
                  <a:lnTo>
                    <a:pt x="1563" y="1957"/>
                  </a:lnTo>
                  <a:lnTo>
                    <a:pt x="1563" y="1955"/>
                  </a:lnTo>
                  <a:lnTo>
                    <a:pt x="1565" y="1955"/>
                  </a:lnTo>
                  <a:lnTo>
                    <a:pt x="1565" y="1954"/>
                  </a:lnTo>
                  <a:lnTo>
                    <a:pt x="1566" y="1954"/>
                  </a:lnTo>
                  <a:lnTo>
                    <a:pt x="1566" y="1950"/>
                  </a:lnTo>
                  <a:lnTo>
                    <a:pt x="1568" y="1950"/>
                  </a:lnTo>
                  <a:lnTo>
                    <a:pt x="1568" y="1949"/>
                  </a:lnTo>
                  <a:lnTo>
                    <a:pt x="1570" y="1949"/>
                  </a:lnTo>
                  <a:lnTo>
                    <a:pt x="1570" y="1945"/>
                  </a:lnTo>
                  <a:lnTo>
                    <a:pt x="1571" y="1945"/>
                  </a:lnTo>
                  <a:lnTo>
                    <a:pt x="1571" y="1944"/>
                  </a:lnTo>
                  <a:lnTo>
                    <a:pt x="1573" y="1944"/>
                  </a:lnTo>
                  <a:lnTo>
                    <a:pt x="1573" y="1942"/>
                  </a:lnTo>
                  <a:lnTo>
                    <a:pt x="1575" y="1942"/>
                  </a:lnTo>
                  <a:lnTo>
                    <a:pt x="1575" y="1939"/>
                  </a:lnTo>
                  <a:lnTo>
                    <a:pt x="1576" y="1939"/>
                  </a:lnTo>
                  <a:lnTo>
                    <a:pt x="1576" y="1937"/>
                  </a:lnTo>
                  <a:lnTo>
                    <a:pt x="1578" y="1937"/>
                  </a:lnTo>
                  <a:lnTo>
                    <a:pt x="1578" y="1934"/>
                  </a:lnTo>
                  <a:lnTo>
                    <a:pt x="1580" y="1934"/>
                  </a:lnTo>
                  <a:lnTo>
                    <a:pt x="1580" y="1932"/>
                  </a:lnTo>
                  <a:lnTo>
                    <a:pt x="1581" y="1932"/>
                  </a:lnTo>
                  <a:lnTo>
                    <a:pt x="1581" y="1930"/>
                  </a:lnTo>
                  <a:lnTo>
                    <a:pt x="1583" y="1930"/>
                  </a:lnTo>
                  <a:lnTo>
                    <a:pt x="1583" y="1927"/>
                  </a:lnTo>
                  <a:lnTo>
                    <a:pt x="1585" y="1927"/>
                  </a:lnTo>
                  <a:lnTo>
                    <a:pt x="1585" y="1925"/>
                  </a:lnTo>
                  <a:lnTo>
                    <a:pt x="1586" y="1925"/>
                  </a:lnTo>
                  <a:lnTo>
                    <a:pt x="1586" y="1922"/>
                  </a:lnTo>
                  <a:lnTo>
                    <a:pt x="1588" y="1922"/>
                  </a:lnTo>
                  <a:lnTo>
                    <a:pt x="1588" y="1920"/>
                  </a:lnTo>
                  <a:lnTo>
                    <a:pt x="1590" y="1920"/>
                  </a:lnTo>
                  <a:lnTo>
                    <a:pt x="1590" y="1917"/>
                  </a:lnTo>
                  <a:lnTo>
                    <a:pt x="1591" y="1917"/>
                  </a:lnTo>
                  <a:lnTo>
                    <a:pt x="1591" y="1915"/>
                  </a:lnTo>
                  <a:lnTo>
                    <a:pt x="1593" y="1915"/>
                  </a:lnTo>
                  <a:lnTo>
                    <a:pt x="1593" y="1914"/>
                  </a:lnTo>
                  <a:lnTo>
                    <a:pt x="1595" y="1914"/>
                  </a:lnTo>
                  <a:lnTo>
                    <a:pt x="1595" y="1910"/>
                  </a:lnTo>
                  <a:lnTo>
                    <a:pt x="1596" y="1910"/>
                  </a:lnTo>
                  <a:lnTo>
                    <a:pt x="1596" y="1909"/>
                  </a:lnTo>
                  <a:lnTo>
                    <a:pt x="1598" y="1909"/>
                  </a:lnTo>
                  <a:lnTo>
                    <a:pt x="1598" y="1905"/>
                  </a:lnTo>
                  <a:lnTo>
                    <a:pt x="1600" y="1905"/>
                  </a:lnTo>
                  <a:lnTo>
                    <a:pt x="1600" y="1904"/>
                  </a:lnTo>
                  <a:lnTo>
                    <a:pt x="1601" y="1904"/>
                  </a:lnTo>
                  <a:lnTo>
                    <a:pt x="1601" y="1902"/>
                  </a:lnTo>
                  <a:lnTo>
                    <a:pt x="1603" y="1902"/>
                  </a:lnTo>
                  <a:lnTo>
                    <a:pt x="1603" y="1899"/>
                  </a:lnTo>
                  <a:lnTo>
                    <a:pt x="1605" y="1899"/>
                  </a:lnTo>
                  <a:lnTo>
                    <a:pt x="1605" y="1897"/>
                  </a:lnTo>
                  <a:lnTo>
                    <a:pt x="1606" y="1897"/>
                  </a:lnTo>
                  <a:lnTo>
                    <a:pt x="1606" y="1894"/>
                  </a:lnTo>
                  <a:lnTo>
                    <a:pt x="1608" y="1894"/>
                  </a:lnTo>
                  <a:lnTo>
                    <a:pt x="1608" y="1892"/>
                  </a:lnTo>
                  <a:lnTo>
                    <a:pt x="1610" y="1892"/>
                  </a:lnTo>
                  <a:lnTo>
                    <a:pt x="1610" y="1890"/>
                  </a:lnTo>
                  <a:lnTo>
                    <a:pt x="1611" y="1890"/>
                  </a:lnTo>
                  <a:lnTo>
                    <a:pt x="1611" y="1887"/>
                  </a:lnTo>
                  <a:lnTo>
                    <a:pt x="1613" y="1887"/>
                  </a:lnTo>
                  <a:lnTo>
                    <a:pt x="1613" y="1885"/>
                  </a:lnTo>
                  <a:lnTo>
                    <a:pt x="1615" y="1885"/>
                  </a:lnTo>
                  <a:lnTo>
                    <a:pt x="1615" y="1882"/>
                  </a:lnTo>
                  <a:lnTo>
                    <a:pt x="1616" y="1882"/>
                  </a:lnTo>
                  <a:lnTo>
                    <a:pt x="1616" y="1880"/>
                  </a:lnTo>
                  <a:lnTo>
                    <a:pt x="1618" y="1880"/>
                  </a:lnTo>
                  <a:lnTo>
                    <a:pt x="1618" y="1877"/>
                  </a:lnTo>
                  <a:lnTo>
                    <a:pt x="1620" y="1877"/>
                  </a:lnTo>
                  <a:lnTo>
                    <a:pt x="1620" y="1875"/>
                  </a:lnTo>
                  <a:lnTo>
                    <a:pt x="1621" y="1875"/>
                  </a:lnTo>
                  <a:lnTo>
                    <a:pt x="1621" y="1874"/>
                  </a:lnTo>
                  <a:lnTo>
                    <a:pt x="1623" y="1874"/>
                  </a:lnTo>
                  <a:lnTo>
                    <a:pt x="1623" y="1870"/>
                  </a:lnTo>
                  <a:lnTo>
                    <a:pt x="1625" y="1870"/>
                  </a:lnTo>
                  <a:lnTo>
                    <a:pt x="1625" y="1869"/>
                  </a:lnTo>
                  <a:lnTo>
                    <a:pt x="1626" y="1869"/>
                  </a:lnTo>
                  <a:lnTo>
                    <a:pt x="1626" y="1865"/>
                  </a:lnTo>
                  <a:lnTo>
                    <a:pt x="1628" y="1865"/>
                  </a:lnTo>
                  <a:lnTo>
                    <a:pt x="1628" y="1864"/>
                  </a:lnTo>
                  <a:lnTo>
                    <a:pt x="1630" y="1864"/>
                  </a:lnTo>
                  <a:lnTo>
                    <a:pt x="1630" y="1862"/>
                  </a:lnTo>
                  <a:lnTo>
                    <a:pt x="1631" y="1862"/>
                  </a:lnTo>
                  <a:lnTo>
                    <a:pt x="1631" y="1859"/>
                  </a:lnTo>
                  <a:lnTo>
                    <a:pt x="1633" y="1859"/>
                  </a:lnTo>
                  <a:lnTo>
                    <a:pt x="1633" y="1857"/>
                  </a:lnTo>
                  <a:lnTo>
                    <a:pt x="1635" y="1857"/>
                  </a:lnTo>
                  <a:lnTo>
                    <a:pt x="1635" y="1854"/>
                  </a:lnTo>
                  <a:lnTo>
                    <a:pt x="1636" y="1854"/>
                  </a:lnTo>
                  <a:lnTo>
                    <a:pt x="1636" y="1852"/>
                  </a:lnTo>
                  <a:lnTo>
                    <a:pt x="1638" y="1852"/>
                  </a:lnTo>
                  <a:lnTo>
                    <a:pt x="1638" y="1850"/>
                  </a:lnTo>
                  <a:lnTo>
                    <a:pt x="1640" y="1850"/>
                  </a:lnTo>
                  <a:lnTo>
                    <a:pt x="1640" y="1847"/>
                  </a:lnTo>
                  <a:lnTo>
                    <a:pt x="1641" y="1847"/>
                  </a:lnTo>
                  <a:lnTo>
                    <a:pt x="1641" y="1845"/>
                  </a:lnTo>
                  <a:lnTo>
                    <a:pt x="1643" y="1845"/>
                  </a:lnTo>
                  <a:lnTo>
                    <a:pt x="1643" y="1842"/>
                  </a:lnTo>
                  <a:lnTo>
                    <a:pt x="1645" y="1842"/>
                  </a:lnTo>
                  <a:lnTo>
                    <a:pt x="1645" y="1840"/>
                  </a:lnTo>
                  <a:lnTo>
                    <a:pt x="1646" y="1840"/>
                  </a:lnTo>
                  <a:lnTo>
                    <a:pt x="1646" y="1837"/>
                  </a:lnTo>
                  <a:lnTo>
                    <a:pt x="1648" y="1837"/>
                  </a:lnTo>
                  <a:lnTo>
                    <a:pt x="1648" y="1835"/>
                  </a:lnTo>
                  <a:lnTo>
                    <a:pt x="1650" y="1835"/>
                  </a:lnTo>
                  <a:lnTo>
                    <a:pt x="1650" y="1834"/>
                  </a:lnTo>
                  <a:lnTo>
                    <a:pt x="1651" y="1834"/>
                  </a:lnTo>
                  <a:lnTo>
                    <a:pt x="1651" y="1830"/>
                  </a:lnTo>
                  <a:lnTo>
                    <a:pt x="1653" y="1830"/>
                  </a:lnTo>
                  <a:lnTo>
                    <a:pt x="1653" y="1829"/>
                  </a:lnTo>
                  <a:lnTo>
                    <a:pt x="1655" y="1829"/>
                  </a:lnTo>
                  <a:lnTo>
                    <a:pt x="1655" y="1825"/>
                  </a:lnTo>
                  <a:lnTo>
                    <a:pt x="1656" y="1825"/>
                  </a:lnTo>
                  <a:lnTo>
                    <a:pt x="1656" y="1824"/>
                  </a:lnTo>
                  <a:lnTo>
                    <a:pt x="1658" y="1824"/>
                  </a:lnTo>
                  <a:lnTo>
                    <a:pt x="1658" y="1822"/>
                  </a:lnTo>
                  <a:lnTo>
                    <a:pt x="1660" y="1822"/>
                  </a:lnTo>
                  <a:lnTo>
                    <a:pt x="1660" y="1819"/>
                  </a:lnTo>
                  <a:lnTo>
                    <a:pt x="1661" y="1819"/>
                  </a:lnTo>
                  <a:lnTo>
                    <a:pt x="1661" y="1817"/>
                  </a:lnTo>
                  <a:lnTo>
                    <a:pt x="1663" y="1817"/>
                  </a:lnTo>
                  <a:lnTo>
                    <a:pt x="1663" y="1814"/>
                  </a:lnTo>
                  <a:lnTo>
                    <a:pt x="1665" y="1814"/>
                  </a:lnTo>
                  <a:lnTo>
                    <a:pt x="1665" y="1812"/>
                  </a:lnTo>
                  <a:lnTo>
                    <a:pt x="1666" y="1812"/>
                  </a:lnTo>
                  <a:lnTo>
                    <a:pt x="1666" y="1810"/>
                  </a:lnTo>
                  <a:lnTo>
                    <a:pt x="1668" y="1810"/>
                  </a:lnTo>
                  <a:lnTo>
                    <a:pt x="1668" y="1807"/>
                  </a:lnTo>
                  <a:lnTo>
                    <a:pt x="1670" y="1807"/>
                  </a:lnTo>
                  <a:lnTo>
                    <a:pt x="1670" y="1805"/>
                  </a:lnTo>
                  <a:lnTo>
                    <a:pt x="1671" y="1805"/>
                  </a:lnTo>
                  <a:lnTo>
                    <a:pt x="1671" y="1802"/>
                  </a:lnTo>
                  <a:lnTo>
                    <a:pt x="1673" y="1802"/>
                  </a:lnTo>
                  <a:lnTo>
                    <a:pt x="1673" y="1800"/>
                  </a:lnTo>
                  <a:lnTo>
                    <a:pt x="1675" y="1800"/>
                  </a:lnTo>
                  <a:lnTo>
                    <a:pt x="1675" y="1797"/>
                  </a:lnTo>
                  <a:lnTo>
                    <a:pt x="1676" y="1797"/>
                  </a:lnTo>
                  <a:lnTo>
                    <a:pt x="1676" y="1795"/>
                  </a:lnTo>
                  <a:lnTo>
                    <a:pt x="1678" y="1795"/>
                  </a:lnTo>
                  <a:lnTo>
                    <a:pt x="1678" y="1794"/>
                  </a:lnTo>
                  <a:lnTo>
                    <a:pt x="1680" y="1794"/>
                  </a:lnTo>
                  <a:lnTo>
                    <a:pt x="1680" y="1790"/>
                  </a:lnTo>
                  <a:lnTo>
                    <a:pt x="1681" y="1790"/>
                  </a:lnTo>
                  <a:lnTo>
                    <a:pt x="1681" y="1789"/>
                  </a:lnTo>
                  <a:lnTo>
                    <a:pt x="1683" y="1789"/>
                  </a:lnTo>
                  <a:lnTo>
                    <a:pt x="1683" y="1785"/>
                  </a:lnTo>
                  <a:lnTo>
                    <a:pt x="1685" y="1785"/>
                  </a:lnTo>
                  <a:lnTo>
                    <a:pt x="1685" y="1784"/>
                  </a:lnTo>
                  <a:lnTo>
                    <a:pt x="1686" y="1784"/>
                  </a:lnTo>
                  <a:lnTo>
                    <a:pt x="1686" y="1782"/>
                  </a:lnTo>
                  <a:lnTo>
                    <a:pt x="1688" y="1782"/>
                  </a:lnTo>
                  <a:lnTo>
                    <a:pt x="1688" y="1779"/>
                  </a:lnTo>
                  <a:lnTo>
                    <a:pt x="1690" y="1779"/>
                  </a:lnTo>
                  <a:lnTo>
                    <a:pt x="1690" y="1777"/>
                  </a:lnTo>
                  <a:lnTo>
                    <a:pt x="1691" y="1777"/>
                  </a:lnTo>
                  <a:lnTo>
                    <a:pt x="1691" y="1774"/>
                  </a:lnTo>
                  <a:lnTo>
                    <a:pt x="1693" y="1774"/>
                  </a:lnTo>
                  <a:lnTo>
                    <a:pt x="1693" y="1772"/>
                  </a:lnTo>
                  <a:lnTo>
                    <a:pt x="1695" y="1772"/>
                  </a:lnTo>
                  <a:lnTo>
                    <a:pt x="1695" y="1770"/>
                  </a:lnTo>
                  <a:lnTo>
                    <a:pt x="1696" y="1770"/>
                  </a:lnTo>
                  <a:lnTo>
                    <a:pt x="1696" y="1767"/>
                  </a:lnTo>
                  <a:lnTo>
                    <a:pt x="1698" y="1767"/>
                  </a:lnTo>
                  <a:lnTo>
                    <a:pt x="1698" y="1765"/>
                  </a:lnTo>
                  <a:lnTo>
                    <a:pt x="1700" y="1765"/>
                  </a:lnTo>
                  <a:lnTo>
                    <a:pt x="1700" y="1762"/>
                  </a:lnTo>
                  <a:lnTo>
                    <a:pt x="1701" y="1762"/>
                  </a:lnTo>
                  <a:lnTo>
                    <a:pt x="1701" y="1760"/>
                  </a:lnTo>
                  <a:lnTo>
                    <a:pt x="1703" y="1760"/>
                  </a:lnTo>
                  <a:lnTo>
                    <a:pt x="1703" y="1759"/>
                  </a:lnTo>
                  <a:lnTo>
                    <a:pt x="1705" y="1759"/>
                  </a:lnTo>
                  <a:lnTo>
                    <a:pt x="1705" y="1755"/>
                  </a:lnTo>
                  <a:lnTo>
                    <a:pt x="1706" y="1755"/>
                  </a:lnTo>
                  <a:lnTo>
                    <a:pt x="1706" y="1754"/>
                  </a:lnTo>
                  <a:lnTo>
                    <a:pt x="1708" y="1754"/>
                  </a:lnTo>
                  <a:lnTo>
                    <a:pt x="1708" y="1750"/>
                  </a:lnTo>
                  <a:lnTo>
                    <a:pt x="1710" y="1750"/>
                  </a:lnTo>
                  <a:lnTo>
                    <a:pt x="1710" y="1749"/>
                  </a:lnTo>
                  <a:lnTo>
                    <a:pt x="1711" y="1749"/>
                  </a:lnTo>
                  <a:lnTo>
                    <a:pt x="1711" y="1745"/>
                  </a:lnTo>
                  <a:lnTo>
                    <a:pt x="1713" y="1745"/>
                  </a:lnTo>
                  <a:lnTo>
                    <a:pt x="1713" y="1744"/>
                  </a:lnTo>
                  <a:lnTo>
                    <a:pt x="1715" y="1744"/>
                  </a:lnTo>
                  <a:lnTo>
                    <a:pt x="1715" y="1742"/>
                  </a:lnTo>
                  <a:lnTo>
                    <a:pt x="1716" y="1742"/>
                  </a:lnTo>
                  <a:lnTo>
                    <a:pt x="1716" y="1739"/>
                  </a:lnTo>
                  <a:lnTo>
                    <a:pt x="1718" y="1739"/>
                  </a:lnTo>
                  <a:lnTo>
                    <a:pt x="1718" y="1737"/>
                  </a:lnTo>
                  <a:lnTo>
                    <a:pt x="1720" y="1737"/>
                  </a:lnTo>
                  <a:lnTo>
                    <a:pt x="1720" y="1734"/>
                  </a:lnTo>
                  <a:lnTo>
                    <a:pt x="1721" y="1734"/>
                  </a:lnTo>
                  <a:lnTo>
                    <a:pt x="1721" y="1732"/>
                  </a:lnTo>
                  <a:lnTo>
                    <a:pt x="1723" y="1732"/>
                  </a:lnTo>
                  <a:lnTo>
                    <a:pt x="1723" y="1730"/>
                  </a:lnTo>
                  <a:lnTo>
                    <a:pt x="1725" y="1730"/>
                  </a:lnTo>
                  <a:lnTo>
                    <a:pt x="1725" y="1727"/>
                  </a:lnTo>
                  <a:lnTo>
                    <a:pt x="1726" y="1727"/>
                  </a:lnTo>
                  <a:lnTo>
                    <a:pt x="1726" y="1725"/>
                  </a:lnTo>
                  <a:lnTo>
                    <a:pt x="1728" y="1725"/>
                  </a:lnTo>
                  <a:lnTo>
                    <a:pt x="1728" y="1722"/>
                  </a:lnTo>
                  <a:lnTo>
                    <a:pt x="1730" y="1722"/>
                  </a:lnTo>
                  <a:lnTo>
                    <a:pt x="1730" y="1720"/>
                  </a:lnTo>
                  <a:lnTo>
                    <a:pt x="1731" y="1720"/>
                  </a:lnTo>
                  <a:lnTo>
                    <a:pt x="1731" y="1719"/>
                  </a:lnTo>
                  <a:lnTo>
                    <a:pt x="1733" y="1719"/>
                  </a:lnTo>
                  <a:lnTo>
                    <a:pt x="1733" y="1715"/>
                  </a:lnTo>
                  <a:lnTo>
                    <a:pt x="1735" y="1715"/>
                  </a:lnTo>
                  <a:lnTo>
                    <a:pt x="1735" y="1714"/>
                  </a:lnTo>
                  <a:lnTo>
                    <a:pt x="1736" y="1714"/>
                  </a:lnTo>
                  <a:lnTo>
                    <a:pt x="1736" y="1710"/>
                  </a:lnTo>
                  <a:lnTo>
                    <a:pt x="1738" y="1710"/>
                  </a:lnTo>
                  <a:lnTo>
                    <a:pt x="1738" y="1709"/>
                  </a:lnTo>
                  <a:lnTo>
                    <a:pt x="1740" y="1709"/>
                  </a:lnTo>
                  <a:lnTo>
                    <a:pt x="1740" y="1705"/>
                  </a:lnTo>
                  <a:lnTo>
                    <a:pt x="1741" y="1705"/>
                  </a:lnTo>
                  <a:lnTo>
                    <a:pt x="1741" y="1704"/>
                  </a:lnTo>
                  <a:lnTo>
                    <a:pt x="1743" y="1704"/>
                  </a:lnTo>
                  <a:lnTo>
                    <a:pt x="1743" y="1702"/>
                  </a:lnTo>
                  <a:lnTo>
                    <a:pt x="1745" y="1702"/>
                  </a:lnTo>
                  <a:lnTo>
                    <a:pt x="1745" y="1699"/>
                  </a:lnTo>
                  <a:lnTo>
                    <a:pt x="1746" y="1699"/>
                  </a:lnTo>
                  <a:lnTo>
                    <a:pt x="1746" y="1697"/>
                  </a:lnTo>
                  <a:lnTo>
                    <a:pt x="1748" y="1697"/>
                  </a:lnTo>
                  <a:lnTo>
                    <a:pt x="1748" y="1694"/>
                  </a:lnTo>
                  <a:lnTo>
                    <a:pt x="1750" y="1694"/>
                  </a:lnTo>
                  <a:lnTo>
                    <a:pt x="1750" y="1692"/>
                  </a:lnTo>
                  <a:lnTo>
                    <a:pt x="1751" y="1692"/>
                  </a:lnTo>
                  <a:lnTo>
                    <a:pt x="1751" y="1690"/>
                  </a:lnTo>
                  <a:lnTo>
                    <a:pt x="1753" y="1690"/>
                  </a:lnTo>
                  <a:lnTo>
                    <a:pt x="1753" y="1687"/>
                  </a:lnTo>
                  <a:lnTo>
                    <a:pt x="1755" y="1687"/>
                  </a:lnTo>
                  <a:lnTo>
                    <a:pt x="1755" y="1685"/>
                  </a:lnTo>
                  <a:lnTo>
                    <a:pt x="1756" y="1685"/>
                  </a:lnTo>
                  <a:lnTo>
                    <a:pt x="1756" y="1682"/>
                  </a:lnTo>
                  <a:lnTo>
                    <a:pt x="1758" y="1682"/>
                  </a:lnTo>
                  <a:lnTo>
                    <a:pt x="1758" y="1680"/>
                  </a:lnTo>
                  <a:lnTo>
                    <a:pt x="1760" y="1680"/>
                  </a:lnTo>
                  <a:lnTo>
                    <a:pt x="1760" y="1679"/>
                  </a:lnTo>
                  <a:lnTo>
                    <a:pt x="1761" y="1679"/>
                  </a:lnTo>
                  <a:lnTo>
                    <a:pt x="1761" y="1675"/>
                  </a:lnTo>
                  <a:lnTo>
                    <a:pt x="1763" y="1675"/>
                  </a:lnTo>
                  <a:lnTo>
                    <a:pt x="1763" y="1674"/>
                  </a:lnTo>
                  <a:lnTo>
                    <a:pt x="1765" y="1674"/>
                  </a:lnTo>
                  <a:lnTo>
                    <a:pt x="1765" y="1670"/>
                  </a:lnTo>
                  <a:lnTo>
                    <a:pt x="1766" y="1670"/>
                  </a:lnTo>
                  <a:lnTo>
                    <a:pt x="1766" y="1669"/>
                  </a:lnTo>
                  <a:lnTo>
                    <a:pt x="1768" y="1669"/>
                  </a:lnTo>
                  <a:lnTo>
                    <a:pt x="1768" y="1665"/>
                  </a:lnTo>
                  <a:lnTo>
                    <a:pt x="1770" y="1665"/>
                  </a:lnTo>
                  <a:lnTo>
                    <a:pt x="1770" y="1664"/>
                  </a:lnTo>
                  <a:lnTo>
                    <a:pt x="1771" y="1664"/>
                  </a:lnTo>
                  <a:lnTo>
                    <a:pt x="1771" y="1662"/>
                  </a:lnTo>
                  <a:lnTo>
                    <a:pt x="1773" y="1662"/>
                  </a:lnTo>
                  <a:lnTo>
                    <a:pt x="1773" y="1659"/>
                  </a:lnTo>
                  <a:lnTo>
                    <a:pt x="1775" y="1659"/>
                  </a:lnTo>
                  <a:lnTo>
                    <a:pt x="1775" y="1657"/>
                  </a:lnTo>
                  <a:lnTo>
                    <a:pt x="1776" y="1657"/>
                  </a:lnTo>
                  <a:lnTo>
                    <a:pt x="1776" y="1654"/>
                  </a:lnTo>
                  <a:lnTo>
                    <a:pt x="1778" y="1654"/>
                  </a:lnTo>
                  <a:lnTo>
                    <a:pt x="1778" y="1652"/>
                  </a:lnTo>
                  <a:lnTo>
                    <a:pt x="1780" y="1652"/>
                  </a:lnTo>
                  <a:lnTo>
                    <a:pt x="1780" y="1650"/>
                  </a:lnTo>
                  <a:lnTo>
                    <a:pt x="1781" y="1650"/>
                  </a:lnTo>
                  <a:lnTo>
                    <a:pt x="1781" y="1647"/>
                  </a:lnTo>
                  <a:lnTo>
                    <a:pt x="1783" y="1647"/>
                  </a:lnTo>
                  <a:lnTo>
                    <a:pt x="1783" y="1645"/>
                  </a:lnTo>
                  <a:lnTo>
                    <a:pt x="1785" y="1645"/>
                  </a:lnTo>
                  <a:lnTo>
                    <a:pt x="1785" y="1642"/>
                  </a:lnTo>
                  <a:lnTo>
                    <a:pt x="1786" y="1642"/>
                  </a:lnTo>
                  <a:lnTo>
                    <a:pt x="1786" y="1640"/>
                  </a:lnTo>
                  <a:lnTo>
                    <a:pt x="1788" y="1640"/>
                  </a:lnTo>
                  <a:lnTo>
                    <a:pt x="1788" y="1639"/>
                  </a:lnTo>
                  <a:lnTo>
                    <a:pt x="1790" y="1639"/>
                  </a:lnTo>
                  <a:lnTo>
                    <a:pt x="1790" y="1635"/>
                  </a:lnTo>
                  <a:lnTo>
                    <a:pt x="1791" y="1635"/>
                  </a:lnTo>
                  <a:lnTo>
                    <a:pt x="1791" y="1634"/>
                  </a:lnTo>
                  <a:lnTo>
                    <a:pt x="1793" y="1634"/>
                  </a:lnTo>
                  <a:lnTo>
                    <a:pt x="1793" y="1630"/>
                  </a:lnTo>
                  <a:lnTo>
                    <a:pt x="1795" y="1630"/>
                  </a:lnTo>
                  <a:lnTo>
                    <a:pt x="1795" y="1629"/>
                  </a:lnTo>
                  <a:lnTo>
                    <a:pt x="1796" y="1629"/>
                  </a:lnTo>
                  <a:lnTo>
                    <a:pt x="1796" y="1625"/>
                  </a:lnTo>
                  <a:lnTo>
                    <a:pt x="1798" y="1625"/>
                  </a:lnTo>
                  <a:lnTo>
                    <a:pt x="1798" y="1624"/>
                  </a:lnTo>
                  <a:lnTo>
                    <a:pt x="1800" y="1624"/>
                  </a:lnTo>
                  <a:lnTo>
                    <a:pt x="1800" y="1622"/>
                  </a:lnTo>
                  <a:lnTo>
                    <a:pt x="1801" y="1622"/>
                  </a:lnTo>
                  <a:lnTo>
                    <a:pt x="1801" y="1619"/>
                  </a:lnTo>
                  <a:lnTo>
                    <a:pt x="1803" y="1619"/>
                  </a:lnTo>
                  <a:lnTo>
                    <a:pt x="1803" y="1617"/>
                  </a:lnTo>
                  <a:lnTo>
                    <a:pt x="1805" y="1617"/>
                  </a:lnTo>
                  <a:lnTo>
                    <a:pt x="1805" y="1614"/>
                  </a:lnTo>
                  <a:lnTo>
                    <a:pt x="1806" y="1614"/>
                  </a:lnTo>
                  <a:lnTo>
                    <a:pt x="1806" y="1612"/>
                  </a:lnTo>
                  <a:lnTo>
                    <a:pt x="1808" y="1612"/>
                  </a:lnTo>
                  <a:lnTo>
                    <a:pt x="1808" y="1610"/>
                  </a:lnTo>
                  <a:lnTo>
                    <a:pt x="1810" y="1610"/>
                  </a:lnTo>
                  <a:lnTo>
                    <a:pt x="1810" y="1607"/>
                  </a:lnTo>
                  <a:lnTo>
                    <a:pt x="1811" y="1607"/>
                  </a:lnTo>
                  <a:lnTo>
                    <a:pt x="1811" y="1605"/>
                  </a:lnTo>
                  <a:lnTo>
                    <a:pt x="1813" y="1605"/>
                  </a:lnTo>
                  <a:lnTo>
                    <a:pt x="1813" y="1602"/>
                  </a:lnTo>
                  <a:lnTo>
                    <a:pt x="1815" y="1602"/>
                  </a:lnTo>
                  <a:lnTo>
                    <a:pt x="1815" y="1600"/>
                  </a:lnTo>
                  <a:lnTo>
                    <a:pt x="1816" y="1600"/>
                  </a:lnTo>
                  <a:lnTo>
                    <a:pt x="1816" y="1599"/>
                  </a:lnTo>
                  <a:lnTo>
                    <a:pt x="1818" y="1599"/>
                  </a:lnTo>
                  <a:lnTo>
                    <a:pt x="1818" y="1595"/>
                  </a:lnTo>
                  <a:lnTo>
                    <a:pt x="1820" y="1595"/>
                  </a:lnTo>
                  <a:lnTo>
                    <a:pt x="1820" y="1594"/>
                  </a:lnTo>
                  <a:lnTo>
                    <a:pt x="1821" y="1594"/>
                  </a:lnTo>
                  <a:lnTo>
                    <a:pt x="1821" y="1590"/>
                  </a:lnTo>
                  <a:lnTo>
                    <a:pt x="1823" y="1590"/>
                  </a:lnTo>
                  <a:lnTo>
                    <a:pt x="1823" y="1589"/>
                  </a:lnTo>
                  <a:lnTo>
                    <a:pt x="1825" y="1589"/>
                  </a:lnTo>
                  <a:lnTo>
                    <a:pt x="1825" y="1585"/>
                  </a:lnTo>
                  <a:lnTo>
                    <a:pt x="1826" y="1585"/>
                  </a:lnTo>
                  <a:lnTo>
                    <a:pt x="1826" y="1584"/>
                  </a:lnTo>
                  <a:lnTo>
                    <a:pt x="1828" y="1584"/>
                  </a:lnTo>
                  <a:lnTo>
                    <a:pt x="1828" y="1582"/>
                  </a:lnTo>
                  <a:lnTo>
                    <a:pt x="1830" y="1582"/>
                  </a:lnTo>
                  <a:lnTo>
                    <a:pt x="1830" y="1579"/>
                  </a:lnTo>
                  <a:lnTo>
                    <a:pt x="1831" y="1579"/>
                  </a:lnTo>
                  <a:lnTo>
                    <a:pt x="1831" y="1577"/>
                  </a:lnTo>
                  <a:lnTo>
                    <a:pt x="1833" y="1577"/>
                  </a:lnTo>
                  <a:lnTo>
                    <a:pt x="1833" y="1574"/>
                  </a:lnTo>
                  <a:lnTo>
                    <a:pt x="1835" y="1574"/>
                  </a:lnTo>
                  <a:lnTo>
                    <a:pt x="1835" y="1572"/>
                  </a:lnTo>
                  <a:lnTo>
                    <a:pt x="1836" y="1572"/>
                  </a:lnTo>
                  <a:lnTo>
                    <a:pt x="1836" y="1570"/>
                  </a:lnTo>
                  <a:lnTo>
                    <a:pt x="1838" y="1570"/>
                  </a:lnTo>
                  <a:lnTo>
                    <a:pt x="1838" y="1567"/>
                  </a:lnTo>
                  <a:lnTo>
                    <a:pt x="1840" y="1567"/>
                  </a:lnTo>
                  <a:lnTo>
                    <a:pt x="1840" y="1565"/>
                  </a:lnTo>
                  <a:lnTo>
                    <a:pt x="1841" y="1565"/>
                  </a:lnTo>
                  <a:lnTo>
                    <a:pt x="1841" y="1562"/>
                  </a:lnTo>
                  <a:lnTo>
                    <a:pt x="1843" y="1562"/>
                  </a:lnTo>
                  <a:lnTo>
                    <a:pt x="1843" y="1560"/>
                  </a:lnTo>
                  <a:lnTo>
                    <a:pt x="1845" y="1560"/>
                  </a:lnTo>
                  <a:lnTo>
                    <a:pt x="1845" y="1559"/>
                  </a:lnTo>
                  <a:lnTo>
                    <a:pt x="1846" y="1559"/>
                  </a:lnTo>
                  <a:lnTo>
                    <a:pt x="1846" y="1555"/>
                  </a:lnTo>
                  <a:lnTo>
                    <a:pt x="1848" y="1555"/>
                  </a:lnTo>
                  <a:lnTo>
                    <a:pt x="1848" y="1554"/>
                  </a:lnTo>
                  <a:lnTo>
                    <a:pt x="1850" y="1554"/>
                  </a:lnTo>
                  <a:lnTo>
                    <a:pt x="1850" y="1550"/>
                  </a:lnTo>
                  <a:lnTo>
                    <a:pt x="1851" y="1550"/>
                  </a:lnTo>
                  <a:lnTo>
                    <a:pt x="1851" y="1549"/>
                  </a:lnTo>
                  <a:lnTo>
                    <a:pt x="1853" y="1549"/>
                  </a:lnTo>
                  <a:lnTo>
                    <a:pt x="1853" y="1545"/>
                  </a:lnTo>
                  <a:lnTo>
                    <a:pt x="1855" y="1545"/>
                  </a:lnTo>
                  <a:lnTo>
                    <a:pt x="1855" y="1544"/>
                  </a:lnTo>
                  <a:lnTo>
                    <a:pt x="1856" y="1544"/>
                  </a:lnTo>
                  <a:lnTo>
                    <a:pt x="1856" y="1542"/>
                  </a:lnTo>
                  <a:lnTo>
                    <a:pt x="1858" y="1542"/>
                  </a:lnTo>
                  <a:lnTo>
                    <a:pt x="1858" y="1539"/>
                  </a:lnTo>
                  <a:lnTo>
                    <a:pt x="1860" y="1539"/>
                  </a:lnTo>
                  <a:lnTo>
                    <a:pt x="1860" y="1537"/>
                  </a:lnTo>
                  <a:lnTo>
                    <a:pt x="1861" y="1537"/>
                  </a:lnTo>
                  <a:lnTo>
                    <a:pt x="1861" y="1534"/>
                  </a:lnTo>
                  <a:lnTo>
                    <a:pt x="1863" y="1534"/>
                  </a:lnTo>
                  <a:lnTo>
                    <a:pt x="1863" y="1532"/>
                  </a:lnTo>
                  <a:lnTo>
                    <a:pt x="1865" y="1532"/>
                  </a:lnTo>
                  <a:lnTo>
                    <a:pt x="1865" y="1530"/>
                  </a:lnTo>
                  <a:lnTo>
                    <a:pt x="1866" y="1530"/>
                  </a:lnTo>
                  <a:lnTo>
                    <a:pt x="1866" y="1527"/>
                  </a:lnTo>
                  <a:lnTo>
                    <a:pt x="1868" y="1527"/>
                  </a:lnTo>
                  <a:lnTo>
                    <a:pt x="1868" y="1525"/>
                  </a:lnTo>
                  <a:lnTo>
                    <a:pt x="1870" y="1525"/>
                  </a:lnTo>
                  <a:lnTo>
                    <a:pt x="1870" y="1522"/>
                  </a:lnTo>
                  <a:lnTo>
                    <a:pt x="1871" y="1522"/>
                  </a:lnTo>
                  <a:lnTo>
                    <a:pt x="1871" y="1520"/>
                  </a:lnTo>
                  <a:lnTo>
                    <a:pt x="1873" y="1520"/>
                  </a:lnTo>
                  <a:lnTo>
                    <a:pt x="1873" y="1519"/>
                  </a:lnTo>
                  <a:lnTo>
                    <a:pt x="1875" y="1519"/>
                  </a:lnTo>
                  <a:lnTo>
                    <a:pt x="1875" y="1515"/>
                  </a:lnTo>
                  <a:lnTo>
                    <a:pt x="1876" y="1515"/>
                  </a:lnTo>
                  <a:lnTo>
                    <a:pt x="1876" y="1514"/>
                  </a:lnTo>
                  <a:lnTo>
                    <a:pt x="1878" y="1514"/>
                  </a:lnTo>
                  <a:lnTo>
                    <a:pt x="1878" y="1510"/>
                  </a:lnTo>
                  <a:lnTo>
                    <a:pt x="1880" y="1510"/>
                  </a:lnTo>
                  <a:lnTo>
                    <a:pt x="1880" y="1509"/>
                  </a:lnTo>
                  <a:lnTo>
                    <a:pt x="1881" y="1509"/>
                  </a:lnTo>
                  <a:lnTo>
                    <a:pt x="1881" y="1505"/>
                  </a:lnTo>
                  <a:lnTo>
                    <a:pt x="1883" y="1505"/>
                  </a:lnTo>
                  <a:lnTo>
                    <a:pt x="1883" y="1504"/>
                  </a:lnTo>
                  <a:lnTo>
                    <a:pt x="1885" y="1504"/>
                  </a:lnTo>
                  <a:lnTo>
                    <a:pt x="1885" y="1502"/>
                  </a:lnTo>
                  <a:lnTo>
                    <a:pt x="1886" y="1502"/>
                  </a:lnTo>
                  <a:lnTo>
                    <a:pt x="1886" y="1499"/>
                  </a:lnTo>
                  <a:lnTo>
                    <a:pt x="1888" y="1499"/>
                  </a:lnTo>
                  <a:lnTo>
                    <a:pt x="1888" y="1497"/>
                  </a:lnTo>
                  <a:lnTo>
                    <a:pt x="1890" y="1497"/>
                  </a:lnTo>
                  <a:lnTo>
                    <a:pt x="1890" y="1494"/>
                  </a:lnTo>
                  <a:lnTo>
                    <a:pt x="1891" y="1494"/>
                  </a:lnTo>
                  <a:lnTo>
                    <a:pt x="1891" y="1492"/>
                  </a:lnTo>
                  <a:lnTo>
                    <a:pt x="1893" y="1492"/>
                  </a:lnTo>
                  <a:lnTo>
                    <a:pt x="1893" y="1490"/>
                  </a:lnTo>
                  <a:lnTo>
                    <a:pt x="1895" y="1490"/>
                  </a:lnTo>
                  <a:lnTo>
                    <a:pt x="1895" y="1487"/>
                  </a:lnTo>
                  <a:lnTo>
                    <a:pt x="1896" y="1487"/>
                  </a:lnTo>
                  <a:lnTo>
                    <a:pt x="1896" y="1485"/>
                  </a:lnTo>
                  <a:lnTo>
                    <a:pt x="1898" y="1485"/>
                  </a:lnTo>
                  <a:lnTo>
                    <a:pt x="1898" y="1482"/>
                  </a:lnTo>
                  <a:lnTo>
                    <a:pt x="1900" y="1482"/>
                  </a:lnTo>
                  <a:lnTo>
                    <a:pt x="1900" y="1480"/>
                  </a:lnTo>
                  <a:lnTo>
                    <a:pt x="1901" y="1480"/>
                  </a:lnTo>
                  <a:lnTo>
                    <a:pt x="1901" y="1479"/>
                  </a:lnTo>
                  <a:lnTo>
                    <a:pt x="1903" y="1479"/>
                  </a:lnTo>
                  <a:lnTo>
                    <a:pt x="1903" y="1475"/>
                  </a:lnTo>
                  <a:lnTo>
                    <a:pt x="1905" y="1475"/>
                  </a:lnTo>
                  <a:lnTo>
                    <a:pt x="1905" y="1474"/>
                  </a:lnTo>
                  <a:lnTo>
                    <a:pt x="1906" y="1474"/>
                  </a:lnTo>
                  <a:lnTo>
                    <a:pt x="1906" y="1470"/>
                  </a:lnTo>
                  <a:lnTo>
                    <a:pt x="1908" y="1470"/>
                  </a:lnTo>
                  <a:lnTo>
                    <a:pt x="1908" y="1469"/>
                  </a:lnTo>
                  <a:lnTo>
                    <a:pt x="1910" y="1469"/>
                  </a:lnTo>
                  <a:lnTo>
                    <a:pt x="1910" y="1465"/>
                  </a:lnTo>
                  <a:lnTo>
                    <a:pt x="1911" y="1465"/>
                  </a:lnTo>
                  <a:lnTo>
                    <a:pt x="1911" y="1464"/>
                  </a:lnTo>
                  <a:lnTo>
                    <a:pt x="1913" y="1464"/>
                  </a:lnTo>
                  <a:lnTo>
                    <a:pt x="1913" y="1462"/>
                  </a:lnTo>
                  <a:lnTo>
                    <a:pt x="1915" y="1462"/>
                  </a:lnTo>
                  <a:lnTo>
                    <a:pt x="1915" y="1459"/>
                  </a:lnTo>
                  <a:lnTo>
                    <a:pt x="1916" y="1459"/>
                  </a:lnTo>
                  <a:lnTo>
                    <a:pt x="1916" y="1457"/>
                  </a:lnTo>
                  <a:lnTo>
                    <a:pt x="1918" y="1457"/>
                  </a:lnTo>
                  <a:lnTo>
                    <a:pt x="1918" y="1454"/>
                  </a:lnTo>
                  <a:lnTo>
                    <a:pt x="1920" y="1454"/>
                  </a:lnTo>
                  <a:lnTo>
                    <a:pt x="1920" y="1452"/>
                  </a:lnTo>
                  <a:lnTo>
                    <a:pt x="1921" y="1452"/>
                  </a:lnTo>
                  <a:lnTo>
                    <a:pt x="1921" y="1450"/>
                  </a:lnTo>
                  <a:lnTo>
                    <a:pt x="1923" y="1450"/>
                  </a:lnTo>
                  <a:lnTo>
                    <a:pt x="1923" y="1447"/>
                  </a:lnTo>
                  <a:lnTo>
                    <a:pt x="1925" y="1447"/>
                  </a:lnTo>
                  <a:lnTo>
                    <a:pt x="1925" y="1445"/>
                  </a:lnTo>
                  <a:lnTo>
                    <a:pt x="1926" y="1445"/>
                  </a:lnTo>
                  <a:lnTo>
                    <a:pt x="1926" y="1442"/>
                  </a:lnTo>
                  <a:lnTo>
                    <a:pt x="1928" y="1442"/>
                  </a:lnTo>
                  <a:lnTo>
                    <a:pt x="1928" y="1440"/>
                  </a:lnTo>
                  <a:lnTo>
                    <a:pt x="1930" y="1440"/>
                  </a:lnTo>
                  <a:lnTo>
                    <a:pt x="1930" y="1439"/>
                  </a:lnTo>
                  <a:lnTo>
                    <a:pt x="1931" y="1439"/>
                  </a:lnTo>
                  <a:lnTo>
                    <a:pt x="1931" y="1435"/>
                  </a:lnTo>
                  <a:lnTo>
                    <a:pt x="1933" y="1435"/>
                  </a:lnTo>
                  <a:lnTo>
                    <a:pt x="1933" y="1434"/>
                  </a:lnTo>
                  <a:lnTo>
                    <a:pt x="1935" y="1434"/>
                  </a:lnTo>
                  <a:lnTo>
                    <a:pt x="1935" y="1430"/>
                  </a:lnTo>
                  <a:lnTo>
                    <a:pt x="1936" y="1430"/>
                  </a:lnTo>
                  <a:lnTo>
                    <a:pt x="1936" y="1429"/>
                  </a:lnTo>
                  <a:lnTo>
                    <a:pt x="1938" y="1429"/>
                  </a:lnTo>
                  <a:lnTo>
                    <a:pt x="1938" y="1425"/>
                  </a:lnTo>
                  <a:lnTo>
                    <a:pt x="1940" y="1425"/>
                  </a:lnTo>
                  <a:lnTo>
                    <a:pt x="1940" y="1424"/>
                  </a:lnTo>
                  <a:lnTo>
                    <a:pt x="1941" y="1424"/>
                  </a:lnTo>
                  <a:lnTo>
                    <a:pt x="1941" y="1422"/>
                  </a:lnTo>
                  <a:lnTo>
                    <a:pt x="1943" y="1422"/>
                  </a:lnTo>
                  <a:lnTo>
                    <a:pt x="1943" y="1419"/>
                  </a:lnTo>
                  <a:lnTo>
                    <a:pt x="1945" y="1419"/>
                  </a:lnTo>
                  <a:lnTo>
                    <a:pt x="1945" y="1417"/>
                  </a:lnTo>
                  <a:lnTo>
                    <a:pt x="1946" y="1417"/>
                  </a:lnTo>
                  <a:lnTo>
                    <a:pt x="1946" y="1414"/>
                  </a:lnTo>
                  <a:lnTo>
                    <a:pt x="1948" y="1414"/>
                  </a:lnTo>
                  <a:lnTo>
                    <a:pt x="1948" y="1412"/>
                  </a:lnTo>
                  <a:lnTo>
                    <a:pt x="1950" y="1412"/>
                  </a:lnTo>
                  <a:lnTo>
                    <a:pt x="1950" y="1410"/>
                  </a:lnTo>
                  <a:lnTo>
                    <a:pt x="1951" y="1410"/>
                  </a:lnTo>
                  <a:lnTo>
                    <a:pt x="1951" y="1407"/>
                  </a:lnTo>
                  <a:lnTo>
                    <a:pt x="1953" y="1407"/>
                  </a:lnTo>
                  <a:lnTo>
                    <a:pt x="1953" y="1405"/>
                  </a:lnTo>
                  <a:lnTo>
                    <a:pt x="1955" y="1405"/>
                  </a:lnTo>
                  <a:lnTo>
                    <a:pt x="1955" y="1402"/>
                  </a:lnTo>
                  <a:lnTo>
                    <a:pt x="1956" y="1402"/>
                  </a:lnTo>
                  <a:lnTo>
                    <a:pt x="1956" y="1400"/>
                  </a:lnTo>
                  <a:lnTo>
                    <a:pt x="1958" y="1400"/>
                  </a:lnTo>
                  <a:lnTo>
                    <a:pt x="1958" y="1399"/>
                  </a:lnTo>
                  <a:lnTo>
                    <a:pt x="1960" y="1399"/>
                  </a:lnTo>
                  <a:lnTo>
                    <a:pt x="1960" y="1395"/>
                  </a:lnTo>
                  <a:lnTo>
                    <a:pt x="1961" y="1395"/>
                  </a:lnTo>
                  <a:lnTo>
                    <a:pt x="1961" y="1394"/>
                  </a:lnTo>
                  <a:lnTo>
                    <a:pt x="1963" y="1394"/>
                  </a:lnTo>
                  <a:lnTo>
                    <a:pt x="1963" y="1390"/>
                  </a:lnTo>
                  <a:lnTo>
                    <a:pt x="1965" y="1390"/>
                  </a:lnTo>
                  <a:lnTo>
                    <a:pt x="1965" y="1389"/>
                  </a:lnTo>
                  <a:lnTo>
                    <a:pt x="1966" y="1389"/>
                  </a:lnTo>
                  <a:lnTo>
                    <a:pt x="1966" y="1385"/>
                  </a:lnTo>
                  <a:lnTo>
                    <a:pt x="1968" y="1385"/>
                  </a:lnTo>
                  <a:lnTo>
                    <a:pt x="1968" y="1384"/>
                  </a:lnTo>
                  <a:lnTo>
                    <a:pt x="1970" y="1384"/>
                  </a:lnTo>
                  <a:lnTo>
                    <a:pt x="1970" y="1382"/>
                  </a:lnTo>
                  <a:lnTo>
                    <a:pt x="1971" y="1382"/>
                  </a:lnTo>
                  <a:lnTo>
                    <a:pt x="1971" y="1379"/>
                  </a:lnTo>
                  <a:lnTo>
                    <a:pt x="1973" y="1379"/>
                  </a:lnTo>
                  <a:lnTo>
                    <a:pt x="1973" y="1377"/>
                  </a:lnTo>
                  <a:lnTo>
                    <a:pt x="1975" y="1377"/>
                  </a:lnTo>
                  <a:lnTo>
                    <a:pt x="1975" y="1374"/>
                  </a:lnTo>
                  <a:lnTo>
                    <a:pt x="1976" y="1374"/>
                  </a:lnTo>
                  <a:lnTo>
                    <a:pt x="1976" y="1372"/>
                  </a:lnTo>
                  <a:lnTo>
                    <a:pt x="1978" y="1372"/>
                  </a:lnTo>
                  <a:lnTo>
                    <a:pt x="1978" y="1370"/>
                  </a:lnTo>
                  <a:lnTo>
                    <a:pt x="1980" y="1370"/>
                  </a:lnTo>
                  <a:lnTo>
                    <a:pt x="1980" y="1367"/>
                  </a:lnTo>
                  <a:lnTo>
                    <a:pt x="1981" y="1367"/>
                  </a:lnTo>
                  <a:lnTo>
                    <a:pt x="1981" y="1365"/>
                  </a:lnTo>
                  <a:lnTo>
                    <a:pt x="1983" y="1365"/>
                  </a:lnTo>
                  <a:lnTo>
                    <a:pt x="1983" y="1362"/>
                  </a:lnTo>
                  <a:lnTo>
                    <a:pt x="1985" y="1362"/>
                  </a:lnTo>
                  <a:lnTo>
                    <a:pt x="1985" y="1360"/>
                  </a:lnTo>
                  <a:lnTo>
                    <a:pt x="1986" y="1360"/>
                  </a:lnTo>
                  <a:lnTo>
                    <a:pt x="1986" y="1359"/>
                  </a:lnTo>
                  <a:lnTo>
                    <a:pt x="1988" y="1359"/>
                  </a:lnTo>
                  <a:lnTo>
                    <a:pt x="1988" y="1355"/>
                  </a:lnTo>
                  <a:lnTo>
                    <a:pt x="1990" y="1355"/>
                  </a:lnTo>
                  <a:lnTo>
                    <a:pt x="1990" y="1354"/>
                  </a:lnTo>
                  <a:lnTo>
                    <a:pt x="1991" y="1354"/>
                  </a:lnTo>
                  <a:lnTo>
                    <a:pt x="1991" y="1350"/>
                  </a:lnTo>
                  <a:lnTo>
                    <a:pt x="1993" y="1350"/>
                  </a:lnTo>
                  <a:lnTo>
                    <a:pt x="1993" y="1349"/>
                  </a:lnTo>
                  <a:lnTo>
                    <a:pt x="1995" y="1349"/>
                  </a:lnTo>
                  <a:lnTo>
                    <a:pt x="1995" y="1347"/>
                  </a:lnTo>
                  <a:lnTo>
                    <a:pt x="1996" y="1347"/>
                  </a:lnTo>
                  <a:lnTo>
                    <a:pt x="1996" y="1377"/>
                  </a:lnTo>
                  <a:lnTo>
                    <a:pt x="1995" y="1377"/>
                  </a:lnTo>
                  <a:lnTo>
                    <a:pt x="1995" y="1384"/>
                  </a:lnTo>
                  <a:lnTo>
                    <a:pt x="1993" y="1384"/>
                  </a:lnTo>
                  <a:lnTo>
                    <a:pt x="1993" y="1390"/>
                  </a:lnTo>
                  <a:lnTo>
                    <a:pt x="1991" y="1390"/>
                  </a:lnTo>
                  <a:lnTo>
                    <a:pt x="1991" y="1395"/>
                  </a:lnTo>
                  <a:lnTo>
                    <a:pt x="1990" y="1395"/>
                  </a:lnTo>
                  <a:lnTo>
                    <a:pt x="1990" y="1402"/>
                  </a:lnTo>
                  <a:lnTo>
                    <a:pt x="1988" y="1402"/>
                  </a:lnTo>
                  <a:lnTo>
                    <a:pt x="1988" y="1409"/>
                  </a:lnTo>
                  <a:lnTo>
                    <a:pt x="1986" y="1409"/>
                  </a:lnTo>
                  <a:lnTo>
                    <a:pt x="1986" y="1414"/>
                  </a:lnTo>
                  <a:lnTo>
                    <a:pt x="1985" y="1414"/>
                  </a:lnTo>
                  <a:lnTo>
                    <a:pt x="1985" y="1420"/>
                  </a:lnTo>
                  <a:lnTo>
                    <a:pt x="1983" y="1420"/>
                  </a:lnTo>
                  <a:lnTo>
                    <a:pt x="1983" y="1427"/>
                  </a:lnTo>
                  <a:lnTo>
                    <a:pt x="1981" y="1427"/>
                  </a:lnTo>
                  <a:lnTo>
                    <a:pt x="1981" y="1432"/>
                  </a:lnTo>
                  <a:lnTo>
                    <a:pt x="1980" y="1432"/>
                  </a:lnTo>
                  <a:lnTo>
                    <a:pt x="1980" y="1439"/>
                  </a:lnTo>
                  <a:lnTo>
                    <a:pt x="1978" y="1439"/>
                  </a:lnTo>
                  <a:lnTo>
                    <a:pt x="1978" y="1445"/>
                  </a:lnTo>
                  <a:lnTo>
                    <a:pt x="1976" y="1445"/>
                  </a:lnTo>
                  <a:lnTo>
                    <a:pt x="1976" y="1450"/>
                  </a:lnTo>
                  <a:lnTo>
                    <a:pt x="1975" y="1450"/>
                  </a:lnTo>
                  <a:lnTo>
                    <a:pt x="1975" y="1457"/>
                  </a:lnTo>
                  <a:lnTo>
                    <a:pt x="1973" y="1457"/>
                  </a:lnTo>
                  <a:lnTo>
                    <a:pt x="1973" y="1464"/>
                  </a:lnTo>
                  <a:lnTo>
                    <a:pt x="1971" y="1464"/>
                  </a:lnTo>
                  <a:lnTo>
                    <a:pt x="1971" y="1469"/>
                  </a:lnTo>
                  <a:lnTo>
                    <a:pt x="1970" y="1469"/>
                  </a:lnTo>
                  <a:lnTo>
                    <a:pt x="1970" y="1475"/>
                  </a:lnTo>
                  <a:lnTo>
                    <a:pt x="1968" y="1475"/>
                  </a:lnTo>
                  <a:lnTo>
                    <a:pt x="1968" y="1482"/>
                  </a:lnTo>
                  <a:lnTo>
                    <a:pt x="1966" y="1482"/>
                  </a:lnTo>
                  <a:lnTo>
                    <a:pt x="1966" y="1487"/>
                  </a:lnTo>
                  <a:lnTo>
                    <a:pt x="1965" y="1487"/>
                  </a:lnTo>
                  <a:lnTo>
                    <a:pt x="1965" y="1494"/>
                  </a:lnTo>
                  <a:lnTo>
                    <a:pt x="1963" y="1494"/>
                  </a:lnTo>
                  <a:lnTo>
                    <a:pt x="1963" y="1500"/>
                  </a:lnTo>
                  <a:lnTo>
                    <a:pt x="1961" y="1500"/>
                  </a:lnTo>
                  <a:lnTo>
                    <a:pt x="1961" y="1505"/>
                  </a:lnTo>
                  <a:lnTo>
                    <a:pt x="1960" y="1505"/>
                  </a:lnTo>
                  <a:lnTo>
                    <a:pt x="1960" y="1512"/>
                  </a:lnTo>
                  <a:lnTo>
                    <a:pt x="1958" y="1512"/>
                  </a:lnTo>
                  <a:lnTo>
                    <a:pt x="1958" y="1519"/>
                  </a:lnTo>
                  <a:lnTo>
                    <a:pt x="1956" y="1519"/>
                  </a:lnTo>
                  <a:lnTo>
                    <a:pt x="1956" y="1524"/>
                  </a:lnTo>
                  <a:lnTo>
                    <a:pt x="1955" y="1524"/>
                  </a:lnTo>
                  <a:lnTo>
                    <a:pt x="1955" y="1530"/>
                  </a:lnTo>
                  <a:lnTo>
                    <a:pt x="1953" y="1530"/>
                  </a:lnTo>
                  <a:lnTo>
                    <a:pt x="1953" y="1537"/>
                  </a:lnTo>
                  <a:lnTo>
                    <a:pt x="1951" y="1537"/>
                  </a:lnTo>
                  <a:lnTo>
                    <a:pt x="1951" y="1542"/>
                  </a:lnTo>
                  <a:lnTo>
                    <a:pt x="1950" y="1542"/>
                  </a:lnTo>
                  <a:lnTo>
                    <a:pt x="1950" y="1549"/>
                  </a:lnTo>
                  <a:lnTo>
                    <a:pt x="1948" y="1549"/>
                  </a:lnTo>
                  <a:lnTo>
                    <a:pt x="1948" y="1555"/>
                  </a:lnTo>
                  <a:lnTo>
                    <a:pt x="1946" y="1555"/>
                  </a:lnTo>
                  <a:lnTo>
                    <a:pt x="1946" y="1560"/>
                  </a:lnTo>
                  <a:lnTo>
                    <a:pt x="1945" y="1560"/>
                  </a:lnTo>
                  <a:lnTo>
                    <a:pt x="1945" y="1567"/>
                  </a:lnTo>
                  <a:lnTo>
                    <a:pt x="1943" y="1567"/>
                  </a:lnTo>
                  <a:lnTo>
                    <a:pt x="1943" y="1574"/>
                  </a:lnTo>
                  <a:lnTo>
                    <a:pt x="1941" y="1574"/>
                  </a:lnTo>
                  <a:lnTo>
                    <a:pt x="1941" y="1579"/>
                  </a:lnTo>
                  <a:lnTo>
                    <a:pt x="1940" y="1579"/>
                  </a:lnTo>
                  <a:lnTo>
                    <a:pt x="1940" y="1585"/>
                  </a:lnTo>
                  <a:lnTo>
                    <a:pt x="1938" y="1585"/>
                  </a:lnTo>
                  <a:lnTo>
                    <a:pt x="1938" y="1592"/>
                  </a:lnTo>
                  <a:lnTo>
                    <a:pt x="1936" y="1592"/>
                  </a:lnTo>
                  <a:lnTo>
                    <a:pt x="1936" y="1597"/>
                  </a:lnTo>
                  <a:lnTo>
                    <a:pt x="1935" y="1597"/>
                  </a:lnTo>
                  <a:lnTo>
                    <a:pt x="1935" y="1604"/>
                  </a:lnTo>
                  <a:lnTo>
                    <a:pt x="1933" y="1604"/>
                  </a:lnTo>
                  <a:lnTo>
                    <a:pt x="1933" y="1610"/>
                  </a:lnTo>
                  <a:lnTo>
                    <a:pt x="1931" y="1610"/>
                  </a:lnTo>
                  <a:lnTo>
                    <a:pt x="1931" y="1615"/>
                  </a:lnTo>
                  <a:lnTo>
                    <a:pt x="1930" y="1615"/>
                  </a:lnTo>
                  <a:lnTo>
                    <a:pt x="1930" y="1622"/>
                  </a:lnTo>
                  <a:lnTo>
                    <a:pt x="1928" y="1622"/>
                  </a:lnTo>
                  <a:lnTo>
                    <a:pt x="1928" y="1629"/>
                  </a:lnTo>
                  <a:lnTo>
                    <a:pt x="1926" y="1629"/>
                  </a:lnTo>
                  <a:lnTo>
                    <a:pt x="1926" y="1634"/>
                  </a:lnTo>
                  <a:lnTo>
                    <a:pt x="1925" y="1634"/>
                  </a:lnTo>
                  <a:lnTo>
                    <a:pt x="1925" y="1640"/>
                  </a:lnTo>
                  <a:lnTo>
                    <a:pt x="1923" y="1640"/>
                  </a:lnTo>
                  <a:lnTo>
                    <a:pt x="1923" y="1647"/>
                  </a:lnTo>
                  <a:lnTo>
                    <a:pt x="1921" y="1647"/>
                  </a:lnTo>
                  <a:lnTo>
                    <a:pt x="1921" y="1652"/>
                  </a:lnTo>
                  <a:lnTo>
                    <a:pt x="1920" y="1652"/>
                  </a:lnTo>
                  <a:lnTo>
                    <a:pt x="1920" y="1659"/>
                  </a:lnTo>
                  <a:lnTo>
                    <a:pt x="1918" y="1659"/>
                  </a:lnTo>
                  <a:lnTo>
                    <a:pt x="1918" y="1665"/>
                  </a:lnTo>
                  <a:lnTo>
                    <a:pt x="1916" y="1665"/>
                  </a:lnTo>
                  <a:lnTo>
                    <a:pt x="1916" y="1670"/>
                  </a:lnTo>
                  <a:lnTo>
                    <a:pt x="1915" y="1670"/>
                  </a:lnTo>
                  <a:lnTo>
                    <a:pt x="1915" y="1677"/>
                  </a:lnTo>
                  <a:lnTo>
                    <a:pt x="1913" y="1677"/>
                  </a:lnTo>
                  <a:lnTo>
                    <a:pt x="1913" y="1684"/>
                  </a:lnTo>
                  <a:lnTo>
                    <a:pt x="1911" y="1684"/>
                  </a:lnTo>
                  <a:lnTo>
                    <a:pt x="1911" y="1689"/>
                  </a:lnTo>
                  <a:lnTo>
                    <a:pt x="1910" y="1689"/>
                  </a:lnTo>
                  <a:lnTo>
                    <a:pt x="1910" y="1695"/>
                  </a:lnTo>
                  <a:lnTo>
                    <a:pt x="1908" y="1695"/>
                  </a:lnTo>
                  <a:lnTo>
                    <a:pt x="1908" y="1702"/>
                  </a:lnTo>
                  <a:lnTo>
                    <a:pt x="1906" y="1702"/>
                  </a:lnTo>
                  <a:lnTo>
                    <a:pt x="1906" y="1709"/>
                  </a:lnTo>
                  <a:lnTo>
                    <a:pt x="1905" y="1709"/>
                  </a:lnTo>
                  <a:lnTo>
                    <a:pt x="1905" y="1714"/>
                  </a:lnTo>
                  <a:lnTo>
                    <a:pt x="1903" y="1714"/>
                  </a:lnTo>
                  <a:lnTo>
                    <a:pt x="1903" y="1720"/>
                  </a:lnTo>
                  <a:lnTo>
                    <a:pt x="1901" y="1720"/>
                  </a:lnTo>
                  <a:lnTo>
                    <a:pt x="1901" y="1727"/>
                  </a:lnTo>
                  <a:lnTo>
                    <a:pt x="1900" y="1727"/>
                  </a:lnTo>
                  <a:lnTo>
                    <a:pt x="1900" y="1732"/>
                  </a:lnTo>
                  <a:lnTo>
                    <a:pt x="1898" y="1732"/>
                  </a:lnTo>
                  <a:lnTo>
                    <a:pt x="1898" y="1739"/>
                  </a:lnTo>
                  <a:lnTo>
                    <a:pt x="1896" y="1739"/>
                  </a:lnTo>
                  <a:lnTo>
                    <a:pt x="1896" y="1745"/>
                  </a:lnTo>
                  <a:lnTo>
                    <a:pt x="1895" y="1745"/>
                  </a:lnTo>
                  <a:lnTo>
                    <a:pt x="1895" y="1750"/>
                  </a:lnTo>
                  <a:lnTo>
                    <a:pt x="1893" y="1750"/>
                  </a:lnTo>
                  <a:lnTo>
                    <a:pt x="1893" y="1757"/>
                  </a:lnTo>
                  <a:lnTo>
                    <a:pt x="1891" y="1757"/>
                  </a:lnTo>
                  <a:lnTo>
                    <a:pt x="1891" y="1764"/>
                  </a:lnTo>
                  <a:lnTo>
                    <a:pt x="1890" y="1764"/>
                  </a:lnTo>
                  <a:lnTo>
                    <a:pt x="1890" y="1769"/>
                  </a:lnTo>
                  <a:lnTo>
                    <a:pt x="1888" y="1769"/>
                  </a:lnTo>
                  <a:lnTo>
                    <a:pt x="1888" y="1775"/>
                  </a:lnTo>
                  <a:lnTo>
                    <a:pt x="1886" y="1775"/>
                  </a:lnTo>
                  <a:lnTo>
                    <a:pt x="1886" y="1782"/>
                  </a:lnTo>
                  <a:lnTo>
                    <a:pt x="1885" y="1782"/>
                  </a:lnTo>
                  <a:lnTo>
                    <a:pt x="1885" y="1787"/>
                  </a:lnTo>
                  <a:lnTo>
                    <a:pt x="1883" y="1787"/>
                  </a:lnTo>
                  <a:lnTo>
                    <a:pt x="1883" y="1794"/>
                  </a:lnTo>
                  <a:lnTo>
                    <a:pt x="1881" y="1794"/>
                  </a:lnTo>
                  <a:lnTo>
                    <a:pt x="1881" y="1800"/>
                  </a:lnTo>
                  <a:lnTo>
                    <a:pt x="1880" y="1800"/>
                  </a:lnTo>
                  <a:lnTo>
                    <a:pt x="1880" y="1805"/>
                  </a:lnTo>
                  <a:lnTo>
                    <a:pt x="1878" y="1805"/>
                  </a:lnTo>
                  <a:lnTo>
                    <a:pt x="1878" y="1812"/>
                  </a:lnTo>
                  <a:lnTo>
                    <a:pt x="1876" y="1812"/>
                  </a:lnTo>
                  <a:lnTo>
                    <a:pt x="1876" y="1819"/>
                  </a:lnTo>
                  <a:lnTo>
                    <a:pt x="1875" y="1819"/>
                  </a:lnTo>
                  <a:lnTo>
                    <a:pt x="1875" y="1824"/>
                  </a:lnTo>
                  <a:lnTo>
                    <a:pt x="1873" y="1824"/>
                  </a:lnTo>
                  <a:lnTo>
                    <a:pt x="1873" y="1830"/>
                  </a:lnTo>
                  <a:lnTo>
                    <a:pt x="1871" y="1830"/>
                  </a:lnTo>
                  <a:lnTo>
                    <a:pt x="1871" y="1837"/>
                  </a:lnTo>
                  <a:lnTo>
                    <a:pt x="1870" y="1837"/>
                  </a:lnTo>
                  <a:lnTo>
                    <a:pt x="1870" y="1842"/>
                  </a:lnTo>
                  <a:lnTo>
                    <a:pt x="1868" y="1842"/>
                  </a:lnTo>
                  <a:lnTo>
                    <a:pt x="1868" y="1849"/>
                  </a:lnTo>
                  <a:lnTo>
                    <a:pt x="1866" y="1849"/>
                  </a:lnTo>
                  <a:lnTo>
                    <a:pt x="1866" y="1855"/>
                  </a:lnTo>
                  <a:lnTo>
                    <a:pt x="1865" y="1855"/>
                  </a:lnTo>
                  <a:lnTo>
                    <a:pt x="1865" y="1860"/>
                  </a:lnTo>
                  <a:lnTo>
                    <a:pt x="1863" y="1860"/>
                  </a:lnTo>
                  <a:lnTo>
                    <a:pt x="1863" y="1867"/>
                  </a:lnTo>
                  <a:lnTo>
                    <a:pt x="1861" y="1867"/>
                  </a:lnTo>
                  <a:lnTo>
                    <a:pt x="1861" y="1874"/>
                  </a:lnTo>
                  <a:lnTo>
                    <a:pt x="1860" y="1874"/>
                  </a:lnTo>
                  <a:lnTo>
                    <a:pt x="1860" y="1879"/>
                  </a:lnTo>
                  <a:lnTo>
                    <a:pt x="1858" y="1879"/>
                  </a:lnTo>
                  <a:lnTo>
                    <a:pt x="1858" y="1885"/>
                  </a:lnTo>
                  <a:lnTo>
                    <a:pt x="1856" y="1885"/>
                  </a:lnTo>
                  <a:lnTo>
                    <a:pt x="1856" y="1892"/>
                  </a:lnTo>
                  <a:lnTo>
                    <a:pt x="1855" y="1892"/>
                  </a:lnTo>
                  <a:lnTo>
                    <a:pt x="1855" y="1897"/>
                  </a:lnTo>
                  <a:lnTo>
                    <a:pt x="1853" y="1897"/>
                  </a:lnTo>
                  <a:lnTo>
                    <a:pt x="1853" y="1904"/>
                  </a:lnTo>
                  <a:lnTo>
                    <a:pt x="1851" y="1904"/>
                  </a:lnTo>
                  <a:lnTo>
                    <a:pt x="1851" y="1910"/>
                  </a:lnTo>
                  <a:lnTo>
                    <a:pt x="1850" y="1910"/>
                  </a:lnTo>
                  <a:lnTo>
                    <a:pt x="1850" y="1915"/>
                  </a:lnTo>
                  <a:lnTo>
                    <a:pt x="1848" y="1915"/>
                  </a:lnTo>
                  <a:lnTo>
                    <a:pt x="1848" y="1922"/>
                  </a:lnTo>
                  <a:lnTo>
                    <a:pt x="1846" y="1922"/>
                  </a:lnTo>
                  <a:lnTo>
                    <a:pt x="1846" y="1929"/>
                  </a:lnTo>
                  <a:lnTo>
                    <a:pt x="1845" y="1929"/>
                  </a:lnTo>
                  <a:lnTo>
                    <a:pt x="1845" y="1934"/>
                  </a:lnTo>
                  <a:lnTo>
                    <a:pt x="1843" y="1934"/>
                  </a:lnTo>
                  <a:lnTo>
                    <a:pt x="1843" y="1940"/>
                  </a:lnTo>
                  <a:lnTo>
                    <a:pt x="1841" y="1940"/>
                  </a:lnTo>
                  <a:lnTo>
                    <a:pt x="1841" y="1947"/>
                  </a:lnTo>
                  <a:lnTo>
                    <a:pt x="1840" y="1947"/>
                  </a:lnTo>
                  <a:lnTo>
                    <a:pt x="1840" y="1952"/>
                  </a:lnTo>
                  <a:lnTo>
                    <a:pt x="1838" y="1952"/>
                  </a:lnTo>
                  <a:lnTo>
                    <a:pt x="1838" y="1959"/>
                  </a:lnTo>
                  <a:lnTo>
                    <a:pt x="1836" y="1959"/>
                  </a:lnTo>
                  <a:lnTo>
                    <a:pt x="1836" y="1965"/>
                  </a:lnTo>
                  <a:lnTo>
                    <a:pt x="1835" y="1965"/>
                  </a:lnTo>
                  <a:lnTo>
                    <a:pt x="1835" y="1970"/>
                  </a:lnTo>
                  <a:lnTo>
                    <a:pt x="1833" y="1970"/>
                  </a:lnTo>
                  <a:lnTo>
                    <a:pt x="1833" y="1977"/>
                  </a:lnTo>
                  <a:lnTo>
                    <a:pt x="1831" y="1977"/>
                  </a:lnTo>
                  <a:lnTo>
                    <a:pt x="1831" y="1984"/>
                  </a:lnTo>
                  <a:lnTo>
                    <a:pt x="1830" y="1984"/>
                  </a:lnTo>
                  <a:lnTo>
                    <a:pt x="1830" y="1989"/>
                  </a:lnTo>
                  <a:lnTo>
                    <a:pt x="1828" y="1989"/>
                  </a:lnTo>
                  <a:lnTo>
                    <a:pt x="1828" y="1995"/>
                  </a:lnTo>
                  <a:lnTo>
                    <a:pt x="1826" y="1995"/>
                  </a:lnTo>
                  <a:lnTo>
                    <a:pt x="1826" y="2002"/>
                  </a:lnTo>
                  <a:lnTo>
                    <a:pt x="1825" y="2002"/>
                  </a:lnTo>
                  <a:lnTo>
                    <a:pt x="1825" y="2007"/>
                  </a:lnTo>
                  <a:lnTo>
                    <a:pt x="1823" y="2007"/>
                  </a:lnTo>
                  <a:lnTo>
                    <a:pt x="1823" y="2014"/>
                  </a:lnTo>
                  <a:lnTo>
                    <a:pt x="1821" y="2014"/>
                  </a:lnTo>
                  <a:lnTo>
                    <a:pt x="1821" y="2020"/>
                  </a:lnTo>
                  <a:lnTo>
                    <a:pt x="1820" y="2020"/>
                  </a:lnTo>
                  <a:lnTo>
                    <a:pt x="1820" y="2024"/>
                  </a:lnTo>
                  <a:lnTo>
                    <a:pt x="3323" y="2024"/>
                  </a:lnTo>
                  <a:lnTo>
                    <a:pt x="3323" y="2022"/>
                  </a:lnTo>
                  <a:lnTo>
                    <a:pt x="3325" y="2022"/>
                  </a:lnTo>
                  <a:lnTo>
                    <a:pt x="3325" y="2019"/>
                  </a:lnTo>
                  <a:lnTo>
                    <a:pt x="3326" y="2019"/>
                  </a:lnTo>
                  <a:lnTo>
                    <a:pt x="3326" y="2014"/>
                  </a:lnTo>
                  <a:lnTo>
                    <a:pt x="3328" y="2014"/>
                  </a:lnTo>
                  <a:lnTo>
                    <a:pt x="3328" y="2010"/>
                  </a:lnTo>
                  <a:lnTo>
                    <a:pt x="3330" y="2010"/>
                  </a:lnTo>
                  <a:lnTo>
                    <a:pt x="3330" y="2005"/>
                  </a:lnTo>
                  <a:lnTo>
                    <a:pt x="3331" y="2005"/>
                  </a:lnTo>
                  <a:lnTo>
                    <a:pt x="3331" y="2002"/>
                  </a:lnTo>
                  <a:lnTo>
                    <a:pt x="3333" y="2002"/>
                  </a:lnTo>
                  <a:lnTo>
                    <a:pt x="3333" y="1997"/>
                  </a:lnTo>
                  <a:lnTo>
                    <a:pt x="3335" y="1997"/>
                  </a:lnTo>
                  <a:lnTo>
                    <a:pt x="3335" y="1994"/>
                  </a:lnTo>
                  <a:lnTo>
                    <a:pt x="3336" y="1994"/>
                  </a:lnTo>
                  <a:lnTo>
                    <a:pt x="3336" y="1989"/>
                  </a:lnTo>
                  <a:lnTo>
                    <a:pt x="3338" y="1989"/>
                  </a:lnTo>
                  <a:lnTo>
                    <a:pt x="3338" y="1985"/>
                  </a:lnTo>
                  <a:lnTo>
                    <a:pt x="3340" y="1985"/>
                  </a:lnTo>
                  <a:lnTo>
                    <a:pt x="3340" y="1980"/>
                  </a:lnTo>
                  <a:lnTo>
                    <a:pt x="3341" y="1980"/>
                  </a:lnTo>
                  <a:lnTo>
                    <a:pt x="3341" y="1977"/>
                  </a:lnTo>
                  <a:lnTo>
                    <a:pt x="3343" y="1977"/>
                  </a:lnTo>
                  <a:lnTo>
                    <a:pt x="3343" y="1972"/>
                  </a:lnTo>
                  <a:lnTo>
                    <a:pt x="3345" y="1972"/>
                  </a:lnTo>
                  <a:lnTo>
                    <a:pt x="3345" y="1969"/>
                  </a:lnTo>
                  <a:lnTo>
                    <a:pt x="3346" y="1969"/>
                  </a:lnTo>
                  <a:lnTo>
                    <a:pt x="3346" y="1964"/>
                  </a:lnTo>
                  <a:lnTo>
                    <a:pt x="3348" y="1964"/>
                  </a:lnTo>
                  <a:lnTo>
                    <a:pt x="3348" y="1960"/>
                  </a:lnTo>
                  <a:lnTo>
                    <a:pt x="3350" y="1960"/>
                  </a:lnTo>
                  <a:lnTo>
                    <a:pt x="3350" y="1955"/>
                  </a:lnTo>
                  <a:lnTo>
                    <a:pt x="3351" y="1955"/>
                  </a:lnTo>
                  <a:lnTo>
                    <a:pt x="3351" y="1952"/>
                  </a:lnTo>
                  <a:lnTo>
                    <a:pt x="3353" y="1952"/>
                  </a:lnTo>
                  <a:lnTo>
                    <a:pt x="3353" y="1947"/>
                  </a:lnTo>
                  <a:lnTo>
                    <a:pt x="3355" y="1947"/>
                  </a:lnTo>
                  <a:lnTo>
                    <a:pt x="3355" y="1944"/>
                  </a:lnTo>
                  <a:lnTo>
                    <a:pt x="3356" y="1944"/>
                  </a:lnTo>
                  <a:lnTo>
                    <a:pt x="3356" y="1939"/>
                  </a:lnTo>
                  <a:lnTo>
                    <a:pt x="3358" y="1939"/>
                  </a:lnTo>
                  <a:lnTo>
                    <a:pt x="3358" y="1935"/>
                  </a:lnTo>
                  <a:lnTo>
                    <a:pt x="3360" y="1935"/>
                  </a:lnTo>
                  <a:lnTo>
                    <a:pt x="3360" y="1930"/>
                  </a:lnTo>
                  <a:lnTo>
                    <a:pt x="3361" y="1930"/>
                  </a:lnTo>
                  <a:lnTo>
                    <a:pt x="3361" y="1927"/>
                  </a:lnTo>
                  <a:lnTo>
                    <a:pt x="3363" y="1927"/>
                  </a:lnTo>
                  <a:lnTo>
                    <a:pt x="3363" y="1924"/>
                  </a:lnTo>
                  <a:lnTo>
                    <a:pt x="3365" y="1924"/>
                  </a:lnTo>
                  <a:lnTo>
                    <a:pt x="3365" y="1919"/>
                  </a:lnTo>
                  <a:lnTo>
                    <a:pt x="3366" y="1919"/>
                  </a:lnTo>
                  <a:lnTo>
                    <a:pt x="3366" y="1915"/>
                  </a:lnTo>
                  <a:lnTo>
                    <a:pt x="3368" y="1915"/>
                  </a:lnTo>
                  <a:lnTo>
                    <a:pt x="3368" y="1910"/>
                  </a:lnTo>
                  <a:lnTo>
                    <a:pt x="3370" y="1910"/>
                  </a:lnTo>
                  <a:lnTo>
                    <a:pt x="3370" y="1907"/>
                  </a:lnTo>
                  <a:lnTo>
                    <a:pt x="3371" y="1907"/>
                  </a:lnTo>
                  <a:lnTo>
                    <a:pt x="3371" y="1902"/>
                  </a:lnTo>
                  <a:lnTo>
                    <a:pt x="3373" y="1902"/>
                  </a:lnTo>
                  <a:lnTo>
                    <a:pt x="3373" y="1899"/>
                  </a:lnTo>
                  <a:lnTo>
                    <a:pt x="3375" y="1899"/>
                  </a:lnTo>
                  <a:lnTo>
                    <a:pt x="3375" y="1894"/>
                  </a:lnTo>
                  <a:lnTo>
                    <a:pt x="3376" y="1894"/>
                  </a:lnTo>
                  <a:lnTo>
                    <a:pt x="3376" y="1890"/>
                  </a:lnTo>
                  <a:lnTo>
                    <a:pt x="3378" y="1890"/>
                  </a:lnTo>
                  <a:lnTo>
                    <a:pt x="3378" y="1885"/>
                  </a:lnTo>
                  <a:lnTo>
                    <a:pt x="3380" y="1885"/>
                  </a:lnTo>
                  <a:lnTo>
                    <a:pt x="3380" y="1882"/>
                  </a:lnTo>
                  <a:lnTo>
                    <a:pt x="3381" y="1882"/>
                  </a:lnTo>
                  <a:lnTo>
                    <a:pt x="3381" y="1877"/>
                  </a:lnTo>
                  <a:lnTo>
                    <a:pt x="3383" y="1877"/>
                  </a:lnTo>
                  <a:lnTo>
                    <a:pt x="3383" y="1874"/>
                  </a:lnTo>
                  <a:lnTo>
                    <a:pt x="3385" y="1874"/>
                  </a:lnTo>
                  <a:lnTo>
                    <a:pt x="3385" y="1869"/>
                  </a:lnTo>
                  <a:lnTo>
                    <a:pt x="3386" y="1869"/>
                  </a:lnTo>
                  <a:lnTo>
                    <a:pt x="3386" y="1865"/>
                  </a:lnTo>
                  <a:lnTo>
                    <a:pt x="3388" y="1865"/>
                  </a:lnTo>
                  <a:lnTo>
                    <a:pt x="3388" y="1860"/>
                  </a:lnTo>
                  <a:lnTo>
                    <a:pt x="3390" y="1860"/>
                  </a:lnTo>
                  <a:lnTo>
                    <a:pt x="3390" y="1857"/>
                  </a:lnTo>
                  <a:lnTo>
                    <a:pt x="3391" y="1857"/>
                  </a:lnTo>
                  <a:lnTo>
                    <a:pt x="3391" y="1852"/>
                  </a:lnTo>
                  <a:lnTo>
                    <a:pt x="3393" y="1852"/>
                  </a:lnTo>
                  <a:lnTo>
                    <a:pt x="3393" y="1849"/>
                  </a:lnTo>
                  <a:lnTo>
                    <a:pt x="3395" y="1849"/>
                  </a:lnTo>
                  <a:lnTo>
                    <a:pt x="3395" y="1844"/>
                  </a:lnTo>
                  <a:lnTo>
                    <a:pt x="3396" y="1844"/>
                  </a:lnTo>
                  <a:lnTo>
                    <a:pt x="3396" y="1840"/>
                  </a:lnTo>
                  <a:lnTo>
                    <a:pt x="3398" y="1840"/>
                  </a:lnTo>
                  <a:lnTo>
                    <a:pt x="3398" y="1835"/>
                  </a:lnTo>
                  <a:lnTo>
                    <a:pt x="3400" y="1835"/>
                  </a:lnTo>
                  <a:lnTo>
                    <a:pt x="3400" y="1832"/>
                  </a:lnTo>
                  <a:lnTo>
                    <a:pt x="3401" y="1832"/>
                  </a:lnTo>
                  <a:lnTo>
                    <a:pt x="3401" y="1827"/>
                  </a:lnTo>
                  <a:lnTo>
                    <a:pt x="3403" y="1827"/>
                  </a:lnTo>
                  <a:lnTo>
                    <a:pt x="3403" y="1824"/>
                  </a:lnTo>
                  <a:lnTo>
                    <a:pt x="3405" y="1824"/>
                  </a:lnTo>
                  <a:lnTo>
                    <a:pt x="3405" y="1819"/>
                  </a:lnTo>
                  <a:lnTo>
                    <a:pt x="3406" y="1819"/>
                  </a:lnTo>
                  <a:lnTo>
                    <a:pt x="3406" y="1815"/>
                  </a:lnTo>
                  <a:lnTo>
                    <a:pt x="3408" y="1815"/>
                  </a:lnTo>
                  <a:lnTo>
                    <a:pt x="3408" y="1812"/>
                  </a:lnTo>
                  <a:lnTo>
                    <a:pt x="3410" y="1812"/>
                  </a:lnTo>
                  <a:lnTo>
                    <a:pt x="3410" y="1807"/>
                  </a:lnTo>
                  <a:lnTo>
                    <a:pt x="3411" y="1807"/>
                  </a:lnTo>
                  <a:lnTo>
                    <a:pt x="3411" y="1804"/>
                  </a:lnTo>
                  <a:lnTo>
                    <a:pt x="3413" y="1804"/>
                  </a:lnTo>
                  <a:lnTo>
                    <a:pt x="3413" y="1799"/>
                  </a:lnTo>
                  <a:lnTo>
                    <a:pt x="3415" y="1799"/>
                  </a:lnTo>
                  <a:lnTo>
                    <a:pt x="3415" y="1795"/>
                  </a:lnTo>
                  <a:lnTo>
                    <a:pt x="3416" y="1795"/>
                  </a:lnTo>
                  <a:lnTo>
                    <a:pt x="3416" y="1790"/>
                  </a:lnTo>
                  <a:lnTo>
                    <a:pt x="3418" y="1790"/>
                  </a:lnTo>
                  <a:lnTo>
                    <a:pt x="3418" y="1787"/>
                  </a:lnTo>
                  <a:lnTo>
                    <a:pt x="3420" y="1787"/>
                  </a:lnTo>
                  <a:lnTo>
                    <a:pt x="3420" y="1782"/>
                  </a:lnTo>
                  <a:lnTo>
                    <a:pt x="3421" y="1782"/>
                  </a:lnTo>
                  <a:lnTo>
                    <a:pt x="3421" y="1779"/>
                  </a:lnTo>
                  <a:lnTo>
                    <a:pt x="3423" y="1779"/>
                  </a:lnTo>
                  <a:lnTo>
                    <a:pt x="3423" y="1774"/>
                  </a:lnTo>
                  <a:lnTo>
                    <a:pt x="3425" y="1774"/>
                  </a:lnTo>
                  <a:lnTo>
                    <a:pt x="3425" y="1770"/>
                  </a:lnTo>
                  <a:lnTo>
                    <a:pt x="3426" y="1770"/>
                  </a:lnTo>
                  <a:lnTo>
                    <a:pt x="3426" y="1765"/>
                  </a:lnTo>
                  <a:lnTo>
                    <a:pt x="3428" y="1765"/>
                  </a:lnTo>
                  <a:lnTo>
                    <a:pt x="3428" y="1762"/>
                  </a:lnTo>
                  <a:lnTo>
                    <a:pt x="3430" y="1762"/>
                  </a:lnTo>
                  <a:lnTo>
                    <a:pt x="3430" y="1757"/>
                  </a:lnTo>
                  <a:lnTo>
                    <a:pt x="3431" y="1757"/>
                  </a:lnTo>
                  <a:lnTo>
                    <a:pt x="3431" y="1754"/>
                  </a:lnTo>
                  <a:lnTo>
                    <a:pt x="3433" y="1754"/>
                  </a:lnTo>
                  <a:lnTo>
                    <a:pt x="3433" y="1749"/>
                  </a:lnTo>
                  <a:lnTo>
                    <a:pt x="3435" y="1749"/>
                  </a:lnTo>
                  <a:lnTo>
                    <a:pt x="3435" y="1745"/>
                  </a:lnTo>
                  <a:lnTo>
                    <a:pt x="3436" y="1745"/>
                  </a:lnTo>
                  <a:lnTo>
                    <a:pt x="3436" y="1740"/>
                  </a:lnTo>
                  <a:lnTo>
                    <a:pt x="3438" y="1740"/>
                  </a:lnTo>
                  <a:lnTo>
                    <a:pt x="3438" y="1737"/>
                  </a:lnTo>
                  <a:lnTo>
                    <a:pt x="3440" y="1737"/>
                  </a:lnTo>
                  <a:lnTo>
                    <a:pt x="3440" y="1732"/>
                  </a:lnTo>
                  <a:lnTo>
                    <a:pt x="3441" y="1732"/>
                  </a:lnTo>
                  <a:lnTo>
                    <a:pt x="3441" y="1729"/>
                  </a:lnTo>
                  <a:lnTo>
                    <a:pt x="3443" y="1729"/>
                  </a:lnTo>
                  <a:lnTo>
                    <a:pt x="3443" y="1724"/>
                  </a:lnTo>
                  <a:lnTo>
                    <a:pt x="3445" y="1724"/>
                  </a:lnTo>
                  <a:lnTo>
                    <a:pt x="3445" y="1720"/>
                  </a:lnTo>
                  <a:lnTo>
                    <a:pt x="3446" y="1720"/>
                  </a:lnTo>
                  <a:lnTo>
                    <a:pt x="3446" y="1715"/>
                  </a:lnTo>
                  <a:lnTo>
                    <a:pt x="3448" y="1715"/>
                  </a:lnTo>
                  <a:lnTo>
                    <a:pt x="3448" y="1712"/>
                  </a:lnTo>
                  <a:lnTo>
                    <a:pt x="3450" y="1712"/>
                  </a:lnTo>
                  <a:lnTo>
                    <a:pt x="3450" y="1707"/>
                  </a:lnTo>
                  <a:lnTo>
                    <a:pt x="3451" y="1707"/>
                  </a:lnTo>
                  <a:lnTo>
                    <a:pt x="3451" y="1704"/>
                  </a:lnTo>
                  <a:lnTo>
                    <a:pt x="3453" y="1704"/>
                  </a:lnTo>
                  <a:lnTo>
                    <a:pt x="3453" y="1699"/>
                  </a:lnTo>
                  <a:lnTo>
                    <a:pt x="3455" y="1699"/>
                  </a:lnTo>
                  <a:lnTo>
                    <a:pt x="3455" y="1695"/>
                  </a:lnTo>
                  <a:lnTo>
                    <a:pt x="3456" y="1695"/>
                  </a:lnTo>
                  <a:lnTo>
                    <a:pt x="3456" y="1692"/>
                  </a:lnTo>
                  <a:lnTo>
                    <a:pt x="3458" y="1692"/>
                  </a:lnTo>
                  <a:lnTo>
                    <a:pt x="3458" y="1687"/>
                  </a:lnTo>
                  <a:lnTo>
                    <a:pt x="3460" y="1687"/>
                  </a:lnTo>
                  <a:lnTo>
                    <a:pt x="3460" y="1684"/>
                  </a:lnTo>
                  <a:lnTo>
                    <a:pt x="3461" y="1684"/>
                  </a:lnTo>
                  <a:lnTo>
                    <a:pt x="3461" y="1679"/>
                  </a:lnTo>
                  <a:lnTo>
                    <a:pt x="3463" y="1679"/>
                  </a:lnTo>
                  <a:lnTo>
                    <a:pt x="3463" y="1675"/>
                  </a:lnTo>
                  <a:lnTo>
                    <a:pt x="3465" y="1675"/>
                  </a:lnTo>
                  <a:lnTo>
                    <a:pt x="3465" y="1670"/>
                  </a:lnTo>
                  <a:lnTo>
                    <a:pt x="3466" y="1670"/>
                  </a:lnTo>
                  <a:lnTo>
                    <a:pt x="3466" y="1667"/>
                  </a:lnTo>
                  <a:lnTo>
                    <a:pt x="3468" y="1667"/>
                  </a:lnTo>
                  <a:lnTo>
                    <a:pt x="3468" y="1662"/>
                  </a:lnTo>
                  <a:lnTo>
                    <a:pt x="3470" y="1662"/>
                  </a:lnTo>
                  <a:lnTo>
                    <a:pt x="3470" y="1659"/>
                  </a:lnTo>
                  <a:lnTo>
                    <a:pt x="3471" y="1659"/>
                  </a:lnTo>
                  <a:lnTo>
                    <a:pt x="3471" y="1654"/>
                  </a:lnTo>
                  <a:lnTo>
                    <a:pt x="3473" y="1654"/>
                  </a:lnTo>
                  <a:lnTo>
                    <a:pt x="3473" y="1650"/>
                  </a:lnTo>
                  <a:lnTo>
                    <a:pt x="3475" y="1650"/>
                  </a:lnTo>
                  <a:lnTo>
                    <a:pt x="3475" y="1645"/>
                  </a:lnTo>
                  <a:lnTo>
                    <a:pt x="3476" y="1645"/>
                  </a:lnTo>
                  <a:lnTo>
                    <a:pt x="3476" y="1642"/>
                  </a:lnTo>
                  <a:lnTo>
                    <a:pt x="3478" y="1642"/>
                  </a:lnTo>
                  <a:lnTo>
                    <a:pt x="3478" y="1637"/>
                  </a:lnTo>
                  <a:lnTo>
                    <a:pt x="3480" y="1637"/>
                  </a:lnTo>
                  <a:lnTo>
                    <a:pt x="3480" y="1634"/>
                  </a:lnTo>
                  <a:lnTo>
                    <a:pt x="3481" y="1634"/>
                  </a:lnTo>
                  <a:lnTo>
                    <a:pt x="3481" y="1629"/>
                  </a:lnTo>
                  <a:lnTo>
                    <a:pt x="3483" y="1629"/>
                  </a:lnTo>
                  <a:lnTo>
                    <a:pt x="3483" y="1625"/>
                  </a:lnTo>
                  <a:lnTo>
                    <a:pt x="3485" y="1625"/>
                  </a:lnTo>
                  <a:lnTo>
                    <a:pt x="3485" y="1620"/>
                  </a:lnTo>
                  <a:lnTo>
                    <a:pt x="3486" y="1620"/>
                  </a:lnTo>
                  <a:lnTo>
                    <a:pt x="3486" y="1617"/>
                  </a:lnTo>
                  <a:lnTo>
                    <a:pt x="3488" y="1617"/>
                  </a:lnTo>
                  <a:lnTo>
                    <a:pt x="3488" y="1612"/>
                  </a:lnTo>
                  <a:lnTo>
                    <a:pt x="3490" y="1612"/>
                  </a:lnTo>
                  <a:lnTo>
                    <a:pt x="3490" y="1609"/>
                  </a:lnTo>
                  <a:lnTo>
                    <a:pt x="3491" y="1609"/>
                  </a:lnTo>
                  <a:lnTo>
                    <a:pt x="3491" y="1604"/>
                  </a:lnTo>
                  <a:lnTo>
                    <a:pt x="3493" y="1604"/>
                  </a:lnTo>
                  <a:lnTo>
                    <a:pt x="3493" y="1600"/>
                  </a:lnTo>
                  <a:lnTo>
                    <a:pt x="3495" y="1600"/>
                  </a:lnTo>
                  <a:lnTo>
                    <a:pt x="3495" y="1595"/>
                  </a:lnTo>
                  <a:lnTo>
                    <a:pt x="3496" y="1595"/>
                  </a:lnTo>
                  <a:lnTo>
                    <a:pt x="3496" y="1592"/>
                  </a:lnTo>
                  <a:lnTo>
                    <a:pt x="3498" y="1592"/>
                  </a:lnTo>
                  <a:lnTo>
                    <a:pt x="3498" y="1587"/>
                  </a:lnTo>
                  <a:lnTo>
                    <a:pt x="3500" y="1587"/>
                  </a:lnTo>
                  <a:lnTo>
                    <a:pt x="3500" y="1584"/>
                  </a:lnTo>
                  <a:lnTo>
                    <a:pt x="3501" y="1584"/>
                  </a:lnTo>
                  <a:lnTo>
                    <a:pt x="3501" y="1580"/>
                  </a:lnTo>
                  <a:lnTo>
                    <a:pt x="3503" y="1580"/>
                  </a:lnTo>
                  <a:lnTo>
                    <a:pt x="3503" y="1575"/>
                  </a:lnTo>
                  <a:lnTo>
                    <a:pt x="3505" y="1575"/>
                  </a:lnTo>
                  <a:lnTo>
                    <a:pt x="3505" y="1572"/>
                  </a:lnTo>
                  <a:lnTo>
                    <a:pt x="3506" y="1572"/>
                  </a:lnTo>
                  <a:lnTo>
                    <a:pt x="3506" y="1567"/>
                  </a:lnTo>
                  <a:lnTo>
                    <a:pt x="3508" y="1567"/>
                  </a:lnTo>
                  <a:lnTo>
                    <a:pt x="3508" y="1564"/>
                  </a:lnTo>
                  <a:lnTo>
                    <a:pt x="3510" y="1564"/>
                  </a:lnTo>
                  <a:lnTo>
                    <a:pt x="3510" y="1559"/>
                  </a:lnTo>
                  <a:lnTo>
                    <a:pt x="3511" y="1559"/>
                  </a:lnTo>
                  <a:lnTo>
                    <a:pt x="3511" y="1555"/>
                  </a:lnTo>
                  <a:lnTo>
                    <a:pt x="3513" y="1555"/>
                  </a:lnTo>
                  <a:lnTo>
                    <a:pt x="3513" y="1550"/>
                  </a:lnTo>
                  <a:lnTo>
                    <a:pt x="3515" y="1550"/>
                  </a:lnTo>
                  <a:lnTo>
                    <a:pt x="3515" y="1547"/>
                  </a:lnTo>
                  <a:lnTo>
                    <a:pt x="3516" y="1547"/>
                  </a:lnTo>
                  <a:lnTo>
                    <a:pt x="3516" y="1542"/>
                  </a:lnTo>
                  <a:lnTo>
                    <a:pt x="3518" y="1542"/>
                  </a:lnTo>
                  <a:lnTo>
                    <a:pt x="3518" y="1539"/>
                  </a:lnTo>
                  <a:lnTo>
                    <a:pt x="3520" y="1539"/>
                  </a:lnTo>
                  <a:lnTo>
                    <a:pt x="3520" y="1534"/>
                  </a:lnTo>
                  <a:lnTo>
                    <a:pt x="3521" y="1534"/>
                  </a:lnTo>
                  <a:lnTo>
                    <a:pt x="3521" y="1530"/>
                  </a:lnTo>
                  <a:lnTo>
                    <a:pt x="3523" y="1530"/>
                  </a:lnTo>
                  <a:lnTo>
                    <a:pt x="3523" y="1525"/>
                  </a:lnTo>
                  <a:lnTo>
                    <a:pt x="3525" y="1525"/>
                  </a:lnTo>
                  <a:lnTo>
                    <a:pt x="3525" y="1522"/>
                  </a:lnTo>
                  <a:lnTo>
                    <a:pt x="3526" y="1522"/>
                  </a:lnTo>
                  <a:lnTo>
                    <a:pt x="3526" y="1517"/>
                  </a:lnTo>
                  <a:lnTo>
                    <a:pt x="3528" y="1517"/>
                  </a:lnTo>
                  <a:lnTo>
                    <a:pt x="3528" y="1514"/>
                  </a:lnTo>
                  <a:lnTo>
                    <a:pt x="3530" y="1514"/>
                  </a:lnTo>
                  <a:lnTo>
                    <a:pt x="3530" y="1510"/>
                  </a:lnTo>
                  <a:lnTo>
                    <a:pt x="3683" y="1510"/>
                  </a:lnTo>
                  <a:lnTo>
                    <a:pt x="3683" y="1517"/>
                  </a:lnTo>
                  <a:lnTo>
                    <a:pt x="3681" y="1517"/>
                  </a:lnTo>
                  <a:lnTo>
                    <a:pt x="3681" y="1524"/>
                  </a:lnTo>
                  <a:lnTo>
                    <a:pt x="3680" y="1524"/>
                  </a:lnTo>
                  <a:lnTo>
                    <a:pt x="3680" y="1532"/>
                  </a:lnTo>
                  <a:lnTo>
                    <a:pt x="3678" y="1532"/>
                  </a:lnTo>
                  <a:lnTo>
                    <a:pt x="3678" y="1539"/>
                  </a:lnTo>
                  <a:lnTo>
                    <a:pt x="3676" y="1539"/>
                  </a:lnTo>
                  <a:lnTo>
                    <a:pt x="3676" y="1545"/>
                  </a:lnTo>
                  <a:lnTo>
                    <a:pt x="3675" y="1545"/>
                  </a:lnTo>
                  <a:lnTo>
                    <a:pt x="3675" y="1552"/>
                  </a:lnTo>
                  <a:lnTo>
                    <a:pt x="3673" y="1552"/>
                  </a:lnTo>
                  <a:lnTo>
                    <a:pt x="3673" y="1559"/>
                  </a:lnTo>
                  <a:lnTo>
                    <a:pt x="3671" y="1559"/>
                  </a:lnTo>
                  <a:lnTo>
                    <a:pt x="3671" y="1567"/>
                  </a:lnTo>
                  <a:lnTo>
                    <a:pt x="3670" y="1567"/>
                  </a:lnTo>
                  <a:lnTo>
                    <a:pt x="3670" y="1574"/>
                  </a:lnTo>
                  <a:lnTo>
                    <a:pt x="3668" y="1574"/>
                  </a:lnTo>
                  <a:lnTo>
                    <a:pt x="3668" y="1580"/>
                  </a:lnTo>
                  <a:lnTo>
                    <a:pt x="3666" y="1580"/>
                  </a:lnTo>
                  <a:lnTo>
                    <a:pt x="3666" y="1587"/>
                  </a:lnTo>
                  <a:lnTo>
                    <a:pt x="3665" y="1587"/>
                  </a:lnTo>
                  <a:lnTo>
                    <a:pt x="3665" y="1594"/>
                  </a:lnTo>
                  <a:lnTo>
                    <a:pt x="3663" y="1594"/>
                  </a:lnTo>
                  <a:lnTo>
                    <a:pt x="3663" y="1600"/>
                  </a:lnTo>
                  <a:lnTo>
                    <a:pt x="3661" y="1600"/>
                  </a:lnTo>
                  <a:lnTo>
                    <a:pt x="3661" y="1609"/>
                  </a:lnTo>
                  <a:lnTo>
                    <a:pt x="3660" y="1609"/>
                  </a:lnTo>
                  <a:lnTo>
                    <a:pt x="3660" y="1615"/>
                  </a:lnTo>
                  <a:lnTo>
                    <a:pt x="3658" y="1615"/>
                  </a:lnTo>
                  <a:lnTo>
                    <a:pt x="3658" y="1622"/>
                  </a:lnTo>
                  <a:lnTo>
                    <a:pt x="3656" y="1622"/>
                  </a:lnTo>
                  <a:lnTo>
                    <a:pt x="3656" y="1629"/>
                  </a:lnTo>
                  <a:lnTo>
                    <a:pt x="3655" y="1629"/>
                  </a:lnTo>
                  <a:lnTo>
                    <a:pt x="3655" y="1635"/>
                  </a:lnTo>
                  <a:lnTo>
                    <a:pt x="3653" y="1635"/>
                  </a:lnTo>
                  <a:lnTo>
                    <a:pt x="3653" y="1644"/>
                  </a:lnTo>
                  <a:lnTo>
                    <a:pt x="3651" y="1644"/>
                  </a:lnTo>
                  <a:lnTo>
                    <a:pt x="3651" y="1650"/>
                  </a:lnTo>
                  <a:lnTo>
                    <a:pt x="3650" y="1650"/>
                  </a:lnTo>
                  <a:lnTo>
                    <a:pt x="3650" y="1657"/>
                  </a:lnTo>
                  <a:lnTo>
                    <a:pt x="3648" y="1657"/>
                  </a:lnTo>
                  <a:lnTo>
                    <a:pt x="3648" y="1664"/>
                  </a:lnTo>
                  <a:lnTo>
                    <a:pt x="3646" y="1664"/>
                  </a:lnTo>
                  <a:lnTo>
                    <a:pt x="3646" y="1670"/>
                  </a:lnTo>
                  <a:lnTo>
                    <a:pt x="3645" y="1670"/>
                  </a:lnTo>
                  <a:lnTo>
                    <a:pt x="3645" y="1677"/>
                  </a:lnTo>
                  <a:lnTo>
                    <a:pt x="3643" y="1677"/>
                  </a:lnTo>
                  <a:lnTo>
                    <a:pt x="3643" y="1685"/>
                  </a:lnTo>
                  <a:lnTo>
                    <a:pt x="3641" y="1685"/>
                  </a:lnTo>
                  <a:lnTo>
                    <a:pt x="3641" y="1692"/>
                  </a:lnTo>
                  <a:lnTo>
                    <a:pt x="3640" y="1692"/>
                  </a:lnTo>
                  <a:lnTo>
                    <a:pt x="3640" y="1699"/>
                  </a:lnTo>
                  <a:lnTo>
                    <a:pt x="3638" y="1699"/>
                  </a:lnTo>
                  <a:lnTo>
                    <a:pt x="3638" y="1705"/>
                  </a:lnTo>
                  <a:lnTo>
                    <a:pt x="3636" y="1705"/>
                  </a:lnTo>
                  <a:lnTo>
                    <a:pt x="3636" y="1712"/>
                  </a:lnTo>
                  <a:lnTo>
                    <a:pt x="3635" y="1712"/>
                  </a:lnTo>
                  <a:lnTo>
                    <a:pt x="3635" y="1720"/>
                  </a:lnTo>
                  <a:lnTo>
                    <a:pt x="3633" y="1720"/>
                  </a:lnTo>
                  <a:lnTo>
                    <a:pt x="3633" y="1727"/>
                  </a:lnTo>
                  <a:lnTo>
                    <a:pt x="3631" y="1727"/>
                  </a:lnTo>
                  <a:lnTo>
                    <a:pt x="3631" y="1734"/>
                  </a:lnTo>
                  <a:lnTo>
                    <a:pt x="3630" y="1734"/>
                  </a:lnTo>
                  <a:lnTo>
                    <a:pt x="3630" y="1740"/>
                  </a:lnTo>
                  <a:lnTo>
                    <a:pt x="3628" y="1740"/>
                  </a:lnTo>
                  <a:lnTo>
                    <a:pt x="3628" y="1747"/>
                  </a:lnTo>
                  <a:lnTo>
                    <a:pt x="3626" y="1747"/>
                  </a:lnTo>
                  <a:lnTo>
                    <a:pt x="3626" y="1754"/>
                  </a:lnTo>
                  <a:lnTo>
                    <a:pt x="3625" y="1754"/>
                  </a:lnTo>
                  <a:lnTo>
                    <a:pt x="3625" y="1762"/>
                  </a:lnTo>
                  <a:lnTo>
                    <a:pt x="3623" y="1762"/>
                  </a:lnTo>
                  <a:lnTo>
                    <a:pt x="3623" y="1769"/>
                  </a:lnTo>
                  <a:lnTo>
                    <a:pt x="3621" y="1769"/>
                  </a:lnTo>
                  <a:lnTo>
                    <a:pt x="3621" y="1775"/>
                  </a:lnTo>
                  <a:lnTo>
                    <a:pt x="3620" y="1775"/>
                  </a:lnTo>
                  <a:lnTo>
                    <a:pt x="3620" y="1782"/>
                  </a:lnTo>
                  <a:lnTo>
                    <a:pt x="3618" y="1782"/>
                  </a:lnTo>
                  <a:lnTo>
                    <a:pt x="3618" y="1789"/>
                  </a:lnTo>
                  <a:lnTo>
                    <a:pt x="3616" y="1789"/>
                  </a:lnTo>
                  <a:lnTo>
                    <a:pt x="3616" y="1797"/>
                  </a:lnTo>
                  <a:lnTo>
                    <a:pt x="3615" y="1797"/>
                  </a:lnTo>
                  <a:lnTo>
                    <a:pt x="3615" y="1804"/>
                  </a:lnTo>
                  <a:lnTo>
                    <a:pt x="3613" y="1804"/>
                  </a:lnTo>
                  <a:lnTo>
                    <a:pt x="3613" y="1810"/>
                  </a:lnTo>
                  <a:lnTo>
                    <a:pt x="3611" y="1810"/>
                  </a:lnTo>
                  <a:lnTo>
                    <a:pt x="3611" y="1817"/>
                  </a:lnTo>
                  <a:lnTo>
                    <a:pt x="3610" y="1817"/>
                  </a:lnTo>
                  <a:lnTo>
                    <a:pt x="3610" y="1824"/>
                  </a:lnTo>
                  <a:lnTo>
                    <a:pt x="3608" y="1824"/>
                  </a:lnTo>
                  <a:lnTo>
                    <a:pt x="3608" y="1830"/>
                  </a:lnTo>
                  <a:lnTo>
                    <a:pt x="3606" y="1830"/>
                  </a:lnTo>
                  <a:lnTo>
                    <a:pt x="3606" y="1839"/>
                  </a:lnTo>
                  <a:lnTo>
                    <a:pt x="3605" y="1839"/>
                  </a:lnTo>
                  <a:lnTo>
                    <a:pt x="3605" y="1845"/>
                  </a:lnTo>
                  <a:lnTo>
                    <a:pt x="3603" y="1845"/>
                  </a:lnTo>
                  <a:lnTo>
                    <a:pt x="3603" y="1852"/>
                  </a:lnTo>
                  <a:lnTo>
                    <a:pt x="3601" y="1852"/>
                  </a:lnTo>
                  <a:lnTo>
                    <a:pt x="3601" y="1859"/>
                  </a:lnTo>
                  <a:lnTo>
                    <a:pt x="3600" y="1859"/>
                  </a:lnTo>
                  <a:lnTo>
                    <a:pt x="3600" y="1865"/>
                  </a:lnTo>
                  <a:lnTo>
                    <a:pt x="3598" y="1865"/>
                  </a:lnTo>
                  <a:lnTo>
                    <a:pt x="3598" y="1874"/>
                  </a:lnTo>
                  <a:lnTo>
                    <a:pt x="3596" y="1874"/>
                  </a:lnTo>
                  <a:lnTo>
                    <a:pt x="3596" y="1880"/>
                  </a:lnTo>
                  <a:lnTo>
                    <a:pt x="3595" y="1880"/>
                  </a:lnTo>
                  <a:lnTo>
                    <a:pt x="3595" y="1887"/>
                  </a:lnTo>
                  <a:lnTo>
                    <a:pt x="3593" y="1887"/>
                  </a:lnTo>
                  <a:lnTo>
                    <a:pt x="3593" y="1894"/>
                  </a:lnTo>
                  <a:lnTo>
                    <a:pt x="3591" y="1894"/>
                  </a:lnTo>
                  <a:lnTo>
                    <a:pt x="3591" y="1900"/>
                  </a:lnTo>
                  <a:lnTo>
                    <a:pt x="3590" y="1900"/>
                  </a:lnTo>
                  <a:lnTo>
                    <a:pt x="3590" y="1909"/>
                  </a:lnTo>
                  <a:lnTo>
                    <a:pt x="3588" y="1909"/>
                  </a:lnTo>
                  <a:lnTo>
                    <a:pt x="3588" y="1915"/>
                  </a:lnTo>
                  <a:lnTo>
                    <a:pt x="3586" y="1915"/>
                  </a:lnTo>
                  <a:lnTo>
                    <a:pt x="3586" y="1922"/>
                  </a:lnTo>
                  <a:lnTo>
                    <a:pt x="3585" y="1922"/>
                  </a:lnTo>
                  <a:lnTo>
                    <a:pt x="3585" y="1929"/>
                  </a:lnTo>
                  <a:lnTo>
                    <a:pt x="3583" y="1929"/>
                  </a:lnTo>
                  <a:lnTo>
                    <a:pt x="3583" y="1935"/>
                  </a:lnTo>
                  <a:lnTo>
                    <a:pt x="3581" y="1935"/>
                  </a:lnTo>
                  <a:lnTo>
                    <a:pt x="3581" y="1942"/>
                  </a:lnTo>
                  <a:lnTo>
                    <a:pt x="3580" y="1942"/>
                  </a:lnTo>
                  <a:lnTo>
                    <a:pt x="3580" y="1950"/>
                  </a:lnTo>
                  <a:lnTo>
                    <a:pt x="3578" y="1950"/>
                  </a:lnTo>
                  <a:lnTo>
                    <a:pt x="3578" y="1957"/>
                  </a:lnTo>
                  <a:lnTo>
                    <a:pt x="3576" y="1957"/>
                  </a:lnTo>
                  <a:lnTo>
                    <a:pt x="3576" y="1964"/>
                  </a:lnTo>
                  <a:lnTo>
                    <a:pt x="3575" y="1964"/>
                  </a:lnTo>
                  <a:lnTo>
                    <a:pt x="3575" y="1970"/>
                  </a:lnTo>
                  <a:lnTo>
                    <a:pt x="3573" y="1970"/>
                  </a:lnTo>
                  <a:lnTo>
                    <a:pt x="3573" y="1977"/>
                  </a:lnTo>
                  <a:lnTo>
                    <a:pt x="3571" y="1977"/>
                  </a:lnTo>
                  <a:lnTo>
                    <a:pt x="3571" y="1985"/>
                  </a:lnTo>
                  <a:lnTo>
                    <a:pt x="3570" y="1985"/>
                  </a:lnTo>
                  <a:lnTo>
                    <a:pt x="3570" y="1992"/>
                  </a:lnTo>
                  <a:lnTo>
                    <a:pt x="3568" y="1992"/>
                  </a:lnTo>
                  <a:lnTo>
                    <a:pt x="3568" y="1999"/>
                  </a:lnTo>
                  <a:lnTo>
                    <a:pt x="3566" y="1999"/>
                  </a:lnTo>
                  <a:lnTo>
                    <a:pt x="3566" y="2005"/>
                  </a:lnTo>
                  <a:lnTo>
                    <a:pt x="3565" y="2005"/>
                  </a:lnTo>
                  <a:lnTo>
                    <a:pt x="3565" y="2012"/>
                  </a:lnTo>
                  <a:lnTo>
                    <a:pt x="3563" y="2012"/>
                  </a:lnTo>
                  <a:lnTo>
                    <a:pt x="3563" y="2019"/>
                  </a:lnTo>
                  <a:lnTo>
                    <a:pt x="3561" y="2019"/>
                  </a:lnTo>
                  <a:lnTo>
                    <a:pt x="3561" y="2024"/>
                  </a:lnTo>
                  <a:lnTo>
                    <a:pt x="4221" y="2024"/>
                  </a:lnTo>
                  <a:lnTo>
                    <a:pt x="4221" y="2022"/>
                  </a:lnTo>
                  <a:lnTo>
                    <a:pt x="4223" y="2022"/>
                  </a:lnTo>
                  <a:lnTo>
                    <a:pt x="4223" y="2017"/>
                  </a:lnTo>
                  <a:lnTo>
                    <a:pt x="4225" y="2017"/>
                  </a:lnTo>
                  <a:lnTo>
                    <a:pt x="4225" y="2012"/>
                  </a:lnTo>
                  <a:lnTo>
                    <a:pt x="4226" y="2012"/>
                  </a:lnTo>
                  <a:lnTo>
                    <a:pt x="4226" y="2007"/>
                  </a:lnTo>
                  <a:lnTo>
                    <a:pt x="4228" y="2007"/>
                  </a:lnTo>
                  <a:lnTo>
                    <a:pt x="4228" y="2002"/>
                  </a:lnTo>
                  <a:lnTo>
                    <a:pt x="4230" y="2002"/>
                  </a:lnTo>
                  <a:lnTo>
                    <a:pt x="4230" y="1999"/>
                  </a:lnTo>
                  <a:lnTo>
                    <a:pt x="4231" y="1999"/>
                  </a:lnTo>
                  <a:lnTo>
                    <a:pt x="4231" y="1994"/>
                  </a:lnTo>
                  <a:lnTo>
                    <a:pt x="4233" y="1994"/>
                  </a:lnTo>
                  <a:lnTo>
                    <a:pt x="4233" y="1989"/>
                  </a:lnTo>
                  <a:lnTo>
                    <a:pt x="4235" y="1989"/>
                  </a:lnTo>
                  <a:lnTo>
                    <a:pt x="4235" y="1984"/>
                  </a:lnTo>
                  <a:lnTo>
                    <a:pt x="4236" y="1984"/>
                  </a:lnTo>
                  <a:lnTo>
                    <a:pt x="4236" y="1979"/>
                  </a:lnTo>
                  <a:lnTo>
                    <a:pt x="4238" y="1979"/>
                  </a:lnTo>
                  <a:lnTo>
                    <a:pt x="4238" y="1975"/>
                  </a:lnTo>
                  <a:lnTo>
                    <a:pt x="4240" y="1975"/>
                  </a:lnTo>
                  <a:lnTo>
                    <a:pt x="4240" y="1970"/>
                  </a:lnTo>
                  <a:lnTo>
                    <a:pt x="4241" y="1970"/>
                  </a:lnTo>
                  <a:lnTo>
                    <a:pt x="4241" y="1965"/>
                  </a:lnTo>
                  <a:lnTo>
                    <a:pt x="4243" y="1965"/>
                  </a:lnTo>
                  <a:lnTo>
                    <a:pt x="4243" y="1960"/>
                  </a:lnTo>
                  <a:lnTo>
                    <a:pt x="4245" y="1960"/>
                  </a:lnTo>
                  <a:lnTo>
                    <a:pt x="4245" y="1955"/>
                  </a:lnTo>
                  <a:lnTo>
                    <a:pt x="4246" y="1955"/>
                  </a:lnTo>
                  <a:lnTo>
                    <a:pt x="4246" y="1950"/>
                  </a:lnTo>
                  <a:lnTo>
                    <a:pt x="4248" y="1950"/>
                  </a:lnTo>
                  <a:lnTo>
                    <a:pt x="4248" y="1947"/>
                  </a:lnTo>
                  <a:lnTo>
                    <a:pt x="4250" y="1947"/>
                  </a:lnTo>
                  <a:lnTo>
                    <a:pt x="4250" y="1942"/>
                  </a:lnTo>
                  <a:lnTo>
                    <a:pt x="4251" y="1942"/>
                  </a:lnTo>
                  <a:lnTo>
                    <a:pt x="4251" y="1937"/>
                  </a:lnTo>
                  <a:lnTo>
                    <a:pt x="4253" y="1937"/>
                  </a:lnTo>
                  <a:lnTo>
                    <a:pt x="4253" y="1932"/>
                  </a:lnTo>
                  <a:lnTo>
                    <a:pt x="4255" y="1932"/>
                  </a:lnTo>
                  <a:lnTo>
                    <a:pt x="4255" y="1927"/>
                  </a:lnTo>
                  <a:lnTo>
                    <a:pt x="4256" y="1927"/>
                  </a:lnTo>
                  <a:lnTo>
                    <a:pt x="4256" y="1922"/>
                  </a:lnTo>
                  <a:lnTo>
                    <a:pt x="4258" y="1922"/>
                  </a:lnTo>
                  <a:lnTo>
                    <a:pt x="4258" y="1919"/>
                  </a:lnTo>
                  <a:lnTo>
                    <a:pt x="4260" y="1919"/>
                  </a:lnTo>
                  <a:lnTo>
                    <a:pt x="4260" y="1914"/>
                  </a:lnTo>
                  <a:lnTo>
                    <a:pt x="4261" y="1914"/>
                  </a:lnTo>
                  <a:lnTo>
                    <a:pt x="4261" y="1909"/>
                  </a:lnTo>
                  <a:lnTo>
                    <a:pt x="4263" y="1909"/>
                  </a:lnTo>
                  <a:lnTo>
                    <a:pt x="4263" y="1904"/>
                  </a:lnTo>
                  <a:lnTo>
                    <a:pt x="4265" y="1904"/>
                  </a:lnTo>
                  <a:lnTo>
                    <a:pt x="4265" y="1899"/>
                  </a:lnTo>
                  <a:lnTo>
                    <a:pt x="4266" y="1899"/>
                  </a:lnTo>
                  <a:lnTo>
                    <a:pt x="4266" y="1894"/>
                  </a:lnTo>
                  <a:lnTo>
                    <a:pt x="4268" y="1894"/>
                  </a:lnTo>
                  <a:lnTo>
                    <a:pt x="4268" y="1890"/>
                  </a:lnTo>
                  <a:lnTo>
                    <a:pt x="4270" y="1890"/>
                  </a:lnTo>
                  <a:lnTo>
                    <a:pt x="4270" y="1885"/>
                  </a:lnTo>
                  <a:lnTo>
                    <a:pt x="4271" y="1885"/>
                  </a:lnTo>
                  <a:lnTo>
                    <a:pt x="4271" y="1880"/>
                  </a:lnTo>
                  <a:lnTo>
                    <a:pt x="4273" y="1880"/>
                  </a:lnTo>
                  <a:lnTo>
                    <a:pt x="4273" y="1875"/>
                  </a:lnTo>
                  <a:lnTo>
                    <a:pt x="4275" y="1875"/>
                  </a:lnTo>
                  <a:lnTo>
                    <a:pt x="4275" y="1870"/>
                  </a:lnTo>
                  <a:lnTo>
                    <a:pt x="4276" y="1870"/>
                  </a:lnTo>
                  <a:lnTo>
                    <a:pt x="4276" y="1867"/>
                  </a:lnTo>
                  <a:lnTo>
                    <a:pt x="4278" y="1867"/>
                  </a:lnTo>
                  <a:lnTo>
                    <a:pt x="4278" y="1862"/>
                  </a:lnTo>
                  <a:lnTo>
                    <a:pt x="4280" y="1862"/>
                  </a:lnTo>
                  <a:lnTo>
                    <a:pt x="4280" y="1857"/>
                  </a:lnTo>
                  <a:lnTo>
                    <a:pt x="4281" y="1857"/>
                  </a:lnTo>
                  <a:lnTo>
                    <a:pt x="4281" y="1852"/>
                  </a:lnTo>
                  <a:lnTo>
                    <a:pt x="4283" y="1852"/>
                  </a:lnTo>
                  <a:lnTo>
                    <a:pt x="4283" y="1847"/>
                  </a:lnTo>
                  <a:lnTo>
                    <a:pt x="4285" y="1847"/>
                  </a:lnTo>
                  <a:lnTo>
                    <a:pt x="4285" y="1842"/>
                  </a:lnTo>
                  <a:lnTo>
                    <a:pt x="4286" y="1842"/>
                  </a:lnTo>
                  <a:lnTo>
                    <a:pt x="4286" y="1839"/>
                  </a:lnTo>
                  <a:lnTo>
                    <a:pt x="4288" y="1839"/>
                  </a:lnTo>
                  <a:lnTo>
                    <a:pt x="4288" y="1834"/>
                  </a:lnTo>
                  <a:lnTo>
                    <a:pt x="4290" y="1834"/>
                  </a:lnTo>
                  <a:lnTo>
                    <a:pt x="4290" y="1829"/>
                  </a:lnTo>
                  <a:lnTo>
                    <a:pt x="4291" y="1829"/>
                  </a:lnTo>
                  <a:lnTo>
                    <a:pt x="4291" y="1824"/>
                  </a:lnTo>
                  <a:lnTo>
                    <a:pt x="4293" y="1824"/>
                  </a:lnTo>
                  <a:lnTo>
                    <a:pt x="4293" y="1819"/>
                  </a:lnTo>
                  <a:lnTo>
                    <a:pt x="4295" y="1819"/>
                  </a:lnTo>
                  <a:lnTo>
                    <a:pt x="4295" y="1814"/>
                  </a:lnTo>
                  <a:lnTo>
                    <a:pt x="4296" y="1814"/>
                  </a:lnTo>
                  <a:lnTo>
                    <a:pt x="4296" y="1810"/>
                  </a:lnTo>
                  <a:lnTo>
                    <a:pt x="4298" y="1810"/>
                  </a:lnTo>
                  <a:lnTo>
                    <a:pt x="4298" y="1805"/>
                  </a:lnTo>
                  <a:lnTo>
                    <a:pt x="4300" y="1805"/>
                  </a:lnTo>
                  <a:lnTo>
                    <a:pt x="4300" y="1800"/>
                  </a:lnTo>
                  <a:lnTo>
                    <a:pt x="4301" y="1800"/>
                  </a:lnTo>
                  <a:lnTo>
                    <a:pt x="4301" y="1795"/>
                  </a:lnTo>
                  <a:lnTo>
                    <a:pt x="4303" y="1795"/>
                  </a:lnTo>
                  <a:lnTo>
                    <a:pt x="4303" y="1790"/>
                  </a:lnTo>
                  <a:lnTo>
                    <a:pt x="4305" y="1790"/>
                  </a:lnTo>
                  <a:lnTo>
                    <a:pt x="4305" y="1785"/>
                  </a:lnTo>
                  <a:lnTo>
                    <a:pt x="4306" y="1785"/>
                  </a:lnTo>
                  <a:lnTo>
                    <a:pt x="4306" y="1782"/>
                  </a:lnTo>
                  <a:lnTo>
                    <a:pt x="4308" y="1782"/>
                  </a:lnTo>
                  <a:lnTo>
                    <a:pt x="4308" y="1777"/>
                  </a:lnTo>
                  <a:lnTo>
                    <a:pt x="4310" y="1777"/>
                  </a:lnTo>
                  <a:lnTo>
                    <a:pt x="4310" y="1772"/>
                  </a:lnTo>
                  <a:lnTo>
                    <a:pt x="4311" y="1772"/>
                  </a:lnTo>
                  <a:lnTo>
                    <a:pt x="4311" y="1767"/>
                  </a:lnTo>
                  <a:lnTo>
                    <a:pt x="4313" y="1767"/>
                  </a:lnTo>
                  <a:lnTo>
                    <a:pt x="4313" y="1762"/>
                  </a:lnTo>
                  <a:lnTo>
                    <a:pt x="4315" y="1762"/>
                  </a:lnTo>
                  <a:lnTo>
                    <a:pt x="4315" y="1759"/>
                  </a:lnTo>
                  <a:lnTo>
                    <a:pt x="4316" y="1759"/>
                  </a:lnTo>
                  <a:lnTo>
                    <a:pt x="4316" y="1754"/>
                  </a:lnTo>
                  <a:lnTo>
                    <a:pt x="4318" y="1754"/>
                  </a:lnTo>
                  <a:lnTo>
                    <a:pt x="4318" y="1749"/>
                  </a:lnTo>
                  <a:lnTo>
                    <a:pt x="4320" y="1749"/>
                  </a:lnTo>
                  <a:lnTo>
                    <a:pt x="4320" y="1744"/>
                  </a:lnTo>
                  <a:lnTo>
                    <a:pt x="4321" y="1744"/>
                  </a:lnTo>
                  <a:lnTo>
                    <a:pt x="4321" y="1739"/>
                  </a:lnTo>
                  <a:lnTo>
                    <a:pt x="4323" y="1739"/>
                  </a:lnTo>
                  <a:lnTo>
                    <a:pt x="4323" y="1734"/>
                  </a:lnTo>
                  <a:lnTo>
                    <a:pt x="4325" y="1734"/>
                  </a:lnTo>
                  <a:lnTo>
                    <a:pt x="4325" y="1730"/>
                  </a:lnTo>
                  <a:lnTo>
                    <a:pt x="4326" y="1730"/>
                  </a:lnTo>
                  <a:lnTo>
                    <a:pt x="4326" y="1725"/>
                  </a:lnTo>
                  <a:lnTo>
                    <a:pt x="4328" y="1725"/>
                  </a:lnTo>
                  <a:lnTo>
                    <a:pt x="4328" y="1720"/>
                  </a:lnTo>
                  <a:lnTo>
                    <a:pt x="4330" y="1720"/>
                  </a:lnTo>
                  <a:lnTo>
                    <a:pt x="4330" y="1715"/>
                  </a:lnTo>
                  <a:lnTo>
                    <a:pt x="4331" y="1715"/>
                  </a:lnTo>
                  <a:lnTo>
                    <a:pt x="4331" y="1710"/>
                  </a:lnTo>
                  <a:lnTo>
                    <a:pt x="4333" y="1710"/>
                  </a:lnTo>
                  <a:lnTo>
                    <a:pt x="4333" y="1705"/>
                  </a:lnTo>
                  <a:lnTo>
                    <a:pt x="4335" y="1705"/>
                  </a:lnTo>
                  <a:lnTo>
                    <a:pt x="4335" y="1702"/>
                  </a:lnTo>
                  <a:lnTo>
                    <a:pt x="4336" y="1702"/>
                  </a:lnTo>
                  <a:lnTo>
                    <a:pt x="4336" y="1697"/>
                  </a:lnTo>
                  <a:lnTo>
                    <a:pt x="4338" y="1697"/>
                  </a:lnTo>
                  <a:lnTo>
                    <a:pt x="4338" y="1692"/>
                  </a:lnTo>
                  <a:lnTo>
                    <a:pt x="4340" y="1692"/>
                  </a:lnTo>
                  <a:lnTo>
                    <a:pt x="4340" y="1687"/>
                  </a:lnTo>
                  <a:lnTo>
                    <a:pt x="4341" y="1687"/>
                  </a:lnTo>
                  <a:lnTo>
                    <a:pt x="4341" y="1682"/>
                  </a:lnTo>
                  <a:lnTo>
                    <a:pt x="4343" y="1682"/>
                  </a:lnTo>
                  <a:lnTo>
                    <a:pt x="4343" y="1677"/>
                  </a:lnTo>
                  <a:lnTo>
                    <a:pt x="4345" y="1677"/>
                  </a:lnTo>
                  <a:lnTo>
                    <a:pt x="4345" y="1674"/>
                  </a:lnTo>
                  <a:lnTo>
                    <a:pt x="4346" y="1674"/>
                  </a:lnTo>
                  <a:lnTo>
                    <a:pt x="4346" y="1669"/>
                  </a:lnTo>
                  <a:lnTo>
                    <a:pt x="4348" y="1669"/>
                  </a:lnTo>
                  <a:lnTo>
                    <a:pt x="4348" y="1664"/>
                  </a:lnTo>
                  <a:lnTo>
                    <a:pt x="4350" y="1664"/>
                  </a:lnTo>
                  <a:lnTo>
                    <a:pt x="4350" y="1659"/>
                  </a:lnTo>
                  <a:lnTo>
                    <a:pt x="4351" y="1659"/>
                  </a:lnTo>
                  <a:lnTo>
                    <a:pt x="4351" y="1654"/>
                  </a:lnTo>
                  <a:lnTo>
                    <a:pt x="4353" y="1654"/>
                  </a:lnTo>
                  <a:lnTo>
                    <a:pt x="4353" y="1650"/>
                  </a:lnTo>
                  <a:lnTo>
                    <a:pt x="4355" y="1650"/>
                  </a:lnTo>
                  <a:lnTo>
                    <a:pt x="4355" y="1645"/>
                  </a:lnTo>
                  <a:lnTo>
                    <a:pt x="4356" y="1645"/>
                  </a:lnTo>
                  <a:lnTo>
                    <a:pt x="4356" y="1640"/>
                  </a:lnTo>
                  <a:lnTo>
                    <a:pt x="4358" y="1640"/>
                  </a:lnTo>
                  <a:lnTo>
                    <a:pt x="4358" y="1635"/>
                  </a:lnTo>
                  <a:lnTo>
                    <a:pt x="4360" y="1635"/>
                  </a:lnTo>
                  <a:lnTo>
                    <a:pt x="4360" y="1630"/>
                  </a:lnTo>
                  <a:lnTo>
                    <a:pt x="4361" y="1630"/>
                  </a:lnTo>
                  <a:lnTo>
                    <a:pt x="4361" y="1625"/>
                  </a:lnTo>
                  <a:lnTo>
                    <a:pt x="4363" y="1625"/>
                  </a:lnTo>
                  <a:lnTo>
                    <a:pt x="4363" y="1622"/>
                  </a:lnTo>
                  <a:lnTo>
                    <a:pt x="4365" y="1622"/>
                  </a:lnTo>
                  <a:lnTo>
                    <a:pt x="4365" y="1617"/>
                  </a:lnTo>
                  <a:lnTo>
                    <a:pt x="4366" y="1617"/>
                  </a:lnTo>
                  <a:lnTo>
                    <a:pt x="4366" y="1612"/>
                  </a:lnTo>
                  <a:lnTo>
                    <a:pt x="4368" y="1612"/>
                  </a:lnTo>
                  <a:lnTo>
                    <a:pt x="4368" y="1607"/>
                  </a:lnTo>
                  <a:lnTo>
                    <a:pt x="4370" y="1607"/>
                  </a:lnTo>
                  <a:lnTo>
                    <a:pt x="4370" y="1602"/>
                  </a:lnTo>
                  <a:lnTo>
                    <a:pt x="4371" y="1602"/>
                  </a:lnTo>
                  <a:lnTo>
                    <a:pt x="4371" y="1597"/>
                  </a:lnTo>
                  <a:lnTo>
                    <a:pt x="4373" y="1597"/>
                  </a:lnTo>
                  <a:lnTo>
                    <a:pt x="4373" y="1594"/>
                  </a:lnTo>
                  <a:lnTo>
                    <a:pt x="4375" y="1594"/>
                  </a:lnTo>
                  <a:lnTo>
                    <a:pt x="4375" y="1589"/>
                  </a:lnTo>
                  <a:lnTo>
                    <a:pt x="4376" y="1589"/>
                  </a:lnTo>
                  <a:lnTo>
                    <a:pt x="4376" y="1584"/>
                  </a:lnTo>
                  <a:lnTo>
                    <a:pt x="4378" y="1584"/>
                  </a:lnTo>
                  <a:lnTo>
                    <a:pt x="4378" y="1579"/>
                  </a:lnTo>
                  <a:lnTo>
                    <a:pt x="4380" y="1579"/>
                  </a:lnTo>
                  <a:lnTo>
                    <a:pt x="4380" y="1574"/>
                  </a:lnTo>
                  <a:lnTo>
                    <a:pt x="4381" y="1574"/>
                  </a:lnTo>
                  <a:lnTo>
                    <a:pt x="4381" y="1569"/>
                  </a:lnTo>
                  <a:lnTo>
                    <a:pt x="4383" y="1569"/>
                  </a:lnTo>
                  <a:lnTo>
                    <a:pt x="4383" y="1565"/>
                  </a:lnTo>
                  <a:lnTo>
                    <a:pt x="4385" y="1565"/>
                  </a:lnTo>
                  <a:lnTo>
                    <a:pt x="4385" y="1560"/>
                  </a:lnTo>
                  <a:lnTo>
                    <a:pt x="4386" y="1560"/>
                  </a:lnTo>
                  <a:lnTo>
                    <a:pt x="4386" y="1555"/>
                  </a:lnTo>
                  <a:lnTo>
                    <a:pt x="4388" y="1555"/>
                  </a:lnTo>
                  <a:lnTo>
                    <a:pt x="4388" y="1550"/>
                  </a:lnTo>
                  <a:lnTo>
                    <a:pt x="4390" y="1550"/>
                  </a:lnTo>
                  <a:lnTo>
                    <a:pt x="4390" y="1545"/>
                  </a:lnTo>
                  <a:lnTo>
                    <a:pt x="4391" y="1545"/>
                  </a:lnTo>
                  <a:lnTo>
                    <a:pt x="4391" y="1540"/>
                  </a:lnTo>
                  <a:lnTo>
                    <a:pt x="4393" y="1540"/>
                  </a:lnTo>
                  <a:lnTo>
                    <a:pt x="4393" y="1537"/>
                  </a:lnTo>
                  <a:lnTo>
                    <a:pt x="4395" y="1537"/>
                  </a:lnTo>
                  <a:lnTo>
                    <a:pt x="4395" y="1532"/>
                  </a:lnTo>
                  <a:lnTo>
                    <a:pt x="4396" y="1532"/>
                  </a:lnTo>
                  <a:lnTo>
                    <a:pt x="4396" y="1527"/>
                  </a:lnTo>
                  <a:lnTo>
                    <a:pt x="4398" y="1527"/>
                  </a:lnTo>
                  <a:lnTo>
                    <a:pt x="4398" y="1522"/>
                  </a:lnTo>
                  <a:lnTo>
                    <a:pt x="4400" y="1522"/>
                  </a:lnTo>
                  <a:lnTo>
                    <a:pt x="4400" y="1517"/>
                  </a:lnTo>
                  <a:lnTo>
                    <a:pt x="4401" y="1517"/>
                  </a:lnTo>
                  <a:lnTo>
                    <a:pt x="4401" y="1514"/>
                  </a:lnTo>
                  <a:lnTo>
                    <a:pt x="4403" y="1514"/>
                  </a:lnTo>
                  <a:lnTo>
                    <a:pt x="4403" y="1509"/>
                  </a:lnTo>
                  <a:lnTo>
                    <a:pt x="4405" y="1509"/>
                  </a:lnTo>
                  <a:lnTo>
                    <a:pt x="4405" y="1504"/>
                  </a:lnTo>
                  <a:lnTo>
                    <a:pt x="4406" y="1504"/>
                  </a:lnTo>
                  <a:lnTo>
                    <a:pt x="4406" y="1499"/>
                  </a:lnTo>
                  <a:lnTo>
                    <a:pt x="4408" y="1499"/>
                  </a:lnTo>
                  <a:lnTo>
                    <a:pt x="4408" y="1494"/>
                  </a:lnTo>
                  <a:lnTo>
                    <a:pt x="4410" y="1494"/>
                  </a:lnTo>
                  <a:lnTo>
                    <a:pt x="4410" y="1489"/>
                  </a:lnTo>
                  <a:lnTo>
                    <a:pt x="4411" y="1489"/>
                  </a:lnTo>
                  <a:lnTo>
                    <a:pt x="4411" y="1485"/>
                  </a:lnTo>
                  <a:lnTo>
                    <a:pt x="4413" y="1485"/>
                  </a:lnTo>
                  <a:lnTo>
                    <a:pt x="4413" y="1480"/>
                  </a:lnTo>
                  <a:lnTo>
                    <a:pt x="4415" y="1480"/>
                  </a:lnTo>
                  <a:lnTo>
                    <a:pt x="4415" y="1475"/>
                  </a:lnTo>
                  <a:lnTo>
                    <a:pt x="4416" y="1475"/>
                  </a:lnTo>
                  <a:lnTo>
                    <a:pt x="4416" y="1470"/>
                  </a:lnTo>
                  <a:lnTo>
                    <a:pt x="4418" y="1470"/>
                  </a:lnTo>
                  <a:lnTo>
                    <a:pt x="4418" y="1465"/>
                  </a:lnTo>
                  <a:lnTo>
                    <a:pt x="4420" y="1465"/>
                  </a:lnTo>
                  <a:lnTo>
                    <a:pt x="4420" y="1460"/>
                  </a:lnTo>
                  <a:lnTo>
                    <a:pt x="4421" y="1460"/>
                  </a:lnTo>
                  <a:lnTo>
                    <a:pt x="4421" y="1457"/>
                  </a:lnTo>
                  <a:lnTo>
                    <a:pt x="4423" y="1457"/>
                  </a:lnTo>
                  <a:lnTo>
                    <a:pt x="4423" y="1452"/>
                  </a:lnTo>
                  <a:lnTo>
                    <a:pt x="4425" y="1452"/>
                  </a:lnTo>
                  <a:lnTo>
                    <a:pt x="4425" y="1447"/>
                  </a:lnTo>
                  <a:lnTo>
                    <a:pt x="4426" y="1447"/>
                  </a:lnTo>
                  <a:lnTo>
                    <a:pt x="4426" y="1442"/>
                  </a:lnTo>
                  <a:lnTo>
                    <a:pt x="4428" y="1442"/>
                  </a:lnTo>
                  <a:lnTo>
                    <a:pt x="4428" y="1437"/>
                  </a:lnTo>
                  <a:lnTo>
                    <a:pt x="4430" y="1437"/>
                  </a:lnTo>
                  <a:lnTo>
                    <a:pt x="4430" y="1434"/>
                  </a:lnTo>
                  <a:lnTo>
                    <a:pt x="4431" y="1434"/>
                  </a:lnTo>
                  <a:lnTo>
                    <a:pt x="4431" y="1429"/>
                  </a:lnTo>
                  <a:lnTo>
                    <a:pt x="4433" y="1429"/>
                  </a:lnTo>
                  <a:lnTo>
                    <a:pt x="4433" y="1424"/>
                  </a:lnTo>
                  <a:lnTo>
                    <a:pt x="4435" y="1424"/>
                  </a:lnTo>
                  <a:lnTo>
                    <a:pt x="4435" y="1419"/>
                  </a:lnTo>
                  <a:lnTo>
                    <a:pt x="4436" y="1419"/>
                  </a:lnTo>
                  <a:lnTo>
                    <a:pt x="4436" y="1414"/>
                  </a:lnTo>
                  <a:lnTo>
                    <a:pt x="4438" y="1414"/>
                  </a:lnTo>
                  <a:lnTo>
                    <a:pt x="4438" y="1409"/>
                  </a:lnTo>
                  <a:lnTo>
                    <a:pt x="4440" y="1409"/>
                  </a:lnTo>
                  <a:lnTo>
                    <a:pt x="4440" y="1405"/>
                  </a:lnTo>
                  <a:lnTo>
                    <a:pt x="4441" y="1405"/>
                  </a:lnTo>
                  <a:lnTo>
                    <a:pt x="4441" y="1400"/>
                  </a:lnTo>
                  <a:lnTo>
                    <a:pt x="4443" y="1400"/>
                  </a:lnTo>
                  <a:lnTo>
                    <a:pt x="4443" y="1395"/>
                  </a:lnTo>
                  <a:lnTo>
                    <a:pt x="4445" y="1395"/>
                  </a:lnTo>
                  <a:lnTo>
                    <a:pt x="4445" y="1390"/>
                  </a:lnTo>
                  <a:lnTo>
                    <a:pt x="4446" y="1390"/>
                  </a:lnTo>
                  <a:lnTo>
                    <a:pt x="4446" y="1385"/>
                  </a:lnTo>
                  <a:lnTo>
                    <a:pt x="4448" y="1385"/>
                  </a:lnTo>
                  <a:lnTo>
                    <a:pt x="4448" y="1380"/>
                  </a:lnTo>
                  <a:lnTo>
                    <a:pt x="4450" y="1380"/>
                  </a:lnTo>
                  <a:lnTo>
                    <a:pt x="4450" y="1377"/>
                  </a:lnTo>
                  <a:lnTo>
                    <a:pt x="4451" y="1377"/>
                  </a:lnTo>
                  <a:lnTo>
                    <a:pt x="4451" y="1372"/>
                  </a:lnTo>
                  <a:lnTo>
                    <a:pt x="4453" y="1372"/>
                  </a:lnTo>
                  <a:lnTo>
                    <a:pt x="4453" y="1367"/>
                  </a:lnTo>
                  <a:lnTo>
                    <a:pt x="4455" y="1367"/>
                  </a:lnTo>
                  <a:lnTo>
                    <a:pt x="4455" y="1362"/>
                  </a:lnTo>
                  <a:lnTo>
                    <a:pt x="4456" y="1362"/>
                  </a:lnTo>
                  <a:lnTo>
                    <a:pt x="4456" y="1357"/>
                  </a:lnTo>
                  <a:lnTo>
                    <a:pt x="4458" y="1357"/>
                  </a:lnTo>
                  <a:lnTo>
                    <a:pt x="4458" y="1352"/>
                  </a:lnTo>
                  <a:lnTo>
                    <a:pt x="4460" y="1352"/>
                  </a:lnTo>
                  <a:lnTo>
                    <a:pt x="4460" y="1349"/>
                  </a:lnTo>
                  <a:lnTo>
                    <a:pt x="4461" y="1349"/>
                  </a:lnTo>
                  <a:lnTo>
                    <a:pt x="4461" y="1344"/>
                  </a:lnTo>
                  <a:lnTo>
                    <a:pt x="4463" y="1344"/>
                  </a:lnTo>
                  <a:lnTo>
                    <a:pt x="4463" y="1339"/>
                  </a:lnTo>
                  <a:lnTo>
                    <a:pt x="4465" y="1339"/>
                  </a:lnTo>
                  <a:lnTo>
                    <a:pt x="4465" y="1334"/>
                  </a:lnTo>
                  <a:lnTo>
                    <a:pt x="4466" y="1334"/>
                  </a:lnTo>
                  <a:lnTo>
                    <a:pt x="4466" y="1329"/>
                  </a:lnTo>
                  <a:lnTo>
                    <a:pt x="4468" y="1329"/>
                  </a:lnTo>
                  <a:lnTo>
                    <a:pt x="4468" y="1324"/>
                  </a:lnTo>
                  <a:lnTo>
                    <a:pt x="4470" y="1324"/>
                  </a:lnTo>
                  <a:lnTo>
                    <a:pt x="4470" y="1320"/>
                  </a:lnTo>
                  <a:lnTo>
                    <a:pt x="4471" y="1320"/>
                  </a:lnTo>
                  <a:lnTo>
                    <a:pt x="4471" y="1315"/>
                  </a:lnTo>
                  <a:lnTo>
                    <a:pt x="4473" y="1315"/>
                  </a:lnTo>
                  <a:lnTo>
                    <a:pt x="4473" y="1310"/>
                  </a:lnTo>
                  <a:lnTo>
                    <a:pt x="4475" y="1310"/>
                  </a:lnTo>
                  <a:lnTo>
                    <a:pt x="4475" y="1305"/>
                  </a:lnTo>
                  <a:lnTo>
                    <a:pt x="4476" y="1305"/>
                  </a:lnTo>
                  <a:lnTo>
                    <a:pt x="4476" y="1300"/>
                  </a:lnTo>
                  <a:lnTo>
                    <a:pt x="4478" y="1300"/>
                  </a:lnTo>
                  <a:lnTo>
                    <a:pt x="4478" y="1297"/>
                  </a:lnTo>
                  <a:lnTo>
                    <a:pt x="4480" y="1297"/>
                  </a:lnTo>
                  <a:lnTo>
                    <a:pt x="4480" y="1292"/>
                  </a:lnTo>
                  <a:lnTo>
                    <a:pt x="4481" y="1292"/>
                  </a:lnTo>
                  <a:lnTo>
                    <a:pt x="4481" y="1287"/>
                  </a:lnTo>
                  <a:lnTo>
                    <a:pt x="4483" y="1287"/>
                  </a:lnTo>
                  <a:lnTo>
                    <a:pt x="4483" y="1282"/>
                  </a:lnTo>
                  <a:lnTo>
                    <a:pt x="4485" y="1282"/>
                  </a:lnTo>
                  <a:lnTo>
                    <a:pt x="4485" y="1277"/>
                  </a:lnTo>
                  <a:lnTo>
                    <a:pt x="4486" y="1277"/>
                  </a:lnTo>
                  <a:lnTo>
                    <a:pt x="4486" y="1272"/>
                  </a:lnTo>
                  <a:lnTo>
                    <a:pt x="4488" y="1272"/>
                  </a:lnTo>
                  <a:lnTo>
                    <a:pt x="4488" y="1269"/>
                  </a:lnTo>
                  <a:lnTo>
                    <a:pt x="4490" y="1269"/>
                  </a:lnTo>
                  <a:lnTo>
                    <a:pt x="4490" y="1264"/>
                  </a:lnTo>
                  <a:lnTo>
                    <a:pt x="4491" y="1264"/>
                  </a:lnTo>
                  <a:lnTo>
                    <a:pt x="4491" y="1259"/>
                  </a:lnTo>
                  <a:lnTo>
                    <a:pt x="4493" y="1259"/>
                  </a:lnTo>
                  <a:lnTo>
                    <a:pt x="4493" y="1254"/>
                  </a:lnTo>
                  <a:lnTo>
                    <a:pt x="4495" y="1254"/>
                  </a:lnTo>
                  <a:lnTo>
                    <a:pt x="4495" y="1249"/>
                  </a:lnTo>
                  <a:lnTo>
                    <a:pt x="4496" y="1249"/>
                  </a:lnTo>
                  <a:lnTo>
                    <a:pt x="4496" y="1244"/>
                  </a:lnTo>
                  <a:lnTo>
                    <a:pt x="4498" y="1244"/>
                  </a:lnTo>
                  <a:lnTo>
                    <a:pt x="4498" y="1240"/>
                  </a:lnTo>
                  <a:lnTo>
                    <a:pt x="4500" y="1240"/>
                  </a:lnTo>
                  <a:lnTo>
                    <a:pt x="4500" y="1235"/>
                  </a:lnTo>
                  <a:lnTo>
                    <a:pt x="4501" y="1235"/>
                  </a:lnTo>
                  <a:lnTo>
                    <a:pt x="4501" y="1230"/>
                  </a:lnTo>
                  <a:lnTo>
                    <a:pt x="4503" y="1230"/>
                  </a:lnTo>
                  <a:lnTo>
                    <a:pt x="4503" y="1225"/>
                  </a:lnTo>
                  <a:lnTo>
                    <a:pt x="4505" y="1225"/>
                  </a:lnTo>
                  <a:lnTo>
                    <a:pt x="4505" y="1220"/>
                  </a:lnTo>
                  <a:lnTo>
                    <a:pt x="4506" y="1220"/>
                  </a:lnTo>
                  <a:lnTo>
                    <a:pt x="4506" y="1215"/>
                  </a:lnTo>
                  <a:lnTo>
                    <a:pt x="4508" y="1215"/>
                  </a:lnTo>
                  <a:lnTo>
                    <a:pt x="4508" y="1212"/>
                  </a:lnTo>
                  <a:lnTo>
                    <a:pt x="4510" y="1212"/>
                  </a:lnTo>
                  <a:lnTo>
                    <a:pt x="4510" y="1207"/>
                  </a:lnTo>
                  <a:lnTo>
                    <a:pt x="4511" y="1207"/>
                  </a:lnTo>
                  <a:lnTo>
                    <a:pt x="4511" y="1202"/>
                  </a:lnTo>
                  <a:lnTo>
                    <a:pt x="4513" y="1202"/>
                  </a:lnTo>
                  <a:lnTo>
                    <a:pt x="4513" y="1197"/>
                  </a:lnTo>
                  <a:lnTo>
                    <a:pt x="4515" y="1197"/>
                  </a:lnTo>
                  <a:lnTo>
                    <a:pt x="4515" y="1192"/>
                  </a:lnTo>
                  <a:lnTo>
                    <a:pt x="4516" y="1192"/>
                  </a:lnTo>
                  <a:lnTo>
                    <a:pt x="4516" y="1189"/>
                  </a:lnTo>
                  <a:lnTo>
                    <a:pt x="4518" y="1189"/>
                  </a:lnTo>
                  <a:lnTo>
                    <a:pt x="4518" y="1184"/>
                  </a:lnTo>
                  <a:lnTo>
                    <a:pt x="4520" y="1184"/>
                  </a:lnTo>
                  <a:lnTo>
                    <a:pt x="4520" y="1179"/>
                  </a:lnTo>
                  <a:lnTo>
                    <a:pt x="4521" y="1179"/>
                  </a:lnTo>
                  <a:lnTo>
                    <a:pt x="4521" y="1174"/>
                  </a:lnTo>
                  <a:lnTo>
                    <a:pt x="4523" y="1174"/>
                  </a:lnTo>
                  <a:lnTo>
                    <a:pt x="4523" y="1169"/>
                  </a:lnTo>
                  <a:lnTo>
                    <a:pt x="4525" y="1169"/>
                  </a:lnTo>
                  <a:lnTo>
                    <a:pt x="4525" y="1164"/>
                  </a:lnTo>
                  <a:lnTo>
                    <a:pt x="4526" y="1164"/>
                  </a:lnTo>
                  <a:lnTo>
                    <a:pt x="4526" y="1160"/>
                  </a:lnTo>
                  <a:lnTo>
                    <a:pt x="4528" y="1160"/>
                  </a:lnTo>
                  <a:lnTo>
                    <a:pt x="4528" y="1155"/>
                  </a:lnTo>
                  <a:lnTo>
                    <a:pt x="4530" y="1155"/>
                  </a:lnTo>
                  <a:lnTo>
                    <a:pt x="4530" y="1150"/>
                  </a:lnTo>
                  <a:lnTo>
                    <a:pt x="4531" y="1150"/>
                  </a:lnTo>
                  <a:lnTo>
                    <a:pt x="4531" y="1145"/>
                  </a:lnTo>
                  <a:lnTo>
                    <a:pt x="4533" y="1145"/>
                  </a:lnTo>
                  <a:lnTo>
                    <a:pt x="4533" y="1140"/>
                  </a:lnTo>
                  <a:lnTo>
                    <a:pt x="4535" y="1140"/>
                  </a:lnTo>
                  <a:lnTo>
                    <a:pt x="4535" y="1135"/>
                  </a:lnTo>
                  <a:lnTo>
                    <a:pt x="4536" y="1135"/>
                  </a:lnTo>
                  <a:lnTo>
                    <a:pt x="4536" y="1132"/>
                  </a:lnTo>
                  <a:lnTo>
                    <a:pt x="4538" y="1132"/>
                  </a:lnTo>
                  <a:lnTo>
                    <a:pt x="4538" y="1127"/>
                  </a:lnTo>
                  <a:lnTo>
                    <a:pt x="4540" y="1127"/>
                  </a:lnTo>
                  <a:lnTo>
                    <a:pt x="4540" y="1122"/>
                  </a:lnTo>
                  <a:lnTo>
                    <a:pt x="4541" y="1122"/>
                  </a:lnTo>
                  <a:lnTo>
                    <a:pt x="4541" y="1117"/>
                  </a:lnTo>
                  <a:lnTo>
                    <a:pt x="4543" y="1117"/>
                  </a:lnTo>
                  <a:lnTo>
                    <a:pt x="4543" y="1112"/>
                  </a:lnTo>
                  <a:lnTo>
                    <a:pt x="4545" y="1112"/>
                  </a:lnTo>
                  <a:lnTo>
                    <a:pt x="4545" y="1107"/>
                  </a:lnTo>
                  <a:lnTo>
                    <a:pt x="4546" y="1107"/>
                  </a:lnTo>
                  <a:lnTo>
                    <a:pt x="4546" y="1104"/>
                  </a:lnTo>
                  <a:lnTo>
                    <a:pt x="4548" y="1104"/>
                  </a:lnTo>
                  <a:lnTo>
                    <a:pt x="4548" y="1099"/>
                  </a:lnTo>
                  <a:lnTo>
                    <a:pt x="4550" y="1099"/>
                  </a:lnTo>
                  <a:lnTo>
                    <a:pt x="4550" y="1094"/>
                  </a:lnTo>
                  <a:lnTo>
                    <a:pt x="4551" y="1094"/>
                  </a:lnTo>
                  <a:lnTo>
                    <a:pt x="4551" y="1089"/>
                  </a:lnTo>
                  <a:lnTo>
                    <a:pt x="4553" y="1089"/>
                  </a:lnTo>
                  <a:lnTo>
                    <a:pt x="4553" y="1084"/>
                  </a:lnTo>
                  <a:lnTo>
                    <a:pt x="4555" y="1084"/>
                  </a:lnTo>
                  <a:lnTo>
                    <a:pt x="4555" y="1080"/>
                  </a:lnTo>
                  <a:lnTo>
                    <a:pt x="4556" y="1080"/>
                  </a:lnTo>
                  <a:lnTo>
                    <a:pt x="4556" y="1075"/>
                  </a:lnTo>
                  <a:lnTo>
                    <a:pt x="4558" y="1075"/>
                  </a:lnTo>
                  <a:lnTo>
                    <a:pt x="4558" y="1070"/>
                  </a:lnTo>
                  <a:lnTo>
                    <a:pt x="4560" y="1070"/>
                  </a:lnTo>
                  <a:lnTo>
                    <a:pt x="4560" y="1065"/>
                  </a:lnTo>
                  <a:lnTo>
                    <a:pt x="4561" y="1065"/>
                  </a:lnTo>
                  <a:lnTo>
                    <a:pt x="4561" y="1060"/>
                  </a:lnTo>
                  <a:lnTo>
                    <a:pt x="4563" y="1060"/>
                  </a:lnTo>
                  <a:lnTo>
                    <a:pt x="4563" y="1055"/>
                  </a:lnTo>
                  <a:lnTo>
                    <a:pt x="4565" y="1055"/>
                  </a:lnTo>
                  <a:lnTo>
                    <a:pt x="4565" y="1052"/>
                  </a:lnTo>
                  <a:lnTo>
                    <a:pt x="4566" y="1052"/>
                  </a:lnTo>
                  <a:lnTo>
                    <a:pt x="4566" y="1047"/>
                  </a:lnTo>
                  <a:lnTo>
                    <a:pt x="4568" y="1047"/>
                  </a:lnTo>
                  <a:lnTo>
                    <a:pt x="4568" y="1042"/>
                  </a:lnTo>
                  <a:lnTo>
                    <a:pt x="4570" y="1042"/>
                  </a:lnTo>
                  <a:lnTo>
                    <a:pt x="4570" y="1037"/>
                  </a:lnTo>
                  <a:lnTo>
                    <a:pt x="4571" y="1037"/>
                  </a:lnTo>
                  <a:lnTo>
                    <a:pt x="4571" y="1032"/>
                  </a:lnTo>
                  <a:lnTo>
                    <a:pt x="4573" y="1032"/>
                  </a:lnTo>
                  <a:lnTo>
                    <a:pt x="4573" y="1027"/>
                  </a:lnTo>
                  <a:lnTo>
                    <a:pt x="4575" y="1027"/>
                  </a:lnTo>
                  <a:lnTo>
                    <a:pt x="4575" y="1024"/>
                  </a:lnTo>
                  <a:lnTo>
                    <a:pt x="4576" y="1024"/>
                  </a:lnTo>
                  <a:lnTo>
                    <a:pt x="4576" y="1019"/>
                  </a:lnTo>
                  <a:lnTo>
                    <a:pt x="4578" y="1019"/>
                  </a:lnTo>
                  <a:lnTo>
                    <a:pt x="4578" y="1014"/>
                  </a:lnTo>
                  <a:lnTo>
                    <a:pt x="4580" y="1014"/>
                  </a:lnTo>
                  <a:lnTo>
                    <a:pt x="4580" y="1009"/>
                  </a:lnTo>
                  <a:lnTo>
                    <a:pt x="4581" y="1009"/>
                  </a:lnTo>
                  <a:lnTo>
                    <a:pt x="4581" y="1004"/>
                  </a:lnTo>
                  <a:lnTo>
                    <a:pt x="4583" y="1004"/>
                  </a:lnTo>
                  <a:lnTo>
                    <a:pt x="4583" y="999"/>
                  </a:lnTo>
                  <a:lnTo>
                    <a:pt x="4585" y="999"/>
                  </a:lnTo>
                  <a:lnTo>
                    <a:pt x="4585" y="995"/>
                  </a:lnTo>
                  <a:lnTo>
                    <a:pt x="4586" y="995"/>
                  </a:lnTo>
                  <a:lnTo>
                    <a:pt x="4586" y="990"/>
                  </a:lnTo>
                  <a:lnTo>
                    <a:pt x="4588" y="990"/>
                  </a:lnTo>
                  <a:lnTo>
                    <a:pt x="4588" y="985"/>
                  </a:lnTo>
                  <a:lnTo>
                    <a:pt x="4590" y="985"/>
                  </a:lnTo>
                  <a:lnTo>
                    <a:pt x="4590" y="980"/>
                  </a:lnTo>
                  <a:lnTo>
                    <a:pt x="4591" y="980"/>
                  </a:lnTo>
                  <a:lnTo>
                    <a:pt x="4591" y="975"/>
                  </a:lnTo>
                  <a:lnTo>
                    <a:pt x="4593" y="975"/>
                  </a:lnTo>
                  <a:lnTo>
                    <a:pt x="4593" y="972"/>
                  </a:lnTo>
                  <a:lnTo>
                    <a:pt x="4595" y="972"/>
                  </a:lnTo>
                  <a:lnTo>
                    <a:pt x="4595" y="967"/>
                  </a:lnTo>
                  <a:lnTo>
                    <a:pt x="4596" y="967"/>
                  </a:lnTo>
                  <a:lnTo>
                    <a:pt x="4596" y="962"/>
                  </a:lnTo>
                  <a:lnTo>
                    <a:pt x="4598" y="962"/>
                  </a:lnTo>
                  <a:lnTo>
                    <a:pt x="4598" y="957"/>
                  </a:lnTo>
                  <a:lnTo>
                    <a:pt x="4600" y="957"/>
                  </a:lnTo>
                  <a:lnTo>
                    <a:pt x="4600" y="952"/>
                  </a:lnTo>
                  <a:lnTo>
                    <a:pt x="4601" y="952"/>
                  </a:lnTo>
                  <a:lnTo>
                    <a:pt x="4601" y="947"/>
                  </a:lnTo>
                  <a:lnTo>
                    <a:pt x="4603" y="947"/>
                  </a:lnTo>
                  <a:lnTo>
                    <a:pt x="4603" y="944"/>
                  </a:lnTo>
                  <a:lnTo>
                    <a:pt x="4605" y="944"/>
                  </a:lnTo>
                  <a:lnTo>
                    <a:pt x="4605" y="939"/>
                  </a:lnTo>
                  <a:lnTo>
                    <a:pt x="4606" y="939"/>
                  </a:lnTo>
                  <a:lnTo>
                    <a:pt x="4606" y="934"/>
                  </a:lnTo>
                  <a:lnTo>
                    <a:pt x="4608" y="934"/>
                  </a:lnTo>
                  <a:lnTo>
                    <a:pt x="4608" y="929"/>
                  </a:lnTo>
                  <a:lnTo>
                    <a:pt x="4610" y="929"/>
                  </a:lnTo>
                  <a:lnTo>
                    <a:pt x="4610" y="924"/>
                  </a:lnTo>
                  <a:lnTo>
                    <a:pt x="4611" y="924"/>
                  </a:lnTo>
                  <a:lnTo>
                    <a:pt x="4611" y="919"/>
                  </a:lnTo>
                  <a:lnTo>
                    <a:pt x="4613" y="919"/>
                  </a:lnTo>
                  <a:lnTo>
                    <a:pt x="4613" y="915"/>
                  </a:lnTo>
                  <a:lnTo>
                    <a:pt x="4615" y="915"/>
                  </a:lnTo>
                  <a:lnTo>
                    <a:pt x="4615" y="910"/>
                  </a:lnTo>
                  <a:lnTo>
                    <a:pt x="4616" y="910"/>
                  </a:lnTo>
                  <a:lnTo>
                    <a:pt x="4616" y="905"/>
                  </a:lnTo>
                  <a:lnTo>
                    <a:pt x="4618" y="905"/>
                  </a:lnTo>
                  <a:lnTo>
                    <a:pt x="4618" y="900"/>
                  </a:lnTo>
                  <a:lnTo>
                    <a:pt x="4620" y="900"/>
                  </a:lnTo>
                  <a:lnTo>
                    <a:pt x="4620" y="895"/>
                  </a:lnTo>
                  <a:lnTo>
                    <a:pt x="4621" y="895"/>
                  </a:lnTo>
                  <a:lnTo>
                    <a:pt x="4621" y="890"/>
                  </a:lnTo>
                  <a:lnTo>
                    <a:pt x="4623" y="890"/>
                  </a:lnTo>
                  <a:lnTo>
                    <a:pt x="4623" y="887"/>
                  </a:lnTo>
                  <a:lnTo>
                    <a:pt x="4625" y="887"/>
                  </a:lnTo>
                  <a:lnTo>
                    <a:pt x="4625" y="882"/>
                  </a:lnTo>
                  <a:lnTo>
                    <a:pt x="4626" y="882"/>
                  </a:lnTo>
                  <a:lnTo>
                    <a:pt x="4626" y="877"/>
                  </a:lnTo>
                  <a:lnTo>
                    <a:pt x="4628" y="877"/>
                  </a:lnTo>
                  <a:lnTo>
                    <a:pt x="4628" y="872"/>
                  </a:lnTo>
                  <a:lnTo>
                    <a:pt x="4630" y="872"/>
                  </a:lnTo>
                  <a:lnTo>
                    <a:pt x="4630" y="867"/>
                  </a:lnTo>
                  <a:lnTo>
                    <a:pt x="4631" y="867"/>
                  </a:lnTo>
                  <a:lnTo>
                    <a:pt x="4631" y="864"/>
                  </a:lnTo>
                  <a:lnTo>
                    <a:pt x="4633" y="864"/>
                  </a:lnTo>
                  <a:lnTo>
                    <a:pt x="4633" y="859"/>
                  </a:lnTo>
                  <a:lnTo>
                    <a:pt x="4635" y="859"/>
                  </a:lnTo>
                  <a:lnTo>
                    <a:pt x="4635" y="854"/>
                  </a:lnTo>
                  <a:lnTo>
                    <a:pt x="4636" y="854"/>
                  </a:lnTo>
                  <a:lnTo>
                    <a:pt x="4636" y="849"/>
                  </a:lnTo>
                  <a:lnTo>
                    <a:pt x="4638" y="849"/>
                  </a:lnTo>
                  <a:lnTo>
                    <a:pt x="4638" y="844"/>
                  </a:lnTo>
                  <a:lnTo>
                    <a:pt x="4640" y="844"/>
                  </a:lnTo>
                  <a:lnTo>
                    <a:pt x="4640" y="839"/>
                  </a:lnTo>
                  <a:lnTo>
                    <a:pt x="4641" y="839"/>
                  </a:lnTo>
                  <a:lnTo>
                    <a:pt x="4641" y="835"/>
                  </a:lnTo>
                  <a:lnTo>
                    <a:pt x="4643" y="835"/>
                  </a:lnTo>
                  <a:lnTo>
                    <a:pt x="4643" y="830"/>
                  </a:lnTo>
                  <a:lnTo>
                    <a:pt x="4645" y="830"/>
                  </a:lnTo>
                  <a:lnTo>
                    <a:pt x="4645" y="825"/>
                  </a:lnTo>
                  <a:lnTo>
                    <a:pt x="4646" y="825"/>
                  </a:lnTo>
                  <a:lnTo>
                    <a:pt x="4646" y="820"/>
                  </a:lnTo>
                  <a:lnTo>
                    <a:pt x="4648" y="820"/>
                  </a:lnTo>
                  <a:lnTo>
                    <a:pt x="4648" y="815"/>
                  </a:lnTo>
                  <a:lnTo>
                    <a:pt x="4650" y="815"/>
                  </a:lnTo>
                  <a:lnTo>
                    <a:pt x="4650" y="810"/>
                  </a:lnTo>
                  <a:lnTo>
                    <a:pt x="4651" y="810"/>
                  </a:lnTo>
                  <a:lnTo>
                    <a:pt x="4651" y="807"/>
                  </a:lnTo>
                  <a:lnTo>
                    <a:pt x="4653" y="807"/>
                  </a:lnTo>
                  <a:lnTo>
                    <a:pt x="4653" y="802"/>
                  </a:lnTo>
                  <a:lnTo>
                    <a:pt x="4655" y="802"/>
                  </a:lnTo>
                  <a:lnTo>
                    <a:pt x="4655" y="797"/>
                  </a:lnTo>
                  <a:lnTo>
                    <a:pt x="4656" y="797"/>
                  </a:lnTo>
                  <a:lnTo>
                    <a:pt x="4656" y="792"/>
                  </a:lnTo>
                  <a:lnTo>
                    <a:pt x="4658" y="792"/>
                  </a:lnTo>
                  <a:lnTo>
                    <a:pt x="4658" y="787"/>
                  </a:lnTo>
                  <a:lnTo>
                    <a:pt x="4660" y="787"/>
                  </a:lnTo>
                  <a:lnTo>
                    <a:pt x="4660" y="782"/>
                  </a:lnTo>
                  <a:lnTo>
                    <a:pt x="4661" y="782"/>
                  </a:lnTo>
                  <a:lnTo>
                    <a:pt x="4661" y="779"/>
                  </a:lnTo>
                  <a:lnTo>
                    <a:pt x="4663" y="779"/>
                  </a:lnTo>
                  <a:lnTo>
                    <a:pt x="4663" y="774"/>
                  </a:lnTo>
                  <a:lnTo>
                    <a:pt x="4665" y="774"/>
                  </a:lnTo>
                  <a:lnTo>
                    <a:pt x="4665" y="769"/>
                  </a:lnTo>
                  <a:lnTo>
                    <a:pt x="4666" y="769"/>
                  </a:lnTo>
                  <a:lnTo>
                    <a:pt x="4666" y="764"/>
                  </a:lnTo>
                  <a:lnTo>
                    <a:pt x="4668" y="764"/>
                  </a:lnTo>
                  <a:lnTo>
                    <a:pt x="4668" y="759"/>
                  </a:lnTo>
                  <a:lnTo>
                    <a:pt x="4670" y="759"/>
                  </a:lnTo>
                  <a:lnTo>
                    <a:pt x="4670" y="755"/>
                  </a:lnTo>
                  <a:lnTo>
                    <a:pt x="4671" y="755"/>
                  </a:lnTo>
                  <a:lnTo>
                    <a:pt x="4671" y="750"/>
                  </a:lnTo>
                  <a:lnTo>
                    <a:pt x="4673" y="750"/>
                  </a:lnTo>
                  <a:lnTo>
                    <a:pt x="4673" y="745"/>
                  </a:lnTo>
                  <a:lnTo>
                    <a:pt x="4675" y="745"/>
                  </a:lnTo>
                  <a:lnTo>
                    <a:pt x="4675" y="740"/>
                  </a:lnTo>
                  <a:lnTo>
                    <a:pt x="4676" y="740"/>
                  </a:lnTo>
                  <a:lnTo>
                    <a:pt x="4676" y="735"/>
                  </a:lnTo>
                  <a:lnTo>
                    <a:pt x="4678" y="735"/>
                  </a:lnTo>
                  <a:lnTo>
                    <a:pt x="4678" y="730"/>
                  </a:lnTo>
                  <a:lnTo>
                    <a:pt x="4680" y="730"/>
                  </a:lnTo>
                  <a:lnTo>
                    <a:pt x="4680" y="727"/>
                  </a:lnTo>
                  <a:lnTo>
                    <a:pt x="4681" y="727"/>
                  </a:lnTo>
                  <a:lnTo>
                    <a:pt x="4681" y="722"/>
                  </a:lnTo>
                  <a:lnTo>
                    <a:pt x="4683" y="722"/>
                  </a:lnTo>
                  <a:lnTo>
                    <a:pt x="4683" y="717"/>
                  </a:lnTo>
                  <a:lnTo>
                    <a:pt x="4685" y="717"/>
                  </a:lnTo>
                  <a:lnTo>
                    <a:pt x="4685" y="712"/>
                  </a:lnTo>
                  <a:lnTo>
                    <a:pt x="4686" y="712"/>
                  </a:lnTo>
                  <a:lnTo>
                    <a:pt x="4686" y="707"/>
                  </a:lnTo>
                  <a:lnTo>
                    <a:pt x="4688" y="707"/>
                  </a:lnTo>
                  <a:lnTo>
                    <a:pt x="4688" y="702"/>
                  </a:lnTo>
                  <a:lnTo>
                    <a:pt x="4690" y="702"/>
                  </a:lnTo>
                  <a:lnTo>
                    <a:pt x="4690" y="699"/>
                  </a:lnTo>
                  <a:lnTo>
                    <a:pt x="4691" y="699"/>
                  </a:lnTo>
                  <a:lnTo>
                    <a:pt x="4691" y="694"/>
                  </a:lnTo>
                  <a:lnTo>
                    <a:pt x="4693" y="694"/>
                  </a:lnTo>
                  <a:lnTo>
                    <a:pt x="4693" y="689"/>
                  </a:lnTo>
                  <a:lnTo>
                    <a:pt x="4695" y="689"/>
                  </a:lnTo>
                  <a:lnTo>
                    <a:pt x="4695" y="684"/>
                  </a:lnTo>
                  <a:lnTo>
                    <a:pt x="4696" y="684"/>
                  </a:lnTo>
                  <a:lnTo>
                    <a:pt x="4696" y="679"/>
                  </a:lnTo>
                  <a:lnTo>
                    <a:pt x="4698" y="679"/>
                  </a:lnTo>
                  <a:lnTo>
                    <a:pt x="4698" y="674"/>
                  </a:lnTo>
                  <a:lnTo>
                    <a:pt x="4700" y="674"/>
                  </a:lnTo>
                  <a:lnTo>
                    <a:pt x="4700" y="670"/>
                  </a:lnTo>
                  <a:lnTo>
                    <a:pt x="4701" y="670"/>
                  </a:lnTo>
                  <a:lnTo>
                    <a:pt x="4701" y="665"/>
                  </a:lnTo>
                  <a:lnTo>
                    <a:pt x="4703" y="665"/>
                  </a:lnTo>
                  <a:lnTo>
                    <a:pt x="4703" y="660"/>
                  </a:lnTo>
                  <a:lnTo>
                    <a:pt x="4705" y="660"/>
                  </a:lnTo>
                  <a:lnTo>
                    <a:pt x="4705" y="655"/>
                  </a:lnTo>
                  <a:lnTo>
                    <a:pt x="4706" y="655"/>
                  </a:lnTo>
                  <a:lnTo>
                    <a:pt x="4706" y="650"/>
                  </a:lnTo>
                  <a:lnTo>
                    <a:pt x="4708" y="650"/>
                  </a:lnTo>
                  <a:lnTo>
                    <a:pt x="4708" y="647"/>
                  </a:lnTo>
                  <a:lnTo>
                    <a:pt x="4710" y="647"/>
                  </a:lnTo>
                  <a:lnTo>
                    <a:pt x="4710" y="642"/>
                  </a:lnTo>
                  <a:lnTo>
                    <a:pt x="4711" y="642"/>
                  </a:lnTo>
                  <a:lnTo>
                    <a:pt x="4711" y="637"/>
                  </a:lnTo>
                  <a:lnTo>
                    <a:pt x="4713" y="637"/>
                  </a:lnTo>
                  <a:lnTo>
                    <a:pt x="4713" y="632"/>
                  </a:lnTo>
                  <a:lnTo>
                    <a:pt x="4715" y="632"/>
                  </a:lnTo>
                  <a:lnTo>
                    <a:pt x="4715" y="627"/>
                  </a:lnTo>
                  <a:lnTo>
                    <a:pt x="4716" y="627"/>
                  </a:lnTo>
                  <a:lnTo>
                    <a:pt x="4716" y="622"/>
                  </a:lnTo>
                  <a:lnTo>
                    <a:pt x="4718" y="622"/>
                  </a:lnTo>
                  <a:lnTo>
                    <a:pt x="4718" y="619"/>
                  </a:lnTo>
                  <a:lnTo>
                    <a:pt x="4720" y="619"/>
                  </a:lnTo>
                  <a:lnTo>
                    <a:pt x="4720" y="614"/>
                  </a:lnTo>
                  <a:lnTo>
                    <a:pt x="4721" y="614"/>
                  </a:lnTo>
                  <a:lnTo>
                    <a:pt x="4721" y="609"/>
                  </a:lnTo>
                  <a:lnTo>
                    <a:pt x="4723" y="609"/>
                  </a:lnTo>
                  <a:lnTo>
                    <a:pt x="4723" y="604"/>
                  </a:lnTo>
                  <a:lnTo>
                    <a:pt x="4725" y="604"/>
                  </a:lnTo>
                  <a:lnTo>
                    <a:pt x="4725" y="599"/>
                  </a:lnTo>
                  <a:lnTo>
                    <a:pt x="4726" y="599"/>
                  </a:lnTo>
                  <a:lnTo>
                    <a:pt x="4726" y="594"/>
                  </a:lnTo>
                  <a:lnTo>
                    <a:pt x="4728" y="594"/>
                  </a:lnTo>
                  <a:lnTo>
                    <a:pt x="4728" y="590"/>
                  </a:lnTo>
                  <a:lnTo>
                    <a:pt x="4730" y="590"/>
                  </a:lnTo>
                  <a:lnTo>
                    <a:pt x="4730" y="585"/>
                  </a:lnTo>
                  <a:lnTo>
                    <a:pt x="4731" y="585"/>
                  </a:lnTo>
                  <a:lnTo>
                    <a:pt x="4731" y="580"/>
                  </a:lnTo>
                  <a:lnTo>
                    <a:pt x="4733" y="580"/>
                  </a:lnTo>
                  <a:lnTo>
                    <a:pt x="4733" y="575"/>
                  </a:lnTo>
                  <a:lnTo>
                    <a:pt x="4735" y="575"/>
                  </a:lnTo>
                  <a:lnTo>
                    <a:pt x="4735" y="570"/>
                  </a:lnTo>
                  <a:lnTo>
                    <a:pt x="4736" y="570"/>
                  </a:lnTo>
                  <a:lnTo>
                    <a:pt x="4736" y="565"/>
                  </a:lnTo>
                  <a:lnTo>
                    <a:pt x="4738" y="565"/>
                  </a:lnTo>
                  <a:lnTo>
                    <a:pt x="4738" y="562"/>
                  </a:lnTo>
                  <a:lnTo>
                    <a:pt x="4740" y="562"/>
                  </a:lnTo>
                  <a:lnTo>
                    <a:pt x="4740" y="557"/>
                  </a:lnTo>
                  <a:lnTo>
                    <a:pt x="4741" y="557"/>
                  </a:lnTo>
                  <a:lnTo>
                    <a:pt x="4741" y="552"/>
                  </a:lnTo>
                  <a:lnTo>
                    <a:pt x="4743" y="552"/>
                  </a:lnTo>
                  <a:lnTo>
                    <a:pt x="4743" y="547"/>
                  </a:lnTo>
                  <a:lnTo>
                    <a:pt x="4745" y="547"/>
                  </a:lnTo>
                  <a:lnTo>
                    <a:pt x="4745" y="542"/>
                  </a:lnTo>
                  <a:lnTo>
                    <a:pt x="4746" y="542"/>
                  </a:lnTo>
                  <a:lnTo>
                    <a:pt x="4746" y="539"/>
                  </a:lnTo>
                  <a:lnTo>
                    <a:pt x="4748" y="539"/>
                  </a:lnTo>
                  <a:lnTo>
                    <a:pt x="4748" y="534"/>
                  </a:lnTo>
                  <a:lnTo>
                    <a:pt x="4750" y="534"/>
                  </a:lnTo>
                  <a:lnTo>
                    <a:pt x="4750" y="529"/>
                  </a:lnTo>
                  <a:lnTo>
                    <a:pt x="4751" y="529"/>
                  </a:lnTo>
                  <a:lnTo>
                    <a:pt x="4751" y="524"/>
                  </a:lnTo>
                  <a:lnTo>
                    <a:pt x="4753" y="524"/>
                  </a:lnTo>
                  <a:lnTo>
                    <a:pt x="4753" y="519"/>
                  </a:lnTo>
                  <a:lnTo>
                    <a:pt x="4755" y="519"/>
                  </a:lnTo>
                  <a:lnTo>
                    <a:pt x="4755" y="514"/>
                  </a:lnTo>
                  <a:lnTo>
                    <a:pt x="4756" y="514"/>
                  </a:lnTo>
                  <a:lnTo>
                    <a:pt x="4756" y="510"/>
                  </a:lnTo>
                  <a:lnTo>
                    <a:pt x="4758" y="510"/>
                  </a:lnTo>
                  <a:lnTo>
                    <a:pt x="4758" y="505"/>
                  </a:lnTo>
                  <a:lnTo>
                    <a:pt x="4760" y="505"/>
                  </a:lnTo>
                  <a:lnTo>
                    <a:pt x="4760" y="500"/>
                  </a:lnTo>
                  <a:lnTo>
                    <a:pt x="4761" y="500"/>
                  </a:lnTo>
                  <a:lnTo>
                    <a:pt x="4761" y="495"/>
                  </a:lnTo>
                  <a:lnTo>
                    <a:pt x="4763" y="495"/>
                  </a:lnTo>
                  <a:lnTo>
                    <a:pt x="4763" y="490"/>
                  </a:lnTo>
                  <a:lnTo>
                    <a:pt x="4765" y="490"/>
                  </a:lnTo>
                  <a:lnTo>
                    <a:pt x="4765" y="485"/>
                  </a:lnTo>
                  <a:lnTo>
                    <a:pt x="4766" y="485"/>
                  </a:lnTo>
                  <a:lnTo>
                    <a:pt x="4766" y="482"/>
                  </a:lnTo>
                  <a:lnTo>
                    <a:pt x="4768" y="482"/>
                  </a:lnTo>
                  <a:lnTo>
                    <a:pt x="4768" y="477"/>
                  </a:lnTo>
                  <a:lnTo>
                    <a:pt x="4770" y="477"/>
                  </a:lnTo>
                  <a:lnTo>
                    <a:pt x="4770" y="472"/>
                  </a:lnTo>
                  <a:lnTo>
                    <a:pt x="4771" y="472"/>
                  </a:lnTo>
                  <a:lnTo>
                    <a:pt x="4771" y="467"/>
                  </a:lnTo>
                  <a:lnTo>
                    <a:pt x="4773" y="467"/>
                  </a:lnTo>
                  <a:lnTo>
                    <a:pt x="4773" y="462"/>
                  </a:lnTo>
                  <a:lnTo>
                    <a:pt x="4775" y="462"/>
                  </a:lnTo>
                  <a:lnTo>
                    <a:pt x="4775" y="457"/>
                  </a:lnTo>
                  <a:lnTo>
                    <a:pt x="4776" y="457"/>
                  </a:lnTo>
                  <a:lnTo>
                    <a:pt x="4776" y="454"/>
                  </a:lnTo>
                  <a:lnTo>
                    <a:pt x="4778" y="454"/>
                  </a:lnTo>
                  <a:lnTo>
                    <a:pt x="4778" y="449"/>
                  </a:lnTo>
                  <a:lnTo>
                    <a:pt x="4780" y="449"/>
                  </a:lnTo>
                  <a:lnTo>
                    <a:pt x="4780" y="444"/>
                  </a:lnTo>
                  <a:lnTo>
                    <a:pt x="4781" y="444"/>
                  </a:lnTo>
                  <a:lnTo>
                    <a:pt x="4781" y="439"/>
                  </a:lnTo>
                  <a:lnTo>
                    <a:pt x="4783" y="439"/>
                  </a:lnTo>
                  <a:lnTo>
                    <a:pt x="4783" y="434"/>
                  </a:lnTo>
                  <a:lnTo>
                    <a:pt x="4785" y="434"/>
                  </a:lnTo>
                  <a:lnTo>
                    <a:pt x="4785" y="430"/>
                  </a:lnTo>
                  <a:lnTo>
                    <a:pt x="4786" y="430"/>
                  </a:lnTo>
                  <a:lnTo>
                    <a:pt x="4786" y="425"/>
                  </a:lnTo>
                  <a:lnTo>
                    <a:pt x="4788" y="425"/>
                  </a:lnTo>
                  <a:lnTo>
                    <a:pt x="4788" y="420"/>
                  </a:lnTo>
                  <a:lnTo>
                    <a:pt x="4790" y="420"/>
                  </a:lnTo>
                  <a:lnTo>
                    <a:pt x="4790" y="415"/>
                  </a:lnTo>
                  <a:lnTo>
                    <a:pt x="4791" y="415"/>
                  </a:lnTo>
                  <a:lnTo>
                    <a:pt x="4791" y="410"/>
                  </a:lnTo>
                  <a:lnTo>
                    <a:pt x="4793" y="410"/>
                  </a:lnTo>
                  <a:lnTo>
                    <a:pt x="4793" y="405"/>
                  </a:lnTo>
                  <a:lnTo>
                    <a:pt x="4795" y="405"/>
                  </a:lnTo>
                  <a:lnTo>
                    <a:pt x="4795" y="402"/>
                  </a:lnTo>
                  <a:lnTo>
                    <a:pt x="4796" y="402"/>
                  </a:lnTo>
                  <a:lnTo>
                    <a:pt x="4796" y="397"/>
                  </a:lnTo>
                  <a:lnTo>
                    <a:pt x="4798" y="397"/>
                  </a:lnTo>
                  <a:lnTo>
                    <a:pt x="4798" y="392"/>
                  </a:lnTo>
                  <a:lnTo>
                    <a:pt x="4800" y="392"/>
                  </a:lnTo>
                  <a:lnTo>
                    <a:pt x="4800" y="387"/>
                  </a:lnTo>
                  <a:lnTo>
                    <a:pt x="4801" y="387"/>
                  </a:lnTo>
                  <a:lnTo>
                    <a:pt x="4801" y="382"/>
                  </a:lnTo>
                  <a:lnTo>
                    <a:pt x="4803" y="382"/>
                  </a:lnTo>
                  <a:lnTo>
                    <a:pt x="4803" y="377"/>
                  </a:lnTo>
                  <a:lnTo>
                    <a:pt x="4805" y="377"/>
                  </a:lnTo>
                  <a:lnTo>
                    <a:pt x="4805" y="374"/>
                  </a:lnTo>
                  <a:lnTo>
                    <a:pt x="4806" y="374"/>
                  </a:lnTo>
                  <a:lnTo>
                    <a:pt x="4806" y="369"/>
                  </a:lnTo>
                  <a:lnTo>
                    <a:pt x="4808" y="369"/>
                  </a:lnTo>
                  <a:lnTo>
                    <a:pt x="4808" y="364"/>
                  </a:lnTo>
                  <a:lnTo>
                    <a:pt x="4810" y="364"/>
                  </a:lnTo>
                  <a:lnTo>
                    <a:pt x="4810" y="359"/>
                  </a:lnTo>
                  <a:lnTo>
                    <a:pt x="4811" y="359"/>
                  </a:lnTo>
                  <a:lnTo>
                    <a:pt x="4811" y="354"/>
                  </a:lnTo>
                  <a:lnTo>
                    <a:pt x="4813" y="354"/>
                  </a:lnTo>
                  <a:lnTo>
                    <a:pt x="4813" y="349"/>
                  </a:lnTo>
                  <a:lnTo>
                    <a:pt x="4815" y="349"/>
                  </a:lnTo>
                  <a:lnTo>
                    <a:pt x="4815" y="345"/>
                  </a:lnTo>
                  <a:lnTo>
                    <a:pt x="4816" y="345"/>
                  </a:lnTo>
                  <a:lnTo>
                    <a:pt x="4816" y="340"/>
                  </a:lnTo>
                  <a:lnTo>
                    <a:pt x="4818" y="340"/>
                  </a:lnTo>
                  <a:lnTo>
                    <a:pt x="4818" y="335"/>
                  </a:lnTo>
                  <a:lnTo>
                    <a:pt x="4820" y="335"/>
                  </a:lnTo>
                  <a:lnTo>
                    <a:pt x="4820" y="330"/>
                  </a:lnTo>
                  <a:lnTo>
                    <a:pt x="4821" y="330"/>
                  </a:lnTo>
                  <a:lnTo>
                    <a:pt x="4821" y="325"/>
                  </a:lnTo>
                  <a:lnTo>
                    <a:pt x="4823" y="325"/>
                  </a:lnTo>
                  <a:lnTo>
                    <a:pt x="4823" y="322"/>
                  </a:lnTo>
                  <a:lnTo>
                    <a:pt x="4825" y="322"/>
                  </a:lnTo>
                  <a:lnTo>
                    <a:pt x="4825" y="317"/>
                  </a:lnTo>
                  <a:lnTo>
                    <a:pt x="4826" y="317"/>
                  </a:lnTo>
                  <a:lnTo>
                    <a:pt x="4826" y="312"/>
                  </a:lnTo>
                  <a:lnTo>
                    <a:pt x="4828" y="312"/>
                  </a:lnTo>
                  <a:lnTo>
                    <a:pt x="4828" y="307"/>
                  </a:lnTo>
                  <a:lnTo>
                    <a:pt x="4830" y="307"/>
                  </a:lnTo>
                  <a:lnTo>
                    <a:pt x="4830" y="302"/>
                  </a:lnTo>
                  <a:lnTo>
                    <a:pt x="4831" y="302"/>
                  </a:lnTo>
                  <a:lnTo>
                    <a:pt x="4831" y="297"/>
                  </a:lnTo>
                  <a:lnTo>
                    <a:pt x="4833" y="297"/>
                  </a:lnTo>
                  <a:lnTo>
                    <a:pt x="4833" y="294"/>
                  </a:lnTo>
                  <a:lnTo>
                    <a:pt x="4835" y="294"/>
                  </a:lnTo>
                  <a:lnTo>
                    <a:pt x="4835" y="289"/>
                  </a:lnTo>
                  <a:lnTo>
                    <a:pt x="4836" y="289"/>
                  </a:lnTo>
                  <a:lnTo>
                    <a:pt x="4836" y="284"/>
                  </a:lnTo>
                  <a:lnTo>
                    <a:pt x="4838" y="284"/>
                  </a:lnTo>
                  <a:lnTo>
                    <a:pt x="4838" y="279"/>
                  </a:lnTo>
                  <a:lnTo>
                    <a:pt x="4840" y="279"/>
                  </a:lnTo>
                  <a:lnTo>
                    <a:pt x="4840" y="274"/>
                  </a:lnTo>
                  <a:lnTo>
                    <a:pt x="4841" y="274"/>
                  </a:lnTo>
                  <a:lnTo>
                    <a:pt x="4841" y="269"/>
                  </a:lnTo>
                  <a:lnTo>
                    <a:pt x="4843" y="269"/>
                  </a:lnTo>
                  <a:lnTo>
                    <a:pt x="4843" y="265"/>
                  </a:lnTo>
                  <a:lnTo>
                    <a:pt x="4845" y="265"/>
                  </a:lnTo>
                  <a:lnTo>
                    <a:pt x="4845" y="260"/>
                  </a:lnTo>
                  <a:lnTo>
                    <a:pt x="4846" y="260"/>
                  </a:lnTo>
                  <a:lnTo>
                    <a:pt x="4846" y="255"/>
                  </a:lnTo>
                  <a:lnTo>
                    <a:pt x="4848" y="255"/>
                  </a:lnTo>
                  <a:lnTo>
                    <a:pt x="4848" y="250"/>
                  </a:lnTo>
                  <a:lnTo>
                    <a:pt x="4850" y="250"/>
                  </a:lnTo>
                  <a:lnTo>
                    <a:pt x="4850" y="245"/>
                  </a:lnTo>
                  <a:lnTo>
                    <a:pt x="4851" y="245"/>
                  </a:lnTo>
                  <a:lnTo>
                    <a:pt x="4851" y="240"/>
                  </a:lnTo>
                  <a:lnTo>
                    <a:pt x="4853" y="240"/>
                  </a:lnTo>
                  <a:lnTo>
                    <a:pt x="4853" y="237"/>
                  </a:lnTo>
                  <a:lnTo>
                    <a:pt x="4855" y="237"/>
                  </a:lnTo>
                  <a:lnTo>
                    <a:pt x="4855" y="232"/>
                  </a:lnTo>
                  <a:lnTo>
                    <a:pt x="4856" y="232"/>
                  </a:lnTo>
                  <a:lnTo>
                    <a:pt x="4856" y="227"/>
                  </a:lnTo>
                  <a:lnTo>
                    <a:pt x="4858" y="227"/>
                  </a:lnTo>
                  <a:lnTo>
                    <a:pt x="4858" y="222"/>
                  </a:lnTo>
                  <a:lnTo>
                    <a:pt x="4860" y="222"/>
                  </a:lnTo>
                  <a:lnTo>
                    <a:pt x="4860" y="217"/>
                  </a:lnTo>
                  <a:lnTo>
                    <a:pt x="4861" y="217"/>
                  </a:lnTo>
                  <a:lnTo>
                    <a:pt x="4861" y="212"/>
                  </a:lnTo>
                  <a:lnTo>
                    <a:pt x="4863" y="212"/>
                  </a:lnTo>
                  <a:lnTo>
                    <a:pt x="4863" y="209"/>
                  </a:lnTo>
                  <a:lnTo>
                    <a:pt x="4865" y="209"/>
                  </a:lnTo>
                  <a:lnTo>
                    <a:pt x="4865" y="204"/>
                  </a:lnTo>
                  <a:lnTo>
                    <a:pt x="4866" y="204"/>
                  </a:lnTo>
                  <a:lnTo>
                    <a:pt x="4866" y="199"/>
                  </a:lnTo>
                  <a:lnTo>
                    <a:pt x="4868" y="199"/>
                  </a:lnTo>
                  <a:lnTo>
                    <a:pt x="4868" y="194"/>
                  </a:lnTo>
                  <a:lnTo>
                    <a:pt x="4870" y="194"/>
                  </a:lnTo>
                  <a:lnTo>
                    <a:pt x="4870" y="189"/>
                  </a:lnTo>
                  <a:lnTo>
                    <a:pt x="4871" y="189"/>
                  </a:lnTo>
                  <a:lnTo>
                    <a:pt x="4871" y="185"/>
                  </a:lnTo>
                  <a:lnTo>
                    <a:pt x="4873" y="185"/>
                  </a:lnTo>
                  <a:lnTo>
                    <a:pt x="4873" y="180"/>
                  </a:lnTo>
                  <a:lnTo>
                    <a:pt x="4875" y="180"/>
                  </a:lnTo>
                  <a:lnTo>
                    <a:pt x="4875" y="175"/>
                  </a:lnTo>
                  <a:lnTo>
                    <a:pt x="4876" y="175"/>
                  </a:lnTo>
                  <a:lnTo>
                    <a:pt x="4876" y="170"/>
                  </a:lnTo>
                  <a:lnTo>
                    <a:pt x="4878" y="170"/>
                  </a:lnTo>
                  <a:lnTo>
                    <a:pt x="4878" y="165"/>
                  </a:lnTo>
                  <a:lnTo>
                    <a:pt x="4880" y="165"/>
                  </a:lnTo>
                  <a:lnTo>
                    <a:pt x="4880" y="160"/>
                  </a:lnTo>
                  <a:lnTo>
                    <a:pt x="4881" y="160"/>
                  </a:lnTo>
                  <a:lnTo>
                    <a:pt x="4881" y="157"/>
                  </a:lnTo>
                  <a:lnTo>
                    <a:pt x="4883" y="157"/>
                  </a:lnTo>
                  <a:lnTo>
                    <a:pt x="4883" y="152"/>
                  </a:lnTo>
                  <a:lnTo>
                    <a:pt x="4885" y="152"/>
                  </a:lnTo>
                  <a:lnTo>
                    <a:pt x="4885" y="147"/>
                  </a:lnTo>
                  <a:lnTo>
                    <a:pt x="4886" y="147"/>
                  </a:lnTo>
                  <a:lnTo>
                    <a:pt x="4886" y="142"/>
                  </a:lnTo>
                  <a:lnTo>
                    <a:pt x="4888" y="142"/>
                  </a:lnTo>
                  <a:lnTo>
                    <a:pt x="4888" y="137"/>
                  </a:lnTo>
                  <a:lnTo>
                    <a:pt x="4890" y="137"/>
                  </a:lnTo>
                  <a:lnTo>
                    <a:pt x="4890" y="132"/>
                  </a:lnTo>
                  <a:lnTo>
                    <a:pt x="4891" y="132"/>
                  </a:lnTo>
                  <a:lnTo>
                    <a:pt x="4891" y="129"/>
                  </a:lnTo>
                  <a:lnTo>
                    <a:pt x="4893" y="129"/>
                  </a:lnTo>
                  <a:lnTo>
                    <a:pt x="4893" y="124"/>
                  </a:lnTo>
                  <a:lnTo>
                    <a:pt x="4895" y="124"/>
                  </a:lnTo>
                  <a:lnTo>
                    <a:pt x="4895" y="119"/>
                  </a:lnTo>
                  <a:lnTo>
                    <a:pt x="4896" y="119"/>
                  </a:lnTo>
                  <a:lnTo>
                    <a:pt x="4896" y="114"/>
                  </a:lnTo>
                  <a:lnTo>
                    <a:pt x="4898" y="114"/>
                  </a:lnTo>
                  <a:lnTo>
                    <a:pt x="4898" y="109"/>
                  </a:lnTo>
                  <a:lnTo>
                    <a:pt x="4900" y="109"/>
                  </a:lnTo>
                  <a:lnTo>
                    <a:pt x="4900" y="104"/>
                  </a:lnTo>
                  <a:lnTo>
                    <a:pt x="4901" y="104"/>
                  </a:lnTo>
                  <a:lnTo>
                    <a:pt x="4901" y="100"/>
                  </a:lnTo>
                  <a:lnTo>
                    <a:pt x="4903" y="100"/>
                  </a:lnTo>
                  <a:lnTo>
                    <a:pt x="4903" y="95"/>
                  </a:lnTo>
                  <a:lnTo>
                    <a:pt x="4905" y="95"/>
                  </a:lnTo>
                  <a:lnTo>
                    <a:pt x="4905" y="90"/>
                  </a:lnTo>
                  <a:lnTo>
                    <a:pt x="4906" y="90"/>
                  </a:lnTo>
                  <a:lnTo>
                    <a:pt x="4906" y="85"/>
                  </a:lnTo>
                  <a:lnTo>
                    <a:pt x="4908" y="85"/>
                  </a:lnTo>
                  <a:lnTo>
                    <a:pt x="4908" y="80"/>
                  </a:lnTo>
                  <a:lnTo>
                    <a:pt x="4910" y="80"/>
                  </a:lnTo>
                  <a:lnTo>
                    <a:pt x="4910" y="77"/>
                  </a:lnTo>
                  <a:lnTo>
                    <a:pt x="4911" y="77"/>
                  </a:lnTo>
                  <a:lnTo>
                    <a:pt x="4911" y="72"/>
                  </a:lnTo>
                  <a:lnTo>
                    <a:pt x="4913" y="72"/>
                  </a:lnTo>
                  <a:lnTo>
                    <a:pt x="4913" y="67"/>
                  </a:lnTo>
                  <a:lnTo>
                    <a:pt x="4915" y="67"/>
                  </a:lnTo>
                  <a:lnTo>
                    <a:pt x="4915" y="62"/>
                  </a:lnTo>
                  <a:lnTo>
                    <a:pt x="4916" y="62"/>
                  </a:lnTo>
                  <a:lnTo>
                    <a:pt x="4916" y="57"/>
                  </a:lnTo>
                  <a:lnTo>
                    <a:pt x="4918" y="57"/>
                  </a:lnTo>
                  <a:lnTo>
                    <a:pt x="4918" y="52"/>
                  </a:lnTo>
                  <a:lnTo>
                    <a:pt x="4920" y="52"/>
                  </a:lnTo>
                  <a:lnTo>
                    <a:pt x="4920" y="49"/>
                  </a:lnTo>
                  <a:lnTo>
                    <a:pt x="4921" y="49"/>
                  </a:lnTo>
                  <a:lnTo>
                    <a:pt x="4921" y="44"/>
                  </a:lnTo>
                  <a:lnTo>
                    <a:pt x="4923" y="44"/>
                  </a:lnTo>
                  <a:lnTo>
                    <a:pt x="4923" y="39"/>
                  </a:lnTo>
                  <a:lnTo>
                    <a:pt x="4925" y="39"/>
                  </a:lnTo>
                  <a:lnTo>
                    <a:pt x="4925" y="34"/>
                  </a:lnTo>
                  <a:lnTo>
                    <a:pt x="4926" y="34"/>
                  </a:lnTo>
                  <a:lnTo>
                    <a:pt x="4926" y="29"/>
                  </a:lnTo>
                  <a:lnTo>
                    <a:pt x="4928" y="29"/>
                  </a:lnTo>
                  <a:lnTo>
                    <a:pt x="4928" y="24"/>
                  </a:lnTo>
                  <a:lnTo>
                    <a:pt x="4930" y="24"/>
                  </a:lnTo>
                  <a:lnTo>
                    <a:pt x="4930" y="20"/>
                  </a:lnTo>
                  <a:lnTo>
                    <a:pt x="4931" y="20"/>
                  </a:lnTo>
                  <a:lnTo>
                    <a:pt x="4931" y="15"/>
                  </a:lnTo>
                  <a:lnTo>
                    <a:pt x="4933" y="15"/>
                  </a:lnTo>
                  <a:lnTo>
                    <a:pt x="4933" y="10"/>
                  </a:lnTo>
                  <a:lnTo>
                    <a:pt x="4935" y="10"/>
                  </a:lnTo>
                  <a:lnTo>
                    <a:pt x="4935" y="5"/>
                  </a:lnTo>
                  <a:lnTo>
                    <a:pt x="4936" y="5"/>
                  </a:lnTo>
                  <a:lnTo>
                    <a:pt x="4936" y="2"/>
                  </a:lnTo>
                  <a:lnTo>
                    <a:pt x="3561" y="2"/>
                  </a:lnTo>
                  <a:lnTo>
                    <a:pt x="3561" y="4"/>
                  </a:lnTo>
                  <a:lnTo>
                    <a:pt x="3560" y="4"/>
                  </a:lnTo>
                  <a:lnTo>
                    <a:pt x="3560" y="9"/>
                  </a:lnTo>
                  <a:lnTo>
                    <a:pt x="3558" y="9"/>
                  </a:lnTo>
                  <a:lnTo>
                    <a:pt x="3558" y="14"/>
                  </a:lnTo>
                  <a:lnTo>
                    <a:pt x="3556" y="14"/>
                  </a:lnTo>
                  <a:lnTo>
                    <a:pt x="3556" y="17"/>
                  </a:lnTo>
                  <a:lnTo>
                    <a:pt x="3555" y="17"/>
                  </a:lnTo>
                  <a:lnTo>
                    <a:pt x="3555" y="22"/>
                  </a:lnTo>
                  <a:lnTo>
                    <a:pt x="3553" y="22"/>
                  </a:lnTo>
                  <a:lnTo>
                    <a:pt x="3553" y="27"/>
                  </a:lnTo>
                  <a:lnTo>
                    <a:pt x="3551" y="27"/>
                  </a:lnTo>
                  <a:lnTo>
                    <a:pt x="3551" y="32"/>
                  </a:lnTo>
                  <a:lnTo>
                    <a:pt x="3550" y="32"/>
                  </a:lnTo>
                  <a:lnTo>
                    <a:pt x="3550" y="37"/>
                  </a:lnTo>
                  <a:lnTo>
                    <a:pt x="3548" y="37"/>
                  </a:lnTo>
                  <a:lnTo>
                    <a:pt x="3548" y="40"/>
                  </a:lnTo>
                  <a:lnTo>
                    <a:pt x="3546" y="40"/>
                  </a:lnTo>
                  <a:lnTo>
                    <a:pt x="3546" y="45"/>
                  </a:lnTo>
                  <a:lnTo>
                    <a:pt x="3545" y="45"/>
                  </a:lnTo>
                  <a:lnTo>
                    <a:pt x="3545" y="50"/>
                  </a:lnTo>
                  <a:lnTo>
                    <a:pt x="3543" y="50"/>
                  </a:lnTo>
                  <a:lnTo>
                    <a:pt x="3543" y="55"/>
                  </a:lnTo>
                  <a:lnTo>
                    <a:pt x="3541" y="55"/>
                  </a:lnTo>
                  <a:lnTo>
                    <a:pt x="3541" y="59"/>
                  </a:lnTo>
                  <a:lnTo>
                    <a:pt x="3540" y="59"/>
                  </a:lnTo>
                  <a:lnTo>
                    <a:pt x="3540" y="64"/>
                  </a:lnTo>
                  <a:lnTo>
                    <a:pt x="3538" y="64"/>
                  </a:lnTo>
                  <a:lnTo>
                    <a:pt x="3538" y="69"/>
                  </a:lnTo>
                  <a:lnTo>
                    <a:pt x="3536" y="69"/>
                  </a:lnTo>
                  <a:lnTo>
                    <a:pt x="3536" y="74"/>
                  </a:lnTo>
                  <a:lnTo>
                    <a:pt x="3535" y="74"/>
                  </a:lnTo>
                  <a:lnTo>
                    <a:pt x="3535" y="79"/>
                  </a:lnTo>
                  <a:lnTo>
                    <a:pt x="3533" y="79"/>
                  </a:lnTo>
                  <a:lnTo>
                    <a:pt x="3533" y="82"/>
                  </a:lnTo>
                  <a:lnTo>
                    <a:pt x="3531" y="82"/>
                  </a:lnTo>
                  <a:lnTo>
                    <a:pt x="3531" y="87"/>
                  </a:lnTo>
                  <a:lnTo>
                    <a:pt x="3530" y="87"/>
                  </a:lnTo>
                  <a:lnTo>
                    <a:pt x="3530" y="92"/>
                  </a:lnTo>
                  <a:lnTo>
                    <a:pt x="3528" y="92"/>
                  </a:lnTo>
                  <a:lnTo>
                    <a:pt x="3528" y="97"/>
                  </a:lnTo>
                  <a:lnTo>
                    <a:pt x="3526" y="97"/>
                  </a:lnTo>
                  <a:lnTo>
                    <a:pt x="3526" y="102"/>
                  </a:lnTo>
                  <a:lnTo>
                    <a:pt x="3525" y="102"/>
                  </a:lnTo>
                  <a:lnTo>
                    <a:pt x="3525" y="105"/>
                  </a:lnTo>
                  <a:lnTo>
                    <a:pt x="3523" y="105"/>
                  </a:lnTo>
                  <a:lnTo>
                    <a:pt x="3523" y="110"/>
                  </a:lnTo>
                  <a:lnTo>
                    <a:pt x="3521" y="110"/>
                  </a:lnTo>
                  <a:lnTo>
                    <a:pt x="3521" y="115"/>
                  </a:lnTo>
                  <a:lnTo>
                    <a:pt x="3520" y="115"/>
                  </a:lnTo>
                  <a:lnTo>
                    <a:pt x="3520" y="120"/>
                  </a:lnTo>
                  <a:lnTo>
                    <a:pt x="3518" y="120"/>
                  </a:lnTo>
                  <a:lnTo>
                    <a:pt x="3518" y="124"/>
                  </a:lnTo>
                  <a:lnTo>
                    <a:pt x="3516" y="124"/>
                  </a:lnTo>
                  <a:lnTo>
                    <a:pt x="3516" y="129"/>
                  </a:lnTo>
                  <a:lnTo>
                    <a:pt x="3515" y="129"/>
                  </a:lnTo>
                  <a:lnTo>
                    <a:pt x="3515" y="134"/>
                  </a:lnTo>
                  <a:lnTo>
                    <a:pt x="3513" y="134"/>
                  </a:lnTo>
                  <a:lnTo>
                    <a:pt x="3513" y="139"/>
                  </a:lnTo>
                  <a:lnTo>
                    <a:pt x="3511" y="139"/>
                  </a:lnTo>
                  <a:lnTo>
                    <a:pt x="3511" y="144"/>
                  </a:lnTo>
                  <a:lnTo>
                    <a:pt x="3510" y="144"/>
                  </a:lnTo>
                  <a:lnTo>
                    <a:pt x="3510" y="147"/>
                  </a:lnTo>
                  <a:lnTo>
                    <a:pt x="3508" y="147"/>
                  </a:lnTo>
                  <a:lnTo>
                    <a:pt x="3508" y="152"/>
                  </a:lnTo>
                  <a:lnTo>
                    <a:pt x="3506" y="152"/>
                  </a:lnTo>
                  <a:lnTo>
                    <a:pt x="3506" y="157"/>
                  </a:lnTo>
                  <a:lnTo>
                    <a:pt x="3505" y="157"/>
                  </a:lnTo>
                  <a:lnTo>
                    <a:pt x="3505" y="162"/>
                  </a:lnTo>
                  <a:lnTo>
                    <a:pt x="3503" y="162"/>
                  </a:lnTo>
                  <a:lnTo>
                    <a:pt x="3503" y="165"/>
                  </a:lnTo>
                  <a:lnTo>
                    <a:pt x="3501" y="165"/>
                  </a:lnTo>
                  <a:lnTo>
                    <a:pt x="3501" y="170"/>
                  </a:lnTo>
                  <a:lnTo>
                    <a:pt x="3500" y="170"/>
                  </a:lnTo>
                  <a:lnTo>
                    <a:pt x="3500" y="175"/>
                  </a:lnTo>
                  <a:lnTo>
                    <a:pt x="3498" y="175"/>
                  </a:lnTo>
                  <a:lnTo>
                    <a:pt x="3498" y="180"/>
                  </a:lnTo>
                  <a:lnTo>
                    <a:pt x="3496" y="180"/>
                  </a:lnTo>
                  <a:lnTo>
                    <a:pt x="3496" y="185"/>
                  </a:lnTo>
                  <a:lnTo>
                    <a:pt x="3495" y="185"/>
                  </a:lnTo>
                  <a:lnTo>
                    <a:pt x="3495" y="189"/>
                  </a:lnTo>
                  <a:lnTo>
                    <a:pt x="3493" y="189"/>
                  </a:lnTo>
                  <a:lnTo>
                    <a:pt x="3493" y="194"/>
                  </a:lnTo>
                  <a:lnTo>
                    <a:pt x="3491" y="194"/>
                  </a:lnTo>
                  <a:lnTo>
                    <a:pt x="3491" y="199"/>
                  </a:lnTo>
                  <a:lnTo>
                    <a:pt x="3490" y="199"/>
                  </a:lnTo>
                  <a:lnTo>
                    <a:pt x="3490" y="204"/>
                  </a:lnTo>
                  <a:lnTo>
                    <a:pt x="3488" y="204"/>
                  </a:lnTo>
                  <a:lnTo>
                    <a:pt x="3488" y="209"/>
                  </a:lnTo>
                  <a:lnTo>
                    <a:pt x="3486" y="209"/>
                  </a:lnTo>
                  <a:lnTo>
                    <a:pt x="3486" y="212"/>
                  </a:lnTo>
                  <a:lnTo>
                    <a:pt x="3485" y="212"/>
                  </a:lnTo>
                  <a:lnTo>
                    <a:pt x="3485" y="217"/>
                  </a:lnTo>
                  <a:lnTo>
                    <a:pt x="3483" y="217"/>
                  </a:lnTo>
                  <a:lnTo>
                    <a:pt x="3483" y="222"/>
                  </a:lnTo>
                  <a:lnTo>
                    <a:pt x="3481" y="222"/>
                  </a:lnTo>
                  <a:lnTo>
                    <a:pt x="3481" y="227"/>
                  </a:lnTo>
                  <a:lnTo>
                    <a:pt x="3480" y="227"/>
                  </a:lnTo>
                  <a:lnTo>
                    <a:pt x="3480" y="230"/>
                  </a:lnTo>
                  <a:lnTo>
                    <a:pt x="3478" y="230"/>
                  </a:lnTo>
                  <a:lnTo>
                    <a:pt x="3478" y="235"/>
                  </a:lnTo>
                  <a:lnTo>
                    <a:pt x="3476" y="235"/>
                  </a:lnTo>
                  <a:lnTo>
                    <a:pt x="3476" y="240"/>
                  </a:lnTo>
                  <a:lnTo>
                    <a:pt x="3475" y="240"/>
                  </a:lnTo>
                  <a:lnTo>
                    <a:pt x="3475" y="245"/>
                  </a:lnTo>
                  <a:lnTo>
                    <a:pt x="3473" y="245"/>
                  </a:lnTo>
                  <a:lnTo>
                    <a:pt x="3473" y="250"/>
                  </a:lnTo>
                  <a:lnTo>
                    <a:pt x="3471" y="250"/>
                  </a:lnTo>
                  <a:lnTo>
                    <a:pt x="3471" y="254"/>
                  </a:lnTo>
                  <a:lnTo>
                    <a:pt x="3470" y="254"/>
                  </a:lnTo>
                  <a:lnTo>
                    <a:pt x="3470" y="259"/>
                  </a:lnTo>
                  <a:lnTo>
                    <a:pt x="3468" y="259"/>
                  </a:lnTo>
                  <a:lnTo>
                    <a:pt x="3468" y="264"/>
                  </a:lnTo>
                  <a:lnTo>
                    <a:pt x="3466" y="264"/>
                  </a:lnTo>
                  <a:lnTo>
                    <a:pt x="3466" y="269"/>
                  </a:lnTo>
                  <a:lnTo>
                    <a:pt x="3465" y="269"/>
                  </a:lnTo>
                  <a:lnTo>
                    <a:pt x="3465" y="274"/>
                  </a:lnTo>
                  <a:lnTo>
                    <a:pt x="3463" y="274"/>
                  </a:lnTo>
                  <a:lnTo>
                    <a:pt x="3463" y="277"/>
                  </a:lnTo>
                  <a:lnTo>
                    <a:pt x="3461" y="277"/>
                  </a:lnTo>
                  <a:lnTo>
                    <a:pt x="3461" y="282"/>
                  </a:lnTo>
                  <a:lnTo>
                    <a:pt x="3460" y="282"/>
                  </a:lnTo>
                  <a:lnTo>
                    <a:pt x="3460" y="287"/>
                  </a:lnTo>
                  <a:lnTo>
                    <a:pt x="3458" y="287"/>
                  </a:lnTo>
                  <a:lnTo>
                    <a:pt x="3458" y="292"/>
                  </a:lnTo>
                  <a:lnTo>
                    <a:pt x="3456" y="292"/>
                  </a:lnTo>
                  <a:lnTo>
                    <a:pt x="3456" y="295"/>
                  </a:lnTo>
                  <a:lnTo>
                    <a:pt x="3455" y="295"/>
                  </a:lnTo>
                  <a:lnTo>
                    <a:pt x="3455" y="300"/>
                  </a:lnTo>
                  <a:lnTo>
                    <a:pt x="3453" y="300"/>
                  </a:lnTo>
                  <a:lnTo>
                    <a:pt x="3453" y="305"/>
                  </a:lnTo>
                  <a:lnTo>
                    <a:pt x="3451" y="305"/>
                  </a:lnTo>
                  <a:lnTo>
                    <a:pt x="3451" y="310"/>
                  </a:lnTo>
                  <a:lnTo>
                    <a:pt x="3450" y="310"/>
                  </a:lnTo>
                  <a:lnTo>
                    <a:pt x="3450" y="315"/>
                  </a:lnTo>
                  <a:lnTo>
                    <a:pt x="3448" y="315"/>
                  </a:lnTo>
                  <a:lnTo>
                    <a:pt x="3448" y="319"/>
                  </a:lnTo>
                  <a:lnTo>
                    <a:pt x="3446" y="319"/>
                  </a:lnTo>
                  <a:lnTo>
                    <a:pt x="3446" y="324"/>
                  </a:lnTo>
                  <a:lnTo>
                    <a:pt x="3445" y="324"/>
                  </a:lnTo>
                  <a:lnTo>
                    <a:pt x="3445" y="329"/>
                  </a:lnTo>
                  <a:lnTo>
                    <a:pt x="3443" y="329"/>
                  </a:lnTo>
                  <a:lnTo>
                    <a:pt x="3443" y="334"/>
                  </a:lnTo>
                  <a:lnTo>
                    <a:pt x="3441" y="334"/>
                  </a:lnTo>
                  <a:lnTo>
                    <a:pt x="3441" y="337"/>
                  </a:lnTo>
                  <a:lnTo>
                    <a:pt x="3440" y="337"/>
                  </a:lnTo>
                  <a:lnTo>
                    <a:pt x="3440" y="342"/>
                  </a:lnTo>
                  <a:lnTo>
                    <a:pt x="3438" y="342"/>
                  </a:lnTo>
                  <a:lnTo>
                    <a:pt x="3438" y="347"/>
                  </a:lnTo>
                  <a:lnTo>
                    <a:pt x="3436" y="347"/>
                  </a:lnTo>
                  <a:lnTo>
                    <a:pt x="3436" y="352"/>
                  </a:lnTo>
                  <a:lnTo>
                    <a:pt x="3435" y="352"/>
                  </a:lnTo>
                  <a:lnTo>
                    <a:pt x="3435" y="357"/>
                  </a:lnTo>
                  <a:lnTo>
                    <a:pt x="3433" y="357"/>
                  </a:lnTo>
                  <a:lnTo>
                    <a:pt x="3433" y="360"/>
                  </a:lnTo>
                  <a:lnTo>
                    <a:pt x="3431" y="360"/>
                  </a:lnTo>
                  <a:lnTo>
                    <a:pt x="3431" y="365"/>
                  </a:lnTo>
                  <a:lnTo>
                    <a:pt x="3430" y="365"/>
                  </a:lnTo>
                  <a:lnTo>
                    <a:pt x="3430" y="370"/>
                  </a:lnTo>
                  <a:lnTo>
                    <a:pt x="3428" y="370"/>
                  </a:lnTo>
                  <a:lnTo>
                    <a:pt x="3428" y="375"/>
                  </a:lnTo>
                  <a:lnTo>
                    <a:pt x="3426" y="375"/>
                  </a:lnTo>
                  <a:lnTo>
                    <a:pt x="3426" y="380"/>
                  </a:lnTo>
                  <a:lnTo>
                    <a:pt x="3425" y="380"/>
                  </a:lnTo>
                  <a:lnTo>
                    <a:pt x="3425" y="384"/>
                  </a:lnTo>
                  <a:lnTo>
                    <a:pt x="3423" y="384"/>
                  </a:lnTo>
                  <a:lnTo>
                    <a:pt x="3423" y="389"/>
                  </a:lnTo>
                  <a:lnTo>
                    <a:pt x="3421" y="389"/>
                  </a:lnTo>
                  <a:lnTo>
                    <a:pt x="3421" y="394"/>
                  </a:lnTo>
                  <a:lnTo>
                    <a:pt x="3420" y="394"/>
                  </a:lnTo>
                  <a:lnTo>
                    <a:pt x="3420" y="399"/>
                  </a:lnTo>
                  <a:lnTo>
                    <a:pt x="3418" y="399"/>
                  </a:lnTo>
                  <a:lnTo>
                    <a:pt x="3418" y="402"/>
                  </a:lnTo>
                  <a:lnTo>
                    <a:pt x="3416" y="402"/>
                  </a:lnTo>
                  <a:lnTo>
                    <a:pt x="3416" y="407"/>
                  </a:lnTo>
                  <a:lnTo>
                    <a:pt x="3415" y="407"/>
                  </a:lnTo>
                  <a:lnTo>
                    <a:pt x="3415" y="412"/>
                  </a:lnTo>
                  <a:lnTo>
                    <a:pt x="3413" y="412"/>
                  </a:lnTo>
                  <a:lnTo>
                    <a:pt x="3413" y="417"/>
                  </a:lnTo>
                  <a:lnTo>
                    <a:pt x="3411" y="417"/>
                  </a:lnTo>
                  <a:lnTo>
                    <a:pt x="3411" y="422"/>
                  </a:lnTo>
                  <a:lnTo>
                    <a:pt x="3410" y="422"/>
                  </a:lnTo>
                  <a:lnTo>
                    <a:pt x="3410" y="425"/>
                  </a:lnTo>
                  <a:lnTo>
                    <a:pt x="3408" y="425"/>
                  </a:lnTo>
                  <a:lnTo>
                    <a:pt x="3408" y="430"/>
                  </a:lnTo>
                  <a:lnTo>
                    <a:pt x="3406" y="430"/>
                  </a:lnTo>
                  <a:lnTo>
                    <a:pt x="3406" y="435"/>
                  </a:lnTo>
                  <a:lnTo>
                    <a:pt x="3405" y="435"/>
                  </a:lnTo>
                  <a:lnTo>
                    <a:pt x="3405" y="440"/>
                  </a:lnTo>
                  <a:lnTo>
                    <a:pt x="3403" y="440"/>
                  </a:lnTo>
                  <a:lnTo>
                    <a:pt x="3403" y="444"/>
                  </a:lnTo>
                  <a:lnTo>
                    <a:pt x="3401" y="444"/>
                  </a:lnTo>
                  <a:lnTo>
                    <a:pt x="3401" y="449"/>
                  </a:lnTo>
                  <a:lnTo>
                    <a:pt x="3400" y="449"/>
                  </a:lnTo>
                  <a:lnTo>
                    <a:pt x="3400" y="454"/>
                  </a:lnTo>
                  <a:lnTo>
                    <a:pt x="3398" y="454"/>
                  </a:lnTo>
                  <a:lnTo>
                    <a:pt x="3398" y="459"/>
                  </a:lnTo>
                  <a:lnTo>
                    <a:pt x="3396" y="459"/>
                  </a:lnTo>
                  <a:lnTo>
                    <a:pt x="3396" y="464"/>
                  </a:lnTo>
                  <a:lnTo>
                    <a:pt x="3395" y="464"/>
                  </a:lnTo>
                  <a:lnTo>
                    <a:pt x="3395" y="467"/>
                  </a:lnTo>
                  <a:lnTo>
                    <a:pt x="3393" y="467"/>
                  </a:lnTo>
                  <a:lnTo>
                    <a:pt x="3393" y="472"/>
                  </a:lnTo>
                  <a:lnTo>
                    <a:pt x="3391" y="472"/>
                  </a:lnTo>
                  <a:lnTo>
                    <a:pt x="3391" y="477"/>
                  </a:lnTo>
                  <a:lnTo>
                    <a:pt x="3390" y="477"/>
                  </a:lnTo>
                  <a:lnTo>
                    <a:pt x="3390" y="482"/>
                  </a:lnTo>
                  <a:lnTo>
                    <a:pt x="3180" y="482"/>
                  </a:lnTo>
                  <a:lnTo>
                    <a:pt x="3180" y="1065"/>
                  </a:lnTo>
                  <a:lnTo>
                    <a:pt x="3178" y="1065"/>
                  </a:lnTo>
                  <a:lnTo>
                    <a:pt x="3178" y="1070"/>
                  </a:lnTo>
                  <a:lnTo>
                    <a:pt x="3176" y="1070"/>
                  </a:lnTo>
                  <a:lnTo>
                    <a:pt x="3176" y="1075"/>
                  </a:lnTo>
                  <a:lnTo>
                    <a:pt x="3175" y="1075"/>
                  </a:lnTo>
                  <a:lnTo>
                    <a:pt x="3175" y="1080"/>
                  </a:lnTo>
                  <a:lnTo>
                    <a:pt x="3173" y="1080"/>
                  </a:lnTo>
                  <a:lnTo>
                    <a:pt x="3173" y="1084"/>
                  </a:lnTo>
                  <a:lnTo>
                    <a:pt x="3171" y="1084"/>
                  </a:lnTo>
                  <a:lnTo>
                    <a:pt x="3171" y="1089"/>
                  </a:lnTo>
                  <a:lnTo>
                    <a:pt x="3170" y="1089"/>
                  </a:lnTo>
                  <a:lnTo>
                    <a:pt x="3170" y="1094"/>
                  </a:lnTo>
                  <a:lnTo>
                    <a:pt x="3168" y="1094"/>
                  </a:lnTo>
                  <a:lnTo>
                    <a:pt x="3168" y="1099"/>
                  </a:lnTo>
                  <a:lnTo>
                    <a:pt x="3166" y="1099"/>
                  </a:lnTo>
                  <a:lnTo>
                    <a:pt x="3166" y="1104"/>
                  </a:lnTo>
                  <a:lnTo>
                    <a:pt x="3165" y="1104"/>
                  </a:lnTo>
                  <a:lnTo>
                    <a:pt x="3165" y="1107"/>
                  </a:lnTo>
                  <a:lnTo>
                    <a:pt x="3163" y="1107"/>
                  </a:lnTo>
                  <a:lnTo>
                    <a:pt x="3163" y="1112"/>
                  </a:lnTo>
                  <a:lnTo>
                    <a:pt x="3161" y="1112"/>
                  </a:lnTo>
                  <a:lnTo>
                    <a:pt x="3161" y="1117"/>
                  </a:lnTo>
                  <a:lnTo>
                    <a:pt x="3160" y="1117"/>
                  </a:lnTo>
                  <a:lnTo>
                    <a:pt x="3160" y="1122"/>
                  </a:lnTo>
                  <a:lnTo>
                    <a:pt x="3158" y="1122"/>
                  </a:lnTo>
                  <a:lnTo>
                    <a:pt x="3158" y="1127"/>
                  </a:lnTo>
                  <a:lnTo>
                    <a:pt x="3156" y="1127"/>
                  </a:lnTo>
                  <a:lnTo>
                    <a:pt x="3156" y="1130"/>
                  </a:lnTo>
                  <a:lnTo>
                    <a:pt x="3155" y="1130"/>
                  </a:lnTo>
                  <a:lnTo>
                    <a:pt x="3155" y="1135"/>
                  </a:lnTo>
                  <a:lnTo>
                    <a:pt x="3153" y="1135"/>
                  </a:lnTo>
                  <a:lnTo>
                    <a:pt x="3153" y="1140"/>
                  </a:lnTo>
                  <a:lnTo>
                    <a:pt x="3151" y="1140"/>
                  </a:lnTo>
                  <a:lnTo>
                    <a:pt x="3151" y="1145"/>
                  </a:lnTo>
                  <a:lnTo>
                    <a:pt x="3150" y="1145"/>
                  </a:lnTo>
                  <a:lnTo>
                    <a:pt x="3150" y="1149"/>
                  </a:lnTo>
                  <a:lnTo>
                    <a:pt x="3148" y="1149"/>
                  </a:lnTo>
                  <a:lnTo>
                    <a:pt x="3148" y="1154"/>
                  </a:lnTo>
                  <a:lnTo>
                    <a:pt x="3146" y="1154"/>
                  </a:lnTo>
                  <a:lnTo>
                    <a:pt x="3146" y="1159"/>
                  </a:lnTo>
                  <a:lnTo>
                    <a:pt x="3145" y="1159"/>
                  </a:lnTo>
                  <a:lnTo>
                    <a:pt x="3145" y="1164"/>
                  </a:lnTo>
                  <a:lnTo>
                    <a:pt x="3143" y="1164"/>
                  </a:lnTo>
                  <a:lnTo>
                    <a:pt x="3143" y="1169"/>
                  </a:lnTo>
                  <a:lnTo>
                    <a:pt x="3141" y="1169"/>
                  </a:lnTo>
                  <a:lnTo>
                    <a:pt x="3141" y="1172"/>
                  </a:lnTo>
                  <a:lnTo>
                    <a:pt x="3140" y="1172"/>
                  </a:lnTo>
                  <a:lnTo>
                    <a:pt x="3140" y="1177"/>
                  </a:lnTo>
                  <a:lnTo>
                    <a:pt x="3138" y="1177"/>
                  </a:lnTo>
                  <a:lnTo>
                    <a:pt x="3138" y="1182"/>
                  </a:lnTo>
                  <a:lnTo>
                    <a:pt x="3136" y="1182"/>
                  </a:lnTo>
                  <a:lnTo>
                    <a:pt x="3136" y="1187"/>
                  </a:lnTo>
                  <a:lnTo>
                    <a:pt x="3135" y="1187"/>
                  </a:lnTo>
                  <a:lnTo>
                    <a:pt x="3135" y="1190"/>
                  </a:lnTo>
                  <a:lnTo>
                    <a:pt x="3133" y="1190"/>
                  </a:lnTo>
                  <a:lnTo>
                    <a:pt x="3133" y="1195"/>
                  </a:lnTo>
                  <a:lnTo>
                    <a:pt x="3131" y="1195"/>
                  </a:lnTo>
                  <a:lnTo>
                    <a:pt x="3131" y="1200"/>
                  </a:lnTo>
                  <a:lnTo>
                    <a:pt x="3130" y="1200"/>
                  </a:lnTo>
                  <a:lnTo>
                    <a:pt x="3130" y="1205"/>
                  </a:lnTo>
                  <a:lnTo>
                    <a:pt x="3128" y="1205"/>
                  </a:lnTo>
                  <a:lnTo>
                    <a:pt x="3128" y="1210"/>
                  </a:lnTo>
                  <a:lnTo>
                    <a:pt x="3126" y="1210"/>
                  </a:lnTo>
                  <a:lnTo>
                    <a:pt x="3126" y="1214"/>
                  </a:lnTo>
                  <a:lnTo>
                    <a:pt x="3125" y="1214"/>
                  </a:lnTo>
                  <a:lnTo>
                    <a:pt x="3125" y="1219"/>
                  </a:lnTo>
                  <a:lnTo>
                    <a:pt x="3123" y="1219"/>
                  </a:lnTo>
                  <a:lnTo>
                    <a:pt x="3123" y="1224"/>
                  </a:lnTo>
                  <a:lnTo>
                    <a:pt x="3121" y="1224"/>
                  </a:lnTo>
                  <a:lnTo>
                    <a:pt x="3121" y="1229"/>
                  </a:lnTo>
                  <a:lnTo>
                    <a:pt x="3120" y="1229"/>
                  </a:lnTo>
                  <a:lnTo>
                    <a:pt x="3120" y="1234"/>
                  </a:lnTo>
                  <a:lnTo>
                    <a:pt x="3118" y="1234"/>
                  </a:lnTo>
                  <a:lnTo>
                    <a:pt x="3118" y="1237"/>
                  </a:lnTo>
                  <a:lnTo>
                    <a:pt x="3116" y="1237"/>
                  </a:lnTo>
                  <a:lnTo>
                    <a:pt x="3116" y="1242"/>
                  </a:lnTo>
                  <a:lnTo>
                    <a:pt x="3115" y="1242"/>
                  </a:lnTo>
                  <a:lnTo>
                    <a:pt x="3115" y="1247"/>
                  </a:lnTo>
                  <a:lnTo>
                    <a:pt x="3113" y="1247"/>
                  </a:lnTo>
                  <a:lnTo>
                    <a:pt x="3113" y="1252"/>
                  </a:lnTo>
                  <a:lnTo>
                    <a:pt x="3111" y="1252"/>
                  </a:lnTo>
                  <a:lnTo>
                    <a:pt x="3111" y="1255"/>
                  </a:lnTo>
                  <a:lnTo>
                    <a:pt x="3110" y="1255"/>
                  </a:lnTo>
                  <a:lnTo>
                    <a:pt x="3110" y="1260"/>
                  </a:lnTo>
                  <a:lnTo>
                    <a:pt x="3108" y="1260"/>
                  </a:lnTo>
                  <a:lnTo>
                    <a:pt x="3108" y="1265"/>
                  </a:lnTo>
                  <a:lnTo>
                    <a:pt x="3106" y="1265"/>
                  </a:lnTo>
                  <a:lnTo>
                    <a:pt x="3106" y="1270"/>
                  </a:lnTo>
                  <a:lnTo>
                    <a:pt x="3105" y="1270"/>
                  </a:lnTo>
                  <a:lnTo>
                    <a:pt x="3105" y="1275"/>
                  </a:lnTo>
                  <a:lnTo>
                    <a:pt x="3103" y="1275"/>
                  </a:lnTo>
                  <a:lnTo>
                    <a:pt x="3103" y="1279"/>
                  </a:lnTo>
                  <a:lnTo>
                    <a:pt x="3101" y="1279"/>
                  </a:lnTo>
                  <a:lnTo>
                    <a:pt x="3101" y="1284"/>
                  </a:lnTo>
                  <a:lnTo>
                    <a:pt x="3100" y="1284"/>
                  </a:lnTo>
                  <a:lnTo>
                    <a:pt x="3100" y="1289"/>
                  </a:lnTo>
                  <a:lnTo>
                    <a:pt x="3098" y="1289"/>
                  </a:lnTo>
                  <a:lnTo>
                    <a:pt x="3098" y="1294"/>
                  </a:lnTo>
                  <a:lnTo>
                    <a:pt x="3096" y="1294"/>
                  </a:lnTo>
                  <a:lnTo>
                    <a:pt x="3096" y="1297"/>
                  </a:lnTo>
                  <a:lnTo>
                    <a:pt x="3095" y="1297"/>
                  </a:lnTo>
                  <a:lnTo>
                    <a:pt x="3095" y="1302"/>
                  </a:lnTo>
                  <a:lnTo>
                    <a:pt x="3093" y="1302"/>
                  </a:lnTo>
                  <a:lnTo>
                    <a:pt x="3093" y="1307"/>
                  </a:lnTo>
                  <a:lnTo>
                    <a:pt x="3091" y="1307"/>
                  </a:lnTo>
                  <a:lnTo>
                    <a:pt x="3091" y="1312"/>
                  </a:lnTo>
                  <a:lnTo>
                    <a:pt x="3090" y="1312"/>
                  </a:lnTo>
                  <a:lnTo>
                    <a:pt x="3090" y="1317"/>
                  </a:lnTo>
                  <a:lnTo>
                    <a:pt x="3088" y="1317"/>
                  </a:lnTo>
                  <a:lnTo>
                    <a:pt x="3088" y="1320"/>
                  </a:lnTo>
                  <a:lnTo>
                    <a:pt x="3086" y="1320"/>
                  </a:lnTo>
                  <a:lnTo>
                    <a:pt x="3086" y="1325"/>
                  </a:lnTo>
                  <a:lnTo>
                    <a:pt x="3085" y="1325"/>
                  </a:lnTo>
                  <a:lnTo>
                    <a:pt x="3085" y="1330"/>
                  </a:lnTo>
                  <a:lnTo>
                    <a:pt x="3083" y="1330"/>
                  </a:lnTo>
                  <a:lnTo>
                    <a:pt x="3083" y="1335"/>
                  </a:lnTo>
                  <a:lnTo>
                    <a:pt x="3081" y="1335"/>
                  </a:lnTo>
                  <a:lnTo>
                    <a:pt x="3081" y="1340"/>
                  </a:lnTo>
                  <a:lnTo>
                    <a:pt x="3080" y="1340"/>
                  </a:lnTo>
                  <a:lnTo>
                    <a:pt x="3080" y="1344"/>
                  </a:lnTo>
                  <a:lnTo>
                    <a:pt x="3078" y="1344"/>
                  </a:lnTo>
                  <a:lnTo>
                    <a:pt x="3078" y="1349"/>
                  </a:lnTo>
                  <a:lnTo>
                    <a:pt x="3076" y="1349"/>
                  </a:lnTo>
                  <a:lnTo>
                    <a:pt x="3076" y="1354"/>
                  </a:lnTo>
                  <a:lnTo>
                    <a:pt x="3075" y="1354"/>
                  </a:lnTo>
                  <a:lnTo>
                    <a:pt x="3075" y="1359"/>
                  </a:lnTo>
                  <a:lnTo>
                    <a:pt x="3073" y="1359"/>
                  </a:lnTo>
                  <a:lnTo>
                    <a:pt x="3073" y="1362"/>
                  </a:lnTo>
                  <a:lnTo>
                    <a:pt x="3071" y="1362"/>
                  </a:lnTo>
                  <a:lnTo>
                    <a:pt x="3071" y="1367"/>
                  </a:lnTo>
                  <a:lnTo>
                    <a:pt x="3070" y="1367"/>
                  </a:lnTo>
                  <a:lnTo>
                    <a:pt x="3070" y="1372"/>
                  </a:lnTo>
                  <a:lnTo>
                    <a:pt x="3068" y="1372"/>
                  </a:lnTo>
                  <a:lnTo>
                    <a:pt x="3068" y="1377"/>
                  </a:lnTo>
                  <a:lnTo>
                    <a:pt x="3066" y="1377"/>
                  </a:lnTo>
                  <a:lnTo>
                    <a:pt x="3066" y="1382"/>
                  </a:lnTo>
                  <a:lnTo>
                    <a:pt x="3065" y="1382"/>
                  </a:lnTo>
                  <a:lnTo>
                    <a:pt x="3065" y="1385"/>
                  </a:lnTo>
                  <a:lnTo>
                    <a:pt x="3063" y="1385"/>
                  </a:lnTo>
                  <a:lnTo>
                    <a:pt x="3063" y="1390"/>
                  </a:lnTo>
                  <a:lnTo>
                    <a:pt x="3061" y="1390"/>
                  </a:lnTo>
                  <a:lnTo>
                    <a:pt x="3061" y="1395"/>
                  </a:lnTo>
                  <a:lnTo>
                    <a:pt x="3060" y="1395"/>
                  </a:lnTo>
                  <a:lnTo>
                    <a:pt x="3060" y="1400"/>
                  </a:lnTo>
                  <a:lnTo>
                    <a:pt x="3058" y="1400"/>
                  </a:lnTo>
                  <a:lnTo>
                    <a:pt x="3058" y="1404"/>
                  </a:lnTo>
                  <a:lnTo>
                    <a:pt x="3056" y="1404"/>
                  </a:lnTo>
                  <a:lnTo>
                    <a:pt x="3056" y="1409"/>
                  </a:lnTo>
                  <a:lnTo>
                    <a:pt x="3055" y="1409"/>
                  </a:lnTo>
                  <a:lnTo>
                    <a:pt x="3055" y="1414"/>
                  </a:lnTo>
                  <a:lnTo>
                    <a:pt x="3053" y="1414"/>
                  </a:lnTo>
                  <a:lnTo>
                    <a:pt x="3053" y="1419"/>
                  </a:lnTo>
                  <a:lnTo>
                    <a:pt x="3051" y="1419"/>
                  </a:lnTo>
                  <a:lnTo>
                    <a:pt x="3051" y="1424"/>
                  </a:lnTo>
                  <a:lnTo>
                    <a:pt x="3050" y="1424"/>
                  </a:lnTo>
                  <a:lnTo>
                    <a:pt x="3050" y="1427"/>
                  </a:lnTo>
                  <a:lnTo>
                    <a:pt x="3048" y="1427"/>
                  </a:lnTo>
                  <a:lnTo>
                    <a:pt x="3048" y="1432"/>
                  </a:lnTo>
                  <a:lnTo>
                    <a:pt x="3046" y="1432"/>
                  </a:lnTo>
                  <a:lnTo>
                    <a:pt x="3046" y="1437"/>
                  </a:lnTo>
                  <a:lnTo>
                    <a:pt x="3045" y="1437"/>
                  </a:lnTo>
                  <a:lnTo>
                    <a:pt x="3045" y="1442"/>
                  </a:lnTo>
                  <a:lnTo>
                    <a:pt x="3043" y="1442"/>
                  </a:lnTo>
                  <a:lnTo>
                    <a:pt x="3043" y="1447"/>
                  </a:lnTo>
                  <a:lnTo>
                    <a:pt x="3041" y="1447"/>
                  </a:lnTo>
                  <a:lnTo>
                    <a:pt x="3041" y="1450"/>
                  </a:lnTo>
                  <a:lnTo>
                    <a:pt x="3040" y="1450"/>
                  </a:lnTo>
                  <a:lnTo>
                    <a:pt x="3040" y="1455"/>
                  </a:lnTo>
                  <a:lnTo>
                    <a:pt x="3038" y="1455"/>
                  </a:lnTo>
                  <a:lnTo>
                    <a:pt x="3038" y="1460"/>
                  </a:lnTo>
                  <a:lnTo>
                    <a:pt x="3036" y="1460"/>
                  </a:lnTo>
                  <a:lnTo>
                    <a:pt x="3036" y="1465"/>
                  </a:lnTo>
                  <a:lnTo>
                    <a:pt x="3035" y="1465"/>
                  </a:lnTo>
                  <a:lnTo>
                    <a:pt x="3035" y="1469"/>
                  </a:lnTo>
                  <a:lnTo>
                    <a:pt x="3033" y="1469"/>
                  </a:lnTo>
                  <a:lnTo>
                    <a:pt x="3033" y="1474"/>
                  </a:lnTo>
                  <a:lnTo>
                    <a:pt x="3031" y="1474"/>
                  </a:lnTo>
                  <a:lnTo>
                    <a:pt x="3031" y="1479"/>
                  </a:lnTo>
                  <a:lnTo>
                    <a:pt x="3030" y="1479"/>
                  </a:lnTo>
                  <a:lnTo>
                    <a:pt x="3030" y="1484"/>
                  </a:lnTo>
                  <a:lnTo>
                    <a:pt x="3028" y="1484"/>
                  </a:lnTo>
                  <a:lnTo>
                    <a:pt x="3028" y="1489"/>
                  </a:lnTo>
                  <a:lnTo>
                    <a:pt x="3026" y="1489"/>
                  </a:lnTo>
                  <a:lnTo>
                    <a:pt x="3026" y="1492"/>
                  </a:lnTo>
                  <a:lnTo>
                    <a:pt x="3025" y="1492"/>
                  </a:lnTo>
                  <a:lnTo>
                    <a:pt x="3025" y="1497"/>
                  </a:lnTo>
                  <a:lnTo>
                    <a:pt x="3023" y="1497"/>
                  </a:lnTo>
                  <a:lnTo>
                    <a:pt x="3023" y="1502"/>
                  </a:lnTo>
                  <a:lnTo>
                    <a:pt x="3021" y="1502"/>
                  </a:lnTo>
                  <a:lnTo>
                    <a:pt x="3021" y="1507"/>
                  </a:lnTo>
                  <a:lnTo>
                    <a:pt x="3020" y="1507"/>
                  </a:lnTo>
                  <a:lnTo>
                    <a:pt x="3020" y="1510"/>
                  </a:lnTo>
                  <a:lnTo>
                    <a:pt x="3018" y="1510"/>
                  </a:lnTo>
                  <a:lnTo>
                    <a:pt x="3018" y="1515"/>
                  </a:lnTo>
                  <a:lnTo>
                    <a:pt x="3016" y="1515"/>
                  </a:lnTo>
                  <a:lnTo>
                    <a:pt x="3016" y="1520"/>
                  </a:lnTo>
                  <a:lnTo>
                    <a:pt x="3015" y="1520"/>
                  </a:lnTo>
                  <a:lnTo>
                    <a:pt x="3015" y="1525"/>
                  </a:lnTo>
                  <a:lnTo>
                    <a:pt x="3013" y="1525"/>
                  </a:lnTo>
                  <a:lnTo>
                    <a:pt x="3013" y="1530"/>
                  </a:lnTo>
                  <a:lnTo>
                    <a:pt x="3011" y="1530"/>
                  </a:lnTo>
                  <a:lnTo>
                    <a:pt x="3011" y="1534"/>
                  </a:lnTo>
                  <a:lnTo>
                    <a:pt x="3010" y="1534"/>
                  </a:lnTo>
                  <a:lnTo>
                    <a:pt x="3010" y="1539"/>
                  </a:lnTo>
                  <a:lnTo>
                    <a:pt x="3008" y="1539"/>
                  </a:lnTo>
                  <a:lnTo>
                    <a:pt x="3008" y="1544"/>
                  </a:lnTo>
                  <a:lnTo>
                    <a:pt x="3006" y="1544"/>
                  </a:lnTo>
                  <a:lnTo>
                    <a:pt x="3006" y="1549"/>
                  </a:lnTo>
                  <a:lnTo>
                    <a:pt x="3005" y="1549"/>
                  </a:lnTo>
                  <a:lnTo>
                    <a:pt x="3005" y="1554"/>
                  </a:lnTo>
                  <a:lnTo>
                    <a:pt x="3003" y="1554"/>
                  </a:lnTo>
                  <a:lnTo>
                    <a:pt x="3003" y="1557"/>
                  </a:lnTo>
                  <a:lnTo>
                    <a:pt x="3001" y="1557"/>
                  </a:lnTo>
                  <a:lnTo>
                    <a:pt x="3001" y="1562"/>
                  </a:lnTo>
                  <a:lnTo>
                    <a:pt x="3000" y="1562"/>
                  </a:lnTo>
                  <a:lnTo>
                    <a:pt x="3000" y="1567"/>
                  </a:lnTo>
                  <a:lnTo>
                    <a:pt x="2998" y="1567"/>
                  </a:lnTo>
                  <a:lnTo>
                    <a:pt x="2998" y="1572"/>
                  </a:lnTo>
                  <a:lnTo>
                    <a:pt x="2996" y="1572"/>
                  </a:lnTo>
                  <a:lnTo>
                    <a:pt x="2996" y="1575"/>
                  </a:lnTo>
                  <a:lnTo>
                    <a:pt x="2995" y="1575"/>
                  </a:lnTo>
                  <a:lnTo>
                    <a:pt x="2995" y="1580"/>
                  </a:lnTo>
                  <a:lnTo>
                    <a:pt x="2993" y="1580"/>
                  </a:lnTo>
                  <a:lnTo>
                    <a:pt x="2993" y="1585"/>
                  </a:lnTo>
                  <a:lnTo>
                    <a:pt x="2991" y="1585"/>
                  </a:lnTo>
                  <a:lnTo>
                    <a:pt x="2991" y="1590"/>
                  </a:lnTo>
                  <a:lnTo>
                    <a:pt x="2990" y="1590"/>
                  </a:lnTo>
                  <a:lnTo>
                    <a:pt x="2990" y="1595"/>
                  </a:lnTo>
                  <a:lnTo>
                    <a:pt x="2988" y="1595"/>
                  </a:lnTo>
                  <a:lnTo>
                    <a:pt x="2988" y="1599"/>
                  </a:lnTo>
                  <a:lnTo>
                    <a:pt x="2986" y="1599"/>
                  </a:lnTo>
                  <a:lnTo>
                    <a:pt x="2986" y="1604"/>
                  </a:lnTo>
                  <a:lnTo>
                    <a:pt x="2985" y="1604"/>
                  </a:lnTo>
                  <a:lnTo>
                    <a:pt x="2985" y="1609"/>
                  </a:lnTo>
                  <a:lnTo>
                    <a:pt x="2983" y="1609"/>
                  </a:lnTo>
                  <a:lnTo>
                    <a:pt x="2983" y="1614"/>
                  </a:lnTo>
                  <a:lnTo>
                    <a:pt x="2981" y="1614"/>
                  </a:lnTo>
                  <a:lnTo>
                    <a:pt x="2981" y="1617"/>
                  </a:lnTo>
                  <a:lnTo>
                    <a:pt x="2980" y="1617"/>
                  </a:lnTo>
                  <a:lnTo>
                    <a:pt x="2980" y="1622"/>
                  </a:lnTo>
                  <a:lnTo>
                    <a:pt x="2978" y="1622"/>
                  </a:lnTo>
                  <a:lnTo>
                    <a:pt x="2978" y="1627"/>
                  </a:lnTo>
                  <a:lnTo>
                    <a:pt x="2976" y="1627"/>
                  </a:lnTo>
                  <a:lnTo>
                    <a:pt x="2976" y="1632"/>
                  </a:lnTo>
                  <a:lnTo>
                    <a:pt x="2975" y="1632"/>
                  </a:lnTo>
                  <a:lnTo>
                    <a:pt x="2975" y="1637"/>
                  </a:lnTo>
                  <a:lnTo>
                    <a:pt x="2973" y="1637"/>
                  </a:lnTo>
                  <a:lnTo>
                    <a:pt x="2973" y="1640"/>
                  </a:lnTo>
                  <a:lnTo>
                    <a:pt x="2971" y="1640"/>
                  </a:lnTo>
                  <a:lnTo>
                    <a:pt x="2971" y="1645"/>
                  </a:lnTo>
                  <a:lnTo>
                    <a:pt x="2970" y="1645"/>
                  </a:lnTo>
                  <a:lnTo>
                    <a:pt x="2970" y="1650"/>
                  </a:lnTo>
                  <a:lnTo>
                    <a:pt x="2968" y="1650"/>
                  </a:lnTo>
                  <a:lnTo>
                    <a:pt x="2968" y="1655"/>
                  </a:lnTo>
                  <a:lnTo>
                    <a:pt x="2966" y="1655"/>
                  </a:lnTo>
                  <a:lnTo>
                    <a:pt x="2966" y="1660"/>
                  </a:lnTo>
                  <a:lnTo>
                    <a:pt x="2965" y="1660"/>
                  </a:lnTo>
                  <a:lnTo>
                    <a:pt x="2965" y="1662"/>
                  </a:lnTo>
                  <a:lnTo>
                    <a:pt x="2963" y="1662"/>
                  </a:lnTo>
                  <a:lnTo>
                    <a:pt x="2963" y="1655"/>
                  </a:lnTo>
                  <a:lnTo>
                    <a:pt x="2965" y="1655"/>
                  </a:lnTo>
                  <a:lnTo>
                    <a:pt x="2965" y="1645"/>
                  </a:lnTo>
                  <a:lnTo>
                    <a:pt x="2966" y="1645"/>
                  </a:lnTo>
                  <a:lnTo>
                    <a:pt x="2966" y="1635"/>
                  </a:lnTo>
                  <a:lnTo>
                    <a:pt x="2968" y="1635"/>
                  </a:lnTo>
                  <a:lnTo>
                    <a:pt x="2968" y="1625"/>
                  </a:lnTo>
                  <a:lnTo>
                    <a:pt x="2970" y="1625"/>
                  </a:lnTo>
                  <a:lnTo>
                    <a:pt x="2970" y="1617"/>
                  </a:lnTo>
                  <a:lnTo>
                    <a:pt x="2971" y="1617"/>
                  </a:lnTo>
                  <a:lnTo>
                    <a:pt x="2971" y="1607"/>
                  </a:lnTo>
                  <a:lnTo>
                    <a:pt x="2973" y="1607"/>
                  </a:lnTo>
                  <a:lnTo>
                    <a:pt x="2973" y="1597"/>
                  </a:lnTo>
                  <a:lnTo>
                    <a:pt x="2975" y="1597"/>
                  </a:lnTo>
                  <a:lnTo>
                    <a:pt x="2975" y="1587"/>
                  </a:lnTo>
                  <a:lnTo>
                    <a:pt x="2976" y="1587"/>
                  </a:lnTo>
                  <a:lnTo>
                    <a:pt x="2976" y="1579"/>
                  </a:lnTo>
                  <a:lnTo>
                    <a:pt x="2978" y="1579"/>
                  </a:lnTo>
                  <a:lnTo>
                    <a:pt x="2978" y="1569"/>
                  </a:lnTo>
                  <a:lnTo>
                    <a:pt x="2980" y="1569"/>
                  </a:lnTo>
                  <a:lnTo>
                    <a:pt x="2980" y="1559"/>
                  </a:lnTo>
                  <a:lnTo>
                    <a:pt x="2981" y="1559"/>
                  </a:lnTo>
                  <a:lnTo>
                    <a:pt x="2981" y="1549"/>
                  </a:lnTo>
                  <a:lnTo>
                    <a:pt x="2983" y="1549"/>
                  </a:lnTo>
                  <a:lnTo>
                    <a:pt x="2983" y="1540"/>
                  </a:lnTo>
                  <a:lnTo>
                    <a:pt x="2985" y="1540"/>
                  </a:lnTo>
                  <a:lnTo>
                    <a:pt x="2985" y="1530"/>
                  </a:lnTo>
                  <a:lnTo>
                    <a:pt x="2986" y="1530"/>
                  </a:lnTo>
                  <a:lnTo>
                    <a:pt x="2986" y="1520"/>
                  </a:lnTo>
                  <a:lnTo>
                    <a:pt x="2988" y="1520"/>
                  </a:lnTo>
                  <a:lnTo>
                    <a:pt x="2988" y="1510"/>
                  </a:lnTo>
                  <a:lnTo>
                    <a:pt x="3011" y="1510"/>
                  </a:lnTo>
                  <a:lnTo>
                    <a:pt x="3011" y="1377"/>
                  </a:lnTo>
                  <a:lnTo>
                    <a:pt x="3013" y="1377"/>
                  </a:lnTo>
                  <a:lnTo>
                    <a:pt x="3013" y="1367"/>
                  </a:lnTo>
                  <a:lnTo>
                    <a:pt x="3015" y="1367"/>
                  </a:lnTo>
                  <a:lnTo>
                    <a:pt x="3015" y="1357"/>
                  </a:lnTo>
                  <a:lnTo>
                    <a:pt x="3016" y="1357"/>
                  </a:lnTo>
                  <a:lnTo>
                    <a:pt x="3016" y="1349"/>
                  </a:lnTo>
                  <a:lnTo>
                    <a:pt x="3018" y="1349"/>
                  </a:lnTo>
                  <a:lnTo>
                    <a:pt x="3018" y="1339"/>
                  </a:lnTo>
                  <a:lnTo>
                    <a:pt x="3020" y="1339"/>
                  </a:lnTo>
                  <a:lnTo>
                    <a:pt x="3020" y="1329"/>
                  </a:lnTo>
                  <a:lnTo>
                    <a:pt x="3021" y="1329"/>
                  </a:lnTo>
                  <a:lnTo>
                    <a:pt x="3021" y="1319"/>
                  </a:lnTo>
                  <a:lnTo>
                    <a:pt x="3023" y="1319"/>
                  </a:lnTo>
                  <a:lnTo>
                    <a:pt x="3023" y="1310"/>
                  </a:lnTo>
                  <a:lnTo>
                    <a:pt x="3025" y="1310"/>
                  </a:lnTo>
                  <a:lnTo>
                    <a:pt x="3025" y="1300"/>
                  </a:lnTo>
                  <a:lnTo>
                    <a:pt x="3026" y="1300"/>
                  </a:lnTo>
                  <a:lnTo>
                    <a:pt x="3026" y="1290"/>
                  </a:lnTo>
                  <a:lnTo>
                    <a:pt x="3028" y="1290"/>
                  </a:lnTo>
                  <a:lnTo>
                    <a:pt x="3028" y="1280"/>
                  </a:lnTo>
                  <a:lnTo>
                    <a:pt x="3030" y="1280"/>
                  </a:lnTo>
                  <a:lnTo>
                    <a:pt x="3030" y="1272"/>
                  </a:lnTo>
                  <a:lnTo>
                    <a:pt x="3031" y="1272"/>
                  </a:lnTo>
                  <a:lnTo>
                    <a:pt x="3031" y="1262"/>
                  </a:lnTo>
                  <a:lnTo>
                    <a:pt x="3033" y="1262"/>
                  </a:lnTo>
                  <a:lnTo>
                    <a:pt x="3033" y="1252"/>
                  </a:lnTo>
                  <a:lnTo>
                    <a:pt x="3035" y="1252"/>
                  </a:lnTo>
                  <a:lnTo>
                    <a:pt x="3035" y="1242"/>
                  </a:lnTo>
                  <a:lnTo>
                    <a:pt x="3036" y="1242"/>
                  </a:lnTo>
                  <a:lnTo>
                    <a:pt x="3036" y="1234"/>
                  </a:lnTo>
                  <a:lnTo>
                    <a:pt x="3038" y="1234"/>
                  </a:lnTo>
                  <a:lnTo>
                    <a:pt x="3038" y="1224"/>
                  </a:lnTo>
                  <a:lnTo>
                    <a:pt x="3040" y="1224"/>
                  </a:lnTo>
                  <a:lnTo>
                    <a:pt x="3040" y="1214"/>
                  </a:lnTo>
                  <a:lnTo>
                    <a:pt x="3041" y="1214"/>
                  </a:lnTo>
                  <a:lnTo>
                    <a:pt x="3041" y="1204"/>
                  </a:lnTo>
                  <a:lnTo>
                    <a:pt x="3043" y="1204"/>
                  </a:lnTo>
                  <a:lnTo>
                    <a:pt x="3043" y="1195"/>
                  </a:lnTo>
                  <a:lnTo>
                    <a:pt x="3045" y="1195"/>
                  </a:lnTo>
                  <a:lnTo>
                    <a:pt x="3045" y="1185"/>
                  </a:lnTo>
                  <a:lnTo>
                    <a:pt x="3046" y="1185"/>
                  </a:lnTo>
                  <a:lnTo>
                    <a:pt x="3046" y="1175"/>
                  </a:lnTo>
                  <a:lnTo>
                    <a:pt x="3048" y="1175"/>
                  </a:lnTo>
                  <a:lnTo>
                    <a:pt x="3048" y="1165"/>
                  </a:lnTo>
                  <a:lnTo>
                    <a:pt x="3050" y="1165"/>
                  </a:lnTo>
                  <a:lnTo>
                    <a:pt x="3050" y="1157"/>
                  </a:lnTo>
                  <a:lnTo>
                    <a:pt x="3051" y="1157"/>
                  </a:lnTo>
                  <a:lnTo>
                    <a:pt x="3051" y="1147"/>
                  </a:lnTo>
                  <a:lnTo>
                    <a:pt x="3053" y="1147"/>
                  </a:lnTo>
                  <a:lnTo>
                    <a:pt x="3053" y="1137"/>
                  </a:lnTo>
                  <a:lnTo>
                    <a:pt x="3055" y="1137"/>
                  </a:lnTo>
                  <a:lnTo>
                    <a:pt x="3055" y="1127"/>
                  </a:lnTo>
                  <a:lnTo>
                    <a:pt x="3056" y="1127"/>
                  </a:lnTo>
                  <a:lnTo>
                    <a:pt x="3056" y="1119"/>
                  </a:lnTo>
                  <a:lnTo>
                    <a:pt x="3058" y="1119"/>
                  </a:lnTo>
                  <a:lnTo>
                    <a:pt x="3058" y="1109"/>
                  </a:lnTo>
                  <a:lnTo>
                    <a:pt x="3060" y="1109"/>
                  </a:lnTo>
                  <a:lnTo>
                    <a:pt x="3060" y="1099"/>
                  </a:lnTo>
                  <a:lnTo>
                    <a:pt x="3061" y="1099"/>
                  </a:lnTo>
                  <a:lnTo>
                    <a:pt x="3061" y="1089"/>
                  </a:lnTo>
                  <a:lnTo>
                    <a:pt x="3063" y="1089"/>
                  </a:lnTo>
                  <a:lnTo>
                    <a:pt x="3063" y="1080"/>
                  </a:lnTo>
                  <a:lnTo>
                    <a:pt x="3065" y="1080"/>
                  </a:lnTo>
                  <a:lnTo>
                    <a:pt x="3065" y="1070"/>
                  </a:lnTo>
                  <a:lnTo>
                    <a:pt x="3066" y="1070"/>
                  </a:lnTo>
                  <a:lnTo>
                    <a:pt x="3066" y="1060"/>
                  </a:lnTo>
                  <a:lnTo>
                    <a:pt x="3068" y="1060"/>
                  </a:lnTo>
                  <a:lnTo>
                    <a:pt x="3068" y="1050"/>
                  </a:lnTo>
                  <a:lnTo>
                    <a:pt x="3070" y="1050"/>
                  </a:lnTo>
                  <a:lnTo>
                    <a:pt x="3070" y="1042"/>
                  </a:lnTo>
                  <a:lnTo>
                    <a:pt x="3071" y="1042"/>
                  </a:lnTo>
                  <a:lnTo>
                    <a:pt x="3071" y="1032"/>
                  </a:lnTo>
                  <a:lnTo>
                    <a:pt x="3073" y="1032"/>
                  </a:lnTo>
                  <a:lnTo>
                    <a:pt x="3073" y="1022"/>
                  </a:lnTo>
                  <a:lnTo>
                    <a:pt x="3075" y="1022"/>
                  </a:lnTo>
                  <a:lnTo>
                    <a:pt x="3075" y="1012"/>
                  </a:lnTo>
                  <a:lnTo>
                    <a:pt x="3076" y="1012"/>
                  </a:lnTo>
                  <a:lnTo>
                    <a:pt x="3076" y="1004"/>
                  </a:lnTo>
                  <a:lnTo>
                    <a:pt x="3078" y="1004"/>
                  </a:lnTo>
                  <a:lnTo>
                    <a:pt x="3078" y="994"/>
                  </a:lnTo>
                  <a:lnTo>
                    <a:pt x="3080" y="994"/>
                  </a:lnTo>
                  <a:lnTo>
                    <a:pt x="3080" y="984"/>
                  </a:lnTo>
                  <a:lnTo>
                    <a:pt x="3081" y="984"/>
                  </a:lnTo>
                  <a:lnTo>
                    <a:pt x="3081" y="974"/>
                  </a:lnTo>
                  <a:lnTo>
                    <a:pt x="3083" y="974"/>
                  </a:lnTo>
                  <a:lnTo>
                    <a:pt x="3083" y="965"/>
                  </a:lnTo>
                  <a:lnTo>
                    <a:pt x="3085" y="965"/>
                  </a:lnTo>
                  <a:lnTo>
                    <a:pt x="3085" y="955"/>
                  </a:lnTo>
                  <a:lnTo>
                    <a:pt x="3086" y="955"/>
                  </a:lnTo>
                  <a:lnTo>
                    <a:pt x="3086" y="945"/>
                  </a:lnTo>
                  <a:lnTo>
                    <a:pt x="3088" y="945"/>
                  </a:lnTo>
                  <a:lnTo>
                    <a:pt x="3088" y="935"/>
                  </a:lnTo>
                  <a:lnTo>
                    <a:pt x="3090" y="935"/>
                  </a:lnTo>
                  <a:lnTo>
                    <a:pt x="3090" y="927"/>
                  </a:lnTo>
                  <a:lnTo>
                    <a:pt x="3091" y="927"/>
                  </a:lnTo>
                  <a:lnTo>
                    <a:pt x="3091" y="917"/>
                  </a:lnTo>
                  <a:lnTo>
                    <a:pt x="3093" y="917"/>
                  </a:lnTo>
                  <a:lnTo>
                    <a:pt x="3093" y="907"/>
                  </a:lnTo>
                  <a:lnTo>
                    <a:pt x="3095" y="907"/>
                  </a:lnTo>
                  <a:lnTo>
                    <a:pt x="3095" y="897"/>
                  </a:lnTo>
                  <a:lnTo>
                    <a:pt x="3096" y="897"/>
                  </a:lnTo>
                  <a:lnTo>
                    <a:pt x="3096" y="889"/>
                  </a:lnTo>
                  <a:lnTo>
                    <a:pt x="3098" y="889"/>
                  </a:lnTo>
                  <a:lnTo>
                    <a:pt x="3098" y="879"/>
                  </a:lnTo>
                  <a:lnTo>
                    <a:pt x="3100" y="879"/>
                  </a:lnTo>
                  <a:lnTo>
                    <a:pt x="3100" y="869"/>
                  </a:lnTo>
                  <a:lnTo>
                    <a:pt x="3101" y="869"/>
                  </a:lnTo>
                  <a:lnTo>
                    <a:pt x="3101" y="859"/>
                  </a:lnTo>
                  <a:lnTo>
                    <a:pt x="3103" y="859"/>
                  </a:lnTo>
                  <a:lnTo>
                    <a:pt x="3103" y="849"/>
                  </a:lnTo>
                  <a:lnTo>
                    <a:pt x="3105" y="849"/>
                  </a:lnTo>
                  <a:lnTo>
                    <a:pt x="3105" y="840"/>
                  </a:lnTo>
                  <a:lnTo>
                    <a:pt x="3106" y="840"/>
                  </a:lnTo>
                  <a:lnTo>
                    <a:pt x="3106" y="830"/>
                  </a:lnTo>
                  <a:lnTo>
                    <a:pt x="3108" y="830"/>
                  </a:lnTo>
                  <a:lnTo>
                    <a:pt x="3108" y="820"/>
                  </a:lnTo>
                  <a:lnTo>
                    <a:pt x="3110" y="820"/>
                  </a:lnTo>
                  <a:lnTo>
                    <a:pt x="3110" y="810"/>
                  </a:lnTo>
                  <a:lnTo>
                    <a:pt x="3111" y="810"/>
                  </a:lnTo>
                  <a:lnTo>
                    <a:pt x="3111" y="802"/>
                  </a:lnTo>
                  <a:lnTo>
                    <a:pt x="3113" y="802"/>
                  </a:lnTo>
                  <a:lnTo>
                    <a:pt x="3113" y="792"/>
                  </a:lnTo>
                  <a:lnTo>
                    <a:pt x="3115" y="792"/>
                  </a:lnTo>
                  <a:lnTo>
                    <a:pt x="3115" y="782"/>
                  </a:lnTo>
                  <a:lnTo>
                    <a:pt x="3116" y="782"/>
                  </a:lnTo>
                  <a:lnTo>
                    <a:pt x="3116" y="772"/>
                  </a:lnTo>
                  <a:lnTo>
                    <a:pt x="3118" y="772"/>
                  </a:lnTo>
                  <a:lnTo>
                    <a:pt x="3118" y="764"/>
                  </a:lnTo>
                  <a:lnTo>
                    <a:pt x="3120" y="764"/>
                  </a:lnTo>
                  <a:lnTo>
                    <a:pt x="3120" y="754"/>
                  </a:lnTo>
                  <a:lnTo>
                    <a:pt x="3121" y="754"/>
                  </a:lnTo>
                  <a:lnTo>
                    <a:pt x="3121" y="744"/>
                  </a:lnTo>
                  <a:lnTo>
                    <a:pt x="3123" y="744"/>
                  </a:lnTo>
                  <a:lnTo>
                    <a:pt x="3123" y="734"/>
                  </a:lnTo>
                  <a:lnTo>
                    <a:pt x="3125" y="734"/>
                  </a:lnTo>
                  <a:lnTo>
                    <a:pt x="3125" y="725"/>
                  </a:lnTo>
                  <a:lnTo>
                    <a:pt x="3126" y="725"/>
                  </a:lnTo>
                  <a:lnTo>
                    <a:pt x="3126" y="715"/>
                  </a:lnTo>
                  <a:lnTo>
                    <a:pt x="3128" y="715"/>
                  </a:lnTo>
                  <a:lnTo>
                    <a:pt x="3128" y="705"/>
                  </a:lnTo>
                  <a:lnTo>
                    <a:pt x="3130" y="705"/>
                  </a:lnTo>
                  <a:lnTo>
                    <a:pt x="3130" y="695"/>
                  </a:lnTo>
                  <a:lnTo>
                    <a:pt x="3131" y="695"/>
                  </a:lnTo>
                  <a:lnTo>
                    <a:pt x="3131" y="687"/>
                  </a:lnTo>
                  <a:lnTo>
                    <a:pt x="3133" y="687"/>
                  </a:lnTo>
                  <a:lnTo>
                    <a:pt x="3133" y="677"/>
                  </a:lnTo>
                  <a:lnTo>
                    <a:pt x="3135" y="677"/>
                  </a:lnTo>
                  <a:lnTo>
                    <a:pt x="3135" y="667"/>
                  </a:lnTo>
                  <a:lnTo>
                    <a:pt x="3136" y="667"/>
                  </a:lnTo>
                  <a:lnTo>
                    <a:pt x="3136" y="657"/>
                  </a:lnTo>
                  <a:lnTo>
                    <a:pt x="3138" y="657"/>
                  </a:lnTo>
                  <a:lnTo>
                    <a:pt x="3138" y="649"/>
                  </a:lnTo>
                  <a:lnTo>
                    <a:pt x="3140" y="649"/>
                  </a:lnTo>
                  <a:lnTo>
                    <a:pt x="3140" y="639"/>
                  </a:lnTo>
                  <a:lnTo>
                    <a:pt x="3141" y="639"/>
                  </a:lnTo>
                  <a:lnTo>
                    <a:pt x="3141" y="629"/>
                  </a:lnTo>
                  <a:lnTo>
                    <a:pt x="3143" y="629"/>
                  </a:lnTo>
                  <a:lnTo>
                    <a:pt x="3143" y="619"/>
                  </a:lnTo>
                  <a:lnTo>
                    <a:pt x="3145" y="619"/>
                  </a:lnTo>
                  <a:lnTo>
                    <a:pt x="3145" y="610"/>
                  </a:lnTo>
                  <a:lnTo>
                    <a:pt x="3146" y="610"/>
                  </a:lnTo>
                  <a:lnTo>
                    <a:pt x="3146" y="600"/>
                  </a:lnTo>
                  <a:lnTo>
                    <a:pt x="3148" y="600"/>
                  </a:lnTo>
                  <a:lnTo>
                    <a:pt x="3148" y="590"/>
                  </a:lnTo>
                  <a:lnTo>
                    <a:pt x="3150" y="590"/>
                  </a:lnTo>
                  <a:lnTo>
                    <a:pt x="3150" y="580"/>
                  </a:lnTo>
                  <a:lnTo>
                    <a:pt x="3151" y="580"/>
                  </a:lnTo>
                  <a:lnTo>
                    <a:pt x="3151" y="572"/>
                  </a:lnTo>
                  <a:lnTo>
                    <a:pt x="3153" y="572"/>
                  </a:lnTo>
                  <a:lnTo>
                    <a:pt x="3153" y="562"/>
                  </a:lnTo>
                  <a:lnTo>
                    <a:pt x="3155" y="562"/>
                  </a:lnTo>
                  <a:lnTo>
                    <a:pt x="3155" y="552"/>
                  </a:lnTo>
                  <a:lnTo>
                    <a:pt x="3156" y="552"/>
                  </a:lnTo>
                  <a:lnTo>
                    <a:pt x="3156" y="542"/>
                  </a:lnTo>
                  <a:lnTo>
                    <a:pt x="3158" y="542"/>
                  </a:lnTo>
                  <a:lnTo>
                    <a:pt x="3158" y="534"/>
                  </a:lnTo>
                  <a:lnTo>
                    <a:pt x="3160" y="534"/>
                  </a:lnTo>
                  <a:lnTo>
                    <a:pt x="3160" y="524"/>
                  </a:lnTo>
                  <a:lnTo>
                    <a:pt x="3161" y="524"/>
                  </a:lnTo>
                  <a:lnTo>
                    <a:pt x="3161" y="514"/>
                  </a:lnTo>
                  <a:lnTo>
                    <a:pt x="3163" y="514"/>
                  </a:lnTo>
                  <a:lnTo>
                    <a:pt x="3163" y="504"/>
                  </a:lnTo>
                  <a:lnTo>
                    <a:pt x="3165" y="504"/>
                  </a:lnTo>
                  <a:lnTo>
                    <a:pt x="3165" y="495"/>
                  </a:lnTo>
                  <a:lnTo>
                    <a:pt x="3166" y="495"/>
                  </a:lnTo>
                  <a:lnTo>
                    <a:pt x="3166" y="485"/>
                  </a:lnTo>
                  <a:lnTo>
                    <a:pt x="3168" y="485"/>
                  </a:lnTo>
                  <a:lnTo>
                    <a:pt x="3168" y="475"/>
                  </a:lnTo>
                  <a:lnTo>
                    <a:pt x="3170" y="475"/>
                  </a:lnTo>
                  <a:lnTo>
                    <a:pt x="3170" y="465"/>
                  </a:lnTo>
                  <a:lnTo>
                    <a:pt x="3171" y="465"/>
                  </a:lnTo>
                  <a:lnTo>
                    <a:pt x="3171" y="457"/>
                  </a:lnTo>
                  <a:lnTo>
                    <a:pt x="3173" y="457"/>
                  </a:lnTo>
                  <a:lnTo>
                    <a:pt x="3173" y="447"/>
                  </a:lnTo>
                  <a:lnTo>
                    <a:pt x="3175" y="447"/>
                  </a:lnTo>
                  <a:lnTo>
                    <a:pt x="3175" y="437"/>
                  </a:lnTo>
                  <a:lnTo>
                    <a:pt x="3176" y="437"/>
                  </a:lnTo>
                  <a:lnTo>
                    <a:pt x="3176" y="427"/>
                  </a:lnTo>
                  <a:lnTo>
                    <a:pt x="3178" y="427"/>
                  </a:lnTo>
                  <a:lnTo>
                    <a:pt x="3178" y="419"/>
                  </a:lnTo>
                  <a:lnTo>
                    <a:pt x="3180" y="419"/>
                  </a:lnTo>
                  <a:lnTo>
                    <a:pt x="3180" y="409"/>
                  </a:lnTo>
                  <a:lnTo>
                    <a:pt x="3181" y="409"/>
                  </a:lnTo>
                  <a:lnTo>
                    <a:pt x="3181" y="399"/>
                  </a:lnTo>
                  <a:lnTo>
                    <a:pt x="3183" y="399"/>
                  </a:lnTo>
                  <a:lnTo>
                    <a:pt x="3183" y="389"/>
                  </a:lnTo>
                  <a:lnTo>
                    <a:pt x="3185" y="389"/>
                  </a:lnTo>
                  <a:lnTo>
                    <a:pt x="3185" y="380"/>
                  </a:lnTo>
                  <a:lnTo>
                    <a:pt x="3186" y="380"/>
                  </a:lnTo>
                  <a:lnTo>
                    <a:pt x="3186" y="370"/>
                  </a:lnTo>
                  <a:lnTo>
                    <a:pt x="3188" y="370"/>
                  </a:lnTo>
                  <a:lnTo>
                    <a:pt x="3188" y="360"/>
                  </a:lnTo>
                  <a:lnTo>
                    <a:pt x="3190" y="360"/>
                  </a:lnTo>
                  <a:lnTo>
                    <a:pt x="3190" y="350"/>
                  </a:lnTo>
                  <a:lnTo>
                    <a:pt x="3191" y="350"/>
                  </a:lnTo>
                  <a:lnTo>
                    <a:pt x="3191" y="342"/>
                  </a:lnTo>
                  <a:lnTo>
                    <a:pt x="3193" y="342"/>
                  </a:lnTo>
                  <a:lnTo>
                    <a:pt x="3193" y="332"/>
                  </a:lnTo>
                  <a:lnTo>
                    <a:pt x="3195" y="332"/>
                  </a:lnTo>
                  <a:lnTo>
                    <a:pt x="3195" y="322"/>
                  </a:lnTo>
                  <a:lnTo>
                    <a:pt x="3196" y="322"/>
                  </a:lnTo>
                  <a:lnTo>
                    <a:pt x="3196" y="312"/>
                  </a:lnTo>
                  <a:lnTo>
                    <a:pt x="3198" y="312"/>
                  </a:lnTo>
                  <a:lnTo>
                    <a:pt x="3198" y="304"/>
                  </a:lnTo>
                  <a:lnTo>
                    <a:pt x="3200" y="304"/>
                  </a:lnTo>
                  <a:lnTo>
                    <a:pt x="3200" y="294"/>
                  </a:lnTo>
                  <a:lnTo>
                    <a:pt x="3201" y="294"/>
                  </a:lnTo>
                  <a:lnTo>
                    <a:pt x="3201" y="284"/>
                  </a:lnTo>
                  <a:lnTo>
                    <a:pt x="3203" y="284"/>
                  </a:lnTo>
                  <a:lnTo>
                    <a:pt x="3203" y="274"/>
                  </a:lnTo>
                  <a:lnTo>
                    <a:pt x="3205" y="274"/>
                  </a:lnTo>
                  <a:lnTo>
                    <a:pt x="3205" y="265"/>
                  </a:lnTo>
                  <a:lnTo>
                    <a:pt x="3206" y="265"/>
                  </a:lnTo>
                  <a:lnTo>
                    <a:pt x="3206" y="255"/>
                  </a:lnTo>
                  <a:lnTo>
                    <a:pt x="3208" y="255"/>
                  </a:lnTo>
                  <a:lnTo>
                    <a:pt x="3208" y="245"/>
                  </a:lnTo>
                  <a:lnTo>
                    <a:pt x="3210" y="245"/>
                  </a:lnTo>
                  <a:lnTo>
                    <a:pt x="3210" y="235"/>
                  </a:lnTo>
                  <a:lnTo>
                    <a:pt x="3211" y="235"/>
                  </a:lnTo>
                  <a:lnTo>
                    <a:pt x="3211" y="227"/>
                  </a:lnTo>
                  <a:lnTo>
                    <a:pt x="3213" y="227"/>
                  </a:lnTo>
                  <a:lnTo>
                    <a:pt x="3213" y="217"/>
                  </a:lnTo>
                  <a:lnTo>
                    <a:pt x="3215" y="217"/>
                  </a:lnTo>
                  <a:lnTo>
                    <a:pt x="3215" y="207"/>
                  </a:lnTo>
                  <a:lnTo>
                    <a:pt x="3216" y="207"/>
                  </a:lnTo>
                  <a:lnTo>
                    <a:pt x="3216" y="197"/>
                  </a:lnTo>
                  <a:lnTo>
                    <a:pt x="3218" y="197"/>
                  </a:lnTo>
                  <a:lnTo>
                    <a:pt x="3218" y="189"/>
                  </a:lnTo>
                  <a:lnTo>
                    <a:pt x="3220" y="189"/>
                  </a:lnTo>
                  <a:lnTo>
                    <a:pt x="3220" y="179"/>
                  </a:lnTo>
                  <a:lnTo>
                    <a:pt x="3221" y="179"/>
                  </a:lnTo>
                  <a:lnTo>
                    <a:pt x="3221" y="169"/>
                  </a:lnTo>
                  <a:lnTo>
                    <a:pt x="3223" y="169"/>
                  </a:lnTo>
                  <a:lnTo>
                    <a:pt x="3223" y="159"/>
                  </a:lnTo>
                  <a:lnTo>
                    <a:pt x="3225" y="159"/>
                  </a:lnTo>
                  <a:lnTo>
                    <a:pt x="3225" y="150"/>
                  </a:lnTo>
                  <a:lnTo>
                    <a:pt x="3226" y="150"/>
                  </a:lnTo>
                  <a:lnTo>
                    <a:pt x="3226" y="140"/>
                  </a:lnTo>
                  <a:lnTo>
                    <a:pt x="3228" y="140"/>
                  </a:lnTo>
                  <a:lnTo>
                    <a:pt x="3228" y="130"/>
                  </a:lnTo>
                  <a:lnTo>
                    <a:pt x="3230" y="130"/>
                  </a:lnTo>
                  <a:lnTo>
                    <a:pt x="3230" y="120"/>
                  </a:lnTo>
                  <a:lnTo>
                    <a:pt x="3231" y="120"/>
                  </a:lnTo>
                  <a:lnTo>
                    <a:pt x="3231" y="112"/>
                  </a:lnTo>
                  <a:lnTo>
                    <a:pt x="3233" y="112"/>
                  </a:lnTo>
                  <a:lnTo>
                    <a:pt x="3233" y="102"/>
                  </a:lnTo>
                  <a:lnTo>
                    <a:pt x="3235" y="102"/>
                  </a:lnTo>
                  <a:lnTo>
                    <a:pt x="3235" y="92"/>
                  </a:lnTo>
                  <a:lnTo>
                    <a:pt x="3236" y="92"/>
                  </a:lnTo>
                  <a:lnTo>
                    <a:pt x="3236" y="82"/>
                  </a:lnTo>
                  <a:lnTo>
                    <a:pt x="3238" y="82"/>
                  </a:lnTo>
                  <a:lnTo>
                    <a:pt x="3238" y="74"/>
                  </a:lnTo>
                  <a:lnTo>
                    <a:pt x="3240" y="74"/>
                  </a:lnTo>
                  <a:lnTo>
                    <a:pt x="3240" y="64"/>
                  </a:lnTo>
                  <a:lnTo>
                    <a:pt x="3241" y="64"/>
                  </a:lnTo>
                  <a:lnTo>
                    <a:pt x="3241" y="54"/>
                  </a:lnTo>
                  <a:lnTo>
                    <a:pt x="3243" y="54"/>
                  </a:lnTo>
                  <a:lnTo>
                    <a:pt x="3243" y="44"/>
                  </a:lnTo>
                  <a:lnTo>
                    <a:pt x="3245" y="44"/>
                  </a:lnTo>
                  <a:lnTo>
                    <a:pt x="3245" y="34"/>
                  </a:lnTo>
                  <a:lnTo>
                    <a:pt x="3246" y="34"/>
                  </a:lnTo>
                  <a:lnTo>
                    <a:pt x="3246" y="25"/>
                  </a:lnTo>
                  <a:lnTo>
                    <a:pt x="3248" y="25"/>
                  </a:lnTo>
                  <a:lnTo>
                    <a:pt x="3248" y="15"/>
                  </a:lnTo>
                  <a:lnTo>
                    <a:pt x="3250" y="15"/>
                  </a:lnTo>
                  <a:lnTo>
                    <a:pt x="3250" y="5"/>
                  </a:lnTo>
                  <a:lnTo>
                    <a:pt x="3251" y="5"/>
                  </a:lnTo>
                  <a:lnTo>
                    <a:pt x="3251" y="2"/>
                  </a:lnTo>
                  <a:lnTo>
                    <a:pt x="1720" y="2"/>
                  </a:lnTo>
                  <a:lnTo>
                    <a:pt x="1720" y="4"/>
                  </a:lnTo>
                  <a:lnTo>
                    <a:pt x="1718" y="4"/>
                  </a:lnTo>
                  <a:lnTo>
                    <a:pt x="1718" y="7"/>
                  </a:lnTo>
                  <a:lnTo>
                    <a:pt x="1716" y="7"/>
                  </a:lnTo>
                  <a:lnTo>
                    <a:pt x="1716" y="9"/>
                  </a:lnTo>
                  <a:lnTo>
                    <a:pt x="1715" y="9"/>
                  </a:lnTo>
                  <a:lnTo>
                    <a:pt x="1715" y="12"/>
                  </a:lnTo>
                  <a:lnTo>
                    <a:pt x="1713" y="12"/>
                  </a:lnTo>
                  <a:lnTo>
                    <a:pt x="1713" y="15"/>
                  </a:lnTo>
                  <a:lnTo>
                    <a:pt x="1711" y="15"/>
                  </a:lnTo>
                  <a:lnTo>
                    <a:pt x="1711" y="19"/>
                  </a:lnTo>
                  <a:lnTo>
                    <a:pt x="1710" y="19"/>
                  </a:lnTo>
                  <a:lnTo>
                    <a:pt x="1710" y="20"/>
                  </a:lnTo>
                  <a:lnTo>
                    <a:pt x="1708" y="20"/>
                  </a:lnTo>
                  <a:lnTo>
                    <a:pt x="1708" y="24"/>
                  </a:lnTo>
                  <a:lnTo>
                    <a:pt x="1706" y="24"/>
                  </a:lnTo>
                  <a:lnTo>
                    <a:pt x="1706" y="27"/>
                  </a:lnTo>
                  <a:lnTo>
                    <a:pt x="1705" y="27"/>
                  </a:lnTo>
                  <a:lnTo>
                    <a:pt x="1705" y="30"/>
                  </a:lnTo>
                  <a:lnTo>
                    <a:pt x="1703" y="30"/>
                  </a:lnTo>
                  <a:lnTo>
                    <a:pt x="1703" y="32"/>
                  </a:lnTo>
                  <a:lnTo>
                    <a:pt x="1701" y="32"/>
                  </a:lnTo>
                  <a:lnTo>
                    <a:pt x="1701" y="35"/>
                  </a:lnTo>
                  <a:lnTo>
                    <a:pt x="1700" y="35"/>
                  </a:lnTo>
                  <a:lnTo>
                    <a:pt x="1700" y="39"/>
                  </a:lnTo>
                  <a:lnTo>
                    <a:pt x="1698" y="39"/>
                  </a:lnTo>
                  <a:lnTo>
                    <a:pt x="1698" y="42"/>
                  </a:lnTo>
                  <a:lnTo>
                    <a:pt x="1696" y="42"/>
                  </a:lnTo>
                  <a:lnTo>
                    <a:pt x="1696" y="44"/>
                  </a:lnTo>
                  <a:lnTo>
                    <a:pt x="1695" y="44"/>
                  </a:lnTo>
                  <a:lnTo>
                    <a:pt x="1695" y="47"/>
                  </a:lnTo>
                  <a:lnTo>
                    <a:pt x="1693" y="47"/>
                  </a:lnTo>
                  <a:lnTo>
                    <a:pt x="1693" y="50"/>
                  </a:lnTo>
                  <a:lnTo>
                    <a:pt x="1691" y="50"/>
                  </a:lnTo>
                  <a:lnTo>
                    <a:pt x="1691" y="54"/>
                  </a:lnTo>
                  <a:lnTo>
                    <a:pt x="1690" y="54"/>
                  </a:lnTo>
                  <a:lnTo>
                    <a:pt x="1690" y="55"/>
                  </a:lnTo>
                  <a:lnTo>
                    <a:pt x="1688" y="55"/>
                  </a:lnTo>
                  <a:lnTo>
                    <a:pt x="1688" y="59"/>
                  </a:lnTo>
                  <a:lnTo>
                    <a:pt x="1686" y="59"/>
                  </a:lnTo>
                  <a:lnTo>
                    <a:pt x="1686" y="62"/>
                  </a:lnTo>
                  <a:lnTo>
                    <a:pt x="1685" y="62"/>
                  </a:lnTo>
                  <a:lnTo>
                    <a:pt x="1685" y="65"/>
                  </a:lnTo>
                  <a:lnTo>
                    <a:pt x="1683" y="65"/>
                  </a:lnTo>
                  <a:lnTo>
                    <a:pt x="1683" y="67"/>
                  </a:lnTo>
                  <a:lnTo>
                    <a:pt x="1681" y="67"/>
                  </a:lnTo>
                  <a:lnTo>
                    <a:pt x="1681" y="70"/>
                  </a:lnTo>
                  <a:lnTo>
                    <a:pt x="1680" y="70"/>
                  </a:lnTo>
                  <a:lnTo>
                    <a:pt x="1680" y="74"/>
                  </a:lnTo>
                  <a:lnTo>
                    <a:pt x="1678" y="74"/>
                  </a:lnTo>
                  <a:lnTo>
                    <a:pt x="1678" y="77"/>
                  </a:lnTo>
                  <a:lnTo>
                    <a:pt x="1676" y="77"/>
                  </a:lnTo>
                  <a:lnTo>
                    <a:pt x="1676" y="79"/>
                  </a:lnTo>
                  <a:lnTo>
                    <a:pt x="1675" y="79"/>
                  </a:lnTo>
                  <a:lnTo>
                    <a:pt x="1675" y="82"/>
                  </a:lnTo>
                  <a:lnTo>
                    <a:pt x="1673" y="82"/>
                  </a:lnTo>
                  <a:lnTo>
                    <a:pt x="1673" y="85"/>
                  </a:lnTo>
                  <a:lnTo>
                    <a:pt x="1671" y="85"/>
                  </a:lnTo>
                  <a:lnTo>
                    <a:pt x="1671" y="89"/>
                  </a:lnTo>
                  <a:lnTo>
                    <a:pt x="1670" y="89"/>
                  </a:lnTo>
                  <a:lnTo>
                    <a:pt x="1670" y="90"/>
                  </a:lnTo>
                  <a:lnTo>
                    <a:pt x="1668" y="90"/>
                  </a:lnTo>
                  <a:lnTo>
                    <a:pt x="1668" y="94"/>
                  </a:lnTo>
                  <a:lnTo>
                    <a:pt x="1666" y="94"/>
                  </a:lnTo>
                  <a:lnTo>
                    <a:pt x="1666" y="97"/>
                  </a:lnTo>
                  <a:lnTo>
                    <a:pt x="1665" y="97"/>
                  </a:lnTo>
                  <a:lnTo>
                    <a:pt x="1665" y="100"/>
                  </a:lnTo>
                  <a:lnTo>
                    <a:pt x="1663" y="100"/>
                  </a:lnTo>
                  <a:lnTo>
                    <a:pt x="1663" y="102"/>
                  </a:lnTo>
                  <a:lnTo>
                    <a:pt x="1661" y="102"/>
                  </a:lnTo>
                  <a:lnTo>
                    <a:pt x="1661" y="105"/>
                  </a:lnTo>
                  <a:lnTo>
                    <a:pt x="1660" y="105"/>
                  </a:lnTo>
                  <a:lnTo>
                    <a:pt x="1660" y="109"/>
                  </a:lnTo>
                  <a:lnTo>
                    <a:pt x="1658" y="109"/>
                  </a:lnTo>
                  <a:lnTo>
                    <a:pt x="1658" y="110"/>
                  </a:lnTo>
                  <a:lnTo>
                    <a:pt x="1656" y="110"/>
                  </a:lnTo>
                  <a:lnTo>
                    <a:pt x="1656" y="114"/>
                  </a:lnTo>
                  <a:lnTo>
                    <a:pt x="1655" y="114"/>
                  </a:lnTo>
                  <a:lnTo>
                    <a:pt x="1655" y="117"/>
                  </a:lnTo>
                  <a:lnTo>
                    <a:pt x="1653" y="117"/>
                  </a:lnTo>
                  <a:lnTo>
                    <a:pt x="1653" y="120"/>
                  </a:lnTo>
                  <a:lnTo>
                    <a:pt x="1651" y="120"/>
                  </a:lnTo>
                  <a:lnTo>
                    <a:pt x="1651" y="122"/>
                  </a:lnTo>
                  <a:lnTo>
                    <a:pt x="1650" y="122"/>
                  </a:lnTo>
                  <a:lnTo>
                    <a:pt x="1650" y="125"/>
                  </a:lnTo>
                  <a:lnTo>
                    <a:pt x="1648" y="125"/>
                  </a:lnTo>
                  <a:lnTo>
                    <a:pt x="1648" y="129"/>
                  </a:lnTo>
                  <a:lnTo>
                    <a:pt x="1646" y="129"/>
                  </a:lnTo>
                  <a:lnTo>
                    <a:pt x="1646" y="132"/>
                  </a:lnTo>
                  <a:lnTo>
                    <a:pt x="1645" y="132"/>
                  </a:lnTo>
                  <a:lnTo>
                    <a:pt x="1645" y="134"/>
                  </a:lnTo>
                  <a:lnTo>
                    <a:pt x="1643" y="134"/>
                  </a:lnTo>
                  <a:lnTo>
                    <a:pt x="1643" y="137"/>
                  </a:lnTo>
                  <a:lnTo>
                    <a:pt x="1641" y="137"/>
                  </a:lnTo>
                  <a:lnTo>
                    <a:pt x="1641" y="140"/>
                  </a:lnTo>
                  <a:lnTo>
                    <a:pt x="1640" y="140"/>
                  </a:lnTo>
                  <a:lnTo>
                    <a:pt x="1640" y="144"/>
                  </a:lnTo>
                  <a:lnTo>
                    <a:pt x="1638" y="144"/>
                  </a:lnTo>
                  <a:lnTo>
                    <a:pt x="1638" y="145"/>
                  </a:lnTo>
                  <a:lnTo>
                    <a:pt x="1636" y="145"/>
                  </a:lnTo>
                  <a:lnTo>
                    <a:pt x="1636" y="149"/>
                  </a:lnTo>
                  <a:lnTo>
                    <a:pt x="1635" y="149"/>
                  </a:lnTo>
                  <a:lnTo>
                    <a:pt x="1635" y="152"/>
                  </a:lnTo>
                  <a:lnTo>
                    <a:pt x="1633" y="152"/>
                  </a:lnTo>
                  <a:lnTo>
                    <a:pt x="1633" y="155"/>
                  </a:lnTo>
                  <a:lnTo>
                    <a:pt x="1631" y="155"/>
                  </a:lnTo>
                  <a:lnTo>
                    <a:pt x="1631" y="157"/>
                  </a:lnTo>
                  <a:lnTo>
                    <a:pt x="1630" y="157"/>
                  </a:lnTo>
                  <a:lnTo>
                    <a:pt x="1630" y="160"/>
                  </a:lnTo>
                  <a:lnTo>
                    <a:pt x="1628" y="160"/>
                  </a:lnTo>
                  <a:lnTo>
                    <a:pt x="1628" y="164"/>
                  </a:lnTo>
                  <a:lnTo>
                    <a:pt x="1626" y="164"/>
                  </a:lnTo>
                  <a:lnTo>
                    <a:pt x="1626" y="167"/>
                  </a:lnTo>
                  <a:lnTo>
                    <a:pt x="1625" y="167"/>
                  </a:lnTo>
                  <a:lnTo>
                    <a:pt x="1625" y="169"/>
                  </a:lnTo>
                  <a:lnTo>
                    <a:pt x="1623" y="169"/>
                  </a:lnTo>
                  <a:lnTo>
                    <a:pt x="1623" y="172"/>
                  </a:lnTo>
                  <a:lnTo>
                    <a:pt x="1621" y="172"/>
                  </a:lnTo>
                  <a:lnTo>
                    <a:pt x="1621" y="175"/>
                  </a:lnTo>
                  <a:lnTo>
                    <a:pt x="1620" y="175"/>
                  </a:lnTo>
                  <a:lnTo>
                    <a:pt x="1620" y="179"/>
                  </a:lnTo>
                  <a:lnTo>
                    <a:pt x="1618" y="179"/>
                  </a:lnTo>
                  <a:lnTo>
                    <a:pt x="1618" y="180"/>
                  </a:lnTo>
                  <a:lnTo>
                    <a:pt x="1616" y="180"/>
                  </a:lnTo>
                  <a:lnTo>
                    <a:pt x="1616" y="184"/>
                  </a:lnTo>
                  <a:lnTo>
                    <a:pt x="1615" y="184"/>
                  </a:lnTo>
                  <a:lnTo>
                    <a:pt x="1615" y="187"/>
                  </a:lnTo>
                  <a:lnTo>
                    <a:pt x="1613" y="187"/>
                  </a:lnTo>
                  <a:lnTo>
                    <a:pt x="1613" y="190"/>
                  </a:lnTo>
                  <a:lnTo>
                    <a:pt x="1611" y="190"/>
                  </a:lnTo>
                  <a:lnTo>
                    <a:pt x="1611" y="192"/>
                  </a:lnTo>
                  <a:lnTo>
                    <a:pt x="1610" y="192"/>
                  </a:lnTo>
                  <a:lnTo>
                    <a:pt x="1610" y="195"/>
                  </a:lnTo>
                  <a:lnTo>
                    <a:pt x="1608" y="195"/>
                  </a:lnTo>
                  <a:lnTo>
                    <a:pt x="1608" y="199"/>
                  </a:lnTo>
                  <a:lnTo>
                    <a:pt x="1606" y="199"/>
                  </a:lnTo>
                  <a:lnTo>
                    <a:pt x="1606" y="202"/>
                  </a:lnTo>
                  <a:lnTo>
                    <a:pt x="1605" y="202"/>
                  </a:lnTo>
                  <a:lnTo>
                    <a:pt x="1605" y="204"/>
                  </a:lnTo>
                  <a:lnTo>
                    <a:pt x="1603" y="204"/>
                  </a:lnTo>
                  <a:lnTo>
                    <a:pt x="1603" y="207"/>
                  </a:lnTo>
                  <a:lnTo>
                    <a:pt x="1601" y="207"/>
                  </a:lnTo>
                  <a:lnTo>
                    <a:pt x="1601" y="210"/>
                  </a:lnTo>
                  <a:lnTo>
                    <a:pt x="1600" y="210"/>
                  </a:lnTo>
                  <a:lnTo>
                    <a:pt x="1600" y="214"/>
                  </a:lnTo>
                  <a:lnTo>
                    <a:pt x="1598" y="214"/>
                  </a:lnTo>
                  <a:lnTo>
                    <a:pt x="1598" y="215"/>
                  </a:lnTo>
                  <a:lnTo>
                    <a:pt x="1596" y="215"/>
                  </a:lnTo>
                  <a:lnTo>
                    <a:pt x="1596" y="219"/>
                  </a:lnTo>
                  <a:lnTo>
                    <a:pt x="1595" y="219"/>
                  </a:lnTo>
                  <a:lnTo>
                    <a:pt x="1595" y="222"/>
                  </a:lnTo>
                  <a:lnTo>
                    <a:pt x="1593" y="222"/>
                  </a:lnTo>
                  <a:lnTo>
                    <a:pt x="1593" y="225"/>
                  </a:lnTo>
                  <a:lnTo>
                    <a:pt x="1591" y="225"/>
                  </a:lnTo>
                  <a:lnTo>
                    <a:pt x="1591" y="227"/>
                  </a:lnTo>
                  <a:lnTo>
                    <a:pt x="1590" y="227"/>
                  </a:lnTo>
                  <a:lnTo>
                    <a:pt x="1590" y="230"/>
                  </a:lnTo>
                  <a:lnTo>
                    <a:pt x="1588" y="230"/>
                  </a:lnTo>
                  <a:lnTo>
                    <a:pt x="1588" y="234"/>
                  </a:lnTo>
                  <a:lnTo>
                    <a:pt x="1586" y="234"/>
                  </a:lnTo>
                  <a:lnTo>
                    <a:pt x="1586" y="237"/>
                  </a:lnTo>
                  <a:lnTo>
                    <a:pt x="1585" y="237"/>
                  </a:lnTo>
                  <a:lnTo>
                    <a:pt x="1585" y="239"/>
                  </a:lnTo>
                  <a:lnTo>
                    <a:pt x="1583" y="239"/>
                  </a:lnTo>
                  <a:lnTo>
                    <a:pt x="1583" y="242"/>
                  </a:lnTo>
                  <a:lnTo>
                    <a:pt x="1581" y="242"/>
                  </a:lnTo>
                  <a:lnTo>
                    <a:pt x="1581" y="245"/>
                  </a:lnTo>
                  <a:lnTo>
                    <a:pt x="1580" y="245"/>
                  </a:lnTo>
                  <a:lnTo>
                    <a:pt x="1580" y="249"/>
                  </a:lnTo>
                  <a:lnTo>
                    <a:pt x="1578" y="249"/>
                  </a:lnTo>
                  <a:lnTo>
                    <a:pt x="1578" y="250"/>
                  </a:lnTo>
                  <a:lnTo>
                    <a:pt x="1576" y="250"/>
                  </a:lnTo>
                  <a:lnTo>
                    <a:pt x="1576" y="254"/>
                  </a:lnTo>
                  <a:lnTo>
                    <a:pt x="1575" y="254"/>
                  </a:lnTo>
                  <a:lnTo>
                    <a:pt x="1575" y="257"/>
                  </a:lnTo>
                  <a:lnTo>
                    <a:pt x="1573" y="257"/>
                  </a:lnTo>
                  <a:lnTo>
                    <a:pt x="1573" y="260"/>
                  </a:lnTo>
                  <a:lnTo>
                    <a:pt x="1571" y="260"/>
                  </a:lnTo>
                  <a:lnTo>
                    <a:pt x="1571" y="262"/>
                  </a:lnTo>
                  <a:lnTo>
                    <a:pt x="1570" y="262"/>
                  </a:lnTo>
                  <a:lnTo>
                    <a:pt x="1570" y="265"/>
                  </a:lnTo>
                  <a:lnTo>
                    <a:pt x="1568" y="265"/>
                  </a:lnTo>
                  <a:lnTo>
                    <a:pt x="1568" y="269"/>
                  </a:lnTo>
                  <a:lnTo>
                    <a:pt x="1566" y="269"/>
                  </a:lnTo>
                  <a:lnTo>
                    <a:pt x="1566" y="272"/>
                  </a:lnTo>
                  <a:lnTo>
                    <a:pt x="1565" y="272"/>
                  </a:lnTo>
                  <a:lnTo>
                    <a:pt x="1565" y="274"/>
                  </a:lnTo>
                  <a:lnTo>
                    <a:pt x="1563" y="274"/>
                  </a:lnTo>
                  <a:lnTo>
                    <a:pt x="1563" y="277"/>
                  </a:lnTo>
                  <a:lnTo>
                    <a:pt x="1561" y="277"/>
                  </a:lnTo>
                  <a:lnTo>
                    <a:pt x="1561" y="280"/>
                  </a:lnTo>
                  <a:lnTo>
                    <a:pt x="1560" y="280"/>
                  </a:lnTo>
                  <a:lnTo>
                    <a:pt x="1560" y="284"/>
                  </a:lnTo>
                  <a:lnTo>
                    <a:pt x="1558" y="284"/>
                  </a:lnTo>
                  <a:lnTo>
                    <a:pt x="1558" y="285"/>
                  </a:lnTo>
                  <a:lnTo>
                    <a:pt x="1556" y="285"/>
                  </a:lnTo>
                  <a:lnTo>
                    <a:pt x="1556" y="289"/>
                  </a:lnTo>
                  <a:lnTo>
                    <a:pt x="1555" y="289"/>
                  </a:lnTo>
                  <a:lnTo>
                    <a:pt x="1555" y="292"/>
                  </a:lnTo>
                  <a:lnTo>
                    <a:pt x="1553" y="292"/>
                  </a:lnTo>
                  <a:lnTo>
                    <a:pt x="1553" y="295"/>
                  </a:lnTo>
                  <a:lnTo>
                    <a:pt x="1551" y="295"/>
                  </a:lnTo>
                  <a:lnTo>
                    <a:pt x="1551" y="297"/>
                  </a:lnTo>
                  <a:lnTo>
                    <a:pt x="1550" y="297"/>
                  </a:lnTo>
                  <a:lnTo>
                    <a:pt x="1550" y="300"/>
                  </a:lnTo>
                  <a:lnTo>
                    <a:pt x="1548" y="300"/>
                  </a:lnTo>
                  <a:lnTo>
                    <a:pt x="1548" y="304"/>
                  </a:lnTo>
                  <a:lnTo>
                    <a:pt x="1546" y="304"/>
                  </a:lnTo>
                  <a:lnTo>
                    <a:pt x="1546" y="307"/>
                  </a:lnTo>
                  <a:lnTo>
                    <a:pt x="1545" y="307"/>
                  </a:lnTo>
                  <a:lnTo>
                    <a:pt x="1545" y="309"/>
                  </a:lnTo>
                  <a:lnTo>
                    <a:pt x="1543" y="309"/>
                  </a:lnTo>
                  <a:lnTo>
                    <a:pt x="1543" y="312"/>
                  </a:lnTo>
                  <a:lnTo>
                    <a:pt x="1541" y="312"/>
                  </a:lnTo>
                  <a:lnTo>
                    <a:pt x="1541" y="315"/>
                  </a:lnTo>
                  <a:lnTo>
                    <a:pt x="1540" y="315"/>
                  </a:lnTo>
                  <a:lnTo>
                    <a:pt x="1540" y="319"/>
                  </a:lnTo>
                  <a:lnTo>
                    <a:pt x="1538" y="319"/>
                  </a:lnTo>
                  <a:lnTo>
                    <a:pt x="1538" y="320"/>
                  </a:lnTo>
                  <a:lnTo>
                    <a:pt x="1536" y="320"/>
                  </a:lnTo>
                  <a:lnTo>
                    <a:pt x="1536" y="324"/>
                  </a:lnTo>
                  <a:lnTo>
                    <a:pt x="1535" y="324"/>
                  </a:lnTo>
                  <a:lnTo>
                    <a:pt x="1535" y="327"/>
                  </a:lnTo>
                  <a:lnTo>
                    <a:pt x="1533" y="327"/>
                  </a:lnTo>
                  <a:lnTo>
                    <a:pt x="1533" y="329"/>
                  </a:lnTo>
                  <a:lnTo>
                    <a:pt x="1531" y="329"/>
                  </a:lnTo>
                  <a:lnTo>
                    <a:pt x="1531" y="332"/>
                  </a:lnTo>
                  <a:lnTo>
                    <a:pt x="1530" y="332"/>
                  </a:lnTo>
                  <a:lnTo>
                    <a:pt x="1530" y="335"/>
                  </a:lnTo>
                  <a:lnTo>
                    <a:pt x="1528" y="335"/>
                  </a:lnTo>
                  <a:lnTo>
                    <a:pt x="1528" y="339"/>
                  </a:lnTo>
                  <a:lnTo>
                    <a:pt x="1526" y="339"/>
                  </a:lnTo>
                  <a:lnTo>
                    <a:pt x="1526" y="340"/>
                  </a:lnTo>
                  <a:lnTo>
                    <a:pt x="1525" y="340"/>
                  </a:lnTo>
                  <a:lnTo>
                    <a:pt x="1525" y="344"/>
                  </a:lnTo>
                  <a:lnTo>
                    <a:pt x="1523" y="344"/>
                  </a:lnTo>
                  <a:lnTo>
                    <a:pt x="1523" y="347"/>
                  </a:lnTo>
                  <a:lnTo>
                    <a:pt x="1521" y="347"/>
                  </a:lnTo>
                  <a:lnTo>
                    <a:pt x="1521" y="350"/>
                  </a:lnTo>
                  <a:lnTo>
                    <a:pt x="1520" y="350"/>
                  </a:lnTo>
                  <a:lnTo>
                    <a:pt x="1520" y="352"/>
                  </a:lnTo>
                  <a:lnTo>
                    <a:pt x="1518" y="352"/>
                  </a:lnTo>
                  <a:lnTo>
                    <a:pt x="1518" y="355"/>
                  </a:lnTo>
                  <a:lnTo>
                    <a:pt x="1516" y="355"/>
                  </a:lnTo>
                  <a:lnTo>
                    <a:pt x="1516" y="359"/>
                  </a:lnTo>
                  <a:lnTo>
                    <a:pt x="1515" y="359"/>
                  </a:lnTo>
                  <a:lnTo>
                    <a:pt x="1515" y="362"/>
                  </a:lnTo>
                  <a:lnTo>
                    <a:pt x="1513" y="362"/>
                  </a:lnTo>
                  <a:lnTo>
                    <a:pt x="1513" y="364"/>
                  </a:lnTo>
                  <a:lnTo>
                    <a:pt x="1511" y="364"/>
                  </a:lnTo>
                  <a:lnTo>
                    <a:pt x="1511" y="367"/>
                  </a:lnTo>
                  <a:lnTo>
                    <a:pt x="1510" y="367"/>
                  </a:lnTo>
                  <a:lnTo>
                    <a:pt x="1510" y="370"/>
                  </a:lnTo>
                  <a:lnTo>
                    <a:pt x="1508" y="370"/>
                  </a:lnTo>
                  <a:lnTo>
                    <a:pt x="1508" y="374"/>
                  </a:lnTo>
                  <a:lnTo>
                    <a:pt x="1506" y="374"/>
                  </a:lnTo>
                  <a:lnTo>
                    <a:pt x="1506" y="375"/>
                  </a:lnTo>
                  <a:lnTo>
                    <a:pt x="1505" y="375"/>
                  </a:lnTo>
                  <a:lnTo>
                    <a:pt x="1505" y="379"/>
                  </a:lnTo>
                  <a:lnTo>
                    <a:pt x="1503" y="379"/>
                  </a:lnTo>
                  <a:lnTo>
                    <a:pt x="1503" y="382"/>
                  </a:lnTo>
                  <a:lnTo>
                    <a:pt x="1501" y="382"/>
                  </a:lnTo>
                  <a:lnTo>
                    <a:pt x="1501" y="385"/>
                  </a:lnTo>
                  <a:lnTo>
                    <a:pt x="1500" y="385"/>
                  </a:lnTo>
                  <a:lnTo>
                    <a:pt x="1500" y="387"/>
                  </a:lnTo>
                  <a:lnTo>
                    <a:pt x="1498" y="387"/>
                  </a:lnTo>
                  <a:lnTo>
                    <a:pt x="1498" y="390"/>
                  </a:lnTo>
                  <a:lnTo>
                    <a:pt x="1496" y="390"/>
                  </a:lnTo>
                  <a:lnTo>
                    <a:pt x="1496" y="394"/>
                  </a:lnTo>
                  <a:lnTo>
                    <a:pt x="1495" y="394"/>
                  </a:lnTo>
                  <a:lnTo>
                    <a:pt x="1495" y="397"/>
                  </a:lnTo>
                  <a:lnTo>
                    <a:pt x="1493" y="397"/>
                  </a:lnTo>
                  <a:lnTo>
                    <a:pt x="1493" y="399"/>
                  </a:lnTo>
                  <a:lnTo>
                    <a:pt x="1491" y="399"/>
                  </a:lnTo>
                  <a:lnTo>
                    <a:pt x="1491" y="402"/>
                  </a:lnTo>
                  <a:lnTo>
                    <a:pt x="1490" y="402"/>
                  </a:lnTo>
                  <a:lnTo>
                    <a:pt x="1490" y="405"/>
                  </a:lnTo>
                  <a:lnTo>
                    <a:pt x="1488" y="405"/>
                  </a:lnTo>
                  <a:lnTo>
                    <a:pt x="1488" y="409"/>
                  </a:lnTo>
                  <a:lnTo>
                    <a:pt x="1486" y="409"/>
                  </a:lnTo>
                  <a:lnTo>
                    <a:pt x="1486" y="410"/>
                  </a:lnTo>
                  <a:lnTo>
                    <a:pt x="1485" y="410"/>
                  </a:lnTo>
                  <a:lnTo>
                    <a:pt x="1485" y="414"/>
                  </a:lnTo>
                  <a:lnTo>
                    <a:pt x="1483" y="414"/>
                  </a:lnTo>
                  <a:lnTo>
                    <a:pt x="1483" y="417"/>
                  </a:lnTo>
                  <a:lnTo>
                    <a:pt x="1481" y="417"/>
                  </a:lnTo>
                  <a:lnTo>
                    <a:pt x="1481" y="420"/>
                  </a:lnTo>
                  <a:lnTo>
                    <a:pt x="1480" y="420"/>
                  </a:lnTo>
                  <a:lnTo>
                    <a:pt x="1480" y="422"/>
                  </a:lnTo>
                  <a:lnTo>
                    <a:pt x="1478" y="422"/>
                  </a:lnTo>
                  <a:lnTo>
                    <a:pt x="1478" y="425"/>
                  </a:lnTo>
                  <a:lnTo>
                    <a:pt x="1476" y="425"/>
                  </a:lnTo>
                  <a:lnTo>
                    <a:pt x="1476" y="429"/>
                  </a:lnTo>
                  <a:lnTo>
                    <a:pt x="1475" y="429"/>
                  </a:lnTo>
                  <a:lnTo>
                    <a:pt x="1475" y="432"/>
                  </a:lnTo>
                  <a:lnTo>
                    <a:pt x="1473" y="432"/>
                  </a:lnTo>
                  <a:lnTo>
                    <a:pt x="1473" y="434"/>
                  </a:lnTo>
                  <a:lnTo>
                    <a:pt x="1471" y="434"/>
                  </a:lnTo>
                  <a:lnTo>
                    <a:pt x="1471" y="437"/>
                  </a:lnTo>
                  <a:lnTo>
                    <a:pt x="1470" y="437"/>
                  </a:lnTo>
                  <a:lnTo>
                    <a:pt x="1470" y="440"/>
                  </a:lnTo>
                  <a:lnTo>
                    <a:pt x="1468" y="440"/>
                  </a:lnTo>
                  <a:lnTo>
                    <a:pt x="1468" y="444"/>
                  </a:lnTo>
                  <a:lnTo>
                    <a:pt x="1466" y="444"/>
                  </a:lnTo>
                  <a:lnTo>
                    <a:pt x="1466" y="445"/>
                  </a:lnTo>
                  <a:lnTo>
                    <a:pt x="1465" y="445"/>
                  </a:lnTo>
                  <a:lnTo>
                    <a:pt x="1465" y="449"/>
                  </a:lnTo>
                  <a:lnTo>
                    <a:pt x="1463" y="449"/>
                  </a:lnTo>
                  <a:lnTo>
                    <a:pt x="1463" y="452"/>
                  </a:lnTo>
                  <a:lnTo>
                    <a:pt x="1461" y="452"/>
                  </a:lnTo>
                  <a:lnTo>
                    <a:pt x="1461" y="455"/>
                  </a:lnTo>
                  <a:lnTo>
                    <a:pt x="1460" y="455"/>
                  </a:lnTo>
                  <a:lnTo>
                    <a:pt x="1460" y="457"/>
                  </a:lnTo>
                  <a:lnTo>
                    <a:pt x="1458" y="457"/>
                  </a:lnTo>
                  <a:lnTo>
                    <a:pt x="1458" y="460"/>
                  </a:lnTo>
                  <a:lnTo>
                    <a:pt x="1456" y="460"/>
                  </a:lnTo>
                  <a:lnTo>
                    <a:pt x="1456" y="464"/>
                  </a:lnTo>
                  <a:lnTo>
                    <a:pt x="1455" y="464"/>
                  </a:lnTo>
                  <a:lnTo>
                    <a:pt x="1455" y="467"/>
                  </a:lnTo>
                  <a:lnTo>
                    <a:pt x="1453" y="467"/>
                  </a:lnTo>
                  <a:lnTo>
                    <a:pt x="1453" y="469"/>
                  </a:lnTo>
                  <a:lnTo>
                    <a:pt x="1451" y="469"/>
                  </a:lnTo>
                  <a:lnTo>
                    <a:pt x="1451" y="472"/>
                  </a:lnTo>
                  <a:lnTo>
                    <a:pt x="1450" y="472"/>
                  </a:lnTo>
                  <a:lnTo>
                    <a:pt x="1450" y="475"/>
                  </a:lnTo>
                  <a:lnTo>
                    <a:pt x="1448" y="475"/>
                  </a:lnTo>
                  <a:lnTo>
                    <a:pt x="1448" y="479"/>
                  </a:lnTo>
                  <a:lnTo>
                    <a:pt x="1446" y="479"/>
                  </a:lnTo>
                  <a:lnTo>
                    <a:pt x="1446" y="480"/>
                  </a:lnTo>
                  <a:lnTo>
                    <a:pt x="1445" y="480"/>
                  </a:lnTo>
                  <a:lnTo>
                    <a:pt x="1445" y="484"/>
                  </a:lnTo>
                  <a:lnTo>
                    <a:pt x="1443" y="484"/>
                  </a:lnTo>
                  <a:lnTo>
                    <a:pt x="1443" y="487"/>
                  </a:lnTo>
                  <a:lnTo>
                    <a:pt x="1441" y="487"/>
                  </a:lnTo>
                  <a:lnTo>
                    <a:pt x="1441" y="490"/>
                  </a:lnTo>
                  <a:lnTo>
                    <a:pt x="1440" y="490"/>
                  </a:lnTo>
                  <a:lnTo>
                    <a:pt x="1440" y="492"/>
                  </a:lnTo>
                  <a:lnTo>
                    <a:pt x="1438" y="492"/>
                  </a:lnTo>
                  <a:lnTo>
                    <a:pt x="1438" y="495"/>
                  </a:lnTo>
                  <a:lnTo>
                    <a:pt x="1436" y="495"/>
                  </a:lnTo>
                  <a:lnTo>
                    <a:pt x="1436" y="499"/>
                  </a:lnTo>
                  <a:lnTo>
                    <a:pt x="1435" y="499"/>
                  </a:lnTo>
                  <a:lnTo>
                    <a:pt x="1435" y="502"/>
                  </a:lnTo>
                  <a:lnTo>
                    <a:pt x="1433" y="502"/>
                  </a:lnTo>
                  <a:lnTo>
                    <a:pt x="1433" y="504"/>
                  </a:lnTo>
                  <a:lnTo>
                    <a:pt x="1431" y="504"/>
                  </a:lnTo>
                  <a:lnTo>
                    <a:pt x="1431" y="507"/>
                  </a:lnTo>
                  <a:lnTo>
                    <a:pt x="1430" y="507"/>
                  </a:lnTo>
                  <a:lnTo>
                    <a:pt x="1430" y="510"/>
                  </a:lnTo>
                  <a:lnTo>
                    <a:pt x="1428" y="510"/>
                  </a:lnTo>
                  <a:lnTo>
                    <a:pt x="1428" y="514"/>
                  </a:lnTo>
                  <a:lnTo>
                    <a:pt x="1426" y="514"/>
                  </a:lnTo>
                  <a:lnTo>
                    <a:pt x="1426" y="515"/>
                  </a:lnTo>
                  <a:lnTo>
                    <a:pt x="1425" y="515"/>
                  </a:lnTo>
                  <a:lnTo>
                    <a:pt x="1425" y="519"/>
                  </a:lnTo>
                  <a:lnTo>
                    <a:pt x="1423" y="519"/>
                  </a:lnTo>
                  <a:lnTo>
                    <a:pt x="1423" y="522"/>
                  </a:lnTo>
                  <a:lnTo>
                    <a:pt x="1421" y="522"/>
                  </a:lnTo>
                  <a:lnTo>
                    <a:pt x="1421" y="525"/>
                  </a:lnTo>
                  <a:lnTo>
                    <a:pt x="1420" y="525"/>
                  </a:lnTo>
                  <a:lnTo>
                    <a:pt x="1420" y="527"/>
                  </a:lnTo>
                  <a:lnTo>
                    <a:pt x="1418" y="527"/>
                  </a:lnTo>
                  <a:lnTo>
                    <a:pt x="1418" y="530"/>
                  </a:lnTo>
                  <a:lnTo>
                    <a:pt x="1416" y="530"/>
                  </a:lnTo>
                  <a:lnTo>
                    <a:pt x="1416" y="534"/>
                  </a:lnTo>
                  <a:lnTo>
                    <a:pt x="1415" y="534"/>
                  </a:lnTo>
                  <a:lnTo>
                    <a:pt x="1415" y="537"/>
                  </a:lnTo>
                  <a:lnTo>
                    <a:pt x="1413" y="537"/>
                  </a:lnTo>
                  <a:lnTo>
                    <a:pt x="1413" y="539"/>
                  </a:lnTo>
                  <a:lnTo>
                    <a:pt x="1411" y="539"/>
                  </a:lnTo>
                  <a:lnTo>
                    <a:pt x="1411" y="542"/>
                  </a:lnTo>
                  <a:lnTo>
                    <a:pt x="1410" y="542"/>
                  </a:lnTo>
                  <a:lnTo>
                    <a:pt x="1410" y="545"/>
                  </a:lnTo>
                  <a:lnTo>
                    <a:pt x="1408" y="545"/>
                  </a:lnTo>
                  <a:lnTo>
                    <a:pt x="1408" y="547"/>
                  </a:lnTo>
                  <a:lnTo>
                    <a:pt x="1406" y="547"/>
                  </a:lnTo>
                  <a:lnTo>
                    <a:pt x="1406" y="550"/>
                  </a:lnTo>
                  <a:lnTo>
                    <a:pt x="1405" y="550"/>
                  </a:lnTo>
                  <a:lnTo>
                    <a:pt x="1405" y="554"/>
                  </a:lnTo>
                  <a:lnTo>
                    <a:pt x="1403" y="554"/>
                  </a:lnTo>
                  <a:lnTo>
                    <a:pt x="1403" y="557"/>
                  </a:lnTo>
                  <a:lnTo>
                    <a:pt x="1401" y="557"/>
                  </a:lnTo>
                  <a:lnTo>
                    <a:pt x="1401" y="559"/>
                  </a:lnTo>
                  <a:lnTo>
                    <a:pt x="1400" y="559"/>
                  </a:lnTo>
                  <a:lnTo>
                    <a:pt x="1400" y="562"/>
                  </a:lnTo>
                  <a:lnTo>
                    <a:pt x="1398" y="562"/>
                  </a:lnTo>
                  <a:lnTo>
                    <a:pt x="1398" y="565"/>
                  </a:lnTo>
                  <a:lnTo>
                    <a:pt x="1396" y="565"/>
                  </a:lnTo>
                  <a:lnTo>
                    <a:pt x="1396" y="569"/>
                  </a:lnTo>
                  <a:lnTo>
                    <a:pt x="1395" y="569"/>
                  </a:lnTo>
                  <a:lnTo>
                    <a:pt x="1395" y="570"/>
                  </a:lnTo>
                  <a:lnTo>
                    <a:pt x="1393" y="570"/>
                  </a:lnTo>
                  <a:lnTo>
                    <a:pt x="1393" y="574"/>
                  </a:lnTo>
                  <a:lnTo>
                    <a:pt x="1391" y="574"/>
                  </a:lnTo>
                  <a:lnTo>
                    <a:pt x="1391" y="577"/>
                  </a:lnTo>
                  <a:lnTo>
                    <a:pt x="1390" y="577"/>
                  </a:lnTo>
                  <a:lnTo>
                    <a:pt x="1390" y="580"/>
                  </a:lnTo>
                  <a:lnTo>
                    <a:pt x="1388" y="580"/>
                  </a:lnTo>
                  <a:lnTo>
                    <a:pt x="1388" y="582"/>
                  </a:lnTo>
                  <a:lnTo>
                    <a:pt x="1386" y="582"/>
                  </a:lnTo>
                  <a:lnTo>
                    <a:pt x="1386" y="585"/>
                  </a:lnTo>
                  <a:lnTo>
                    <a:pt x="1385" y="585"/>
                  </a:lnTo>
                  <a:lnTo>
                    <a:pt x="1385" y="589"/>
                  </a:lnTo>
                  <a:lnTo>
                    <a:pt x="1383" y="589"/>
                  </a:lnTo>
                  <a:lnTo>
                    <a:pt x="1383" y="592"/>
                  </a:lnTo>
                  <a:lnTo>
                    <a:pt x="1381" y="592"/>
                  </a:lnTo>
                  <a:lnTo>
                    <a:pt x="1381" y="594"/>
                  </a:lnTo>
                  <a:lnTo>
                    <a:pt x="1380" y="594"/>
                  </a:lnTo>
                  <a:lnTo>
                    <a:pt x="1380" y="597"/>
                  </a:lnTo>
                  <a:lnTo>
                    <a:pt x="1378" y="597"/>
                  </a:lnTo>
                  <a:lnTo>
                    <a:pt x="1378" y="600"/>
                  </a:lnTo>
                  <a:lnTo>
                    <a:pt x="1376" y="600"/>
                  </a:lnTo>
                  <a:lnTo>
                    <a:pt x="1376" y="604"/>
                  </a:lnTo>
                  <a:lnTo>
                    <a:pt x="1375" y="604"/>
                  </a:lnTo>
                  <a:lnTo>
                    <a:pt x="1375" y="605"/>
                  </a:lnTo>
                  <a:lnTo>
                    <a:pt x="1373" y="605"/>
                  </a:lnTo>
                  <a:lnTo>
                    <a:pt x="1373" y="609"/>
                  </a:lnTo>
                  <a:lnTo>
                    <a:pt x="1371" y="609"/>
                  </a:lnTo>
                  <a:lnTo>
                    <a:pt x="1371" y="612"/>
                  </a:lnTo>
                  <a:lnTo>
                    <a:pt x="1370" y="612"/>
                  </a:lnTo>
                  <a:lnTo>
                    <a:pt x="1370" y="615"/>
                  </a:lnTo>
                  <a:lnTo>
                    <a:pt x="1368" y="615"/>
                  </a:lnTo>
                  <a:lnTo>
                    <a:pt x="1368" y="617"/>
                  </a:lnTo>
                  <a:lnTo>
                    <a:pt x="1366" y="617"/>
                  </a:lnTo>
                  <a:lnTo>
                    <a:pt x="1366" y="620"/>
                  </a:lnTo>
                  <a:lnTo>
                    <a:pt x="1365" y="620"/>
                  </a:lnTo>
                  <a:lnTo>
                    <a:pt x="1365" y="624"/>
                  </a:lnTo>
                  <a:lnTo>
                    <a:pt x="1363" y="624"/>
                  </a:lnTo>
                  <a:lnTo>
                    <a:pt x="1363" y="627"/>
                  </a:lnTo>
                  <a:lnTo>
                    <a:pt x="1361" y="627"/>
                  </a:lnTo>
                  <a:lnTo>
                    <a:pt x="1361" y="629"/>
                  </a:lnTo>
                  <a:lnTo>
                    <a:pt x="1360" y="629"/>
                  </a:lnTo>
                  <a:lnTo>
                    <a:pt x="1360" y="632"/>
                  </a:lnTo>
                  <a:lnTo>
                    <a:pt x="1358" y="632"/>
                  </a:lnTo>
                  <a:lnTo>
                    <a:pt x="1358" y="635"/>
                  </a:lnTo>
                  <a:lnTo>
                    <a:pt x="1356" y="635"/>
                  </a:lnTo>
                  <a:lnTo>
                    <a:pt x="1356" y="639"/>
                  </a:lnTo>
                  <a:lnTo>
                    <a:pt x="1355" y="639"/>
                  </a:lnTo>
                  <a:lnTo>
                    <a:pt x="1355" y="640"/>
                  </a:lnTo>
                  <a:lnTo>
                    <a:pt x="1353" y="640"/>
                  </a:lnTo>
                  <a:lnTo>
                    <a:pt x="1353" y="644"/>
                  </a:lnTo>
                  <a:lnTo>
                    <a:pt x="1351" y="644"/>
                  </a:lnTo>
                  <a:lnTo>
                    <a:pt x="1351" y="647"/>
                  </a:lnTo>
                  <a:lnTo>
                    <a:pt x="1350" y="647"/>
                  </a:lnTo>
                  <a:lnTo>
                    <a:pt x="1350" y="650"/>
                  </a:lnTo>
                  <a:lnTo>
                    <a:pt x="1348" y="650"/>
                  </a:lnTo>
                  <a:lnTo>
                    <a:pt x="1348" y="652"/>
                  </a:lnTo>
                  <a:lnTo>
                    <a:pt x="1346" y="652"/>
                  </a:lnTo>
                  <a:lnTo>
                    <a:pt x="1346" y="655"/>
                  </a:lnTo>
                  <a:lnTo>
                    <a:pt x="1345" y="655"/>
                  </a:lnTo>
                  <a:lnTo>
                    <a:pt x="1345" y="659"/>
                  </a:lnTo>
                  <a:lnTo>
                    <a:pt x="1343" y="659"/>
                  </a:lnTo>
                  <a:lnTo>
                    <a:pt x="1343" y="662"/>
                  </a:lnTo>
                  <a:lnTo>
                    <a:pt x="1341" y="662"/>
                  </a:lnTo>
                  <a:lnTo>
                    <a:pt x="1341" y="664"/>
                  </a:lnTo>
                  <a:lnTo>
                    <a:pt x="1340" y="664"/>
                  </a:lnTo>
                  <a:lnTo>
                    <a:pt x="1340" y="667"/>
                  </a:lnTo>
                  <a:lnTo>
                    <a:pt x="1338" y="667"/>
                  </a:lnTo>
                  <a:lnTo>
                    <a:pt x="1338" y="670"/>
                  </a:lnTo>
                  <a:lnTo>
                    <a:pt x="1336" y="670"/>
                  </a:lnTo>
                  <a:lnTo>
                    <a:pt x="1336" y="674"/>
                  </a:lnTo>
                  <a:lnTo>
                    <a:pt x="1335" y="674"/>
                  </a:lnTo>
                  <a:lnTo>
                    <a:pt x="1335" y="675"/>
                  </a:lnTo>
                  <a:lnTo>
                    <a:pt x="1333" y="675"/>
                  </a:lnTo>
                  <a:lnTo>
                    <a:pt x="1333" y="679"/>
                  </a:lnTo>
                  <a:lnTo>
                    <a:pt x="1331" y="679"/>
                  </a:lnTo>
                  <a:lnTo>
                    <a:pt x="1331" y="682"/>
                  </a:lnTo>
                  <a:lnTo>
                    <a:pt x="1330" y="682"/>
                  </a:lnTo>
                  <a:lnTo>
                    <a:pt x="1330" y="685"/>
                  </a:lnTo>
                  <a:lnTo>
                    <a:pt x="1328" y="685"/>
                  </a:lnTo>
                  <a:lnTo>
                    <a:pt x="1328" y="687"/>
                  </a:lnTo>
                  <a:lnTo>
                    <a:pt x="1326" y="687"/>
                  </a:lnTo>
                  <a:lnTo>
                    <a:pt x="1326" y="690"/>
                  </a:lnTo>
                  <a:lnTo>
                    <a:pt x="1325" y="690"/>
                  </a:lnTo>
                  <a:lnTo>
                    <a:pt x="1325" y="694"/>
                  </a:lnTo>
                  <a:lnTo>
                    <a:pt x="1323" y="694"/>
                  </a:lnTo>
                  <a:lnTo>
                    <a:pt x="1323" y="697"/>
                  </a:lnTo>
                  <a:lnTo>
                    <a:pt x="1321" y="697"/>
                  </a:lnTo>
                  <a:lnTo>
                    <a:pt x="1321" y="699"/>
                  </a:lnTo>
                  <a:lnTo>
                    <a:pt x="1320" y="699"/>
                  </a:lnTo>
                  <a:lnTo>
                    <a:pt x="1320" y="702"/>
                  </a:lnTo>
                  <a:lnTo>
                    <a:pt x="1318" y="702"/>
                  </a:lnTo>
                  <a:lnTo>
                    <a:pt x="1318" y="705"/>
                  </a:lnTo>
                  <a:lnTo>
                    <a:pt x="1316" y="705"/>
                  </a:lnTo>
                  <a:lnTo>
                    <a:pt x="1316" y="709"/>
                  </a:lnTo>
                  <a:lnTo>
                    <a:pt x="1315" y="709"/>
                  </a:lnTo>
                  <a:lnTo>
                    <a:pt x="1315" y="710"/>
                  </a:lnTo>
                  <a:lnTo>
                    <a:pt x="1313" y="710"/>
                  </a:lnTo>
                  <a:lnTo>
                    <a:pt x="1313" y="714"/>
                  </a:lnTo>
                  <a:lnTo>
                    <a:pt x="1311" y="714"/>
                  </a:lnTo>
                  <a:lnTo>
                    <a:pt x="1311" y="717"/>
                  </a:lnTo>
                  <a:lnTo>
                    <a:pt x="1310" y="717"/>
                  </a:lnTo>
                  <a:lnTo>
                    <a:pt x="1310" y="720"/>
                  </a:lnTo>
                  <a:lnTo>
                    <a:pt x="1308" y="720"/>
                  </a:lnTo>
                  <a:lnTo>
                    <a:pt x="1308" y="722"/>
                  </a:lnTo>
                  <a:lnTo>
                    <a:pt x="1306" y="722"/>
                  </a:lnTo>
                  <a:lnTo>
                    <a:pt x="1306" y="725"/>
                  </a:lnTo>
                  <a:lnTo>
                    <a:pt x="1305" y="725"/>
                  </a:lnTo>
                  <a:lnTo>
                    <a:pt x="1305" y="729"/>
                  </a:lnTo>
                  <a:lnTo>
                    <a:pt x="1303" y="729"/>
                  </a:lnTo>
                  <a:lnTo>
                    <a:pt x="1303" y="732"/>
                  </a:lnTo>
                  <a:lnTo>
                    <a:pt x="1301" y="732"/>
                  </a:lnTo>
                  <a:lnTo>
                    <a:pt x="1301" y="734"/>
                  </a:lnTo>
                  <a:lnTo>
                    <a:pt x="1300" y="734"/>
                  </a:lnTo>
                  <a:lnTo>
                    <a:pt x="1300" y="737"/>
                  </a:lnTo>
                  <a:lnTo>
                    <a:pt x="1298" y="737"/>
                  </a:lnTo>
                  <a:lnTo>
                    <a:pt x="1298" y="740"/>
                  </a:lnTo>
                  <a:lnTo>
                    <a:pt x="1296" y="740"/>
                  </a:lnTo>
                  <a:lnTo>
                    <a:pt x="1296" y="744"/>
                  </a:lnTo>
                  <a:lnTo>
                    <a:pt x="1295" y="744"/>
                  </a:lnTo>
                  <a:lnTo>
                    <a:pt x="1295" y="745"/>
                  </a:lnTo>
                  <a:lnTo>
                    <a:pt x="1293" y="745"/>
                  </a:lnTo>
                  <a:lnTo>
                    <a:pt x="1293" y="749"/>
                  </a:lnTo>
                  <a:lnTo>
                    <a:pt x="1291" y="749"/>
                  </a:lnTo>
                  <a:lnTo>
                    <a:pt x="1291" y="752"/>
                  </a:lnTo>
                  <a:lnTo>
                    <a:pt x="1290" y="752"/>
                  </a:lnTo>
                  <a:lnTo>
                    <a:pt x="1290" y="755"/>
                  </a:lnTo>
                  <a:lnTo>
                    <a:pt x="1288" y="755"/>
                  </a:lnTo>
                  <a:lnTo>
                    <a:pt x="1288" y="757"/>
                  </a:lnTo>
                  <a:lnTo>
                    <a:pt x="1286" y="757"/>
                  </a:lnTo>
                  <a:lnTo>
                    <a:pt x="1286" y="760"/>
                  </a:lnTo>
                  <a:lnTo>
                    <a:pt x="1285" y="760"/>
                  </a:lnTo>
                  <a:lnTo>
                    <a:pt x="1285" y="764"/>
                  </a:lnTo>
                  <a:lnTo>
                    <a:pt x="1283" y="764"/>
                  </a:lnTo>
                  <a:lnTo>
                    <a:pt x="1283" y="765"/>
                  </a:lnTo>
                  <a:lnTo>
                    <a:pt x="1281" y="765"/>
                  </a:lnTo>
                  <a:lnTo>
                    <a:pt x="1281" y="769"/>
                  </a:lnTo>
                  <a:lnTo>
                    <a:pt x="1280" y="769"/>
                  </a:lnTo>
                  <a:lnTo>
                    <a:pt x="1280" y="772"/>
                  </a:lnTo>
                  <a:lnTo>
                    <a:pt x="1278" y="772"/>
                  </a:lnTo>
                  <a:lnTo>
                    <a:pt x="1278" y="775"/>
                  </a:lnTo>
                  <a:lnTo>
                    <a:pt x="1276" y="775"/>
                  </a:lnTo>
                  <a:lnTo>
                    <a:pt x="1276" y="777"/>
                  </a:lnTo>
                  <a:lnTo>
                    <a:pt x="1275" y="777"/>
                  </a:lnTo>
                  <a:lnTo>
                    <a:pt x="1275" y="780"/>
                  </a:lnTo>
                  <a:lnTo>
                    <a:pt x="1273" y="780"/>
                  </a:lnTo>
                  <a:lnTo>
                    <a:pt x="1273" y="784"/>
                  </a:lnTo>
                  <a:lnTo>
                    <a:pt x="1271" y="784"/>
                  </a:lnTo>
                  <a:lnTo>
                    <a:pt x="1271" y="787"/>
                  </a:lnTo>
                  <a:lnTo>
                    <a:pt x="1270" y="787"/>
                  </a:lnTo>
                  <a:lnTo>
                    <a:pt x="1270" y="789"/>
                  </a:lnTo>
                  <a:lnTo>
                    <a:pt x="1268" y="789"/>
                  </a:lnTo>
                  <a:lnTo>
                    <a:pt x="1268" y="792"/>
                  </a:lnTo>
                  <a:lnTo>
                    <a:pt x="1266" y="792"/>
                  </a:lnTo>
                  <a:lnTo>
                    <a:pt x="1266" y="795"/>
                  </a:lnTo>
                  <a:lnTo>
                    <a:pt x="1265" y="795"/>
                  </a:lnTo>
                  <a:lnTo>
                    <a:pt x="1265" y="799"/>
                  </a:lnTo>
                  <a:lnTo>
                    <a:pt x="1263" y="799"/>
                  </a:lnTo>
                  <a:lnTo>
                    <a:pt x="1263" y="800"/>
                  </a:lnTo>
                  <a:lnTo>
                    <a:pt x="1261" y="800"/>
                  </a:lnTo>
                  <a:lnTo>
                    <a:pt x="1261" y="804"/>
                  </a:lnTo>
                  <a:lnTo>
                    <a:pt x="1260" y="804"/>
                  </a:lnTo>
                  <a:lnTo>
                    <a:pt x="1260" y="807"/>
                  </a:lnTo>
                  <a:lnTo>
                    <a:pt x="1258" y="807"/>
                  </a:lnTo>
                  <a:lnTo>
                    <a:pt x="1258" y="810"/>
                  </a:lnTo>
                  <a:lnTo>
                    <a:pt x="1256" y="810"/>
                  </a:lnTo>
                  <a:lnTo>
                    <a:pt x="1256" y="812"/>
                  </a:lnTo>
                  <a:lnTo>
                    <a:pt x="1255" y="812"/>
                  </a:lnTo>
                  <a:lnTo>
                    <a:pt x="1255" y="815"/>
                  </a:lnTo>
                  <a:lnTo>
                    <a:pt x="1253" y="815"/>
                  </a:lnTo>
                  <a:lnTo>
                    <a:pt x="1253" y="819"/>
                  </a:lnTo>
                  <a:lnTo>
                    <a:pt x="1251" y="819"/>
                  </a:lnTo>
                  <a:lnTo>
                    <a:pt x="1251" y="820"/>
                  </a:lnTo>
                  <a:lnTo>
                    <a:pt x="1250" y="820"/>
                  </a:lnTo>
                  <a:lnTo>
                    <a:pt x="1250" y="814"/>
                  </a:lnTo>
                  <a:lnTo>
                    <a:pt x="1251" y="814"/>
                  </a:lnTo>
                  <a:lnTo>
                    <a:pt x="1251" y="807"/>
                  </a:lnTo>
                  <a:lnTo>
                    <a:pt x="1253" y="807"/>
                  </a:lnTo>
                  <a:lnTo>
                    <a:pt x="1253" y="799"/>
                  </a:lnTo>
                  <a:lnTo>
                    <a:pt x="1255" y="799"/>
                  </a:lnTo>
                  <a:lnTo>
                    <a:pt x="1255" y="792"/>
                  </a:lnTo>
                  <a:lnTo>
                    <a:pt x="1256" y="792"/>
                  </a:lnTo>
                  <a:lnTo>
                    <a:pt x="1256" y="784"/>
                  </a:lnTo>
                  <a:lnTo>
                    <a:pt x="1258" y="784"/>
                  </a:lnTo>
                  <a:lnTo>
                    <a:pt x="1258" y="777"/>
                  </a:lnTo>
                  <a:lnTo>
                    <a:pt x="1260" y="777"/>
                  </a:lnTo>
                  <a:lnTo>
                    <a:pt x="1260" y="769"/>
                  </a:lnTo>
                  <a:lnTo>
                    <a:pt x="1261" y="769"/>
                  </a:lnTo>
                  <a:lnTo>
                    <a:pt x="1261" y="762"/>
                  </a:lnTo>
                  <a:lnTo>
                    <a:pt x="1263" y="762"/>
                  </a:lnTo>
                  <a:lnTo>
                    <a:pt x="1263" y="754"/>
                  </a:lnTo>
                  <a:lnTo>
                    <a:pt x="1265" y="754"/>
                  </a:lnTo>
                  <a:lnTo>
                    <a:pt x="1265" y="747"/>
                  </a:lnTo>
                  <a:lnTo>
                    <a:pt x="1266" y="747"/>
                  </a:lnTo>
                  <a:lnTo>
                    <a:pt x="1266" y="740"/>
                  </a:lnTo>
                  <a:lnTo>
                    <a:pt x="1268" y="740"/>
                  </a:lnTo>
                  <a:lnTo>
                    <a:pt x="1268" y="732"/>
                  </a:lnTo>
                  <a:lnTo>
                    <a:pt x="1270" y="732"/>
                  </a:lnTo>
                  <a:lnTo>
                    <a:pt x="1270" y="725"/>
                  </a:lnTo>
                  <a:lnTo>
                    <a:pt x="1271" y="725"/>
                  </a:lnTo>
                  <a:lnTo>
                    <a:pt x="1271" y="717"/>
                  </a:lnTo>
                  <a:lnTo>
                    <a:pt x="1273" y="717"/>
                  </a:lnTo>
                  <a:lnTo>
                    <a:pt x="1273" y="710"/>
                  </a:lnTo>
                  <a:lnTo>
                    <a:pt x="1275" y="710"/>
                  </a:lnTo>
                  <a:lnTo>
                    <a:pt x="1275" y="702"/>
                  </a:lnTo>
                  <a:lnTo>
                    <a:pt x="1276" y="702"/>
                  </a:lnTo>
                  <a:lnTo>
                    <a:pt x="1276" y="695"/>
                  </a:lnTo>
                  <a:lnTo>
                    <a:pt x="1278" y="695"/>
                  </a:lnTo>
                  <a:lnTo>
                    <a:pt x="1278" y="687"/>
                  </a:lnTo>
                  <a:lnTo>
                    <a:pt x="1280" y="687"/>
                  </a:lnTo>
                  <a:lnTo>
                    <a:pt x="1280" y="680"/>
                  </a:lnTo>
                  <a:lnTo>
                    <a:pt x="1281" y="680"/>
                  </a:lnTo>
                  <a:lnTo>
                    <a:pt x="1281" y="672"/>
                  </a:lnTo>
                  <a:lnTo>
                    <a:pt x="1283" y="672"/>
                  </a:lnTo>
                  <a:lnTo>
                    <a:pt x="1283" y="665"/>
                  </a:lnTo>
                  <a:lnTo>
                    <a:pt x="1285" y="665"/>
                  </a:lnTo>
                  <a:lnTo>
                    <a:pt x="1285" y="657"/>
                  </a:lnTo>
                  <a:lnTo>
                    <a:pt x="1286" y="657"/>
                  </a:lnTo>
                  <a:lnTo>
                    <a:pt x="1286" y="650"/>
                  </a:lnTo>
                  <a:lnTo>
                    <a:pt x="1288" y="650"/>
                  </a:lnTo>
                  <a:lnTo>
                    <a:pt x="1288" y="642"/>
                  </a:lnTo>
                  <a:lnTo>
                    <a:pt x="1290" y="642"/>
                  </a:lnTo>
                  <a:lnTo>
                    <a:pt x="1290" y="635"/>
                  </a:lnTo>
                  <a:lnTo>
                    <a:pt x="1291" y="635"/>
                  </a:lnTo>
                  <a:lnTo>
                    <a:pt x="1291" y="627"/>
                  </a:lnTo>
                  <a:lnTo>
                    <a:pt x="1293" y="627"/>
                  </a:lnTo>
                  <a:lnTo>
                    <a:pt x="1293" y="620"/>
                  </a:lnTo>
                  <a:lnTo>
                    <a:pt x="1295" y="620"/>
                  </a:lnTo>
                  <a:lnTo>
                    <a:pt x="1295" y="612"/>
                  </a:lnTo>
                  <a:lnTo>
                    <a:pt x="1296" y="612"/>
                  </a:lnTo>
                  <a:lnTo>
                    <a:pt x="1296" y="605"/>
                  </a:lnTo>
                  <a:lnTo>
                    <a:pt x="1298" y="605"/>
                  </a:lnTo>
                  <a:lnTo>
                    <a:pt x="1298" y="597"/>
                  </a:lnTo>
                  <a:lnTo>
                    <a:pt x="1300" y="597"/>
                  </a:lnTo>
                  <a:lnTo>
                    <a:pt x="1300" y="590"/>
                  </a:lnTo>
                  <a:lnTo>
                    <a:pt x="1301" y="590"/>
                  </a:lnTo>
                  <a:lnTo>
                    <a:pt x="1301" y="582"/>
                  </a:lnTo>
                  <a:lnTo>
                    <a:pt x="1303" y="582"/>
                  </a:lnTo>
                  <a:lnTo>
                    <a:pt x="1303" y="575"/>
                  </a:lnTo>
                  <a:lnTo>
                    <a:pt x="1305" y="575"/>
                  </a:lnTo>
                  <a:lnTo>
                    <a:pt x="1305" y="567"/>
                  </a:lnTo>
                  <a:lnTo>
                    <a:pt x="1306" y="567"/>
                  </a:lnTo>
                  <a:lnTo>
                    <a:pt x="1306" y="560"/>
                  </a:lnTo>
                  <a:lnTo>
                    <a:pt x="1308" y="560"/>
                  </a:lnTo>
                  <a:lnTo>
                    <a:pt x="1308" y="552"/>
                  </a:lnTo>
                  <a:lnTo>
                    <a:pt x="1310" y="552"/>
                  </a:lnTo>
                  <a:lnTo>
                    <a:pt x="1310" y="545"/>
                  </a:lnTo>
                  <a:lnTo>
                    <a:pt x="1311" y="545"/>
                  </a:lnTo>
                  <a:lnTo>
                    <a:pt x="1311" y="537"/>
                  </a:lnTo>
                  <a:lnTo>
                    <a:pt x="1313" y="537"/>
                  </a:lnTo>
                  <a:lnTo>
                    <a:pt x="1313" y="530"/>
                  </a:lnTo>
                  <a:lnTo>
                    <a:pt x="1315" y="530"/>
                  </a:lnTo>
                  <a:lnTo>
                    <a:pt x="1315" y="522"/>
                  </a:lnTo>
                  <a:lnTo>
                    <a:pt x="1316" y="522"/>
                  </a:lnTo>
                  <a:lnTo>
                    <a:pt x="1316" y="515"/>
                  </a:lnTo>
                  <a:lnTo>
                    <a:pt x="1318" y="515"/>
                  </a:lnTo>
                  <a:lnTo>
                    <a:pt x="1318" y="507"/>
                  </a:lnTo>
                  <a:lnTo>
                    <a:pt x="1320" y="507"/>
                  </a:lnTo>
                  <a:lnTo>
                    <a:pt x="1320" y="500"/>
                  </a:lnTo>
                  <a:lnTo>
                    <a:pt x="1321" y="500"/>
                  </a:lnTo>
                  <a:lnTo>
                    <a:pt x="1321" y="492"/>
                  </a:lnTo>
                  <a:lnTo>
                    <a:pt x="1323" y="492"/>
                  </a:lnTo>
                  <a:lnTo>
                    <a:pt x="1323" y="485"/>
                  </a:lnTo>
                  <a:lnTo>
                    <a:pt x="1325" y="485"/>
                  </a:lnTo>
                  <a:lnTo>
                    <a:pt x="1325" y="477"/>
                  </a:lnTo>
                  <a:lnTo>
                    <a:pt x="1326" y="477"/>
                  </a:lnTo>
                  <a:lnTo>
                    <a:pt x="1326" y="470"/>
                  </a:lnTo>
                  <a:lnTo>
                    <a:pt x="1328" y="470"/>
                  </a:lnTo>
                  <a:lnTo>
                    <a:pt x="1328" y="464"/>
                  </a:lnTo>
                  <a:lnTo>
                    <a:pt x="1330" y="464"/>
                  </a:lnTo>
                  <a:lnTo>
                    <a:pt x="1330" y="455"/>
                  </a:lnTo>
                  <a:lnTo>
                    <a:pt x="1331" y="455"/>
                  </a:lnTo>
                  <a:lnTo>
                    <a:pt x="1331" y="449"/>
                  </a:lnTo>
                  <a:lnTo>
                    <a:pt x="1333" y="449"/>
                  </a:lnTo>
                  <a:lnTo>
                    <a:pt x="1333" y="440"/>
                  </a:lnTo>
                  <a:lnTo>
                    <a:pt x="1335" y="440"/>
                  </a:lnTo>
                  <a:lnTo>
                    <a:pt x="1335" y="434"/>
                  </a:lnTo>
                  <a:lnTo>
                    <a:pt x="1336" y="434"/>
                  </a:lnTo>
                  <a:lnTo>
                    <a:pt x="1336" y="425"/>
                  </a:lnTo>
                  <a:lnTo>
                    <a:pt x="1338" y="425"/>
                  </a:lnTo>
                  <a:lnTo>
                    <a:pt x="1338" y="419"/>
                  </a:lnTo>
                  <a:lnTo>
                    <a:pt x="1340" y="419"/>
                  </a:lnTo>
                  <a:lnTo>
                    <a:pt x="1340" y="410"/>
                  </a:lnTo>
                  <a:lnTo>
                    <a:pt x="1341" y="410"/>
                  </a:lnTo>
                  <a:lnTo>
                    <a:pt x="1341" y="404"/>
                  </a:lnTo>
                  <a:lnTo>
                    <a:pt x="1343" y="404"/>
                  </a:lnTo>
                  <a:lnTo>
                    <a:pt x="1343" y="395"/>
                  </a:lnTo>
                  <a:lnTo>
                    <a:pt x="1345" y="395"/>
                  </a:lnTo>
                  <a:lnTo>
                    <a:pt x="1345" y="389"/>
                  </a:lnTo>
                  <a:lnTo>
                    <a:pt x="1346" y="389"/>
                  </a:lnTo>
                  <a:lnTo>
                    <a:pt x="1346" y="380"/>
                  </a:lnTo>
                  <a:lnTo>
                    <a:pt x="1348" y="380"/>
                  </a:lnTo>
                  <a:lnTo>
                    <a:pt x="1348" y="374"/>
                  </a:lnTo>
                  <a:lnTo>
                    <a:pt x="1350" y="374"/>
                  </a:lnTo>
                  <a:lnTo>
                    <a:pt x="1350" y="365"/>
                  </a:lnTo>
                  <a:lnTo>
                    <a:pt x="1351" y="365"/>
                  </a:lnTo>
                  <a:lnTo>
                    <a:pt x="1351" y="359"/>
                  </a:lnTo>
                  <a:lnTo>
                    <a:pt x="1353" y="359"/>
                  </a:lnTo>
                  <a:lnTo>
                    <a:pt x="1353" y="350"/>
                  </a:lnTo>
                  <a:lnTo>
                    <a:pt x="1355" y="350"/>
                  </a:lnTo>
                  <a:lnTo>
                    <a:pt x="1355" y="344"/>
                  </a:lnTo>
                  <a:lnTo>
                    <a:pt x="1356" y="344"/>
                  </a:lnTo>
                  <a:lnTo>
                    <a:pt x="1356" y="335"/>
                  </a:lnTo>
                  <a:lnTo>
                    <a:pt x="1358" y="335"/>
                  </a:lnTo>
                  <a:lnTo>
                    <a:pt x="1358" y="329"/>
                  </a:lnTo>
                  <a:lnTo>
                    <a:pt x="1360" y="329"/>
                  </a:lnTo>
                  <a:lnTo>
                    <a:pt x="1360" y="320"/>
                  </a:lnTo>
                  <a:lnTo>
                    <a:pt x="1361" y="320"/>
                  </a:lnTo>
                  <a:lnTo>
                    <a:pt x="1361" y="314"/>
                  </a:lnTo>
                  <a:lnTo>
                    <a:pt x="1363" y="314"/>
                  </a:lnTo>
                  <a:lnTo>
                    <a:pt x="1363" y="305"/>
                  </a:lnTo>
                  <a:lnTo>
                    <a:pt x="1365" y="305"/>
                  </a:lnTo>
                  <a:lnTo>
                    <a:pt x="1365" y="299"/>
                  </a:lnTo>
                  <a:lnTo>
                    <a:pt x="1366" y="299"/>
                  </a:lnTo>
                  <a:lnTo>
                    <a:pt x="1366" y="290"/>
                  </a:lnTo>
                  <a:lnTo>
                    <a:pt x="1368" y="290"/>
                  </a:lnTo>
                  <a:lnTo>
                    <a:pt x="1368" y="284"/>
                  </a:lnTo>
                  <a:lnTo>
                    <a:pt x="1370" y="284"/>
                  </a:lnTo>
                  <a:lnTo>
                    <a:pt x="1370" y="275"/>
                  </a:lnTo>
                  <a:lnTo>
                    <a:pt x="1371" y="275"/>
                  </a:lnTo>
                  <a:lnTo>
                    <a:pt x="1371" y="269"/>
                  </a:lnTo>
                  <a:lnTo>
                    <a:pt x="1373" y="269"/>
                  </a:lnTo>
                  <a:lnTo>
                    <a:pt x="1373" y="260"/>
                  </a:lnTo>
                  <a:lnTo>
                    <a:pt x="1375" y="260"/>
                  </a:lnTo>
                  <a:lnTo>
                    <a:pt x="1375" y="254"/>
                  </a:lnTo>
                  <a:lnTo>
                    <a:pt x="1376" y="254"/>
                  </a:lnTo>
                  <a:lnTo>
                    <a:pt x="1376" y="245"/>
                  </a:lnTo>
                  <a:lnTo>
                    <a:pt x="1378" y="245"/>
                  </a:lnTo>
                  <a:lnTo>
                    <a:pt x="1378" y="239"/>
                  </a:lnTo>
                  <a:lnTo>
                    <a:pt x="1380" y="239"/>
                  </a:lnTo>
                  <a:lnTo>
                    <a:pt x="1380" y="230"/>
                  </a:lnTo>
                  <a:lnTo>
                    <a:pt x="1381" y="230"/>
                  </a:lnTo>
                  <a:lnTo>
                    <a:pt x="1381" y="224"/>
                  </a:lnTo>
                  <a:lnTo>
                    <a:pt x="1383" y="224"/>
                  </a:lnTo>
                  <a:lnTo>
                    <a:pt x="1383" y="215"/>
                  </a:lnTo>
                  <a:lnTo>
                    <a:pt x="1385" y="215"/>
                  </a:lnTo>
                  <a:lnTo>
                    <a:pt x="1385" y="209"/>
                  </a:lnTo>
                  <a:lnTo>
                    <a:pt x="1386" y="209"/>
                  </a:lnTo>
                  <a:lnTo>
                    <a:pt x="1386" y="200"/>
                  </a:lnTo>
                  <a:lnTo>
                    <a:pt x="1388" y="200"/>
                  </a:lnTo>
                  <a:lnTo>
                    <a:pt x="1388" y="194"/>
                  </a:lnTo>
                  <a:lnTo>
                    <a:pt x="1390" y="194"/>
                  </a:lnTo>
                  <a:lnTo>
                    <a:pt x="1390" y="187"/>
                  </a:lnTo>
                  <a:lnTo>
                    <a:pt x="1391" y="187"/>
                  </a:lnTo>
                  <a:lnTo>
                    <a:pt x="1391" y="179"/>
                  </a:lnTo>
                  <a:lnTo>
                    <a:pt x="1393" y="179"/>
                  </a:lnTo>
                  <a:lnTo>
                    <a:pt x="1393" y="172"/>
                  </a:lnTo>
                  <a:lnTo>
                    <a:pt x="1395" y="172"/>
                  </a:lnTo>
                  <a:lnTo>
                    <a:pt x="1395" y="164"/>
                  </a:lnTo>
                  <a:lnTo>
                    <a:pt x="1396" y="164"/>
                  </a:lnTo>
                  <a:lnTo>
                    <a:pt x="1396" y="157"/>
                  </a:lnTo>
                  <a:lnTo>
                    <a:pt x="1398" y="157"/>
                  </a:lnTo>
                  <a:lnTo>
                    <a:pt x="1398" y="149"/>
                  </a:lnTo>
                  <a:lnTo>
                    <a:pt x="1400" y="149"/>
                  </a:lnTo>
                  <a:lnTo>
                    <a:pt x="1400" y="142"/>
                  </a:lnTo>
                  <a:lnTo>
                    <a:pt x="1401" y="142"/>
                  </a:lnTo>
                  <a:lnTo>
                    <a:pt x="1401" y="134"/>
                  </a:lnTo>
                  <a:lnTo>
                    <a:pt x="1403" y="134"/>
                  </a:lnTo>
                  <a:lnTo>
                    <a:pt x="1403" y="127"/>
                  </a:lnTo>
                  <a:lnTo>
                    <a:pt x="1405" y="127"/>
                  </a:lnTo>
                  <a:lnTo>
                    <a:pt x="1405" y="119"/>
                  </a:lnTo>
                  <a:lnTo>
                    <a:pt x="1406" y="119"/>
                  </a:lnTo>
                  <a:lnTo>
                    <a:pt x="1406" y="112"/>
                  </a:lnTo>
                  <a:lnTo>
                    <a:pt x="1408" y="112"/>
                  </a:lnTo>
                  <a:lnTo>
                    <a:pt x="1408" y="104"/>
                  </a:lnTo>
                  <a:lnTo>
                    <a:pt x="1410" y="104"/>
                  </a:lnTo>
                  <a:lnTo>
                    <a:pt x="1410" y="97"/>
                  </a:lnTo>
                  <a:lnTo>
                    <a:pt x="1411" y="97"/>
                  </a:lnTo>
                  <a:lnTo>
                    <a:pt x="1411" y="89"/>
                  </a:lnTo>
                  <a:lnTo>
                    <a:pt x="1413" y="89"/>
                  </a:lnTo>
                  <a:lnTo>
                    <a:pt x="1413" y="82"/>
                  </a:lnTo>
                  <a:lnTo>
                    <a:pt x="1415" y="82"/>
                  </a:lnTo>
                  <a:lnTo>
                    <a:pt x="1415" y="74"/>
                  </a:lnTo>
                  <a:lnTo>
                    <a:pt x="1416" y="74"/>
                  </a:lnTo>
                  <a:lnTo>
                    <a:pt x="1416" y="67"/>
                  </a:lnTo>
                  <a:lnTo>
                    <a:pt x="1418" y="67"/>
                  </a:lnTo>
                  <a:lnTo>
                    <a:pt x="1418" y="59"/>
                  </a:lnTo>
                  <a:lnTo>
                    <a:pt x="1420" y="59"/>
                  </a:lnTo>
                  <a:lnTo>
                    <a:pt x="1420" y="52"/>
                  </a:lnTo>
                  <a:lnTo>
                    <a:pt x="1421" y="52"/>
                  </a:lnTo>
                  <a:lnTo>
                    <a:pt x="1421" y="44"/>
                  </a:lnTo>
                  <a:lnTo>
                    <a:pt x="1423" y="44"/>
                  </a:lnTo>
                  <a:lnTo>
                    <a:pt x="1423" y="37"/>
                  </a:lnTo>
                  <a:lnTo>
                    <a:pt x="1425" y="37"/>
                  </a:lnTo>
                  <a:lnTo>
                    <a:pt x="1425" y="29"/>
                  </a:lnTo>
                  <a:lnTo>
                    <a:pt x="1426" y="29"/>
                  </a:lnTo>
                  <a:lnTo>
                    <a:pt x="1426" y="22"/>
                  </a:lnTo>
                  <a:lnTo>
                    <a:pt x="1428" y="22"/>
                  </a:lnTo>
                  <a:lnTo>
                    <a:pt x="1428" y="14"/>
                  </a:lnTo>
                  <a:lnTo>
                    <a:pt x="1430" y="14"/>
                  </a:lnTo>
                  <a:lnTo>
                    <a:pt x="1430" y="7"/>
                  </a:lnTo>
                  <a:lnTo>
                    <a:pt x="1431" y="7"/>
                  </a:lnTo>
                  <a:lnTo>
                    <a:pt x="1431" y="2"/>
                  </a:lnTo>
                  <a:lnTo>
                    <a:pt x="1253" y="2"/>
                  </a:lnTo>
                  <a:lnTo>
                    <a:pt x="1253" y="4"/>
                  </a:lnTo>
                  <a:lnTo>
                    <a:pt x="1251" y="4"/>
                  </a:lnTo>
                  <a:lnTo>
                    <a:pt x="1251" y="7"/>
                  </a:lnTo>
                  <a:lnTo>
                    <a:pt x="1250" y="7"/>
                  </a:lnTo>
                  <a:lnTo>
                    <a:pt x="1250" y="12"/>
                  </a:lnTo>
                  <a:lnTo>
                    <a:pt x="1248" y="12"/>
                  </a:lnTo>
                  <a:lnTo>
                    <a:pt x="1248" y="15"/>
                  </a:lnTo>
                  <a:lnTo>
                    <a:pt x="1246" y="15"/>
                  </a:lnTo>
                  <a:lnTo>
                    <a:pt x="1246" y="20"/>
                  </a:lnTo>
                  <a:lnTo>
                    <a:pt x="1245" y="20"/>
                  </a:lnTo>
                  <a:lnTo>
                    <a:pt x="1245" y="25"/>
                  </a:lnTo>
                  <a:lnTo>
                    <a:pt x="1243" y="25"/>
                  </a:lnTo>
                  <a:lnTo>
                    <a:pt x="1243" y="29"/>
                  </a:lnTo>
                  <a:lnTo>
                    <a:pt x="1241" y="29"/>
                  </a:lnTo>
                  <a:lnTo>
                    <a:pt x="1241" y="34"/>
                  </a:lnTo>
                  <a:lnTo>
                    <a:pt x="1240" y="34"/>
                  </a:lnTo>
                  <a:lnTo>
                    <a:pt x="1240" y="39"/>
                  </a:lnTo>
                  <a:lnTo>
                    <a:pt x="1238" y="39"/>
                  </a:lnTo>
                  <a:lnTo>
                    <a:pt x="1238" y="42"/>
                  </a:lnTo>
                  <a:lnTo>
                    <a:pt x="1236" y="42"/>
                  </a:lnTo>
                  <a:lnTo>
                    <a:pt x="1236" y="47"/>
                  </a:lnTo>
                  <a:lnTo>
                    <a:pt x="1235" y="47"/>
                  </a:lnTo>
                  <a:lnTo>
                    <a:pt x="1235" y="50"/>
                  </a:lnTo>
                  <a:lnTo>
                    <a:pt x="1233" y="50"/>
                  </a:lnTo>
                  <a:lnTo>
                    <a:pt x="1233" y="55"/>
                  </a:lnTo>
                  <a:lnTo>
                    <a:pt x="1231" y="55"/>
                  </a:lnTo>
                  <a:lnTo>
                    <a:pt x="1231" y="60"/>
                  </a:lnTo>
                  <a:lnTo>
                    <a:pt x="1230" y="60"/>
                  </a:lnTo>
                  <a:lnTo>
                    <a:pt x="1230" y="64"/>
                  </a:lnTo>
                  <a:lnTo>
                    <a:pt x="1228" y="64"/>
                  </a:lnTo>
                  <a:lnTo>
                    <a:pt x="1228" y="69"/>
                  </a:lnTo>
                  <a:lnTo>
                    <a:pt x="1226" y="69"/>
                  </a:lnTo>
                  <a:lnTo>
                    <a:pt x="1226" y="72"/>
                  </a:lnTo>
                  <a:lnTo>
                    <a:pt x="1225" y="72"/>
                  </a:lnTo>
                  <a:lnTo>
                    <a:pt x="1225" y="77"/>
                  </a:lnTo>
                  <a:lnTo>
                    <a:pt x="1223" y="77"/>
                  </a:lnTo>
                  <a:lnTo>
                    <a:pt x="1223" y="82"/>
                  </a:lnTo>
                  <a:lnTo>
                    <a:pt x="1221" y="82"/>
                  </a:lnTo>
                  <a:lnTo>
                    <a:pt x="1221" y="85"/>
                  </a:lnTo>
                  <a:lnTo>
                    <a:pt x="1220" y="85"/>
                  </a:lnTo>
                  <a:lnTo>
                    <a:pt x="1220" y="90"/>
                  </a:lnTo>
                  <a:lnTo>
                    <a:pt x="1218" y="90"/>
                  </a:lnTo>
                  <a:lnTo>
                    <a:pt x="1218" y="94"/>
                  </a:lnTo>
                  <a:lnTo>
                    <a:pt x="1216" y="94"/>
                  </a:lnTo>
                  <a:lnTo>
                    <a:pt x="1216" y="99"/>
                  </a:lnTo>
                  <a:lnTo>
                    <a:pt x="1215" y="99"/>
                  </a:lnTo>
                  <a:lnTo>
                    <a:pt x="1215" y="104"/>
                  </a:lnTo>
                  <a:lnTo>
                    <a:pt x="1213" y="104"/>
                  </a:lnTo>
                  <a:lnTo>
                    <a:pt x="1213" y="107"/>
                  </a:lnTo>
                  <a:lnTo>
                    <a:pt x="1211" y="107"/>
                  </a:lnTo>
                  <a:lnTo>
                    <a:pt x="1211" y="112"/>
                  </a:lnTo>
                  <a:lnTo>
                    <a:pt x="1210" y="112"/>
                  </a:lnTo>
                  <a:lnTo>
                    <a:pt x="1210" y="115"/>
                  </a:lnTo>
                  <a:lnTo>
                    <a:pt x="1208" y="115"/>
                  </a:lnTo>
                  <a:lnTo>
                    <a:pt x="1208" y="120"/>
                  </a:lnTo>
                  <a:lnTo>
                    <a:pt x="1206" y="120"/>
                  </a:lnTo>
                  <a:lnTo>
                    <a:pt x="1206" y="125"/>
                  </a:lnTo>
                  <a:lnTo>
                    <a:pt x="1205" y="125"/>
                  </a:lnTo>
                  <a:lnTo>
                    <a:pt x="1205" y="129"/>
                  </a:lnTo>
                  <a:lnTo>
                    <a:pt x="1203" y="129"/>
                  </a:lnTo>
                  <a:lnTo>
                    <a:pt x="1203" y="134"/>
                  </a:lnTo>
                  <a:lnTo>
                    <a:pt x="1201" y="134"/>
                  </a:lnTo>
                  <a:lnTo>
                    <a:pt x="1201" y="139"/>
                  </a:lnTo>
                  <a:lnTo>
                    <a:pt x="1200" y="139"/>
                  </a:lnTo>
                  <a:lnTo>
                    <a:pt x="1200" y="142"/>
                  </a:lnTo>
                  <a:lnTo>
                    <a:pt x="1198" y="142"/>
                  </a:lnTo>
                  <a:lnTo>
                    <a:pt x="1198" y="147"/>
                  </a:lnTo>
                  <a:lnTo>
                    <a:pt x="1196" y="147"/>
                  </a:lnTo>
                  <a:lnTo>
                    <a:pt x="1196" y="150"/>
                  </a:lnTo>
                  <a:lnTo>
                    <a:pt x="1195" y="150"/>
                  </a:lnTo>
                  <a:lnTo>
                    <a:pt x="1195" y="155"/>
                  </a:lnTo>
                  <a:lnTo>
                    <a:pt x="1193" y="155"/>
                  </a:lnTo>
                  <a:lnTo>
                    <a:pt x="1193" y="160"/>
                  </a:lnTo>
                  <a:lnTo>
                    <a:pt x="1191" y="160"/>
                  </a:lnTo>
                  <a:lnTo>
                    <a:pt x="1191" y="164"/>
                  </a:lnTo>
                  <a:lnTo>
                    <a:pt x="1190" y="164"/>
                  </a:lnTo>
                  <a:lnTo>
                    <a:pt x="1190" y="169"/>
                  </a:lnTo>
                  <a:lnTo>
                    <a:pt x="1188" y="169"/>
                  </a:lnTo>
                  <a:lnTo>
                    <a:pt x="1188" y="172"/>
                  </a:lnTo>
                  <a:lnTo>
                    <a:pt x="1186" y="172"/>
                  </a:lnTo>
                  <a:lnTo>
                    <a:pt x="1186" y="177"/>
                  </a:lnTo>
                  <a:lnTo>
                    <a:pt x="1185" y="177"/>
                  </a:lnTo>
                  <a:lnTo>
                    <a:pt x="1185" y="182"/>
                  </a:lnTo>
                  <a:lnTo>
                    <a:pt x="1183" y="182"/>
                  </a:lnTo>
                  <a:lnTo>
                    <a:pt x="1183" y="185"/>
                  </a:lnTo>
                  <a:lnTo>
                    <a:pt x="1181" y="185"/>
                  </a:lnTo>
                  <a:lnTo>
                    <a:pt x="1181" y="190"/>
                  </a:lnTo>
                  <a:lnTo>
                    <a:pt x="1180" y="190"/>
                  </a:lnTo>
                  <a:lnTo>
                    <a:pt x="1180" y="194"/>
                  </a:lnTo>
                  <a:lnTo>
                    <a:pt x="1178" y="194"/>
                  </a:lnTo>
                  <a:lnTo>
                    <a:pt x="1178" y="199"/>
                  </a:lnTo>
                  <a:lnTo>
                    <a:pt x="1176" y="199"/>
                  </a:lnTo>
                  <a:lnTo>
                    <a:pt x="1176" y="204"/>
                  </a:lnTo>
                  <a:lnTo>
                    <a:pt x="1175" y="204"/>
                  </a:lnTo>
                  <a:lnTo>
                    <a:pt x="1175" y="207"/>
                  </a:lnTo>
                  <a:lnTo>
                    <a:pt x="1173" y="207"/>
                  </a:lnTo>
                  <a:lnTo>
                    <a:pt x="1173" y="212"/>
                  </a:lnTo>
                  <a:lnTo>
                    <a:pt x="1171" y="212"/>
                  </a:lnTo>
                  <a:lnTo>
                    <a:pt x="1171" y="217"/>
                  </a:lnTo>
                  <a:lnTo>
                    <a:pt x="1170" y="217"/>
                  </a:lnTo>
                  <a:lnTo>
                    <a:pt x="1170" y="220"/>
                  </a:lnTo>
                  <a:lnTo>
                    <a:pt x="1168" y="220"/>
                  </a:lnTo>
                  <a:lnTo>
                    <a:pt x="1168" y="225"/>
                  </a:lnTo>
                  <a:lnTo>
                    <a:pt x="1166" y="225"/>
                  </a:lnTo>
                  <a:lnTo>
                    <a:pt x="1166" y="229"/>
                  </a:lnTo>
                  <a:lnTo>
                    <a:pt x="1165" y="229"/>
                  </a:lnTo>
                  <a:lnTo>
                    <a:pt x="1165" y="234"/>
                  </a:lnTo>
                  <a:lnTo>
                    <a:pt x="1163" y="234"/>
                  </a:lnTo>
                  <a:lnTo>
                    <a:pt x="1163" y="239"/>
                  </a:lnTo>
                  <a:lnTo>
                    <a:pt x="1161" y="239"/>
                  </a:lnTo>
                  <a:lnTo>
                    <a:pt x="1161" y="242"/>
                  </a:lnTo>
                  <a:lnTo>
                    <a:pt x="1160" y="242"/>
                  </a:lnTo>
                  <a:lnTo>
                    <a:pt x="1160" y="247"/>
                  </a:lnTo>
                  <a:lnTo>
                    <a:pt x="1158" y="247"/>
                  </a:lnTo>
                  <a:lnTo>
                    <a:pt x="1158" y="250"/>
                  </a:lnTo>
                  <a:lnTo>
                    <a:pt x="1156" y="250"/>
                  </a:lnTo>
                  <a:lnTo>
                    <a:pt x="1156" y="255"/>
                  </a:lnTo>
                  <a:lnTo>
                    <a:pt x="1155" y="255"/>
                  </a:lnTo>
                  <a:lnTo>
                    <a:pt x="1155" y="260"/>
                  </a:lnTo>
                  <a:lnTo>
                    <a:pt x="1153" y="260"/>
                  </a:lnTo>
                  <a:lnTo>
                    <a:pt x="1153" y="264"/>
                  </a:lnTo>
                  <a:lnTo>
                    <a:pt x="1151" y="264"/>
                  </a:lnTo>
                  <a:lnTo>
                    <a:pt x="1151" y="269"/>
                  </a:lnTo>
                  <a:lnTo>
                    <a:pt x="1150" y="269"/>
                  </a:lnTo>
                  <a:lnTo>
                    <a:pt x="1150" y="272"/>
                  </a:lnTo>
                  <a:lnTo>
                    <a:pt x="1148" y="272"/>
                  </a:lnTo>
                  <a:lnTo>
                    <a:pt x="1148" y="277"/>
                  </a:lnTo>
                  <a:lnTo>
                    <a:pt x="1146" y="277"/>
                  </a:lnTo>
                  <a:lnTo>
                    <a:pt x="1146" y="282"/>
                  </a:lnTo>
                  <a:lnTo>
                    <a:pt x="1145" y="282"/>
                  </a:lnTo>
                  <a:lnTo>
                    <a:pt x="1145" y="285"/>
                  </a:lnTo>
                  <a:lnTo>
                    <a:pt x="1143" y="285"/>
                  </a:lnTo>
                  <a:lnTo>
                    <a:pt x="1143" y="290"/>
                  </a:lnTo>
                  <a:lnTo>
                    <a:pt x="1141" y="290"/>
                  </a:lnTo>
                  <a:lnTo>
                    <a:pt x="1141" y="295"/>
                  </a:lnTo>
                  <a:lnTo>
                    <a:pt x="1140" y="295"/>
                  </a:lnTo>
                  <a:lnTo>
                    <a:pt x="1140" y="299"/>
                  </a:lnTo>
                  <a:lnTo>
                    <a:pt x="1138" y="299"/>
                  </a:lnTo>
                  <a:lnTo>
                    <a:pt x="1138" y="304"/>
                  </a:lnTo>
                  <a:lnTo>
                    <a:pt x="1136" y="304"/>
                  </a:lnTo>
                  <a:lnTo>
                    <a:pt x="1136" y="307"/>
                  </a:lnTo>
                  <a:lnTo>
                    <a:pt x="1135" y="307"/>
                  </a:lnTo>
                  <a:lnTo>
                    <a:pt x="1135" y="312"/>
                  </a:lnTo>
                  <a:lnTo>
                    <a:pt x="1133" y="312"/>
                  </a:lnTo>
                  <a:lnTo>
                    <a:pt x="1133" y="317"/>
                  </a:lnTo>
                  <a:lnTo>
                    <a:pt x="1131" y="317"/>
                  </a:lnTo>
                  <a:lnTo>
                    <a:pt x="1131" y="320"/>
                  </a:lnTo>
                  <a:lnTo>
                    <a:pt x="1130" y="320"/>
                  </a:lnTo>
                  <a:lnTo>
                    <a:pt x="1130" y="325"/>
                  </a:lnTo>
                  <a:lnTo>
                    <a:pt x="1128" y="325"/>
                  </a:lnTo>
                  <a:lnTo>
                    <a:pt x="1128" y="329"/>
                  </a:lnTo>
                  <a:lnTo>
                    <a:pt x="1126" y="329"/>
                  </a:lnTo>
                  <a:lnTo>
                    <a:pt x="1126" y="334"/>
                  </a:lnTo>
                  <a:lnTo>
                    <a:pt x="1125" y="334"/>
                  </a:lnTo>
                  <a:lnTo>
                    <a:pt x="1125" y="339"/>
                  </a:lnTo>
                  <a:lnTo>
                    <a:pt x="1123" y="339"/>
                  </a:lnTo>
                  <a:lnTo>
                    <a:pt x="1123" y="342"/>
                  </a:lnTo>
                  <a:lnTo>
                    <a:pt x="1121" y="342"/>
                  </a:lnTo>
                  <a:lnTo>
                    <a:pt x="1121" y="347"/>
                  </a:lnTo>
                  <a:lnTo>
                    <a:pt x="1120" y="347"/>
                  </a:lnTo>
                  <a:lnTo>
                    <a:pt x="1120" y="350"/>
                  </a:lnTo>
                  <a:lnTo>
                    <a:pt x="1118" y="350"/>
                  </a:lnTo>
                  <a:lnTo>
                    <a:pt x="1118" y="355"/>
                  </a:lnTo>
                  <a:lnTo>
                    <a:pt x="1116" y="355"/>
                  </a:lnTo>
                  <a:lnTo>
                    <a:pt x="1116" y="360"/>
                  </a:lnTo>
                  <a:lnTo>
                    <a:pt x="1115" y="360"/>
                  </a:lnTo>
                  <a:lnTo>
                    <a:pt x="1115" y="364"/>
                  </a:lnTo>
                  <a:lnTo>
                    <a:pt x="1113" y="364"/>
                  </a:lnTo>
                  <a:lnTo>
                    <a:pt x="1113" y="369"/>
                  </a:lnTo>
                  <a:lnTo>
                    <a:pt x="1111" y="369"/>
                  </a:lnTo>
                  <a:lnTo>
                    <a:pt x="1111" y="374"/>
                  </a:lnTo>
                  <a:lnTo>
                    <a:pt x="1110" y="374"/>
                  </a:lnTo>
                  <a:lnTo>
                    <a:pt x="1110" y="377"/>
                  </a:lnTo>
                  <a:lnTo>
                    <a:pt x="1108" y="377"/>
                  </a:lnTo>
                  <a:lnTo>
                    <a:pt x="1108" y="382"/>
                  </a:lnTo>
                  <a:lnTo>
                    <a:pt x="1106" y="382"/>
                  </a:lnTo>
                  <a:lnTo>
                    <a:pt x="1106" y="385"/>
                  </a:lnTo>
                  <a:lnTo>
                    <a:pt x="1105" y="385"/>
                  </a:lnTo>
                  <a:lnTo>
                    <a:pt x="1105" y="390"/>
                  </a:lnTo>
                  <a:lnTo>
                    <a:pt x="1103" y="390"/>
                  </a:lnTo>
                  <a:lnTo>
                    <a:pt x="1103" y="395"/>
                  </a:lnTo>
                  <a:lnTo>
                    <a:pt x="1101" y="395"/>
                  </a:lnTo>
                  <a:lnTo>
                    <a:pt x="1101" y="399"/>
                  </a:lnTo>
                  <a:lnTo>
                    <a:pt x="1100" y="399"/>
                  </a:lnTo>
                  <a:lnTo>
                    <a:pt x="1100" y="404"/>
                  </a:lnTo>
                  <a:lnTo>
                    <a:pt x="1098" y="404"/>
                  </a:lnTo>
                  <a:lnTo>
                    <a:pt x="1098" y="407"/>
                  </a:lnTo>
                  <a:lnTo>
                    <a:pt x="1096" y="407"/>
                  </a:lnTo>
                  <a:lnTo>
                    <a:pt x="1096" y="412"/>
                  </a:lnTo>
                  <a:lnTo>
                    <a:pt x="1095" y="412"/>
                  </a:lnTo>
                  <a:lnTo>
                    <a:pt x="1095" y="417"/>
                  </a:lnTo>
                  <a:lnTo>
                    <a:pt x="1093" y="417"/>
                  </a:lnTo>
                  <a:lnTo>
                    <a:pt x="1093" y="420"/>
                  </a:lnTo>
                  <a:lnTo>
                    <a:pt x="1091" y="420"/>
                  </a:lnTo>
                  <a:lnTo>
                    <a:pt x="1091" y="425"/>
                  </a:lnTo>
                  <a:lnTo>
                    <a:pt x="1090" y="425"/>
                  </a:lnTo>
                  <a:lnTo>
                    <a:pt x="1090" y="430"/>
                  </a:lnTo>
                  <a:lnTo>
                    <a:pt x="1088" y="430"/>
                  </a:lnTo>
                  <a:lnTo>
                    <a:pt x="1088" y="434"/>
                  </a:lnTo>
                  <a:lnTo>
                    <a:pt x="1086" y="434"/>
                  </a:lnTo>
                  <a:lnTo>
                    <a:pt x="1086" y="439"/>
                  </a:lnTo>
                  <a:lnTo>
                    <a:pt x="1085" y="439"/>
                  </a:lnTo>
                  <a:lnTo>
                    <a:pt x="1085" y="442"/>
                  </a:lnTo>
                  <a:lnTo>
                    <a:pt x="1083" y="442"/>
                  </a:lnTo>
                  <a:lnTo>
                    <a:pt x="1083" y="447"/>
                  </a:lnTo>
                  <a:lnTo>
                    <a:pt x="1081" y="447"/>
                  </a:lnTo>
                  <a:lnTo>
                    <a:pt x="1081" y="452"/>
                  </a:lnTo>
                  <a:lnTo>
                    <a:pt x="1080" y="452"/>
                  </a:lnTo>
                  <a:lnTo>
                    <a:pt x="1080" y="455"/>
                  </a:lnTo>
                  <a:lnTo>
                    <a:pt x="1078" y="455"/>
                  </a:lnTo>
                  <a:lnTo>
                    <a:pt x="1078" y="460"/>
                  </a:lnTo>
                  <a:lnTo>
                    <a:pt x="1076" y="460"/>
                  </a:lnTo>
                  <a:lnTo>
                    <a:pt x="1076" y="464"/>
                  </a:lnTo>
                  <a:lnTo>
                    <a:pt x="1075" y="464"/>
                  </a:lnTo>
                  <a:lnTo>
                    <a:pt x="1075" y="469"/>
                  </a:lnTo>
                  <a:lnTo>
                    <a:pt x="1073" y="469"/>
                  </a:lnTo>
                  <a:lnTo>
                    <a:pt x="1073" y="474"/>
                  </a:lnTo>
                  <a:lnTo>
                    <a:pt x="1071" y="474"/>
                  </a:lnTo>
                  <a:lnTo>
                    <a:pt x="1071" y="477"/>
                  </a:lnTo>
                  <a:lnTo>
                    <a:pt x="1070" y="477"/>
                  </a:lnTo>
                  <a:lnTo>
                    <a:pt x="1070" y="482"/>
                  </a:lnTo>
                  <a:lnTo>
                    <a:pt x="1068" y="482"/>
                  </a:lnTo>
                  <a:lnTo>
                    <a:pt x="1068" y="487"/>
                  </a:lnTo>
                  <a:lnTo>
                    <a:pt x="1066" y="487"/>
                  </a:lnTo>
                  <a:lnTo>
                    <a:pt x="1066" y="490"/>
                  </a:lnTo>
                  <a:lnTo>
                    <a:pt x="1065" y="490"/>
                  </a:lnTo>
                  <a:lnTo>
                    <a:pt x="1065" y="495"/>
                  </a:lnTo>
                  <a:lnTo>
                    <a:pt x="1063" y="495"/>
                  </a:lnTo>
                  <a:lnTo>
                    <a:pt x="1063" y="499"/>
                  </a:lnTo>
                  <a:lnTo>
                    <a:pt x="1061" y="499"/>
                  </a:lnTo>
                  <a:lnTo>
                    <a:pt x="1061" y="504"/>
                  </a:lnTo>
                  <a:lnTo>
                    <a:pt x="1060" y="504"/>
                  </a:lnTo>
                  <a:lnTo>
                    <a:pt x="1060" y="509"/>
                  </a:lnTo>
                  <a:lnTo>
                    <a:pt x="1058" y="509"/>
                  </a:lnTo>
                  <a:lnTo>
                    <a:pt x="1058" y="512"/>
                  </a:lnTo>
                  <a:lnTo>
                    <a:pt x="1056" y="512"/>
                  </a:lnTo>
                  <a:lnTo>
                    <a:pt x="1056" y="517"/>
                  </a:lnTo>
                  <a:lnTo>
                    <a:pt x="1055" y="517"/>
                  </a:lnTo>
                  <a:lnTo>
                    <a:pt x="1055" y="520"/>
                  </a:lnTo>
                  <a:lnTo>
                    <a:pt x="1053" y="520"/>
                  </a:lnTo>
                  <a:lnTo>
                    <a:pt x="1053" y="525"/>
                  </a:lnTo>
                  <a:lnTo>
                    <a:pt x="1051" y="525"/>
                  </a:lnTo>
                  <a:lnTo>
                    <a:pt x="1051" y="530"/>
                  </a:lnTo>
                  <a:lnTo>
                    <a:pt x="1050" y="530"/>
                  </a:lnTo>
                  <a:lnTo>
                    <a:pt x="1050" y="534"/>
                  </a:lnTo>
                  <a:lnTo>
                    <a:pt x="1048" y="534"/>
                  </a:lnTo>
                  <a:lnTo>
                    <a:pt x="1048" y="539"/>
                  </a:lnTo>
                  <a:lnTo>
                    <a:pt x="1046" y="539"/>
                  </a:lnTo>
                  <a:lnTo>
                    <a:pt x="1046" y="544"/>
                  </a:lnTo>
                  <a:lnTo>
                    <a:pt x="1045" y="544"/>
                  </a:lnTo>
                  <a:lnTo>
                    <a:pt x="1045" y="547"/>
                  </a:lnTo>
                  <a:lnTo>
                    <a:pt x="1043" y="547"/>
                  </a:lnTo>
                  <a:lnTo>
                    <a:pt x="1043" y="552"/>
                  </a:lnTo>
                  <a:lnTo>
                    <a:pt x="1041" y="552"/>
                  </a:lnTo>
                  <a:lnTo>
                    <a:pt x="1041" y="555"/>
                  </a:lnTo>
                  <a:lnTo>
                    <a:pt x="1040" y="555"/>
                  </a:lnTo>
                  <a:lnTo>
                    <a:pt x="1040" y="560"/>
                  </a:lnTo>
                  <a:lnTo>
                    <a:pt x="1038" y="560"/>
                  </a:lnTo>
                  <a:lnTo>
                    <a:pt x="1038" y="565"/>
                  </a:lnTo>
                  <a:lnTo>
                    <a:pt x="1036" y="565"/>
                  </a:lnTo>
                  <a:lnTo>
                    <a:pt x="1036" y="569"/>
                  </a:lnTo>
                  <a:lnTo>
                    <a:pt x="1035" y="569"/>
                  </a:lnTo>
                  <a:lnTo>
                    <a:pt x="1035" y="574"/>
                  </a:lnTo>
                  <a:lnTo>
                    <a:pt x="1033" y="574"/>
                  </a:lnTo>
                  <a:lnTo>
                    <a:pt x="1033" y="577"/>
                  </a:lnTo>
                  <a:lnTo>
                    <a:pt x="1031" y="577"/>
                  </a:lnTo>
                  <a:lnTo>
                    <a:pt x="1031" y="582"/>
                  </a:lnTo>
                  <a:lnTo>
                    <a:pt x="1030" y="582"/>
                  </a:lnTo>
                  <a:lnTo>
                    <a:pt x="1030" y="587"/>
                  </a:lnTo>
                  <a:lnTo>
                    <a:pt x="1028" y="587"/>
                  </a:lnTo>
                  <a:lnTo>
                    <a:pt x="1028" y="590"/>
                  </a:lnTo>
                  <a:lnTo>
                    <a:pt x="1026" y="590"/>
                  </a:lnTo>
                  <a:lnTo>
                    <a:pt x="1026" y="595"/>
                  </a:lnTo>
                  <a:lnTo>
                    <a:pt x="1025" y="595"/>
                  </a:lnTo>
                  <a:lnTo>
                    <a:pt x="1025" y="600"/>
                  </a:lnTo>
                  <a:lnTo>
                    <a:pt x="1023" y="600"/>
                  </a:lnTo>
                  <a:lnTo>
                    <a:pt x="1023" y="604"/>
                  </a:lnTo>
                  <a:lnTo>
                    <a:pt x="1021" y="604"/>
                  </a:lnTo>
                  <a:lnTo>
                    <a:pt x="1021" y="609"/>
                  </a:lnTo>
                  <a:lnTo>
                    <a:pt x="1020" y="609"/>
                  </a:lnTo>
                  <a:lnTo>
                    <a:pt x="1020" y="612"/>
                  </a:lnTo>
                  <a:lnTo>
                    <a:pt x="1018" y="612"/>
                  </a:lnTo>
                  <a:lnTo>
                    <a:pt x="1018" y="617"/>
                  </a:lnTo>
                  <a:lnTo>
                    <a:pt x="1016" y="617"/>
                  </a:lnTo>
                  <a:lnTo>
                    <a:pt x="1016" y="622"/>
                  </a:lnTo>
                  <a:lnTo>
                    <a:pt x="1015" y="622"/>
                  </a:lnTo>
                  <a:lnTo>
                    <a:pt x="1015" y="625"/>
                  </a:lnTo>
                  <a:lnTo>
                    <a:pt x="1013" y="625"/>
                  </a:lnTo>
                  <a:lnTo>
                    <a:pt x="1013" y="630"/>
                  </a:lnTo>
                  <a:lnTo>
                    <a:pt x="1011" y="630"/>
                  </a:lnTo>
                  <a:lnTo>
                    <a:pt x="1011" y="634"/>
                  </a:lnTo>
                  <a:lnTo>
                    <a:pt x="1010" y="634"/>
                  </a:lnTo>
                  <a:lnTo>
                    <a:pt x="1010" y="639"/>
                  </a:lnTo>
                  <a:lnTo>
                    <a:pt x="1008" y="639"/>
                  </a:lnTo>
                  <a:lnTo>
                    <a:pt x="1008" y="644"/>
                  </a:lnTo>
                  <a:lnTo>
                    <a:pt x="1006" y="644"/>
                  </a:lnTo>
                  <a:lnTo>
                    <a:pt x="1006" y="647"/>
                  </a:lnTo>
                  <a:lnTo>
                    <a:pt x="1005" y="647"/>
                  </a:lnTo>
                  <a:lnTo>
                    <a:pt x="1005" y="652"/>
                  </a:lnTo>
                  <a:lnTo>
                    <a:pt x="1003" y="652"/>
                  </a:lnTo>
                  <a:lnTo>
                    <a:pt x="1003" y="657"/>
                  </a:lnTo>
                  <a:lnTo>
                    <a:pt x="1001" y="657"/>
                  </a:lnTo>
                  <a:lnTo>
                    <a:pt x="1001" y="660"/>
                  </a:lnTo>
                  <a:lnTo>
                    <a:pt x="1000" y="660"/>
                  </a:lnTo>
                  <a:lnTo>
                    <a:pt x="1000" y="665"/>
                  </a:lnTo>
                  <a:lnTo>
                    <a:pt x="998" y="665"/>
                  </a:lnTo>
                  <a:lnTo>
                    <a:pt x="998" y="669"/>
                  </a:lnTo>
                  <a:lnTo>
                    <a:pt x="996" y="669"/>
                  </a:lnTo>
                  <a:lnTo>
                    <a:pt x="996" y="674"/>
                  </a:lnTo>
                  <a:lnTo>
                    <a:pt x="995" y="674"/>
                  </a:lnTo>
                  <a:lnTo>
                    <a:pt x="995" y="679"/>
                  </a:lnTo>
                  <a:lnTo>
                    <a:pt x="993" y="679"/>
                  </a:lnTo>
                  <a:lnTo>
                    <a:pt x="993" y="682"/>
                  </a:lnTo>
                  <a:lnTo>
                    <a:pt x="991" y="682"/>
                  </a:lnTo>
                  <a:lnTo>
                    <a:pt x="991" y="687"/>
                  </a:lnTo>
                  <a:lnTo>
                    <a:pt x="990" y="687"/>
                  </a:lnTo>
                  <a:lnTo>
                    <a:pt x="990" y="692"/>
                  </a:lnTo>
                  <a:lnTo>
                    <a:pt x="988" y="692"/>
                  </a:lnTo>
                  <a:lnTo>
                    <a:pt x="988" y="695"/>
                  </a:lnTo>
                  <a:lnTo>
                    <a:pt x="986" y="695"/>
                  </a:lnTo>
                  <a:lnTo>
                    <a:pt x="986" y="700"/>
                  </a:lnTo>
                  <a:lnTo>
                    <a:pt x="985" y="700"/>
                  </a:lnTo>
                  <a:lnTo>
                    <a:pt x="985" y="704"/>
                  </a:lnTo>
                  <a:lnTo>
                    <a:pt x="983" y="704"/>
                  </a:lnTo>
                  <a:lnTo>
                    <a:pt x="983" y="709"/>
                  </a:lnTo>
                  <a:lnTo>
                    <a:pt x="981" y="709"/>
                  </a:lnTo>
                  <a:lnTo>
                    <a:pt x="981" y="714"/>
                  </a:lnTo>
                  <a:lnTo>
                    <a:pt x="980" y="714"/>
                  </a:lnTo>
                  <a:lnTo>
                    <a:pt x="980" y="717"/>
                  </a:lnTo>
                  <a:lnTo>
                    <a:pt x="978" y="717"/>
                  </a:lnTo>
                  <a:lnTo>
                    <a:pt x="978" y="722"/>
                  </a:lnTo>
                  <a:lnTo>
                    <a:pt x="976" y="722"/>
                  </a:lnTo>
                  <a:lnTo>
                    <a:pt x="976" y="725"/>
                  </a:lnTo>
                  <a:lnTo>
                    <a:pt x="975" y="725"/>
                  </a:lnTo>
                  <a:lnTo>
                    <a:pt x="975" y="730"/>
                  </a:lnTo>
                  <a:lnTo>
                    <a:pt x="973" y="730"/>
                  </a:lnTo>
                  <a:lnTo>
                    <a:pt x="973" y="735"/>
                  </a:lnTo>
                  <a:lnTo>
                    <a:pt x="971" y="735"/>
                  </a:lnTo>
                  <a:lnTo>
                    <a:pt x="971" y="739"/>
                  </a:lnTo>
                  <a:lnTo>
                    <a:pt x="970" y="739"/>
                  </a:lnTo>
                  <a:lnTo>
                    <a:pt x="970" y="744"/>
                  </a:lnTo>
                  <a:lnTo>
                    <a:pt x="968" y="744"/>
                  </a:lnTo>
                  <a:lnTo>
                    <a:pt x="968" y="749"/>
                  </a:lnTo>
                  <a:lnTo>
                    <a:pt x="966" y="749"/>
                  </a:lnTo>
                  <a:lnTo>
                    <a:pt x="966" y="752"/>
                  </a:lnTo>
                  <a:lnTo>
                    <a:pt x="965" y="752"/>
                  </a:lnTo>
                  <a:lnTo>
                    <a:pt x="965" y="757"/>
                  </a:lnTo>
                  <a:lnTo>
                    <a:pt x="963" y="757"/>
                  </a:lnTo>
                  <a:lnTo>
                    <a:pt x="963" y="760"/>
                  </a:lnTo>
                  <a:lnTo>
                    <a:pt x="961" y="760"/>
                  </a:lnTo>
                  <a:lnTo>
                    <a:pt x="961" y="765"/>
                  </a:lnTo>
                  <a:lnTo>
                    <a:pt x="960" y="765"/>
                  </a:lnTo>
                  <a:lnTo>
                    <a:pt x="960" y="770"/>
                  </a:lnTo>
                  <a:lnTo>
                    <a:pt x="958" y="770"/>
                  </a:lnTo>
                  <a:lnTo>
                    <a:pt x="958" y="774"/>
                  </a:lnTo>
                  <a:lnTo>
                    <a:pt x="956" y="774"/>
                  </a:lnTo>
                  <a:lnTo>
                    <a:pt x="956" y="779"/>
                  </a:lnTo>
                  <a:lnTo>
                    <a:pt x="955" y="779"/>
                  </a:lnTo>
                  <a:lnTo>
                    <a:pt x="955" y="784"/>
                  </a:lnTo>
                  <a:lnTo>
                    <a:pt x="953" y="784"/>
                  </a:lnTo>
                  <a:lnTo>
                    <a:pt x="953" y="787"/>
                  </a:lnTo>
                  <a:lnTo>
                    <a:pt x="951" y="787"/>
                  </a:lnTo>
                  <a:lnTo>
                    <a:pt x="951" y="792"/>
                  </a:lnTo>
                  <a:lnTo>
                    <a:pt x="950" y="792"/>
                  </a:lnTo>
                  <a:lnTo>
                    <a:pt x="950" y="795"/>
                  </a:lnTo>
                  <a:lnTo>
                    <a:pt x="948" y="795"/>
                  </a:lnTo>
                  <a:lnTo>
                    <a:pt x="948" y="800"/>
                  </a:lnTo>
                  <a:lnTo>
                    <a:pt x="946" y="800"/>
                  </a:lnTo>
                  <a:lnTo>
                    <a:pt x="946" y="805"/>
                  </a:lnTo>
                  <a:lnTo>
                    <a:pt x="945" y="805"/>
                  </a:lnTo>
                  <a:lnTo>
                    <a:pt x="945" y="809"/>
                  </a:lnTo>
                  <a:lnTo>
                    <a:pt x="943" y="809"/>
                  </a:lnTo>
                  <a:lnTo>
                    <a:pt x="943" y="814"/>
                  </a:lnTo>
                  <a:lnTo>
                    <a:pt x="941" y="814"/>
                  </a:lnTo>
                  <a:lnTo>
                    <a:pt x="941" y="817"/>
                  </a:lnTo>
                  <a:lnTo>
                    <a:pt x="940" y="817"/>
                  </a:lnTo>
                  <a:lnTo>
                    <a:pt x="940" y="822"/>
                  </a:lnTo>
                  <a:lnTo>
                    <a:pt x="938" y="822"/>
                  </a:lnTo>
                  <a:lnTo>
                    <a:pt x="938" y="827"/>
                  </a:lnTo>
                  <a:lnTo>
                    <a:pt x="936" y="827"/>
                  </a:lnTo>
                  <a:lnTo>
                    <a:pt x="936" y="830"/>
                  </a:lnTo>
                  <a:lnTo>
                    <a:pt x="935" y="830"/>
                  </a:lnTo>
                  <a:lnTo>
                    <a:pt x="935" y="835"/>
                  </a:lnTo>
                  <a:lnTo>
                    <a:pt x="933" y="835"/>
                  </a:lnTo>
                  <a:lnTo>
                    <a:pt x="933" y="840"/>
                  </a:lnTo>
                  <a:lnTo>
                    <a:pt x="931" y="840"/>
                  </a:lnTo>
                  <a:lnTo>
                    <a:pt x="931" y="844"/>
                  </a:lnTo>
                  <a:lnTo>
                    <a:pt x="930" y="844"/>
                  </a:lnTo>
                  <a:lnTo>
                    <a:pt x="930" y="849"/>
                  </a:lnTo>
                  <a:lnTo>
                    <a:pt x="928" y="849"/>
                  </a:lnTo>
                  <a:lnTo>
                    <a:pt x="928" y="852"/>
                  </a:lnTo>
                  <a:lnTo>
                    <a:pt x="926" y="852"/>
                  </a:lnTo>
                  <a:lnTo>
                    <a:pt x="926" y="857"/>
                  </a:lnTo>
                  <a:lnTo>
                    <a:pt x="925" y="857"/>
                  </a:lnTo>
                  <a:lnTo>
                    <a:pt x="925" y="862"/>
                  </a:lnTo>
                  <a:lnTo>
                    <a:pt x="923" y="862"/>
                  </a:lnTo>
                  <a:lnTo>
                    <a:pt x="923" y="865"/>
                  </a:lnTo>
                  <a:lnTo>
                    <a:pt x="921" y="865"/>
                  </a:lnTo>
                  <a:lnTo>
                    <a:pt x="921" y="870"/>
                  </a:lnTo>
                  <a:lnTo>
                    <a:pt x="920" y="870"/>
                  </a:lnTo>
                  <a:lnTo>
                    <a:pt x="920" y="875"/>
                  </a:lnTo>
                  <a:lnTo>
                    <a:pt x="918" y="875"/>
                  </a:lnTo>
                  <a:lnTo>
                    <a:pt x="918" y="879"/>
                  </a:lnTo>
                  <a:lnTo>
                    <a:pt x="916" y="879"/>
                  </a:lnTo>
                  <a:lnTo>
                    <a:pt x="916" y="884"/>
                  </a:lnTo>
                  <a:lnTo>
                    <a:pt x="915" y="884"/>
                  </a:lnTo>
                  <a:lnTo>
                    <a:pt x="915" y="887"/>
                  </a:lnTo>
                  <a:lnTo>
                    <a:pt x="913" y="887"/>
                  </a:lnTo>
                  <a:lnTo>
                    <a:pt x="913" y="892"/>
                  </a:lnTo>
                  <a:lnTo>
                    <a:pt x="911" y="892"/>
                  </a:lnTo>
                  <a:lnTo>
                    <a:pt x="911" y="897"/>
                  </a:lnTo>
                  <a:lnTo>
                    <a:pt x="910" y="897"/>
                  </a:lnTo>
                  <a:lnTo>
                    <a:pt x="910" y="900"/>
                  </a:lnTo>
                  <a:lnTo>
                    <a:pt x="908" y="900"/>
                  </a:lnTo>
                  <a:lnTo>
                    <a:pt x="908" y="905"/>
                  </a:lnTo>
                  <a:lnTo>
                    <a:pt x="906" y="905"/>
                  </a:lnTo>
                  <a:lnTo>
                    <a:pt x="906" y="909"/>
                  </a:lnTo>
                  <a:lnTo>
                    <a:pt x="905" y="909"/>
                  </a:lnTo>
                  <a:lnTo>
                    <a:pt x="905" y="914"/>
                  </a:lnTo>
                  <a:lnTo>
                    <a:pt x="903" y="914"/>
                  </a:lnTo>
                  <a:lnTo>
                    <a:pt x="903" y="919"/>
                  </a:lnTo>
                  <a:lnTo>
                    <a:pt x="901" y="919"/>
                  </a:lnTo>
                  <a:lnTo>
                    <a:pt x="901" y="922"/>
                  </a:lnTo>
                  <a:lnTo>
                    <a:pt x="900" y="922"/>
                  </a:lnTo>
                  <a:lnTo>
                    <a:pt x="900" y="927"/>
                  </a:lnTo>
                  <a:lnTo>
                    <a:pt x="898" y="927"/>
                  </a:lnTo>
                  <a:lnTo>
                    <a:pt x="898" y="932"/>
                  </a:lnTo>
                  <a:lnTo>
                    <a:pt x="896" y="932"/>
                  </a:lnTo>
                  <a:lnTo>
                    <a:pt x="896" y="935"/>
                  </a:lnTo>
                  <a:lnTo>
                    <a:pt x="895" y="935"/>
                  </a:lnTo>
                  <a:lnTo>
                    <a:pt x="895" y="940"/>
                  </a:lnTo>
                  <a:lnTo>
                    <a:pt x="893" y="940"/>
                  </a:lnTo>
                  <a:lnTo>
                    <a:pt x="893" y="944"/>
                  </a:lnTo>
                  <a:lnTo>
                    <a:pt x="891" y="944"/>
                  </a:lnTo>
                  <a:lnTo>
                    <a:pt x="891" y="949"/>
                  </a:lnTo>
                  <a:lnTo>
                    <a:pt x="890" y="949"/>
                  </a:lnTo>
                  <a:lnTo>
                    <a:pt x="890" y="954"/>
                  </a:lnTo>
                  <a:lnTo>
                    <a:pt x="888" y="954"/>
                  </a:lnTo>
                  <a:lnTo>
                    <a:pt x="888" y="957"/>
                  </a:lnTo>
                  <a:lnTo>
                    <a:pt x="886" y="957"/>
                  </a:lnTo>
                  <a:lnTo>
                    <a:pt x="886" y="962"/>
                  </a:lnTo>
                  <a:lnTo>
                    <a:pt x="885" y="962"/>
                  </a:lnTo>
                  <a:lnTo>
                    <a:pt x="885" y="967"/>
                  </a:lnTo>
                  <a:lnTo>
                    <a:pt x="883" y="967"/>
                  </a:lnTo>
                  <a:lnTo>
                    <a:pt x="883" y="970"/>
                  </a:lnTo>
                  <a:lnTo>
                    <a:pt x="881" y="970"/>
                  </a:lnTo>
                  <a:lnTo>
                    <a:pt x="881" y="975"/>
                  </a:lnTo>
                  <a:lnTo>
                    <a:pt x="880" y="975"/>
                  </a:lnTo>
                  <a:lnTo>
                    <a:pt x="880" y="979"/>
                  </a:lnTo>
                  <a:lnTo>
                    <a:pt x="878" y="979"/>
                  </a:lnTo>
                  <a:lnTo>
                    <a:pt x="878" y="984"/>
                  </a:lnTo>
                  <a:lnTo>
                    <a:pt x="876" y="984"/>
                  </a:lnTo>
                  <a:lnTo>
                    <a:pt x="876" y="989"/>
                  </a:lnTo>
                  <a:lnTo>
                    <a:pt x="875" y="989"/>
                  </a:lnTo>
                  <a:lnTo>
                    <a:pt x="875" y="992"/>
                  </a:lnTo>
                  <a:lnTo>
                    <a:pt x="873" y="992"/>
                  </a:lnTo>
                  <a:lnTo>
                    <a:pt x="873" y="997"/>
                  </a:lnTo>
                  <a:lnTo>
                    <a:pt x="871" y="997"/>
                  </a:lnTo>
                  <a:lnTo>
                    <a:pt x="871" y="1002"/>
                  </a:lnTo>
                  <a:lnTo>
                    <a:pt x="870" y="1002"/>
                  </a:lnTo>
                  <a:lnTo>
                    <a:pt x="870" y="1005"/>
                  </a:lnTo>
                  <a:lnTo>
                    <a:pt x="868" y="1005"/>
                  </a:lnTo>
                  <a:lnTo>
                    <a:pt x="868" y="1010"/>
                  </a:lnTo>
                  <a:lnTo>
                    <a:pt x="866" y="1010"/>
                  </a:lnTo>
                  <a:lnTo>
                    <a:pt x="866" y="1014"/>
                  </a:lnTo>
                  <a:lnTo>
                    <a:pt x="865" y="1014"/>
                  </a:lnTo>
                  <a:lnTo>
                    <a:pt x="865" y="1019"/>
                  </a:lnTo>
                  <a:lnTo>
                    <a:pt x="863" y="1019"/>
                  </a:lnTo>
                  <a:lnTo>
                    <a:pt x="863" y="1024"/>
                  </a:lnTo>
                  <a:lnTo>
                    <a:pt x="861" y="1024"/>
                  </a:lnTo>
                  <a:lnTo>
                    <a:pt x="861" y="1027"/>
                  </a:lnTo>
                  <a:lnTo>
                    <a:pt x="860" y="1027"/>
                  </a:lnTo>
                  <a:lnTo>
                    <a:pt x="860" y="1032"/>
                  </a:lnTo>
                  <a:lnTo>
                    <a:pt x="858" y="1032"/>
                  </a:lnTo>
                  <a:lnTo>
                    <a:pt x="858" y="1035"/>
                  </a:lnTo>
                  <a:lnTo>
                    <a:pt x="856" y="1035"/>
                  </a:lnTo>
                  <a:lnTo>
                    <a:pt x="856" y="1040"/>
                  </a:lnTo>
                  <a:lnTo>
                    <a:pt x="855" y="1040"/>
                  </a:lnTo>
                  <a:lnTo>
                    <a:pt x="855" y="1045"/>
                  </a:lnTo>
                  <a:lnTo>
                    <a:pt x="853" y="1045"/>
                  </a:lnTo>
                  <a:lnTo>
                    <a:pt x="853" y="1049"/>
                  </a:lnTo>
                  <a:lnTo>
                    <a:pt x="851" y="1049"/>
                  </a:lnTo>
                  <a:lnTo>
                    <a:pt x="851" y="1054"/>
                  </a:lnTo>
                  <a:lnTo>
                    <a:pt x="850" y="1054"/>
                  </a:lnTo>
                  <a:lnTo>
                    <a:pt x="850" y="1059"/>
                  </a:lnTo>
                  <a:lnTo>
                    <a:pt x="848" y="1059"/>
                  </a:lnTo>
                  <a:lnTo>
                    <a:pt x="848" y="1062"/>
                  </a:lnTo>
                  <a:lnTo>
                    <a:pt x="846" y="1062"/>
                  </a:lnTo>
                  <a:lnTo>
                    <a:pt x="846" y="1067"/>
                  </a:lnTo>
                  <a:lnTo>
                    <a:pt x="845" y="1067"/>
                  </a:lnTo>
                  <a:lnTo>
                    <a:pt x="845" y="1070"/>
                  </a:lnTo>
                  <a:lnTo>
                    <a:pt x="843" y="1070"/>
                  </a:lnTo>
                  <a:lnTo>
                    <a:pt x="843" y="1075"/>
                  </a:lnTo>
                  <a:lnTo>
                    <a:pt x="841" y="1075"/>
                  </a:lnTo>
                  <a:lnTo>
                    <a:pt x="841" y="1080"/>
                  </a:lnTo>
                  <a:lnTo>
                    <a:pt x="840" y="1080"/>
                  </a:lnTo>
                  <a:lnTo>
                    <a:pt x="840" y="1084"/>
                  </a:lnTo>
                  <a:lnTo>
                    <a:pt x="838" y="1084"/>
                  </a:lnTo>
                  <a:lnTo>
                    <a:pt x="838" y="1089"/>
                  </a:lnTo>
                  <a:lnTo>
                    <a:pt x="836" y="1089"/>
                  </a:lnTo>
                  <a:lnTo>
                    <a:pt x="836" y="1094"/>
                  </a:lnTo>
                  <a:lnTo>
                    <a:pt x="835" y="1094"/>
                  </a:lnTo>
                  <a:lnTo>
                    <a:pt x="835" y="1097"/>
                  </a:lnTo>
                  <a:lnTo>
                    <a:pt x="833" y="1097"/>
                  </a:lnTo>
                  <a:lnTo>
                    <a:pt x="833" y="1102"/>
                  </a:lnTo>
                  <a:lnTo>
                    <a:pt x="831" y="1102"/>
                  </a:lnTo>
                  <a:lnTo>
                    <a:pt x="831" y="1105"/>
                  </a:lnTo>
                  <a:lnTo>
                    <a:pt x="830" y="1105"/>
                  </a:lnTo>
                  <a:lnTo>
                    <a:pt x="830" y="1110"/>
                  </a:lnTo>
                  <a:lnTo>
                    <a:pt x="828" y="1110"/>
                  </a:lnTo>
                  <a:lnTo>
                    <a:pt x="828" y="1115"/>
                  </a:lnTo>
                  <a:lnTo>
                    <a:pt x="826" y="1115"/>
                  </a:lnTo>
                  <a:lnTo>
                    <a:pt x="826" y="1119"/>
                  </a:lnTo>
                  <a:lnTo>
                    <a:pt x="825" y="1119"/>
                  </a:lnTo>
                  <a:lnTo>
                    <a:pt x="825" y="1124"/>
                  </a:lnTo>
                  <a:lnTo>
                    <a:pt x="823" y="1124"/>
                  </a:lnTo>
                  <a:lnTo>
                    <a:pt x="823" y="1129"/>
                  </a:lnTo>
                  <a:lnTo>
                    <a:pt x="821" y="1129"/>
                  </a:lnTo>
                  <a:lnTo>
                    <a:pt x="821" y="1132"/>
                  </a:lnTo>
                  <a:lnTo>
                    <a:pt x="820" y="1132"/>
                  </a:lnTo>
                  <a:lnTo>
                    <a:pt x="820" y="1137"/>
                  </a:lnTo>
                  <a:lnTo>
                    <a:pt x="818" y="1137"/>
                  </a:lnTo>
                  <a:lnTo>
                    <a:pt x="818" y="1140"/>
                  </a:lnTo>
                  <a:lnTo>
                    <a:pt x="816" y="1140"/>
                  </a:lnTo>
                  <a:lnTo>
                    <a:pt x="816" y="1145"/>
                  </a:lnTo>
                  <a:lnTo>
                    <a:pt x="815" y="1145"/>
                  </a:lnTo>
                  <a:lnTo>
                    <a:pt x="815" y="1150"/>
                  </a:lnTo>
                  <a:lnTo>
                    <a:pt x="813" y="1150"/>
                  </a:lnTo>
                  <a:lnTo>
                    <a:pt x="813" y="1154"/>
                  </a:lnTo>
                  <a:lnTo>
                    <a:pt x="811" y="1154"/>
                  </a:lnTo>
                  <a:lnTo>
                    <a:pt x="811" y="1159"/>
                  </a:lnTo>
                  <a:lnTo>
                    <a:pt x="810" y="1159"/>
                  </a:lnTo>
                  <a:lnTo>
                    <a:pt x="810" y="1164"/>
                  </a:lnTo>
                  <a:lnTo>
                    <a:pt x="808" y="1164"/>
                  </a:lnTo>
                  <a:lnTo>
                    <a:pt x="808" y="1167"/>
                  </a:lnTo>
                  <a:lnTo>
                    <a:pt x="806" y="1167"/>
                  </a:lnTo>
                  <a:lnTo>
                    <a:pt x="806" y="1172"/>
                  </a:lnTo>
                  <a:lnTo>
                    <a:pt x="805" y="1172"/>
                  </a:lnTo>
                  <a:lnTo>
                    <a:pt x="805" y="1175"/>
                  </a:lnTo>
                  <a:lnTo>
                    <a:pt x="803" y="1175"/>
                  </a:lnTo>
                  <a:lnTo>
                    <a:pt x="803" y="1180"/>
                  </a:lnTo>
                  <a:lnTo>
                    <a:pt x="801" y="1180"/>
                  </a:lnTo>
                  <a:lnTo>
                    <a:pt x="801" y="1185"/>
                  </a:lnTo>
                  <a:lnTo>
                    <a:pt x="800" y="1185"/>
                  </a:lnTo>
                  <a:lnTo>
                    <a:pt x="800" y="1189"/>
                  </a:lnTo>
                  <a:lnTo>
                    <a:pt x="798" y="1189"/>
                  </a:lnTo>
                  <a:lnTo>
                    <a:pt x="798" y="1194"/>
                  </a:lnTo>
                  <a:lnTo>
                    <a:pt x="796" y="1194"/>
                  </a:lnTo>
                  <a:lnTo>
                    <a:pt x="796" y="1199"/>
                  </a:lnTo>
                  <a:lnTo>
                    <a:pt x="795" y="1199"/>
                  </a:lnTo>
                  <a:lnTo>
                    <a:pt x="795" y="1202"/>
                  </a:lnTo>
                  <a:lnTo>
                    <a:pt x="793" y="1202"/>
                  </a:lnTo>
                  <a:lnTo>
                    <a:pt x="793" y="1207"/>
                  </a:lnTo>
                  <a:lnTo>
                    <a:pt x="791" y="1207"/>
                  </a:lnTo>
                  <a:lnTo>
                    <a:pt x="791" y="1210"/>
                  </a:lnTo>
                  <a:lnTo>
                    <a:pt x="790" y="1210"/>
                  </a:lnTo>
                  <a:lnTo>
                    <a:pt x="790" y="1215"/>
                  </a:lnTo>
                  <a:lnTo>
                    <a:pt x="788" y="1215"/>
                  </a:lnTo>
                  <a:lnTo>
                    <a:pt x="788" y="1220"/>
                  </a:lnTo>
                  <a:lnTo>
                    <a:pt x="786" y="1220"/>
                  </a:lnTo>
                  <a:lnTo>
                    <a:pt x="786" y="1224"/>
                  </a:lnTo>
                  <a:lnTo>
                    <a:pt x="785" y="1224"/>
                  </a:lnTo>
                  <a:lnTo>
                    <a:pt x="785" y="1229"/>
                  </a:lnTo>
                  <a:lnTo>
                    <a:pt x="783" y="1229"/>
                  </a:lnTo>
                  <a:lnTo>
                    <a:pt x="783" y="1232"/>
                  </a:lnTo>
                  <a:lnTo>
                    <a:pt x="781" y="1232"/>
                  </a:lnTo>
                  <a:lnTo>
                    <a:pt x="781" y="1237"/>
                  </a:lnTo>
                  <a:lnTo>
                    <a:pt x="780" y="1237"/>
                  </a:lnTo>
                  <a:lnTo>
                    <a:pt x="780" y="1242"/>
                  </a:lnTo>
                  <a:lnTo>
                    <a:pt x="778" y="1242"/>
                  </a:lnTo>
                  <a:lnTo>
                    <a:pt x="778" y="1245"/>
                  </a:lnTo>
                  <a:lnTo>
                    <a:pt x="776" y="1245"/>
                  </a:lnTo>
                  <a:lnTo>
                    <a:pt x="776" y="1250"/>
                  </a:lnTo>
                  <a:lnTo>
                    <a:pt x="775" y="1250"/>
                  </a:lnTo>
                  <a:lnTo>
                    <a:pt x="775" y="1255"/>
                  </a:lnTo>
                  <a:lnTo>
                    <a:pt x="773" y="1255"/>
                  </a:lnTo>
                  <a:lnTo>
                    <a:pt x="773" y="1259"/>
                  </a:lnTo>
                  <a:lnTo>
                    <a:pt x="771" y="1259"/>
                  </a:lnTo>
                  <a:lnTo>
                    <a:pt x="771" y="1264"/>
                  </a:lnTo>
                  <a:lnTo>
                    <a:pt x="770" y="1264"/>
                  </a:lnTo>
                  <a:lnTo>
                    <a:pt x="770" y="1267"/>
                  </a:lnTo>
                  <a:lnTo>
                    <a:pt x="768" y="1267"/>
                  </a:lnTo>
                  <a:lnTo>
                    <a:pt x="768" y="1272"/>
                  </a:lnTo>
                  <a:lnTo>
                    <a:pt x="766" y="1272"/>
                  </a:lnTo>
                  <a:lnTo>
                    <a:pt x="766" y="1277"/>
                  </a:lnTo>
                  <a:lnTo>
                    <a:pt x="765" y="1277"/>
                  </a:lnTo>
                  <a:lnTo>
                    <a:pt x="765" y="1280"/>
                  </a:lnTo>
                  <a:lnTo>
                    <a:pt x="763" y="1280"/>
                  </a:lnTo>
                  <a:lnTo>
                    <a:pt x="763" y="1285"/>
                  </a:lnTo>
                  <a:lnTo>
                    <a:pt x="761" y="1285"/>
                  </a:lnTo>
                  <a:lnTo>
                    <a:pt x="761" y="1290"/>
                  </a:lnTo>
                  <a:lnTo>
                    <a:pt x="760" y="1290"/>
                  </a:lnTo>
                  <a:lnTo>
                    <a:pt x="760" y="1294"/>
                  </a:lnTo>
                  <a:lnTo>
                    <a:pt x="758" y="1294"/>
                  </a:lnTo>
                  <a:lnTo>
                    <a:pt x="758" y="1299"/>
                  </a:lnTo>
                  <a:lnTo>
                    <a:pt x="756" y="1299"/>
                  </a:lnTo>
                  <a:lnTo>
                    <a:pt x="756" y="1302"/>
                  </a:lnTo>
                  <a:lnTo>
                    <a:pt x="755" y="1302"/>
                  </a:lnTo>
                  <a:lnTo>
                    <a:pt x="755" y="1307"/>
                  </a:lnTo>
                  <a:lnTo>
                    <a:pt x="753" y="1307"/>
                  </a:lnTo>
                  <a:lnTo>
                    <a:pt x="753" y="1312"/>
                  </a:lnTo>
                  <a:lnTo>
                    <a:pt x="751" y="1312"/>
                  </a:lnTo>
                  <a:lnTo>
                    <a:pt x="751" y="1315"/>
                  </a:lnTo>
                  <a:lnTo>
                    <a:pt x="750" y="1315"/>
                  </a:lnTo>
                  <a:lnTo>
                    <a:pt x="750" y="1320"/>
                  </a:lnTo>
                  <a:lnTo>
                    <a:pt x="748" y="1320"/>
                  </a:lnTo>
                  <a:lnTo>
                    <a:pt x="748" y="1325"/>
                  </a:lnTo>
                  <a:lnTo>
                    <a:pt x="746" y="1325"/>
                  </a:lnTo>
                  <a:lnTo>
                    <a:pt x="746" y="1329"/>
                  </a:lnTo>
                  <a:lnTo>
                    <a:pt x="745" y="1329"/>
                  </a:lnTo>
                  <a:lnTo>
                    <a:pt x="745" y="1334"/>
                  </a:lnTo>
                  <a:lnTo>
                    <a:pt x="743" y="1334"/>
                  </a:lnTo>
                  <a:lnTo>
                    <a:pt x="743" y="1337"/>
                  </a:lnTo>
                  <a:lnTo>
                    <a:pt x="741" y="1337"/>
                  </a:lnTo>
                  <a:lnTo>
                    <a:pt x="741" y="1342"/>
                  </a:lnTo>
                  <a:lnTo>
                    <a:pt x="740" y="1342"/>
                  </a:lnTo>
                  <a:lnTo>
                    <a:pt x="740" y="1347"/>
                  </a:lnTo>
                  <a:lnTo>
                    <a:pt x="738" y="1347"/>
                  </a:lnTo>
                  <a:lnTo>
                    <a:pt x="738" y="1350"/>
                  </a:lnTo>
                  <a:lnTo>
                    <a:pt x="736" y="1350"/>
                  </a:lnTo>
                  <a:lnTo>
                    <a:pt x="736" y="1355"/>
                  </a:lnTo>
                  <a:lnTo>
                    <a:pt x="735" y="1355"/>
                  </a:lnTo>
                  <a:lnTo>
                    <a:pt x="735" y="1360"/>
                  </a:lnTo>
                  <a:lnTo>
                    <a:pt x="733" y="1360"/>
                  </a:lnTo>
                  <a:lnTo>
                    <a:pt x="733" y="1364"/>
                  </a:lnTo>
                  <a:lnTo>
                    <a:pt x="731" y="1364"/>
                  </a:lnTo>
                  <a:lnTo>
                    <a:pt x="731" y="1369"/>
                  </a:lnTo>
                  <a:lnTo>
                    <a:pt x="730" y="1369"/>
                  </a:lnTo>
                  <a:lnTo>
                    <a:pt x="730" y="1372"/>
                  </a:lnTo>
                  <a:lnTo>
                    <a:pt x="728" y="1372"/>
                  </a:lnTo>
                  <a:lnTo>
                    <a:pt x="728" y="1377"/>
                  </a:lnTo>
                  <a:lnTo>
                    <a:pt x="726" y="1377"/>
                  </a:lnTo>
                  <a:lnTo>
                    <a:pt x="726" y="1382"/>
                  </a:lnTo>
                  <a:lnTo>
                    <a:pt x="725" y="1382"/>
                  </a:lnTo>
                  <a:lnTo>
                    <a:pt x="725" y="1385"/>
                  </a:lnTo>
                  <a:lnTo>
                    <a:pt x="723" y="1385"/>
                  </a:lnTo>
                  <a:lnTo>
                    <a:pt x="723" y="1390"/>
                  </a:lnTo>
                  <a:lnTo>
                    <a:pt x="721" y="1390"/>
                  </a:lnTo>
                  <a:lnTo>
                    <a:pt x="721" y="1395"/>
                  </a:lnTo>
                  <a:lnTo>
                    <a:pt x="720" y="1395"/>
                  </a:lnTo>
                  <a:lnTo>
                    <a:pt x="720" y="1399"/>
                  </a:lnTo>
                  <a:lnTo>
                    <a:pt x="718" y="1399"/>
                  </a:lnTo>
                  <a:lnTo>
                    <a:pt x="718" y="1404"/>
                  </a:lnTo>
                  <a:lnTo>
                    <a:pt x="716" y="1404"/>
                  </a:lnTo>
                  <a:lnTo>
                    <a:pt x="716" y="1407"/>
                  </a:lnTo>
                  <a:lnTo>
                    <a:pt x="715" y="1407"/>
                  </a:lnTo>
                  <a:lnTo>
                    <a:pt x="715" y="1412"/>
                  </a:lnTo>
                  <a:lnTo>
                    <a:pt x="713" y="1412"/>
                  </a:lnTo>
                  <a:lnTo>
                    <a:pt x="713" y="1417"/>
                  </a:lnTo>
                  <a:lnTo>
                    <a:pt x="711" y="1417"/>
                  </a:lnTo>
                  <a:lnTo>
                    <a:pt x="711" y="1420"/>
                  </a:lnTo>
                  <a:lnTo>
                    <a:pt x="710" y="1420"/>
                  </a:lnTo>
                  <a:lnTo>
                    <a:pt x="710" y="1425"/>
                  </a:lnTo>
                  <a:lnTo>
                    <a:pt x="708" y="1425"/>
                  </a:lnTo>
                  <a:lnTo>
                    <a:pt x="708" y="1430"/>
                  </a:lnTo>
                  <a:lnTo>
                    <a:pt x="706" y="1430"/>
                  </a:lnTo>
                  <a:lnTo>
                    <a:pt x="706" y="1434"/>
                  </a:lnTo>
                  <a:lnTo>
                    <a:pt x="705" y="1434"/>
                  </a:lnTo>
                  <a:lnTo>
                    <a:pt x="705" y="1439"/>
                  </a:lnTo>
                  <a:lnTo>
                    <a:pt x="703" y="1439"/>
                  </a:lnTo>
                  <a:lnTo>
                    <a:pt x="703" y="1442"/>
                  </a:lnTo>
                  <a:lnTo>
                    <a:pt x="701" y="1442"/>
                  </a:lnTo>
                  <a:lnTo>
                    <a:pt x="701" y="1447"/>
                  </a:lnTo>
                  <a:lnTo>
                    <a:pt x="700" y="1447"/>
                  </a:lnTo>
                  <a:lnTo>
                    <a:pt x="700" y="1452"/>
                  </a:lnTo>
                  <a:lnTo>
                    <a:pt x="698" y="1452"/>
                  </a:lnTo>
                  <a:lnTo>
                    <a:pt x="698" y="1455"/>
                  </a:lnTo>
                  <a:lnTo>
                    <a:pt x="696" y="1455"/>
                  </a:lnTo>
                  <a:lnTo>
                    <a:pt x="696" y="1460"/>
                  </a:lnTo>
                  <a:lnTo>
                    <a:pt x="695" y="1460"/>
                  </a:lnTo>
                  <a:lnTo>
                    <a:pt x="695" y="1465"/>
                  </a:lnTo>
                  <a:lnTo>
                    <a:pt x="693" y="1465"/>
                  </a:lnTo>
                  <a:lnTo>
                    <a:pt x="693" y="1469"/>
                  </a:lnTo>
                  <a:lnTo>
                    <a:pt x="691" y="1469"/>
                  </a:lnTo>
                  <a:lnTo>
                    <a:pt x="691" y="1474"/>
                  </a:lnTo>
                  <a:lnTo>
                    <a:pt x="690" y="1474"/>
                  </a:lnTo>
                  <a:lnTo>
                    <a:pt x="690" y="1477"/>
                  </a:lnTo>
                  <a:lnTo>
                    <a:pt x="688" y="1477"/>
                  </a:lnTo>
                  <a:lnTo>
                    <a:pt x="688" y="1482"/>
                  </a:lnTo>
                  <a:lnTo>
                    <a:pt x="686" y="1482"/>
                  </a:lnTo>
                  <a:lnTo>
                    <a:pt x="686" y="1487"/>
                  </a:lnTo>
                  <a:lnTo>
                    <a:pt x="685" y="1487"/>
                  </a:lnTo>
                  <a:lnTo>
                    <a:pt x="685" y="1490"/>
                  </a:lnTo>
                  <a:lnTo>
                    <a:pt x="683" y="1490"/>
                  </a:lnTo>
                  <a:lnTo>
                    <a:pt x="683" y="1495"/>
                  </a:lnTo>
                  <a:lnTo>
                    <a:pt x="681" y="1495"/>
                  </a:lnTo>
                  <a:lnTo>
                    <a:pt x="681" y="1500"/>
                  </a:lnTo>
                  <a:lnTo>
                    <a:pt x="680" y="1500"/>
                  </a:lnTo>
                  <a:lnTo>
                    <a:pt x="680" y="1504"/>
                  </a:lnTo>
                  <a:lnTo>
                    <a:pt x="678" y="1504"/>
                  </a:lnTo>
                  <a:lnTo>
                    <a:pt x="678" y="1509"/>
                  </a:lnTo>
                  <a:lnTo>
                    <a:pt x="676" y="1509"/>
                  </a:lnTo>
                  <a:lnTo>
                    <a:pt x="676" y="1512"/>
                  </a:lnTo>
                  <a:lnTo>
                    <a:pt x="675" y="1512"/>
                  </a:lnTo>
                  <a:lnTo>
                    <a:pt x="675" y="1517"/>
                  </a:lnTo>
                  <a:lnTo>
                    <a:pt x="673" y="1517"/>
                  </a:lnTo>
                  <a:lnTo>
                    <a:pt x="673" y="1522"/>
                  </a:lnTo>
                  <a:lnTo>
                    <a:pt x="671" y="1522"/>
                  </a:lnTo>
                  <a:lnTo>
                    <a:pt x="671" y="1525"/>
                  </a:lnTo>
                  <a:lnTo>
                    <a:pt x="670" y="1525"/>
                  </a:lnTo>
                  <a:lnTo>
                    <a:pt x="670" y="1530"/>
                  </a:lnTo>
                  <a:lnTo>
                    <a:pt x="668" y="1530"/>
                  </a:lnTo>
                  <a:lnTo>
                    <a:pt x="668" y="1535"/>
                  </a:lnTo>
                  <a:lnTo>
                    <a:pt x="666" y="1535"/>
                  </a:lnTo>
                  <a:lnTo>
                    <a:pt x="666" y="1539"/>
                  </a:lnTo>
                  <a:lnTo>
                    <a:pt x="665" y="1539"/>
                  </a:lnTo>
                  <a:lnTo>
                    <a:pt x="665" y="1544"/>
                  </a:lnTo>
                  <a:lnTo>
                    <a:pt x="663" y="1544"/>
                  </a:lnTo>
                  <a:lnTo>
                    <a:pt x="663" y="1547"/>
                  </a:lnTo>
                  <a:lnTo>
                    <a:pt x="661" y="1547"/>
                  </a:lnTo>
                  <a:lnTo>
                    <a:pt x="661" y="1552"/>
                  </a:lnTo>
                  <a:lnTo>
                    <a:pt x="660" y="1552"/>
                  </a:lnTo>
                  <a:lnTo>
                    <a:pt x="660" y="1557"/>
                  </a:lnTo>
                  <a:lnTo>
                    <a:pt x="658" y="1557"/>
                  </a:lnTo>
                  <a:lnTo>
                    <a:pt x="658" y="1560"/>
                  </a:lnTo>
                  <a:lnTo>
                    <a:pt x="656" y="1560"/>
                  </a:lnTo>
                  <a:lnTo>
                    <a:pt x="656" y="1565"/>
                  </a:lnTo>
                  <a:lnTo>
                    <a:pt x="655" y="1565"/>
                  </a:lnTo>
                  <a:lnTo>
                    <a:pt x="655" y="1570"/>
                  </a:lnTo>
                  <a:lnTo>
                    <a:pt x="653" y="1570"/>
                  </a:lnTo>
                  <a:lnTo>
                    <a:pt x="653" y="1574"/>
                  </a:lnTo>
                  <a:lnTo>
                    <a:pt x="651" y="1574"/>
                  </a:lnTo>
                  <a:lnTo>
                    <a:pt x="651" y="1579"/>
                  </a:lnTo>
                  <a:lnTo>
                    <a:pt x="650" y="1579"/>
                  </a:lnTo>
                  <a:lnTo>
                    <a:pt x="650" y="1582"/>
                  </a:lnTo>
                  <a:lnTo>
                    <a:pt x="648" y="1582"/>
                  </a:lnTo>
                  <a:lnTo>
                    <a:pt x="648" y="1587"/>
                  </a:lnTo>
                  <a:lnTo>
                    <a:pt x="646" y="1587"/>
                  </a:lnTo>
                  <a:lnTo>
                    <a:pt x="646" y="1592"/>
                  </a:lnTo>
                  <a:lnTo>
                    <a:pt x="645" y="1592"/>
                  </a:lnTo>
                  <a:lnTo>
                    <a:pt x="645" y="1595"/>
                  </a:lnTo>
                  <a:lnTo>
                    <a:pt x="643" y="1595"/>
                  </a:lnTo>
                  <a:lnTo>
                    <a:pt x="643" y="1600"/>
                  </a:lnTo>
                  <a:lnTo>
                    <a:pt x="641" y="1600"/>
                  </a:lnTo>
                  <a:lnTo>
                    <a:pt x="641" y="1605"/>
                  </a:lnTo>
                  <a:lnTo>
                    <a:pt x="640" y="1605"/>
                  </a:lnTo>
                  <a:lnTo>
                    <a:pt x="640" y="1609"/>
                  </a:lnTo>
                  <a:lnTo>
                    <a:pt x="638" y="1609"/>
                  </a:lnTo>
                  <a:lnTo>
                    <a:pt x="638" y="1614"/>
                  </a:lnTo>
                  <a:lnTo>
                    <a:pt x="636" y="1614"/>
                  </a:lnTo>
                  <a:lnTo>
                    <a:pt x="636" y="1617"/>
                  </a:lnTo>
                  <a:lnTo>
                    <a:pt x="635" y="1617"/>
                  </a:lnTo>
                  <a:lnTo>
                    <a:pt x="635" y="1622"/>
                  </a:lnTo>
                  <a:lnTo>
                    <a:pt x="633" y="1622"/>
                  </a:lnTo>
                  <a:lnTo>
                    <a:pt x="633" y="1627"/>
                  </a:lnTo>
                  <a:lnTo>
                    <a:pt x="631" y="1627"/>
                  </a:lnTo>
                  <a:lnTo>
                    <a:pt x="631" y="1630"/>
                  </a:lnTo>
                  <a:lnTo>
                    <a:pt x="630" y="1630"/>
                  </a:lnTo>
                  <a:lnTo>
                    <a:pt x="630" y="1635"/>
                  </a:lnTo>
                  <a:lnTo>
                    <a:pt x="628" y="1635"/>
                  </a:lnTo>
                  <a:lnTo>
                    <a:pt x="628" y="1640"/>
                  </a:lnTo>
                  <a:lnTo>
                    <a:pt x="626" y="1640"/>
                  </a:lnTo>
                  <a:lnTo>
                    <a:pt x="626" y="1644"/>
                  </a:lnTo>
                  <a:lnTo>
                    <a:pt x="625" y="1644"/>
                  </a:lnTo>
                  <a:lnTo>
                    <a:pt x="625" y="1649"/>
                  </a:lnTo>
                  <a:lnTo>
                    <a:pt x="623" y="1649"/>
                  </a:lnTo>
                  <a:lnTo>
                    <a:pt x="623" y="1652"/>
                  </a:lnTo>
                  <a:lnTo>
                    <a:pt x="621" y="1652"/>
                  </a:lnTo>
                  <a:lnTo>
                    <a:pt x="621" y="1657"/>
                  </a:lnTo>
                  <a:lnTo>
                    <a:pt x="620" y="1657"/>
                  </a:lnTo>
                  <a:lnTo>
                    <a:pt x="620" y="1662"/>
                  </a:lnTo>
                  <a:lnTo>
                    <a:pt x="618" y="1662"/>
                  </a:lnTo>
                  <a:lnTo>
                    <a:pt x="618" y="1665"/>
                  </a:lnTo>
                  <a:lnTo>
                    <a:pt x="616" y="1665"/>
                  </a:lnTo>
                  <a:lnTo>
                    <a:pt x="616" y="1670"/>
                  </a:lnTo>
                  <a:lnTo>
                    <a:pt x="615" y="1670"/>
                  </a:lnTo>
                  <a:lnTo>
                    <a:pt x="615" y="1675"/>
                  </a:lnTo>
                  <a:lnTo>
                    <a:pt x="613" y="1675"/>
                  </a:lnTo>
                  <a:lnTo>
                    <a:pt x="613" y="1679"/>
                  </a:lnTo>
                  <a:lnTo>
                    <a:pt x="611" y="1679"/>
                  </a:lnTo>
                  <a:lnTo>
                    <a:pt x="611" y="1684"/>
                  </a:lnTo>
                  <a:lnTo>
                    <a:pt x="610" y="1684"/>
                  </a:lnTo>
                  <a:lnTo>
                    <a:pt x="610" y="1687"/>
                  </a:lnTo>
                  <a:lnTo>
                    <a:pt x="608" y="1687"/>
                  </a:lnTo>
                  <a:lnTo>
                    <a:pt x="608" y="1692"/>
                  </a:lnTo>
                  <a:lnTo>
                    <a:pt x="606" y="1692"/>
                  </a:lnTo>
                  <a:lnTo>
                    <a:pt x="606" y="1697"/>
                  </a:lnTo>
                  <a:lnTo>
                    <a:pt x="605" y="1697"/>
                  </a:lnTo>
                  <a:lnTo>
                    <a:pt x="605" y="1700"/>
                  </a:lnTo>
                  <a:lnTo>
                    <a:pt x="603" y="1700"/>
                  </a:lnTo>
                  <a:lnTo>
                    <a:pt x="603" y="1705"/>
                  </a:lnTo>
                  <a:lnTo>
                    <a:pt x="601" y="1705"/>
                  </a:lnTo>
                  <a:lnTo>
                    <a:pt x="601" y="1710"/>
                  </a:lnTo>
                  <a:lnTo>
                    <a:pt x="600" y="1710"/>
                  </a:lnTo>
                  <a:lnTo>
                    <a:pt x="600" y="1714"/>
                  </a:lnTo>
                  <a:lnTo>
                    <a:pt x="598" y="1714"/>
                  </a:lnTo>
                  <a:lnTo>
                    <a:pt x="598" y="1719"/>
                  </a:lnTo>
                  <a:lnTo>
                    <a:pt x="596" y="1719"/>
                  </a:lnTo>
                  <a:lnTo>
                    <a:pt x="596" y="1722"/>
                  </a:lnTo>
                  <a:lnTo>
                    <a:pt x="595" y="1722"/>
                  </a:lnTo>
                  <a:lnTo>
                    <a:pt x="595" y="1727"/>
                  </a:lnTo>
                  <a:lnTo>
                    <a:pt x="593" y="1727"/>
                  </a:lnTo>
                  <a:lnTo>
                    <a:pt x="593" y="1732"/>
                  </a:lnTo>
                  <a:lnTo>
                    <a:pt x="591" y="1732"/>
                  </a:lnTo>
                  <a:lnTo>
                    <a:pt x="591" y="1735"/>
                  </a:lnTo>
                  <a:lnTo>
                    <a:pt x="590" y="1735"/>
                  </a:lnTo>
                  <a:lnTo>
                    <a:pt x="590" y="1740"/>
                  </a:lnTo>
                  <a:lnTo>
                    <a:pt x="588" y="1740"/>
                  </a:lnTo>
                  <a:lnTo>
                    <a:pt x="588" y="1745"/>
                  </a:lnTo>
                  <a:lnTo>
                    <a:pt x="586" y="1745"/>
                  </a:lnTo>
                  <a:lnTo>
                    <a:pt x="586" y="1749"/>
                  </a:lnTo>
                  <a:lnTo>
                    <a:pt x="585" y="1749"/>
                  </a:lnTo>
                  <a:lnTo>
                    <a:pt x="585" y="1754"/>
                  </a:lnTo>
                  <a:lnTo>
                    <a:pt x="583" y="1754"/>
                  </a:lnTo>
                  <a:lnTo>
                    <a:pt x="583" y="1757"/>
                  </a:lnTo>
                  <a:lnTo>
                    <a:pt x="581" y="1757"/>
                  </a:lnTo>
                  <a:lnTo>
                    <a:pt x="581" y="1762"/>
                  </a:lnTo>
                  <a:lnTo>
                    <a:pt x="580" y="1762"/>
                  </a:lnTo>
                  <a:lnTo>
                    <a:pt x="580" y="1767"/>
                  </a:lnTo>
                  <a:lnTo>
                    <a:pt x="578" y="1767"/>
                  </a:lnTo>
                  <a:lnTo>
                    <a:pt x="578" y="1770"/>
                  </a:lnTo>
                  <a:lnTo>
                    <a:pt x="576" y="1770"/>
                  </a:lnTo>
                  <a:lnTo>
                    <a:pt x="576" y="1775"/>
                  </a:lnTo>
                  <a:lnTo>
                    <a:pt x="575" y="1775"/>
                  </a:lnTo>
                  <a:lnTo>
                    <a:pt x="575" y="1780"/>
                  </a:lnTo>
                  <a:lnTo>
                    <a:pt x="573" y="1780"/>
                  </a:lnTo>
                  <a:lnTo>
                    <a:pt x="573" y="1784"/>
                  </a:lnTo>
                  <a:lnTo>
                    <a:pt x="571" y="1784"/>
                  </a:lnTo>
                  <a:lnTo>
                    <a:pt x="571" y="1789"/>
                  </a:lnTo>
                  <a:lnTo>
                    <a:pt x="570" y="1789"/>
                  </a:lnTo>
                  <a:lnTo>
                    <a:pt x="570" y="1792"/>
                  </a:lnTo>
                  <a:lnTo>
                    <a:pt x="568" y="1792"/>
                  </a:lnTo>
                  <a:lnTo>
                    <a:pt x="568" y="1797"/>
                  </a:lnTo>
                  <a:lnTo>
                    <a:pt x="566" y="1797"/>
                  </a:lnTo>
                  <a:lnTo>
                    <a:pt x="566" y="1802"/>
                  </a:lnTo>
                  <a:lnTo>
                    <a:pt x="565" y="1802"/>
                  </a:lnTo>
                  <a:lnTo>
                    <a:pt x="565" y="1805"/>
                  </a:lnTo>
                  <a:lnTo>
                    <a:pt x="563" y="1805"/>
                  </a:lnTo>
                  <a:lnTo>
                    <a:pt x="563" y="1810"/>
                  </a:lnTo>
                  <a:lnTo>
                    <a:pt x="561" y="1810"/>
                  </a:lnTo>
                  <a:lnTo>
                    <a:pt x="561" y="1815"/>
                  </a:lnTo>
                  <a:lnTo>
                    <a:pt x="560" y="1815"/>
                  </a:lnTo>
                  <a:lnTo>
                    <a:pt x="560" y="1819"/>
                  </a:lnTo>
                  <a:lnTo>
                    <a:pt x="558" y="1819"/>
                  </a:lnTo>
                  <a:lnTo>
                    <a:pt x="558" y="1824"/>
                  </a:lnTo>
                  <a:lnTo>
                    <a:pt x="556" y="1824"/>
                  </a:lnTo>
                  <a:lnTo>
                    <a:pt x="556" y="1829"/>
                  </a:lnTo>
                  <a:lnTo>
                    <a:pt x="555" y="1829"/>
                  </a:lnTo>
                  <a:lnTo>
                    <a:pt x="555" y="1832"/>
                  </a:lnTo>
                  <a:lnTo>
                    <a:pt x="553" y="1832"/>
                  </a:lnTo>
                  <a:lnTo>
                    <a:pt x="553" y="1837"/>
                  </a:lnTo>
                  <a:lnTo>
                    <a:pt x="551" y="1837"/>
                  </a:lnTo>
                  <a:lnTo>
                    <a:pt x="551" y="1840"/>
                  </a:lnTo>
                  <a:lnTo>
                    <a:pt x="550" y="1840"/>
                  </a:lnTo>
                  <a:lnTo>
                    <a:pt x="550" y="1845"/>
                  </a:lnTo>
                  <a:lnTo>
                    <a:pt x="548" y="1845"/>
                  </a:lnTo>
                  <a:lnTo>
                    <a:pt x="548" y="1850"/>
                  </a:lnTo>
                  <a:lnTo>
                    <a:pt x="546" y="1850"/>
                  </a:lnTo>
                  <a:lnTo>
                    <a:pt x="546" y="1854"/>
                  </a:lnTo>
                  <a:lnTo>
                    <a:pt x="545" y="1854"/>
                  </a:lnTo>
                  <a:lnTo>
                    <a:pt x="545" y="1859"/>
                  </a:lnTo>
                  <a:lnTo>
                    <a:pt x="543" y="1859"/>
                  </a:lnTo>
                  <a:lnTo>
                    <a:pt x="543" y="1864"/>
                  </a:lnTo>
                  <a:lnTo>
                    <a:pt x="541" y="1864"/>
                  </a:lnTo>
                  <a:lnTo>
                    <a:pt x="541" y="1867"/>
                  </a:lnTo>
                  <a:lnTo>
                    <a:pt x="540" y="1867"/>
                  </a:lnTo>
                  <a:lnTo>
                    <a:pt x="540" y="1872"/>
                  </a:lnTo>
                  <a:lnTo>
                    <a:pt x="538" y="1872"/>
                  </a:lnTo>
                  <a:lnTo>
                    <a:pt x="538" y="1875"/>
                  </a:lnTo>
                  <a:lnTo>
                    <a:pt x="536" y="1875"/>
                  </a:lnTo>
                  <a:lnTo>
                    <a:pt x="536" y="1880"/>
                  </a:lnTo>
                  <a:lnTo>
                    <a:pt x="535" y="1880"/>
                  </a:lnTo>
                  <a:lnTo>
                    <a:pt x="535" y="1885"/>
                  </a:lnTo>
                  <a:lnTo>
                    <a:pt x="533" y="1885"/>
                  </a:lnTo>
                  <a:lnTo>
                    <a:pt x="533" y="1889"/>
                  </a:lnTo>
                  <a:lnTo>
                    <a:pt x="531" y="1889"/>
                  </a:lnTo>
                  <a:lnTo>
                    <a:pt x="531" y="1894"/>
                  </a:lnTo>
                  <a:lnTo>
                    <a:pt x="530" y="1894"/>
                  </a:lnTo>
                  <a:lnTo>
                    <a:pt x="530" y="1899"/>
                  </a:lnTo>
                  <a:lnTo>
                    <a:pt x="528" y="1899"/>
                  </a:lnTo>
                  <a:lnTo>
                    <a:pt x="528" y="1902"/>
                  </a:lnTo>
                  <a:lnTo>
                    <a:pt x="526" y="1902"/>
                  </a:lnTo>
                  <a:lnTo>
                    <a:pt x="526" y="1900"/>
                  </a:lnTo>
                  <a:lnTo>
                    <a:pt x="523" y="1900"/>
                  </a:lnTo>
                  <a:lnTo>
                    <a:pt x="523" y="1899"/>
                  </a:lnTo>
                  <a:lnTo>
                    <a:pt x="520" y="1899"/>
                  </a:lnTo>
                  <a:lnTo>
                    <a:pt x="520" y="1897"/>
                  </a:lnTo>
                  <a:lnTo>
                    <a:pt x="518" y="1897"/>
                  </a:lnTo>
                  <a:lnTo>
                    <a:pt x="518" y="1895"/>
                  </a:lnTo>
                  <a:lnTo>
                    <a:pt x="515" y="1895"/>
                  </a:lnTo>
                  <a:lnTo>
                    <a:pt x="515" y="1894"/>
                  </a:lnTo>
                  <a:lnTo>
                    <a:pt x="511" y="1894"/>
                  </a:lnTo>
                  <a:lnTo>
                    <a:pt x="511" y="1892"/>
                  </a:lnTo>
                  <a:lnTo>
                    <a:pt x="508" y="1892"/>
                  </a:lnTo>
                  <a:lnTo>
                    <a:pt x="508" y="1890"/>
                  </a:lnTo>
                  <a:lnTo>
                    <a:pt x="506" y="1890"/>
                  </a:lnTo>
                  <a:lnTo>
                    <a:pt x="506" y="1889"/>
                  </a:lnTo>
                  <a:lnTo>
                    <a:pt x="503" y="1889"/>
                  </a:lnTo>
                  <a:lnTo>
                    <a:pt x="503" y="1887"/>
                  </a:lnTo>
                  <a:lnTo>
                    <a:pt x="500" y="1887"/>
                  </a:lnTo>
                  <a:lnTo>
                    <a:pt x="500" y="1885"/>
                  </a:lnTo>
                  <a:lnTo>
                    <a:pt x="498" y="1885"/>
                  </a:lnTo>
                  <a:lnTo>
                    <a:pt x="498" y="1884"/>
                  </a:lnTo>
                  <a:lnTo>
                    <a:pt x="495" y="1884"/>
                  </a:lnTo>
                  <a:lnTo>
                    <a:pt x="495" y="1882"/>
                  </a:lnTo>
                  <a:lnTo>
                    <a:pt x="491" y="1882"/>
                  </a:lnTo>
                  <a:lnTo>
                    <a:pt x="491" y="1880"/>
                  </a:lnTo>
                  <a:lnTo>
                    <a:pt x="490" y="1880"/>
                  </a:lnTo>
                  <a:lnTo>
                    <a:pt x="490" y="1879"/>
                  </a:lnTo>
                  <a:lnTo>
                    <a:pt x="486" y="1879"/>
                  </a:lnTo>
                  <a:lnTo>
                    <a:pt x="486" y="1877"/>
                  </a:lnTo>
                  <a:lnTo>
                    <a:pt x="483" y="1877"/>
                  </a:lnTo>
                  <a:lnTo>
                    <a:pt x="483" y="1875"/>
                  </a:lnTo>
                  <a:lnTo>
                    <a:pt x="481" y="1875"/>
                  </a:lnTo>
                  <a:lnTo>
                    <a:pt x="481" y="1874"/>
                  </a:lnTo>
                  <a:lnTo>
                    <a:pt x="478" y="1874"/>
                  </a:lnTo>
                  <a:lnTo>
                    <a:pt x="478" y="1872"/>
                  </a:lnTo>
                  <a:lnTo>
                    <a:pt x="475" y="1872"/>
                  </a:lnTo>
                  <a:lnTo>
                    <a:pt x="475" y="1870"/>
                  </a:lnTo>
                  <a:lnTo>
                    <a:pt x="473" y="1870"/>
                  </a:lnTo>
                  <a:lnTo>
                    <a:pt x="473" y="1869"/>
                  </a:lnTo>
                  <a:lnTo>
                    <a:pt x="470" y="1869"/>
                  </a:lnTo>
                  <a:lnTo>
                    <a:pt x="470" y="1867"/>
                  </a:lnTo>
                  <a:lnTo>
                    <a:pt x="468" y="1867"/>
                  </a:lnTo>
                  <a:lnTo>
                    <a:pt x="468" y="1865"/>
                  </a:lnTo>
                  <a:lnTo>
                    <a:pt x="465" y="1865"/>
                  </a:lnTo>
                  <a:lnTo>
                    <a:pt x="465" y="1864"/>
                  </a:lnTo>
                  <a:lnTo>
                    <a:pt x="463" y="1864"/>
                  </a:lnTo>
                  <a:lnTo>
                    <a:pt x="463" y="1862"/>
                  </a:lnTo>
                  <a:lnTo>
                    <a:pt x="460" y="1862"/>
                  </a:lnTo>
                  <a:lnTo>
                    <a:pt x="460" y="1860"/>
                  </a:lnTo>
                  <a:lnTo>
                    <a:pt x="458" y="1860"/>
                  </a:lnTo>
                  <a:lnTo>
                    <a:pt x="458" y="1859"/>
                  </a:lnTo>
                  <a:lnTo>
                    <a:pt x="455" y="1859"/>
                  </a:lnTo>
                  <a:lnTo>
                    <a:pt x="455" y="1857"/>
                  </a:lnTo>
                  <a:lnTo>
                    <a:pt x="453" y="1857"/>
                  </a:lnTo>
                  <a:lnTo>
                    <a:pt x="453" y="1855"/>
                  </a:lnTo>
                  <a:lnTo>
                    <a:pt x="450" y="1855"/>
                  </a:lnTo>
                  <a:lnTo>
                    <a:pt x="450" y="1854"/>
                  </a:lnTo>
                  <a:lnTo>
                    <a:pt x="448" y="1854"/>
                  </a:lnTo>
                  <a:lnTo>
                    <a:pt x="448" y="1852"/>
                  </a:lnTo>
                  <a:lnTo>
                    <a:pt x="445" y="1852"/>
                  </a:lnTo>
                  <a:lnTo>
                    <a:pt x="445" y="1850"/>
                  </a:lnTo>
                  <a:lnTo>
                    <a:pt x="443" y="1850"/>
                  </a:lnTo>
                  <a:lnTo>
                    <a:pt x="443" y="1849"/>
                  </a:lnTo>
                  <a:lnTo>
                    <a:pt x="441" y="1849"/>
                  </a:lnTo>
                  <a:lnTo>
                    <a:pt x="441" y="1847"/>
                  </a:lnTo>
                  <a:lnTo>
                    <a:pt x="438" y="1847"/>
                  </a:lnTo>
                  <a:lnTo>
                    <a:pt x="438" y="1845"/>
                  </a:lnTo>
                  <a:lnTo>
                    <a:pt x="436" y="1845"/>
                  </a:lnTo>
                  <a:lnTo>
                    <a:pt x="436" y="1844"/>
                  </a:lnTo>
                  <a:lnTo>
                    <a:pt x="433" y="1844"/>
                  </a:lnTo>
                  <a:lnTo>
                    <a:pt x="433" y="1842"/>
                  </a:lnTo>
                  <a:lnTo>
                    <a:pt x="431" y="1842"/>
                  </a:lnTo>
                  <a:lnTo>
                    <a:pt x="431" y="1840"/>
                  </a:lnTo>
                  <a:lnTo>
                    <a:pt x="428" y="1840"/>
                  </a:lnTo>
                  <a:lnTo>
                    <a:pt x="428" y="1839"/>
                  </a:lnTo>
                  <a:lnTo>
                    <a:pt x="426" y="1839"/>
                  </a:lnTo>
                  <a:lnTo>
                    <a:pt x="426" y="1837"/>
                  </a:lnTo>
                  <a:lnTo>
                    <a:pt x="423" y="1837"/>
                  </a:lnTo>
                  <a:lnTo>
                    <a:pt x="423" y="1835"/>
                  </a:lnTo>
                  <a:lnTo>
                    <a:pt x="421" y="1835"/>
                  </a:lnTo>
                  <a:lnTo>
                    <a:pt x="421" y="1834"/>
                  </a:lnTo>
                  <a:lnTo>
                    <a:pt x="420" y="1834"/>
                  </a:lnTo>
                  <a:lnTo>
                    <a:pt x="420" y="1832"/>
                  </a:lnTo>
                  <a:lnTo>
                    <a:pt x="416" y="1832"/>
                  </a:lnTo>
                  <a:lnTo>
                    <a:pt x="416" y="1830"/>
                  </a:lnTo>
                  <a:lnTo>
                    <a:pt x="415" y="1830"/>
                  </a:lnTo>
                  <a:lnTo>
                    <a:pt x="415" y="1829"/>
                  </a:lnTo>
                  <a:lnTo>
                    <a:pt x="411" y="1829"/>
                  </a:lnTo>
                  <a:lnTo>
                    <a:pt x="411" y="1827"/>
                  </a:lnTo>
                  <a:lnTo>
                    <a:pt x="410" y="1827"/>
                  </a:lnTo>
                  <a:lnTo>
                    <a:pt x="410" y="1825"/>
                  </a:lnTo>
                  <a:lnTo>
                    <a:pt x="408" y="1825"/>
                  </a:lnTo>
                  <a:lnTo>
                    <a:pt x="408" y="1824"/>
                  </a:lnTo>
                  <a:lnTo>
                    <a:pt x="405" y="1824"/>
                  </a:lnTo>
                  <a:lnTo>
                    <a:pt x="405" y="1822"/>
                  </a:lnTo>
                  <a:lnTo>
                    <a:pt x="403" y="1822"/>
                  </a:lnTo>
                  <a:lnTo>
                    <a:pt x="403" y="1820"/>
                  </a:lnTo>
                  <a:lnTo>
                    <a:pt x="401" y="1820"/>
                  </a:lnTo>
                  <a:lnTo>
                    <a:pt x="401" y="1819"/>
                  </a:lnTo>
                  <a:lnTo>
                    <a:pt x="400" y="1819"/>
                  </a:lnTo>
                  <a:lnTo>
                    <a:pt x="400" y="1817"/>
                  </a:lnTo>
                  <a:lnTo>
                    <a:pt x="396" y="1817"/>
                  </a:lnTo>
                  <a:lnTo>
                    <a:pt x="396" y="1815"/>
                  </a:lnTo>
                  <a:lnTo>
                    <a:pt x="395" y="1815"/>
                  </a:lnTo>
                  <a:lnTo>
                    <a:pt x="395" y="1814"/>
                  </a:lnTo>
                  <a:lnTo>
                    <a:pt x="393" y="1814"/>
                  </a:lnTo>
                  <a:lnTo>
                    <a:pt x="393" y="1812"/>
                  </a:lnTo>
                  <a:lnTo>
                    <a:pt x="391" y="1812"/>
                  </a:lnTo>
                  <a:lnTo>
                    <a:pt x="391" y="1810"/>
                  </a:lnTo>
                  <a:lnTo>
                    <a:pt x="388" y="1810"/>
                  </a:lnTo>
                  <a:lnTo>
                    <a:pt x="388" y="1809"/>
                  </a:lnTo>
                  <a:lnTo>
                    <a:pt x="386" y="1809"/>
                  </a:lnTo>
                  <a:lnTo>
                    <a:pt x="386" y="1807"/>
                  </a:lnTo>
                  <a:lnTo>
                    <a:pt x="385" y="1807"/>
                  </a:lnTo>
                  <a:lnTo>
                    <a:pt x="385" y="1805"/>
                  </a:lnTo>
                  <a:lnTo>
                    <a:pt x="383" y="1805"/>
                  </a:lnTo>
                  <a:lnTo>
                    <a:pt x="383" y="1804"/>
                  </a:lnTo>
                  <a:lnTo>
                    <a:pt x="380" y="1804"/>
                  </a:lnTo>
                  <a:lnTo>
                    <a:pt x="380" y="1802"/>
                  </a:lnTo>
                  <a:lnTo>
                    <a:pt x="378" y="1802"/>
                  </a:lnTo>
                  <a:lnTo>
                    <a:pt x="378" y="1800"/>
                  </a:lnTo>
                  <a:lnTo>
                    <a:pt x="376" y="1800"/>
                  </a:lnTo>
                  <a:lnTo>
                    <a:pt x="376" y="1799"/>
                  </a:lnTo>
                  <a:lnTo>
                    <a:pt x="373" y="1799"/>
                  </a:lnTo>
                  <a:lnTo>
                    <a:pt x="373" y="1797"/>
                  </a:lnTo>
                  <a:lnTo>
                    <a:pt x="371" y="1797"/>
                  </a:lnTo>
                  <a:lnTo>
                    <a:pt x="371" y="1795"/>
                  </a:lnTo>
                  <a:lnTo>
                    <a:pt x="370" y="1795"/>
                  </a:lnTo>
                  <a:lnTo>
                    <a:pt x="370" y="1794"/>
                  </a:lnTo>
                  <a:lnTo>
                    <a:pt x="368" y="1794"/>
                  </a:lnTo>
                  <a:lnTo>
                    <a:pt x="368" y="1792"/>
                  </a:lnTo>
                  <a:lnTo>
                    <a:pt x="365" y="1792"/>
                  </a:lnTo>
                  <a:lnTo>
                    <a:pt x="365" y="1790"/>
                  </a:lnTo>
                  <a:lnTo>
                    <a:pt x="363" y="1790"/>
                  </a:lnTo>
                  <a:lnTo>
                    <a:pt x="363" y="1789"/>
                  </a:lnTo>
                  <a:lnTo>
                    <a:pt x="361" y="1789"/>
                  </a:lnTo>
                  <a:lnTo>
                    <a:pt x="361" y="1787"/>
                  </a:lnTo>
                  <a:lnTo>
                    <a:pt x="360" y="1787"/>
                  </a:lnTo>
                  <a:lnTo>
                    <a:pt x="360" y="1785"/>
                  </a:lnTo>
                  <a:lnTo>
                    <a:pt x="358" y="1785"/>
                  </a:lnTo>
                  <a:lnTo>
                    <a:pt x="358" y="1784"/>
                  </a:lnTo>
                  <a:lnTo>
                    <a:pt x="356" y="1784"/>
                  </a:lnTo>
                  <a:lnTo>
                    <a:pt x="356" y="1782"/>
                  </a:lnTo>
                  <a:lnTo>
                    <a:pt x="353" y="1782"/>
                  </a:lnTo>
                  <a:lnTo>
                    <a:pt x="353" y="1780"/>
                  </a:lnTo>
                  <a:lnTo>
                    <a:pt x="351" y="1780"/>
                  </a:lnTo>
                  <a:lnTo>
                    <a:pt x="351" y="1779"/>
                  </a:lnTo>
                  <a:lnTo>
                    <a:pt x="350" y="1779"/>
                  </a:lnTo>
                  <a:lnTo>
                    <a:pt x="350" y="1777"/>
                  </a:lnTo>
                  <a:lnTo>
                    <a:pt x="348" y="1777"/>
                  </a:lnTo>
                  <a:lnTo>
                    <a:pt x="348" y="1775"/>
                  </a:lnTo>
                  <a:lnTo>
                    <a:pt x="346" y="1775"/>
                  </a:lnTo>
                  <a:lnTo>
                    <a:pt x="346" y="1774"/>
                  </a:lnTo>
                  <a:lnTo>
                    <a:pt x="345" y="1774"/>
                  </a:lnTo>
                  <a:lnTo>
                    <a:pt x="345" y="1772"/>
                  </a:lnTo>
                  <a:lnTo>
                    <a:pt x="343" y="1772"/>
                  </a:lnTo>
                  <a:lnTo>
                    <a:pt x="343" y="1770"/>
                  </a:lnTo>
                  <a:lnTo>
                    <a:pt x="341" y="1770"/>
                  </a:lnTo>
                  <a:lnTo>
                    <a:pt x="341" y="1769"/>
                  </a:lnTo>
                  <a:lnTo>
                    <a:pt x="340" y="1769"/>
                  </a:lnTo>
                  <a:lnTo>
                    <a:pt x="340" y="1767"/>
                  </a:lnTo>
                  <a:lnTo>
                    <a:pt x="336" y="1767"/>
                  </a:lnTo>
                  <a:lnTo>
                    <a:pt x="336" y="1765"/>
                  </a:lnTo>
                  <a:lnTo>
                    <a:pt x="335" y="1765"/>
                  </a:lnTo>
                  <a:lnTo>
                    <a:pt x="335" y="1764"/>
                  </a:lnTo>
                  <a:lnTo>
                    <a:pt x="333" y="1764"/>
                  </a:lnTo>
                  <a:lnTo>
                    <a:pt x="333" y="1762"/>
                  </a:lnTo>
                  <a:lnTo>
                    <a:pt x="331" y="1762"/>
                  </a:lnTo>
                  <a:lnTo>
                    <a:pt x="331" y="1760"/>
                  </a:lnTo>
                  <a:lnTo>
                    <a:pt x="330" y="1760"/>
                  </a:lnTo>
                  <a:lnTo>
                    <a:pt x="330" y="1759"/>
                  </a:lnTo>
                  <a:lnTo>
                    <a:pt x="328" y="1759"/>
                  </a:lnTo>
                  <a:lnTo>
                    <a:pt x="328" y="1757"/>
                  </a:lnTo>
                  <a:lnTo>
                    <a:pt x="326" y="1757"/>
                  </a:lnTo>
                  <a:lnTo>
                    <a:pt x="326" y="1755"/>
                  </a:lnTo>
                  <a:lnTo>
                    <a:pt x="325" y="1755"/>
                  </a:lnTo>
                  <a:lnTo>
                    <a:pt x="325" y="1754"/>
                  </a:lnTo>
                  <a:lnTo>
                    <a:pt x="323" y="1754"/>
                  </a:lnTo>
                  <a:lnTo>
                    <a:pt x="323" y="1752"/>
                  </a:lnTo>
                  <a:lnTo>
                    <a:pt x="320" y="1752"/>
                  </a:lnTo>
                  <a:lnTo>
                    <a:pt x="320" y="1750"/>
                  </a:lnTo>
                  <a:lnTo>
                    <a:pt x="318" y="1750"/>
                  </a:lnTo>
                  <a:lnTo>
                    <a:pt x="318" y="1749"/>
                  </a:lnTo>
                  <a:lnTo>
                    <a:pt x="316" y="1749"/>
                  </a:lnTo>
                  <a:lnTo>
                    <a:pt x="316" y="1747"/>
                  </a:lnTo>
                  <a:lnTo>
                    <a:pt x="315" y="1747"/>
                  </a:lnTo>
                  <a:lnTo>
                    <a:pt x="315" y="1745"/>
                  </a:lnTo>
                  <a:lnTo>
                    <a:pt x="313" y="1745"/>
                  </a:lnTo>
                  <a:lnTo>
                    <a:pt x="313" y="1744"/>
                  </a:lnTo>
                  <a:lnTo>
                    <a:pt x="311" y="1744"/>
                  </a:lnTo>
                  <a:lnTo>
                    <a:pt x="311" y="1742"/>
                  </a:lnTo>
                  <a:lnTo>
                    <a:pt x="310" y="1742"/>
                  </a:lnTo>
                  <a:lnTo>
                    <a:pt x="310" y="1740"/>
                  </a:lnTo>
                  <a:lnTo>
                    <a:pt x="308" y="1740"/>
                  </a:lnTo>
                  <a:lnTo>
                    <a:pt x="308" y="1739"/>
                  </a:lnTo>
                  <a:lnTo>
                    <a:pt x="306" y="1739"/>
                  </a:lnTo>
                  <a:lnTo>
                    <a:pt x="306" y="1737"/>
                  </a:lnTo>
                  <a:lnTo>
                    <a:pt x="305" y="1737"/>
                  </a:lnTo>
                  <a:lnTo>
                    <a:pt x="305" y="1735"/>
                  </a:lnTo>
                  <a:lnTo>
                    <a:pt x="303" y="1735"/>
                  </a:lnTo>
                  <a:lnTo>
                    <a:pt x="303" y="1734"/>
                  </a:lnTo>
                  <a:lnTo>
                    <a:pt x="301" y="1734"/>
                  </a:lnTo>
                  <a:lnTo>
                    <a:pt x="301" y="1732"/>
                  </a:lnTo>
                  <a:lnTo>
                    <a:pt x="300" y="1732"/>
                  </a:lnTo>
                  <a:lnTo>
                    <a:pt x="300" y="1730"/>
                  </a:lnTo>
                  <a:lnTo>
                    <a:pt x="298" y="1730"/>
                  </a:lnTo>
                  <a:lnTo>
                    <a:pt x="298" y="1729"/>
                  </a:lnTo>
                  <a:lnTo>
                    <a:pt x="296" y="1729"/>
                  </a:lnTo>
                  <a:lnTo>
                    <a:pt x="296" y="1727"/>
                  </a:lnTo>
                  <a:lnTo>
                    <a:pt x="295" y="1727"/>
                  </a:lnTo>
                  <a:lnTo>
                    <a:pt x="295" y="1725"/>
                  </a:lnTo>
                  <a:lnTo>
                    <a:pt x="293" y="1725"/>
                  </a:lnTo>
                  <a:lnTo>
                    <a:pt x="293" y="1724"/>
                  </a:lnTo>
                  <a:lnTo>
                    <a:pt x="291" y="1724"/>
                  </a:lnTo>
                  <a:lnTo>
                    <a:pt x="291" y="1722"/>
                  </a:lnTo>
                  <a:lnTo>
                    <a:pt x="290" y="1722"/>
                  </a:lnTo>
                  <a:lnTo>
                    <a:pt x="290" y="1720"/>
                  </a:lnTo>
                  <a:lnTo>
                    <a:pt x="288" y="1720"/>
                  </a:lnTo>
                  <a:lnTo>
                    <a:pt x="288" y="1719"/>
                  </a:lnTo>
                  <a:lnTo>
                    <a:pt x="286" y="1719"/>
                  </a:lnTo>
                  <a:lnTo>
                    <a:pt x="286" y="1717"/>
                  </a:lnTo>
                  <a:lnTo>
                    <a:pt x="285" y="1717"/>
                  </a:lnTo>
                  <a:lnTo>
                    <a:pt x="285" y="1715"/>
                  </a:lnTo>
                  <a:lnTo>
                    <a:pt x="283" y="1715"/>
                  </a:lnTo>
                  <a:lnTo>
                    <a:pt x="283" y="1714"/>
                  </a:lnTo>
                  <a:lnTo>
                    <a:pt x="281" y="1714"/>
                  </a:lnTo>
                  <a:lnTo>
                    <a:pt x="281" y="1712"/>
                  </a:lnTo>
                  <a:lnTo>
                    <a:pt x="280" y="1712"/>
                  </a:lnTo>
                  <a:lnTo>
                    <a:pt x="280" y="1710"/>
                  </a:lnTo>
                  <a:lnTo>
                    <a:pt x="278" y="1710"/>
                  </a:lnTo>
                  <a:lnTo>
                    <a:pt x="278" y="1709"/>
                  </a:lnTo>
                  <a:lnTo>
                    <a:pt x="276" y="1709"/>
                  </a:lnTo>
                  <a:lnTo>
                    <a:pt x="276" y="1707"/>
                  </a:lnTo>
                  <a:lnTo>
                    <a:pt x="275" y="1707"/>
                  </a:lnTo>
                  <a:lnTo>
                    <a:pt x="275" y="1705"/>
                  </a:lnTo>
                  <a:lnTo>
                    <a:pt x="273" y="1705"/>
                  </a:lnTo>
                  <a:lnTo>
                    <a:pt x="273" y="1704"/>
                  </a:lnTo>
                  <a:lnTo>
                    <a:pt x="271" y="1704"/>
                  </a:lnTo>
                  <a:lnTo>
                    <a:pt x="271" y="1702"/>
                  </a:lnTo>
                  <a:lnTo>
                    <a:pt x="270" y="1702"/>
                  </a:lnTo>
                  <a:lnTo>
                    <a:pt x="270" y="1700"/>
                  </a:lnTo>
                  <a:lnTo>
                    <a:pt x="268" y="1700"/>
                  </a:lnTo>
                  <a:lnTo>
                    <a:pt x="268" y="1697"/>
                  </a:lnTo>
                  <a:lnTo>
                    <a:pt x="266" y="1697"/>
                  </a:lnTo>
                  <a:lnTo>
                    <a:pt x="266" y="1695"/>
                  </a:lnTo>
                  <a:lnTo>
                    <a:pt x="265" y="1695"/>
                  </a:lnTo>
                  <a:lnTo>
                    <a:pt x="265" y="1694"/>
                  </a:lnTo>
                  <a:lnTo>
                    <a:pt x="263" y="1694"/>
                  </a:lnTo>
                  <a:lnTo>
                    <a:pt x="263" y="1692"/>
                  </a:lnTo>
                  <a:lnTo>
                    <a:pt x="261" y="1692"/>
                  </a:lnTo>
                  <a:lnTo>
                    <a:pt x="261" y="1690"/>
                  </a:lnTo>
                  <a:lnTo>
                    <a:pt x="260" y="1690"/>
                  </a:lnTo>
                  <a:lnTo>
                    <a:pt x="260" y="1689"/>
                  </a:lnTo>
                  <a:lnTo>
                    <a:pt x="258" y="1689"/>
                  </a:lnTo>
                  <a:lnTo>
                    <a:pt x="258" y="1687"/>
                  </a:lnTo>
                  <a:lnTo>
                    <a:pt x="256" y="1687"/>
                  </a:lnTo>
                  <a:lnTo>
                    <a:pt x="256" y="1684"/>
                  </a:lnTo>
                  <a:lnTo>
                    <a:pt x="255" y="1684"/>
                  </a:lnTo>
                  <a:lnTo>
                    <a:pt x="255" y="1682"/>
                  </a:lnTo>
                  <a:lnTo>
                    <a:pt x="253" y="1682"/>
                  </a:lnTo>
                  <a:lnTo>
                    <a:pt x="253" y="1680"/>
                  </a:lnTo>
                  <a:lnTo>
                    <a:pt x="251" y="1680"/>
                  </a:lnTo>
                  <a:lnTo>
                    <a:pt x="251" y="1679"/>
                  </a:lnTo>
                  <a:lnTo>
                    <a:pt x="250" y="1679"/>
                  </a:lnTo>
                  <a:lnTo>
                    <a:pt x="250" y="1677"/>
                  </a:lnTo>
                  <a:lnTo>
                    <a:pt x="248" y="1677"/>
                  </a:lnTo>
                  <a:lnTo>
                    <a:pt x="248" y="1675"/>
                  </a:lnTo>
                  <a:lnTo>
                    <a:pt x="246" y="1675"/>
                  </a:lnTo>
                  <a:lnTo>
                    <a:pt x="246" y="1672"/>
                  </a:lnTo>
                  <a:lnTo>
                    <a:pt x="245" y="1672"/>
                  </a:lnTo>
                  <a:lnTo>
                    <a:pt x="245" y="1670"/>
                  </a:lnTo>
                  <a:lnTo>
                    <a:pt x="243" y="1670"/>
                  </a:lnTo>
                  <a:lnTo>
                    <a:pt x="243" y="1669"/>
                  </a:lnTo>
                  <a:lnTo>
                    <a:pt x="241" y="1669"/>
                  </a:lnTo>
                  <a:lnTo>
                    <a:pt x="241" y="1667"/>
                  </a:lnTo>
                  <a:lnTo>
                    <a:pt x="240" y="1667"/>
                  </a:lnTo>
                  <a:lnTo>
                    <a:pt x="240" y="1665"/>
                  </a:lnTo>
                  <a:lnTo>
                    <a:pt x="238" y="1665"/>
                  </a:lnTo>
                  <a:lnTo>
                    <a:pt x="238" y="1664"/>
                  </a:lnTo>
                  <a:lnTo>
                    <a:pt x="236" y="1664"/>
                  </a:lnTo>
                  <a:lnTo>
                    <a:pt x="236" y="1660"/>
                  </a:lnTo>
                  <a:lnTo>
                    <a:pt x="235" y="1660"/>
                  </a:lnTo>
                  <a:lnTo>
                    <a:pt x="235" y="1659"/>
                  </a:lnTo>
                  <a:lnTo>
                    <a:pt x="233" y="1659"/>
                  </a:lnTo>
                  <a:lnTo>
                    <a:pt x="233" y="1657"/>
                  </a:lnTo>
                  <a:lnTo>
                    <a:pt x="231" y="1657"/>
                  </a:lnTo>
                  <a:lnTo>
                    <a:pt x="231" y="1655"/>
                  </a:lnTo>
                  <a:lnTo>
                    <a:pt x="230" y="1655"/>
                  </a:lnTo>
                  <a:lnTo>
                    <a:pt x="230" y="1654"/>
                  </a:lnTo>
                  <a:lnTo>
                    <a:pt x="228" y="1654"/>
                  </a:lnTo>
                  <a:lnTo>
                    <a:pt x="228" y="1652"/>
                  </a:lnTo>
                  <a:lnTo>
                    <a:pt x="226" y="1652"/>
                  </a:lnTo>
                  <a:lnTo>
                    <a:pt x="226" y="1649"/>
                  </a:lnTo>
                  <a:lnTo>
                    <a:pt x="225" y="1649"/>
                  </a:lnTo>
                  <a:lnTo>
                    <a:pt x="225" y="1647"/>
                  </a:lnTo>
                  <a:lnTo>
                    <a:pt x="223" y="1647"/>
                  </a:lnTo>
                  <a:lnTo>
                    <a:pt x="223" y="1645"/>
                  </a:lnTo>
                  <a:lnTo>
                    <a:pt x="221" y="1645"/>
                  </a:lnTo>
                  <a:lnTo>
                    <a:pt x="221" y="1644"/>
                  </a:lnTo>
                  <a:lnTo>
                    <a:pt x="220" y="1644"/>
                  </a:lnTo>
                  <a:lnTo>
                    <a:pt x="220" y="1640"/>
                  </a:lnTo>
                  <a:lnTo>
                    <a:pt x="218" y="1640"/>
                  </a:lnTo>
                  <a:lnTo>
                    <a:pt x="218" y="1639"/>
                  </a:lnTo>
                  <a:lnTo>
                    <a:pt x="216" y="1639"/>
                  </a:lnTo>
                  <a:lnTo>
                    <a:pt x="216" y="1637"/>
                  </a:lnTo>
                  <a:lnTo>
                    <a:pt x="215" y="1637"/>
                  </a:lnTo>
                  <a:lnTo>
                    <a:pt x="215" y="1634"/>
                  </a:lnTo>
                  <a:lnTo>
                    <a:pt x="213" y="1634"/>
                  </a:lnTo>
                  <a:lnTo>
                    <a:pt x="213" y="1632"/>
                  </a:lnTo>
                  <a:lnTo>
                    <a:pt x="211" y="1632"/>
                  </a:lnTo>
                  <a:lnTo>
                    <a:pt x="211" y="1630"/>
                  </a:lnTo>
                  <a:lnTo>
                    <a:pt x="210" y="1630"/>
                  </a:lnTo>
                  <a:lnTo>
                    <a:pt x="210" y="1627"/>
                  </a:lnTo>
                  <a:lnTo>
                    <a:pt x="208" y="1627"/>
                  </a:lnTo>
                  <a:lnTo>
                    <a:pt x="208" y="1625"/>
                  </a:lnTo>
                  <a:lnTo>
                    <a:pt x="206" y="1625"/>
                  </a:lnTo>
                  <a:lnTo>
                    <a:pt x="206" y="1624"/>
                  </a:lnTo>
                  <a:lnTo>
                    <a:pt x="205" y="1624"/>
                  </a:lnTo>
                  <a:lnTo>
                    <a:pt x="205" y="1620"/>
                  </a:lnTo>
                  <a:lnTo>
                    <a:pt x="203" y="1620"/>
                  </a:lnTo>
                  <a:lnTo>
                    <a:pt x="203" y="1619"/>
                  </a:lnTo>
                  <a:lnTo>
                    <a:pt x="201" y="1619"/>
                  </a:lnTo>
                  <a:lnTo>
                    <a:pt x="201" y="1617"/>
                  </a:lnTo>
                  <a:lnTo>
                    <a:pt x="200" y="1617"/>
                  </a:lnTo>
                  <a:lnTo>
                    <a:pt x="200" y="1614"/>
                  </a:lnTo>
                  <a:lnTo>
                    <a:pt x="198" y="1614"/>
                  </a:lnTo>
                  <a:lnTo>
                    <a:pt x="198" y="1612"/>
                  </a:lnTo>
                  <a:lnTo>
                    <a:pt x="196" y="1612"/>
                  </a:lnTo>
                  <a:lnTo>
                    <a:pt x="196" y="1610"/>
                  </a:lnTo>
                  <a:lnTo>
                    <a:pt x="195" y="1610"/>
                  </a:lnTo>
                  <a:lnTo>
                    <a:pt x="195" y="1607"/>
                  </a:lnTo>
                  <a:lnTo>
                    <a:pt x="193" y="1607"/>
                  </a:lnTo>
                  <a:lnTo>
                    <a:pt x="193" y="1605"/>
                  </a:lnTo>
                  <a:lnTo>
                    <a:pt x="191" y="1605"/>
                  </a:lnTo>
                  <a:lnTo>
                    <a:pt x="191" y="1604"/>
                  </a:lnTo>
                  <a:lnTo>
                    <a:pt x="190" y="1604"/>
                  </a:lnTo>
                  <a:lnTo>
                    <a:pt x="190" y="1600"/>
                  </a:lnTo>
                  <a:lnTo>
                    <a:pt x="188" y="1600"/>
                  </a:lnTo>
                  <a:lnTo>
                    <a:pt x="188" y="1599"/>
                  </a:lnTo>
                  <a:lnTo>
                    <a:pt x="186" y="1599"/>
                  </a:lnTo>
                  <a:lnTo>
                    <a:pt x="186" y="1597"/>
                  </a:lnTo>
                  <a:lnTo>
                    <a:pt x="185" y="1597"/>
                  </a:lnTo>
                  <a:lnTo>
                    <a:pt x="185" y="1594"/>
                  </a:lnTo>
                  <a:lnTo>
                    <a:pt x="183" y="1594"/>
                  </a:lnTo>
                  <a:lnTo>
                    <a:pt x="183" y="1592"/>
                  </a:lnTo>
                  <a:lnTo>
                    <a:pt x="181" y="1592"/>
                  </a:lnTo>
                  <a:lnTo>
                    <a:pt x="181" y="1590"/>
                  </a:lnTo>
                  <a:lnTo>
                    <a:pt x="180" y="1590"/>
                  </a:lnTo>
                  <a:lnTo>
                    <a:pt x="180" y="1587"/>
                  </a:lnTo>
                  <a:lnTo>
                    <a:pt x="178" y="1587"/>
                  </a:lnTo>
                  <a:lnTo>
                    <a:pt x="178" y="1585"/>
                  </a:lnTo>
                  <a:lnTo>
                    <a:pt x="176" y="1585"/>
                  </a:lnTo>
                  <a:lnTo>
                    <a:pt x="176" y="1582"/>
                  </a:lnTo>
                  <a:lnTo>
                    <a:pt x="175" y="1582"/>
                  </a:lnTo>
                  <a:lnTo>
                    <a:pt x="175" y="1580"/>
                  </a:lnTo>
                  <a:lnTo>
                    <a:pt x="173" y="1580"/>
                  </a:lnTo>
                  <a:lnTo>
                    <a:pt x="173" y="1577"/>
                  </a:lnTo>
                  <a:lnTo>
                    <a:pt x="171" y="1577"/>
                  </a:lnTo>
                  <a:lnTo>
                    <a:pt x="171" y="1574"/>
                  </a:lnTo>
                  <a:lnTo>
                    <a:pt x="170" y="1574"/>
                  </a:lnTo>
                  <a:lnTo>
                    <a:pt x="170" y="1572"/>
                  </a:lnTo>
                  <a:lnTo>
                    <a:pt x="168" y="1572"/>
                  </a:lnTo>
                  <a:lnTo>
                    <a:pt x="168" y="1569"/>
                  </a:lnTo>
                  <a:lnTo>
                    <a:pt x="166" y="1569"/>
                  </a:lnTo>
                  <a:lnTo>
                    <a:pt x="166" y="1567"/>
                  </a:lnTo>
                  <a:lnTo>
                    <a:pt x="165" y="1567"/>
                  </a:lnTo>
                  <a:lnTo>
                    <a:pt x="165" y="1564"/>
                  </a:lnTo>
                  <a:lnTo>
                    <a:pt x="163" y="1564"/>
                  </a:lnTo>
                  <a:lnTo>
                    <a:pt x="163" y="1562"/>
                  </a:lnTo>
                  <a:lnTo>
                    <a:pt x="161" y="1562"/>
                  </a:lnTo>
                  <a:lnTo>
                    <a:pt x="161" y="1559"/>
                  </a:lnTo>
                  <a:lnTo>
                    <a:pt x="160" y="1559"/>
                  </a:lnTo>
                  <a:lnTo>
                    <a:pt x="160" y="1557"/>
                  </a:lnTo>
                  <a:lnTo>
                    <a:pt x="158" y="1557"/>
                  </a:lnTo>
                  <a:lnTo>
                    <a:pt x="158" y="1554"/>
                  </a:lnTo>
                  <a:lnTo>
                    <a:pt x="156" y="1554"/>
                  </a:lnTo>
                  <a:lnTo>
                    <a:pt x="156" y="1552"/>
                  </a:lnTo>
                  <a:lnTo>
                    <a:pt x="155" y="1552"/>
                  </a:lnTo>
                  <a:lnTo>
                    <a:pt x="155" y="1549"/>
                  </a:lnTo>
                  <a:lnTo>
                    <a:pt x="153" y="1549"/>
                  </a:lnTo>
                  <a:lnTo>
                    <a:pt x="153" y="1547"/>
                  </a:lnTo>
                  <a:lnTo>
                    <a:pt x="151" y="1547"/>
                  </a:lnTo>
                  <a:lnTo>
                    <a:pt x="151" y="1544"/>
                  </a:lnTo>
                  <a:lnTo>
                    <a:pt x="150" y="1544"/>
                  </a:lnTo>
                  <a:lnTo>
                    <a:pt x="150" y="1542"/>
                  </a:lnTo>
                  <a:lnTo>
                    <a:pt x="148" y="1542"/>
                  </a:lnTo>
                  <a:lnTo>
                    <a:pt x="148" y="1539"/>
                  </a:lnTo>
                  <a:lnTo>
                    <a:pt x="146" y="1539"/>
                  </a:lnTo>
                  <a:lnTo>
                    <a:pt x="146" y="1535"/>
                  </a:lnTo>
                  <a:lnTo>
                    <a:pt x="145" y="1535"/>
                  </a:lnTo>
                  <a:lnTo>
                    <a:pt x="145" y="1534"/>
                  </a:lnTo>
                  <a:lnTo>
                    <a:pt x="143" y="1534"/>
                  </a:lnTo>
                  <a:lnTo>
                    <a:pt x="143" y="1530"/>
                  </a:lnTo>
                  <a:lnTo>
                    <a:pt x="141" y="1530"/>
                  </a:lnTo>
                  <a:lnTo>
                    <a:pt x="141" y="1527"/>
                  </a:lnTo>
                  <a:lnTo>
                    <a:pt x="140" y="1527"/>
                  </a:lnTo>
                  <a:lnTo>
                    <a:pt x="140" y="1524"/>
                  </a:lnTo>
                  <a:lnTo>
                    <a:pt x="138" y="1524"/>
                  </a:lnTo>
                  <a:lnTo>
                    <a:pt x="138" y="1522"/>
                  </a:lnTo>
                  <a:lnTo>
                    <a:pt x="136" y="1522"/>
                  </a:lnTo>
                  <a:lnTo>
                    <a:pt x="136" y="1519"/>
                  </a:lnTo>
                  <a:lnTo>
                    <a:pt x="135" y="1519"/>
                  </a:lnTo>
                  <a:lnTo>
                    <a:pt x="135" y="1515"/>
                  </a:lnTo>
                  <a:lnTo>
                    <a:pt x="133" y="1515"/>
                  </a:lnTo>
                  <a:lnTo>
                    <a:pt x="133" y="1512"/>
                  </a:lnTo>
                  <a:lnTo>
                    <a:pt x="131" y="1512"/>
                  </a:lnTo>
                  <a:lnTo>
                    <a:pt x="131" y="1509"/>
                  </a:lnTo>
                  <a:lnTo>
                    <a:pt x="130" y="1509"/>
                  </a:lnTo>
                  <a:lnTo>
                    <a:pt x="130" y="1507"/>
                  </a:lnTo>
                  <a:lnTo>
                    <a:pt x="128" y="1507"/>
                  </a:lnTo>
                  <a:lnTo>
                    <a:pt x="128" y="1504"/>
                  </a:lnTo>
                  <a:lnTo>
                    <a:pt x="126" y="1504"/>
                  </a:lnTo>
                  <a:lnTo>
                    <a:pt x="126" y="1500"/>
                  </a:lnTo>
                  <a:lnTo>
                    <a:pt x="125" y="1500"/>
                  </a:lnTo>
                  <a:lnTo>
                    <a:pt x="125" y="1497"/>
                  </a:lnTo>
                  <a:lnTo>
                    <a:pt x="123" y="1497"/>
                  </a:lnTo>
                  <a:lnTo>
                    <a:pt x="123" y="1495"/>
                  </a:lnTo>
                  <a:lnTo>
                    <a:pt x="121" y="1495"/>
                  </a:lnTo>
                  <a:lnTo>
                    <a:pt x="121" y="1492"/>
                  </a:lnTo>
                  <a:lnTo>
                    <a:pt x="120" y="1492"/>
                  </a:lnTo>
                  <a:lnTo>
                    <a:pt x="120" y="1489"/>
                  </a:lnTo>
                  <a:lnTo>
                    <a:pt x="118" y="1489"/>
                  </a:lnTo>
                  <a:lnTo>
                    <a:pt x="118" y="1485"/>
                  </a:lnTo>
                  <a:lnTo>
                    <a:pt x="116" y="1485"/>
                  </a:lnTo>
                  <a:lnTo>
                    <a:pt x="116" y="1482"/>
                  </a:lnTo>
                  <a:lnTo>
                    <a:pt x="115" y="1482"/>
                  </a:lnTo>
                  <a:lnTo>
                    <a:pt x="115" y="1479"/>
                  </a:lnTo>
                  <a:lnTo>
                    <a:pt x="113" y="1479"/>
                  </a:lnTo>
                  <a:lnTo>
                    <a:pt x="113" y="1475"/>
                  </a:lnTo>
                  <a:lnTo>
                    <a:pt x="111" y="1475"/>
                  </a:lnTo>
                  <a:lnTo>
                    <a:pt x="111" y="1474"/>
                  </a:lnTo>
                  <a:lnTo>
                    <a:pt x="110" y="1474"/>
                  </a:lnTo>
                  <a:lnTo>
                    <a:pt x="110" y="1470"/>
                  </a:lnTo>
                  <a:lnTo>
                    <a:pt x="108" y="1470"/>
                  </a:lnTo>
                  <a:lnTo>
                    <a:pt x="108" y="1467"/>
                  </a:lnTo>
                  <a:lnTo>
                    <a:pt x="106" y="1467"/>
                  </a:lnTo>
                  <a:lnTo>
                    <a:pt x="106" y="1462"/>
                  </a:lnTo>
                  <a:lnTo>
                    <a:pt x="105" y="1462"/>
                  </a:lnTo>
                  <a:lnTo>
                    <a:pt x="105" y="1459"/>
                  </a:lnTo>
                  <a:lnTo>
                    <a:pt x="103" y="1459"/>
                  </a:lnTo>
                  <a:lnTo>
                    <a:pt x="103" y="1455"/>
                  </a:lnTo>
                  <a:lnTo>
                    <a:pt x="101" y="1455"/>
                  </a:lnTo>
                  <a:lnTo>
                    <a:pt x="101" y="1452"/>
                  </a:lnTo>
                  <a:lnTo>
                    <a:pt x="100" y="1452"/>
                  </a:lnTo>
                  <a:lnTo>
                    <a:pt x="100" y="1449"/>
                  </a:lnTo>
                  <a:lnTo>
                    <a:pt x="98" y="1449"/>
                  </a:lnTo>
                  <a:lnTo>
                    <a:pt x="98" y="1445"/>
                  </a:lnTo>
                  <a:lnTo>
                    <a:pt x="96" y="1445"/>
                  </a:lnTo>
                  <a:lnTo>
                    <a:pt x="96" y="1442"/>
                  </a:lnTo>
                  <a:lnTo>
                    <a:pt x="95" y="1442"/>
                  </a:lnTo>
                  <a:lnTo>
                    <a:pt x="95" y="1439"/>
                  </a:lnTo>
                  <a:lnTo>
                    <a:pt x="93" y="1439"/>
                  </a:lnTo>
                  <a:lnTo>
                    <a:pt x="93" y="1435"/>
                  </a:lnTo>
                  <a:lnTo>
                    <a:pt x="91" y="1435"/>
                  </a:lnTo>
                  <a:lnTo>
                    <a:pt x="91" y="1432"/>
                  </a:lnTo>
                  <a:lnTo>
                    <a:pt x="90" y="1432"/>
                  </a:lnTo>
                  <a:lnTo>
                    <a:pt x="90" y="1427"/>
                  </a:lnTo>
                  <a:lnTo>
                    <a:pt x="88" y="1427"/>
                  </a:lnTo>
                  <a:lnTo>
                    <a:pt x="88" y="1424"/>
                  </a:lnTo>
                  <a:lnTo>
                    <a:pt x="86" y="1424"/>
                  </a:lnTo>
                  <a:lnTo>
                    <a:pt x="86" y="1420"/>
                  </a:lnTo>
                  <a:lnTo>
                    <a:pt x="85" y="1420"/>
                  </a:lnTo>
                  <a:lnTo>
                    <a:pt x="85" y="1417"/>
                  </a:lnTo>
                  <a:lnTo>
                    <a:pt x="83" y="1417"/>
                  </a:lnTo>
                  <a:lnTo>
                    <a:pt x="83" y="1414"/>
                  </a:lnTo>
                  <a:lnTo>
                    <a:pt x="81" y="1414"/>
                  </a:lnTo>
                  <a:lnTo>
                    <a:pt x="81" y="1409"/>
                  </a:lnTo>
                  <a:lnTo>
                    <a:pt x="80" y="1409"/>
                  </a:lnTo>
                  <a:lnTo>
                    <a:pt x="80" y="1405"/>
                  </a:lnTo>
                  <a:lnTo>
                    <a:pt x="78" y="1405"/>
                  </a:lnTo>
                  <a:lnTo>
                    <a:pt x="78" y="1400"/>
                  </a:lnTo>
                  <a:lnTo>
                    <a:pt x="76" y="1400"/>
                  </a:lnTo>
                  <a:lnTo>
                    <a:pt x="76" y="1397"/>
                  </a:lnTo>
                  <a:lnTo>
                    <a:pt x="75" y="1397"/>
                  </a:lnTo>
                  <a:lnTo>
                    <a:pt x="75" y="1392"/>
                  </a:lnTo>
                  <a:lnTo>
                    <a:pt x="73" y="1392"/>
                  </a:lnTo>
                  <a:lnTo>
                    <a:pt x="73" y="1389"/>
                  </a:lnTo>
                  <a:lnTo>
                    <a:pt x="71" y="1389"/>
                  </a:lnTo>
                  <a:lnTo>
                    <a:pt x="71" y="1384"/>
                  </a:lnTo>
                  <a:lnTo>
                    <a:pt x="70" y="1384"/>
                  </a:lnTo>
                  <a:lnTo>
                    <a:pt x="70" y="1380"/>
                  </a:lnTo>
                  <a:lnTo>
                    <a:pt x="68" y="1380"/>
                  </a:lnTo>
                  <a:lnTo>
                    <a:pt x="68" y="1375"/>
                  </a:lnTo>
                  <a:lnTo>
                    <a:pt x="66" y="1375"/>
                  </a:lnTo>
                  <a:lnTo>
                    <a:pt x="66" y="1372"/>
                  </a:lnTo>
                  <a:lnTo>
                    <a:pt x="65" y="1372"/>
                  </a:lnTo>
                  <a:lnTo>
                    <a:pt x="65" y="1367"/>
                  </a:lnTo>
                  <a:lnTo>
                    <a:pt x="63" y="1367"/>
                  </a:lnTo>
                  <a:lnTo>
                    <a:pt x="63" y="1364"/>
                  </a:lnTo>
                  <a:lnTo>
                    <a:pt x="61" y="1364"/>
                  </a:lnTo>
                  <a:lnTo>
                    <a:pt x="61" y="1359"/>
                  </a:lnTo>
                  <a:lnTo>
                    <a:pt x="60" y="1359"/>
                  </a:lnTo>
                  <a:lnTo>
                    <a:pt x="60" y="1354"/>
                  </a:lnTo>
                  <a:lnTo>
                    <a:pt x="58" y="1354"/>
                  </a:lnTo>
                  <a:lnTo>
                    <a:pt x="58" y="1349"/>
                  </a:lnTo>
                  <a:lnTo>
                    <a:pt x="56" y="1349"/>
                  </a:lnTo>
                  <a:lnTo>
                    <a:pt x="56" y="1344"/>
                  </a:lnTo>
                  <a:lnTo>
                    <a:pt x="55" y="1344"/>
                  </a:lnTo>
                  <a:lnTo>
                    <a:pt x="55" y="1339"/>
                  </a:lnTo>
                  <a:lnTo>
                    <a:pt x="53" y="1339"/>
                  </a:lnTo>
                  <a:lnTo>
                    <a:pt x="53" y="1334"/>
                  </a:lnTo>
                  <a:lnTo>
                    <a:pt x="51" y="1334"/>
                  </a:lnTo>
                  <a:lnTo>
                    <a:pt x="51" y="1329"/>
                  </a:lnTo>
                  <a:lnTo>
                    <a:pt x="50" y="1329"/>
                  </a:lnTo>
                  <a:lnTo>
                    <a:pt x="50" y="1324"/>
                  </a:lnTo>
                  <a:lnTo>
                    <a:pt x="48" y="1324"/>
                  </a:lnTo>
                  <a:lnTo>
                    <a:pt x="48" y="1319"/>
                  </a:lnTo>
                  <a:lnTo>
                    <a:pt x="46" y="1319"/>
                  </a:lnTo>
                  <a:lnTo>
                    <a:pt x="46" y="1314"/>
                  </a:lnTo>
                  <a:lnTo>
                    <a:pt x="45" y="1314"/>
                  </a:lnTo>
                  <a:lnTo>
                    <a:pt x="45" y="1309"/>
                  </a:lnTo>
                  <a:lnTo>
                    <a:pt x="43" y="1309"/>
                  </a:lnTo>
                  <a:lnTo>
                    <a:pt x="43" y="1304"/>
                  </a:lnTo>
                  <a:lnTo>
                    <a:pt x="41" y="1304"/>
                  </a:lnTo>
                  <a:lnTo>
                    <a:pt x="41" y="1297"/>
                  </a:lnTo>
                  <a:lnTo>
                    <a:pt x="40" y="1297"/>
                  </a:lnTo>
                  <a:lnTo>
                    <a:pt x="40" y="1292"/>
                  </a:lnTo>
                  <a:lnTo>
                    <a:pt x="38" y="1292"/>
                  </a:lnTo>
                  <a:lnTo>
                    <a:pt x="38" y="1285"/>
                  </a:lnTo>
                  <a:lnTo>
                    <a:pt x="36" y="1285"/>
                  </a:lnTo>
                  <a:lnTo>
                    <a:pt x="36" y="1280"/>
                  </a:lnTo>
                  <a:lnTo>
                    <a:pt x="35" y="1280"/>
                  </a:lnTo>
                  <a:lnTo>
                    <a:pt x="35" y="1274"/>
                  </a:lnTo>
                  <a:lnTo>
                    <a:pt x="33" y="1274"/>
                  </a:lnTo>
                  <a:lnTo>
                    <a:pt x="33" y="1267"/>
                  </a:lnTo>
                  <a:lnTo>
                    <a:pt x="31" y="1267"/>
                  </a:lnTo>
                  <a:lnTo>
                    <a:pt x="31" y="1260"/>
                  </a:lnTo>
                  <a:lnTo>
                    <a:pt x="30" y="1260"/>
                  </a:lnTo>
                  <a:lnTo>
                    <a:pt x="30" y="1254"/>
                  </a:lnTo>
                  <a:lnTo>
                    <a:pt x="28" y="1254"/>
                  </a:lnTo>
                  <a:lnTo>
                    <a:pt x="28" y="1247"/>
                  </a:lnTo>
                  <a:lnTo>
                    <a:pt x="26" y="1247"/>
                  </a:lnTo>
                  <a:lnTo>
                    <a:pt x="26" y="1240"/>
                  </a:lnTo>
                  <a:lnTo>
                    <a:pt x="25" y="1240"/>
                  </a:lnTo>
                  <a:lnTo>
                    <a:pt x="25" y="1234"/>
                  </a:lnTo>
                  <a:lnTo>
                    <a:pt x="23" y="1234"/>
                  </a:lnTo>
                  <a:lnTo>
                    <a:pt x="23" y="1225"/>
                  </a:lnTo>
                  <a:lnTo>
                    <a:pt x="21" y="1225"/>
                  </a:lnTo>
                  <a:lnTo>
                    <a:pt x="21" y="1219"/>
                  </a:lnTo>
                  <a:lnTo>
                    <a:pt x="20" y="1219"/>
                  </a:lnTo>
                  <a:lnTo>
                    <a:pt x="20" y="1209"/>
                  </a:lnTo>
                  <a:lnTo>
                    <a:pt x="18" y="1209"/>
                  </a:lnTo>
                  <a:lnTo>
                    <a:pt x="18" y="1199"/>
                  </a:lnTo>
                  <a:lnTo>
                    <a:pt x="16" y="1199"/>
                  </a:lnTo>
                  <a:lnTo>
                    <a:pt x="16" y="1190"/>
                  </a:lnTo>
                  <a:lnTo>
                    <a:pt x="15" y="1190"/>
                  </a:lnTo>
                  <a:lnTo>
                    <a:pt x="15" y="1180"/>
                  </a:lnTo>
                  <a:lnTo>
                    <a:pt x="13" y="1180"/>
                  </a:lnTo>
                  <a:lnTo>
                    <a:pt x="13" y="1170"/>
                  </a:lnTo>
                  <a:lnTo>
                    <a:pt x="11" y="1170"/>
                  </a:lnTo>
                  <a:lnTo>
                    <a:pt x="11" y="1162"/>
                  </a:lnTo>
                  <a:lnTo>
                    <a:pt x="10" y="1162"/>
                  </a:lnTo>
                  <a:lnTo>
                    <a:pt x="10" y="1149"/>
                  </a:lnTo>
                  <a:lnTo>
                    <a:pt x="8" y="1149"/>
                  </a:lnTo>
                  <a:lnTo>
                    <a:pt x="8" y="1135"/>
                  </a:lnTo>
                  <a:lnTo>
                    <a:pt x="6" y="1135"/>
                  </a:lnTo>
                  <a:lnTo>
                    <a:pt x="6" y="1119"/>
                  </a:lnTo>
                  <a:lnTo>
                    <a:pt x="5" y="1119"/>
                  </a:lnTo>
                  <a:lnTo>
                    <a:pt x="5" y="1104"/>
                  </a:lnTo>
                  <a:lnTo>
                    <a:pt x="3" y="1104"/>
                  </a:lnTo>
                  <a:lnTo>
                    <a:pt x="3" y="1084"/>
                  </a:lnTo>
                  <a:lnTo>
                    <a:pt x="1" y="1084"/>
                  </a:lnTo>
                  <a:lnTo>
                    <a:pt x="1" y="1054"/>
                  </a:lnTo>
                  <a:lnTo>
                    <a:pt x="0" y="1054"/>
                  </a:lnTo>
                  <a:lnTo>
                    <a:pt x="0" y="969"/>
                  </a:lnTo>
                  <a:lnTo>
                    <a:pt x="1" y="969"/>
                  </a:lnTo>
                  <a:lnTo>
                    <a:pt x="1" y="942"/>
                  </a:lnTo>
                  <a:lnTo>
                    <a:pt x="3" y="942"/>
                  </a:lnTo>
                  <a:lnTo>
                    <a:pt x="3" y="920"/>
                  </a:lnTo>
                  <a:lnTo>
                    <a:pt x="5" y="920"/>
                  </a:lnTo>
                  <a:lnTo>
                    <a:pt x="5" y="904"/>
                  </a:lnTo>
                  <a:lnTo>
                    <a:pt x="6" y="904"/>
                  </a:lnTo>
                  <a:lnTo>
                    <a:pt x="6" y="890"/>
                  </a:lnTo>
                  <a:lnTo>
                    <a:pt x="8" y="890"/>
                  </a:lnTo>
                  <a:lnTo>
                    <a:pt x="8" y="877"/>
                  </a:lnTo>
                  <a:lnTo>
                    <a:pt x="10" y="877"/>
                  </a:lnTo>
                  <a:lnTo>
                    <a:pt x="10" y="864"/>
                  </a:lnTo>
                  <a:lnTo>
                    <a:pt x="11" y="864"/>
                  </a:lnTo>
                  <a:lnTo>
                    <a:pt x="11" y="854"/>
                  </a:lnTo>
                  <a:lnTo>
                    <a:pt x="13" y="854"/>
                  </a:lnTo>
                  <a:lnTo>
                    <a:pt x="13" y="844"/>
                  </a:lnTo>
                  <a:lnTo>
                    <a:pt x="15" y="844"/>
                  </a:lnTo>
                  <a:lnTo>
                    <a:pt x="15" y="835"/>
                  </a:lnTo>
                  <a:lnTo>
                    <a:pt x="16" y="835"/>
                  </a:lnTo>
                  <a:lnTo>
                    <a:pt x="16" y="825"/>
                  </a:lnTo>
                  <a:lnTo>
                    <a:pt x="18" y="825"/>
                  </a:lnTo>
                  <a:lnTo>
                    <a:pt x="18" y="817"/>
                  </a:lnTo>
                  <a:lnTo>
                    <a:pt x="20" y="817"/>
                  </a:lnTo>
                  <a:lnTo>
                    <a:pt x="20" y="807"/>
                  </a:lnTo>
                  <a:lnTo>
                    <a:pt x="21" y="807"/>
                  </a:lnTo>
                  <a:lnTo>
                    <a:pt x="21" y="800"/>
                  </a:lnTo>
                  <a:lnTo>
                    <a:pt x="23" y="800"/>
                  </a:lnTo>
                  <a:lnTo>
                    <a:pt x="23" y="794"/>
                  </a:lnTo>
                  <a:lnTo>
                    <a:pt x="25" y="794"/>
                  </a:lnTo>
                  <a:lnTo>
                    <a:pt x="25" y="785"/>
                  </a:lnTo>
                  <a:lnTo>
                    <a:pt x="26" y="785"/>
                  </a:lnTo>
                  <a:lnTo>
                    <a:pt x="26" y="779"/>
                  </a:lnTo>
                  <a:lnTo>
                    <a:pt x="28" y="779"/>
                  </a:lnTo>
                  <a:lnTo>
                    <a:pt x="28" y="772"/>
                  </a:lnTo>
                  <a:lnTo>
                    <a:pt x="30" y="772"/>
                  </a:lnTo>
                  <a:lnTo>
                    <a:pt x="30" y="764"/>
                  </a:lnTo>
                  <a:lnTo>
                    <a:pt x="31" y="764"/>
                  </a:lnTo>
                  <a:lnTo>
                    <a:pt x="31" y="757"/>
                  </a:lnTo>
                  <a:lnTo>
                    <a:pt x="33" y="757"/>
                  </a:lnTo>
                  <a:lnTo>
                    <a:pt x="33" y="752"/>
                  </a:lnTo>
                  <a:lnTo>
                    <a:pt x="35" y="752"/>
                  </a:lnTo>
                  <a:lnTo>
                    <a:pt x="35" y="745"/>
                  </a:lnTo>
                  <a:lnTo>
                    <a:pt x="36" y="745"/>
                  </a:lnTo>
                  <a:lnTo>
                    <a:pt x="36" y="740"/>
                  </a:lnTo>
                  <a:lnTo>
                    <a:pt x="38" y="740"/>
                  </a:lnTo>
                  <a:lnTo>
                    <a:pt x="38" y="734"/>
                  </a:lnTo>
                  <a:lnTo>
                    <a:pt x="40" y="734"/>
                  </a:lnTo>
                  <a:lnTo>
                    <a:pt x="40" y="729"/>
                  </a:lnTo>
                  <a:lnTo>
                    <a:pt x="41" y="729"/>
                  </a:lnTo>
                  <a:lnTo>
                    <a:pt x="41" y="722"/>
                  </a:lnTo>
                  <a:lnTo>
                    <a:pt x="43" y="722"/>
                  </a:lnTo>
                  <a:lnTo>
                    <a:pt x="43" y="717"/>
                  </a:lnTo>
                  <a:lnTo>
                    <a:pt x="45" y="717"/>
                  </a:lnTo>
                  <a:lnTo>
                    <a:pt x="45" y="712"/>
                  </a:lnTo>
                  <a:lnTo>
                    <a:pt x="46" y="712"/>
                  </a:lnTo>
                  <a:lnTo>
                    <a:pt x="46" y="707"/>
                  </a:lnTo>
                  <a:lnTo>
                    <a:pt x="48" y="707"/>
                  </a:lnTo>
                  <a:lnTo>
                    <a:pt x="48" y="702"/>
                  </a:lnTo>
                  <a:lnTo>
                    <a:pt x="50" y="702"/>
                  </a:lnTo>
                  <a:lnTo>
                    <a:pt x="50" y="697"/>
                  </a:lnTo>
                  <a:lnTo>
                    <a:pt x="51" y="697"/>
                  </a:lnTo>
                  <a:lnTo>
                    <a:pt x="51" y="692"/>
                  </a:lnTo>
                  <a:lnTo>
                    <a:pt x="53" y="692"/>
                  </a:lnTo>
                  <a:lnTo>
                    <a:pt x="53" y="687"/>
                  </a:lnTo>
                  <a:lnTo>
                    <a:pt x="55" y="687"/>
                  </a:lnTo>
                  <a:lnTo>
                    <a:pt x="55" y="682"/>
                  </a:lnTo>
                  <a:lnTo>
                    <a:pt x="56" y="682"/>
                  </a:lnTo>
                  <a:lnTo>
                    <a:pt x="56" y="677"/>
                  </a:lnTo>
                  <a:lnTo>
                    <a:pt x="58" y="677"/>
                  </a:lnTo>
                  <a:lnTo>
                    <a:pt x="58" y="672"/>
                  </a:lnTo>
                  <a:lnTo>
                    <a:pt x="60" y="672"/>
                  </a:lnTo>
                  <a:lnTo>
                    <a:pt x="60" y="667"/>
                  </a:lnTo>
                  <a:lnTo>
                    <a:pt x="61" y="667"/>
                  </a:lnTo>
                  <a:lnTo>
                    <a:pt x="61" y="662"/>
                  </a:lnTo>
                  <a:lnTo>
                    <a:pt x="63" y="662"/>
                  </a:lnTo>
                  <a:lnTo>
                    <a:pt x="63" y="659"/>
                  </a:lnTo>
                  <a:lnTo>
                    <a:pt x="65" y="659"/>
                  </a:lnTo>
                  <a:lnTo>
                    <a:pt x="65" y="654"/>
                  </a:lnTo>
                  <a:lnTo>
                    <a:pt x="66" y="654"/>
                  </a:lnTo>
                  <a:lnTo>
                    <a:pt x="66" y="650"/>
                  </a:lnTo>
                  <a:lnTo>
                    <a:pt x="68" y="650"/>
                  </a:lnTo>
                  <a:lnTo>
                    <a:pt x="68" y="645"/>
                  </a:lnTo>
                  <a:lnTo>
                    <a:pt x="70" y="645"/>
                  </a:lnTo>
                  <a:lnTo>
                    <a:pt x="70" y="642"/>
                  </a:lnTo>
                  <a:lnTo>
                    <a:pt x="71" y="642"/>
                  </a:lnTo>
                  <a:lnTo>
                    <a:pt x="71" y="637"/>
                  </a:lnTo>
                  <a:lnTo>
                    <a:pt x="73" y="637"/>
                  </a:lnTo>
                  <a:lnTo>
                    <a:pt x="73" y="634"/>
                  </a:lnTo>
                  <a:lnTo>
                    <a:pt x="75" y="634"/>
                  </a:lnTo>
                  <a:lnTo>
                    <a:pt x="75" y="629"/>
                  </a:lnTo>
                  <a:lnTo>
                    <a:pt x="76" y="629"/>
                  </a:lnTo>
                  <a:lnTo>
                    <a:pt x="76" y="625"/>
                  </a:lnTo>
                  <a:lnTo>
                    <a:pt x="78" y="625"/>
                  </a:lnTo>
                  <a:lnTo>
                    <a:pt x="78" y="620"/>
                  </a:lnTo>
                  <a:lnTo>
                    <a:pt x="80" y="620"/>
                  </a:lnTo>
                  <a:lnTo>
                    <a:pt x="80" y="617"/>
                  </a:lnTo>
                  <a:lnTo>
                    <a:pt x="81" y="617"/>
                  </a:lnTo>
                  <a:lnTo>
                    <a:pt x="81" y="614"/>
                  </a:lnTo>
                  <a:lnTo>
                    <a:pt x="83" y="614"/>
                  </a:lnTo>
                  <a:lnTo>
                    <a:pt x="83" y="609"/>
                  </a:lnTo>
                  <a:lnTo>
                    <a:pt x="85" y="609"/>
                  </a:lnTo>
                  <a:lnTo>
                    <a:pt x="85" y="605"/>
                  </a:lnTo>
                  <a:lnTo>
                    <a:pt x="86" y="605"/>
                  </a:lnTo>
                  <a:lnTo>
                    <a:pt x="86" y="602"/>
                  </a:lnTo>
                  <a:lnTo>
                    <a:pt x="88" y="602"/>
                  </a:lnTo>
                  <a:lnTo>
                    <a:pt x="88" y="599"/>
                  </a:lnTo>
                  <a:lnTo>
                    <a:pt x="90" y="599"/>
                  </a:lnTo>
                  <a:lnTo>
                    <a:pt x="90" y="595"/>
                  </a:lnTo>
                  <a:lnTo>
                    <a:pt x="91" y="595"/>
                  </a:lnTo>
                  <a:lnTo>
                    <a:pt x="91" y="590"/>
                  </a:lnTo>
                  <a:lnTo>
                    <a:pt x="93" y="590"/>
                  </a:lnTo>
                  <a:lnTo>
                    <a:pt x="93" y="587"/>
                  </a:lnTo>
                  <a:lnTo>
                    <a:pt x="95" y="587"/>
                  </a:lnTo>
                  <a:lnTo>
                    <a:pt x="95" y="584"/>
                  </a:lnTo>
                  <a:lnTo>
                    <a:pt x="96" y="584"/>
                  </a:lnTo>
                  <a:lnTo>
                    <a:pt x="96" y="580"/>
                  </a:lnTo>
                  <a:lnTo>
                    <a:pt x="98" y="580"/>
                  </a:lnTo>
                  <a:lnTo>
                    <a:pt x="98" y="577"/>
                  </a:lnTo>
                  <a:lnTo>
                    <a:pt x="100" y="577"/>
                  </a:lnTo>
                  <a:lnTo>
                    <a:pt x="100" y="574"/>
                  </a:lnTo>
                  <a:lnTo>
                    <a:pt x="101" y="574"/>
                  </a:lnTo>
                  <a:lnTo>
                    <a:pt x="101" y="570"/>
                  </a:lnTo>
                  <a:lnTo>
                    <a:pt x="103" y="570"/>
                  </a:lnTo>
                  <a:lnTo>
                    <a:pt x="103" y="567"/>
                  </a:lnTo>
                  <a:lnTo>
                    <a:pt x="105" y="567"/>
                  </a:lnTo>
                  <a:lnTo>
                    <a:pt x="105" y="564"/>
                  </a:lnTo>
                  <a:lnTo>
                    <a:pt x="106" y="564"/>
                  </a:lnTo>
                  <a:lnTo>
                    <a:pt x="106" y="560"/>
                  </a:lnTo>
                  <a:lnTo>
                    <a:pt x="108" y="560"/>
                  </a:lnTo>
                  <a:lnTo>
                    <a:pt x="108" y="557"/>
                  </a:lnTo>
                  <a:lnTo>
                    <a:pt x="110" y="557"/>
                  </a:lnTo>
                  <a:lnTo>
                    <a:pt x="110" y="554"/>
                  </a:lnTo>
                  <a:lnTo>
                    <a:pt x="111" y="554"/>
                  </a:lnTo>
                  <a:lnTo>
                    <a:pt x="111" y="550"/>
                  </a:lnTo>
                  <a:lnTo>
                    <a:pt x="113" y="550"/>
                  </a:lnTo>
                  <a:lnTo>
                    <a:pt x="113" y="547"/>
                  </a:lnTo>
                  <a:lnTo>
                    <a:pt x="115" y="547"/>
                  </a:lnTo>
                  <a:lnTo>
                    <a:pt x="115" y="544"/>
                  </a:lnTo>
                  <a:lnTo>
                    <a:pt x="116" y="544"/>
                  </a:lnTo>
                  <a:lnTo>
                    <a:pt x="116" y="540"/>
                  </a:lnTo>
                  <a:lnTo>
                    <a:pt x="118" y="540"/>
                  </a:lnTo>
                  <a:lnTo>
                    <a:pt x="118" y="537"/>
                  </a:lnTo>
                  <a:lnTo>
                    <a:pt x="120" y="537"/>
                  </a:lnTo>
                  <a:lnTo>
                    <a:pt x="120" y="534"/>
                  </a:lnTo>
                  <a:lnTo>
                    <a:pt x="121" y="534"/>
                  </a:lnTo>
                  <a:lnTo>
                    <a:pt x="121" y="530"/>
                  </a:lnTo>
                  <a:lnTo>
                    <a:pt x="123" y="530"/>
                  </a:lnTo>
                  <a:lnTo>
                    <a:pt x="123" y="529"/>
                  </a:lnTo>
                  <a:lnTo>
                    <a:pt x="125" y="529"/>
                  </a:lnTo>
                  <a:lnTo>
                    <a:pt x="125" y="525"/>
                  </a:lnTo>
                  <a:lnTo>
                    <a:pt x="126" y="525"/>
                  </a:lnTo>
                  <a:lnTo>
                    <a:pt x="126" y="522"/>
                  </a:lnTo>
                  <a:lnTo>
                    <a:pt x="128" y="522"/>
                  </a:lnTo>
                  <a:lnTo>
                    <a:pt x="128" y="519"/>
                  </a:lnTo>
                  <a:lnTo>
                    <a:pt x="130" y="519"/>
                  </a:lnTo>
                  <a:lnTo>
                    <a:pt x="130" y="517"/>
                  </a:lnTo>
                  <a:lnTo>
                    <a:pt x="131" y="517"/>
                  </a:lnTo>
                  <a:lnTo>
                    <a:pt x="131" y="514"/>
                  </a:lnTo>
                  <a:lnTo>
                    <a:pt x="133" y="514"/>
                  </a:lnTo>
                  <a:lnTo>
                    <a:pt x="133" y="510"/>
                  </a:lnTo>
                  <a:lnTo>
                    <a:pt x="135" y="510"/>
                  </a:lnTo>
                  <a:lnTo>
                    <a:pt x="135" y="507"/>
                  </a:lnTo>
                  <a:lnTo>
                    <a:pt x="136" y="507"/>
                  </a:lnTo>
                  <a:lnTo>
                    <a:pt x="136" y="505"/>
                  </a:lnTo>
                  <a:lnTo>
                    <a:pt x="138" y="505"/>
                  </a:lnTo>
                  <a:lnTo>
                    <a:pt x="138" y="502"/>
                  </a:lnTo>
                  <a:lnTo>
                    <a:pt x="140" y="502"/>
                  </a:lnTo>
                  <a:lnTo>
                    <a:pt x="140" y="499"/>
                  </a:lnTo>
                  <a:lnTo>
                    <a:pt x="141" y="499"/>
                  </a:lnTo>
                  <a:lnTo>
                    <a:pt x="141" y="495"/>
                  </a:lnTo>
                  <a:lnTo>
                    <a:pt x="143" y="495"/>
                  </a:lnTo>
                  <a:lnTo>
                    <a:pt x="143" y="494"/>
                  </a:lnTo>
                  <a:lnTo>
                    <a:pt x="145" y="494"/>
                  </a:lnTo>
                  <a:lnTo>
                    <a:pt x="145" y="490"/>
                  </a:lnTo>
                  <a:lnTo>
                    <a:pt x="146" y="490"/>
                  </a:lnTo>
                  <a:lnTo>
                    <a:pt x="146" y="487"/>
                  </a:lnTo>
                  <a:lnTo>
                    <a:pt x="148" y="487"/>
                  </a:lnTo>
                  <a:lnTo>
                    <a:pt x="148" y="485"/>
                  </a:lnTo>
                  <a:lnTo>
                    <a:pt x="150" y="485"/>
                  </a:lnTo>
                  <a:lnTo>
                    <a:pt x="150" y="482"/>
                  </a:lnTo>
                  <a:lnTo>
                    <a:pt x="151" y="482"/>
                  </a:lnTo>
                  <a:lnTo>
                    <a:pt x="151" y="480"/>
                  </a:lnTo>
                  <a:lnTo>
                    <a:pt x="153" y="480"/>
                  </a:lnTo>
                  <a:lnTo>
                    <a:pt x="153" y="477"/>
                  </a:lnTo>
                  <a:lnTo>
                    <a:pt x="155" y="477"/>
                  </a:lnTo>
                  <a:lnTo>
                    <a:pt x="155" y="475"/>
                  </a:lnTo>
                  <a:lnTo>
                    <a:pt x="156" y="475"/>
                  </a:lnTo>
                  <a:lnTo>
                    <a:pt x="156" y="472"/>
                  </a:lnTo>
                  <a:lnTo>
                    <a:pt x="158" y="472"/>
                  </a:lnTo>
                  <a:lnTo>
                    <a:pt x="158" y="469"/>
                  </a:lnTo>
                  <a:lnTo>
                    <a:pt x="160" y="469"/>
                  </a:lnTo>
                  <a:lnTo>
                    <a:pt x="160" y="467"/>
                  </a:lnTo>
                  <a:lnTo>
                    <a:pt x="161" y="467"/>
                  </a:lnTo>
                  <a:lnTo>
                    <a:pt x="161" y="464"/>
                  </a:lnTo>
                  <a:lnTo>
                    <a:pt x="163" y="464"/>
                  </a:lnTo>
                  <a:lnTo>
                    <a:pt x="163" y="462"/>
                  </a:lnTo>
                  <a:lnTo>
                    <a:pt x="165" y="462"/>
                  </a:lnTo>
                  <a:lnTo>
                    <a:pt x="165" y="459"/>
                  </a:lnTo>
                  <a:lnTo>
                    <a:pt x="166" y="459"/>
                  </a:lnTo>
                  <a:lnTo>
                    <a:pt x="166" y="457"/>
                  </a:lnTo>
                  <a:lnTo>
                    <a:pt x="168" y="457"/>
                  </a:lnTo>
                  <a:lnTo>
                    <a:pt x="168" y="454"/>
                  </a:lnTo>
                  <a:lnTo>
                    <a:pt x="170" y="454"/>
                  </a:lnTo>
                  <a:lnTo>
                    <a:pt x="170" y="452"/>
                  </a:lnTo>
                  <a:lnTo>
                    <a:pt x="171" y="452"/>
                  </a:lnTo>
                  <a:lnTo>
                    <a:pt x="171" y="449"/>
                  </a:lnTo>
                  <a:lnTo>
                    <a:pt x="173" y="449"/>
                  </a:lnTo>
                  <a:lnTo>
                    <a:pt x="173" y="447"/>
                  </a:lnTo>
                  <a:lnTo>
                    <a:pt x="175" y="447"/>
                  </a:lnTo>
                  <a:lnTo>
                    <a:pt x="175" y="444"/>
                  </a:lnTo>
                  <a:lnTo>
                    <a:pt x="176" y="444"/>
                  </a:lnTo>
                  <a:lnTo>
                    <a:pt x="176" y="442"/>
                  </a:lnTo>
                  <a:lnTo>
                    <a:pt x="178" y="442"/>
                  </a:lnTo>
                  <a:lnTo>
                    <a:pt x="178" y="439"/>
                  </a:lnTo>
                  <a:lnTo>
                    <a:pt x="180" y="439"/>
                  </a:lnTo>
                  <a:lnTo>
                    <a:pt x="180" y="437"/>
                  </a:lnTo>
                  <a:lnTo>
                    <a:pt x="181" y="437"/>
                  </a:lnTo>
                  <a:lnTo>
                    <a:pt x="181" y="435"/>
                  </a:lnTo>
                  <a:lnTo>
                    <a:pt x="183" y="435"/>
                  </a:lnTo>
                  <a:lnTo>
                    <a:pt x="183" y="432"/>
                  </a:lnTo>
                  <a:lnTo>
                    <a:pt x="185" y="432"/>
                  </a:lnTo>
                  <a:lnTo>
                    <a:pt x="185" y="430"/>
                  </a:lnTo>
                  <a:lnTo>
                    <a:pt x="186" y="430"/>
                  </a:lnTo>
                  <a:lnTo>
                    <a:pt x="186" y="427"/>
                  </a:lnTo>
                  <a:lnTo>
                    <a:pt x="188" y="427"/>
                  </a:lnTo>
                  <a:lnTo>
                    <a:pt x="188" y="425"/>
                  </a:lnTo>
                  <a:lnTo>
                    <a:pt x="190" y="425"/>
                  </a:lnTo>
                  <a:lnTo>
                    <a:pt x="190" y="422"/>
                  </a:lnTo>
                  <a:lnTo>
                    <a:pt x="191" y="422"/>
                  </a:lnTo>
                  <a:lnTo>
                    <a:pt x="191" y="420"/>
                  </a:lnTo>
                  <a:lnTo>
                    <a:pt x="193" y="420"/>
                  </a:lnTo>
                  <a:lnTo>
                    <a:pt x="193" y="419"/>
                  </a:lnTo>
                  <a:lnTo>
                    <a:pt x="195" y="419"/>
                  </a:lnTo>
                  <a:lnTo>
                    <a:pt x="195" y="415"/>
                  </a:lnTo>
                  <a:lnTo>
                    <a:pt x="196" y="415"/>
                  </a:lnTo>
                  <a:lnTo>
                    <a:pt x="196" y="414"/>
                  </a:lnTo>
                  <a:lnTo>
                    <a:pt x="198" y="414"/>
                  </a:lnTo>
                  <a:lnTo>
                    <a:pt x="198" y="410"/>
                  </a:lnTo>
                  <a:lnTo>
                    <a:pt x="200" y="410"/>
                  </a:lnTo>
                  <a:lnTo>
                    <a:pt x="200" y="409"/>
                  </a:lnTo>
                  <a:lnTo>
                    <a:pt x="201" y="409"/>
                  </a:lnTo>
                  <a:lnTo>
                    <a:pt x="201" y="407"/>
                  </a:lnTo>
                  <a:lnTo>
                    <a:pt x="203" y="407"/>
                  </a:lnTo>
                  <a:lnTo>
                    <a:pt x="203" y="404"/>
                  </a:lnTo>
                  <a:lnTo>
                    <a:pt x="205" y="404"/>
                  </a:lnTo>
                  <a:lnTo>
                    <a:pt x="205" y="402"/>
                  </a:lnTo>
                  <a:lnTo>
                    <a:pt x="206" y="402"/>
                  </a:lnTo>
                  <a:lnTo>
                    <a:pt x="206" y="400"/>
                  </a:lnTo>
                  <a:lnTo>
                    <a:pt x="208" y="400"/>
                  </a:lnTo>
                  <a:lnTo>
                    <a:pt x="208" y="399"/>
                  </a:lnTo>
                  <a:lnTo>
                    <a:pt x="210" y="399"/>
                  </a:lnTo>
                  <a:lnTo>
                    <a:pt x="210" y="395"/>
                  </a:lnTo>
                  <a:lnTo>
                    <a:pt x="211" y="395"/>
                  </a:lnTo>
                  <a:lnTo>
                    <a:pt x="211" y="394"/>
                  </a:lnTo>
                  <a:lnTo>
                    <a:pt x="213" y="394"/>
                  </a:lnTo>
                  <a:lnTo>
                    <a:pt x="213" y="392"/>
                  </a:lnTo>
                  <a:lnTo>
                    <a:pt x="215" y="392"/>
                  </a:lnTo>
                  <a:lnTo>
                    <a:pt x="215" y="390"/>
                  </a:lnTo>
                  <a:lnTo>
                    <a:pt x="216" y="390"/>
                  </a:lnTo>
                  <a:lnTo>
                    <a:pt x="216" y="387"/>
                  </a:lnTo>
                  <a:lnTo>
                    <a:pt x="218" y="387"/>
                  </a:lnTo>
                  <a:lnTo>
                    <a:pt x="218" y="385"/>
                  </a:lnTo>
                  <a:lnTo>
                    <a:pt x="220" y="385"/>
                  </a:lnTo>
                  <a:lnTo>
                    <a:pt x="220" y="384"/>
                  </a:lnTo>
                  <a:lnTo>
                    <a:pt x="221" y="384"/>
                  </a:lnTo>
                  <a:lnTo>
                    <a:pt x="221" y="380"/>
                  </a:lnTo>
                  <a:lnTo>
                    <a:pt x="223" y="380"/>
                  </a:lnTo>
                  <a:lnTo>
                    <a:pt x="223" y="379"/>
                  </a:lnTo>
                  <a:lnTo>
                    <a:pt x="225" y="379"/>
                  </a:lnTo>
                  <a:lnTo>
                    <a:pt x="225" y="377"/>
                  </a:lnTo>
                  <a:lnTo>
                    <a:pt x="226" y="377"/>
                  </a:lnTo>
                  <a:lnTo>
                    <a:pt x="226" y="375"/>
                  </a:lnTo>
                  <a:lnTo>
                    <a:pt x="228" y="375"/>
                  </a:lnTo>
                  <a:lnTo>
                    <a:pt x="228" y="372"/>
                  </a:lnTo>
                  <a:lnTo>
                    <a:pt x="230" y="372"/>
                  </a:lnTo>
                  <a:lnTo>
                    <a:pt x="230" y="370"/>
                  </a:lnTo>
                  <a:lnTo>
                    <a:pt x="231" y="370"/>
                  </a:lnTo>
                  <a:lnTo>
                    <a:pt x="231" y="369"/>
                  </a:lnTo>
                  <a:lnTo>
                    <a:pt x="233" y="369"/>
                  </a:lnTo>
                  <a:lnTo>
                    <a:pt x="233" y="367"/>
                  </a:lnTo>
                  <a:lnTo>
                    <a:pt x="235" y="367"/>
                  </a:lnTo>
                  <a:lnTo>
                    <a:pt x="235" y="365"/>
                  </a:lnTo>
                  <a:lnTo>
                    <a:pt x="236" y="365"/>
                  </a:lnTo>
                  <a:lnTo>
                    <a:pt x="236" y="362"/>
                  </a:lnTo>
                  <a:lnTo>
                    <a:pt x="238" y="362"/>
                  </a:lnTo>
                  <a:lnTo>
                    <a:pt x="238" y="360"/>
                  </a:lnTo>
                  <a:lnTo>
                    <a:pt x="240" y="360"/>
                  </a:lnTo>
                  <a:lnTo>
                    <a:pt x="240" y="359"/>
                  </a:lnTo>
                  <a:lnTo>
                    <a:pt x="241" y="359"/>
                  </a:lnTo>
                  <a:lnTo>
                    <a:pt x="241" y="357"/>
                  </a:lnTo>
                  <a:lnTo>
                    <a:pt x="243" y="357"/>
                  </a:lnTo>
                  <a:lnTo>
                    <a:pt x="243" y="355"/>
                  </a:lnTo>
                  <a:lnTo>
                    <a:pt x="245" y="355"/>
                  </a:lnTo>
                  <a:lnTo>
                    <a:pt x="245" y="354"/>
                  </a:lnTo>
                  <a:lnTo>
                    <a:pt x="246" y="354"/>
                  </a:lnTo>
                  <a:lnTo>
                    <a:pt x="246" y="352"/>
                  </a:lnTo>
                  <a:lnTo>
                    <a:pt x="248" y="352"/>
                  </a:lnTo>
                  <a:lnTo>
                    <a:pt x="248" y="349"/>
                  </a:lnTo>
                  <a:lnTo>
                    <a:pt x="250" y="349"/>
                  </a:lnTo>
                  <a:lnTo>
                    <a:pt x="250" y="347"/>
                  </a:lnTo>
                  <a:lnTo>
                    <a:pt x="251" y="347"/>
                  </a:lnTo>
                  <a:lnTo>
                    <a:pt x="251" y="345"/>
                  </a:lnTo>
                  <a:lnTo>
                    <a:pt x="253" y="345"/>
                  </a:lnTo>
                  <a:lnTo>
                    <a:pt x="253" y="344"/>
                  </a:lnTo>
                  <a:lnTo>
                    <a:pt x="255" y="344"/>
                  </a:lnTo>
                  <a:lnTo>
                    <a:pt x="255" y="342"/>
                  </a:lnTo>
                  <a:lnTo>
                    <a:pt x="256" y="342"/>
                  </a:lnTo>
                  <a:lnTo>
                    <a:pt x="256" y="340"/>
                  </a:lnTo>
                  <a:lnTo>
                    <a:pt x="258" y="340"/>
                  </a:lnTo>
                  <a:lnTo>
                    <a:pt x="258" y="337"/>
                  </a:lnTo>
                  <a:lnTo>
                    <a:pt x="260" y="337"/>
                  </a:lnTo>
                  <a:lnTo>
                    <a:pt x="260" y="335"/>
                  </a:lnTo>
                  <a:lnTo>
                    <a:pt x="261" y="335"/>
                  </a:lnTo>
                  <a:lnTo>
                    <a:pt x="261" y="334"/>
                  </a:lnTo>
                  <a:lnTo>
                    <a:pt x="263" y="334"/>
                  </a:lnTo>
                  <a:lnTo>
                    <a:pt x="263" y="332"/>
                  </a:lnTo>
                  <a:lnTo>
                    <a:pt x="265" y="332"/>
                  </a:lnTo>
                  <a:lnTo>
                    <a:pt x="265" y="330"/>
                  </a:lnTo>
                  <a:lnTo>
                    <a:pt x="266" y="330"/>
                  </a:lnTo>
                  <a:lnTo>
                    <a:pt x="266" y="329"/>
                  </a:lnTo>
                  <a:lnTo>
                    <a:pt x="268" y="329"/>
                  </a:lnTo>
                  <a:lnTo>
                    <a:pt x="268" y="327"/>
                  </a:lnTo>
                  <a:lnTo>
                    <a:pt x="270" y="327"/>
                  </a:lnTo>
                  <a:lnTo>
                    <a:pt x="270" y="325"/>
                  </a:lnTo>
                  <a:lnTo>
                    <a:pt x="271" y="325"/>
                  </a:lnTo>
                  <a:lnTo>
                    <a:pt x="271" y="324"/>
                  </a:lnTo>
                  <a:lnTo>
                    <a:pt x="273" y="324"/>
                  </a:lnTo>
                  <a:lnTo>
                    <a:pt x="273" y="322"/>
                  </a:lnTo>
                  <a:lnTo>
                    <a:pt x="275" y="322"/>
                  </a:lnTo>
                  <a:lnTo>
                    <a:pt x="275" y="320"/>
                  </a:lnTo>
                  <a:lnTo>
                    <a:pt x="276" y="320"/>
                  </a:lnTo>
                  <a:lnTo>
                    <a:pt x="276" y="319"/>
                  </a:lnTo>
                  <a:lnTo>
                    <a:pt x="278" y="319"/>
                  </a:lnTo>
                  <a:lnTo>
                    <a:pt x="278" y="317"/>
                  </a:lnTo>
                  <a:lnTo>
                    <a:pt x="280" y="317"/>
                  </a:lnTo>
                  <a:lnTo>
                    <a:pt x="280" y="315"/>
                  </a:lnTo>
                  <a:lnTo>
                    <a:pt x="281" y="315"/>
                  </a:lnTo>
                  <a:lnTo>
                    <a:pt x="281" y="314"/>
                  </a:lnTo>
                  <a:lnTo>
                    <a:pt x="283" y="314"/>
                  </a:lnTo>
                  <a:lnTo>
                    <a:pt x="283" y="310"/>
                  </a:lnTo>
                  <a:lnTo>
                    <a:pt x="285" y="310"/>
                  </a:lnTo>
                  <a:lnTo>
                    <a:pt x="285" y="309"/>
                  </a:lnTo>
                  <a:lnTo>
                    <a:pt x="286" y="309"/>
                  </a:lnTo>
                  <a:lnTo>
                    <a:pt x="286" y="307"/>
                  </a:lnTo>
                  <a:lnTo>
                    <a:pt x="288" y="307"/>
                  </a:lnTo>
                  <a:lnTo>
                    <a:pt x="288" y="305"/>
                  </a:lnTo>
                  <a:lnTo>
                    <a:pt x="290" y="305"/>
                  </a:lnTo>
                  <a:lnTo>
                    <a:pt x="290" y="304"/>
                  </a:lnTo>
                  <a:lnTo>
                    <a:pt x="291" y="304"/>
                  </a:lnTo>
                  <a:lnTo>
                    <a:pt x="291" y="302"/>
                  </a:lnTo>
                  <a:lnTo>
                    <a:pt x="293" y="302"/>
                  </a:lnTo>
                  <a:lnTo>
                    <a:pt x="293" y="300"/>
                  </a:lnTo>
                  <a:lnTo>
                    <a:pt x="295" y="300"/>
                  </a:lnTo>
                  <a:lnTo>
                    <a:pt x="295" y="299"/>
                  </a:lnTo>
                  <a:lnTo>
                    <a:pt x="296" y="299"/>
                  </a:lnTo>
                  <a:lnTo>
                    <a:pt x="296" y="297"/>
                  </a:lnTo>
                  <a:lnTo>
                    <a:pt x="298" y="297"/>
                  </a:lnTo>
                  <a:lnTo>
                    <a:pt x="298" y="295"/>
                  </a:lnTo>
                  <a:lnTo>
                    <a:pt x="300" y="295"/>
                  </a:lnTo>
                  <a:lnTo>
                    <a:pt x="300" y="294"/>
                  </a:lnTo>
                  <a:lnTo>
                    <a:pt x="301" y="294"/>
                  </a:lnTo>
                  <a:lnTo>
                    <a:pt x="301" y="292"/>
                  </a:lnTo>
                  <a:lnTo>
                    <a:pt x="303" y="292"/>
                  </a:lnTo>
                  <a:lnTo>
                    <a:pt x="303" y="290"/>
                  </a:lnTo>
                  <a:lnTo>
                    <a:pt x="305" y="290"/>
                  </a:lnTo>
                  <a:lnTo>
                    <a:pt x="305" y="289"/>
                  </a:lnTo>
                  <a:lnTo>
                    <a:pt x="306" y="289"/>
                  </a:lnTo>
                  <a:lnTo>
                    <a:pt x="306" y="287"/>
                  </a:lnTo>
                  <a:lnTo>
                    <a:pt x="308" y="287"/>
                  </a:lnTo>
                  <a:lnTo>
                    <a:pt x="308" y="285"/>
                  </a:lnTo>
                  <a:lnTo>
                    <a:pt x="310" y="285"/>
                  </a:lnTo>
                  <a:lnTo>
                    <a:pt x="310" y="284"/>
                  </a:lnTo>
                  <a:lnTo>
                    <a:pt x="313" y="284"/>
                  </a:lnTo>
                  <a:lnTo>
                    <a:pt x="313" y="282"/>
                  </a:lnTo>
                  <a:lnTo>
                    <a:pt x="315" y="282"/>
                  </a:lnTo>
                  <a:lnTo>
                    <a:pt x="315" y="280"/>
                  </a:lnTo>
                  <a:lnTo>
                    <a:pt x="316" y="280"/>
                  </a:lnTo>
                  <a:lnTo>
                    <a:pt x="316" y="279"/>
                  </a:lnTo>
                  <a:lnTo>
                    <a:pt x="318" y="279"/>
                  </a:lnTo>
                  <a:lnTo>
                    <a:pt x="318" y="277"/>
                  </a:lnTo>
                  <a:lnTo>
                    <a:pt x="320" y="277"/>
                  </a:lnTo>
                  <a:lnTo>
                    <a:pt x="320" y="275"/>
                  </a:lnTo>
                  <a:lnTo>
                    <a:pt x="321" y="275"/>
                  </a:lnTo>
                  <a:lnTo>
                    <a:pt x="321" y="274"/>
                  </a:lnTo>
                  <a:lnTo>
                    <a:pt x="323" y="274"/>
                  </a:lnTo>
                  <a:lnTo>
                    <a:pt x="323" y="272"/>
                  </a:lnTo>
                  <a:lnTo>
                    <a:pt x="325" y="272"/>
                  </a:lnTo>
                  <a:lnTo>
                    <a:pt x="325" y="270"/>
                  </a:lnTo>
                  <a:lnTo>
                    <a:pt x="326" y="270"/>
                  </a:lnTo>
                  <a:lnTo>
                    <a:pt x="326" y="269"/>
                  </a:lnTo>
                  <a:lnTo>
                    <a:pt x="328" y="269"/>
                  </a:lnTo>
                  <a:lnTo>
                    <a:pt x="328" y="267"/>
                  </a:lnTo>
                  <a:lnTo>
                    <a:pt x="330" y="267"/>
                  </a:lnTo>
                  <a:lnTo>
                    <a:pt x="330" y="265"/>
                  </a:lnTo>
                  <a:lnTo>
                    <a:pt x="331" y="265"/>
                  </a:lnTo>
                  <a:lnTo>
                    <a:pt x="331" y="264"/>
                  </a:lnTo>
                  <a:lnTo>
                    <a:pt x="333" y="264"/>
                  </a:lnTo>
                  <a:lnTo>
                    <a:pt x="333" y="262"/>
                  </a:lnTo>
                  <a:lnTo>
                    <a:pt x="335" y="262"/>
                  </a:lnTo>
                  <a:lnTo>
                    <a:pt x="335" y="260"/>
                  </a:lnTo>
                  <a:lnTo>
                    <a:pt x="336" y="260"/>
                  </a:lnTo>
                  <a:lnTo>
                    <a:pt x="336" y="259"/>
                  </a:lnTo>
                  <a:lnTo>
                    <a:pt x="340" y="259"/>
                  </a:lnTo>
                  <a:lnTo>
                    <a:pt x="340" y="257"/>
                  </a:lnTo>
                  <a:lnTo>
                    <a:pt x="341" y="257"/>
                  </a:lnTo>
                  <a:lnTo>
                    <a:pt x="341" y="255"/>
                  </a:lnTo>
                  <a:lnTo>
                    <a:pt x="343" y="255"/>
                  </a:lnTo>
                  <a:lnTo>
                    <a:pt x="343" y="254"/>
                  </a:lnTo>
                  <a:lnTo>
                    <a:pt x="345" y="254"/>
                  </a:lnTo>
                  <a:lnTo>
                    <a:pt x="345" y="252"/>
                  </a:lnTo>
                  <a:lnTo>
                    <a:pt x="346" y="252"/>
                  </a:lnTo>
                  <a:lnTo>
                    <a:pt x="346" y="250"/>
                  </a:lnTo>
                  <a:lnTo>
                    <a:pt x="348" y="250"/>
                  </a:lnTo>
                  <a:lnTo>
                    <a:pt x="348" y="249"/>
                  </a:lnTo>
                  <a:lnTo>
                    <a:pt x="351" y="249"/>
                  </a:lnTo>
                  <a:lnTo>
                    <a:pt x="351" y="247"/>
                  </a:lnTo>
                  <a:lnTo>
                    <a:pt x="353" y="247"/>
                  </a:lnTo>
                  <a:lnTo>
                    <a:pt x="353" y="245"/>
                  </a:lnTo>
                  <a:lnTo>
                    <a:pt x="355" y="245"/>
                  </a:lnTo>
                  <a:lnTo>
                    <a:pt x="355" y="244"/>
                  </a:lnTo>
                  <a:lnTo>
                    <a:pt x="356" y="244"/>
                  </a:lnTo>
                  <a:lnTo>
                    <a:pt x="356" y="242"/>
                  </a:lnTo>
                  <a:lnTo>
                    <a:pt x="358" y="242"/>
                  </a:lnTo>
                  <a:lnTo>
                    <a:pt x="358" y="240"/>
                  </a:lnTo>
                  <a:lnTo>
                    <a:pt x="360" y="240"/>
                  </a:lnTo>
                  <a:lnTo>
                    <a:pt x="360" y="239"/>
                  </a:lnTo>
                  <a:lnTo>
                    <a:pt x="361" y="239"/>
                  </a:lnTo>
                  <a:lnTo>
                    <a:pt x="361" y="237"/>
                  </a:lnTo>
                  <a:lnTo>
                    <a:pt x="365" y="237"/>
                  </a:lnTo>
                  <a:lnTo>
                    <a:pt x="365" y="235"/>
                  </a:lnTo>
                  <a:lnTo>
                    <a:pt x="366" y="235"/>
                  </a:lnTo>
                  <a:lnTo>
                    <a:pt x="366" y="234"/>
                  </a:lnTo>
                  <a:lnTo>
                    <a:pt x="368" y="234"/>
                  </a:lnTo>
                  <a:lnTo>
                    <a:pt x="368" y="232"/>
                  </a:lnTo>
                  <a:lnTo>
                    <a:pt x="370" y="232"/>
                  </a:lnTo>
                  <a:lnTo>
                    <a:pt x="370" y="230"/>
                  </a:lnTo>
                  <a:lnTo>
                    <a:pt x="371" y="230"/>
                  </a:lnTo>
                  <a:lnTo>
                    <a:pt x="371" y="229"/>
                  </a:lnTo>
                  <a:lnTo>
                    <a:pt x="375" y="229"/>
                  </a:lnTo>
                  <a:lnTo>
                    <a:pt x="375" y="227"/>
                  </a:lnTo>
                  <a:lnTo>
                    <a:pt x="376" y="227"/>
                  </a:lnTo>
                  <a:lnTo>
                    <a:pt x="376" y="225"/>
                  </a:lnTo>
                  <a:lnTo>
                    <a:pt x="378" y="225"/>
                  </a:lnTo>
                  <a:lnTo>
                    <a:pt x="378" y="224"/>
                  </a:lnTo>
                  <a:lnTo>
                    <a:pt x="381" y="224"/>
                  </a:lnTo>
                  <a:lnTo>
                    <a:pt x="381" y="222"/>
                  </a:lnTo>
                  <a:lnTo>
                    <a:pt x="383" y="222"/>
                  </a:lnTo>
                  <a:lnTo>
                    <a:pt x="383" y="220"/>
                  </a:lnTo>
                  <a:lnTo>
                    <a:pt x="385" y="220"/>
                  </a:lnTo>
                  <a:lnTo>
                    <a:pt x="385" y="219"/>
                  </a:lnTo>
                  <a:lnTo>
                    <a:pt x="386" y="219"/>
                  </a:lnTo>
                  <a:lnTo>
                    <a:pt x="386" y="217"/>
                  </a:lnTo>
                  <a:lnTo>
                    <a:pt x="390" y="217"/>
                  </a:lnTo>
                  <a:lnTo>
                    <a:pt x="390" y="215"/>
                  </a:lnTo>
                  <a:lnTo>
                    <a:pt x="391" y="215"/>
                  </a:lnTo>
                  <a:lnTo>
                    <a:pt x="391" y="214"/>
                  </a:lnTo>
                  <a:lnTo>
                    <a:pt x="393" y="214"/>
                  </a:lnTo>
                  <a:lnTo>
                    <a:pt x="393" y="212"/>
                  </a:lnTo>
                  <a:lnTo>
                    <a:pt x="395" y="212"/>
                  </a:lnTo>
                  <a:lnTo>
                    <a:pt x="395" y="210"/>
                  </a:lnTo>
                  <a:lnTo>
                    <a:pt x="398" y="210"/>
                  </a:lnTo>
                  <a:lnTo>
                    <a:pt x="398" y="209"/>
                  </a:lnTo>
                  <a:lnTo>
                    <a:pt x="400" y="209"/>
                  </a:lnTo>
                  <a:lnTo>
                    <a:pt x="400" y="207"/>
                  </a:lnTo>
                  <a:lnTo>
                    <a:pt x="401" y="207"/>
                  </a:lnTo>
                  <a:lnTo>
                    <a:pt x="401" y="205"/>
                  </a:lnTo>
                  <a:lnTo>
                    <a:pt x="403" y="205"/>
                  </a:lnTo>
                  <a:lnTo>
                    <a:pt x="403" y="204"/>
                  </a:lnTo>
                  <a:lnTo>
                    <a:pt x="406" y="204"/>
                  </a:lnTo>
                  <a:lnTo>
                    <a:pt x="406" y="202"/>
                  </a:lnTo>
                  <a:lnTo>
                    <a:pt x="408" y="202"/>
                  </a:lnTo>
                  <a:lnTo>
                    <a:pt x="408" y="200"/>
                  </a:lnTo>
                  <a:lnTo>
                    <a:pt x="411" y="200"/>
                  </a:lnTo>
                  <a:lnTo>
                    <a:pt x="411" y="199"/>
                  </a:lnTo>
                  <a:lnTo>
                    <a:pt x="413" y="199"/>
                  </a:lnTo>
                  <a:lnTo>
                    <a:pt x="413" y="197"/>
                  </a:lnTo>
                  <a:lnTo>
                    <a:pt x="415" y="197"/>
                  </a:lnTo>
                  <a:lnTo>
                    <a:pt x="415" y="195"/>
                  </a:lnTo>
                  <a:lnTo>
                    <a:pt x="418" y="195"/>
                  </a:lnTo>
                  <a:lnTo>
                    <a:pt x="418" y="194"/>
                  </a:lnTo>
                  <a:lnTo>
                    <a:pt x="420" y="194"/>
                  </a:lnTo>
                  <a:lnTo>
                    <a:pt x="420" y="192"/>
                  </a:lnTo>
                  <a:lnTo>
                    <a:pt x="423" y="192"/>
                  </a:lnTo>
                  <a:lnTo>
                    <a:pt x="423" y="190"/>
                  </a:lnTo>
                  <a:lnTo>
                    <a:pt x="425" y="190"/>
                  </a:lnTo>
                  <a:lnTo>
                    <a:pt x="425" y="189"/>
                  </a:lnTo>
                  <a:lnTo>
                    <a:pt x="426" y="189"/>
                  </a:lnTo>
                  <a:lnTo>
                    <a:pt x="426" y="187"/>
                  </a:lnTo>
                  <a:lnTo>
                    <a:pt x="430" y="187"/>
                  </a:lnTo>
                  <a:lnTo>
                    <a:pt x="430" y="185"/>
                  </a:lnTo>
                  <a:lnTo>
                    <a:pt x="431" y="185"/>
                  </a:lnTo>
                  <a:lnTo>
                    <a:pt x="431" y="184"/>
                  </a:lnTo>
                  <a:lnTo>
                    <a:pt x="435" y="184"/>
                  </a:lnTo>
                  <a:lnTo>
                    <a:pt x="435" y="182"/>
                  </a:lnTo>
                  <a:lnTo>
                    <a:pt x="436" y="182"/>
                  </a:lnTo>
                  <a:lnTo>
                    <a:pt x="436" y="180"/>
                  </a:lnTo>
                  <a:lnTo>
                    <a:pt x="438" y="180"/>
                  </a:lnTo>
                  <a:lnTo>
                    <a:pt x="438" y="179"/>
                  </a:lnTo>
                  <a:lnTo>
                    <a:pt x="441" y="179"/>
                  </a:lnTo>
                  <a:lnTo>
                    <a:pt x="441" y="177"/>
                  </a:lnTo>
                  <a:lnTo>
                    <a:pt x="443" y="177"/>
                  </a:lnTo>
                  <a:lnTo>
                    <a:pt x="443" y="175"/>
                  </a:lnTo>
                  <a:lnTo>
                    <a:pt x="446" y="175"/>
                  </a:lnTo>
                  <a:lnTo>
                    <a:pt x="446" y="174"/>
                  </a:lnTo>
                  <a:lnTo>
                    <a:pt x="448" y="174"/>
                  </a:lnTo>
                  <a:lnTo>
                    <a:pt x="448" y="172"/>
                  </a:lnTo>
                  <a:lnTo>
                    <a:pt x="451" y="172"/>
                  </a:lnTo>
                  <a:lnTo>
                    <a:pt x="451" y="170"/>
                  </a:lnTo>
                  <a:lnTo>
                    <a:pt x="453" y="170"/>
                  </a:lnTo>
                  <a:lnTo>
                    <a:pt x="453" y="169"/>
                  </a:lnTo>
                  <a:lnTo>
                    <a:pt x="456" y="169"/>
                  </a:lnTo>
                  <a:lnTo>
                    <a:pt x="456" y="167"/>
                  </a:lnTo>
                  <a:lnTo>
                    <a:pt x="458" y="167"/>
                  </a:lnTo>
                  <a:lnTo>
                    <a:pt x="458" y="165"/>
                  </a:lnTo>
                  <a:lnTo>
                    <a:pt x="461" y="165"/>
                  </a:lnTo>
                  <a:lnTo>
                    <a:pt x="461" y="164"/>
                  </a:lnTo>
                  <a:lnTo>
                    <a:pt x="463" y="164"/>
                  </a:lnTo>
                  <a:lnTo>
                    <a:pt x="463" y="162"/>
                  </a:lnTo>
                  <a:lnTo>
                    <a:pt x="466" y="162"/>
                  </a:lnTo>
                  <a:lnTo>
                    <a:pt x="466" y="160"/>
                  </a:lnTo>
                  <a:lnTo>
                    <a:pt x="468" y="160"/>
                  </a:lnTo>
                  <a:lnTo>
                    <a:pt x="468" y="159"/>
                  </a:lnTo>
                  <a:lnTo>
                    <a:pt x="471" y="159"/>
                  </a:lnTo>
                  <a:lnTo>
                    <a:pt x="471" y="157"/>
                  </a:lnTo>
                  <a:lnTo>
                    <a:pt x="475" y="157"/>
                  </a:lnTo>
                  <a:lnTo>
                    <a:pt x="475" y="155"/>
                  </a:lnTo>
                  <a:lnTo>
                    <a:pt x="476" y="155"/>
                  </a:lnTo>
                  <a:lnTo>
                    <a:pt x="476" y="154"/>
                  </a:lnTo>
                  <a:lnTo>
                    <a:pt x="480" y="154"/>
                  </a:lnTo>
                  <a:lnTo>
                    <a:pt x="480" y="152"/>
                  </a:lnTo>
                  <a:lnTo>
                    <a:pt x="481" y="152"/>
                  </a:lnTo>
                  <a:lnTo>
                    <a:pt x="481" y="150"/>
                  </a:lnTo>
                  <a:lnTo>
                    <a:pt x="485" y="150"/>
                  </a:lnTo>
                  <a:lnTo>
                    <a:pt x="485" y="149"/>
                  </a:lnTo>
                  <a:lnTo>
                    <a:pt x="486" y="149"/>
                  </a:lnTo>
                  <a:lnTo>
                    <a:pt x="486" y="147"/>
                  </a:lnTo>
                  <a:lnTo>
                    <a:pt x="490" y="147"/>
                  </a:lnTo>
                  <a:lnTo>
                    <a:pt x="490" y="145"/>
                  </a:lnTo>
                  <a:lnTo>
                    <a:pt x="493" y="145"/>
                  </a:lnTo>
                  <a:lnTo>
                    <a:pt x="493" y="144"/>
                  </a:lnTo>
                  <a:lnTo>
                    <a:pt x="496" y="144"/>
                  </a:lnTo>
                  <a:lnTo>
                    <a:pt x="496" y="142"/>
                  </a:lnTo>
                  <a:lnTo>
                    <a:pt x="498" y="142"/>
                  </a:lnTo>
                  <a:lnTo>
                    <a:pt x="498" y="140"/>
                  </a:lnTo>
                  <a:lnTo>
                    <a:pt x="501" y="140"/>
                  </a:lnTo>
                  <a:lnTo>
                    <a:pt x="501" y="139"/>
                  </a:lnTo>
                  <a:lnTo>
                    <a:pt x="505" y="139"/>
                  </a:lnTo>
                  <a:lnTo>
                    <a:pt x="505" y="137"/>
                  </a:lnTo>
                  <a:lnTo>
                    <a:pt x="506" y="137"/>
                  </a:lnTo>
                  <a:lnTo>
                    <a:pt x="506" y="135"/>
                  </a:lnTo>
                  <a:lnTo>
                    <a:pt x="510" y="135"/>
                  </a:lnTo>
                  <a:lnTo>
                    <a:pt x="510" y="134"/>
                  </a:lnTo>
                  <a:lnTo>
                    <a:pt x="513" y="134"/>
                  </a:lnTo>
                  <a:lnTo>
                    <a:pt x="513" y="132"/>
                  </a:lnTo>
                  <a:lnTo>
                    <a:pt x="516" y="132"/>
                  </a:lnTo>
                  <a:lnTo>
                    <a:pt x="516" y="130"/>
                  </a:lnTo>
                  <a:lnTo>
                    <a:pt x="518" y="130"/>
                  </a:lnTo>
                  <a:lnTo>
                    <a:pt x="518" y="129"/>
                  </a:lnTo>
                  <a:lnTo>
                    <a:pt x="521" y="129"/>
                  </a:lnTo>
                  <a:lnTo>
                    <a:pt x="521" y="127"/>
                  </a:lnTo>
                  <a:lnTo>
                    <a:pt x="525" y="127"/>
                  </a:lnTo>
                  <a:lnTo>
                    <a:pt x="525" y="125"/>
                  </a:lnTo>
                  <a:lnTo>
                    <a:pt x="528" y="125"/>
                  </a:lnTo>
                  <a:lnTo>
                    <a:pt x="528" y="124"/>
                  </a:lnTo>
                  <a:lnTo>
                    <a:pt x="530" y="124"/>
                  </a:lnTo>
                  <a:lnTo>
                    <a:pt x="530" y="122"/>
                  </a:lnTo>
                  <a:lnTo>
                    <a:pt x="533" y="122"/>
                  </a:lnTo>
                  <a:lnTo>
                    <a:pt x="533" y="120"/>
                  </a:lnTo>
                  <a:lnTo>
                    <a:pt x="536" y="120"/>
                  </a:lnTo>
                  <a:lnTo>
                    <a:pt x="536" y="119"/>
                  </a:lnTo>
                  <a:lnTo>
                    <a:pt x="540" y="119"/>
                  </a:lnTo>
                  <a:lnTo>
                    <a:pt x="540" y="117"/>
                  </a:lnTo>
                  <a:lnTo>
                    <a:pt x="543" y="117"/>
                  </a:lnTo>
                  <a:lnTo>
                    <a:pt x="543" y="115"/>
                  </a:lnTo>
                  <a:lnTo>
                    <a:pt x="546" y="115"/>
                  </a:lnTo>
                  <a:lnTo>
                    <a:pt x="546" y="114"/>
                  </a:lnTo>
                  <a:lnTo>
                    <a:pt x="550" y="114"/>
                  </a:lnTo>
                  <a:lnTo>
                    <a:pt x="550" y="112"/>
                  </a:lnTo>
                  <a:lnTo>
                    <a:pt x="553" y="112"/>
                  </a:lnTo>
                  <a:lnTo>
                    <a:pt x="553" y="110"/>
                  </a:lnTo>
                  <a:lnTo>
                    <a:pt x="556" y="110"/>
                  </a:lnTo>
                  <a:lnTo>
                    <a:pt x="556" y="109"/>
                  </a:lnTo>
                  <a:lnTo>
                    <a:pt x="560" y="109"/>
                  </a:lnTo>
                  <a:lnTo>
                    <a:pt x="560" y="107"/>
                  </a:lnTo>
                  <a:lnTo>
                    <a:pt x="563" y="107"/>
                  </a:lnTo>
                  <a:lnTo>
                    <a:pt x="563" y="105"/>
                  </a:lnTo>
                  <a:lnTo>
                    <a:pt x="566" y="105"/>
                  </a:lnTo>
                  <a:lnTo>
                    <a:pt x="566" y="104"/>
                  </a:lnTo>
                  <a:lnTo>
                    <a:pt x="570" y="104"/>
                  </a:lnTo>
                  <a:lnTo>
                    <a:pt x="570" y="102"/>
                  </a:lnTo>
                  <a:lnTo>
                    <a:pt x="573" y="102"/>
                  </a:lnTo>
                  <a:lnTo>
                    <a:pt x="573" y="100"/>
                  </a:lnTo>
                  <a:lnTo>
                    <a:pt x="576" y="100"/>
                  </a:lnTo>
                  <a:lnTo>
                    <a:pt x="576" y="99"/>
                  </a:lnTo>
                  <a:lnTo>
                    <a:pt x="580" y="99"/>
                  </a:lnTo>
                  <a:lnTo>
                    <a:pt x="580" y="97"/>
                  </a:lnTo>
                  <a:lnTo>
                    <a:pt x="583" y="97"/>
                  </a:lnTo>
                  <a:lnTo>
                    <a:pt x="583" y="95"/>
                  </a:lnTo>
                  <a:lnTo>
                    <a:pt x="586" y="95"/>
                  </a:lnTo>
                  <a:lnTo>
                    <a:pt x="586" y="94"/>
                  </a:lnTo>
                  <a:lnTo>
                    <a:pt x="591" y="94"/>
                  </a:lnTo>
                  <a:lnTo>
                    <a:pt x="591" y="92"/>
                  </a:lnTo>
                  <a:lnTo>
                    <a:pt x="595" y="92"/>
                  </a:lnTo>
                  <a:lnTo>
                    <a:pt x="595" y="90"/>
                  </a:lnTo>
                  <a:lnTo>
                    <a:pt x="598" y="90"/>
                  </a:lnTo>
                  <a:lnTo>
                    <a:pt x="598" y="89"/>
                  </a:lnTo>
                  <a:lnTo>
                    <a:pt x="601" y="89"/>
                  </a:lnTo>
                  <a:lnTo>
                    <a:pt x="601" y="87"/>
                  </a:lnTo>
                  <a:lnTo>
                    <a:pt x="605" y="87"/>
                  </a:lnTo>
                  <a:lnTo>
                    <a:pt x="605" y="85"/>
                  </a:lnTo>
                  <a:lnTo>
                    <a:pt x="610" y="85"/>
                  </a:lnTo>
                  <a:lnTo>
                    <a:pt x="610" y="84"/>
                  </a:lnTo>
                  <a:lnTo>
                    <a:pt x="613" y="84"/>
                  </a:lnTo>
                  <a:lnTo>
                    <a:pt x="613" y="82"/>
                  </a:lnTo>
                  <a:lnTo>
                    <a:pt x="616" y="82"/>
                  </a:lnTo>
                  <a:lnTo>
                    <a:pt x="616" y="80"/>
                  </a:lnTo>
                  <a:lnTo>
                    <a:pt x="620" y="80"/>
                  </a:lnTo>
                  <a:lnTo>
                    <a:pt x="620" y="79"/>
                  </a:lnTo>
                  <a:lnTo>
                    <a:pt x="625" y="79"/>
                  </a:lnTo>
                  <a:lnTo>
                    <a:pt x="625" y="77"/>
                  </a:lnTo>
                  <a:lnTo>
                    <a:pt x="628" y="77"/>
                  </a:lnTo>
                  <a:lnTo>
                    <a:pt x="628" y="75"/>
                  </a:lnTo>
                  <a:lnTo>
                    <a:pt x="633" y="75"/>
                  </a:lnTo>
                  <a:lnTo>
                    <a:pt x="633" y="74"/>
                  </a:lnTo>
                  <a:lnTo>
                    <a:pt x="636" y="74"/>
                  </a:lnTo>
                  <a:lnTo>
                    <a:pt x="636" y="72"/>
                  </a:lnTo>
                  <a:lnTo>
                    <a:pt x="641" y="72"/>
                  </a:lnTo>
                  <a:lnTo>
                    <a:pt x="641" y="70"/>
                  </a:lnTo>
                  <a:lnTo>
                    <a:pt x="645" y="70"/>
                  </a:lnTo>
                  <a:lnTo>
                    <a:pt x="645" y="69"/>
                  </a:lnTo>
                  <a:lnTo>
                    <a:pt x="650" y="69"/>
                  </a:lnTo>
                  <a:lnTo>
                    <a:pt x="650" y="67"/>
                  </a:lnTo>
                  <a:lnTo>
                    <a:pt x="653" y="67"/>
                  </a:lnTo>
                  <a:lnTo>
                    <a:pt x="653" y="65"/>
                  </a:lnTo>
                  <a:lnTo>
                    <a:pt x="658" y="65"/>
                  </a:lnTo>
                  <a:lnTo>
                    <a:pt x="658" y="64"/>
                  </a:lnTo>
                  <a:lnTo>
                    <a:pt x="663" y="64"/>
                  </a:lnTo>
                  <a:lnTo>
                    <a:pt x="663" y="62"/>
                  </a:lnTo>
                  <a:lnTo>
                    <a:pt x="666" y="62"/>
                  </a:lnTo>
                  <a:lnTo>
                    <a:pt x="666" y="60"/>
                  </a:lnTo>
                  <a:lnTo>
                    <a:pt x="671" y="60"/>
                  </a:lnTo>
                  <a:lnTo>
                    <a:pt x="671" y="59"/>
                  </a:lnTo>
                  <a:lnTo>
                    <a:pt x="676" y="59"/>
                  </a:lnTo>
                  <a:lnTo>
                    <a:pt x="676" y="57"/>
                  </a:lnTo>
                  <a:lnTo>
                    <a:pt x="681" y="57"/>
                  </a:lnTo>
                  <a:lnTo>
                    <a:pt x="681" y="55"/>
                  </a:lnTo>
                  <a:lnTo>
                    <a:pt x="686" y="55"/>
                  </a:lnTo>
                  <a:lnTo>
                    <a:pt x="686" y="54"/>
                  </a:lnTo>
                  <a:lnTo>
                    <a:pt x="691" y="54"/>
                  </a:lnTo>
                  <a:lnTo>
                    <a:pt x="691" y="52"/>
                  </a:lnTo>
                  <a:lnTo>
                    <a:pt x="696" y="52"/>
                  </a:lnTo>
                  <a:lnTo>
                    <a:pt x="696" y="50"/>
                  </a:lnTo>
                  <a:lnTo>
                    <a:pt x="701" y="50"/>
                  </a:lnTo>
                  <a:lnTo>
                    <a:pt x="701" y="49"/>
                  </a:lnTo>
                  <a:lnTo>
                    <a:pt x="706" y="49"/>
                  </a:lnTo>
                  <a:lnTo>
                    <a:pt x="706" y="47"/>
                  </a:lnTo>
                  <a:lnTo>
                    <a:pt x="711" y="47"/>
                  </a:lnTo>
                  <a:lnTo>
                    <a:pt x="711" y="45"/>
                  </a:lnTo>
                  <a:lnTo>
                    <a:pt x="716" y="45"/>
                  </a:lnTo>
                  <a:lnTo>
                    <a:pt x="716" y="44"/>
                  </a:lnTo>
                  <a:lnTo>
                    <a:pt x="723" y="44"/>
                  </a:lnTo>
                  <a:lnTo>
                    <a:pt x="723" y="42"/>
                  </a:lnTo>
                  <a:lnTo>
                    <a:pt x="728" y="42"/>
                  </a:lnTo>
                  <a:lnTo>
                    <a:pt x="728" y="40"/>
                  </a:lnTo>
                  <a:lnTo>
                    <a:pt x="735" y="40"/>
                  </a:lnTo>
                  <a:lnTo>
                    <a:pt x="735" y="39"/>
                  </a:lnTo>
                  <a:lnTo>
                    <a:pt x="740" y="39"/>
                  </a:lnTo>
                  <a:lnTo>
                    <a:pt x="740" y="37"/>
                  </a:lnTo>
                  <a:lnTo>
                    <a:pt x="746" y="37"/>
                  </a:lnTo>
                  <a:lnTo>
                    <a:pt x="746" y="35"/>
                  </a:lnTo>
                  <a:lnTo>
                    <a:pt x="751" y="35"/>
                  </a:lnTo>
                  <a:lnTo>
                    <a:pt x="751" y="34"/>
                  </a:lnTo>
                  <a:lnTo>
                    <a:pt x="758" y="34"/>
                  </a:lnTo>
                  <a:lnTo>
                    <a:pt x="758" y="32"/>
                  </a:lnTo>
                  <a:lnTo>
                    <a:pt x="765" y="32"/>
                  </a:lnTo>
                  <a:lnTo>
                    <a:pt x="765" y="30"/>
                  </a:lnTo>
                  <a:lnTo>
                    <a:pt x="771" y="30"/>
                  </a:lnTo>
                  <a:lnTo>
                    <a:pt x="771" y="29"/>
                  </a:lnTo>
                  <a:lnTo>
                    <a:pt x="778" y="29"/>
                  </a:lnTo>
                  <a:lnTo>
                    <a:pt x="778" y="27"/>
                  </a:lnTo>
                  <a:lnTo>
                    <a:pt x="786" y="27"/>
                  </a:lnTo>
                  <a:lnTo>
                    <a:pt x="786" y="25"/>
                  </a:lnTo>
                  <a:lnTo>
                    <a:pt x="793" y="25"/>
                  </a:lnTo>
                  <a:lnTo>
                    <a:pt x="793" y="24"/>
                  </a:lnTo>
                  <a:lnTo>
                    <a:pt x="800" y="24"/>
                  </a:lnTo>
                  <a:lnTo>
                    <a:pt x="800" y="22"/>
                  </a:lnTo>
                  <a:lnTo>
                    <a:pt x="806" y="22"/>
                  </a:lnTo>
                  <a:lnTo>
                    <a:pt x="806" y="20"/>
                  </a:lnTo>
                  <a:lnTo>
                    <a:pt x="816" y="20"/>
                  </a:lnTo>
                  <a:lnTo>
                    <a:pt x="816" y="19"/>
                  </a:lnTo>
                  <a:lnTo>
                    <a:pt x="825" y="19"/>
                  </a:lnTo>
                  <a:lnTo>
                    <a:pt x="825" y="17"/>
                  </a:lnTo>
                  <a:lnTo>
                    <a:pt x="835" y="17"/>
                  </a:lnTo>
                  <a:lnTo>
                    <a:pt x="835" y="15"/>
                  </a:lnTo>
                  <a:lnTo>
                    <a:pt x="845" y="15"/>
                  </a:lnTo>
                  <a:lnTo>
                    <a:pt x="845" y="14"/>
                  </a:lnTo>
                  <a:lnTo>
                    <a:pt x="853" y="14"/>
                  </a:lnTo>
                  <a:lnTo>
                    <a:pt x="853" y="12"/>
                  </a:lnTo>
                  <a:lnTo>
                    <a:pt x="865" y="12"/>
                  </a:lnTo>
                  <a:lnTo>
                    <a:pt x="865" y="10"/>
                  </a:lnTo>
                  <a:lnTo>
                    <a:pt x="878" y="10"/>
                  </a:lnTo>
                  <a:lnTo>
                    <a:pt x="878" y="9"/>
                  </a:lnTo>
                  <a:lnTo>
                    <a:pt x="890" y="9"/>
                  </a:lnTo>
                  <a:lnTo>
                    <a:pt x="890" y="7"/>
                  </a:lnTo>
                  <a:lnTo>
                    <a:pt x="903" y="7"/>
                  </a:lnTo>
                  <a:lnTo>
                    <a:pt x="903" y="5"/>
                  </a:lnTo>
                  <a:lnTo>
                    <a:pt x="921" y="5"/>
                  </a:lnTo>
                  <a:lnTo>
                    <a:pt x="921" y="4"/>
                  </a:lnTo>
                  <a:lnTo>
                    <a:pt x="943" y="4"/>
                  </a:lnTo>
                  <a:lnTo>
                    <a:pt x="943" y="2"/>
                  </a:lnTo>
                  <a:lnTo>
                    <a:pt x="971" y="2"/>
                  </a:lnTo>
                  <a:lnTo>
                    <a:pt x="971" y="0"/>
                  </a:lnTo>
                  <a:lnTo>
                    <a:pt x="6985" y="0"/>
                  </a:lnTo>
                  <a:lnTo>
                    <a:pt x="6985" y="2"/>
                  </a:lnTo>
                  <a:lnTo>
                    <a:pt x="6183" y="2"/>
                  </a:lnTo>
                  <a:lnTo>
                    <a:pt x="6183" y="4"/>
                  </a:lnTo>
                  <a:lnTo>
                    <a:pt x="6181" y="4"/>
                  </a:lnTo>
                  <a:lnTo>
                    <a:pt x="6181" y="7"/>
                  </a:lnTo>
                  <a:lnTo>
                    <a:pt x="6180" y="7"/>
                  </a:lnTo>
                  <a:lnTo>
                    <a:pt x="6180" y="10"/>
                  </a:lnTo>
                  <a:lnTo>
                    <a:pt x="6178" y="10"/>
                  </a:lnTo>
                  <a:lnTo>
                    <a:pt x="6178" y="14"/>
                  </a:lnTo>
                  <a:lnTo>
                    <a:pt x="6176" y="14"/>
                  </a:lnTo>
                  <a:lnTo>
                    <a:pt x="6176" y="15"/>
                  </a:lnTo>
                  <a:lnTo>
                    <a:pt x="6175" y="15"/>
                  </a:lnTo>
                  <a:lnTo>
                    <a:pt x="6175" y="19"/>
                  </a:lnTo>
                  <a:lnTo>
                    <a:pt x="6173" y="19"/>
                  </a:lnTo>
                  <a:lnTo>
                    <a:pt x="6173" y="22"/>
                  </a:lnTo>
                  <a:lnTo>
                    <a:pt x="6171" y="22"/>
                  </a:lnTo>
                  <a:lnTo>
                    <a:pt x="6171" y="25"/>
                  </a:lnTo>
                  <a:lnTo>
                    <a:pt x="6170" y="25"/>
                  </a:lnTo>
                  <a:lnTo>
                    <a:pt x="6170" y="27"/>
                  </a:lnTo>
                  <a:lnTo>
                    <a:pt x="6168" y="27"/>
                  </a:lnTo>
                  <a:lnTo>
                    <a:pt x="6168" y="30"/>
                  </a:lnTo>
                  <a:lnTo>
                    <a:pt x="6166" y="30"/>
                  </a:lnTo>
                  <a:lnTo>
                    <a:pt x="6166" y="34"/>
                  </a:lnTo>
                  <a:lnTo>
                    <a:pt x="6165" y="34"/>
                  </a:lnTo>
                  <a:lnTo>
                    <a:pt x="6165" y="37"/>
                  </a:lnTo>
                  <a:lnTo>
                    <a:pt x="6163" y="37"/>
                  </a:lnTo>
                  <a:lnTo>
                    <a:pt x="6163" y="39"/>
                  </a:lnTo>
                  <a:lnTo>
                    <a:pt x="6161" y="39"/>
                  </a:lnTo>
                  <a:lnTo>
                    <a:pt x="6161" y="42"/>
                  </a:lnTo>
                  <a:lnTo>
                    <a:pt x="6160" y="42"/>
                  </a:lnTo>
                  <a:lnTo>
                    <a:pt x="6160" y="45"/>
                  </a:lnTo>
                  <a:lnTo>
                    <a:pt x="6158" y="45"/>
                  </a:lnTo>
                  <a:lnTo>
                    <a:pt x="6158" y="49"/>
                  </a:lnTo>
                  <a:lnTo>
                    <a:pt x="6156" y="49"/>
                  </a:lnTo>
                  <a:lnTo>
                    <a:pt x="6156" y="50"/>
                  </a:lnTo>
                  <a:lnTo>
                    <a:pt x="6155" y="50"/>
                  </a:lnTo>
                  <a:lnTo>
                    <a:pt x="6155" y="54"/>
                  </a:lnTo>
                  <a:lnTo>
                    <a:pt x="6153" y="54"/>
                  </a:lnTo>
                  <a:lnTo>
                    <a:pt x="6153" y="57"/>
                  </a:lnTo>
                  <a:lnTo>
                    <a:pt x="6151" y="57"/>
                  </a:lnTo>
                  <a:lnTo>
                    <a:pt x="6151" y="60"/>
                  </a:lnTo>
                  <a:lnTo>
                    <a:pt x="6150" y="60"/>
                  </a:lnTo>
                  <a:lnTo>
                    <a:pt x="6150" y="62"/>
                  </a:lnTo>
                  <a:lnTo>
                    <a:pt x="6148" y="62"/>
                  </a:lnTo>
                  <a:lnTo>
                    <a:pt x="6148" y="65"/>
                  </a:lnTo>
                  <a:lnTo>
                    <a:pt x="6146" y="65"/>
                  </a:lnTo>
                  <a:lnTo>
                    <a:pt x="6146" y="69"/>
                  </a:lnTo>
                  <a:lnTo>
                    <a:pt x="6145" y="69"/>
                  </a:lnTo>
                  <a:lnTo>
                    <a:pt x="6145" y="72"/>
                  </a:lnTo>
                  <a:lnTo>
                    <a:pt x="6143" y="72"/>
                  </a:lnTo>
                  <a:lnTo>
                    <a:pt x="6143" y="74"/>
                  </a:lnTo>
                  <a:lnTo>
                    <a:pt x="6141" y="74"/>
                  </a:lnTo>
                  <a:lnTo>
                    <a:pt x="6141" y="77"/>
                  </a:lnTo>
                  <a:lnTo>
                    <a:pt x="6140" y="77"/>
                  </a:lnTo>
                  <a:lnTo>
                    <a:pt x="6140" y="80"/>
                  </a:lnTo>
                  <a:lnTo>
                    <a:pt x="6138" y="80"/>
                  </a:lnTo>
                  <a:lnTo>
                    <a:pt x="6138" y="84"/>
                  </a:lnTo>
                  <a:lnTo>
                    <a:pt x="6136" y="84"/>
                  </a:lnTo>
                  <a:lnTo>
                    <a:pt x="6136" y="85"/>
                  </a:lnTo>
                  <a:lnTo>
                    <a:pt x="6135" y="85"/>
                  </a:lnTo>
                  <a:lnTo>
                    <a:pt x="6135" y="89"/>
                  </a:lnTo>
                  <a:lnTo>
                    <a:pt x="6133" y="89"/>
                  </a:lnTo>
                  <a:lnTo>
                    <a:pt x="6133" y="92"/>
                  </a:lnTo>
                  <a:lnTo>
                    <a:pt x="6131" y="92"/>
                  </a:lnTo>
                  <a:lnTo>
                    <a:pt x="6131" y="95"/>
                  </a:lnTo>
                  <a:lnTo>
                    <a:pt x="6130" y="95"/>
                  </a:lnTo>
                  <a:lnTo>
                    <a:pt x="6130" y="97"/>
                  </a:lnTo>
                  <a:lnTo>
                    <a:pt x="6128" y="97"/>
                  </a:lnTo>
                  <a:lnTo>
                    <a:pt x="6128" y="100"/>
                  </a:lnTo>
                  <a:lnTo>
                    <a:pt x="6126" y="100"/>
                  </a:lnTo>
                  <a:lnTo>
                    <a:pt x="6126" y="104"/>
                  </a:lnTo>
                  <a:lnTo>
                    <a:pt x="6125" y="104"/>
                  </a:lnTo>
                  <a:lnTo>
                    <a:pt x="6125" y="105"/>
                  </a:lnTo>
                  <a:lnTo>
                    <a:pt x="6123" y="105"/>
                  </a:lnTo>
                  <a:lnTo>
                    <a:pt x="6123" y="109"/>
                  </a:lnTo>
                  <a:lnTo>
                    <a:pt x="6121" y="109"/>
                  </a:lnTo>
                  <a:lnTo>
                    <a:pt x="6121" y="112"/>
                  </a:lnTo>
                  <a:lnTo>
                    <a:pt x="6120" y="112"/>
                  </a:lnTo>
                  <a:lnTo>
                    <a:pt x="6120" y="115"/>
                  </a:lnTo>
                  <a:lnTo>
                    <a:pt x="6118" y="115"/>
                  </a:lnTo>
                  <a:lnTo>
                    <a:pt x="6118" y="117"/>
                  </a:lnTo>
                  <a:lnTo>
                    <a:pt x="6116" y="117"/>
                  </a:lnTo>
                  <a:lnTo>
                    <a:pt x="6116" y="120"/>
                  </a:lnTo>
                  <a:lnTo>
                    <a:pt x="6115" y="120"/>
                  </a:lnTo>
                  <a:lnTo>
                    <a:pt x="6115" y="124"/>
                  </a:lnTo>
                  <a:lnTo>
                    <a:pt x="6113" y="124"/>
                  </a:lnTo>
                  <a:lnTo>
                    <a:pt x="6113" y="127"/>
                  </a:lnTo>
                  <a:lnTo>
                    <a:pt x="6111" y="127"/>
                  </a:lnTo>
                  <a:lnTo>
                    <a:pt x="6111" y="129"/>
                  </a:lnTo>
                  <a:lnTo>
                    <a:pt x="6110" y="129"/>
                  </a:lnTo>
                  <a:lnTo>
                    <a:pt x="6110" y="132"/>
                  </a:lnTo>
                  <a:lnTo>
                    <a:pt x="6108" y="132"/>
                  </a:lnTo>
                  <a:lnTo>
                    <a:pt x="6108" y="135"/>
                  </a:lnTo>
                  <a:lnTo>
                    <a:pt x="6106" y="135"/>
                  </a:lnTo>
                  <a:lnTo>
                    <a:pt x="6106" y="139"/>
                  </a:lnTo>
                  <a:lnTo>
                    <a:pt x="6105" y="139"/>
                  </a:lnTo>
                  <a:lnTo>
                    <a:pt x="6105" y="140"/>
                  </a:lnTo>
                  <a:lnTo>
                    <a:pt x="6103" y="140"/>
                  </a:lnTo>
                  <a:lnTo>
                    <a:pt x="6103" y="144"/>
                  </a:lnTo>
                  <a:lnTo>
                    <a:pt x="6101" y="144"/>
                  </a:lnTo>
                  <a:lnTo>
                    <a:pt x="6101" y="147"/>
                  </a:lnTo>
                  <a:lnTo>
                    <a:pt x="6100" y="147"/>
                  </a:lnTo>
                  <a:lnTo>
                    <a:pt x="6100" y="150"/>
                  </a:lnTo>
                  <a:lnTo>
                    <a:pt x="6098" y="150"/>
                  </a:lnTo>
                  <a:lnTo>
                    <a:pt x="6098" y="152"/>
                  </a:lnTo>
                  <a:lnTo>
                    <a:pt x="6096" y="152"/>
                  </a:lnTo>
                  <a:lnTo>
                    <a:pt x="6096" y="155"/>
                  </a:lnTo>
                  <a:lnTo>
                    <a:pt x="6095" y="155"/>
                  </a:lnTo>
                  <a:lnTo>
                    <a:pt x="6095" y="159"/>
                  </a:lnTo>
                  <a:lnTo>
                    <a:pt x="6093" y="159"/>
                  </a:lnTo>
                  <a:lnTo>
                    <a:pt x="6093" y="162"/>
                  </a:lnTo>
                  <a:lnTo>
                    <a:pt x="6091" y="162"/>
                  </a:lnTo>
                  <a:lnTo>
                    <a:pt x="6091" y="164"/>
                  </a:lnTo>
                  <a:lnTo>
                    <a:pt x="6090" y="164"/>
                  </a:lnTo>
                  <a:lnTo>
                    <a:pt x="6090" y="167"/>
                  </a:lnTo>
                  <a:lnTo>
                    <a:pt x="6088" y="167"/>
                  </a:lnTo>
                  <a:lnTo>
                    <a:pt x="6088" y="170"/>
                  </a:lnTo>
                  <a:lnTo>
                    <a:pt x="6086" y="170"/>
                  </a:lnTo>
                  <a:lnTo>
                    <a:pt x="6086" y="174"/>
                  </a:lnTo>
                  <a:lnTo>
                    <a:pt x="6085" y="174"/>
                  </a:lnTo>
                  <a:lnTo>
                    <a:pt x="6085" y="175"/>
                  </a:lnTo>
                  <a:lnTo>
                    <a:pt x="6083" y="175"/>
                  </a:lnTo>
                  <a:lnTo>
                    <a:pt x="6083" y="179"/>
                  </a:lnTo>
                  <a:lnTo>
                    <a:pt x="6081" y="179"/>
                  </a:lnTo>
                  <a:lnTo>
                    <a:pt x="6081" y="182"/>
                  </a:lnTo>
                  <a:lnTo>
                    <a:pt x="6080" y="182"/>
                  </a:lnTo>
                  <a:lnTo>
                    <a:pt x="6080" y="185"/>
                  </a:lnTo>
                  <a:lnTo>
                    <a:pt x="6078" y="185"/>
                  </a:lnTo>
                  <a:lnTo>
                    <a:pt x="6078" y="187"/>
                  </a:lnTo>
                  <a:lnTo>
                    <a:pt x="6076" y="187"/>
                  </a:lnTo>
                  <a:lnTo>
                    <a:pt x="6076" y="190"/>
                  </a:lnTo>
                  <a:lnTo>
                    <a:pt x="6075" y="190"/>
                  </a:lnTo>
                  <a:lnTo>
                    <a:pt x="6075" y="194"/>
                  </a:lnTo>
                  <a:lnTo>
                    <a:pt x="6073" y="194"/>
                  </a:lnTo>
                  <a:lnTo>
                    <a:pt x="6073" y="197"/>
                  </a:lnTo>
                  <a:lnTo>
                    <a:pt x="6071" y="197"/>
                  </a:lnTo>
                  <a:lnTo>
                    <a:pt x="6071" y="199"/>
                  </a:lnTo>
                  <a:lnTo>
                    <a:pt x="6070" y="199"/>
                  </a:lnTo>
                  <a:lnTo>
                    <a:pt x="6070" y="202"/>
                  </a:lnTo>
                  <a:lnTo>
                    <a:pt x="6068" y="202"/>
                  </a:lnTo>
                  <a:lnTo>
                    <a:pt x="6068" y="205"/>
                  </a:lnTo>
                  <a:lnTo>
                    <a:pt x="6066" y="205"/>
                  </a:lnTo>
                  <a:lnTo>
                    <a:pt x="6066" y="209"/>
                  </a:lnTo>
                  <a:lnTo>
                    <a:pt x="6065" y="209"/>
                  </a:lnTo>
                  <a:lnTo>
                    <a:pt x="6065" y="210"/>
                  </a:lnTo>
                  <a:lnTo>
                    <a:pt x="6063" y="210"/>
                  </a:lnTo>
                  <a:lnTo>
                    <a:pt x="6063" y="214"/>
                  </a:lnTo>
                  <a:lnTo>
                    <a:pt x="6061" y="214"/>
                  </a:lnTo>
                  <a:lnTo>
                    <a:pt x="6061" y="217"/>
                  </a:lnTo>
                  <a:lnTo>
                    <a:pt x="6060" y="217"/>
                  </a:lnTo>
                  <a:lnTo>
                    <a:pt x="6060" y="220"/>
                  </a:lnTo>
                  <a:lnTo>
                    <a:pt x="6058" y="220"/>
                  </a:lnTo>
                  <a:lnTo>
                    <a:pt x="6058" y="222"/>
                  </a:lnTo>
                  <a:lnTo>
                    <a:pt x="6056" y="222"/>
                  </a:lnTo>
                  <a:lnTo>
                    <a:pt x="6056" y="225"/>
                  </a:lnTo>
                  <a:lnTo>
                    <a:pt x="6055" y="225"/>
                  </a:lnTo>
                  <a:lnTo>
                    <a:pt x="6055" y="229"/>
                  </a:lnTo>
                  <a:lnTo>
                    <a:pt x="6053" y="229"/>
                  </a:lnTo>
                  <a:lnTo>
                    <a:pt x="6053" y="232"/>
                  </a:lnTo>
                  <a:lnTo>
                    <a:pt x="6051" y="232"/>
                  </a:lnTo>
                  <a:lnTo>
                    <a:pt x="6051" y="234"/>
                  </a:lnTo>
                  <a:lnTo>
                    <a:pt x="6050" y="234"/>
                  </a:lnTo>
                  <a:lnTo>
                    <a:pt x="6050" y="237"/>
                  </a:lnTo>
                  <a:lnTo>
                    <a:pt x="6048" y="237"/>
                  </a:lnTo>
                  <a:lnTo>
                    <a:pt x="6048" y="240"/>
                  </a:lnTo>
                  <a:lnTo>
                    <a:pt x="6046" y="240"/>
                  </a:lnTo>
                  <a:lnTo>
                    <a:pt x="6046" y="244"/>
                  </a:lnTo>
                  <a:lnTo>
                    <a:pt x="6045" y="244"/>
                  </a:lnTo>
                  <a:lnTo>
                    <a:pt x="6045" y="245"/>
                  </a:lnTo>
                  <a:lnTo>
                    <a:pt x="6043" y="245"/>
                  </a:lnTo>
                  <a:lnTo>
                    <a:pt x="6043" y="249"/>
                  </a:lnTo>
                  <a:lnTo>
                    <a:pt x="6041" y="249"/>
                  </a:lnTo>
                  <a:lnTo>
                    <a:pt x="6041" y="252"/>
                  </a:lnTo>
                  <a:lnTo>
                    <a:pt x="6040" y="252"/>
                  </a:lnTo>
                  <a:lnTo>
                    <a:pt x="6040" y="255"/>
                  </a:lnTo>
                  <a:lnTo>
                    <a:pt x="6038" y="255"/>
                  </a:lnTo>
                  <a:lnTo>
                    <a:pt x="6038" y="257"/>
                  </a:lnTo>
                  <a:lnTo>
                    <a:pt x="6036" y="257"/>
                  </a:lnTo>
                  <a:lnTo>
                    <a:pt x="6036" y="260"/>
                  </a:lnTo>
                  <a:lnTo>
                    <a:pt x="6035" y="260"/>
                  </a:lnTo>
                  <a:lnTo>
                    <a:pt x="6035" y="264"/>
                  </a:lnTo>
                  <a:lnTo>
                    <a:pt x="6033" y="264"/>
                  </a:lnTo>
                  <a:lnTo>
                    <a:pt x="6033" y="267"/>
                  </a:lnTo>
                  <a:lnTo>
                    <a:pt x="6031" y="267"/>
                  </a:lnTo>
                  <a:lnTo>
                    <a:pt x="6031" y="269"/>
                  </a:lnTo>
                  <a:lnTo>
                    <a:pt x="6030" y="269"/>
                  </a:lnTo>
                  <a:lnTo>
                    <a:pt x="6030" y="272"/>
                  </a:lnTo>
                  <a:lnTo>
                    <a:pt x="6028" y="272"/>
                  </a:lnTo>
                  <a:lnTo>
                    <a:pt x="6028" y="275"/>
                  </a:lnTo>
                  <a:lnTo>
                    <a:pt x="6026" y="275"/>
                  </a:lnTo>
                  <a:lnTo>
                    <a:pt x="6026" y="279"/>
                  </a:lnTo>
                  <a:lnTo>
                    <a:pt x="6025" y="279"/>
                  </a:lnTo>
                  <a:lnTo>
                    <a:pt x="6025" y="280"/>
                  </a:lnTo>
                  <a:lnTo>
                    <a:pt x="6023" y="280"/>
                  </a:lnTo>
                  <a:lnTo>
                    <a:pt x="6023" y="284"/>
                  </a:lnTo>
                  <a:lnTo>
                    <a:pt x="6021" y="284"/>
                  </a:lnTo>
                  <a:lnTo>
                    <a:pt x="6021" y="287"/>
                  </a:lnTo>
                  <a:lnTo>
                    <a:pt x="6020" y="287"/>
                  </a:lnTo>
                  <a:lnTo>
                    <a:pt x="6020" y="290"/>
                  </a:lnTo>
                  <a:lnTo>
                    <a:pt x="6018" y="290"/>
                  </a:lnTo>
                  <a:lnTo>
                    <a:pt x="6018" y="292"/>
                  </a:lnTo>
                  <a:lnTo>
                    <a:pt x="6016" y="292"/>
                  </a:lnTo>
                  <a:lnTo>
                    <a:pt x="6016" y="295"/>
                  </a:lnTo>
                  <a:lnTo>
                    <a:pt x="6015" y="295"/>
                  </a:lnTo>
                  <a:lnTo>
                    <a:pt x="6015" y="299"/>
                  </a:lnTo>
                  <a:lnTo>
                    <a:pt x="6013" y="299"/>
                  </a:lnTo>
                  <a:lnTo>
                    <a:pt x="6013" y="302"/>
                  </a:lnTo>
                  <a:lnTo>
                    <a:pt x="6011" y="302"/>
                  </a:lnTo>
                  <a:lnTo>
                    <a:pt x="6011" y="304"/>
                  </a:lnTo>
                  <a:lnTo>
                    <a:pt x="6010" y="304"/>
                  </a:lnTo>
                  <a:lnTo>
                    <a:pt x="6010" y="307"/>
                  </a:lnTo>
                  <a:lnTo>
                    <a:pt x="6008" y="307"/>
                  </a:lnTo>
                  <a:lnTo>
                    <a:pt x="6008" y="310"/>
                  </a:lnTo>
                  <a:lnTo>
                    <a:pt x="6006" y="310"/>
                  </a:lnTo>
                  <a:lnTo>
                    <a:pt x="6006" y="314"/>
                  </a:lnTo>
                  <a:lnTo>
                    <a:pt x="6005" y="314"/>
                  </a:lnTo>
                  <a:lnTo>
                    <a:pt x="6005" y="315"/>
                  </a:lnTo>
                  <a:lnTo>
                    <a:pt x="6003" y="315"/>
                  </a:lnTo>
                  <a:lnTo>
                    <a:pt x="6003" y="319"/>
                  </a:lnTo>
                  <a:lnTo>
                    <a:pt x="6001" y="319"/>
                  </a:lnTo>
                  <a:lnTo>
                    <a:pt x="6001" y="322"/>
                  </a:lnTo>
                  <a:lnTo>
                    <a:pt x="6000" y="322"/>
                  </a:lnTo>
                  <a:lnTo>
                    <a:pt x="6000" y="324"/>
                  </a:lnTo>
                  <a:lnTo>
                    <a:pt x="5998" y="324"/>
                  </a:lnTo>
                  <a:lnTo>
                    <a:pt x="5998" y="327"/>
                  </a:lnTo>
                  <a:lnTo>
                    <a:pt x="5996" y="327"/>
                  </a:lnTo>
                  <a:lnTo>
                    <a:pt x="5996" y="330"/>
                  </a:lnTo>
                  <a:lnTo>
                    <a:pt x="5995" y="330"/>
                  </a:lnTo>
                  <a:lnTo>
                    <a:pt x="5995" y="334"/>
                  </a:lnTo>
                  <a:lnTo>
                    <a:pt x="5993" y="334"/>
                  </a:lnTo>
                  <a:lnTo>
                    <a:pt x="5993" y="335"/>
                  </a:lnTo>
                  <a:lnTo>
                    <a:pt x="5991" y="335"/>
                  </a:lnTo>
                  <a:lnTo>
                    <a:pt x="5991" y="339"/>
                  </a:lnTo>
                  <a:lnTo>
                    <a:pt x="5990" y="339"/>
                  </a:lnTo>
                  <a:lnTo>
                    <a:pt x="5990" y="342"/>
                  </a:lnTo>
                  <a:lnTo>
                    <a:pt x="5988" y="342"/>
                  </a:lnTo>
                  <a:lnTo>
                    <a:pt x="5988" y="345"/>
                  </a:lnTo>
                  <a:lnTo>
                    <a:pt x="5986" y="345"/>
                  </a:lnTo>
                  <a:lnTo>
                    <a:pt x="5986" y="347"/>
                  </a:lnTo>
                  <a:lnTo>
                    <a:pt x="5985" y="347"/>
                  </a:lnTo>
                  <a:lnTo>
                    <a:pt x="5985" y="350"/>
                  </a:lnTo>
                  <a:lnTo>
                    <a:pt x="5983" y="350"/>
                  </a:lnTo>
                  <a:lnTo>
                    <a:pt x="5983" y="354"/>
                  </a:lnTo>
                  <a:lnTo>
                    <a:pt x="5981" y="354"/>
                  </a:lnTo>
                  <a:lnTo>
                    <a:pt x="5981" y="357"/>
                  </a:lnTo>
                  <a:lnTo>
                    <a:pt x="5980" y="357"/>
                  </a:lnTo>
                  <a:lnTo>
                    <a:pt x="5980" y="359"/>
                  </a:lnTo>
                  <a:lnTo>
                    <a:pt x="5978" y="359"/>
                  </a:lnTo>
                  <a:lnTo>
                    <a:pt x="5978" y="362"/>
                  </a:lnTo>
                  <a:lnTo>
                    <a:pt x="5976" y="362"/>
                  </a:lnTo>
                  <a:lnTo>
                    <a:pt x="5976" y="365"/>
                  </a:lnTo>
                  <a:lnTo>
                    <a:pt x="5975" y="365"/>
                  </a:lnTo>
                  <a:lnTo>
                    <a:pt x="5975" y="369"/>
                  </a:lnTo>
                  <a:lnTo>
                    <a:pt x="5973" y="369"/>
                  </a:lnTo>
                  <a:lnTo>
                    <a:pt x="5973" y="370"/>
                  </a:lnTo>
                  <a:lnTo>
                    <a:pt x="5971" y="370"/>
                  </a:lnTo>
                  <a:lnTo>
                    <a:pt x="5971" y="374"/>
                  </a:lnTo>
                  <a:lnTo>
                    <a:pt x="5970" y="374"/>
                  </a:lnTo>
                  <a:lnTo>
                    <a:pt x="5970" y="377"/>
                  </a:lnTo>
                  <a:lnTo>
                    <a:pt x="5968" y="377"/>
                  </a:lnTo>
                  <a:lnTo>
                    <a:pt x="5968" y="380"/>
                  </a:lnTo>
                  <a:lnTo>
                    <a:pt x="5966" y="380"/>
                  </a:lnTo>
                  <a:lnTo>
                    <a:pt x="5966" y="382"/>
                  </a:lnTo>
                  <a:lnTo>
                    <a:pt x="5965" y="382"/>
                  </a:lnTo>
                  <a:lnTo>
                    <a:pt x="5965" y="385"/>
                  </a:lnTo>
                  <a:lnTo>
                    <a:pt x="5963" y="385"/>
                  </a:lnTo>
                  <a:lnTo>
                    <a:pt x="5963" y="389"/>
                  </a:lnTo>
                  <a:lnTo>
                    <a:pt x="5961" y="389"/>
                  </a:lnTo>
                  <a:lnTo>
                    <a:pt x="5961" y="392"/>
                  </a:lnTo>
                  <a:lnTo>
                    <a:pt x="5960" y="392"/>
                  </a:lnTo>
                  <a:lnTo>
                    <a:pt x="5960" y="394"/>
                  </a:lnTo>
                  <a:lnTo>
                    <a:pt x="5958" y="394"/>
                  </a:lnTo>
                  <a:lnTo>
                    <a:pt x="5958" y="397"/>
                  </a:lnTo>
                  <a:lnTo>
                    <a:pt x="5956" y="397"/>
                  </a:lnTo>
                  <a:lnTo>
                    <a:pt x="5956" y="400"/>
                  </a:lnTo>
                  <a:lnTo>
                    <a:pt x="5955" y="400"/>
                  </a:lnTo>
                  <a:lnTo>
                    <a:pt x="5955" y="404"/>
                  </a:lnTo>
                  <a:lnTo>
                    <a:pt x="5953" y="404"/>
                  </a:lnTo>
                  <a:lnTo>
                    <a:pt x="5953" y="405"/>
                  </a:lnTo>
                  <a:lnTo>
                    <a:pt x="5951" y="405"/>
                  </a:lnTo>
                  <a:lnTo>
                    <a:pt x="5951" y="409"/>
                  </a:lnTo>
                  <a:lnTo>
                    <a:pt x="5950" y="409"/>
                  </a:lnTo>
                  <a:lnTo>
                    <a:pt x="5950" y="412"/>
                  </a:lnTo>
                  <a:lnTo>
                    <a:pt x="5948" y="412"/>
                  </a:lnTo>
                  <a:lnTo>
                    <a:pt x="5948" y="415"/>
                  </a:lnTo>
                  <a:lnTo>
                    <a:pt x="5946" y="415"/>
                  </a:lnTo>
                  <a:lnTo>
                    <a:pt x="5946" y="417"/>
                  </a:lnTo>
                  <a:lnTo>
                    <a:pt x="5945" y="417"/>
                  </a:lnTo>
                  <a:lnTo>
                    <a:pt x="5945" y="420"/>
                  </a:lnTo>
                  <a:lnTo>
                    <a:pt x="5943" y="420"/>
                  </a:lnTo>
                  <a:lnTo>
                    <a:pt x="5943" y="424"/>
                  </a:lnTo>
                  <a:lnTo>
                    <a:pt x="5941" y="424"/>
                  </a:lnTo>
                  <a:lnTo>
                    <a:pt x="5941" y="427"/>
                  </a:lnTo>
                  <a:lnTo>
                    <a:pt x="5940" y="427"/>
                  </a:lnTo>
                  <a:lnTo>
                    <a:pt x="5940" y="429"/>
                  </a:lnTo>
                  <a:lnTo>
                    <a:pt x="5938" y="429"/>
                  </a:lnTo>
                  <a:lnTo>
                    <a:pt x="5938" y="432"/>
                  </a:lnTo>
                  <a:lnTo>
                    <a:pt x="5936" y="432"/>
                  </a:lnTo>
                  <a:lnTo>
                    <a:pt x="5936" y="435"/>
                  </a:lnTo>
                  <a:lnTo>
                    <a:pt x="5935" y="435"/>
                  </a:lnTo>
                  <a:lnTo>
                    <a:pt x="5935" y="439"/>
                  </a:lnTo>
                  <a:lnTo>
                    <a:pt x="5933" y="439"/>
                  </a:lnTo>
                  <a:lnTo>
                    <a:pt x="5933" y="440"/>
                  </a:lnTo>
                  <a:lnTo>
                    <a:pt x="5931" y="440"/>
                  </a:lnTo>
                  <a:lnTo>
                    <a:pt x="5931" y="444"/>
                  </a:lnTo>
                  <a:lnTo>
                    <a:pt x="5930" y="444"/>
                  </a:lnTo>
                  <a:lnTo>
                    <a:pt x="5930" y="447"/>
                  </a:lnTo>
                  <a:lnTo>
                    <a:pt x="5928" y="447"/>
                  </a:lnTo>
                  <a:lnTo>
                    <a:pt x="5928" y="450"/>
                  </a:lnTo>
                  <a:lnTo>
                    <a:pt x="5926" y="450"/>
                  </a:lnTo>
                  <a:lnTo>
                    <a:pt x="5926" y="452"/>
                  </a:lnTo>
                  <a:lnTo>
                    <a:pt x="5925" y="452"/>
                  </a:lnTo>
                  <a:lnTo>
                    <a:pt x="5925" y="455"/>
                  </a:lnTo>
                  <a:lnTo>
                    <a:pt x="5923" y="455"/>
                  </a:lnTo>
                  <a:lnTo>
                    <a:pt x="5923" y="459"/>
                  </a:lnTo>
                  <a:lnTo>
                    <a:pt x="5921" y="459"/>
                  </a:lnTo>
                  <a:lnTo>
                    <a:pt x="5921" y="462"/>
                  </a:lnTo>
                  <a:lnTo>
                    <a:pt x="5920" y="462"/>
                  </a:lnTo>
                  <a:lnTo>
                    <a:pt x="5920" y="464"/>
                  </a:lnTo>
                  <a:lnTo>
                    <a:pt x="5918" y="464"/>
                  </a:lnTo>
                  <a:lnTo>
                    <a:pt x="5918" y="467"/>
                  </a:lnTo>
                  <a:lnTo>
                    <a:pt x="5916" y="467"/>
                  </a:lnTo>
                  <a:lnTo>
                    <a:pt x="5916" y="470"/>
                  </a:lnTo>
                  <a:lnTo>
                    <a:pt x="5915" y="470"/>
                  </a:lnTo>
                  <a:lnTo>
                    <a:pt x="5915" y="474"/>
                  </a:lnTo>
                  <a:lnTo>
                    <a:pt x="5913" y="474"/>
                  </a:lnTo>
                  <a:lnTo>
                    <a:pt x="5913" y="475"/>
                  </a:lnTo>
                  <a:lnTo>
                    <a:pt x="5911" y="475"/>
                  </a:lnTo>
                  <a:lnTo>
                    <a:pt x="5911" y="479"/>
                  </a:lnTo>
                  <a:lnTo>
                    <a:pt x="5910" y="479"/>
                  </a:lnTo>
                  <a:lnTo>
                    <a:pt x="5910" y="482"/>
                  </a:lnTo>
                  <a:lnTo>
                    <a:pt x="5908" y="482"/>
                  </a:lnTo>
                  <a:lnTo>
                    <a:pt x="5908" y="485"/>
                  </a:lnTo>
                  <a:lnTo>
                    <a:pt x="5906" y="485"/>
                  </a:lnTo>
                  <a:lnTo>
                    <a:pt x="5906" y="487"/>
                  </a:lnTo>
                  <a:lnTo>
                    <a:pt x="5905" y="487"/>
                  </a:lnTo>
                  <a:lnTo>
                    <a:pt x="5905" y="490"/>
                  </a:lnTo>
                  <a:lnTo>
                    <a:pt x="5903" y="490"/>
                  </a:lnTo>
                  <a:lnTo>
                    <a:pt x="5903" y="494"/>
                  </a:lnTo>
                  <a:lnTo>
                    <a:pt x="5901" y="494"/>
                  </a:lnTo>
                  <a:lnTo>
                    <a:pt x="5901" y="497"/>
                  </a:lnTo>
                  <a:lnTo>
                    <a:pt x="5900" y="497"/>
                  </a:lnTo>
                  <a:lnTo>
                    <a:pt x="5900" y="499"/>
                  </a:lnTo>
                  <a:lnTo>
                    <a:pt x="5898" y="499"/>
                  </a:lnTo>
                  <a:lnTo>
                    <a:pt x="5898" y="502"/>
                  </a:lnTo>
                  <a:lnTo>
                    <a:pt x="5896" y="502"/>
                  </a:lnTo>
                  <a:lnTo>
                    <a:pt x="5896" y="505"/>
                  </a:lnTo>
                  <a:lnTo>
                    <a:pt x="5895" y="505"/>
                  </a:lnTo>
                  <a:lnTo>
                    <a:pt x="5895" y="509"/>
                  </a:lnTo>
                  <a:lnTo>
                    <a:pt x="5893" y="509"/>
                  </a:lnTo>
                  <a:lnTo>
                    <a:pt x="5893" y="510"/>
                  </a:lnTo>
                  <a:lnTo>
                    <a:pt x="5891" y="510"/>
                  </a:lnTo>
                  <a:lnTo>
                    <a:pt x="5891" y="514"/>
                  </a:lnTo>
                  <a:lnTo>
                    <a:pt x="5890" y="514"/>
                  </a:lnTo>
                  <a:lnTo>
                    <a:pt x="5890" y="517"/>
                  </a:lnTo>
                  <a:lnTo>
                    <a:pt x="5888" y="517"/>
                  </a:lnTo>
                  <a:lnTo>
                    <a:pt x="5888" y="520"/>
                  </a:lnTo>
                  <a:lnTo>
                    <a:pt x="5886" y="520"/>
                  </a:lnTo>
                  <a:lnTo>
                    <a:pt x="5886" y="522"/>
                  </a:lnTo>
                  <a:lnTo>
                    <a:pt x="5885" y="522"/>
                  </a:lnTo>
                  <a:lnTo>
                    <a:pt x="5885" y="525"/>
                  </a:lnTo>
                  <a:lnTo>
                    <a:pt x="5883" y="525"/>
                  </a:lnTo>
                  <a:lnTo>
                    <a:pt x="5883" y="529"/>
                  </a:lnTo>
                  <a:lnTo>
                    <a:pt x="5881" y="529"/>
                  </a:lnTo>
                  <a:lnTo>
                    <a:pt x="5881" y="530"/>
                  </a:lnTo>
                  <a:lnTo>
                    <a:pt x="5880" y="530"/>
                  </a:lnTo>
                  <a:lnTo>
                    <a:pt x="5880" y="534"/>
                  </a:lnTo>
                  <a:lnTo>
                    <a:pt x="5878" y="534"/>
                  </a:lnTo>
                  <a:lnTo>
                    <a:pt x="5878" y="537"/>
                  </a:lnTo>
                  <a:lnTo>
                    <a:pt x="5876" y="537"/>
                  </a:lnTo>
                  <a:lnTo>
                    <a:pt x="5876" y="540"/>
                  </a:lnTo>
                  <a:lnTo>
                    <a:pt x="5875" y="540"/>
                  </a:lnTo>
                  <a:lnTo>
                    <a:pt x="5875" y="542"/>
                  </a:lnTo>
                  <a:lnTo>
                    <a:pt x="5873" y="542"/>
                  </a:lnTo>
                  <a:lnTo>
                    <a:pt x="5873" y="545"/>
                  </a:lnTo>
                  <a:lnTo>
                    <a:pt x="5871" y="545"/>
                  </a:lnTo>
                  <a:lnTo>
                    <a:pt x="5871" y="549"/>
                  </a:lnTo>
                  <a:lnTo>
                    <a:pt x="5870" y="549"/>
                  </a:lnTo>
                  <a:lnTo>
                    <a:pt x="5870" y="552"/>
                  </a:lnTo>
                  <a:lnTo>
                    <a:pt x="5868" y="552"/>
                  </a:lnTo>
                  <a:lnTo>
                    <a:pt x="5868" y="554"/>
                  </a:lnTo>
                  <a:lnTo>
                    <a:pt x="5866" y="554"/>
                  </a:lnTo>
                  <a:lnTo>
                    <a:pt x="5866" y="557"/>
                  </a:lnTo>
                  <a:lnTo>
                    <a:pt x="5865" y="557"/>
                  </a:lnTo>
                  <a:lnTo>
                    <a:pt x="5865" y="560"/>
                  </a:lnTo>
                  <a:lnTo>
                    <a:pt x="5863" y="560"/>
                  </a:lnTo>
                  <a:lnTo>
                    <a:pt x="5863" y="564"/>
                  </a:lnTo>
                  <a:lnTo>
                    <a:pt x="5861" y="564"/>
                  </a:lnTo>
                  <a:lnTo>
                    <a:pt x="5861" y="565"/>
                  </a:lnTo>
                  <a:lnTo>
                    <a:pt x="5860" y="565"/>
                  </a:lnTo>
                  <a:lnTo>
                    <a:pt x="5860" y="569"/>
                  </a:lnTo>
                  <a:lnTo>
                    <a:pt x="5858" y="569"/>
                  </a:lnTo>
                  <a:lnTo>
                    <a:pt x="5858" y="572"/>
                  </a:lnTo>
                  <a:lnTo>
                    <a:pt x="5856" y="572"/>
                  </a:lnTo>
                  <a:lnTo>
                    <a:pt x="5856" y="575"/>
                  </a:lnTo>
                  <a:lnTo>
                    <a:pt x="5855" y="575"/>
                  </a:lnTo>
                  <a:lnTo>
                    <a:pt x="5855" y="577"/>
                  </a:lnTo>
                  <a:lnTo>
                    <a:pt x="5853" y="577"/>
                  </a:lnTo>
                  <a:lnTo>
                    <a:pt x="5853" y="580"/>
                  </a:lnTo>
                  <a:lnTo>
                    <a:pt x="5851" y="580"/>
                  </a:lnTo>
                  <a:lnTo>
                    <a:pt x="5851" y="584"/>
                  </a:lnTo>
                  <a:lnTo>
                    <a:pt x="5850" y="584"/>
                  </a:lnTo>
                  <a:lnTo>
                    <a:pt x="5850" y="587"/>
                  </a:lnTo>
                  <a:lnTo>
                    <a:pt x="5848" y="587"/>
                  </a:lnTo>
                  <a:lnTo>
                    <a:pt x="5848" y="589"/>
                  </a:lnTo>
                  <a:lnTo>
                    <a:pt x="5846" y="589"/>
                  </a:lnTo>
                  <a:lnTo>
                    <a:pt x="5846" y="592"/>
                  </a:lnTo>
                  <a:lnTo>
                    <a:pt x="5845" y="592"/>
                  </a:lnTo>
                  <a:lnTo>
                    <a:pt x="5845" y="595"/>
                  </a:lnTo>
                  <a:lnTo>
                    <a:pt x="5843" y="595"/>
                  </a:lnTo>
                  <a:lnTo>
                    <a:pt x="5843" y="599"/>
                  </a:lnTo>
                  <a:lnTo>
                    <a:pt x="5841" y="599"/>
                  </a:lnTo>
                  <a:lnTo>
                    <a:pt x="5841" y="600"/>
                  </a:lnTo>
                  <a:lnTo>
                    <a:pt x="5840" y="600"/>
                  </a:lnTo>
                  <a:lnTo>
                    <a:pt x="5840" y="604"/>
                  </a:lnTo>
                  <a:lnTo>
                    <a:pt x="5838" y="604"/>
                  </a:lnTo>
                  <a:lnTo>
                    <a:pt x="5838" y="607"/>
                  </a:lnTo>
                  <a:lnTo>
                    <a:pt x="5836" y="607"/>
                  </a:lnTo>
                  <a:lnTo>
                    <a:pt x="5836" y="610"/>
                  </a:lnTo>
                  <a:lnTo>
                    <a:pt x="5835" y="610"/>
                  </a:lnTo>
                  <a:lnTo>
                    <a:pt x="5835" y="612"/>
                  </a:lnTo>
                  <a:lnTo>
                    <a:pt x="5833" y="612"/>
                  </a:lnTo>
                  <a:lnTo>
                    <a:pt x="5833" y="615"/>
                  </a:lnTo>
                  <a:lnTo>
                    <a:pt x="5831" y="615"/>
                  </a:lnTo>
                  <a:lnTo>
                    <a:pt x="5831" y="619"/>
                  </a:lnTo>
                  <a:lnTo>
                    <a:pt x="5830" y="619"/>
                  </a:lnTo>
                  <a:lnTo>
                    <a:pt x="5830" y="622"/>
                  </a:lnTo>
                  <a:lnTo>
                    <a:pt x="5828" y="622"/>
                  </a:lnTo>
                  <a:lnTo>
                    <a:pt x="5828" y="624"/>
                  </a:lnTo>
                  <a:lnTo>
                    <a:pt x="5826" y="624"/>
                  </a:lnTo>
                  <a:lnTo>
                    <a:pt x="5826" y="627"/>
                  </a:lnTo>
                  <a:lnTo>
                    <a:pt x="5825" y="627"/>
                  </a:lnTo>
                  <a:lnTo>
                    <a:pt x="5825" y="630"/>
                  </a:lnTo>
                  <a:lnTo>
                    <a:pt x="5823" y="630"/>
                  </a:lnTo>
                  <a:lnTo>
                    <a:pt x="5823" y="634"/>
                  </a:lnTo>
                  <a:lnTo>
                    <a:pt x="5821" y="634"/>
                  </a:lnTo>
                  <a:lnTo>
                    <a:pt x="5821" y="635"/>
                  </a:lnTo>
                  <a:lnTo>
                    <a:pt x="5820" y="635"/>
                  </a:lnTo>
                  <a:lnTo>
                    <a:pt x="5820" y="639"/>
                  </a:lnTo>
                  <a:lnTo>
                    <a:pt x="5818" y="639"/>
                  </a:lnTo>
                  <a:lnTo>
                    <a:pt x="5818" y="642"/>
                  </a:lnTo>
                  <a:lnTo>
                    <a:pt x="5816" y="642"/>
                  </a:lnTo>
                  <a:lnTo>
                    <a:pt x="5816" y="645"/>
                  </a:lnTo>
                  <a:lnTo>
                    <a:pt x="5815" y="645"/>
                  </a:lnTo>
                  <a:lnTo>
                    <a:pt x="5815" y="647"/>
                  </a:lnTo>
                  <a:lnTo>
                    <a:pt x="5813" y="647"/>
                  </a:lnTo>
                  <a:lnTo>
                    <a:pt x="5813" y="650"/>
                  </a:lnTo>
                  <a:lnTo>
                    <a:pt x="5811" y="650"/>
                  </a:lnTo>
                  <a:lnTo>
                    <a:pt x="5811" y="654"/>
                  </a:lnTo>
                  <a:lnTo>
                    <a:pt x="5810" y="654"/>
                  </a:lnTo>
                  <a:lnTo>
                    <a:pt x="5810" y="657"/>
                  </a:lnTo>
                  <a:lnTo>
                    <a:pt x="5808" y="657"/>
                  </a:lnTo>
                  <a:lnTo>
                    <a:pt x="5808" y="659"/>
                  </a:lnTo>
                  <a:lnTo>
                    <a:pt x="5806" y="659"/>
                  </a:lnTo>
                  <a:lnTo>
                    <a:pt x="5806" y="662"/>
                  </a:lnTo>
                  <a:lnTo>
                    <a:pt x="5805" y="662"/>
                  </a:lnTo>
                  <a:lnTo>
                    <a:pt x="5805" y="665"/>
                  </a:lnTo>
                  <a:lnTo>
                    <a:pt x="5803" y="665"/>
                  </a:lnTo>
                  <a:lnTo>
                    <a:pt x="5803" y="669"/>
                  </a:lnTo>
                  <a:lnTo>
                    <a:pt x="5801" y="669"/>
                  </a:lnTo>
                  <a:lnTo>
                    <a:pt x="5801" y="670"/>
                  </a:lnTo>
                  <a:lnTo>
                    <a:pt x="5800" y="670"/>
                  </a:lnTo>
                  <a:lnTo>
                    <a:pt x="5800" y="674"/>
                  </a:lnTo>
                  <a:lnTo>
                    <a:pt x="5798" y="674"/>
                  </a:lnTo>
                  <a:lnTo>
                    <a:pt x="5798" y="677"/>
                  </a:lnTo>
                  <a:lnTo>
                    <a:pt x="5796" y="677"/>
                  </a:lnTo>
                  <a:lnTo>
                    <a:pt x="5796" y="680"/>
                  </a:lnTo>
                  <a:lnTo>
                    <a:pt x="5795" y="680"/>
                  </a:lnTo>
                  <a:lnTo>
                    <a:pt x="5795" y="682"/>
                  </a:lnTo>
                  <a:lnTo>
                    <a:pt x="5793" y="682"/>
                  </a:lnTo>
                  <a:lnTo>
                    <a:pt x="5793" y="685"/>
                  </a:lnTo>
                  <a:lnTo>
                    <a:pt x="5791" y="685"/>
                  </a:lnTo>
                  <a:lnTo>
                    <a:pt x="5791" y="689"/>
                  </a:lnTo>
                  <a:lnTo>
                    <a:pt x="5790" y="689"/>
                  </a:lnTo>
                  <a:lnTo>
                    <a:pt x="5790" y="692"/>
                  </a:lnTo>
                  <a:lnTo>
                    <a:pt x="5788" y="692"/>
                  </a:lnTo>
                  <a:lnTo>
                    <a:pt x="5788" y="694"/>
                  </a:lnTo>
                  <a:lnTo>
                    <a:pt x="5786" y="694"/>
                  </a:lnTo>
                  <a:lnTo>
                    <a:pt x="5786" y="697"/>
                  </a:lnTo>
                  <a:lnTo>
                    <a:pt x="5785" y="697"/>
                  </a:lnTo>
                  <a:lnTo>
                    <a:pt x="5785" y="700"/>
                  </a:lnTo>
                  <a:lnTo>
                    <a:pt x="5783" y="700"/>
                  </a:lnTo>
                  <a:lnTo>
                    <a:pt x="5783" y="704"/>
                  </a:lnTo>
                  <a:lnTo>
                    <a:pt x="5781" y="704"/>
                  </a:lnTo>
                  <a:lnTo>
                    <a:pt x="5781" y="705"/>
                  </a:lnTo>
                  <a:lnTo>
                    <a:pt x="5780" y="705"/>
                  </a:lnTo>
                  <a:lnTo>
                    <a:pt x="5780" y="709"/>
                  </a:lnTo>
                  <a:lnTo>
                    <a:pt x="5778" y="709"/>
                  </a:lnTo>
                  <a:lnTo>
                    <a:pt x="5778" y="712"/>
                  </a:lnTo>
                  <a:lnTo>
                    <a:pt x="5776" y="712"/>
                  </a:lnTo>
                  <a:lnTo>
                    <a:pt x="5776" y="715"/>
                  </a:lnTo>
                  <a:lnTo>
                    <a:pt x="5775" y="715"/>
                  </a:lnTo>
                  <a:lnTo>
                    <a:pt x="5775" y="717"/>
                  </a:lnTo>
                  <a:lnTo>
                    <a:pt x="5773" y="717"/>
                  </a:lnTo>
                  <a:lnTo>
                    <a:pt x="5773" y="720"/>
                  </a:lnTo>
                  <a:lnTo>
                    <a:pt x="5771" y="720"/>
                  </a:lnTo>
                  <a:lnTo>
                    <a:pt x="5771" y="724"/>
                  </a:lnTo>
                  <a:lnTo>
                    <a:pt x="5770" y="724"/>
                  </a:lnTo>
                  <a:lnTo>
                    <a:pt x="5770" y="727"/>
                  </a:lnTo>
                  <a:lnTo>
                    <a:pt x="5768" y="727"/>
                  </a:lnTo>
                  <a:lnTo>
                    <a:pt x="5768" y="729"/>
                  </a:lnTo>
                  <a:lnTo>
                    <a:pt x="5766" y="729"/>
                  </a:lnTo>
                  <a:lnTo>
                    <a:pt x="5766" y="732"/>
                  </a:lnTo>
                  <a:lnTo>
                    <a:pt x="5765" y="732"/>
                  </a:lnTo>
                  <a:lnTo>
                    <a:pt x="5765" y="735"/>
                  </a:lnTo>
                  <a:lnTo>
                    <a:pt x="5763" y="735"/>
                  </a:lnTo>
                  <a:lnTo>
                    <a:pt x="5763" y="739"/>
                  </a:lnTo>
                  <a:lnTo>
                    <a:pt x="5761" y="739"/>
                  </a:lnTo>
                  <a:lnTo>
                    <a:pt x="5761" y="740"/>
                  </a:lnTo>
                  <a:lnTo>
                    <a:pt x="5760" y="740"/>
                  </a:lnTo>
                  <a:lnTo>
                    <a:pt x="5760" y="744"/>
                  </a:lnTo>
                  <a:lnTo>
                    <a:pt x="5758" y="744"/>
                  </a:lnTo>
                  <a:lnTo>
                    <a:pt x="5758" y="747"/>
                  </a:lnTo>
                  <a:lnTo>
                    <a:pt x="5756" y="747"/>
                  </a:lnTo>
                  <a:lnTo>
                    <a:pt x="5756" y="749"/>
                  </a:lnTo>
                  <a:lnTo>
                    <a:pt x="5755" y="749"/>
                  </a:lnTo>
                  <a:lnTo>
                    <a:pt x="5755" y="752"/>
                  </a:lnTo>
                  <a:lnTo>
                    <a:pt x="5753" y="752"/>
                  </a:lnTo>
                  <a:lnTo>
                    <a:pt x="5753" y="755"/>
                  </a:lnTo>
                  <a:lnTo>
                    <a:pt x="5751" y="755"/>
                  </a:lnTo>
                  <a:lnTo>
                    <a:pt x="5751" y="759"/>
                  </a:lnTo>
                  <a:lnTo>
                    <a:pt x="5750" y="759"/>
                  </a:lnTo>
                  <a:lnTo>
                    <a:pt x="5750" y="760"/>
                  </a:lnTo>
                  <a:lnTo>
                    <a:pt x="5748" y="760"/>
                  </a:lnTo>
                  <a:lnTo>
                    <a:pt x="5748" y="764"/>
                  </a:lnTo>
                  <a:lnTo>
                    <a:pt x="5746" y="764"/>
                  </a:lnTo>
                  <a:lnTo>
                    <a:pt x="5746" y="767"/>
                  </a:lnTo>
                  <a:lnTo>
                    <a:pt x="5745" y="767"/>
                  </a:lnTo>
                  <a:lnTo>
                    <a:pt x="5745" y="770"/>
                  </a:lnTo>
                  <a:lnTo>
                    <a:pt x="5743" y="770"/>
                  </a:lnTo>
                  <a:lnTo>
                    <a:pt x="5743" y="772"/>
                  </a:lnTo>
                  <a:lnTo>
                    <a:pt x="5741" y="772"/>
                  </a:lnTo>
                  <a:lnTo>
                    <a:pt x="5741" y="775"/>
                  </a:lnTo>
                  <a:lnTo>
                    <a:pt x="5740" y="775"/>
                  </a:lnTo>
                  <a:lnTo>
                    <a:pt x="5740" y="779"/>
                  </a:lnTo>
                  <a:lnTo>
                    <a:pt x="5738" y="779"/>
                  </a:lnTo>
                  <a:lnTo>
                    <a:pt x="5738" y="782"/>
                  </a:lnTo>
                  <a:lnTo>
                    <a:pt x="5736" y="782"/>
                  </a:lnTo>
                  <a:lnTo>
                    <a:pt x="5736" y="784"/>
                  </a:lnTo>
                  <a:lnTo>
                    <a:pt x="5735" y="784"/>
                  </a:lnTo>
                  <a:lnTo>
                    <a:pt x="5735" y="787"/>
                  </a:lnTo>
                  <a:lnTo>
                    <a:pt x="5733" y="787"/>
                  </a:lnTo>
                  <a:lnTo>
                    <a:pt x="5733" y="790"/>
                  </a:lnTo>
                  <a:lnTo>
                    <a:pt x="5731" y="790"/>
                  </a:lnTo>
                  <a:lnTo>
                    <a:pt x="5731" y="794"/>
                  </a:lnTo>
                  <a:lnTo>
                    <a:pt x="5730" y="794"/>
                  </a:lnTo>
                  <a:lnTo>
                    <a:pt x="5730" y="795"/>
                  </a:lnTo>
                  <a:lnTo>
                    <a:pt x="5728" y="795"/>
                  </a:lnTo>
                  <a:lnTo>
                    <a:pt x="5728" y="799"/>
                  </a:lnTo>
                  <a:lnTo>
                    <a:pt x="5726" y="799"/>
                  </a:lnTo>
                  <a:lnTo>
                    <a:pt x="5726" y="802"/>
                  </a:lnTo>
                  <a:lnTo>
                    <a:pt x="5725" y="802"/>
                  </a:lnTo>
                  <a:lnTo>
                    <a:pt x="5725" y="805"/>
                  </a:lnTo>
                  <a:lnTo>
                    <a:pt x="5723" y="805"/>
                  </a:lnTo>
                  <a:lnTo>
                    <a:pt x="5723" y="807"/>
                  </a:lnTo>
                  <a:lnTo>
                    <a:pt x="5721" y="807"/>
                  </a:lnTo>
                  <a:lnTo>
                    <a:pt x="5721" y="810"/>
                  </a:lnTo>
                  <a:lnTo>
                    <a:pt x="5720" y="810"/>
                  </a:lnTo>
                  <a:lnTo>
                    <a:pt x="5720" y="814"/>
                  </a:lnTo>
                  <a:lnTo>
                    <a:pt x="5718" y="814"/>
                  </a:lnTo>
                  <a:lnTo>
                    <a:pt x="5718" y="817"/>
                  </a:lnTo>
                  <a:lnTo>
                    <a:pt x="5716" y="817"/>
                  </a:lnTo>
                  <a:lnTo>
                    <a:pt x="5716" y="819"/>
                  </a:lnTo>
                  <a:lnTo>
                    <a:pt x="5715" y="819"/>
                  </a:lnTo>
                  <a:lnTo>
                    <a:pt x="5715" y="820"/>
                  </a:lnTo>
                  <a:lnTo>
                    <a:pt x="5713" y="820"/>
                  </a:lnTo>
                  <a:lnTo>
                    <a:pt x="5713" y="817"/>
                  </a:lnTo>
                  <a:lnTo>
                    <a:pt x="5715" y="817"/>
                  </a:lnTo>
                  <a:lnTo>
                    <a:pt x="5715" y="809"/>
                  </a:lnTo>
                  <a:lnTo>
                    <a:pt x="5716" y="809"/>
                  </a:lnTo>
                  <a:lnTo>
                    <a:pt x="5716" y="802"/>
                  </a:lnTo>
                  <a:lnTo>
                    <a:pt x="5718" y="802"/>
                  </a:lnTo>
                  <a:lnTo>
                    <a:pt x="5718" y="794"/>
                  </a:lnTo>
                  <a:lnTo>
                    <a:pt x="5720" y="794"/>
                  </a:lnTo>
                  <a:lnTo>
                    <a:pt x="5720" y="787"/>
                  </a:lnTo>
                  <a:lnTo>
                    <a:pt x="5721" y="787"/>
                  </a:lnTo>
                  <a:lnTo>
                    <a:pt x="5721" y="779"/>
                  </a:lnTo>
                  <a:lnTo>
                    <a:pt x="5723" y="779"/>
                  </a:lnTo>
                  <a:lnTo>
                    <a:pt x="5723" y="772"/>
                  </a:lnTo>
                  <a:lnTo>
                    <a:pt x="5725" y="772"/>
                  </a:lnTo>
                  <a:lnTo>
                    <a:pt x="5725" y="764"/>
                  </a:lnTo>
                  <a:lnTo>
                    <a:pt x="5726" y="764"/>
                  </a:lnTo>
                  <a:lnTo>
                    <a:pt x="5726" y="757"/>
                  </a:lnTo>
                  <a:lnTo>
                    <a:pt x="5728" y="757"/>
                  </a:lnTo>
                  <a:lnTo>
                    <a:pt x="5728" y="749"/>
                  </a:lnTo>
                  <a:lnTo>
                    <a:pt x="5730" y="749"/>
                  </a:lnTo>
                  <a:lnTo>
                    <a:pt x="5730" y="742"/>
                  </a:lnTo>
                  <a:lnTo>
                    <a:pt x="5731" y="742"/>
                  </a:lnTo>
                  <a:lnTo>
                    <a:pt x="5731" y="734"/>
                  </a:lnTo>
                  <a:lnTo>
                    <a:pt x="5733" y="734"/>
                  </a:lnTo>
                  <a:lnTo>
                    <a:pt x="5733" y="727"/>
                  </a:lnTo>
                  <a:lnTo>
                    <a:pt x="5735" y="727"/>
                  </a:lnTo>
                  <a:lnTo>
                    <a:pt x="5735" y="719"/>
                  </a:lnTo>
                  <a:lnTo>
                    <a:pt x="5736" y="719"/>
                  </a:lnTo>
                  <a:lnTo>
                    <a:pt x="5736" y="712"/>
                  </a:lnTo>
                  <a:lnTo>
                    <a:pt x="5738" y="712"/>
                  </a:lnTo>
                  <a:lnTo>
                    <a:pt x="5738" y="704"/>
                  </a:lnTo>
                  <a:lnTo>
                    <a:pt x="5740" y="704"/>
                  </a:lnTo>
                  <a:lnTo>
                    <a:pt x="5740" y="697"/>
                  </a:lnTo>
                  <a:lnTo>
                    <a:pt x="5741" y="697"/>
                  </a:lnTo>
                  <a:lnTo>
                    <a:pt x="5741" y="689"/>
                  </a:lnTo>
                  <a:lnTo>
                    <a:pt x="5743" y="689"/>
                  </a:lnTo>
                  <a:lnTo>
                    <a:pt x="5743" y="682"/>
                  </a:lnTo>
                  <a:lnTo>
                    <a:pt x="5745" y="682"/>
                  </a:lnTo>
                  <a:lnTo>
                    <a:pt x="5745" y="674"/>
                  </a:lnTo>
                  <a:lnTo>
                    <a:pt x="5746" y="674"/>
                  </a:lnTo>
                  <a:lnTo>
                    <a:pt x="5746" y="667"/>
                  </a:lnTo>
                  <a:lnTo>
                    <a:pt x="5748" y="667"/>
                  </a:lnTo>
                  <a:lnTo>
                    <a:pt x="5748" y="659"/>
                  </a:lnTo>
                  <a:lnTo>
                    <a:pt x="5750" y="659"/>
                  </a:lnTo>
                  <a:lnTo>
                    <a:pt x="5750" y="652"/>
                  </a:lnTo>
                  <a:lnTo>
                    <a:pt x="5751" y="652"/>
                  </a:lnTo>
                  <a:lnTo>
                    <a:pt x="5751" y="644"/>
                  </a:lnTo>
                  <a:lnTo>
                    <a:pt x="5753" y="644"/>
                  </a:lnTo>
                  <a:lnTo>
                    <a:pt x="5753" y="637"/>
                  </a:lnTo>
                  <a:lnTo>
                    <a:pt x="5755" y="637"/>
                  </a:lnTo>
                  <a:lnTo>
                    <a:pt x="5755" y="629"/>
                  </a:lnTo>
                  <a:lnTo>
                    <a:pt x="5756" y="629"/>
                  </a:lnTo>
                  <a:lnTo>
                    <a:pt x="5756" y="622"/>
                  </a:lnTo>
                  <a:lnTo>
                    <a:pt x="5758" y="622"/>
                  </a:lnTo>
                  <a:lnTo>
                    <a:pt x="5758" y="614"/>
                  </a:lnTo>
                  <a:lnTo>
                    <a:pt x="5760" y="614"/>
                  </a:lnTo>
                  <a:lnTo>
                    <a:pt x="5760" y="607"/>
                  </a:lnTo>
                  <a:lnTo>
                    <a:pt x="5761" y="607"/>
                  </a:lnTo>
                  <a:lnTo>
                    <a:pt x="5761" y="600"/>
                  </a:lnTo>
                  <a:lnTo>
                    <a:pt x="5763" y="600"/>
                  </a:lnTo>
                  <a:lnTo>
                    <a:pt x="5763" y="592"/>
                  </a:lnTo>
                  <a:lnTo>
                    <a:pt x="5765" y="592"/>
                  </a:lnTo>
                  <a:lnTo>
                    <a:pt x="5765" y="585"/>
                  </a:lnTo>
                  <a:lnTo>
                    <a:pt x="5766" y="585"/>
                  </a:lnTo>
                  <a:lnTo>
                    <a:pt x="5766" y="577"/>
                  </a:lnTo>
                  <a:lnTo>
                    <a:pt x="5768" y="577"/>
                  </a:lnTo>
                  <a:lnTo>
                    <a:pt x="5768" y="570"/>
                  </a:lnTo>
                  <a:lnTo>
                    <a:pt x="5770" y="570"/>
                  </a:lnTo>
                  <a:lnTo>
                    <a:pt x="5770" y="562"/>
                  </a:lnTo>
                  <a:lnTo>
                    <a:pt x="5771" y="562"/>
                  </a:lnTo>
                  <a:lnTo>
                    <a:pt x="5771" y="555"/>
                  </a:lnTo>
                  <a:lnTo>
                    <a:pt x="5773" y="555"/>
                  </a:lnTo>
                  <a:lnTo>
                    <a:pt x="5773" y="547"/>
                  </a:lnTo>
                  <a:lnTo>
                    <a:pt x="5775" y="547"/>
                  </a:lnTo>
                  <a:lnTo>
                    <a:pt x="5775" y="540"/>
                  </a:lnTo>
                  <a:lnTo>
                    <a:pt x="5776" y="540"/>
                  </a:lnTo>
                  <a:lnTo>
                    <a:pt x="5776" y="532"/>
                  </a:lnTo>
                  <a:lnTo>
                    <a:pt x="5778" y="532"/>
                  </a:lnTo>
                  <a:lnTo>
                    <a:pt x="5778" y="525"/>
                  </a:lnTo>
                  <a:lnTo>
                    <a:pt x="5780" y="525"/>
                  </a:lnTo>
                  <a:lnTo>
                    <a:pt x="5780" y="517"/>
                  </a:lnTo>
                  <a:lnTo>
                    <a:pt x="5781" y="517"/>
                  </a:lnTo>
                  <a:lnTo>
                    <a:pt x="5781" y="510"/>
                  </a:lnTo>
                  <a:lnTo>
                    <a:pt x="5783" y="510"/>
                  </a:lnTo>
                  <a:lnTo>
                    <a:pt x="5783" y="502"/>
                  </a:lnTo>
                  <a:lnTo>
                    <a:pt x="5785" y="502"/>
                  </a:lnTo>
                  <a:lnTo>
                    <a:pt x="5785" y="495"/>
                  </a:lnTo>
                  <a:lnTo>
                    <a:pt x="5786" y="495"/>
                  </a:lnTo>
                  <a:lnTo>
                    <a:pt x="5786" y="487"/>
                  </a:lnTo>
                  <a:lnTo>
                    <a:pt x="5788" y="487"/>
                  </a:lnTo>
                  <a:lnTo>
                    <a:pt x="5788" y="480"/>
                  </a:lnTo>
                  <a:lnTo>
                    <a:pt x="5790" y="480"/>
                  </a:lnTo>
                  <a:lnTo>
                    <a:pt x="5790" y="472"/>
                  </a:lnTo>
                  <a:lnTo>
                    <a:pt x="5791" y="472"/>
                  </a:lnTo>
                  <a:lnTo>
                    <a:pt x="5791" y="465"/>
                  </a:lnTo>
                  <a:lnTo>
                    <a:pt x="5793" y="465"/>
                  </a:lnTo>
                  <a:lnTo>
                    <a:pt x="5793" y="457"/>
                  </a:lnTo>
                  <a:lnTo>
                    <a:pt x="5795" y="457"/>
                  </a:lnTo>
                  <a:lnTo>
                    <a:pt x="5795" y="450"/>
                  </a:lnTo>
                  <a:lnTo>
                    <a:pt x="5796" y="450"/>
                  </a:lnTo>
                  <a:lnTo>
                    <a:pt x="5796" y="442"/>
                  </a:lnTo>
                  <a:lnTo>
                    <a:pt x="5798" y="442"/>
                  </a:lnTo>
                  <a:lnTo>
                    <a:pt x="5798" y="435"/>
                  </a:lnTo>
                  <a:lnTo>
                    <a:pt x="5800" y="435"/>
                  </a:lnTo>
                  <a:lnTo>
                    <a:pt x="5800" y="427"/>
                  </a:lnTo>
                  <a:lnTo>
                    <a:pt x="5801" y="427"/>
                  </a:lnTo>
                  <a:lnTo>
                    <a:pt x="5801" y="420"/>
                  </a:lnTo>
                  <a:lnTo>
                    <a:pt x="5803" y="420"/>
                  </a:lnTo>
                  <a:lnTo>
                    <a:pt x="5803" y="412"/>
                  </a:lnTo>
                  <a:lnTo>
                    <a:pt x="5805" y="412"/>
                  </a:lnTo>
                  <a:lnTo>
                    <a:pt x="5805" y="405"/>
                  </a:lnTo>
                  <a:lnTo>
                    <a:pt x="5806" y="405"/>
                  </a:lnTo>
                  <a:lnTo>
                    <a:pt x="5806" y="397"/>
                  </a:lnTo>
                  <a:lnTo>
                    <a:pt x="5808" y="397"/>
                  </a:lnTo>
                  <a:lnTo>
                    <a:pt x="5808" y="390"/>
                  </a:lnTo>
                  <a:lnTo>
                    <a:pt x="5810" y="390"/>
                  </a:lnTo>
                  <a:lnTo>
                    <a:pt x="5810" y="382"/>
                  </a:lnTo>
                  <a:lnTo>
                    <a:pt x="5811" y="382"/>
                  </a:lnTo>
                  <a:lnTo>
                    <a:pt x="5811" y="375"/>
                  </a:lnTo>
                  <a:lnTo>
                    <a:pt x="5813" y="375"/>
                  </a:lnTo>
                  <a:lnTo>
                    <a:pt x="5813" y="367"/>
                  </a:lnTo>
                  <a:lnTo>
                    <a:pt x="5815" y="367"/>
                  </a:lnTo>
                  <a:lnTo>
                    <a:pt x="5815" y="360"/>
                  </a:lnTo>
                  <a:lnTo>
                    <a:pt x="5816" y="360"/>
                  </a:lnTo>
                  <a:lnTo>
                    <a:pt x="5816" y="352"/>
                  </a:lnTo>
                  <a:lnTo>
                    <a:pt x="5818" y="352"/>
                  </a:lnTo>
                  <a:lnTo>
                    <a:pt x="5818" y="345"/>
                  </a:lnTo>
                  <a:lnTo>
                    <a:pt x="5820" y="345"/>
                  </a:lnTo>
                  <a:lnTo>
                    <a:pt x="5820" y="339"/>
                  </a:lnTo>
                  <a:lnTo>
                    <a:pt x="5821" y="339"/>
                  </a:lnTo>
                  <a:lnTo>
                    <a:pt x="5821" y="330"/>
                  </a:lnTo>
                  <a:lnTo>
                    <a:pt x="5823" y="330"/>
                  </a:lnTo>
                  <a:lnTo>
                    <a:pt x="5823" y="324"/>
                  </a:lnTo>
                  <a:lnTo>
                    <a:pt x="5825" y="324"/>
                  </a:lnTo>
                  <a:lnTo>
                    <a:pt x="5825" y="315"/>
                  </a:lnTo>
                  <a:lnTo>
                    <a:pt x="5826" y="315"/>
                  </a:lnTo>
                  <a:lnTo>
                    <a:pt x="5826" y="309"/>
                  </a:lnTo>
                  <a:lnTo>
                    <a:pt x="5828" y="309"/>
                  </a:lnTo>
                  <a:lnTo>
                    <a:pt x="5828" y="300"/>
                  </a:lnTo>
                  <a:lnTo>
                    <a:pt x="5830" y="300"/>
                  </a:lnTo>
                  <a:lnTo>
                    <a:pt x="5830" y="294"/>
                  </a:lnTo>
                  <a:lnTo>
                    <a:pt x="5831" y="294"/>
                  </a:lnTo>
                  <a:lnTo>
                    <a:pt x="5831" y="285"/>
                  </a:lnTo>
                  <a:lnTo>
                    <a:pt x="5833" y="285"/>
                  </a:lnTo>
                  <a:lnTo>
                    <a:pt x="5833" y="279"/>
                  </a:lnTo>
                  <a:lnTo>
                    <a:pt x="5835" y="279"/>
                  </a:lnTo>
                  <a:lnTo>
                    <a:pt x="5835" y="270"/>
                  </a:lnTo>
                  <a:lnTo>
                    <a:pt x="5836" y="270"/>
                  </a:lnTo>
                  <a:lnTo>
                    <a:pt x="5836" y="264"/>
                  </a:lnTo>
                  <a:lnTo>
                    <a:pt x="5838" y="264"/>
                  </a:lnTo>
                  <a:lnTo>
                    <a:pt x="5838" y="255"/>
                  </a:lnTo>
                  <a:lnTo>
                    <a:pt x="5840" y="255"/>
                  </a:lnTo>
                  <a:lnTo>
                    <a:pt x="5840" y="249"/>
                  </a:lnTo>
                  <a:lnTo>
                    <a:pt x="5841" y="249"/>
                  </a:lnTo>
                  <a:lnTo>
                    <a:pt x="5841" y="240"/>
                  </a:lnTo>
                  <a:lnTo>
                    <a:pt x="5843" y="240"/>
                  </a:lnTo>
                  <a:lnTo>
                    <a:pt x="5843" y="234"/>
                  </a:lnTo>
                  <a:lnTo>
                    <a:pt x="5845" y="234"/>
                  </a:lnTo>
                  <a:lnTo>
                    <a:pt x="5845" y="225"/>
                  </a:lnTo>
                  <a:lnTo>
                    <a:pt x="5846" y="225"/>
                  </a:lnTo>
                  <a:lnTo>
                    <a:pt x="5846" y="219"/>
                  </a:lnTo>
                  <a:lnTo>
                    <a:pt x="5848" y="219"/>
                  </a:lnTo>
                  <a:lnTo>
                    <a:pt x="5848" y="210"/>
                  </a:lnTo>
                  <a:lnTo>
                    <a:pt x="5850" y="210"/>
                  </a:lnTo>
                  <a:lnTo>
                    <a:pt x="5850" y="204"/>
                  </a:lnTo>
                  <a:lnTo>
                    <a:pt x="5851" y="204"/>
                  </a:lnTo>
                  <a:lnTo>
                    <a:pt x="5851" y="195"/>
                  </a:lnTo>
                  <a:lnTo>
                    <a:pt x="5853" y="195"/>
                  </a:lnTo>
                  <a:lnTo>
                    <a:pt x="5853" y="189"/>
                  </a:lnTo>
                  <a:lnTo>
                    <a:pt x="5855" y="189"/>
                  </a:lnTo>
                  <a:lnTo>
                    <a:pt x="5855" y="180"/>
                  </a:lnTo>
                  <a:lnTo>
                    <a:pt x="5856" y="180"/>
                  </a:lnTo>
                  <a:lnTo>
                    <a:pt x="5856" y="174"/>
                  </a:lnTo>
                  <a:lnTo>
                    <a:pt x="5858" y="174"/>
                  </a:lnTo>
                  <a:lnTo>
                    <a:pt x="5858" y="165"/>
                  </a:lnTo>
                  <a:lnTo>
                    <a:pt x="5860" y="165"/>
                  </a:lnTo>
                  <a:lnTo>
                    <a:pt x="5860" y="159"/>
                  </a:lnTo>
                  <a:lnTo>
                    <a:pt x="5861" y="159"/>
                  </a:lnTo>
                  <a:lnTo>
                    <a:pt x="5861" y="150"/>
                  </a:lnTo>
                  <a:lnTo>
                    <a:pt x="5863" y="150"/>
                  </a:lnTo>
                  <a:lnTo>
                    <a:pt x="5863" y="144"/>
                  </a:lnTo>
                  <a:lnTo>
                    <a:pt x="5865" y="144"/>
                  </a:lnTo>
                  <a:lnTo>
                    <a:pt x="5865" y="135"/>
                  </a:lnTo>
                  <a:lnTo>
                    <a:pt x="5866" y="135"/>
                  </a:lnTo>
                  <a:lnTo>
                    <a:pt x="5866" y="129"/>
                  </a:lnTo>
                  <a:lnTo>
                    <a:pt x="5868" y="129"/>
                  </a:lnTo>
                  <a:lnTo>
                    <a:pt x="5868" y="120"/>
                  </a:lnTo>
                  <a:lnTo>
                    <a:pt x="5870" y="120"/>
                  </a:lnTo>
                  <a:lnTo>
                    <a:pt x="5870" y="114"/>
                  </a:lnTo>
                  <a:lnTo>
                    <a:pt x="5871" y="114"/>
                  </a:lnTo>
                  <a:lnTo>
                    <a:pt x="5871" y="105"/>
                  </a:lnTo>
                  <a:lnTo>
                    <a:pt x="5873" y="105"/>
                  </a:lnTo>
                  <a:lnTo>
                    <a:pt x="5873" y="99"/>
                  </a:lnTo>
                  <a:lnTo>
                    <a:pt x="5875" y="99"/>
                  </a:lnTo>
                  <a:lnTo>
                    <a:pt x="5875" y="90"/>
                  </a:lnTo>
                  <a:lnTo>
                    <a:pt x="5876" y="90"/>
                  </a:lnTo>
                  <a:lnTo>
                    <a:pt x="5876" y="84"/>
                  </a:lnTo>
                  <a:lnTo>
                    <a:pt x="5878" y="84"/>
                  </a:lnTo>
                  <a:lnTo>
                    <a:pt x="5878" y="75"/>
                  </a:lnTo>
                  <a:lnTo>
                    <a:pt x="5880" y="75"/>
                  </a:lnTo>
                  <a:lnTo>
                    <a:pt x="5880" y="69"/>
                  </a:lnTo>
                  <a:lnTo>
                    <a:pt x="5881" y="69"/>
                  </a:lnTo>
                  <a:lnTo>
                    <a:pt x="5881" y="62"/>
                  </a:lnTo>
                  <a:lnTo>
                    <a:pt x="5883" y="62"/>
                  </a:lnTo>
                  <a:lnTo>
                    <a:pt x="5883" y="54"/>
                  </a:lnTo>
                  <a:lnTo>
                    <a:pt x="5885" y="54"/>
                  </a:lnTo>
                  <a:lnTo>
                    <a:pt x="5885" y="47"/>
                  </a:lnTo>
                  <a:lnTo>
                    <a:pt x="5886" y="47"/>
                  </a:lnTo>
                  <a:lnTo>
                    <a:pt x="5886" y="39"/>
                  </a:lnTo>
                  <a:lnTo>
                    <a:pt x="5888" y="39"/>
                  </a:lnTo>
                  <a:lnTo>
                    <a:pt x="5888" y="32"/>
                  </a:lnTo>
                  <a:lnTo>
                    <a:pt x="5890" y="32"/>
                  </a:lnTo>
                  <a:lnTo>
                    <a:pt x="5890" y="24"/>
                  </a:lnTo>
                  <a:lnTo>
                    <a:pt x="5891" y="24"/>
                  </a:lnTo>
                  <a:lnTo>
                    <a:pt x="5891" y="17"/>
                  </a:lnTo>
                  <a:lnTo>
                    <a:pt x="5893" y="17"/>
                  </a:lnTo>
                  <a:lnTo>
                    <a:pt x="5893" y="9"/>
                  </a:lnTo>
                  <a:lnTo>
                    <a:pt x="5895" y="9"/>
                  </a:lnTo>
                  <a:lnTo>
                    <a:pt x="5895" y="2"/>
                  </a:lnTo>
                  <a:lnTo>
                    <a:pt x="5716" y="2"/>
                  </a:lnTo>
                  <a:lnTo>
                    <a:pt x="5716" y="4"/>
                  </a:lnTo>
                  <a:lnTo>
                    <a:pt x="5715" y="4"/>
                  </a:lnTo>
                  <a:lnTo>
                    <a:pt x="5715" y="9"/>
                  </a:lnTo>
                  <a:lnTo>
                    <a:pt x="5713" y="9"/>
                  </a:lnTo>
                  <a:lnTo>
                    <a:pt x="5713" y="12"/>
                  </a:lnTo>
                  <a:lnTo>
                    <a:pt x="5711" y="12"/>
                  </a:lnTo>
                  <a:lnTo>
                    <a:pt x="5711" y="17"/>
                  </a:lnTo>
                  <a:lnTo>
                    <a:pt x="5710" y="17"/>
                  </a:lnTo>
                  <a:lnTo>
                    <a:pt x="5710" y="22"/>
                  </a:lnTo>
                  <a:lnTo>
                    <a:pt x="5708" y="22"/>
                  </a:lnTo>
                  <a:lnTo>
                    <a:pt x="5708" y="25"/>
                  </a:lnTo>
                  <a:lnTo>
                    <a:pt x="5706" y="25"/>
                  </a:lnTo>
                  <a:lnTo>
                    <a:pt x="5706" y="30"/>
                  </a:lnTo>
                  <a:lnTo>
                    <a:pt x="5705" y="30"/>
                  </a:lnTo>
                  <a:lnTo>
                    <a:pt x="5705" y="34"/>
                  </a:lnTo>
                  <a:lnTo>
                    <a:pt x="5703" y="34"/>
                  </a:lnTo>
                  <a:lnTo>
                    <a:pt x="5703" y="39"/>
                  </a:lnTo>
                  <a:lnTo>
                    <a:pt x="5701" y="39"/>
                  </a:lnTo>
                  <a:lnTo>
                    <a:pt x="5701" y="44"/>
                  </a:lnTo>
                  <a:lnTo>
                    <a:pt x="5700" y="44"/>
                  </a:lnTo>
                  <a:lnTo>
                    <a:pt x="5700" y="47"/>
                  </a:lnTo>
                  <a:lnTo>
                    <a:pt x="5698" y="47"/>
                  </a:lnTo>
                  <a:lnTo>
                    <a:pt x="5698" y="52"/>
                  </a:lnTo>
                  <a:lnTo>
                    <a:pt x="5696" y="52"/>
                  </a:lnTo>
                  <a:lnTo>
                    <a:pt x="5696" y="55"/>
                  </a:lnTo>
                  <a:lnTo>
                    <a:pt x="5695" y="55"/>
                  </a:lnTo>
                  <a:lnTo>
                    <a:pt x="5695" y="60"/>
                  </a:lnTo>
                  <a:lnTo>
                    <a:pt x="5693" y="60"/>
                  </a:lnTo>
                  <a:lnTo>
                    <a:pt x="5693" y="65"/>
                  </a:lnTo>
                  <a:lnTo>
                    <a:pt x="5691" y="65"/>
                  </a:lnTo>
                  <a:lnTo>
                    <a:pt x="5691" y="69"/>
                  </a:lnTo>
                  <a:lnTo>
                    <a:pt x="5690" y="69"/>
                  </a:lnTo>
                  <a:lnTo>
                    <a:pt x="5690" y="74"/>
                  </a:lnTo>
                  <a:lnTo>
                    <a:pt x="5688" y="74"/>
                  </a:lnTo>
                  <a:lnTo>
                    <a:pt x="5688" y="77"/>
                  </a:lnTo>
                  <a:lnTo>
                    <a:pt x="5686" y="77"/>
                  </a:lnTo>
                  <a:lnTo>
                    <a:pt x="5686" y="82"/>
                  </a:lnTo>
                  <a:lnTo>
                    <a:pt x="5685" y="82"/>
                  </a:lnTo>
                  <a:lnTo>
                    <a:pt x="5685" y="87"/>
                  </a:lnTo>
                  <a:lnTo>
                    <a:pt x="5683" y="87"/>
                  </a:lnTo>
                  <a:lnTo>
                    <a:pt x="5683" y="90"/>
                  </a:lnTo>
                  <a:lnTo>
                    <a:pt x="5681" y="90"/>
                  </a:lnTo>
                  <a:lnTo>
                    <a:pt x="5681" y="95"/>
                  </a:lnTo>
                  <a:lnTo>
                    <a:pt x="5680" y="95"/>
                  </a:lnTo>
                  <a:lnTo>
                    <a:pt x="5680" y="100"/>
                  </a:lnTo>
                  <a:lnTo>
                    <a:pt x="5678" y="100"/>
                  </a:lnTo>
                  <a:lnTo>
                    <a:pt x="5678" y="104"/>
                  </a:lnTo>
                  <a:lnTo>
                    <a:pt x="5676" y="104"/>
                  </a:lnTo>
                  <a:lnTo>
                    <a:pt x="5676" y="109"/>
                  </a:lnTo>
                  <a:lnTo>
                    <a:pt x="5675" y="109"/>
                  </a:lnTo>
                  <a:lnTo>
                    <a:pt x="5675" y="112"/>
                  </a:lnTo>
                  <a:lnTo>
                    <a:pt x="5673" y="112"/>
                  </a:lnTo>
                  <a:lnTo>
                    <a:pt x="5673" y="117"/>
                  </a:lnTo>
                  <a:lnTo>
                    <a:pt x="5671" y="117"/>
                  </a:lnTo>
                  <a:lnTo>
                    <a:pt x="5671" y="122"/>
                  </a:lnTo>
                  <a:lnTo>
                    <a:pt x="5670" y="122"/>
                  </a:lnTo>
                  <a:lnTo>
                    <a:pt x="5670" y="125"/>
                  </a:lnTo>
                  <a:lnTo>
                    <a:pt x="5668" y="125"/>
                  </a:lnTo>
                  <a:lnTo>
                    <a:pt x="5668" y="130"/>
                  </a:lnTo>
                  <a:lnTo>
                    <a:pt x="5666" y="130"/>
                  </a:lnTo>
                  <a:lnTo>
                    <a:pt x="5666" y="134"/>
                  </a:lnTo>
                  <a:lnTo>
                    <a:pt x="5665" y="134"/>
                  </a:lnTo>
                  <a:lnTo>
                    <a:pt x="5665" y="139"/>
                  </a:lnTo>
                  <a:lnTo>
                    <a:pt x="5663" y="139"/>
                  </a:lnTo>
                  <a:lnTo>
                    <a:pt x="5663" y="144"/>
                  </a:lnTo>
                  <a:lnTo>
                    <a:pt x="5661" y="144"/>
                  </a:lnTo>
                  <a:lnTo>
                    <a:pt x="5661" y="147"/>
                  </a:lnTo>
                  <a:lnTo>
                    <a:pt x="5660" y="147"/>
                  </a:lnTo>
                  <a:lnTo>
                    <a:pt x="5660" y="152"/>
                  </a:lnTo>
                  <a:lnTo>
                    <a:pt x="5658" y="152"/>
                  </a:lnTo>
                  <a:lnTo>
                    <a:pt x="5658" y="155"/>
                  </a:lnTo>
                  <a:lnTo>
                    <a:pt x="5656" y="155"/>
                  </a:lnTo>
                  <a:lnTo>
                    <a:pt x="5656" y="160"/>
                  </a:lnTo>
                  <a:lnTo>
                    <a:pt x="5655" y="160"/>
                  </a:lnTo>
                  <a:lnTo>
                    <a:pt x="5655" y="165"/>
                  </a:lnTo>
                  <a:lnTo>
                    <a:pt x="5653" y="165"/>
                  </a:lnTo>
                  <a:lnTo>
                    <a:pt x="5653" y="169"/>
                  </a:lnTo>
                  <a:lnTo>
                    <a:pt x="5651" y="169"/>
                  </a:lnTo>
                  <a:lnTo>
                    <a:pt x="5651" y="174"/>
                  </a:lnTo>
                  <a:lnTo>
                    <a:pt x="5650" y="174"/>
                  </a:lnTo>
                  <a:lnTo>
                    <a:pt x="5650" y="177"/>
                  </a:lnTo>
                  <a:lnTo>
                    <a:pt x="5648" y="177"/>
                  </a:lnTo>
                  <a:lnTo>
                    <a:pt x="5648" y="182"/>
                  </a:lnTo>
                  <a:lnTo>
                    <a:pt x="5646" y="182"/>
                  </a:lnTo>
                  <a:lnTo>
                    <a:pt x="5646" y="187"/>
                  </a:lnTo>
                  <a:lnTo>
                    <a:pt x="5645" y="187"/>
                  </a:lnTo>
                  <a:lnTo>
                    <a:pt x="5645" y="190"/>
                  </a:lnTo>
                  <a:lnTo>
                    <a:pt x="5643" y="190"/>
                  </a:lnTo>
                  <a:lnTo>
                    <a:pt x="5643" y="195"/>
                  </a:lnTo>
                  <a:lnTo>
                    <a:pt x="5641" y="195"/>
                  </a:lnTo>
                  <a:lnTo>
                    <a:pt x="5641" y="200"/>
                  </a:lnTo>
                  <a:lnTo>
                    <a:pt x="5640" y="200"/>
                  </a:lnTo>
                  <a:lnTo>
                    <a:pt x="5640" y="204"/>
                  </a:lnTo>
                  <a:lnTo>
                    <a:pt x="5638" y="204"/>
                  </a:lnTo>
                  <a:lnTo>
                    <a:pt x="5638" y="209"/>
                  </a:lnTo>
                  <a:lnTo>
                    <a:pt x="5636" y="209"/>
                  </a:lnTo>
                  <a:lnTo>
                    <a:pt x="5636" y="212"/>
                  </a:lnTo>
                  <a:lnTo>
                    <a:pt x="5635" y="212"/>
                  </a:lnTo>
                  <a:lnTo>
                    <a:pt x="5635" y="217"/>
                  </a:lnTo>
                  <a:lnTo>
                    <a:pt x="5633" y="217"/>
                  </a:lnTo>
                  <a:lnTo>
                    <a:pt x="5633" y="222"/>
                  </a:lnTo>
                  <a:lnTo>
                    <a:pt x="5631" y="222"/>
                  </a:lnTo>
                  <a:lnTo>
                    <a:pt x="5631" y="225"/>
                  </a:lnTo>
                  <a:lnTo>
                    <a:pt x="5630" y="225"/>
                  </a:lnTo>
                  <a:lnTo>
                    <a:pt x="5630" y="230"/>
                  </a:lnTo>
                  <a:lnTo>
                    <a:pt x="5628" y="230"/>
                  </a:lnTo>
                  <a:lnTo>
                    <a:pt x="5628" y="234"/>
                  </a:lnTo>
                  <a:lnTo>
                    <a:pt x="5626" y="234"/>
                  </a:lnTo>
                  <a:lnTo>
                    <a:pt x="5626" y="239"/>
                  </a:lnTo>
                  <a:lnTo>
                    <a:pt x="5625" y="239"/>
                  </a:lnTo>
                  <a:lnTo>
                    <a:pt x="5625" y="244"/>
                  </a:lnTo>
                  <a:lnTo>
                    <a:pt x="5623" y="244"/>
                  </a:lnTo>
                  <a:lnTo>
                    <a:pt x="5623" y="247"/>
                  </a:lnTo>
                  <a:lnTo>
                    <a:pt x="5621" y="247"/>
                  </a:lnTo>
                  <a:lnTo>
                    <a:pt x="5621" y="252"/>
                  </a:lnTo>
                  <a:lnTo>
                    <a:pt x="5620" y="252"/>
                  </a:lnTo>
                  <a:lnTo>
                    <a:pt x="5620" y="255"/>
                  </a:lnTo>
                  <a:lnTo>
                    <a:pt x="5618" y="255"/>
                  </a:lnTo>
                  <a:lnTo>
                    <a:pt x="5618" y="260"/>
                  </a:lnTo>
                  <a:lnTo>
                    <a:pt x="5616" y="260"/>
                  </a:lnTo>
                  <a:lnTo>
                    <a:pt x="5616" y="265"/>
                  </a:lnTo>
                  <a:lnTo>
                    <a:pt x="5615" y="265"/>
                  </a:lnTo>
                  <a:lnTo>
                    <a:pt x="5615" y="269"/>
                  </a:lnTo>
                  <a:lnTo>
                    <a:pt x="5613" y="269"/>
                  </a:lnTo>
                  <a:lnTo>
                    <a:pt x="5613" y="274"/>
                  </a:lnTo>
                  <a:lnTo>
                    <a:pt x="5611" y="274"/>
                  </a:lnTo>
                  <a:lnTo>
                    <a:pt x="5611" y="279"/>
                  </a:lnTo>
                  <a:lnTo>
                    <a:pt x="5610" y="279"/>
                  </a:lnTo>
                  <a:lnTo>
                    <a:pt x="5610" y="282"/>
                  </a:lnTo>
                  <a:lnTo>
                    <a:pt x="5608" y="282"/>
                  </a:lnTo>
                  <a:lnTo>
                    <a:pt x="5608" y="287"/>
                  </a:lnTo>
                  <a:lnTo>
                    <a:pt x="5606" y="287"/>
                  </a:lnTo>
                  <a:lnTo>
                    <a:pt x="5606" y="290"/>
                  </a:lnTo>
                  <a:lnTo>
                    <a:pt x="5605" y="290"/>
                  </a:lnTo>
                  <a:lnTo>
                    <a:pt x="5605" y="295"/>
                  </a:lnTo>
                  <a:lnTo>
                    <a:pt x="5603" y="295"/>
                  </a:lnTo>
                  <a:lnTo>
                    <a:pt x="5603" y="300"/>
                  </a:lnTo>
                  <a:lnTo>
                    <a:pt x="5601" y="300"/>
                  </a:lnTo>
                  <a:lnTo>
                    <a:pt x="5601" y="304"/>
                  </a:lnTo>
                  <a:lnTo>
                    <a:pt x="5600" y="304"/>
                  </a:lnTo>
                  <a:lnTo>
                    <a:pt x="5600" y="309"/>
                  </a:lnTo>
                  <a:lnTo>
                    <a:pt x="5598" y="309"/>
                  </a:lnTo>
                  <a:lnTo>
                    <a:pt x="5598" y="312"/>
                  </a:lnTo>
                  <a:lnTo>
                    <a:pt x="5596" y="312"/>
                  </a:lnTo>
                  <a:lnTo>
                    <a:pt x="5596" y="317"/>
                  </a:lnTo>
                  <a:lnTo>
                    <a:pt x="5595" y="317"/>
                  </a:lnTo>
                  <a:lnTo>
                    <a:pt x="5595" y="322"/>
                  </a:lnTo>
                  <a:lnTo>
                    <a:pt x="5593" y="322"/>
                  </a:lnTo>
                  <a:lnTo>
                    <a:pt x="5593" y="325"/>
                  </a:lnTo>
                  <a:lnTo>
                    <a:pt x="5591" y="325"/>
                  </a:lnTo>
                  <a:lnTo>
                    <a:pt x="5591" y="330"/>
                  </a:lnTo>
                  <a:lnTo>
                    <a:pt x="5590" y="330"/>
                  </a:lnTo>
                  <a:lnTo>
                    <a:pt x="5590" y="334"/>
                  </a:lnTo>
                  <a:lnTo>
                    <a:pt x="5588" y="334"/>
                  </a:lnTo>
                  <a:lnTo>
                    <a:pt x="5588" y="339"/>
                  </a:lnTo>
                  <a:lnTo>
                    <a:pt x="5586" y="339"/>
                  </a:lnTo>
                  <a:lnTo>
                    <a:pt x="5586" y="344"/>
                  </a:lnTo>
                  <a:lnTo>
                    <a:pt x="5585" y="344"/>
                  </a:lnTo>
                  <a:lnTo>
                    <a:pt x="5585" y="347"/>
                  </a:lnTo>
                  <a:lnTo>
                    <a:pt x="5583" y="347"/>
                  </a:lnTo>
                  <a:lnTo>
                    <a:pt x="5583" y="352"/>
                  </a:lnTo>
                  <a:lnTo>
                    <a:pt x="5581" y="352"/>
                  </a:lnTo>
                  <a:lnTo>
                    <a:pt x="5581" y="357"/>
                  </a:lnTo>
                  <a:lnTo>
                    <a:pt x="5580" y="357"/>
                  </a:lnTo>
                  <a:lnTo>
                    <a:pt x="5580" y="360"/>
                  </a:lnTo>
                  <a:lnTo>
                    <a:pt x="5578" y="360"/>
                  </a:lnTo>
                  <a:lnTo>
                    <a:pt x="5578" y="365"/>
                  </a:lnTo>
                  <a:lnTo>
                    <a:pt x="5576" y="365"/>
                  </a:lnTo>
                  <a:lnTo>
                    <a:pt x="5576" y="369"/>
                  </a:lnTo>
                  <a:lnTo>
                    <a:pt x="5575" y="369"/>
                  </a:lnTo>
                  <a:lnTo>
                    <a:pt x="5575" y="374"/>
                  </a:lnTo>
                  <a:lnTo>
                    <a:pt x="5573" y="374"/>
                  </a:lnTo>
                  <a:lnTo>
                    <a:pt x="5573" y="379"/>
                  </a:lnTo>
                  <a:lnTo>
                    <a:pt x="5571" y="379"/>
                  </a:lnTo>
                  <a:lnTo>
                    <a:pt x="5571" y="382"/>
                  </a:lnTo>
                  <a:lnTo>
                    <a:pt x="5570" y="382"/>
                  </a:lnTo>
                  <a:lnTo>
                    <a:pt x="5570" y="387"/>
                  </a:lnTo>
                  <a:lnTo>
                    <a:pt x="5568" y="387"/>
                  </a:lnTo>
                  <a:lnTo>
                    <a:pt x="5568" y="390"/>
                  </a:lnTo>
                  <a:lnTo>
                    <a:pt x="5566" y="390"/>
                  </a:lnTo>
                  <a:lnTo>
                    <a:pt x="5566" y="395"/>
                  </a:lnTo>
                  <a:lnTo>
                    <a:pt x="5565" y="395"/>
                  </a:lnTo>
                  <a:lnTo>
                    <a:pt x="5565" y="400"/>
                  </a:lnTo>
                  <a:lnTo>
                    <a:pt x="5563" y="400"/>
                  </a:lnTo>
                  <a:lnTo>
                    <a:pt x="5563" y="404"/>
                  </a:lnTo>
                  <a:lnTo>
                    <a:pt x="5561" y="404"/>
                  </a:lnTo>
                  <a:lnTo>
                    <a:pt x="5561" y="409"/>
                  </a:lnTo>
                  <a:lnTo>
                    <a:pt x="5560" y="409"/>
                  </a:lnTo>
                  <a:lnTo>
                    <a:pt x="5560" y="414"/>
                  </a:lnTo>
                  <a:lnTo>
                    <a:pt x="5558" y="414"/>
                  </a:lnTo>
                  <a:lnTo>
                    <a:pt x="5558" y="417"/>
                  </a:lnTo>
                  <a:lnTo>
                    <a:pt x="5556" y="417"/>
                  </a:lnTo>
                  <a:lnTo>
                    <a:pt x="5556" y="422"/>
                  </a:lnTo>
                  <a:lnTo>
                    <a:pt x="5555" y="422"/>
                  </a:lnTo>
                  <a:lnTo>
                    <a:pt x="5555" y="425"/>
                  </a:lnTo>
                  <a:lnTo>
                    <a:pt x="5553" y="425"/>
                  </a:lnTo>
                  <a:lnTo>
                    <a:pt x="5553" y="430"/>
                  </a:lnTo>
                  <a:lnTo>
                    <a:pt x="5551" y="430"/>
                  </a:lnTo>
                  <a:lnTo>
                    <a:pt x="5551" y="435"/>
                  </a:lnTo>
                  <a:lnTo>
                    <a:pt x="5550" y="435"/>
                  </a:lnTo>
                  <a:lnTo>
                    <a:pt x="5550" y="439"/>
                  </a:lnTo>
                  <a:lnTo>
                    <a:pt x="5548" y="439"/>
                  </a:lnTo>
                  <a:lnTo>
                    <a:pt x="5548" y="444"/>
                  </a:lnTo>
                  <a:lnTo>
                    <a:pt x="5546" y="444"/>
                  </a:lnTo>
                  <a:lnTo>
                    <a:pt x="5546" y="447"/>
                  </a:lnTo>
                  <a:lnTo>
                    <a:pt x="5545" y="447"/>
                  </a:lnTo>
                  <a:lnTo>
                    <a:pt x="5545" y="452"/>
                  </a:lnTo>
                  <a:lnTo>
                    <a:pt x="5543" y="452"/>
                  </a:lnTo>
                  <a:lnTo>
                    <a:pt x="5543" y="457"/>
                  </a:lnTo>
                  <a:lnTo>
                    <a:pt x="5541" y="457"/>
                  </a:lnTo>
                  <a:lnTo>
                    <a:pt x="5541" y="460"/>
                  </a:lnTo>
                  <a:lnTo>
                    <a:pt x="5540" y="460"/>
                  </a:lnTo>
                  <a:lnTo>
                    <a:pt x="5540" y="465"/>
                  </a:lnTo>
                  <a:lnTo>
                    <a:pt x="5538" y="465"/>
                  </a:lnTo>
                  <a:lnTo>
                    <a:pt x="5538" y="470"/>
                  </a:lnTo>
                  <a:lnTo>
                    <a:pt x="5536" y="470"/>
                  </a:lnTo>
                  <a:lnTo>
                    <a:pt x="5536" y="474"/>
                  </a:lnTo>
                  <a:lnTo>
                    <a:pt x="5535" y="474"/>
                  </a:lnTo>
                  <a:lnTo>
                    <a:pt x="5535" y="479"/>
                  </a:lnTo>
                  <a:lnTo>
                    <a:pt x="5533" y="479"/>
                  </a:lnTo>
                  <a:lnTo>
                    <a:pt x="5533" y="482"/>
                  </a:lnTo>
                  <a:lnTo>
                    <a:pt x="5531" y="482"/>
                  </a:lnTo>
                  <a:lnTo>
                    <a:pt x="5531" y="487"/>
                  </a:lnTo>
                  <a:lnTo>
                    <a:pt x="5530" y="487"/>
                  </a:lnTo>
                  <a:lnTo>
                    <a:pt x="5530" y="492"/>
                  </a:lnTo>
                  <a:lnTo>
                    <a:pt x="5528" y="492"/>
                  </a:lnTo>
                  <a:lnTo>
                    <a:pt x="5528" y="495"/>
                  </a:lnTo>
                  <a:lnTo>
                    <a:pt x="5526" y="495"/>
                  </a:lnTo>
                  <a:lnTo>
                    <a:pt x="5526" y="500"/>
                  </a:lnTo>
                  <a:lnTo>
                    <a:pt x="5525" y="500"/>
                  </a:lnTo>
                  <a:lnTo>
                    <a:pt x="5525" y="504"/>
                  </a:lnTo>
                  <a:lnTo>
                    <a:pt x="5523" y="504"/>
                  </a:lnTo>
                  <a:lnTo>
                    <a:pt x="5523" y="509"/>
                  </a:lnTo>
                  <a:lnTo>
                    <a:pt x="5521" y="509"/>
                  </a:lnTo>
                  <a:lnTo>
                    <a:pt x="5521" y="514"/>
                  </a:lnTo>
                  <a:lnTo>
                    <a:pt x="5520" y="514"/>
                  </a:lnTo>
                  <a:lnTo>
                    <a:pt x="5520" y="517"/>
                  </a:lnTo>
                  <a:lnTo>
                    <a:pt x="5518" y="517"/>
                  </a:lnTo>
                  <a:lnTo>
                    <a:pt x="5518" y="522"/>
                  </a:lnTo>
                  <a:lnTo>
                    <a:pt x="5516" y="522"/>
                  </a:lnTo>
                  <a:lnTo>
                    <a:pt x="5516" y="527"/>
                  </a:lnTo>
                  <a:lnTo>
                    <a:pt x="5515" y="527"/>
                  </a:lnTo>
                  <a:lnTo>
                    <a:pt x="5515" y="530"/>
                  </a:lnTo>
                  <a:lnTo>
                    <a:pt x="5513" y="530"/>
                  </a:lnTo>
                  <a:lnTo>
                    <a:pt x="5513" y="535"/>
                  </a:lnTo>
                  <a:lnTo>
                    <a:pt x="5511" y="535"/>
                  </a:lnTo>
                  <a:lnTo>
                    <a:pt x="5511" y="539"/>
                  </a:lnTo>
                  <a:lnTo>
                    <a:pt x="5510" y="539"/>
                  </a:lnTo>
                  <a:lnTo>
                    <a:pt x="5510" y="544"/>
                  </a:lnTo>
                  <a:lnTo>
                    <a:pt x="5508" y="544"/>
                  </a:lnTo>
                  <a:lnTo>
                    <a:pt x="5508" y="549"/>
                  </a:lnTo>
                  <a:lnTo>
                    <a:pt x="5506" y="549"/>
                  </a:lnTo>
                  <a:lnTo>
                    <a:pt x="5506" y="552"/>
                  </a:lnTo>
                  <a:lnTo>
                    <a:pt x="5505" y="552"/>
                  </a:lnTo>
                  <a:lnTo>
                    <a:pt x="5505" y="557"/>
                  </a:lnTo>
                  <a:lnTo>
                    <a:pt x="5503" y="557"/>
                  </a:lnTo>
                  <a:lnTo>
                    <a:pt x="5503" y="560"/>
                  </a:lnTo>
                  <a:lnTo>
                    <a:pt x="5501" y="560"/>
                  </a:lnTo>
                  <a:lnTo>
                    <a:pt x="5501" y="565"/>
                  </a:lnTo>
                  <a:lnTo>
                    <a:pt x="5500" y="565"/>
                  </a:lnTo>
                  <a:lnTo>
                    <a:pt x="5500" y="570"/>
                  </a:lnTo>
                  <a:lnTo>
                    <a:pt x="5498" y="570"/>
                  </a:lnTo>
                  <a:lnTo>
                    <a:pt x="5498" y="574"/>
                  </a:lnTo>
                  <a:lnTo>
                    <a:pt x="5496" y="574"/>
                  </a:lnTo>
                  <a:lnTo>
                    <a:pt x="5496" y="579"/>
                  </a:lnTo>
                  <a:lnTo>
                    <a:pt x="5495" y="579"/>
                  </a:lnTo>
                  <a:lnTo>
                    <a:pt x="5495" y="584"/>
                  </a:lnTo>
                  <a:lnTo>
                    <a:pt x="5493" y="584"/>
                  </a:lnTo>
                  <a:lnTo>
                    <a:pt x="5493" y="587"/>
                  </a:lnTo>
                  <a:lnTo>
                    <a:pt x="5491" y="587"/>
                  </a:lnTo>
                  <a:lnTo>
                    <a:pt x="5491" y="592"/>
                  </a:lnTo>
                  <a:lnTo>
                    <a:pt x="5490" y="592"/>
                  </a:lnTo>
                  <a:lnTo>
                    <a:pt x="5490" y="595"/>
                  </a:lnTo>
                  <a:lnTo>
                    <a:pt x="5488" y="595"/>
                  </a:lnTo>
                  <a:lnTo>
                    <a:pt x="5488" y="600"/>
                  </a:lnTo>
                  <a:lnTo>
                    <a:pt x="5486" y="600"/>
                  </a:lnTo>
                  <a:lnTo>
                    <a:pt x="5486" y="605"/>
                  </a:lnTo>
                  <a:lnTo>
                    <a:pt x="5485" y="605"/>
                  </a:lnTo>
                  <a:lnTo>
                    <a:pt x="5485" y="609"/>
                  </a:lnTo>
                  <a:lnTo>
                    <a:pt x="5483" y="609"/>
                  </a:lnTo>
                  <a:lnTo>
                    <a:pt x="5483" y="614"/>
                  </a:lnTo>
                  <a:lnTo>
                    <a:pt x="5481" y="614"/>
                  </a:lnTo>
                  <a:lnTo>
                    <a:pt x="5481" y="617"/>
                  </a:lnTo>
                  <a:lnTo>
                    <a:pt x="5480" y="617"/>
                  </a:lnTo>
                  <a:lnTo>
                    <a:pt x="5480" y="622"/>
                  </a:lnTo>
                  <a:lnTo>
                    <a:pt x="5478" y="622"/>
                  </a:lnTo>
                  <a:lnTo>
                    <a:pt x="5478" y="627"/>
                  </a:lnTo>
                  <a:lnTo>
                    <a:pt x="5476" y="627"/>
                  </a:lnTo>
                  <a:lnTo>
                    <a:pt x="5476" y="630"/>
                  </a:lnTo>
                  <a:lnTo>
                    <a:pt x="5475" y="630"/>
                  </a:lnTo>
                  <a:lnTo>
                    <a:pt x="5475" y="635"/>
                  </a:lnTo>
                  <a:lnTo>
                    <a:pt x="5473" y="635"/>
                  </a:lnTo>
                  <a:lnTo>
                    <a:pt x="5473" y="640"/>
                  </a:lnTo>
                  <a:lnTo>
                    <a:pt x="5471" y="640"/>
                  </a:lnTo>
                  <a:lnTo>
                    <a:pt x="5471" y="644"/>
                  </a:lnTo>
                  <a:lnTo>
                    <a:pt x="5470" y="644"/>
                  </a:lnTo>
                  <a:lnTo>
                    <a:pt x="5470" y="649"/>
                  </a:lnTo>
                  <a:lnTo>
                    <a:pt x="5468" y="649"/>
                  </a:lnTo>
                  <a:lnTo>
                    <a:pt x="5468" y="652"/>
                  </a:lnTo>
                  <a:lnTo>
                    <a:pt x="5466" y="652"/>
                  </a:lnTo>
                  <a:lnTo>
                    <a:pt x="5466" y="657"/>
                  </a:lnTo>
                  <a:lnTo>
                    <a:pt x="5465" y="657"/>
                  </a:lnTo>
                  <a:lnTo>
                    <a:pt x="5465" y="662"/>
                  </a:lnTo>
                  <a:lnTo>
                    <a:pt x="5463" y="662"/>
                  </a:lnTo>
                  <a:lnTo>
                    <a:pt x="5463" y="665"/>
                  </a:lnTo>
                  <a:lnTo>
                    <a:pt x="5461" y="665"/>
                  </a:lnTo>
                  <a:lnTo>
                    <a:pt x="5461" y="670"/>
                  </a:lnTo>
                  <a:lnTo>
                    <a:pt x="5460" y="670"/>
                  </a:lnTo>
                  <a:lnTo>
                    <a:pt x="5460" y="675"/>
                  </a:lnTo>
                  <a:lnTo>
                    <a:pt x="5458" y="675"/>
                  </a:lnTo>
                  <a:lnTo>
                    <a:pt x="5458" y="679"/>
                  </a:lnTo>
                  <a:lnTo>
                    <a:pt x="5456" y="679"/>
                  </a:lnTo>
                  <a:lnTo>
                    <a:pt x="5456" y="684"/>
                  </a:lnTo>
                  <a:lnTo>
                    <a:pt x="5455" y="684"/>
                  </a:lnTo>
                  <a:lnTo>
                    <a:pt x="5455" y="687"/>
                  </a:lnTo>
                  <a:lnTo>
                    <a:pt x="5453" y="687"/>
                  </a:lnTo>
                  <a:lnTo>
                    <a:pt x="5453" y="692"/>
                  </a:lnTo>
                  <a:lnTo>
                    <a:pt x="5451" y="692"/>
                  </a:lnTo>
                  <a:lnTo>
                    <a:pt x="5451" y="697"/>
                  </a:lnTo>
                  <a:lnTo>
                    <a:pt x="5450" y="697"/>
                  </a:lnTo>
                  <a:lnTo>
                    <a:pt x="5450" y="700"/>
                  </a:lnTo>
                  <a:lnTo>
                    <a:pt x="5448" y="700"/>
                  </a:lnTo>
                  <a:lnTo>
                    <a:pt x="5448" y="705"/>
                  </a:lnTo>
                  <a:lnTo>
                    <a:pt x="5446" y="705"/>
                  </a:lnTo>
                  <a:lnTo>
                    <a:pt x="5446" y="709"/>
                  </a:lnTo>
                  <a:lnTo>
                    <a:pt x="5445" y="709"/>
                  </a:lnTo>
                  <a:lnTo>
                    <a:pt x="5445" y="714"/>
                  </a:lnTo>
                  <a:lnTo>
                    <a:pt x="5443" y="714"/>
                  </a:lnTo>
                  <a:lnTo>
                    <a:pt x="5443" y="719"/>
                  </a:lnTo>
                  <a:lnTo>
                    <a:pt x="5441" y="719"/>
                  </a:lnTo>
                  <a:lnTo>
                    <a:pt x="5441" y="722"/>
                  </a:lnTo>
                  <a:lnTo>
                    <a:pt x="5440" y="722"/>
                  </a:lnTo>
                  <a:lnTo>
                    <a:pt x="5440" y="727"/>
                  </a:lnTo>
                  <a:lnTo>
                    <a:pt x="5438" y="727"/>
                  </a:lnTo>
                  <a:lnTo>
                    <a:pt x="5438" y="732"/>
                  </a:lnTo>
                  <a:lnTo>
                    <a:pt x="5436" y="732"/>
                  </a:lnTo>
                  <a:lnTo>
                    <a:pt x="5436" y="735"/>
                  </a:lnTo>
                  <a:lnTo>
                    <a:pt x="5435" y="735"/>
                  </a:lnTo>
                  <a:lnTo>
                    <a:pt x="5435" y="740"/>
                  </a:lnTo>
                  <a:lnTo>
                    <a:pt x="5433" y="740"/>
                  </a:lnTo>
                  <a:lnTo>
                    <a:pt x="5433" y="744"/>
                  </a:lnTo>
                  <a:lnTo>
                    <a:pt x="5431" y="744"/>
                  </a:lnTo>
                  <a:lnTo>
                    <a:pt x="5431" y="749"/>
                  </a:lnTo>
                  <a:lnTo>
                    <a:pt x="5430" y="749"/>
                  </a:lnTo>
                  <a:lnTo>
                    <a:pt x="5430" y="754"/>
                  </a:lnTo>
                  <a:lnTo>
                    <a:pt x="5428" y="754"/>
                  </a:lnTo>
                  <a:lnTo>
                    <a:pt x="5428" y="757"/>
                  </a:lnTo>
                  <a:lnTo>
                    <a:pt x="5426" y="757"/>
                  </a:lnTo>
                  <a:lnTo>
                    <a:pt x="5426" y="762"/>
                  </a:lnTo>
                  <a:lnTo>
                    <a:pt x="5425" y="762"/>
                  </a:lnTo>
                  <a:lnTo>
                    <a:pt x="5425" y="765"/>
                  </a:lnTo>
                  <a:lnTo>
                    <a:pt x="5423" y="765"/>
                  </a:lnTo>
                  <a:lnTo>
                    <a:pt x="5423" y="770"/>
                  </a:lnTo>
                  <a:lnTo>
                    <a:pt x="5421" y="770"/>
                  </a:lnTo>
                  <a:lnTo>
                    <a:pt x="5421" y="775"/>
                  </a:lnTo>
                  <a:lnTo>
                    <a:pt x="5420" y="775"/>
                  </a:lnTo>
                  <a:lnTo>
                    <a:pt x="5420" y="779"/>
                  </a:lnTo>
                  <a:lnTo>
                    <a:pt x="5418" y="779"/>
                  </a:lnTo>
                  <a:lnTo>
                    <a:pt x="5418" y="784"/>
                  </a:lnTo>
                  <a:lnTo>
                    <a:pt x="5416" y="784"/>
                  </a:lnTo>
                  <a:lnTo>
                    <a:pt x="5416" y="789"/>
                  </a:lnTo>
                  <a:lnTo>
                    <a:pt x="5415" y="789"/>
                  </a:lnTo>
                  <a:lnTo>
                    <a:pt x="5415" y="792"/>
                  </a:lnTo>
                  <a:lnTo>
                    <a:pt x="5413" y="792"/>
                  </a:lnTo>
                  <a:lnTo>
                    <a:pt x="5413" y="797"/>
                  </a:lnTo>
                  <a:lnTo>
                    <a:pt x="5411" y="797"/>
                  </a:lnTo>
                  <a:lnTo>
                    <a:pt x="5411" y="800"/>
                  </a:lnTo>
                  <a:lnTo>
                    <a:pt x="5410" y="800"/>
                  </a:lnTo>
                  <a:lnTo>
                    <a:pt x="5410" y="805"/>
                  </a:lnTo>
                  <a:lnTo>
                    <a:pt x="5408" y="805"/>
                  </a:lnTo>
                  <a:lnTo>
                    <a:pt x="5408" y="810"/>
                  </a:lnTo>
                  <a:lnTo>
                    <a:pt x="5406" y="810"/>
                  </a:lnTo>
                  <a:lnTo>
                    <a:pt x="5406" y="814"/>
                  </a:lnTo>
                  <a:lnTo>
                    <a:pt x="5405" y="814"/>
                  </a:lnTo>
                  <a:lnTo>
                    <a:pt x="5405" y="819"/>
                  </a:lnTo>
                  <a:lnTo>
                    <a:pt x="5403" y="819"/>
                  </a:lnTo>
                  <a:lnTo>
                    <a:pt x="5403" y="824"/>
                  </a:lnTo>
                  <a:lnTo>
                    <a:pt x="5401" y="824"/>
                  </a:lnTo>
                  <a:lnTo>
                    <a:pt x="5401" y="827"/>
                  </a:lnTo>
                  <a:lnTo>
                    <a:pt x="5400" y="827"/>
                  </a:lnTo>
                  <a:lnTo>
                    <a:pt x="5400" y="832"/>
                  </a:lnTo>
                  <a:lnTo>
                    <a:pt x="5398" y="832"/>
                  </a:lnTo>
                  <a:lnTo>
                    <a:pt x="5398" y="835"/>
                  </a:lnTo>
                  <a:lnTo>
                    <a:pt x="5396" y="835"/>
                  </a:lnTo>
                  <a:lnTo>
                    <a:pt x="5396" y="840"/>
                  </a:lnTo>
                  <a:lnTo>
                    <a:pt x="5395" y="840"/>
                  </a:lnTo>
                  <a:lnTo>
                    <a:pt x="5395" y="845"/>
                  </a:lnTo>
                  <a:lnTo>
                    <a:pt x="5393" y="845"/>
                  </a:lnTo>
                  <a:lnTo>
                    <a:pt x="5393" y="849"/>
                  </a:lnTo>
                  <a:lnTo>
                    <a:pt x="5391" y="849"/>
                  </a:lnTo>
                  <a:lnTo>
                    <a:pt x="5391" y="854"/>
                  </a:lnTo>
                  <a:lnTo>
                    <a:pt x="5390" y="854"/>
                  </a:lnTo>
                  <a:lnTo>
                    <a:pt x="5390" y="859"/>
                  </a:lnTo>
                  <a:lnTo>
                    <a:pt x="5388" y="859"/>
                  </a:lnTo>
                  <a:lnTo>
                    <a:pt x="5388" y="862"/>
                  </a:lnTo>
                  <a:lnTo>
                    <a:pt x="5386" y="862"/>
                  </a:lnTo>
                  <a:lnTo>
                    <a:pt x="5386" y="867"/>
                  </a:lnTo>
                  <a:lnTo>
                    <a:pt x="5385" y="867"/>
                  </a:lnTo>
                  <a:lnTo>
                    <a:pt x="5385" y="870"/>
                  </a:lnTo>
                  <a:lnTo>
                    <a:pt x="5383" y="870"/>
                  </a:lnTo>
                  <a:lnTo>
                    <a:pt x="5383" y="875"/>
                  </a:lnTo>
                  <a:lnTo>
                    <a:pt x="5381" y="875"/>
                  </a:lnTo>
                  <a:lnTo>
                    <a:pt x="5381" y="880"/>
                  </a:lnTo>
                  <a:lnTo>
                    <a:pt x="5380" y="880"/>
                  </a:lnTo>
                  <a:lnTo>
                    <a:pt x="5380" y="884"/>
                  </a:lnTo>
                  <a:lnTo>
                    <a:pt x="5378" y="884"/>
                  </a:lnTo>
                  <a:lnTo>
                    <a:pt x="5378" y="889"/>
                  </a:lnTo>
                  <a:lnTo>
                    <a:pt x="5376" y="889"/>
                  </a:lnTo>
                  <a:lnTo>
                    <a:pt x="5376" y="892"/>
                  </a:lnTo>
                  <a:lnTo>
                    <a:pt x="5375" y="892"/>
                  </a:lnTo>
                  <a:lnTo>
                    <a:pt x="5375" y="897"/>
                  </a:lnTo>
                  <a:lnTo>
                    <a:pt x="5373" y="897"/>
                  </a:lnTo>
                  <a:lnTo>
                    <a:pt x="5373" y="902"/>
                  </a:lnTo>
                  <a:lnTo>
                    <a:pt x="5371" y="902"/>
                  </a:lnTo>
                  <a:lnTo>
                    <a:pt x="5371" y="905"/>
                  </a:lnTo>
                  <a:lnTo>
                    <a:pt x="5370" y="905"/>
                  </a:lnTo>
                  <a:lnTo>
                    <a:pt x="5370" y="910"/>
                  </a:lnTo>
                  <a:lnTo>
                    <a:pt x="5368" y="910"/>
                  </a:lnTo>
                  <a:lnTo>
                    <a:pt x="5368" y="915"/>
                  </a:lnTo>
                  <a:lnTo>
                    <a:pt x="5366" y="915"/>
                  </a:lnTo>
                  <a:lnTo>
                    <a:pt x="5366" y="919"/>
                  </a:lnTo>
                  <a:lnTo>
                    <a:pt x="5365" y="919"/>
                  </a:lnTo>
                  <a:lnTo>
                    <a:pt x="5365" y="924"/>
                  </a:lnTo>
                  <a:lnTo>
                    <a:pt x="5363" y="924"/>
                  </a:lnTo>
                  <a:lnTo>
                    <a:pt x="5363" y="927"/>
                  </a:lnTo>
                  <a:lnTo>
                    <a:pt x="5361" y="927"/>
                  </a:lnTo>
                  <a:lnTo>
                    <a:pt x="5361" y="932"/>
                  </a:lnTo>
                  <a:lnTo>
                    <a:pt x="5360" y="932"/>
                  </a:lnTo>
                  <a:lnTo>
                    <a:pt x="5360" y="937"/>
                  </a:lnTo>
                  <a:lnTo>
                    <a:pt x="5358" y="937"/>
                  </a:lnTo>
                  <a:lnTo>
                    <a:pt x="5358" y="940"/>
                  </a:lnTo>
                  <a:lnTo>
                    <a:pt x="5356" y="940"/>
                  </a:lnTo>
                  <a:lnTo>
                    <a:pt x="5356" y="945"/>
                  </a:lnTo>
                  <a:lnTo>
                    <a:pt x="5355" y="945"/>
                  </a:lnTo>
                  <a:lnTo>
                    <a:pt x="5355" y="950"/>
                  </a:lnTo>
                  <a:lnTo>
                    <a:pt x="5353" y="950"/>
                  </a:lnTo>
                  <a:lnTo>
                    <a:pt x="5353" y="954"/>
                  </a:lnTo>
                  <a:lnTo>
                    <a:pt x="5351" y="954"/>
                  </a:lnTo>
                  <a:lnTo>
                    <a:pt x="5351" y="959"/>
                  </a:lnTo>
                  <a:lnTo>
                    <a:pt x="5350" y="959"/>
                  </a:lnTo>
                  <a:lnTo>
                    <a:pt x="5350" y="962"/>
                  </a:lnTo>
                  <a:lnTo>
                    <a:pt x="5348" y="962"/>
                  </a:lnTo>
                  <a:lnTo>
                    <a:pt x="5348" y="967"/>
                  </a:lnTo>
                  <a:lnTo>
                    <a:pt x="5346" y="967"/>
                  </a:lnTo>
                  <a:lnTo>
                    <a:pt x="5346" y="972"/>
                  </a:lnTo>
                  <a:lnTo>
                    <a:pt x="5345" y="972"/>
                  </a:lnTo>
                  <a:lnTo>
                    <a:pt x="5345" y="975"/>
                  </a:lnTo>
                  <a:lnTo>
                    <a:pt x="5343" y="975"/>
                  </a:lnTo>
                  <a:lnTo>
                    <a:pt x="5343" y="980"/>
                  </a:lnTo>
                  <a:lnTo>
                    <a:pt x="5341" y="980"/>
                  </a:lnTo>
                  <a:lnTo>
                    <a:pt x="5341" y="985"/>
                  </a:lnTo>
                  <a:lnTo>
                    <a:pt x="5340" y="985"/>
                  </a:lnTo>
                  <a:lnTo>
                    <a:pt x="5340" y="989"/>
                  </a:lnTo>
                  <a:lnTo>
                    <a:pt x="5338" y="989"/>
                  </a:lnTo>
                  <a:lnTo>
                    <a:pt x="5338" y="994"/>
                  </a:lnTo>
                  <a:lnTo>
                    <a:pt x="5336" y="994"/>
                  </a:lnTo>
                  <a:lnTo>
                    <a:pt x="5336" y="997"/>
                  </a:lnTo>
                  <a:lnTo>
                    <a:pt x="5335" y="997"/>
                  </a:lnTo>
                  <a:lnTo>
                    <a:pt x="5335" y="1002"/>
                  </a:lnTo>
                  <a:lnTo>
                    <a:pt x="5333" y="1002"/>
                  </a:lnTo>
                  <a:lnTo>
                    <a:pt x="5333" y="1007"/>
                  </a:lnTo>
                  <a:lnTo>
                    <a:pt x="5331" y="1007"/>
                  </a:lnTo>
                  <a:lnTo>
                    <a:pt x="5331" y="1010"/>
                  </a:lnTo>
                  <a:lnTo>
                    <a:pt x="5330" y="1010"/>
                  </a:lnTo>
                  <a:lnTo>
                    <a:pt x="5330" y="1015"/>
                  </a:lnTo>
                  <a:lnTo>
                    <a:pt x="5328" y="1015"/>
                  </a:lnTo>
                  <a:lnTo>
                    <a:pt x="5328" y="1019"/>
                  </a:lnTo>
                  <a:lnTo>
                    <a:pt x="5326" y="1019"/>
                  </a:lnTo>
                  <a:lnTo>
                    <a:pt x="5326" y="1024"/>
                  </a:lnTo>
                  <a:lnTo>
                    <a:pt x="5325" y="1024"/>
                  </a:lnTo>
                  <a:lnTo>
                    <a:pt x="5325" y="1029"/>
                  </a:lnTo>
                  <a:lnTo>
                    <a:pt x="5323" y="1029"/>
                  </a:lnTo>
                  <a:lnTo>
                    <a:pt x="5323" y="1032"/>
                  </a:lnTo>
                  <a:lnTo>
                    <a:pt x="5321" y="1032"/>
                  </a:lnTo>
                  <a:lnTo>
                    <a:pt x="5321" y="1037"/>
                  </a:lnTo>
                  <a:lnTo>
                    <a:pt x="5320" y="1037"/>
                  </a:lnTo>
                  <a:lnTo>
                    <a:pt x="5320" y="1042"/>
                  </a:lnTo>
                  <a:lnTo>
                    <a:pt x="5318" y="1042"/>
                  </a:lnTo>
                  <a:lnTo>
                    <a:pt x="5318" y="1045"/>
                  </a:lnTo>
                  <a:lnTo>
                    <a:pt x="5316" y="1045"/>
                  </a:lnTo>
                  <a:lnTo>
                    <a:pt x="5316" y="1050"/>
                  </a:lnTo>
                  <a:lnTo>
                    <a:pt x="5315" y="1050"/>
                  </a:lnTo>
                  <a:lnTo>
                    <a:pt x="5315" y="1054"/>
                  </a:lnTo>
                  <a:lnTo>
                    <a:pt x="5313" y="1054"/>
                  </a:lnTo>
                  <a:lnTo>
                    <a:pt x="5313" y="1059"/>
                  </a:lnTo>
                  <a:lnTo>
                    <a:pt x="5311" y="1059"/>
                  </a:lnTo>
                  <a:lnTo>
                    <a:pt x="5311" y="1064"/>
                  </a:lnTo>
                  <a:lnTo>
                    <a:pt x="5310" y="1064"/>
                  </a:lnTo>
                  <a:lnTo>
                    <a:pt x="5310" y="1067"/>
                  </a:lnTo>
                  <a:lnTo>
                    <a:pt x="5308" y="1067"/>
                  </a:lnTo>
                  <a:lnTo>
                    <a:pt x="5308" y="1072"/>
                  </a:lnTo>
                  <a:lnTo>
                    <a:pt x="5306" y="1072"/>
                  </a:lnTo>
                  <a:lnTo>
                    <a:pt x="5306" y="1077"/>
                  </a:lnTo>
                  <a:lnTo>
                    <a:pt x="5305" y="1077"/>
                  </a:lnTo>
                  <a:lnTo>
                    <a:pt x="5305" y="1080"/>
                  </a:lnTo>
                  <a:lnTo>
                    <a:pt x="5303" y="1080"/>
                  </a:lnTo>
                  <a:lnTo>
                    <a:pt x="5303" y="1085"/>
                  </a:lnTo>
                  <a:lnTo>
                    <a:pt x="5301" y="1085"/>
                  </a:lnTo>
                  <a:lnTo>
                    <a:pt x="5301" y="1089"/>
                  </a:lnTo>
                  <a:lnTo>
                    <a:pt x="5300" y="1089"/>
                  </a:lnTo>
                  <a:lnTo>
                    <a:pt x="5300" y="1094"/>
                  </a:lnTo>
                  <a:lnTo>
                    <a:pt x="5298" y="1094"/>
                  </a:lnTo>
                  <a:lnTo>
                    <a:pt x="5298" y="1099"/>
                  </a:lnTo>
                  <a:lnTo>
                    <a:pt x="5296" y="1099"/>
                  </a:lnTo>
                  <a:lnTo>
                    <a:pt x="5296" y="1102"/>
                  </a:lnTo>
                  <a:lnTo>
                    <a:pt x="5295" y="1102"/>
                  </a:lnTo>
                  <a:lnTo>
                    <a:pt x="5295" y="1107"/>
                  </a:lnTo>
                  <a:lnTo>
                    <a:pt x="5293" y="1107"/>
                  </a:lnTo>
                  <a:lnTo>
                    <a:pt x="5293" y="1112"/>
                  </a:lnTo>
                  <a:lnTo>
                    <a:pt x="5291" y="1112"/>
                  </a:lnTo>
                  <a:lnTo>
                    <a:pt x="5291" y="1115"/>
                  </a:lnTo>
                  <a:lnTo>
                    <a:pt x="5290" y="1115"/>
                  </a:lnTo>
                  <a:lnTo>
                    <a:pt x="5290" y="1120"/>
                  </a:lnTo>
                  <a:lnTo>
                    <a:pt x="5288" y="1120"/>
                  </a:lnTo>
                  <a:lnTo>
                    <a:pt x="5288" y="1124"/>
                  </a:lnTo>
                  <a:lnTo>
                    <a:pt x="5286" y="1124"/>
                  </a:lnTo>
                  <a:lnTo>
                    <a:pt x="5286" y="1129"/>
                  </a:lnTo>
                  <a:lnTo>
                    <a:pt x="5285" y="1129"/>
                  </a:lnTo>
                  <a:lnTo>
                    <a:pt x="5285" y="1134"/>
                  </a:lnTo>
                  <a:lnTo>
                    <a:pt x="5283" y="1134"/>
                  </a:lnTo>
                  <a:lnTo>
                    <a:pt x="5283" y="1137"/>
                  </a:lnTo>
                  <a:lnTo>
                    <a:pt x="5281" y="1137"/>
                  </a:lnTo>
                  <a:lnTo>
                    <a:pt x="5281" y="1142"/>
                  </a:lnTo>
                  <a:lnTo>
                    <a:pt x="5280" y="1142"/>
                  </a:lnTo>
                  <a:lnTo>
                    <a:pt x="5280" y="1147"/>
                  </a:lnTo>
                  <a:lnTo>
                    <a:pt x="5278" y="1147"/>
                  </a:lnTo>
                  <a:lnTo>
                    <a:pt x="5278" y="1150"/>
                  </a:lnTo>
                  <a:lnTo>
                    <a:pt x="5276" y="1150"/>
                  </a:lnTo>
                  <a:lnTo>
                    <a:pt x="5276" y="1155"/>
                  </a:lnTo>
                  <a:lnTo>
                    <a:pt x="5275" y="1155"/>
                  </a:lnTo>
                  <a:lnTo>
                    <a:pt x="5275" y="1159"/>
                  </a:lnTo>
                  <a:lnTo>
                    <a:pt x="5273" y="1159"/>
                  </a:lnTo>
                  <a:lnTo>
                    <a:pt x="5273" y="1164"/>
                  </a:lnTo>
                  <a:lnTo>
                    <a:pt x="5271" y="1164"/>
                  </a:lnTo>
                  <a:lnTo>
                    <a:pt x="5271" y="1169"/>
                  </a:lnTo>
                  <a:lnTo>
                    <a:pt x="5270" y="1169"/>
                  </a:lnTo>
                  <a:lnTo>
                    <a:pt x="5270" y="1172"/>
                  </a:lnTo>
                  <a:lnTo>
                    <a:pt x="5268" y="1172"/>
                  </a:lnTo>
                  <a:lnTo>
                    <a:pt x="5268" y="1177"/>
                  </a:lnTo>
                  <a:lnTo>
                    <a:pt x="5266" y="1177"/>
                  </a:lnTo>
                  <a:lnTo>
                    <a:pt x="5266" y="1182"/>
                  </a:lnTo>
                  <a:lnTo>
                    <a:pt x="5265" y="1182"/>
                  </a:lnTo>
                  <a:lnTo>
                    <a:pt x="5265" y="1185"/>
                  </a:lnTo>
                  <a:lnTo>
                    <a:pt x="5263" y="1185"/>
                  </a:lnTo>
                  <a:lnTo>
                    <a:pt x="5263" y="1190"/>
                  </a:lnTo>
                  <a:lnTo>
                    <a:pt x="5261" y="1190"/>
                  </a:lnTo>
                  <a:lnTo>
                    <a:pt x="5261" y="1194"/>
                  </a:lnTo>
                  <a:lnTo>
                    <a:pt x="5260" y="1194"/>
                  </a:lnTo>
                  <a:lnTo>
                    <a:pt x="5260" y="1199"/>
                  </a:lnTo>
                  <a:lnTo>
                    <a:pt x="5258" y="1199"/>
                  </a:lnTo>
                  <a:lnTo>
                    <a:pt x="5258" y="1204"/>
                  </a:lnTo>
                  <a:lnTo>
                    <a:pt x="5256" y="1204"/>
                  </a:lnTo>
                  <a:lnTo>
                    <a:pt x="5256" y="1207"/>
                  </a:lnTo>
                  <a:lnTo>
                    <a:pt x="5255" y="1207"/>
                  </a:lnTo>
                  <a:lnTo>
                    <a:pt x="5255" y="1212"/>
                  </a:lnTo>
                  <a:lnTo>
                    <a:pt x="5253" y="1212"/>
                  </a:lnTo>
                  <a:lnTo>
                    <a:pt x="5253" y="1217"/>
                  </a:lnTo>
                  <a:lnTo>
                    <a:pt x="5251" y="1217"/>
                  </a:lnTo>
                  <a:lnTo>
                    <a:pt x="5251" y="1220"/>
                  </a:lnTo>
                  <a:lnTo>
                    <a:pt x="5250" y="1220"/>
                  </a:lnTo>
                  <a:lnTo>
                    <a:pt x="5250" y="1225"/>
                  </a:lnTo>
                  <a:lnTo>
                    <a:pt x="5248" y="1225"/>
                  </a:lnTo>
                  <a:lnTo>
                    <a:pt x="5248" y="1229"/>
                  </a:lnTo>
                  <a:lnTo>
                    <a:pt x="5246" y="1229"/>
                  </a:lnTo>
                  <a:lnTo>
                    <a:pt x="5246" y="1234"/>
                  </a:lnTo>
                  <a:lnTo>
                    <a:pt x="5245" y="1234"/>
                  </a:lnTo>
                  <a:lnTo>
                    <a:pt x="5245" y="1239"/>
                  </a:lnTo>
                  <a:lnTo>
                    <a:pt x="5243" y="1239"/>
                  </a:lnTo>
                  <a:lnTo>
                    <a:pt x="5243" y="1242"/>
                  </a:lnTo>
                  <a:lnTo>
                    <a:pt x="5241" y="1242"/>
                  </a:lnTo>
                  <a:lnTo>
                    <a:pt x="5241" y="1247"/>
                  </a:lnTo>
                  <a:lnTo>
                    <a:pt x="5240" y="1247"/>
                  </a:lnTo>
                  <a:lnTo>
                    <a:pt x="5240" y="1252"/>
                  </a:lnTo>
                  <a:lnTo>
                    <a:pt x="5238" y="1252"/>
                  </a:lnTo>
                  <a:lnTo>
                    <a:pt x="5238" y="1255"/>
                  </a:lnTo>
                  <a:lnTo>
                    <a:pt x="5236" y="1255"/>
                  </a:lnTo>
                  <a:lnTo>
                    <a:pt x="5236" y="1260"/>
                  </a:lnTo>
                  <a:lnTo>
                    <a:pt x="5235" y="1260"/>
                  </a:lnTo>
                  <a:lnTo>
                    <a:pt x="5235" y="1264"/>
                  </a:lnTo>
                  <a:lnTo>
                    <a:pt x="5233" y="1264"/>
                  </a:lnTo>
                  <a:lnTo>
                    <a:pt x="5233" y="1269"/>
                  </a:lnTo>
                  <a:lnTo>
                    <a:pt x="5231" y="1269"/>
                  </a:lnTo>
                  <a:lnTo>
                    <a:pt x="5231" y="1274"/>
                  </a:lnTo>
                  <a:lnTo>
                    <a:pt x="5230" y="1274"/>
                  </a:lnTo>
                  <a:lnTo>
                    <a:pt x="5230" y="1277"/>
                  </a:lnTo>
                  <a:lnTo>
                    <a:pt x="5228" y="1277"/>
                  </a:lnTo>
                  <a:lnTo>
                    <a:pt x="5228" y="1282"/>
                  </a:lnTo>
                  <a:lnTo>
                    <a:pt x="5226" y="1282"/>
                  </a:lnTo>
                  <a:lnTo>
                    <a:pt x="5226" y="1285"/>
                  </a:lnTo>
                  <a:lnTo>
                    <a:pt x="5225" y="1285"/>
                  </a:lnTo>
                  <a:lnTo>
                    <a:pt x="5225" y="1290"/>
                  </a:lnTo>
                  <a:lnTo>
                    <a:pt x="5223" y="1290"/>
                  </a:lnTo>
                  <a:lnTo>
                    <a:pt x="5223" y="1295"/>
                  </a:lnTo>
                  <a:lnTo>
                    <a:pt x="5221" y="1295"/>
                  </a:lnTo>
                  <a:lnTo>
                    <a:pt x="5221" y="1299"/>
                  </a:lnTo>
                  <a:lnTo>
                    <a:pt x="5220" y="1299"/>
                  </a:lnTo>
                  <a:lnTo>
                    <a:pt x="5220" y="1304"/>
                  </a:lnTo>
                  <a:lnTo>
                    <a:pt x="5218" y="1304"/>
                  </a:lnTo>
                  <a:lnTo>
                    <a:pt x="5218" y="1309"/>
                  </a:lnTo>
                  <a:lnTo>
                    <a:pt x="5216" y="1309"/>
                  </a:lnTo>
                  <a:lnTo>
                    <a:pt x="5216" y="1312"/>
                  </a:lnTo>
                  <a:lnTo>
                    <a:pt x="5215" y="1312"/>
                  </a:lnTo>
                  <a:lnTo>
                    <a:pt x="5215" y="1317"/>
                  </a:lnTo>
                  <a:lnTo>
                    <a:pt x="5213" y="1317"/>
                  </a:lnTo>
                  <a:lnTo>
                    <a:pt x="5213" y="1320"/>
                  </a:lnTo>
                  <a:lnTo>
                    <a:pt x="5211" y="1320"/>
                  </a:lnTo>
                  <a:lnTo>
                    <a:pt x="5211" y="1325"/>
                  </a:lnTo>
                  <a:lnTo>
                    <a:pt x="5210" y="1325"/>
                  </a:lnTo>
                  <a:lnTo>
                    <a:pt x="5210" y="1330"/>
                  </a:lnTo>
                  <a:lnTo>
                    <a:pt x="5208" y="1330"/>
                  </a:lnTo>
                  <a:lnTo>
                    <a:pt x="5208" y="1334"/>
                  </a:lnTo>
                  <a:lnTo>
                    <a:pt x="5206" y="1334"/>
                  </a:lnTo>
                  <a:lnTo>
                    <a:pt x="5206" y="1339"/>
                  </a:lnTo>
                  <a:lnTo>
                    <a:pt x="5205" y="1339"/>
                  </a:lnTo>
                  <a:lnTo>
                    <a:pt x="5205" y="1344"/>
                  </a:lnTo>
                  <a:lnTo>
                    <a:pt x="5203" y="1344"/>
                  </a:lnTo>
                  <a:lnTo>
                    <a:pt x="5203" y="1347"/>
                  </a:lnTo>
                  <a:lnTo>
                    <a:pt x="5201" y="1347"/>
                  </a:lnTo>
                  <a:lnTo>
                    <a:pt x="5201" y="1352"/>
                  </a:lnTo>
                  <a:lnTo>
                    <a:pt x="5200" y="1352"/>
                  </a:lnTo>
                  <a:lnTo>
                    <a:pt x="5200" y="1355"/>
                  </a:lnTo>
                  <a:lnTo>
                    <a:pt x="5198" y="1355"/>
                  </a:lnTo>
                  <a:lnTo>
                    <a:pt x="5198" y="1360"/>
                  </a:lnTo>
                  <a:lnTo>
                    <a:pt x="5196" y="1360"/>
                  </a:lnTo>
                  <a:lnTo>
                    <a:pt x="5196" y="1365"/>
                  </a:lnTo>
                  <a:lnTo>
                    <a:pt x="5195" y="1365"/>
                  </a:lnTo>
                  <a:lnTo>
                    <a:pt x="5195" y="1369"/>
                  </a:lnTo>
                  <a:lnTo>
                    <a:pt x="5193" y="1369"/>
                  </a:lnTo>
                  <a:lnTo>
                    <a:pt x="5193" y="1374"/>
                  </a:lnTo>
                  <a:lnTo>
                    <a:pt x="5191" y="1374"/>
                  </a:lnTo>
                  <a:lnTo>
                    <a:pt x="5191" y="1379"/>
                  </a:lnTo>
                  <a:lnTo>
                    <a:pt x="5190" y="1379"/>
                  </a:lnTo>
                  <a:lnTo>
                    <a:pt x="5190" y="1382"/>
                  </a:lnTo>
                  <a:lnTo>
                    <a:pt x="5188" y="1382"/>
                  </a:lnTo>
                  <a:lnTo>
                    <a:pt x="5188" y="1387"/>
                  </a:lnTo>
                  <a:lnTo>
                    <a:pt x="5186" y="1387"/>
                  </a:lnTo>
                  <a:lnTo>
                    <a:pt x="5186" y="1390"/>
                  </a:lnTo>
                  <a:lnTo>
                    <a:pt x="5185" y="1390"/>
                  </a:lnTo>
                  <a:lnTo>
                    <a:pt x="5185" y="1395"/>
                  </a:lnTo>
                  <a:lnTo>
                    <a:pt x="5183" y="1395"/>
                  </a:lnTo>
                  <a:lnTo>
                    <a:pt x="5183" y="1400"/>
                  </a:lnTo>
                  <a:lnTo>
                    <a:pt x="5181" y="1400"/>
                  </a:lnTo>
                  <a:lnTo>
                    <a:pt x="5181" y="1404"/>
                  </a:lnTo>
                  <a:lnTo>
                    <a:pt x="5180" y="1404"/>
                  </a:lnTo>
                  <a:lnTo>
                    <a:pt x="5180" y="1409"/>
                  </a:lnTo>
                  <a:lnTo>
                    <a:pt x="5178" y="1409"/>
                  </a:lnTo>
                  <a:lnTo>
                    <a:pt x="5178" y="1414"/>
                  </a:lnTo>
                  <a:lnTo>
                    <a:pt x="5176" y="1414"/>
                  </a:lnTo>
                  <a:lnTo>
                    <a:pt x="5176" y="1417"/>
                  </a:lnTo>
                  <a:lnTo>
                    <a:pt x="5175" y="1417"/>
                  </a:lnTo>
                  <a:lnTo>
                    <a:pt x="5175" y="1422"/>
                  </a:lnTo>
                  <a:lnTo>
                    <a:pt x="5173" y="1422"/>
                  </a:lnTo>
                  <a:lnTo>
                    <a:pt x="5173" y="1425"/>
                  </a:lnTo>
                  <a:lnTo>
                    <a:pt x="5171" y="1425"/>
                  </a:lnTo>
                  <a:lnTo>
                    <a:pt x="5171" y="1430"/>
                  </a:lnTo>
                  <a:lnTo>
                    <a:pt x="5170" y="1430"/>
                  </a:lnTo>
                  <a:lnTo>
                    <a:pt x="5170" y="1435"/>
                  </a:lnTo>
                  <a:lnTo>
                    <a:pt x="5168" y="1435"/>
                  </a:lnTo>
                  <a:lnTo>
                    <a:pt x="5168" y="1439"/>
                  </a:lnTo>
                  <a:lnTo>
                    <a:pt x="5166" y="1439"/>
                  </a:lnTo>
                  <a:lnTo>
                    <a:pt x="5166" y="1444"/>
                  </a:lnTo>
                  <a:lnTo>
                    <a:pt x="5165" y="1444"/>
                  </a:lnTo>
                  <a:lnTo>
                    <a:pt x="5165" y="1449"/>
                  </a:lnTo>
                  <a:lnTo>
                    <a:pt x="5163" y="1449"/>
                  </a:lnTo>
                  <a:lnTo>
                    <a:pt x="5163" y="1452"/>
                  </a:lnTo>
                  <a:lnTo>
                    <a:pt x="5161" y="1452"/>
                  </a:lnTo>
                  <a:lnTo>
                    <a:pt x="5161" y="1457"/>
                  </a:lnTo>
                  <a:lnTo>
                    <a:pt x="5160" y="1457"/>
                  </a:lnTo>
                  <a:lnTo>
                    <a:pt x="5160" y="1460"/>
                  </a:lnTo>
                  <a:lnTo>
                    <a:pt x="5158" y="1460"/>
                  </a:lnTo>
                  <a:lnTo>
                    <a:pt x="5158" y="1465"/>
                  </a:lnTo>
                  <a:lnTo>
                    <a:pt x="5156" y="1465"/>
                  </a:lnTo>
                  <a:lnTo>
                    <a:pt x="5156" y="1470"/>
                  </a:lnTo>
                  <a:lnTo>
                    <a:pt x="5155" y="1470"/>
                  </a:lnTo>
                  <a:lnTo>
                    <a:pt x="5155" y="1474"/>
                  </a:lnTo>
                  <a:lnTo>
                    <a:pt x="5153" y="1474"/>
                  </a:lnTo>
                  <a:lnTo>
                    <a:pt x="5153" y="1479"/>
                  </a:lnTo>
                  <a:lnTo>
                    <a:pt x="5151" y="1479"/>
                  </a:lnTo>
                  <a:lnTo>
                    <a:pt x="5151" y="1484"/>
                  </a:lnTo>
                  <a:lnTo>
                    <a:pt x="5150" y="1484"/>
                  </a:lnTo>
                  <a:lnTo>
                    <a:pt x="5150" y="1487"/>
                  </a:lnTo>
                  <a:lnTo>
                    <a:pt x="5148" y="1487"/>
                  </a:lnTo>
                  <a:lnTo>
                    <a:pt x="5148" y="1492"/>
                  </a:lnTo>
                  <a:lnTo>
                    <a:pt x="5146" y="1492"/>
                  </a:lnTo>
                  <a:lnTo>
                    <a:pt x="5146" y="1495"/>
                  </a:lnTo>
                  <a:lnTo>
                    <a:pt x="5145" y="1495"/>
                  </a:lnTo>
                  <a:lnTo>
                    <a:pt x="5145" y="1500"/>
                  </a:lnTo>
                  <a:lnTo>
                    <a:pt x="5143" y="1500"/>
                  </a:lnTo>
                  <a:lnTo>
                    <a:pt x="5143" y="1505"/>
                  </a:lnTo>
                  <a:lnTo>
                    <a:pt x="5141" y="1505"/>
                  </a:lnTo>
                  <a:lnTo>
                    <a:pt x="5141" y="1509"/>
                  </a:lnTo>
                  <a:lnTo>
                    <a:pt x="5140" y="1509"/>
                  </a:lnTo>
                  <a:lnTo>
                    <a:pt x="5140" y="1514"/>
                  </a:lnTo>
                  <a:lnTo>
                    <a:pt x="5138" y="1514"/>
                  </a:lnTo>
                  <a:lnTo>
                    <a:pt x="5138" y="1519"/>
                  </a:lnTo>
                  <a:lnTo>
                    <a:pt x="5136" y="1519"/>
                  </a:lnTo>
                  <a:lnTo>
                    <a:pt x="5136" y="1522"/>
                  </a:lnTo>
                  <a:lnTo>
                    <a:pt x="5135" y="1522"/>
                  </a:lnTo>
                  <a:lnTo>
                    <a:pt x="5135" y="1527"/>
                  </a:lnTo>
                  <a:lnTo>
                    <a:pt x="5133" y="1527"/>
                  </a:lnTo>
                  <a:lnTo>
                    <a:pt x="5133" y="1530"/>
                  </a:lnTo>
                  <a:lnTo>
                    <a:pt x="5131" y="1530"/>
                  </a:lnTo>
                  <a:lnTo>
                    <a:pt x="5131" y="1535"/>
                  </a:lnTo>
                  <a:lnTo>
                    <a:pt x="5130" y="1535"/>
                  </a:lnTo>
                  <a:lnTo>
                    <a:pt x="5130" y="1540"/>
                  </a:lnTo>
                  <a:lnTo>
                    <a:pt x="5128" y="1540"/>
                  </a:lnTo>
                  <a:lnTo>
                    <a:pt x="5128" y="1544"/>
                  </a:lnTo>
                  <a:lnTo>
                    <a:pt x="5126" y="1544"/>
                  </a:lnTo>
                  <a:lnTo>
                    <a:pt x="5126" y="1549"/>
                  </a:lnTo>
                  <a:lnTo>
                    <a:pt x="5125" y="1549"/>
                  </a:lnTo>
                  <a:lnTo>
                    <a:pt x="5125" y="1554"/>
                  </a:lnTo>
                  <a:lnTo>
                    <a:pt x="5123" y="1554"/>
                  </a:lnTo>
                  <a:lnTo>
                    <a:pt x="5123" y="1557"/>
                  </a:lnTo>
                  <a:lnTo>
                    <a:pt x="5121" y="1557"/>
                  </a:lnTo>
                  <a:lnTo>
                    <a:pt x="5121" y="1562"/>
                  </a:lnTo>
                  <a:lnTo>
                    <a:pt x="5120" y="1562"/>
                  </a:lnTo>
                  <a:lnTo>
                    <a:pt x="5120" y="1565"/>
                  </a:lnTo>
                  <a:lnTo>
                    <a:pt x="5118" y="1565"/>
                  </a:lnTo>
                  <a:lnTo>
                    <a:pt x="5118" y="1570"/>
                  </a:lnTo>
                  <a:lnTo>
                    <a:pt x="5116" y="1570"/>
                  </a:lnTo>
                  <a:lnTo>
                    <a:pt x="5116" y="1575"/>
                  </a:lnTo>
                  <a:lnTo>
                    <a:pt x="5115" y="1575"/>
                  </a:lnTo>
                  <a:lnTo>
                    <a:pt x="5115" y="1579"/>
                  </a:lnTo>
                  <a:lnTo>
                    <a:pt x="5113" y="1579"/>
                  </a:lnTo>
                  <a:lnTo>
                    <a:pt x="5113" y="1584"/>
                  </a:lnTo>
                  <a:lnTo>
                    <a:pt x="5111" y="1584"/>
                  </a:lnTo>
                  <a:lnTo>
                    <a:pt x="5111" y="1589"/>
                  </a:lnTo>
                  <a:lnTo>
                    <a:pt x="5110" y="1589"/>
                  </a:lnTo>
                  <a:lnTo>
                    <a:pt x="5110" y="1592"/>
                  </a:lnTo>
                  <a:lnTo>
                    <a:pt x="5108" y="1592"/>
                  </a:lnTo>
                  <a:lnTo>
                    <a:pt x="5108" y="1597"/>
                  </a:lnTo>
                  <a:lnTo>
                    <a:pt x="5106" y="1597"/>
                  </a:lnTo>
                  <a:lnTo>
                    <a:pt x="5106" y="1602"/>
                  </a:lnTo>
                  <a:lnTo>
                    <a:pt x="5105" y="1602"/>
                  </a:lnTo>
                  <a:lnTo>
                    <a:pt x="5105" y="1605"/>
                  </a:lnTo>
                  <a:lnTo>
                    <a:pt x="5103" y="1605"/>
                  </a:lnTo>
                  <a:lnTo>
                    <a:pt x="5103" y="1610"/>
                  </a:lnTo>
                  <a:lnTo>
                    <a:pt x="5101" y="1610"/>
                  </a:lnTo>
                  <a:lnTo>
                    <a:pt x="5101" y="1614"/>
                  </a:lnTo>
                  <a:lnTo>
                    <a:pt x="5100" y="1614"/>
                  </a:lnTo>
                  <a:lnTo>
                    <a:pt x="5100" y="1619"/>
                  </a:lnTo>
                  <a:lnTo>
                    <a:pt x="5098" y="1619"/>
                  </a:lnTo>
                  <a:lnTo>
                    <a:pt x="5098" y="1624"/>
                  </a:lnTo>
                  <a:lnTo>
                    <a:pt x="5096" y="1624"/>
                  </a:lnTo>
                  <a:lnTo>
                    <a:pt x="5096" y="1627"/>
                  </a:lnTo>
                  <a:lnTo>
                    <a:pt x="5095" y="1627"/>
                  </a:lnTo>
                  <a:lnTo>
                    <a:pt x="5095" y="1632"/>
                  </a:lnTo>
                  <a:lnTo>
                    <a:pt x="5093" y="1632"/>
                  </a:lnTo>
                  <a:lnTo>
                    <a:pt x="5093" y="1637"/>
                  </a:lnTo>
                  <a:lnTo>
                    <a:pt x="5091" y="1637"/>
                  </a:lnTo>
                  <a:lnTo>
                    <a:pt x="5091" y="1640"/>
                  </a:lnTo>
                  <a:lnTo>
                    <a:pt x="5090" y="1640"/>
                  </a:lnTo>
                  <a:lnTo>
                    <a:pt x="5090" y="1645"/>
                  </a:lnTo>
                  <a:lnTo>
                    <a:pt x="5088" y="1645"/>
                  </a:lnTo>
                  <a:lnTo>
                    <a:pt x="5088" y="1649"/>
                  </a:lnTo>
                  <a:lnTo>
                    <a:pt x="5086" y="1649"/>
                  </a:lnTo>
                  <a:lnTo>
                    <a:pt x="5086" y="1654"/>
                  </a:lnTo>
                  <a:lnTo>
                    <a:pt x="5085" y="1654"/>
                  </a:lnTo>
                  <a:lnTo>
                    <a:pt x="5085" y="1659"/>
                  </a:lnTo>
                  <a:lnTo>
                    <a:pt x="5083" y="1659"/>
                  </a:lnTo>
                  <a:lnTo>
                    <a:pt x="5083" y="1662"/>
                  </a:lnTo>
                  <a:lnTo>
                    <a:pt x="5081" y="1662"/>
                  </a:lnTo>
                  <a:lnTo>
                    <a:pt x="5081" y="1667"/>
                  </a:lnTo>
                  <a:lnTo>
                    <a:pt x="5080" y="1667"/>
                  </a:lnTo>
                  <a:lnTo>
                    <a:pt x="5080" y="1672"/>
                  </a:lnTo>
                  <a:lnTo>
                    <a:pt x="5078" y="1672"/>
                  </a:lnTo>
                  <a:lnTo>
                    <a:pt x="5078" y="1675"/>
                  </a:lnTo>
                  <a:lnTo>
                    <a:pt x="5076" y="1675"/>
                  </a:lnTo>
                  <a:lnTo>
                    <a:pt x="5076" y="1680"/>
                  </a:lnTo>
                  <a:lnTo>
                    <a:pt x="5075" y="1680"/>
                  </a:lnTo>
                  <a:lnTo>
                    <a:pt x="5075" y="1684"/>
                  </a:lnTo>
                  <a:lnTo>
                    <a:pt x="5073" y="1684"/>
                  </a:lnTo>
                  <a:lnTo>
                    <a:pt x="5073" y="1689"/>
                  </a:lnTo>
                  <a:lnTo>
                    <a:pt x="5071" y="1689"/>
                  </a:lnTo>
                  <a:lnTo>
                    <a:pt x="5071" y="1694"/>
                  </a:lnTo>
                  <a:lnTo>
                    <a:pt x="5070" y="1694"/>
                  </a:lnTo>
                  <a:lnTo>
                    <a:pt x="5070" y="1697"/>
                  </a:lnTo>
                  <a:lnTo>
                    <a:pt x="5068" y="1697"/>
                  </a:lnTo>
                  <a:lnTo>
                    <a:pt x="5068" y="1702"/>
                  </a:lnTo>
                  <a:lnTo>
                    <a:pt x="5066" y="1702"/>
                  </a:lnTo>
                  <a:lnTo>
                    <a:pt x="5066" y="1707"/>
                  </a:lnTo>
                  <a:lnTo>
                    <a:pt x="5065" y="1707"/>
                  </a:lnTo>
                  <a:lnTo>
                    <a:pt x="5065" y="1710"/>
                  </a:lnTo>
                  <a:lnTo>
                    <a:pt x="5063" y="1710"/>
                  </a:lnTo>
                  <a:lnTo>
                    <a:pt x="5063" y="1715"/>
                  </a:lnTo>
                  <a:lnTo>
                    <a:pt x="5061" y="1715"/>
                  </a:lnTo>
                  <a:lnTo>
                    <a:pt x="5061" y="1719"/>
                  </a:lnTo>
                  <a:lnTo>
                    <a:pt x="5060" y="1719"/>
                  </a:lnTo>
                  <a:lnTo>
                    <a:pt x="5060" y="1724"/>
                  </a:lnTo>
                  <a:lnTo>
                    <a:pt x="5058" y="1724"/>
                  </a:lnTo>
                  <a:lnTo>
                    <a:pt x="5058" y="1729"/>
                  </a:lnTo>
                  <a:lnTo>
                    <a:pt x="5056" y="1729"/>
                  </a:lnTo>
                  <a:lnTo>
                    <a:pt x="5056" y="1732"/>
                  </a:lnTo>
                  <a:lnTo>
                    <a:pt x="5055" y="1732"/>
                  </a:lnTo>
                  <a:lnTo>
                    <a:pt x="5055" y="1737"/>
                  </a:lnTo>
                  <a:lnTo>
                    <a:pt x="5053" y="1737"/>
                  </a:lnTo>
                  <a:lnTo>
                    <a:pt x="5053" y="1742"/>
                  </a:lnTo>
                  <a:lnTo>
                    <a:pt x="5051" y="1742"/>
                  </a:lnTo>
                  <a:lnTo>
                    <a:pt x="5051" y="1745"/>
                  </a:lnTo>
                  <a:lnTo>
                    <a:pt x="5050" y="1745"/>
                  </a:lnTo>
                  <a:lnTo>
                    <a:pt x="5050" y="1750"/>
                  </a:lnTo>
                  <a:lnTo>
                    <a:pt x="5048" y="1750"/>
                  </a:lnTo>
                  <a:lnTo>
                    <a:pt x="5048" y="1754"/>
                  </a:lnTo>
                  <a:lnTo>
                    <a:pt x="5046" y="1754"/>
                  </a:lnTo>
                  <a:lnTo>
                    <a:pt x="5046" y="1759"/>
                  </a:lnTo>
                  <a:lnTo>
                    <a:pt x="5045" y="1759"/>
                  </a:lnTo>
                  <a:lnTo>
                    <a:pt x="5045" y="1764"/>
                  </a:lnTo>
                  <a:lnTo>
                    <a:pt x="5043" y="1764"/>
                  </a:lnTo>
                  <a:lnTo>
                    <a:pt x="5043" y="1767"/>
                  </a:lnTo>
                  <a:lnTo>
                    <a:pt x="5041" y="1767"/>
                  </a:lnTo>
                  <a:lnTo>
                    <a:pt x="5041" y="1772"/>
                  </a:lnTo>
                  <a:lnTo>
                    <a:pt x="5040" y="1772"/>
                  </a:lnTo>
                  <a:lnTo>
                    <a:pt x="5040" y="1777"/>
                  </a:lnTo>
                  <a:lnTo>
                    <a:pt x="5038" y="1777"/>
                  </a:lnTo>
                  <a:lnTo>
                    <a:pt x="5038" y="1780"/>
                  </a:lnTo>
                  <a:lnTo>
                    <a:pt x="5036" y="1780"/>
                  </a:lnTo>
                  <a:lnTo>
                    <a:pt x="5036" y="1785"/>
                  </a:lnTo>
                  <a:lnTo>
                    <a:pt x="5035" y="1785"/>
                  </a:lnTo>
                  <a:lnTo>
                    <a:pt x="5035" y="1789"/>
                  </a:lnTo>
                  <a:lnTo>
                    <a:pt x="5033" y="1789"/>
                  </a:lnTo>
                  <a:lnTo>
                    <a:pt x="5033" y="1794"/>
                  </a:lnTo>
                  <a:lnTo>
                    <a:pt x="5031" y="1794"/>
                  </a:lnTo>
                  <a:lnTo>
                    <a:pt x="5031" y="1799"/>
                  </a:lnTo>
                  <a:lnTo>
                    <a:pt x="5030" y="1799"/>
                  </a:lnTo>
                  <a:lnTo>
                    <a:pt x="5030" y="1802"/>
                  </a:lnTo>
                  <a:lnTo>
                    <a:pt x="5028" y="1802"/>
                  </a:lnTo>
                  <a:lnTo>
                    <a:pt x="5028" y="1807"/>
                  </a:lnTo>
                  <a:lnTo>
                    <a:pt x="5026" y="1807"/>
                  </a:lnTo>
                  <a:lnTo>
                    <a:pt x="5026" y="1812"/>
                  </a:lnTo>
                  <a:lnTo>
                    <a:pt x="5025" y="1812"/>
                  </a:lnTo>
                  <a:lnTo>
                    <a:pt x="5025" y="1815"/>
                  </a:lnTo>
                  <a:lnTo>
                    <a:pt x="5023" y="1815"/>
                  </a:lnTo>
                  <a:lnTo>
                    <a:pt x="5023" y="1820"/>
                  </a:lnTo>
                  <a:lnTo>
                    <a:pt x="5021" y="1820"/>
                  </a:lnTo>
                  <a:lnTo>
                    <a:pt x="5021" y="1824"/>
                  </a:lnTo>
                  <a:lnTo>
                    <a:pt x="5020" y="1824"/>
                  </a:lnTo>
                  <a:lnTo>
                    <a:pt x="5020" y="1829"/>
                  </a:lnTo>
                  <a:lnTo>
                    <a:pt x="5018" y="1829"/>
                  </a:lnTo>
                  <a:lnTo>
                    <a:pt x="5018" y="1834"/>
                  </a:lnTo>
                  <a:lnTo>
                    <a:pt x="5016" y="1834"/>
                  </a:lnTo>
                  <a:lnTo>
                    <a:pt x="5016" y="1837"/>
                  </a:lnTo>
                  <a:lnTo>
                    <a:pt x="5015" y="1837"/>
                  </a:lnTo>
                  <a:lnTo>
                    <a:pt x="5015" y="1842"/>
                  </a:lnTo>
                  <a:lnTo>
                    <a:pt x="5013" y="1842"/>
                  </a:lnTo>
                  <a:lnTo>
                    <a:pt x="5013" y="1847"/>
                  </a:lnTo>
                  <a:lnTo>
                    <a:pt x="5011" y="1847"/>
                  </a:lnTo>
                  <a:lnTo>
                    <a:pt x="5011" y="1850"/>
                  </a:lnTo>
                  <a:lnTo>
                    <a:pt x="5010" y="1850"/>
                  </a:lnTo>
                  <a:lnTo>
                    <a:pt x="5010" y="1855"/>
                  </a:lnTo>
                  <a:lnTo>
                    <a:pt x="5008" y="1855"/>
                  </a:lnTo>
                  <a:lnTo>
                    <a:pt x="5008" y="1860"/>
                  </a:lnTo>
                  <a:lnTo>
                    <a:pt x="5006" y="1860"/>
                  </a:lnTo>
                  <a:lnTo>
                    <a:pt x="5006" y="1864"/>
                  </a:lnTo>
                  <a:lnTo>
                    <a:pt x="5005" y="1864"/>
                  </a:lnTo>
                  <a:lnTo>
                    <a:pt x="5005" y="1869"/>
                  </a:lnTo>
                  <a:lnTo>
                    <a:pt x="5003" y="1869"/>
                  </a:lnTo>
                  <a:lnTo>
                    <a:pt x="5003" y="1872"/>
                  </a:lnTo>
                  <a:lnTo>
                    <a:pt x="5001" y="1872"/>
                  </a:lnTo>
                  <a:lnTo>
                    <a:pt x="5001" y="1877"/>
                  </a:lnTo>
                  <a:lnTo>
                    <a:pt x="5000" y="1877"/>
                  </a:lnTo>
                  <a:lnTo>
                    <a:pt x="5000" y="1882"/>
                  </a:lnTo>
                  <a:lnTo>
                    <a:pt x="4998" y="1882"/>
                  </a:lnTo>
                  <a:lnTo>
                    <a:pt x="4998" y="1885"/>
                  </a:lnTo>
                  <a:lnTo>
                    <a:pt x="4996" y="1885"/>
                  </a:lnTo>
                  <a:lnTo>
                    <a:pt x="4996" y="1890"/>
                  </a:lnTo>
                  <a:lnTo>
                    <a:pt x="4995" y="1890"/>
                  </a:lnTo>
                  <a:lnTo>
                    <a:pt x="4995" y="1895"/>
                  </a:lnTo>
                  <a:lnTo>
                    <a:pt x="4993" y="1895"/>
                  </a:lnTo>
                  <a:lnTo>
                    <a:pt x="4993" y="1899"/>
                  </a:lnTo>
                  <a:lnTo>
                    <a:pt x="4991" y="1899"/>
                  </a:lnTo>
                  <a:lnTo>
                    <a:pt x="4991" y="1904"/>
                  </a:lnTo>
                  <a:lnTo>
                    <a:pt x="4990" y="1904"/>
                  </a:lnTo>
                  <a:lnTo>
                    <a:pt x="4990" y="1907"/>
                  </a:lnTo>
                  <a:lnTo>
                    <a:pt x="4988" y="1907"/>
                  </a:lnTo>
                  <a:lnTo>
                    <a:pt x="4988" y="1912"/>
                  </a:lnTo>
                  <a:lnTo>
                    <a:pt x="4986" y="1912"/>
                  </a:lnTo>
                  <a:lnTo>
                    <a:pt x="4986" y="1917"/>
                  </a:lnTo>
                  <a:lnTo>
                    <a:pt x="4985" y="1917"/>
                  </a:lnTo>
                  <a:lnTo>
                    <a:pt x="4985" y="1920"/>
                  </a:lnTo>
                  <a:lnTo>
                    <a:pt x="4983" y="1920"/>
                  </a:lnTo>
                  <a:lnTo>
                    <a:pt x="4983" y="1925"/>
                  </a:lnTo>
                  <a:lnTo>
                    <a:pt x="4981" y="1925"/>
                  </a:lnTo>
                  <a:lnTo>
                    <a:pt x="4981" y="1930"/>
                  </a:lnTo>
                  <a:lnTo>
                    <a:pt x="4980" y="1930"/>
                  </a:lnTo>
                  <a:lnTo>
                    <a:pt x="4980" y="1934"/>
                  </a:lnTo>
                  <a:lnTo>
                    <a:pt x="4978" y="1934"/>
                  </a:lnTo>
                  <a:lnTo>
                    <a:pt x="4978" y="1939"/>
                  </a:lnTo>
                  <a:lnTo>
                    <a:pt x="4976" y="1939"/>
                  </a:lnTo>
                  <a:lnTo>
                    <a:pt x="4976" y="1942"/>
                  </a:lnTo>
                  <a:lnTo>
                    <a:pt x="4975" y="1942"/>
                  </a:lnTo>
                  <a:lnTo>
                    <a:pt x="4975" y="1947"/>
                  </a:lnTo>
                  <a:lnTo>
                    <a:pt x="4973" y="1947"/>
                  </a:lnTo>
                  <a:lnTo>
                    <a:pt x="4973" y="1952"/>
                  </a:lnTo>
                  <a:lnTo>
                    <a:pt x="4971" y="1952"/>
                  </a:lnTo>
                  <a:lnTo>
                    <a:pt x="4971" y="1955"/>
                  </a:lnTo>
                  <a:lnTo>
                    <a:pt x="4970" y="1955"/>
                  </a:lnTo>
                  <a:lnTo>
                    <a:pt x="4970" y="1960"/>
                  </a:lnTo>
                  <a:lnTo>
                    <a:pt x="4968" y="1960"/>
                  </a:lnTo>
                  <a:lnTo>
                    <a:pt x="4968" y="1965"/>
                  </a:lnTo>
                  <a:lnTo>
                    <a:pt x="4966" y="1965"/>
                  </a:lnTo>
                  <a:lnTo>
                    <a:pt x="4966" y="1969"/>
                  </a:lnTo>
                  <a:lnTo>
                    <a:pt x="4965" y="1969"/>
                  </a:lnTo>
                  <a:lnTo>
                    <a:pt x="4965" y="1974"/>
                  </a:lnTo>
                  <a:lnTo>
                    <a:pt x="4963" y="1974"/>
                  </a:lnTo>
                  <a:lnTo>
                    <a:pt x="4963" y="1977"/>
                  </a:lnTo>
                  <a:lnTo>
                    <a:pt x="4961" y="1977"/>
                  </a:lnTo>
                  <a:lnTo>
                    <a:pt x="4961" y="1982"/>
                  </a:lnTo>
                  <a:lnTo>
                    <a:pt x="4960" y="1982"/>
                  </a:lnTo>
                  <a:lnTo>
                    <a:pt x="4960" y="1987"/>
                  </a:lnTo>
                  <a:lnTo>
                    <a:pt x="4958" y="1987"/>
                  </a:lnTo>
                  <a:lnTo>
                    <a:pt x="4958" y="1990"/>
                  </a:lnTo>
                  <a:lnTo>
                    <a:pt x="4956" y="1990"/>
                  </a:lnTo>
                  <a:lnTo>
                    <a:pt x="4956" y="1995"/>
                  </a:lnTo>
                  <a:lnTo>
                    <a:pt x="4955" y="1995"/>
                  </a:lnTo>
                  <a:lnTo>
                    <a:pt x="4955" y="2000"/>
                  </a:lnTo>
                  <a:lnTo>
                    <a:pt x="4953" y="2000"/>
                  </a:lnTo>
                  <a:lnTo>
                    <a:pt x="4953" y="2004"/>
                  </a:lnTo>
                  <a:lnTo>
                    <a:pt x="4951" y="2004"/>
                  </a:lnTo>
                  <a:lnTo>
                    <a:pt x="4951" y="2009"/>
                  </a:lnTo>
                  <a:lnTo>
                    <a:pt x="4950" y="2009"/>
                  </a:lnTo>
                  <a:lnTo>
                    <a:pt x="4950" y="2012"/>
                  </a:lnTo>
                  <a:lnTo>
                    <a:pt x="4948" y="2012"/>
                  </a:lnTo>
                  <a:lnTo>
                    <a:pt x="4948" y="2017"/>
                  </a:lnTo>
                  <a:lnTo>
                    <a:pt x="4946" y="2017"/>
                  </a:lnTo>
                  <a:lnTo>
                    <a:pt x="4946" y="2022"/>
                  </a:lnTo>
                  <a:lnTo>
                    <a:pt x="4945" y="2022"/>
                  </a:lnTo>
                  <a:lnTo>
                    <a:pt x="4945" y="2024"/>
                  </a:lnTo>
                  <a:lnTo>
                    <a:pt x="5980" y="2024"/>
                  </a:lnTo>
                  <a:lnTo>
                    <a:pt x="5980" y="2022"/>
                  </a:lnTo>
                  <a:lnTo>
                    <a:pt x="5981" y="2022"/>
                  </a:lnTo>
                  <a:lnTo>
                    <a:pt x="5981" y="2020"/>
                  </a:lnTo>
                  <a:lnTo>
                    <a:pt x="5983" y="2020"/>
                  </a:lnTo>
                  <a:lnTo>
                    <a:pt x="5983" y="2017"/>
                  </a:lnTo>
                  <a:lnTo>
                    <a:pt x="5985" y="2017"/>
                  </a:lnTo>
                  <a:lnTo>
                    <a:pt x="5985" y="2015"/>
                  </a:lnTo>
                  <a:lnTo>
                    <a:pt x="5986" y="2015"/>
                  </a:lnTo>
                  <a:lnTo>
                    <a:pt x="5986" y="2012"/>
                  </a:lnTo>
                  <a:lnTo>
                    <a:pt x="5988" y="2012"/>
                  </a:lnTo>
                  <a:lnTo>
                    <a:pt x="5988" y="2010"/>
                  </a:lnTo>
                  <a:lnTo>
                    <a:pt x="5990" y="2010"/>
                  </a:lnTo>
                  <a:lnTo>
                    <a:pt x="5990" y="2009"/>
                  </a:lnTo>
                  <a:lnTo>
                    <a:pt x="5991" y="2009"/>
                  </a:lnTo>
                  <a:lnTo>
                    <a:pt x="5991" y="2005"/>
                  </a:lnTo>
                  <a:lnTo>
                    <a:pt x="5993" y="2005"/>
                  </a:lnTo>
                  <a:lnTo>
                    <a:pt x="5993" y="2004"/>
                  </a:lnTo>
                  <a:lnTo>
                    <a:pt x="5995" y="2004"/>
                  </a:lnTo>
                  <a:lnTo>
                    <a:pt x="5995" y="2000"/>
                  </a:lnTo>
                  <a:lnTo>
                    <a:pt x="5996" y="2000"/>
                  </a:lnTo>
                  <a:lnTo>
                    <a:pt x="5996" y="1999"/>
                  </a:lnTo>
                  <a:lnTo>
                    <a:pt x="5998" y="1999"/>
                  </a:lnTo>
                  <a:lnTo>
                    <a:pt x="5998" y="1995"/>
                  </a:lnTo>
                  <a:lnTo>
                    <a:pt x="6000" y="1995"/>
                  </a:lnTo>
                  <a:lnTo>
                    <a:pt x="6000" y="1994"/>
                  </a:lnTo>
                  <a:lnTo>
                    <a:pt x="6001" y="1994"/>
                  </a:lnTo>
                  <a:lnTo>
                    <a:pt x="6001" y="1992"/>
                  </a:lnTo>
                  <a:lnTo>
                    <a:pt x="6003" y="1992"/>
                  </a:lnTo>
                  <a:lnTo>
                    <a:pt x="6003" y="1989"/>
                  </a:lnTo>
                  <a:lnTo>
                    <a:pt x="6005" y="1989"/>
                  </a:lnTo>
                  <a:lnTo>
                    <a:pt x="6005" y="1987"/>
                  </a:lnTo>
                  <a:lnTo>
                    <a:pt x="6006" y="1987"/>
                  </a:lnTo>
                  <a:lnTo>
                    <a:pt x="6006" y="1984"/>
                  </a:lnTo>
                  <a:lnTo>
                    <a:pt x="6008" y="1984"/>
                  </a:lnTo>
                  <a:lnTo>
                    <a:pt x="6008" y="1982"/>
                  </a:lnTo>
                  <a:lnTo>
                    <a:pt x="6010" y="1982"/>
                  </a:lnTo>
                  <a:lnTo>
                    <a:pt x="6010" y="1980"/>
                  </a:lnTo>
                  <a:lnTo>
                    <a:pt x="6011" y="1980"/>
                  </a:lnTo>
                  <a:lnTo>
                    <a:pt x="6011" y="1977"/>
                  </a:lnTo>
                  <a:lnTo>
                    <a:pt x="6013" y="1977"/>
                  </a:lnTo>
                  <a:lnTo>
                    <a:pt x="6013" y="1975"/>
                  </a:lnTo>
                  <a:lnTo>
                    <a:pt x="6015" y="1975"/>
                  </a:lnTo>
                  <a:lnTo>
                    <a:pt x="6015" y="1972"/>
                  </a:lnTo>
                  <a:lnTo>
                    <a:pt x="6016" y="1972"/>
                  </a:lnTo>
                  <a:lnTo>
                    <a:pt x="6016" y="1970"/>
                  </a:lnTo>
                  <a:lnTo>
                    <a:pt x="6018" y="1970"/>
                  </a:lnTo>
                  <a:lnTo>
                    <a:pt x="6018" y="1969"/>
                  </a:lnTo>
                  <a:lnTo>
                    <a:pt x="6020" y="1969"/>
                  </a:lnTo>
                  <a:lnTo>
                    <a:pt x="6020" y="1965"/>
                  </a:lnTo>
                  <a:lnTo>
                    <a:pt x="6021" y="1965"/>
                  </a:lnTo>
                  <a:lnTo>
                    <a:pt x="6021" y="1964"/>
                  </a:lnTo>
                  <a:lnTo>
                    <a:pt x="6023" y="1964"/>
                  </a:lnTo>
                  <a:lnTo>
                    <a:pt x="6023" y="1960"/>
                  </a:lnTo>
                  <a:lnTo>
                    <a:pt x="6025" y="1960"/>
                  </a:lnTo>
                  <a:lnTo>
                    <a:pt x="6025" y="1959"/>
                  </a:lnTo>
                  <a:lnTo>
                    <a:pt x="6026" y="1959"/>
                  </a:lnTo>
                  <a:lnTo>
                    <a:pt x="6026" y="1955"/>
                  </a:lnTo>
                  <a:lnTo>
                    <a:pt x="6028" y="1955"/>
                  </a:lnTo>
                  <a:lnTo>
                    <a:pt x="6028" y="1954"/>
                  </a:lnTo>
                  <a:lnTo>
                    <a:pt x="6030" y="1954"/>
                  </a:lnTo>
                  <a:lnTo>
                    <a:pt x="6030" y="1952"/>
                  </a:lnTo>
                  <a:lnTo>
                    <a:pt x="6031" y="1952"/>
                  </a:lnTo>
                  <a:lnTo>
                    <a:pt x="6031" y="1949"/>
                  </a:lnTo>
                  <a:lnTo>
                    <a:pt x="6033" y="1949"/>
                  </a:lnTo>
                  <a:lnTo>
                    <a:pt x="6033" y="1947"/>
                  </a:lnTo>
                  <a:lnTo>
                    <a:pt x="6035" y="1947"/>
                  </a:lnTo>
                  <a:lnTo>
                    <a:pt x="6035" y="1944"/>
                  </a:lnTo>
                  <a:lnTo>
                    <a:pt x="6036" y="1944"/>
                  </a:lnTo>
                  <a:lnTo>
                    <a:pt x="6036" y="1942"/>
                  </a:lnTo>
                  <a:lnTo>
                    <a:pt x="6038" y="1942"/>
                  </a:lnTo>
                  <a:lnTo>
                    <a:pt x="6038" y="1940"/>
                  </a:lnTo>
                  <a:lnTo>
                    <a:pt x="6040" y="1940"/>
                  </a:lnTo>
                  <a:lnTo>
                    <a:pt x="6040" y="1937"/>
                  </a:lnTo>
                  <a:lnTo>
                    <a:pt x="6041" y="1937"/>
                  </a:lnTo>
                  <a:lnTo>
                    <a:pt x="6041" y="1935"/>
                  </a:lnTo>
                  <a:lnTo>
                    <a:pt x="6043" y="1935"/>
                  </a:lnTo>
                  <a:lnTo>
                    <a:pt x="6043" y="1932"/>
                  </a:lnTo>
                  <a:lnTo>
                    <a:pt x="6045" y="1932"/>
                  </a:lnTo>
                  <a:lnTo>
                    <a:pt x="6045" y="1930"/>
                  </a:lnTo>
                  <a:lnTo>
                    <a:pt x="6046" y="1930"/>
                  </a:lnTo>
                  <a:lnTo>
                    <a:pt x="6046" y="1929"/>
                  </a:lnTo>
                  <a:lnTo>
                    <a:pt x="6048" y="1929"/>
                  </a:lnTo>
                  <a:lnTo>
                    <a:pt x="6048" y="1925"/>
                  </a:lnTo>
                  <a:lnTo>
                    <a:pt x="6050" y="1925"/>
                  </a:lnTo>
                  <a:lnTo>
                    <a:pt x="6050" y="1924"/>
                  </a:lnTo>
                  <a:lnTo>
                    <a:pt x="6051" y="1924"/>
                  </a:lnTo>
                  <a:lnTo>
                    <a:pt x="6051" y="1920"/>
                  </a:lnTo>
                  <a:lnTo>
                    <a:pt x="6053" y="1920"/>
                  </a:lnTo>
                  <a:lnTo>
                    <a:pt x="6053" y="1919"/>
                  </a:lnTo>
                  <a:lnTo>
                    <a:pt x="6055" y="1919"/>
                  </a:lnTo>
                  <a:lnTo>
                    <a:pt x="6055" y="1915"/>
                  </a:lnTo>
                  <a:lnTo>
                    <a:pt x="6056" y="1915"/>
                  </a:lnTo>
                  <a:lnTo>
                    <a:pt x="6056" y="1914"/>
                  </a:lnTo>
                  <a:lnTo>
                    <a:pt x="6058" y="1914"/>
                  </a:lnTo>
                  <a:lnTo>
                    <a:pt x="6058" y="1912"/>
                  </a:lnTo>
                  <a:lnTo>
                    <a:pt x="6060" y="1912"/>
                  </a:lnTo>
                  <a:lnTo>
                    <a:pt x="6060" y="1909"/>
                  </a:lnTo>
                  <a:lnTo>
                    <a:pt x="6061" y="1909"/>
                  </a:lnTo>
                  <a:lnTo>
                    <a:pt x="6061" y="1907"/>
                  </a:lnTo>
                  <a:lnTo>
                    <a:pt x="6063" y="1907"/>
                  </a:lnTo>
                  <a:lnTo>
                    <a:pt x="6063" y="1904"/>
                  </a:lnTo>
                  <a:lnTo>
                    <a:pt x="6065" y="1904"/>
                  </a:lnTo>
                  <a:lnTo>
                    <a:pt x="6065" y="1902"/>
                  </a:lnTo>
                  <a:lnTo>
                    <a:pt x="6066" y="1902"/>
                  </a:lnTo>
                  <a:lnTo>
                    <a:pt x="6066" y="1900"/>
                  </a:lnTo>
                  <a:lnTo>
                    <a:pt x="6068" y="1900"/>
                  </a:lnTo>
                  <a:lnTo>
                    <a:pt x="6068" y="1897"/>
                  </a:lnTo>
                  <a:lnTo>
                    <a:pt x="6070" y="1897"/>
                  </a:lnTo>
                  <a:lnTo>
                    <a:pt x="6070" y="1895"/>
                  </a:lnTo>
                  <a:lnTo>
                    <a:pt x="6071" y="1895"/>
                  </a:lnTo>
                  <a:lnTo>
                    <a:pt x="6071" y="1892"/>
                  </a:lnTo>
                  <a:lnTo>
                    <a:pt x="6073" y="1892"/>
                  </a:lnTo>
                  <a:lnTo>
                    <a:pt x="6073" y="1890"/>
                  </a:lnTo>
                  <a:lnTo>
                    <a:pt x="6075" y="1890"/>
                  </a:lnTo>
                  <a:lnTo>
                    <a:pt x="6075" y="1889"/>
                  </a:lnTo>
                  <a:lnTo>
                    <a:pt x="6076" y="1889"/>
                  </a:lnTo>
                  <a:lnTo>
                    <a:pt x="6076" y="1885"/>
                  </a:lnTo>
                  <a:lnTo>
                    <a:pt x="6078" y="1885"/>
                  </a:lnTo>
                  <a:lnTo>
                    <a:pt x="6078" y="1884"/>
                  </a:lnTo>
                  <a:lnTo>
                    <a:pt x="6080" y="1884"/>
                  </a:lnTo>
                  <a:lnTo>
                    <a:pt x="6080" y="1880"/>
                  </a:lnTo>
                  <a:lnTo>
                    <a:pt x="6081" y="1880"/>
                  </a:lnTo>
                  <a:lnTo>
                    <a:pt x="6081" y="1879"/>
                  </a:lnTo>
                  <a:lnTo>
                    <a:pt x="6083" y="1879"/>
                  </a:lnTo>
                  <a:lnTo>
                    <a:pt x="6083" y="1875"/>
                  </a:lnTo>
                  <a:lnTo>
                    <a:pt x="6085" y="1875"/>
                  </a:lnTo>
                  <a:lnTo>
                    <a:pt x="6085" y="1874"/>
                  </a:lnTo>
                  <a:lnTo>
                    <a:pt x="6086" y="1874"/>
                  </a:lnTo>
                  <a:lnTo>
                    <a:pt x="6086" y="1872"/>
                  </a:lnTo>
                  <a:lnTo>
                    <a:pt x="6088" y="1872"/>
                  </a:lnTo>
                  <a:lnTo>
                    <a:pt x="6088" y="1869"/>
                  </a:lnTo>
                  <a:lnTo>
                    <a:pt x="6090" y="1869"/>
                  </a:lnTo>
                  <a:lnTo>
                    <a:pt x="6090" y="1867"/>
                  </a:lnTo>
                  <a:lnTo>
                    <a:pt x="6091" y="1867"/>
                  </a:lnTo>
                  <a:lnTo>
                    <a:pt x="6091" y="1864"/>
                  </a:lnTo>
                  <a:lnTo>
                    <a:pt x="6093" y="1864"/>
                  </a:lnTo>
                  <a:lnTo>
                    <a:pt x="6093" y="1862"/>
                  </a:lnTo>
                  <a:lnTo>
                    <a:pt x="6095" y="1862"/>
                  </a:lnTo>
                  <a:lnTo>
                    <a:pt x="6095" y="1860"/>
                  </a:lnTo>
                  <a:lnTo>
                    <a:pt x="6096" y="1860"/>
                  </a:lnTo>
                  <a:lnTo>
                    <a:pt x="6096" y="1857"/>
                  </a:lnTo>
                  <a:lnTo>
                    <a:pt x="6098" y="1857"/>
                  </a:lnTo>
                  <a:lnTo>
                    <a:pt x="6098" y="1855"/>
                  </a:lnTo>
                  <a:lnTo>
                    <a:pt x="6100" y="1855"/>
                  </a:lnTo>
                  <a:lnTo>
                    <a:pt x="6100" y="1852"/>
                  </a:lnTo>
                  <a:lnTo>
                    <a:pt x="6101" y="1852"/>
                  </a:lnTo>
                  <a:lnTo>
                    <a:pt x="6101" y="1850"/>
                  </a:lnTo>
                  <a:lnTo>
                    <a:pt x="6103" y="1850"/>
                  </a:lnTo>
                  <a:lnTo>
                    <a:pt x="6103" y="1849"/>
                  </a:lnTo>
                  <a:lnTo>
                    <a:pt x="6105" y="1849"/>
                  </a:lnTo>
                  <a:lnTo>
                    <a:pt x="6105" y="1845"/>
                  </a:lnTo>
                  <a:lnTo>
                    <a:pt x="6106" y="1845"/>
                  </a:lnTo>
                  <a:lnTo>
                    <a:pt x="6106" y="1844"/>
                  </a:lnTo>
                  <a:lnTo>
                    <a:pt x="6108" y="1844"/>
                  </a:lnTo>
                  <a:lnTo>
                    <a:pt x="6108" y="1840"/>
                  </a:lnTo>
                  <a:lnTo>
                    <a:pt x="6110" y="1840"/>
                  </a:lnTo>
                  <a:lnTo>
                    <a:pt x="6110" y="1839"/>
                  </a:lnTo>
                  <a:lnTo>
                    <a:pt x="6111" y="1839"/>
                  </a:lnTo>
                  <a:lnTo>
                    <a:pt x="6111" y="1835"/>
                  </a:lnTo>
                  <a:lnTo>
                    <a:pt x="6113" y="1835"/>
                  </a:lnTo>
                  <a:lnTo>
                    <a:pt x="6113" y="1834"/>
                  </a:lnTo>
                  <a:lnTo>
                    <a:pt x="6115" y="1834"/>
                  </a:lnTo>
                  <a:lnTo>
                    <a:pt x="6115" y="1832"/>
                  </a:lnTo>
                  <a:lnTo>
                    <a:pt x="6116" y="1832"/>
                  </a:lnTo>
                  <a:lnTo>
                    <a:pt x="6116" y="1829"/>
                  </a:lnTo>
                  <a:lnTo>
                    <a:pt x="6118" y="1829"/>
                  </a:lnTo>
                  <a:lnTo>
                    <a:pt x="6118" y="1827"/>
                  </a:lnTo>
                  <a:lnTo>
                    <a:pt x="6120" y="1827"/>
                  </a:lnTo>
                  <a:lnTo>
                    <a:pt x="6120" y="1824"/>
                  </a:lnTo>
                  <a:lnTo>
                    <a:pt x="6121" y="1824"/>
                  </a:lnTo>
                  <a:lnTo>
                    <a:pt x="6121" y="1822"/>
                  </a:lnTo>
                  <a:lnTo>
                    <a:pt x="6123" y="1822"/>
                  </a:lnTo>
                  <a:lnTo>
                    <a:pt x="6123" y="1820"/>
                  </a:lnTo>
                  <a:lnTo>
                    <a:pt x="6125" y="1820"/>
                  </a:lnTo>
                  <a:lnTo>
                    <a:pt x="6125" y="1817"/>
                  </a:lnTo>
                  <a:lnTo>
                    <a:pt x="6126" y="1817"/>
                  </a:lnTo>
                  <a:lnTo>
                    <a:pt x="6126" y="1815"/>
                  </a:lnTo>
                  <a:lnTo>
                    <a:pt x="6128" y="1815"/>
                  </a:lnTo>
                  <a:lnTo>
                    <a:pt x="6128" y="1812"/>
                  </a:lnTo>
                  <a:lnTo>
                    <a:pt x="6130" y="1812"/>
                  </a:lnTo>
                  <a:lnTo>
                    <a:pt x="6130" y="1810"/>
                  </a:lnTo>
                  <a:lnTo>
                    <a:pt x="6131" y="1810"/>
                  </a:lnTo>
                  <a:lnTo>
                    <a:pt x="6131" y="1809"/>
                  </a:lnTo>
                  <a:lnTo>
                    <a:pt x="6133" y="1809"/>
                  </a:lnTo>
                  <a:lnTo>
                    <a:pt x="6133" y="1805"/>
                  </a:lnTo>
                  <a:lnTo>
                    <a:pt x="6135" y="1805"/>
                  </a:lnTo>
                  <a:lnTo>
                    <a:pt x="6135" y="1804"/>
                  </a:lnTo>
                  <a:lnTo>
                    <a:pt x="6136" y="1804"/>
                  </a:lnTo>
                  <a:lnTo>
                    <a:pt x="6136" y="1800"/>
                  </a:lnTo>
                  <a:lnTo>
                    <a:pt x="6138" y="1800"/>
                  </a:lnTo>
                  <a:lnTo>
                    <a:pt x="6138" y="1799"/>
                  </a:lnTo>
                  <a:lnTo>
                    <a:pt x="6140" y="1799"/>
                  </a:lnTo>
                  <a:lnTo>
                    <a:pt x="6140" y="1795"/>
                  </a:lnTo>
                  <a:lnTo>
                    <a:pt x="6141" y="1795"/>
                  </a:lnTo>
                  <a:lnTo>
                    <a:pt x="6141" y="1794"/>
                  </a:lnTo>
                  <a:lnTo>
                    <a:pt x="6143" y="1794"/>
                  </a:lnTo>
                  <a:lnTo>
                    <a:pt x="6143" y="1792"/>
                  </a:lnTo>
                  <a:lnTo>
                    <a:pt x="6145" y="1792"/>
                  </a:lnTo>
                  <a:lnTo>
                    <a:pt x="6145" y="1789"/>
                  </a:lnTo>
                  <a:lnTo>
                    <a:pt x="6146" y="1789"/>
                  </a:lnTo>
                  <a:lnTo>
                    <a:pt x="6146" y="1787"/>
                  </a:lnTo>
                  <a:lnTo>
                    <a:pt x="6148" y="1787"/>
                  </a:lnTo>
                  <a:lnTo>
                    <a:pt x="6148" y="1784"/>
                  </a:lnTo>
                  <a:lnTo>
                    <a:pt x="6150" y="1784"/>
                  </a:lnTo>
                  <a:lnTo>
                    <a:pt x="6150" y="1782"/>
                  </a:lnTo>
                  <a:lnTo>
                    <a:pt x="6151" y="1782"/>
                  </a:lnTo>
                  <a:lnTo>
                    <a:pt x="6151" y="1780"/>
                  </a:lnTo>
                  <a:lnTo>
                    <a:pt x="6153" y="1780"/>
                  </a:lnTo>
                  <a:lnTo>
                    <a:pt x="6153" y="1777"/>
                  </a:lnTo>
                  <a:lnTo>
                    <a:pt x="6155" y="1777"/>
                  </a:lnTo>
                  <a:lnTo>
                    <a:pt x="6155" y="1775"/>
                  </a:lnTo>
                  <a:lnTo>
                    <a:pt x="6156" y="1775"/>
                  </a:lnTo>
                  <a:lnTo>
                    <a:pt x="6156" y="1772"/>
                  </a:lnTo>
                  <a:lnTo>
                    <a:pt x="6158" y="1772"/>
                  </a:lnTo>
                  <a:lnTo>
                    <a:pt x="6158" y="1770"/>
                  </a:lnTo>
                  <a:lnTo>
                    <a:pt x="6160" y="1770"/>
                  </a:lnTo>
                  <a:lnTo>
                    <a:pt x="6160" y="1769"/>
                  </a:lnTo>
                  <a:lnTo>
                    <a:pt x="6161" y="1769"/>
                  </a:lnTo>
                  <a:lnTo>
                    <a:pt x="6161" y="1765"/>
                  </a:lnTo>
                  <a:lnTo>
                    <a:pt x="6163" y="1765"/>
                  </a:lnTo>
                  <a:lnTo>
                    <a:pt x="6163" y="1764"/>
                  </a:lnTo>
                  <a:lnTo>
                    <a:pt x="6165" y="1764"/>
                  </a:lnTo>
                  <a:lnTo>
                    <a:pt x="6165" y="1760"/>
                  </a:lnTo>
                  <a:lnTo>
                    <a:pt x="6166" y="1760"/>
                  </a:lnTo>
                  <a:lnTo>
                    <a:pt x="6166" y="1759"/>
                  </a:lnTo>
                  <a:lnTo>
                    <a:pt x="6168" y="1759"/>
                  </a:lnTo>
                  <a:lnTo>
                    <a:pt x="6168" y="1755"/>
                  </a:lnTo>
                  <a:lnTo>
                    <a:pt x="6170" y="1755"/>
                  </a:lnTo>
                  <a:lnTo>
                    <a:pt x="6170" y="1754"/>
                  </a:lnTo>
                  <a:lnTo>
                    <a:pt x="6171" y="1754"/>
                  </a:lnTo>
                  <a:lnTo>
                    <a:pt x="6171" y="1752"/>
                  </a:lnTo>
                  <a:lnTo>
                    <a:pt x="6173" y="1752"/>
                  </a:lnTo>
                  <a:lnTo>
                    <a:pt x="6173" y="1749"/>
                  </a:lnTo>
                  <a:lnTo>
                    <a:pt x="6175" y="1749"/>
                  </a:lnTo>
                  <a:lnTo>
                    <a:pt x="6175" y="1747"/>
                  </a:lnTo>
                  <a:lnTo>
                    <a:pt x="6176" y="1747"/>
                  </a:lnTo>
                  <a:lnTo>
                    <a:pt x="6176" y="1744"/>
                  </a:lnTo>
                  <a:lnTo>
                    <a:pt x="6178" y="1744"/>
                  </a:lnTo>
                  <a:lnTo>
                    <a:pt x="6178" y="1742"/>
                  </a:lnTo>
                  <a:lnTo>
                    <a:pt x="6180" y="1742"/>
                  </a:lnTo>
                  <a:lnTo>
                    <a:pt x="6180" y="1740"/>
                  </a:lnTo>
                  <a:lnTo>
                    <a:pt x="6181" y="1740"/>
                  </a:lnTo>
                  <a:lnTo>
                    <a:pt x="6181" y="1737"/>
                  </a:lnTo>
                  <a:lnTo>
                    <a:pt x="6183" y="1737"/>
                  </a:lnTo>
                  <a:lnTo>
                    <a:pt x="6183" y="1735"/>
                  </a:lnTo>
                  <a:lnTo>
                    <a:pt x="6185" y="1735"/>
                  </a:lnTo>
                  <a:lnTo>
                    <a:pt x="6185" y="1732"/>
                  </a:lnTo>
                  <a:lnTo>
                    <a:pt x="6186" y="1732"/>
                  </a:lnTo>
                  <a:lnTo>
                    <a:pt x="6186" y="1730"/>
                  </a:lnTo>
                  <a:lnTo>
                    <a:pt x="6188" y="1730"/>
                  </a:lnTo>
                  <a:lnTo>
                    <a:pt x="6188" y="1729"/>
                  </a:lnTo>
                  <a:lnTo>
                    <a:pt x="6190" y="1729"/>
                  </a:lnTo>
                  <a:lnTo>
                    <a:pt x="6190" y="1725"/>
                  </a:lnTo>
                  <a:lnTo>
                    <a:pt x="6191" y="1725"/>
                  </a:lnTo>
                  <a:lnTo>
                    <a:pt x="6191" y="1724"/>
                  </a:lnTo>
                  <a:lnTo>
                    <a:pt x="6193" y="1724"/>
                  </a:lnTo>
                  <a:lnTo>
                    <a:pt x="6193" y="1720"/>
                  </a:lnTo>
                  <a:lnTo>
                    <a:pt x="6195" y="1720"/>
                  </a:lnTo>
                  <a:lnTo>
                    <a:pt x="6195" y="1719"/>
                  </a:lnTo>
                  <a:lnTo>
                    <a:pt x="6196" y="1719"/>
                  </a:lnTo>
                  <a:lnTo>
                    <a:pt x="6196" y="1715"/>
                  </a:lnTo>
                  <a:lnTo>
                    <a:pt x="6198" y="1715"/>
                  </a:lnTo>
                  <a:lnTo>
                    <a:pt x="6198" y="1714"/>
                  </a:lnTo>
                  <a:lnTo>
                    <a:pt x="6200" y="1714"/>
                  </a:lnTo>
                  <a:lnTo>
                    <a:pt x="6200" y="1712"/>
                  </a:lnTo>
                  <a:lnTo>
                    <a:pt x="6201" y="1712"/>
                  </a:lnTo>
                  <a:lnTo>
                    <a:pt x="6201" y="1709"/>
                  </a:lnTo>
                  <a:lnTo>
                    <a:pt x="6203" y="1709"/>
                  </a:lnTo>
                  <a:lnTo>
                    <a:pt x="6203" y="1707"/>
                  </a:lnTo>
                  <a:lnTo>
                    <a:pt x="6205" y="1707"/>
                  </a:lnTo>
                  <a:lnTo>
                    <a:pt x="6205" y="1704"/>
                  </a:lnTo>
                  <a:lnTo>
                    <a:pt x="6206" y="1704"/>
                  </a:lnTo>
                  <a:lnTo>
                    <a:pt x="6206" y="1702"/>
                  </a:lnTo>
                  <a:lnTo>
                    <a:pt x="6208" y="1702"/>
                  </a:lnTo>
                  <a:lnTo>
                    <a:pt x="6208" y="1700"/>
                  </a:lnTo>
                  <a:lnTo>
                    <a:pt x="6210" y="1700"/>
                  </a:lnTo>
                  <a:lnTo>
                    <a:pt x="6210" y="1697"/>
                  </a:lnTo>
                  <a:lnTo>
                    <a:pt x="6211" y="1697"/>
                  </a:lnTo>
                  <a:lnTo>
                    <a:pt x="6211" y="1695"/>
                  </a:lnTo>
                  <a:lnTo>
                    <a:pt x="6213" y="1695"/>
                  </a:lnTo>
                  <a:lnTo>
                    <a:pt x="6213" y="1692"/>
                  </a:lnTo>
                  <a:lnTo>
                    <a:pt x="6215" y="1692"/>
                  </a:lnTo>
                  <a:lnTo>
                    <a:pt x="6215" y="1690"/>
                  </a:lnTo>
                  <a:lnTo>
                    <a:pt x="6216" y="1690"/>
                  </a:lnTo>
                  <a:lnTo>
                    <a:pt x="6216" y="1689"/>
                  </a:lnTo>
                  <a:lnTo>
                    <a:pt x="6218" y="1689"/>
                  </a:lnTo>
                  <a:lnTo>
                    <a:pt x="6218" y="1685"/>
                  </a:lnTo>
                  <a:lnTo>
                    <a:pt x="6220" y="1685"/>
                  </a:lnTo>
                  <a:lnTo>
                    <a:pt x="6220" y="1684"/>
                  </a:lnTo>
                  <a:lnTo>
                    <a:pt x="6221" y="1684"/>
                  </a:lnTo>
                  <a:lnTo>
                    <a:pt x="6221" y="1680"/>
                  </a:lnTo>
                  <a:lnTo>
                    <a:pt x="6223" y="1680"/>
                  </a:lnTo>
                  <a:lnTo>
                    <a:pt x="6223" y="1679"/>
                  </a:lnTo>
                  <a:lnTo>
                    <a:pt x="6225" y="1679"/>
                  </a:lnTo>
                  <a:lnTo>
                    <a:pt x="6225" y="1675"/>
                  </a:lnTo>
                  <a:lnTo>
                    <a:pt x="6226" y="1675"/>
                  </a:lnTo>
                  <a:lnTo>
                    <a:pt x="6226" y="1674"/>
                  </a:lnTo>
                  <a:lnTo>
                    <a:pt x="6228" y="1674"/>
                  </a:lnTo>
                  <a:lnTo>
                    <a:pt x="6228" y="1672"/>
                  </a:lnTo>
                  <a:lnTo>
                    <a:pt x="6230" y="1672"/>
                  </a:lnTo>
                  <a:lnTo>
                    <a:pt x="6230" y="1669"/>
                  </a:lnTo>
                  <a:lnTo>
                    <a:pt x="6231" y="1669"/>
                  </a:lnTo>
                  <a:lnTo>
                    <a:pt x="6231" y="1667"/>
                  </a:lnTo>
                  <a:lnTo>
                    <a:pt x="6233" y="1667"/>
                  </a:lnTo>
                  <a:lnTo>
                    <a:pt x="6233" y="1664"/>
                  </a:lnTo>
                  <a:lnTo>
                    <a:pt x="6235" y="1664"/>
                  </a:lnTo>
                  <a:lnTo>
                    <a:pt x="6235" y="1662"/>
                  </a:lnTo>
                  <a:lnTo>
                    <a:pt x="6236" y="1662"/>
                  </a:lnTo>
                  <a:lnTo>
                    <a:pt x="6236" y="1660"/>
                  </a:lnTo>
                  <a:lnTo>
                    <a:pt x="6238" y="1660"/>
                  </a:lnTo>
                  <a:lnTo>
                    <a:pt x="6238" y="1657"/>
                  </a:lnTo>
                  <a:lnTo>
                    <a:pt x="6240" y="1657"/>
                  </a:lnTo>
                  <a:lnTo>
                    <a:pt x="6240" y="1655"/>
                  </a:lnTo>
                  <a:lnTo>
                    <a:pt x="6241" y="1655"/>
                  </a:lnTo>
                  <a:lnTo>
                    <a:pt x="6241" y="1652"/>
                  </a:lnTo>
                  <a:lnTo>
                    <a:pt x="6243" y="1652"/>
                  </a:lnTo>
                  <a:lnTo>
                    <a:pt x="6243" y="1650"/>
                  </a:lnTo>
                  <a:lnTo>
                    <a:pt x="6245" y="1650"/>
                  </a:lnTo>
                  <a:lnTo>
                    <a:pt x="6245" y="1649"/>
                  </a:lnTo>
                  <a:lnTo>
                    <a:pt x="6246" y="1649"/>
                  </a:lnTo>
                  <a:lnTo>
                    <a:pt x="6246" y="1645"/>
                  </a:lnTo>
                  <a:lnTo>
                    <a:pt x="6248" y="1645"/>
                  </a:lnTo>
                  <a:lnTo>
                    <a:pt x="6248" y="1644"/>
                  </a:lnTo>
                  <a:lnTo>
                    <a:pt x="6250" y="1644"/>
                  </a:lnTo>
                  <a:lnTo>
                    <a:pt x="6250" y="1640"/>
                  </a:lnTo>
                  <a:lnTo>
                    <a:pt x="6251" y="1640"/>
                  </a:lnTo>
                  <a:lnTo>
                    <a:pt x="6251" y="1639"/>
                  </a:lnTo>
                  <a:lnTo>
                    <a:pt x="6253" y="1639"/>
                  </a:lnTo>
                  <a:lnTo>
                    <a:pt x="6253" y="1635"/>
                  </a:lnTo>
                  <a:lnTo>
                    <a:pt x="6255" y="1635"/>
                  </a:lnTo>
                  <a:lnTo>
                    <a:pt x="6255" y="1634"/>
                  </a:lnTo>
                  <a:lnTo>
                    <a:pt x="6256" y="1634"/>
                  </a:lnTo>
                  <a:lnTo>
                    <a:pt x="6256" y="1632"/>
                  </a:lnTo>
                  <a:lnTo>
                    <a:pt x="6258" y="1632"/>
                  </a:lnTo>
                  <a:lnTo>
                    <a:pt x="6258" y="1629"/>
                  </a:lnTo>
                  <a:lnTo>
                    <a:pt x="6260" y="1629"/>
                  </a:lnTo>
                  <a:lnTo>
                    <a:pt x="6260" y="1627"/>
                  </a:lnTo>
                  <a:lnTo>
                    <a:pt x="6261" y="1627"/>
                  </a:lnTo>
                  <a:lnTo>
                    <a:pt x="6261" y="1624"/>
                  </a:lnTo>
                  <a:lnTo>
                    <a:pt x="6263" y="1624"/>
                  </a:lnTo>
                  <a:lnTo>
                    <a:pt x="6263" y="1622"/>
                  </a:lnTo>
                  <a:lnTo>
                    <a:pt x="6265" y="1622"/>
                  </a:lnTo>
                  <a:lnTo>
                    <a:pt x="6265" y="1620"/>
                  </a:lnTo>
                  <a:lnTo>
                    <a:pt x="6266" y="1620"/>
                  </a:lnTo>
                  <a:lnTo>
                    <a:pt x="6266" y="1617"/>
                  </a:lnTo>
                  <a:lnTo>
                    <a:pt x="6268" y="1617"/>
                  </a:lnTo>
                  <a:lnTo>
                    <a:pt x="6268" y="1615"/>
                  </a:lnTo>
                  <a:lnTo>
                    <a:pt x="6270" y="1615"/>
                  </a:lnTo>
                  <a:lnTo>
                    <a:pt x="6270" y="1612"/>
                  </a:lnTo>
                  <a:lnTo>
                    <a:pt x="6271" y="1612"/>
                  </a:lnTo>
                  <a:lnTo>
                    <a:pt x="6271" y="1610"/>
                  </a:lnTo>
                  <a:lnTo>
                    <a:pt x="6273" y="1610"/>
                  </a:lnTo>
                  <a:lnTo>
                    <a:pt x="6273" y="1609"/>
                  </a:lnTo>
                  <a:lnTo>
                    <a:pt x="6275" y="1609"/>
                  </a:lnTo>
                  <a:lnTo>
                    <a:pt x="6275" y="1605"/>
                  </a:lnTo>
                  <a:lnTo>
                    <a:pt x="6276" y="1605"/>
                  </a:lnTo>
                  <a:lnTo>
                    <a:pt x="6276" y="1604"/>
                  </a:lnTo>
                  <a:lnTo>
                    <a:pt x="6278" y="1604"/>
                  </a:lnTo>
                  <a:lnTo>
                    <a:pt x="6278" y="1600"/>
                  </a:lnTo>
                  <a:lnTo>
                    <a:pt x="6280" y="1600"/>
                  </a:lnTo>
                  <a:lnTo>
                    <a:pt x="6280" y="1599"/>
                  </a:lnTo>
                  <a:lnTo>
                    <a:pt x="6281" y="1599"/>
                  </a:lnTo>
                  <a:lnTo>
                    <a:pt x="6281" y="1595"/>
                  </a:lnTo>
                  <a:lnTo>
                    <a:pt x="6283" y="1595"/>
                  </a:lnTo>
                  <a:lnTo>
                    <a:pt x="6283" y="1594"/>
                  </a:lnTo>
                  <a:lnTo>
                    <a:pt x="6285" y="1594"/>
                  </a:lnTo>
                  <a:lnTo>
                    <a:pt x="6285" y="1592"/>
                  </a:lnTo>
                  <a:lnTo>
                    <a:pt x="6286" y="1592"/>
                  </a:lnTo>
                  <a:lnTo>
                    <a:pt x="6286" y="1589"/>
                  </a:lnTo>
                  <a:lnTo>
                    <a:pt x="6288" y="1589"/>
                  </a:lnTo>
                  <a:lnTo>
                    <a:pt x="6288" y="1587"/>
                  </a:lnTo>
                  <a:lnTo>
                    <a:pt x="6290" y="1587"/>
                  </a:lnTo>
                  <a:lnTo>
                    <a:pt x="6290" y="1584"/>
                  </a:lnTo>
                  <a:lnTo>
                    <a:pt x="6291" y="1584"/>
                  </a:lnTo>
                  <a:lnTo>
                    <a:pt x="6291" y="1582"/>
                  </a:lnTo>
                  <a:lnTo>
                    <a:pt x="6293" y="1582"/>
                  </a:lnTo>
                  <a:lnTo>
                    <a:pt x="6293" y="1580"/>
                  </a:lnTo>
                  <a:lnTo>
                    <a:pt x="6295" y="1580"/>
                  </a:lnTo>
                  <a:lnTo>
                    <a:pt x="6295" y="1577"/>
                  </a:lnTo>
                  <a:lnTo>
                    <a:pt x="6296" y="1577"/>
                  </a:lnTo>
                  <a:lnTo>
                    <a:pt x="6296" y="1575"/>
                  </a:lnTo>
                  <a:lnTo>
                    <a:pt x="6298" y="1575"/>
                  </a:lnTo>
                  <a:lnTo>
                    <a:pt x="6298" y="1572"/>
                  </a:lnTo>
                  <a:lnTo>
                    <a:pt x="6300" y="1572"/>
                  </a:lnTo>
                  <a:lnTo>
                    <a:pt x="6300" y="1570"/>
                  </a:lnTo>
                  <a:lnTo>
                    <a:pt x="6301" y="1570"/>
                  </a:lnTo>
                  <a:lnTo>
                    <a:pt x="6301" y="1569"/>
                  </a:lnTo>
                  <a:lnTo>
                    <a:pt x="6303" y="1569"/>
                  </a:lnTo>
                  <a:lnTo>
                    <a:pt x="6303" y="1565"/>
                  </a:lnTo>
                  <a:lnTo>
                    <a:pt x="6305" y="1565"/>
                  </a:lnTo>
                  <a:lnTo>
                    <a:pt x="6305" y="1564"/>
                  </a:lnTo>
                  <a:lnTo>
                    <a:pt x="6306" y="1564"/>
                  </a:lnTo>
                  <a:lnTo>
                    <a:pt x="6306" y="1560"/>
                  </a:lnTo>
                  <a:lnTo>
                    <a:pt x="6308" y="1560"/>
                  </a:lnTo>
                  <a:lnTo>
                    <a:pt x="6308" y="1559"/>
                  </a:lnTo>
                  <a:lnTo>
                    <a:pt x="6310" y="1559"/>
                  </a:lnTo>
                  <a:lnTo>
                    <a:pt x="6310" y="1555"/>
                  </a:lnTo>
                  <a:lnTo>
                    <a:pt x="6311" y="1555"/>
                  </a:lnTo>
                  <a:lnTo>
                    <a:pt x="6311" y="1554"/>
                  </a:lnTo>
                  <a:lnTo>
                    <a:pt x="6313" y="1554"/>
                  </a:lnTo>
                  <a:lnTo>
                    <a:pt x="6313" y="1552"/>
                  </a:lnTo>
                  <a:lnTo>
                    <a:pt x="6315" y="1552"/>
                  </a:lnTo>
                  <a:lnTo>
                    <a:pt x="6315" y="1549"/>
                  </a:lnTo>
                  <a:lnTo>
                    <a:pt x="6316" y="1549"/>
                  </a:lnTo>
                  <a:lnTo>
                    <a:pt x="6316" y="1547"/>
                  </a:lnTo>
                  <a:lnTo>
                    <a:pt x="6318" y="1547"/>
                  </a:lnTo>
                  <a:lnTo>
                    <a:pt x="6318" y="1544"/>
                  </a:lnTo>
                  <a:lnTo>
                    <a:pt x="6320" y="1544"/>
                  </a:lnTo>
                  <a:lnTo>
                    <a:pt x="6320" y="1542"/>
                  </a:lnTo>
                  <a:lnTo>
                    <a:pt x="6321" y="1542"/>
                  </a:lnTo>
                  <a:lnTo>
                    <a:pt x="6321" y="1540"/>
                  </a:lnTo>
                  <a:lnTo>
                    <a:pt x="6323" y="1540"/>
                  </a:lnTo>
                  <a:lnTo>
                    <a:pt x="6323" y="1537"/>
                  </a:lnTo>
                  <a:lnTo>
                    <a:pt x="6325" y="1537"/>
                  </a:lnTo>
                  <a:lnTo>
                    <a:pt x="6325" y="1535"/>
                  </a:lnTo>
                  <a:lnTo>
                    <a:pt x="6326" y="1535"/>
                  </a:lnTo>
                  <a:lnTo>
                    <a:pt x="6326" y="1532"/>
                  </a:lnTo>
                  <a:lnTo>
                    <a:pt x="6328" y="1532"/>
                  </a:lnTo>
                  <a:lnTo>
                    <a:pt x="6328" y="1530"/>
                  </a:lnTo>
                  <a:lnTo>
                    <a:pt x="6330" y="1530"/>
                  </a:lnTo>
                  <a:lnTo>
                    <a:pt x="6330" y="1529"/>
                  </a:lnTo>
                  <a:lnTo>
                    <a:pt x="6331" y="1529"/>
                  </a:lnTo>
                  <a:lnTo>
                    <a:pt x="6331" y="1525"/>
                  </a:lnTo>
                  <a:lnTo>
                    <a:pt x="6333" y="1525"/>
                  </a:lnTo>
                  <a:lnTo>
                    <a:pt x="6333" y="1524"/>
                  </a:lnTo>
                  <a:lnTo>
                    <a:pt x="6335" y="1524"/>
                  </a:lnTo>
                  <a:lnTo>
                    <a:pt x="6335" y="1520"/>
                  </a:lnTo>
                  <a:lnTo>
                    <a:pt x="6336" y="1520"/>
                  </a:lnTo>
                  <a:lnTo>
                    <a:pt x="6336" y="1519"/>
                  </a:lnTo>
                  <a:lnTo>
                    <a:pt x="6338" y="1519"/>
                  </a:lnTo>
                  <a:lnTo>
                    <a:pt x="6338" y="1517"/>
                  </a:lnTo>
                  <a:lnTo>
                    <a:pt x="6340" y="1517"/>
                  </a:lnTo>
                  <a:lnTo>
                    <a:pt x="6340" y="1514"/>
                  </a:lnTo>
                  <a:lnTo>
                    <a:pt x="6341" y="1514"/>
                  </a:lnTo>
                  <a:lnTo>
                    <a:pt x="6341" y="1512"/>
                  </a:lnTo>
                  <a:lnTo>
                    <a:pt x="6343" y="1512"/>
                  </a:lnTo>
                  <a:lnTo>
                    <a:pt x="6343" y="1509"/>
                  </a:lnTo>
                  <a:lnTo>
                    <a:pt x="6345" y="1509"/>
                  </a:lnTo>
                  <a:lnTo>
                    <a:pt x="6345" y="1507"/>
                  </a:lnTo>
                  <a:lnTo>
                    <a:pt x="6346" y="1507"/>
                  </a:lnTo>
                  <a:lnTo>
                    <a:pt x="6346" y="1504"/>
                  </a:lnTo>
                  <a:lnTo>
                    <a:pt x="6348" y="1504"/>
                  </a:lnTo>
                  <a:lnTo>
                    <a:pt x="6348" y="1502"/>
                  </a:lnTo>
                  <a:lnTo>
                    <a:pt x="6350" y="1502"/>
                  </a:lnTo>
                  <a:lnTo>
                    <a:pt x="6350" y="1500"/>
                  </a:lnTo>
                  <a:lnTo>
                    <a:pt x="6351" y="1500"/>
                  </a:lnTo>
                  <a:lnTo>
                    <a:pt x="6351" y="1497"/>
                  </a:lnTo>
                  <a:lnTo>
                    <a:pt x="6353" y="1497"/>
                  </a:lnTo>
                  <a:lnTo>
                    <a:pt x="6353" y="1495"/>
                  </a:lnTo>
                  <a:lnTo>
                    <a:pt x="6355" y="1495"/>
                  </a:lnTo>
                  <a:lnTo>
                    <a:pt x="6355" y="1492"/>
                  </a:lnTo>
                  <a:lnTo>
                    <a:pt x="6356" y="1492"/>
                  </a:lnTo>
                  <a:lnTo>
                    <a:pt x="6356" y="1490"/>
                  </a:lnTo>
                  <a:lnTo>
                    <a:pt x="6358" y="1490"/>
                  </a:lnTo>
                  <a:lnTo>
                    <a:pt x="6358" y="1489"/>
                  </a:lnTo>
                  <a:lnTo>
                    <a:pt x="6360" y="1489"/>
                  </a:lnTo>
                  <a:lnTo>
                    <a:pt x="6360" y="1485"/>
                  </a:lnTo>
                  <a:lnTo>
                    <a:pt x="6361" y="1485"/>
                  </a:lnTo>
                  <a:lnTo>
                    <a:pt x="6361" y="1484"/>
                  </a:lnTo>
                  <a:lnTo>
                    <a:pt x="6363" y="1484"/>
                  </a:lnTo>
                  <a:lnTo>
                    <a:pt x="6363" y="1480"/>
                  </a:lnTo>
                  <a:lnTo>
                    <a:pt x="6365" y="1480"/>
                  </a:lnTo>
                  <a:lnTo>
                    <a:pt x="6365" y="1479"/>
                  </a:lnTo>
                  <a:lnTo>
                    <a:pt x="6366" y="1479"/>
                  </a:lnTo>
                  <a:lnTo>
                    <a:pt x="6366" y="1477"/>
                  </a:lnTo>
                  <a:lnTo>
                    <a:pt x="6368" y="1477"/>
                  </a:lnTo>
                  <a:lnTo>
                    <a:pt x="6368" y="1474"/>
                  </a:lnTo>
                  <a:lnTo>
                    <a:pt x="6370" y="1474"/>
                  </a:lnTo>
                  <a:lnTo>
                    <a:pt x="6370" y="1472"/>
                  </a:lnTo>
                  <a:lnTo>
                    <a:pt x="6371" y="1472"/>
                  </a:lnTo>
                  <a:lnTo>
                    <a:pt x="6371" y="1469"/>
                  </a:lnTo>
                  <a:lnTo>
                    <a:pt x="6373" y="1469"/>
                  </a:lnTo>
                  <a:lnTo>
                    <a:pt x="6373" y="1467"/>
                  </a:lnTo>
                  <a:lnTo>
                    <a:pt x="6375" y="1467"/>
                  </a:lnTo>
                  <a:lnTo>
                    <a:pt x="6375" y="1464"/>
                  </a:lnTo>
                  <a:lnTo>
                    <a:pt x="6376" y="1464"/>
                  </a:lnTo>
                  <a:lnTo>
                    <a:pt x="6376" y="1462"/>
                  </a:lnTo>
                  <a:lnTo>
                    <a:pt x="6378" y="1462"/>
                  </a:lnTo>
                  <a:lnTo>
                    <a:pt x="6378" y="1460"/>
                  </a:lnTo>
                  <a:lnTo>
                    <a:pt x="6380" y="1460"/>
                  </a:lnTo>
                  <a:lnTo>
                    <a:pt x="6380" y="1457"/>
                  </a:lnTo>
                  <a:lnTo>
                    <a:pt x="6381" y="1457"/>
                  </a:lnTo>
                  <a:lnTo>
                    <a:pt x="6381" y="1455"/>
                  </a:lnTo>
                  <a:lnTo>
                    <a:pt x="6383" y="1455"/>
                  </a:lnTo>
                  <a:lnTo>
                    <a:pt x="6383" y="1452"/>
                  </a:lnTo>
                  <a:lnTo>
                    <a:pt x="6385" y="1452"/>
                  </a:lnTo>
                  <a:lnTo>
                    <a:pt x="6385" y="1450"/>
                  </a:lnTo>
                  <a:lnTo>
                    <a:pt x="6386" y="1450"/>
                  </a:lnTo>
                  <a:lnTo>
                    <a:pt x="6386" y="1449"/>
                  </a:lnTo>
                  <a:lnTo>
                    <a:pt x="6388" y="1449"/>
                  </a:lnTo>
                  <a:lnTo>
                    <a:pt x="6388" y="1445"/>
                  </a:lnTo>
                  <a:lnTo>
                    <a:pt x="6390" y="1445"/>
                  </a:lnTo>
                  <a:lnTo>
                    <a:pt x="6390" y="1444"/>
                  </a:lnTo>
                  <a:lnTo>
                    <a:pt x="6391" y="1444"/>
                  </a:lnTo>
                  <a:lnTo>
                    <a:pt x="6391" y="1440"/>
                  </a:lnTo>
                  <a:lnTo>
                    <a:pt x="6393" y="1440"/>
                  </a:lnTo>
                  <a:lnTo>
                    <a:pt x="6393" y="1439"/>
                  </a:lnTo>
                  <a:lnTo>
                    <a:pt x="6395" y="1439"/>
                  </a:lnTo>
                  <a:lnTo>
                    <a:pt x="6395" y="1437"/>
                  </a:lnTo>
                  <a:lnTo>
                    <a:pt x="6396" y="1437"/>
                  </a:lnTo>
                  <a:lnTo>
                    <a:pt x="6396" y="1434"/>
                  </a:lnTo>
                  <a:lnTo>
                    <a:pt x="6398" y="1434"/>
                  </a:lnTo>
                  <a:lnTo>
                    <a:pt x="6398" y="1432"/>
                  </a:lnTo>
                  <a:lnTo>
                    <a:pt x="6400" y="1432"/>
                  </a:lnTo>
                  <a:lnTo>
                    <a:pt x="6400" y="1429"/>
                  </a:lnTo>
                  <a:lnTo>
                    <a:pt x="6401" y="1429"/>
                  </a:lnTo>
                  <a:lnTo>
                    <a:pt x="6401" y="1427"/>
                  </a:lnTo>
                  <a:lnTo>
                    <a:pt x="6403" y="1427"/>
                  </a:lnTo>
                  <a:lnTo>
                    <a:pt x="6403" y="1424"/>
                  </a:lnTo>
                  <a:lnTo>
                    <a:pt x="6405" y="1424"/>
                  </a:lnTo>
                  <a:lnTo>
                    <a:pt x="6405" y="1422"/>
                  </a:lnTo>
                  <a:lnTo>
                    <a:pt x="6406" y="1422"/>
                  </a:lnTo>
                  <a:lnTo>
                    <a:pt x="6406" y="1420"/>
                  </a:lnTo>
                  <a:lnTo>
                    <a:pt x="6408" y="1420"/>
                  </a:lnTo>
                  <a:lnTo>
                    <a:pt x="6408" y="1417"/>
                  </a:lnTo>
                  <a:lnTo>
                    <a:pt x="6410" y="1417"/>
                  </a:lnTo>
                  <a:lnTo>
                    <a:pt x="6410" y="1415"/>
                  </a:lnTo>
                  <a:lnTo>
                    <a:pt x="6411" y="1415"/>
                  </a:lnTo>
                  <a:lnTo>
                    <a:pt x="6411" y="1412"/>
                  </a:lnTo>
                  <a:lnTo>
                    <a:pt x="6413" y="1412"/>
                  </a:lnTo>
                  <a:lnTo>
                    <a:pt x="6413" y="1410"/>
                  </a:lnTo>
                  <a:lnTo>
                    <a:pt x="6415" y="1410"/>
                  </a:lnTo>
                  <a:lnTo>
                    <a:pt x="6415" y="1409"/>
                  </a:lnTo>
                  <a:lnTo>
                    <a:pt x="6416" y="1409"/>
                  </a:lnTo>
                  <a:lnTo>
                    <a:pt x="6416" y="1405"/>
                  </a:lnTo>
                  <a:lnTo>
                    <a:pt x="6418" y="1405"/>
                  </a:lnTo>
                  <a:lnTo>
                    <a:pt x="6418" y="1404"/>
                  </a:lnTo>
                  <a:lnTo>
                    <a:pt x="6420" y="1404"/>
                  </a:lnTo>
                  <a:lnTo>
                    <a:pt x="6420" y="1400"/>
                  </a:lnTo>
                  <a:lnTo>
                    <a:pt x="6421" y="1400"/>
                  </a:lnTo>
                  <a:lnTo>
                    <a:pt x="6421" y="1399"/>
                  </a:lnTo>
                  <a:lnTo>
                    <a:pt x="6423" y="1399"/>
                  </a:lnTo>
                  <a:lnTo>
                    <a:pt x="6423" y="1397"/>
                  </a:lnTo>
                  <a:lnTo>
                    <a:pt x="6425" y="1397"/>
                  </a:lnTo>
                  <a:lnTo>
                    <a:pt x="6425" y="1394"/>
                  </a:lnTo>
                  <a:lnTo>
                    <a:pt x="6426" y="1394"/>
                  </a:lnTo>
                  <a:lnTo>
                    <a:pt x="6426" y="1392"/>
                  </a:lnTo>
                  <a:lnTo>
                    <a:pt x="6428" y="1392"/>
                  </a:lnTo>
                  <a:lnTo>
                    <a:pt x="6428" y="1389"/>
                  </a:lnTo>
                  <a:lnTo>
                    <a:pt x="6430" y="1389"/>
                  </a:lnTo>
                  <a:lnTo>
                    <a:pt x="6430" y="1387"/>
                  </a:lnTo>
                  <a:lnTo>
                    <a:pt x="6431" y="1387"/>
                  </a:lnTo>
                  <a:lnTo>
                    <a:pt x="6431" y="1384"/>
                  </a:lnTo>
                  <a:lnTo>
                    <a:pt x="6433" y="1384"/>
                  </a:lnTo>
                  <a:lnTo>
                    <a:pt x="6433" y="1382"/>
                  </a:lnTo>
                  <a:lnTo>
                    <a:pt x="6435" y="1382"/>
                  </a:lnTo>
                  <a:lnTo>
                    <a:pt x="6435" y="1380"/>
                  </a:lnTo>
                  <a:lnTo>
                    <a:pt x="6436" y="1380"/>
                  </a:lnTo>
                  <a:lnTo>
                    <a:pt x="6436" y="1377"/>
                  </a:lnTo>
                  <a:lnTo>
                    <a:pt x="6438" y="1377"/>
                  </a:lnTo>
                  <a:lnTo>
                    <a:pt x="6438" y="1375"/>
                  </a:lnTo>
                  <a:lnTo>
                    <a:pt x="6440" y="1375"/>
                  </a:lnTo>
                  <a:lnTo>
                    <a:pt x="6440" y="1372"/>
                  </a:lnTo>
                  <a:lnTo>
                    <a:pt x="6441" y="1372"/>
                  </a:lnTo>
                  <a:lnTo>
                    <a:pt x="6441" y="1370"/>
                  </a:lnTo>
                  <a:lnTo>
                    <a:pt x="6443" y="1370"/>
                  </a:lnTo>
                  <a:lnTo>
                    <a:pt x="6443" y="1369"/>
                  </a:lnTo>
                  <a:lnTo>
                    <a:pt x="6445" y="1369"/>
                  </a:lnTo>
                  <a:lnTo>
                    <a:pt x="6445" y="1365"/>
                  </a:lnTo>
                  <a:lnTo>
                    <a:pt x="6446" y="1365"/>
                  </a:lnTo>
                  <a:lnTo>
                    <a:pt x="6446" y="1364"/>
                  </a:lnTo>
                  <a:lnTo>
                    <a:pt x="6448" y="1364"/>
                  </a:lnTo>
                  <a:lnTo>
                    <a:pt x="6448" y="1360"/>
                  </a:lnTo>
                  <a:lnTo>
                    <a:pt x="6450" y="1360"/>
                  </a:lnTo>
                  <a:lnTo>
                    <a:pt x="6450" y="1359"/>
                  </a:lnTo>
                  <a:lnTo>
                    <a:pt x="6451" y="1359"/>
                  </a:lnTo>
                  <a:lnTo>
                    <a:pt x="6451" y="1357"/>
                  </a:lnTo>
                  <a:lnTo>
                    <a:pt x="6453" y="1357"/>
                  </a:lnTo>
                  <a:lnTo>
                    <a:pt x="6453" y="1354"/>
                  </a:lnTo>
                  <a:lnTo>
                    <a:pt x="6455" y="1354"/>
                  </a:lnTo>
                  <a:lnTo>
                    <a:pt x="6455" y="1352"/>
                  </a:lnTo>
                  <a:lnTo>
                    <a:pt x="6456" y="1352"/>
                  </a:lnTo>
                  <a:lnTo>
                    <a:pt x="6456" y="1349"/>
                  </a:lnTo>
                  <a:lnTo>
                    <a:pt x="6458" y="1349"/>
                  </a:lnTo>
                  <a:lnTo>
                    <a:pt x="6458" y="1347"/>
                  </a:lnTo>
                  <a:lnTo>
                    <a:pt x="6460" y="1347"/>
                  </a:lnTo>
                  <a:lnTo>
                    <a:pt x="6460" y="1344"/>
                  </a:lnTo>
                  <a:lnTo>
                    <a:pt x="6461" y="1344"/>
                  </a:lnTo>
                  <a:lnTo>
                    <a:pt x="6461" y="1342"/>
                  </a:lnTo>
                  <a:lnTo>
                    <a:pt x="6463" y="1342"/>
                  </a:lnTo>
                  <a:lnTo>
                    <a:pt x="6463" y="1340"/>
                  </a:lnTo>
                  <a:lnTo>
                    <a:pt x="6465" y="1340"/>
                  </a:lnTo>
                  <a:lnTo>
                    <a:pt x="6465" y="1337"/>
                  </a:lnTo>
                  <a:lnTo>
                    <a:pt x="6466" y="1337"/>
                  </a:lnTo>
                  <a:lnTo>
                    <a:pt x="6466" y="1335"/>
                  </a:lnTo>
                  <a:lnTo>
                    <a:pt x="6468" y="1335"/>
                  </a:lnTo>
                  <a:lnTo>
                    <a:pt x="6468" y="1332"/>
                  </a:lnTo>
                  <a:lnTo>
                    <a:pt x="6471" y="1332"/>
                  </a:lnTo>
                  <a:lnTo>
                    <a:pt x="6471" y="1337"/>
                  </a:lnTo>
                  <a:lnTo>
                    <a:pt x="6470" y="1337"/>
                  </a:lnTo>
                  <a:lnTo>
                    <a:pt x="6470" y="1342"/>
                  </a:lnTo>
                  <a:lnTo>
                    <a:pt x="6468" y="1342"/>
                  </a:lnTo>
                  <a:lnTo>
                    <a:pt x="6468" y="1349"/>
                  </a:lnTo>
                  <a:lnTo>
                    <a:pt x="6466" y="1349"/>
                  </a:lnTo>
                  <a:lnTo>
                    <a:pt x="6466" y="1355"/>
                  </a:lnTo>
                  <a:lnTo>
                    <a:pt x="6465" y="1355"/>
                  </a:lnTo>
                  <a:lnTo>
                    <a:pt x="6465" y="1360"/>
                  </a:lnTo>
                  <a:lnTo>
                    <a:pt x="6463" y="1360"/>
                  </a:lnTo>
                  <a:lnTo>
                    <a:pt x="6463" y="1367"/>
                  </a:lnTo>
                  <a:lnTo>
                    <a:pt x="6461" y="1367"/>
                  </a:lnTo>
                  <a:lnTo>
                    <a:pt x="6461" y="1374"/>
                  </a:lnTo>
                  <a:lnTo>
                    <a:pt x="6460" y="1374"/>
                  </a:lnTo>
                  <a:lnTo>
                    <a:pt x="6460" y="1379"/>
                  </a:lnTo>
                  <a:lnTo>
                    <a:pt x="6458" y="1379"/>
                  </a:lnTo>
                  <a:lnTo>
                    <a:pt x="6458" y="1385"/>
                  </a:lnTo>
                  <a:lnTo>
                    <a:pt x="6456" y="1385"/>
                  </a:lnTo>
                  <a:lnTo>
                    <a:pt x="6456" y="1392"/>
                  </a:lnTo>
                  <a:lnTo>
                    <a:pt x="6455" y="1392"/>
                  </a:lnTo>
                  <a:lnTo>
                    <a:pt x="6455" y="1397"/>
                  </a:lnTo>
                  <a:lnTo>
                    <a:pt x="6453" y="1397"/>
                  </a:lnTo>
                  <a:lnTo>
                    <a:pt x="6453" y="1404"/>
                  </a:lnTo>
                  <a:lnTo>
                    <a:pt x="6451" y="1404"/>
                  </a:lnTo>
                  <a:lnTo>
                    <a:pt x="6451" y="1410"/>
                  </a:lnTo>
                  <a:lnTo>
                    <a:pt x="6450" y="1410"/>
                  </a:lnTo>
                  <a:lnTo>
                    <a:pt x="6450" y="1415"/>
                  </a:lnTo>
                  <a:lnTo>
                    <a:pt x="6448" y="1415"/>
                  </a:lnTo>
                  <a:lnTo>
                    <a:pt x="6448" y="1422"/>
                  </a:lnTo>
                  <a:lnTo>
                    <a:pt x="6446" y="1422"/>
                  </a:lnTo>
                  <a:lnTo>
                    <a:pt x="6446" y="1429"/>
                  </a:lnTo>
                  <a:lnTo>
                    <a:pt x="6445" y="1429"/>
                  </a:lnTo>
                  <a:lnTo>
                    <a:pt x="6445" y="1434"/>
                  </a:lnTo>
                  <a:lnTo>
                    <a:pt x="6443" y="1434"/>
                  </a:lnTo>
                  <a:lnTo>
                    <a:pt x="6443" y="1440"/>
                  </a:lnTo>
                  <a:lnTo>
                    <a:pt x="6441" y="1440"/>
                  </a:lnTo>
                  <a:lnTo>
                    <a:pt x="6441" y="1447"/>
                  </a:lnTo>
                  <a:lnTo>
                    <a:pt x="6440" y="1447"/>
                  </a:lnTo>
                  <a:lnTo>
                    <a:pt x="6440" y="1452"/>
                  </a:lnTo>
                  <a:lnTo>
                    <a:pt x="6438" y="1452"/>
                  </a:lnTo>
                  <a:lnTo>
                    <a:pt x="6438" y="1459"/>
                  </a:lnTo>
                  <a:lnTo>
                    <a:pt x="6436" y="1459"/>
                  </a:lnTo>
                  <a:lnTo>
                    <a:pt x="6436" y="1465"/>
                  </a:lnTo>
                  <a:lnTo>
                    <a:pt x="6435" y="1465"/>
                  </a:lnTo>
                  <a:lnTo>
                    <a:pt x="6435" y="1470"/>
                  </a:lnTo>
                  <a:lnTo>
                    <a:pt x="6433" y="1470"/>
                  </a:lnTo>
                  <a:lnTo>
                    <a:pt x="6433" y="1477"/>
                  </a:lnTo>
                  <a:lnTo>
                    <a:pt x="6431" y="1477"/>
                  </a:lnTo>
                  <a:lnTo>
                    <a:pt x="6431" y="1484"/>
                  </a:lnTo>
                  <a:lnTo>
                    <a:pt x="6430" y="1484"/>
                  </a:lnTo>
                  <a:lnTo>
                    <a:pt x="6430" y="1489"/>
                  </a:lnTo>
                  <a:lnTo>
                    <a:pt x="6428" y="1489"/>
                  </a:lnTo>
                  <a:lnTo>
                    <a:pt x="6428" y="1495"/>
                  </a:lnTo>
                  <a:lnTo>
                    <a:pt x="6426" y="1495"/>
                  </a:lnTo>
                  <a:lnTo>
                    <a:pt x="6426" y="1502"/>
                  </a:lnTo>
                  <a:lnTo>
                    <a:pt x="6425" y="1502"/>
                  </a:lnTo>
                  <a:lnTo>
                    <a:pt x="6425" y="1507"/>
                  </a:lnTo>
                  <a:lnTo>
                    <a:pt x="6423" y="1507"/>
                  </a:lnTo>
                  <a:lnTo>
                    <a:pt x="6423" y="1514"/>
                  </a:lnTo>
                  <a:lnTo>
                    <a:pt x="6421" y="1514"/>
                  </a:lnTo>
                  <a:lnTo>
                    <a:pt x="6421" y="1520"/>
                  </a:lnTo>
                  <a:lnTo>
                    <a:pt x="6420" y="1520"/>
                  </a:lnTo>
                  <a:lnTo>
                    <a:pt x="6420" y="1525"/>
                  </a:lnTo>
                  <a:lnTo>
                    <a:pt x="6418" y="1525"/>
                  </a:lnTo>
                  <a:lnTo>
                    <a:pt x="6418" y="1532"/>
                  </a:lnTo>
                  <a:lnTo>
                    <a:pt x="6416" y="1532"/>
                  </a:lnTo>
                  <a:lnTo>
                    <a:pt x="6416" y="1539"/>
                  </a:lnTo>
                  <a:lnTo>
                    <a:pt x="6415" y="1539"/>
                  </a:lnTo>
                  <a:lnTo>
                    <a:pt x="6415" y="1544"/>
                  </a:lnTo>
                  <a:lnTo>
                    <a:pt x="6413" y="1544"/>
                  </a:lnTo>
                  <a:lnTo>
                    <a:pt x="6413" y="1550"/>
                  </a:lnTo>
                  <a:lnTo>
                    <a:pt x="6411" y="1550"/>
                  </a:lnTo>
                  <a:lnTo>
                    <a:pt x="6411" y="1557"/>
                  </a:lnTo>
                  <a:lnTo>
                    <a:pt x="6410" y="1557"/>
                  </a:lnTo>
                  <a:lnTo>
                    <a:pt x="6410" y="1562"/>
                  </a:lnTo>
                  <a:lnTo>
                    <a:pt x="6408" y="1562"/>
                  </a:lnTo>
                  <a:lnTo>
                    <a:pt x="6408" y="1569"/>
                  </a:lnTo>
                  <a:lnTo>
                    <a:pt x="6406" y="1569"/>
                  </a:lnTo>
                  <a:lnTo>
                    <a:pt x="6406" y="1575"/>
                  </a:lnTo>
                  <a:lnTo>
                    <a:pt x="6405" y="1575"/>
                  </a:lnTo>
                  <a:lnTo>
                    <a:pt x="6405" y="1580"/>
                  </a:lnTo>
                  <a:lnTo>
                    <a:pt x="6403" y="1580"/>
                  </a:lnTo>
                  <a:lnTo>
                    <a:pt x="6403" y="1587"/>
                  </a:lnTo>
                  <a:lnTo>
                    <a:pt x="6401" y="1587"/>
                  </a:lnTo>
                  <a:lnTo>
                    <a:pt x="6401" y="1594"/>
                  </a:lnTo>
                  <a:lnTo>
                    <a:pt x="6400" y="1594"/>
                  </a:lnTo>
                  <a:lnTo>
                    <a:pt x="6400" y="1599"/>
                  </a:lnTo>
                  <a:lnTo>
                    <a:pt x="6398" y="1599"/>
                  </a:lnTo>
                  <a:lnTo>
                    <a:pt x="6398" y="1605"/>
                  </a:lnTo>
                  <a:lnTo>
                    <a:pt x="6396" y="1605"/>
                  </a:lnTo>
                  <a:lnTo>
                    <a:pt x="6396" y="1612"/>
                  </a:lnTo>
                  <a:lnTo>
                    <a:pt x="6395" y="1612"/>
                  </a:lnTo>
                  <a:lnTo>
                    <a:pt x="6395" y="1617"/>
                  </a:lnTo>
                  <a:lnTo>
                    <a:pt x="6393" y="1617"/>
                  </a:lnTo>
                  <a:lnTo>
                    <a:pt x="6393" y="1624"/>
                  </a:lnTo>
                  <a:lnTo>
                    <a:pt x="6391" y="1624"/>
                  </a:lnTo>
                  <a:lnTo>
                    <a:pt x="6391" y="1630"/>
                  </a:lnTo>
                  <a:lnTo>
                    <a:pt x="6390" y="1630"/>
                  </a:lnTo>
                  <a:lnTo>
                    <a:pt x="6390" y="1635"/>
                  </a:lnTo>
                  <a:lnTo>
                    <a:pt x="6388" y="1635"/>
                  </a:lnTo>
                  <a:lnTo>
                    <a:pt x="6388" y="1642"/>
                  </a:lnTo>
                  <a:lnTo>
                    <a:pt x="6386" y="1642"/>
                  </a:lnTo>
                  <a:lnTo>
                    <a:pt x="6386" y="1649"/>
                  </a:lnTo>
                  <a:lnTo>
                    <a:pt x="6385" y="1649"/>
                  </a:lnTo>
                  <a:lnTo>
                    <a:pt x="6385" y="1654"/>
                  </a:lnTo>
                  <a:lnTo>
                    <a:pt x="6383" y="1654"/>
                  </a:lnTo>
                  <a:lnTo>
                    <a:pt x="6383" y="1660"/>
                  </a:lnTo>
                  <a:lnTo>
                    <a:pt x="6381" y="1660"/>
                  </a:lnTo>
                  <a:lnTo>
                    <a:pt x="6381" y="1667"/>
                  </a:lnTo>
                  <a:lnTo>
                    <a:pt x="6380" y="1667"/>
                  </a:lnTo>
                  <a:lnTo>
                    <a:pt x="6380" y="1672"/>
                  </a:lnTo>
                  <a:lnTo>
                    <a:pt x="6378" y="1672"/>
                  </a:lnTo>
                  <a:lnTo>
                    <a:pt x="6378" y="1679"/>
                  </a:lnTo>
                  <a:lnTo>
                    <a:pt x="6376" y="1679"/>
                  </a:lnTo>
                  <a:lnTo>
                    <a:pt x="6376" y="1685"/>
                  </a:lnTo>
                  <a:lnTo>
                    <a:pt x="6375" y="1685"/>
                  </a:lnTo>
                  <a:lnTo>
                    <a:pt x="6375" y="1690"/>
                  </a:lnTo>
                  <a:lnTo>
                    <a:pt x="6373" y="1690"/>
                  </a:lnTo>
                  <a:lnTo>
                    <a:pt x="6373" y="1697"/>
                  </a:lnTo>
                  <a:lnTo>
                    <a:pt x="6371" y="1697"/>
                  </a:lnTo>
                  <a:lnTo>
                    <a:pt x="6371" y="1704"/>
                  </a:lnTo>
                  <a:lnTo>
                    <a:pt x="6370" y="1704"/>
                  </a:lnTo>
                  <a:lnTo>
                    <a:pt x="6370" y="1709"/>
                  </a:lnTo>
                  <a:lnTo>
                    <a:pt x="6368" y="1709"/>
                  </a:lnTo>
                  <a:lnTo>
                    <a:pt x="6368" y="1715"/>
                  </a:lnTo>
                  <a:lnTo>
                    <a:pt x="6366" y="1715"/>
                  </a:lnTo>
                  <a:lnTo>
                    <a:pt x="6366" y="1722"/>
                  </a:lnTo>
                  <a:lnTo>
                    <a:pt x="6365" y="1722"/>
                  </a:lnTo>
                  <a:lnTo>
                    <a:pt x="6365" y="1729"/>
                  </a:lnTo>
                  <a:lnTo>
                    <a:pt x="6363" y="1729"/>
                  </a:lnTo>
                  <a:lnTo>
                    <a:pt x="6363" y="1734"/>
                  </a:lnTo>
                  <a:lnTo>
                    <a:pt x="6361" y="1734"/>
                  </a:lnTo>
                  <a:lnTo>
                    <a:pt x="6361" y="1740"/>
                  </a:lnTo>
                  <a:lnTo>
                    <a:pt x="6360" y="1740"/>
                  </a:lnTo>
                  <a:lnTo>
                    <a:pt x="6360" y="1747"/>
                  </a:lnTo>
                  <a:lnTo>
                    <a:pt x="6358" y="1747"/>
                  </a:lnTo>
                  <a:lnTo>
                    <a:pt x="6358" y="1752"/>
                  </a:lnTo>
                  <a:lnTo>
                    <a:pt x="6356" y="1752"/>
                  </a:lnTo>
                  <a:lnTo>
                    <a:pt x="6356" y="1759"/>
                  </a:lnTo>
                  <a:lnTo>
                    <a:pt x="6355" y="1759"/>
                  </a:lnTo>
                  <a:lnTo>
                    <a:pt x="6355" y="1765"/>
                  </a:lnTo>
                  <a:lnTo>
                    <a:pt x="6353" y="1765"/>
                  </a:lnTo>
                  <a:lnTo>
                    <a:pt x="6353" y="1770"/>
                  </a:lnTo>
                  <a:lnTo>
                    <a:pt x="6351" y="1770"/>
                  </a:lnTo>
                  <a:lnTo>
                    <a:pt x="6351" y="1777"/>
                  </a:lnTo>
                  <a:lnTo>
                    <a:pt x="6350" y="1777"/>
                  </a:lnTo>
                  <a:lnTo>
                    <a:pt x="6350" y="1784"/>
                  </a:lnTo>
                  <a:lnTo>
                    <a:pt x="6348" y="1784"/>
                  </a:lnTo>
                  <a:lnTo>
                    <a:pt x="6348" y="1789"/>
                  </a:lnTo>
                  <a:lnTo>
                    <a:pt x="6346" y="1789"/>
                  </a:lnTo>
                  <a:lnTo>
                    <a:pt x="6346" y="1795"/>
                  </a:lnTo>
                  <a:lnTo>
                    <a:pt x="6345" y="1795"/>
                  </a:lnTo>
                  <a:lnTo>
                    <a:pt x="6345" y="1802"/>
                  </a:lnTo>
                  <a:lnTo>
                    <a:pt x="6343" y="1802"/>
                  </a:lnTo>
                  <a:lnTo>
                    <a:pt x="6343" y="1807"/>
                  </a:lnTo>
                  <a:lnTo>
                    <a:pt x="6341" y="1807"/>
                  </a:lnTo>
                  <a:lnTo>
                    <a:pt x="6341" y="1814"/>
                  </a:lnTo>
                  <a:lnTo>
                    <a:pt x="6340" y="1814"/>
                  </a:lnTo>
                  <a:lnTo>
                    <a:pt x="6340" y="1820"/>
                  </a:lnTo>
                  <a:lnTo>
                    <a:pt x="6338" y="1820"/>
                  </a:lnTo>
                  <a:lnTo>
                    <a:pt x="6338" y="1825"/>
                  </a:lnTo>
                  <a:lnTo>
                    <a:pt x="6336" y="1825"/>
                  </a:lnTo>
                  <a:lnTo>
                    <a:pt x="6336" y="1832"/>
                  </a:lnTo>
                  <a:lnTo>
                    <a:pt x="6335" y="1832"/>
                  </a:lnTo>
                  <a:lnTo>
                    <a:pt x="6335" y="1839"/>
                  </a:lnTo>
                  <a:lnTo>
                    <a:pt x="6333" y="1839"/>
                  </a:lnTo>
                  <a:lnTo>
                    <a:pt x="6333" y="1844"/>
                  </a:lnTo>
                  <a:lnTo>
                    <a:pt x="6331" y="1844"/>
                  </a:lnTo>
                  <a:lnTo>
                    <a:pt x="6331" y="1850"/>
                  </a:lnTo>
                  <a:lnTo>
                    <a:pt x="6330" y="1850"/>
                  </a:lnTo>
                  <a:lnTo>
                    <a:pt x="6330" y="1857"/>
                  </a:lnTo>
                  <a:lnTo>
                    <a:pt x="6328" y="1857"/>
                  </a:lnTo>
                  <a:lnTo>
                    <a:pt x="6328" y="1862"/>
                  </a:lnTo>
                  <a:lnTo>
                    <a:pt x="6326" y="1862"/>
                  </a:lnTo>
                  <a:lnTo>
                    <a:pt x="6326" y="1869"/>
                  </a:lnTo>
                  <a:lnTo>
                    <a:pt x="6325" y="1869"/>
                  </a:lnTo>
                  <a:lnTo>
                    <a:pt x="6325" y="1875"/>
                  </a:lnTo>
                  <a:lnTo>
                    <a:pt x="6323" y="1875"/>
                  </a:lnTo>
                  <a:lnTo>
                    <a:pt x="6323" y="1880"/>
                  </a:lnTo>
                  <a:lnTo>
                    <a:pt x="6321" y="1880"/>
                  </a:lnTo>
                  <a:lnTo>
                    <a:pt x="6321" y="1887"/>
                  </a:lnTo>
                  <a:lnTo>
                    <a:pt x="6320" y="1887"/>
                  </a:lnTo>
                  <a:lnTo>
                    <a:pt x="6320" y="1894"/>
                  </a:lnTo>
                  <a:lnTo>
                    <a:pt x="6318" y="1894"/>
                  </a:lnTo>
                  <a:lnTo>
                    <a:pt x="6318" y="1899"/>
                  </a:lnTo>
                  <a:lnTo>
                    <a:pt x="6316" y="1899"/>
                  </a:lnTo>
                  <a:lnTo>
                    <a:pt x="6316" y="1905"/>
                  </a:lnTo>
                  <a:lnTo>
                    <a:pt x="6315" y="1905"/>
                  </a:lnTo>
                  <a:lnTo>
                    <a:pt x="6315" y="1912"/>
                  </a:lnTo>
                  <a:lnTo>
                    <a:pt x="6313" y="1912"/>
                  </a:lnTo>
                  <a:lnTo>
                    <a:pt x="6313" y="1917"/>
                  </a:lnTo>
                  <a:lnTo>
                    <a:pt x="6311" y="1917"/>
                  </a:lnTo>
                  <a:lnTo>
                    <a:pt x="6311" y="1924"/>
                  </a:lnTo>
                  <a:lnTo>
                    <a:pt x="6310" y="1924"/>
                  </a:lnTo>
                  <a:lnTo>
                    <a:pt x="6310" y="1930"/>
                  </a:lnTo>
                  <a:lnTo>
                    <a:pt x="6308" y="1930"/>
                  </a:lnTo>
                  <a:lnTo>
                    <a:pt x="6308" y="1935"/>
                  </a:lnTo>
                  <a:lnTo>
                    <a:pt x="6306" y="1935"/>
                  </a:lnTo>
                  <a:lnTo>
                    <a:pt x="6306" y="1942"/>
                  </a:lnTo>
                  <a:lnTo>
                    <a:pt x="6305" y="1942"/>
                  </a:lnTo>
                  <a:lnTo>
                    <a:pt x="6305" y="1949"/>
                  </a:lnTo>
                  <a:lnTo>
                    <a:pt x="6303" y="1949"/>
                  </a:lnTo>
                  <a:lnTo>
                    <a:pt x="6303" y="1954"/>
                  </a:lnTo>
                  <a:lnTo>
                    <a:pt x="6301" y="1954"/>
                  </a:lnTo>
                  <a:lnTo>
                    <a:pt x="6301" y="1960"/>
                  </a:lnTo>
                  <a:lnTo>
                    <a:pt x="6300" y="1960"/>
                  </a:lnTo>
                  <a:lnTo>
                    <a:pt x="6300" y="1967"/>
                  </a:lnTo>
                  <a:lnTo>
                    <a:pt x="6298" y="1967"/>
                  </a:lnTo>
                  <a:lnTo>
                    <a:pt x="6298" y="1972"/>
                  </a:lnTo>
                  <a:lnTo>
                    <a:pt x="6296" y="1972"/>
                  </a:lnTo>
                  <a:lnTo>
                    <a:pt x="6296" y="1979"/>
                  </a:lnTo>
                  <a:lnTo>
                    <a:pt x="6295" y="1979"/>
                  </a:lnTo>
                  <a:lnTo>
                    <a:pt x="6295" y="1985"/>
                  </a:lnTo>
                  <a:lnTo>
                    <a:pt x="6293" y="1985"/>
                  </a:lnTo>
                  <a:lnTo>
                    <a:pt x="6293" y="1990"/>
                  </a:lnTo>
                  <a:lnTo>
                    <a:pt x="6291" y="1990"/>
                  </a:lnTo>
                  <a:lnTo>
                    <a:pt x="6291" y="1997"/>
                  </a:lnTo>
                  <a:lnTo>
                    <a:pt x="6290" y="1997"/>
                  </a:lnTo>
                  <a:lnTo>
                    <a:pt x="6290" y="2004"/>
                  </a:lnTo>
                  <a:lnTo>
                    <a:pt x="6288" y="2004"/>
                  </a:lnTo>
                  <a:lnTo>
                    <a:pt x="6288" y="2009"/>
                  </a:lnTo>
                  <a:lnTo>
                    <a:pt x="6286" y="2009"/>
                  </a:lnTo>
                  <a:lnTo>
                    <a:pt x="6286" y="2015"/>
                  </a:lnTo>
                  <a:lnTo>
                    <a:pt x="6285" y="2015"/>
                  </a:lnTo>
                  <a:lnTo>
                    <a:pt x="6285" y="2022"/>
                  </a:lnTo>
                  <a:lnTo>
                    <a:pt x="6283" y="2022"/>
                  </a:lnTo>
                  <a:lnTo>
                    <a:pt x="6283" y="2024"/>
                  </a:lnTo>
                  <a:lnTo>
                    <a:pt x="6996" y="2024"/>
                  </a:lnTo>
                  <a:lnTo>
                    <a:pt x="6996" y="2022"/>
                  </a:lnTo>
                  <a:lnTo>
                    <a:pt x="7021" y="2022"/>
                  </a:lnTo>
                  <a:lnTo>
                    <a:pt x="7021" y="2020"/>
                  </a:lnTo>
                  <a:lnTo>
                    <a:pt x="7038" y="2020"/>
                  </a:lnTo>
                  <a:lnTo>
                    <a:pt x="7038" y="2019"/>
                  </a:lnTo>
                  <a:lnTo>
                    <a:pt x="7053" y="2019"/>
                  </a:lnTo>
                  <a:lnTo>
                    <a:pt x="7053" y="2017"/>
                  </a:lnTo>
                  <a:lnTo>
                    <a:pt x="7070" y="2017"/>
                  </a:lnTo>
                  <a:lnTo>
                    <a:pt x="7070" y="2015"/>
                  </a:lnTo>
                  <a:lnTo>
                    <a:pt x="7083" y="2015"/>
                  </a:lnTo>
                  <a:lnTo>
                    <a:pt x="7083" y="2014"/>
                  </a:lnTo>
                  <a:lnTo>
                    <a:pt x="7095" y="2014"/>
                  </a:lnTo>
                  <a:lnTo>
                    <a:pt x="7095" y="2012"/>
                  </a:lnTo>
                  <a:lnTo>
                    <a:pt x="7105" y="2012"/>
                  </a:lnTo>
                  <a:lnTo>
                    <a:pt x="7105" y="2010"/>
                  </a:lnTo>
                  <a:lnTo>
                    <a:pt x="7113" y="2010"/>
                  </a:lnTo>
                  <a:lnTo>
                    <a:pt x="7113" y="2009"/>
                  </a:lnTo>
                  <a:lnTo>
                    <a:pt x="7123" y="2009"/>
                  </a:lnTo>
                  <a:lnTo>
                    <a:pt x="7123" y="2007"/>
                  </a:lnTo>
                  <a:lnTo>
                    <a:pt x="7131" y="2007"/>
                  </a:lnTo>
                  <a:lnTo>
                    <a:pt x="7131" y="2005"/>
                  </a:lnTo>
                  <a:lnTo>
                    <a:pt x="7141" y="2005"/>
                  </a:lnTo>
                  <a:lnTo>
                    <a:pt x="7141" y="2004"/>
                  </a:lnTo>
                  <a:lnTo>
                    <a:pt x="7150" y="2004"/>
                  </a:lnTo>
                  <a:lnTo>
                    <a:pt x="7150" y="2002"/>
                  </a:lnTo>
                  <a:lnTo>
                    <a:pt x="7158" y="2002"/>
                  </a:lnTo>
                  <a:lnTo>
                    <a:pt x="7158" y="2000"/>
                  </a:lnTo>
                  <a:lnTo>
                    <a:pt x="7165" y="2000"/>
                  </a:lnTo>
                  <a:lnTo>
                    <a:pt x="7165" y="1999"/>
                  </a:lnTo>
                  <a:lnTo>
                    <a:pt x="7171" y="1999"/>
                  </a:lnTo>
                  <a:lnTo>
                    <a:pt x="7171" y="1997"/>
                  </a:lnTo>
                  <a:lnTo>
                    <a:pt x="7178" y="1997"/>
                  </a:lnTo>
                  <a:lnTo>
                    <a:pt x="7178" y="1995"/>
                  </a:lnTo>
                  <a:lnTo>
                    <a:pt x="7185" y="1995"/>
                  </a:lnTo>
                  <a:lnTo>
                    <a:pt x="7185" y="1994"/>
                  </a:lnTo>
                  <a:lnTo>
                    <a:pt x="7191" y="1994"/>
                  </a:lnTo>
                  <a:lnTo>
                    <a:pt x="7191" y="1992"/>
                  </a:lnTo>
                  <a:lnTo>
                    <a:pt x="7198" y="1992"/>
                  </a:lnTo>
                  <a:lnTo>
                    <a:pt x="7198" y="1990"/>
                  </a:lnTo>
                  <a:lnTo>
                    <a:pt x="7205" y="1990"/>
                  </a:lnTo>
                  <a:lnTo>
                    <a:pt x="7205" y="1989"/>
                  </a:lnTo>
                  <a:lnTo>
                    <a:pt x="7211" y="1989"/>
                  </a:lnTo>
                  <a:lnTo>
                    <a:pt x="7211" y="1987"/>
                  </a:lnTo>
                  <a:lnTo>
                    <a:pt x="7218" y="1987"/>
                  </a:lnTo>
                  <a:lnTo>
                    <a:pt x="7218" y="1985"/>
                  </a:lnTo>
                  <a:lnTo>
                    <a:pt x="7223" y="1985"/>
                  </a:lnTo>
                  <a:lnTo>
                    <a:pt x="7223" y="1984"/>
                  </a:lnTo>
                  <a:lnTo>
                    <a:pt x="7230" y="1984"/>
                  </a:lnTo>
                  <a:lnTo>
                    <a:pt x="7230" y="1982"/>
                  </a:lnTo>
                  <a:lnTo>
                    <a:pt x="7235" y="1982"/>
                  </a:lnTo>
                  <a:lnTo>
                    <a:pt x="7235" y="1980"/>
                  </a:lnTo>
                  <a:lnTo>
                    <a:pt x="7240" y="1980"/>
                  </a:lnTo>
                  <a:lnTo>
                    <a:pt x="7240" y="1979"/>
                  </a:lnTo>
                  <a:lnTo>
                    <a:pt x="7245" y="1979"/>
                  </a:lnTo>
                  <a:lnTo>
                    <a:pt x="7245" y="1977"/>
                  </a:lnTo>
                  <a:lnTo>
                    <a:pt x="7250" y="1977"/>
                  </a:lnTo>
                  <a:lnTo>
                    <a:pt x="7250" y="1975"/>
                  </a:lnTo>
                  <a:lnTo>
                    <a:pt x="7255" y="1975"/>
                  </a:lnTo>
                  <a:lnTo>
                    <a:pt x="7255" y="1974"/>
                  </a:lnTo>
                  <a:lnTo>
                    <a:pt x="7260" y="1974"/>
                  </a:lnTo>
                  <a:lnTo>
                    <a:pt x="7260" y="1972"/>
                  </a:lnTo>
                  <a:lnTo>
                    <a:pt x="7265" y="1972"/>
                  </a:lnTo>
                  <a:lnTo>
                    <a:pt x="7265" y="1970"/>
                  </a:lnTo>
                  <a:lnTo>
                    <a:pt x="7270" y="1970"/>
                  </a:lnTo>
                  <a:lnTo>
                    <a:pt x="7270" y="1969"/>
                  </a:lnTo>
                  <a:lnTo>
                    <a:pt x="7275" y="1969"/>
                  </a:lnTo>
                  <a:lnTo>
                    <a:pt x="7275" y="1967"/>
                  </a:lnTo>
                  <a:lnTo>
                    <a:pt x="7280" y="1967"/>
                  </a:lnTo>
                  <a:lnTo>
                    <a:pt x="7280" y="1965"/>
                  </a:lnTo>
                  <a:lnTo>
                    <a:pt x="7285" y="1965"/>
                  </a:lnTo>
                  <a:lnTo>
                    <a:pt x="7285" y="1964"/>
                  </a:lnTo>
                  <a:lnTo>
                    <a:pt x="7290" y="1964"/>
                  </a:lnTo>
                  <a:lnTo>
                    <a:pt x="7290" y="1962"/>
                  </a:lnTo>
                  <a:lnTo>
                    <a:pt x="7295" y="1962"/>
                  </a:lnTo>
                  <a:lnTo>
                    <a:pt x="7295" y="1960"/>
                  </a:lnTo>
                  <a:lnTo>
                    <a:pt x="7298" y="1960"/>
                  </a:lnTo>
                  <a:lnTo>
                    <a:pt x="7298" y="1959"/>
                  </a:lnTo>
                  <a:lnTo>
                    <a:pt x="7303" y="1959"/>
                  </a:lnTo>
                  <a:lnTo>
                    <a:pt x="7303" y="1957"/>
                  </a:lnTo>
                  <a:lnTo>
                    <a:pt x="7306" y="1957"/>
                  </a:lnTo>
                  <a:lnTo>
                    <a:pt x="7306" y="1955"/>
                  </a:lnTo>
                  <a:lnTo>
                    <a:pt x="7311" y="1955"/>
                  </a:lnTo>
                  <a:lnTo>
                    <a:pt x="7311" y="1954"/>
                  </a:lnTo>
                  <a:lnTo>
                    <a:pt x="7315" y="1954"/>
                  </a:lnTo>
                  <a:lnTo>
                    <a:pt x="7315" y="1952"/>
                  </a:lnTo>
                  <a:lnTo>
                    <a:pt x="7320" y="1952"/>
                  </a:lnTo>
                  <a:lnTo>
                    <a:pt x="7320" y="1950"/>
                  </a:lnTo>
                  <a:lnTo>
                    <a:pt x="7323" y="1950"/>
                  </a:lnTo>
                  <a:lnTo>
                    <a:pt x="7323" y="1949"/>
                  </a:lnTo>
                  <a:lnTo>
                    <a:pt x="7326" y="1949"/>
                  </a:lnTo>
                  <a:lnTo>
                    <a:pt x="7326" y="1947"/>
                  </a:lnTo>
                  <a:lnTo>
                    <a:pt x="7331" y="1947"/>
                  </a:lnTo>
                  <a:lnTo>
                    <a:pt x="7331" y="1945"/>
                  </a:lnTo>
                  <a:lnTo>
                    <a:pt x="7335" y="1945"/>
                  </a:lnTo>
                  <a:lnTo>
                    <a:pt x="7335" y="1944"/>
                  </a:lnTo>
                  <a:lnTo>
                    <a:pt x="7340" y="1944"/>
                  </a:lnTo>
                  <a:lnTo>
                    <a:pt x="7340" y="1942"/>
                  </a:lnTo>
                  <a:lnTo>
                    <a:pt x="7343" y="1942"/>
                  </a:lnTo>
                  <a:lnTo>
                    <a:pt x="7343" y="1940"/>
                  </a:lnTo>
                  <a:lnTo>
                    <a:pt x="7348" y="1940"/>
                  </a:lnTo>
                  <a:lnTo>
                    <a:pt x="7348" y="1939"/>
                  </a:lnTo>
                  <a:lnTo>
                    <a:pt x="7351" y="1939"/>
                  </a:lnTo>
                  <a:lnTo>
                    <a:pt x="7351" y="1937"/>
                  </a:lnTo>
                  <a:lnTo>
                    <a:pt x="7355" y="1937"/>
                  </a:lnTo>
                  <a:lnTo>
                    <a:pt x="7355" y="1935"/>
                  </a:lnTo>
                  <a:lnTo>
                    <a:pt x="7358" y="1935"/>
                  </a:lnTo>
                  <a:lnTo>
                    <a:pt x="7358" y="1934"/>
                  </a:lnTo>
                  <a:lnTo>
                    <a:pt x="7363" y="1934"/>
                  </a:lnTo>
                  <a:lnTo>
                    <a:pt x="7363" y="1932"/>
                  </a:lnTo>
                  <a:lnTo>
                    <a:pt x="7366" y="1932"/>
                  </a:lnTo>
                  <a:lnTo>
                    <a:pt x="7366" y="1930"/>
                  </a:lnTo>
                  <a:lnTo>
                    <a:pt x="7370" y="1930"/>
                  </a:lnTo>
                  <a:lnTo>
                    <a:pt x="7370" y="1929"/>
                  </a:lnTo>
                  <a:lnTo>
                    <a:pt x="7373" y="1929"/>
                  </a:lnTo>
                  <a:lnTo>
                    <a:pt x="7373" y="1927"/>
                  </a:lnTo>
                  <a:lnTo>
                    <a:pt x="7376" y="1927"/>
                  </a:lnTo>
                  <a:lnTo>
                    <a:pt x="7376" y="1925"/>
                  </a:lnTo>
                  <a:lnTo>
                    <a:pt x="7380" y="1925"/>
                  </a:lnTo>
                  <a:lnTo>
                    <a:pt x="7380" y="1924"/>
                  </a:lnTo>
                  <a:lnTo>
                    <a:pt x="7383" y="1924"/>
                  </a:lnTo>
                  <a:lnTo>
                    <a:pt x="7383" y="1922"/>
                  </a:lnTo>
                  <a:lnTo>
                    <a:pt x="7386" y="1922"/>
                  </a:lnTo>
                  <a:lnTo>
                    <a:pt x="7386" y="1920"/>
                  </a:lnTo>
                  <a:lnTo>
                    <a:pt x="7390" y="1920"/>
                  </a:lnTo>
                  <a:lnTo>
                    <a:pt x="7390" y="1919"/>
                  </a:lnTo>
                  <a:lnTo>
                    <a:pt x="7393" y="1919"/>
                  </a:lnTo>
                  <a:lnTo>
                    <a:pt x="7393" y="1917"/>
                  </a:lnTo>
                  <a:lnTo>
                    <a:pt x="7396" y="1917"/>
                  </a:lnTo>
                  <a:lnTo>
                    <a:pt x="7396" y="1915"/>
                  </a:lnTo>
                  <a:lnTo>
                    <a:pt x="7400" y="1915"/>
                  </a:lnTo>
                  <a:lnTo>
                    <a:pt x="7400" y="1914"/>
                  </a:lnTo>
                  <a:lnTo>
                    <a:pt x="7403" y="1914"/>
                  </a:lnTo>
                  <a:lnTo>
                    <a:pt x="7403" y="1912"/>
                  </a:lnTo>
                  <a:lnTo>
                    <a:pt x="7406" y="1912"/>
                  </a:lnTo>
                  <a:lnTo>
                    <a:pt x="7406" y="1910"/>
                  </a:lnTo>
                  <a:lnTo>
                    <a:pt x="7410" y="1910"/>
                  </a:lnTo>
                  <a:lnTo>
                    <a:pt x="7410" y="1909"/>
                  </a:lnTo>
                  <a:lnTo>
                    <a:pt x="7413" y="1909"/>
                  </a:lnTo>
                  <a:lnTo>
                    <a:pt x="7413" y="1907"/>
                  </a:lnTo>
                  <a:lnTo>
                    <a:pt x="7416" y="1907"/>
                  </a:lnTo>
                  <a:lnTo>
                    <a:pt x="7416" y="1905"/>
                  </a:lnTo>
                  <a:lnTo>
                    <a:pt x="7420" y="1905"/>
                  </a:lnTo>
                  <a:lnTo>
                    <a:pt x="7420" y="1904"/>
                  </a:lnTo>
                  <a:lnTo>
                    <a:pt x="7423" y="1904"/>
                  </a:lnTo>
                  <a:lnTo>
                    <a:pt x="7423" y="1902"/>
                  </a:lnTo>
                  <a:lnTo>
                    <a:pt x="7426" y="1902"/>
                  </a:lnTo>
                  <a:lnTo>
                    <a:pt x="7426" y="1900"/>
                  </a:lnTo>
                  <a:lnTo>
                    <a:pt x="7428" y="1900"/>
                  </a:lnTo>
                  <a:lnTo>
                    <a:pt x="7428" y="1899"/>
                  </a:lnTo>
                  <a:lnTo>
                    <a:pt x="7431" y="1899"/>
                  </a:lnTo>
                  <a:lnTo>
                    <a:pt x="7431" y="1897"/>
                  </a:lnTo>
                  <a:lnTo>
                    <a:pt x="7435" y="1897"/>
                  </a:lnTo>
                  <a:lnTo>
                    <a:pt x="7435" y="1895"/>
                  </a:lnTo>
                  <a:lnTo>
                    <a:pt x="7436" y="1895"/>
                  </a:lnTo>
                  <a:lnTo>
                    <a:pt x="7436" y="1894"/>
                  </a:lnTo>
                  <a:lnTo>
                    <a:pt x="7440" y="1894"/>
                  </a:lnTo>
                  <a:lnTo>
                    <a:pt x="7440" y="1892"/>
                  </a:lnTo>
                  <a:lnTo>
                    <a:pt x="7443" y="1892"/>
                  </a:lnTo>
                  <a:lnTo>
                    <a:pt x="7443" y="1890"/>
                  </a:lnTo>
                  <a:lnTo>
                    <a:pt x="7446" y="1890"/>
                  </a:lnTo>
                  <a:lnTo>
                    <a:pt x="7446" y="1889"/>
                  </a:lnTo>
                  <a:lnTo>
                    <a:pt x="7448" y="1889"/>
                  </a:lnTo>
                  <a:lnTo>
                    <a:pt x="7448" y="1887"/>
                  </a:lnTo>
                  <a:lnTo>
                    <a:pt x="7451" y="1887"/>
                  </a:lnTo>
                  <a:lnTo>
                    <a:pt x="7451" y="1885"/>
                  </a:lnTo>
                  <a:lnTo>
                    <a:pt x="7455" y="1885"/>
                  </a:lnTo>
                  <a:lnTo>
                    <a:pt x="7455" y="1884"/>
                  </a:lnTo>
                  <a:lnTo>
                    <a:pt x="7456" y="1884"/>
                  </a:lnTo>
                  <a:lnTo>
                    <a:pt x="7456" y="1882"/>
                  </a:lnTo>
                  <a:lnTo>
                    <a:pt x="7460" y="1882"/>
                  </a:lnTo>
                  <a:lnTo>
                    <a:pt x="7460" y="1880"/>
                  </a:lnTo>
                  <a:lnTo>
                    <a:pt x="7463" y="1880"/>
                  </a:lnTo>
                  <a:lnTo>
                    <a:pt x="7463" y="1879"/>
                  </a:lnTo>
                  <a:lnTo>
                    <a:pt x="7466" y="1879"/>
                  </a:lnTo>
                  <a:lnTo>
                    <a:pt x="7466" y="1877"/>
                  </a:lnTo>
                  <a:lnTo>
                    <a:pt x="7468" y="1877"/>
                  </a:lnTo>
                  <a:lnTo>
                    <a:pt x="7468" y="1875"/>
                  </a:lnTo>
                  <a:lnTo>
                    <a:pt x="7471" y="1875"/>
                  </a:lnTo>
                  <a:lnTo>
                    <a:pt x="7471" y="1874"/>
                  </a:lnTo>
                  <a:lnTo>
                    <a:pt x="7475" y="1874"/>
                  </a:lnTo>
                  <a:lnTo>
                    <a:pt x="7475" y="1872"/>
                  </a:lnTo>
                  <a:lnTo>
                    <a:pt x="7476" y="1872"/>
                  </a:lnTo>
                  <a:lnTo>
                    <a:pt x="7476" y="1870"/>
                  </a:lnTo>
                  <a:lnTo>
                    <a:pt x="7480" y="1870"/>
                  </a:lnTo>
                  <a:lnTo>
                    <a:pt x="7480" y="1869"/>
                  </a:lnTo>
                  <a:lnTo>
                    <a:pt x="7481" y="1869"/>
                  </a:lnTo>
                  <a:lnTo>
                    <a:pt x="7481" y="1867"/>
                  </a:lnTo>
                  <a:lnTo>
                    <a:pt x="7485" y="1867"/>
                  </a:lnTo>
                  <a:lnTo>
                    <a:pt x="7485" y="1865"/>
                  </a:lnTo>
                  <a:lnTo>
                    <a:pt x="7488" y="1865"/>
                  </a:lnTo>
                  <a:lnTo>
                    <a:pt x="7488" y="1864"/>
                  </a:lnTo>
                  <a:lnTo>
                    <a:pt x="7490" y="1864"/>
                  </a:lnTo>
                  <a:lnTo>
                    <a:pt x="7490" y="1862"/>
                  </a:lnTo>
                  <a:lnTo>
                    <a:pt x="7491" y="1862"/>
                  </a:lnTo>
                  <a:lnTo>
                    <a:pt x="7491" y="1860"/>
                  </a:lnTo>
                  <a:lnTo>
                    <a:pt x="7495" y="1860"/>
                  </a:lnTo>
                  <a:lnTo>
                    <a:pt x="7495" y="1859"/>
                  </a:lnTo>
                  <a:lnTo>
                    <a:pt x="7496" y="1859"/>
                  </a:lnTo>
                  <a:lnTo>
                    <a:pt x="7496" y="1857"/>
                  </a:lnTo>
                  <a:lnTo>
                    <a:pt x="7500" y="1857"/>
                  </a:lnTo>
                  <a:lnTo>
                    <a:pt x="7500" y="1855"/>
                  </a:lnTo>
                  <a:lnTo>
                    <a:pt x="7501" y="1855"/>
                  </a:lnTo>
                  <a:lnTo>
                    <a:pt x="7501" y="1854"/>
                  </a:lnTo>
                  <a:lnTo>
                    <a:pt x="7505" y="1854"/>
                  </a:lnTo>
                  <a:lnTo>
                    <a:pt x="7505" y="1852"/>
                  </a:lnTo>
                  <a:lnTo>
                    <a:pt x="7506" y="1852"/>
                  </a:lnTo>
                  <a:lnTo>
                    <a:pt x="7506" y="1850"/>
                  </a:lnTo>
                  <a:lnTo>
                    <a:pt x="7510" y="1850"/>
                  </a:lnTo>
                  <a:lnTo>
                    <a:pt x="7510" y="1849"/>
                  </a:lnTo>
                  <a:lnTo>
                    <a:pt x="7511" y="1849"/>
                  </a:lnTo>
                  <a:lnTo>
                    <a:pt x="7511" y="1847"/>
                  </a:lnTo>
                  <a:lnTo>
                    <a:pt x="7515" y="1847"/>
                  </a:lnTo>
                  <a:lnTo>
                    <a:pt x="7515" y="1845"/>
                  </a:lnTo>
                  <a:lnTo>
                    <a:pt x="7516" y="1845"/>
                  </a:lnTo>
                  <a:lnTo>
                    <a:pt x="7516" y="1844"/>
                  </a:lnTo>
                  <a:lnTo>
                    <a:pt x="7520" y="1844"/>
                  </a:lnTo>
                  <a:lnTo>
                    <a:pt x="7520" y="1842"/>
                  </a:lnTo>
                  <a:lnTo>
                    <a:pt x="7521" y="1842"/>
                  </a:lnTo>
                  <a:lnTo>
                    <a:pt x="7521" y="1840"/>
                  </a:lnTo>
                  <a:lnTo>
                    <a:pt x="7525" y="1840"/>
                  </a:lnTo>
                  <a:lnTo>
                    <a:pt x="7525" y="1839"/>
                  </a:lnTo>
                  <a:lnTo>
                    <a:pt x="7526" y="1839"/>
                  </a:lnTo>
                  <a:lnTo>
                    <a:pt x="7526" y="1837"/>
                  </a:lnTo>
                  <a:lnTo>
                    <a:pt x="7530" y="1837"/>
                  </a:lnTo>
                  <a:lnTo>
                    <a:pt x="7530" y="1835"/>
                  </a:lnTo>
                  <a:lnTo>
                    <a:pt x="7531" y="1835"/>
                  </a:lnTo>
                  <a:lnTo>
                    <a:pt x="7531" y="1834"/>
                  </a:lnTo>
                  <a:lnTo>
                    <a:pt x="7533" y="1834"/>
                  </a:lnTo>
                  <a:lnTo>
                    <a:pt x="7533" y="1832"/>
                  </a:lnTo>
                  <a:lnTo>
                    <a:pt x="7536" y="1832"/>
                  </a:lnTo>
                  <a:lnTo>
                    <a:pt x="7536" y="1830"/>
                  </a:lnTo>
                  <a:lnTo>
                    <a:pt x="7538" y="1830"/>
                  </a:lnTo>
                  <a:lnTo>
                    <a:pt x="7538" y="1829"/>
                  </a:lnTo>
                  <a:lnTo>
                    <a:pt x="7541" y="1829"/>
                  </a:lnTo>
                  <a:lnTo>
                    <a:pt x="7541" y="1827"/>
                  </a:lnTo>
                  <a:lnTo>
                    <a:pt x="7543" y="1827"/>
                  </a:lnTo>
                  <a:lnTo>
                    <a:pt x="7543" y="1825"/>
                  </a:lnTo>
                  <a:lnTo>
                    <a:pt x="7545" y="1825"/>
                  </a:lnTo>
                  <a:lnTo>
                    <a:pt x="7545" y="1824"/>
                  </a:lnTo>
                  <a:lnTo>
                    <a:pt x="7546" y="1824"/>
                  </a:lnTo>
                  <a:lnTo>
                    <a:pt x="7546" y="1822"/>
                  </a:lnTo>
                  <a:lnTo>
                    <a:pt x="7550" y="1822"/>
                  </a:lnTo>
                  <a:lnTo>
                    <a:pt x="7550" y="1820"/>
                  </a:lnTo>
                  <a:lnTo>
                    <a:pt x="7551" y="1820"/>
                  </a:lnTo>
                  <a:lnTo>
                    <a:pt x="7551" y="1819"/>
                  </a:lnTo>
                  <a:lnTo>
                    <a:pt x="7553" y="1819"/>
                  </a:lnTo>
                  <a:lnTo>
                    <a:pt x="7553" y="1817"/>
                  </a:lnTo>
                  <a:lnTo>
                    <a:pt x="7556" y="1817"/>
                  </a:lnTo>
                  <a:lnTo>
                    <a:pt x="7556" y="1815"/>
                  </a:lnTo>
                  <a:lnTo>
                    <a:pt x="7558" y="1815"/>
                  </a:lnTo>
                  <a:lnTo>
                    <a:pt x="7558" y="1814"/>
                  </a:lnTo>
                  <a:lnTo>
                    <a:pt x="7560" y="1814"/>
                  </a:lnTo>
                  <a:lnTo>
                    <a:pt x="7560" y="1812"/>
                  </a:lnTo>
                  <a:lnTo>
                    <a:pt x="7561" y="1812"/>
                  </a:lnTo>
                  <a:lnTo>
                    <a:pt x="7561" y="1810"/>
                  </a:lnTo>
                  <a:lnTo>
                    <a:pt x="7565" y="1810"/>
                  </a:lnTo>
                  <a:lnTo>
                    <a:pt x="7565" y="1809"/>
                  </a:lnTo>
                  <a:lnTo>
                    <a:pt x="7566" y="1809"/>
                  </a:lnTo>
                  <a:lnTo>
                    <a:pt x="7566" y="1807"/>
                  </a:lnTo>
                  <a:lnTo>
                    <a:pt x="7568" y="1807"/>
                  </a:lnTo>
                  <a:lnTo>
                    <a:pt x="7568" y="1805"/>
                  </a:lnTo>
                  <a:lnTo>
                    <a:pt x="7571" y="1805"/>
                  </a:lnTo>
                  <a:lnTo>
                    <a:pt x="7571" y="1804"/>
                  </a:lnTo>
                  <a:lnTo>
                    <a:pt x="7573" y="1804"/>
                  </a:lnTo>
                  <a:lnTo>
                    <a:pt x="7573" y="1802"/>
                  </a:lnTo>
                  <a:lnTo>
                    <a:pt x="7575" y="1802"/>
                  </a:lnTo>
                  <a:lnTo>
                    <a:pt x="7575" y="1800"/>
                  </a:lnTo>
                  <a:lnTo>
                    <a:pt x="7578" y="1800"/>
                  </a:lnTo>
                  <a:lnTo>
                    <a:pt x="7578" y="1799"/>
                  </a:lnTo>
                  <a:lnTo>
                    <a:pt x="7580" y="1799"/>
                  </a:lnTo>
                  <a:lnTo>
                    <a:pt x="7580" y="1797"/>
                  </a:lnTo>
                  <a:lnTo>
                    <a:pt x="7581" y="1797"/>
                  </a:lnTo>
                  <a:lnTo>
                    <a:pt x="7581" y="1795"/>
                  </a:lnTo>
                  <a:lnTo>
                    <a:pt x="7583" y="1795"/>
                  </a:lnTo>
                  <a:lnTo>
                    <a:pt x="7583" y="1794"/>
                  </a:lnTo>
                  <a:lnTo>
                    <a:pt x="7586" y="1794"/>
                  </a:lnTo>
                  <a:lnTo>
                    <a:pt x="7586" y="1792"/>
                  </a:lnTo>
                  <a:lnTo>
                    <a:pt x="7588" y="1792"/>
                  </a:lnTo>
                  <a:lnTo>
                    <a:pt x="7588" y="1790"/>
                  </a:lnTo>
                  <a:lnTo>
                    <a:pt x="7590" y="1790"/>
                  </a:lnTo>
                  <a:lnTo>
                    <a:pt x="7590" y="1789"/>
                  </a:lnTo>
                  <a:lnTo>
                    <a:pt x="7591" y="1789"/>
                  </a:lnTo>
                  <a:lnTo>
                    <a:pt x="7591" y="1787"/>
                  </a:lnTo>
                  <a:lnTo>
                    <a:pt x="7593" y="1787"/>
                  </a:lnTo>
                  <a:lnTo>
                    <a:pt x="7593" y="1785"/>
                  </a:lnTo>
                  <a:lnTo>
                    <a:pt x="7596" y="1785"/>
                  </a:lnTo>
                  <a:lnTo>
                    <a:pt x="7596" y="1784"/>
                  </a:lnTo>
                  <a:lnTo>
                    <a:pt x="7598" y="1784"/>
                  </a:lnTo>
                  <a:lnTo>
                    <a:pt x="7598" y="1782"/>
                  </a:lnTo>
                  <a:lnTo>
                    <a:pt x="7600" y="1782"/>
                  </a:lnTo>
                  <a:lnTo>
                    <a:pt x="7600" y="1780"/>
                  </a:lnTo>
                  <a:lnTo>
                    <a:pt x="7601" y="1780"/>
                  </a:lnTo>
                  <a:lnTo>
                    <a:pt x="7601" y="1779"/>
                  </a:lnTo>
                  <a:lnTo>
                    <a:pt x="7603" y="1779"/>
                  </a:lnTo>
                  <a:lnTo>
                    <a:pt x="7603" y="1777"/>
                  </a:lnTo>
                  <a:lnTo>
                    <a:pt x="7605" y="1777"/>
                  </a:lnTo>
                  <a:lnTo>
                    <a:pt x="7605" y="1775"/>
                  </a:lnTo>
                  <a:lnTo>
                    <a:pt x="7606" y="1775"/>
                  </a:lnTo>
                  <a:lnTo>
                    <a:pt x="7606" y="1774"/>
                  </a:lnTo>
                  <a:lnTo>
                    <a:pt x="7608" y="1774"/>
                  </a:lnTo>
                  <a:lnTo>
                    <a:pt x="7608" y="1772"/>
                  </a:lnTo>
                  <a:lnTo>
                    <a:pt x="7611" y="1772"/>
                  </a:lnTo>
                  <a:lnTo>
                    <a:pt x="7611" y="1770"/>
                  </a:lnTo>
                  <a:lnTo>
                    <a:pt x="7613" y="1770"/>
                  </a:lnTo>
                  <a:lnTo>
                    <a:pt x="7613" y="1769"/>
                  </a:lnTo>
                  <a:lnTo>
                    <a:pt x="7615" y="1769"/>
                  </a:lnTo>
                  <a:lnTo>
                    <a:pt x="7615" y="1767"/>
                  </a:lnTo>
                  <a:lnTo>
                    <a:pt x="7616" y="1767"/>
                  </a:lnTo>
                  <a:lnTo>
                    <a:pt x="7616" y="1765"/>
                  </a:lnTo>
                  <a:lnTo>
                    <a:pt x="7618" y="1765"/>
                  </a:lnTo>
                  <a:lnTo>
                    <a:pt x="7618" y="1764"/>
                  </a:lnTo>
                  <a:lnTo>
                    <a:pt x="7620" y="1764"/>
                  </a:lnTo>
                  <a:lnTo>
                    <a:pt x="7620" y="1762"/>
                  </a:lnTo>
                  <a:lnTo>
                    <a:pt x="7621" y="1762"/>
                  </a:lnTo>
                  <a:lnTo>
                    <a:pt x="7621" y="1760"/>
                  </a:lnTo>
                  <a:lnTo>
                    <a:pt x="7623" y="1760"/>
                  </a:lnTo>
                  <a:lnTo>
                    <a:pt x="7623" y="1759"/>
                  </a:lnTo>
                  <a:lnTo>
                    <a:pt x="7625" y="1759"/>
                  </a:lnTo>
                  <a:lnTo>
                    <a:pt x="7625" y="1757"/>
                  </a:lnTo>
                  <a:lnTo>
                    <a:pt x="7628" y="1757"/>
                  </a:lnTo>
                  <a:lnTo>
                    <a:pt x="7628" y="1755"/>
                  </a:lnTo>
                  <a:lnTo>
                    <a:pt x="7630" y="1755"/>
                  </a:lnTo>
                  <a:lnTo>
                    <a:pt x="7630" y="1754"/>
                  </a:lnTo>
                  <a:lnTo>
                    <a:pt x="7631" y="1754"/>
                  </a:lnTo>
                  <a:lnTo>
                    <a:pt x="7631" y="1752"/>
                  </a:lnTo>
                  <a:lnTo>
                    <a:pt x="7633" y="1752"/>
                  </a:lnTo>
                  <a:lnTo>
                    <a:pt x="7633" y="1750"/>
                  </a:lnTo>
                  <a:lnTo>
                    <a:pt x="7635" y="1750"/>
                  </a:lnTo>
                  <a:lnTo>
                    <a:pt x="7635" y="1749"/>
                  </a:lnTo>
                  <a:lnTo>
                    <a:pt x="7636" y="1749"/>
                  </a:lnTo>
                  <a:lnTo>
                    <a:pt x="7636" y="1747"/>
                  </a:lnTo>
                  <a:lnTo>
                    <a:pt x="7638" y="1747"/>
                  </a:lnTo>
                  <a:lnTo>
                    <a:pt x="7638" y="1745"/>
                  </a:lnTo>
                  <a:lnTo>
                    <a:pt x="7640" y="1745"/>
                  </a:lnTo>
                  <a:lnTo>
                    <a:pt x="7640" y="1744"/>
                  </a:lnTo>
                  <a:lnTo>
                    <a:pt x="7641" y="1744"/>
                  </a:lnTo>
                  <a:lnTo>
                    <a:pt x="7641" y="1742"/>
                  </a:lnTo>
                  <a:lnTo>
                    <a:pt x="7643" y="1742"/>
                  </a:lnTo>
                  <a:lnTo>
                    <a:pt x="7643" y="1740"/>
                  </a:lnTo>
                  <a:lnTo>
                    <a:pt x="7645" y="1740"/>
                  </a:lnTo>
                  <a:lnTo>
                    <a:pt x="7645" y="1739"/>
                  </a:lnTo>
                  <a:lnTo>
                    <a:pt x="7646" y="1739"/>
                  </a:lnTo>
                  <a:lnTo>
                    <a:pt x="7646" y="1737"/>
                  </a:lnTo>
                  <a:lnTo>
                    <a:pt x="7648" y="1737"/>
                  </a:lnTo>
                  <a:lnTo>
                    <a:pt x="7648" y="1735"/>
                  </a:lnTo>
                  <a:lnTo>
                    <a:pt x="7650" y="1735"/>
                  </a:lnTo>
                  <a:lnTo>
                    <a:pt x="7650" y="1734"/>
                  </a:lnTo>
                  <a:lnTo>
                    <a:pt x="7651" y="1734"/>
                  </a:lnTo>
                  <a:lnTo>
                    <a:pt x="7651" y="1732"/>
                  </a:lnTo>
                  <a:lnTo>
                    <a:pt x="7653" y="1732"/>
                  </a:lnTo>
                  <a:lnTo>
                    <a:pt x="7653" y="1730"/>
                  </a:lnTo>
                  <a:lnTo>
                    <a:pt x="7655" y="1730"/>
                  </a:lnTo>
                  <a:lnTo>
                    <a:pt x="7655" y="1729"/>
                  </a:lnTo>
                  <a:lnTo>
                    <a:pt x="7656" y="1729"/>
                  </a:lnTo>
                  <a:lnTo>
                    <a:pt x="7656" y="1727"/>
                  </a:lnTo>
                  <a:lnTo>
                    <a:pt x="7658" y="1727"/>
                  </a:lnTo>
                  <a:lnTo>
                    <a:pt x="7658" y="1725"/>
                  </a:lnTo>
                  <a:lnTo>
                    <a:pt x="7660" y="1725"/>
                  </a:lnTo>
                  <a:lnTo>
                    <a:pt x="7660" y="1724"/>
                  </a:lnTo>
                  <a:lnTo>
                    <a:pt x="7661" y="1724"/>
                  </a:lnTo>
                  <a:lnTo>
                    <a:pt x="7661" y="1722"/>
                  </a:lnTo>
                  <a:lnTo>
                    <a:pt x="7663" y="1722"/>
                  </a:lnTo>
                  <a:lnTo>
                    <a:pt x="7663" y="1720"/>
                  </a:lnTo>
                  <a:lnTo>
                    <a:pt x="7665" y="1720"/>
                  </a:lnTo>
                  <a:lnTo>
                    <a:pt x="7665" y="1719"/>
                  </a:lnTo>
                  <a:lnTo>
                    <a:pt x="7666" y="1719"/>
                  </a:lnTo>
                  <a:lnTo>
                    <a:pt x="7666" y="1717"/>
                  </a:lnTo>
                  <a:lnTo>
                    <a:pt x="7668" y="1717"/>
                  </a:lnTo>
                  <a:lnTo>
                    <a:pt x="7668" y="1715"/>
                  </a:lnTo>
                  <a:lnTo>
                    <a:pt x="7670" y="1715"/>
                  </a:lnTo>
                  <a:lnTo>
                    <a:pt x="7670" y="1714"/>
                  </a:lnTo>
                  <a:lnTo>
                    <a:pt x="7671" y="1714"/>
                  </a:lnTo>
                  <a:lnTo>
                    <a:pt x="7671" y="1712"/>
                  </a:lnTo>
                  <a:lnTo>
                    <a:pt x="7673" y="1712"/>
                  </a:lnTo>
                  <a:lnTo>
                    <a:pt x="7673" y="1710"/>
                  </a:lnTo>
                  <a:lnTo>
                    <a:pt x="7675" y="1710"/>
                  </a:lnTo>
                  <a:lnTo>
                    <a:pt x="7675" y="1709"/>
                  </a:lnTo>
                  <a:lnTo>
                    <a:pt x="7676" y="1709"/>
                  </a:lnTo>
                  <a:lnTo>
                    <a:pt x="7676" y="1707"/>
                  </a:lnTo>
                  <a:lnTo>
                    <a:pt x="7678" y="1707"/>
                  </a:lnTo>
                  <a:lnTo>
                    <a:pt x="7678" y="1705"/>
                  </a:lnTo>
                  <a:lnTo>
                    <a:pt x="7680" y="1705"/>
                  </a:lnTo>
                  <a:lnTo>
                    <a:pt x="7680" y="1704"/>
                  </a:lnTo>
                  <a:lnTo>
                    <a:pt x="7681" y="1704"/>
                  </a:lnTo>
                  <a:lnTo>
                    <a:pt x="7681" y="1702"/>
                  </a:lnTo>
                  <a:lnTo>
                    <a:pt x="7683" y="1702"/>
                  </a:lnTo>
                  <a:lnTo>
                    <a:pt x="7683" y="1700"/>
                  </a:lnTo>
                  <a:lnTo>
                    <a:pt x="7685" y="1700"/>
                  </a:lnTo>
                  <a:lnTo>
                    <a:pt x="7685" y="1699"/>
                  </a:lnTo>
                  <a:lnTo>
                    <a:pt x="7686" y="1699"/>
                  </a:lnTo>
                  <a:lnTo>
                    <a:pt x="7686" y="1697"/>
                  </a:lnTo>
                  <a:lnTo>
                    <a:pt x="7688" y="1697"/>
                  </a:lnTo>
                  <a:lnTo>
                    <a:pt x="7688" y="1695"/>
                  </a:lnTo>
                  <a:lnTo>
                    <a:pt x="7690" y="1695"/>
                  </a:lnTo>
                  <a:lnTo>
                    <a:pt x="7690" y="1692"/>
                  </a:lnTo>
                  <a:lnTo>
                    <a:pt x="7691" y="1692"/>
                  </a:lnTo>
                  <a:lnTo>
                    <a:pt x="7691" y="1690"/>
                  </a:lnTo>
                  <a:lnTo>
                    <a:pt x="7693" y="1690"/>
                  </a:lnTo>
                  <a:lnTo>
                    <a:pt x="7693" y="1689"/>
                  </a:lnTo>
                  <a:lnTo>
                    <a:pt x="7695" y="1689"/>
                  </a:lnTo>
                  <a:lnTo>
                    <a:pt x="7695" y="1687"/>
                  </a:lnTo>
                  <a:lnTo>
                    <a:pt x="7696" y="1687"/>
                  </a:lnTo>
                  <a:lnTo>
                    <a:pt x="7696" y="1685"/>
                  </a:lnTo>
                  <a:lnTo>
                    <a:pt x="7698" y="1685"/>
                  </a:lnTo>
                  <a:lnTo>
                    <a:pt x="7698" y="1684"/>
                  </a:lnTo>
                  <a:lnTo>
                    <a:pt x="7700" y="1684"/>
                  </a:lnTo>
                  <a:lnTo>
                    <a:pt x="7700" y="1682"/>
                  </a:lnTo>
                  <a:lnTo>
                    <a:pt x="7701" y="1682"/>
                  </a:lnTo>
                  <a:lnTo>
                    <a:pt x="7701" y="1680"/>
                  </a:lnTo>
                  <a:lnTo>
                    <a:pt x="7703" y="1680"/>
                  </a:lnTo>
                  <a:lnTo>
                    <a:pt x="7703" y="1677"/>
                  </a:lnTo>
                  <a:lnTo>
                    <a:pt x="7705" y="1677"/>
                  </a:lnTo>
                  <a:lnTo>
                    <a:pt x="7705" y="1675"/>
                  </a:lnTo>
                  <a:lnTo>
                    <a:pt x="7706" y="1675"/>
                  </a:lnTo>
                  <a:lnTo>
                    <a:pt x="7706" y="1674"/>
                  </a:lnTo>
                  <a:lnTo>
                    <a:pt x="7708" y="1674"/>
                  </a:lnTo>
                  <a:lnTo>
                    <a:pt x="7708" y="1672"/>
                  </a:lnTo>
                  <a:lnTo>
                    <a:pt x="7710" y="1672"/>
                  </a:lnTo>
                  <a:lnTo>
                    <a:pt x="7710" y="1670"/>
                  </a:lnTo>
                  <a:lnTo>
                    <a:pt x="7711" y="1670"/>
                  </a:lnTo>
                  <a:lnTo>
                    <a:pt x="7711" y="1669"/>
                  </a:lnTo>
                  <a:lnTo>
                    <a:pt x="7713" y="1669"/>
                  </a:lnTo>
                  <a:lnTo>
                    <a:pt x="7713" y="1665"/>
                  </a:lnTo>
                  <a:lnTo>
                    <a:pt x="7715" y="1665"/>
                  </a:lnTo>
                  <a:lnTo>
                    <a:pt x="7715" y="1664"/>
                  </a:lnTo>
                  <a:lnTo>
                    <a:pt x="7716" y="1664"/>
                  </a:lnTo>
                  <a:lnTo>
                    <a:pt x="7716" y="1662"/>
                  </a:lnTo>
                  <a:lnTo>
                    <a:pt x="7718" y="1662"/>
                  </a:lnTo>
                  <a:lnTo>
                    <a:pt x="7718" y="1660"/>
                  </a:lnTo>
                  <a:lnTo>
                    <a:pt x="7720" y="1660"/>
                  </a:lnTo>
                  <a:lnTo>
                    <a:pt x="7720" y="1659"/>
                  </a:lnTo>
                  <a:lnTo>
                    <a:pt x="7721" y="1659"/>
                  </a:lnTo>
                  <a:lnTo>
                    <a:pt x="7721" y="1655"/>
                  </a:lnTo>
                  <a:lnTo>
                    <a:pt x="7723" y="1655"/>
                  </a:lnTo>
                  <a:lnTo>
                    <a:pt x="7723" y="1654"/>
                  </a:lnTo>
                  <a:lnTo>
                    <a:pt x="7725" y="1654"/>
                  </a:lnTo>
                  <a:lnTo>
                    <a:pt x="7725" y="1652"/>
                  </a:lnTo>
                  <a:lnTo>
                    <a:pt x="7726" y="1652"/>
                  </a:lnTo>
                  <a:lnTo>
                    <a:pt x="7726" y="1650"/>
                  </a:lnTo>
                  <a:lnTo>
                    <a:pt x="7728" y="1650"/>
                  </a:lnTo>
                  <a:lnTo>
                    <a:pt x="7728" y="1647"/>
                  </a:lnTo>
                  <a:lnTo>
                    <a:pt x="7730" y="1647"/>
                  </a:lnTo>
                  <a:lnTo>
                    <a:pt x="7730" y="1645"/>
                  </a:lnTo>
                  <a:lnTo>
                    <a:pt x="7731" y="1645"/>
                  </a:lnTo>
                  <a:lnTo>
                    <a:pt x="7731" y="1644"/>
                  </a:lnTo>
                  <a:lnTo>
                    <a:pt x="7733" y="1644"/>
                  </a:lnTo>
                  <a:lnTo>
                    <a:pt x="7733" y="1642"/>
                  </a:lnTo>
                  <a:lnTo>
                    <a:pt x="7735" y="1642"/>
                  </a:lnTo>
                  <a:lnTo>
                    <a:pt x="7735" y="1639"/>
                  </a:lnTo>
                  <a:lnTo>
                    <a:pt x="7736" y="1639"/>
                  </a:lnTo>
                  <a:lnTo>
                    <a:pt x="7736" y="1637"/>
                  </a:lnTo>
                  <a:lnTo>
                    <a:pt x="7738" y="1637"/>
                  </a:lnTo>
                  <a:lnTo>
                    <a:pt x="7738" y="1635"/>
                  </a:lnTo>
                  <a:lnTo>
                    <a:pt x="7740" y="1635"/>
                  </a:lnTo>
                  <a:lnTo>
                    <a:pt x="7740" y="1634"/>
                  </a:lnTo>
                  <a:lnTo>
                    <a:pt x="7741" y="1634"/>
                  </a:lnTo>
                  <a:lnTo>
                    <a:pt x="7741" y="1630"/>
                  </a:lnTo>
                  <a:lnTo>
                    <a:pt x="7743" y="1630"/>
                  </a:lnTo>
                  <a:lnTo>
                    <a:pt x="7743" y="1629"/>
                  </a:lnTo>
                  <a:lnTo>
                    <a:pt x="7745" y="1629"/>
                  </a:lnTo>
                  <a:lnTo>
                    <a:pt x="7745" y="1627"/>
                  </a:lnTo>
                  <a:lnTo>
                    <a:pt x="7746" y="1627"/>
                  </a:lnTo>
                  <a:lnTo>
                    <a:pt x="7746" y="1625"/>
                  </a:lnTo>
                  <a:lnTo>
                    <a:pt x="7748" y="1625"/>
                  </a:lnTo>
                  <a:lnTo>
                    <a:pt x="7748" y="1622"/>
                  </a:lnTo>
                  <a:lnTo>
                    <a:pt x="7750" y="1622"/>
                  </a:lnTo>
                  <a:lnTo>
                    <a:pt x="7750" y="1620"/>
                  </a:lnTo>
                  <a:lnTo>
                    <a:pt x="7751" y="1620"/>
                  </a:lnTo>
                  <a:lnTo>
                    <a:pt x="7751" y="1619"/>
                  </a:lnTo>
                  <a:lnTo>
                    <a:pt x="7753" y="1619"/>
                  </a:lnTo>
                  <a:lnTo>
                    <a:pt x="7753" y="1615"/>
                  </a:lnTo>
                  <a:lnTo>
                    <a:pt x="7755" y="1615"/>
                  </a:lnTo>
                  <a:lnTo>
                    <a:pt x="7755" y="1614"/>
                  </a:lnTo>
                  <a:lnTo>
                    <a:pt x="7756" y="1614"/>
                  </a:lnTo>
                  <a:lnTo>
                    <a:pt x="7756" y="1612"/>
                  </a:lnTo>
                  <a:lnTo>
                    <a:pt x="7758" y="1612"/>
                  </a:lnTo>
                  <a:lnTo>
                    <a:pt x="7758" y="1609"/>
                  </a:lnTo>
                  <a:lnTo>
                    <a:pt x="7760" y="1609"/>
                  </a:lnTo>
                  <a:lnTo>
                    <a:pt x="7760" y="1607"/>
                  </a:lnTo>
                  <a:lnTo>
                    <a:pt x="7761" y="1607"/>
                  </a:lnTo>
                  <a:lnTo>
                    <a:pt x="7761" y="1605"/>
                  </a:lnTo>
                  <a:lnTo>
                    <a:pt x="7763" y="1605"/>
                  </a:lnTo>
                  <a:lnTo>
                    <a:pt x="7763" y="1602"/>
                  </a:lnTo>
                  <a:lnTo>
                    <a:pt x="7765" y="1602"/>
                  </a:lnTo>
                  <a:lnTo>
                    <a:pt x="7765" y="1600"/>
                  </a:lnTo>
                  <a:lnTo>
                    <a:pt x="7766" y="1600"/>
                  </a:lnTo>
                  <a:lnTo>
                    <a:pt x="7766" y="1599"/>
                  </a:lnTo>
                  <a:lnTo>
                    <a:pt x="7768" y="1599"/>
                  </a:lnTo>
                  <a:lnTo>
                    <a:pt x="7768" y="1595"/>
                  </a:lnTo>
                  <a:lnTo>
                    <a:pt x="7770" y="1595"/>
                  </a:lnTo>
                  <a:lnTo>
                    <a:pt x="7770" y="1594"/>
                  </a:lnTo>
                  <a:lnTo>
                    <a:pt x="7771" y="1594"/>
                  </a:lnTo>
                  <a:lnTo>
                    <a:pt x="7771" y="1590"/>
                  </a:lnTo>
                  <a:lnTo>
                    <a:pt x="7773" y="1590"/>
                  </a:lnTo>
                  <a:lnTo>
                    <a:pt x="7773" y="1589"/>
                  </a:lnTo>
                  <a:lnTo>
                    <a:pt x="7775" y="1589"/>
                  </a:lnTo>
                  <a:lnTo>
                    <a:pt x="7775" y="1585"/>
                  </a:lnTo>
                  <a:lnTo>
                    <a:pt x="7776" y="1585"/>
                  </a:lnTo>
                  <a:lnTo>
                    <a:pt x="7776" y="1584"/>
                  </a:lnTo>
                  <a:lnTo>
                    <a:pt x="7778" y="1584"/>
                  </a:lnTo>
                  <a:lnTo>
                    <a:pt x="7778" y="1580"/>
                  </a:lnTo>
                  <a:lnTo>
                    <a:pt x="7780" y="1580"/>
                  </a:lnTo>
                  <a:lnTo>
                    <a:pt x="7780" y="1579"/>
                  </a:lnTo>
                  <a:lnTo>
                    <a:pt x="7781" y="1579"/>
                  </a:lnTo>
                  <a:lnTo>
                    <a:pt x="7781" y="1575"/>
                  </a:lnTo>
                  <a:lnTo>
                    <a:pt x="7783" y="1575"/>
                  </a:lnTo>
                  <a:lnTo>
                    <a:pt x="7783" y="1574"/>
                  </a:lnTo>
                  <a:lnTo>
                    <a:pt x="7785" y="1574"/>
                  </a:lnTo>
                  <a:lnTo>
                    <a:pt x="7785" y="1570"/>
                  </a:lnTo>
                  <a:lnTo>
                    <a:pt x="7786" y="1570"/>
                  </a:lnTo>
                  <a:lnTo>
                    <a:pt x="7786" y="1569"/>
                  </a:lnTo>
                  <a:lnTo>
                    <a:pt x="7788" y="1569"/>
                  </a:lnTo>
                  <a:lnTo>
                    <a:pt x="7788" y="1565"/>
                  </a:lnTo>
                  <a:lnTo>
                    <a:pt x="7790" y="1565"/>
                  </a:lnTo>
                  <a:lnTo>
                    <a:pt x="7790" y="1564"/>
                  </a:lnTo>
                  <a:lnTo>
                    <a:pt x="7791" y="1564"/>
                  </a:lnTo>
                  <a:lnTo>
                    <a:pt x="7791" y="1560"/>
                  </a:lnTo>
                  <a:lnTo>
                    <a:pt x="7793" y="1560"/>
                  </a:lnTo>
                  <a:lnTo>
                    <a:pt x="7793" y="1559"/>
                  </a:lnTo>
                  <a:lnTo>
                    <a:pt x="7795" y="1559"/>
                  </a:lnTo>
                  <a:lnTo>
                    <a:pt x="7795" y="1555"/>
                  </a:lnTo>
                  <a:lnTo>
                    <a:pt x="7796" y="1555"/>
                  </a:lnTo>
                  <a:lnTo>
                    <a:pt x="7796" y="1554"/>
                  </a:lnTo>
                  <a:lnTo>
                    <a:pt x="7798" y="1554"/>
                  </a:lnTo>
                  <a:lnTo>
                    <a:pt x="7798" y="1550"/>
                  </a:lnTo>
                  <a:lnTo>
                    <a:pt x="7800" y="1550"/>
                  </a:lnTo>
                  <a:lnTo>
                    <a:pt x="7800" y="1549"/>
                  </a:lnTo>
                  <a:lnTo>
                    <a:pt x="7801" y="1549"/>
                  </a:lnTo>
                  <a:lnTo>
                    <a:pt x="7801" y="1545"/>
                  </a:lnTo>
                  <a:lnTo>
                    <a:pt x="7803" y="1545"/>
                  </a:lnTo>
                  <a:lnTo>
                    <a:pt x="7803" y="1544"/>
                  </a:lnTo>
                  <a:lnTo>
                    <a:pt x="7805" y="1544"/>
                  </a:lnTo>
                  <a:lnTo>
                    <a:pt x="7805" y="1540"/>
                  </a:lnTo>
                  <a:lnTo>
                    <a:pt x="7806" y="1540"/>
                  </a:lnTo>
                  <a:lnTo>
                    <a:pt x="7806" y="1537"/>
                  </a:lnTo>
                  <a:lnTo>
                    <a:pt x="7808" y="1537"/>
                  </a:lnTo>
                  <a:lnTo>
                    <a:pt x="7808" y="1535"/>
                  </a:lnTo>
                  <a:lnTo>
                    <a:pt x="7810" y="1535"/>
                  </a:lnTo>
                  <a:lnTo>
                    <a:pt x="7810" y="1532"/>
                  </a:lnTo>
                  <a:lnTo>
                    <a:pt x="7811" y="1532"/>
                  </a:lnTo>
                  <a:lnTo>
                    <a:pt x="7811" y="1529"/>
                  </a:lnTo>
                  <a:lnTo>
                    <a:pt x="7813" y="1529"/>
                  </a:lnTo>
                  <a:lnTo>
                    <a:pt x="7813" y="1527"/>
                  </a:lnTo>
                  <a:lnTo>
                    <a:pt x="7815" y="1527"/>
                  </a:lnTo>
                  <a:lnTo>
                    <a:pt x="7815" y="1524"/>
                  </a:lnTo>
                  <a:lnTo>
                    <a:pt x="7816" y="1524"/>
                  </a:lnTo>
                  <a:lnTo>
                    <a:pt x="7816" y="1520"/>
                  </a:lnTo>
                  <a:lnTo>
                    <a:pt x="7818" y="1520"/>
                  </a:lnTo>
                  <a:lnTo>
                    <a:pt x="7818" y="1519"/>
                  </a:lnTo>
                  <a:lnTo>
                    <a:pt x="7820" y="1519"/>
                  </a:lnTo>
                  <a:lnTo>
                    <a:pt x="7820" y="1515"/>
                  </a:lnTo>
                  <a:lnTo>
                    <a:pt x="7821" y="1515"/>
                  </a:lnTo>
                  <a:lnTo>
                    <a:pt x="7821" y="1512"/>
                  </a:lnTo>
                  <a:lnTo>
                    <a:pt x="7823" y="1512"/>
                  </a:lnTo>
                  <a:lnTo>
                    <a:pt x="7823" y="1509"/>
                  </a:lnTo>
                  <a:lnTo>
                    <a:pt x="7825" y="1509"/>
                  </a:lnTo>
                  <a:lnTo>
                    <a:pt x="7825" y="1507"/>
                  </a:lnTo>
                  <a:lnTo>
                    <a:pt x="7826" y="1507"/>
                  </a:lnTo>
                  <a:lnTo>
                    <a:pt x="7826" y="1504"/>
                  </a:lnTo>
                  <a:lnTo>
                    <a:pt x="7828" y="1504"/>
                  </a:lnTo>
                  <a:lnTo>
                    <a:pt x="7828" y="1500"/>
                  </a:lnTo>
                  <a:lnTo>
                    <a:pt x="7830" y="1500"/>
                  </a:lnTo>
                  <a:lnTo>
                    <a:pt x="7830" y="1497"/>
                  </a:lnTo>
                  <a:lnTo>
                    <a:pt x="7831" y="1497"/>
                  </a:lnTo>
                  <a:lnTo>
                    <a:pt x="7831" y="1495"/>
                  </a:lnTo>
                  <a:lnTo>
                    <a:pt x="7833" y="1495"/>
                  </a:lnTo>
                  <a:lnTo>
                    <a:pt x="7833" y="1492"/>
                  </a:lnTo>
                  <a:lnTo>
                    <a:pt x="7835" y="1492"/>
                  </a:lnTo>
                  <a:lnTo>
                    <a:pt x="7835" y="1489"/>
                  </a:lnTo>
                  <a:lnTo>
                    <a:pt x="7836" y="1489"/>
                  </a:lnTo>
                  <a:lnTo>
                    <a:pt x="7836" y="1485"/>
                  </a:lnTo>
                  <a:lnTo>
                    <a:pt x="7838" y="1485"/>
                  </a:lnTo>
                  <a:lnTo>
                    <a:pt x="7838" y="1484"/>
                  </a:lnTo>
                  <a:lnTo>
                    <a:pt x="7840" y="1484"/>
                  </a:lnTo>
                  <a:lnTo>
                    <a:pt x="7840" y="1487"/>
                  </a:lnTo>
                  <a:lnTo>
                    <a:pt x="7838" y="1487"/>
                  </a:lnTo>
                  <a:lnTo>
                    <a:pt x="7838" y="1490"/>
                  </a:lnTo>
                  <a:lnTo>
                    <a:pt x="7836" y="1490"/>
                  </a:lnTo>
                  <a:lnTo>
                    <a:pt x="7836" y="1494"/>
                  </a:lnTo>
                  <a:lnTo>
                    <a:pt x="7835" y="1494"/>
                  </a:lnTo>
                  <a:lnTo>
                    <a:pt x="7835" y="1497"/>
                  </a:lnTo>
                  <a:lnTo>
                    <a:pt x="7833" y="1497"/>
                  </a:lnTo>
                  <a:lnTo>
                    <a:pt x="7833" y="1500"/>
                  </a:lnTo>
                  <a:lnTo>
                    <a:pt x="7831" y="1500"/>
                  </a:lnTo>
                  <a:lnTo>
                    <a:pt x="7831" y="1502"/>
                  </a:lnTo>
                  <a:lnTo>
                    <a:pt x="7830" y="1502"/>
                  </a:lnTo>
                  <a:lnTo>
                    <a:pt x="7830" y="1505"/>
                  </a:lnTo>
                  <a:lnTo>
                    <a:pt x="7828" y="1505"/>
                  </a:lnTo>
                  <a:lnTo>
                    <a:pt x="7828" y="1509"/>
                  </a:lnTo>
                  <a:lnTo>
                    <a:pt x="7826" y="1509"/>
                  </a:lnTo>
                  <a:lnTo>
                    <a:pt x="7826" y="1510"/>
                  </a:lnTo>
                  <a:lnTo>
                    <a:pt x="7825" y="1510"/>
                  </a:lnTo>
                  <a:lnTo>
                    <a:pt x="7825" y="1514"/>
                  </a:lnTo>
                  <a:lnTo>
                    <a:pt x="7823" y="1514"/>
                  </a:lnTo>
                  <a:lnTo>
                    <a:pt x="7823" y="1517"/>
                  </a:lnTo>
                  <a:lnTo>
                    <a:pt x="7821" y="1517"/>
                  </a:lnTo>
                  <a:lnTo>
                    <a:pt x="7821" y="1520"/>
                  </a:lnTo>
                  <a:lnTo>
                    <a:pt x="7820" y="1520"/>
                  </a:lnTo>
                  <a:lnTo>
                    <a:pt x="7820" y="1522"/>
                  </a:lnTo>
                  <a:lnTo>
                    <a:pt x="7818" y="1522"/>
                  </a:lnTo>
                  <a:lnTo>
                    <a:pt x="7818" y="1525"/>
                  </a:lnTo>
                  <a:lnTo>
                    <a:pt x="7816" y="1525"/>
                  </a:lnTo>
                  <a:lnTo>
                    <a:pt x="7816" y="1529"/>
                  </a:lnTo>
                  <a:lnTo>
                    <a:pt x="7815" y="1529"/>
                  </a:lnTo>
                  <a:lnTo>
                    <a:pt x="7815" y="1532"/>
                  </a:lnTo>
                  <a:lnTo>
                    <a:pt x="7813" y="1532"/>
                  </a:lnTo>
                  <a:lnTo>
                    <a:pt x="7813" y="1534"/>
                  </a:lnTo>
                  <a:lnTo>
                    <a:pt x="7811" y="1534"/>
                  </a:lnTo>
                  <a:lnTo>
                    <a:pt x="7811" y="1537"/>
                  </a:lnTo>
                  <a:lnTo>
                    <a:pt x="7810" y="1537"/>
                  </a:lnTo>
                  <a:lnTo>
                    <a:pt x="7810" y="1540"/>
                  </a:lnTo>
                  <a:lnTo>
                    <a:pt x="7808" y="1540"/>
                  </a:lnTo>
                  <a:lnTo>
                    <a:pt x="7808" y="1542"/>
                  </a:lnTo>
                  <a:lnTo>
                    <a:pt x="7806" y="1542"/>
                  </a:lnTo>
                  <a:lnTo>
                    <a:pt x="7806" y="1545"/>
                  </a:lnTo>
                  <a:lnTo>
                    <a:pt x="7805" y="1545"/>
                  </a:lnTo>
                  <a:lnTo>
                    <a:pt x="7805" y="1547"/>
                  </a:lnTo>
                  <a:lnTo>
                    <a:pt x="7803" y="1547"/>
                  </a:lnTo>
                  <a:lnTo>
                    <a:pt x="7803" y="1550"/>
                  </a:lnTo>
                  <a:lnTo>
                    <a:pt x="7801" y="1550"/>
                  </a:lnTo>
                  <a:lnTo>
                    <a:pt x="7801" y="1552"/>
                  </a:lnTo>
                  <a:lnTo>
                    <a:pt x="7800" y="1552"/>
                  </a:lnTo>
                  <a:lnTo>
                    <a:pt x="7800" y="1555"/>
                  </a:lnTo>
                  <a:lnTo>
                    <a:pt x="7798" y="1555"/>
                  </a:lnTo>
                  <a:lnTo>
                    <a:pt x="7798" y="1557"/>
                  </a:lnTo>
                  <a:lnTo>
                    <a:pt x="7796" y="1557"/>
                  </a:lnTo>
                  <a:lnTo>
                    <a:pt x="7796" y="1560"/>
                  </a:lnTo>
                  <a:lnTo>
                    <a:pt x="7795" y="1560"/>
                  </a:lnTo>
                  <a:lnTo>
                    <a:pt x="7795" y="1562"/>
                  </a:lnTo>
                  <a:lnTo>
                    <a:pt x="7793" y="1562"/>
                  </a:lnTo>
                  <a:lnTo>
                    <a:pt x="7793" y="1565"/>
                  </a:lnTo>
                  <a:lnTo>
                    <a:pt x="7791" y="1565"/>
                  </a:lnTo>
                  <a:lnTo>
                    <a:pt x="7791" y="1567"/>
                  </a:lnTo>
                  <a:lnTo>
                    <a:pt x="7790" y="1567"/>
                  </a:lnTo>
                  <a:lnTo>
                    <a:pt x="7790" y="1570"/>
                  </a:lnTo>
                  <a:lnTo>
                    <a:pt x="7788" y="1570"/>
                  </a:lnTo>
                  <a:lnTo>
                    <a:pt x="7788" y="1574"/>
                  </a:lnTo>
                  <a:lnTo>
                    <a:pt x="7786" y="1574"/>
                  </a:lnTo>
                  <a:lnTo>
                    <a:pt x="7786" y="1575"/>
                  </a:lnTo>
                  <a:lnTo>
                    <a:pt x="7785" y="1575"/>
                  </a:lnTo>
                  <a:lnTo>
                    <a:pt x="7785" y="1579"/>
                  </a:lnTo>
                  <a:lnTo>
                    <a:pt x="7783" y="1579"/>
                  </a:lnTo>
                  <a:lnTo>
                    <a:pt x="7783" y="1580"/>
                  </a:lnTo>
                  <a:lnTo>
                    <a:pt x="7781" y="1580"/>
                  </a:lnTo>
                  <a:lnTo>
                    <a:pt x="7781" y="1584"/>
                  </a:lnTo>
                  <a:lnTo>
                    <a:pt x="7780" y="1584"/>
                  </a:lnTo>
                  <a:lnTo>
                    <a:pt x="7780" y="1585"/>
                  </a:lnTo>
                  <a:lnTo>
                    <a:pt x="7778" y="1585"/>
                  </a:lnTo>
                  <a:lnTo>
                    <a:pt x="7778" y="1589"/>
                  </a:lnTo>
                  <a:lnTo>
                    <a:pt x="7776" y="1589"/>
                  </a:lnTo>
                  <a:lnTo>
                    <a:pt x="7776" y="1590"/>
                  </a:lnTo>
                  <a:lnTo>
                    <a:pt x="7775" y="1590"/>
                  </a:lnTo>
                  <a:lnTo>
                    <a:pt x="7775" y="1592"/>
                  </a:lnTo>
                  <a:lnTo>
                    <a:pt x="7773" y="1592"/>
                  </a:lnTo>
                  <a:lnTo>
                    <a:pt x="7773" y="1595"/>
                  </a:lnTo>
                  <a:lnTo>
                    <a:pt x="7771" y="1595"/>
                  </a:lnTo>
                  <a:lnTo>
                    <a:pt x="7771" y="1597"/>
                  </a:lnTo>
                  <a:lnTo>
                    <a:pt x="7770" y="1597"/>
                  </a:lnTo>
                  <a:lnTo>
                    <a:pt x="7770" y="1600"/>
                  </a:lnTo>
                  <a:lnTo>
                    <a:pt x="7768" y="1600"/>
                  </a:lnTo>
                  <a:lnTo>
                    <a:pt x="7768" y="1602"/>
                  </a:lnTo>
                  <a:lnTo>
                    <a:pt x="7766" y="1602"/>
                  </a:lnTo>
                  <a:lnTo>
                    <a:pt x="7766" y="1604"/>
                  </a:lnTo>
                  <a:lnTo>
                    <a:pt x="7765" y="1604"/>
                  </a:lnTo>
                  <a:lnTo>
                    <a:pt x="7765" y="1607"/>
                  </a:lnTo>
                  <a:lnTo>
                    <a:pt x="7763" y="1607"/>
                  </a:lnTo>
                  <a:lnTo>
                    <a:pt x="7763" y="1609"/>
                  </a:lnTo>
                  <a:lnTo>
                    <a:pt x="7761" y="1609"/>
                  </a:lnTo>
                  <a:lnTo>
                    <a:pt x="7761" y="1612"/>
                  </a:lnTo>
                  <a:lnTo>
                    <a:pt x="7760" y="1612"/>
                  </a:lnTo>
                  <a:lnTo>
                    <a:pt x="7760" y="1614"/>
                  </a:lnTo>
                  <a:lnTo>
                    <a:pt x="7758" y="1614"/>
                  </a:lnTo>
                  <a:lnTo>
                    <a:pt x="7758" y="1615"/>
                  </a:lnTo>
                  <a:lnTo>
                    <a:pt x="7756" y="1615"/>
                  </a:lnTo>
                  <a:lnTo>
                    <a:pt x="7756" y="1617"/>
                  </a:lnTo>
                  <a:lnTo>
                    <a:pt x="7755" y="1617"/>
                  </a:lnTo>
                  <a:lnTo>
                    <a:pt x="7755" y="1620"/>
                  </a:lnTo>
                  <a:lnTo>
                    <a:pt x="7753" y="1620"/>
                  </a:lnTo>
                  <a:lnTo>
                    <a:pt x="7753" y="1622"/>
                  </a:lnTo>
                  <a:lnTo>
                    <a:pt x="7751" y="1622"/>
                  </a:lnTo>
                  <a:lnTo>
                    <a:pt x="7751" y="1624"/>
                  </a:lnTo>
                  <a:lnTo>
                    <a:pt x="7750" y="1624"/>
                  </a:lnTo>
                  <a:lnTo>
                    <a:pt x="7750" y="1627"/>
                  </a:lnTo>
                  <a:lnTo>
                    <a:pt x="7748" y="1627"/>
                  </a:lnTo>
                  <a:lnTo>
                    <a:pt x="7748" y="1629"/>
                  </a:lnTo>
                  <a:lnTo>
                    <a:pt x="7746" y="1629"/>
                  </a:lnTo>
                  <a:lnTo>
                    <a:pt x="7746" y="1630"/>
                  </a:lnTo>
                  <a:lnTo>
                    <a:pt x="7745" y="1630"/>
                  </a:lnTo>
                  <a:lnTo>
                    <a:pt x="7745" y="1634"/>
                  </a:lnTo>
                  <a:lnTo>
                    <a:pt x="7743" y="1634"/>
                  </a:lnTo>
                  <a:lnTo>
                    <a:pt x="7743" y="1635"/>
                  </a:lnTo>
                  <a:lnTo>
                    <a:pt x="7741" y="1635"/>
                  </a:lnTo>
                  <a:lnTo>
                    <a:pt x="7741" y="1637"/>
                  </a:lnTo>
                  <a:lnTo>
                    <a:pt x="7740" y="1637"/>
                  </a:lnTo>
                  <a:lnTo>
                    <a:pt x="7740" y="1640"/>
                  </a:lnTo>
                  <a:lnTo>
                    <a:pt x="7738" y="1640"/>
                  </a:lnTo>
                  <a:lnTo>
                    <a:pt x="7738" y="1642"/>
                  </a:lnTo>
                  <a:lnTo>
                    <a:pt x="7736" y="1642"/>
                  </a:lnTo>
                  <a:lnTo>
                    <a:pt x="7736" y="1644"/>
                  </a:lnTo>
                  <a:lnTo>
                    <a:pt x="7735" y="1644"/>
                  </a:lnTo>
                  <a:lnTo>
                    <a:pt x="7735" y="1645"/>
                  </a:lnTo>
                  <a:lnTo>
                    <a:pt x="7733" y="1645"/>
                  </a:lnTo>
                  <a:lnTo>
                    <a:pt x="7733" y="1649"/>
                  </a:lnTo>
                  <a:lnTo>
                    <a:pt x="7731" y="1649"/>
                  </a:lnTo>
                  <a:lnTo>
                    <a:pt x="7731" y="1650"/>
                  </a:lnTo>
                  <a:lnTo>
                    <a:pt x="7730" y="1650"/>
                  </a:lnTo>
                  <a:lnTo>
                    <a:pt x="7730" y="1652"/>
                  </a:lnTo>
                  <a:lnTo>
                    <a:pt x="7728" y="1652"/>
                  </a:lnTo>
                  <a:lnTo>
                    <a:pt x="7728" y="1654"/>
                  </a:lnTo>
                  <a:lnTo>
                    <a:pt x="7726" y="1654"/>
                  </a:lnTo>
                  <a:lnTo>
                    <a:pt x="7726" y="1655"/>
                  </a:lnTo>
                  <a:lnTo>
                    <a:pt x="7725" y="1655"/>
                  </a:lnTo>
                  <a:lnTo>
                    <a:pt x="7725" y="1659"/>
                  </a:lnTo>
                  <a:lnTo>
                    <a:pt x="7723" y="1659"/>
                  </a:lnTo>
                  <a:lnTo>
                    <a:pt x="7723" y="1660"/>
                  </a:lnTo>
                  <a:lnTo>
                    <a:pt x="7721" y="1660"/>
                  </a:lnTo>
                  <a:lnTo>
                    <a:pt x="7721" y="1662"/>
                  </a:lnTo>
                  <a:lnTo>
                    <a:pt x="7720" y="1662"/>
                  </a:lnTo>
                  <a:lnTo>
                    <a:pt x="7720" y="1664"/>
                  </a:lnTo>
                  <a:lnTo>
                    <a:pt x="7718" y="1664"/>
                  </a:lnTo>
                  <a:lnTo>
                    <a:pt x="7718" y="1667"/>
                  </a:lnTo>
                  <a:lnTo>
                    <a:pt x="7716" y="1667"/>
                  </a:lnTo>
                  <a:lnTo>
                    <a:pt x="7716" y="1669"/>
                  </a:lnTo>
                  <a:lnTo>
                    <a:pt x="7715" y="1669"/>
                  </a:lnTo>
                  <a:lnTo>
                    <a:pt x="7715" y="1670"/>
                  </a:lnTo>
                  <a:lnTo>
                    <a:pt x="7713" y="1670"/>
                  </a:lnTo>
                  <a:lnTo>
                    <a:pt x="7713" y="1672"/>
                  </a:lnTo>
                  <a:lnTo>
                    <a:pt x="7711" y="1672"/>
                  </a:lnTo>
                  <a:lnTo>
                    <a:pt x="7711" y="1674"/>
                  </a:lnTo>
                  <a:lnTo>
                    <a:pt x="7710" y="1674"/>
                  </a:lnTo>
                  <a:lnTo>
                    <a:pt x="7710" y="1675"/>
                  </a:lnTo>
                  <a:lnTo>
                    <a:pt x="7708" y="1675"/>
                  </a:lnTo>
                  <a:lnTo>
                    <a:pt x="7708" y="1677"/>
                  </a:lnTo>
                  <a:lnTo>
                    <a:pt x="7706" y="1677"/>
                  </a:lnTo>
                  <a:lnTo>
                    <a:pt x="7706" y="1680"/>
                  </a:lnTo>
                  <a:lnTo>
                    <a:pt x="7705" y="1680"/>
                  </a:lnTo>
                  <a:lnTo>
                    <a:pt x="7705" y="1682"/>
                  </a:lnTo>
                  <a:lnTo>
                    <a:pt x="7703" y="1682"/>
                  </a:lnTo>
                  <a:lnTo>
                    <a:pt x="7703" y="1684"/>
                  </a:lnTo>
                  <a:lnTo>
                    <a:pt x="7701" y="1684"/>
                  </a:lnTo>
                  <a:lnTo>
                    <a:pt x="7701" y="1685"/>
                  </a:lnTo>
                  <a:lnTo>
                    <a:pt x="7700" y="1685"/>
                  </a:lnTo>
                  <a:lnTo>
                    <a:pt x="7700" y="1687"/>
                  </a:lnTo>
                  <a:lnTo>
                    <a:pt x="7698" y="1687"/>
                  </a:lnTo>
                  <a:lnTo>
                    <a:pt x="7698" y="1689"/>
                  </a:lnTo>
                  <a:lnTo>
                    <a:pt x="7696" y="1689"/>
                  </a:lnTo>
                  <a:lnTo>
                    <a:pt x="7696" y="1690"/>
                  </a:lnTo>
                  <a:lnTo>
                    <a:pt x="7695" y="1690"/>
                  </a:lnTo>
                  <a:lnTo>
                    <a:pt x="7695" y="1694"/>
                  </a:lnTo>
                  <a:lnTo>
                    <a:pt x="7693" y="1694"/>
                  </a:lnTo>
                  <a:lnTo>
                    <a:pt x="7693" y="1695"/>
                  </a:lnTo>
                  <a:lnTo>
                    <a:pt x="7691" y="1695"/>
                  </a:lnTo>
                  <a:lnTo>
                    <a:pt x="7691" y="1697"/>
                  </a:lnTo>
                  <a:lnTo>
                    <a:pt x="7690" y="1697"/>
                  </a:lnTo>
                  <a:lnTo>
                    <a:pt x="7690" y="1699"/>
                  </a:lnTo>
                  <a:lnTo>
                    <a:pt x="7688" y="1699"/>
                  </a:lnTo>
                  <a:lnTo>
                    <a:pt x="7688" y="1700"/>
                  </a:lnTo>
                  <a:lnTo>
                    <a:pt x="7686" y="1700"/>
                  </a:lnTo>
                  <a:lnTo>
                    <a:pt x="7686" y="1702"/>
                  </a:lnTo>
                  <a:lnTo>
                    <a:pt x="7685" y="1702"/>
                  </a:lnTo>
                  <a:lnTo>
                    <a:pt x="7685" y="1704"/>
                  </a:lnTo>
                  <a:lnTo>
                    <a:pt x="7683" y="1704"/>
                  </a:lnTo>
                  <a:lnTo>
                    <a:pt x="7683" y="1705"/>
                  </a:lnTo>
                  <a:lnTo>
                    <a:pt x="7681" y="1705"/>
                  </a:lnTo>
                  <a:lnTo>
                    <a:pt x="7681" y="1707"/>
                  </a:lnTo>
                  <a:lnTo>
                    <a:pt x="7680" y="1707"/>
                  </a:lnTo>
                  <a:lnTo>
                    <a:pt x="7680" y="1709"/>
                  </a:lnTo>
                  <a:lnTo>
                    <a:pt x="7678" y="1709"/>
                  </a:lnTo>
                  <a:lnTo>
                    <a:pt x="7678" y="1710"/>
                  </a:lnTo>
                  <a:lnTo>
                    <a:pt x="7676" y="1710"/>
                  </a:lnTo>
                  <a:lnTo>
                    <a:pt x="7676" y="1712"/>
                  </a:lnTo>
                  <a:lnTo>
                    <a:pt x="7675" y="1712"/>
                  </a:lnTo>
                  <a:lnTo>
                    <a:pt x="7675" y="1714"/>
                  </a:lnTo>
                  <a:lnTo>
                    <a:pt x="7673" y="1714"/>
                  </a:lnTo>
                  <a:lnTo>
                    <a:pt x="7673" y="1715"/>
                  </a:lnTo>
                  <a:lnTo>
                    <a:pt x="7671" y="1715"/>
                  </a:lnTo>
                  <a:lnTo>
                    <a:pt x="7671" y="1717"/>
                  </a:lnTo>
                  <a:lnTo>
                    <a:pt x="7670" y="1717"/>
                  </a:lnTo>
                  <a:lnTo>
                    <a:pt x="7670" y="1719"/>
                  </a:lnTo>
                  <a:lnTo>
                    <a:pt x="7668" y="1719"/>
                  </a:lnTo>
                  <a:lnTo>
                    <a:pt x="7668" y="1720"/>
                  </a:lnTo>
                  <a:lnTo>
                    <a:pt x="7666" y="1720"/>
                  </a:lnTo>
                  <a:lnTo>
                    <a:pt x="7666" y="1724"/>
                  </a:lnTo>
                  <a:lnTo>
                    <a:pt x="7665" y="1724"/>
                  </a:lnTo>
                  <a:lnTo>
                    <a:pt x="7665" y="1725"/>
                  </a:lnTo>
                  <a:lnTo>
                    <a:pt x="7663" y="1725"/>
                  </a:lnTo>
                  <a:lnTo>
                    <a:pt x="7663" y="1727"/>
                  </a:lnTo>
                  <a:lnTo>
                    <a:pt x="7661" y="1727"/>
                  </a:lnTo>
                  <a:lnTo>
                    <a:pt x="7661" y="1729"/>
                  </a:lnTo>
                  <a:lnTo>
                    <a:pt x="7660" y="1729"/>
                  </a:lnTo>
                  <a:lnTo>
                    <a:pt x="7660" y="1730"/>
                  </a:lnTo>
                  <a:lnTo>
                    <a:pt x="7658" y="1730"/>
                  </a:lnTo>
                  <a:lnTo>
                    <a:pt x="7658" y="1732"/>
                  </a:lnTo>
                  <a:lnTo>
                    <a:pt x="7656" y="1732"/>
                  </a:lnTo>
                  <a:lnTo>
                    <a:pt x="7656" y="1734"/>
                  </a:lnTo>
                  <a:lnTo>
                    <a:pt x="7655" y="1734"/>
                  </a:lnTo>
                  <a:lnTo>
                    <a:pt x="7655" y="1735"/>
                  </a:lnTo>
                  <a:lnTo>
                    <a:pt x="7651" y="1735"/>
                  </a:lnTo>
                  <a:lnTo>
                    <a:pt x="7651" y="1737"/>
                  </a:lnTo>
                  <a:lnTo>
                    <a:pt x="7650" y="1737"/>
                  </a:lnTo>
                  <a:lnTo>
                    <a:pt x="7650" y="1739"/>
                  </a:lnTo>
                  <a:lnTo>
                    <a:pt x="7648" y="1739"/>
                  </a:lnTo>
                  <a:lnTo>
                    <a:pt x="7648" y="1740"/>
                  </a:lnTo>
                  <a:lnTo>
                    <a:pt x="7646" y="1740"/>
                  </a:lnTo>
                  <a:lnTo>
                    <a:pt x="7646" y="1742"/>
                  </a:lnTo>
                  <a:lnTo>
                    <a:pt x="7645" y="1742"/>
                  </a:lnTo>
                  <a:lnTo>
                    <a:pt x="7645" y="1744"/>
                  </a:lnTo>
                  <a:lnTo>
                    <a:pt x="7643" y="1744"/>
                  </a:lnTo>
                  <a:lnTo>
                    <a:pt x="7643" y="1745"/>
                  </a:lnTo>
                  <a:lnTo>
                    <a:pt x="7641" y="1745"/>
                  </a:lnTo>
                  <a:lnTo>
                    <a:pt x="7641" y="1747"/>
                  </a:lnTo>
                  <a:lnTo>
                    <a:pt x="7640" y="1747"/>
                  </a:lnTo>
                  <a:lnTo>
                    <a:pt x="7640" y="1749"/>
                  </a:lnTo>
                  <a:lnTo>
                    <a:pt x="7638" y="1749"/>
                  </a:lnTo>
                  <a:lnTo>
                    <a:pt x="7638" y="1750"/>
                  </a:lnTo>
                  <a:lnTo>
                    <a:pt x="7636" y="1750"/>
                  </a:lnTo>
                  <a:lnTo>
                    <a:pt x="7636" y="1752"/>
                  </a:lnTo>
                  <a:lnTo>
                    <a:pt x="7635" y="1752"/>
                  </a:lnTo>
                  <a:lnTo>
                    <a:pt x="7635" y="1754"/>
                  </a:lnTo>
                  <a:lnTo>
                    <a:pt x="7633" y="1754"/>
                  </a:lnTo>
                  <a:lnTo>
                    <a:pt x="7633" y="1755"/>
                  </a:lnTo>
                  <a:lnTo>
                    <a:pt x="7631" y="1755"/>
                  </a:lnTo>
                  <a:lnTo>
                    <a:pt x="7631" y="1757"/>
                  </a:lnTo>
                  <a:lnTo>
                    <a:pt x="7630" y="1757"/>
                  </a:lnTo>
                  <a:lnTo>
                    <a:pt x="7630" y="1759"/>
                  </a:lnTo>
                  <a:lnTo>
                    <a:pt x="7628" y="1759"/>
                  </a:lnTo>
                  <a:lnTo>
                    <a:pt x="7628" y="1760"/>
                  </a:lnTo>
                  <a:lnTo>
                    <a:pt x="7626" y="1760"/>
                  </a:lnTo>
                  <a:lnTo>
                    <a:pt x="7626" y="1762"/>
                  </a:lnTo>
                  <a:lnTo>
                    <a:pt x="7625" y="1762"/>
                  </a:lnTo>
                  <a:lnTo>
                    <a:pt x="7625" y="1764"/>
                  </a:lnTo>
                  <a:lnTo>
                    <a:pt x="7621" y="1764"/>
                  </a:lnTo>
                  <a:lnTo>
                    <a:pt x="7621" y="1765"/>
                  </a:lnTo>
                  <a:lnTo>
                    <a:pt x="7620" y="1765"/>
                  </a:lnTo>
                  <a:lnTo>
                    <a:pt x="7620" y="1767"/>
                  </a:lnTo>
                  <a:lnTo>
                    <a:pt x="7618" y="1767"/>
                  </a:lnTo>
                  <a:lnTo>
                    <a:pt x="7618" y="1769"/>
                  </a:lnTo>
                  <a:lnTo>
                    <a:pt x="7616" y="1769"/>
                  </a:lnTo>
                  <a:lnTo>
                    <a:pt x="7616" y="1770"/>
                  </a:lnTo>
                  <a:lnTo>
                    <a:pt x="7615" y="1770"/>
                  </a:lnTo>
                  <a:lnTo>
                    <a:pt x="7615" y="1772"/>
                  </a:lnTo>
                  <a:lnTo>
                    <a:pt x="7613" y="1772"/>
                  </a:lnTo>
                  <a:lnTo>
                    <a:pt x="7613" y="1774"/>
                  </a:lnTo>
                  <a:lnTo>
                    <a:pt x="7611" y="1774"/>
                  </a:lnTo>
                  <a:lnTo>
                    <a:pt x="7611" y="1775"/>
                  </a:lnTo>
                  <a:lnTo>
                    <a:pt x="7608" y="1775"/>
                  </a:lnTo>
                  <a:lnTo>
                    <a:pt x="7608" y="1777"/>
                  </a:lnTo>
                  <a:lnTo>
                    <a:pt x="7606" y="1777"/>
                  </a:lnTo>
                  <a:lnTo>
                    <a:pt x="7606" y="1779"/>
                  </a:lnTo>
                  <a:lnTo>
                    <a:pt x="7605" y="1779"/>
                  </a:lnTo>
                  <a:lnTo>
                    <a:pt x="7605" y="1780"/>
                  </a:lnTo>
                  <a:lnTo>
                    <a:pt x="7603" y="1780"/>
                  </a:lnTo>
                  <a:lnTo>
                    <a:pt x="7603" y="1782"/>
                  </a:lnTo>
                  <a:lnTo>
                    <a:pt x="7601" y="1782"/>
                  </a:lnTo>
                  <a:lnTo>
                    <a:pt x="7601" y="1784"/>
                  </a:lnTo>
                  <a:lnTo>
                    <a:pt x="7600" y="1784"/>
                  </a:lnTo>
                  <a:lnTo>
                    <a:pt x="7600" y="1785"/>
                  </a:lnTo>
                  <a:lnTo>
                    <a:pt x="7598" y="1785"/>
                  </a:lnTo>
                  <a:lnTo>
                    <a:pt x="7598" y="1787"/>
                  </a:lnTo>
                  <a:lnTo>
                    <a:pt x="7595" y="1787"/>
                  </a:lnTo>
                  <a:lnTo>
                    <a:pt x="7595" y="1789"/>
                  </a:lnTo>
                  <a:lnTo>
                    <a:pt x="7593" y="1789"/>
                  </a:lnTo>
                  <a:lnTo>
                    <a:pt x="7593" y="1790"/>
                  </a:lnTo>
                  <a:lnTo>
                    <a:pt x="7591" y="1790"/>
                  </a:lnTo>
                  <a:lnTo>
                    <a:pt x="7591" y="1792"/>
                  </a:lnTo>
                  <a:lnTo>
                    <a:pt x="7590" y="1792"/>
                  </a:lnTo>
                  <a:lnTo>
                    <a:pt x="7590" y="1794"/>
                  </a:lnTo>
                  <a:lnTo>
                    <a:pt x="7588" y="1794"/>
                  </a:lnTo>
                  <a:lnTo>
                    <a:pt x="7588" y="1795"/>
                  </a:lnTo>
                  <a:lnTo>
                    <a:pt x="7585" y="1795"/>
                  </a:lnTo>
                  <a:lnTo>
                    <a:pt x="7585" y="1797"/>
                  </a:lnTo>
                  <a:lnTo>
                    <a:pt x="7583" y="1797"/>
                  </a:lnTo>
                  <a:lnTo>
                    <a:pt x="7583" y="1799"/>
                  </a:lnTo>
                  <a:lnTo>
                    <a:pt x="7581" y="1799"/>
                  </a:lnTo>
                  <a:lnTo>
                    <a:pt x="7581" y="1800"/>
                  </a:lnTo>
                  <a:lnTo>
                    <a:pt x="7580" y="1800"/>
                  </a:lnTo>
                  <a:lnTo>
                    <a:pt x="7580" y="1802"/>
                  </a:lnTo>
                  <a:lnTo>
                    <a:pt x="7576" y="1802"/>
                  </a:lnTo>
                  <a:lnTo>
                    <a:pt x="7576" y="1804"/>
                  </a:lnTo>
                  <a:lnTo>
                    <a:pt x="7575" y="1804"/>
                  </a:lnTo>
                  <a:lnTo>
                    <a:pt x="7575" y="1805"/>
                  </a:lnTo>
                  <a:lnTo>
                    <a:pt x="7573" y="1805"/>
                  </a:lnTo>
                  <a:lnTo>
                    <a:pt x="7573" y="1807"/>
                  </a:lnTo>
                  <a:lnTo>
                    <a:pt x="7571" y="1807"/>
                  </a:lnTo>
                  <a:lnTo>
                    <a:pt x="7571" y="1809"/>
                  </a:lnTo>
                  <a:lnTo>
                    <a:pt x="7568" y="1809"/>
                  </a:lnTo>
                  <a:lnTo>
                    <a:pt x="7568" y="1810"/>
                  </a:lnTo>
                  <a:lnTo>
                    <a:pt x="7566" y="1810"/>
                  </a:lnTo>
                  <a:lnTo>
                    <a:pt x="7566" y="1812"/>
                  </a:lnTo>
                  <a:lnTo>
                    <a:pt x="7565" y="1812"/>
                  </a:lnTo>
                  <a:lnTo>
                    <a:pt x="7565" y="1814"/>
                  </a:lnTo>
                  <a:lnTo>
                    <a:pt x="7561" y="1814"/>
                  </a:lnTo>
                  <a:lnTo>
                    <a:pt x="7561" y="1815"/>
                  </a:lnTo>
                  <a:lnTo>
                    <a:pt x="7560" y="1815"/>
                  </a:lnTo>
                  <a:lnTo>
                    <a:pt x="7560" y="1817"/>
                  </a:lnTo>
                  <a:lnTo>
                    <a:pt x="7558" y="1817"/>
                  </a:lnTo>
                  <a:lnTo>
                    <a:pt x="7558" y="1819"/>
                  </a:lnTo>
                  <a:lnTo>
                    <a:pt x="7556" y="1819"/>
                  </a:lnTo>
                  <a:lnTo>
                    <a:pt x="7556" y="1820"/>
                  </a:lnTo>
                  <a:lnTo>
                    <a:pt x="7553" y="1820"/>
                  </a:lnTo>
                  <a:lnTo>
                    <a:pt x="7553" y="1822"/>
                  </a:lnTo>
                  <a:lnTo>
                    <a:pt x="7551" y="1822"/>
                  </a:lnTo>
                  <a:lnTo>
                    <a:pt x="7551" y="1824"/>
                  </a:lnTo>
                  <a:lnTo>
                    <a:pt x="7550" y="1824"/>
                  </a:lnTo>
                  <a:lnTo>
                    <a:pt x="7550" y="1825"/>
                  </a:lnTo>
                  <a:lnTo>
                    <a:pt x="7546" y="1825"/>
                  </a:lnTo>
                  <a:lnTo>
                    <a:pt x="7546" y="1827"/>
                  </a:lnTo>
                  <a:lnTo>
                    <a:pt x="7545" y="1827"/>
                  </a:lnTo>
                  <a:lnTo>
                    <a:pt x="7545" y="1829"/>
                  </a:lnTo>
                  <a:lnTo>
                    <a:pt x="7543" y="1829"/>
                  </a:lnTo>
                  <a:lnTo>
                    <a:pt x="7543" y="1830"/>
                  </a:lnTo>
                  <a:lnTo>
                    <a:pt x="7540" y="1830"/>
                  </a:lnTo>
                  <a:lnTo>
                    <a:pt x="7540" y="1832"/>
                  </a:lnTo>
                  <a:lnTo>
                    <a:pt x="7538" y="1832"/>
                  </a:lnTo>
                  <a:lnTo>
                    <a:pt x="7538" y="1834"/>
                  </a:lnTo>
                  <a:lnTo>
                    <a:pt x="7535" y="1834"/>
                  </a:lnTo>
                  <a:lnTo>
                    <a:pt x="7535" y="1835"/>
                  </a:lnTo>
                  <a:lnTo>
                    <a:pt x="7533" y="1835"/>
                  </a:lnTo>
                  <a:lnTo>
                    <a:pt x="7533" y="1837"/>
                  </a:lnTo>
                  <a:lnTo>
                    <a:pt x="7531" y="1837"/>
                  </a:lnTo>
                  <a:lnTo>
                    <a:pt x="7531" y="1839"/>
                  </a:lnTo>
                  <a:lnTo>
                    <a:pt x="7528" y="1839"/>
                  </a:lnTo>
                  <a:lnTo>
                    <a:pt x="7528" y="1840"/>
                  </a:lnTo>
                  <a:lnTo>
                    <a:pt x="7526" y="1840"/>
                  </a:lnTo>
                  <a:lnTo>
                    <a:pt x="7526" y="1842"/>
                  </a:lnTo>
                  <a:lnTo>
                    <a:pt x="7523" y="1842"/>
                  </a:lnTo>
                  <a:lnTo>
                    <a:pt x="7523" y="1844"/>
                  </a:lnTo>
                  <a:lnTo>
                    <a:pt x="7521" y="1844"/>
                  </a:lnTo>
                  <a:lnTo>
                    <a:pt x="7521" y="1845"/>
                  </a:lnTo>
                  <a:lnTo>
                    <a:pt x="7520" y="1845"/>
                  </a:lnTo>
                  <a:lnTo>
                    <a:pt x="7520" y="1847"/>
                  </a:lnTo>
                  <a:lnTo>
                    <a:pt x="7516" y="1847"/>
                  </a:lnTo>
                  <a:lnTo>
                    <a:pt x="7516" y="1849"/>
                  </a:lnTo>
                  <a:lnTo>
                    <a:pt x="7515" y="1849"/>
                  </a:lnTo>
                  <a:lnTo>
                    <a:pt x="7515" y="1850"/>
                  </a:lnTo>
                  <a:lnTo>
                    <a:pt x="7511" y="1850"/>
                  </a:lnTo>
                  <a:lnTo>
                    <a:pt x="7511" y="1852"/>
                  </a:lnTo>
                  <a:lnTo>
                    <a:pt x="7510" y="1852"/>
                  </a:lnTo>
                  <a:lnTo>
                    <a:pt x="7510" y="1854"/>
                  </a:lnTo>
                  <a:lnTo>
                    <a:pt x="7506" y="1854"/>
                  </a:lnTo>
                  <a:lnTo>
                    <a:pt x="7506" y="1855"/>
                  </a:lnTo>
                  <a:lnTo>
                    <a:pt x="7505" y="1855"/>
                  </a:lnTo>
                  <a:lnTo>
                    <a:pt x="7505" y="1857"/>
                  </a:lnTo>
                  <a:lnTo>
                    <a:pt x="7501" y="1857"/>
                  </a:lnTo>
                  <a:lnTo>
                    <a:pt x="7501" y="1859"/>
                  </a:lnTo>
                  <a:lnTo>
                    <a:pt x="7500" y="1859"/>
                  </a:lnTo>
                  <a:lnTo>
                    <a:pt x="7500" y="1860"/>
                  </a:lnTo>
                  <a:lnTo>
                    <a:pt x="7496" y="1860"/>
                  </a:lnTo>
                  <a:lnTo>
                    <a:pt x="7496" y="1862"/>
                  </a:lnTo>
                  <a:lnTo>
                    <a:pt x="7495" y="1862"/>
                  </a:lnTo>
                  <a:lnTo>
                    <a:pt x="7495" y="1864"/>
                  </a:lnTo>
                  <a:lnTo>
                    <a:pt x="7491" y="1864"/>
                  </a:lnTo>
                  <a:lnTo>
                    <a:pt x="7491" y="1865"/>
                  </a:lnTo>
                  <a:lnTo>
                    <a:pt x="7490" y="1865"/>
                  </a:lnTo>
                  <a:lnTo>
                    <a:pt x="7490" y="1867"/>
                  </a:lnTo>
                  <a:lnTo>
                    <a:pt x="7486" y="1867"/>
                  </a:lnTo>
                  <a:lnTo>
                    <a:pt x="7486" y="1869"/>
                  </a:lnTo>
                  <a:lnTo>
                    <a:pt x="7483" y="1869"/>
                  </a:lnTo>
                  <a:lnTo>
                    <a:pt x="7483" y="1870"/>
                  </a:lnTo>
                  <a:lnTo>
                    <a:pt x="7481" y="1870"/>
                  </a:lnTo>
                  <a:lnTo>
                    <a:pt x="7481" y="1872"/>
                  </a:lnTo>
                  <a:lnTo>
                    <a:pt x="7478" y="1872"/>
                  </a:lnTo>
                  <a:lnTo>
                    <a:pt x="7478" y="1874"/>
                  </a:lnTo>
                  <a:lnTo>
                    <a:pt x="7476" y="1874"/>
                  </a:lnTo>
                  <a:lnTo>
                    <a:pt x="7476" y="1875"/>
                  </a:lnTo>
                  <a:lnTo>
                    <a:pt x="7473" y="1875"/>
                  </a:lnTo>
                  <a:lnTo>
                    <a:pt x="7473" y="1877"/>
                  </a:lnTo>
                  <a:lnTo>
                    <a:pt x="7471" y="1877"/>
                  </a:lnTo>
                  <a:lnTo>
                    <a:pt x="7471" y="1879"/>
                  </a:lnTo>
                  <a:lnTo>
                    <a:pt x="7468" y="1879"/>
                  </a:lnTo>
                  <a:lnTo>
                    <a:pt x="7468" y="1880"/>
                  </a:lnTo>
                  <a:lnTo>
                    <a:pt x="7465" y="1880"/>
                  </a:lnTo>
                  <a:lnTo>
                    <a:pt x="7465" y="1882"/>
                  </a:lnTo>
                  <a:lnTo>
                    <a:pt x="7463" y="1882"/>
                  </a:lnTo>
                  <a:lnTo>
                    <a:pt x="7463" y="1884"/>
                  </a:lnTo>
                  <a:lnTo>
                    <a:pt x="7460" y="1884"/>
                  </a:lnTo>
                  <a:lnTo>
                    <a:pt x="7460" y="1885"/>
                  </a:lnTo>
                  <a:lnTo>
                    <a:pt x="7456" y="1885"/>
                  </a:lnTo>
                  <a:lnTo>
                    <a:pt x="7456" y="1887"/>
                  </a:lnTo>
                  <a:lnTo>
                    <a:pt x="7453" y="1887"/>
                  </a:lnTo>
                  <a:lnTo>
                    <a:pt x="7453" y="1889"/>
                  </a:lnTo>
                  <a:lnTo>
                    <a:pt x="7451" y="1889"/>
                  </a:lnTo>
                  <a:lnTo>
                    <a:pt x="7451" y="1890"/>
                  </a:lnTo>
                  <a:lnTo>
                    <a:pt x="7448" y="1890"/>
                  </a:lnTo>
                  <a:lnTo>
                    <a:pt x="7448" y="1892"/>
                  </a:lnTo>
                  <a:lnTo>
                    <a:pt x="7445" y="1892"/>
                  </a:lnTo>
                  <a:lnTo>
                    <a:pt x="7445" y="1894"/>
                  </a:lnTo>
                  <a:lnTo>
                    <a:pt x="7441" y="1894"/>
                  </a:lnTo>
                  <a:lnTo>
                    <a:pt x="7441" y="1895"/>
                  </a:lnTo>
                  <a:lnTo>
                    <a:pt x="7440" y="1895"/>
                  </a:lnTo>
                  <a:lnTo>
                    <a:pt x="7440" y="1897"/>
                  </a:lnTo>
                  <a:lnTo>
                    <a:pt x="7436" y="1897"/>
                  </a:lnTo>
                  <a:lnTo>
                    <a:pt x="7436" y="1899"/>
                  </a:lnTo>
                  <a:lnTo>
                    <a:pt x="7433" y="1899"/>
                  </a:lnTo>
                  <a:lnTo>
                    <a:pt x="7433" y="1900"/>
                  </a:lnTo>
                  <a:lnTo>
                    <a:pt x="7430" y="1900"/>
                  </a:lnTo>
                  <a:lnTo>
                    <a:pt x="7430" y="1902"/>
                  </a:lnTo>
                  <a:lnTo>
                    <a:pt x="7428" y="1902"/>
                  </a:lnTo>
                  <a:lnTo>
                    <a:pt x="7428" y="1904"/>
                  </a:lnTo>
                  <a:lnTo>
                    <a:pt x="7425" y="1904"/>
                  </a:lnTo>
                  <a:lnTo>
                    <a:pt x="7425" y="1905"/>
                  </a:lnTo>
                  <a:lnTo>
                    <a:pt x="7421" y="1905"/>
                  </a:lnTo>
                  <a:lnTo>
                    <a:pt x="7421" y="1907"/>
                  </a:lnTo>
                  <a:lnTo>
                    <a:pt x="7418" y="1907"/>
                  </a:lnTo>
                  <a:lnTo>
                    <a:pt x="7418" y="1909"/>
                  </a:lnTo>
                  <a:lnTo>
                    <a:pt x="7415" y="1909"/>
                  </a:lnTo>
                  <a:lnTo>
                    <a:pt x="7415" y="1910"/>
                  </a:lnTo>
                  <a:lnTo>
                    <a:pt x="7411" y="1910"/>
                  </a:lnTo>
                  <a:lnTo>
                    <a:pt x="7411" y="1912"/>
                  </a:lnTo>
                  <a:lnTo>
                    <a:pt x="7408" y="1912"/>
                  </a:lnTo>
                  <a:lnTo>
                    <a:pt x="7408" y="1914"/>
                  </a:lnTo>
                  <a:lnTo>
                    <a:pt x="7405" y="1914"/>
                  </a:lnTo>
                  <a:lnTo>
                    <a:pt x="7405" y="1915"/>
                  </a:lnTo>
                  <a:lnTo>
                    <a:pt x="7401" y="1915"/>
                  </a:lnTo>
                  <a:lnTo>
                    <a:pt x="7401" y="1917"/>
                  </a:lnTo>
                  <a:lnTo>
                    <a:pt x="7398" y="1917"/>
                  </a:lnTo>
                  <a:lnTo>
                    <a:pt x="7398" y="1919"/>
                  </a:lnTo>
                  <a:lnTo>
                    <a:pt x="7395" y="1919"/>
                  </a:lnTo>
                  <a:lnTo>
                    <a:pt x="7395" y="1920"/>
                  </a:lnTo>
                  <a:lnTo>
                    <a:pt x="7391" y="1920"/>
                  </a:lnTo>
                  <a:lnTo>
                    <a:pt x="7391" y="1922"/>
                  </a:lnTo>
                  <a:lnTo>
                    <a:pt x="7390" y="1922"/>
                  </a:lnTo>
                  <a:lnTo>
                    <a:pt x="7390" y="1924"/>
                  </a:lnTo>
                  <a:lnTo>
                    <a:pt x="7386" y="1924"/>
                  </a:lnTo>
                  <a:lnTo>
                    <a:pt x="7386" y="1925"/>
                  </a:lnTo>
                  <a:lnTo>
                    <a:pt x="7383" y="1925"/>
                  </a:lnTo>
                  <a:lnTo>
                    <a:pt x="7383" y="1927"/>
                  </a:lnTo>
                  <a:lnTo>
                    <a:pt x="7378" y="1927"/>
                  </a:lnTo>
                  <a:lnTo>
                    <a:pt x="7378" y="1929"/>
                  </a:lnTo>
                  <a:lnTo>
                    <a:pt x="7375" y="1929"/>
                  </a:lnTo>
                  <a:lnTo>
                    <a:pt x="7375" y="1930"/>
                  </a:lnTo>
                  <a:lnTo>
                    <a:pt x="7371" y="1930"/>
                  </a:lnTo>
                  <a:lnTo>
                    <a:pt x="7371" y="1932"/>
                  </a:lnTo>
                  <a:lnTo>
                    <a:pt x="7368" y="1932"/>
                  </a:lnTo>
                  <a:lnTo>
                    <a:pt x="7368" y="1934"/>
                  </a:lnTo>
                  <a:lnTo>
                    <a:pt x="7365" y="1934"/>
                  </a:lnTo>
                  <a:lnTo>
                    <a:pt x="7365" y="1935"/>
                  </a:lnTo>
                  <a:lnTo>
                    <a:pt x="7360" y="1935"/>
                  </a:lnTo>
                  <a:lnTo>
                    <a:pt x="7360" y="1937"/>
                  </a:lnTo>
                  <a:lnTo>
                    <a:pt x="7356" y="1937"/>
                  </a:lnTo>
                  <a:lnTo>
                    <a:pt x="7356" y="1939"/>
                  </a:lnTo>
                  <a:lnTo>
                    <a:pt x="7353" y="1939"/>
                  </a:lnTo>
                  <a:lnTo>
                    <a:pt x="7353" y="1940"/>
                  </a:lnTo>
                  <a:lnTo>
                    <a:pt x="7350" y="1940"/>
                  </a:lnTo>
                  <a:lnTo>
                    <a:pt x="7350" y="1942"/>
                  </a:lnTo>
                  <a:lnTo>
                    <a:pt x="7346" y="1942"/>
                  </a:lnTo>
                  <a:lnTo>
                    <a:pt x="7346" y="1944"/>
                  </a:lnTo>
                  <a:lnTo>
                    <a:pt x="7341" y="1944"/>
                  </a:lnTo>
                  <a:lnTo>
                    <a:pt x="7341" y="1945"/>
                  </a:lnTo>
                  <a:lnTo>
                    <a:pt x="7338" y="1945"/>
                  </a:lnTo>
                  <a:lnTo>
                    <a:pt x="7338" y="1947"/>
                  </a:lnTo>
                  <a:lnTo>
                    <a:pt x="7335" y="1947"/>
                  </a:lnTo>
                  <a:lnTo>
                    <a:pt x="7335" y="1949"/>
                  </a:lnTo>
                  <a:lnTo>
                    <a:pt x="7330" y="1949"/>
                  </a:lnTo>
                  <a:lnTo>
                    <a:pt x="7330" y="1950"/>
                  </a:lnTo>
                  <a:lnTo>
                    <a:pt x="7326" y="1950"/>
                  </a:lnTo>
                  <a:lnTo>
                    <a:pt x="7326" y="1952"/>
                  </a:lnTo>
                  <a:lnTo>
                    <a:pt x="7321" y="1952"/>
                  </a:lnTo>
                  <a:lnTo>
                    <a:pt x="7321" y="1954"/>
                  </a:lnTo>
                  <a:lnTo>
                    <a:pt x="7318" y="1954"/>
                  </a:lnTo>
                  <a:lnTo>
                    <a:pt x="7318" y="1955"/>
                  </a:lnTo>
                  <a:lnTo>
                    <a:pt x="7313" y="1955"/>
                  </a:lnTo>
                  <a:lnTo>
                    <a:pt x="7313" y="1957"/>
                  </a:lnTo>
                  <a:lnTo>
                    <a:pt x="7308" y="1957"/>
                  </a:lnTo>
                  <a:lnTo>
                    <a:pt x="7308" y="1959"/>
                  </a:lnTo>
                  <a:lnTo>
                    <a:pt x="7305" y="1959"/>
                  </a:lnTo>
                  <a:lnTo>
                    <a:pt x="7305" y="1960"/>
                  </a:lnTo>
                  <a:lnTo>
                    <a:pt x="7300" y="1960"/>
                  </a:lnTo>
                  <a:lnTo>
                    <a:pt x="7300" y="1962"/>
                  </a:lnTo>
                  <a:lnTo>
                    <a:pt x="7296" y="1962"/>
                  </a:lnTo>
                  <a:lnTo>
                    <a:pt x="7296" y="1964"/>
                  </a:lnTo>
                  <a:lnTo>
                    <a:pt x="7291" y="1964"/>
                  </a:lnTo>
                  <a:lnTo>
                    <a:pt x="7291" y="1965"/>
                  </a:lnTo>
                  <a:lnTo>
                    <a:pt x="7286" y="1965"/>
                  </a:lnTo>
                  <a:lnTo>
                    <a:pt x="7286" y="1967"/>
                  </a:lnTo>
                  <a:lnTo>
                    <a:pt x="7283" y="1967"/>
                  </a:lnTo>
                  <a:lnTo>
                    <a:pt x="7283" y="1969"/>
                  </a:lnTo>
                  <a:lnTo>
                    <a:pt x="7278" y="1969"/>
                  </a:lnTo>
                  <a:lnTo>
                    <a:pt x="7278" y="1970"/>
                  </a:lnTo>
                  <a:lnTo>
                    <a:pt x="7273" y="1970"/>
                  </a:lnTo>
                  <a:lnTo>
                    <a:pt x="7273" y="1972"/>
                  </a:lnTo>
                  <a:lnTo>
                    <a:pt x="7268" y="1972"/>
                  </a:lnTo>
                  <a:lnTo>
                    <a:pt x="7268" y="1974"/>
                  </a:lnTo>
                  <a:lnTo>
                    <a:pt x="7263" y="1974"/>
                  </a:lnTo>
                  <a:lnTo>
                    <a:pt x="7263" y="1975"/>
                  </a:lnTo>
                  <a:lnTo>
                    <a:pt x="7258" y="1975"/>
                  </a:lnTo>
                  <a:lnTo>
                    <a:pt x="7258" y="1977"/>
                  </a:lnTo>
                  <a:lnTo>
                    <a:pt x="7253" y="1977"/>
                  </a:lnTo>
                  <a:lnTo>
                    <a:pt x="7253" y="1979"/>
                  </a:lnTo>
                  <a:lnTo>
                    <a:pt x="7248" y="1979"/>
                  </a:lnTo>
                  <a:lnTo>
                    <a:pt x="7248" y="1980"/>
                  </a:lnTo>
                  <a:lnTo>
                    <a:pt x="7243" y="1980"/>
                  </a:lnTo>
                  <a:lnTo>
                    <a:pt x="7243" y="1982"/>
                  </a:lnTo>
                  <a:lnTo>
                    <a:pt x="7236" y="1982"/>
                  </a:lnTo>
                  <a:lnTo>
                    <a:pt x="7236" y="1984"/>
                  </a:lnTo>
                  <a:lnTo>
                    <a:pt x="7231" y="1984"/>
                  </a:lnTo>
                  <a:lnTo>
                    <a:pt x="7231" y="1985"/>
                  </a:lnTo>
                  <a:lnTo>
                    <a:pt x="7225" y="1985"/>
                  </a:lnTo>
                  <a:lnTo>
                    <a:pt x="7225" y="1987"/>
                  </a:lnTo>
                  <a:lnTo>
                    <a:pt x="7220" y="1987"/>
                  </a:lnTo>
                  <a:lnTo>
                    <a:pt x="7220" y="1989"/>
                  </a:lnTo>
                  <a:lnTo>
                    <a:pt x="7213" y="1989"/>
                  </a:lnTo>
                  <a:lnTo>
                    <a:pt x="7213" y="1990"/>
                  </a:lnTo>
                  <a:lnTo>
                    <a:pt x="7208" y="1990"/>
                  </a:lnTo>
                  <a:lnTo>
                    <a:pt x="7208" y="1992"/>
                  </a:lnTo>
                  <a:lnTo>
                    <a:pt x="7201" y="1992"/>
                  </a:lnTo>
                  <a:lnTo>
                    <a:pt x="7201" y="1994"/>
                  </a:lnTo>
                  <a:lnTo>
                    <a:pt x="7196" y="1994"/>
                  </a:lnTo>
                  <a:lnTo>
                    <a:pt x="7196" y="1995"/>
                  </a:lnTo>
                  <a:lnTo>
                    <a:pt x="7188" y="1995"/>
                  </a:lnTo>
                  <a:lnTo>
                    <a:pt x="7188" y="1997"/>
                  </a:lnTo>
                  <a:lnTo>
                    <a:pt x="7181" y="1997"/>
                  </a:lnTo>
                  <a:lnTo>
                    <a:pt x="7181" y="1999"/>
                  </a:lnTo>
                  <a:lnTo>
                    <a:pt x="7175" y="1999"/>
                  </a:lnTo>
                  <a:lnTo>
                    <a:pt x="7175" y="2000"/>
                  </a:lnTo>
                  <a:lnTo>
                    <a:pt x="7166" y="2000"/>
                  </a:lnTo>
                  <a:lnTo>
                    <a:pt x="7166" y="2002"/>
                  </a:lnTo>
                  <a:lnTo>
                    <a:pt x="7160" y="2002"/>
                  </a:lnTo>
                  <a:lnTo>
                    <a:pt x="7160" y="2004"/>
                  </a:lnTo>
                  <a:lnTo>
                    <a:pt x="7153" y="2004"/>
                  </a:lnTo>
                  <a:lnTo>
                    <a:pt x="7153" y="2005"/>
                  </a:lnTo>
                  <a:lnTo>
                    <a:pt x="7145" y="2005"/>
                  </a:lnTo>
                  <a:lnTo>
                    <a:pt x="7145" y="2007"/>
                  </a:lnTo>
                  <a:lnTo>
                    <a:pt x="7135" y="2007"/>
                  </a:lnTo>
                  <a:lnTo>
                    <a:pt x="7135" y="2009"/>
                  </a:lnTo>
                  <a:lnTo>
                    <a:pt x="7126" y="2009"/>
                  </a:lnTo>
                  <a:lnTo>
                    <a:pt x="7126" y="2010"/>
                  </a:lnTo>
                  <a:lnTo>
                    <a:pt x="7116" y="2010"/>
                  </a:lnTo>
                  <a:lnTo>
                    <a:pt x="7116" y="2012"/>
                  </a:lnTo>
                  <a:lnTo>
                    <a:pt x="7108" y="2012"/>
                  </a:lnTo>
                  <a:lnTo>
                    <a:pt x="7108" y="2014"/>
                  </a:lnTo>
                  <a:lnTo>
                    <a:pt x="7098" y="2014"/>
                  </a:lnTo>
                  <a:lnTo>
                    <a:pt x="7098" y="2015"/>
                  </a:lnTo>
                  <a:lnTo>
                    <a:pt x="7085" y="2015"/>
                  </a:lnTo>
                  <a:lnTo>
                    <a:pt x="7085" y="2017"/>
                  </a:lnTo>
                  <a:lnTo>
                    <a:pt x="7071" y="2017"/>
                  </a:lnTo>
                  <a:lnTo>
                    <a:pt x="7071" y="2019"/>
                  </a:lnTo>
                  <a:lnTo>
                    <a:pt x="7060" y="2019"/>
                  </a:lnTo>
                  <a:lnTo>
                    <a:pt x="7060" y="2020"/>
                  </a:lnTo>
                  <a:lnTo>
                    <a:pt x="7045" y="2020"/>
                  </a:lnTo>
                  <a:lnTo>
                    <a:pt x="7045" y="2022"/>
                  </a:lnTo>
                  <a:lnTo>
                    <a:pt x="7023" y="2022"/>
                  </a:lnTo>
                  <a:lnTo>
                    <a:pt x="7023" y="2024"/>
                  </a:lnTo>
                  <a:lnTo>
                    <a:pt x="7001" y="2024"/>
                  </a:lnTo>
                  <a:lnTo>
                    <a:pt x="7001" y="2025"/>
                  </a:lnTo>
                  <a:lnTo>
                    <a:pt x="961" y="2025"/>
                  </a:lnTo>
                  <a:close/>
                  <a:moveTo>
                    <a:pt x="831" y="2009"/>
                  </a:moveTo>
                  <a:lnTo>
                    <a:pt x="840" y="2009"/>
                  </a:lnTo>
                  <a:lnTo>
                    <a:pt x="840" y="2010"/>
                  </a:lnTo>
                  <a:lnTo>
                    <a:pt x="831" y="2010"/>
                  </a:lnTo>
                  <a:lnTo>
                    <a:pt x="831" y="2009"/>
                  </a:lnTo>
                  <a:close/>
                  <a:moveTo>
                    <a:pt x="821" y="2007"/>
                  </a:moveTo>
                  <a:lnTo>
                    <a:pt x="830" y="2007"/>
                  </a:lnTo>
                  <a:lnTo>
                    <a:pt x="830" y="2009"/>
                  </a:lnTo>
                  <a:lnTo>
                    <a:pt x="821" y="2009"/>
                  </a:lnTo>
                  <a:lnTo>
                    <a:pt x="821" y="2007"/>
                  </a:lnTo>
                  <a:close/>
                  <a:moveTo>
                    <a:pt x="815" y="2005"/>
                  </a:moveTo>
                  <a:lnTo>
                    <a:pt x="821" y="2005"/>
                  </a:lnTo>
                  <a:lnTo>
                    <a:pt x="821" y="2007"/>
                  </a:lnTo>
                  <a:lnTo>
                    <a:pt x="815" y="2007"/>
                  </a:lnTo>
                  <a:lnTo>
                    <a:pt x="815" y="2005"/>
                  </a:lnTo>
                  <a:close/>
                  <a:moveTo>
                    <a:pt x="7426" y="1662"/>
                  </a:moveTo>
                  <a:lnTo>
                    <a:pt x="7426" y="1657"/>
                  </a:lnTo>
                  <a:lnTo>
                    <a:pt x="7428" y="1657"/>
                  </a:lnTo>
                  <a:lnTo>
                    <a:pt x="7428" y="1647"/>
                  </a:lnTo>
                  <a:lnTo>
                    <a:pt x="7430" y="1647"/>
                  </a:lnTo>
                  <a:lnTo>
                    <a:pt x="7430" y="1637"/>
                  </a:lnTo>
                  <a:lnTo>
                    <a:pt x="7431" y="1637"/>
                  </a:lnTo>
                  <a:lnTo>
                    <a:pt x="7431" y="1627"/>
                  </a:lnTo>
                  <a:lnTo>
                    <a:pt x="7433" y="1627"/>
                  </a:lnTo>
                  <a:lnTo>
                    <a:pt x="7433" y="1619"/>
                  </a:lnTo>
                  <a:lnTo>
                    <a:pt x="7435" y="1619"/>
                  </a:lnTo>
                  <a:lnTo>
                    <a:pt x="7435" y="1609"/>
                  </a:lnTo>
                  <a:lnTo>
                    <a:pt x="7436" y="1609"/>
                  </a:lnTo>
                  <a:lnTo>
                    <a:pt x="7436" y="1599"/>
                  </a:lnTo>
                  <a:lnTo>
                    <a:pt x="7438" y="1599"/>
                  </a:lnTo>
                  <a:lnTo>
                    <a:pt x="7438" y="1589"/>
                  </a:lnTo>
                  <a:lnTo>
                    <a:pt x="7440" y="1589"/>
                  </a:lnTo>
                  <a:lnTo>
                    <a:pt x="7440" y="1580"/>
                  </a:lnTo>
                  <a:lnTo>
                    <a:pt x="7441" y="1580"/>
                  </a:lnTo>
                  <a:lnTo>
                    <a:pt x="7441" y="1570"/>
                  </a:lnTo>
                  <a:lnTo>
                    <a:pt x="7443" y="1570"/>
                  </a:lnTo>
                  <a:lnTo>
                    <a:pt x="7443" y="1560"/>
                  </a:lnTo>
                  <a:lnTo>
                    <a:pt x="7445" y="1560"/>
                  </a:lnTo>
                  <a:lnTo>
                    <a:pt x="7445" y="1550"/>
                  </a:lnTo>
                  <a:lnTo>
                    <a:pt x="7446" y="1550"/>
                  </a:lnTo>
                  <a:lnTo>
                    <a:pt x="7446" y="1542"/>
                  </a:lnTo>
                  <a:lnTo>
                    <a:pt x="7448" y="1542"/>
                  </a:lnTo>
                  <a:lnTo>
                    <a:pt x="7448" y="1532"/>
                  </a:lnTo>
                  <a:lnTo>
                    <a:pt x="7450" y="1532"/>
                  </a:lnTo>
                  <a:lnTo>
                    <a:pt x="7450" y="1522"/>
                  </a:lnTo>
                  <a:lnTo>
                    <a:pt x="7451" y="1522"/>
                  </a:lnTo>
                  <a:lnTo>
                    <a:pt x="7451" y="1512"/>
                  </a:lnTo>
                  <a:lnTo>
                    <a:pt x="7453" y="1512"/>
                  </a:lnTo>
                  <a:lnTo>
                    <a:pt x="7453" y="1504"/>
                  </a:lnTo>
                  <a:lnTo>
                    <a:pt x="7455" y="1504"/>
                  </a:lnTo>
                  <a:lnTo>
                    <a:pt x="7455" y="1494"/>
                  </a:lnTo>
                  <a:lnTo>
                    <a:pt x="7456" y="1494"/>
                  </a:lnTo>
                  <a:lnTo>
                    <a:pt x="7456" y="1484"/>
                  </a:lnTo>
                  <a:lnTo>
                    <a:pt x="7458" y="1484"/>
                  </a:lnTo>
                  <a:lnTo>
                    <a:pt x="7458" y="1474"/>
                  </a:lnTo>
                  <a:lnTo>
                    <a:pt x="7460" y="1474"/>
                  </a:lnTo>
                  <a:lnTo>
                    <a:pt x="7460" y="1465"/>
                  </a:lnTo>
                  <a:lnTo>
                    <a:pt x="7461" y="1465"/>
                  </a:lnTo>
                  <a:lnTo>
                    <a:pt x="7461" y="1455"/>
                  </a:lnTo>
                  <a:lnTo>
                    <a:pt x="7463" y="1455"/>
                  </a:lnTo>
                  <a:lnTo>
                    <a:pt x="7463" y="1445"/>
                  </a:lnTo>
                  <a:lnTo>
                    <a:pt x="7465" y="1445"/>
                  </a:lnTo>
                  <a:lnTo>
                    <a:pt x="7465" y="1435"/>
                  </a:lnTo>
                  <a:lnTo>
                    <a:pt x="7466" y="1435"/>
                  </a:lnTo>
                  <a:lnTo>
                    <a:pt x="7466" y="1427"/>
                  </a:lnTo>
                  <a:lnTo>
                    <a:pt x="7468" y="1427"/>
                  </a:lnTo>
                  <a:lnTo>
                    <a:pt x="7468" y="1417"/>
                  </a:lnTo>
                  <a:lnTo>
                    <a:pt x="7470" y="1417"/>
                  </a:lnTo>
                  <a:lnTo>
                    <a:pt x="7470" y="1407"/>
                  </a:lnTo>
                  <a:lnTo>
                    <a:pt x="7471" y="1407"/>
                  </a:lnTo>
                  <a:lnTo>
                    <a:pt x="7471" y="1397"/>
                  </a:lnTo>
                  <a:lnTo>
                    <a:pt x="7473" y="1397"/>
                  </a:lnTo>
                  <a:lnTo>
                    <a:pt x="7473" y="1389"/>
                  </a:lnTo>
                  <a:lnTo>
                    <a:pt x="7475" y="1389"/>
                  </a:lnTo>
                  <a:lnTo>
                    <a:pt x="7475" y="1379"/>
                  </a:lnTo>
                  <a:lnTo>
                    <a:pt x="7476" y="1379"/>
                  </a:lnTo>
                  <a:lnTo>
                    <a:pt x="7476" y="1369"/>
                  </a:lnTo>
                  <a:lnTo>
                    <a:pt x="7478" y="1369"/>
                  </a:lnTo>
                  <a:lnTo>
                    <a:pt x="7478" y="1359"/>
                  </a:lnTo>
                  <a:lnTo>
                    <a:pt x="7480" y="1359"/>
                  </a:lnTo>
                  <a:lnTo>
                    <a:pt x="7480" y="1350"/>
                  </a:lnTo>
                  <a:lnTo>
                    <a:pt x="7481" y="1350"/>
                  </a:lnTo>
                  <a:lnTo>
                    <a:pt x="7481" y="1340"/>
                  </a:lnTo>
                  <a:lnTo>
                    <a:pt x="7483" y="1340"/>
                  </a:lnTo>
                  <a:lnTo>
                    <a:pt x="7483" y="1330"/>
                  </a:lnTo>
                  <a:lnTo>
                    <a:pt x="7485" y="1330"/>
                  </a:lnTo>
                  <a:lnTo>
                    <a:pt x="7485" y="1320"/>
                  </a:lnTo>
                  <a:lnTo>
                    <a:pt x="7486" y="1320"/>
                  </a:lnTo>
                  <a:lnTo>
                    <a:pt x="7486" y="1312"/>
                  </a:lnTo>
                  <a:lnTo>
                    <a:pt x="7488" y="1312"/>
                  </a:lnTo>
                  <a:lnTo>
                    <a:pt x="7488" y="1302"/>
                  </a:lnTo>
                  <a:lnTo>
                    <a:pt x="7490" y="1302"/>
                  </a:lnTo>
                  <a:lnTo>
                    <a:pt x="7490" y="1292"/>
                  </a:lnTo>
                  <a:lnTo>
                    <a:pt x="7491" y="1292"/>
                  </a:lnTo>
                  <a:lnTo>
                    <a:pt x="7491" y="1282"/>
                  </a:lnTo>
                  <a:lnTo>
                    <a:pt x="7493" y="1282"/>
                  </a:lnTo>
                  <a:lnTo>
                    <a:pt x="7493" y="1274"/>
                  </a:lnTo>
                  <a:lnTo>
                    <a:pt x="7495" y="1274"/>
                  </a:lnTo>
                  <a:lnTo>
                    <a:pt x="7495" y="1264"/>
                  </a:lnTo>
                  <a:lnTo>
                    <a:pt x="7496" y="1264"/>
                  </a:lnTo>
                  <a:lnTo>
                    <a:pt x="7496" y="1254"/>
                  </a:lnTo>
                  <a:lnTo>
                    <a:pt x="7498" y="1254"/>
                  </a:lnTo>
                  <a:lnTo>
                    <a:pt x="7498" y="1244"/>
                  </a:lnTo>
                  <a:lnTo>
                    <a:pt x="7500" y="1244"/>
                  </a:lnTo>
                  <a:lnTo>
                    <a:pt x="7500" y="1235"/>
                  </a:lnTo>
                  <a:lnTo>
                    <a:pt x="7501" y="1235"/>
                  </a:lnTo>
                  <a:lnTo>
                    <a:pt x="7501" y="1225"/>
                  </a:lnTo>
                  <a:lnTo>
                    <a:pt x="7503" y="1225"/>
                  </a:lnTo>
                  <a:lnTo>
                    <a:pt x="7503" y="1215"/>
                  </a:lnTo>
                  <a:lnTo>
                    <a:pt x="7505" y="1215"/>
                  </a:lnTo>
                  <a:lnTo>
                    <a:pt x="7505" y="1205"/>
                  </a:lnTo>
                  <a:lnTo>
                    <a:pt x="7506" y="1205"/>
                  </a:lnTo>
                  <a:lnTo>
                    <a:pt x="7506" y="1197"/>
                  </a:lnTo>
                  <a:lnTo>
                    <a:pt x="7508" y="1197"/>
                  </a:lnTo>
                  <a:lnTo>
                    <a:pt x="7508" y="1187"/>
                  </a:lnTo>
                  <a:lnTo>
                    <a:pt x="7510" y="1187"/>
                  </a:lnTo>
                  <a:lnTo>
                    <a:pt x="7510" y="1177"/>
                  </a:lnTo>
                  <a:lnTo>
                    <a:pt x="7511" y="1177"/>
                  </a:lnTo>
                  <a:lnTo>
                    <a:pt x="7511" y="1167"/>
                  </a:lnTo>
                  <a:lnTo>
                    <a:pt x="7513" y="1167"/>
                  </a:lnTo>
                  <a:lnTo>
                    <a:pt x="7513" y="1159"/>
                  </a:lnTo>
                  <a:lnTo>
                    <a:pt x="7515" y="1159"/>
                  </a:lnTo>
                  <a:lnTo>
                    <a:pt x="7515" y="1149"/>
                  </a:lnTo>
                  <a:lnTo>
                    <a:pt x="7516" y="1149"/>
                  </a:lnTo>
                  <a:lnTo>
                    <a:pt x="7516" y="1139"/>
                  </a:lnTo>
                  <a:lnTo>
                    <a:pt x="7518" y="1139"/>
                  </a:lnTo>
                  <a:lnTo>
                    <a:pt x="7518" y="1129"/>
                  </a:lnTo>
                  <a:lnTo>
                    <a:pt x="7520" y="1129"/>
                  </a:lnTo>
                  <a:lnTo>
                    <a:pt x="7520" y="1120"/>
                  </a:lnTo>
                  <a:lnTo>
                    <a:pt x="7521" y="1120"/>
                  </a:lnTo>
                  <a:lnTo>
                    <a:pt x="7521" y="1110"/>
                  </a:lnTo>
                  <a:lnTo>
                    <a:pt x="7523" y="1110"/>
                  </a:lnTo>
                  <a:lnTo>
                    <a:pt x="7523" y="1100"/>
                  </a:lnTo>
                  <a:lnTo>
                    <a:pt x="7525" y="1100"/>
                  </a:lnTo>
                  <a:lnTo>
                    <a:pt x="7525" y="1090"/>
                  </a:lnTo>
                  <a:lnTo>
                    <a:pt x="7526" y="1090"/>
                  </a:lnTo>
                  <a:lnTo>
                    <a:pt x="7526" y="1082"/>
                  </a:lnTo>
                  <a:lnTo>
                    <a:pt x="7528" y="1082"/>
                  </a:lnTo>
                  <a:lnTo>
                    <a:pt x="7528" y="1072"/>
                  </a:lnTo>
                  <a:lnTo>
                    <a:pt x="7530" y="1072"/>
                  </a:lnTo>
                  <a:lnTo>
                    <a:pt x="7530" y="1062"/>
                  </a:lnTo>
                  <a:lnTo>
                    <a:pt x="7531" y="1062"/>
                  </a:lnTo>
                  <a:lnTo>
                    <a:pt x="7531" y="1052"/>
                  </a:lnTo>
                  <a:lnTo>
                    <a:pt x="7533" y="1052"/>
                  </a:lnTo>
                  <a:lnTo>
                    <a:pt x="7533" y="1044"/>
                  </a:lnTo>
                  <a:lnTo>
                    <a:pt x="7535" y="1044"/>
                  </a:lnTo>
                  <a:lnTo>
                    <a:pt x="7535" y="1034"/>
                  </a:lnTo>
                  <a:lnTo>
                    <a:pt x="7536" y="1034"/>
                  </a:lnTo>
                  <a:lnTo>
                    <a:pt x="7536" y="1024"/>
                  </a:lnTo>
                  <a:lnTo>
                    <a:pt x="7538" y="1024"/>
                  </a:lnTo>
                  <a:lnTo>
                    <a:pt x="7538" y="1014"/>
                  </a:lnTo>
                  <a:lnTo>
                    <a:pt x="7540" y="1014"/>
                  </a:lnTo>
                  <a:lnTo>
                    <a:pt x="7540" y="1005"/>
                  </a:lnTo>
                  <a:lnTo>
                    <a:pt x="7541" y="1005"/>
                  </a:lnTo>
                  <a:lnTo>
                    <a:pt x="7541" y="995"/>
                  </a:lnTo>
                  <a:lnTo>
                    <a:pt x="7543" y="995"/>
                  </a:lnTo>
                  <a:lnTo>
                    <a:pt x="7543" y="985"/>
                  </a:lnTo>
                  <a:lnTo>
                    <a:pt x="7545" y="985"/>
                  </a:lnTo>
                  <a:lnTo>
                    <a:pt x="7545" y="975"/>
                  </a:lnTo>
                  <a:lnTo>
                    <a:pt x="7546" y="975"/>
                  </a:lnTo>
                  <a:lnTo>
                    <a:pt x="7546" y="967"/>
                  </a:lnTo>
                  <a:lnTo>
                    <a:pt x="7548" y="967"/>
                  </a:lnTo>
                  <a:lnTo>
                    <a:pt x="7548" y="957"/>
                  </a:lnTo>
                  <a:lnTo>
                    <a:pt x="7550" y="957"/>
                  </a:lnTo>
                  <a:lnTo>
                    <a:pt x="7550" y="947"/>
                  </a:lnTo>
                  <a:lnTo>
                    <a:pt x="7551" y="947"/>
                  </a:lnTo>
                  <a:lnTo>
                    <a:pt x="7551" y="937"/>
                  </a:lnTo>
                  <a:lnTo>
                    <a:pt x="7553" y="937"/>
                  </a:lnTo>
                  <a:lnTo>
                    <a:pt x="7553" y="927"/>
                  </a:lnTo>
                  <a:lnTo>
                    <a:pt x="7555" y="927"/>
                  </a:lnTo>
                  <a:lnTo>
                    <a:pt x="7555" y="919"/>
                  </a:lnTo>
                  <a:lnTo>
                    <a:pt x="7556" y="919"/>
                  </a:lnTo>
                  <a:lnTo>
                    <a:pt x="7556" y="909"/>
                  </a:lnTo>
                  <a:lnTo>
                    <a:pt x="7558" y="909"/>
                  </a:lnTo>
                  <a:lnTo>
                    <a:pt x="7558" y="899"/>
                  </a:lnTo>
                  <a:lnTo>
                    <a:pt x="7560" y="899"/>
                  </a:lnTo>
                  <a:lnTo>
                    <a:pt x="7560" y="889"/>
                  </a:lnTo>
                  <a:lnTo>
                    <a:pt x="7561" y="889"/>
                  </a:lnTo>
                  <a:lnTo>
                    <a:pt x="7561" y="880"/>
                  </a:lnTo>
                  <a:lnTo>
                    <a:pt x="7563" y="880"/>
                  </a:lnTo>
                  <a:lnTo>
                    <a:pt x="7563" y="870"/>
                  </a:lnTo>
                  <a:lnTo>
                    <a:pt x="7565" y="870"/>
                  </a:lnTo>
                  <a:lnTo>
                    <a:pt x="7565" y="860"/>
                  </a:lnTo>
                  <a:lnTo>
                    <a:pt x="7566" y="860"/>
                  </a:lnTo>
                  <a:lnTo>
                    <a:pt x="7566" y="850"/>
                  </a:lnTo>
                  <a:lnTo>
                    <a:pt x="7568" y="850"/>
                  </a:lnTo>
                  <a:lnTo>
                    <a:pt x="7568" y="842"/>
                  </a:lnTo>
                  <a:lnTo>
                    <a:pt x="7570" y="842"/>
                  </a:lnTo>
                  <a:lnTo>
                    <a:pt x="7570" y="832"/>
                  </a:lnTo>
                  <a:lnTo>
                    <a:pt x="7571" y="832"/>
                  </a:lnTo>
                  <a:lnTo>
                    <a:pt x="7571" y="822"/>
                  </a:lnTo>
                  <a:lnTo>
                    <a:pt x="7573" y="822"/>
                  </a:lnTo>
                  <a:lnTo>
                    <a:pt x="7573" y="812"/>
                  </a:lnTo>
                  <a:lnTo>
                    <a:pt x="7575" y="812"/>
                  </a:lnTo>
                  <a:lnTo>
                    <a:pt x="7575" y="804"/>
                  </a:lnTo>
                  <a:lnTo>
                    <a:pt x="7576" y="804"/>
                  </a:lnTo>
                  <a:lnTo>
                    <a:pt x="7576" y="794"/>
                  </a:lnTo>
                  <a:lnTo>
                    <a:pt x="7578" y="794"/>
                  </a:lnTo>
                  <a:lnTo>
                    <a:pt x="7578" y="784"/>
                  </a:lnTo>
                  <a:lnTo>
                    <a:pt x="7580" y="784"/>
                  </a:lnTo>
                  <a:lnTo>
                    <a:pt x="7580" y="774"/>
                  </a:lnTo>
                  <a:lnTo>
                    <a:pt x="7581" y="774"/>
                  </a:lnTo>
                  <a:lnTo>
                    <a:pt x="7581" y="765"/>
                  </a:lnTo>
                  <a:lnTo>
                    <a:pt x="7583" y="765"/>
                  </a:lnTo>
                  <a:lnTo>
                    <a:pt x="7583" y="755"/>
                  </a:lnTo>
                  <a:lnTo>
                    <a:pt x="7585" y="755"/>
                  </a:lnTo>
                  <a:lnTo>
                    <a:pt x="7585" y="745"/>
                  </a:lnTo>
                  <a:lnTo>
                    <a:pt x="7586" y="745"/>
                  </a:lnTo>
                  <a:lnTo>
                    <a:pt x="7586" y="735"/>
                  </a:lnTo>
                  <a:lnTo>
                    <a:pt x="7588" y="735"/>
                  </a:lnTo>
                  <a:lnTo>
                    <a:pt x="7588" y="727"/>
                  </a:lnTo>
                  <a:lnTo>
                    <a:pt x="7590" y="727"/>
                  </a:lnTo>
                  <a:lnTo>
                    <a:pt x="7590" y="717"/>
                  </a:lnTo>
                  <a:lnTo>
                    <a:pt x="7591" y="717"/>
                  </a:lnTo>
                  <a:lnTo>
                    <a:pt x="7591" y="707"/>
                  </a:lnTo>
                  <a:lnTo>
                    <a:pt x="7593" y="707"/>
                  </a:lnTo>
                  <a:lnTo>
                    <a:pt x="7593" y="697"/>
                  </a:lnTo>
                  <a:lnTo>
                    <a:pt x="7595" y="697"/>
                  </a:lnTo>
                  <a:lnTo>
                    <a:pt x="7595" y="689"/>
                  </a:lnTo>
                  <a:lnTo>
                    <a:pt x="7596" y="689"/>
                  </a:lnTo>
                  <a:lnTo>
                    <a:pt x="7596" y="679"/>
                  </a:lnTo>
                  <a:lnTo>
                    <a:pt x="7598" y="679"/>
                  </a:lnTo>
                  <a:lnTo>
                    <a:pt x="7598" y="669"/>
                  </a:lnTo>
                  <a:lnTo>
                    <a:pt x="7600" y="669"/>
                  </a:lnTo>
                  <a:lnTo>
                    <a:pt x="7600" y="659"/>
                  </a:lnTo>
                  <a:lnTo>
                    <a:pt x="7601" y="659"/>
                  </a:lnTo>
                  <a:lnTo>
                    <a:pt x="7601" y="650"/>
                  </a:lnTo>
                  <a:lnTo>
                    <a:pt x="7603" y="650"/>
                  </a:lnTo>
                  <a:lnTo>
                    <a:pt x="7603" y="640"/>
                  </a:lnTo>
                  <a:lnTo>
                    <a:pt x="7605" y="640"/>
                  </a:lnTo>
                  <a:lnTo>
                    <a:pt x="7605" y="630"/>
                  </a:lnTo>
                  <a:lnTo>
                    <a:pt x="7606" y="630"/>
                  </a:lnTo>
                  <a:lnTo>
                    <a:pt x="7606" y="620"/>
                  </a:lnTo>
                  <a:lnTo>
                    <a:pt x="7608" y="620"/>
                  </a:lnTo>
                  <a:lnTo>
                    <a:pt x="7608" y="612"/>
                  </a:lnTo>
                  <a:lnTo>
                    <a:pt x="7610" y="612"/>
                  </a:lnTo>
                  <a:lnTo>
                    <a:pt x="7610" y="602"/>
                  </a:lnTo>
                  <a:lnTo>
                    <a:pt x="7611" y="602"/>
                  </a:lnTo>
                  <a:lnTo>
                    <a:pt x="7611" y="592"/>
                  </a:lnTo>
                  <a:lnTo>
                    <a:pt x="7613" y="592"/>
                  </a:lnTo>
                  <a:lnTo>
                    <a:pt x="7613" y="582"/>
                  </a:lnTo>
                  <a:lnTo>
                    <a:pt x="7615" y="582"/>
                  </a:lnTo>
                  <a:lnTo>
                    <a:pt x="7615" y="574"/>
                  </a:lnTo>
                  <a:lnTo>
                    <a:pt x="7616" y="574"/>
                  </a:lnTo>
                  <a:lnTo>
                    <a:pt x="7616" y="564"/>
                  </a:lnTo>
                  <a:lnTo>
                    <a:pt x="7618" y="564"/>
                  </a:lnTo>
                  <a:lnTo>
                    <a:pt x="7618" y="554"/>
                  </a:lnTo>
                  <a:lnTo>
                    <a:pt x="7620" y="554"/>
                  </a:lnTo>
                  <a:lnTo>
                    <a:pt x="7620" y="544"/>
                  </a:lnTo>
                  <a:lnTo>
                    <a:pt x="7621" y="544"/>
                  </a:lnTo>
                  <a:lnTo>
                    <a:pt x="7621" y="535"/>
                  </a:lnTo>
                  <a:lnTo>
                    <a:pt x="7623" y="535"/>
                  </a:lnTo>
                  <a:lnTo>
                    <a:pt x="7623" y="525"/>
                  </a:lnTo>
                  <a:lnTo>
                    <a:pt x="7625" y="525"/>
                  </a:lnTo>
                  <a:lnTo>
                    <a:pt x="7625" y="515"/>
                  </a:lnTo>
                  <a:lnTo>
                    <a:pt x="7626" y="515"/>
                  </a:lnTo>
                  <a:lnTo>
                    <a:pt x="7626" y="505"/>
                  </a:lnTo>
                  <a:lnTo>
                    <a:pt x="7628" y="505"/>
                  </a:lnTo>
                  <a:lnTo>
                    <a:pt x="7628" y="497"/>
                  </a:lnTo>
                  <a:lnTo>
                    <a:pt x="7630" y="497"/>
                  </a:lnTo>
                  <a:lnTo>
                    <a:pt x="7630" y="487"/>
                  </a:lnTo>
                  <a:lnTo>
                    <a:pt x="7631" y="487"/>
                  </a:lnTo>
                  <a:lnTo>
                    <a:pt x="7631" y="477"/>
                  </a:lnTo>
                  <a:lnTo>
                    <a:pt x="7633" y="477"/>
                  </a:lnTo>
                  <a:lnTo>
                    <a:pt x="7633" y="467"/>
                  </a:lnTo>
                  <a:lnTo>
                    <a:pt x="7635" y="467"/>
                  </a:lnTo>
                  <a:lnTo>
                    <a:pt x="7635" y="459"/>
                  </a:lnTo>
                  <a:lnTo>
                    <a:pt x="7636" y="459"/>
                  </a:lnTo>
                  <a:lnTo>
                    <a:pt x="7636" y="449"/>
                  </a:lnTo>
                  <a:lnTo>
                    <a:pt x="7638" y="449"/>
                  </a:lnTo>
                  <a:lnTo>
                    <a:pt x="7638" y="439"/>
                  </a:lnTo>
                  <a:lnTo>
                    <a:pt x="7640" y="439"/>
                  </a:lnTo>
                  <a:lnTo>
                    <a:pt x="7640" y="429"/>
                  </a:lnTo>
                  <a:lnTo>
                    <a:pt x="7641" y="429"/>
                  </a:lnTo>
                  <a:lnTo>
                    <a:pt x="7641" y="420"/>
                  </a:lnTo>
                  <a:lnTo>
                    <a:pt x="7643" y="420"/>
                  </a:lnTo>
                  <a:lnTo>
                    <a:pt x="7643" y="410"/>
                  </a:lnTo>
                  <a:lnTo>
                    <a:pt x="7645" y="410"/>
                  </a:lnTo>
                  <a:lnTo>
                    <a:pt x="7645" y="400"/>
                  </a:lnTo>
                  <a:lnTo>
                    <a:pt x="7646" y="400"/>
                  </a:lnTo>
                  <a:lnTo>
                    <a:pt x="7646" y="390"/>
                  </a:lnTo>
                  <a:lnTo>
                    <a:pt x="7648" y="390"/>
                  </a:lnTo>
                  <a:lnTo>
                    <a:pt x="7648" y="382"/>
                  </a:lnTo>
                  <a:lnTo>
                    <a:pt x="7650" y="382"/>
                  </a:lnTo>
                  <a:lnTo>
                    <a:pt x="7650" y="372"/>
                  </a:lnTo>
                  <a:lnTo>
                    <a:pt x="7651" y="372"/>
                  </a:lnTo>
                  <a:lnTo>
                    <a:pt x="7651" y="362"/>
                  </a:lnTo>
                  <a:lnTo>
                    <a:pt x="7653" y="362"/>
                  </a:lnTo>
                  <a:lnTo>
                    <a:pt x="7653" y="352"/>
                  </a:lnTo>
                  <a:lnTo>
                    <a:pt x="7655" y="352"/>
                  </a:lnTo>
                  <a:lnTo>
                    <a:pt x="7655" y="344"/>
                  </a:lnTo>
                  <a:lnTo>
                    <a:pt x="7656" y="344"/>
                  </a:lnTo>
                  <a:lnTo>
                    <a:pt x="7656" y="334"/>
                  </a:lnTo>
                  <a:lnTo>
                    <a:pt x="7658" y="334"/>
                  </a:lnTo>
                  <a:lnTo>
                    <a:pt x="7658" y="324"/>
                  </a:lnTo>
                  <a:lnTo>
                    <a:pt x="7660" y="324"/>
                  </a:lnTo>
                  <a:lnTo>
                    <a:pt x="7660" y="314"/>
                  </a:lnTo>
                  <a:lnTo>
                    <a:pt x="7661" y="314"/>
                  </a:lnTo>
                  <a:lnTo>
                    <a:pt x="7661" y="305"/>
                  </a:lnTo>
                  <a:lnTo>
                    <a:pt x="7663" y="305"/>
                  </a:lnTo>
                  <a:lnTo>
                    <a:pt x="7663" y="304"/>
                  </a:lnTo>
                  <a:lnTo>
                    <a:pt x="7661" y="304"/>
                  </a:lnTo>
                  <a:lnTo>
                    <a:pt x="7661" y="302"/>
                  </a:lnTo>
                  <a:lnTo>
                    <a:pt x="7660" y="302"/>
                  </a:lnTo>
                  <a:lnTo>
                    <a:pt x="7660" y="300"/>
                  </a:lnTo>
                  <a:lnTo>
                    <a:pt x="7658" y="300"/>
                  </a:lnTo>
                  <a:lnTo>
                    <a:pt x="7658" y="299"/>
                  </a:lnTo>
                  <a:lnTo>
                    <a:pt x="7656" y="299"/>
                  </a:lnTo>
                  <a:lnTo>
                    <a:pt x="7656" y="297"/>
                  </a:lnTo>
                  <a:lnTo>
                    <a:pt x="7655" y="297"/>
                  </a:lnTo>
                  <a:lnTo>
                    <a:pt x="7655" y="295"/>
                  </a:lnTo>
                  <a:lnTo>
                    <a:pt x="7653" y="295"/>
                  </a:lnTo>
                  <a:lnTo>
                    <a:pt x="7653" y="294"/>
                  </a:lnTo>
                  <a:lnTo>
                    <a:pt x="7651" y="294"/>
                  </a:lnTo>
                  <a:lnTo>
                    <a:pt x="7651" y="292"/>
                  </a:lnTo>
                  <a:lnTo>
                    <a:pt x="7650" y="292"/>
                  </a:lnTo>
                  <a:lnTo>
                    <a:pt x="7650" y="290"/>
                  </a:lnTo>
                  <a:lnTo>
                    <a:pt x="7648" y="290"/>
                  </a:lnTo>
                  <a:lnTo>
                    <a:pt x="7648" y="289"/>
                  </a:lnTo>
                  <a:lnTo>
                    <a:pt x="7646" y="289"/>
                  </a:lnTo>
                  <a:lnTo>
                    <a:pt x="7646" y="287"/>
                  </a:lnTo>
                  <a:lnTo>
                    <a:pt x="7645" y="287"/>
                  </a:lnTo>
                  <a:lnTo>
                    <a:pt x="7645" y="285"/>
                  </a:lnTo>
                  <a:lnTo>
                    <a:pt x="7643" y="285"/>
                  </a:lnTo>
                  <a:lnTo>
                    <a:pt x="7643" y="284"/>
                  </a:lnTo>
                  <a:lnTo>
                    <a:pt x="7641" y="284"/>
                  </a:lnTo>
                  <a:lnTo>
                    <a:pt x="7641" y="282"/>
                  </a:lnTo>
                  <a:lnTo>
                    <a:pt x="7640" y="282"/>
                  </a:lnTo>
                  <a:lnTo>
                    <a:pt x="7640" y="280"/>
                  </a:lnTo>
                  <a:lnTo>
                    <a:pt x="7638" y="280"/>
                  </a:lnTo>
                  <a:lnTo>
                    <a:pt x="7638" y="279"/>
                  </a:lnTo>
                  <a:lnTo>
                    <a:pt x="7636" y="279"/>
                  </a:lnTo>
                  <a:lnTo>
                    <a:pt x="7636" y="277"/>
                  </a:lnTo>
                  <a:lnTo>
                    <a:pt x="7635" y="277"/>
                  </a:lnTo>
                  <a:lnTo>
                    <a:pt x="7635" y="275"/>
                  </a:lnTo>
                  <a:lnTo>
                    <a:pt x="7633" y="275"/>
                  </a:lnTo>
                  <a:lnTo>
                    <a:pt x="7633" y="274"/>
                  </a:lnTo>
                  <a:lnTo>
                    <a:pt x="7630" y="274"/>
                  </a:lnTo>
                  <a:lnTo>
                    <a:pt x="7630" y="272"/>
                  </a:lnTo>
                  <a:lnTo>
                    <a:pt x="7628" y="272"/>
                  </a:lnTo>
                  <a:lnTo>
                    <a:pt x="7628" y="270"/>
                  </a:lnTo>
                  <a:lnTo>
                    <a:pt x="7626" y="270"/>
                  </a:lnTo>
                  <a:lnTo>
                    <a:pt x="7626" y="269"/>
                  </a:lnTo>
                  <a:lnTo>
                    <a:pt x="7625" y="269"/>
                  </a:lnTo>
                  <a:lnTo>
                    <a:pt x="7625" y="267"/>
                  </a:lnTo>
                  <a:lnTo>
                    <a:pt x="7623" y="267"/>
                  </a:lnTo>
                  <a:lnTo>
                    <a:pt x="7623" y="265"/>
                  </a:lnTo>
                  <a:lnTo>
                    <a:pt x="7621" y="265"/>
                  </a:lnTo>
                  <a:lnTo>
                    <a:pt x="7621" y="264"/>
                  </a:lnTo>
                  <a:lnTo>
                    <a:pt x="7620" y="264"/>
                  </a:lnTo>
                  <a:lnTo>
                    <a:pt x="7620" y="262"/>
                  </a:lnTo>
                  <a:lnTo>
                    <a:pt x="7618" y="262"/>
                  </a:lnTo>
                  <a:lnTo>
                    <a:pt x="7618" y="260"/>
                  </a:lnTo>
                  <a:lnTo>
                    <a:pt x="7616" y="260"/>
                  </a:lnTo>
                  <a:lnTo>
                    <a:pt x="7616" y="259"/>
                  </a:lnTo>
                  <a:lnTo>
                    <a:pt x="7613" y="259"/>
                  </a:lnTo>
                  <a:lnTo>
                    <a:pt x="7613" y="257"/>
                  </a:lnTo>
                  <a:lnTo>
                    <a:pt x="7611" y="257"/>
                  </a:lnTo>
                  <a:lnTo>
                    <a:pt x="7611" y="255"/>
                  </a:lnTo>
                  <a:lnTo>
                    <a:pt x="7610" y="255"/>
                  </a:lnTo>
                  <a:lnTo>
                    <a:pt x="7610" y="254"/>
                  </a:lnTo>
                  <a:lnTo>
                    <a:pt x="7608" y="254"/>
                  </a:lnTo>
                  <a:lnTo>
                    <a:pt x="7608" y="252"/>
                  </a:lnTo>
                  <a:lnTo>
                    <a:pt x="7606" y="252"/>
                  </a:lnTo>
                  <a:lnTo>
                    <a:pt x="7606" y="250"/>
                  </a:lnTo>
                  <a:lnTo>
                    <a:pt x="7605" y="250"/>
                  </a:lnTo>
                  <a:lnTo>
                    <a:pt x="7605" y="249"/>
                  </a:lnTo>
                  <a:lnTo>
                    <a:pt x="7603" y="249"/>
                  </a:lnTo>
                  <a:lnTo>
                    <a:pt x="7603" y="247"/>
                  </a:lnTo>
                  <a:lnTo>
                    <a:pt x="7601" y="247"/>
                  </a:lnTo>
                  <a:lnTo>
                    <a:pt x="7601" y="245"/>
                  </a:lnTo>
                  <a:lnTo>
                    <a:pt x="7598" y="245"/>
                  </a:lnTo>
                  <a:lnTo>
                    <a:pt x="7598" y="244"/>
                  </a:lnTo>
                  <a:lnTo>
                    <a:pt x="7596" y="244"/>
                  </a:lnTo>
                  <a:lnTo>
                    <a:pt x="7596" y="242"/>
                  </a:lnTo>
                  <a:lnTo>
                    <a:pt x="7595" y="242"/>
                  </a:lnTo>
                  <a:lnTo>
                    <a:pt x="7595" y="240"/>
                  </a:lnTo>
                  <a:lnTo>
                    <a:pt x="7593" y="240"/>
                  </a:lnTo>
                  <a:lnTo>
                    <a:pt x="7593" y="239"/>
                  </a:lnTo>
                  <a:lnTo>
                    <a:pt x="7591" y="239"/>
                  </a:lnTo>
                  <a:lnTo>
                    <a:pt x="7591" y="237"/>
                  </a:lnTo>
                  <a:lnTo>
                    <a:pt x="7588" y="237"/>
                  </a:lnTo>
                  <a:lnTo>
                    <a:pt x="7588" y="235"/>
                  </a:lnTo>
                  <a:lnTo>
                    <a:pt x="7586" y="235"/>
                  </a:lnTo>
                  <a:lnTo>
                    <a:pt x="7586" y="234"/>
                  </a:lnTo>
                  <a:lnTo>
                    <a:pt x="7585" y="234"/>
                  </a:lnTo>
                  <a:lnTo>
                    <a:pt x="7585" y="232"/>
                  </a:lnTo>
                  <a:lnTo>
                    <a:pt x="7583" y="232"/>
                  </a:lnTo>
                  <a:lnTo>
                    <a:pt x="7583" y="230"/>
                  </a:lnTo>
                  <a:lnTo>
                    <a:pt x="7581" y="230"/>
                  </a:lnTo>
                  <a:lnTo>
                    <a:pt x="7581" y="229"/>
                  </a:lnTo>
                  <a:lnTo>
                    <a:pt x="7578" y="229"/>
                  </a:lnTo>
                  <a:lnTo>
                    <a:pt x="7578" y="227"/>
                  </a:lnTo>
                  <a:lnTo>
                    <a:pt x="7576" y="227"/>
                  </a:lnTo>
                  <a:lnTo>
                    <a:pt x="7576" y="225"/>
                  </a:lnTo>
                  <a:lnTo>
                    <a:pt x="7575" y="225"/>
                  </a:lnTo>
                  <a:lnTo>
                    <a:pt x="7575" y="224"/>
                  </a:lnTo>
                  <a:lnTo>
                    <a:pt x="7573" y="224"/>
                  </a:lnTo>
                  <a:lnTo>
                    <a:pt x="7573" y="222"/>
                  </a:lnTo>
                  <a:lnTo>
                    <a:pt x="7570" y="222"/>
                  </a:lnTo>
                  <a:lnTo>
                    <a:pt x="7570" y="220"/>
                  </a:lnTo>
                  <a:lnTo>
                    <a:pt x="7568" y="220"/>
                  </a:lnTo>
                  <a:lnTo>
                    <a:pt x="7568" y="219"/>
                  </a:lnTo>
                  <a:lnTo>
                    <a:pt x="7566" y="219"/>
                  </a:lnTo>
                  <a:lnTo>
                    <a:pt x="7566" y="217"/>
                  </a:lnTo>
                  <a:lnTo>
                    <a:pt x="7565" y="217"/>
                  </a:lnTo>
                  <a:lnTo>
                    <a:pt x="7565" y="215"/>
                  </a:lnTo>
                  <a:lnTo>
                    <a:pt x="7561" y="215"/>
                  </a:lnTo>
                  <a:lnTo>
                    <a:pt x="7561" y="214"/>
                  </a:lnTo>
                  <a:lnTo>
                    <a:pt x="7560" y="214"/>
                  </a:lnTo>
                  <a:lnTo>
                    <a:pt x="7560" y="212"/>
                  </a:lnTo>
                  <a:lnTo>
                    <a:pt x="7558" y="212"/>
                  </a:lnTo>
                  <a:lnTo>
                    <a:pt x="7558" y="210"/>
                  </a:lnTo>
                  <a:lnTo>
                    <a:pt x="7555" y="210"/>
                  </a:lnTo>
                  <a:lnTo>
                    <a:pt x="7555" y="209"/>
                  </a:lnTo>
                  <a:lnTo>
                    <a:pt x="7553" y="209"/>
                  </a:lnTo>
                  <a:lnTo>
                    <a:pt x="7553" y="207"/>
                  </a:lnTo>
                  <a:lnTo>
                    <a:pt x="7551" y="207"/>
                  </a:lnTo>
                  <a:lnTo>
                    <a:pt x="7551" y="205"/>
                  </a:lnTo>
                  <a:lnTo>
                    <a:pt x="7548" y="205"/>
                  </a:lnTo>
                  <a:lnTo>
                    <a:pt x="7548" y="204"/>
                  </a:lnTo>
                  <a:lnTo>
                    <a:pt x="7546" y="204"/>
                  </a:lnTo>
                  <a:lnTo>
                    <a:pt x="7546" y="202"/>
                  </a:lnTo>
                  <a:lnTo>
                    <a:pt x="7545" y="202"/>
                  </a:lnTo>
                  <a:lnTo>
                    <a:pt x="7545" y="200"/>
                  </a:lnTo>
                  <a:lnTo>
                    <a:pt x="7541" y="200"/>
                  </a:lnTo>
                  <a:lnTo>
                    <a:pt x="7541" y="199"/>
                  </a:lnTo>
                  <a:lnTo>
                    <a:pt x="7540" y="199"/>
                  </a:lnTo>
                  <a:lnTo>
                    <a:pt x="7540" y="197"/>
                  </a:lnTo>
                  <a:lnTo>
                    <a:pt x="7538" y="197"/>
                  </a:lnTo>
                  <a:lnTo>
                    <a:pt x="7538" y="195"/>
                  </a:lnTo>
                  <a:lnTo>
                    <a:pt x="7535" y="195"/>
                  </a:lnTo>
                  <a:lnTo>
                    <a:pt x="7535" y="194"/>
                  </a:lnTo>
                  <a:lnTo>
                    <a:pt x="7533" y="194"/>
                  </a:lnTo>
                  <a:lnTo>
                    <a:pt x="7533" y="192"/>
                  </a:lnTo>
                  <a:lnTo>
                    <a:pt x="7531" y="192"/>
                  </a:lnTo>
                  <a:lnTo>
                    <a:pt x="7531" y="190"/>
                  </a:lnTo>
                  <a:lnTo>
                    <a:pt x="7535" y="190"/>
                  </a:lnTo>
                  <a:lnTo>
                    <a:pt x="7535" y="192"/>
                  </a:lnTo>
                  <a:lnTo>
                    <a:pt x="7536" y="192"/>
                  </a:lnTo>
                  <a:lnTo>
                    <a:pt x="7536" y="194"/>
                  </a:lnTo>
                  <a:lnTo>
                    <a:pt x="7540" y="194"/>
                  </a:lnTo>
                  <a:lnTo>
                    <a:pt x="7540" y="195"/>
                  </a:lnTo>
                  <a:lnTo>
                    <a:pt x="7541" y="195"/>
                  </a:lnTo>
                  <a:lnTo>
                    <a:pt x="7541" y="197"/>
                  </a:lnTo>
                  <a:lnTo>
                    <a:pt x="7543" y="197"/>
                  </a:lnTo>
                  <a:lnTo>
                    <a:pt x="7543" y="199"/>
                  </a:lnTo>
                  <a:lnTo>
                    <a:pt x="7546" y="199"/>
                  </a:lnTo>
                  <a:lnTo>
                    <a:pt x="7546" y="200"/>
                  </a:lnTo>
                  <a:lnTo>
                    <a:pt x="7548" y="200"/>
                  </a:lnTo>
                  <a:lnTo>
                    <a:pt x="7548" y="202"/>
                  </a:lnTo>
                  <a:lnTo>
                    <a:pt x="7550" y="202"/>
                  </a:lnTo>
                  <a:lnTo>
                    <a:pt x="7550" y="204"/>
                  </a:lnTo>
                  <a:lnTo>
                    <a:pt x="7553" y="204"/>
                  </a:lnTo>
                  <a:lnTo>
                    <a:pt x="7553" y="205"/>
                  </a:lnTo>
                  <a:lnTo>
                    <a:pt x="7555" y="205"/>
                  </a:lnTo>
                  <a:lnTo>
                    <a:pt x="7555" y="207"/>
                  </a:lnTo>
                  <a:lnTo>
                    <a:pt x="7556" y="207"/>
                  </a:lnTo>
                  <a:lnTo>
                    <a:pt x="7556" y="209"/>
                  </a:lnTo>
                  <a:lnTo>
                    <a:pt x="7560" y="209"/>
                  </a:lnTo>
                  <a:lnTo>
                    <a:pt x="7560" y="210"/>
                  </a:lnTo>
                  <a:lnTo>
                    <a:pt x="7561" y="210"/>
                  </a:lnTo>
                  <a:lnTo>
                    <a:pt x="7561" y="212"/>
                  </a:lnTo>
                  <a:lnTo>
                    <a:pt x="7563" y="212"/>
                  </a:lnTo>
                  <a:lnTo>
                    <a:pt x="7563" y="214"/>
                  </a:lnTo>
                  <a:lnTo>
                    <a:pt x="7566" y="214"/>
                  </a:lnTo>
                  <a:lnTo>
                    <a:pt x="7566" y="215"/>
                  </a:lnTo>
                  <a:lnTo>
                    <a:pt x="7568" y="215"/>
                  </a:lnTo>
                  <a:lnTo>
                    <a:pt x="7568" y="217"/>
                  </a:lnTo>
                  <a:lnTo>
                    <a:pt x="7570" y="217"/>
                  </a:lnTo>
                  <a:lnTo>
                    <a:pt x="7570" y="219"/>
                  </a:lnTo>
                  <a:lnTo>
                    <a:pt x="7571" y="219"/>
                  </a:lnTo>
                  <a:lnTo>
                    <a:pt x="7571" y="220"/>
                  </a:lnTo>
                  <a:lnTo>
                    <a:pt x="7575" y="220"/>
                  </a:lnTo>
                  <a:lnTo>
                    <a:pt x="7575" y="222"/>
                  </a:lnTo>
                  <a:lnTo>
                    <a:pt x="7576" y="222"/>
                  </a:lnTo>
                  <a:lnTo>
                    <a:pt x="7576" y="224"/>
                  </a:lnTo>
                  <a:lnTo>
                    <a:pt x="7578" y="224"/>
                  </a:lnTo>
                  <a:lnTo>
                    <a:pt x="7578" y="225"/>
                  </a:lnTo>
                  <a:lnTo>
                    <a:pt x="7580" y="225"/>
                  </a:lnTo>
                  <a:lnTo>
                    <a:pt x="7580" y="227"/>
                  </a:lnTo>
                  <a:lnTo>
                    <a:pt x="7583" y="227"/>
                  </a:lnTo>
                  <a:lnTo>
                    <a:pt x="7583" y="229"/>
                  </a:lnTo>
                  <a:lnTo>
                    <a:pt x="7585" y="229"/>
                  </a:lnTo>
                  <a:lnTo>
                    <a:pt x="7585" y="230"/>
                  </a:lnTo>
                  <a:lnTo>
                    <a:pt x="7586" y="230"/>
                  </a:lnTo>
                  <a:lnTo>
                    <a:pt x="7586" y="232"/>
                  </a:lnTo>
                  <a:lnTo>
                    <a:pt x="7588" y="232"/>
                  </a:lnTo>
                  <a:lnTo>
                    <a:pt x="7588" y="234"/>
                  </a:lnTo>
                  <a:lnTo>
                    <a:pt x="7590" y="234"/>
                  </a:lnTo>
                  <a:lnTo>
                    <a:pt x="7590" y="235"/>
                  </a:lnTo>
                  <a:lnTo>
                    <a:pt x="7593" y="235"/>
                  </a:lnTo>
                  <a:lnTo>
                    <a:pt x="7593" y="237"/>
                  </a:lnTo>
                  <a:lnTo>
                    <a:pt x="7595" y="237"/>
                  </a:lnTo>
                  <a:lnTo>
                    <a:pt x="7595" y="239"/>
                  </a:lnTo>
                  <a:lnTo>
                    <a:pt x="7596" y="239"/>
                  </a:lnTo>
                  <a:lnTo>
                    <a:pt x="7596" y="240"/>
                  </a:lnTo>
                  <a:lnTo>
                    <a:pt x="7598" y="240"/>
                  </a:lnTo>
                  <a:lnTo>
                    <a:pt x="7598" y="242"/>
                  </a:lnTo>
                  <a:lnTo>
                    <a:pt x="7600" y="242"/>
                  </a:lnTo>
                  <a:lnTo>
                    <a:pt x="7600" y="244"/>
                  </a:lnTo>
                  <a:lnTo>
                    <a:pt x="7603" y="244"/>
                  </a:lnTo>
                  <a:lnTo>
                    <a:pt x="7603" y="245"/>
                  </a:lnTo>
                  <a:lnTo>
                    <a:pt x="7605" y="245"/>
                  </a:lnTo>
                  <a:lnTo>
                    <a:pt x="7605" y="247"/>
                  </a:lnTo>
                  <a:lnTo>
                    <a:pt x="7606" y="247"/>
                  </a:lnTo>
                  <a:lnTo>
                    <a:pt x="7606" y="249"/>
                  </a:lnTo>
                  <a:lnTo>
                    <a:pt x="7608" y="249"/>
                  </a:lnTo>
                  <a:lnTo>
                    <a:pt x="7608" y="250"/>
                  </a:lnTo>
                  <a:lnTo>
                    <a:pt x="7610" y="250"/>
                  </a:lnTo>
                  <a:lnTo>
                    <a:pt x="7610" y="252"/>
                  </a:lnTo>
                  <a:lnTo>
                    <a:pt x="7611" y="252"/>
                  </a:lnTo>
                  <a:lnTo>
                    <a:pt x="7611" y="254"/>
                  </a:lnTo>
                  <a:lnTo>
                    <a:pt x="7613" y="254"/>
                  </a:lnTo>
                  <a:lnTo>
                    <a:pt x="7613" y="255"/>
                  </a:lnTo>
                  <a:lnTo>
                    <a:pt x="7616" y="255"/>
                  </a:lnTo>
                  <a:lnTo>
                    <a:pt x="7616" y="257"/>
                  </a:lnTo>
                  <a:lnTo>
                    <a:pt x="7618" y="257"/>
                  </a:lnTo>
                  <a:lnTo>
                    <a:pt x="7618" y="259"/>
                  </a:lnTo>
                  <a:lnTo>
                    <a:pt x="7620" y="259"/>
                  </a:lnTo>
                  <a:lnTo>
                    <a:pt x="7620" y="260"/>
                  </a:lnTo>
                  <a:lnTo>
                    <a:pt x="7621" y="260"/>
                  </a:lnTo>
                  <a:lnTo>
                    <a:pt x="7621" y="262"/>
                  </a:lnTo>
                  <a:lnTo>
                    <a:pt x="7623" y="262"/>
                  </a:lnTo>
                  <a:lnTo>
                    <a:pt x="7623" y="264"/>
                  </a:lnTo>
                  <a:lnTo>
                    <a:pt x="7625" y="264"/>
                  </a:lnTo>
                  <a:lnTo>
                    <a:pt x="7625" y="265"/>
                  </a:lnTo>
                  <a:lnTo>
                    <a:pt x="7626" y="265"/>
                  </a:lnTo>
                  <a:lnTo>
                    <a:pt x="7626" y="267"/>
                  </a:lnTo>
                  <a:lnTo>
                    <a:pt x="7628" y="267"/>
                  </a:lnTo>
                  <a:lnTo>
                    <a:pt x="7628" y="269"/>
                  </a:lnTo>
                  <a:lnTo>
                    <a:pt x="7630" y="269"/>
                  </a:lnTo>
                  <a:lnTo>
                    <a:pt x="7630" y="270"/>
                  </a:lnTo>
                  <a:lnTo>
                    <a:pt x="7633" y="270"/>
                  </a:lnTo>
                  <a:lnTo>
                    <a:pt x="7633" y="272"/>
                  </a:lnTo>
                  <a:lnTo>
                    <a:pt x="7635" y="272"/>
                  </a:lnTo>
                  <a:lnTo>
                    <a:pt x="7635" y="274"/>
                  </a:lnTo>
                  <a:lnTo>
                    <a:pt x="7636" y="274"/>
                  </a:lnTo>
                  <a:lnTo>
                    <a:pt x="7636" y="275"/>
                  </a:lnTo>
                  <a:lnTo>
                    <a:pt x="7638" y="275"/>
                  </a:lnTo>
                  <a:lnTo>
                    <a:pt x="7638" y="277"/>
                  </a:lnTo>
                  <a:lnTo>
                    <a:pt x="7640" y="277"/>
                  </a:lnTo>
                  <a:lnTo>
                    <a:pt x="7640" y="279"/>
                  </a:lnTo>
                  <a:lnTo>
                    <a:pt x="7641" y="279"/>
                  </a:lnTo>
                  <a:lnTo>
                    <a:pt x="7641" y="280"/>
                  </a:lnTo>
                  <a:lnTo>
                    <a:pt x="7643" y="280"/>
                  </a:lnTo>
                  <a:lnTo>
                    <a:pt x="7643" y="282"/>
                  </a:lnTo>
                  <a:lnTo>
                    <a:pt x="7645" y="282"/>
                  </a:lnTo>
                  <a:lnTo>
                    <a:pt x="7645" y="284"/>
                  </a:lnTo>
                  <a:lnTo>
                    <a:pt x="7646" y="284"/>
                  </a:lnTo>
                  <a:lnTo>
                    <a:pt x="7646" y="285"/>
                  </a:lnTo>
                  <a:lnTo>
                    <a:pt x="7648" y="285"/>
                  </a:lnTo>
                  <a:lnTo>
                    <a:pt x="7648" y="287"/>
                  </a:lnTo>
                  <a:lnTo>
                    <a:pt x="7650" y="287"/>
                  </a:lnTo>
                  <a:lnTo>
                    <a:pt x="7650" y="289"/>
                  </a:lnTo>
                  <a:lnTo>
                    <a:pt x="7651" y="289"/>
                  </a:lnTo>
                  <a:lnTo>
                    <a:pt x="7651" y="290"/>
                  </a:lnTo>
                  <a:lnTo>
                    <a:pt x="7653" y="290"/>
                  </a:lnTo>
                  <a:lnTo>
                    <a:pt x="7653" y="292"/>
                  </a:lnTo>
                  <a:lnTo>
                    <a:pt x="7655" y="292"/>
                  </a:lnTo>
                  <a:lnTo>
                    <a:pt x="7655" y="294"/>
                  </a:lnTo>
                  <a:lnTo>
                    <a:pt x="7656" y="294"/>
                  </a:lnTo>
                  <a:lnTo>
                    <a:pt x="7656" y="295"/>
                  </a:lnTo>
                  <a:lnTo>
                    <a:pt x="7658" y="295"/>
                  </a:lnTo>
                  <a:lnTo>
                    <a:pt x="7658" y="297"/>
                  </a:lnTo>
                  <a:lnTo>
                    <a:pt x="7660" y="297"/>
                  </a:lnTo>
                  <a:lnTo>
                    <a:pt x="7660" y="299"/>
                  </a:lnTo>
                  <a:lnTo>
                    <a:pt x="7661" y="299"/>
                  </a:lnTo>
                  <a:lnTo>
                    <a:pt x="7661" y="300"/>
                  </a:lnTo>
                  <a:lnTo>
                    <a:pt x="7663" y="300"/>
                  </a:lnTo>
                  <a:lnTo>
                    <a:pt x="7663" y="302"/>
                  </a:lnTo>
                  <a:lnTo>
                    <a:pt x="7665" y="302"/>
                  </a:lnTo>
                  <a:lnTo>
                    <a:pt x="7665" y="304"/>
                  </a:lnTo>
                  <a:lnTo>
                    <a:pt x="7666" y="304"/>
                  </a:lnTo>
                  <a:lnTo>
                    <a:pt x="7666" y="305"/>
                  </a:lnTo>
                  <a:lnTo>
                    <a:pt x="7668" y="305"/>
                  </a:lnTo>
                  <a:lnTo>
                    <a:pt x="7668" y="307"/>
                  </a:lnTo>
                  <a:lnTo>
                    <a:pt x="7670" y="307"/>
                  </a:lnTo>
                  <a:lnTo>
                    <a:pt x="7670" y="309"/>
                  </a:lnTo>
                  <a:lnTo>
                    <a:pt x="7671" y="309"/>
                  </a:lnTo>
                  <a:lnTo>
                    <a:pt x="7671" y="310"/>
                  </a:lnTo>
                  <a:lnTo>
                    <a:pt x="7673" y="310"/>
                  </a:lnTo>
                  <a:lnTo>
                    <a:pt x="7673" y="312"/>
                  </a:lnTo>
                  <a:lnTo>
                    <a:pt x="7675" y="312"/>
                  </a:lnTo>
                  <a:lnTo>
                    <a:pt x="7675" y="314"/>
                  </a:lnTo>
                  <a:lnTo>
                    <a:pt x="7676" y="314"/>
                  </a:lnTo>
                  <a:lnTo>
                    <a:pt x="7676" y="315"/>
                  </a:lnTo>
                  <a:lnTo>
                    <a:pt x="7678" y="315"/>
                  </a:lnTo>
                  <a:lnTo>
                    <a:pt x="7678" y="317"/>
                  </a:lnTo>
                  <a:lnTo>
                    <a:pt x="7680" y="317"/>
                  </a:lnTo>
                  <a:lnTo>
                    <a:pt x="7680" y="319"/>
                  </a:lnTo>
                  <a:lnTo>
                    <a:pt x="7681" y="319"/>
                  </a:lnTo>
                  <a:lnTo>
                    <a:pt x="7681" y="320"/>
                  </a:lnTo>
                  <a:lnTo>
                    <a:pt x="7683" y="320"/>
                  </a:lnTo>
                  <a:lnTo>
                    <a:pt x="7683" y="322"/>
                  </a:lnTo>
                  <a:lnTo>
                    <a:pt x="7685" y="322"/>
                  </a:lnTo>
                  <a:lnTo>
                    <a:pt x="7685" y="324"/>
                  </a:lnTo>
                  <a:lnTo>
                    <a:pt x="7686" y="324"/>
                  </a:lnTo>
                  <a:lnTo>
                    <a:pt x="7686" y="327"/>
                  </a:lnTo>
                  <a:lnTo>
                    <a:pt x="7688" y="327"/>
                  </a:lnTo>
                  <a:lnTo>
                    <a:pt x="7688" y="329"/>
                  </a:lnTo>
                  <a:lnTo>
                    <a:pt x="7690" y="329"/>
                  </a:lnTo>
                  <a:lnTo>
                    <a:pt x="7690" y="330"/>
                  </a:lnTo>
                  <a:lnTo>
                    <a:pt x="7691" y="330"/>
                  </a:lnTo>
                  <a:lnTo>
                    <a:pt x="7691" y="332"/>
                  </a:lnTo>
                  <a:lnTo>
                    <a:pt x="7693" y="332"/>
                  </a:lnTo>
                  <a:lnTo>
                    <a:pt x="7693" y="334"/>
                  </a:lnTo>
                  <a:lnTo>
                    <a:pt x="7695" y="334"/>
                  </a:lnTo>
                  <a:lnTo>
                    <a:pt x="7695" y="335"/>
                  </a:lnTo>
                  <a:lnTo>
                    <a:pt x="7696" y="335"/>
                  </a:lnTo>
                  <a:lnTo>
                    <a:pt x="7696" y="337"/>
                  </a:lnTo>
                  <a:lnTo>
                    <a:pt x="7698" y="337"/>
                  </a:lnTo>
                  <a:lnTo>
                    <a:pt x="7698" y="339"/>
                  </a:lnTo>
                  <a:lnTo>
                    <a:pt x="7700" y="339"/>
                  </a:lnTo>
                  <a:lnTo>
                    <a:pt x="7700" y="340"/>
                  </a:lnTo>
                  <a:lnTo>
                    <a:pt x="7701" y="340"/>
                  </a:lnTo>
                  <a:lnTo>
                    <a:pt x="7701" y="344"/>
                  </a:lnTo>
                  <a:lnTo>
                    <a:pt x="7703" y="344"/>
                  </a:lnTo>
                  <a:lnTo>
                    <a:pt x="7703" y="345"/>
                  </a:lnTo>
                  <a:lnTo>
                    <a:pt x="7705" y="345"/>
                  </a:lnTo>
                  <a:lnTo>
                    <a:pt x="7705" y="347"/>
                  </a:lnTo>
                  <a:lnTo>
                    <a:pt x="7706" y="347"/>
                  </a:lnTo>
                  <a:lnTo>
                    <a:pt x="7706" y="349"/>
                  </a:lnTo>
                  <a:lnTo>
                    <a:pt x="7708" y="349"/>
                  </a:lnTo>
                  <a:lnTo>
                    <a:pt x="7708" y="350"/>
                  </a:lnTo>
                  <a:lnTo>
                    <a:pt x="7710" y="350"/>
                  </a:lnTo>
                  <a:lnTo>
                    <a:pt x="7710" y="352"/>
                  </a:lnTo>
                  <a:lnTo>
                    <a:pt x="7711" y="352"/>
                  </a:lnTo>
                  <a:lnTo>
                    <a:pt x="7711" y="354"/>
                  </a:lnTo>
                  <a:lnTo>
                    <a:pt x="7713" y="354"/>
                  </a:lnTo>
                  <a:lnTo>
                    <a:pt x="7713" y="357"/>
                  </a:lnTo>
                  <a:lnTo>
                    <a:pt x="7715" y="357"/>
                  </a:lnTo>
                  <a:lnTo>
                    <a:pt x="7715" y="359"/>
                  </a:lnTo>
                  <a:lnTo>
                    <a:pt x="7716" y="359"/>
                  </a:lnTo>
                  <a:lnTo>
                    <a:pt x="7716" y="360"/>
                  </a:lnTo>
                  <a:lnTo>
                    <a:pt x="7718" y="360"/>
                  </a:lnTo>
                  <a:lnTo>
                    <a:pt x="7718" y="362"/>
                  </a:lnTo>
                  <a:lnTo>
                    <a:pt x="7720" y="362"/>
                  </a:lnTo>
                  <a:lnTo>
                    <a:pt x="7720" y="364"/>
                  </a:lnTo>
                  <a:lnTo>
                    <a:pt x="7721" y="364"/>
                  </a:lnTo>
                  <a:lnTo>
                    <a:pt x="7721" y="367"/>
                  </a:lnTo>
                  <a:lnTo>
                    <a:pt x="7723" y="367"/>
                  </a:lnTo>
                  <a:lnTo>
                    <a:pt x="7723" y="369"/>
                  </a:lnTo>
                  <a:lnTo>
                    <a:pt x="7725" y="369"/>
                  </a:lnTo>
                  <a:lnTo>
                    <a:pt x="7725" y="370"/>
                  </a:lnTo>
                  <a:lnTo>
                    <a:pt x="7726" y="370"/>
                  </a:lnTo>
                  <a:lnTo>
                    <a:pt x="7726" y="372"/>
                  </a:lnTo>
                  <a:lnTo>
                    <a:pt x="7728" y="372"/>
                  </a:lnTo>
                  <a:lnTo>
                    <a:pt x="7728" y="374"/>
                  </a:lnTo>
                  <a:lnTo>
                    <a:pt x="7730" y="374"/>
                  </a:lnTo>
                  <a:lnTo>
                    <a:pt x="7730" y="377"/>
                  </a:lnTo>
                  <a:lnTo>
                    <a:pt x="7731" y="377"/>
                  </a:lnTo>
                  <a:lnTo>
                    <a:pt x="7731" y="379"/>
                  </a:lnTo>
                  <a:lnTo>
                    <a:pt x="7733" y="379"/>
                  </a:lnTo>
                  <a:lnTo>
                    <a:pt x="7733" y="380"/>
                  </a:lnTo>
                  <a:lnTo>
                    <a:pt x="7735" y="380"/>
                  </a:lnTo>
                  <a:lnTo>
                    <a:pt x="7735" y="382"/>
                  </a:lnTo>
                  <a:lnTo>
                    <a:pt x="7736" y="382"/>
                  </a:lnTo>
                  <a:lnTo>
                    <a:pt x="7736" y="385"/>
                  </a:lnTo>
                  <a:lnTo>
                    <a:pt x="7738" y="385"/>
                  </a:lnTo>
                  <a:lnTo>
                    <a:pt x="7738" y="387"/>
                  </a:lnTo>
                  <a:lnTo>
                    <a:pt x="7740" y="387"/>
                  </a:lnTo>
                  <a:lnTo>
                    <a:pt x="7740" y="389"/>
                  </a:lnTo>
                  <a:lnTo>
                    <a:pt x="7741" y="389"/>
                  </a:lnTo>
                  <a:lnTo>
                    <a:pt x="7741" y="390"/>
                  </a:lnTo>
                  <a:lnTo>
                    <a:pt x="7743" y="390"/>
                  </a:lnTo>
                  <a:lnTo>
                    <a:pt x="7743" y="394"/>
                  </a:lnTo>
                  <a:lnTo>
                    <a:pt x="7745" y="394"/>
                  </a:lnTo>
                  <a:lnTo>
                    <a:pt x="7745" y="395"/>
                  </a:lnTo>
                  <a:lnTo>
                    <a:pt x="7746" y="395"/>
                  </a:lnTo>
                  <a:lnTo>
                    <a:pt x="7746" y="397"/>
                  </a:lnTo>
                  <a:lnTo>
                    <a:pt x="7748" y="397"/>
                  </a:lnTo>
                  <a:lnTo>
                    <a:pt x="7748" y="400"/>
                  </a:lnTo>
                  <a:lnTo>
                    <a:pt x="7750" y="400"/>
                  </a:lnTo>
                  <a:lnTo>
                    <a:pt x="7750" y="402"/>
                  </a:lnTo>
                  <a:lnTo>
                    <a:pt x="7751" y="402"/>
                  </a:lnTo>
                  <a:lnTo>
                    <a:pt x="7751" y="404"/>
                  </a:lnTo>
                  <a:lnTo>
                    <a:pt x="7753" y="404"/>
                  </a:lnTo>
                  <a:lnTo>
                    <a:pt x="7753" y="405"/>
                  </a:lnTo>
                  <a:lnTo>
                    <a:pt x="7755" y="405"/>
                  </a:lnTo>
                  <a:lnTo>
                    <a:pt x="7755" y="409"/>
                  </a:lnTo>
                  <a:lnTo>
                    <a:pt x="7756" y="409"/>
                  </a:lnTo>
                  <a:lnTo>
                    <a:pt x="7756" y="410"/>
                  </a:lnTo>
                  <a:lnTo>
                    <a:pt x="7758" y="410"/>
                  </a:lnTo>
                  <a:lnTo>
                    <a:pt x="7758" y="412"/>
                  </a:lnTo>
                  <a:lnTo>
                    <a:pt x="7760" y="412"/>
                  </a:lnTo>
                  <a:lnTo>
                    <a:pt x="7760" y="415"/>
                  </a:lnTo>
                  <a:lnTo>
                    <a:pt x="7761" y="415"/>
                  </a:lnTo>
                  <a:lnTo>
                    <a:pt x="7761" y="417"/>
                  </a:lnTo>
                  <a:lnTo>
                    <a:pt x="7763" y="417"/>
                  </a:lnTo>
                  <a:lnTo>
                    <a:pt x="7763" y="420"/>
                  </a:lnTo>
                  <a:lnTo>
                    <a:pt x="7765" y="420"/>
                  </a:lnTo>
                  <a:lnTo>
                    <a:pt x="7765" y="422"/>
                  </a:lnTo>
                  <a:lnTo>
                    <a:pt x="7766" y="422"/>
                  </a:lnTo>
                  <a:lnTo>
                    <a:pt x="7766" y="424"/>
                  </a:lnTo>
                  <a:lnTo>
                    <a:pt x="7768" y="424"/>
                  </a:lnTo>
                  <a:lnTo>
                    <a:pt x="7768" y="427"/>
                  </a:lnTo>
                  <a:lnTo>
                    <a:pt x="7770" y="427"/>
                  </a:lnTo>
                  <a:lnTo>
                    <a:pt x="7770" y="429"/>
                  </a:lnTo>
                  <a:lnTo>
                    <a:pt x="7771" y="429"/>
                  </a:lnTo>
                  <a:lnTo>
                    <a:pt x="7771" y="432"/>
                  </a:lnTo>
                  <a:lnTo>
                    <a:pt x="7773" y="432"/>
                  </a:lnTo>
                  <a:lnTo>
                    <a:pt x="7773" y="434"/>
                  </a:lnTo>
                  <a:lnTo>
                    <a:pt x="7775" y="434"/>
                  </a:lnTo>
                  <a:lnTo>
                    <a:pt x="7775" y="435"/>
                  </a:lnTo>
                  <a:lnTo>
                    <a:pt x="7776" y="435"/>
                  </a:lnTo>
                  <a:lnTo>
                    <a:pt x="7776" y="439"/>
                  </a:lnTo>
                  <a:lnTo>
                    <a:pt x="7778" y="439"/>
                  </a:lnTo>
                  <a:lnTo>
                    <a:pt x="7778" y="440"/>
                  </a:lnTo>
                  <a:lnTo>
                    <a:pt x="7780" y="440"/>
                  </a:lnTo>
                  <a:lnTo>
                    <a:pt x="7780" y="444"/>
                  </a:lnTo>
                  <a:lnTo>
                    <a:pt x="7781" y="444"/>
                  </a:lnTo>
                  <a:lnTo>
                    <a:pt x="7781" y="445"/>
                  </a:lnTo>
                  <a:lnTo>
                    <a:pt x="7783" y="445"/>
                  </a:lnTo>
                  <a:lnTo>
                    <a:pt x="7783" y="449"/>
                  </a:lnTo>
                  <a:lnTo>
                    <a:pt x="7785" y="449"/>
                  </a:lnTo>
                  <a:lnTo>
                    <a:pt x="7785" y="450"/>
                  </a:lnTo>
                  <a:lnTo>
                    <a:pt x="7786" y="450"/>
                  </a:lnTo>
                  <a:lnTo>
                    <a:pt x="7786" y="454"/>
                  </a:lnTo>
                  <a:lnTo>
                    <a:pt x="7788" y="454"/>
                  </a:lnTo>
                  <a:lnTo>
                    <a:pt x="7788" y="455"/>
                  </a:lnTo>
                  <a:lnTo>
                    <a:pt x="7790" y="455"/>
                  </a:lnTo>
                  <a:lnTo>
                    <a:pt x="7790" y="459"/>
                  </a:lnTo>
                  <a:lnTo>
                    <a:pt x="7791" y="459"/>
                  </a:lnTo>
                  <a:lnTo>
                    <a:pt x="7791" y="460"/>
                  </a:lnTo>
                  <a:lnTo>
                    <a:pt x="7793" y="460"/>
                  </a:lnTo>
                  <a:lnTo>
                    <a:pt x="7793" y="464"/>
                  </a:lnTo>
                  <a:lnTo>
                    <a:pt x="7795" y="464"/>
                  </a:lnTo>
                  <a:lnTo>
                    <a:pt x="7795" y="465"/>
                  </a:lnTo>
                  <a:lnTo>
                    <a:pt x="7796" y="465"/>
                  </a:lnTo>
                  <a:lnTo>
                    <a:pt x="7796" y="469"/>
                  </a:lnTo>
                  <a:lnTo>
                    <a:pt x="7798" y="469"/>
                  </a:lnTo>
                  <a:lnTo>
                    <a:pt x="7798" y="470"/>
                  </a:lnTo>
                  <a:lnTo>
                    <a:pt x="7800" y="470"/>
                  </a:lnTo>
                  <a:lnTo>
                    <a:pt x="7800" y="474"/>
                  </a:lnTo>
                  <a:lnTo>
                    <a:pt x="7801" y="474"/>
                  </a:lnTo>
                  <a:lnTo>
                    <a:pt x="7801" y="477"/>
                  </a:lnTo>
                  <a:lnTo>
                    <a:pt x="7803" y="477"/>
                  </a:lnTo>
                  <a:lnTo>
                    <a:pt x="7803" y="479"/>
                  </a:lnTo>
                  <a:lnTo>
                    <a:pt x="7805" y="479"/>
                  </a:lnTo>
                  <a:lnTo>
                    <a:pt x="7805" y="482"/>
                  </a:lnTo>
                  <a:lnTo>
                    <a:pt x="7806" y="482"/>
                  </a:lnTo>
                  <a:lnTo>
                    <a:pt x="7806" y="484"/>
                  </a:lnTo>
                  <a:lnTo>
                    <a:pt x="7808" y="484"/>
                  </a:lnTo>
                  <a:lnTo>
                    <a:pt x="7808" y="487"/>
                  </a:lnTo>
                  <a:lnTo>
                    <a:pt x="7810" y="487"/>
                  </a:lnTo>
                  <a:lnTo>
                    <a:pt x="7810" y="490"/>
                  </a:lnTo>
                  <a:lnTo>
                    <a:pt x="7811" y="490"/>
                  </a:lnTo>
                  <a:lnTo>
                    <a:pt x="7811" y="492"/>
                  </a:lnTo>
                  <a:lnTo>
                    <a:pt x="7813" y="492"/>
                  </a:lnTo>
                  <a:lnTo>
                    <a:pt x="7813" y="495"/>
                  </a:lnTo>
                  <a:lnTo>
                    <a:pt x="7815" y="495"/>
                  </a:lnTo>
                  <a:lnTo>
                    <a:pt x="7815" y="499"/>
                  </a:lnTo>
                  <a:lnTo>
                    <a:pt x="7816" y="499"/>
                  </a:lnTo>
                  <a:lnTo>
                    <a:pt x="7816" y="500"/>
                  </a:lnTo>
                  <a:lnTo>
                    <a:pt x="7818" y="500"/>
                  </a:lnTo>
                  <a:lnTo>
                    <a:pt x="7818" y="504"/>
                  </a:lnTo>
                  <a:lnTo>
                    <a:pt x="7820" y="504"/>
                  </a:lnTo>
                  <a:lnTo>
                    <a:pt x="7820" y="507"/>
                  </a:lnTo>
                  <a:lnTo>
                    <a:pt x="7821" y="507"/>
                  </a:lnTo>
                  <a:lnTo>
                    <a:pt x="7821" y="509"/>
                  </a:lnTo>
                  <a:lnTo>
                    <a:pt x="7823" y="509"/>
                  </a:lnTo>
                  <a:lnTo>
                    <a:pt x="7823" y="512"/>
                  </a:lnTo>
                  <a:lnTo>
                    <a:pt x="7825" y="512"/>
                  </a:lnTo>
                  <a:lnTo>
                    <a:pt x="7825" y="515"/>
                  </a:lnTo>
                  <a:lnTo>
                    <a:pt x="7826" y="515"/>
                  </a:lnTo>
                  <a:lnTo>
                    <a:pt x="7826" y="519"/>
                  </a:lnTo>
                  <a:lnTo>
                    <a:pt x="7828" y="519"/>
                  </a:lnTo>
                  <a:lnTo>
                    <a:pt x="7828" y="522"/>
                  </a:lnTo>
                  <a:lnTo>
                    <a:pt x="7830" y="522"/>
                  </a:lnTo>
                  <a:lnTo>
                    <a:pt x="7830" y="524"/>
                  </a:lnTo>
                  <a:lnTo>
                    <a:pt x="7831" y="524"/>
                  </a:lnTo>
                  <a:lnTo>
                    <a:pt x="7831" y="527"/>
                  </a:lnTo>
                  <a:lnTo>
                    <a:pt x="7833" y="527"/>
                  </a:lnTo>
                  <a:lnTo>
                    <a:pt x="7833" y="530"/>
                  </a:lnTo>
                  <a:lnTo>
                    <a:pt x="7835" y="530"/>
                  </a:lnTo>
                  <a:lnTo>
                    <a:pt x="7835" y="532"/>
                  </a:lnTo>
                  <a:lnTo>
                    <a:pt x="7836" y="532"/>
                  </a:lnTo>
                  <a:lnTo>
                    <a:pt x="7836" y="535"/>
                  </a:lnTo>
                  <a:lnTo>
                    <a:pt x="7838" y="535"/>
                  </a:lnTo>
                  <a:lnTo>
                    <a:pt x="7838" y="539"/>
                  </a:lnTo>
                  <a:lnTo>
                    <a:pt x="7840" y="539"/>
                  </a:lnTo>
                  <a:lnTo>
                    <a:pt x="7840" y="542"/>
                  </a:lnTo>
                  <a:lnTo>
                    <a:pt x="7841" y="542"/>
                  </a:lnTo>
                  <a:lnTo>
                    <a:pt x="7841" y="545"/>
                  </a:lnTo>
                  <a:lnTo>
                    <a:pt x="7843" y="545"/>
                  </a:lnTo>
                  <a:lnTo>
                    <a:pt x="7843" y="549"/>
                  </a:lnTo>
                  <a:lnTo>
                    <a:pt x="7845" y="549"/>
                  </a:lnTo>
                  <a:lnTo>
                    <a:pt x="7845" y="552"/>
                  </a:lnTo>
                  <a:lnTo>
                    <a:pt x="7846" y="552"/>
                  </a:lnTo>
                  <a:lnTo>
                    <a:pt x="7846" y="555"/>
                  </a:lnTo>
                  <a:lnTo>
                    <a:pt x="7848" y="555"/>
                  </a:lnTo>
                  <a:lnTo>
                    <a:pt x="7848" y="559"/>
                  </a:lnTo>
                  <a:lnTo>
                    <a:pt x="7850" y="559"/>
                  </a:lnTo>
                  <a:lnTo>
                    <a:pt x="7850" y="562"/>
                  </a:lnTo>
                  <a:lnTo>
                    <a:pt x="7851" y="562"/>
                  </a:lnTo>
                  <a:lnTo>
                    <a:pt x="7851" y="565"/>
                  </a:lnTo>
                  <a:lnTo>
                    <a:pt x="7853" y="565"/>
                  </a:lnTo>
                  <a:lnTo>
                    <a:pt x="7853" y="569"/>
                  </a:lnTo>
                  <a:lnTo>
                    <a:pt x="7855" y="569"/>
                  </a:lnTo>
                  <a:lnTo>
                    <a:pt x="7855" y="572"/>
                  </a:lnTo>
                  <a:lnTo>
                    <a:pt x="7856" y="572"/>
                  </a:lnTo>
                  <a:lnTo>
                    <a:pt x="7856" y="575"/>
                  </a:lnTo>
                  <a:lnTo>
                    <a:pt x="7858" y="575"/>
                  </a:lnTo>
                  <a:lnTo>
                    <a:pt x="7858" y="579"/>
                  </a:lnTo>
                  <a:lnTo>
                    <a:pt x="7860" y="579"/>
                  </a:lnTo>
                  <a:lnTo>
                    <a:pt x="7860" y="582"/>
                  </a:lnTo>
                  <a:lnTo>
                    <a:pt x="7861" y="582"/>
                  </a:lnTo>
                  <a:lnTo>
                    <a:pt x="7861" y="585"/>
                  </a:lnTo>
                  <a:lnTo>
                    <a:pt x="7863" y="585"/>
                  </a:lnTo>
                  <a:lnTo>
                    <a:pt x="7863" y="590"/>
                  </a:lnTo>
                  <a:lnTo>
                    <a:pt x="7861" y="590"/>
                  </a:lnTo>
                  <a:lnTo>
                    <a:pt x="7861" y="587"/>
                  </a:lnTo>
                  <a:lnTo>
                    <a:pt x="7860" y="587"/>
                  </a:lnTo>
                  <a:lnTo>
                    <a:pt x="7860" y="584"/>
                  </a:lnTo>
                  <a:lnTo>
                    <a:pt x="7858" y="584"/>
                  </a:lnTo>
                  <a:lnTo>
                    <a:pt x="7858" y="580"/>
                  </a:lnTo>
                  <a:lnTo>
                    <a:pt x="7856" y="580"/>
                  </a:lnTo>
                  <a:lnTo>
                    <a:pt x="7856" y="577"/>
                  </a:lnTo>
                  <a:lnTo>
                    <a:pt x="7855" y="577"/>
                  </a:lnTo>
                  <a:lnTo>
                    <a:pt x="7855" y="574"/>
                  </a:lnTo>
                  <a:lnTo>
                    <a:pt x="7853" y="574"/>
                  </a:lnTo>
                  <a:lnTo>
                    <a:pt x="7853" y="570"/>
                  </a:lnTo>
                  <a:lnTo>
                    <a:pt x="7851" y="570"/>
                  </a:lnTo>
                  <a:lnTo>
                    <a:pt x="7851" y="567"/>
                  </a:lnTo>
                  <a:lnTo>
                    <a:pt x="7850" y="567"/>
                  </a:lnTo>
                  <a:lnTo>
                    <a:pt x="7850" y="564"/>
                  </a:lnTo>
                  <a:lnTo>
                    <a:pt x="7848" y="564"/>
                  </a:lnTo>
                  <a:lnTo>
                    <a:pt x="7848" y="560"/>
                  </a:lnTo>
                  <a:lnTo>
                    <a:pt x="7846" y="560"/>
                  </a:lnTo>
                  <a:lnTo>
                    <a:pt x="7846" y="557"/>
                  </a:lnTo>
                  <a:lnTo>
                    <a:pt x="7845" y="557"/>
                  </a:lnTo>
                  <a:lnTo>
                    <a:pt x="7845" y="554"/>
                  </a:lnTo>
                  <a:lnTo>
                    <a:pt x="7843" y="554"/>
                  </a:lnTo>
                  <a:lnTo>
                    <a:pt x="7843" y="550"/>
                  </a:lnTo>
                  <a:lnTo>
                    <a:pt x="7841" y="550"/>
                  </a:lnTo>
                  <a:lnTo>
                    <a:pt x="7841" y="547"/>
                  </a:lnTo>
                  <a:lnTo>
                    <a:pt x="7840" y="547"/>
                  </a:lnTo>
                  <a:lnTo>
                    <a:pt x="7840" y="544"/>
                  </a:lnTo>
                  <a:lnTo>
                    <a:pt x="7838" y="544"/>
                  </a:lnTo>
                  <a:lnTo>
                    <a:pt x="7838" y="540"/>
                  </a:lnTo>
                  <a:lnTo>
                    <a:pt x="7836" y="540"/>
                  </a:lnTo>
                  <a:lnTo>
                    <a:pt x="7836" y="539"/>
                  </a:lnTo>
                  <a:lnTo>
                    <a:pt x="7835" y="539"/>
                  </a:lnTo>
                  <a:lnTo>
                    <a:pt x="7835" y="535"/>
                  </a:lnTo>
                  <a:lnTo>
                    <a:pt x="7833" y="535"/>
                  </a:lnTo>
                  <a:lnTo>
                    <a:pt x="7833" y="537"/>
                  </a:lnTo>
                  <a:lnTo>
                    <a:pt x="7831" y="537"/>
                  </a:lnTo>
                  <a:lnTo>
                    <a:pt x="7831" y="542"/>
                  </a:lnTo>
                  <a:lnTo>
                    <a:pt x="7830" y="542"/>
                  </a:lnTo>
                  <a:lnTo>
                    <a:pt x="7830" y="547"/>
                  </a:lnTo>
                  <a:lnTo>
                    <a:pt x="7828" y="547"/>
                  </a:lnTo>
                  <a:lnTo>
                    <a:pt x="7828" y="552"/>
                  </a:lnTo>
                  <a:lnTo>
                    <a:pt x="7826" y="552"/>
                  </a:lnTo>
                  <a:lnTo>
                    <a:pt x="7826" y="557"/>
                  </a:lnTo>
                  <a:lnTo>
                    <a:pt x="7825" y="557"/>
                  </a:lnTo>
                  <a:lnTo>
                    <a:pt x="7825" y="560"/>
                  </a:lnTo>
                  <a:lnTo>
                    <a:pt x="7823" y="560"/>
                  </a:lnTo>
                  <a:lnTo>
                    <a:pt x="7823" y="565"/>
                  </a:lnTo>
                  <a:lnTo>
                    <a:pt x="7821" y="565"/>
                  </a:lnTo>
                  <a:lnTo>
                    <a:pt x="7821" y="570"/>
                  </a:lnTo>
                  <a:lnTo>
                    <a:pt x="7820" y="570"/>
                  </a:lnTo>
                  <a:lnTo>
                    <a:pt x="7820" y="575"/>
                  </a:lnTo>
                  <a:lnTo>
                    <a:pt x="7818" y="575"/>
                  </a:lnTo>
                  <a:lnTo>
                    <a:pt x="7818" y="579"/>
                  </a:lnTo>
                  <a:lnTo>
                    <a:pt x="7816" y="579"/>
                  </a:lnTo>
                  <a:lnTo>
                    <a:pt x="7816" y="584"/>
                  </a:lnTo>
                  <a:lnTo>
                    <a:pt x="7815" y="584"/>
                  </a:lnTo>
                  <a:lnTo>
                    <a:pt x="7815" y="589"/>
                  </a:lnTo>
                  <a:lnTo>
                    <a:pt x="7813" y="589"/>
                  </a:lnTo>
                  <a:lnTo>
                    <a:pt x="7813" y="594"/>
                  </a:lnTo>
                  <a:lnTo>
                    <a:pt x="7811" y="594"/>
                  </a:lnTo>
                  <a:lnTo>
                    <a:pt x="7811" y="599"/>
                  </a:lnTo>
                  <a:lnTo>
                    <a:pt x="7810" y="599"/>
                  </a:lnTo>
                  <a:lnTo>
                    <a:pt x="7810" y="602"/>
                  </a:lnTo>
                  <a:lnTo>
                    <a:pt x="7808" y="602"/>
                  </a:lnTo>
                  <a:lnTo>
                    <a:pt x="7808" y="607"/>
                  </a:lnTo>
                  <a:lnTo>
                    <a:pt x="7806" y="607"/>
                  </a:lnTo>
                  <a:lnTo>
                    <a:pt x="7806" y="612"/>
                  </a:lnTo>
                  <a:lnTo>
                    <a:pt x="7805" y="612"/>
                  </a:lnTo>
                  <a:lnTo>
                    <a:pt x="7805" y="617"/>
                  </a:lnTo>
                  <a:lnTo>
                    <a:pt x="7803" y="617"/>
                  </a:lnTo>
                  <a:lnTo>
                    <a:pt x="7803" y="622"/>
                  </a:lnTo>
                  <a:lnTo>
                    <a:pt x="7801" y="622"/>
                  </a:lnTo>
                  <a:lnTo>
                    <a:pt x="7801" y="625"/>
                  </a:lnTo>
                  <a:lnTo>
                    <a:pt x="7800" y="625"/>
                  </a:lnTo>
                  <a:lnTo>
                    <a:pt x="7800" y="630"/>
                  </a:lnTo>
                  <a:lnTo>
                    <a:pt x="7798" y="630"/>
                  </a:lnTo>
                  <a:lnTo>
                    <a:pt x="7798" y="635"/>
                  </a:lnTo>
                  <a:lnTo>
                    <a:pt x="7796" y="635"/>
                  </a:lnTo>
                  <a:lnTo>
                    <a:pt x="7796" y="640"/>
                  </a:lnTo>
                  <a:lnTo>
                    <a:pt x="7795" y="640"/>
                  </a:lnTo>
                  <a:lnTo>
                    <a:pt x="7795" y="644"/>
                  </a:lnTo>
                  <a:lnTo>
                    <a:pt x="7793" y="644"/>
                  </a:lnTo>
                  <a:lnTo>
                    <a:pt x="7793" y="649"/>
                  </a:lnTo>
                  <a:lnTo>
                    <a:pt x="7791" y="649"/>
                  </a:lnTo>
                  <a:lnTo>
                    <a:pt x="7791" y="654"/>
                  </a:lnTo>
                  <a:lnTo>
                    <a:pt x="7790" y="654"/>
                  </a:lnTo>
                  <a:lnTo>
                    <a:pt x="7790" y="659"/>
                  </a:lnTo>
                  <a:lnTo>
                    <a:pt x="7788" y="659"/>
                  </a:lnTo>
                  <a:lnTo>
                    <a:pt x="7788" y="664"/>
                  </a:lnTo>
                  <a:lnTo>
                    <a:pt x="7786" y="664"/>
                  </a:lnTo>
                  <a:lnTo>
                    <a:pt x="7786" y="667"/>
                  </a:lnTo>
                  <a:lnTo>
                    <a:pt x="7785" y="667"/>
                  </a:lnTo>
                  <a:lnTo>
                    <a:pt x="7785" y="672"/>
                  </a:lnTo>
                  <a:lnTo>
                    <a:pt x="7783" y="672"/>
                  </a:lnTo>
                  <a:lnTo>
                    <a:pt x="7783" y="677"/>
                  </a:lnTo>
                  <a:lnTo>
                    <a:pt x="7781" y="677"/>
                  </a:lnTo>
                  <a:lnTo>
                    <a:pt x="7781" y="682"/>
                  </a:lnTo>
                  <a:lnTo>
                    <a:pt x="7780" y="682"/>
                  </a:lnTo>
                  <a:lnTo>
                    <a:pt x="7780" y="685"/>
                  </a:lnTo>
                  <a:lnTo>
                    <a:pt x="7778" y="685"/>
                  </a:lnTo>
                  <a:lnTo>
                    <a:pt x="7778" y="690"/>
                  </a:lnTo>
                  <a:lnTo>
                    <a:pt x="7776" y="690"/>
                  </a:lnTo>
                  <a:lnTo>
                    <a:pt x="7776" y="695"/>
                  </a:lnTo>
                  <a:lnTo>
                    <a:pt x="7775" y="695"/>
                  </a:lnTo>
                  <a:lnTo>
                    <a:pt x="7775" y="700"/>
                  </a:lnTo>
                  <a:lnTo>
                    <a:pt x="7773" y="700"/>
                  </a:lnTo>
                  <a:lnTo>
                    <a:pt x="7773" y="705"/>
                  </a:lnTo>
                  <a:lnTo>
                    <a:pt x="7771" y="705"/>
                  </a:lnTo>
                  <a:lnTo>
                    <a:pt x="7771" y="709"/>
                  </a:lnTo>
                  <a:lnTo>
                    <a:pt x="7770" y="709"/>
                  </a:lnTo>
                  <a:lnTo>
                    <a:pt x="7770" y="714"/>
                  </a:lnTo>
                  <a:lnTo>
                    <a:pt x="7768" y="714"/>
                  </a:lnTo>
                  <a:lnTo>
                    <a:pt x="7768" y="719"/>
                  </a:lnTo>
                  <a:lnTo>
                    <a:pt x="7766" y="719"/>
                  </a:lnTo>
                  <a:lnTo>
                    <a:pt x="7766" y="724"/>
                  </a:lnTo>
                  <a:lnTo>
                    <a:pt x="7765" y="724"/>
                  </a:lnTo>
                  <a:lnTo>
                    <a:pt x="7765" y="729"/>
                  </a:lnTo>
                  <a:lnTo>
                    <a:pt x="7763" y="729"/>
                  </a:lnTo>
                  <a:lnTo>
                    <a:pt x="7763" y="732"/>
                  </a:lnTo>
                  <a:lnTo>
                    <a:pt x="7761" y="732"/>
                  </a:lnTo>
                  <a:lnTo>
                    <a:pt x="7761" y="737"/>
                  </a:lnTo>
                  <a:lnTo>
                    <a:pt x="7760" y="737"/>
                  </a:lnTo>
                  <a:lnTo>
                    <a:pt x="7760" y="742"/>
                  </a:lnTo>
                  <a:lnTo>
                    <a:pt x="7758" y="742"/>
                  </a:lnTo>
                  <a:lnTo>
                    <a:pt x="7758" y="747"/>
                  </a:lnTo>
                  <a:lnTo>
                    <a:pt x="7756" y="747"/>
                  </a:lnTo>
                  <a:lnTo>
                    <a:pt x="7756" y="750"/>
                  </a:lnTo>
                  <a:lnTo>
                    <a:pt x="7755" y="750"/>
                  </a:lnTo>
                  <a:lnTo>
                    <a:pt x="7755" y="755"/>
                  </a:lnTo>
                  <a:lnTo>
                    <a:pt x="7753" y="755"/>
                  </a:lnTo>
                  <a:lnTo>
                    <a:pt x="7753" y="760"/>
                  </a:lnTo>
                  <a:lnTo>
                    <a:pt x="7751" y="760"/>
                  </a:lnTo>
                  <a:lnTo>
                    <a:pt x="7751" y="765"/>
                  </a:lnTo>
                  <a:lnTo>
                    <a:pt x="7750" y="765"/>
                  </a:lnTo>
                  <a:lnTo>
                    <a:pt x="7750" y="770"/>
                  </a:lnTo>
                  <a:lnTo>
                    <a:pt x="7748" y="770"/>
                  </a:lnTo>
                  <a:lnTo>
                    <a:pt x="7748" y="774"/>
                  </a:lnTo>
                  <a:lnTo>
                    <a:pt x="7746" y="774"/>
                  </a:lnTo>
                  <a:lnTo>
                    <a:pt x="7746" y="779"/>
                  </a:lnTo>
                  <a:lnTo>
                    <a:pt x="7745" y="779"/>
                  </a:lnTo>
                  <a:lnTo>
                    <a:pt x="7745" y="784"/>
                  </a:lnTo>
                  <a:lnTo>
                    <a:pt x="7743" y="784"/>
                  </a:lnTo>
                  <a:lnTo>
                    <a:pt x="7743" y="789"/>
                  </a:lnTo>
                  <a:lnTo>
                    <a:pt x="7741" y="789"/>
                  </a:lnTo>
                  <a:lnTo>
                    <a:pt x="7741" y="792"/>
                  </a:lnTo>
                  <a:lnTo>
                    <a:pt x="7740" y="792"/>
                  </a:lnTo>
                  <a:lnTo>
                    <a:pt x="7740" y="797"/>
                  </a:lnTo>
                  <a:lnTo>
                    <a:pt x="7738" y="797"/>
                  </a:lnTo>
                  <a:lnTo>
                    <a:pt x="7738" y="802"/>
                  </a:lnTo>
                  <a:lnTo>
                    <a:pt x="7736" y="802"/>
                  </a:lnTo>
                  <a:lnTo>
                    <a:pt x="7736" y="807"/>
                  </a:lnTo>
                  <a:lnTo>
                    <a:pt x="7735" y="807"/>
                  </a:lnTo>
                  <a:lnTo>
                    <a:pt x="7735" y="812"/>
                  </a:lnTo>
                  <a:lnTo>
                    <a:pt x="7733" y="812"/>
                  </a:lnTo>
                  <a:lnTo>
                    <a:pt x="7733" y="815"/>
                  </a:lnTo>
                  <a:lnTo>
                    <a:pt x="7731" y="815"/>
                  </a:lnTo>
                  <a:lnTo>
                    <a:pt x="7731" y="820"/>
                  </a:lnTo>
                  <a:lnTo>
                    <a:pt x="7730" y="820"/>
                  </a:lnTo>
                  <a:lnTo>
                    <a:pt x="7730" y="825"/>
                  </a:lnTo>
                  <a:lnTo>
                    <a:pt x="7728" y="825"/>
                  </a:lnTo>
                  <a:lnTo>
                    <a:pt x="7728" y="830"/>
                  </a:lnTo>
                  <a:lnTo>
                    <a:pt x="7726" y="830"/>
                  </a:lnTo>
                  <a:lnTo>
                    <a:pt x="7726" y="835"/>
                  </a:lnTo>
                  <a:lnTo>
                    <a:pt x="7725" y="835"/>
                  </a:lnTo>
                  <a:lnTo>
                    <a:pt x="7725" y="839"/>
                  </a:lnTo>
                  <a:lnTo>
                    <a:pt x="7723" y="839"/>
                  </a:lnTo>
                  <a:lnTo>
                    <a:pt x="7723" y="844"/>
                  </a:lnTo>
                  <a:lnTo>
                    <a:pt x="7721" y="844"/>
                  </a:lnTo>
                  <a:lnTo>
                    <a:pt x="7721" y="849"/>
                  </a:lnTo>
                  <a:lnTo>
                    <a:pt x="7720" y="849"/>
                  </a:lnTo>
                  <a:lnTo>
                    <a:pt x="7720" y="854"/>
                  </a:lnTo>
                  <a:lnTo>
                    <a:pt x="7718" y="854"/>
                  </a:lnTo>
                  <a:lnTo>
                    <a:pt x="7718" y="857"/>
                  </a:lnTo>
                  <a:lnTo>
                    <a:pt x="7716" y="857"/>
                  </a:lnTo>
                  <a:lnTo>
                    <a:pt x="7716" y="862"/>
                  </a:lnTo>
                  <a:lnTo>
                    <a:pt x="7715" y="862"/>
                  </a:lnTo>
                  <a:lnTo>
                    <a:pt x="7715" y="867"/>
                  </a:lnTo>
                  <a:lnTo>
                    <a:pt x="7713" y="867"/>
                  </a:lnTo>
                  <a:lnTo>
                    <a:pt x="7713" y="872"/>
                  </a:lnTo>
                  <a:lnTo>
                    <a:pt x="7711" y="872"/>
                  </a:lnTo>
                  <a:lnTo>
                    <a:pt x="7711" y="877"/>
                  </a:lnTo>
                  <a:lnTo>
                    <a:pt x="7710" y="877"/>
                  </a:lnTo>
                  <a:lnTo>
                    <a:pt x="7710" y="880"/>
                  </a:lnTo>
                  <a:lnTo>
                    <a:pt x="7708" y="880"/>
                  </a:lnTo>
                  <a:lnTo>
                    <a:pt x="7708" y="885"/>
                  </a:lnTo>
                  <a:lnTo>
                    <a:pt x="7706" y="885"/>
                  </a:lnTo>
                  <a:lnTo>
                    <a:pt x="7706" y="890"/>
                  </a:lnTo>
                  <a:lnTo>
                    <a:pt x="7705" y="890"/>
                  </a:lnTo>
                  <a:lnTo>
                    <a:pt x="7705" y="895"/>
                  </a:lnTo>
                  <a:lnTo>
                    <a:pt x="7703" y="895"/>
                  </a:lnTo>
                  <a:lnTo>
                    <a:pt x="7703" y="900"/>
                  </a:lnTo>
                  <a:lnTo>
                    <a:pt x="7701" y="900"/>
                  </a:lnTo>
                  <a:lnTo>
                    <a:pt x="7701" y="904"/>
                  </a:lnTo>
                  <a:lnTo>
                    <a:pt x="7700" y="904"/>
                  </a:lnTo>
                  <a:lnTo>
                    <a:pt x="7700" y="909"/>
                  </a:lnTo>
                  <a:lnTo>
                    <a:pt x="7698" y="909"/>
                  </a:lnTo>
                  <a:lnTo>
                    <a:pt x="7698" y="914"/>
                  </a:lnTo>
                  <a:lnTo>
                    <a:pt x="7696" y="914"/>
                  </a:lnTo>
                  <a:lnTo>
                    <a:pt x="7696" y="919"/>
                  </a:lnTo>
                  <a:lnTo>
                    <a:pt x="7695" y="919"/>
                  </a:lnTo>
                  <a:lnTo>
                    <a:pt x="7695" y="922"/>
                  </a:lnTo>
                  <a:lnTo>
                    <a:pt x="7693" y="922"/>
                  </a:lnTo>
                  <a:lnTo>
                    <a:pt x="7693" y="927"/>
                  </a:lnTo>
                  <a:lnTo>
                    <a:pt x="7691" y="927"/>
                  </a:lnTo>
                  <a:lnTo>
                    <a:pt x="7691" y="932"/>
                  </a:lnTo>
                  <a:lnTo>
                    <a:pt x="7690" y="932"/>
                  </a:lnTo>
                  <a:lnTo>
                    <a:pt x="7690" y="937"/>
                  </a:lnTo>
                  <a:lnTo>
                    <a:pt x="7688" y="937"/>
                  </a:lnTo>
                  <a:lnTo>
                    <a:pt x="7688" y="942"/>
                  </a:lnTo>
                  <a:lnTo>
                    <a:pt x="7686" y="942"/>
                  </a:lnTo>
                  <a:lnTo>
                    <a:pt x="7686" y="945"/>
                  </a:lnTo>
                  <a:lnTo>
                    <a:pt x="7685" y="945"/>
                  </a:lnTo>
                  <a:lnTo>
                    <a:pt x="7685" y="950"/>
                  </a:lnTo>
                  <a:lnTo>
                    <a:pt x="7683" y="950"/>
                  </a:lnTo>
                  <a:lnTo>
                    <a:pt x="7683" y="955"/>
                  </a:lnTo>
                  <a:lnTo>
                    <a:pt x="7681" y="955"/>
                  </a:lnTo>
                  <a:lnTo>
                    <a:pt x="7681" y="960"/>
                  </a:lnTo>
                  <a:lnTo>
                    <a:pt x="7680" y="960"/>
                  </a:lnTo>
                  <a:lnTo>
                    <a:pt x="7680" y="964"/>
                  </a:lnTo>
                  <a:lnTo>
                    <a:pt x="7678" y="964"/>
                  </a:lnTo>
                  <a:lnTo>
                    <a:pt x="7678" y="969"/>
                  </a:lnTo>
                  <a:lnTo>
                    <a:pt x="7676" y="969"/>
                  </a:lnTo>
                  <a:lnTo>
                    <a:pt x="7676" y="974"/>
                  </a:lnTo>
                  <a:lnTo>
                    <a:pt x="7675" y="974"/>
                  </a:lnTo>
                  <a:lnTo>
                    <a:pt x="7675" y="979"/>
                  </a:lnTo>
                  <a:lnTo>
                    <a:pt x="7673" y="979"/>
                  </a:lnTo>
                  <a:lnTo>
                    <a:pt x="7673" y="984"/>
                  </a:lnTo>
                  <a:lnTo>
                    <a:pt x="7671" y="984"/>
                  </a:lnTo>
                  <a:lnTo>
                    <a:pt x="7671" y="987"/>
                  </a:lnTo>
                  <a:lnTo>
                    <a:pt x="7670" y="987"/>
                  </a:lnTo>
                  <a:lnTo>
                    <a:pt x="7670" y="992"/>
                  </a:lnTo>
                  <a:lnTo>
                    <a:pt x="7668" y="992"/>
                  </a:lnTo>
                  <a:lnTo>
                    <a:pt x="7668" y="997"/>
                  </a:lnTo>
                  <a:lnTo>
                    <a:pt x="7666" y="997"/>
                  </a:lnTo>
                  <a:lnTo>
                    <a:pt x="7666" y="1002"/>
                  </a:lnTo>
                  <a:lnTo>
                    <a:pt x="7665" y="1002"/>
                  </a:lnTo>
                  <a:lnTo>
                    <a:pt x="7665" y="1007"/>
                  </a:lnTo>
                  <a:lnTo>
                    <a:pt x="7663" y="1007"/>
                  </a:lnTo>
                  <a:lnTo>
                    <a:pt x="7663" y="1010"/>
                  </a:lnTo>
                  <a:lnTo>
                    <a:pt x="7661" y="1010"/>
                  </a:lnTo>
                  <a:lnTo>
                    <a:pt x="7661" y="1015"/>
                  </a:lnTo>
                  <a:lnTo>
                    <a:pt x="7660" y="1015"/>
                  </a:lnTo>
                  <a:lnTo>
                    <a:pt x="7660" y="1020"/>
                  </a:lnTo>
                  <a:lnTo>
                    <a:pt x="7658" y="1020"/>
                  </a:lnTo>
                  <a:lnTo>
                    <a:pt x="7658" y="1025"/>
                  </a:lnTo>
                  <a:lnTo>
                    <a:pt x="7656" y="1025"/>
                  </a:lnTo>
                  <a:lnTo>
                    <a:pt x="7656" y="1029"/>
                  </a:lnTo>
                  <a:lnTo>
                    <a:pt x="7655" y="1029"/>
                  </a:lnTo>
                  <a:lnTo>
                    <a:pt x="7655" y="1034"/>
                  </a:lnTo>
                  <a:lnTo>
                    <a:pt x="7653" y="1034"/>
                  </a:lnTo>
                  <a:lnTo>
                    <a:pt x="7653" y="1039"/>
                  </a:lnTo>
                  <a:lnTo>
                    <a:pt x="7651" y="1039"/>
                  </a:lnTo>
                  <a:lnTo>
                    <a:pt x="7651" y="1044"/>
                  </a:lnTo>
                  <a:lnTo>
                    <a:pt x="7650" y="1044"/>
                  </a:lnTo>
                  <a:lnTo>
                    <a:pt x="7650" y="1049"/>
                  </a:lnTo>
                  <a:lnTo>
                    <a:pt x="7648" y="1049"/>
                  </a:lnTo>
                  <a:lnTo>
                    <a:pt x="7648" y="1052"/>
                  </a:lnTo>
                  <a:lnTo>
                    <a:pt x="7646" y="1052"/>
                  </a:lnTo>
                  <a:lnTo>
                    <a:pt x="7646" y="1057"/>
                  </a:lnTo>
                  <a:lnTo>
                    <a:pt x="7645" y="1057"/>
                  </a:lnTo>
                  <a:lnTo>
                    <a:pt x="7645" y="1062"/>
                  </a:lnTo>
                  <a:lnTo>
                    <a:pt x="7643" y="1062"/>
                  </a:lnTo>
                  <a:lnTo>
                    <a:pt x="7643" y="1067"/>
                  </a:lnTo>
                  <a:lnTo>
                    <a:pt x="7641" y="1067"/>
                  </a:lnTo>
                  <a:lnTo>
                    <a:pt x="7641" y="1072"/>
                  </a:lnTo>
                  <a:lnTo>
                    <a:pt x="7640" y="1072"/>
                  </a:lnTo>
                  <a:lnTo>
                    <a:pt x="7640" y="1075"/>
                  </a:lnTo>
                  <a:lnTo>
                    <a:pt x="7638" y="1075"/>
                  </a:lnTo>
                  <a:lnTo>
                    <a:pt x="7638" y="1080"/>
                  </a:lnTo>
                  <a:lnTo>
                    <a:pt x="7636" y="1080"/>
                  </a:lnTo>
                  <a:lnTo>
                    <a:pt x="7636" y="1085"/>
                  </a:lnTo>
                  <a:lnTo>
                    <a:pt x="7635" y="1085"/>
                  </a:lnTo>
                  <a:lnTo>
                    <a:pt x="7635" y="1090"/>
                  </a:lnTo>
                  <a:lnTo>
                    <a:pt x="7633" y="1090"/>
                  </a:lnTo>
                  <a:lnTo>
                    <a:pt x="7633" y="1094"/>
                  </a:lnTo>
                  <a:lnTo>
                    <a:pt x="7631" y="1094"/>
                  </a:lnTo>
                  <a:lnTo>
                    <a:pt x="7631" y="1099"/>
                  </a:lnTo>
                  <a:lnTo>
                    <a:pt x="7630" y="1099"/>
                  </a:lnTo>
                  <a:lnTo>
                    <a:pt x="7630" y="1104"/>
                  </a:lnTo>
                  <a:lnTo>
                    <a:pt x="7628" y="1104"/>
                  </a:lnTo>
                  <a:lnTo>
                    <a:pt x="7628" y="1109"/>
                  </a:lnTo>
                  <a:lnTo>
                    <a:pt x="7626" y="1109"/>
                  </a:lnTo>
                  <a:lnTo>
                    <a:pt x="7626" y="1114"/>
                  </a:lnTo>
                  <a:lnTo>
                    <a:pt x="7625" y="1114"/>
                  </a:lnTo>
                  <a:lnTo>
                    <a:pt x="7625" y="1117"/>
                  </a:lnTo>
                  <a:lnTo>
                    <a:pt x="7623" y="1117"/>
                  </a:lnTo>
                  <a:lnTo>
                    <a:pt x="7623" y="1122"/>
                  </a:lnTo>
                  <a:lnTo>
                    <a:pt x="7621" y="1122"/>
                  </a:lnTo>
                  <a:lnTo>
                    <a:pt x="7621" y="1127"/>
                  </a:lnTo>
                  <a:lnTo>
                    <a:pt x="7620" y="1127"/>
                  </a:lnTo>
                  <a:lnTo>
                    <a:pt x="7620" y="1132"/>
                  </a:lnTo>
                  <a:lnTo>
                    <a:pt x="7618" y="1132"/>
                  </a:lnTo>
                  <a:lnTo>
                    <a:pt x="7618" y="1135"/>
                  </a:lnTo>
                  <a:lnTo>
                    <a:pt x="7616" y="1135"/>
                  </a:lnTo>
                  <a:lnTo>
                    <a:pt x="7616" y="1140"/>
                  </a:lnTo>
                  <a:lnTo>
                    <a:pt x="7615" y="1140"/>
                  </a:lnTo>
                  <a:lnTo>
                    <a:pt x="7615" y="1145"/>
                  </a:lnTo>
                  <a:lnTo>
                    <a:pt x="7613" y="1145"/>
                  </a:lnTo>
                  <a:lnTo>
                    <a:pt x="7613" y="1150"/>
                  </a:lnTo>
                  <a:lnTo>
                    <a:pt x="7611" y="1150"/>
                  </a:lnTo>
                  <a:lnTo>
                    <a:pt x="7611" y="1155"/>
                  </a:lnTo>
                  <a:lnTo>
                    <a:pt x="7610" y="1155"/>
                  </a:lnTo>
                  <a:lnTo>
                    <a:pt x="7610" y="1159"/>
                  </a:lnTo>
                  <a:lnTo>
                    <a:pt x="7608" y="1159"/>
                  </a:lnTo>
                  <a:lnTo>
                    <a:pt x="7608" y="1164"/>
                  </a:lnTo>
                  <a:lnTo>
                    <a:pt x="7606" y="1164"/>
                  </a:lnTo>
                  <a:lnTo>
                    <a:pt x="7606" y="1169"/>
                  </a:lnTo>
                  <a:lnTo>
                    <a:pt x="7605" y="1169"/>
                  </a:lnTo>
                  <a:lnTo>
                    <a:pt x="7605" y="1174"/>
                  </a:lnTo>
                  <a:lnTo>
                    <a:pt x="7603" y="1174"/>
                  </a:lnTo>
                  <a:lnTo>
                    <a:pt x="7603" y="1179"/>
                  </a:lnTo>
                  <a:lnTo>
                    <a:pt x="7601" y="1179"/>
                  </a:lnTo>
                  <a:lnTo>
                    <a:pt x="7601" y="1182"/>
                  </a:lnTo>
                  <a:lnTo>
                    <a:pt x="7600" y="1182"/>
                  </a:lnTo>
                  <a:lnTo>
                    <a:pt x="7600" y="1187"/>
                  </a:lnTo>
                  <a:lnTo>
                    <a:pt x="7598" y="1187"/>
                  </a:lnTo>
                  <a:lnTo>
                    <a:pt x="7598" y="1192"/>
                  </a:lnTo>
                  <a:lnTo>
                    <a:pt x="7596" y="1192"/>
                  </a:lnTo>
                  <a:lnTo>
                    <a:pt x="7596" y="1197"/>
                  </a:lnTo>
                  <a:lnTo>
                    <a:pt x="7595" y="1197"/>
                  </a:lnTo>
                  <a:lnTo>
                    <a:pt x="7595" y="1200"/>
                  </a:lnTo>
                  <a:lnTo>
                    <a:pt x="7593" y="1200"/>
                  </a:lnTo>
                  <a:lnTo>
                    <a:pt x="7593" y="1205"/>
                  </a:lnTo>
                  <a:lnTo>
                    <a:pt x="7591" y="1205"/>
                  </a:lnTo>
                  <a:lnTo>
                    <a:pt x="7591" y="1210"/>
                  </a:lnTo>
                  <a:lnTo>
                    <a:pt x="7590" y="1210"/>
                  </a:lnTo>
                  <a:lnTo>
                    <a:pt x="7590" y="1215"/>
                  </a:lnTo>
                  <a:lnTo>
                    <a:pt x="7588" y="1215"/>
                  </a:lnTo>
                  <a:lnTo>
                    <a:pt x="7588" y="1220"/>
                  </a:lnTo>
                  <a:lnTo>
                    <a:pt x="7586" y="1220"/>
                  </a:lnTo>
                  <a:lnTo>
                    <a:pt x="7586" y="1224"/>
                  </a:lnTo>
                  <a:lnTo>
                    <a:pt x="7585" y="1224"/>
                  </a:lnTo>
                  <a:lnTo>
                    <a:pt x="7585" y="1229"/>
                  </a:lnTo>
                  <a:lnTo>
                    <a:pt x="7583" y="1229"/>
                  </a:lnTo>
                  <a:lnTo>
                    <a:pt x="7583" y="1234"/>
                  </a:lnTo>
                  <a:lnTo>
                    <a:pt x="7581" y="1234"/>
                  </a:lnTo>
                  <a:lnTo>
                    <a:pt x="7581" y="1239"/>
                  </a:lnTo>
                  <a:lnTo>
                    <a:pt x="7580" y="1239"/>
                  </a:lnTo>
                  <a:lnTo>
                    <a:pt x="7580" y="1242"/>
                  </a:lnTo>
                  <a:lnTo>
                    <a:pt x="7578" y="1242"/>
                  </a:lnTo>
                  <a:lnTo>
                    <a:pt x="7578" y="1247"/>
                  </a:lnTo>
                  <a:lnTo>
                    <a:pt x="7576" y="1247"/>
                  </a:lnTo>
                  <a:lnTo>
                    <a:pt x="7576" y="1252"/>
                  </a:lnTo>
                  <a:lnTo>
                    <a:pt x="7575" y="1252"/>
                  </a:lnTo>
                  <a:lnTo>
                    <a:pt x="7575" y="1257"/>
                  </a:lnTo>
                  <a:lnTo>
                    <a:pt x="7573" y="1257"/>
                  </a:lnTo>
                  <a:lnTo>
                    <a:pt x="7573" y="1262"/>
                  </a:lnTo>
                  <a:lnTo>
                    <a:pt x="7571" y="1262"/>
                  </a:lnTo>
                  <a:lnTo>
                    <a:pt x="7571" y="1265"/>
                  </a:lnTo>
                  <a:lnTo>
                    <a:pt x="7570" y="1265"/>
                  </a:lnTo>
                  <a:lnTo>
                    <a:pt x="7570" y="1270"/>
                  </a:lnTo>
                  <a:lnTo>
                    <a:pt x="7568" y="1270"/>
                  </a:lnTo>
                  <a:lnTo>
                    <a:pt x="7568" y="1275"/>
                  </a:lnTo>
                  <a:lnTo>
                    <a:pt x="7566" y="1275"/>
                  </a:lnTo>
                  <a:lnTo>
                    <a:pt x="7566" y="1280"/>
                  </a:lnTo>
                  <a:lnTo>
                    <a:pt x="7565" y="1280"/>
                  </a:lnTo>
                  <a:lnTo>
                    <a:pt x="7565" y="1285"/>
                  </a:lnTo>
                  <a:lnTo>
                    <a:pt x="7563" y="1285"/>
                  </a:lnTo>
                  <a:lnTo>
                    <a:pt x="7563" y="1289"/>
                  </a:lnTo>
                  <a:lnTo>
                    <a:pt x="7561" y="1289"/>
                  </a:lnTo>
                  <a:lnTo>
                    <a:pt x="7561" y="1294"/>
                  </a:lnTo>
                  <a:lnTo>
                    <a:pt x="7560" y="1294"/>
                  </a:lnTo>
                  <a:lnTo>
                    <a:pt x="7560" y="1299"/>
                  </a:lnTo>
                  <a:lnTo>
                    <a:pt x="7558" y="1299"/>
                  </a:lnTo>
                  <a:lnTo>
                    <a:pt x="7558" y="1304"/>
                  </a:lnTo>
                  <a:lnTo>
                    <a:pt x="7556" y="1304"/>
                  </a:lnTo>
                  <a:lnTo>
                    <a:pt x="7556" y="1307"/>
                  </a:lnTo>
                  <a:lnTo>
                    <a:pt x="7555" y="1307"/>
                  </a:lnTo>
                  <a:lnTo>
                    <a:pt x="7555" y="1312"/>
                  </a:lnTo>
                  <a:lnTo>
                    <a:pt x="7553" y="1312"/>
                  </a:lnTo>
                  <a:lnTo>
                    <a:pt x="7553" y="1317"/>
                  </a:lnTo>
                  <a:lnTo>
                    <a:pt x="7551" y="1317"/>
                  </a:lnTo>
                  <a:lnTo>
                    <a:pt x="7551" y="1322"/>
                  </a:lnTo>
                  <a:lnTo>
                    <a:pt x="7550" y="1322"/>
                  </a:lnTo>
                  <a:lnTo>
                    <a:pt x="7550" y="1327"/>
                  </a:lnTo>
                  <a:lnTo>
                    <a:pt x="7548" y="1327"/>
                  </a:lnTo>
                  <a:lnTo>
                    <a:pt x="7548" y="1330"/>
                  </a:lnTo>
                  <a:lnTo>
                    <a:pt x="7546" y="1330"/>
                  </a:lnTo>
                  <a:lnTo>
                    <a:pt x="7546" y="1335"/>
                  </a:lnTo>
                  <a:lnTo>
                    <a:pt x="7545" y="1335"/>
                  </a:lnTo>
                  <a:lnTo>
                    <a:pt x="7545" y="1340"/>
                  </a:lnTo>
                  <a:lnTo>
                    <a:pt x="7543" y="1340"/>
                  </a:lnTo>
                  <a:lnTo>
                    <a:pt x="7543" y="1345"/>
                  </a:lnTo>
                  <a:lnTo>
                    <a:pt x="7541" y="1345"/>
                  </a:lnTo>
                  <a:lnTo>
                    <a:pt x="7541" y="1350"/>
                  </a:lnTo>
                  <a:lnTo>
                    <a:pt x="7540" y="1350"/>
                  </a:lnTo>
                  <a:lnTo>
                    <a:pt x="7540" y="1354"/>
                  </a:lnTo>
                  <a:lnTo>
                    <a:pt x="7538" y="1354"/>
                  </a:lnTo>
                  <a:lnTo>
                    <a:pt x="7538" y="1359"/>
                  </a:lnTo>
                  <a:lnTo>
                    <a:pt x="7536" y="1359"/>
                  </a:lnTo>
                  <a:lnTo>
                    <a:pt x="7536" y="1364"/>
                  </a:lnTo>
                  <a:lnTo>
                    <a:pt x="7535" y="1364"/>
                  </a:lnTo>
                  <a:lnTo>
                    <a:pt x="7535" y="1369"/>
                  </a:lnTo>
                  <a:lnTo>
                    <a:pt x="7533" y="1369"/>
                  </a:lnTo>
                  <a:lnTo>
                    <a:pt x="7533" y="1372"/>
                  </a:lnTo>
                  <a:lnTo>
                    <a:pt x="7531" y="1372"/>
                  </a:lnTo>
                  <a:lnTo>
                    <a:pt x="7531" y="1377"/>
                  </a:lnTo>
                  <a:lnTo>
                    <a:pt x="7530" y="1377"/>
                  </a:lnTo>
                  <a:lnTo>
                    <a:pt x="7530" y="1382"/>
                  </a:lnTo>
                  <a:lnTo>
                    <a:pt x="7528" y="1382"/>
                  </a:lnTo>
                  <a:lnTo>
                    <a:pt x="7528" y="1387"/>
                  </a:lnTo>
                  <a:lnTo>
                    <a:pt x="7526" y="1387"/>
                  </a:lnTo>
                  <a:lnTo>
                    <a:pt x="7526" y="1392"/>
                  </a:lnTo>
                  <a:lnTo>
                    <a:pt x="7525" y="1392"/>
                  </a:lnTo>
                  <a:lnTo>
                    <a:pt x="7525" y="1395"/>
                  </a:lnTo>
                  <a:lnTo>
                    <a:pt x="7523" y="1395"/>
                  </a:lnTo>
                  <a:lnTo>
                    <a:pt x="7523" y="1400"/>
                  </a:lnTo>
                  <a:lnTo>
                    <a:pt x="7521" y="1400"/>
                  </a:lnTo>
                  <a:lnTo>
                    <a:pt x="7521" y="1405"/>
                  </a:lnTo>
                  <a:lnTo>
                    <a:pt x="7520" y="1405"/>
                  </a:lnTo>
                  <a:lnTo>
                    <a:pt x="7520" y="1410"/>
                  </a:lnTo>
                  <a:lnTo>
                    <a:pt x="7518" y="1410"/>
                  </a:lnTo>
                  <a:lnTo>
                    <a:pt x="7518" y="1414"/>
                  </a:lnTo>
                  <a:lnTo>
                    <a:pt x="7516" y="1414"/>
                  </a:lnTo>
                  <a:lnTo>
                    <a:pt x="7516" y="1419"/>
                  </a:lnTo>
                  <a:lnTo>
                    <a:pt x="7515" y="1419"/>
                  </a:lnTo>
                  <a:lnTo>
                    <a:pt x="7515" y="1424"/>
                  </a:lnTo>
                  <a:lnTo>
                    <a:pt x="7513" y="1424"/>
                  </a:lnTo>
                  <a:lnTo>
                    <a:pt x="7513" y="1429"/>
                  </a:lnTo>
                  <a:lnTo>
                    <a:pt x="7511" y="1429"/>
                  </a:lnTo>
                  <a:lnTo>
                    <a:pt x="7511" y="1434"/>
                  </a:lnTo>
                  <a:lnTo>
                    <a:pt x="7510" y="1434"/>
                  </a:lnTo>
                  <a:lnTo>
                    <a:pt x="7510" y="1437"/>
                  </a:lnTo>
                  <a:lnTo>
                    <a:pt x="7508" y="1437"/>
                  </a:lnTo>
                  <a:lnTo>
                    <a:pt x="7508" y="1442"/>
                  </a:lnTo>
                  <a:lnTo>
                    <a:pt x="7506" y="1442"/>
                  </a:lnTo>
                  <a:lnTo>
                    <a:pt x="7506" y="1447"/>
                  </a:lnTo>
                  <a:lnTo>
                    <a:pt x="7505" y="1447"/>
                  </a:lnTo>
                  <a:lnTo>
                    <a:pt x="7505" y="1452"/>
                  </a:lnTo>
                  <a:lnTo>
                    <a:pt x="7503" y="1452"/>
                  </a:lnTo>
                  <a:lnTo>
                    <a:pt x="7503" y="1457"/>
                  </a:lnTo>
                  <a:lnTo>
                    <a:pt x="7501" y="1457"/>
                  </a:lnTo>
                  <a:lnTo>
                    <a:pt x="7501" y="1460"/>
                  </a:lnTo>
                  <a:lnTo>
                    <a:pt x="7500" y="1460"/>
                  </a:lnTo>
                  <a:lnTo>
                    <a:pt x="7500" y="1465"/>
                  </a:lnTo>
                  <a:lnTo>
                    <a:pt x="7498" y="1465"/>
                  </a:lnTo>
                  <a:lnTo>
                    <a:pt x="7498" y="1470"/>
                  </a:lnTo>
                  <a:lnTo>
                    <a:pt x="7496" y="1470"/>
                  </a:lnTo>
                  <a:lnTo>
                    <a:pt x="7496" y="1475"/>
                  </a:lnTo>
                  <a:lnTo>
                    <a:pt x="7495" y="1475"/>
                  </a:lnTo>
                  <a:lnTo>
                    <a:pt x="7495" y="1479"/>
                  </a:lnTo>
                  <a:lnTo>
                    <a:pt x="7493" y="1479"/>
                  </a:lnTo>
                  <a:lnTo>
                    <a:pt x="7493" y="1484"/>
                  </a:lnTo>
                  <a:lnTo>
                    <a:pt x="7491" y="1484"/>
                  </a:lnTo>
                  <a:lnTo>
                    <a:pt x="7491" y="1489"/>
                  </a:lnTo>
                  <a:lnTo>
                    <a:pt x="7490" y="1489"/>
                  </a:lnTo>
                  <a:lnTo>
                    <a:pt x="7490" y="1494"/>
                  </a:lnTo>
                  <a:lnTo>
                    <a:pt x="7488" y="1494"/>
                  </a:lnTo>
                  <a:lnTo>
                    <a:pt x="7488" y="1499"/>
                  </a:lnTo>
                  <a:lnTo>
                    <a:pt x="7486" y="1499"/>
                  </a:lnTo>
                  <a:lnTo>
                    <a:pt x="7486" y="1502"/>
                  </a:lnTo>
                  <a:lnTo>
                    <a:pt x="7485" y="1502"/>
                  </a:lnTo>
                  <a:lnTo>
                    <a:pt x="7485" y="1507"/>
                  </a:lnTo>
                  <a:lnTo>
                    <a:pt x="7483" y="1507"/>
                  </a:lnTo>
                  <a:lnTo>
                    <a:pt x="7483" y="1512"/>
                  </a:lnTo>
                  <a:lnTo>
                    <a:pt x="7481" y="1512"/>
                  </a:lnTo>
                  <a:lnTo>
                    <a:pt x="7481" y="1517"/>
                  </a:lnTo>
                  <a:lnTo>
                    <a:pt x="7480" y="1517"/>
                  </a:lnTo>
                  <a:lnTo>
                    <a:pt x="7480" y="1522"/>
                  </a:lnTo>
                  <a:lnTo>
                    <a:pt x="7478" y="1522"/>
                  </a:lnTo>
                  <a:lnTo>
                    <a:pt x="7478" y="1525"/>
                  </a:lnTo>
                  <a:lnTo>
                    <a:pt x="7476" y="1525"/>
                  </a:lnTo>
                  <a:lnTo>
                    <a:pt x="7476" y="1530"/>
                  </a:lnTo>
                  <a:lnTo>
                    <a:pt x="7475" y="1530"/>
                  </a:lnTo>
                  <a:lnTo>
                    <a:pt x="7475" y="1535"/>
                  </a:lnTo>
                  <a:lnTo>
                    <a:pt x="7473" y="1535"/>
                  </a:lnTo>
                  <a:lnTo>
                    <a:pt x="7473" y="1540"/>
                  </a:lnTo>
                  <a:lnTo>
                    <a:pt x="7471" y="1540"/>
                  </a:lnTo>
                  <a:lnTo>
                    <a:pt x="7471" y="1544"/>
                  </a:lnTo>
                  <a:lnTo>
                    <a:pt x="7470" y="1544"/>
                  </a:lnTo>
                  <a:lnTo>
                    <a:pt x="7470" y="1549"/>
                  </a:lnTo>
                  <a:lnTo>
                    <a:pt x="7468" y="1549"/>
                  </a:lnTo>
                  <a:lnTo>
                    <a:pt x="7468" y="1554"/>
                  </a:lnTo>
                  <a:lnTo>
                    <a:pt x="7466" y="1554"/>
                  </a:lnTo>
                  <a:lnTo>
                    <a:pt x="7466" y="1559"/>
                  </a:lnTo>
                  <a:lnTo>
                    <a:pt x="7465" y="1559"/>
                  </a:lnTo>
                  <a:lnTo>
                    <a:pt x="7465" y="1564"/>
                  </a:lnTo>
                  <a:lnTo>
                    <a:pt x="7463" y="1564"/>
                  </a:lnTo>
                  <a:lnTo>
                    <a:pt x="7463" y="1567"/>
                  </a:lnTo>
                  <a:lnTo>
                    <a:pt x="7461" y="1567"/>
                  </a:lnTo>
                  <a:lnTo>
                    <a:pt x="7461" y="1572"/>
                  </a:lnTo>
                  <a:lnTo>
                    <a:pt x="7460" y="1572"/>
                  </a:lnTo>
                  <a:lnTo>
                    <a:pt x="7460" y="1577"/>
                  </a:lnTo>
                  <a:lnTo>
                    <a:pt x="7458" y="1577"/>
                  </a:lnTo>
                  <a:lnTo>
                    <a:pt x="7458" y="1582"/>
                  </a:lnTo>
                  <a:lnTo>
                    <a:pt x="7456" y="1582"/>
                  </a:lnTo>
                  <a:lnTo>
                    <a:pt x="7456" y="1585"/>
                  </a:lnTo>
                  <a:lnTo>
                    <a:pt x="7455" y="1585"/>
                  </a:lnTo>
                  <a:lnTo>
                    <a:pt x="7455" y="1590"/>
                  </a:lnTo>
                  <a:lnTo>
                    <a:pt x="7453" y="1590"/>
                  </a:lnTo>
                  <a:lnTo>
                    <a:pt x="7453" y="1595"/>
                  </a:lnTo>
                  <a:lnTo>
                    <a:pt x="7451" y="1595"/>
                  </a:lnTo>
                  <a:lnTo>
                    <a:pt x="7451" y="1600"/>
                  </a:lnTo>
                  <a:lnTo>
                    <a:pt x="7450" y="1600"/>
                  </a:lnTo>
                  <a:lnTo>
                    <a:pt x="7450" y="1605"/>
                  </a:lnTo>
                  <a:lnTo>
                    <a:pt x="7448" y="1605"/>
                  </a:lnTo>
                  <a:lnTo>
                    <a:pt x="7448" y="1609"/>
                  </a:lnTo>
                  <a:lnTo>
                    <a:pt x="7446" y="1609"/>
                  </a:lnTo>
                  <a:lnTo>
                    <a:pt x="7446" y="1614"/>
                  </a:lnTo>
                  <a:lnTo>
                    <a:pt x="7445" y="1614"/>
                  </a:lnTo>
                  <a:lnTo>
                    <a:pt x="7445" y="1619"/>
                  </a:lnTo>
                  <a:lnTo>
                    <a:pt x="7443" y="1619"/>
                  </a:lnTo>
                  <a:lnTo>
                    <a:pt x="7443" y="1624"/>
                  </a:lnTo>
                  <a:lnTo>
                    <a:pt x="7441" y="1624"/>
                  </a:lnTo>
                  <a:lnTo>
                    <a:pt x="7441" y="1629"/>
                  </a:lnTo>
                  <a:lnTo>
                    <a:pt x="7440" y="1629"/>
                  </a:lnTo>
                  <a:lnTo>
                    <a:pt x="7440" y="1632"/>
                  </a:lnTo>
                  <a:lnTo>
                    <a:pt x="7438" y="1632"/>
                  </a:lnTo>
                  <a:lnTo>
                    <a:pt x="7438" y="1637"/>
                  </a:lnTo>
                  <a:lnTo>
                    <a:pt x="7436" y="1637"/>
                  </a:lnTo>
                  <a:lnTo>
                    <a:pt x="7436" y="1642"/>
                  </a:lnTo>
                  <a:lnTo>
                    <a:pt x="7435" y="1642"/>
                  </a:lnTo>
                  <a:lnTo>
                    <a:pt x="7435" y="1647"/>
                  </a:lnTo>
                  <a:lnTo>
                    <a:pt x="7433" y="1647"/>
                  </a:lnTo>
                  <a:lnTo>
                    <a:pt x="7433" y="1650"/>
                  </a:lnTo>
                  <a:lnTo>
                    <a:pt x="7431" y="1650"/>
                  </a:lnTo>
                  <a:lnTo>
                    <a:pt x="7431" y="1655"/>
                  </a:lnTo>
                  <a:lnTo>
                    <a:pt x="7430" y="1655"/>
                  </a:lnTo>
                  <a:lnTo>
                    <a:pt x="7430" y="1660"/>
                  </a:lnTo>
                  <a:lnTo>
                    <a:pt x="7428" y="1660"/>
                  </a:lnTo>
                  <a:lnTo>
                    <a:pt x="7428" y="1662"/>
                  </a:lnTo>
                  <a:lnTo>
                    <a:pt x="7426" y="1662"/>
                  </a:lnTo>
                  <a:close/>
                  <a:moveTo>
                    <a:pt x="7840" y="1480"/>
                  </a:moveTo>
                  <a:lnTo>
                    <a:pt x="7841" y="1480"/>
                  </a:lnTo>
                  <a:lnTo>
                    <a:pt x="7841" y="1484"/>
                  </a:lnTo>
                  <a:lnTo>
                    <a:pt x="7840" y="1484"/>
                  </a:lnTo>
                  <a:lnTo>
                    <a:pt x="7840" y="1480"/>
                  </a:lnTo>
                  <a:close/>
                  <a:moveTo>
                    <a:pt x="7841" y="1477"/>
                  </a:moveTo>
                  <a:lnTo>
                    <a:pt x="7843" y="1477"/>
                  </a:lnTo>
                  <a:lnTo>
                    <a:pt x="7843" y="1480"/>
                  </a:lnTo>
                  <a:lnTo>
                    <a:pt x="7841" y="1480"/>
                  </a:lnTo>
                  <a:lnTo>
                    <a:pt x="7841" y="1477"/>
                  </a:lnTo>
                  <a:close/>
                  <a:moveTo>
                    <a:pt x="7843" y="1474"/>
                  </a:moveTo>
                  <a:lnTo>
                    <a:pt x="7845" y="1474"/>
                  </a:lnTo>
                  <a:lnTo>
                    <a:pt x="7845" y="1477"/>
                  </a:lnTo>
                  <a:lnTo>
                    <a:pt x="7843" y="1477"/>
                  </a:lnTo>
                  <a:lnTo>
                    <a:pt x="7843" y="1474"/>
                  </a:lnTo>
                  <a:close/>
                  <a:moveTo>
                    <a:pt x="7845" y="1472"/>
                  </a:moveTo>
                  <a:lnTo>
                    <a:pt x="7846" y="1472"/>
                  </a:lnTo>
                  <a:lnTo>
                    <a:pt x="7846" y="1474"/>
                  </a:lnTo>
                  <a:lnTo>
                    <a:pt x="7845" y="1474"/>
                  </a:lnTo>
                  <a:lnTo>
                    <a:pt x="7845" y="1472"/>
                  </a:lnTo>
                  <a:close/>
                  <a:moveTo>
                    <a:pt x="3636" y="1250"/>
                  </a:moveTo>
                  <a:lnTo>
                    <a:pt x="3636" y="1244"/>
                  </a:lnTo>
                  <a:lnTo>
                    <a:pt x="3638" y="1244"/>
                  </a:lnTo>
                  <a:lnTo>
                    <a:pt x="3638" y="1240"/>
                  </a:lnTo>
                  <a:lnTo>
                    <a:pt x="3640" y="1240"/>
                  </a:lnTo>
                  <a:lnTo>
                    <a:pt x="3640" y="1235"/>
                  </a:lnTo>
                  <a:lnTo>
                    <a:pt x="3641" y="1235"/>
                  </a:lnTo>
                  <a:lnTo>
                    <a:pt x="3641" y="1232"/>
                  </a:lnTo>
                  <a:lnTo>
                    <a:pt x="3643" y="1232"/>
                  </a:lnTo>
                  <a:lnTo>
                    <a:pt x="3643" y="1229"/>
                  </a:lnTo>
                  <a:lnTo>
                    <a:pt x="3645" y="1229"/>
                  </a:lnTo>
                  <a:lnTo>
                    <a:pt x="3645" y="1224"/>
                  </a:lnTo>
                  <a:lnTo>
                    <a:pt x="3646" y="1224"/>
                  </a:lnTo>
                  <a:lnTo>
                    <a:pt x="3646" y="1220"/>
                  </a:lnTo>
                  <a:lnTo>
                    <a:pt x="3648" y="1220"/>
                  </a:lnTo>
                  <a:lnTo>
                    <a:pt x="3648" y="1215"/>
                  </a:lnTo>
                  <a:lnTo>
                    <a:pt x="3650" y="1215"/>
                  </a:lnTo>
                  <a:lnTo>
                    <a:pt x="3650" y="1212"/>
                  </a:lnTo>
                  <a:lnTo>
                    <a:pt x="3651" y="1212"/>
                  </a:lnTo>
                  <a:lnTo>
                    <a:pt x="3651" y="1207"/>
                  </a:lnTo>
                  <a:lnTo>
                    <a:pt x="3653" y="1207"/>
                  </a:lnTo>
                  <a:lnTo>
                    <a:pt x="3653" y="1204"/>
                  </a:lnTo>
                  <a:lnTo>
                    <a:pt x="3655" y="1204"/>
                  </a:lnTo>
                  <a:lnTo>
                    <a:pt x="3655" y="1199"/>
                  </a:lnTo>
                  <a:lnTo>
                    <a:pt x="3656" y="1199"/>
                  </a:lnTo>
                  <a:lnTo>
                    <a:pt x="3656" y="1195"/>
                  </a:lnTo>
                  <a:lnTo>
                    <a:pt x="3658" y="1195"/>
                  </a:lnTo>
                  <a:lnTo>
                    <a:pt x="3658" y="1190"/>
                  </a:lnTo>
                  <a:lnTo>
                    <a:pt x="3660" y="1190"/>
                  </a:lnTo>
                  <a:lnTo>
                    <a:pt x="3660" y="1187"/>
                  </a:lnTo>
                  <a:lnTo>
                    <a:pt x="3661" y="1187"/>
                  </a:lnTo>
                  <a:lnTo>
                    <a:pt x="3661" y="1182"/>
                  </a:lnTo>
                  <a:lnTo>
                    <a:pt x="3663" y="1182"/>
                  </a:lnTo>
                  <a:lnTo>
                    <a:pt x="3663" y="1179"/>
                  </a:lnTo>
                  <a:lnTo>
                    <a:pt x="3665" y="1179"/>
                  </a:lnTo>
                  <a:lnTo>
                    <a:pt x="3665" y="1174"/>
                  </a:lnTo>
                  <a:lnTo>
                    <a:pt x="3666" y="1174"/>
                  </a:lnTo>
                  <a:lnTo>
                    <a:pt x="3666" y="1170"/>
                  </a:lnTo>
                  <a:lnTo>
                    <a:pt x="3668" y="1170"/>
                  </a:lnTo>
                  <a:lnTo>
                    <a:pt x="3668" y="1165"/>
                  </a:lnTo>
                  <a:lnTo>
                    <a:pt x="3670" y="1165"/>
                  </a:lnTo>
                  <a:lnTo>
                    <a:pt x="3670" y="1162"/>
                  </a:lnTo>
                  <a:lnTo>
                    <a:pt x="3671" y="1162"/>
                  </a:lnTo>
                  <a:lnTo>
                    <a:pt x="3671" y="1157"/>
                  </a:lnTo>
                  <a:lnTo>
                    <a:pt x="3673" y="1157"/>
                  </a:lnTo>
                  <a:lnTo>
                    <a:pt x="3673" y="1154"/>
                  </a:lnTo>
                  <a:lnTo>
                    <a:pt x="3675" y="1154"/>
                  </a:lnTo>
                  <a:lnTo>
                    <a:pt x="3675" y="1149"/>
                  </a:lnTo>
                  <a:lnTo>
                    <a:pt x="3676" y="1149"/>
                  </a:lnTo>
                  <a:lnTo>
                    <a:pt x="3676" y="1145"/>
                  </a:lnTo>
                  <a:lnTo>
                    <a:pt x="3678" y="1145"/>
                  </a:lnTo>
                  <a:lnTo>
                    <a:pt x="3678" y="1140"/>
                  </a:lnTo>
                  <a:lnTo>
                    <a:pt x="3680" y="1140"/>
                  </a:lnTo>
                  <a:lnTo>
                    <a:pt x="3680" y="1137"/>
                  </a:lnTo>
                  <a:lnTo>
                    <a:pt x="3681" y="1137"/>
                  </a:lnTo>
                  <a:lnTo>
                    <a:pt x="3681" y="1132"/>
                  </a:lnTo>
                  <a:lnTo>
                    <a:pt x="3683" y="1132"/>
                  </a:lnTo>
                  <a:lnTo>
                    <a:pt x="3683" y="1129"/>
                  </a:lnTo>
                  <a:lnTo>
                    <a:pt x="3685" y="1129"/>
                  </a:lnTo>
                  <a:lnTo>
                    <a:pt x="3685" y="1124"/>
                  </a:lnTo>
                  <a:lnTo>
                    <a:pt x="3686" y="1124"/>
                  </a:lnTo>
                  <a:lnTo>
                    <a:pt x="3686" y="1120"/>
                  </a:lnTo>
                  <a:lnTo>
                    <a:pt x="3688" y="1120"/>
                  </a:lnTo>
                  <a:lnTo>
                    <a:pt x="3688" y="1117"/>
                  </a:lnTo>
                  <a:lnTo>
                    <a:pt x="3690" y="1117"/>
                  </a:lnTo>
                  <a:lnTo>
                    <a:pt x="3690" y="1112"/>
                  </a:lnTo>
                  <a:lnTo>
                    <a:pt x="3778" y="1112"/>
                  </a:lnTo>
                  <a:lnTo>
                    <a:pt x="3778" y="1120"/>
                  </a:lnTo>
                  <a:lnTo>
                    <a:pt x="3776" y="1120"/>
                  </a:lnTo>
                  <a:lnTo>
                    <a:pt x="3776" y="1127"/>
                  </a:lnTo>
                  <a:lnTo>
                    <a:pt x="3775" y="1127"/>
                  </a:lnTo>
                  <a:lnTo>
                    <a:pt x="3775" y="1134"/>
                  </a:lnTo>
                  <a:lnTo>
                    <a:pt x="3773" y="1134"/>
                  </a:lnTo>
                  <a:lnTo>
                    <a:pt x="3773" y="1140"/>
                  </a:lnTo>
                  <a:lnTo>
                    <a:pt x="3771" y="1140"/>
                  </a:lnTo>
                  <a:lnTo>
                    <a:pt x="3771" y="1149"/>
                  </a:lnTo>
                  <a:lnTo>
                    <a:pt x="3770" y="1149"/>
                  </a:lnTo>
                  <a:lnTo>
                    <a:pt x="3770" y="1155"/>
                  </a:lnTo>
                  <a:lnTo>
                    <a:pt x="3768" y="1155"/>
                  </a:lnTo>
                  <a:lnTo>
                    <a:pt x="3768" y="1162"/>
                  </a:lnTo>
                  <a:lnTo>
                    <a:pt x="3766" y="1162"/>
                  </a:lnTo>
                  <a:lnTo>
                    <a:pt x="3766" y="1169"/>
                  </a:lnTo>
                  <a:lnTo>
                    <a:pt x="3765" y="1169"/>
                  </a:lnTo>
                  <a:lnTo>
                    <a:pt x="3765" y="1175"/>
                  </a:lnTo>
                  <a:lnTo>
                    <a:pt x="3763" y="1175"/>
                  </a:lnTo>
                  <a:lnTo>
                    <a:pt x="3763" y="1184"/>
                  </a:lnTo>
                  <a:lnTo>
                    <a:pt x="3761" y="1184"/>
                  </a:lnTo>
                  <a:lnTo>
                    <a:pt x="3761" y="1190"/>
                  </a:lnTo>
                  <a:lnTo>
                    <a:pt x="3760" y="1190"/>
                  </a:lnTo>
                  <a:lnTo>
                    <a:pt x="3760" y="1197"/>
                  </a:lnTo>
                  <a:lnTo>
                    <a:pt x="3758" y="1197"/>
                  </a:lnTo>
                  <a:lnTo>
                    <a:pt x="3758" y="1204"/>
                  </a:lnTo>
                  <a:lnTo>
                    <a:pt x="3756" y="1204"/>
                  </a:lnTo>
                  <a:lnTo>
                    <a:pt x="3756" y="1210"/>
                  </a:lnTo>
                  <a:lnTo>
                    <a:pt x="3755" y="1210"/>
                  </a:lnTo>
                  <a:lnTo>
                    <a:pt x="3755" y="1217"/>
                  </a:lnTo>
                  <a:lnTo>
                    <a:pt x="3753" y="1217"/>
                  </a:lnTo>
                  <a:lnTo>
                    <a:pt x="3753" y="1225"/>
                  </a:lnTo>
                  <a:lnTo>
                    <a:pt x="3751" y="1225"/>
                  </a:lnTo>
                  <a:lnTo>
                    <a:pt x="3751" y="1232"/>
                  </a:lnTo>
                  <a:lnTo>
                    <a:pt x="3750" y="1232"/>
                  </a:lnTo>
                  <a:lnTo>
                    <a:pt x="3750" y="1239"/>
                  </a:lnTo>
                  <a:lnTo>
                    <a:pt x="3748" y="1239"/>
                  </a:lnTo>
                  <a:lnTo>
                    <a:pt x="3748" y="1245"/>
                  </a:lnTo>
                  <a:lnTo>
                    <a:pt x="3746" y="1245"/>
                  </a:lnTo>
                  <a:lnTo>
                    <a:pt x="3746" y="1250"/>
                  </a:lnTo>
                  <a:lnTo>
                    <a:pt x="3636" y="1250"/>
                  </a:lnTo>
                  <a:close/>
                  <a:moveTo>
                    <a:pt x="7936" y="1204"/>
                  </a:moveTo>
                  <a:lnTo>
                    <a:pt x="7938" y="1204"/>
                  </a:lnTo>
                  <a:lnTo>
                    <a:pt x="7938" y="1212"/>
                  </a:lnTo>
                  <a:lnTo>
                    <a:pt x="7936" y="1212"/>
                  </a:lnTo>
                  <a:lnTo>
                    <a:pt x="7936" y="1204"/>
                  </a:lnTo>
                  <a:close/>
                  <a:moveTo>
                    <a:pt x="7938" y="1195"/>
                  </a:moveTo>
                  <a:lnTo>
                    <a:pt x="7940" y="1195"/>
                  </a:lnTo>
                  <a:lnTo>
                    <a:pt x="7940" y="1204"/>
                  </a:lnTo>
                  <a:lnTo>
                    <a:pt x="7938" y="1204"/>
                  </a:lnTo>
                  <a:lnTo>
                    <a:pt x="7938" y="1195"/>
                  </a:lnTo>
                  <a:close/>
                  <a:moveTo>
                    <a:pt x="7940" y="1185"/>
                  </a:moveTo>
                  <a:lnTo>
                    <a:pt x="7941" y="1185"/>
                  </a:lnTo>
                  <a:lnTo>
                    <a:pt x="7941" y="1195"/>
                  </a:lnTo>
                  <a:lnTo>
                    <a:pt x="7940" y="1195"/>
                  </a:lnTo>
                  <a:lnTo>
                    <a:pt x="7940" y="1185"/>
                  </a:lnTo>
                  <a:close/>
                  <a:moveTo>
                    <a:pt x="7941" y="1185"/>
                  </a:moveTo>
                  <a:lnTo>
                    <a:pt x="7941" y="1172"/>
                  </a:lnTo>
                  <a:lnTo>
                    <a:pt x="7943" y="1172"/>
                  </a:lnTo>
                  <a:lnTo>
                    <a:pt x="7943" y="1160"/>
                  </a:lnTo>
                  <a:lnTo>
                    <a:pt x="7945" y="1160"/>
                  </a:lnTo>
                  <a:lnTo>
                    <a:pt x="7945" y="1149"/>
                  </a:lnTo>
                  <a:lnTo>
                    <a:pt x="7946" y="1149"/>
                  </a:lnTo>
                  <a:lnTo>
                    <a:pt x="7946" y="1137"/>
                  </a:lnTo>
                  <a:lnTo>
                    <a:pt x="7948" y="1137"/>
                  </a:lnTo>
                  <a:lnTo>
                    <a:pt x="7948" y="1125"/>
                  </a:lnTo>
                  <a:lnTo>
                    <a:pt x="7950" y="1125"/>
                  </a:lnTo>
                  <a:lnTo>
                    <a:pt x="7950" y="1112"/>
                  </a:lnTo>
                  <a:lnTo>
                    <a:pt x="7951" y="1112"/>
                  </a:lnTo>
                  <a:lnTo>
                    <a:pt x="7951" y="1089"/>
                  </a:lnTo>
                  <a:lnTo>
                    <a:pt x="7953" y="1089"/>
                  </a:lnTo>
                  <a:lnTo>
                    <a:pt x="7953" y="1062"/>
                  </a:lnTo>
                  <a:lnTo>
                    <a:pt x="7955" y="1062"/>
                  </a:lnTo>
                  <a:lnTo>
                    <a:pt x="7955" y="959"/>
                  </a:lnTo>
                  <a:lnTo>
                    <a:pt x="7953" y="959"/>
                  </a:lnTo>
                  <a:lnTo>
                    <a:pt x="7953" y="935"/>
                  </a:lnTo>
                  <a:lnTo>
                    <a:pt x="7951" y="935"/>
                  </a:lnTo>
                  <a:lnTo>
                    <a:pt x="7951" y="919"/>
                  </a:lnTo>
                  <a:lnTo>
                    <a:pt x="7950" y="919"/>
                  </a:lnTo>
                  <a:lnTo>
                    <a:pt x="7950" y="902"/>
                  </a:lnTo>
                  <a:lnTo>
                    <a:pt x="7948" y="902"/>
                  </a:lnTo>
                  <a:lnTo>
                    <a:pt x="7948" y="887"/>
                  </a:lnTo>
                  <a:lnTo>
                    <a:pt x="7946" y="887"/>
                  </a:lnTo>
                  <a:lnTo>
                    <a:pt x="7946" y="874"/>
                  </a:lnTo>
                  <a:lnTo>
                    <a:pt x="7945" y="874"/>
                  </a:lnTo>
                  <a:lnTo>
                    <a:pt x="7945" y="864"/>
                  </a:lnTo>
                  <a:lnTo>
                    <a:pt x="7943" y="864"/>
                  </a:lnTo>
                  <a:lnTo>
                    <a:pt x="7943" y="854"/>
                  </a:lnTo>
                  <a:lnTo>
                    <a:pt x="7941" y="854"/>
                  </a:lnTo>
                  <a:lnTo>
                    <a:pt x="7941" y="844"/>
                  </a:lnTo>
                  <a:lnTo>
                    <a:pt x="7940" y="844"/>
                  </a:lnTo>
                  <a:lnTo>
                    <a:pt x="7940" y="832"/>
                  </a:lnTo>
                  <a:lnTo>
                    <a:pt x="7941" y="832"/>
                  </a:lnTo>
                  <a:lnTo>
                    <a:pt x="7941" y="840"/>
                  </a:lnTo>
                  <a:lnTo>
                    <a:pt x="7943" y="840"/>
                  </a:lnTo>
                  <a:lnTo>
                    <a:pt x="7943" y="850"/>
                  </a:lnTo>
                  <a:lnTo>
                    <a:pt x="7945" y="850"/>
                  </a:lnTo>
                  <a:lnTo>
                    <a:pt x="7945" y="860"/>
                  </a:lnTo>
                  <a:lnTo>
                    <a:pt x="7946" y="860"/>
                  </a:lnTo>
                  <a:lnTo>
                    <a:pt x="7946" y="872"/>
                  </a:lnTo>
                  <a:lnTo>
                    <a:pt x="7948" y="872"/>
                  </a:lnTo>
                  <a:lnTo>
                    <a:pt x="7948" y="885"/>
                  </a:lnTo>
                  <a:lnTo>
                    <a:pt x="7950" y="885"/>
                  </a:lnTo>
                  <a:lnTo>
                    <a:pt x="7950" y="899"/>
                  </a:lnTo>
                  <a:lnTo>
                    <a:pt x="7951" y="899"/>
                  </a:lnTo>
                  <a:lnTo>
                    <a:pt x="7951" y="912"/>
                  </a:lnTo>
                  <a:lnTo>
                    <a:pt x="7953" y="912"/>
                  </a:lnTo>
                  <a:lnTo>
                    <a:pt x="7953" y="934"/>
                  </a:lnTo>
                  <a:lnTo>
                    <a:pt x="7955" y="934"/>
                  </a:lnTo>
                  <a:lnTo>
                    <a:pt x="7955" y="957"/>
                  </a:lnTo>
                  <a:lnTo>
                    <a:pt x="7956" y="957"/>
                  </a:lnTo>
                  <a:lnTo>
                    <a:pt x="7956" y="1064"/>
                  </a:lnTo>
                  <a:lnTo>
                    <a:pt x="7955" y="1064"/>
                  </a:lnTo>
                  <a:lnTo>
                    <a:pt x="7955" y="1090"/>
                  </a:lnTo>
                  <a:lnTo>
                    <a:pt x="7953" y="1090"/>
                  </a:lnTo>
                  <a:lnTo>
                    <a:pt x="7953" y="1114"/>
                  </a:lnTo>
                  <a:lnTo>
                    <a:pt x="7951" y="1114"/>
                  </a:lnTo>
                  <a:lnTo>
                    <a:pt x="7951" y="1127"/>
                  </a:lnTo>
                  <a:lnTo>
                    <a:pt x="7950" y="1127"/>
                  </a:lnTo>
                  <a:lnTo>
                    <a:pt x="7950" y="1139"/>
                  </a:lnTo>
                  <a:lnTo>
                    <a:pt x="7948" y="1139"/>
                  </a:lnTo>
                  <a:lnTo>
                    <a:pt x="7948" y="1150"/>
                  </a:lnTo>
                  <a:lnTo>
                    <a:pt x="7946" y="1150"/>
                  </a:lnTo>
                  <a:lnTo>
                    <a:pt x="7946" y="1162"/>
                  </a:lnTo>
                  <a:lnTo>
                    <a:pt x="7945" y="1162"/>
                  </a:lnTo>
                  <a:lnTo>
                    <a:pt x="7945" y="1174"/>
                  </a:lnTo>
                  <a:lnTo>
                    <a:pt x="7943" y="1174"/>
                  </a:lnTo>
                  <a:lnTo>
                    <a:pt x="7943" y="1185"/>
                  </a:lnTo>
                  <a:lnTo>
                    <a:pt x="7941" y="1185"/>
                  </a:lnTo>
                  <a:close/>
                  <a:moveTo>
                    <a:pt x="3791" y="864"/>
                  </a:moveTo>
                  <a:lnTo>
                    <a:pt x="3791" y="860"/>
                  </a:lnTo>
                  <a:lnTo>
                    <a:pt x="3793" y="860"/>
                  </a:lnTo>
                  <a:lnTo>
                    <a:pt x="3793" y="855"/>
                  </a:lnTo>
                  <a:lnTo>
                    <a:pt x="3795" y="855"/>
                  </a:lnTo>
                  <a:lnTo>
                    <a:pt x="3795" y="852"/>
                  </a:lnTo>
                  <a:lnTo>
                    <a:pt x="3796" y="852"/>
                  </a:lnTo>
                  <a:lnTo>
                    <a:pt x="3796" y="847"/>
                  </a:lnTo>
                  <a:lnTo>
                    <a:pt x="3798" y="847"/>
                  </a:lnTo>
                  <a:lnTo>
                    <a:pt x="3798" y="844"/>
                  </a:lnTo>
                  <a:lnTo>
                    <a:pt x="3800" y="844"/>
                  </a:lnTo>
                  <a:lnTo>
                    <a:pt x="3800" y="839"/>
                  </a:lnTo>
                  <a:lnTo>
                    <a:pt x="3801" y="839"/>
                  </a:lnTo>
                  <a:lnTo>
                    <a:pt x="3801" y="835"/>
                  </a:lnTo>
                  <a:lnTo>
                    <a:pt x="3803" y="835"/>
                  </a:lnTo>
                  <a:lnTo>
                    <a:pt x="3803" y="830"/>
                  </a:lnTo>
                  <a:lnTo>
                    <a:pt x="3805" y="830"/>
                  </a:lnTo>
                  <a:lnTo>
                    <a:pt x="3805" y="827"/>
                  </a:lnTo>
                  <a:lnTo>
                    <a:pt x="3806" y="827"/>
                  </a:lnTo>
                  <a:lnTo>
                    <a:pt x="3806" y="822"/>
                  </a:lnTo>
                  <a:lnTo>
                    <a:pt x="3808" y="822"/>
                  </a:lnTo>
                  <a:lnTo>
                    <a:pt x="3808" y="819"/>
                  </a:lnTo>
                  <a:lnTo>
                    <a:pt x="3810" y="819"/>
                  </a:lnTo>
                  <a:lnTo>
                    <a:pt x="3810" y="814"/>
                  </a:lnTo>
                  <a:lnTo>
                    <a:pt x="3811" y="814"/>
                  </a:lnTo>
                  <a:lnTo>
                    <a:pt x="3811" y="810"/>
                  </a:lnTo>
                  <a:lnTo>
                    <a:pt x="3813" y="810"/>
                  </a:lnTo>
                  <a:lnTo>
                    <a:pt x="3813" y="805"/>
                  </a:lnTo>
                  <a:lnTo>
                    <a:pt x="3815" y="805"/>
                  </a:lnTo>
                  <a:lnTo>
                    <a:pt x="3815" y="802"/>
                  </a:lnTo>
                  <a:lnTo>
                    <a:pt x="3816" y="802"/>
                  </a:lnTo>
                  <a:lnTo>
                    <a:pt x="3816" y="797"/>
                  </a:lnTo>
                  <a:lnTo>
                    <a:pt x="3818" y="797"/>
                  </a:lnTo>
                  <a:lnTo>
                    <a:pt x="3818" y="794"/>
                  </a:lnTo>
                  <a:lnTo>
                    <a:pt x="3820" y="794"/>
                  </a:lnTo>
                  <a:lnTo>
                    <a:pt x="3820" y="789"/>
                  </a:lnTo>
                  <a:lnTo>
                    <a:pt x="3821" y="789"/>
                  </a:lnTo>
                  <a:lnTo>
                    <a:pt x="3821" y="785"/>
                  </a:lnTo>
                  <a:lnTo>
                    <a:pt x="3823" y="785"/>
                  </a:lnTo>
                  <a:lnTo>
                    <a:pt x="3823" y="780"/>
                  </a:lnTo>
                  <a:lnTo>
                    <a:pt x="3825" y="780"/>
                  </a:lnTo>
                  <a:lnTo>
                    <a:pt x="3825" y="777"/>
                  </a:lnTo>
                  <a:lnTo>
                    <a:pt x="3826" y="777"/>
                  </a:lnTo>
                  <a:lnTo>
                    <a:pt x="3826" y="774"/>
                  </a:lnTo>
                  <a:lnTo>
                    <a:pt x="3828" y="774"/>
                  </a:lnTo>
                  <a:lnTo>
                    <a:pt x="3828" y="769"/>
                  </a:lnTo>
                  <a:lnTo>
                    <a:pt x="3830" y="769"/>
                  </a:lnTo>
                  <a:lnTo>
                    <a:pt x="3830" y="765"/>
                  </a:lnTo>
                  <a:lnTo>
                    <a:pt x="3831" y="765"/>
                  </a:lnTo>
                  <a:lnTo>
                    <a:pt x="3831" y="760"/>
                  </a:lnTo>
                  <a:lnTo>
                    <a:pt x="3833" y="760"/>
                  </a:lnTo>
                  <a:lnTo>
                    <a:pt x="3833" y="757"/>
                  </a:lnTo>
                  <a:lnTo>
                    <a:pt x="3835" y="757"/>
                  </a:lnTo>
                  <a:lnTo>
                    <a:pt x="3835" y="752"/>
                  </a:lnTo>
                  <a:lnTo>
                    <a:pt x="3836" y="752"/>
                  </a:lnTo>
                  <a:lnTo>
                    <a:pt x="3836" y="749"/>
                  </a:lnTo>
                  <a:lnTo>
                    <a:pt x="3838" y="749"/>
                  </a:lnTo>
                  <a:lnTo>
                    <a:pt x="3838" y="744"/>
                  </a:lnTo>
                  <a:lnTo>
                    <a:pt x="3840" y="744"/>
                  </a:lnTo>
                  <a:lnTo>
                    <a:pt x="3840" y="742"/>
                  </a:lnTo>
                  <a:lnTo>
                    <a:pt x="3866" y="742"/>
                  </a:lnTo>
                  <a:lnTo>
                    <a:pt x="3866" y="750"/>
                  </a:lnTo>
                  <a:lnTo>
                    <a:pt x="3865" y="750"/>
                  </a:lnTo>
                  <a:lnTo>
                    <a:pt x="3865" y="757"/>
                  </a:lnTo>
                  <a:lnTo>
                    <a:pt x="3863" y="757"/>
                  </a:lnTo>
                  <a:lnTo>
                    <a:pt x="3863" y="765"/>
                  </a:lnTo>
                  <a:lnTo>
                    <a:pt x="3861" y="765"/>
                  </a:lnTo>
                  <a:lnTo>
                    <a:pt x="3861" y="772"/>
                  </a:lnTo>
                  <a:lnTo>
                    <a:pt x="3860" y="772"/>
                  </a:lnTo>
                  <a:lnTo>
                    <a:pt x="3860" y="779"/>
                  </a:lnTo>
                  <a:lnTo>
                    <a:pt x="3858" y="779"/>
                  </a:lnTo>
                  <a:lnTo>
                    <a:pt x="3858" y="785"/>
                  </a:lnTo>
                  <a:lnTo>
                    <a:pt x="3856" y="785"/>
                  </a:lnTo>
                  <a:lnTo>
                    <a:pt x="3856" y="792"/>
                  </a:lnTo>
                  <a:lnTo>
                    <a:pt x="3855" y="792"/>
                  </a:lnTo>
                  <a:lnTo>
                    <a:pt x="3855" y="799"/>
                  </a:lnTo>
                  <a:lnTo>
                    <a:pt x="3853" y="799"/>
                  </a:lnTo>
                  <a:lnTo>
                    <a:pt x="3853" y="807"/>
                  </a:lnTo>
                  <a:lnTo>
                    <a:pt x="3851" y="807"/>
                  </a:lnTo>
                  <a:lnTo>
                    <a:pt x="3851" y="814"/>
                  </a:lnTo>
                  <a:lnTo>
                    <a:pt x="3850" y="814"/>
                  </a:lnTo>
                  <a:lnTo>
                    <a:pt x="3850" y="820"/>
                  </a:lnTo>
                  <a:lnTo>
                    <a:pt x="3848" y="820"/>
                  </a:lnTo>
                  <a:lnTo>
                    <a:pt x="3848" y="827"/>
                  </a:lnTo>
                  <a:lnTo>
                    <a:pt x="3846" y="827"/>
                  </a:lnTo>
                  <a:lnTo>
                    <a:pt x="3846" y="834"/>
                  </a:lnTo>
                  <a:lnTo>
                    <a:pt x="3845" y="834"/>
                  </a:lnTo>
                  <a:lnTo>
                    <a:pt x="3845" y="842"/>
                  </a:lnTo>
                  <a:lnTo>
                    <a:pt x="3843" y="842"/>
                  </a:lnTo>
                  <a:lnTo>
                    <a:pt x="3843" y="849"/>
                  </a:lnTo>
                  <a:lnTo>
                    <a:pt x="3841" y="849"/>
                  </a:lnTo>
                  <a:lnTo>
                    <a:pt x="3841" y="855"/>
                  </a:lnTo>
                  <a:lnTo>
                    <a:pt x="3840" y="855"/>
                  </a:lnTo>
                  <a:lnTo>
                    <a:pt x="3840" y="862"/>
                  </a:lnTo>
                  <a:lnTo>
                    <a:pt x="3838" y="862"/>
                  </a:lnTo>
                  <a:lnTo>
                    <a:pt x="3838" y="864"/>
                  </a:lnTo>
                  <a:lnTo>
                    <a:pt x="3791" y="864"/>
                  </a:lnTo>
                  <a:close/>
                  <a:moveTo>
                    <a:pt x="7938" y="832"/>
                  </a:moveTo>
                  <a:lnTo>
                    <a:pt x="7938" y="824"/>
                  </a:lnTo>
                  <a:lnTo>
                    <a:pt x="7936" y="824"/>
                  </a:lnTo>
                  <a:lnTo>
                    <a:pt x="7936" y="815"/>
                  </a:lnTo>
                  <a:lnTo>
                    <a:pt x="7935" y="815"/>
                  </a:lnTo>
                  <a:lnTo>
                    <a:pt x="7935" y="807"/>
                  </a:lnTo>
                  <a:lnTo>
                    <a:pt x="7933" y="807"/>
                  </a:lnTo>
                  <a:lnTo>
                    <a:pt x="7933" y="800"/>
                  </a:lnTo>
                  <a:lnTo>
                    <a:pt x="7931" y="800"/>
                  </a:lnTo>
                  <a:lnTo>
                    <a:pt x="7931" y="794"/>
                  </a:lnTo>
                  <a:lnTo>
                    <a:pt x="7930" y="794"/>
                  </a:lnTo>
                  <a:lnTo>
                    <a:pt x="7930" y="785"/>
                  </a:lnTo>
                  <a:lnTo>
                    <a:pt x="7928" y="785"/>
                  </a:lnTo>
                  <a:lnTo>
                    <a:pt x="7928" y="779"/>
                  </a:lnTo>
                  <a:lnTo>
                    <a:pt x="7926" y="779"/>
                  </a:lnTo>
                  <a:lnTo>
                    <a:pt x="7926" y="770"/>
                  </a:lnTo>
                  <a:lnTo>
                    <a:pt x="7925" y="770"/>
                  </a:lnTo>
                  <a:lnTo>
                    <a:pt x="7925" y="764"/>
                  </a:lnTo>
                  <a:lnTo>
                    <a:pt x="7923" y="764"/>
                  </a:lnTo>
                  <a:lnTo>
                    <a:pt x="7923" y="757"/>
                  </a:lnTo>
                  <a:lnTo>
                    <a:pt x="7921" y="757"/>
                  </a:lnTo>
                  <a:lnTo>
                    <a:pt x="7921" y="752"/>
                  </a:lnTo>
                  <a:lnTo>
                    <a:pt x="7920" y="752"/>
                  </a:lnTo>
                  <a:lnTo>
                    <a:pt x="7920" y="745"/>
                  </a:lnTo>
                  <a:lnTo>
                    <a:pt x="7918" y="745"/>
                  </a:lnTo>
                  <a:lnTo>
                    <a:pt x="7918" y="740"/>
                  </a:lnTo>
                  <a:lnTo>
                    <a:pt x="7916" y="740"/>
                  </a:lnTo>
                  <a:lnTo>
                    <a:pt x="7916" y="735"/>
                  </a:lnTo>
                  <a:lnTo>
                    <a:pt x="7915" y="735"/>
                  </a:lnTo>
                  <a:lnTo>
                    <a:pt x="7915" y="729"/>
                  </a:lnTo>
                  <a:lnTo>
                    <a:pt x="7913" y="729"/>
                  </a:lnTo>
                  <a:lnTo>
                    <a:pt x="7913" y="724"/>
                  </a:lnTo>
                  <a:lnTo>
                    <a:pt x="7911" y="724"/>
                  </a:lnTo>
                  <a:lnTo>
                    <a:pt x="7911" y="717"/>
                  </a:lnTo>
                  <a:lnTo>
                    <a:pt x="7910" y="717"/>
                  </a:lnTo>
                  <a:lnTo>
                    <a:pt x="7910" y="712"/>
                  </a:lnTo>
                  <a:lnTo>
                    <a:pt x="7908" y="712"/>
                  </a:lnTo>
                  <a:lnTo>
                    <a:pt x="7908" y="707"/>
                  </a:lnTo>
                  <a:lnTo>
                    <a:pt x="7906" y="707"/>
                  </a:lnTo>
                  <a:lnTo>
                    <a:pt x="7906" y="702"/>
                  </a:lnTo>
                  <a:lnTo>
                    <a:pt x="7905" y="702"/>
                  </a:lnTo>
                  <a:lnTo>
                    <a:pt x="7905" y="697"/>
                  </a:lnTo>
                  <a:lnTo>
                    <a:pt x="7903" y="697"/>
                  </a:lnTo>
                  <a:lnTo>
                    <a:pt x="7903" y="692"/>
                  </a:lnTo>
                  <a:lnTo>
                    <a:pt x="7901" y="692"/>
                  </a:lnTo>
                  <a:lnTo>
                    <a:pt x="7901" y="687"/>
                  </a:lnTo>
                  <a:lnTo>
                    <a:pt x="7900" y="687"/>
                  </a:lnTo>
                  <a:lnTo>
                    <a:pt x="7900" y="682"/>
                  </a:lnTo>
                  <a:lnTo>
                    <a:pt x="7898" y="682"/>
                  </a:lnTo>
                  <a:lnTo>
                    <a:pt x="7898" y="677"/>
                  </a:lnTo>
                  <a:lnTo>
                    <a:pt x="7896" y="677"/>
                  </a:lnTo>
                  <a:lnTo>
                    <a:pt x="7896" y="674"/>
                  </a:lnTo>
                  <a:lnTo>
                    <a:pt x="7895" y="674"/>
                  </a:lnTo>
                  <a:lnTo>
                    <a:pt x="7895" y="669"/>
                  </a:lnTo>
                  <a:lnTo>
                    <a:pt x="7893" y="669"/>
                  </a:lnTo>
                  <a:lnTo>
                    <a:pt x="7893" y="664"/>
                  </a:lnTo>
                  <a:lnTo>
                    <a:pt x="7891" y="664"/>
                  </a:lnTo>
                  <a:lnTo>
                    <a:pt x="7891" y="659"/>
                  </a:lnTo>
                  <a:lnTo>
                    <a:pt x="7890" y="659"/>
                  </a:lnTo>
                  <a:lnTo>
                    <a:pt x="7890" y="655"/>
                  </a:lnTo>
                  <a:lnTo>
                    <a:pt x="7888" y="655"/>
                  </a:lnTo>
                  <a:lnTo>
                    <a:pt x="7888" y="650"/>
                  </a:lnTo>
                  <a:lnTo>
                    <a:pt x="7886" y="650"/>
                  </a:lnTo>
                  <a:lnTo>
                    <a:pt x="7886" y="645"/>
                  </a:lnTo>
                  <a:lnTo>
                    <a:pt x="7885" y="645"/>
                  </a:lnTo>
                  <a:lnTo>
                    <a:pt x="7885" y="642"/>
                  </a:lnTo>
                  <a:lnTo>
                    <a:pt x="7883" y="642"/>
                  </a:lnTo>
                  <a:lnTo>
                    <a:pt x="7883" y="637"/>
                  </a:lnTo>
                  <a:lnTo>
                    <a:pt x="7881" y="637"/>
                  </a:lnTo>
                  <a:lnTo>
                    <a:pt x="7881" y="634"/>
                  </a:lnTo>
                  <a:lnTo>
                    <a:pt x="7880" y="634"/>
                  </a:lnTo>
                  <a:lnTo>
                    <a:pt x="7880" y="630"/>
                  </a:lnTo>
                  <a:lnTo>
                    <a:pt x="7878" y="630"/>
                  </a:lnTo>
                  <a:lnTo>
                    <a:pt x="7878" y="625"/>
                  </a:lnTo>
                  <a:lnTo>
                    <a:pt x="7876" y="625"/>
                  </a:lnTo>
                  <a:lnTo>
                    <a:pt x="7876" y="622"/>
                  </a:lnTo>
                  <a:lnTo>
                    <a:pt x="7875" y="622"/>
                  </a:lnTo>
                  <a:lnTo>
                    <a:pt x="7875" y="619"/>
                  </a:lnTo>
                  <a:lnTo>
                    <a:pt x="7873" y="619"/>
                  </a:lnTo>
                  <a:lnTo>
                    <a:pt x="7873" y="614"/>
                  </a:lnTo>
                  <a:lnTo>
                    <a:pt x="7871" y="614"/>
                  </a:lnTo>
                  <a:lnTo>
                    <a:pt x="7871" y="610"/>
                  </a:lnTo>
                  <a:lnTo>
                    <a:pt x="7870" y="610"/>
                  </a:lnTo>
                  <a:lnTo>
                    <a:pt x="7870" y="607"/>
                  </a:lnTo>
                  <a:lnTo>
                    <a:pt x="7868" y="607"/>
                  </a:lnTo>
                  <a:lnTo>
                    <a:pt x="7868" y="602"/>
                  </a:lnTo>
                  <a:lnTo>
                    <a:pt x="7866" y="602"/>
                  </a:lnTo>
                  <a:lnTo>
                    <a:pt x="7866" y="599"/>
                  </a:lnTo>
                  <a:lnTo>
                    <a:pt x="7865" y="599"/>
                  </a:lnTo>
                  <a:lnTo>
                    <a:pt x="7865" y="595"/>
                  </a:lnTo>
                  <a:lnTo>
                    <a:pt x="7863" y="595"/>
                  </a:lnTo>
                  <a:lnTo>
                    <a:pt x="7863" y="590"/>
                  </a:lnTo>
                  <a:lnTo>
                    <a:pt x="7865" y="590"/>
                  </a:lnTo>
                  <a:lnTo>
                    <a:pt x="7865" y="594"/>
                  </a:lnTo>
                  <a:lnTo>
                    <a:pt x="7866" y="594"/>
                  </a:lnTo>
                  <a:lnTo>
                    <a:pt x="7866" y="597"/>
                  </a:lnTo>
                  <a:lnTo>
                    <a:pt x="7868" y="597"/>
                  </a:lnTo>
                  <a:lnTo>
                    <a:pt x="7868" y="600"/>
                  </a:lnTo>
                  <a:lnTo>
                    <a:pt x="7870" y="600"/>
                  </a:lnTo>
                  <a:lnTo>
                    <a:pt x="7870" y="604"/>
                  </a:lnTo>
                  <a:lnTo>
                    <a:pt x="7871" y="604"/>
                  </a:lnTo>
                  <a:lnTo>
                    <a:pt x="7871" y="609"/>
                  </a:lnTo>
                  <a:lnTo>
                    <a:pt x="7873" y="609"/>
                  </a:lnTo>
                  <a:lnTo>
                    <a:pt x="7873" y="612"/>
                  </a:lnTo>
                  <a:lnTo>
                    <a:pt x="7875" y="612"/>
                  </a:lnTo>
                  <a:lnTo>
                    <a:pt x="7875" y="615"/>
                  </a:lnTo>
                  <a:lnTo>
                    <a:pt x="7876" y="615"/>
                  </a:lnTo>
                  <a:lnTo>
                    <a:pt x="7876" y="620"/>
                  </a:lnTo>
                  <a:lnTo>
                    <a:pt x="7878" y="620"/>
                  </a:lnTo>
                  <a:lnTo>
                    <a:pt x="7878" y="624"/>
                  </a:lnTo>
                  <a:lnTo>
                    <a:pt x="7880" y="624"/>
                  </a:lnTo>
                  <a:lnTo>
                    <a:pt x="7880" y="627"/>
                  </a:lnTo>
                  <a:lnTo>
                    <a:pt x="7881" y="627"/>
                  </a:lnTo>
                  <a:lnTo>
                    <a:pt x="7881" y="632"/>
                  </a:lnTo>
                  <a:lnTo>
                    <a:pt x="7883" y="632"/>
                  </a:lnTo>
                  <a:lnTo>
                    <a:pt x="7883" y="635"/>
                  </a:lnTo>
                  <a:lnTo>
                    <a:pt x="7885" y="635"/>
                  </a:lnTo>
                  <a:lnTo>
                    <a:pt x="7885" y="640"/>
                  </a:lnTo>
                  <a:lnTo>
                    <a:pt x="7886" y="640"/>
                  </a:lnTo>
                  <a:lnTo>
                    <a:pt x="7886" y="644"/>
                  </a:lnTo>
                  <a:lnTo>
                    <a:pt x="7888" y="644"/>
                  </a:lnTo>
                  <a:lnTo>
                    <a:pt x="7888" y="649"/>
                  </a:lnTo>
                  <a:lnTo>
                    <a:pt x="7890" y="649"/>
                  </a:lnTo>
                  <a:lnTo>
                    <a:pt x="7890" y="652"/>
                  </a:lnTo>
                  <a:lnTo>
                    <a:pt x="7891" y="652"/>
                  </a:lnTo>
                  <a:lnTo>
                    <a:pt x="7891" y="657"/>
                  </a:lnTo>
                  <a:lnTo>
                    <a:pt x="7893" y="657"/>
                  </a:lnTo>
                  <a:lnTo>
                    <a:pt x="7893" y="662"/>
                  </a:lnTo>
                  <a:lnTo>
                    <a:pt x="7895" y="662"/>
                  </a:lnTo>
                  <a:lnTo>
                    <a:pt x="7895" y="665"/>
                  </a:lnTo>
                  <a:lnTo>
                    <a:pt x="7896" y="665"/>
                  </a:lnTo>
                  <a:lnTo>
                    <a:pt x="7896" y="670"/>
                  </a:lnTo>
                  <a:lnTo>
                    <a:pt x="7898" y="670"/>
                  </a:lnTo>
                  <a:lnTo>
                    <a:pt x="7898" y="675"/>
                  </a:lnTo>
                  <a:lnTo>
                    <a:pt x="7900" y="675"/>
                  </a:lnTo>
                  <a:lnTo>
                    <a:pt x="7900" y="680"/>
                  </a:lnTo>
                  <a:lnTo>
                    <a:pt x="7901" y="680"/>
                  </a:lnTo>
                  <a:lnTo>
                    <a:pt x="7901" y="685"/>
                  </a:lnTo>
                  <a:lnTo>
                    <a:pt x="7903" y="685"/>
                  </a:lnTo>
                  <a:lnTo>
                    <a:pt x="7903" y="690"/>
                  </a:lnTo>
                  <a:lnTo>
                    <a:pt x="7905" y="690"/>
                  </a:lnTo>
                  <a:lnTo>
                    <a:pt x="7905" y="695"/>
                  </a:lnTo>
                  <a:lnTo>
                    <a:pt x="7906" y="695"/>
                  </a:lnTo>
                  <a:lnTo>
                    <a:pt x="7906" y="700"/>
                  </a:lnTo>
                  <a:lnTo>
                    <a:pt x="7908" y="700"/>
                  </a:lnTo>
                  <a:lnTo>
                    <a:pt x="7908" y="705"/>
                  </a:lnTo>
                  <a:lnTo>
                    <a:pt x="7910" y="705"/>
                  </a:lnTo>
                  <a:lnTo>
                    <a:pt x="7910" y="710"/>
                  </a:lnTo>
                  <a:lnTo>
                    <a:pt x="7911" y="710"/>
                  </a:lnTo>
                  <a:lnTo>
                    <a:pt x="7911" y="715"/>
                  </a:lnTo>
                  <a:lnTo>
                    <a:pt x="7913" y="715"/>
                  </a:lnTo>
                  <a:lnTo>
                    <a:pt x="7913" y="720"/>
                  </a:lnTo>
                  <a:lnTo>
                    <a:pt x="7915" y="720"/>
                  </a:lnTo>
                  <a:lnTo>
                    <a:pt x="7915" y="727"/>
                  </a:lnTo>
                  <a:lnTo>
                    <a:pt x="7916" y="727"/>
                  </a:lnTo>
                  <a:lnTo>
                    <a:pt x="7916" y="732"/>
                  </a:lnTo>
                  <a:lnTo>
                    <a:pt x="7918" y="732"/>
                  </a:lnTo>
                  <a:lnTo>
                    <a:pt x="7918" y="739"/>
                  </a:lnTo>
                  <a:lnTo>
                    <a:pt x="7920" y="739"/>
                  </a:lnTo>
                  <a:lnTo>
                    <a:pt x="7920" y="744"/>
                  </a:lnTo>
                  <a:lnTo>
                    <a:pt x="7921" y="744"/>
                  </a:lnTo>
                  <a:lnTo>
                    <a:pt x="7921" y="750"/>
                  </a:lnTo>
                  <a:lnTo>
                    <a:pt x="7923" y="750"/>
                  </a:lnTo>
                  <a:lnTo>
                    <a:pt x="7923" y="755"/>
                  </a:lnTo>
                  <a:lnTo>
                    <a:pt x="7925" y="755"/>
                  </a:lnTo>
                  <a:lnTo>
                    <a:pt x="7925" y="762"/>
                  </a:lnTo>
                  <a:lnTo>
                    <a:pt x="7926" y="762"/>
                  </a:lnTo>
                  <a:lnTo>
                    <a:pt x="7926" y="769"/>
                  </a:lnTo>
                  <a:lnTo>
                    <a:pt x="7928" y="769"/>
                  </a:lnTo>
                  <a:lnTo>
                    <a:pt x="7928" y="775"/>
                  </a:lnTo>
                  <a:lnTo>
                    <a:pt x="7930" y="775"/>
                  </a:lnTo>
                  <a:lnTo>
                    <a:pt x="7930" y="784"/>
                  </a:lnTo>
                  <a:lnTo>
                    <a:pt x="7931" y="784"/>
                  </a:lnTo>
                  <a:lnTo>
                    <a:pt x="7931" y="790"/>
                  </a:lnTo>
                  <a:lnTo>
                    <a:pt x="7933" y="790"/>
                  </a:lnTo>
                  <a:lnTo>
                    <a:pt x="7933" y="797"/>
                  </a:lnTo>
                  <a:lnTo>
                    <a:pt x="7935" y="797"/>
                  </a:lnTo>
                  <a:lnTo>
                    <a:pt x="7935" y="805"/>
                  </a:lnTo>
                  <a:lnTo>
                    <a:pt x="7936" y="805"/>
                  </a:lnTo>
                  <a:lnTo>
                    <a:pt x="7936" y="812"/>
                  </a:lnTo>
                  <a:lnTo>
                    <a:pt x="7938" y="812"/>
                  </a:lnTo>
                  <a:lnTo>
                    <a:pt x="7938" y="822"/>
                  </a:lnTo>
                  <a:lnTo>
                    <a:pt x="7940" y="822"/>
                  </a:lnTo>
                  <a:lnTo>
                    <a:pt x="7940" y="832"/>
                  </a:lnTo>
                  <a:lnTo>
                    <a:pt x="7938" y="832"/>
                  </a:lnTo>
                  <a:close/>
                  <a:moveTo>
                    <a:pt x="7528" y="190"/>
                  </a:moveTo>
                  <a:lnTo>
                    <a:pt x="7528" y="189"/>
                  </a:lnTo>
                  <a:lnTo>
                    <a:pt x="7526" y="189"/>
                  </a:lnTo>
                  <a:lnTo>
                    <a:pt x="7526" y="187"/>
                  </a:lnTo>
                  <a:lnTo>
                    <a:pt x="7523" y="187"/>
                  </a:lnTo>
                  <a:lnTo>
                    <a:pt x="7523" y="185"/>
                  </a:lnTo>
                  <a:lnTo>
                    <a:pt x="7521" y="185"/>
                  </a:lnTo>
                  <a:lnTo>
                    <a:pt x="7521" y="184"/>
                  </a:lnTo>
                  <a:lnTo>
                    <a:pt x="7518" y="184"/>
                  </a:lnTo>
                  <a:lnTo>
                    <a:pt x="7518" y="182"/>
                  </a:lnTo>
                  <a:lnTo>
                    <a:pt x="7516" y="182"/>
                  </a:lnTo>
                  <a:lnTo>
                    <a:pt x="7516" y="180"/>
                  </a:lnTo>
                  <a:lnTo>
                    <a:pt x="7513" y="180"/>
                  </a:lnTo>
                  <a:lnTo>
                    <a:pt x="7513" y="179"/>
                  </a:lnTo>
                  <a:lnTo>
                    <a:pt x="7511" y="179"/>
                  </a:lnTo>
                  <a:lnTo>
                    <a:pt x="7511" y="177"/>
                  </a:lnTo>
                  <a:lnTo>
                    <a:pt x="7510" y="177"/>
                  </a:lnTo>
                  <a:lnTo>
                    <a:pt x="7510" y="175"/>
                  </a:lnTo>
                  <a:lnTo>
                    <a:pt x="7506" y="175"/>
                  </a:lnTo>
                  <a:lnTo>
                    <a:pt x="7506" y="174"/>
                  </a:lnTo>
                  <a:lnTo>
                    <a:pt x="7505" y="174"/>
                  </a:lnTo>
                  <a:lnTo>
                    <a:pt x="7505" y="172"/>
                  </a:lnTo>
                  <a:lnTo>
                    <a:pt x="7501" y="172"/>
                  </a:lnTo>
                  <a:lnTo>
                    <a:pt x="7501" y="170"/>
                  </a:lnTo>
                  <a:lnTo>
                    <a:pt x="7500" y="170"/>
                  </a:lnTo>
                  <a:lnTo>
                    <a:pt x="7500" y="169"/>
                  </a:lnTo>
                  <a:lnTo>
                    <a:pt x="7496" y="169"/>
                  </a:lnTo>
                  <a:lnTo>
                    <a:pt x="7496" y="167"/>
                  </a:lnTo>
                  <a:lnTo>
                    <a:pt x="7495" y="167"/>
                  </a:lnTo>
                  <a:lnTo>
                    <a:pt x="7495" y="165"/>
                  </a:lnTo>
                  <a:lnTo>
                    <a:pt x="7491" y="165"/>
                  </a:lnTo>
                  <a:lnTo>
                    <a:pt x="7491" y="164"/>
                  </a:lnTo>
                  <a:lnTo>
                    <a:pt x="7490" y="164"/>
                  </a:lnTo>
                  <a:lnTo>
                    <a:pt x="7490" y="162"/>
                  </a:lnTo>
                  <a:lnTo>
                    <a:pt x="7493" y="162"/>
                  </a:lnTo>
                  <a:lnTo>
                    <a:pt x="7493" y="164"/>
                  </a:lnTo>
                  <a:lnTo>
                    <a:pt x="7496" y="164"/>
                  </a:lnTo>
                  <a:lnTo>
                    <a:pt x="7496" y="165"/>
                  </a:lnTo>
                  <a:lnTo>
                    <a:pt x="7498" y="165"/>
                  </a:lnTo>
                  <a:lnTo>
                    <a:pt x="7498" y="167"/>
                  </a:lnTo>
                  <a:lnTo>
                    <a:pt x="7501" y="167"/>
                  </a:lnTo>
                  <a:lnTo>
                    <a:pt x="7501" y="169"/>
                  </a:lnTo>
                  <a:lnTo>
                    <a:pt x="7503" y="169"/>
                  </a:lnTo>
                  <a:lnTo>
                    <a:pt x="7503" y="170"/>
                  </a:lnTo>
                  <a:lnTo>
                    <a:pt x="7506" y="170"/>
                  </a:lnTo>
                  <a:lnTo>
                    <a:pt x="7506" y="172"/>
                  </a:lnTo>
                  <a:lnTo>
                    <a:pt x="7508" y="172"/>
                  </a:lnTo>
                  <a:lnTo>
                    <a:pt x="7508" y="174"/>
                  </a:lnTo>
                  <a:lnTo>
                    <a:pt x="7511" y="174"/>
                  </a:lnTo>
                  <a:lnTo>
                    <a:pt x="7511" y="175"/>
                  </a:lnTo>
                  <a:lnTo>
                    <a:pt x="7513" y="175"/>
                  </a:lnTo>
                  <a:lnTo>
                    <a:pt x="7513" y="177"/>
                  </a:lnTo>
                  <a:lnTo>
                    <a:pt x="7516" y="177"/>
                  </a:lnTo>
                  <a:lnTo>
                    <a:pt x="7516" y="179"/>
                  </a:lnTo>
                  <a:lnTo>
                    <a:pt x="7518" y="179"/>
                  </a:lnTo>
                  <a:lnTo>
                    <a:pt x="7518" y="180"/>
                  </a:lnTo>
                  <a:lnTo>
                    <a:pt x="7520" y="180"/>
                  </a:lnTo>
                  <a:lnTo>
                    <a:pt x="7520" y="182"/>
                  </a:lnTo>
                  <a:lnTo>
                    <a:pt x="7523" y="182"/>
                  </a:lnTo>
                  <a:lnTo>
                    <a:pt x="7523" y="184"/>
                  </a:lnTo>
                  <a:lnTo>
                    <a:pt x="7525" y="184"/>
                  </a:lnTo>
                  <a:lnTo>
                    <a:pt x="7525" y="185"/>
                  </a:lnTo>
                  <a:lnTo>
                    <a:pt x="7528" y="185"/>
                  </a:lnTo>
                  <a:lnTo>
                    <a:pt x="7528" y="187"/>
                  </a:lnTo>
                  <a:lnTo>
                    <a:pt x="7530" y="187"/>
                  </a:lnTo>
                  <a:lnTo>
                    <a:pt x="7530" y="189"/>
                  </a:lnTo>
                  <a:lnTo>
                    <a:pt x="7531" y="189"/>
                  </a:lnTo>
                  <a:lnTo>
                    <a:pt x="7531" y="190"/>
                  </a:lnTo>
                  <a:lnTo>
                    <a:pt x="7528" y="190"/>
                  </a:lnTo>
                  <a:close/>
                  <a:moveTo>
                    <a:pt x="7486" y="162"/>
                  </a:moveTo>
                  <a:lnTo>
                    <a:pt x="7486" y="160"/>
                  </a:lnTo>
                  <a:lnTo>
                    <a:pt x="7483" y="160"/>
                  </a:lnTo>
                  <a:lnTo>
                    <a:pt x="7483" y="159"/>
                  </a:lnTo>
                  <a:lnTo>
                    <a:pt x="7481" y="159"/>
                  </a:lnTo>
                  <a:lnTo>
                    <a:pt x="7481" y="157"/>
                  </a:lnTo>
                  <a:lnTo>
                    <a:pt x="7478" y="157"/>
                  </a:lnTo>
                  <a:lnTo>
                    <a:pt x="7478" y="155"/>
                  </a:lnTo>
                  <a:lnTo>
                    <a:pt x="7476" y="155"/>
                  </a:lnTo>
                  <a:lnTo>
                    <a:pt x="7476" y="154"/>
                  </a:lnTo>
                  <a:lnTo>
                    <a:pt x="7473" y="154"/>
                  </a:lnTo>
                  <a:lnTo>
                    <a:pt x="7473" y="152"/>
                  </a:lnTo>
                  <a:lnTo>
                    <a:pt x="7470" y="152"/>
                  </a:lnTo>
                  <a:lnTo>
                    <a:pt x="7470" y="150"/>
                  </a:lnTo>
                  <a:lnTo>
                    <a:pt x="7468" y="150"/>
                  </a:lnTo>
                  <a:lnTo>
                    <a:pt x="7468" y="149"/>
                  </a:lnTo>
                  <a:lnTo>
                    <a:pt x="7465" y="149"/>
                  </a:lnTo>
                  <a:lnTo>
                    <a:pt x="7465" y="147"/>
                  </a:lnTo>
                  <a:lnTo>
                    <a:pt x="7461" y="147"/>
                  </a:lnTo>
                  <a:lnTo>
                    <a:pt x="7461" y="145"/>
                  </a:lnTo>
                  <a:lnTo>
                    <a:pt x="7460" y="145"/>
                  </a:lnTo>
                  <a:lnTo>
                    <a:pt x="7460" y="144"/>
                  </a:lnTo>
                  <a:lnTo>
                    <a:pt x="7456" y="144"/>
                  </a:lnTo>
                  <a:lnTo>
                    <a:pt x="7456" y="142"/>
                  </a:lnTo>
                  <a:lnTo>
                    <a:pt x="7453" y="142"/>
                  </a:lnTo>
                  <a:lnTo>
                    <a:pt x="7453" y="140"/>
                  </a:lnTo>
                  <a:lnTo>
                    <a:pt x="7451" y="140"/>
                  </a:lnTo>
                  <a:lnTo>
                    <a:pt x="7451" y="139"/>
                  </a:lnTo>
                  <a:lnTo>
                    <a:pt x="7448" y="139"/>
                  </a:lnTo>
                  <a:lnTo>
                    <a:pt x="7448" y="137"/>
                  </a:lnTo>
                  <a:lnTo>
                    <a:pt x="7445" y="137"/>
                  </a:lnTo>
                  <a:lnTo>
                    <a:pt x="7445" y="135"/>
                  </a:lnTo>
                  <a:lnTo>
                    <a:pt x="7441" y="135"/>
                  </a:lnTo>
                  <a:lnTo>
                    <a:pt x="7441" y="134"/>
                  </a:lnTo>
                  <a:lnTo>
                    <a:pt x="7440" y="134"/>
                  </a:lnTo>
                  <a:lnTo>
                    <a:pt x="7440" y="132"/>
                  </a:lnTo>
                  <a:lnTo>
                    <a:pt x="7436" y="132"/>
                  </a:lnTo>
                  <a:lnTo>
                    <a:pt x="7436" y="130"/>
                  </a:lnTo>
                  <a:lnTo>
                    <a:pt x="7433" y="130"/>
                  </a:lnTo>
                  <a:lnTo>
                    <a:pt x="7433" y="129"/>
                  </a:lnTo>
                  <a:lnTo>
                    <a:pt x="7430" y="129"/>
                  </a:lnTo>
                  <a:lnTo>
                    <a:pt x="7430" y="127"/>
                  </a:lnTo>
                  <a:lnTo>
                    <a:pt x="7428" y="127"/>
                  </a:lnTo>
                  <a:lnTo>
                    <a:pt x="7428" y="125"/>
                  </a:lnTo>
                  <a:lnTo>
                    <a:pt x="7425" y="125"/>
                  </a:lnTo>
                  <a:lnTo>
                    <a:pt x="7425" y="124"/>
                  </a:lnTo>
                  <a:lnTo>
                    <a:pt x="7421" y="124"/>
                  </a:lnTo>
                  <a:lnTo>
                    <a:pt x="7421" y="122"/>
                  </a:lnTo>
                  <a:lnTo>
                    <a:pt x="7418" y="122"/>
                  </a:lnTo>
                  <a:lnTo>
                    <a:pt x="7418" y="120"/>
                  </a:lnTo>
                  <a:lnTo>
                    <a:pt x="7415" y="120"/>
                  </a:lnTo>
                  <a:lnTo>
                    <a:pt x="7415" y="119"/>
                  </a:lnTo>
                  <a:lnTo>
                    <a:pt x="7411" y="119"/>
                  </a:lnTo>
                  <a:lnTo>
                    <a:pt x="7411" y="117"/>
                  </a:lnTo>
                  <a:lnTo>
                    <a:pt x="7410" y="117"/>
                  </a:lnTo>
                  <a:lnTo>
                    <a:pt x="7410" y="115"/>
                  </a:lnTo>
                  <a:lnTo>
                    <a:pt x="7413" y="115"/>
                  </a:lnTo>
                  <a:lnTo>
                    <a:pt x="7413" y="117"/>
                  </a:lnTo>
                  <a:lnTo>
                    <a:pt x="7416" y="117"/>
                  </a:lnTo>
                  <a:lnTo>
                    <a:pt x="7416" y="119"/>
                  </a:lnTo>
                  <a:lnTo>
                    <a:pt x="7420" y="119"/>
                  </a:lnTo>
                  <a:lnTo>
                    <a:pt x="7420" y="120"/>
                  </a:lnTo>
                  <a:lnTo>
                    <a:pt x="7423" y="120"/>
                  </a:lnTo>
                  <a:lnTo>
                    <a:pt x="7423" y="122"/>
                  </a:lnTo>
                  <a:lnTo>
                    <a:pt x="7426" y="122"/>
                  </a:lnTo>
                  <a:lnTo>
                    <a:pt x="7426" y="124"/>
                  </a:lnTo>
                  <a:lnTo>
                    <a:pt x="7430" y="124"/>
                  </a:lnTo>
                  <a:lnTo>
                    <a:pt x="7430" y="125"/>
                  </a:lnTo>
                  <a:lnTo>
                    <a:pt x="7431" y="125"/>
                  </a:lnTo>
                  <a:lnTo>
                    <a:pt x="7431" y="127"/>
                  </a:lnTo>
                  <a:lnTo>
                    <a:pt x="7435" y="127"/>
                  </a:lnTo>
                  <a:lnTo>
                    <a:pt x="7435" y="129"/>
                  </a:lnTo>
                  <a:lnTo>
                    <a:pt x="7438" y="129"/>
                  </a:lnTo>
                  <a:lnTo>
                    <a:pt x="7438" y="130"/>
                  </a:lnTo>
                  <a:lnTo>
                    <a:pt x="7441" y="130"/>
                  </a:lnTo>
                  <a:lnTo>
                    <a:pt x="7441" y="132"/>
                  </a:lnTo>
                  <a:lnTo>
                    <a:pt x="7443" y="132"/>
                  </a:lnTo>
                  <a:lnTo>
                    <a:pt x="7443" y="134"/>
                  </a:lnTo>
                  <a:lnTo>
                    <a:pt x="7446" y="134"/>
                  </a:lnTo>
                  <a:lnTo>
                    <a:pt x="7446" y="135"/>
                  </a:lnTo>
                  <a:lnTo>
                    <a:pt x="7450" y="135"/>
                  </a:lnTo>
                  <a:lnTo>
                    <a:pt x="7450" y="137"/>
                  </a:lnTo>
                  <a:lnTo>
                    <a:pt x="7453" y="137"/>
                  </a:lnTo>
                  <a:lnTo>
                    <a:pt x="7453" y="139"/>
                  </a:lnTo>
                  <a:lnTo>
                    <a:pt x="7455" y="139"/>
                  </a:lnTo>
                  <a:lnTo>
                    <a:pt x="7455" y="140"/>
                  </a:lnTo>
                  <a:lnTo>
                    <a:pt x="7458" y="140"/>
                  </a:lnTo>
                  <a:lnTo>
                    <a:pt x="7458" y="142"/>
                  </a:lnTo>
                  <a:lnTo>
                    <a:pt x="7461" y="142"/>
                  </a:lnTo>
                  <a:lnTo>
                    <a:pt x="7461" y="144"/>
                  </a:lnTo>
                  <a:lnTo>
                    <a:pt x="7465" y="144"/>
                  </a:lnTo>
                  <a:lnTo>
                    <a:pt x="7465" y="145"/>
                  </a:lnTo>
                  <a:lnTo>
                    <a:pt x="7466" y="145"/>
                  </a:lnTo>
                  <a:lnTo>
                    <a:pt x="7466" y="147"/>
                  </a:lnTo>
                  <a:lnTo>
                    <a:pt x="7470" y="147"/>
                  </a:lnTo>
                  <a:lnTo>
                    <a:pt x="7470" y="149"/>
                  </a:lnTo>
                  <a:lnTo>
                    <a:pt x="7471" y="149"/>
                  </a:lnTo>
                  <a:lnTo>
                    <a:pt x="7471" y="150"/>
                  </a:lnTo>
                  <a:lnTo>
                    <a:pt x="7475" y="150"/>
                  </a:lnTo>
                  <a:lnTo>
                    <a:pt x="7475" y="152"/>
                  </a:lnTo>
                  <a:lnTo>
                    <a:pt x="7478" y="152"/>
                  </a:lnTo>
                  <a:lnTo>
                    <a:pt x="7478" y="154"/>
                  </a:lnTo>
                  <a:lnTo>
                    <a:pt x="7480" y="154"/>
                  </a:lnTo>
                  <a:lnTo>
                    <a:pt x="7480" y="155"/>
                  </a:lnTo>
                  <a:lnTo>
                    <a:pt x="7483" y="155"/>
                  </a:lnTo>
                  <a:lnTo>
                    <a:pt x="7483" y="157"/>
                  </a:lnTo>
                  <a:lnTo>
                    <a:pt x="7485" y="157"/>
                  </a:lnTo>
                  <a:lnTo>
                    <a:pt x="7485" y="159"/>
                  </a:lnTo>
                  <a:lnTo>
                    <a:pt x="7488" y="159"/>
                  </a:lnTo>
                  <a:lnTo>
                    <a:pt x="7488" y="160"/>
                  </a:lnTo>
                  <a:lnTo>
                    <a:pt x="7490" y="160"/>
                  </a:lnTo>
                  <a:lnTo>
                    <a:pt x="7490" y="162"/>
                  </a:lnTo>
                  <a:lnTo>
                    <a:pt x="7486" y="162"/>
                  </a:lnTo>
                  <a:close/>
                  <a:moveTo>
                    <a:pt x="7405" y="115"/>
                  </a:moveTo>
                  <a:lnTo>
                    <a:pt x="7405" y="114"/>
                  </a:lnTo>
                  <a:lnTo>
                    <a:pt x="7401" y="114"/>
                  </a:lnTo>
                  <a:lnTo>
                    <a:pt x="7401" y="112"/>
                  </a:lnTo>
                  <a:lnTo>
                    <a:pt x="7398" y="112"/>
                  </a:lnTo>
                  <a:lnTo>
                    <a:pt x="7398" y="110"/>
                  </a:lnTo>
                  <a:lnTo>
                    <a:pt x="7396" y="110"/>
                  </a:lnTo>
                  <a:lnTo>
                    <a:pt x="7396" y="109"/>
                  </a:lnTo>
                  <a:lnTo>
                    <a:pt x="7393" y="109"/>
                  </a:lnTo>
                  <a:lnTo>
                    <a:pt x="7393" y="107"/>
                  </a:lnTo>
                  <a:lnTo>
                    <a:pt x="7388" y="107"/>
                  </a:lnTo>
                  <a:lnTo>
                    <a:pt x="7388" y="105"/>
                  </a:lnTo>
                  <a:lnTo>
                    <a:pt x="7385" y="105"/>
                  </a:lnTo>
                  <a:lnTo>
                    <a:pt x="7385" y="104"/>
                  </a:lnTo>
                  <a:lnTo>
                    <a:pt x="7381" y="104"/>
                  </a:lnTo>
                  <a:lnTo>
                    <a:pt x="7381" y="102"/>
                  </a:lnTo>
                  <a:lnTo>
                    <a:pt x="7378" y="102"/>
                  </a:lnTo>
                  <a:lnTo>
                    <a:pt x="7378" y="100"/>
                  </a:lnTo>
                  <a:lnTo>
                    <a:pt x="7375" y="100"/>
                  </a:lnTo>
                  <a:lnTo>
                    <a:pt x="7375" y="99"/>
                  </a:lnTo>
                  <a:lnTo>
                    <a:pt x="7371" y="99"/>
                  </a:lnTo>
                  <a:lnTo>
                    <a:pt x="7371" y="97"/>
                  </a:lnTo>
                  <a:lnTo>
                    <a:pt x="7368" y="97"/>
                  </a:lnTo>
                  <a:lnTo>
                    <a:pt x="7368" y="95"/>
                  </a:lnTo>
                  <a:lnTo>
                    <a:pt x="7365" y="95"/>
                  </a:lnTo>
                  <a:lnTo>
                    <a:pt x="7365" y="94"/>
                  </a:lnTo>
                  <a:lnTo>
                    <a:pt x="7361" y="94"/>
                  </a:lnTo>
                  <a:lnTo>
                    <a:pt x="7361" y="92"/>
                  </a:lnTo>
                  <a:lnTo>
                    <a:pt x="7356" y="92"/>
                  </a:lnTo>
                  <a:lnTo>
                    <a:pt x="7356" y="90"/>
                  </a:lnTo>
                  <a:lnTo>
                    <a:pt x="7353" y="90"/>
                  </a:lnTo>
                  <a:lnTo>
                    <a:pt x="7353" y="89"/>
                  </a:lnTo>
                  <a:lnTo>
                    <a:pt x="7350" y="89"/>
                  </a:lnTo>
                  <a:lnTo>
                    <a:pt x="7350" y="87"/>
                  </a:lnTo>
                  <a:lnTo>
                    <a:pt x="7346" y="87"/>
                  </a:lnTo>
                  <a:lnTo>
                    <a:pt x="7346" y="85"/>
                  </a:lnTo>
                  <a:lnTo>
                    <a:pt x="7341" y="85"/>
                  </a:lnTo>
                  <a:lnTo>
                    <a:pt x="7341" y="84"/>
                  </a:lnTo>
                  <a:lnTo>
                    <a:pt x="7338" y="84"/>
                  </a:lnTo>
                  <a:lnTo>
                    <a:pt x="7338" y="82"/>
                  </a:lnTo>
                  <a:lnTo>
                    <a:pt x="7335" y="82"/>
                  </a:lnTo>
                  <a:lnTo>
                    <a:pt x="7335" y="80"/>
                  </a:lnTo>
                  <a:lnTo>
                    <a:pt x="7330" y="80"/>
                  </a:lnTo>
                  <a:lnTo>
                    <a:pt x="7330" y="79"/>
                  </a:lnTo>
                  <a:lnTo>
                    <a:pt x="7326" y="79"/>
                  </a:lnTo>
                  <a:lnTo>
                    <a:pt x="7326" y="77"/>
                  </a:lnTo>
                  <a:lnTo>
                    <a:pt x="7323" y="77"/>
                  </a:lnTo>
                  <a:lnTo>
                    <a:pt x="7323" y="75"/>
                  </a:lnTo>
                  <a:lnTo>
                    <a:pt x="7318" y="75"/>
                  </a:lnTo>
                  <a:lnTo>
                    <a:pt x="7318" y="74"/>
                  </a:lnTo>
                  <a:lnTo>
                    <a:pt x="7315" y="74"/>
                  </a:lnTo>
                  <a:lnTo>
                    <a:pt x="7315" y="72"/>
                  </a:lnTo>
                  <a:lnTo>
                    <a:pt x="7320" y="72"/>
                  </a:lnTo>
                  <a:lnTo>
                    <a:pt x="7320" y="74"/>
                  </a:lnTo>
                  <a:lnTo>
                    <a:pt x="7325" y="74"/>
                  </a:lnTo>
                  <a:lnTo>
                    <a:pt x="7325" y="75"/>
                  </a:lnTo>
                  <a:lnTo>
                    <a:pt x="7328" y="75"/>
                  </a:lnTo>
                  <a:lnTo>
                    <a:pt x="7328" y="77"/>
                  </a:lnTo>
                  <a:lnTo>
                    <a:pt x="7333" y="77"/>
                  </a:lnTo>
                  <a:lnTo>
                    <a:pt x="7333" y="79"/>
                  </a:lnTo>
                  <a:lnTo>
                    <a:pt x="7336" y="79"/>
                  </a:lnTo>
                  <a:lnTo>
                    <a:pt x="7336" y="80"/>
                  </a:lnTo>
                  <a:lnTo>
                    <a:pt x="7340" y="80"/>
                  </a:lnTo>
                  <a:lnTo>
                    <a:pt x="7340" y="82"/>
                  </a:lnTo>
                  <a:lnTo>
                    <a:pt x="7343" y="82"/>
                  </a:lnTo>
                  <a:lnTo>
                    <a:pt x="7343" y="84"/>
                  </a:lnTo>
                  <a:lnTo>
                    <a:pt x="7348" y="84"/>
                  </a:lnTo>
                  <a:lnTo>
                    <a:pt x="7348" y="85"/>
                  </a:lnTo>
                  <a:lnTo>
                    <a:pt x="7351" y="85"/>
                  </a:lnTo>
                  <a:lnTo>
                    <a:pt x="7351" y="87"/>
                  </a:lnTo>
                  <a:lnTo>
                    <a:pt x="7355" y="87"/>
                  </a:lnTo>
                  <a:lnTo>
                    <a:pt x="7355" y="89"/>
                  </a:lnTo>
                  <a:lnTo>
                    <a:pt x="7358" y="89"/>
                  </a:lnTo>
                  <a:lnTo>
                    <a:pt x="7358" y="90"/>
                  </a:lnTo>
                  <a:lnTo>
                    <a:pt x="7363" y="90"/>
                  </a:lnTo>
                  <a:lnTo>
                    <a:pt x="7363" y="92"/>
                  </a:lnTo>
                  <a:lnTo>
                    <a:pt x="7366" y="92"/>
                  </a:lnTo>
                  <a:lnTo>
                    <a:pt x="7366" y="94"/>
                  </a:lnTo>
                  <a:lnTo>
                    <a:pt x="7370" y="94"/>
                  </a:lnTo>
                  <a:lnTo>
                    <a:pt x="7370" y="95"/>
                  </a:lnTo>
                  <a:lnTo>
                    <a:pt x="7373" y="95"/>
                  </a:lnTo>
                  <a:lnTo>
                    <a:pt x="7373" y="97"/>
                  </a:lnTo>
                  <a:lnTo>
                    <a:pt x="7376" y="97"/>
                  </a:lnTo>
                  <a:lnTo>
                    <a:pt x="7376" y="99"/>
                  </a:lnTo>
                  <a:lnTo>
                    <a:pt x="7380" y="99"/>
                  </a:lnTo>
                  <a:lnTo>
                    <a:pt x="7380" y="100"/>
                  </a:lnTo>
                  <a:lnTo>
                    <a:pt x="7383" y="100"/>
                  </a:lnTo>
                  <a:lnTo>
                    <a:pt x="7383" y="102"/>
                  </a:lnTo>
                  <a:lnTo>
                    <a:pt x="7386" y="102"/>
                  </a:lnTo>
                  <a:lnTo>
                    <a:pt x="7386" y="104"/>
                  </a:lnTo>
                  <a:lnTo>
                    <a:pt x="7391" y="104"/>
                  </a:lnTo>
                  <a:lnTo>
                    <a:pt x="7391" y="105"/>
                  </a:lnTo>
                  <a:lnTo>
                    <a:pt x="7395" y="105"/>
                  </a:lnTo>
                  <a:lnTo>
                    <a:pt x="7395" y="107"/>
                  </a:lnTo>
                  <a:lnTo>
                    <a:pt x="7398" y="107"/>
                  </a:lnTo>
                  <a:lnTo>
                    <a:pt x="7398" y="109"/>
                  </a:lnTo>
                  <a:lnTo>
                    <a:pt x="7400" y="109"/>
                  </a:lnTo>
                  <a:lnTo>
                    <a:pt x="7400" y="110"/>
                  </a:lnTo>
                  <a:lnTo>
                    <a:pt x="7403" y="110"/>
                  </a:lnTo>
                  <a:lnTo>
                    <a:pt x="7403" y="112"/>
                  </a:lnTo>
                  <a:lnTo>
                    <a:pt x="7406" y="112"/>
                  </a:lnTo>
                  <a:lnTo>
                    <a:pt x="7406" y="114"/>
                  </a:lnTo>
                  <a:lnTo>
                    <a:pt x="7410" y="114"/>
                  </a:lnTo>
                  <a:lnTo>
                    <a:pt x="7410" y="115"/>
                  </a:lnTo>
                  <a:lnTo>
                    <a:pt x="7405" y="115"/>
                  </a:lnTo>
                  <a:close/>
                  <a:moveTo>
                    <a:pt x="7310" y="72"/>
                  </a:moveTo>
                  <a:lnTo>
                    <a:pt x="7310" y="70"/>
                  </a:lnTo>
                  <a:lnTo>
                    <a:pt x="7305" y="70"/>
                  </a:lnTo>
                  <a:lnTo>
                    <a:pt x="7305" y="69"/>
                  </a:lnTo>
                  <a:lnTo>
                    <a:pt x="7301" y="69"/>
                  </a:lnTo>
                  <a:lnTo>
                    <a:pt x="7301" y="67"/>
                  </a:lnTo>
                  <a:lnTo>
                    <a:pt x="7296" y="67"/>
                  </a:lnTo>
                  <a:lnTo>
                    <a:pt x="7296" y="65"/>
                  </a:lnTo>
                  <a:lnTo>
                    <a:pt x="7293" y="65"/>
                  </a:lnTo>
                  <a:lnTo>
                    <a:pt x="7293" y="64"/>
                  </a:lnTo>
                  <a:lnTo>
                    <a:pt x="7288" y="64"/>
                  </a:lnTo>
                  <a:lnTo>
                    <a:pt x="7288" y="62"/>
                  </a:lnTo>
                  <a:lnTo>
                    <a:pt x="7283" y="62"/>
                  </a:lnTo>
                  <a:lnTo>
                    <a:pt x="7283" y="60"/>
                  </a:lnTo>
                  <a:lnTo>
                    <a:pt x="7278" y="60"/>
                  </a:lnTo>
                  <a:lnTo>
                    <a:pt x="7278" y="59"/>
                  </a:lnTo>
                  <a:lnTo>
                    <a:pt x="7273" y="59"/>
                  </a:lnTo>
                  <a:lnTo>
                    <a:pt x="7273" y="57"/>
                  </a:lnTo>
                  <a:lnTo>
                    <a:pt x="7268" y="57"/>
                  </a:lnTo>
                  <a:lnTo>
                    <a:pt x="7268" y="55"/>
                  </a:lnTo>
                  <a:lnTo>
                    <a:pt x="7263" y="55"/>
                  </a:lnTo>
                  <a:lnTo>
                    <a:pt x="7263" y="54"/>
                  </a:lnTo>
                  <a:lnTo>
                    <a:pt x="7258" y="54"/>
                  </a:lnTo>
                  <a:lnTo>
                    <a:pt x="7258" y="52"/>
                  </a:lnTo>
                  <a:lnTo>
                    <a:pt x="7253" y="52"/>
                  </a:lnTo>
                  <a:lnTo>
                    <a:pt x="7253" y="50"/>
                  </a:lnTo>
                  <a:lnTo>
                    <a:pt x="7248" y="50"/>
                  </a:lnTo>
                  <a:lnTo>
                    <a:pt x="7248" y="49"/>
                  </a:lnTo>
                  <a:lnTo>
                    <a:pt x="7243" y="49"/>
                  </a:lnTo>
                  <a:lnTo>
                    <a:pt x="7243" y="47"/>
                  </a:lnTo>
                  <a:lnTo>
                    <a:pt x="7238" y="47"/>
                  </a:lnTo>
                  <a:lnTo>
                    <a:pt x="7238" y="45"/>
                  </a:lnTo>
                  <a:lnTo>
                    <a:pt x="7233" y="45"/>
                  </a:lnTo>
                  <a:lnTo>
                    <a:pt x="7233" y="44"/>
                  </a:lnTo>
                  <a:lnTo>
                    <a:pt x="7226" y="44"/>
                  </a:lnTo>
                  <a:lnTo>
                    <a:pt x="7226" y="42"/>
                  </a:lnTo>
                  <a:lnTo>
                    <a:pt x="7221" y="42"/>
                  </a:lnTo>
                  <a:lnTo>
                    <a:pt x="7221" y="40"/>
                  </a:lnTo>
                  <a:lnTo>
                    <a:pt x="7215" y="40"/>
                  </a:lnTo>
                  <a:lnTo>
                    <a:pt x="7215" y="39"/>
                  </a:lnTo>
                  <a:lnTo>
                    <a:pt x="7210" y="39"/>
                  </a:lnTo>
                  <a:lnTo>
                    <a:pt x="7210" y="37"/>
                  </a:lnTo>
                  <a:lnTo>
                    <a:pt x="7203" y="37"/>
                  </a:lnTo>
                  <a:lnTo>
                    <a:pt x="7203" y="35"/>
                  </a:lnTo>
                  <a:lnTo>
                    <a:pt x="7196" y="35"/>
                  </a:lnTo>
                  <a:lnTo>
                    <a:pt x="7196" y="34"/>
                  </a:lnTo>
                  <a:lnTo>
                    <a:pt x="7191" y="34"/>
                  </a:lnTo>
                  <a:lnTo>
                    <a:pt x="7191" y="32"/>
                  </a:lnTo>
                  <a:lnTo>
                    <a:pt x="7185" y="32"/>
                  </a:lnTo>
                  <a:lnTo>
                    <a:pt x="7185" y="30"/>
                  </a:lnTo>
                  <a:lnTo>
                    <a:pt x="7193" y="30"/>
                  </a:lnTo>
                  <a:lnTo>
                    <a:pt x="7193" y="32"/>
                  </a:lnTo>
                  <a:lnTo>
                    <a:pt x="7200" y="32"/>
                  </a:lnTo>
                  <a:lnTo>
                    <a:pt x="7200" y="34"/>
                  </a:lnTo>
                  <a:lnTo>
                    <a:pt x="7205" y="34"/>
                  </a:lnTo>
                  <a:lnTo>
                    <a:pt x="7205" y="35"/>
                  </a:lnTo>
                  <a:lnTo>
                    <a:pt x="7211" y="35"/>
                  </a:lnTo>
                  <a:lnTo>
                    <a:pt x="7211" y="37"/>
                  </a:lnTo>
                  <a:lnTo>
                    <a:pt x="7216" y="37"/>
                  </a:lnTo>
                  <a:lnTo>
                    <a:pt x="7216" y="39"/>
                  </a:lnTo>
                  <a:lnTo>
                    <a:pt x="7223" y="39"/>
                  </a:lnTo>
                  <a:lnTo>
                    <a:pt x="7223" y="40"/>
                  </a:lnTo>
                  <a:lnTo>
                    <a:pt x="7228" y="40"/>
                  </a:lnTo>
                  <a:lnTo>
                    <a:pt x="7228" y="42"/>
                  </a:lnTo>
                  <a:lnTo>
                    <a:pt x="7235" y="42"/>
                  </a:lnTo>
                  <a:lnTo>
                    <a:pt x="7235" y="44"/>
                  </a:lnTo>
                  <a:lnTo>
                    <a:pt x="7240" y="44"/>
                  </a:lnTo>
                  <a:lnTo>
                    <a:pt x="7240" y="45"/>
                  </a:lnTo>
                  <a:lnTo>
                    <a:pt x="7245" y="45"/>
                  </a:lnTo>
                  <a:lnTo>
                    <a:pt x="7245" y="47"/>
                  </a:lnTo>
                  <a:lnTo>
                    <a:pt x="7250" y="47"/>
                  </a:lnTo>
                  <a:lnTo>
                    <a:pt x="7250" y="49"/>
                  </a:lnTo>
                  <a:lnTo>
                    <a:pt x="7255" y="49"/>
                  </a:lnTo>
                  <a:lnTo>
                    <a:pt x="7255" y="50"/>
                  </a:lnTo>
                  <a:lnTo>
                    <a:pt x="7260" y="50"/>
                  </a:lnTo>
                  <a:lnTo>
                    <a:pt x="7260" y="52"/>
                  </a:lnTo>
                  <a:lnTo>
                    <a:pt x="7265" y="52"/>
                  </a:lnTo>
                  <a:lnTo>
                    <a:pt x="7265" y="54"/>
                  </a:lnTo>
                  <a:lnTo>
                    <a:pt x="7270" y="54"/>
                  </a:lnTo>
                  <a:lnTo>
                    <a:pt x="7270" y="55"/>
                  </a:lnTo>
                  <a:lnTo>
                    <a:pt x="7275" y="55"/>
                  </a:lnTo>
                  <a:lnTo>
                    <a:pt x="7275" y="57"/>
                  </a:lnTo>
                  <a:lnTo>
                    <a:pt x="7280" y="57"/>
                  </a:lnTo>
                  <a:lnTo>
                    <a:pt x="7280" y="59"/>
                  </a:lnTo>
                  <a:lnTo>
                    <a:pt x="7285" y="59"/>
                  </a:lnTo>
                  <a:lnTo>
                    <a:pt x="7285" y="60"/>
                  </a:lnTo>
                  <a:lnTo>
                    <a:pt x="7290" y="60"/>
                  </a:lnTo>
                  <a:lnTo>
                    <a:pt x="7290" y="62"/>
                  </a:lnTo>
                  <a:lnTo>
                    <a:pt x="7295" y="62"/>
                  </a:lnTo>
                  <a:lnTo>
                    <a:pt x="7295" y="64"/>
                  </a:lnTo>
                  <a:lnTo>
                    <a:pt x="7298" y="64"/>
                  </a:lnTo>
                  <a:lnTo>
                    <a:pt x="7298" y="65"/>
                  </a:lnTo>
                  <a:lnTo>
                    <a:pt x="7303" y="65"/>
                  </a:lnTo>
                  <a:lnTo>
                    <a:pt x="7303" y="67"/>
                  </a:lnTo>
                  <a:lnTo>
                    <a:pt x="7306" y="67"/>
                  </a:lnTo>
                  <a:lnTo>
                    <a:pt x="7306" y="69"/>
                  </a:lnTo>
                  <a:lnTo>
                    <a:pt x="7311" y="69"/>
                  </a:lnTo>
                  <a:lnTo>
                    <a:pt x="7311" y="70"/>
                  </a:lnTo>
                  <a:lnTo>
                    <a:pt x="7315" y="70"/>
                  </a:lnTo>
                  <a:lnTo>
                    <a:pt x="7315" y="72"/>
                  </a:lnTo>
                  <a:lnTo>
                    <a:pt x="7310" y="72"/>
                  </a:lnTo>
                  <a:close/>
                  <a:moveTo>
                    <a:pt x="7176" y="30"/>
                  </a:moveTo>
                  <a:lnTo>
                    <a:pt x="7176" y="29"/>
                  </a:lnTo>
                  <a:lnTo>
                    <a:pt x="7170" y="29"/>
                  </a:lnTo>
                  <a:lnTo>
                    <a:pt x="7170" y="27"/>
                  </a:lnTo>
                  <a:lnTo>
                    <a:pt x="7161" y="27"/>
                  </a:lnTo>
                  <a:lnTo>
                    <a:pt x="7161" y="25"/>
                  </a:lnTo>
                  <a:lnTo>
                    <a:pt x="7155" y="25"/>
                  </a:lnTo>
                  <a:lnTo>
                    <a:pt x="7155" y="24"/>
                  </a:lnTo>
                  <a:lnTo>
                    <a:pt x="7148" y="24"/>
                  </a:lnTo>
                  <a:lnTo>
                    <a:pt x="7148" y="22"/>
                  </a:lnTo>
                  <a:lnTo>
                    <a:pt x="7140" y="22"/>
                  </a:lnTo>
                  <a:lnTo>
                    <a:pt x="7140" y="20"/>
                  </a:lnTo>
                  <a:lnTo>
                    <a:pt x="7130" y="20"/>
                  </a:lnTo>
                  <a:lnTo>
                    <a:pt x="7130" y="19"/>
                  </a:lnTo>
                  <a:lnTo>
                    <a:pt x="7120" y="19"/>
                  </a:lnTo>
                  <a:lnTo>
                    <a:pt x="7120" y="17"/>
                  </a:lnTo>
                  <a:lnTo>
                    <a:pt x="7111" y="17"/>
                  </a:lnTo>
                  <a:lnTo>
                    <a:pt x="7111" y="15"/>
                  </a:lnTo>
                  <a:lnTo>
                    <a:pt x="7101" y="15"/>
                  </a:lnTo>
                  <a:lnTo>
                    <a:pt x="7101" y="14"/>
                  </a:lnTo>
                  <a:lnTo>
                    <a:pt x="7091" y="14"/>
                  </a:lnTo>
                  <a:lnTo>
                    <a:pt x="7091" y="12"/>
                  </a:lnTo>
                  <a:lnTo>
                    <a:pt x="7078" y="12"/>
                  </a:lnTo>
                  <a:lnTo>
                    <a:pt x="7078" y="10"/>
                  </a:lnTo>
                  <a:lnTo>
                    <a:pt x="7065" y="10"/>
                  </a:lnTo>
                  <a:lnTo>
                    <a:pt x="7065" y="9"/>
                  </a:lnTo>
                  <a:lnTo>
                    <a:pt x="7051" y="9"/>
                  </a:lnTo>
                  <a:lnTo>
                    <a:pt x="7051" y="7"/>
                  </a:lnTo>
                  <a:lnTo>
                    <a:pt x="7035" y="7"/>
                  </a:lnTo>
                  <a:lnTo>
                    <a:pt x="7035" y="5"/>
                  </a:lnTo>
                  <a:lnTo>
                    <a:pt x="7053" y="5"/>
                  </a:lnTo>
                  <a:lnTo>
                    <a:pt x="7053" y="7"/>
                  </a:lnTo>
                  <a:lnTo>
                    <a:pt x="7066" y="7"/>
                  </a:lnTo>
                  <a:lnTo>
                    <a:pt x="7066" y="9"/>
                  </a:lnTo>
                  <a:lnTo>
                    <a:pt x="7080" y="9"/>
                  </a:lnTo>
                  <a:lnTo>
                    <a:pt x="7080" y="10"/>
                  </a:lnTo>
                  <a:lnTo>
                    <a:pt x="7093" y="10"/>
                  </a:lnTo>
                  <a:lnTo>
                    <a:pt x="7093" y="12"/>
                  </a:lnTo>
                  <a:lnTo>
                    <a:pt x="7103" y="12"/>
                  </a:lnTo>
                  <a:lnTo>
                    <a:pt x="7103" y="14"/>
                  </a:lnTo>
                  <a:lnTo>
                    <a:pt x="7113" y="14"/>
                  </a:lnTo>
                  <a:lnTo>
                    <a:pt x="7113" y="15"/>
                  </a:lnTo>
                  <a:lnTo>
                    <a:pt x="7121" y="15"/>
                  </a:lnTo>
                  <a:lnTo>
                    <a:pt x="7121" y="17"/>
                  </a:lnTo>
                  <a:lnTo>
                    <a:pt x="7131" y="17"/>
                  </a:lnTo>
                  <a:lnTo>
                    <a:pt x="7131" y="19"/>
                  </a:lnTo>
                  <a:lnTo>
                    <a:pt x="7141" y="19"/>
                  </a:lnTo>
                  <a:lnTo>
                    <a:pt x="7141" y="20"/>
                  </a:lnTo>
                  <a:lnTo>
                    <a:pt x="7150" y="20"/>
                  </a:lnTo>
                  <a:lnTo>
                    <a:pt x="7150" y="22"/>
                  </a:lnTo>
                  <a:lnTo>
                    <a:pt x="7156" y="22"/>
                  </a:lnTo>
                  <a:lnTo>
                    <a:pt x="7156" y="24"/>
                  </a:lnTo>
                  <a:lnTo>
                    <a:pt x="7163" y="24"/>
                  </a:lnTo>
                  <a:lnTo>
                    <a:pt x="7163" y="25"/>
                  </a:lnTo>
                  <a:lnTo>
                    <a:pt x="7171" y="25"/>
                  </a:lnTo>
                  <a:lnTo>
                    <a:pt x="7171" y="27"/>
                  </a:lnTo>
                  <a:lnTo>
                    <a:pt x="7178" y="27"/>
                  </a:lnTo>
                  <a:lnTo>
                    <a:pt x="7178" y="29"/>
                  </a:lnTo>
                  <a:lnTo>
                    <a:pt x="7185" y="29"/>
                  </a:lnTo>
                  <a:lnTo>
                    <a:pt x="7185" y="30"/>
                  </a:lnTo>
                  <a:lnTo>
                    <a:pt x="7176" y="30"/>
                  </a:lnTo>
                  <a:close/>
                  <a:moveTo>
                    <a:pt x="7015" y="4"/>
                  </a:moveTo>
                  <a:lnTo>
                    <a:pt x="7035" y="4"/>
                  </a:lnTo>
                  <a:lnTo>
                    <a:pt x="7035" y="5"/>
                  </a:lnTo>
                  <a:lnTo>
                    <a:pt x="7015" y="5"/>
                  </a:lnTo>
                  <a:lnTo>
                    <a:pt x="7015" y="4"/>
                  </a:lnTo>
                  <a:close/>
                  <a:moveTo>
                    <a:pt x="6986" y="2"/>
                  </a:moveTo>
                  <a:lnTo>
                    <a:pt x="7013" y="2"/>
                  </a:lnTo>
                  <a:lnTo>
                    <a:pt x="7013" y="4"/>
                  </a:lnTo>
                  <a:lnTo>
                    <a:pt x="6986" y="4"/>
                  </a:lnTo>
                  <a:lnTo>
                    <a:pt x="6986" y="2"/>
                  </a:lnTo>
                  <a:close/>
                </a:path>
              </a:pathLst>
            </a:custGeom>
            <a:solidFill>
              <a:srgbClr val="58B7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0" name="Freeform 42"/>
            <p:cNvSpPr>
              <a:spLocks noEditPoints="1"/>
            </p:cNvSpPr>
            <p:nvPr/>
          </p:nvSpPr>
          <p:spPr bwMode="auto">
            <a:xfrm>
              <a:off x="6075854" y="3724056"/>
              <a:ext cx="60325" cy="22225"/>
            </a:xfrm>
            <a:custGeom>
              <a:avLst/>
              <a:gdLst>
                <a:gd name="T0" fmla="*/ 296 w 296"/>
                <a:gd name="T1" fmla="*/ 108 h 108"/>
                <a:gd name="T2" fmla="*/ 296 w 296"/>
                <a:gd name="T3" fmla="*/ 108 h 108"/>
                <a:gd name="T4" fmla="*/ 296 w 296"/>
                <a:gd name="T5" fmla="*/ 108 h 108"/>
                <a:gd name="T6" fmla="*/ 293 w 296"/>
                <a:gd name="T7" fmla="*/ 107 h 108"/>
                <a:gd name="T8" fmla="*/ 292 w 296"/>
                <a:gd name="T9" fmla="*/ 107 h 108"/>
                <a:gd name="T10" fmla="*/ 293 w 296"/>
                <a:gd name="T11" fmla="*/ 107 h 108"/>
                <a:gd name="T12" fmla="*/ 291 w 296"/>
                <a:gd name="T13" fmla="*/ 107 h 108"/>
                <a:gd name="T14" fmla="*/ 290 w 296"/>
                <a:gd name="T15" fmla="*/ 106 h 108"/>
                <a:gd name="T16" fmla="*/ 291 w 296"/>
                <a:gd name="T17" fmla="*/ 107 h 108"/>
                <a:gd name="T18" fmla="*/ 289 w 296"/>
                <a:gd name="T19" fmla="*/ 106 h 108"/>
                <a:gd name="T20" fmla="*/ 288 w 296"/>
                <a:gd name="T21" fmla="*/ 106 h 108"/>
                <a:gd name="T22" fmla="*/ 289 w 296"/>
                <a:gd name="T23" fmla="*/ 106 h 108"/>
                <a:gd name="T24" fmla="*/ 288 w 296"/>
                <a:gd name="T25" fmla="*/ 106 h 108"/>
                <a:gd name="T26" fmla="*/ 0 w 296"/>
                <a:gd name="T27" fmla="*/ 0 h 108"/>
                <a:gd name="T28" fmla="*/ 0 w 296"/>
                <a:gd name="T29" fmla="*/ 0 h 108"/>
                <a:gd name="T30" fmla="*/ 0 w 296"/>
                <a:gd name="T31" fmla="*/ 0 h 108"/>
                <a:gd name="T32" fmla="*/ 288 w 296"/>
                <a:gd name="T33"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108">
                  <a:moveTo>
                    <a:pt x="296" y="108"/>
                  </a:moveTo>
                  <a:lnTo>
                    <a:pt x="296" y="108"/>
                  </a:lnTo>
                  <a:lnTo>
                    <a:pt x="296" y="108"/>
                  </a:lnTo>
                  <a:close/>
                  <a:moveTo>
                    <a:pt x="293" y="107"/>
                  </a:moveTo>
                  <a:cubicBezTo>
                    <a:pt x="293" y="107"/>
                    <a:pt x="292" y="107"/>
                    <a:pt x="292" y="107"/>
                  </a:cubicBezTo>
                  <a:cubicBezTo>
                    <a:pt x="292" y="107"/>
                    <a:pt x="293" y="107"/>
                    <a:pt x="293" y="107"/>
                  </a:cubicBezTo>
                  <a:close/>
                  <a:moveTo>
                    <a:pt x="291" y="107"/>
                  </a:moveTo>
                  <a:cubicBezTo>
                    <a:pt x="291" y="106"/>
                    <a:pt x="290" y="106"/>
                    <a:pt x="290" y="106"/>
                  </a:cubicBezTo>
                  <a:cubicBezTo>
                    <a:pt x="290" y="106"/>
                    <a:pt x="291" y="106"/>
                    <a:pt x="291" y="107"/>
                  </a:cubicBezTo>
                  <a:close/>
                  <a:moveTo>
                    <a:pt x="289" y="106"/>
                  </a:moveTo>
                  <a:cubicBezTo>
                    <a:pt x="289" y="106"/>
                    <a:pt x="289" y="106"/>
                    <a:pt x="288" y="106"/>
                  </a:cubicBezTo>
                  <a:cubicBezTo>
                    <a:pt x="289" y="106"/>
                    <a:pt x="289" y="106"/>
                    <a:pt x="289" y="106"/>
                  </a:cubicBezTo>
                  <a:close/>
                  <a:moveTo>
                    <a:pt x="288" y="106"/>
                  </a:moveTo>
                  <a:cubicBezTo>
                    <a:pt x="185" y="85"/>
                    <a:pt x="89" y="49"/>
                    <a:pt x="0" y="0"/>
                  </a:cubicBezTo>
                  <a:lnTo>
                    <a:pt x="0" y="0"/>
                  </a:lnTo>
                  <a:lnTo>
                    <a:pt x="0" y="0"/>
                  </a:lnTo>
                  <a:cubicBezTo>
                    <a:pt x="89" y="49"/>
                    <a:pt x="186" y="85"/>
                    <a:pt x="288" y="106"/>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1" name="Freeform 43"/>
            <p:cNvSpPr>
              <a:spLocks noEditPoints="1"/>
            </p:cNvSpPr>
            <p:nvPr/>
          </p:nvSpPr>
          <p:spPr bwMode="auto">
            <a:xfrm>
              <a:off x="6075854" y="3333531"/>
              <a:ext cx="906463" cy="415925"/>
            </a:xfrm>
            <a:custGeom>
              <a:avLst/>
              <a:gdLst>
                <a:gd name="T0" fmla="*/ 3033 w 4411"/>
                <a:gd name="T1" fmla="*/ 2024 h 2024"/>
                <a:gd name="T2" fmla="*/ 3509 w 4411"/>
                <a:gd name="T3" fmla="*/ 1510 h 2024"/>
                <a:gd name="T4" fmla="*/ 3218 w 4411"/>
                <a:gd name="T5" fmla="*/ 1248 h 2024"/>
                <a:gd name="T6" fmla="*/ 3429 w 4411"/>
                <a:gd name="T7" fmla="*/ 1113 h 2024"/>
                <a:gd name="T8" fmla="*/ 3310 w 4411"/>
                <a:gd name="T9" fmla="*/ 863 h 2024"/>
                <a:gd name="T10" fmla="*/ 3489 w 4411"/>
                <a:gd name="T11" fmla="*/ 742 h 2024"/>
                <a:gd name="T12" fmla="*/ 2861 w 4411"/>
                <a:gd name="T13" fmla="*/ 480 h 2024"/>
                <a:gd name="T14" fmla="*/ 4411 w 4411"/>
                <a:gd name="T15" fmla="*/ 0 h 2024"/>
                <a:gd name="T16" fmla="*/ 2797 w 4411"/>
                <a:gd name="T17" fmla="*/ 2024 h 2024"/>
                <a:gd name="T18" fmla="*/ 1469 w 4411"/>
                <a:gd name="T19" fmla="*/ 1370 h 2024"/>
                <a:gd name="T20" fmla="*/ 1807 w 4411"/>
                <a:gd name="T21" fmla="*/ 1510 h 2024"/>
                <a:gd name="T22" fmla="*/ 2199 w 4411"/>
                <a:gd name="T23" fmla="*/ 1510 h 2024"/>
                <a:gd name="T24" fmla="*/ 2437 w 4411"/>
                <a:gd name="T25" fmla="*/ 1661 h 2024"/>
                <a:gd name="T26" fmla="*/ 2652 w 4411"/>
                <a:gd name="T27" fmla="*/ 1510 h 2024"/>
                <a:gd name="T28" fmla="*/ 2797 w 4411"/>
                <a:gd name="T29" fmla="*/ 2024 h 2024"/>
                <a:gd name="T30" fmla="*/ 485 w 4411"/>
                <a:gd name="T31" fmla="*/ 2024 h 2024"/>
                <a:gd name="T32" fmla="*/ 296 w 4411"/>
                <a:gd name="T33" fmla="*/ 2007 h 2024"/>
                <a:gd name="T34" fmla="*/ 292 w 4411"/>
                <a:gd name="T35" fmla="*/ 2006 h 2024"/>
                <a:gd name="T36" fmla="*/ 290 w 4411"/>
                <a:gd name="T37" fmla="*/ 2005 h 2024"/>
                <a:gd name="T38" fmla="*/ 288 w 4411"/>
                <a:gd name="T39" fmla="*/ 2005 h 2024"/>
                <a:gd name="T40" fmla="*/ 0 w 4411"/>
                <a:gd name="T41" fmla="*/ 1899 h 2024"/>
                <a:gd name="T42" fmla="*/ 906 w 4411"/>
                <a:gd name="T43" fmla="*/ 0 h 2024"/>
                <a:gd name="T44" fmla="*/ 1192 w 4411"/>
                <a:gd name="T45" fmla="*/ 0 h 2024"/>
                <a:gd name="T46" fmla="*/ 2484 w 4411"/>
                <a:gd name="T47" fmla="*/ 1385 h 2024"/>
                <a:gd name="T48" fmla="*/ 2484 w 4411"/>
                <a:gd name="T49" fmla="*/ 705 h 2024"/>
                <a:gd name="T50" fmla="*/ 2484 w 4411"/>
                <a:gd name="T51" fmla="*/ 480 h 2024"/>
                <a:gd name="T52" fmla="*/ 2146 w 4411"/>
                <a:gd name="T53" fmla="*/ 948 h 2024"/>
                <a:gd name="T54" fmla="*/ 1755 w 4411"/>
                <a:gd name="T55" fmla="*/ 480 h 2024"/>
                <a:gd name="T56" fmla="*/ 1469 w 4411"/>
                <a:gd name="T57" fmla="*/ 1346 h 2024"/>
                <a:gd name="T58" fmla="*/ 3109 w 4411"/>
                <a:gd name="T59" fmla="*/ 1248 h 2024"/>
                <a:gd name="T60" fmla="*/ 2993 w 4411"/>
                <a:gd name="T61" fmla="*/ 1113 h 2024"/>
                <a:gd name="T62" fmla="*/ 3109 w 4411"/>
                <a:gd name="T63" fmla="*/ 1248 h 2024"/>
                <a:gd name="T64" fmla="*/ 2993 w 4411"/>
                <a:gd name="T65" fmla="*/ 863 h 2024"/>
                <a:gd name="T66" fmla="*/ 3313 w 4411"/>
                <a:gd name="T67" fmla="*/ 742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11" h="2024">
                  <a:moveTo>
                    <a:pt x="3695" y="2024"/>
                  </a:moveTo>
                  <a:lnTo>
                    <a:pt x="3033" y="2024"/>
                  </a:lnTo>
                  <a:lnTo>
                    <a:pt x="3156" y="1510"/>
                  </a:lnTo>
                  <a:lnTo>
                    <a:pt x="3509" y="1510"/>
                  </a:lnTo>
                  <a:lnTo>
                    <a:pt x="3509" y="1248"/>
                  </a:lnTo>
                  <a:lnTo>
                    <a:pt x="3218" y="1248"/>
                  </a:lnTo>
                  <a:lnTo>
                    <a:pt x="3251" y="1113"/>
                  </a:lnTo>
                  <a:lnTo>
                    <a:pt x="3429" y="1113"/>
                  </a:lnTo>
                  <a:lnTo>
                    <a:pt x="3429" y="863"/>
                  </a:lnTo>
                  <a:lnTo>
                    <a:pt x="3310" y="863"/>
                  </a:lnTo>
                  <a:lnTo>
                    <a:pt x="3339" y="742"/>
                  </a:lnTo>
                  <a:lnTo>
                    <a:pt x="3489" y="742"/>
                  </a:lnTo>
                  <a:lnTo>
                    <a:pt x="3489" y="480"/>
                  </a:lnTo>
                  <a:lnTo>
                    <a:pt x="2861" y="480"/>
                  </a:lnTo>
                  <a:lnTo>
                    <a:pt x="3033" y="0"/>
                  </a:lnTo>
                  <a:lnTo>
                    <a:pt x="4411" y="0"/>
                  </a:lnTo>
                  <a:lnTo>
                    <a:pt x="3695" y="2024"/>
                  </a:lnTo>
                  <a:close/>
                  <a:moveTo>
                    <a:pt x="2797" y="2024"/>
                  </a:moveTo>
                  <a:lnTo>
                    <a:pt x="1291" y="2024"/>
                  </a:lnTo>
                  <a:lnTo>
                    <a:pt x="1469" y="1370"/>
                  </a:lnTo>
                  <a:lnTo>
                    <a:pt x="1469" y="1510"/>
                  </a:lnTo>
                  <a:lnTo>
                    <a:pt x="1807" y="1510"/>
                  </a:lnTo>
                  <a:lnTo>
                    <a:pt x="1807" y="1042"/>
                  </a:lnTo>
                  <a:lnTo>
                    <a:pt x="2199" y="1510"/>
                  </a:lnTo>
                  <a:lnTo>
                    <a:pt x="2463" y="1510"/>
                  </a:lnTo>
                  <a:lnTo>
                    <a:pt x="2437" y="1661"/>
                  </a:lnTo>
                  <a:lnTo>
                    <a:pt x="2652" y="1061"/>
                  </a:lnTo>
                  <a:lnTo>
                    <a:pt x="2652" y="1510"/>
                  </a:lnTo>
                  <a:lnTo>
                    <a:pt x="3004" y="1510"/>
                  </a:lnTo>
                  <a:lnTo>
                    <a:pt x="2797" y="2024"/>
                  </a:lnTo>
                  <a:close/>
                  <a:moveTo>
                    <a:pt x="989" y="2024"/>
                  </a:moveTo>
                  <a:lnTo>
                    <a:pt x="485" y="2024"/>
                  </a:lnTo>
                  <a:cubicBezTo>
                    <a:pt x="421" y="2024"/>
                    <a:pt x="358" y="2018"/>
                    <a:pt x="296" y="2007"/>
                  </a:cubicBezTo>
                  <a:lnTo>
                    <a:pt x="296" y="2007"/>
                  </a:lnTo>
                  <a:cubicBezTo>
                    <a:pt x="295" y="2006"/>
                    <a:pt x="294" y="2006"/>
                    <a:pt x="293" y="2006"/>
                  </a:cubicBezTo>
                  <a:cubicBezTo>
                    <a:pt x="293" y="2006"/>
                    <a:pt x="292" y="2006"/>
                    <a:pt x="292" y="2006"/>
                  </a:cubicBezTo>
                  <a:cubicBezTo>
                    <a:pt x="292" y="2006"/>
                    <a:pt x="291" y="2006"/>
                    <a:pt x="291" y="2006"/>
                  </a:cubicBezTo>
                  <a:cubicBezTo>
                    <a:pt x="291" y="2005"/>
                    <a:pt x="290" y="2005"/>
                    <a:pt x="290" y="2005"/>
                  </a:cubicBezTo>
                  <a:cubicBezTo>
                    <a:pt x="290" y="2005"/>
                    <a:pt x="290" y="2005"/>
                    <a:pt x="289" y="2005"/>
                  </a:cubicBezTo>
                  <a:cubicBezTo>
                    <a:pt x="289" y="2005"/>
                    <a:pt x="289" y="2005"/>
                    <a:pt x="288" y="2005"/>
                  </a:cubicBezTo>
                  <a:cubicBezTo>
                    <a:pt x="288" y="2005"/>
                    <a:pt x="288" y="2005"/>
                    <a:pt x="288" y="2005"/>
                  </a:cubicBezTo>
                  <a:cubicBezTo>
                    <a:pt x="186" y="1984"/>
                    <a:pt x="89" y="1948"/>
                    <a:pt x="0" y="1899"/>
                  </a:cubicBezTo>
                  <a:cubicBezTo>
                    <a:pt x="209" y="1350"/>
                    <a:pt x="492" y="607"/>
                    <a:pt x="725" y="0"/>
                  </a:cubicBezTo>
                  <a:lnTo>
                    <a:pt x="906" y="0"/>
                  </a:lnTo>
                  <a:lnTo>
                    <a:pt x="723" y="818"/>
                  </a:lnTo>
                  <a:lnTo>
                    <a:pt x="1192" y="0"/>
                  </a:lnTo>
                  <a:lnTo>
                    <a:pt x="2725" y="0"/>
                  </a:lnTo>
                  <a:lnTo>
                    <a:pt x="2484" y="1385"/>
                  </a:lnTo>
                  <a:lnTo>
                    <a:pt x="2484" y="705"/>
                  </a:lnTo>
                  <a:lnTo>
                    <a:pt x="2484" y="705"/>
                  </a:lnTo>
                  <a:lnTo>
                    <a:pt x="2484" y="480"/>
                  </a:lnTo>
                  <a:lnTo>
                    <a:pt x="2484" y="480"/>
                  </a:lnTo>
                  <a:lnTo>
                    <a:pt x="2146" y="480"/>
                  </a:lnTo>
                  <a:lnTo>
                    <a:pt x="2146" y="948"/>
                  </a:lnTo>
                  <a:lnTo>
                    <a:pt x="2086" y="876"/>
                  </a:lnTo>
                  <a:lnTo>
                    <a:pt x="1755" y="480"/>
                  </a:lnTo>
                  <a:lnTo>
                    <a:pt x="1469" y="480"/>
                  </a:lnTo>
                  <a:lnTo>
                    <a:pt x="1469" y="1346"/>
                  </a:lnTo>
                  <a:lnTo>
                    <a:pt x="989" y="2024"/>
                  </a:lnTo>
                  <a:close/>
                  <a:moveTo>
                    <a:pt x="3109" y="1248"/>
                  </a:moveTo>
                  <a:lnTo>
                    <a:pt x="2993" y="1248"/>
                  </a:lnTo>
                  <a:lnTo>
                    <a:pt x="2993" y="1113"/>
                  </a:lnTo>
                  <a:lnTo>
                    <a:pt x="3164" y="1113"/>
                  </a:lnTo>
                  <a:lnTo>
                    <a:pt x="3109" y="1248"/>
                  </a:lnTo>
                  <a:close/>
                  <a:moveTo>
                    <a:pt x="3265" y="863"/>
                  </a:moveTo>
                  <a:lnTo>
                    <a:pt x="2993" y="863"/>
                  </a:lnTo>
                  <a:lnTo>
                    <a:pt x="2993" y="742"/>
                  </a:lnTo>
                  <a:lnTo>
                    <a:pt x="3313" y="742"/>
                  </a:lnTo>
                  <a:lnTo>
                    <a:pt x="3265" y="863"/>
                  </a:lnTo>
                  <a:close/>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2" name="Freeform 44"/>
            <p:cNvSpPr>
              <a:spLocks noEditPoints="1"/>
            </p:cNvSpPr>
            <p:nvPr/>
          </p:nvSpPr>
          <p:spPr bwMode="auto">
            <a:xfrm>
              <a:off x="7398241" y="3333531"/>
              <a:ext cx="201613" cy="303213"/>
            </a:xfrm>
            <a:custGeom>
              <a:avLst/>
              <a:gdLst>
                <a:gd name="T0" fmla="*/ 980 w 980"/>
                <a:gd name="T1" fmla="*/ 1210 h 1471"/>
                <a:gd name="T2" fmla="*/ 41 w 980"/>
                <a:gd name="T3" fmla="*/ 2 h 1471"/>
                <a:gd name="T4" fmla="*/ 41 w 980"/>
                <a:gd name="T5" fmla="*/ 2 h 1471"/>
                <a:gd name="T6" fmla="*/ 38 w 980"/>
                <a:gd name="T7" fmla="*/ 1 h 1471"/>
                <a:gd name="T8" fmla="*/ 36 w 980"/>
                <a:gd name="T9" fmla="*/ 1 h 1471"/>
                <a:gd name="T10" fmla="*/ 36 w 980"/>
                <a:gd name="T11" fmla="*/ 1 h 1471"/>
                <a:gd name="T12" fmla="*/ 35 w 980"/>
                <a:gd name="T13" fmla="*/ 1 h 1471"/>
                <a:gd name="T14" fmla="*/ 33 w 980"/>
                <a:gd name="T15" fmla="*/ 1 h 1471"/>
                <a:gd name="T16" fmla="*/ 33 w 980"/>
                <a:gd name="T17" fmla="*/ 1 h 1471"/>
                <a:gd name="T18" fmla="*/ 31 w 980"/>
                <a:gd name="T19" fmla="*/ 1 h 1471"/>
                <a:gd name="T20" fmla="*/ 30 w 980"/>
                <a:gd name="T21" fmla="*/ 1 h 1471"/>
                <a:gd name="T22" fmla="*/ 30 w 980"/>
                <a:gd name="T23" fmla="*/ 1 h 1471"/>
                <a:gd name="T24" fmla="*/ 28 w 980"/>
                <a:gd name="T25" fmla="*/ 1 h 1471"/>
                <a:gd name="T26" fmla="*/ 27 w 980"/>
                <a:gd name="T27" fmla="*/ 1 h 1471"/>
                <a:gd name="T28" fmla="*/ 27 w 980"/>
                <a:gd name="T29" fmla="*/ 1 h 1471"/>
                <a:gd name="T30" fmla="*/ 25 w 980"/>
                <a:gd name="T31" fmla="*/ 1 h 1471"/>
                <a:gd name="T32" fmla="*/ 23 w 980"/>
                <a:gd name="T33" fmla="*/ 1 h 1471"/>
                <a:gd name="T34" fmla="*/ 23 w 980"/>
                <a:gd name="T35" fmla="*/ 1 h 1471"/>
                <a:gd name="T36" fmla="*/ 22 w 980"/>
                <a:gd name="T37" fmla="*/ 1 h 1471"/>
                <a:gd name="T38" fmla="*/ 20 w 980"/>
                <a:gd name="T39" fmla="*/ 1 h 1471"/>
                <a:gd name="T40" fmla="*/ 20 w 980"/>
                <a:gd name="T41" fmla="*/ 1 h 1471"/>
                <a:gd name="T42" fmla="*/ 18 w 980"/>
                <a:gd name="T43" fmla="*/ 1 h 1471"/>
                <a:gd name="T44" fmla="*/ 17 w 980"/>
                <a:gd name="T45" fmla="*/ 1 h 1471"/>
                <a:gd name="T46" fmla="*/ 17 w 980"/>
                <a:gd name="T47" fmla="*/ 1 h 1471"/>
                <a:gd name="T48" fmla="*/ 15 w 980"/>
                <a:gd name="T49" fmla="*/ 1 h 1471"/>
                <a:gd name="T50" fmla="*/ 14 w 980"/>
                <a:gd name="T51" fmla="*/ 1 h 1471"/>
                <a:gd name="T52" fmla="*/ 14 w 980"/>
                <a:gd name="T53" fmla="*/ 1 h 1471"/>
                <a:gd name="T54" fmla="*/ 12 w 980"/>
                <a:gd name="T55" fmla="*/ 0 h 1471"/>
                <a:gd name="T56" fmla="*/ 10 w 980"/>
                <a:gd name="T57" fmla="*/ 0 h 1471"/>
                <a:gd name="T58" fmla="*/ 10 w 980"/>
                <a:gd name="T59" fmla="*/ 0 h 1471"/>
                <a:gd name="T60" fmla="*/ 9 w 980"/>
                <a:gd name="T61" fmla="*/ 0 h 1471"/>
                <a:gd name="T62" fmla="*/ 7 w 980"/>
                <a:gd name="T63" fmla="*/ 0 h 1471"/>
                <a:gd name="T64" fmla="*/ 7 w 980"/>
                <a:gd name="T65" fmla="*/ 0 h 1471"/>
                <a:gd name="T66" fmla="*/ 5 w 980"/>
                <a:gd name="T67" fmla="*/ 0 h 1471"/>
                <a:gd name="T68" fmla="*/ 4 w 980"/>
                <a:gd name="T69" fmla="*/ 0 h 1471"/>
                <a:gd name="T70" fmla="*/ 4 w 980"/>
                <a:gd name="T71" fmla="*/ 0 h 1471"/>
                <a:gd name="T72" fmla="*/ 2 w 980"/>
                <a:gd name="T73" fmla="*/ 0 h 1471"/>
                <a:gd name="T74" fmla="*/ 0 w 980"/>
                <a:gd name="T75" fmla="*/ 0 h 1471"/>
                <a:gd name="T76" fmla="*/ 0 w 980"/>
                <a:gd name="T7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0" h="1471">
                  <a:moveTo>
                    <a:pt x="889" y="1471"/>
                  </a:moveTo>
                  <a:cubicBezTo>
                    <a:pt x="930" y="1390"/>
                    <a:pt x="961" y="1302"/>
                    <a:pt x="980" y="1210"/>
                  </a:cubicBezTo>
                  <a:cubicBezTo>
                    <a:pt x="961" y="1302"/>
                    <a:pt x="930" y="1390"/>
                    <a:pt x="889" y="1471"/>
                  </a:cubicBezTo>
                  <a:close/>
                  <a:moveTo>
                    <a:pt x="41" y="2"/>
                  </a:moveTo>
                  <a:lnTo>
                    <a:pt x="41" y="2"/>
                  </a:lnTo>
                  <a:lnTo>
                    <a:pt x="41" y="2"/>
                  </a:lnTo>
                  <a:close/>
                  <a:moveTo>
                    <a:pt x="38" y="1"/>
                  </a:moveTo>
                  <a:lnTo>
                    <a:pt x="38" y="1"/>
                  </a:lnTo>
                  <a:lnTo>
                    <a:pt x="38" y="1"/>
                  </a:lnTo>
                  <a:close/>
                  <a:moveTo>
                    <a:pt x="36" y="1"/>
                  </a:moveTo>
                  <a:lnTo>
                    <a:pt x="36" y="1"/>
                  </a:lnTo>
                  <a:lnTo>
                    <a:pt x="36" y="1"/>
                  </a:lnTo>
                  <a:close/>
                  <a:moveTo>
                    <a:pt x="35" y="1"/>
                  </a:moveTo>
                  <a:lnTo>
                    <a:pt x="35" y="1"/>
                  </a:lnTo>
                  <a:lnTo>
                    <a:pt x="35" y="1"/>
                  </a:lnTo>
                  <a:close/>
                  <a:moveTo>
                    <a:pt x="33" y="1"/>
                  </a:moveTo>
                  <a:lnTo>
                    <a:pt x="33" y="1"/>
                  </a:lnTo>
                  <a:lnTo>
                    <a:pt x="33" y="1"/>
                  </a:lnTo>
                  <a:close/>
                  <a:moveTo>
                    <a:pt x="32" y="1"/>
                  </a:moveTo>
                  <a:lnTo>
                    <a:pt x="31" y="1"/>
                  </a:lnTo>
                  <a:lnTo>
                    <a:pt x="32" y="1"/>
                  </a:lnTo>
                  <a:close/>
                  <a:moveTo>
                    <a:pt x="30" y="1"/>
                  </a:moveTo>
                  <a:lnTo>
                    <a:pt x="30" y="1"/>
                  </a:lnTo>
                  <a:lnTo>
                    <a:pt x="30" y="1"/>
                  </a:lnTo>
                  <a:close/>
                  <a:moveTo>
                    <a:pt x="28" y="1"/>
                  </a:moveTo>
                  <a:lnTo>
                    <a:pt x="28" y="1"/>
                  </a:lnTo>
                  <a:lnTo>
                    <a:pt x="28" y="1"/>
                  </a:lnTo>
                  <a:close/>
                  <a:moveTo>
                    <a:pt x="27" y="1"/>
                  </a:moveTo>
                  <a:lnTo>
                    <a:pt x="26" y="1"/>
                  </a:lnTo>
                  <a:lnTo>
                    <a:pt x="27" y="1"/>
                  </a:lnTo>
                  <a:close/>
                  <a:moveTo>
                    <a:pt x="25" y="1"/>
                  </a:moveTo>
                  <a:lnTo>
                    <a:pt x="25" y="1"/>
                  </a:lnTo>
                  <a:lnTo>
                    <a:pt x="25" y="1"/>
                  </a:lnTo>
                  <a:close/>
                  <a:moveTo>
                    <a:pt x="23" y="1"/>
                  </a:moveTo>
                  <a:lnTo>
                    <a:pt x="23" y="1"/>
                  </a:lnTo>
                  <a:lnTo>
                    <a:pt x="23" y="1"/>
                  </a:lnTo>
                  <a:close/>
                  <a:moveTo>
                    <a:pt x="22" y="1"/>
                  </a:moveTo>
                  <a:lnTo>
                    <a:pt x="22" y="1"/>
                  </a:lnTo>
                  <a:lnTo>
                    <a:pt x="22" y="1"/>
                  </a:lnTo>
                  <a:close/>
                  <a:moveTo>
                    <a:pt x="20" y="1"/>
                  </a:moveTo>
                  <a:lnTo>
                    <a:pt x="20" y="1"/>
                  </a:lnTo>
                  <a:lnTo>
                    <a:pt x="20" y="1"/>
                  </a:lnTo>
                  <a:close/>
                  <a:moveTo>
                    <a:pt x="19" y="1"/>
                  </a:moveTo>
                  <a:lnTo>
                    <a:pt x="18" y="1"/>
                  </a:lnTo>
                  <a:lnTo>
                    <a:pt x="19" y="1"/>
                  </a:lnTo>
                  <a:close/>
                  <a:moveTo>
                    <a:pt x="17" y="1"/>
                  </a:moveTo>
                  <a:lnTo>
                    <a:pt x="17" y="1"/>
                  </a:lnTo>
                  <a:lnTo>
                    <a:pt x="17" y="1"/>
                  </a:lnTo>
                  <a:close/>
                  <a:moveTo>
                    <a:pt x="15" y="1"/>
                  </a:moveTo>
                  <a:lnTo>
                    <a:pt x="15" y="1"/>
                  </a:lnTo>
                  <a:lnTo>
                    <a:pt x="15" y="1"/>
                  </a:lnTo>
                  <a:close/>
                  <a:moveTo>
                    <a:pt x="14" y="1"/>
                  </a:moveTo>
                  <a:cubicBezTo>
                    <a:pt x="14" y="1"/>
                    <a:pt x="13" y="0"/>
                    <a:pt x="13" y="0"/>
                  </a:cubicBezTo>
                  <a:cubicBezTo>
                    <a:pt x="14" y="0"/>
                    <a:pt x="14" y="1"/>
                    <a:pt x="14" y="1"/>
                  </a:cubicBezTo>
                  <a:close/>
                  <a:moveTo>
                    <a:pt x="12" y="0"/>
                  </a:moveTo>
                  <a:lnTo>
                    <a:pt x="12" y="0"/>
                  </a:lnTo>
                  <a:lnTo>
                    <a:pt x="12" y="0"/>
                  </a:lnTo>
                  <a:close/>
                  <a:moveTo>
                    <a:pt x="10" y="0"/>
                  </a:moveTo>
                  <a:lnTo>
                    <a:pt x="10" y="0"/>
                  </a:lnTo>
                  <a:lnTo>
                    <a:pt x="10" y="0"/>
                  </a:lnTo>
                  <a:close/>
                  <a:moveTo>
                    <a:pt x="9" y="0"/>
                  </a:moveTo>
                  <a:lnTo>
                    <a:pt x="9" y="0"/>
                  </a:lnTo>
                  <a:lnTo>
                    <a:pt x="9" y="0"/>
                  </a:lnTo>
                  <a:close/>
                  <a:moveTo>
                    <a:pt x="7" y="0"/>
                  </a:moveTo>
                  <a:lnTo>
                    <a:pt x="7" y="0"/>
                  </a:lnTo>
                  <a:lnTo>
                    <a:pt x="7" y="0"/>
                  </a:lnTo>
                  <a:close/>
                  <a:moveTo>
                    <a:pt x="6" y="0"/>
                  </a:moveTo>
                  <a:lnTo>
                    <a:pt x="5" y="0"/>
                  </a:lnTo>
                  <a:lnTo>
                    <a:pt x="6" y="0"/>
                  </a:lnTo>
                  <a:close/>
                  <a:moveTo>
                    <a:pt x="4" y="0"/>
                  </a:moveTo>
                  <a:lnTo>
                    <a:pt x="4" y="0"/>
                  </a:lnTo>
                  <a:lnTo>
                    <a:pt x="4" y="0"/>
                  </a:lnTo>
                  <a:close/>
                  <a:moveTo>
                    <a:pt x="2" y="0"/>
                  </a:moveTo>
                  <a:lnTo>
                    <a:pt x="2" y="0"/>
                  </a:lnTo>
                  <a:lnTo>
                    <a:pt x="2" y="0"/>
                  </a:lnTo>
                  <a:close/>
                  <a:moveTo>
                    <a:pt x="0" y="0"/>
                  </a:moveTo>
                  <a:lnTo>
                    <a:pt x="0" y="0"/>
                  </a:lnTo>
                  <a:lnTo>
                    <a:pt x="0" y="0"/>
                  </a:ln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3" name="Freeform 45"/>
            <p:cNvSpPr/>
            <p:nvPr/>
          </p:nvSpPr>
          <p:spPr bwMode="auto">
            <a:xfrm>
              <a:off x="6983904" y="3333531"/>
              <a:ext cx="619125" cy="415925"/>
            </a:xfrm>
            <a:custGeom>
              <a:avLst/>
              <a:gdLst>
                <a:gd name="T0" fmla="*/ 1339 w 3013"/>
                <a:gd name="T1" fmla="*/ 2024 h 2024"/>
                <a:gd name="T2" fmla="*/ 1037 w 3013"/>
                <a:gd name="T3" fmla="*/ 2024 h 2024"/>
                <a:gd name="T4" fmla="*/ 772 w 3013"/>
                <a:gd name="T5" fmla="*/ 0 h 2024"/>
                <a:gd name="T6" fmla="*/ 771 w 3013"/>
                <a:gd name="T7" fmla="*/ 818 h 2024"/>
                <a:gd name="T8" fmla="*/ 2014 w 3013"/>
                <a:gd name="T9" fmla="*/ 0 h 2024"/>
                <a:gd name="T10" fmla="*/ 2014 w 3013"/>
                <a:gd name="T11" fmla="*/ 0 h 2024"/>
                <a:gd name="T12" fmla="*/ 2016 w 3013"/>
                <a:gd name="T13" fmla="*/ 0 h 2024"/>
                <a:gd name="T14" fmla="*/ 2018 w 3013"/>
                <a:gd name="T15" fmla="*/ 0 h 2024"/>
                <a:gd name="T16" fmla="*/ 2020 w 3013"/>
                <a:gd name="T17" fmla="*/ 0 h 2024"/>
                <a:gd name="T18" fmla="*/ 2021 w 3013"/>
                <a:gd name="T19" fmla="*/ 0 h 2024"/>
                <a:gd name="T20" fmla="*/ 2023 w 3013"/>
                <a:gd name="T21" fmla="*/ 0 h 2024"/>
                <a:gd name="T22" fmla="*/ 2024 w 3013"/>
                <a:gd name="T23" fmla="*/ 0 h 2024"/>
                <a:gd name="T24" fmla="*/ 2026 w 3013"/>
                <a:gd name="T25" fmla="*/ 0 h 2024"/>
                <a:gd name="T26" fmla="*/ 2028 w 3013"/>
                <a:gd name="T27" fmla="*/ 1 h 2024"/>
                <a:gd name="T28" fmla="*/ 2029 w 3013"/>
                <a:gd name="T29" fmla="*/ 1 h 2024"/>
                <a:gd name="T30" fmla="*/ 2031 w 3013"/>
                <a:gd name="T31" fmla="*/ 1 h 2024"/>
                <a:gd name="T32" fmla="*/ 2033 w 3013"/>
                <a:gd name="T33" fmla="*/ 1 h 2024"/>
                <a:gd name="T34" fmla="*/ 2034 w 3013"/>
                <a:gd name="T35" fmla="*/ 1 h 2024"/>
                <a:gd name="T36" fmla="*/ 2036 w 3013"/>
                <a:gd name="T37" fmla="*/ 1 h 2024"/>
                <a:gd name="T38" fmla="*/ 2037 w 3013"/>
                <a:gd name="T39" fmla="*/ 1 h 2024"/>
                <a:gd name="T40" fmla="*/ 2039 w 3013"/>
                <a:gd name="T41" fmla="*/ 1 h 2024"/>
                <a:gd name="T42" fmla="*/ 2041 w 3013"/>
                <a:gd name="T43" fmla="*/ 1 h 2024"/>
                <a:gd name="T44" fmla="*/ 2042 w 3013"/>
                <a:gd name="T45" fmla="*/ 1 h 2024"/>
                <a:gd name="T46" fmla="*/ 2044 w 3013"/>
                <a:gd name="T47" fmla="*/ 1 h 2024"/>
                <a:gd name="T48" fmla="*/ 2046 w 3013"/>
                <a:gd name="T49" fmla="*/ 1 h 2024"/>
                <a:gd name="T50" fmla="*/ 2047 w 3013"/>
                <a:gd name="T51" fmla="*/ 1 h 2024"/>
                <a:gd name="T52" fmla="*/ 2049 w 3013"/>
                <a:gd name="T53" fmla="*/ 1 h 2024"/>
                <a:gd name="T54" fmla="*/ 2050 w 3013"/>
                <a:gd name="T55" fmla="*/ 1 h 2024"/>
                <a:gd name="T56" fmla="*/ 2052 w 3013"/>
                <a:gd name="T57" fmla="*/ 1 h 2024"/>
                <a:gd name="T58" fmla="*/ 2055 w 3013"/>
                <a:gd name="T59" fmla="*/ 2 h 2024"/>
                <a:gd name="T60" fmla="*/ 2484 w 3013"/>
                <a:gd name="T61" fmla="*/ 1661 h 2024"/>
                <a:gd name="T62" fmla="*/ 3013 w 3013"/>
                <a:gd name="T63" fmla="*/ 1012 h 2024"/>
                <a:gd name="T64" fmla="*/ 2903 w 3013"/>
                <a:gd name="T65" fmla="*/ 1471 h 2024"/>
                <a:gd name="T66" fmla="*/ 2001 w 3013"/>
                <a:gd name="T67" fmla="*/ 2024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3" h="2024">
                  <a:moveTo>
                    <a:pt x="2001" y="2024"/>
                  </a:moveTo>
                  <a:lnTo>
                    <a:pt x="1339" y="2024"/>
                  </a:lnTo>
                  <a:lnTo>
                    <a:pt x="1527" y="1331"/>
                  </a:lnTo>
                  <a:lnTo>
                    <a:pt x="1037" y="2024"/>
                  </a:lnTo>
                  <a:lnTo>
                    <a:pt x="0" y="2024"/>
                  </a:lnTo>
                  <a:cubicBezTo>
                    <a:pt x="212" y="1467"/>
                    <a:pt x="522" y="654"/>
                    <a:pt x="772" y="0"/>
                  </a:cubicBezTo>
                  <a:lnTo>
                    <a:pt x="954" y="0"/>
                  </a:lnTo>
                  <a:lnTo>
                    <a:pt x="771" y="818"/>
                  </a:lnTo>
                  <a:lnTo>
                    <a:pt x="1240" y="0"/>
                  </a:lnTo>
                  <a:lnTo>
                    <a:pt x="2014" y="0"/>
                  </a:lnTo>
                  <a:lnTo>
                    <a:pt x="2014" y="0"/>
                  </a:lnTo>
                  <a:lnTo>
                    <a:pt x="2014" y="0"/>
                  </a:lnTo>
                  <a:lnTo>
                    <a:pt x="2016" y="0"/>
                  </a:lnTo>
                  <a:lnTo>
                    <a:pt x="2016" y="0"/>
                  </a:lnTo>
                  <a:lnTo>
                    <a:pt x="2018" y="0"/>
                  </a:lnTo>
                  <a:lnTo>
                    <a:pt x="2018" y="0"/>
                  </a:lnTo>
                  <a:cubicBezTo>
                    <a:pt x="2018" y="0"/>
                    <a:pt x="2019" y="0"/>
                    <a:pt x="2019" y="0"/>
                  </a:cubicBezTo>
                  <a:lnTo>
                    <a:pt x="2020" y="0"/>
                  </a:lnTo>
                  <a:lnTo>
                    <a:pt x="2021" y="0"/>
                  </a:lnTo>
                  <a:lnTo>
                    <a:pt x="2021" y="0"/>
                  </a:lnTo>
                  <a:lnTo>
                    <a:pt x="2023" y="0"/>
                  </a:lnTo>
                  <a:lnTo>
                    <a:pt x="2023" y="0"/>
                  </a:lnTo>
                  <a:lnTo>
                    <a:pt x="2024" y="0"/>
                  </a:lnTo>
                  <a:lnTo>
                    <a:pt x="2024" y="0"/>
                  </a:lnTo>
                  <a:lnTo>
                    <a:pt x="2026" y="0"/>
                  </a:lnTo>
                  <a:lnTo>
                    <a:pt x="2026" y="0"/>
                  </a:lnTo>
                  <a:lnTo>
                    <a:pt x="2027" y="0"/>
                  </a:lnTo>
                  <a:cubicBezTo>
                    <a:pt x="2027" y="0"/>
                    <a:pt x="2028" y="1"/>
                    <a:pt x="2028" y="1"/>
                  </a:cubicBezTo>
                  <a:lnTo>
                    <a:pt x="2029" y="1"/>
                  </a:lnTo>
                  <a:lnTo>
                    <a:pt x="2029" y="1"/>
                  </a:lnTo>
                  <a:lnTo>
                    <a:pt x="2031" y="1"/>
                  </a:lnTo>
                  <a:lnTo>
                    <a:pt x="2031" y="1"/>
                  </a:lnTo>
                  <a:lnTo>
                    <a:pt x="2032" y="1"/>
                  </a:lnTo>
                  <a:lnTo>
                    <a:pt x="2033" y="1"/>
                  </a:lnTo>
                  <a:cubicBezTo>
                    <a:pt x="2033" y="1"/>
                    <a:pt x="2033" y="1"/>
                    <a:pt x="2034" y="1"/>
                  </a:cubicBezTo>
                  <a:lnTo>
                    <a:pt x="2034" y="1"/>
                  </a:lnTo>
                  <a:lnTo>
                    <a:pt x="2036" y="1"/>
                  </a:lnTo>
                  <a:lnTo>
                    <a:pt x="2036" y="1"/>
                  </a:lnTo>
                  <a:lnTo>
                    <a:pt x="2037" y="1"/>
                  </a:lnTo>
                  <a:lnTo>
                    <a:pt x="2037" y="1"/>
                  </a:lnTo>
                  <a:cubicBezTo>
                    <a:pt x="2038" y="1"/>
                    <a:pt x="2038" y="1"/>
                    <a:pt x="2039" y="1"/>
                  </a:cubicBezTo>
                  <a:lnTo>
                    <a:pt x="2039" y="1"/>
                  </a:lnTo>
                  <a:lnTo>
                    <a:pt x="2040" y="1"/>
                  </a:lnTo>
                  <a:lnTo>
                    <a:pt x="2041" y="1"/>
                  </a:lnTo>
                  <a:lnTo>
                    <a:pt x="2042" y="1"/>
                  </a:lnTo>
                  <a:lnTo>
                    <a:pt x="2042" y="1"/>
                  </a:lnTo>
                  <a:cubicBezTo>
                    <a:pt x="2043" y="1"/>
                    <a:pt x="2043" y="1"/>
                    <a:pt x="2044" y="1"/>
                  </a:cubicBezTo>
                  <a:lnTo>
                    <a:pt x="2044" y="1"/>
                  </a:lnTo>
                  <a:lnTo>
                    <a:pt x="2045" y="1"/>
                  </a:lnTo>
                  <a:lnTo>
                    <a:pt x="2046" y="1"/>
                  </a:lnTo>
                  <a:cubicBezTo>
                    <a:pt x="2046" y="1"/>
                    <a:pt x="2047" y="1"/>
                    <a:pt x="2047" y="1"/>
                  </a:cubicBezTo>
                  <a:lnTo>
                    <a:pt x="2047" y="1"/>
                  </a:lnTo>
                  <a:lnTo>
                    <a:pt x="2049" y="1"/>
                  </a:lnTo>
                  <a:lnTo>
                    <a:pt x="2049" y="1"/>
                  </a:lnTo>
                  <a:cubicBezTo>
                    <a:pt x="2049" y="1"/>
                    <a:pt x="2050" y="1"/>
                    <a:pt x="2050" y="1"/>
                  </a:cubicBezTo>
                  <a:lnTo>
                    <a:pt x="2050" y="1"/>
                  </a:lnTo>
                  <a:lnTo>
                    <a:pt x="2052" y="1"/>
                  </a:lnTo>
                  <a:lnTo>
                    <a:pt x="2052" y="1"/>
                  </a:lnTo>
                  <a:cubicBezTo>
                    <a:pt x="2053" y="1"/>
                    <a:pt x="2054" y="2"/>
                    <a:pt x="2055" y="2"/>
                  </a:cubicBezTo>
                  <a:lnTo>
                    <a:pt x="2055" y="2"/>
                  </a:lnTo>
                  <a:cubicBezTo>
                    <a:pt x="2314" y="15"/>
                    <a:pt x="2549" y="128"/>
                    <a:pt x="2720" y="302"/>
                  </a:cubicBezTo>
                  <a:lnTo>
                    <a:pt x="2484" y="1661"/>
                  </a:lnTo>
                  <a:lnTo>
                    <a:pt x="2890" y="530"/>
                  </a:lnTo>
                  <a:cubicBezTo>
                    <a:pt x="2969" y="674"/>
                    <a:pt x="3013" y="838"/>
                    <a:pt x="3013" y="1012"/>
                  </a:cubicBezTo>
                  <a:cubicBezTo>
                    <a:pt x="3013" y="1080"/>
                    <a:pt x="3007" y="1146"/>
                    <a:pt x="2994" y="1210"/>
                  </a:cubicBezTo>
                  <a:cubicBezTo>
                    <a:pt x="2975" y="1302"/>
                    <a:pt x="2944" y="1390"/>
                    <a:pt x="2903" y="1471"/>
                  </a:cubicBezTo>
                  <a:cubicBezTo>
                    <a:pt x="2854" y="1566"/>
                    <a:pt x="2791" y="1652"/>
                    <a:pt x="2716" y="1727"/>
                  </a:cubicBezTo>
                  <a:cubicBezTo>
                    <a:pt x="2532" y="1911"/>
                    <a:pt x="2280" y="2024"/>
                    <a:pt x="2001" y="2024"/>
                  </a:cubicBezTo>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4" name="Freeform 117"/>
            <p:cNvSpPr/>
            <p:nvPr/>
          </p:nvSpPr>
          <p:spPr bwMode="auto">
            <a:xfrm>
              <a:off x="6377479" y="3431956"/>
              <a:ext cx="209550" cy="212725"/>
            </a:xfrm>
            <a:custGeom>
              <a:avLst/>
              <a:gdLst>
                <a:gd name="T0" fmla="*/ 88 w 132"/>
                <a:gd name="T1" fmla="*/ 0 h 134"/>
                <a:gd name="T2" fmla="*/ 88 w 132"/>
                <a:gd name="T3" fmla="*/ 61 h 134"/>
                <a:gd name="T4" fmla="*/ 80 w 132"/>
                <a:gd name="T5" fmla="*/ 52 h 134"/>
                <a:gd name="T6" fmla="*/ 37 w 132"/>
                <a:gd name="T7" fmla="*/ 0 h 134"/>
                <a:gd name="T8" fmla="*/ 0 w 132"/>
                <a:gd name="T9" fmla="*/ 0 h 134"/>
                <a:gd name="T10" fmla="*/ 0 w 132"/>
                <a:gd name="T11" fmla="*/ 134 h 134"/>
                <a:gd name="T12" fmla="*/ 44 w 132"/>
                <a:gd name="T13" fmla="*/ 134 h 134"/>
                <a:gd name="T14" fmla="*/ 44 w 132"/>
                <a:gd name="T15" fmla="*/ 73 h 134"/>
                <a:gd name="T16" fmla="*/ 95 w 132"/>
                <a:gd name="T17" fmla="*/ 134 h 134"/>
                <a:gd name="T18" fmla="*/ 132 w 132"/>
                <a:gd name="T19" fmla="*/ 134 h 134"/>
                <a:gd name="T20" fmla="*/ 132 w 132"/>
                <a:gd name="T21" fmla="*/ 0 h 134"/>
                <a:gd name="T22" fmla="*/ 88 w 132"/>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34">
                  <a:moveTo>
                    <a:pt x="88" y="0"/>
                  </a:moveTo>
                  <a:lnTo>
                    <a:pt x="88" y="61"/>
                  </a:lnTo>
                  <a:lnTo>
                    <a:pt x="80" y="52"/>
                  </a:lnTo>
                  <a:lnTo>
                    <a:pt x="37" y="0"/>
                  </a:lnTo>
                  <a:lnTo>
                    <a:pt x="0" y="0"/>
                  </a:lnTo>
                  <a:lnTo>
                    <a:pt x="0" y="134"/>
                  </a:lnTo>
                  <a:lnTo>
                    <a:pt x="44" y="134"/>
                  </a:lnTo>
                  <a:lnTo>
                    <a:pt x="44" y="73"/>
                  </a:lnTo>
                  <a:lnTo>
                    <a:pt x="95" y="134"/>
                  </a:lnTo>
                  <a:lnTo>
                    <a:pt x="132" y="134"/>
                  </a:lnTo>
                  <a:lnTo>
                    <a:pt x="132" y="0"/>
                  </a:lnTo>
                  <a:lnTo>
                    <a:pt x="88"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5" name="Freeform 118"/>
            <p:cNvSpPr/>
            <p:nvPr/>
          </p:nvSpPr>
          <p:spPr bwMode="auto">
            <a:xfrm>
              <a:off x="6620366" y="3431956"/>
              <a:ext cx="176213" cy="212725"/>
            </a:xfrm>
            <a:custGeom>
              <a:avLst/>
              <a:gdLst>
                <a:gd name="T0" fmla="*/ 45 w 111"/>
                <a:gd name="T1" fmla="*/ 100 h 134"/>
                <a:gd name="T2" fmla="*/ 45 w 111"/>
                <a:gd name="T3" fmla="*/ 82 h 134"/>
                <a:gd name="T4" fmla="*/ 101 w 111"/>
                <a:gd name="T5" fmla="*/ 82 h 134"/>
                <a:gd name="T6" fmla="*/ 101 w 111"/>
                <a:gd name="T7" fmla="*/ 50 h 134"/>
                <a:gd name="T8" fmla="*/ 45 w 111"/>
                <a:gd name="T9" fmla="*/ 50 h 134"/>
                <a:gd name="T10" fmla="*/ 45 w 111"/>
                <a:gd name="T11" fmla="*/ 34 h 134"/>
                <a:gd name="T12" fmla="*/ 109 w 111"/>
                <a:gd name="T13" fmla="*/ 34 h 134"/>
                <a:gd name="T14" fmla="*/ 109 w 111"/>
                <a:gd name="T15" fmla="*/ 0 h 134"/>
                <a:gd name="T16" fmla="*/ 0 w 111"/>
                <a:gd name="T17" fmla="*/ 0 h 134"/>
                <a:gd name="T18" fmla="*/ 0 w 111"/>
                <a:gd name="T19" fmla="*/ 134 h 134"/>
                <a:gd name="T20" fmla="*/ 111 w 111"/>
                <a:gd name="T21" fmla="*/ 134 h 134"/>
                <a:gd name="T22" fmla="*/ 111 w 111"/>
                <a:gd name="T23" fmla="*/ 100 h 134"/>
                <a:gd name="T24" fmla="*/ 45 w 111"/>
                <a:gd name="T25" fmla="*/ 10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34">
                  <a:moveTo>
                    <a:pt x="45" y="100"/>
                  </a:moveTo>
                  <a:lnTo>
                    <a:pt x="45" y="82"/>
                  </a:lnTo>
                  <a:lnTo>
                    <a:pt x="101" y="82"/>
                  </a:lnTo>
                  <a:lnTo>
                    <a:pt x="101" y="50"/>
                  </a:lnTo>
                  <a:lnTo>
                    <a:pt x="45" y="50"/>
                  </a:lnTo>
                  <a:lnTo>
                    <a:pt x="45" y="34"/>
                  </a:lnTo>
                  <a:lnTo>
                    <a:pt x="109" y="34"/>
                  </a:lnTo>
                  <a:lnTo>
                    <a:pt x="109" y="0"/>
                  </a:lnTo>
                  <a:lnTo>
                    <a:pt x="0" y="0"/>
                  </a:lnTo>
                  <a:lnTo>
                    <a:pt x="0" y="134"/>
                  </a:lnTo>
                  <a:lnTo>
                    <a:pt x="111" y="134"/>
                  </a:lnTo>
                  <a:lnTo>
                    <a:pt x="111" y="100"/>
                  </a:lnTo>
                  <a:lnTo>
                    <a:pt x="45" y="10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6" name="Freeform 119"/>
            <p:cNvSpPr/>
            <p:nvPr/>
          </p:nvSpPr>
          <p:spPr bwMode="auto">
            <a:xfrm>
              <a:off x="6802929" y="3431956"/>
              <a:ext cx="236538" cy="212725"/>
            </a:xfrm>
            <a:custGeom>
              <a:avLst/>
              <a:gdLst>
                <a:gd name="T0" fmla="*/ 99 w 149"/>
                <a:gd name="T1" fmla="*/ 65 h 134"/>
                <a:gd name="T2" fmla="*/ 142 w 149"/>
                <a:gd name="T3" fmla="*/ 5 h 134"/>
                <a:gd name="T4" fmla="*/ 146 w 149"/>
                <a:gd name="T5" fmla="*/ 0 h 134"/>
                <a:gd name="T6" fmla="*/ 97 w 149"/>
                <a:gd name="T7" fmla="*/ 0 h 134"/>
                <a:gd name="T8" fmla="*/ 75 w 149"/>
                <a:gd name="T9" fmla="*/ 34 h 134"/>
                <a:gd name="T10" fmla="*/ 53 w 149"/>
                <a:gd name="T11" fmla="*/ 0 h 134"/>
                <a:gd name="T12" fmla="*/ 2 w 149"/>
                <a:gd name="T13" fmla="*/ 0 h 134"/>
                <a:gd name="T14" fmla="*/ 49 w 149"/>
                <a:gd name="T15" fmla="*/ 67 h 134"/>
                <a:gd name="T16" fmla="*/ 0 w 149"/>
                <a:gd name="T17" fmla="*/ 134 h 134"/>
                <a:gd name="T18" fmla="*/ 52 w 149"/>
                <a:gd name="T19" fmla="*/ 134 h 134"/>
                <a:gd name="T20" fmla="*/ 74 w 149"/>
                <a:gd name="T21" fmla="*/ 98 h 134"/>
                <a:gd name="T22" fmla="*/ 97 w 149"/>
                <a:gd name="T23" fmla="*/ 134 h 134"/>
                <a:gd name="T24" fmla="*/ 149 w 149"/>
                <a:gd name="T25" fmla="*/ 134 h 134"/>
                <a:gd name="T26" fmla="*/ 99 w 149"/>
                <a:gd name="T27"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134">
                  <a:moveTo>
                    <a:pt x="99" y="65"/>
                  </a:moveTo>
                  <a:lnTo>
                    <a:pt x="142" y="5"/>
                  </a:lnTo>
                  <a:lnTo>
                    <a:pt x="146" y="0"/>
                  </a:lnTo>
                  <a:lnTo>
                    <a:pt x="97" y="0"/>
                  </a:lnTo>
                  <a:lnTo>
                    <a:pt x="75" y="34"/>
                  </a:lnTo>
                  <a:lnTo>
                    <a:pt x="53" y="0"/>
                  </a:lnTo>
                  <a:lnTo>
                    <a:pt x="2" y="0"/>
                  </a:lnTo>
                  <a:lnTo>
                    <a:pt x="49" y="67"/>
                  </a:lnTo>
                  <a:lnTo>
                    <a:pt x="0" y="134"/>
                  </a:lnTo>
                  <a:lnTo>
                    <a:pt x="52" y="134"/>
                  </a:lnTo>
                  <a:lnTo>
                    <a:pt x="74" y="98"/>
                  </a:lnTo>
                  <a:lnTo>
                    <a:pt x="97" y="134"/>
                  </a:lnTo>
                  <a:lnTo>
                    <a:pt x="149" y="134"/>
                  </a:lnTo>
                  <a:lnTo>
                    <a:pt x="99" y="65"/>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7" name="Freeform 120"/>
            <p:cNvSpPr/>
            <p:nvPr/>
          </p:nvSpPr>
          <p:spPr bwMode="auto">
            <a:xfrm>
              <a:off x="7028354" y="3431956"/>
              <a:ext cx="195263" cy="212725"/>
            </a:xfrm>
            <a:custGeom>
              <a:avLst/>
              <a:gdLst>
                <a:gd name="T0" fmla="*/ 0 w 123"/>
                <a:gd name="T1" fmla="*/ 0 h 134"/>
                <a:gd name="T2" fmla="*/ 0 w 123"/>
                <a:gd name="T3" fmla="*/ 35 h 134"/>
                <a:gd name="T4" fmla="*/ 39 w 123"/>
                <a:gd name="T5" fmla="*/ 35 h 134"/>
                <a:gd name="T6" fmla="*/ 39 w 123"/>
                <a:gd name="T7" fmla="*/ 134 h 134"/>
                <a:gd name="T8" fmla="*/ 84 w 123"/>
                <a:gd name="T9" fmla="*/ 134 h 134"/>
                <a:gd name="T10" fmla="*/ 84 w 123"/>
                <a:gd name="T11" fmla="*/ 35 h 134"/>
                <a:gd name="T12" fmla="*/ 123 w 123"/>
                <a:gd name="T13" fmla="*/ 35 h 134"/>
                <a:gd name="T14" fmla="*/ 123 w 123"/>
                <a:gd name="T15" fmla="*/ 0 h 134"/>
                <a:gd name="T16" fmla="*/ 0 w 123"/>
                <a:gd name="T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34">
                  <a:moveTo>
                    <a:pt x="0" y="0"/>
                  </a:moveTo>
                  <a:lnTo>
                    <a:pt x="0" y="35"/>
                  </a:lnTo>
                  <a:lnTo>
                    <a:pt x="39" y="35"/>
                  </a:lnTo>
                  <a:lnTo>
                    <a:pt x="39" y="134"/>
                  </a:lnTo>
                  <a:lnTo>
                    <a:pt x="84" y="134"/>
                  </a:lnTo>
                  <a:lnTo>
                    <a:pt x="84" y="35"/>
                  </a:lnTo>
                  <a:lnTo>
                    <a:pt x="123" y="35"/>
                  </a:lnTo>
                  <a:lnTo>
                    <a:pt x="123" y="0"/>
                  </a:lnTo>
                  <a:lnTo>
                    <a:pt x="0"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8" name="Freeform 121"/>
            <p:cNvSpPr/>
            <p:nvPr/>
          </p:nvSpPr>
          <p:spPr bwMode="auto">
            <a:xfrm>
              <a:off x="6377479" y="3431956"/>
              <a:ext cx="127000" cy="146050"/>
            </a:xfrm>
            <a:custGeom>
              <a:avLst/>
              <a:gdLst>
                <a:gd name="T0" fmla="*/ 0 w 617"/>
                <a:gd name="T1" fmla="*/ 711 h 711"/>
                <a:gd name="T2" fmla="*/ 0 w 617"/>
                <a:gd name="T3" fmla="*/ 0 h 711"/>
                <a:gd name="T4" fmla="*/ 286 w 617"/>
                <a:gd name="T5" fmla="*/ 0 h 711"/>
                <a:gd name="T6" fmla="*/ 617 w 617"/>
                <a:gd name="T7" fmla="*/ 396 h 711"/>
                <a:gd name="T8" fmla="*/ 0 w 617"/>
                <a:gd name="T9" fmla="*/ 711 h 711"/>
              </a:gdLst>
              <a:ahLst/>
              <a:cxnLst>
                <a:cxn ang="0">
                  <a:pos x="T0" y="T1"/>
                </a:cxn>
                <a:cxn ang="0">
                  <a:pos x="T2" y="T3"/>
                </a:cxn>
                <a:cxn ang="0">
                  <a:pos x="T4" y="T5"/>
                </a:cxn>
                <a:cxn ang="0">
                  <a:pos x="T6" y="T7"/>
                </a:cxn>
                <a:cxn ang="0">
                  <a:pos x="T8" y="T9"/>
                </a:cxn>
              </a:cxnLst>
              <a:rect l="0" t="0" r="r" b="b"/>
              <a:pathLst>
                <a:path w="617" h="711">
                  <a:moveTo>
                    <a:pt x="0" y="711"/>
                  </a:moveTo>
                  <a:lnTo>
                    <a:pt x="0" y="0"/>
                  </a:lnTo>
                  <a:lnTo>
                    <a:pt x="286" y="0"/>
                  </a:lnTo>
                  <a:lnTo>
                    <a:pt x="617" y="396"/>
                  </a:lnTo>
                  <a:cubicBezTo>
                    <a:pt x="352" y="517"/>
                    <a:pt x="138" y="632"/>
                    <a:pt x="0" y="711"/>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9" name="Freeform 122"/>
            <p:cNvSpPr/>
            <p:nvPr/>
          </p:nvSpPr>
          <p:spPr bwMode="auto">
            <a:xfrm>
              <a:off x="6517179" y="3431956"/>
              <a:ext cx="69850" cy="76200"/>
            </a:xfrm>
            <a:custGeom>
              <a:avLst/>
              <a:gdLst>
                <a:gd name="T0" fmla="*/ 0 w 338"/>
                <a:gd name="T1" fmla="*/ 368 h 368"/>
                <a:gd name="T2" fmla="*/ 0 w 338"/>
                <a:gd name="T3" fmla="*/ 0 h 368"/>
                <a:gd name="T4" fmla="*/ 338 w 338"/>
                <a:gd name="T5" fmla="*/ 0 h 368"/>
                <a:gd name="T6" fmla="*/ 338 w 338"/>
                <a:gd name="T7" fmla="*/ 225 h 368"/>
                <a:gd name="T8" fmla="*/ 0 w 338"/>
                <a:gd name="T9" fmla="*/ 368 h 368"/>
              </a:gdLst>
              <a:ahLst/>
              <a:cxnLst>
                <a:cxn ang="0">
                  <a:pos x="T0" y="T1"/>
                </a:cxn>
                <a:cxn ang="0">
                  <a:pos x="T2" y="T3"/>
                </a:cxn>
                <a:cxn ang="0">
                  <a:pos x="T4" y="T5"/>
                </a:cxn>
                <a:cxn ang="0">
                  <a:pos x="T6" y="T7"/>
                </a:cxn>
                <a:cxn ang="0">
                  <a:pos x="T8" y="T9"/>
                </a:cxn>
              </a:cxnLst>
              <a:rect l="0" t="0" r="r" b="b"/>
              <a:pathLst>
                <a:path w="338" h="368">
                  <a:moveTo>
                    <a:pt x="0" y="368"/>
                  </a:moveTo>
                  <a:lnTo>
                    <a:pt x="0" y="0"/>
                  </a:lnTo>
                  <a:lnTo>
                    <a:pt x="338" y="0"/>
                  </a:lnTo>
                  <a:lnTo>
                    <a:pt x="338" y="225"/>
                  </a:lnTo>
                  <a:cubicBezTo>
                    <a:pt x="219" y="273"/>
                    <a:pt x="106" y="321"/>
                    <a:pt x="0" y="368"/>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0" name="Freeform 123"/>
            <p:cNvSpPr/>
            <p:nvPr/>
          </p:nvSpPr>
          <p:spPr bwMode="auto">
            <a:xfrm>
              <a:off x="6620366" y="3431956"/>
              <a:ext cx="103188" cy="33338"/>
            </a:xfrm>
            <a:custGeom>
              <a:avLst/>
              <a:gdLst>
                <a:gd name="T0" fmla="*/ 0 w 500"/>
                <a:gd name="T1" fmla="*/ 162 h 162"/>
                <a:gd name="T2" fmla="*/ 0 w 500"/>
                <a:gd name="T3" fmla="*/ 0 h 162"/>
                <a:gd name="T4" fmla="*/ 500 w 500"/>
                <a:gd name="T5" fmla="*/ 0 h 162"/>
                <a:gd name="T6" fmla="*/ 0 w 500"/>
                <a:gd name="T7" fmla="*/ 162 h 162"/>
              </a:gdLst>
              <a:ahLst/>
              <a:cxnLst>
                <a:cxn ang="0">
                  <a:pos x="T0" y="T1"/>
                </a:cxn>
                <a:cxn ang="0">
                  <a:pos x="T2" y="T3"/>
                </a:cxn>
                <a:cxn ang="0">
                  <a:pos x="T4" y="T5"/>
                </a:cxn>
                <a:cxn ang="0">
                  <a:pos x="T6" y="T7"/>
                </a:cxn>
              </a:cxnLst>
              <a:rect l="0" t="0" r="r" b="b"/>
              <a:pathLst>
                <a:path w="500" h="162">
                  <a:moveTo>
                    <a:pt x="0" y="162"/>
                  </a:moveTo>
                  <a:lnTo>
                    <a:pt x="0" y="0"/>
                  </a:lnTo>
                  <a:lnTo>
                    <a:pt x="500" y="0"/>
                  </a:lnTo>
                  <a:cubicBezTo>
                    <a:pt x="327" y="48"/>
                    <a:pt x="159" y="103"/>
                    <a:pt x="0" y="162"/>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574" name="Group 573"/>
          <p:cNvGrpSpPr/>
          <p:nvPr/>
        </p:nvGrpSpPr>
        <p:grpSpPr>
          <a:xfrm>
            <a:off x="7633801" y="4533769"/>
            <a:ext cx="363374" cy="364952"/>
            <a:chOff x="7322174" y="1948839"/>
            <a:chExt cx="484498" cy="486602"/>
          </a:xfrm>
        </p:grpSpPr>
        <p:sp>
          <p:nvSpPr>
            <p:cNvPr id="575" name="Freeform: Shape 574"/>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6" name="Freeform: Shape 575"/>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7" name="Freeform: Shape 576"/>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8" name="Freeform: Shape 577"/>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9" name="Freeform: Shape 578"/>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0" name="Freeform: Shape 579"/>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1" name="Freeform: Shape 580"/>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2" name="Freeform: Shape 581"/>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3" name="Freeform: Shape 582"/>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4" name="Freeform: Shape 583"/>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5" name="Freeform: Shape 584"/>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6" name="Freeform: Shape 585"/>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7" name="Freeform: Shape 586"/>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8" name="Freeform: Shape 587"/>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89" name="Group 588"/>
          <p:cNvGrpSpPr/>
          <p:nvPr/>
        </p:nvGrpSpPr>
        <p:grpSpPr>
          <a:xfrm>
            <a:off x="7061281" y="4541792"/>
            <a:ext cx="362585" cy="364174"/>
            <a:chOff x="4665094" y="1949957"/>
            <a:chExt cx="483446" cy="485565"/>
          </a:xfrm>
        </p:grpSpPr>
        <p:sp>
          <p:nvSpPr>
            <p:cNvPr id="590" name="Freeform: Shape 58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1" name="Freeform: Shape 59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2" name="Freeform: Shape 59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3" name="Freeform: Shape 59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4" name="Freeform: Shape 59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5" name="Freeform: Shape 59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6" name="Freeform: Shape 59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7" name="Freeform: Shape 59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8" name="Freeform: Shape 59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9" name="Freeform: Shape 59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0" name="Freeform: Shape 59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1" name="Freeform: Shape 60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2" name="Freeform: Shape 60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3" name="Freeform: Shape 60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4" name="Freeform: Shape 60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5" name="Freeform: Shape 60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6" name="Freeform: Shape 60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7" name="Freeform: Shape 60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8" name="Freeform: Shape 60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9" name="Freeform: Shape 60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0" name="Freeform: Shape 60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1" name="Freeform: Shape 61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2" name="Freeform: Shape 61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3" name="Freeform: Shape 61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4" name="Freeform: Shape 61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5" name="Freeform: Shape 61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6" name="Freeform: Shape 61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17" name="Group 616"/>
          <p:cNvGrpSpPr/>
          <p:nvPr/>
        </p:nvGrpSpPr>
        <p:grpSpPr>
          <a:xfrm>
            <a:off x="4430992" y="4578507"/>
            <a:ext cx="363581" cy="364347"/>
            <a:chOff x="2043160" y="1027768"/>
            <a:chExt cx="484775" cy="485796"/>
          </a:xfrm>
        </p:grpSpPr>
        <p:sp>
          <p:nvSpPr>
            <p:cNvPr id="618" name="Freeform: Shape 617"/>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9" name="Freeform: Shape 618"/>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0" name="Freeform: Shape 619"/>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1" name="Freeform: Shape 620"/>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2" name="Freeform: Shape 621"/>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3" name="Freeform: Shape 622"/>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4" name="Freeform: Shape 623"/>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5" name="Freeform: Shape 624"/>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6" name="Freeform: Shape 625"/>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7" name="Freeform: Shape 626"/>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8" name="Freeform: Shape 627"/>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9" name="Freeform: Shape 628"/>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0" name="Freeform: Shape 629"/>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1" name="Freeform: Shape 630"/>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2" name="Freeform: Shape 631"/>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3" name="Freeform: Shape 632"/>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34" name="Group 633"/>
          <p:cNvGrpSpPr/>
          <p:nvPr/>
        </p:nvGrpSpPr>
        <p:grpSpPr>
          <a:xfrm>
            <a:off x="5792742" y="4573060"/>
            <a:ext cx="364157" cy="365936"/>
            <a:chOff x="4664772" y="1027384"/>
            <a:chExt cx="485543" cy="487915"/>
          </a:xfrm>
        </p:grpSpPr>
        <p:sp>
          <p:nvSpPr>
            <p:cNvPr id="635" name="Freeform: Shape 634"/>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6" name="Freeform: Shape 635"/>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7" name="Freeform: Shape 636"/>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8" name="Freeform: Shape 637"/>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9" name="Freeform: Shape 638"/>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0" name="Freeform: Shape 639"/>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1" name="Freeform: Shape 640"/>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2" name="Freeform: Shape 641"/>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3" name="Freeform: Shape 642"/>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4" name="Freeform: Shape 643"/>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5" name="Freeform: Shape 644"/>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6" name="Freeform: Shape 645"/>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7" name="Freeform: Shape 646"/>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8" name="Freeform: Shape 647"/>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9" name="Freeform: Shape 648"/>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0" name="Freeform: Shape 649"/>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1" name="Freeform: Shape 650"/>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2" name="Freeform: Shape 651"/>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3" name="Freeform: Shape 652"/>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4" name="Freeform: Shape 653"/>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5" name="Freeform: Shape 654"/>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6" name="Freeform: Shape 655"/>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7" name="Freeform: Shape 656"/>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58" name="Group 657"/>
          <p:cNvGrpSpPr/>
          <p:nvPr/>
        </p:nvGrpSpPr>
        <p:grpSpPr>
          <a:xfrm>
            <a:off x="6420354" y="4567303"/>
            <a:ext cx="363868" cy="365767"/>
            <a:chOff x="7322133" y="1027466"/>
            <a:chExt cx="485157" cy="487689"/>
          </a:xfrm>
        </p:grpSpPr>
        <p:sp>
          <p:nvSpPr>
            <p:cNvPr id="659" name="Freeform: Shape 658"/>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0" name="Freeform: Shape 659"/>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1" name="Freeform: Shape 660"/>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2" name="Freeform: Shape 661"/>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3" name="Freeform: Shape 662"/>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4" name="Freeform: Shape 663"/>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5" name="Freeform: Shape 664"/>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6" name="Freeform: Shape 665"/>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7" name="Freeform: Shape 666"/>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8" name="Freeform: Shape 667"/>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9" name="Freeform: Shape 668"/>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0" name="Freeform: Shape 669"/>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1" name="Freeform: Shape 670"/>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2" name="Freeform: Shape 671"/>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3" name="Freeform: Shape 672"/>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4" name="Freeform: Shape 673"/>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5" name="Freeform: Shape 674"/>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6" name="Freeform: Shape 675"/>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7" name="Freeform: Shape 676"/>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8" name="Freeform: Shape 677"/>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9" name="Freeform: Shape 678"/>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0" name="Freeform: Shape 679"/>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1" name="Freeform: Shape 680"/>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82" name="Group 681"/>
          <p:cNvGrpSpPr/>
          <p:nvPr/>
        </p:nvGrpSpPr>
        <p:grpSpPr>
          <a:xfrm>
            <a:off x="5133195" y="4577059"/>
            <a:ext cx="365159" cy="363971"/>
            <a:chOff x="2044422" y="1950701"/>
            <a:chExt cx="486878" cy="485294"/>
          </a:xfrm>
        </p:grpSpPr>
        <p:sp>
          <p:nvSpPr>
            <p:cNvPr id="683" name="Freeform: Shape 682"/>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4" name="Freeform: Shape 683"/>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5" name="Freeform: Shape 684"/>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6" name="Freeform: Shape 685"/>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7" name="Freeform: Shape 686"/>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8" name="Freeform: Shape 687"/>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9" name="Freeform: Shape 688"/>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0" name="Freeform: Shape 689"/>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1" name="Freeform: Shape 690"/>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2" name="Freeform: Shape 691"/>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3" name="Freeform: Shape 692"/>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4" name="Freeform: Shape 693"/>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5" name="Freeform: Shape 694"/>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6" name="Freeform: Shape 695"/>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7" name="Freeform: Shape 696"/>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8" name="Freeform: Shape 697"/>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9" name="Freeform: Shape 698"/>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0" name="Freeform: Shape 699"/>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1" name="Freeform: Shape 700"/>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2" name="Freeform: Shape 701"/>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3" name="Freeform: Shape 702"/>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4" name="Freeform: Shape 703"/>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5" name="Freeform: Shape 704"/>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6" name="Freeform: Shape 705"/>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7" name="Freeform: Shape 706"/>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8" name="Freeform: Shape 707"/>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9" name="Freeform: Shape 708"/>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0" name="Freeform: Shape 709"/>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1" name="Freeform: Shape 710"/>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2" name="Freeform: Shape 711"/>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3" name="Freeform: Shape 712"/>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714" name="Group 713"/>
          <p:cNvGrpSpPr/>
          <p:nvPr/>
        </p:nvGrpSpPr>
        <p:grpSpPr>
          <a:xfrm>
            <a:off x="1275765" y="-7524"/>
            <a:ext cx="1564110" cy="1174598"/>
            <a:chOff x="7469834" y="4378813"/>
            <a:chExt cx="2085480" cy="1566131"/>
          </a:xfrm>
        </p:grpSpPr>
        <p:sp>
          <p:nvSpPr>
            <p:cNvPr id="715" name="Freeform: Shape 714"/>
            <p:cNvSpPr/>
            <p:nvPr/>
          </p:nvSpPr>
          <p:spPr>
            <a:xfrm>
              <a:off x="7469834" y="4378813"/>
              <a:ext cx="2085480" cy="1566131"/>
            </a:xfrm>
            <a:custGeom>
              <a:avLst/>
              <a:gdLst>
                <a:gd name="connsiteX0" fmla="*/ 1859331 w 2085480"/>
                <a:gd name="connsiteY0" fmla="*/ 731095 h 1566131"/>
                <a:gd name="connsiteX1" fmla="*/ 1776273 w 2085480"/>
                <a:gd name="connsiteY1" fmla="*/ 717855 h 1566131"/>
                <a:gd name="connsiteX2" fmla="*/ 1816374 w 2085480"/>
                <a:gd name="connsiteY2" fmla="*/ 647942 h 1566131"/>
                <a:gd name="connsiteX3" fmla="*/ 1931150 w 2085480"/>
                <a:gd name="connsiteY3" fmla="*/ 533832 h 1566131"/>
                <a:gd name="connsiteX4" fmla="*/ 2020494 w 2085480"/>
                <a:gd name="connsiteY4" fmla="*/ 554311 h 1566131"/>
                <a:gd name="connsiteX5" fmla="*/ 2081550 w 2085480"/>
                <a:gd name="connsiteY5" fmla="*/ 748811 h 1566131"/>
                <a:gd name="connsiteX6" fmla="*/ 2074596 w 2085480"/>
                <a:gd name="connsiteY6" fmla="*/ 790436 h 1566131"/>
                <a:gd name="connsiteX7" fmla="*/ 2032877 w 2085480"/>
                <a:gd name="connsiteY7" fmla="*/ 791388 h 1566131"/>
                <a:gd name="connsiteX8" fmla="*/ 1990110 w 2085480"/>
                <a:gd name="connsiteY8" fmla="*/ 812915 h 1566131"/>
                <a:gd name="connsiteX9" fmla="*/ 1786465 w 2085480"/>
                <a:gd name="connsiteY9" fmla="*/ 1171912 h 1566131"/>
                <a:gd name="connsiteX10" fmla="*/ 1412990 w 2085480"/>
                <a:gd name="connsiteY10" fmla="*/ 1352982 h 1566131"/>
                <a:gd name="connsiteX11" fmla="*/ 1097236 w 2085480"/>
                <a:gd name="connsiteY11" fmla="*/ 1528052 h 1566131"/>
                <a:gd name="connsiteX12" fmla="*/ 990080 w 2085480"/>
                <a:gd name="connsiteY12" fmla="*/ 1525956 h 1566131"/>
                <a:gd name="connsiteX13" fmla="*/ 706806 w 2085480"/>
                <a:gd name="connsiteY13" fmla="*/ 1362602 h 1566131"/>
                <a:gd name="connsiteX14" fmla="*/ 258274 w 2085480"/>
                <a:gd name="connsiteY14" fmla="*/ 1128288 h 1566131"/>
                <a:gd name="connsiteX15" fmla="*/ 98730 w 2085480"/>
                <a:gd name="connsiteY15" fmla="*/ 813105 h 1566131"/>
                <a:gd name="connsiteX16" fmla="*/ 55487 w 2085480"/>
                <a:gd name="connsiteY16" fmla="*/ 792245 h 1566131"/>
                <a:gd name="connsiteX17" fmla="*/ 12624 w 2085480"/>
                <a:gd name="connsiteY17" fmla="*/ 791198 h 1566131"/>
                <a:gd name="connsiteX18" fmla="*/ 4528 w 2085480"/>
                <a:gd name="connsiteY18" fmla="*/ 749478 h 1566131"/>
                <a:gd name="connsiteX19" fmla="*/ 69965 w 2085480"/>
                <a:gd name="connsiteY19" fmla="*/ 541738 h 1566131"/>
                <a:gd name="connsiteX20" fmla="*/ 133497 w 2085480"/>
                <a:gd name="connsiteY20" fmla="*/ 518211 h 1566131"/>
                <a:gd name="connsiteX21" fmla="*/ 311043 w 2085480"/>
                <a:gd name="connsiteY21" fmla="*/ 688328 h 1566131"/>
                <a:gd name="connsiteX22" fmla="*/ 287516 w 2085480"/>
                <a:gd name="connsiteY22" fmla="*/ 733476 h 1566131"/>
                <a:gd name="connsiteX23" fmla="*/ 223413 w 2085480"/>
                <a:gd name="connsiteY23" fmla="*/ 722427 h 1566131"/>
                <a:gd name="connsiteX24" fmla="*/ 581172 w 2085480"/>
                <a:gd name="connsiteY24" fmla="*/ 1001129 h 1566131"/>
                <a:gd name="connsiteX25" fmla="*/ 824535 w 2085480"/>
                <a:gd name="connsiteY25" fmla="*/ 1018845 h 1566131"/>
                <a:gd name="connsiteX26" fmla="*/ 953599 w 2085480"/>
                <a:gd name="connsiteY26" fmla="*/ 885114 h 1566131"/>
                <a:gd name="connsiteX27" fmla="*/ 964077 w 2085480"/>
                <a:gd name="connsiteY27" fmla="*/ 682422 h 1566131"/>
                <a:gd name="connsiteX28" fmla="*/ 974459 w 2085480"/>
                <a:gd name="connsiteY28" fmla="*/ 579552 h 1566131"/>
                <a:gd name="connsiteX29" fmla="*/ 946837 w 2085480"/>
                <a:gd name="connsiteY29" fmla="*/ 552406 h 1566131"/>
                <a:gd name="connsiteX30" fmla="*/ 837394 w 2085480"/>
                <a:gd name="connsiteY30" fmla="*/ 552692 h 1566131"/>
                <a:gd name="connsiteX31" fmla="*/ 782816 w 2085480"/>
                <a:gd name="connsiteY31" fmla="*/ 492875 h 1566131"/>
                <a:gd name="connsiteX32" fmla="*/ 838156 w 2085480"/>
                <a:gd name="connsiteY32" fmla="*/ 429057 h 1566131"/>
                <a:gd name="connsiteX33" fmla="*/ 942836 w 2085480"/>
                <a:gd name="connsiteY33" fmla="*/ 429724 h 1566131"/>
                <a:gd name="connsiteX34" fmla="*/ 983508 w 2085480"/>
                <a:gd name="connsiteY34" fmla="*/ 386957 h 1566131"/>
                <a:gd name="connsiteX35" fmla="*/ 983317 w 2085480"/>
                <a:gd name="connsiteY35" fmla="*/ 339427 h 1566131"/>
                <a:gd name="connsiteX36" fmla="*/ 950170 w 2085480"/>
                <a:gd name="connsiteY36" fmla="*/ 265037 h 1566131"/>
                <a:gd name="connsiteX37" fmla="*/ 932930 w 2085480"/>
                <a:gd name="connsiteY37" fmla="*/ 48914 h 1566131"/>
                <a:gd name="connsiteX38" fmla="*/ 1148957 w 2085480"/>
                <a:gd name="connsiteY38" fmla="*/ 47200 h 1566131"/>
                <a:gd name="connsiteX39" fmla="*/ 1142385 w 2085480"/>
                <a:gd name="connsiteY39" fmla="*/ 261512 h 1566131"/>
                <a:gd name="connsiteX40" fmla="*/ 1107047 w 2085480"/>
                <a:gd name="connsiteY40" fmla="*/ 354286 h 1566131"/>
                <a:gd name="connsiteX41" fmla="*/ 1181151 w 2085480"/>
                <a:gd name="connsiteY41" fmla="*/ 429057 h 1566131"/>
                <a:gd name="connsiteX42" fmla="*/ 1243064 w 2085480"/>
                <a:gd name="connsiteY42" fmla="*/ 429152 h 1566131"/>
                <a:gd name="connsiteX43" fmla="*/ 1306977 w 2085480"/>
                <a:gd name="connsiteY43" fmla="*/ 491160 h 1566131"/>
                <a:gd name="connsiteX44" fmla="*/ 1242683 w 2085480"/>
                <a:gd name="connsiteY44" fmla="*/ 552787 h 1566131"/>
                <a:gd name="connsiteX45" fmla="*/ 1147528 w 2085480"/>
                <a:gd name="connsiteY45" fmla="*/ 552406 h 1566131"/>
                <a:gd name="connsiteX46" fmla="*/ 1116191 w 2085480"/>
                <a:gd name="connsiteY46" fmla="*/ 585172 h 1566131"/>
                <a:gd name="connsiteX47" fmla="*/ 1117048 w 2085480"/>
                <a:gd name="connsiteY47" fmla="*/ 651656 h 1566131"/>
                <a:gd name="connsiteX48" fmla="*/ 1144670 w 2085480"/>
                <a:gd name="connsiteY48" fmla="*/ 926262 h 1566131"/>
                <a:gd name="connsiteX49" fmla="*/ 1261257 w 2085480"/>
                <a:gd name="connsiteY49" fmla="*/ 1018083 h 1566131"/>
                <a:gd name="connsiteX50" fmla="*/ 1557960 w 2085480"/>
                <a:gd name="connsiteY50" fmla="*/ 985603 h 1566131"/>
                <a:gd name="connsiteX51" fmla="*/ 1859331 w 2085480"/>
                <a:gd name="connsiteY51" fmla="*/ 731095 h 156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85480" h="1566131">
                  <a:moveTo>
                    <a:pt x="1859331" y="731095"/>
                  </a:moveTo>
                  <a:cubicBezTo>
                    <a:pt x="1829518" y="729095"/>
                    <a:pt x="1792752" y="750812"/>
                    <a:pt x="1776273" y="717855"/>
                  </a:cubicBezTo>
                  <a:cubicBezTo>
                    <a:pt x="1759510" y="684042"/>
                    <a:pt x="1796085" y="667944"/>
                    <a:pt x="1816374" y="647942"/>
                  </a:cubicBezTo>
                  <a:cubicBezTo>
                    <a:pt x="1854760" y="610032"/>
                    <a:pt x="1892383" y="571361"/>
                    <a:pt x="1931150" y="533832"/>
                  </a:cubicBezTo>
                  <a:cubicBezTo>
                    <a:pt x="1970393" y="495827"/>
                    <a:pt x="2003730" y="503162"/>
                    <a:pt x="2020494" y="554311"/>
                  </a:cubicBezTo>
                  <a:cubicBezTo>
                    <a:pt x="2041545" y="618890"/>
                    <a:pt x="2059261" y="684613"/>
                    <a:pt x="2081550" y="748811"/>
                  </a:cubicBezTo>
                  <a:cubicBezTo>
                    <a:pt x="2087741" y="766718"/>
                    <a:pt x="2087455" y="777291"/>
                    <a:pt x="2074596" y="790436"/>
                  </a:cubicBezTo>
                  <a:cubicBezTo>
                    <a:pt x="2060023" y="805295"/>
                    <a:pt x="2046593" y="801675"/>
                    <a:pt x="2032877" y="791388"/>
                  </a:cubicBezTo>
                  <a:cubicBezTo>
                    <a:pt x="2003064" y="769100"/>
                    <a:pt x="1998396" y="778053"/>
                    <a:pt x="1990110" y="812915"/>
                  </a:cubicBezTo>
                  <a:cubicBezTo>
                    <a:pt x="1957153" y="951503"/>
                    <a:pt x="1898194" y="1078472"/>
                    <a:pt x="1786465" y="1171912"/>
                  </a:cubicBezTo>
                  <a:cubicBezTo>
                    <a:pt x="1677690" y="1262875"/>
                    <a:pt x="1548435" y="1314882"/>
                    <a:pt x="1412990" y="1352982"/>
                  </a:cubicBezTo>
                  <a:cubicBezTo>
                    <a:pt x="1294118" y="1386415"/>
                    <a:pt x="1182104" y="1431468"/>
                    <a:pt x="1097236" y="1528052"/>
                  </a:cubicBezTo>
                  <a:cubicBezTo>
                    <a:pt x="1051516" y="1580154"/>
                    <a:pt x="1035038" y="1578153"/>
                    <a:pt x="990080" y="1525956"/>
                  </a:cubicBezTo>
                  <a:cubicBezTo>
                    <a:pt x="914547" y="1438326"/>
                    <a:pt x="813677" y="1394892"/>
                    <a:pt x="706806" y="1362602"/>
                  </a:cubicBezTo>
                  <a:cubicBezTo>
                    <a:pt x="542309" y="1312787"/>
                    <a:pt x="380384" y="1259256"/>
                    <a:pt x="258274" y="1128288"/>
                  </a:cubicBezTo>
                  <a:cubicBezTo>
                    <a:pt x="174454" y="1038467"/>
                    <a:pt x="124543" y="931406"/>
                    <a:pt x="98730" y="813105"/>
                  </a:cubicBezTo>
                  <a:cubicBezTo>
                    <a:pt x="91301" y="779101"/>
                    <a:pt x="82252" y="771767"/>
                    <a:pt x="55487" y="792245"/>
                  </a:cubicBezTo>
                  <a:cubicBezTo>
                    <a:pt x="39770" y="804247"/>
                    <a:pt x="27198" y="799770"/>
                    <a:pt x="12624" y="791198"/>
                  </a:cubicBezTo>
                  <a:cubicBezTo>
                    <a:pt x="-6426" y="780053"/>
                    <a:pt x="718" y="762432"/>
                    <a:pt x="4528" y="749478"/>
                  </a:cubicBezTo>
                  <a:cubicBezTo>
                    <a:pt x="25007" y="679851"/>
                    <a:pt x="46724" y="610509"/>
                    <a:pt x="69965" y="541738"/>
                  </a:cubicBezTo>
                  <a:cubicBezTo>
                    <a:pt x="80538" y="510496"/>
                    <a:pt x="101683" y="496685"/>
                    <a:pt x="133497" y="518211"/>
                  </a:cubicBezTo>
                  <a:cubicBezTo>
                    <a:pt x="202362" y="564598"/>
                    <a:pt x="253797" y="629844"/>
                    <a:pt x="311043" y="688328"/>
                  </a:cubicBezTo>
                  <a:cubicBezTo>
                    <a:pt x="326759" y="704425"/>
                    <a:pt x="321044" y="732333"/>
                    <a:pt x="287516" y="733476"/>
                  </a:cubicBezTo>
                  <a:cubicBezTo>
                    <a:pt x="269228" y="734143"/>
                    <a:pt x="250654" y="737286"/>
                    <a:pt x="223413" y="722427"/>
                  </a:cubicBezTo>
                  <a:cubicBezTo>
                    <a:pt x="306185" y="876351"/>
                    <a:pt x="425343" y="961028"/>
                    <a:pt x="581172" y="1001129"/>
                  </a:cubicBezTo>
                  <a:cubicBezTo>
                    <a:pt x="661848" y="1021893"/>
                    <a:pt x="743097" y="1020941"/>
                    <a:pt x="824535" y="1018845"/>
                  </a:cubicBezTo>
                  <a:cubicBezTo>
                    <a:pt x="896068" y="1017035"/>
                    <a:pt x="949503" y="962934"/>
                    <a:pt x="953599" y="885114"/>
                  </a:cubicBezTo>
                  <a:cubicBezTo>
                    <a:pt x="957218" y="817582"/>
                    <a:pt x="970458" y="750431"/>
                    <a:pt x="964077" y="682422"/>
                  </a:cubicBezTo>
                  <a:cubicBezTo>
                    <a:pt x="960838" y="647561"/>
                    <a:pt x="977983" y="615080"/>
                    <a:pt x="974459" y="579552"/>
                  </a:cubicBezTo>
                  <a:cubicBezTo>
                    <a:pt x="972459" y="559454"/>
                    <a:pt x="967696" y="551644"/>
                    <a:pt x="946837" y="552406"/>
                  </a:cubicBezTo>
                  <a:cubicBezTo>
                    <a:pt x="910356" y="553739"/>
                    <a:pt x="873875" y="552882"/>
                    <a:pt x="837394" y="552692"/>
                  </a:cubicBezTo>
                  <a:cubicBezTo>
                    <a:pt x="797770" y="552501"/>
                    <a:pt x="783197" y="530308"/>
                    <a:pt x="782816" y="492875"/>
                  </a:cubicBezTo>
                  <a:cubicBezTo>
                    <a:pt x="782435" y="454013"/>
                    <a:pt x="795389" y="429152"/>
                    <a:pt x="838156" y="429057"/>
                  </a:cubicBezTo>
                  <a:cubicBezTo>
                    <a:pt x="873113" y="428962"/>
                    <a:pt x="908165" y="426581"/>
                    <a:pt x="942836" y="429724"/>
                  </a:cubicBezTo>
                  <a:cubicBezTo>
                    <a:pt x="977793" y="432867"/>
                    <a:pt x="987699" y="419056"/>
                    <a:pt x="983508" y="386957"/>
                  </a:cubicBezTo>
                  <a:cubicBezTo>
                    <a:pt x="981508" y="371336"/>
                    <a:pt x="982174" y="355238"/>
                    <a:pt x="983317" y="339427"/>
                  </a:cubicBezTo>
                  <a:cubicBezTo>
                    <a:pt x="985508" y="308471"/>
                    <a:pt x="980079" y="286182"/>
                    <a:pt x="950170" y="265037"/>
                  </a:cubicBezTo>
                  <a:cubicBezTo>
                    <a:pt x="876733" y="213411"/>
                    <a:pt x="878637" y="104445"/>
                    <a:pt x="932930" y="48914"/>
                  </a:cubicBezTo>
                  <a:cubicBezTo>
                    <a:pt x="990747" y="-10236"/>
                    <a:pt x="1081330" y="-21475"/>
                    <a:pt x="1148957" y="47200"/>
                  </a:cubicBezTo>
                  <a:cubicBezTo>
                    <a:pt x="1209822" y="109017"/>
                    <a:pt x="1211727" y="209887"/>
                    <a:pt x="1142385" y="261512"/>
                  </a:cubicBezTo>
                  <a:cubicBezTo>
                    <a:pt x="1104761" y="289611"/>
                    <a:pt x="1107142" y="319234"/>
                    <a:pt x="1107047" y="354286"/>
                  </a:cubicBezTo>
                  <a:cubicBezTo>
                    <a:pt x="1106856" y="429057"/>
                    <a:pt x="1106952" y="429057"/>
                    <a:pt x="1181151" y="429057"/>
                  </a:cubicBezTo>
                  <a:cubicBezTo>
                    <a:pt x="1201820" y="429057"/>
                    <a:pt x="1222395" y="428771"/>
                    <a:pt x="1243064" y="429152"/>
                  </a:cubicBezTo>
                  <a:cubicBezTo>
                    <a:pt x="1286879" y="429819"/>
                    <a:pt x="1306977" y="449441"/>
                    <a:pt x="1306977" y="491160"/>
                  </a:cubicBezTo>
                  <a:cubicBezTo>
                    <a:pt x="1306881" y="532499"/>
                    <a:pt x="1286498" y="552311"/>
                    <a:pt x="1242683" y="552787"/>
                  </a:cubicBezTo>
                  <a:cubicBezTo>
                    <a:pt x="1210965" y="553168"/>
                    <a:pt x="1179056" y="554501"/>
                    <a:pt x="1147528" y="552406"/>
                  </a:cubicBezTo>
                  <a:cubicBezTo>
                    <a:pt x="1121429" y="550692"/>
                    <a:pt x="1114286" y="561074"/>
                    <a:pt x="1116191" y="585172"/>
                  </a:cubicBezTo>
                  <a:cubicBezTo>
                    <a:pt x="1117905" y="607270"/>
                    <a:pt x="1113429" y="630130"/>
                    <a:pt x="1117048" y="651656"/>
                  </a:cubicBezTo>
                  <a:cubicBezTo>
                    <a:pt x="1132383" y="742620"/>
                    <a:pt x="1117810" y="836346"/>
                    <a:pt x="1144670" y="926262"/>
                  </a:cubicBezTo>
                  <a:cubicBezTo>
                    <a:pt x="1162292" y="985031"/>
                    <a:pt x="1205535" y="1014940"/>
                    <a:pt x="1261257" y="1018083"/>
                  </a:cubicBezTo>
                  <a:cubicBezTo>
                    <a:pt x="1361269" y="1023703"/>
                    <a:pt x="1460234" y="1019321"/>
                    <a:pt x="1557960" y="985603"/>
                  </a:cubicBezTo>
                  <a:cubicBezTo>
                    <a:pt x="1692644" y="939311"/>
                    <a:pt x="1792561" y="857111"/>
                    <a:pt x="1859331" y="731095"/>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6" name="Freeform: Shape 715"/>
            <p:cNvSpPr/>
            <p:nvPr/>
          </p:nvSpPr>
          <p:spPr>
            <a:xfrm>
              <a:off x="7608164" y="5096612"/>
              <a:ext cx="932544" cy="586415"/>
            </a:xfrm>
            <a:custGeom>
              <a:avLst/>
              <a:gdLst>
                <a:gd name="connsiteX0" fmla="*/ 71842 w 932544"/>
                <a:gd name="connsiteY0" fmla="*/ 15963 h 586415"/>
                <a:gd name="connsiteX1" fmla="*/ 594003 w 932544"/>
                <a:gd name="connsiteY1" fmla="*/ 321049 h 586415"/>
                <a:gd name="connsiteX2" fmla="*/ 665345 w 932544"/>
                <a:gd name="connsiteY2" fmla="*/ 321144 h 586415"/>
                <a:gd name="connsiteX3" fmla="*/ 834033 w 932544"/>
                <a:gd name="connsiteY3" fmla="*/ 166934 h 586415"/>
                <a:gd name="connsiteX4" fmla="*/ 846130 w 932544"/>
                <a:gd name="connsiteY4" fmla="*/ 54253 h 586415"/>
                <a:gd name="connsiteX5" fmla="*/ 914900 w 932544"/>
                <a:gd name="connsiteY5" fmla="*/ 49110 h 586415"/>
                <a:gd name="connsiteX6" fmla="*/ 924329 w 932544"/>
                <a:gd name="connsiteY6" fmla="*/ 65112 h 586415"/>
                <a:gd name="connsiteX7" fmla="*/ 932045 w 932544"/>
                <a:gd name="connsiteY7" fmla="*/ 111689 h 586415"/>
                <a:gd name="connsiteX8" fmla="*/ 932045 w 932544"/>
                <a:gd name="connsiteY8" fmla="*/ 510882 h 586415"/>
                <a:gd name="connsiteX9" fmla="*/ 925568 w 932544"/>
                <a:gd name="connsiteY9" fmla="*/ 557745 h 586415"/>
                <a:gd name="connsiteX10" fmla="*/ 920901 w 932544"/>
                <a:gd name="connsiteY10" fmla="*/ 573461 h 586415"/>
                <a:gd name="connsiteX11" fmla="*/ 866323 w 932544"/>
                <a:gd name="connsiteY11" fmla="*/ 573842 h 586415"/>
                <a:gd name="connsiteX12" fmla="*/ 576095 w 932544"/>
                <a:gd name="connsiteY12" fmla="*/ 482783 h 586415"/>
                <a:gd name="connsiteX13" fmla="*/ 157281 w 932544"/>
                <a:gd name="connsiteY13" fmla="*/ 303904 h 586415"/>
                <a:gd name="connsiteX14" fmla="*/ 13168 w 932544"/>
                <a:gd name="connsiteY14" fmla="*/ 89115 h 586415"/>
                <a:gd name="connsiteX15" fmla="*/ 595 w 932544"/>
                <a:gd name="connsiteY15" fmla="*/ 37299 h 586415"/>
                <a:gd name="connsiteX16" fmla="*/ 9739 w 932544"/>
                <a:gd name="connsiteY16" fmla="*/ 7771 h 586415"/>
                <a:gd name="connsiteX17" fmla="*/ 71842 w 932544"/>
                <a:gd name="connsiteY17" fmla="*/ 15963 h 5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2544" h="586415">
                  <a:moveTo>
                    <a:pt x="71842" y="15963"/>
                  </a:moveTo>
                  <a:cubicBezTo>
                    <a:pt x="180808" y="228942"/>
                    <a:pt x="365022" y="313334"/>
                    <a:pt x="594003" y="321049"/>
                  </a:cubicBezTo>
                  <a:cubicBezTo>
                    <a:pt x="617720" y="321811"/>
                    <a:pt x="641532" y="321334"/>
                    <a:pt x="665345" y="321144"/>
                  </a:cubicBezTo>
                  <a:cubicBezTo>
                    <a:pt x="763833" y="320382"/>
                    <a:pt x="826698" y="265327"/>
                    <a:pt x="834033" y="166934"/>
                  </a:cubicBezTo>
                  <a:cubicBezTo>
                    <a:pt x="836890" y="129120"/>
                    <a:pt x="841557" y="91782"/>
                    <a:pt x="846130" y="54253"/>
                  </a:cubicBezTo>
                  <a:cubicBezTo>
                    <a:pt x="867465" y="31965"/>
                    <a:pt x="890611" y="32727"/>
                    <a:pt x="914900" y="49110"/>
                  </a:cubicBezTo>
                  <a:cubicBezTo>
                    <a:pt x="919377" y="53682"/>
                    <a:pt x="922424" y="59111"/>
                    <a:pt x="924329" y="65112"/>
                  </a:cubicBezTo>
                  <a:cubicBezTo>
                    <a:pt x="929759" y="80161"/>
                    <a:pt x="931949" y="95687"/>
                    <a:pt x="932045" y="111689"/>
                  </a:cubicBezTo>
                  <a:cubicBezTo>
                    <a:pt x="932711" y="244753"/>
                    <a:pt x="932711" y="377817"/>
                    <a:pt x="932045" y="510882"/>
                  </a:cubicBezTo>
                  <a:cubicBezTo>
                    <a:pt x="931949" y="526884"/>
                    <a:pt x="928520" y="542314"/>
                    <a:pt x="925568" y="557745"/>
                  </a:cubicBezTo>
                  <a:cubicBezTo>
                    <a:pt x="924996" y="563269"/>
                    <a:pt x="923377" y="568508"/>
                    <a:pt x="920901" y="573461"/>
                  </a:cubicBezTo>
                  <a:cubicBezTo>
                    <a:pt x="902994" y="594797"/>
                    <a:pt x="883372" y="586034"/>
                    <a:pt x="866323" y="573842"/>
                  </a:cubicBezTo>
                  <a:cubicBezTo>
                    <a:pt x="779264" y="511930"/>
                    <a:pt x="678775" y="494594"/>
                    <a:pt x="576095" y="482783"/>
                  </a:cubicBezTo>
                  <a:cubicBezTo>
                    <a:pt x="418838" y="464686"/>
                    <a:pt x="273296" y="417156"/>
                    <a:pt x="157281" y="303904"/>
                  </a:cubicBezTo>
                  <a:cubicBezTo>
                    <a:pt x="94702" y="242753"/>
                    <a:pt x="45839" y="171030"/>
                    <a:pt x="13168" y="89115"/>
                  </a:cubicBezTo>
                  <a:cubicBezTo>
                    <a:pt x="11548" y="71303"/>
                    <a:pt x="-1786" y="56254"/>
                    <a:pt x="595" y="37299"/>
                  </a:cubicBezTo>
                  <a:cubicBezTo>
                    <a:pt x="-929" y="26059"/>
                    <a:pt x="-72" y="15487"/>
                    <a:pt x="9739" y="7771"/>
                  </a:cubicBezTo>
                  <a:cubicBezTo>
                    <a:pt x="32790" y="-7659"/>
                    <a:pt x="52506" y="2437"/>
                    <a:pt x="71842" y="15963"/>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7" name="Freeform: Shape 716"/>
            <p:cNvSpPr/>
            <p:nvPr/>
          </p:nvSpPr>
          <p:spPr>
            <a:xfrm>
              <a:off x="8497609" y="5100663"/>
              <a:ext cx="955857" cy="819982"/>
            </a:xfrm>
            <a:custGeom>
              <a:avLst/>
              <a:gdLst>
                <a:gd name="connsiteX0" fmla="*/ 21931 w 955857"/>
                <a:gd name="connsiteY0" fmla="*/ 573125 h 819982"/>
                <a:gd name="connsiteX1" fmla="*/ 22027 w 955857"/>
                <a:gd name="connsiteY1" fmla="*/ 563600 h 819982"/>
                <a:gd name="connsiteX2" fmla="*/ 165092 w 955857"/>
                <a:gd name="connsiteY2" fmla="*/ 470445 h 819982"/>
                <a:gd name="connsiteX3" fmla="*/ 393978 w 955857"/>
                <a:gd name="connsiteY3" fmla="*/ 431202 h 819982"/>
                <a:gd name="connsiteX4" fmla="*/ 736973 w 955857"/>
                <a:gd name="connsiteY4" fmla="*/ 270039 h 819982"/>
                <a:gd name="connsiteX5" fmla="*/ 840034 w 955857"/>
                <a:gd name="connsiteY5" fmla="*/ 128593 h 819982"/>
                <a:gd name="connsiteX6" fmla="*/ 873467 w 955857"/>
                <a:gd name="connsiteY6" fmla="*/ 71157 h 819982"/>
                <a:gd name="connsiteX7" fmla="*/ 919091 w 955857"/>
                <a:gd name="connsiteY7" fmla="*/ 1529 h 819982"/>
                <a:gd name="connsiteX8" fmla="*/ 955858 w 955857"/>
                <a:gd name="connsiteY8" fmla="*/ 12483 h 819982"/>
                <a:gd name="connsiteX9" fmla="*/ 523899 w 955857"/>
                <a:gd name="connsiteY9" fmla="*/ 562933 h 819982"/>
                <a:gd name="connsiteX10" fmla="*/ 294632 w 955857"/>
                <a:gd name="connsiteY10" fmla="*/ 639609 h 819982"/>
                <a:gd name="connsiteX11" fmla="*/ 47363 w 955857"/>
                <a:gd name="connsiteY11" fmla="*/ 801058 h 819982"/>
                <a:gd name="connsiteX12" fmla="*/ 22312 w 955857"/>
                <a:gd name="connsiteY12" fmla="*/ 819917 h 819982"/>
                <a:gd name="connsiteX13" fmla="*/ 4215 w 955857"/>
                <a:gd name="connsiteY13" fmla="*/ 793247 h 819982"/>
                <a:gd name="connsiteX14" fmla="*/ 4215 w 955857"/>
                <a:gd name="connsiteY14" fmla="*/ 600366 h 819982"/>
                <a:gd name="connsiteX15" fmla="*/ 21931 w 955857"/>
                <a:gd name="connsiteY15" fmla="*/ 573125 h 81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5857" h="819982">
                  <a:moveTo>
                    <a:pt x="21931" y="573125"/>
                  </a:moveTo>
                  <a:cubicBezTo>
                    <a:pt x="21931" y="569981"/>
                    <a:pt x="22027" y="566742"/>
                    <a:pt x="22027" y="563600"/>
                  </a:cubicBezTo>
                  <a:cubicBezTo>
                    <a:pt x="52221" y="505687"/>
                    <a:pt x="109752" y="489114"/>
                    <a:pt x="165092" y="470445"/>
                  </a:cubicBezTo>
                  <a:cubicBezTo>
                    <a:pt x="239197" y="445489"/>
                    <a:pt x="317492" y="443203"/>
                    <a:pt x="393978" y="431202"/>
                  </a:cubicBezTo>
                  <a:cubicBezTo>
                    <a:pt x="524184" y="410723"/>
                    <a:pt x="640485" y="359860"/>
                    <a:pt x="736973" y="270039"/>
                  </a:cubicBezTo>
                  <a:cubicBezTo>
                    <a:pt x="779740" y="230320"/>
                    <a:pt x="812983" y="180885"/>
                    <a:pt x="840034" y="128593"/>
                  </a:cubicBezTo>
                  <a:cubicBezTo>
                    <a:pt x="850226" y="108876"/>
                    <a:pt x="861084" y="89635"/>
                    <a:pt x="873467" y="71157"/>
                  </a:cubicBezTo>
                  <a:cubicBezTo>
                    <a:pt x="882134" y="43725"/>
                    <a:pt x="887944" y="14293"/>
                    <a:pt x="919091" y="1529"/>
                  </a:cubicBezTo>
                  <a:cubicBezTo>
                    <a:pt x="933379" y="-1709"/>
                    <a:pt x="946428" y="-567"/>
                    <a:pt x="955858" y="12483"/>
                  </a:cubicBezTo>
                  <a:cubicBezTo>
                    <a:pt x="922329" y="282612"/>
                    <a:pt x="777835" y="466349"/>
                    <a:pt x="523899" y="562933"/>
                  </a:cubicBezTo>
                  <a:cubicBezTo>
                    <a:pt x="448651" y="591508"/>
                    <a:pt x="371404" y="615034"/>
                    <a:pt x="294632" y="639609"/>
                  </a:cubicBezTo>
                  <a:cubicBezTo>
                    <a:pt x="197286" y="670851"/>
                    <a:pt x="114609" y="724000"/>
                    <a:pt x="47363" y="801058"/>
                  </a:cubicBezTo>
                  <a:cubicBezTo>
                    <a:pt x="40315" y="809154"/>
                    <a:pt x="36219" y="820965"/>
                    <a:pt x="22312" y="819917"/>
                  </a:cubicBezTo>
                  <a:cubicBezTo>
                    <a:pt x="14025" y="812583"/>
                    <a:pt x="5263" y="804963"/>
                    <a:pt x="4215" y="793247"/>
                  </a:cubicBezTo>
                  <a:cubicBezTo>
                    <a:pt x="-1405" y="728954"/>
                    <a:pt x="-1405" y="664660"/>
                    <a:pt x="4215" y="600366"/>
                  </a:cubicBezTo>
                  <a:cubicBezTo>
                    <a:pt x="5453" y="588650"/>
                    <a:pt x="14788" y="581411"/>
                    <a:pt x="21931" y="573125"/>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8" name="Freeform: Shape 717"/>
            <p:cNvSpPr/>
            <p:nvPr/>
          </p:nvSpPr>
          <p:spPr>
            <a:xfrm>
              <a:off x="7587424" y="5168207"/>
              <a:ext cx="932687" cy="753089"/>
            </a:xfrm>
            <a:custGeom>
              <a:avLst/>
              <a:gdLst>
                <a:gd name="connsiteX0" fmla="*/ 932116 w 932687"/>
                <a:gd name="connsiteY0" fmla="*/ 505581 h 753089"/>
                <a:gd name="connsiteX1" fmla="*/ 932688 w 932687"/>
                <a:gd name="connsiteY1" fmla="*/ 752468 h 753089"/>
                <a:gd name="connsiteX2" fmla="*/ 898493 w 932687"/>
                <a:gd name="connsiteY2" fmla="*/ 741419 h 753089"/>
                <a:gd name="connsiteX3" fmla="*/ 552450 w 932687"/>
                <a:gd name="connsiteY3" fmla="*/ 542537 h 753089"/>
                <a:gd name="connsiteX4" fmla="*/ 144685 w 932687"/>
                <a:gd name="connsiteY4" fmla="*/ 314223 h 753089"/>
                <a:gd name="connsiteX5" fmla="*/ 0 w 932687"/>
                <a:gd name="connsiteY5" fmla="*/ 11138 h 753089"/>
                <a:gd name="connsiteX6" fmla="*/ 46863 w 932687"/>
                <a:gd name="connsiteY6" fmla="*/ 11042 h 753089"/>
                <a:gd name="connsiteX7" fmla="*/ 132207 w 932687"/>
                <a:gd name="connsiteY7" fmla="*/ 147631 h 753089"/>
                <a:gd name="connsiteX8" fmla="*/ 540829 w 932687"/>
                <a:gd name="connsiteY8" fmla="*/ 382232 h 753089"/>
                <a:gd name="connsiteX9" fmla="*/ 857155 w 932687"/>
                <a:gd name="connsiteY9" fmla="*/ 457860 h 753089"/>
                <a:gd name="connsiteX10" fmla="*/ 932116 w 932687"/>
                <a:gd name="connsiteY10" fmla="*/ 505581 h 7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87" h="753089">
                  <a:moveTo>
                    <a:pt x="932116" y="505581"/>
                  </a:moveTo>
                  <a:cubicBezTo>
                    <a:pt x="932307" y="587876"/>
                    <a:pt x="932497" y="670172"/>
                    <a:pt x="932688" y="752468"/>
                  </a:cubicBezTo>
                  <a:cubicBezTo>
                    <a:pt x="919543" y="754088"/>
                    <a:pt x="907256" y="753231"/>
                    <a:pt x="898493" y="741419"/>
                  </a:cubicBezTo>
                  <a:cubicBezTo>
                    <a:pt x="812196" y="624548"/>
                    <a:pt x="684180" y="581209"/>
                    <a:pt x="552450" y="542537"/>
                  </a:cubicBezTo>
                  <a:cubicBezTo>
                    <a:pt x="399383" y="497675"/>
                    <a:pt x="254222" y="437381"/>
                    <a:pt x="144685" y="314223"/>
                  </a:cubicBezTo>
                  <a:cubicBezTo>
                    <a:pt x="67246" y="227069"/>
                    <a:pt x="18859" y="126104"/>
                    <a:pt x="0" y="11138"/>
                  </a:cubicBezTo>
                  <a:cubicBezTo>
                    <a:pt x="15621" y="-5722"/>
                    <a:pt x="31242" y="-1531"/>
                    <a:pt x="46863" y="11042"/>
                  </a:cubicBezTo>
                  <a:cubicBezTo>
                    <a:pt x="75152" y="56667"/>
                    <a:pt x="101060" y="104006"/>
                    <a:pt x="132207" y="147631"/>
                  </a:cubicBezTo>
                  <a:cubicBezTo>
                    <a:pt x="232220" y="287839"/>
                    <a:pt x="376047" y="354133"/>
                    <a:pt x="540829" y="382232"/>
                  </a:cubicBezTo>
                  <a:cubicBezTo>
                    <a:pt x="647890" y="400520"/>
                    <a:pt x="758094" y="403663"/>
                    <a:pt x="857155" y="457860"/>
                  </a:cubicBezTo>
                  <a:cubicBezTo>
                    <a:pt x="883539" y="472243"/>
                    <a:pt x="900113" y="500913"/>
                    <a:pt x="932116" y="505581"/>
                  </a:cubicBezTo>
                  <a:close/>
                </a:path>
              </a:pathLst>
            </a:custGeom>
            <a:solidFill>
              <a:srgbClr val="3D3B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9" name="Freeform: Shape 718"/>
            <p:cNvSpPr/>
            <p:nvPr/>
          </p:nvSpPr>
          <p:spPr>
            <a:xfrm>
              <a:off x="8519635" y="5146897"/>
              <a:ext cx="865536" cy="517365"/>
            </a:xfrm>
            <a:custGeom>
              <a:avLst/>
              <a:gdLst>
                <a:gd name="connsiteX0" fmla="*/ 865537 w 865536"/>
                <a:gd name="connsiteY0" fmla="*/ 32067 h 517365"/>
                <a:gd name="connsiteX1" fmla="*/ 305657 w 865536"/>
                <a:gd name="connsiteY1" fmla="*/ 413447 h 517365"/>
                <a:gd name="connsiteX2" fmla="*/ 0 w 865536"/>
                <a:gd name="connsiteY2" fmla="*/ 517366 h 517365"/>
                <a:gd name="connsiteX3" fmla="*/ 285 w 865536"/>
                <a:gd name="connsiteY3" fmla="*/ 13397 h 517365"/>
                <a:gd name="connsiteX4" fmla="*/ 55531 w 865536"/>
                <a:gd name="connsiteY4" fmla="*/ 13397 h 517365"/>
                <a:gd name="connsiteX5" fmla="*/ 75342 w 865536"/>
                <a:gd name="connsiteY5" fmla="*/ 157796 h 517365"/>
                <a:gd name="connsiteX6" fmla="*/ 205073 w 865536"/>
                <a:gd name="connsiteY6" fmla="*/ 268953 h 517365"/>
                <a:gd name="connsiteX7" fmla="*/ 657130 w 865536"/>
                <a:gd name="connsiteY7" fmla="*/ 166178 h 517365"/>
                <a:gd name="connsiteX8" fmla="*/ 808482 w 865536"/>
                <a:gd name="connsiteY8" fmla="*/ 13017 h 517365"/>
                <a:gd name="connsiteX9" fmla="*/ 865537 w 865536"/>
                <a:gd name="connsiteY9" fmla="*/ 32067 h 51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536" h="517365">
                  <a:moveTo>
                    <a:pt x="865537" y="32067"/>
                  </a:moveTo>
                  <a:cubicBezTo>
                    <a:pt x="760000" y="278193"/>
                    <a:pt x="563213" y="390206"/>
                    <a:pt x="305657" y="413447"/>
                  </a:cubicBezTo>
                  <a:cubicBezTo>
                    <a:pt x="195453" y="423353"/>
                    <a:pt x="91250" y="451452"/>
                    <a:pt x="0" y="517366"/>
                  </a:cubicBezTo>
                  <a:cubicBezTo>
                    <a:pt x="95" y="349344"/>
                    <a:pt x="190" y="181419"/>
                    <a:pt x="285" y="13397"/>
                  </a:cubicBezTo>
                  <a:cubicBezTo>
                    <a:pt x="18669" y="-3938"/>
                    <a:pt x="37147" y="-4986"/>
                    <a:pt x="55531" y="13397"/>
                  </a:cubicBezTo>
                  <a:cubicBezTo>
                    <a:pt x="58293" y="62070"/>
                    <a:pt x="64294" y="110171"/>
                    <a:pt x="75342" y="157796"/>
                  </a:cubicBezTo>
                  <a:cubicBezTo>
                    <a:pt x="91344" y="227234"/>
                    <a:pt x="138684" y="263524"/>
                    <a:pt x="205073" y="268953"/>
                  </a:cubicBezTo>
                  <a:cubicBezTo>
                    <a:pt x="365855" y="282098"/>
                    <a:pt x="519113" y="257237"/>
                    <a:pt x="657130" y="166178"/>
                  </a:cubicBezTo>
                  <a:cubicBezTo>
                    <a:pt x="718661" y="125602"/>
                    <a:pt x="762952" y="68928"/>
                    <a:pt x="808482" y="13017"/>
                  </a:cubicBezTo>
                  <a:cubicBezTo>
                    <a:pt x="833628" y="634"/>
                    <a:pt x="853726" y="4063"/>
                    <a:pt x="865537" y="32067"/>
                  </a:cubicBezTo>
                  <a:close/>
                </a:path>
              </a:pathLst>
            </a:custGeom>
            <a:solidFill>
              <a:srgbClr val="6665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0" name="Freeform: Shape 719"/>
            <p:cNvSpPr/>
            <p:nvPr/>
          </p:nvSpPr>
          <p:spPr>
            <a:xfrm>
              <a:off x="8272026" y="4845923"/>
              <a:ext cx="484413" cy="85288"/>
            </a:xfrm>
            <a:custGeom>
              <a:avLst/>
              <a:gdLst>
                <a:gd name="connsiteX0" fmla="*/ 189317 w 484413"/>
                <a:gd name="connsiteY0" fmla="*/ 67293 h 85288"/>
                <a:gd name="connsiteX1" fmla="*/ 48252 w 484413"/>
                <a:gd name="connsiteY1" fmla="*/ 67293 h 85288"/>
                <a:gd name="connsiteX2" fmla="*/ 1960 w 484413"/>
                <a:gd name="connsiteY2" fmla="*/ 18525 h 85288"/>
                <a:gd name="connsiteX3" fmla="*/ 57872 w 484413"/>
                <a:gd name="connsiteY3" fmla="*/ 333 h 85288"/>
                <a:gd name="connsiteX4" fmla="*/ 422393 w 484413"/>
                <a:gd name="connsiteY4" fmla="*/ 333 h 85288"/>
                <a:gd name="connsiteX5" fmla="*/ 483830 w 484413"/>
                <a:gd name="connsiteY5" fmla="*/ 18525 h 85288"/>
                <a:gd name="connsiteX6" fmla="*/ 437157 w 484413"/>
                <a:gd name="connsiteY6" fmla="*/ 66722 h 85288"/>
                <a:gd name="connsiteX7" fmla="*/ 296282 w 484413"/>
                <a:gd name="connsiteY7" fmla="*/ 67103 h 85288"/>
                <a:gd name="connsiteX8" fmla="*/ 247324 w 484413"/>
                <a:gd name="connsiteY8" fmla="*/ 83581 h 85288"/>
                <a:gd name="connsiteX9" fmla="*/ 189317 w 484413"/>
                <a:gd name="connsiteY9" fmla="*/ 67293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413" h="85288">
                  <a:moveTo>
                    <a:pt x="189317" y="67293"/>
                  </a:moveTo>
                  <a:cubicBezTo>
                    <a:pt x="142263" y="67103"/>
                    <a:pt x="95210" y="65579"/>
                    <a:pt x="48252" y="67293"/>
                  </a:cubicBezTo>
                  <a:cubicBezTo>
                    <a:pt x="12151" y="68627"/>
                    <a:pt x="-6327" y="57388"/>
                    <a:pt x="1960" y="18525"/>
                  </a:cubicBezTo>
                  <a:cubicBezTo>
                    <a:pt x="16247" y="-810"/>
                    <a:pt x="37107" y="-620"/>
                    <a:pt x="57872" y="333"/>
                  </a:cubicBezTo>
                  <a:cubicBezTo>
                    <a:pt x="179410" y="5857"/>
                    <a:pt x="300854" y="7191"/>
                    <a:pt x="422393" y="333"/>
                  </a:cubicBezTo>
                  <a:cubicBezTo>
                    <a:pt x="444872" y="-906"/>
                    <a:pt x="466875" y="523"/>
                    <a:pt x="483830" y="18525"/>
                  </a:cubicBezTo>
                  <a:cubicBezTo>
                    <a:pt x="488021" y="53673"/>
                    <a:pt x="469351" y="66722"/>
                    <a:pt x="437157" y="66722"/>
                  </a:cubicBezTo>
                  <a:cubicBezTo>
                    <a:pt x="390199" y="66817"/>
                    <a:pt x="343240" y="67008"/>
                    <a:pt x="296282" y="67103"/>
                  </a:cubicBezTo>
                  <a:cubicBezTo>
                    <a:pt x="283042" y="81676"/>
                    <a:pt x="266184" y="85772"/>
                    <a:pt x="247324" y="83581"/>
                  </a:cubicBezTo>
                  <a:cubicBezTo>
                    <a:pt x="225131" y="87677"/>
                    <a:pt x="205033" y="85200"/>
                    <a:pt x="189317" y="67293"/>
                  </a:cubicBezTo>
                  <a:close/>
                </a:path>
              </a:pathLst>
            </a:custGeom>
            <a:solidFill>
              <a:srgbClr val="686F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1" name="Freeform: Shape 720"/>
            <p:cNvSpPr/>
            <p:nvPr/>
          </p:nvSpPr>
          <p:spPr>
            <a:xfrm>
              <a:off x="8272494" y="4809512"/>
              <a:ext cx="483170" cy="54935"/>
            </a:xfrm>
            <a:custGeom>
              <a:avLst/>
              <a:gdLst>
                <a:gd name="connsiteX0" fmla="*/ 483170 w 483170"/>
                <a:gd name="connsiteY0" fmla="*/ 54936 h 54935"/>
                <a:gd name="connsiteX1" fmla="*/ 1396 w 483170"/>
                <a:gd name="connsiteY1" fmla="*/ 54936 h 54935"/>
                <a:gd name="connsiteX2" fmla="*/ 38543 w 483170"/>
                <a:gd name="connsiteY2" fmla="*/ 17407 h 54935"/>
                <a:gd name="connsiteX3" fmla="*/ 188848 w 483170"/>
                <a:gd name="connsiteY3" fmla="*/ 17027 h 54935"/>
                <a:gd name="connsiteX4" fmla="*/ 246570 w 483170"/>
                <a:gd name="connsiteY4" fmla="*/ 1882 h 54935"/>
                <a:gd name="connsiteX5" fmla="*/ 286384 w 483170"/>
                <a:gd name="connsiteY5" fmla="*/ 17122 h 54935"/>
                <a:gd name="connsiteX6" fmla="*/ 436212 w 483170"/>
                <a:gd name="connsiteY6" fmla="*/ 17503 h 54935"/>
                <a:gd name="connsiteX7" fmla="*/ 483170 w 483170"/>
                <a:gd name="connsiteY7" fmla="*/ 54936 h 5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170" h="54935">
                  <a:moveTo>
                    <a:pt x="483170" y="54936"/>
                  </a:moveTo>
                  <a:cubicBezTo>
                    <a:pt x="322579" y="54936"/>
                    <a:pt x="161988" y="54936"/>
                    <a:pt x="1396" y="54936"/>
                  </a:cubicBezTo>
                  <a:cubicBezTo>
                    <a:pt x="-5176" y="23694"/>
                    <a:pt x="12160" y="17122"/>
                    <a:pt x="38543" y="17407"/>
                  </a:cubicBezTo>
                  <a:cubicBezTo>
                    <a:pt x="88645" y="17884"/>
                    <a:pt x="138747" y="17217"/>
                    <a:pt x="188848" y="17027"/>
                  </a:cubicBezTo>
                  <a:cubicBezTo>
                    <a:pt x="206755" y="6930"/>
                    <a:pt x="224281" y="-4595"/>
                    <a:pt x="246570" y="1882"/>
                  </a:cubicBezTo>
                  <a:cubicBezTo>
                    <a:pt x="262191" y="929"/>
                    <a:pt x="275430" y="5977"/>
                    <a:pt x="286384" y="17122"/>
                  </a:cubicBezTo>
                  <a:cubicBezTo>
                    <a:pt x="336295" y="17312"/>
                    <a:pt x="386301" y="17598"/>
                    <a:pt x="436212" y="17503"/>
                  </a:cubicBezTo>
                  <a:cubicBezTo>
                    <a:pt x="462025" y="17503"/>
                    <a:pt x="482790" y="23218"/>
                    <a:pt x="483170" y="54936"/>
                  </a:cubicBezTo>
                  <a:close/>
                </a:path>
              </a:pathLst>
            </a:custGeom>
            <a:solidFill>
              <a:srgbClr val="7398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2" name="Freeform: Shape 721"/>
            <p:cNvSpPr/>
            <p:nvPr/>
          </p:nvSpPr>
          <p:spPr>
            <a:xfrm>
              <a:off x="9263383" y="4987986"/>
              <a:ext cx="188332" cy="121598"/>
            </a:xfrm>
            <a:custGeom>
              <a:avLst/>
              <a:gdLst>
                <a:gd name="connsiteX0" fmla="*/ 95786 w 188332"/>
                <a:gd name="connsiteY0" fmla="*/ 105633 h 121598"/>
                <a:gd name="connsiteX1" fmla="*/ 30539 w 188332"/>
                <a:gd name="connsiteY1" fmla="*/ 105538 h 121598"/>
                <a:gd name="connsiteX2" fmla="*/ 1774 w 188332"/>
                <a:gd name="connsiteY2" fmla="*/ 96775 h 121598"/>
                <a:gd name="connsiteX3" fmla="*/ 12728 w 188332"/>
                <a:gd name="connsiteY3" fmla="*/ 68581 h 121598"/>
                <a:gd name="connsiteX4" fmla="*/ 74164 w 188332"/>
                <a:gd name="connsiteY4" fmla="*/ 19623 h 121598"/>
                <a:gd name="connsiteX5" fmla="*/ 175986 w 188332"/>
                <a:gd name="connsiteY5" fmla="*/ 10479 h 121598"/>
                <a:gd name="connsiteX6" fmla="*/ 185225 w 188332"/>
                <a:gd name="connsiteY6" fmla="*/ 59532 h 121598"/>
                <a:gd name="connsiteX7" fmla="*/ 151031 w 188332"/>
                <a:gd name="connsiteY7" fmla="*/ 115254 h 121598"/>
                <a:gd name="connsiteX8" fmla="*/ 95786 w 188332"/>
                <a:gd name="connsiteY8" fmla="*/ 105633 h 12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332" h="121598">
                  <a:moveTo>
                    <a:pt x="95786" y="105633"/>
                  </a:moveTo>
                  <a:cubicBezTo>
                    <a:pt x="74069" y="82107"/>
                    <a:pt x="52257" y="109634"/>
                    <a:pt x="30539" y="105538"/>
                  </a:cubicBezTo>
                  <a:cubicBezTo>
                    <a:pt x="20538" y="103633"/>
                    <a:pt x="7584" y="109920"/>
                    <a:pt x="1774" y="96775"/>
                  </a:cubicBezTo>
                  <a:cubicBezTo>
                    <a:pt x="-3655" y="84583"/>
                    <a:pt x="4346" y="75534"/>
                    <a:pt x="12728" y="68581"/>
                  </a:cubicBezTo>
                  <a:cubicBezTo>
                    <a:pt x="32825" y="51817"/>
                    <a:pt x="53590" y="35910"/>
                    <a:pt x="74164" y="19623"/>
                  </a:cubicBezTo>
                  <a:cubicBezTo>
                    <a:pt x="106835" y="2573"/>
                    <a:pt x="139981" y="-9714"/>
                    <a:pt x="175986" y="10479"/>
                  </a:cubicBezTo>
                  <a:cubicBezTo>
                    <a:pt x="193893" y="24004"/>
                    <a:pt x="187797" y="42102"/>
                    <a:pt x="185225" y="59532"/>
                  </a:cubicBezTo>
                  <a:cubicBezTo>
                    <a:pt x="182463" y="83345"/>
                    <a:pt x="178272" y="106396"/>
                    <a:pt x="151031" y="115254"/>
                  </a:cubicBezTo>
                  <a:cubicBezTo>
                    <a:pt x="130647" y="123350"/>
                    <a:pt x="111026" y="126970"/>
                    <a:pt x="95786" y="105633"/>
                  </a:cubicBezTo>
                  <a:close/>
                </a:path>
              </a:pathLst>
            </a:custGeom>
            <a:solidFill>
              <a:srgbClr val="6973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3" name="Freeform: Shape 722"/>
            <p:cNvSpPr/>
            <p:nvPr/>
          </p:nvSpPr>
          <p:spPr>
            <a:xfrm>
              <a:off x="7585966" y="5024815"/>
              <a:ext cx="177768" cy="87855"/>
            </a:xfrm>
            <a:custGeom>
              <a:avLst/>
              <a:gdLst>
                <a:gd name="connsiteX0" fmla="*/ 94040 w 177768"/>
                <a:gd name="connsiteY0" fmla="*/ 87760 h 87855"/>
                <a:gd name="connsiteX1" fmla="*/ 29175 w 177768"/>
                <a:gd name="connsiteY1" fmla="*/ 87855 h 87855"/>
                <a:gd name="connsiteX2" fmla="*/ 6505 w 177768"/>
                <a:gd name="connsiteY2" fmla="*/ 65852 h 87855"/>
                <a:gd name="connsiteX3" fmla="*/ 14316 w 177768"/>
                <a:gd name="connsiteY3" fmla="*/ 11084 h 87855"/>
                <a:gd name="connsiteX4" fmla="*/ 144142 w 177768"/>
                <a:gd name="connsiteY4" fmla="*/ 20990 h 87855"/>
                <a:gd name="connsiteX5" fmla="*/ 162239 w 177768"/>
                <a:gd name="connsiteY5" fmla="*/ 36134 h 87855"/>
                <a:gd name="connsiteX6" fmla="*/ 175384 w 177768"/>
                <a:gd name="connsiteY6" fmla="*/ 62995 h 87855"/>
                <a:gd name="connsiteX7" fmla="*/ 144428 w 177768"/>
                <a:gd name="connsiteY7" fmla="*/ 68329 h 87855"/>
                <a:gd name="connsiteX8" fmla="*/ 107756 w 177768"/>
                <a:gd name="connsiteY8" fmla="*/ 60518 h 87855"/>
                <a:gd name="connsiteX9" fmla="*/ 94040 w 177768"/>
                <a:gd name="connsiteY9" fmla="*/ 87760 h 8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68" h="87855">
                  <a:moveTo>
                    <a:pt x="94040" y="87760"/>
                  </a:moveTo>
                  <a:cubicBezTo>
                    <a:pt x="72419" y="87760"/>
                    <a:pt x="50797" y="87760"/>
                    <a:pt x="29175" y="87855"/>
                  </a:cubicBezTo>
                  <a:cubicBezTo>
                    <a:pt x="17459" y="84902"/>
                    <a:pt x="10696" y="76711"/>
                    <a:pt x="6505" y="65852"/>
                  </a:cubicBezTo>
                  <a:cubicBezTo>
                    <a:pt x="-639" y="46231"/>
                    <a:pt x="-6258" y="26800"/>
                    <a:pt x="14316" y="11084"/>
                  </a:cubicBezTo>
                  <a:cubicBezTo>
                    <a:pt x="59274" y="-7395"/>
                    <a:pt x="102327" y="-1870"/>
                    <a:pt x="144142" y="20990"/>
                  </a:cubicBezTo>
                  <a:cubicBezTo>
                    <a:pt x="150238" y="25943"/>
                    <a:pt x="157191" y="30229"/>
                    <a:pt x="162239" y="36134"/>
                  </a:cubicBezTo>
                  <a:cubicBezTo>
                    <a:pt x="168906" y="43850"/>
                    <a:pt x="183480" y="50327"/>
                    <a:pt x="175384" y="62995"/>
                  </a:cubicBezTo>
                  <a:cubicBezTo>
                    <a:pt x="168812" y="73187"/>
                    <a:pt x="154905" y="69281"/>
                    <a:pt x="144428" y="68329"/>
                  </a:cubicBezTo>
                  <a:cubicBezTo>
                    <a:pt x="132045" y="67091"/>
                    <a:pt x="120138" y="61566"/>
                    <a:pt x="107756" y="60518"/>
                  </a:cubicBezTo>
                  <a:cubicBezTo>
                    <a:pt x="82324" y="58137"/>
                    <a:pt x="89087" y="73758"/>
                    <a:pt x="94040" y="87760"/>
                  </a:cubicBezTo>
                  <a:close/>
                </a:path>
              </a:pathLst>
            </a:custGeom>
            <a:solidFill>
              <a:srgbClr val="59608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4" name="Freeform: Shape 723"/>
            <p:cNvSpPr/>
            <p:nvPr/>
          </p:nvSpPr>
          <p:spPr>
            <a:xfrm>
              <a:off x="7570891" y="4961974"/>
              <a:ext cx="159217" cy="84020"/>
            </a:xfrm>
            <a:custGeom>
              <a:avLst/>
              <a:gdLst>
                <a:gd name="connsiteX0" fmla="*/ 159217 w 159217"/>
                <a:gd name="connsiteY0" fmla="*/ 83830 h 84020"/>
                <a:gd name="connsiteX1" fmla="*/ 25201 w 159217"/>
                <a:gd name="connsiteY1" fmla="*/ 84021 h 84020"/>
                <a:gd name="connsiteX2" fmla="*/ 11199 w 159217"/>
                <a:gd name="connsiteY2" fmla="*/ 73924 h 84020"/>
                <a:gd name="connsiteX3" fmla="*/ 15866 w 159217"/>
                <a:gd name="connsiteY3" fmla="*/ 9059 h 84020"/>
                <a:gd name="connsiteX4" fmla="*/ 92638 w 159217"/>
                <a:gd name="connsiteY4" fmla="*/ 17155 h 84020"/>
                <a:gd name="connsiteX5" fmla="*/ 159217 w 159217"/>
                <a:gd name="connsiteY5" fmla="*/ 83830 h 8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17" h="84020">
                  <a:moveTo>
                    <a:pt x="159217" y="83830"/>
                  </a:moveTo>
                  <a:cubicBezTo>
                    <a:pt x="114545" y="83926"/>
                    <a:pt x="69873" y="84021"/>
                    <a:pt x="25201" y="84021"/>
                  </a:cubicBezTo>
                  <a:cubicBezTo>
                    <a:pt x="19581" y="82021"/>
                    <a:pt x="14913" y="78591"/>
                    <a:pt x="11199" y="73924"/>
                  </a:cubicBezTo>
                  <a:cubicBezTo>
                    <a:pt x="-4613" y="51064"/>
                    <a:pt x="-4231" y="29347"/>
                    <a:pt x="15866" y="9059"/>
                  </a:cubicBezTo>
                  <a:cubicBezTo>
                    <a:pt x="43774" y="-10181"/>
                    <a:pt x="67968" y="5439"/>
                    <a:pt x="92638" y="17155"/>
                  </a:cubicBezTo>
                  <a:cubicBezTo>
                    <a:pt x="117784" y="36491"/>
                    <a:pt x="139596" y="59065"/>
                    <a:pt x="159217" y="83830"/>
                  </a:cubicBezTo>
                  <a:close/>
                </a:path>
              </a:pathLst>
            </a:custGeom>
            <a:solidFill>
              <a:srgbClr val="5D68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5" name="Freeform: Shape 724"/>
            <p:cNvSpPr/>
            <p:nvPr/>
          </p:nvSpPr>
          <p:spPr>
            <a:xfrm>
              <a:off x="8387809" y="4398658"/>
              <a:ext cx="179928" cy="115097"/>
            </a:xfrm>
            <a:custGeom>
              <a:avLst/>
              <a:gdLst>
                <a:gd name="connsiteX0" fmla="*/ 0 w 179928"/>
                <a:gd name="connsiteY0" fmla="*/ 104603 h 115097"/>
                <a:gd name="connsiteX1" fmla="*/ 179927 w 179928"/>
                <a:gd name="connsiteY1" fmla="*/ 18687 h 115097"/>
                <a:gd name="connsiteX2" fmla="*/ 162306 w 179928"/>
                <a:gd name="connsiteY2" fmla="*/ 48119 h 115097"/>
                <a:gd name="connsiteX3" fmla="*/ 113062 w 179928"/>
                <a:gd name="connsiteY3" fmla="*/ 57644 h 115097"/>
                <a:gd name="connsiteX4" fmla="*/ 51054 w 179928"/>
                <a:gd name="connsiteY4" fmla="*/ 97459 h 115097"/>
                <a:gd name="connsiteX5" fmla="*/ 27718 w 179928"/>
                <a:gd name="connsiteY5" fmla="*/ 114699 h 115097"/>
                <a:gd name="connsiteX6" fmla="*/ 0 w 179928"/>
                <a:gd name="connsiteY6" fmla="*/ 104603 h 1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8" h="115097">
                  <a:moveTo>
                    <a:pt x="0" y="104603"/>
                  </a:moveTo>
                  <a:cubicBezTo>
                    <a:pt x="24384" y="13544"/>
                    <a:pt x="108395" y="-26557"/>
                    <a:pt x="179927" y="18687"/>
                  </a:cubicBezTo>
                  <a:cubicBezTo>
                    <a:pt x="180023" y="32117"/>
                    <a:pt x="173164" y="41261"/>
                    <a:pt x="162306" y="48119"/>
                  </a:cubicBezTo>
                  <a:cubicBezTo>
                    <a:pt x="146971" y="56692"/>
                    <a:pt x="129730" y="55263"/>
                    <a:pt x="113062" y="57644"/>
                  </a:cubicBezTo>
                  <a:cubicBezTo>
                    <a:pt x="86868" y="61359"/>
                    <a:pt x="61341" y="67931"/>
                    <a:pt x="51054" y="97459"/>
                  </a:cubicBezTo>
                  <a:cubicBezTo>
                    <a:pt x="45530" y="106317"/>
                    <a:pt x="37910" y="112222"/>
                    <a:pt x="27718" y="114699"/>
                  </a:cubicBezTo>
                  <a:cubicBezTo>
                    <a:pt x="16573" y="116413"/>
                    <a:pt x="7525" y="112508"/>
                    <a:pt x="0" y="104603"/>
                  </a:cubicBezTo>
                  <a:close/>
                </a:path>
              </a:pathLst>
            </a:custGeom>
            <a:solidFill>
              <a:srgbClr val="7399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6" name="Freeform: Shape 725"/>
            <p:cNvSpPr/>
            <p:nvPr/>
          </p:nvSpPr>
          <p:spPr>
            <a:xfrm>
              <a:off x="8419241" y="4514768"/>
              <a:ext cx="224338" cy="98696"/>
            </a:xfrm>
            <a:custGeom>
              <a:avLst/>
              <a:gdLst>
                <a:gd name="connsiteX0" fmla="*/ 222504 w 224338"/>
                <a:gd name="connsiteY0" fmla="*/ 7543 h 98696"/>
                <a:gd name="connsiteX1" fmla="*/ 206121 w 224338"/>
                <a:gd name="connsiteY1" fmla="*/ 74789 h 98696"/>
                <a:gd name="connsiteX2" fmla="*/ 154781 w 224338"/>
                <a:gd name="connsiteY2" fmla="*/ 98697 h 98696"/>
                <a:gd name="connsiteX3" fmla="*/ 30956 w 224338"/>
                <a:gd name="connsiteY3" fmla="*/ 96887 h 98696"/>
                <a:gd name="connsiteX4" fmla="*/ 0 w 224338"/>
                <a:gd name="connsiteY4" fmla="*/ 63549 h 98696"/>
                <a:gd name="connsiteX5" fmla="*/ 5906 w 224338"/>
                <a:gd name="connsiteY5" fmla="*/ 49262 h 98696"/>
                <a:gd name="connsiteX6" fmla="*/ 48292 w 224338"/>
                <a:gd name="connsiteY6" fmla="*/ 41356 h 98696"/>
                <a:gd name="connsiteX7" fmla="*/ 136398 w 224338"/>
                <a:gd name="connsiteY7" fmla="*/ 34403 h 98696"/>
                <a:gd name="connsiteX8" fmla="*/ 196978 w 224338"/>
                <a:gd name="connsiteY8" fmla="*/ 1351 h 98696"/>
                <a:gd name="connsiteX9" fmla="*/ 222504 w 224338"/>
                <a:gd name="connsiteY9" fmla="*/ 7543 h 9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338" h="98696">
                  <a:moveTo>
                    <a:pt x="222504" y="7543"/>
                  </a:moveTo>
                  <a:cubicBezTo>
                    <a:pt x="226314" y="32212"/>
                    <a:pt x="225647" y="55739"/>
                    <a:pt x="206121" y="74789"/>
                  </a:cubicBezTo>
                  <a:cubicBezTo>
                    <a:pt x="190119" y="85076"/>
                    <a:pt x="175641" y="98697"/>
                    <a:pt x="154781" y="98697"/>
                  </a:cubicBezTo>
                  <a:cubicBezTo>
                    <a:pt x="113538" y="96696"/>
                    <a:pt x="72200" y="99745"/>
                    <a:pt x="30956" y="96887"/>
                  </a:cubicBezTo>
                  <a:cubicBezTo>
                    <a:pt x="12002" y="93744"/>
                    <a:pt x="2000" y="82314"/>
                    <a:pt x="0" y="63549"/>
                  </a:cubicBezTo>
                  <a:cubicBezTo>
                    <a:pt x="191" y="58120"/>
                    <a:pt x="2191" y="53358"/>
                    <a:pt x="5906" y="49262"/>
                  </a:cubicBezTo>
                  <a:cubicBezTo>
                    <a:pt x="18384" y="37832"/>
                    <a:pt x="33528" y="40404"/>
                    <a:pt x="48292" y="41356"/>
                  </a:cubicBezTo>
                  <a:cubicBezTo>
                    <a:pt x="78581" y="51072"/>
                    <a:pt x="109061" y="63169"/>
                    <a:pt x="136398" y="34403"/>
                  </a:cubicBezTo>
                  <a:cubicBezTo>
                    <a:pt x="161640" y="32784"/>
                    <a:pt x="180975" y="20211"/>
                    <a:pt x="196978" y="1351"/>
                  </a:cubicBezTo>
                  <a:cubicBezTo>
                    <a:pt x="206693" y="-1602"/>
                    <a:pt x="215265" y="208"/>
                    <a:pt x="222504" y="7543"/>
                  </a:cubicBezTo>
                  <a:close/>
                </a:path>
              </a:pathLst>
            </a:custGeom>
            <a:solidFill>
              <a:srgbClr val="70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7" name="Freeform: Shape 726"/>
            <p:cNvSpPr/>
            <p:nvPr/>
          </p:nvSpPr>
          <p:spPr>
            <a:xfrm>
              <a:off x="9337452" y="4909501"/>
              <a:ext cx="126340" cy="98393"/>
            </a:xfrm>
            <a:custGeom>
              <a:avLst/>
              <a:gdLst>
                <a:gd name="connsiteX0" fmla="*/ 105442 w 126340"/>
                <a:gd name="connsiteY0" fmla="*/ 98394 h 98393"/>
                <a:gd name="connsiteX1" fmla="*/ 0 w 126340"/>
                <a:gd name="connsiteY1" fmla="*/ 98108 h 98393"/>
                <a:gd name="connsiteX2" fmla="*/ 77438 w 126340"/>
                <a:gd name="connsiteY2" fmla="*/ 17431 h 98393"/>
                <a:gd name="connsiteX3" fmla="*/ 116205 w 126340"/>
                <a:gd name="connsiteY3" fmla="*/ 2001 h 98393"/>
                <a:gd name="connsiteX4" fmla="*/ 119443 w 126340"/>
                <a:gd name="connsiteY4" fmla="*/ 79725 h 98393"/>
                <a:gd name="connsiteX5" fmla="*/ 105442 w 126340"/>
                <a:gd name="connsiteY5" fmla="*/ 98394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98393">
                  <a:moveTo>
                    <a:pt x="105442" y="98394"/>
                  </a:moveTo>
                  <a:cubicBezTo>
                    <a:pt x="70295" y="98299"/>
                    <a:pt x="35147" y="98204"/>
                    <a:pt x="0" y="98108"/>
                  </a:cubicBezTo>
                  <a:cubicBezTo>
                    <a:pt x="25813" y="71153"/>
                    <a:pt x="51530" y="44197"/>
                    <a:pt x="77438" y="17431"/>
                  </a:cubicBezTo>
                  <a:cubicBezTo>
                    <a:pt x="87916" y="6573"/>
                    <a:pt x="98584" y="-4667"/>
                    <a:pt x="116205" y="2001"/>
                  </a:cubicBezTo>
                  <a:cubicBezTo>
                    <a:pt x="128397" y="27433"/>
                    <a:pt x="129730" y="53341"/>
                    <a:pt x="119443" y="79725"/>
                  </a:cubicBezTo>
                  <a:cubicBezTo>
                    <a:pt x="117539" y="88012"/>
                    <a:pt x="113252" y="94584"/>
                    <a:pt x="105442" y="98394"/>
                  </a:cubicBezTo>
                  <a:close/>
                </a:path>
              </a:pathLst>
            </a:custGeom>
            <a:solidFill>
              <a:srgbClr val="6B7B9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8" name="Freeform: Shape 727"/>
            <p:cNvSpPr/>
            <p:nvPr/>
          </p:nvSpPr>
          <p:spPr>
            <a:xfrm>
              <a:off x="8423147" y="4589186"/>
              <a:ext cx="202215" cy="86571"/>
            </a:xfrm>
            <a:custGeom>
              <a:avLst/>
              <a:gdLst>
                <a:gd name="connsiteX0" fmla="*/ 153638 w 202215"/>
                <a:gd name="connsiteY0" fmla="*/ 9419 h 86571"/>
                <a:gd name="connsiteX1" fmla="*/ 202216 w 202215"/>
                <a:gd name="connsiteY1" fmla="*/ 371 h 86571"/>
                <a:gd name="connsiteX2" fmla="*/ 135350 w 202215"/>
                <a:gd name="connsiteY2" fmla="*/ 66855 h 86571"/>
                <a:gd name="connsiteX3" fmla="*/ 47910 w 202215"/>
                <a:gd name="connsiteY3" fmla="*/ 66855 h 86571"/>
                <a:gd name="connsiteX4" fmla="*/ 0 w 202215"/>
                <a:gd name="connsiteY4" fmla="*/ 28850 h 86571"/>
                <a:gd name="connsiteX5" fmla="*/ 34194 w 202215"/>
                <a:gd name="connsiteY5" fmla="*/ 19040 h 86571"/>
                <a:gd name="connsiteX6" fmla="*/ 153638 w 202215"/>
                <a:gd name="connsiteY6" fmla="*/ 941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215" h="86571">
                  <a:moveTo>
                    <a:pt x="153638" y="9419"/>
                  </a:moveTo>
                  <a:cubicBezTo>
                    <a:pt x="168878" y="1133"/>
                    <a:pt x="185261" y="-963"/>
                    <a:pt x="202216" y="371"/>
                  </a:cubicBezTo>
                  <a:cubicBezTo>
                    <a:pt x="192595" y="35232"/>
                    <a:pt x="163925" y="50948"/>
                    <a:pt x="135350" y="66855"/>
                  </a:cubicBezTo>
                  <a:cubicBezTo>
                    <a:pt x="106203" y="93144"/>
                    <a:pt x="77057" y="93144"/>
                    <a:pt x="47910" y="66855"/>
                  </a:cubicBezTo>
                  <a:cubicBezTo>
                    <a:pt x="29718" y="57044"/>
                    <a:pt x="10192" y="48758"/>
                    <a:pt x="0" y="28850"/>
                  </a:cubicBezTo>
                  <a:cubicBezTo>
                    <a:pt x="8667" y="15992"/>
                    <a:pt x="22098" y="19897"/>
                    <a:pt x="34194" y="19040"/>
                  </a:cubicBezTo>
                  <a:cubicBezTo>
                    <a:pt x="74486" y="21326"/>
                    <a:pt x="115443" y="32565"/>
                    <a:pt x="153638" y="9419"/>
                  </a:cubicBezTo>
                  <a:close/>
                </a:path>
              </a:pathLst>
            </a:custGeom>
            <a:solidFill>
              <a:srgbClr val="6C7E9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9" name="Freeform: Shape 728"/>
            <p:cNvSpPr/>
            <p:nvPr/>
          </p:nvSpPr>
          <p:spPr>
            <a:xfrm>
              <a:off x="9410797" y="5030074"/>
              <a:ext cx="109534" cy="93233"/>
            </a:xfrm>
            <a:custGeom>
              <a:avLst/>
              <a:gdLst>
                <a:gd name="connsiteX0" fmla="*/ 4188 w 109534"/>
                <a:gd name="connsiteY0" fmla="*/ 63832 h 93233"/>
                <a:gd name="connsiteX1" fmla="*/ 23523 w 109534"/>
                <a:gd name="connsiteY1" fmla="*/ 16207 h 93233"/>
                <a:gd name="connsiteX2" fmla="*/ 90580 w 109534"/>
                <a:gd name="connsiteY2" fmla="*/ 15731 h 93233"/>
                <a:gd name="connsiteX3" fmla="*/ 109534 w 109534"/>
                <a:gd name="connsiteY3" fmla="*/ 72881 h 93233"/>
                <a:gd name="connsiteX4" fmla="*/ 60671 w 109534"/>
                <a:gd name="connsiteY4" fmla="*/ 92978 h 93233"/>
                <a:gd name="connsiteX5" fmla="*/ 42669 w 109534"/>
                <a:gd name="connsiteY5" fmla="*/ 83168 h 93233"/>
                <a:gd name="connsiteX6" fmla="*/ 4473 w 109534"/>
                <a:gd name="connsiteY6" fmla="*/ 82977 h 93233"/>
                <a:gd name="connsiteX7" fmla="*/ 4188 w 109534"/>
                <a:gd name="connsiteY7" fmla="*/ 63832 h 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534" h="93233">
                  <a:moveTo>
                    <a:pt x="4188" y="63832"/>
                  </a:moveTo>
                  <a:cubicBezTo>
                    <a:pt x="10665" y="47925"/>
                    <a:pt x="17047" y="32114"/>
                    <a:pt x="23523" y="16207"/>
                  </a:cubicBezTo>
                  <a:cubicBezTo>
                    <a:pt x="45717" y="-6082"/>
                    <a:pt x="68100" y="-4558"/>
                    <a:pt x="90580" y="15731"/>
                  </a:cubicBezTo>
                  <a:cubicBezTo>
                    <a:pt x="102772" y="32780"/>
                    <a:pt x="107344" y="52497"/>
                    <a:pt x="109534" y="72881"/>
                  </a:cubicBezTo>
                  <a:cubicBezTo>
                    <a:pt x="102009" y="100979"/>
                    <a:pt x="78959" y="91168"/>
                    <a:pt x="60671" y="92978"/>
                  </a:cubicBezTo>
                  <a:cubicBezTo>
                    <a:pt x="54670" y="89740"/>
                    <a:pt x="48670" y="86406"/>
                    <a:pt x="42669" y="83168"/>
                  </a:cubicBezTo>
                  <a:cubicBezTo>
                    <a:pt x="29906" y="83072"/>
                    <a:pt x="17237" y="83072"/>
                    <a:pt x="4473" y="82977"/>
                  </a:cubicBezTo>
                  <a:cubicBezTo>
                    <a:pt x="-1051" y="76595"/>
                    <a:pt x="-1813" y="70309"/>
                    <a:pt x="4188" y="63832"/>
                  </a:cubicBezTo>
                  <a:close/>
                </a:path>
              </a:pathLst>
            </a:custGeom>
            <a:solidFill>
              <a:srgbClr val="4C537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0" name="Freeform: Shape 729"/>
            <p:cNvSpPr/>
            <p:nvPr/>
          </p:nvSpPr>
          <p:spPr>
            <a:xfrm>
              <a:off x="8471058" y="4655946"/>
              <a:ext cx="87440" cy="94984"/>
            </a:xfrm>
            <a:custGeom>
              <a:avLst/>
              <a:gdLst>
                <a:gd name="connsiteX0" fmla="*/ 0 w 87440"/>
                <a:gd name="connsiteY0" fmla="*/ 0 h 94984"/>
                <a:gd name="connsiteX1" fmla="*/ 87440 w 87440"/>
                <a:gd name="connsiteY1" fmla="*/ 0 h 94984"/>
                <a:gd name="connsiteX2" fmla="*/ 84963 w 87440"/>
                <a:gd name="connsiteY2" fmla="*/ 85344 h 94984"/>
                <a:gd name="connsiteX3" fmla="*/ 2381 w 87440"/>
                <a:gd name="connsiteY3" fmla="*/ 47339 h 94984"/>
                <a:gd name="connsiteX4" fmla="*/ 0 w 87440"/>
                <a:gd name="connsiteY4" fmla="*/ 0 h 94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0" h="94984">
                  <a:moveTo>
                    <a:pt x="0" y="0"/>
                  </a:moveTo>
                  <a:cubicBezTo>
                    <a:pt x="29146" y="0"/>
                    <a:pt x="58293" y="0"/>
                    <a:pt x="87440" y="0"/>
                  </a:cubicBezTo>
                  <a:cubicBezTo>
                    <a:pt x="86583" y="28480"/>
                    <a:pt x="85820" y="56864"/>
                    <a:pt x="84963" y="85344"/>
                  </a:cubicBezTo>
                  <a:cubicBezTo>
                    <a:pt x="38481" y="113729"/>
                    <a:pt x="24003" y="72866"/>
                    <a:pt x="2381" y="47339"/>
                  </a:cubicBezTo>
                  <a:cubicBezTo>
                    <a:pt x="1620" y="31528"/>
                    <a:pt x="858" y="15812"/>
                    <a:pt x="0" y="0"/>
                  </a:cubicBezTo>
                  <a:close/>
                </a:path>
              </a:pathLst>
            </a:custGeom>
            <a:solidFill>
              <a:srgbClr val="7194A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1" name="Freeform: Shape 730"/>
            <p:cNvSpPr/>
            <p:nvPr/>
          </p:nvSpPr>
          <p:spPr>
            <a:xfrm>
              <a:off x="8473439" y="4703142"/>
              <a:ext cx="85248" cy="123872"/>
            </a:xfrm>
            <a:custGeom>
              <a:avLst/>
              <a:gdLst>
                <a:gd name="connsiteX0" fmla="*/ 0 w 85248"/>
                <a:gd name="connsiteY0" fmla="*/ 143 h 123872"/>
                <a:gd name="connsiteX1" fmla="*/ 82582 w 85248"/>
                <a:gd name="connsiteY1" fmla="*/ 38148 h 123872"/>
                <a:gd name="connsiteX2" fmla="*/ 85249 w 85248"/>
                <a:gd name="connsiteY2" fmla="*/ 123492 h 123872"/>
                <a:gd name="connsiteX3" fmla="*/ 46006 w 85248"/>
                <a:gd name="connsiteY3" fmla="*/ 123873 h 123872"/>
                <a:gd name="connsiteX4" fmla="*/ 0 w 85248"/>
                <a:gd name="connsiteY4" fmla="*/ 57198 h 123872"/>
                <a:gd name="connsiteX5" fmla="*/ 0 w 85248"/>
                <a:gd name="connsiteY5" fmla="*/ 143 h 1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48" h="123872">
                  <a:moveTo>
                    <a:pt x="0" y="143"/>
                  </a:moveTo>
                  <a:cubicBezTo>
                    <a:pt x="34766" y="-2905"/>
                    <a:pt x="46577" y="43768"/>
                    <a:pt x="82582" y="38148"/>
                  </a:cubicBezTo>
                  <a:cubicBezTo>
                    <a:pt x="83439" y="66628"/>
                    <a:pt x="84392" y="95012"/>
                    <a:pt x="85249" y="123492"/>
                  </a:cubicBezTo>
                  <a:cubicBezTo>
                    <a:pt x="72200" y="123587"/>
                    <a:pt x="59055" y="123778"/>
                    <a:pt x="46006" y="123873"/>
                  </a:cubicBezTo>
                  <a:cubicBezTo>
                    <a:pt x="24099" y="106156"/>
                    <a:pt x="23241" y="73962"/>
                    <a:pt x="0" y="57198"/>
                  </a:cubicBezTo>
                  <a:cubicBezTo>
                    <a:pt x="95" y="38148"/>
                    <a:pt x="0" y="19098"/>
                    <a:pt x="0" y="143"/>
                  </a:cubicBezTo>
                  <a:close/>
                </a:path>
              </a:pathLst>
            </a:custGeom>
            <a:solidFill>
              <a:srgbClr val="6F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2" name="Freeform: Shape 731"/>
            <p:cNvSpPr/>
            <p:nvPr/>
          </p:nvSpPr>
          <p:spPr>
            <a:xfrm>
              <a:off x="7491046" y="5072915"/>
              <a:ext cx="132953" cy="85353"/>
            </a:xfrm>
            <a:custGeom>
              <a:avLst/>
              <a:gdLst>
                <a:gd name="connsiteX0" fmla="*/ 114665 w 132953"/>
                <a:gd name="connsiteY0" fmla="*/ 20610 h 85353"/>
                <a:gd name="connsiteX1" fmla="*/ 124095 w 132953"/>
                <a:gd name="connsiteY1" fmla="*/ 39755 h 85353"/>
                <a:gd name="connsiteX2" fmla="*/ 132953 w 132953"/>
                <a:gd name="connsiteY2" fmla="*/ 59091 h 85353"/>
                <a:gd name="connsiteX3" fmla="*/ 86948 w 132953"/>
                <a:gd name="connsiteY3" fmla="*/ 58805 h 85353"/>
                <a:gd name="connsiteX4" fmla="*/ 51324 w 132953"/>
                <a:gd name="connsiteY4" fmla="*/ 60520 h 85353"/>
                <a:gd name="connsiteX5" fmla="*/ 9890 w 132953"/>
                <a:gd name="connsiteY5" fmla="*/ 82237 h 85353"/>
                <a:gd name="connsiteX6" fmla="*/ 12652 w 132953"/>
                <a:gd name="connsiteY6" fmla="*/ 27754 h 85353"/>
                <a:gd name="connsiteX7" fmla="*/ 18272 w 132953"/>
                <a:gd name="connsiteY7" fmla="*/ 20610 h 85353"/>
                <a:gd name="connsiteX8" fmla="*/ 114665 w 132953"/>
                <a:gd name="connsiteY8" fmla="*/ 20610 h 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53" h="85353">
                  <a:moveTo>
                    <a:pt x="114665" y="20610"/>
                  </a:moveTo>
                  <a:cubicBezTo>
                    <a:pt x="117809" y="26992"/>
                    <a:pt x="120951" y="33374"/>
                    <a:pt x="124095" y="39755"/>
                  </a:cubicBezTo>
                  <a:cubicBezTo>
                    <a:pt x="127048" y="46232"/>
                    <a:pt x="130000" y="52614"/>
                    <a:pt x="132953" y="59091"/>
                  </a:cubicBezTo>
                  <a:cubicBezTo>
                    <a:pt x="117523" y="72712"/>
                    <a:pt x="102187" y="73283"/>
                    <a:pt x="86948" y="58805"/>
                  </a:cubicBezTo>
                  <a:cubicBezTo>
                    <a:pt x="73898" y="33564"/>
                    <a:pt x="62468" y="53566"/>
                    <a:pt x="51324" y="60520"/>
                  </a:cubicBezTo>
                  <a:cubicBezTo>
                    <a:pt x="37703" y="69092"/>
                    <a:pt x="27607" y="94048"/>
                    <a:pt x="9890" y="82237"/>
                  </a:cubicBezTo>
                  <a:cubicBezTo>
                    <a:pt x="-12493" y="67282"/>
                    <a:pt x="9700" y="46137"/>
                    <a:pt x="12652" y="27754"/>
                  </a:cubicBezTo>
                  <a:cubicBezTo>
                    <a:pt x="13034" y="25182"/>
                    <a:pt x="16367" y="22991"/>
                    <a:pt x="18272" y="20610"/>
                  </a:cubicBezTo>
                  <a:cubicBezTo>
                    <a:pt x="50371" y="-6727"/>
                    <a:pt x="82471" y="-7013"/>
                    <a:pt x="114665" y="20610"/>
                  </a:cubicBezTo>
                  <a:close/>
                </a:path>
              </a:pathLst>
            </a:custGeom>
            <a:solidFill>
              <a:srgbClr val="4447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3" name="Freeform: Shape 732"/>
            <p:cNvSpPr/>
            <p:nvPr/>
          </p:nvSpPr>
          <p:spPr>
            <a:xfrm>
              <a:off x="9328022" y="5093771"/>
              <a:ext cx="87344" cy="85288"/>
            </a:xfrm>
            <a:custGeom>
              <a:avLst/>
              <a:gdLst>
                <a:gd name="connsiteX0" fmla="*/ 86963 w 87344"/>
                <a:gd name="connsiteY0" fmla="*/ 135 h 85288"/>
                <a:gd name="connsiteX1" fmla="*/ 87344 w 87344"/>
                <a:gd name="connsiteY1" fmla="*/ 19280 h 85288"/>
                <a:gd name="connsiteX2" fmla="*/ 57150 w 87344"/>
                <a:gd name="connsiteY2" fmla="*/ 85288 h 85288"/>
                <a:gd name="connsiteX3" fmla="*/ 0 w 87344"/>
                <a:gd name="connsiteY3" fmla="*/ 66238 h 85288"/>
                <a:gd name="connsiteX4" fmla="*/ 31147 w 87344"/>
                <a:gd name="connsiteY4" fmla="*/ 39 h 85288"/>
                <a:gd name="connsiteX5" fmla="*/ 86963 w 87344"/>
                <a:gd name="connsiteY5" fmla="*/ 135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85288">
                  <a:moveTo>
                    <a:pt x="86963" y="135"/>
                  </a:moveTo>
                  <a:cubicBezTo>
                    <a:pt x="87059" y="6516"/>
                    <a:pt x="87153" y="12898"/>
                    <a:pt x="87344" y="19280"/>
                  </a:cubicBezTo>
                  <a:cubicBezTo>
                    <a:pt x="77248" y="41283"/>
                    <a:pt x="67246" y="63285"/>
                    <a:pt x="57150" y="85288"/>
                  </a:cubicBezTo>
                  <a:cubicBezTo>
                    <a:pt x="38100" y="78906"/>
                    <a:pt x="19050" y="72525"/>
                    <a:pt x="0" y="66238"/>
                  </a:cubicBezTo>
                  <a:cubicBezTo>
                    <a:pt x="10382" y="44140"/>
                    <a:pt x="20764" y="22042"/>
                    <a:pt x="31147" y="39"/>
                  </a:cubicBezTo>
                  <a:cubicBezTo>
                    <a:pt x="49720" y="-56"/>
                    <a:pt x="68389" y="39"/>
                    <a:pt x="86963" y="135"/>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4" name="Freeform: Shape 733"/>
            <p:cNvSpPr/>
            <p:nvPr/>
          </p:nvSpPr>
          <p:spPr>
            <a:xfrm>
              <a:off x="7509319" y="5022116"/>
              <a:ext cx="96392" cy="71408"/>
            </a:xfrm>
            <a:custGeom>
              <a:avLst/>
              <a:gdLst>
                <a:gd name="connsiteX0" fmla="*/ 96393 w 96392"/>
                <a:gd name="connsiteY0" fmla="*/ 71409 h 71408"/>
                <a:gd name="connsiteX1" fmla="*/ 0 w 96392"/>
                <a:gd name="connsiteY1" fmla="*/ 71409 h 71408"/>
                <a:gd name="connsiteX2" fmla="*/ 18859 w 96392"/>
                <a:gd name="connsiteY2" fmla="*/ 14259 h 71408"/>
                <a:gd name="connsiteX3" fmla="*/ 86296 w 96392"/>
                <a:gd name="connsiteY3" fmla="*/ 14640 h 71408"/>
                <a:gd name="connsiteX4" fmla="*/ 86773 w 96392"/>
                <a:gd name="connsiteY4" fmla="*/ 23974 h 71408"/>
                <a:gd name="connsiteX5" fmla="*/ 96393 w 96392"/>
                <a:gd name="connsiteY5" fmla="*/ 71409 h 7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92" h="71408">
                  <a:moveTo>
                    <a:pt x="96393" y="71409"/>
                  </a:moveTo>
                  <a:cubicBezTo>
                    <a:pt x="64294" y="71409"/>
                    <a:pt x="32195" y="71409"/>
                    <a:pt x="0" y="71409"/>
                  </a:cubicBezTo>
                  <a:cubicBezTo>
                    <a:pt x="2191" y="51025"/>
                    <a:pt x="6572" y="31308"/>
                    <a:pt x="18859" y="14259"/>
                  </a:cubicBezTo>
                  <a:cubicBezTo>
                    <a:pt x="41434" y="-8506"/>
                    <a:pt x="63913" y="-696"/>
                    <a:pt x="86296" y="14640"/>
                  </a:cubicBezTo>
                  <a:cubicBezTo>
                    <a:pt x="86392" y="17783"/>
                    <a:pt x="86582" y="20831"/>
                    <a:pt x="86773" y="23974"/>
                  </a:cubicBezTo>
                  <a:cubicBezTo>
                    <a:pt x="89916" y="39690"/>
                    <a:pt x="93154" y="55502"/>
                    <a:pt x="96393" y="71409"/>
                  </a:cubicBezTo>
                  <a:close/>
                </a:path>
              </a:pathLst>
            </a:custGeom>
            <a:solidFill>
              <a:srgbClr val="484F6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5" name="Freeform: Shape 734"/>
            <p:cNvSpPr/>
            <p:nvPr/>
          </p:nvSpPr>
          <p:spPr>
            <a:xfrm>
              <a:off x="8453047" y="4964469"/>
              <a:ext cx="84678" cy="108363"/>
            </a:xfrm>
            <a:custGeom>
              <a:avLst/>
              <a:gdLst>
                <a:gd name="connsiteX0" fmla="*/ 1342 w 84678"/>
                <a:gd name="connsiteY0" fmla="*/ 91051 h 108363"/>
                <a:gd name="connsiteX1" fmla="*/ 10772 w 84678"/>
                <a:gd name="connsiteY1" fmla="*/ 14851 h 108363"/>
                <a:gd name="connsiteX2" fmla="*/ 68970 w 84678"/>
                <a:gd name="connsiteY2" fmla="*/ 9421 h 108363"/>
                <a:gd name="connsiteX3" fmla="*/ 80685 w 84678"/>
                <a:gd name="connsiteY3" fmla="*/ 34186 h 108363"/>
                <a:gd name="connsiteX4" fmla="*/ 70208 w 84678"/>
                <a:gd name="connsiteY4" fmla="*/ 96385 h 108363"/>
                <a:gd name="connsiteX5" fmla="*/ 1342 w 84678"/>
                <a:gd name="connsiteY5" fmla="*/ 91051 h 1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78" h="108363">
                  <a:moveTo>
                    <a:pt x="1342" y="91051"/>
                  </a:moveTo>
                  <a:cubicBezTo>
                    <a:pt x="-4849" y="64476"/>
                    <a:pt x="12487" y="40854"/>
                    <a:pt x="10772" y="14851"/>
                  </a:cubicBezTo>
                  <a:cubicBezTo>
                    <a:pt x="28584" y="-3723"/>
                    <a:pt x="48110" y="-4104"/>
                    <a:pt x="68970" y="9421"/>
                  </a:cubicBezTo>
                  <a:cubicBezTo>
                    <a:pt x="76018" y="16184"/>
                    <a:pt x="79828" y="24471"/>
                    <a:pt x="80685" y="34186"/>
                  </a:cubicBezTo>
                  <a:cubicBezTo>
                    <a:pt x="86591" y="56475"/>
                    <a:pt x="88020" y="78097"/>
                    <a:pt x="70208" y="96385"/>
                  </a:cubicBezTo>
                  <a:cubicBezTo>
                    <a:pt x="45824" y="112482"/>
                    <a:pt x="22678" y="113911"/>
                    <a:pt x="1342" y="91051"/>
                  </a:cubicBezTo>
                  <a:close/>
                </a:path>
              </a:pathLst>
            </a:custGeom>
            <a:solidFill>
              <a:srgbClr val="5C66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6" name="Freeform: Shape 735"/>
            <p:cNvSpPr/>
            <p:nvPr/>
          </p:nvSpPr>
          <p:spPr>
            <a:xfrm>
              <a:off x="8505019" y="5069262"/>
              <a:ext cx="70052" cy="91032"/>
            </a:xfrm>
            <a:custGeom>
              <a:avLst/>
              <a:gdLst>
                <a:gd name="connsiteX0" fmla="*/ 70052 w 70052"/>
                <a:gd name="connsiteY0" fmla="*/ 91032 h 91032"/>
                <a:gd name="connsiteX1" fmla="*/ 14807 w 70052"/>
                <a:gd name="connsiteY1" fmla="*/ 91032 h 91032"/>
                <a:gd name="connsiteX2" fmla="*/ 14331 w 70052"/>
                <a:gd name="connsiteY2" fmla="*/ 81603 h 91032"/>
                <a:gd name="connsiteX3" fmla="*/ 329 w 70052"/>
                <a:gd name="connsiteY3" fmla="*/ 41979 h 91032"/>
                <a:gd name="connsiteX4" fmla="*/ 12045 w 70052"/>
                <a:gd name="connsiteY4" fmla="*/ 9213 h 91032"/>
                <a:gd name="connsiteX5" fmla="*/ 70052 w 70052"/>
                <a:gd name="connsiteY5" fmla="*/ 14928 h 91032"/>
                <a:gd name="connsiteX6" fmla="*/ 70052 w 70052"/>
                <a:gd name="connsiteY6" fmla="*/ 91032 h 9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52" h="91032">
                  <a:moveTo>
                    <a:pt x="70052" y="91032"/>
                  </a:moveTo>
                  <a:cubicBezTo>
                    <a:pt x="51669" y="91032"/>
                    <a:pt x="33191" y="91032"/>
                    <a:pt x="14807" y="91032"/>
                  </a:cubicBezTo>
                  <a:cubicBezTo>
                    <a:pt x="14617" y="87889"/>
                    <a:pt x="14426" y="84746"/>
                    <a:pt x="14331" y="81603"/>
                  </a:cubicBezTo>
                  <a:cubicBezTo>
                    <a:pt x="2424" y="70935"/>
                    <a:pt x="-1195" y="57409"/>
                    <a:pt x="329" y="41979"/>
                  </a:cubicBezTo>
                  <a:cubicBezTo>
                    <a:pt x="-528" y="29311"/>
                    <a:pt x="2615" y="18166"/>
                    <a:pt x="12045" y="9213"/>
                  </a:cubicBezTo>
                  <a:cubicBezTo>
                    <a:pt x="32905" y="-4789"/>
                    <a:pt x="52241" y="-2789"/>
                    <a:pt x="70052" y="14928"/>
                  </a:cubicBezTo>
                  <a:cubicBezTo>
                    <a:pt x="70052" y="40264"/>
                    <a:pt x="70052" y="65601"/>
                    <a:pt x="70052" y="91032"/>
                  </a:cubicBezTo>
                  <a:close/>
                </a:path>
              </a:pathLst>
            </a:custGeom>
            <a:solidFill>
              <a:srgbClr val="676D8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7" name="Freeform: Shape 736"/>
            <p:cNvSpPr/>
            <p:nvPr/>
          </p:nvSpPr>
          <p:spPr>
            <a:xfrm>
              <a:off x="8513537" y="4987906"/>
              <a:ext cx="61533" cy="96188"/>
            </a:xfrm>
            <a:custGeom>
              <a:avLst/>
              <a:gdLst>
                <a:gd name="connsiteX0" fmla="*/ 61534 w 61533"/>
                <a:gd name="connsiteY0" fmla="*/ 96188 h 96188"/>
                <a:gd name="connsiteX1" fmla="*/ 6193 w 61533"/>
                <a:gd name="connsiteY1" fmla="*/ 96188 h 96188"/>
                <a:gd name="connsiteX2" fmla="*/ 5812 w 61533"/>
                <a:gd name="connsiteY2" fmla="*/ 67804 h 96188"/>
                <a:gd name="connsiteX3" fmla="*/ 6098 w 61533"/>
                <a:gd name="connsiteY3" fmla="*/ 10559 h 96188"/>
                <a:gd name="connsiteX4" fmla="*/ 52104 w 61533"/>
                <a:gd name="connsiteY4" fmla="*/ 10463 h 96188"/>
                <a:gd name="connsiteX5" fmla="*/ 61534 w 61533"/>
                <a:gd name="connsiteY5" fmla="*/ 96188 h 9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33" h="96188">
                  <a:moveTo>
                    <a:pt x="61534" y="96188"/>
                  </a:moveTo>
                  <a:cubicBezTo>
                    <a:pt x="43055" y="96188"/>
                    <a:pt x="24672" y="96188"/>
                    <a:pt x="6193" y="96188"/>
                  </a:cubicBezTo>
                  <a:cubicBezTo>
                    <a:pt x="-2475" y="86854"/>
                    <a:pt x="-1522" y="77329"/>
                    <a:pt x="5812" y="67804"/>
                  </a:cubicBezTo>
                  <a:cubicBezTo>
                    <a:pt x="5907" y="48754"/>
                    <a:pt x="6003" y="29609"/>
                    <a:pt x="6098" y="10559"/>
                  </a:cubicBezTo>
                  <a:cubicBezTo>
                    <a:pt x="21433" y="-2681"/>
                    <a:pt x="36768" y="-4300"/>
                    <a:pt x="52104" y="10463"/>
                  </a:cubicBezTo>
                  <a:cubicBezTo>
                    <a:pt x="55057" y="39038"/>
                    <a:pt x="51342" y="68376"/>
                    <a:pt x="61534" y="96188"/>
                  </a:cubicBezTo>
                  <a:close/>
                </a:path>
              </a:pathLst>
            </a:custGeom>
            <a:solidFill>
              <a:srgbClr val="6A74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8" name="Freeform: Shape 737"/>
            <p:cNvSpPr/>
            <p:nvPr/>
          </p:nvSpPr>
          <p:spPr>
            <a:xfrm>
              <a:off x="8503395" y="4912740"/>
              <a:ext cx="64627" cy="85725"/>
            </a:xfrm>
            <a:custGeom>
              <a:avLst/>
              <a:gdLst>
                <a:gd name="connsiteX0" fmla="*/ 62151 w 64627"/>
                <a:gd name="connsiteY0" fmla="*/ 85630 h 85725"/>
                <a:gd name="connsiteX1" fmla="*/ 16145 w 64627"/>
                <a:gd name="connsiteY1" fmla="*/ 85725 h 85725"/>
                <a:gd name="connsiteX2" fmla="*/ 15954 w 64627"/>
                <a:gd name="connsiteY2" fmla="*/ 66770 h 85725"/>
                <a:gd name="connsiteX3" fmla="*/ 16050 w 64627"/>
                <a:gd name="connsiteY3" fmla="*/ 0 h 85725"/>
                <a:gd name="connsiteX4" fmla="*/ 64627 w 64627"/>
                <a:gd name="connsiteY4" fmla="*/ 286 h 85725"/>
                <a:gd name="connsiteX5" fmla="*/ 62151 w 64627"/>
                <a:gd name="connsiteY5" fmla="*/ 856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27" h="85725">
                  <a:moveTo>
                    <a:pt x="62151" y="85630"/>
                  </a:moveTo>
                  <a:cubicBezTo>
                    <a:pt x="46815" y="85630"/>
                    <a:pt x="31480" y="85630"/>
                    <a:pt x="16145" y="85725"/>
                  </a:cubicBezTo>
                  <a:cubicBezTo>
                    <a:pt x="16050" y="79438"/>
                    <a:pt x="16050" y="73152"/>
                    <a:pt x="15954" y="66770"/>
                  </a:cubicBezTo>
                  <a:cubicBezTo>
                    <a:pt x="-5286" y="44482"/>
                    <a:pt x="-5382" y="22193"/>
                    <a:pt x="16050" y="0"/>
                  </a:cubicBezTo>
                  <a:cubicBezTo>
                    <a:pt x="32242" y="95"/>
                    <a:pt x="48435" y="190"/>
                    <a:pt x="64627" y="286"/>
                  </a:cubicBezTo>
                  <a:cubicBezTo>
                    <a:pt x="63865" y="28765"/>
                    <a:pt x="63008" y="57245"/>
                    <a:pt x="62151" y="85630"/>
                  </a:cubicBezTo>
                  <a:close/>
                </a:path>
              </a:pathLst>
            </a:custGeom>
            <a:solidFill>
              <a:srgbClr val="6B7C9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9" name="Freeform: Shape 738"/>
            <p:cNvSpPr/>
            <p:nvPr/>
          </p:nvSpPr>
          <p:spPr>
            <a:xfrm>
              <a:off x="7564273" y="4911502"/>
              <a:ext cx="99351" cy="68519"/>
            </a:xfrm>
            <a:custGeom>
              <a:avLst/>
              <a:gdLst>
                <a:gd name="connsiteX0" fmla="*/ 99351 w 99351"/>
                <a:gd name="connsiteY0" fmla="*/ 67628 h 68519"/>
                <a:gd name="connsiteX1" fmla="*/ 21722 w 99351"/>
                <a:gd name="connsiteY1" fmla="*/ 68199 h 68519"/>
                <a:gd name="connsiteX2" fmla="*/ 2101 w 99351"/>
                <a:gd name="connsiteY2" fmla="*/ 56102 h 68519"/>
                <a:gd name="connsiteX3" fmla="*/ 11721 w 99351"/>
                <a:gd name="connsiteY3" fmla="*/ 0 h 68519"/>
                <a:gd name="connsiteX4" fmla="*/ 99351 w 99351"/>
                <a:gd name="connsiteY4" fmla="*/ 67628 h 68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51" h="68519">
                  <a:moveTo>
                    <a:pt x="99351" y="67628"/>
                  </a:moveTo>
                  <a:cubicBezTo>
                    <a:pt x="73443" y="67818"/>
                    <a:pt x="47630" y="68009"/>
                    <a:pt x="21722" y="68199"/>
                  </a:cubicBezTo>
                  <a:cubicBezTo>
                    <a:pt x="11530" y="70009"/>
                    <a:pt x="6292" y="63913"/>
                    <a:pt x="2101" y="56102"/>
                  </a:cubicBezTo>
                  <a:cubicBezTo>
                    <a:pt x="-3900" y="35814"/>
                    <a:pt x="4101" y="18002"/>
                    <a:pt x="11721" y="0"/>
                  </a:cubicBezTo>
                  <a:cubicBezTo>
                    <a:pt x="57727" y="667"/>
                    <a:pt x="71348" y="43434"/>
                    <a:pt x="99351" y="67628"/>
                  </a:cubicBezTo>
                  <a:close/>
                </a:path>
              </a:pathLst>
            </a:custGeom>
            <a:solidFill>
              <a:srgbClr val="6070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0" name="Freeform: Shape 739"/>
            <p:cNvSpPr/>
            <p:nvPr/>
          </p:nvSpPr>
          <p:spPr>
            <a:xfrm>
              <a:off x="8461342" y="4912835"/>
              <a:ext cx="58197" cy="66770"/>
            </a:xfrm>
            <a:custGeom>
              <a:avLst/>
              <a:gdLst>
                <a:gd name="connsiteX0" fmla="*/ 58198 w 58197"/>
                <a:gd name="connsiteY0" fmla="*/ 0 h 66770"/>
                <a:gd name="connsiteX1" fmla="*/ 58102 w 58197"/>
                <a:gd name="connsiteY1" fmla="*/ 66770 h 66770"/>
                <a:gd name="connsiteX2" fmla="*/ 2571 w 58197"/>
                <a:gd name="connsiteY2" fmla="*/ 66484 h 66770"/>
                <a:gd name="connsiteX3" fmla="*/ 0 w 58197"/>
                <a:gd name="connsiteY3" fmla="*/ 381 h 66770"/>
                <a:gd name="connsiteX4" fmla="*/ 58198 w 58197"/>
                <a:gd name="connsiteY4" fmla="*/ 0 h 6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97" h="66770">
                  <a:moveTo>
                    <a:pt x="58198" y="0"/>
                  </a:moveTo>
                  <a:cubicBezTo>
                    <a:pt x="58198" y="22288"/>
                    <a:pt x="58102" y="44482"/>
                    <a:pt x="58102" y="66770"/>
                  </a:cubicBezTo>
                  <a:cubicBezTo>
                    <a:pt x="39624" y="66675"/>
                    <a:pt x="21050" y="66580"/>
                    <a:pt x="2571" y="66484"/>
                  </a:cubicBezTo>
                  <a:cubicBezTo>
                    <a:pt x="1714" y="44482"/>
                    <a:pt x="857" y="22479"/>
                    <a:pt x="0" y="381"/>
                  </a:cubicBezTo>
                  <a:cubicBezTo>
                    <a:pt x="19335" y="286"/>
                    <a:pt x="38767" y="95"/>
                    <a:pt x="58198" y="0"/>
                  </a:cubicBezTo>
                  <a:close/>
                </a:path>
              </a:pathLst>
            </a:custGeom>
            <a:solidFill>
              <a:srgbClr val="6171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1" name="Freeform: Shape 740"/>
            <p:cNvSpPr/>
            <p:nvPr/>
          </p:nvSpPr>
          <p:spPr>
            <a:xfrm>
              <a:off x="8454199" y="5055425"/>
              <a:ext cx="65532" cy="73332"/>
            </a:xfrm>
            <a:custGeom>
              <a:avLst/>
              <a:gdLst>
                <a:gd name="connsiteX0" fmla="*/ 65151 w 65532"/>
                <a:gd name="connsiteY0" fmla="*/ 286 h 73332"/>
                <a:gd name="connsiteX1" fmla="*/ 65532 w 65532"/>
                <a:gd name="connsiteY1" fmla="*/ 28670 h 73332"/>
                <a:gd name="connsiteX2" fmla="*/ 65055 w 65532"/>
                <a:gd name="connsiteY2" fmla="*/ 57436 h 73332"/>
                <a:gd name="connsiteX3" fmla="*/ 0 w 65532"/>
                <a:gd name="connsiteY3" fmla="*/ 57150 h 73332"/>
                <a:gd name="connsiteX4" fmla="*/ 190 w 65532"/>
                <a:gd name="connsiteY4" fmla="*/ 0 h 73332"/>
                <a:gd name="connsiteX5" fmla="*/ 65151 w 65532"/>
                <a:gd name="connsiteY5" fmla="*/ 286 h 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32" h="73332">
                  <a:moveTo>
                    <a:pt x="65151" y="286"/>
                  </a:moveTo>
                  <a:cubicBezTo>
                    <a:pt x="65246" y="9715"/>
                    <a:pt x="65437" y="19240"/>
                    <a:pt x="65532" y="28670"/>
                  </a:cubicBezTo>
                  <a:cubicBezTo>
                    <a:pt x="65341" y="38290"/>
                    <a:pt x="65246" y="47815"/>
                    <a:pt x="65055" y="57436"/>
                  </a:cubicBezTo>
                  <a:cubicBezTo>
                    <a:pt x="43243" y="78105"/>
                    <a:pt x="21621" y="79248"/>
                    <a:pt x="0" y="57150"/>
                  </a:cubicBezTo>
                  <a:cubicBezTo>
                    <a:pt x="95" y="38100"/>
                    <a:pt x="95" y="19050"/>
                    <a:pt x="190" y="0"/>
                  </a:cubicBezTo>
                  <a:cubicBezTo>
                    <a:pt x="21907" y="95"/>
                    <a:pt x="43529" y="190"/>
                    <a:pt x="65151" y="286"/>
                  </a:cubicBezTo>
                  <a:close/>
                </a:path>
              </a:pathLst>
            </a:custGeom>
            <a:solidFill>
              <a:srgbClr val="585E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2" name="Freeform: Shape 741"/>
            <p:cNvSpPr/>
            <p:nvPr/>
          </p:nvSpPr>
          <p:spPr>
            <a:xfrm>
              <a:off x="7528083" y="4964068"/>
              <a:ext cx="67437" cy="72687"/>
            </a:xfrm>
            <a:custGeom>
              <a:avLst/>
              <a:gdLst>
                <a:gd name="connsiteX0" fmla="*/ 48387 w 67437"/>
                <a:gd name="connsiteY0" fmla="*/ 6013 h 72687"/>
                <a:gd name="connsiteX1" fmla="*/ 57817 w 67437"/>
                <a:gd name="connsiteY1" fmla="*/ 15633 h 72687"/>
                <a:gd name="connsiteX2" fmla="*/ 67437 w 67437"/>
                <a:gd name="connsiteY2" fmla="*/ 72688 h 72687"/>
                <a:gd name="connsiteX3" fmla="*/ 0 w 67437"/>
                <a:gd name="connsiteY3" fmla="*/ 72307 h 72687"/>
                <a:gd name="connsiteX4" fmla="*/ 18955 w 67437"/>
                <a:gd name="connsiteY4" fmla="*/ 5632 h 72687"/>
                <a:gd name="connsiteX5" fmla="*/ 48387 w 67437"/>
                <a:gd name="connsiteY5" fmla="*/ 6013 h 7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7" h="72687">
                  <a:moveTo>
                    <a:pt x="48387" y="6013"/>
                  </a:moveTo>
                  <a:cubicBezTo>
                    <a:pt x="51531" y="9251"/>
                    <a:pt x="54674" y="12395"/>
                    <a:pt x="57817" y="15633"/>
                  </a:cubicBezTo>
                  <a:cubicBezTo>
                    <a:pt x="57817" y="35159"/>
                    <a:pt x="57627" y="54781"/>
                    <a:pt x="67437" y="72688"/>
                  </a:cubicBezTo>
                  <a:cubicBezTo>
                    <a:pt x="44958" y="72593"/>
                    <a:pt x="22479" y="72402"/>
                    <a:pt x="0" y="72307"/>
                  </a:cubicBezTo>
                  <a:cubicBezTo>
                    <a:pt x="3810" y="49352"/>
                    <a:pt x="7430" y="26396"/>
                    <a:pt x="18955" y="5632"/>
                  </a:cubicBezTo>
                  <a:cubicBezTo>
                    <a:pt x="28956" y="-1703"/>
                    <a:pt x="38767" y="-2179"/>
                    <a:pt x="48387" y="6013"/>
                  </a:cubicBezTo>
                  <a:close/>
                </a:path>
              </a:pathLst>
            </a:custGeom>
            <a:solidFill>
              <a:srgbClr val="4D58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3" name="Freeform: Shape 742"/>
            <p:cNvSpPr/>
            <p:nvPr/>
          </p:nvSpPr>
          <p:spPr>
            <a:xfrm>
              <a:off x="9434321" y="4979589"/>
              <a:ext cx="67056" cy="66691"/>
            </a:xfrm>
            <a:custGeom>
              <a:avLst/>
              <a:gdLst>
                <a:gd name="connsiteX0" fmla="*/ 67056 w 67056"/>
                <a:gd name="connsiteY0" fmla="*/ 66215 h 66691"/>
                <a:gd name="connsiteX1" fmla="*/ 0 w 67056"/>
                <a:gd name="connsiteY1" fmla="*/ 66691 h 66691"/>
                <a:gd name="connsiteX2" fmla="*/ 8573 w 67056"/>
                <a:gd name="connsiteY2" fmla="*/ 28401 h 66691"/>
                <a:gd name="connsiteX3" fmla="*/ 9430 w 67056"/>
                <a:gd name="connsiteY3" fmla="*/ 9636 h 66691"/>
                <a:gd name="connsiteX4" fmla="*/ 55055 w 67056"/>
                <a:gd name="connsiteY4" fmla="*/ 9351 h 66691"/>
                <a:gd name="connsiteX5" fmla="*/ 67056 w 67056"/>
                <a:gd name="connsiteY5" fmla="*/ 66215 h 6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56" h="66691">
                  <a:moveTo>
                    <a:pt x="67056" y="66215"/>
                  </a:moveTo>
                  <a:cubicBezTo>
                    <a:pt x="44672" y="66405"/>
                    <a:pt x="22289" y="66501"/>
                    <a:pt x="0" y="66691"/>
                  </a:cubicBezTo>
                  <a:cubicBezTo>
                    <a:pt x="2858" y="53928"/>
                    <a:pt x="5715" y="41164"/>
                    <a:pt x="8573" y="28401"/>
                  </a:cubicBezTo>
                  <a:cubicBezTo>
                    <a:pt x="8858" y="22114"/>
                    <a:pt x="9144" y="15828"/>
                    <a:pt x="9430" y="9636"/>
                  </a:cubicBezTo>
                  <a:cubicBezTo>
                    <a:pt x="24575" y="-4651"/>
                    <a:pt x="39814" y="-1603"/>
                    <a:pt x="55055" y="9351"/>
                  </a:cubicBezTo>
                  <a:cubicBezTo>
                    <a:pt x="59055" y="28210"/>
                    <a:pt x="63055" y="47165"/>
                    <a:pt x="67056" y="66215"/>
                  </a:cubicBezTo>
                  <a:close/>
                </a:path>
              </a:pathLst>
            </a:custGeom>
            <a:solidFill>
              <a:srgbClr val="4F5A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4" name="Freeform: Shape 743"/>
            <p:cNvSpPr/>
            <p:nvPr/>
          </p:nvSpPr>
          <p:spPr>
            <a:xfrm>
              <a:off x="8461342" y="4759608"/>
              <a:ext cx="58584" cy="67406"/>
            </a:xfrm>
            <a:custGeom>
              <a:avLst/>
              <a:gdLst>
                <a:gd name="connsiteX0" fmla="*/ 12192 w 58584"/>
                <a:gd name="connsiteY0" fmla="*/ 732 h 67406"/>
                <a:gd name="connsiteX1" fmla="*/ 58198 w 58584"/>
                <a:gd name="connsiteY1" fmla="*/ 67407 h 67406"/>
                <a:gd name="connsiteX2" fmla="*/ 0 w 58584"/>
                <a:gd name="connsiteY2" fmla="*/ 66930 h 67406"/>
                <a:gd name="connsiteX3" fmla="*/ 12192 w 58584"/>
                <a:gd name="connsiteY3" fmla="*/ 732 h 67406"/>
              </a:gdLst>
              <a:ahLst/>
              <a:cxnLst>
                <a:cxn ang="0">
                  <a:pos x="connsiteX0" y="connsiteY0"/>
                </a:cxn>
                <a:cxn ang="0">
                  <a:pos x="connsiteX1" y="connsiteY1"/>
                </a:cxn>
                <a:cxn ang="0">
                  <a:pos x="connsiteX2" y="connsiteY2"/>
                </a:cxn>
                <a:cxn ang="0">
                  <a:pos x="connsiteX3" y="connsiteY3"/>
                </a:cxn>
              </a:cxnLst>
              <a:rect l="l" t="t" r="r" b="b"/>
              <a:pathLst>
                <a:path w="58584" h="67406">
                  <a:moveTo>
                    <a:pt x="12192" y="732"/>
                  </a:moveTo>
                  <a:cubicBezTo>
                    <a:pt x="69628" y="-6031"/>
                    <a:pt x="56959" y="35498"/>
                    <a:pt x="58198" y="67407"/>
                  </a:cubicBezTo>
                  <a:cubicBezTo>
                    <a:pt x="38767" y="67216"/>
                    <a:pt x="19335" y="67121"/>
                    <a:pt x="0" y="66930"/>
                  </a:cubicBezTo>
                  <a:cubicBezTo>
                    <a:pt x="17145" y="47309"/>
                    <a:pt x="7239" y="22639"/>
                    <a:pt x="12192" y="732"/>
                  </a:cubicBezTo>
                  <a:close/>
                </a:path>
              </a:pathLst>
            </a:custGeom>
            <a:solidFill>
              <a:srgbClr val="6A86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5" name="Freeform: Shape 744"/>
            <p:cNvSpPr/>
            <p:nvPr/>
          </p:nvSpPr>
          <p:spPr>
            <a:xfrm>
              <a:off x="8454199" y="5112575"/>
              <a:ext cx="65150" cy="38290"/>
            </a:xfrm>
            <a:custGeom>
              <a:avLst/>
              <a:gdLst>
                <a:gd name="connsiteX0" fmla="*/ 0 w 65150"/>
                <a:gd name="connsiteY0" fmla="*/ 0 h 38290"/>
                <a:gd name="connsiteX1" fmla="*/ 65055 w 65150"/>
                <a:gd name="connsiteY1" fmla="*/ 286 h 38290"/>
                <a:gd name="connsiteX2" fmla="*/ 65151 w 65150"/>
                <a:gd name="connsiteY2" fmla="*/ 38290 h 38290"/>
                <a:gd name="connsiteX3" fmla="*/ 95 w 65150"/>
                <a:gd name="connsiteY3" fmla="*/ 38290 h 38290"/>
                <a:gd name="connsiteX4" fmla="*/ 0 w 65150"/>
                <a:gd name="connsiteY4" fmla="*/ 0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0" h="38290">
                  <a:moveTo>
                    <a:pt x="0" y="0"/>
                  </a:moveTo>
                  <a:cubicBezTo>
                    <a:pt x="21717" y="95"/>
                    <a:pt x="43339" y="190"/>
                    <a:pt x="65055" y="286"/>
                  </a:cubicBezTo>
                  <a:cubicBezTo>
                    <a:pt x="65055" y="12954"/>
                    <a:pt x="65055" y="25622"/>
                    <a:pt x="65151" y="38290"/>
                  </a:cubicBezTo>
                  <a:cubicBezTo>
                    <a:pt x="43434" y="38290"/>
                    <a:pt x="21812" y="38290"/>
                    <a:pt x="95" y="38290"/>
                  </a:cubicBezTo>
                  <a:cubicBezTo>
                    <a:pt x="95" y="25527"/>
                    <a:pt x="95" y="12763"/>
                    <a:pt x="0" y="0"/>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6" name="Freeform: Shape 745"/>
            <p:cNvSpPr/>
            <p:nvPr/>
          </p:nvSpPr>
          <p:spPr>
            <a:xfrm>
              <a:off x="7576922" y="5131625"/>
              <a:ext cx="57364" cy="47625"/>
            </a:xfrm>
            <a:custGeom>
              <a:avLst/>
              <a:gdLst>
                <a:gd name="connsiteX0" fmla="*/ 977 w 57364"/>
                <a:gd name="connsiteY0" fmla="*/ 0 h 47625"/>
                <a:gd name="connsiteX1" fmla="*/ 46982 w 57364"/>
                <a:gd name="connsiteY1" fmla="*/ 286 h 47625"/>
                <a:gd name="connsiteX2" fmla="*/ 57365 w 57364"/>
                <a:gd name="connsiteY2" fmla="*/ 47530 h 47625"/>
                <a:gd name="connsiteX3" fmla="*/ 10502 w 57364"/>
                <a:gd name="connsiteY3" fmla="*/ 47625 h 47625"/>
                <a:gd name="connsiteX4" fmla="*/ 977 w 57364"/>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64" h="47625">
                  <a:moveTo>
                    <a:pt x="977" y="0"/>
                  </a:moveTo>
                  <a:cubicBezTo>
                    <a:pt x="16312" y="95"/>
                    <a:pt x="31647" y="190"/>
                    <a:pt x="46982" y="286"/>
                  </a:cubicBezTo>
                  <a:cubicBezTo>
                    <a:pt x="50411" y="16002"/>
                    <a:pt x="53936" y="31813"/>
                    <a:pt x="57365" y="47530"/>
                  </a:cubicBezTo>
                  <a:cubicBezTo>
                    <a:pt x="41743" y="47530"/>
                    <a:pt x="26122" y="47625"/>
                    <a:pt x="10502" y="47625"/>
                  </a:cubicBezTo>
                  <a:cubicBezTo>
                    <a:pt x="405" y="33147"/>
                    <a:pt x="-1500" y="17050"/>
                    <a:pt x="977" y="0"/>
                  </a:cubicBezTo>
                  <a:close/>
                </a:path>
              </a:pathLst>
            </a:custGeom>
            <a:solidFill>
              <a:srgbClr val="41416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7" name="Freeform: Shape 746"/>
            <p:cNvSpPr/>
            <p:nvPr/>
          </p:nvSpPr>
          <p:spPr>
            <a:xfrm>
              <a:off x="9471564" y="5102954"/>
              <a:ext cx="65474" cy="55634"/>
            </a:xfrm>
            <a:custGeom>
              <a:avLst/>
              <a:gdLst>
                <a:gd name="connsiteX0" fmla="*/ 0 w 65474"/>
                <a:gd name="connsiteY0" fmla="*/ 20098 h 55634"/>
                <a:gd name="connsiteX1" fmla="*/ 48863 w 65474"/>
                <a:gd name="connsiteY1" fmla="*/ 0 h 55634"/>
                <a:gd name="connsiteX2" fmla="*/ 60198 w 65474"/>
                <a:gd name="connsiteY2" fmla="*/ 24955 h 55634"/>
                <a:gd name="connsiteX3" fmla="*/ 57626 w 65474"/>
                <a:gd name="connsiteY3" fmla="*/ 53626 h 55634"/>
                <a:gd name="connsiteX4" fmla="*/ 32480 w 65474"/>
                <a:gd name="connsiteY4" fmla="*/ 46387 h 55634"/>
                <a:gd name="connsiteX5" fmla="*/ 0 w 65474"/>
                <a:gd name="connsiteY5" fmla="*/ 20098 h 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74" h="55634">
                  <a:moveTo>
                    <a:pt x="0" y="20098"/>
                  </a:moveTo>
                  <a:cubicBezTo>
                    <a:pt x="16287" y="13430"/>
                    <a:pt x="32575" y="6763"/>
                    <a:pt x="48863" y="0"/>
                  </a:cubicBezTo>
                  <a:cubicBezTo>
                    <a:pt x="52673" y="8287"/>
                    <a:pt x="56579" y="16573"/>
                    <a:pt x="60198" y="24955"/>
                  </a:cubicBezTo>
                  <a:cubicBezTo>
                    <a:pt x="64579" y="34957"/>
                    <a:pt x="70580" y="46196"/>
                    <a:pt x="57626" y="53626"/>
                  </a:cubicBezTo>
                  <a:cubicBezTo>
                    <a:pt x="48292" y="58960"/>
                    <a:pt x="39910" y="52673"/>
                    <a:pt x="32480" y="46387"/>
                  </a:cubicBezTo>
                  <a:cubicBezTo>
                    <a:pt x="21812" y="37433"/>
                    <a:pt x="10763" y="28861"/>
                    <a:pt x="0" y="20098"/>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8" name="Freeform: Shape 747"/>
            <p:cNvSpPr/>
            <p:nvPr/>
          </p:nvSpPr>
          <p:spPr>
            <a:xfrm>
              <a:off x="8583716" y="4445634"/>
              <a:ext cx="58029" cy="76676"/>
            </a:xfrm>
            <a:custGeom>
              <a:avLst/>
              <a:gdLst>
                <a:gd name="connsiteX0" fmla="*/ 58030 w 58029"/>
                <a:gd name="connsiteY0" fmla="*/ 76676 h 76676"/>
                <a:gd name="connsiteX1" fmla="*/ 31265 w 58029"/>
                <a:gd name="connsiteY1" fmla="*/ 76581 h 76676"/>
                <a:gd name="connsiteX2" fmla="*/ 24692 w 58029"/>
                <a:gd name="connsiteY2" fmla="*/ 75819 h 76676"/>
                <a:gd name="connsiteX3" fmla="*/ 403 w 58029"/>
                <a:gd name="connsiteY3" fmla="*/ 38005 h 76676"/>
                <a:gd name="connsiteX4" fmla="*/ 2404 w 58029"/>
                <a:gd name="connsiteY4" fmla="*/ 17717 h 76676"/>
                <a:gd name="connsiteX5" fmla="*/ 21740 w 58029"/>
                <a:gd name="connsiteY5" fmla="*/ 0 h 76676"/>
                <a:gd name="connsiteX6" fmla="*/ 58030 w 58029"/>
                <a:gd name="connsiteY6" fmla="*/ 76676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29" h="76676">
                  <a:moveTo>
                    <a:pt x="58030" y="76676"/>
                  </a:moveTo>
                  <a:cubicBezTo>
                    <a:pt x="49076" y="76676"/>
                    <a:pt x="40218" y="76676"/>
                    <a:pt x="31265" y="76581"/>
                  </a:cubicBezTo>
                  <a:cubicBezTo>
                    <a:pt x="29073" y="76295"/>
                    <a:pt x="26883" y="76010"/>
                    <a:pt x="24692" y="75819"/>
                  </a:cubicBezTo>
                  <a:cubicBezTo>
                    <a:pt x="8880" y="68199"/>
                    <a:pt x="3737" y="53721"/>
                    <a:pt x="403" y="38005"/>
                  </a:cubicBezTo>
                  <a:cubicBezTo>
                    <a:pt x="-549" y="31147"/>
                    <a:pt x="213" y="24384"/>
                    <a:pt x="2404" y="17717"/>
                  </a:cubicBezTo>
                  <a:cubicBezTo>
                    <a:pt x="6214" y="8954"/>
                    <a:pt x="11833" y="2096"/>
                    <a:pt x="21740" y="0"/>
                  </a:cubicBezTo>
                  <a:cubicBezTo>
                    <a:pt x="52314" y="16859"/>
                    <a:pt x="57648" y="45625"/>
                    <a:pt x="58030" y="76676"/>
                  </a:cubicBezTo>
                  <a:close/>
                </a:path>
              </a:pathLst>
            </a:custGeom>
            <a:solidFill>
              <a:srgbClr val="7297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9" name="Freeform: Shape 748"/>
            <p:cNvSpPr/>
            <p:nvPr/>
          </p:nvSpPr>
          <p:spPr>
            <a:xfrm>
              <a:off x="9443750" y="4911406"/>
              <a:ext cx="45625" cy="77628"/>
            </a:xfrm>
            <a:custGeom>
              <a:avLst/>
              <a:gdLst>
                <a:gd name="connsiteX0" fmla="*/ 45625 w 45625"/>
                <a:gd name="connsiteY0" fmla="*/ 77343 h 77628"/>
                <a:gd name="connsiteX1" fmla="*/ 0 w 45625"/>
                <a:gd name="connsiteY1" fmla="*/ 77629 h 77628"/>
                <a:gd name="connsiteX2" fmla="*/ 10002 w 45625"/>
                <a:gd name="connsiteY2" fmla="*/ 0 h 77628"/>
                <a:gd name="connsiteX3" fmla="*/ 45625 w 45625"/>
                <a:gd name="connsiteY3" fmla="*/ 77343 h 77628"/>
              </a:gdLst>
              <a:ahLst/>
              <a:cxnLst>
                <a:cxn ang="0">
                  <a:pos x="connsiteX0" y="connsiteY0"/>
                </a:cxn>
                <a:cxn ang="0">
                  <a:pos x="connsiteX1" y="connsiteY1"/>
                </a:cxn>
                <a:cxn ang="0">
                  <a:pos x="connsiteX2" y="connsiteY2"/>
                </a:cxn>
                <a:cxn ang="0">
                  <a:pos x="connsiteX3" y="connsiteY3"/>
                </a:cxn>
              </a:cxnLst>
              <a:rect l="l" t="t" r="r" b="b"/>
              <a:pathLst>
                <a:path w="45625" h="77628">
                  <a:moveTo>
                    <a:pt x="45625" y="77343"/>
                  </a:moveTo>
                  <a:cubicBezTo>
                    <a:pt x="30385" y="77438"/>
                    <a:pt x="15145" y="77534"/>
                    <a:pt x="0" y="77629"/>
                  </a:cubicBezTo>
                  <a:cubicBezTo>
                    <a:pt x="3334" y="51721"/>
                    <a:pt x="6668" y="25908"/>
                    <a:pt x="10002" y="0"/>
                  </a:cubicBezTo>
                  <a:cubicBezTo>
                    <a:pt x="36862" y="18860"/>
                    <a:pt x="32100" y="52292"/>
                    <a:pt x="45625" y="77343"/>
                  </a:cubicBezTo>
                  <a:close/>
                </a:path>
              </a:pathLst>
            </a:custGeom>
            <a:solidFill>
              <a:srgbClr val="54638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0" name="Freeform: Shape 749"/>
            <p:cNvSpPr/>
            <p:nvPr/>
          </p:nvSpPr>
          <p:spPr>
            <a:xfrm>
              <a:off x="8385322" y="4503260"/>
              <a:ext cx="45992" cy="72891"/>
            </a:xfrm>
            <a:custGeom>
              <a:avLst/>
              <a:gdLst>
                <a:gd name="connsiteX0" fmla="*/ 2487 w 45992"/>
                <a:gd name="connsiteY0" fmla="*/ 0 h 72891"/>
                <a:gd name="connsiteX1" fmla="*/ 29729 w 45992"/>
                <a:gd name="connsiteY1" fmla="*/ 286 h 72891"/>
                <a:gd name="connsiteX2" fmla="*/ 43635 w 45992"/>
                <a:gd name="connsiteY2" fmla="*/ 24765 h 72891"/>
                <a:gd name="connsiteX3" fmla="*/ 38968 w 45992"/>
                <a:gd name="connsiteY3" fmla="*/ 66865 h 72891"/>
                <a:gd name="connsiteX4" fmla="*/ 38968 w 45992"/>
                <a:gd name="connsiteY4" fmla="*/ 66865 h 72891"/>
                <a:gd name="connsiteX5" fmla="*/ 9346 w 45992"/>
                <a:gd name="connsiteY5" fmla="*/ 67342 h 72891"/>
                <a:gd name="connsiteX6" fmla="*/ 2487 w 45992"/>
                <a:gd name="connsiteY6" fmla="*/ 0 h 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92" h="72891">
                  <a:moveTo>
                    <a:pt x="2487" y="0"/>
                  </a:moveTo>
                  <a:cubicBezTo>
                    <a:pt x="11536" y="95"/>
                    <a:pt x="20680" y="190"/>
                    <a:pt x="29729" y="286"/>
                  </a:cubicBezTo>
                  <a:cubicBezTo>
                    <a:pt x="38873" y="5905"/>
                    <a:pt x="43255" y="14192"/>
                    <a:pt x="43635" y="24765"/>
                  </a:cubicBezTo>
                  <a:cubicBezTo>
                    <a:pt x="45826" y="39148"/>
                    <a:pt x="49255" y="53816"/>
                    <a:pt x="38968" y="66865"/>
                  </a:cubicBezTo>
                  <a:lnTo>
                    <a:pt x="38968" y="66865"/>
                  </a:lnTo>
                  <a:cubicBezTo>
                    <a:pt x="29253" y="75342"/>
                    <a:pt x="19347" y="74295"/>
                    <a:pt x="9346" y="67342"/>
                  </a:cubicBezTo>
                  <a:cubicBezTo>
                    <a:pt x="-6942" y="46196"/>
                    <a:pt x="3154" y="22574"/>
                    <a:pt x="2487" y="0"/>
                  </a:cubicBezTo>
                  <a:close/>
                </a:path>
              </a:pathLst>
            </a:custGeom>
            <a:solidFill>
              <a:srgbClr val="708F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1" name="Freeform: Shape 750"/>
            <p:cNvSpPr/>
            <p:nvPr/>
          </p:nvSpPr>
          <p:spPr>
            <a:xfrm>
              <a:off x="8394551" y="4569935"/>
              <a:ext cx="68937" cy="48005"/>
            </a:xfrm>
            <a:custGeom>
              <a:avLst/>
              <a:gdLst>
                <a:gd name="connsiteX0" fmla="*/ 117 w 68937"/>
                <a:gd name="connsiteY0" fmla="*/ 476 h 48005"/>
                <a:gd name="connsiteX1" fmla="*/ 29739 w 68937"/>
                <a:gd name="connsiteY1" fmla="*/ 0 h 48005"/>
                <a:gd name="connsiteX2" fmla="*/ 48885 w 68937"/>
                <a:gd name="connsiteY2" fmla="*/ 28575 h 48005"/>
                <a:gd name="connsiteX3" fmla="*/ 67935 w 68937"/>
                <a:gd name="connsiteY3" fmla="*/ 47530 h 48005"/>
                <a:gd name="connsiteX4" fmla="*/ 28596 w 68937"/>
                <a:gd name="connsiteY4" fmla="*/ 48006 h 48005"/>
                <a:gd name="connsiteX5" fmla="*/ 117 w 68937"/>
                <a:gd name="connsiteY5" fmla="*/ 476 h 4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37" h="48005">
                  <a:moveTo>
                    <a:pt x="117" y="476"/>
                  </a:moveTo>
                  <a:cubicBezTo>
                    <a:pt x="10023" y="286"/>
                    <a:pt x="19834" y="190"/>
                    <a:pt x="29739" y="0"/>
                  </a:cubicBezTo>
                  <a:cubicBezTo>
                    <a:pt x="36121" y="9525"/>
                    <a:pt x="42503" y="19050"/>
                    <a:pt x="48885" y="28575"/>
                  </a:cubicBezTo>
                  <a:cubicBezTo>
                    <a:pt x="53266" y="36862"/>
                    <a:pt x="73650" y="29051"/>
                    <a:pt x="67935" y="47530"/>
                  </a:cubicBezTo>
                  <a:cubicBezTo>
                    <a:pt x="54790" y="47720"/>
                    <a:pt x="41741" y="47815"/>
                    <a:pt x="28596" y="48006"/>
                  </a:cubicBezTo>
                  <a:cubicBezTo>
                    <a:pt x="10499" y="37338"/>
                    <a:pt x="-1312" y="22860"/>
                    <a:pt x="117" y="476"/>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2" name="Freeform: Shape 751"/>
            <p:cNvSpPr/>
            <p:nvPr/>
          </p:nvSpPr>
          <p:spPr>
            <a:xfrm>
              <a:off x="8548306" y="4417345"/>
              <a:ext cx="57476" cy="51245"/>
            </a:xfrm>
            <a:custGeom>
              <a:avLst/>
              <a:gdLst>
                <a:gd name="connsiteX0" fmla="*/ 57245 w 57476"/>
                <a:gd name="connsiteY0" fmla="*/ 28289 h 51245"/>
                <a:gd name="connsiteX1" fmla="*/ 46863 w 57476"/>
                <a:gd name="connsiteY1" fmla="*/ 50197 h 51245"/>
                <a:gd name="connsiteX2" fmla="*/ 0 w 57476"/>
                <a:gd name="connsiteY2" fmla="*/ 18860 h 51245"/>
                <a:gd name="connsiteX3" fmla="*/ 19335 w 57476"/>
                <a:gd name="connsiteY3" fmla="*/ 0 h 51245"/>
                <a:gd name="connsiteX4" fmla="*/ 57245 w 57476"/>
                <a:gd name="connsiteY4" fmla="*/ 28289 h 5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 h="51245">
                  <a:moveTo>
                    <a:pt x="57245" y="28289"/>
                  </a:moveTo>
                  <a:cubicBezTo>
                    <a:pt x="58007" y="37529"/>
                    <a:pt x="57435" y="46196"/>
                    <a:pt x="46863" y="50197"/>
                  </a:cubicBezTo>
                  <a:cubicBezTo>
                    <a:pt x="21050" y="55054"/>
                    <a:pt x="6572" y="42767"/>
                    <a:pt x="0" y="18860"/>
                  </a:cubicBezTo>
                  <a:cubicBezTo>
                    <a:pt x="2476" y="8572"/>
                    <a:pt x="8667" y="2000"/>
                    <a:pt x="19335" y="0"/>
                  </a:cubicBezTo>
                  <a:cubicBezTo>
                    <a:pt x="32004" y="9430"/>
                    <a:pt x="44577" y="18860"/>
                    <a:pt x="57245" y="28289"/>
                  </a:cubicBezTo>
                  <a:close/>
                </a:path>
              </a:pathLst>
            </a:custGeom>
            <a:solidFill>
              <a:srgbClr val="DAE4E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3" name="Freeform: Shape 752"/>
            <p:cNvSpPr/>
            <p:nvPr/>
          </p:nvSpPr>
          <p:spPr>
            <a:xfrm>
              <a:off x="7547133" y="4911406"/>
              <a:ext cx="29337" cy="58674"/>
            </a:xfrm>
            <a:custGeom>
              <a:avLst/>
              <a:gdLst>
                <a:gd name="connsiteX0" fmla="*/ 29337 w 29337"/>
                <a:gd name="connsiteY0" fmla="*/ 58674 h 58674"/>
                <a:gd name="connsiteX1" fmla="*/ 0 w 29337"/>
                <a:gd name="connsiteY1" fmla="*/ 58198 h 58674"/>
                <a:gd name="connsiteX2" fmla="*/ 28766 w 29337"/>
                <a:gd name="connsiteY2" fmla="*/ 0 h 58674"/>
                <a:gd name="connsiteX3" fmla="*/ 29337 w 29337"/>
                <a:gd name="connsiteY3" fmla="*/ 58674 h 58674"/>
              </a:gdLst>
              <a:ahLst/>
              <a:cxnLst>
                <a:cxn ang="0">
                  <a:pos x="connsiteX0" y="connsiteY0"/>
                </a:cxn>
                <a:cxn ang="0">
                  <a:pos x="connsiteX1" y="connsiteY1"/>
                </a:cxn>
                <a:cxn ang="0">
                  <a:pos x="connsiteX2" y="connsiteY2"/>
                </a:cxn>
                <a:cxn ang="0">
                  <a:pos x="connsiteX3" y="connsiteY3"/>
                </a:cxn>
              </a:cxnLst>
              <a:rect l="l" t="t" r="r" b="b"/>
              <a:pathLst>
                <a:path w="29337" h="58674">
                  <a:moveTo>
                    <a:pt x="29337" y="58674"/>
                  </a:moveTo>
                  <a:cubicBezTo>
                    <a:pt x="19527" y="58484"/>
                    <a:pt x="9811" y="58388"/>
                    <a:pt x="0" y="58198"/>
                  </a:cubicBezTo>
                  <a:cubicBezTo>
                    <a:pt x="1905" y="34957"/>
                    <a:pt x="8573" y="14097"/>
                    <a:pt x="28766" y="0"/>
                  </a:cubicBezTo>
                  <a:cubicBezTo>
                    <a:pt x="28956" y="19621"/>
                    <a:pt x="29146" y="39148"/>
                    <a:pt x="29337" y="58674"/>
                  </a:cubicBezTo>
                  <a:close/>
                </a:path>
              </a:pathLst>
            </a:custGeom>
            <a:solidFill>
              <a:srgbClr val="52617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4" name="Freeform: Shape 753"/>
            <p:cNvSpPr/>
            <p:nvPr/>
          </p:nvSpPr>
          <p:spPr>
            <a:xfrm>
              <a:off x="8738633" y="5454401"/>
              <a:ext cx="113631" cy="48628"/>
            </a:xfrm>
            <a:custGeom>
              <a:avLst/>
              <a:gdLst>
                <a:gd name="connsiteX0" fmla="*/ 55798 w 113631"/>
                <a:gd name="connsiteY0" fmla="*/ 48413 h 48628"/>
                <a:gd name="connsiteX1" fmla="*/ 23890 w 113631"/>
                <a:gd name="connsiteY1" fmla="*/ 48318 h 48628"/>
                <a:gd name="connsiteX2" fmla="*/ 744 w 113631"/>
                <a:gd name="connsiteY2" fmla="*/ 29268 h 48628"/>
                <a:gd name="connsiteX3" fmla="*/ 18461 w 113631"/>
                <a:gd name="connsiteY3" fmla="*/ 6598 h 48628"/>
                <a:gd name="connsiteX4" fmla="*/ 96851 w 113631"/>
                <a:gd name="connsiteY4" fmla="*/ 2883 h 48628"/>
                <a:gd name="connsiteX5" fmla="*/ 113425 w 113631"/>
                <a:gd name="connsiteY5" fmla="*/ 22696 h 48628"/>
                <a:gd name="connsiteX6" fmla="*/ 97518 w 113631"/>
                <a:gd name="connsiteY6" fmla="*/ 42126 h 48628"/>
                <a:gd name="connsiteX7" fmla="*/ 55798 w 113631"/>
                <a:gd name="connsiteY7" fmla="*/ 48413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31" h="48628">
                  <a:moveTo>
                    <a:pt x="55798" y="48413"/>
                  </a:moveTo>
                  <a:cubicBezTo>
                    <a:pt x="42749" y="48413"/>
                    <a:pt x="33320" y="48603"/>
                    <a:pt x="23890" y="48318"/>
                  </a:cubicBezTo>
                  <a:cubicBezTo>
                    <a:pt x="11412" y="47937"/>
                    <a:pt x="3792" y="41174"/>
                    <a:pt x="744" y="29268"/>
                  </a:cubicBezTo>
                  <a:cubicBezTo>
                    <a:pt x="-3161" y="14123"/>
                    <a:pt x="9126" y="10599"/>
                    <a:pt x="18461" y="6598"/>
                  </a:cubicBezTo>
                  <a:cubicBezTo>
                    <a:pt x="43892" y="-4355"/>
                    <a:pt x="70657" y="1264"/>
                    <a:pt x="96851" y="2883"/>
                  </a:cubicBezTo>
                  <a:cubicBezTo>
                    <a:pt x="106472" y="3455"/>
                    <a:pt x="111996" y="12408"/>
                    <a:pt x="113425" y="22696"/>
                  </a:cubicBezTo>
                  <a:cubicBezTo>
                    <a:pt x="115234" y="35364"/>
                    <a:pt x="104757" y="36792"/>
                    <a:pt x="97518" y="42126"/>
                  </a:cubicBezTo>
                  <a:cubicBezTo>
                    <a:pt x="83135" y="52700"/>
                    <a:pt x="67229" y="46793"/>
                    <a:pt x="55798" y="48413"/>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5" name="Freeform: Shape 754"/>
            <p:cNvSpPr/>
            <p:nvPr/>
          </p:nvSpPr>
          <p:spPr>
            <a:xfrm>
              <a:off x="8908010" y="5419028"/>
              <a:ext cx="126926" cy="73022"/>
            </a:xfrm>
            <a:custGeom>
              <a:avLst/>
              <a:gdLst>
                <a:gd name="connsiteX0" fmla="*/ 39489 w 126926"/>
                <a:gd name="connsiteY0" fmla="*/ 19111 h 73022"/>
                <a:gd name="connsiteX1" fmla="*/ 125118 w 126926"/>
                <a:gd name="connsiteY1" fmla="*/ 61 h 73022"/>
                <a:gd name="connsiteX2" fmla="*/ 96829 w 126926"/>
                <a:gd name="connsiteY2" fmla="*/ 44352 h 73022"/>
                <a:gd name="connsiteX3" fmla="*/ 1960 w 126926"/>
                <a:gd name="connsiteY3" fmla="*/ 73023 h 73022"/>
                <a:gd name="connsiteX4" fmla="*/ 39489 w 126926"/>
                <a:gd name="connsiteY4" fmla="*/ 19111 h 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26" h="73022">
                  <a:moveTo>
                    <a:pt x="39489" y="19111"/>
                  </a:moveTo>
                  <a:cubicBezTo>
                    <a:pt x="67778" y="11682"/>
                    <a:pt x="94924" y="-987"/>
                    <a:pt x="125118" y="61"/>
                  </a:cubicBezTo>
                  <a:cubicBezTo>
                    <a:pt x="134072" y="26541"/>
                    <a:pt x="107402" y="30255"/>
                    <a:pt x="96829" y="44352"/>
                  </a:cubicBezTo>
                  <a:cubicBezTo>
                    <a:pt x="67207" y="60640"/>
                    <a:pt x="34726" y="67403"/>
                    <a:pt x="1960" y="73023"/>
                  </a:cubicBezTo>
                  <a:cubicBezTo>
                    <a:pt x="-7374" y="39780"/>
                    <a:pt x="18534" y="31112"/>
                    <a:pt x="39489" y="19111"/>
                  </a:cubicBezTo>
                  <a:close/>
                </a:path>
              </a:pathLst>
            </a:custGeom>
            <a:solidFill>
              <a:srgbClr val="D8D8E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6" name="Freeform: Shape 755"/>
            <p:cNvSpPr/>
            <p:nvPr/>
          </p:nvSpPr>
          <p:spPr>
            <a:xfrm>
              <a:off x="9004934" y="5387466"/>
              <a:ext cx="106402" cy="75914"/>
            </a:xfrm>
            <a:custGeom>
              <a:avLst/>
              <a:gdLst>
                <a:gd name="connsiteX0" fmla="*/ 0 w 106402"/>
                <a:gd name="connsiteY0" fmla="*/ 75914 h 75914"/>
                <a:gd name="connsiteX1" fmla="*/ 28289 w 106402"/>
                <a:gd name="connsiteY1" fmla="*/ 31623 h 75914"/>
                <a:gd name="connsiteX2" fmla="*/ 105060 w 106402"/>
                <a:gd name="connsiteY2" fmla="*/ 0 h 75914"/>
                <a:gd name="connsiteX3" fmla="*/ 67341 w 106402"/>
                <a:gd name="connsiteY3" fmla="*/ 50197 h 75914"/>
                <a:gd name="connsiteX4" fmla="*/ 0 w 106402"/>
                <a:gd name="connsiteY4" fmla="*/ 75914 h 7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02" h="75914">
                  <a:moveTo>
                    <a:pt x="0" y="75914"/>
                  </a:moveTo>
                  <a:cubicBezTo>
                    <a:pt x="2095" y="56483"/>
                    <a:pt x="19907" y="47054"/>
                    <a:pt x="28289" y="31623"/>
                  </a:cubicBezTo>
                  <a:cubicBezTo>
                    <a:pt x="51625" y="15526"/>
                    <a:pt x="78581" y="8192"/>
                    <a:pt x="105060" y="0"/>
                  </a:cubicBezTo>
                  <a:cubicBezTo>
                    <a:pt x="113633" y="32671"/>
                    <a:pt x="78771" y="32576"/>
                    <a:pt x="67341" y="50197"/>
                  </a:cubicBezTo>
                  <a:cubicBezTo>
                    <a:pt x="47720" y="66199"/>
                    <a:pt x="24860" y="73819"/>
                    <a:pt x="0" y="75914"/>
                  </a:cubicBezTo>
                  <a:close/>
                </a:path>
              </a:pathLst>
            </a:custGeom>
            <a:solidFill>
              <a:srgbClr val="C6C5E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7" name="Freeform: Shape 756"/>
            <p:cNvSpPr/>
            <p:nvPr/>
          </p:nvSpPr>
          <p:spPr>
            <a:xfrm>
              <a:off x="8863570" y="5436209"/>
              <a:ext cx="83927" cy="57497"/>
            </a:xfrm>
            <a:custGeom>
              <a:avLst/>
              <a:gdLst>
                <a:gd name="connsiteX0" fmla="*/ 83928 w 83927"/>
                <a:gd name="connsiteY0" fmla="*/ 1930 h 57497"/>
                <a:gd name="connsiteX1" fmla="*/ 46399 w 83927"/>
                <a:gd name="connsiteY1" fmla="*/ 55841 h 57497"/>
                <a:gd name="connsiteX2" fmla="*/ 394 w 83927"/>
                <a:gd name="connsiteY2" fmla="*/ 38030 h 57497"/>
                <a:gd name="connsiteX3" fmla="*/ 39065 w 83927"/>
                <a:gd name="connsiteY3" fmla="*/ 9931 h 57497"/>
                <a:gd name="connsiteX4" fmla="*/ 83928 w 83927"/>
                <a:gd name="connsiteY4" fmla="*/ 1930 h 5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27" h="57497">
                  <a:moveTo>
                    <a:pt x="83928" y="1930"/>
                  </a:moveTo>
                  <a:cubicBezTo>
                    <a:pt x="71450" y="19932"/>
                    <a:pt x="58877" y="37934"/>
                    <a:pt x="46399" y="55841"/>
                  </a:cubicBezTo>
                  <a:cubicBezTo>
                    <a:pt x="28112" y="56889"/>
                    <a:pt x="4204" y="63937"/>
                    <a:pt x="394" y="38030"/>
                  </a:cubicBezTo>
                  <a:cubicBezTo>
                    <a:pt x="-3416" y="11836"/>
                    <a:pt x="21253" y="12026"/>
                    <a:pt x="39065" y="9931"/>
                  </a:cubicBezTo>
                  <a:cubicBezTo>
                    <a:pt x="54305" y="8216"/>
                    <a:pt x="67355" y="-4833"/>
                    <a:pt x="83928" y="1930"/>
                  </a:cubicBezTo>
                  <a:close/>
                </a:path>
              </a:pathLst>
            </a:custGeom>
            <a:solidFill>
              <a:srgbClr val="ECECF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8" name="Freeform: Shape 757"/>
            <p:cNvSpPr/>
            <p:nvPr/>
          </p:nvSpPr>
          <p:spPr>
            <a:xfrm>
              <a:off x="9072181" y="5358986"/>
              <a:ext cx="96503" cy="78676"/>
            </a:xfrm>
            <a:custGeom>
              <a:avLst/>
              <a:gdLst>
                <a:gd name="connsiteX0" fmla="*/ 0 w 96503"/>
                <a:gd name="connsiteY0" fmla="*/ 78676 h 78676"/>
                <a:gd name="connsiteX1" fmla="*/ 37719 w 96503"/>
                <a:gd name="connsiteY1" fmla="*/ 28480 h 78676"/>
                <a:gd name="connsiteX2" fmla="*/ 94773 w 96503"/>
                <a:gd name="connsiteY2" fmla="*/ 0 h 78676"/>
                <a:gd name="connsiteX3" fmla="*/ 76105 w 96503"/>
                <a:gd name="connsiteY3" fmla="*/ 31051 h 78676"/>
                <a:gd name="connsiteX4" fmla="*/ 0 w 96503"/>
                <a:gd name="connsiteY4" fmla="*/ 78676 h 78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03" h="78676">
                  <a:moveTo>
                    <a:pt x="0" y="78676"/>
                  </a:moveTo>
                  <a:cubicBezTo>
                    <a:pt x="12573" y="62008"/>
                    <a:pt x="25146" y="45244"/>
                    <a:pt x="37719" y="28480"/>
                  </a:cubicBezTo>
                  <a:cubicBezTo>
                    <a:pt x="54387" y="14288"/>
                    <a:pt x="73914" y="5620"/>
                    <a:pt x="94773" y="0"/>
                  </a:cubicBezTo>
                  <a:cubicBezTo>
                    <a:pt x="102394" y="18669"/>
                    <a:pt x="82772" y="20955"/>
                    <a:pt x="76105" y="31051"/>
                  </a:cubicBezTo>
                  <a:cubicBezTo>
                    <a:pt x="54864" y="53340"/>
                    <a:pt x="30289" y="70675"/>
                    <a:pt x="0" y="78676"/>
                  </a:cubicBezTo>
                  <a:close/>
                </a:path>
              </a:pathLst>
            </a:custGeom>
            <a:solidFill>
              <a:srgbClr val="B9B9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9" name="Freeform: Shape 758"/>
            <p:cNvSpPr/>
            <p:nvPr/>
          </p:nvSpPr>
          <p:spPr>
            <a:xfrm>
              <a:off x="9148381" y="5326887"/>
              <a:ext cx="70389" cy="63150"/>
            </a:xfrm>
            <a:custGeom>
              <a:avLst/>
              <a:gdLst>
                <a:gd name="connsiteX0" fmla="*/ 0 w 70389"/>
                <a:gd name="connsiteY0" fmla="*/ 63151 h 63150"/>
                <a:gd name="connsiteX1" fmla="*/ 18669 w 70389"/>
                <a:gd name="connsiteY1" fmla="*/ 32099 h 63150"/>
                <a:gd name="connsiteX2" fmla="*/ 70389 w 70389"/>
                <a:gd name="connsiteY2" fmla="*/ 0 h 63150"/>
                <a:gd name="connsiteX3" fmla="*/ 0 w 70389"/>
                <a:gd name="connsiteY3" fmla="*/ 63151 h 63150"/>
              </a:gdLst>
              <a:ahLst/>
              <a:cxnLst>
                <a:cxn ang="0">
                  <a:pos x="connsiteX0" y="connsiteY0"/>
                </a:cxn>
                <a:cxn ang="0">
                  <a:pos x="connsiteX1" y="connsiteY1"/>
                </a:cxn>
                <a:cxn ang="0">
                  <a:pos x="connsiteX2" y="connsiteY2"/>
                </a:cxn>
                <a:cxn ang="0">
                  <a:pos x="connsiteX3" y="connsiteY3"/>
                </a:cxn>
              </a:cxnLst>
              <a:rect l="l" t="t" r="r" b="b"/>
              <a:pathLst>
                <a:path w="70389" h="63150">
                  <a:moveTo>
                    <a:pt x="0" y="63151"/>
                  </a:moveTo>
                  <a:cubicBezTo>
                    <a:pt x="6191" y="52768"/>
                    <a:pt x="12478" y="42481"/>
                    <a:pt x="18669" y="32099"/>
                  </a:cubicBezTo>
                  <a:cubicBezTo>
                    <a:pt x="29813" y="11906"/>
                    <a:pt x="52292" y="10096"/>
                    <a:pt x="70389" y="0"/>
                  </a:cubicBezTo>
                  <a:cubicBezTo>
                    <a:pt x="51816" y="27241"/>
                    <a:pt x="31337" y="51244"/>
                    <a:pt x="0" y="63151"/>
                  </a:cubicBezTo>
                  <a:close/>
                </a:path>
              </a:pathLst>
            </a:custGeom>
            <a:solidFill>
              <a:srgbClr val="B1B1D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0" name="Freeform: Shape 759"/>
            <p:cNvSpPr/>
            <p:nvPr/>
          </p:nvSpPr>
          <p:spPr>
            <a:xfrm>
              <a:off x="8466105" y="4841779"/>
              <a:ext cx="159924" cy="9334"/>
            </a:xfrm>
            <a:custGeom>
              <a:avLst/>
              <a:gdLst>
                <a:gd name="connsiteX0" fmla="*/ 0 w 159924"/>
                <a:gd name="connsiteY0" fmla="*/ 0 h 9334"/>
                <a:gd name="connsiteX1" fmla="*/ 159925 w 159924"/>
                <a:gd name="connsiteY1" fmla="*/ 0 h 9334"/>
                <a:gd name="connsiteX2" fmla="*/ 159734 w 159924"/>
                <a:gd name="connsiteY2" fmla="*/ 9335 h 9334"/>
                <a:gd name="connsiteX3" fmla="*/ 0 w 159924"/>
                <a:gd name="connsiteY3" fmla="*/ 9335 h 9334"/>
                <a:gd name="connsiteX4" fmla="*/ 0 w 15992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4" h="9334">
                  <a:moveTo>
                    <a:pt x="0" y="0"/>
                  </a:moveTo>
                  <a:cubicBezTo>
                    <a:pt x="53340" y="0"/>
                    <a:pt x="106585" y="0"/>
                    <a:pt x="159925" y="0"/>
                  </a:cubicBezTo>
                  <a:cubicBezTo>
                    <a:pt x="159829" y="3143"/>
                    <a:pt x="159829" y="6287"/>
                    <a:pt x="159734" y="9335"/>
                  </a:cubicBezTo>
                  <a:cubicBezTo>
                    <a:pt x="106489" y="9335"/>
                    <a:pt x="53244" y="9335"/>
                    <a:pt x="0" y="9335"/>
                  </a:cubicBezTo>
                  <a:cubicBezTo>
                    <a:pt x="0" y="6287"/>
                    <a:pt x="0" y="3143"/>
                    <a:pt x="0" y="0"/>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1" name="Freeform: Shape 760"/>
            <p:cNvSpPr/>
            <p:nvPr/>
          </p:nvSpPr>
          <p:spPr>
            <a:xfrm>
              <a:off x="8400763" y="4836962"/>
              <a:ext cx="52292" cy="18259"/>
            </a:xfrm>
            <a:custGeom>
              <a:avLst/>
              <a:gdLst>
                <a:gd name="connsiteX0" fmla="*/ 0 w 52292"/>
                <a:gd name="connsiteY0" fmla="*/ 12818 h 18259"/>
                <a:gd name="connsiteX1" fmla="*/ 52293 w 52292"/>
                <a:gd name="connsiteY1" fmla="*/ 6055 h 18259"/>
                <a:gd name="connsiteX2" fmla="*/ 0 w 52292"/>
                <a:gd name="connsiteY2" fmla="*/ 12818 h 18259"/>
              </a:gdLst>
              <a:ahLst/>
              <a:cxnLst>
                <a:cxn ang="0">
                  <a:pos x="connsiteX0" y="connsiteY0"/>
                </a:cxn>
                <a:cxn ang="0">
                  <a:pos x="connsiteX1" y="connsiteY1"/>
                </a:cxn>
                <a:cxn ang="0">
                  <a:pos x="connsiteX2" y="connsiteY2"/>
                </a:cxn>
              </a:cxnLst>
              <a:rect l="l" t="t" r="r" b="b"/>
              <a:pathLst>
                <a:path w="52292" h="18259">
                  <a:moveTo>
                    <a:pt x="0" y="12818"/>
                  </a:moveTo>
                  <a:cubicBezTo>
                    <a:pt x="20574" y="-4803"/>
                    <a:pt x="34671" y="-1375"/>
                    <a:pt x="52293" y="6055"/>
                  </a:cubicBezTo>
                  <a:cubicBezTo>
                    <a:pt x="38100" y="24438"/>
                    <a:pt x="22670" y="17961"/>
                    <a:pt x="0" y="12818"/>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2" name="Freeform: Shape 761"/>
            <p:cNvSpPr/>
            <p:nvPr/>
          </p:nvSpPr>
          <p:spPr>
            <a:xfrm>
              <a:off x="8424862" y="4435784"/>
              <a:ext cx="171069" cy="63116"/>
            </a:xfrm>
            <a:custGeom>
              <a:avLst/>
              <a:gdLst>
                <a:gd name="connsiteX0" fmla="*/ 123444 w 171069"/>
                <a:gd name="connsiteY0" fmla="*/ 420 h 63116"/>
                <a:gd name="connsiteX1" fmla="*/ 170307 w 171069"/>
                <a:gd name="connsiteY1" fmla="*/ 31758 h 63116"/>
                <a:gd name="connsiteX2" fmla="*/ 171069 w 171069"/>
                <a:gd name="connsiteY2" fmla="*/ 48521 h 63116"/>
                <a:gd name="connsiteX3" fmla="*/ 127730 w 171069"/>
                <a:gd name="connsiteY3" fmla="*/ 62428 h 63116"/>
                <a:gd name="connsiteX4" fmla="*/ 51911 w 171069"/>
                <a:gd name="connsiteY4" fmla="*/ 62333 h 63116"/>
                <a:gd name="connsiteX5" fmla="*/ 0 w 171069"/>
                <a:gd name="connsiteY5" fmla="*/ 48236 h 63116"/>
                <a:gd name="connsiteX6" fmla="*/ 123444 w 171069"/>
                <a:gd name="connsiteY6" fmla="*/ 420 h 6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69" h="63116">
                  <a:moveTo>
                    <a:pt x="123444" y="420"/>
                  </a:moveTo>
                  <a:cubicBezTo>
                    <a:pt x="144494" y="2706"/>
                    <a:pt x="153638" y="22899"/>
                    <a:pt x="170307" y="31758"/>
                  </a:cubicBezTo>
                  <a:cubicBezTo>
                    <a:pt x="170593" y="37377"/>
                    <a:pt x="170879" y="42902"/>
                    <a:pt x="171069" y="48521"/>
                  </a:cubicBezTo>
                  <a:cubicBezTo>
                    <a:pt x="160591" y="65571"/>
                    <a:pt x="143542" y="62237"/>
                    <a:pt x="127730" y="62428"/>
                  </a:cubicBezTo>
                  <a:cubicBezTo>
                    <a:pt x="102489" y="55379"/>
                    <a:pt x="77248" y="55475"/>
                    <a:pt x="51911" y="62333"/>
                  </a:cubicBezTo>
                  <a:cubicBezTo>
                    <a:pt x="33051" y="63380"/>
                    <a:pt x="13716" y="66047"/>
                    <a:pt x="0" y="48236"/>
                  </a:cubicBezTo>
                  <a:cubicBezTo>
                    <a:pt x="27432" y="-3104"/>
                    <a:pt x="75724" y="-723"/>
                    <a:pt x="123444" y="420"/>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3" name="Freeform: Shape 762"/>
            <p:cNvSpPr/>
            <p:nvPr/>
          </p:nvSpPr>
          <p:spPr>
            <a:xfrm>
              <a:off x="8414860" y="4484115"/>
              <a:ext cx="68465" cy="59455"/>
            </a:xfrm>
            <a:custGeom>
              <a:avLst/>
              <a:gdLst>
                <a:gd name="connsiteX0" fmla="*/ 10001 w 68465"/>
                <a:gd name="connsiteY0" fmla="*/ 0 h 59455"/>
                <a:gd name="connsiteX1" fmla="*/ 67627 w 68465"/>
                <a:gd name="connsiteY1" fmla="*/ 476 h 59455"/>
                <a:gd name="connsiteX2" fmla="*/ 36481 w 68465"/>
                <a:gd name="connsiteY2" fmla="*/ 57817 h 59455"/>
                <a:gd name="connsiteX3" fmla="*/ 0 w 68465"/>
                <a:gd name="connsiteY3" fmla="*/ 47720 h 59455"/>
                <a:gd name="connsiteX4" fmla="*/ 95 w 68465"/>
                <a:gd name="connsiteY4" fmla="*/ 19526 h 59455"/>
                <a:gd name="connsiteX5" fmla="*/ 10001 w 68465"/>
                <a:gd name="connsiteY5" fmla="*/ 0 h 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5" h="59455">
                  <a:moveTo>
                    <a:pt x="10001" y="0"/>
                  </a:moveTo>
                  <a:cubicBezTo>
                    <a:pt x="29242" y="190"/>
                    <a:pt x="48482" y="286"/>
                    <a:pt x="67627" y="476"/>
                  </a:cubicBezTo>
                  <a:cubicBezTo>
                    <a:pt x="72104" y="27718"/>
                    <a:pt x="58198" y="44863"/>
                    <a:pt x="36481" y="57817"/>
                  </a:cubicBezTo>
                  <a:cubicBezTo>
                    <a:pt x="22193" y="62103"/>
                    <a:pt x="10287" y="57721"/>
                    <a:pt x="0" y="47720"/>
                  </a:cubicBezTo>
                  <a:cubicBezTo>
                    <a:pt x="0" y="38290"/>
                    <a:pt x="95" y="28861"/>
                    <a:pt x="95" y="19526"/>
                  </a:cubicBezTo>
                  <a:cubicBezTo>
                    <a:pt x="3429" y="12954"/>
                    <a:pt x="6762" y="6477"/>
                    <a:pt x="10001" y="0"/>
                  </a:cubicBezTo>
                  <a:close/>
                </a:path>
              </a:pathLst>
            </a:custGeom>
            <a:solidFill>
              <a:srgbClr val="6A779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4" name="Freeform: Shape 763"/>
            <p:cNvSpPr/>
            <p:nvPr/>
          </p:nvSpPr>
          <p:spPr>
            <a:xfrm>
              <a:off x="8451907" y="4474352"/>
              <a:ext cx="129230" cy="112672"/>
            </a:xfrm>
            <a:custGeom>
              <a:avLst/>
              <a:gdLst>
                <a:gd name="connsiteX0" fmla="*/ 2101 w 129230"/>
                <a:gd name="connsiteY0" fmla="*/ 57198 h 112672"/>
                <a:gd name="connsiteX1" fmla="*/ 30676 w 129230"/>
                <a:gd name="connsiteY1" fmla="*/ 10239 h 112672"/>
                <a:gd name="connsiteX2" fmla="*/ 95161 w 129230"/>
                <a:gd name="connsiteY2" fmla="*/ 10335 h 112672"/>
                <a:gd name="connsiteX3" fmla="*/ 128879 w 129230"/>
                <a:gd name="connsiteY3" fmla="*/ 48149 h 112672"/>
                <a:gd name="connsiteX4" fmla="*/ 107352 w 129230"/>
                <a:gd name="connsiteY4" fmla="*/ 86344 h 112672"/>
                <a:gd name="connsiteX5" fmla="*/ 21151 w 129230"/>
                <a:gd name="connsiteY5" fmla="*/ 95202 h 112672"/>
                <a:gd name="connsiteX6" fmla="*/ 2101 w 129230"/>
                <a:gd name="connsiteY6" fmla="*/ 57198 h 11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30" h="112672">
                  <a:moveTo>
                    <a:pt x="2101" y="57198"/>
                  </a:moveTo>
                  <a:cubicBezTo>
                    <a:pt x="11626" y="41577"/>
                    <a:pt x="21151" y="25860"/>
                    <a:pt x="30676" y="10239"/>
                  </a:cubicBezTo>
                  <a:cubicBezTo>
                    <a:pt x="52203" y="-3381"/>
                    <a:pt x="73634" y="-3477"/>
                    <a:pt x="95161" y="10335"/>
                  </a:cubicBezTo>
                  <a:cubicBezTo>
                    <a:pt x="110877" y="19002"/>
                    <a:pt x="129070" y="25289"/>
                    <a:pt x="128879" y="48149"/>
                  </a:cubicBezTo>
                  <a:cubicBezTo>
                    <a:pt x="131260" y="66246"/>
                    <a:pt x="121259" y="77391"/>
                    <a:pt x="107352" y="86344"/>
                  </a:cubicBezTo>
                  <a:cubicBezTo>
                    <a:pt x="82016" y="121872"/>
                    <a:pt x="52584" y="117967"/>
                    <a:pt x="21151" y="95202"/>
                  </a:cubicBezTo>
                  <a:cubicBezTo>
                    <a:pt x="4387" y="87678"/>
                    <a:pt x="-4280" y="76152"/>
                    <a:pt x="2101" y="57198"/>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5" name="Freeform: Shape 764"/>
            <p:cNvSpPr/>
            <p:nvPr/>
          </p:nvSpPr>
          <p:spPr>
            <a:xfrm>
              <a:off x="8443435" y="4598510"/>
              <a:ext cx="133350" cy="29043"/>
            </a:xfrm>
            <a:custGeom>
              <a:avLst/>
              <a:gdLst>
                <a:gd name="connsiteX0" fmla="*/ 19050 w 133350"/>
                <a:gd name="connsiteY0" fmla="*/ 18955 h 29043"/>
                <a:gd name="connsiteX1" fmla="*/ 0 w 133350"/>
                <a:gd name="connsiteY1" fmla="*/ 0 h 29043"/>
                <a:gd name="connsiteX2" fmla="*/ 133350 w 133350"/>
                <a:gd name="connsiteY2" fmla="*/ 0 h 29043"/>
                <a:gd name="connsiteX3" fmla="*/ 19050 w 133350"/>
                <a:gd name="connsiteY3" fmla="*/ 18955 h 29043"/>
              </a:gdLst>
              <a:ahLst/>
              <a:cxnLst>
                <a:cxn ang="0">
                  <a:pos x="connsiteX0" y="connsiteY0"/>
                </a:cxn>
                <a:cxn ang="0">
                  <a:pos x="connsiteX1" y="connsiteY1"/>
                </a:cxn>
                <a:cxn ang="0">
                  <a:pos x="connsiteX2" y="connsiteY2"/>
                </a:cxn>
                <a:cxn ang="0">
                  <a:pos x="connsiteX3" y="connsiteY3"/>
                </a:cxn>
              </a:cxnLst>
              <a:rect l="l" t="t" r="r" b="b"/>
              <a:pathLst>
                <a:path w="133350" h="29043">
                  <a:moveTo>
                    <a:pt x="19050" y="18955"/>
                  </a:moveTo>
                  <a:cubicBezTo>
                    <a:pt x="12668" y="12668"/>
                    <a:pt x="6286" y="6286"/>
                    <a:pt x="0" y="0"/>
                  </a:cubicBezTo>
                  <a:cubicBezTo>
                    <a:pt x="44482" y="0"/>
                    <a:pt x="88868" y="0"/>
                    <a:pt x="133350" y="0"/>
                  </a:cubicBezTo>
                  <a:cubicBezTo>
                    <a:pt x="101155" y="42005"/>
                    <a:pt x="59817" y="28956"/>
                    <a:pt x="19050" y="18955"/>
                  </a:cubicBezTo>
                  <a:close/>
                </a:path>
              </a:pathLst>
            </a:custGeom>
            <a:solidFill>
              <a:srgbClr val="7397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6" name="Freeform: Shape 765"/>
            <p:cNvSpPr/>
            <p:nvPr/>
          </p:nvSpPr>
          <p:spPr>
            <a:xfrm>
              <a:off x="8559259" y="4512888"/>
              <a:ext cx="55913" cy="47805"/>
            </a:xfrm>
            <a:custGeom>
              <a:avLst/>
              <a:gdLst>
                <a:gd name="connsiteX0" fmla="*/ 0 w 55913"/>
                <a:gd name="connsiteY0" fmla="*/ 47713 h 47805"/>
                <a:gd name="connsiteX1" fmla="*/ 9525 w 55913"/>
                <a:gd name="connsiteY1" fmla="*/ 9613 h 47805"/>
                <a:gd name="connsiteX2" fmla="*/ 55436 w 55913"/>
                <a:gd name="connsiteY2" fmla="*/ 9518 h 47805"/>
                <a:gd name="connsiteX3" fmla="*/ 55912 w 55913"/>
                <a:gd name="connsiteY3" fmla="*/ 9327 h 47805"/>
                <a:gd name="connsiteX4" fmla="*/ 0 w 55913"/>
                <a:gd name="connsiteY4" fmla="*/ 47713 h 4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3" h="47805">
                  <a:moveTo>
                    <a:pt x="0" y="47713"/>
                  </a:moveTo>
                  <a:cubicBezTo>
                    <a:pt x="3143" y="35045"/>
                    <a:pt x="6382" y="22281"/>
                    <a:pt x="9525" y="9613"/>
                  </a:cubicBezTo>
                  <a:cubicBezTo>
                    <a:pt x="24765" y="-5722"/>
                    <a:pt x="40100" y="-388"/>
                    <a:pt x="55436" y="9518"/>
                  </a:cubicBezTo>
                  <a:cubicBezTo>
                    <a:pt x="55436" y="9518"/>
                    <a:pt x="55912" y="9327"/>
                    <a:pt x="55912" y="9327"/>
                  </a:cubicBezTo>
                  <a:cubicBezTo>
                    <a:pt x="56198" y="49808"/>
                    <a:pt x="27527" y="47999"/>
                    <a:pt x="0" y="47713"/>
                  </a:cubicBezTo>
                  <a:close/>
                </a:path>
              </a:pathLst>
            </a:custGeom>
            <a:solidFill>
              <a:srgbClr val="6C819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7" name="Freeform: Shape 766"/>
            <p:cNvSpPr/>
            <p:nvPr/>
          </p:nvSpPr>
          <p:spPr>
            <a:xfrm>
              <a:off x="8414956" y="4531550"/>
              <a:ext cx="58102" cy="38480"/>
            </a:xfrm>
            <a:custGeom>
              <a:avLst/>
              <a:gdLst>
                <a:gd name="connsiteX0" fmla="*/ 39052 w 58102"/>
                <a:gd name="connsiteY0" fmla="*/ 0 h 38480"/>
                <a:gd name="connsiteX1" fmla="*/ 58102 w 58102"/>
                <a:gd name="connsiteY1" fmla="*/ 38005 h 38480"/>
                <a:gd name="connsiteX2" fmla="*/ 9334 w 58102"/>
                <a:gd name="connsiteY2" fmla="*/ 38481 h 38480"/>
                <a:gd name="connsiteX3" fmla="*/ 0 w 58102"/>
                <a:gd name="connsiteY3" fmla="*/ 190 h 38480"/>
                <a:gd name="connsiteX4" fmla="*/ 39052 w 58102"/>
                <a:gd name="connsiteY4" fmla="*/ 0 h 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 h="38480">
                  <a:moveTo>
                    <a:pt x="39052" y="0"/>
                  </a:moveTo>
                  <a:cubicBezTo>
                    <a:pt x="45434" y="12668"/>
                    <a:pt x="51721" y="25336"/>
                    <a:pt x="58102" y="38005"/>
                  </a:cubicBezTo>
                  <a:cubicBezTo>
                    <a:pt x="41814" y="38195"/>
                    <a:pt x="25622" y="38290"/>
                    <a:pt x="9334" y="38481"/>
                  </a:cubicBezTo>
                  <a:cubicBezTo>
                    <a:pt x="6191" y="25717"/>
                    <a:pt x="3143" y="12954"/>
                    <a:pt x="0" y="190"/>
                  </a:cubicBezTo>
                  <a:cubicBezTo>
                    <a:pt x="13049" y="95"/>
                    <a:pt x="26003" y="0"/>
                    <a:pt x="39052" y="0"/>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8" name="Freeform: Shape 767"/>
            <p:cNvSpPr/>
            <p:nvPr/>
          </p:nvSpPr>
          <p:spPr>
            <a:xfrm>
              <a:off x="8546972" y="4484210"/>
              <a:ext cx="67627" cy="38290"/>
            </a:xfrm>
            <a:custGeom>
              <a:avLst/>
              <a:gdLst>
                <a:gd name="connsiteX0" fmla="*/ 67627 w 67627"/>
                <a:gd name="connsiteY0" fmla="*/ 38195 h 38290"/>
                <a:gd name="connsiteX1" fmla="*/ 21717 w 67627"/>
                <a:gd name="connsiteY1" fmla="*/ 38290 h 38290"/>
                <a:gd name="connsiteX2" fmla="*/ 0 w 67627"/>
                <a:gd name="connsiteY2" fmla="*/ 381 h 38290"/>
                <a:gd name="connsiteX3" fmla="*/ 48959 w 67627"/>
                <a:gd name="connsiteY3" fmla="*/ 0 h 38290"/>
                <a:gd name="connsiteX4" fmla="*/ 67627 w 67627"/>
                <a:gd name="connsiteY4" fmla="*/ 38195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 h="38290">
                  <a:moveTo>
                    <a:pt x="67627" y="38195"/>
                  </a:moveTo>
                  <a:cubicBezTo>
                    <a:pt x="52388" y="38195"/>
                    <a:pt x="37052" y="38290"/>
                    <a:pt x="21717" y="38290"/>
                  </a:cubicBezTo>
                  <a:cubicBezTo>
                    <a:pt x="21431" y="21717"/>
                    <a:pt x="7048" y="13144"/>
                    <a:pt x="0" y="381"/>
                  </a:cubicBezTo>
                  <a:cubicBezTo>
                    <a:pt x="16288" y="286"/>
                    <a:pt x="32671" y="190"/>
                    <a:pt x="48959" y="0"/>
                  </a:cubicBezTo>
                  <a:cubicBezTo>
                    <a:pt x="55245" y="12763"/>
                    <a:pt x="61436" y="25527"/>
                    <a:pt x="67627" y="38195"/>
                  </a:cubicBezTo>
                  <a:close/>
                </a:path>
              </a:pathLst>
            </a:custGeom>
            <a:solidFill>
              <a:srgbClr val="6A75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9" name="Freeform: Shape 768"/>
            <p:cNvSpPr/>
            <p:nvPr/>
          </p:nvSpPr>
          <p:spPr>
            <a:xfrm>
              <a:off x="8480717" y="4495029"/>
              <a:ext cx="67862" cy="72493"/>
            </a:xfrm>
            <a:custGeom>
              <a:avLst/>
              <a:gdLst>
                <a:gd name="connsiteX0" fmla="*/ 67493 w 67862"/>
                <a:gd name="connsiteY0" fmla="*/ 35759 h 72493"/>
                <a:gd name="connsiteX1" fmla="*/ 32726 w 67862"/>
                <a:gd name="connsiteY1" fmla="*/ 72335 h 72493"/>
                <a:gd name="connsiteX2" fmla="*/ 246 w 67862"/>
                <a:gd name="connsiteY2" fmla="*/ 35187 h 72493"/>
                <a:gd name="connsiteX3" fmla="*/ 32631 w 67862"/>
                <a:gd name="connsiteY3" fmla="*/ 40 h 72493"/>
                <a:gd name="connsiteX4" fmla="*/ 67493 w 67862"/>
                <a:gd name="connsiteY4" fmla="*/ 35759 h 7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62" h="72493">
                  <a:moveTo>
                    <a:pt x="67493" y="35759"/>
                  </a:moveTo>
                  <a:cubicBezTo>
                    <a:pt x="71112" y="62715"/>
                    <a:pt x="47300" y="70716"/>
                    <a:pt x="32726" y="72335"/>
                  </a:cubicBezTo>
                  <a:cubicBezTo>
                    <a:pt x="13486" y="74335"/>
                    <a:pt x="2342" y="57190"/>
                    <a:pt x="246" y="35187"/>
                  </a:cubicBezTo>
                  <a:cubicBezTo>
                    <a:pt x="-2230" y="9375"/>
                    <a:pt x="14343" y="897"/>
                    <a:pt x="32631" y="40"/>
                  </a:cubicBezTo>
                  <a:cubicBezTo>
                    <a:pt x="53872" y="-913"/>
                    <a:pt x="64730" y="15280"/>
                    <a:pt x="67493" y="35759"/>
                  </a:cubicBezTo>
                  <a:close/>
                </a:path>
              </a:pathLst>
            </a:custGeom>
            <a:solidFill>
              <a:srgbClr val="BFBE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68" name="Group 867"/>
          <p:cNvGrpSpPr/>
          <p:nvPr/>
        </p:nvGrpSpPr>
        <p:grpSpPr>
          <a:xfrm>
            <a:off x="8195951" y="4471288"/>
            <a:ext cx="360889" cy="470504"/>
            <a:chOff x="2088418" y="4843350"/>
            <a:chExt cx="481185" cy="627339"/>
          </a:xfrm>
        </p:grpSpPr>
        <p:sp>
          <p:nvSpPr>
            <p:cNvPr id="869" name="Freeform: Shape 868"/>
            <p:cNvSpPr/>
            <p:nvPr/>
          </p:nvSpPr>
          <p:spPr>
            <a:xfrm>
              <a:off x="2088418" y="4865496"/>
              <a:ext cx="481185" cy="605193"/>
            </a:xfrm>
            <a:custGeom>
              <a:avLst/>
              <a:gdLst>
                <a:gd name="connsiteX0" fmla="*/ 279020 w 481185"/>
                <a:gd name="connsiteY0" fmla="*/ 56959 h 605193"/>
                <a:gd name="connsiteX1" fmla="*/ 336741 w 481185"/>
                <a:gd name="connsiteY1" fmla="*/ 127063 h 605193"/>
                <a:gd name="connsiteX2" fmla="*/ 361125 w 481185"/>
                <a:gd name="connsiteY2" fmla="*/ 150495 h 605193"/>
                <a:gd name="connsiteX3" fmla="*/ 477806 w 481185"/>
                <a:gd name="connsiteY3" fmla="*/ 408241 h 605193"/>
                <a:gd name="connsiteX4" fmla="*/ 312262 w 481185"/>
                <a:gd name="connsiteY4" fmla="*/ 595503 h 605193"/>
                <a:gd name="connsiteX5" fmla="*/ 2604 w 481185"/>
                <a:gd name="connsiteY5" fmla="*/ 395764 h 605193"/>
                <a:gd name="connsiteX6" fmla="*/ 123572 w 481185"/>
                <a:gd name="connsiteY6" fmla="*/ 149162 h 605193"/>
                <a:gd name="connsiteX7" fmla="*/ 145670 w 481185"/>
                <a:gd name="connsiteY7" fmla="*/ 128873 h 605193"/>
                <a:gd name="connsiteX8" fmla="*/ 188342 w 481185"/>
                <a:gd name="connsiteY8" fmla="*/ 62389 h 605193"/>
                <a:gd name="connsiteX9" fmla="*/ 203201 w 481185"/>
                <a:gd name="connsiteY9" fmla="*/ 0 h 605193"/>
                <a:gd name="connsiteX10" fmla="*/ 208916 w 481185"/>
                <a:gd name="connsiteY10" fmla="*/ 3429 h 605193"/>
                <a:gd name="connsiteX11" fmla="*/ 216917 w 481185"/>
                <a:gd name="connsiteY11" fmla="*/ 27908 h 605193"/>
                <a:gd name="connsiteX12" fmla="*/ 218060 w 481185"/>
                <a:gd name="connsiteY12" fmla="*/ 53721 h 605193"/>
                <a:gd name="connsiteX13" fmla="*/ 222536 w 481185"/>
                <a:gd name="connsiteY13" fmla="*/ 85725 h 605193"/>
                <a:gd name="connsiteX14" fmla="*/ 217583 w 481185"/>
                <a:gd name="connsiteY14" fmla="*/ 97917 h 605193"/>
                <a:gd name="connsiteX15" fmla="*/ 207773 w 481185"/>
                <a:gd name="connsiteY15" fmla="*/ 106299 h 605193"/>
                <a:gd name="connsiteX16" fmla="*/ 190913 w 481185"/>
                <a:gd name="connsiteY16" fmla="*/ 114205 h 605193"/>
                <a:gd name="connsiteX17" fmla="*/ 177197 w 481185"/>
                <a:gd name="connsiteY17" fmla="*/ 172974 h 605193"/>
                <a:gd name="connsiteX18" fmla="*/ 165577 w 481185"/>
                <a:gd name="connsiteY18" fmla="*/ 179451 h 605193"/>
                <a:gd name="connsiteX19" fmla="*/ 37180 w 481185"/>
                <a:gd name="connsiteY19" fmla="*/ 306610 h 605193"/>
                <a:gd name="connsiteX20" fmla="*/ 29750 w 481185"/>
                <a:gd name="connsiteY20" fmla="*/ 347853 h 605193"/>
                <a:gd name="connsiteX21" fmla="*/ 36132 w 481185"/>
                <a:gd name="connsiteY21" fmla="*/ 404717 h 605193"/>
                <a:gd name="connsiteX22" fmla="*/ 54611 w 481185"/>
                <a:gd name="connsiteY22" fmla="*/ 457962 h 605193"/>
                <a:gd name="connsiteX23" fmla="*/ 92615 w 481185"/>
                <a:gd name="connsiteY23" fmla="*/ 507778 h 605193"/>
                <a:gd name="connsiteX24" fmla="*/ 314834 w 481185"/>
                <a:gd name="connsiteY24" fmla="*/ 556165 h 605193"/>
                <a:gd name="connsiteX25" fmla="*/ 372936 w 481185"/>
                <a:gd name="connsiteY25" fmla="*/ 523684 h 605193"/>
                <a:gd name="connsiteX26" fmla="*/ 395510 w 481185"/>
                <a:gd name="connsiteY26" fmla="*/ 503491 h 605193"/>
                <a:gd name="connsiteX27" fmla="*/ 420371 w 481185"/>
                <a:gd name="connsiteY27" fmla="*/ 469773 h 605193"/>
                <a:gd name="connsiteX28" fmla="*/ 437230 w 481185"/>
                <a:gd name="connsiteY28" fmla="*/ 424053 h 605193"/>
                <a:gd name="connsiteX29" fmla="*/ 445231 w 481185"/>
                <a:gd name="connsiteY29" fmla="*/ 381286 h 605193"/>
                <a:gd name="connsiteX30" fmla="*/ 443135 w 481185"/>
                <a:gd name="connsiteY30" fmla="*/ 325279 h 605193"/>
                <a:gd name="connsiteX31" fmla="*/ 368650 w 481185"/>
                <a:gd name="connsiteY31" fmla="*/ 194024 h 605193"/>
                <a:gd name="connsiteX32" fmla="*/ 313881 w 481185"/>
                <a:gd name="connsiteY32" fmla="*/ 166973 h 605193"/>
                <a:gd name="connsiteX33" fmla="*/ 290831 w 481185"/>
                <a:gd name="connsiteY33" fmla="*/ 137731 h 605193"/>
                <a:gd name="connsiteX34" fmla="*/ 285973 w 481185"/>
                <a:gd name="connsiteY34" fmla="*/ 126397 h 605193"/>
                <a:gd name="connsiteX35" fmla="*/ 269590 w 481185"/>
                <a:gd name="connsiteY35" fmla="*/ 93726 h 605193"/>
                <a:gd name="connsiteX36" fmla="*/ 273305 w 481185"/>
                <a:gd name="connsiteY36" fmla="*/ 61150 h 605193"/>
                <a:gd name="connsiteX37" fmla="*/ 279020 w 481185"/>
                <a:gd name="connsiteY37" fmla="*/ 56959 h 6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1185" h="605193">
                  <a:moveTo>
                    <a:pt x="279020" y="56959"/>
                  </a:moveTo>
                  <a:cubicBezTo>
                    <a:pt x="309119" y="71342"/>
                    <a:pt x="346361" y="79438"/>
                    <a:pt x="336741" y="127063"/>
                  </a:cubicBezTo>
                  <a:cubicBezTo>
                    <a:pt x="333026" y="145256"/>
                    <a:pt x="352076" y="145637"/>
                    <a:pt x="361125" y="150495"/>
                  </a:cubicBezTo>
                  <a:cubicBezTo>
                    <a:pt x="466091" y="206883"/>
                    <a:pt x="491427" y="301657"/>
                    <a:pt x="477806" y="408241"/>
                  </a:cubicBezTo>
                  <a:cubicBezTo>
                    <a:pt x="465519" y="504158"/>
                    <a:pt x="402368" y="570738"/>
                    <a:pt x="312262" y="595503"/>
                  </a:cubicBezTo>
                  <a:cubicBezTo>
                    <a:pt x="182150" y="631317"/>
                    <a:pt x="24797" y="568547"/>
                    <a:pt x="2604" y="395764"/>
                  </a:cubicBezTo>
                  <a:cubicBezTo>
                    <a:pt x="-11207" y="288417"/>
                    <a:pt x="30036" y="202311"/>
                    <a:pt x="123572" y="149162"/>
                  </a:cubicBezTo>
                  <a:cubicBezTo>
                    <a:pt x="131477" y="144685"/>
                    <a:pt x="146908" y="145161"/>
                    <a:pt x="145670" y="128873"/>
                  </a:cubicBezTo>
                  <a:cubicBezTo>
                    <a:pt x="143288" y="96298"/>
                    <a:pt x="149003" y="73438"/>
                    <a:pt x="188342" y="62389"/>
                  </a:cubicBezTo>
                  <a:cubicBezTo>
                    <a:pt x="206534" y="57340"/>
                    <a:pt x="180341" y="17621"/>
                    <a:pt x="203201" y="0"/>
                  </a:cubicBezTo>
                  <a:cubicBezTo>
                    <a:pt x="205106" y="1143"/>
                    <a:pt x="207011" y="2286"/>
                    <a:pt x="208916" y="3429"/>
                  </a:cubicBezTo>
                  <a:cubicBezTo>
                    <a:pt x="215583" y="10287"/>
                    <a:pt x="216536" y="18955"/>
                    <a:pt x="216917" y="27908"/>
                  </a:cubicBezTo>
                  <a:cubicBezTo>
                    <a:pt x="217202" y="36481"/>
                    <a:pt x="217202" y="45148"/>
                    <a:pt x="218060" y="53721"/>
                  </a:cubicBezTo>
                  <a:cubicBezTo>
                    <a:pt x="219012" y="64484"/>
                    <a:pt x="224346" y="74581"/>
                    <a:pt x="222536" y="85725"/>
                  </a:cubicBezTo>
                  <a:cubicBezTo>
                    <a:pt x="221584" y="90106"/>
                    <a:pt x="219869" y="94107"/>
                    <a:pt x="217583" y="97917"/>
                  </a:cubicBezTo>
                  <a:cubicBezTo>
                    <a:pt x="214821" y="101346"/>
                    <a:pt x="211487" y="104108"/>
                    <a:pt x="207773" y="106299"/>
                  </a:cubicBezTo>
                  <a:cubicBezTo>
                    <a:pt x="202058" y="108680"/>
                    <a:pt x="196057" y="110585"/>
                    <a:pt x="190913" y="114205"/>
                  </a:cubicBezTo>
                  <a:cubicBezTo>
                    <a:pt x="173006" y="130683"/>
                    <a:pt x="192723" y="155924"/>
                    <a:pt x="177197" y="172974"/>
                  </a:cubicBezTo>
                  <a:cubicBezTo>
                    <a:pt x="173768" y="175927"/>
                    <a:pt x="169958" y="178117"/>
                    <a:pt x="165577" y="179451"/>
                  </a:cubicBezTo>
                  <a:cubicBezTo>
                    <a:pt x="108903" y="180784"/>
                    <a:pt x="48896" y="239554"/>
                    <a:pt x="37180" y="306610"/>
                  </a:cubicBezTo>
                  <a:cubicBezTo>
                    <a:pt x="34799" y="320326"/>
                    <a:pt x="34513" y="334518"/>
                    <a:pt x="29750" y="347853"/>
                  </a:cubicBezTo>
                  <a:cubicBezTo>
                    <a:pt x="23654" y="367760"/>
                    <a:pt x="34513" y="385763"/>
                    <a:pt x="36132" y="404717"/>
                  </a:cubicBezTo>
                  <a:cubicBezTo>
                    <a:pt x="34703" y="425101"/>
                    <a:pt x="45562" y="441198"/>
                    <a:pt x="54611" y="457962"/>
                  </a:cubicBezTo>
                  <a:cubicBezTo>
                    <a:pt x="61850" y="478726"/>
                    <a:pt x="76994" y="493490"/>
                    <a:pt x="92615" y="507778"/>
                  </a:cubicBezTo>
                  <a:cubicBezTo>
                    <a:pt x="157195" y="567785"/>
                    <a:pt x="231109" y="584740"/>
                    <a:pt x="314834" y="556165"/>
                  </a:cubicBezTo>
                  <a:cubicBezTo>
                    <a:pt x="334741" y="546354"/>
                    <a:pt x="357410" y="541401"/>
                    <a:pt x="372936" y="523684"/>
                  </a:cubicBezTo>
                  <a:cubicBezTo>
                    <a:pt x="381223" y="517874"/>
                    <a:pt x="388938" y="511302"/>
                    <a:pt x="395510" y="503491"/>
                  </a:cubicBezTo>
                  <a:cubicBezTo>
                    <a:pt x="408083" y="495395"/>
                    <a:pt x="415894" y="483870"/>
                    <a:pt x="420371" y="469773"/>
                  </a:cubicBezTo>
                  <a:cubicBezTo>
                    <a:pt x="429991" y="455962"/>
                    <a:pt x="436658" y="441103"/>
                    <a:pt x="437230" y="424053"/>
                  </a:cubicBezTo>
                  <a:cubicBezTo>
                    <a:pt x="439516" y="409670"/>
                    <a:pt x="447803" y="396526"/>
                    <a:pt x="445231" y="381286"/>
                  </a:cubicBezTo>
                  <a:cubicBezTo>
                    <a:pt x="448374" y="362521"/>
                    <a:pt x="444469" y="343948"/>
                    <a:pt x="443135" y="325279"/>
                  </a:cubicBezTo>
                  <a:cubicBezTo>
                    <a:pt x="439421" y="269557"/>
                    <a:pt x="414941" y="225552"/>
                    <a:pt x="368650" y="194024"/>
                  </a:cubicBezTo>
                  <a:cubicBezTo>
                    <a:pt x="353219" y="179356"/>
                    <a:pt x="332645" y="174974"/>
                    <a:pt x="313881" y="166973"/>
                  </a:cubicBezTo>
                  <a:cubicBezTo>
                    <a:pt x="303118" y="159639"/>
                    <a:pt x="298546" y="147542"/>
                    <a:pt x="290831" y="137731"/>
                  </a:cubicBezTo>
                  <a:cubicBezTo>
                    <a:pt x="288735" y="134112"/>
                    <a:pt x="287116" y="130302"/>
                    <a:pt x="285973" y="126397"/>
                  </a:cubicBezTo>
                  <a:cubicBezTo>
                    <a:pt x="285401" y="113157"/>
                    <a:pt x="274924" y="104775"/>
                    <a:pt x="269590" y="93726"/>
                  </a:cubicBezTo>
                  <a:cubicBezTo>
                    <a:pt x="265494" y="82296"/>
                    <a:pt x="265780" y="71247"/>
                    <a:pt x="273305" y="61150"/>
                  </a:cubicBezTo>
                  <a:cubicBezTo>
                    <a:pt x="275305" y="59722"/>
                    <a:pt x="277115" y="58388"/>
                    <a:pt x="279020" y="56959"/>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0" name="Freeform: Shape 869"/>
            <p:cNvSpPr/>
            <p:nvPr/>
          </p:nvSpPr>
          <p:spPr>
            <a:xfrm>
              <a:off x="2296576" y="4849784"/>
              <a:ext cx="80975" cy="56976"/>
            </a:xfrm>
            <a:custGeom>
              <a:avLst/>
              <a:gdLst>
                <a:gd name="connsiteX0" fmla="*/ 50478 w 80975"/>
                <a:gd name="connsiteY0" fmla="*/ 5806 h 56976"/>
                <a:gd name="connsiteX1" fmla="*/ 80672 w 80975"/>
                <a:gd name="connsiteY1" fmla="*/ 26475 h 56976"/>
                <a:gd name="connsiteX2" fmla="*/ 68195 w 80975"/>
                <a:gd name="connsiteY2" fmla="*/ 52193 h 56976"/>
                <a:gd name="connsiteX3" fmla="*/ 45620 w 80975"/>
                <a:gd name="connsiteY3" fmla="*/ 56955 h 56976"/>
                <a:gd name="connsiteX4" fmla="*/ 377 w 80975"/>
                <a:gd name="connsiteY4" fmla="*/ 12854 h 56976"/>
                <a:gd name="connsiteX5" fmla="*/ 50478 w 80975"/>
                <a:gd name="connsiteY5" fmla="*/ 5806 h 5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75" h="56976">
                  <a:moveTo>
                    <a:pt x="50478" y="5806"/>
                  </a:moveTo>
                  <a:cubicBezTo>
                    <a:pt x="60575" y="12664"/>
                    <a:pt x="70576" y="19617"/>
                    <a:pt x="80672" y="26475"/>
                  </a:cubicBezTo>
                  <a:cubicBezTo>
                    <a:pt x="82482" y="37905"/>
                    <a:pt x="75910" y="45335"/>
                    <a:pt x="68195" y="52193"/>
                  </a:cubicBezTo>
                  <a:cubicBezTo>
                    <a:pt x="61146" y="56098"/>
                    <a:pt x="53526" y="57146"/>
                    <a:pt x="45620" y="56955"/>
                  </a:cubicBezTo>
                  <a:cubicBezTo>
                    <a:pt x="22379" y="50574"/>
                    <a:pt x="-3433" y="46954"/>
                    <a:pt x="377" y="12854"/>
                  </a:cubicBezTo>
                  <a:cubicBezTo>
                    <a:pt x="14569" y="-7339"/>
                    <a:pt x="32857" y="1139"/>
                    <a:pt x="50478" y="5806"/>
                  </a:cubicBezTo>
                  <a:close/>
                </a:path>
              </a:pathLst>
            </a:custGeom>
            <a:solidFill>
              <a:srgbClr val="F3892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1" name="Freeform: Shape 870"/>
            <p:cNvSpPr/>
            <p:nvPr/>
          </p:nvSpPr>
          <p:spPr>
            <a:xfrm>
              <a:off x="2291143" y="4843350"/>
              <a:ext cx="55911" cy="26412"/>
            </a:xfrm>
            <a:custGeom>
              <a:avLst/>
              <a:gdLst>
                <a:gd name="connsiteX0" fmla="*/ 55912 w 55911"/>
                <a:gd name="connsiteY0" fmla="*/ 12240 h 26412"/>
                <a:gd name="connsiteX1" fmla="*/ 9144 w 55911"/>
                <a:gd name="connsiteY1" fmla="*/ 20908 h 26412"/>
                <a:gd name="connsiteX2" fmla="*/ 0 w 55911"/>
                <a:gd name="connsiteY2" fmla="*/ 21479 h 26412"/>
                <a:gd name="connsiteX3" fmla="*/ 571 w 55911"/>
                <a:gd name="connsiteY3" fmla="*/ 22146 h 26412"/>
                <a:gd name="connsiteX4" fmla="*/ 55912 w 55911"/>
                <a:gd name="connsiteY4" fmla="*/ 12240 h 2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26412">
                  <a:moveTo>
                    <a:pt x="55912" y="12240"/>
                  </a:moveTo>
                  <a:cubicBezTo>
                    <a:pt x="40481" y="15859"/>
                    <a:pt x="22098" y="4048"/>
                    <a:pt x="9144" y="20908"/>
                  </a:cubicBezTo>
                  <a:cubicBezTo>
                    <a:pt x="6572" y="28051"/>
                    <a:pt x="3524" y="28242"/>
                    <a:pt x="0" y="21479"/>
                  </a:cubicBezTo>
                  <a:cubicBezTo>
                    <a:pt x="0" y="21479"/>
                    <a:pt x="571" y="22146"/>
                    <a:pt x="571" y="22146"/>
                  </a:cubicBezTo>
                  <a:cubicBezTo>
                    <a:pt x="13049" y="-14906"/>
                    <a:pt x="35433" y="3858"/>
                    <a:pt x="55912" y="12240"/>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2" name="Freeform: Shape 871"/>
            <p:cNvSpPr/>
            <p:nvPr/>
          </p:nvSpPr>
          <p:spPr>
            <a:xfrm>
              <a:off x="2351817" y="4876354"/>
              <a:ext cx="31911" cy="49136"/>
            </a:xfrm>
            <a:custGeom>
              <a:avLst/>
              <a:gdLst>
                <a:gd name="connsiteX0" fmla="*/ 14288 w 31911"/>
                <a:gd name="connsiteY0" fmla="*/ 17145 h 49136"/>
                <a:gd name="connsiteX1" fmla="*/ 25336 w 31911"/>
                <a:gd name="connsiteY1" fmla="*/ 0 h 49136"/>
                <a:gd name="connsiteX2" fmla="*/ 15526 w 31911"/>
                <a:gd name="connsiteY2" fmla="*/ 46196 h 49136"/>
                <a:gd name="connsiteX3" fmla="*/ 16002 w 31911"/>
                <a:gd name="connsiteY3" fmla="*/ 45720 h 49136"/>
                <a:gd name="connsiteX4" fmla="*/ 5143 w 31911"/>
                <a:gd name="connsiteY4" fmla="*/ 48101 h 49136"/>
                <a:gd name="connsiteX5" fmla="*/ 0 w 31911"/>
                <a:gd name="connsiteY5" fmla="*/ 36862 h 49136"/>
                <a:gd name="connsiteX6" fmla="*/ 14288 w 31911"/>
                <a:gd name="connsiteY6" fmla="*/ 17145 h 4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11" h="49136">
                  <a:moveTo>
                    <a:pt x="14288" y="17145"/>
                  </a:moveTo>
                  <a:cubicBezTo>
                    <a:pt x="18002" y="11430"/>
                    <a:pt x="21717" y="5715"/>
                    <a:pt x="25336" y="0"/>
                  </a:cubicBezTo>
                  <a:cubicBezTo>
                    <a:pt x="43910" y="20003"/>
                    <a:pt x="17431" y="30480"/>
                    <a:pt x="15526" y="46196"/>
                  </a:cubicBezTo>
                  <a:lnTo>
                    <a:pt x="16002" y="45720"/>
                  </a:lnTo>
                  <a:cubicBezTo>
                    <a:pt x="12954" y="49149"/>
                    <a:pt x="9334" y="50102"/>
                    <a:pt x="5143" y="48101"/>
                  </a:cubicBezTo>
                  <a:cubicBezTo>
                    <a:pt x="2191" y="44863"/>
                    <a:pt x="571" y="41148"/>
                    <a:pt x="0" y="36862"/>
                  </a:cubicBezTo>
                  <a:cubicBezTo>
                    <a:pt x="0" y="26765"/>
                    <a:pt x="8382" y="22765"/>
                    <a:pt x="14288" y="17145"/>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3" name="Freeform: Shape 872"/>
            <p:cNvSpPr/>
            <p:nvPr/>
          </p:nvSpPr>
          <p:spPr>
            <a:xfrm>
              <a:off x="2166555" y="5368147"/>
              <a:ext cx="247935" cy="83807"/>
            </a:xfrm>
            <a:custGeom>
              <a:avLst/>
              <a:gdLst>
                <a:gd name="connsiteX0" fmla="*/ 247936 w 247935"/>
                <a:gd name="connsiteY0" fmla="*/ 66754 h 83807"/>
                <a:gd name="connsiteX1" fmla="*/ 0 w 247935"/>
                <a:gd name="connsiteY1" fmla="*/ 11509 h 83807"/>
                <a:gd name="connsiteX2" fmla="*/ 59722 w 247935"/>
                <a:gd name="connsiteY2" fmla="*/ 2365 h 83807"/>
                <a:gd name="connsiteX3" fmla="*/ 200977 w 247935"/>
                <a:gd name="connsiteY3" fmla="*/ 35321 h 83807"/>
                <a:gd name="connsiteX4" fmla="*/ 247936 w 247935"/>
                <a:gd name="connsiteY4" fmla="*/ 66754 h 83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35" h="83807">
                  <a:moveTo>
                    <a:pt x="247936" y="66754"/>
                  </a:moveTo>
                  <a:cubicBezTo>
                    <a:pt x="145256" y="101615"/>
                    <a:pt x="61436" y="82946"/>
                    <a:pt x="0" y="11509"/>
                  </a:cubicBezTo>
                  <a:cubicBezTo>
                    <a:pt x="17050" y="-10589"/>
                    <a:pt x="40005" y="6746"/>
                    <a:pt x="59722" y="2365"/>
                  </a:cubicBezTo>
                  <a:cubicBezTo>
                    <a:pt x="107823" y="8747"/>
                    <a:pt x="149447" y="43227"/>
                    <a:pt x="200977" y="35321"/>
                  </a:cubicBezTo>
                  <a:cubicBezTo>
                    <a:pt x="220599" y="39703"/>
                    <a:pt x="244412" y="38084"/>
                    <a:pt x="247936" y="66754"/>
                  </a:cubicBezTo>
                  <a:close/>
                </a:path>
              </a:pathLst>
            </a:custGeom>
            <a:solidFill>
              <a:srgbClr val="7E648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4" name="Freeform: Shape 873"/>
            <p:cNvSpPr/>
            <p:nvPr/>
          </p:nvSpPr>
          <p:spPr>
            <a:xfrm>
              <a:off x="2102548" y="5025265"/>
              <a:ext cx="151038" cy="190255"/>
            </a:xfrm>
            <a:custGeom>
              <a:avLst/>
              <a:gdLst>
                <a:gd name="connsiteX0" fmla="*/ 0 w 151038"/>
                <a:gd name="connsiteY0" fmla="*/ 183131 h 190255"/>
                <a:gd name="connsiteX1" fmla="*/ 87249 w 151038"/>
                <a:gd name="connsiteY1" fmla="*/ 24063 h 190255"/>
                <a:gd name="connsiteX2" fmla="*/ 149162 w 151038"/>
                <a:gd name="connsiteY2" fmla="*/ 12633 h 190255"/>
                <a:gd name="connsiteX3" fmla="*/ 127064 w 151038"/>
                <a:gd name="connsiteY3" fmla="*/ 47876 h 190255"/>
                <a:gd name="connsiteX4" fmla="*/ 87725 w 151038"/>
                <a:gd name="connsiteY4" fmla="*/ 86547 h 190255"/>
                <a:gd name="connsiteX5" fmla="*/ 58579 w 151038"/>
                <a:gd name="connsiteY5" fmla="*/ 132458 h 190255"/>
                <a:gd name="connsiteX6" fmla="*/ 36481 w 151038"/>
                <a:gd name="connsiteY6" fmla="*/ 179226 h 190255"/>
                <a:gd name="connsiteX7" fmla="*/ 19336 w 151038"/>
                <a:gd name="connsiteY7" fmla="*/ 190179 h 190255"/>
                <a:gd name="connsiteX8" fmla="*/ 0 w 151038"/>
                <a:gd name="connsiteY8" fmla="*/ 183131 h 19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38" h="190255">
                  <a:moveTo>
                    <a:pt x="0" y="183131"/>
                  </a:moveTo>
                  <a:cubicBezTo>
                    <a:pt x="9811" y="119504"/>
                    <a:pt x="34576" y="63306"/>
                    <a:pt x="87249" y="24063"/>
                  </a:cubicBezTo>
                  <a:cubicBezTo>
                    <a:pt x="104108" y="11490"/>
                    <a:pt x="122777" y="-16132"/>
                    <a:pt x="149162" y="12633"/>
                  </a:cubicBezTo>
                  <a:cubicBezTo>
                    <a:pt x="157258" y="33874"/>
                    <a:pt x="137160" y="38637"/>
                    <a:pt x="127064" y="47876"/>
                  </a:cubicBezTo>
                  <a:cubicBezTo>
                    <a:pt x="113443" y="60354"/>
                    <a:pt x="96393" y="69021"/>
                    <a:pt x="87725" y="86547"/>
                  </a:cubicBezTo>
                  <a:cubicBezTo>
                    <a:pt x="78486" y="102169"/>
                    <a:pt x="61627" y="112932"/>
                    <a:pt x="58579" y="132458"/>
                  </a:cubicBezTo>
                  <a:cubicBezTo>
                    <a:pt x="53435" y="149127"/>
                    <a:pt x="42863" y="163128"/>
                    <a:pt x="36481" y="179226"/>
                  </a:cubicBezTo>
                  <a:cubicBezTo>
                    <a:pt x="32099" y="184941"/>
                    <a:pt x="26384" y="188655"/>
                    <a:pt x="19336" y="190179"/>
                  </a:cubicBezTo>
                  <a:cubicBezTo>
                    <a:pt x="11716" y="190751"/>
                    <a:pt x="5429" y="188084"/>
                    <a:pt x="0" y="183131"/>
                  </a:cubicBezTo>
                  <a:close/>
                </a:path>
              </a:pathLst>
            </a:custGeom>
            <a:solidFill>
              <a:srgbClr val="493B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5" name="Freeform: Shape 874"/>
            <p:cNvSpPr/>
            <p:nvPr/>
          </p:nvSpPr>
          <p:spPr>
            <a:xfrm>
              <a:off x="2452877" y="5045709"/>
              <a:ext cx="95154" cy="148497"/>
            </a:xfrm>
            <a:custGeom>
              <a:avLst/>
              <a:gdLst>
                <a:gd name="connsiteX0" fmla="*/ 10287 w 95154"/>
                <a:gd name="connsiteY0" fmla="*/ 0 h 148497"/>
                <a:gd name="connsiteX1" fmla="*/ 95155 w 95154"/>
                <a:gd name="connsiteY1" fmla="*/ 143256 h 148497"/>
                <a:gd name="connsiteX2" fmla="*/ 52864 w 95154"/>
                <a:gd name="connsiteY2" fmla="*/ 138779 h 148497"/>
                <a:gd name="connsiteX3" fmla="*/ 0 w 95154"/>
                <a:gd name="connsiteY3" fmla="*/ 19145 h 148497"/>
                <a:gd name="connsiteX4" fmla="*/ 10287 w 95154"/>
                <a:gd name="connsiteY4" fmla="*/ 0 h 148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54" h="148497">
                  <a:moveTo>
                    <a:pt x="10287" y="0"/>
                  </a:moveTo>
                  <a:cubicBezTo>
                    <a:pt x="59722" y="35243"/>
                    <a:pt x="89535" y="82105"/>
                    <a:pt x="95155" y="143256"/>
                  </a:cubicBezTo>
                  <a:cubicBezTo>
                    <a:pt x="79915" y="152114"/>
                    <a:pt x="66008" y="149162"/>
                    <a:pt x="52864" y="138779"/>
                  </a:cubicBezTo>
                  <a:cubicBezTo>
                    <a:pt x="31528" y="100584"/>
                    <a:pt x="18955" y="58484"/>
                    <a:pt x="0" y="19145"/>
                  </a:cubicBezTo>
                  <a:cubicBezTo>
                    <a:pt x="667" y="11239"/>
                    <a:pt x="3620" y="4572"/>
                    <a:pt x="10287" y="0"/>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6" name="Freeform: Shape 875"/>
            <p:cNvSpPr/>
            <p:nvPr/>
          </p:nvSpPr>
          <p:spPr>
            <a:xfrm>
              <a:off x="2489979" y="5179154"/>
              <a:ext cx="67317" cy="91848"/>
            </a:xfrm>
            <a:custGeom>
              <a:avLst/>
              <a:gdLst>
                <a:gd name="connsiteX0" fmla="*/ 21762 w 67317"/>
                <a:gd name="connsiteY0" fmla="*/ 0 h 91848"/>
                <a:gd name="connsiteX1" fmla="*/ 58052 w 67317"/>
                <a:gd name="connsiteY1" fmla="*/ 9715 h 91848"/>
                <a:gd name="connsiteX2" fmla="*/ 59100 w 67317"/>
                <a:gd name="connsiteY2" fmla="*/ 66770 h 91848"/>
                <a:gd name="connsiteX3" fmla="*/ 4903 w 67317"/>
                <a:gd name="connsiteY3" fmla="*/ 75247 h 91848"/>
                <a:gd name="connsiteX4" fmla="*/ 21762 w 67317"/>
                <a:gd name="connsiteY4" fmla="*/ 0 h 91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7" h="91848">
                  <a:moveTo>
                    <a:pt x="21762" y="0"/>
                  </a:moveTo>
                  <a:cubicBezTo>
                    <a:pt x="33859" y="3238"/>
                    <a:pt x="45956" y="6477"/>
                    <a:pt x="58052" y="9715"/>
                  </a:cubicBezTo>
                  <a:cubicBezTo>
                    <a:pt x="59862" y="28765"/>
                    <a:pt x="77293" y="47435"/>
                    <a:pt x="59100" y="66770"/>
                  </a:cubicBezTo>
                  <a:cubicBezTo>
                    <a:pt x="45670" y="99346"/>
                    <a:pt x="27001" y="98012"/>
                    <a:pt x="4903" y="75247"/>
                  </a:cubicBezTo>
                  <a:cubicBezTo>
                    <a:pt x="-1384" y="47625"/>
                    <a:pt x="-6432" y="20098"/>
                    <a:pt x="21762" y="0"/>
                  </a:cubicBezTo>
                  <a:close/>
                </a:path>
              </a:pathLst>
            </a:custGeom>
            <a:solidFill>
              <a:srgbClr val="261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7" name="Freeform: Shape 876"/>
            <p:cNvSpPr/>
            <p:nvPr/>
          </p:nvSpPr>
          <p:spPr>
            <a:xfrm>
              <a:off x="2250989" y="4960937"/>
              <a:ext cx="68695" cy="96741"/>
            </a:xfrm>
            <a:custGeom>
              <a:avLst/>
              <a:gdLst>
                <a:gd name="connsiteX0" fmla="*/ 11864 w 68695"/>
                <a:gd name="connsiteY0" fmla="*/ 75533 h 96741"/>
                <a:gd name="connsiteX1" fmla="*/ 22342 w 68695"/>
                <a:gd name="connsiteY1" fmla="*/ 0 h 96741"/>
                <a:gd name="connsiteX2" fmla="*/ 67871 w 68695"/>
                <a:gd name="connsiteY2" fmla="*/ 37814 h 96741"/>
                <a:gd name="connsiteX3" fmla="*/ 56441 w 68695"/>
                <a:gd name="connsiteY3" fmla="*/ 87344 h 96741"/>
                <a:gd name="connsiteX4" fmla="*/ 43487 w 68695"/>
                <a:gd name="connsiteY4" fmla="*/ 95536 h 96741"/>
                <a:gd name="connsiteX5" fmla="*/ 20818 w 68695"/>
                <a:gd name="connsiteY5" fmla="*/ 94012 h 96741"/>
                <a:gd name="connsiteX6" fmla="*/ 11864 w 68695"/>
                <a:gd name="connsiteY6" fmla="*/ 75533 h 9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95" h="96741">
                  <a:moveTo>
                    <a:pt x="11864" y="75533"/>
                  </a:moveTo>
                  <a:cubicBezTo>
                    <a:pt x="3863" y="48768"/>
                    <a:pt x="-14901" y="20479"/>
                    <a:pt x="22342" y="0"/>
                  </a:cubicBezTo>
                  <a:cubicBezTo>
                    <a:pt x="31962" y="19240"/>
                    <a:pt x="64347" y="11144"/>
                    <a:pt x="67871" y="37814"/>
                  </a:cubicBezTo>
                  <a:cubicBezTo>
                    <a:pt x="70252" y="55721"/>
                    <a:pt x="67776" y="72485"/>
                    <a:pt x="56441" y="87344"/>
                  </a:cubicBezTo>
                  <a:cubicBezTo>
                    <a:pt x="52822" y="91154"/>
                    <a:pt x="48440" y="93821"/>
                    <a:pt x="43487" y="95536"/>
                  </a:cubicBezTo>
                  <a:cubicBezTo>
                    <a:pt x="35772" y="97536"/>
                    <a:pt x="28152" y="97060"/>
                    <a:pt x="20818" y="94012"/>
                  </a:cubicBezTo>
                  <a:cubicBezTo>
                    <a:pt x="14055" y="89726"/>
                    <a:pt x="8911" y="84582"/>
                    <a:pt x="11864" y="75533"/>
                  </a:cubicBezTo>
                  <a:close/>
                </a:path>
              </a:pathLst>
            </a:custGeom>
            <a:solidFill>
              <a:srgbClr val="281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8" name="Freeform: Shape 877"/>
            <p:cNvSpPr/>
            <p:nvPr/>
          </p:nvSpPr>
          <p:spPr>
            <a:xfrm>
              <a:off x="2468696" y="5246020"/>
              <a:ext cx="80383" cy="75838"/>
            </a:xfrm>
            <a:custGeom>
              <a:avLst/>
              <a:gdLst>
                <a:gd name="connsiteX0" fmla="*/ 33235 w 80383"/>
                <a:gd name="connsiteY0" fmla="*/ 9335 h 75838"/>
                <a:gd name="connsiteX1" fmla="*/ 80384 w 80383"/>
                <a:gd name="connsiteY1" fmla="*/ 0 h 75838"/>
                <a:gd name="connsiteX2" fmla="*/ 71621 w 80383"/>
                <a:gd name="connsiteY2" fmla="*/ 47720 h 75838"/>
                <a:gd name="connsiteX3" fmla="*/ 41046 w 80383"/>
                <a:gd name="connsiteY3" fmla="*/ 75819 h 75838"/>
                <a:gd name="connsiteX4" fmla="*/ 1136 w 80383"/>
                <a:gd name="connsiteY4" fmla="*/ 59912 h 75838"/>
                <a:gd name="connsiteX5" fmla="*/ 33235 w 80383"/>
                <a:gd name="connsiteY5" fmla="*/ 9335 h 7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83" h="75838">
                  <a:moveTo>
                    <a:pt x="33235" y="9335"/>
                  </a:moveTo>
                  <a:cubicBezTo>
                    <a:pt x="49809" y="10382"/>
                    <a:pt x="67335" y="16669"/>
                    <a:pt x="80384" y="0"/>
                  </a:cubicBezTo>
                  <a:cubicBezTo>
                    <a:pt x="78098" y="16002"/>
                    <a:pt x="84956" y="33719"/>
                    <a:pt x="71621" y="47720"/>
                  </a:cubicBezTo>
                  <a:cubicBezTo>
                    <a:pt x="60191" y="55721"/>
                    <a:pt x="58286" y="74009"/>
                    <a:pt x="41046" y="75819"/>
                  </a:cubicBezTo>
                  <a:cubicBezTo>
                    <a:pt x="25520" y="76105"/>
                    <a:pt x="11232" y="73247"/>
                    <a:pt x="1136" y="59912"/>
                  </a:cubicBezTo>
                  <a:cubicBezTo>
                    <a:pt x="-3531" y="33242"/>
                    <a:pt x="5994" y="15716"/>
                    <a:pt x="33235" y="9335"/>
                  </a:cubicBezTo>
                  <a:close/>
                </a:path>
              </a:pathLst>
            </a:custGeom>
            <a:solidFill>
              <a:srgbClr val="31273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9" name="Freeform: Shape 878"/>
            <p:cNvSpPr/>
            <p:nvPr/>
          </p:nvSpPr>
          <p:spPr>
            <a:xfrm>
              <a:off x="2365138" y="5375114"/>
              <a:ext cx="108217" cy="59786"/>
            </a:xfrm>
            <a:custGeom>
              <a:avLst/>
              <a:gdLst>
                <a:gd name="connsiteX0" fmla="*/ 49353 w 108217"/>
                <a:gd name="connsiteY0" fmla="*/ 59787 h 59786"/>
                <a:gd name="connsiteX1" fmla="*/ 2014 w 108217"/>
                <a:gd name="connsiteY1" fmla="*/ 41880 h 59786"/>
                <a:gd name="connsiteX2" fmla="*/ 1633 w 108217"/>
                <a:gd name="connsiteY2" fmla="*/ 28735 h 59786"/>
                <a:gd name="connsiteX3" fmla="*/ 58592 w 108217"/>
                <a:gd name="connsiteY3" fmla="*/ 1780 h 59786"/>
                <a:gd name="connsiteX4" fmla="*/ 80595 w 108217"/>
                <a:gd name="connsiteY4" fmla="*/ 922 h 59786"/>
                <a:gd name="connsiteX5" fmla="*/ 108217 w 108217"/>
                <a:gd name="connsiteY5" fmla="*/ 23592 h 59786"/>
                <a:gd name="connsiteX6" fmla="*/ 49353 w 108217"/>
                <a:gd name="connsiteY6" fmla="*/ 59787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7" h="59786">
                  <a:moveTo>
                    <a:pt x="49353" y="59787"/>
                  </a:moveTo>
                  <a:cubicBezTo>
                    <a:pt x="33542" y="53786"/>
                    <a:pt x="17825" y="47881"/>
                    <a:pt x="2014" y="41880"/>
                  </a:cubicBezTo>
                  <a:cubicBezTo>
                    <a:pt x="-653" y="37593"/>
                    <a:pt x="-558" y="33212"/>
                    <a:pt x="1633" y="28735"/>
                  </a:cubicBezTo>
                  <a:cubicBezTo>
                    <a:pt x="16968" y="11971"/>
                    <a:pt x="41161" y="13972"/>
                    <a:pt x="58592" y="1780"/>
                  </a:cubicBezTo>
                  <a:cubicBezTo>
                    <a:pt x="65831" y="-316"/>
                    <a:pt x="73165" y="-507"/>
                    <a:pt x="80595" y="922"/>
                  </a:cubicBezTo>
                  <a:cubicBezTo>
                    <a:pt x="92787" y="4827"/>
                    <a:pt x="104027" y="9876"/>
                    <a:pt x="108217" y="23592"/>
                  </a:cubicBezTo>
                  <a:cubicBezTo>
                    <a:pt x="94502" y="45118"/>
                    <a:pt x="71070" y="51119"/>
                    <a:pt x="49353" y="59787"/>
                  </a:cubicBezTo>
                  <a:close/>
                </a:path>
              </a:pathLst>
            </a:custGeom>
            <a:solidFill>
              <a:srgbClr val="6A547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0" name="Freeform: Shape 879"/>
            <p:cNvSpPr/>
            <p:nvPr/>
          </p:nvSpPr>
          <p:spPr>
            <a:xfrm>
              <a:off x="2176938" y="5036470"/>
              <a:ext cx="96488" cy="80218"/>
            </a:xfrm>
            <a:custGeom>
              <a:avLst/>
              <a:gdLst>
                <a:gd name="connsiteX0" fmla="*/ 85916 w 96488"/>
                <a:gd name="connsiteY0" fmla="*/ 0 h 80218"/>
                <a:gd name="connsiteX1" fmla="*/ 96488 w 96488"/>
                <a:gd name="connsiteY1" fmla="*/ 10096 h 80218"/>
                <a:gd name="connsiteX2" fmla="*/ 35338 w 96488"/>
                <a:gd name="connsiteY2" fmla="*/ 79820 h 80218"/>
                <a:gd name="connsiteX3" fmla="*/ 0 w 96488"/>
                <a:gd name="connsiteY3" fmla="*/ 66770 h 80218"/>
                <a:gd name="connsiteX4" fmla="*/ 74771 w 96488"/>
                <a:gd name="connsiteY4" fmla="*/ 1334 h 80218"/>
                <a:gd name="connsiteX5" fmla="*/ 85916 w 96488"/>
                <a:gd name="connsiteY5" fmla="*/ 0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488" h="80218">
                  <a:moveTo>
                    <a:pt x="85916" y="0"/>
                  </a:moveTo>
                  <a:cubicBezTo>
                    <a:pt x="89440" y="3334"/>
                    <a:pt x="92964" y="6668"/>
                    <a:pt x="96488" y="10096"/>
                  </a:cubicBezTo>
                  <a:cubicBezTo>
                    <a:pt x="96107" y="50863"/>
                    <a:pt x="69152" y="68294"/>
                    <a:pt x="35338" y="79820"/>
                  </a:cubicBezTo>
                  <a:cubicBezTo>
                    <a:pt x="21527" y="81058"/>
                    <a:pt x="8477" y="80105"/>
                    <a:pt x="0" y="66770"/>
                  </a:cubicBezTo>
                  <a:cubicBezTo>
                    <a:pt x="16859" y="35719"/>
                    <a:pt x="50864" y="24384"/>
                    <a:pt x="74771" y="1334"/>
                  </a:cubicBezTo>
                  <a:cubicBezTo>
                    <a:pt x="78486" y="857"/>
                    <a:pt x="82201" y="476"/>
                    <a:pt x="85916" y="0"/>
                  </a:cubicBezTo>
                  <a:close/>
                </a:path>
              </a:pathLst>
            </a:custGeom>
            <a:solidFill>
              <a:srgbClr val="261E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1" name="Freeform: Shape 880"/>
            <p:cNvSpPr/>
            <p:nvPr/>
          </p:nvSpPr>
          <p:spPr>
            <a:xfrm>
              <a:off x="2268741" y="4960937"/>
              <a:ext cx="124910" cy="51096"/>
            </a:xfrm>
            <a:custGeom>
              <a:avLst/>
              <a:gdLst>
                <a:gd name="connsiteX0" fmla="*/ 42690 w 124910"/>
                <a:gd name="connsiteY0" fmla="*/ 37147 h 51096"/>
                <a:gd name="connsiteX1" fmla="*/ 4590 w 124910"/>
                <a:gd name="connsiteY1" fmla="*/ 0 h 51096"/>
                <a:gd name="connsiteX2" fmla="*/ 22592 w 124910"/>
                <a:gd name="connsiteY2" fmla="*/ 1905 h 51096"/>
                <a:gd name="connsiteX3" fmla="*/ 100316 w 124910"/>
                <a:gd name="connsiteY3" fmla="*/ 571 h 51096"/>
                <a:gd name="connsiteX4" fmla="*/ 117937 w 124910"/>
                <a:gd name="connsiteY4" fmla="*/ 28004 h 51096"/>
                <a:gd name="connsiteX5" fmla="*/ 77742 w 124910"/>
                <a:gd name="connsiteY5" fmla="*/ 50387 h 51096"/>
                <a:gd name="connsiteX6" fmla="*/ 42690 w 124910"/>
                <a:gd name="connsiteY6" fmla="*/ 37147 h 5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10" h="51096">
                  <a:moveTo>
                    <a:pt x="42690" y="37147"/>
                  </a:moveTo>
                  <a:cubicBezTo>
                    <a:pt x="39070" y="15430"/>
                    <a:pt x="-15984" y="46482"/>
                    <a:pt x="4590" y="0"/>
                  </a:cubicBezTo>
                  <a:cubicBezTo>
                    <a:pt x="10590" y="667"/>
                    <a:pt x="16591" y="1238"/>
                    <a:pt x="22592" y="1905"/>
                  </a:cubicBezTo>
                  <a:cubicBezTo>
                    <a:pt x="48595" y="9620"/>
                    <a:pt x="74408" y="2096"/>
                    <a:pt x="100316" y="571"/>
                  </a:cubicBezTo>
                  <a:cubicBezTo>
                    <a:pt x="120223" y="762"/>
                    <a:pt x="133844" y="4953"/>
                    <a:pt x="117937" y="28004"/>
                  </a:cubicBezTo>
                  <a:cubicBezTo>
                    <a:pt x="106793" y="39529"/>
                    <a:pt x="92886" y="45911"/>
                    <a:pt x="77742" y="50387"/>
                  </a:cubicBezTo>
                  <a:cubicBezTo>
                    <a:pt x="63549" y="52578"/>
                    <a:pt x="51167" y="50102"/>
                    <a:pt x="42690" y="37147"/>
                  </a:cubicBezTo>
                  <a:close/>
                </a:path>
              </a:pathLst>
            </a:custGeom>
            <a:solidFill>
              <a:srgbClr val="A78EA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2" name="Freeform: Shape 881"/>
            <p:cNvSpPr/>
            <p:nvPr/>
          </p:nvSpPr>
          <p:spPr>
            <a:xfrm>
              <a:off x="2131313" y="5323972"/>
              <a:ext cx="94698" cy="64541"/>
            </a:xfrm>
            <a:custGeom>
              <a:avLst/>
              <a:gdLst>
                <a:gd name="connsiteX0" fmla="*/ 94393 w 94698"/>
                <a:gd name="connsiteY0" fmla="*/ 64542 h 64541"/>
                <a:gd name="connsiteX1" fmla="*/ 35243 w 94698"/>
                <a:gd name="connsiteY1" fmla="*/ 55779 h 64541"/>
                <a:gd name="connsiteX2" fmla="*/ 0 w 94698"/>
                <a:gd name="connsiteY2" fmla="*/ 8058 h 64541"/>
                <a:gd name="connsiteX3" fmla="*/ 40767 w 94698"/>
                <a:gd name="connsiteY3" fmla="*/ 4629 h 64541"/>
                <a:gd name="connsiteX4" fmla="*/ 94393 w 94698"/>
                <a:gd name="connsiteY4" fmla="*/ 64542 h 64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98" h="64541">
                  <a:moveTo>
                    <a:pt x="94393" y="64542"/>
                  </a:moveTo>
                  <a:cubicBezTo>
                    <a:pt x="74676" y="61589"/>
                    <a:pt x="54959" y="58636"/>
                    <a:pt x="35243" y="55779"/>
                  </a:cubicBezTo>
                  <a:cubicBezTo>
                    <a:pt x="15907" y="45492"/>
                    <a:pt x="6572" y="27775"/>
                    <a:pt x="0" y="8058"/>
                  </a:cubicBezTo>
                  <a:cubicBezTo>
                    <a:pt x="12478" y="-6134"/>
                    <a:pt x="26861" y="2248"/>
                    <a:pt x="40767" y="4629"/>
                  </a:cubicBezTo>
                  <a:cubicBezTo>
                    <a:pt x="60484" y="22822"/>
                    <a:pt x="98489" y="24822"/>
                    <a:pt x="94393" y="64542"/>
                  </a:cubicBezTo>
                  <a:close/>
                </a:path>
              </a:pathLst>
            </a:custGeom>
            <a:solidFill>
              <a:srgbClr val="79608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3" name="Freeform: Shape 882"/>
            <p:cNvSpPr/>
            <p:nvPr/>
          </p:nvSpPr>
          <p:spPr>
            <a:xfrm>
              <a:off x="2336889" y="4996846"/>
              <a:ext cx="71989" cy="60179"/>
            </a:xfrm>
            <a:custGeom>
              <a:avLst/>
              <a:gdLst>
                <a:gd name="connsiteX0" fmla="*/ 51408 w 71989"/>
                <a:gd name="connsiteY0" fmla="*/ 0 h 60179"/>
                <a:gd name="connsiteX1" fmla="*/ 68363 w 71989"/>
                <a:gd name="connsiteY1" fmla="*/ 30766 h 60179"/>
                <a:gd name="connsiteX2" fmla="*/ 71411 w 71989"/>
                <a:gd name="connsiteY2" fmla="*/ 42577 h 60179"/>
                <a:gd name="connsiteX3" fmla="*/ 21976 w 71989"/>
                <a:gd name="connsiteY3" fmla="*/ 59722 h 60179"/>
                <a:gd name="connsiteX4" fmla="*/ 4069 w 71989"/>
                <a:gd name="connsiteY4" fmla="*/ 47149 h 60179"/>
                <a:gd name="connsiteX5" fmla="*/ 7498 w 71989"/>
                <a:gd name="connsiteY5" fmla="*/ 10954 h 60179"/>
                <a:gd name="connsiteX6" fmla="*/ 51408 w 71989"/>
                <a:gd name="connsiteY6" fmla="*/ 0 h 6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89" h="60179">
                  <a:moveTo>
                    <a:pt x="51408" y="0"/>
                  </a:moveTo>
                  <a:cubicBezTo>
                    <a:pt x="66744" y="4953"/>
                    <a:pt x="66458" y="18479"/>
                    <a:pt x="68363" y="30766"/>
                  </a:cubicBezTo>
                  <a:cubicBezTo>
                    <a:pt x="71792" y="34100"/>
                    <a:pt x="72744" y="38005"/>
                    <a:pt x="71411" y="42577"/>
                  </a:cubicBezTo>
                  <a:cubicBezTo>
                    <a:pt x="59314" y="60960"/>
                    <a:pt x="40931" y="60960"/>
                    <a:pt x="21976" y="59722"/>
                  </a:cubicBezTo>
                  <a:cubicBezTo>
                    <a:pt x="14451" y="57721"/>
                    <a:pt x="8355" y="53721"/>
                    <a:pt x="4069" y="47149"/>
                  </a:cubicBezTo>
                  <a:cubicBezTo>
                    <a:pt x="-2122" y="34385"/>
                    <a:pt x="-1455" y="22288"/>
                    <a:pt x="7498" y="10954"/>
                  </a:cubicBezTo>
                  <a:cubicBezTo>
                    <a:pt x="20262" y="95"/>
                    <a:pt x="36454" y="2381"/>
                    <a:pt x="51408" y="0"/>
                  </a:cubicBezTo>
                  <a:close/>
                </a:path>
              </a:pathLst>
            </a:custGeom>
            <a:solidFill>
              <a:srgbClr val="4F405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4" name="Freeform: Shape 883"/>
            <p:cNvSpPr/>
            <p:nvPr/>
          </p:nvSpPr>
          <p:spPr>
            <a:xfrm>
              <a:off x="2111117" y="5266782"/>
              <a:ext cx="61678" cy="74107"/>
            </a:xfrm>
            <a:custGeom>
              <a:avLst/>
              <a:gdLst>
                <a:gd name="connsiteX0" fmla="*/ 57248 w 61678"/>
                <a:gd name="connsiteY0" fmla="*/ 74107 h 74107"/>
                <a:gd name="connsiteX1" fmla="*/ 20100 w 61678"/>
                <a:gd name="connsiteY1" fmla="*/ 65154 h 74107"/>
                <a:gd name="connsiteX2" fmla="*/ 955 w 61678"/>
                <a:gd name="connsiteY2" fmla="*/ 8194 h 74107"/>
                <a:gd name="connsiteX3" fmla="*/ 20005 w 61678"/>
                <a:gd name="connsiteY3" fmla="*/ 2 h 74107"/>
                <a:gd name="connsiteX4" fmla="*/ 58772 w 61678"/>
                <a:gd name="connsiteY4" fmla="*/ 39722 h 74107"/>
                <a:gd name="connsiteX5" fmla="*/ 57248 w 61678"/>
                <a:gd name="connsiteY5" fmla="*/ 74107 h 7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78" h="74107">
                  <a:moveTo>
                    <a:pt x="57248" y="74107"/>
                  </a:moveTo>
                  <a:cubicBezTo>
                    <a:pt x="44865" y="71154"/>
                    <a:pt x="32483" y="68201"/>
                    <a:pt x="20100" y="65154"/>
                  </a:cubicBezTo>
                  <a:cubicBezTo>
                    <a:pt x="10290" y="47247"/>
                    <a:pt x="-3807" y="30864"/>
                    <a:pt x="955" y="8194"/>
                  </a:cubicBezTo>
                  <a:cubicBezTo>
                    <a:pt x="6098" y="2670"/>
                    <a:pt x="12385" y="-93"/>
                    <a:pt x="20005" y="2"/>
                  </a:cubicBezTo>
                  <a:cubicBezTo>
                    <a:pt x="40865" y="5527"/>
                    <a:pt x="49723" y="22672"/>
                    <a:pt x="58772" y="39722"/>
                  </a:cubicBezTo>
                  <a:cubicBezTo>
                    <a:pt x="60772" y="51247"/>
                    <a:pt x="64868" y="62963"/>
                    <a:pt x="57248" y="74107"/>
                  </a:cubicBezTo>
                  <a:close/>
                </a:path>
              </a:pathLst>
            </a:custGeom>
            <a:solidFill>
              <a:srgbClr val="6B557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5" name="Freeform: Shape 884"/>
            <p:cNvSpPr/>
            <p:nvPr/>
          </p:nvSpPr>
          <p:spPr>
            <a:xfrm>
              <a:off x="2291238" y="4921408"/>
              <a:ext cx="77723" cy="61459"/>
            </a:xfrm>
            <a:custGeom>
              <a:avLst/>
              <a:gdLst>
                <a:gd name="connsiteX0" fmla="*/ 77724 w 77723"/>
                <a:gd name="connsiteY0" fmla="*/ 40005 h 61459"/>
                <a:gd name="connsiteX1" fmla="*/ 0 w 77723"/>
                <a:gd name="connsiteY1" fmla="*/ 41338 h 61459"/>
                <a:gd name="connsiteX2" fmla="*/ 8572 w 77723"/>
                <a:gd name="connsiteY2" fmla="*/ 38386 h 61459"/>
                <a:gd name="connsiteX3" fmla="*/ 55817 w 77723"/>
                <a:gd name="connsiteY3" fmla="*/ 5810 h 61459"/>
                <a:gd name="connsiteX4" fmla="*/ 67246 w 77723"/>
                <a:gd name="connsiteY4" fmla="*/ 0 h 61459"/>
                <a:gd name="connsiteX5" fmla="*/ 76581 w 77723"/>
                <a:gd name="connsiteY5" fmla="*/ 667 h 61459"/>
                <a:gd name="connsiteX6" fmla="*/ 77724 w 77723"/>
                <a:gd name="connsiteY6" fmla="*/ 40005 h 6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23" h="61459">
                  <a:moveTo>
                    <a:pt x="77724" y="40005"/>
                  </a:moveTo>
                  <a:cubicBezTo>
                    <a:pt x="52292" y="69056"/>
                    <a:pt x="26384" y="67723"/>
                    <a:pt x="0" y="41338"/>
                  </a:cubicBezTo>
                  <a:cubicBezTo>
                    <a:pt x="2667" y="39719"/>
                    <a:pt x="5524" y="38767"/>
                    <a:pt x="8572" y="38386"/>
                  </a:cubicBezTo>
                  <a:cubicBezTo>
                    <a:pt x="21907" y="24003"/>
                    <a:pt x="44767" y="23431"/>
                    <a:pt x="55817" y="5810"/>
                  </a:cubicBezTo>
                  <a:cubicBezTo>
                    <a:pt x="59150" y="2857"/>
                    <a:pt x="62960" y="857"/>
                    <a:pt x="67246" y="0"/>
                  </a:cubicBezTo>
                  <a:cubicBezTo>
                    <a:pt x="70294" y="953"/>
                    <a:pt x="73438" y="1238"/>
                    <a:pt x="76581" y="667"/>
                  </a:cubicBezTo>
                  <a:cubicBezTo>
                    <a:pt x="77057" y="13716"/>
                    <a:pt x="77438" y="26861"/>
                    <a:pt x="77724" y="40005"/>
                  </a:cubicBezTo>
                  <a:close/>
                </a:path>
              </a:pathLst>
            </a:custGeom>
            <a:solidFill>
              <a:srgbClr val="DC48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6" name="Freeform: Shape 885"/>
            <p:cNvSpPr/>
            <p:nvPr/>
          </p:nvSpPr>
          <p:spPr>
            <a:xfrm>
              <a:off x="2100830" y="5208015"/>
              <a:ext cx="41220" cy="66960"/>
            </a:xfrm>
            <a:custGeom>
              <a:avLst/>
              <a:gdLst>
                <a:gd name="connsiteX0" fmla="*/ 29150 w 41220"/>
                <a:gd name="connsiteY0" fmla="*/ 66294 h 66960"/>
                <a:gd name="connsiteX1" fmla="*/ 11243 w 41220"/>
                <a:gd name="connsiteY1" fmla="*/ 66961 h 66960"/>
                <a:gd name="connsiteX2" fmla="*/ 1718 w 41220"/>
                <a:gd name="connsiteY2" fmla="*/ 381 h 66960"/>
                <a:gd name="connsiteX3" fmla="*/ 19244 w 41220"/>
                <a:gd name="connsiteY3" fmla="*/ 0 h 66960"/>
                <a:gd name="connsiteX4" fmla="*/ 41056 w 41220"/>
                <a:gd name="connsiteY4" fmla="*/ 46863 h 66960"/>
                <a:gd name="connsiteX5" fmla="*/ 29150 w 41220"/>
                <a:gd name="connsiteY5" fmla="*/ 66294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20" h="66960">
                  <a:moveTo>
                    <a:pt x="29150" y="66294"/>
                  </a:moveTo>
                  <a:cubicBezTo>
                    <a:pt x="23149" y="66485"/>
                    <a:pt x="17244" y="66770"/>
                    <a:pt x="11243" y="66961"/>
                  </a:cubicBezTo>
                  <a:cubicBezTo>
                    <a:pt x="3623" y="45434"/>
                    <a:pt x="-3330" y="23717"/>
                    <a:pt x="1718" y="381"/>
                  </a:cubicBezTo>
                  <a:cubicBezTo>
                    <a:pt x="7528" y="286"/>
                    <a:pt x="13338" y="95"/>
                    <a:pt x="19244" y="0"/>
                  </a:cubicBezTo>
                  <a:cubicBezTo>
                    <a:pt x="36675" y="10858"/>
                    <a:pt x="42294" y="27241"/>
                    <a:pt x="41056" y="46863"/>
                  </a:cubicBezTo>
                  <a:cubicBezTo>
                    <a:pt x="39437" y="54673"/>
                    <a:pt x="35532" y="61246"/>
                    <a:pt x="29150" y="66294"/>
                  </a:cubicBezTo>
                  <a:close/>
                </a:path>
              </a:pathLst>
            </a:custGeom>
            <a:solidFill>
              <a:srgbClr val="5947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7" name="Freeform: Shape 886"/>
            <p:cNvSpPr/>
            <p:nvPr/>
          </p:nvSpPr>
          <p:spPr>
            <a:xfrm>
              <a:off x="2292857" y="4893004"/>
              <a:ext cx="73247" cy="42889"/>
            </a:xfrm>
            <a:custGeom>
              <a:avLst/>
              <a:gdLst>
                <a:gd name="connsiteX0" fmla="*/ 73247 w 73247"/>
                <a:gd name="connsiteY0" fmla="*/ 495 h 42889"/>
                <a:gd name="connsiteX1" fmla="*/ 63722 w 73247"/>
                <a:gd name="connsiteY1" fmla="*/ 20307 h 42889"/>
                <a:gd name="connsiteX2" fmla="*/ 27242 w 73247"/>
                <a:gd name="connsiteY2" fmla="*/ 42786 h 42889"/>
                <a:gd name="connsiteX3" fmla="*/ 476 w 73247"/>
                <a:gd name="connsiteY3" fmla="*/ 29451 h 42889"/>
                <a:gd name="connsiteX4" fmla="*/ 0 w 73247"/>
                <a:gd name="connsiteY4" fmla="*/ 781 h 42889"/>
                <a:gd name="connsiteX5" fmla="*/ 56007 w 73247"/>
                <a:gd name="connsiteY5" fmla="*/ 1448 h 42889"/>
                <a:gd name="connsiteX6" fmla="*/ 73247 w 73247"/>
                <a:gd name="connsiteY6" fmla="*/ 495 h 4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47" h="42889">
                  <a:moveTo>
                    <a:pt x="73247" y="495"/>
                  </a:moveTo>
                  <a:cubicBezTo>
                    <a:pt x="70104" y="7067"/>
                    <a:pt x="66865" y="13735"/>
                    <a:pt x="63722" y="20307"/>
                  </a:cubicBezTo>
                  <a:cubicBezTo>
                    <a:pt x="57245" y="36976"/>
                    <a:pt x="44672" y="43834"/>
                    <a:pt x="27242" y="42786"/>
                  </a:cubicBezTo>
                  <a:cubicBezTo>
                    <a:pt x="16002" y="42977"/>
                    <a:pt x="7810" y="37166"/>
                    <a:pt x="476" y="29451"/>
                  </a:cubicBezTo>
                  <a:cubicBezTo>
                    <a:pt x="286" y="19926"/>
                    <a:pt x="190" y="10401"/>
                    <a:pt x="0" y="781"/>
                  </a:cubicBezTo>
                  <a:cubicBezTo>
                    <a:pt x="18764" y="-3791"/>
                    <a:pt x="37148" y="13735"/>
                    <a:pt x="56007" y="1448"/>
                  </a:cubicBezTo>
                  <a:cubicBezTo>
                    <a:pt x="61817" y="1162"/>
                    <a:pt x="67532" y="781"/>
                    <a:pt x="73247" y="495"/>
                  </a:cubicBezTo>
                  <a:close/>
                </a:path>
              </a:pathLst>
            </a:custGeom>
            <a:solidFill>
              <a:srgbClr val="CE4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8" name="Freeform: Shape 887"/>
            <p:cNvSpPr/>
            <p:nvPr/>
          </p:nvSpPr>
          <p:spPr>
            <a:xfrm>
              <a:off x="2405181" y="5023916"/>
              <a:ext cx="58078" cy="44839"/>
            </a:xfrm>
            <a:custGeom>
              <a:avLst/>
              <a:gdLst>
                <a:gd name="connsiteX0" fmla="*/ 357 w 58078"/>
                <a:gd name="connsiteY0" fmla="*/ 12840 h 44839"/>
                <a:gd name="connsiteX1" fmla="*/ 166 w 58078"/>
                <a:gd name="connsiteY1" fmla="*/ 3791 h 44839"/>
                <a:gd name="connsiteX2" fmla="*/ 58078 w 58078"/>
                <a:gd name="connsiteY2" fmla="*/ 21793 h 44839"/>
                <a:gd name="connsiteX3" fmla="*/ 57507 w 58078"/>
                <a:gd name="connsiteY3" fmla="*/ 41891 h 44839"/>
                <a:gd name="connsiteX4" fmla="*/ 357 w 58078"/>
                <a:gd name="connsiteY4" fmla="*/ 12840 h 4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78" h="44839">
                  <a:moveTo>
                    <a:pt x="357" y="12840"/>
                  </a:moveTo>
                  <a:cubicBezTo>
                    <a:pt x="-24" y="9792"/>
                    <a:pt x="-120" y="6839"/>
                    <a:pt x="166" y="3791"/>
                  </a:cubicBezTo>
                  <a:cubicBezTo>
                    <a:pt x="24836" y="-7544"/>
                    <a:pt x="40838" y="8934"/>
                    <a:pt x="58078" y="21793"/>
                  </a:cubicBezTo>
                  <a:cubicBezTo>
                    <a:pt x="57888" y="28461"/>
                    <a:pt x="57697" y="35223"/>
                    <a:pt x="57507" y="41891"/>
                  </a:cubicBezTo>
                  <a:cubicBezTo>
                    <a:pt x="29217" y="50273"/>
                    <a:pt x="9977" y="40843"/>
                    <a:pt x="357" y="12840"/>
                  </a:cubicBezTo>
                  <a:close/>
                </a:path>
              </a:pathLst>
            </a:custGeom>
            <a:solidFill>
              <a:srgbClr val="29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9" name="Freeform: Shape 888"/>
            <p:cNvSpPr/>
            <p:nvPr/>
          </p:nvSpPr>
          <p:spPr>
            <a:xfrm>
              <a:off x="2495830" y="5293740"/>
              <a:ext cx="44581" cy="52122"/>
            </a:xfrm>
            <a:custGeom>
              <a:avLst/>
              <a:gdLst>
                <a:gd name="connsiteX0" fmla="*/ 14959 w 44581"/>
                <a:gd name="connsiteY0" fmla="*/ 19145 h 52122"/>
                <a:gd name="connsiteX1" fmla="*/ 44582 w 44581"/>
                <a:gd name="connsiteY1" fmla="*/ 0 h 52122"/>
                <a:gd name="connsiteX2" fmla="*/ 25341 w 44581"/>
                <a:gd name="connsiteY2" fmla="*/ 47720 h 52122"/>
                <a:gd name="connsiteX3" fmla="*/ 4196 w 44581"/>
                <a:gd name="connsiteY3" fmla="*/ 49435 h 52122"/>
                <a:gd name="connsiteX4" fmla="*/ 14959 w 44581"/>
                <a:gd name="connsiteY4" fmla="*/ 19145 h 5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81" h="52122">
                  <a:moveTo>
                    <a:pt x="14959" y="19145"/>
                  </a:moveTo>
                  <a:cubicBezTo>
                    <a:pt x="24103" y="11621"/>
                    <a:pt x="30675" y="190"/>
                    <a:pt x="44582" y="0"/>
                  </a:cubicBezTo>
                  <a:cubicBezTo>
                    <a:pt x="42486" y="17716"/>
                    <a:pt x="39248" y="34862"/>
                    <a:pt x="25341" y="47720"/>
                  </a:cubicBezTo>
                  <a:cubicBezTo>
                    <a:pt x="18674" y="53054"/>
                    <a:pt x="11625" y="53435"/>
                    <a:pt x="4196" y="49435"/>
                  </a:cubicBezTo>
                  <a:cubicBezTo>
                    <a:pt x="-4567" y="35052"/>
                    <a:pt x="1053" y="25622"/>
                    <a:pt x="14959" y="19145"/>
                  </a:cubicBezTo>
                  <a:close/>
                </a:path>
              </a:pathLst>
            </a:custGeom>
            <a:solidFill>
              <a:srgbClr val="483A4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0" name="Freeform: Shape 889"/>
            <p:cNvSpPr/>
            <p:nvPr/>
          </p:nvSpPr>
          <p:spPr>
            <a:xfrm>
              <a:off x="2291143" y="4864353"/>
              <a:ext cx="57721" cy="44161"/>
            </a:xfrm>
            <a:custGeom>
              <a:avLst/>
              <a:gdLst>
                <a:gd name="connsiteX0" fmla="*/ 57721 w 57721"/>
                <a:gd name="connsiteY0" fmla="*/ 30194 h 44161"/>
                <a:gd name="connsiteX1" fmla="*/ 1715 w 57721"/>
                <a:gd name="connsiteY1" fmla="*/ 29528 h 44161"/>
                <a:gd name="connsiteX2" fmla="*/ 0 w 57721"/>
                <a:gd name="connsiteY2" fmla="*/ 572 h 44161"/>
                <a:gd name="connsiteX3" fmla="*/ 9144 w 57721"/>
                <a:gd name="connsiteY3" fmla="*/ 0 h 44161"/>
                <a:gd name="connsiteX4" fmla="*/ 57721 w 57721"/>
                <a:gd name="connsiteY4" fmla="*/ 30194 h 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1" h="44161">
                  <a:moveTo>
                    <a:pt x="57721" y="30194"/>
                  </a:moveTo>
                  <a:cubicBezTo>
                    <a:pt x="38767" y="50768"/>
                    <a:pt x="20193" y="46958"/>
                    <a:pt x="1715" y="29528"/>
                  </a:cubicBezTo>
                  <a:cubicBezTo>
                    <a:pt x="1143" y="19908"/>
                    <a:pt x="571" y="10192"/>
                    <a:pt x="0" y="572"/>
                  </a:cubicBezTo>
                  <a:cubicBezTo>
                    <a:pt x="3048" y="858"/>
                    <a:pt x="6096" y="667"/>
                    <a:pt x="9144" y="0"/>
                  </a:cubicBezTo>
                  <a:cubicBezTo>
                    <a:pt x="15907" y="25146"/>
                    <a:pt x="39719" y="23051"/>
                    <a:pt x="57721" y="30194"/>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1" name="Freeform: Shape 890"/>
            <p:cNvSpPr/>
            <p:nvPr/>
          </p:nvSpPr>
          <p:spPr>
            <a:xfrm>
              <a:off x="2443119" y="5358891"/>
              <a:ext cx="49445" cy="39719"/>
            </a:xfrm>
            <a:custGeom>
              <a:avLst/>
              <a:gdLst>
                <a:gd name="connsiteX0" fmla="*/ 30332 w 49445"/>
                <a:gd name="connsiteY0" fmla="*/ 39719 h 39719"/>
                <a:gd name="connsiteX1" fmla="*/ 233 w 49445"/>
                <a:gd name="connsiteY1" fmla="*/ 29623 h 39719"/>
                <a:gd name="connsiteX2" fmla="*/ 30237 w 49445"/>
                <a:gd name="connsiteY2" fmla="*/ 0 h 39719"/>
                <a:gd name="connsiteX3" fmla="*/ 49001 w 49445"/>
                <a:gd name="connsiteY3" fmla="*/ 21336 h 39719"/>
                <a:gd name="connsiteX4" fmla="*/ 30332 w 49445"/>
                <a:gd name="connsiteY4" fmla="*/ 39719 h 3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45" h="39719">
                  <a:moveTo>
                    <a:pt x="30332" y="39719"/>
                  </a:moveTo>
                  <a:cubicBezTo>
                    <a:pt x="20330" y="36386"/>
                    <a:pt x="10329" y="33052"/>
                    <a:pt x="233" y="29623"/>
                  </a:cubicBezTo>
                  <a:cubicBezTo>
                    <a:pt x="-1958" y="7334"/>
                    <a:pt x="11568" y="1048"/>
                    <a:pt x="30237" y="0"/>
                  </a:cubicBezTo>
                  <a:cubicBezTo>
                    <a:pt x="41190" y="2953"/>
                    <a:pt x="51763" y="6287"/>
                    <a:pt x="49001" y="21336"/>
                  </a:cubicBezTo>
                  <a:cubicBezTo>
                    <a:pt x="42810" y="27527"/>
                    <a:pt x="36618" y="33623"/>
                    <a:pt x="30332" y="39719"/>
                  </a:cubicBezTo>
                  <a:close/>
                </a:path>
              </a:pathLst>
            </a:custGeom>
            <a:solidFill>
              <a:srgbClr val="5F4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2" name="Freeform: Shape 891"/>
            <p:cNvSpPr/>
            <p:nvPr/>
          </p:nvSpPr>
          <p:spPr>
            <a:xfrm>
              <a:off x="2469306" y="5338249"/>
              <a:ext cx="51865" cy="42073"/>
            </a:xfrm>
            <a:custGeom>
              <a:avLst/>
              <a:gdLst>
                <a:gd name="connsiteX0" fmla="*/ 22814 w 51865"/>
                <a:gd name="connsiteY0" fmla="*/ 42073 h 42073"/>
                <a:gd name="connsiteX1" fmla="*/ 2812 w 51865"/>
                <a:gd name="connsiteY1" fmla="*/ 31406 h 42073"/>
                <a:gd name="connsiteX2" fmla="*/ 6622 w 51865"/>
                <a:gd name="connsiteY2" fmla="*/ 6831 h 42073"/>
                <a:gd name="connsiteX3" fmla="*/ 31291 w 51865"/>
                <a:gd name="connsiteY3" fmla="*/ 2640 h 42073"/>
                <a:gd name="connsiteX4" fmla="*/ 51865 w 51865"/>
                <a:gd name="connsiteY4" fmla="*/ 3307 h 42073"/>
                <a:gd name="connsiteX5" fmla="*/ 22814 w 51865"/>
                <a:gd name="connsiteY5" fmla="*/ 42073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5" h="42073">
                  <a:moveTo>
                    <a:pt x="22814" y="42073"/>
                  </a:moveTo>
                  <a:cubicBezTo>
                    <a:pt x="16147" y="38549"/>
                    <a:pt x="9479" y="34930"/>
                    <a:pt x="2812" y="31406"/>
                  </a:cubicBezTo>
                  <a:cubicBezTo>
                    <a:pt x="-2713" y="22166"/>
                    <a:pt x="621" y="14260"/>
                    <a:pt x="6622" y="6831"/>
                  </a:cubicBezTo>
                  <a:cubicBezTo>
                    <a:pt x="14051" y="925"/>
                    <a:pt x="21862" y="-2789"/>
                    <a:pt x="31291" y="2640"/>
                  </a:cubicBezTo>
                  <a:cubicBezTo>
                    <a:pt x="38149" y="2830"/>
                    <a:pt x="45007" y="3116"/>
                    <a:pt x="51865" y="3307"/>
                  </a:cubicBezTo>
                  <a:cubicBezTo>
                    <a:pt x="49675" y="21785"/>
                    <a:pt x="37292" y="32644"/>
                    <a:pt x="22814" y="42073"/>
                  </a:cubicBezTo>
                  <a:close/>
                </a:path>
              </a:pathLst>
            </a:custGeom>
            <a:solidFill>
              <a:srgbClr val="56455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3" name="Freeform: Shape 892"/>
            <p:cNvSpPr/>
            <p:nvPr/>
          </p:nvSpPr>
          <p:spPr>
            <a:xfrm>
              <a:off x="2291875" y="4922455"/>
              <a:ext cx="42343" cy="33476"/>
            </a:xfrm>
            <a:custGeom>
              <a:avLst/>
              <a:gdLst>
                <a:gd name="connsiteX0" fmla="*/ 1458 w 42343"/>
                <a:gd name="connsiteY0" fmla="*/ 0 h 33476"/>
                <a:gd name="connsiteX1" fmla="*/ 28509 w 42343"/>
                <a:gd name="connsiteY1" fmla="*/ 95 h 33476"/>
                <a:gd name="connsiteX2" fmla="*/ 41653 w 42343"/>
                <a:gd name="connsiteY2" fmla="*/ 23146 h 33476"/>
                <a:gd name="connsiteX3" fmla="*/ 10507 w 42343"/>
                <a:gd name="connsiteY3" fmla="*/ 28194 h 33476"/>
                <a:gd name="connsiteX4" fmla="*/ 1458 w 42343"/>
                <a:gd name="connsiteY4" fmla="*/ 0 h 3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3" h="33476">
                  <a:moveTo>
                    <a:pt x="1458" y="0"/>
                  </a:moveTo>
                  <a:cubicBezTo>
                    <a:pt x="10507" y="0"/>
                    <a:pt x="19460" y="0"/>
                    <a:pt x="28509" y="95"/>
                  </a:cubicBezTo>
                  <a:cubicBezTo>
                    <a:pt x="37177" y="5334"/>
                    <a:pt x="44701" y="11240"/>
                    <a:pt x="41653" y="23146"/>
                  </a:cubicBezTo>
                  <a:cubicBezTo>
                    <a:pt x="33081" y="35814"/>
                    <a:pt x="22413" y="36004"/>
                    <a:pt x="10507" y="28194"/>
                  </a:cubicBezTo>
                  <a:cubicBezTo>
                    <a:pt x="4982" y="19621"/>
                    <a:pt x="-3400" y="11906"/>
                    <a:pt x="1458" y="0"/>
                  </a:cubicBezTo>
                  <a:close/>
                </a:path>
              </a:pathLst>
            </a:custGeom>
            <a:solidFill>
              <a:srgbClr val="DC49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4" name="Freeform: Shape 893"/>
            <p:cNvSpPr/>
            <p:nvPr/>
          </p:nvSpPr>
          <p:spPr>
            <a:xfrm>
              <a:off x="2299905" y="4929958"/>
              <a:ext cx="58293" cy="30280"/>
            </a:xfrm>
            <a:custGeom>
              <a:avLst/>
              <a:gdLst>
                <a:gd name="connsiteX0" fmla="*/ 2477 w 58293"/>
                <a:gd name="connsiteY0" fmla="*/ 20692 h 30280"/>
                <a:gd name="connsiteX1" fmla="*/ 29718 w 58293"/>
                <a:gd name="connsiteY1" fmla="*/ 11453 h 30280"/>
                <a:gd name="connsiteX2" fmla="*/ 58293 w 58293"/>
                <a:gd name="connsiteY2" fmla="*/ 2023 h 30280"/>
                <a:gd name="connsiteX3" fmla="*/ 0 w 58293"/>
                <a:gd name="connsiteY3" fmla="*/ 29836 h 30280"/>
                <a:gd name="connsiteX4" fmla="*/ 2477 w 58293"/>
                <a:gd name="connsiteY4" fmla="*/ 20692 h 3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93" h="30280">
                  <a:moveTo>
                    <a:pt x="2477" y="20692"/>
                  </a:moveTo>
                  <a:cubicBezTo>
                    <a:pt x="12668" y="20787"/>
                    <a:pt x="22574" y="20120"/>
                    <a:pt x="29718" y="11453"/>
                  </a:cubicBezTo>
                  <a:cubicBezTo>
                    <a:pt x="37624" y="3451"/>
                    <a:pt x="45815" y="-3597"/>
                    <a:pt x="58293" y="2023"/>
                  </a:cubicBezTo>
                  <a:cubicBezTo>
                    <a:pt x="51625" y="37932"/>
                    <a:pt x="23527" y="29074"/>
                    <a:pt x="0" y="29836"/>
                  </a:cubicBezTo>
                  <a:cubicBezTo>
                    <a:pt x="762" y="26788"/>
                    <a:pt x="1524" y="23740"/>
                    <a:pt x="2477" y="20692"/>
                  </a:cubicBezTo>
                  <a:close/>
                </a:path>
              </a:pathLst>
            </a:custGeom>
            <a:solidFill>
              <a:srgbClr val="C233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5" name="Freeform: Shape 894"/>
            <p:cNvSpPr/>
            <p:nvPr/>
          </p:nvSpPr>
          <p:spPr>
            <a:xfrm>
              <a:off x="2346012" y="4988845"/>
              <a:ext cx="42446" cy="18971"/>
            </a:xfrm>
            <a:custGeom>
              <a:avLst/>
              <a:gdLst>
                <a:gd name="connsiteX0" fmla="*/ 42285 w 42446"/>
                <a:gd name="connsiteY0" fmla="*/ 8001 h 18971"/>
                <a:gd name="connsiteX1" fmla="*/ 3519 w 42446"/>
                <a:gd name="connsiteY1" fmla="*/ 18764 h 18971"/>
                <a:gd name="connsiteX2" fmla="*/ 185 w 42446"/>
                <a:gd name="connsiteY2" fmla="*/ 12668 h 18971"/>
                <a:gd name="connsiteX3" fmla="*/ 2471 w 42446"/>
                <a:gd name="connsiteY3" fmla="*/ 9239 h 18971"/>
                <a:gd name="connsiteX4" fmla="*/ 40476 w 42446"/>
                <a:gd name="connsiteY4" fmla="*/ 0 h 18971"/>
                <a:gd name="connsiteX5" fmla="*/ 42285 w 42446"/>
                <a:gd name="connsiteY5" fmla="*/ 8001 h 1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46" h="18971">
                  <a:moveTo>
                    <a:pt x="42285" y="8001"/>
                  </a:moveTo>
                  <a:cubicBezTo>
                    <a:pt x="31713" y="19907"/>
                    <a:pt x="17616" y="19241"/>
                    <a:pt x="3519" y="18764"/>
                  </a:cubicBezTo>
                  <a:cubicBezTo>
                    <a:pt x="661" y="16954"/>
                    <a:pt x="-482" y="14859"/>
                    <a:pt x="185" y="12668"/>
                  </a:cubicBezTo>
                  <a:cubicBezTo>
                    <a:pt x="852" y="10382"/>
                    <a:pt x="1614" y="9239"/>
                    <a:pt x="2471" y="9239"/>
                  </a:cubicBezTo>
                  <a:cubicBezTo>
                    <a:pt x="12758" y="-3715"/>
                    <a:pt x="27522" y="2000"/>
                    <a:pt x="40476" y="0"/>
                  </a:cubicBezTo>
                  <a:cubicBezTo>
                    <a:pt x="42190" y="2477"/>
                    <a:pt x="42762" y="5144"/>
                    <a:pt x="42285" y="8001"/>
                  </a:cubicBezTo>
                  <a:close/>
                </a:path>
              </a:pathLst>
            </a:custGeom>
            <a:solidFill>
              <a:srgbClr val="5D4B6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6" name="Freeform: Shape 895"/>
            <p:cNvSpPr/>
            <p:nvPr/>
          </p:nvSpPr>
          <p:spPr>
            <a:xfrm>
              <a:off x="2320384" y="4913312"/>
              <a:ext cx="38195" cy="28098"/>
            </a:xfrm>
            <a:custGeom>
              <a:avLst/>
              <a:gdLst>
                <a:gd name="connsiteX0" fmla="*/ 37814 w 38195"/>
                <a:gd name="connsiteY0" fmla="*/ 18669 h 28098"/>
                <a:gd name="connsiteX1" fmla="*/ 9239 w 38195"/>
                <a:gd name="connsiteY1" fmla="*/ 28099 h 28098"/>
                <a:gd name="connsiteX2" fmla="*/ 0 w 38195"/>
                <a:gd name="connsiteY2" fmla="*/ 9239 h 28098"/>
                <a:gd name="connsiteX3" fmla="*/ 36195 w 38195"/>
                <a:gd name="connsiteY3" fmla="*/ 0 h 28098"/>
                <a:gd name="connsiteX4" fmla="*/ 38195 w 38195"/>
                <a:gd name="connsiteY4" fmla="*/ 8096 h 28098"/>
                <a:gd name="connsiteX5" fmla="*/ 37814 w 38195"/>
                <a:gd name="connsiteY5" fmla="*/ 18669 h 2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95" h="28098">
                  <a:moveTo>
                    <a:pt x="37814" y="18669"/>
                  </a:moveTo>
                  <a:cubicBezTo>
                    <a:pt x="28289" y="21812"/>
                    <a:pt x="18764" y="24955"/>
                    <a:pt x="9239" y="28099"/>
                  </a:cubicBezTo>
                  <a:cubicBezTo>
                    <a:pt x="6191" y="21812"/>
                    <a:pt x="3048" y="15526"/>
                    <a:pt x="0" y="9239"/>
                  </a:cubicBezTo>
                  <a:cubicBezTo>
                    <a:pt x="12097" y="6191"/>
                    <a:pt x="24194" y="3048"/>
                    <a:pt x="36195" y="0"/>
                  </a:cubicBezTo>
                  <a:cubicBezTo>
                    <a:pt x="37338" y="2572"/>
                    <a:pt x="38005" y="5239"/>
                    <a:pt x="38195" y="8096"/>
                  </a:cubicBezTo>
                  <a:cubicBezTo>
                    <a:pt x="38100" y="11621"/>
                    <a:pt x="37909" y="15145"/>
                    <a:pt x="37814" y="18669"/>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7" name="Freeform: Shape 896"/>
            <p:cNvSpPr/>
            <p:nvPr/>
          </p:nvSpPr>
          <p:spPr>
            <a:xfrm>
              <a:off x="2157602" y="5303587"/>
              <a:ext cx="211230" cy="114638"/>
            </a:xfrm>
            <a:custGeom>
              <a:avLst/>
              <a:gdLst>
                <a:gd name="connsiteX0" fmla="*/ 10763 w 211230"/>
                <a:gd name="connsiteY0" fmla="*/ 37302 h 114638"/>
                <a:gd name="connsiteX1" fmla="*/ 0 w 211230"/>
                <a:gd name="connsiteY1" fmla="*/ 9299 h 114638"/>
                <a:gd name="connsiteX2" fmla="*/ 51340 w 211230"/>
                <a:gd name="connsiteY2" fmla="*/ 11109 h 114638"/>
                <a:gd name="connsiteX3" fmla="*/ 98012 w 211230"/>
                <a:gd name="connsiteY3" fmla="*/ 32445 h 114638"/>
                <a:gd name="connsiteX4" fmla="*/ 131635 w 211230"/>
                <a:gd name="connsiteY4" fmla="*/ 44255 h 114638"/>
                <a:gd name="connsiteX5" fmla="*/ 185261 w 211230"/>
                <a:gd name="connsiteY5" fmla="*/ 72069 h 114638"/>
                <a:gd name="connsiteX6" fmla="*/ 210312 w 211230"/>
                <a:gd name="connsiteY6" fmla="*/ 104454 h 114638"/>
                <a:gd name="connsiteX7" fmla="*/ 209645 w 211230"/>
                <a:gd name="connsiteY7" fmla="*/ 113312 h 114638"/>
                <a:gd name="connsiteX8" fmla="*/ 68199 w 211230"/>
                <a:gd name="connsiteY8" fmla="*/ 84832 h 114638"/>
                <a:gd name="connsiteX9" fmla="*/ 10763 w 211230"/>
                <a:gd name="connsiteY9" fmla="*/ 37302 h 11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30" h="114638">
                  <a:moveTo>
                    <a:pt x="10763" y="37302"/>
                  </a:moveTo>
                  <a:cubicBezTo>
                    <a:pt x="7144" y="27968"/>
                    <a:pt x="3524" y="18633"/>
                    <a:pt x="0" y="9299"/>
                  </a:cubicBezTo>
                  <a:cubicBezTo>
                    <a:pt x="17717" y="-7084"/>
                    <a:pt x="34766" y="1203"/>
                    <a:pt x="51340" y="11109"/>
                  </a:cubicBezTo>
                  <a:cubicBezTo>
                    <a:pt x="66103" y="20062"/>
                    <a:pt x="80963" y="28635"/>
                    <a:pt x="98012" y="32445"/>
                  </a:cubicBezTo>
                  <a:cubicBezTo>
                    <a:pt x="109823" y="34730"/>
                    <a:pt x="121444" y="37302"/>
                    <a:pt x="131635" y="44255"/>
                  </a:cubicBezTo>
                  <a:cubicBezTo>
                    <a:pt x="148114" y="56162"/>
                    <a:pt x="165259" y="66354"/>
                    <a:pt x="185261" y="72069"/>
                  </a:cubicBezTo>
                  <a:cubicBezTo>
                    <a:pt x="200501" y="76450"/>
                    <a:pt x="215074" y="83594"/>
                    <a:pt x="210312" y="104454"/>
                  </a:cubicBezTo>
                  <a:cubicBezTo>
                    <a:pt x="210122" y="107406"/>
                    <a:pt x="209836" y="110359"/>
                    <a:pt x="209645" y="113312"/>
                  </a:cubicBezTo>
                  <a:cubicBezTo>
                    <a:pt x="159258" y="119789"/>
                    <a:pt x="113919" y="101310"/>
                    <a:pt x="68199" y="84832"/>
                  </a:cubicBezTo>
                  <a:cubicBezTo>
                    <a:pt x="48958" y="69021"/>
                    <a:pt x="29813" y="53209"/>
                    <a:pt x="10763" y="37302"/>
                  </a:cubicBezTo>
                  <a:close/>
                </a:path>
              </a:pathLst>
            </a:custGeom>
            <a:solidFill>
              <a:srgbClr val="483B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8" name="Freeform: Shape 897"/>
            <p:cNvSpPr/>
            <p:nvPr/>
          </p:nvSpPr>
          <p:spPr>
            <a:xfrm>
              <a:off x="2119807" y="5190618"/>
              <a:ext cx="95382" cy="104835"/>
            </a:xfrm>
            <a:custGeom>
              <a:avLst/>
              <a:gdLst>
                <a:gd name="connsiteX0" fmla="*/ 10554 w 95382"/>
                <a:gd name="connsiteY0" fmla="*/ 65022 h 104835"/>
                <a:gd name="connsiteX1" fmla="*/ 171 w 95382"/>
                <a:gd name="connsiteY1" fmla="*/ 17397 h 104835"/>
                <a:gd name="connsiteX2" fmla="*/ 9982 w 95382"/>
                <a:gd name="connsiteY2" fmla="*/ 7776 h 104835"/>
                <a:gd name="connsiteX3" fmla="*/ 85039 w 95382"/>
                <a:gd name="connsiteY3" fmla="*/ 31113 h 104835"/>
                <a:gd name="connsiteX4" fmla="*/ 94469 w 95382"/>
                <a:gd name="connsiteY4" fmla="*/ 84643 h 104835"/>
                <a:gd name="connsiteX5" fmla="*/ 86754 w 95382"/>
                <a:gd name="connsiteY5" fmla="*/ 98169 h 104835"/>
                <a:gd name="connsiteX6" fmla="*/ 10554 w 95382"/>
                <a:gd name="connsiteY6" fmla="*/ 65022 h 1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82" h="104835">
                  <a:moveTo>
                    <a:pt x="10554" y="65022"/>
                  </a:moveTo>
                  <a:cubicBezTo>
                    <a:pt x="1505" y="50353"/>
                    <a:pt x="-686" y="34256"/>
                    <a:pt x="171" y="17397"/>
                  </a:cubicBezTo>
                  <a:cubicBezTo>
                    <a:pt x="3410" y="14158"/>
                    <a:pt x="6648" y="11015"/>
                    <a:pt x="9982" y="7776"/>
                  </a:cubicBezTo>
                  <a:cubicBezTo>
                    <a:pt x="43796" y="-12607"/>
                    <a:pt x="63703" y="11301"/>
                    <a:pt x="85039" y="31113"/>
                  </a:cubicBezTo>
                  <a:cubicBezTo>
                    <a:pt x="96183" y="47496"/>
                    <a:pt x="96374" y="65879"/>
                    <a:pt x="94469" y="84643"/>
                  </a:cubicBezTo>
                  <a:cubicBezTo>
                    <a:pt x="93135" y="89882"/>
                    <a:pt x="90564" y="94359"/>
                    <a:pt x="86754" y="98169"/>
                  </a:cubicBezTo>
                  <a:cubicBezTo>
                    <a:pt x="47987" y="117885"/>
                    <a:pt x="29985" y="89977"/>
                    <a:pt x="10554" y="6502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9" name="Freeform: Shape 898"/>
            <p:cNvSpPr/>
            <p:nvPr/>
          </p:nvSpPr>
          <p:spPr>
            <a:xfrm>
              <a:off x="2129777" y="5140069"/>
              <a:ext cx="80923" cy="86900"/>
            </a:xfrm>
            <a:custGeom>
              <a:avLst/>
              <a:gdLst>
                <a:gd name="connsiteX0" fmla="*/ 64782 w 80923"/>
                <a:gd name="connsiteY0" fmla="*/ 86901 h 86900"/>
                <a:gd name="connsiteX1" fmla="*/ 12 w 80923"/>
                <a:gd name="connsiteY1" fmla="*/ 58326 h 86900"/>
                <a:gd name="connsiteX2" fmla="*/ 18776 w 80923"/>
                <a:gd name="connsiteY2" fmla="*/ 10796 h 86900"/>
                <a:gd name="connsiteX3" fmla="*/ 72021 w 80923"/>
                <a:gd name="connsiteY3" fmla="*/ 13368 h 86900"/>
                <a:gd name="connsiteX4" fmla="*/ 80688 w 80923"/>
                <a:gd name="connsiteY4" fmla="*/ 53277 h 86900"/>
                <a:gd name="connsiteX5" fmla="*/ 76688 w 80923"/>
                <a:gd name="connsiteY5" fmla="*/ 76804 h 86900"/>
                <a:gd name="connsiteX6" fmla="*/ 64782 w 80923"/>
                <a:gd name="connsiteY6" fmla="*/ 86901 h 8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23" h="86900">
                  <a:moveTo>
                    <a:pt x="64782" y="86901"/>
                  </a:moveTo>
                  <a:cubicBezTo>
                    <a:pt x="43636" y="76328"/>
                    <a:pt x="23919" y="62517"/>
                    <a:pt x="12" y="58326"/>
                  </a:cubicBezTo>
                  <a:cubicBezTo>
                    <a:pt x="-274" y="39942"/>
                    <a:pt x="4679" y="23559"/>
                    <a:pt x="18776" y="10796"/>
                  </a:cubicBezTo>
                  <a:cubicBezTo>
                    <a:pt x="37350" y="-4635"/>
                    <a:pt x="55066" y="-3301"/>
                    <a:pt x="72021" y="13368"/>
                  </a:cubicBezTo>
                  <a:cubicBezTo>
                    <a:pt x="81165" y="25274"/>
                    <a:pt x="80022" y="39466"/>
                    <a:pt x="80688" y="53277"/>
                  </a:cubicBezTo>
                  <a:cubicBezTo>
                    <a:pt x="81546" y="61469"/>
                    <a:pt x="80022" y="69375"/>
                    <a:pt x="76688" y="76804"/>
                  </a:cubicBezTo>
                  <a:cubicBezTo>
                    <a:pt x="73926" y="81471"/>
                    <a:pt x="69925" y="84900"/>
                    <a:pt x="64782" y="86901"/>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0" name="Freeform: Shape 899"/>
            <p:cNvSpPr/>
            <p:nvPr/>
          </p:nvSpPr>
          <p:spPr>
            <a:xfrm>
              <a:off x="2148553" y="5103145"/>
              <a:ext cx="75896" cy="57054"/>
            </a:xfrm>
            <a:custGeom>
              <a:avLst/>
              <a:gdLst>
                <a:gd name="connsiteX0" fmla="*/ 47244 w 75896"/>
                <a:gd name="connsiteY0" fmla="*/ 57055 h 57054"/>
                <a:gd name="connsiteX1" fmla="*/ 0 w 75896"/>
                <a:gd name="connsiteY1" fmla="*/ 47625 h 57054"/>
                <a:gd name="connsiteX2" fmla="*/ 28384 w 75896"/>
                <a:gd name="connsiteY2" fmla="*/ 0 h 57054"/>
                <a:gd name="connsiteX3" fmla="*/ 67627 w 75896"/>
                <a:gd name="connsiteY3" fmla="*/ 381 h 57054"/>
                <a:gd name="connsiteX4" fmla="*/ 47244 w 75896"/>
                <a:gd name="connsiteY4" fmla="*/ 57055 h 5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96" h="57054">
                  <a:moveTo>
                    <a:pt x="47244" y="57055"/>
                  </a:moveTo>
                  <a:cubicBezTo>
                    <a:pt x="32576" y="48768"/>
                    <a:pt x="16574" y="46958"/>
                    <a:pt x="0" y="47625"/>
                  </a:cubicBezTo>
                  <a:cubicBezTo>
                    <a:pt x="3810" y="28385"/>
                    <a:pt x="10192" y="10668"/>
                    <a:pt x="28384" y="0"/>
                  </a:cubicBezTo>
                  <a:cubicBezTo>
                    <a:pt x="41434" y="95"/>
                    <a:pt x="54483" y="286"/>
                    <a:pt x="67627" y="381"/>
                  </a:cubicBezTo>
                  <a:cubicBezTo>
                    <a:pt x="83820" y="27622"/>
                    <a:pt x="75819" y="46101"/>
                    <a:pt x="47244" y="57055"/>
                  </a:cubicBezTo>
                  <a:close/>
                </a:path>
              </a:pathLst>
            </a:custGeom>
            <a:solidFill>
              <a:srgbClr val="2E253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1" name="Freeform: Shape 900"/>
            <p:cNvSpPr/>
            <p:nvPr/>
          </p:nvSpPr>
          <p:spPr>
            <a:xfrm>
              <a:off x="2360864" y="5036755"/>
              <a:ext cx="151123" cy="279619"/>
            </a:xfrm>
            <a:custGeom>
              <a:avLst/>
              <a:gdLst>
                <a:gd name="connsiteX0" fmla="*/ 44674 w 151123"/>
                <a:gd name="connsiteY0" fmla="*/ 0 h 279619"/>
                <a:gd name="connsiteX1" fmla="*/ 101728 w 151123"/>
                <a:gd name="connsiteY1" fmla="*/ 29051 h 279619"/>
                <a:gd name="connsiteX2" fmla="*/ 150877 w 151123"/>
                <a:gd name="connsiteY2" fmla="*/ 142399 h 279619"/>
                <a:gd name="connsiteX3" fmla="*/ 141067 w 151123"/>
                <a:gd name="connsiteY3" fmla="*/ 218504 h 279619"/>
                <a:gd name="connsiteX4" fmla="*/ 110491 w 151123"/>
                <a:gd name="connsiteY4" fmla="*/ 266129 h 279619"/>
                <a:gd name="connsiteX5" fmla="*/ 90965 w 151123"/>
                <a:gd name="connsiteY5" fmla="*/ 279463 h 279619"/>
                <a:gd name="connsiteX6" fmla="*/ 76963 w 151123"/>
                <a:gd name="connsiteY6" fmla="*/ 265843 h 279619"/>
                <a:gd name="connsiteX7" fmla="*/ 78868 w 151123"/>
                <a:gd name="connsiteY7" fmla="*/ 233553 h 279619"/>
                <a:gd name="connsiteX8" fmla="*/ 84869 w 151123"/>
                <a:gd name="connsiteY8" fmla="*/ 184976 h 279619"/>
                <a:gd name="connsiteX9" fmla="*/ 75630 w 151123"/>
                <a:gd name="connsiteY9" fmla="*/ 156020 h 279619"/>
                <a:gd name="connsiteX10" fmla="*/ 47150 w 151123"/>
                <a:gd name="connsiteY10" fmla="*/ 119634 h 279619"/>
                <a:gd name="connsiteX11" fmla="*/ 46102 w 151123"/>
                <a:gd name="connsiteY11" fmla="*/ 71723 h 279619"/>
                <a:gd name="connsiteX12" fmla="*/ 36673 w 151123"/>
                <a:gd name="connsiteY12" fmla="*/ 44863 h 279619"/>
                <a:gd name="connsiteX13" fmla="*/ 1 w 151123"/>
                <a:gd name="connsiteY13" fmla="*/ 20574 h 279619"/>
                <a:gd name="connsiteX14" fmla="*/ 6669 w 151123"/>
                <a:gd name="connsiteY14" fmla="*/ 9239 h 279619"/>
                <a:gd name="connsiteX15" fmla="*/ 44674 w 151123"/>
                <a:gd name="connsiteY15" fmla="*/ 0 h 27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3" h="279619">
                  <a:moveTo>
                    <a:pt x="44674" y="0"/>
                  </a:moveTo>
                  <a:cubicBezTo>
                    <a:pt x="63724" y="9716"/>
                    <a:pt x="82774" y="19431"/>
                    <a:pt x="101728" y="29051"/>
                  </a:cubicBezTo>
                  <a:cubicBezTo>
                    <a:pt x="129827" y="61817"/>
                    <a:pt x="153830" y="96298"/>
                    <a:pt x="150877" y="142399"/>
                  </a:cubicBezTo>
                  <a:cubicBezTo>
                    <a:pt x="147353" y="167735"/>
                    <a:pt x="154402" y="194501"/>
                    <a:pt x="141067" y="218504"/>
                  </a:cubicBezTo>
                  <a:cubicBezTo>
                    <a:pt x="130875" y="234410"/>
                    <a:pt x="120683" y="250222"/>
                    <a:pt x="110491" y="266129"/>
                  </a:cubicBezTo>
                  <a:cubicBezTo>
                    <a:pt x="107920" y="276320"/>
                    <a:pt x="101252" y="280511"/>
                    <a:pt x="90965" y="279463"/>
                  </a:cubicBezTo>
                  <a:cubicBezTo>
                    <a:pt x="84393" y="276892"/>
                    <a:pt x="79726" y="272320"/>
                    <a:pt x="76963" y="265843"/>
                  </a:cubicBezTo>
                  <a:cubicBezTo>
                    <a:pt x="73058" y="254794"/>
                    <a:pt x="78011" y="244316"/>
                    <a:pt x="78868" y="233553"/>
                  </a:cubicBezTo>
                  <a:cubicBezTo>
                    <a:pt x="80964" y="217361"/>
                    <a:pt x="83250" y="201168"/>
                    <a:pt x="84869" y="184976"/>
                  </a:cubicBezTo>
                  <a:cubicBezTo>
                    <a:pt x="85345" y="174212"/>
                    <a:pt x="78011" y="165926"/>
                    <a:pt x="75630" y="156020"/>
                  </a:cubicBezTo>
                  <a:cubicBezTo>
                    <a:pt x="71058" y="139922"/>
                    <a:pt x="56961" y="131540"/>
                    <a:pt x="47150" y="119634"/>
                  </a:cubicBezTo>
                  <a:cubicBezTo>
                    <a:pt x="34291" y="104204"/>
                    <a:pt x="25243" y="88583"/>
                    <a:pt x="46102" y="71723"/>
                  </a:cubicBezTo>
                  <a:cubicBezTo>
                    <a:pt x="67057" y="54769"/>
                    <a:pt x="59818" y="47244"/>
                    <a:pt x="36673" y="44863"/>
                  </a:cubicBezTo>
                  <a:cubicBezTo>
                    <a:pt x="20575" y="43244"/>
                    <a:pt x="-189" y="47435"/>
                    <a:pt x="1" y="20574"/>
                  </a:cubicBezTo>
                  <a:cubicBezTo>
                    <a:pt x="1430" y="16288"/>
                    <a:pt x="3621" y="12478"/>
                    <a:pt x="6669" y="9239"/>
                  </a:cubicBezTo>
                  <a:cubicBezTo>
                    <a:pt x="19337" y="6287"/>
                    <a:pt x="32005" y="3143"/>
                    <a:pt x="44674" y="0"/>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2" name="Freeform: Shape 901"/>
            <p:cNvSpPr/>
            <p:nvPr/>
          </p:nvSpPr>
          <p:spPr>
            <a:xfrm>
              <a:off x="2195797" y="5042768"/>
              <a:ext cx="189279" cy="157881"/>
            </a:xfrm>
            <a:custGeom>
              <a:avLst/>
              <a:gdLst>
                <a:gd name="connsiteX0" fmla="*/ 0 w 189279"/>
                <a:gd name="connsiteY0" fmla="*/ 117432 h 157881"/>
                <a:gd name="connsiteX1" fmla="*/ 20383 w 189279"/>
                <a:gd name="connsiteY1" fmla="*/ 60758 h 157881"/>
                <a:gd name="connsiteX2" fmla="*/ 77629 w 189279"/>
                <a:gd name="connsiteY2" fmla="*/ 3703 h 157881"/>
                <a:gd name="connsiteX3" fmla="*/ 95441 w 189279"/>
                <a:gd name="connsiteY3" fmla="*/ 3322 h 157881"/>
                <a:gd name="connsiteX4" fmla="*/ 148685 w 189279"/>
                <a:gd name="connsiteY4" fmla="*/ 6561 h 157881"/>
                <a:gd name="connsiteX5" fmla="*/ 163735 w 189279"/>
                <a:gd name="connsiteY5" fmla="*/ 29230 h 157881"/>
                <a:gd name="connsiteX6" fmla="*/ 187357 w 189279"/>
                <a:gd name="connsiteY6" fmla="*/ 63615 h 157881"/>
                <a:gd name="connsiteX7" fmla="*/ 143066 w 189279"/>
                <a:gd name="connsiteY7" fmla="*/ 83046 h 157881"/>
                <a:gd name="connsiteX8" fmla="*/ 20193 w 189279"/>
                <a:gd name="connsiteY8" fmla="*/ 152579 h 157881"/>
                <a:gd name="connsiteX9" fmla="*/ 1238 w 189279"/>
                <a:gd name="connsiteY9" fmla="*/ 156865 h 157881"/>
                <a:gd name="connsiteX10" fmla="*/ 0 w 189279"/>
                <a:gd name="connsiteY10" fmla="*/ 117432 h 15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279" h="157881">
                  <a:moveTo>
                    <a:pt x="0" y="117432"/>
                  </a:moveTo>
                  <a:cubicBezTo>
                    <a:pt x="6763" y="98572"/>
                    <a:pt x="13621" y="79713"/>
                    <a:pt x="20383" y="60758"/>
                  </a:cubicBezTo>
                  <a:cubicBezTo>
                    <a:pt x="39433" y="41708"/>
                    <a:pt x="58579" y="22658"/>
                    <a:pt x="77629" y="3703"/>
                  </a:cubicBezTo>
                  <a:cubicBezTo>
                    <a:pt x="83534" y="3608"/>
                    <a:pt x="89440" y="3418"/>
                    <a:pt x="95441" y="3322"/>
                  </a:cubicBezTo>
                  <a:cubicBezTo>
                    <a:pt x="112871" y="9895"/>
                    <a:pt x="131826" y="-9537"/>
                    <a:pt x="148685" y="6561"/>
                  </a:cubicBezTo>
                  <a:cubicBezTo>
                    <a:pt x="159353" y="10466"/>
                    <a:pt x="158115" y="22277"/>
                    <a:pt x="163735" y="29230"/>
                  </a:cubicBezTo>
                  <a:cubicBezTo>
                    <a:pt x="172593" y="40184"/>
                    <a:pt x="196120" y="41232"/>
                    <a:pt x="187357" y="63615"/>
                  </a:cubicBezTo>
                  <a:cubicBezTo>
                    <a:pt x="179356" y="83904"/>
                    <a:pt x="160687" y="83237"/>
                    <a:pt x="143066" y="83046"/>
                  </a:cubicBezTo>
                  <a:cubicBezTo>
                    <a:pt x="88583" y="82475"/>
                    <a:pt x="51245" y="111812"/>
                    <a:pt x="20193" y="152579"/>
                  </a:cubicBezTo>
                  <a:cubicBezTo>
                    <a:pt x="14573" y="157056"/>
                    <a:pt x="8382" y="159342"/>
                    <a:pt x="1238" y="156865"/>
                  </a:cubicBezTo>
                  <a:cubicBezTo>
                    <a:pt x="762" y="143721"/>
                    <a:pt x="381" y="130576"/>
                    <a:pt x="0" y="117432"/>
                  </a:cubicBezTo>
                  <a:close/>
                </a:path>
              </a:pathLst>
            </a:custGeom>
            <a:solidFill>
              <a:srgbClr val="564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3" name="Freeform: Shape 902"/>
            <p:cNvSpPr/>
            <p:nvPr/>
          </p:nvSpPr>
          <p:spPr>
            <a:xfrm>
              <a:off x="2300973" y="4998084"/>
              <a:ext cx="48558" cy="53746"/>
            </a:xfrm>
            <a:custGeom>
              <a:avLst/>
              <a:gdLst>
                <a:gd name="connsiteX0" fmla="*/ 47606 w 48558"/>
                <a:gd name="connsiteY0" fmla="*/ 0 h 53746"/>
                <a:gd name="connsiteX1" fmla="*/ 48558 w 48558"/>
                <a:gd name="connsiteY1" fmla="*/ 9525 h 53746"/>
                <a:gd name="connsiteX2" fmla="*/ 48463 w 48558"/>
                <a:gd name="connsiteY2" fmla="*/ 46577 h 53746"/>
                <a:gd name="connsiteX3" fmla="*/ 266 w 48558"/>
                <a:gd name="connsiteY3" fmla="*/ 47339 h 53746"/>
                <a:gd name="connsiteX4" fmla="*/ 10363 w 48558"/>
                <a:gd name="connsiteY4" fmla="*/ 0 h 53746"/>
                <a:gd name="connsiteX5" fmla="*/ 47606 w 48558"/>
                <a:gd name="connsiteY5" fmla="*/ 0 h 5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58" h="53746">
                  <a:moveTo>
                    <a:pt x="47606" y="0"/>
                  </a:moveTo>
                  <a:cubicBezTo>
                    <a:pt x="47891" y="3143"/>
                    <a:pt x="48272" y="6382"/>
                    <a:pt x="48558" y="9525"/>
                  </a:cubicBezTo>
                  <a:cubicBezTo>
                    <a:pt x="48558" y="21908"/>
                    <a:pt x="48558" y="34195"/>
                    <a:pt x="48463" y="46577"/>
                  </a:cubicBezTo>
                  <a:cubicBezTo>
                    <a:pt x="32556" y="56674"/>
                    <a:pt x="16459" y="55340"/>
                    <a:pt x="266" y="47339"/>
                  </a:cubicBezTo>
                  <a:cubicBezTo>
                    <a:pt x="743" y="30956"/>
                    <a:pt x="-3544" y="13526"/>
                    <a:pt x="10363" y="0"/>
                  </a:cubicBezTo>
                  <a:cubicBezTo>
                    <a:pt x="22841" y="0"/>
                    <a:pt x="35223" y="0"/>
                    <a:pt x="47606" y="0"/>
                  </a:cubicBezTo>
                  <a:close/>
                </a:path>
              </a:pathLst>
            </a:custGeom>
            <a:solidFill>
              <a:srgbClr val="33293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4" name="Freeform: Shape 903"/>
            <p:cNvSpPr/>
            <p:nvPr/>
          </p:nvSpPr>
          <p:spPr>
            <a:xfrm>
              <a:off x="2291238" y="5044661"/>
              <a:ext cx="76390" cy="15507"/>
            </a:xfrm>
            <a:custGeom>
              <a:avLst/>
              <a:gdLst>
                <a:gd name="connsiteX0" fmla="*/ 10096 w 76390"/>
                <a:gd name="connsiteY0" fmla="*/ 762 h 15507"/>
                <a:gd name="connsiteX1" fmla="*/ 58293 w 76390"/>
                <a:gd name="connsiteY1" fmla="*/ 0 h 15507"/>
                <a:gd name="connsiteX2" fmla="*/ 76295 w 76390"/>
                <a:gd name="connsiteY2" fmla="*/ 1524 h 15507"/>
                <a:gd name="connsiteX3" fmla="*/ 76390 w 76390"/>
                <a:gd name="connsiteY3" fmla="*/ 11525 h 15507"/>
                <a:gd name="connsiteX4" fmla="*/ 58483 w 76390"/>
                <a:gd name="connsiteY4" fmla="*/ 11906 h 15507"/>
                <a:gd name="connsiteX5" fmla="*/ 0 w 76390"/>
                <a:gd name="connsiteY5" fmla="*/ 1524 h 15507"/>
                <a:gd name="connsiteX6" fmla="*/ 10096 w 76390"/>
                <a:gd name="connsiteY6" fmla="*/ 762 h 1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90" h="15507">
                  <a:moveTo>
                    <a:pt x="10096" y="762"/>
                  </a:moveTo>
                  <a:cubicBezTo>
                    <a:pt x="26098" y="476"/>
                    <a:pt x="42196" y="286"/>
                    <a:pt x="58293" y="0"/>
                  </a:cubicBezTo>
                  <a:cubicBezTo>
                    <a:pt x="64294" y="476"/>
                    <a:pt x="70294" y="1048"/>
                    <a:pt x="76295" y="1524"/>
                  </a:cubicBezTo>
                  <a:cubicBezTo>
                    <a:pt x="76295" y="4858"/>
                    <a:pt x="76390" y="8191"/>
                    <a:pt x="76390" y="11525"/>
                  </a:cubicBezTo>
                  <a:cubicBezTo>
                    <a:pt x="70580" y="16573"/>
                    <a:pt x="64579" y="16954"/>
                    <a:pt x="58483" y="11906"/>
                  </a:cubicBezTo>
                  <a:cubicBezTo>
                    <a:pt x="39243" y="7144"/>
                    <a:pt x="17050" y="19050"/>
                    <a:pt x="0" y="1524"/>
                  </a:cubicBezTo>
                  <a:cubicBezTo>
                    <a:pt x="3334" y="1238"/>
                    <a:pt x="6763" y="953"/>
                    <a:pt x="10096" y="76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5" name="Freeform: Shape 904"/>
            <p:cNvSpPr/>
            <p:nvPr/>
          </p:nvSpPr>
          <p:spPr>
            <a:xfrm>
              <a:off x="2432355" y="5302979"/>
              <a:ext cx="78339" cy="54060"/>
            </a:xfrm>
            <a:custGeom>
              <a:avLst/>
              <a:gdLst>
                <a:gd name="connsiteX0" fmla="*/ 20903 w 78339"/>
                <a:gd name="connsiteY0" fmla="*/ 10096 h 54060"/>
                <a:gd name="connsiteX1" fmla="*/ 39001 w 78339"/>
                <a:gd name="connsiteY1" fmla="*/ 0 h 54060"/>
                <a:gd name="connsiteX2" fmla="*/ 78339 w 78339"/>
                <a:gd name="connsiteY2" fmla="*/ 9906 h 54060"/>
                <a:gd name="connsiteX3" fmla="*/ 68147 w 78339"/>
                <a:gd name="connsiteY3" fmla="*/ 37910 h 54060"/>
                <a:gd name="connsiteX4" fmla="*/ 49955 w 78339"/>
                <a:gd name="connsiteY4" fmla="*/ 48101 h 54060"/>
                <a:gd name="connsiteX5" fmla="*/ 2520 w 78339"/>
                <a:gd name="connsiteY5" fmla="*/ 34385 h 54060"/>
                <a:gd name="connsiteX6" fmla="*/ 20903 w 78339"/>
                <a:gd name="connsiteY6" fmla="*/ 10096 h 5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39" h="54060">
                  <a:moveTo>
                    <a:pt x="20903" y="10096"/>
                  </a:moveTo>
                  <a:cubicBezTo>
                    <a:pt x="26904" y="6763"/>
                    <a:pt x="33000" y="3334"/>
                    <a:pt x="39001" y="0"/>
                  </a:cubicBezTo>
                  <a:cubicBezTo>
                    <a:pt x="52145" y="3334"/>
                    <a:pt x="65195" y="6572"/>
                    <a:pt x="78339" y="9906"/>
                  </a:cubicBezTo>
                  <a:cubicBezTo>
                    <a:pt x="74910" y="19240"/>
                    <a:pt x="71576" y="28575"/>
                    <a:pt x="68147" y="37910"/>
                  </a:cubicBezTo>
                  <a:cubicBezTo>
                    <a:pt x="62051" y="41338"/>
                    <a:pt x="55955" y="44767"/>
                    <a:pt x="49955" y="48101"/>
                  </a:cubicBezTo>
                  <a:cubicBezTo>
                    <a:pt x="29666" y="59055"/>
                    <a:pt x="12426" y="55150"/>
                    <a:pt x="2520" y="34385"/>
                  </a:cubicBezTo>
                  <a:cubicBezTo>
                    <a:pt x="-5290" y="18002"/>
                    <a:pt x="6235" y="11811"/>
                    <a:pt x="20903" y="10096"/>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6" name="Freeform: Shape 905"/>
            <p:cNvSpPr/>
            <p:nvPr/>
          </p:nvSpPr>
          <p:spPr>
            <a:xfrm>
              <a:off x="2282094" y="5336043"/>
              <a:ext cx="143541" cy="72092"/>
            </a:xfrm>
            <a:custGeom>
              <a:avLst/>
              <a:gdLst>
                <a:gd name="connsiteX0" fmla="*/ 85725 w 143541"/>
                <a:gd name="connsiteY0" fmla="*/ 72092 h 72092"/>
                <a:gd name="connsiteX1" fmla="*/ 0 w 143541"/>
                <a:gd name="connsiteY1" fmla="*/ 25705 h 72092"/>
                <a:gd name="connsiteX2" fmla="*/ 110014 w 143541"/>
                <a:gd name="connsiteY2" fmla="*/ 11989 h 72092"/>
                <a:gd name="connsiteX3" fmla="*/ 143542 w 143541"/>
                <a:gd name="connsiteY3" fmla="*/ 53423 h 72092"/>
                <a:gd name="connsiteX4" fmla="*/ 85725 w 143541"/>
                <a:gd name="connsiteY4" fmla="*/ 72092 h 72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41" h="72092">
                  <a:moveTo>
                    <a:pt x="85725" y="72092"/>
                  </a:moveTo>
                  <a:cubicBezTo>
                    <a:pt x="57150" y="56661"/>
                    <a:pt x="28575" y="41136"/>
                    <a:pt x="0" y="25705"/>
                  </a:cubicBezTo>
                  <a:cubicBezTo>
                    <a:pt x="25051" y="-2965"/>
                    <a:pt x="63627" y="-7823"/>
                    <a:pt x="110014" y="11989"/>
                  </a:cubicBezTo>
                  <a:cubicBezTo>
                    <a:pt x="121730" y="25324"/>
                    <a:pt x="143447" y="30753"/>
                    <a:pt x="143542" y="53423"/>
                  </a:cubicBezTo>
                  <a:cubicBezTo>
                    <a:pt x="127635" y="70092"/>
                    <a:pt x="106966" y="72092"/>
                    <a:pt x="85725" y="72092"/>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7" name="Freeform: Shape 906"/>
            <p:cNvSpPr/>
            <p:nvPr/>
          </p:nvSpPr>
          <p:spPr>
            <a:xfrm>
              <a:off x="2386028" y="5298954"/>
              <a:ext cx="96376" cy="90511"/>
            </a:xfrm>
            <a:custGeom>
              <a:avLst/>
              <a:gdLst>
                <a:gd name="connsiteX0" fmla="*/ 39608 w 96376"/>
                <a:gd name="connsiteY0" fmla="*/ 90512 h 90511"/>
                <a:gd name="connsiteX1" fmla="*/ 841 w 96376"/>
                <a:gd name="connsiteY1" fmla="*/ 62794 h 90511"/>
                <a:gd name="connsiteX2" fmla="*/ 12366 w 96376"/>
                <a:gd name="connsiteY2" fmla="*/ 16693 h 90511"/>
                <a:gd name="connsiteX3" fmla="*/ 56943 w 96376"/>
                <a:gd name="connsiteY3" fmla="*/ 3739 h 90511"/>
                <a:gd name="connsiteX4" fmla="*/ 67325 w 96376"/>
                <a:gd name="connsiteY4" fmla="*/ 14121 h 90511"/>
                <a:gd name="connsiteX5" fmla="*/ 96377 w 96376"/>
                <a:gd name="connsiteY5" fmla="*/ 52126 h 90511"/>
                <a:gd name="connsiteX6" fmla="*/ 86090 w 96376"/>
                <a:gd name="connsiteY6" fmla="*/ 70604 h 90511"/>
                <a:gd name="connsiteX7" fmla="*/ 57324 w 96376"/>
                <a:gd name="connsiteY7" fmla="*/ 89559 h 90511"/>
                <a:gd name="connsiteX8" fmla="*/ 39608 w 96376"/>
                <a:gd name="connsiteY8" fmla="*/ 90512 h 9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76" h="90511">
                  <a:moveTo>
                    <a:pt x="39608" y="90512"/>
                  </a:moveTo>
                  <a:cubicBezTo>
                    <a:pt x="25511" y="82892"/>
                    <a:pt x="9604" y="77748"/>
                    <a:pt x="841" y="62794"/>
                  </a:cubicBezTo>
                  <a:cubicBezTo>
                    <a:pt x="-2493" y="45649"/>
                    <a:pt x="4651" y="31171"/>
                    <a:pt x="12366" y="16693"/>
                  </a:cubicBezTo>
                  <a:cubicBezTo>
                    <a:pt x="24653" y="3739"/>
                    <a:pt x="38179" y="-5500"/>
                    <a:pt x="56943" y="3739"/>
                  </a:cubicBezTo>
                  <a:cubicBezTo>
                    <a:pt x="60372" y="7168"/>
                    <a:pt x="63801" y="10692"/>
                    <a:pt x="67325" y="14121"/>
                  </a:cubicBezTo>
                  <a:cubicBezTo>
                    <a:pt x="42370" y="53364"/>
                    <a:pt x="83613" y="41839"/>
                    <a:pt x="96377" y="52126"/>
                  </a:cubicBezTo>
                  <a:cubicBezTo>
                    <a:pt x="92948" y="58317"/>
                    <a:pt x="89519" y="64509"/>
                    <a:pt x="86090" y="70604"/>
                  </a:cubicBezTo>
                  <a:cubicBezTo>
                    <a:pt x="73136" y="71843"/>
                    <a:pt x="63515" y="78034"/>
                    <a:pt x="57324" y="89559"/>
                  </a:cubicBezTo>
                  <a:cubicBezTo>
                    <a:pt x="51419" y="89940"/>
                    <a:pt x="45513" y="90226"/>
                    <a:pt x="39608" y="9051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8" name="Freeform: Shape 907"/>
            <p:cNvSpPr/>
            <p:nvPr/>
          </p:nvSpPr>
          <p:spPr>
            <a:xfrm>
              <a:off x="2130075" y="5255640"/>
              <a:ext cx="132882" cy="94868"/>
            </a:xfrm>
            <a:custGeom>
              <a:avLst/>
              <a:gdLst>
                <a:gd name="connsiteX0" fmla="*/ 286 w 132882"/>
                <a:gd name="connsiteY0" fmla="*/ 0 h 94868"/>
                <a:gd name="connsiteX1" fmla="*/ 73914 w 132882"/>
                <a:gd name="connsiteY1" fmla="*/ 28480 h 94868"/>
                <a:gd name="connsiteX2" fmla="*/ 131636 w 132882"/>
                <a:gd name="connsiteY2" fmla="*/ 67532 h 94868"/>
                <a:gd name="connsiteX3" fmla="*/ 124587 w 132882"/>
                <a:gd name="connsiteY3" fmla="*/ 94869 h 94868"/>
                <a:gd name="connsiteX4" fmla="*/ 27527 w 132882"/>
                <a:gd name="connsiteY4" fmla="*/ 57340 h 94868"/>
                <a:gd name="connsiteX5" fmla="*/ 0 w 132882"/>
                <a:gd name="connsiteY5" fmla="*/ 18764 h 94868"/>
                <a:gd name="connsiteX6" fmla="*/ 286 w 132882"/>
                <a:gd name="connsiteY6" fmla="*/ 0 h 9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882" h="94868">
                  <a:moveTo>
                    <a:pt x="286" y="0"/>
                  </a:moveTo>
                  <a:cubicBezTo>
                    <a:pt x="24384" y="10763"/>
                    <a:pt x="45720" y="28480"/>
                    <a:pt x="73914" y="28480"/>
                  </a:cubicBezTo>
                  <a:cubicBezTo>
                    <a:pt x="100679" y="30385"/>
                    <a:pt x="119920" y="43339"/>
                    <a:pt x="131636" y="67532"/>
                  </a:cubicBezTo>
                  <a:cubicBezTo>
                    <a:pt x="134112" y="77819"/>
                    <a:pt x="133445" y="87439"/>
                    <a:pt x="124587" y="94869"/>
                  </a:cubicBezTo>
                  <a:cubicBezTo>
                    <a:pt x="92202" y="82391"/>
                    <a:pt x="59817" y="69818"/>
                    <a:pt x="27527" y="57340"/>
                  </a:cubicBezTo>
                  <a:cubicBezTo>
                    <a:pt x="18288" y="44482"/>
                    <a:pt x="9144" y="31623"/>
                    <a:pt x="0" y="18764"/>
                  </a:cubicBezTo>
                  <a:cubicBezTo>
                    <a:pt x="0" y="12478"/>
                    <a:pt x="191" y="6191"/>
                    <a:pt x="286" y="0"/>
                  </a:cubicBezTo>
                  <a:close/>
                </a:path>
              </a:pathLst>
            </a:custGeom>
            <a:solidFill>
              <a:srgbClr val="44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9" name="Freeform: Shape 908"/>
            <p:cNvSpPr/>
            <p:nvPr/>
          </p:nvSpPr>
          <p:spPr>
            <a:xfrm>
              <a:off x="2252376" y="5300086"/>
              <a:ext cx="154787" cy="61662"/>
            </a:xfrm>
            <a:custGeom>
              <a:avLst/>
              <a:gdLst>
                <a:gd name="connsiteX0" fmla="*/ 2286 w 154787"/>
                <a:gd name="connsiteY0" fmla="*/ 50423 h 61662"/>
                <a:gd name="connsiteX1" fmla="*/ 0 w 154787"/>
                <a:gd name="connsiteY1" fmla="*/ 22705 h 61662"/>
                <a:gd name="connsiteX2" fmla="*/ 154781 w 154787"/>
                <a:gd name="connsiteY2" fmla="*/ 22801 h 61662"/>
                <a:gd name="connsiteX3" fmla="*/ 134493 w 154787"/>
                <a:gd name="connsiteY3" fmla="*/ 61662 h 61662"/>
                <a:gd name="connsiteX4" fmla="*/ 29718 w 154787"/>
                <a:gd name="connsiteY4" fmla="*/ 61662 h 61662"/>
                <a:gd name="connsiteX5" fmla="*/ 2286 w 154787"/>
                <a:gd name="connsiteY5" fmla="*/ 50423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87" h="61662">
                  <a:moveTo>
                    <a:pt x="2286" y="50423"/>
                  </a:moveTo>
                  <a:cubicBezTo>
                    <a:pt x="1524" y="41184"/>
                    <a:pt x="762" y="31944"/>
                    <a:pt x="0" y="22705"/>
                  </a:cubicBezTo>
                  <a:cubicBezTo>
                    <a:pt x="39338" y="-7584"/>
                    <a:pt x="115633" y="-7584"/>
                    <a:pt x="154781" y="22801"/>
                  </a:cubicBezTo>
                  <a:cubicBezTo>
                    <a:pt x="154972" y="39374"/>
                    <a:pt x="150971" y="53757"/>
                    <a:pt x="134493" y="61662"/>
                  </a:cubicBezTo>
                  <a:cubicBezTo>
                    <a:pt x="99536" y="46899"/>
                    <a:pt x="64675" y="53661"/>
                    <a:pt x="29718" y="61662"/>
                  </a:cubicBezTo>
                  <a:cubicBezTo>
                    <a:pt x="20574" y="57948"/>
                    <a:pt x="11430" y="54138"/>
                    <a:pt x="2286" y="50423"/>
                  </a:cubicBezTo>
                  <a:close/>
                </a:path>
              </a:pathLst>
            </a:custGeom>
            <a:solidFill>
              <a:srgbClr val="AA9BA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0" name="Freeform: Shape 909"/>
            <p:cNvSpPr/>
            <p:nvPr/>
          </p:nvSpPr>
          <p:spPr>
            <a:xfrm>
              <a:off x="2204084" y="5253597"/>
              <a:ext cx="250031" cy="69289"/>
            </a:xfrm>
            <a:custGeom>
              <a:avLst/>
              <a:gdLst>
                <a:gd name="connsiteX0" fmla="*/ 203073 w 250031"/>
                <a:gd name="connsiteY0" fmla="*/ 69289 h 69289"/>
                <a:gd name="connsiteX1" fmla="*/ 48292 w 250031"/>
                <a:gd name="connsiteY1" fmla="*/ 69194 h 69289"/>
                <a:gd name="connsiteX2" fmla="*/ 0 w 250031"/>
                <a:gd name="connsiteY2" fmla="*/ 30522 h 69289"/>
                <a:gd name="connsiteX3" fmla="*/ 762 w 250031"/>
                <a:gd name="connsiteY3" fmla="*/ 21569 h 69289"/>
                <a:gd name="connsiteX4" fmla="*/ 46291 w 250031"/>
                <a:gd name="connsiteY4" fmla="*/ 3662 h 69289"/>
                <a:gd name="connsiteX5" fmla="*/ 79819 w 250031"/>
                <a:gd name="connsiteY5" fmla="*/ 1185 h 69289"/>
                <a:gd name="connsiteX6" fmla="*/ 161830 w 250031"/>
                <a:gd name="connsiteY6" fmla="*/ 2614 h 69289"/>
                <a:gd name="connsiteX7" fmla="*/ 195644 w 250031"/>
                <a:gd name="connsiteY7" fmla="*/ 804 h 69289"/>
                <a:gd name="connsiteX8" fmla="*/ 250031 w 250031"/>
                <a:gd name="connsiteY8" fmla="*/ 21569 h 69289"/>
                <a:gd name="connsiteX9" fmla="*/ 238887 w 250031"/>
                <a:gd name="connsiteY9" fmla="*/ 49286 h 69289"/>
                <a:gd name="connsiteX10" fmla="*/ 203073 w 250031"/>
                <a:gd name="connsiteY10" fmla="*/ 69289 h 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031" h="69289">
                  <a:moveTo>
                    <a:pt x="203073" y="69289"/>
                  </a:moveTo>
                  <a:cubicBezTo>
                    <a:pt x="151448" y="69289"/>
                    <a:pt x="99822" y="69194"/>
                    <a:pt x="48292" y="69194"/>
                  </a:cubicBezTo>
                  <a:cubicBezTo>
                    <a:pt x="24289" y="66051"/>
                    <a:pt x="13525" y="46619"/>
                    <a:pt x="0" y="30522"/>
                  </a:cubicBezTo>
                  <a:cubicBezTo>
                    <a:pt x="1048" y="27569"/>
                    <a:pt x="1333" y="24617"/>
                    <a:pt x="762" y="21569"/>
                  </a:cubicBezTo>
                  <a:cubicBezTo>
                    <a:pt x="11144" y="3376"/>
                    <a:pt x="29623" y="5853"/>
                    <a:pt x="46291" y="3662"/>
                  </a:cubicBezTo>
                  <a:cubicBezTo>
                    <a:pt x="57340" y="1185"/>
                    <a:pt x="68485" y="-720"/>
                    <a:pt x="79819" y="1185"/>
                  </a:cubicBezTo>
                  <a:cubicBezTo>
                    <a:pt x="107061" y="7186"/>
                    <a:pt x="134493" y="137"/>
                    <a:pt x="161830" y="2614"/>
                  </a:cubicBezTo>
                  <a:cubicBezTo>
                    <a:pt x="173069" y="519"/>
                    <a:pt x="184213" y="-1006"/>
                    <a:pt x="195644" y="804"/>
                  </a:cubicBezTo>
                  <a:cubicBezTo>
                    <a:pt x="213550" y="8234"/>
                    <a:pt x="237458" y="233"/>
                    <a:pt x="250031" y="21569"/>
                  </a:cubicBezTo>
                  <a:cubicBezTo>
                    <a:pt x="246317" y="30808"/>
                    <a:pt x="242602" y="40047"/>
                    <a:pt x="238887" y="49286"/>
                  </a:cubicBezTo>
                  <a:cubicBezTo>
                    <a:pt x="226886" y="55859"/>
                    <a:pt x="214979" y="62526"/>
                    <a:pt x="203073" y="69289"/>
                  </a:cubicBezTo>
                  <a:close/>
                </a:path>
              </a:pathLst>
            </a:custGeom>
            <a:solidFill>
              <a:srgbClr val="BDB3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1" name="Freeform: Shape 910"/>
            <p:cNvSpPr/>
            <p:nvPr/>
          </p:nvSpPr>
          <p:spPr>
            <a:xfrm>
              <a:off x="2194559" y="5204855"/>
              <a:ext cx="67687" cy="70216"/>
            </a:xfrm>
            <a:custGeom>
              <a:avLst/>
              <a:gdLst>
                <a:gd name="connsiteX0" fmla="*/ 59722 w 67687"/>
                <a:gd name="connsiteY0" fmla="*/ 69550 h 70216"/>
                <a:gd name="connsiteX1" fmla="*/ 10287 w 67687"/>
                <a:gd name="connsiteY1" fmla="*/ 70216 h 70216"/>
                <a:gd name="connsiteX2" fmla="*/ 0 w 67687"/>
                <a:gd name="connsiteY2" fmla="*/ 22020 h 70216"/>
                <a:gd name="connsiteX3" fmla="*/ 3239 w 67687"/>
                <a:gd name="connsiteY3" fmla="*/ 12400 h 70216"/>
                <a:gd name="connsiteX4" fmla="*/ 50768 w 67687"/>
                <a:gd name="connsiteY4" fmla="*/ 6208 h 70216"/>
                <a:gd name="connsiteX5" fmla="*/ 59722 w 67687"/>
                <a:gd name="connsiteY5" fmla="*/ 69550 h 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87" h="70216">
                  <a:moveTo>
                    <a:pt x="59722" y="69550"/>
                  </a:moveTo>
                  <a:cubicBezTo>
                    <a:pt x="43243" y="69740"/>
                    <a:pt x="26765" y="70026"/>
                    <a:pt x="10287" y="70216"/>
                  </a:cubicBezTo>
                  <a:cubicBezTo>
                    <a:pt x="-6191" y="56977"/>
                    <a:pt x="6572" y="37450"/>
                    <a:pt x="0" y="22020"/>
                  </a:cubicBezTo>
                  <a:cubicBezTo>
                    <a:pt x="1048" y="18781"/>
                    <a:pt x="2095" y="15638"/>
                    <a:pt x="3239" y="12400"/>
                  </a:cubicBezTo>
                  <a:cubicBezTo>
                    <a:pt x="17526" y="-1697"/>
                    <a:pt x="33338" y="-3793"/>
                    <a:pt x="50768" y="6208"/>
                  </a:cubicBezTo>
                  <a:cubicBezTo>
                    <a:pt x="70199" y="25068"/>
                    <a:pt x="72485" y="46213"/>
                    <a:pt x="59722" y="6955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2" name="Freeform: Shape 911"/>
            <p:cNvSpPr/>
            <p:nvPr/>
          </p:nvSpPr>
          <p:spPr>
            <a:xfrm>
              <a:off x="2196940" y="5166479"/>
              <a:ext cx="265768" cy="69791"/>
            </a:xfrm>
            <a:custGeom>
              <a:avLst/>
              <a:gdLst>
                <a:gd name="connsiteX0" fmla="*/ 48101 w 265768"/>
                <a:gd name="connsiteY0" fmla="*/ 51537 h 69791"/>
                <a:gd name="connsiteX1" fmla="*/ 762 w 265768"/>
                <a:gd name="connsiteY1" fmla="*/ 50775 h 69791"/>
                <a:gd name="connsiteX2" fmla="*/ 0 w 265768"/>
                <a:gd name="connsiteY2" fmla="*/ 33154 h 69791"/>
                <a:gd name="connsiteX3" fmla="*/ 10573 w 265768"/>
                <a:gd name="connsiteY3" fmla="*/ 22200 h 69791"/>
                <a:gd name="connsiteX4" fmla="*/ 76295 w 265768"/>
                <a:gd name="connsiteY4" fmla="*/ 1912 h 69791"/>
                <a:gd name="connsiteX5" fmla="*/ 254794 w 265768"/>
                <a:gd name="connsiteY5" fmla="*/ 22200 h 69791"/>
                <a:gd name="connsiteX6" fmla="*/ 264414 w 265768"/>
                <a:gd name="connsiteY6" fmla="*/ 50680 h 69791"/>
                <a:gd name="connsiteX7" fmla="*/ 215551 w 265768"/>
                <a:gd name="connsiteY7" fmla="*/ 66110 h 69791"/>
                <a:gd name="connsiteX8" fmla="*/ 158020 w 265768"/>
                <a:gd name="connsiteY8" fmla="*/ 66206 h 69791"/>
                <a:gd name="connsiteX9" fmla="*/ 108204 w 265768"/>
                <a:gd name="connsiteY9" fmla="*/ 66301 h 69791"/>
                <a:gd name="connsiteX10" fmla="*/ 48101 w 265768"/>
                <a:gd name="connsiteY10" fmla="*/ 51537 h 6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68" h="69791">
                  <a:moveTo>
                    <a:pt x="48101" y="51537"/>
                  </a:moveTo>
                  <a:cubicBezTo>
                    <a:pt x="32290" y="51251"/>
                    <a:pt x="16573" y="51061"/>
                    <a:pt x="762" y="50775"/>
                  </a:cubicBezTo>
                  <a:cubicBezTo>
                    <a:pt x="476" y="44870"/>
                    <a:pt x="286" y="39059"/>
                    <a:pt x="0" y="33154"/>
                  </a:cubicBezTo>
                  <a:cubicBezTo>
                    <a:pt x="3524" y="29534"/>
                    <a:pt x="7048" y="25820"/>
                    <a:pt x="10573" y="22200"/>
                  </a:cubicBezTo>
                  <a:cubicBezTo>
                    <a:pt x="29813" y="6865"/>
                    <a:pt x="51911" y="-374"/>
                    <a:pt x="76295" y="1912"/>
                  </a:cubicBezTo>
                  <a:cubicBezTo>
                    <a:pt x="135922" y="7436"/>
                    <a:pt x="198882" y="-15424"/>
                    <a:pt x="254794" y="22200"/>
                  </a:cubicBezTo>
                  <a:cubicBezTo>
                    <a:pt x="259080" y="31344"/>
                    <a:pt x="269462" y="38392"/>
                    <a:pt x="264414" y="50680"/>
                  </a:cubicBezTo>
                  <a:cubicBezTo>
                    <a:pt x="251746" y="67539"/>
                    <a:pt x="234125" y="68396"/>
                    <a:pt x="215551" y="66110"/>
                  </a:cubicBezTo>
                  <a:cubicBezTo>
                    <a:pt x="196405" y="69063"/>
                    <a:pt x="177165" y="62967"/>
                    <a:pt x="158020" y="66206"/>
                  </a:cubicBezTo>
                  <a:cubicBezTo>
                    <a:pt x="141446" y="70778"/>
                    <a:pt x="124777" y="71158"/>
                    <a:pt x="108204" y="66301"/>
                  </a:cubicBezTo>
                  <a:cubicBezTo>
                    <a:pt x="87725" y="63253"/>
                    <a:pt x="65056" y="68968"/>
                    <a:pt x="48101" y="51537"/>
                  </a:cubicBezTo>
                  <a:close/>
                </a:path>
              </a:pathLst>
            </a:custGeom>
            <a:solidFill>
              <a:srgbClr val="EBE8E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3" name="Freeform: Shape 912"/>
            <p:cNvSpPr/>
            <p:nvPr/>
          </p:nvSpPr>
          <p:spPr>
            <a:xfrm>
              <a:off x="2207608" y="5056187"/>
              <a:ext cx="244221" cy="132492"/>
            </a:xfrm>
            <a:custGeom>
              <a:avLst/>
              <a:gdLst>
                <a:gd name="connsiteX0" fmla="*/ 244221 w 244221"/>
                <a:gd name="connsiteY0" fmla="*/ 132493 h 132492"/>
                <a:gd name="connsiteX1" fmla="*/ 0 w 244221"/>
                <a:gd name="connsiteY1" fmla="*/ 132493 h 132492"/>
                <a:gd name="connsiteX2" fmla="*/ 148018 w 244221"/>
                <a:gd name="connsiteY2" fmla="*/ 55531 h 132492"/>
                <a:gd name="connsiteX3" fmla="*/ 169259 w 244221"/>
                <a:gd name="connsiteY3" fmla="*/ 44863 h 132492"/>
                <a:gd name="connsiteX4" fmla="*/ 153353 w 244221"/>
                <a:gd name="connsiteY4" fmla="*/ 35433 h 132492"/>
                <a:gd name="connsiteX5" fmla="*/ 142113 w 244221"/>
                <a:gd name="connsiteY5" fmla="*/ 381 h 132492"/>
                <a:gd name="connsiteX6" fmla="*/ 160020 w 244221"/>
                <a:gd name="connsiteY6" fmla="*/ 0 h 132492"/>
                <a:gd name="connsiteX7" fmla="*/ 174689 w 244221"/>
                <a:gd name="connsiteY7" fmla="*/ 10287 h 132492"/>
                <a:gd name="connsiteX8" fmla="*/ 241554 w 244221"/>
                <a:gd name="connsiteY8" fmla="*/ 32861 h 132492"/>
                <a:gd name="connsiteX9" fmla="*/ 190976 w 244221"/>
                <a:gd name="connsiteY9" fmla="*/ 69628 h 132492"/>
                <a:gd name="connsiteX10" fmla="*/ 244221 w 244221"/>
                <a:gd name="connsiteY10"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221" h="132492">
                  <a:moveTo>
                    <a:pt x="244221" y="132493"/>
                  </a:moveTo>
                  <a:cubicBezTo>
                    <a:pt x="162782" y="132493"/>
                    <a:pt x="81439" y="132493"/>
                    <a:pt x="0" y="132493"/>
                  </a:cubicBezTo>
                  <a:cubicBezTo>
                    <a:pt x="23622" y="71533"/>
                    <a:pt x="74962" y="42291"/>
                    <a:pt x="148018" y="55531"/>
                  </a:cubicBezTo>
                  <a:cubicBezTo>
                    <a:pt x="156686" y="57055"/>
                    <a:pt x="167735" y="59341"/>
                    <a:pt x="169259" y="44863"/>
                  </a:cubicBezTo>
                  <a:cubicBezTo>
                    <a:pt x="170878" y="28956"/>
                    <a:pt x="162687" y="36195"/>
                    <a:pt x="153353" y="35433"/>
                  </a:cubicBezTo>
                  <a:cubicBezTo>
                    <a:pt x="127826" y="33147"/>
                    <a:pt x="127540" y="18002"/>
                    <a:pt x="142113" y="381"/>
                  </a:cubicBezTo>
                  <a:cubicBezTo>
                    <a:pt x="148114" y="286"/>
                    <a:pt x="154019" y="95"/>
                    <a:pt x="160020" y="0"/>
                  </a:cubicBezTo>
                  <a:cubicBezTo>
                    <a:pt x="160782" y="9239"/>
                    <a:pt x="159639" y="20860"/>
                    <a:pt x="174689" y="10287"/>
                  </a:cubicBezTo>
                  <a:cubicBezTo>
                    <a:pt x="207074" y="-12382"/>
                    <a:pt x="233362" y="6191"/>
                    <a:pt x="241554" y="32861"/>
                  </a:cubicBezTo>
                  <a:cubicBezTo>
                    <a:pt x="254032" y="73057"/>
                    <a:pt x="210217" y="57626"/>
                    <a:pt x="190976" y="69628"/>
                  </a:cubicBezTo>
                  <a:cubicBezTo>
                    <a:pt x="216218" y="85820"/>
                    <a:pt x="236506" y="104013"/>
                    <a:pt x="244221" y="132493"/>
                  </a:cubicBezTo>
                  <a:close/>
                </a:path>
              </a:pathLst>
            </a:custGeom>
            <a:solidFill>
              <a:srgbClr val="FCFC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4" name="Freeform: Shape 913"/>
            <p:cNvSpPr/>
            <p:nvPr/>
          </p:nvSpPr>
          <p:spPr>
            <a:xfrm>
              <a:off x="2391557" y="5217159"/>
              <a:ext cx="71880" cy="57721"/>
            </a:xfrm>
            <a:custGeom>
              <a:avLst/>
              <a:gdLst>
                <a:gd name="connsiteX0" fmla="*/ 12933 w 71880"/>
                <a:gd name="connsiteY0" fmla="*/ 857 h 57721"/>
                <a:gd name="connsiteX1" fmla="*/ 69797 w 71880"/>
                <a:gd name="connsiteY1" fmla="*/ 0 h 57721"/>
                <a:gd name="connsiteX2" fmla="*/ 62463 w 71880"/>
                <a:gd name="connsiteY2" fmla="*/ 57721 h 57721"/>
                <a:gd name="connsiteX3" fmla="*/ 3789 w 71880"/>
                <a:gd name="connsiteY3" fmla="*/ 57245 h 57721"/>
                <a:gd name="connsiteX4" fmla="*/ 12933 w 71880"/>
                <a:gd name="connsiteY4" fmla="*/ 857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0" h="57721">
                  <a:moveTo>
                    <a:pt x="12933" y="857"/>
                  </a:moveTo>
                  <a:cubicBezTo>
                    <a:pt x="31887" y="571"/>
                    <a:pt x="50842" y="286"/>
                    <a:pt x="69797" y="0"/>
                  </a:cubicBezTo>
                  <a:cubicBezTo>
                    <a:pt x="69987" y="19621"/>
                    <a:pt x="77607" y="40100"/>
                    <a:pt x="62463" y="57721"/>
                  </a:cubicBezTo>
                  <a:cubicBezTo>
                    <a:pt x="42936" y="57531"/>
                    <a:pt x="23315" y="57341"/>
                    <a:pt x="3789" y="57245"/>
                  </a:cubicBezTo>
                  <a:cubicBezTo>
                    <a:pt x="-4784" y="36576"/>
                    <a:pt x="2455" y="18479"/>
                    <a:pt x="12933" y="857"/>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5" name="Freeform: Shape 914"/>
            <p:cNvSpPr/>
            <p:nvPr/>
          </p:nvSpPr>
          <p:spPr>
            <a:xfrm>
              <a:off x="2277235" y="5218016"/>
              <a:ext cx="99033" cy="56388"/>
            </a:xfrm>
            <a:custGeom>
              <a:avLst/>
              <a:gdLst>
                <a:gd name="connsiteX0" fmla="*/ 22575 w 99033"/>
                <a:gd name="connsiteY0" fmla="*/ 0 h 56388"/>
                <a:gd name="connsiteX1" fmla="*/ 82202 w 99033"/>
                <a:gd name="connsiteY1" fmla="*/ 0 h 56388"/>
                <a:gd name="connsiteX2" fmla="*/ 91346 w 99033"/>
                <a:gd name="connsiteY2" fmla="*/ 56388 h 56388"/>
                <a:gd name="connsiteX3" fmla="*/ 3906 w 99033"/>
                <a:gd name="connsiteY3" fmla="*/ 56388 h 56388"/>
                <a:gd name="connsiteX4" fmla="*/ 22575 w 99033"/>
                <a:gd name="connsiteY4" fmla="*/ 0 h 5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33" h="56388">
                  <a:moveTo>
                    <a:pt x="22575" y="0"/>
                  </a:moveTo>
                  <a:cubicBezTo>
                    <a:pt x="42482" y="0"/>
                    <a:pt x="62294" y="0"/>
                    <a:pt x="82202" y="0"/>
                  </a:cubicBezTo>
                  <a:cubicBezTo>
                    <a:pt x="103061" y="15907"/>
                    <a:pt x="102585" y="35338"/>
                    <a:pt x="91346" y="56388"/>
                  </a:cubicBezTo>
                  <a:cubicBezTo>
                    <a:pt x="62199" y="56388"/>
                    <a:pt x="33053" y="56388"/>
                    <a:pt x="3906" y="56388"/>
                  </a:cubicBezTo>
                  <a:cubicBezTo>
                    <a:pt x="-5524" y="32480"/>
                    <a:pt x="2668" y="14288"/>
                    <a:pt x="22575" y="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6" name="Freeform: Shape 915"/>
            <p:cNvSpPr/>
            <p:nvPr/>
          </p:nvSpPr>
          <p:spPr>
            <a:xfrm>
              <a:off x="2357877" y="5208336"/>
              <a:ext cx="58004" cy="66067"/>
            </a:xfrm>
            <a:custGeom>
              <a:avLst/>
              <a:gdLst>
                <a:gd name="connsiteX0" fmla="*/ 10704 w 58004"/>
                <a:gd name="connsiteY0" fmla="*/ 66068 h 66067"/>
                <a:gd name="connsiteX1" fmla="*/ 1560 w 58004"/>
                <a:gd name="connsiteY1" fmla="*/ 9680 h 66067"/>
                <a:gd name="connsiteX2" fmla="*/ 46708 w 58004"/>
                <a:gd name="connsiteY2" fmla="*/ 9680 h 66067"/>
                <a:gd name="connsiteX3" fmla="*/ 37564 w 58004"/>
                <a:gd name="connsiteY3" fmla="*/ 66068 h 66067"/>
                <a:gd name="connsiteX4" fmla="*/ 10704 w 58004"/>
                <a:gd name="connsiteY4" fmla="*/ 66068 h 6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4" h="66067">
                  <a:moveTo>
                    <a:pt x="10704" y="66068"/>
                  </a:moveTo>
                  <a:cubicBezTo>
                    <a:pt x="-4536" y="49209"/>
                    <a:pt x="703" y="29111"/>
                    <a:pt x="1560" y="9680"/>
                  </a:cubicBezTo>
                  <a:cubicBezTo>
                    <a:pt x="16609" y="-3179"/>
                    <a:pt x="31659" y="-3274"/>
                    <a:pt x="46708" y="9680"/>
                  </a:cubicBezTo>
                  <a:cubicBezTo>
                    <a:pt x="62615" y="31492"/>
                    <a:pt x="63568" y="51018"/>
                    <a:pt x="37564" y="66068"/>
                  </a:cubicBezTo>
                  <a:cubicBezTo>
                    <a:pt x="28611" y="66068"/>
                    <a:pt x="19657" y="66068"/>
                    <a:pt x="10704" y="66068"/>
                  </a:cubicBezTo>
                  <a:close/>
                </a:path>
              </a:pathLst>
            </a:custGeom>
            <a:solidFill>
              <a:srgbClr val="5042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7" name="Freeform: Shape 916"/>
            <p:cNvSpPr/>
            <p:nvPr/>
          </p:nvSpPr>
          <p:spPr>
            <a:xfrm>
              <a:off x="2243519" y="5208623"/>
              <a:ext cx="58138" cy="65781"/>
            </a:xfrm>
            <a:custGeom>
              <a:avLst/>
              <a:gdLst>
                <a:gd name="connsiteX0" fmla="*/ 56291 w 58138"/>
                <a:gd name="connsiteY0" fmla="*/ 9394 h 65781"/>
                <a:gd name="connsiteX1" fmla="*/ 37622 w 58138"/>
                <a:gd name="connsiteY1" fmla="*/ 65782 h 65781"/>
                <a:gd name="connsiteX2" fmla="*/ 10761 w 58138"/>
                <a:gd name="connsiteY2" fmla="*/ 65782 h 65781"/>
                <a:gd name="connsiteX3" fmla="*/ 1522 w 58138"/>
                <a:gd name="connsiteY3" fmla="*/ 9394 h 65781"/>
                <a:gd name="connsiteX4" fmla="*/ 56291 w 58138"/>
                <a:gd name="connsiteY4" fmla="*/ 9394 h 6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8" h="65781">
                  <a:moveTo>
                    <a:pt x="56291" y="9394"/>
                  </a:moveTo>
                  <a:cubicBezTo>
                    <a:pt x="62292" y="32254"/>
                    <a:pt x="53052" y="49970"/>
                    <a:pt x="37622" y="65782"/>
                  </a:cubicBezTo>
                  <a:cubicBezTo>
                    <a:pt x="28668" y="65782"/>
                    <a:pt x="19715" y="65782"/>
                    <a:pt x="10761" y="65782"/>
                  </a:cubicBezTo>
                  <a:cubicBezTo>
                    <a:pt x="-4479" y="49018"/>
                    <a:pt x="665" y="28825"/>
                    <a:pt x="1522" y="9394"/>
                  </a:cubicBezTo>
                  <a:cubicBezTo>
                    <a:pt x="19810" y="7393"/>
                    <a:pt x="38003" y="-10704"/>
                    <a:pt x="56291" y="9394"/>
                  </a:cubicBezTo>
                  <a:close/>
                </a:path>
              </a:pathLst>
            </a:custGeom>
            <a:solidFill>
              <a:srgbClr val="4A3C4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2" name="Rectangle 1"/>
          <p:cNvSpPr/>
          <p:nvPr/>
        </p:nvSpPr>
        <p:spPr>
          <a:xfrm>
            <a:off x="7048383" y="4985069"/>
            <a:ext cx="385830" cy="87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936" name="Group 935"/>
          <p:cNvGrpSpPr/>
          <p:nvPr/>
        </p:nvGrpSpPr>
        <p:grpSpPr>
          <a:xfrm>
            <a:off x="1206293" y="1173011"/>
            <a:ext cx="363374" cy="364952"/>
            <a:chOff x="7322174" y="1948839"/>
            <a:chExt cx="484498" cy="486602"/>
          </a:xfrm>
        </p:grpSpPr>
        <p:sp>
          <p:nvSpPr>
            <p:cNvPr id="937" name="Freeform: Shape 93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8" name="Freeform: Shape 93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9" name="Freeform: Shape 93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0" name="Freeform: Shape 93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1" name="Freeform: Shape 94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2" name="Freeform: Shape 94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3" name="Freeform: Shape 94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4" name="Freeform: Shape 94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5" name="Freeform: Shape 94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6" name="Freeform: Shape 94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7" name="Freeform: Shape 94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8" name="Freeform: Shape 94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9" name="Freeform: Shape 94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0" name="Freeform: Shape 94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51" name="Group 950"/>
          <p:cNvGrpSpPr/>
          <p:nvPr/>
        </p:nvGrpSpPr>
        <p:grpSpPr>
          <a:xfrm>
            <a:off x="1583089" y="1302267"/>
            <a:ext cx="363374" cy="364952"/>
            <a:chOff x="7322174" y="1948839"/>
            <a:chExt cx="484498" cy="486602"/>
          </a:xfrm>
        </p:grpSpPr>
        <p:sp>
          <p:nvSpPr>
            <p:cNvPr id="952" name="Freeform: Shape 951"/>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3" name="Freeform: Shape 952"/>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4" name="Freeform: Shape 953"/>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5" name="Freeform: Shape 954"/>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6" name="Freeform: Shape 955"/>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7" name="Freeform: Shape 956"/>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8" name="Freeform: Shape 957"/>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9" name="Freeform: Shape 958"/>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0" name="Freeform: Shape 959"/>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1" name="Freeform: Shape 960"/>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2" name="Freeform: Shape 961"/>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3" name="Freeform: Shape 962"/>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4" name="Freeform: Shape 963"/>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5" name="Freeform: Shape 964"/>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66" name="Group 965"/>
          <p:cNvGrpSpPr/>
          <p:nvPr/>
        </p:nvGrpSpPr>
        <p:grpSpPr>
          <a:xfrm>
            <a:off x="1491139" y="940992"/>
            <a:ext cx="363374" cy="364952"/>
            <a:chOff x="7322174" y="1948839"/>
            <a:chExt cx="484498" cy="486602"/>
          </a:xfrm>
        </p:grpSpPr>
        <p:sp>
          <p:nvSpPr>
            <p:cNvPr id="967" name="Freeform: Shape 96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8" name="Freeform: Shape 96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9" name="Freeform: Shape 96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0" name="Freeform: Shape 96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1" name="Freeform: Shape 97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2" name="Freeform: Shape 97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3" name="Freeform: Shape 97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4" name="Freeform: Shape 97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5" name="Freeform: Shape 97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6" name="Freeform: Shape 97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7" name="Freeform: Shape 97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8" name="Freeform: Shape 97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9" name="Freeform: Shape 97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0" name="Freeform: Shape 97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81" name="Group 980"/>
          <p:cNvGrpSpPr/>
          <p:nvPr/>
        </p:nvGrpSpPr>
        <p:grpSpPr>
          <a:xfrm>
            <a:off x="1973726" y="1171379"/>
            <a:ext cx="362585" cy="364174"/>
            <a:chOff x="4665094" y="1949957"/>
            <a:chExt cx="483446" cy="485565"/>
          </a:xfrm>
        </p:grpSpPr>
        <p:sp>
          <p:nvSpPr>
            <p:cNvPr id="982" name="Freeform: Shape 98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3" name="Freeform: Shape 98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4" name="Freeform: Shape 98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5" name="Freeform: Shape 98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6" name="Freeform: Shape 98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7" name="Freeform: Shape 98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8" name="Freeform: Shape 98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9" name="Freeform: Shape 98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0" name="Freeform: Shape 98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1" name="Freeform: Shape 99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2" name="Freeform: Shape 99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3" name="Freeform: Shape 99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4" name="Freeform: Shape 99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5" name="Freeform: Shape 99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6" name="Freeform: Shape 99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7" name="Freeform: Shape 99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8" name="Freeform: Shape 99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9" name="Freeform: Shape 99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0" name="Freeform: Shape 99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1" name="Freeform: Shape 100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2" name="Freeform: Shape 100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3" name="Freeform: Shape 100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4" name="Freeform: Shape 100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5" name="Freeform: Shape 100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6" name="Freeform: Shape 100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7" name="Freeform: Shape 100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8" name="Freeform: Shape 100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09" name="Group 1008"/>
          <p:cNvGrpSpPr/>
          <p:nvPr/>
        </p:nvGrpSpPr>
        <p:grpSpPr>
          <a:xfrm>
            <a:off x="2336452" y="1035609"/>
            <a:ext cx="362585" cy="364174"/>
            <a:chOff x="4665094" y="1949957"/>
            <a:chExt cx="483446" cy="485565"/>
          </a:xfrm>
        </p:grpSpPr>
        <p:sp>
          <p:nvSpPr>
            <p:cNvPr id="1010" name="Freeform: Shape 100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1" name="Freeform: Shape 101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2" name="Freeform: Shape 101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3" name="Freeform: Shape 101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4" name="Freeform: Shape 101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5" name="Freeform: Shape 101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6" name="Freeform: Shape 101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7" name="Freeform: Shape 101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8" name="Freeform: Shape 101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9" name="Freeform: Shape 101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0" name="Freeform: Shape 101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1" name="Freeform: Shape 102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2" name="Freeform: Shape 102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3" name="Freeform: Shape 102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4" name="Freeform: Shape 102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5" name="Freeform: Shape 102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6" name="Freeform: Shape 102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7" name="Freeform: Shape 102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8" name="Freeform: Shape 102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9" name="Freeform: Shape 102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0" name="Freeform: Shape 102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1" name="Freeform: Shape 103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2" name="Freeform: Shape 103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3" name="Freeform: Shape 103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4" name="Freeform: Shape 103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5" name="Freeform: Shape 103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6" name="Freeform: Shape 103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37" name="Group 1036"/>
          <p:cNvGrpSpPr/>
          <p:nvPr/>
        </p:nvGrpSpPr>
        <p:grpSpPr>
          <a:xfrm>
            <a:off x="2262712" y="1414881"/>
            <a:ext cx="364157" cy="365936"/>
            <a:chOff x="4664772" y="1027384"/>
            <a:chExt cx="485543" cy="487915"/>
          </a:xfrm>
        </p:grpSpPr>
        <p:sp>
          <p:nvSpPr>
            <p:cNvPr id="1038" name="Freeform: Shape 1037"/>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9" name="Freeform: Shape 1038"/>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0" name="Freeform: Shape 1039"/>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1" name="Freeform: Shape 1040"/>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2" name="Freeform: Shape 1041"/>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3" name="Freeform: Shape 1042"/>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4" name="Freeform: Shape 1043"/>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5" name="Freeform: Shape 1044"/>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6" name="Freeform: Shape 1045"/>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7" name="Freeform: Shape 1046"/>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8" name="Freeform: Shape 1047"/>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9" name="Freeform: Shape 1048"/>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0" name="Freeform: Shape 1049"/>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1" name="Freeform: Shape 1050"/>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2" name="Freeform: Shape 1051"/>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3" name="Freeform: Shape 1052"/>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4" name="Freeform: Shape 1053"/>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5" name="Freeform: Shape 1054"/>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6" name="Freeform: Shape 1055"/>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7" name="Freeform: Shape 1056"/>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8" name="Freeform: Shape 1057"/>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9" name="Freeform: Shape 1058"/>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0" name="Freeform: Shape 1059"/>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61" name="Group 1060"/>
          <p:cNvGrpSpPr/>
          <p:nvPr/>
        </p:nvGrpSpPr>
        <p:grpSpPr>
          <a:xfrm>
            <a:off x="2516570" y="1690498"/>
            <a:ext cx="364157" cy="365936"/>
            <a:chOff x="4664772" y="1027384"/>
            <a:chExt cx="485543" cy="487915"/>
          </a:xfrm>
        </p:grpSpPr>
        <p:sp>
          <p:nvSpPr>
            <p:cNvPr id="1062" name="Freeform: Shape 1061"/>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3" name="Freeform: Shape 1062"/>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4" name="Freeform: Shape 1063"/>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5" name="Freeform: Shape 1064"/>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6" name="Freeform: Shape 1065"/>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7" name="Freeform: Shape 1066"/>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8" name="Freeform: Shape 1067"/>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9" name="Freeform: Shape 1068"/>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0" name="Freeform: Shape 1069"/>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1" name="Freeform: Shape 1070"/>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2" name="Freeform: Shape 1071"/>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3" name="Freeform: Shape 1072"/>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4" name="Freeform: Shape 1073"/>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5" name="Freeform: Shape 1074"/>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6" name="Freeform: Shape 1075"/>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7" name="Freeform: Shape 1076"/>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8" name="Freeform: Shape 1077"/>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9" name="Freeform: Shape 1078"/>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0" name="Freeform: Shape 1079"/>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1" name="Freeform: Shape 1080"/>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2" name="Freeform: Shape 1081"/>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3" name="Freeform: Shape 1082"/>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4" name="Freeform: Shape 1083"/>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085" name="Group 1084"/>
          <p:cNvGrpSpPr/>
          <p:nvPr/>
        </p:nvGrpSpPr>
        <p:grpSpPr>
          <a:xfrm>
            <a:off x="1896453" y="1573395"/>
            <a:ext cx="362585" cy="364174"/>
            <a:chOff x="4665094" y="1949957"/>
            <a:chExt cx="483446" cy="485565"/>
          </a:xfrm>
        </p:grpSpPr>
        <p:sp>
          <p:nvSpPr>
            <p:cNvPr id="1086" name="Freeform: Shape 1085"/>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7" name="Freeform: Shape 1086"/>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8" name="Freeform: Shape 1087"/>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9" name="Freeform: Shape 1088"/>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0" name="Freeform: Shape 1089"/>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1" name="Freeform: Shape 1090"/>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2" name="Freeform: Shape 1091"/>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3" name="Freeform: Shape 1092"/>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4" name="Freeform: Shape 1093"/>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5" name="Freeform: Shape 1094"/>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6" name="Freeform: Shape 1095"/>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7" name="Freeform: Shape 1096"/>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8" name="Freeform: Shape 1097"/>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9" name="Freeform: Shape 1098"/>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0" name="Freeform: Shape 1099"/>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1" name="Freeform: Shape 1100"/>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2" name="Freeform: Shape 1101"/>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3" name="Freeform: Shape 1102"/>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4" name="Freeform: Shape 1103"/>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5" name="Freeform: Shape 1104"/>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6" name="Freeform: Shape 1105"/>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7" name="Freeform: Shape 1106"/>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8" name="Freeform: Shape 1107"/>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9" name="Freeform: Shape 1108"/>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0" name="Freeform: Shape 1109"/>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1" name="Freeform: Shape 1110"/>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2" name="Freeform: Shape 1111"/>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13" name="Group 1112"/>
          <p:cNvGrpSpPr/>
          <p:nvPr/>
        </p:nvGrpSpPr>
        <p:grpSpPr>
          <a:xfrm>
            <a:off x="2189308" y="1835783"/>
            <a:ext cx="362585" cy="364174"/>
            <a:chOff x="4665094" y="1949957"/>
            <a:chExt cx="483446" cy="485565"/>
          </a:xfrm>
        </p:grpSpPr>
        <p:sp>
          <p:nvSpPr>
            <p:cNvPr id="1114" name="Freeform: Shape 1113"/>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5" name="Freeform: Shape 1114"/>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6" name="Freeform: Shape 1115"/>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7" name="Freeform: Shape 1116"/>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8" name="Freeform: Shape 1117"/>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9" name="Freeform: Shape 1118"/>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0" name="Freeform: Shape 1119"/>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1" name="Freeform: Shape 1120"/>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2" name="Freeform: Shape 1121"/>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3" name="Freeform: Shape 1122"/>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4" name="Freeform: Shape 1123"/>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5" name="Freeform: Shape 1124"/>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6" name="Freeform: Shape 1125"/>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7" name="Freeform: Shape 1126"/>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8" name="Freeform: Shape 1127"/>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9" name="Freeform: Shape 1128"/>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0" name="Freeform: Shape 1129"/>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1" name="Freeform: Shape 1130"/>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2" name="Freeform: Shape 1131"/>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3" name="Freeform: Shape 1132"/>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4" name="Freeform: Shape 1133"/>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5" name="Freeform: Shape 1134"/>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6" name="Freeform: Shape 1135"/>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7" name="Freeform: Shape 1136"/>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8" name="Freeform: Shape 1137"/>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9" name="Freeform: Shape 1138"/>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0" name="Freeform: Shape 1139"/>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41" name="Group 1140"/>
          <p:cNvGrpSpPr/>
          <p:nvPr/>
        </p:nvGrpSpPr>
        <p:grpSpPr>
          <a:xfrm>
            <a:off x="2623125" y="1303434"/>
            <a:ext cx="362585" cy="364174"/>
            <a:chOff x="4665094" y="1949957"/>
            <a:chExt cx="483446" cy="485565"/>
          </a:xfrm>
        </p:grpSpPr>
        <p:sp>
          <p:nvSpPr>
            <p:cNvPr id="1142" name="Freeform: Shape 1141"/>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3" name="Freeform: Shape 1142"/>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4" name="Freeform: Shape 1143"/>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5" name="Freeform: Shape 1144"/>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6" name="Freeform: Shape 1145"/>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7" name="Freeform: Shape 1146"/>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8" name="Freeform: Shape 1147"/>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9" name="Freeform: Shape 1148"/>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0" name="Freeform: Shape 1149"/>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1" name="Freeform: Shape 1150"/>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2" name="Freeform: Shape 1151"/>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3" name="Freeform: Shape 1152"/>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4" name="Freeform: Shape 1153"/>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5" name="Freeform: Shape 1154"/>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6" name="Freeform: Shape 1155"/>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7" name="Freeform: Shape 1156"/>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8" name="Freeform: Shape 1157"/>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9" name="Freeform: Shape 1158"/>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0" name="Freeform: Shape 1159"/>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1" name="Freeform: Shape 1160"/>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2" name="Freeform: Shape 1161"/>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3" name="Freeform: Shape 1162"/>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4" name="Freeform: Shape 1163"/>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5" name="Freeform: Shape 1164"/>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6" name="Freeform: Shape 1165"/>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7" name="Freeform: Shape 1166"/>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8" name="Freeform: Shape 1167"/>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69" name="Group 1168"/>
          <p:cNvGrpSpPr/>
          <p:nvPr/>
        </p:nvGrpSpPr>
        <p:grpSpPr>
          <a:xfrm>
            <a:off x="2506189" y="2091903"/>
            <a:ext cx="362585" cy="364174"/>
            <a:chOff x="4665094" y="1949957"/>
            <a:chExt cx="483446" cy="485565"/>
          </a:xfrm>
        </p:grpSpPr>
        <p:sp>
          <p:nvSpPr>
            <p:cNvPr id="1170" name="Freeform: Shape 116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1" name="Freeform: Shape 117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2" name="Freeform: Shape 117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3" name="Freeform: Shape 117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4" name="Freeform: Shape 117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5" name="Freeform: Shape 117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6" name="Freeform: Shape 117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7" name="Freeform: Shape 117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8" name="Freeform: Shape 117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9" name="Freeform: Shape 117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0" name="Freeform: Shape 117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1" name="Freeform: Shape 118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2" name="Freeform: Shape 118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3" name="Freeform: Shape 118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4" name="Freeform: Shape 118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5" name="Freeform: Shape 118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6" name="Freeform: Shape 118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7" name="Freeform: Shape 118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8" name="Freeform: Shape 118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9" name="Freeform: Shape 118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0" name="Freeform: Shape 118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1" name="Freeform: Shape 119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2" name="Freeform: Shape 119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3" name="Freeform: Shape 119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4" name="Freeform: Shape 119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5" name="Freeform: Shape 119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6" name="Freeform: Shape 119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 name="Group 4"/>
          <p:cNvGrpSpPr/>
          <p:nvPr/>
        </p:nvGrpSpPr>
        <p:grpSpPr>
          <a:xfrm>
            <a:off x="3045406" y="4221128"/>
            <a:ext cx="685800" cy="685800"/>
            <a:chOff x="-1371876" y="4583571"/>
            <a:chExt cx="914400" cy="914400"/>
          </a:xfrm>
        </p:grpSpPr>
        <p:sp>
          <p:nvSpPr>
            <p:cNvPr id="4" name="Oval 3"/>
            <p:cNvSpPr/>
            <p:nvPr/>
          </p:nvSpPr>
          <p:spPr>
            <a:xfrm>
              <a:off x="-1371876" y="4583571"/>
              <a:ext cx="914400" cy="914400"/>
            </a:xfrm>
            <a:prstGeom prst="ellipse">
              <a:avLst/>
            </a:prstGeom>
            <a:gradFill>
              <a:gsLst>
                <a:gs pos="0">
                  <a:schemeClr val="accent4">
                    <a:lumMod val="20000"/>
                    <a:lumOff val="80000"/>
                  </a:schemeClr>
                </a:gs>
                <a:gs pos="52000">
                  <a:schemeClr val="accent4">
                    <a:lumMod val="60000"/>
                    <a:lumOff val="40000"/>
                  </a:schemeClr>
                </a:gs>
              </a:gsLst>
              <a:lin ang="5400000" scaled="1"/>
            </a:gra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sp>
          <p:nvSpPr>
            <p:cNvPr id="1505" name="Oval 1504"/>
            <p:cNvSpPr/>
            <p:nvPr/>
          </p:nvSpPr>
          <p:spPr>
            <a:xfrm>
              <a:off x="-1280436" y="4675011"/>
              <a:ext cx="731520" cy="731520"/>
            </a:xfrm>
            <a:prstGeom prst="ellipse">
              <a:avLst/>
            </a:prstGeom>
            <a:solidFill>
              <a:schemeClr val="bg1"/>
            </a:soli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grpSp>
      <p:sp>
        <p:nvSpPr>
          <p:cNvPr id="6" name="Oval 5"/>
          <p:cNvSpPr/>
          <p:nvPr/>
        </p:nvSpPr>
        <p:spPr>
          <a:xfrm>
            <a:off x="3484654" y="4104978"/>
            <a:ext cx="332570" cy="29506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350" kern="1200" dirty="0">
                <a:solidFill>
                  <a:prstClr val="white"/>
                </a:solidFill>
                <a:latin typeface="Calibri" panose="020F0502020204030204"/>
              </a:rPr>
              <a:t>1</a:t>
            </a:r>
          </a:p>
        </p:txBody>
      </p:sp>
      <p:sp>
        <p:nvSpPr>
          <p:cNvPr id="329" name="Arrow: Down 328"/>
          <p:cNvSpPr/>
          <p:nvPr/>
        </p:nvSpPr>
        <p:spPr>
          <a:xfrm rot="5400000">
            <a:off x="2548860" y="4372520"/>
            <a:ext cx="439220" cy="369870"/>
          </a:xfrm>
          <a:prstGeom prst="down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331" name="Group 330"/>
          <p:cNvGrpSpPr/>
          <p:nvPr/>
        </p:nvGrpSpPr>
        <p:grpSpPr>
          <a:xfrm>
            <a:off x="2071198" y="1946212"/>
            <a:ext cx="111083" cy="1775274"/>
            <a:chOff x="2759377" y="2353256"/>
            <a:chExt cx="148110" cy="2367032"/>
          </a:xfrm>
          <a:solidFill>
            <a:srgbClr val="F5C51F"/>
          </a:solidFill>
        </p:grpSpPr>
        <p:sp>
          <p:nvSpPr>
            <p:cNvPr id="1574" name="Oval 1573"/>
            <p:cNvSpPr/>
            <p:nvPr/>
          </p:nvSpPr>
          <p:spPr>
            <a:xfrm>
              <a:off x="2770327" y="458058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5" name="Oval 1574"/>
            <p:cNvSpPr/>
            <p:nvPr/>
          </p:nvSpPr>
          <p:spPr>
            <a:xfrm>
              <a:off x="2770327" y="4303214"/>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6" name="Oval 1575"/>
            <p:cNvSpPr/>
            <p:nvPr/>
          </p:nvSpPr>
          <p:spPr>
            <a:xfrm>
              <a:off x="2770327" y="4025840"/>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7" name="Oval 1576"/>
            <p:cNvSpPr/>
            <p:nvPr/>
          </p:nvSpPr>
          <p:spPr>
            <a:xfrm>
              <a:off x="2770327" y="374846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8" name="Oval 1577"/>
            <p:cNvSpPr/>
            <p:nvPr/>
          </p:nvSpPr>
          <p:spPr>
            <a:xfrm>
              <a:off x="2770327" y="3471092"/>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9" name="Oval 1578"/>
            <p:cNvSpPr/>
            <p:nvPr/>
          </p:nvSpPr>
          <p:spPr>
            <a:xfrm>
              <a:off x="2770327" y="319371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478" name="Oval 1477"/>
            <p:cNvSpPr/>
            <p:nvPr/>
          </p:nvSpPr>
          <p:spPr>
            <a:xfrm>
              <a:off x="2764399" y="290617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273" name="Oval 1272"/>
            <p:cNvSpPr/>
            <p:nvPr/>
          </p:nvSpPr>
          <p:spPr>
            <a:xfrm>
              <a:off x="2763026" y="262717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274" name="Oval 1273"/>
            <p:cNvSpPr/>
            <p:nvPr/>
          </p:nvSpPr>
          <p:spPr>
            <a:xfrm>
              <a:off x="2759377" y="235325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
        <p:nvSpPr>
          <p:cNvPr id="1919" name="Freeform: Shape 1918"/>
          <p:cNvSpPr/>
          <p:nvPr/>
        </p:nvSpPr>
        <p:spPr>
          <a:xfrm>
            <a:off x="4270689" y="1762650"/>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nvGrpSpPr>
          <p:cNvPr id="1922" name="Group 1921"/>
          <p:cNvGrpSpPr/>
          <p:nvPr/>
        </p:nvGrpSpPr>
        <p:grpSpPr>
          <a:xfrm>
            <a:off x="4329870" y="122065"/>
            <a:ext cx="4523556" cy="2977401"/>
            <a:chOff x="3367088" y="3687763"/>
            <a:chExt cx="2546350" cy="2874963"/>
          </a:xfrm>
          <a:effectLst>
            <a:outerShdw blurRad="152400" dist="38100" sx="102000" sy="102000" algn="l" rotWithShape="0">
              <a:prstClr val="black">
                <a:alpha val="40000"/>
              </a:prstClr>
            </a:outerShdw>
          </a:effectLst>
        </p:grpSpPr>
        <p:sp>
          <p:nvSpPr>
            <p:cNvPr id="1923" name="Freeform 216"/>
            <p:cNvSpPr/>
            <p:nvPr/>
          </p:nvSpPr>
          <p:spPr bwMode="auto">
            <a:xfrm>
              <a:off x="3481388" y="3800475"/>
              <a:ext cx="2317750" cy="2647950"/>
            </a:xfrm>
            <a:custGeom>
              <a:avLst/>
              <a:gdLst>
                <a:gd name="T0" fmla="*/ 8622 w 11276"/>
                <a:gd name="T1" fmla="*/ 12877 h 12877"/>
                <a:gd name="T2" fmla="*/ 2654 w 11276"/>
                <a:gd name="T3" fmla="*/ 12877 h 12877"/>
                <a:gd name="T4" fmla="*/ 0 w 11276"/>
                <a:gd name="T5" fmla="*/ 10223 h 12877"/>
                <a:gd name="T6" fmla="*/ 0 w 11276"/>
                <a:gd name="T7" fmla="*/ 2654 h 12877"/>
                <a:gd name="T8" fmla="*/ 587 w 11276"/>
                <a:gd name="T9" fmla="*/ 995 h 12877"/>
                <a:gd name="T10" fmla="*/ 2654 w 11276"/>
                <a:gd name="T11" fmla="*/ 0 h 12877"/>
                <a:gd name="T12" fmla="*/ 8622 w 11276"/>
                <a:gd name="T13" fmla="*/ 0 h 12877"/>
                <a:gd name="T14" fmla="*/ 11276 w 11276"/>
                <a:gd name="T15" fmla="*/ 2654 h 12877"/>
                <a:gd name="T16" fmla="*/ 11276 w 11276"/>
                <a:gd name="T17" fmla="*/ 10223 h 12877"/>
                <a:gd name="T18" fmla="*/ 8622 w 11276"/>
                <a:gd name="T19" fmla="*/ 12877 h 12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76" h="12877">
                  <a:moveTo>
                    <a:pt x="8622" y="12877"/>
                  </a:moveTo>
                  <a:lnTo>
                    <a:pt x="2654" y="12877"/>
                  </a:lnTo>
                  <a:cubicBezTo>
                    <a:pt x="1195" y="12877"/>
                    <a:pt x="0" y="11682"/>
                    <a:pt x="0" y="10223"/>
                  </a:cubicBezTo>
                  <a:lnTo>
                    <a:pt x="0" y="2654"/>
                  </a:lnTo>
                  <a:cubicBezTo>
                    <a:pt x="0" y="2028"/>
                    <a:pt x="220" y="1450"/>
                    <a:pt x="587" y="995"/>
                  </a:cubicBezTo>
                  <a:cubicBezTo>
                    <a:pt x="1074" y="389"/>
                    <a:pt x="1821" y="0"/>
                    <a:pt x="2654" y="0"/>
                  </a:cubicBezTo>
                  <a:lnTo>
                    <a:pt x="8622" y="0"/>
                  </a:lnTo>
                  <a:cubicBezTo>
                    <a:pt x="10082" y="0"/>
                    <a:pt x="11276" y="1195"/>
                    <a:pt x="11276" y="2654"/>
                  </a:cubicBezTo>
                  <a:lnTo>
                    <a:pt x="11276" y="10223"/>
                  </a:lnTo>
                  <a:cubicBezTo>
                    <a:pt x="11276" y="11682"/>
                    <a:pt x="10082" y="12877"/>
                    <a:pt x="8622" y="1287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1924" name="Group 1923"/>
            <p:cNvGrpSpPr/>
            <p:nvPr/>
          </p:nvGrpSpPr>
          <p:grpSpPr>
            <a:xfrm>
              <a:off x="3367088" y="3687763"/>
              <a:ext cx="2546350" cy="2874963"/>
              <a:chOff x="3367088" y="3687763"/>
              <a:chExt cx="2546350" cy="2874963"/>
            </a:xfrm>
          </p:grpSpPr>
          <p:sp>
            <p:nvSpPr>
              <p:cNvPr id="1925" name="Freeform 217"/>
              <p:cNvSpPr/>
              <p:nvPr/>
            </p:nvSpPr>
            <p:spPr bwMode="auto">
              <a:xfrm>
                <a:off x="3505200" y="3825875"/>
                <a:ext cx="2317750" cy="2647950"/>
              </a:xfrm>
              <a:custGeom>
                <a:avLst/>
                <a:gdLst>
                  <a:gd name="T0" fmla="*/ 11276 w 11276"/>
                  <a:gd name="T1" fmla="*/ 2654 h 12876"/>
                  <a:gd name="T2" fmla="*/ 11276 w 11276"/>
                  <a:gd name="T3" fmla="*/ 10222 h 12876"/>
                  <a:gd name="T4" fmla="*/ 8622 w 11276"/>
                  <a:gd name="T5" fmla="*/ 12876 h 12876"/>
                  <a:gd name="T6" fmla="*/ 2654 w 11276"/>
                  <a:gd name="T7" fmla="*/ 12876 h 12876"/>
                  <a:gd name="T8" fmla="*/ 0 w 11276"/>
                  <a:gd name="T9" fmla="*/ 10222 h 12876"/>
                  <a:gd name="T10" fmla="*/ 0 w 11276"/>
                  <a:gd name="T11" fmla="*/ 2654 h 12876"/>
                  <a:gd name="T12" fmla="*/ 586 w 11276"/>
                  <a:gd name="T13" fmla="*/ 995 h 12876"/>
                  <a:gd name="T14" fmla="*/ 1761 w 11276"/>
                  <a:gd name="T15" fmla="*/ 155 h 12876"/>
                  <a:gd name="T16" fmla="*/ 1897 w 11276"/>
                  <a:gd name="T17" fmla="*/ 111 h 12876"/>
                  <a:gd name="T18" fmla="*/ 2654 w 11276"/>
                  <a:gd name="T19" fmla="*/ 0 h 12876"/>
                  <a:gd name="T20" fmla="*/ 8622 w 11276"/>
                  <a:gd name="T21" fmla="*/ 0 h 12876"/>
                  <a:gd name="T22" fmla="*/ 9806 w 11276"/>
                  <a:gd name="T23" fmla="*/ 281 h 12876"/>
                  <a:gd name="T24" fmla="*/ 10039 w 11276"/>
                  <a:gd name="T25" fmla="*/ 413 h 12876"/>
                  <a:gd name="T26" fmla="*/ 11276 w 11276"/>
                  <a:gd name="T27" fmla="*/ 2654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76" h="12876">
                    <a:moveTo>
                      <a:pt x="11276" y="2654"/>
                    </a:moveTo>
                    <a:lnTo>
                      <a:pt x="11276" y="10222"/>
                    </a:lnTo>
                    <a:cubicBezTo>
                      <a:pt x="11276" y="11682"/>
                      <a:pt x="10081" y="12876"/>
                      <a:pt x="8622" y="12876"/>
                    </a:cubicBezTo>
                    <a:lnTo>
                      <a:pt x="2654" y="12876"/>
                    </a:lnTo>
                    <a:cubicBezTo>
                      <a:pt x="1194" y="12876"/>
                      <a:pt x="0" y="11682"/>
                      <a:pt x="0" y="10222"/>
                    </a:cubicBezTo>
                    <a:lnTo>
                      <a:pt x="0" y="2654"/>
                    </a:lnTo>
                    <a:cubicBezTo>
                      <a:pt x="0" y="2028"/>
                      <a:pt x="220" y="1450"/>
                      <a:pt x="586" y="995"/>
                    </a:cubicBezTo>
                    <a:cubicBezTo>
                      <a:pt x="891" y="616"/>
                      <a:pt x="1296" y="323"/>
                      <a:pt x="1761" y="155"/>
                    </a:cubicBezTo>
                    <a:cubicBezTo>
                      <a:pt x="1806" y="139"/>
                      <a:pt x="1851" y="124"/>
                      <a:pt x="1897" y="111"/>
                    </a:cubicBezTo>
                    <a:cubicBezTo>
                      <a:pt x="2137" y="38"/>
                      <a:pt x="2391" y="0"/>
                      <a:pt x="2654" y="0"/>
                    </a:cubicBezTo>
                    <a:lnTo>
                      <a:pt x="8622" y="0"/>
                    </a:lnTo>
                    <a:cubicBezTo>
                      <a:pt x="9047" y="0"/>
                      <a:pt x="9449" y="101"/>
                      <a:pt x="9806" y="281"/>
                    </a:cubicBezTo>
                    <a:cubicBezTo>
                      <a:pt x="9886" y="321"/>
                      <a:pt x="9964" y="365"/>
                      <a:pt x="10039" y="413"/>
                    </a:cubicBezTo>
                    <a:cubicBezTo>
                      <a:pt x="10781" y="885"/>
                      <a:pt x="11276" y="1714"/>
                      <a:pt x="11276" y="2654"/>
                    </a:cubicBezTo>
                    <a:close/>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6" name="Freeform 218"/>
              <p:cNvSpPr/>
              <p:nvPr/>
            </p:nvSpPr>
            <p:spPr bwMode="auto">
              <a:xfrm>
                <a:off x="4146550" y="3825875"/>
                <a:ext cx="139700" cy="2647950"/>
              </a:xfrm>
              <a:custGeom>
                <a:avLst/>
                <a:gdLst>
                  <a:gd name="T0" fmla="*/ 686 w 686"/>
                  <a:gd name="T1" fmla="*/ 12876 h 12876"/>
                  <a:gd name="T2" fmla="*/ 406 w 686"/>
                  <a:gd name="T3" fmla="*/ 12876 h 12876"/>
                  <a:gd name="T4" fmla="*/ 337 w 686"/>
                  <a:gd name="T5" fmla="*/ 10894 h 12876"/>
                  <a:gd name="T6" fmla="*/ 280 w 686"/>
                  <a:gd name="T7" fmla="*/ 8762 h 12876"/>
                  <a:gd name="T8" fmla="*/ 312 w 686"/>
                  <a:gd name="T9" fmla="*/ 5371 h 12876"/>
                  <a:gd name="T10" fmla="*/ 234 w 686"/>
                  <a:gd name="T11" fmla="*/ 0 h 12876"/>
                  <a:gd name="T12" fmla="*/ 346 w 686"/>
                  <a:gd name="T13" fmla="*/ 0 h 12876"/>
                  <a:gd name="T14" fmla="*/ 357 w 686"/>
                  <a:gd name="T15" fmla="*/ 139 h 12876"/>
                  <a:gd name="T16" fmla="*/ 444 w 686"/>
                  <a:gd name="T17" fmla="*/ 1046 h 12876"/>
                  <a:gd name="T18" fmla="*/ 357 w 686"/>
                  <a:gd name="T19" fmla="*/ 6130 h 12876"/>
                  <a:gd name="T20" fmla="*/ 374 w 686"/>
                  <a:gd name="T21" fmla="*/ 8595 h 12876"/>
                  <a:gd name="T22" fmla="*/ 509 w 686"/>
                  <a:gd name="T23" fmla="*/ 10624 h 12876"/>
                  <a:gd name="T24" fmla="*/ 686 w 686"/>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12876">
                    <a:moveTo>
                      <a:pt x="686" y="12876"/>
                    </a:moveTo>
                    <a:lnTo>
                      <a:pt x="406" y="12876"/>
                    </a:lnTo>
                    <a:cubicBezTo>
                      <a:pt x="374" y="12385"/>
                      <a:pt x="319" y="11434"/>
                      <a:pt x="337" y="10894"/>
                    </a:cubicBezTo>
                    <a:cubicBezTo>
                      <a:pt x="362" y="10144"/>
                      <a:pt x="559" y="9709"/>
                      <a:pt x="280" y="8762"/>
                    </a:cubicBezTo>
                    <a:cubicBezTo>
                      <a:pt x="0" y="7816"/>
                      <a:pt x="222" y="6334"/>
                      <a:pt x="312" y="5371"/>
                    </a:cubicBezTo>
                    <a:cubicBezTo>
                      <a:pt x="387" y="4566"/>
                      <a:pt x="273" y="1107"/>
                      <a:pt x="234" y="0"/>
                    </a:cubicBezTo>
                    <a:lnTo>
                      <a:pt x="346" y="0"/>
                    </a:lnTo>
                    <a:cubicBezTo>
                      <a:pt x="347" y="44"/>
                      <a:pt x="351" y="91"/>
                      <a:pt x="357" y="139"/>
                    </a:cubicBezTo>
                    <a:cubicBezTo>
                      <a:pt x="391" y="399"/>
                      <a:pt x="509" y="799"/>
                      <a:pt x="444" y="1046"/>
                    </a:cubicBezTo>
                    <a:cubicBezTo>
                      <a:pt x="379" y="1292"/>
                      <a:pt x="458" y="5423"/>
                      <a:pt x="357" y="6130"/>
                    </a:cubicBezTo>
                    <a:cubicBezTo>
                      <a:pt x="256" y="6838"/>
                      <a:pt x="306" y="8004"/>
                      <a:pt x="374" y="8595"/>
                    </a:cubicBezTo>
                    <a:cubicBezTo>
                      <a:pt x="441" y="9186"/>
                      <a:pt x="543" y="9287"/>
                      <a:pt x="509" y="10624"/>
                    </a:cubicBezTo>
                    <a:cubicBezTo>
                      <a:pt x="485" y="11552"/>
                      <a:pt x="608" y="12427"/>
                      <a:pt x="686" y="1287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7" name="Freeform 219"/>
              <p:cNvSpPr/>
              <p:nvPr/>
            </p:nvSpPr>
            <p:spPr bwMode="auto">
              <a:xfrm>
                <a:off x="5081588" y="3825875"/>
                <a:ext cx="157163" cy="2647950"/>
              </a:xfrm>
              <a:custGeom>
                <a:avLst/>
                <a:gdLst>
                  <a:gd name="T0" fmla="*/ 614 w 770"/>
                  <a:gd name="T1" fmla="*/ 12876 h 12876"/>
                  <a:gd name="T2" fmla="*/ 605 w 770"/>
                  <a:gd name="T3" fmla="*/ 12501 h 12876"/>
                  <a:gd name="T4" fmla="*/ 495 w 770"/>
                  <a:gd name="T5" fmla="*/ 11597 h 12876"/>
                  <a:gd name="T6" fmla="*/ 455 w 770"/>
                  <a:gd name="T7" fmla="*/ 6512 h 12876"/>
                  <a:gd name="T8" fmla="*/ 376 w 770"/>
                  <a:gd name="T9" fmla="*/ 4048 h 12876"/>
                  <a:gd name="T10" fmla="*/ 191 w 770"/>
                  <a:gd name="T11" fmla="*/ 2024 h 12876"/>
                  <a:gd name="T12" fmla="*/ 0 w 770"/>
                  <a:gd name="T13" fmla="*/ 0 h 12876"/>
                  <a:gd name="T14" fmla="*/ 257 w 770"/>
                  <a:gd name="T15" fmla="*/ 0 h 12876"/>
                  <a:gd name="T16" fmla="*/ 356 w 770"/>
                  <a:gd name="T17" fmla="*/ 1749 h 12876"/>
                  <a:gd name="T18" fmla="*/ 467 w 770"/>
                  <a:gd name="T19" fmla="*/ 3879 h 12876"/>
                  <a:gd name="T20" fmla="*/ 519 w 770"/>
                  <a:gd name="T21" fmla="*/ 7269 h 12876"/>
                  <a:gd name="T22" fmla="*/ 745 w 770"/>
                  <a:gd name="T23" fmla="*/ 12876 h 12876"/>
                  <a:gd name="T24" fmla="*/ 614 w 770"/>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0" h="12876">
                    <a:moveTo>
                      <a:pt x="614" y="12876"/>
                    </a:moveTo>
                    <a:cubicBezTo>
                      <a:pt x="623" y="12786"/>
                      <a:pt x="628" y="12649"/>
                      <a:pt x="605" y="12501"/>
                    </a:cubicBezTo>
                    <a:cubicBezTo>
                      <a:pt x="564" y="12243"/>
                      <a:pt x="436" y="11845"/>
                      <a:pt x="495" y="11597"/>
                    </a:cubicBezTo>
                    <a:cubicBezTo>
                      <a:pt x="554" y="11349"/>
                      <a:pt x="372" y="7222"/>
                      <a:pt x="455" y="6512"/>
                    </a:cubicBezTo>
                    <a:cubicBezTo>
                      <a:pt x="538" y="5802"/>
                      <a:pt x="459" y="4637"/>
                      <a:pt x="376" y="4048"/>
                    </a:cubicBezTo>
                    <a:cubicBezTo>
                      <a:pt x="294" y="3460"/>
                      <a:pt x="191" y="3361"/>
                      <a:pt x="191" y="2024"/>
                    </a:cubicBezTo>
                    <a:cubicBezTo>
                      <a:pt x="191" y="1232"/>
                      <a:pt x="86" y="481"/>
                      <a:pt x="0" y="0"/>
                    </a:cubicBezTo>
                    <a:lnTo>
                      <a:pt x="257" y="0"/>
                    </a:lnTo>
                    <a:cubicBezTo>
                      <a:pt x="302" y="517"/>
                      <a:pt x="360" y="1285"/>
                      <a:pt x="356" y="1749"/>
                    </a:cubicBezTo>
                    <a:cubicBezTo>
                      <a:pt x="349" y="2499"/>
                      <a:pt x="163" y="2940"/>
                      <a:pt x="467" y="3879"/>
                    </a:cubicBezTo>
                    <a:cubicBezTo>
                      <a:pt x="770" y="4818"/>
                      <a:pt x="585" y="6305"/>
                      <a:pt x="519" y="7269"/>
                    </a:cubicBezTo>
                    <a:cubicBezTo>
                      <a:pt x="459" y="8149"/>
                      <a:pt x="702" y="12177"/>
                      <a:pt x="745" y="12876"/>
                    </a:cubicBezTo>
                    <a:lnTo>
                      <a:pt x="614" y="12876"/>
                    </a:ln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8" name="Freeform 220"/>
              <p:cNvSpPr>
                <a:spLocks noEditPoints="1"/>
              </p:cNvSpPr>
              <p:nvPr/>
            </p:nvSpPr>
            <p:spPr bwMode="auto">
              <a:xfrm>
                <a:off x="3367088" y="3687763"/>
                <a:ext cx="2546350" cy="2760663"/>
              </a:xfrm>
              <a:custGeom>
                <a:avLst/>
                <a:gdLst>
                  <a:gd name="T0" fmla="*/ 2737 w 12382"/>
                  <a:gd name="T1" fmla="*/ 13385 h 13430"/>
                  <a:gd name="T2" fmla="*/ 2489 w 12382"/>
                  <a:gd name="T3" fmla="*/ 13330 h 13430"/>
                  <a:gd name="T4" fmla="*/ 9959 w 12382"/>
                  <a:gd name="T5" fmla="*/ 13309 h 13430"/>
                  <a:gd name="T6" fmla="*/ 2269 w 12382"/>
                  <a:gd name="T7" fmla="*/ 13255 h 13430"/>
                  <a:gd name="T8" fmla="*/ 11235 w 12382"/>
                  <a:gd name="T9" fmla="*/ 13227 h 13430"/>
                  <a:gd name="T10" fmla="*/ 10184 w 12382"/>
                  <a:gd name="T11" fmla="*/ 13227 h 13430"/>
                  <a:gd name="T12" fmla="*/ 10257 w 12382"/>
                  <a:gd name="T13" fmla="*/ 13195 h 13430"/>
                  <a:gd name="T14" fmla="*/ 11334 w 12382"/>
                  <a:gd name="T15" fmla="*/ 13144 h 13430"/>
                  <a:gd name="T16" fmla="*/ 10359 w 12382"/>
                  <a:gd name="T17" fmla="*/ 13150 h 13430"/>
                  <a:gd name="T18" fmla="*/ 11432 w 12382"/>
                  <a:gd name="T19" fmla="*/ 13045 h 13430"/>
                  <a:gd name="T20" fmla="*/ 1002 w 12382"/>
                  <a:gd name="T21" fmla="*/ 13095 h 13430"/>
                  <a:gd name="T22" fmla="*/ 10512 w 12382"/>
                  <a:gd name="T23" fmla="*/ 13064 h 13430"/>
                  <a:gd name="T24" fmla="*/ 795 w 12382"/>
                  <a:gd name="T25" fmla="*/ 12882 h 13430"/>
                  <a:gd name="T26" fmla="*/ 587 w 12382"/>
                  <a:gd name="T27" fmla="*/ 12619 h 13430"/>
                  <a:gd name="T28" fmla="*/ 379 w 12382"/>
                  <a:gd name="T29" fmla="*/ 12282 h 13430"/>
                  <a:gd name="T30" fmla="*/ 170 w 12382"/>
                  <a:gd name="T31" fmla="*/ 11799 h 13430"/>
                  <a:gd name="T32" fmla="*/ 59 w 12382"/>
                  <a:gd name="T33" fmla="*/ 7384 h 13430"/>
                  <a:gd name="T34" fmla="*/ 392 w 12382"/>
                  <a:gd name="T35" fmla="*/ 7175 h 13430"/>
                  <a:gd name="T36" fmla="*/ 662 w 12382"/>
                  <a:gd name="T37" fmla="*/ 11524 h 13430"/>
                  <a:gd name="T38" fmla="*/ 870 w 12382"/>
                  <a:gd name="T39" fmla="*/ 12029 h 13430"/>
                  <a:gd name="T40" fmla="*/ 1079 w 12382"/>
                  <a:gd name="T41" fmla="*/ 12355 h 13430"/>
                  <a:gd name="T42" fmla="*/ 1287 w 12382"/>
                  <a:gd name="T43" fmla="*/ 12602 h 13430"/>
                  <a:gd name="T44" fmla="*/ 1512 w 12382"/>
                  <a:gd name="T45" fmla="*/ 12812 h 13430"/>
                  <a:gd name="T46" fmla="*/ 1010 w 12382"/>
                  <a:gd name="T47" fmla="*/ 13022 h 13430"/>
                  <a:gd name="T48" fmla="*/ 10660 w 12382"/>
                  <a:gd name="T49" fmla="*/ 12972 h 13430"/>
                  <a:gd name="T50" fmla="*/ 10762 w 12382"/>
                  <a:gd name="T51" fmla="*/ 12899 h 13430"/>
                  <a:gd name="T52" fmla="*/ 10862 w 12382"/>
                  <a:gd name="T53" fmla="*/ 12819 h 13430"/>
                  <a:gd name="T54" fmla="*/ 10967 w 12382"/>
                  <a:gd name="T55" fmla="*/ 12727 h 13430"/>
                  <a:gd name="T56" fmla="*/ 12155 w 12382"/>
                  <a:gd name="T57" fmla="*/ 11950 h 13430"/>
                  <a:gd name="T58" fmla="*/ 12250 w 12382"/>
                  <a:gd name="T59" fmla="*/ 11679 h 13430"/>
                  <a:gd name="T60" fmla="*/ 12322 w 12382"/>
                  <a:gd name="T61" fmla="*/ 11385 h 13430"/>
                  <a:gd name="T62" fmla="*/ 11802 w 12382"/>
                  <a:gd name="T63" fmla="*/ 11149 h 13430"/>
                  <a:gd name="T64" fmla="*/ 11742 w 12382"/>
                  <a:gd name="T65" fmla="*/ 2545 h 13430"/>
                  <a:gd name="T66" fmla="*/ 11710 w 12382"/>
                  <a:gd name="T67" fmla="*/ 2029 h 13430"/>
                  <a:gd name="T68" fmla="*/ 12239 w 12382"/>
                  <a:gd name="T69" fmla="*/ 2259 h 13430"/>
                  <a:gd name="T70" fmla="*/ 12317 w 12382"/>
                  <a:gd name="T71" fmla="*/ 6657 h 13430"/>
                  <a:gd name="T72" fmla="*/ 12109 w 12382"/>
                  <a:gd name="T73" fmla="*/ 6930 h 13430"/>
                  <a:gd name="T74" fmla="*/ 11900 w 12382"/>
                  <a:gd name="T75" fmla="*/ 7190 h 13430"/>
                  <a:gd name="T76" fmla="*/ 589 w 12382"/>
                  <a:gd name="T77" fmla="*/ 2782 h 13430"/>
                  <a:gd name="T78" fmla="*/ 150 w 12382"/>
                  <a:gd name="T79" fmla="*/ 2237 h 13430"/>
                  <a:gd name="T80" fmla="*/ 687 w 12382"/>
                  <a:gd name="T81" fmla="*/ 2379 h 13430"/>
                  <a:gd name="T82" fmla="*/ 767 w 12382"/>
                  <a:gd name="T83" fmla="*/ 2174 h 13430"/>
                  <a:gd name="T84" fmla="*/ 360 w 12382"/>
                  <a:gd name="T85" fmla="*/ 1737 h 13430"/>
                  <a:gd name="T86" fmla="*/ 569 w 12382"/>
                  <a:gd name="T87" fmla="*/ 1390 h 13430"/>
                  <a:gd name="T88" fmla="*/ 777 w 12382"/>
                  <a:gd name="T89" fmla="*/ 1120 h 13430"/>
                  <a:gd name="T90" fmla="*/ 625 w 12382"/>
                  <a:gd name="T91" fmla="*/ 1312 h 13430"/>
                  <a:gd name="T92" fmla="*/ 417 w 12382"/>
                  <a:gd name="T93" fmla="*/ 1634 h 13430"/>
                  <a:gd name="T94" fmla="*/ 209 w 12382"/>
                  <a:gd name="T95" fmla="*/ 2077 h 13430"/>
                  <a:gd name="T96" fmla="*/ 959 w 12382"/>
                  <a:gd name="T97" fmla="*/ 1802 h 13430"/>
                  <a:gd name="T98" fmla="*/ 12037 w 12382"/>
                  <a:gd name="T99" fmla="*/ 1765 h 13430"/>
                  <a:gd name="T100" fmla="*/ 1090 w 12382"/>
                  <a:gd name="T101" fmla="*/ 1610 h 13430"/>
                  <a:gd name="T102" fmla="*/ 1144 w 12382"/>
                  <a:gd name="T103" fmla="*/ 1542 h 13430"/>
                  <a:gd name="T104" fmla="*/ 11882 w 12382"/>
                  <a:gd name="T105" fmla="*/ 1494 h 13430"/>
                  <a:gd name="T106" fmla="*/ 1264 w 12382"/>
                  <a:gd name="T107" fmla="*/ 1405 h 13430"/>
                  <a:gd name="T108" fmla="*/ 1347 w 12382"/>
                  <a:gd name="T109" fmla="*/ 1320 h 13430"/>
                  <a:gd name="T110" fmla="*/ 11764 w 12382"/>
                  <a:gd name="T111" fmla="*/ 1317 h 13430"/>
                  <a:gd name="T112" fmla="*/ 1445 w 12382"/>
                  <a:gd name="T113" fmla="*/ 1227 h 13430"/>
                  <a:gd name="T114" fmla="*/ 1554 w 12382"/>
                  <a:gd name="T115" fmla="*/ 1135 h 13430"/>
                  <a:gd name="T116" fmla="*/ 844 w 12382"/>
                  <a:gd name="T117" fmla="*/ 1047 h 13430"/>
                  <a:gd name="T118" fmla="*/ 1822 w 12382"/>
                  <a:gd name="T119" fmla="*/ 317 h 13430"/>
                  <a:gd name="T120" fmla="*/ 2382 w 12382"/>
                  <a:gd name="T121" fmla="*/ 109 h 13430"/>
                  <a:gd name="T122" fmla="*/ 2415 w 12382"/>
                  <a:gd name="T123" fmla="*/ 100 h 13430"/>
                  <a:gd name="T124" fmla="*/ 1842 w 12382"/>
                  <a:gd name="T125" fmla="*/ 309 h 1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2" h="13430">
                    <a:moveTo>
                      <a:pt x="3149" y="13430"/>
                    </a:moveTo>
                    <a:lnTo>
                      <a:pt x="3149" y="13429"/>
                    </a:lnTo>
                    <a:lnTo>
                      <a:pt x="3095" y="13429"/>
                    </a:lnTo>
                    <a:lnTo>
                      <a:pt x="3095" y="13427"/>
                    </a:lnTo>
                    <a:lnTo>
                      <a:pt x="3150" y="13427"/>
                    </a:lnTo>
                    <a:lnTo>
                      <a:pt x="3150" y="13429"/>
                    </a:lnTo>
                    <a:lnTo>
                      <a:pt x="9235" y="13429"/>
                    </a:lnTo>
                    <a:lnTo>
                      <a:pt x="9235" y="13430"/>
                    </a:lnTo>
                    <a:lnTo>
                      <a:pt x="3149" y="13430"/>
                    </a:lnTo>
                    <a:close/>
                    <a:moveTo>
                      <a:pt x="9240" y="13427"/>
                    </a:moveTo>
                    <a:lnTo>
                      <a:pt x="9284" y="13427"/>
                    </a:lnTo>
                    <a:lnTo>
                      <a:pt x="9284" y="13429"/>
                    </a:lnTo>
                    <a:lnTo>
                      <a:pt x="9240" y="13429"/>
                    </a:lnTo>
                    <a:lnTo>
                      <a:pt x="9240" y="13427"/>
                    </a:lnTo>
                    <a:close/>
                    <a:moveTo>
                      <a:pt x="3064" y="13427"/>
                    </a:moveTo>
                    <a:lnTo>
                      <a:pt x="3064" y="13425"/>
                    </a:lnTo>
                    <a:lnTo>
                      <a:pt x="3040" y="13425"/>
                    </a:lnTo>
                    <a:lnTo>
                      <a:pt x="3040" y="13424"/>
                    </a:lnTo>
                    <a:lnTo>
                      <a:pt x="3065" y="13424"/>
                    </a:lnTo>
                    <a:lnTo>
                      <a:pt x="3065" y="13425"/>
                    </a:lnTo>
                    <a:lnTo>
                      <a:pt x="3095" y="13425"/>
                    </a:lnTo>
                    <a:lnTo>
                      <a:pt x="3095" y="13427"/>
                    </a:lnTo>
                    <a:lnTo>
                      <a:pt x="3064" y="13427"/>
                    </a:lnTo>
                    <a:close/>
                    <a:moveTo>
                      <a:pt x="9285" y="13425"/>
                    </a:moveTo>
                    <a:lnTo>
                      <a:pt x="9320" y="13425"/>
                    </a:lnTo>
                    <a:lnTo>
                      <a:pt x="9320" y="13427"/>
                    </a:lnTo>
                    <a:lnTo>
                      <a:pt x="9285" y="13427"/>
                    </a:lnTo>
                    <a:lnTo>
                      <a:pt x="9285" y="13425"/>
                    </a:lnTo>
                    <a:close/>
                    <a:moveTo>
                      <a:pt x="9322" y="13424"/>
                    </a:moveTo>
                    <a:lnTo>
                      <a:pt x="9344" y="13424"/>
                    </a:lnTo>
                    <a:lnTo>
                      <a:pt x="9344" y="13425"/>
                    </a:lnTo>
                    <a:lnTo>
                      <a:pt x="9322" y="13425"/>
                    </a:lnTo>
                    <a:lnTo>
                      <a:pt x="9322" y="13424"/>
                    </a:lnTo>
                    <a:close/>
                    <a:moveTo>
                      <a:pt x="3017" y="13422"/>
                    </a:moveTo>
                    <a:lnTo>
                      <a:pt x="3040" y="13422"/>
                    </a:lnTo>
                    <a:lnTo>
                      <a:pt x="3040" y="13424"/>
                    </a:lnTo>
                    <a:lnTo>
                      <a:pt x="3017" y="13424"/>
                    </a:lnTo>
                    <a:lnTo>
                      <a:pt x="3017" y="13422"/>
                    </a:lnTo>
                    <a:close/>
                    <a:moveTo>
                      <a:pt x="9347" y="13422"/>
                    </a:moveTo>
                    <a:lnTo>
                      <a:pt x="9365" y="13422"/>
                    </a:lnTo>
                    <a:lnTo>
                      <a:pt x="9365" y="13424"/>
                    </a:lnTo>
                    <a:lnTo>
                      <a:pt x="9347" y="13424"/>
                    </a:lnTo>
                    <a:lnTo>
                      <a:pt x="9347" y="13422"/>
                    </a:lnTo>
                    <a:close/>
                    <a:moveTo>
                      <a:pt x="2992" y="13420"/>
                    </a:moveTo>
                    <a:lnTo>
                      <a:pt x="3014" y="13420"/>
                    </a:lnTo>
                    <a:lnTo>
                      <a:pt x="3014" y="13422"/>
                    </a:lnTo>
                    <a:lnTo>
                      <a:pt x="2992" y="13422"/>
                    </a:lnTo>
                    <a:lnTo>
                      <a:pt x="2992" y="13420"/>
                    </a:lnTo>
                    <a:close/>
                    <a:moveTo>
                      <a:pt x="9374" y="13420"/>
                    </a:moveTo>
                    <a:lnTo>
                      <a:pt x="9387" y="13420"/>
                    </a:lnTo>
                    <a:lnTo>
                      <a:pt x="9387" y="13422"/>
                    </a:lnTo>
                    <a:lnTo>
                      <a:pt x="9374" y="13422"/>
                    </a:lnTo>
                    <a:lnTo>
                      <a:pt x="9374" y="13420"/>
                    </a:lnTo>
                    <a:close/>
                    <a:moveTo>
                      <a:pt x="2969" y="13420"/>
                    </a:moveTo>
                    <a:lnTo>
                      <a:pt x="2969" y="13419"/>
                    </a:lnTo>
                    <a:lnTo>
                      <a:pt x="2950" y="13419"/>
                    </a:lnTo>
                    <a:lnTo>
                      <a:pt x="2950" y="13417"/>
                    </a:lnTo>
                    <a:lnTo>
                      <a:pt x="2937" y="13417"/>
                    </a:lnTo>
                    <a:lnTo>
                      <a:pt x="2937" y="13415"/>
                    </a:lnTo>
                    <a:lnTo>
                      <a:pt x="2922" y="13415"/>
                    </a:lnTo>
                    <a:lnTo>
                      <a:pt x="2922" y="13414"/>
                    </a:lnTo>
                    <a:lnTo>
                      <a:pt x="2907" y="13414"/>
                    </a:lnTo>
                    <a:lnTo>
                      <a:pt x="2907" y="13412"/>
                    </a:lnTo>
                    <a:lnTo>
                      <a:pt x="2924" y="13412"/>
                    </a:lnTo>
                    <a:lnTo>
                      <a:pt x="2924" y="13414"/>
                    </a:lnTo>
                    <a:lnTo>
                      <a:pt x="2939" y="13414"/>
                    </a:lnTo>
                    <a:lnTo>
                      <a:pt x="2939" y="13415"/>
                    </a:lnTo>
                    <a:lnTo>
                      <a:pt x="2952" y="13415"/>
                    </a:lnTo>
                    <a:lnTo>
                      <a:pt x="2952" y="13417"/>
                    </a:lnTo>
                    <a:lnTo>
                      <a:pt x="2970" y="13417"/>
                    </a:lnTo>
                    <a:lnTo>
                      <a:pt x="2970" y="13419"/>
                    </a:lnTo>
                    <a:lnTo>
                      <a:pt x="2989" y="13419"/>
                    </a:lnTo>
                    <a:lnTo>
                      <a:pt x="2989" y="13420"/>
                    </a:lnTo>
                    <a:lnTo>
                      <a:pt x="2969" y="13420"/>
                    </a:lnTo>
                    <a:close/>
                    <a:moveTo>
                      <a:pt x="9394" y="13419"/>
                    </a:moveTo>
                    <a:lnTo>
                      <a:pt x="9409" y="13419"/>
                    </a:lnTo>
                    <a:lnTo>
                      <a:pt x="9409" y="13420"/>
                    </a:lnTo>
                    <a:lnTo>
                      <a:pt x="9394" y="13420"/>
                    </a:lnTo>
                    <a:lnTo>
                      <a:pt x="9394" y="13419"/>
                    </a:lnTo>
                    <a:close/>
                    <a:moveTo>
                      <a:pt x="9412" y="13417"/>
                    </a:moveTo>
                    <a:lnTo>
                      <a:pt x="9430" y="13417"/>
                    </a:lnTo>
                    <a:lnTo>
                      <a:pt x="9430" y="13419"/>
                    </a:lnTo>
                    <a:lnTo>
                      <a:pt x="9412" y="13419"/>
                    </a:lnTo>
                    <a:lnTo>
                      <a:pt x="9412" y="13417"/>
                    </a:lnTo>
                    <a:close/>
                    <a:moveTo>
                      <a:pt x="9430" y="13415"/>
                    </a:moveTo>
                    <a:lnTo>
                      <a:pt x="9449" y="13415"/>
                    </a:lnTo>
                    <a:lnTo>
                      <a:pt x="9449" y="13417"/>
                    </a:lnTo>
                    <a:lnTo>
                      <a:pt x="9430" y="13417"/>
                    </a:lnTo>
                    <a:lnTo>
                      <a:pt x="9430" y="13415"/>
                    </a:lnTo>
                    <a:close/>
                    <a:moveTo>
                      <a:pt x="9449" y="13414"/>
                    </a:moveTo>
                    <a:lnTo>
                      <a:pt x="9462" y="13414"/>
                    </a:lnTo>
                    <a:lnTo>
                      <a:pt x="9462" y="13415"/>
                    </a:lnTo>
                    <a:lnTo>
                      <a:pt x="9449" y="13415"/>
                    </a:lnTo>
                    <a:lnTo>
                      <a:pt x="9449" y="13414"/>
                    </a:lnTo>
                    <a:close/>
                    <a:moveTo>
                      <a:pt x="9462" y="13412"/>
                    </a:moveTo>
                    <a:lnTo>
                      <a:pt x="9475" y="13412"/>
                    </a:lnTo>
                    <a:lnTo>
                      <a:pt x="9475" y="13414"/>
                    </a:lnTo>
                    <a:lnTo>
                      <a:pt x="9462" y="13414"/>
                    </a:lnTo>
                    <a:lnTo>
                      <a:pt x="9462" y="13412"/>
                    </a:lnTo>
                    <a:close/>
                    <a:moveTo>
                      <a:pt x="2894" y="13410"/>
                    </a:moveTo>
                    <a:lnTo>
                      <a:pt x="2907" y="13410"/>
                    </a:lnTo>
                    <a:lnTo>
                      <a:pt x="2907" y="13412"/>
                    </a:lnTo>
                    <a:lnTo>
                      <a:pt x="2894" y="13412"/>
                    </a:lnTo>
                    <a:lnTo>
                      <a:pt x="2894" y="13410"/>
                    </a:lnTo>
                    <a:close/>
                    <a:moveTo>
                      <a:pt x="9477" y="13410"/>
                    </a:moveTo>
                    <a:lnTo>
                      <a:pt x="9489" y="13410"/>
                    </a:lnTo>
                    <a:lnTo>
                      <a:pt x="9489" y="13412"/>
                    </a:lnTo>
                    <a:lnTo>
                      <a:pt x="9477" y="13412"/>
                    </a:lnTo>
                    <a:lnTo>
                      <a:pt x="9477" y="13410"/>
                    </a:lnTo>
                    <a:close/>
                    <a:moveTo>
                      <a:pt x="2879" y="13409"/>
                    </a:moveTo>
                    <a:lnTo>
                      <a:pt x="2890" y="13409"/>
                    </a:lnTo>
                    <a:lnTo>
                      <a:pt x="2890" y="13410"/>
                    </a:lnTo>
                    <a:lnTo>
                      <a:pt x="2879" y="13410"/>
                    </a:lnTo>
                    <a:lnTo>
                      <a:pt x="2879" y="13409"/>
                    </a:lnTo>
                    <a:close/>
                    <a:moveTo>
                      <a:pt x="9492" y="13409"/>
                    </a:moveTo>
                    <a:lnTo>
                      <a:pt x="9502" y="13409"/>
                    </a:lnTo>
                    <a:lnTo>
                      <a:pt x="9502" y="13410"/>
                    </a:lnTo>
                    <a:lnTo>
                      <a:pt x="9492" y="13410"/>
                    </a:lnTo>
                    <a:lnTo>
                      <a:pt x="9492" y="13409"/>
                    </a:lnTo>
                    <a:close/>
                    <a:moveTo>
                      <a:pt x="2865" y="13407"/>
                    </a:moveTo>
                    <a:lnTo>
                      <a:pt x="2877" y="13407"/>
                    </a:lnTo>
                    <a:lnTo>
                      <a:pt x="2877" y="13409"/>
                    </a:lnTo>
                    <a:lnTo>
                      <a:pt x="2865" y="13409"/>
                    </a:lnTo>
                    <a:lnTo>
                      <a:pt x="2865" y="13407"/>
                    </a:lnTo>
                    <a:close/>
                    <a:moveTo>
                      <a:pt x="9505" y="13407"/>
                    </a:moveTo>
                    <a:lnTo>
                      <a:pt x="9515" y="13407"/>
                    </a:lnTo>
                    <a:lnTo>
                      <a:pt x="9515" y="13409"/>
                    </a:lnTo>
                    <a:lnTo>
                      <a:pt x="9505" y="13409"/>
                    </a:lnTo>
                    <a:lnTo>
                      <a:pt x="9505" y="13407"/>
                    </a:lnTo>
                    <a:close/>
                    <a:moveTo>
                      <a:pt x="2850" y="13407"/>
                    </a:moveTo>
                    <a:lnTo>
                      <a:pt x="2850" y="13405"/>
                    </a:lnTo>
                    <a:lnTo>
                      <a:pt x="2837" y="13405"/>
                    </a:lnTo>
                    <a:lnTo>
                      <a:pt x="2837" y="13404"/>
                    </a:lnTo>
                    <a:lnTo>
                      <a:pt x="2827" y="13404"/>
                    </a:lnTo>
                    <a:lnTo>
                      <a:pt x="2827" y="13402"/>
                    </a:lnTo>
                    <a:lnTo>
                      <a:pt x="2817" y="13402"/>
                    </a:lnTo>
                    <a:lnTo>
                      <a:pt x="2817" y="13400"/>
                    </a:lnTo>
                    <a:lnTo>
                      <a:pt x="2807" y="13400"/>
                    </a:lnTo>
                    <a:lnTo>
                      <a:pt x="2807" y="13399"/>
                    </a:lnTo>
                    <a:lnTo>
                      <a:pt x="2819" y="13399"/>
                    </a:lnTo>
                    <a:lnTo>
                      <a:pt x="2819" y="13400"/>
                    </a:lnTo>
                    <a:lnTo>
                      <a:pt x="2829" y="13400"/>
                    </a:lnTo>
                    <a:lnTo>
                      <a:pt x="2829" y="13402"/>
                    </a:lnTo>
                    <a:lnTo>
                      <a:pt x="2839" y="13402"/>
                    </a:lnTo>
                    <a:lnTo>
                      <a:pt x="2839" y="13404"/>
                    </a:lnTo>
                    <a:lnTo>
                      <a:pt x="2852" y="13404"/>
                    </a:lnTo>
                    <a:lnTo>
                      <a:pt x="2852" y="13405"/>
                    </a:lnTo>
                    <a:lnTo>
                      <a:pt x="2865" y="13405"/>
                    </a:lnTo>
                    <a:lnTo>
                      <a:pt x="2865" y="13407"/>
                    </a:lnTo>
                    <a:lnTo>
                      <a:pt x="2850" y="13407"/>
                    </a:lnTo>
                    <a:close/>
                    <a:moveTo>
                      <a:pt x="9519" y="13405"/>
                    </a:moveTo>
                    <a:lnTo>
                      <a:pt x="9527" y="13405"/>
                    </a:lnTo>
                    <a:lnTo>
                      <a:pt x="9527" y="13407"/>
                    </a:lnTo>
                    <a:lnTo>
                      <a:pt x="9519" y="13407"/>
                    </a:lnTo>
                    <a:lnTo>
                      <a:pt x="9519" y="13405"/>
                    </a:lnTo>
                    <a:close/>
                    <a:moveTo>
                      <a:pt x="9530" y="13404"/>
                    </a:moveTo>
                    <a:lnTo>
                      <a:pt x="9540" y="13404"/>
                    </a:lnTo>
                    <a:lnTo>
                      <a:pt x="9540" y="13405"/>
                    </a:lnTo>
                    <a:lnTo>
                      <a:pt x="9530" y="13405"/>
                    </a:lnTo>
                    <a:lnTo>
                      <a:pt x="9530" y="13404"/>
                    </a:lnTo>
                    <a:close/>
                    <a:moveTo>
                      <a:pt x="9542" y="13402"/>
                    </a:moveTo>
                    <a:lnTo>
                      <a:pt x="9554" y="13402"/>
                    </a:lnTo>
                    <a:lnTo>
                      <a:pt x="9554" y="13404"/>
                    </a:lnTo>
                    <a:lnTo>
                      <a:pt x="9542" y="13404"/>
                    </a:lnTo>
                    <a:lnTo>
                      <a:pt x="9542" y="13402"/>
                    </a:lnTo>
                    <a:close/>
                    <a:moveTo>
                      <a:pt x="9554" y="13402"/>
                    </a:moveTo>
                    <a:lnTo>
                      <a:pt x="9554" y="13400"/>
                    </a:lnTo>
                    <a:lnTo>
                      <a:pt x="9565" y="13400"/>
                    </a:lnTo>
                    <a:lnTo>
                      <a:pt x="9565" y="13399"/>
                    </a:lnTo>
                    <a:lnTo>
                      <a:pt x="9579" y="13399"/>
                    </a:lnTo>
                    <a:lnTo>
                      <a:pt x="9579" y="13400"/>
                    </a:lnTo>
                    <a:lnTo>
                      <a:pt x="9567" y="13400"/>
                    </a:lnTo>
                    <a:lnTo>
                      <a:pt x="9567" y="13402"/>
                    </a:lnTo>
                    <a:lnTo>
                      <a:pt x="9554" y="13402"/>
                    </a:lnTo>
                    <a:close/>
                    <a:moveTo>
                      <a:pt x="2795" y="13397"/>
                    </a:moveTo>
                    <a:lnTo>
                      <a:pt x="2807" y="13397"/>
                    </a:lnTo>
                    <a:lnTo>
                      <a:pt x="2807" y="13399"/>
                    </a:lnTo>
                    <a:lnTo>
                      <a:pt x="2795" y="13399"/>
                    </a:lnTo>
                    <a:lnTo>
                      <a:pt x="2795" y="13397"/>
                    </a:lnTo>
                    <a:close/>
                    <a:moveTo>
                      <a:pt x="9579" y="13399"/>
                    </a:moveTo>
                    <a:lnTo>
                      <a:pt x="9579" y="13397"/>
                    </a:lnTo>
                    <a:lnTo>
                      <a:pt x="9587" y="13397"/>
                    </a:lnTo>
                    <a:lnTo>
                      <a:pt x="9587" y="13395"/>
                    </a:lnTo>
                    <a:lnTo>
                      <a:pt x="9597" y="13395"/>
                    </a:lnTo>
                    <a:lnTo>
                      <a:pt x="9597" y="13397"/>
                    </a:lnTo>
                    <a:lnTo>
                      <a:pt x="9589" y="13397"/>
                    </a:lnTo>
                    <a:lnTo>
                      <a:pt x="9589" y="13399"/>
                    </a:lnTo>
                    <a:lnTo>
                      <a:pt x="9579" y="13399"/>
                    </a:lnTo>
                    <a:close/>
                    <a:moveTo>
                      <a:pt x="2785" y="13395"/>
                    </a:moveTo>
                    <a:lnTo>
                      <a:pt x="2795" y="13395"/>
                    </a:lnTo>
                    <a:lnTo>
                      <a:pt x="2795" y="13397"/>
                    </a:lnTo>
                    <a:lnTo>
                      <a:pt x="2785" y="13397"/>
                    </a:lnTo>
                    <a:lnTo>
                      <a:pt x="2785" y="13395"/>
                    </a:lnTo>
                    <a:close/>
                    <a:moveTo>
                      <a:pt x="2775" y="13394"/>
                    </a:moveTo>
                    <a:lnTo>
                      <a:pt x="2784" y="13394"/>
                    </a:lnTo>
                    <a:lnTo>
                      <a:pt x="2784" y="13395"/>
                    </a:lnTo>
                    <a:lnTo>
                      <a:pt x="2775" y="13395"/>
                    </a:lnTo>
                    <a:lnTo>
                      <a:pt x="2775" y="13394"/>
                    </a:lnTo>
                    <a:close/>
                    <a:moveTo>
                      <a:pt x="9597" y="13394"/>
                    </a:moveTo>
                    <a:lnTo>
                      <a:pt x="9607" y="13394"/>
                    </a:lnTo>
                    <a:lnTo>
                      <a:pt x="9607" y="13395"/>
                    </a:lnTo>
                    <a:lnTo>
                      <a:pt x="9597" y="13395"/>
                    </a:lnTo>
                    <a:lnTo>
                      <a:pt x="9597" y="13394"/>
                    </a:lnTo>
                    <a:close/>
                    <a:moveTo>
                      <a:pt x="2765" y="13392"/>
                    </a:moveTo>
                    <a:lnTo>
                      <a:pt x="2774" y="13392"/>
                    </a:lnTo>
                    <a:lnTo>
                      <a:pt x="2774" y="13394"/>
                    </a:lnTo>
                    <a:lnTo>
                      <a:pt x="2765" y="13394"/>
                    </a:lnTo>
                    <a:lnTo>
                      <a:pt x="2765" y="13392"/>
                    </a:lnTo>
                    <a:close/>
                    <a:moveTo>
                      <a:pt x="9607" y="13392"/>
                    </a:moveTo>
                    <a:lnTo>
                      <a:pt x="9617" y="13392"/>
                    </a:lnTo>
                    <a:lnTo>
                      <a:pt x="9617" y="13394"/>
                    </a:lnTo>
                    <a:lnTo>
                      <a:pt x="9607" y="13394"/>
                    </a:lnTo>
                    <a:lnTo>
                      <a:pt x="9607" y="13392"/>
                    </a:lnTo>
                    <a:close/>
                    <a:moveTo>
                      <a:pt x="2755" y="13390"/>
                    </a:moveTo>
                    <a:lnTo>
                      <a:pt x="2765" y="13390"/>
                    </a:lnTo>
                    <a:lnTo>
                      <a:pt x="2765" y="13392"/>
                    </a:lnTo>
                    <a:lnTo>
                      <a:pt x="2755" y="13392"/>
                    </a:lnTo>
                    <a:lnTo>
                      <a:pt x="2755" y="13390"/>
                    </a:lnTo>
                    <a:close/>
                    <a:moveTo>
                      <a:pt x="9617" y="13390"/>
                    </a:moveTo>
                    <a:lnTo>
                      <a:pt x="9625" y="13390"/>
                    </a:lnTo>
                    <a:lnTo>
                      <a:pt x="9625" y="13392"/>
                    </a:lnTo>
                    <a:lnTo>
                      <a:pt x="9617" y="13392"/>
                    </a:lnTo>
                    <a:lnTo>
                      <a:pt x="9617" y="13390"/>
                    </a:lnTo>
                    <a:close/>
                    <a:moveTo>
                      <a:pt x="2745" y="13390"/>
                    </a:moveTo>
                    <a:lnTo>
                      <a:pt x="2745" y="13389"/>
                    </a:lnTo>
                    <a:lnTo>
                      <a:pt x="2735" y="13389"/>
                    </a:lnTo>
                    <a:lnTo>
                      <a:pt x="2735" y="13387"/>
                    </a:lnTo>
                    <a:lnTo>
                      <a:pt x="2725" y="13387"/>
                    </a:lnTo>
                    <a:lnTo>
                      <a:pt x="2725" y="13385"/>
                    </a:lnTo>
                    <a:lnTo>
                      <a:pt x="2715" y="13385"/>
                    </a:lnTo>
                    <a:lnTo>
                      <a:pt x="2715" y="13384"/>
                    </a:lnTo>
                    <a:lnTo>
                      <a:pt x="2707" y="13384"/>
                    </a:lnTo>
                    <a:lnTo>
                      <a:pt x="2707" y="13382"/>
                    </a:lnTo>
                    <a:lnTo>
                      <a:pt x="2700" y="13382"/>
                    </a:lnTo>
                    <a:lnTo>
                      <a:pt x="2700" y="13380"/>
                    </a:lnTo>
                    <a:lnTo>
                      <a:pt x="2692" y="13380"/>
                    </a:lnTo>
                    <a:lnTo>
                      <a:pt x="2692" y="13379"/>
                    </a:lnTo>
                    <a:lnTo>
                      <a:pt x="2684" y="13379"/>
                    </a:lnTo>
                    <a:lnTo>
                      <a:pt x="2684" y="13377"/>
                    </a:lnTo>
                    <a:lnTo>
                      <a:pt x="2694" y="13377"/>
                    </a:lnTo>
                    <a:lnTo>
                      <a:pt x="2694" y="13379"/>
                    </a:lnTo>
                    <a:lnTo>
                      <a:pt x="2702" y="13379"/>
                    </a:lnTo>
                    <a:lnTo>
                      <a:pt x="2702" y="13380"/>
                    </a:lnTo>
                    <a:lnTo>
                      <a:pt x="2709" y="13380"/>
                    </a:lnTo>
                    <a:lnTo>
                      <a:pt x="2709" y="13382"/>
                    </a:lnTo>
                    <a:lnTo>
                      <a:pt x="2717" y="13382"/>
                    </a:lnTo>
                    <a:lnTo>
                      <a:pt x="2717" y="13384"/>
                    </a:lnTo>
                    <a:lnTo>
                      <a:pt x="2727" y="13384"/>
                    </a:lnTo>
                    <a:lnTo>
                      <a:pt x="2727" y="13385"/>
                    </a:lnTo>
                    <a:lnTo>
                      <a:pt x="2737" y="13385"/>
                    </a:lnTo>
                    <a:lnTo>
                      <a:pt x="2737" y="13387"/>
                    </a:lnTo>
                    <a:lnTo>
                      <a:pt x="2747" y="13387"/>
                    </a:lnTo>
                    <a:lnTo>
                      <a:pt x="2747" y="13389"/>
                    </a:lnTo>
                    <a:lnTo>
                      <a:pt x="2755" y="13389"/>
                    </a:lnTo>
                    <a:lnTo>
                      <a:pt x="2755" y="13390"/>
                    </a:lnTo>
                    <a:lnTo>
                      <a:pt x="2745" y="13390"/>
                    </a:lnTo>
                    <a:close/>
                    <a:moveTo>
                      <a:pt x="9627" y="13389"/>
                    </a:moveTo>
                    <a:lnTo>
                      <a:pt x="9635" y="13389"/>
                    </a:lnTo>
                    <a:lnTo>
                      <a:pt x="9635" y="13390"/>
                    </a:lnTo>
                    <a:lnTo>
                      <a:pt x="9627" y="13390"/>
                    </a:lnTo>
                    <a:lnTo>
                      <a:pt x="9627" y="13389"/>
                    </a:lnTo>
                    <a:close/>
                    <a:moveTo>
                      <a:pt x="9637" y="13387"/>
                    </a:moveTo>
                    <a:lnTo>
                      <a:pt x="9644" y="13387"/>
                    </a:lnTo>
                    <a:lnTo>
                      <a:pt x="9644" y="13389"/>
                    </a:lnTo>
                    <a:lnTo>
                      <a:pt x="9637" y="13389"/>
                    </a:lnTo>
                    <a:lnTo>
                      <a:pt x="9637" y="13387"/>
                    </a:lnTo>
                    <a:close/>
                    <a:moveTo>
                      <a:pt x="9647" y="13385"/>
                    </a:moveTo>
                    <a:lnTo>
                      <a:pt x="9654" y="13385"/>
                    </a:lnTo>
                    <a:lnTo>
                      <a:pt x="9654" y="13387"/>
                    </a:lnTo>
                    <a:lnTo>
                      <a:pt x="9647" y="13387"/>
                    </a:lnTo>
                    <a:lnTo>
                      <a:pt x="9647" y="13385"/>
                    </a:lnTo>
                    <a:close/>
                    <a:moveTo>
                      <a:pt x="9655" y="13384"/>
                    </a:moveTo>
                    <a:lnTo>
                      <a:pt x="9664" y="13384"/>
                    </a:lnTo>
                    <a:lnTo>
                      <a:pt x="9664" y="13385"/>
                    </a:lnTo>
                    <a:lnTo>
                      <a:pt x="9655" y="13385"/>
                    </a:lnTo>
                    <a:lnTo>
                      <a:pt x="9655" y="13384"/>
                    </a:lnTo>
                    <a:close/>
                    <a:moveTo>
                      <a:pt x="9664" y="13382"/>
                    </a:moveTo>
                    <a:lnTo>
                      <a:pt x="9672" y="13382"/>
                    </a:lnTo>
                    <a:lnTo>
                      <a:pt x="9672" y="13384"/>
                    </a:lnTo>
                    <a:lnTo>
                      <a:pt x="9664" y="13384"/>
                    </a:lnTo>
                    <a:lnTo>
                      <a:pt x="9664" y="13382"/>
                    </a:lnTo>
                    <a:close/>
                    <a:moveTo>
                      <a:pt x="9674" y="13380"/>
                    </a:moveTo>
                    <a:lnTo>
                      <a:pt x="9682" y="13380"/>
                    </a:lnTo>
                    <a:lnTo>
                      <a:pt x="9682" y="13382"/>
                    </a:lnTo>
                    <a:lnTo>
                      <a:pt x="9674" y="13382"/>
                    </a:lnTo>
                    <a:lnTo>
                      <a:pt x="9674" y="13380"/>
                    </a:lnTo>
                    <a:close/>
                    <a:moveTo>
                      <a:pt x="9682" y="13379"/>
                    </a:moveTo>
                    <a:lnTo>
                      <a:pt x="9690" y="13379"/>
                    </a:lnTo>
                    <a:lnTo>
                      <a:pt x="9690" y="13380"/>
                    </a:lnTo>
                    <a:lnTo>
                      <a:pt x="9682" y="13380"/>
                    </a:lnTo>
                    <a:lnTo>
                      <a:pt x="9682" y="13379"/>
                    </a:lnTo>
                    <a:close/>
                    <a:moveTo>
                      <a:pt x="9690" y="13379"/>
                    </a:moveTo>
                    <a:lnTo>
                      <a:pt x="9690" y="13377"/>
                    </a:lnTo>
                    <a:lnTo>
                      <a:pt x="9699" y="13377"/>
                    </a:lnTo>
                    <a:lnTo>
                      <a:pt x="9699" y="13375"/>
                    </a:lnTo>
                    <a:lnTo>
                      <a:pt x="9707" y="13375"/>
                    </a:lnTo>
                    <a:lnTo>
                      <a:pt x="9707" y="13374"/>
                    </a:lnTo>
                    <a:lnTo>
                      <a:pt x="9715" y="13374"/>
                    </a:lnTo>
                    <a:lnTo>
                      <a:pt x="9715" y="13372"/>
                    </a:lnTo>
                    <a:lnTo>
                      <a:pt x="9722" y="13372"/>
                    </a:lnTo>
                    <a:lnTo>
                      <a:pt x="9722" y="13370"/>
                    </a:lnTo>
                    <a:lnTo>
                      <a:pt x="9730" y="13370"/>
                    </a:lnTo>
                    <a:lnTo>
                      <a:pt x="9730" y="13372"/>
                    </a:lnTo>
                    <a:lnTo>
                      <a:pt x="9724" y="13372"/>
                    </a:lnTo>
                    <a:lnTo>
                      <a:pt x="9724" y="13374"/>
                    </a:lnTo>
                    <a:lnTo>
                      <a:pt x="9717" y="13374"/>
                    </a:lnTo>
                    <a:lnTo>
                      <a:pt x="9717" y="13375"/>
                    </a:lnTo>
                    <a:lnTo>
                      <a:pt x="9709" y="13375"/>
                    </a:lnTo>
                    <a:lnTo>
                      <a:pt x="9709" y="13377"/>
                    </a:lnTo>
                    <a:lnTo>
                      <a:pt x="9700" y="13377"/>
                    </a:lnTo>
                    <a:lnTo>
                      <a:pt x="9700" y="13379"/>
                    </a:lnTo>
                    <a:lnTo>
                      <a:pt x="9690" y="13379"/>
                    </a:lnTo>
                    <a:close/>
                    <a:moveTo>
                      <a:pt x="2677" y="13375"/>
                    </a:moveTo>
                    <a:lnTo>
                      <a:pt x="2684" y="13375"/>
                    </a:lnTo>
                    <a:lnTo>
                      <a:pt x="2684" y="13377"/>
                    </a:lnTo>
                    <a:lnTo>
                      <a:pt x="2677" y="13377"/>
                    </a:lnTo>
                    <a:lnTo>
                      <a:pt x="2677" y="13375"/>
                    </a:lnTo>
                    <a:close/>
                    <a:moveTo>
                      <a:pt x="2669" y="13374"/>
                    </a:moveTo>
                    <a:lnTo>
                      <a:pt x="2675" y="13374"/>
                    </a:lnTo>
                    <a:lnTo>
                      <a:pt x="2675" y="13375"/>
                    </a:lnTo>
                    <a:lnTo>
                      <a:pt x="2669" y="13375"/>
                    </a:lnTo>
                    <a:lnTo>
                      <a:pt x="2669" y="13374"/>
                    </a:lnTo>
                    <a:close/>
                    <a:moveTo>
                      <a:pt x="2660" y="13372"/>
                    </a:moveTo>
                    <a:lnTo>
                      <a:pt x="2667" y="13372"/>
                    </a:lnTo>
                    <a:lnTo>
                      <a:pt x="2667" y="13374"/>
                    </a:lnTo>
                    <a:lnTo>
                      <a:pt x="2660" y="13374"/>
                    </a:lnTo>
                    <a:lnTo>
                      <a:pt x="2660" y="13372"/>
                    </a:lnTo>
                    <a:close/>
                    <a:moveTo>
                      <a:pt x="2652" y="13372"/>
                    </a:moveTo>
                    <a:lnTo>
                      <a:pt x="2652" y="13370"/>
                    </a:lnTo>
                    <a:lnTo>
                      <a:pt x="2645" y="13370"/>
                    </a:lnTo>
                    <a:lnTo>
                      <a:pt x="2645" y="13369"/>
                    </a:lnTo>
                    <a:lnTo>
                      <a:pt x="2654" y="13369"/>
                    </a:lnTo>
                    <a:lnTo>
                      <a:pt x="2654" y="13370"/>
                    </a:lnTo>
                    <a:lnTo>
                      <a:pt x="2660" y="13370"/>
                    </a:lnTo>
                    <a:lnTo>
                      <a:pt x="2660" y="13372"/>
                    </a:lnTo>
                    <a:lnTo>
                      <a:pt x="2652" y="13372"/>
                    </a:lnTo>
                    <a:close/>
                    <a:moveTo>
                      <a:pt x="9730" y="13369"/>
                    </a:moveTo>
                    <a:lnTo>
                      <a:pt x="9737" y="13369"/>
                    </a:lnTo>
                    <a:lnTo>
                      <a:pt x="9737" y="13370"/>
                    </a:lnTo>
                    <a:lnTo>
                      <a:pt x="9730" y="13370"/>
                    </a:lnTo>
                    <a:lnTo>
                      <a:pt x="9730" y="13369"/>
                    </a:lnTo>
                    <a:close/>
                    <a:moveTo>
                      <a:pt x="2637" y="13369"/>
                    </a:moveTo>
                    <a:lnTo>
                      <a:pt x="2637" y="13367"/>
                    </a:lnTo>
                    <a:lnTo>
                      <a:pt x="2629" y="13367"/>
                    </a:lnTo>
                    <a:lnTo>
                      <a:pt x="2629" y="13365"/>
                    </a:lnTo>
                    <a:lnTo>
                      <a:pt x="2620" y="13365"/>
                    </a:lnTo>
                    <a:lnTo>
                      <a:pt x="2620" y="13364"/>
                    </a:lnTo>
                    <a:lnTo>
                      <a:pt x="2614" y="13364"/>
                    </a:lnTo>
                    <a:lnTo>
                      <a:pt x="2614" y="13362"/>
                    </a:lnTo>
                    <a:lnTo>
                      <a:pt x="2605" y="13362"/>
                    </a:lnTo>
                    <a:lnTo>
                      <a:pt x="2605" y="13360"/>
                    </a:lnTo>
                    <a:lnTo>
                      <a:pt x="2599" y="13360"/>
                    </a:lnTo>
                    <a:lnTo>
                      <a:pt x="2599" y="13359"/>
                    </a:lnTo>
                    <a:lnTo>
                      <a:pt x="2592" y="13359"/>
                    </a:lnTo>
                    <a:lnTo>
                      <a:pt x="2592" y="13357"/>
                    </a:lnTo>
                    <a:lnTo>
                      <a:pt x="2585" y="13357"/>
                    </a:lnTo>
                    <a:lnTo>
                      <a:pt x="2585" y="13355"/>
                    </a:lnTo>
                    <a:lnTo>
                      <a:pt x="2579" y="13355"/>
                    </a:lnTo>
                    <a:lnTo>
                      <a:pt x="2579" y="13354"/>
                    </a:lnTo>
                    <a:lnTo>
                      <a:pt x="2572" y="13354"/>
                    </a:lnTo>
                    <a:lnTo>
                      <a:pt x="2572" y="13352"/>
                    </a:lnTo>
                    <a:lnTo>
                      <a:pt x="2580" y="13352"/>
                    </a:lnTo>
                    <a:lnTo>
                      <a:pt x="2580" y="13354"/>
                    </a:lnTo>
                    <a:lnTo>
                      <a:pt x="2587" y="13354"/>
                    </a:lnTo>
                    <a:lnTo>
                      <a:pt x="2587" y="13355"/>
                    </a:lnTo>
                    <a:lnTo>
                      <a:pt x="2594" y="13355"/>
                    </a:lnTo>
                    <a:lnTo>
                      <a:pt x="2594" y="13357"/>
                    </a:lnTo>
                    <a:lnTo>
                      <a:pt x="2600" y="13357"/>
                    </a:lnTo>
                    <a:lnTo>
                      <a:pt x="2600" y="13359"/>
                    </a:lnTo>
                    <a:lnTo>
                      <a:pt x="2607" y="13359"/>
                    </a:lnTo>
                    <a:lnTo>
                      <a:pt x="2607" y="13360"/>
                    </a:lnTo>
                    <a:lnTo>
                      <a:pt x="2615" y="13360"/>
                    </a:lnTo>
                    <a:lnTo>
                      <a:pt x="2615" y="13362"/>
                    </a:lnTo>
                    <a:lnTo>
                      <a:pt x="2622" y="13362"/>
                    </a:lnTo>
                    <a:lnTo>
                      <a:pt x="2622" y="13364"/>
                    </a:lnTo>
                    <a:lnTo>
                      <a:pt x="2630" y="13364"/>
                    </a:lnTo>
                    <a:lnTo>
                      <a:pt x="2630" y="13365"/>
                    </a:lnTo>
                    <a:lnTo>
                      <a:pt x="2639" y="13365"/>
                    </a:lnTo>
                    <a:lnTo>
                      <a:pt x="2639" y="13367"/>
                    </a:lnTo>
                    <a:lnTo>
                      <a:pt x="2645" y="13367"/>
                    </a:lnTo>
                    <a:lnTo>
                      <a:pt x="2645" y="13369"/>
                    </a:lnTo>
                    <a:lnTo>
                      <a:pt x="2637" y="13369"/>
                    </a:lnTo>
                    <a:close/>
                    <a:moveTo>
                      <a:pt x="9739" y="13367"/>
                    </a:moveTo>
                    <a:lnTo>
                      <a:pt x="9745" y="13367"/>
                    </a:lnTo>
                    <a:lnTo>
                      <a:pt x="9745" y="13369"/>
                    </a:lnTo>
                    <a:lnTo>
                      <a:pt x="9739" y="13369"/>
                    </a:lnTo>
                    <a:lnTo>
                      <a:pt x="9739" y="13367"/>
                    </a:lnTo>
                    <a:close/>
                    <a:moveTo>
                      <a:pt x="9745" y="13365"/>
                    </a:moveTo>
                    <a:lnTo>
                      <a:pt x="9752" y="13365"/>
                    </a:lnTo>
                    <a:lnTo>
                      <a:pt x="9752" y="13367"/>
                    </a:lnTo>
                    <a:lnTo>
                      <a:pt x="9745" y="13367"/>
                    </a:lnTo>
                    <a:lnTo>
                      <a:pt x="9745" y="13365"/>
                    </a:lnTo>
                    <a:close/>
                    <a:moveTo>
                      <a:pt x="9754" y="13364"/>
                    </a:moveTo>
                    <a:lnTo>
                      <a:pt x="9759" y="13364"/>
                    </a:lnTo>
                    <a:lnTo>
                      <a:pt x="9759" y="13365"/>
                    </a:lnTo>
                    <a:lnTo>
                      <a:pt x="9754" y="13365"/>
                    </a:lnTo>
                    <a:lnTo>
                      <a:pt x="9754" y="13364"/>
                    </a:lnTo>
                    <a:close/>
                    <a:moveTo>
                      <a:pt x="9760" y="13362"/>
                    </a:moveTo>
                    <a:lnTo>
                      <a:pt x="9767" y="13362"/>
                    </a:lnTo>
                    <a:lnTo>
                      <a:pt x="9767" y="13364"/>
                    </a:lnTo>
                    <a:lnTo>
                      <a:pt x="9760" y="13364"/>
                    </a:lnTo>
                    <a:lnTo>
                      <a:pt x="9760" y="13362"/>
                    </a:lnTo>
                    <a:close/>
                    <a:moveTo>
                      <a:pt x="9769" y="13360"/>
                    </a:moveTo>
                    <a:lnTo>
                      <a:pt x="9774" y="13360"/>
                    </a:lnTo>
                    <a:lnTo>
                      <a:pt x="9774" y="13362"/>
                    </a:lnTo>
                    <a:lnTo>
                      <a:pt x="9769" y="13362"/>
                    </a:lnTo>
                    <a:lnTo>
                      <a:pt x="9769" y="13360"/>
                    </a:lnTo>
                    <a:close/>
                    <a:moveTo>
                      <a:pt x="9775" y="13359"/>
                    </a:moveTo>
                    <a:lnTo>
                      <a:pt x="9780" y="13359"/>
                    </a:lnTo>
                    <a:lnTo>
                      <a:pt x="9780" y="13360"/>
                    </a:lnTo>
                    <a:lnTo>
                      <a:pt x="9775" y="13360"/>
                    </a:lnTo>
                    <a:lnTo>
                      <a:pt x="9775" y="13359"/>
                    </a:lnTo>
                    <a:close/>
                    <a:moveTo>
                      <a:pt x="9782" y="13357"/>
                    </a:moveTo>
                    <a:lnTo>
                      <a:pt x="9789" y="13357"/>
                    </a:lnTo>
                    <a:lnTo>
                      <a:pt x="9789" y="13359"/>
                    </a:lnTo>
                    <a:lnTo>
                      <a:pt x="9782" y="13359"/>
                    </a:lnTo>
                    <a:lnTo>
                      <a:pt x="9782" y="13357"/>
                    </a:lnTo>
                    <a:close/>
                    <a:moveTo>
                      <a:pt x="9789" y="13355"/>
                    </a:moveTo>
                    <a:lnTo>
                      <a:pt x="9795" y="13355"/>
                    </a:lnTo>
                    <a:lnTo>
                      <a:pt x="9795" y="13357"/>
                    </a:lnTo>
                    <a:lnTo>
                      <a:pt x="9789" y="13357"/>
                    </a:lnTo>
                    <a:lnTo>
                      <a:pt x="9789" y="13355"/>
                    </a:lnTo>
                    <a:close/>
                    <a:moveTo>
                      <a:pt x="9795" y="13354"/>
                    </a:moveTo>
                    <a:lnTo>
                      <a:pt x="9802" y="13354"/>
                    </a:lnTo>
                    <a:lnTo>
                      <a:pt x="9802" y="13355"/>
                    </a:lnTo>
                    <a:lnTo>
                      <a:pt x="9795" y="13355"/>
                    </a:lnTo>
                    <a:lnTo>
                      <a:pt x="9795" y="13354"/>
                    </a:lnTo>
                    <a:close/>
                    <a:moveTo>
                      <a:pt x="9802" y="13354"/>
                    </a:moveTo>
                    <a:lnTo>
                      <a:pt x="9802" y="13352"/>
                    </a:lnTo>
                    <a:lnTo>
                      <a:pt x="9809" y="13352"/>
                    </a:lnTo>
                    <a:lnTo>
                      <a:pt x="9809" y="13350"/>
                    </a:lnTo>
                    <a:lnTo>
                      <a:pt x="9817" y="13350"/>
                    </a:lnTo>
                    <a:lnTo>
                      <a:pt x="9817" y="13352"/>
                    </a:lnTo>
                    <a:lnTo>
                      <a:pt x="9810" y="13352"/>
                    </a:lnTo>
                    <a:lnTo>
                      <a:pt x="9810" y="13354"/>
                    </a:lnTo>
                    <a:lnTo>
                      <a:pt x="9802" y="13354"/>
                    </a:lnTo>
                    <a:close/>
                    <a:moveTo>
                      <a:pt x="2565" y="13350"/>
                    </a:moveTo>
                    <a:lnTo>
                      <a:pt x="2572" y="13350"/>
                    </a:lnTo>
                    <a:lnTo>
                      <a:pt x="2572" y="13352"/>
                    </a:lnTo>
                    <a:lnTo>
                      <a:pt x="2565" y="13352"/>
                    </a:lnTo>
                    <a:lnTo>
                      <a:pt x="2565" y="13350"/>
                    </a:lnTo>
                    <a:close/>
                    <a:moveTo>
                      <a:pt x="2560" y="13349"/>
                    </a:moveTo>
                    <a:lnTo>
                      <a:pt x="2565" y="13349"/>
                    </a:lnTo>
                    <a:lnTo>
                      <a:pt x="2565" y="13350"/>
                    </a:lnTo>
                    <a:lnTo>
                      <a:pt x="2560" y="13350"/>
                    </a:lnTo>
                    <a:lnTo>
                      <a:pt x="2560" y="13349"/>
                    </a:lnTo>
                    <a:close/>
                    <a:moveTo>
                      <a:pt x="9817" y="13349"/>
                    </a:moveTo>
                    <a:lnTo>
                      <a:pt x="9824" y="13349"/>
                    </a:lnTo>
                    <a:lnTo>
                      <a:pt x="9824" y="13350"/>
                    </a:lnTo>
                    <a:lnTo>
                      <a:pt x="9817" y="13350"/>
                    </a:lnTo>
                    <a:lnTo>
                      <a:pt x="9817" y="13349"/>
                    </a:lnTo>
                    <a:close/>
                    <a:moveTo>
                      <a:pt x="2554" y="13347"/>
                    </a:moveTo>
                    <a:lnTo>
                      <a:pt x="2560" y="13347"/>
                    </a:lnTo>
                    <a:lnTo>
                      <a:pt x="2560" y="13349"/>
                    </a:lnTo>
                    <a:lnTo>
                      <a:pt x="2554" y="13349"/>
                    </a:lnTo>
                    <a:lnTo>
                      <a:pt x="2554" y="13347"/>
                    </a:lnTo>
                    <a:close/>
                    <a:moveTo>
                      <a:pt x="9824" y="13349"/>
                    </a:moveTo>
                    <a:lnTo>
                      <a:pt x="9824" y="13347"/>
                    </a:lnTo>
                    <a:lnTo>
                      <a:pt x="9830" y="13347"/>
                    </a:lnTo>
                    <a:lnTo>
                      <a:pt x="9830" y="13345"/>
                    </a:lnTo>
                    <a:lnTo>
                      <a:pt x="9837" y="13345"/>
                    </a:lnTo>
                    <a:lnTo>
                      <a:pt x="9837" y="13344"/>
                    </a:lnTo>
                    <a:lnTo>
                      <a:pt x="9842" y="13344"/>
                    </a:lnTo>
                    <a:lnTo>
                      <a:pt x="9842" y="13342"/>
                    </a:lnTo>
                    <a:lnTo>
                      <a:pt x="9849" y="13342"/>
                    </a:lnTo>
                    <a:lnTo>
                      <a:pt x="9849" y="13340"/>
                    </a:lnTo>
                    <a:lnTo>
                      <a:pt x="9855" y="13340"/>
                    </a:lnTo>
                    <a:lnTo>
                      <a:pt x="9855" y="13342"/>
                    </a:lnTo>
                    <a:lnTo>
                      <a:pt x="9850" y="13342"/>
                    </a:lnTo>
                    <a:lnTo>
                      <a:pt x="9850" y="13344"/>
                    </a:lnTo>
                    <a:lnTo>
                      <a:pt x="9844" y="13344"/>
                    </a:lnTo>
                    <a:lnTo>
                      <a:pt x="9844" y="13345"/>
                    </a:lnTo>
                    <a:lnTo>
                      <a:pt x="9839" y="13345"/>
                    </a:lnTo>
                    <a:lnTo>
                      <a:pt x="9839" y="13347"/>
                    </a:lnTo>
                    <a:lnTo>
                      <a:pt x="9832" y="13347"/>
                    </a:lnTo>
                    <a:lnTo>
                      <a:pt x="9832" y="13349"/>
                    </a:lnTo>
                    <a:lnTo>
                      <a:pt x="9824" y="13349"/>
                    </a:lnTo>
                    <a:close/>
                    <a:moveTo>
                      <a:pt x="2547" y="13345"/>
                    </a:moveTo>
                    <a:lnTo>
                      <a:pt x="2554" y="13345"/>
                    </a:lnTo>
                    <a:lnTo>
                      <a:pt x="2554" y="13347"/>
                    </a:lnTo>
                    <a:lnTo>
                      <a:pt x="2547" y="13347"/>
                    </a:lnTo>
                    <a:lnTo>
                      <a:pt x="2547" y="13345"/>
                    </a:lnTo>
                    <a:close/>
                    <a:moveTo>
                      <a:pt x="2540" y="13345"/>
                    </a:moveTo>
                    <a:lnTo>
                      <a:pt x="2540" y="13344"/>
                    </a:lnTo>
                    <a:lnTo>
                      <a:pt x="2534" y="13344"/>
                    </a:lnTo>
                    <a:lnTo>
                      <a:pt x="2534" y="13342"/>
                    </a:lnTo>
                    <a:lnTo>
                      <a:pt x="2527" y="13342"/>
                    </a:lnTo>
                    <a:lnTo>
                      <a:pt x="2527" y="13340"/>
                    </a:lnTo>
                    <a:lnTo>
                      <a:pt x="2520" y="13340"/>
                    </a:lnTo>
                    <a:lnTo>
                      <a:pt x="2520" y="13339"/>
                    </a:lnTo>
                    <a:lnTo>
                      <a:pt x="2515" y="13339"/>
                    </a:lnTo>
                    <a:lnTo>
                      <a:pt x="2515" y="13337"/>
                    </a:lnTo>
                    <a:lnTo>
                      <a:pt x="2509" y="13337"/>
                    </a:lnTo>
                    <a:lnTo>
                      <a:pt x="2509" y="13335"/>
                    </a:lnTo>
                    <a:lnTo>
                      <a:pt x="2502" y="13335"/>
                    </a:lnTo>
                    <a:lnTo>
                      <a:pt x="2502" y="13334"/>
                    </a:lnTo>
                    <a:lnTo>
                      <a:pt x="2495" y="13334"/>
                    </a:lnTo>
                    <a:lnTo>
                      <a:pt x="2495" y="13332"/>
                    </a:lnTo>
                    <a:lnTo>
                      <a:pt x="2489" y="13332"/>
                    </a:lnTo>
                    <a:lnTo>
                      <a:pt x="2489" y="13330"/>
                    </a:lnTo>
                    <a:lnTo>
                      <a:pt x="2484" y="13330"/>
                    </a:lnTo>
                    <a:lnTo>
                      <a:pt x="2484" y="13329"/>
                    </a:lnTo>
                    <a:lnTo>
                      <a:pt x="2477" y="13329"/>
                    </a:lnTo>
                    <a:lnTo>
                      <a:pt x="2477" y="13327"/>
                    </a:lnTo>
                    <a:lnTo>
                      <a:pt x="2472" y="13327"/>
                    </a:lnTo>
                    <a:lnTo>
                      <a:pt x="2472" y="13325"/>
                    </a:lnTo>
                    <a:lnTo>
                      <a:pt x="2467" y="13325"/>
                    </a:lnTo>
                    <a:lnTo>
                      <a:pt x="2467" y="13324"/>
                    </a:lnTo>
                    <a:lnTo>
                      <a:pt x="2474" y="13324"/>
                    </a:lnTo>
                    <a:lnTo>
                      <a:pt x="2474" y="13325"/>
                    </a:lnTo>
                    <a:lnTo>
                      <a:pt x="2479" y="13325"/>
                    </a:lnTo>
                    <a:lnTo>
                      <a:pt x="2479" y="13327"/>
                    </a:lnTo>
                    <a:lnTo>
                      <a:pt x="2485" y="13327"/>
                    </a:lnTo>
                    <a:lnTo>
                      <a:pt x="2485" y="13329"/>
                    </a:lnTo>
                    <a:lnTo>
                      <a:pt x="2490" y="13329"/>
                    </a:lnTo>
                    <a:lnTo>
                      <a:pt x="2490" y="13330"/>
                    </a:lnTo>
                    <a:lnTo>
                      <a:pt x="2497" y="13330"/>
                    </a:lnTo>
                    <a:lnTo>
                      <a:pt x="2497" y="13332"/>
                    </a:lnTo>
                    <a:lnTo>
                      <a:pt x="2504" y="13332"/>
                    </a:lnTo>
                    <a:lnTo>
                      <a:pt x="2504" y="13334"/>
                    </a:lnTo>
                    <a:lnTo>
                      <a:pt x="2510" y="13334"/>
                    </a:lnTo>
                    <a:lnTo>
                      <a:pt x="2510" y="13335"/>
                    </a:lnTo>
                    <a:lnTo>
                      <a:pt x="2517" y="13335"/>
                    </a:lnTo>
                    <a:lnTo>
                      <a:pt x="2517" y="13337"/>
                    </a:lnTo>
                    <a:lnTo>
                      <a:pt x="2522" y="13337"/>
                    </a:lnTo>
                    <a:lnTo>
                      <a:pt x="2522" y="13339"/>
                    </a:lnTo>
                    <a:lnTo>
                      <a:pt x="2529" y="13339"/>
                    </a:lnTo>
                    <a:lnTo>
                      <a:pt x="2529" y="13340"/>
                    </a:lnTo>
                    <a:lnTo>
                      <a:pt x="2535" y="13340"/>
                    </a:lnTo>
                    <a:lnTo>
                      <a:pt x="2535" y="13342"/>
                    </a:lnTo>
                    <a:lnTo>
                      <a:pt x="2542" y="13342"/>
                    </a:lnTo>
                    <a:lnTo>
                      <a:pt x="2542" y="13344"/>
                    </a:lnTo>
                    <a:lnTo>
                      <a:pt x="2547" y="13344"/>
                    </a:lnTo>
                    <a:lnTo>
                      <a:pt x="2547" y="13345"/>
                    </a:lnTo>
                    <a:lnTo>
                      <a:pt x="2540" y="13345"/>
                    </a:lnTo>
                    <a:close/>
                    <a:moveTo>
                      <a:pt x="11087" y="13344"/>
                    </a:moveTo>
                    <a:lnTo>
                      <a:pt x="11090" y="13344"/>
                    </a:lnTo>
                    <a:lnTo>
                      <a:pt x="11090" y="13345"/>
                    </a:lnTo>
                    <a:lnTo>
                      <a:pt x="11087" y="13345"/>
                    </a:lnTo>
                    <a:lnTo>
                      <a:pt x="11087" y="13344"/>
                    </a:lnTo>
                    <a:close/>
                    <a:moveTo>
                      <a:pt x="11090" y="13344"/>
                    </a:moveTo>
                    <a:lnTo>
                      <a:pt x="11090" y="13342"/>
                    </a:lnTo>
                    <a:lnTo>
                      <a:pt x="11092" y="13342"/>
                    </a:lnTo>
                    <a:lnTo>
                      <a:pt x="11092" y="13340"/>
                    </a:lnTo>
                    <a:lnTo>
                      <a:pt x="11094" y="13340"/>
                    </a:lnTo>
                    <a:lnTo>
                      <a:pt x="11094" y="13339"/>
                    </a:lnTo>
                    <a:lnTo>
                      <a:pt x="11097" y="13339"/>
                    </a:lnTo>
                    <a:lnTo>
                      <a:pt x="11097" y="13340"/>
                    </a:lnTo>
                    <a:lnTo>
                      <a:pt x="11095" y="13340"/>
                    </a:lnTo>
                    <a:lnTo>
                      <a:pt x="11095" y="13342"/>
                    </a:lnTo>
                    <a:lnTo>
                      <a:pt x="11094" y="13342"/>
                    </a:lnTo>
                    <a:lnTo>
                      <a:pt x="11094" y="13344"/>
                    </a:lnTo>
                    <a:lnTo>
                      <a:pt x="11090" y="13344"/>
                    </a:lnTo>
                    <a:close/>
                    <a:moveTo>
                      <a:pt x="9855" y="13340"/>
                    </a:moveTo>
                    <a:lnTo>
                      <a:pt x="9855" y="13339"/>
                    </a:lnTo>
                    <a:lnTo>
                      <a:pt x="9860" y="13339"/>
                    </a:lnTo>
                    <a:lnTo>
                      <a:pt x="9860" y="13337"/>
                    </a:lnTo>
                    <a:lnTo>
                      <a:pt x="9867" y="13337"/>
                    </a:lnTo>
                    <a:lnTo>
                      <a:pt x="9867" y="13339"/>
                    </a:lnTo>
                    <a:lnTo>
                      <a:pt x="9862" y="13339"/>
                    </a:lnTo>
                    <a:lnTo>
                      <a:pt x="9862" y="13340"/>
                    </a:lnTo>
                    <a:lnTo>
                      <a:pt x="9855" y="13340"/>
                    </a:lnTo>
                    <a:close/>
                    <a:moveTo>
                      <a:pt x="11097" y="13339"/>
                    </a:moveTo>
                    <a:lnTo>
                      <a:pt x="11097" y="13337"/>
                    </a:lnTo>
                    <a:lnTo>
                      <a:pt x="11099" y="13337"/>
                    </a:lnTo>
                    <a:lnTo>
                      <a:pt x="11099" y="13335"/>
                    </a:lnTo>
                    <a:lnTo>
                      <a:pt x="11100" y="13335"/>
                    </a:lnTo>
                    <a:lnTo>
                      <a:pt x="11100" y="13334"/>
                    </a:lnTo>
                    <a:lnTo>
                      <a:pt x="11104" y="13334"/>
                    </a:lnTo>
                    <a:lnTo>
                      <a:pt x="11104" y="13335"/>
                    </a:lnTo>
                    <a:lnTo>
                      <a:pt x="11102" y="13335"/>
                    </a:lnTo>
                    <a:lnTo>
                      <a:pt x="11102" y="13337"/>
                    </a:lnTo>
                    <a:lnTo>
                      <a:pt x="11100" y="13337"/>
                    </a:lnTo>
                    <a:lnTo>
                      <a:pt x="11100" y="13339"/>
                    </a:lnTo>
                    <a:lnTo>
                      <a:pt x="11097" y="13339"/>
                    </a:lnTo>
                    <a:close/>
                    <a:moveTo>
                      <a:pt x="9867" y="13335"/>
                    </a:moveTo>
                    <a:lnTo>
                      <a:pt x="9874" y="13335"/>
                    </a:lnTo>
                    <a:lnTo>
                      <a:pt x="9874" y="13337"/>
                    </a:lnTo>
                    <a:lnTo>
                      <a:pt x="9867" y="13337"/>
                    </a:lnTo>
                    <a:lnTo>
                      <a:pt x="9867" y="13335"/>
                    </a:lnTo>
                    <a:close/>
                    <a:moveTo>
                      <a:pt x="9874" y="13334"/>
                    </a:moveTo>
                    <a:lnTo>
                      <a:pt x="9879" y="13334"/>
                    </a:lnTo>
                    <a:lnTo>
                      <a:pt x="9879" y="13335"/>
                    </a:lnTo>
                    <a:lnTo>
                      <a:pt x="9874" y="13335"/>
                    </a:lnTo>
                    <a:lnTo>
                      <a:pt x="9874" y="13334"/>
                    </a:lnTo>
                    <a:close/>
                    <a:moveTo>
                      <a:pt x="9879" y="13332"/>
                    </a:moveTo>
                    <a:lnTo>
                      <a:pt x="9885" y="13332"/>
                    </a:lnTo>
                    <a:lnTo>
                      <a:pt x="9885" y="13334"/>
                    </a:lnTo>
                    <a:lnTo>
                      <a:pt x="9879" y="13334"/>
                    </a:lnTo>
                    <a:lnTo>
                      <a:pt x="9879" y="13332"/>
                    </a:lnTo>
                    <a:close/>
                    <a:moveTo>
                      <a:pt x="11104" y="13332"/>
                    </a:moveTo>
                    <a:lnTo>
                      <a:pt x="11105" y="13332"/>
                    </a:lnTo>
                    <a:lnTo>
                      <a:pt x="11105" y="13334"/>
                    </a:lnTo>
                    <a:lnTo>
                      <a:pt x="11104" y="13334"/>
                    </a:lnTo>
                    <a:lnTo>
                      <a:pt x="11104" y="13332"/>
                    </a:lnTo>
                    <a:close/>
                    <a:moveTo>
                      <a:pt x="9885" y="13330"/>
                    </a:moveTo>
                    <a:lnTo>
                      <a:pt x="9890" y="13330"/>
                    </a:lnTo>
                    <a:lnTo>
                      <a:pt x="9890" y="13332"/>
                    </a:lnTo>
                    <a:lnTo>
                      <a:pt x="9885" y="13332"/>
                    </a:lnTo>
                    <a:lnTo>
                      <a:pt x="9885" y="13330"/>
                    </a:lnTo>
                    <a:close/>
                    <a:moveTo>
                      <a:pt x="11105" y="13332"/>
                    </a:moveTo>
                    <a:lnTo>
                      <a:pt x="11105" y="13330"/>
                    </a:lnTo>
                    <a:lnTo>
                      <a:pt x="11107" y="13330"/>
                    </a:lnTo>
                    <a:lnTo>
                      <a:pt x="11107" y="13329"/>
                    </a:lnTo>
                    <a:lnTo>
                      <a:pt x="11110" y="13329"/>
                    </a:lnTo>
                    <a:lnTo>
                      <a:pt x="11110" y="13330"/>
                    </a:lnTo>
                    <a:lnTo>
                      <a:pt x="11109" y="13330"/>
                    </a:lnTo>
                    <a:lnTo>
                      <a:pt x="11109" y="13332"/>
                    </a:lnTo>
                    <a:lnTo>
                      <a:pt x="11105" y="13332"/>
                    </a:lnTo>
                    <a:close/>
                    <a:moveTo>
                      <a:pt x="9892" y="13329"/>
                    </a:moveTo>
                    <a:lnTo>
                      <a:pt x="9897" y="13329"/>
                    </a:lnTo>
                    <a:lnTo>
                      <a:pt x="9897" y="13330"/>
                    </a:lnTo>
                    <a:lnTo>
                      <a:pt x="9892" y="13330"/>
                    </a:lnTo>
                    <a:lnTo>
                      <a:pt x="9892" y="13329"/>
                    </a:lnTo>
                    <a:close/>
                    <a:moveTo>
                      <a:pt x="9897" y="13327"/>
                    </a:moveTo>
                    <a:lnTo>
                      <a:pt x="9902" y="13327"/>
                    </a:lnTo>
                    <a:lnTo>
                      <a:pt x="9902" y="13329"/>
                    </a:lnTo>
                    <a:lnTo>
                      <a:pt x="9897" y="13329"/>
                    </a:lnTo>
                    <a:lnTo>
                      <a:pt x="9897" y="13327"/>
                    </a:lnTo>
                    <a:close/>
                    <a:moveTo>
                      <a:pt x="11110" y="13327"/>
                    </a:moveTo>
                    <a:lnTo>
                      <a:pt x="11112" y="13327"/>
                    </a:lnTo>
                    <a:lnTo>
                      <a:pt x="11112" y="13329"/>
                    </a:lnTo>
                    <a:lnTo>
                      <a:pt x="11110" y="13329"/>
                    </a:lnTo>
                    <a:lnTo>
                      <a:pt x="11110" y="13327"/>
                    </a:lnTo>
                    <a:close/>
                    <a:moveTo>
                      <a:pt x="9904" y="13325"/>
                    </a:moveTo>
                    <a:lnTo>
                      <a:pt x="9909" y="13325"/>
                    </a:lnTo>
                    <a:lnTo>
                      <a:pt x="9909" y="13327"/>
                    </a:lnTo>
                    <a:lnTo>
                      <a:pt x="9904" y="13327"/>
                    </a:lnTo>
                    <a:lnTo>
                      <a:pt x="9904" y="13325"/>
                    </a:lnTo>
                    <a:close/>
                    <a:moveTo>
                      <a:pt x="11112" y="13325"/>
                    </a:moveTo>
                    <a:lnTo>
                      <a:pt x="11114" y="13325"/>
                    </a:lnTo>
                    <a:lnTo>
                      <a:pt x="11114" y="13327"/>
                    </a:lnTo>
                    <a:lnTo>
                      <a:pt x="11112" y="13327"/>
                    </a:lnTo>
                    <a:lnTo>
                      <a:pt x="11112" y="13325"/>
                    </a:lnTo>
                    <a:close/>
                    <a:moveTo>
                      <a:pt x="9909" y="13324"/>
                    </a:moveTo>
                    <a:lnTo>
                      <a:pt x="9914" y="13324"/>
                    </a:lnTo>
                    <a:lnTo>
                      <a:pt x="9914" y="13325"/>
                    </a:lnTo>
                    <a:lnTo>
                      <a:pt x="9909" y="13325"/>
                    </a:lnTo>
                    <a:lnTo>
                      <a:pt x="9909" y="13324"/>
                    </a:lnTo>
                    <a:close/>
                    <a:moveTo>
                      <a:pt x="11114" y="13325"/>
                    </a:moveTo>
                    <a:lnTo>
                      <a:pt x="11114" y="13324"/>
                    </a:lnTo>
                    <a:lnTo>
                      <a:pt x="11115" y="13324"/>
                    </a:lnTo>
                    <a:lnTo>
                      <a:pt x="11115" y="13322"/>
                    </a:lnTo>
                    <a:lnTo>
                      <a:pt x="11119" y="13322"/>
                    </a:lnTo>
                    <a:lnTo>
                      <a:pt x="11119" y="13324"/>
                    </a:lnTo>
                    <a:lnTo>
                      <a:pt x="11117" y="13324"/>
                    </a:lnTo>
                    <a:lnTo>
                      <a:pt x="11117" y="13325"/>
                    </a:lnTo>
                    <a:lnTo>
                      <a:pt x="11114" y="13325"/>
                    </a:lnTo>
                    <a:close/>
                    <a:moveTo>
                      <a:pt x="2462" y="13322"/>
                    </a:moveTo>
                    <a:lnTo>
                      <a:pt x="2467" y="13322"/>
                    </a:lnTo>
                    <a:lnTo>
                      <a:pt x="2467" y="13324"/>
                    </a:lnTo>
                    <a:lnTo>
                      <a:pt x="2462" y="13324"/>
                    </a:lnTo>
                    <a:lnTo>
                      <a:pt x="2462" y="13322"/>
                    </a:lnTo>
                    <a:close/>
                    <a:moveTo>
                      <a:pt x="9915" y="13322"/>
                    </a:moveTo>
                    <a:lnTo>
                      <a:pt x="9920" y="13322"/>
                    </a:lnTo>
                    <a:lnTo>
                      <a:pt x="9920" y="13324"/>
                    </a:lnTo>
                    <a:lnTo>
                      <a:pt x="9915" y="13324"/>
                    </a:lnTo>
                    <a:lnTo>
                      <a:pt x="9915" y="13322"/>
                    </a:lnTo>
                    <a:close/>
                    <a:moveTo>
                      <a:pt x="2455" y="13322"/>
                    </a:moveTo>
                    <a:lnTo>
                      <a:pt x="2455" y="13320"/>
                    </a:lnTo>
                    <a:lnTo>
                      <a:pt x="2450" y="13320"/>
                    </a:lnTo>
                    <a:lnTo>
                      <a:pt x="2450" y="13319"/>
                    </a:lnTo>
                    <a:lnTo>
                      <a:pt x="2445" y="13319"/>
                    </a:lnTo>
                    <a:lnTo>
                      <a:pt x="2445" y="13317"/>
                    </a:lnTo>
                    <a:lnTo>
                      <a:pt x="2440" y="13317"/>
                    </a:lnTo>
                    <a:lnTo>
                      <a:pt x="2440" y="13315"/>
                    </a:lnTo>
                    <a:lnTo>
                      <a:pt x="2447" y="13315"/>
                    </a:lnTo>
                    <a:lnTo>
                      <a:pt x="2447" y="13317"/>
                    </a:lnTo>
                    <a:lnTo>
                      <a:pt x="2452" y="13317"/>
                    </a:lnTo>
                    <a:lnTo>
                      <a:pt x="2452" y="13319"/>
                    </a:lnTo>
                    <a:lnTo>
                      <a:pt x="2457" y="13319"/>
                    </a:lnTo>
                    <a:lnTo>
                      <a:pt x="2457" y="13320"/>
                    </a:lnTo>
                    <a:lnTo>
                      <a:pt x="2462" y="13320"/>
                    </a:lnTo>
                    <a:lnTo>
                      <a:pt x="2462" y="13322"/>
                    </a:lnTo>
                    <a:lnTo>
                      <a:pt x="2455" y="13322"/>
                    </a:lnTo>
                    <a:close/>
                    <a:moveTo>
                      <a:pt x="9920" y="13320"/>
                    </a:moveTo>
                    <a:lnTo>
                      <a:pt x="9925" y="13320"/>
                    </a:lnTo>
                    <a:lnTo>
                      <a:pt x="9925" y="13322"/>
                    </a:lnTo>
                    <a:lnTo>
                      <a:pt x="9920" y="13322"/>
                    </a:lnTo>
                    <a:lnTo>
                      <a:pt x="9920" y="13320"/>
                    </a:lnTo>
                    <a:close/>
                    <a:moveTo>
                      <a:pt x="11119" y="13320"/>
                    </a:moveTo>
                    <a:lnTo>
                      <a:pt x="11120" y="13320"/>
                    </a:lnTo>
                    <a:lnTo>
                      <a:pt x="11120" y="13322"/>
                    </a:lnTo>
                    <a:lnTo>
                      <a:pt x="11119" y="13322"/>
                    </a:lnTo>
                    <a:lnTo>
                      <a:pt x="11119" y="13320"/>
                    </a:lnTo>
                    <a:close/>
                    <a:moveTo>
                      <a:pt x="9925" y="13319"/>
                    </a:moveTo>
                    <a:lnTo>
                      <a:pt x="9932" y="13319"/>
                    </a:lnTo>
                    <a:lnTo>
                      <a:pt x="9932" y="13320"/>
                    </a:lnTo>
                    <a:lnTo>
                      <a:pt x="9925" y="13320"/>
                    </a:lnTo>
                    <a:lnTo>
                      <a:pt x="9925" y="13319"/>
                    </a:lnTo>
                    <a:close/>
                    <a:moveTo>
                      <a:pt x="11120" y="13320"/>
                    </a:moveTo>
                    <a:lnTo>
                      <a:pt x="11120" y="13319"/>
                    </a:lnTo>
                    <a:lnTo>
                      <a:pt x="11122" y="13319"/>
                    </a:lnTo>
                    <a:lnTo>
                      <a:pt x="11122" y="13317"/>
                    </a:lnTo>
                    <a:lnTo>
                      <a:pt x="11125" y="13317"/>
                    </a:lnTo>
                    <a:lnTo>
                      <a:pt x="11125" y="13319"/>
                    </a:lnTo>
                    <a:lnTo>
                      <a:pt x="11124" y="13319"/>
                    </a:lnTo>
                    <a:lnTo>
                      <a:pt x="11124" y="13320"/>
                    </a:lnTo>
                    <a:lnTo>
                      <a:pt x="11120" y="13320"/>
                    </a:lnTo>
                    <a:close/>
                    <a:moveTo>
                      <a:pt x="9932" y="13317"/>
                    </a:moveTo>
                    <a:lnTo>
                      <a:pt x="9937" y="13317"/>
                    </a:lnTo>
                    <a:lnTo>
                      <a:pt x="9937" y="13319"/>
                    </a:lnTo>
                    <a:lnTo>
                      <a:pt x="9932" y="13319"/>
                    </a:lnTo>
                    <a:lnTo>
                      <a:pt x="9932" y="13317"/>
                    </a:lnTo>
                    <a:close/>
                    <a:moveTo>
                      <a:pt x="9937" y="13317"/>
                    </a:moveTo>
                    <a:lnTo>
                      <a:pt x="9937" y="13315"/>
                    </a:lnTo>
                    <a:lnTo>
                      <a:pt x="9942" y="13315"/>
                    </a:lnTo>
                    <a:lnTo>
                      <a:pt x="9942" y="13314"/>
                    </a:lnTo>
                    <a:lnTo>
                      <a:pt x="9949" y="13314"/>
                    </a:lnTo>
                    <a:lnTo>
                      <a:pt x="9949" y="13315"/>
                    </a:lnTo>
                    <a:lnTo>
                      <a:pt x="9944" y="13315"/>
                    </a:lnTo>
                    <a:lnTo>
                      <a:pt x="9944" y="13317"/>
                    </a:lnTo>
                    <a:lnTo>
                      <a:pt x="9937" y="13317"/>
                    </a:lnTo>
                    <a:close/>
                    <a:moveTo>
                      <a:pt x="11125" y="13315"/>
                    </a:moveTo>
                    <a:lnTo>
                      <a:pt x="11127" y="13315"/>
                    </a:lnTo>
                    <a:lnTo>
                      <a:pt x="11127" y="13317"/>
                    </a:lnTo>
                    <a:lnTo>
                      <a:pt x="11125" y="13317"/>
                    </a:lnTo>
                    <a:lnTo>
                      <a:pt x="11125" y="13315"/>
                    </a:lnTo>
                    <a:close/>
                    <a:moveTo>
                      <a:pt x="2434" y="13315"/>
                    </a:moveTo>
                    <a:lnTo>
                      <a:pt x="2434" y="13314"/>
                    </a:lnTo>
                    <a:lnTo>
                      <a:pt x="2429" y="13314"/>
                    </a:lnTo>
                    <a:lnTo>
                      <a:pt x="2429" y="13312"/>
                    </a:lnTo>
                    <a:lnTo>
                      <a:pt x="2424" y="13312"/>
                    </a:lnTo>
                    <a:lnTo>
                      <a:pt x="2424" y="13310"/>
                    </a:lnTo>
                    <a:lnTo>
                      <a:pt x="2419" y="13310"/>
                    </a:lnTo>
                    <a:lnTo>
                      <a:pt x="2419" y="13309"/>
                    </a:lnTo>
                    <a:lnTo>
                      <a:pt x="2414" y="13309"/>
                    </a:lnTo>
                    <a:lnTo>
                      <a:pt x="2414" y="13307"/>
                    </a:lnTo>
                    <a:lnTo>
                      <a:pt x="2420" y="13307"/>
                    </a:lnTo>
                    <a:lnTo>
                      <a:pt x="2420" y="13309"/>
                    </a:lnTo>
                    <a:lnTo>
                      <a:pt x="2425" y="13309"/>
                    </a:lnTo>
                    <a:lnTo>
                      <a:pt x="2425" y="13310"/>
                    </a:lnTo>
                    <a:lnTo>
                      <a:pt x="2430" y="13310"/>
                    </a:lnTo>
                    <a:lnTo>
                      <a:pt x="2430" y="13312"/>
                    </a:lnTo>
                    <a:lnTo>
                      <a:pt x="2435" y="13312"/>
                    </a:lnTo>
                    <a:lnTo>
                      <a:pt x="2435" y="13314"/>
                    </a:lnTo>
                    <a:lnTo>
                      <a:pt x="2440" y="13314"/>
                    </a:lnTo>
                    <a:lnTo>
                      <a:pt x="2440" y="13315"/>
                    </a:lnTo>
                    <a:lnTo>
                      <a:pt x="2434" y="13315"/>
                    </a:lnTo>
                    <a:close/>
                    <a:moveTo>
                      <a:pt x="11127" y="13314"/>
                    </a:moveTo>
                    <a:lnTo>
                      <a:pt x="11129" y="13314"/>
                    </a:lnTo>
                    <a:lnTo>
                      <a:pt x="11129" y="13315"/>
                    </a:lnTo>
                    <a:lnTo>
                      <a:pt x="11127" y="13315"/>
                    </a:lnTo>
                    <a:lnTo>
                      <a:pt x="11127" y="13314"/>
                    </a:lnTo>
                    <a:close/>
                    <a:moveTo>
                      <a:pt x="9949" y="13314"/>
                    </a:moveTo>
                    <a:lnTo>
                      <a:pt x="9949" y="13312"/>
                    </a:lnTo>
                    <a:lnTo>
                      <a:pt x="9954" y="13312"/>
                    </a:lnTo>
                    <a:lnTo>
                      <a:pt x="9954" y="13310"/>
                    </a:lnTo>
                    <a:lnTo>
                      <a:pt x="9959" y="13310"/>
                    </a:lnTo>
                    <a:lnTo>
                      <a:pt x="9959" y="13309"/>
                    </a:lnTo>
                    <a:lnTo>
                      <a:pt x="9964" y="13309"/>
                    </a:lnTo>
                    <a:lnTo>
                      <a:pt x="9964" y="13307"/>
                    </a:lnTo>
                    <a:lnTo>
                      <a:pt x="9970" y="13307"/>
                    </a:lnTo>
                    <a:lnTo>
                      <a:pt x="9970" y="13309"/>
                    </a:lnTo>
                    <a:lnTo>
                      <a:pt x="9965" y="13309"/>
                    </a:lnTo>
                    <a:lnTo>
                      <a:pt x="9965" y="13310"/>
                    </a:lnTo>
                    <a:lnTo>
                      <a:pt x="9960" y="13310"/>
                    </a:lnTo>
                    <a:lnTo>
                      <a:pt x="9960" y="13312"/>
                    </a:lnTo>
                    <a:lnTo>
                      <a:pt x="9955" y="13312"/>
                    </a:lnTo>
                    <a:lnTo>
                      <a:pt x="9955" y="13314"/>
                    </a:lnTo>
                    <a:lnTo>
                      <a:pt x="9949" y="13314"/>
                    </a:lnTo>
                    <a:close/>
                    <a:moveTo>
                      <a:pt x="11129" y="13314"/>
                    </a:moveTo>
                    <a:lnTo>
                      <a:pt x="11129" y="13312"/>
                    </a:lnTo>
                    <a:lnTo>
                      <a:pt x="11130" y="13312"/>
                    </a:lnTo>
                    <a:lnTo>
                      <a:pt x="11130" y="13310"/>
                    </a:lnTo>
                    <a:lnTo>
                      <a:pt x="11134" y="13310"/>
                    </a:lnTo>
                    <a:lnTo>
                      <a:pt x="11134" y="13312"/>
                    </a:lnTo>
                    <a:lnTo>
                      <a:pt x="11132" y="13312"/>
                    </a:lnTo>
                    <a:lnTo>
                      <a:pt x="11132" y="13314"/>
                    </a:lnTo>
                    <a:lnTo>
                      <a:pt x="11129" y="13314"/>
                    </a:lnTo>
                    <a:close/>
                    <a:moveTo>
                      <a:pt x="11134" y="13309"/>
                    </a:moveTo>
                    <a:lnTo>
                      <a:pt x="11135" y="13309"/>
                    </a:lnTo>
                    <a:lnTo>
                      <a:pt x="11135" y="13310"/>
                    </a:lnTo>
                    <a:lnTo>
                      <a:pt x="11134" y="13310"/>
                    </a:lnTo>
                    <a:lnTo>
                      <a:pt x="11134" y="13309"/>
                    </a:lnTo>
                    <a:close/>
                    <a:moveTo>
                      <a:pt x="11135" y="13307"/>
                    </a:moveTo>
                    <a:lnTo>
                      <a:pt x="11137" y="13307"/>
                    </a:lnTo>
                    <a:lnTo>
                      <a:pt x="11137" y="13309"/>
                    </a:lnTo>
                    <a:lnTo>
                      <a:pt x="11135" y="13309"/>
                    </a:lnTo>
                    <a:lnTo>
                      <a:pt x="11135" y="13307"/>
                    </a:lnTo>
                    <a:close/>
                    <a:moveTo>
                      <a:pt x="2407" y="13307"/>
                    </a:moveTo>
                    <a:lnTo>
                      <a:pt x="2407" y="13305"/>
                    </a:lnTo>
                    <a:lnTo>
                      <a:pt x="2402" y="13305"/>
                    </a:lnTo>
                    <a:lnTo>
                      <a:pt x="2402" y="13304"/>
                    </a:lnTo>
                    <a:lnTo>
                      <a:pt x="2397" y="13304"/>
                    </a:lnTo>
                    <a:lnTo>
                      <a:pt x="2397" y="13302"/>
                    </a:lnTo>
                    <a:lnTo>
                      <a:pt x="2392" y="13302"/>
                    </a:lnTo>
                    <a:lnTo>
                      <a:pt x="2392" y="13300"/>
                    </a:lnTo>
                    <a:lnTo>
                      <a:pt x="2385" y="13300"/>
                    </a:lnTo>
                    <a:lnTo>
                      <a:pt x="2385" y="13299"/>
                    </a:lnTo>
                    <a:lnTo>
                      <a:pt x="2380" y="13299"/>
                    </a:lnTo>
                    <a:lnTo>
                      <a:pt x="2380" y="13297"/>
                    </a:lnTo>
                    <a:lnTo>
                      <a:pt x="2375" y="13297"/>
                    </a:lnTo>
                    <a:lnTo>
                      <a:pt x="2375" y="13295"/>
                    </a:lnTo>
                    <a:lnTo>
                      <a:pt x="2370" y="13295"/>
                    </a:lnTo>
                    <a:lnTo>
                      <a:pt x="2370" y="13294"/>
                    </a:lnTo>
                    <a:lnTo>
                      <a:pt x="2365" y="13294"/>
                    </a:lnTo>
                    <a:lnTo>
                      <a:pt x="2365" y="13292"/>
                    </a:lnTo>
                    <a:lnTo>
                      <a:pt x="2360" y="13292"/>
                    </a:lnTo>
                    <a:lnTo>
                      <a:pt x="2360" y="13290"/>
                    </a:lnTo>
                    <a:lnTo>
                      <a:pt x="2355" y="13290"/>
                    </a:lnTo>
                    <a:lnTo>
                      <a:pt x="2355" y="13289"/>
                    </a:lnTo>
                    <a:lnTo>
                      <a:pt x="2350" y="13289"/>
                    </a:lnTo>
                    <a:lnTo>
                      <a:pt x="2350" y="13287"/>
                    </a:lnTo>
                    <a:lnTo>
                      <a:pt x="2347" y="13287"/>
                    </a:lnTo>
                    <a:lnTo>
                      <a:pt x="2347" y="13285"/>
                    </a:lnTo>
                    <a:lnTo>
                      <a:pt x="2352" y="13285"/>
                    </a:lnTo>
                    <a:lnTo>
                      <a:pt x="2352" y="13287"/>
                    </a:lnTo>
                    <a:lnTo>
                      <a:pt x="2357" y="13287"/>
                    </a:lnTo>
                    <a:lnTo>
                      <a:pt x="2357" y="13289"/>
                    </a:lnTo>
                    <a:lnTo>
                      <a:pt x="2362" y="13289"/>
                    </a:lnTo>
                    <a:lnTo>
                      <a:pt x="2362" y="13290"/>
                    </a:lnTo>
                    <a:lnTo>
                      <a:pt x="2367" y="13290"/>
                    </a:lnTo>
                    <a:lnTo>
                      <a:pt x="2367" y="13292"/>
                    </a:lnTo>
                    <a:lnTo>
                      <a:pt x="2372" y="13292"/>
                    </a:lnTo>
                    <a:lnTo>
                      <a:pt x="2372" y="13294"/>
                    </a:lnTo>
                    <a:lnTo>
                      <a:pt x="2377" y="13294"/>
                    </a:lnTo>
                    <a:lnTo>
                      <a:pt x="2377" y="13295"/>
                    </a:lnTo>
                    <a:lnTo>
                      <a:pt x="2382" y="13295"/>
                    </a:lnTo>
                    <a:lnTo>
                      <a:pt x="2382" y="13297"/>
                    </a:lnTo>
                    <a:lnTo>
                      <a:pt x="2387" y="13297"/>
                    </a:lnTo>
                    <a:lnTo>
                      <a:pt x="2387" y="13299"/>
                    </a:lnTo>
                    <a:lnTo>
                      <a:pt x="2394" y="13299"/>
                    </a:lnTo>
                    <a:lnTo>
                      <a:pt x="2394" y="13300"/>
                    </a:lnTo>
                    <a:lnTo>
                      <a:pt x="2399" y="13300"/>
                    </a:lnTo>
                    <a:lnTo>
                      <a:pt x="2399" y="13302"/>
                    </a:lnTo>
                    <a:lnTo>
                      <a:pt x="2404" y="13302"/>
                    </a:lnTo>
                    <a:lnTo>
                      <a:pt x="2404" y="13304"/>
                    </a:lnTo>
                    <a:lnTo>
                      <a:pt x="2409" y="13304"/>
                    </a:lnTo>
                    <a:lnTo>
                      <a:pt x="2409" y="13305"/>
                    </a:lnTo>
                    <a:lnTo>
                      <a:pt x="2414" y="13305"/>
                    </a:lnTo>
                    <a:lnTo>
                      <a:pt x="2414" y="13307"/>
                    </a:lnTo>
                    <a:lnTo>
                      <a:pt x="2407" y="13307"/>
                    </a:lnTo>
                    <a:close/>
                    <a:moveTo>
                      <a:pt x="9970" y="13305"/>
                    </a:moveTo>
                    <a:lnTo>
                      <a:pt x="9975" y="13305"/>
                    </a:lnTo>
                    <a:lnTo>
                      <a:pt x="9975" y="13307"/>
                    </a:lnTo>
                    <a:lnTo>
                      <a:pt x="9970" y="13307"/>
                    </a:lnTo>
                    <a:lnTo>
                      <a:pt x="9970" y="13305"/>
                    </a:lnTo>
                    <a:close/>
                    <a:moveTo>
                      <a:pt x="11137" y="13307"/>
                    </a:moveTo>
                    <a:lnTo>
                      <a:pt x="11137" y="13305"/>
                    </a:lnTo>
                    <a:lnTo>
                      <a:pt x="11139" y="13305"/>
                    </a:lnTo>
                    <a:lnTo>
                      <a:pt x="11139" y="13304"/>
                    </a:lnTo>
                    <a:lnTo>
                      <a:pt x="11142" y="13304"/>
                    </a:lnTo>
                    <a:lnTo>
                      <a:pt x="11142" y="13305"/>
                    </a:lnTo>
                    <a:lnTo>
                      <a:pt x="11140" y="13305"/>
                    </a:lnTo>
                    <a:lnTo>
                      <a:pt x="11140" y="13307"/>
                    </a:lnTo>
                    <a:lnTo>
                      <a:pt x="11137" y="13307"/>
                    </a:lnTo>
                    <a:close/>
                    <a:moveTo>
                      <a:pt x="9975" y="13304"/>
                    </a:moveTo>
                    <a:lnTo>
                      <a:pt x="9980" y="13304"/>
                    </a:lnTo>
                    <a:lnTo>
                      <a:pt x="9980" y="13305"/>
                    </a:lnTo>
                    <a:lnTo>
                      <a:pt x="9975" y="13305"/>
                    </a:lnTo>
                    <a:lnTo>
                      <a:pt x="9975" y="13304"/>
                    </a:lnTo>
                    <a:close/>
                    <a:moveTo>
                      <a:pt x="9980" y="13302"/>
                    </a:moveTo>
                    <a:lnTo>
                      <a:pt x="9985" y="13302"/>
                    </a:lnTo>
                    <a:lnTo>
                      <a:pt x="9985" y="13304"/>
                    </a:lnTo>
                    <a:lnTo>
                      <a:pt x="9980" y="13304"/>
                    </a:lnTo>
                    <a:lnTo>
                      <a:pt x="9980" y="13302"/>
                    </a:lnTo>
                    <a:close/>
                    <a:moveTo>
                      <a:pt x="11142" y="13302"/>
                    </a:moveTo>
                    <a:lnTo>
                      <a:pt x="11144" y="13302"/>
                    </a:lnTo>
                    <a:lnTo>
                      <a:pt x="11144" y="13304"/>
                    </a:lnTo>
                    <a:lnTo>
                      <a:pt x="11142" y="13304"/>
                    </a:lnTo>
                    <a:lnTo>
                      <a:pt x="11142" y="13302"/>
                    </a:lnTo>
                    <a:close/>
                    <a:moveTo>
                      <a:pt x="9985" y="13300"/>
                    </a:moveTo>
                    <a:lnTo>
                      <a:pt x="9990" y="13300"/>
                    </a:lnTo>
                    <a:lnTo>
                      <a:pt x="9990" y="13302"/>
                    </a:lnTo>
                    <a:lnTo>
                      <a:pt x="9985" y="13302"/>
                    </a:lnTo>
                    <a:lnTo>
                      <a:pt x="9985" y="13300"/>
                    </a:lnTo>
                    <a:close/>
                    <a:moveTo>
                      <a:pt x="11144" y="13302"/>
                    </a:moveTo>
                    <a:lnTo>
                      <a:pt x="11144" y="13300"/>
                    </a:lnTo>
                    <a:lnTo>
                      <a:pt x="11145" y="13300"/>
                    </a:lnTo>
                    <a:lnTo>
                      <a:pt x="11145" y="13299"/>
                    </a:lnTo>
                    <a:lnTo>
                      <a:pt x="11149" y="13299"/>
                    </a:lnTo>
                    <a:lnTo>
                      <a:pt x="11149" y="13300"/>
                    </a:lnTo>
                    <a:lnTo>
                      <a:pt x="11147" y="13300"/>
                    </a:lnTo>
                    <a:lnTo>
                      <a:pt x="11147" y="13302"/>
                    </a:lnTo>
                    <a:lnTo>
                      <a:pt x="11144" y="13302"/>
                    </a:lnTo>
                    <a:close/>
                    <a:moveTo>
                      <a:pt x="9990" y="13299"/>
                    </a:moveTo>
                    <a:lnTo>
                      <a:pt x="9995" y="13299"/>
                    </a:lnTo>
                    <a:lnTo>
                      <a:pt x="9995" y="13300"/>
                    </a:lnTo>
                    <a:lnTo>
                      <a:pt x="9990" y="13300"/>
                    </a:lnTo>
                    <a:lnTo>
                      <a:pt x="9990" y="13299"/>
                    </a:lnTo>
                    <a:close/>
                    <a:moveTo>
                      <a:pt x="9995" y="13297"/>
                    </a:moveTo>
                    <a:lnTo>
                      <a:pt x="10000" y="13297"/>
                    </a:lnTo>
                    <a:lnTo>
                      <a:pt x="10000" y="13299"/>
                    </a:lnTo>
                    <a:lnTo>
                      <a:pt x="9995" y="13299"/>
                    </a:lnTo>
                    <a:lnTo>
                      <a:pt x="9995" y="13297"/>
                    </a:lnTo>
                    <a:close/>
                    <a:moveTo>
                      <a:pt x="11149" y="13297"/>
                    </a:moveTo>
                    <a:lnTo>
                      <a:pt x="11150" y="13297"/>
                    </a:lnTo>
                    <a:lnTo>
                      <a:pt x="11150" y="13299"/>
                    </a:lnTo>
                    <a:lnTo>
                      <a:pt x="11149" y="13299"/>
                    </a:lnTo>
                    <a:lnTo>
                      <a:pt x="11149" y="13297"/>
                    </a:lnTo>
                    <a:close/>
                    <a:moveTo>
                      <a:pt x="10000" y="13295"/>
                    </a:moveTo>
                    <a:lnTo>
                      <a:pt x="10005" y="13295"/>
                    </a:lnTo>
                    <a:lnTo>
                      <a:pt x="10005" y="13297"/>
                    </a:lnTo>
                    <a:lnTo>
                      <a:pt x="10000" y="13297"/>
                    </a:lnTo>
                    <a:lnTo>
                      <a:pt x="10000" y="13295"/>
                    </a:lnTo>
                    <a:close/>
                    <a:moveTo>
                      <a:pt x="11150" y="13295"/>
                    </a:moveTo>
                    <a:lnTo>
                      <a:pt x="11152" y="13295"/>
                    </a:lnTo>
                    <a:lnTo>
                      <a:pt x="11152" y="13297"/>
                    </a:lnTo>
                    <a:lnTo>
                      <a:pt x="11150" y="13297"/>
                    </a:lnTo>
                    <a:lnTo>
                      <a:pt x="11150" y="13295"/>
                    </a:lnTo>
                    <a:close/>
                    <a:moveTo>
                      <a:pt x="10005" y="13294"/>
                    </a:moveTo>
                    <a:lnTo>
                      <a:pt x="10010" y="13294"/>
                    </a:lnTo>
                    <a:lnTo>
                      <a:pt x="10010" y="13295"/>
                    </a:lnTo>
                    <a:lnTo>
                      <a:pt x="10005" y="13295"/>
                    </a:lnTo>
                    <a:lnTo>
                      <a:pt x="10005" y="13294"/>
                    </a:lnTo>
                    <a:close/>
                    <a:moveTo>
                      <a:pt x="11152" y="13295"/>
                    </a:moveTo>
                    <a:lnTo>
                      <a:pt x="11152" y="13294"/>
                    </a:lnTo>
                    <a:lnTo>
                      <a:pt x="11154" y="13294"/>
                    </a:lnTo>
                    <a:lnTo>
                      <a:pt x="11154" y="13292"/>
                    </a:lnTo>
                    <a:lnTo>
                      <a:pt x="11157" y="13292"/>
                    </a:lnTo>
                    <a:lnTo>
                      <a:pt x="11157" y="13294"/>
                    </a:lnTo>
                    <a:lnTo>
                      <a:pt x="11155" y="13294"/>
                    </a:lnTo>
                    <a:lnTo>
                      <a:pt x="11155" y="13295"/>
                    </a:lnTo>
                    <a:lnTo>
                      <a:pt x="11152" y="13295"/>
                    </a:lnTo>
                    <a:close/>
                    <a:moveTo>
                      <a:pt x="10010" y="13292"/>
                    </a:moveTo>
                    <a:lnTo>
                      <a:pt x="10015" y="13292"/>
                    </a:lnTo>
                    <a:lnTo>
                      <a:pt x="10015" y="13294"/>
                    </a:lnTo>
                    <a:lnTo>
                      <a:pt x="10010" y="13294"/>
                    </a:lnTo>
                    <a:lnTo>
                      <a:pt x="10010" y="13292"/>
                    </a:lnTo>
                    <a:close/>
                    <a:moveTo>
                      <a:pt x="10015" y="13290"/>
                    </a:moveTo>
                    <a:lnTo>
                      <a:pt x="10020" y="13290"/>
                    </a:lnTo>
                    <a:lnTo>
                      <a:pt x="10020" y="13292"/>
                    </a:lnTo>
                    <a:lnTo>
                      <a:pt x="10015" y="13292"/>
                    </a:lnTo>
                    <a:lnTo>
                      <a:pt x="10015" y="13290"/>
                    </a:lnTo>
                    <a:close/>
                    <a:moveTo>
                      <a:pt x="11157" y="13290"/>
                    </a:moveTo>
                    <a:lnTo>
                      <a:pt x="11159" y="13290"/>
                    </a:lnTo>
                    <a:lnTo>
                      <a:pt x="11159" y="13292"/>
                    </a:lnTo>
                    <a:lnTo>
                      <a:pt x="11157" y="13292"/>
                    </a:lnTo>
                    <a:lnTo>
                      <a:pt x="11157" y="13290"/>
                    </a:lnTo>
                    <a:close/>
                    <a:moveTo>
                      <a:pt x="10020" y="13289"/>
                    </a:moveTo>
                    <a:lnTo>
                      <a:pt x="10025" y="13289"/>
                    </a:lnTo>
                    <a:lnTo>
                      <a:pt x="10025" y="13290"/>
                    </a:lnTo>
                    <a:lnTo>
                      <a:pt x="10020" y="13290"/>
                    </a:lnTo>
                    <a:lnTo>
                      <a:pt x="10020" y="13289"/>
                    </a:lnTo>
                    <a:close/>
                    <a:moveTo>
                      <a:pt x="11159" y="13289"/>
                    </a:moveTo>
                    <a:lnTo>
                      <a:pt x="11160" y="13289"/>
                    </a:lnTo>
                    <a:lnTo>
                      <a:pt x="11160" y="13290"/>
                    </a:lnTo>
                    <a:lnTo>
                      <a:pt x="11159" y="13290"/>
                    </a:lnTo>
                    <a:lnTo>
                      <a:pt x="11159" y="13289"/>
                    </a:lnTo>
                    <a:close/>
                    <a:moveTo>
                      <a:pt x="10025" y="13287"/>
                    </a:moveTo>
                    <a:lnTo>
                      <a:pt x="10030" y="13287"/>
                    </a:lnTo>
                    <a:lnTo>
                      <a:pt x="10030" y="13289"/>
                    </a:lnTo>
                    <a:lnTo>
                      <a:pt x="10025" y="13289"/>
                    </a:lnTo>
                    <a:lnTo>
                      <a:pt x="10025" y="13287"/>
                    </a:lnTo>
                    <a:close/>
                    <a:moveTo>
                      <a:pt x="11160" y="13289"/>
                    </a:moveTo>
                    <a:lnTo>
                      <a:pt x="11160" y="13287"/>
                    </a:lnTo>
                    <a:lnTo>
                      <a:pt x="11162" y="13287"/>
                    </a:lnTo>
                    <a:lnTo>
                      <a:pt x="11162" y="13285"/>
                    </a:lnTo>
                    <a:lnTo>
                      <a:pt x="11165" y="13285"/>
                    </a:lnTo>
                    <a:lnTo>
                      <a:pt x="11165" y="13287"/>
                    </a:lnTo>
                    <a:lnTo>
                      <a:pt x="11164" y="13287"/>
                    </a:lnTo>
                    <a:lnTo>
                      <a:pt x="11164" y="13289"/>
                    </a:lnTo>
                    <a:lnTo>
                      <a:pt x="11160" y="13289"/>
                    </a:lnTo>
                    <a:close/>
                    <a:moveTo>
                      <a:pt x="10030" y="13285"/>
                    </a:moveTo>
                    <a:lnTo>
                      <a:pt x="10035" y="13285"/>
                    </a:lnTo>
                    <a:lnTo>
                      <a:pt x="10035" y="13287"/>
                    </a:lnTo>
                    <a:lnTo>
                      <a:pt x="10030" y="13287"/>
                    </a:lnTo>
                    <a:lnTo>
                      <a:pt x="10030" y="13285"/>
                    </a:lnTo>
                    <a:close/>
                    <a:moveTo>
                      <a:pt x="2342" y="13285"/>
                    </a:moveTo>
                    <a:lnTo>
                      <a:pt x="2342" y="13284"/>
                    </a:lnTo>
                    <a:lnTo>
                      <a:pt x="2337" y="13284"/>
                    </a:lnTo>
                    <a:lnTo>
                      <a:pt x="2337" y="13282"/>
                    </a:lnTo>
                    <a:lnTo>
                      <a:pt x="2332" y="13282"/>
                    </a:lnTo>
                    <a:lnTo>
                      <a:pt x="2332" y="13280"/>
                    </a:lnTo>
                    <a:lnTo>
                      <a:pt x="2327" y="13280"/>
                    </a:lnTo>
                    <a:lnTo>
                      <a:pt x="2327" y="13279"/>
                    </a:lnTo>
                    <a:lnTo>
                      <a:pt x="2322" y="13279"/>
                    </a:lnTo>
                    <a:lnTo>
                      <a:pt x="2322" y="13277"/>
                    </a:lnTo>
                    <a:lnTo>
                      <a:pt x="2317" y="13277"/>
                    </a:lnTo>
                    <a:lnTo>
                      <a:pt x="2317" y="13275"/>
                    </a:lnTo>
                    <a:lnTo>
                      <a:pt x="2314" y="13275"/>
                    </a:lnTo>
                    <a:lnTo>
                      <a:pt x="2314" y="13274"/>
                    </a:lnTo>
                    <a:lnTo>
                      <a:pt x="2309" y="13274"/>
                    </a:lnTo>
                    <a:lnTo>
                      <a:pt x="2309" y="13272"/>
                    </a:lnTo>
                    <a:lnTo>
                      <a:pt x="2304" y="13272"/>
                    </a:lnTo>
                    <a:lnTo>
                      <a:pt x="2304" y="13270"/>
                    </a:lnTo>
                    <a:lnTo>
                      <a:pt x="2299" y="13270"/>
                    </a:lnTo>
                    <a:lnTo>
                      <a:pt x="2299" y="13269"/>
                    </a:lnTo>
                    <a:lnTo>
                      <a:pt x="2294" y="13269"/>
                    </a:lnTo>
                    <a:lnTo>
                      <a:pt x="2294" y="13267"/>
                    </a:lnTo>
                    <a:lnTo>
                      <a:pt x="2289" y="13267"/>
                    </a:lnTo>
                    <a:lnTo>
                      <a:pt x="2289" y="13265"/>
                    </a:lnTo>
                    <a:lnTo>
                      <a:pt x="2285" y="13265"/>
                    </a:lnTo>
                    <a:lnTo>
                      <a:pt x="2285" y="13264"/>
                    </a:lnTo>
                    <a:lnTo>
                      <a:pt x="2280" y="13264"/>
                    </a:lnTo>
                    <a:lnTo>
                      <a:pt x="2280" y="13262"/>
                    </a:lnTo>
                    <a:lnTo>
                      <a:pt x="2275" y="13262"/>
                    </a:lnTo>
                    <a:lnTo>
                      <a:pt x="2275" y="13260"/>
                    </a:lnTo>
                    <a:lnTo>
                      <a:pt x="2272" y="13260"/>
                    </a:lnTo>
                    <a:lnTo>
                      <a:pt x="2272" y="13259"/>
                    </a:lnTo>
                    <a:lnTo>
                      <a:pt x="2267" y="13259"/>
                    </a:lnTo>
                    <a:lnTo>
                      <a:pt x="2267" y="13257"/>
                    </a:lnTo>
                    <a:lnTo>
                      <a:pt x="2264" y="13257"/>
                    </a:lnTo>
                    <a:lnTo>
                      <a:pt x="2264" y="13255"/>
                    </a:lnTo>
                    <a:lnTo>
                      <a:pt x="2262" y="13255"/>
                    </a:lnTo>
                    <a:lnTo>
                      <a:pt x="2262" y="13254"/>
                    </a:lnTo>
                    <a:lnTo>
                      <a:pt x="2265" y="13254"/>
                    </a:lnTo>
                    <a:lnTo>
                      <a:pt x="2265" y="13255"/>
                    </a:lnTo>
                    <a:lnTo>
                      <a:pt x="2269" y="13255"/>
                    </a:lnTo>
                    <a:lnTo>
                      <a:pt x="2269" y="13257"/>
                    </a:lnTo>
                    <a:lnTo>
                      <a:pt x="2274" y="13257"/>
                    </a:lnTo>
                    <a:lnTo>
                      <a:pt x="2274" y="13259"/>
                    </a:lnTo>
                    <a:lnTo>
                      <a:pt x="2277" y="13259"/>
                    </a:lnTo>
                    <a:lnTo>
                      <a:pt x="2277" y="13260"/>
                    </a:lnTo>
                    <a:lnTo>
                      <a:pt x="2282" y="13260"/>
                    </a:lnTo>
                    <a:lnTo>
                      <a:pt x="2282" y="13262"/>
                    </a:lnTo>
                    <a:lnTo>
                      <a:pt x="2287" y="13262"/>
                    </a:lnTo>
                    <a:lnTo>
                      <a:pt x="2287" y="13264"/>
                    </a:lnTo>
                    <a:lnTo>
                      <a:pt x="2290" y="13264"/>
                    </a:lnTo>
                    <a:lnTo>
                      <a:pt x="2290" y="13265"/>
                    </a:lnTo>
                    <a:lnTo>
                      <a:pt x="2295" y="13265"/>
                    </a:lnTo>
                    <a:lnTo>
                      <a:pt x="2295" y="13267"/>
                    </a:lnTo>
                    <a:lnTo>
                      <a:pt x="2300" y="13267"/>
                    </a:lnTo>
                    <a:lnTo>
                      <a:pt x="2300" y="13269"/>
                    </a:lnTo>
                    <a:lnTo>
                      <a:pt x="2305" y="13269"/>
                    </a:lnTo>
                    <a:lnTo>
                      <a:pt x="2305" y="13270"/>
                    </a:lnTo>
                    <a:lnTo>
                      <a:pt x="2310" y="13270"/>
                    </a:lnTo>
                    <a:lnTo>
                      <a:pt x="2310" y="13272"/>
                    </a:lnTo>
                    <a:lnTo>
                      <a:pt x="2315" y="13272"/>
                    </a:lnTo>
                    <a:lnTo>
                      <a:pt x="2315" y="13274"/>
                    </a:lnTo>
                    <a:lnTo>
                      <a:pt x="2319" y="13274"/>
                    </a:lnTo>
                    <a:lnTo>
                      <a:pt x="2319" y="13275"/>
                    </a:lnTo>
                    <a:lnTo>
                      <a:pt x="2324" y="13275"/>
                    </a:lnTo>
                    <a:lnTo>
                      <a:pt x="2324" y="13277"/>
                    </a:lnTo>
                    <a:lnTo>
                      <a:pt x="2329" y="13277"/>
                    </a:lnTo>
                    <a:lnTo>
                      <a:pt x="2329" y="13279"/>
                    </a:lnTo>
                    <a:lnTo>
                      <a:pt x="2334" y="13279"/>
                    </a:lnTo>
                    <a:lnTo>
                      <a:pt x="2334" y="13280"/>
                    </a:lnTo>
                    <a:lnTo>
                      <a:pt x="2339" y="13280"/>
                    </a:lnTo>
                    <a:lnTo>
                      <a:pt x="2339" y="13282"/>
                    </a:lnTo>
                    <a:lnTo>
                      <a:pt x="2344" y="13282"/>
                    </a:lnTo>
                    <a:lnTo>
                      <a:pt x="2344" y="13284"/>
                    </a:lnTo>
                    <a:lnTo>
                      <a:pt x="2347" y="13284"/>
                    </a:lnTo>
                    <a:lnTo>
                      <a:pt x="2347" y="13285"/>
                    </a:lnTo>
                    <a:lnTo>
                      <a:pt x="2342" y="13285"/>
                    </a:lnTo>
                    <a:close/>
                    <a:moveTo>
                      <a:pt x="10035" y="13284"/>
                    </a:moveTo>
                    <a:lnTo>
                      <a:pt x="10040" y="13284"/>
                    </a:lnTo>
                    <a:lnTo>
                      <a:pt x="10040" y="13285"/>
                    </a:lnTo>
                    <a:lnTo>
                      <a:pt x="10035" y="13285"/>
                    </a:lnTo>
                    <a:lnTo>
                      <a:pt x="10035" y="13284"/>
                    </a:lnTo>
                    <a:close/>
                    <a:moveTo>
                      <a:pt x="11165" y="13284"/>
                    </a:moveTo>
                    <a:lnTo>
                      <a:pt x="11167" y="13284"/>
                    </a:lnTo>
                    <a:lnTo>
                      <a:pt x="11167" y="13285"/>
                    </a:lnTo>
                    <a:lnTo>
                      <a:pt x="11165" y="13285"/>
                    </a:lnTo>
                    <a:lnTo>
                      <a:pt x="11165" y="13284"/>
                    </a:lnTo>
                    <a:close/>
                    <a:moveTo>
                      <a:pt x="10040" y="13284"/>
                    </a:moveTo>
                    <a:lnTo>
                      <a:pt x="10040" y="13282"/>
                    </a:lnTo>
                    <a:lnTo>
                      <a:pt x="10044" y="13282"/>
                    </a:lnTo>
                    <a:lnTo>
                      <a:pt x="10044" y="13280"/>
                    </a:lnTo>
                    <a:lnTo>
                      <a:pt x="10049" y="13280"/>
                    </a:lnTo>
                    <a:lnTo>
                      <a:pt x="10049" y="13282"/>
                    </a:lnTo>
                    <a:lnTo>
                      <a:pt x="10045" y="13282"/>
                    </a:lnTo>
                    <a:lnTo>
                      <a:pt x="10045" y="13284"/>
                    </a:lnTo>
                    <a:lnTo>
                      <a:pt x="10040" y="13284"/>
                    </a:lnTo>
                    <a:close/>
                    <a:moveTo>
                      <a:pt x="11167" y="13284"/>
                    </a:moveTo>
                    <a:lnTo>
                      <a:pt x="11167" y="13282"/>
                    </a:lnTo>
                    <a:lnTo>
                      <a:pt x="11169" y="13282"/>
                    </a:lnTo>
                    <a:lnTo>
                      <a:pt x="11169" y="13280"/>
                    </a:lnTo>
                    <a:lnTo>
                      <a:pt x="11172" y="13280"/>
                    </a:lnTo>
                    <a:lnTo>
                      <a:pt x="11172" y="13282"/>
                    </a:lnTo>
                    <a:lnTo>
                      <a:pt x="11170" y="13282"/>
                    </a:lnTo>
                    <a:lnTo>
                      <a:pt x="11170" y="13284"/>
                    </a:lnTo>
                    <a:lnTo>
                      <a:pt x="11167" y="13284"/>
                    </a:lnTo>
                    <a:close/>
                    <a:moveTo>
                      <a:pt x="1210" y="13282"/>
                    </a:moveTo>
                    <a:lnTo>
                      <a:pt x="1210" y="13280"/>
                    </a:lnTo>
                    <a:lnTo>
                      <a:pt x="1209" y="13280"/>
                    </a:lnTo>
                    <a:lnTo>
                      <a:pt x="1209" y="13279"/>
                    </a:lnTo>
                    <a:lnTo>
                      <a:pt x="1212" y="13279"/>
                    </a:lnTo>
                    <a:lnTo>
                      <a:pt x="1212" y="13282"/>
                    </a:lnTo>
                    <a:lnTo>
                      <a:pt x="1210" y="13282"/>
                    </a:lnTo>
                    <a:close/>
                    <a:moveTo>
                      <a:pt x="10049" y="13279"/>
                    </a:moveTo>
                    <a:lnTo>
                      <a:pt x="10054" y="13279"/>
                    </a:lnTo>
                    <a:lnTo>
                      <a:pt x="10054" y="13280"/>
                    </a:lnTo>
                    <a:lnTo>
                      <a:pt x="10049" y="13280"/>
                    </a:lnTo>
                    <a:lnTo>
                      <a:pt x="10049" y="13279"/>
                    </a:lnTo>
                    <a:close/>
                    <a:moveTo>
                      <a:pt x="11172" y="13279"/>
                    </a:moveTo>
                    <a:lnTo>
                      <a:pt x="11174" y="13279"/>
                    </a:lnTo>
                    <a:lnTo>
                      <a:pt x="11174" y="13280"/>
                    </a:lnTo>
                    <a:lnTo>
                      <a:pt x="11172" y="13280"/>
                    </a:lnTo>
                    <a:lnTo>
                      <a:pt x="11172" y="13279"/>
                    </a:lnTo>
                    <a:close/>
                    <a:moveTo>
                      <a:pt x="1207" y="13277"/>
                    </a:moveTo>
                    <a:lnTo>
                      <a:pt x="1209" y="13277"/>
                    </a:lnTo>
                    <a:lnTo>
                      <a:pt x="1209" y="13279"/>
                    </a:lnTo>
                    <a:lnTo>
                      <a:pt x="1207" y="13279"/>
                    </a:lnTo>
                    <a:lnTo>
                      <a:pt x="1207" y="13277"/>
                    </a:lnTo>
                    <a:close/>
                    <a:moveTo>
                      <a:pt x="10054" y="13277"/>
                    </a:moveTo>
                    <a:lnTo>
                      <a:pt x="10059" y="13277"/>
                    </a:lnTo>
                    <a:lnTo>
                      <a:pt x="10059" y="13279"/>
                    </a:lnTo>
                    <a:lnTo>
                      <a:pt x="10054" y="13279"/>
                    </a:lnTo>
                    <a:lnTo>
                      <a:pt x="10054" y="13277"/>
                    </a:lnTo>
                    <a:close/>
                    <a:moveTo>
                      <a:pt x="11174" y="13277"/>
                    </a:moveTo>
                    <a:lnTo>
                      <a:pt x="11175" y="13277"/>
                    </a:lnTo>
                    <a:lnTo>
                      <a:pt x="11175" y="13279"/>
                    </a:lnTo>
                    <a:lnTo>
                      <a:pt x="11174" y="13279"/>
                    </a:lnTo>
                    <a:lnTo>
                      <a:pt x="11174" y="13277"/>
                    </a:lnTo>
                    <a:close/>
                    <a:moveTo>
                      <a:pt x="1204" y="13277"/>
                    </a:moveTo>
                    <a:lnTo>
                      <a:pt x="1204" y="13275"/>
                    </a:lnTo>
                    <a:lnTo>
                      <a:pt x="1202" y="13275"/>
                    </a:lnTo>
                    <a:lnTo>
                      <a:pt x="1202" y="13274"/>
                    </a:lnTo>
                    <a:lnTo>
                      <a:pt x="1200" y="13274"/>
                    </a:lnTo>
                    <a:lnTo>
                      <a:pt x="1200" y="13272"/>
                    </a:lnTo>
                    <a:lnTo>
                      <a:pt x="1204" y="13272"/>
                    </a:lnTo>
                    <a:lnTo>
                      <a:pt x="1204" y="13274"/>
                    </a:lnTo>
                    <a:lnTo>
                      <a:pt x="1205" y="13274"/>
                    </a:lnTo>
                    <a:lnTo>
                      <a:pt x="1205" y="13275"/>
                    </a:lnTo>
                    <a:lnTo>
                      <a:pt x="1207" y="13275"/>
                    </a:lnTo>
                    <a:lnTo>
                      <a:pt x="1207" y="13277"/>
                    </a:lnTo>
                    <a:lnTo>
                      <a:pt x="1204" y="13277"/>
                    </a:lnTo>
                    <a:close/>
                    <a:moveTo>
                      <a:pt x="10059" y="13275"/>
                    </a:moveTo>
                    <a:lnTo>
                      <a:pt x="10064" y="13275"/>
                    </a:lnTo>
                    <a:lnTo>
                      <a:pt x="10064" y="13277"/>
                    </a:lnTo>
                    <a:lnTo>
                      <a:pt x="10059" y="13277"/>
                    </a:lnTo>
                    <a:lnTo>
                      <a:pt x="10059" y="13275"/>
                    </a:lnTo>
                    <a:close/>
                    <a:moveTo>
                      <a:pt x="11175" y="13277"/>
                    </a:moveTo>
                    <a:lnTo>
                      <a:pt x="11175" y="13275"/>
                    </a:lnTo>
                    <a:lnTo>
                      <a:pt x="11177" y="13275"/>
                    </a:lnTo>
                    <a:lnTo>
                      <a:pt x="11177" y="13274"/>
                    </a:lnTo>
                    <a:lnTo>
                      <a:pt x="11180" y="13274"/>
                    </a:lnTo>
                    <a:lnTo>
                      <a:pt x="11180" y="13275"/>
                    </a:lnTo>
                    <a:lnTo>
                      <a:pt x="11179" y="13275"/>
                    </a:lnTo>
                    <a:lnTo>
                      <a:pt x="11179" y="13277"/>
                    </a:lnTo>
                    <a:lnTo>
                      <a:pt x="11175" y="13277"/>
                    </a:lnTo>
                    <a:close/>
                    <a:moveTo>
                      <a:pt x="10064" y="13274"/>
                    </a:moveTo>
                    <a:lnTo>
                      <a:pt x="10069" y="13274"/>
                    </a:lnTo>
                    <a:lnTo>
                      <a:pt x="10069" y="13275"/>
                    </a:lnTo>
                    <a:lnTo>
                      <a:pt x="10064" y="13275"/>
                    </a:lnTo>
                    <a:lnTo>
                      <a:pt x="10064" y="13274"/>
                    </a:lnTo>
                    <a:close/>
                    <a:moveTo>
                      <a:pt x="10069" y="13274"/>
                    </a:moveTo>
                    <a:lnTo>
                      <a:pt x="10069" y="13272"/>
                    </a:lnTo>
                    <a:lnTo>
                      <a:pt x="10072" y="13272"/>
                    </a:lnTo>
                    <a:lnTo>
                      <a:pt x="10072" y="13270"/>
                    </a:lnTo>
                    <a:lnTo>
                      <a:pt x="10077" y="13270"/>
                    </a:lnTo>
                    <a:lnTo>
                      <a:pt x="10077" y="13269"/>
                    </a:lnTo>
                    <a:lnTo>
                      <a:pt x="10082" y="13269"/>
                    </a:lnTo>
                    <a:lnTo>
                      <a:pt x="10082" y="13267"/>
                    </a:lnTo>
                    <a:lnTo>
                      <a:pt x="10087" y="13267"/>
                    </a:lnTo>
                    <a:lnTo>
                      <a:pt x="10087" y="13265"/>
                    </a:lnTo>
                    <a:lnTo>
                      <a:pt x="10090" y="13265"/>
                    </a:lnTo>
                    <a:lnTo>
                      <a:pt x="10090" y="13264"/>
                    </a:lnTo>
                    <a:lnTo>
                      <a:pt x="10095" y="13264"/>
                    </a:lnTo>
                    <a:lnTo>
                      <a:pt x="10095" y="13262"/>
                    </a:lnTo>
                    <a:lnTo>
                      <a:pt x="10100" y="13262"/>
                    </a:lnTo>
                    <a:lnTo>
                      <a:pt x="10100" y="13264"/>
                    </a:lnTo>
                    <a:lnTo>
                      <a:pt x="10097" y="13264"/>
                    </a:lnTo>
                    <a:lnTo>
                      <a:pt x="10097" y="13265"/>
                    </a:lnTo>
                    <a:lnTo>
                      <a:pt x="10092" y="13265"/>
                    </a:lnTo>
                    <a:lnTo>
                      <a:pt x="10092" y="13267"/>
                    </a:lnTo>
                    <a:lnTo>
                      <a:pt x="10089" y="13267"/>
                    </a:lnTo>
                    <a:lnTo>
                      <a:pt x="10089" y="13269"/>
                    </a:lnTo>
                    <a:lnTo>
                      <a:pt x="10084" y="13269"/>
                    </a:lnTo>
                    <a:lnTo>
                      <a:pt x="10084" y="13270"/>
                    </a:lnTo>
                    <a:lnTo>
                      <a:pt x="10079" y="13270"/>
                    </a:lnTo>
                    <a:lnTo>
                      <a:pt x="10079" y="13272"/>
                    </a:lnTo>
                    <a:lnTo>
                      <a:pt x="10074" y="13272"/>
                    </a:lnTo>
                    <a:lnTo>
                      <a:pt x="10074" y="13274"/>
                    </a:lnTo>
                    <a:lnTo>
                      <a:pt x="10069" y="13274"/>
                    </a:lnTo>
                    <a:close/>
                    <a:moveTo>
                      <a:pt x="11180" y="13272"/>
                    </a:moveTo>
                    <a:lnTo>
                      <a:pt x="11182" y="13272"/>
                    </a:lnTo>
                    <a:lnTo>
                      <a:pt x="11182" y="13274"/>
                    </a:lnTo>
                    <a:lnTo>
                      <a:pt x="11180" y="13274"/>
                    </a:lnTo>
                    <a:lnTo>
                      <a:pt x="11180" y="13272"/>
                    </a:lnTo>
                    <a:close/>
                    <a:moveTo>
                      <a:pt x="1199" y="13270"/>
                    </a:moveTo>
                    <a:lnTo>
                      <a:pt x="1200" y="13270"/>
                    </a:lnTo>
                    <a:lnTo>
                      <a:pt x="1200" y="13272"/>
                    </a:lnTo>
                    <a:lnTo>
                      <a:pt x="1199" y="13272"/>
                    </a:lnTo>
                    <a:lnTo>
                      <a:pt x="1199" y="13270"/>
                    </a:lnTo>
                    <a:close/>
                    <a:moveTo>
                      <a:pt x="11182" y="13270"/>
                    </a:moveTo>
                    <a:lnTo>
                      <a:pt x="11184" y="13270"/>
                    </a:lnTo>
                    <a:lnTo>
                      <a:pt x="11184" y="13272"/>
                    </a:lnTo>
                    <a:lnTo>
                      <a:pt x="11182" y="13272"/>
                    </a:lnTo>
                    <a:lnTo>
                      <a:pt x="11182" y="13270"/>
                    </a:lnTo>
                    <a:close/>
                    <a:moveTo>
                      <a:pt x="1195" y="13270"/>
                    </a:moveTo>
                    <a:lnTo>
                      <a:pt x="1195" y="13269"/>
                    </a:lnTo>
                    <a:lnTo>
                      <a:pt x="1194" y="13269"/>
                    </a:lnTo>
                    <a:lnTo>
                      <a:pt x="1194" y="13267"/>
                    </a:lnTo>
                    <a:lnTo>
                      <a:pt x="1192" y="13267"/>
                    </a:lnTo>
                    <a:lnTo>
                      <a:pt x="1192" y="13265"/>
                    </a:lnTo>
                    <a:lnTo>
                      <a:pt x="1195" y="13265"/>
                    </a:lnTo>
                    <a:lnTo>
                      <a:pt x="1195" y="13267"/>
                    </a:lnTo>
                    <a:lnTo>
                      <a:pt x="1197" y="13267"/>
                    </a:lnTo>
                    <a:lnTo>
                      <a:pt x="1197" y="13269"/>
                    </a:lnTo>
                    <a:lnTo>
                      <a:pt x="1199" y="13269"/>
                    </a:lnTo>
                    <a:lnTo>
                      <a:pt x="1199" y="13270"/>
                    </a:lnTo>
                    <a:lnTo>
                      <a:pt x="1195" y="13270"/>
                    </a:lnTo>
                    <a:close/>
                    <a:moveTo>
                      <a:pt x="11184" y="13270"/>
                    </a:moveTo>
                    <a:lnTo>
                      <a:pt x="11184" y="13269"/>
                    </a:lnTo>
                    <a:lnTo>
                      <a:pt x="11185" y="13269"/>
                    </a:lnTo>
                    <a:lnTo>
                      <a:pt x="11185" y="13267"/>
                    </a:lnTo>
                    <a:lnTo>
                      <a:pt x="11187" y="13267"/>
                    </a:lnTo>
                    <a:lnTo>
                      <a:pt x="11187" y="13265"/>
                    </a:lnTo>
                    <a:lnTo>
                      <a:pt x="11190" y="13265"/>
                    </a:lnTo>
                    <a:lnTo>
                      <a:pt x="11190" y="13267"/>
                    </a:lnTo>
                    <a:lnTo>
                      <a:pt x="11189" y="13267"/>
                    </a:lnTo>
                    <a:lnTo>
                      <a:pt x="11189" y="13269"/>
                    </a:lnTo>
                    <a:lnTo>
                      <a:pt x="11187" y="13269"/>
                    </a:lnTo>
                    <a:lnTo>
                      <a:pt x="11187" y="13270"/>
                    </a:lnTo>
                    <a:lnTo>
                      <a:pt x="11184" y="13270"/>
                    </a:lnTo>
                    <a:close/>
                    <a:moveTo>
                      <a:pt x="1190" y="13264"/>
                    </a:moveTo>
                    <a:lnTo>
                      <a:pt x="1192" y="13264"/>
                    </a:lnTo>
                    <a:lnTo>
                      <a:pt x="1192" y="13265"/>
                    </a:lnTo>
                    <a:lnTo>
                      <a:pt x="1190" y="13265"/>
                    </a:lnTo>
                    <a:lnTo>
                      <a:pt x="1190" y="13264"/>
                    </a:lnTo>
                    <a:close/>
                    <a:moveTo>
                      <a:pt x="11190" y="13265"/>
                    </a:moveTo>
                    <a:lnTo>
                      <a:pt x="11190" y="13264"/>
                    </a:lnTo>
                    <a:lnTo>
                      <a:pt x="11192" y="13264"/>
                    </a:lnTo>
                    <a:lnTo>
                      <a:pt x="11192" y="13262"/>
                    </a:lnTo>
                    <a:lnTo>
                      <a:pt x="11194" y="13262"/>
                    </a:lnTo>
                    <a:lnTo>
                      <a:pt x="11194" y="13260"/>
                    </a:lnTo>
                    <a:lnTo>
                      <a:pt x="11195" y="13260"/>
                    </a:lnTo>
                    <a:lnTo>
                      <a:pt x="11195" y="13259"/>
                    </a:lnTo>
                    <a:lnTo>
                      <a:pt x="11197" y="13259"/>
                    </a:lnTo>
                    <a:lnTo>
                      <a:pt x="11197" y="13257"/>
                    </a:lnTo>
                    <a:lnTo>
                      <a:pt x="11200" y="13257"/>
                    </a:lnTo>
                    <a:lnTo>
                      <a:pt x="11200" y="13255"/>
                    </a:lnTo>
                    <a:lnTo>
                      <a:pt x="11202" y="13255"/>
                    </a:lnTo>
                    <a:lnTo>
                      <a:pt x="11202" y="13254"/>
                    </a:lnTo>
                    <a:lnTo>
                      <a:pt x="11204" y="13254"/>
                    </a:lnTo>
                    <a:lnTo>
                      <a:pt x="11204" y="13252"/>
                    </a:lnTo>
                    <a:lnTo>
                      <a:pt x="11205" y="13252"/>
                    </a:lnTo>
                    <a:lnTo>
                      <a:pt x="11205" y="13250"/>
                    </a:lnTo>
                    <a:lnTo>
                      <a:pt x="11207" y="13250"/>
                    </a:lnTo>
                    <a:lnTo>
                      <a:pt x="11207" y="13249"/>
                    </a:lnTo>
                    <a:lnTo>
                      <a:pt x="11210" y="13249"/>
                    </a:lnTo>
                    <a:lnTo>
                      <a:pt x="11210" y="13247"/>
                    </a:lnTo>
                    <a:lnTo>
                      <a:pt x="11212" y="13247"/>
                    </a:lnTo>
                    <a:lnTo>
                      <a:pt x="11212" y="13245"/>
                    </a:lnTo>
                    <a:lnTo>
                      <a:pt x="11214" y="13245"/>
                    </a:lnTo>
                    <a:lnTo>
                      <a:pt x="11214" y="13244"/>
                    </a:lnTo>
                    <a:lnTo>
                      <a:pt x="11215" y="13244"/>
                    </a:lnTo>
                    <a:lnTo>
                      <a:pt x="11215" y="13242"/>
                    </a:lnTo>
                    <a:lnTo>
                      <a:pt x="11217" y="13242"/>
                    </a:lnTo>
                    <a:lnTo>
                      <a:pt x="11217" y="13240"/>
                    </a:lnTo>
                    <a:lnTo>
                      <a:pt x="11219" y="13240"/>
                    </a:lnTo>
                    <a:lnTo>
                      <a:pt x="11219" y="13239"/>
                    </a:lnTo>
                    <a:lnTo>
                      <a:pt x="11222" y="13239"/>
                    </a:lnTo>
                    <a:lnTo>
                      <a:pt x="11222" y="13237"/>
                    </a:lnTo>
                    <a:lnTo>
                      <a:pt x="11224" y="13237"/>
                    </a:lnTo>
                    <a:lnTo>
                      <a:pt x="11224" y="13235"/>
                    </a:lnTo>
                    <a:lnTo>
                      <a:pt x="11225" y="13235"/>
                    </a:lnTo>
                    <a:lnTo>
                      <a:pt x="11225" y="13234"/>
                    </a:lnTo>
                    <a:lnTo>
                      <a:pt x="11227" y="13234"/>
                    </a:lnTo>
                    <a:lnTo>
                      <a:pt x="11227" y="13232"/>
                    </a:lnTo>
                    <a:lnTo>
                      <a:pt x="11229" y="13232"/>
                    </a:lnTo>
                    <a:lnTo>
                      <a:pt x="11229" y="13230"/>
                    </a:lnTo>
                    <a:lnTo>
                      <a:pt x="11232" y="13230"/>
                    </a:lnTo>
                    <a:lnTo>
                      <a:pt x="11232" y="13229"/>
                    </a:lnTo>
                    <a:lnTo>
                      <a:pt x="11234" y="13229"/>
                    </a:lnTo>
                    <a:lnTo>
                      <a:pt x="11234" y="13227"/>
                    </a:lnTo>
                    <a:lnTo>
                      <a:pt x="11235" y="13227"/>
                    </a:lnTo>
                    <a:lnTo>
                      <a:pt x="11235" y="13225"/>
                    </a:lnTo>
                    <a:lnTo>
                      <a:pt x="11237" y="13225"/>
                    </a:lnTo>
                    <a:lnTo>
                      <a:pt x="11237" y="13224"/>
                    </a:lnTo>
                    <a:lnTo>
                      <a:pt x="11239" y="13224"/>
                    </a:lnTo>
                    <a:lnTo>
                      <a:pt x="11239" y="13222"/>
                    </a:lnTo>
                    <a:lnTo>
                      <a:pt x="11242" y="13222"/>
                    </a:lnTo>
                    <a:lnTo>
                      <a:pt x="11242" y="13224"/>
                    </a:lnTo>
                    <a:lnTo>
                      <a:pt x="11240" y="13224"/>
                    </a:lnTo>
                    <a:lnTo>
                      <a:pt x="11240" y="13225"/>
                    </a:lnTo>
                    <a:lnTo>
                      <a:pt x="11239" y="13225"/>
                    </a:lnTo>
                    <a:lnTo>
                      <a:pt x="11239" y="13227"/>
                    </a:lnTo>
                    <a:lnTo>
                      <a:pt x="11237" y="13227"/>
                    </a:lnTo>
                    <a:lnTo>
                      <a:pt x="11237" y="13229"/>
                    </a:lnTo>
                    <a:lnTo>
                      <a:pt x="11235" y="13229"/>
                    </a:lnTo>
                    <a:lnTo>
                      <a:pt x="11235" y="13230"/>
                    </a:lnTo>
                    <a:lnTo>
                      <a:pt x="11234" y="13230"/>
                    </a:lnTo>
                    <a:lnTo>
                      <a:pt x="11234" y="13232"/>
                    </a:lnTo>
                    <a:lnTo>
                      <a:pt x="11230" y="13232"/>
                    </a:lnTo>
                    <a:lnTo>
                      <a:pt x="11230" y="13234"/>
                    </a:lnTo>
                    <a:lnTo>
                      <a:pt x="11229" y="13234"/>
                    </a:lnTo>
                    <a:lnTo>
                      <a:pt x="11229" y="13235"/>
                    </a:lnTo>
                    <a:lnTo>
                      <a:pt x="11227" y="13235"/>
                    </a:lnTo>
                    <a:lnTo>
                      <a:pt x="11227" y="13237"/>
                    </a:lnTo>
                    <a:lnTo>
                      <a:pt x="11225" y="13237"/>
                    </a:lnTo>
                    <a:lnTo>
                      <a:pt x="11225" y="13239"/>
                    </a:lnTo>
                    <a:lnTo>
                      <a:pt x="11224" y="13239"/>
                    </a:lnTo>
                    <a:lnTo>
                      <a:pt x="11224" y="13240"/>
                    </a:lnTo>
                    <a:lnTo>
                      <a:pt x="11220" y="13240"/>
                    </a:lnTo>
                    <a:lnTo>
                      <a:pt x="11220" y="13242"/>
                    </a:lnTo>
                    <a:lnTo>
                      <a:pt x="11219" y="13242"/>
                    </a:lnTo>
                    <a:lnTo>
                      <a:pt x="11219" y="13244"/>
                    </a:lnTo>
                    <a:lnTo>
                      <a:pt x="11217" y="13244"/>
                    </a:lnTo>
                    <a:lnTo>
                      <a:pt x="11217" y="13245"/>
                    </a:lnTo>
                    <a:lnTo>
                      <a:pt x="11215" y="13245"/>
                    </a:lnTo>
                    <a:lnTo>
                      <a:pt x="11215" y="13247"/>
                    </a:lnTo>
                    <a:lnTo>
                      <a:pt x="11214" y="13247"/>
                    </a:lnTo>
                    <a:lnTo>
                      <a:pt x="11214" y="13249"/>
                    </a:lnTo>
                    <a:lnTo>
                      <a:pt x="11212" y="13249"/>
                    </a:lnTo>
                    <a:lnTo>
                      <a:pt x="11212" y="13250"/>
                    </a:lnTo>
                    <a:lnTo>
                      <a:pt x="11209" y="13250"/>
                    </a:lnTo>
                    <a:lnTo>
                      <a:pt x="11209" y="13252"/>
                    </a:lnTo>
                    <a:lnTo>
                      <a:pt x="11207" y="13252"/>
                    </a:lnTo>
                    <a:lnTo>
                      <a:pt x="11207" y="13254"/>
                    </a:lnTo>
                    <a:lnTo>
                      <a:pt x="11205" y="13254"/>
                    </a:lnTo>
                    <a:lnTo>
                      <a:pt x="11205" y="13255"/>
                    </a:lnTo>
                    <a:lnTo>
                      <a:pt x="11204" y="13255"/>
                    </a:lnTo>
                    <a:lnTo>
                      <a:pt x="11204" y="13257"/>
                    </a:lnTo>
                    <a:lnTo>
                      <a:pt x="11202" y="13257"/>
                    </a:lnTo>
                    <a:lnTo>
                      <a:pt x="11202" y="13259"/>
                    </a:lnTo>
                    <a:lnTo>
                      <a:pt x="11199" y="13259"/>
                    </a:lnTo>
                    <a:lnTo>
                      <a:pt x="11199" y="13260"/>
                    </a:lnTo>
                    <a:lnTo>
                      <a:pt x="11197" y="13260"/>
                    </a:lnTo>
                    <a:lnTo>
                      <a:pt x="11197" y="13262"/>
                    </a:lnTo>
                    <a:lnTo>
                      <a:pt x="11195" y="13262"/>
                    </a:lnTo>
                    <a:lnTo>
                      <a:pt x="11195" y="13264"/>
                    </a:lnTo>
                    <a:lnTo>
                      <a:pt x="11194" y="13264"/>
                    </a:lnTo>
                    <a:lnTo>
                      <a:pt x="11194" y="13265"/>
                    </a:lnTo>
                    <a:lnTo>
                      <a:pt x="11190" y="13265"/>
                    </a:lnTo>
                    <a:close/>
                    <a:moveTo>
                      <a:pt x="1187" y="13264"/>
                    </a:moveTo>
                    <a:lnTo>
                      <a:pt x="1187" y="13262"/>
                    </a:lnTo>
                    <a:lnTo>
                      <a:pt x="1185" y="13262"/>
                    </a:lnTo>
                    <a:lnTo>
                      <a:pt x="1185" y="13260"/>
                    </a:lnTo>
                    <a:lnTo>
                      <a:pt x="1184" y="13260"/>
                    </a:lnTo>
                    <a:lnTo>
                      <a:pt x="1184" y="13259"/>
                    </a:lnTo>
                    <a:lnTo>
                      <a:pt x="1187" y="13259"/>
                    </a:lnTo>
                    <a:lnTo>
                      <a:pt x="1187" y="13260"/>
                    </a:lnTo>
                    <a:lnTo>
                      <a:pt x="1189" y="13260"/>
                    </a:lnTo>
                    <a:lnTo>
                      <a:pt x="1189" y="13262"/>
                    </a:lnTo>
                    <a:lnTo>
                      <a:pt x="1190" y="13262"/>
                    </a:lnTo>
                    <a:lnTo>
                      <a:pt x="1190" y="13264"/>
                    </a:lnTo>
                    <a:lnTo>
                      <a:pt x="1187" y="13264"/>
                    </a:lnTo>
                    <a:close/>
                    <a:moveTo>
                      <a:pt x="10100" y="13262"/>
                    </a:moveTo>
                    <a:lnTo>
                      <a:pt x="10100" y="13260"/>
                    </a:lnTo>
                    <a:lnTo>
                      <a:pt x="10104" y="13260"/>
                    </a:lnTo>
                    <a:lnTo>
                      <a:pt x="10104" y="13259"/>
                    </a:lnTo>
                    <a:lnTo>
                      <a:pt x="10109" y="13259"/>
                    </a:lnTo>
                    <a:lnTo>
                      <a:pt x="10109" y="13260"/>
                    </a:lnTo>
                    <a:lnTo>
                      <a:pt x="10105" y="13260"/>
                    </a:lnTo>
                    <a:lnTo>
                      <a:pt x="10105" y="13262"/>
                    </a:lnTo>
                    <a:lnTo>
                      <a:pt x="10100" y="13262"/>
                    </a:lnTo>
                    <a:close/>
                    <a:moveTo>
                      <a:pt x="1180" y="13259"/>
                    </a:moveTo>
                    <a:lnTo>
                      <a:pt x="1180" y="13257"/>
                    </a:lnTo>
                    <a:lnTo>
                      <a:pt x="1179" y="13257"/>
                    </a:lnTo>
                    <a:lnTo>
                      <a:pt x="1179" y="13255"/>
                    </a:lnTo>
                    <a:lnTo>
                      <a:pt x="1177" y="13255"/>
                    </a:lnTo>
                    <a:lnTo>
                      <a:pt x="1177" y="13254"/>
                    </a:lnTo>
                    <a:lnTo>
                      <a:pt x="1175" y="13254"/>
                    </a:lnTo>
                    <a:lnTo>
                      <a:pt x="1175" y="13252"/>
                    </a:lnTo>
                    <a:lnTo>
                      <a:pt x="1172" y="13252"/>
                    </a:lnTo>
                    <a:lnTo>
                      <a:pt x="1172" y="13250"/>
                    </a:lnTo>
                    <a:lnTo>
                      <a:pt x="1170" y="13250"/>
                    </a:lnTo>
                    <a:lnTo>
                      <a:pt x="1170" y="13249"/>
                    </a:lnTo>
                    <a:lnTo>
                      <a:pt x="1169" y="13249"/>
                    </a:lnTo>
                    <a:lnTo>
                      <a:pt x="1169" y="13247"/>
                    </a:lnTo>
                    <a:lnTo>
                      <a:pt x="1167" y="13247"/>
                    </a:lnTo>
                    <a:lnTo>
                      <a:pt x="1167" y="13245"/>
                    </a:lnTo>
                    <a:lnTo>
                      <a:pt x="1165" y="13245"/>
                    </a:lnTo>
                    <a:lnTo>
                      <a:pt x="1165" y="13244"/>
                    </a:lnTo>
                    <a:lnTo>
                      <a:pt x="1164" y="13244"/>
                    </a:lnTo>
                    <a:lnTo>
                      <a:pt x="1164" y="13242"/>
                    </a:lnTo>
                    <a:lnTo>
                      <a:pt x="1167" y="13242"/>
                    </a:lnTo>
                    <a:lnTo>
                      <a:pt x="1167" y="13244"/>
                    </a:lnTo>
                    <a:lnTo>
                      <a:pt x="1169" y="13244"/>
                    </a:lnTo>
                    <a:lnTo>
                      <a:pt x="1169" y="13245"/>
                    </a:lnTo>
                    <a:lnTo>
                      <a:pt x="1170" y="13245"/>
                    </a:lnTo>
                    <a:lnTo>
                      <a:pt x="1170" y="13247"/>
                    </a:lnTo>
                    <a:lnTo>
                      <a:pt x="1172" y="13247"/>
                    </a:lnTo>
                    <a:lnTo>
                      <a:pt x="1172" y="13249"/>
                    </a:lnTo>
                    <a:lnTo>
                      <a:pt x="1174" y="13249"/>
                    </a:lnTo>
                    <a:lnTo>
                      <a:pt x="1174" y="13250"/>
                    </a:lnTo>
                    <a:lnTo>
                      <a:pt x="1177" y="13250"/>
                    </a:lnTo>
                    <a:lnTo>
                      <a:pt x="1177" y="13252"/>
                    </a:lnTo>
                    <a:lnTo>
                      <a:pt x="1179" y="13252"/>
                    </a:lnTo>
                    <a:lnTo>
                      <a:pt x="1179" y="13254"/>
                    </a:lnTo>
                    <a:lnTo>
                      <a:pt x="1180" y="13254"/>
                    </a:lnTo>
                    <a:lnTo>
                      <a:pt x="1180" y="13255"/>
                    </a:lnTo>
                    <a:lnTo>
                      <a:pt x="1182" y="13255"/>
                    </a:lnTo>
                    <a:lnTo>
                      <a:pt x="1182" y="13257"/>
                    </a:lnTo>
                    <a:lnTo>
                      <a:pt x="1184" y="13257"/>
                    </a:lnTo>
                    <a:lnTo>
                      <a:pt x="1184" y="13259"/>
                    </a:lnTo>
                    <a:lnTo>
                      <a:pt x="1180" y="13259"/>
                    </a:lnTo>
                    <a:close/>
                    <a:moveTo>
                      <a:pt x="10109" y="13259"/>
                    </a:moveTo>
                    <a:lnTo>
                      <a:pt x="10109" y="13257"/>
                    </a:lnTo>
                    <a:lnTo>
                      <a:pt x="10112" y="13257"/>
                    </a:lnTo>
                    <a:lnTo>
                      <a:pt x="10112" y="13255"/>
                    </a:lnTo>
                    <a:lnTo>
                      <a:pt x="10117" y="13255"/>
                    </a:lnTo>
                    <a:lnTo>
                      <a:pt x="10117" y="13257"/>
                    </a:lnTo>
                    <a:lnTo>
                      <a:pt x="10114" y="13257"/>
                    </a:lnTo>
                    <a:lnTo>
                      <a:pt x="10114" y="13259"/>
                    </a:lnTo>
                    <a:lnTo>
                      <a:pt x="10109" y="13259"/>
                    </a:lnTo>
                    <a:close/>
                    <a:moveTo>
                      <a:pt x="10117" y="13254"/>
                    </a:moveTo>
                    <a:lnTo>
                      <a:pt x="10122" y="13254"/>
                    </a:lnTo>
                    <a:lnTo>
                      <a:pt x="10122" y="13255"/>
                    </a:lnTo>
                    <a:lnTo>
                      <a:pt x="10117" y="13255"/>
                    </a:lnTo>
                    <a:lnTo>
                      <a:pt x="10117" y="13254"/>
                    </a:lnTo>
                    <a:close/>
                    <a:moveTo>
                      <a:pt x="10122" y="13252"/>
                    </a:moveTo>
                    <a:lnTo>
                      <a:pt x="10125" y="13252"/>
                    </a:lnTo>
                    <a:lnTo>
                      <a:pt x="10125" y="13254"/>
                    </a:lnTo>
                    <a:lnTo>
                      <a:pt x="10122" y="13254"/>
                    </a:lnTo>
                    <a:lnTo>
                      <a:pt x="10122" y="13252"/>
                    </a:lnTo>
                    <a:close/>
                    <a:moveTo>
                      <a:pt x="10125" y="13250"/>
                    </a:moveTo>
                    <a:lnTo>
                      <a:pt x="10130" y="13250"/>
                    </a:lnTo>
                    <a:lnTo>
                      <a:pt x="10130" y="13252"/>
                    </a:lnTo>
                    <a:lnTo>
                      <a:pt x="10125" y="13252"/>
                    </a:lnTo>
                    <a:lnTo>
                      <a:pt x="10125" y="13250"/>
                    </a:lnTo>
                    <a:close/>
                    <a:moveTo>
                      <a:pt x="10130" y="13249"/>
                    </a:moveTo>
                    <a:lnTo>
                      <a:pt x="10134" y="13249"/>
                    </a:lnTo>
                    <a:lnTo>
                      <a:pt x="10134" y="13250"/>
                    </a:lnTo>
                    <a:lnTo>
                      <a:pt x="10130" y="13250"/>
                    </a:lnTo>
                    <a:lnTo>
                      <a:pt x="10130" y="13249"/>
                    </a:lnTo>
                    <a:close/>
                    <a:moveTo>
                      <a:pt x="10135" y="13247"/>
                    </a:moveTo>
                    <a:lnTo>
                      <a:pt x="10139" y="13247"/>
                    </a:lnTo>
                    <a:lnTo>
                      <a:pt x="10139" y="13249"/>
                    </a:lnTo>
                    <a:lnTo>
                      <a:pt x="10135" y="13249"/>
                    </a:lnTo>
                    <a:lnTo>
                      <a:pt x="10135" y="13247"/>
                    </a:lnTo>
                    <a:close/>
                    <a:moveTo>
                      <a:pt x="10139" y="13245"/>
                    </a:moveTo>
                    <a:lnTo>
                      <a:pt x="10144" y="13245"/>
                    </a:lnTo>
                    <a:lnTo>
                      <a:pt x="10144" y="13247"/>
                    </a:lnTo>
                    <a:lnTo>
                      <a:pt x="10139" y="13247"/>
                    </a:lnTo>
                    <a:lnTo>
                      <a:pt x="10139" y="13245"/>
                    </a:lnTo>
                    <a:close/>
                    <a:moveTo>
                      <a:pt x="10144" y="13244"/>
                    </a:moveTo>
                    <a:lnTo>
                      <a:pt x="10147" y="13244"/>
                    </a:lnTo>
                    <a:lnTo>
                      <a:pt x="10147" y="13245"/>
                    </a:lnTo>
                    <a:lnTo>
                      <a:pt x="10144" y="13245"/>
                    </a:lnTo>
                    <a:lnTo>
                      <a:pt x="10144" y="13244"/>
                    </a:lnTo>
                    <a:close/>
                    <a:moveTo>
                      <a:pt x="10147" y="13242"/>
                    </a:moveTo>
                    <a:lnTo>
                      <a:pt x="10152" y="13242"/>
                    </a:lnTo>
                    <a:lnTo>
                      <a:pt x="10152" y="13244"/>
                    </a:lnTo>
                    <a:lnTo>
                      <a:pt x="10147" y="13244"/>
                    </a:lnTo>
                    <a:lnTo>
                      <a:pt x="10147" y="13242"/>
                    </a:lnTo>
                    <a:close/>
                    <a:moveTo>
                      <a:pt x="1160" y="13242"/>
                    </a:moveTo>
                    <a:lnTo>
                      <a:pt x="1160" y="13240"/>
                    </a:lnTo>
                    <a:lnTo>
                      <a:pt x="1159" y="13240"/>
                    </a:lnTo>
                    <a:lnTo>
                      <a:pt x="1159" y="13239"/>
                    </a:lnTo>
                    <a:lnTo>
                      <a:pt x="1157" y="13239"/>
                    </a:lnTo>
                    <a:lnTo>
                      <a:pt x="1157" y="13237"/>
                    </a:lnTo>
                    <a:lnTo>
                      <a:pt x="1155" y="13237"/>
                    </a:lnTo>
                    <a:lnTo>
                      <a:pt x="1155" y="13235"/>
                    </a:lnTo>
                    <a:lnTo>
                      <a:pt x="1154" y="13235"/>
                    </a:lnTo>
                    <a:lnTo>
                      <a:pt x="1154" y="13234"/>
                    </a:lnTo>
                    <a:lnTo>
                      <a:pt x="1157" y="13234"/>
                    </a:lnTo>
                    <a:lnTo>
                      <a:pt x="1157" y="13235"/>
                    </a:lnTo>
                    <a:lnTo>
                      <a:pt x="1159" y="13235"/>
                    </a:lnTo>
                    <a:lnTo>
                      <a:pt x="1159" y="13237"/>
                    </a:lnTo>
                    <a:lnTo>
                      <a:pt x="1160" y="13237"/>
                    </a:lnTo>
                    <a:lnTo>
                      <a:pt x="1160" y="13239"/>
                    </a:lnTo>
                    <a:lnTo>
                      <a:pt x="1162" y="13239"/>
                    </a:lnTo>
                    <a:lnTo>
                      <a:pt x="1162" y="13240"/>
                    </a:lnTo>
                    <a:lnTo>
                      <a:pt x="1164" y="13240"/>
                    </a:lnTo>
                    <a:lnTo>
                      <a:pt x="1164" y="13242"/>
                    </a:lnTo>
                    <a:lnTo>
                      <a:pt x="1160" y="13242"/>
                    </a:lnTo>
                    <a:close/>
                    <a:moveTo>
                      <a:pt x="10152" y="13240"/>
                    </a:moveTo>
                    <a:lnTo>
                      <a:pt x="10155" y="13240"/>
                    </a:lnTo>
                    <a:lnTo>
                      <a:pt x="10155" y="13242"/>
                    </a:lnTo>
                    <a:lnTo>
                      <a:pt x="10152" y="13242"/>
                    </a:lnTo>
                    <a:lnTo>
                      <a:pt x="10152" y="13240"/>
                    </a:lnTo>
                    <a:close/>
                    <a:moveTo>
                      <a:pt x="10155" y="13239"/>
                    </a:moveTo>
                    <a:lnTo>
                      <a:pt x="10160" y="13239"/>
                    </a:lnTo>
                    <a:lnTo>
                      <a:pt x="10160" y="13240"/>
                    </a:lnTo>
                    <a:lnTo>
                      <a:pt x="10155" y="13240"/>
                    </a:lnTo>
                    <a:lnTo>
                      <a:pt x="10155" y="13239"/>
                    </a:lnTo>
                    <a:close/>
                    <a:moveTo>
                      <a:pt x="10160" y="13237"/>
                    </a:moveTo>
                    <a:lnTo>
                      <a:pt x="10164" y="13237"/>
                    </a:lnTo>
                    <a:lnTo>
                      <a:pt x="10164" y="13239"/>
                    </a:lnTo>
                    <a:lnTo>
                      <a:pt x="10160" y="13239"/>
                    </a:lnTo>
                    <a:lnTo>
                      <a:pt x="10160" y="13237"/>
                    </a:lnTo>
                    <a:close/>
                    <a:moveTo>
                      <a:pt x="10164" y="13237"/>
                    </a:moveTo>
                    <a:lnTo>
                      <a:pt x="10164" y="13235"/>
                    </a:lnTo>
                    <a:lnTo>
                      <a:pt x="10167" y="13235"/>
                    </a:lnTo>
                    <a:lnTo>
                      <a:pt x="10167" y="13234"/>
                    </a:lnTo>
                    <a:lnTo>
                      <a:pt x="10172" y="13234"/>
                    </a:lnTo>
                    <a:lnTo>
                      <a:pt x="10172" y="13235"/>
                    </a:lnTo>
                    <a:lnTo>
                      <a:pt x="10169" y="13235"/>
                    </a:lnTo>
                    <a:lnTo>
                      <a:pt x="10169" y="13237"/>
                    </a:lnTo>
                    <a:lnTo>
                      <a:pt x="10164" y="13237"/>
                    </a:lnTo>
                    <a:close/>
                    <a:moveTo>
                      <a:pt x="1152" y="13232"/>
                    </a:moveTo>
                    <a:lnTo>
                      <a:pt x="1154" y="13232"/>
                    </a:lnTo>
                    <a:lnTo>
                      <a:pt x="1154" y="13234"/>
                    </a:lnTo>
                    <a:lnTo>
                      <a:pt x="1152" y="13234"/>
                    </a:lnTo>
                    <a:lnTo>
                      <a:pt x="1152" y="13232"/>
                    </a:lnTo>
                    <a:close/>
                    <a:moveTo>
                      <a:pt x="10172" y="13234"/>
                    </a:moveTo>
                    <a:lnTo>
                      <a:pt x="10172" y="13232"/>
                    </a:lnTo>
                    <a:lnTo>
                      <a:pt x="10175" y="13232"/>
                    </a:lnTo>
                    <a:lnTo>
                      <a:pt x="10175" y="13230"/>
                    </a:lnTo>
                    <a:lnTo>
                      <a:pt x="10180" y="13230"/>
                    </a:lnTo>
                    <a:lnTo>
                      <a:pt x="10180" y="13232"/>
                    </a:lnTo>
                    <a:lnTo>
                      <a:pt x="10177" y="13232"/>
                    </a:lnTo>
                    <a:lnTo>
                      <a:pt x="10177" y="13234"/>
                    </a:lnTo>
                    <a:lnTo>
                      <a:pt x="10172" y="13234"/>
                    </a:lnTo>
                    <a:close/>
                    <a:moveTo>
                      <a:pt x="1149" y="13232"/>
                    </a:moveTo>
                    <a:lnTo>
                      <a:pt x="1149" y="13230"/>
                    </a:lnTo>
                    <a:lnTo>
                      <a:pt x="1147" y="13230"/>
                    </a:lnTo>
                    <a:lnTo>
                      <a:pt x="1147" y="13229"/>
                    </a:lnTo>
                    <a:lnTo>
                      <a:pt x="1145" y="13229"/>
                    </a:lnTo>
                    <a:lnTo>
                      <a:pt x="1145" y="13227"/>
                    </a:lnTo>
                    <a:lnTo>
                      <a:pt x="1144" y="13227"/>
                    </a:lnTo>
                    <a:lnTo>
                      <a:pt x="1144" y="13225"/>
                    </a:lnTo>
                    <a:lnTo>
                      <a:pt x="1147" y="13225"/>
                    </a:lnTo>
                    <a:lnTo>
                      <a:pt x="1147" y="13227"/>
                    </a:lnTo>
                    <a:lnTo>
                      <a:pt x="1149" y="13227"/>
                    </a:lnTo>
                    <a:lnTo>
                      <a:pt x="1149" y="13229"/>
                    </a:lnTo>
                    <a:lnTo>
                      <a:pt x="1150" y="13229"/>
                    </a:lnTo>
                    <a:lnTo>
                      <a:pt x="1150" y="13230"/>
                    </a:lnTo>
                    <a:lnTo>
                      <a:pt x="1152" y="13230"/>
                    </a:lnTo>
                    <a:lnTo>
                      <a:pt x="1152" y="13232"/>
                    </a:lnTo>
                    <a:lnTo>
                      <a:pt x="1149" y="13232"/>
                    </a:lnTo>
                    <a:close/>
                    <a:moveTo>
                      <a:pt x="10180" y="13230"/>
                    </a:moveTo>
                    <a:lnTo>
                      <a:pt x="10180" y="13229"/>
                    </a:lnTo>
                    <a:lnTo>
                      <a:pt x="10184" y="13229"/>
                    </a:lnTo>
                    <a:lnTo>
                      <a:pt x="10184" y="13227"/>
                    </a:lnTo>
                    <a:lnTo>
                      <a:pt x="10189" y="13227"/>
                    </a:lnTo>
                    <a:lnTo>
                      <a:pt x="10189" y="13229"/>
                    </a:lnTo>
                    <a:lnTo>
                      <a:pt x="10185" y="13229"/>
                    </a:lnTo>
                    <a:lnTo>
                      <a:pt x="10185" y="13230"/>
                    </a:lnTo>
                    <a:lnTo>
                      <a:pt x="10180" y="13230"/>
                    </a:lnTo>
                    <a:close/>
                    <a:moveTo>
                      <a:pt x="10189" y="13227"/>
                    </a:moveTo>
                    <a:lnTo>
                      <a:pt x="10189" y="13225"/>
                    </a:lnTo>
                    <a:lnTo>
                      <a:pt x="10192" y="13225"/>
                    </a:lnTo>
                    <a:lnTo>
                      <a:pt x="10192" y="13224"/>
                    </a:lnTo>
                    <a:lnTo>
                      <a:pt x="10197" y="13224"/>
                    </a:lnTo>
                    <a:lnTo>
                      <a:pt x="10197" y="13222"/>
                    </a:lnTo>
                    <a:lnTo>
                      <a:pt x="10200" y="13222"/>
                    </a:lnTo>
                    <a:lnTo>
                      <a:pt x="10200" y="13220"/>
                    </a:lnTo>
                    <a:lnTo>
                      <a:pt x="10204" y="13220"/>
                    </a:lnTo>
                    <a:lnTo>
                      <a:pt x="10204" y="13219"/>
                    </a:lnTo>
                    <a:lnTo>
                      <a:pt x="10209" y="13219"/>
                    </a:lnTo>
                    <a:lnTo>
                      <a:pt x="10209" y="13217"/>
                    </a:lnTo>
                    <a:lnTo>
                      <a:pt x="10212" y="13217"/>
                    </a:lnTo>
                    <a:lnTo>
                      <a:pt x="10212" y="13215"/>
                    </a:lnTo>
                    <a:lnTo>
                      <a:pt x="10215" y="13215"/>
                    </a:lnTo>
                    <a:lnTo>
                      <a:pt x="10215" y="13214"/>
                    </a:lnTo>
                    <a:lnTo>
                      <a:pt x="10220" y="13214"/>
                    </a:lnTo>
                    <a:lnTo>
                      <a:pt x="10220" y="13215"/>
                    </a:lnTo>
                    <a:lnTo>
                      <a:pt x="10217" y="13215"/>
                    </a:lnTo>
                    <a:lnTo>
                      <a:pt x="10217" y="13217"/>
                    </a:lnTo>
                    <a:lnTo>
                      <a:pt x="10214" y="13217"/>
                    </a:lnTo>
                    <a:lnTo>
                      <a:pt x="10214" y="13219"/>
                    </a:lnTo>
                    <a:lnTo>
                      <a:pt x="10210" y="13219"/>
                    </a:lnTo>
                    <a:lnTo>
                      <a:pt x="10210" y="13220"/>
                    </a:lnTo>
                    <a:lnTo>
                      <a:pt x="10205" y="13220"/>
                    </a:lnTo>
                    <a:lnTo>
                      <a:pt x="10205" y="13222"/>
                    </a:lnTo>
                    <a:lnTo>
                      <a:pt x="10202" y="13222"/>
                    </a:lnTo>
                    <a:lnTo>
                      <a:pt x="10202" y="13224"/>
                    </a:lnTo>
                    <a:lnTo>
                      <a:pt x="10199" y="13224"/>
                    </a:lnTo>
                    <a:lnTo>
                      <a:pt x="10199" y="13225"/>
                    </a:lnTo>
                    <a:lnTo>
                      <a:pt x="10194" y="13225"/>
                    </a:lnTo>
                    <a:lnTo>
                      <a:pt x="10194" y="13227"/>
                    </a:lnTo>
                    <a:lnTo>
                      <a:pt x="10189" y="13227"/>
                    </a:lnTo>
                    <a:close/>
                    <a:moveTo>
                      <a:pt x="1142" y="13224"/>
                    </a:moveTo>
                    <a:lnTo>
                      <a:pt x="1144" y="13224"/>
                    </a:lnTo>
                    <a:lnTo>
                      <a:pt x="1144" y="13225"/>
                    </a:lnTo>
                    <a:lnTo>
                      <a:pt x="1142" y="13225"/>
                    </a:lnTo>
                    <a:lnTo>
                      <a:pt x="1142" y="13224"/>
                    </a:lnTo>
                    <a:close/>
                    <a:moveTo>
                      <a:pt x="1140" y="13222"/>
                    </a:moveTo>
                    <a:lnTo>
                      <a:pt x="1142" y="13222"/>
                    </a:lnTo>
                    <a:lnTo>
                      <a:pt x="1142" y="13224"/>
                    </a:lnTo>
                    <a:lnTo>
                      <a:pt x="1140" y="13224"/>
                    </a:lnTo>
                    <a:lnTo>
                      <a:pt x="1140" y="13222"/>
                    </a:lnTo>
                    <a:close/>
                    <a:moveTo>
                      <a:pt x="1139" y="13220"/>
                    </a:moveTo>
                    <a:lnTo>
                      <a:pt x="1140" y="13220"/>
                    </a:lnTo>
                    <a:lnTo>
                      <a:pt x="1140" y="13222"/>
                    </a:lnTo>
                    <a:lnTo>
                      <a:pt x="1139" y="13222"/>
                    </a:lnTo>
                    <a:lnTo>
                      <a:pt x="1139" y="13220"/>
                    </a:lnTo>
                    <a:close/>
                    <a:moveTo>
                      <a:pt x="11242" y="13222"/>
                    </a:moveTo>
                    <a:lnTo>
                      <a:pt x="11242" y="13220"/>
                    </a:lnTo>
                    <a:lnTo>
                      <a:pt x="11244" y="13220"/>
                    </a:lnTo>
                    <a:lnTo>
                      <a:pt x="11244" y="13219"/>
                    </a:lnTo>
                    <a:lnTo>
                      <a:pt x="11245" y="13219"/>
                    </a:lnTo>
                    <a:lnTo>
                      <a:pt x="11245" y="13217"/>
                    </a:lnTo>
                    <a:lnTo>
                      <a:pt x="11247" y="13217"/>
                    </a:lnTo>
                    <a:lnTo>
                      <a:pt x="11247" y="13215"/>
                    </a:lnTo>
                    <a:lnTo>
                      <a:pt x="11249" y="13215"/>
                    </a:lnTo>
                    <a:lnTo>
                      <a:pt x="11249" y="13214"/>
                    </a:lnTo>
                    <a:lnTo>
                      <a:pt x="11252" y="13214"/>
                    </a:lnTo>
                    <a:lnTo>
                      <a:pt x="11252" y="13215"/>
                    </a:lnTo>
                    <a:lnTo>
                      <a:pt x="11250" y="13215"/>
                    </a:lnTo>
                    <a:lnTo>
                      <a:pt x="11250" y="13217"/>
                    </a:lnTo>
                    <a:lnTo>
                      <a:pt x="11249" y="13217"/>
                    </a:lnTo>
                    <a:lnTo>
                      <a:pt x="11249" y="13219"/>
                    </a:lnTo>
                    <a:lnTo>
                      <a:pt x="11247" y="13219"/>
                    </a:lnTo>
                    <a:lnTo>
                      <a:pt x="11247" y="13220"/>
                    </a:lnTo>
                    <a:lnTo>
                      <a:pt x="11245" y="13220"/>
                    </a:lnTo>
                    <a:lnTo>
                      <a:pt x="11245" y="13222"/>
                    </a:lnTo>
                    <a:lnTo>
                      <a:pt x="11242" y="13222"/>
                    </a:lnTo>
                    <a:close/>
                    <a:moveTo>
                      <a:pt x="1135" y="13220"/>
                    </a:moveTo>
                    <a:lnTo>
                      <a:pt x="1135" y="13219"/>
                    </a:lnTo>
                    <a:lnTo>
                      <a:pt x="1134" y="13219"/>
                    </a:lnTo>
                    <a:lnTo>
                      <a:pt x="1134" y="13217"/>
                    </a:lnTo>
                    <a:lnTo>
                      <a:pt x="1132" y="13217"/>
                    </a:lnTo>
                    <a:lnTo>
                      <a:pt x="1132" y="13215"/>
                    </a:lnTo>
                    <a:lnTo>
                      <a:pt x="1135" y="13215"/>
                    </a:lnTo>
                    <a:lnTo>
                      <a:pt x="1135" y="13217"/>
                    </a:lnTo>
                    <a:lnTo>
                      <a:pt x="1137" y="13217"/>
                    </a:lnTo>
                    <a:lnTo>
                      <a:pt x="1137" y="13219"/>
                    </a:lnTo>
                    <a:lnTo>
                      <a:pt x="1139" y="13219"/>
                    </a:lnTo>
                    <a:lnTo>
                      <a:pt x="1139" y="13220"/>
                    </a:lnTo>
                    <a:lnTo>
                      <a:pt x="1135" y="13220"/>
                    </a:lnTo>
                    <a:close/>
                    <a:moveTo>
                      <a:pt x="1130" y="13214"/>
                    </a:moveTo>
                    <a:lnTo>
                      <a:pt x="1132" y="13214"/>
                    </a:lnTo>
                    <a:lnTo>
                      <a:pt x="1132" y="13215"/>
                    </a:lnTo>
                    <a:lnTo>
                      <a:pt x="1130" y="13215"/>
                    </a:lnTo>
                    <a:lnTo>
                      <a:pt x="1130" y="13214"/>
                    </a:lnTo>
                    <a:close/>
                    <a:moveTo>
                      <a:pt x="1129" y="13212"/>
                    </a:moveTo>
                    <a:lnTo>
                      <a:pt x="1130" y="13212"/>
                    </a:lnTo>
                    <a:lnTo>
                      <a:pt x="1130" y="13214"/>
                    </a:lnTo>
                    <a:lnTo>
                      <a:pt x="1129" y="13214"/>
                    </a:lnTo>
                    <a:lnTo>
                      <a:pt x="1129" y="13212"/>
                    </a:lnTo>
                    <a:close/>
                    <a:moveTo>
                      <a:pt x="10220" y="13212"/>
                    </a:moveTo>
                    <a:lnTo>
                      <a:pt x="10224" y="13212"/>
                    </a:lnTo>
                    <a:lnTo>
                      <a:pt x="10224" y="13214"/>
                    </a:lnTo>
                    <a:lnTo>
                      <a:pt x="10220" y="13214"/>
                    </a:lnTo>
                    <a:lnTo>
                      <a:pt x="10220" y="13212"/>
                    </a:lnTo>
                    <a:close/>
                    <a:moveTo>
                      <a:pt x="11252" y="13212"/>
                    </a:moveTo>
                    <a:lnTo>
                      <a:pt x="11254" y="13212"/>
                    </a:lnTo>
                    <a:lnTo>
                      <a:pt x="11254" y="13214"/>
                    </a:lnTo>
                    <a:lnTo>
                      <a:pt x="11252" y="13214"/>
                    </a:lnTo>
                    <a:lnTo>
                      <a:pt x="11252" y="13212"/>
                    </a:lnTo>
                    <a:close/>
                    <a:moveTo>
                      <a:pt x="1127" y="13210"/>
                    </a:moveTo>
                    <a:lnTo>
                      <a:pt x="1129" y="13210"/>
                    </a:lnTo>
                    <a:lnTo>
                      <a:pt x="1129" y="13212"/>
                    </a:lnTo>
                    <a:lnTo>
                      <a:pt x="1127" y="13212"/>
                    </a:lnTo>
                    <a:lnTo>
                      <a:pt x="1127" y="13210"/>
                    </a:lnTo>
                    <a:close/>
                    <a:moveTo>
                      <a:pt x="10224" y="13212"/>
                    </a:moveTo>
                    <a:lnTo>
                      <a:pt x="10224" y="13210"/>
                    </a:lnTo>
                    <a:lnTo>
                      <a:pt x="10227" y="13210"/>
                    </a:lnTo>
                    <a:lnTo>
                      <a:pt x="10227" y="13209"/>
                    </a:lnTo>
                    <a:lnTo>
                      <a:pt x="10230" y="13209"/>
                    </a:lnTo>
                    <a:lnTo>
                      <a:pt x="10230" y="13207"/>
                    </a:lnTo>
                    <a:lnTo>
                      <a:pt x="10235" y="13207"/>
                    </a:lnTo>
                    <a:lnTo>
                      <a:pt x="10235" y="13209"/>
                    </a:lnTo>
                    <a:lnTo>
                      <a:pt x="10232" y="13209"/>
                    </a:lnTo>
                    <a:lnTo>
                      <a:pt x="10232" y="13210"/>
                    </a:lnTo>
                    <a:lnTo>
                      <a:pt x="10229" y="13210"/>
                    </a:lnTo>
                    <a:lnTo>
                      <a:pt x="10229" y="13212"/>
                    </a:lnTo>
                    <a:lnTo>
                      <a:pt x="10224" y="13212"/>
                    </a:lnTo>
                    <a:close/>
                    <a:moveTo>
                      <a:pt x="11254" y="13210"/>
                    </a:moveTo>
                    <a:lnTo>
                      <a:pt x="11255" y="13210"/>
                    </a:lnTo>
                    <a:lnTo>
                      <a:pt x="11255" y="13212"/>
                    </a:lnTo>
                    <a:lnTo>
                      <a:pt x="11254" y="13212"/>
                    </a:lnTo>
                    <a:lnTo>
                      <a:pt x="11254" y="13210"/>
                    </a:lnTo>
                    <a:close/>
                    <a:moveTo>
                      <a:pt x="1124" y="13210"/>
                    </a:moveTo>
                    <a:lnTo>
                      <a:pt x="1124" y="13209"/>
                    </a:lnTo>
                    <a:lnTo>
                      <a:pt x="1122" y="13209"/>
                    </a:lnTo>
                    <a:lnTo>
                      <a:pt x="1122" y="13207"/>
                    </a:lnTo>
                    <a:lnTo>
                      <a:pt x="1120" y="13207"/>
                    </a:lnTo>
                    <a:lnTo>
                      <a:pt x="1120" y="13205"/>
                    </a:lnTo>
                    <a:lnTo>
                      <a:pt x="1119" y="13205"/>
                    </a:lnTo>
                    <a:lnTo>
                      <a:pt x="1119" y="13204"/>
                    </a:lnTo>
                    <a:lnTo>
                      <a:pt x="1122" y="13204"/>
                    </a:lnTo>
                    <a:lnTo>
                      <a:pt x="1122" y="13205"/>
                    </a:lnTo>
                    <a:lnTo>
                      <a:pt x="1124" y="13205"/>
                    </a:lnTo>
                    <a:lnTo>
                      <a:pt x="1124" y="13207"/>
                    </a:lnTo>
                    <a:lnTo>
                      <a:pt x="1125" y="13207"/>
                    </a:lnTo>
                    <a:lnTo>
                      <a:pt x="1125" y="13209"/>
                    </a:lnTo>
                    <a:lnTo>
                      <a:pt x="1127" y="13209"/>
                    </a:lnTo>
                    <a:lnTo>
                      <a:pt x="1127" y="13210"/>
                    </a:lnTo>
                    <a:lnTo>
                      <a:pt x="1124" y="13210"/>
                    </a:lnTo>
                    <a:close/>
                    <a:moveTo>
                      <a:pt x="11255" y="13210"/>
                    </a:moveTo>
                    <a:lnTo>
                      <a:pt x="11255" y="13209"/>
                    </a:lnTo>
                    <a:lnTo>
                      <a:pt x="11257" y="13209"/>
                    </a:lnTo>
                    <a:lnTo>
                      <a:pt x="11257" y="13207"/>
                    </a:lnTo>
                    <a:lnTo>
                      <a:pt x="11259" y="13207"/>
                    </a:lnTo>
                    <a:lnTo>
                      <a:pt x="11259" y="13205"/>
                    </a:lnTo>
                    <a:lnTo>
                      <a:pt x="11262" y="13205"/>
                    </a:lnTo>
                    <a:lnTo>
                      <a:pt x="11262" y="13207"/>
                    </a:lnTo>
                    <a:lnTo>
                      <a:pt x="11260" y="13207"/>
                    </a:lnTo>
                    <a:lnTo>
                      <a:pt x="11260" y="13209"/>
                    </a:lnTo>
                    <a:lnTo>
                      <a:pt x="11259" y="13209"/>
                    </a:lnTo>
                    <a:lnTo>
                      <a:pt x="11259" y="13210"/>
                    </a:lnTo>
                    <a:lnTo>
                      <a:pt x="11255" y="13210"/>
                    </a:lnTo>
                    <a:close/>
                    <a:moveTo>
                      <a:pt x="10235" y="13205"/>
                    </a:moveTo>
                    <a:lnTo>
                      <a:pt x="10239" y="13205"/>
                    </a:lnTo>
                    <a:lnTo>
                      <a:pt x="10239" y="13207"/>
                    </a:lnTo>
                    <a:lnTo>
                      <a:pt x="10235" y="13207"/>
                    </a:lnTo>
                    <a:lnTo>
                      <a:pt x="10235" y="13205"/>
                    </a:lnTo>
                    <a:close/>
                    <a:moveTo>
                      <a:pt x="10239" y="13204"/>
                    </a:moveTo>
                    <a:lnTo>
                      <a:pt x="10242" y="13204"/>
                    </a:lnTo>
                    <a:lnTo>
                      <a:pt x="10242" y="13205"/>
                    </a:lnTo>
                    <a:lnTo>
                      <a:pt x="10239" y="13205"/>
                    </a:lnTo>
                    <a:lnTo>
                      <a:pt x="10239" y="13204"/>
                    </a:lnTo>
                    <a:close/>
                    <a:moveTo>
                      <a:pt x="11262" y="13204"/>
                    </a:moveTo>
                    <a:lnTo>
                      <a:pt x="11264" y="13204"/>
                    </a:lnTo>
                    <a:lnTo>
                      <a:pt x="11264" y="13205"/>
                    </a:lnTo>
                    <a:lnTo>
                      <a:pt x="11262" y="13205"/>
                    </a:lnTo>
                    <a:lnTo>
                      <a:pt x="11262" y="13204"/>
                    </a:lnTo>
                    <a:close/>
                    <a:moveTo>
                      <a:pt x="1117" y="13202"/>
                    </a:moveTo>
                    <a:lnTo>
                      <a:pt x="1119" y="13202"/>
                    </a:lnTo>
                    <a:lnTo>
                      <a:pt x="1119" y="13204"/>
                    </a:lnTo>
                    <a:lnTo>
                      <a:pt x="1117" y="13204"/>
                    </a:lnTo>
                    <a:lnTo>
                      <a:pt x="1117" y="13202"/>
                    </a:lnTo>
                    <a:close/>
                    <a:moveTo>
                      <a:pt x="10242" y="13204"/>
                    </a:moveTo>
                    <a:lnTo>
                      <a:pt x="10242" y="13202"/>
                    </a:lnTo>
                    <a:lnTo>
                      <a:pt x="10245" y="13202"/>
                    </a:lnTo>
                    <a:lnTo>
                      <a:pt x="10245" y="13200"/>
                    </a:lnTo>
                    <a:lnTo>
                      <a:pt x="10250" y="13200"/>
                    </a:lnTo>
                    <a:lnTo>
                      <a:pt x="10250" y="13202"/>
                    </a:lnTo>
                    <a:lnTo>
                      <a:pt x="10247" y="13202"/>
                    </a:lnTo>
                    <a:lnTo>
                      <a:pt x="10247" y="13204"/>
                    </a:lnTo>
                    <a:lnTo>
                      <a:pt x="10242" y="13204"/>
                    </a:lnTo>
                    <a:close/>
                    <a:moveTo>
                      <a:pt x="11264" y="13202"/>
                    </a:moveTo>
                    <a:lnTo>
                      <a:pt x="11265" y="13202"/>
                    </a:lnTo>
                    <a:lnTo>
                      <a:pt x="11265" y="13204"/>
                    </a:lnTo>
                    <a:lnTo>
                      <a:pt x="11264" y="13204"/>
                    </a:lnTo>
                    <a:lnTo>
                      <a:pt x="11264" y="13202"/>
                    </a:lnTo>
                    <a:close/>
                    <a:moveTo>
                      <a:pt x="1115" y="13200"/>
                    </a:moveTo>
                    <a:lnTo>
                      <a:pt x="1117" y="13200"/>
                    </a:lnTo>
                    <a:lnTo>
                      <a:pt x="1117" y="13202"/>
                    </a:lnTo>
                    <a:lnTo>
                      <a:pt x="1115" y="13202"/>
                    </a:lnTo>
                    <a:lnTo>
                      <a:pt x="1115" y="13200"/>
                    </a:lnTo>
                    <a:close/>
                    <a:moveTo>
                      <a:pt x="11265" y="13200"/>
                    </a:moveTo>
                    <a:lnTo>
                      <a:pt x="11267" y="13200"/>
                    </a:lnTo>
                    <a:lnTo>
                      <a:pt x="11267" y="13202"/>
                    </a:lnTo>
                    <a:lnTo>
                      <a:pt x="11265" y="13202"/>
                    </a:lnTo>
                    <a:lnTo>
                      <a:pt x="11265" y="13200"/>
                    </a:lnTo>
                    <a:close/>
                    <a:moveTo>
                      <a:pt x="1114" y="13199"/>
                    </a:moveTo>
                    <a:lnTo>
                      <a:pt x="1115" y="13199"/>
                    </a:lnTo>
                    <a:lnTo>
                      <a:pt x="1115" y="13200"/>
                    </a:lnTo>
                    <a:lnTo>
                      <a:pt x="1114" y="13200"/>
                    </a:lnTo>
                    <a:lnTo>
                      <a:pt x="1114" y="13199"/>
                    </a:lnTo>
                    <a:close/>
                    <a:moveTo>
                      <a:pt x="10250" y="13199"/>
                    </a:moveTo>
                    <a:lnTo>
                      <a:pt x="10254" y="13199"/>
                    </a:lnTo>
                    <a:lnTo>
                      <a:pt x="10254" y="13200"/>
                    </a:lnTo>
                    <a:lnTo>
                      <a:pt x="10250" y="13200"/>
                    </a:lnTo>
                    <a:lnTo>
                      <a:pt x="10250" y="13199"/>
                    </a:lnTo>
                    <a:close/>
                    <a:moveTo>
                      <a:pt x="11267" y="13200"/>
                    </a:moveTo>
                    <a:lnTo>
                      <a:pt x="11267" y="13199"/>
                    </a:lnTo>
                    <a:lnTo>
                      <a:pt x="11269" y="13199"/>
                    </a:lnTo>
                    <a:lnTo>
                      <a:pt x="11269" y="13197"/>
                    </a:lnTo>
                    <a:lnTo>
                      <a:pt x="11270" y="13197"/>
                    </a:lnTo>
                    <a:lnTo>
                      <a:pt x="11270" y="13195"/>
                    </a:lnTo>
                    <a:lnTo>
                      <a:pt x="11274" y="13195"/>
                    </a:lnTo>
                    <a:lnTo>
                      <a:pt x="11274" y="13197"/>
                    </a:lnTo>
                    <a:lnTo>
                      <a:pt x="11272" y="13197"/>
                    </a:lnTo>
                    <a:lnTo>
                      <a:pt x="11272" y="13199"/>
                    </a:lnTo>
                    <a:lnTo>
                      <a:pt x="11270" y="13199"/>
                    </a:lnTo>
                    <a:lnTo>
                      <a:pt x="11270" y="13200"/>
                    </a:lnTo>
                    <a:lnTo>
                      <a:pt x="11267" y="13200"/>
                    </a:lnTo>
                    <a:close/>
                    <a:moveTo>
                      <a:pt x="1110" y="13199"/>
                    </a:moveTo>
                    <a:lnTo>
                      <a:pt x="1110" y="13197"/>
                    </a:lnTo>
                    <a:lnTo>
                      <a:pt x="1109" y="13197"/>
                    </a:lnTo>
                    <a:lnTo>
                      <a:pt x="1109" y="13195"/>
                    </a:lnTo>
                    <a:lnTo>
                      <a:pt x="1107" y="13195"/>
                    </a:lnTo>
                    <a:lnTo>
                      <a:pt x="1107" y="13194"/>
                    </a:lnTo>
                    <a:lnTo>
                      <a:pt x="1105" y="13194"/>
                    </a:lnTo>
                    <a:lnTo>
                      <a:pt x="1105" y="13192"/>
                    </a:lnTo>
                    <a:lnTo>
                      <a:pt x="1109" y="13192"/>
                    </a:lnTo>
                    <a:lnTo>
                      <a:pt x="1109" y="13194"/>
                    </a:lnTo>
                    <a:lnTo>
                      <a:pt x="1110" y="13194"/>
                    </a:lnTo>
                    <a:lnTo>
                      <a:pt x="1110" y="13195"/>
                    </a:lnTo>
                    <a:lnTo>
                      <a:pt x="1112" y="13195"/>
                    </a:lnTo>
                    <a:lnTo>
                      <a:pt x="1112" y="13197"/>
                    </a:lnTo>
                    <a:lnTo>
                      <a:pt x="1114" y="13197"/>
                    </a:lnTo>
                    <a:lnTo>
                      <a:pt x="1114" y="13199"/>
                    </a:lnTo>
                    <a:lnTo>
                      <a:pt x="1110" y="13199"/>
                    </a:lnTo>
                    <a:close/>
                    <a:moveTo>
                      <a:pt x="10254" y="13197"/>
                    </a:moveTo>
                    <a:lnTo>
                      <a:pt x="10257" y="13197"/>
                    </a:lnTo>
                    <a:lnTo>
                      <a:pt x="10257" y="13199"/>
                    </a:lnTo>
                    <a:lnTo>
                      <a:pt x="10254" y="13199"/>
                    </a:lnTo>
                    <a:lnTo>
                      <a:pt x="10254" y="13197"/>
                    </a:lnTo>
                    <a:close/>
                    <a:moveTo>
                      <a:pt x="10257" y="13195"/>
                    </a:moveTo>
                    <a:lnTo>
                      <a:pt x="10260" y="13195"/>
                    </a:lnTo>
                    <a:lnTo>
                      <a:pt x="10260" y="13197"/>
                    </a:lnTo>
                    <a:lnTo>
                      <a:pt x="10257" y="13197"/>
                    </a:lnTo>
                    <a:lnTo>
                      <a:pt x="10257" y="13195"/>
                    </a:lnTo>
                    <a:close/>
                    <a:moveTo>
                      <a:pt x="10262" y="13194"/>
                    </a:moveTo>
                    <a:lnTo>
                      <a:pt x="10265" y="13194"/>
                    </a:lnTo>
                    <a:lnTo>
                      <a:pt x="10265" y="13195"/>
                    </a:lnTo>
                    <a:lnTo>
                      <a:pt x="10262" y="13195"/>
                    </a:lnTo>
                    <a:lnTo>
                      <a:pt x="10262" y="13194"/>
                    </a:lnTo>
                    <a:close/>
                    <a:moveTo>
                      <a:pt x="11274" y="13194"/>
                    </a:moveTo>
                    <a:lnTo>
                      <a:pt x="11275" y="13194"/>
                    </a:lnTo>
                    <a:lnTo>
                      <a:pt x="11275" y="13195"/>
                    </a:lnTo>
                    <a:lnTo>
                      <a:pt x="11274" y="13195"/>
                    </a:lnTo>
                    <a:lnTo>
                      <a:pt x="11274" y="13194"/>
                    </a:lnTo>
                    <a:close/>
                    <a:moveTo>
                      <a:pt x="10265" y="13192"/>
                    </a:moveTo>
                    <a:lnTo>
                      <a:pt x="10269" y="13192"/>
                    </a:lnTo>
                    <a:lnTo>
                      <a:pt x="10269" y="13194"/>
                    </a:lnTo>
                    <a:lnTo>
                      <a:pt x="10265" y="13194"/>
                    </a:lnTo>
                    <a:lnTo>
                      <a:pt x="10265" y="13192"/>
                    </a:lnTo>
                    <a:close/>
                    <a:moveTo>
                      <a:pt x="11275" y="13192"/>
                    </a:moveTo>
                    <a:lnTo>
                      <a:pt x="11277" y="13192"/>
                    </a:lnTo>
                    <a:lnTo>
                      <a:pt x="11277" y="13194"/>
                    </a:lnTo>
                    <a:lnTo>
                      <a:pt x="11275" y="13194"/>
                    </a:lnTo>
                    <a:lnTo>
                      <a:pt x="11275" y="13192"/>
                    </a:lnTo>
                    <a:close/>
                    <a:moveTo>
                      <a:pt x="1104" y="13190"/>
                    </a:moveTo>
                    <a:lnTo>
                      <a:pt x="1105" y="13190"/>
                    </a:lnTo>
                    <a:lnTo>
                      <a:pt x="1105" y="13192"/>
                    </a:lnTo>
                    <a:lnTo>
                      <a:pt x="1104" y="13192"/>
                    </a:lnTo>
                    <a:lnTo>
                      <a:pt x="1104" y="13190"/>
                    </a:lnTo>
                    <a:close/>
                    <a:moveTo>
                      <a:pt x="10269" y="13190"/>
                    </a:moveTo>
                    <a:lnTo>
                      <a:pt x="10272" y="13190"/>
                    </a:lnTo>
                    <a:lnTo>
                      <a:pt x="10272" y="13192"/>
                    </a:lnTo>
                    <a:lnTo>
                      <a:pt x="10269" y="13192"/>
                    </a:lnTo>
                    <a:lnTo>
                      <a:pt x="10269" y="13190"/>
                    </a:lnTo>
                    <a:close/>
                    <a:moveTo>
                      <a:pt x="11277" y="13190"/>
                    </a:moveTo>
                    <a:lnTo>
                      <a:pt x="11279" y="13190"/>
                    </a:lnTo>
                    <a:lnTo>
                      <a:pt x="11279" y="13192"/>
                    </a:lnTo>
                    <a:lnTo>
                      <a:pt x="11277" y="13192"/>
                    </a:lnTo>
                    <a:lnTo>
                      <a:pt x="11277" y="13190"/>
                    </a:lnTo>
                    <a:close/>
                    <a:moveTo>
                      <a:pt x="1102" y="13189"/>
                    </a:moveTo>
                    <a:lnTo>
                      <a:pt x="1104" y="13189"/>
                    </a:lnTo>
                    <a:lnTo>
                      <a:pt x="1104" y="13190"/>
                    </a:lnTo>
                    <a:lnTo>
                      <a:pt x="1102" y="13190"/>
                    </a:lnTo>
                    <a:lnTo>
                      <a:pt x="1102" y="13189"/>
                    </a:lnTo>
                    <a:close/>
                    <a:moveTo>
                      <a:pt x="10272" y="13189"/>
                    </a:moveTo>
                    <a:lnTo>
                      <a:pt x="10275" y="13189"/>
                    </a:lnTo>
                    <a:lnTo>
                      <a:pt x="10275" y="13190"/>
                    </a:lnTo>
                    <a:lnTo>
                      <a:pt x="10272" y="13190"/>
                    </a:lnTo>
                    <a:lnTo>
                      <a:pt x="10272" y="13189"/>
                    </a:lnTo>
                    <a:close/>
                    <a:moveTo>
                      <a:pt x="11279" y="13189"/>
                    </a:moveTo>
                    <a:lnTo>
                      <a:pt x="11280" y="13189"/>
                    </a:lnTo>
                    <a:lnTo>
                      <a:pt x="11280" y="13190"/>
                    </a:lnTo>
                    <a:lnTo>
                      <a:pt x="11279" y="13190"/>
                    </a:lnTo>
                    <a:lnTo>
                      <a:pt x="11279" y="13189"/>
                    </a:lnTo>
                    <a:close/>
                    <a:moveTo>
                      <a:pt x="1099" y="13189"/>
                    </a:moveTo>
                    <a:lnTo>
                      <a:pt x="1099" y="13187"/>
                    </a:lnTo>
                    <a:lnTo>
                      <a:pt x="1097" y="13187"/>
                    </a:lnTo>
                    <a:lnTo>
                      <a:pt x="1097" y="13185"/>
                    </a:lnTo>
                    <a:lnTo>
                      <a:pt x="1095" y="13185"/>
                    </a:lnTo>
                    <a:lnTo>
                      <a:pt x="1095" y="13184"/>
                    </a:lnTo>
                    <a:lnTo>
                      <a:pt x="1094" y="13184"/>
                    </a:lnTo>
                    <a:lnTo>
                      <a:pt x="1094" y="13182"/>
                    </a:lnTo>
                    <a:lnTo>
                      <a:pt x="1097" y="13182"/>
                    </a:lnTo>
                    <a:lnTo>
                      <a:pt x="1097" y="13184"/>
                    </a:lnTo>
                    <a:lnTo>
                      <a:pt x="1099" y="13184"/>
                    </a:lnTo>
                    <a:lnTo>
                      <a:pt x="1099" y="13185"/>
                    </a:lnTo>
                    <a:lnTo>
                      <a:pt x="1100" y="13185"/>
                    </a:lnTo>
                    <a:lnTo>
                      <a:pt x="1100" y="13187"/>
                    </a:lnTo>
                    <a:lnTo>
                      <a:pt x="1102" y="13187"/>
                    </a:lnTo>
                    <a:lnTo>
                      <a:pt x="1102" y="13189"/>
                    </a:lnTo>
                    <a:lnTo>
                      <a:pt x="1099" y="13189"/>
                    </a:lnTo>
                    <a:close/>
                    <a:moveTo>
                      <a:pt x="10275" y="13189"/>
                    </a:moveTo>
                    <a:lnTo>
                      <a:pt x="10275" y="13187"/>
                    </a:lnTo>
                    <a:lnTo>
                      <a:pt x="10279" y="13187"/>
                    </a:lnTo>
                    <a:lnTo>
                      <a:pt x="10279" y="13185"/>
                    </a:lnTo>
                    <a:lnTo>
                      <a:pt x="10282" y="13185"/>
                    </a:lnTo>
                    <a:lnTo>
                      <a:pt x="10282" y="13184"/>
                    </a:lnTo>
                    <a:lnTo>
                      <a:pt x="10287" y="13184"/>
                    </a:lnTo>
                    <a:lnTo>
                      <a:pt x="10287" y="13185"/>
                    </a:lnTo>
                    <a:lnTo>
                      <a:pt x="10284" y="13185"/>
                    </a:lnTo>
                    <a:lnTo>
                      <a:pt x="10284" y="13187"/>
                    </a:lnTo>
                    <a:lnTo>
                      <a:pt x="10280" y="13187"/>
                    </a:lnTo>
                    <a:lnTo>
                      <a:pt x="10280" y="13189"/>
                    </a:lnTo>
                    <a:lnTo>
                      <a:pt x="10275" y="13189"/>
                    </a:lnTo>
                    <a:close/>
                    <a:moveTo>
                      <a:pt x="11280" y="13189"/>
                    </a:moveTo>
                    <a:lnTo>
                      <a:pt x="11280" y="13187"/>
                    </a:lnTo>
                    <a:lnTo>
                      <a:pt x="11282" y="13187"/>
                    </a:lnTo>
                    <a:lnTo>
                      <a:pt x="11282" y="13185"/>
                    </a:lnTo>
                    <a:lnTo>
                      <a:pt x="11284" y="13185"/>
                    </a:lnTo>
                    <a:lnTo>
                      <a:pt x="11284" y="13184"/>
                    </a:lnTo>
                    <a:lnTo>
                      <a:pt x="11285" y="13184"/>
                    </a:lnTo>
                    <a:lnTo>
                      <a:pt x="11285" y="13182"/>
                    </a:lnTo>
                    <a:lnTo>
                      <a:pt x="11287" y="13182"/>
                    </a:lnTo>
                    <a:lnTo>
                      <a:pt x="11287" y="13180"/>
                    </a:lnTo>
                    <a:lnTo>
                      <a:pt x="11290" y="13180"/>
                    </a:lnTo>
                    <a:lnTo>
                      <a:pt x="11290" y="13182"/>
                    </a:lnTo>
                    <a:lnTo>
                      <a:pt x="11289" y="13182"/>
                    </a:lnTo>
                    <a:lnTo>
                      <a:pt x="11289" y="13184"/>
                    </a:lnTo>
                    <a:lnTo>
                      <a:pt x="11287" y="13184"/>
                    </a:lnTo>
                    <a:lnTo>
                      <a:pt x="11287" y="13185"/>
                    </a:lnTo>
                    <a:lnTo>
                      <a:pt x="11285" y="13185"/>
                    </a:lnTo>
                    <a:lnTo>
                      <a:pt x="11285" y="13187"/>
                    </a:lnTo>
                    <a:lnTo>
                      <a:pt x="11284" y="13187"/>
                    </a:lnTo>
                    <a:lnTo>
                      <a:pt x="11284" y="13189"/>
                    </a:lnTo>
                    <a:lnTo>
                      <a:pt x="11280" y="13189"/>
                    </a:lnTo>
                    <a:close/>
                    <a:moveTo>
                      <a:pt x="10287" y="13182"/>
                    </a:moveTo>
                    <a:lnTo>
                      <a:pt x="10290" y="13182"/>
                    </a:lnTo>
                    <a:lnTo>
                      <a:pt x="10290" y="13184"/>
                    </a:lnTo>
                    <a:lnTo>
                      <a:pt x="10287" y="13184"/>
                    </a:lnTo>
                    <a:lnTo>
                      <a:pt x="10287" y="13182"/>
                    </a:lnTo>
                    <a:close/>
                    <a:moveTo>
                      <a:pt x="1092" y="13180"/>
                    </a:moveTo>
                    <a:lnTo>
                      <a:pt x="1094" y="13180"/>
                    </a:lnTo>
                    <a:lnTo>
                      <a:pt x="1094" y="13182"/>
                    </a:lnTo>
                    <a:lnTo>
                      <a:pt x="1092" y="13182"/>
                    </a:lnTo>
                    <a:lnTo>
                      <a:pt x="1092" y="13180"/>
                    </a:lnTo>
                    <a:close/>
                    <a:moveTo>
                      <a:pt x="10290" y="13180"/>
                    </a:moveTo>
                    <a:lnTo>
                      <a:pt x="10294" y="13180"/>
                    </a:lnTo>
                    <a:lnTo>
                      <a:pt x="10294" y="13182"/>
                    </a:lnTo>
                    <a:lnTo>
                      <a:pt x="10290" y="13182"/>
                    </a:lnTo>
                    <a:lnTo>
                      <a:pt x="10290" y="13180"/>
                    </a:lnTo>
                    <a:close/>
                    <a:moveTo>
                      <a:pt x="1090" y="13179"/>
                    </a:moveTo>
                    <a:lnTo>
                      <a:pt x="1092" y="13179"/>
                    </a:lnTo>
                    <a:lnTo>
                      <a:pt x="1092" y="13180"/>
                    </a:lnTo>
                    <a:lnTo>
                      <a:pt x="1090" y="13180"/>
                    </a:lnTo>
                    <a:lnTo>
                      <a:pt x="1090" y="13179"/>
                    </a:lnTo>
                    <a:close/>
                    <a:moveTo>
                      <a:pt x="10294" y="13180"/>
                    </a:moveTo>
                    <a:lnTo>
                      <a:pt x="10294" y="13179"/>
                    </a:lnTo>
                    <a:lnTo>
                      <a:pt x="10297" y="13179"/>
                    </a:lnTo>
                    <a:lnTo>
                      <a:pt x="10297" y="13177"/>
                    </a:lnTo>
                    <a:lnTo>
                      <a:pt x="10300" y="13177"/>
                    </a:lnTo>
                    <a:lnTo>
                      <a:pt x="10300" y="13175"/>
                    </a:lnTo>
                    <a:lnTo>
                      <a:pt x="10304" y="13175"/>
                    </a:lnTo>
                    <a:lnTo>
                      <a:pt x="10304" y="13174"/>
                    </a:lnTo>
                    <a:lnTo>
                      <a:pt x="10307" y="13174"/>
                    </a:lnTo>
                    <a:lnTo>
                      <a:pt x="10307" y="13172"/>
                    </a:lnTo>
                    <a:lnTo>
                      <a:pt x="10312" y="13172"/>
                    </a:lnTo>
                    <a:lnTo>
                      <a:pt x="10312" y="13174"/>
                    </a:lnTo>
                    <a:lnTo>
                      <a:pt x="10309" y="13174"/>
                    </a:lnTo>
                    <a:lnTo>
                      <a:pt x="10309" y="13175"/>
                    </a:lnTo>
                    <a:lnTo>
                      <a:pt x="10305" y="13175"/>
                    </a:lnTo>
                    <a:lnTo>
                      <a:pt x="10305" y="13177"/>
                    </a:lnTo>
                    <a:lnTo>
                      <a:pt x="10302" y="13177"/>
                    </a:lnTo>
                    <a:lnTo>
                      <a:pt x="10302" y="13179"/>
                    </a:lnTo>
                    <a:lnTo>
                      <a:pt x="10299" y="13179"/>
                    </a:lnTo>
                    <a:lnTo>
                      <a:pt x="10299" y="13180"/>
                    </a:lnTo>
                    <a:lnTo>
                      <a:pt x="10294" y="13180"/>
                    </a:lnTo>
                    <a:close/>
                    <a:moveTo>
                      <a:pt x="11290" y="13179"/>
                    </a:moveTo>
                    <a:lnTo>
                      <a:pt x="11292" y="13179"/>
                    </a:lnTo>
                    <a:lnTo>
                      <a:pt x="11292" y="13180"/>
                    </a:lnTo>
                    <a:lnTo>
                      <a:pt x="11290" y="13180"/>
                    </a:lnTo>
                    <a:lnTo>
                      <a:pt x="11290" y="13179"/>
                    </a:lnTo>
                    <a:close/>
                    <a:moveTo>
                      <a:pt x="1089" y="13177"/>
                    </a:moveTo>
                    <a:lnTo>
                      <a:pt x="1090" y="13177"/>
                    </a:lnTo>
                    <a:lnTo>
                      <a:pt x="1090" y="13179"/>
                    </a:lnTo>
                    <a:lnTo>
                      <a:pt x="1089" y="13179"/>
                    </a:lnTo>
                    <a:lnTo>
                      <a:pt x="1089" y="13177"/>
                    </a:lnTo>
                    <a:close/>
                    <a:moveTo>
                      <a:pt x="11292" y="13179"/>
                    </a:moveTo>
                    <a:lnTo>
                      <a:pt x="11292" y="13177"/>
                    </a:lnTo>
                    <a:lnTo>
                      <a:pt x="11294" y="13177"/>
                    </a:lnTo>
                    <a:lnTo>
                      <a:pt x="11294" y="13175"/>
                    </a:lnTo>
                    <a:lnTo>
                      <a:pt x="11295" y="13175"/>
                    </a:lnTo>
                    <a:lnTo>
                      <a:pt x="11295" y="13174"/>
                    </a:lnTo>
                    <a:lnTo>
                      <a:pt x="11297" y="13174"/>
                    </a:lnTo>
                    <a:lnTo>
                      <a:pt x="11297" y="13172"/>
                    </a:lnTo>
                    <a:lnTo>
                      <a:pt x="11299" y="13172"/>
                    </a:lnTo>
                    <a:lnTo>
                      <a:pt x="11299" y="13170"/>
                    </a:lnTo>
                    <a:lnTo>
                      <a:pt x="11300" y="13170"/>
                    </a:lnTo>
                    <a:lnTo>
                      <a:pt x="11300" y="13169"/>
                    </a:lnTo>
                    <a:lnTo>
                      <a:pt x="11302" y="13169"/>
                    </a:lnTo>
                    <a:lnTo>
                      <a:pt x="11302" y="13167"/>
                    </a:lnTo>
                    <a:lnTo>
                      <a:pt x="11304" y="13167"/>
                    </a:lnTo>
                    <a:lnTo>
                      <a:pt x="11304" y="13165"/>
                    </a:lnTo>
                    <a:lnTo>
                      <a:pt x="11307" y="13165"/>
                    </a:lnTo>
                    <a:lnTo>
                      <a:pt x="11307" y="13164"/>
                    </a:lnTo>
                    <a:lnTo>
                      <a:pt x="11309" y="13164"/>
                    </a:lnTo>
                    <a:lnTo>
                      <a:pt x="11309" y="13162"/>
                    </a:lnTo>
                    <a:lnTo>
                      <a:pt x="11310" y="13162"/>
                    </a:lnTo>
                    <a:lnTo>
                      <a:pt x="11310" y="13160"/>
                    </a:lnTo>
                    <a:lnTo>
                      <a:pt x="11312" y="13160"/>
                    </a:lnTo>
                    <a:lnTo>
                      <a:pt x="11312" y="13159"/>
                    </a:lnTo>
                    <a:lnTo>
                      <a:pt x="11314" y="13159"/>
                    </a:lnTo>
                    <a:lnTo>
                      <a:pt x="11314" y="13157"/>
                    </a:lnTo>
                    <a:lnTo>
                      <a:pt x="11315" y="13157"/>
                    </a:lnTo>
                    <a:lnTo>
                      <a:pt x="11315" y="13155"/>
                    </a:lnTo>
                    <a:lnTo>
                      <a:pt x="11317" y="13155"/>
                    </a:lnTo>
                    <a:lnTo>
                      <a:pt x="11317" y="13154"/>
                    </a:lnTo>
                    <a:lnTo>
                      <a:pt x="11319" y="13154"/>
                    </a:lnTo>
                    <a:lnTo>
                      <a:pt x="11319" y="13152"/>
                    </a:lnTo>
                    <a:lnTo>
                      <a:pt x="11322" y="13152"/>
                    </a:lnTo>
                    <a:lnTo>
                      <a:pt x="11322" y="13150"/>
                    </a:lnTo>
                    <a:lnTo>
                      <a:pt x="11324" y="13150"/>
                    </a:lnTo>
                    <a:lnTo>
                      <a:pt x="11324" y="13149"/>
                    </a:lnTo>
                    <a:lnTo>
                      <a:pt x="11325" y="13149"/>
                    </a:lnTo>
                    <a:lnTo>
                      <a:pt x="11325" y="13147"/>
                    </a:lnTo>
                    <a:lnTo>
                      <a:pt x="11327" y="13147"/>
                    </a:lnTo>
                    <a:lnTo>
                      <a:pt x="11327" y="13145"/>
                    </a:lnTo>
                    <a:lnTo>
                      <a:pt x="11329" y="13145"/>
                    </a:lnTo>
                    <a:lnTo>
                      <a:pt x="11329" y="13144"/>
                    </a:lnTo>
                    <a:lnTo>
                      <a:pt x="11330" y="13144"/>
                    </a:lnTo>
                    <a:lnTo>
                      <a:pt x="11330" y="13142"/>
                    </a:lnTo>
                    <a:lnTo>
                      <a:pt x="11332" y="13142"/>
                    </a:lnTo>
                    <a:lnTo>
                      <a:pt x="11332" y="13140"/>
                    </a:lnTo>
                    <a:lnTo>
                      <a:pt x="11334" y="13140"/>
                    </a:lnTo>
                    <a:lnTo>
                      <a:pt x="11334" y="13139"/>
                    </a:lnTo>
                    <a:lnTo>
                      <a:pt x="11335" y="13139"/>
                    </a:lnTo>
                    <a:lnTo>
                      <a:pt x="11335" y="13137"/>
                    </a:lnTo>
                    <a:lnTo>
                      <a:pt x="11339" y="13137"/>
                    </a:lnTo>
                    <a:lnTo>
                      <a:pt x="11339" y="13135"/>
                    </a:lnTo>
                    <a:lnTo>
                      <a:pt x="11340" y="13135"/>
                    </a:lnTo>
                    <a:lnTo>
                      <a:pt x="11340" y="13134"/>
                    </a:lnTo>
                    <a:lnTo>
                      <a:pt x="11342" y="13134"/>
                    </a:lnTo>
                    <a:lnTo>
                      <a:pt x="11342" y="13132"/>
                    </a:lnTo>
                    <a:lnTo>
                      <a:pt x="11344" y="13132"/>
                    </a:lnTo>
                    <a:lnTo>
                      <a:pt x="11344" y="13130"/>
                    </a:lnTo>
                    <a:lnTo>
                      <a:pt x="11345" y="13130"/>
                    </a:lnTo>
                    <a:lnTo>
                      <a:pt x="11345" y="13129"/>
                    </a:lnTo>
                    <a:lnTo>
                      <a:pt x="11347" y="13129"/>
                    </a:lnTo>
                    <a:lnTo>
                      <a:pt x="11347" y="13127"/>
                    </a:lnTo>
                    <a:lnTo>
                      <a:pt x="11349" y="13127"/>
                    </a:lnTo>
                    <a:lnTo>
                      <a:pt x="11349" y="13125"/>
                    </a:lnTo>
                    <a:lnTo>
                      <a:pt x="11350" y="13125"/>
                    </a:lnTo>
                    <a:lnTo>
                      <a:pt x="11350" y="13124"/>
                    </a:lnTo>
                    <a:lnTo>
                      <a:pt x="11352" y="13124"/>
                    </a:lnTo>
                    <a:lnTo>
                      <a:pt x="11352" y="13122"/>
                    </a:lnTo>
                    <a:lnTo>
                      <a:pt x="11355" y="13122"/>
                    </a:lnTo>
                    <a:lnTo>
                      <a:pt x="11355" y="13124"/>
                    </a:lnTo>
                    <a:lnTo>
                      <a:pt x="11354" y="13124"/>
                    </a:lnTo>
                    <a:lnTo>
                      <a:pt x="11354" y="13125"/>
                    </a:lnTo>
                    <a:lnTo>
                      <a:pt x="11352" y="13125"/>
                    </a:lnTo>
                    <a:lnTo>
                      <a:pt x="11352" y="13127"/>
                    </a:lnTo>
                    <a:lnTo>
                      <a:pt x="11350" y="13127"/>
                    </a:lnTo>
                    <a:lnTo>
                      <a:pt x="11350" y="13129"/>
                    </a:lnTo>
                    <a:lnTo>
                      <a:pt x="11349" y="13129"/>
                    </a:lnTo>
                    <a:lnTo>
                      <a:pt x="11349" y="13130"/>
                    </a:lnTo>
                    <a:lnTo>
                      <a:pt x="11347" y="13130"/>
                    </a:lnTo>
                    <a:lnTo>
                      <a:pt x="11347" y="13132"/>
                    </a:lnTo>
                    <a:lnTo>
                      <a:pt x="11345" y="13132"/>
                    </a:lnTo>
                    <a:lnTo>
                      <a:pt x="11345" y="13134"/>
                    </a:lnTo>
                    <a:lnTo>
                      <a:pt x="11344" y="13134"/>
                    </a:lnTo>
                    <a:lnTo>
                      <a:pt x="11344" y="13135"/>
                    </a:lnTo>
                    <a:lnTo>
                      <a:pt x="11342" y="13135"/>
                    </a:lnTo>
                    <a:lnTo>
                      <a:pt x="11342" y="13137"/>
                    </a:lnTo>
                    <a:lnTo>
                      <a:pt x="11340" y="13137"/>
                    </a:lnTo>
                    <a:lnTo>
                      <a:pt x="11340" y="13139"/>
                    </a:lnTo>
                    <a:lnTo>
                      <a:pt x="11337" y="13139"/>
                    </a:lnTo>
                    <a:lnTo>
                      <a:pt x="11337" y="13140"/>
                    </a:lnTo>
                    <a:lnTo>
                      <a:pt x="11335" y="13140"/>
                    </a:lnTo>
                    <a:lnTo>
                      <a:pt x="11335" y="13142"/>
                    </a:lnTo>
                    <a:lnTo>
                      <a:pt x="11334" y="13142"/>
                    </a:lnTo>
                    <a:lnTo>
                      <a:pt x="11334" y="13144"/>
                    </a:lnTo>
                    <a:lnTo>
                      <a:pt x="11332" y="13144"/>
                    </a:lnTo>
                    <a:lnTo>
                      <a:pt x="11332" y="13145"/>
                    </a:lnTo>
                    <a:lnTo>
                      <a:pt x="11330" y="13145"/>
                    </a:lnTo>
                    <a:lnTo>
                      <a:pt x="11330" y="13147"/>
                    </a:lnTo>
                    <a:lnTo>
                      <a:pt x="11329" y="13147"/>
                    </a:lnTo>
                    <a:lnTo>
                      <a:pt x="11329" y="13149"/>
                    </a:lnTo>
                    <a:lnTo>
                      <a:pt x="11327" y="13149"/>
                    </a:lnTo>
                    <a:lnTo>
                      <a:pt x="11327" y="13150"/>
                    </a:lnTo>
                    <a:lnTo>
                      <a:pt x="11325" y="13150"/>
                    </a:lnTo>
                    <a:lnTo>
                      <a:pt x="11325" y="13152"/>
                    </a:lnTo>
                    <a:lnTo>
                      <a:pt x="11324" y="13152"/>
                    </a:lnTo>
                    <a:lnTo>
                      <a:pt x="11324" y="13154"/>
                    </a:lnTo>
                    <a:lnTo>
                      <a:pt x="11320" y="13154"/>
                    </a:lnTo>
                    <a:lnTo>
                      <a:pt x="11320" y="13155"/>
                    </a:lnTo>
                    <a:lnTo>
                      <a:pt x="11319" y="13155"/>
                    </a:lnTo>
                    <a:lnTo>
                      <a:pt x="11319" y="13157"/>
                    </a:lnTo>
                    <a:lnTo>
                      <a:pt x="11317" y="13157"/>
                    </a:lnTo>
                    <a:lnTo>
                      <a:pt x="11317" y="13159"/>
                    </a:lnTo>
                    <a:lnTo>
                      <a:pt x="11315" y="13159"/>
                    </a:lnTo>
                    <a:lnTo>
                      <a:pt x="11315" y="13160"/>
                    </a:lnTo>
                    <a:lnTo>
                      <a:pt x="11314" y="13160"/>
                    </a:lnTo>
                    <a:lnTo>
                      <a:pt x="11314" y="13162"/>
                    </a:lnTo>
                    <a:lnTo>
                      <a:pt x="11312" y="13162"/>
                    </a:lnTo>
                    <a:lnTo>
                      <a:pt x="11312" y="13164"/>
                    </a:lnTo>
                    <a:lnTo>
                      <a:pt x="11310" y="13164"/>
                    </a:lnTo>
                    <a:lnTo>
                      <a:pt x="11310" y="13165"/>
                    </a:lnTo>
                    <a:lnTo>
                      <a:pt x="11309" y="13165"/>
                    </a:lnTo>
                    <a:lnTo>
                      <a:pt x="11309" y="13167"/>
                    </a:lnTo>
                    <a:lnTo>
                      <a:pt x="11305" y="13167"/>
                    </a:lnTo>
                    <a:lnTo>
                      <a:pt x="11305" y="13169"/>
                    </a:lnTo>
                    <a:lnTo>
                      <a:pt x="11304" y="13169"/>
                    </a:lnTo>
                    <a:lnTo>
                      <a:pt x="11304" y="13170"/>
                    </a:lnTo>
                    <a:lnTo>
                      <a:pt x="11302" y="13170"/>
                    </a:lnTo>
                    <a:lnTo>
                      <a:pt x="11302" y="13172"/>
                    </a:lnTo>
                    <a:lnTo>
                      <a:pt x="11300" y="13172"/>
                    </a:lnTo>
                    <a:lnTo>
                      <a:pt x="11300" y="13174"/>
                    </a:lnTo>
                    <a:lnTo>
                      <a:pt x="11299" y="13174"/>
                    </a:lnTo>
                    <a:lnTo>
                      <a:pt x="11299" y="13175"/>
                    </a:lnTo>
                    <a:lnTo>
                      <a:pt x="11297" y="13175"/>
                    </a:lnTo>
                    <a:lnTo>
                      <a:pt x="11297" y="13177"/>
                    </a:lnTo>
                    <a:lnTo>
                      <a:pt x="11295" y="13177"/>
                    </a:lnTo>
                    <a:lnTo>
                      <a:pt x="11295" y="13179"/>
                    </a:lnTo>
                    <a:lnTo>
                      <a:pt x="11292" y="13179"/>
                    </a:lnTo>
                    <a:close/>
                    <a:moveTo>
                      <a:pt x="1085" y="13177"/>
                    </a:moveTo>
                    <a:lnTo>
                      <a:pt x="1085" y="13175"/>
                    </a:lnTo>
                    <a:lnTo>
                      <a:pt x="1084" y="13175"/>
                    </a:lnTo>
                    <a:lnTo>
                      <a:pt x="1084" y="13174"/>
                    </a:lnTo>
                    <a:lnTo>
                      <a:pt x="1082" y="13174"/>
                    </a:lnTo>
                    <a:lnTo>
                      <a:pt x="1082" y="13172"/>
                    </a:lnTo>
                    <a:lnTo>
                      <a:pt x="1080" y="13172"/>
                    </a:lnTo>
                    <a:lnTo>
                      <a:pt x="1080" y="13170"/>
                    </a:lnTo>
                    <a:lnTo>
                      <a:pt x="1084" y="13170"/>
                    </a:lnTo>
                    <a:lnTo>
                      <a:pt x="1084" y="13172"/>
                    </a:lnTo>
                    <a:lnTo>
                      <a:pt x="1085" y="13172"/>
                    </a:lnTo>
                    <a:lnTo>
                      <a:pt x="1085" y="13174"/>
                    </a:lnTo>
                    <a:lnTo>
                      <a:pt x="1087" y="13174"/>
                    </a:lnTo>
                    <a:lnTo>
                      <a:pt x="1087" y="13175"/>
                    </a:lnTo>
                    <a:lnTo>
                      <a:pt x="1089" y="13175"/>
                    </a:lnTo>
                    <a:lnTo>
                      <a:pt x="1089" y="13177"/>
                    </a:lnTo>
                    <a:lnTo>
                      <a:pt x="1085" y="13177"/>
                    </a:lnTo>
                    <a:close/>
                    <a:moveTo>
                      <a:pt x="10312" y="13172"/>
                    </a:moveTo>
                    <a:lnTo>
                      <a:pt x="10312" y="13170"/>
                    </a:lnTo>
                    <a:lnTo>
                      <a:pt x="10315" y="13170"/>
                    </a:lnTo>
                    <a:lnTo>
                      <a:pt x="10315" y="13169"/>
                    </a:lnTo>
                    <a:lnTo>
                      <a:pt x="10319" y="13169"/>
                    </a:lnTo>
                    <a:lnTo>
                      <a:pt x="10319" y="13167"/>
                    </a:lnTo>
                    <a:lnTo>
                      <a:pt x="10322" y="13167"/>
                    </a:lnTo>
                    <a:lnTo>
                      <a:pt x="10322" y="13165"/>
                    </a:lnTo>
                    <a:lnTo>
                      <a:pt x="10325" y="13165"/>
                    </a:lnTo>
                    <a:lnTo>
                      <a:pt x="10325" y="13164"/>
                    </a:lnTo>
                    <a:lnTo>
                      <a:pt x="10329" y="13164"/>
                    </a:lnTo>
                    <a:lnTo>
                      <a:pt x="10329" y="13162"/>
                    </a:lnTo>
                    <a:lnTo>
                      <a:pt x="10332" y="13162"/>
                    </a:lnTo>
                    <a:lnTo>
                      <a:pt x="10332" y="13160"/>
                    </a:lnTo>
                    <a:lnTo>
                      <a:pt x="10335" y="13160"/>
                    </a:lnTo>
                    <a:lnTo>
                      <a:pt x="10335" y="13159"/>
                    </a:lnTo>
                    <a:lnTo>
                      <a:pt x="10339" y="13159"/>
                    </a:lnTo>
                    <a:lnTo>
                      <a:pt x="10339" y="13157"/>
                    </a:lnTo>
                    <a:lnTo>
                      <a:pt x="10342" y="13157"/>
                    </a:lnTo>
                    <a:lnTo>
                      <a:pt x="10342" y="13155"/>
                    </a:lnTo>
                    <a:lnTo>
                      <a:pt x="10345" y="13155"/>
                    </a:lnTo>
                    <a:lnTo>
                      <a:pt x="10345" y="13154"/>
                    </a:lnTo>
                    <a:lnTo>
                      <a:pt x="10349" y="13154"/>
                    </a:lnTo>
                    <a:lnTo>
                      <a:pt x="10349" y="13155"/>
                    </a:lnTo>
                    <a:lnTo>
                      <a:pt x="10347" y="13155"/>
                    </a:lnTo>
                    <a:lnTo>
                      <a:pt x="10347" y="13157"/>
                    </a:lnTo>
                    <a:lnTo>
                      <a:pt x="10344" y="13157"/>
                    </a:lnTo>
                    <a:lnTo>
                      <a:pt x="10344" y="13159"/>
                    </a:lnTo>
                    <a:lnTo>
                      <a:pt x="10340" y="13159"/>
                    </a:lnTo>
                    <a:lnTo>
                      <a:pt x="10340" y="13160"/>
                    </a:lnTo>
                    <a:lnTo>
                      <a:pt x="10337" y="13160"/>
                    </a:lnTo>
                    <a:lnTo>
                      <a:pt x="10337" y="13162"/>
                    </a:lnTo>
                    <a:lnTo>
                      <a:pt x="10334" y="13162"/>
                    </a:lnTo>
                    <a:lnTo>
                      <a:pt x="10334" y="13164"/>
                    </a:lnTo>
                    <a:lnTo>
                      <a:pt x="10330" y="13164"/>
                    </a:lnTo>
                    <a:lnTo>
                      <a:pt x="10330" y="13165"/>
                    </a:lnTo>
                    <a:lnTo>
                      <a:pt x="10327" y="13165"/>
                    </a:lnTo>
                    <a:lnTo>
                      <a:pt x="10327" y="13167"/>
                    </a:lnTo>
                    <a:lnTo>
                      <a:pt x="10324" y="13167"/>
                    </a:lnTo>
                    <a:lnTo>
                      <a:pt x="10324" y="13169"/>
                    </a:lnTo>
                    <a:lnTo>
                      <a:pt x="10320" y="13169"/>
                    </a:lnTo>
                    <a:lnTo>
                      <a:pt x="10320" y="13170"/>
                    </a:lnTo>
                    <a:lnTo>
                      <a:pt x="10317" y="13170"/>
                    </a:lnTo>
                    <a:lnTo>
                      <a:pt x="10317" y="13172"/>
                    </a:lnTo>
                    <a:lnTo>
                      <a:pt x="10312" y="13172"/>
                    </a:lnTo>
                    <a:close/>
                    <a:moveTo>
                      <a:pt x="1079" y="13169"/>
                    </a:moveTo>
                    <a:lnTo>
                      <a:pt x="1080" y="13169"/>
                    </a:lnTo>
                    <a:lnTo>
                      <a:pt x="1080" y="13170"/>
                    </a:lnTo>
                    <a:lnTo>
                      <a:pt x="1079" y="13170"/>
                    </a:lnTo>
                    <a:lnTo>
                      <a:pt x="1079" y="13169"/>
                    </a:lnTo>
                    <a:close/>
                    <a:moveTo>
                      <a:pt x="1077" y="13167"/>
                    </a:moveTo>
                    <a:lnTo>
                      <a:pt x="1079" y="13167"/>
                    </a:lnTo>
                    <a:lnTo>
                      <a:pt x="1079" y="13169"/>
                    </a:lnTo>
                    <a:lnTo>
                      <a:pt x="1077" y="13169"/>
                    </a:lnTo>
                    <a:lnTo>
                      <a:pt x="1077" y="13167"/>
                    </a:lnTo>
                    <a:close/>
                    <a:moveTo>
                      <a:pt x="1074" y="13167"/>
                    </a:moveTo>
                    <a:lnTo>
                      <a:pt x="1074" y="13165"/>
                    </a:lnTo>
                    <a:lnTo>
                      <a:pt x="1072" y="13165"/>
                    </a:lnTo>
                    <a:lnTo>
                      <a:pt x="1072" y="13164"/>
                    </a:lnTo>
                    <a:lnTo>
                      <a:pt x="1070" y="13164"/>
                    </a:lnTo>
                    <a:lnTo>
                      <a:pt x="1070" y="13162"/>
                    </a:lnTo>
                    <a:lnTo>
                      <a:pt x="1069" y="13162"/>
                    </a:lnTo>
                    <a:lnTo>
                      <a:pt x="1069" y="13160"/>
                    </a:lnTo>
                    <a:lnTo>
                      <a:pt x="1067" y="13160"/>
                    </a:lnTo>
                    <a:lnTo>
                      <a:pt x="1067" y="13159"/>
                    </a:lnTo>
                    <a:lnTo>
                      <a:pt x="1065" y="13159"/>
                    </a:lnTo>
                    <a:lnTo>
                      <a:pt x="1065" y="13157"/>
                    </a:lnTo>
                    <a:lnTo>
                      <a:pt x="1064" y="13157"/>
                    </a:lnTo>
                    <a:lnTo>
                      <a:pt x="1064" y="13155"/>
                    </a:lnTo>
                    <a:lnTo>
                      <a:pt x="1067" y="13155"/>
                    </a:lnTo>
                    <a:lnTo>
                      <a:pt x="1067" y="13157"/>
                    </a:lnTo>
                    <a:lnTo>
                      <a:pt x="1069" y="13157"/>
                    </a:lnTo>
                    <a:lnTo>
                      <a:pt x="1069" y="13159"/>
                    </a:lnTo>
                    <a:lnTo>
                      <a:pt x="1070" y="13159"/>
                    </a:lnTo>
                    <a:lnTo>
                      <a:pt x="1070" y="13160"/>
                    </a:lnTo>
                    <a:lnTo>
                      <a:pt x="1072" y="13160"/>
                    </a:lnTo>
                    <a:lnTo>
                      <a:pt x="1072" y="13162"/>
                    </a:lnTo>
                    <a:lnTo>
                      <a:pt x="1074" y="13162"/>
                    </a:lnTo>
                    <a:lnTo>
                      <a:pt x="1074" y="13164"/>
                    </a:lnTo>
                    <a:lnTo>
                      <a:pt x="1075" y="13164"/>
                    </a:lnTo>
                    <a:lnTo>
                      <a:pt x="1075" y="13165"/>
                    </a:lnTo>
                    <a:lnTo>
                      <a:pt x="1077" y="13165"/>
                    </a:lnTo>
                    <a:lnTo>
                      <a:pt x="1077" y="13167"/>
                    </a:lnTo>
                    <a:lnTo>
                      <a:pt x="1074" y="13167"/>
                    </a:lnTo>
                    <a:close/>
                    <a:moveTo>
                      <a:pt x="1060" y="13155"/>
                    </a:moveTo>
                    <a:lnTo>
                      <a:pt x="1060" y="13154"/>
                    </a:lnTo>
                    <a:lnTo>
                      <a:pt x="1059" y="13154"/>
                    </a:lnTo>
                    <a:lnTo>
                      <a:pt x="1059" y="13152"/>
                    </a:lnTo>
                    <a:lnTo>
                      <a:pt x="1057" y="13152"/>
                    </a:lnTo>
                    <a:lnTo>
                      <a:pt x="1057" y="13150"/>
                    </a:lnTo>
                    <a:lnTo>
                      <a:pt x="1055" y="13150"/>
                    </a:lnTo>
                    <a:lnTo>
                      <a:pt x="1055" y="13149"/>
                    </a:lnTo>
                    <a:lnTo>
                      <a:pt x="1054" y="13149"/>
                    </a:lnTo>
                    <a:lnTo>
                      <a:pt x="1054" y="13147"/>
                    </a:lnTo>
                    <a:lnTo>
                      <a:pt x="1052" y="13147"/>
                    </a:lnTo>
                    <a:lnTo>
                      <a:pt x="1052" y="13145"/>
                    </a:lnTo>
                    <a:lnTo>
                      <a:pt x="1050" y="13145"/>
                    </a:lnTo>
                    <a:lnTo>
                      <a:pt x="1050" y="13144"/>
                    </a:lnTo>
                    <a:lnTo>
                      <a:pt x="1049" y="13144"/>
                    </a:lnTo>
                    <a:lnTo>
                      <a:pt x="1049" y="13142"/>
                    </a:lnTo>
                    <a:lnTo>
                      <a:pt x="1047" y="13142"/>
                    </a:lnTo>
                    <a:lnTo>
                      <a:pt x="1047" y="13140"/>
                    </a:lnTo>
                    <a:lnTo>
                      <a:pt x="1045" y="13140"/>
                    </a:lnTo>
                    <a:lnTo>
                      <a:pt x="1045" y="13139"/>
                    </a:lnTo>
                    <a:lnTo>
                      <a:pt x="1044" y="13139"/>
                    </a:lnTo>
                    <a:lnTo>
                      <a:pt x="1044" y="13137"/>
                    </a:lnTo>
                    <a:lnTo>
                      <a:pt x="1040" y="13137"/>
                    </a:lnTo>
                    <a:lnTo>
                      <a:pt x="1040" y="13135"/>
                    </a:lnTo>
                    <a:lnTo>
                      <a:pt x="1039" y="13135"/>
                    </a:lnTo>
                    <a:lnTo>
                      <a:pt x="1039" y="13134"/>
                    </a:lnTo>
                    <a:lnTo>
                      <a:pt x="1037" y="13134"/>
                    </a:lnTo>
                    <a:lnTo>
                      <a:pt x="1037" y="13132"/>
                    </a:lnTo>
                    <a:lnTo>
                      <a:pt x="1035" y="13132"/>
                    </a:lnTo>
                    <a:lnTo>
                      <a:pt x="1035" y="13130"/>
                    </a:lnTo>
                    <a:lnTo>
                      <a:pt x="1034" y="13130"/>
                    </a:lnTo>
                    <a:lnTo>
                      <a:pt x="1034" y="13129"/>
                    </a:lnTo>
                    <a:lnTo>
                      <a:pt x="1032" y="13129"/>
                    </a:lnTo>
                    <a:lnTo>
                      <a:pt x="1032" y="13127"/>
                    </a:lnTo>
                    <a:lnTo>
                      <a:pt x="1030" y="13127"/>
                    </a:lnTo>
                    <a:lnTo>
                      <a:pt x="1030" y="13125"/>
                    </a:lnTo>
                    <a:lnTo>
                      <a:pt x="1029" y="13125"/>
                    </a:lnTo>
                    <a:lnTo>
                      <a:pt x="1029" y="13124"/>
                    </a:lnTo>
                    <a:lnTo>
                      <a:pt x="1027" y="13124"/>
                    </a:lnTo>
                    <a:lnTo>
                      <a:pt x="1027" y="13122"/>
                    </a:lnTo>
                    <a:lnTo>
                      <a:pt x="1025" y="13122"/>
                    </a:lnTo>
                    <a:lnTo>
                      <a:pt x="1025" y="13120"/>
                    </a:lnTo>
                    <a:lnTo>
                      <a:pt x="1024" y="13120"/>
                    </a:lnTo>
                    <a:lnTo>
                      <a:pt x="1024" y="13119"/>
                    </a:lnTo>
                    <a:lnTo>
                      <a:pt x="1022" y="13119"/>
                    </a:lnTo>
                    <a:lnTo>
                      <a:pt x="1022" y="13117"/>
                    </a:lnTo>
                    <a:lnTo>
                      <a:pt x="1025" y="13117"/>
                    </a:lnTo>
                    <a:lnTo>
                      <a:pt x="1025" y="13119"/>
                    </a:lnTo>
                    <a:lnTo>
                      <a:pt x="1027" y="13119"/>
                    </a:lnTo>
                    <a:lnTo>
                      <a:pt x="1027" y="13120"/>
                    </a:lnTo>
                    <a:lnTo>
                      <a:pt x="1029" y="13120"/>
                    </a:lnTo>
                    <a:lnTo>
                      <a:pt x="1029" y="13122"/>
                    </a:lnTo>
                    <a:lnTo>
                      <a:pt x="1030" y="13122"/>
                    </a:lnTo>
                    <a:lnTo>
                      <a:pt x="1030" y="13124"/>
                    </a:lnTo>
                    <a:lnTo>
                      <a:pt x="1032" y="13124"/>
                    </a:lnTo>
                    <a:lnTo>
                      <a:pt x="1032" y="13125"/>
                    </a:lnTo>
                    <a:lnTo>
                      <a:pt x="1034" y="13125"/>
                    </a:lnTo>
                    <a:lnTo>
                      <a:pt x="1034" y="13127"/>
                    </a:lnTo>
                    <a:lnTo>
                      <a:pt x="1035" y="13127"/>
                    </a:lnTo>
                    <a:lnTo>
                      <a:pt x="1035" y="13129"/>
                    </a:lnTo>
                    <a:lnTo>
                      <a:pt x="1037" y="13129"/>
                    </a:lnTo>
                    <a:lnTo>
                      <a:pt x="1037" y="13130"/>
                    </a:lnTo>
                    <a:lnTo>
                      <a:pt x="1039" y="13130"/>
                    </a:lnTo>
                    <a:lnTo>
                      <a:pt x="1039" y="13132"/>
                    </a:lnTo>
                    <a:lnTo>
                      <a:pt x="1040" y="13132"/>
                    </a:lnTo>
                    <a:lnTo>
                      <a:pt x="1040" y="13134"/>
                    </a:lnTo>
                    <a:lnTo>
                      <a:pt x="1042" y="13134"/>
                    </a:lnTo>
                    <a:lnTo>
                      <a:pt x="1042" y="13135"/>
                    </a:lnTo>
                    <a:lnTo>
                      <a:pt x="1045" y="13135"/>
                    </a:lnTo>
                    <a:lnTo>
                      <a:pt x="1045" y="13137"/>
                    </a:lnTo>
                    <a:lnTo>
                      <a:pt x="1047" y="13137"/>
                    </a:lnTo>
                    <a:lnTo>
                      <a:pt x="1047" y="13139"/>
                    </a:lnTo>
                    <a:lnTo>
                      <a:pt x="1049" y="13139"/>
                    </a:lnTo>
                    <a:lnTo>
                      <a:pt x="1049" y="13140"/>
                    </a:lnTo>
                    <a:lnTo>
                      <a:pt x="1050" y="13140"/>
                    </a:lnTo>
                    <a:lnTo>
                      <a:pt x="1050" y="13142"/>
                    </a:lnTo>
                    <a:lnTo>
                      <a:pt x="1052" y="13142"/>
                    </a:lnTo>
                    <a:lnTo>
                      <a:pt x="1052" y="13144"/>
                    </a:lnTo>
                    <a:lnTo>
                      <a:pt x="1054" y="13144"/>
                    </a:lnTo>
                    <a:lnTo>
                      <a:pt x="1054" y="13145"/>
                    </a:lnTo>
                    <a:lnTo>
                      <a:pt x="1055" y="13145"/>
                    </a:lnTo>
                    <a:lnTo>
                      <a:pt x="1055" y="13147"/>
                    </a:lnTo>
                    <a:lnTo>
                      <a:pt x="1057" y="13147"/>
                    </a:lnTo>
                    <a:lnTo>
                      <a:pt x="1057" y="13149"/>
                    </a:lnTo>
                    <a:lnTo>
                      <a:pt x="1059" y="13149"/>
                    </a:lnTo>
                    <a:lnTo>
                      <a:pt x="1059" y="13150"/>
                    </a:lnTo>
                    <a:lnTo>
                      <a:pt x="1060" y="13150"/>
                    </a:lnTo>
                    <a:lnTo>
                      <a:pt x="1060" y="13152"/>
                    </a:lnTo>
                    <a:lnTo>
                      <a:pt x="1062" y="13152"/>
                    </a:lnTo>
                    <a:lnTo>
                      <a:pt x="1062" y="13154"/>
                    </a:lnTo>
                    <a:lnTo>
                      <a:pt x="1064" y="13154"/>
                    </a:lnTo>
                    <a:lnTo>
                      <a:pt x="1064" y="13155"/>
                    </a:lnTo>
                    <a:lnTo>
                      <a:pt x="1060" y="13155"/>
                    </a:lnTo>
                    <a:close/>
                    <a:moveTo>
                      <a:pt x="10349" y="13152"/>
                    </a:moveTo>
                    <a:lnTo>
                      <a:pt x="10352" y="13152"/>
                    </a:lnTo>
                    <a:lnTo>
                      <a:pt x="10352" y="13154"/>
                    </a:lnTo>
                    <a:lnTo>
                      <a:pt x="10349" y="13154"/>
                    </a:lnTo>
                    <a:lnTo>
                      <a:pt x="10349" y="13152"/>
                    </a:lnTo>
                    <a:close/>
                    <a:moveTo>
                      <a:pt x="10352" y="13150"/>
                    </a:moveTo>
                    <a:lnTo>
                      <a:pt x="10355" y="13150"/>
                    </a:lnTo>
                    <a:lnTo>
                      <a:pt x="10355" y="13152"/>
                    </a:lnTo>
                    <a:lnTo>
                      <a:pt x="10352" y="13152"/>
                    </a:lnTo>
                    <a:lnTo>
                      <a:pt x="10352" y="13150"/>
                    </a:lnTo>
                    <a:close/>
                    <a:moveTo>
                      <a:pt x="10355" y="13149"/>
                    </a:moveTo>
                    <a:lnTo>
                      <a:pt x="10359" y="13149"/>
                    </a:lnTo>
                    <a:lnTo>
                      <a:pt x="10359" y="13150"/>
                    </a:lnTo>
                    <a:lnTo>
                      <a:pt x="10355" y="13150"/>
                    </a:lnTo>
                    <a:lnTo>
                      <a:pt x="10355" y="13149"/>
                    </a:lnTo>
                    <a:close/>
                    <a:moveTo>
                      <a:pt x="10359" y="13147"/>
                    </a:moveTo>
                    <a:lnTo>
                      <a:pt x="10362" y="13147"/>
                    </a:lnTo>
                    <a:lnTo>
                      <a:pt x="10362" y="13149"/>
                    </a:lnTo>
                    <a:lnTo>
                      <a:pt x="10359" y="13149"/>
                    </a:lnTo>
                    <a:lnTo>
                      <a:pt x="10359" y="13147"/>
                    </a:lnTo>
                    <a:close/>
                    <a:moveTo>
                      <a:pt x="10362" y="13145"/>
                    </a:moveTo>
                    <a:lnTo>
                      <a:pt x="10365" y="13145"/>
                    </a:lnTo>
                    <a:lnTo>
                      <a:pt x="10365" y="13147"/>
                    </a:lnTo>
                    <a:lnTo>
                      <a:pt x="10362" y="13147"/>
                    </a:lnTo>
                    <a:lnTo>
                      <a:pt x="10362" y="13145"/>
                    </a:lnTo>
                    <a:close/>
                    <a:moveTo>
                      <a:pt x="10365" y="13144"/>
                    </a:moveTo>
                    <a:lnTo>
                      <a:pt x="10369" y="13144"/>
                    </a:lnTo>
                    <a:lnTo>
                      <a:pt x="10369" y="13145"/>
                    </a:lnTo>
                    <a:lnTo>
                      <a:pt x="10365" y="13145"/>
                    </a:lnTo>
                    <a:lnTo>
                      <a:pt x="10365" y="13144"/>
                    </a:lnTo>
                    <a:close/>
                    <a:moveTo>
                      <a:pt x="10369" y="13142"/>
                    </a:moveTo>
                    <a:lnTo>
                      <a:pt x="10372" y="13142"/>
                    </a:lnTo>
                    <a:lnTo>
                      <a:pt x="10372" y="13144"/>
                    </a:lnTo>
                    <a:lnTo>
                      <a:pt x="10369" y="13144"/>
                    </a:lnTo>
                    <a:lnTo>
                      <a:pt x="10369" y="13142"/>
                    </a:lnTo>
                    <a:close/>
                    <a:moveTo>
                      <a:pt x="10372" y="13140"/>
                    </a:moveTo>
                    <a:lnTo>
                      <a:pt x="10375" y="13140"/>
                    </a:lnTo>
                    <a:lnTo>
                      <a:pt x="10375" y="13142"/>
                    </a:lnTo>
                    <a:lnTo>
                      <a:pt x="10372" y="13142"/>
                    </a:lnTo>
                    <a:lnTo>
                      <a:pt x="10372" y="13140"/>
                    </a:lnTo>
                    <a:close/>
                    <a:moveTo>
                      <a:pt x="10375" y="13139"/>
                    </a:moveTo>
                    <a:lnTo>
                      <a:pt x="10379" y="13139"/>
                    </a:lnTo>
                    <a:lnTo>
                      <a:pt x="10379" y="13140"/>
                    </a:lnTo>
                    <a:lnTo>
                      <a:pt x="10375" y="13140"/>
                    </a:lnTo>
                    <a:lnTo>
                      <a:pt x="10375" y="13139"/>
                    </a:lnTo>
                    <a:close/>
                    <a:moveTo>
                      <a:pt x="10379" y="13137"/>
                    </a:moveTo>
                    <a:lnTo>
                      <a:pt x="10382" y="13137"/>
                    </a:lnTo>
                    <a:lnTo>
                      <a:pt x="10382" y="13139"/>
                    </a:lnTo>
                    <a:lnTo>
                      <a:pt x="10379" y="13139"/>
                    </a:lnTo>
                    <a:lnTo>
                      <a:pt x="10379" y="13137"/>
                    </a:lnTo>
                    <a:close/>
                    <a:moveTo>
                      <a:pt x="10382" y="13135"/>
                    </a:moveTo>
                    <a:lnTo>
                      <a:pt x="10385" y="13135"/>
                    </a:lnTo>
                    <a:lnTo>
                      <a:pt x="10385" y="13137"/>
                    </a:lnTo>
                    <a:lnTo>
                      <a:pt x="10382" y="13137"/>
                    </a:lnTo>
                    <a:lnTo>
                      <a:pt x="10382" y="13135"/>
                    </a:lnTo>
                    <a:close/>
                    <a:moveTo>
                      <a:pt x="10385" y="13134"/>
                    </a:moveTo>
                    <a:lnTo>
                      <a:pt x="10389" y="13134"/>
                    </a:lnTo>
                    <a:lnTo>
                      <a:pt x="10389" y="13135"/>
                    </a:lnTo>
                    <a:lnTo>
                      <a:pt x="10385" y="13135"/>
                    </a:lnTo>
                    <a:lnTo>
                      <a:pt x="10385" y="13134"/>
                    </a:lnTo>
                    <a:close/>
                    <a:moveTo>
                      <a:pt x="10389" y="13132"/>
                    </a:moveTo>
                    <a:lnTo>
                      <a:pt x="10392" y="13132"/>
                    </a:lnTo>
                    <a:lnTo>
                      <a:pt x="10392" y="13134"/>
                    </a:lnTo>
                    <a:lnTo>
                      <a:pt x="10389" y="13134"/>
                    </a:lnTo>
                    <a:lnTo>
                      <a:pt x="10389" y="13132"/>
                    </a:lnTo>
                    <a:close/>
                    <a:moveTo>
                      <a:pt x="10392" y="13130"/>
                    </a:moveTo>
                    <a:lnTo>
                      <a:pt x="10395" y="13130"/>
                    </a:lnTo>
                    <a:lnTo>
                      <a:pt x="10395" y="13132"/>
                    </a:lnTo>
                    <a:lnTo>
                      <a:pt x="10392" y="13132"/>
                    </a:lnTo>
                    <a:lnTo>
                      <a:pt x="10392" y="13130"/>
                    </a:lnTo>
                    <a:close/>
                    <a:moveTo>
                      <a:pt x="10395" y="13130"/>
                    </a:moveTo>
                    <a:lnTo>
                      <a:pt x="10395" y="13129"/>
                    </a:lnTo>
                    <a:lnTo>
                      <a:pt x="10397" y="13129"/>
                    </a:lnTo>
                    <a:lnTo>
                      <a:pt x="10397" y="13127"/>
                    </a:lnTo>
                    <a:lnTo>
                      <a:pt x="10400" y="13127"/>
                    </a:lnTo>
                    <a:lnTo>
                      <a:pt x="10400" y="13125"/>
                    </a:lnTo>
                    <a:lnTo>
                      <a:pt x="10404" y="13125"/>
                    </a:lnTo>
                    <a:lnTo>
                      <a:pt x="10404" y="13124"/>
                    </a:lnTo>
                    <a:lnTo>
                      <a:pt x="10407" y="13124"/>
                    </a:lnTo>
                    <a:lnTo>
                      <a:pt x="10407" y="13122"/>
                    </a:lnTo>
                    <a:lnTo>
                      <a:pt x="10410" y="13122"/>
                    </a:lnTo>
                    <a:lnTo>
                      <a:pt x="10410" y="13120"/>
                    </a:lnTo>
                    <a:lnTo>
                      <a:pt x="10414" y="13120"/>
                    </a:lnTo>
                    <a:lnTo>
                      <a:pt x="10414" y="13119"/>
                    </a:lnTo>
                    <a:lnTo>
                      <a:pt x="10417" y="13119"/>
                    </a:lnTo>
                    <a:lnTo>
                      <a:pt x="10417" y="13117"/>
                    </a:lnTo>
                    <a:lnTo>
                      <a:pt x="10420" y="13117"/>
                    </a:lnTo>
                    <a:lnTo>
                      <a:pt x="10420" y="13119"/>
                    </a:lnTo>
                    <a:lnTo>
                      <a:pt x="10419" y="13119"/>
                    </a:lnTo>
                    <a:lnTo>
                      <a:pt x="10419" y="13120"/>
                    </a:lnTo>
                    <a:lnTo>
                      <a:pt x="10415" y="13120"/>
                    </a:lnTo>
                    <a:lnTo>
                      <a:pt x="10415" y="13122"/>
                    </a:lnTo>
                    <a:lnTo>
                      <a:pt x="10412" y="13122"/>
                    </a:lnTo>
                    <a:lnTo>
                      <a:pt x="10412" y="13124"/>
                    </a:lnTo>
                    <a:lnTo>
                      <a:pt x="10409" y="13124"/>
                    </a:lnTo>
                    <a:lnTo>
                      <a:pt x="10409" y="13125"/>
                    </a:lnTo>
                    <a:lnTo>
                      <a:pt x="10405" y="13125"/>
                    </a:lnTo>
                    <a:lnTo>
                      <a:pt x="10405" y="13127"/>
                    </a:lnTo>
                    <a:lnTo>
                      <a:pt x="10402" y="13127"/>
                    </a:lnTo>
                    <a:lnTo>
                      <a:pt x="10402" y="13129"/>
                    </a:lnTo>
                    <a:lnTo>
                      <a:pt x="10399" y="13129"/>
                    </a:lnTo>
                    <a:lnTo>
                      <a:pt x="10399" y="13130"/>
                    </a:lnTo>
                    <a:lnTo>
                      <a:pt x="10395" y="13130"/>
                    </a:lnTo>
                    <a:close/>
                    <a:moveTo>
                      <a:pt x="11355" y="13120"/>
                    </a:moveTo>
                    <a:lnTo>
                      <a:pt x="11357" y="13120"/>
                    </a:lnTo>
                    <a:lnTo>
                      <a:pt x="11357" y="13122"/>
                    </a:lnTo>
                    <a:lnTo>
                      <a:pt x="11355" y="13122"/>
                    </a:lnTo>
                    <a:lnTo>
                      <a:pt x="11355" y="13120"/>
                    </a:lnTo>
                    <a:close/>
                    <a:moveTo>
                      <a:pt x="11357" y="13119"/>
                    </a:moveTo>
                    <a:lnTo>
                      <a:pt x="11359" y="13119"/>
                    </a:lnTo>
                    <a:lnTo>
                      <a:pt x="11359" y="13120"/>
                    </a:lnTo>
                    <a:lnTo>
                      <a:pt x="11357" y="13120"/>
                    </a:lnTo>
                    <a:lnTo>
                      <a:pt x="11357" y="13119"/>
                    </a:lnTo>
                    <a:close/>
                    <a:moveTo>
                      <a:pt x="11359" y="13117"/>
                    </a:moveTo>
                    <a:lnTo>
                      <a:pt x="11360" y="13117"/>
                    </a:lnTo>
                    <a:lnTo>
                      <a:pt x="11360" y="13119"/>
                    </a:lnTo>
                    <a:lnTo>
                      <a:pt x="11359" y="13119"/>
                    </a:lnTo>
                    <a:lnTo>
                      <a:pt x="11359" y="13117"/>
                    </a:lnTo>
                    <a:close/>
                    <a:moveTo>
                      <a:pt x="1020" y="13115"/>
                    </a:moveTo>
                    <a:lnTo>
                      <a:pt x="1022" y="13115"/>
                    </a:lnTo>
                    <a:lnTo>
                      <a:pt x="1022" y="13117"/>
                    </a:lnTo>
                    <a:lnTo>
                      <a:pt x="1020" y="13117"/>
                    </a:lnTo>
                    <a:lnTo>
                      <a:pt x="1020" y="13115"/>
                    </a:lnTo>
                    <a:close/>
                    <a:moveTo>
                      <a:pt x="10420" y="13115"/>
                    </a:moveTo>
                    <a:lnTo>
                      <a:pt x="10424" y="13115"/>
                    </a:lnTo>
                    <a:lnTo>
                      <a:pt x="10424" y="13117"/>
                    </a:lnTo>
                    <a:lnTo>
                      <a:pt x="10420" y="13117"/>
                    </a:lnTo>
                    <a:lnTo>
                      <a:pt x="10420" y="13115"/>
                    </a:lnTo>
                    <a:close/>
                    <a:moveTo>
                      <a:pt x="11360" y="13115"/>
                    </a:moveTo>
                    <a:lnTo>
                      <a:pt x="11362" y="13115"/>
                    </a:lnTo>
                    <a:lnTo>
                      <a:pt x="11362" y="13117"/>
                    </a:lnTo>
                    <a:lnTo>
                      <a:pt x="11360" y="13117"/>
                    </a:lnTo>
                    <a:lnTo>
                      <a:pt x="11360" y="13115"/>
                    </a:lnTo>
                    <a:close/>
                    <a:moveTo>
                      <a:pt x="1019" y="13114"/>
                    </a:moveTo>
                    <a:lnTo>
                      <a:pt x="1020" y="13114"/>
                    </a:lnTo>
                    <a:lnTo>
                      <a:pt x="1020" y="13115"/>
                    </a:lnTo>
                    <a:lnTo>
                      <a:pt x="1019" y="13115"/>
                    </a:lnTo>
                    <a:lnTo>
                      <a:pt x="1019" y="13114"/>
                    </a:lnTo>
                    <a:close/>
                    <a:moveTo>
                      <a:pt x="10424" y="13115"/>
                    </a:moveTo>
                    <a:lnTo>
                      <a:pt x="10424" y="13114"/>
                    </a:lnTo>
                    <a:lnTo>
                      <a:pt x="10425" y="13114"/>
                    </a:lnTo>
                    <a:lnTo>
                      <a:pt x="10425" y="13112"/>
                    </a:lnTo>
                    <a:lnTo>
                      <a:pt x="10429" y="13112"/>
                    </a:lnTo>
                    <a:lnTo>
                      <a:pt x="10429" y="13110"/>
                    </a:lnTo>
                    <a:lnTo>
                      <a:pt x="10432" y="13110"/>
                    </a:lnTo>
                    <a:lnTo>
                      <a:pt x="10432" y="13109"/>
                    </a:lnTo>
                    <a:lnTo>
                      <a:pt x="10435" y="13109"/>
                    </a:lnTo>
                    <a:lnTo>
                      <a:pt x="10435" y="13107"/>
                    </a:lnTo>
                    <a:lnTo>
                      <a:pt x="10439" y="13107"/>
                    </a:lnTo>
                    <a:lnTo>
                      <a:pt x="10439" y="13105"/>
                    </a:lnTo>
                    <a:lnTo>
                      <a:pt x="10442" y="13105"/>
                    </a:lnTo>
                    <a:lnTo>
                      <a:pt x="10442" y="13104"/>
                    </a:lnTo>
                    <a:lnTo>
                      <a:pt x="10444" y="13104"/>
                    </a:lnTo>
                    <a:lnTo>
                      <a:pt x="10444" y="13102"/>
                    </a:lnTo>
                    <a:lnTo>
                      <a:pt x="10447" y="13102"/>
                    </a:lnTo>
                    <a:lnTo>
                      <a:pt x="10447" y="13100"/>
                    </a:lnTo>
                    <a:lnTo>
                      <a:pt x="10450" y="13100"/>
                    </a:lnTo>
                    <a:lnTo>
                      <a:pt x="10450" y="13099"/>
                    </a:lnTo>
                    <a:lnTo>
                      <a:pt x="10454" y="13099"/>
                    </a:lnTo>
                    <a:lnTo>
                      <a:pt x="10454" y="13100"/>
                    </a:lnTo>
                    <a:lnTo>
                      <a:pt x="10452" y="13100"/>
                    </a:lnTo>
                    <a:lnTo>
                      <a:pt x="10452" y="13102"/>
                    </a:lnTo>
                    <a:lnTo>
                      <a:pt x="10449" y="13102"/>
                    </a:lnTo>
                    <a:lnTo>
                      <a:pt x="10449" y="13104"/>
                    </a:lnTo>
                    <a:lnTo>
                      <a:pt x="10445" y="13104"/>
                    </a:lnTo>
                    <a:lnTo>
                      <a:pt x="10445" y="13105"/>
                    </a:lnTo>
                    <a:lnTo>
                      <a:pt x="10444" y="13105"/>
                    </a:lnTo>
                    <a:lnTo>
                      <a:pt x="10444" y="13107"/>
                    </a:lnTo>
                    <a:lnTo>
                      <a:pt x="10440" y="13107"/>
                    </a:lnTo>
                    <a:lnTo>
                      <a:pt x="10440" y="13109"/>
                    </a:lnTo>
                    <a:lnTo>
                      <a:pt x="10437" y="13109"/>
                    </a:lnTo>
                    <a:lnTo>
                      <a:pt x="10437" y="13110"/>
                    </a:lnTo>
                    <a:lnTo>
                      <a:pt x="10434" y="13110"/>
                    </a:lnTo>
                    <a:lnTo>
                      <a:pt x="10434" y="13112"/>
                    </a:lnTo>
                    <a:lnTo>
                      <a:pt x="10430" y="13112"/>
                    </a:lnTo>
                    <a:lnTo>
                      <a:pt x="10430" y="13114"/>
                    </a:lnTo>
                    <a:lnTo>
                      <a:pt x="10427" y="13114"/>
                    </a:lnTo>
                    <a:lnTo>
                      <a:pt x="10427" y="13115"/>
                    </a:lnTo>
                    <a:lnTo>
                      <a:pt x="10424" y="13115"/>
                    </a:lnTo>
                    <a:close/>
                    <a:moveTo>
                      <a:pt x="11362" y="13115"/>
                    </a:moveTo>
                    <a:lnTo>
                      <a:pt x="11362" y="13114"/>
                    </a:lnTo>
                    <a:lnTo>
                      <a:pt x="11364" y="13114"/>
                    </a:lnTo>
                    <a:lnTo>
                      <a:pt x="11364" y="13112"/>
                    </a:lnTo>
                    <a:lnTo>
                      <a:pt x="11365" y="13112"/>
                    </a:lnTo>
                    <a:lnTo>
                      <a:pt x="11365" y="13110"/>
                    </a:lnTo>
                    <a:lnTo>
                      <a:pt x="11367" y="13110"/>
                    </a:lnTo>
                    <a:lnTo>
                      <a:pt x="11367" y="13109"/>
                    </a:lnTo>
                    <a:lnTo>
                      <a:pt x="11369" y="13109"/>
                    </a:lnTo>
                    <a:lnTo>
                      <a:pt x="11369" y="13107"/>
                    </a:lnTo>
                    <a:lnTo>
                      <a:pt x="11370" y="13107"/>
                    </a:lnTo>
                    <a:lnTo>
                      <a:pt x="11370" y="13105"/>
                    </a:lnTo>
                    <a:lnTo>
                      <a:pt x="11372" y="13105"/>
                    </a:lnTo>
                    <a:lnTo>
                      <a:pt x="11372" y="13104"/>
                    </a:lnTo>
                    <a:lnTo>
                      <a:pt x="11374" y="13104"/>
                    </a:lnTo>
                    <a:lnTo>
                      <a:pt x="11374" y="13102"/>
                    </a:lnTo>
                    <a:lnTo>
                      <a:pt x="11375" y="13102"/>
                    </a:lnTo>
                    <a:lnTo>
                      <a:pt x="11375" y="13100"/>
                    </a:lnTo>
                    <a:lnTo>
                      <a:pt x="11377" y="13100"/>
                    </a:lnTo>
                    <a:lnTo>
                      <a:pt x="11377" y="13099"/>
                    </a:lnTo>
                    <a:lnTo>
                      <a:pt x="11379" y="13099"/>
                    </a:lnTo>
                    <a:lnTo>
                      <a:pt x="11379" y="13097"/>
                    </a:lnTo>
                    <a:lnTo>
                      <a:pt x="11380" y="13097"/>
                    </a:lnTo>
                    <a:lnTo>
                      <a:pt x="11380" y="13095"/>
                    </a:lnTo>
                    <a:lnTo>
                      <a:pt x="11382" y="13095"/>
                    </a:lnTo>
                    <a:lnTo>
                      <a:pt x="11382" y="13094"/>
                    </a:lnTo>
                    <a:lnTo>
                      <a:pt x="11384" y="13094"/>
                    </a:lnTo>
                    <a:lnTo>
                      <a:pt x="11384" y="13092"/>
                    </a:lnTo>
                    <a:lnTo>
                      <a:pt x="11385" y="13092"/>
                    </a:lnTo>
                    <a:lnTo>
                      <a:pt x="11385" y="13090"/>
                    </a:lnTo>
                    <a:lnTo>
                      <a:pt x="11387" y="13090"/>
                    </a:lnTo>
                    <a:lnTo>
                      <a:pt x="11387" y="13089"/>
                    </a:lnTo>
                    <a:lnTo>
                      <a:pt x="11390" y="13089"/>
                    </a:lnTo>
                    <a:lnTo>
                      <a:pt x="11390" y="13087"/>
                    </a:lnTo>
                    <a:lnTo>
                      <a:pt x="11392" y="13087"/>
                    </a:lnTo>
                    <a:lnTo>
                      <a:pt x="11392" y="13085"/>
                    </a:lnTo>
                    <a:lnTo>
                      <a:pt x="11394" y="13085"/>
                    </a:lnTo>
                    <a:lnTo>
                      <a:pt x="11394" y="13084"/>
                    </a:lnTo>
                    <a:lnTo>
                      <a:pt x="11395" y="13084"/>
                    </a:lnTo>
                    <a:lnTo>
                      <a:pt x="11395" y="13082"/>
                    </a:lnTo>
                    <a:lnTo>
                      <a:pt x="11397" y="13082"/>
                    </a:lnTo>
                    <a:lnTo>
                      <a:pt x="11397" y="13080"/>
                    </a:lnTo>
                    <a:lnTo>
                      <a:pt x="11399" y="13080"/>
                    </a:lnTo>
                    <a:lnTo>
                      <a:pt x="11399" y="13079"/>
                    </a:lnTo>
                    <a:lnTo>
                      <a:pt x="11400" y="13079"/>
                    </a:lnTo>
                    <a:lnTo>
                      <a:pt x="11400" y="13077"/>
                    </a:lnTo>
                    <a:lnTo>
                      <a:pt x="11402" y="13077"/>
                    </a:lnTo>
                    <a:lnTo>
                      <a:pt x="11402" y="13075"/>
                    </a:lnTo>
                    <a:lnTo>
                      <a:pt x="11404" y="13075"/>
                    </a:lnTo>
                    <a:lnTo>
                      <a:pt x="11404" y="13074"/>
                    </a:lnTo>
                    <a:lnTo>
                      <a:pt x="11405" y="13074"/>
                    </a:lnTo>
                    <a:lnTo>
                      <a:pt x="11405" y="13072"/>
                    </a:lnTo>
                    <a:lnTo>
                      <a:pt x="11407" y="13072"/>
                    </a:lnTo>
                    <a:lnTo>
                      <a:pt x="11407" y="13070"/>
                    </a:lnTo>
                    <a:lnTo>
                      <a:pt x="11409" y="13070"/>
                    </a:lnTo>
                    <a:lnTo>
                      <a:pt x="11409" y="13069"/>
                    </a:lnTo>
                    <a:lnTo>
                      <a:pt x="11410" y="13069"/>
                    </a:lnTo>
                    <a:lnTo>
                      <a:pt x="11410" y="13067"/>
                    </a:lnTo>
                    <a:lnTo>
                      <a:pt x="11412" y="13067"/>
                    </a:lnTo>
                    <a:lnTo>
                      <a:pt x="11412" y="13065"/>
                    </a:lnTo>
                    <a:lnTo>
                      <a:pt x="11414" y="13065"/>
                    </a:lnTo>
                    <a:lnTo>
                      <a:pt x="11414" y="13064"/>
                    </a:lnTo>
                    <a:lnTo>
                      <a:pt x="11415" y="13064"/>
                    </a:lnTo>
                    <a:lnTo>
                      <a:pt x="11415" y="13062"/>
                    </a:lnTo>
                    <a:lnTo>
                      <a:pt x="11417" y="13062"/>
                    </a:lnTo>
                    <a:lnTo>
                      <a:pt x="11417" y="13060"/>
                    </a:lnTo>
                    <a:lnTo>
                      <a:pt x="11419" y="13060"/>
                    </a:lnTo>
                    <a:lnTo>
                      <a:pt x="11419" y="13059"/>
                    </a:lnTo>
                    <a:lnTo>
                      <a:pt x="11420" y="13059"/>
                    </a:lnTo>
                    <a:lnTo>
                      <a:pt x="11420" y="13057"/>
                    </a:lnTo>
                    <a:lnTo>
                      <a:pt x="11422" y="13057"/>
                    </a:lnTo>
                    <a:lnTo>
                      <a:pt x="11422" y="13055"/>
                    </a:lnTo>
                    <a:lnTo>
                      <a:pt x="11424" y="13055"/>
                    </a:lnTo>
                    <a:lnTo>
                      <a:pt x="11424" y="13054"/>
                    </a:lnTo>
                    <a:lnTo>
                      <a:pt x="11425" y="13054"/>
                    </a:lnTo>
                    <a:lnTo>
                      <a:pt x="11425" y="13052"/>
                    </a:lnTo>
                    <a:lnTo>
                      <a:pt x="11427" y="13052"/>
                    </a:lnTo>
                    <a:lnTo>
                      <a:pt x="11427" y="13050"/>
                    </a:lnTo>
                    <a:lnTo>
                      <a:pt x="11429" y="13050"/>
                    </a:lnTo>
                    <a:lnTo>
                      <a:pt x="11429" y="13049"/>
                    </a:lnTo>
                    <a:lnTo>
                      <a:pt x="11430" y="13049"/>
                    </a:lnTo>
                    <a:lnTo>
                      <a:pt x="11430" y="13047"/>
                    </a:lnTo>
                    <a:lnTo>
                      <a:pt x="11432" y="13047"/>
                    </a:lnTo>
                    <a:lnTo>
                      <a:pt x="11432" y="13045"/>
                    </a:lnTo>
                    <a:lnTo>
                      <a:pt x="11434" y="13045"/>
                    </a:lnTo>
                    <a:lnTo>
                      <a:pt x="11434" y="13044"/>
                    </a:lnTo>
                    <a:lnTo>
                      <a:pt x="11435" y="13044"/>
                    </a:lnTo>
                    <a:lnTo>
                      <a:pt x="11435" y="13042"/>
                    </a:lnTo>
                    <a:lnTo>
                      <a:pt x="11437" y="13042"/>
                    </a:lnTo>
                    <a:lnTo>
                      <a:pt x="11437" y="13040"/>
                    </a:lnTo>
                    <a:lnTo>
                      <a:pt x="11439" y="13040"/>
                    </a:lnTo>
                    <a:lnTo>
                      <a:pt x="11439" y="13039"/>
                    </a:lnTo>
                    <a:lnTo>
                      <a:pt x="11440" y="13039"/>
                    </a:lnTo>
                    <a:lnTo>
                      <a:pt x="11440" y="13037"/>
                    </a:lnTo>
                    <a:lnTo>
                      <a:pt x="11442" y="13037"/>
                    </a:lnTo>
                    <a:lnTo>
                      <a:pt x="11442" y="13035"/>
                    </a:lnTo>
                    <a:lnTo>
                      <a:pt x="11444" y="13035"/>
                    </a:lnTo>
                    <a:lnTo>
                      <a:pt x="11444" y="13034"/>
                    </a:lnTo>
                    <a:lnTo>
                      <a:pt x="11445" y="13034"/>
                    </a:lnTo>
                    <a:lnTo>
                      <a:pt x="11445" y="13032"/>
                    </a:lnTo>
                    <a:lnTo>
                      <a:pt x="11447" y="13032"/>
                    </a:lnTo>
                    <a:lnTo>
                      <a:pt x="11447" y="13030"/>
                    </a:lnTo>
                    <a:lnTo>
                      <a:pt x="11449" y="13030"/>
                    </a:lnTo>
                    <a:lnTo>
                      <a:pt x="11449" y="13029"/>
                    </a:lnTo>
                    <a:lnTo>
                      <a:pt x="11450" y="13029"/>
                    </a:lnTo>
                    <a:lnTo>
                      <a:pt x="11450" y="13027"/>
                    </a:lnTo>
                    <a:lnTo>
                      <a:pt x="11452" y="13027"/>
                    </a:lnTo>
                    <a:lnTo>
                      <a:pt x="11452" y="13025"/>
                    </a:lnTo>
                    <a:lnTo>
                      <a:pt x="11454" y="13025"/>
                    </a:lnTo>
                    <a:lnTo>
                      <a:pt x="11454" y="13024"/>
                    </a:lnTo>
                    <a:lnTo>
                      <a:pt x="11455" y="13024"/>
                    </a:lnTo>
                    <a:lnTo>
                      <a:pt x="11455" y="13022"/>
                    </a:lnTo>
                    <a:lnTo>
                      <a:pt x="11457" y="13022"/>
                    </a:lnTo>
                    <a:lnTo>
                      <a:pt x="11457" y="13020"/>
                    </a:lnTo>
                    <a:lnTo>
                      <a:pt x="11459" y="13020"/>
                    </a:lnTo>
                    <a:lnTo>
                      <a:pt x="11459" y="13019"/>
                    </a:lnTo>
                    <a:lnTo>
                      <a:pt x="11460" y="13019"/>
                    </a:lnTo>
                    <a:lnTo>
                      <a:pt x="11460" y="13017"/>
                    </a:lnTo>
                    <a:lnTo>
                      <a:pt x="11462" y="13017"/>
                    </a:lnTo>
                    <a:lnTo>
                      <a:pt x="11462" y="13015"/>
                    </a:lnTo>
                    <a:lnTo>
                      <a:pt x="11464" y="13015"/>
                    </a:lnTo>
                    <a:lnTo>
                      <a:pt x="11464" y="13014"/>
                    </a:lnTo>
                    <a:lnTo>
                      <a:pt x="11465" y="13014"/>
                    </a:lnTo>
                    <a:lnTo>
                      <a:pt x="11465" y="13012"/>
                    </a:lnTo>
                    <a:lnTo>
                      <a:pt x="11467" y="13012"/>
                    </a:lnTo>
                    <a:lnTo>
                      <a:pt x="11467" y="13010"/>
                    </a:lnTo>
                    <a:lnTo>
                      <a:pt x="11469" y="13010"/>
                    </a:lnTo>
                    <a:lnTo>
                      <a:pt x="11469" y="13009"/>
                    </a:lnTo>
                    <a:lnTo>
                      <a:pt x="11470" y="13009"/>
                    </a:lnTo>
                    <a:lnTo>
                      <a:pt x="11470" y="13007"/>
                    </a:lnTo>
                    <a:lnTo>
                      <a:pt x="11472" y="13007"/>
                    </a:lnTo>
                    <a:lnTo>
                      <a:pt x="11472" y="13005"/>
                    </a:lnTo>
                    <a:lnTo>
                      <a:pt x="11474" y="13005"/>
                    </a:lnTo>
                    <a:lnTo>
                      <a:pt x="11474" y="13004"/>
                    </a:lnTo>
                    <a:lnTo>
                      <a:pt x="11475" y="13004"/>
                    </a:lnTo>
                    <a:lnTo>
                      <a:pt x="11475" y="13002"/>
                    </a:lnTo>
                    <a:lnTo>
                      <a:pt x="11477" y="13002"/>
                    </a:lnTo>
                    <a:lnTo>
                      <a:pt x="11477" y="13000"/>
                    </a:lnTo>
                    <a:lnTo>
                      <a:pt x="11479" y="13000"/>
                    </a:lnTo>
                    <a:lnTo>
                      <a:pt x="11479" y="12999"/>
                    </a:lnTo>
                    <a:lnTo>
                      <a:pt x="11480" y="12999"/>
                    </a:lnTo>
                    <a:lnTo>
                      <a:pt x="11480" y="12997"/>
                    </a:lnTo>
                    <a:lnTo>
                      <a:pt x="11482" y="12997"/>
                    </a:lnTo>
                    <a:lnTo>
                      <a:pt x="11482" y="12995"/>
                    </a:lnTo>
                    <a:lnTo>
                      <a:pt x="11484" y="12995"/>
                    </a:lnTo>
                    <a:lnTo>
                      <a:pt x="11484" y="12994"/>
                    </a:lnTo>
                    <a:lnTo>
                      <a:pt x="11485" y="12994"/>
                    </a:lnTo>
                    <a:lnTo>
                      <a:pt x="11485" y="12992"/>
                    </a:lnTo>
                    <a:lnTo>
                      <a:pt x="11487" y="12992"/>
                    </a:lnTo>
                    <a:lnTo>
                      <a:pt x="11487" y="12990"/>
                    </a:lnTo>
                    <a:lnTo>
                      <a:pt x="11489" y="12990"/>
                    </a:lnTo>
                    <a:lnTo>
                      <a:pt x="11489" y="12994"/>
                    </a:lnTo>
                    <a:lnTo>
                      <a:pt x="11487" y="12994"/>
                    </a:lnTo>
                    <a:lnTo>
                      <a:pt x="11487" y="12995"/>
                    </a:lnTo>
                    <a:lnTo>
                      <a:pt x="11485" y="12995"/>
                    </a:lnTo>
                    <a:lnTo>
                      <a:pt x="11485" y="12997"/>
                    </a:lnTo>
                    <a:lnTo>
                      <a:pt x="11484" y="12997"/>
                    </a:lnTo>
                    <a:lnTo>
                      <a:pt x="11484" y="12999"/>
                    </a:lnTo>
                    <a:lnTo>
                      <a:pt x="11482" y="12999"/>
                    </a:lnTo>
                    <a:lnTo>
                      <a:pt x="11482" y="13000"/>
                    </a:lnTo>
                    <a:lnTo>
                      <a:pt x="11480" y="13000"/>
                    </a:lnTo>
                    <a:lnTo>
                      <a:pt x="11480" y="13002"/>
                    </a:lnTo>
                    <a:lnTo>
                      <a:pt x="11479" y="13002"/>
                    </a:lnTo>
                    <a:lnTo>
                      <a:pt x="11479" y="13004"/>
                    </a:lnTo>
                    <a:lnTo>
                      <a:pt x="11477" y="13004"/>
                    </a:lnTo>
                    <a:lnTo>
                      <a:pt x="11477" y="13005"/>
                    </a:lnTo>
                    <a:lnTo>
                      <a:pt x="11475" y="13005"/>
                    </a:lnTo>
                    <a:lnTo>
                      <a:pt x="11475" y="13007"/>
                    </a:lnTo>
                    <a:lnTo>
                      <a:pt x="11474" y="13007"/>
                    </a:lnTo>
                    <a:lnTo>
                      <a:pt x="11474" y="13009"/>
                    </a:lnTo>
                    <a:lnTo>
                      <a:pt x="11472" y="13009"/>
                    </a:lnTo>
                    <a:lnTo>
                      <a:pt x="11472" y="13010"/>
                    </a:lnTo>
                    <a:lnTo>
                      <a:pt x="11470" y="13010"/>
                    </a:lnTo>
                    <a:lnTo>
                      <a:pt x="11470" y="13012"/>
                    </a:lnTo>
                    <a:lnTo>
                      <a:pt x="11469" y="13012"/>
                    </a:lnTo>
                    <a:lnTo>
                      <a:pt x="11469" y="13014"/>
                    </a:lnTo>
                    <a:lnTo>
                      <a:pt x="11467" y="13014"/>
                    </a:lnTo>
                    <a:lnTo>
                      <a:pt x="11467" y="13015"/>
                    </a:lnTo>
                    <a:lnTo>
                      <a:pt x="11465" y="13015"/>
                    </a:lnTo>
                    <a:lnTo>
                      <a:pt x="11465" y="13017"/>
                    </a:lnTo>
                    <a:lnTo>
                      <a:pt x="11464" y="13017"/>
                    </a:lnTo>
                    <a:lnTo>
                      <a:pt x="11464" y="13019"/>
                    </a:lnTo>
                    <a:lnTo>
                      <a:pt x="11462" y="13019"/>
                    </a:lnTo>
                    <a:lnTo>
                      <a:pt x="11462" y="13020"/>
                    </a:lnTo>
                    <a:lnTo>
                      <a:pt x="11460" y="13020"/>
                    </a:lnTo>
                    <a:lnTo>
                      <a:pt x="11460" y="13022"/>
                    </a:lnTo>
                    <a:lnTo>
                      <a:pt x="11459" y="13022"/>
                    </a:lnTo>
                    <a:lnTo>
                      <a:pt x="11459" y="13024"/>
                    </a:lnTo>
                    <a:lnTo>
                      <a:pt x="11457" y="13024"/>
                    </a:lnTo>
                    <a:lnTo>
                      <a:pt x="11457" y="13025"/>
                    </a:lnTo>
                    <a:lnTo>
                      <a:pt x="11455" y="13025"/>
                    </a:lnTo>
                    <a:lnTo>
                      <a:pt x="11455" y="13027"/>
                    </a:lnTo>
                    <a:lnTo>
                      <a:pt x="11454" y="13027"/>
                    </a:lnTo>
                    <a:lnTo>
                      <a:pt x="11454" y="13029"/>
                    </a:lnTo>
                    <a:lnTo>
                      <a:pt x="11452" y="13029"/>
                    </a:lnTo>
                    <a:lnTo>
                      <a:pt x="11452" y="13030"/>
                    </a:lnTo>
                    <a:lnTo>
                      <a:pt x="11450" y="13030"/>
                    </a:lnTo>
                    <a:lnTo>
                      <a:pt x="11450" y="13032"/>
                    </a:lnTo>
                    <a:lnTo>
                      <a:pt x="11449" y="13032"/>
                    </a:lnTo>
                    <a:lnTo>
                      <a:pt x="11449" y="13034"/>
                    </a:lnTo>
                    <a:lnTo>
                      <a:pt x="11447" y="13034"/>
                    </a:lnTo>
                    <a:lnTo>
                      <a:pt x="11447" y="13035"/>
                    </a:lnTo>
                    <a:lnTo>
                      <a:pt x="11445" y="13035"/>
                    </a:lnTo>
                    <a:lnTo>
                      <a:pt x="11445" y="13037"/>
                    </a:lnTo>
                    <a:lnTo>
                      <a:pt x="11444" y="13037"/>
                    </a:lnTo>
                    <a:lnTo>
                      <a:pt x="11444" y="13039"/>
                    </a:lnTo>
                    <a:lnTo>
                      <a:pt x="11442" y="13039"/>
                    </a:lnTo>
                    <a:lnTo>
                      <a:pt x="11442" y="13040"/>
                    </a:lnTo>
                    <a:lnTo>
                      <a:pt x="11440" y="13040"/>
                    </a:lnTo>
                    <a:lnTo>
                      <a:pt x="11440" y="13042"/>
                    </a:lnTo>
                    <a:lnTo>
                      <a:pt x="11439" y="13042"/>
                    </a:lnTo>
                    <a:lnTo>
                      <a:pt x="11439" y="13044"/>
                    </a:lnTo>
                    <a:lnTo>
                      <a:pt x="11437" y="13044"/>
                    </a:lnTo>
                    <a:lnTo>
                      <a:pt x="11437" y="13045"/>
                    </a:lnTo>
                    <a:lnTo>
                      <a:pt x="11435" y="13045"/>
                    </a:lnTo>
                    <a:lnTo>
                      <a:pt x="11435" y="13047"/>
                    </a:lnTo>
                    <a:lnTo>
                      <a:pt x="11434" y="13047"/>
                    </a:lnTo>
                    <a:lnTo>
                      <a:pt x="11434" y="13049"/>
                    </a:lnTo>
                    <a:lnTo>
                      <a:pt x="11432" y="13049"/>
                    </a:lnTo>
                    <a:lnTo>
                      <a:pt x="11432" y="13050"/>
                    </a:lnTo>
                    <a:lnTo>
                      <a:pt x="11430" y="13050"/>
                    </a:lnTo>
                    <a:lnTo>
                      <a:pt x="11430" y="13052"/>
                    </a:lnTo>
                    <a:lnTo>
                      <a:pt x="11429" y="13052"/>
                    </a:lnTo>
                    <a:lnTo>
                      <a:pt x="11429" y="13054"/>
                    </a:lnTo>
                    <a:lnTo>
                      <a:pt x="11427" y="13054"/>
                    </a:lnTo>
                    <a:lnTo>
                      <a:pt x="11427" y="13055"/>
                    </a:lnTo>
                    <a:lnTo>
                      <a:pt x="11425" y="13055"/>
                    </a:lnTo>
                    <a:lnTo>
                      <a:pt x="11425" y="13057"/>
                    </a:lnTo>
                    <a:lnTo>
                      <a:pt x="11424" y="13057"/>
                    </a:lnTo>
                    <a:lnTo>
                      <a:pt x="11424" y="13059"/>
                    </a:lnTo>
                    <a:lnTo>
                      <a:pt x="11422" y="13059"/>
                    </a:lnTo>
                    <a:lnTo>
                      <a:pt x="11422" y="13060"/>
                    </a:lnTo>
                    <a:lnTo>
                      <a:pt x="11420" y="13060"/>
                    </a:lnTo>
                    <a:lnTo>
                      <a:pt x="11420" y="13062"/>
                    </a:lnTo>
                    <a:lnTo>
                      <a:pt x="11419" y="13062"/>
                    </a:lnTo>
                    <a:lnTo>
                      <a:pt x="11419" y="13064"/>
                    </a:lnTo>
                    <a:lnTo>
                      <a:pt x="11417" y="13064"/>
                    </a:lnTo>
                    <a:lnTo>
                      <a:pt x="11417" y="13065"/>
                    </a:lnTo>
                    <a:lnTo>
                      <a:pt x="11415" y="13065"/>
                    </a:lnTo>
                    <a:lnTo>
                      <a:pt x="11415" y="13067"/>
                    </a:lnTo>
                    <a:lnTo>
                      <a:pt x="11414" y="13067"/>
                    </a:lnTo>
                    <a:lnTo>
                      <a:pt x="11414" y="13069"/>
                    </a:lnTo>
                    <a:lnTo>
                      <a:pt x="11412" y="13069"/>
                    </a:lnTo>
                    <a:lnTo>
                      <a:pt x="11412" y="13070"/>
                    </a:lnTo>
                    <a:lnTo>
                      <a:pt x="11410" y="13070"/>
                    </a:lnTo>
                    <a:lnTo>
                      <a:pt x="11410" y="13072"/>
                    </a:lnTo>
                    <a:lnTo>
                      <a:pt x="11409" y="13072"/>
                    </a:lnTo>
                    <a:lnTo>
                      <a:pt x="11409" y="13074"/>
                    </a:lnTo>
                    <a:lnTo>
                      <a:pt x="11407" y="13074"/>
                    </a:lnTo>
                    <a:lnTo>
                      <a:pt x="11407" y="13075"/>
                    </a:lnTo>
                    <a:lnTo>
                      <a:pt x="11405" y="13075"/>
                    </a:lnTo>
                    <a:lnTo>
                      <a:pt x="11405" y="13077"/>
                    </a:lnTo>
                    <a:lnTo>
                      <a:pt x="11404" y="13077"/>
                    </a:lnTo>
                    <a:lnTo>
                      <a:pt x="11404" y="13079"/>
                    </a:lnTo>
                    <a:lnTo>
                      <a:pt x="11402" y="13079"/>
                    </a:lnTo>
                    <a:lnTo>
                      <a:pt x="11402" y="13080"/>
                    </a:lnTo>
                    <a:lnTo>
                      <a:pt x="11400" y="13080"/>
                    </a:lnTo>
                    <a:lnTo>
                      <a:pt x="11400" y="13082"/>
                    </a:lnTo>
                    <a:lnTo>
                      <a:pt x="11399" y="13082"/>
                    </a:lnTo>
                    <a:lnTo>
                      <a:pt x="11399" y="13084"/>
                    </a:lnTo>
                    <a:lnTo>
                      <a:pt x="11397" y="13084"/>
                    </a:lnTo>
                    <a:lnTo>
                      <a:pt x="11397" y="13085"/>
                    </a:lnTo>
                    <a:lnTo>
                      <a:pt x="11395" y="13085"/>
                    </a:lnTo>
                    <a:lnTo>
                      <a:pt x="11395" y="13087"/>
                    </a:lnTo>
                    <a:lnTo>
                      <a:pt x="11394" y="13087"/>
                    </a:lnTo>
                    <a:lnTo>
                      <a:pt x="11394" y="13089"/>
                    </a:lnTo>
                    <a:lnTo>
                      <a:pt x="11392" y="13089"/>
                    </a:lnTo>
                    <a:lnTo>
                      <a:pt x="11392" y="13090"/>
                    </a:lnTo>
                    <a:lnTo>
                      <a:pt x="11389" y="13090"/>
                    </a:lnTo>
                    <a:lnTo>
                      <a:pt x="11389" y="13092"/>
                    </a:lnTo>
                    <a:lnTo>
                      <a:pt x="11387" y="13092"/>
                    </a:lnTo>
                    <a:lnTo>
                      <a:pt x="11387" y="13094"/>
                    </a:lnTo>
                    <a:lnTo>
                      <a:pt x="11385" y="13094"/>
                    </a:lnTo>
                    <a:lnTo>
                      <a:pt x="11385" y="13095"/>
                    </a:lnTo>
                    <a:lnTo>
                      <a:pt x="11384" y="13095"/>
                    </a:lnTo>
                    <a:lnTo>
                      <a:pt x="11384" y="13097"/>
                    </a:lnTo>
                    <a:lnTo>
                      <a:pt x="11382" y="13097"/>
                    </a:lnTo>
                    <a:lnTo>
                      <a:pt x="11382" y="13099"/>
                    </a:lnTo>
                    <a:lnTo>
                      <a:pt x="11380" y="13099"/>
                    </a:lnTo>
                    <a:lnTo>
                      <a:pt x="11380" y="13100"/>
                    </a:lnTo>
                    <a:lnTo>
                      <a:pt x="11379" y="13100"/>
                    </a:lnTo>
                    <a:lnTo>
                      <a:pt x="11379" y="13102"/>
                    </a:lnTo>
                    <a:lnTo>
                      <a:pt x="11377" y="13102"/>
                    </a:lnTo>
                    <a:lnTo>
                      <a:pt x="11377" y="13104"/>
                    </a:lnTo>
                    <a:lnTo>
                      <a:pt x="11375" y="13104"/>
                    </a:lnTo>
                    <a:lnTo>
                      <a:pt x="11375" y="13105"/>
                    </a:lnTo>
                    <a:lnTo>
                      <a:pt x="11374" y="13105"/>
                    </a:lnTo>
                    <a:lnTo>
                      <a:pt x="11374" y="13107"/>
                    </a:lnTo>
                    <a:lnTo>
                      <a:pt x="11372" y="13107"/>
                    </a:lnTo>
                    <a:lnTo>
                      <a:pt x="11372" y="13109"/>
                    </a:lnTo>
                    <a:lnTo>
                      <a:pt x="11370" y="13109"/>
                    </a:lnTo>
                    <a:lnTo>
                      <a:pt x="11370" y="13110"/>
                    </a:lnTo>
                    <a:lnTo>
                      <a:pt x="11369" y="13110"/>
                    </a:lnTo>
                    <a:lnTo>
                      <a:pt x="11369" y="13112"/>
                    </a:lnTo>
                    <a:lnTo>
                      <a:pt x="11367" y="13112"/>
                    </a:lnTo>
                    <a:lnTo>
                      <a:pt x="11367" y="13114"/>
                    </a:lnTo>
                    <a:lnTo>
                      <a:pt x="11365" y="13114"/>
                    </a:lnTo>
                    <a:lnTo>
                      <a:pt x="11365" y="13115"/>
                    </a:lnTo>
                    <a:lnTo>
                      <a:pt x="11362" y="13115"/>
                    </a:lnTo>
                    <a:close/>
                    <a:moveTo>
                      <a:pt x="1015" y="13114"/>
                    </a:moveTo>
                    <a:lnTo>
                      <a:pt x="1015" y="13112"/>
                    </a:lnTo>
                    <a:lnTo>
                      <a:pt x="1014" y="13112"/>
                    </a:lnTo>
                    <a:lnTo>
                      <a:pt x="1014" y="13110"/>
                    </a:lnTo>
                    <a:lnTo>
                      <a:pt x="1012" y="13110"/>
                    </a:lnTo>
                    <a:lnTo>
                      <a:pt x="1012" y="13109"/>
                    </a:lnTo>
                    <a:lnTo>
                      <a:pt x="1010" y="13109"/>
                    </a:lnTo>
                    <a:lnTo>
                      <a:pt x="1010" y="13107"/>
                    </a:lnTo>
                    <a:lnTo>
                      <a:pt x="1009" y="13107"/>
                    </a:lnTo>
                    <a:lnTo>
                      <a:pt x="1009" y="13105"/>
                    </a:lnTo>
                    <a:lnTo>
                      <a:pt x="1007" y="13105"/>
                    </a:lnTo>
                    <a:lnTo>
                      <a:pt x="1007" y="13104"/>
                    </a:lnTo>
                    <a:lnTo>
                      <a:pt x="1005" y="13104"/>
                    </a:lnTo>
                    <a:lnTo>
                      <a:pt x="1005" y="13102"/>
                    </a:lnTo>
                    <a:lnTo>
                      <a:pt x="1004" y="13102"/>
                    </a:lnTo>
                    <a:lnTo>
                      <a:pt x="1004" y="13100"/>
                    </a:lnTo>
                    <a:lnTo>
                      <a:pt x="1002" y="13100"/>
                    </a:lnTo>
                    <a:lnTo>
                      <a:pt x="1002" y="13099"/>
                    </a:lnTo>
                    <a:lnTo>
                      <a:pt x="1000" y="13099"/>
                    </a:lnTo>
                    <a:lnTo>
                      <a:pt x="1000" y="13097"/>
                    </a:lnTo>
                    <a:lnTo>
                      <a:pt x="999" y="13097"/>
                    </a:lnTo>
                    <a:lnTo>
                      <a:pt x="999" y="13095"/>
                    </a:lnTo>
                    <a:lnTo>
                      <a:pt x="997" y="13095"/>
                    </a:lnTo>
                    <a:lnTo>
                      <a:pt x="997" y="13094"/>
                    </a:lnTo>
                    <a:lnTo>
                      <a:pt x="995" y="13094"/>
                    </a:lnTo>
                    <a:lnTo>
                      <a:pt x="995" y="13092"/>
                    </a:lnTo>
                    <a:lnTo>
                      <a:pt x="994" y="13092"/>
                    </a:lnTo>
                    <a:lnTo>
                      <a:pt x="994" y="13090"/>
                    </a:lnTo>
                    <a:lnTo>
                      <a:pt x="997" y="13090"/>
                    </a:lnTo>
                    <a:lnTo>
                      <a:pt x="997" y="13092"/>
                    </a:lnTo>
                    <a:lnTo>
                      <a:pt x="999" y="13092"/>
                    </a:lnTo>
                    <a:lnTo>
                      <a:pt x="999" y="13094"/>
                    </a:lnTo>
                    <a:lnTo>
                      <a:pt x="1000" y="13094"/>
                    </a:lnTo>
                    <a:lnTo>
                      <a:pt x="1000" y="13095"/>
                    </a:lnTo>
                    <a:lnTo>
                      <a:pt x="1002" y="13095"/>
                    </a:lnTo>
                    <a:lnTo>
                      <a:pt x="1002" y="13097"/>
                    </a:lnTo>
                    <a:lnTo>
                      <a:pt x="1004" y="13097"/>
                    </a:lnTo>
                    <a:lnTo>
                      <a:pt x="1004" y="13099"/>
                    </a:lnTo>
                    <a:lnTo>
                      <a:pt x="1005" y="13099"/>
                    </a:lnTo>
                    <a:lnTo>
                      <a:pt x="1005" y="13100"/>
                    </a:lnTo>
                    <a:lnTo>
                      <a:pt x="1007" y="13100"/>
                    </a:lnTo>
                    <a:lnTo>
                      <a:pt x="1007" y="13102"/>
                    </a:lnTo>
                    <a:lnTo>
                      <a:pt x="1009" y="13102"/>
                    </a:lnTo>
                    <a:lnTo>
                      <a:pt x="1009" y="13104"/>
                    </a:lnTo>
                    <a:lnTo>
                      <a:pt x="1010" y="13104"/>
                    </a:lnTo>
                    <a:lnTo>
                      <a:pt x="1010" y="13105"/>
                    </a:lnTo>
                    <a:lnTo>
                      <a:pt x="1012" y="13105"/>
                    </a:lnTo>
                    <a:lnTo>
                      <a:pt x="1012" y="13107"/>
                    </a:lnTo>
                    <a:lnTo>
                      <a:pt x="1014" y="13107"/>
                    </a:lnTo>
                    <a:lnTo>
                      <a:pt x="1014" y="13109"/>
                    </a:lnTo>
                    <a:lnTo>
                      <a:pt x="1015" y="13109"/>
                    </a:lnTo>
                    <a:lnTo>
                      <a:pt x="1015" y="13110"/>
                    </a:lnTo>
                    <a:lnTo>
                      <a:pt x="1017" y="13110"/>
                    </a:lnTo>
                    <a:lnTo>
                      <a:pt x="1017" y="13112"/>
                    </a:lnTo>
                    <a:lnTo>
                      <a:pt x="1019" y="13112"/>
                    </a:lnTo>
                    <a:lnTo>
                      <a:pt x="1019" y="13114"/>
                    </a:lnTo>
                    <a:lnTo>
                      <a:pt x="1015" y="13114"/>
                    </a:lnTo>
                    <a:close/>
                    <a:moveTo>
                      <a:pt x="10454" y="13097"/>
                    </a:moveTo>
                    <a:lnTo>
                      <a:pt x="10457" y="13097"/>
                    </a:lnTo>
                    <a:lnTo>
                      <a:pt x="10457" y="13099"/>
                    </a:lnTo>
                    <a:lnTo>
                      <a:pt x="10454" y="13099"/>
                    </a:lnTo>
                    <a:lnTo>
                      <a:pt x="10454" y="13097"/>
                    </a:lnTo>
                    <a:close/>
                    <a:moveTo>
                      <a:pt x="10457" y="13097"/>
                    </a:moveTo>
                    <a:lnTo>
                      <a:pt x="10457" y="13095"/>
                    </a:lnTo>
                    <a:lnTo>
                      <a:pt x="10459" y="13095"/>
                    </a:lnTo>
                    <a:lnTo>
                      <a:pt x="10459" y="13094"/>
                    </a:lnTo>
                    <a:lnTo>
                      <a:pt x="10462" y="13094"/>
                    </a:lnTo>
                    <a:lnTo>
                      <a:pt x="10462" y="13092"/>
                    </a:lnTo>
                    <a:lnTo>
                      <a:pt x="10465" y="13092"/>
                    </a:lnTo>
                    <a:lnTo>
                      <a:pt x="10465" y="13094"/>
                    </a:lnTo>
                    <a:lnTo>
                      <a:pt x="10464" y="13094"/>
                    </a:lnTo>
                    <a:lnTo>
                      <a:pt x="10464" y="13095"/>
                    </a:lnTo>
                    <a:lnTo>
                      <a:pt x="10460" y="13095"/>
                    </a:lnTo>
                    <a:lnTo>
                      <a:pt x="10460" y="13097"/>
                    </a:lnTo>
                    <a:lnTo>
                      <a:pt x="10457" y="13097"/>
                    </a:lnTo>
                    <a:close/>
                    <a:moveTo>
                      <a:pt x="10465" y="13090"/>
                    </a:moveTo>
                    <a:lnTo>
                      <a:pt x="10469" y="13090"/>
                    </a:lnTo>
                    <a:lnTo>
                      <a:pt x="10469" y="13092"/>
                    </a:lnTo>
                    <a:lnTo>
                      <a:pt x="10465" y="13092"/>
                    </a:lnTo>
                    <a:lnTo>
                      <a:pt x="10465" y="13090"/>
                    </a:lnTo>
                    <a:close/>
                    <a:moveTo>
                      <a:pt x="992" y="13089"/>
                    </a:moveTo>
                    <a:lnTo>
                      <a:pt x="994" y="13089"/>
                    </a:lnTo>
                    <a:lnTo>
                      <a:pt x="994" y="13090"/>
                    </a:lnTo>
                    <a:lnTo>
                      <a:pt x="992" y="13090"/>
                    </a:lnTo>
                    <a:lnTo>
                      <a:pt x="992" y="13089"/>
                    </a:lnTo>
                    <a:close/>
                    <a:moveTo>
                      <a:pt x="10469" y="13089"/>
                    </a:moveTo>
                    <a:lnTo>
                      <a:pt x="10472" y="13089"/>
                    </a:lnTo>
                    <a:lnTo>
                      <a:pt x="10472" y="13090"/>
                    </a:lnTo>
                    <a:lnTo>
                      <a:pt x="10469" y="13090"/>
                    </a:lnTo>
                    <a:lnTo>
                      <a:pt x="10469" y="13089"/>
                    </a:lnTo>
                    <a:close/>
                    <a:moveTo>
                      <a:pt x="989" y="13089"/>
                    </a:moveTo>
                    <a:lnTo>
                      <a:pt x="989" y="13087"/>
                    </a:lnTo>
                    <a:lnTo>
                      <a:pt x="987" y="13087"/>
                    </a:lnTo>
                    <a:lnTo>
                      <a:pt x="987" y="13085"/>
                    </a:lnTo>
                    <a:lnTo>
                      <a:pt x="985" y="13085"/>
                    </a:lnTo>
                    <a:lnTo>
                      <a:pt x="985" y="13084"/>
                    </a:lnTo>
                    <a:lnTo>
                      <a:pt x="984" y="13084"/>
                    </a:lnTo>
                    <a:lnTo>
                      <a:pt x="984" y="13082"/>
                    </a:lnTo>
                    <a:lnTo>
                      <a:pt x="982" y="13082"/>
                    </a:lnTo>
                    <a:lnTo>
                      <a:pt x="982" y="13080"/>
                    </a:lnTo>
                    <a:lnTo>
                      <a:pt x="980" y="13080"/>
                    </a:lnTo>
                    <a:lnTo>
                      <a:pt x="980" y="13079"/>
                    </a:lnTo>
                    <a:lnTo>
                      <a:pt x="979" y="13079"/>
                    </a:lnTo>
                    <a:lnTo>
                      <a:pt x="979" y="13077"/>
                    </a:lnTo>
                    <a:lnTo>
                      <a:pt x="977" y="13077"/>
                    </a:lnTo>
                    <a:lnTo>
                      <a:pt x="977" y="13075"/>
                    </a:lnTo>
                    <a:lnTo>
                      <a:pt x="975" y="13075"/>
                    </a:lnTo>
                    <a:lnTo>
                      <a:pt x="975" y="13074"/>
                    </a:lnTo>
                    <a:lnTo>
                      <a:pt x="974" y="13074"/>
                    </a:lnTo>
                    <a:lnTo>
                      <a:pt x="974" y="13072"/>
                    </a:lnTo>
                    <a:lnTo>
                      <a:pt x="972" y="13072"/>
                    </a:lnTo>
                    <a:lnTo>
                      <a:pt x="972" y="13070"/>
                    </a:lnTo>
                    <a:lnTo>
                      <a:pt x="970" y="13070"/>
                    </a:lnTo>
                    <a:lnTo>
                      <a:pt x="970" y="13069"/>
                    </a:lnTo>
                    <a:lnTo>
                      <a:pt x="969" y="13069"/>
                    </a:lnTo>
                    <a:lnTo>
                      <a:pt x="969" y="13067"/>
                    </a:lnTo>
                    <a:lnTo>
                      <a:pt x="967" y="13067"/>
                    </a:lnTo>
                    <a:lnTo>
                      <a:pt x="967" y="13065"/>
                    </a:lnTo>
                    <a:lnTo>
                      <a:pt x="965" y="13065"/>
                    </a:lnTo>
                    <a:lnTo>
                      <a:pt x="965" y="13064"/>
                    </a:lnTo>
                    <a:lnTo>
                      <a:pt x="964" y="13064"/>
                    </a:lnTo>
                    <a:lnTo>
                      <a:pt x="964" y="13062"/>
                    </a:lnTo>
                    <a:lnTo>
                      <a:pt x="962" y="13062"/>
                    </a:lnTo>
                    <a:lnTo>
                      <a:pt x="962" y="13060"/>
                    </a:lnTo>
                    <a:lnTo>
                      <a:pt x="960" y="13060"/>
                    </a:lnTo>
                    <a:lnTo>
                      <a:pt x="960" y="13059"/>
                    </a:lnTo>
                    <a:lnTo>
                      <a:pt x="959" y="13059"/>
                    </a:lnTo>
                    <a:lnTo>
                      <a:pt x="959" y="13057"/>
                    </a:lnTo>
                    <a:lnTo>
                      <a:pt x="957" y="13057"/>
                    </a:lnTo>
                    <a:lnTo>
                      <a:pt x="957" y="13055"/>
                    </a:lnTo>
                    <a:lnTo>
                      <a:pt x="955" y="13055"/>
                    </a:lnTo>
                    <a:lnTo>
                      <a:pt x="955" y="13054"/>
                    </a:lnTo>
                    <a:lnTo>
                      <a:pt x="954" y="13054"/>
                    </a:lnTo>
                    <a:lnTo>
                      <a:pt x="954" y="13052"/>
                    </a:lnTo>
                    <a:lnTo>
                      <a:pt x="952" y="13052"/>
                    </a:lnTo>
                    <a:lnTo>
                      <a:pt x="952" y="13050"/>
                    </a:lnTo>
                    <a:lnTo>
                      <a:pt x="950" y="13050"/>
                    </a:lnTo>
                    <a:lnTo>
                      <a:pt x="950" y="13049"/>
                    </a:lnTo>
                    <a:lnTo>
                      <a:pt x="949" y="13049"/>
                    </a:lnTo>
                    <a:lnTo>
                      <a:pt x="949" y="13047"/>
                    </a:lnTo>
                    <a:lnTo>
                      <a:pt x="947" y="13047"/>
                    </a:lnTo>
                    <a:lnTo>
                      <a:pt x="947" y="13045"/>
                    </a:lnTo>
                    <a:lnTo>
                      <a:pt x="945" y="13045"/>
                    </a:lnTo>
                    <a:lnTo>
                      <a:pt x="945" y="13044"/>
                    </a:lnTo>
                    <a:lnTo>
                      <a:pt x="944" y="13044"/>
                    </a:lnTo>
                    <a:lnTo>
                      <a:pt x="944" y="13042"/>
                    </a:lnTo>
                    <a:lnTo>
                      <a:pt x="942" y="13042"/>
                    </a:lnTo>
                    <a:lnTo>
                      <a:pt x="942" y="13040"/>
                    </a:lnTo>
                    <a:lnTo>
                      <a:pt x="940" y="13040"/>
                    </a:lnTo>
                    <a:lnTo>
                      <a:pt x="940" y="13039"/>
                    </a:lnTo>
                    <a:lnTo>
                      <a:pt x="939" y="13039"/>
                    </a:lnTo>
                    <a:lnTo>
                      <a:pt x="939" y="13037"/>
                    </a:lnTo>
                    <a:lnTo>
                      <a:pt x="942" y="13037"/>
                    </a:lnTo>
                    <a:lnTo>
                      <a:pt x="942" y="13039"/>
                    </a:lnTo>
                    <a:lnTo>
                      <a:pt x="944" y="13039"/>
                    </a:lnTo>
                    <a:lnTo>
                      <a:pt x="944" y="13040"/>
                    </a:lnTo>
                    <a:lnTo>
                      <a:pt x="945" y="13040"/>
                    </a:lnTo>
                    <a:lnTo>
                      <a:pt x="945" y="13042"/>
                    </a:lnTo>
                    <a:lnTo>
                      <a:pt x="947" y="13042"/>
                    </a:lnTo>
                    <a:lnTo>
                      <a:pt x="947" y="13044"/>
                    </a:lnTo>
                    <a:lnTo>
                      <a:pt x="949" y="13044"/>
                    </a:lnTo>
                    <a:lnTo>
                      <a:pt x="949" y="13045"/>
                    </a:lnTo>
                    <a:lnTo>
                      <a:pt x="950" y="13045"/>
                    </a:lnTo>
                    <a:lnTo>
                      <a:pt x="950" y="13047"/>
                    </a:lnTo>
                    <a:lnTo>
                      <a:pt x="952" y="13047"/>
                    </a:lnTo>
                    <a:lnTo>
                      <a:pt x="952" y="13049"/>
                    </a:lnTo>
                    <a:lnTo>
                      <a:pt x="954" y="13049"/>
                    </a:lnTo>
                    <a:lnTo>
                      <a:pt x="954" y="13050"/>
                    </a:lnTo>
                    <a:lnTo>
                      <a:pt x="955" y="13050"/>
                    </a:lnTo>
                    <a:lnTo>
                      <a:pt x="955" y="13052"/>
                    </a:lnTo>
                    <a:lnTo>
                      <a:pt x="957" y="13052"/>
                    </a:lnTo>
                    <a:lnTo>
                      <a:pt x="957" y="13054"/>
                    </a:lnTo>
                    <a:lnTo>
                      <a:pt x="959" y="13054"/>
                    </a:lnTo>
                    <a:lnTo>
                      <a:pt x="959" y="13055"/>
                    </a:lnTo>
                    <a:lnTo>
                      <a:pt x="960" y="13055"/>
                    </a:lnTo>
                    <a:lnTo>
                      <a:pt x="960" y="13057"/>
                    </a:lnTo>
                    <a:lnTo>
                      <a:pt x="962" y="13057"/>
                    </a:lnTo>
                    <a:lnTo>
                      <a:pt x="962" y="13059"/>
                    </a:lnTo>
                    <a:lnTo>
                      <a:pt x="964" y="13059"/>
                    </a:lnTo>
                    <a:lnTo>
                      <a:pt x="964" y="13060"/>
                    </a:lnTo>
                    <a:lnTo>
                      <a:pt x="965" y="13060"/>
                    </a:lnTo>
                    <a:lnTo>
                      <a:pt x="965" y="13062"/>
                    </a:lnTo>
                    <a:lnTo>
                      <a:pt x="967" y="13062"/>
                    </a:lnTo>
                    <a:lnTo>
                      <a:pt x="967" y="13064"/>
                    </a:lnTo>
                    <a:lnTo>
                      <a:pt x="969" y="13064"/>
                    </a:lnTo>
                    <a:lnTo>
                      <a:pt x="969" y="13065"/>
                    </a:lnTo>
                    <a:lnTo>
                      <a:pt x="970" y="13065"/>
                    </a:lnTo>
                    <a:lnTo>
                      <a:pt x="970" y="13067"/>
                    </a:lnTo>
                    <a:lnTo>
                      <a:pt x="972" y="13067"/>
                    </a:lnTo>
                    <a:lnTo>
                      <a:pt x="972" y="13069"/>
                    </a:lnTo>
                    <a:lnTo>
                      <a:pt x="974" y="13069"/>
                    </a:lnTo>
                    <a:lnTo>
                      <a:pt x="974" y="13070"/>
                    </a:lnTo>
                    <a:lnTo>
                      <a:pt x="975" y="13070"/>
                    </a:lnTo>
                    <a:lnTo>
                      <a:pt x="975" y="13072"/>
                    </a:lnTo>
                    <a:lnTo>
                      <a:pt x="977" y="13072"/>
                    </a:lnTo>
                    <a:lnTo>
                      <a:pt x="977" y="13074"/>
                    </a:lnTo>
                    <a:lnTo>
                      <a:pt x="979" y="13074"/>
                    </a:lnTo>
                    <a:lnTo>
                      <a:pt x="979" y="13075"/>
                    </a:lnTo>
                    <a:lnTo>
                      <a:pt x="980" y="13075"/>
                    </a:lnTo>
                    <a:lnTo>
                      <a:pt x="980" y="13077"/>
                    </a:lnTo>
                    <a:lnTo>
                      <a:pt x="982" y="13077"/>
                    </a:lnTo>
                    <a:lnTo>
                      <a:pt x="982" y="13079"/>
                    </a:lnTo>
                    <a:lnTo>
                      <a:pt x="984" y="13079"/>
                    </a:lnTo>
                    <a:lnTo>
                      <a:pt x="984" y="13080"/>
                    </a:lnTo>
                    <a:lnTo>
                      <a:pt x="985" y="13080"/>
                    </a:lnTo>
                    <a:lnTo>
                      <a:pt x="985" y="13082"/>
                    </a:lnTo>
                    <a:lnTo>
                      <a:pt x="987" y="13082"/>
                    </a:lnTo>
                    <a:lnTo>
                      <a:pt x="987" y="13084"/>
                    </a:lnTo>
                    <a:lnTo>
                      <a:pt x="989" y="13084"/>
                    </a:lnTo>
                    <a:lnTo>
                      <a:pt x="989" y="13085"/>
                    </a:lnTo>
                    <a:lnTo>
                      <a:pt x="990" y="13085"/>
                    </a:lnTo>
                    <a:lnTo>
                      <a:pt x="990" y="13087"/>
                    </a:lnTo>
                    <a:lnTo>
                      <a:pt x="992" y="13087"/>
                    </a:lnTo>
                    <a:lnTo>
                      <a:pt x="992" y="13089"/>
                    </a:lnTo>
                    <a:lnTo>
                      <a:pt x="989" y="13089"/>
                    </a:lnTo>
                    <a:close/>
                    <a:moveTo>
                      <a:pt x="10472" y="13089"/>
                    </a:moveTo>
                    <a:lnTo>
                      <a:pt x="10472" y="13087"/>
                    </a:lnTo>
                    <a:lnTo>
                      <a:pt x="10474" y="13087"/>
                    </a:lnTo>
                    <a:lnTo>
                      <a:pt x="10474" y="13085"/>
                    </a:lnTo>
                    <a:lnTo>
                      <a:pt x="10477" y="13085"/>
                    </a:lnTo>
                    <a:lnTo>
                      <a:pt x="10477" y="13087"/>
                    </a:lnTo>
                    <a:lnTo>
                      <a:pt x="10475" y="13087"/>
                    </a:lnTo>
                    <a:lnTo>
                      <a:pt x="10475" y="13089"/>
                    </a:lnTo>
                    <a:lnTo>
                      <a:pt x="10472" y="13089"/>
                    </a:lnTo>
                    <a:close/>
                    <a:moveTo>
                      <a:pt x="10477" y="13084"/>
                    </a:moveTo>
                    <a:lnTo>
                      <a:pt x="10480" y="13084"/>
                    </a:lnTo>
                    <a:lnTo>
                      <a:pt x="10480" y="13085"/>
                    </a:lnTo>
                    <a:lnTo>
                      <a:pt x="10477" y="13085"/>
                    </a:lnTo>
                    <a:lnTo>
                      <a:pt x="10477" y="13084"/>
                    </a:lnTo>
                    <a:close/>
                    <a:moveTo>
                      <a:pt x="10480" y="13082"/>
                    </a:moveTo>
                    <a:lnTo>
                      <a:pt x="10484" y="13082"/>
                    </a:lnTo>
                    <a:lnTo>
                      <a:pt x="10484" y="13084"/>
                    </a:lnTo>
                    <a:lnTo>
                      <a:pt x="10480" y="13084"/>
                    </a:lnTo>
                    <a:lnTo>
                      <a:pt x="10480" y="13082"/>
                    </a:lnTo>
                    <a:close/>
                    <a:moveTo>
                      <a:pt x="10484" y="13082"/>
                    </a:moveTo>
                    <a:lnTo>
                      <a:pt x="10484" y="13080"/>
                    </a:lnTo>
                    <a:lnTo>
                      <a:pt x="10485" y="13080"/>
                    </a:lnTo>
                    <a:lnTo>
                      <a:pt x="10485" y="13079"/>
                    </a:lnTo>
                    <a:lnTo>
                      <a:pt x="10489" y="13079"/>
                    </a:lnTo>
                    <a:lnTo>
                      <a:pt x="10489" y="13080"/>
                    </a:lnTo>
                    <a:lnTo>
                      <a:pt x="10487" y="13080"/>
                    </a:lnTo>
                    <a:lnTo>
                      <a:pt x="10487" y="13082"/>
                    </a:lnTo>
                    <a:lnTo>
                      <a:pt x="10484" y="13082"/>
                    </a:lnTo>
                    <a:close/>
                    <a:moveTo>
                      <a:pt x="10489" y="13077"/>
                    </a:moveTo>
                    <a:lnTo>
                      <a:pt x="10492" y="13077"/>
                    </a:lnTo>
                    <a:lnTo>
                      <a:pt x="10492" y="13079"/>
                    </a:lnTo>
                    <a:lnTo>
                      <a:pt x="10489" y="13079"/>
                    </a:lnTo>
                    <a:lnTo>
                      <a:pt x="10489" y="13077"/>
                    </a:lnTo>
                    <a:close/>
                    <a:moveTo>
                      <a:pt x="10492" y="13075"/>
                    </a:moveTo>
                    <a:lnTo>
                      <a:pt x="10495" y="13075"/>
                    </a:lnTo>
                    <a:lnTo>
                      <a:pt x="10495" y="13077"/>
                    </a:lnTo>
                    <a:lnTo>
                      <a:pt x="10492" y="13077"/>
                    </a:lnTo>
                    <a:lnTo>
                      <a:pt x="10492" y="13075"/>
                    </a:lnTo>
                    <a:close/>
                    <a:moveTo>
                      <a:pt x="10495" y="13075"/>
                    </a:moveTo>
                    <a:lnTo>
                      <a:pt x="10495" y="13074"/>
                    </a:lnTo>
                    <a:lnTo>
                      <a:pt x="10497" y="13074"/>
                    </a:lnTo>
                    <a:lnTo>
                      <a:pt x="10497" y="13072"/>
                    </a:lnTo>
                    <a:lnTo>
                      <a:pt x="10500" y="13072"/>
                    </a:lnTo>
                    <a:lnTo>
                      <a:pt x="10500" y="13074"/>
                    </a:lnTo>
                    <a:lnTo>
                      <a:pt x="10499" y="13074"/>
                    </a:lnTo>
                    <a:lnTo>
                      <a:pt x="10499" y="13075"/>
                    </a:lnTo>
                    <a:lnTo>
                      <a:pt x="10495" y="13075"/>
                    </a:lnTo>
                    <a:close/>
                    <a:moveTo>
                      <a:pt x="10500" y="13070"/>
                    </a:moveTo>
                    <a:lnTo>
                      <a:pt x="10504" y="13070"/>
                    </a:lnTo>
                    <a:lnTo>
                      <a:pt x="10504" y="13072"/>
                    </a:lnTo>
                    <a:lnTo>
                      <a:pt x="10500" y="13072"/>
                    </a:lnTo>
                    <a:lnTo>
                      <a:pt x="10500" y="13070"/>
                    </a:lnTo>
                    <a:close/>
                    <a:moveTo>
                      <a:pt x="10504" y="13070"/>
                    </a:moveTo>
                    <a:lnTo>
                      <a:pt x="10504" y="13069"/>
                    </a:lnTo>
                    <a:lnTo>
                      <a:pt x="10505" y="13069"/>
                    </a:lnTo>
                    <a:lnTo>
                      <a:pt x="10505" y="13067"/>
                    </a:lnTo>
                    <a:lnTo>
                      <a:pt x="10509" y="13067"/>
                    </a:lnTo>
                    <a:lnTo>
                      <a:pt x="10509" y="13065"/>
                    </a:lnTo>
                    <a:lnTo>
                      <a:pt x="10512" y="13065"/>
                    </a:lnTo>
                    <a:lnTo>
                      <a:pt x="10512" y="13067"/>
                    </a:lnTo>
                    <a:lnTo>
                      <a:pt x="10510" y="13067"/>
                    </a:lnTo>
                    <a:lnTo>
                      <a:pt x="10510" y="13069"/>
                    </a:lnTo>
                    <a:lnTo>
                      <a:pt x="10507" y="13069"/>
                    </a:lnTo>
                    <a:lnTo>
                      <a:pt x="10507" y="13070"/>
                    </a:lnTo>
                    <a:lnTo>
                      <a:pt x="10504" y="13070"/>
                    </a:lnTo>
                    <a:close/>
                    <a:moveTo>
                      <a:pt x="10512" y="13064"/>
                    </a:moveTo>
                    <a:lnTo>
                      <a:pt x="10515" y="13064"/>
                    </a:lnTo>
                    <a:lnTo>
                      <a:pt x="10515" y="13065"/>
                    </a:lnTo>
                    <a:lnTo>
                      <a:pt x="10512" y="13065"/>
                    </a:lnTo>
                    <a:lnTo>
                      <a:pt x="10512" y="13064"/>
                    </a:lnTo>
                    <a:close/>
                    <a:moveTo>
                      <a:pt x="10515" y="13064"/>
                    </a:moveTo>
                    <a:lnTo>
                      <a:pt x="10515" y="13062"/>
                    </a:lnTo>
                    <a:lnTo>
                      <a:pt x="10517" y="13062"/>
                    </a:lnTo>
                    <a:lnTo>
                      <a:pt x="10517" y="13060"/>
                    </a:lnTo>
                    <a:lnTo>
                      <a:pt x="10520" y="13060"/>
                    </a:lnTo>
                    <a:lnTo>
                      <a:pt x="10520" y="13059"/>
                    </a:lnTo>
                    <a:lnTo>
                      <a:pt x="10524" y="13059"/>
                    </a:lnTo>
                    <a:lnTo>
                      <a:pt x="10524" y="13060"/>
                    </a:lnTo>
                    <a:lnTo>
                      <a:pt x="10522" y="13060"/>
                    </a:lnTo>
                    <a:lnTo>
                      <a:pt x="10522" y="13062"/>
                    </a:lnTo>
                    <a:lnTo>
                      <a:pt x="10519" y="13062"/>
                    </a:lnTo>
                    <a:lnTo>
                      <a:pt x="10519" y="13064"/>
                    </a:lnTo>
                    <a:lnTo>
                      <a:pt x="10515" y="13064"/>
                    </a:lnTo>
                    <a:close/>
                    <a:moveTo>
                      <a:pt x="10524" y="13059"/>
                    </a:moveTo>
                    <a:lnTo>
                      <a:pt x="10524" y="13057"/>
                    </a:lnTo>
                    <a:lnTo>
                      <a:pt x="10525" y="13057"/>
                    </a:lnTo>
                    <a:lnTo>
                      <a:pt x="10525" y="13055"/>
                    </a:lnTo>
                    <a:lnTo>
                      <a:pt x="10529" y="13055"/>
                    </a:lnTo>
                    <a:lnTo>
                      <a:pt x="10529" y="13054"/>
                    </a:lnTo>
                    <a:lnTo>
                      <a:pt x="10532" y="13054"/>
                    </a:lnTo>
                    <a:lnTo>
                      <a:pt x="10532" y="13052"/>
                    </a:lnTo>
                    <a:lnTo>
                      <a:pt x="10534" y="13052"/>
                    </a:lnTo>
                    <a:lnTo>
                      <a:pt x="10534" y="13050"/>
                    </a:lnTo>
                    <a:lnTo>
                      <a:pt x="10537" y="13050"/>
                    </a:lnTo>
                    <a:lnTo>
                      <a:pt x="10537" y="13049"/>
                    </a:lnTo>
                    <a:lnTo>
                      <a:pt x="10540" y="13049"/>
                    </a:lnTo>
                    <a:lnTo>
                      <a:pt x="10540" y="13047"/>
                    </a:lnTo>
                    <a:lnTo>
                      <a:pt x="10542" y="13047"/>
                    </a:lnTo>
                    <a:lnTo>
                      <a:pt x="10542" y="13045"/>
                    </a:lnTo>
                    <a:lnTo>
                      <a:pt x="10545" y="13045"/>
                    </a:lnTo>
                    <a:lnTo>
                      <a:pt x="10545" y="13044"/>
                    </a:lnTo>
                    <a:lnTo>
                      <a:pt x="10549" y="13044"/>
                    </a:lnTo>
                    <a:lnTo>
                      <a:pt x="10549" y="13042"/>
                    </a:lnTo>
                    <a:lnTo>
                      <a:pt x="10550" y="13042"/>
                    </a:lnTo>
                    <a:lnTo>
                      <a:pt x="10550" y="13040"/>
                    </a:lnTo>
                    <a:lnTo>
                      <a:pt x="10554" y="13040"/>
                    </a:lnTo>
                    <a:lnTo>
                      <a:pt x="10554" y="13039"/>
                    </a:lnTo>
                    <a:lnTo>
                      <a:pt x="10557" y="13039"/>
                    </a:lnTo>
                    <a:lnTo>
                      <a:pt x="10557" y="13040"/>
                    </a:lnTo>
                    <a:lnTo>
                      <a:pt x="10555" y="13040"/>
                    </a:lnTo>
                    <a:lnTo>
                      <a:pt x="10555" y="13042"/>
                    </a:lnTo>
                    <a:lnTo>
                      <a:pt x="10552" y="13042"/>
                    </a:lnTo>
                    <a:lnTo>
                      <a:pt x="10552" y="13044"/>
                    </a:lnTo>
                    <a:lnTo>
                      <a:pt x="10550" y="13044"/>
                    </a:lnTo>
                    <a:lnTo>
                      <a:pt x="10550" y="13045"/>
                    </a:lnTo>
                    <a:lnTo>
                      <a:pt x="10547" y="13045"/>
                    </a:lnTo>
                    <a:lnTo>
                      <a:pt x="10547" y="13047"/>
                    </a:lnTo>
                    <a:lnTo>
                      <a:pt x="10544" y="13047"/>
                    </a:lnTo>
                    <a:lnTo>
                      <a:pt x="10544" y="13049"/>
                    </a:lnTo>
                    <a:lnTo>
                      <a:pt x="10542" y="13049"/>
                    </a:lnTo>
                    <a:lnTo>
                      <a:pt x="10542" y="13050"/>
                    </a:lnTo>
                    <a:lnTo>
                      <a:pt x="10539" y="13050"/>
                    </a:lnTo>
                    <a:lnTo>
                      <a:pt x="10539" y="13052"/>
                    </a:lnTo>
                    <a:lnTo>
                      <a:pt x="10535" y="13052"/>
                    </a:lnTo>
                    <a:lnTo>
                      <a:pt x="10535" y="13054"/>
                    </a:lnTo>
                    <a:lnTo>
                      <a:pt x="10534" y="13054"/>
                    </a:lnTo>
                    <a:lnTo>
                      <a:pt x="10534" y="13055"/>
                    </a:lnTo>
                    <a:lnTo>
                      <a:pt x="10530" y="13055"/>
                    </a:lnTo>
                    <a:lnTo>
                      <a:pt x="10530" y="13057"/>
                    </a:lnTo>
                    <a:lnTo>
                      <a:pt x="10527" y="13057"/>
                    </a:lnTo>
                    <a:lnTo>
                      <a:pt x="10527" y="13059"/>
                    </a:lnTo>
                    <a:lnTo>
                      <a:pt x="10524" y="13059"/>
                    </a:lnTo>
                    <a:close/>
                    <a:moveTo>
                      <a:pt x="10557" y="13039"/>
                    </a:moveTo>
                    <a:lnTo>
                      <a:pt x="10557" y="13037"/>
                    </a:lnTo>
                    <a:lnTo>
                      <a:pt x="10559" y="13037"/>
                    </a:lnTo>
                    <a:lnTo>
                      <a:pt x="10559" y="13035"/>
                    </a:lnTo>
                    <a:lnTo>
                      <a:pt x="10562" y="13035"/>
                    </a:lnTo>
                    <a:lnTo>
                      <a:pt x="10562" y="13037"/>
                    </a:lnTo>
                    <a:lnTo>
                      <a:pt x="10560" y="13037"/>
                    </a:lnTo>
                    <a:lnTo>
                      <a:pt x="10560" y="13039"/>
                    </a:lnTo>
                    <a:lnTo>
                      <a:pt x="10557" y="13039"/>
                    </a:lnTo>
                    <a:close/>
                    <a:moveTo>
                      <a:pt x="10562" y="13035"/>
                    </a:moveTo>
                    <a:lnTo>
                      <a:pt x="10562" y="13034"/>
                    </a:lnTo>
                    <a:lnTo>
                      <a:pt x="10564" y="13034"/>
                    </a:lnTo>
                    <a:lnTo>
                      <a:pt x="10564" y="13032"/>
                    </a:lnTo>
                    <a:lnTo>
                      <a:pt x="10567" y="13032"/>
                    </a:lnTo>
                    <a:lnTo>
                      <a:pt x="10567" y="13030"/>
                    </a:lnTo>
                    <a:lnTo>
                      <a:pt x="10570" y="13030"/>
                    </a:lnTo>
                    <a:lnTo>
                      <a:pt x="10570" y="13032"/>
                    </a:lnTo>
                    <a:lnTo>
                      <a:pt x="10569" y="13032"/>
                    </a:lnTo>
                    <a:lnTo>
                      <a:pt x="10569" y="13034"/>
                    </a:lnTo>
                    <a:lnTo>
                      <a:pt x="10565" y="13034"/>
                    </a:lnTo>
                    <a:lnTo>
                      <a:pt x="10565" y="13035"/>
                    </a:lnTo>
                    <a:lnTo>
                      <a:pt x="10562" y="13035"/>
                    </a:lnTo>
                    <a:close/>
                    <a:moveTo>
                      <a:pt x="932" y="13032"/>
                    </a:moveTo>
                    <a:lnTo>
                      <a:pt x="932" y="13030"/>
                    </a:lnTo>
                    <a:lnTo>
                      <a:pt x="930" y="13030"/>
                    </a:lnTo>
                    <a:lnTo>
                      <a:pt x="930" y="13029"/>
                    </a:lnTo>
                    <a:lnTo>
                      <a:pt x="929" y="13029"/>
                    </a:lnTo>
                    <a:lnTo>
                      <a:pt x="929" y="13027"/>
                    </a:lnTo>
                    <a:lnTo>
                      <a:pt x="927" y="13027"/>
                    </a:lnTo>
                    <a:lnTo>
                      <a:pt x="927" y="13025"/>
                    </a:lnTo>
                    <a:lnTo>
                      <a:pt x="925" y="13025"/>
                    </a:lnTo>
                    <a:lnTo>
                      <a:pt x="925" y="13024"/>
                    </a:lnTo>
                    <a:lnTo>
                      <a:pt x="924" y="13024"/>
                    </a:lnTo>
                    <a:lnTo>
                      <a:pt x="924" y="13022"/>
                    </a:lnTo>
                    <a:lnTo>
                      <a:pt x="922" y="13022"/>
                    </a:lnTo>
                    <a:lnTo>
                      <a:pt x="922" y="13020"/>
                    </a:lnTo>
                    <a:lnTo>
                      <a:pt x="920" y="13020"/>
                    </a:lnTo>
                    <a:lnTo>
                      <a:pt x="920" y="13019"/>
                    </a:lnTo>
                    <a:lnTo>
                      <a:pt x="919" y="13019"/>
                    </a:lnTo>
                    <a:lnTo>
                      <a:pt x="919" y="13017"/>
                    </a:lnTo>
                    <a:lnTo>
                      <a:pt x="917" y="13017"/>
                    </a:lnTo>
                    <a:lnTo>
                      <a:pt x="917" y="13015"/>
                    </a:lnTo>
                    <a:lnTo>
                      <a:pt x="915" y="13015"/>
                    </a:lnTo>
                    <a:lnTo>
                      <a:pt x="915" y="13014"/>
                    </a:lnTo>
                    <a:lnTo>
                      <a:pt x="914" y="13014"/>
                    </a:lnTo>
                    <a:lnTo>
                      <a:pt x="914" y="13012"/>
                    </a:lnTo>
                    <a:lnTo>
                      <a:pt x="912" y="13012"/>
                    </a:lnTo>
                    <a:lnTo>
                      <a:pt x="912" y="13010"/>
                    </a:lnTo>
                    <a:lnTo>
                      <a:pt x="910" y="13010"/>
                    </a:lnTo>
                    <a:lnTo>
                      <a:pt x="910" y="13009"/>
                    </a:lnTo>
                    <a:lnTo>
                      <a:pt x="909" y="13009"/>
                    </a:lnTo>
                    <a:lnTo>
                      <a:pt x="909" y="13007"/>
                    </a:lnTo>
                    <a:lnTo>
                      <a:pt x="907" y="13007"/>
                    </a:lnTo>
                    <a:lnTo>
                      <a:pt x="907" y="13005"/>
                    </a:lnTo>
                    <a:lnTo>
                      <a:pt x="905" y="13005"/>
                    </a:lnTo>
                    <a:lnTo>
                      <a:pt x="905" y="13004"/>
                    </a:lnTo>
                    <a:lnTo>
                      <a:pt x="904" y="13004"/>
                    </a:lnTo>
                    <a:lnTo>
                      <a:pt x="904" y="13002"/>
                    </a:lnTo>
                    <a:lnTo>
                      <a:pt x="902" y="13002"/>
                    </a:lnTo>
                    <a:lnTo>
                      <a:pt x="902" y="13000"/>
                    </a:lnTo>
                    <a:lnTo>
                      <a:pt x="900" y="13000"/>
                    </a:lnTo>
                    <a:lnTo>
                      <a:pt x="900" y="12999"/>
                    </a:lnTo>
                    <a:lnTo>
                      <a:pt x="899" y="12999"/>
                    </a:lnTo>
                    <a:lnTo>
                      <a:pt x="899" y="12997"/>
                    </a:lnTo>
                    <a:lnTo>
                      <a:pt x="897" y="12997"/>
                    </a:lnTo>
                    <a:lnTo>
                      <a:pt x="897" y="12995"/>
                    </a:lnTo>
                    <a:lnTo>
                      <a:pt x="895" y="12995"/>
                    </a:lnTo>
                    <a:lnTo>
                      <a:pt x="895" y="12994"/>
                    </a:lnTo>
                    <a:lnTo>
                      <a:pt x="894" y="12994"/>
                    </a:lnTo>
                    <a:lnTo>
                      <a:pt x="894" y="12990"/>
                    </a:lnTo>
                    <a:lnTo>
                      <a:pt x="892" y="12990"/>
                    </a:lnTo>
                    <a:lnTo>
                      <a:pt x="892" y="12989"/>
                    </a:lnTo>
                    <a:lnTo>
                      <a:pt x="890" y="12989"/>
                    </a:lnTo>
                    <a:lnTo>
                      <a:pt x="890" y="12987"/>
                    </a:lnTo>
                    <a:lnTo>
                      <a:pt x="889" y="12987"/>
                    </a:lnTo>
                    <a:lnTo>
                      <a:pt x="889" y="12985"/>
                    </a:lnTo>
                    <a:lnTo>
                      <a:pt x="887" y="12985"/>
                    </a:lnTo>
                    <a:lnTo>
                      <a:pt x="887" y="12984"/>
                    </a:lnTo>
                    <a:lnTo>
                      <a:pt x="885" y="12984"/>
                    </a:lnTo>
                    <a:lnTo>
                      <a:pt x="885" y="12982"/>
                    </a:lnTo>
                    <a:lnTo>
                      <a:pt x="884" y="12982"/>
                    </a:lnTo>
                    <a:lnTo>
                      <a:pt x="884" y="12980"/>
                    </a:lnTo>
                    <a:lnTo>
                      <a:pt x="882" y="12980"/>
                    </a:lnTo>
                    <a:lnTo>
                      <a:pt x="882" y="12979"/>
                    </a:lnTo>
                    <a:lnTo>
                      <a:pt x="880" y="12979"/>
                    </a:lnTo>
                    <a:lnTo>
                      <a:pt x="880" y="12977"/>
                    </a:lnTo>
                    <a:lnTo>
                      <a:pt x="879" y="12977"/>
                    </a:lnTo>
                    <a:lnTo>
                      <a:pt x="879" y="12975"/>
                    </a:lnTo>
                    <a:lnTo>
                      <a:pt x="877" y="12975"/>
                    </a:lnTo>
                    <a:lnTo>
                      <a:pt x="877" y="12974"/>
                    </a:lnTo>
                    <a:lnTo>
                      <a:pt x="875" y="12974"/>
                    </a:lnTo>
                    <a:lnTo>
                      <a:pt x="875" y="12972"/>
                    </a:lnTo>
                    <a:lnTo>
                      <a:pt x="874" y="12972"/>
                    </a:lnTo>
                    <a:lnTo>
                      <a:pt x="874" y="12970"/>
                    </a:lnTo>
                    <a:lnTo>
                      <a:pt x="872" y="12970"/>
                    </a:lnTo>
                    <a:lnTo>
                      <a:pt x="872" y="12969"/>
                    </a:lnTo>
                    <a:lnTo>
                      <a:pt x="870" y="12969"/>
                    </a:lnTo>
                    <a:lnTo>
                      <a:pt x="870" y="12965"/>
                    </a:lnTo>
                    <a:lnTo>
                      <a:pt x="869" y="12965"/>
                    </a:lnTo>
                    <a:lnTo>
                      <a:pt x="869" y="12964"/>
                    </a:lnTo>
                    <a:lnTo>
                      <a:pt x="867" y="12964"/>
                    </a:lnTo>
                    <a:lnTo>
                      <a:pt x="867" y="12962"/>
                    </a:lnTo>
                    <a:lnTo>
                      <a:pt x="865" y="12962"/>
                    </a:lnTo>
                    <a:lnTo>
                      <a:pt x="865" y="12960"/>
                    </a:lnTo>
                    <a:lnTo>
                      <a:pt x="864" y="12960"/>
                    </a:lnTo>
                    <a:lnTo>
                      <a:pt x="864" y="12959"/>
                    </a:lnTo>
                    <a:lnTo>
                      <a:pt x="862" y="12959"/>
                    </a:lnTo>
                    <a:lnTo>
                      <a:pt x="862" y="12957"/>
                    </a:lnTo>
                    <a:lnTo>
                      <a:pt x="860" y="12957"/>
                    </a:lnTo>
                    <a:lnTo>
                      <a:pt x="860" y="12955"/>
                    </a:lnTo>
                    <a:lnTo>
                      <a:pt x="859" y="12955"/>
                    </a:lnTo>
                    <a:lnTo>
                      <a:pt x="859" y="12954"/>
                    </a:lnTo>
                    <a:lnTo>
                      <a:pt x="857" y="12954"/>
                    </a:lnTo>
                    <a:lnTo>
                      <a:pt x="857" y="12952"/>
                    </a:lnTo>
                    <a:lnTo>
                      <a:pt x="855" y="12952"/>
                    </a:lnTo>
                    <a:lnTo>
                      <a:pt x="855" y="12950"/>
                    </a:lnTo>
                    <a:lnTo>
                      <a:pt x="854" y="12950"/>
                    </a:lnTo>
                    <a:lnTo>
                      <a:pt x="854" y="12949"/>
                    </a:lnTo>
                    <a:lnTo>
                      <a:pt x="852" y="12949"/>
                    </a:lnTo>
                    <a:lnTo>
                      <a:pt x="852" y="12947"/>
                    </a:lnTo>
                    <a:lnTo>
                      <a:pt x="850" y="12947"/>
                    </a:lnTo>
                    <a:lnTo>
                      <a:pt x="850" y="12945"/>
                    </a:lnTo>
                    <a:lnTo>
                      <a:pt x="849" y="12945"/>
                    </a:lnTo>
                    <a:lnTo>
                      <a:pt x="849" y="12942"/>
                    </a:lnTo>
                    <a:lnTo>
                      <a:pt x="847" y="12942"/>
                    </a:lnTo>
                    <a:lnTo>
                      <a:pt x="847" y="12940"/>
                    </a:lnTo>
                    <a:lnTo>
                      <a:pt x="845" y="12940"/>
                    </a:lnTo>
                    <a:lnTo>
                      <a:pt x="845" y="12939"/>
                    </a:lnTo>
                    <a:lnTo>
                      <a:pt x="844" y="12939"/>
                    </a:lnTo>
                    <a:lnTo>
                      <a:pt x="844" y="12937"/>
                    </a:lnTo>
                    <a:lnTo>
                      <a:pt x="842" y="12937"/>
                    </a:lnTo>
                    <a:lnTo>
                      <a:pt x="842" y="12935"/>
                    </a:lnTo>
                    <a:lnTo>
                      <a:pt x="840" y="12935"/>
                    </a:lnTo>
                    <a:lnTo>
                      <a:pt x="840" y="12934"/>
                    </a:lnTo>
                    <a:lnTo>
                      <a:pt x="839" y="12934"/>
                    </a:lnTo>
                    <a:lnTo>
                      <a:pt x="839" y="12932"/>
                    </a:lnTo>
                    <a:lnTo>
                      <a:pt x="837" y="12932"/>
                    </a:lnTo>
                    <a:lnTo>
                      <a:pt x="837" y="12930"/>
                    </a:lnTo>
                    <a:lnTo>
                      <a:pt x="835" y="12930"/>
                    </a:lnTo>
                    <a:lnTo>
                      <a:pt x="835" y="12929"/>
                    </a:lnTo>
                    <a:lnTo>
                      <a:pt x="834" y="12929"/>
                    </a:lnTo>
                    <a:lnTo>
                      <a:pt x="834" y="12927"/>
                    </a:lnTo>
                    <a:lnTo>
                      <a:pt x="832" y="12927"/>
                    </a:lnTo>
                    <a:lnTo>
                      <a:pt x="832" y="12925"/>
                    </a:lnTo>
                    <a:lnTo>
                      <a:pt x="830" y="12925"/>
                    </a:lnTo>
                    <a:lnTo>
                      <a:pt x="830" y="12924"/>
                    </a:lnTo>
                    <a:lnTo>
                      <a:pt x="829" y="12924"/>
                    </a:lnTo>
                    <a:lnTo>
                      <a:pt x="829" y="12922"/>
                    </a:lnTo>
                    <a:lnTo>
                      <a:pt x="827" y="12922"/>
                    </a:lnTo>
                    <a:lnTo>
                      <a:pt x="827" y="12920"/>
                    </a:lnTo>
                    <a:lnTo>
                      <a:pt x="825" y="12920"/>
                    </a:lnTo>
                    <a:lnTo>
                      <a:pt x="825" y="12917"/>
                    </a:lnTo>
                    <a:lnTo>
                      <a:pt x="824" y="12917"/>
                    </a:lnTo>
                    <a:lnTo>
                      <a:pt x="824" y="12915"/>
                    </a:lnTo>
                    <a:lnTo>
                      <a:pt x="822" y="12915"/>
                    </a:lnTo>
                    <a:lnTo>
                      <a:pt x="822" y="12914"/>
                    </a:lnTo>
                    <a:lnTo>
                      <a:pt x="820" y="12914"/>
                    </a:lnTo>
                    <a:lnTo>
                      <a:pt x="820" y="12912"/>
                    </a:lnTo>
                    <a:lnTo>
                      <a:pt x="819" y="12912"/>
                    </a:lnTo>
                    <a:lnTo>
                      <a:pt x="819" y="12910"/>
                    </a:lnTo>
                    <a:lnTo>
                      <a:pt x="817" y="12910"/>
                    </a:lnTo>
                    <a:lnTo>
                      <a:pt x="817" y="12909"/>
                    </a:lnTo>
                    <a:lnTo>
                      <a:pt x="815" y="12909"/>
                    </a:lnTo>
                    <a:lnTo>
                      <a:pt x="815" y="12905"/>
                    </a:lnTo>
                    <a:lnTo>
                      <a:pt x="814" y="12905"/>
                    </a:lnTo>
                    <a:lnTo>
                      <a:pt x="814" y="12904"/>
                    </a:lnTo>
                    <a:lnTo>
                      <a:pt x="812" y="12904"/>
                    </a:lnTo>
                    <a:lnTo>
                      <a:pt x="812" y="12902"/>
                    </a:lnTo>
                    <a:lnTo>
                      <a:pt x="810" y="12902"/>
                    </a:lnTo>
                    <a:lnTo>
                      <a:pt x="810" y="12900"/>
                    </a:lnTo>
                    <a:lnTo>
                      <a:pt x="809" y="12900"/>
                    </a:lnTo>
                    <a:lnTo>
                      <a:pt x="809" y="12899"/>
                    </a:lnTo>
                    <a:lnTo>
                      <a:pt x="807" y="12899"/>
                    </a:lnTo>
                    <a:lnTo>
                      <a:pt x="807" y="12897"/>
                    </a:lnTo>
                    <a:lnTo>
                      <a:pt x="805" y="12897"/>
                    </a:lnTo>
                    <a:lnTo>
                      <a:pt x="805" y="12894"/>
                    </a:lnTo>
                    <a:lnTo>
                      <a:pt x="804" y="12894"/>
                    </a:lnTo>
                    <a:lnTo>
                      <a:pt x="804" y="12892"/>
                    </a:lnTo>
                    <a:lnTo>
                      <a:pt x="802" y="12892"/>
                    </a:lnTo>
                    <a:lnTo>
                      <a:pt x="802" y="12890"/>
                    </a:lnTo>
                    <a:lnTo>
                      <a:pt x="800" y="12890"/>
                    </a:lnTo>
                    <a:lnTo>
                      <a:pt x="800" y="12889"/>
                    </a:lnTo>
                    <a:lnTo>
                      <a:pt x="799" y="12889"/>
                    </a:lnTo>
                    <a:lnTo>
                      <a:pt x="799" y="12887"/>
                    </a:lnTo>
                    <a:lnTo>
                      <a:pt x="797" y="12887"/>
                    </a:lnTo>
                    <a:lnTo>
                      <a:pt x="797" y="12885"/>
                    </a:lnTo>
                    <a:lnTo>
                      <a:pt x="795" y="12885"/>
                    </a:lnTo>
                    <a:lnTo>
                      <a:pt x="795" y="12882"/>
                    </a:lnTo>
                    <a:lnTo>
                      <a:pt x="794" y="12882"/>
                    </a:lnTo>
                    <a:lnTo>
                      <a:pt x="794" y="12880"/>
                    </a:lnTo>
                    <a:lnTo>
                      <a:pt x="792" y="12880"/>
                    </a:lnTo>
                    <a:lnTo>
                      <a:pt x="792" y="12879"/>
                    </a:lnTo>
                    <a:lnTo>
                      <a:pt x="790" y="12879"/>
                    </a:lnTo>
                    <a:lnTo>
                      <a:pt x="790" y="12877"/>
                    </a:lnTo>
                    <a:lnTo>
                      <a:pt x="789" y="12877"/>
                    </a:lnTo>
                    <a:lnTo>
                      <a:pt x="789" y="12875"/>
                    </a:lnTo>
                    <a:lnTo>
                      <a:pt x="787" y="12875"/>
                    </a:lnTo>
                    <a:lnTo>
                      <a:pt x="787" y="12874"/>
                    </a:lnTo>
                    <a:lnTo>
                      <a:pt x="785" y="12874"/>
                    </a:lnTo>
                    <a:lnTo>
                      <a:pt x="785" y="12870"/>
                    </a:lnTo>
                    <a:lnTo>
                      <a:pt x="784" y="12870"/>
                    </a:lnTo>
                    <a:lnTo>
                      <a:pt x="784" y="12869"/>
                    </a:lnTo>
                    <a:lnTo>
                      <a:pt x="782" y="12869"/>
                    </a:lnTo>
                    <a:lnTo>
                      <a:pt x="782" y="12867"/>
                    </a:lnTo>
                    <a:lnTo>
                      <a:pt x="780" y="12867"/>
                    </a:lnTo>
                    <a:lnTo>
                      <a:pt x="780" y="12865"/>
                    </a:lnTo>
                    <a:lnTo>
                      <a:pt x="779" y="12865"/>
                    </a:lnTo>
                    <a:lnTo>
                      <a:pt x="779" y="12864"/>
                    </a:lnTo>
                    <a:lnTo>
                      <a:pt x="777" y="12864"/>
                    </a:lnTo>
                    <a:lnTo>
                      <a:pt x="777" y="12862"/>
                    </a:lnTo>
                    <a:lnTo>
                      <a:pt x="775" y="12862"/>
                    </a:lnTo>
                    <a:lnTo>
                      <a:pt x="775" y="12860"/>
                    </a:lnTo>
                    <a:lnTo>
                      <a:pt x="774" y="12860"/>
                    </a:lnTo>
                    <a:lnTo>
                      <a:pt x="774" y="12857"/>
                    </a:lnTo>
                    <a:lnTo>
                      <a:pt x="772" y="12857"/>
                    </a:lnTo>
                    <a:lnTo>
                      <a:pt x="772" y="12855"/>
                    </a:lnTo>
                    <a:lnTo>
                      <a:pt x="770" y="12855"/>
                    </a:lnTo>
                    <a:lnTo>
                      <a:pt x="770" y="12854"/>
                    </a:lnTo>
                    <a:lnTo>
                      <a:pt x="769" y="12854"/>
                    </a:lnTo>
                    <a:lnTo>
                      <a:pt x="769" y="12852"/>
                    </a:lnTo>
                    <a:lnTo>
                      <a:pt x="767" y="12852"/>
                    </a:lnTo>
                    <a:lnTo>
                      <a:pt x="767" y="12850"/>
                    </a:lnTo>
                    <a:lnTo>
                      <a:pt x="765" y="12850"/>
                    </a:lnTo>
                    <a:lnTo>
                      <a:pt x="765" y="12849"/>
                    </a:lnTo>
                    <a:lnTo>
                      <a:pt x="764" y="12849"/>
                    </a:lnTo>
                    <a:lnTo>
                      <a:pt x="764" y="12845"/>
                    </a:lnTo>
                    <a:lnTo>
                      <a:pt x="762" y="12845"/>
                    </a:lnTo>
                    <a:lnTo>
                      <a:pt x="762" y="12844"/>
                    </a:lnTo>
                    <a:lnTo>
                      <a:pt x="760" y="12844"/>
                    </a:lnTo>
                    <a:lnTo>
                      <a:pt x="760" y="12842"/>
                    </a:lnTo>
                    <a:lnTo>
                      <a:pt x="759" y="12842"/>
                    </a:lnTo>
                    <a:lnTo>
                      <a:pt x="759" y="12840"/>
                    </a:lnTo>
                    <a:lnTo>
                      <a:pt x="757" y="12840"/>
                    </a:lnTo>
                    <a:lnTo>
                      <a:pt x="757" y="12839"/>
                    </a:lnTo>
                    <a:lnTo>
                      <a:pt x="755" y="12839"/>
                    </a:lnTo>
                    <a:lnTo>
                      <a:pt x="755" y="12837"/>
                    </a:lnTo>
                    <a:lnTo>
                      <a:pt x="754" y="12837"/>
                    </a:lnTo>
                    <a:lnTo>
                      <a:pt x="754" y="12834"/>
                    </a:lnTo>
                    <a:lnTo>
                      <a:pt x="752" y="12834"/>
                    </a:lnTo>
                    <a:lnTo>
                      <a:pt x="752" y="12832"/>
                    </a:lnTo>
                    <a:lnTo>
                      <a:pt x="750" y="12832"/>
                    </a:lnTo>
                    <a:lnTo>
                      <a:pt x="750" y="12830"/>
                    </a:lnTo>
                    <a:lnTo>
                      <a:pt x="749" y="12830"/>
                    </a:lnTo>
                    <a:lnTo>
                      <a:pt x="749" y="12829"/>
                    </a:lnTo>
                    <a:lnTo>
                      <a:pt x="747" y="12829"/>
                    </a:lnTo>
                    <a:lnTo>
                      <a:pt x="747" y="12827"/>
                    </a:lnTo>
                    <a:lnTo>
                      <a:pt x="745" y="12827"/>
                    </a:lnTo>
                    <a:lnTo>
                      <a:pt x="745" y="12825"/>
                    </a:lnTo>
                    <a:lnTo>
                      <a:pt x="744" y="12825"/>
                    </a:lnTo>
                    <a:lnTo>
                      <a:pt x="744" y="12822"/>
                    </a:lnTo>
                    <a:lnTo>
                      <a:pt x="742" y="12822"/>
                    </a:lnTo>
                    <a:lnTo>
                      <a:pt x="742" y="12820"/>
                    </a:lnTo>
                    <a:lnTo>
                      <a:pt x="740" y="12820"/>
                    </a:lnTo>
                    <a:lnTo>
                      <a:pt x="740" y="12819"/>
                    </a:lnTo>
                    <a:lnTo>
                      <a:pt x="739" y="12819"/>
                    </a:lnTo>
                    <a:lnTo>
                      <a:pt x="739" y="12817"/>
                    </a:lnTo>
                    <a:lnTo>
                      <a:pt x="737" y="12817"/>
                    </a:lnTo>
                    <a:lnTo>
                      <a:pt x="737" y="12815"/>
                    </a:lnTo>
                    <a:lnTo>
                      <a:pt x="735" y="12815"/>
                    </a:lnTo>
                    <a:lnTo>
                      <a:pt x="735" y="12814"/>
                    </a:lnTo>
                    <a:lnTo>
                      <a:pt x="734" y="12814"/>
                    </a:lnTo>
                    <a:lnTo>
                      <a:pt x="734" y="12812"/>
                    </a:lnTo>
                    <a:lnTo>
                      <a:pt x="732" y="12812"/>
                    </a:lnTo>
                    <a:lnTo>
                      <a:pt x="732" y="12809"/>
                    </a:lnTo>
                    <a:lnTo>
                      <a:pt x="730" y="12809"/>
                    </a:lnTo>
                    <a:lnTo>
                      <a:pt x="730" y="12807"/>
                    </a:lnTo>
                    <a:lnTo>
                      <a:pt x="729" y="12807"/>
                    </a:lnTo>
                    <a:lnTo>
                      <a:pt x="729" y="12805"/>
                    </a:lnTo>
                    <a:lnTo>
                      <a:pt x="727" y="12805"/>
                    </a:lnTo>
                    <a:lnTo>
                      <a:pt x="727" y="12804"/>
                    </a:lnTo>
                    <a:lnTo>
                      <a:pt x="725" y="12804"/>
                    </a:lnTo>
                    <a:lnTo>
                      <a:pt x="725" y="12802"/>
                    </a:lnTo>
                    <a:lnTo>
                      <a:pt x="724" y="12802"/>
                    </a:lnTo>
                    <a:lnTo>
                      <a:pt x="724" y="12799"/>
                    </a:lnTo>
                    <a:lnTo>
                      <a:pt x="722" y="12799"/>
                    </a:lnTo>
                    <a:lnTo>
                      <a:pt x="722" y="12797"/>
                    </a:lnTo>
                    <a:lnTo>
                      <a:pt x="720" y="12797"/>
                    </a:lnTo>
                    <a:lnTo>
                      <a:pt x="720" y="12795"/>
                    </a:lnTo>
                    <a:lnTo>
                      <a:pt x="719" y="12795"/>
                    </a:lnTo>
                    <a:lnTo>
                      <a:pt x="719" y="12792"/>
                    </a:lnTo>
                    <a:lnTo>
                      <a:pt x="717" y="12792"/>
                    </a:lnTo>
                    <a:lnTo>
                      <a:pt x="717" y="12790"/>
                    </a:lnTo>
                    <a:lnTo>
                      <a:pt x="715" y="12790"/>
                    </a:lnTo>
                    <a:lnTo>
                      <a:pt x="715" y="12789"/>
                    </a:lnTo>
                    <a:lnTo>
                      <a:pt x="714" y="12789"/>
                    </a:lnTo>
                    <a:lnTo>
                      <a:pt x="714" y="12787"/>
                    </a:lnTo>
                    <a:lnTo>
                      <a:pt x="712" y="12787"/>
                    </a:lnTo>
                    <a:lnTo>
                      <a:pt x="712" y="12784"/>
                    </a:lnTo>
                    <a:lnTo>
                      <a:pt x="710" y="12784"/>
                    </a:lnTo>
                    <a:lnTo>
                      <a:pt x="710" y="12782"/>
                    </a:lnTo>
                    <a:lnTo>
                      <a:pt x="709" y="12782"/>
                    </a:lnTo>
                    <a:lnTo>
                      <a:pt x="709" y="12780"/>
                    </a:lnTo>
                    <a:lnTo>
                      <a:pt x="707" y="12780"/>
                    </a:lnTo>
                    <a:lnTo>
                      <a:pt x="707" y="12777"/>
                    </a:lnTo>
                    <a:lnTo>
                      <a:pt x="705" y="12777"/>
                    </a:lnTo>
                    <a:lnTo>
                      <a:pt x="705" y="12775"/>
                    </a:lnTo>
                    <a:lnTo>
                      <a:pt x="704" y="12775"/>
                    </a:lnTo>
                    <a:lnTo>
                      <a:pt x="704" y="12774"/>
                    </a:lnTo>
                    <a:lnTo>
                      <a:pt x="702" y="12774"/>
                    </a:lnTo>
                    <a:lnTo>
                      <a:pt x="702" y="12772"/>
                    </a:lnTo>
                    <a:lnTo>
                      <a:pt x="700" y="12772"/>
                    </a:lnTo>
                    <a:lnTo>
                      <a:pt x="700" y="12769"/>
                    </a:lnTo>
                    <a:lnTo>
                      <a:pt x="699" y="12769"/>
                    </a:lnTo>
                    <a:lnTo>
                      <a:pt x="699" y="12767"/>
                    </a:lnTo>
                    <a:lnTo>
                      <a:pt x="697" y="12767"/>
                    </a:lnTo>
                    <a:lnTo>
                      <a:pt x="697" y="12765"/>
                    </a:lnTo>
                    <a:lnTo>
                      <a:pt x="695" y="12765"/>
                    </a:lnTo>
                    <a:lnTo>
                      <a:pt x="695" y="12764"/>
                    </a:lnTo>
                    <a:lnTo>
                      <a:pt x="694" y="12764"/>
                    </a:lnTo>
                    <a:lnTo>
                      <a:pt x="694" y="12760"/>
                    </a:lnTo>
                    <a:lnTo>
                      <a:pt x="692" y="12760"/>
                    </a:lnTo>
                    <a:lnTo>
                      <a:pt x="692" y="12759"/>
                    </a:lnTo>
                    <a:lnTo>
                      <a:pt x="690" y="12759"/>
                    </a:lnTo>
                    <a:lnTo>
                      <a:pt x="690" y="12757"/>
                    </a:lnTo>
                    <a:lnTo>
                      <a:pt x="689" y="12757"/>
                    </a:lnTo>
                    <a:lnTo>
                      <a:pt x="689" y="12754"/>
                    </a:lnTo>
                    <a:lnTo>
                      <a:pt x="687" y="12754"/>
                    </a:lnTo>
                    <a:lnTo>
                      <a:pt x="687" y="12752"/>
                    </a:lnTo>
                    <a:lnTo>
                      <a:pt x="685" y="12752"/>
                    </a:lnTo>
                    <a:lnTo>
                      <a:pt x="685" y="12750"/>
                    </a:lnTo>
                    <a:lnTo>
                      <a:pt x="684" y="12750"/>
                    </a:lnTo>
                    <a:lnTo>
                      <a:pt x="684" y="12749"/>
                    </a:lnTo>
                    <a:lnTo>
                      <a:pt x="682" y="12749"/>
                    </a:lnTo>
                    <a:lnTo>
                      <a:pt x="682" y="12745"/>
                    </a:lnTo>
                    <a:lnTo>
                      <a:pt x="680" y="12745"/>
                    </a:lnTo>
                    <a:lnTo>
                      <a:pt x="680" y="12744"/>
                    </a:lnTo>
                    <a:lnTo>
                      <a:pt x="679" y="12744"/>
                    </a:lnTo>
                    <a:lnTo>
                      <a:pt x="679" y="12742"/>
                    </a:lnTo>
                    <a:lnTo>
                      <a:pt x="677" y="12742"/>
                    </a:lnTo>
                    <a:lnTo>
                      <a:pt x="677" y="12739"/>
                    </a:lnTo>
                    <a:lnTo>
                      <a:pt x="675" y="12739"/>
                    </a:lnTo>
                    <a:lnTo>
                      <a:pt x="675" y="12737"/>
                    </a:lnTo>
                    <a:lnTo>
                      <a:pt x="674" y="12737"/>
                    </a:lnTo>
                    <a:lnTo>
                      <a:pt x="674" y="12735"/>
                    </a:lnTo>
                    <a:lnTo>
                      <a:pt x="672" y="12735"/>
                    </a:lnTo>
                    <a:lnTo>
                      <a:pt x="672" y="12734"/>
                    </a:lnTo>
                    <a:lnTo>
                      <a:pt x="670" y="12734"/>
                    </a:lnTo>
                    <a:lnTo>
                      <a:pt x="670" y="12730"/>
                    </a:lnTo>
                    <a:lnTo>
                      <a:pt x="669" y="12730"/>
                    </a:lnTo>
                    <a:lnTo>
                      <a:pt x="669" y="12729"/>
                    </a:lnTo>
                    <a:lnTo>
                      <a:pt x="667" y="12729"/>
                    </a:lnTo>
                    <a:lnTo>
                      <a:pt x="667" y="12727"/>
                    </a:lnTo>
                    <a:lnTo>
                      <a:pt x="665" y="12727"/>
                    </a:lnTo>
                    <a:lnTo>
                      <a:pt x="665" y="12725"/>
                    </a:lnTo>
                    <a:lnTo>
                      <a:pt x="664" y="12725"/>
                    </a:lnTo>
                    <a:lnTo>
                      <a:pt x="664" y="12722"/>
                    </a:lnTo>
                    <a:lnTo>
                      <a:pt x="662" y="12722"/>
                    </a:lnTo>
                    <a:lnTo>
                      <a:pt x="662" y="12720"/>
                    </a:lnTo>
                    <a:lnTo>
                      <a:pt x="660" y="12720"/>
                    </a:lnTo>
                    <a:lnTo>
                      <a:pt x="660" y="12719"/>
                    </a:lnTo>
                    <a:lnTo>
                      <a:pt x="659" y="12719"/>
                    </a:lnTo>
                    <a:lnTo>
                      <a:pt x="659" y="12715"/>
                    </a:lnTo>
                    <a:lnTo>
                      <a:pt x="657" y="12715"/>
                    </a:lnTo>
                    <a:lnTo>
                      <a:pt x="657" y="12714"/>
                    </a:lnTo>
                    <a:lnTo>
                      <a:pt x="655" y="12714"/>
                    </a:lnTo>
                    <a:lnTo>
                      <a:pt x="655" y="12712"/>
                    </a:lnTo>
                    <a:lnTo>
                      <a:pt x="654" y="12712"/>
                    </a:lnTo>
                    <a:lnTo>
                      <a:pt x="654" y="12710"/>
                    </a:lnTo>
                    <a:lnTo>
                      <a:pt x="652" y="12710"/>
                    </a:lnTo>
                    <a:lnTo>
                      <a:pt x="652" y="12707"/>
                    </a:lnTo>
                    <a:lnTo>
                      <a:pt x="650" y="12707"/>
                    </a:lnTo>
                    <a:lnTo>
                      <a:pt x="650" y="12705"/>
                    </a:lnTo>
                    <a:lnTo>
                      <a:pt x="649" y="12705"/>
                    </a:lnTo>
                    <a:lnTo>
                      <a:pt x="649" y="12704"/>
                    </a:lnTo>
                    <a:lnTo>
                      <a:pt x="647" y="12704"/>
                    </a:lnTo>
                    <a:lnTo>
                      <a:pt x="647" y="12700"/>
                    </a:lnTo>
                    <a:lnTo>
                      <a:pt x="645" y="12700"/>
                    </a:lnTo>
                    <a:lnTo>
                      <a:pt x="645" y="12699"/>
                    </a:lnTo>
                    <a:lnTo>
                      <a:pt x="644" y="12699"/>
                    </a:lnTo>
                    <a:lnTo>
                      <a:pt x="644" y="12697"/>
                    </a:lnTo>
                    <a:lnTo>
                      <a:pt x="642" y="12697"/>
                    </a:lnTo>
                    <a:lnTo>
                      <a:pt x="642" y="12695"/>
                    </a:lnTo>
                    <a:lnTo>
                      <a:pt x="640" y="12695"/>
                    </a:lnTo>
                    <a:lnTo>
                      <a:pt x="640" y="12692"/>
                    </a:lnTo>
                    <a:lnTo>
                      <a:pt x="639" y="12692"/>
                    </a:lnTo>
                    <a:lnTo>
                      <a:pt x="639" y="12690"/>
                    </a:lnTo>
                    <a:lnTo>
                      <a:pt x="637" y="12690"/>
                    </a:lnTo>
                    <a:lnTo>
                      <a:pt x="637" y="12689"/>
                    </a:lnTo>
                    <a:lnTo>
                      <a:pt x="635" y="12689"/>
                    </a:lnTo>
                    <a:lnTo>
                      <a:pt x="635" y="12687"/>
                    </a:lnTo>
                    <a:lnTo>
                      <a:pt x="634" y="12687"/>
                    </a:lnTo>
                    <a:lnTo>
                      <a:pt x="634" y="12684"/>
                    </a:lnTo>
                    <a:lnTo>
                      <a:pt x="632" y="12684"/>
                    </a:lnTo>
                    <a:lnTo>
                      <a:pt x="632" y="12682"/>
                    </a:lnTo>
                    <a:lnTo>
                      <a:pt x="630" y="12682"/>
                    </a:lnTo>
                    <a:lnTo>
                      <a:pt x="630" y="12679"/>
                    </a:lnTo>
                    <a:lnTo>
                      <a:pt x="629" y="12679"/>
                    </a:lnTo>
                    <a:lnTo>
                      <a:pt x="629" y="12677"/>
                    </a:lnTo>
                    <a:lnTo>
                      <a:pt x="627" y="12677"/>
                    </a:lnTo>
                    <a:lnTo>
                      <a:pt x="627" y="12675"/>
                    </a:lnTo>
                    <a:lnTo>
                      <a:pt x="625" y="12675"/>
                    </a:lnTo>
                    <a:lnTo>
                      <a:pt x="625" y="12672"/>
                    </a:lnTo>
                    <a:lnTo>
                      <a:pt x="624" y="12672"/>
                    </a:lnTo>
                    <a:lnTo>
                      <a:pt x="624" y="12670"/>
                    </a:lnTo>
                    <a:lnTo>
                      <a:pt x="622" y="12670"/>
                    </a:lnTo>
                    <a:lnTo>
                      <a:pt x="622" y="12667"/>
                    </a:lnTo>
                    <a:lnTo>
                      <a:pt x="620" y="12667"/>
                    </a:lnTo>
                    <a:lnTo>
                      <a:pt x="620" y="12665"/>
                    </a:lnTo>
                    <a:lnTo>
                      <a:pt x="619" y="12665"/>
                    </a:lnTo>
                    <a:lnTo>
                      <a:pt x="619" y="12664"/>
                    </a:lnTo>
                    <a:lnTo>
                      <a:pt x="617" y="12664"/>
                    </a:lnTo>
                    <a:lnTo>
                      <a:pt x="617" y="12660"/>
                    </a:lnTo>
                    <a:lnTo>
                      <a:pt x="615" y="12660"/>
                    </a:lnTo>
                    <a:lnTo>
                      <a:pt x="615" y="12659"/>
                    </a:lnTo>
                    <a:lnTo>
                      <a:pt x="614" y="12659"/>
                    </a:lnTo>
                    <a:lnTo>
                      <a:pt x="614" y="12655"/>
                    </a:lnTo>
                    <a:lnTo>
                      <a:pt x="612" y="12655"/>
                    </a:lnTo>
                    <a:lnTo>
                      <a:pt x="612" y="12654"/>
                    </a:lnTo>
                    <a:lnTo>
                      <a:pt x="610" y="12654"/>
                    </a:lnTo>
                    <a:lnTo>
                      <a:pt x="610" y="12650"/>
                    </a:lnTo>
                    <a:lnTo>
                      <a:pt x="609" y="12650"/>
                    </a:lnTo>
                    <a:lnTo>
                      <a:pt x="609" y="12649"/>
                    </a:lnTo>
                    <a:lnTo>
                      <a:pt x="607" y="12649"/>
                    </a:lnTo>
                    <a:lnTo>
                      <a:pt x="607" y="12647"/>
                    </a:lnTo>
                    <a:lnTo>
                      <a:pt x="605" y="12647"/>
                    </a:lnTo>
                    <a:lnTo>
                      <a:pt x="605" y="12644"/>
                    </a:lnTo>
                    <a:lnTo>
                      <a:pt x="604" y="12644"/>
                    </a:lnTo>
                    <a:lnTo>
                      <a:pt x="604" y="12642"/>
                    </a:lnTo>
                    <a:lnTo>
                      <a:pt x="602" y="12642"/>
                    </a:lnTo>
                    <a:lnTo>
                      <a:pt x="602" y="12639"/>
                    </a:lnTo>
                    <a:lnTo>
                      <a:pt x="600" y="12639"/>
                    </a:lnTo>
                    <a:lnTo>
                      <a:pt x="600" y="12637"/>
                    </a:lnTo>
                    <a:lnTo>
                      <a:pt x="599" y="12637"/>
                    </a:lnTo>
                    <a:lnTo>
                      <a:pt x="599" y="12635"/>
                    </a:lnTo>
                    <a:lnTo>
                      <a:pt x="597" y="12635"/>
                    </a:lnTo>
                    <a:lnTo>
                      <a:pt x="597" y="12632"/>
                    </a:lnTo>
                    <a:lnTo>
                      <a:pt x="595" y="12632"/>
                    </a:lnTo>
                    <a:lnTo>
                      <a:pt x="595" y="12630"/>
                    </a:lnTo>
                    <a:lnTo>
                      <a:pt x="594" y="12630"/>
                    </a:lnTo>
                    <a:lnTo>
                      <a:pt x="594" y="12627"/>
                    </a:lnTo>
                    <a:lnTo>
                      <a:pt x="592" y="12627"/>
                    </a:lnTo>
                    <a:lnTo>
                      <a:pt x="592" y="12625"/>
                    </a:lnTo>
                    <a:lnTo>
                      <a:pt x="590" y="12625"/>
                    </a:lnTo>
                    <a:lnTo>
                      <a:pt x="590" y="12624"/>
                    </a:lnTo>
                    <a:lnTo>
                      <a:pt x="589" y="12624"/>
                    </a:lnTo>
                    <a:lnTo>
                      <a:pt x="589" y="12620"/>
                    </a:lnTo>
                    <a:lnTo>
                      <a:pt x="587" y="12620"/>
                    </a:lnTo>
                    <a:lnTo>
                      <a:pt x="587" y="12619"/>
                    </a:lnTo>
                    <a:lnTo>
                      <a:pt x="585" y="12619"/>
                    </a:lnTo>
                    <a:lnTo>
                      <a:pt x="585" y="12615"/>
                    </a:lnTo>
                    <a:lnTo>
                      <a:pt x="584" y="12615"/>
                    </a:lnTo>
                    <a:lnTo>
                      <a:pt x="584" y="12614"/>
                    </a:lnTo>
                    <a:lnTo>
                      <a:pt x="582" y="12614"/>
                    </a:lnTo>
                    <a:lnTo>
                      <a:pt x="582" y="12610"/>
                    </a:lnTo>
                    <a:lnTo>
                      <a:pt x="580" y="12610"/>
                    </a:lnTo>
                    <a:lnTo>
                      <a:pt x="580" y="12609"/>
                    </a:lnTo>
                    <a:lnTo>
                      <a:pt x="579" y="12609"/>
                    </a:lnTo>
                    <a:lnTo>
                      <a:pt x="579" y="12607"/>
                    </a:lnTo>
                    <a:lnTo>
                      <a:pt x="577" y="12607"/>
                    </a:lnTo>
                    <a:lnTo>
                      <a:pt x="577" y="12604"/>
                    </a:lnTo>
                    <a:lnTo>
                      <a:pt x="575" y="12604"/>
                    </a:lnTo>
                    <a:lnTo>
                      <a:pt x="575" y="12602"/>
                    </a:lnTo>
                    <a:lnTo>
                      <a:pt x="574" y="12602"/>
                    </a:lnTo>
                    <a:lnTo>
                      <a:pt x="574" y="12599"/>
                    </a:lnTo>
                    <a:lnTo>
                      <a:pt x="572" y="12599"/>
                    </a:lnTo>
                    <a:lnTo>
                      <a:pt x="572" y="12597"/>
                    </a:lnTo>
                    <a:lnTo>
                      <a:pt x="570" y="12597"/>
                    </a:lnTo>
                    <a:lnTo>
                      <a:pt x="570" y="12595"/>
                    </a:lnTo>
                    <a:lnTo>
                      <a:pt x="569" y="12595"/>
                    </a:lnTo>
                    <a:lnTo>
                      <a:pt x="569" y="12592"/>
                    </a:lnTo>
                    <a:lnTo>
                      <a:pt x="567" y="12592"/>
                    </a:lnTo>
                    <a:lnTo>
                      <a:pt x="567" y="12590"/>
                    </a:lnTo>
                    <a:lnTo>
                      <a:pt x="565" y="12590"/>
                    </a:lnTo>
                    <a:lnTo>
                      <a:pt x="565" y="12587"/>
                    </a:lnTo>
                    <a:lnTo>
                      <a:pt x="564" y="12587"/>
                    </a:lnTo>
                    <a:lnTo>
                      <a:pt x="564" y="12585"/>
                    </a:lnTo>
                    <a:lnTo>
                      <a:pt x="562" y="12585"/>
                    </a:lnTo>
                    <a:lnTo>
                      <a:pt x="562" y="12584"/>
                    </a:lnTo>
                    <a:lnTo>
                      <a:pt x="560" y="12584"/>
                    </a:lnTo>
                    <a:lnTo>
                      <a:pt x="560" y="12580"/>
                    </a:lnTo>
                    <a:lnTo>
                      <a:pt x="559" y="12580"/>
                    </a:lnTo>
                    <a:lnTo>
                      <a:pt x="559" y="12579"/>
                    </a:lnTo>
                    <a:lnTo>
                      <a:pt x="557" y="12579"/>
                    </a:lnTo>
                    <a:lnTo>
                      <a:pt x="557" y="12575"/>
                    </a:lnTo>
                    <a:lnTo>
                      <a:pt x="555" y="12575"/>
                    </a:lnTo>
                    <a:lnTo>
                      <a:pt x="555" y="12574"/>
                    </a:lnTo>
                    <a:lnTo>
                      <a:pt x="554" y="12574"/>
                    </a:lnTo>
                    <a:lnTo>
                      <a:pt x="554" y="12570"/>
                    </a:lnTo>
                    <a:lnTo>
                      <a:pt x="552" y="12570"/>
                    </a:lnTo>
                    <a:lnTo>
                      <a:pt x="552" y="12569"/>
                    </a:lnTo>
                    <a:lnTo>
                      <a:pt x="550" y="12569"/>
                    </a:lnTo>
                    <a:lnTo>
                      <a:pt x="550" y="12567"/>
                    </a:lnTo>
                    <a:lnTo>
                      <a:pt x="549" y="12567"/>
                    </a:lnTo>
                    <a:lnTo>
                      <a:pt x="549" y="12564"/>
                    </a:lnTo>
                    <a:lnTo>
                      <a:pt x="547" y="12564"/>
                    </a:lnTo>
                    <a:lnTo>
                      <a:pt x="547" y="12562"/>
                    </a:lnTo>
                    <a:lnTo>
                      <a:pt x="545" y="12562"/>
                    </a:lnTo>
                    <a:lnTo>
                      <a:pt x="545" y="12559"/>
                    </a:lnTo>
                    <a:lnTo>
                      <a:pt x="544" y="12559"/>
                    </a:lnTo>
                    <a:lnTo>
                      <a:pt x="544" y="12557"/>
                    </a:lnTo>
                    <a:lnTo>
                      <a:pt x="542" y="12557"/>
                    </a:lnTo>
                    <a:lnTo>
                      <a:pt x="542" y="12554"/>
                    </a:lnTo>
                    <a:lnTo>
                      <a:pt x="540" y="12554"/>
                    </a:lnTo>
                    <a:lnTo>
                      <a:pt x="540" y="12552"/>
                    </a:lnTo>
                    <a:lnTo>
                      <a:pt x="539" y="12552"/>
                    </a:lnTo>
                    <a:lnTo>
                      <a:pt x="539" y="12549"/>
                    </a:lnTo>
                    <a:lnTo>
                      <a:pt x="537" y="12549"/>
                    </a:lnTo>
                    <a:lnTo>
                      <a:pt x="537" y="12547"/>
                    </a:lnTo>
                    <a:lnTo>
                      <a:pt x="535" y="12547"/>
                    </a:lnTo>
                    <a:lnTo>
                      <a:pt x="535" y="12544"/>
                    </a:lnTo>
                    <a:lnTo>
                      <a:pt x="534" y="12544"/>
                    </a:lnTo>
                    <a:lnTo>
                      <a:pt x="534" y="12540"/>
                    </a:lnTo>
                    <a:lnTo>
                      <a:pt x="532" y="12540"/>
                    </a:lnTo>
                    <a:lnTo>
                      <a:pt x="532" y="12539"/>
                    </a:lnTo>
                    <a:lnTo>
                      <a:pt x="530" y="12539"/>
                    </a:lnTo>
                    <a:lnTo>
                      <a:pt x="530" y="12535"/>
                    </a:lnTo>
                    <a:lnTo>
                      <a:pt x="529" y="12535"/>
                    </a:lnTo>
                    <a:lnTo>
                      <a:pt x="529" y="12534"/>
                    </a:lnTo>
                    <a:lnTo>
                      <a:pt x="527" y="12534"/>
                    </a:lnTo>
                    <a:lnTo>
                      <a:pt x="527" y="12530"/>
                    </a:lnTo>
                    <a:lnTo>
                      <a:pt x="525" y="12530"/>
                    </a:lnTo>
                    <a:lnTo>
                      <a:pt x="525" y="12529"/>
                    </a:lnTo>
                    <a:lnTo>
                      <a:pt x="524" y="12529"/>
                    </a:lnTo>
                    <a:lnTo>
                      <a:pt x="524" y="12525"/>
                    </a:lnTo>
                    <a:lnTo>
                      <a:pt x="522" y="12525"/>
                    </a:lnTo>
                    <a:lnTo>
                      <a:pt x="522" y="12522"/>
                    </a:lnTo>
                    <a:lnTo>
                      <a:pt x="520" y="12522"/>
                    </a:lnTo>
                    <a:lnTo>
                      <a:pt x="520" y="12520"/>
                    </a:lnTo>
                    <a:lnTo>
                      <a:pt x="519" y="12520"/>
                    </a:lnTo>
                    <a:lnTo>
                      <a:pt x="519" y="12517"/>
                    </a:lnTo>
                    <a:lnTo>
                      <a:pt x="517" y="12517"/>
                    </a:lnTo>
                    <a:lnTo>
                      <a:pt x="517" y="12515"/>
                    </a:lnTo>
                    <a:lnTo>
                      <a:pt x="515" y="12515"/>
                    </a:lnTo>
                    <a:lnTo>
                      <a:pt x="515" y="12512"/>
                    </a:lnTo>
                    <a:lnTo>
                      <a:pt x="514" y="12512"/>
                    </a:lnTo>
                    <a:lnTo>
                      <a:pt x="514" y="12510"/>
                    </a:lnTo>
                    <a:lnTo>
                      <a:pt x="512" y="12510"/>
                    </a:lnTo>
                    <a:lnTo>
                      <a:pt x="512" y="12507"/>
                    </a:lnTo>
                    <a:lnTo>
                      <a:pt x="510" y="12507"/>
                    </a:lnTo>
                    <a:lnTo>
                      <a:pt x="510" y="12504"/>
                    </a:lnTo>
                    <a:lnTo>
                      <a:pt x="509" y="12504"/>
                    </a:lnTo>
                    <a:lnTo>
                      <a:pt x="509" y="12502"/>
                    </a:lnTo>
                    <a:lnTo>
                      <a:pt x="507" y="12502"/>
                    </a:lnTo>
                    <a:lnTo>
                      <a:pt x="507" y="12499"/>
                    </a:lnTo>
                    <a:lnTo>
                      <a:pt x="505" y="12499"/>
                    </a:lnTo>
                    <a:lnTo>
                      <a:pt x="505" y="12497"/>
                    </a:lnTo>
                    <a:lnTo>
                      <a:pt x="504" y="12497"/>
                    </a:lnTo>
                    <a:lnTo>
                      <a:pt x="504" y="12494"/>
                    </a:lnTo>
                    <a:lnTo>
                      <a:pt x="502" y="12494"/>
                    </a:lnTo>
                    <a:lnTo>
                      <a:pt x="502" y="12492"/>
                    </a:lnTo>
                    <a:lnTo>
                      <a:pt x="500" y="12492"/>
                    </a:lnTo>
                    <a:lnTo>
                      <a:pt x="500" y="12489"/>
                    </a:lnTo>
                    <a:lnTo>
                      <a:pt x="499" y="12489"/>
                    </a:lnTo>
                    <a:lnTo>
                      <a:pt x="499" y="12487"/>
                    </a:lnTo>
                    <a:lnTo>
                      <a:pt x="497" y="12487"/>
                    </a:lnTo>
                    <a:lnTo>
                      <a:pt x="497" y="12484"/>
                    </a:lnTo>
                    <a:lnTo>
                      <a:pt x="495" y="12484"/>
                    </a:lnTo>
                    <a:lnTo>
                      <a:pt x="495" y="12480"/>
                    </a:lnTo>
                    <a:lnTo>
                      <a:pt x="494" y="12480"/>
                    </a:lnTo>
                    <a:lnTo>
                      <a:pt x="494" y="12479"/>
                    </a:lnTo>
                    <a:lnTo>
                      <a:pt x="492" y="12479"/>
                    </a:lnTo>
                    <a:lnTo>
                      <a:pt x="492" y="12475"/>
                    </a:lnTo>
                    <a:lnTo>
                      <a:pt x="490" y="12475"/>
                    </a:lnTo>
                    <a:lnTo>
                      <a:pt x="490" y="12474"/>
                    </a:lnTo>
                    <a:lnTo>
                      <a:pt x="489" y="12474"/>
                    </a:lnTo>
                    <a:lnTo>
                      <a:pt x="489" y="12470"/>
                    </a:lnTo>
                    <a:lnTo>
                      <a:pt x="487" y="12470"/>
                    </a:lnTo>
                    <a:lnTo>
                      <a:pt x="487" y="12469"/>
                    </a:lnTo>
                    <a:lnTo>
                      <a:pt x="485" y="12469"/>
                    </a:lnTo>
                    <a:lnTo>
                      <a:pt x="485" y="12465"/>
                    </a:lnTo>
                    <a:lnTo>
                      <a:pt x="484" y="12465"/>
                    </a:lnTo>
                    <a:lnTo>
                      <a:pt x="484" y="12462"/>
                    </a:lnTo>
                    <a:lnTo>
                      <a:pt x="482" y="12462"/>
                    </a:lnTo>
                    <a:lnTo>
                      <a:pt x="482" y="12460"/>
                    </a:lnTo>
                    <a:lnTo>
                      <a:pt x="480" y="12460"/>
                    </a:lnTo>
                    <a:lnTo>
                      <a:pt x="480" y="12457"/>
                    </a:lnTo>
                    <a:lnTo>
                      <a:pt x="479" y="12457"/>
                    </a:lnTo>
                    <a:lnTo>
                      <a:pt x="479" y="12455"/>
                    </a:lnTo>
                    <a:lnTo>
                      <a:pt x="477" y="12455"/>
                    </a:lnTo>
                    <a:lnTo>
                      <a:pt x="477" y="12452"/>
                    </a:lnTo>
                    <a:lnTo>
                      <a:pt x="475" y="12452"/>
                    </a:lnTo>
                    <a:lnTo>
                      <a:pt x="475" y="12450"/>
                    </a:lnTo>
                    <a:lnTo>
                      <a:pt x="474" y="12450"/>
                    </a:lnTo>
                    <a:lnTo>
                      <a:pt x="474" y="12447"/>
                    </a:lnTo>
                    <a:lnTo>
                      <a:pt x="472" y="12447"/>
                    </a:lnTo>
                    <a:lnTo>
                      <a:pt x="472" y="12444"/>
                    </a:lnTo>
                    <a:lnTo>
                      <a:pt x="470" y="12444"/>
                    </a:lnTo>
                    <a:lnTo>
                      <a:pt x="470" y="12442"/>
                    </a:lnTo>
                    <a:lnTo>
                      <a:pt x="469" y="12442"/>
                    </a:lnTo>
                    <a:lnTo>
                      <a:pt x="469" y="12439"/>
                    </a:lnTo>
                    <a:lnTo>
                      <a:pt x="467" y="12439"/>
                    </a:lnTo>
                    <a:lnTo>
                      <a:pt x="467" y="12437"/>
                    </a:lnTo>
                    <a:lnTo>
                      <a:pt x="465" y="12437"/>
                    </a:lnTo>
                    <a:lnTo>
                      <a:pt x="465" y="12434"/>
                    </a:lnTo>
                    <a:lnTo>
                      <a:pt x="464" y="12434"/>
                    </a:lnTo>
                    <a:lnTo>
                      <a:pt x="464" y="12432"/>
                    </a:lnTo>
                    <a:lnTo>
                      <a:pt x="462" y="12432"/>
                    </a:lnTo>
                    <a:lnTo>
                      <a:pt x="462" y="12429"/>
                    </a:lnTo>
                    <a:lnTo>
                      <a:pt x="460" y="12429"/>
                    </a:lnTo>
                    <a:lnTo>
                      <a:pt x="460" y="12425"/>
                    </a:lnTo>
                    <a:lnTo>
                      <a:pt x="459" y="12425"/>
                    </a:lnTo>
                    <a:lnTo>
                      <a:pt x="459" y="12422"/>
                    </a:lnTo>
                    <a:lnTo>
                      <a:pt x="457" y="12422"/>
                    </a:lnTo>
                    <a:lnTo>
                      <a:pt x="457" y="12420"/>
                    </a:lnTo>
                    <a:lnTo>
                      <a:pt x="455" y="12420"/>
                    </a:lnTo>
                    <a:lnTo>
                      <a:pt x="455" y="12417"/>
                    </a:lnTo>
                    <a:lnTo>
                      <a:pt x="454" y="12417"/>
                    </a:lnTo>
                    <a:lnTo>
                      <a:pt x="454" y="12414"/>
                    </a:lnTo>
                    <a:lnTo>
                      <a:pt x="452" y="12414"/>
                    </a:lnTo>
                    <a:lnTo>
                      <a:pt x="452" y="12410"/>
                    </a:lnTo>
                    <a:lnTo>
                      <a:pt x="450" y="12410"/>
                    </a:lnTo>
                    <a:lnTo>
                      <a:pt x="450" y="12409"/>
                    </a:lnTo>
                    <a:lnTo>
                      <a:pt x="449" y="12409"/>
                    </a:lnTo>
                    <a:lnTo>
                      <a:pt x="449" y="12405"/>
                    </a:lnTo>
                    <a:lnTo>
                      <a:pt x="447" y="12405"/>
                    </a:lnTo>
                    <a:lnTo>
                      <a:pt x="447" y="12402"/>
                    </a:lnTo>
                    <a:lnTo>
                      <a:pt x="445" y="12402"/>
                    </a:lnTo>
                    <a:lnTo>
                      <a:pt x="445" y="12399"/>
                    </a:lnTo>
                    <a:lnTo>
                      <a:pt x="444" y="12399"/>
                    </a:lnTo>
                    <a:lnTo>
                      <a:pt x="444" y="12397"/>
                    </a:lnTo>
                    <a:lnTo>
                      <a:pt x="442" y="12397"/>
                    </a:lnTo>
                    <a:lnTo>
                      <a:pt x="442" y="12394"/>
                    </a:lnTo>
                    <a:lnTo>
                      <a:pt x="440" y="12394"/>
                    </a:lnTo>
                    <a:lnTo>
                      <a:pt x="440" y="12390"/>
                    </a:lnTo>
                    <a:lnTo>
                      <a:pt x="439" y="12390"/>
                    </a:lnTo>
                    <a:lnTo>
                      <a:pt x="439" y="12389"/>
                    </a:lnTo>
                    <a:lnTo>
                      <a:pt x="437" y="12389"/>
                    </a:lnTo>
                    <a:lnTo>
                      <a:pt x="437" y="12385"/>
                    </a:lnTo>
                    <a:lnTo>
                      <a:pt x="435" y="12385"/>
                    </a:lnTo>
                    <a:lnTo>
                      <a:pt x="435" y="12382"/>
                    </a:lnTo>
                    <a:lnTo>
                      <a:pt x="434" y="12382"/>
                    </a:lnTo>
                    <a:lnTo>
                      <a:pt x="434" y="12379"/>
                    </a:lnTo>
                    <a:lnTo>
                      <a:pt x="432" y="12379"/>
                    </a:lnTo>
                    <a:lnTo>
                      <a:pt x="432" y="12377"/>
                    </a:lnTo>
                    <a:lnTo>
                      <a:pt x="430" y="12377"/>
                    </a:lnTo>
                    <a:lnTo>
                      <a:pt x="430" y="12374"/>
                    </a:lnTo>
                    <a:lnTo>
                      <a:pt x="429" y="12374"/>
                    </a:lnTo>
                    <a:lnTo>
                      <a:pt x="429" y="12370"/>
                    </a:lnTo>
                    <a:lnTo>
                      <a:pt x="427" y="12370"/>
                    </a:lnTo>
                    <a:lnTo>
                      <a:pt x="427" y="12367"/>
                    </a:lnTo>
                    <a:lnTo>
                      <a:pt x="425" y="12367"/>
                    </a:lnTo>
                    <a:lnTo>
                      <a:pt x="425" y="12365"/>
                    </a:lnTo>
                    <a:lnTo>
                      <a:pt x="424" y="12365"/>
                    </a:lnTo>
                    <a:lnTo>
                      <a:pt x="424" y="12362"/>
                    </a:lnTo>
                    <a:lnTo>
                      <a:pt x="422" y="12362"/>
                    </a:lnTo>
                    <a:lnTo>
                      <a:pt x="422" y="12359"/>
                    </a:lnTo>
                    <a:lnTo>
                      <a:pt x="420" y="12359"/>
                    </a:lnTo>
                    <a:lnTo>
                      <a:pt x="420" y="12355"/>
                    </a:lnTo>
                    <a:lnTo>
                      <a:pt x="419" y="12355"/>
                    </a:lnTo>
                    <a:lnTo>
                      <a:pt x="419" y="12354"/>
                    </a:lnTo>
                    <a:lnTo>
                      <a:pt x="417" y="12354"/>
                    </a:lnTo>
                    <a:lnTo>
                      <a:pt x="417" y="12350"/>
                    </a:lnTo>
                    <a:lnTo>
                      <a:pt x="415" y="12350"/>
                    </a:lnTo>
                    <a:lnTo>
                      <a:pt x="415" y="12347"/>
                    </a:lnTo>
                    <a:lnTo>
                      <a:pt x="414" y="12347"/>
                    </a:lnTo>
                    <a:lnTo>
                      <a:pt x="414" y="12344"/>
                    </a:lnTo>
                    <a:lnTo>
                      <a:pt x="412" y="12344"/>
                    </a:lnTo>
                    <a:lnTo>
                      <a:pt x="412" y="12342"/>
                    </a:lnTo>
                    <a:lnTo>
                      <a:pt x="410" y="12342"/>
                    </a:lnTo>
                    <a:lnTo>
                      <a:pt x="410" y="12339"/>
                    </a:lnTo>
                    <a:lnTo>
                      <a:pt x="409" y="12339"/>
                    </a:lnTo>
                    <a:lnTo>
                      <a:pt x="409" y="12335"/>
                    </a:lnTo>
                    <a:lnTo>
                      <a:pt x="407" y="12335"/>
                    </a:lnTo>
                    <a:lnTo>
                      <a:pt x="407" y="12332"/>
                    </a:lnTo>
                    <a:lnTo>
                      <a:pt x="405" y="12332"/>
                    </a:lnTo>
                    <a:lnTo>
                      <a:pt x="405" y="12330"/>
                    </a:lnTo>
                    <a:lnTo>
                      <a:pt x="404" y="12330"/>
                    </a:lnTo>
                    <a:lnTo>
                      <a:pt x="404" y="12327"/>
                    </a:lnTo>
                    <a:lnTo>
                      <a:pt x="402" y="12327"/>
                    </a:lnTo>
                    <a:lnTo>
                      <a:pt x="402" y="12324"/>
                    </a:lnTo>
                    <a:lnTo>
                      <a:pt x="400" y="12324"/>
                    </a:lnTo>
                    <a:lnTo>
                      <a:pt x="400" y="12320"/>
                    </a:lnTo>
                    <a:lnTo>
                      <a:pt x="399" y="12320"/>
                    </a:lnTo>
                    <a:lnTo>
                      <a:pt x="399" y="12319"/>
                    </a:lnTo>
                    <a:lnTo>
                      <a:pt x="397" y="12319"/>
                    </a:lnTo>
                    <a:lnTo>
                      <a:pt x="397" y="12315"/>
                    </a:lnTo>
                    <a:lnTo>
                      <a:pt x="395" y="12315"/>
                    </a:lnTo>
                    <a:lnTo>
                      <a:pt x="395" y="12312"/>
                    </a:lnTo>
                    <a:lnTo>
                      <a:pt x="394" y="12312"/>
                    </a:lnTo>
                    <a:lnTo>
                      <a:pt x="394" y="12309"/>
                    </a:lnTo>
                    <a:lnTo>
                      <a:pt x="392" y="12309"/>
                    </a:lnTo>
                    <a:lnTo>
                      <a:pt x="392" y="12307"/>
                    </a:lnTo>
                    <a:lnTo>
                      <a:pt x="390" y="12307"/>
                    </a:lnTo>
                    <a:lnTo>
                      <a:pt x="390" y="12304"/>
                    </a:lnTo>
                    <a:lnTo>
                      <a:pt x="389" y="12304"/>
                    </a:lnTo>
                    <a:lnTo>
                      <a:pt x="389" y="12300"/>
                    </a:lnTo>
                    <a:lnTo>
                      <a:pt x="387" y="12300"/>
                    </a:lnTo>
                    <a:lnTo>
                      <a:pt x="387" y="12297"/>
                    </a:lnTo>
                    <a:lnTo>
                      <a:pt x="385" y="12297"/>
                    </a:lnTo>
                    <a:lnTo>
                      <a:pt x="385" y="12294"/>
                    </a:lnTo>
                    <a:lnTo>
                      <a:pt x="384" y="12294"/>
                    </a:lnTo>
                    <a:lnTo>
                      <a:pt x="384" y="12290"/>
                    </a:lnTo>
                    <a:lnTo>
                      <a:pt x="382" y="12290"/>
                    </a:lnTo>
                    <a:lnTo>
                      <a:pt x="382" y="12287"/>
                    </a:lnTo>
                    <a:lnTo>
                      <a:pt x="380" y="12287"/>
                    </a:lnTo>
                    <a:lnTo>
                      <a:pt x="380" y="12285"/>
                    </a:lnTo>
                    <a:lnTo>
                      <a:pt x="379" y="12285"/>
                    </a:lnTo>
                    <a:lnTo>
                      <a:pt x="379" y="12282"/>
                    </a:lnTo>
                    <a:lnTo>
                      <a:pt x="377" y="12282"/>
                    </a:lnTo>
                    <a:lnTo>
                      <a:pt x="377" y="12279"/>
                    </a:lnTo>
                    <a:lnTo>
                      <a:pt x="375" y="12279"/>
                    </a:lnTo>
                    <a:lnTo>
                      <a:pt x="375" y="12275"/>
                    </a:lnTo>
                    <a:lnTo>
                      <a:pt x="374" y="12275"/>
                    </a:lnTo>
                    <a:lnTo>
                      <a:pt x="374" y="12272"/>
                    </a:lnTo>
                    <a:lnTo>
                      <a:pt x="372" y="12272"/>
                    </a:lnTo>
                    <a:lnTo>
                      <a:pt x="372" y="12269"/>
                    </a:lnTo>
                    <a:lnTo>
                      <a:pt x="370" y="12269"/>
                    </a:lnTo>
                    <a:lnTo>
                      <a:pt x="370" y="12265"/>
                    </a:lnTo>
                    <a:lnTo>
                      <a:pt x="369" y="12265"/>
                    </a:lnTo>
                    <a:lnTo>
                      <a:pt x="369" y="12262"/>
                    </a:lnTo>
                    <a:lnTo>
                      <a:pt x="367" y="12262"/>
                    </a:lnTo>
                    <a:lnTo>
                      <a:pt x="367" y="12259"/>
                    </a:lnTo>
                    <a:lnTo>
                      <a:pt x="365" y="12259"/>
                    </a:lnTo>
                    <a:lnTo>
                      <a:pt x="365" y="12255"/>
                    </a:lnTo>
                    <a:lnTo>
                      <a:pt x="364" y="12255"/>
                    </a:lnTo>
                    <a:lnTo>
                      <a:pt x="364" y="12252"/>
                    </a:lnTo>
                    <a:lnTo>
                      <a:pt x="362" y="12252"/>
                    </a:lnTo>
                    <a:lnTo>
                      <a:pt x="362" y="12249"/>
                    </a:lnTo>
                    <a:lnTo>
                      <a:pt x="360" y="12249"/>
                    </a:lnTo>
                    <a:lnTo>
                      <a:pt x="360" y="12245"/>
                    </a:lnTo>
                    <a:lnTo>
                      <a:pt x="359" y="12245"/>
                    </a:lnTo>
                    <a:lnTo>
                      <a:pt x="359" y="12242"/>
                    </a:lnTo>
                    <a:lnTo>
                      <a:pt x="357" y="12242"/>
                    </a:lnTo>
                    <a:lnTo>
                      <a:pt x="357" y="12239"/>
                    </a:lnTo>
                    <a:lnTo>
                      <a:pt x="355" y="12239"/>
                    </a:lnTo>
                    <a:lnTo>
                      <a:pt x="355" y="12235"/>
                    </a:lnTo>
                    <a:lnTo>
                      <a:pt x="354" y="12235"/>
                    </a:lnTo>
                    <a:lnTo>
                      <a:pt x="354" y="12232"/>
                    </a:lnTo>
                    <a:lnTo>
                      <a:pt x="352" y="12232"/>
                    </a:lnTo>
                    <a:lnTo>
                      <a:pt x="352" y="12229"/>
                    </a:lnTo>
                    <a:lnTo>
                      <a:pt x="350" y="12229"/>
                    </a:lnTo>
                    <a:lnTo>
                      <a:pt x="350" y="12225"/>
                    </a:lnTo>
                    <a:lnTo>
                      <a:pt x="349" y="12225"/>
                    </a:lnTo>
                    <a:lnTo>
                      <a:pt x="349" y="12222"/>
                    </a:lnTo>
                    <a:lnTo>
                      <a:pt x="347" y="12222"/>
                    </a:lnTo>
                    <a:lnTo>
                      <a:pt x="347" y="12219"/>
                    </a:lnTo>
                    <a:lnTo>
                      <a:pt x="345" y="12219"/>
                    </a:lnTo>
                    <a:lnTo>
                      <a:pt x="345" y="12215"/>
                    </a:lnTo>
                    <a:lnTo>
                      <a:pt x="344" y="12215"/>
                    </a:lnTo>
                    <a:lnTo>
                      <a:pt x="344" y="12214"/>
                    </a:lnTo>
                    <a:lnTo>
                      <a:pt x="342" y="12214"/>
                    </a:lnTo>
                    <a:lnTo>
                      <a:pt x="342" y="12210"/>
                    </a:lnTo>
                    <a:lnTo>
                      <a:pt x="340" y="12210"/>
                    </a:lnTo>
                    <a:lnTo>
                      <a:pt x="340" y="12207"/>
                    </a:lnTo>
                    <a:lnTo>
                      <a:pt x="339" y="12207"/>
                    </a:lnTo>
                    <a:lnTo>
                      <a:pt x="339" y="12204"/>
                    </a:lnTo>
                    <a:lnTo>
                      <a:pt x="337" y="12204"/>
                    </a:lnTo>
                    <a:lnTo>
                      <a:pt x="337" y="12200"/>
                    </a:lnTo>
                    <a:lnTo>
                      <a:pt x="335" y="12200"/>
                    </a:lnTo>
                    <a:lnTo>
                      <a:pt x="335" y="12197"/>
                    </a:lnTo>
                    <a:lnTo>
                      <a:pt x="334" y="12197"/>
                    </a:lnTo>
                    <a:lnTo>
                      <a:pt x="334" y="12194"/>
                    </a:lnTo>
                    <a:lnTo>
                      <a:pt x="332" y="12194"/>
                    </a:lnTo>
                    <a:lnTo>
                      <a:pt x="332" y="12190"/>
                    </a:lnTo>
                    <a:lnTo>
                      <a:pt x="330" y="12190"/>
                    </a:lnTo>
                    <a:lnTo>
                      <a:pt x="330" y="12187"/>
                    </a:lnTo>
                    <a:lnTo>
                      <a:pt x="329" y="12187"/>
                    </a:lnTo>
                    <a:lnTo>
                      <a:pt x="329" y="12184"/>
                    </a:lnTo>
                    <a:lnTo>
                      <a:pt x="327" y="12184"/>
                    </a:lnTo>
                    <a:lnTo>
                      <a:pt x="327" y="12180"/>
                    </a:lnTo>
                    <a:lnTo>
                      <a:pt x="325" y="12180"/>
                    </a:lnTo>
                    <a:lnTo>
                      <a:pt x="325" y="12177"/>
                    </a:lnTo>
                    <a:lnTo>
                      <a:pt x="324" y="12177"/>
                    </a:lnTo>
                    <a:lnTo>
                      <a:pt x="324" y="12174"/>
                    </a:lnTo>
                    <a:lnTo>
                      <a:pt x="322" y="12174"/>
                    </a:lnTo>
                    <a:lnTo>
                      <a:pt x="322" y="12170"/>
                    </a:lnTo>
                    <a:lnTo>
                      <a:pt x="320" y="12170"/>
                    </a:lnTo>
                    <a:lnTo>
                      <a:pt x="320" y="12167"/>
                    </a:lnTo>
                    <a:lnTo>
                      <a:pt x="319" y="12167"/>
                    </a:lnTo>
                    <a:lnTo>
                      <a:pt x="319" y="12164"/>
                    </a:lnTo>
                    <a:lnTo>
                      <a:pt x="317" y="12164"/>
                    </a:lnTo>
                    <a:lnTo>
                      <a:pt x="317" y="12160"/>
                    </a:lnTo>
                    <a:lnTo>
                      <a:pt x="315" y="12160"/>
                    </a:lnTo>
                    <a:lnTo>
                      <a:pt x="315" y="12157"/>
                    </a:lnTo>
                    <a:lnTo>
                      <a:pt x="314" y="12157"/>
                    </a:lnTo>
                    <a:lnTo>
                      <a:pt x="314" y="12154"/>
                    </a:lnTo>
                    <a:lnTo>
                      <a:pt x="312" y="12154"/>
                    </a:lnTo>
                    <a:lnTo>
                      <a:pt x="312" y="12150"/>
                    </a:lnTo>
                    <a:lnTo>
                      <a:pt x="310" y="12150"/>
                    </a:lnTo>
                    <a:lnTo>
                      <a:pt x="310" y="12145"/>
                    </a:lnTo>
                    <a:lnTo>
                      <a:pt x="309" y="12145"/>
                    </a:lnTo>
                    <a:lnTo>
                      <a:pt x="309" y="12142"/>
                    </a:lnTo>
                    <a:lnTo>
                      <a:pt x="307" y="12142"/>
                    </a:lnTo>
                    <a:lnTo>
                      <a:pt x="307" y="12139"/>
                    </a:lnTo>
                    <a:lnTo>
                      <a:pt x="305" y="12139"/>
                    </a:lnTo>
                    <a:lnTo>
                      <a:pt x="305" y="12135"/>
                    </a:lnTo>
                    <a:lnTo>
                      <a:pt x="304" y="12135"/>
                    </a:lnTo>
                    <a:lnTo>
                      <a:pt x="304" y="12132"/>
                    </a:lnTo>
                    <a:lnTo>
                      <a:pt x="302" y="12132"/>
                    </a:lnTo>
                    <a:lnTo>
                      <a:pt x="302" y="12129"/>
                    </a:lnTo>
                    <a:lnTo>
                      <a:pt x="300" y="12129"/>
                    </a:lnTo>
                    <a:lnTo>
                      <a:pt x="300" y="12124"/>
                    </a:lnTo>
                    <a:lnTo>
                      <a:pt x="299" y="12124"/>
                    </a:lnTo>
                    <a:lnTo>
                      <a:pt x="299" y="12120"/>
                    </a:lnTo>
                    <a:lnTo>
                      <a:pt x="297" y="12120"/>
                    </a:lnTo>
                    <a:lnTo>
                      <a:pt x="297" y="12117"/>
                    </a:lnTo>
                    <a:lnTo>
                      <a:pt x="295" y="12117"/>
                    </a:lnTo>
                    <a:lnTo>
                      <a:pt x="295" y="12114"/>
                    </a:lnTo>
                    <a:lnTo>
                      <a:pt x="294" y="12114"/>
                    </a:lnTo>
                    <a:lnTo>
                      <a:pt x="294" y="12110"/>
                    </a:lnTo>
                    <a:lnTo>
                      <a:pt x="292" y="12110"/>
                    </a:lnTo>
                    <a:lnTo>
                      <a:pt x="292" y="12107"/>
                    </a:lnTo>
                    <a:lnTo>
                      <a:pt x="290" y="12107"/>
                    </a:lnTo>
                    <a:lnTo>
                      <a:pt x="290" y="12104"/>
                    </a:lnTo>
                    <a:lnTo>
                      <a:pt x="289" y="12104"/>
                    </a:lnTo>
                    <a:lnTo>
                      <a:pt x="289" y="12099"/>
                    </a:lnTo>
                    <a:lnTo>
                      <a:pt x="287" y="12099"/>
                    </a:lnTo>
                    <a:lnTo>
                      <a:pt x="287" y="12095"/>
                    </a:lnTo>
                    <a:lnTo>
                      <a:pt x="285" y="12095"/>
                    </a:lnTo>
                    <a:lnTo>
                      <a:pt x="285" y="12092"/>
                    </a:lnTo>
                    <a:lnTo>
                      <a:pt x="284" y="12092"/>
                    </a:lnTo>
                    <a:lnTo>
                      <a:pt x="284" y="12089"/>
                    </a:lnTo>
                    <a:lnTo>
                      <a:pt x="282" y="12089"/>
                    </a:lnTo>
                    <a:lnTo>
                      <a:pt x="282" y="12085"/>
                    </a:lnTo>
                    <a:lnTo>
                      <a:pt x="280" y="12085"/>
                    </a:lnTo>
                    <a:lnTo>
                      <a:pt x="280" y="12082"/>
                    </a:lnTo>
                    <a:lnTo>
                      <a:pt x="279" y="12082"/>
                    </a:lnTo>
                    <a:lnTo>
                      <a:pt x="279" y="12077"/>
                    </a:lnTo>
                    <a:lnTo>
                      <a:pt x="277" y="12077"/>
                    </a:lnTo>
                    <a:lnTo>
                      <a:pt x="277" y="12074"/>
                    </a:lnTo>
                    <a:lnTo>
                      <a:pt x="275" y="12074"/>
                    </a:lnTo>
                    <a:lnTo>
                      <a:pt x="275" y="12070"/>
                    </a:lnTo>
                    <a:lnTo>
                      <a:pt x="274" y="12070"/>
                    </a:lnTo>
                    <a:lnTo>
                      <a:pt x="274" y="12067"/>
                    </a:lnTo>
                    <a:lnTo>
                      <a:pt x="272" y="12067"/>
                    </a:lnTo>
                    <a:lnTo>
                      <a:pt x="272" y="12064"/>
                    </a:lnTo>
                    <a:lnTo>
                      <a:pt x="270" y="12064"/>
                    </a:lnTo>
                    <a:lnTo>
                      <a:pt x="270" y="12060"/>
                    </a:lnTo>
                    <a:lnTo>
                      <a:pt x="269" y="12060"/>
                    </a:lnTo>
                    <a:lnTo>
                      <a:pt x="269" y="12055"/>
                    </a:lnTo>
                    <a:lnTo>
                      <a:pt x="267" y="12055"/>
                    </a:lnTo>
                    <a:lnTo>
                      <a:pt x="267" y="12052"/>
                    </a:lnTo>
                    <a:lnTo>
                      <a:pt x="265" y="12052"/>
                    </a:lnTo>
                    <a:lnTo>
                      <a:pt x="265" y="12049"/>
                    </a:lnTo>
                    <a:lnTo>
                      <a:pt x="264" y="12049"/>
                    </a:lnTo>
                    <a:lnTo>
                      <a:pt x="264" y="12044"/>
                    </a:lnTo>
                    <a:lnTo>
                      <a:pt x="262" y="12044"/>
                    </a:lnTo>
                    <a:lnTo>
                      <a:pt x="262" y="12040"/>
                    </a:lnTo>
                    <a:lnTo>
                      <a:pt x="260" y="12040"/>
                    </a:lnTo>
                    <a:lnTo>
                      <a:pt x="260" y="12037"/>
                    </a:lnTo>
                    <a:lnTo>
                      <a:pt x="259" y="12037"/>
                    </a:lnTo>
                    <a:lnTo>
                      <a:pt x="259" y="12032"/>
                    </a:lnTo>
                    <a:lnTo>
                      <a:pt x="257" y="12032"/>
                    </a:lnTo>
                    <a:lnTo>
                      <a:pt x="257" y="12029"/>
                    </a:lnTo>
                    <a:lnTo>
                      <a:pt x="255" y="12029"/>
                    </a:lnTo>
                    <a:lnTo>
                      <a:pt x="255" y="12024"/>
                    </a:lnTo>
                    <a:lnTo>
                      <a:pt x="254" y="12024"/>
                    </a:lnTo>
                    <a:lnTo>
                      <a:pt x="254" y="12020"/>
                    </a:lnTo>
                    <a:lnTo>
                      <a:pt x="252" y="12020"/>
                    </a:lnTo>
                    <a:lnTo>
                      <a:pt x="252" y="12017"/>
                    </a:lnTo>
                    <a:lnTo>
                      <a:pt x="250" y="12017"/>
                    </a:lnTo>
                    <a:lnTo>
                      <a:pt x="250" y="12012"/>
                    </a:lnTo>
                    <a:lnTo>
                      <a:pt x="249" y="12012"/>
                    </a:lnTo>
                    <a:lnTo>
                      <a:pt x="249" y="12009"/>
                    </a:lnTo>
                    <a:lnTo>
                      <a:pt x="247" y="12009"/>
                    </a:lnTo>
                    <a:lnTo>
                      <a:pt x="247" y="12005"/>
                    </a:lnTo>
                    <a:lnTo>
                      <a:pt x="245" y="12005"/>
                    </a:lnTo>
                    <a:lnTo>
                      <a:pt x="245" y="12000"/>
                    </a:lnTo>
                    <a:lnTo>
                      <a:pt x="244" y="12000"/>
                    </a:lnTo>
                    <a:lnTo>
                      <a:pt x="244" y="11997"/>
                    </a:lnTo>
                    <a:lnTo>
                      <a:pt x="242" y="11997"/>
                    </a:lnTo>
                    <a:lnTo>
                      <a:pt x="242" y="11994"/>
                    </a:lnTo>
                    <a:lnTo>
                      <a:pt x="240" y="11994"/>
                    </a:lnTo>
                    <a:lnTo>
                      <a:pt x="240" y="11989"/>
                    </a:lnTo>
                    <a:lnTo>
                      <a:pt x="239" y="11989"/>
                    </a:lnTo>
                    <a:lnTo>
                      <a:pt x="239" y="11985"/>
                    </a:lnTo>
                    <a:lnTo>
                      <a:pt x="237" y="11985"/>
                    </a:lnTo>
                    <a:lnTo>
                      <a:pt x="237" y="11980"/>
                    </a:lnTo>
                    <a:lnTo>
                      <a:pt x="235" y="11980"/>
                    </a:lnTo>
                    <a:lnTo>
                      <a:pt x="235" y="11977"/>
                    </a:lnTo>
                    <a:lnTo>
                      <a:pt x="234" y="11977"/>
                    </a:lnTo>
                    <a:lnTo>
                      <a:pt x="234" y="11972"/>
                    </a:lnTo>
                    <a:lnTo>
                      <a:pt x="232" y="11972"/>
                    </a:lnTo>
                    <a:lnTo>
                      <a:pt x="232" y="11969"/>
                    </a:lnTo>
                    <a:lnTo>
                      <a:pt x="230" y="11969"/>
                    </a:lnTo>
                    <a:lnTo>
                      <a:pt x="230" y="11964"/>
                    </a:lnTo>
                    <a:lnTo>
                      <a:pt x="229" y="11964"/>
                    </a:lnTo>
                    <a:lnTo>
                      <a:pt x="229" y="11959"/>
                    </a:lnTo>
                    <a:lnTo>
                      <a:pt x="227" y="11959"/>
                    </a:lnTo>
                    <a:lnTo>
                      <a:pt x="227" y="11955"/>
                    </a:lnTo>
                    <a:lnTo>
                      <a:pt x="225" y="11955"/>
                    </a:lnTo>
                    <a:lnTo>
                      <a:pt x="225" y="11950"/>
                    </a:lnTo>
                    <a:lnTo>
                      <a:pt x="224" y="11950"/>
                    </a:lnTo>
                    <a:lnTo>
                      <a:pt x="224" y="11947"/>
                    </a:lnTo>
                    <a:lnTo>
                      <a:pt x="222" y="11947"/>
                    </a:lnTo>
                    <a:lnTo>
                      <a:pt x="222" y="11942"/>
                    </a:lnTo>
                    <a:lnTo>
                      <a:pt x="220" y="11942"/>
                    </a:lnTo>
                    <a:lnTo>
                      <a:pt x="220" y="11937"/>
                    </a:lnTo>
                    <a:lnTo>
                      <a:pt x="219" y="11937"/>
                    </a:lnTo>
                    <a:lnTo>
                      <a:pt x="219" y="11934"/>
                    </a:lnTo>
                    <a:lnTo>
                      <a:pt x="217" y="11934"/>
                    </a:lnTo>
                    <a:lnTo>
                      <a:pt x="217" y="11929"/>
                    </a:lnTo>
                    <a:lnTo>
                      <a:pt x="215" y="11929"/>
                    </a:lnTo>
                    <a:lnTo>
                      <a:pt x="215" y="11925"/>
                    </a:lnTo>
                    <a:lnTo>
                      <a:pt x="214" y="11925"/>
                    </a:lnTo>
                    <a:lnTo>
                      <a:pt x="214" y="11920"/>
                    </a:lnTo>
                    <a:lnTo>
                      <a:pt x="212" y="11920"/>
                    </a:lnTo>
                    <a:lnTo>
                      <a:pt x="212" y="11915"/>
                    </a:lnTo>
                    <a:lnTo>
                      <a:pt x="210" y="11915"/>
                    </a:lnTo>
                    <a:lnTo>
                      <a:pt x="210" y="11912"/>
                    </a:lnTo>
                    <a:lnTo>
                      <a:pt x="209" y="11912"/>
                    </a:lnTo>
                    <a:lnTo>
                      <a:pt x="209" y="11907"/>
                    </a:lnTo>
                    <a:lnTo>
                      <a:pt x="207" y="11907"/>
                    </a:lnTo>
                    <a:lnTo>
                      <a:pt x="207" y="11904"/>
                    </a:lnTo>
                    <a:lnTo>
                      <a:pt x="205" y="11904"/>
                    </a:lnTo>
                    <a:lnTo>
                      <a:pt x="205" y="11899"/>
                    </a:lnTo>
                    <a:lnTo>
                      <a:pt x="204" y="11899"/>
                    </a:lnTo>
                    <a:lnTo>
                      <a:pt x="204" y="11895"/>
                    </a:lnTo>
                    <a:lnTo>
                      <a:pt x="202" y="11895"/>
                    </a:lnTo>
                    <a:lnTo>
                      <a:pt x="202" y="11890"/>
                    </a:lnTo>
                    <a:lnTo>
                      <a:pt x="200" y="11890"/>
                    </a:lnTo>
                    <a:lnTo>
                      <a:pt x="200" y="11885"/>
                    </a:lnTo>
                    <a:lnTo>
                      <a:pt x="199" y="11885"/>
                    </a:lnTo>
                    <a:lnTo>
                      <a:pt x="199" y="11882"/>
                    </a:lnTo>
                    <a:lnTo>
                      <a:pt x="197" y="11882"/>
                    </a:lnTo>
                    <a:lnTo>
                      <a:pt x="197" y="11877"/>
                    </a:lnTo>
                    <a:lnTo>
                      <a:pt x="195" y="11877"/>
                    </a:lnTo>
                    <a:lnTo>
                      <a:pt x="195" y="11874"/>
                    </a:lnTo>
                    <a:lnTo>
                      <a:pt x="194" y="11874"/>
                    </a:lnTo>
                    <a:lnTo>
                      <a:pt x="194" y="11869"/>
                    </a:lnTo>
                    <a:lnTo>
                      <a:pt x="192" y="11869"/>
                    </a:lnTo>
                    <a:lnTo>
                      <a:pt x="192" y="11864"/>
                    </a:lnTo>
                    <a:lnTo>
                      <a:pt x="190" y="11864"/>
                    </a:lnTo>
                    <a:lnTo>
                      <a:pt x="190" y="11859"/>
                    </a:lnTo>
                    <a:lnTo>
                      <a:pt x="189" y="11859"/>
                    </a:lnTo>
                    <a:lnTo>
                      <a:pt x="189" y="11854"/>
                    </a:lnTo>
                    <a:lnTo>
                      <a:pt x="187" y="11854"/>
                    </a:lnTo>
                    <a:lnTo>
                      <a:pt x="187" y="11849"/>
                    </a:lnTo>
                    <a:lnTo>
                      <a:pt x="185" y="11849"/>
                    </a:lnTo>
                    <a:lnTo>
                      <a:pt x="185" y="11844"/>
                    </a:lnTo>
                    <a:lnTo>
                      <a:pt x="184" y="11844"/>
                    </a:lnTo>
                    <a:lnTo>
                      <a:pt x="184" y="11839"/>
                    </a:lnTo>
                    <a:lnTo>
                      <a:pt x="182" y="11839"/>
                    </a:lnTo>
                    <a:lnTo>
                      <a:pt x="182" y="11834"/>
                    </a:lnTo>
                    <a:lnTo>
                      <a:pt x="180" y="11834"/>
                    </a:lnTo>
                    <a:lnTo>
                      <a:pt x="180" y="11829"/>
                    </a:lnTo>
                    <a:lnTo>
                      <a:pt x="179" y="11829"/>
                    </a:lnTo>
                    <a:lnTo>
                      <a:pt x="179" y="11824"/>
                    </a:lnTo>
                    <a:lnTo>
                      <a:pt x="177" y="11824"/>
                    </a:lnTo>
                    <a:lnTo>
                      <a:pt x="177" y="11819"/>
                    </a:lnTo>
                    <a:lnTo>
                      <a:pt x="175" y="11819"/>
                    </a:lnTo>
                    <a:lnTo>
                      <a:pt x="175" y="11814"/>
                    </a:lnTo>
                    <a:lnTo>
                      <a:pt x="174" y="11814"/>
                    </a:lnTo>
                    <a:lnTo>
                      <a:pt x="174" y="11809"/>
                    </a:lnTo>
                    <a:lnTo>
                      <a:pt x="172" y="11809"/>
                    </a:lnTo>
                    <a:lnTo>
                      <a:pt x="172" y="11804"/>
                    </a:lnTo>
                    <a:lnTo>
                      <a:pt x="170" y="11804"/>
                    </a:lnTo>
                    <a:lnTo>
                      <a:pt x="170" y="11799"/>
                    </a:lnTo>
                    <a:lnTo>
                      <a:pt x="169" y="11799"/>
                    </a:lnTo>
                    <a:lnTo>
                      <a:pt x="169" y="11794"/>
                    </a:lnTo>
                    <a:lnTo>
                      <a:pt x="167" y="11794"/>
                    </a:lnTo>
                    <a:lnTo>
                      <a:pt x="167" y="11789"/>
                    </a:lnTo>
                    <a:lnTo>
                      <a:pt x="165" y="11789"/>
                    </a:lnTo>
                    <a:lnTo>
                      <a:pt x="165" y="11784"/>
                    </a:lnTo>
                    <a:lnTo>
                      <a:pt x="164" y="11784"/>
                    </a:lnTo>
                    <a:lnTo>
                      <a:pt x="164" y="11780"/>
                    </a:lnTo>
                    <a:lnTo>
                      <a:pt x="162" y="11780"/>
                    </a:lnTo>
                    <a:lnTo>
                      <a:pt x="162" y="11775"/>
                    </a:lnTo>
                    <a:lnTo>
                      <a:pt x="160" y="11775"/>
                    </a:lnTo>
                    <a:lnTo>
                      <a:pt x="160" y="11770"/>
                    </a:lnTo>
                    <a:lnTo>
                      <a:pt x="159" y="11770"/>
                    </a:lnTo>
                    <a:lnTo>
                      <a:pt x="159" y="11765"/>
                    </a:lnTo>
                    <a:lnTo>
                      <a:pt x="157" y="11765"/>
                    </a:lnTo>
                    <a:lnTo>
                      <a:pt x="157" y="11760"/>
                    </a:lnTo>
                    <a:lnTo>
                      <a:pt x="155" y="11760"/>
                    </a:lnTo>
                    <a:lnTo>
                      <a:pt x="155" y="11755"/>
                    </a:lnTo>
                    <a:lnTo>
                      <a:pt x="154" y="11755"/>
                    </a:lnTo>
                    <a:lnTo>
                      <a:pt x="154" y="11750"/>
                    </a:lnTo>
                    <a:lnTo>
                      <a:pt x="152" y="11750"/>
                    </a:lnTo>
                    <a:lnTo>
                      <a:pt x="152" y="11745"/>
                    </a:lnTo>
                    <a:lnTo>
                      <a:pt x="150" y="11745"/>
                    </a:lnTo>
                    <a:lnTo>
                      <a:pt x="150" y="11740"/>
                    </a:lnTo>
                    <a:lnTo>
                      <a:pt x="149" y="11740"/>
                    </a:lnTo>
                    <a:lnTo>
                      <a:pt x="149" y="11735"/>
                    </a:lnTo>
                    <a:lnTo>
                      <a:pt x="147" y="11735"/>
                    </a:lnTo>
                    <a:lnTo>
                      <a:pt x="147" y="11730"/>
                    </a:lnTo>
                    <a:lnTo>
                      <a:pt x="145" y="11730"/>
                    </a:lnTo>
                    <a:lnTo>
                      <a:pt x="145" y="11725"/>
                    </a:lnTo>
                    <a:lnTo>
                      <a:pt x="144" y="11725"/>
                    </a:lnTo>
                    <a:lnTo>
                      <a:pt x="144" y="11720"/>
                    </a:lnTo>
                    <a:lnTo>
                      <a:pt x="142" y="11720"/>
                    </a:lnTo>
                    <a:lnTo>
                      <a:pt x="142" y="11714"/>
                    </a:lnTo>
                    <a:lnTo>
                      <a:pt x="140" y="11714"/>
                    </a:lnTo>
                    <a:lnTo>
                      <a:pt x="140" y="11709"/>
                    </a:lnTo>
                    <a:lnTo>
                      <a:pt x="139" y="11709"/>
                    </a:lnTo>
                    <a:lnTo>
                      <a:pt x="139" y="11702"/>
                    </a:lnTo>
                    <a:lnTo>
                      <a:pt x="137" y="11702"/>
                    </a:lnTo>
                    <a:lnTo>
                      <a:pt x="137" y="11697"/>
                    </a:lnTo>
                    <a:lnTo>
                      <a:pt x="135" y="11697"/>
                    </a:lnTo>
                    <a:lnTo>
                      <a:pt x="135" y="11690"/>
                    </a:lnTo>
                    <a:lnTo>
                      <a:pt x="134" y="11690"/>
                    </a:lnTo>
                    <a:lnTo>
                      <a:pt x="134" y="11685"/>
                    </a:lnTo>
                    <a:lnTo>
                      <a:pt x="132" y="11685"/>
                    </a:lnTo>
                    <a:lnTo>
                      <a:pt x="132" y="11679"/>
                    </a:lnTo>
                    <a:lnTo>
                      <a:pt x="130" y="11679"/>
                    </a:lnTo>
                    <a:lnTo>
                      <a:pt x="130" y="11674"/>
                    </a:lnTo>
                    <a:lnTo>
                      <a:pt x="129" y="11674"/>
                    </a:lnTo>
                    <a:lnTo>
                      <a:pt x="129" y="11667"/>
                    </a:lnTo>
                    <a:lnTo>
                      <a:pt x="127" y="11667"/>
                    </a:lnTo>
                    <a:lnTo>
                      <a:pt x="127" y="11662"/>
                    </a:lnTo>
                    <a:lnTo>
                      <a:pt x="125" y="11662"/>
                    </a:lnTo>
                    <a:lnTo>
                      <a:pt x="125" y="11655"/>
                    </a:lnTo>
                    <a:lnTo>
                      <a:pt x="124" y="11655"/>
                    </a:lnTo>
                    <a:lnTo>
                      <a:pt x="124" y="11650"/>
                    </a:lnTo>
                    <a:lnTo>
                      <a:pt x="122" y="11650"/>
                    </a:lnTo>
                    <a:lnTo>
                      <a:pt x="122" y="11644"/>
                    </a:lnTo>
                    <a:lnTo>
                      <a:pt x="120" y="11644"/>
                    </a:lnTo>
                    <a:lnTo>
                      <a:pt x="120" y="11639"/>
                    </a:lnTo>
                    <a:lnTo>
                      <a:pt x="119" y="11639"/>
                    </a:lnTo>
                    <a:lnTo>
                      <a:pt x="119" y="11632"/>
                    </a:lnTo>
                    <a:lnTo>
                      <a:pt x="117" y="11632"/>
                    </a:lnTo>
                    <a:lnTo>
                      <a:pt x="117" y="11627"/>
                    </a:lnTo>
                    <a:lnTo>
                      <a:pt x="115" y="11627"/>
                    </a:lnTo>
                    <a:lnTo>
                      <a:pt x="115" y="11620"/>
                    </a:lnTo>
                    <a:lnTo>
                      <a:pt x="114" y="11620"/>
                    </a:lnTo>
                    <a:lnTo>
                      <a:pt x="114" y="11614"/>
                    </a:lnTo>
                    <a:lnTo>
                      <a:pt x="112" y="11614"/>
                    </a:lnTo>
                    <a:lnTo>
                      <a:pt x="112" y="11609"/>
                    </a:lnTo>
                    <a:lnTo>
                      <a:pt x="110" y="11609"/>
                    </a:lnTo>
                    <a:lnTo>
                      <a:pt x="110" y="11602"/>
                    </a:lnTo>
                    <a:lnTo>
                      <a:pt x="109" y="11602"/>
                    </a:lnTo>
                    <a:lnTo>
                      <a:pt x="109" y="11597"/>
                    </a:lnTo>
                    <a:lnTo>
                      <a:pt x="107" y="11597"/>
                    </a:lnTo>
                    <a:lnTo>
                      <a:pt x="107" y="11590"/>
                    </a:lnTo>
                    <a:lnTo>
                      <a:pt x="105" y="11590"/>
                    </a:lnTo>
                    <a:lnTo>
                      <a:pt x="105" y="11585"/>
                    </a:lnTo>
                    <a:lnTo>
                      <a:pt x="104" y="11585"/>
                    </a:lnTo>
                    <a:lnTo>
                      <a:pt x="104" y="11579"/>
                    </a:lnTo>
                    <a:lnTo>
                      <a:pt x="102" y="11579"/>
                    </a:lnTo>
                    <a:lnTo>
                      <a:pt x="102" y="11574"/>
                    </a:lnTo>
                    <a:lnTo>
                      <a:pt x="100" y="11574"/>
                    </a:lnTo>
                    <a:lnTo>
                      <a:pt x="100" y="11567"/>
                    </a:lnTo>
                    <a:lnTo>
                      <a:pt x="99" y="11567"/>
                    </a:lnTo>
                    <a:lnTo>
                      <a:pt x="99" y="11560"/>
                    </a:lnTo>
                    <a:lnTo>
                      <a:pt x="97" y="11560"/>
                    </a:lnTo>
                    <a:lnTo>
                      <a:pt x="97" y="11552"/>
                    </a:lnTo>
                    <a:lnTo>
                      <a:pt x="95" y="11552"/>
                    </a:lnTo>
                    <a:lnTo>
                      <a:pt x="95" y="11545"/>
                    </a:lnTo>
                    <a:lnTo>
                      <a:pt x="94" y="11545"/>
                    </a:lnTo>
                    <a:lnTo>
                      <a:pt x="94" y="11539"/>
                    </a:lnTo>
                    <a:lnTo>
                      <a:pt x="92" y="11539"/>
                    </a:lnTo>
                    <a:lnTo>
                      <a:pt x="92" y="11530"/>
                    </a:lnTo>
                    <a:lnTo>
                      <a:pt x="90" y="11530"/>
                    </a:lnTo>
                    <a:lnTo>
                      <a:pt x="90" y="11524"/>
                    </a:lnTo>
                    <a:lnTo>
                      <a:pt x="89" y="11524"/>
                    </a:lnTo>
                    <a:lnTo>
                      <a:pt x="89" y="11517"/>
                    </a:lnTo>
                    <a:lnTo>
                      <a:pt x="87" y="11517"/>
                    </a:lnTo>
                    <a:lnTo>
                      <a:pt x="87" y="11509"/>
                    </a:lnTo>
                    <a:lnTo>
                      <a:pt x="85" y="11509"/>
                    </a:lnTo>
                    <a:lnTo>
                      <a:pt x="85" y="11502"/>
                    </a:lnTo>
                    <a:lnTo>
                      <a:pt x="84" y="11502"/>
                    </a:lnTo>
                    <a:lnTo>
                      <a:pt x="84" y="11495"/>
                    </a:lnTo>
                    <a:lnTo>
                      <a:pt x="82" y="11495"/>
                    </a:lnTo>
                    <a:lnTo>
                      <a:pt x="82" y="11487"/>
                    </a:lnTo>
                    <a:lnTo>
                      <a:pt x="80" y="11487"/>
                    </a:lnTo>
                    <a:lnTo>
                      <a:pt x="80" y="11480"/>
                    </a:lnTo>
                    <a:lnTo>
                      <a:pt x="79" y="11480"/>
                    </a:lnTo>
                    <a:lnTo>
                      <a:pt x="79" y="11474"/>
                    </a:lnTo>
                    <a:lnTo>
                      <a:pt x="77" y="11474"/>
                    </a:lnTo>
                    <a:lnTo>
                      <a:pt x="77" y="11465"/>
                    </a:lnTo>
                    <a:lnTo>
                      <a:pt x="75" y="11465"/>
                    </a:lnTo>
                    <a:lnTo>
                      <a:pt x="75" y="11459"/>
                    </a:lnTo>
                    <a:lnTo>
                      <a:pt x="74" y="11459"/>
                    </a:lnTo>
                    <a:lnTo>
                      <a:pt x="74" y="11452"/>
                    </a:lnTo>
                    <a:lnTo>
                      <a:pt x="72" y="11452"/>
                    </a:lnTo>
                    <a:lnTo>
                      <a:pt x="72" y="11444"/>
                    </a:lnTo>
                    <a:lnTo>
                      <a:pt x="70" y="11444"/>
                    </a:lnTo>
                    <a:lnTo>
                      <a:pt x="70" y="11437"/>
                    </a:lnTo>
                    <a:lnTo>
                      <a:pt x="69" y="11437"/>
                    </a:lnTo>
                    <a:lnTo>
                      <a:pt x="69" y="11429"/>
                    </a:lnTo>
                    <a:lnTo>
                      <a:pt x="67" y="11429"/>
                    </a:lnTo>
                    <a:lnTo>
                      <a:pt x="67" y="11422"/>
                    </a:lnTo>
                    <a:lnTo>
                      <a:pt x="65" y="11422"/>
                    </a:lnTo>
                    <a:lnTo>
                      <a:pt x="65" y="11415"/>
                    </a:lnTo>
                    <a:lnTo>
                      <a:pt x="64" y="11415"/>
                    </a:lnTo>
                    <a:lnTo>
                      <a:pt x="64" y="11407"/>
                    </a:lnTo>
                    <a:lnTo>
                      <a:pt x="62" y="11407"/>
                    </a:lnTo>
                    <a:lnTo>
                      <a:pt x="62" y="11397"/>
                    </a:lnTo>
                    <a:lnTo>
                      <a:pt x="60" y="11397"/>
                    </a:lnTo>
                    <a:lnTo>
                      <a:pt x="60" y="11387"/>
                    </a:lnTo>
                    <a:lnTo>
                      <a:pt x="59" y="11387"/>
                    </a:lnTo>
                    <a:lnTo>
                      <a:pt x="59" y="11379"/>
                    </a:lnTo>
                    <a:lnTo>
                      <a:pt x="57" y="11379"/>
                    </a:lnTo>
                    <a:lnTo>
                      <a:pt x="57" y="11369"/>
                    </a:lnTo>
                    <a:lnTo>
                      <a:pt x="55" y="11369"/>
                    </a:lnTo>
                    <a:lnTo>
                      <a:pt x="55" y="11359"/>
                    </a:lnTo>
                    <a:lnTo>
                      <a:pt x="54" y="11359"/>
                    </a:lnTo>
                    <a:lnTo>
                      <a:pt x="54" y="11350"/>
                    </a:lnTo>
                    <a:lnTo>
                      <a:pt x="52" y="11350"/>
                    </a:lnTo>
                    <a:lnTo>
                      <a:pt x="52" y="11340"/>
                    </a:lnTo>
                    <a:lnTo>
                      <a:pt x="50" y="11340"/>
                    </a:lnTo>
                    <a:lnTo>
                      <a:pt x="50" y="11330"/>
                    </a:lnTo>
                    <a:lnTo>
                      <a:pt x="49" y="11330"/>
                    </a:lnTo>
                    <a:lnTo>
                      <a:pt x="49" y="11322"/>
                    </a:lnTo>
                    <a:lnTo>
                      <a:pt x="47" y="11322"/>
                    </a:lnTo>
                    <a:lnTo>
                      <a:pt x="47" y="11312"/>
                    </a:lnTo>
                    <a:lnTo>
                      <a:pt x="45" y="11312"/>
                    </a:lnTo>
                    <a:lnTo>
                      <a:pt x="45" y="11302"/>
                    </a:lnTo>
                    <a:lnTo>
                      <a:pt x="44" y="11302"/>
                    </a:lnTo>
                    <a:lnTo>
                      <a:pt x="44" y="11294"/>
                    </a:lnTo>
                    <a:lnTo>
                      <a:pt x="42" y="11294"/>
                    </a:lnTo>
                    <a:lnTo>
                      <a:pt x="42" y="11284"/>
                    </a:lnTo>
                    <a:lnTo>
                      <a:pt x="40" y="11284"/>
                    </a:lnTo>
                    <a:lnTo>
                      <a:pt x="40" y="11274"/>
                    </a:lnTo>
                    <a:lnTo>
                      <a:pt x="39" y="11274"/>
                    </a:lnTo>
                    <a:lnTo>
                      <a:pt x="39" y="11265"/>
                    </a:lnTo>
                    <a:lnTo>
                      <a:pt x="37" y="11265"/>
                    </a:lnTo>
                    <a:lnTo>
                      <a:pt x="37" y="11255"/>
                    </a:lnTo>
                    <a:lnTo>
                      <a:pt x="35" y="11255"/>
                    </a:lnTo>
                    <a:lnTo>
                      <a:pt x="35" y="11242"/>
                    </a:lnTo>
                    <a:lnTo>
                      <a:pt x="34" y="11242"/>
                    </a:lnTo>
                    <a:lnTo>
                      <a:pt x="34" y="11229"/>
                    </a:lnTo>
                    <a:lnTo>
                      <a:pt x="32" y="11229"/>
                    </a:lnTo>
                    <a:lnTo>
                      <a:pt x="32" y="11215"/>
                    </a:lnTo>
                    <a:lnTo>
                      <a:pt x="30" y="11215"/>
                    </a:lnTo>
                    <a:lnTo>
                      <a:pt x="30" y="11202"/>
                    </a:lnTo>
                    <a:lnTo>
                      <a:pt x="29" y="11202"/>
                    </a:lnTo>
                    <a:lnTo>
                      <a:pt x="29" y="11189"/>
                    </a:lnTo>
                    <a:lnTo>
                      <a:pt x="27" y="11189"/>
                    </a:lnTo>
                    <a:lnTo>
                      <a:pt x="27" y="11175"/>
                    </a:lnTo>
                    <a:lnTo>
                      <a:pt x="25" y="11175"/>
                    </a:lnTo>
                    <a:lnTo>
                      <a:pt x="25" y="11162"/>
                    </a:lnTo>
                    <a:lnTo>
                      <a:pt x="24" y="11162"/>
                    </a:lnTo>
                    <a:lnTo>
                      <a:pt x="24" y="11149"/>
                    </a:lnTo>
                    <a:lnTo>
                      <a:pt x="22" y="11149"/>
                    </a:lnTo>
                    <a:lnTo>
                      <a:pt x="22" y="11135"/>
                    </a:lnTo>
                    <a:lnTo>
                      <a:pt x="20" y="11135"/>
                    </a:lnTo>
                    <a:lnTo>
                      <a:pt x="20" y="11122"/>
                    </a:lnTo>
                    <a:lnTo>
                      <a:pt x="19" y="11122"/>
                    </a:lnTo>
                    <a:lnTo>
                      <a:pt x="19" y="11109"/>
                    </a:lnTo>
                    <a:lnTo>
                      <a:pt x="17" y="11109"/>
                    </a:lnTo>
                    <a:lnTo>
                      <a:pt x="17" y="11095"/>
                    </a:lnTo>
                    <a:lnTo>
                      <a:pt x="15" y="11095"/>
                    </a:lnTo>
                    <a:lnTo>
                      <a:pt x="15" y="11072"/>
                    </a:lnTo>
                    <a:lnTo>
                      <a:pt x="14" y="11072"/>
                    </a:lnTo>
                    <a:lnTo>
                      <a:pt x="14" y="11050"/>
                    </a:lnTo>
                    <a:lnTo>
                      <a:pt x="12" y="11050"/>
                    </a:lnTo>
                    <a:lnTo>
                      <a:pt x="12" y="11029"/>
                    </a:lnTo>
                    <a:lnTo>
                      <a:pt x="10" y="11029"/>
                    </a:lnTo>
                    <a:lnTo>
                      <a:pt x="10" y="11005"/>
                    </a:lnTo>
                    <a:lnTo>
                      <a:pt x="9" y="11005"/>
                    </a:lnTo>
                    <a:lnTo>
                      <a:pt x="9" y="10984"/>
                    </a:lnTo>
                    <a:lnTo>
                      <a:pt x="7" y="10984"/>
                    </a:lnTo>
                    <a:lnTo>
                      <a:pt x="7" y="10960"/>
                    </a:lnTo>
                    <a:lnTo>
                      <a:pt x="5" y="10960"/>
                    </a:lnTo>
                    <a:lnTo>
                      <a:pt x="5" y="10939"/>
                    </a:lnTo>
                    <a:lnTo>
                      <a:pt x="4" y="10939"/>
                    </a:lnTo>
                    <a:lnTo>
                      <a:pt x="4" y="10890"/>
                    </a:lnTo>
                    <a:lnTo>
                      <a:pt x="2" y="10890"/>
                    </a:lnTo>
                    <a:lnTo>
                      <a:pt x="2" y="10839"/>
                    </a:lnTo>
                    <a:lnTo>
                      <a:pt x="0" y="10839"/>
                    </a:lnTo>
                    <a:lnTo>
                      <a:pt x="0" y="3175"/>
                    </a:lnTo>
                    <a:lnTo>
                      <a:pt x="2" y="3175"/>
                    </a:lnTo>
                    <a:lnTo>
                      <a:pt x="2" y="7420"/>
                    </a:lnTo>
                    <a:lnTo>
                      <a:pt x="4" y="7420"/>
                    </a:lnTo>
                    <a:lnTo>
                      <a:pt x="4" y="7419"/>
                    </a:lnTo>
                    <a:lnTo>
                      <a:pt x="7" y="7419"/>
                    </a:lnTo>
                    <a:lnTo>
                      <a:pt x="7" y="7417"/>
                    </a:lnTo>
                    <a:lnTo>
                      <a:pt x="9" y="7417"/>
                    </a:lnTo>
                    <a:lnTo>
                      <a:pt x="9" y="7415"/>
                    </a:lnTo>
                    <a:lnTo>
                      <a:pt x="12" y="7415"/>
                    </a:lnTo>
                    <a:lnTo>
                      <a:pt x="12" y="7414"/>
                    </a:lnTo>
                    <a:lnTo>
                      <a:pt x="14" y="7414"/>
                    </a:lnTo>
                    <a:lnTo>
                      <a:pt x="14" y="7412"/>
                    </a:lnTo>
                    <a:lnTo>
                      <a:pt x="17" y="7412"/>
                    </a:lnTo>
                    <a:lnTo>
                      <a:pt x="17" y="7410"/>
                    </a:lnTo>
                    <a:lnTo>
                      <a:pt x="20" y="7410"/>
                    </a:lnTo>
                    <a:lnTo>
                      <a:pt x="20" y="7409"/>
                    </a:lnTo>
                    <a:lnTo>
                      <a:pt x="22" y="7409"/>
                    </a:lnTo>
                    <a:lnTo>
                      <a:pt x="22" y="7407"/>
                    </a:lnTo>
                    <a:lnTo>
                      <a:pt x="25" y="7407"/>
                    </a:lnTo>
                    <a:lnTo>
                      <a:pt x="25" y="7405"/>
                    </a:lnTo>
                    <a:lnTo>
                      <a:pt x="27" y="7405"/>
                    </a:lnTo>
                    <a:lnTo>
                      <a:pt x="27" y="7404"/>
                    </a:lnTo>
                    <a:lnTo>
                      <a:pt x="30" y="7404"/>
                    </a:lnTo>
                    <a:lnTo>
                      <a:pt x="30" y="7402"/>
                    </a:lnTo>
                    <a:lnTo>
                      <a:pt x="32" y="7402"/>
                    </a:lnTo>
                    <a:lnTo>
                      <a:pt x="32" y="7400"/>
                    </a:lnTo>
                    <a:lnTo>
                      <a:pt x="35" y="7400"/>
                    </a:lnTo>
                    <a:lnTo>
                      <a:pt x="35" y="7399"/>
                    </a:lnTo>
                    <a:lnTo>
                      <a:pt x="39" y="7399"/>
                    </a:lnTo>
                    <a:lnTo>
                      <a:pt x="39" y="7397"/>
                    </a:lnTo>
                    <a:lnTo>
                      <a:pt x="40" y="7397"/>
                    </a:lnTo>
                    <a:lnTo>
                      <a:pt x="40" y="7395"/>
                    </a:lnTo>
                    <a:lnTo>
                      <a:pt x="44" y="7395"/>
                    </a:lnTo>
                    <a:lnTo>
                      <a:pt x="44" y="7394"/>
                    </a:lnTo>
                    <a:lnTo>
                      <a:pt x="45" y="7394"/>
                    </a:lnTo>
                    <a:lnTo>
                      <a:pt x="45" y="7392"/>
                    </a:lnTo>
                    <a:lnTo>
                      <a:pt x="49" y="7392"/>
                    </a:lnTo>
                    <a:lnTo>
                      <a:pt x="49" y="7390"/>
                    </a:lnTo>
                    <a:lnTo>
                      <a:pt x="52" y="7390"/>
                    </a:lnTo>
                    <a:lnTo>
                      <a:pt x="52" y="7389"/>
                    </a:lnTo>
                    <a:lnTo>
                      <a:pt x="54" y="7389"/>
                    </a:lnTo>
                    <a:lnTo>
                      <a:pt x="54" y="7387"/>
                    </a:lnTo>
                    <a:lnTo>
                      <a:pt x="57" y="7387"/>
                    </a:lnTo>
                    <a:lnTo>
                      <a:pt x="57" y="7385"/>
                    </a:lnTo>
                    <a:lnTo>
                      <a:pt x="59" y="7385"/>
                    </a:lnTo>
                    <a:lnTo>
                      <a:pt x="59" y="7384"/>
                    </a:lnTo>
                    <a:lnTo>
                      <a:pt x="62" y="7384"/>
                    </a:lnTo>
                    <a:lnTo>
                      <a:pt x="62" y="7382"/>
                    </a:lnTo>
                    <a:lnTo>
                      <a:pt x="64" y="7382"/>
                    </a:lnTo>
                    <a:lnTo>
                      <a:pt x="64" y="7380"/>
                    </a:lnTo>
                    <a:lnTo>
                      <a:pt x="67" y="7380"/>
                    </a:lnTo>
                    <a:lnTo>
                      <a:pt x="67" y="7379"/>
                    </a:lnTo>
                    <a:lnTo>
                      <a:pt x="70" y="7379"/>
                    </a:lnTo>
                    <a:lnTo>
                      <a:pt x="70" y="7377"/>
                    </a:lnTo>
                    <a:lnTo>
                      <a:pt x="72" y="7377"/>
                    </a:lnTo>
                    <a:lnTo>
                      <a:pt x="72" y="7375"/>
                    </a:lnTo>
                    <a:lnTo>
                      <a:pt x="75" y="7375"/>
                    </a:lnTo>
                    <a:lnTo>
                      <a:pt x="75" y="7374"/>
                    </a:lnTo>
                    <a:lnTo>
                      <a:pt x="77" y="7374"/>
                    </a:lnTo>
                    <a:lnTo>
                      <a:pt x="77" y="7372"/>
                    </a:lnTo>
                    <a:lnTo>
                      <a:pt x="80" y="7372"/>
                    </a:lnTo>
                    <a:lnTo>
                      <a:pt x="80" y="7370"/>
                    </a:lnTo>
                    <a:lnTo>
                      <a:pt x="84" y="7370"/>
                    </a:lnTo>
                    <a:lnTo>
                      <a:pt x="84" y="7369"/>
                    </a:lnTo>
                    <a:lnTo>
                      <a:pt x="85" y="7369"/>
                    </a:lnTo>
                    <a:lnTo>
                      <a:pt x="85" y="7367"/>
                    </a:lnTo>
                    <a:lnTo>
                      <a:pt x="89" y="7367"/>
                    </a:lnTo>
                    <a:lnTo>
                      <a:pt x="89" y="7365"/>
                    </a:lnTo>
                    <a:lnTo>
                      <a:pt x="90" y="7365"/>
                    </a:lnTo>
                    <a:lnTo>
                      <a:pt x="90" y="7364"/>
                    </a:lnTo>
                    <a:lnTo>
                      <a:pt x="94" y="7364"/>
                    </a:lnTo>
                    <a:lnTo>
                      <a:pt x="94" y="7362"/>
                    </a:lnTo>
                    <a:lnTo>
                      <a:pt x="95" y="7362"/>
                    </a:lnTo>
                    <a:lnTo>
                      <a:pt x="95" y="7360"/>
                    </a:lnTo>
                    <a:lnTo>
                      <a:pt x="99" y="7360"/>
                    </a:lnTo>
                    <a:lnTo>
                      <a:pt x="99" y="7359"/>
                    </a:lnTo>
                    <a:lnTo>
                      <a:pt x="102" y="7359"/>
                    </a:lnTo>
                    <a:lnTo>
                      <a:pt x="102" y="7357"/>
                    </a:lnTo>
                    <a:lnTo>
                      <a:pt x="104" y="7357"/>
                    </a:lnTo>
                    <a:lnTo>
                      <a:pt x="104" y="7355"/>
                    </a:lnTo>
                    <a:lnTo>
                      <a:pt x="107" y="7355"/>
                    </a:lnTo>
                    <a:lnTo>
                      <a:pt x="107" y="7354"/>
                    </a:lnTo>
                    <a:lnTo>
                      <a:pt x="109" y="7354"/>
                    </a:lnTo>
                    <a:lnTo>
                      <a:pt x="109" y="7352"/>
                    </a:lnTo>
                    <a:lnTo>
                      <a:pt x="112" y="7352"/>
                    </a:lnTo>
                    <a:lnTo>
                      <a:pt x="112" y="7350"/>
                    </a:lnTo>
                    <a:lnTo>
                      <a:pt x="115" y="7350"/>
                    </a:lnTo>
                    <a:lnTo>
                      <a:pt x="115" y="7349"/>
                    </a:lnTo>
                    <a:lnTo>
                      <a:pt x="117" y="7349"/>
                    </a:lnTo>
                    <a:lnTo>
                      <a:pt x="117" y="7347"/>
                    </a:lnTo>
                    <a:lnTo>
                      <a:pt x="120" y="7347"/>
                    </a:lnTo>
                    <a:lnTo>
                      <a:pt x="120" y="7345"/>
                    </a:lnTo>
                    <a:lnTo>
                      <a:pt x="122" y="7345"/>
                    </a:lnTo>
                    <a:lnTo>
                      <a:pt x="122" y="7344"/>
                    </a:lnTo>
                    <a:lnTo>
                      <a:pt x="125" y="7344"/>
                    </a:lnTo>
                    <a:lnTo>
                      <a:pt x="125" y="7342"/>
                    </a:lnTo>
                    <a:lnTo>
                      <a:pt x="129" y="7342"/>
                    </a:lnTo>
                    <a:lnTo>
                      <a:pt x="129" y="7340"/>
                    </a:lnTo>
                    <a:lnTo>
                      <a:pt x="130" y="7340"/>
                    </a:lnTo>
                    <a:lnTo>
                      <a:pt x="130" y="7339"/>
                    </a:lnTo>
                    <a:lnTo>
                      <a:pt x="134" y="7339"/>
                    </a:lnTo>
                    <a:lnTo>
                      <a:pt x="134" y="7337"/>
                    </a:lnTo>
                    <a:lnTo>
                      <a:pt x="135" y="7337"/>
                    </a:lnTo>
                    <a:lnTo>
                      <a:pt x="135" y="7335"/>
                    </a:lnTo>
                    <a:lnTo>
                      <a:pt x="139" y="7335"/>
                    </a:lnTo>
                    <a:lnTo>
                      <a:pt x="139" y="7334"/>
                    </a:lnTo>
                    <a:lnTo>
                      <a:pt x="140" y="7334"/>
                    </a:lnTo>
                    <a:lnTo>
                      <a:pt x="140" y="7332"/>
                    </a:lnTo>
                    <a:lnTo>
                      <a:pt x="144" y="7332"/>
                    </a:lnTo>
                    <a:lnTo>
                      <a:pt x="144" y="7330"/>
                    </a:lnTo>
                    <a:lnTo>
                      <a:pt x="147" y="7330"/>
                    </a:lnTo>
                    <a:lnTo>
                      <a:pt x="147" y="7329"/>
                    </a:lnTo>
                    <a:lnTo>
                      <a:pt x="149" y="7329"/>
                    </a:lnTo>
                    <a:lnTo>
                      <a:pt x="149" y="7327"/>
                    </a:lnTo>
                    <a:lnTo>
                      <a:pt x="152" y="7327"/>
                    </a:lnTo>
                    <a:lnTo>
                      <a:pt x="152" y="7325"/>
                    </a:lnTo>
                    <a:lnTo>
                      <a:pt x="154" y="7325"/>
                    </a:lnTo>
                    <a:lnTo>
                      <a:pt x="154" y="7324"/>
                    </a:lnTo>
                    <a:lnTo>
                      <a:pt x="157" y="7324"/>
                    </a:lnTo>
                    <a:lnTo>
                      <a:pt x="157" y="7322"/>
                    </a:lnTo>
                    <a:lnTo>
                      <a:pt x="160" y="7322"/>
                    </a:lnTo>
                    <a:lnTo>
                      <a:pt x="160" y="7320"/>
                    </a:lnTo>
                    <a:lnTo>
                      <a:pt x="162" y="7320"/>
                    </a:lnTo>
                    <a:lnTo>
                      <a:pt x="162" y="7319"/>
                    </a:lnTo>
                    <a:lnTo>
                      <a:pt x="165" y="7319"/>
                    </a:lnTo>
                    <a:lnTo>
                      <a:pt x="165" y="7317"/>
                    </a:lnTo>
                    <a:lnTo>
                      <a:pt x="167" y="7317"/>
                    </a:lnTo>
                    <a:lnTo>
                      <a:pt x="167" y="7315"/>
                    </a:lnTo>
                    <a:lnTo>
                      <a:pt x="170" y="7315"/>
                    </a:lnTo>
                    <a:lnTo>
                      <a:pt x="170" y="7314"/>
                    </a:lnTo>
                    <a:lnTo>
                      <a:pt x="174" y="7314"/>
                    </a:lnTo>
                    <a:lnTo>
                      <a:pt x="174" y="7312"/>
                    </a:lnTo>
                    <a:lnTo>
                      <a:pt x="175" y="7312"/>
                    </a:lnTo>
                    <a:lnTo>
                      <a:pt x="175" y="7310"/>
                    </a:lnTo>
                    <a:lnTo>
                      <a:pt x="179" y="7310"/>
                    </a:lnTo>
                    <a:lnTo>
                      <a:pt x="179" y="7309"/>
                    </a:lnTo>
                    <a:lnTo>
                      <a:pt x="180" y="7309"/>
                    </a:lnTo>
                    <a:lnTo>
                      <a:pt x="180" y="7307"/>
                    </a:lnTo>
                    <a:lnTo>
                      <a:pt x="184" y="7307"/>
                    </a:lnTo>
                    <a:lnTo>
                      <a:pt x="184" y="7305"/>
                    </a:lnTo>
                    <a:lnTo>
                      <a:pt x="187" y="7305"/>
                    </a:lnTo>
                    <a:lnTo>
                      <a:pt x="187" y="7304"/>
                    </a:lnTo>
                    <a:lnTo>
                      <a:pt x="189" y="7304"/>
                    </a:lnTo>
                    <a:lnTo>
                      <a:pt x="189" y="7302"/>
                    </a:lnTo>
                    <a:lnTo>
                      <a:pt x="192" y="7302"/>
                    </a:lnTo>
                    <a:lnTo>
                      <a:pt x="192" y="7300"/>
                    </a:lnTo>
                    <a:lnTo>
                      <a:pt x="194" y="7300"/>
                    </a:lnTo>
                    <a:lnTo>
                      <a:pt x="194" y="7299"/>
                    </a:lnTo>
                    <a:lnTo>
                      <a:pt x="197" y="7299"/>
                    </a:lnTo>
                    <a:lnTo>
                      <a:pt x="197" y="7297"/>
                    </a:lnTo>
                    <a:lnTo>
                      <a:pt x="200" y="7297"/>
                    </a:lnTo>
                    <a:lnTo>
                      <a:pt x="200" y="7295"/>
                    </a:lnTo>
                    <a:lnTo>
                      <a:pt x="202" y="7295"/>
                    </a:lnTo>
                    <a:lnTo>
                      <a:pt x="202" y="7294"/>
                    </a:lnTo>
                    <a:lnTo>
                      <a:pt x="205" y="7294"/>
                    </a:lnTo>
                    <a:lnTo>
                      <a:pt x="205" y="7292"/>
                    </a:lnTo>
                    <a:lnTo>
                      <a:pt x="207" y="7292"/>
                    </a:lnTo>
                    <a:lnTo>
                      <a:pt x="207" y="7290"/>
                    </a:lnTo>
                    <a:lnTo>
                      <a:pt x="210" y="7290"/>
                    </a:lnTo>
                    <a:lnTo>
                      <a:pt x="210" y="7289"/>
                    </a:lnTo>
                    <a:lnTo>
                      <a:pt x="214" y="7289"/>
                    </a:lnTo>
                    <a:lnTo>
                      <a:pt x="214" y="7287"/>
                    </a:lnTo>
                    <a:lnTo>
                      <a:pt x="215" y="7287"/>
                    </a:lnTo>
                    <a:lnTo>
                      <a:pt x="215" y="7285"/>
                    </a:lnTo>
                    <a:lnTo>
                      <a:pt x="219" y="7285"/>
                    </a:lnTo>
                    <a:lnTo>
                      <a:pt x="219" y="7284"/>
                    </a:lnTo>
                    <a:lnTo>
                      <a:pt x="220" y="7284"/>
                    </a:lnTo>
                    <a:lnTo>
                      <a:pt x="220" y="7282"/>
                    </a:lnTo>
                    <a:lnTo>
                      <a:pt x="224" y="7282"/>
                    </a:lnTo>
                    <a:lnTo>
                      <a:pt x="224" y="7280"/>
                    </a:lnTo>
                    <a:lnTo>
                      <a:pt x="227" y="7280"/>
                    </a:lnTo>
                    <a:lnTo>
                      <a:pt x="227" y="7279"/>
                    </a:lnTo>
                    <a:lnTo>
                      <a:pt x="229" y="7279"/>
                    </a:lnTo>
                    <a:lnTo>
                      <a:pt x="229" y="7277"/>
                    </a:lnTo>
                    <a:lnTo>
                      <a:pt x="232" y="7277"/>
                    </a:lnTo>
                    <a:lnTo>
                      <a:pt x="232" y="7275"/>
                    </a:lnTo>
                    <a:lnTo>
                      <a:pt x="234" y="7275"/>
                    </a:lnTo>
                    <a:lnTo>
                      <a:pt x="234" y="7274"/>
                    </a:lnTo>
                    <a:lnTo>
                      <a:pt x="237" y="7274"/>
                    </a:lnTo>
                    <a:lnTo>
                      <a:pt x="237" y="7272"/>
                    </a:lnTo>
                    <a:lnTo>
                      <a:pt x="240" y="7272"/>
                    </a:lnTo>
                    <a:lnTo>
                      <a:pt x="240" y="7270"/>
                    </a:lnTo>
                    <a:lnTo>
                      <a:pt x="242" y="7270"/>
                    </a:lnTo>
                    <a:lnTo>
                      <a:pt x="242" y="7269"/>
                    </a:lnTo>
                    <a:lnTo>
                      <a:pt x="245" y="7269"/>
                    </a:lnTo>
                    <a:lnTo>
                      <a:pt x="245" y="7267"/>
                    </a:lnTo>
                    <a:lnTo>
                      <a:pt x="247" y="7267"/>
                    </a:lnTo>
                    <a:lnTo>
                      <a:pt x="247" y="7265"/>
                    </a:lnTo>
                    <a:lnTo>
                      <a:pt x="250" y="7265"/>
                    </a:lnTo>
                    <a:lnTo>
                      <a:pt x="250" y="7264"/>
                    </a:lnTo>
                    <a:lnTo>
                      <a:pt x="252" y="7264"/>
                    </a:lnTo>
                    <a:lnTo>
                      <a:pt x="252" y="7262"/>
                    </a:lnTo>
                    <a:lnTo>
                      <a:pt x="255" y="7262"/>
                    </a:lnTo>
                    <a:lnTo>
                      <a:pt x="255" y="7260"/>
                    </a:lnTo>
                    <a:lnTo>
                      <a:pt x="259" y="7260"/>
                    </a:lnTo>
                    <a:lnTo>
                      <a:pt x="259" y="7259"/>
                    </a:lnTo>
                    <a:lnTo>
                      <a:pt x="260" y="7259"/>
                    </a:lnTo>
                    <a:lnTo>
                      <a:pt x="260" y="7257"/>
                    </a:lnTo>
                    <a:lnTo>
                      <a:pt x="264" y="7257"/>
                    </a:lnTo>
                    <a:lnTo>
                      <a:pt x="264" y="7255"/>
                    </a:lnTo>
                    <a:lnTo>
                      <a:pt x="265" y="7255"/>
                    </a:lnTo>
                    <a:lnTo>
                      <a:pt x="265" y="7254"/>
                    </a:lnTo>
                    <a:lnTo>
                      <a:pt x="269" y="7254"/>
                    </a:lnTo>
                    <a:lnTo>
                      <a:pt x="269" y="7252"/>
                    </a:lnTo>
                    <a:lnTo>
                      <a:pt x="272" y="7252"/>
                    </a:lnTo>
                    <a:lnTo>
                      <a:pt x="272" y="7250"/>
                    </a:lnTo>
                    <a:lnTo>
                      <a:pt x="274" y="7250"/>
                    </a:lnTo>
                    <a:lnTo>
                      <a:pt x="274" y="7249"/>
                    </a:lnTo>
                    <a:lnTo>
                      <a:pt x="277" y="7249"/>
                    </a:lnTo>
                    <a:lnTo>
                      <a:pt x="277" y="7247"/>
                    </a:lnTo>
                    <a:lnTo>
                      <a:pt x="280" y="7247"/>
                    </a:lnTo>
                    <a:lnTo>
                      <a:pt x="280" y="7245"/>
                    </a:lnTo>
                    <a:lnTo>
                      <a:pt x="282" y="7245"/>
                    </a:lnTo>
                    <a:lnTo>
                      <a:pt x="282" y="7244"/>
                    </a:lnTo>
                    <a:lnTo>
                      <a:pt x="285" y="7244"/>
                    </a:lnTo>
                    <a:lnTo>
                      <a:pt x="285" y="7242"/>
                    </a:lnTo>
                    <a:lnTo>
                      <a:pt x="287" y="7242"/>
                    </a:lnTo>
                    <a:lnTo>
                      <a:pt x="287" y="7240"/>
                    </a:lnTo>
                    <a:lnTo>
                      <a:pt x="290" y="7240"/>
                    </a:lnTo>
                    <a:lnTo>
                      <a:pt x="290" y="7239"/>
                    </a:lnTo>
                    <a:lnTo>
                      <a:pt x="294" y="7239"/>
                    </a:lnTo>
                    <a:lnTo>
                      <a:pt x="294" y="7237"/>
                    </a:lnTo>
                    <a:lnTo>
                      <a:pt x="295" y="7237"/>
                    </a:lnTo>
                    <a:lnTo>
                      <a:pt x="295" y="7235"/>
                    </a:lnTo>
                    <a:lnTo>
                      <a:pt x="299" y="7235"/>
                    </a:lnTo>
                    <a:lnTo>
                      <a:pt x="299" y="7234"/>
                    </a:lnTo>
                    <a:lnTo>
                      <a:pt x="300" y="7234"/>
                    </a:lnTo>
                    <a:lnTo>
                      <a:pt x="300" y="7232"/>
                    </a:lnTo>
                    <a:lnTo>
                      <a:pt x="304" y="7232"/>
                    </a:lnTo>
                    <a:lnTo>
                      <a:pt x="304" y="7230"/>
                    </a:lnTo>
                    <a:lnTo>
                      <a:pt x="307" y="7230"/>
                    </a:lnTo>
                    <a:lnTo>
                      <a:pt x="307" y="7229"/>
                    </a:lnTo>
                    <a:lnTo>
                      <a:pt x="309" y="7229"/>
                    </a:lnTo>
                    <a:lnTo>
                      <a:pt x="309" y="7227"/>
                    </a:lnTo>
                    <a:lnTo>
                      <a:pt x="312" y="7227"/>
                    </a:lnTo>
                    <a:lnTo>
                      <a:pt x="312" y="7225"/>
                    </a:lnTo>
                    <a:lnTo>
                      <a:pt x="314" y="7225"/>
                    </a:lnTo>
                    <a:lnTo>
                      <a:pt x="314" y="7224"/>
                    </a:lnTo>
                    <a:lnTo>
                      <a:pt x="317" y="7224"/>
                    </a:lnTo>
                    <a:lnTo>
                      <a:pt x="317" y="7222"/>
                    </a:lnTo>
                    <a:lnTo>
                      <a:pt x="320" y="7222"/>
                    </a:lnTo>
                    <a:lnTo>
                      <a:pt x="320" y="7220"/>
                    </a:lnTo>
                    <a:lnTo>
                      <a:pt x="322" y="7220"/>
                    </a:lnTo>
                    <a:lnTo>
                      <a:pt x="322" y="7219"/>
                    </a:lnTo>
                    <a:lnTo>
                      <a:pt x="325" y="7219"/>
                    </a:lnTo>
                    <a:lnTo>
                      <a:pt x="325" y="7217"/>
                    </a:lnTo>
                    <a:lnTo>
                      <a:pt x="327" y="7217"/>
                    </a:lnTo>
                    <a:lnTo>
                      <a:pt x="327" y="7215"/>
                    </a:lnTo>
                    <a:lnTo>
                      <a:pt x="330" y="7215"/>
                    </a:lnTo>
                    <a:lnTo>
                      <a:pt x="330" y="7214"/>
                    </a:lnTo>
                    <a:lnTo>
                      <a:pt x="334" y="7214"/>
                    </a:lnTo>
                    <a:lnTo>
                      <a:pt x="334" y="7212"/>
                    </a:lnTo>
                    <a:lnTo>
                      <a:pt x="335" y="7212"/>
                    </a:lnTo>
                    <a:lnTo>
                      <a:pt x="335" y="7210"/>
                    </a:lnTo>
                    <a:lnTo>
                      <a:pt x="339" y="7210"/>
                    </a:lnTo>
                    <a:lnTo>
                      <a:pt x="339" y="7209"/>
                    </a:lnTo>
                    <a:lnTo>
                      <a:pt x="340" y="7209"/>
                    </a:lnTo>
                    <a:lnTo>
                      <a:pt x="340" y="7207"/>
                    </a:lnTo>
                    <a:lnTo>
                      <a:pt x="344" y="7207"/>
                    </a:lnTo>
                    <a:lnTo>
                      <a:pt x="344" y="7205"/>
                    </a:lnTo>
                    <a:lnTo>
                      <a:pt x="347" y="7205"/>
                    </a:lnTo>
                    <a:lnTo>
                      <a:pt x="347" y="7204"/>
                    </a:lnTo>
                    <a:lnTo>
                      <a:pt x="349" y="7204"/>
                    </a:lnTo>
                    <a:lnTo>
                      <a:pt x="349" y="7202"/>
                    </a:lnTo>
                    <a:lnTo>
                      <a:pt x="352" y="7202"/>
                    </a:lnTo>
                    <a:lnTo>
                      <a:pt x="352" y="7200"/>
                    </a:lnTo>
                    <a:lnTo>
                      <a:pt x="354" y="7200"/>
                    </a:lnTo>
                    <a:lnTo>
                      <a:pt x="354" y="7199"/>
                    </a:lnTo>
                    <a:lnTo>
                      <a:pt x="357" y="7199"/>
                    </a:lnTo>
                    <a:lnTo>
                      <a:pt x="357" y="7197"/>
                    </a:lnTo>
                    <a:lnTo>
                      <a:pt x="360" y="7197"/>
                    </a:lnTo>
                    <a:lnTo>
                      <a:pt x="360" y="7195"/>
                    </a:lnTo>
                    <a:lnTo>
                      <a:pt x="362" y="7195"/>
                    </a:lnTo>
                    <a:lnTo>
                      <a:pt x="362" y="7194"/>
                    </a:lnTo>
                    <a:lnTo>
                      <a:pt x="365" y="7194"/>
                    </a:lnTo>
                    <a:lnTo>
                      <a:pt x="365" y="7192"/>
                    </a:lnTo>
                    <a:lnTo>
                      <a:pt x="369" y="7192"/>
                    </a:lnTo>
                    <a:lnTo>
                      <a:pt x="369" y="7190"/>
                    </a:lnTo>
                    <a:lnTo>
                      <a:pt x="370" y="7190"/>
                    </a:lnTo>
                    <a:lnTo>
                      <a:pt x="370" y="7189"/>
                    </a:lnTo>
                    <a:lnTo>
                      <a:pt x="374" y="7189"/>
                    </a:lnTo>
                    <a:lnTo>
                      <a:pt x="374" y="7187"/>
                    </a:lnTo>
                    <a:lnTo>
                      <a:pt x="375" y="7187"/>
                    </a:lnTo>
                    <a:lnTo>
                      <a:pt x="375" y="7185"/>
                    </a:lnTo>
                    <a:lnTo>
                      <a:pt x="379" y="7185"/>
                    </a:lnTo>
                    <a:lnTo>
                      <a:pt x="379" y="7184"/>
                    </a:lnTo>
                    <a:lnTo>
                      <a:pt x="382" y="7184"/>
                    </a:lnTo>
                    <a:lnTo>
                      <a:pt x="382" y="7182"/>
                    </a:lnTo>
                    <a:lnTo>
                      <a:pt x="384" y="7182"/>
                    </a:lnTo>
                    <a:lnTo>
                      <a:pt x="384" y="7180"/>
                    </a:lnTo>
                    <a:lnTo>
                      <a:pt x="387" y="7180"/>
                    </a:lnTo>
                    <a:lnTo>
                      <a:pt x="387" y="7179"/>
                    </a:lnTo>
                    <a:lnTo>
                      <a:pt x="389" y="7179"/>
                    </a:lnTo>
                    <a:lnTo>
                      <a:pt x="389" y="7177"/>
                    </a:lnTo>
                    <a:lnTo>
                      <a:pt x="392" y="7177"/>
                    </a:lnTo>
                    <a:lnTo>
                      <a:pt x="392" y="7175"/>
                    </a:lnTo>
                    <a:lnTo>
                      <a:pt x="395" y="7175"/>
                    </a:lnTo>
                    <a:lnTo>
                      <a:pt x="395" y="7174"/>
                    </a:lnTo>
                    <a:lnTo>
                      <a:pt x="397" y="7174"/>
                    </a:lnTo>
                    <a:lnTo>
                      <a:pt x="397" y="7172"/>
                    </a:lnTo>
                    <a:lnTo>
                      <a:pt x="400" y="7172"/>
                    </a:lnTo>
                    <a:lnTo>
                      <a:pt x="400" y="7170"/>
                    </a:lnTo>
                    <a:lnTo>
                      <a:pt x="402" y="7170"/>
                    </a:lnTo>
                    <a:lnTo>
                      <a:pt x="402" y="7169"/>
                    </a:lnTo>
                    <a:lnTo>
                      <a:pt x="405" y="7169"/>
                    </a:lnTo>
                    <a:lnTo>
                      <a:pt x="405" y="7167"/>
                    </a:lnTo>
                    <a:lnTo>
                      <a:pt x="409" y="7167"/>
                    </a:lnTo>
                    <a:lnTo>
                      <a:pt x="409" y="7165"/>
                    </a:lnTo>
                    <a:lnTo>
                      <a:pt x="410" y="7165"/>
                    </a:lnTo>
                    <a:lnTo>
                      <a:pt x="410" y="7164"/>
                    </a:lnTo>
                    <a:lnTo>
                      <a:pt x="414" y="7164"/>
                    </a:lnTo>
                    <a:lnTo>
                      <a:pt x="414" y="7162"/>
                    </a:lnTo>
                    <a:lnTo>
                      <a:pt x="415" y="7162"/>
                    </a:lnTo>
                    <a:lnTo>
                      <a:pt x="415" y="7160"/>
                    </a:lnTo>
                    <a:lnTo>
                      <a:pt x="419" y="7160"/>
                    </a:lnTo>
                    <a:lnTo>
                      <a:pt x="419" y="7159"/>
                    </a:lnTo>
                    <a:lnTo>
                      <a:pt x="422" y="7159"/>
                    </a:lnTo>
                    <a:lnTo>
                      <a:pt x="422" y="7157"/>
                    </a:lnTo>
                    <a:lnTo>
                      <a:pt x="424" y="7157"/>
                    </a:lnTo>
                    <a:lnTo>
                      <a:pt x="424" y="7155"/>
                    </a:lnTo>
                    <a:lnTo>
                      <a:pt x="427" y="7155"/>
                    </a:lnTo>
                    <a:lnTo>
                      <a:pt x="427" y="7154"/>
                    </a:lnTo>
                    <a:lnTo>
                      <a:pt x="430" y="7154"/>
                    </a:lnTo>
                    <a:lnTo>
                      <a:pt x="430" y="7152"/>
                    </a:lnTo>
                    <a:lnTo>
                      <a:pt x="432" y="7152"/>
                    </a:lnTo>
                    <a:lnTo>
                      <a:pt x="432" y="7150"/>
                    </a:lnTo>
                    <a:lnTo>
                      <a:pt x="435" y="7150"/>
                    </a:lnTo>
                    <a:lnTo>
                      <a:pt x="435" y="7149"/>
                    </a:lnTo>
                    <a:lnTo>
                      <a:pt x="437" y="7149"/>
                    </a:lnTo>
                    <a:lnTo>
                      <a:pt x="437" y="7147"/>
                    </a:lnTo>
                    <a:lnTo>
                      <a:pt x="440" y="7147"/>
                    </a:lnTo>
                    <a:lnTo>
                      <a:pt x="440" y="7145"/>
                    </a:lnTo>
                    <a:lnTo>
                      <a:pt x="444" y="7145"/>
                    </a:lnTo>
                    <a:lnTo>
                      <a:pt x="444" y="7144"/>
                    </a:lnTo>
                    <a:lnTo>
                      <a:pt x="445" y="7144"/>
                    </a:lnTo>
                    <a:lnTo>
                      <a:pt x="445" y="7142"/>
                    </a:lnTo>
                    <a:lnTo>
                      <a:pt x="449" y="7142"/>
                    </a:lnTo>
                    <a:lnTo>
                      <a:pt x="449" y="7140"/>
                    </a:lnTo>
                    <a:lnTo>
                      <a:pt x="452" y="7140"/>
                    </a:lnTo>
                    <a:lnTo>
                      <a:pt x="452" y="7139"/>
                    </a:lnTo>
                    <a:lnTo>
                      <a:pt x="454" y="7139"/>
                    </a:lnTo>
                    <a:lnTo>
                      <a:pt x="454" y="7137"/>
                    </a:lnTo>
                    <a:lnTo>
                      <a:pt x="457" y="7137"/>
                    </a:lnTo>
                    <a:lnTo>
                      <a:pt x="457" y="7135"/>
                    </a:lnTo>
                    <a:lnTo>
                      <a:pt x="459" y="7135"/>
                    </a:lnTo>
                    <a:lnTo>
                      <a:pt x="459" y="7134"/>
                    </a:lnTo>
                    <a:lnTo>
                      <a:pt x="462" y="7134"/>
                    </a:lnTo>
                    <a:lnTo>
                      <a:pt x="462" y="7132"/>
                    </a:lnTo>
                    <a:lnTo>
                      <a:pt x="465" y="7132"/>
                    </a:lnTo>
                    <a:lnTo>
                      <a:pt x="465" y="7130"/>
                    </a:lnTo>
                    <a:lnTo>
                      <a:pt x="467" y="7130"/>
                    </a:lnTo>
                    <a:lnTo>
                      <a:pt x="467" y="7129"/>
                    </a:lnTo>
                    <a:lnTo>
                      <a:pt x="470" y="7129"/>
                    </a:lnTo>
                    <a:lnTo>
                      <a:pt x="470" y="7127"/>
                    </a:lnTo>
                    <a:lnTo>
                      <a:pt x="472" y="7127"/>
                    </a:lnTo>
                    <a:lnTo>
                      <a:pt x="472" y="7125"/>
                    </a:lnTo>
                    <a:lnTo>
                      <a:pt x="475" y="7125"/>
                    </a:lnTo>
                    <a:lnTo>
                      <a:pt x="475" y="7124"/>
                    </a:lnTo>
                    <a:lnTo>
                      <a:pt x="479" y="7124"/>
                    </a:lnTo>
                    <a:lnTo>
                      <a:pt x="479" y="7122"/>
                    </a:lnTo>
                    <a:lnTo>
                      <a:pt x="480" y="7122"/>
                    </a:lnTo>
                    <a:lnTo>
                      <a:pt x="480" y="7120"/>
                    </a:lnTo>
                    <a:lnTo>
                      <a:pt x="484" y="7120"/>
                    </a:lnTo>
                    <a:lnTo>
                      <a:pt x="484" y="7119"/>
                    </a:lnTo>
                    <a:lnTo>
                      <a:pt x="487" y="7119"/>
                    </a:lnTo>
                    <a:lnTo>
                      <a:pt x="487" y="7117"/>
                    </a:lnTo>
                    <a:lnTo>
                      <a:pt x="489" y="7117"/>
                    </a:lnTo>
                    <a:lnTo>
                      <a:pt x="489" y="7115"/>
                    </a:lnTo>
                    <a:lnTo>
                      <a:pt x="492" y="7115"/>
                    </a:lnTo>
                    <a:lnTo>
                      <a:pt x="492" y="7114"/>
                    </a:lnTo>
                    <a:lnTo>
                      <a:pt x="494" y="7114"/>
                    </a:lnTo>
                    <a:lnTo>
                      <a:pt x="494" y="7112"/>
                    </a:lnTo>
                    <a:lnTo>
                      <a:pt x="497" y="7112"/>
                    </a:lnTo>
                    <a:lnTo>
                      <a:pt x="497" y="7110"/>
                    </a:lnTo>
                    <a:lnTo>
                      <a:pt x="500" y="7110"/>
                    </a:lnTo>
                    <a:lnTo>
                      <a:pt x="500" y="7109"/>
                    </a:lnTo>
                    <a:lnTo>
                      <a:pt x="502" y="7109"/>
                    </a:lnTo>
                    <a:lnTo>
                      <a:pt x="502" y="7107"/>
                    </a:lnTo>
                    <a:lnTo>
                      <a:pt x="505" y="7107"/>
                    </a:lnTo>
                    <a:lnTo>
                      <a:pt x="505" y="7105"/>
                    </a:lnTo>
                    <a:lnTo>
                      <a:pt x="507" y="7105"/>
                    </a:lnTo>
                    <a:lnTo>
                      <a:pt x="507" y="7104"/>
                    </a:lnTo>
                    <a:lnTo>
                      <a:pt x="510" y="7104"/>
                    </a:lnTo>
                    <a:lnTo>
                      <a:pt x="510" y="7102"/>
                    </a:lnTo>
                    <a:lnTo>
                      <a:pt x="514" y="7102"/>
                    </a:lnTo>
                    <a:lnTo>
                      <a:pt x="514" y="7100"/>
                    </a:lnTo>
                    <a:lnTo>
                      <a:pt x="515" y="7100"/>
                    </a:lnTo>
                    <a:lnTo>
                      <a:pt x="515" y="7099"/>
                    </a:lnTo>
                    <a:lnTo>
                      <a:pt x="519" y="7099"/>
                    </a:lnTo>
                    <a:lnTo>
                      <a:pt x="519" y="7097"/>
                    </a:lnTo>
                    <a:lnTo>
                      <a:pt x="522" y="7097"/>
                    </a:lnTo>
                    <a:lnTo>
                      <a:pt x="522" y="7095"/>
                    </a:lnTo>
                    <a:lnTo>
                      <a:pt x="524" y="7095"/>
                    </a:lnTo>
                    <a:lnTo>
                      <a:pt x="524" y="7094"/>
                    </a:lnTo>
                    <a:lnTo>
                      <a:pt x="527" y="7094"/>
                    </a:lnTo>
                    <a:lnTo>
                      <a:pt x="527" y="7092"/>
                    </a:lnTo>
                    <a:lnTo>
                      <a:pt x="529" y="7092"/>
                    </a:lnTo>
                    <a:lnTo>
                      <a:pt x="529" y="7090"/>
                    </a:lnTo>
                    <a:lnTo>
                      <a:pt x="532" y="7090"/>
                    </a:lnTo>
                    <a:lnTo>
                      <a:pt x="532" y="7089"/>
                    </a:lnTo>
                    <a:lnTo>
                      <a:pt x="535" y="7089"/>
                    </a:lnTo>
                    <a:lnTo>
                      <a:pt x="535" y="7087"/>
                    </a:lnTo>
                    <a:lnTo>
                      <a:pt x="537" y="7087"/>
                    </a:lnTo>
                    <a:lnTo>
                      <a:pt x="537" y="7085"/>
                    </a:lnTo>
                    <a:lnTo>
                      <a:pt x="540" y="7085"/>
                    </a:lnTo>
                    <a:lnTo>
                      <a:pt x="540" y="7084"/>
                    </a:lnTo>
                    <a:lnTo>
                      <a:pt x="544" y="7084"/>
                    </a:lnTo>
                    <a:lnTo>
                      <a:pt x="544" y="7082"/>
                    </a:lnTo>
                    <a:lnTo>
                      <a:pt x="545" y="7082"/>
                    </a:lnTo>
                    <a:lnTo>
                      <a:pt x="545" y="7080"/>
                    </a:lnTo>
                    <a:lnTo>
                      <a:pt x="549" y="7080"/>
                    </a:lnTo>
                    <a:lnTo>
                      <a:pt x="549" y="7079"/>
                    </a:lnTo>
                    <a:lnTo>
                      <a:pt x="550" y="7079"/>
                    </a:lnTo>
                    <a:lnTo>
                      <a:pt x="550" y="7077"/>
                    </a:lnTo>
                    <a:lnTo>
                      <a:pt x="554" y="7077"/>
                    </a:lnTo>
                    <a:lnTo>
                      <a:pt x="554" y="10817"/>
                    </a:lnTo>
                    <a:lnTo>
                      <a:pt x="555" y="10817"/>
                    </a:lnTo>
                    <a:lnTo>
                      <a:pt x="555" y="10872"/>
                    </a:lnTo>
                    <a:lnTo>
                      <a:pt x="557" y="10872"/>
                    </a:lnTo>
                    <a:lnTo>
                      <a:pt x="557" y="10912"/>
                    </a:lnTo>
                    <a:lnTo>
                      <a:pt x="559" y="10912"/>
                    </a:lnTo>
                    <a:lnTo>
                      <a:pt x="559" y="10942"/>
                    </a:lnTo>
                    <a:lnTo>
                      <a:pt x="560" y="10942"/>
                    </a:lnTo>
                    <a:lnTo>
                      <a:pt x="560" y="10964"/>
                    </a:lnTo>
                    <a:lnTo>
                      <a:pt x="562" y="10964"/>
                    </a:lnTo>
                    <a:lnTo>
                      <a:pt x="562" y="10985"/>
                    </a:lnTo>
                    <a:lnTo>
                      <a:pt x="564" y="10985"/>
                    </a:lnTo>
                    <a:lnTo>
                      <a:pt x="564" y="11007"/>
                    </a:lnTo>
                    <a:lnTo>
                      <a:pt x="565" y="11007"/>
                    </a:lnTo>
                    <a:lnTo>
                      <a:pt x="565" y="11025"/>
                    </a:lnTo>
                    <a:lnTo>
                      <a:pt x="567" y="11025"/>
                    </a:lnTo>
                    <a:lnTo>
                      <a:pt x="567" y="11044"/>
                    </a:lnTo>
                    <a:lnTo>
                      <a:pt x="569" y="11044"/>
                    </a:lnTo>
                    <a:lnTo>
                      <a:pt x="569" y="11057"/>
                    </a:lnTo>
                    <a:lnTo>
                      <a:pt x="570" y="11057"/>
                    </a:lnTo>
                    <a:lnTo>
                      <a:pt x="570" y="11072"/>
                    </a:lnTo>
                    <a:lnTo>
                      <a:pt x="572" y="11072"/>
                    </a:lnTo>
                    <a:lnTo>
                      <a:pt x="572" y="11087"/>
                    </a:lnTo>
                    <a:lnTo>
                      <a:pt x="574" y="11087"/>
                    </a:lnTo>
                    <a:lnTo>
                      <a:pt x="574" y="11102"/>
                    </a:lnTo>
                    <a:lnTo>
                      <a:pt x="575" y="11102"/>
                    </a:lnTo>
                    <a:lnTo>
                      <a:pt x="575" y="11114"/>
                    </a:lnTo>
                    <a:lnTo>
                      <a:pt x="577" y="11114"/>
                    </a:lnTo>
                    <a:lnTo>
                      <a:pt x="577" y="11125"/>
                    </a:lnTo>
                    <a:lnTo>
                      <a:pt x="579" y="11125"/>
                    </a:lnTo>
                    <a:lnTo>
                      <a:pt x="579" y="11139"/>
                    </a:lnTo>
                    <a:lnTo>
                      <a:pt x="580" y="11139"/>
                    </a:lnTo>
                    <a:lnTo>
                      <a:pt x="580" y="11150"/>
                    </a:lnTo>
                    <a:lnTo>
                      <a:pt x="582" y="11150"/>
                    </a:lnTo>
                    <a:lnTo>
                      <a:pt x="582" y="11162"/>
                    </a:lnTo>
                    <a:lnTo>
                      <a:pt x="584" y="11162"/>
                    </a:lnTo>
                    <a:lnTo>
                      <a:pt x="584" y="11174"/>
                    </a:lnTo>
                    <a:lnTo>
                      <a:pt x="585" y="11174"/>
                    </a:lnTo>
                    <a:lnTo>
                      <a:pt x="585" y="11185"/>
                    </a:lnTo>
                    <a:lnTo>
                      <a:pt x="587" y="11185"/>
                    </a:lnTo>
                    <a:lnTo>
                      <a:pt x="587" y="11195"/>
                    </a:lnTo>
                    <a:lnTo>
                      <a:pt x="589" y="11195"/>
                    </a:lnTo>
                    <a:lnTo>
                      <a:pt x="589" y="11204"/>
                    </a:lnTo>
                    <a:lnTo>
                      <a:pt x="590" y="11204"/>
                    </a:lnTo>
                    <a:lnTo>
                      <a:pt x="590" y="11214"/>
                    </a:lnTo>
                    <a:lnTo>
                      <a:pt x="592" y="11214"/>
                    </a:lnTo>
                    <a:lnTo>
                      <a:pt x="592" y="11224"/>
                    </a:lnTo>
                    <a:lnTo>
                      <a:pt x="594" y="11224"/>
                    </a:lnTo>
                    <a:lnTo>
                      <a:pt x="594" y="11234"/>
                    </a:lnTo>
                    <a:lnTo>
                      <a:pt x="595" y="11234"/>
                    </a:lnTo>
                    <a:lnTo>
                      <a:pt x="595" y="11244"/>
                    </a:lnTo>
                    <a:lnTo>
                      <a:pt x="597" y="11244"/>
                    </a:lnTo>
                    <a:lnTo>
                      <a:pt x="597" y="11254"/>
                    </a:lnTo>
                    <a:lnTo>
                      <a:pt x="599" y="11254"/>
                    </a:lnTo>
                    <a:lnTo>
                      <a:pt x="599" y="11262"/>
                    </a:lnTo>
                    <a:lnTo>
                      <a:pt x="600" y="11262"/>
                    </a:lnTo>
                    <a:lnTo>
                      <a:pt x="600" y="11270"/>
                    </a:lnTo>
                    <a:lnTo>
                      <a:pt x="602" y="11270"/>
                    </a:lnTo>
                    <a:lnTo>
                      <a:pt x="602" y="11279"/>
                    </a:lnTo>
                    <a:lnTo>
                      <a:pt x="604" y="11279"/>
                    </a:lnTo>
                    <a:lnTo>
                      <a:pt x="604" y="11287"/>
                    </a:lnTo>
                    <a:lnTo>
                      <a:pt x="605" y="11287"/>
                    </a:lnTo>
                    <a:lnTo>
                      <a:pt x="605" y="11295"/>
                    </a:lnTo>
                    <a:lnTo>
                      <a:pt x="607" y="11295"/>
                    </a:lnTo>
                    <a:lnTo>
                      <a:pt x="607" y="11305"/>
                    </a:lnTo>
                    <a:lnTo>
                      <a:pt x="609" y="11305"/>
                    </a:lnTo>
                    <a:lnTo>
                      <a:pt x="609" y="11312"/>
                    </a:lnTo>
                    <a:lnTo>
                      <a:pt x="610" y="11312"/>
                    </a:lnTo>
                    <a:lnTo>
                      <a:pt x="610" y="11320"/>
                    </a:lnTo>
                    <a:lnTo>
                      <a:pt x="612" y="11320"/>
                    </a:lnTo>
                    <a:lnTo>
                      <a:pt x="612" y="11329"/>
                    </a:lnTo>
                    <a:lnTo>
                      <a:pt x="614" y="11329"/>
                    </a:lnTo>
                    <a:lnTo>
                      <a:pt x="614" y="11337"/>
                    </a:lnTo>
                    <a:lnTo>
                      <a:pt x="615" y="11337"/>
                    </a:lnTo>
                    <a:lnTo>
                      <a:pt x="615" y="11344"/>
                    </a:lnTo>
                    <a:lnTo>
                      <a:pt x="617" y="11344"/>
                    </a:lnTo>
                    <a:lnTo>
                      <a:pt x="617" y="11350"/>
                    </a:lnTo>
                    <a:lnTo>
                      <a:pt x="619" y="11350"/>
                    </a:lnTo>
                    <a:lnTo>
                      <a:pt x="619" y="11359"/>
                    </a:lnTo>
                    <a:lnTo>
                      <a:pt x="620" y="11359"/>
                    </a:lnTo>
                    <a:lnTo>
                      <a:pt x="620" y="11365"/>
                    </a:lnTo>
                    <a:lnTo>
                      <a:pt x="622" y="11365"/>
                    </a:lnTo>
                    <a:lnTo>
                      <a:pt x="622" y="11372"/>
                    </a:lnTo>
                    <a:lnTo>
                      <a:pt x="624" y="11372"/>
                    </a:lnTo>
                    <a:lnTo>
                      <a:pt x="624" y="11380"/>
                    </a:lnTo>
                    <a:lnTo>
                      <a:pt x="625" y="11380"/>
                    </a:lnTo>
                    <a:lnTo>
                      <a:pt x="625" y="11387"/>
                    </a:lnTo>
                    <a:lnTo>
                      <a:pt x="627" y="11387"/>
                    </a:lnTo>
                    <a:lnTo>
                      <a:pt x="627" y="11394"/>
                    </a:lnTo>
                    <a:lnTo>
                      <a:pt x="629" y="11394"/>
                    </a:lnTo>
                    <a:lnTo>
                      <a:pt x="629" y="11400"/>
                    </a:lnTo>
                    <a:lnTo>
                      <a:pt x="630" y="11400"/>
                    </a:lnTo>
                    <a:lnTo>
                      <a:pt x="630" y="11409"/>
                    </a:lnTo>
                    <a:lnTo>
                      <a:pt x="632" y="11409"/>
                    </a:lnTo>
                    <a:lnTo>
                      <a:pt x="632" y="11415"/>
                    </a:lnTo>
                    <a:lnTo>
                      <a:pt x="634" y="11415"/>
                    </a:lnTo>
                    <a:lnTo>
                      <a:pt x="634" y="11422"/>
                    </a:lnTo>
                    <a:lnTo>
                      <a:pt x="635" y="11422"/>
                    </a:lnTo>
                    <a:lnTo>
                      <a:pt x="635" y="11427"/>
                    </a:lnTo>
                    <a:lnTo>
                      <a:pt x="637" y="11427"/>
                    </a:lnTo>
                    <a:lnTo>
                      <a:pt x="637" y="11435"/>
                    </a:lnTo>
                    <a:lnTo>
                      <a:pt x="639" y="11435"/>
                    </a:lnTo>
                    <a:lnTo>
                      <a:pt x="639" y="11440"/>
                    </a:lnTo>
                    <a:lnTo>
                      <a:pt x="640" y="11440"/>
                    </a:lnTo>
                    <a:lnTo>
                      <a:pt x="640" y="11447"/>
                    </a:lnTo>
                    <a:lnTo>
                      <a:pt x="642" y="11447"/>
                    </a:lnTo>
                    <a:lnTo>
                      <a:pt x="642" y="11452"/>
                    </a:lnTo>
                    <a:lnTo>
                      <a:pt x="644" y="11452"/>
                    </a:lnTo>
                    <a:lnTo>
                      <a:pt x="644" y="11459"/>
                    </a:lnTo>
                    <a:lnTo>
                      <a:pt x="645" y="11459"/>
                    </a:lnTo>
                    <a:lnTo>
                      <a:pt x="645" y="11465"/>
                    </a:lnTo>
                    <a:lnTo>
                      <a:pt x="647" y="11465"/>
                    </a:lnTo>
                    <a:lnTo>
                      <a:pt x="647" y="11472"/>
                    </a:lnTo>
                    <a:lnTo>
                      <a:pt x="649" y="11472"/>
                    </a:lnTo>
                    <a:lnTo>
                      <a:pt x="649" y="11479"/>
                    </a:lnTo>
                    <a:lnTo>
                      <a:pt x="650" y="11479"/>
                    </a:lnTo>
                    <a:lnTo>
                      <a:pt x="650" y="11484"/>
                    </a:lnTo>
                    <a:lnTo>
                      <a:pt x="652" y="11484"/>
                    </a:lnTo>
                    <a:lnTo>
                      <a:pt x="652" y="11490"/>
                    </a:lnTo>
                    <a:lnTo>
                      <a:pt x="654" y="11490"/>
                    </a:lnTo>
                    <a:lnTo>
                      <a:pt x="654" y="11495"/>
                    </a:lnTo>
                    <a:lnTo>
                      <a:pt x="655" y="11495"/>
                    </a:lnTo>
                    <a:lnTo>
                      <a:pt x="655" y="11502"/>
                    </a:lnTo>
                    <a:lnTo>
                      <a:pt x="657" y="11502"/>
                    </a:lnTo>
                    <a:lnTo>
                      <a:pt x="657" y="11507"/>
                    </a:lnTo>
                    <a:lnTo>
                      <a:pt x="659" y="11507"/>
                    </a:lnTo>
                    <a:lnTo>
                      <a:pt x="659" y="11512"/>
                    </a:lnTo>
                    <a:lnTo>
                      <a:pt x="660" y="11512"/>
                    </a:lnTo>
                    <a:lnTo>
                      <a:pt x="660" y="11519"/>
                    </a:lnTo>
                    <a:lnTo>
                      <a:pt x="662" y="11519"/>
                    </a:lnTo>
                    <a:lnTo>
                      <a:pt x="662" y="11524"/>
                    </a:lnTo>
                    <a:lnTo>
                      <a:pt x="664" y="11524"/>
                    </a:lnTo>
                    <a:lnTo>
                      <a:pt x="664" y="11530"/>
                    </a:lnTo>
                    <a:lnTo>
                      <a:pt x="665" y="11530"/>
                    </a:lnTo>
                    <a:lnTo>
                      <a:pt x="665" y="11535"/>
                    </a:lnTo>
                    <a:lnTo>
                      <a:pt x="667" y="11535"/>
                    </a:lnTo>
                    <a:lnTo>
                      <a:pt x="667" y="11540"/>
                    </a:lnTo>
                    <a:lnTo>
                      <a:pt x="669" y="11540"/>
                    </a:lnTo>
                    <a:lnTo>
                      <a:pt x="669" y="11547"/>
                    </a:lnTo>
                    <a:lnTo>
                      <a:pt x="670" y="11547"/>
                    </a:lnTo>
                    <a:lnTo>
                      <a:pt x="670" y="11552"/>
                    </a:lnTo>
                    <a:lnTo>
                      <a:pt x="672" y="11552"/>
                    </a:lnTo>
                    <a:lnTo>
                      <a:pt x="672" y="11557"/>
                    </a:lnTo>
                    <a:lnTo>
                      <a:pt x="674" y="11557"/>
                    </a:lnTo>
                    <a:lnTo>
                      <a:pt x="674" y="11564"/>
                    </a:lnTo>
                    <a:lnTo>
                      <a:pt x="675" y="11564"/>
                    </a:lnTo>
                    <a:lnTo>
                      <a:pt x="675" y="11569"/>
                    </a:lnTo>
                    <a:lnTo>
                      <a:pt x="677" y="11569"/>
                    </a:lnTo>
                    <a:lnTo>
                      <a:pt x="677" y="11574"/>
                    </a:lnTo>
                    <a:lnTo>
                      <a:pt x="679" y="11574"/>
                    </a:lnTo>
                    <a:lnTo>
                      <a:pt x="679" y="11579"/>
                    </a:lnTo>
                    <a:lnTo>
                      <a:pt x="680" y="11579"/>
                    </a:lnTo>
                    <a:lnTo>
                      <a:pt x="680" y="11584"/>
                    </a:lnTo>
                    <a:lnTo>
                      <a:pt x="682" y="11584"/>
                    </a:lnTo>
                    <a:lnTo>
                      <a:pt x="682" y="11589"/>
                    </a:lnTo>
                    <a:lnTo>
                      <a:pt x="684" y="11589"/>
                    </a:lnTo>
                    <a:lnTo>
                      <a:pt x="684" y="11594"/>
                    </a:lnTo>
                    <a:lnTo>
                      <a:pt x="685" y="11594"/>
                    </a:lnTo>
                    <a:lnTo>
                      <a:pt x="685" y="11599"/>
                    </a:lnTo>
                    <a:lnTo>
                      <a:pt x="687" y="11599"/>
                    </a:lnTo>
                    <a:lnTo>
                      <a:pt x="687" y="11604"/>
                    </a:lnTo>
                    <a:lnTo>
                      <a:pt x="689" y="11604"/>
                    </a:lnTo>
                    <a:lnTo>
                      <a:pt x="689" y="11609"/>
                    </a:lnTo>
                    <a:lnTo>
                      <a:pt x="690" y="11609"/>
                    </a:lnTo>
                    <a:lnTo>
                      <a:pt x="690" y="11614"/>
                    </a:lnTo>
                    <a:lnTo>
                      <a:pt x="692" y="11614"/>
                    </a:lnTo>
                    <a:lnTo>
                      <a:pt x="692" y="11619"/>
                    </a:lnTo>
                    <a:lnTo>
                      <a:pt x="694" y="11619"/>
                    </a:lnTo>
                    <a:lnTo>
                      <a:pt x="694" y="11624"/>
                    </a:lnTo>
                    <a:lnTo>
                      <a:pt x="695" y="11624"/>
                    </a:lnTo>
                    <a:lnTo>
                      <a:pt x="695" y="11629"/>
                    </a:lnTo>
                    <a:lnTo>
                      <a:pt x="697" y="11629"/>
                    </a:lnTo>
                    <a:lnTo>
                      <a:pt x="697" y="11634"/>
                    </a:lnTo>
                    <a:lnTo>
                      <a:pt x="699" y="11634"/>
                    </a:lnTo>
                    <a:lnTo>
                      <a:pt x="699" y="11639"/>
                    </a:lnTo>
                    <a:lnTo>
                      <a:pt x="700" y="11639"/>
                    </a:lnTo>
                    <a:lnTo>
                      <a:pt x="700" y="11644"/>
                    </a:lnTo>
                    <a:lnTo>
                      <a:pt x="702" y="11644"/>
                    </a:lnTo>
                    <a:lnTo>
                      <a:pt x="702" y="11649"/>
                    </a:lnTo>
                    <a:lnTo>
                      <a:pt x="704" y="11649"/>
                    </a:lnTo>
                    <a:lnTo>
                      <a:pt x="704" y="11652"/>
                    </a:lnTo>
                    <a:lnTo>
                      <a:pt x="705" y="11652"/>
                    </a:lnTo>
                    <a:lnTo>
                      <a:pt x="705" y="11657"/>
                    </a:lnTo>
                    <a:lnTo>
                      <a:pt x="707" y="11657"/>
                    </a:lnTo>
                    <a:lnTo>
                      <a:pt x="707" y="11662"/>
                    </a:lnTo>
                    <a:lnTo>
                      <a:pt x="709" y="11662"/>
                    </a:lnTo>
                    <a:lnTo>
                      <a:pt x="709" y="11667"/>
                    </a:lnTo>
                    <a:lnTo>
                      <a:pt x="710" y="11667"/>
                    </a:lnTo>
                    <a:lnTo>
                      <a:pt x="710" y="11670"/>
                    </a:lnTo>
                    <a:lnTo>
                      <a:pt x="712" y="11670"/>
                    </a:lnTo>
                    <a:lnTo>
                      <a:pt x="712" y="11675"/>
                    </a:lnTo>
                    <a:lnTo>
                      <a:pt x="714" y="11675"/>
                    </a:lnTo>
                    <a:lnTo>
                      <a:pt x="714" y="11680"/>
                    </a:lnTo>
                    <a:lnTo>
                      <a:pt x="715" y="11680"/>
                    </a:lnTo>
                    <a:lnTo>
                      <a:pt x="715" y="11685"/>
                    </a:lnTo>
                    <a:lnTo>
                      <a:pt x="717" y="11685"/>
                    </a:lnTo>
                    <a:lnTo>
                      <a:pt x="717" y="11690"/>
                    </a:lnTo>
                    <a:lnTo>
                      <a:pt x="719" y="11690"/>
                    </a:lnTo>
                    <a:lnTo>
                      <a:pt x="719" y="11694"/>
                    </a:lnTo>
                    <a:lnTo>
                      <a:pt x="720" y="11694"/>
                    </a:lnTo>
                    <a:lnTo>
                      <a:pt x="720" y="11699"/>
                    </a:lnTo>
                    <a:lnTo>
                      <a:pt x="722" y="11699"/>
                    </a:lnTo>
                    <a:lnTo>
                      <a:pt x="722" y="11704"/>
                    </a:lnTo>
                    <a:lnTo>
                      <a:pt x="724" y="11704"/>
                    </a:lnTo>
                    <a:lnTo>
                      <a:pt x="724" y="11707"/>
                    </a:lnTo>
                    <a:lnTo>
                      <a:pt x="725" y="11707"/>
                    </a:lnTo>
                    <a:lnTo>
                      <a:pt x="725" y="11712"/>
                    </a:lnTo>
                    <a:lnTo>
                      <a:pt x="727" y="11712"/>
                    </a:lnTo>
                    <a:lnTo>
                      <a:pt x="727" y="11717"/>
                    </a:lnTo>
                    <a:lnTo>
                      <a:pt x="729" y="11717"/>
                    </a:lnTo>
                    <a:lnTo>
                      <a:pt x="729" y="11720"/>
                    </a:lnTo>
                    <a:lnTo>
                      <a:pt x="730" y="11720"/>
                    </a:lnTo>
                    <a:lnTo>
                      <a:pt x="730" y="11725"/>
                    </a:lnTo>
                    <a:lnTo>
                      <a:pt x="732" y="11725"/>
                    </a:lnTo>
                    <a:lnTo>
                      <a:pt x="732" y="11729"/>
                    </a:lnTo>
                    <a:lnTo>
                      <a:pt x="734" y="11729"/>
                    </a:lnTo>
                    <a:lnTo>
                      <a:pt x="734" y="11734"/>
                    </a:lnTo>
                    <a:lnTo>
                      <a:pt x="735" y="11734"/>
                    </a:lnTo>
                    <a:lnTo>
                      <a:pt x="735" y="11737"/>
                    </a:lnTo>
                    <a:lnTo>
                      <a:pt x="737" y="11737"/>
                    </a:lnTo>
                    <a:lnTo>
                      <a:pt x="737" y="11742"/>
                    </a:lnTo>
                    <a:lnTo>
                      <a:pt x="739" y="11742"/>
                    </a:lnTo>
                    <a:lnTo>
                      <a:pt x="739" y="11745"/>
                    </a:lnTo>
                    <a:lnTo>
                      <a:pt x="740" y="11745"/>
                    </a:lnTo>
                    <a:lnTo>
                      <a:pt x="740" y="11750"/>
                    </a:lnTo>
                    <a:lnTo>
                      <a:pt x="742" y="11750"/>
                    </a:lnTo>
                    <a:lnTo>
                      <a:pt x="742" y="11754"/>
                    </a:lnTo>
                    <a:lnTo>
                      <a:pt x="744" y="11754"/>
                    </a:lnTo>
                    <a:lnTo>
                      <a:pt x="744" y="11759"/>
                    </a:lnTo>
                    <a:lnTo>
                      <a:pt x="745" y="11759"/>
                    </a:lnTo>
                    <a:lnTo>
                      <a:pt x="745" y="11762"/>
                    </a:lnTo>
                    <a:lnTo>
                      <a:pt x="747" y="11762"/>
                    </a:lnTo>
                    <a:lnTo>
                      <a:pt x="747" y="11767"/>
                    </a:lnTo>
                    <a:lnTo>
                      <a:pt x="749" y="11767"/>
                    </a:lnTo>
                    <a:lnTo>
                      <a:pt x="749" y="11770"/>
                    </a:lnTo>
                    <a:lnTo>
                      <a:pt x="750" y="11770"/>
                    </a:lnTo>
                    <a:lnTo>
                      <a:pt x="750" y="11775"/>
                    </a:lnTo>
                    <a:lnTo>
                      <a:pt x="752" y="11775"/>
                    </a:lnTo>
                    <a:lnTo>
                      <a:pt x="752" y="11779"/>
                    </a:lnTo>
                    <a:lnTo>
                      <a:pt x="754" y="11779"/>
                    </a:lnTo>
                    <a:lnTo>
                      <a:pt x="754" y="11784"/>
                    </a:lnTo>
                    <a:lnTo>
                      <a:pt x="755" y="11784"/>
                    </a:lnTo>
                    <a:lnTo>
                      <a:pt x="755" y="11787"/>
                    </a:lnTo>
                    <a:lnTo>
                      <a:pt x="757" y="11787"/>
                    </a:lnTo>
                    <a:lnTo>
                      <a:pt x="757" y="11790"/>
                    </a:lnTo>
                    <a:lnTo>
                      <a:pt x="759" y="11790"/>
                    </a:lnTo>
                    <a:lnTo>
                      <a:pt x="759" y="11795"/>
                    </a:lnTo>
                    <a:lnTo>
                      <a:pt x="760" y="11795"/>
                    </a:lnTo>
                    <a:lnTo>
                      <a:pt x="760" y="11799"/>
                    </a:lnTo>
                    <a:lnTo>
                      <a:pt x="762" y="11799"/>
                    </a:lnTo>
                    <a:lnTo>
                      <a:pt x="762" y="11804"/>
                    </a:lnTo>
                    <a:lnTo>
                      <a:pt x="764" y="11804"/>
                    </a:lnTo>
                    <a:lnTo>
                      <a:pt x="764" y="11807"/>
                    </a:lnTo>
                    <a:lnTo>
                      <a:pt x="765" y="11807"/>
                    </a:lnTo>
                    <a:lnTo>
                      <a:pt x="765" y="11810"/>
                    </a:lnTo>
                    <a:lnTo>
                      <a:pt x="767" y="11810"/>
                    </a:lnTo>
                    <a:lnTo>
                      <a:pt x="767" y="11814"/>
                    </a:lnTo>
                    <a:lnTo>
                      <a:pt x="769" y="11814"/>
                    </a:lnTo>
                    <a:lnTo>
                      <a:pt x="769" y="11819"/>
                    </a:lnTo>
                    <a:lnTo>
                      <a:pt x="770" y="11819"/>
                    </a:lnTo>
                    <a:lnTo>
                      <a:pt x="770" y="11822"/>
                    </a:lnTo>
                    <a:lnTo>
                      <a:pt x="772" y="11822"/>
                    </a:lnTo>
                    <a:lnTo>
                      <a:pt x="772" y="11825"/>
                    </a:lnTo>
                    <a:lnTo>
                      <a:pt x="774" y="11825"/>
                    </a:lnTo>
                    <a:lnTo>
                      <a:pt x="774" y="11830"/>
                    </a:lnTo>
                    <a:lnTo>
                      <a:pt x="775" y="11830"/>
                    </a:lnTo>
                    <a:lnTo>
                      <a:pt x="775" y="11834"/>
                    </a:lnTo>
                    <a:lnTo>
                      <a:pt x="777" y="11834"/>
                    </a:lnTo>
                    <a:lnTo>
                      <a:pt x="777" y="11837"/>
                    </a:lnTo>
                    <a:lnTo>
                      <a:pt x="779" y="11837"/>
                    </a:lnTo>
                    <a:lnTo>
                      <a:pt x="779" y="11842"/>
                    </a:lnTo>
                    <a:lnTo>
                      <a:pt x="780" y="11842"/>
                    </a:lnTo>
                    <a:lnTo>
                      <a:pt x="780" y="11845"/>
                    </a:lnTo>
                    <a:lnTo>
                      <a:pt x="782" y="11845"/>
                    </a:lnTo>
                    <a:lnTo>
                      <a:pt x="782" y="11849"/>
                    </a:lnTo>
                    <a:lnTo>
                      <a:pt x="784" y="11849"/>
                    </a:lnTo>
                    <a:lnTo>
                      <a:pt x="784" y="11854"/>
                    </a:lnTo>
                    <a:lnTo>
                      <a:pt x="785" y="11854"/>
                    </a:lnTo>
                    <a:lnTo>
                      <a:pt x="785" y="11857"/>
                    </a:lnTo>
                    <a:lnTo>
                      <a:pt x="787" y="11857"/>
                    </a:lnTo>
                    <a:lnTo>
                      <a:pt x="787" y="11860"/>
                    </a:lnTo>
                    <a:lnTo>
                      <a:pt x="789" y="11860"/>
                    </a:lnTo>
                    <a:lnTo>
                      <a:pt x="789" y="11864"/>
                    </a:lnTo>
                    <a:lnTo>
                      <a:pt x="790" y="11864"/>
                    </a:lnTo>
                    <a:lnTo>
                      <a:pt x="790" y="11867"/>
                    </a:lnTo>
                    <a:lnTo>
                      <a:pt x="792" y="11867"/>
                    </a:lnTo>
                    <a:lnTo>
                      <a:pt x="792" y="11870"/>
                    </a:lnTo>
                    <a:lnTo>
                      <a:pt x="794" y="11870"/>
                    </a:lnTo>
                    <a:lnTo>
                      <a:pt x="794" y="11874"/>
                    </a:lnTo>
                    <a:lnTo>
                      <a:pt x="795" y="11874"/>
                    </a:lnTo>
                    <a:lnTo>
                      <a:pt x="795" y="11879"/>
                    </a:lnTo>
                    <a:lnTo>
                      <a:pt x="797" y="11879"/>
                    </a:lnTo>
                    <a:lnTo>
                      <a:pt x="797" y="11882"/>
                    </a:lnTo>
                    <a:lnTo>
                      <a:pt x="799" y="11882"/>
                    </a:lnTo>
                    <a:lnTo>
                      <a:pt x="799" y="11885"/>
                    </a:lnTo>
                    <a:lnTo>
                      <a:pt x="800" y="11885"/>
                    </a:lnTo>
                    <a:lnTo>
                      <a:pt x="800" y="11889"/>
                    </a:lnTo>
                    <a:lnTo>
                      <a:pt x="802" y="11889"/>
                    </a:lnTo>
                    <a:lnTo>
                      <a:pt x="802" y="11892"/>
                    </a:lnTo>
                    <a:lnTo>
                      <a:pt x="804" y="11892"/>
                    </a:lnTo>
                    <a:lnTo>
                      <a:pt x="804" y="11895"/>
                    </a:lnTo>
                    <a:lnTo>
                      <a:pt x="805" y="11895"/>
                    </a:lnTo>
                    <a:lnTo>
                      <a:pt x="805" y="11900"/>
                    </a:lnTo>
                    <a:lnTo>
                      <a:pt x="807" y="11900"/>
                    </a:lnTo>
                    <a:lnTo>
                      <a:pt x="807" y="11904"/>
                    </a:lnTo>
                    <a:lnTo>
                      <a:pt x="809" y="11904"/>
                    </a:lnTo>
                    <a:lnTo>
                      <a:pt x="809" y="11907"/>
                    </a:lnTo>
                    <a:lnTo>
                      <a:pt x="810" y="11907"/>
                    </a:lnTo>
                    <a:lnTo>
                      <a:pt x="810" y="11910"/>
                    </a:lnTo>
                    <a:lnTo>
                      <a:pt x="812" y="11910"/>
                    </a:lnTo>
                    <a:lnTo>
                      <a:pt x="812" y="11914"/>
                    </a:lnTo>
                    <a:lnTo>
                      <a:pt x="814" y="11914"/>
                    </a:lnTo>
                    <a:lnTo>
                      <a:pt x="814" y="11917"/>
                    </a:lnTo>
                    <a:lnTo>
                      <a:pt x="815" y="11917"/>
                    </a:lnTo>
                    <a:lnTo>
                      <a:pt x="815" y="11920"/>
                    </a:lnTo>
                    <a:lnTo>
                      <a:pt x="817" y="11920"/>
                    </a:lnTo>
                    <a:lnTo>
                      <a:pt x="817" y="11924"/>
                    </a:lnTo>
                    <a:lnTo>
                      <a:pt x="819" y="11924"/>
                    </a:lnTo>
                    <a:lnTo>
                      <a:pt x="819" y="11927"/>
                    </a:lnTo>
                    <a:lnTo>
                      <a:pt x="820" y="11927"/>
                    </a:lnTo>
                    <a:lnTo>
                      <a:pt x="820" y="11930"/>
                    </a:lnTo>
                    <a:lnTo>
                      <a:pt x="822" y="11930"/>
                    </a:lnTo>
                    <a:lnTo>
                      <a:pt x="822" y="11934"/>
                    </a:lnTo>
                    <a:lnTo>
                      <a:pt x="824" y="11934"/>
                    </a:lnTo>
                    <a:lnTo>
                      <a:pt x="824" y="11937"/>
                    </a:lnTo>
                    <a:lnTo>
                      <a:pt x="825" y="11937"/>
                    </a:lnTo>
                    <a:lnTo>
                      <a:pt x="825" y="11940"/>
                    </a:lnTo>
                    <a:lnTo>
                      <a:pt x="827" y="11940"/>
                    </a:lnTo>
                    <a:lnTo>
                      <a:pt x="827" y="11944"/>
                    </a:lnTo>
                    <a:lnTo>
                      <a:pt x="829" y="11944"/>
                    </a:lnTo>
                    <a:lnTo>
                      <a:pt x="829" y="11947"/>
                    </a:lnTo>
                    <a:lnTo>
                      <a:pt x="830" y="11947"/>
                    </a:lnTo>
                    <a:lnTo>
                      <a:pt x="830" y="11950"/>
                    </a:lnTo>
                    <a:lnTo>
                      <a:pt x="832" y="11950"/>
                    </a:lnTo>
                    <a:lnTo>
                      <a:pt x="832" y="11954"/>
                    </a:lnTo>
                    <a:lnTo>
                      <a:pt x="834" y="11954"/>
                    </a:lnTo>
                    <a:lnTo>
                      <a:pt x="834" y="11957"/>
                    </a:lnTo>
                    <a:lnTo>
                      <a:pt x="835" y="11957"/>
                    </a:lnTo>
                    <a:lnTo>
                      <a:pt x="835" y="11960"/>
                    </a:lnTo>
                    <a:lnTo>
                      <a:pt x="837" y="11960"/>
                    </a:lnTo>
                    <a:lnTo>
                      <a:pt x="837" y="11964"/>
                    </a:lnTo>
                    <a:lnTo>
                      <a:pt x="839" y="11964"/>
                    </a:lnTo>
                    <a:lnTo>
                      <a:pt x="839" y="11967"/>
                    </a:lnTo>
                    <a:lnTo>
                      <a:pt x="840" y="11967"/>
                    </a:lnTo>
                    <a:lnTo>
                      <a:pt x="840" y="11970"/>
                    </a:lnTo>
                    <a:lnTo>
                      <a:pt x="842" y="11970"/>
                    </a:lnTo>
                    <a:lnTo>
                      <a:pt x="842" y="11974"/>
                    </a:lnTo>
                    <a:lnTo>
                      <a:pt x="844" y="11974"/>
                    </a:lnTo>
                    <a:lnTo>
                      <a:pt x="844" y="11977"/>
                    </a:lnTo>
                    <a:lnTo>
                      <a:pt x="845" y="11977"/>
                    </a:lnTo>
                    <a:lnTo>
                      <a:pt x="845" y="11980"/>
                    </a:lnTo>
                    <a:lnTo>
                      <a:pt x="847" y="11980"/>
                    </a:lnTo>
                    <a:lnTo>
                      <a:pt x="847" y="11984"/>
                    </a:lnTo>
                    <a:lnTo>
                      <a:pt x="849" y="11984"/>
                    </a:lnTo>
                    <a:lnTo>
                      <a:pt x="849" y="11987"/>
                    </a:lnTo>
                    <a:lnTo>
                      <a:pt x="850" y="11987"/>
                    </a:lnTo>
                    <a:lnTo>
                      <a:pt x="850" y="11990"/>
                    </a:lnTo>
                    <a:lnTo>
                      <a:pt x="852" y="11990"/>
                    </a:lnTo>
                    <a:lnTo>
                      <a:pt x="852" y="11994"/>
                    </a:lnTo>
                    <a:lnTo>
                      <a:pt x="854" y="11994"/>
                    </a:lnTo>
                    <a:lnTo>
                      <a:pt x="854" y="11997"/>
                    </a:lnTo>
                    <a:lnTo>
                      <a:pt x="855" y="11997"/>
                    </a:lnTo>
                    <a:lnTo>
                      <a:pt x="855" y="12000"/>
                    </a:lnTo>
                    <a:lnTo>
                      <a:pt x="857" y="12000"/>
                    </a:lnTo>
                    <a:lnTo>
                      <a:pt x="857" y="12004"/>
                    </a:lnTo>
                    <a:lnTo>
                      <a:pt x="859" y="12004"/>
                    </a:lnTo>
                    <a:lnTo>
                      <a:pt x="859" y="12007"/>
                    </a:lnTo>
                    <a:lnTo>
                      <a:pt x="860" y="12007"/>
                    </a:lnTo>
                    <a:lnTo>
                      <a:pt x="860" y="12009"/>
                    </a:lnTo>
                    <a:lnTo>
                      <a:pt x="862" y="12009"/>
                    </a:lnTo>
                    <a:lnTo>
                      <a:pt x="862" y="12012"/>
                    </a:lnTo>
                    <a:lnTo>
                      <a:pt x="864" y="12012"/>
                    </a:lnTo>
                    <a:lnTo>
                      <a:pt x="864" y="12015"/>
                    </a:lnTo>
                    <a:lnTo>
                      <a:pt x="865" y="12015"/>
                    </a:lnTo>
                    <a:lnTo>
                      <a:pt x="865" y="12019"/>
                    </a:lnTo>
                    <a:lnTo>
                      <a:pt x="867" y="12019"/>
                    </a:lnTo>
                    <a:lnTo>
                      <a:pt x="867" y="12022"/>
                    </a:lnTo>
                    <a:lnTo>
                      <a:pt x="869" y="12022"/>
                    </a:lnTo>
                    <a:lnTo>
                      <a:pt x="869" y="12025"/>
                    </a:lnTo>
                    <a:lnTo>
                      <a:pt x="870" y="12025"/>
                    </a:lnTo>
                    <a:lnTo>
                      <a:pt x="870" y="12029"/>
                    </a:lnTo>
                    <a:lnTo>
                      <a:pt x="872" y="12029"/>
                    </a:lnTo>
                    <a:lnTo>
                      <a:pt x="872" y="12032"/>
                    </a:lnTo>
                    <a:lnTo>
                      <a:pt x="874" y="12032"/>
                    </a:lnTo>
                    <a:lnTo>
                      <a:pt x="874" y="12035"/>
                    </a:lnTo>
                    <a:lnTo>
                      <a:pt x="875" y="12035"/>
                    </a:lnTo>
                    <a:lnTo>
                      <a:pt x="875" y="12037"/>
                    </a:lnTo>
                    <a:lnTo>
                      <a:pt x="877" y="12037"/>
                    </a:lnTo>
                    <a:lnTo>
                      <a:pt x="877" y="12040"/>
                    </a:lnTo>
                    <a:lnTo>
                      <a:pt x="879" y="12040"/>
                    </a:lnTo>
                    <a:lnTo>
                      <a:pt x="879" y="12044"/>
                    </a:lnTo>
                    <a:lnTo>
                      <a:pt x="880" y="12044"/>
                    </a:lnTo>
                    <a:lnTo>
                      <a:pt x="880" y="12047"/>
                    </a:lnTo>
                    <a:lnTo>
                      <a:pt x="882" y="12047"/>
                    </a:lnTo>
                    <a:lnTo>
                      <a:pt x="882" y="12050"/>
                    </a:lnTo>
                    <a:lnTo>
                      <a:pt x="884" y="12050"/>
                    </a:lnTo>
                    <a:lnTo>
                      <a:pt x="884" y="12052"/>
                    </a:lnTo>
                    <a:lnTo>
                      <a:pt x="885" y="12052"/>
                    </a:lnTo>
                    <a:lnTo>
                      <a:pt x="885" y="12055"/>
                    </a:lnTo>
                    <a:lnTo>
                      <a:pt x="887" y="12055"/>
                    </a:lnTo>
                    <a:lnTo>
                      <a:pt x="887" y="12059"/>
                    </a:lnTo>
                    <a:lnTo>
                      <a:pt x="889" y="12059"/>
                    </a:lnTo>
                    <a:lnTo>
                      <a:pt x="889" y="12062"/>
                    </a:lnTo>
                    <a:lnTo>
                      <a:pt x="890" y="12062"/>
                    </a:lnTo>
                    <a:lnTo>
                      <a:pt x="890" y="12065"/>
                    </a:lnTo>
                    <a:lnTo>
                      <a:pt x="892" y="12065"/>
                    </a:lnTo>
                    <a:lnTo>
                      <a:pt x="892" y="12067"/>
                    </a:lnTo>
                    <a:lnTo>
                      <a:pt x="894" y="12067"/>
                    </a:lnTo>
                    <a:lnTo>
                      <a:pt x="894" y="12070"/>
                    </a:lnTo>
                    <a:lnTo>
                      <a:pt x="895" y="12070"/>
                    </a:lnTo>
                    <a:lnTo>
                      <a:pt x="895" y="12074"/>
                    </a:lnTo>
                    <a:lnTo>
                      <a:pt x="897" y="12074"/>
                    </a:lnTo>
                    <a:lnTo>
                      <a:pt x="897" y="12077"/>
                    </a:lnTo>
                    <a:lnTo>
                      <a:pt x="899" y="12077"/>
                    </a:lnTo>
                    <a:lnTo>
                      <a:pt x="899" y="12079"/>
                    </a:lnTo>
                    <a:lnTo>
                      <a:pt x="900" y="12079"/>
                    </a:lnTo>
                    <a:lnTo>
                      <a:pt x="900" y="12082"/>
                    </a:lnTo>
                    <a:lnTo>
                      <a:pt x="902" y="12082"/>
                    </a:lnTo>
                    <a:lnTo>
                      <a:pt x="902" y="12085"/>
                    </a:lnTo>
                    <a:lnTo>
                      <a:pt x="904" y="12085"/>
                    </a:lnTo>
                    <a:lnTo>
                      <a:pt x="904" y="12089"/>
                    </a:lnTo>
                    <a:lnTo>
                      <a:pt x="905" y="12089"/>
                    </a:lnTo>
                    <a:lnTo>
                      <a:pt x="905" y="12090"/>
                    </a:lnTo>
                    <a:lnTo>
                      <a:pt x="907" y="12090"/>
                    </a:lnTo>
                    <a:lnTo>
                      <a:pt x="907" y="12094"/>
                    </a:lnTo>
                    <a:lnTo>
                      <a:pt x="909" y="12094"/>
                    </a:lnTo>
                    <a:lnTo>
                      <a:pt x="909" y="12097"/>
                    </a:lnTo>
                    <a:lnTo>
                      <a:pt x="910" y="12097"/>
                    </a:lnTo>
                    <a:lnTo>
                      <a:pt x="910" y="12099"/>
                    </a:lnTo>
                    <a:lnTo>
                      <a:pt x="912" y="12099"/>
                    </a:lnTo>
                    <a:lnTo>
                      <a:pt x="912" y="12102"/>
                    </a:lnTo>
                    <a:lnTo>
                      <a:pt x="914" y="12102"/>
                    </a:lnTo>
                    <a:lnTo>
                      <a:pt x="914" y="12105"/>
                    </a:lnTo>
                    <a:lnTo>
                      <a:pt x="915" y="12105"/>
                    </a:lnTo>
                    <a:lnTo>
                      <a:pt x="915" y="12109"/>
                    </a:lnTo>
                    <a:lnTo>
                      <a:pt x="917" y="12109"/>
                    </a:lnTo>
                    <a:lnTo>
                      <a:pt x="917" y="12110"/>
                    </a:lnTo>
                    <a:lnTo>
                      <a:pt x="919" y="12110"/>
                    </a:lnTo>
                    <a:lnTo>
                      <a:pt x="919" y="12114"/>
                    </a:lnTo>
                    <a:lnTo>
                      <a:pt x="920" y="12114"/>
                    </a:lnTo>
                    <a:lnTo>
                      <a:pt x="920" y="12117"/>
                    </a:lnTo>
                    <a:lnTo>
                      <a:pt x="922" y="12117"/>
                    </a:lnTo>
                    <a:lnTo>
                      <a:pt x="922" y="12120"/>
                    </a:lnTo>
                    <a:lnTo>
                      <a:pt x="924" y="12120"/>
                    </a:lnTo>
                    <a:lnTo>
                      <a:pt x="924" y="12122"/>
                    </a:lnTo>
                    <a:lnTo>
                      <a:pt x="925" y="12122"/>
                    </a:lnTo>
                    <a:lnTo>
                      <a:pt x="925" y="12125"/>
                    </a:lnTo>
                    <a:lnTo>
                      <a:pt x="927" y="12125"/>
                    </a:lnTo>
                    <a:lnTo>
                      <a:pt x="927" y="12129"/>
                    </a:lnTo>
                    <a:lnTo>
                      <a:pt x="929" y="12129"/>
                    </a:lnTo>
                    <a:lnTo>
                      <a:pt x="929" y="12130"/>
                    </a:lnTo>
                    <a:lnTo>
                      <a:pt x="930" y="12130"/>
                    </a:lnTo>
                    <a:lnTo>
                      <a:pt x="930" y="12134"/>
                    </a:lnTo>
                    <a:lnTo>
                      <a:pt x="932" y="12134"/>
                    </a:lnTo>
                    <a:lnTo>
                      <a:pt x="932" y="12137"/>
                    </a:lnTo>
                    <a:lnTo>
                      <a:pt x="934" y="12137"/>
                    </a:lnTo>
                    <a:lnTo>
                      <a:pt x="934" y="12139"/>
                    </a:lnTo>
                    <a:lnTo>
                      <a:pt x="935" y="12139"/>
                    </a:lnTo>
                    <a:lnTo>
                      <a:pt x="935" y="12142"/>
                    </a:lnTo>
                    <a:lnTo>
                      <a:pt x="937" y="12142"/>
                    </a:lnTo>
                    <a:lnTo>
                      <a:pt x="937" y="12145"/>
                    </a:lnTo>
                    <a:lnTo>
                      <a:pt x="939" y="12145"/>
                    </a:lnTo>
                    <a:lnTo>
                      <a:pt x="939" y="12147"/>
                    </a:lnTo>
                    <a:lnTo>
                      <a:pt x="940" y="12147"/>
                    </a:lnTo>
                    <a:lnTo>
                      <a:pt x="940" y="12150"/>
                    </a:lnTo>
                    <a:lnTo>
                      <a:pt x="942" y="12150"/>
                    </a:lnTo>
                    <a:lnTo>
                      <a:pt x="942" y="12154"/>
                    </a:lnTo>
                    <a:lnTo>
                      <a:pt x="944" y="12154"/>
                    </a:lnTo>
                    <a:lnTo>
                      <a:pt x="944" y="12155"/>
                    </a:lnTo>
                    <a:lnTo>
                      <a:pt x="945" y="12155"/>
                    </a:lnTo>
                    <a:lnTo>
                      <a:pt x="945" y="12159"/>
                    </a:lnTo>
                    <a:lnTo>
                      <a:pt x="947" y="12159"/>
                    </a:lnTo>
                    <a:lnTo>
                      <a:pt x="947" y="12160"/>
                    </a:lnTo>
                    <a:lnTo>
                      <a:pt x="949" y="12160"/>
                    </a:lnTo>
                    <a:lnTo>
                      <a:pt x="949" y="12164"/>
                    </a:lnTo>
                    <a:lnTo>
                      <a:pt x="950" y="12164"/>
                    </a:lnTo>
                    <a:lnTo>
                      <a:pt x="950" y="12165"/>
                    </a:lnTo>
                    <a:lnTo>
                      <a:pt x="952" y="12165"/>
                    </a:lnTo>
                    <a:lnTo>
                      <a:pt x="952" y="12169"/>
                    </a:lnTo>
                    <a:lnTo>
                      <a:pt x="954" y="12169"/>
                    </a:lnTo>
                    <a:lnTo>
                      <a:pt x="954" y="12172"/>
                    </a:lnTo>
                    <a:lnTo>
                      <a:pt x="955" y="12172"/>
                    </a:lnTo>
                    <a:lnTo>
                      <a:pt x="955" y="12174"/>
                    </a:lnTo>
                    <a:lnTo>
                      <a:pt x="957" y="12174"/>
                    </a:lnTo>
                    <a:lnTo>
                      <a:pt x="957" y="12177"/>
                    </a:lnTo>
                    <a:lnTo>
                      <a:pt x="959" y="12177"/>
                    </a:lnTo>
                    <a:lnTo>
                      <a:pt x="959" y="12180"/>
                    </a:lnTo>
                    <a:lnTo>
                      <a:pt x="960" y="12180"/>
                    </a:lnTo>
                    <a:lnTo>
                      <a:pt x="960" y="12182"/>
                    </a:lnTo>
                    <a:lnTo>
                      <a:pt x="962" y="12182"/>
                    </a:lnTo>
                    <a:lnTo>
                      <a:pt x="962" y="12185"/>
                    </a:lnTo>
                    <a:lnTo>
                      <a:pt x="964" y="12185"/>
                    </a:lnTo>
                    <a:lnTo>
                      <a:pt x="964" y="12187"/>
                    </a:lnTo>
                    <a:lnTo>
                      <a:pt x="965" y="12187"/>
                    </a:lnTo>
                    <a:lnTo>
                      <a:pt x="965" y="12190"/>
                    </a:lnTo>
                    <a:lnTo>
                      <a:pt x="967" y="12190"/>
                    </a:lnTo>
                    <a:lnTo>
                      <a:pt x="967" y="12194"/>
                    </a:lnTo>
                    <a:lnTo>
                      <a:pt x="969" y="12194"/>
                    </a:lnTo>
                    <a:lnTo>
                      <a:pt x="969" y="12195"/>
                    </a:lnTo>
                    <a:lnTo>
                      <a:pt x="970" y="12195"/>
                    </a:lnTo>
                    <a:lnTo>
                      <a:pt x="970" y="12199"/>
                    </a:lnTo>
                    <a:lnTo>
                      <a:pt x="972" y="12199"/>
                    </a:lnTo>
                    <a:lnTo>
                      <a:pt x="972" y="12200"/>
                    </a:lnTo>
                    <a:lnTo>
                      <a:pt x="974" y="12200"/>
                    </a:lnTo>
                    <a:lnTo>
                      <a:pt x="974" y="12204"/>
                    </a:lnTo>
                    <a:lnTo>
                      <a:pt x="975" y="12204"/>
                    </a:lnTo>
                    <a:lnTo>
                      <a:pt x="975" y="12205"/>
                    </a:lnTo>
                    <a:lnTo>
                      <a:pt x="977" y="12205"/>
                    </a:lnTo>
                    <a:lnTo>
                      <a:pt x="977" y="12209"/>
                    </a:lnTo>
                    <a:lnTo>
                      <a:pt x="979" y="12209"/>
                    </a:lnTo>
                    <a:lnTo>
                      <a:pt x="979" y="12210"/>
                    </a:lnTo>
                    <a:lnTo>
                      <a:pt x="980" y="12210"/>
                    </a:lnTo>
                    <a:lnTo>
                      <a:pt x="980" y="12214"/>
                    </a:lnTo>
                    <a:lnTo>
                      <a:pt x="982" y="12214"/>
                    </a:lnTo>
                    <a:lnTo>
                      <a:pt x="982" y="12215"/>
                    </a:lnTo>
                    <a:lnTo>
                      <a:pt x="984" y="12215"/>
                    </a:lnTo>
                    <a:lnTo>
                      <a:pt x="984" y="12219"/>
                    </a:lnTo>
                    <a:lnTo>
                      <a:pt x="985" y="12219"/>
                    </a:lnTo>
                    <a:lnTo>
                      <a:pt x="985" y="12220"/>
                    </a:lnTo>
                    <a:lnTo>
                      <a:pt x="987" y="12220"/>
                    </a:lnTo>
                    <a:lnTo>
                      <a:pt x="987" y="12224"/>
                    </a:lnTo>
                    <a:lnTo>
                      <a:pt x="989" y="12224"/>
                    </a:lnTo>
                    <a:lnTo>
                      <a:pt x="989" y="12225"/>
                    </a:lnTo>
                    <a:lnTo>
                      <a:pt x="990" y="12225"/>
                    </a:lnTo>
                    <a:lnTo>
                      <a:pt x="990" y="12229"/>
                    </a:lnTo>
                    <a:lnTo>
                      <a:pt x="992" y="12229"/>
                    </a:lnTo>
                    <a:lnTo>
                      <a:pt x="992" y="12232"/>
                    </a:lnTo>
                    <a:lnTo>
                      <a:pt x="994" y="12232"/>
                    </a:lnTo>
                    <a:lnTo>
                      <a:pt x="994" y="12234"/>
                    </a:lnTo>
                    <a:lnTo>
                      <a:pt x="995" y="12234"/>
                    </a:lnTo>
                    <a:lnTo>
                      <a:pt x="995" y="12237"/>
                    </a:lnTo>
                    <a:lnTo>
                      <a:pt x="997" y="12237"/>
                    </a:lnTo>
                    <a:lnTo>
                      <a:pt x="997" y="12239"/>
                    </a:lnTo>
                    <a:lnTo>
                      <a:pt x="999" y="12239"/>
                    </a:lnTo>
                    <a:lnTo>
                      <a:pt x="999" y="12242"/>
                    </a:lnTo>
                    <a:lnTo>
                      <a:pt x="1000" y="12242"/>
                    </a:lnTo>
                    <a:lnTo>
                      <a:pt x="1000" y="12244"/>
                    </a:lnTo>
                    <a:lnTo>
                      <a:pt x="1002" y="12244"/>
                    </a:lnTo>
                    <a:lnTo>
                      <a:pt x="1002" y="12247"/>
                    </a:lnTo>
                    <a:lnTo>
                      <a:pt x="1004" y="12247"/>
                    </a:lnTo>
                    <a:lnTo>
                      <a:pt x="1004" y="12249"/>
                    </a:lnTo>
                    <a:lnTo>
                      <a:pt x="1005" y="12249"/>
                    </a:lnTo>
                    <a:lnTo>
                      <a:pt x="1005" y="12252"/>
                    </a:lnTo>
                    <a:lnTo>
                      <a:pt x="1007" y="12252"/>
                    </a:lnTo>
                    <a:lnTo>
                      <a:pt x="1007" y="12254"/>
                    </a:lnTo>
                    <a:lnTo>
                      <a:pt x="1009" y="12254"/>
                    </a:lnTo>
                    <a:lnTo>
                      <a:pt x="1009" y="12257"/>
                    </a:lnTo>
                    <a:lnTo>
                      <a:pt x="1010" y="12257"/>
                    </a:lnTo>
                    <a:lnTo>
                      <a:pt x="1010" y="12259"/>
                    </a:lnTo>
                    <a:lnTo>
                      <a:pt x="1012" y="12259"/>
                    </a:lnTo>
                    <a:lnTo>
                      <a:pt x="1012" y="12262"/>
                    </a:lnTo>
                    <a:lnTo>
                      <a:pt x="1014" y="12262"/>
                    </a:lnTo>
                    <a:lnTo>
                      <a:pt x="1014" y="12264"/>
                    </a:lnTo>
                    <a:lnTo>
                      <a:pt x="1015" y="12264"/>
                    </a:lnTo>
                    <a:lnTo>
                      <a:pt x="1015" y="12265"/>
                    </a:lnTo>
                    <a:lnTo>
                      <a:pt x="1017" y="12265"/>
                    </a:lnTo>
                    <a:lnTo>
                      <a:pt x="1017" y="12269"/>
                    </a:lnTo>
                    <a:lnTo>
                      <a:pt x="1019" y="12269"/>
                    </a:lnTo>
                    <a:lnTo>
                      <a:pt x="1019" y="12270"/>
                    </a:lnTo>
                    <a:lnTo>
                      <a:pt x="1020" y="12270"/>
                    </a:lnTo>
                    <a:lnTo>
                      <a:pt x="1020" y="12274"/>
                    </a:lnTo>
                    <a:lnTo>
                      <a:pt x="1022" y="12274"/>
                    </a:lnTo>
                    <a:lnTo>
                      <a:pt x="1022" y="12275"/>
                    </a:lnTo>
                    <a:lnTo>
                      <a:pt x="1024" y="12275"/>
                    </a:lnTo>
                    <a:lnTo>
                      <a:pt x="1024" y="12279"/>
                    </a:lnTo>
                    <a:lnTo>
                      <a:pt x="1025" y="12279"/>
                    </a:lnTo>
                    <a:lnTo>
                      <a:pt x="1025" y="12280"/>
                    </a:lnTo>
                    <a:lnTo>
                      <a:pt x="1027" y="12280"/>
                    </a:lnTo>
                    <a:lnTo>
                      <a:pt x="1027" y="12282"/>
                    </a:lnTo>
                    <a:lnTo>
                      <a:pt x="1029" y="12282"/>
                    </a:lnTo>
                    <a:lnTo>
                      <a:pt x="1029" y="12285"/>
                    </a:lnTo>
                    <a:lnTo>
                      <a:pt x="1030" y="12285"/>
                    </a:lnTo>
                    <a:lnTo>
                      <a:pt x="1030" y="12287"/>
                    </a:lnTo>
                    <a:lnTo>
                      <a:pt x="1032" y="12287"/>
                    </a:lnTo>
                    <a:lnTo>
                      <a:pt x="1032" y="12290"/>
                    </a:lnTo>
                    <a:lnTo>
                      <a:pt x="1034" y="12290"/>
                    </a:lnTo>
                    <a:lnTo>
                      <a:pt x="1034" y="12292"/>
                    </a:lnTo>
                    <a:lnTo>
                      <a:pt x="1035" y="12292"/>
                    </a:lnTo>
                    <a:lnTo>
                      <a:pt x="1035" y="12295"/>
                    </a:lnTo>
                    <a:lnTo>
                      <a:pt x="1037" y="12295"/>
                    </a:lnTo>
                    <a:lnTo>
                      <a:pt x="1037" y="12297"/>
                    </a:lnTo>
                    <a:lnTo>
                      <a:pt x="1039" y="12297"/>
                    </a:lnTo>
                    <a:lnTo>
                      <a:pt x="1039" y="12300"/>
                    </a:lnTo>
                    <a:lnTo>
                      <a:pt x="1040" y="12300"/>
                    </a:lnTo>
                    <a:lnTo>
                      <a:pt x="1040" y="12302"/>
                    </a:lnTo>
                    <a:lnTo>
                      <a:pt x="1042" y="12302"/>
                    </a:lnTo>
                    <a:lnTo>
                      <a:pt x="1042" y="12304"/>
                    </a:lnTo>
                    <a:lnTo>
                      <a:pt x="1044" y="12304"/>
                    </a:lnTo>
                    <a:lnTo>
                      <a:pt x="1044" y="12307"/>
                    </a:lnTo>
                    <a:lnTo>
                      <a:pt x="1045" y="12307"/>
                    </a:lnTo>
                    <a:lnTo>
                      <a:pt x="1045" y="12309"/>
                    </a:lnTo>
                    <a:lnTo>
                      <a:pt x="1047" y="12309"/>
                    </a:lnTo>
                    <a:lnTo>
                      <a:pt x="1047" y="12312"/>
                    </a:lnTo>
                    <a:lnTo>
                      <a:pt x="1049" y="12312"/>
                    </a:lnTo>
                    <a:lnTo>
                      <a:pt x="1049" y="12314"/>
                    </a:lnTo>
                    <a:lnTo>
                      <a:pt x="1050" y="12314"/>
                    </a:lnTo>
                    <a:lnTo>
                      <a:pt x="1050" y="12317"/>
                    </a:lnTo>
                    <a:lnTo>
                      <a:pt x="1052" y="12317"/>
                    </a:lnTo>
                    <a:lnTo>
                      <a:pt x="1052" y="12319"/>
                    </a:lnTo>
                    <a:lnTo>
                      <a:pt x="1054" y="12319"/>
                    </a:lnTo>
                    <a:lnTo>
                      <a:pt x="1054" y="12320"/>
                    </a:lnTo>
                    <a:lnTo>
                      <a:pt x="1055" y="12320"/>
                    </a:lnTo>
                    <a:lnTo>
                      <a:pt x="1055" y="12324"/>
                    </a:lnTo>
                    <a:lnTo>
                      <a:pt x="1057" y="12324"/>
                    </a:lnTo>
                    <a:lnTo>
                      <a:pt x="1057" y="12325"/>
                    </a:lnTo>
                    <a:lnTo>
                      <a:pt x="1059" y="12325"/>
                    </a:lnTo>
                    <a:lnTo>
                      <a:pt x="1059" y="12327"/>
                    </a:lnTo>
                    <a:lnTo>
                      <a:pt x="1060" y="12327"/>
                    </a:lnTo>
                    <a:lnTo>
                      <a:pt x="1060" y="12330"/>
                    </a:lnTo>
                    <a:lnTo>
                      <a:pt x="1062" y="12330"/>
                    </a:lnTo>
                    <a:lnTo>
                      <a:pt x="1062" y="12332"/>
                    </a:lnTo>
                    <a:lnTo>
                      <a:pt x="1064" y="12332"/>
                    </a:lnTo>
                    <a:lnTo>
                      <a:pt x="1064" y="12334"/>
                    </a:lnTo>
                    <a:lnTo>
                      <a:pt x="1065" y="12334"/>
                    </a:lnTo>
                    <a:lnTo>
                      <a:pt x="1065" y="12337"/>
                    </a:lnTo>
                    <a:lnTo>
                      <a:pt x="1067" y="12337"/>
                    </a:lnTo>
                    <a:lnTo>
                      <a:pt x="1067" y="12339"/>
                    </a:lnTo>
                    <a:lnTo>
                      <a:pt x="1069" y="12339"/>
                    </a:lnTo>
                    <a:lnTo>
                      <a:pt x="1069" y="12340"/>
                    </a:lnTo>
                    <a:lnTo>
                      <a:pt x="1070" y="12340"/>
                    </a:lnTo>
                    <a:lnTo>
                      <a:pt x="1070" y="12344"/>
                    </a:lnTo>
                    <a:lnTo>
                      <a:pt x="1072" y="12344"/>
                    </a:lnTo>
                    <a:lnTo>
                      <a:pt x="1072" y="12345"/>
                    </a:lnTo>
                    <a:lnTo>
                      <a:pt x="1074" y="12345"/>
                    </a:lnTo>
                    <a:lnTo>
                      <a:pt x="1074" y="12349"/>
                    </a:lnTo>
                    <a:lnTo>
                      <a:pt x="1075" y="12349"/>
                    </a:lnTo>
                    <a:lnTo>
                      <a:pt x="1075" y="12350"/>
                    </a:lnTo>
                    <a:lnTo>
                      <a:pt x="1077" y="12350"/>
                    </a:lnTo>
                    <a:lnTo>
                      <a:pt x="1077" y="12352"/>
                    </a:lnTo>
                    <a:lnTo>
                      <a:pt x="1079" y="12352"/>
                    </a:lnTo>
                    <a:lnTo>
                      <a:pt x="1079" y="12355"/>
                    </a:lnTo>
                    <a:lnTo>
                      <a:pt x="1080" y="12355"/>
                    </a:lnTo>
                    <a:lnTo>
                      <a:pt x="1080" y="12357"/>
                    </a:lnTo>
                    <a:lnTo>
                      <a:pt x="1082" y="12357"/>
                    </a:lnTo>
                    <a:lnTo>
                      <a:pt x="1082" y="12360"/>
                    </a:lnTo>
                    <a:lnTo>
                      <a:pt x="1084" y="12360"/>
                    </a:lnTo>
                    <a:lnTo>
                      <a:pt x="1084" y="12362"/>
                    </a:lnTo>
                    <a:lnTo>
                      <a:pt x="1085" y="12362"/>
                    </a:lnTo>
                    <a:lnTo>
                      <a:pt x="1085" y="12364"/>
                    </a:lnTo>
                    <a:lnTo>
                      <a:pt x="1087" y="12364"/>
                    </a:lnTo>
                    <a:lnTo>
                      <a:pt x="1087" y="12365"/>
                    </a:lnTo>
                    <a:lnTo>
                      <a:pt x="1089" y="12365"/>
                    </a:lnTo>
                    <a:lnTo>
                      <a:pt x="1089" y="12369"/>
                    </a:lnTo>
                    <a:lnTo>
                      <a:pt x="1090" y="12369"/>
                    </a:lnTo>
                    <a:lnTo>
                      <a:pt x="1090" y="12370"/>
                    </a:lnTo>
                    <a:lnTo>
                      <a:pt x="1092" y="12370"/>
                    </a:lnTo>
                    <a:lnTo>
                      <a:pt x="1092" y="12372"/>
                    </a:lnTo>
                    <a:lnTo>
                      <a:pt x="1094" y="12372"/>
                    </a:lnTo>
                    <a:lnTo>
                      <a:pt x="1094" y="12375"/>
                    </a:lnTo>
                    <a:lnTo>
                      <a:pt x="1095" y="12375"/>
                    </a:lnTo>
                    <a:lnTo>
                      <a:pt x="1095" y="12377"/>
                    </a:lnTo>
                    <a:lnTo>
                      <a:pt x="1097" y="12377"/>
                    </a:lnTo>
                    <a:lnTo>
                      <a:pt x="1097" y="12379"/>
                    </a:lnTo>
                    <a:lnTo>
                      <a:pt x="1099" y="12379"/>
                    </a:lnTo>
                    <a:lnTo>
                      <a:pt x="1099" y="12382"/>
                    </a:lnTo>
                    <a:lnTo>
                      <a:pt x="1100" y="12382"/>
                    </a:lnTo>
                    <a:lnTo>
                      <a:pt x="1100" y="12384"/>
                    </a:lnTo>
                    <a:lnTo>
                      <a:pt x="1102" y="12384"/>
                    </a:lnTo>
                    <a:lnTo>
                      <a:pt x="1102" y="12385"/>
                    </a:lnTo>
                    <a:lnTo>
                      <a:pt x="1104" y="12385"/>
                    </a:lnTo>
                    <a:lnTo>
                      <a:pt x="1104" y="12387"/>
                    </a:lnTo>
                    <a:lnTo>
                      <a:pt x="1105" y="12387"/>
                    </a:lnTo>
                    <a:lnTo>
                      <a:pt x="1105" y="12390"/>
                    </a:lnTo>
                    <a:lnTo>
                      <a:pt x="1107" y="12390"/>
                    </a:lnTo>
                    <a:lnTo>
                      <a:pt x="1107" y="12392"/>
                    </a:lnTo>
                    <a:lnTo>
                      <a:pt x="1109" y="12392"/>
                    </a:lnTo>
                    <a:lnTo>
                      <a:pt x="1109" y="12394"/>
                    </a:lnTo>
                    <a:lnTo>
                      <a:pt x="1110" y="12394"/>
                    </a:lnTo>
                    <a:lnTo>
                      <a:pt x="1110" y="12397"/>
                    </a:lnTo>
                    <a:lnTo>
                      <a:pt x="1112" y="12397"/>
                    </a:lnTo>
                    <a:lnTo>
                      <a:pt x="1112" y="12399"/>
                    </a:lnTo>
                    <a:lnTo>
                      <a:pt x="1114" y="12399"/>
                    </a:lnTo>
                    <a:lnTo>
                      <a:pt x="1114" y="12400"/>
                    </a:lnTo>
                    <a:lnTo>
                      <a:pt x="1115" y="12400"/>
                    </a:lnTo>
                    <a:lnTo>
                      <a:pt x="1115" y="12402"/>
                    </a:lnTo>
                    <a:lnTo>
                      <a:pt x="1117" y="12402"/>
                    </a:lnTo>
                    <a:lnTo>
                      <a:pt x="1117" y="12405"/>
                    </a:lnTo>
                    <a:lnTo>
                      <a:pt x="1119" y="12405"/>
                    </a:lnTo>
                    <a:lnTo>
                      <a:pt x="1119" y="12407"/>
                    </a:lnTo>
                    <a:lnTo>
                      <a:pt x="1120" y="12407"/>
                    </a:lnTo>
                    <a:lnTo>
                      <a:pt x="1120" y="12409"/>
                    </a:lnTo>
                    <a:lnTo>
                      <a:pt x="1122" y="12409"/>
                    </a:lnTo>
                    <a:lnTo>
                      <a:pt x="1122" y="12410"/>
                    </a:lnTo>
                    <a:lnTo>
                      <a:pt x="1124" y="12410"/>
                    </a:lnTo>
                    <a:lnTo>
                      <a:pt x="1124" y="12414"/>
                    </a:lnTo>
                    <a:lnTo>
                      <a:pt x="1125" y="12414"/>
                    </a:lnTo>
                    <a:lnTo>
                      <a:pt x="1125" y="12415"/>
                    </a:lnTo>
                    <a:lnTo>
                      <a:pt x="1127" y="12415"/>
                    </a:lnTo>
                    <a:lnTo>
                      <a:pt x="1127" y="12417"/>
                    </a:lnTo>
                    <a:lnTo>
                      <a:pt x="1129" y="12417"/>
                    </a:lnTo>
                    <a:lnTo>
                      <a:pt x="1129" y="12420"/>
                    </a:lnTo>
                    <a:lnTo>
                      <a:pt x="1130" y="12420"/>
                    </a:lnTo>
                    <a:lnTo>
                      <a:pt x="1130" y="12422"/>
                    </a:lnTo>
                    <a:lnTo>
                      <a:pt x="1132" y="12422"/>
                    </a:lnTo>
                    <a:lnTo>
                      <a:pt x="1132" y="12424"/>
                    </a:lnTo>
                    <a:lnTo>
                      <a:pt x="1134" y="12424"/>
                    </a:lnTo>
                    <a:lnTo>
                      <a:pt x="1134" y="12425"/>
                    </a:lnTo>
                    <a:lnTo>
                      <a:pt x="1135" y="12425"/>
                    </a:lnTo>
                    <a:lnTo>
                      <a:pt x="1135" y="12429"/>
                    </a:lnTo>
                    <a:lnTo>
                      <a:pt x="1137" y="12429"/>
                    </a:lnTo>
                    <a:lnTo>
                      <a:pt x="1137" y="12430"/>
                    </a:lnTo>
                    <a:lnTo>
                      <a:pt x="1139" y="12430"/>
                    </a:lnTo>
                    <a:lnTo>
                      <a:pt x="1139" y="12432"/>
                    </a:lnTo>
                    <a:lnTo>
                      <a:pt x="1140" y="12432"/>
                    </a:lnTo>
                    <a:lnTo>
                      <a:pt x="1140" y="12434"/>
                    </a:lnTo>
                    <a:lnTo>
                      <a:pt x="1142" y="12434"/>
                    </a:lnTo>
                    <a:lnTo>
                      <a:pt x="1142" y="12437"/>
                    </a:lnTo>
                    <a:lnTo>
                      <a:pt x="1144" y="12437"/>
                    </a:lnTo>
                    <a:lnTo>
                      <a:pt x="1144" y="12439"/>
                    </a:lnTo>
                    <a:lnTo>
                      <a:pt x="1145" y="12439"/>
                    </a:lnTo>
                    <a:lnTo>
                      <a:pt x="1145" y="12440"/>
                    </a:lnTo>
                    <a:lnTo>
                      <a:pt x="1147" y="12440"/>
                    </a:lnTo>
                    <a:lnTo>
                      <a:pt x="1147" y="12442"/>
                    </a:lnTo>
                    <a:lnTo>
                      <a:pt x="1149" y="12442"/>
                    </a:lnTo>
                    <a:lnTo>
                      <a:pt x="1149" y="12445"/>
                    </a:lnTo>
                    <a:lnTo>
                      <a:pt x="1150" y="12445"/>
                    </a:lnTo>
                    <a:lnTo>
                      <a:pt x="1150" y="12447"/>
                    </a:lnTo>
                    <a:lnTo>
                      <a:pt x="1152" y="12447"/>
                    </a:lnTo>
                    <a:lnTo>
                      <a:pt x="1152" y="12449"/>
                    </a:lnTo>
                    <a:lnTo>
                      <a:pt x="1154" y="12449"/>
                    </a:lnTo>
                    <a:lnTo>
                      <a:pt x="1154" y="12450"/>
                    </a:lnTo>
                    <a:lnTo>
                      <a:pt x="1155" y="12450"/>
                    </a:lnTo>
                    <a:lnTo>
                      <a:pt x="1155" y="12452"/>
                    </a:lnTo>
                    <a:lnTo>
                      <a:pt x="1157" y="12452"/>
                    </a:lnTo>
                    <a:lnTo>
                      <a:pt x="1157" y="12455"/>
                    </a:lnTo>
                    <a:lnTo>
                      <a:pt x="1159" y="12455"/>
                    </a:lnTo>
                    <a:lnTo>
                      <a:pt x="1159" y="12457"/>
                    </a:lnTo>
                    <a:lnTo>
                      <a:pt x="1160" y="12457"/>
                    </a:lnTo>
                    <a:lnTo>
                      <a:pt x="1160" y="12459"/>
                    </a:lnTo>
                    <a:lnTo>
                      <a:pt x="1162" y="12459"/>
                    </a:lnTo>
                    <a:lnTo>
                      <a:pt x="1162" y="12460"/>
                    </a:lnTo>
                    <a:lnTo>
                      <a:pt x="1164" y="12460"/>
                    </a:lnTo>
                    <a:lnTo>
                      <a:pt x="1164" y="12464"/>
                    </a:lnTo>
                    <a:lnTo>
                      <a:pt x="1165" y="12464"/>
                    </a:lnTo>
                    <a:lnTo>
                      <a:pt x="1165" y="12465"/>
                    </a:lnTo>
                    <a:lnTo>
                      <a:pt x="1167" y="12465"/>
                    </a:lnTo>
                    <a:lnTo>
                      <a:pt x="1167" y="12467"/>
                    </a:lnTo>
                    <a:lnTo>
                      <a:pt x="1169" y="12467"/>
                    </a:lnTo>
                    <a:lnTo>
                      <a:pt x="1169" y="12469"/>
                    </a:lnTo>
                    <a:lnTo>
                      <a:pt x="1170" y="12469"/>
                    </a:lnTo>
                    <a:lnTo>
                      <a:pt x="1170" y="12470"/>
                    </a:lnTo>
                    <a:lnTo>
                      <a:pt x="1172" y="12470"/>
                    </a:lnTo>
                    <a:lnTo>
                      <a:pt x="1172" y="12472"/>
                    </a:lnTo>
                    <a:lnTo>
                      <a:pt x="1174" y="12472"/>
                    </a:lnTo>
                    <a:lnTo>
                      <a:pt x="1174" y="12475"/>
                    </a:lnTo>
                    <a:lnTo>
                      <a:pt x="1175" y="12475"/>
                    </a:lnTo>
                    <a:lnTo>
                      <a:pt x="1175" y="12477"/>
                    </a:lnTo>
                    <a:lnTo>
                      <a:pt x="1177" y="12477"/>
                    </a:lnTo>
                    <a:lnTo>
                      <a:pt x="1177" y="12479"/>
                    </a:lnTo>
                    <a:lnTo>
                      <a:pt x="1179" y="12479"/>
                    </a:lnTo>
                    <a:lnTo>
                      <a:pt x="1179" y="12480"/>
                    </a:lnTo>
                    <a:lnTo>
                      <a:pt x="1180" y="12480"/>
                    </a:lnTo>
                    <a:lnTo>
                      <a:pt x="1180" y="12482"/>
                    </a:lnTo>
                    <a:lnTo>
                      <a:pt x="1182" y="12482"/>
                    </a:lnTo>
                    <a:lnTo>
                      <a:pt x="1182" y="12485"/>
                    </a:lnTo>
                    <a:lnTo>
                      <a:pt x="1184" y="12485"/>
                    </a:lnTo>
                    <a:lnTo>
                      <a:pt x="1184" y="12487"/>
                    </a:lnTo>
                    <a:lnTo>
                      <a:pt x="1185" y="12487"/>
                    </a:lnTo>
                    <a:lnTo>
                      <a:pt x="1185" y="12489"/>
                    </a:lnTo>
                    <a:lnTo>
                      <a:pt x="1187" y="12489"/>
                    </a:lnTo>
                    <a:lnTo>
                      <a:pt x="1187" y="12490"/>
                    </a:lnTo>
                    <a:lnTo>
                      <a:pt x="1189" y="12490"/>
                    </a:lnTo>
                    <a:lnTo>
                      <a:pt x="1189" y="12492"/>
                    </a:lnTo>
                    <a:lnTo>
                      <a:pt x="1190" y="12492"/>
                    </a:lnTo>
                    <a:lnTo>
                      <a:pt x="1190" y="12495"/>
                    </a:lnTo>
                    <a:lnTo>
                      <a:pt x="1192" y="12495"/>
                    </a:lnTo>
                    <a:lnTo>
                      <a:pt x="1192" y="12497"/>
                    </a:lnTo>
                    <a:lnTo>
                      <a:pt x="1194" y="12497"/>
                    </a:lnTo>
                    <a:lnTo>
                      <a:pt x="1194" y="12499"/>
                    </a:lnTo>
                    <a:lnTo>
                      <a:pt x="1195" y="12499"/>
                    </a:lnTo>
                    <a:lnTo>
                      <a:pt x="1195" y="12500"/>
                    </a:lnTo>
                    <a:lnTo>
                      <a:pt x="1197" y="12500"/>
                    </a:lnTo>
                    <a:lnTo>
                      <a:pt x="1197" y="12502"/>
                    </a:lnTo>
                    <a:lnTo>
                      <a:pt x="1199" y="12502"/>
                    </a:lnTo>
                    <a:lnTo>
                      <a:pt x="1199" y="12504"/>
                    </a:lnTo>
                    <a:lnTo>
                      <a:pt x="1200" y="12504"/>
                    </a:lnTo>
                    <a:lnTo>
                      <a:pt x="1200" y="12507"/>
                    </a:lnTo>
                    <a:lnTo>
                      <a:pt x="1202" y="12507"/>
                    </a:lnTo>
                    <a:lnTo>
                      <a:pt x="1202" y="12509"/>
                    </a:lnTo>
                    <a:lnTo>
                      <a:pt x="1204" y="12509"/>
                    </a:lnTo>
                    <a:lnTo>
                      <a:pt x="1204" y="12510"/>
                    </a:lnTo>
                    <a:lnTo>
                      <a:pt x="1205" y="12510"/>
                    </a:lnTo>
                    <a:lnTo>
                      <a:pt x="1205" y="12512"/>
                    </a:lnTo>
                    <a:lnTo>
                      <a:pt x="1207" y="12512"/>
                    </a:lnTo>
                    <a:lnTo>
                      <a:pt x="1207" y="12514"/>
                    </a:lnTo>
                    <a:lnTo>
                      <a:pt x="1209" y="12514"/>
                    </a:lnTo>
                    <a:lnTo>
                      <a:pt x="1209" y="12515"/>
                    </a:lnTo>
                    <a:lnTo>
                      <a:pt x="1210" y="12515"/>
                    </a:lnTo>
                    <a:lnTo>
                      <a:pt x="1210" y="12517"/>
                    </a:lnTo>
                    <a:lnTo>
                      <a:pt x="1212" y="12517"/>
                    </a:lnTo>
                    <a:lnTo>
                      <a:pt x="1212" y="12519"/>
                    </a:lnTo>
                    <a:lnTo>
                      <a:pt x="1214" y="12519"/>
                    </a:lnTo>
                    <a:lnTo>
                      <a:pt x="1214" y="12522"/>
                    </a:lnTo>
                    <a:lnTo>
                      <a:pt x="1215" y="12522"/>
                    </a:lnTo>
                    <a:lnTo>
                      <a:pt x="1215" y="12524"/>
                    </a:lnTo>
                    <a:lnTo>
                      <a:pt x="1217" y="12524"/>
                    </a:lnTo>
                    <a:lnTo>
                      <a:pt x="1217" y="12525"/>
                    </a:lnTo>
                    <a:lnTo>
                      <a:pt x="1219" y="12525"/>
                    </a:lnTo>
                    <a:lnTo>
                      <a:pt x="1219" y="12527"/>
                    </a:lnTo>
                    <a:lnTo>
                      <a:pt x="1220" y="12527"/>
                    </a:lnTo>
                    <a:lnTo>
                      <a:pt x="1220" y="12529"/>
                    </a:lnTo>
                    <a:lnTo>
                      <a:pt x="1222" y="12529"/>
                    </a:lnTo>
                    <a:lnTo>
                      <a:pt x="1222" y="12530"/>
                    </a:lnTo>
                    <a:lnTo>
                      <a:pt x="1224" y="12530"/>
                    </a:lnTo>
                    <a:lnTo>
                      <a:pt x="1224" y="12532"/>
                    </a:lnTo>
                    <a:lnTo>
                      <a:pt x="1225" y="12532"/>
                    </a:lnTo>
                    <a:lnTo>
                      <a:pt x="1225" y="12535"/>
                    </a:lnTo>
                    <a:lnTo>
                      <a:pt x="1227" y="12535"/>
                    </a:lnTo>
                    <a:lnTo>
                      <a:pt x="1227" y="12537"/>
                    </a:lnTo>
                    <a:lnTo>
                      <a:pt x="1229" y="12537"/>
                    </a:lnTo>
                    <a:lnTo>
                      <a:pt x="1229" y="12539"/>
                    </a:lnTo>
                    <a:lnTo>
                      <a:pt x="1230" y="12539"/>
                    </a:lnTo>
                    <a:lnTo>
                      <a:pt x="1230" y="12540"/>
                    </a:lnTo>
                    <a:lnTo>
                      <a:pt x="1232" y="12540"/>
                    </a:lnTo>
                    <a:lnTo>
                      <a:pt x="1232" y="12542"/>
                    </a:lnTo>
                    <a:lnTo>
                      <a:pt x="1234" y="12542"/>
                    </a:lnTo>
                    <a:lnTo>
                      <a:pt x="1234" y="12544"/>
                    </a:lnTo>
                    <a:lnTo>
                      <a:pt x="1235" y="12544"/>
                    </a:lnTo>
                    <a:lnTo>
                      <a:pt x="1235" y="12545"/>
                    </a:lnTo>
                    <a:lnTo>
                      <a:pt x="1237" y="12545"/>
                    </a:lnTo>
                    <a:lnTo>
                      <a:pt x="1237" y="12547"/>
                    </a:lnTo>
                    <a:lnTo>
                      <a:pt x="1239" y="12547"/>
                    </a:lnTo>
                    <a:lnTo>
                      <a:pt x="1239" y="12550"/>
                    </a:lnTo>
                    <a:lnTo>
                      <a:pt x="1240" y="12550"/>
                    </a:lnTo>
                    <a:lnTo>
                      <a:pt x="1240" y="12552"/>
                    </a:lnTo>
                    <a:lnTo>
                      <a:pt x="1242" y="12552"/>
                    </a:lnTo>
                    <a:lnTo>
                      <a:pt x="1242" y="12554"/>
                    </a:lnTo>
                    <a:lnTo>
                      <a:pt x="1244" y="12554"/>
                    </a:lnTo>
                    <a:lnTo>
                      <a:pt x="1244" y="12555"/>
                    </a:lnTo>
                    <a:lnTo>
                      <a:pt x="1245" y="12555"/>
                    </a:lnTo>
                    <a:lnTo>
                      <a:pt x="1245" y="12557"/>
                    </a:lnTo>
                    <a:lnTo>
                      <a:pt x="1247" y="12557"/>
                    </a:lnTo>
                    <a:lnTo>
                      <a:pt x="1247" y="12559"/>
                    </a:lnTo>
                    <a:lnTo>
                      <a:pt x="1249" y="12559"/>
                    </a:lnTo>
                    <a:lnTo>
                      <a:pt x="1249" y="12560"/>
                    </a:lnTo>
                    <a:lnTo>
                      <a:pt x="1250" y="12560"/>
                    </a:lnTo>
                    <a:lnTo>
                      <a:pt x="1250" y="12562"/>
                    </a:lnTo>
                    <a:lnTo>
                      <a:pt x="1252" y="12562"/>
                    </a:lnTo>
                    <a:lnTo>
                      <a:pt x="1252" y="12564"/>
                    </a:lnTo>
                    <a:lnTo>
                      <a:pt x="1254" y="12564"/>
                    </a:lnTo>
                    <a:lnTo>
                      <a:pt x="1254" y="12565"/>
                    </a:lnTo>
                    <a:lnTo>
                      <a:pt x="1255" y="12565"/>
                    </a:lnTo>
                    <a:lnTo>
                      <a:pt x="1255" y="12569"/>
                    </a:lnTo>
                    <a:lnTo>
                      <a:pt x="1257" y="12569"/>
                    </a:lnTo>
                    <a:lnTo>
                      <a:pt x="1257" y="12570"/>
                    </a:lnTo>
                    <a:lnTo>
                      <a:pt x="1259" y="12570"/>
                    </a:lnTo>
                    <a:lnTo>
                      <a:pt x="1259" y="12572"/>
                    </a:lnTo>
                    <a:lnTo>
                      <a:pt x="1260" y="12572"/>
                    </a:lnTo>
                    <a:lnTo>
                      <a:pt x="1260" y="12574"/>
                    </a:lnTo>
                    <a:lnTo>
                      <a:pt x="1262" y="12574"/>
                    </a:lnTo>
                    <a:lnTo>
                      <a:pt x="1262" y="12575"/>
                    </a:lnTo>
                    <a:lnTo>
                      <a:pt x="1264" y="12575"/>
                    </a:lnTo>
                    <a:lnTo>
                      <a:pt x="1264" y="12577"/>
                    </a:lnTo>
                    <a:lnTo>
                      <a:pt x="1265" y="12577"/>
                    </a:lnTo>
                    <a:lnTo>
                      <a:pt x="1265" y="12579"/>
                    </a:lnTo>
                    <a:lnTo>
                      <a:pt x="1267" y="12579"/>
                    </a:lnTo>
                    <a:lnTo>
                      <a:pt x="1267" y="12580"/>
                    </a:lnTo>
                    <a:lnTo>
                      <a:pt x="1269" y="12580"/>
                    </a:lnTo>
                    <a:lnTo>
                      <a:pt x="1269" y="12582"/>
                    </a:lnTo>
                    <a:lnTo>
                      <a:pt x="1270" y="12582"/>
                    </a:lnTo>
                    <a:lnTo>
                      <a:pt x="1270" y="12584"/>
                    </a:lnTo>
                    <a:lnTo>
                      <a:pt x="1272" y="12584"/>
                    </a:lnTo>
                    <a:lnTo>
                      <a:pt x="1272" y="12585"/>
                    </a:lnTo>
                    <a:lnTo>
                      <a:pt x="1274" y="12585"/>
                    </a:lnTo>
                    <a:lnTo>
                      <a:pt x="1274" y="12587"/>
                    </a:lnTo>
                    <a:lnTo>
                      <a:pt x="1275" y="12587"/>
                    </a:lnTo>
                    <a:lnTo>
                      <a:pt x="1275" y="12589"/>
                    </a:lnTo>
                    <a:lnTo>
                      <a:pt x="1277" y="12589"/>
                    </a:lnTo>
                    <a:lnTo>
                      <a:pt x="1277" y="12590"/>
                    </a:lnTo>
                    <a:lnTo>
                      <a:pt x="1279" y="12590"/>
                    </a:lnTo>
                    <a:lnTo>
                      <a:pt x="1279" y="12592"/>
                    </a:lnTo>
                    <a:lnTo>
                      <a:pt x="1280" y="12592"/>
                    </a:lnTo>
                    <a:lnTo>
                      <a:pt x="1280" y="12595"/>
                    </a:lnTo>
                    <a:lnTo>
                      <a:pt x="1282" y="12595"/>
                    </a:lnTo>
                    <a:lnTo>
                      <a:pt x="1282" y="12597"/>
                    </a:lnTo>
                    <a:lnTo>
                      <a:pt x="1284" y="12597"/>
                    </a:lnTo>
                    <a:lnTo>
                      <a:pt x="1284" y="12599"/>
                    </a:lnTo>
                    <a:lnTo>
                      <a:pt x="1285" y="12599"/>
                    </a:lnTo>
                    <a:lnTo>
                      <a:pt x="1285" y="12600"/>
                    </a:lnTo>
                    <a:lnTo>
                      <a:pt x="1287" y="12600"/>
                    </a:lnTo>
                    <a:lnTo>
                      <a:pt x="1287" y="12602"/>
                    </a:lnTo>
                    <a:lnTo>
                      <a:pt x="1289" y="12602"/>
                    </a:lnTo>
                    <a:lnTo>
                      <a:pt x="1289" y="12604"/>
                    </a:lnTo>
                    <a:lnTo>
                      <a:pt x="1290" y="12604"/>
                    </a:lnTo>
                    <a:lnTo>
                      <a:pt x="1290" y="12605"/>
                    </a:lnTo>
                    <a:lnTo>
                      <a:pt x="1292" y="12605"/>
                    </a:lnTo>
                    <a:lnTo>
                      <a:pt x="1292" y="12607"/>
                    </a:lnTo>
                    <a:lnTo>
                      <a:pt x="1294" y="12607"/>
                    </a:lnTo>
                    <a:lnTo>
                      <a:pt x="1294" y="12609"/>
                    </a:lnTo>
                    <a:lnTo>
                      <a:pt x="1295" y="12609"/>
                    </a:lnTo>
                    <a:lnTo>
                      <a:pt x="1295" y="12610"/>
                    </a:lnTo>
                    <a:lnTo>
                      <a:pt x="1297" y="12610"/>
                    </a:lnTo>
                    <a:lnTo>
                      <a:pt x="1297" y="12612"/>
                    </a:lnTo>
                    <a:lnTo>
                      <a:pt x="1299" y="12612"/>
                    </a:lnTo>
                    <a:lnTo>
                      <a:pt x="1299" y="12614"/>
                    </a:lnTo>
                    <a:lnTo>
                      <a:pt x="1300" y="12614"/>
                    </a:lnTo>
                    <a:lnTo>
                      <a:pt x="1300" y="12615"/>
                    </a:lnTo>
                    <a:lnTo>
                      <a:pt x="1302" y="12615"/>
                    </a:lnTo>
                    <a:lnTo>
                      <a:pt x="1302" y="12617"/>
                    </a:lnTo>
                    <a:lnTo>
                      <a:pt x="1304" y="12617"/>
                    </a:lnTo>
                    <a:lnTo>
                      <a:pt x="1304" y="12619"/>
                    </a:lnTo>
                    <a:lnTo>
                      <a:pt x="1305" y="12619"/>
                    </a:lnTo>
                    <a:lnTo>
                      <a:pt x="1305" y="12620"/>
                    </a:lnTo>
                    <a:lnTo>
                      <a:pt x="1307" y="12620"/>
                    </a:lnTo>
                    <a:lnTo>
                      <a:pt x="1307" y="12624"/>
                    </a:lnTo>
                    <a:lnTo>
                      <a:pt x="1309" y="12624"/>
                    </a:lnTo>
                    <a:lnTo>
                      <a:pt x="1309" y="12625"/>
                    </a:lnTo>
                    <a:lnTo>
                      <a:pt x="1310" y="12625"/>
                    </a:lnTo>
                    <a:lnTo>
                      <a:pt x="1310" y="12627"/>
                    </a:lnTo>
                    <a:lnTo>
                      <a:pt x="1312" y="12627"/>
                    </a:lnTo>
                    <a:lnTo>
                      <a:pt x="1312" y="12629"/>
                    </a:lnTo>
                    <a:lnTo>
                      <a:pt x="1314" y="12629"/>
                    </a:lnTo>
                    <a:lnTo>
                      <a:pt x="1314" y="12630"/>
                    </a:lnTo>
                    <a:lnTo>
                      <a:pt x="1315" y="12630"/>
                    </a:lnTo>
                    <a:lnTo>
                      <a:pt x="1315" y="12632"/>
                    </a:lnTo>
                    <a:lnTo>
                      <a:pt x="1317" y="12632"/>
                    </a:lnTo>
                    <a:lnTo>
                      <a:pt x="1317" y="12634"/>
                    </a:lnTo>
                    <a:lnTo>
                      <a:pt x="1319" y="12634"/>
                    </a:lnTo>
                    <a:lnTo>
                      <a:pt x="1319" y="12635"/>
                    </a:lnTo>
                    <a:lnTo>
                      <a:pt x="1320" y="12635"/>
                    </a:lnTo>
                    <a:lnTo>
                      <a:pt x="1320" y="12637"/>
                    </a:lnTo>
                    <a:lnTo>
                      <a:pt x="1322" y="12637"/>
                    </a:lnTo>
                    <a:lnTo>
                      <a:pt x="1322" y="12639"/>
                    </a:lnTo>
                    <a:lnTo>
                      <a:pt x="1324" y="12639"/>
                    </a:lnTo>
                    <a:lnTo>
                      <a:pt x="1324" y="12640"/>
                    </a:lnTo>
                    <a:lnTo>
                      <a:pt x="1325" y="12640"/>
                    </a:lnTo>
                    <a:lnTo>
                      <a:pt x="1325" y="12642"/>
                    </a:lnTo>
                    <a:lnTo>
                      <a:pt x="1327" y="12642"/>
                    </a:lnTo>
                    <a:lnTo>
                      <a:pt x="1327" y="12644"/>
                    </a:lnTo>
                    <a:lnTo>
                      <a:pt x="1329" y="12644"/>
                    </a:lnTo>
                    <a:lnTo>
                      <a:pt x="1329" y="12645"/>
                    </a:lnTo>
                    <a:lnTo>
                      <a:pt x="1330" y="12645"/>
                    </a:lnTo>
                    <a:lnTo>
                      <a:pt x="1330" y="12647"/>
                    </a:lnTo>
                    <a:lnTo>
                      <a:pt x="1332" y="12647"/>
                    </a:lnTo>
                    <a:lnTo>
                      <a:pt x="1332" y="12649"/>
                    </a:lnTo>
                    <a:lnTo>
                      <a:pt x="1334" y="12649"/>
                    </a:lnTo>
                    <a:lnTo>
                      <a:pt x="1334" y="12650"/>
                    </a:lnTo>
                    <a:lnTo>
                      <a:pt x="1335" y="12650"/>
                    </a:lnTo>
                    <a:lnTo>
                      <a:pt x="1335" y="12652"/>
                    </a:lnTo>
                    <a:lnTo>
                      <a:pt x="1337" y="12652"/>
                    </a:lnTo>
                    <a:lnTo>
                      <a:pt x="1337" y="12654"/>
                    </a:lnTo>
                    <a:lnTo>
                      <a:pt x="1339" y="12654"/>
                    </a:lnTo>
                    <a:lnTo>
                      <a:pt x="1339" y="12655"/>
                    </a:lnTo>
                    <a:lnTo>
                      <a:pt x="1340" y="12655"/>
                    </a:lnTo>
                    <a:lnTo>
                      <a:pt x="1340" y="12657"/>
                    </a:lnTo>
                    <a:lnTo>
                      <a:pt x="1342" y="12657"/>
                    </a:lnTo>
                    <a:lnTo>
                      <a:pt x="1342" y="12659"/>
                    </a:lnTo>
                    <a:lnTo>
                      <a:pt x="1344" y="12659"/>
                    </a:lnTo>
                    <a:lnTo>
                      <a:pt x="1344" y="12660"/>
                    </a:lnTo>
                    <a:lnTo>
                      <a:pt x="1345" y="12660"/>
                    </a:lnTo>
                    <a:lnTo>
                      <a:pt x="1345" y="12662"/>
                    </a:lnTo>
                    <a:lnTo>
                      <a:pt x="1347" y="12662"/>
                    </a:lnTo>
                    <a:lnTo>
                      <a:pt x="1347" y="12664"/>
                    </a:lnTo>
                    <a:lnTo>
                      <a:pt x="1349" y="12664"/>
                    </a:lnTo>
                    <a:lnTo>
                      <a:pt x="1349" y="12665"/>
                    </a:lnTo>
                    <a:lnTo>
                      <a:pt x="1350" y="12665"/>
                    </a:lnTo>
                    <a:lnTo>
                      <a:pt x="1350" y="12667"/>
                    </a:lnTo>
                    <a:lnTo>
                      <a:pt x="1352" y="12667"/>
                    </a:lnTo>
                    <a:lnTo>
                      <a:pt x="1352" y="12669"/>
                    </a:lnTo>
                    <a:lnTo>
                      <a:pt x="1354" y="12669"/>
                    </a:lnTo>
                    <a:lnTo>
                      <a:pt x="1354" y="12670"/>
                    </a:lnTo>
                    <a:lnTo>
                      <a:pt x="1355" y="12670"/>
                    </a:lnTo>
                    <a:lnTo>
                      <a:pt x="1355" y="12672"/>
                    </a:lnTo>
                    <a:lnTo>
                      <a:pt x="1359" y="12672"/>
                    </a:lnTo>
                    <a:lnTo>
                      <a:pt x="1359" y="12674"/>
                    </a:lnTo>
                    <a:lnTo>
                      <a:pt x="1360" y="12674"/>
                    </a:lnTo>
                    <a:lnTo>
                      <a:pt x="1360" y="12675"/>
                    </a:lnTo>
                    <a:lnTo>
                      <a:pt x="1362" y="12675"/>
                    </a:lnTo>
                    <a:lnTo>
                      <a:pt x="1362" y="12677"/>
                    </a:lnTo>
                    <a:lnTo>
                      <a:pt x="1364" y="12677"/>
                    </a:lnTo>
                    <a:lnTo>
                      <a:pt x="1364" y="12679"/>
                    </a:lnTo>
                    <a:lnTo>
                      <a:pt x="1365" y="12679"/>
                    </a:lnTo>
                    <a:lnTo>
                      <a:pt x="1365" y="12680"/>
                    </a:lnTo>
                    <a:lnTo>
                      <a:pt x="1367" y="12680"/>
                    </a:lnTo>
                    <a:lnTo>
                      <a:pt x="1367" y="12682"/>
                    </a:lnTo>
                    <a:lnTo>
                      <a:pt x="1369" y="12682"/>
                    </a:lnTo>
                    <a:lnTo>
                      <a:pt x="1369" y="12684"/>
                    </a:lnTo>
                    <a:lnTo>
                      <a:pt x="1370" y="12684"/>
                    </a:lnTo>
                    <a:lnTo>
                      <a:pt x="1370" y="12685"/>
                    </a:lnTo>
                    <a:lnTo>
                      <a:pt x="1372" y="12685"/>
                    </a:lnTo>
                    <a:lnTo>
                      <a:pt x="1372" y="12687"/>
                    </a:lnTo>
                    <a:lnTo>
                      <a:pt x="1374" y="12687"/>
                    </a:lnTo>
                    <a:lnTo>
                      <a:pt x="1374" y="12689"/>
                    </a:lnTo>
                    <a:lnTo>
                      <a:pt x="1375" y="12689"/>
                    </a:lnTo>
                    <a:lnTo>
                      <a:pt x="1375" y="12690"/>
                    </a:lnTo>
                    <a:lnTo>
                      <a:pt x="1377" y="12690"/>
                    </a:lnTo>
                    <a:lnTo>
                      <a:pt x="1377" y="12692"/>
                    </a:lnTo>
                    <a:lnTo>
                      <a:pt x="1379" y="12692"/>
                    </a:lnTo>
                    <a:lnTo>
                      <a:pt x="1379" y="12694"/>
                    </a:lnTo>
                    <a:lnTo>
                      <a:pt x="1380" y="12694"/>
                    </a:lnTo>
                    <a:lnTo>
                      <a:pt x="1380" y="12695"/>
                    </a:lnTo>
                    <a:lnTo>
                      <a:pt x="1382" y="12695"/>
                    </a:lnTo>
                    <a:lnTo>
                      <a:pt x="1382" y="12697"/>
                    </a:lnTo>
                    <a:lnTo>
                      <a:pt x="1384" y="12697"/>
                    </a:lnTo>
                    <a:lnTo>
                      <a:pt x="1384" y="12699"/>
                    </a:lnTo>
                    <a:lnTo>
                      <a:pt x="1385" y="12699"/>
                    </a:lnTo>
                    <a:lnTo>
                      <a:pt x="1385" y="12700"/>
                    </a:lnTo>
                    <a:lnTo>
                      <a:pt x="1387" y="12700"/>
                    </a:lnTo>
                    <a:lnTo>
                      <a:pt x="1387" y="12702"/>
                    </a:lnTo>
                    <a:lnTo>
                      <a:pt x="1389" y="12702"/>
                    </a:lnTo>
                    <a:lnTo>
                      <a:pt x="1389" y="12704"/>
                    </a:lnTo>
                    <a:lnTo>
                      <a:pt x="1390" y="12704"/>
                    </a:lnTo>
                    <a:lnTo>
                      <a:pt x="1390" y="12705"/>
                    </a:lnTo>
                    <a:lnTo>
                      <a:pt x="1394" y="12705"/>
                    </a:lnTo>
                    <a:lnTo>
                      <a:pt x="1394" y="12707"/>
                    </a:lnTo>
                    <a:lnTo>
                      <a:pt x="1395" y="12707"/>
                    </a:lnTo>
                    <a:lnTo>
                      <a:pt x="1395" y="12709"/>
                    </a:lnTo>
                    <a:lnTo>
                      <a:pt x="1397" y="12709"/>
                    </a:lnTo>
                    <a:lnTo>
                      <a:pt x="1397" y="12710"/>
                    </a:lnTo>
                    <a:lnTo>
                      <a:pt x="1399" y="12710"/>
                    </a:lnTo>
                    <a:lnTo>
                      <a:pt x="1399" y="12712"/>
                    </a:lnTo>
                    <a:lnTo>
                      <a:pt x="1400" y="12712"/>
                    </a:lnTo>
                    <a:lnTo>
                      <a:pt x="1400" y="12714"/>
                    </a:lnTo>
                    <a:lnTo>
                      <a:pt x="1402" y="12714"/>
                    </a:lnTo>
                    <a:lnTo>
                      <a:pt x="1402" y="12715"/>
                    </a:lnTo>
                    <a:lnTo>
                      <a:pt x="1404" y="12715"/>
                    </a:lnTo>
                    <a:lnTo>
                      <a:pt x="1404" y="12717"/>
                    </a:lnTo>
                    <a:lnTo>
                      <a:pt x="1405" y="12717"/>
                    </a:lnTo>
                    <a:lnTo>
                      <a:pt x="1405" y="12719"/>
                    </a:lnTo>
                    <a:lnTo>
                      <a:pt x="1407" y="12719"/>
                    </a:lnTo>
                    <a:lnTo>
                      <a:pt x="1407" y="12720"/>
                    </a:lnTo>
                    <a:lnTo>
                      <a:pt x="1409" y="12720"/>
                    </a:lnTo>
                    <a:lnTo>
                      <a:pt x="1409" y="12722"/>
                    </a:lnTo>
                    <a:lnTo>
                      <a:pt x="1410" y="12722"/>
                    </a:lnTo>
                    <a:lnTo>
                      <a:pt x="1410" y="12724"/>
                    </a:lnTo>
                    <a:lnTo>
                      <a:pt x="1412" y="12724"/>
                    </a:lnTo>
                    <a:lnTo>
                      <a:pt x="1412" y="12725"/>
                    </a:lnTo>
                    <a:lnTo>
                      <a:pt x="1414" y="12725"/>
                    </a:lnTo>
                    <a:lnTo>
                      <a:pt x="1414" y="12727"/>
                    </a:lnTo>
                    <a:lnTo>
                      <a:pt x="1417" y="12727"/>
                    </a:lnTo>
                    <a:lnTo>
                      <a:pt x="1417" y="12729"/>
                    </a:lnTo>
                    <a:lnTo>
                      <a:pt x="1419" y="12729"/>
                    </a:lnTo>
                    <a:lnTo>
                      <a:pt x="1419" y="12730"/>
                    </a:lnTo>
                    <a:lnTo>
                      <a:pt x="1420" y="12730"/>
                    </a:lnTo>
                    <a:lnTo>
                      <a:pt x="1420" y="12732"/>
                    </a:lnTo>
                    <a:lnTo>
                      <a:pt x="1422" y="12732"/>
                    </a:lnTo>
                    <a:lnTo>
                      <a:pt x="1422" y="12734"/>
                    </a:lnTo>
                    <a:lnTo>
                      <a:pt x="1424" y="12734"/>
                    </a:lnTo>
                    <a:lnTo>
                      <a:pt x="1424" y="12735"/>
                    </a:lnTo>
                    <a:lnTo>
                      <a:pt x="1425" y="12735"/>
                    </a:lnTo>
                    <a:lnTo>
                      <a:pt x="1425" y="12737"/>
                    </a:lnTo>
                    <a:lnTo>
                      <a:pt x="1427" y="12737"/>
                    </a:lnTo>
                    <a:lnTo>
                      <a:pt x="1427" y="12739"/>
                    </a:lnTo>
                    <a:lnTo>
                      <a:pt x="1429" y="12739"/>
                    </a:lnTo>
                    <a:lnTo>
                      <a:pt x="1429" y="12740"/>
                    </a:lnTo>
                    <a:lnTo>
                      <a:pt x="1430" y="12740"/>
                    </a:lnTo>
                    <a:lnTo>
                      <a:pt x="1430" y="12742"/>
                    </a:lnTo>
                    <a:lnTo>
                      <a:pt x="1432" y="12742"/>
                    </a:lnTo>
                    <a:lnTo>
                      <a:pt x="1432" y="12744"/>
                    </a:lnTo>
                    <a:lnTo>
                      <a:pt x="1435" y="12744"/>
                    </a:lnTo>
                    <a:lnTo>
                      <a:pt x="1435" y="12745"/>
                    </a:lnTo>
                    <a:lnTo>
                      <a:pt x="1437" y="12745"/>
                    </a:lnTo>
                    <a:lnTo>
                      <a:pt x="1437" y="12747"/>
                    </a:lnTo>
                    <a:lnTo>
                      <a:pt x="1439" y="12747"/>
                    </a:lnTo>
                    <a:lnTo>
                      <a:pt x="1439" y="12749"/>
                    </a:lnTo>
                    <a:lnTo>
                      <a:pt x="1440" y="12749"/>
                    </a:lnTo>
                    <a:lnTo>
                      <a:pt x="1440" y="12750"/>
                    </a:lnTo>
                    <a:lnTo>
                      <a:pt x="1442" y="12750"/>
                    </a:lnTo>
                    <a:lnTo>
                      <a:pt x="1442" y="12752"/>
                    </a:lnTo>
                    <a:lnTo>
                      <a:pt x="1444" y="12752"/>
                    </a:lnTo>
                    <a:lnTo>
                      <a:pt x="1444" y="12754"/>
                    </a:lnTo>
                    <a:lnTo>
                      <a:pt x="1445" y="12754"/>
                    </a:lnTo>
                    <a:lnTo>
                      <a:pt x="1445" y="12755"/>
                    </a:lnTo>
                    <a:lnTo>
                      <a:pt x="1447" y="12755"/>
                    </a:lnTo>
                    <a:lnTo>
                      <a:pt x="1447" y="12757"/>
                    </a:lnTo>
                    <a:lnTo>
                      <a:pt x="1449" y="12757"/>
                    </a:lnTo>
                    <a:lnTo>
                      <a:pt x="1449" y="12759"/>
                    </a:lnTo>
                    <a:lnTo>
                      <a:pt x="1452" y="12759"/>
                    </a:lnTo>
                    <a:lnTo>
                      <a:pt x="1452" y="12760"/>
                    </a:lnTo>
                    <a:lnTo>
                      <a:pt x="1454" y="12760"/>
                    </a:lnTo>
                    <a:lnTo>
                      <a:pt x="1454" y="12762"/>
                    </a:lnTo>
                    <a:lnTo>
                      <a:pt x="1455" y="12762"/>
                    </a:lnTo>
                    <a:lnTo>
                      <a:pt x="1455" y="12764"/>
                    </a:lnTo>
                    <a:lnTo>
                      <a:pt x="1457" y="12764"/>
                    </a:lnTo>
                    <a:lnTo>
                      <a:pt x="1457" y="12765"/>
                    </a:lnTo>
                    <a:lnTo>
                      <a:pt x="1459" y="12765"/>
                    </a:lnTo>
                    <a:lnTo>
                      <a:pt x="1459" y="12767"/>
                    </a:lnTo>
                    <a:lnTo>
                      <a:pt x="1460" y="12767"/>
                    </a:lnTo>
                    <a:lnTo>
                      <a:pt x="1460" y="12769"/>
                    </a:lnTo>
                    <a:lnTo>
                      <a:pt x="1462" y="12769"/>
                    </a:lnTo>
                    <a:lnTo>
                      <a:pt x="1462" y="12770"/>
                    </a:lnTo>
                    <a:lnTo>
                      <a:pt x="1464" y="12770"/>
                    </a:lnTo>
                    <a:lnTo>
                      <a:pt x="1464" y="12772"/>
                    </a:lnTo>
                    <a:lnTo>
                      <a:pt x="1467" y="12772"/>
                    </a:lnTo>
                    <a:lnTo>
                      <a:pt x="1467" y="12774"/>
                    </a:lnTo>
                    <a:lnTo>
                      <a:pt x="1469" y="12774"/>
                    </a:lnTo>
                    <a:lnTo>
                      <a:pt x="1469" y="12775"/>
                    </a:lnTo>
                    <a:lnTo>
                      <a:pt x="1470" y="12775"/>
                    </a:lnTo>
                    <a:lnTo>
                      <a:pt x="1470" y="12777"/>
                    </a:lnTo>
                    <a:lnTo>
                      <a:pt x="1472" y="12777"/>
                    </a:lnTo>
                    <a:lnTo>
                      <a:pt x="1472" y="12779"/>
                    </a:lnTo>
                    <a:lnTo>
                      <a:pt x="1474" y="12779"/>
                    </a:lnTo>
                    <a:lnTo>
                      <a:pt x="1474" y="12780"/>
                    </a:lnTo>
                    <a:lnTo>
                      <a:pt x="1475" y="12780"/>
                    </a:lnTo>
                    <a:lnTo>
                      <a:pt x="1475" y="12782"/>
                    </a:lnTo>
                    <a:lnTo>
                      <a:pt x="1479" y="12782"/>
                    </a:lnTo>
                    <a:lnTo>
                      <a:pt x="1479" y="12784"/>
                    </a:lnTo>
                    <a:lnTo>
                      <a:pt x="1480" y="12784"/>
                    </a:lnTo>
                    <a:lnTo>
                      <a:pt x="1480" y="12785"/>
                    </a:lnTo>
                    <a:lnTo>
                      <a:pt x="1482" y="12785"/>
                    </a:lnTo>
                    <a:lnTo>
                      <a:pt x="1482" y="12787"/>
                    </a:lnTo>
                    <a:lnTo>
                      <a:pt x="1484" y="12787"/>
                    </a:lnTo>
                    <a:lnTo>
                      <a:pt x="1484" y="12789"/>
                    </a:lnTo>
                    <a:lnTo>
                      <a:pt x="1485" y="12789"/>
                    </a:lnTo>
                    <a:lnTo>
                      <a:pt x="1485" y="12790"/>
                    </a:lnTo>
                    <a:lnTo>
                      <a:pt x="1487" y="12790"/>
                    </a:lnTo>
                    <a:lnTo>
                      <a:pt x="1487" y="12792"/>
                    </a:lnTo>
                    <a:lnTo>
                      <a:pt x="1490" y="12792"/>
                    </a:lnTo>
                    <a:lnTo>
                      <a:pt x="1490" y="12794"/>
                    </a:lnTo>
                    <a:lnTo>
                      <a:pt x="1492" y="12794"/>
                    </a:lnTo>
                    <a:lnTo>
                      <a:pt x="1492" y="12795"/>
                    </a:lnTo>
                    <a:lnTo>
                      <a:pt x="1494" y="12795"/>
                    </a:lnTo>
                    <a:lnTo>
                      <a:pt x="1494" y="12797"/>
                    </a:lnTo>
                    <a:lnTo>
                      <a:pt x="1495" y="12797"/>
                    </a:lnTo>
                    <a:lnTo>
                      <a:pt x="1495" y="12799"/>
                    </a:lnTo>
                    <a:lnTo>
                      <a:pt x="1497" y="12799"/>
                    </a:lnTo>
                    <a:lnTo>
                      <a:pt x="1497" y="12800"/>
                    </a:lnTo>
                    <a:lnTo>
                      <a:pt x="1500" y="12800"/>
                    </a:lnTo>
                    <a:lnTo>
                      <a:pt x="1500" y="12802"/>
                    </a:lnTo>
                    <a:lnTo>
                      <a:pt x="1502" y="12802"/>
                    </a:lnTo>
                    <a:lnTo>
                      <a:pt x="1502" y="12804"/>
                    </a:lnTo>
                    <a:lnTo>
                      <a:pt x="1504" y="12804"/>
                    </a:lnTo>
                    <a:lnTo>
                      <a:pt x="1504" y="12805"/>
                    </a:lnTo>
                    <a:lnTo>
                      <a:pt x="1505" y="12805"/>
                    </a:lnTo>
                    <a:lnTo>
                      <a:pt x="1505" y="12807"/>
                    </a:lnTo>
                    <a:lnTo>
                      <a:pt x="1507" y="12807"/>
                    </a:lnTo>
                    <a:lnTo>
                      <a:pt x="1507" y="12809"/>
                    </a:lnTo>
                    <a:lnTo>
                      <a:pt x="1509" y="12809"/>
                    </a:lnTo>
                    <a:lnTo>
                      <a:pt x="1509" y="12810"/>
                    </a:lnTo>
                    <a:lnTo>
                      <a:pt x="1512" y="12810"/>
                    </a:lnTo>
                    <a:lnTo>
                      <a:pt x="1512" y="12812"/>
                    </a:lnTo>
                    <a:lnTo>
                      <a:pt x="1514" y="12812"/>
                    </a:lnTo>
                    <a:lnTo>
                      <a:pt x="1514" y="12814"/>
                    </a:lnTo>
                    <a:lnTo>
                      <a:pt x="1515" y="12814"/>
                    </a:lnTo>
                    <a:lnTo>
                      <a:pt x="1515" y="12815"/>
                    </a:lnTo>
                    <a:lnTo>
                      <a:pt x="1517" y="12815"/>
                    </a:lnTo>
                    <a:lnTo>
                      <a:pt x="1517" y="12817"/>
                    </a:lnTo>
                    <a:lnTo>
                      <a:pt x="1519" y="12817"/>
                    </a:lnTo>
                    <a:lnTo>
                      <a:pt x="1519" y="12819"/>
                    </a:lnTo>
                    <a:lnTo>
                      <a:pt x="1520" y="12819"/>
                    </a:lnTo>
                    <a:lnTo>
                      <a:pt x="1520" y="12820"/>
                    </a:lnTo>
                    <a:lnTo>
                      <a:pt x="1524" y="12820"/>
                    </a:lnTo>
                    <a:lnTo>
                      <a:pt x="1524" y="12822"/>
                    </a:lnTo>
                    <a:lnTo>
                      <a:pt x="1525" y="12822"/>
                    </a:lnTo>
                    <a:lnTo>
                      <a:pt x="1525" y="12824"/>
                    </a:lnTo>
                    <a:lnTo>
                      <a:pt x="1527" y="12824"/>
                    </a:lnTo>
                    <a:lnTo>
                      <a:pt x="1527" y="12825"/>
                    </a:lnTo>
                    <a:lnTo>
                      <a:pt x="1529" y="12825"/>
                    </a:lnTo>
                    <a:lnTo>
                      <a:pt x="1529" y="12827"/>
                    </a:lnTo>
                    <a:lnTo>
                      <a:pt x="1532" y="12827"/>
                    </a:lnTo>
                    <a:lnTo>
                      <a:pt x="1532" y="12829"/>
                    </a:lnTo>
                    <a:lnTo>
                      <a:pt x="1534" y="12829"/>
                    </a:lnTo>
                    <a:lnTo>
                      <a:pt x="1534" y="12830"/>
                    </a:lnTo>
                    <a:lnTo>
                      <a:pt x="1535" y="12830"/>
                    </a:lnTo>
                    <a:lnTo>
                      <a:pt x="1535" y="12832"/>
                    </a:lnTo>
                    <a:lnTo>
                      <a:pt x="1537" y="12832"/>
                    </a:lnTo>
                    <a:lnTo>
                      <a:pt x="1537" y="12834"/>
                    </a:lnTo>
                    <a:lnTo>
                      <a:pt x="1540" y="12834"/>
                    </a:lnTo>
                    <a:lnTo>
                      <a:pt x="1540" y="12835"/>
                    </a:lnTo>
                    <a:lnTo>
                      <a:pt x="1542" y="12835"/>
                    </a:lnTo>
                    <a:lnTo>
                      <a:pt x="1542" y="12837"/>
                    </a:lnTo>
                    <a:lnTo>
                      <a:pt x="1544" y="12837"/>
                    </a:lnTo>
                    <a:lnTo>
                      <a:pt x="1544" y="12839"/>
                    </a:lnTo>
                    <a:lnTo>
                      <a:pt x="1545" y="12839"/>
                    </a:lnTo>
                    <a:lnTo>
                      <a:pt x="1545" y="12840"/>
                    </a:lnTo>
                    <a:lnTo>
                      <a:pt x="1549" y="12840"/>
                    </a:lnTo>
                    <a:lnTo>
                      <a:pt x="1549" y="12842"/>
                    </a:lnTo>
                    <a:lnTo>
                      <a:pt x="1550" y="12842"/>
                    </a:lnTo>
                    <a:lnTo>
                      <a:pt x="1550" y="12844"/>
                    </a:lnTo>
                    <a:lnTo>
                      <a:pt x="1552" y="12844"/>
                    </a:lnTo>
                    <a:lnTo>
                      <a:pt x="1552" y="12845"/>
                    </a:lnTo>
                    <a:lnTo>
                      <a:pt x="1554" y="12845"/>
                    </a:lnTo>
                    <a:lnTo>
                      <a:pt x="1554" y="12847"/>
                    </a:lnTo>
                    <a:lnTo>
                      <a:pt x="1555" y="12847"/>
                    </a:lnTo>
                    <a:lnTo>
                      <a:pt x="1555" y="12849"/>
                    </a:lnTo>
                    <a:lnTo>
                      <a:pt x="1559" y="12849"/>
                    </a:lnTo>
                    <a:lnTo>
                      <a:pt x="1559" y="12850"/>
                    </a:lnTo>
                    <a:lnTo>
                      <a:pt x="1560" y="12850"/>
                    </a:lnTo>
                    <a:lnTo>
                      <a:pt x="1560" y="12852"/>
                    </a:lnTo>
                    <a:lnTo>
                      <a:pt x="1562" y="12852"/>
                    </a:lnTo>
                    <a:lnTo>
                      <a:pt x="1562" y="12854"/>
                    </a:lnTo>
                    <a:lnTo>
                      <a:pt x="1564" y="12854"/>
                    </a:lnTo>
                    <a:lnTo>
                      <a:pt x="1564" y="12855"/>
                    </a:lnTo>
                    <a:lnTo>
                      <a:pt x="1567" y="12855"/>
                    </a:lnTo>
                    <a:lnTo>
                      <a:pt x="1567" y="12857"/>
                    </a:lnTo>
                    <a:lnTo>
                      <a:pt x="1569" y="12857"/>
                    </a:lnTo>
                    <a:lnTo>
                      <a:pt x="1569" y="12859"/>
                    </a:lnTo>
                    <a:lnTo>
                      <a:pt x="1570" y="12859"/>
                    </a:lnTo>
                    <a:lnTo>
                      <a:pt x="1570" y="12860"/>
                    </a:lnTo>
                    <a:lnTo>
                      <a:pt x="1574" y="12860"/>
                    </a:lnTo>
                    <a:lnTo>
                      <a:pt x="1574" y="12862"/>
                    </a:lnTo>
                    <a:lnTo>
                      <a:pt x="1575" y="12862"/>
                    </a:lnTo>
                    <a:lnTo>
                      <a:pt x="1575" y="12864"/>
                    </a:lnTo>
                    <a:lnTo>
                      <a:pt x="1577" y="12864"/>
                    </a:lnTo>
                    <a:lnTo>
                      <a:pt x="1577" y="12865"/>
                    </a:lnTo>
                    <a:lnTo>
                      <a:pt x="1579" y="12865"/>
                    </a:lnTo>
                    <a:lnTo>
                      <a:pt x="1579" y="12867"/>
                    </a:lnTo>
                    <a:lnTo>
                      <a:pt x="1582" y="12867"/>
                    </a:lnTo>
                    <a:lnTo>
                      <a:pt x="1582" y="12869"/>
                    </a:lnTo>
                    <a:lnTo>
                      <a:pt x="1584" y="12869"/>
                    </a:lnTo>
                    <a:lnTo>
                      <a:pt x="1584" y="12870"/>
                    </a:lnTo>
                    <a:lnTo>
                      <a:pt x="1585" y="12870"/>
                    </a:lnTo>
                    <a:lnTo>
                      <a:pt x="1585" y="12872"/>
                    </a:lnTo>
                    <a:lnTo>
                      <a:pt x="1587" y="12872"/>
                    </a:lnTo>
                    <a:lnTo>
                      <a:pt x="1587" y="12874"/>
                    </a:lnTo>
                    <a:lnTo>
                      <a:pt x="1590" y="12874"/>
                    </a:lnTo>
                    <a:lnTo>
                      <a:pt x="1590" y="12875"/>
                    </a:lnTo>
                    <a:lnTo>
                      <a:pt x="1592" y="12875"/>
                    </a:lnTo>
                    <a:lnTo>
                      <a:pt x="1592" y="12877"/>
                    </a:lnTo>
                    <a:lnTo>
                      <a:pt x="1594" y="12877"/>
                    </a:lnTo>
                    <a:lnTo>
                      <a:pt x="1594" y="12879"/>
                    </a:lnTo>
                    <a:lnTo>
                      <a:pt x="1597" y="12879"/>
                    </a:lnTo>
                    <a:lnTo>
                      <a:pt x="1597" y="12880"/>
                    </a:lnTo>
                    <a:lnTo>
                      <a:pt x="1599" y="12880"/>
                    </a:lnTo>
                    <a:lnTo>
                      <a:pt x="1599" y="12882"/>
                    </a:lnTo>
                    <a:lnTo>
                      <a:pt x="1600" y="12882"/>
                    </a:lnTo>
                    <a:lnTo>
                      <a:pt x="1600" y="12884"/>
                    </a:lnTo>
                    <a:lnTo>
                      <a:pt x="1604" y="12884"/>
                    </a:lnTo>
                    <a:lnTo>
                      <a:pt x="1604" y="12885"/>
                    </a:lnTo>
                    <a:lnTo>
                      <a:pt x="1605" y="12885"/>
                    </a:lnTo>
                    <a:lnTo>
                      <a:pt x="1605" y="12887"/>
                    </a:lnTo>
                    <a:lnTo>
                      <a:pt x="1607" y="12887"/>
                    </a:lnTo>
                    <a:lnTo>
                      <a:pt x="1607" y="12889"/>
                    </a:lnTo>
                    <a:lnTo>
                      <a:pt x="1609" y="12889"/>
                    </a:lnTo>
                    <a:lnTo>
                      <a:pt x="1609" y="12890"/>
                    </a:lnTo>
                    <a:lnTo>
                      <a:pt x="1612" y="12890"/>
                    </a:lnTo>
                    <a:lnTo>
                      <a:pt x="1612" y="12892"/>
                    </a:lnTo>
                    <a:lnTo>
                      <a:pt x="1614" y="12892"/>
                    </a:lnTo>
                    <a:lnTo>
                      <a:pt x="1614" y="12894"/>
                    </a:lnTo>
                    <a:lnTo>
                      <a:pt x="1615" y="12894"/>
                    </a:lnTo>
                    <a:lnTo>
                      <a:pt x="1615" y="12895"/>
                    </a:lnTo>
                    <a:lnTo>
                      <a:pt x="1619" y="12895"/>
                    </a:lnTo>
                    <a:lnTo>
                      <a:pt x="1619" y="12897"/>
                    </a:lnTo>
                    <a:lnTo>
                      <a:pt x="1620" y="12897"/>
                    </a:lnTo>
                    <a:lnTo>
                      <a:pt x="1620" y="12899"/>
                    </a:lnTo>
                    <a:lnTo>
                      <a:pt x="1622" y="12899"/>
                    </a:lnTo>
                    <a:lnTo>
                      <a:pt x="1622" y="12900"/>
                    </a:lnTo>
                    <a:lnTo>
                      <a:pt x="1625" y="12900"/>
                    </a:lnTo>
                    <a:lnTo>
                      <a:pt x="1625" y="12902"/>
                    </a:lnTo>
                    <a:lnTo>
                      <a:pt x="1627" y="12902"/>
                    </a:lnTo>
                    <a:lnTo>
                      <a:pt x="1627" y="12904"/>
                    </a:lnTo>
                    <a:lnTo>
                      <a:pt x="1629" y="12904"/>
                    </a:lnTo>
                    <a:lnTo>
                      <a:pt x="1629" y="12905"/>
                    </a:lnTo>
                    <a:lnTo>
                      <a:pt x="1632" y="12905"/>
                    </a:lnTo>
                    <a:lnTo>
                      <a:pt x="1632" y="12907"/>
                    </a:lnTo>
                    <a:lnTo>
                      <a:pt x="1634" y="12907"/>
                    </a:lnTo>
                    <a:lnTo>
                      <a:pt x="1634" y="12909"/>
                    </a:lnTo>
                    <a:lnTo>
                      <a:pt x="1635" y="12909"/>
                    </a:lnTo>
                    <a:lnTo>
                      <a:pt x="1635" y="12910"/>
                    </a:lnTo>
                    <a:lnTo>
                      <a:pt x="1639" y="12910"/>
                    </a:lnTo>
                    <a:lnTo>
                      <a:pt x="1639" y="12912"/>
                    </a:lnTo>
                    <a:lnTo>
                      <a:pt x="1640" y="12912"/>
                    </a:lnTo>
                    <a:lnTo>
                      <a:pt x="1640" y="12914"/>
                    </a:lnTo>
                    <a:lnTo>
                      <a:pt x="1644" y="12914"/>
                    </a:lnTo>
                    <a:lnTo>
                      <a:pt x="1644" y="12917"/>
                    </a:lnTo>
                    <a:lnTo>
                      <a:pt x="1634" y="12917"/>
                    </a:lnTo>
                    <a:lnTo>
                      <a:pt x="1634" y="12919"/>
                    </a:lnTo>
                    <a:lnTo>
                      <a:pt x="1625" y="12919"/>
                    </a:lnTo>
                    <a:lnTo>
                      <a:pt x="1625" y="12920"/>
                    </a:lnTo>
                    <a:lnTo>
                      <a:pt x="1615" y="12920"/>
                    </a:lnTo>
                    <a:lnTo>
                      <a:pt x="1615" y="12922"/>
                    </a:lnTo>
                    <a:lnTo>
                      <a:pt x="1607" y="12922"/>
                    </a:lnTo>
                    <a:lnTo>
                      <a:pt x="1607" y="12924"/>
                    </a:lnTo>
                    <a:lnTo>
                      <a:pt x="1597" y="12924"/>
                    </a:lnTo>
                    <a:lnTo>
                      <a:pt x="1597" y="12925"/>
                    </a:lnTo>
                    <a:lnTo>
                      <a:pt x="1589" y="12925"/>
                    </a:lnTo>
                    <a:lnTo>
                      <a:pt x="1589" y="12927"/>
                    </a:lnTo>
                    <a:lnTo>
                      <a:pt x="1579" y="12927"/>
                    </a:lnTo>
                    <a:lnTo>
                      <a:pt x="1579" y="12929"/>
                    </a:lnTo>
                    <a:lnTo>
                      <a:pt x="1569" y="12929"/>
                    </a:lnTo>
                    <a:lnTo>
                      <a:pt x="1569" y="12930"/>
                    </a:lnTo>
                    <a:lnTo>
                      <a:pt x="1559" y="12930"/>
                    </a:lnTo>
                    <a:lnTo>
                      <a:pt x="1559" y="12932"/>
                    </a:lnTo>
                    <a:lnTo>
                      <a:pt x="1549" y="12932"/>
                    </a:lnTo>
                    <a:lnTo>
                      <a:pt x="1549" y="12934"/>
                    </a:lnTo>
                    <a:lnTo>
                      <a:pt x="1540" y="12934"/>
                    </a:lnTo>
                    <a:lnTo>
                      <a:pt x="1540" y="12935"/>
                    </a:lnTo>
                    <a:lnTo>
                      <a:pt x="1530" y="12935"/>
                    </a:lnTo>
                    <a:lnTo>
                      <a:pt x="1530" y="12937"/>
                    </a:lnTo>
                    <a:lnTo>
                      <a:pt x="1520" y="12937"/>
                    </a:lnTo>
                    <a:lnTo>
                      <a:pt x="1520" y="12939"/>
                    </a:lnTo>
                    <a:lnTo>
                      <a:pt x="1510" y="12939"/>
                    </a:lnTo>
                    <a:lnTo>
                      <a:pt x="1510" y="12940"/>
                    </a:lnTo>
                    <a:lnTo>
                      <a:pt x="1500" y="12940"/>
                    </a:lnTo>
                    <a:lnTo>
                      <a:pt x="1500" y="12942"/>
                    </a:lnTo>
                    <a:lnTo>
                      <a:pt x="1490" y="12942"/>
                    </a:lnTo>
                    <a:lnTo>
                      <a:pt x="1490" y="12944"/>
                    </a:lnTo>
                    <a:lnTo>
                      <a:pt x="1482" y="12944"/>
                    </a:lnTo>
                    <a:lnTo>
                      <a:pt x="1482" y="12945"/>
                    </a:lnTo>
                    <a:lnTo>
                      <a:pt x="1472" y="12945"/>
                    </a:lnTo>
                    <a:lnTo>
                      <a:pt x="1472" y="12947"/>
                    </a:lnTo>
                    <a:lnTo>
                      <a:pt x="1462" y="12947"/>
                    </a:lnTo>
                    <a:lnTo>
                      <a:pt x="1462" y="12949"/>
                    </a:lnTo>
                    <a:lnTo>
                      <a:pt x="1452" y="12949"/>
                    </a:lnTo>
                    <a:lnTo>
                      <a:pt x="1452" y="12950"/>
                    </a:lnTo>
                    <a:lnTo>
                      <a:pt x="1442" y="12950"/>
                    </a:lnTo>
                    <a:lnTo>
                      <a:pt x="1442" y="12952"/>
                    </a:lnTo>
                    <a:lnTo>
                      <a:pt x="1432" y="12952"/>
                    </a:lnTo>
                    <a:lnTo>
                      <a:pt x="1432" y="12954"/>
                    </a:lnTo>
                    <a:lnTo>
                      <a:pt x="1424" y="12954"/>
                    </a:lnTo>
                    <a:lnTo>
                      <a:pt x="1424" y="12955"/>
                    </a:lnTo>
                    <a:lnTo>
                      <a:pt x="1414" y="12955"/>
                    </a:lnTo>
                    <a:lnTo>
                      <a:pt x="1414" y="12957"/>
                    </a:lnTo>
                    <a:lnTo>
                      <a:pt x="1404" y="12957"/>
                    </a:lnTo>
                    <a:lnTo>
                      <a:pt x="1404" y="12959"/>
                    </a:lnTo>
                    <a:lnTo>
                      <a:pt x="1394" y="12959"/>
                    </a:lnTo>
                    <a:lnTo>
                      <a:pt x="1394" y="12960"/>
                    </a:lnTo>
                    <a:lnTo>
                      <a:pt x="1384" y="12960"/>
                    </a:lnTo>
                    <a:lnTo>
                      <a:pt x="1384" y="12962"/>
                    </a:lnTo>
                    <a:lnTo>
                      <a:pt x="1374" y="12962"/>
                    </a:lnTo>
                    <a:lnTo>
                      <a:pt x="1374" y="12964"/>
                    </a:lnTo>
                    <a:lnTo>
                      <a:pt x="1365" y="12964"/>
                    </a:lnTo>
                    <a:lnTo>
                      <a:pt x="1365" y="12965"/>
                    </a:lnTo>
                    <a:lnTo>
                      <a:pt x="1355" y="12965"/>
                    </a:lnTo>
                    <a:lnTo>
                      <a:pt x="1355" y="12967"/>
                    </a:lnTo>
                    <a:lnTo>
                      <a:pt x="1345" y="12967"/>
                    </a:lnTo>
                    <a:lnTo>
                      <a:pt x="1345" y="12969"/>
                    </a:lnTo>
                    <a:lnTo>
                      <a:pt x="1335" y="12969"/>
                    </a:lnTo>
                    <a:lnTo>
                      <a:pt x="1335" y="12970"/>
                    </a:lnTo>
                    <a:lnTo>
                      <a:pt x="1325" y="12970"/>
                    </a:lnTo>
                    <a:lnTo>
                      <a:pt x="1325" y="12972"/>
                    </a:lnTo>
                    <a:lnTo>
                      <a:pt x="1315" y="12972"/>
                    </a:lnTo>
                    <a:lnTo>
                      <a:pt x="1315" y="12974"/>
                    </a:lnTo>
                    <a:lnTo>
                      <a:pt x="1307" y="12974"/>
                    </a:lnTo>
                    <a:lnTo>
                      <a:pt x="1307" y="12975"/>
                    </a:lnTo>
                    <a:lnTo>
                      <a:pt x="1297" y="12975"/>
                    </a:lnTo>
                    <a:lnTo>
                      <a:pt x="1297" y="12977"/>
                    </a:lnTo>
                    <a:lnTo>
                      <a:pt x="1287" y="12977"/>
                    </a:lnTo>
                    <a:lnTo>
                      <a:pt x="1287" y="12979"/>
                    </a:lnTo>
                    <a:lnTo>
                      <a:pt x="1275" y="12979"/>
                    </a:lnTo>
                    <a:lnTo>
                      <a:pt x="1275" y="12980"/>
                    </a:lnTo>
                    <a:lnTo>
                      <a:pt x="1265" y="12980"/>
                    </a:lnTo>
                    <a:lnTo>
                      <a:pt x="1265" y="12982"/>
                    </a:lnTo>
                    <a:lnTo>
                      <a:pt x="1255" y="12982"/>
                    </a:lnTo>
                    <a:lnTo>
                      <a:pt x="1255" y="12984"/>
                    </a:lnTo>
                    <a:lnTo>
                      <a:pt x="1244" y="12984"/>
                    </a:lnTo>
                    <a:lnTo>
                      <a:pt x="1244" y="12985"/>
                    </a:lnTo>
                    <a:lnTo>
                      <a:pt x="1234" y="12985"/>
                    </a:lnTo>
                    <a:lnTo>
                      <a:pt x="1234" y="12987"/>
                    </a:lnTo>
                    <a:lnTo>
                      <a:pt x="1222" y="12987"/>
                    </a:lnTo>
                    <a:lnTo>
                      <a:pt x="1222" y="12989"/>
                    </a:lnTo>
                    <a:lnTo>
                      <a:pt x="1212" y="12989"/>
                    </a:lnTo>
                    <a:lnTo>
                      <a:pt x="1212" y="12990"/>
                    </a:lnTo>
                    <a:lnTo>
                      <a:pt x="1202" y="12990"/>
                    </a:lnTo>
                    <a:lnTo>
                      <a:pt x="1202" y="12992"/>
                    </a:lnTo>
                    <a:lnTo>
                      <a:pt x="1190" y="12992"/>
                    </a:lnTo>
                    <a:lnTo>
                      <a:pt x="1190" y="12994"/>
                    </a:lnTo>
                    <a:lnTo>
                      <a:pt x="1180" y="12994"/>
                    </a:lnTo>
                    <a:lnTo>
                      <a:pt x="1180" y="12995"/>
                    </a:lnTo>
                    <a:lnTo>
                      <a:pt x="1170" y="12995"/>
                    </a:lnTo>
                    <a:lnTo>
                      <a:pt x="1170" y="12997"/>
                    </a:lnTo>
                    <a:lnTo>
                      <a:pt x="1159" y="12997"/>
                    </a:lnTo>
                    <a:lnTo>
                      <a:pt x="1159" y="12999"/>
                    </a:lnTo>
                    <a:lnTo>
                      <a:pt x="1149" y="12999"/>
                    </a:lnTo>
                    <a:lnTo>
                      <a:pt x="1149" y="13000"/>
                    </a:lnTo>
                    <a:lnTo>
                      <a:pt x="1139" y="13000"/>
                    </a:lnTo>
                    <a:lnTo>
                      <a:pt x="1139" y="13002"/>
                    </a:lnTo>
                    <a:lnTo>
                      <a:pt x="1127" y="13002"/>
                    </a:lnTo>
                    <a:lnTo>
                      <a:pt x="1127" y="13004"/>
                    </a:lnTo>
                    <a:lnTo>
                      <a:pt x="1117" y="13004"/>
                    </a:lnTo>
                    <a:lnTo>
                      <a:pt x="1117" y="13005"/>
                    </a:lnTo>
                    <a:lnTo>
                      <a:pt x="1107" y="13005"/>
                    </a:lnTo>
                    <a:lnTo>
                      <a:pt x="1107" y="13007"/>
                    </a:lnTo>
                    <a:lnTo>
                      <a:pt x="1095" y="13007"/>
                    </a:lnTo>
                    <a:lnTo>
                      <a:pt x="1095" y="13009"/>
                    </a:lnTo>
                    <a:lnTo>
                      <a:pt x="1085" y="13009"/>
                    </a:lnTo>
                    <a:lnTo>
                      <a:pt x="1085" y="13010"/>
                    </a:lnTo>
                    <a:lnTo>
                      <a:pt x="1075" y="13010"/>
                    </a:lnTo>
                    <a:lnTo>
                      <a:pt x="1075" y="13012"/>
                    </a:lnTo>
                    <a:lnTo>
                      <a:pt x="1064" y="13012"/>
                    </a:lnTo>
                    <a:lnTo>
                      <a:pt x="1064" y="13014"/>
                    </a:lnTo>
                    <a:lnTo>
                      <a:pt x="1054" y="13014"/>
                    </a:lnTo>
                    <a:lnTo>
                      <a:pt x="1054" y="13015"/>
                    </a:lnTo>
                    <a:lnTo>
                      <a:pt x="1042" y="13015"/>
                    </a:lnTo>
                    <a:lnTo>
                      <a:pt x="1042" y="13017"/>
                    </a:lnTo>
                    <a:lnTo>
                      <a:pt x="1032" y="13017"/>
                    </a:lnTo>
                    <a:lnTo>
                      <a:pt x="1032" y="13019"/>
                    </a:lnTo>
                    <a:lnTo>
                      <a:pt x="1022" y="13019"/>
                    </a:lnTo>
                    <a:lnTo>
                      <a:pt x="1022" y="13020"/>
                    </a:lnTo>
                    <a:lnTo>
                      <a:pt x="1010" y="13020"/>
                    </a:lnTo>
                    <a:lnTo>
                      <a:pt x="1010" y="13022"/>
                    </a:lnTo>
                    <a:lnTo>
                      <a:pt x="1000" y="13022"/>
                    </a:lnTo>
                    <a:lnTo>
                      <a:pt x="1000" y="13024"/>
                    </a:lnTo>
                    <a:lnTo>
                      <a:pt x="989" y="13024"/>
                    </a:lnTo>
                    <a:lnTo>
                      <a:pt x="989" y="13025"/>
                    </a:lnTo>
                    <a:lnTo>
                      <a:pt x="979" y="13025"/>
                    </a:lnTo>
                    <a:lnTo>
                      <a:pt x="979" y="13027"/>
                    </a:lnTo>
                    <a:lnTo>
                      <a:pt x="967" y="13027"/>
                    </a:lnTo>
                    <a:lnTo>
                      <a:pt x="967" y="13029"/>
                    </a:lnTo>
                    <a:lnTo>
                      <a:pt x="955" y="13029"/>
                    </a:lnTo>
                    <a:lnTo>
                      <a:pt x="955" y="13030"/>
                    </a:lnTo>
                    <a:lnTo>
                      <a:pt x="944" y="13030"/>
                    </a:lnTo>
                    <a:lnTo>
                      <a:pt x="944" y="13032"/>
                    </a:lnTo>
                    <a:lnTo>
                      <a:pt x="932" y="13032"/>
                    </a:lnTo>
                    <a:close/>
                    <a:moveTo>
                      <a:pt x="10570" y="13030"/>
                    </a:moveTo>
                    <a:lnTo>
                      <a:pt x="10570" y="13029"/>
                    </a:lnTo>
                    <a:lnTo>
                      <a:pt x="10572" y="13029"/>
                    </a:lnTo>
                    <a:lnTo>
                      <a:pt x="10572" y="13027"/>
                    </a:lnTo>
                    <a:lnTo>
                      <a:pt x="10575" y="13027"/>
                    </a:lnTo>
                    <a:lnTo>
                      <a:pt x="10575" y="13029"/>
                    </a:lnTo>
                    <a:lnTo>
                      <a:pt x="10574" y="13029"/>
                    </a:lnTo>
                    <a:lnTo>
                      <a:pt x="10574" y="13030"/>
                    </a:lnTo>
                    <a:lnTo>
                      <a:pt x="10570" y="13030"/>
                    </a:lnTo>
                    <a:close/>
                    <a:moveTo>
                      <a:pt x="10575" y="13027"/>
                    </a:moveTo>
                    <a:lnTo>
                      <a:pt x="10575" y="13025"/>
                    </a:lnTo>
                    <a:lnTo>
                      <a:pt x="10577" y="13025"/>
                    </a:lnTo>
                    <a:lnTo>
                      <a:pt x="10577" y="13024"/>
                    </a:lnTo>
                    <a:lnTo>
                      <a:pt x="10580" y="13024"/>
                    </a:lnTo>
                    <a:lnTo>
                      <a:pt x="10580" y="13025"/>
                    </a:lnTo>
                    <a:lnTo>
                      <a:pt x="10579" y="13025"/>
                    </a:lnTo>
                    <a:lnTo>
                      <a:pt x="10579" y="13027"/>
                    </a:lnTo>
                    <a:lnTo>
                      <a:pt x="10575" y="13027"/>
                    </a:lnTo>
                    <a:close/>
                    <a:moveTo>
                      <a:pt x="10580" y="13022"/>
                    </a:moveTo>
                    <a:lnTo>
                      <a:pt x="10584" y="13022"/>
                    </a:lnTo>
                    <a:lnTo>
                      <a:pt x="10584" y="13024"/>
                    </a:lnTo>
                    <a:lnTo>
                      <a:pt x="10580" y="13024"/>
                    </a:lnTo>
                    <a:lnTo>
                      <a:pt x="10580" y="13022"/>
                    </a:lnTo>
                    <a:close/>
                    <a:moveTo>
                      <a:pt x="10584" y="13022"/>
                    </a:moveTo>
                    <a:lnTo>
                      <a:pt x="10584" y="13020"/>
                    </a:lnTo>
                    <a:lnTo>
                      <a:pt x="10585" y="13020"/>
                    </a:lnTo>
                    <a:lnTo>
                      <a:pt x="10585" y="13019"/>
                    </a:lnTo>
                    <a:lnTo>
                      <a:pt x="10589" y="13019"/>
                    </a:lnTo>
                    <a:lnTo>
                      <a:pt x="10589" y="13020"/>
                    </a:lnTo>
                    <a:lnTo>
                      <a:pt x="10587" y="13020"/>
                    </a:lnTo>
                    <a:lnTo>
                      <a:pt x="10587" y="13022"/>
                    </a:lnTo>
                    <a:lnTo>
                      <a:pt x="10584" y="13022"/>
                    </a:lnTo>
                    <a:close/>
                    <a:moveTo>
                      <a:pt x="10589" y="13019"/>
                    </a:moveTo>
                    <a:lnTo>
                      <a:pt x="10589" y="13017"/>
                    </a:lnTo>
                    <a:lnTo>
                      <a:pt x="10590" y="13017"/>
                    </a:lnTo>
                    <a:lnTo>
                      <a:pt x="10590" y="13015"/>
                    </a:lnTo>
                    <a:lnTo>
                      <a:pt x="10594" y="13015"/>
                    </a:lnTo>
                    <a:lnTo>
                      <a:pt x="10594" y="13017"/>
                    </a:lnTo>
                    <a:lnTo>
                      <a:pt x="10592" y="13017"/>
                    </a:lnTo>
                    <a:lnTo>
                      <a:pt x="10592" y="13019"/>
                    </a:lnTo>
                    <a:lnTo>
                      <a:pt x="10589" y="13019"/>
                    </a:lnTo>
                    <a:close/>
                    <a:moveTo>
                      <a:pt x="10594" y="13014"/>
                    </a:moveTo>
                    <a:lnTo>
                      <a:pt x="10597" y="13014"/>
                    </a:lnTo>
                    <a:lnTo>
                      <a:pt x="10597" y="13015"/>
                    </a:lnTo>
                    <a:lnTo>
                      <a:pt x="10594" y="13015"/>
                    </a:lnTo>
                    <a:lnTo>
                      <a:pt x="10594" y="13014"/>
                    </a:lnTo>
                    <a:close/>
                    <a:moveTo>
                      <a:pt x="10597" y="13012"/>
                    </a:moveTo>
                    <a:lnTo>
                      <a:pt x="10599" y="13012"/>
                    </a:lnTo>
                    <a:lnTo>
                      <a:pt x="10599" y="13014"/>
                    </a:lnTo>
                    <a:lnTo>
                      <a:pt x="10597" y="13014"/>
                    </a:lnTo>
                    <a:lnTo>
                      <a:pt x="10597" y="13012"/>
                    </a:lnTo>
                    <a:close/>
                    <a:moveTo>
                      <a:pt x="10599" y="13010"/>
                    </a:moveTo>
                    <a:lnTo>
                      <a:pt x="10602" y="13010"/>
                    </a:lnTo>
                    <a:lnTo>
                      <a:pt x="10602" y="13012"/>
                    </a:lnTo>
                    <a:lnTo>
                      <a:pt x="10599" y="13012"/>
                    </a:lnTo>
                    <a:lnTo>
                      <a:pt x="10599" y="13010"/>
                    </a:lnTo>
                    <a:close/>
                    <a:moveTo>
                      <a:pt x="10602" y="13009"/>
                    </a:moveTo>
                    <a:lnTo>
                      <a:pt x="10604" y="13009"/>
                    </a:lnTo>
                    <a:lnTo>
                      <a:pt x="10604" y="13010"/>
                    </a:lnTo>
                    <a:lnTo>
                      <a:pt x="10602" y="13010"/>
                    </a:lnTo>
                    <a:lnTo>
                      <a:pt x="10602" y="13009"/>
                    </a:lnTo>
                    <a:close/>
                    <a:moveTo>
                      <a:pt x="10604" y="13007"/>
                    </a:moveTo>
                    <a:lnTo>
                      <a:pt x="10607" y="13007"/>
                    </a:lnTo>
                    <a:lnTo>
                      <a:pt x="10607" y="13009"/>
                    </a:lnTo>
                    <a:lnTo>
                      <a:pt x="10604" y="13009"/>
                    </a:lnTo>
                    <a:lnTo>
                      <a:pt x="10604" y="13007"/>
                    </a:lnTo>
                    <a:close/>
                    <a:moveTo>
                      <a:pt x="10607" y="13007"/>
                    </a:moveTo>
                    <a:lnTo>
                      <a:pt x="10607" y="13005"/>
                    </a:lnTo>
                    <a:lnTo>
                      <a:pt x="10609" y="13005"/>
                    </a:lnTo>
                    <a:lnTo>
                      <a:pt x="10609" y="13004"/>
                    </a:lnTo>
                    <a:lnTo>
                      <a:pt x="10612" y="13004"/>
                    </a:lnTo>
                    <a:lnTo>
                      <a:pt x="10612" y="13005"/>
                    </a:lnTo>
                    <a:lnTo>
                      <a:pt x="10610" y="13005"/>
                    </a:lnTo>
                    <a:lnTo>
                      <a:pt x="10610" y="13007"/>
                    </a:lnTo>
                    <a:lnTo>
                      <a:pt x="10607" y="13007"/>
                    </a:lnTo>
                    <a:close/>
                    <a:moveTo>
                      <a:pt x="10612" y="13004"/>
                    </a:moveTo>
                    <a:lnTo>
                      <a:pt x="10612" y="13002"/>
                    </a:lnTo>
                    <a:lnTo>
                      <a:pt x="10614" y="13002"/>
                    </a:lnTo>
                    <a:lnTo>
                      <a:pt x="10614" y="13000"/>
                    </a:lnTo>
                    <a:lnTo>
                      <a:pt x="10617" y="13000"/>
                    </a:lnTo>
                    <a:lnTo>
                      <a:pt x="10617" y="13002"/>
                    </a:lnTo>
                    <a:lnTo>
                      <a:pt x="10615" y="13002"/>
                    </a:lnTo>
                    <a:lnTo>
                      <a:pt x="10615" y="13004"/>
                    </a:lnTo>
                    <a:lnTo>
                      <a:pt x="10612" y="13004"/>
                    </a:lnTo>
                    <a:close/>
                    <a:moveTo>
                      <a:pt x="10617" y="13000"/>
                    </a:moveTo>
                    <a:lnTo>
                      <a:pt x="10617" y="12999"/>
                    </a:lnTo>
                    <a:lnTo>
                      <a:pt x="10619" y="12999"/>
                    </a:lnTo>
                    <a:lnTo>
                      <a:pt x="10619" y="12997"/>
                    </a:lnTo>
                    <a:lnTo>
                      <a:pt x="10622" y="12997"/>
                    </a:lnTo>
                    <a:lnTo>
                      <a:pt x="10622" y="12999"/>
                    </a:lnTo>
                    <a:lnTo>
                      <a:pt x="10620" y="12999"/>
                    </a:lnTo>
                    <a:lnTo>
                      <a:pt x="10620" y="13000"/>
                    </a:lnTo>
                    <a:lnTo>
                      <a:pt x="10617" y="13000"/>
                    </a:lnTo>
                    <a:close/>
                    <a:moveTo>
                      <a:pt x="10622" y="12997"/>
                    </a:moveTo>
                    <a:lnTo>
                      <a:pt x="10622" y="12995"/>
                    </a:lnTo>
                    <a:lnTo>
                      <a:pt x="10624" y="12995"/>
                    </a:lnTo>
                    <a:lnTo>
                      <a:pt x="10624" y="12994"/>
                    </a:lnTo>
                    <a:lnTo>
                      <a:pt x="10627" y="12994"/>
                    </a:lnTo>
                    <a:lnTo>
                      <a:pt x="10627" y="12992"/>
                    </a:lnTo>
                    <a:lnTo>
                      <a:pt x="10629" y="12992"/>
                    </a:lnTo>
                    <a:lnTo>
                      <a:pt x="10629" y="12990"/>
                    </a:lnTo>
                    <a:lnTo>
                      <a:pt x="10632" y="12990"/>
                    </a:lnTo>
                    <a:lnTo>
                      <a:pt x="10632" y="12989"/>
                    </a:lnTo>
                    <a:lnTo>
                      <a:pt x="10634" y="12989"/>
                    </a:lnTo>
                    <a:lnTo>
                      <a:pt x="10634" y="12987"/>
                    </a:lnTo>
                    <a:lnTo>
                      <a:pt x="10637" y="12987"/>
                    </a:lnTo>
                    <a:lnTo>
                      <a:pt x="10637" y="12985"/>
                    </a:lnTo>
                    <a:lnTo>
                      <a:pt x="10639" y="12985"/>
                    </a:lnTo>
                    <a:lnTo>
                      <a:pt x="10639" y="12984"/>
                    </a:lnTo>
                    <a:lnTo>
                      <a:pt x="10642" y="12984"/>
                    </a:lnTo>
                    <a:lnTo>
                      <a:pt x="10642" y="12982"/>
                    </a:lnTo>
                    <a:lnTo>
                      <a:pt x="10644" y="12982"/>
                    </a:lnTo>
                    <a:lnTo>
                      <a:pt x="10644" y="12980"/>
                    </a:lnTo>
                    <a:lnTo>
                      <a:pt x="10647" y="12980"/>
                    </a:lnTo>
                    <a:lnTo>
                      <a:pt x="10647" y="12979"/>
                    </a:lnTo>
                    <a:lnTo>
                      <a:pt x="10650" y="12979"/>
                    </a:lnTo>
                    <a:lnTo>
                      <a:pt x="10650" y="12977"/>
                    </a:lnTo>
                    <a:lnTo>
                      <a:pt x="10652" y="12977"/>
                    </a:lnTo>
                    <a:lnTo>
                      <a:pt x="10652" y="12975"/>
                    </a:lnTo>
                    <a:lnTo>
                      <a:pt x="10655" y="12975"/>
                    </a:lnTo>
                    <a:lnTo>
                      <a:pt x="10655" y="12977"/>
                    </a:lnTo>
                    <a:lnTo>
                      <a:pt x="10654" y="12977"/>
                    </a:lnTo>
                    <a:lnTo>
                      <a:pt x="10654" y="12979"/>
                    </a:lnTo>
                    <a:lnTo>
                      <a:pt x="10652" y="12979"/>
                    </a:lnTo>
                    <a:lnTo>
                      <a:pt x="10652" y="12980"/>
                    </a:lnTo>
                    <a:lnTo>
                      <a:pt x="10649" y="12980"/>
                    </a:lnTo>
                    <a:lnTo>
                      <a:pt x="10649" y="12982"/>
                    </a:lnTo>
                    <a:lnTo>
                      <a:pt x="10645" y="12982"/>
                    </a:lnTo>
                    <a:lnTo>
                      <a:pt x="10645" y="12984"/>
                    </a:lnTo>
                    <a:lnTo>
                      <a:pt x="10644" y="12984"/>
                    </a:lnTo>
                    <a:lnTo>
                      <a:pt x="10644" y="12985"/>
                    </a:lnTo>
                    <a:lnTo>
                      <a:pt x="10640" y="12985"/>
                    </a:lnTo>
                    <a:lnTo>
                      <a:pt x="10640" y="12987"/>
                    </a:lnTo>
                    <a:lnTo>
                      <a:pt x="10639" y="12987"/>
                    </a:lnTo>
                    <a:lnTo>
                      <a:pt x="10639" y="12989"/>
                    </a:lnTo>
                    <a:lnTo>
                      <a:pt x="10635" y="12989"/>
                    </a:lnTo>
                    <a:lnTo>
                      <a:pt x="10635" y="12990"/>
                    </a:lnTo>
                    <a:lnTo>
                      <a:pt x="10634" y="12990"/>
                    </a:lnTo>
                    <a:lnTo>
                      <a:pt x="10634" y="12992"/>
                    </a:lnTo>
                    <a:lnTo>
                      <a:pt x="10630" y="12992"/>
                    </a:lnTo>
                    <a:lnTo>
                      <a:pt x="10630" y="12994"/>
                    </a:lnTo>
                    <a:lnTo>
                      <a:pt x="10629" y="12994"/>
                    </a:lnTo>
                    <a:lnTo>
                      <a:pt x="10629" y="12995"/>
                    </a:lnTo>
                    <a:lnTo>
                      <a:pt x="10625" y="12995"/>
                    </a:lnTo>
                    <a:lnTo>
                      <a:pt x="10625" y="12997"/>
                    </a:lnTo>
                    <a:lnTo>
                      <a:pt x="10622" y="12997"/>
                    </a:lnTo>
                    <a:close/>
                    <a:moveTo>
                      <a:pt x="11489" y="12989"/>
                    </a:moveTo>
                    <a:lnTo>
                      <a:pt x="11490" y="12989"/>
                    </a:lnTo>
                    <a:lnTo>
                      <a:pt x="11490" y="12990"/>
                    </a:lnTo>
                    <a:lnTo>
                      <a:pt x="11489" y="12990"/>
                    </a:lnTo>
                    <a:lnTo>
                      <a:pt x="11489" y="12989"/>
                    </a:lnTo>
                    <a:close/>
                    <a:moveTo>
                      <a:pt x="11490" y="12989"/>
                    </a:moveTo>
                    <a:lnTo>
                      <a:pt x="11490" y="12985"/>
                    </a:lnTo>
                    <a:lnTo>
                      <a:pt x="11492" y="12985"/>
                    </a:lnTo>
                    <a:lnTo>
                      <a:pt x="11492" y="12984"/>
                    </a:lnTo>
                    <a:lnTo>
                      <a:pt x="11494" y="12984"/>
                    </a:lnTo>
                    <a:lnTo>
                      <a:pt x="11494" y="12982"/>
                    </a:lnTo>
                    <a:lnTo>
                      <a:pt x="11495" y="12982"/>
                    </a:lnTo>
                    <a:lnTo>
                      <a:pt x="11495" y="12980"/>
                    </a:lnTo>
                    <a:lnTo>
                      <a:pt x="11497" y="12980"/>
                    </a:lnTo>
                    <a:lnTo>
                      <a:pt x="11497" y="12979"/>
                    </a:lnTo>
                    <a:lnTo>
                      <a:pt x="11499" y="12979"/>
                    </a:lnTo>
                    <a:lnTo>
                      <a:pt x="11499" y="12977"/>
                    </a:lnTo>
                    <a:lnTo>
                      <a:pt x="11500" y="12977"/>
                    </a:lnTo>
                    <a:lnTo>
                      <a:pt x="11500" y="12975"/>
                    </a:lnTo>
                    <a:lnTo>
                      <a:pt x="11502" y="12975"/>
                    </a:lnTo>
                    <a:lnTo>
                      <a:pt x="11502" y="12974"/>
                    </a:lnTo>
                    <a:lnTo>
                      <a:pt x="11504" y="12974"/>
                    </a:lnTo>
                    <a:lnTo>
                      <a:pt x="11504" y="12972"/>
                    </a:lnTo>
                    <a:lnTo>
                      <a:pt x="11505" y="12972"/>
                    </a:lnTo>
                    <a:lnTo>
                      <a:pt x="11505" y="12970"/>
                    </a:lnTo>
                    <a:lnTo>
                      <a:pt x="11507" y="12970"/>
                    </a:lnTo>
                    <a:lnTo>
                      <a:pt x="11507" y="12969"/>
                    </a:lnTo>
                    <a:lnTo>
                      <a:pt x="11509" y="12969"/>
                    </a:lnTo>
                    <a:lnTo>
                      <a:pt x="11509" y="12967"/>
                    </a:lnTo>
                    <a:lnTo>
                      <a:pt x="11510" y="12967"/>
                    </a:lnTo>
                    <a:lnTo>
                      <a:pt x="11510" y="12965"/>
                    </a:lnTo>
                    <a:lnTo>
                      <a:pt x="11512" y="12965"/>
                    </a:lnTo>
                    <a:lnTo>
                      <a:pt x="11512" y="12964"/>
                    </a:lnTo>
                    <a:lnTo>
                      <a:pt x="11514" y="12964"/>
                    </a:lnTo>
                    <a:lnTo>
                      <a:pt x="11514" y="12962"/>
                    </a:lnTo>
                    <a:lnTo>
                      <a:pt x="11515" y="12962"/>
                    </a:lnTo>
                    <a:lnTo>
                      <a:pt x="11515" y="12965"/>
                    </a:lnTo>
                    <a:lnTo>
                      <a:pt x="11514" y="12965"/>
                    </a:lnTo>
                    <a:lnTo>
                      <a:pt x="11514" y="12967"/>
                    </a:lnTo>
                    <a:lnTo>
                      <a:pt x="11512" y="12967"/>
                    </a:lnTo>
                    <a:lnTo>
                      <a:pt x="11512" y="12969"/>
                    </a:lnTo>
                    <a:lnTo>
                      <a:pt x="11510" y="12969"/>
                    </a:lnTo>
                    <a:lnTo>
                      <a:pt x="11510" y="12970"/>
                    </a:lnTo>
                    <a:lnTo>
                      <a:pt x="11509" y="12970"/>
                    </a:lnTo>
                    <a:lnTo>
                      <a:pt x="11509" y="12972"/>
                    </a:lnTo>
                    <a:lnTo>
                      <a:pt x="11507" y="12972"/>
                    </a:lnTo>
                    <a:lnTo>
                      <a:pt x="11507" y="12974"/>
                    </a:lnTo>
                    <a:lnTo>
                      <a:pt x="11505" y="12974"/>
                    </a:lnTo>
                    <a:lnTo>
                      <a:pt x="11505" y="12975"/>
                    </a:lnTo>
                    <a:lnTo>
                      <a:pt x="11504" y="12975"/>
                    </a:lnTo>
                    <a:lnTo>
                      <a:pt x="11504" y="12977"/>
                    </a:lnTo>
                    <a:lnTo>
                      <a:pt x="11502" y="12977"/>
                    </a:lnTo>
                    <a:lnTo>
                      <a:pt x="11502" y="12979"/>
                    </a:lnTo>
                    <a:lnTo>
                      <a:pt x="11500" y="12979"/>
                    </a:lnTo>
                    <a:lnTo>
                      <a:pt x="11500" y="12980"/>
                    </a:lnTo>
                    <a:lnTo>
                      <a:pt x="11499" y="12980"/>
                    </a:lnTo>
                    <a:lnTo>
                      <a:pt x="11499" y="12982"/>
                    </a:lnTo>
                    <a:lnTo>
                      <a:pt x="11497" y="12982"/>
                    </a:lnTo>
                    <a:lnTo>
                      <a:pt x="11497" y="12984"/>
                    </a:lnTo>
                    <a:lnTo>
                      <a:pt x="11495" y="12984"/>
                    </a:lnTo>
                    <a:lnTo>
                      <a:pt x="11495" y="12985"/>
                    </a:lnTo>
                    <a:lnTo>
                      <a:pt x="11494" y="12985"/>
                    </a:lnTo>
                    <a:lnTo>
                      <a:pt x="11494" y="12987"/>
                    </a:lnTo>
                    <a:lnTo>
                      <a:pt x="11492" y="12987"/>
                    </a:lnTo>
                    <a:lnTo>
                      <a:pt x="11492" y="12989"/>
                    </a:lnTo>
                    <a:lnTo>
                      <a:pt x="11490" y="12989"/>
                    </a:lnTo>
                    <a:close/>
                    <a:moveTo>
                      <a:pt x="10655" y="12975"/>
                    </a:moveTo>
                    <a:lnTo>
                      <a:pt x="10655" y="12974"/>
                    </a:lnTo>
                    <a:lnTo>
                      <a:pt x="10657" y="12974"/>
                    </a:lnTo>
                    <a:lnTo>
                      <a:pt x="10657" y="12972"/>
                    </a:lnTo>
                    <a:lnTo>
                      <a:pt x="10659" y="12972"/>
                    </a:lnTo>
                    <a:lnTo>
                      <a:pt x="10659" y="12970"/>
                    </a:lnTo>
                    <a:lnTo>
                      <a:pt x="10662" y="12970"/>
                    </a:lnTo>
                    <a:lnTo>
                      <a:pt x="10662" y="12969"/>
                    </a:lnTo>
                    <a:lnTo>
                      <a:pt x="10664" y="12969"/>
                    </a:lnTo>
                    <a:lnTo>
                      <a:pt x="10664" y="12967"/>
                    </a:lnTo>
                    <a:lnTo>
                      <a:pt x="10667" y="12967"/>
                    </a:lnTo>
                    <a:lnTo>
                      <a:pt x="10667" y="12965"/>
                    </a:lnTo>
                    <a:lnTo>
                      <a:pt x="10669" y="12965"/>
                    </a:lnTo>
                    <a:lnTo>
                      <a:pt x="10669" y="12964"/>
                    </a:lnTo>
                    <a:lnTo>
                      <a:pt x="10672" y="12964"/>
                    </a:lnTo>
                    <a:lnTo>
                      <a:pt x="10672" y="12965"/>
                    </a:lnTo>
                    <a:lnTo>
                      <a:pt x="10670" y="12965"/>
                    </a:lnTo>
                    <a:lnTo>
                      <a:pt x="10670" y="12967"/>
                    </a:lnTo>
                    <a:lnTo>
                      <a:pt x="10669" y="12967"/>
                    </a:lnTo>
                    <a:lnTo>
                      <a:pt x="10669" y="12969"/>
                    </a:lnTo>
                    <a:lnTo>
                      <a:pt x="10665" y="12969"/>
                    </a:lnTo>
                    <a:lnTo>
                      <a:pt x="10665" y="12970"/>
                    </a:lnTo>
                    <a:lnTo>
                      <a:pt x="10664" y="12970"/>
                    </a:lnTo>
                    <a:lnTo>
                      <a:pt x="10664" y="12972"/>
                    </a:lnTo>
                    <a:lnTo>
                      <a:pt x="10660" y="12972"/>
                    </a:lnTo>
                    <a:lnTo>
                      <a:pt x="10660" y="12974"/>
                    </a:lnTo>
                    <a:lnTo>
                      <a:pt x="10659" y="12974"/>
                    </a:lnTo>
                    <a:lnTo>
                      <a:pt x="10659" y="12975"/>
                    </a:lnTo>
                    <a:lnTo>
                      <a:pt x="10655" y="12975"/>
                    </a:lnTo>
                    <a:close/>
                    <a:moveTo>
                      <a:pt x="10672" y="12964"/>
                    </a:moveTo>
                    <a:lnTo>
                      <a:pt x="10672" y="12962"/>
                    </a:lnTo>
                    <a:lnTo>
                      <a:pt x="10674" y="12962"/>
                    </a:lnTo>
                    <a:lnTo>
                      <a:pt x="10674" y="12960"/>
                    </a:lnTo>
                    <a:lnTo>
                      <a:pt x="10677" y="12960"/>
                    </a:lnTo>
                    <a:lnTo>
                      <a:pt x="10677" y="12962"/>
                    </a:lnTo>
                    <a:lnTo>
                      <a:pt x="10675" y="12962"/>
                    </a:lnTo>
                    <a:lnTo>
                      <a:pt x="10675" y="12964"/>
                    </a:lnTo>
                    <a:lnTo>
                      <a:pt x="10672" y="12964"/>
                    </a:lnTo>
                    <a:close/>
                    <a:moveTo>
                      <a:pt x="11515" y="12960"/>
                    </a:moveTo>
                    <a:lnTo>
                      <a:pt x="11517" y="12960"/>
                    </a:lnTo>
                    <a:lnTo>
                      <a:pt x="11517" y="12962"/>
                    </a:lnTo>
                    <a:lnTo>
                      <a:pt x="11515" y="12962"/>
                    </a:lnTo>
                    <a:lnTo>
                      <a:pt x="11515" y="12960"/>
                    </a:lnTo>
                    <a:close/>
                    <a:moveTo>
                      <a:pt x="10677" y="12960"/>
                    </a:moveTo>
                    <a:lnTo>
                      <a:pt x="10677" y="12959"/>
                    </a:lnTo>
                    <a:lnTo>
                      <a:pt x="10679" y="12959"/>
                    </a:lnTo>
                    <a:lnTo>
                      <a:pt x="10679" y="12957"/>
                    </a:lnTo>
                    <a:lnTo>
                      <a:pt x="10680" y="12957"/>
                    </a:lnTo>
                    <a:lnTo>
                      <a:pt x="10680" y="12955"/>
                    </a:lnTo>
                    <a:lnTo>
                      <a:pt x="10684" y="12955"/>
                    </a:lnTo>
                    <a:lnTo>
                      <a:pt x="10684" y="12957"/>
                    </a:lnTo>
                    <a:lnTo>
                      <a:pt x="10682" y="12957"/>
                    </a:lnTo>
                    <a:lnTo>
                      <a:pt x="10682" y="12959"/>
                    </a:lnTo>
                    <a:lnTo>
                      <a:pt x="10680" y="12959"/>
                    </a:lnTo>
                    <a:lnTo>
                      <a:pt x="10680" y="12960"/>
                    </a:lnTo>
                    <a:lnTo>
                      <a:pt x="10677" y="12960"/>
                    </a:lnTo>
                    <a:close/>
                    <a:moveTo>
                      <a:pt x="11517" y="12959"/>
                    </a:moveTo>
                    <a:lnTo>
                      <a:pt x="11519" y="12959"/>
                    </a:lnTo>
                    <a:lnTo>
                      <a:pt x="11519" y="12960"/>
                    </a:lnTo>
                    <a:lnTo>
                      <a:pt x="11517" y="12960"/>
                    </a:lnTo>
                    <a:lnTo>
                      <a:pt x="11517" y="12959"/>
                    </a:lnTo>
                    <a:close/>
                    <a:moveTo>
                      <a:pt x="11519" y="12959"/>
                    </a:moveTo>
                    <a:lnTo>
                      <a:pt x="11519" y="12955"/>
                    </a:lnTo>
                    <a:lnTo>
                      <a:pt x="11520" y="12955"/>
                    </a:lnTo>
                    <a:lnTo>
                      <a:pt x="11520" y="12954"/>
                    </a:lnTo>
                    <a:lnTo>
                      <a:pt x="11522" y="12954"/>
                    </a:lnTo>
                    <a:lnTo>
                      <a:pt x="11522" y="12952"/>
                    </a:lnTo>
                    <a:lnTo>
                      <a:pt x="11524" y="12952"/>
                    </a:lnTo>
                    <a:lnTo>
                      <a:pt x="11524" y="12950"/>
                    </a:lnTo>
                    <a:lnTo>
                      <a:pt x="11525" y="12950"/>
                    </a:lnTo>
                    <a:lnTo>
                      <a:pt x="11525" y="12949"/>
                    </a:lnTo>
                    <a:lnTo>
                      <a:pt x="11527" y="12949"/>
                    </a:lnTo>
                    <a:lnTo>
                      <a:pt x="11527" y="12947"/>
                    </a:lnTo>
                    <a:lnTo>
                      <a:pt x="11529" y="12947"/>
                    </a:lnTo>
                    <a:lnTo>
                      <a:pt x="11529" y="12945"/>
                    </a:lnTo>
                    <a:lnTo>
                      <a:pt x="11530" y="12945"/>
                    </a:lnTo>
                    <a:lnTo>
                      <a:pt x="11530" y="12944"/>
                    </a:lnTo>
                    <a:lnTo>
                      <a:pt x="11532" y="12944"/>
                    </a:lnTo>
                    <a:lnTo>
                      <a:pt x="11532" y="12942"/>
                    </a:lnTo>
                    <a:lnTo>
                      <a:pt x="11534" y="12942"/>
                    </a:lnTo>
                    <a:lnTo>
                      <a:pt x="11534" y="12940"/>
                    </a:lnTo>
                    <a:lnTo>
                      <a:pt x="11535" y="12940"/>
                    </a:lnTo>
                    <a:lnTo>
                      <a:pt x="11535" y="12939"/>
                    </a:lnTo>
                    <a:lnTo>
                      <a:pt x="11537" y="12939"/>
                    </a:lnTo>
                    <a:lnTo>
                      <a:pt x="11537" y="12935"/>
                    </a:lnTo>
                    <a:lnTo>
                      <a:pt x="11539" y="12935"/>
                    </a:lnTo>
                    <a:lnTo>
                      <a:pt x="11539" y="12934"/>
                    </a:lnTo>
                    <a:lnTo>
                      <a:pt x="11540" y="12934"/>
                    </a:lnTo>
                    <a:lnTo>
                      <a:pt x="11540" y="12932"/>
                    </a:lnTo>
                    <a:lnTo>
                      <a:pt x="11542" y="12932"/>
                    </a:lnTo>
                    <a:lnTo>
                      <a:pt x="11542" y="12930"/>
                    </a:lnTo>
                    <a:lnTo>
                      <a:pt x="11544" y="12930"/>
                    </a:lnTo>
                    <a:lnTo>
                      <a:pt x="11544" y="12929"/>
                    </a:lnTo>
                    <a:lnTo>
                      <a:pt x="11545" y="12929"/>
                    </a:lnTo>
                    <a:lnTo>
                      <a:pt x="11545" y="12927"/>
                    </a:lnTo>
                    <a:lnTo>
                      <a:pt x="11547" y="12927"/>
                    </a:lnTo>
                    <a:lnTo>
                      <a:pt x="11547" y="12925"/>
                    </a:lnTo>
                    <a:lnTo>
                      <a:pt x="11549" y="12925"/>
                    </a:lnTo>
                    <a:lnTo>
                      <a:pt x="11549" y="12924"/>
                    </a:lnTo>
                    <a:lnTo>
                      <a:pt x="11550" y="12924"/>
                    </a:lnTo>
                    <a:lnTo>
                      <a:pt x="11550" y="12922"/>
                    </a:lnTo>
                    <a:lnTo>
                      <a:pt x="11552" y="12922"/>
                    </a:lnTo>
                    <a:lnTo>
                      <a:pt x="11552" y="12920"/>
                    </a:lnTo>
                    <a:lnTo>
                      <a:pt x="11554" y="12920"/>
                    </a:lnTo>
                    <a:lnTo>
                      <a:pt x="11554" y="12919"/>
                    </a:lnTo>
                    <a:lnTo>
                      <a:pt x="11555" y="12919"/>
                    </a:lnTo>
                    <a:lnTo>
                      <a:pt x="11555" y="12922"/>
                    </a:lnTo>
                    <a:lnTo>
                      <a:pt x="11554" y="12922"/>
                    </a:lnTo>
                    <a:lnTo>
                      <a:pt x="11554" y="12924"/>
                    </a:lnTo>
                    <a:lnTo>
                      <a:pt x="11552" y="12924"/>
                    </a:lnTo>
                    <a:lnTo>
                      <a:pt x="11552" y="12925"/>
                    </a:lnTo>
                    <a:lnTo>
                      <a:pt x="11550" y="12925"/>
                    </a:lnTo>
                    <a:lnTo>
                      <a:pt x="11550" y="12927"/>
                    </a:lnTo>
                    <a:lnTo>
                      <a:pt x="11549" y="12927"/>
                    </a:lnTo>
                    <a:lnTo>
                      <a:pt x="11549" y="12929"/>
                    </a:lnTo>
                    <a:lnTo>
                      <a:pt x="11547" y="12929"/>
                    </a:lnTo>
                    <a:lnTo>
                      <a:pt x="11547" y="12930"/>
                    </a:lnTo>
                    <a:lnTo>
                      <a:pt x="11545" y="12930"/>
                    </a:lnTo>
                    <a:lnTo>
                      <a:pt x="11545" y="12932"/>
                    </a:lnTo>
                    <a:lnTo>
                      <a:pt x="11544" y="12932"/>
                    </a:lnTo>
                    <a:lnTo>
                      <a:pt x="11544" y="12934"/>
                    </a:lnTo>
                    <a:lnTo>
                      <a:pt x="11542" y="12934"/>
                    </a:lnTo>
                    <a:lnTo>
                      <a:pt x="11542" y="12935"/>
                    </a:lnTo>
                    <a:lnTo>
                      <a:pt x="11540" y="12935"/>
                    </a:lnTo>
                    <a:lnTo>
                      <a:pt x="11540" y="12937"/>
                    </a:lnTo>
                    <a:lnTo>
                      <a:pt x="11539" y="12937"/>
                    </a:lnTo>
                    <a:lnTo>
                      <a:pt x="11539" y="12940"/>
                    </a:lnTo>
                    <a:lnTo>
                      <a:pt x="11537" y="12940"/>
                    </a:lnTo>
                    <a:lnTo>
                      <a:pt x="11537" y="12942"/>
                    </a:lnTo>
                    <a:lnTo>
                      <a:pt x="11535" y="12942"/>
                    </a:lnTo>
                    <a:lnTo>
                      <a:pt x="11535" y="12944"/>
                    </a:lnTo>
                    <a:lnTo>
                      <a:pt x="11534" y="12944"/>
                    </a:lnTo>
                    <a:lnTo>
                      <a:pt x="11534" y="12945"/>
                    </a:lnTo>
                    <a:lnTo>
                      <a:pt x="11532" y="12945"/>
                    </a:lnTo>
                    <a:lnTo>
                      <a:pt x="11532" y="12947"/>
                    </a:lnTo>
                    <a:lnTo>
                      <a:pt x="11530" y="12947"/>
                    </a:lnTo>
                    <a:lnTo>
                      <a:pt x="11530" y="12949"/>
                    </a:lnTo>
                    <a:lnTo>
                      <a:pt x="11529" y="12949"/>
                    </a:lnTo>
                    <a:lnTo>
                      <a:pt x="11529" y="12950"/>
                    </a:lnTo>
                    <a:lnTo>
                      <a:pt x="11527" y="12950"/>
                    </a:lnTo>
                    <a:lnTo>
                      <a:pt x="11527" y="12952"/>
                    </a:lnTo>
                    <a:lnTo>
                      <a:pt x="11525" y="12952"/>
                    </a:lnTo>
                    <a:lnTo>
                      <a:pt x="11525" y="12954"/>
                    </a:lnTo>
                    <a:lnTo>
                      <a:pt x="11524" y="12954"/>
                    </a:lnTo>
                    <a:lnTo>
                      <a:pt x="11524" y="12955"/>
                    </a:lnTo>
                    <a:lnTo>
                      <a:pt x="11522" y="12955"/>
                    </a:lnTo>
                    <a:lnTo>
                      <a:pt x="11522" y="12957"/>
                    </a:lnTo>
                    <a:lnTo>
                      <a:pt x="11520" y="12957"/>
                    </a:lnTo>
                    <a:lnTo>
                      <a:pt x="11520" y="12959"/>
                    </a:lnTo>
                    <a:lnTo>
                      <a:pt x="11519" y="12959"/>
                    </a:lnTo>
                    <a:close/>
                    <a:moveTo>
                      <a:pt x="10684" y="12955"/>
                    </a:moveTo>
                    <a:lnTo>
                      <a:pt x="10684" y="12954"/>
                    </a:lnTo>
                    <a:lnTo>
                      <a:pt x="10685" y="12954"/>
                    </a:lnTo>
                    <a:lnTo>
                      <a:pt x="10685" y="12952"/>
                    </a:lnTo>
                    <a:lnTo>
                      <a:pt x="10689" y="12952"/>
                    </a:lnTo>
                    <a:lnTo>
                      <a:pt x="10689" y="12954"/>
                    </a:lnTo>
                    <a:lnTo>
                      <a:pt x="10687" y="12954"/>
                    </a:lnTo>
                    <a:lnTo>
                      <a:pt x="10687" y="12955"/>
                    </a:lnTo>
                    <a:lnTo>
                      <a:pt x="10684" y="12955"/>
                    </a:lnTo>
                    <a:close/>
                    <a:moveTo>
                      <a:pt x="10689" y="12952"/>
                    </a:moveTo>
                    <a:lnTo>
                      <a:pt x="10689" y="12950"/>
                    </a:lnTo>
                    <a:lnTo>
                      <a:pt x="10690" y="12950"/>
                    </a:lnTo>
                    <a:lnTo>
                      <a:pt x="10690" y="12949"/>
                    </a:lnTo>
                    <a:lnTo>
                      <a:pt x="10694" y="12949"/>
                    </a:lnTo>
                    <a:lnTo>
                      <a:pt x="10694" y="12950"/>
                    </a:lnTo>
                    <a:lnTo>
                      <a:pt x="10692" y="12950"/>
                    </a:lnTo>
                    <a:lnTo>
                      <a:pt x="10692" y="12952"/>
                    </a:lnTo>
                    <a:lnTo>
                      <a:pt x="10689" y="12952"/>
                    </a:lnTo>
                    <a:close/>
                    <a:moveTo>
                      <a:pt x="10694" y="12947"/>
                    </a:moveTo>
                    <a:lnTo>
                      <a:pt x="10695" y="12947"/>
                    </a:lnTo>
                    <a:lnTo>
                      <a:pt x="10695" y="12949"/>
                    </a:lnTo>
                    <a:lnTo>
                      <a:pt x="10694" y="12949"/>
                    </a:lnTo>
                    <a:lnTo>
                      <a:pt x="10694" y="12947"/>
                    </a:lnTo>
                    <a:close/>
                    <a:moveTo>
                      <a:pt x="10695" y="12945"/>
                    </a:moveTo>
                    <a:lnTo>
                      <a:pt x="10699" y="12945"/>
                    </a:lnTo>
                    <a:lnTo>
                      <a:pt x="10699" y="12947"/>
                    </a:lnTo>
                    <a:lnTo>
                      <a:pt x="10695" y="12947"/>
                    </a:lnTo>
                    <a:lnTo>
                      <a:pt x="10695" y="12945"/>
                    </a:lnTo>
                    <a:close/>
                    <a:moveTo>
                      <a:pt x="10699" y="12944"/>
                    </a:moveTo>
                    <a:lnTo>
                      <a:pt x="10700" y="12944"/>
                    </a:lnTo>
                    <a:lnTo>
                      <a:pt x="10700" y="12945"/>
                    </a:lnTo>
                    <a:lnTo>
                      <a:pt x="10699" y="12945"/>
                    </a:lnTo>
                    <a:lnTo>
                      <a:pt x="10699" y="12944"/>
                    </a:lnTo>
                    <a:close/>
                    <a:moveTo>
                      <a:pt x="10700" y="12944"/>
                    </a:moveTo>
                    <a:lnTo>
                      <a:pt x="10700" y="12942"/>
                    </a:lnTo>
                    <a:lnTo>
                      <a:pt x="10702" y="12942"/>
                    </a:lnTo>
                    <a:lnTo>
                      <a:pt x="10702" y="12940"/>
                    </a:lnTo>
                    <a:lnTo>
                      <a:pt x="10705" y="12940"/>
                    </a:lnTo>
                    <a:lnTo>
                      <a:pt x="10705" y="12942"/>
                    </a:lnTo>
                    <a:lnTo>
                      <a:pt x="10704" y="12942"/>
                    </a:lnTo>
                    <a:lnTo>
                      <a:pt x="10704" y="12944"/>
                    </a:lnTo>
                    <a:lnTo>
                      <a:pt x="10700" y="12944"/>
                    </a:lnTo>
                    <a:close/>
                    <a:moveTo>
                      <a:pt x="10705" y="12940"/>
                    </a:moveTo>
                    <a:lnTo>
                      <a:pt x="10705" y="12939"/>
                    </a:lnTo>
                    <a:lnTo>
                      <a:pt x="10707" y="12939"/>
                    </a:lnTo>
                    <a:lnTo>
                      <a:pt x="10707" y="12937"/>
                    </a:lnTo>
                    <a:lnTo>
                      <a:pt x="10710" y="12937"/>
                    </a:lnTo>
                    <a:lnTo>
                      <a:pt x="10710" y="12939"/>
                    </a:lnTo>
                    <a:lnTo>
                      <a:pt x="10709" y="12939"/>
                    </a:lnTo>
                    <a:lnTo>
                      <a:pt x="10709" y="12940"/>
                    </a:lnTo>
                    <a:lnTo>
                      <a:pt x="10705" y="12940"/>
                    </a:lnTo>
                    <a:close/>
                    <a:moveTo>
                      <a:pt x="10710" y="12935"/>
                    </a:moveTo>
                    <a:lnTo>
                      <a:pt x="10712" y="12935"/>
                    </a:lnTo>
                    <a:lnTo>
                      <a:pt x="10712" y="12937"/>
                    </a:lnTo>
                    <a:lnTo>
                      <a:pt x="10710" y="12937"/>
                    </a:lnTo>
                    <a:lnTo>
                      <a:pt x="10710" y="12935"/>
                    </a:lnTo>
                    <a:close/>
                    <a:moveTo>
                      <a:pt x="10712" y="12935"/>
                    </a:moveTo>
                    <a:lnTo>
                      <a:pt x="10712" y="12934"/>
                    </a:lnTo>
                    <a:lnTo>
                      <a:pt x="10714" y="12934"/>
                    </a:lnTo>
                    <a:lnTo>
                      <a:pt x="10714" y="12932"/>
                    </a:lnTo>
                    <a:lnTo>
                      <a:pt x="10717" y="12932"/>
                    </a:lnTo>
                    <a:lnTo>
                      <a:pt x="10717" y="12934"/>
                    </a:lnTo>
                    <a:lnTo>
                      <a:pt x="10715" y="12934"/>
                    </a:lnTo>
                    <a:lnTo>
                      <a:pt x="10715" y="12935"/>
                    </a:lnTo>
                    <a:lnTo>
                      <a:pt x="10712" y="12935"/>
                    </a:lnTo>
                    <a:close/>
                    <a:moveTo>
                      <a:pt x="10717" y="12932"/>
                    </a:moveTo>
                    <a:lnTo>
                      <a:pt x="10717" y="12930"/>
                    </a:lnTo>
                    <a:lnTo>
                      <a:pt x="10719" y="12930"/>
                    </a:lnTo>
                    <a:lnTo>
                      <a:pt x="10719" y="12929"/>
                    </a:lnTo>
                    <a:lnTo>
                      <a:pt x="10720" y="12929"/>
                    </a:lnTo>
                    <a:lnTo>
                      <a:pt x="10720" y="12927"/>
                    </a:lnTo>
                    <a:lnTo>
                      <a:pt x="10724" y="12927"/>
                    </a:lnTo>
                    <a:lnTo>
                      <a:pt x="10724" y="12929"/>
                    </a:lnTo>
                    <a:lnTo>
                      <a:pt x="10722" y="12929"/>
                    </a:lnTo>
                    <a:lnTo>
                      <a:pt x="10722" y="12930"/>
                    </a:lnTo>
                    <a:lnTo>
                      <a:pt x="10720" y="12930"/>
                    </a:lnTo>
                    <a:lnTo>
                      <a:pt x="10720" y="12932"/>
                    </a:lnTo>
                    <a:lnTo>
                      <a:pt x="10717" y="12932"/>
                    </a:lnTo>
                    <a:close/>
                    <a:moveTo>
                      <a:pt x="10724" y="12927"/>
                    </a:moveTo>
                    <a:lnTo>
                      <a:pt x="10724" y="12925"/>
                    </a:lnTo>
                    <a:lnTo>
                      <a:pt x="10725" y="12925"/>
                    </a:lnTo>
                    <a:lnTo>
                      <a:pt x="10725" y="12924"/>
                    </a:lnTo>
                    <a:lnTo>
                      <a:pt x="10729" y="12924"/>
                    </a:lnTo>
                    <a:lnTo>
                      <a:pt x="10729" y="12925"/>
                    </a:lnTo>
                    <a:lnTo>
                      <a:pt x="10727" y="12925"/>
                    </a:lnTo>
                    <a:lnTo>
                      <a:pt x="10727" y="12927"/>
                    </a:lnTo>
                    <a:lnTo>
                      <a:pt x="10724" y="12927"/>
                    </a:lnTo>
                    <a:close/>
                    <a:moveTo>
                      <a:pt x="10729" y="12924"/>
                    </a:moveTo>
                    <a:lnTo>
                      <a:pt x="10729" y="12922"/>
                    </a:lnTo>
                    <a:lnTo>
                      <a:pt x="10730" y="12922"/>
                    </a:lnTo>
                    <a:lnTo>
                      <a:pt x="10730" y="12920"/>
                    </a:lnTo>
                    <a:lnTo>
                      <a:pt x="10732" y="12920"/>
                    </a:lnTo>
                    <a:lnTo>
                      <a:pt x="10732" y="12919"/>
                    </a:lnTo>
                    <a:lnTo>
                      <a:pt x="10735" y="12919"/>
                    </a:lnTo>
                    <a:lnTo>
                      <a:pt x="10735" y="12920"/>
                    </a:lnTo>
                    <a:lnTo>
                      <a:pt x="10734" y="12920"/>
                    </a:lnTo>
                    <a:lnTo>
                      <a:pt x="10734" y="12922"/>
                    </a:lnTo>
                    <a:lnTo>
                      <a:pt x="10732" y="12922"/>
                    </a:lnTo>
                    <a:lnTo>
                      <a:pt x="10732" y="12924"/>
                    </a:lnTo>
                    <a:lnTo>
                      <a:pt x="10729" y="12924"/>
                    </a:lnTo>
                    <a:close/>
                    <a:moveTo>
                      <a:pt x="10735" y="12919"/>
                    </a:moveTo>
                    <a:lnTo>
                      <a:pt x="10735" y="12917"/>
                    </a:lnTo>
                    <a:lnTo>
                      <a:pt x="10737" y="12917"/>
                    </a:lnTo>
                    <a:lnTo>
                      <a:pt x="10737" y="12915"/>
                    </a:lnTo>
                    <a:lnTo>
                      <a:pt x="10739" y="12915"/>
                    </a:lnTo>
                    <a:lnTo>
                      <a:pt x="10739" y="12914"/>
                    </a:lnTo>
                    <a:lnTo>
                      <a:pt x="10742" y="12914"/>
                    </a:lnTo>
                    <a:lnTo>
                      <a:pt x="10742" y="12912"/>
                    </a:lnTo>
                    <a:lnTo>
                      <a:pt x="10744" y="12912"/>
                    </a:lnTo>
                    <a:lnTo>
                      <a:pt x="10744" y="12910"/>
                    </a:lnTo>
                    <a:lnTo>
                      <a:pt x="10747" y="12910"/>
                    </a:lnTo>
                    <a:lnTo>
                      <a:pt x="10747" y="12909"/>
                    </a:lnTo>
                    <a:lnTo>
                      <a:pt x="10749" y="12909"/>
                    </a:lnTo>
                    <a:lnTo>
                      <a:pt x="10749" y="12907"/>
                    </a:lnTo>
                    <a:lnTo>
                      <a:pt x="10750" y="12907"/>
                    </a:lnTo>
                    <a:lnTo>
                      <a:pt x="10750" y="12905"/>
                    </a:lnTo>
                    <a:lnTo>
                      <a:pt x="10754" y="12905"/>
                    </a:lnTo>
                    <a:lnTo>
                      <a:pt x="10754" y="12904"/>
                    </a:lnTo>
                    <a:lnTo>
                      <a:pt x="10755" y="12904"/>
                    </a:lnTo>
                    <a:lnTo>
                      <a:pt x="10755" y="12902"/>
                    </a:lnTo>
                    <a:lnTo>
                      <a:pt x="10757" y="12902"/>
                    </a:lnTo>
                    <a:lnTo>
                      <a:pt x="10757" y="12900"/>
                    </a:lnTo>
                    <a:lnTo>
                      <a:pt x="10760" y="12900"/>
                    </a:lnTo>
                    <a:lnTo>
                      <a:pt x="10760" y="12899"/>
                    </a:lnTo>
                    <a:lnTo>
                      <a:pt x="10762" y="12899"/>
                    </a:lnTo>
                    <a:lnTo>
                      <a:pt x="10762" y="12897"/>
                    </a:lnTo>
                    <a:lnTo>
                      <a:pt x="10764" y="12897"/>
                    </a:lnTo>
                    <a:lnTo>
                      <a:pt x="10764" y="12895"/>
                    </a:lnTo>
                    <a:lnTo>
                      <a:pt x="10767" y="12895"/>
                    </a:lnTo>
                    <a:lnTo>
                      <a:pt x="10767" y="12897"/>
                    </a:lnTo>
                    <a:lnTo>
                      <a:pt x="10765" y="12897"/>
                    </a:lnTo>
                    <a:lnTo>
                      <a:pt x="10765" y="12899"/>
                    </a:lnTo>
                    <a:lnTo>
                      <a:pt x="10764" y="12899"/>
                    </a:lnTo>
                    <a:lnTo>
                      <a:pt x="10764" y="12900"/>
                    </a:lnTo>
                    <a:lnTo>
                      <a:pt x="10762" y="12900"/>
                    </a:lnTo>
                    <a:lnTo>
                      <a:pt x="10762" y="12902"/>
                    </a:lnTo>
                    <a:lnTo>
                      <a:pt x="10759" y="12902"/>
                    </a:lnTo>
                    <a:lnTo>
                      <a:pt x="10759" y="12904"/>
                    </a:lnTo>
                    <a:lnTo>
                      <a:pt x="10757" y="12904"/>
                    </a:lnTo>
                    <a:lnTo>
                      <a:pt x="10757" y="12905"/>
                    </a:lnTo>
                    <a:lnTo>
                      <a:pt x="10755" y="12905"/>
                    </a:lnTo>
                    <a:lnTo>
                      <a:pt x="10755" y="12907"/>
                    </a:lnTo>
                    <a:lnTo>
                      <a:pt x="10752" y="12907"/>
                    </a:lnTo>
                    <a:lnTo>
                      <a:pt x="10752" y="12909"/>
                    </a:lnTo>
                    <a:lnTo>
                      <a:pt x="10750" y="12909"/>
                    </a:lnTo>
                    <a:lnTo>
                      <a:pt x="10750" y="12910"/>
                    </a:lnTo>
                    <a:lnTo>
                      <a:pt x="10749" y="12910"/>
                    </a:lnTo>
                    <a:lnTo>
                      <a:pt x="10749" y="12912"/>
                    </a:lnTo>
                    <a:lnTo>
                      <a:pt x="10745" y="12912"/>
                    </a:lnTo>
                    <a:lnTo>
                      <a:pt x="10745" y="12914"/>
                    </a:lnTo>
                    <a:lnTo>
                      <a:pt x="10744" y="12914"/>
                    </a:lnTo>
                    <a:lnTo>
                      <a:pt x="10744" y="12915"/>
                    </a:lnTo>
                    <a:lnTo>
                      <a:pt x="10740" y="12915"/>
                    </a:lnTo>
                    <a:lnTo>
                      <a:pt x="10740" y="12917"/>
                    </a:lnTo>
                    <a:lnTo>
                      <a:pt x="10739" y="12917"/>
                    </a:lnTo>
                    <a:lnTo>
                      <a:pt x="10739" y="12919"/>
                    </a:lnTo>
                    <a:lnTo>
                      <a:pt x="10735" y="12919"/>
                    </a:lnTo>
                    <a:close/>
                    <a:moveTo>
                      <a:pt x="11555" y="12917"/>
                    </a:moveTo>
                    <a:lnTo>
                      <a:pt x="11557" y="12917"/>
                    </a:lnTo>
                    <a:lnTo>
                      <a:pt x="11557" y="12919"/>
                    </a:lnTo>
                    <a:lnTo>
                      <a:pt x="11555" y="12919"/>
                    </a:lnTo>
                    <a:lnTo>
                      <a:pt x="11555" y="12917"/>
                    </a:lnTo>
                    <a:close/>
                    <a:moveTo>
                      <a:pt x="11557" y="12917"/>
                    </a:moveTo>
                    <a:lnTo>
                      <a:pt x="11557" y="12914"/>
                    </a:lnTo>
                    <a:lnTo>
                      <a:pt x="11559" y="12914"/>
                    </a:lnTo>
                    <a:lnTo>
                      <a:pt x="11559" y="12912"/>
                    </a:lnTo>
                    <a:lnTo>
                      <a:pt x="11560" y="12912"/>
                    </a:lnTo>
                    <a:lnTo>
                      <a:pt x="11560" y="12910"/>
                    </a:lnTo>
                    <a:lnTo>
                      <a:pt x="11562" y="12910"/>
                    </a:lnTo>
                    <a:lnTo>
                      <a:pt x="11562" y="12909"/>
                    </a:lnTo>
                    <a:lnTo>
                      <a:pt x="11564" y="12909"/>
                    </a:lnTo>
                    <a:lnTo>
                      <a:pt x="11564" y="12907"/>
                    </a:lnTo>
                    <a:lnTo>
                      <a:pt x="11565" y="12907"/>
                    </a:lnTo>
                    <a:lnTo>
                      <a:pt x="11565" y="12905"/>
                    </a:lnTo>
                    <a:lnTo>
                      <a:pt x="11567" y="12905"/>
                    </a:lnTo>
                    <a:lnTo>
                      <a:pt x="11567" y="12909"/>
                    </a:lnTo>
                    <a:lnTo>
                      <a:pt x="11565" y="12909"/>
                    </a:lnTo>
                    <a:lnTo>
                      <a:pt x="11565" y="12910"/>
                    </a:lnTo>
                    <a:lnTo>
                      <a:pt x="11564" y="12910"/>
                    </a:lnTo>
                    <a:lnTo>
                      <a:pt x="11564" y="12912"/>
                    </a:lnTo>
                    <a:lnTo>
                      <a:pt x="11562" y="12912"/>
                    </a:lnTo>
                    <a:lnTo>
                      <a:pt x="11562" y="12914"/>
                    </a:lnTo>
                    <a:lnTo>
                      <a:pt x="11560" y="12914"/>
                    </a:lnTo>
                    <a:lnTo>
                      <a:pt x="11560" y="12915"/>
                    </a:lnTo>
                    <a:lnTo>
                      <a:pt x="11559" y="12915"/>
                    </a:lnTo>
                    <a:lnTo>
                      <a:pt x="11559" y="12917"/>
                    </a:lnTo>
                    <a:lnTo>
                      <a:pt x="11557" y="12917"/>
                    </a:lnTo>
                    <a:close/>
                    <a:moveTo>
                      <a:pt x="11567" y="12904"/>
                    </a:moveTo>
                    <a:lnTo>
                      <a:pt x="11569" y="12904"/>
                    </a:lnTo>
                    <a:lnTo>
                      <a:pt x="11569" y="12905"/>
                    </a:lnTo>
                    <a:lnTo>
                      <a:pt x="11567" y="12905"/>
                    </a:lnTo>
                    <a:lnTo>
                      <a:pt x="11567" y="12904"/>
                    </a:lnTo>
                    <a:close/>
                    <a:moveTo>
                      <a:pt x="11569" y="12902"/>
                    </a:moveTo>
                    <a:lnTo>
                      <a:pt x="11570" y="12902"/>
                    </a:lnTo>
                    <a:lnTo>
                      <a:pt x="11570" y="12904"/>
                    </a:lnTo>
                    <a:lnTo>
                      <a:pt x="11569" y="12904"/>
                    </a:lnTo>
                    <a:lnTo>
                      <a:pt x="11569" y="12902"/>
                    </a:lnTo>
                    <a:close/>
                    <a:moveTo>
                      <a:pt x="10767" y="12895"/>
                    </a:moveTo>
                    <a:lnTo>
                      <a:pt x="10767" y="12894"/>
                    </a:lnTo>
                    <a:lnTo>
                      <a:pt x="10769" y="12894"/>
                    </a:lnTo>
                    <a:lnTo>
                      <a:pt x="10769" y="12892"/>
                    </a:lnTo>
                    <a:lnTo>
                      <a:pt x="10770" y="12892"/>
                    </a:lnTo>
                    <a:lnTo>
                      <a:pt x="10770" y="12890"/>
                    </a:lnTo>
                    <a:lnTo>
                      <a:pt x="10774" y="12890"/>
                    </a:lnTo>
                    <a:lnTo>
                      <a:pt x="10774" y="12892"/>
                    </a:lnTo>
                    <a:lnTo>
                      <a:pt x="10772" y="12892"/>
                    </a:lnTo>
                    <a:lnTo>
                      <a:pt x="10772" y="12894"/>
                    </a:lnTo>
                    <a:lnTo>
                      <a:pt x="10770" y="12894"/>
                    </a:lnTo>
                    <a:lnTo>
                      <a:pt x="10770" y="12895"/>
                    </a:lnTo>
                    <a:lnTo>
                      <a:pt x="10767" y="12895"/>
                    </a:lnTo>
                    <a:close/>
                    <a:moveTo>
                      <a:pt x="10774" y="12890"/>
                    </a:moveTo>
                    <a:lnTo>
                      <a:pt x="10774" y="12889"/>
                    </a:lnTo>
                    <a:lnTo>
                      <a:pt x="10775" y="12889"/>
                    </a:lnTo>
                    <a:lnTo>
                      <a:pt x="10775" y="12887"/>
                    </a:lnTo>
                    <a:lnTo>
                      <a:pt x="10777" y="12887"/>
                    </a:lnTo>
                    <a:lnTo>
                      <a:pt x="10777" y="12885"/>
                    </a:lnTo>
                    <a:lnTo>
                      <a:pt x="10779" y="12885"/>
                    </a:lnTo>
                    <a:lnTo>
                      <a:pt x="10779" y="12884"/>
                    </a:lnTo>
                    <a:lnTo>
                      <a:pt x="10782" y="12884"/>
                    </a:lnTo>
                    <a:lnTo>
                      <a:pt x="10782" y="12885"/>
                    </a:lnTo>
                    <a:lnTo>
                      <a:pt x="10780" y="12885"/>
                    </a:lnTo>
                    <a:lnTo>
                      <a:pt x="10780" y="12887"/>
                    </a:lnTo>
                    <a:lnTo>
                      <a:pt x="10779" y="12887"/>
                    </a:lnTo>
                    <a:lnTo>
                      <a:pt x="10779" y="12889"/>
                    </a:lnTo>
                    <a:lnTo>
                      <a:pt x="10777" y="12889"/>
                    </a:lnTo>
                    <a:lnTo>
                      <a:pt x="10777" y="12890"/>
                    </a:lnTo>
                    <a:lnTo>
                      <a:pt x="10774" y="12890"/>
                    </a:lnTo>
                    <a:close/>
                    <a:moveTo>
                      <a:pt x="10782" y="12884"/>
                    </a:moveTo>
                    <a:lnTo>
                      <a:pt x="10782" y="12882"/>
                    </a:lnTo>
                    <a:lnTo>
                      <a:pt x="10784" y="12882"/>
                    </a:lnTo>
                    <a:lnTo>
                      <a:pt x="10784" y="12880"/>
                    </a:lnTo>
                    <a:lnTo>
                      <a:pt x="10785" y="12880"/>
                    </a:lnTo>
                    <a:lnTo>
                      <a:pt x="10785" y="12879"/>
                    </a:lnTo>
                    <a:lnTo>
                      <a:pt x="10789" y="12879"/>
                    </a:lnTo>
                    <a:lnTo>
                      <a:pt x="10789" y="12880"/>
                    </a:lnTo>
                    <a:lnTo>
                      <a:pt x="10787" y="12880"/>
                    </a:lnTo>
                    <a:lnTo>
                      <a:pt x="10787" y="12882"/>
                    </a:lnTo>
                    <a:lnTo>
                      <a:pt x="10785" y="12882"/>
                    </a:lnTo>
                    <a:lnTo>
                      <a:pt x="10785" y="12884"/>
                    </a:lnTo>
                    <a:lnTo>
                      <a:pt x="10782" y="12884"/>
                    </a:lnTo>
                    <a:close/>
                    <a:moveTo>
                      <a:pt x="10789" y="12879"/>
                    </a:moveTo>
                    <a:lnTo>
                      <a:pt x="10789" y="12877"/>
                    </a:lnTo>
                    <a:lnTo>
                      <a:pt x="10790" y="12877"/>
                    </a:lnTo>
                    <a:lnTo>
                      <a:pt x="10790" y="12875"/>
                    </a:lnTo>
                    <a:lnTo>
                      <a:pt x="10792" y="12875"/>
                    </a:lnTo>
                    <a:lnTo>
                      <a:pt x="10792" y="12874"/>
                    </a:lnTo>
                    <a:lnTo>
                      <a:pt x="10795" y="12874"/>
                    </a:lnTo>
                    <a:lnTo>
                      <a:pt x="10795" y="12875"/>
                    </a:lnTo>
                    <a:lnTo>
                      <a:pt x="10794" y="12875"/>
                    </a:lnTo>
                    <a:lnTo>
                      <a:pt x="10794" y="12877"/>
                    </a:lnTo>
                    <a:lnTo>
                      <a:pt x="10792" y="12877"/>
                    </a:lnTo>
                    <a:lnTo>
                      <a:pt x="10792" y="12879"/>
                    </a:lnTo>
                    <a:lnTo>
                      <a:pt x="10789" y="12879"/>
                    </a:lnTo>
                    <a:close/>
                    <a:moveTo>
                      <a:pt x="10795" y="12872"/>
                    </a:moveTo>
                    <a:lnTo>
                      <a:pt x="10797" y="12872"/>
                    </a:lnTo>
                    <a:lnTo>
                      <a:pt x="10797" y="12874"/>
                    </a:lnTo>
                    <a:lnTo>
                      <a:pt x="10795" y="12874"/>
                    </a:lnTo>
                    <a:lnTo>
                      <a:pt x="10795" y="12872"/>
                    </a:lnTo>
                    <a:close/>
                    <a:moveTo>
                      <a:pt x="10797" y="12872"/>
                    </a:moveTo>
                    <a:lnTo>
                      <a:pt x="10797" y="12870"/>
                    </a:lnTo>
                    <a:lnTo>
                      <a:pt x="10799" y="12870"/>
                    </a:lnTo>
                    <a:lnTo>
                      <a:pt x="10799" y="12869"/>
                    </a:lnTo>
                    <a:lnTo>
                      <a:pt x="10800" y="12869"/>
                    </a:lnTo>
                    <a:lnTo>
                      <a:pt x="10800" y="12867"/>
                    </a:lnTo>
                    <a:lnTo>
                      <a:pt x="10804" y="12867"/>
                    </a:lnTo>
                    <a:lnTo>
                      <a:pt x="10804" y="12869"/>
                    </a:lnTo>
                    <a:lnTo>
                      <a:pt x="10802" y="12869"/>
                    </a:lnTo>
                    <a:lnTo>
                      <a:pt x="10802" y="12870"/>
                    </a:lnTo>
                    <a:lnTo>
                      <a:pt x="10800" y="12870"/>
                    </a:lnTo>
                    <a:lnTo>
                      <a:pt x="10800" y="12872"/>
                    </a:lnTo>
                    <a:lnTo>
                      <a:pt x="10797" y="12872"/>
                    </a:lnTo>
                    <a:close/>
                    <a:moveTo>
                      <a:pt x="10804" y="12865"/>
                    </a:moveTo>
                    <a:lnTo>
                      <a:pt x="10805" y="12865"/>
                    </a:lnTo>
                    <a:lnTo>
                      <a:pt x="10805" y="12867"/>
                    </a:lnTo>
                    <a:lnTo>
                      <a:pt x="10804" y="12867"/>
                    </a:lnTo>
                    <a:lnTo>
                      <a:pt x="10804" y="12865"/>
                    </a:lnTo>
                    <a:close/>
                    <a:moveTo>
                      <a:pt x="10805" y="12865"/>
                    </a:moveTo>
                    <a:lnTo>
                      <a:pt x="10805" y="12864"/>
                    </a:lnTo>
                    <a:lnTo>
                      <a:pt x="10807" y="12864"/>
                    </a:lnTo>
                    <a:lnTo>
                      <a:pt x="10807" y="12862"/>
                    </a:lnTo>
                    <a:lnTo>
                      <a:pt x="10810" y="12862"/>
                    </a:lnTo>
                    <a:lnTo>
                      <a:pt x="10810" y="12864"/>
                    </a:lnTo>
                    <a:lnTo>
                      <a:pt x="10809" y="12864"/>
                    </a:lnTo>
                    <a:lnTo>
                      <a:pt x="10809" y="12865"/>
                    </a:lnTo>
                    <a:lnTo>
                      <a:pt x="10805" y="12865"/>
                    </a:lnTo>
                    <a:close/>
                    <a:moveTo>
                      <a:pt x="10810" y="12860"/>
                    </a:moveTo>
                    <a:lnTo>
                      <a:pt x="10812" y="12860"/>
                    </a:lnTo>
                    <a:lnTo>
                      <a:pt x="10812" y="12862"/>
                    </a:lnTo>
                    <a:lnTo>
                      <a:pt x="10810" y="12862"/>
                    </a:lnTo>
                    <a:lnTo>
                      <a:pt x="10810" y="12860"/>
                    </a:lnTo>
                    <a:close/>
                    <a:moveTo>
                      <a:pt x="10812" y="12860"/>
                    </a:moveTo>
                    <a:lnTo>
                      <a:pt x="10812" y="12859"/>
                    </a:lnTo>
                    <a:lnTo>
                      <a:pt x="10814" y="12859"/>
                    </a:lnTo>
                    <a:lnTo>
                      <a:pt x="10814" y="12857"/>
                    </a:lnTo>
                    <a:lnTo>
                      <a:pt x="10815" y="12857"/>
                    </a:lnTo>
                    <a:lnTo>
                      <a:pt x="10815" y="12855"/>
                    </a:lnTo>
                    <a:lnTo>
                      <a:pt x="10819" y="12855"/>
                    </a:lnTo>
                    <a:lnTo>
                      <a:pt x="10819" y="12857"/>
                    </a:lnTo>
                    <a:lnTo>
                      <a:pt x="10817" y="12857"/>
                    </a:lnTo>
                    <a:lnTo>
                      <a:pt x="10817" y="12859"/>
                    </a:lnTo>
                    <a:lnTo>
                      <a:pt x="10815" y="12859"/>
                    </a:lnTo>
                    <a:lnTo>
                      <a:pt x="10815" y="12860"/>
                    </a:lnTo>
                    <a:lnTo>
                      <a:pt x="10812" y="12860"/>
                    </a:lnTo>
                    <a:close/>
                    <a:moveTo>
                      <a:pt x="10819" y="12854"/>
                    </a:moveTo>
                    <a:lnTo>
                      <a:pt x="10820" y="12854"/>
                    </a:lnTo>
                    <a:lnTo>
                      <a:pt x="10820" y="12855"/>
                    </a:lnTo>
                    <a:lnTo>
                      <a:pt x="10819" y="12855"/>
                    </a:lnTo>
                    <a:lnTo>
                      <a:pt x="10819" y="12854"/>
                    </a:lnTo>
                    <a:close/>
                    <a:moveTo>
                      <a:pt x="10820" y="12854"/>
                    </a:moveTo>
                    <a:lnTo>
                      <a:pt x="10820" y="12852"/>
                    </a:lnTo>
                    <a:lnTo>
                      <a:pt x="10822" y="12852"/>
                    </a:lnTo>
                    <a:lnTo>
                      <a:pt x="10822" y="12850"/>
                    </a:lnTo>
                    <a:lnTo>
                      <a:pt x="10824" y="12850"/>
                    </a:lnTo>
                    <a:lnTo>
                      <a:pt x="10824" y="12849"/>
                    </a:lnTo>
                    <a:lnTo>
                      <a:pt x="10827" y="12849"/>
                    </a:lnTo>
                    <a:lnTo>
                      <a:pt x="10827" y="12850"/>
                    </a:lnTo>
                    <a:lnTo>
                      <a:pt x="10825" y="12850"/>
                    </a:lnTo>
                    <a:lnTo>
                      <a:pt x="10825" y="12852"/>
                    </a:lnTo>
                    <a:lnTo>
                      <a:pt x="10824" y="12852"/>
                    </a:lnTo>
                    <a:lnTo>
                      <a:pt x="10824" y="12854"/>
                    </a:lnTo>
                    <a:lnTo>
                      <a:pt x="10820" y="12854"/>
                    </a:lnTo>
                    <a:close/>
                    <a:moveTo>
                      <a:pt x="10827" y="12849"/>
                    </a:moveTo>
                    <a:lnTo>
                      <a:pt x="10827" y="12847"/>
                    </a:lnTo>
                    <a:lnTo>
                      <a:pt x="10829" y="12847"/>
                    </a:lnTo>
                    <a:lnTo>
                      <a:pt x="10829" y="12845"/>
                    </a:lnTo>
                    <a:lnTo>
                      <a:pt x="10830" y="12845"/>
                    </a:lnTo>
                    <a:lnTo>
                      <a:pt x="10830" y="12844"/>
                    </a:lnTo>
                    <a:lnTo>
                      <a:pt x="10832" y="12844"/>
                    </a:lnTo>
                    <a:lnTo>
                      <a:pt x="10832" y="12842"/>
                    </a:lnTo>
                    <a:lnTo>
                      <a:pt x="10835" y="12842"/>
                    </a:lnTo>
                    <a:lnTo>
                      <a:pt x="10835" y="12844"/>
                    </a:lnTo>
                    <a:lnTo>
                      <a:pt x="10834" y="12844"/>
                    </a:lnTo>
                    <a:lnTo>
                      <a:pt x="10834" y="12845"/>
                    </a:lnTo>
                    <a:lnTo>
                      <a:pt x="10832" y="12845"/>
                    </a:lnTo>
                    <a:lnTo>
                      <a:pt x="10832" y="12847"/>
                    </a:lnTo>
                    <a:lnTo>
                      <a:pt x="10830" y="12847"/>
                    </a:lnTo>
                    <a:lnTo>
                      <a:pt x="10830" y="12849"/>
                    </a:lnTo>
                    <a:lnTo>
                      <a:pt x="10827" y="12849"/>
                    </a:lnTo>
                    <a:close/>
                    <a:moveTo>
                      <a:pt x="10835" y="12842"/>
                    </a:moveTo>
                    <a:lnTo>
                      <a:pt x="10835" y="12840"/>
                    </a:lnTo>
                    <a:lnTo>
                      <a:pt x="10837" y="12840"/>
                    </a:lnTo>
                    <a:lnTo>
                      <a:pt x="10837" y="12839"/>
                    </a:lnTo>
                    <a:lnTo>
                      <a:pt x="10839" y="12839"/>
                    </a:lnTo>
                    <a:lnTo>
                      <a:pt x="10839" y="12837"/>
                    </a:lnTo>
                    <a:lnTo>
                      <a:pt x="10840" y="12837"/>
                    </a:lnTo>
                    <a:lnTo>
                      <a:pt x="10840" y="12835"/>
                    </a:lnTo>
                    <a:lnTo>
                      <a:pt x="10844" y="12835"/>
                    </a:lnTo>
                    <a:lnTo>
                      <a:pt x="10844" y="12837"/>
                    </a:lnTo>
                    <a:lnTo>
                      <a:pt x="10842" y="12837"/>
                    </a:lnTo>
                    <a:lnTo>
                      <a:pt x="10842" y="12839"/>
                    </a:lnTo>
                    <a:lnTo>
                      <a:pt x="10840" y="12839"/>
                    </a:lnTo>
                    <a:lnTo>
                      <a:pt x="10840" y="12840"/>
                    </a:lnTo>
                    <a:lnTo>
                      <a:pt x="10839" y="12840"/>
                    </a:lnTo>
                    <a:lnTo>
                      <a:pt x="10839" y="12842"/>
                    </a:lnTo>
                    <a:lnTo>
                      <a:pt x="10835" y="12842"/>
                    </a:lnTo>
                    <a:close/>
                    <a:moveTo>
                      <a:pt x="10844" y="12835"/>
                    </a:moveTo>
                    <a:lnTo>
                      <a:pt x="10844" y="12834"/>
                    </a:lnTo>
                    <a:lnTo>
                      <a:pt x="10845" y="12834"/>
                    </a:lnTo>
                    <a:lnTo>
                      <a:pt x="10845" y="12832"/>
                    </a:lnTo>
                    <a:lnTo>
                      <a:pt x="10847" y="12832"/>
                    </a:lnTo>
                    <a:lnTo>
                      <a:pt x="10847" y="12830"/>
                    </a:lnTo>
                    <a:lnTo>
                      <a:pt x="10849" y="12830"/>
                    </a:lnTo>
                    <a:lnTo>
                      <a:pt x="10849" y="12829"/>
                    </a:lnTo>
                    <a:lnTo>
                      <a:pt x="10852" y="12829"/>
                    </a:lnTo>
                    <a:lnTo>
                      <a:pt x="10852" y="12827"/>
                    </a:lnTo>
                    <a:lnTo>
                      <a:pt x="10854" y="12827"/>
                    </a:lnTo>
                    <a:lnTo>
                      <a:pt x="10854" y="12825"/>
                    </a:lnTo>
                    <a:lnTo>
                      <a:pt x="10855" y="12825"/>
                    </a:lnTo>
                    <a:lnTo>
                      <a:pt x="10855" y="12824"/>
                    </a:lnTo>
                    <a:lnTo>
                      <a:pt x="10857" y="12824"/>
                    </a:lnTo>
                    <a:lnTo>
                      <a:pt x="10857" y="12822"/>
                    </a:lnTo>
                    <a:lnTo>
                      <a:pt x="10859" y="12822"/>
                    </a:lnTo>
                    <a:lnTo>
                      <a:pt x="10859" y="12820"/>
                    </a:lnTo>
                    <a:lnTo>
                      <a:pt x="10862" y="12820"/>
                    </a:lnTo>
                    <a:lnTo>
                      <a:pt x="10862" y="12819"/>
                    </a:lnTo>
                    <a:lnTo>
                      <a:pt x="10864" y="12819"/>
                    </a:lnTo>
                    <a:lnTo>
                      <a:pt x="10864" y="12817"/>
                    </a:lnTo>
                    <a:lnTo>
                      <a:pt x="10865" y="12817"/>
                    </a:lnTo>
                    <a:lnTo>
                      <a:pt x="10865" y="12815"/>
                    </a:lnTo>
                    <a:lnTo>
                      <a:pt x="10867" y="12815"/>
                    </a:lnTo>
                    <a:lnTo>
                      <a:pt x="10867" y="12814"/>
                    </a:lnTo>
                    <a:lnTo>
                      <a:pt x="10869" y="12814"/>
                    </a:lnTo>
                    <a:lnTo>
                      <a:pt x="10869" y="12812"/>
                    </a:lnTo>
                    <a:lnTo>
                      <a:pt x="10872" y="12812"/>
                    </a:lnTo>
                    <a:lnTo>
                      <a:pt x="10872" y="12814"/>
                    </a:lnTo>
                    <a:lnTo>
                      <a:pt x="10870" y="12814"/>
                    </a:lnTo>
                    <a:lnTo>
                      <a:pt x="10870" y="12815"/>
                    </a:lnTo>
                    <a:lnTo>
                      <a:pt x="10869" y="12815"/>
                    </a:lnTo>
                    <a:lnTo>
                      <a:pt x="10869" y="12817"/>
                    </a:lnTo>
                    <a:lnTo>
                      <a:pt x="10867" y="12817"/>
                    </a:lnTo>
                    <a:lnTo>
                      <a:pt x="10867" y="12819"/>
                    </a:lnTo>
                    <a:lnTo>
                      <a:pt x="10865" y="12819"/>
                    </a:lnTo>
                    <a:lnTo>
                      <a:pt x="10865" y="12820"/>
                    </a:lnTo>
                    <a:lnTo>
                      <a:pt x="10864" y="12820"/>
                    </a:lnTo>
                    <a:lnTo>
                      <a:pt x="10864" y="12822"/>
                    </a:lnTo>
                    <a:lnTo>
                      <a:pt x="10860" y="12822"/>
                    </a:lnTo>
                    <a:lnTo>
                      <a:pt x="10860" y="12824"/>
                    </a:lnTo>
                    <a:lnTo>
                      <a:pt x="10859" y="12824"/>
                    </a:lnTo>
                    <a:lnTo>
                      <a:pt x="10859" y="12825"/>
                    </a:lnTo>
                    <a:lnTo>
                      <a:pt x="10857" y="12825"/>
                    </a:lnTo>
                    <a:lnTo>
                      <a:pt x="10857" y="12827"/>
                    </a:lnTo>
                    <a:lnTo>
                      <a:pt x="10855" y="12827"/>
                    </a:lnTo>
                    <a:lnTo>
                      <a:pt x="10855" y="12829"/>
                    </a:lnTo>
                    <a:lnTo>
                      <a:pt x="10854" y="12829"/>
                    </a:lnTo>
                    <a:lnTo>
                      <a:pt x="10854" y="12830"/>
                    </a:lnTo>
                    <a:lnTo>
                      <a:pt x="10850" y="12830"/>
                    </a:lnTo>
                    <a:lnTo>
                      <a:pt x="10850" y="12832"/>
                    </a:lnTo>
                    <a:lnTo>
                      <a:pt x="10849" y="12832"/>
                    </a:lnTo>
                    <a:lnTo>
                      <a:pt x="10849" y="12834"/>
                    </a:lnTo>
                    <a:lnTo>
                      <a:pt x="10847" y="12834"/>
                    </a:lnTo>
                    <a:lnTo>
                      <a:pt x="10847" y="12835"/>
                    </a:lnTo>
                    <a:lnTo>
                      <a:pt x="10844" y="12835"/>
                    </a:lnTo>
                    <a:close/>
                    <a:moveTo>
                      <a:pt x="10872" y="12812"/>
                    </a:moveTo>
                    <a:lnTo>
                      <a:pt x="10872" y="12810"/>
                    </a:lnTo>
                    <a:lnTo>
                      <a:pt x="10874" y="12810"/>
                    </a:lnTo>
                    <a:lnTo>
                      <a:pt x="10874" y="12809"/>
                    </a:lnTo>
                    <a:lnTo>
                      <a:pt x="10875" y="12809"/>
                    </a:lnTo>
                    <a:lnTo>
                      <a:pt x="10875" y="12807"/>
                    </a:lnTo>
                    <a:lnTo>
                      <a:pt x="10877" y="12807"/>
                    </a:lnTo>
                    <a:lnTo>
                      <a:pt x="10877" y="12805"/>
                    </a:lnTo>
                    <a:lnTo>
                      <a:pt x="10879" y="12805"/>
                    </a:lnTo>
                    <a:lnTo>
                      <a:pt x="10879" y="12804"/>
                    </a:lnTo>
                    <a:lnTo>
                      <a:pt x="10882" y="12804"/>
                    </a:lnTo>
                    <a:lnTo>
                      <a:pt x="10882" y="12805"/>
                    </a:lnTo>
                    <a:lnTo>
                      <a:pt x="10880" y="12805"/>
                    </a:lnTo>
                    <a:lnTo>
                      <a:pt x="10880" y="12807"/>
                    </a:lnTo>
                    <a:lnTo>
                      <a:pt x="10879" y="12807"/>
                    </a:lnTo>
                    <a:lnTo>
                      <a:pt x="10879" y="12809"/>
                    </a:lnTo>
                    <a:lnTo>
                      <a:pt x="10877" y="12809"/>
                    </a:lnTo>
                    <a:lnTo>
                      <a:pt x="10877" y="12810"/>
                    </a:lnTo>
                    <a:lnTo>
                      <a:pt x="10875" y="12810"/>
                    </a:lnTo>
                    <a:lnTo>
                      <a:pt x="10875" y="12812"/>
                    </a:lnTo>
                    <a:lnTo>
                      <a:pt x="10872" y="12812"/>
                    </a:lnTo>
                    <a:close/>
                    <a:moveTo>
                      <a:pt x="10882" y="12802"/>
                    </a:moveTo>
                    <a:lnTo>
                      <a:pt x="10884" y="12802"/>
                    </a:lnTo>
                    <a:lnTo>
                      <a:pt x="10884" y="12804"/>
                    </a:lnTo>
                    <a:lnTo>
                      <a:pt x="10882" y="12804"/>
                    </a:lnTo>
                    <a:lnTo>
                      <a:pt x="10882" y="12802"/>
                    </a:lnTo>
                    <a:close/>
                    <a:moveTo>
                      <a:pt x="10884" y="12800"/>
                    </a:moveTo>
                    <a:lnTo>
                      <a:pt x="10885" y="12800"/>
                    </a:lnTo>
                    <a:lnTo>
                      <a:pt x="10885" y="12802"/>
                    </a:lnTo>
                    <a:lnTo>
                      <a:pt x="10884" y="12802"/>
                    </a:lnTo>
                    <a:lnTo>
                      <a:pt x="10884" y="12800"/>
                    </a:lnTo>
                    <a:close/>
                    <a:moveTo>
                      <a:pt x="10885" y="12800"/>
                    </a:moveTo>
                    <a:lnTo>
                      <a:pt x="10885" y="12799"/>
                    </a:lnTo>
                    <a:lnTo>
                      <a:pt x="10887" y="12799"/>
                    </a:lnTo>
                    <a:lnTo>
                      <a:pt x="10887" y="12797"/>
                    </a:lnTo>
                    <a:lnTo>
                      <a:pt x="10889" y="12797"/>
                    </a:lnTo>
                    <a:lnTo>
                      <a:pt x="10889" y="12795"/>
                    </a:lnTo>
                    <a:lnTo>
                      <a:pt x="10890" y="12795"/>
                    </a:lnTo>
                    <a:lnTo>
                      <a:pt x="10890" y="12794"/>
                    </a:lnTo>
                    <a:lnTo>
                      <a:pt x="10894" y="12794"/>
                    </a:lnTo>
                    <a:lnTo>
                      <a:pt x="10894" y="12795"/>
                    </a:lnTo>
                    <a:lnTo>
                      <a:pt x="10892" y="12795"/>
                    </a:lnTo>
                    <a:lnTo>
                      <a:pt x="10892" y="12797"/>
                    </a:lnTo>
                    <a:lnTo>
                      <a:pt x="10890" y="12797"/>
                    </a:lnTo>
                    <a:lnTo>
                      <a:pt x="10890" y="12799"/>
                    </a:lnTo>
                    <a:lnTo>
                      <a:pt x="10889" y="12799"/>
                    </a:lnTo>
                    <a:lnTo>
                      <a:pt x="10889" y="12800"/>
                    </a:lnTo>
                    <a:lnTo>
                      <a:pt x="10885" y="12800"/>
                    </a:lnTo>
                    <a:close/>
                    <a:moveTo>
                      <a:pt x="10894" y="12792"/>
                    </a:moveTo>
                    <a:lnTo>
                      <a:pt x="10895" y="12792"/>
                    </a:lnTo>
                    <a:lnTo>
                      <a:pt x="10895" y="12794"/>
                    </a:lnTo>
                    <a:lnTo>
                      <a:pt x="10894" y="12794"/>
                    </a:lnTo>
                    <a:lnTo>
                      <a:pt x="10894" y="12792"/>
                    </a:lnTo>
                    <a:close/>
                    <a:moveTo>
                      <a:pt x="10895" y="12790"/>
                    </a:moveTo>
                    <a:lnTo>
                      <a:pt x="10897" y="12790"/>
                    </a:lnTo>
                    <a:lnTo>
                      <a:pt x="10897" y="12792"/>
                    </a:lnTo>
                    <a:lnTo>
                      <a:pt x="10895" y="12792"/>
                    </a:lnTo>
                    <a:lnTo>
                      <a:pt x="10895" y="12790"/>
                    </a:lnTo>
                    <a:close/>
                    <a:moveTo>
                      <a:pt x="10897" y="12790"/>
                    </a:moveTo>
                    <a:lnTo>
                      <a:pt x="10897" y="12789"/>
                    </a:lnTo>
                    <a:lnTo>
                      <a:pt x="10899" y="12789"/>
                    </a:lnTo>
                    <a:lnTo>
                      <a:pt x="10899" y="12787"/>
                    </a:lnTo>
                    <a:lnTo>
                      <a:pt x="10900" y="12787"/>
                    </a:lnTo>
                    <a:lnTo>
                      <a:pt x="10900" y="12785"/>
                    </a:lnTo>
                    <a:lnTo>
                      <a:pt x="10902" y="12785"/>
                    </a:lnTo>
                    <a:lnTo>
                      <a:pt x="10902" y="12784"/>
                    </a:lnTo>
                    <a:lnTo>
                      <a:pt x="10905" y="12784"/>
                    </a:lnTo>
                    <a:lnTo>
                      <a:pt x="10905" y="12785"/>
                    </a:lnTo>
                    <a:lnTo>
                      <a:pt x="10904" y="12785"/>
                    </a:lnTo>
                    <a:lnTo>
                      <a:pt x="10904" y="12787"/>
                    </a:lnTo>
                    <a:lnTo>
                      <a:pt x="10902" y="12787"/>
                    </a:lnTo>
                    <a:lnTo>
                      <a:pt x="10902" y="12789"/>
                    </a:lnTo>
                    <a:lnTo>
                      <a:pt x="10900" y="12789"/>
                    </a:lnTo>
                    <a:lnTo>
                      <a:pt x="10900" y="12790"/>
                    </a:lnTo>
                    <a:lnTo>
                      <a:pt x="10897" y="12790"/>
                    </a:lnTo>
                    <a:close/>
                    <a:moveTo>
                      <a:pt x="10905" y="12782"/>
                    </a:moveTo>
                    <a:lnTo>
                      <a:pt x="10907" y="12782"/>
                    </a:lnTo>
                    <a:lnTo>
                      <a:pt x="10907" y="12784"/>
                    </a:lnTo>
                    <a:lnTo>
                      <a:pt x="10905" y="12784"/>
                    </a:lnTo>
                    <a:lnTo>
                      <a:pt x="10905" y="12782"/>
                    </a:lnTo>
                    <a:close/>
                    <a:moveTo>
                      <a:pt x="10907" y="12780"/>
                    </a:moveTo>
                    <a:lnTo>
                      <a:pt x="10909" y="12780"/>
                    </a:lnTo>
                    <a:lnTo>
                      <a:pt x="10909" y="12782"/>
                    </a:lnTo>
                    <a:lnTo>
                      <a:pt x="10907" y="12782"/>
                    </a:lnTo>
                    <a:lnTo>
                      <a:pt x="10907" y="12780"/>
                    </a:lnTo>
                    <a:close/>
                    <a:moveTo>
                      <a:pt x="10909" y="12780"/>
                    </a:moveTo>
                    <a:lnTo>
                      <a:pt x="10909" y="12779"/>
                    </a:lnTo>
                    <a:lnTo>
                      <a:pt x="10910" y="12779"/>
                    </a:lnTo>
                    <a:lnTo>
                      <a:pt x="10910" y="12777"/>
                    </a:lnTo>
                    <a:lnTo>
                      <a:pt x="10912" y="12777"/>
                    </a:lnTo>
                    <a:lnTo>
                      <a:pt x="10912" y="12775"/>
                    </a:lnTo>
                    <a:lnTo>
                      <a:pt x="10914" y="12775"/>
                    </a:lnTo>
                    <a:lnTo>
                      <a:pt x="10914" y="12774"/>
                    </a:lnTo>
                    <a:lnTo>
                      <a:pt x="10917" y="12774"/>
                    </a:lnTo>
                    <a:lnTo>
                      <a:pt x="10917" y="12775"/>
                    </a:lnTo>
                    <a:lnTo>
                      <a:pt x="10915" y="12775"/>
                    </a:lnTo>
                    <a:lnTo>
                      <a:pt x="10915" y="12777"/>
                    </a:lnTo>
                    <a:lnTo>
                      <a:pt x="10914" y="12777"/>
                    </a:lnTo>
                    <a:lnTo>
                      <a:pt x="10914" y="12779"/>
                    </a:lnTo>
                    <a:lnTo>
                      <a:pt x="10912" y="12779"/>
                    </a:lnTo>
                    <a:lnTo>
                      <a:pt x="10912" y="12780"/>
                    </a:lnTo>
                    <a:lnTo>
                      <a:pt x="10909" y="12780"/>
                    </a:lnTo>
                    <a:close/>
                    <a:moveTo>
                      <a:pt x="10917" y="12772"/>
                    </a:moveTo>
                    <a:lnTo>
                      <a:pt x="10919" y="12772"/>
                    </a:lnTo>
                    <a:lnTo>
                      <a:pt x="10919" y="12774"/>
                    </a:lnTo>
                    <a:lnTo>
                      <a:pt x="10917" y="12774"/>
                    </a:lnTo>
                    <a:lnTo>
                      <a:pt x="10917" y="12772"/>
                    </a:lnTo>
                    <a:close/>
                    <a:moveTo>
                      <a:pt x="10919" y="12770"/>
                    </a:moveTo>
                    <a:lnTo>
                      <a:pt x="10920" y="12770"/>
                    </a:lnTo>
                    <a:lnTo>
                      <a:pt x="10920" y="12772"/>
                    </a:lnTo>
                    <a:lnTo>
                      <a:pt x="10919" y="12772"/>
                    </a:lnTo>
                    <a:lnTo>
                      <a:pt x="10919" y="12770"/>
                    </a:lnTo>
                    <a:close/>
                    <a:moveTo>
                      <a:pt x="10920" y="12770"/>
                    </a:moveTo>
                    <a:lnTo>
                      <a:pt x="10920" y="12769"/>
                    </a:lnTo>
                    <a:lnTo>
                      <a:pt x="10922" y="12769"/>
                    </a:lnTo>
                    <a:lnTo>
                      <a:pt x="10922" y="12767"/>
                    </a:lnTo>
                    <a:lnTo>
                      <a:pt x="10924" y="12767"/>
                    </a:lnTo>
                    <a:lnTo>
                      <a:pt x="10924" y="12765"/>
                    </a:lnTo>
                    <a:lnTo>
                      <a:pt x="10925" y="12765"/>
                    </a:lnTo>
                    <a:lnTo>
                      <a:pt x="10925" y="12764"/>
                    </a:lnTo>
                    <a:lnTo>
                      <a:pt x="10927" y="12764"/>
                    </a:lnTo>
                    <a:lnTo>
                      <a:pt x="10927" y="12762"/>
                    </a:lnTo>
                    <a:lnTo>
                      <a:pt x="10929" y="12762"/>
                    </a:lnTo>
                    <a:lnTo>
                      <a:pt x="10929" y="12760"/>
                    </a:lnTo>
                    <a:lnTo>
                      <a:pt x="10932" y="12760"/>
                    </a:lnTo>
                    <a:lnTo>
                      <a:pt x="10932" y="12762"/>
                    </a:lnTo>
                    <a:lnTo>
                      <a:pt x="10930" y="12762"/>
                    </a:lnTo>
                    <a:lnTo>
                      <a:pt x="10930" y="12764"/>
                    </a:lnTo>
                    <a:lnTo>
                      <a:pt x="10929" y="12764"/>
                    </a:lnTo>
                    <a:lnTo>
                      <a:pt x="10929" y="12765"/>
                    </a:lnTo>
                    <a:lnTo>
                      <a:pt x="10927" y="12765"/>
                    </a:lnTo>
                    <a:lnTo>
                      <a:pt x="10927" y="12767"/>
                    </a:lnTo>
                    <a:lnTo>
                      <a:pt x="10925" y="12767"/>
                    </a:lnTo>
                    <a:lnTo>
                      <a:pt x="10925" y="12769"/>
                    </a:lnTo>
                    <a:lnTo>
                      <a:pt x="10924" y="12769"/>
                    </a:lnTo>
                    <a:lnTo>
                      <a:pt x="10924" y="12770"/>
                    </a:lnTo>
                    <a:lnTo>
                      <a:pt x="10920" y="12770"/>
                    </a:lnTo>
                    <a:close/>
                    <a:moveTo>
                      <a:pt x="10932" y="12759"/>
                    </a:moveTo>
                    <a:lnTo>
                      <a:pt x="10934" y="12759"/>
                    </a:lnTo>
                    <a:lnTo>
                      <a:pt x="10934" y="12760"/>
                    </a:lnTo>
                    <a:lnTo>
                      <a:pt x="10932" y="12760"/>
                    </a:lnTo>
                    <a:lnTo>
                      <a:pt x="10932" y="12759"/>
                    </a:lnTo>
                    <a:close/>
                    <a:moveTo>
                      <a:pt x="10934" y="12759"/>
                    </a:moveTo>
                    <a:lnTo>
                      <a:pt x="10934" y="12757"/>
                    </a:lnTo>
                    <a:lnTo>
                      <a:pt x="10935" y="12757"/>
                    </a:lnTo>
                    <a:lnTo>
                      <a:pt x="10935" y="12755"/>
                    </a:lnTo>
                    <a:lnTo>
                      <a:pt x="10937" y="12755"/>
                    </a:lnTo>
                    <a:lnTo>
                      <a:pt x="10937" y="12754"/>
                    </a:lnTo>
                    <a:lnTo>
                      <a:pt x="10939" y="12754"/>
                    </a:lnTo>
                    <a:lnTo>
                      <a:pt x="10939" y="12752"/>
                    </a:lnTo>
                    <a:lnTo>
                      <a:pt x="10940" y="12752"/>
                    </a:lnTo>
                    <a:lnTo>
                      <a:pt x="10940" y="12750"/>
                    </a:lnTo>
                    <a:lnTo>
                      <a:pt x="10942" y="12750"/>
                    </a:lnTo>
                    <a:lnTo>
                      <a:pt x="10942" y="12749"/>
                    </a:lnTo>
                    <a:lnTo>
                      <a:pt x="10944" y="12749"/>
                    </a:lnTo>
                    <a:lnTo>
                      <a:pt x="10944" y="12747"/>
                    </a:lnTo>
                    <a:lnTo>
                      <a:pt x="10947" y="12747"/>
                    </a:lnTo>
                    <a:lnTo>
                      <a:pt x="10947" y="12745"/>
                    </a:lnTo>
                    <a:lnTo>
                      <a:pt x="10949" y="12745"/>
                    </a:lnTo>
                    <a:lnTo>
                      <a:pt x="10949" y="12744"/>
                    </a:lnTo>
                    <a:lnTo>
                      <a:pt x="10950" y="12744"/>
                    </a:lnTo>
                    <a:lnTo>
                      <a:pt x="10950" y="12742"/>
                    </a:lnTo>
                    <a:lnTo>
                      <a:pt x="10952" y="12742"/>
                    </a:lnTo>
                    <a:lnTo>
                      <a:pt x="10952" y="12740"/>
                    </a:lnTo>
                    <a:lnTo>
                      <a:pt x="10954" y="12740"/>
                    </a:lnTo>
                    <a:lnTo>
                      <a:pt x="10954" y="12739"/>
                    </a:lnTo>
                    <a:lnTo>
                      <a:pt x="10955" y="12739"/>
                    </a:lnTo>
                    <a:lnTo>
                      <a:pt x="10955" y="12737"/>
                    </a:lnTo>
                    <a:lnTo>
                      <a:pt x="10957" y="12737"/>
                    </a:lnTo>
                    <a:lnTo>
                      <a:pt x="10957" y="12735"/>
                    </a:lnTo>
                    <a:lnTo>
                      <a:pt x="10959" y="12735"/>
                    </a:lnTo>
                    <a:lnTo>
                      <a:pt x="10959" y="12734"/>
                    </a:lnTo>
                    <a:lnTo>
                      <a:pt x="10960" y="12734"/>
                    </a:lnTo>
                    <a:lnTo>
                      <a:pt x="10960" y="12732"/>
                    </a:lnTo>
                    <a:lnTo>
                      <a:pt x="10964" y="12732"/>
                    </a:lnTo>
                    <a:lnTo>
                      <a:pt x="10964" y="12734"/>
                    </a:lnTo>
                    <a:lnTo>
                      <a:pt x="10962" y="12734"/>
                    </a:lnTo>
                    <a:lnTo>
                      <a:pt x="10962" y="12735"/>
                    </a:lnTo>
                    <a:lnTo>
                      <a:pt x="10960" y="12735"/>
                    </a:lnTo>
                    <a:lnTo>
                      <a:pt x="10960" y="12737"/>
                    </a:lnTo>
                    <a:lnTo>
                      <a:pt x="10959" y="12737"/>
                    </a:lnTo>
                    <a:lnTo>
                      <a:pt x="10959" y="12739"/>
                    </a:lnTo>
                    <a:lnTo>
                      <a:pt x="10957" y="12739"/>
                    </a:lnTo>
                    <a:lnTo>
                      <a:pt x="10957" y="12740"/>
                    </a:lnTo>
                    <a:lnTo>
                      <a:pt x="10955" y="12740"/>
                    </a:lnTo>
                    <a:lnTo>
                      <a:pt x="10955" y="12742"/>
                    </a:lnTo>
                    <a:lnTo>
                      <a:pt x="10954" y="12742"/>
                    </a:lnTo>
                    <a:lnTo>
                      <a:pt x="10954" y="12744"/>
                    </a:lnTo>
                    <a:lnTo>
                      <a:pt x="10952" y="12744"/>
                    </a:lnTo>
                    <a:lnTo>
                      <a:pt x="10952" y="12745"/>
                    </a:lnTo>
                    <a:lnTo>
                      <a:pt x="10950" y="12745"/>
                    </a:lnTo>
                    <a:lnTo>
                      <a:pt x="10950" y="12747"/>
                    </a:lnTo>
                    <a:lnTo>
                      <a:pt x="10949" y="12747"/>
                    </a:lnTo>
                    <a:lnTo>
                      <a:pt x="10949" y="12749"/>
                    </a:lnTo>
                    <a:lnTo>
                      <a:pt x="10945" y="12749"/>
                    </a:lnTo>
                    <a:lnTo>
                      <a:pt x="10945" y="12750"/>
                    </a:lnTo>
                    <a:lnTo>
                      <a:pt x="10944" y="12750"/>
                    </a:lnTo>
                    <a:lnTo>
                      <a:pt x="10944" y="12752"/>
                    </a:lnTo>
                    <a:lnTo>
                      <a:pt x="10942" y="12752"/>
                    </a:lnTo>
                    <a:lnTo>
                      <a:pt x="10942" y="12754"/>
                    </a:lnTo>
                    <a:lnTo>
                      <a:pt x="10940" y="12754"/>
                    </a:lnTo>
                    <a:lnTo>
                      <a:pt x="10940" y="12755"/>
                    </a:lnTo>
                    <a:lnTo>
                      <a:pt x="10939" y="12755"/>
                    </a:lnTo>
                    <a:lnTo>
                      <a:pt x="10939" y="12757"/>
                    </a:lnTo>
                    <a:lnTo>
                      <a:pt x="10937" y="12757"/>
                    </a:lnTo>
                    <a:lnTo>
                      <a:pt x="10937" y="12759"/>
                    </a:lnTo>
                    <a:lnTo>
                      <a:pt x="10934" y="12759"/>
                    </a:lnTo>
                    <a:close/>
                    <a:moveTo>
                      <a:pt x="10964" y="12732"/>
                    </a:moveTo>
                    <a:lnTo>
                      <a:pt x="10964" y="12730"/>
                    </a:lnTo>
                    <a:lnTo>
                      <a:pt x="10965" y="12730"/>
                    </a:lnTo>
                    <a:lnTo>
                      <a:pt x="10965" y="12729"/>
                    </a:lnTo>
                    <a:lnTo>
                      <a:pt x="10967" y="12729"/>
                    </a:lnTo>
                    <a:lnTo>
                      <a:pt x="10967" y="12727"/>
                    </a:lnTo>
                    <a:lnTo>
                      <a:pt x="10969" y="12727"/>
                    </a:lnTo>
                    <a:lnTo>
                      <a:pt x="10969" y="12725"/>
                    </a:lnTo>
                    <a:lnTo>
                      <a:pt x="10970" y="12725"/>
                    </a:lnTo>
                    <a:lnTo>
                      <a:pt x="10970" y="12724"/>
                    </a:lnTo>
                    <a:lnTo>
                      <a:pt x="10972" y="12724"/>
                    </a:lnTo>
                    <a:lnTo>
                      <a:pt x="10972" y="12722"/>
                    </a:lnTo>
                    <a:lnTo>
                      <a:pt x="10974" y="12722"/>
                    </a:lnTo>
                    <a:lnTo>
                      <a:pt x="10974" y="12720"/>
                    </a:lnTo>
                    <a:lnTo>
                      <a:pt x="10975" y="12720"/>
                    </a:lnTo>
                    <a:lnTo>
                      <a:pt x="10975" y="12719"/>
                    </a:lnTo>
                    <a:lnTo>
                      <a:pt x="10977" y="12719"/>
                    </a:lnTo>
                    <a:lnTo>
                      <a:pt x="10977" y="12717"/>
                    </a:lnTo>
                    <a:lnTo>
                      <a:pt x="10979" y="12717"/>
                    </a:lnTo>
                    <a:lnTo>
                      <a:pt x="10979" y="12715"/>
                    </a:lnTo>
                    <a:lnTo>
                      <a:pt x="10980" y="12715"/>
                    </a:lnTo>
                    <a:lnTo>
                      <a:pt x="10980" y="12714"/>
                    </a:lnTo>
                    <a:lnTo>
                      <a:pt x="10982" y="12714"/>
                    </a:lnTo>
                    <a:lnTo>
                      <a:pt x="10982" y="12712"/>
                    </a:lnTo>
                    <a:lnTo>
                      <a:pt x="10984" y="12712"/>
                    </a:lnTo>
                    <a:lnTo>
                      <a:pt x="10984" y="12710"/>
                    </a:lnTo>
                    <a:lnTo>
                      <a:pt x="10985" y="12710"/>
                    </a:lnTo>
                    <a:lnTo>
                      <a:pt x="10985" y="12709"/>
                    </a:lnTo>
                    <a:lnTo>
                      <a:pt x="10989" y="12709"/>
                    </a:lnTo>
                    <a:lnTo>
                      <a:pt x="10989" y="12710"/>
                    </a:lnTo>
                    <a:lnTo>
                      <a:pt x="10987" y="12710"/>
                    </a:lnTo>
                    <a:lnTo>
                      <a:pt x="10987" y="12712"/>
                    </a:lnTo>
                    <a:lnTo>
                      <a:pt x="10985" y="12712"/>
                    </a:lnTo>
                    <a:lnTo>
                      <a:pt x="10985" y="12714"/>
                    </a:lnTo>
                    <a:lnTo>
                      <a:pt x="10984" y="12714"/>
                    </a:lnTo>
                    <a:lnTo>
                      <a:pt x="10984" y="12715"/>
                    </a:lnTo>
                    <a:lnTo>
                      <a:pt x="10982" y="12715"/>
                    </a:lnTo>
                    <a:lnTo>
                      <a:pt x="10982" y="12717"/>
                    </a:lnTo>
                    <a:lnTo>
                      <a:pt x="10980" y="12717"/>
                    </a:lnTo>
                    <a:lnTo>
                      <a:pt x="10980" y="12719"/>
                    </a:lnTo>
                    <a:lnTo>
                      <a:pt x="10979" y="12719"/>
                    </a:lnTo>
                    <a:lnTo>
                      <a:pt x="10979" y="12720"/>
                    </a:lnTo>
                    <a:lnTo>
                      <a:pt x="10977" y="12720"/>
                    </a:lnTo>
                    <a:lnTo>
                      <a:pt x="10977" y="12722"/>
                    </a:lnTo>
                    <a:lnTo>
                      <a:pt x="10975" y="12722"/>
                    </a:lnTo>
                    <a:lnTo>
                      <a:pt x="10975" y="12724"/>
                    </a:lnTo>
                    <a:lnTo>
                      <a:pt x="10974" y="12724"/>
                    </a:lnTo>
                    <a:lnTo>
                      <a:pt x="10974" y="12725"/>
                    </a:lnTo>
                    <a:lnTo>
                      <a:pt x="10972" y="12725"/>
                    </a:lnTo>
                    <a:lnTo>
                      <a:pt x="10972" y="12727"/>
                    </a:lnTo>
                    <a:lnTo>
                      <a:pt x="10970" y="12727"/>
                    </a:lnTo>
                    <a:lnTo>
                      <a:pt x="10970" y="12729"/>
                    </a:lnTo>
                    <a:lnTo>
                      <a:pt x="10969" y="12729"/>
                    </a:lnTo>
                    <a:lnTo>
                      <a:pt x="10969" y="12730"/>
                    </a:lnTo>
                    <a:lnTo>
                      <a:pt x="10967" y="12730"/>
                    </a:lnTo>
                    <a:lnTo>
                      <a:pt x="10967" y="12732"/>
                    </a:lnTo>
                    <a:lnTo>
                      <a:pt x="10964" y="12732"/>
                    </a:lnTo>
                    <a:close/>
                    <a:moveTo>
                      <a:pt x="10989" y="12709"/>
                    </a:moveTo>
                    <a:lnTo>
                      <a:pt x="10989" y="12707"/>
                    </a:lnTo>
                    <a:lnTo>
                      <a:pt x="10990" y="12707"/>
                    </a:lnTo>
                    <a:lnTo>
                      <a:pt x="10990" y="12705"/>
                    </a:lnTo>
                    <a:lnTo>
                      <a:pt x="10992" y="12705"/>
                    </a:lnTo>
                    <a:lnTo>
                      <a:pt x="10992" y="12704"/>
                    </a:lnTo>
                    <a:lnTo>
                      <a:pt x="10994" y="12704"/>
                    </a:lnTo>
                    <a:lnTo>
                      <a:pt x="10994" y="12702"/>
                    </a:lnTo>
                    <a:lnTo>
                      <a:pt x="10995" y="12702"/>
                    </a:lnTo>
                    <a:lnTo>
                      <a:pt x="10995" y="12700"/>
                    </a:lnTo>
                    <a:lnTo>
                      <a:pt x="10997" y="12700"/>
                    </a:lnTo>
                    <a:lnTo>
                      <a:pt x="10997" y="12699"/>
                    </a:lnTo>
                    <a:lnTo>
                      <a:pt x="10999" y="12699"/>
                    </a:lnTo>
                    <a:lnTo>
                      <a:pt x="10999" y="12697"/>
                    </a:lnTo>
                    <a:lnTo>
                      <a:pt x="11000" y="12697"/>
                    </a:lnTo>
                    <a:lnTo>
                      <a:pt x="11000" y="12695"/>
                    </a:lnTo>
                    <a:lnTo>
                      <a:pt x="11002" y="12695"/>
                    </a:lnTo>
                    <a:lnTo>
                      <a:pt x="11002" y="12694"/>
                    </a:lnTo>
                    <a:lnTo>
                      <a:pt x="11004" y="12694"/>
                    </a:lnTo>
                    <a:lnTo>
                      <a:pt x="11004" y="12692"/>
                    </a:lnTo>
                    <a:lnTo>
                      <a:pt x="11005" y="12692"/>
                    </a:lnTo>
                    <a:lnTo>
                      <a:pt x="11005" y="12690"/>
                    </a:lnTo>
                    <a:lnTo>
                      <a:pt x="11007" y="12690"/>
                    </a:lnTo>
                    <a:lnTo>
                      <a:pt x="11007" y="12689"/>
                    </a:lnTo>
                    <a:lnTo>
                      <a:pt x="11009" y="12689"/>
                    </a:lnTo>
                    <a:lnTo>
                      <a:pt x="11009" y="12687"/>
                    </a:lnTo>
                    <a:lnTo>
                      <a:pt x="11010" y="12687"/>
                    </a:lnTo>
                    <a:lnTo>
                      <a:pt x="11010" y="12685"/>
                    </a:lnTo>
                    <a:lnTo>
                      <a:pt x="11012" y="12685"/>
                    </a:lnTo>
                    <a:lnTo>
                      <a:pt x="11012" y="12684"/>
                    </a:lnTo>
                    <a:lnTo>
                      <a:pt x="11015" y="12684"/>
                    </a:lnTo>
                    <a:lnTo>
                      <a:pt x="11015" y="12682"/>
                    </a:lnTo>
                    <a:lnTo>
                      <a:pt x="11017" y="12682"/>
                    </a:lnTo>
                    <a:lnTo>
                      <a:pt x="11017" y="12680"/>
                    </a:lnTo>
                    <a:lnTo>
                      <a:pt x="11019" y="12680"/>
                    </a:lnTo>
                    <a:lnTo>
                      <a:pt x="11019" y="12679"/>
                    </a:lnTo>
                    <a:lnTo>
                      <a:pt x="11020" y="12679"/>
                    </a:lnTo>
                    <a:lnTo>
                      <a:pt x="11020" y="12677"/>
                    </a:lnTo>
                    <a:lnTo>
                      <a:pt x="11022" y="12677"/>
                    </a:lnTo>
                    <a:lnTo>
                      <a:pt x="11022" y="12675"/>
                    </a:lnTo>
                    <a:lnTo>
                      <a:pt x="11024" y="12675"/>
                    </a:lnTo>
                    <a:lnTo>
                      <a:pt x="11024" y="12674"/>
                    </a:lnTo>
                    <a:lnTo>
                      <a:pt x="11025" y="12674"/>
                    </a:lnTo>
                    <a:lnTo>
                      <a:pt x="11025" y="12672"/>
                    </a:lnTo>
                    <a:lnTo>
                      <a:pt x="11027" y="12672"/>
                    </a:lnTo>
                    <a:lnTo>
                      <a:pt x="11027" y="12670"/>
                    </a:lnTo>
                    <a:lnTo>
                      <a:pt x="11029" y="12670"/>
                    </a:lnTo>
                    <a:lnTo>
                      <a:pt x="11029" y="12669"/>
                    </a:lnTo>
                    <a:lnTo>
                      <a:pt x="11030" y="12669"/>
                    </a:lnTo>
                    <a:lnTo>
                      <a:pt x="11030" y="12667"/>
                    </a:lnTo>
                    <a:lnTo>
                      <a:pt x="11032" y="12667"/>
                    </a:lnTo>
                    <a:lnTo>
                      <a:pt x="11032" y="12665"/>
                    </a:lnTo>
                    <a:lnTo>
                      <a:pt x="11034" y="12665"/>
                    </a:lnTo>
                    <a:lnTo>
                      <a:pt x="11034" y="12664"/>
                    </a:lnTo>
                    <a:lnTo>
                      <a:pt x="11035" y="12664"/>
                    </a:lnTo>
                    <a:lnTo>
                      <a:pt x="11035" y="12662"/>
                    </a:lnTo>
                    <a:lnTo>
                      <a:pt x="11037" y="12662"/>
                    </a:lnTo>
                    <a:lnTo>
                      <a:pt x="11037" y="12660"/>
                    </a:lnTo>
                    <a:lnTo>
                      <a:pt x="11039" y="12660"/>
                    </a:lnTo>
                    <a:lnTo>
                      <a:pt x="11039" y="12659"/>
                    </a:lnTo>
                    <a:lnTo>
                      <a:pt x="11040" y="12659"/>
                    </a:lnTo>
                    <a:lnTo>
                      <a:pt x="11040" y="12657"/>
                    </a:lnTo>
                    <a:lnTo>
                      <a:pt x="11042" y="12657"/>
                    </a:lnTo>
                    <a:lnTo>
                      <a:pt x="11042" y="12655"/>
                    </a:lnTo>
                    <a:lnTo>
                      <a:pt x="11045" y="12655"/>
                    </a:lnTo>
                    <a:lnTo>
                      <a:pt x="11045" y="12657"/>
                    </a:lnTo>
                    <a:lnTo>
                      <a:pt x="11044" y="12657"/>
                    </a:lnTo>
                    <a:lnTo>
                      <a:pt x="11044" y="12659"/>
                    </a:lnTo>
                    <a:lnTo>
                      <a:pt x="11042" y="12659"/>
                    </a:lnTo>
                    <a:lnTo>
                      <a:pt x="11042" y="12660"/>
                    </a:lnTo>
                    <a:lnTo>
                      <a:pt x="11040" y="12660"/>
                    </a:lnTo>
                    <a:lnTo>
                      <a:pt x="11040" y="12662"/>
                    </a:lnTo>
                    <a:lnTo>
                      <a:pt x="11039" y="12662"/>
                    </a:lnTo>
                    <a:lnTo>
                      <a:pt x="11039" y="12664"/>
                    </a:lnTo>
                    <a:lnTo>
                      <a:pt x="11037" y="12664"/>
                    </a:lnTo>
                    <a:lnTo>
                      <a:pt x="11037" y="12665"/>
                    </a:lnTo>
                    <a:lnTo>
                      <a:pt x="11035" y="12665"/>
                    </a:lnTo>
                    <a:lnTo>
                      <a:pt x="11035" y="12667"/>
                    </a:lnTo>
                    <a:lnTo>
                      <a:pt x="11034" y="12667"/>
                    </a:lnTo>
                    <a:lnTo>
                      <a:pt x="11034" y="12669"/>
                    </a:lnTo>
                    <a:lnTo>
                      <a:pt x="11032" y="12669"/>
                    </a:lnTo>
                    <a:lnTo>
                      <a:pt x="11032" y="12670"/>
                    </a:lnTo>
                    <a:lnTo>
                      <a:pt x="11030" y="12670"/>
                    </a:lnTo>
                    <a:lnTo>
                      <a:pt x="11030" y="12672"/>
                    </a:lnTo>
                    <a:lnTo>
                      <a:pt x="11029" y="12672"/>
                    </a:lnTo>
                    <a:lnTo>
                      <a:pt x="11029" y="12674"/>
                    </a:lnTo>
                    <a:lnTo>
                      <a:pt x="11027" y="12674"/>
                    </a:lnTo>
                    <a:lnTo>
                      <a:pt x="11027" y="12675"/>
                    </a:lnTo>
                    <a:lnTo>
                      <a:pt x="11025" y="12675"/>
                    </a:lnTo>
                    <a:lnTo>
                      <a:pt x="11025" y="12677"/>
                    </a:lnTo>
                    <a:lnTo>
                      <a:pt x="11024" y="12677"/>
                    </a:lnTo>
                    <a:lnTo>
                      <a:pt x="11024" y="12679"/>
                    </a:lnTo>
                    <a:lnTo>
                      <a:pt x="11022" y="12679"/>
                    </a:lnTo>
                    <a:lnTo>
                      <a:pt x="11022" y="12680"/>
                    </a:lnTo>
                    <a:lnTo>
                      <a:pt x="11020" y="12680"/>
                    </a:lnTo>
                    <a:lnTo>
                      <a:pt x="11020" y="12682"/>
                    </a:lnTo>
                    <a:lnTo>
                      <a:pt x="11019" y="12682"/>
                    </a:lnTo>
                    <a:lnTo>
                      <a:pt x="11019" y="12684"/>
                    </a:lnTo>
                    <a:lnTo>
                      <a:pt x="11017" y="12684"/>
                    </a:lnTo>
                    <a:lnTo>
                      <a:pt x="11017" y="12685"/>
                    </a:lnTo>
                    <a:lnTo>
                      <a:pt x="11014" y="12685"/>
                    </a:lnTo>
                    <a:lnTo>
                      <a:pt x="11014" y="12687"/>
                    </a:lnTo>
                    <a:lnTo>
                      <a:pt x="11012" y="12687"/>
                    </a:lnTo>
                    <a:lnTo>
                      <a:pt x="11012" y="12689"/>
                    </a:lnTo>
                    <a:lnTo>
                      <a:pt x="11010" y="12689"/>
                    </a:lnTo>
                    <a:lnTo>
                      <a:pt x="11010" y="12690"/>
                    </a:lnTo>
                    <a:lnTo>
                      <a:pt x="11009" y="12690"/>
                    </a:lnTo>
                    <a:lnTo>
                      <a:pt x="11009" y="12692"/>
                    </a:lnTo>
                    <a:lnTo>
                      <a:pt x="11007" y="12692"/>
                    </a:lnTo>
                    <a:lnTo>
                      <a:pt x="11007" y="12694"/>
                    </a:lnTo>
                    <a:lnTo>
                      <a:pt x="11005" y="12694"/>
                    </a:lnTo>
                    <a:lnTo>
                      <a:pt x="11005" y="12695"/>
                    </a:lnTo>
                    <a:lnTo>
                      <a:pt x="11004" y="12695"/>
                    </a:lnTo>
                    <a:lnTo>
                      <a:pt x="11004" y="12697"/>
                    </a:lnTo>
                    <a:lnTo>
                      <a:pt x="11002" y="12697"/>
                    </a:lnTo>
                    <a:lnTo>
                      <a:pt x="11002" y="12699"/>
                    </a:lnTo>
                    <a:lnTo>
                      <a:pt x="11000" y="12699"/>
                    </a:lnTo>
                    <a:lnTo>
                      <a:pt x="11000" y="12700"/>
                    </a:lnTo>
                    <a:lnTo>
                      <a:pt x="10999" y="12700"/>
                    </a:lnTo>
                    <a:lnTo>
                      <a:pt x="10999" y="12702"/>
                    </a:lnTo>
                    <a:lnTo>
                      <a:pt x="10997" y="12702"/>
                    </a:lnTo>
                    <a:lnTo>
                      <a:pt x="10997" y="12704"/>
                    </a:lnTo>
                    <a:lnTo>
                      <a:pt x="10995" y="12704"/>
                    </a:lnTo>
                    <a:lnTo>
                      <a:pt x="10995" y="12705"/>
                    </a:lnTo>
                    <a:lnTo>
                      <a:pt x="10994" y="12705"/>
                    </a:lnTo>
                    <a:lnTo>
                      <a:pt x="10994" y="12707"/>
                    </a:lnTo>
                    <a:lnTo>
                      <a:pt x="10992" y="12707"/>
                    </a:lnTo>
                    <a:lnTo>
                      <a:pt x="10992" y="12709"/>
                    </a:lnTo>
                    <a:lnTo>
                      <a:pt x="10989" y="12709"/>
                    </a:lnTo>
                    <a:close/>
                    <a:moveTo>
                      <a:pt x="11045" y="12652"/>
                    </a:moveTo>
                    <a:lnTo>
                      <a:pt x="11047" y="12652"/>
                    </a:lnTo>
                    <a:lnTo>
                      <a:pt x="11047" y="12655"/>
                    </a:lnTo>
                    <a:lnTo>
                      <a:pt x="11045" y="12655"/>
                    </a:lnTo>
                    <a:lnTo>
                      <a:pt x="11045" y="12652"/>
                    </a:lnTo>
                    <a:close/>
                    <a:moveTo>
                      <a:pt x="11047" y="12652"/>
                    </a:moveTo>
                    <a:lnTo>
                      <a:pt x="11047" y="12650"/>
                    </a:lnTo>
                    <a:lnTo>
                      <a:pt x="11049" y="12650"/>
                    </a:lnTo>
                    <a:lnTo>
                      <a:pt x="11049" y="12649"/>
                    </a:lnTo>
                    <a:lnTo>
                      <a:pt x="11050" y="12649"/>
                    </a:lnTo>
                    <a:lnTo>
                      <a:pt x="11050" y="12652"/>
                    </a:lnTo>
                    <a:lnTo>
                      <a:pt x="11047" y="12652"/>
                    </a:lnTo>
                    <a:close/>
                    <a:moveTo>
                      <a:pt x="11050" y="12647"/>
                    </a:moveTo>
                    <a:lnTo>
                      <a:pt x="11054" y="12647"/>
                    </a:lnTo>
                    <a:lnTo>
                      <a:pt x="11054" y="12649"/>
                    </a:lnTo>
                    <a:lnTo>
                      <a:pt x="11050" y="12649"/>
                    </a:lnTo>
                    <a:lnTo>
                      <a:pt x="11050" y="12647"/>
                    </a:lnTo>
                    <a:close/>
                    <a:moveTo>
                      <a:pt x="11067" y="12632"/>
                    </a:moveTo>
                    <a:lnTo>
                      <a:pt x="11067" y="12630"/>
                    </a:lnTo>
                    <a:lnTo>
                      <a:pt x="11069" y="12630"/>
                    </a:lnTo>
                    <a:lnTo>
                      <a:pt x="11069" y="12629"/>
                    </a:lnTo>
                    <a:lnTo>
                      <a:pt x="11070" y="12629"/>
                    </a:lnTo>
                    <a:lnTo>
                      <a:pt x="11070" y="12632"/>
                    </a:lnTo>
                    <a:lnTo>
                      <a:pt x="11067" y="12632"/>
                    </a:lnTo>
                    <a:close/>
                    <a:moveTo>
                      <a:pt x="11074" y="12624"/>
                    </a:moveTo>
                    <a:lnTo>
                      <a:pt x="11075" y="12624"/>
                    </a:lnTo>
                    <a:lnTo>
                      <a:pt x="11075" y="12625"/>
                    </a:lnTo>
                    <a:lnTo>
                      <a:pt x="11074" y="12625"/>
                    </a:lnTo>
                    <a:lnTo>
                      <a:pt x="11074" y="12624"/>
                    </a:lnTo>
                    <a:close/>
                    <a:moveTo>
                      <a:pt x="11079" y="12617"/>
                    </a:moveTo>
                    <a:lnTo>
                      <a:pt x="11080" y="12617"/>
                    </a:lnTo>
                    <a:lnTo>
                      <a:pt x="11080" y="12620"/>
                    </a:lnTo>
                    <a:lnTo>
                      <a:pt x="11079" y="12620"/>
                    </a:lnTo>
                    <a:lnTo>
                      <a:pt x="11079" y="12617"/>
                    </a:lnTo>
                    <a:close/>
                    <a:moveTo>
                      <a:pt x="12127" y="12022"/>
                    </a:moveTo>
                    <a:lnTo>
                      <a:pt x="12127" y="12019"/>
                    </a:lnTo>
                    <a:lnTo>
                      <a:pt x="12129" y="12019"/>
                    </a:lnTo>
                    <a:lnTo>
                      <a:pt x="12129" y="12015"/>
                    </a:lnTo>
                    <a:lnTo>
                      <a:pt x="12130" y="12015"/>
                    </a:lnTo>
                    <a:lnTo>
                      <a:pt x="12130" y="12012"/>
                    </a:lnTo>
                    <a:lnTo>
                      <a:pt x="12132" y="12012"/>
                    </a:lnTo>
                    <a:lnTo>
                      <a:pt x="12132" y="12007"/>
                    </a:lnTo>
                    <a:lnTo>
                      <a:pt x="12134" y="12007"/>
                    </a:lnTo>
                    <a:lnTo>
                      <a:pt x="12134" y="12004"/>
                    </a:lnTo>
                    <a:lnTo>
                      <a:pt x="12135" y="12004"/>
                    </a:lnTo>
                    <a:lnTo>
                      <a:pt x="12135" y="12000"/>
                    </a:lnTo>
                    <a:lnTo>
                      <a:pt x="12137" y="12000"/>
                    </a:lnTo>
                    <a:lnTo>
                      <a:pt x="12137" y="11995"/>
                    </a:lnTo>
                    <a:lnTo>
                      <a:pt x="12139" y="11995"/>
                    </a:lnTo>
                    <a:lnTo>
                      <a:pt x="12139" y="11992"/>
                    </a:lnTo>
                    <a:lnTo>
                      <a:pt x="12140" y="11992"/>
                    </a:lnTo>
                    <a:lnTo>
                      <a:pt x="12140" y="11989"/>
                    </a:lnTo>
                    <a:lnTo>
                      <a:pt x="12142" y="11989"/>
                    </a:lnTo>
                    <a:lnTo>
                      <a:pt x="12142" y="11984"/>
                    </a:lnTo>
                    <a:lnTo>
                      <a:pt x="12144" y="11984"/>
                    </a:lnTo>
                    <a:lnTo>
                      <a:pt x="12144" y="11980"/>
                    </a:lnTo>
                    <a:lnTo>
                      <a:pt x="12145" y="11980"/>
                    </a:lnTo>
                    <a:lnTo>
                      <a:pt x="12145" y="11975"/>
                    </a:lnTo>
                    <a:lnTo>
                      <a:pt x="12147" y="11975"/>
                    </a:lnTo>
                    <a:lnTo>
                      <a:pt x="12147" y="11970"/>
                    </a:lnTo>
                    <a:lnTo>
                      <a:pt x="12149" y="11970"/>
                    </a:lnTo>
                    <a:lnTo>
                      <a:pt x="12149" y="11967"/>
                    </a:lnTo>
                    <a:lnTo>
                      <a:pt x="12150" y="11967"/>
                    </a:lnTo>
                    <a:lnTo>
                      <a:pt x="12150" y="11962"/>
                    </a:lnTo>
                    <a:lnTo>
                      <a:pt x="12152" y="11962"/>
                    </a:lnTo>
                    <a:lnTo>
                      <a:pt x="12152" y="11959"/>
                    </a:lnTo>
                    <a:lnTo>
                      <a:pt x="12154" y="11959"/>
                    </a:lnTo>
                    <a:lnTo>
                      <a:pt x="12154" y="11954"/>
                    </a:lnTo>
                    <a:lnTo>
                      <a:pt x="12155" y="11954"/>
                    </a:lnTo>
                    <a:lnTo>
                      <a:pt x="12155" y="11950"/>
                    </a:lnTo>
                    <a:lnTo>
                      <a:pt x="12157" y="11950"/>
                    </a:lnTo>
                    <a:lnTo>
                      <a:pt x="12157" y="11945"/>
                    </a:lnTo>
                    <a:lnTo>
                      <a:pt x="12159" y="11945"/>
                    </a:lnTo>
                    <a:lnTo>
                      <a:pt x="12159" y="11940"/>
                    </a:lnTo>
                    <a:lnTo>
                      <a:pt x="12160" y="11940"/>
                    </a:lnTo>
                    <a:lnTo>
                      <a:pt x="12160" y="11937"/>
                    </a:lnTo>
                    <a:lnTo>
                      <a:pt x="12162" y="11937"/>
                    </a:lnTo>
                    <a:lnTo>
                      <a:pt x="12162" y="11932"/>
                    </a:lnTo>
                    <a:lnTo>
                      <a:pt x="12164" y="11932"/>
                    </a:lnTo>
                    <a:lnTo>
                      <a:pt x="12164" y="11929"/>
                    </a:lnTo>
                    <a:lnTo>
                      <a:pt x="12165" y="11929"/>
                    </a:lnTo>
                    <a:lnTo>
                      <a:pt x="12165" y="11924"/>
                    </a:lnTo>
                    <a:lnTo>
                      <a:pt x="12167" y="11924"/>
                    </a:lnTo>
                    <a:lnTo>
                      <a:pt x="12167" y="11919"/>
                    </a:lnTo>
                    <a:lnTo>
                      <a:pt x="12169" y="11919"/>
                    </a:lnTo>
                    <a:lnTo>
                      <a:pt x="12169" y="11915"/>
                    </a:lnTo>
                    <a:lnTo>
                      <a:pt x="12170" y="11915"/>
                    </a:lnTo>
                    <a:lnTo>
                      <a:pt x="12170" y="11910"/>
                    </a:lnTo>
                    <a:lnTo>
                      <a:pt x="12172" y="11910"/>
                    </a:lnTo>
                    <a:lnTo>
                      <a:pt x="12172" y="11907"/>
                    </a:lnTo>
                    <a:lnTo>
                      <a:pt x="12174" y="11907"/>
                    </a:lnTo>
                    <a:lnTo>
                      <a:pt x="12174" y="11902"/>
                    </a:lnTo>
                    <a:lnTo>
                      <a:pt x="12175" y="11902"/>
                    </a:lnTo>
                    <a:lnTo>
                      <a:pt x="12175" y="11897"/>
                    </a:lnTo>
                    <a:lnTo>
                      <a:pt x="12177" y="11897"/>
                    </a:lnTo>
                    <a:lnTo>
                      <a:pt x="12177" y="11894"/>
                    </a:lnTo>
                    <a:lnTo>
                      <a:pt x="12179" y="11894"/>
                    </a:lnTo>
                    <a:lnTo>
                      <a:pt x="12179" y="11889"/>
                    </a:lnTo>
                    <a:lnTo>
                      <a:pt x="12180" y="11889"/>
                    </a:lnTo>
                    <a:lnTo>
                      <a:pt x="12180" y="11885"/>
                    </a:lnTo>
                    <a:lnTo>
                      <a:pt x="12182" y="11885"/>
                    </a:lnTo>
                    <a:lnTo>
                      <a:pt x="12182" y="11880"/>
                    </a:lnTo>
                    <a:lnTo>
                      <a:pt x="12184" y="11880"/>
                    </a:lnTo>
                    <a:lnTo>
                      <a:pt x="12184" y="11877"/>
                    </a:lnTo>
                    <a:lnTo>
                      <a:pt x="12185" y="11877"/>
                    </a:lnTo>
                    <a:lnTo>
                      <a:pt x="12185" y="11882"/>
                    </a:lnTo>
                    <a:lnTo>
                      <a:pt x="12184" y="11882"/>
                    </a:lnTo>
                    <a:lnTo>
                      <a:pt x="12184" y="11887"/>
                    </a:lnTo>
                    <a:lnTo>
                      <a:pt x="12182" y="11887"/>
                    </a:lnTo>
                    <a:lnTo>
                      <a:pt x="12182" y="11890"/>
                    </a:lnTo>
                    <a:lnTo>
                      <a:pt x="12180" y="11890"/>
                    </a:lnTo>
                    <a:lnTo>
                      <a:pt x="12180" y="11895"/>
                    </a:lnTo>
                    <a:lnTo>
                      <a:pt x="12179" y="11895"/>
                    </a:lnTo>
                    <a:lnTo>
                      <a:pt x="12179" y="11899"/>
                    </a:lnTo>
                    <a:lnTo>
                      <a:pt x="12177" y="11899"/>
                    </a:lnTo>
                    <a:lnTo>
                      <a:pt x="12177" y="11904"/>
                    </a:lnTo>
                    <a:lnTo>
                      <a:pt x="12175" y="11904"/>
                    </a:lnTo>
                    <a:lnTo>
                      <a:pt x="12175" y="11909"/>
                    </a:lnTo>
                    <a:lnTo>
                      <a:pt x="12174" y="11909"/>
                    </a:lnTo>
                    <a:lnTo>
                      <a:pt x="12174" y="11912"/>
                    </a:lnTo>
                    <a:lnTo>
                      <a:pt x="12172" y="11912"/>
                    </a:lnTo>
                    <a:lnTo>
                      <a:pt x="12172" y="11917"/>
                    </a:lnTo>
                    <a:lnTo>
                      <a:pt x="12170" y="11917"/>
                    </a:lnTo>
                    <a:lnTo>
                      <a:pt x="12170" y="11920"/>
                    </a:lnTo>
                    <a:lnTo>
                      <a:pt x="12169" y="11920"/>
                    </a:lnTo>
                    <a:lnTo>
                      <a:pt x="12169" y="11925"/>
                    </a:lnTo>
                    <a:lnTo>
                      <a:pt x="12167" y="11925"/>
                    </a:lnTo>
                    <a:lnTo>
                      <a:pt x="12167" y="11930"/>
                    </a:lnTo>
                    <a:lnTo>
                      <a:pt x="12165" y="11930"/>
                    </a:lnTo>
                    <a:lnTo>
                      <a:pt x="12165" y="11934"/>
                    </a:lnTo>
                    <a:lnTo>
                      <a:pt x="12164" y="11934"/>
                    </a:lnTo>
                    <a:lnTo>
                      <a:pt x="12164" y="11939"/>
                    </a:lnTo>
                    <a:lnTo>
                      <a:pt x="12162" y="11939"/>
                    </a:lnTo>
                    <a:lnTo>
                      <a:pt x="12162" y="11942"/>
                    </a:lnTo>
                    <a:lnTo>
                      <a:pt x="12160" y="11942"/>
                    </a:lnTo>
                    <a:lnTo>
                      <a:pt x="12160" y="11947"/>
                    </a:lnTo>
                    <a:lnTo>
                      <a:pt x="12159" y="11947"/>
                    </a:lnTo>
                    <a:lnTo>
                      <a:pt x="12159" y="11952"/>
                    </a:lnTo>
                    <a:lnTo>
                      <a:pt x="12157" y="11952"/>
                    </a:lnTo>
                    <a:lnTo>
                      <a:pt x="12157" y="11955"/>
                    </a:lnTo>
                    <a:lnTo>
                      <a:pt x="12155" y="11955"/>
                    </a:lnTo>
                    <a:lnTo>
                      <a:pt x="12155" y="11960"/>
                    </a:lnTo>
                    <a:lnTo>
                      <a:pt x="12154" y="11960"/>
                    </a:lnTo>
                    <a:lnTo>
                      <a:pt x="12154" y="11964"/>
                    </a:lnTo>
                    <a:lnTo>
                      <a:pt x="12152" y="11964"/>
                    </a:lnTo>
                    <a:lnTo>
                      <a:pt x="12152" y="11969"/>
                    </a:lnTo>
                    <a:lnTo>
                      <a:pt x="12150" y="11969"/>
                    </a:lnTo>
                    <a:lnTo>
                      <a:pt x="12150" y="11972"/>
                    </a:lnTo>
                    <a:lnTo>
                      <a:pt x="12149" y="11972"/>
                    </a:lnTo>
                    <a:lnTo>
                      <a:pt x="12149" y="11977"/>
                    </a:lnTo>
                    <a:lnTo>
                      <a:pt x="12147" y="11977"/>
                    </a:lnTo>
                    <a:lnTo>
                      <a:pt x="12147" y="11982"/>
                    </a:lnTo>
                    <a:lnTo>
                      <a:pt x="12145" y="11982"/>
                    </a:lnTo>
                    <a:lnTo>
                      <a:pt x="12145" y="11985"/>
                    </a:lnTo>
                    <a:lnTo>
                      <a:pt x="12144" y="11985"/>
                    </a:lnTo>
                    <a:lnTo>
                      <a:pt x="12144" y="11990"/>
                    </a:lnTo>
                    <a:lnTo>
                      <a:pt x="12142" y="11990"/>
                    </a:lnTo>
                    <a:lnTo>
                      <a:pt x="12142" y="11994"/>
                    </a:lnTo>
                    <a:lnTo>
                      <a:pt x="12140" y="11994"/>
                    </a:lnTo>
                    <a:lnTo>
                      <a:pt x="12140" y="11997"/>
                    </a:lnTo>
                    <a:lnTo>
                      <a:pt x="12139" y="11997"/>
                    </a:lnTo>
                    <a:lnTo>
                      <a:pt x="12139" y="12002"/>
                    </a:lnTo>
                    <a:lnTo>
                      <a:pt x="12137" y="12002"/>
                    </a:lnTo>
                    <a:lnTo>
                      <a:pt x="12137" y="12005"/>
                    </a:lnTo>
                    <a:lnTo>
                      <a:pt x="12135" y="12005"/>
                    </a:lnTo>
                    <a:lnTo>
                      <a:pt x="12135" y="12009"/>
                    </a:lnTo>
                    <a:lnTo>
                      <a:pt x="12134" y="12009"/>
                    </a:lnTo>
                    <a:lnTo>
                      <a:pt x="12134" y="12014"/>
                    </a:lnTo>
                    <a:lnTo>
                      <a:pt x="12132" y="12014"/>
                    </a:lnTo>
                    <a:lnTo>
                      <a:pt x="12132" y="12017"/>
                    </a:lnTo>
                    <a:lnTo>
                      <a:pt x="12130" y="12017"/>
                    </a:lnTo>
                    <a:lnTo>
                      <a:pt x="12130" y="12020"/>
                    </a:lnTo>
                    <a:lnTo>
                      <a:pt x="12129" y="12020"/>
                    </a:lnTo>
                    <a:lnTo>
                      <a:pt x="12129" y="12022"/>
                    </a:lnTo>
                    <a:lnTo>
                      <a:pt x="12127" y="12022"/>
                    </a:lnTo>
                    <a:close/>
                    <a:moveTo>
                      <a:pt x="12185" y="11877"/>
                    </a:moveTo>
                    <a:lnTo>
                      <a:pt x="12185" y="11872"/>
                    </a:lnTo>
                    <a:lnTo>
                      <a:pt x="12187" y="11872"/>
                    </a:lnTo>
                    <a:lnTo>
                      <a:pt x="12187" y="11867"/>
                    </a:lnTo>
                    <a:lnTo>
                      <a:pt x="12189" y="11867"/>
                    </a:lnTo>
                    <a:lnTo>
                      <a:pt x="12189" y="11862"/>
                    </a:lnTo>
                    <a:lnTo>
                      <a:pt x="12190" y="11862"/>
                    </a:lnTo>
                    <a:lnTo>
                      <a:pt x="12190" y="11857"/>
                    </a:lnTo>
                    <a:lnTo>
                      <a:pt x="12192" y="11857"/>
                    </a:lnTo>
                    <a:lnTo>
                      <a:pt x="12192" y="11852"/>
                    </a:lnTo>
                    <a:lnTo>
                      <a:pt x="12194" y="11852"/>
                    </a:lnTo>
                    <a:lnTo>
                      <a:pt x="12194" y="11847"/>
                    </a:lnTo>
                    <a:lnTo>
                      <a:pt x="12195" y="11847"/>
                    </a:lnTo>
                    <a:lnTo>
                      <a:pt x="12195" y="11842"/>
                    </a:lnTo>
                    <a:lnTo>
                      <a:pt x="12197" y="11842"/>
                    </a:lnTo>
                    <a:lnTo>
                      <a:pt x="12197" y="11837"/>
                    </a:lnTo>
                    <a:lnTo>
                      <a:pt x="12199" y="11837"/>
                    </a:lnTo>
                    <a:lnTo>
                      <a:pt x="12199" y="11832"/>
                    </a:lnTo>
                    <a:lnTo>
                      <a:pt x="12200" y="11832"/>
                    </a:lnTo>
                    <a:lnTo>
                      <a:pt x="12200" y="11827"/>
                    </a:lnTo>
                    <a:lnTo>
                      <a:pt x="12202" y="11827"/>
                    </a:lnTo>
                    <a:lnTo>
                      <a:pt x="12202" y="11822"/>
                    </a:lnTo>
                    <a:lnTo>
                      <a:pt x="12204" y="11822"/>
                    </a:lnTo>
                    <a:lnTo>
                      <a:pt x="12204" y="11817"/>
                    </a:lnTo>
                    <a:lnTo>
                      <a:pt x="12205" y="11817"/>
                    </a:lnTo>
                    <a:lnTo>
                      <a:pt x="12205" y="11814"/>
                    </a:lnTo>
                    <a:lnTo>
                      <a:pt x="12207" y="11814"/>
                    </a:lnTo>
                    <a:lnTo>
                      <a:pt x="12207" y="11819"/>
                    </a:lnTo>
                    <a:lnTo>
                      <a:pt x="12205" y="11819"/>
                    </a:lnTo>
                    <a:lnTo>
                      <a:pt x="12205" y="11824"/>
                    </a:lnTo>
                    <a:lnTo>
                      <a:pt x="12204" y="11824"/>
                    </a:lnTo>
                    <a:lnTo>
                      <a:pt x="12204" y="11829"/>
                    </a:lnTo>
                    <a:lnTo>
                      <a:pt x="12202" y="11829"/>
                    </a:lnTo>
                    <a:lnTo>
                      <a:pt x="12202" y="11834"/>
                    </a:lnTo>
                    <a:lnTo>
                      <a:pt x="12200" y="11834"/>
                    </a:lnTo>
                    <a:lnTo>
                      <a:pt x="12200" y="11839"/>
                    </a:lnTo>
                    <a:lnTo>
                      <a:pt x="12199" y="11839"/>
                    </a:lnTo>
                    <a:lnTo>
                      <a:pt x="12199" y="11844"/>
                    </a:lnTo>
                    <a:lnTo>
                      <a:pt x="12197" y="11844"/>
                    </a:lnTo>
                    <a:lnTo>
                      <a:pt x="12197" y="11849"/>
                    </a:lnTo>
                    <a:lnTo>
                      <a:pt x="12195" y="11849"/>
                    </a:lnTo>
                    <a:lnTo>
                      <a:pt x="12195" y="11854"/>
                    </a:lnTo>
                    <a:lnTo>
                      <a:pt x="12194" y="11854"/>
                    </a:lnTo>
                    <a:lnTo>
                      <a:pt x="12194" y="11859"/>
                    </a:lnTo>
                    <a:lnTo>
                      <a:pt x="12192" y="11859"/>
                    </a:lnTo>
                    <a:lnTo>
                      <a:pt x="12192" y="11864"/>
                    </a:lnTo>
                    <a:lnTo>
                      <a:pt x="12190" y="11864"/>
                    </a:lnTo>
                    <a:lnTo>
                      <a:pt x="12190" y="11869"/>
                    </a:lnTo>
                    <a:lnTo>
                      <a:pt x="12189" y="11869"/>
                    </a:lnTo>
                    <a:lnTo>
                      <a:pt x="12189" y="11874"/>
                    </a:lnTo>
                    <a:lnTo>
                      <a:pt x="12187" y="11874"/>
                    </a:lnTo>
                    <a:lnTo>
                      <a:pt x="12187" y="11877"/>
                    </a:lnTo>
                    <a:lnTo>
                      <a:pt x="12185" y="11877"/>
                    </a:lnTo>
                    <a:close/>
                    <a:moveTo>
                      <a:pt x="12207" y="11814"/>
                    </a:moveTo>
                    <a:lnTo>
                      <a:pt x="12207" y="11809"/>
                    </a:lnTo>
                    <a:lnTo>
                      <a:pt x="12209" y="11809"/>
                    </a:lnTo>
                    <a:lnTo>
                      <a:pt x="12209" y="11804"/>
                    </a:lnTo>
                    <a:lnTo>
                      <a:pt x="12210" y="11804"/>
                    </a:lnTo>
                    <a:lnTo>
                      <a:pt x="12210" y="11799"/>
                    </a:lnTo>
                    <a:lnTo>
                      <a:pt x="12212" y="11799"/>
                    </a:lnTo>
                    <a:lnTo>
                      <a:pt x="12212" y="11794"/>
                    </a:lnTo>
                    <a:lnTo>
                      <a:pt x="12214" y="11794"/>
                    </a:lnTo>
                    <a:lnTo>
                      <a:pt x="12214" y="11789"/>
                    </a:lnTo>
                    <a:lnTo>
                      <a:pt x="12215" y="11789"/>
                    </a:lnTo>
                    <a:lnTo>
                      <a:pt x="12215" y="11784"/>
                    </a:lnTo>
                    <a:lnTo>
                      <a:pt x="12217" y="11784"/>
                    </a:lnTo>
                    <a:lnTo>
                      <a:pt x="12217" y="11779"/>
                    </a:lnTo>
                    <a:lnTo>
                      <a:pt x="12219" y="11779"/>
                    </a:lnTo>
                    <a:lnTo>
                      <a:pt x="12219" y="11774"/>
                    </a:lnTo>
                    <a:lnTo>
                      <a:pt x="12220" y="11774"/>
                    </a:lnTo>
                    <a:lnTo>
                      <a:pt x="12220" y="11769"/>
                    </a:lnTo>
                    <a:lnTo>
                      <a:pt x="12222" y="11769"/>
                    </a:lnTo>
                    <a:lnTo>
                      <a:pt x="12222" y="11764"/>
                    </a:lnTo>
                    <a:lnTo>
                      <a:pt x="12224" y="11764"/>
                    </a:lnTo>
                    <a:lnTo>
                      <a:pt x="12224" y="11759"/>
                    </a:lnTo>
                    <a:lnTo>
                      <a:pt x="12225" y="11759"/>
                    </a:lnTo>
                    <a:lnTo>
                      <a:pt x="12225" y="11754"/>
                    </a:lnTo>
                    <a:lnTo>
                      <a:pt x="12227" y="11754"/>
                    </a:lnTo>
                    <a:lnTo>
                      <a:pt x="12227" y="11749"/>
                    </a:lnTo>
                    <a:lnTo>
                      <a:pt x="12229" y="11749"/>
                    </a:lnTo>
                    <a:lnTo>
                      <a:pt x="12229" y="11744"/>
                    </a:lnTo>
                    <a:lnTo>
                      <a:pt x="12230" y="11744"/>
                    </a:lnTo>
                    <a:lnTo>
                      <a:pt x="12230" y="11739"/>
                    </a:lnTo>
                    <a:lnTo>
                      <a:pt x="12232" y="11739"/>
                    </a:lnTo>
                    <a:lnTo>
                      <a:pt x="12232" y="11735"/>
                    </a:lnTo>
                    <a:lnTo>
                      <a:pt x="12234" y="11735"/>
                    </a:lnTo>
                    <a:lnTo>
                      <a:pt x="12234" y="11740"/>
                    </a:lnTo>
                    <a:lnTo>
                      <a:pt x="12232" y="11740"/>
                    </a:lnTo>
                    <a:lnTo>
                      <a:pt x="12232" y="11745"/>
                    </a:lnTo>
                    <a:lnTo>
                      <a:pt x="12230" y="11745"/>
                    </a:lnTo>
                    <a:lnTo>
                      <a:pt x="12230" y="11750"/>
                    </a:lnTo>
                    <a:lnTo>
                      <a:pt x="12229" y="11750"/>
                    </a:lnTo>
                    <a:lnTo>
                      <a:pt x="12229" y="11755"/>
                    </a:lnTo>
                    <a:lnTo>
                      <a:pt x="12227" y="11755"/>
                    </a:lnTo>
                    <a:lnTo>
                      <a:pt x="12227" y="11760"/>
                    </a:lnTo>
                    <a:lnTo>
                      <a:pt x="12225" y="11760"/>
                    </a:lnTo>
                    <a:lnTo>
                      <a:pt x="12225" y="11765"/>
                    </a:lnTo>
                    <a:lnTo>
                      <a:pt x="12224" y="11765"/>
                    </a:lnTo>
                    <a:lnTo>
                      <a:pt x="12224" y="11770"/>
                    </a:lnTo>
                    <a:lnTo>
                      <a:pt x="12222" y="11770"/>
                    </a:lnTo>
                    <a:lnTo>
                      <a:pt x="12222" y="11775"/>
                    </a:lnTo>
                    <a:lnTo>
                      <a:pt x="12220" y="11775"/>
                    </a:lnTo>
                    <a:lnTo>
                      <a:pt x="12220" y="11780"/>
                    </a:lnTo>
                    <a:lnTo>
                      <a:pt x="12219" y="11780"/>
                    </a:lnTo>
                    <a:lnTo>
                      <a:pt x="12219" y="11785"/>
                    </a:lnTo>
                    <a:lnTo>
                      <a:pt x="12217" y="11785"/>
                    </a:lnTo>
                    <a:lnTo>
                      <a:pt x="12217" y="11790"/>
                    </a:lnTo>
                    <a:lnTo>
                      <a:pt x="12215" y="11790"/>
                    </a:lnTo>
                    <a:lnTo>
                      <a:pt x="12215" y="11795"/>
                    </a:lnTo>
                    <a:lnTo>
                      <a:pt x="12214" y="11795"/>
                    </a:lnTo>
                    <a:lnTo>
                      <a:pt x="12214" y="11800"/>
                    </a:lnTo>
                    <a:lnTo>
                      <a:pt x="12212" y="11800"/>
                    </a:lnTo>
                    <a:lnTo>
                      <a:pt x="12212" y="11805"/>
                    </a:lnTo>
                    <a:lnTo>
                      <a:pt x="12210" y="11805"/>
                    </a:lnTo>
                    <a:lnTo>
                      <a:pt x="12210" y="11810"/>
                    </a:lnTo>
                    <a:lnTo>
                      <a:pt x="12209" y="11810"/>
                    </a:lnTo>
                    <a:lnTo>
                      <a:pt x="12209" y="11814"/>
                    </a:lnTo>
                    <a:lnTo>
                      <a:pt x="12207" y="11814"/>
                    </a:lnTo>
                    <a:close/>
                    <a:moveTo>
                      <a:pt x="12234" y="11730"/>
                    </a:moveTo>
                    <a:lnTo>
                      <a:pt x="12235" y="11730"/>
                    </a:lnTo>
                    <a:lnTo>
                      <a:pt x="12235" y="11735"/>
                    </a:lnTo>
                    <a:lnTo>
                      <a:pt x="12234" y="11735"/>
                    </a:lnTo>
                    <a:lnTo>
                      <a:pt x="12234" y="11730"/>
                    </a:lnTo>
                    <a:close/>
                    <a:moveTo>
                      <a:pt x="12235" y="11725"/>
                    </a:moveTo>
                    <a:lnTo>
                      <a:pt x="12237" y="11725"/>
                    </a:lnTo>
                    <a:lnTo>
                      <a:pt x="12237" y="11730"/>
                    </a:lnTo>
                    <a:lnTo>
                      <a:pt x="12235" y="11730"/>
                    </a:lnTo>
                    <a:lnTo>
                      <a:pt x="12235" y="11725"/>
                    </a:lnTo>
                    <a:close/>
                    <a:moveTo>
                      <a:pt x="12237" y="11725"/>
                    </a:moveTo>
                    <a:lnTo>
                      <a:pt x="12237" y="11719"/>
                    </a:lnTo>
                    <a:lnTo>
                      <a:pt x="12239" y="11719"/>
                    </a:lnTo>
                    <a:lnTo>
                      <a:pt x="12239" y="11714"/>
                    </a:lnTo>
                    <a:lnTo>
                      <a:pt x="12240" y="11714"/>
                    </a:lnTo>
                    <a:lnTo>
                      <a:pt x="12240" y="11707"/>
                    </a:lnTo>
                    <a:lnTo>
                      <a:pt x="12242" y="11707"/>
                    </a:lnTo>
                    <a:lnTo>
                      <a:pt x="12242" y="11702"/>
                    </a:lnTo>
                    <a:lnTo>
                      <a:pt x="12244" y="11702"/>
                    </a:lnTo>
                    <a:lnTo>
                      <a:pt x="12244" y="11695"/>
                    </a:lnTo>
                    <a:lnTo>
                      <a:pt x="12245" y="11695"/>
                    </a:lnTo>
                    <a:lnTo>
                      <a:pt x="12245" y="11690"/>
                    </a:lnTo>
                    <a:lnTo>
                      <a:pt x="12247" y="11690"/>
                    </a:lnTo>
                    <a:lnTo>
                      <a:pt x="12247" y="11684"/>
                    </a:lnTo>
                    <a:lnTo>
                      <a:pt x="12249" y="11684"/>
                    </a:lnTo>
                    <a:lnTo>
                      <a:pt x="12249" y="11679"/>
                    </a:lnTo>
                    <a:lnTo>
                      <a:pt x="12250" y="11679"/>
                    </a:lnTo>
                    <a:lnTo>
                      <a:pt x="12250" y="11672"/>
                    </a:lnTo>
                    <a:lnTo>
                      <a:pt x="12252" y="11672"/>
                    </a:lnTo>
                    <a:lnTo>
                      <a:pt x="12252" y="11667"/>
                    </a:lnTo>
                    <a:lnTo>
                      <a:pt x="12254" y="11667"/>
                    </a:lnTo>
                    <a:lnTo>
                      <a:pt x="12254" y="11660"/>
                    </a:lnTo>
                    <a:lnTo>
                      <a:pt x="12255" y="11660"/>
                    </a:lnTo>
                    <a:lnTo>
                      <a:pt x="12255" y="11655"/>
                    </a:lnTo>
                    <a:lnTo>
                      <a:pt x="12257" y="11655"/>
                    </a:lnTo>
                    <a:lnTo>
                      <a:pt x="12257" y="11649"/>
                    </a:lnTo>
                    <a:lnTo>
                      <a:pt x="12259" y="11649"/>
                    </a:lnTo>
                    <a:lnTo>
                      <a:pt x="12259" y="11644"/>
                    </a:lnTo>
                    <a:lnTo>
                      <a:pt x="12260" y="11644"/>
                    </a:lnTo>
                    <a:lnTo>
                      <a:pt x="12260" y="11650"/>
                    </a:lnTo>
                    <a:lnTo>
                      <a:pt x="12259" y="11650"/>
                    </a:lnTo>
                    <a:lnTo>
                      <a:pt x="12259" y="11657"/>
                    </a:lnTo>
                    <a:lnTo>
                      <a:pt x="12257" y="11657"/>
                    </a:lnTo>
                    <a:lnTo>
                      <a:pt x="12257" y="11662"/>
                    </a:lnTo>
                    <a:lnTo>
                      <a:pt x="12255" y="11662"/>
                    </a:lnTo>
                    <a:lnTo>
                      <a:pt x="12255" y="11669"/>
                    </a:lnTo>
                    <a:lnTo>
                      <a:pt x="12254" y="11669"/>
                    </a:lnTo>
                    <a:lnTo>
                      <a:pt x="12254" y="11674"/>
                    </a:lnTo>
                    <a:lnTo>
                      <a:pt x="12252" y="11674"/>
                    </a:lnTo>
                    <a:lnTo>
                      <a:pt x="12252" y="11680"/>
                    </a:lnTo>
                    <a:lnTo>
                      <a:pt x="12250" y="11680"/>
                    </a:lnTo>
                    <a:lnTo>
                      <a:pt x="12250" y="11685"/>
                    </a:lnTo>
                    <a:lnTo>
                      <a:pt x="12249" y="11685"/>
                    </a:lnTo>
                    <a:lnTo>
                      <a:pt x="12249" y="11692"/>
                    </a:lnTo>
                    <a:lnTo>
                      <a:pt x="12247" y="11692"/>
                    </a:lnTo>
                    <a:lnTo>
                      <a:pt x="12247" y="11697"/>
                    </a:lnTo>
                    <a:lnTo>
                      <a:pt x="12245" y="11697"/>
                    </a:lnTo>
                    <a:lnTo>
                      <a:pt x="12245" y="11704"/>
                    </a:lnTo>
                    <a:lnTo>
                      <a:pt x="12244" y="11704"/>
                    </a:lnTo>
                    <a:lnTo>
                      <a:pt x="12244" y="11709"/>
                    </a:lnTo>
                    <a:lnTo>
                      <a:pt x="12242" y="11709"/>
                    </a:lnTo>
                    <a:lnTo>
                      <a:pt x="12242" y="11715"/>
                    </a:lnTo>
                    <a:lnTo>
                      <a:pt x="12240" y="11715"/>
                    </a:lnTo>
                    <a:lnTo>
                      <a:pt x="12240" y="11720"/>
                    </a:lnTo>
                    <a:lnTo>
                      <a:pt x="12239" y="11720"/>
                    </a:lnTo>
                    <a:lnTo>
                      <a:pt x="12239" y="11725"/>
                    </a:lnTo>
                    <a:lnTo>
                      <a:pt x="12237" y="11725"/>
                    </a:lnTo>
                    <a:close/>
                    <a:moveTo>
                      <a:pt x="12260" y="11644"/>
                    </a:moveTo>
                    <a:lnTo>
                      <a:pt x="12260" y="11637"/>
                    </a:lnTo>
                    <a:lnTo>
                      <a:pt x="12262" y="11637"/>
                    </a:lnTo>
                    <a:lnTo>
                      <a:pt x="12262" y="11632"/>
                    </a:lnTo>
                    <a:lnTo>
                      <a:pt x="12264" y="11632"/>
                    </a:lnTo>
                    <a:lnTo>
                      <a:pt x="12264" y="11639"/>
                    </a:lnTo>
                    <a:lnTo>
                      <a:pt x="12262" y="11639"/>
                    </a:lnTo>
                    <a:lnTo>
                      <a:pt x="12262" y="11644"/>
                    </a:lnTo>
                    <a:lnTo>
                      <a:pt x="12260" y="11644"/>
                    </a:lnTo>
                    <a:close/>
                    <a:moveTo>
                      <a:pt x="12264" y="11632"/>
                    </a:moveTo>
                    <a:lnTo>
                      <a:pt x="12264" y="11625"/>
                    </a:lnTo>
                    <a:lnTo>
                      <a:pt x="12265" y="11625"/>
                    </a:lnTo>
                    <a:lnTo>
                      <a:pt x="12265" y="11620"/>
                    </a:lnTo>
                    <a:lnTo>
                      <a:pt x="12267" y="11620"/>
                    </a:lnTo>
                    <a:lnTo>
                      <a:pt x="12267" y="11627"/>
                    </a:lnTo>
                    <a:lnTo>
                      <a:pt x="12265" y="11627"/>
                    </a:lnTo>
                    <a:lnTo>
                      <a:pt x="12265" y="11632"/>
                    </a:lnTo>
                    <a:lnTo>
                      <a:pt x="12264" y="11632"/>
                    </a:lnTo>
                    <a:close/>
                    <a:moveTo>
                      <a:pt x="12267" y="11620"/>
                    </a:moveTo>
                    <a:lnTo>
                      <a:pt x="12267" y="11614"/>
                    </a:lnTo>
                    <a:lnTo>
                      <a:pt x="12269" y="11614"/>
                    </a:lnTo>
                    <a:lnTo>
                      <a:pt x="12269" y="11609"/>
                    </a:lnTo>
                    <a:lnTo>
                      <a:pt x="12270" y="11609"/>
                    </a:lnTo>
                    <a:lnTo>
                      <a:pt x="12270" y="11615"/>
                    </a:lnTo>
                    <a:lnTo>
                      <a:pt x="12269" y="11615"/>
                    </a:lnTo>
                    <a:lnTo>
                      <a:pt x="12269" y="11620"/>
                    </a:lnTo>
                    <a:lnTo>
                      <a:pt x="12267" y="11620"/>
                    </a:lnTo>
                    <a:close/>
                    <a:moveTo>
                      <a:pt x="12270" y="11609"/>
                    </a:moveTo>
                    <a:lnTo>
                      <a:pt x="12270" y="11602"/>
                    </a:lnTo>
                    <a:lnTo>
                      <a:pt x="12272" y="11602"/>
                    </a:lnTo>
                    <a:lnTo>
                      <a:pt x="12272" y="11597"/>
                    </a:lnTo>
                    <a:lnTo>
                      <a:pt x="12274" y="11597"/>
                    </a:lnTo>
                    <a:lnTo>
                      <a:pt x="12274" y="11604"/>
                    </a:lnTo>
                    <a:lnTo>
                      <a:pt x="12272" y="11604"/>
                    </a:lnTo>
                    <a:lnTo>
                      <a:pt x="12272" y="11609"/>
                    </a:lnTo>
                    <a:lnTo>
                      <a:pt x="12270" y="11609"/>
                    </a:lnTo>
                    <a:close/>
                    <a:moveTo>
                      <a:pt x="12274" y="11597"/>
                    </a:moveTo>
                    <a:lnTo>
                      <a:pt x="12274" y="11590"/>
                    </a:lnTo>
                    <a:lnTo>
                      <a:pt x="12275" y="11590"/>
                    </a:lnTo>
                    <a:lnTo>
                      <a:pt x="12275" y="11585"/>
                    </a:lnTo>
                    <a:lnTo>
                      <a:pt x="12277" y="11585"/>
                    </a:lnTo>
                    <a:lnTo>
                      <a:pt x="12277" y="11592"/>
                    </a:lnTo>
                    <a:lnTo>
                      <a:pt x="12275" y="11592"/>
                    </a:lnTo>
                    <a:lnTo>
                      <a:pt x="12275" y="11597"/>
                    </a:lnTo>
                    <a:lnTo>
                      <a:pt x="12274" y="11597"/>
                    </a:lnTo>
                    <a:close/>
                    <a:moveTo>
                      <a:pt x="12277" y="11585"/>
                    </a:moveTo>
                    <a:lnTo>
                      <a:pt x="12277" y="11579"/>
                    </a:lnTo>
                    <a:lnTo>
                      <a:pt x="12279" y="11579"/>
                    </a:lnTo>
                    <a:lnTo>
                      <a:pt x="12279" y="11572"/>
                    </a:lnTo>
                    <a:lnTo>
                      <a:pt x="12280" y="11572"/>
                    </a:lnTo>
                    <a:lnTo>
                      <a:pt x="12280" y="11565"/>
                    </a:lnTo>
                    <a:lnTo>
                      <a:pt x="12282" y="11565"/>
                    </a:lnTo>
                    <a:lnTo>
                      <a:pt x="12282" y="11559"/>
                    </a:lnTo>
                    <a:lnTo>
                      <a:pt x="12284" y="11559"/>
                    </a:lnTo>
                    <a:lnTo>
                      <a:pt x="12284" y="11552"/>
                    </a:lnTo>
                    <a:lnTo>
                      <a:pt x="12285" y="11552"/>
                    </a:lnTo>
                    <a:lnTo>
                      <a:pt x="12285" y="11544"/>
                    </a:lnTo>
                    <a:lnTo>
                      <a:pt x="12287" y="11544"/>
                    </a:lnTo>
                    <a:lnTo>
                      <a:pt x="12287" y="11537"/>
                    </a:lnTo>
                    <a:lnTo>
                      <a:pt x="12289" y="11537"/>
                    </a:lnTo>
                    <a:lnTo>
                      <a:pt x="12289" y="11530"/>
                    </a:lnTo>
                    <a:lnTo>
                      <a:pt x="12290" y="11530"/>
                    </a:lnTo>
                    <a:lnTo>
                      <a:pt x="12290" y="11522"/>
                    </a:lnTo>
                    <a:lnTo>
                      <a:pt x="12292" y="11522"/>
                    </a:lnTo>
                    <a:lnTo>
                      <a:pt x="12292" y="11515"/>
                    </a:lnTo>
                    <a:lnTo>
                      <a:pt x="12294" y="11515"/>
                    </a:lnTo>
                    <a:lnTo>
                      <a:pt x="12294" y="11509"/>
                    </a:lnTo>
                    <a:lnTo>
                      <a:pt x="12295" y="11509"/>
                    </a:lnTo>
                    <a:lnTo>
                      <a:pt x="12295" y="11502"/>
                    </a:lnTo>
                    <a:lnTo>
                      <a:pt x="12297" y="11502"/>
                    </a:lnTo>
                    <a:lnTo>
                      <a:pt x="12297" y="11510"/>
                    </a:lnTo>
                    <a:lnTo>
                      <a:pt x="12295" y="11510"/>
                    </a:lnTo>
                    <a:lnTo>
                      <a:pt x="12295" y="11517"/>
                    </a:lnTo>
                    <a:lnTo>
                      <a:pt x="12294" y="11517"/>
                    </a:lnTo>
                    <a:lnTo>
                      <a:pt x="12294" y="11524"/>
                    </a:lnTo>
                    <a:lnTo>
                      <a:pt x="12292" y="11524"/>
                    </a:lnTo>
                    <a:lnTo>
                      <a:pt x="12292" y="11532"/>
                    </a:lnTo>
                    <a:lnTo>
                      <a:pt x="12290" y="11532"/>
                    </a:lnTo>
                    <a:lnTo>
                      <a:pt x="12290" y="11539"/>
                    </a:lnTo>
                    <a:lnTo>
                      <a:pt x="12289" y="11539"/>
                    </a:lnTo>
                    <a:lnTo>
                      <a:pt x="12289" y="11545"/>
                    </a:lnTo>
                    <a:lnTo>
                      <a:pt x="12287" y="11545"/>
                    </a:lnTo>
                    <a:lnTo>
                      <a:pt x="12287" y="11554"/>
                    </a:lnTo>
                    <a:lnTo>
                      <a:pt x="12285" y="11554"/>
                    </a:lnTo>
                    <a:lnTo>
                      <a:pt x="12285" y="11560"/>
                    </a:lnTo>
                    <a:lnTo>
                      <a:pt x="12284" y="11560"/>
                    </a:lnTo>
                    <a:lnTo>
                      <a:pt x="12284" y="11567"/>
                    </a:lnTo>
                    <a:lnTo>
                      <a:pt x="12282" y="11567"/>
                    </a:lnTo>
                    <a:lnTo>
                      <a:pt x="12282" y="11574"/>
                    </a:lnTo>
                    <a:lnTo>
                      <a:pt x="12280" y="11574"/>
                    </a:lnTo>
                    <a:lnTo>
                      <a:pt x="12280" y="11580"/>
                    </a:lnTo>
                    <a:lnTo>
                      <a:pt x="12279" y="11580"/>
                    </a:lnTo>
                    <a:lnTo>
                      <a:pt x="12279" y="11585"/>
                    </a:lnTo>
                    <a:lnTo>
                      <a:pt x="12277" y="11585"/>
                    </a:lnTo>
                    <a:close/>
                    <a:moveTo>
                      <a:pt x="11707" y="11564"/>
                    </a:moveTo>
                    <a:lnTo>
                      <a:pt x="11709" y="11564"/>
                    </a:lnTo>
                    <a:lnTo>
                      <a:pt x="11709" y="11569"/>
                    </a:lnTo>
                    <a:lnTo>
                      <a:pt x="11707" y="11569"/>
                    </a:lnTo>
                    <a:lnTo>
                      <a:pt x="11707" y="11564"/>
                    </a:lnTo>
                    <a:close/>
                    <a:moveTo>
                      <a:pt x="11710" y="11557"/>
                    </a:moveTo>
                    <a:lnTo>
                      <a:pt x="11710" y="11554"/>
                    </a:lnTo>
                    <a:lnTo>
                      <a:pt x="11712" y="11554"/>
                    </a:lnTo>
                    <a:lnTo>
                      <a:pt x="11712" y="11550"/>
                    </a:lnTo>
                    <a:lnTo>
                      <a:pt x="11714" y="11550"/>
                    </a:lnTo>
                    <a:lnTo>
                      <a:pt x="11714" y="11555"/>
                    </a:lnTo>
                    <a:lnTo>
                      <a:pt x="11712" y="11555"/>
                    </a:lnTo>
                    <a:lnTo>
                      <a:pt x="11712" y="11557"/>
                    </a:lnTo>
                    <a:lnTo>
                      <a:pt x="11710" y="11557"/>
                    </a:lnTo>
                    <a:close/>
                    <a:moveTo>
                      <a:pt x="11719" y="11530"/>
                    </a:moveTo>
                    <a:lnTo>
                      <a:pt x="11720" y="11530"/>
                    </a:lnTo>
                    <a:lnTo>
                      <a:pt x="11720" y="11532"/>
                    </a:lnTo>
                    <a:lnTo>
                      <a:pt x="11719" y="11532"/>
                    </a:lnTo>
                    <a:lnTo>
                      <a:pt x="11719" y="11530"/>
                    </a:lnTo>
                    <a:close/>
                    <a:moveTo>
                      <a:pt x="11720" y="11522"/>
                    </a:moveTo>
                    <a:lnTo>
                      <a:pt x="11722" y="11522"/>
                    </a:lnTo>
                    <a:lnTo>
                      <a:pt x="11722" y="11525"/>
                    </a:lnTo>
                    <a:lnTo>
                      <a:pt x="11720" y="11525"/>
                    </a:lnTo>
                    <a:lnTo>
                      <a:pt x="11720" y="11522"/>
                    </a:lnTo>
                    <a:close/>
                    <a:moveTo>
                      <a:pt x="11724" y="11509"/>
                    </a:moveTo>
                    <a:lnTo>
                      <a:pt x="11725" y="11509"/>
                    </a:lnTo>
                    <a:lnTo>
                      <a:pt x="11725" y="11514"/>
                    </a:lnTo>
                    <a:lnTo>
                      <a:pt x="11724" y="11514"/>
                    </a:lnTo>
                    <a:lnTo>
                      <a:pt x="11724" y="11509"/>
                    </a:lnTo>
                    <a:close/>
                    <a:moveTo>
                      <a:pt x="11725" y="11504"/>
                    </a:moveTo>
                    <a:lnTo>
                      <a:pt x="11727" y="11504"/>
                    </a:lnTo>
                    <a:lnTo>
                      <a:pt x="11727" y="11507"/>
                    </a:lnTo>
                    <a:lnTo>
                      <a:pt x="11725" y="11507"/>
                    </a:lnTo>
                    <a:lnTo>
                      <a:pt x="11725" y="11504"/>
                    </a:lnTo>
                    <a:close/>
                    <a:moveTo>
                      <a:pt x="11727" y="11502"/>
                    </a:moveTo>
                    <a:lnTo>
                      <a:pt x="11729" y="11502"/>
                    </a:lnTo>
                    <a:lnTo>
                      <a:pt x="11729" y="11504"/>
                    </a:lnTo>
                    <a:lnTo>
                      <a:pt x="11727" y="11504"/>
                    </a:lnTo>
                    <a:lnTo>
                      <a:pt x="11727" y="11502"/>
                    </a:lnTo>
                    <a:close/>
                    <a:moveTo>
                      <a:pt x="12297" y="11502"/>
                    </a:moveTo>
                    <a:lnTo>
                      <a:pt x="12297" y="11494"/>
                    </a:lnTo>
                    <a:lnTo>
                      <a:pt x="12299" y="11494"/>
                    </a:lnTo>
                    <a:lnTo>
                      <a:pt x="12299" y="11487"/>
                    </a:lnTo>
                    <a:lnTo>
                      <a:pt x="12300" y="11487"/>
                    </a:lnTo>
                    <a:lnTo>
                      <a:pt x="12300" y="11480"/>
                    </a:lnTo>
                    <a:lnTo>
                      <a:pt x="12302" y="11480"/>
                    </a:lnTo>
                    <a:lnTo>
                      <a:pt x="12302" y="11489"/>
                    </a:lnTo>
                    <a:lnTo>
                      <a:pt x="12300" y="11489"/>
                    </a:lnTo>
                    <a:lnTo>
                      <a:pt x="12300" y="11495"/>
                    </a:lnTo>
                    <a:lnTo>
                      <a:pt x="12299" y="11495"/>
                    </a:lnTo>
                    <a:lnTo>
                      <a:pt x="12299" y="11502"/>
                    </a:lnTo>
                    <a:lnTo>
                      <a:pt x="12297" y="11502"/>
                    </a:lnTo>
                    <a:close/>
                    <a:moveTo>
                      <a:pt x="12302" y="11480"/>
                    </a:moveTo>
                    <a:lnTo>
                      <a:pt x="12302" y="11472"/>
                    </a:lnTo>
                    <a:lnTo>
                      <a:pt x="12304" y="11472"/>
                    </a:lnTo>
                    <a:lnTo>
                      <a:pt x="12304" y="11465"/>
                    </a:lnTo>
                    <a:lnTo>
                      <a:pt x="12305" y="11465"/>
                    </a:lnTo>
                    <a:lnTo>
                      <a:pt x="12305" y="11459"/>
                    </a:lnTo>
                    <a:lnTo>
                      <a:pt x="12307" y="11459"/>
                    </a:lnTo>
                    <a:lnTo>
                      <a:pt x="12307" y="11467"/>
                    </a:lnTo>
                    <a:lnTo>
                      <a:pt x="12305" y="11467"/>
                    </a:lnTo>
                    <a:lnTo>
                      <a:pt x="12305" y="11474"/>
                    </a:lnTo>
                    <a:lnTo>
                      <a:pt x="12304" y="11474"/>
                    </a:lnTo>
                    <a:lnTo>
                      <a:pt x="12304" y="11480"/>
                    </a:lnTo>
                    <a:lnTo>
                      <a:pt x="12302" y="11480"/>
                    </a:lnTo>
                    <a:close/>
                    <a:moveTo>
                      <a:pt x="12307" y="11452"/>
                    </a:moveTo>
                    <a:lnTo>
                      <a:pt x="12309" y="11452"/>
                    </a:lnTo>
                    <a:lnTo>
                      <a:pt x="12309" y="11459"/>
                    </a:lnTo>
                    <a:lnTo>
                      <a:pt x="12307" y="11459"/>
                    </a:lnTo>
                    <a:lnTo>
                      <a:pt x="12307" y="11452"/>
                    </a:lnTo>
                    <a:close/>
                    <a:moveTo>
                      <a:pt x="11740" y="11452"/>
                    </a:moveTo>
                    <a:lnTo>
                      <a:pt x="11740" y="11449"/>
                    </a:lnTo>
                    <a:lnTo>
                      <a:pt x="11742" y="11449"/>
                    </a:lnTo>
                    <a:lnTo>
                      <a:pt x="11742" y="11442"/>
                    </a:lnTo>
                    <a:lnTo>
                      <a:pt x="11744" y="11442"/>
                    </a:lnTo>
                    <a:lnTo>
                      <a:pt x="11744" y="11435"/>
                    </a:lnTo>
                    <a:lnTo>
                      <a:pt x="11745" y="11435"/>
                    </a:lnTo>
                    <a:lnTo>
                      <a:pt x="11745" y="11429"/>
                    </a:lnTo>
                    <a:lnTo>
                      <a:pt x="11747" y="11429"/>
                    </a:lnTo>
                    <a:lnTo>
                      <a:pt x="11747" y="11425"/>
                    </a:lnTo>
                    <a:lnTo>
                      <a:pt x="11749" y="11425"/>
                    </a:lnTo>
                    <a:lnTo>
                      <a:pt x="11749" y="11430"/>
                    </a:lnTo>
                    <a:lnTo>
                      <a:pt x="11747" y="11430"/>
                    </a:lnTo>
                    <a:lnTo>
                      <a:pt x="11747" y="11437"/>
                    </a:lnTo>
                    <a:lnTo>
                      <a:pt x="11745" y="11437"/>
                    </a:lnTo>
                    <a:lnTo>
                      <a:pt x="11745" y="11444"/>
                    </a:lnTo>
                    <a:lnTo>
                      <a:pt x="11744" y="11444"/>
                    </a:lnTo>
                    <a:lnTo>
                      <a:pt x="11744" y="11450"/>
                    </a:lnTo>
                    <a:lnTo>
                      <a:pt x="11742" y="11450"/>
                    </a:lnTo>
                    <a:lnTo>
                      <a:pt x="11742" y="11452"/>
                    </a:lnTo>
                    <a:lnTo>
                      <a:pt x="11740" y="11452"/>
                    </a:lnTo>
                    <a:close/>
                    <a:moveTo>
                      <a:pt x="12309" y="11452"/>
                    </a:moveTo>
                    <a:lnTo>
                      <a:pt x="12309" y="11444"/>
                    </a:lnTo>
                    <a:lnTo>
                      <a:pt x="12310" y="11444"/>
                    </a:lnTo>
                    <a:lnTo>
                      <a:pt x="12310" y="11437"/>
                    </a:lnTo>
                    <a:lnTo>
                      <a:pt x="12312" y="11437"/>
                    </a:lnTo>
                    <a:lnTo>
                      <a:pt x="12312" y="11445"/>
                    </a:lnTo>
                    <a:lnTo>
                      <a:pt x="12310" y="11445"/>
                    </a:lnTo>
                    <a:lnTo>
                      <a:pt x="12310" y="11452"/>
                    </a:lnTo>
                    <a:lnTo>
                      <a:pt x="12309" y="11452"/>
                    </a:lnTo>
                    <a:close/>
                    <a:moveTo>
                      <a:pt x="12312" y="11430"/>
                    </a:moveTo>
                    <a:lnTo>
                      <a:pt x="12314" y="11430"/>
                    </a:lnTo>
                    <a:lnTo>
                      <a:pt x="12314" y="11437"/>
                    </a:lnTo>
                    <a:lnTo>
                      <a:pt x="12312" y="11437"/>
                    </a:lnTo>
                    <a:lnTo>
                      <a:pt x="12312" y="11430"/>
                    </a:lnTo>
                    <a:close/>
                    <a:moveTo>
                      <a:pt x="12314" y="11430"/>
                    </a:moveTo>
                    <a:lnTo>
                      <a:pt x="12314" y="11422"/>
                    </a:lnTo>
                    <a:lnTo>
                      <a:pt x="12315" y="11422"/>
                    </a:lnTo>
                    <a:lnTo>
                      <a:pt x="12315" y="11414"/>
                    </a:lnTo>
                    <a:lnTo>
                      <a:pt x="12317" y="11414"/>
                    </a:lnTo>
                    <a:lnTo>
                      <a:pt x="12317" y="11404"/>
                    </a:lnTo>
                    <a:lnTo>
                      <a:pt x="12319" y="11404"/>
                    </a:lnTo>
                    <a:lnTo>
                      <a:pt x="12319" y="11395"/>
                    </a:lnTo>
                    <a:lnTo>
                      <a:pt x="12320" y="11395"/>
                    </a:lnTo>
                    <a:lnTo>
                      <a:pt x="12320" y="11385"/>
                    </a:lnTo>
                    <a:lnTo>
                      <a:pt x="12322" y="11385"/>
                    </a:lnTo>
                    <a:lnTo>
                      <a:pt x="12322" y="11377"/>
                    </a:lnTo>
                    <a:lnTo>
                      <a:pt x="12324" y="11377"/>
                    </a:lnTo>
                    <a:lnTo>
                      <a:pt x="12324" y="11367"/>
                    </a:lnTo>
                    <a:lnTo>
                      <a:pt x="12325" y="11367"/>
                    </a:lnTo>
                    <a:lnTo>
                      <a:pt x="12325" y="11359"/>
                    </a:lnTo>
                    <a:lnTo>
                      <a:pt x="12327" y="11359"/>
                    </a:lnTo>
                    <a:lnTo>
                      <a:pt x="12327" y="11349"/>
                    </a:lnTo>
                    <a:lnTo>
                      <a:pt x="12329" y="11349"/>
                    </a:lnTo>
                    <a:lnTo>
                      <a:pt x="12329" y="11340"/>
                    </a:lnTo>
                    <a:lnTo>
                      <a:pt x="12330" y="11340"/>
                    </a:lnTo>
                    <a:lnTo>
                      <a:pt x="12330" y="11330"/>
                    </a:lnTo>
                    <a:lnTo>
                      <a:pt x="12332" y="11330"/>
                    </a:lnTo>
                    <a:lnTo>
                      <a:pt x="12332" y="11322"/>
                    </a:lnTo>
                    <a:lnTo>
                      <a:pt x="12334" y="11322"/>
                    </a:lnTo>
                    <a:lnTo>
                      <a:pt x="12334" y="11332"/>
                    </a:lnTo>
                    <a:lnTo>
                      <a:pt x="12332" y="11332"/>
                    </a:lnTo>
                    <a:lnTo>
                      <a:pt x="12332" y="11342"/>
                    </a:lnTo>
                    <a:lnTo>
                      <a:pt x="12330" y="11342"/>
                    </a:lnTo>
                    <a:lnTo>
                      <a:pt x="12330" y="11350"/>
                    </a:lnTo>
                    <a:lnTo>
                      <a:pt x="12329" y="11350"/>
                    </a:lnTo>
                    <a:lnTo>
                      <a:pt x="12329" y="11360"/>
                    </a:lnTo>
                    <a:lnTo>
                      <a:pt x="12327" y="11360"/>
                    </a:lnTo>
                    <a:lnTo>
                      <a:pt x="12327" y="11369"/>
                    </a:lnTo>
                    <a:lnTo>
                      <a:pt x="12325" y="11369"/>
                    </a:lnTo>
                    <a:lnTo>
                      <a:pt x="12325" y="11379"/>
                    </a:lnTo>
                    <a:lnTo>
                      <a:pt x="12324" y="11379"/>
                    </a:lnTo>
                    <a:lnTo>
                      <a:pt x="12324" y="11387"/>
                    </a:lnTo>
                    <a:lnTo>
                      <a:pt x="12322" y="11387"/>
                    </a:lnTo>
                    <a:lnTo>
                      <a:pt x="12322" y="11397"/>
                    </a:lnTo>
                    <a:lnTo>
                      <a:pt x="12320" y="11397"/>
                    </a:lnTo>
                    <a:lnTo>
                      <a:pt x="12320" y="11405"/>
                    </a:lnTo>
                    <a:lnTo>
                      <a:pt x="12319" y="11405"/>
                    </a:lnTo>
                    <a:lnTo>
                      <a:pt x="12319" y="11415"/>
                    </a:lnTo>
                    <a:lnTo>
                      <a:pt x="12317" y="11415"/>
                    </a:lnTo>
                    <a:lnTo>
                      <a:pt x="12317" y="11424"/>
                    </a:lnTo>
                    <a:lnTo>
                      <a:pt x="12315" y="11424"/>
                    </a:lnTo>
                    <a:lnTo>
                      <a:pt x="12315" y="11430"/>
                    </a:lnTo>
                    <a:lnTo>
                      <a:pt x="12314" y="11430"/>
                    </a:lnTo>
                    <a:close/>
                    <a:moveTo>
                      <a:pt x="11749" y="11424"/>
                    </a:moveTo>
                    <a:lnTo>
                      <a:pt x="11749" y="11415"/>
                    </a:lnTo>
                    <a:lnTo>
                      <a:pt x="11750" y="11415"/>
                    </a:lnTo>
                    <a:lnTo>
                      <a:pt x="11750" y="11409"/>
                    </a:lnTo>
                    <a:lnTo>
                      <a:pt x="11752" y="11409"/>
                    </a:lnTo>
                    <a:lnTo>
                      <a:pt x="11752" y="11402"/>
                    </a:lnTo>
                    <a:lnTo>
                      <a:pt x="11754" y="11402"/>
                    </a:lnTo>
                    <a:lnTo>
                      <a:pt x="11754" y="11395"/>
                    </a:lnTo>
                    <a:lnTo>
                      <a:pt x="11755" y="11395"/>
                    </a:lnTo>
                    <a:lnTo>
                      <a:pt x="11755" y="11389"/>
                    </a:lnTo>
                    <a:lnTo>
                      <a:pt x="11757" y="11389"/>
                    </a:lnTo>
                    <a:lnTo>
                      <a:pt x="11757" y="11382"/>
                    </a:lnTo>
                    <a:lnTo>
                      <a:pt x="11759" y="11382"/>
                    </a:lnTo>
                    <a:lnTo>
                      <a:pt x="11759" y="11390"/>
                    </a:lnTo>
                    <a:lnTo>
                      <a:pt x="11757" y="11390"/>
                    </a:lnTo>
                    <a:lnTo>
                      <a:pt x="11757" y="11397"/>
                    </a:lnTo>
                    <a:lnTo>
                      <a:pt x="11755" y="11397"/>
                    </a:lnTo>
                    <a:lnTo>
                      <a:pt x="11755" y="11404"/>
                    </a:lnTo>
                    <a:lnTo>
                      <a:pt x="11754" y="11404"/>
                    </a:lnTo>
                    <a:lnTo>
                      <a:pt x="11754" y="11410"/>
                    </a:lnTo>
                    <a:lnTo>
                      <a:pt x="11752" y="11410"/>
                    </a:lnTo>
                    <a:lnTo>
                      <a:pt x="11752" y="11417"/>
                    </a:lnTo>
                    <a:lnTo>
                      <a:pt x="11750" y="11417"/>
                    </a:lnTo>
                    <a:lnTo>
                      <a:pt x="11750" y="11424"/>
                    </a:lnTo>
                    <a:lnTo>
                      <a:pt x="11749" y="11424"/>
                    </a:lnTo>
                    <a:close/>
                    <a:moveTo>
                      <a:pt x="11759" y="11375"/>
                    </a:moveTo>
                    <a:lnTo>
                      <a:pt x="11760" y="11375"/>
                    </a:lnTo>
                    <a:lnTo>
                      <a:pt x="11760" y="11382"/>
                    </a:lnTo>
                    <a:lnTo>
                      <a:pt x="11759" y="11382"/>
                    </a:lnTo>
                    <a:lnTo>
                      <a:pt x="11759" y="11375"/>
                    </a:lnTo>
                    <a:close/>
                    <a:moveTo>
                      <a:pt x="11760" y="11375"/>
                    </a:moveTo>
                    <a:lnTo>
                      <a:pt x="11760" y="11367"/>
                    </a:lnTo>
                    <a:lnTo>
                      <a:pt x="11762" y="11367"/>
                    </a:lnTo>
                    <a:lnTo>
                      <a:pt x="11762" y="11360"/>
                    </a:lnTo>
                    <a:lnTo>
                      <a:pt x="11764" y="11360"/>
                    </a:lnTo>
                    <a:lnTo>
                      <a:pt x="11764" y="11354"/>
                    </a:lnTo>
                    <a:lnTo>
                      <a:pt x="11765" y="11354"/>
                    </a:lnTo>
                    <a:lnTo>
                      <a:pt x="11765" y="11362"/>
                    </a:lnTo>
                    <a:lnTo>
                      <a:pt x="11764" y="11362"/>
                    </a:lnTo>
                    <a:lnTo>
                      <a:pt x="11764" y="11369"/>
                    </a:lnTo>
                    <a:lnTo>
                      <a:pt x="11762" y="11369"/>
                    </a:lnTo>
                    <a:lnTo>
                      <a:pt x="11762" y="11375"/>
                    </a:lnTo>
                    <a:lnTo>
                      <a:pt x="11760" y="11375"/>
                    </a:lnTo>
                    <a:close/>
                    <a:moveTo>
                      <a:pt x="11765" y="11352"/>
                    </a:moveTo>
                    <a:lnTo>
                      <a:pt x="11765" y="11345"/>
                    </a:lnTo>
                    <a:lnTo>
                      <a:pt x="11767" y="11345"/>
                    </a:lnTo>
                    <a:lnTo>
                      <a:pt x="11767" y="11337"/>
                    </a:lnTo>
                    <a:lnTo>
                      <a:pt x="11769" y="11337"/>
                    </a:lnTo>
                    <a:lnTo>
                      <a:pt x="11769" y="11330"/>
                    </a:lnTo>
                    <a:lnTo>
                      <a:pt x="11770" y="11330"/>
                    </a:lnTo>
                    <a:lnTo>
                      <a:pt x="11770" y="11322"/>
                    </a:lnTo>
                    <a:lnTo>
                      <a:pt x="11772" y="11322"/>
                    </a:lnTo>
                    <a:lnTo>
                      <a:pt x="11772" y="11314"/>
                    </a:lnTo>
                    <a:lnTo>
                      <a:pt x="11774" y="11314"/>
                    </a:lnTo>
                    <a:lnTo>
                      <a:pt x="11774" y="11307"/>
                    </a:lnTo>
                    <a:lnTo>
                      <a:pt x="11775" y="11307"/>
                    </a:lnTo>
                    <a:lnTo>
                      <a:pt x="11775" y="11299"/>
                    </a:lnTo>
                    <a:lnTo>
                      <a:pt x="11777" y="11299"/>
                    </a:lnTo>
                    <a:lnTo>
                      <a:pt x="11777" y="11309"/>
                    </a:lnTo>
                    <a:lnTo>
                      <a:pt x="11775" y="11309"/>
                    </a:lnTo>
                    <a:lnTo>
                      <a:pt x="11775" y="11315"/>
                    </a:lnTo>
                    <a:lnTo>
                      <a:pt x="11774" y="11315"/>
                    </a:lnTo>
                    <a:lnTo>
                      <a:pt x="11774" y="11324"/>
                    </a:lnTo>
                    <a:lnTo>
                      <a:pt x="11772" y="11324"/>
                    </a:lnTo>
                    <a:lnTo>
                      <a:pt x="11772" y="11332"/>
                    </a:lnTo>
                    <a:lnTo>
                      <a:pt x="11770" y="11332"/>
                    </a:lnTo>
                    <a:lnTo>
                      <a:pt x="11770" y="11339"/>
                    </a:lnTo>
                    <a:lnTo>
                      <a:pt x="11769" y="11339"/>
                    </a:lnTo>
                    <a:lnTo>
                      <a:pt x="11769" y="11347"/>
                    </a:lnTo>
                    <a:lnTo>
                      <a:pt x="11767" y="11347"/>
                    </a:lnTo>
                    <a:lnTo>
                      <a:pt x="11767" y="11352"/>
                    </a:lnTo>
                    <a:lnTo>
                      <a:pt x="11765" y="11352"/>
                    </a:lnTo>
                    <a:close/>
                    <a:moveTo>
                      <a:pt x="12334" y="11322"/>
                    </a:moveTo>
                    <a:lnTo>
                      <a:pt x="12334" y="11312"/>
                    </a:lnTo>
                    <a:lnTo>
                      <a:pt x="12335" y="11312"/>
                    </a:lnTo>
                    <a:lnTo>
                      <a:pt x="12335" y="11304"/>
                    </a:lnTo>
                    <a:lnTo>
                      <a:pt x="12337" y="11304"/>
                    </a:lnTo>
                    <a:lnTo>
                      <a:pt x="12337" y="11314"/>
                    </a:lnTo>
                    <a:lnTo>
                      <a:pt x="12335" y="11314"/>
                    </a:lnTo>
                    <a:lnTo>
                      <a:pt x="12335" y="11322"/>
                    </a:lnTo>
                    <a:lnTo>
                      <a:pt x="12334" y="11322"/>
                    </a:lnTo>
                    <a:close/>
                    <a:moveTo>
                      <a:pt x="12337" y="11294"/>
                    </a:moveTo>
                    <a:lnTo>
                      <a:pt x="12339" y="11294"/>
                    </a:lnTo>
                    <a:lnTo>
                      <a:pt x="12339" y="11304"/>
                    </a:lnTo>
                    <a:lnTo>
                      <a:pt x="12337" y="11304"/>
                    </a:lnTo>
                    <a:lnTo>
                      <a:pt x="12337" y="11294"/>
                    </a:lnTo>
                    <a:close/>
                    <a:moveTo>
                      <a:pt x="11777" y="11299"/>
                    </a:moveTo>
                    <a:lnTo>
                      <a:pt x="11777" y="11289"/>
                    </a:lnTo>
                    <a:lnTo>
                      <a:pt x="11779" y="11289"/>
                    </a:lnTo>
                    <a:lnTo>
                      <a:pt x="11779" y="11280"/>
                    </a:lnTo>
                    <a:lnTo>
                      <a:pt x="11780" y="11280"/>
                    </a:lnTo>
                    <a:lnTo>
                      <a:pt x="11780" y="11272"/>
                    </a:lnTo>
                    <a:lnTo>
                      <a:pt x="11782" y="11272"/>
                    </a:lnTo>
                    <a:lnTo>
                      <a:pt x="11782" y="11264"/>
                    </a:lnTo>
                    <a:lnTo>
                      <a:pt x="11784" y="11264"/>
                    </a:lnTo>
                    <a:lnTo>
                      <a:pt x="11784" y="11255"/>
                    </a:lnTo>
                    <a:lnTo>
                      <a:pt x="11785" y="11255"/>
                    </a:lnTo>
                    <a:lnTo>
                      <a:pt x="11785" y="11245"/>
                    </a:lnTo>
                    <a:lnTo>
                      <a:pt x="11787" y="11245"/>
                    </a:lnTo>
                    <a:lnTo>
                      <a:pt x="11787" y="11237"/>
                    </a:lnTo>
                    <a:lnTo>
                      <a:pt x="11789" y="11237"/>
                    </a:lnTo>
                    <a:lnTo>
                      <a:pt x="11789" y="11227"/>
                    </a:lnTo>
                    <a:lnTo>
                      <a:pt x="11790" y="11227"/>
                    </a:lnTo>
                    <a:lnTo>
                      <a:pt x="11790" y="11217"/>
                    </a:lnTo>
                    <a:lnTo>
                      <a:pt x="11792" y="11217"/>
                    </a:lnTo>
                    <a:lnTo>
                      <a:pt x="11792" y="11207"/>
                    </a:lnTo>
                    <a:lnTo>
                      <a:pt x="11794" y="11207"/>
                    </a:lnTo>
                    <a:lnTo>
                      <a:pt x="11794" y="11197"/>
                    </a:lnTo>
                    <a:lnTo>
                      <a:pt x="11795" y="11197"/>
                    </a:lnTo>
                    <a:lnTo>
                      <a:pt x="11795" y="11187"/>
                    </a:lnTo>
                    <a:lnTo>
                      <a:pt x="11797" y="11187"/>
                    </a:lnTo>
                    <a:lnTo>
                      <a:pt x="11797" y="11175"/>
                    </a:lnTo>
                    <a:lnTo>
                      <a:pt x="11799" y="11175"/>
                    </a:lnTo>
                    <a:lnTo>
                      <a:pt x="11799" y="11174"/>
                    </a:lnTo>
                    <a:lnTo>
                      <a:pt x="11800" y="11174"/>
                    </a:lnTo>
                    <a:lnTo>
                      <a:pt x="11800" y="11177"/>
                    </a:lnTo>
                    <a:lnTo>
                      <a:pt x="11799" y="11177"/>
                    </a:lnTo>
                    <a:lnTo>
                      <a:pt x="11799" y="11189"/>
                    </a:lnTo>
                    <a:lnTo>
                      <a:pt x="11797" y="11189"/>
                    </a:lnTo>
                    <a:lnTo>
                      <a:pt x="11797" y="11199"/>
                    </a:lnTo>
                    <a:lnTo>
                      <a:pt x="11795" y="11199"/>
                    </a:lnTo>
                    <a:lnTo>
                      <a:pt x="11795" y="11209"/>
                    </a:lnTo>
                    <a:lnTo>
                      <a:pt x="11794" y="11209"/>
                    </a:lnTo>
                    <a:lnTo>
                      <a:pt x="11794" y="11219"/>
                    </a:lnTo>
                    <a:lnTo>
                      <a:pt x="11792" y="11219"/>
                    </a:lnTo>
                    <a:lnTo>
                      <a:pt x="11792" y="11229"/>
                    </a:lnTo>
                    <a:lnTo>
                      <a:pt x="11790" y="11229"/>
                    </a:lnTo>
                    <a:lnTo>
                      <a:pt x="11790" y="11239"/>
                    </a:lnTo>
                    <a:lnTo>
                      <a:pt x="11789" y="11239"/>
                    </a:lnTo>
                    <a:lnTo>
                      <a:pt x="11789" y="11247"/>
                    </a:lnTo>
                    <a:lnTo>
                      <a:pt x="11787" y="11247"/>
                    </a:lnTo>
                    <a:lnTo>
                      <a:pt x="11787" y="11257"/>
                    </a:lnTo>
                    <a:lnTo>
                      <a:pt x="11785" y="11257"/>
                    </a:lnTo>
                    <a:lnTo>
                      <a:pt x="11785" y="11265"/>
                    </a:lnTo>
                    <a:lnTo>
                      <a:pt x="11784" y="11265"/>
                    </a:lnTo>
                    <a:lnTo>
                      <a:pt x="11784" y="11274"/>
                    </a:lnTo>
                    <a:lnTo>
                      <a:pt x="11782" y="11274"/>
                    </a:lnTo>
                    <a:lnTo>
                      <a:pt x="11782" y="11282"/>
                    </a:lnTo>
                    <a:lnTo>
                      <a:pt x="11780" y="11282"/>
                    </a:lnTo>
                    <a:lnTo>
                      <a:pt x="11780" y="11290"/>
                    </a:lnTo>
                    <a:lnTo>
                      <a:pt x="11779" y="11290"/>
                    </a:lnTo>
                    <a:lnTo>
                      <a:pt x="11779" y="11299"/>
                    </a:lnTo>
                    <a:lnTo>
                      <a:pt x="11777" y="11299"/>
                    </a:lnTo>
                    <a:close/>
                    <a:moveTo>
                      <a:pt x="12339" y="11285"/>
                    </a:moveTo>
                    <a:lnTo>
                      <a:pt x="12340" y="11285"/>
                    </a:lnTo>
                    <a:lnTo>
                      <a:pt x="12340" y="11294"/>
                    </a:lnTo>
                    <a:lnTo>
                      <a:pt x="12339" y="11294"/>
                    </a:lnTo>
                    <a:lnTo>
                      <a:pt x="12339" y="11285"/>
                    </a:lnTo>
                    <a:close/>
                    <a:moveTo>
                      <a:pt x="12340" y="11275"/>
                    </a:moveTo>
                    <a:lnTo>
                      <a:pt x="12342" y="11275"/>
                    </a:lnTo>
                    <a:lnTo>
                      <a:pt x="12342" y="11285"/>
                    </a:lnTo>
                    <a:lnTo>
                      <a:pt x="12340" y="11285"/>
                    </a:lnTo>
                    <a:lnTo>
                      <a:pt x="12340" y="11275"/>
                    </a:lnTo>
                    <a:close/>
                    <a:moveTo>
                      <a:pt x="12342" y="11265"/>
                    </a:moveTo>
                    <a:lnTo>
                      <a:pt x="12344" y="11265"/>
                    </a:lnTo>
                    <a:lnTo>
                      <a:pt x="12344" y="11275"/>
                    </a:lnTo>
                    <a:lnTo>
                      <a:pt x="12342" y="11275"/>
                    </a:lnTo>
                    <a:lnTo>
                      <a:pt x="12342" y="11265"/>
                    </a:lnTo>
                    <a:close/>
                    <a:moveTo>
                      <a:pt x="12344" y="11265"/>
                    </a:moveTo>
                    <a:lnTo>
                      <a:pt x="12344" y="11252"/>
                    </a:lnTo>
                    <a:lnTo>
                      <a:pt x="12345" y="11252"/>
                    </a:lnTo>
                    <a:lnTo>
                      <a:pt x="12345" y="11240"/>
                    </a:lnTo>
                    <a:lnTo>
                      <a:pt x="12347" y="11240"/>
                    </a:lnTo>
                    <a:lnTo>
                      <a:pt x="12347" y="11227"/>
                    </a:lnTo>
                    <a:lnTo>
                      <a:pt x="12349" y="11227"/>
                    </a:lnTo>
                    <a:lnTo>
                      <a:pt x="12349" y="11214"/>
                    </a:lnTo>
                    <a:lnTo>
                      <a:pt x="12350" y="11214"/>
                    </a:lnTo>
                    <a:lnTo>
                      <a:pt x="12350" y="11202"/>
                    </a:lnTo>
                    <a:lnTo>
                      <a:pt x="12352" y="11202"/>
                    </a:lnTo>
                    <a:lnTo>
                      <a:pt x="12352" y="11189"/>
                    </a:lnTo>
                    <a:lnTo>
                      <a:pt x="12354" y="11189"/>
                    </a:lnTo>
                    <a:lnTo>
                      <a:pt x="12354" y="11177"/>
                    </a:lnTo>
                    <a:lnTo>
                      <a:pt x="12355" y="11177"/>
                    </a:lnTo>
                    <a:lnTo>
                      <a:pt x="12355" y="11190"/>
                    </a:lnTo>
                    <a:lnTo>
                      <a:pt x="12354" y="11190"/>
                    </a:lnTo>
                    <a:lnTo>
                      <a:pt x="12354" y="11204"/>
                    </a:lnTo>
                    <a:lnTo>
                      <a:pt x="12352" y="11204"/>
                    </a:lnTo>
                    <a:lnTo>
                      <a:pt x="12352" y="11215"/>
                    </a:lnTo>
                    <a:lnTo>
                      <a:pt x="12350" y="11215"/>
                    </a:lnTo>
                    <a:lnTo>
                      <a:pt x="12350" y="11229"/>
                    </a:lnTo>
                    <a:lnTo>
                      <a:pt x="12349" y="11229"/>
                    </a:lnTo>
                    <a:lnTo>
                      <a:pt x="12349" y="11242"/>
                    </a:lnTo>
                    <a:lnTo>
                      <a:pt x="12347" y="11242"/>
                    </a:lnTo>
                    <a:lnTo>
                      <a:pt x="12347" y="11254"/>
                    </a:lnTo>
                    <a:lnTo>
                      <a:pt x="12345" y="11254"/>
                    </a:lnTo>
                    <a:lnTo>
                      <a:pt x="12345" y="11265"/>
                    </a:lnTo>
                    <a:lnTo>
                      <a:pt x="12344" y="11265"/>
                    </a:lnTo>
                    <a:close/>
                    <a:moveTo>
                      <a:pt x="12355" y="11164"/>
                    </a:moveTo>
                    <a:lnTo>
                      <a:pt x="12357" y="11164"/>
                    </a:lnTo>
                    <a:lnTo>
                      <a:pt x="12357" y="11177"/>
                    </a:lnTo>
                    <a:lnTo>
                      <a:pt x="12355" y="11177"/>
                    </a:lnTo>
                    <a:lnTo>
                      <a:pt x="12355" y="11164"/>
                    </a:lnTo>
                    <a:close/>
                    <a:moveTo>
                      <a:pt x="12357" y="11150"/>
                    </a:moveTo>
                    <a:lnTo>
                      <a:pt x="12359" y="11150"/>
                    </a:lnTo>
                    <a:lnTo>
                      <a:pt x="12359" y="11164"/>
                    </a:lnTo>
                    <a:lnTo>
                      <a:pt x="12357" y="11164"/>
                    </a:lnTo>
                    <a:lnTo>
                      <a:pt x="12357" y="11150"/>
                    </a:lnTo>
                    <a:close/>
                    <a:moveTo>
                      <a:pt x="11800" y="11160"/>
                    </a:moveTo>
                    <a:lnTo>
                      <a:pt x="11800" y="11154"/>
                    </a:lnTo>
                    <a:lnTo>
                      <a:pt x="11802" y="11154"/>
                    </a:lnTo>
                    <a:lnTo>
                      <a:pt x="11802" y="11152"/>
                    </a:lnTo>
                    <a:lnTo>
                      <a:pt x="11804" y="11152"/>
                    </a:lnTo>
                    <a:lnTo>
                      <a:pt x="11804" y="11155"/>
                    </a:lnTo>
                    <a:lnTo>
                      <a:pt x="11802" y="11155"/>
                    </a:lnTo>
                    <a:lnTo>
                      <a:pt x="11802" y="11160"/>
                    </a:lnTo>
                    <a:lnTo>
                      <a:pt x="11800" y="11160"/>
                    </a:lnTo>
                    <a:close/>
                    <a:moveTo>
                      <a:pt x="12359" y="11139"/>
                    </a:moveTo>
                    <a:lnTo>
                      <a:pt x="12360" y="11139"/>
                    </a:lnTo>
                    <a:lnTo>
                      <a:pt x="12360" y="11150"/>
                    </a:lnTo>
                    <a:lnTo>
                      <a:pt x="12359" y="11150"/>
                    </a:lnTo>
                    <a:lnTo>
                      <a:pt x="12359" y="11139"/>
                    </a:lnTo>
                    <a:close/>
                    <a:moveTo>
                      <a:pt x="11802" y="11149"/>
                    </a:moveTo>
                    <a:lnTo>
                      <a:pt x="11802" y="11142"/>
                    </a:lnTo>
                    <a:lnTo>
                      <a:pt x="11804" y="11142"/>
                    </a:lnTo>
                    <a:lnTo>
                      <a:pt x="11804" y="11140"/>
                    </a:lnTo>
                    <a:lnTo>
                      <a:pt x="11805" y="11140"/>
                    </a:lnTo>
                    <a:lnTo>
                      <a:pt x="11805" y="11144"/>
                    </a:lnTo>
                    <a:lnTo>
                      <a:pt x="11804" y="11144"/>
                    </a:lnTo>
                    <a:lnTo>
                      <a:pt x="11804" y="11149"/>
                    </a:lnTo>
                    <a:lnTo>
                      <a:pt x="11802" y="11149"/>
                    </a:lnTo>
                    <a:close/>
                    <a:moveTo>
                      <a:pt x="12360" y="11125"/>
                    </a:moveTo>
                    <a:lnTo>
                      <a:pt x="12362" y="11125"/>
                    </a:lnTo>
                    <a:lnTo>
                      <a:pt x="12362" y="11137"/>
                    </a:lnTo>
                    <a:lnTo>
                      <a:pt x="12360" y="11137"/>
                    </a:lnTo>
                    <a:lnTo>
                      <a:pt x="12360" y="11125"/>
                    </a:lnTo>
                    <a:close/>
                    <a:moveTo>
                      <a:pt x="11804" y="11135"/>
                    </a:moveTo>
                    <a:lnTo>
                      <a:pt x="11804" y="11130"/>
                    </a:lnTo>
                    <a:lnTo>
                      <a:pt x="11805" y="11130"/>
                    </a:lnTo>
                    <a:lnTo>
                      <a:pt x="11805" y="11117"/>
                    </a:lnTo>
                    <a:lnTo>
                      <a:pt x="11807" y="11117"/>
                    </a:lnTo>
                    <a:lnTo>
                      <a:pt x="11807" y="11104"/>
                    </a:lnTo>
                    <a:lnTo>
                      <a:pt x="11810" y="11104"/>
                    </a:lnTo>
                    <a:lnTo>
                      <a:pt x="11810" y="11105"/>
                    </a:lnTo>
                    <a:lnTo>
                      <a:pt x="11809" y="11105"/>
                    </a:lnTo>
                    <a:lnTo>
                      <a:pt x="11809" y="11119"/>
                    </a:lnTo>
                    <a:lnTo>
                      <a:pt x="11807" y="11119"/>
                    </a:lnTo>
                    <a:lnTo>
                      <a:pt x="11807" y="11132"/>
                    </a:lnTo>
                    <a:lnTo>
                      <a:pt x="11805" y="11132"/>
                    </a:lnTo>
                    <a:lnTo>
                      <a:pt x="11805" y="11135"/>
                    </a:lnTo>
                    <a:lnTo>
                      <a:pt x="11804" y="11135"/>
                    </a:lnTo>
                    <a:close/>
                    <a:moveTo>
                      <a:pt x="12362" y="11112"/>
                    </a:moveTo>
                    <a:lnTo>
                      <a:pt x="12364" y="11112"/>
                    </a:lnTo>
                    <a:lnTo>
                      <a:pt x="12364" y="11124"/>
                    </a:lnTo>
                    <a:lnTo>
                      <a:pt x="12362" y="11124"/>
                    </a:lnTo>
                    <a:lnTo>
                      <a:pt x="12362" y="11112"/>
                    </a:lnTo>
                    <a:close/>
                    <a:moveTo>
                      <a:pt x="12364" y="11110"/>
                    </a:moveTo>
                    <a:lnTo>
                      <a:pt x="12364" y="11090"/>
                    </a:lnTo>
                    <a:lnTo>
                      <a:pt x="12365" y="11090"/>
                    </a:lnTo>
                    <a:lnTo>
                      <a:pt x="12365" y="11070"/>
                    </a:lnTo>
                    <a:lnTo>
                      <a:pt x="12367" y="11070"/>
                    </a:lnTo>
                    <a:lnTo>
                      <a:pt x="12367" y="11050"/>
                    </a:lnTo>
                    <a:lnTo>
                      <a:pt x="12369" y="11050"/>
                    </a:lnTo>
                    <a:lnTo>
                      <a:pt x="12369" y="11030"/>
                    </a:lnTo>
                    <a:lnTo>
                      <a:pt x="12370" y="11030"/>
                    </a:lnTo>
                    <a:lnTo>
                      <a:pt x="12370" y="11052"/>
                    </a:lnTo>
                    <a:lnTo>
                      <a:pt x="12369" y="11052"/>
                    </a:lnTo>
                    <a:lnTo>
                      <a:pt x="12369" y="11072"/>
                    </a:lnTo>
                    <a:lnTo>
                      <a:pt x="12367" y="11072"/>
                    </a:lnTo>
                    <a:lnTo>
                      <a:pt x="12367" y="11092"/>
                    </a:lnTo>
                    <a:lnTo>
                      <a:pt x="12365" y="11092"/>
                    </a:lnTo>
                    <a:lnTo>
                      <a:pt x="12365" y="11110"/>
                    </a:lnTo>
                    <a:lnTo>
                      <a:pt x="12364" y="11110"/>
                    </a:lnTo>
                    <a:close/>
                    <a:moveTo>
                      <a:pt x="11809" y="11099"/>
                    </a:moveTo>
                    <a:lnTo>
                      <a:pt x="11809" y="11090"/>
                    </a:lnTo>
                    <a:lnTo>
                      <a:pt x="11810" y="11090"/>
                    </a:lnTo>
                    <a:lnTo>
                      <a:pt x="11810" y="11075"/>
                    </a:lnTo>
                    <a:lnTo>
                      <a:pt x="11812" y="11075"/>
                    </a:lnTo>
                    <a:lnTo>
                      <a:pt x="11812" y="11060"/>
                    </a:lnTo>
                    <a:lnTo>
                      <a:pt x="11814" y="11060"/>
                    </a:lnTo>
                    <a:lnTo>
                      <a:pt x="11814" y="11077"/>
                    </a:lnTo>
                    <a:lnTo>
                      <a:pt x="11812" y="11077"/>
                    </a:lnTo>
                    <a:lnTo>
                      <a:pt x="11812" y="11092"/>
                    </a:lnTo>
                    <a:lnTo>
                      <a:pt x="11810" y="11092"/>
                    </a:lnTo>
                    <a:lnTo>
                      <a:pt x="11810" y="11099"/>
                    </a:lnTo>
                    <a:lnTo>
                      <a:pt x="11809" y="11099"/>
                    </a:lnTo>
                    <a:close/>
                    <a:moveTo>
                      <a:pt x="11814" y="11045"/>
                    </a:moveTo>
                    <a:lnTo>
                      <a:pt x="11815" y="11045"/>
                    </a:lnTo>
                    <a:lnTo>
                      <a:pt x="11815" y="11060"/>
                    </a:lnTo>
                    <a:lnTo>
                      <a:pt x="11814" y="11060"/>
                    </a:lnTo>
                    <a:lnTo>
                      <a:pt x="11814" y="11045"/>
                    </a:lnTo>
                    <a:close/>
                    <a:moveTo>
                      <a:pt x="11815" y="11027"/>
                    </a:moveTo>
                    <a:lnTo>
                      <a:pt x="11817" y="11027"/>
                    </a:lnTo>
                    <a:lnTo>
                      <a:pt x="11817" y="11042"/>
                    </a:lnTo>
                    <a:lnTo>
                      <a:pt x="11815" y="11042"/>
                    </a:lnTo>
                    <a:lnTo>
                      <a:pt x="11815" y="11027"/>
                    </a:lnTo>
                    <a:close/>
                    <a:moveTo>
                      <a:pt x="12370" y="11009"/>
                    </a:moveTo>
                    <a:lnTo>
                      <a:pt x="12372" y="11009"/>
                    </a:lnTo>
                    <a:lnTo>
                      <a:pt x="12372" y="11030"/>
                    </a:lnTo>
                    <a:lnTo>
                      <a:pt x="12370" y="11030"/>
                    </a:lnTo>
                    <a:lnTo>
                      <a:pt x="12370" y="11009"/>
                    </a:lnTo>
                    <a:close/>
                    <a:moveTo>
                      <a:pt x="11817" y="11009"/>
                    </a:moveTo>
                    <a:lnTo>
                      <a:pt x="11819" y="11009"/>
                    </a:lnTo>
                    <a:lnTo>
                      <a:pt x="11819" y="11024"/>
                    </a:lnTo>
                    <a:lnTo>
                      <a:pt x="11817" y="11024"/>
                    </a:lnTo>
                    <a:lnTo>
                      <a:pt x="11817" y="11009"/>
                    </a:lnTo>
                    <a:close/>
                    <a:moveTo>
                      <a:pt x="12372" y="10989"/>
                    </a:moveTo>
                    <a:lnTo>
                      <a:pt x="12374" y="10989"/>
                    </a:lnTo>
                    <a:lnTo>
                      <a:pt x="12374" y="11009"/>
                    </a:lnTo>
                    <a:lnTo>
                      <a:pt x="12372" y="11009"/>
                    </a:lnTo>
                    <a:lnTo>
                      <a:pt x="12372" y="10989"/>
                    </a:lnTo>
                    <a:close/>
                    <a:moveTo>
                      <a:pt x="11819" y="10990"/>
                    </a:moveTo>
                    <a:lnTo>
                      <a:pt x="11820" y="10990"/>
                    </a:lnTo>
                    <a:lnTo>
                      <a:pt x="11820" y="11007"/>
                    </a:lnTo>
                    <a:lnTo>
                      <a:pt x="11819" y="11007"/>
                    </a:lnTo>
                    <a:lnTo>
                      <a:pt x="11819" y="10990"/>
                    </a:lnTo>
                    <a:close/>
                    <a:moveTo>
                      <a:pt x="11820" y="10989"/>
                    </a:moveTo>
                    <a:lnTo>
                      <a:pt x="11820" y="10969"/>
                    </a:lnTo>
                    <a:lnTo>
                      <a:pt x="11822" y="10969"/>
                    </a:lnTo>
                    <a:lnTo>
                      <a:pt x="11822" y="10954"/>
                    </a:lnTo>
                    <a:lnTo>
                      <a:pt x="11824" y="10954"/>
                    </a:lnTo>
                    <a:lnTo>
                      <a:pt x="11824" y="10970"/>
                    </a:lnTo>
                    <a:lnTo>
                      <a:pt x="11822" y="10970"/>
                    </a:lnTo>
                    <a:lnTo>
                      <a:pt x="11822" y="10989"/>
                    </a:lnTo>
                    <a:lnTo>
                      <a:pt x="11820" y="10989"/>
                    </a:lnTo>
                    <a:close/>
                    <a:moveTo>
                      <a:pt x="12374" y="10969"/>
                    </a:moveTo>
                    <a:lnTo>
                      <a:pt x="12375" y="10969"/>
                    </a:lnTo>
                    <a:lnTo>
                      <a:pt x="12375" y="10987"/>
                    </a:lnTo>
                    <a:lnTo>
                      <a:pt x="12374" y="10987"/>
                    </a:lnTo>
                    <a:lnTo>
                      <a:pt x="12374" y="10969"/>
                    </a:lnTo>
                    <a:close/>
                    <a:moveTo>
                      <a:pt x="12375" y="10964"/>
                    </a:moveTo>
                    <a:lnTo>
                      <a:pt x="12375" y="10937"/>
                    </a:lnTo>
                    <a:lnTo>
                      <a:pt x="12377" y="10937"/>
                    </a:lnTo>
                    <a:lnTo>
                      <a:pt x="12377" y="10895"/>
                    </a:lnTo>
                    <a:lnTo>
                      <a:pt x="12379" y="10895"/>
                    </a:lnTo>
                    <a:lnTo>
                      <a:pt x="12379" y="10854"/>
                    </a:lnTo>
                    <a:lnTo>
                      <a:pt x="12380" y="10854"/>
                    </a:lnTo>
                    <a:lnTo>
                      <a:pt x="12380" y="10897"/>
                    </a:lnTo>
                    <a:lnTo>
                      <a:pt x="12379" y="10897"/>
                    </a:lnTo>
                    <a:lnTo>
                      <a:pt x="12379" y="10939"/>
                    </a:lnTo>
                    <a:lnTo>
                      <a:pt x="12377" y="10939"/>
                    </a:lnTo>
                    <a:lnTo>
                      <a:pt x="12377" y="10964"/>
                    </a:lnTo>
                    <a:lnTo>
                      <a:pt x="12375" y="10964"/>
                    </a:lnTo>
                    <a:close/>
                    <a:moveTo>
                      <a:pt x="11822" y="10949"/>
                    </a:moveTo>
                    <a:lnTo>
                      <a:pt x="11822" y="10945"/>
                    </a:lnTo>
                    <a:lnTo>
                      <a:pt x="11824" y="10945"/>
                    </a:lnTo>
                    <a:lnTo>
                      <a:pt x="11824" y="10917"/>
                    </a:lnTo>
                    <a:lnTo>
                      <a:pt x="11825" y="10917"/>
                    </a:lnTo>
                    <a:lnTo>
                      <a:pt x="11825" y="10900"/>
                    </a:lnTo>
                    <a:lnTo>
                      <a:pt x="11827" y="10900"/>
                    </a:lnTo>
                    <a:lnTo>
                      <a:pt x="11827" y="10919"/>
                    </a:lnTo>
                    <a:lnTo>
                      <a:pt x="11825" y="10919"/>
                    </a:lnTo>
                    <a:lnTo>
                      <a:pt x="11825" y="10947"/>
                    </a:lnTo>
                    <a:lnTo>
                      <a:pt x="11824" y="10947"/>
                    </a:lnTo>
                    <a:lnTo>
                      <a:pt x="11824" y="10949"/>
                    </a:lnTo>
                    <a:lnTo>
                      <a:pt x="11822" y="10949"/>
                    </a:lnTo>
                    <a:close/>
                    <a:moveTo>
                      <a:pt x="11825" y="10882"/>
                    </a:moveTo>
                    <a:lnTo>
                      <a:pt x="11827" y="10882"/>
                    </a:lnTo>
                    <a:lnTo>
                      <a:pt x="11827" y="10899"/>
                    </a:lnTo>
                    <a:lnTo>
                      <a:pt x="11825" y="10899"/>
                    </a:lnTo>
                    <a:lnTo>
                      <a:pt x="11825" y="10882"/>
                    </a:lnTo>
                    <a:close/>
                    <a:moveTo>
                      <a:pt x="11827" y="10860"/>
                    </a:moveTo>
                    <a:lnTo>
                      <a:pt x="11829" y="10860"/>
                    </a:lnTo>
                    <a:lnTo>
                      <a:pt x="11829" y="10882"/>
                    </a:lnTo>
                    <a:lnTo>
                      <a:pt x="11827" y="10882"/>
                    </a:lnTo>
                    <a:lnTo>
                      <a:pt x="11827" y="10860"/>
                    </a:lnTo>
                    <a:close/>
                    <a:moveTo>
                      <a:pt x="11827" y="10847"/>
                    </a:moveTo>
                    <a:lnTo>
                      <a:pt x="11827" y="10822"/>
                    </a:lnTo>
                    <a:lnTo>
                      <a:pt x="11829" y="10822"/>
                    </a:lnTo>
                    <a:lnTo>
                      <a:pt x="11829" y="3157"/>
                    </a:lnTo>
                    <a:lnTo>
                      <a:pt x="11827" y="3157"/>
                    </a:lnTo>
                    <a:lnTo>
                      <a:pt x="11827" y="3114"/>
                    </a:lnTo>
                    <a:lnTo>
                      <a:pt x="11825" y="3114"/>
                    </a:lnTo>
                    <a:lnTo>
                      <a:pt x="11825" y="3069"/>
                    </a:lnTo>
                    <a:lnTo>
                      <a:pt x="11824" y="3069"/>
                    </a:lnTo>
                    <a:lnTo>
                      <a:pt x="11824" y="3042"/>
                    </a:lnTo>
                    <a:lnTo>
                      <a:pt x="11822" y="3042"/>
                    </a:lnTo>
                    <a:lnTo>
                      <a:pt x="11822" y="3022"/>
                    </a:lnTo>
                    <a:lnTo>
                      <a:pt x="11820" y="3022"/>
                    </a:lnTo>
                    <a:lnTo>
                      <a:pt x="11820" y="3004"/>
                    </a:lnTo>
                    <a:lnTo>
                      <a:pt x="11819" y="3004"/>
                    </a:lnTo>
                    <a:lnTo>
                      <a:pt x="11819" y="2984"/>
                    </a:lnTo>
                    <a:lnTo>
                      <a:pt x="11817" y="2984"/>
                    </a:lnTo>
                    <a:lnTo>
                      <a:pt x="11817" y="2965"/>
                    </a:lnTo>
                    <a:lnTo>
                      <a:pt x="11815" y="2965"/>
                    </a:lnTo>
                    <a:lnTo>
                      <a:pt x="11815" y="2945"/>
                    </a:lnTo>
                    <a:lnTo>
                      <a:pt x="11814" y="2945"/>
                    </a:lnTo>
                    <a:lnTo>
                      <a:pt x="11814" y="2925"/>
                    </a:lnTo>
                    <a:lnTo>
                      <a:pt x="11812" y="2925"/>
                    </a:lnTo>
                    <a:lnTo>
                      <a:pt x="11812" y="2907"/>
                    </a:lnTo>
                    <a:lnTo>
                      <a:pt x="11810" y="2907"/>
                    </a:lnTo>
                    <a:lnTo>
                      <a:pt x="11810" y="2894"/>
                    </a:lnTo>
                    <a:lnTo>
                      <a:pt x="11809" y="2894"/>
                    </a:lnTo>
                    <a:lnTo>
                      <a:pt x="11809" y="2882"/>
                    </a:lnTo>
                    <a:lnTo>
                      <a:pt x="11807" y="2882"/>
                    </a:lnTo>
                    <a:lnTo>
                      <a:pt x="11807" y="2872"/>
                    </a:lnTo>
                    <a:lnTo>
                      <a:pt x="11805" y="2872"/>
                    </a:lnTo>
                    <a:lnTo>
                      <a:pt x="11805" y="2860"/>
                    </a:lnTo>
                    <a:lnTo>
                      <a:pt x="11804" y="2860"/>
                    </a:lnTo>
                    <a:lnTo>
                      <a:pt x="11804" y="2849"/>
                    </a:lnTo>
                    <a:lnTo>
                      <a:pt x="11802" y="2849"/>
                    </a:lnTo>
                    <a:lnTo>
                      <a:pt x="11802" y="2837"/>
                    </a:lnTo>
                    <a:lnTo>
                      <a:pt x="11800" y="2837"/>
                    </a:lnTo>
                    <a:lnTo>
                      <a:pt x="11800" y="2825"/>
                    </a:lnTo>
                    <a:lnTo>
                      <a:pt x="11799" y="2825"/>
                    </a:lnTo>
                    <a:lnTo>
                      <a:pt x="11799" y="2814"/>
                    </a:lnTo>
                    <a:lnTo>
                      <a:pt x="11797" y="2814"/>
                    </a:lnTo>
                    <a:lnTo>
                      <a:pt x="11797" y="2802"/>
                    </a:lnTo>
                    <a:lnTo>
                      <a:pt x="11795" y="2802"/>
                    </a:lnTo>
                    <a:lnTo>
                      <a:pt x="11795" y="2790"/>
                    </a:lnTo>
                    <a:lnTo>
                      <a:pt x="11794" y="2790"/>
                    </a:lnTo>
                    <a:lnTo>
                      <a:pt x="11794" y="2779"/>
                    </a:lnTo>
                    <a:lnTo>
                      <a:pt x="11792" y="2779"/>
                    </a:lnTo>
                    <a:lnTo>
                      <a:pt x="11792" y="2767"/>
                    </a:lnTo>
                    <a:lnTo>
                      <a:pt x="11790" y="2767"/>
                    </a:lnTo>
                    <a:lnTo>
                      <a:pt x="11790" y="2755"/>
                    </a:lnTo>
                    <a:lnTo>
                      <a:pt x="11789" y="2755"/>
                    </a:lnTo>
                    <a:lnTo>
                      <a:pt x="11789" y="2747"/>
                    </a:lnTo>
                    <a:lnTo>
                      <a:pt x="11787" y="2747"/>
                    </a:lnTo>
                    <a:lnTo>
                      <a:pt x="11787" y="2739"/>
                    </a:lnTo>
                    <a:lnTo>
                      <a:pt x="11785" y="2739"/>
                    </a:lnTo>
                    <a:lnTo>
                      <a:pt x="11785" y="2730"/>
                    </a:lnTo>
                    <a:lnTo>
                      <a:pt x="11784" y="2730"/>
                    </a:lnTo>
                    <a:lnTo>
                      <a:pt x="11784" y="2724"/>
                    </a:lnTo>
                    <a:lnTo>
                      <a:pt x="11782" y="2724"/>
                    </a:lnTo>
                    <a:lnTo>
                      <a:pt x="11782" y="2715"/>
                    </a:lnTo>
                    <a:lnTo>
                      <a:pt x="11780" y="2715"/>
                    </a:lnTo>
                    <a:lnTo>
                      <a:pt x="11780" y="2707"/>
                    </a:lnTo>
                    <a:lnTo>
                      <a:pt x="11779" y="2707"/>
                    </a:lnTo>
                    <a:lnTo>
                      <a:pt x="11779" y="2699"/>
                    </a:lnTo>
                    <a:lnTo>
                      <a:pt x="11777" y="2699"/>
                    </a:lnTo>
                    <a:lnTo>
                      <a:pt x="11777" y="2690"/>
                    </a:lnTo>
                    <a:lnTo>
                      <a:pt x="11775" y="2690"/>
                    </a:lnTo>
                    <a:lnTo>
                      <a:pt x="11775" y="2682"/>
                    </a:lnTo>
                    <a:lnTo>
                      <a:pt x="11774" y="2682"/>
                    </a:lnTo>
                    <a:lnTo>
                      <a:pt x="11774" y="2674"/>
                    </a:lnTo>
                    <a:lnTo>
                      <a:pt x="11772" y="2674"/>
                    </a:lnTo>
                    <a:lnTo>
                      <a:pt x="11772" y="2665"/>
                    </a:lnTo>
                    <a:lnTo>
                      <a:pt x="11770" y="2665"/>
                    </a:lnTo>
                    <a:lnTo>
                      <a:pt x="11770" y="2657"/>
                    </a:lnTo>
                    <a:lnTo>
                      <a:pt x="11769" y="2657"/>
                    </a:lnTo>
                    <a:lnTo>
                      <a:pt x="11769" y="2649"/>
                    </a:lnTo>
                    <a:lnTo>
                      <a:pt x="11767" y="2649"/>
                    </a:lnTo>
                    <a:lnTo>
                      <a:pt x="11767" y="2640"/>
                    </a:lnTo>
                    <a:lnTo>
                      <a:pt x="11765" y="2640"/>
                    </a:lnTo>
                    <a:lnTo>
                      <a:pt x="11765" y="2632"/>
                    </a:lnTo>
                    <a:lnTo>
                      <a:pt x="11764" y="2632"/>
                    </a:lnTo>
                    <a:lnTo>
                      <a:pt x="11764" y="2624"/>
                    </a:lnTo>
                    <a:lnTo>
                      <a:pt x="11762" y="2624"/>
                    </a:lnTo>
                    <a:lnTo>
                      <a:pt x="11762" y="2615"/>
                    </a:lnTo>
                    <a:lnTo>
                      <a:pt x="11760" y="2615"/>
                    </a:lnTo>
                    <a:lnTo>
                      <a:pt x="11760" y="2609"/>
                    </a:lnTo>
                    <a:lnTo>
                      <a:pt x="11759" y="2609"/>
                    </a:lnTo>
                    <a:lnTo>
                      <a:pt x="11759" y="2602"/>
                    </a:lnTo>
                    <a:lnTo>
                      <a:pt x="11757" y="2602"/>
                    </a:lnTo>
                    <a:lnTo>
                      <a:pt x="11757" y="2595"/>
                    </a:lnTo>
                    <a:lnTo>
                      <a:pt x="11755" y="2595"/>
                    </a:lnTo>
                    <a:lnTo>
                      <a:pt x="11755" y="2589"/>
                    </a:lnTo>
                    <a:lnTo>
                      <a:pt x="11754" y="2589"/>
                    </a:lnTo>
                    <a:lnTo>
                      <a:pt x="11754" y="2584"/>
                    </a:lnTo>
                    <a:lnTo>
                      <a:pt x="11752" y="2584"/>
                    </a:lnTo>
                    <a:lnTo>
                      <a:pt x="11752" y="2577"/>
                    </a:lnTo>
                    <a:lnTo>
                      <a:pt x="11750" y="2577"/>
                    </a:lnTo>
                    <a:lnTo>
                      <a:pt x="11750" y="2570"/>
                    </a:lnTo>
                    <a:lnTo>
                      <a:pt x="11749" y="2570"/>
                    </a:lnTo>
                    <a:lnTo>
                      <a:pt x="11749" y="2564"/>
                    </a:lnTo>
                    <a:lnTo>
                      <a:pt x="11747" y="2564"/>
                    </a:lnTo>
                    <a:lnTo>
                      <a:pt x="11747" y="2557"/>
                    </a:lnTo>
                    <a:lnTo>
                      <a:pt x="11745" y="2557"/>
                    </a:lnTo>
                    <a:lnTo>
                      <a:pt x="11745" y="2550"/>
                    </a:lnTo>
                    <a:lnTo>
                      <a:pt x="11744" y="2550"/>
                    </a:lnTo>
                    <a:lnTo>
                      <a:pt x="11744" y="2545"/>
                    </a:lnTo>
                    <a:lnTo>
                      <a:pt x="11742" y="2545"/>
                    </a:lnTo>
                    <a:lnTo>
                      <a:pt x="11742" y="2539"/>
                    </a:lnTo>
                    <a:lnTo>
                      <a:pt x="11740" y="2539"/>
                    </a:lnTo>
                    <a:lnTo>
                      <a:pt x="11740" y="2532"/>
                    </a:lnTo>
                    <a:lnTo>
                      <a:pt x="11739" y="2532"/>
                    </a:lnTo>
                    <a:lnTo>
                      <a:pt x="11739" y="2525"/>
                    </a:lnTo>
                    <a:lnTo>
                      <a:pt x="11737" y="2525"/>
                    </a:lnTo>
                    <a:lnTo>
                      <a:pt x="11737" y="2519"/>
                    </a:lnTo>
                    <a:lnTo>
                      <a:pt x="11735" y="2519"/>
                    </a:lnTo>
                    <a:lnTo>
                      <a:pt x="11735" y="2512"/>
                    </a:lnTo>
                    <a:lnTo>
                      <a:pt x="11734" y="2512"/>
                    </a:lnTo>
                    <a:lnTo>
                      <a:pt x="11734" y="2507"/>
                    </a:lnTo>
                    <a:lnTo>
                      <a:pt x="11732" y="2507"/>
                    </a:lnTo>
                    <a:lnTo>
                      <a:pt x="11732" y="2500"/>
                    </a:lnTo>
                    <a:lnTo>
                      <a:pt x="11730" y="2500"/>
                    </a:lnTo>
                    <a:lnTo>
                      <a:pt x="11730" y="2494"/>
                    </a:lnTo>
                    <a:lnTo>
                      <a:pt x="11729" y="2494"/>
                    </a:lnTo>
                    <a:lnTo>
                      <a:pt x="11729" y="2487"/>
                    </a:lnTo>
                    <a:lnTo>
                      <a:pt x="11727" y="2487"/>
                    </a:lnTo>
                    <a:lnTo>
                      <a:pt x="11727" y="2480"/>
                    </a:lnTo>
                    <a:lnTo>
                      <a:pt x="11725" y="2480"/>
                    </a:lnTo>
                    <a:lnTo>
                      <a:pt x="11725" y="2475"/>
                    </a:lnTo>
                    <a:lnTo>
                      <a:pt x="11724" y="2475"/>
                    </a:lnTo>
                    <a:lnTo>
                      <a:pt x="11724" y="2469"/>
                    </a:lnTo>
                    <a:lnTo>
                      <a:pt x="11722" y="2469"/>
                    </a:lnTo>
                    <a:lnTo>
                      <a:pt x="11722" y="2464"/>
                    </a:lnTo>
                    <a:lnTo>
                      <a:pt x="11720" y="2464"/>
                    </a:lnTo>
                    <a:lnTo>
                      <a:pt x="11720" y="2459"/>
                    </a:lnTo>
                    <a:lnTo>
                      <a:pt x="11719" y="2459"/>
                    </a:lnTo>
                    <a:lnTo>
                      <a:pt x="11719" y="2454"/>
                    </a:lnTo>
                    <a:lnTo>
                      <a:pt x="11717" y="2454"/>
                    </a:lnTo>
                    <a:lnTo>
                      <a:pt x="11717" y="2447"/>
                    </a:lnTo>
                    <a:lnTo>
                      <a:pt x="11715" y="2447"/>
                    </a:lnTo>
                    <a:lnTo>
                      <a:pt x="11715" y="2442"/>
                    </a:lnTo>
                    <a:lnTo>
                      <a:pt x="11714" y="2442"/>
                    </a:lnTo>
                    <a:lnTo>
                      <a:pt x="11714" y="2437"/>
                    </a:lnTo>
                    <a:lnTo>
                      <a:pt x="11712" y="2437"/>
                    </a:lnTo>
                    <a:lnTo>
                      <a:pt x="11712" y="2432"/>
                    </a:lnTo>
                    <a:lnTo>
                      <a:pt x="11710" y="2432"/>
                    </a:lnTo>
                    <a:lnTo>
                      <a:pt x="11710" y="2427"/>
                    </a:lnTo>
                    <a:lnTo>
                      <a:pt x="11709" y="2427"/>
                    </a:lnTo>
                    <a:lnTo>
                      <a:pt x="11709" y="2422"/>
                    </a:lnTo>
                    <a:lnTo>
                      <a:pt x="11707" y="2422"/>
                    </a:lnTo>
                    <a:lnTo>
                      <a:pt x="11707" y="2417"/>
                    </a:lnTo>
                    <a:lnTo>
                      <a:pt x="11705" y="2417"/>
                    </a:lnTo>
                    <a:lnTo>
                      <a:pt x="11705" y="2412"/>
                    </a:lnTo>
                    <a:lnTo>
                      <a:pt x="11704" y="2412"/>
                    </a:lnTo>
                    <a:lnTo>
                      <a:pt x="11704" y="2407"/>
                    </a:lnTo>
                    <a:lnTo>
                      <a:pt x="11702" y="2407"/>
                    </a:lnTo>
                    <a:lnTo>
                      <a:pt x="11702" y="2402"/>
                    </a:lnTo>
                    <a:lnTo>
                      <a:pt x="11700" y="2402"/>
                    </a:lnTo>
                    <a:lnTo>
                      <a:pt x="11700" y="2395"/>
                    </a:lnTo>
                    <a:lnTo>
                      <a:pt x="11699" y="2395"/>
                    </a:lnTo>
                    <a:lnTo>
                      <a:pt x="11699" y="2390"/>
                    </a:lnTo>
                    <a:lnTo>
                      <a:pt x="11697" y="2390"/>
                    </a:lnTo>
                    <a:lnTo>
                      <a:pt x="11697" y="2385"/>
                    </a:lnTo>
                    <a:lnTo>
                      <a:pt x="11695" y="2385"/>
                    </a:lnTo>
                    <a:lnTo>
                      <a:pt x="11695" y="2380"/>
                    </a:lnTo>
                    <a:lnTo>
                      <a:pt x="11694" y="2380"/>
                    </a:lnTo>
                    <a:lnTo>
                      <a:pt x="11694" y="2375"/>
                    </a:lnTo>
                    <a:lnTo>
                      <a:pt x="11692" y="2375"/>
                    </a:lnTo>
                    <a:lnTo>
                      <a:pt x="11692" y="2370"/>
                    </a:lnTo>
                    <a:lnTo>
                      <a:pt x="11690" y="2370"/>
                    </a:lnTo>
                    <a:lnTo>
                      <a:pt x="11690" y="2365"/>
                    </a:lnTo>
                    <a:lnTo>
                      <a:pt x="11689" y="2365"/>
                    </a:lnTo>
                    <a:lnTo>
                      <a:pt x="11689" y="2360"/>
                    </a:lnTo>
                    <a:lnTo>
                      <a:pt x="11687" y="2360"/>
                    </a:lnTo>
                    <a:lnTo>
                      <a:pt x="11687" y="2355"/>
                    </a:lnTo>
                    <a:lnTo>
                      <a:pt x="11685" y="2355"/>
                    </a:lnTo>
                    <a:lnTo>
                      <a:pt x="11685" y="2349"/>
                    </a:lnTo>
                    <a:lnTo>
                      <a:pt x="11684" y="2349"/>
                    </a:lnTo>
                    <a:lnTo>
                      <a:pt x="11684" y="2344"/>
                    </a:lnTo>
                    <a:lnTo>
                      <a:pt x="11682" y="2344"/>
                    </a:lnTo>
                    <a:lnTo>
                      <a:pt x="11682" y="2339"/>
                    </a:lnTo>
                    <a:lnTo>
                      <a:pt x="11680" y="2339"/>
                    </a:lnTo>
                    <a:lnTo>
                      <a:pt x="11680" y="2334"/>
                    </a:lnTo>
                    <a:lnTo>
                      <a:pt x="11679" y="2334"/>
                    </a:lnTo>
                    <a:lnTo>
                      <a:pt x="11679" y="2329"/>
                    </a:lnTo>
                    <a:lnTo>
                      <a:pt x="11677" y="2329"/>
                    </a:lnTo>
                    <a:lnTo>
                      <a:pt x="11677" y="2325"/>
                    </a:lnTo>
                    <a:lnTo>
                      <a:pt x="11675" y="2325"/>
                    </a:lnTo>
                    <a:lnTo>
                      <a:pt x="11675" y="2320"/>
                    </a:lnTo>
                    <a:lnTo>
                      <a:pt x="11674" y="2320"/>
                    </a:lnTo>
                    <a:lnTo>
                      <a:pt x="11674" y="2315"/>
                    </a:lnTo>
                    <a:lnTo>
                      <a:pt x="11672" y="2315"/>
                    </a:lnTo>
                    <a:lnTo>
                      <a:pt x="11672" y="2312"/>
                    </a:lnTo>
                    <a:lnTo>
                      <a:pt x="11670" y="2312"/>
                    </a:lnTo>
                    <a:lnTo>
                      <a:pt x="11670" y="2307"/>
                    </a:lnTo>
                    <a:lnTo>
                      <a:pt x="11669" y="2307"/>
                    </a:lnTo>
                    <a:lnTo>
                      <a:pt x="11669" y="2304"/>
                    </a:lnTo>
                    <a:lnTo>
                      <a:pt x="11667" y="2304"/>
                    </a:lnTo>
                    <a:lnTo>
                      <a:pt x="11667" y="2299"/>
                    </a:lnTo>
                    <a:lnTo>
                      <a:pt x="11665" y="2299"/>
                    </a:lnTo>
                    <a:lnTo>
                      <a:pt x="11665" y="2294"/>
                    </a:lnTo>
                    <a:lnTo>
                      <a:pt x="11664" y="2294"/>
                    </a:lnTo>
                    <a:lnTo>
                      <a:pt x="11664" y="2290"/>
                    </a:lnTo>
                    <a:lnTo>
                      <a:pt x="11662" y="2290"/>
                    </a:lnTo>
                    <a:lnTo>
                      <a:pt x="11662" y="2285"/>
                    </a:lnTo>
                    <a:lnTo>
                      <a:pt x="11660" y="2285"/>
                    </a:lnTo>
                    <a:lnTo>
                      <a:pt x="11660" y="2282"/>
                    </a:lnTo>
                    <a:lnTo>
                      <a:pt x="11659" y="2282"/>
                    </a:lnTo>
                    <a:lnTo>
                      <a:pt x="11659" y="2277"/>
                    </a:lnTo>
                    <a:lnTo>
                      <a:pt x="11657" y="2277"/>
                    </a:lnTo>
                    <a:lnTo>
                      <a:pt x="11657" y="2272"/>
                    </a:lnTo>
                    <a:lnTo>
                      <a:pt x="11655" y="2272"/>
                    </a:lnTo>
                    <a:lnTo>
                      <a:pt x="11655" y="2269"/>
                    </a:lnTo>
                    <a:lnTo>
                      <a:pt x="11654" y="2269"/>
                    </a:lnTo>
                    <a:lnTo>
                      <a:pt x="11654" y="2264"/>
                    </a:lnTo>
                    <a:lnTo>
                      <a:pt x="11652" y="2264"/>
                    </a:lnTo>
                    <a:lnTo>
                      <a:pt x="11652" y="2260"/>
                    </a:lnTo>
                    <a:lnTo>
                      <a:pt x="11650" y="2260"/>
                    </a:lnTo>
                    <a:lnTo>
                      <a:pt x="11650" y="2255"/>
                    </a:lnTo>
                    <a:lnTo>
                      <a:pt x="11649" y="2255"/>
                    </a:lnTo>
                    <a:lnTo>
                      <a:pt x="11649" y="2250"/>
                    </a:lnTo>
                    <a:lnTo>
                      <a:pt x="11647" y="2250"/>
                    </a:lnTo>
                    <a:lnTo>
                      <a:pt x="11647" y="2247"/>
                    </a:lnTo>
                    <a:lnTo>
                      <a:pt x="11645" y="2247"/>
                    </a:lnTo>
                    <a:lnTo>
                      <a:pt x="11645" y="2242"/>
                    </a:lnTo>
                    <a:lnTo>
                      <a:pt x="11644" y="2242"/>
                    </a:lnTo>
                    <a:lnTo>
                      <a:pt x="11644" y="2239"/>
                    </a:lnTo>
                    <a:lnTo>
                      <a:pt x="11642" y="2239"/>
                    </a:lnTo>
                    <a:lnTo>
                      <a:pt x="11642" y="2234"/>
                    </a:lnTo>
                    <a:lnTo>
                      <a:pt x="11640" y="2234"/>
                    </a:lnTo>
                    <a:lnTo>
                      <a:pt x="11640" y="2229"/>
                    </a:lnTo>
                    <a:lnTo>
                      <a:pt x="11639" y="2229"/>
                    </a:lnTo>
                    <a:lnTo>
                      <a:pt x="11639" y="2225"/>
                    </a:lnTo>
                    <a:lnTo>
                      <a:pt x="11637" y="2225"/>
                    </a:lnTo>
                    <a:lnTo>
                      <a:pt x="11637" y="2220"/>
                    </a:lnTo>
                    <a:lnTo>
                      <a:pt x="11635" y="2220"/>
                    </a:lnTo>
                    <a:lnTo>
                      <a:pt x="11635" y="2217"/>
                    </a:lnTo>
                    <a:lnTo>
                      <a:pt x="11634" y="2217"/>
                    </a:lnTo>
                    <a:lnTo>
                      <a:pt x="11634" y="2212"/>
                    </a:lnTo>
                    <a:lnTo>
                      <a:pt x="11632" y="2212"/>
                    </a:lnTo>
                    <a:lnTo>
                      <a:pt x="11632" y="2207"/>
                    </a:lnTo>
                    <a:lnTo>
                      <a:pt x="11630" y="2207"/>
                    </a:lnTo>
                    <a:lnTo>
                      <a:pt x="11630" y="2204"/>
                    </a:lnTo>
                    <a:lnTo>
                      <a:pt x="11629" y="2204"/>
                    </a:lnTo>
                    <a:lnTo>
                      <a:pt x="11629" y="2199"/>
                    </a:lnTo>
                    <a:lnTo>
                      <a:pt x="11627" y="2199"/>
                    </a:lnTo>
                    <a:lnTo>
                      <a:pt x="11627" y="2195"/>
                    </a:lnTo>
                    <a:lnTo>
                      <a:pt x="11625" y="2195"/>
                    </a:lnTo>
                    <a:lnTo>
                      <a:pt x="11625" y="2190"/>
                    </a:lnTo>
                    <a:lnTo>
                      <a:pt x="11624" y="2190"/>
                    </a:lnTo>
                    <a:lnTo>
                      <a:pt x="11624" y="2187"/>
                    </a:lnTo>
                    <a:lnTo>
                      <a:pt x="11622" y="2187"/>
                    </a:lnTo>
                    <a:lnTo>
                      <a:pt x="11622" y="2184"/>
                    </a:lnTo>
                    <a:lnTo>
                      <a:pt x="11620" y="2184"/>
                    </a:lnTo>
                    <a:lnTo>
                      <a:pt x="11620" y="2179"/>
                    </a:lnTo>
                    <a:lnTo>
                      <a:pt x="11619" y="2179"/>
                    </a:lnTo>
                    <a:lnTo>
                      <a:pt x="11619" y="2175"/>
                    </a:lnTo>
                    <a:lnTo>
                      <a:pt x="11617" y="2175"/>
                    </a:lnTo>
                    <a:lnTo>
                      <a:pt x="11617" y="2172"/>
                    </a:lnTo>
                    <a:lnTo>
                      <a:pt x="11615" y="2172"/>
                    </a:lnTo>
                    <a:lnTo>
                      <a:pt x="11615" y="2169"/>
                    </a:lnTo>
                    <a:lnTo>
                      <a:pt x="11614" y="2169"/>
                    </a:lnTo>
                    <a:lnTo>
                      <a:pt x="11614" y="2164"/>
                    </a:lnTo>
                    <a:lnTo>
                      <a:pt x="11612" y="2164"/>
                    </a:lnTo>
                    <a:lnTo>
                      <a:pt x="11612" y="2160"/>
                    </a:lnTo>
                    <a:lnTo>
                      <a:pt x="11610" y="2160"/>
                    </a:lnTo>
                    <a:lnTo>
                      <a:pt x="11610" y="2157"/>
                    </a:lnTo>
                    <a:lnTo>
                      <a:pt x="11609" y="2157"/>
                    </a:lnTo>
                    <a:lnTo>
                      <a:pt x="11609" y="2154"/>
                    </a:lnTo>
                    <a:lnTo>
                      <a:pt x="11607" y="2154"/>
                    </a:lnTo>
                    <a:lnTo>
                      <a:pt x="11607" y="2149"/>
                    </a:lnTo>
                    <a:lnTo>
                      <a:pt x="11605" y="2149"/>
                    </a:lnTo>
                    <a:lnTo>
                      <a:pt x="11605" y="2145"/>
                    </a:lnTo>
                    <a:lnTo>
                      <a:pt x="11604" y="2145"/>
                    </a:lnTo>
                    <a:lnTo>
                      <a:pt x="11604" y="2142"/>
                    </a:lnTo>
                    <a:lnTo>
                      <a:pt x="11602" y="2142"/>
                    </a:lnTo>
                    <a:lnTo>
                      <a:pt x="11602" y="2137"/>
                    </a:lnTo>
                    <a:lnTo>
                      <a:pt x="11600" y="2137"/>
                    </a:lnTo>
                    <a:lnTo>
                      <a:pt x="11600" y="2134"/>
                    </a:lnTo>
                    <a:lnTo>
                      <a:pt x="11599" y="2134"/>
                    </a:lnTo>
                    <a:lnTo>
                      <a:pt x="11599" y="2130"/>
                    </a:lnTo>
                    <a:lnTo>
                      <a:pt x="11597" y="2130"/>
                    </a:lnTo>
                    <a:lnTo>
                      <a:pt x="11597" y="2127"/>
                    </a:lnTo>
                    <a:lnTo>
                      <a:pt x="11595" y="2127"/>
                    </a:lnTo>
                    <a:lnTo>
                      <a:pt x="11595" y="2122"/>
                    </a:lnTo>
                    <a:lnTo>
                      <a:pt x="11594" y="2122"/>
                    </a:lnTo>
                    <a:lnTo>
                      <a:pt x="11594" y="2119"/>
                    </a:lnTo>
                    <a:lnTo>
                      <a:pt x="11592" y="2119"/>
                    </a:lnTo>
                    <a:lnTo>
                      <a:pt x="11592" y="2115"/>
                    </a:lnTo>
                    <a:lnTo>
                      <a:pt x="11590" y="2115"/>
                    </a:lnTo>
                    <a:lnTo>
                      <a:pt x="11590" y="2110"/>
                    </a:lnTo>
                    <a:lnTo>
                      <a:pt x="11589" y="2110"/>
                    </a:lnTo>
                    <a:lnTo>
                      <a:pt x="11589" y="2107"/>
                    </a:lnTo>
                    <a:lnTo>
                      <a:pt x="11587" y="2107"/>
                    </a:lnTo>
                    <a:lnTo>
                      <a:pt x="11587" y="2104"/>
                    </a:lnTo>
                    <a:lnTo>
                      <a:pt x="11585" y="2104"/>
                    </a:lnTo>
                    <a:lnTo>
                      <a:pt x="11585" y="2100"/>
                    </a:lnTo>
                    <a:lnTo>
                      <a:pt x="11584" y="2100"/>
                    </a:lnTo>
                    <a:lnTo>
                      <a:pt x="11584" y="2095"/>
                    </a:lnTo>
                    <a:lnTo>
                      <a:pt x="11582" y="2095"/>
                    </a:lnTo>
                    <a:lnTo>
                      <a:pt x="11582" y="2092"/>
                    </a:lnTo>
                    <a:lnTo>
                      <a:pt x="11580" y="2092"/>
                    </a:lnTo>
                    <a:lnTo>
                      <a:pt x="11580" y="2089"/>
                    </a:lnTo>
                    <a:lnTo>
                      <a:pt x="11579" y="2089"/>
                    </a:lnTo>
                    <a:lnTo>
                      <a:pt x="11579" y="2085"/>
                    </a:lnTo>
                    <a:lnTo>
                      <a:pt x="11577" y="2085"/>
                    </a:lnTo>
                    <a:lnTo>
                      <a:pt x="11577" y="2082"/>
                    </a:lnTo>
                    <a:lnTo>
                      <a:pt x="11575" y="2082"/>
                    </a:lnTo>
                    <a:lnTo>
                      <a:pt x="11575" y="2079"/>
                    </a:lnTo>
                    <a:lnTo>
                      <a:pt x="11574" y="2079"/>
                    </a:lnTo>
                    <a:lnTo>
                      <a:pt x="11574" y="2075"/>
                    </a:lnTo>
                    <a:lnTo>
                      <a:pt x="11572" y="2075"/>
                    </a:lnTo>
                    <a:lnTo>
                      <a:pt x="11572" y="2072"/>
                    </a:lnTo>
                    <a:lnTo>
                      <a:pt x="11570" y="2072"/>
                    </a:lnTo>
                    <a:lnTo>
                      <a:pt x="11570" y="2069"/>
                    </a:lnTo>
                    <a:lnTo>
                      <a:pt x="11569" y="2069"/>
                    </a:lnTo>
                    <a:lnTo>
                      <a:pt x="11569" y="2065"/>
                    </a:lnTo>
                    <a:lnTo>
                      <a:pt x="11567" y="2065"/>
                    </a:lnTo>
                    <a:lnTo>
                      <a:pt x="11567" y="2060"/>
                    </a:lnTo>
                    <a:lnTo>
                      <a:pt x="11572" y="2060"/>
                    </a:lnTo>
                    <a:lnTo>
                      <a:pt x="11572" y="2059"/>
                    </a:lnTo>
                    <a:lnTo>
                      <a:pt x="11579" y="2059"/>
                    </a:lnTo>
                    <a:lnTo>
                      <a:pt x="11579" y="2057"/>
                    </a:lnTo>
                    <a:lnTo>
                      <a:pt x="11587" y="2057"/>
                    </a:lnTo>
                    <a:lnTo>
                      <a:pt x="11587" y="2055"/>
                    </a:lnTo>
                    <a:lnTo>
                      <a:pt x="11594" y="2055"/>
                    </a:lnTo>
                    <a:lnTo>
                      <a:pt x="11594" y="2054"/>
                    </a:lnTo>
                    <a:lnTo>
                      <a:pt x="11600" y="2054"/>
                    </a:lnTo>
                    <a:lnTo>
                      <a:pt x="11600" y="2052"/>
                    </a:lnTo>
                    <a:lnTo>
                      <a:pt x="11607" y="2052"/>
                    </a:lnTo>
                    <a:lnTo>
                      <a:pt x="11607" y="2050"/>
                    </a:lnTo>
                    <a:lnTo>
                      <a:pt x="11614" y="2050"/>
                    </a:lnTo>
                    <a:lnTo>
                      <a:pt x="11614" y="2049"/>
                    </a:lnTo>
                    <a:lnTo>
                      <a:pt x="11622" y="2049"/>
                    </a:lnTo>
                    <a:lnTo>
                      <a:pt x="11622" y="2047"/>
                    </a:lnTo>
                    <a:lnTo>
                      <a:pt x="11629" y="2047"/>
                    </a:lnTo>
                    <a:lnTo>
                      <a:pt x="11629" y="2045"/>
                    </a:lnTo>
                    <a:lnTo>
                      <a:pt x="11637" y="2045"/>
                    </a:lnTo>
                    <a:lnTo>
                      <a:pt x="11637" y="2044"/>
                    </a:lnTo>
                    <a:lnTo>
                      <a:pt x="11644" y="2044"/>
                    </a:lnTo>
                    <a:lnTo>
                      <a:pt x="11644" y="2042"/>
                    </a:lnTo>
                    <a:lnTo>
                      <a:pt x="11650" y="2042"/>
                    </a:lnTo>
                    <a:lnTo>
                      <a:pt x="11650" y="2040"/>
                    </a:lnTo>
                    <a:lnTo>
                      <a:pt x="11659" y="2040"/>
                    </a:lnTo>
                    <a:lnTo>
                      <a:pt x="11659" y="2039"/>
                    </a:lnTo>
                    <a:lnTo>
                      <a:pt x="11665" y="2039"/>
                    </a:lnTo>
                    <a:lnTo>
                      <a:pt x="11665" y="2037"/>
                    </a:lnTo>
                    <a:lnTo>
                      <a:pt x="11674" y="2037"/>
                    </a:lnTo>
                    <a:lnTo>
                      <a:pt x="11674" y="2035"/>
                    </a:lnTo>
                    <a:lnTo>
                      <a:pt x="11680" y="2035"/>
                    </a:lnTo>
                    <a:lnTo>
                      <a:pt x="11680" y="2034"/>
                    </a:lnTo>
                    <a:lnTo>
                      <a:pt x="11687" y="2034"/>
                    </a:lnTo>
                    <a:lnTo>
                      <a:pt x="11687" y="2032"/>
                    </a:lnTo>
                    <a:lnTo>
                      <a:pt x="11695" y="2032"/>
                    </a:lnTo>
                    <a:lnTo>
                      <a:pt x="11695" y="2030"/>
                    </a:lnTo>
                    <a:lnTo>
                      <a:pt x="11702" y="2030"/>
                    </a:lnTo>
                    <a:lnTo>
                      <a:pt x="11702" y="2029"/>
                    </a:lnTo>
                    <a:lnTo>
                      <a:pt x="11710" y="2029"/>
                    </a:lnTo>
                    <a:lnTo>
                      <a:pt x="11710" y="2027"/>
                    </a:lnTo>
                    <a:lnTo>
                      <a:pt x="11717" y="2027"/>
                    </a:lnTo>
                    <a:lnTo>
                      <a:pt x="11717" y="2025"/>
                    </a:lnTo>
                    <a:lnTo>
                      <a:pt x="11724" y="2025"/>
                    </a:lnTo>
                    <a:lnTo>
                      <a:pt x="11724" y="2024"/>
                    </a:lnTo>
                    <a:lnTo>
                      <a:pt x="11732" y="2024"/>
                    </a:lnTo>
                    <a:lnTo>
                      <a:pt x="11732" y="2022"/>
                    </a:lnTo>
                    <a:lnTo>
                      <a:pt x="11739" y="2022"/>
                    </a:lnTo>
                    <a:lnTo>
                      <a:pt x="11739" y="2020"/>
                    </a:lnTo>
                    <a:lnTo>
                      <a:pt x="11747" y="2020"/>
                    </a:lnTo>
                    <a:lnTo>
                      <a:pt x="11747" y="2019"/>
                    </a:lnTo>
                    <a:lnTo>
                      <a:pt x="11754" y="2019"/>
                    </a:lnTo>
                    <a:lnTo>
                      <a:pt x="11754" y="2017"/>
                    </a:lnTo>
                    <a:lnTo>
                      <a:pt x="11760" y="2017"/>
                    </a:lnTo>
                    <a:lnTo>
                      <a:pt x="11760" y="2015"/>
                    </a:lnTo>
                    <a:lnTo>
                      <a:pt x="11769" y="2015"/>
                    </a:lnTo>
                    <a:lnTo>
                      <a:pt x="11769" y="2014"/>
                    </a:lnTo>
                    <a:lnTo>
                      <a:pt x="11775" y="2014"/>
                    </a:lnTo>
                    <a:lnTo>
                      <a:pt x="11775" y="2012"/>
                    </a:lnTo>
                    <a:lnTo>
                      <a:pt x="11784" y="2012"/>
                    </a:lnTo>
                    <a:lnTo>
                      <a:pt x="11784" y="2010"/>
                    </a:lnTo>
                    <a:lnTo>
                      <a:pt x="11790" y="2010"/>
                    </a:lnTo>
                    <a:lnTo>
                      <a:pt x="11790" y="2009"/>
                    </a:lnTo>
                    <a:lnTo>
                      <a:pt x="11797" y="2009"/>
                    </a:lnTo>
                    <a:lnTo>
                      <a:pt x="11797" y="2007"/>
                    </a:lnTo>
                    <a:lnTo>
                      <a:pt x="11805" y="2007"/>
                    </a:lnTo>
                    <a:lnTo>
                      <a:pt x="11805" y="2005"/>
                    </a:lnTo>
                    <a:lnTo>
                      <a:pt x="11812" y="2005"/>
                    </a:lnTo>
                    <a:lnTo>
                      <a:pt x="11812" y="2004"/>
                    </a:lnTo>
                    <a:lnTo>
                      <a:pt x="11819" y="2004"/>
                    </a:lnTo>
                    <a:lnTo>
                      <a:pt x="11819" y="2002"/>
                    </a:lnTo>
                    <a:lnTo>
                      <a:pt x="11827" y="2002"/>
                    </a:lnTo>
                    <a:lnTo>
                      <a:pt x="11827" y="2000"/>
                    </a:lnTo>
                    <a:lnTo>
                      <a:pt x="11834" y="2000"/>
                    </a:lnTo>
                    <a:lnTo>
                      <a:pt x="11834" y="1999"/>
                    </a:lnTo>
                    <a:lnTo>
                      <a:pt x="11842" y="1999"/>
                    </a:lnTo>
                    <a:lnTo>
                      <a:pt x="11842" y="1997"/>
                    </a:lnTo>
                    <a:lnTo>
                      <a:pt x="11849" y="1997"/>
                    </a:lnTo>
                    <a:lnTo>
                      <a:pt x="11849" y="1995"/>
                    </a:lnTo>
                    <a:lnTo>
                      <a:pt x="11857" y="1995"/>
                    </a:lnTo>
                    <a:lnTo>
                      <a:pt x="11857" y="1994"/>
                    </a:lnTo>
                    <a:lnTo>
                      <a:pt x="11865" y="1994"/>
                    </a:lnTo>
                    <a:lnTo>
                      <a:pt x="11865" y="1992"/>
                    </a:lnTo>
                    <a:lnTo>
                      <a:pt x="11872" y="1992"/>
                    </a:lnTo>
                    <a:lnTo>
                      <a:pt x="11872" y="1990"/>
                    </a:lnTo>
                    <a:lnTo>
                      <a:pt x="11880" y="1990"/>
                    </a:lnTo>
                    <a:lnTo>
                      <a:pt x="11880" y="1989"/>
                    </a:lnTo>
                    <a:lnTo>
                      <a:pt x="11889" y="1989"/>
                    </a:lnTo>
                    <a:lnTo>
                      <a:pt x="11889" y="1987"/>
                    </a:lnTo>
                    <a:lnTo>
                      <a:pt x="11895" y="1987"/>
                    </a:lnTo>
                    <a:lnTo>
                      <a:pt x="11895" y="1985"/>
                    </a:lnTo>
                    <a:lnTo>
                      <a:pt x="11904" y="1985"/>
                    </a:lnTo>
                    <a:lnTo>
                      <a:pt x="11904" y="1984"/>
                    </a:lnTo>
                    <a:lnTo>
                      <a:pt x="11912" y="1984"/>
                    </a:lnTo>
                    <a:lnTo>
                      <a:pt x="11912" y="1982"/>
                    </a:lnTo>
                    <a:lnTo>
                      <a:pt x="11920" y="1982"/>
                    </a:lnTo>
                    <a:lnTo>
                      <a:pt x="11920" y="1980"/>
                    </a:lnTo>
                    <a:lnTo>
                      <a:pt x="11927" y="1980"/>
                    </a:lnTo>
                    <a:lnTo>
                      <a:pt x="11927" y="1979"/>
                    </a:lnTo>
                    <a:lnTo>
                      <a:pt x="11935" y="1979"/>
                    </a:lnTo>
                    <a:lnTo>
                      <a:pt x="11935" y="1977"/>
                    </a:lnTo>
                    <a:lnTo>
                      <a:pt x="11944" y="1977"/>
                    </a:lnTo>
                    <a:lnTo>
                      <a:pt x="11944" y="1975"/>
                    </a:lnTo>
                    <a:lnTo>
                      <a:pt x="11950" y="1975"/>
                    </a:lnTo>
                    <a:lnTo>
                      <a:pt x="11950" y="1974"/>
                    </a:lnTo>
                    <a:lnTo>
                      <a:pt x="11959" y="1974"/>
                    </a:lnTo>
                    <a:lnTo>
                      <a:pt x="11959" y="1972"/>
                    </a:lnTo>
                    <a:lnTo>
                      <a:pt x="11967" y="1972"/>
                    </a:lnTo>
                    <a:lnTo>
                      <a:pt x="11967" y="1970"/>
                    </a:lnTo>
                    <a:lnTo>
                      <a:pt x="11974" y="1970"/>
                    </a:lnTo>
                    <a:lnTo>
                      <a:pt x="11974" y="1969"/>
                    </a:lnTo>
                    <a:lnTo>
                      <a:pt x="11982" y="1969"/>
                    </a:lnTo>
                    <a:lnTo>
                      <a:pt x="11982" y="1967"/>
                    </a:lnTo>
                    <a:lnTo>
                      <a:pt x="11990" y="1967"/>
                    </a:lnTo>
                    <a:lnTo>
                      <a:pt x="11990" y="1965"/>
                    </a:lnTo>
                    <a:lnTo>
                      <a:pt x="11997" y="1965"/>
                    </a:lnTo>
                    <a:lnTo>
                      <a:pt x="11997" y="1964"/>
                    </a:lnTo>
                    <a:lnTo>
                      <a:pt x="12005" y="1964"/>
                    </a:lnTo>
                    <a:lnTo>
                      <a:pt x="12005" y="1962"/>
                    </a:lnTo>
                    <a:lnTo>
                      <a:pt x="12014" y="1962"/>
                    </a:lnTo>
                    <a:lnTo>
                      <a:pt x="12014" y="1960"/>
                    </a:lnTo>
                    <a:lnTo>
                      <a:pt x="12022" y="1960"/>
                    </a:lnTo>
                    <a:lnTo>
                      <a:pt x="12022" y="1959"/>
                    </a:lnTo>
                    <a:lnTo>
                      <a:pt x="12029" y="1959"/>
                    </a:lnTo>
                    <a:lnTo>
                      <a:pt x="12029" y="1957"/>
                    </a:lnTo>
                    <a:lnTo>
                      <a:pt x="12037" y="1957"/>
                    </a:lnTo>
                    <a:lnTo>
                      <a:pt x="12037" y="1955"/>
                    </a:lnTo>
                    <a:lnTo>
                      <a:pt x="12045" y="1955"/>
                    </a:lnTo>
                    <a:lnTo>
                      <a:pt x="12045" y="1954"/>
                    </a:lnTo>
                    <a:lnTo>
                      <a:pt x="12052" y="1954"/>
                    </a:lnTo>
                    <a:lnTo>
                      <a:pt x="12052" y="1952"/>
                    </a:lnTo>
                    <a:lnTo>
                      <a:pt x="12060" y="1952"/>
                    </a:lnTo>
                    <a:lnTo>
                      <a:pt x="12060" y="1950"/>
                    </a:lnTo>
                    <a:lnTo>
                      <a:pt x="12069" y="1950"/>
                    </a:lnTo>
                    <a:lnTo>
                      <a:pt x="12069" y="1949"/>
                    </a:lnTo>
                    <a:lnTo>
                      <a:pt x="12077" y="1949"/>
                    </a:lnTo>
                    <a:lnTo>
                      <a:pt x="12077" y="1947"/>
                    </a:lnTo>
                    <a:lnTo>
                      <a:pt x="12084" y="1947"/>
                    </a:lnTo>
                    <a:lnTo>
                      <a:pt x="12084" y="1945"/>
                    </a:lnTo>
                    <a:lnTo>
                      <a:pt x="12092" y="1945"/>
                    </a:lnTo>
                    <a:lnTo>
                      <a:pt x="12092" y="1944"/>
                    </a:lnTo>
                    <a:lnTo>
                      <a:pt x="12100" y="1944"/>
                    </a:lnTo>
                    <a:lnTo>
                      <a:pt x="12100" y="1942"/>
                    </a:lnTo>
                    <a:lnTo>
                      <a:pt x="12109" y="1942"/>
                    </a:lnTo>
                    <a:lnTo>
                      <a:pt x="12109" y="1940"/>
                    </a:lnTo>
                    <a:lnTo>
                      <a:pt x="12117" y="1940"/>
                    </a:lnTo>
                    <a:lnTo>
                      <a:pt x="12117" y="1939"/>
                    </a:lnTo>
                    <a:lnTo>
                      <a:pt x="12120" y="1939"/>
                    </a:lnTo>
                    <a:lnTo>
                      <a:pt x="12120" y="1942"/>
                    </a:lnTo>
                    <a:lnTo>
                      <a:pt x="12122" y="1942"/>
                    </a:lnTo>
                    <a:lnTo>
                      <a:pt x="12122" y="1947"/>
                    </a:lnTo>
                    <a:lnTo>
                      <a:pt x="12124" y="1947"/>
                    </a:lnTo>
                    <a:lnTo>
                      <a:pt x="12124" y="1950"/>
                    </a:lnTo>
                    <a:lnTo>
                      <a:pt x="12125" y="1950"/>
                    </a:lnTo>
                    <a:lnTo>
                      <a:pt x="12125" y="1954"/>
                    </a:lnTo>
                    <a:lnTo>
                      <a:pt x="12127" y="1954"/>
                    </a:lnTo>
                    <a:lnTo>
                      <a:pt x="12127" y="1959"/>
                    </a:lnTo>
                    <a:lnTo>
                      <a:pt x="12129" y="1959"/>
                    </a:lnTo>
                    <a:lnTo>
                      <a:pt x="12129" y="1962"/>
                    </a:lnTo>
                    <a:lnTo>
                      <a:pt x="12130" y="1962"/>
                    </a:lnTo>
                    <a:lnTo>
                      <a:pt x="12130" y="1965"/>
                    </a:lnTo>
                    <a:lnTo>
                      <a:pt x="12132" y="1965"/>
                    </a:lnTo>
                    <a:lnTo>
                      <a:pt x="12132" y="1970"/>
                    </a:lnTo>
                    <a:lnTo>
                      <a:pt x="12134" y="1970"/>
                    </a:lnTo>
                    <a:lnTo>
                      <a:pt x="12134" y="1974"/>
                    </a:lnTo>
                    <a:lnTo>
                      <a:pt x="12135" y="1974"/>
                    </a:lnTo>
                    <a:lnTo>
                      <a:pt x="12135" y="1979"/>
                    </a:lnTo>
                    <a:lnTo>
                      <a:pt x="12137" y="1979"/>
                    </a:lnTo>
                    <a:lnTo>
                      <a:pt x="12137" y="1982"/>
                    </a:lnTo>
                    <a:lnTo>
                      <a:pt x="12139" y="1982"/>
                    </a:lnTo>
                    <a:lnTo>
                      <a:pt x="12139" y="1985"/>
                    </a:lnTo>
                    <a:lnTo>
                      <a:pt x="12140" y="1985"/>
                    </a:lnTo>
                    <a:lnTo>
                      <a:pt x="12140" y="1990"/>
                    </a:lnTo>
                    <a:lnTo>
                      <a:pt x="12142" y="1990"/>
                    </a:lnTo>
                    <a:lnTo>
                      <a:pt x="12142" y="1994"/>
                    </a:lnTo>
                    <a:lnTo>
                      <a:pt x="12144" y="1994"/>
                    </a:lnTo>
                    <a:lnTo>
                      <a:pt x="12144" y="1999"/>
                    </a:lnTo>
                    <a:lnTo>
                      <a:pt x="12145" y="1999"/>
                    </a:lnTo>
                    <a:lnTo>
                      <a:pt x="12145" y="2002"/>
                    </a:lnTo>
                    <a:lnTo>
                      <a:pt x="12147" y="2002"/>
                    </a:lnTo>
                    <a:lnTo>
                      <a:pt x="12147" y="2005"/>
                    </a:lnTo>
                    <a:lnTo>
                      <a:pt x="12149" y="2005"/>
                    </a:lnTo>
                    <a:lnTo>
                      <a:pt x="12149" y="2010"/>
                    </a:lnTo>
                    <a:lnTo>
                      <a:pt x="12150" y="2010"/>
                    </a:lnTo>
                    <a:lnTo>
                      <a:pt x="12150" y="2014"/>
                    </a:lnTo>
                    <a:lnTo>
                      <a:pt x="12152" y="2014"/>
                    </a:lnTo>
                    <a:lnTo>
                      <a:pt x="12152" y="2019"/>
                    </a:lnTo>
                    <a:lnTo>
                      <a:pt x="12154" y="2019"/>
                    </a:lnTo>
                    <a:lnTo>
                      <a:pt x="12154" y="2024"/>
                    </a:lnTo>
                    <a:lnTo>
                      <a:pt x="12155" y="2024"/>
                    </a:lnTo>
                    <a:lnTo>
                      <a:pt x="12155" y="2027"/>
                    </a:lnTo>
                    <a:lnTo>
                      <a:pt x="12157" y="2027"/>
                    </a:lnTo>
                    <a:lnTo>
                      <a:pt x="12157" y="2032"/>
                    </a:lnTo>
                    <a:lnTo>
                      <a:pt x="12159" y="2032"/>
                    </a:lnTo>
                    <a:lnTo>
                      <a:pt x="12159" y="2035"/>
                    </a:lnTo>
                    <a:lnTo>
                      <a:pt x="12160" y="2035"/>
                    </a:lnTo>
                    <a:lnTo>
                      <a:pt x="12160" y="2040"/>
                    </a:lnTo>
                    <a:lnTo>
                      <a:pt x="12162" y="2040"/>
                    </a:lnTo>
                    <a:lnTo>
                      <a:pt x="12162" y="2045"/>
                    </a:lnTo>
                    <a:lnTo>
                      <a:pt x="12164" y="2045"/>
                    </a:lnTo>
                    <a:lnTo>
                      <a:pt x="12164" y="2049"/>
                    </a:lnTo>
                    <a:lnTo>
                      <a:pt x="12165" y="2049"/>
                    </a:lnTo>
                    <a:lnTo>
                      <a:pt x="12165" y="2054"/>
                    </a:lnTo>
                    <a:lnTo>
                      <a:pt x="12167" y="2054"/>
                    </a:lnTo>
                    <a:lnTo>
                      <a:pt x="12167" y="2057"/>
                    </a:lnTo>
                    <a:lnTo>
                      <a:pt x="12169" y="2057"/>
                    </a:lnTo>
                    <a:lnTo>
                      <a:pt x="12169" y="2062"/>
                    </a:lnTo>
                    <a:lnTo>
                      <a:pt x="12170" y="2062"/>
                    </a:lnTo>
                    <a:lnTo>
                      <a:pt x="12170" y="2067"/>
                    </a:lnTo>
                    <a:lnTo>
                      <a:pt x="12172" y="2067"/>
                    </a:lnTo>
                    <a:lnTo>
                      <a:pt x="12172" y="2070"/>
                    </a:lnTo>
                    <a:lnTo>
                      <a:pt x="12174" y="2070"/>
                    </a:lnTo>
                    <a:lnTo>
                      <a:pt x="12174" y="2075"/>
                    </a:lnTo>
                    <a:lnTo>
                      <a:pt x="12175" y="2075"/>
                    </a:lnTo>
                    <a:lnTo>
                      <a:pt x="12175" y="2079"/>
                    </a:lnTo>
                    <a:lnTo>
                      <a:pt x="12177" y="2079"/>
                    </a:lnTo>
                    <a:lnTo>
                      <a:pt x="12177" y="2084"/>
                    </a:lnTo>
                    <a:lnTo>
                      <a:pt x="12179" y="2084"/>
                    </a:lnTo>
                    <a:lnTo>
                      <a:pt x="12179" y="2087"/>
                    </a:lnTo>
                    <a:lnTo>
                      <a:pt x="12180" y="2087"/>
                    </a:lnTo>
                    <a:lnTo>
                      <a:pt x="12180" y="2092"/>
                    </a:lnTo>
                    <a:lnTo>
                      <a:pt x="12182" y="2092"/>
                    </a:lnTo>
                    <a:lnTo>
                      <a:pt x="12182" y="2097"/>
                    </a:lnTo>
                    <a:lnTo>
                      <a:pt x="12184" y="2097"/>
                    </a:lnTo>
                    <a:lnTo>
                      <a:pt x="12184" y="2102"/>
                    </a:lnTo>
                    <a:lnTo>
                      <a:pt x="12185" y="2102"/>
                    </a:lnTo>
                    <a:lnTo>
                      <a:pt x="12185" y="2105"/>
                    </a:lnTo>
                    <a:lnTo>
                      <a:pt x="12187" y="2105"/>
                    </a:lnTo>
                    <a:lnTo>
                      <a:pt x="12187" y="2110"/>
                    </a:lnTo>
                    <a:lnTo>
                      <a:pt x="12189" y="2110"/>
                    </a:lnTo>
                    <a:lnTo>
                      <a:pt x="12189" y="2115"/>
                    </a:lnTo>
                    <a:lnTo>
                      <a:pt x="12190" y="2115"/>
                    </a:lnTo>
                    <a:lnTo>
                      <a:pt x="12190" y="2120"/>
                    </a:lnTo>
                    <a:lnTo>
                      <a:pt x="12192" y="2120"/>
                    </a:lnTo>
                    <a:lnTo>
                      <a:pt x="12192" y="2124"/>
                    </a:lnTo>
                    <a:lnTo>
                      <a:pt x="12194" y="2124"/>
                    </a:lnTo>
                    <a:lnTo>
                      <a:pt x="12194" y="2129"/>
                    </a:lnTo>
                    <a:lnTo>
                      <a:pt x="12195" y="2129"/>
                    </a:lnTo>
                    <a:lnTo>
                      <a:pt x="12195" y="2134"/>
                    </a:lnTo>
                    <a:lnTo>
                      <a:pt x="12197" y="2134"/>
                    </a:lnTo>
                    <a:lnTo>
                      <a:pt x="12197" y="2139"/>
                    </a:lnTo>
                    <a:lnTo>
                      <a:pt x="12199" y="2139"/>
                    </a:lnTo>
                    <a:lnTo>
                      <a:pt x="12199" y="2144"/>
                    </a:lnTo>
                    <a:lnTo>
                      <a:pt x="12200" y="2144"/>
                    </a:lnTo>
                    <a:lnTo>
                      <a:pt x="12200" y="2149"/>
                    </a:lnTo>
                    <a:lnTo>
                      <a:pt x="12202" y="2149"/>
                    </a:lnTo>
                    <a:lnTo>
                      <a:pt x="12202" y="2154"/>
                    </a:lnTo>
                    <a:lnTo>
                      <a:pt x="12204" y="2154"/>
                    </a:lnTo>
                    <a:lnTo>
                      <a:pt x="12204" y="2159"/>
                    </a:lnTo>
                    <a:lnTo>
                      <a:pt x="12205" y="2159"/>
                    </a:lnTo>
                    <a:lnTo>
                      <a:pt x="12205" y="2164"/>
                    </a:lnTo>
                    <a:lnTo>
                      <a:pt x="12207" y="2164"/>
                    </a:lnTo>
                    <a:lnTo>
                      <a:pt x="12207" y="2169"/>
                    </a:lnTo>
                    <a:lnTo>
                      <a:pt x="12209" y="2169"/>
                    </a:lnTo>
                    <a:lnTo>
                      <a:pt x="12209" y="2174"/>
                    </a:lnTo>
                    <a:lnTo>
                      <a:pt x="12210" y="2174"/>
                    </a:lnTo>
                    <a:lnTo>
                      <a:pt x="12210" y="2179"/>
                    </a:lnTo>
                    <a:lnTo>
                      <a:pt x="12212" y="2179"/>
                    </a:lnTo>
                    <a:lnTo>
                      <a:pt x="12212" y="2184"/>
                    </a:lnTo>
                    <a:lnTo>
                      <a:pt x="12214" y="2184"/>
                    </a:lnTo>
                    <a:lnTo>
                      <a:pt x="12214" y="2189"/>
                    </a:lnTo>
                    <a:lnTo>
                      <a:pt x="12215" y="2189"/>
                    </a:lnTo>
                    <a:lnTo>
                      <a:pt x="12215" y="2194"/>
                    </a:lnTo>
                    <a:lnTo>
                      <a:pt x="12217" y="2194"/>
                    </a:lnTo>
                    <a:lnTo>
                      <a:pt x="12217" y="2197"/>
                    </a:lnTo>
                    <a:lnTo>
                      <a:pt x="12219" y="2197"/>
                    </a:lnTo>
                    <a:lnTo>
                      <a:pt x="12219" y="2202"/>
                    </a:lnTo>
                    <a:lnTo>
                      <a:pt x="12220" y="2202"/>
                    </a:lnTo>
                    <a:lnTo>
                      <a:pt x="12220" y="2207"/>
                    </a:lnTo>
                    <a:lnTo>
                      <a:pt x="12222" y="2207"/>
                    </a:lnTo>
                    <a:lnTo>
                      <a:pt x="12222" y="2212"/>
                    </a:lnTo>
                    <a:lnTo>
                      <a:pt x="12224" y="2212"/>
                    </a:lnTo>
                    <a:lnTo>
                      <a:pt x="12224" y="2217"/>
                    </a:lnTo>
                    <a:lnTo>
                      <a:pt x="12225" y="2217"/>
                    </a:lnTo>
                    <a:lnTo>
                      <a:pt x="12225" y="2222"/>
                    </a:lnTo>
                    <a:lnTo>
                      <a:pt x="12227" y="2222"/>
                    </a:lnTo>
                    <a:lnTo>
                      <a:pt x="12227" y="2229"/>
                    </a:lnTo>
                    <a:lnTo>
                      <a:pt x="12229" y="2229"/>
                    </a:lnTo>
                    <a:lnTo>
                      <a:pt x="12229" y="2234"/>
                    </a:lnTo>
                    <a:lnTo>
                      <a:pt x="12230" y="2234"/>
                    </a:lnTo>
                    <a:lnTo>
                      <a:pt x="12230" y="2239"/>
                    </a:lnTo>
                    <a:lnTo>
                      <a:pt x="12232" y="2239"/>
                    </a:lnTo>
                    <a:lnTo>
                      <a:pt x="12232" y="2244"/>
                    </a:lnTo>
                    <a:lnTo>
                      <a:pt x="12234" y="2244"/>
                    </a:lnTo>
                    <a:lnTo>
                      <a:pt x="12234" y="2249"/>
                    </a:lnTo>
                    <a:lnTo>
                      <a:pt x="12235" y="2249"/>
                    </a:lnTo>
                    <a:lnTo>
                      <a:pt x="12235" y="2254"/>
                    </a:lnTo>
                    <a:lnTo>
                      <a:pt x="12237" y="2254"/>
                    </a:lnTo>
                    <a:lnTo>
                      <a:pt x="12237" y="2259"/>
                    </a:lnTo>
                    <a:lnTo>
                      <a:pt x="12239" y="2259"/>
                    </a:lnTo>
                    <a:lnTo>
                      <a:pt x="12239" y="2264"/>
                    </a:lnTo>
                    <a:lnTo>
                      <a:pt x="12240" y="2264"/>
                    </a:lnTo>
                    <a:lnTo>
                      <a:pt x="12240" y="2269"/>
                    </a:lnTo>
                    <a:lnTo>
                      <a:pt x="12242" y="2269"/>
                    </a:lnTo>
                    <a:lnTo>
                      <a:pt x="12242" y="2275"/>
                    </a:lnTo>
                    <a:lnTo>
                      <a:pt x="12244" y="2275"/>
                    </a:lnTo>
                    <a:lnTo>
                      <a:pt x="12244" y="2280"/>
                    </a:lnTo>
                    <a:lnTo>
                      <a:pt x="12245" y="2280"/>
                    </a:lnTo>
                    <a:lnTo>
                      <a:pt x="12245" y="2285"/>
                    </a:lnTo>
                    <a:lnTo>
                      <a:pt x="12247" y="2285"/>
                    </a:lnTo>
                    <a:lnTo>
                      <a:pt x="12247" y="2292"/>
                    </a:lnTo>
                    <a:lnTo>
                      <a:pt x="12249" y="2292"/>
                    </a:lnTo>
                    <a:lnTo>
                      <a:pt x="12249" y="2297"/>
                    </a:lnTo>
                    <a:lnTo>
                      <a:pt x="12250" y="2297"/>
                    </a:lnTo>
                    <a:lnTo>
                      <a:pt x="12250" y="2304"/>
                    </a:lnTo>
                    <a:lnTo>
                      <a:pt x="12252" y="2304"/>
                    </a:lnTo>
                    <a:lnTo>
                      <a:pt x="12252" y="2309"/>
                    </a:lnTo>
                    <a:lnTo>
                      <a:pt x="12254" y="2309"/>
                    </a:lnTo>
                    <a:lnTo>
                      <a:pt x="12254" y="2315"/>
                    </a:lnTo>
                    <a:lnTo>
                      <a:pt x="12255" y="2315"/>
                    </a:lnTo>
                    <a:lnTo>
                      <a:pt x="12255" y="2320"/>
                    </a:lnTo>
                    <a:lnTo>
                      <a:pt x="12257" y="2320"/>
                    </a:lnTo>
                    <a:lnTo>
                      <a:pt x="12257" y="2327"/>
                    </a:lnTo>
                    <a:lnTo>
                      <a:pt x="12259" y="2327"/>
                    </a:lnTo>
                    <a:lnTo>
                      <a:pt x="12259" y="2332"/>
                    </a:lnTo>
                    <a:lnTo>
                      <a:pt x="12260" y="2332"/>
                    </a:lnTo>
                    <a:lnTo>
                      <a:pt x="12260" y="2339"/>
                    </a:lnTo>
                    <a:lnTo>
                      <a:pt x="12262" y="2339"/>
                    </a:lnTo>
                    <a:lnTo>
                      <a:pt x="12262" y="2344"/>
                    </a:lnTo>
                    <a:lnTo>
                      <a:pt x="12264" y="2344"/>
                    </a:lnTo>
                    <a:lnTo>
                      <a:pt x="12264" y="2350"/>
                    </a:lnTo>
                    <a:lnTo>
                      <a:pt x="12265" y="2350"/>
                    </a:lnTo>
                    <a:lnTo>
                      <a:pt x="12265" y="2355"/>
                    </a:lnTo>
                    <a:lnTo>
                      <a:pt x="12267" y="2355"/>
                    </a:lnTo>
                    <a:lnTo>
                      <a:pt x="12267" y="2362"/>
                    </a:lnTo>
                    <a:lnTo>
                      <a:pt x="12269" y="2362"/>
                    </a:lnTo>
                    <a:lnTo>
                      <a:pt x="12269" y="2367"/>
                    </a:lnTo>
                    <a:lnTo>
                      <a:pt x="12270" y="2367"/>
                    </a:lnTo>
                    <a:lnTo>
                      <a:pt x="12270" y="2374"/>
                    </a:lnTo>
                    <a:lnTo>
                      <a:pt x="12272" y="2374"/>
                    </a:lnTo>
                    <a:lnTo>
                      <a:pt x="12272" y="2380"/>
                    </a:lnTo>
                    <a:lnTo>
                      <a:pt x="12274" y="2380"/>
                    </a:lnTo>
                    <a:lnTo>
                      <a:pt x="12274" y="2387"/>
                    </a:lnTo>
                    <a:lnTo>
                      <a:pt x="12275" y="2387"/>
                    </a:lnTo>
                    <a:lnTo>
                      <a:pt x="12275" y="2392"/>
                    </a:lnTo>
                    <a:lnTo>
                      <a:pt x="12277" y="2392"/>
                    </a:lnTo>
                    <a:lnTo>
                      <a:pt x="12277" y="2399"/>
                    </a:lnTo>
                    <a:lnTo>
                      <a:pt x="12279" y="2399"/>
                    </a:lnTo>
                    <a:lnTo>
                      <a:pt x="12279" y="2405"/>
                    </a:lnTo>
                    <a:lnTo>
                      <a:pt x="12280" y="2405"/>
                    </a:lnTo>
                    <a:lnTo>
                      <a:pt x="12280" y="2410"/>
                    </a:lnTo>
                    <a:lnTo>
                      <a:pt x="12282" y="2410"/>
                    </a:lnTo>
                    <a:lnTo>
                      <a:pt x="12282" y="2417"/>
                    </a:lnTo>
                    <a:lnTo>
                      <a:pt x="12284" y="2417"/>
                    </a:lnTo>
                    <a:lnTo>
                      <a:pt x="12284" y="2424"/>
                    </a:lnTo>
                    <a:lnTo>
                      <a:pt x="12285" y="2424"/>
                    </a:lnTo>
                    <a:lnTo>
                      <a:pt x="12285" y="2430"/>
                    </a:lnTo>
                    <a:lnTo>
                      <a:pt x="12287" y="2430"/>
                    </a:lnTo>
                    <a:lnTo>
                      <a:pt x="12287" y="2437"/>
                    </a:lnTo>
                    <a:lnTo>
                      <a:pt x="12289" y="2437"/>
                    </a:lnTo>
                    <a:lnTo>
                      <a:pt x="12289" y="2444"/>
                    </a:lnTo>
                    <a:lnTo>
                      <a:pt x="12290" y="2444"/>
                    </a:lnTo>
                    <a:lnTo>
                      <a:pt x="12290" y="2450"/>
                    </a:lnTo>
                    <a:lnTo>
                      <a:pt x="12292" y="2450"/>
                    </a:lnTo>
                    <a:lnTo>
                      <a:pt x="12292" y="2459"/>
                    </a:lnTo>
                    <a:lnTo>
                      <a:pt x="12294" y="2459"/>
                    </a:lnTo>
                    <a:lnTo>
                      <a:pt x="12294" y="2465"/>
                    </a:lnTo>
                    <a:lnTo>
                      <a:pt x="12295" y="2465"/>
                    </a:lnTo>
                    <a:lnTo>
                      <a:pt x="12295" y="2472"/>
                    </a:lnTo>
                    <a:lnTo>
                      <a:pt x="12297" y="2472"/>
                    </a:lnTo>
                    <a:lnTo>
                      <a:pt x="12297" y="2480"/>
                    </a:lnTo>
                    <a:lnTo>
                      <a:pt x="12299" y="2480"/>
                    </a:lnTo>
                    <a:lnTo>
                      <a:pt x="12299" y="2487"/>
                    </a:lnTo>
                    <a:lnTo>
                      <a:pt x="12300" y="2487"/>
                    </a:lnTo>
                    <a:lnTo>
                      <a:pt x="12300" y="2494"/>
                    </a:lnTo>
                    <a:lnTo>
                      <a:pt x="12302" y="2494"/>
                    </a:lnTo>
                    <a:lnTo>
                      <a:pt x="12302" y="2502"/>
                    </a:lnTo>
                    <a:lnTo>
                      <a:pt x="12304" y="2502"/>
                    </a:lnTo>
                    <a:lnTo>
                      <a:pt x="12304" y="2509"/>
                    </a:lnTo>
                    <a:lnTo>
                      <a:pt x="12305" y="2509"/>
                    </a:lnTo>
                    <a:lnTo>
                      <a:pt x="12305" y="2515"/>
                    </a:lnTo>
                    <a:lnTo>
                      <a:pt x="12307" y="2515"/>
                    </a:lnTo>
                    <a:lnTo>
                      <a:pt x="12307" y="2524"/>
                    </a:lnTo>
                    <a:lnTo>
                      <a:pt x="12309" y="2524"/>
                    </a:lnTo>
                    <a:lnTo>
                      <a:pt x="12309" y="2530"/>
                    </a:lnTo>
                    <a:lnTo>
                      <a:pt x="12310" y="2530"/>
                    </a:lnTo>
                    <a:lnTo>
                      <a:pt x="12310" y="2539"/>
                    </a:lnTo>
                    <a:lnTo>
                      <a:pt x="12312" y="2539"/>
                    </a:lnTo>
                    <a:lnTo>
                      <a:pt x="12312" y="2545"/>
                    </a:lnTo>
                    <a:lnTo>
                      <a:pt x="12314" y="2545"/>
                    </a:lnTo>
                    <a:lnTo>
                      <a:pt x="12314" y="2552"/>
                    </a:lnTo>
                    <a:lnTo>
                      <a:pt x="12315" y="2552"/>
                    </a:lnTo>
                    <a:lnTo>
                      <a:pt x="12315" y="2560"/>
                    </a:lnTo>
                    <a:lnTo>
                      <a:pt x="12317" y="2560"/>
                    </a:lnTo>
                    <a:lnTo>
                      <a:pt x="12317" y="2567"/>
                    </a:lnTo>
                    <a:lnTo>
                      <a:pt x="12319" y="2567"/>
                    </a:lnTo>
                    <a:lnTo>
                      <a:pt x="12319" y="2575"/>
                    </a:lnTo>
                    <a:lnTo>
                      <a:pt x="12320" y="2575"/>
                    </a:lnTo>
                    <a:lnTo>
                      <a:pt x="12320" y="2585"/>
                    </a:lnTo>
                    <a:lnTo>
                      <a:pt x="12322" y="2585"/>
                    </a:lnTo>
                    <a:lnTo>
                      <a:pt x="12322" y="2594"/>
                    </a:lnTo>
                    <a:lnTo>
                      <a:pt x="12324" y="2594"/>
                    </a:lnTo>
                    <a:lnTo>
                      <a:pt x="12324" y="2604"/>
                    </a:lnTo>
                    <a:lnTo>
                      <a:pt x="12325" y="2604"/>
                    </a:lnTo>
                    <a:lnTo>
                      <a:pt x="12325" y="2614"/>
                    </a:lnTo>
                    <a:lnTo>
                      <a:pt x="12327" y="2614"/>
                    </a:lnTo>
                    <a:lnTo>
                      <a:pt x="12327" y="2622"/>
                    </a:lnTo>
                    <a:lnTo>
                      <a:pt x="12329" y="2622"/>
                    </a:lnTo>
                    <a:lnTo>
                      <a:pt x="12329" y="2632"/>
                    </a:lnTo>
                    <a:lnTo>
                      <a:pt x="12330" y="2632"/>
                    </a:lnTo>
                    <a:lnTo>
                      <a:pt x="12330" y="2642"/>
                    </a:lnTo>
                    <a:lnTo>
                      <a:pt x="12332" y="2642"/>
                    </a:lnTo>
                    <a:lnTo>
                      <a:pt x="12332" y="2650"/>
                    </a:lnTo>
                    <a:lnTo>
                      <a:pt x="12334" y="2650"/>
                    </a:lnTo>
                    <a:lnTo>
                      <a:pt x="12334" y="2660"/>
                    </a:lnTo>
                    <a:lnTo>
                      <a:pt x="12335" y="2660"/>
                    </a:lnTo>
                    <a:lnTo>
                      <a:pt x="12335" y="2670"/>
                    </a:lnTo>
                    <a:lnTo>
                      <a:pt x="12337" y="2670"/>
                    </a:lnTo>
                    <a:lnTo>
                      <a:pt x="12337" y="2679"/>
                    </a:lnTo>
                    <a:lnTo>
                      <a:pt x="12339" y="2679"/>
                    </a:lnTo>
                    <a:lnTo>
                      <a:pt x="12339" y="2689"/>
                    </a:lnTo>
                    <a:lnTo>
                      <a:pt x="12340" y="2689"/>
                    </a:lnTo>
                    <a:lnTo>
                      <a:pt x="12340" y="2697"/>
                    </a:lnTo>
                    <a:lnTo>
                      <a:pt x="12342" y="2697"/>
                    </a:lnTo>
                    <a:lnTo>
                      <a:pt x="12342" y="2707"/>
                    </a:lnTo>
                    <a:lnTo>
                      <a:pt x="12344" y="2707"/>
                    </a:lnTo>
                    <a:lnTo>
                      <a:pt x="12344" y="2717"/>
                    </a:lnTo>
                    <a:lnTo>
                      <a:pt x="12345" y="2717"/>
                    </a:lnTo>
                    <a:lnTo>
                      <a:pt x="12345" y="2727"/>
                    </a:lnTo>
                    <a:lnTo>
                      <a:pt x="12347" y="2727"/>
                    </a:lnTo>
                    <a:lnTo>
                      <a:pt x="12347" y="2739"/>
                    </a:lnTo>
                    <a:lnTo>
                      <a:pt x="12349" y="2739"/>
                    </a:lnTo>
                    <a:lnTo>
                      <a:pt x="12349" y="2752"/>
                    </a:lnTo>
                    <a:lnTo>
                      <a:pt x="12350" y="2752"/>
                    </a:lnTo>
                    <a:lnTo>
                      <a:pt x="12350" y="2765"/>
                    </a:lnTo>
                    <a:lnTo>
                      <a:pt x="12352" y="2765"/>
                    </a:lnTo>
                    <a:lnTo>
                      <a:pt x="12352" y="2779"/>
                    </a:lnTo>
                    <a:lnTo>
                      <a:pt x="12354" y="2779"/>
                    </a:lnTo>
                    <a:lnTo>
                      <a:pt x="12354" y="2792"/>
                    </a:lnTo>
                    <a:lnTo>
                      <a:pt x="12355" y="2792"/>
                    </a:lnTo>
                    <a:lnTo>
                      <a:pt x="12355" y="2805"/>
                    </a:lnTo>
                    <a:lnTo>
                      <a:pt x="12357" y="2805"/>
                    </a:lnTo>
                    <a:lnTo>
                      <a:pt x="12357" y="2819"/>
                    </a:lnTo>
                    <a:lnTo>
                      <a:pt x="12359" y="2819"/>
                    </a:lnTo>
                    <a:lnTo>
                      <a:pt x="12359" y="2832"/>
                    </a:lnTo>
                    <a:lnTo>
                      <a:pt x="12360" y="2832"/>
                    </a:lnTo>
                    <a:lnTo>
                      <a:pt x="12360" y="2845"/>
                    </a:lnTo>
                    <a:lnTo>
                      <a:pt x="12362" y="2845"/>
                    </a:lnTo>
                    <a:lnTo>
                      <a:pt x="12362" y="2860"/>
                    </a:lnTo>
                    <a:lnTo>
                      <a:pt x="12364" y="2860"/>
                    </a:lnTo>
                    <a:lnTo>
                      <a:pt x="12364" y="2874"/>
                    </a:lnTo>
                    <a:lnTo>
                      <a:pt x="12365" y="2874"/>
                    </a:lnTo>
                    <a:lnTo>
                      <a:pt x="12365" y="2887"/>
                    </a:lnTo>
                    <a:lnTo>
                      <a:pt x="12367" y="2887"/>
                    </a:lnTo>
                    <a:lnTo>
                      <a:pt x="12367" y="2907"/>
                    </a:lnTo>
                    <a:lnTo>
                      <a:pt x="12369" y="2907"/>
                    </a:lnTo>
                    <a:lnTo>
                      <a:pt x="12369" y="2930"/>
                    </a:lnTo>
                    <a:lnTo>
                      <a:pt x="12370" y="2930"/>
                    </a:lnTo>
                    <a:lnTo>
                      <a:pt x="12370" y="2952"/>
                    </a:lnTo>
                    <a:lnTo>
                      <a:pt x="12372" y="2952"/>
                    </a:lnTo>
                    <a:lnTo>
                      <a:pt x="12372" y="2974"/>
                    </a:lnTo>
                    <a:lnTo>
                      <a:pt x="12374" y="2974"/>
                    </a:lnTo>
                    <a:lnTo>
                      <a:pt x="12374" y="2997"/>
                    </a:lnTo>
                    <a:lnTo>
                      <a:pt x="12375" y="2997"/>
                    </a:lnTo>
                    <a:lnTo>
                      <a:pt x="12375" y="3020"/>
                    </a:lnTo>
                    <a:lnTo>
                      <a:pt x="12377" y="3020"/>
                    </a:lnTo>
                    <a:lnTo>
                      <a:pt x="12377" y="3044"/>
                    </a:lnTo>
                    <a:lnTo>
                      <a:pt x="12379" y="3044"/>
                    </a:lnTo>
                    <a:lnTo>
                      <a:pt x="12379" y="3085"/>
                    </a:lnTo>
                    <a:lnTo>
                      <a:pt x="12380" y="3085"/>
                    </a:lnTo>
                    <a:lnTo>
                      <a:pt x="12380" y="3137"/>
                    </a:lnTo>
                    <a:lnTo>
                      <a:pt x="12382" y="3137"/>
                    </a:lnTo>
                    <a:lnTo>
                      <a:pt x="12382" y="6570"/>
                    </a:lnTo>
                    <a:lnTo>
                      <a:pt x="12380" y="6570"/>
                    </a:lnTo>
                    <a:lnTo>
                      <a:pt x="12380" y="6572"/>
                    </a:lnTo>
                    <a:lnTo>
                      <a:pt x="12379" y="6572"/>
                    </a:lnTo>
                    <a:lnTo>
                      <a:pt x="12379" y="6575"/>
                    </a:lnTo>
                    <a:lnTo>
                      <a:pt x="12377" y="6575"/>
                    </a:lnTo>
                    <a:lnTo>
                      <a:pt x="12377" y="6577"/>
                    </a:lnTo>
                    <a:lnTo>
                      <a:pt x="12375" y="6577"/>
                    </a:lnTo>
                    <a:lnTo>
                      <a:pt x="12375" y="6579"/>
                    </a:lnTo>
                    <a:lnTo>
                      <a:pt x="12374" y="6579"/>
                    </a:lnTo>
                    <a:lnTo>
                      <a:pt x="12374" y="6582"/>
                    </a:lnTo>
                    <a:lnTo>
                      <a:pt x="12372" y="6582"/>
                    </a:lnTo>
                    <a:lnTo>
                      <a:pt x="12372" y="6584"/>
                    </a:lnTo>
                    <a:lnTo>
                      <a:pt x="12370" y="6584"/>
                    </a:lnTo>
                    <a:lnTo>
                      <a:pt x="12370" y="6587"/>
                    </a:lnTo>
                    <a:lnTo>
                      <a:pt x="12369" y="6587"/>
                    </a:lnTo>
                    <a:lnTo>
                      <a:pt x="12369" y="6589"/>
                    </a:lnTo>
                    <a:lnTo>
                      <a:pt x="12367" y="6589"/>
                    </a:lnTo>
                    <a:lnTo>
                      <a:pt x="12367" y="6590"/>
                    </a:lnTo>
                    <a:lnTo>
                      <a:pt x="12365" y="6590"/>
                    </a:lnTo>
                    <a:lnTo>
                      <a:pt x="12365" y="6594"/>
                    </a:lnTo>
                    <a:lnTo>
                      <a:pt x="12364" y="6594"/>
                    </a:lnTo>
                    <a:lnTo>
                      <a:pt x="12364" y="6595"/>
                    </a:lnTo>
                    <a:lnTo>
                      <a:pt x="12362" y="6595"/>
                    </a:lnTo>
                    <a:lnTo>
                      <a:pt x="12362" y="6597"/>
                    </a:lnTo>
                    <a:lnTo>
                      <a:pt x="12360" y="6597"/>
                    </a:lnTo>
                    <a:lnTo>
                      <a:pt x="12360" y="6600"/>
                    </a:lnTo>
                    <a:lnTo>
                      <a:pt x="12359" y="6600"/>
                    </a:lnTo>
                    <a:lnTo>
                      <a:pt x="12359" y="6602"/>
                    </a:lnTo>
                    <a:lnTo>
                      <a:pt x="12357" y="6602"/>
                    </a:lnTo>
                    <a:lnTo>
                      <a:pt x="12357" y="6605"/>
                    </a:lnTo>
                    <a:lnTo>
                      <a:pt x="12355" y="6605"/>
                    </a:lnTo>
                    <a:lnTo>
                      <a:pt x="12355" y="6607"/>
                    </a:lnTo>
                    <a:lnTo>
                      <a:pt x="12354" y="6607"/>
                    </a:lnTo>
                    <a:lnTo>
                      <a:pt x="12354" y="6609"/>
                    </a:lnTo>
                    <a:lnTo>
                      <a:pt x="12352" y="6609"/>
                    </a:lnTo>
                    <a:lnTo>
                      <a:pt x="12352" y="6612"/>
                    </a:lnTo>
                    <a:lnTo>
                      <a:pt x="12350" y="6612"/>
                    </a:lnTo>
                    <a:lnTo>
                      <a:pt x="12350" y="6614"/>
                    </a:lnTo>
                    <a:lnTo>
                      <a:pt x="12349" y="6614"/>
                    </a:lnTo>
                    <a:lnTo>
                      <a:pt x="12349" y="6615"/>
                    </a:lnTo>
                    <a:lnTo>
                      <a:pt x="12347" y="6615"/>
                    </a:lnTo>
                    <a:lnTo>
                      <a:pt x="12347" y="6619"/>
                    </a:lnTo>
                    <a:lnTo>
                      <a:pt x="12345" y="6619"/>
                    </a:lnTo>
                    <a:lnTo>
                      <a:pt x="12345" y="6620"/>
                    </a:lnTo>
                    <a:lnTo>
                      <a:pt x="12344" y="6620"/>
                    </a:lnTo>
                    <a:lnTo>
                      <a:pt x="12344" y="6622"/>
                    </a:lnTo>
                    <a:lnTo>
                      <a:pt x="12342" y="6622"/>
                    </a:lnTo>
                    <a:lnTo>
                      <a:pt x="12342" y="6625"/>
                    </a:lnTo>
                    <a:lnTo>
                      <a:pt x="12340" y="6625"/>
                    </a:lnTo>
                    <a:lnTo>
                      <a:pt x="12340" y="6627"/>
                    </a:lnTo>
                    <a:lnTo>
                      <a:pt x="12339" y="6627"/>
                    </a:lnTo>
                    <a:lnTo>
                      <a:pt x="12339" y="6630"/>
                    </a:lnTo>
                    <a:lnTo>
                      <a:pt x="12337" y="6630"/>
                    </a:lnTo>
                    <a:lnTo>
                      <a:pt x="12337" y="6632"/>
                    </a:lnTo>
                    <a:lnTo>
                      <a:pt x="12335" y="6632"/>
                    </a:lnTo>
                    <a:lnTo>
                      <a:pt x="12335" y="6634"/>
                    </a:lnTo>
                    <a:lnTo>
                      <a:pt x="12334" y="6634"/>
                    </a:lnTo>
                    <a:lnTo>
                      <a:pt x="12334" y="6637"/>
                    </a:lnTo>
                    <a:lnTo>
                      <a:pt x="12332" y="6637"/>
                    </a:lnTo>
                    <a:lnTo>
                      <a:pt x="12332" y="6639"/>
                    </a:lnTo>
                    <a:lnTo>
                      <a:pt x="12330" y="6639"/>
                    </a:lnTo>
                    <a:lnTo>
                      <a:pt x="12330" y="6640"/>
                    </a:lnTo>
                    <a:lnTo>
                      <a:pt x="12329" y="6640"/>
                    </a:lnTo>
                    <a:lnTo>
                      <a:pt x="12329" y="6644"/>
                    </a:lnTo>
                    <a:lnTo>
                      <a:pt x="12327" y="6644"/>
                    </a:lnTo>
                    <a:lnTo>
                      <a:pt x="12327" y="6645"/>
                    </a:lnTo>
                    <a:lnTo>
                      <a:pt x="12325" y="6645"/>
                    </a:lnTo>
                    <a:lnTo>
                      <a:pt x="12325" y="6647"/>
                    </a:lnTo>
                    <a:lnTo>
                      <a:pt x="12324" y="6647"/>
                    </a:lnTo>
                    <a:lnTo>
                      <a:pt x="12324" y="6650"/>
                    </a:lnTo>
                    <a:lnTo>
                      <a:pt x="12322" y="6650"/>
                    </a:lnTo>
                    <a:lnTo>
                      <a:pt x="12322" y="6652"/>
                    </a:lnTo>
                    <a:lnTo>
                      <a:pt x="12320" y="6652"/>
                    </a:lnTo>
                    <a:lnTo>
                      <a:pt x="12320" y="6655"/>
                    </a:lnTo>
                    <a:lnTo>
                      <a:pt x="12319" y="6655"/>
                    </a:lnTo>
                    <a:lnTo>
                      <a:pt x="12319" y="6657"/>
                    </a:lnTo>
                    <a:lnTo>
                      <a:pt x="12317" y="6657"/>
                    </a:lnTo>
                    <a:lnTo>
                      <a:pt x="12317" y="6659"/>
                    </a:lnTo>
                    <a:lnTo>
                      <a:pt x="12315" y="6659"/>
                    </a:lnTo>
                    <a:lnTo>
                      <a:pt x="12315" y="6662"/>
                    </a:lnTo>
                    <a:lnTo>
                      <a:pt x="12314" y="6662"/>
                    </a:lnTo>
                    <a:lnTo>
                      <a:pt x="12314" y="6664"/>
                    </a:lnTo>
                    <a:lnTo>
                      <a:pt x="12312" y="6664"/>
                    </a:lnTo>
                    <a:lnTo>
                      <a:pt x="12312" y="6665"/>
                    </a:lnTo>
                    <a:lnTo>
                      <a:pt x="12310" y="6665"/>
                    </a:lnTo>
                    <a:lnTo>
                      <a:pt x="12310" y="6669"/>
                    </a:lnTo>
                    <a:lnTo>
                      <a:pt x="12309" y="6669"/>
                    </a:lnTo>
                    <a:lnTo>
                      <a:pt x="12309" y="6670"/>
                    </a:lnTo>
                    <a:lnTo>
                      <a:pt x="12307" y="6670"/>
                    </a:lnTo>
                    <a:lnTo>
                      <a:pt x="12307" y="6672"/>
                    </a:lnTo>
                    <a:lnTo>
                      <a:pt x="12305" y="6672"/>
                    </a:lnTo>
                    <a:lnTo>
                      <a:pt x="12305" y="6675"/>
                    </a:lnTo>
                    <a:lnTo>
                      <a:pt x="12304" y="6675"/>
                    </a:lnTo>
                    <a:lnTo>
                      <a:pt x="12304" y="6677"/>
                    </a:lnTo>
                    <a:lnTo>
                      <a:pt x="12302" y="6677"/>
                    </a:lnTo>
                    <a:lnTo>
                      <a:pt x="12302" y="6679"/>
                    </a:lnTo>
                    <a:lnTo>
                      <a:pt x="12300" y="6679"/>
                    </a:lnTo>
                    <a:lnTo>
                      <a:pt x="12300" y="6682"/>
                    </a:lnTo>
                    <a:lnTo>
                      <a:pt x="12299" y="6682"/>
                    </a:lnTo>
                    <a:lnTo>
                      <a:pt x="12299" y="6684"/>
                    </a:lnTo>
                    <a:lnTo>
                      <a:pt x="12297" y="6684"/>
                    </a:lnTo>
                    <a:lnTo>
                      <a:pt x="12297" y="6685"/>
                    </a:lnTo>
                    <a:lnTo>
                      <a:pt x="12295" y="6685"/>
                    </a:lnTo>
                    <a:lnTo>
                      <a:pt x="12295" y="6689"/>
                    </a:lnTo>
                    <a:lnTo>
                      <a:pt x="12294" y="6689"/>
                    </a:lnTo>
                    <a:lnTo>
                      <a:pt x="12294" y="6690"/>
                    </a:lnTo>
                    <a:lnTo>
                      <a:pt x="12292" y="6690"/>
                    </a:lnTo>
                    <a:lnTo>
                      <a:pt x="12292" y="6692"/>
                    </a:lnTo>
                    <a:lnTo>
                      <a:pt x="12290" y="6692"/>
                    </a:lnTo>
                    <a:lnTo>
                      <a:pt x="12290" y="6695"/>
                    </a:lnTo>
                    <a:lnTo>
                      <a:pt x="12289" y="6695"/>
                    </a:lnTo>
                    <a:lnTo>
                      <a:pt x="12289" y="6697"/>
                    </a:lnTo>
                    <a:lnTo>
                      <a:pt x="12287" y="6697"/>
                    </a:lnTo>
                    <a:lnTo>
                      <a:pt x="12287" y="6699"/>
                    </a:lnTo>
                    <a:lnTo>
                      <a:pt x="12285" y="6699"/>
                    </a:lnTo>
                    <a:lnTo>
                      <a:pt x="12285" y="6702"/>
                    </a:lnTo>
                    <a:lnTo>
                      <a:pt x="12284" y="6702"/>
                    </a:lnTo>
                    <a:lnTo>
                      <a:pt x="12284" y="6704"/>
                    </a:lnTo>
                    <a:lnTo>
                      <a:pt x="12282" y="6704"/>
                    </a:lnTo>
                    <a:lnTo>
                      <a:pt x="12282" y="6705"/>
                    </a:lnTo>
                    <a:lnTo>
                      <a:pt x="12280" y="6705"/>
                    </a:lnTo>
                    <a:lnTo>
                      <a:pt x="12280" y="6709"/>
                    </a:lnTo>
                    <a:lnTo>
                      <a:pt x="12279" y="6709"/>
                    </a:lnTo>
                    <a:lnTo>
                      <a:pt x="12279" y="6710"/>
                    </a:lnTo>
                    <a:lnTo>
                      <a:pt x="12277" y="6710"/>
                    </a:lnTo>
                    <a:lnTo>
                      <a:pt x="12277" y="6714"/>
                    </a:lnTo>
                    <a:lnTo>
                      <a:pt x="12275" y="6714"/>
                    </a:lnTo>
                    <a:lnTo>
                      <a:pt x="12275" y="6715"/>
                    </a:lnTo>
                    <a:lnTo>
                      <a:pt x="12274" y="6715"/>
                    </a:lnTo>
                    <a:lnTo>
                      <a:pt x="12274" y="6717"/>
                    </a:lnTo>
                    <a:lnTo>
                      <a:pt x="12272" y="6717"/>
                    </a:lnTo>
                    <a:lnTo>
                      <a:pt x="12272" y="6720"/>
                    </a:lnTo>
                    <a:lnTo>
                      <a:pt x="12270" y="6720"/>
                    </a:lnTo>
                    <a:lnTo>
                      <a:pt x="12270" y="6722"/>
                    </a:lnTo>
                    <a:lnTo>
                      <a:pt x="12269" y="6722"/>
                    </a:lnTo>
                    <a:lnTo>
                      <a:pt x="12269" y="6724"/>
                    </a:lnTo>
                    <a:lnTo>
                      <a:pt x="12267" y="6724"/>
                    </a:lnTo>
                    <a:lnTo>
                      <a:pt x="12267" y="6727"/>
                    </a:lnTo>
                    <a:lnTo>
                      <a:pt x="12265" y="6727"/>
                    </a:lnTo>
                    <a:lnTo>
                      <a:pt x="12265" y="6729"/>
                    </a:lnTo>
                    <a:lnTo>
                      <a:pt x="12264" y="6729"/>
                    </a:lnTo>
                    <a:lnTo>
                      <a:pt x="12264" y="6730"/>
                    </a:lnTo>
                    <a:lnTo>
                      <a:pt x="12262" y="6730"/>
                    </a:lnTo>
                    <a:lnTo>
                      <a:pt x="12262" y="6734"/>
                    </a:lnTo>
                    <a:lnTo>
                      <a:pt x="12260" y="6734"/>
                    </a:lnTo>
                    <a:lnTo>
                      <a:pt x="12260" y="6735"/>
                    </a:lnTo>
                    <a:lnTo>
                      <a:pt x="12259" y="6735"/>
                    </a:lnTo>
                    <a:lnTo>
                      <a:pt x="12259" y="6737"/>
                    </a:lnTo>
                    <a:lnTo>
                      <a:pt x="12257" y="6737"/>
                    </a:lnTo>
                    <a:lnTo>
                      <a:pt x="12257" y="6740"/>
                    </a:lnTo>
                    <a:lnTo>
                      <a:pt x="12255" y="6740"/>
                    </a:lnTo>
                    <a:lnTo>
                      <a:pt x="12255" y="6742"/>
                    </a:lnTo>
                    <a:lnTo>
                      <a:pt x="12254" y="6742"/>
                    </a:lnTo>
                    <a:lnTo>
                      <a:pt x="12254" y="6744"/>
                    </a:lnTo>
                    <a:lnTo>
                      <a:pt x="12252" y="6744"/>
                    </a:lnTo>
                    <a:lnTo>
                      <a:pt x="12252" y="6747"/>
                    </a:lnTo>
                    <a:lnTo>
                      <a:pt x="12250" y="6747"/>
                    </a:lnTo>
                    <a:lnTo>
                      <a:pt x="12250" y="6749"/>
                    </a:lnTo>
                    <a:lnTo>
                      <a:pt x="12249" y="6749"/>
                    </a:lnTo>
                    <a:lnTo>
                      <a:pt x="12249" y="6750"/>
                    </a:lnTo>
                    <a:lnTo>
                      <a:pt x="12247" y="6750"/>
                    </a:lnTo>
                    <a:lnTo>
                      <a:pt x="12247" y="6754"/>
                    </a:lnTo>
                    <a:lnTo>
                      <a:pt x="12245" y="6754"/>
                    </a:lnTo>
                    <a:lnTo>
                      <a:pt x="12245" y="6755"/>
                    </a:lnTo>
                    <a:lnTo>
                      <a:pt x="12244" y="6755"/>
                    </a:lnTo>
                    <a:lnTo>
                      <a:pt x="12244" y="6757"/>
                    </a:lnTo>
                    <a:lnTo>
                      <a:pt x="12242" y="6757"/>
                    </a:lnTo>
                    <a:lnTo>
                      <a:pt x="12242" y="6759"/>
                    </a:lnTo>
                    <a:lnTo>
                      <a:pt x="12240" y="6759"/>
                    </a:lnTo>
                    <a:lnTo>
                      <a:pt x="12240" y="6762"/>
                    </a:lnTo>
                    <a:lnTo>
                      <a:pt x="12239" y="6762"/>
                    </a:lnTo>
                    <a:lnTo>
                      <a:pt x="12239" y="6764"/>
                    </a:lnTo>
                    <a:lnTo>
                      <a:pt x="12237" y="6764"/>
                    </a:lnTo>
                    <a:lnTo>
                      <a:pt x="12237" y="6765"/>
                    </a:lnTo>
                    <a:lnTo>
                      <a:pt x="12235" y="6765"/>
                    </a:lnTo>
                    <a:lnTo>
                      <a:pt x="12235" y="6769"/>
                    </a:lnTo>
                    <a:lnTo>
                      <a:pt x="12234" y="6769"/>
                    </a:lnTo>
                    <a:lnTo>
                      <a:pt x="12234" y="6770"/>
                    </a:lnTo>
                    <a:lnTo>
                      <a:pt x="12232" y="6770"/>
                    </a:lnTo>
                    <a:lnTo>
                      <a:pt x="12232" y="6772"/>
                    </a:lnTo>
                    <a:lnTo>
                      <a:pt x="12230" y="6772"/>
                    </a:lnTo>
                    <a:lnTo>
                      <a:pt x="12230" y="6775"/>
                    </a:lnTo>
                    <a:lnTo>
                      <a:pt x="12229" y="6775"/>
                    </a:lnTo>
                    <a:lnTo>
                      <a:pt x="12229" y="6777"/>
                    </a:lnTo>
                    <a:lnTo>
                      <a:pt x="12227" y="6777"/>
                    </a:lnTo>
                    <a:lnTo>
                      <a:pt x="12227" y="6779"/>
                    </a:lnTo>
                    <a:lnTo>
                      <a:pt x="12225" y="6779"/>
                    </a:lnTo>
                    <a:lnTo>
                      <a:pt x="12225" y="6782"/>
                    </a:lnTo>
                    <a:lnTo>
                      <a:pt x="12224" y="6782"/>
                    </a:lnTo>
                    <a:lnTo>
                      <a:pt x="12224" y="6784"/>
                    </a:lnTo>
                    <a:lnTo>
                      <a:pt x="12222" y="6784"/>
                    </a:lnTo>
                    <a:lnTo>
                      <a:pt x="12222" y="6785"/>
                    </a:lnTo>
                    <a:lnTo>
                      <a:pt x="12220" y="6785"/>
                    </a:lnTo>
                    <a:lnTo>
                      <a:pt x="12220" y="6789"/>
                    </a:lnTo>
                    <a:lnTo>
                      <a:pt x="12219" y="6789"/>
                    </a:lnTo>
                    <a:lnTo>
                      <a:pt x="12219" y="6790"/>
                    </a:lnTo>
                    <a:lnTo>
                      <a:pt x="12217" y="6790"/>
                    </a:lnTo>
                    <a:lnTo>
                      <a:pt x="12217" y="6792"/>
                    </a:lnTo>
                    <a:lnTo>
                      <a:pt x="12215" y="6792"/>
                    </a:lnTo>
                    <a:lnTo>
                      <a:pt x="12215" y="6795"/>
                    </a:lnTo>
                    <a:lnTo>
                      <a:pt x="12214" y="6795"/>
                    </a:lnTo>
                    <a:lnTo>
                      <a:pt x="12214" y="6797"/>
                    </a:lnTo>
                    <a:lnTo>
                      <a:pt x="12212" y="6797"/>
                    </a:lnTo>
                    <a:lnTo>
                      <a:pt x="12212" y="6799"/>
                    </a:lnTo>
                    <a:lnTo>
                      <a:pt x="12210" y="6799"/>
                    </a:lnTo>
                    <a:lnTo>
                      <a:pt x="12210" y="6802"/>
                    </a:lnTo>
                    <a:lnTo>
                      <a:pt x="12209" y="6802"/>
                    </a:lnTo>
                    <a:lnTo>
                      <a:pt x="12209" y="6804"/>
                    </a:lnTo>
                    <a:lnTo>
                      <a:pt x="12207" y="6804"/>
                    </a:lnTo>
                    <a:lnTo>
                      <a:pt x="12207" y="6805"/>
                    </a:lnTo>
                    <a:lnTo>
                      <a:pt x="12205" y="6805"/>
                    </a:lnTo>
                    <a:lnTo>
                      <a:pt x="12205" y="6809"/>
                    </a:lnTo>
                    <a:lnTo>
                      <a:pt x="12204" y="6809"/>
                    </a:lnTo>
                    <a:lnTo>
                      <a:pt x="12204" y="6810"/>
                    </a:lnTo>
                    <a:lnTo>
                      <a:pt x="12202" y="6810"/>
                    </a:lnTo>
                    <a:lnTo>
                      <a:pt x="12202" y="6812"/>
                    </a:lnTo>
                    <a:lnTo>
                      <a:pt x="12200" y="6812"/>
                    </a:lnTo>
                    <a:lnTo>
                      <a:pt x="12200" y="6815"/>
                    </a:lnTo>
                    <a:lnTo>
                      <a:pt x="12199" y="6815"/>
                    </a:lnTo>
                    <a:lnTo>
                      <a:pt x="12199" y="6817"/>
                    </a:lnTo>
                    <a:lnTo>
                      <a:pt x="12197" y="6817"/>
                    </a:lnTo>
                    <a:lnTo>
                      <a:pt x="12197" y="6819"/>
                    </a:lnTo>
                    <a:lnTo>
                      <a:pt x="12195" y="6819"/>
                    </a:lnTo>
                    <a:lnTo>
                      <a:pt x="12195" y="6820"/>
                    </a:lnTo>
                    <a:lnTo>
                      <a:pt x="12194" y="6820"/>
                    </a:lnTo>
                    <a:lnTo>
                      <a:pt x="12194" y="6824"/>
                    </a:lnTo>
                    <a:lnTo>
                      <a:pt x="12192" y="6824"/>
                    </a:lnTo>
                    <a:lnTo>
                      <a:pt x="12192" y="6825"/>
                    </a:lnTo>
                    <a:lnTo>
                      <a:pt x="12190" y="6825"/>
                    </a:lnTo>
                    <a:lnTo>
                      <a:pt x="12190" y="6827"/>
                    </a:lnTo>
                    <a:lnTo>
                      <a:pt x="12189" y="6827"/>
                    </a:lnTo>
                    <a:lnTo>
                      <a:pt x="12189" y="6830"/>
                    </a:lnTo>
                    <a:lnTo>
                      <a:pt x="12187" y="6830"/>
                    </a:lnTo>
                    <a:lnTo>
                      <a:pt x="12187" y="6832"/>
                    </a:lnTo>
                    <a:lnTo>
                      <a:pt x="12185" y="6832"/>
                    </a:lnTo>
                    <a:lnTo>
                      <a:pt x="12185" y="6834"/>
                    </a:lnTo>
                    <a:lnTo>
                      <a:pt x="12184" y="6834"/>
                    </a:lnTo>
                    <a:lnTo>
                      <a:pt x="12184" y="6837"/>
                    </a:lnTo>
                    <a:lnTo>
                      <a:pt x="12182" y="6837"/>
                    </a:lnTo>
                    <a:lnTo>
                      <a:pt x="12182" y="6839"/>
                    </a:lnTo>
                    <a:lnTo>
                      <a:pt x="12180" y="6839"/>
                    </a:lnTo>
                    <a:lnTo>
                      <a:pt x="12180" y="6840"/>
                    </a:lnTo>
                    <a:lnTo>
                      <a:pt x="12179" y="6840"/>
                    </a:lnTo>
                    <a:lnTo>
                      <a:pt x="12179" y="6842"/>
                    </a:lnTo>
                    <a:lnTo>
                      <a:pt x="12177" y="6842"/>
                    </a:lnTo>
                    <a:lnTo>
                      <a:pt x="12177" y="6845"/>
                    </a:lnTo>
                    <a:lnTo>
                      <a:pt x="12175" y="6845"/>
                    </a:lnTo>
                    <a:lnTo>
                      <a:pt x="12175" y="6847"/>
                    </a:lnTo>
                    <a:lnTo>
                      <a:pt x="12174" y="6847"/>
                    </a:lnTo>
                    <a:lnTo>
                      <a:pt x="12174" y="6849"/>
                    </a:lnTo>
                    <a:lnTo>
                      <a:pt x="12172" y="6849"/>
                    </a:lnTo>
                    <a:lnTo>
                      <a:pt x="12172" y="6852"/>
                    </a:lnTo>
                    <a:lnTo>
                      <a:pt x="12170" y="6852"/>
                    </a:lnTo>
                    <a:lnTo>
                      <a:pt x="12170" y="6854"/>
                    </a:lnTo>
                    <a:lnTo>
                      <a:pt x="12169" y="6854"/>
                    </a:lnTo>
                    <a:lnTo>
                      <a:pt x="12169" y="6855"/>
                    </a:lnTo>
                    <a:lnTo>
                      <a:pt x="12167" y="6855"/>
                    </a:lnTo>
                    <a:lnTo>
                      <a:pt x="12167" y="6857"/>
                    </a:lnTo>
                    <a:lnTo>
                      <a:pt x="12165" y="6857"/>
                    </a:lnTo>
                    <a:lnTo>
                      <a:pt x="12165" y="6860"/>
                    </a:lnTo>
                    <a:lnTo>
                      <a:pt x="12164" y="6860"/>
                    </a:lnTo>
                    <a:lnTo>
                      <a:pt x="12164" y="6862"/>
                    </a:lnTo>
                    <a:lnTo>
                      <a:pt x="12162" y="6862"/>
                    </a:lnTo>
                    <a:lnTo>
                      <a:pt x="12162" y="6864"/>
                    </a:lnTo>
                    <a:lnTo>
                      <a:pt x="12160" y="6864"/>
                    </a:lnTo>
                    <a:lnTo>
                      <a:pt x="12160" y="6867"/>
                    </a:lnTo>
                    <a:lnTo>
                      <a:pt x="12159" y="6867"/>
                    </a:lnTo>
                    <a:lnTo>
                      <a:pt x="12159" y="6869"/>
                    </a:lnTo>
                    <a:lnTo>
                      <a:pt x="12157" y="6869"/>
                    </a:lnTo>
                    <a:lnTo>
                      <a:pt x="12157" y="6870"/>
                    </a:lnTo>
                    <a:lnTo>
                      <a:pt x="12155" y="6870"/>
                    </a:lnTo>
                    <a:lnTo>
                      <a:pt x="12155" y="6874"/>
                    </a:lnTo>
                    <a:lnTo>
                      <a:pt x="12154" y="6874"/>
                    </a:lnTo>
                    <a:lnTo>
                      <a:pt x="12154" y="6875"/>
                    </a:lnTo>
                    <a:lnTo>
                      <a:pt x="12152" y="6875"/>
                    </a:lnTo>
                    <a:lnTo>
                      <a:pt x="12152" y="6877"/>
                    </a:lnTo>
                    <a:lnTo>
                      <a:pt x="12150" y="6877"/>
                    </a:lnTo>
                    <a:lnTo>
                      <a:pt x="12150" y="6879"/>
                    </a:lnTo>
                    <a:lnTo>
                      <a:pt x="12149" y="6879"/>
                    </a:lnTo>
                    <a:lnTo>
                      <a:pt x="12149" y="6882"/>
                    </a:lnTo>
                    <a:lnTo>
                      <a:pt x="12147" y="6882"/>
                    </a:lnTo>
                    <a:lnTo>
                      <a:pt x="12147" y="6884"/>
                    </a:lnTo>
                    <a:lnTo>
                      <a:pt x="12145" y="6884"/>
                    </a:lnTo>
                    <a:lnTo>
                      <a:pt x="12145" y="6885"/>
                    </a:lnTo>
                    <a:lnTo>
                      <a:pt x="12144" y="6885"/>
                    </a:lnTo>
                    <a:lnTo>
                      <a:pt x="12144" y="6889"/>
                    </a:lnTo>
                    <a:lnTo>
                      <a:pt x="12142" y="6889"/>
                    </a:lnTo>
                    <a:lnTo>
                      <a:pt x="12142" y="6890"/>
                    </a:lnTo>
                    <a:lnTo>
                      <a:pt x="12140" y="6890"/>
                    </a:lnTo>
                    <a:lnTo>
                      <a:pt x="12140" y="6892"/>
                    </a:lnTo>
                    <a:lnTo>
                      <a:pt x="12139" y="6892"/>
                    </a:lnTo>
                    <a:lnTo>
                      <a:pt x="12139" y="6895"/>
                    </a:lnTo>
                    <a:lnTo>
                      <a:pt x="12137" y="6895"/>
                    </a:lnTo>
                    <a:lnTo>
                      <a:pt x="12137" y="6897"/>
                    </a:lnTo>
                    <a:lnTo>
                      <a:pt x="12135" y="6897"/>
                    </a:lnTo>
                    <a:lnTo>
                      <a:pt x="12135" y="6899"/>
                    </a:lnTo>
                    <a:lnTo>
                      <a:pt x="12134" y="6899"/>
                    </a:lnTo>
                    <a:lnTo>
                      <a:pt x="12134" y="6900"/>
                    </a:lnTo>
                    <a:lnTo>
                      <a:pt x="12132" y="6900"/>
                    </a:lnTo>
                    <a:lnTo>
                      <a:pt x="12132" y="6904"/>
                    </a:lnTo>
                    <a:lnTo>
                      <a:pt x="12130" y="6904"/>
                    </a:lnTo>
                    <a:lnTo>
                      <a:pt x="12130" y="6905"/>
                    </a:lnTo>
                    <a:lnTo>
                      <a:pt x="12129" y="6905"/>
                    </a:lnTo>
                    <a:lnTo>
                      <a:pt x="12129" y="6907"/>
                    </a:lnTo>
                    <a:lnTo>
                      <a:pt x="12127" y="6907"/>
                    </a:lnTo>
                    <a:lnTo>
                      <a:pt x="12127" y="6910"/>
                    </a:lnTo>
                    <a:lnTo>
                      <a:pt x="12125" y="6910"/>
                    </a:lnTo>
                    <a:lnTo>
                      <a:pt x="12125" y="6912"/>
                    </a:lnTo>
                    <a:lnTo>
                      <a:pt x="12124" y="6912"/>
                    </a:lnTo>
                    <a:lnTo>
                      <a:pt x="12124" y="6914"/>
                    </a:lnTo>
                    <a:lnTo>
                      <a:pt x="12122" y="6914"/>
                    </a:lnTo>
                    <a:lnTo>
                      <a:pt x="12122" y="6915"/>
                    </a:lnTo>
                    <a:lnTo>
                      <a:pt x="12120" y="6915"/>
                    </a:lnTo>
                    <a:lnTo>
                      <a:pt x="12120" y="6919"/>
                    </a:lnTo>
                    <a:lnTo>
                      <a:pt x="12119" y="6919"/>
                    </a:lnTo>
                    <a:lnTo>
                      <a:pt x="12119" y="6920"/>
                    </a:lnTo>
                    <a:lnTo>
                      <a:pt x="12117" y="6920"/>
                    </a:lnTo>
                    <a:lnTo>
                      <a:pt x="12117" y="6922"/>
                    </a:lnTo>
                    <a:lnTo>
                      <a:pt x="12115" y="6922"/>
                    </a:lnTo>
                    <a:lnTo>
                      <a:pt x="12115" y="6924"/>
                    </a:lnTo>
                    <a:lnTo>
                      <a:pt x="12114" y="6924"/>
                    </a:lnTo>
                    <a:lnTo>
                      <a:pt x="12114" y="6927"/>
                    </a:lnTo>
                    <a:lnTo>
                      <a:pt x="12112" y="6927"/>
                    </a:lnTo>
                    <a:lnTo>
                      <a:pt x="12112" y="6929"/>
                    </a:lnTo>
                    <a:lnTo>
                      <a:pt x="12110" y="6929"/>
                    </a:lnTo>
                    <a:lnTo>
                      <a:pt x="12110" y="6930"/>
                    </a:lnTo>
                    <a:lnTo>
                      <a:pt x="12109" y="6930"/>
                    </a:lnTo>
                    <a:lnTo>
                      <a:pt x="12109" y="6934"/>
                    </a:lnTo>
                    <a:lnTo>
                      <a:pt x="12107" y="6934"/>
                    </a:lnTo>
                    <a:lnTo>
                      <a:pt x="12107" y="6935"/>
                    </a:lnTo>
                    <a:lnTo>
                      <a:pt x="12105" y="6935"/>
                    </a:lnTo>
                    <a:lnTo>
                      <a:pt x="12105" y="6937"/>
                    </a:lnTo>
                    <a:lnTo>
                      <a:pt x="12104" y="6937"/>
                    </a:lnTo>
                    <a:lnTo>
                      <a:pt x="12104" y="6939"/>
                    </a:lnTo>
                    <a:lnTo>
                      <a:pt x="12102" y="6939"/>
                    </a:lnTo>
                    <a:lnTo>
                      <a:pt x="12102" y="6942"/>
                    </a:lnTo>
                    <a:lnTo>
                      <a:pt x="12100" y="6942"/>
                    </a:lnTo>
                    <a:lnTo>
                      <a:pt x="12100" y="6944"/>
                    </a:lnTo>
                    <a:lnTo>
                      <a:pt x="12099" y="6944"/>
                    </a:lnTo>
                    <a:lnTo>
                      <a:pt x="12099" y="6945"/>
                    </a:lnTo>
                    <a:lnTo>
                      <a:pt x="12097" y="6945"/>
                    </a:lnTo>
                    <a:lnTo>
                      <a:pt x="12097" y="6949"/>
                    </a:lnTo>
                    <a:lnTo>
                      <a:pt x="12095" y="6949"/>
                    </a:lnTo>
                    <a:lnTo>
                      <a:pt x="12095" y="6950"/>
                    </a:lnTo>
                    <a:lnTo>
                      <a:pt x="12094" y="6950"/>
                    </a:lnTo>
                    <a:lnTo>
                      <a:pt x="12094" y="6952"/>
                    </a:lnTo>
                    <a:lnTo>
                      <a:pt x="12092" y="6952"/>
                    </a:lnTo>
                    <a:lnTo>
                      <a:pt x="12092" y="6954"/>
                    </a:lnTo>
                    <a:lnTo>
                      <a:pt x="12090" y="6954"/>
                    </a:lnTo>
                    <a:lnTo>
                      <a:pt x="12090" y="6957"/>
                    </a:lnTo>
                    <a:lnTo>
                      <a:pt x="12089" y="6957"/>
                    </a:lnTo>
                    <a:lnTo>
                      <a:pt x="12089" y="6959"/>
                    </a:lnTo>
                    <a:lnTo>
                      <a:pt x="12087" y="6959"/>
                    </a:lnTo>
                    <a:lnTo>
                      <a:pt x="12087" y="6960"/>
                    </a:lnTo>
                    <a:lnTo>
                      <a:pt x="12085" y="6960"/>
                    </a:lnTo>
                    <a:lnTo>
                      <a:pt x="12085" y="6962"/>
                    </a:lnTo>
                    <a:lnTo>
                      <a:pt x="12084" y="6962"/>
                    </a:lnTo>
                    <a:lnTo>
                      <a:pt x="12084" y="6965"/>
                    </a:lnTo>
                    <a:lnTo>
                      <a:pt x="12082" y="6965"/>
                    </a:lnTo>
                    <a:lnTo>
                      <a:pt x="12082" y="6967"/>
                    </a:lnTo>
                    <a:lnTo>
                      <a:pt x="12080" y="6967"/>
                    </a:lnTo>
                    <a:lnTo>
                      <a:pt x="12080" y="6969"/>
                    </a:lnTo>
                    <a:lnTo>
                      <a:pt x="12079" y="6969"/>
                    </a:lnTo>
                    <a:lnTo>
                      <a:pt x="12079" y="6972"/>
                    </a:lnTo>
                    <a:lnTo>
                      <a:pt x="12077" y="6972"/>
                    </a:lnTo>
                    <a:lnTo>
                      <a:pt x="12077" y="6974"/>
                    </a:lnTo>
                    <a:lnTo>
                      <a:pt x="12075" y="6974"/>
                    </a:lnTo>
                    <a:lnTo>
                      <a:pt x="12075" y="6975"/>
                    </a:lnTo>
                    <a:lnTo>
                      <a:pt x="12074" y="6975"/>
                    </a:lnTo>
                    <a:lnTo>
                      <a:pt x="12074" y="6977"/>
                    </a:lnTo>
                    <a:lnTo>
                      <a:pt x="12072" y="6977"/>
                    </a:lnTo>
                    <a:lnTo>
                      <a:pt x="12072" y="6980"/>
                    </a:lnTo>
                    <a:lnTo>
                      <a:pt x="12070" y="6980"/>
                    </a:lnTo>
                    <a:lnTo>
                      <a:pt x="12070" y="6982"/>
                    </a:lnTo>
                    <a:lnTo>
                      <a:pt x="12069" y="6982"/>
                    </a:lnTo>
                    <a:lnTo>
                      <a:pt x="12069" y="6984"/>
                    </a:lnTo>
                    <a:lnTo>
                      <a:pt x="12067" y="6984"/>
                    </a:lnTo>
                    <a:lnTo>
                      <a:pt x="12067" y="6985"/>
                    </a:lnTo>
                    <a:lnTo>
                      <a:pt x="12065" y="6985"/>
                    </a:lnTo>
                    <a:lnTo>
                      <a:pt x="12065" y="6989"/>
                    </a:lnTo>
                    <a:lnTo>
                      <a:pt x="12064" y="6989"/>
                    </a:lnTo>
                    <a:lnTo>
                      <a:pt x="12064" y="6990"/>
                    </a:lnTo>
                    <a:lnTo>
                      <a:pt x="12062" y="6990"/>
                    </a:lnTo>
                    <a:lnTo>
                      <a:pt x="12062" y="6992"/>
                    </a:lnTo>
                    <a:lnTo>
                      <a:pt x="12060" y="6992"/>
                    </a:lnTo>
                    <a:lnTo>
                      <a:pt x="12060" y="6995"/>
                    </a:lnTo>
                    <a:lnTo>
                      <a:pt x="12059" y="6995"/>
                    </a:lnTo>
                    <a:lnTo>
                      <a:pt x="12059" y="6997"/>
                    </a:lnTo>
                    <a:lnTo>
                      <a:pt x="12057" y="6997"/>
                    </a:lnTo>
                    <a:lnTo>
                      <a:pt x="12057" y="6999"/>
                    </a:lnTo>
                    <a:lnTo>
                      <a:pt x="12055" y="6999"/>
                    </a:lnTo>
                    <a:lnTo>
                      <a:pt x="12055" y="7000"/>
                    </a:lnTo>
                    <a:lnTo>
                      <a:pt x="12054" y="7000"/>
                    </a:lnTo>
                    <a:lnTo>
                      <a:pt x="12054" y="7004"/>
                    </a:lnTo>
                    <a:lnTo>
                      <a:pt x="12052" y="7004"/>
                    </a:lnTo>
                    <a:lnTo>
                      <a:pt x="12052" y="7005"/>
                    </a:lnTo>
                    <a:lnTo>
                      <a:pt x="12050" y="7005"/>
                    </a:lnTo>
                    <a:lnTo>
                      <a:pt x="12050" y="7007"/>
                    </a:lnTo>
                    <a:lnTo>
                      <a:pt x="12049" y="7007"/>
                    </a:lnTo>
                    <a:lnTo>
                      <a:pt x="12049" y="7009"/>
                    </a:lnTo>
                    <a:lnTo>
                      <a:pt x="12047" y="7009"/>
                    </a:lnTo>
                    <a:lnTo>
                      <a:pt x="12047" y="7012"/>
                    </a:lnTo>
                    <a:lnTo>
                      <a:pt x="12045" y="7012"/>
                    </a:lnTo>
                    <a:lnTo>
                      <a:pt x="12045" y="7014"/>
                    </a:lnTo>
                    <a:lnTo>
                      <a:pt x="12044" y="7014"/>
                    </a:lnTo>
                    <a:lnTo>
                      <a:pt x="12044" y="7015"/>
                    </a:lnTo>
                    <a:lnTo>
                      <a:pt x="12042" y="7015"/>
                    </a:lnTo>
                    <a:lnTo>
                      <a:pt x="12042" y="7017"/>
                    </a:lnTo>
                    <a:lnTo>
                      <a:pt x="12040" y="7017"/>
                    </a:lnTo>
                    <a:lnTo>
                      <a:pt x="12040" y="7020"/>
                    </a:lnTo>
                    <a:lnTo>
                      <a:pt x="12039" y="7020"/>
                    </a:lnTo>
                    <a:lnTo>
                      <a:pt x="12039" y="7022"/>
                    </a:lnTo>
                    <a:lnTo>
                      <a:pt x="12037" y="7022"/>
                    </a:lnTo>
                    <a:lnTo>
                      <a:pt x="12037" y="7024"/>
                    </a:lnTo>
                    <a:lnTo>
                      <a:pt x="12035" y="7024"/>
                    </a:lnTo>
                    <a:lnTo>
                      <a:pt x="12035" y="7025"/>
                    </a:lnTo>
                    <a:lnTo>
                      <a:pt x="12034" y="7025"/>
                    </a:lnTo>
                    <a:lnTo>
                      <a:pt x="12034" y="7029"/>
                    </a:lnTo>
                    <a:lnTo>
                      <a:pt x="12032" y="7029"/>
                    </a:lnTo>
                    <a:lnTo>
                      <a:pt x="12032" y="7030"/>
                    </a:lnTo>
                    <a:lnTo>
                      <a:pt x="12030" y="7030"/>
                    </a:lnTo>
                    <a:lnTo>
                      <a:pt x="12030" y="7032"/>
                    </a:lnTo>
                    <a:lnTo>
                      <a:pt x="12029" y="7032"/>
                    </a:lnTo>
                    <a:lnTo>
                      <a:pt x="12029" y="7034"/>
                    </a:lnTo>
                    <a:lnTo>
                      <a:pt x="12027" y="7034"/>
                    </a:lnTo>
                    <a:lnTo>
                      <a:pt x="12027" y="7037"/>
                    </a:lnTo>
                    <a:lnTo>
                      <a:pt x="12025" y="7037"/>
                    </a:lnTo>
                    <a:lnTo>
                      <a:pt x="12025" y="7039"/>
                    </a:lnTo>
                    <a:lnTo>
                      <a:pt x="12024" y="7039"/>
                    </a:lnTo>
                    <a:lnTo>
                      <a:pt x="12024" y="7040"/>
                    </a:lnTo>
                    <a:lnTo>
                      <a:pt x="12022" y="7040"/>
                    </a:lnTo>
                    <a:lnTo>
                      <a:pt x="12022" y="7042"/>
                    </a:lnTo>
                    <a:lnTo>
                      <a:pt x="12020" y="7042"/>
                    </a:lnTo>
                    <a:lnTo>
                      <a:pt x="12020" y="7045"/>
                    </a:lnTo>
                    <a:lnTo>
                      <a:pt x="12019" y="7045"/>
                    </a:lnTo>
                    <a:lnTo>
                      <a:pt x="12019" y="7047"/>
                    </a:lnTo>
                    <a:lnTo>
                      <a:pt x="12017" y="7047"/>
                    </a:lnTo>
                    <a:lnTo>
                      <a:pt x="12017" y="7049"/>
                    </a:lnTo>
                    <a:lnTo>
                      <a:pt x="12015" y="7049"/>
                    </a:lnTo>
                    <a:lnTo>
                      <a:pt x="12015" y="7050"/>
                    </a:lnTo>
                    <a:lnTo>
                      <a:pt x="12014" y="7050"/>
                    </a:lnTo>
                    <a:lnTo>
                      <a:pt x="12014" y="7054"/>
                    </a:lnTo>
                    <a:lnTo>
                      <a:pt x="12012" y="7054"/>
                    </a:lnTo>
                    <a:lnTo>
                      <a:pt x="12012" y="7055"/>
                    </a:lnTo>
                    <a:lnTo>
                      <a:pt x="12010" y="7055"/>
                    </a:lnTo>
                    <a:lnTo>
                      <a:pt x="12010" y="7057"/>
                    </a:lnTo>
                    <a:lnTo>
                      <a:pt x="12009" y="7057"/>
                    </a:lnTo>
                    <a:lnTo>
                      <a:pt x="12009" y="7059"/>
                    </a:lnTo>
                    <a:lnTo>
                      <a:pt x="12007" y="7059"/>
                    </a:lnTo>
                    <a:lnTo>
                      <a:pt x="12007" y="7062"/>
                    </a:lnTo>
                    <a:lnTo>
                      <a:pt x="12005" y="7062"/>
                    </a:lnTo>
                    <a:lnTo>
                      <a:pt x="12005" y="7064"/>
                    </a:lnTo>
                    <a:lnTo>
                      <a:pt x="12004" y="7064"/>
                    </a:lnTo>
                    <a:lnTo>
                      <a:pt x="12004" y="7065"/>
                    </a:lnTo>
                    <a:lnTo>
                      <a:pt x="12002" y="7065"/>
                    </a:lnTo>
                    <a:lnTo>
                      <a:pt x="12002" y="7067"/>
                    </a:lnTo>
                    <a:lnTo>
                      <a:pt x="12000" y="7067"/>
                    </a:lnTo>
                    <a:lnTo>
                      <a:pt x="12000" y="7070"/>
                    </a:lnTo>
                    <a:lnTo>
                      <a:pt x="11999" y="7070"/>
                    </a:lnTo>
                    <a:lnTo>
                      <a:pt x="11999" y="7072"/>
                    </a:lnTo>
                    <a:lnTo>
                      <a:pt x="11997" y="7072"/>
                    </a:lnTo>
                    <a:lnTo>
                      <a:pt x="11997" y="7074"/>
                    </a:lnTo>
                    <a:lnTo>
                      <a:pt x="11995" y="7074"/>
                    </a:lnTo>
                    <a:lnTo>
                      <a:pt x="11995" y="7075"/>
                    </a:lnTo>
                    <a:lnTo>
                      <a:pt x="11994" y="7075"/>
                    </a:lnTo>
                    <a:lnTo>
                      <a:pt x="11994" y="7079"/>
                    </a:lnTo>
                    <a:lnTo>
                      <a:pt x="11992" y="7079"/>
                    </a:lnTo>
                    <a:lnTo>
                      <a:pt x="11992" y="7080"/>
                    </a:lnTo>
                    <a:lnTo>
                      <a:pt x="11990" y="7080"/>
                    </a:lnTo>
                    <a:lnTo>
                      <a:pt x="11990" y="7082"/>
                    </a:lnTo>
                    <a:lnTo>
                      <a:pt x="11989" y="7082"/>
                    </a:lnTo>
                    <a:lnTo>
                      <a:pt x="11989" y="7084"/>
                    </a:lnTo>
                    <a:lnTo>
                      <a:pt x="11987" y="7084"/>
                    </a:lnTo>
                    <a:lnTo>
                      <a:pt x="11987" y="7087"/>
                    </a:lnTo>
                    <a:lnTo>
                      <a:pt x="11985" y="7087"/>
                    </a:lnTo>
                    <a:lnTo>
                      <a:pt x="11985" y="7089"/>
                    </a:lnTo>
                    <a:lnTo>
                      <a:pt x="11984" y="7089"/>
                    </a:lnTo>
                    <a:lnTo>
                      <a:pt x="11984" y="7090"/>
                    </a:lnTo>
                    <a:lnTo>
                      <a:pt x="11982" y="7090"/>
                    </a:lnTo>
                    <a:lnTo>
                      <a:pt x="11982" y="7092"/>
                    </a:lnTo>
                    <a:lnTo>
                      <a:pt x="11980" y="7092"/>
                    </a:lnTo>
                    <a:lnTo>
                      <a:pt x="11980" y="7094"/>
                    </a:lnTo>
                    <a:lnTo>
                      <a:pt x="11979" y="7094"/>
                    </a:lnTo>
                    <a:lnTo>
                      <a:pt x="11979" y="7097"/>
                    </a:lnTo>
                    <a:lnTo>
                      <a:pt x="11977" y="7097"/>
                    </a:lnTo>
                    <a:lnTo>
                      <a:pt x="11977" y="7099"/>
                    </a:lnTo>
                    <a:lnTo>
                      <a:pt x="11975" y="7099"/>
                    </a:lnTo>
                    <a:lnTo>
                      <a:pt x="11975" y="7100"/>
                    </a:lnTo>
                    <a:lnTo>
                      <a:pt x="11974" y="7100"/>
                    </a:lnTo>
                    <a:lnTo>
                      <a:pt x="11974" y="7102"/>
                    </a:lnTo>
                    <a:lnTo>
                      <a:pt x="11972" y="7102"/>
                    </a:lnTo>
                    <a:lnTo>
                      <a:pt x="11972" y="7105"/>
                    </a:lnTo>
                    <a:lnTo>
                      <a:pt x="11970" y="7105"/>
                    </a:lnTo>
                    <a:lnTo>
                      <a:pt x="11970" y="7107"/>
                    </a:lnTo>
                    <a:lnTo>
                      <a:pt x="11969" y="7107"/>
                    </a:lnTo>
                    <a:lnTo>
                      <a:pt x="11969" y="7109"/>
                    </a:lnTo>
                    <a:lnTo>
                      <a:pt x="11967" y="7109"/>
                    </a:lnTo>
                    <a:lnTo>
                      <a:pt x="11967" y="7110"/>
                    </a:lnTo>
                    <a:lnTo>
                      <a:pt x="11965" y="7110"/>
                    </a:lnTo>
                    <a:lnTo>
                      <a:pt x="11965" y="7114"/>
                    </a:lnTo>
                    <a:lnTo>
                      <a:pt x="11964" y="7114"/>
                    </a:lnTo>
                    <a:lnTo>
                      <a:pt x="11964" y="7115"/>
                    </a:lnTo>
                    <a:lnTo>
                      <a:pt x="11962" y="7115"/>
                    </a:lnTo>
                    <a:lnTo>
                      <a:pt x="11962" y="7117"/>
                    </a:lnTo>
                    <a:lnTo>
                      <a:pt x="11960" y="7117"/>
                    </a:lnTo>
                    <a:lnTo>
                      <a:pt x="11960" y="7119"/>
                    </a:lnTo>
                    <a:lnTo>
                      <a:pt x="11959" y="7119"/>
                    </a:lnTo>
                    <a:lnTo>
                      <a:pt x="11959" y="7120"/>
                    </a:lnTo>
                    <a:lnTo>
                      <a:pt x="11957" y="7120"/>
                    </a:lnTo>
                    <a:lnTo>
                      <a:pt x="11957" y="7124"/>
                    </a:lnTo>
                    <a:lnTo>
                      <a:pt x="11955" y="7124"/>
                    </a:lnTo>
                    <a:lnTo>
                      <a:pt x="11955" y="7125"/>
                    </a:lnTo>
                    <a:lnTo>
                      <a:pt x="11954" y="7125"/>
                    </a:lnTo>
                    <a:lnTo>
                      <a:pt x="11954" y="7127"/>
                    </a:lnTo>
                    <a:lnTo>
                      <a:pt x="11952" y="7127"/>
                    </a:lnTo>
                    <a:lnTo>
                      <a:pt x="11952" y="7129"/>
                    </a:lnTo>
                    <a:lnTo>
                      <a:pt x="11950" y="7129"/>
                    </a:lnTo>
                    <a:lnTo>
                      <a:pt x="11950" y="7132"/>
                    </a:lnTo>
                    <a:lnTo>
                      <a:pt x="11949" y="7132"/>
                    </a:lnTo>
                    <a:lnTo>
                      <a:pt x="11949" y="7134"/>
                    </a:lnTo>
                    <a:lnTo>
                      <a:pt x="11947" y="7134"/>
                    </a:lnTo>
                    <a:lnTo>
                      <a:pt x="11947" y="7135"/>
                    </a:lnTo>
                    <a:lnTo>
                      <a:pt x="11945" y="7135"/>
                    </a:lnTo>
                    <a:lnTo>
                      <a:pt x="11945" y="7137"/>
                    </a:lnTo>
                    <a:lnTo>
                      <a:pt x="11944" y="7137"/>
                    </a:lnTo>
                    <a:lnTo>
                      <a:pt x="11944" y="7139"/>
                    </a:lnTo>
                    <a:lnTo>
                      <a:pt x="11942" y="7139"/>
                    </a:lnTo>
                    <a:lnTo>
                      <a:pt x="11942" y="7142"/>
                    </a:lnTo>
                    <a:lnTo>
                      <a:pt x="11940" y="7142"/>
                    </a:lnTo>
                    <a:lnTo>
                      <a:pt x="11940" y="7144"/>
                    </a:lnTo>
                    <a:lnTo>
                      <a:pt x="11939" y="7144"/>
                    </a:lnTo>
                    <a:lnTo>
                      <a:pt x="11939" y="7145"/>
                    </a:lnTo>
                    <a:lnTo>
                      <a:pt x="11937" y="7145"/>
                    </a:lnTo>
                    <a:lnTo>
                      <a:pt x="11937" y="7147"/>
                    </a:lnTo>
                    <a:lnTo>
                      <a:pt x="11935" y="7147"/>
                    </a:lnTo>
                    <a:lnTo>
                      <a:pt x="11935" y="7150"/>
                    </a:lnTo>
                    <a:lnTo>
                      <a:pt x="11934" y="7150"/>
                    </a:lnTo>
                    <a:lnTo>
                      <a:pt x="11934" y="7152"/>
                    </a:lnTo>
                    <a:lnTo>
                      <a:pt x="11932" y="7152"/>
                    </a:lnTo>
                    <a:lnTo>
                      <a:pt x="11932" y="7154"/>
                    </a:lnTo>
                    <a:lnTo>
                      <a:pt x="11930" y="7154"/>
                    </a:lnTo>
                    <a:lnTo>
                      <a:pt x="11930" y="7155"/>
                    </a:lnTo>
                    <a:lnTo>
                      <a:pt x="11929" y="7155"/>
                    </a:lnTo>
                    <a:lnTo>
                      <a:pt x="11929" y="7159"/>
                    </a:lnTo>
                    <a:lnTo>
                      <a:pt x="11927" y="7159"/>
                    </a:lnTo>
                    <a:lnTo>
                      <a:pt x="11927" y="7160"/>
                    </a:lnTo>
                    <a:lnTo>
                      <a:pt x="11925" y="7160"/>
                    </a:lnTo>
                    <a:lnTo>
                      <a:pt x="11925" y="7162"/>
                    </a:lnTo>
                    <a:lnTo>
                      <a:pt x="11924" y="7162"/>
                    </a:lnTo>
                    <a:lnTo>
                      <a:pt x="11924" y="7164"/>
                    </a:lnTo>
                    <a:lnTo>
                      <a:pt x="11922" y="7164"/>
                    </a:lnTo>
                    <a:lnTo>
                      <a:pt x="11922" y="7165"/>
                    </a:lnTo>
                    <a:lnTo>
                      <a:pt x="11920" y="7165"/>
                    </a:lnTo>
                    <a:lnTo>
                      <a:pt x="11920" y="7169"/>
                    </a:lnTo>
                    <a:lnTo>
                      <a:pt x="11919" y="7169"/>
                    </a:lnTo>
                    <a:lnTo>
                      <a:pt x="11919" y="7170"/>
                    </a:lnTo>
                    <a:lnTo>
                      <a:pt x="11917" y="7170"/>
                    </a:lnTo>
                    <a:lnTo>
                      <a:pt x="11917" y="7172"/>
                    </a:lnTo>
                    <a:lnTo>
                      <a:pt x="11915" y="7172"/>
                    </a:lnTo>
                    <a:lnTo>
                      <a:pt x="11915" y="7174"/>
                    </a:lnTo>
                    <a:lnTo>
                      <a:pt x="11914" y="7174"/>
                    </a:lnTo>
                    <a:lnTo>
                      <a:pt x="11914" y="7177"/>
                    </a:lnTo>
                    <a:lnTo>
                      <a:pt x="11912" y="7177"/>
                    </a:lnTo>
                    <a:lnTo>
                      <a:pt x="11912" y="7179"/>
                    </a:lnTo>
                    <a:lnTo>
                      <a:pt x="11910" y="7179"/>
                    </a:lnTo>
                    <a:lnTo>
                      <a:pt x="11910" y="7180"/>
                    </a:lnTo>
                    <a:lnTo>
                      <a:pt x="11909" y="7180"/>
                    </a:lnTo>
                    <a:lnTo>
                      <a:pt x="11909" y="7182"/>
                    </a:lnTo>
                    <a:lnTo>
                      <a:pt x="11907" y="7182"/>
                    </a:lnTo>
                    <a:lnTo>
                      <a:pt x="11907" y="7184"/>
                    </a:lnTo>
                    <a:lnTo>
                      <a:pt x="11905" y="7184"/>
                    </a:lnTo>
                    <a:lnTo>
                      <a:pt x="11905" y="7187"/>
                    </a:lnTo>
                    <a:lnTo>
                      <a:pt x="11904" y="7187"/>
                    </a:lnTo>
                    <a:lnTo>
                      <a:pt x="11904" y="7189"/>
                    </a:lnTo>
                    <a:lnTo>
                      <a:pt x="11902" y="7189"/>
                    </a:lnTo>
                    <a:lnTo>
                      <a:pt x="11902" y="7190"/>
                    </a:lnTo>
                    <a:lnTo>
                      <a:pt x="11900" y="7190"/>
                    </a:lnTo>
                    <a:lnTo>
                      <a:pt x="11900" y="7192"/>
                    </a:lnTo>
                    <a:lnTo>
                      <a:pt x="11899" y="7192"/>
                    </a:lnTo>
                    <a:lnTo>
                      <a:pt x="11899" y="7194"/>
                    </a:lnTo>
                    <a:lnTo>
                      <a:pt x="11897" y="7194"/>
                    </a:lnTo>
                    <a:lnTo>
                      <a:pt x="11897" y="7197"/>
                    </a:lnTo>
                    <a:lnTo>
                      <a:pt x="11895" y="7197"/>
                    </a:lnTo>
                    <a:lnTo>
                      <a:pt x="11895" y="7199"/>
                    </a:lnTo>
                    <a:lnTo>
                      <a:pt x="11894" y="7199"/>
                    </a:lnTo>
                    <a:lnTo>
                      <a:pt x="11894" y="7200"/>
                    </a:lnTo>
                    <a:lnTo>
                      <a:pt x="11892" y="7200"/>
                    </a:lnTo>
                    <a:lnTo>
                      <a:pt x="11892" y="7202"/>
                    </a:lnTo>
                    <a:lnTo>
                      <a:pt x="11890" y="7202"/>
                    </a:lnTo>
                    <a:lnTo>
                      <a:pt x="11890" y="7205"/>
                    </a:lnTo>
                    <a:lnTo>
                      <a:pt x="11889" y="7205"/>
                    </a:lnTo>
                    <a:lnTo>
                      <a:pt x="11889" y="7207"/>
                    </a:lnTo>
                    <a:lnTo>
                      <a:pt x="11887" y="7207"/>
                    </a:lnTo>
                    <a:lnTo>
                      <a:pt x="11887" y="7209"/>
                    </a:lnTo>
                    <a:lnTo>
                      <a:pt x="11885" y="7209"/>
                    </a:lnTo>
                    <a:lnTo>
                      <a:pt x="11885" y="7210"/>
                    </a:lnTo>
                    <a:lnTo>
                      <a:pt x="11884" y="7210"/>
                    </a:lnTo>
                    <a:lnTo>
                      <a:pt x="11884" y="7212"/>
                    </a:lnTo>
                    <a:lnTo>
                      <a:pt x="11882" y="7212"/>
                    </a:lnTo>
                    <a:lnTo>
                      <a:pt x="11882" y="7215"/>
                    </a:lnTo>
                    <a:lnTo>
                      <a:pt x="11880" y="7215"/>
                    </a:lnTo>
                    <a:lnTo>
                      <a:pt x="11880" y="7217"/>
                    </a:lnTo>
                    <a:lnTo>
                      <a:pt x="11879" y="7217"/>
                    </a:lnTo>
                    <a:lnTo>
                      <a:pt x="11879" y="7219"/>
                    </a:lnTo>
                    <a:lnTo>
                      <a:pt x="11877" y="7219"/>
                    </a:lnTo>
                    <a:lnTo>
                      <a:pt x="11877" y="7220"/>
                    </a:lnTo>
                    <a:lnTo>
                      <a:pt x="11875" y="7220"/>
                    </a:lnTo>
                    <a:lnTo>
                      <a:pt x="11875" y="7222"/>
                    </a:lnTo>
                    <a:lnTo>
                      <a:pt x="11874" y="7222"/>
                    </a:lnTo>
                    <a:lnTo>
                      <a:pt x="11874" y="7225"/>
                    </a:lnTo>
                    <a:lnTo>
                      <a:pt x="11872" y="7225"/>
                    </a:lnTo>
                    <a:lnTo>
                      <a:pt x="11872" y="7227"/>
                    </a:lnTo>
                    <a:lnTo>
                      <a:pt x="11870" y="7227"/>
                    </a:lnTo>
                    <a:lnTo>
                      <a:pt x="11870" y="7229"/>
                    </a:lnTo>
                    <a:lnTo>
                      <a:pt x="11869" y="7229"/>
                    </a:lnTo>
                    <a:lnTo>
                      <a:pt x="11869" y="7230"/>
                    </a:lnTo>
                    <a:lnTo>
                      <a:pt x="11867" y="7230"/>
                    </a:lnTo>
                    <a:lnTo>
                      <a:pt x="11867" y="7232"/>
                    </a:lnTo>
                    <a:lnTo>
                      <a:pt x="11865" y="7232"/>
                    </a:lnTo>
                    <a:lnTo>
                      <a:pt x="11865" y="7235"/>
                    </a:lnTo>
                    <a:lnTo>
                      <a:pt x="11864" y="7235"/>
                    </a:lnTo>
                    <a:lnTo>
                      <a:pt x="11864" y="7237"/>
                    </a:lnTo>
                    <a:lnTo>
                      <a:pt x="11862" y="7237"/>
                    </a:lnTo>
                    <a:lnTo>
                      <a:pt x="11862" y="7239"/>
                    </a:lnTo>
                    <a:lnTo>
                      <a:pt x="11860" y="7239"/>
                    </a:lnTo>
                    <a:lnTo>
                      <a:pt x="11860" y="7240"/>
                    </a:lnTo>
                    <a:lnTo>
                      <a:pt x="11859" y="7240"/>
                    </a:lnTo>
                    <a:lnTo>
                      <a:pt x="11859" y="7242"/>
                    </a:lnTo>
                    <a:lnTo>
                      <a:pt x="11857" y="7242"/>
                    </a:lnTo>
                    <a:lnTo>
                      <a:pt x="11857" y="7245"/>
                    </a:lnTo>
                    <a:lnTo>
                      <a:pt x="11855" y="7245"/>
                    </a:lnTo>
                    <a:lnTo>
                      <a:pt x="11855" y="7247"/>
                    </a:lnTo>
                    <a:lnTo>
                      <a:pt x="11854" y="7247"/>
                    </a:lnTo>
                    <a:lnTo>
                      <a:pt x="11854" y="7249"/>
                    </a:lnTo>
                    <a:lnTo>
                      <a:pt x="11852" y="7249"/>
                    </a:lnTo>
                    <a:lnTo>
                      <a:pt x="11852" y="7250"/>
                    </a:lnTo>
                    <a:lnTo>
                      <a:pt x="11850" y="7250"/>
                    </a:lnTo>
                    <a:lnTo>
                      <a:pt x="11850" y="7254"/>
                    </a:lnTo>
                    <a:lnTo>
                      <a:pt x="11849" y="7254"/>
                    </a:lnTo>
                    <a:lnTo>
                      <a:pt x="11849" y="7255"/>
                    </a:lnTo>
                    <a:lnTo>
                      <a:pt x="11847" y="7255"/>
                    </a:lnTo>
                    <a:lnTo>
                      <a:pt x="11847" y="7257"/>
                    </a:lnTo>
                    <a:lnTo>
                      <a:pt x="11845" y="7257"/>
                    </a:lnTo>
                    <a:lnTo>
                      <a:pt x="11845" y="7259"/>
                    </a:lnTo>
                    <a:lnTo>
                      <a:pt x="11844" y="7259"/>
                    </a:lnTo>
                    <a:lnTo>
                      <a:pt x="11844" y="7260"/>
                    </a:lnTo>
                    <a:lnTo>
                      <a:pt x="11842" y="7260"/>
                    </a:lnTo>
                    <a:lnTo>
                      <a:pt x="11842" y="7264"/>
                    </a:lnTo>
                    <a:lnTo>
                      <a:pt x="11840" y="7264"/>
                    </a:lnTo>
                    <a:lnTo>
                      <a:pt x="11840" y="7265"/>
                    </a:lnTo>
                    <a:lnTo>
                      <a:pt x="11839" y="7265"/>
                    </a:lnTo>
                    <a:lnTo>
                      <a:pt x="11839" y="7267"/>
                    </a:lnTo>
                    <a:lnTo>
                      <a:pt x="11837" y="7267"/>
                    </a:lnTo>
                    <a:lnTo>
                      <a:pt x="11837" y="7269"/>
                    </a:lnTo>
                    <a:lnTo>
                      <a:pt x="11835" y="7269"/>
                    </a:lnTo>
                    <a:lnTo>
                      <a:pt x="11835" y="7270"/>
                    </a:lnTo>
                    <a:lnTo>
                      <a:pt x="11834" y="7270"/>
                    </a:lnTo>
                    <a:lnTo>
                      <a:pt x="11834" y="7272"/>
                    </a:lnTo>
                    <a:lnTo>
                      <a:pt x="11832" y="7272"/>
                    </a:lnTo>
                    <a:lnTo>
                      <a:pt x="11832" y="7275"/>
                    </a:lnTo>
                    <a:lnTo>
                      <a:pt x="11830" y="7275"/>
                    </a:lnTo>
                    <a:lnTo>
                      <a:pt x="11830" y="10824"/>
                    </a:lnTo>
                    <a:lnTo>
                      <a:pt x="11829" y="10824"/>
                    </a:lnTo>
                    <a:lnTo>
                      <a:pt x="11829" y="10847"/>
                    </a:lnTo>
                    <a:lnTo>
                      <a:pt x="11827" y="10847"/>
                    </a:lnTo>
                    <a:close/>
                    <a:moveTo>
                      <a:pt x="12380" y="10800"/>
                    </a:moveTo>
                    <a:lnTo>
                      <a:pt x="12382" y="10800"/>
                    </a:lnTo>
                    <a:lnTo>
                      <a:pt x="12382" y="10847"/>
                    </a:lnTo>
                    <a:lnTo>
                      <a:pt x="12380" y="10847"/>
                    </a:lnTo>
                    <a:lnTo>
                      <a:pt x="12380" y="10800"/>
                    </a:lnTo>
                    <a:close/>
                    <a:moveTo>
                      <a:pt x="0" y="3145"/>
                    </a:moveTo>
                    <a:lnTo>
                      <a:pt x="2" y="3145"/>
                    </a:lnTo>
                    <a:lnTo>
                      <a:pt x="2" y="3169"/>
                    </a:lnTo>
                    <a:lnTo>
                      <a:pt x="0" y="3169"/>
                    </a:lnTo>
                    <a:lnTo>
                      <a:pt x="0" y="3145"/>
                    </a:lnTo>
                    <a:close/>
                    <a:moveTo>
                      <a:pt x="2" y="3145"/>
                    </a:moveTo>
                    <a:lnTo>
                      <a:pt x="2" y="3087"/>
                    </a:lnTo>
                    <a:lnTo>
                      <a:pt x="4" y="3087"/>
                    </a:lnTo>
                    <a:lnTo>
                      <a:pt x="4" y="3050"/>
                    </a:lnTo>
                    <a:lnTo>
                      <a:pt x="5" y="3050"/>
                    </a:lnTo>
                    <a:lnTo>
                      <a:pt x="5" y="3090"/>
                    </a:lnTo>
                    <a:lnTo>
                      <a:pt x="4" y="3090"/>
                    </a:lnTo>
                    <a:lnTo>
                      <a:pt x="4" y="3145"/>
                    </a:lnTo>
                    <a:lnTo>
                      <a:pt x="2" y="3145"/>
                    </a:lnTo>
                    <a:close/>
                    <a:moveTo>
                      <a:pt x="5" y="3025"/>
                    </a:moveTo>
                    <a:lnTo>
                      <a:pt x="7" y="3025"/>
                    </a:lnTo>
                    <a:lnTo>
                      <a:pt x="7" y="3047"/>
                    </a:lnTo>
                    <a:lnTo>
                      <a:pt x="5" y="3047"/>
                    </a:lnTo>
                    <a:lnTo>
                      <a:pt x="5" y="3025"/>
                    </a:lnTo>
                    <a:close/>
                    <a:moveTo>
                      <a:pt x="7" y="2999"/>
                    </a:moveTo>
                    <a:lnTo>
                      <a:pt x="9" y="2999"/>
                    </a:lnTo>
                    <a:lnTo>
                      <a:pt x="9" y="3020"/>
                    </a:lnTo>
                    <a:lnTo>
                      <a:pt x="7" y="3020"/>
                    </a:lnTo>
                    <a:lnTo>
                      <a:pt x="7" y="2999"/>
                    </a:lnTo>
                    <a:close/>
                    <a:moveTo>
                      <a:pt x="9" y="2997"/>
                    </a:moveTo>
                    <a:lnTo>
                      <a:pt x="9" y="2974"/>
                    </a:lnTo>
                    <a:lnTo>
                      <a:pt x="10" y="2974"/>
                    </a:lnTo>
                    <a:lnTo>
                      <a:pt x="10" y="2947"/>
                    </a:lnTo>
                    <a:lnTo>
                      <a:pt x="12" y="2947"/>
                    </a:lnTo>
                    <a:lnTo>
                      <a:pt x="12" y="2925"/>
                    </a:lnTo>
                    <a:lnTo>
                      <a:pt x="14" y="2925"/>
                    </a:lnTo>
                    <a:lnTo>
                      <a:pt x="14" y="2909"/>
                    </a:lnTo>
                    <a:lnTo>
                      <a:pt x="15" y="2909"/>
                    </a:lnTo>
                    <a:lnTo>
                      <a:pt x="15" y="2894"/>
                    </a:lnTo>
                    <a:lnTo>
                      <a:pt x="17" y="2894"/>
                    </a:lnTo>
                    <a:lnTo>
                      <a:pt x="17" y="2910"/>
                    </a:lnTo>
                    <a:lnTo>
                      <a:pt x="15" y="2910"/>
                    </a:lnTo>
                    <a:lnTo>
                      <a:pt x="15" y="2929"/>
                    </a:lnTo>
                    <a:lnTo>
                      <a:pt x="14" y="2929"/>
                    </a:lnTo>
                    <a:lnTo>
                      <a:pt x="14" y="2952"/>
                    </a:lnTo>
                    <a:lnTo>
                      <a:pt x="12" y="2952"/>
                    </a:lnTo>
                    <a:lnTo>
                      <a:pt x="12" y="2975"/>
                    </a:lnTo>
                    <a:lnTo>
                      <a:pt x="10" y="2975"/>
                    </a:lnTo>
                    <a:lnTo>
                      <a:pt x="10" y="2997"/>
                    </a:lnTo>
                    <a:lnTo>
                      <a:pt x="9" y="2997"/>
                    </a:lnTo>
                    <a:close/>
                    <a:moveTo>
                      <a:pt x="567" y="2925"/>
                    </a:moveTo>
                    <a:lnTo>
                      <a:pt x="569" y="2925"/>
                    </a:lnTo>
                    <a:lnTo>
                      <a:pt x="569" y="2929"/>
                    </a:lnTo>
                    <a:lnTo>
                      <a:pt x="567" y="2929"/>
                    </a:lnTo>
                    <a:lnTo>
                      <a:pt x="567" y="2925"/>
                    </a:lnTo>
                    <a:close/>
                    <a:moveTo>
                      <a:pt x="567" y="2922"/>
                    </a:moveTo>
                    <a:lnTo>
                      <a:pt x="570" y="2922"/>
                    </a:lnTo>
                    <a:lnTo>
                      <a:pt x="570" y="2924"/>
                    </a:lnTo>
                    <a:lnTo>
                      <a:pt x="567" y="2924"/>
                    </a:lnTo>
                    <a:lnTo>
                      <a:pt x="567" y="2922"/>
                    </a:lnTo>
                    <a:close/>
                    <a:moveTo>
                      <a:pt x="569" y="2917"/>
                    </a:moveTo>
                    <a:lnTo>
                      <a:pt x="570" y="2917"/>
                    </a:lnTo>
                    <a:lnTo>
                      <a:pt x="570" y="2920"/>
                    </a:lnTo>
                    <a:lnTo>
                      <a:pt x="569" y="2920"/>
                    </a:lnTo>
                    <a:lnTo>
                      <a:pt x="569" y="2917"/>
                    </a:lnTo>
                    <a:close/>
                    <a:moveTo>
                      <a:pt x="569" y="2914"/>
                    </a:moveTo>
                    <a:lnTo>
                      <a:pt x="570" y="2914"/>
                    </a:lnTo>
                    <a:lnTo>
                      <a:pt x="570" y="2915"/>
                    </a:lnTo>
                    <a:lnTo>
                      <a:pt x="569" y="2915"/>
                    </a:lnTo>
                    <a:lnTo>
                      <a:pt x="569" y="2914"/>
                    </a:lnTo>
                    <a:close/>
                    <a:moveTo>
                      <a:pt x="569" y="2907"/>
                    </a:moveTo>
                    <a:lnTo>
                      <a:pt x="570" y="2907"/>
                    </a:lnTo>
                    <a:lnTo>
                      <a:pt x="570" y="2910"/>
                    </a:lnTo>
                    <a:lnTo>
                      <a:pt x="569" y="2910"/>
                    </a:lnTo>
                    <a:lnTo>
                      <a:pt x="569" y="2907"/>
                    </a:lnTo>
                    <a:close/>
                    <a:moveTo>
                      <a:pt x="570" y="2907"/>
                    </a:moveTo>
                    <a:lnTo>
                      <a:pt x="570" y="2892"/>
                    </a:lnTo>
                    <a:lnTo>
                      <a:pt x="572" y="2892"/>
                    </a:lnTo>
                    <a:lnTo>
                      <a:pt x="572" y="2879"/>
                    </a:lnTo>
                    <a:lnTo>
                      <a:pt x="574" y="2879"/>
                    </a:lnTo>
                    <a:lnTo>
                      <a:pt x="574" y="2865"/>
                    </a:lnTo>
                    <a:lnTo>
                      <a:pt x="575" y="2865"/>
                    </a:lnTo>
                    <a:lnTo>
                      <a:pt x="575" y="2854"/>
                    </a:lnTo>
                    <a:lnTo>
                      <a:pt x="577" y="2854"/>
                    </a:lnTo>
                    <a:lnTo>
                      <a:pt x="577" y="2840"/>
                    </a:lnTo>
                    <a:lnTo>
                      <a:pt x="579" y="2840"/>
                    </a:lnTo>
                    <a:lnTo>
                      <a:pt x="579" y="2829"/>
                    </a:lnTo>
                    <a:lnTo>
                      <a:pt x="580" y="2829"/>
                    </a:lnTo>
                    <a:lnTo>
                      <a:pt x="580" y="2817"/>
                    </a:lnTo>
                    <a:lnTo>
                      <a:pt x="582" y="2817"/>
                    </a:lnTo>
                    <a:lnTo>
                      <a:pt x="582" y="2807"/>
                    </a:lnTo>
                    <a:lnTo>
                      <a:pt x="584" y="2807"/>
                    </a:lnTo>
                    <a:lnTo>
                      <a:pt x="584" y="2819"/>
                    </a:lnTo>
                    <a:lnTo>
                      <a:pt x="582" y="2819"/>
                    </a:lnTo>
                    <a:lnTo>
                      <a:pt x="582" y="2830"/>
                    </a:lnTo>
                    <a:lnTo>
                      <a:pt x="580" y="2830"/>
                    </a:lnTo>
                    <a:lnTo>
                      <a:pt x="580" y="2842"/>
                    </a:lnTo>
                    <a:lnTo>
                      <a:pt x="579" y="2842"/>
                    </a:lnTo>
                    <a:lnTo>
                      <a:pt x="579" y="2855"/>
                    </a:lnTo>
                    <a:lnTo>
                      <a:pt x="577" y="2855"/>
                    </a:lnTo>
                    <a:lnTo>
                      <a:pt x="577" y="2867"/>
                    </a:lnTo>
                    <a:lnTo>
                      <a:pt x="575" y="2867"/>
                    </a:lnTo>
                    <a:lnTo>
                      <a:pt x="575" y="2880"/>
                    </a:lnTo>
                    <a:lnTo>
                      <a:pt x="574" y="2880"/>
                    </a:lnTo>
                    <a:lnTo>
                      <a:pt x="574" y="2894"/>
                    </a:lnTo>
                    <a:lnTo>
                      <a:pt x="572" y="2894"/>
                    </a:lnTo>
                    <a:lnTo>
                      <a:pt x="572" y="2907"/>
                    </a:lnTo>
                    <a:lnTo>
                      <a:pt x="570" y="2907"/>
                    </a:lnTo>
                    <a:close/>
                    <a:moveTo>
                      <a:pt x="17" y="2879"/>
                    </a:moveTo>
                    <a:lnTo>
                      <a:pt x="19" y="2879"/>
                    </a:lnTo>
                    <a:lnTo>
                      <a:pt x="19" y="2894"/>
                    </a:lnTo>
                    <a:lnTo>
                      <a:pt x="17" y="2894"/>
                    </a:lnTo>
                    <a:lnTo>
                      <a:pt x="17" y="2879"/>
                    </a:lnTo>
                    <a:close/>
                    <a:moveTo>
                      <a:pt x="19" y="2864"/>
                    </a:moveTo>
                    <a:lnTo>
                      <a:pt x="20" y="2864"/>
                    </a:lnTo>
                    <a:lnTo>
                      <a:pt x="20" y="2879"/>
                    </a:lnTo>
                    <a:lnTo>
                      <a:pt x="19" y="2879"/>
                    </a:lnTo>
                    <a:lnTo>
                      <a:pt x="19" y="2864"/>
                    </a:lnTo>
                    <a:close/>
                    <a:moveTo>
                      <a:pt x="20" y="2864"/>
                    </a:moveTo>
                    <a:lnTo>
                      <a:pt x="20" y="2847"/>
                    </a:lnTo>
                    <a:lnTo>
                      <a:pt x="22" y="2847"/>
                    </a:lnTo>
                    <a:lnTo>
                      <a:pt x="22" y="2832"/>
                    </a:lnTo>
                    <a:lnTo>
                      <a:pt x="24" y="2832"/>
                    </a:lnTo>
                    <a:lnTo>
                      <a:pt x="24" y="2817"/>
                    </a:lnTo>
                    <a:lnTo>
                      <a:pt x="25" y="2817"/>
                    </a:lnTo>
                    <a:lnTo>
                      <a:pt x="25" y="2802"/>
                    </a:lnTo>
                    <a:lnTo>
                      <a:pt x="27" y="2802"/>
                    </a:lnTo>
                    <a:lnTo>
                      <a:pt x="27" y="2789"/>
                    </a:lnTo>
                    <a:lnTo>
                      <a:pt x="29" y="2789"/>
                    </a:lnTo>
                    <a:lnTo>
                      <a:pt x="29" y="2777"/>
                    </a:lnTo>
                    <a:lnTo>
                      <a:pt x="30" y="2777"/>
                    </a:lnTo>
                    <a:lnTo>
                      <a:pt x="30" y="2790"/>
                    </a:lnTo>
                    <a:lnTo>
                      <a:pt x="29" y="2790"/>
                    </a:lnTo>
                    <a:lnTo>
                      <a:pt x="29" y="2805"/>
                    </a:lnTo>
                    <a:lnTo>
                      <a:pt x="27" y="2805"/>
                    </a:lnTo>
                    <a:lnTo>
                      <a:pt x="27" y="2819"/>
                    </a:lnTo>
                    <a:lnTo>
                      <a:pt x="25" y="2819"/>
                    </a:lnTo>
                    <a:lnTo>
                      <a:pt x="25" y="2834"/>
                    </a:lnTo>
                    <a:lnTo>
                      <a:pt x="24" y="2834"/>
                    </a:lnTo>
                    <a:lnTo>
                      <a:pt x="24" y="2849"/>
                    </a:lnTo>
                    <a:lnTo>
                      <a:pt x="22" y="2849"/>
                    </a:lnTo>
                    <a:lnTo>
                      <a:pt x="22" y="2864"/>
                    </a:lnTo>
                    <a:lnTo>
                      <a:pt x="20" y="2864"/>
                    </a:lnTo>
                    <a:close/>
                    <a:moveTo>
                      <a:pt x="584" y="2800"/>
                    </a:moveTo>
                    <a:lnTo>
                      <a:pt x="585" y="2800"/>
                    </a:lnTo>
                    <a:lnTo>
                      <a:pt x="585" y="2807"/>
                    </a:lnTo>
                    <a:lnTo>
                      <a:pt x="584" y="2807"/>
                    </a:lnTo>
                    <a:lnTo>
                      <a:pt x="584" y="2800"/>
                    </a:lnTo>
                    <a:close/>
                    <a:moveTo>
                      <a:pt x="584" y="2799"/>
                    </a:moveTo>
                    <a:lnTo>
                      <a:pt x="584" y="2795"/>
                    </a:lnTo>
                    <a:lnTo>
                      <a:pt x="587" y="2795"/>
                    </a:lnTo>
                    <a:lnTo>
                      <a:pt x="587" y="2797"/>
                    </a:lnTo>
                    <a:lnTo>
                      <a:pt x="585" y="2797"/>
                    </a:lnTo>
                    <a:lnTo>
                      <a:pt x="585" y="2799"/>
                    </a:lnTo>
                    <a:lnTo>
                      <a:pt x="584" y="2799"/>
                    </a:lnTo>
                    <a:close/>
                    <a:moveTo>
                      <a:pt x="585" y="2787"/>
                    </a:moveTo>
                    <a:lnTo>
                      <a:pt x="587" y="2787"/>
                    </a:lnTo>
                    <a:lnTo>
                      <a:pt x="587" y="2794"/>
                    </a:lnTo>
                    <a:lnTo>
                      <a:pt x="585" y="2794"/>
                    </a:lnTo>
                    <a:lnTo>
                      <a:pt x="585" y="2787"/>
                    </a:lnTo>
                    <a:close/>
                    <a:moveTo>
                      <a:pt x="587" y="2782"/>
                    </a:moveTo>
                    <a:lnTo>
                      <a:pt x="589" y="2782"/>
                    </a:lnTo>
                    <a:lnTo>
                      <a:pt x="589" y="2785"/>
                    </a:lnTo>
                    <a:lnTo>
                      <a:pt x="587" y="2785"/>
                    </a:lnTo>
                    <a:lnTo>
                      <a:pt x="587" y="2782"/>
                    </a:lnTo>
                    <a:close/>
                    <a:moveTo>
                      <a:pt x="30" y="2765"/>
                    </a:moveTo>
                    <a:lnTo>
                      <a:pt x="32" y="2765"/>
                    </a:lnTo>
                    <a:lnTo>
                      <a:pt x="32" y="2777"/>
                    </a:lnTo>
                    <a:lnTo>
                      <a:pt x="30" y="2777"/>
                    </a:lnTo>
                    <a:lnTo>
                      <a:pt x="30" y="2765"/>
                    </a:lnTo>
                    <a:close/>
                    <a:moveTo>
                      <a:pt x="32" y="2755"/>
                    </a:moveTo>
                    <a:lnTo>
                      <a:pt x="34" y="2755"/>
                    </a:lnTo>
                    <a:lnTo>
                      <a:pt x="34" y="2765"/>
                    </a:lnTo>
                    <a:lnTo>
                      <a:pt x="32" y="2765"/>
                    </a:lnTo>
                    <a:lnTo>
                      <a:pt x="32" y="2755"/>
                    </a:lnTo>
                    <a:close/>
                    <a:moveTo>
                      <a:pt x="34" y="2744"/>
                    </a:moveTo>
                    <a:lnTo>
                      <a:pt x="35" y="2744"/>
                    </a:lnTo>
                    <a:lnTo>
                      <a:pt x="35" y="2754"/>
                    </a:lnTo>
                    <a:lnTo>
                      <a:pt x="34" y="2754"/>
                    </a:lnTo>
                    <a:lnTo>
                      <a:pt x="34" y="2744"/>
                    </a:lnTo>
                    <a:close/>
                    <a:moveTo>
                      <a:pt x="35" y="2734"/>
                    </a:moveTo>
                    <a:lnTo>
                      <a:pt x="37" y="2734"/>
                    </a:lnTo>
                    <a:lnTo>
                      <a:pt x="37" y="2744"/>
                    </a:lnTo>
                    <a:lnTo>
                      <a:pt x="35" y="2744"/>
                    </a:lnTo>
                    <a:lnTo>
                      <a:pt x="35" y="2734"/>
                    </a:lnTo>
                    <a:close/>
                    <a:moveTo>
                      <a:pt x="37" y="2722"/>
                    </a:moveTo>
                    <a:lnTo>
                      <a:pt x="39" y="2722"/>
                    </a:lnTo>
                    <a:lnTo>
                      <a:pt x="39" y="2732"/>
                    </a:lnTo>
                    <a:lnTo>
                      <a:pt x="37" y="2732"/>
                    </a:lnTo>
                    <a:lnTo>
                      <a:pt x="37" y="2722"/>
                    </a:lnTo>
                    <a:close/>
                    <a:moveTo>
                      <a:pt x="39" y="2712"/>
                    </a:moveTo>
                    <a:lnTo>
                      <a:pt x="40" y="2712"/>
                    </a:lnTo>
                    <a:lnTo>
                      <a:pt x="40" y="2720"/>
                    </a:lnTo>
                    <a:lnTo>
                      <a:pt x="39" y="2720"/>
                    </a:lnTo>
                    <a:lnTo>
                      <a:pt x="39" y="2712"/>
                    </a:lnTo>
                    <a:close/>
                    <a:moveTo>
                      <a:pt x="40" y="2700"/>
                    </a:moveTo>
                    <a:lnTo>
                      <a:pt x="42" y="2700"/>
                    </a:lnTo>
                    <a:lnTo>
                      <a:pt x="42" y="2709"/>
                    </a:lnTo>
                    <a:lnTo>
                      <a:pt x="40" y="2709"/>
                    </a:lnTo>
                    <a:lnTo>
                      <a:pt x="40" y="2700"/>
                    </a:lnTo>
                    <a:close/>
                    <a:moveTo>
                      <a:pt x="42" y="2689"/>
                    </a:moveTo>
                    <a:lnTo>
                      <a:pt x="44" y="2689"/>
                    </a:lnTo>
                    <a:lnTo>
                      <a:pt x="44" y="2699"/>
                    </a:lnTo>
                    <a:lnTo>
                      <a:pt x="42" y="2699"/>
                    </a:lnTo>
                    <a:lnTo>
                      <a:pt x="42" y="2689"/>
                    </a:lnTo>
                    <a:close/>
                    <a:moveTo>
                      <a:pt x="44" y="2689"/>
                    </a:moveTo>
                    <a:lnTo>
                      <a:pt x="44" y="2679"/>
                    </a:lnTo>
                    <a:lnTo>
                      <a:pt x="45" y="2679"/>
                    </a:lnTo>
                    <a:lnTo>
                      <a:pt x="45" y="2667"/>
                    </a:lnTo>
                    <a:lnTo>
                      <a:pt x="47" y="2667"/>
                    </a:lnTo>
                    <a:lnTo>
                      <a:pt x="47" y="2657"/>
                    </a:lnTo>
                    <a:lnTo>
                      <a:pt x="49" y="2657"/>
                    </a:lnTo>
                    <a:lnTo>
                      <a:pt x="49" y="2649"/>
                    </a:lnTo>
                    <a:lnTo>
                      <a:pt x="50" y="2649"/>
                    </a:lnTo>
                    <a:lnTo>
                      <a:pt x="50" y="2640"/>
                    </a:lnTo>
                    <a:lnTo>
                      <a:pt x="52" y="2640"/>
                    </a:lnTo>
                    <a:lnTo>
                      <a:pt x="52" y="2630"/>
                    </a:lnTo>
                    <a:lnTo>
                      <a:pt x="54" y="2630"/>
                    </a:lnTo>
                    <a:lnTo>
                      <a:pt x="54" y="2622"/>
                    </a:lnTo>
                    <a:lnTo>
                      <a:pt x="55" y="2622"/>
                    </a:lnTo>
                    <a:lnTo>
                      <a:pt x="55" y="2632"/>
                    </a:lnTo>
                    <a:lnTo>
                      <a:pt x="54" y="2632"/>
                    </a:lnTo>
                    <a:lnTo>
                      <a:pt x="54" y="2642"/>
                    </a:lnTo>
                    <a:lnTo>
                      <a:pt x="52" y="2642"/>
                    </a:lnTo>
                    <a:lnTo>
                      <a:pt x="52" y="2652"/>
                    </a:lnTo>
                    <a:lnTo>
                      <a:pt x="50" y="2652"/>
                    </a:lnTo>
                    <a:lnTo>
                      <a:pt x="50" y="2660"/>
                    </a:lnTo>
                    <a:lnTo>
                      <a:pt x="49" y="2660"/>
                    </a:lnTo>
                    <a:lnTo>
                      <a:pt x="49" y="2670"/>
                    </a:lnTo>
                    <a:lnTo>
                      <a:pt x="47" y="2670"/>
                    </a:lnTo>
                    <a:lnTo>
                      <a:pt x="47" y="2680"/>
                    </a:lnTo>
                    <a:lnTo>
                      <a:pt x="45" y="2680"/>
                    </a:lnTo>
                    <a:lnTo>
                      <a:pt x="45" y="2689"/>
                    </a:lnTo>
                    <a:lnTo>
                      <a:pt x="44" y="2689"/>
                    </a:lnTo>
                    <a:close/>
                    <a:moveTo>
                      <a:pt x="55" y="2614"/>
                    </a:moveTo>
                    <a:lnTo>
                      <a:pt x="57" y="2614"/>
                    </a:lnTo>
                    <a:lnTo>
                      <a:pt x="57" y="2622"/>
                    </a:lnTo>
                    <a:lnTo>
                      <a:pt x="55" y="2622"/>
                    </a:lnTo>
                    <a:lnTo>
                      <a:pt x="55" y="2614"/>
                    </a:lnTo>
                    <a:close/>
                    <a:moveTo>
                      <a:pt x="57" y="2605"/>
                    </a:moveTo>
                    <a:lnTo>
                      <a:pt x="59" y="2605"/>
                    </a:lnTo>
                    <a:lnTo>
                      <a:pt x="59" y="2614"/>
                    </a:lnTo>
                    <a:lnTo>
                      <a:pt x="57" y="2614"/>
                    </a:lnTo>
                    <a:lnTo>
                      <a:pt x="57" y="2605"/>
                    </a:lnTo>
                    <a:close/>
                    <a:moveTo>
                      <a:pt x="59" y="2597"/>
                    </a:moveTo>
                    <a:lnTo>
                      <a:pt x="60" y="2597"/>
                    </a:lnTo>
                    <a:lnTo>
                      <a:pt x="60" y="2604"/>
                    </a:lnTo>
                    <a:lnTo>
                      <a:pt x="59" y="2604"/>
                    </a:lnTo>
                    <a:lnTo>
                      <a:pt x="59" y="2597"/>
                    </a:lnTo>
                    <a:close/>
                    <a:moveTo>
                      <a:pt x="60" y="2589"/>
                    </a:moveTo>
                    <a:lnTo>
                      <a:pt x="62" y="2589"/>
                    </a:lnTo>
                    <a:lnTo>
                      <a:pt x="62" y="2595"/>
                    </a:lnTo>
                    <a:lnTo>
                      <a:pt x="60" y="2595"/>
                    </a:lnTo>
                    <a:lnTo>
                      <a:pt x="60" y="2589"/>
                    </a:lnTo>
                    <a:close/>
                    <a:moveTo>
                      <a:pt x="625" y="2589"/>
                    </a:moveTo>
                    <a:lnTo>
                      <a:pt x="627" y="2589"/>
                    </a:lnTo>
                    <a:lnTo>
                      <a:pt x="627" y="2590"/>
                    </a:lnTo>
                    <a:lnTo>
                      <a:pt x="625" y="2590"/>
                    </a:lnTo>
                    <a:lnTo>
                      <a:pt x="625" y="2589"/>
                    </a:lnTo>
                    <a:close/>
                    <a:moveTo>
                      <a:pt x="62" y="2580"/>
                    </a:moveTo>
                    <a:lnTo>
                      <a:pt x="64" y="2580"/>
                    </a:lnTo>
                    <a:lnTo>
                      <a:pt x="64" y="2589"/>
                    </a:lnTo>
                    <a:lnTo>
                      <a:pt x="62" y="2589"/>
                    </a:lnTo>
                    <a:lnTo>
                      <a:pt x="62" y="2580"/>
                    </a:lnTo>
                    <a:close/>
                    <a:moveTo>
                      <a:pt x="627" y="2584"/>
                    </a:moveTo>
                    <a:lnTo>
                      <a:pt x="629" y="2584"/>
                    </a:lnTo>
                    <a:lnTo>
                      <a:pt x="629" y="2587"/>
                    </a:lnTo>
                    <a:lnTo>
                      <a:pt x="627" y="2587"/>
                    </a:lnTo>
                    <a:lnTo>
                      <a:pt x="627" y="2584"/>
                    </a:lnTo>
                    <a:close/>
                    <a:moveTo>
                      <a:pt x="627" y="2582"/>
                    </a:moveTo>
                    <a:lnTo>
                      <a:pt x="627" y="2579"/>
                    </a:lnTo>
                    <a:lnTo>
                      <a:pt x="629" y="2579"/>
                    </a:lnTo>
                    <a:lnTo>
                      <a:pt x="629" y="2572"/>
                    </a:lnTo>
                    <a:lnTo>
                      <a:pt x="630" y="2572"/>
                    </a:lnTo>
                    <a:lnTo>
                      <a:pt x="630" y="2565"/>
                    </a:lnTo>
                    <a:lnTo>
                      <a:pt x="632" y="2565"/>
                    </a:lnTo>
                    <a:lnTo>
                      <a:pt x="632" y="2559"/>
                    </a:lnTo>
                    <a:lnTo>
                      <a:pt x="634" y="2559"/>
                    </a:lnTo>
                    <a:lnTo>
                      <a:pt x="634" y="2552"/>
                    </a:lnTo>
                    <a:lnTo>
                      <a:pt x="635" y="2552"/>
                    </a:lnTo>
                    <a:lnTo>
                      <a:pt x="635" y="2545"/>
                    </a:lnTo>
                    <a:lnTo>
                      <a:pt x="637" y="2545"/>
                    </a:lnTo>
                    <a:lnTo>
                      <a:pt x="637" y="2540"/>
                    </a:lnTo>
                    <a:lnTo>
                      <a:pt x="639" y="2540"/>
                    </a:lnTo>
                    <a:lnTo>
                      <a:pt x="639" y="2534"/>
                    </a:lnTo>
                    <a:lnTo>
                      <a:pt x="640" y="2534"/>
                    </a:lnTo>
                    <a:lnTo>
                      <a:pt x="640" y="2529"/>
                    </a:lnTo>
                    <a:lnTo>
                      <a:pt x="642" y="2529"/>
                    </a:lnTo>
                    <a:lnTo>
                      <a:pt x="642" y="2535"/>
                    </a:lnTo>
                    <a:lnTo>
                      <a:pt x="640" y="2535"/>
                    </a:lnTo>
                    <a:lnTo>
                      <a:pt x="640" y="2542"/>
                    </a:lnTo>
                    <a:lnTo>
                      <a:pt x="639" y="2542"/>
                    </a:lnTo>
                    <a:lnTo>
                      <a:pt x="639" y="2549"/>
                    </a:lnTo>
                    <a:lnTo>
                      <a:pt x="637" y="2549"/>
                    </a:lnTo>
                    <a:lnTo>
                      <a:pt x="637" y="2555"/>
                    </a:lnTo>
                    <a:lnTo>
                      <a:pt x="635" y="2555"/>
                    </a:lnTo>
                    <a:lnTo>
                      <a:pt x="635" y="2560"/>
                    </a:lnTo>
                    <a:lnTo>
                      <a:pt x="634" y="2560"/>
                    </a:lnTo>
                    <a:lnTo>
                      <a:pt x="634" y="2567"/>
                    </a:lnTo>
                    <a:lnTo>
                      <a:pt x="632" y="2567"/>
                    </a:lnTo>
                    <a:lnTo>
                      <a:pt x="632" y="2574"/>
                    </a:lnTo>
                    <a:lnTo>
                      <a:pt x="630" y="2574"/>
                    </a:lnTo>
                    <a:lnTo>
                      <a:pt x="630" y="2580"/>
                    </a:lnTo>
                    <a:lnTo>
                      <a:pt x="629" y="2580"/>
                    </a:lnTo>
                    <a:lnTo>
                      <a:pt x="629" y="2582"/>
                    </a:lnTo>
                    <a:lnTo>
                      <a:pt x="627" y="2582"/>
                    </a:lnTo>
                    <a:close/>
                    <a:moveTo>
                      <a:pt x="64" y="2580"/>
                    </a:moveTo>
                    <a:lnTo>
                      <a:pt x="64" y="2572"/>
                    </a:lnTo>
                    <a:lnTo>
                      <a:pt x="65" y="2572"/>
                    </a:lnTo>
                    <a:lnTo>
                      <a:pt x="65" y="2564"/>
                    </a:lnTo>
                    <a:lnTo>
                      <a:pt x="67" y="2564"/>
                    </a:lnTo>
                    <a:lnTo>
                      <a:pt x="67" y="2555"/>
                    </a:lnTo>
                    <a:lnTo>
                      <a:pt x="69" y="2555"/>
                    </a:lnTo>
                    <a:lnTo>
                      <a:pt x="69" y="2547"/>
                    </a:lnTo>
                    <a:lnTo>
                      <a:pt x="70" y="2547"/>
                    </a:lnTo>
                    <a:lnTo>
                      <a:pt x="70" y="2539"/>
                    </a:lnTo>
                    <a:lnTo>
                      <a:pt x="72" y="2539"/>
                    </a:lnTo>
                    <a:lnTo>
                      <a:pt x="72" y="2529"/>
                    </a:lnTo>
                    <a:lnTo>
                      <a:pt x="74" y="2529"/>
                    </a:lnTo>
                    <a:lnTo>
                      <a:pt x="74" y="2522"/>
                    </a:lnTo>
                    <a:lnTo>
                      <a:pt x="75" y="2522"/>
                    </a:lnTo>
                    <a:lnTo>
                      <a:pt x="75" y="2514"/>
                    </a:lnTo>
                    <a:lnTo>
                      <a:pt x="77" y="2514"/>
                    </a:lnTo>
                    <a:lnTo>
                      <a:pt x="77" y="2507"/>
                    </a:lnTo>
                    <a:lnTo>
                      <a:pt x="79" y="2507"/>
                    </a:lnTo>
                    <a:lnTo>
                      <a:pt x="79" y="2500"/>
                    </a:lnTo>
                    <a:lnTo>
                      <a:pt x="80" y="2500"/>
                    </a:lnTo>
                    <a:lnTo>
                      <a:pt x="80" y="2494"/>
                    </a:lnTo>
                    <a:lnTo>
                      <a:pt x="82" y="2494"/>
                    </a:lnTo>
                    <a:lnTo>
                      <a:pt x="82" y="2487"/>
                    </a:lnTo>
                    <a:lnTo>
                      <a:pt x="84" y="2487"/>
                    </a:lnTo>
                    <a:lnTo>
                      <a:pt x="84" y="2480"/>
                    </a:lnTo>
                    <a:lnTo>
                      <a:pt x="85" y="2480"/>
                    </a:lnTo>
                    <a:lnTo>
                      <a:pt x="85" y="2474"/>
                    </a:lnTo>
                    <a:lnTo>
                      <a:pt x="87" y="2474"/>
                    </a:lnTo>
                    <a:lnTo>
                      <a:pt x="87" y="2465"/>
                    </a:lnTo>
                    <a:lnTo>
                      <a:pt x="89" y="2465"/>
                    </a:lnTo>
                    <a:lnTo>
                      <a:pt x="89" y="2459"/>
                    </a:lnTo>
                    <a:lnTo>
                      <a:pt x="90" y="2459"/>
                    </a:lnTo>
                    <a:lnTo>
                      <a:pt x="90" y="2452"/>
                    </a:lnTo>
                    <a:lnTo>
                      <a:pt x="92" y="2452"/>
                    </a:lnTo>
                    <a:lnTo>
                      <a:pt x="92" y="2445"/>
                    </a:lnTo>
                    <a:lnTo>
                      <a:pt x="94" y="2445"/>
                    </a:lnTo>
                    <a:lnTo>
                      <a:pt x="94" y="2439"/>
                    </a:lnTo>
                    <a:lnTo>
                      <a:pt x="95" y="2439"/>
                    </a:lnTo>
                    <a:lnTo>
                      <a:pt x="95" y="2432"/>
                    </a:lnTo>
                    <a:lnTo>
                      <a:pt x="97" y="2432"/>
                    </a:lnTo>
                    <a:lnTo>
                      <a:pt x="97" y="2425"/>
                    </a:lnTo>
                    <a:lnTo>
                      <a:pt x="99" y="2425"/>
                    </a:lnTo>
                    <a:lnTo>
                      <a:pt x="99" y="2419"/>
                    </a:lnTo>
                    <a:lnTo>
                      <a:pt x="100" y="2419"/>
                    </a:lnTo>
                    <a:lnTo>
                      <a:pt x="100" y="2412"/>
                    </a:lnTo>
                    <a:lnTo>
                      <a:pt x="102" y="2412"/>
                    </a:lnTo>
                    <a:lnTo>
                      <a:pt x="102" y="2404"/>
                    </a:lnTo>
                    <a:lnTo>
                      <a:pt x="104" y="2404"/>
                    </a:lnTo>
                    <a:lnTo>
                      <a:pt x="104" y="2397"/>
                    </a:lnTo>
                    <a:lnTo>
                      <a:pt x="105" y="2397"/>
                    </a:lnTo>
                    <a:lnTo>
                      <a:pt x="105" y="2390"/>
                    </a:lnTo>
                    <a:lnTo>
                      <a:pt x="107" y="2390"/>
                    </a:lnTo>
                    <a:lnTo>
                      <a:pt x="107" y="2384"/>
                    </a:lnTo>
                    <a:lnTo>
                      <a:pt x="109" y="2384"/>
                    </a:lnTo>
                    <a:lnTo>
                      <a:pt x="109" y="2379"/>
                    </a:lnTo>
                    <a:lnTo>
                      <a:pt x="110" y="2379"/>
                    </a:lnTo>
                    <a:lnTo>
                      <a:pt x="110" y="2374"/>
                    </a:lnTo>
                    <a:lnTo>
                      <a:pt x="112" y="2374"/>
                    </a:lnTo>
                    <a:lnTo>
                      <a:pt x="112" y="2367"/>
                    </a:lnTo>
                    <a:lnTo>
                      <a:pt x="114" y="2367"/>
                    </a:lnTo>
                    <a:lnTo>
                      <a:pt x="114" y="2362"/>
                    </a:lnTo>
                    <a:lnTo>
                      <a:pt x="115" y="2362"/>
                    </a:lnTo>
                    <a:lnTo>
                      <a:pt x="115" y="2355"/>
                    </a:lnTo>
                    <a:lnTo>
                      <a:pt x="117" y="2355"/>
                    </a:lnTo>
                    <a:lnTo>
                      <a:pt x="117" y="2350"/>
                    </a:lnTo>
                    <a:lnTo>
                      <a:pt x="119" y="2350"/>
                    </a:lnTo>
                    <a:lnTo>
                      <a:pt x="119" y="2344"/>
                    </a:lnTo>
                    <a:lnTo>
                      <a:pt x="120" y="2344"/>
                    </a:lnTo>
                    <a:lnTo>
                      <a:pt x="120" y="2339"/>
                    </a:lnTo>
                    <a:lnTo>
                      <a:pt x="122" y="2339"/>
                    </a:lnTo>
                    <a:lnTo>
                      <a:pt x="122" y="2332"/>
                    </a:lnTo>
                    <a:lnTo>
                      <a:pt x="124" y="2332"/>
                    </a:lnTo>
                    <a:lnTo>
                      <a:pt x="124" y="2327"/>
                    </a:lnTo>
                    <a:lnTo>
                      <a:pt x="125" y="2327"/>
                    </a:lnTo>
                    <a:lnTo>
                      <a:pt x="125" y="2320"/>
                    </a:lnTo>
                    <a:lnTo>
                      <a:pt x="127" y="2320"/>
                    </a:lnTo>
                    <a:lnTo>
                      <a:pt x="127" y="2315"/>
                    </a:lnTo>
                    <a:lnTo>
                      <a:pt x="129" y="2315"/>
                    </a:lnTo>
                    <a:lnTo>
                      <a:pt x="129" y="2309"/>
                    </a:lnTo>
                    <a:lnTo>
                      <a:pt x="130" y="2309"/>
                    </a:lnTo>
                    <a:lnTo>
                      <a:pt x="130" y="2304"/>
                    </a:lnTo>
                    <a:lnTo>
                      <a:pt x="132" y="2304"/>
                    </a:lnTo>
                    <a:lnTo>
                      <a:pt x="132" y="2297"/>
                    </a:lnTo>
                    <a:lnTo>
                      <a:pt x="134" y="2297"/>
                    </a:lnTo>
                    <a:lnTo>
                      <a:pt x="134" y="2292"/>
                    </a:lnTo>
                    <a:lnTo>
                      <a:pt x="135" y="2292"/>
                    </a:lnTo>
                    <a:lnTo>
                      <a:pt x="135" y="2287"/>
                    </a:lnTo>
                    <a:lnTo>
                      <a:pt x="137" y="2287"/>
                    </a:lnTo>
                    <a:lnTo>
                      <a:pt x="137" y="2280"/>
                    </a:lnTo>
                    <a:lnTo>
                      <a:pt x="139" y="2280"/>
                    </a:lnTo>
                    <a:lnTo>
                      <a:pt x="139" y="2275"/>
                    </a:lnTo>
                    <a:lnTo>
                      <a:pt x="140" y="2275"/>
                    </a:lnTo>
                    <a:lnTo>
                      <a:pt x="140" y="2269"/>
                    </a:lnTo>
                    <a:lnTo>
                      <a:pt x="142" y="2269"/>
                    </a:lnTo>
                    <a:lnTo>
                      <a:pt x="142" y="2264"/>
                    </a:lnTo>
                    <a:lnTo>
                      <a:pt x="144" y="2264"/>
                    </a:lnTo>
                    <a:lnTo>
                      <a:pt x="144" y="2257"/>
                    </a:lnTo>
                    <a:lnTo>
                      <a:pt x="145" y="2257"/>
                    </a:lnTo>
                    <a:lnTo>
                      <a:pt x="145" y="2252"/>
                    </a:lnTo>
                    <a:lnTo>
                      <a:pt x="147" y="2252"/>
                    </a:lnTo>
                    <a:lnTo>
                      <a:pt x="147" y="2247"/>
                    </a:lnTo>
                    <a:lnTo>
                      <a:pt x="149" y="2247"/>
                    </a:lnTo>
                    <a:lnTo>
                      <a:pt x="149" y="2242"/>
                    </a:lnTo>
                    <a:lnTo>
                      <a:pt x="150" y="2242"/>
                    </a:lnTo>
                    <a:lnTo>
                      <a:pt x="150" y="2237"/>
                    </a:lnTo>
                    <a:lnTo>
                      <a:pt x="152" y="2237"/>
                    </a:lnTo>
                    <a:lnTo>
                      <a:pt x="152" y="2232"/>
                    </a:lnTo>
                    <a:lnTo>
                      <a:pt x="154" y="2232"/>
                    </a:lnTo>
                    <a:lnTo>
                      <a:pt x="154" y="2227"/>
                    </a:lnTo>
                    <a:lnTo>
                      <a:pt x="155" y="2227"/>
                    </a:lnTo>
                    <a:lnTo>
                      <a:pt x="155" y="2222"/>
                    </a:lnTo>
                    <a:lnTo>
                      <a:pt x="157" y="2222"/>
                    </a:lnTo>
                    <a:lnTo>
                      <a:pt x="157" y="2217"/>
                    </a:lnTo>
                    <a:lnTo>
                      <a:pt x="159" y="2217"/>
                    </a:lnTo>
                    <a:lnTo>
                      <a:pt x="159" y="2212"/>
                    </a:lnTo>
                    <a:lnTo>
                      <a:pt x="160" y="2212"/>
                    </a:lnTo>
                    <a:lnTo>
                      <a:pt x="160" y="2207"/>
                    </a:lnTo>
                    <a:lnTo>
                      <a:pt x="162" y="2207"/>
                    </a:lnTo>
                    <a:lnTo>
                      <a:pt x="162" y="2202"/>
                    </a:lnTo>
                    <a:lnTo>
                      <a:pt x="164" y="2202"/>
                    </a:lnTo>
                    <a:lnTo>
                      <a:pt x="164" y="2197"/>
                    </a:lnTo>
                    <a:lnTo>
                      <a:pt x="165" y="2197"/>
                    </a:lnTo>
                    <a:lnTo>
                      <a:pt x="165" y="2192"/>
                    </a:lnTo>
                    <a:lnTo>
                      <a:pt x="167" y="2192"/>
                    </a:lnTo>
                    <a:lnTo>
                      <a:pt x="167" y="2187"/>
                    </a:lnTo>
                    <a:lnTo>
                      <a:pt x="169" y="2187"/>
                    </a:lnTo>
                    <a:lnTo>
                      <a:pt x="169" y="2194"/>
                    </a:lnTo>
                    <a:lnTo>
                      <a:pt x="167" y="2194"/>
                    </a:lnTo>
                    <a:lnTo>
                      <a:pt x="167" y="2199"/>
                    </a:lnTo>
                    <a:lnTo>
                      <a:pt x="165" y="2199"/>
                    </a:lnTo>
                    <a:lnTo>
                      <a:pt x="165" y="2204"/>
                    </a:lnTo>
                    <a:lnTo>
                      <a:pt x="164" y="2204"/>
                    </a:lnTo>
                    <a:lnTo>
                      <a:pt x="164" y="2209"/>
                    </a:lnTo>
                    <a:lnTo>
                      <a:pt x="162" y="2209"/>
                    </a:lnTo>
                    <a:lnTo>
                      <a:pt x="162" y="2214"/>
                    </a:lnTo>
                    <a:lnTo>
                      <a:pt x="160" y="2214"/>
                    </a:lnTo>
                    <a:lnTo>
                      <a:pt x="160" y="2219"/>
                    </a:lnTo>
                    <a:lnTo>
                      <a:pt x="159" y="2219"/>
                    </a:lnTo>
                    <a:lnTo>
                      <a:pt x="159" y="2224"/>
                    </a:lnTo>
                    <a:lnTo>
                      <a:pt x="157" y="2224"/>
                    </a:lnTo>
                    <a:lnTo>
                      <a:pt x="157" y="2229"/>
                    </a:lnTo>
                    <a:lnTo>
                      <a:pt x="155" y="2229"/>
                    </a:lnTo>
                    <a:lnTo>
                      <a:pt x="155" y="2234"/>
                    </a:lnTo>
                    <a:lnTo>
                      <a:pt x="154" y="2234"/>
                    </a:lnTo>
                    <a:lnTo>
                      <a:pt x="154" y="2239"/>
                    </a:lnTo>
                    <a:lnTo>
                      <a:pt x="152" y="2239"/>
                    </a:lnTo>
                    <a:lnTo>
                      <a:pt x="152" y="2245"/>
                    </a:lnTo>
                    <a:lnTo>
                      <a:pt x="150" y="2245"/>
                    </a:lnTo>
                    <a:lnTo>
                      <a:pt x="150" y="2250"/>
                    </a:lnTo>
                    <a:lnTo>
                      <a:pt x="149" y="2250"/>
                    </a:lnTo>
                    <a:lnTo>
                      <a:pt x="149" y="2255"/>
                    </a:lnTo>
                    <a:lnTo>
                      <a:pt x="147" y="2255"/>
                    </a:lnTo>
                    <a:lnTo>
                      <a:pt x="147" y="2260"/>
                    </a:lnTo>
                    <a:lnTo>
                      <a:pt x="145" y="2260"/>
                    </a:lnTo>
                    <a:lnTo>
                      <a:pt x="145" y="2265"/>
                    </a:lnTo>
                    <a:lnTo>
                      <a:pt x="144" y="2265"/>
                    </a:lnTo>
                    <a:lnTo>
                      <a:pt x="144" y="2270"/>
                    </a:lnTo>
                    <a:lnTo>
                      <a:pt x="142" y="2270"/>
                    </a:lnTo>
                    <a:lnTo>
                      <a:pt x="142" y="2277"/>
                    </a:lnTo>
                    <a:lnTo>
                      <a:pt x="140" y="2277"/>
                    </a:lnTo>
                    <a:lnTo>
                      <a:pt x="140" y="2282"/>
                    </a:lnTo>
                    <a:lnTo>
                      <a:pt x="139" y="2282"/>
                    </a:lnTo>
                    <a:lnTo>
                      <a:pt x="139" y="2289"/>
                    </a:lnTo>
                    <a:lnTo>
                      <a:pt x="137" y="2289"/>
                    </a:lnTo>
                    <a:lnTo>
                      <a:pt x="137" y="2294"/>
                    </a:lnTo>
                    <a:lnTo>
                      <a:pt x="135" y="2294"/>
                    </a:lnTo>
                    <a:lnTo>
                      <a:pt x="135" y="2299"/>
                    </a:lnTo>
                    <a:lnTo>
                      <a:pt x="134" y="2299"/>
                    </a:lnTo>
                    <a:lnTo>
                      <a:pt x="134" y="2305"/>
                    </a:lnTo>
                    <a:lnTo>
                      <a:pt x="132" y="2305"/>
                    </a:lnTo>
                    <a:lnTo>
                      <a:pt x="132" y="2310"/>
                    </a:lnTo>
                    <a:lnTo>
                      <a:pt x="130" y="2310"/>
                    </a:lnTo>
                    <a:lnTo>
                      <a:pt x="130" y="2317"/>
                    </a:lnTo>
                    <a:lnTo>
                      <a:pt x="129" y="2317"/>
                    </a:lnTo>
                    <a:lnTo>
                      <a:pt x="129" y="2322"/>
                    </a:lnTo>
                    <a:lnTo>
                      <a:pt x="127" y="2322"/>
                    </a:lnTo>
                    <a:lnTo>
                      <a:pt x="127" y="2329"/>
                    </a:lnTo>
                    <a:lnTo>
                      <a:pt x="125" y="2329"/>
                    </a:lnTo>
                    <a:lnTo>
                      <a:pt x="125" y="2335"/>
                    </a:lnTo>
                    <a:lnTo>
                      <a:pt x="124" y="2335"/>
                    </a:lnTo>
                    <a:lnTo>
                      <a:pt x="124" y="2340"/>
                    </a:lnTo>
                    <a:lnTo>
                      <a:pt x="122" y="2340"/>
                    </a:lnTo>
                    <a:lnTo>
                      <a:pt x="122" y="2347"/>
                    </a:lnTo>
                    <a:lnTo>
                      <a:pt x="120" y="2347"/>
                    </a:lnTo>
                    <a:lnTo>
                      <a:pt x="120" y="2354"/>
                    </a:lnTo>
                    <a:lnTo>
                      <a:pt x="119" y="2354"/>
                    </a:lnTo>
                    <a:lnTo>
                      <a:pt x="119" y="2359"/>
                    </a:lnTo>
                    <a:lnTo>
                      <a:pt x="117" y="2359"/>
                    </a:lnTo>
                    <a:lnTo>
                      <a:pt x="117" y="2365"/>
                    </a:lnTo>
                    <a:lnTo>
                      <a:pt x="115" y="2365"/>
                    </a:lnTo>
                    <a:lnTo>
                      <a:pt x="115" y="2372"/>
                    </a:lnTo>
                    <a:lnTo>
                      <a:pt x="114" y="2372"/>
                    </a:lnTo>
                    <a:lnTo>
                      <a:pt x="114" y="2377"/>
                    </a:lnTo>
                    <a:lnTo>
                      <a:pt x="112" y="2377"/>
                    </a:lnTo>
                    <a:lnTo>
                      <a:pt x="112" y="2384"/>
                    </a:lnTo>
                    <a:lnTo>
                      <a:pt x="110" y="2384"/>
                    </a:lnTo>
                    <a:lnTo>
                      <a:pt x="110" y="2389"/>
                    </a:lnTo>
                    <a:lnTo>
                      <a:pt x="109" y="2389"/>
                    </a:lnTo>
                    <a:lnTo>
                      <a:pt x="109" y="2395"/>
                    </a:lnTo>
                    <a:lnTo>
                      <a:pt x="107" y="2395"/>
                    </a:lnTo>
                    <a:lnTo>
                      <a:pt x="107" y="2402"/>
                    </a:lnTo>
                    <a:lnTo>
                      <a:pt x="105" y="2402"/>
                    </a:lnTo>
                    <a:lnTo>
                      <a:pt x="105" y="2407"/>
                    </a:lnTo>
                    <a:lnTo>
                      <a:pt x="104" y="2407"/>
                    </a:lnTo>
                    <a:lnTo>
                      <a:pt x="104" y="2414"/>
                    </a:lnTo>
                    <a:lnTo>
                      <a:pt x="102" y="2414"/>
                    </a:lnTo>
                    <a:lnTo>
                      <a:pt x="102" y="2420"/>
                    </a:lnTo>
                    <a:lnTo>
                      <a:pt x="100" y="2420"/>
                    </a:lnTo>
                    <a:lnTo>
                      <a:pt x="100" y="2427"/>
                    </a:lnTo>
                    <a:lnTo>
                      <a:pt x="99" y="2427"/>
                    </a:lnTo>
                    <a:lnTo>
                      <a:pt x="99" y="2434"/>
                    </a:lnTo>
                    <a:lnTo>
                      <a:pt x="97" y="2434"/>
                    </a:lnTo>
                    <a:lnTo>
                      <a:pt x="97" y="2440"/>
                    </a:lnTo>
                    <a:lnTo>
                      <a:pt x="95" y="2440"/>
                    </a:lnTo>
                    <a:lnTo>
                      <a:pt x="95" y="2447"/>
                    </a:lnTo>
                    <a:lnTo>
                      <a:pt x="94" y="2447"/>
                    </a:lnTo>
                    <a:lnTo>
                      <a:pt x="94" y="2454"/>
                    </a:lnTo>
                    <a:lnTo>
                      <a:pt x="92" y="2454"/>
                    </a:lnTo>
                    <a:lnTo>
                      <a:pt x="92" y="2460"/>
                    </a:lnTo>
                    <a:lnTo>
                      <a:pt x="90" y="2460"/>
                    </a:lnTo>
                    <a:lnTo>
                      <a:pt x="90" y="2467"/>
                    </a:lnTo>
                    <a:lnTo>
                      <a:pt x="89" y="2467"/>
                    </a:lnTo>
                    <a:lnTo>
                      <a:pt x="89" y="2475"/>
                    </a:lnTo>
                    <a:lnTo>
                      <a:pt x="87" y="2475"/>
                    </a:lnTo>
                    <a:lnTo>
                      <a:pt x="87" y="2482"/>
                    </a:lnTo>
                    <a:lnTo>
                      <a:pt x="85" y="2482"/>
                    </a:lnTo>
                    <a:lnTo>
                      <a:pt x="85" y="2490"/>
                    </a:lnTo>
                    <a:lnTo>
                      <a:pt x="84" y="2490"/>
                    </a:lnTo>
                    <a:lnTo>
                      <a:pt x="84" y="2497"/>
                    </a:lnTo>
                    <a:lnTo>
                      <a:pt x="82" y="2497"/>
                    </a:lnTo>
                    <a:lnTo>
                      <a:pt x="82" y="2505"/>
                    </a:lnTo>
                    <a:lnTo>
                      <a:pt x="80" y="2505"/>
                    </a:lnTo>
                    <a:lnTo>
                      <a:pt x="80" y="2512"/>
                    </a:lnTo>
                    <a:lnTo>
                      <a:pt x="79" y="2512"/>
                    </a:lnTo>
                    <a:lnTo>
                      <a:pt x="79" y="2520"/>
                    </a:lnTo>
                    <a:lnTo>
                      <a:pt x="77" y="2520"/>
                    </a:lnTo>
                    <a:lnTo>
                      <a:pt x="77" y="2527"/>
                    </a:lnTo>
                    <a:lnTo>
                      <a:pt x="75" y="2527"/>
                    </a:lnTo>
                    <a:lnTo>
                      <a:pt x="75" y="2535"/>
                    </a:lnTo>
                    <a:lnTo>
                      <a:pt x="74" y="2535"/>
                    </a:lnTo>
                    <a:lnTo>
                      <a:pt x="74" y="2544"/>
                    </a:lnTo>
                    <a:lnTo>
                      <a:pt x="72" y="2544"/>
                    </a:lnTo>
                    <a:lnTo>
                      <a:pt x="72" y="2550"/>
                    </a:lnTo>
                    <a:lnTo>
                      <a:pt x="70" y="2550"/>
                    </a:lnTo>
                    <a:lnTo>
                      <a:pt x="70" y="2559"/>
                    </a:lnTo>
                    <a:lnTo>
                      <a:pt x="69" y="2559"/>
                    </a:lnTo>
                    <a:lnTo>
                      <a:pt x="69" y="2565"/>
                    </a:lnTo>
                    <a:lnTo>
                      <a:pt x="67" y="2565"/>
                    </a:lnTo>
                    <a:lnTo>
                      <a:pt x="67" y="2574"/>
                    </a:lnTo>
                    <a:lnTo>
                      <a:pt x="65" y="2574"/>
                    </a:lnTo>
                    <a:lnTo>
                      <a:pt x="65" y="2580"/>
                    </a:lnTo>
                    <a:lnTo>
                      <a:pt x="64" y="2580"/>
                    </a:lnTo>
                    <a:close/>
                    <a:moveTo>
                      <a:pt x="642" y="2529"/>
                    </a:moveTo>
                    <a:lnTo>
                      <a:pt x="642" y="2522"/>
                    </a:lnTo>
                    <a:lnTo>
                      <a:pt x="644" y="2522"/>
                    </a:lnTo>
                    <a:lnTo>
                      <a:pt x="644" y="2515"/>
                    </a:lnTo>
                    <a:lnTo>
                      <a:pt x="645" y="2515"/>
                    </a:lnTo>
                    <a:lnTo>
                      <a:pt x="645" y="2510"/>
                    </a:lnTo>
                    <a:lnTo>
                      <a:pt x="647" y="2510"/>
                    </a:lnTo>
                    <a:lnTo>
                      <a:pt x="647" y="2504"/>
                    </a:lnTo>
                    <a:lnTo>
                      <a:pt x="649" y="2504"/>
                    </a:lnTo>
                    <a:lnTo>
                      <a:pt x="649" y="2497"/>
                    </a:lnTo>
                    <a:lnTo>
                      <a:pt x="650" y="2497"/>
                    </a:lnTo>
                    <a:lnTo>
                      <a:pt x="650" y="2490"/>
                    </a:lnTo>
                    <a:lnTo>
                      <a:pt x="652" y="2490"/>
                    </a:lnTo>
                    <a:lnTo>
                      <a:pt x="652" y="2485"/>
                    </a:lnTo>
                    <a:lnTo>
                      <a:pt x="654" y="2485"/>
                    </a:lnTo>
                    <a:lnTo>
                      <a:pt x="654" y="2479"/>
                    </a:lnTo>
                    <a:lnTo>
                      <a:pt x="655" y="2479"/>
                    </a:lnTo>
                    <a:lnTo>
                      <a:pt x="655" y="2474"/>
                    </a:lnTo>
                    <a:lnTo>
                      <a:pt x="657" y="2474"/>
                    </a:lnTo>
                    <a:lnTo>
                      <a:pt x="657" y="2469"/>
                    </a:lnTo>
                    <a:lnTo>
                      <a:pt x="659" y="2469"/>
                    </a:lnTo>
                    <a:lnTo>
                      <a:pt x="659" y="2462"/>
                    </a:lnTo>
                    <a:lnTo>
                      <a:pt x="660" y="2462"/>
                    </a:lnTo>
                    <a:lnTo>
                      <a:pt x="660" y="2457"/>
                    </a:lnTo>
                    <a:lnTo>
                      <a:pt x="662" y="2457"/>
                    </a:lnTo>
                    <a:lnTo>
                      <a:pt x="662" y="2452"/>
                    </a:lnTo>
                    <a:lnTo>
                      <a:pt x="664" y="2452"/>
                    </a:lnTo>
                    <a:lnTo>
                      <a:pt x="664" y="2445"/>
                    </a:lnTo>
                    <a:lnTo>
                      <a:pt x="665" y="2445"/>
                    </a:lnTo>
                    <a:lnTo>
                      <a:pt x="665" y="2440"/>
                    </a:lnTo>
                    <a:lnTo>
                      <a:pt x="667" y="2440"/>
                    </a:lnTo>
                    <a:lnTo>
                      <a:pt x="667" y="2435"/>
                    </a:lnTo>
                    <a:lnTo>
                      <a:pt x="669" y="2435"/>
                    </a:lnTo>
                    <a:lnTo>
                      <a:pt x="669" y="2429"/>
                    </a:lnTo>
                    <a:lnTo>
                      <a:pt x="670" y="2429"/>
                    </a:lnTo>
                    <a:lnTo>
                      <a:pt x="670" y="2424"/>
                    </a:lnTo>
                    <a:lnTo>
                      <a:pt x="672" y="2424"/>
                    </a:lnTo>
                    <a:lnTo>
                      <a:pt x="672" y="2419"/>
                    </a:lnTo>
                    <a:lnTo>
                      <a:pt x="674" y="2419"/>
                    </a:lnTo>
                    <a:lnTo>
                      <a:pt x="674" y="2412"/>
                    </a:lnTo>
                    <a:lnTo>
                      <a:pt x="675" y="2412"/>
                    </a:lnTo>
                    <a:lnTo>
                      <a:pt x="675" y="2407"/>
                    </a:lnTo>
                    <a:lnTo>
                      <a:pt x="677" y="2407"/>
                    </a:lnTo>
                    <a:lnTo>
                      <a:pt x="677" y="2402"/>
                    </a:lnTo>
                    <a:lnTo>
                      <a:pt x="679" y="2402"/>
                    </a:lnTo>
                    <a:lnTo>
                      <a:pt x="679" y="2397"/>
                    </a:lnTo>
                    <a:lnTo>
                      <a:pt x="680" y="2397"/>
                    </a:lnTo>
                    <a:lnTo>
                      <a:pt x="680" y="2392"/>
                    </a:lnTo>
                    <a:lnTo>
                      <a:pt x="682" y="2392"/>
                    </a:lnTo>
                    <a:lnTo>
                      <a:pt x="682" y="2387"/>
                    </a:lnTo>
                    <a:lnTo>
                      <a:pt x="684" y="2387"/>
                    </a:lnTo>
                    <a:lnTo>
                      <a:pt x="684" y="2382"/>
                    </a:lnTo>
                    <a:lnTo>
                      <a:pt x="685" y="2382"/>
                    </a:lnTo>
                    <a:lnTo>
                      <a:pt x="685" y="2377"/>
                    </a:lnTo>
                    <a:lnTo>
                      <a:pt x="687" y="2377"/>
                    </a:lnTo>
                    <a:lnTo>
                      <a:pt x="687" y="2370"/>
                    </a:lnTo>
                    <a:lnTo>
                      <a:pt x="689" y="2370"/>
                    </a:lnTo>
                    <a:lnTo>
                      <a:pt x="689" y="2365"/>
                    </a:lnTo>
                    <a:lnTo>
                      <a:pt x="690" y="2365"/>
                    </a:lnTo>
                    <a:lnTo>
                      <a:pt x="690" y="2360"/>
                    </a:lnTo>
                    <a:lnTo>
                      <a:pt x="692" y="2360"/>
                    </a:lnTo>
                    <a:lnTo>
                      <a:pt x="692" y="2357"/>
                    </a:lnTo>
                    <a:lnTo>
                      <a:pt x="694" y="2357"/>
                    </a:lnTo>
                    <a:lnTo>
                      <a:pt x="694" y="2352"/>
                    </a:lnTo>
                    <a:lnTo>
                      <a:pt x="695" y="2352"/>
                    </a:lnTo>
                    <a:lnTo>
                      <a:pt x="695" y="2347"/>
                    </a:lnTo>
                    <a:lnTo>
                      <a:pt x="697" y="2347"/>
                    </a:lnTo>
                    <a:lnTo>
                      <a:pt x="697" y="2342"/>
                    </a:lnTo>
                    <a:lnTo>
                      <a:pt x="699" y="2342"/>
                    </a:lnTo>
                    <a:lnTo>
                      <a:pt x="699" y="2339"/>
                    </a:lnTo>
                    <a:lnTo>
                      <a:pt x="700" y="2339"/>
                    </a:lnTo>
                    <a:lnTo>
                      <a:pt x="700" y="2334"/>
                    </a:lnTo>
                    <a:lnTo>
                      <a:pt x="702" y="2334"/>
                    </a:lnTo>
                    <a:lnTo>
                      <a:pt x="702" y="2329"/>
                    </a:lnTo>
                    <a:lnTo>
                      <a:pt x="704" y="2329"/>
                    </a:lnTo>
                    <a:lnTo>
                      <a:pt x="704" y="2324"/>
                    </a:lnTo>
                    <a:lnTo>
                      <a:pt x="705" y="2324"/>
                    </a:lnTo>
                    <a:lnTo>
                      <a:pt x="705" y="2320"/>
                    </a:lnTo>
                    <a:lnTo>
                      <a:pt x="707" y="2320"/>
                    </a:lnTo>
                    <a:lnTo>
                      <a:pt x="707" y="2325"/>
                    </a:lnTo>
                    <a:lnTo>
                      <a:pt x="705" y="2325"/>
                    </a:lnTo>
                    <a:lnTo>
                      <a:pt x="705" y="2330"/>
                    </a:lnTo>
                    <a:lnTo>
                      <a:pt x="704" y="2330"/>
                    </a:lnTo>
                    <a:lnTo>
                      <a:pt x="704" y="2335"/>
                    </a:lnTo>
                    <a:lnTo>
                      <a:pt x="702" y="2335"/>
                    </a:lnTo>
                    <a:lnTo>
                      <a:pt x="702" y="2340"/>
                    </a:lnTo>
                    <a:lnTo>
                      <a:pt x="700" y="2340"/>
                    </a:lnTo>
                    <a:lnTo>
                      <a:pt x="700" y="2345"/>
                    </a:lnTo>
                    <a:lnTo>
                      <a:pt x="699" y="2345"/>
                    </a:lnTo>
                    <a:lnTo>
                      <a:pt x="699" y="2350"/>
                    </a:lnTo>
                    <a:lnTo>
                      <a:pt x="697" y="2350"/>
                    </a:lnTo>
                    <a:lnTo>
                      <a:pt x="697" y="2355"/>
                    </a:lnTo>
                    <a:lnTo>
                      <a:pt x="695" y="2355"/>
                    </a:lnTo>
                    <a:lnTo>
                      <a:pt x="695" y="2359"/>
                    </a:lnTo>
                    <a:lnTo>
                      <a:pt x="694" y="2359"/>
                    </a:lnTo>
                    <a:lnTo>
                      <a:pt x="694" y="2364"/>
                    </a:lnTo>
                    <a:lnTo>
                      <a:pt x="692" y="2364"/>
                    </a:lnTo>
                    <a:lnTo>
                      <a:pt x="692" y="2369"/>
                    </a:lnTo>
                    <a:lnTo>
                      <a:pt x="690" y="2369"/>
                    </a:lnTo>
                    <a:lnTo>
                      <a:pt x="690" y="2374"/>
                    </a:lnTo>
                    <a:lnTo>
                      <a:pt x="689" y="2374"/>
                    </a:lnTo>
                    <a:lnTo>
                      <a:pt x="689" y="2379"/>
                    </a:lnTo>
                    <a:lnTo>
                      <a:pt x="687" y="2379"/>
                    </a:lnTo>
                    <a:lnTo>
                      <a:pt x="687" y="2384"/>
                    </a:lnTo>
                    <a:lnTo>
                      <a:pt x="685" y="2384"/>
                    </a:lnTo>
                    <a:lnTo>
                      <a:pt x="685" y="2389"/>
                    </a:lnTo>
                    <a:lnTo>
                      <a:pt x="684" y="2389"/>
                    </a:lnTo>
                    <a:lnTo>
                      <a:pt x="684" y="2394"/>
                    </a:lnTo>
                    <a:lnTo>
                      <a:pt x="682" y="2394"/>
                    </a:lnTo>
                    <a:lnTo>
                      <a:pt x="682" y="2400"/>
                    </a:lnTo>
                    <a:lnTo>
                      <a:pt x="680" y="2400"/>
                    </a:lnTo>
                    <a:lnTo>
                      <a:pt x="680" y="2405"/>
                    </a:lnTo>
                    <a:lnTo>
                      <a:pt x="679" y="2405"/>
                    </a:lnTo>
                    <a:lnTo>
                      <a:pt x="679" y="2410"/>
                    </a:lnTo>
                    <a:lnTo>
                      <a:pt x="677" y="2410"/>
                    </a:lnTo>
                    <a:lnTo>
                      <a:pt x="677" y="2415"/>
                    </a:lnTo>
                    <a:lnTo>
                      <a:pt x="675" y="2415"/>
                    </a:lnTo>
                    <a:lnTo>
                      <a:pt x="675" y="2420"/>
                    </a:lnTo>
                    <a:lnTo>
                      <a:pt x="674" y="2420"/>
                    </a:lnTo>
                    <a:lnTo>
                      <a:pt x="674" y="2425"/>
                    </a:lnTo>
                    <a:lnTo>
                      <a:pt x="672" y="2425"/>
                    </a:lnTo>
                    <a:lnTo>
                      <a:pt x="672" y="2430"/>
                    </a:lnTo>
                    <a:lnTo>
                      <a:pt x="670" y="2430"/>
                    </a:lnTo>
                    <a:lnTo>
                      <a:pt x="670" y="2437"/>
                    </a:lnTo>
                    <a:lnTo>
                      <a:pt x="669" y="2437"/>
                    </a:lnTo>
                    <a:lnTo>
                      <a:pt x="669" y="2442"/>
                    </a:lnTo>
                    <a:lnTo>
                      <a:pt x="667" y="2442"/>
                    </a:lnTo>
                    <a:lnTo>
                      <a:pt x="667" y="2449"/>
                    </a:lnTo>
                    <a:lnTo>
                      <a:pt x="665" y="2449"/>
                    </a:lnTo>
                    <a:lnTo>
                      <a:pt x="665" y="2454"/>
                    </a:lnTo>
                    <a:lnTo>
                      <a:pt x="664" y="2454"/>
                    </a:lnTo>
                    <a:lnTo>
                      <a:pt x="664" y="2459"/>
                    </a:lnTo>
                    <a:lnTo>
                      <a:pt x="662" y="2459"/>
                    </a:lnTo>
                    <a:lnTo>
                      <a:pt x="662" y="2464"/>
                    </a:lnTo>
                    <a:lnTo>
                      <a:pt x="660" y="2464"/>
                    </a:lnTo>
                    <a:lnTo>
                      <a:pt x="660" y="2470"/>
                    </a:lnTo>
                    <a:lnTo>
                      <a:pt x="659" y="2470"/>
                    </a:lnTo>
                    <a:lnTo>
                      <a:pt x="659" y="2475"/>
                    </a:lnTo>
                    <a:lnTo>
                      <a:pt x="657" y="2475"/>
                    </a:lnTo>
                    <a:lnTo>
                      <a:pt x="657" y="2480"/>
                    </a:lnTo>
                    <a:lnTo>
                      <a:pt x="655" y="2480"/>
                    </a:lnTo>
                    <a:lnTo>
                      <a:pt x="655" y="2487"/>
                    </a:lnTo>
                    <a:lnTo>
                      <a:pt x="654" y="2487"/>
                    </a:lnTo>
                    <a:lnTo>
                      <a:pt x="654" y="2494"/>
                    </a:lnTo>
                    <a:lnTo>
                      <a:pt x="652" y="2494"/>
                    </a:lnTo>
                    <a:lnTo>
                      <a:pt x="652" y="2499"/>
                    </a:lnTo>
                    <a:lnTo>
                      <a:pt x="650" y="2499"/>
                    </a:lnTo>
                    <a:lnTo>
                      <a:pt x="650" y="2505"/>
                    </a:lnTo>
                    <a:lnTo>
                      <a:pt x="649" y="2505"/>
                    </a:lnTo>
                    <a:lnTo>
                      <a:pt x="649" y="2512"/>
                    </a:lnTo>
                    <a:lnTo>
                      <a:pt x="647" y="2512"/>
                    </a:lnTo>
                    <a:lnTo>
                      <a:pt x="647" y="2517"/>
                    </a:lnTo>
                    <a:lnTo>
                      <a:pt x="645" y="2517"/>
                    </a:lnTo>
                    <a:lnTo>
                      <a:pt x="645" y="2524"/>
                    </a:lnTo>
                    <a:lnTo>
                      <a:pt x="644" y="2524"/>
                    </a:lnTo>
                    <a:lnTo>
                      <a:pt x="644" y="2529"/>
                    </a:lnTo>
                    <a:lnTo>
                      <a:pt x="642" y="2529"/>
                    </a:lnTo>
                    <a:close/>
                    <a:moveTo>
                      <a:pt x="707" y="2315"/>
                    </a:moveTo>
                    <a:lnTo>
                      <a:pt x="709" y="2315"/>
                    </a:lnTo>
                    <a:lnTo>
                      <a:pt x="709" y="2320"/>
                    </a:lnTo>
                    <a:lnTo>
                      <a:pt x="707" y="2320"/>
                    </a:lnTo>
                    <a:lnTo>
                      <a:pt x="707" y="2315"/>
                    </a:lnTo>
                    <a:close/>
                    <a:moveTo>
                      <a:pt x="709" y="2310"/>
                    </a:moveTo>
                    <a:lnTo>
                      <a:pt x="710" y="2310"/>
                    </a:lnTo>
                    <a:lnTo>
                      <a:pt x="710" y="2315"/>
                    </a:lnTo>
                    <a:lnTo>
                      <a:pt x="709" y="2315"/>
                    </a:lnTo>
                    <a:lnTo>
                      <a:pt x="709" y="2310"/>
                    </a:lnTo>
                    <a:close/>
                    <a:moveTo>
                      <a:pt x="710" y="2310"/>
                    </a:moveTo>
                    <a:lnTo>
                      <a:pt x="710" y="2305"/>
                    </a:lnTo>
                    <a:lnTo>
                      <a:pt x="712" y="2305"/>
                    </a:lnTo>
                    <a:lnTo>
                      <a:pt x="712" y="2302"/>
                    </a:lnTo>
                    <a:lnTo>
                      <a:pt x="714" y="2302"/>
                    </a:lnTo>
                    <a:lnTo>
                      <a:pt x="714" y="2307"/>
                    </a:lnTo>
                    <a:lnTo>
                      <a:pt x="712" y="2307"/>
                    </a:lnTo>
                    <a:lnTo>
                      <a:pt x="712" y="2310"/>
                    </a:lnTo>
                    <a:lnTo>
                      <a:pt x="710" y="2310"/>
                    </a:lnTo>
                    <a:close/>
                    <a:moveTo>
                      <a:pt x="714" y="2302"/>
                    </a:moveTo>
                    <a:lnTo>
                      <a:pt x="714" y="2297"/>
                    </a:lnTo>
                    <a:lnTo>
                      <a:pt x="715" y="2297"/>
                    </a:lnTo>
                    <a:lnTo>
                      <a:pt x="715" y="2292"/>
                    </a:lnTo>
                    <a:lnTo>
                      <a:pt x="717" y="2292"/>
                    </a:lnTo>
                    <a:lnTo>
                      <a:pt x="717" y="2287"/>
                    </a:lnTo>
                    <a:lnTo>
                      <a:pt x="719" y="2287"/>
                    </a:lnTo>
                    <a:lnTo>
                      <a:pt x="719" y="2282"/>
                    </a:lnTo>
                    <a:lnTo>
                      <a:pt x="720" y="2282"/>
                    </a:lnTo>
                    <a:lnTo>
                      <a:pt x="720" y="2277"/>
                    </a:lnTo>
                    <a:lnTo>
                      <a:pt x="722" y="2277"/>
                    </a:lnTo>
                    <a:lnTo>
                      <a:pt x="722" y="2274"/>
                    </a:lnTo>
                    <a:lnTo>
                      <a:pt x="724" y="2274"/>
                    </a:lnTo>
                    <a:lnTo>
                      <a:pt x="724" y="2269"/>
                    </a:lnTo>
                    <a:lnTo>
                      <a:pt x="725" y="2269"/>
                    </a:lnTo>
                    <a:lnTo>
                      <a:pt x="725" y="2265"/>
                    </a:lnTo>
                    <a:lnTo>
                      <a:pt x="727" y="2265"/>
                    </a:lnTo>
                    <a:lnTo>
                      <a:pt x="727" y="2260"/>
                    </a:lnTo>
                    <a:lnTo>
                      <a:pt x="729" y="2260"/>
                    </a:lnTo>
                    <a:lnTo>
                      <a:pt x="729" y="2255"/>
                    </a:lnTo>
                    <a:lnTo>
                      <a:pt x="730" y="2255"/>
                    </a:lnTo>
                    <a:lnTo>
                      <a:pt x="730" y="2252"/>
                    </a:lnTo>
                    <a:lnTo>
                      <a:pt x="732" y="2252"/>
                    </a:lnTo>
                    <a:lnTo>
                      <a:pt x="732" y="2249"/>
                    </a:lnTo>
                    <a:lnTo>
                      <a:pt x="734" y="2249"/>
                    </a:lnTo>
                    <a:lnTo>
                      <a:pt x="734" y="2244"/>
                    </a:lnTo>
                    <a:lnTo>
                      <a:pt x="735" y="2244"/>
                    </a:lnTo>
                    <a:lnTo>
                      <a:pt x="735" y="2240"/>
                    </a:lnTo>
                    <a:lnTo>
                      <a:pt x="737" y="2240"/>
                    </a:lnTo>
                    <a:lnTo>
                      <a:pt x="737" y="2235"/>
                    </a:lnTo>
                    <a:lnTo>
                      <a:pt x="739" y="2235"/>
                    </a:lnTo>
                    <a:lnTo>
                      <a:pt x="739" y="2232"/>
                    </a:lnTo>
                    <a:lnTo>
                      <a:pt x="740" y="2232"/>
                    </a:lnTo>
                    <a:lnTo>
                      <a:pt x="740" y="2227"/>
                    </a:lnTo>
                    <a:lnTo>
                      <a:pt x="742" y="2227"/>
                    </a:lnTo>
                    <a:lnTo>
                      <a:pt x="742" y="2224"/>
                    </a:lnTo>
                    <a:lnTo>
                      <a:pt x="744" y="2224"/>
                    </a:lnTo>
                    <a:lnTo>
                      <a:pt x="744" y="2229"/>
                    </a:lnTo>
                    <a:lnTo>
                      <a:pt x="742" y="2229"/>
                    </a:lnTo>
                    <a:lnTo>
                      <a:pt x="742" y="2234"/>
                    </a:lnTo>
                    <a:lnTo>
                      <a:pt x="740" y="2234"/>
                    </a:lnTo>
                    <a:lnTo>
                      <a:pt x="740" y="2237"/>
                    </a:lnTo>
                    <a:lnTo>
                      <a:pt x="739" y="2237"/>
                    </a:lnTo>
                    <a:lnTo>
                      <a:pt x="739" y="2242"/>
                    </a:lnTo>
                    <a:lnTo>
                      <a:pt x="737" y="2242"/>
                    </a:lnTo>
                    <a:lnTo>
                      <a:pt x="737" y="2245"/>
                    </a:lnTo>
                    <a:lnTo>
                      <a:pt x="735" y="2245"/>
                    </a:lnTo>
                    <a:lnTo>
                      <a:pt x="735" y="2250"/>
                    </a:lnTo>
                    <a:lnTo>
                      <a:pt x="734" y="2250"/>
                    </a:lnTo>
                    <a:lnTo>
                      <a:pt x="734" y="2254"/>
                    </a:lnTo>
                    <a:lnTo>
                      <a:pt x="732" y="2254"/>
                    </a:lnTo>
                    <a:lnTo>
                      <a:pt x="732" y="2259"/>
                    </a:lnTo>
                    <a:lnTo>
                      <a:pt x="730" y="2259"/>
                    </a:lnTo>
                    <a:lnTo>
                      <a:pt x="730" y="2262"/>
                    </a:lnTo>
                    <a:lnTo>
                      <a:pt x="729" y="2262"/>
                    </a:lnTo>
                    <a:lnTo>
                      <a:pt x="729" y="2267"/>
                    </a:lnTo>
                    <a:lnTo>
                      <a:pt x="727" y="2267"/>
                    </a:lnTo>
                    <a:lnTo>
                      <a:pt x="727" y="2270"/>
                    </a:lnTo>
                    <a:lnTo>
                      <a:pt x="725" y="2270"/>
                    </a:lnTo>
                    <a:lnTo>
                      <a:pt x="725" y="2275"/>
                    </a:lnTo>
                    <a:lnTo>
                      <a:pt x="724" y="2275"/>
                    </a:lnTo>
                    <a:lnTo>
                      <a:pt x="724" y="2280"/>
                    </a:lnTo>
                    <a:lnTo>
                      <a:pt x="722" y="2280"/>
                    </a:lnTo>
                    <a:lnTo>
                      <a:pt x="722" y="2285"/>
                    </a:lnTo>
                    <a:lnTo>
                      <a:pt x="720" y="2285"/>
                    </a:lnTo>
                    <a:lnTo>
                      <a:pt x="720" y="2289"/>
                    </a:lnTo>
                    <a:lnTo>
                      <a:pt x="719" y="2289"/>
                    </a:lnTo>
                    <a:lnTo>
                      <a:pt x="719" y="2294"/>
                    </a:lnTo>
                    <a:lnTo>
                      <a:pt x="717" y="2294"/>
                    </a:lnTo>
                    <a:lnTo>
                      <a:pt x="717" y="2299"/>
                    </a:lnTo>
                    <a:lnTo>
                      <a:pt x="715" y="2299"/>
                    </a:lnTo>
                    <a:lnTo>
                      <a:pt x="715" y="2302"/>
                    </a:lnTo>
                    <a:lnTo>
                      <a:pt x="714" y="2302"/>
                    </a:lnTo>
                    <a:close/>
                    <a:moveTo>
                      <a:pt x="744" y="2224"/>
                    </a:moveTo>
                    <a:lnTo>
                      <a:pt x="744" y="2219"/>
                    </a:lnTo>
                    <a:lnTo>
                      <a:pt x="745" y="2219"/>
                    </a:lnTo>
                    <a:lnTo>
                      <a:pt x="745" y="2215"/>
                    </a:lnTo>
                    <a:lnTo>
                      <a:pt x="747" y="2215"/>
                    </a:lnTo>
                    <a:lnTo>
                      <a:pt x="747" y="2220"/>
                    </a:lnTo>
                    <a:lnTo>
                      <a:pt x="745" y="2220"/>
                    </a:lnTo>
                    <a:lnTo>
                      <a:pt x="745" y="2224"/>
                    </a:lnTo>
                    <a:lnTo>
                      <a:pt x="744" y="2224"/>
                    </a:lnTo>
                    <a:close/>
                    <a:moveTo>
                      <a:pt x="747" y="2215"/>
                    </a:moveTo>
                    <a:lnTo>
                      <a:pt x="747" y="2210"/>
                    </a:lnTo>
                    <a:lnTo>
                      <a:pt x="749" y="2210"/>
                    </a:lnTo>
                    <a:lnTo>
                      <a:pt x="749" y="2207"/>
                    </a:lnTo>
                    <a:lnTo>
                      <a:pt x="750" y="2207"/>
                    </a:lnTo>
                    <a:lnTo>
                      <a:pt x="750" y="2212"/>
                    </a:lnTo>
                    <a:lnTo>
                      <a:pt x="749" y="2212"/>
                    </a:lnTo>
                    <a:lnTo>
                      <a:pt x="749" y="2215"/>
                    </a:lnTo>
                    <a:lnTo>
                      <a:pt x="747" y="2215"/>
                    </a:lnTo>
                    <a:close/>
                    <a:moveTo>
                      <a:pt x="750" y="2207"/>
                    </a:moveTo>
                    <a:lnTo>
                      <a:pt x="750" y="2202"/>
                    </a:lnTo>
                    <a:lnTo>
                      <a:pt x="752" y="2202"/>
                    </a:lnTo>
                    <a:lnTo>
                      <a:pt x="752" y="2199"/>
                    </a:lnTo>
                    <a:lnTo>
                      <a:pt x="754" y="2199"/>
                    </a:lnTo>
                    <a:lnTo>
                      <a:pt x="754" y="2194"/>
                    </a:lnTo>
                    <a:lnTo>
                      <a:pt x="755" y="2194"/>
                    </a:lnTo>
                    <a:lnTo>
                      <a:pt x="755" y="2190"/>
                    </a:lnTo>
                    <a:lnTo>
                      <a:pt x="757" y="2190"/>
                    </a:lnTo>
                    <a:lnTo>
                      <a:pt x="757" y="2185"/>
                    </a:lnTo>
                    <a:lnTo>
                      <a:pt x="759" y="2185"/>
                    </a:lnTo>
                    <a:lnTo>
                      <a:pt x="759" y="2182"/>
                    </a:lnTo>
                    <a:lnTo>
                      <a:pt x="760" y="2182"/>
                    </a:lnTo>
                    <a:lnTo>
                      <a:pt x="760" y="2177"/>
                    </a:lnTo>
                    <a:lnTo>
                      <a:pt x="762" y="2177"/>
                    </a:lnTo>
                    <a:lnTo>
                      <a:pt x="762" y="2174"/>
                    </a:lnTo>
                    <a:lnTo>
                      <a:pt x="764" y="2174"/>
                    </a:lnTo>
                    <a:lnTo>
                      <a:pt x="764" y="2170"/>
                    </a:lnTo>
                    <a:lnTo>
                      <a:pt x="765" y="2170"/>
                    </a:lnTo>
                    <a:lnTo>
                      <a:pt x="765" y="2167"/>
                    </a:lnTo>
                    <a:lnTo>
                      <a:pt x="767" y="2167"/>
                    </a:lnTo>
                    <a:lnTo>
                      <a:pt x="767" y="2162"/>
                    </a:lnTo>
                    <a:lnTo>
                      <a:pt x="769" y="2162"/>
                    </a:lnTo>
                    <a:lnTo>
                      <a:pt x="769" y="2159"/>
                    </a:lnTo>
                    <a:lnTo>
                      <a:pt x="770" y="2159"/>
                    </a:lnTo>
                    <a:lnTo>
                      <a:pt x="770" y="2155"/>
                    </a:lnTo>
                    <a:lnTo>
                      <a:pt x="772" y="2155"/>
                    </a:lnTo>
                    <a:lnTo>
                      <a:pt x="772" y="2152"/>
                    </a:lnTo>
                    <a:lnTo>
                      <a:pt x="774" y="2152"/>
                    </a:lnTo>
                    <a:lnTo>
                      <a:pt x="774" y="2147"/>
                    </a:lnTo>
                    <a:lnTo>
                      <a:pt x="775" y="2147"/>
                    </a:lnTo>
                    <a:lnTo>
                      <a:pt x="775" y="2144"/>
                    </a:lnTo>
                    <a:lnTo>
                      <a:pt x="777" y="2144"/>
                    </a:lnTo>
                    <a:lnTo>
                      <a:pt x="777" y="2140"/>
                    </a:lnTo>
                    <a:lnTo>
                      <a:pt x="779" y="2140"/>
                    </a:lnTo>
                    <a:lnTo>
                      <a:pt x="779" y="2137"/>
                    </a:lnTo>
                    <a:lnTo>
                      <a:pt x="780" y="2137"/>
                    </a:lnTo>
                    <a:lnTo>
                      <a:pt x="780" y="2132"/>
                    </a:lnTo>
                    <a:lnTo>
                      <a:pt x="782" y="2132"/>
                    </a:lnTo>
                    <a:lnTo>
                      <a:pt x="782" y="2129"/>
                    </a:lnTo>
                    <a:lnTo>
                      <a:pt x="784" y="2129"/>
                    </a:lnTo>
                    <a:lnTo>
                      <a:pt x="784" y="2124"/>
                    </a:lnTo>
                    <a:lnTo>
                      <a:pt x="785" y="2124"/>
                    </a:lnTo>
                    <a:lnTo>
                      <a:pt x="785" y="2120"/>
                    </a:lnTo>
                    <a:lnTo>
                      <a:pt x="787" y="2120"/>
                    </a:lnTo>
                    <a:lnTo>
                      <a:pt x="787" y="2117"/>
                    </a:lnTo>
                    <a:lnTo>
                      <a:pt x="789" y="2117"/>
                    </a:lnTo>
                    <a:lnTo>
                      <a:pt x="789" y="2114"/>
                    </a:lnTo>
                    <a:lnTo>
                      <a:pt x="790" y="2114"/>
                    </a:lnTo>
                    <a:lnTo>
                      <a:pt x="790" y="2110"/>
                    </a:lnTo>
                    <a:lnTo>
                      <a:pt x="792" y="2110"/>
                    </a:lnTo>
                    <a:lnTo>
                      <a:pt x="792" y="2107"/>
                    </a:lnTo>
                    <a:lnTo>
                      <a:pt x="794" y="2107"/>
                    </a:lnTo>
                    <a:lnTo>
                      <a:pt x="794" y="2112"/>
                    </a:lnTo>
                    <a:lnTo>
                      <a:pt x="792" y="2112"/>
                    </a:lnTo>
                    <a:lnTo>
                      <a:pt x="792" y="2115"/>
                    </a:lnTo>
                    <a:lnTo>
                      <a:pt x="790" y="2115"/>
                    </a:lnTo>
                    <a:lnTo>
                      <a:pt x="790" y="2119"/>
                    </a:lnTo>
                    <a:lnTo>
                      <a:pt x="789" y="2119"/>
                    </a:lnTo>
                    <a:lnTo>
                      <a:pt x="789" y="2124"/>
                    </a:lnTo>
                    <a:lnTo>
                      <a:pt x="787" y="2124"/>
                    </a:lnTo>
                    <a:lnTo>
                      <a:pt x="787" y="2127"/>
                    </a:lnTo>
                    <a:lnTo>
                      <a:pt x="785" y="2127"/>
                    </a:lnTo>
                    <a:lnTo>
                      <a:pt x="785" y="2130"/>
                    </a:lnTo>
                    <a:lnTo>
                      <a:pt x="784" y="2130"/>
                    </a:lnTo>
                    <a:lnTo>
                      <a:pt x="784" y="2134"/>
                    </a:lnTo>
                    <a:lnTo>
                      <a:pt x="782" y="2134"/>
                    </a:lnTo>
                    <a:lnTo>
                      <a:pt x="782" y="2139"/>
                    </a:lnTo>
                    <a:lnTo>
                      <a:pt x="780" y="2139"/>
                    </a:lnTo>
                    <a:lnTo>
                      <a:pt x="780" y="2142"/>
                    </a:lnTo>
                    <a:lnTo>
                      <a:pt x="779" y="2142"/>
                    </a:lnTo>
                    <a:lnTo>
                      <a:pt x="779" y="2145"/>
                    </a:lnTo>
                    <a:lnTo>
                      <a:pt x="777" y="2145"/>
                    </a:lnTo>
                    <a:lnTo>
                      <a:pt x="777" y="2150"/>
                    </a:lnTo>
                    <a:lnTo>
                      <a:pt x="775" y="2150"/>
                    </a:lnTo>
                    <a:lnTo>
                      <a:pt x="775" y="2154"/>
                    </a:lnTo>
                    <a:lnTo>
                      <a:pt x="774" y="2154"/>
                    </a:lnTo>
                    <a:lnTo>
                      <a:pt x="774" y="2157"/>
                    </a:lnTo>
                    <a:lnTo>
                      <a:pt x="772" y="2157"/>
                    </a:lnTo>
                    <a:lnTo>
                      <a:pt x="772" y="2162"/>
                    </a:lnTo>
                    <a:lnTo>
                      <a:pt x="770" y="2162"/>
                    </a:lnTo>
                    <a:lnTo>
                      <a:pt x="770" y="2165"/>
                    </a:lnTo>
                    <a:lnTo>
                      <a:pt x="769" y="2165"/>
                    </a:lnTo>
                    <a:lnTo>
                      <a:pt x="769" y="2169"/>
                    </a:lnTo>
                    <a:lnTo>
                      <a:pt x="767" y="2169"/>
                    </a:lnTo>
                    <a:lnTo>
                      <a:pt x="767" y="2174"/>
                    </a:lnTo>
                    <a:lnTo>
                      <a:pt x="765" y="2174"/>
                    </a:lnTo>
                    <a:lnTo>
                      <a:pt x="765" y="2177"/>
                    </a:lnTo>
                    <a:lnTo>
                      <a:pt x="764" y="2177"/>
                    </a:lnTo>
                    <a:lnTo>
                      <a:pt x="764" y="2180"/>
                    </a:lnTo>
                    <a:lnTo>
                      <a:pt x="762" y="2180"/>
                    </a:lnTo>
                    <a:lnTo>
                      <a:pt x="762" y="2184"/>
                    </a:lnTo>
                    <a:lnTo>
                      <a:pt x="760" y="2184"/>
                    </a:lnTo>
                    <a:lnTo>
                      <a:pt x="760" y="2189"/>
                    </a:lnTo>
                    <a:lnTo>
                      <a:pt x="759" y="2189"/>
                    </a:lnTo>
                    <a:lnTo>
                      <a:pt x="759" y="2192"/>
                    </a:lnTo>
                    <a:lnTo>
                      <a:pt x="757" y="2192"/>
                    </a:lnTo>
                    <a:lnTo>
                      <a:pt x="757" y="2195"/>
                    </a:lnTo>
                    <a:lnTo>
                      <a:pt x="755" y="2195"/>
                    </a:lnTo>
                    <a:lnTo>
                      <a:pt x="755" y="2200"/>
                    </a:lnTo>
                    <a:lnTo>
                      <a:pt x="754" y="2200"/>
                    </a:lnTo>
                    <a:lnTo>
                      <a:pt x="754" y="2204"/>
                    </a:lnTo>
                    <a:lnTo>
                      <a:pt x="752" y="2204"/>
                    </a:lnTo>
                    <a:lnTo>
                      <a:pt x="752" y="2207"/>
                    </a:lnTo>
                    <a:lnTo>
                      <a:pt x="750" y="2207"/>
                    </a:lnTo>
                    <a:close/>
                    <a:moveTo>
                      <a:pt x="169" y="2187"/>
                    </a:moveTo>
                    <a:lnTo>
                      <a:pt x="169" y="2180"/>
                    </a:lnTo>
                    <a:lnTo>
                      <a:pt x="170" y="2180"/>
                    </a:lnTo>
                    <a:lnTo>
                      <a:pt x="170" y="2175"/>
                    </a:lnTo>
                    <a:lnTo>
                      <a:pt x="172" y="2175"/>
                    </a:lnTo>
                    <a:lnTo>
                      <a:pt x="172" y="2170"/>
                    </a:lnTo>
                    <a:lnTo>
                      <a:pt x="174" y="2170"/>
                    </a:lnTo>
                    <a:lnTo>
                      <a:pt x="174" y="2165"/>
                    </a:lnTo>
                    <a:lnTo>
                      <a:pt x="175" y="2165"/>
                    </a:lnTo>
                    <a:lnTo>
                      <a:pt x="175" y="2160"/>
                    </a:lnTo>
                    <a:lnTo>
                      <a:pt x="177" y="2160"/>
                    </a:lnTo>
                    <a:lnTo>
                      <a:pt x="177" y="2155"/>
                    </a:lnTo>
                    <a:lnTo>
                      <a:pt x="179" y="2155"/>
                    </a:lnTo>
                    <a:lnTo>
                      <a:pt x="179" y="2152"/>
                    </a:lnTo>
                    <a:lnTo>
                      <a:pt x="180" y="2152"/>
                    </a:lnTo>
                    <a:lnTo>
                      <a:pt x="180" y="2147"/>
                    </a:lnTo>
                    <a:lnTo>
                      <a:pt x="182" y="2147"/>
                    </a:lnTo>
                    <a:lnTo>
                      <a:pt x="182" y="2142"/>
                    </a:lnTo>
                    <a:lnTo>
                      <a:pt x="184" y="2142"/>
                    </a:lnTo>
                    <a:lnTo>
                      <a:pt x="184" y="2137"/>
                    </a:lnTo>
                    <a:lnTo>
                      <a:pt x="185" y="2137"/>
                    </a:lnTo>
                    <a:lnTo>
                      <a:pt x="185" y="2132"/>
                    </a:lnTo>
                    <a:lnTo>
                      <a:pt x="187" y="2132"/>
                    </a:lnTo>
                    <a:lnTo>
                      <a:pt x="187" y="2129"/>
                    </a:lnTo>
                    <a:lnTo>
                      <a:pt x="189" y="2129"/>
                    </a:lnTo>
                    <a:lnTo>
                      <a:pt x="189" y="2124"/>
                    </a:lnTo>
                    <a:lnTo>
                      <a:pt x="190" y="2124"/>
                    </a:lnTo>
                    <a:lnTo>
                      <a:pt x="190" y="2119"/>
                    </a:lnTo>
                    <a:lnTo>
                      <a:pt x="192" y="2119"/>
                    </a:lnTo>
                    <a:lnTo>
                      <a:pt x="192" y="2114"/>
                    </a:lnTo>
                    <a:lnTo>
                      <a:pt x="194" y="2114"/>
                    </a:lnTo>
                    <a:lnTo>
                      <a:pt x="194" y="2110"/>
                    </a:lnTo>
                    <a:lnTo>
                      <a:pt x="195" y="2110"/>
                    </a:lnTo>
                    <a:lnTo>
                      <a:pt x="195" y="2105"/>
                    </a:lnTo>
                    <a:lnTo>
                      <a:pt x="197" y="2105"/>
                    </a:lnTo>
                    <a:lnTo>
                      <a:pt x="197" y="2100"/>
                    </a:lnTo>
                    <a:lnTo>
                      <a:pt x="199" y="2100"/>
                    </a:lnTo>
                    <a:lnTo>
                      <a:pt x="199" y="2095"/>
                    </a:lnTo>
                    <a:lnTo>
                      <a:pt x="200" y="2095"/>
                    </a:lnTo>
                    <a:lnTo>
                      <a:pt x="200" y="2092"/>
                    </a:lnTo>
                    <a:lnTo>
                      <a:pt x="202" y="2092"/>
                    </a:lnTo>
                    <a:lnTo>
                      <a:pt x="202" y="2087"/>
                    </a:lnTo>
                    <a:lnTo>
                      <a:pt x="204" y="2087"/>
                    </a:lnTo>
                    <a:lnTo>
                      <a:pt x="204" y="2084"/>
                    </a:lnTo>
                    <a:lnTo>
                      <a:pt x="205" y="2084"/>
                    </a:lnTo>
                    <a:lnTo>
                      <a:pt x="205" y="2079"/>
                    </a:lnTo>
                    <a:lnTo>
                      <a:pt x="207" y="2079"/>
                    </a:lnTo>
                    <a:lnTo>
                      <a:pt x="207" y="2074"/>
                    </a:lnTo>
                    <a:lnTo>
                      <a:pt x="209" y="2074"/>
                    </a:lnTo>
                    <a:lnTo>
                      <a:pt x="209" y="2070"/>
                    </a:lnTo>
                    <a:lnTo>
                      <a:pt x="210" y="2070"/>
                    </a:lnTo>
                    <a:lnTo>
                      <a:pt x="210" y="2065"/>
                    </a:lnTo>
                    <a:lnTo>
                      <a:pt x="212" y="2065"/>
                    </a:lnTo>
                    <a:lnTo>
                      <a:pt x="212" y="2062"/>
                    </a:lnTo>
                    <a:lnTo>
                      <a:pt x="214" y="2062"/>
                    </a:lnTo>
                    <a:lnTo>
                      <a:pt x="214" y="2057"/>
                    </a:lnTo>
                    <a:lnTo>
                      <a:pt x="215" y="2057"/>
                    </a:lnTo>
                    <a:lnTo>
                      <a:pt x="215" y="2054"/>
                    </a:lnTo>
                    <a:lnTo>
                      <a:pt x="217" y="2054"/>
                    </a:lnTo>
                    <a:lnTo>
                      <a:pt x="217" y="2049"/>
                    </a:lnTo>
                    <a:lnTo>
                      <a:pt x="219" y="2049"/>
                    </a:lnTo>
                    <a:lnTo>
                      <a:pt x="219" y="2045"/>
                    </a:lnTo>
                    <a:lnTo>
                      <a:pt x="220" y="2045"/>
                    </a:lnTo>
                    <a:lnTo>
                      <a:pt x="220" y="2040"/>
                    </a:lnTo>
                    <a:lnTo>
                      <a:pt x="222" y="2040"/>
                    </a:lnTo>
                    <a:lnTo>
                      <a:pt x="222" y="2035"/>
                    </a:lnTo>
                    <a:lnTo>
                      <a:pt x="224" y="2035"/>
                    </a:lnTo>
                    <a:lnTo>
                      <a:pt x="224" y="2032"/>
                    </a:lnTo>
                    <a:lnTo>
                      <a:pt x="225" y="2032"/>
                    </a:lnTo>
                    <a:lnTo>
                      <a:pt x="225" y="2027"/>
                    </a:lnTo>
                    <a:lnTo>
                      <a:pt x="227" y="2027"/>
                    </a:lnTo>
                    <a:lnTo>
                      <a:pt x="227" y="2024"/>
                    </a:lnTo>
                    <a:lnTo>
                      <a:pt x="229" y="2024"/>
                    </a:lnTo>
                    <a:lnTo>
                      <a:pt x="229" y="2019"/>
                    </a:lnTo>
                    <a:lnTo>
                      <a:pt x="230" y="2019"/>
                    </a:lnTo>
                    <a:lnTo>
                      <a:pt x="230" y="2015"/>
                    </a:lnTo>
                    <a:lnTo>
                      <a:pt x="232" y="2015"/>
                    </a:lnTo>
                    <a:lnTo>
                      <a:pt x="232" y="2010"/>
                    </a:lnTo>
                    <a:lnTo>
                      <a:pt x="234" y="2010"/>
                    </a:lnTo>
                    <a:lnTo>
                      <a:pt x="234" y="2007"/>
                    </a:lnTo>
                    <a:lnTo>
                      <a:pt x="235" y="2007"/>
                    </a:lnTo>
                    <a:lnTo>
                      <a:pt x="235" y="2002"/>
                    </a:lnTo>
                    <a:lnTo>
                      <a:pt x="237" y="2002"/>
                    </a:lnTo>
                    <a:lnTo>
                      <a:pt x="237" y="1999"/>
                    </a:lnTo>
                    <a:lnTo>
                      <a:pt x="239" y="1999"/>
                    </a:lnTo>
                    <a:lnTo>
                      <a:pt x="239" y="1994"/>
                    </a:lnTo>
                    <a:lnTo>
                      <a:pt x="240" y="1994"/>
                    </a:lnTo>
                    <a:lnTo>
                      <a:pt x="240" y="1990"/>
                    </a:lnTo>
                    <a:lnTo>
                      <a:pt x="242" y="1990"/>
                    </a:lnTo>
                    <a:lnTo>
                      <a:pt x="242" y="1987"/>
                    </a:lnTo>
                    <a:lnTo>
                      <a:pt x="244" y="1987"/>
                    </a:lnTo>
                    <a:lnTo>
                      <a:pt x="244" y="1982"/>
                    </a:lnTo>
                    <a:lnTo>
                      <a:pt x="245" y="1982"/>
                    </a:lnTo>
                    <a:lnTo>
                      <a:pt x="245" y="1979"/>
                    </a:lnTo>
                    <a:lnTo>
                      <a:pt x="247" y="1979"/>
                    </a:lnTo>
                    <a:lnTo>
                      <a:pt x="247" y="1975"/>
                    </a:lnTo>
                    <a:lnTo>
                      <a:pt x="249" y="1975"/>
                    </a:lnTo>
                    <a:lnTo>
                      <a:pt x="249" y="1972"/>
                    </a:lnTo>
                    <a:lnTo>
                      <a:pt x="250" y="1972"/>
                    </a:lnTo>
                    <a:lnTo>
                      <a:pt x="250" y="1967"/>
                    </a:lnTo>
                    <a:lnTo>
                      <a:pt x="252" y="1967"/>
                    </a:lnTo>
                    <a:lnTo>
                      <a:pt x="252" y="1964"/>
                    </a:lnTo>
                    <a:lnTo>
                      <a:pt x="254" y="1964"/>
                    </a:lnTo>
                    <a:lnTo>
                      <a:pt x="254" y="1960"/>
                    </a:lnTo>
                    <a:lnTo>
                      <a:pt x="255" y="1960"/>
                    </a:lnTo>
                    <a:lnTo>
                      <a:pt x="255" y="1955"/>
                    </a:lnTo>
                    <a:lnTo>
                      <a:pt x="257" y="1955"/>
                    </a:lnTo>
                    <a:lnTo>
                      <a:pt x="257" y="1952"/>
                    </a:lnTo>
                    <a:lnTo>
                      <a:pt x="259" y="1952"/>
                    </a:lnTo>
                    <a:lnTo>
                      <a:pt x="259" y="1949"/>
                    </a:lnTo>
                    <a:lnTo>
                      <a:pt x="260" y="1949"/>
                    </a:lnTo>
                    <a:lnTo>
                      <a:pt x="260" y="1944"/>
                    </a:lnTo>
                    <a:lnTo>
                      <a:pt x="262" y="1944"/>
                    </a:lnTo>
                    <a:lnTo>
                      <a:pt x="262" y="1940"/>
                    </a:lnTo>
                    <a:lnTo>
                      <a:pt x="264" y="1940"/>
                    </a:lnTo>
                    <a:lnTo>
                      <a:pt x="264" y="1937"/>
                    </a:lnTo>
                    <a:lnTo>
                      <a:pt x="265" y="1937"/>
                    </a:lnTo>
                    <a:lnTo>
                      <a:pt x="265" y="1932"/>
                    </a:lnTo>
                    <a:lnTo>
                      <a:pt x="267" y="1932"/>
                    </a:lnTo>
                    <a:lnTo>
                      <a:pt x="267" y="1929"/>
                    </a:lnTo>
                    <a:lnTo>
                      <a:pt x="269" y="1929"/>
                    </a:lnTo>
                    <a:lnTo>
                      <a:pt x="269" y="1925"/>
                    </a:lnTo>
                    <a:lnTo>
                      <a:pt x="270" y="1925"/>
                    </a:lnTo>
                    <a:lnTo>
                      <a:pt x="270" y="1920"/>
                    </a:lnTo>
                    <a:lnTo>
                      <a:pt x="272" y="1920"/>
                    </a:lnTo>
                    <a:lnTo>
                      <a:pt x="272" y="1917"/>
                    </a:lnTo>
                    <a:lnTo>
                      <a:pt x="274" y="1917"/>
                    </a:lnTo>
                    <a:lnTo>
                      <a:pt x="274" y="1914"/>
                    </a:lnTo>
                    <a:lnTo>
                      <a:pt x="275" y="1914"/>
                    </a:lnTo>
                    <a:lnTo>
                      <a:pt x="275" y="1910"/>
                    </a:lnTo>
                    <a:lnTo>
                      <a:pt x="277" y="1910"/>
                    </a:lnTo>
                    <a:lnTo>
                      <a:pt x="277" y="1905"/>
                    </a:lnTo>
                    <a:lnTo>
                      <a:pt x="279" y="1905"/>
                    </a:lnTo>
                    <a:lnTo>
                      <a:pt x="279" y="1902"/>
                    </a:lnTo>
                    <a:lnTo>
                      <a:pt x="280" y="1902"/>
                    </a:lnTo>
                    <a:lnTo>
                      <a:pt x="280" y="1899"/>
                    </a:lnTo>
                    <a:lnTo>
                      <a:pt x="282" y="1899"/>
                    </a:lnTo>
                    <a:lnTo>
                      <a:pt x="282" y="1894"/>
                    </a:lnTo>
                    <a:lnTo>
                      <a:pt x="284" y="1894"/>
                    </a:lnTo>
                    <a:lnTo>
                      <a:pt x="284" y="1890"/>
                    </a:lnTo>
                    <a:lnTo>
                      <a:pt x="285" y="1890"/>
                    </a:lnTo>
                    <a:lnTo>
                      <a:pt x="285" y="1887"/>
                    </a:lnTo>
                    <a:lnTo>
                      <a:pt x="287" y="1887"/>
                    </a:lnTo>
                    <a:lnTo>
                      <a:pt x="287" y="1882"/>
                    </a:lnTo>
                    <a:lnTo>
                      <a:pt x="289" y="1882"/>
                    </a:lnTo>
                    <a:lnTo>
                      <a:pt x="289" y="1879"/>
                    </a:lnTo>
                    <a:lnTo>
                      <a:pt x="290" y="1879"/>
                    </a:lnTo>
                    <a:lnTo>
                      <a:pt x="290" y="1875"/>
                    </a:lnTo>
                    <a:lnTo>
                      <a:pt x="292" y="1875"/>
                    </a:lnTo>
                    <a:lnTo>
                      <a:pt x="292" y="1872"/>
                    </a:lnTo>
                    <a:lnTo>
                      <a:pt x="294" y="1872"/>
                    </a:lnTo>
                    <a:lnTo>
                      <a:pt x="294" y="1869"/>
                    </a:lnTo>
                    <a:lnTo>
                      <a:pt x="295" y="1869"/>
                    </a:lnTo>
                    <a:lnTo>
                      <a:pt x="295" y="1865"/>
                    </a:lnTo>
                    <a:lnTo>
                      <a:pt x="297" y="1865"/>
                    </a:lnTo>
                    <a:lnTo>
                      <a:pt x="297" y="1862"/>
                    </a:lnTo>
                    <a:lnTo>
                      <a:pt x="299" y="1862"/>
                    </a:lnTo>
                    <a:lnTo>
                      <a:pt x="299" y="1859"/>
                    </a:lnTo>
                    <a:lnTo>
                      <a:pt x="300" y="1859"/>
                    </a:lnTo>
                    <a:lnTo>
                      <a:pt x="300" y="1855"/>
                    </a:lnTo>
                    <a:lnTo>
                      <a:pt x="302" y="1855"/>
                    </a:lnTo>
                    <a:lnTo>
                      <a:pt x="302" y="1850"/>
                    </a:lnTo>
                    <a:lnTo>
                      <a:pt x="304" y="1850"/>
                    </a:lnTo>
                    <a:lnTo>
                      <a:pt x="304" y="1847"/>
                    </a:lnTo>
                    <a:lnTo>
                      <a:pt x="305" y="1847"/>
                    </a:lnTo>
                    <a:lnTo>
                      <a:pt x="305" y="1844"/>
                    </a:lnTo>
                    <a:lnTo>
                      <a:pt x="307" y="1844"/>
                    </a:lnTo>
                    <a:lnTo>
                      <a:pt x="307" y="1840"/>
                    </a:lnTo>
                    <a:lnTo>
                      <a:pt x="309" y="1840"/>
                    </a:lnTo>
                    <a:lnTo>
                      <a:pt x="309" y="1837"/>
                    </a:lnTo>
                    <a:lnTo>
                      <a:pt x="310" y="1837"/>
                    </a:lnTo>
                    <a:lnTo>
                      <a:pt x="310" y="1834"/>
                    </a:lnTo>
                    <a:lnTo>
                      <a:pt x="312" y="1834"/>
                    </a:lnTo>
                    <a:lnTo>
                      <a:pt x="312" y="1830"/>
                    </a:lnTo>
                    <a:lnTo>
                      <a:pt x="314" y="1830"/>
                    </a:lnTo>
                    <a:lnTo>
                      <a:pt x="314" y="1827"/>
                    </a:lnTo>
                    <a:lnTo>
                      <a:pt x="315" y="1827"/>
                    </a:lnTo>
                    <a:lnTo>
                      <a:pt x="315" y="1824"/>
                    </a:lnTo>
                    <a:lnTo>
                      <a:pt x="317" y="1824"/>
                    </a:lnTo>
                    <a:lnTo>
                      <a:pt x="317" y="1820"/>
                    </a:lnTo>
                    <a:lnTo>
                      <a:pt x="319" y="1820"/>
                    </a:lnTo>
                    <a:lnTo>
                      <a:pt x="319" y="1817"/>
                    </a:lnTo>
                    <a:lnTo>
                      <a:pt x="320" y="1817"/>
                    </a:lnTo>
                    <a:lnTo>
                      <a:pt x="320" y="1814"/>
                    </a:lnTo>
                    <a:lnTo>
                      <a:pt x="322" y="1814"/>
                    </a:lnTo>
                    <a:lnTo>
                      <a:pt x="322" y="1810"/>
                    </a:lnTo>
                    <a:lnTo>
                      <a:pt x="324" y="1810"/>
                    </a:lnTo>
                    <a:lnTo>
                      <a:pt x="324" y="1807"/>
                    </a:lnTo>
                    <a:lnTo>
                      <a:pt x="325" y="1807"/>
                    </a:lnTo>
                    <a:lnTo>
                      <a:pt x="325" y="1804"/>
                    </a:lnTo>
                    <a:lnTo>
                      <a:pt x="327" y="1804"/>
                    </a:lnTo>
                    <a:lnTo>
                      <a:pt x="327" y="1799"/>
                    </a:lnTo>
                    <a:lnTo>
                      <a:pt x="329" y="1799"/>
                    </a:lnTo>
                    <a:lnTo>
                      <a:pt x="329" y="1795"/>
                    </a:lnTo>
                    <a:lnTo>
                      <a:pt x="330" y="1795"/>
                    </a:lnTo>
                    <a:lnTo>
                      <a:pt x="330" y="1792"/>
                    </a:lnTo>
                    <a:lnTo>
                      <a:pt x="332" y="1792"/>
                    </a:lnTo>
                    <a:lnTo>
                      <a:pt x="332" y="1789"/>
                    </a:lnTo>
                    <a:lnTo>
                      <a:pt x="334" y="1789"/>
                    </a:lnTo>
                    <a:lnTo>
                      <a:pt x="334" y="1785"/>
                    </a:lnTo>
                    <a:lnTo>
                      <a:pt x="335" y="1785"/>
                    </a:lnTo>
                    <a:lnTo>
                      <a:pt x="335" y="1782"/>
                    </a:lnTo>
                    <a:lnTo>
                      <a:pt x="337" y="1782"/>
                    </a:lnTo>
                    <a:lnTo>
                      <a:pt x="337" y="1779"/>
                    </a:lnTo>
                    <a:lnTo>
                      <a:pt x="339" y="1779"/>
                    </a:lnTo>
                    <a:lnTo>
                      <a:pt x="339" y="1775"/>
                    </a:lnTo>
                    <a:lnTo>
                      <a:pt x="340" y="1775"/>
                    </a:lnTo>
                    <a:lnTo>
                      <a:pt x="340" y="1772"/>
                    </a:lnTo>
                    <a:lnTo>
                      <a:pt x="342" y="1772"/>
                    </a:lnTo>
                    <a:lnTo>
                      <a:pt x="342" y="1769"/>
                    </a:lnTo>
                    <a:lnTo>
                      <a:pt x="344" y="1769"/>
                    </a:lnTo>
                    <a:lnTo>
                      <a:pt x="344" y="1765"/>
                    </a:lnTo>
                    <a:lnTo>
                      <a:pt x="345" y="1765"/>
                    </a:lnTo>
                    <a:lnTo>
                      <a:pt x="345" y="1762"/>
                    </a:lnTo>
                    <a:lnTo>
                      <a:pt x="347" y="1762"/>
                    </a:lnTo>
                    <a:lnTo>
                      <a:pt x="347" y="1759"/>
                    </a:lnTo>
                    <a:lnTo>
                      <a:pt x="349" y="1759"/>
                    </a:lnTo>
                    <a:lnTo>
                      <a:pt x="349" y="1755"/>
                    </a:lnTo>
                    <a:lnTo>
                      <a:pt x="350" y="1755"/>
                    </a:lnTo>
                    <a:lnTo>
                      <a:pt x="350" y="1752"/>
                    </a:lnTo>
                    <a:lnTo>
                      <a:pt x="352" y="1752"/>
                    </a:lnTo>
                    <a:lnTo>
                      <a:pt x="352" y="1749"/>
                    </a:lnTo>
                    <a:lnTo>
                      <a:pt x="354" y="1749"/>
                    </a:lnTo>
                    <a:lnTo>
                      <a:pt x="354" y="1745"/>
                    </a:lnTo>
                    <a:lnTo>
                      <a:pt x="355" y="1745"/>
                    </a:lnTo>
                    <a:lnTo>
                      <a:pt x="355" y="1742"/>
                    </a:lnTo>
                    <a:lnTo>
                      <a:pt x="357" y="1742"/>
                    </a:lnTo>
                    <a:lnTo>
                      <a:pt x="357" y="1739"/>
                    </a:lnTo>
                    <a:lnTo>
                      <a:pt x="359" y="1739"/>
                    </a:lnTo>
                    <a:lnTo>
                      <a:pt x="359" y="1737"/>
                    </a:lnTo>
                    <a:lnTo>
                      <a:pt x="360" y="1737"/>
                    </a:lnTo>
                    <a:lnTo>
                      <a:pt x="360" y="1734"/>
                    </a:lnTo>
                    <a:lnTo>
                      <a:pt x="362" y="1734"/>
                    </a:lnTo>
                    <a:lnTo>
                      <a:pt x="362" y="1730"/>
                    </a:lnTo>
                    <a:lnTo>
                      <a:pt x="364" y="1730"/>
                    </a:lnTo>
                    <a:lnTo>
                      <a:pt x="364" y="1727"/>
                    </a:lnTo>
                    <a:lnTo>
                      <a:pt x="365" y="1727"/>
                    </a:lnTo>
                    <a:lnTo>
                      <a:pt x="365" y="1724"/>
                    </a:lnTo>
                    <a:lnTo>
                      <a:pt x="367" y="1724"/>
                    </a:lnTo>
                    <a:lnTo>
                      <a:pt x="367" y="1720"/>
                    </a:lnTo>
                    <a:lnTo>
                      <a:pt x="369" y="1720"/>
                    </a:lnTo>
                    <a:lnTo>
                      <a:pt x="369" y="1717"/>
                    </a:lnTo>
                    <a:lnTo>
                      <a:pt x="370" y="1717"/>
                    </a:lnTo>
                    <a:lnTo>
                      <a:pt x="370" y="1715"/>
                    </a:lnTo>
                    <a:lnTo>
                      <a:pt x="372" y="1715"/>
                    </a:lnTo>
                    <a:lnTo>
                      <a:pt x="372" y="1712"/>
                    </a:lnTo>
                    <a:lnTo>
                      <a:pt x="374" y="1712"/>
                    </a:lnTo>
                    <a:lnTo>
                      <a:pt x="374" y="1709"/>
                    </a:lnTo>
                    <a:lnTo>
                      <a:pt x="375" y="1709"/>
                    </a:lnTo>
                    <a:lnTo>
                      <a:pt x="375" y="1705"/>
                    </a:lnTo>
                    <a:lnTo>
                      <a:pt x="377" y="1705"/>
                    </a:lnTo>
                    <a:lnTo>
                      <a:pt x="377" y="1702"/>
                    </a:lnTo>
                    <a:lnTo>
                      <a:pt x="379" y="1702"/>
                    </a:lnTo>
                    <a:lnTo>
                      <a:pt x="379" y="1699"/>
                    </a:lnTo>
                    <a:lnTo>
                      <a:pt x="380" y="1699"/>
                    </a:lnTo>
                    <a:lnTo>
                      <a:pt x="380" y="1695"/>
                    </a:lnTo>
                    <a:lnTo>
                      <a:pt x="382" y="1695"/>
                    </a:lnTo>
                    <a:lnTo>
                      <a:pt x="382" y="1692"/>
                    </a:lnTo>
                    <a:lnTo>
                      <a:pt x="384" y="1692"/>
                    </a:lnTo>
                    <a:lnTo>
                      <a:pt x="384" y="1690"/>
                    </a:lnTo>
                    <a:lnTo>
                      <a:pt x="385" y="1690"/>
                    </a:lnTo>
                    <a:lnTo>
                      <a:pt x="385" y="1687"/>
                    </a:lnTo>
                    <a:lnTo>
                      <a:pt x="387" y="1687"/>
                    </a:lnTo>
                    <a:lnTo>
                      <a:pt x="387" y="1684"/>
                    </a:lnTo>
                    <a:lnTo>
                      <a:pt x="389" y="1684"/>
                    </a:lnTo>
                    <a:lnTo>
                      <a:pt x="389" y="1680"/>
                    </a:lnTo>
                    <a:lnTo>
                      <a:pt x="390" y="1680"/>
                    </a:lnTo>
                    <a:lnTo>
                      <a:pt x="390" y="1677"/>
                    </a:lnTo>
                    <a:lnTo>
                      <a:pt x="392" y="1677"/>
                    </a:lnTo>
                    <a:lnTo>
                      <a:pt x="392" y="1674"/>
                    </a:lnTo>
                    <a:lnTo>
                      <a:pt x="394" y="1674"/>
                    </a:lnTo>
                    <a:lnTo>
                      <a:pt x="394" y="1670"/>
                    </a:lnTo>
                    <a:lnTo>
                      <a:pt x="395" y="1670"/>
                    </a:lnTo>
                    <a:lnTo>
                      <a:pt x="395" y="1667"/>
                    </a:lnTo>
                    <a:lnTo>
                      <a:pt x="397" y="1667"/>
                    </a:lnTo>
                    <a:lnTo>
                      <a:pt x="397" y="1665"/>
                    </a:lnTo>
                    <a:lnTo>
                      <a:pt x="399" y="1665"/>
                    </a:lnTo>
                    <a:lnTo>
                      <a:pt x="399" y="1662"/>
                    </a:lnTo>
                    <a:lnTo>
                      <a:pt x="400" y="1662"/>
                    </a:lnTo>
                    <a:lnTo>
                      <a:pt x="400" y="1659"/>
                    </a:lnTo>
                    <a:lnTo>
                      <a:pt x="402" y="1659"/>
                    </a:lnTo>
                    <a:lnTo>
                      <a:pt x="402" y="1655"/>
                    </a:lnTo>
                    <a:lnTo>
                      <a:pt x="404" y="1655"/>
                    </a:lnTo>
                    <a:lnTo>
                      <a:pt x="404" y="1652"/>
                    </a:lnTo>
                    <a:lnTo>
                      <a:pt x="405" y="1652"/>
                    </a:lnTo>
                    <a:lnTo>
                      <a:pt x="405" y="1649"/>
                    </a:lnTo>
                    <a:lnTo>
                      <a:pt x="407" y="1649"/>
                    </a:lnTo>
                    <a:lnTo>
                      <a:pt x="407" y="1645"/>
                    </a:lnTo>
                    <a:lnTo>
                      <a:pt x="409" y="1645"/>
                    </a:lnTo>
                    <a:lnTo>
                      <a:pt x="409" y="1644"/>
                    </a:lnTo>
                    <a:lnTo>
                      <a:pt x="410" y="1644"/>
                    </a:lnTo>
                    <a:lnTo>
                      <a:pt x="410" y="1640"/>
                    </a:lnTo>
                    <a:lnTo>
                      <a:pt x="412" y="1640"/>
                    </a:lnTo>
                    <a:lnTo>
                      <a:pt x="412" y="1637"/>
                    </a:lnTo>
                    <a:lnTo>
                      <a:pt x="414" y="1637"/>
                    </a:lnTo>
                    <a:lnTo>
                      <a:pt x="414" y="1634"/>
                    </a:lnTo>
                    <a:lnTo>
                      <a:pt x="415" y="1634"/>
                    </a:lnTo>
                    <a:lnTo>
                      <a:pt x="415" y="1632"/>
                    </a:lnTo>
                    <a:lnTo>
                      <a:pt x="417" y="1632"/>
                    </a:lnTo>
                    <a:lnTo>
                      <a:pt x="417" y="1629"/>
                    </a:lnTo>
                    <a:lnTo>
                      <a:pt x="419" y="1629"/>
                    </a:lnTo>
                    <a:lnTo>
                      <a:pt x="419" y="1625"/>
                    </a:lnTo>
                    <a:lnTo>
                      <a:pt x="420" y="1625"/>
                    </a:lnTo>
                    <a:lnTo>
                      <a:pt x="420" y="1624"/>
                    </a:lnTo>
                    <a:lnTo>
                      <a:pt x="422" y="1624"/>
                    </a:lnTo>
                    <a:lnTo>
                      <a:pt x="422" y="1620"/>
                    </a:lnTo>
                    <a:lnTo>
                      <a:pt x="424" y="1620"/>
                    </a:lnTo>
                    <a:lnTo>
                      <a:pt x="424" y="1617"/>
                    </a:lnTo>
                    <a:lnTo>
                      <a:pt x="425" y="1617"/>
                    </a:lnTo>
                    <a:lnTo>
                      <a:pt x="425" y="1615"/>
                    </a:lnTo>
                    <a:lnTo>
                      <a:pt x="427" y="1615"/>
                    </a:lnTo>
                    <a:lnTo>
                      <a:pt x="427" y="1612"/>
                    </a:lnTo>
                    <a:lnTo>
                      <a:pt x="429" y="1612"/>
                    </a:lnTo>
                    <a:lnTo>
                      <a:pt x="429" y="1609"/>
                    </a:lnTo>
                    <a:lnTo>
                      <a:pt x="430" y="1609"/>
                    </a:lnTo>
                    <a:lnTo>
                      <a:pt x="430" y="1605"/>
                    </a:lnTo>
                    <a:lnTo>
                      <a:pt x="432" y="1605"/>
                    </a:lnTo>
                    <a:lnTo>
                      <a:pt x="432" y="1604"/>
                    </a:lnTo>
                    <a:lnTo>
                      <a:pt x="434" y="1604"/>
                    </a:lnTo>
                    <a:lnTo>
                      <a:pt x="434" y="1600"/>
                    </a:lnTo>
                    <a:lnTo>
                      <a:pt x="435" y="1600"/>
                    </a:lnTo>
                    <a:lnTo>
                      <a:pt x="435" y="1597"/>
                    </a:lnTo>
                    <a:lnTo>
                      <a:pt x="437" y="1597"/>
                    </a:lnTo>
                    <a:lnTo>
                      <a:pt x="437" y="1595"/>
                    </a:lnTo>
                    <a:lnTo>
                      <a:pt x="439" y="1595"/>
                    </a:lnTo>
                    <a:lnTo>
                      <a:pt x="439" y="1592"/>
                    </a:lnTo>
                    <a:lnTo>
                      <a:pt x="440" y="1592"/>
                    </a:lnTo>
                    <a:lnTo>
                      <a:pt x="440" y="1589"/>
                    </a:lnTo>
                    <a:lnTo>
                      <a:pt x="442" y="1589"/>
                    </a:lnTo>
                    <a:lnTo>
                      <a:pt x="442" y="1587"/>
                    </a:lnTo>
                    <a:lnTo>
                      <a:pt x="444" y="1587"/>
                    </a:lnTo>
                    <a:lnTo>
                      <a:pt x="444" y="1584"/>
                    </a:lnTo>
                    <a:lnTo>
                      <a:pt x="445" y="1584"/>
                    </a:lnTo>
                    <a:lnTo>
                      <a:pt x="445" y="1580"/>
                    </a:lnTo>
                    <a:lnTo>
                      <a:pt x="447" y="1580"/>
                    </a:lnTo>
                    <a:lnTo>
                      <a:pt x="447" y="1579"/>
                    </a:lnTo>
                    <a:lnTo>
                      <a:pt x="449" y="1579"/>
                    </a:lnTo>
                    <a:lnTo>
                      <a:pt x="449" y="1575"/>
                    </a:lnTo>
                    <a:lnTo>
                      <a:pt x="450" y="1575"/>
                    </a:lnTo>
                    <a:lnTo>
                      <a:pt x="450" y="1572"/>
                    </a:lnTo>
                    <a:lnTo>
                      <a:pt x="452" y="1572"/>
                    </a:lnTo>
                    <a:lnTo>
                      <a:pt x="452" y="1569"/>
                    </a:lnTo>
                    <a:lnTo>
                      <a:pt x="454" y="1569"/>
                    </a:lnTo>
                    <a:lnTo>
                      <a:pt x="454" y="1567"/>
                    </a:lnTo>
                    <a:lnTo>
                      <a:pt x="455" y="1567"/>
                    </a:lnTo>
                    <a:lnTo>
                      <a:pt x="455" y="1564"/>
                    </a:lnTo>
                    <a:lnTo>
                      <a:pt x="457" y="1564"/>
                    </a:lnTo>
                    <a:lnTo>
                      <a:pt x="457" y="1560"/>
                    </a:lnTo>
                    <a:lnTo>
                      <a:pt x="459" y="1560"/>
                    </a:lnTo>
                    <a:lnTo>
                      <a:pt x="459" y="1559"/>
                    </a:lnTo>
                    <a:lnTo>
                      <a:pt x="460" y="1559"/>
                    </a:lnTo>
                    <a:lnTo>
                      <a:pt x="460" y="1555"/>
                    </a:lnTo>
                    <a:lnTo>
                      <a:pt x="462" y="1555"/>
                    </a:lnTo>
                    <a:lnTo>
                      <a:pt x="462" y="1552"/>
                    </a:lnTo>
                    <a:lnTo>
                      <a:pt x="464" y="1552"/>
                    </a:lnTo>
                    <a:lnTo>
                      <a:pt x="464" y="1550"/>
                    </a:lnTo>
                    <a:lnTo>
                      <a:pt x="465" y="1550"/>
                    </a:lnTo>
                    <a:lnTo>
                      <a:pt x="465" y="1547"/>
                    </a:lnTo>
                    <a:lnTo>
                      <a:pt x="467" y="1547"/>
                    </a:lnTo>
                    <a:lnTo>
                      <a:pt x="467" y="1544"/>
                    </a:lnTo>
                    <a:lnTo>
                      <a:pt x="469" y="1544"/>
                    </a:lnTo>
                    <a:lnTo>
                      <a:pt x="469" y="1542"/>
                    </a:lnTo>
                    <a:lnTo>
                      <a:pt x="470" y="1542"/>
                    </a:lnTo>
                    <a:lnTo>
                      <a:pt x="470" y="1539"/>
                    </a:lnTo>
                    <a:lnTo>
                      <a:pt x="472" y="1539"/>
                    </a:lnTo>
                    <a:lnTo>
                      <a:pt x="472" y="1535"/>
                    </a:lnTo>
                    <a:lnTo>
                      <a:pt x="474" y="1535"/>
                    </a:lnTo>
                    <a:lnTo>
                      <a:pt x="474" y="1532"/>
                    </a:lnTo>
                    <a:lnTo>
                      <a:pt x="475" y="1532"/>
                    </a:lnTo>
                    <a:lnTo>
                      <a:pt x="475" y="1530"/>
                    </a:lnTo>
                    <a:lnTo>
                      <a:pt x="477" y="1530"/>
                    </a:lnTo>
                    <a:lnTo>
                      <a:pt x="477" y="1527"/>
                    </a:lnTo>
                    <a:lnTo>
                      <a:pt x="479" y="1527"/>
                    </a:lnTo>
                    <a:lnTo>
                      <a:pt x="479" y="1525"/>
                    </a:lnTo>
                    <a:lnTo>
                      <a:pt x="480" y="1525"/>
                    </a:lnTo>
                    <a:lnTo>
                      <a:pt x="480" y="1522"/>
                    </a:lnTo>
                    <a:lnTo>
                      <a:pt x="482" y="1522"/>
                    </a:lnTo>
                    <a:lnTo>
                      <a:pt x="482" y="1519"/>
                    </a:lnTo>
                    <a:lnTo>
                      <a:pt x="484" y="1519"/>
                    </a:lnTo>
                    <a:lnTo>
                      <a:pt x="484" y="1517"/>
                    </a:lnTo>
                    <a:lnTo>
                      <a:pt x="485" y="1517"/>
                    </a:lnTo>
                    <a:lnTo>
                      <a:pt x="485" y="1514"/>
                    </a:lnTo>
                    <a:lnTo>
                      <a:pt x="487" y="1514"/>
                    </a:lnTo>
                    <a:lnTo>
                      <a:pt x="487" y="1512"/>
                    </a:lnTo>
                    <a:lnTo>
                      <a:pt x="489" y="1512"/>
                    </a:lnTo>
                    <a:lnTo>
                      <a:pt x="489" y="1509"/>
                    </a:lnTo>
                    <a:lnTo>
                      <a:pt x="490" y="1509"/>
                    </a:lnTo>
                    <a:lnTo>
                      <a:pt x="490" y="1507"/>
                    </a:lnTo>
                    <a:lnTo>
                      <a:pt x="492" y="1507"/>
                    </a:lnTo>
                    <a:lnTo>
                      <a:pt x="492" y="1504"/>
                    </a:lnTo>
                    <a:lnTo>
                      <a:pt x="494" y="1504"/>
                    </a:lnTo>
                    <a:lnTo>
                      <a:pt x="494" y="1502"/>
                    </a:lnTo>
                    <a:lnTo>
                      <a:pt x="495" y="1502"/>
                    </a:lnTo>
                    <a:lnTo>
                      <a:pt x="495" y="1499"/>
                    </a:lnTo>
                    <a:lnTo>
                      <a:pt x="497" y="1499"/>
                    </a:lnTo>
                    <a:lnTo>
                      <a:pt x="497" y="1497"/>
                    </a:lnTo>
                    <a:lnTo>
                      <a:pt x="499" y="1497"/>
                    </a:lnTo>
                    <a:lnTo>
                      <a:pt x="499" y="1494"/>
                    </a:lnTo>
                    <a:lnTo>
                      <a:pt x="500" y="1494"/>
                    </a:lnTo>
                    <a:lnTo>
                      <a:pt x="500" y="1490"/>
                    </a:lnTo>
                    <a:lnTo>
                      <a:pt x="502" y="1490"/>
                    </a:lnTo>
                    <a:lnTo>
                      <a:pt x="502" y="1489"/>
                    </a:lnTo>
                    <a:lnTo>
                      <a:pt x="504" y="1489"/>
                    </a:lnTo>
                    <a:lnTo>
                      <a:pt x="504" y="1485"/>
                    </a:lnTo>
                    <a:lnTo>
                      <a:pt x="505" y="1485"/>
                    </a:lnTo>
                    <a:lnTo>
                      <a:pt x="505" y="1484"/>
                    </a:lnTo>
                    <a:lnTo>
                      <a:pt x="507" y="1484"/>
                    </a:lnTo>
                    <a:lnTo>
                      <a:pt x="507" y="1480"/>
                    </a:lnTo>
                    <a:lnTo>
                      <a:pt x="509" y="1480"/>
                    </a:lnTo>
                    <a:lnTo>
                      <a:pt x="509" y="1479"/>
                    </a:lnTo>
                    <a:lnTo>
                      <a:pt x="510" y="1479"/>
                    </a:lnTo>
                    <a:lnTo>
                      <a:pt x="510" y="1475"/>
                    </a:lnTo>
                    <a:lnTo>
                      <a:pt x="512" y="1475"/>
                    </a:lnTo>
                    <a:lnTo>
                      <a:pt x="512" y="1474"/>
                    </a:lnTo>
                    <a:lnTo>
                      <a:pt x="514" y="1474"/>
                    </a:lnTo>
                    <a:lnTo>
                      <a:pt x="514" y="1470"/>
                    </a:lnTo>
                    <a:lnTo>
                      <a:pt x="515" y="1470"/>
                    </a:lnTo>
                    <a:lnTo>
                      <a:pt x="515" y="1469"/>
                    </a:lnTo>
                    <a:lnTo>
                      <a:pt x="517" y="1469"/>
                    </a:lnTo>
                    <a:lnTo>
                      <a:pt x="517" y="1465"/>
                    </a:lnTo>
                    <a:lnTo>
                      <a:pt x="519" y="1465"/>
                    </a:lnTo>
                    <a:lnTo>
                      <a:pt x="519" y="1462"/>
                    </a:lnTo>
                    <a:lnTo>
                      <a:pt x="520" y="1462"/>
                    </a:lnTo>
                    <a:lnTo>
                      <a:pt x="520" y="1460"/>
                    </a:lnTo>
                    <a:lnTo>
                      <a:pt x="522" y="1460"/>
                    </a:lnTo>
                    <a:lnTo>
                      <a:pt x="522" y="1457"/>
                    </a:lnTo>
                    <a:lnTo>
                      <a:pt x="524" y="1457"/>
                    </a:lnTo>
                    <a:lnTo>
                      <a:pt x="524" y="1455"/>
                    </a:lnTo>
                    <a:lnTo>
                      <a:pt x="525" y="1455"/>
                    </a:lnTo>
                    <a:lnTo>
                      <a:pt x="525" y="1452"/>
                    </a:lnTo>
                    <a:lnTo>
                      <a:pt x="527" y="1452"/>
                    </a:lnTo>
                    <a:lnTo>
                      <a:pt x="527" y="1450"/>
                    </a:lnTo>
                    <a:lnTo>
                      <a:pt x="529" y="1450"/>
                    </a:lnTo>
                    <a:lnTo>
                      <a:pt x="529" y="1447"/>
                    </a:lnTo>
                    <a:lnTo>
                      <a:pt x="530" y="1447"/>
                    </a:lnTo>
                    <a:lnTo>
                      <a:pt x="530" y="1445"/>
                    </a:lnTo>
                    <a:lnTo>
                      <a:pt x="532" y="1445"/>
                    </a:lnTo>
                    <a:lnTo>
                      <a:pt x="532" y="1442"/>
                    </a:lnTo>
                    <a:lnTo>
                      <a:pt x="534" y="1442"/>
                    </a:lnTo>
                    <a:lnTo>
                      <a:pt x="534" y="1440"/>
                    </a:lnTo>
                    <a:lnTo>
                      <a:pt x="535" y="1440"/>
                    </a:lnTo>
                    <a:lnTo>
                      <a:pt x="535" y="1437"/>
                    </a:lnTo>
                    <a:lnTo>
                      <a:pt x="537" y="1437"/>
                    </a:lnTo>
                    <a:lnTo>
                      <a:pt x="537" y="1434"/>
                    </a:lnTo>
                    <a:lnTo>
                      <a:pt x="539" y="1434"/>
                    </a:lnTo>
                    <a:lnTo>
                      <a:pt x="539" y="1432"/>
                    </a:lnTo>
                    <a:lnTo>
                      <a:pt x="540" y="1432"/>
                    </a:lnTo>
                    <a:lnTo>
                      <a:pt x="540" y="1429"/>
                    </a:lnTo>
                    <a:lnTo>
                      <a:pt x="542" y="1429"/>
                    </a:lnTo>
                    <a:lnTo>
                      <a:pt x="542" y="1427"/>
                    </a:lnTo>
                    <a:lnTo>
                      <a:pt x="544" y="1427"/>
                    </a:lnTo>
                    <a:lnTo>
                      <a:pt x="544" y="1424"/>
                    </a:lnTo>
                    <a:lnTo>
                      <a:pt x="545" y="1424"/>
                    </a:lnTo>
                    <a:lnTo>
                      <a:pt x="545" y="1422"/>
                    </a:lnTo>
                    <a:lnTo>
                      <a:pt x="547" y="1422"/>
                    </a:lnTo>
                    <a:lnTo>
                      <a:pt x="547" y="1419"/>
                    </a:lnTo>
                    <a:lnTo>
                      <a:pt x="549" y="1419"/>
                    </a:lnTo>
                    <a:lnTo>
                      <a:pt x="549" y="1417"/>
                    </a:lnTo>
                    <a:lnTo>
                      <a:pt x="550" y="1417"/>
                    </a:lnTo>
                    <a:lnTo>
                      <a:pt x="550" y="1414"/>
                    </a:lnTo>
                    <a:lnTo>
                      <a:pt x="552" y="1414"/>
                    </a:lnTo>
                    <a:lnTo>
                      <a:pt x="552" y="1412"/>
                    </a:lnTo>
                    <a:lnTo>
                      <a:pt x="554" y="1412"/>
                    </a:lnTo>
                    <a:lnTo>
                      <a:pt x="554" y="1409"/>
                    </a:lnTo>
                    <a:lnTo>
                      <a:pt x="555" y="1409"/>
                    </a:lnTo>
                    <a:lnTo>
                      <a:pt x="555" y="1407"/>
                    </a:lnTo>
                    <a:lnTo>
                      <a:pt x="557" y="1407"/>
                    </a:lnTo>
                    <a:lnTo>
                      <a:pt x="557" y="1405"/>
                    </a:lnTo>
                    <a:lnTo>
                      <a:pt x="559" y="1405"/>
                    </a:lnTo>
                    <a:lnTo>
                      <a:pt x="559" y="1402"/>
                    </a:lnTo>
                    <a:lnTo>
                      <a:pt x="560" y="1402"/>
                    </a:lnTo>
                    <a:lnTo>
                      <a:pt x="560" y="1400"/>
                    </a:lnTo>
                    <a:lnTo>
                      <a:pt x="562" y="1400"/>
                    </a:lnTo>
                    <a:lnTo>
                      <a:pt x="562" y="1397"/>
                    </a:lnTo>
                    <a:lnTo>
                      <a:pt x="564" y="1397"/>
                    </a:lnTo>
                    <a:lnTo>
                      <a:pt x="564" y="1395"/>
                    </a:lnTo>
                    <a:lnTo>
                      <a:pt x="565" y="1395"/>
                    </a:lnTo>
                    <a:lnTo>
                      <a:pt x="565" y="1394"/>
                    </a:lnTo>
                    <a:lnTo>
                      <a:pt x="567" y="1394"/>
                    </a:lnTo>
                    <a:lnTo>
                      <a:pt x="567" y="1390"/>
                    </a:lnTo>
                    <a:lnTo>
                      <a:pt x="569" y="1390"/>
                    </a:lnTo>
                    <a:lnTo>
                      <a:pt x="569" y="1389"/>
                    </a:lnTo>
                    <a:lnTo>
                      <a:pt x="570" y="1389"/>
                    </a:lnTo>
                    <a:lnTo>
                      <a:pt x="570" y="1385"/>
                    </a:lnTo>
                    <a:lnTo>
                      <a:pt x="572" y="1385"/>
                    </a:lnTo>
                    <a:lnTo>
                      <a:pt x="572" y="1384"/>
                    </a:lnTo>
                    <a:lnTo>
                      <a:pt x="574" y="1384"/>
                    </a:lnTo>
                    <a:lnTo>
                      <a:pt x="574" y="1380"/>
                    </a:lnTo>
                    <a:lnTo>
                      <a:pt x="575" y="1380"/>
                    </a:lnTo>
                    <a:lnTo>
                      <a:pt x="575" y="1379"/>
                    </a:lnTo>
                    <a:lnTo>
                      <a:pt x="577" y="1379"/>
                    </a:lnTo>
                    <a:lnTo>
                      <a:pt x="577" y="1377"/>
                    </a:lnTo>
                    <a:lnTo>
                      <a:pt x="579" y="1377"/>
                    </a:lnTo>
                    <a:lnTo>
                      <a:pt x="579" y="1374"/>
                    </a:lnTo>
                    <a:lnTo>
                      <a:pt x="580" y="1374"/>
                    </a:lnTo>
                    <a:lnTo>
                      <a:pt x="580" y="1372"/>
                    </a:lnTo>
                    <a:lnTo>
                      <a:pt x="582" y="1372"/>
                    </a:lnTo>
                    <a:lnTo>
                      <a:pt x="582" y="1369"/>
                    </a:lnTo>
                    <a:lnTo>
                      <a:pt x="584" y="1369"/>
                    </a:lnTo>
                    <a:lnTo>
                      <a:pt x="584" y="1367"/>
                    </a:lnTo>
                    <a:lnTo>
                      <a:pt x="585" y="1367"/>
                    </a:lnTo>
                    <a:lnTo>
                      <a:pt x="585" y="1365"/>
                    </a:lnTo>
                    <a:lnTo>
                      <a:pt x="587" y="1365"/>
                    </a:lnTo>
                    <a:lnTo>
                      <a:pt x="587" y="1362"/>
                    </a:lnTo>
                    <a:lnTo>
                      <a:pt x="589" y="1362"/>
                    </a:lnTo>
                    <a:lnTo>
                      <a:pt x="589" y="1360"/>
                    </a:lnTo>
                    <a:lnTo>
                      <a:pt x="590" y="1360"/>
                    </a:lnTo>
                    <a:lnTo>
                      <a:pt x="590" y="1357"/>
                    </a:lnTo>
                    <a:lnTo>
                      <a:pt x="592" y="1357"/>
                    </a:lnTo>
                    <a:lnTo>
                      <a:pt x="592" y="1355"/>
                    </a:lnTo>
                    <a:lnTo>
                      <a:pt x="594" y="1355"/>
                    </a:lnTo>
                    <a:lnTo>
                      <a:pt x="594" y="1354"/>
                    </a:lnTo>
                    <a:lnTo>
                      <a:pt x="595" y="1354"/>
                    </a:lnTo>
                    <a:lnTo>
                      <a:pt x="595" y="1350"/>
                    </a:lnTo>
                    <a:lnTo>
                      <a:pt x="597" y="1350"/>
                    </a:lnTo>
                    <a:lnTo>
                      <a:pt x="597" y="1349"/>
                    </a:lnTo>
                    <a:lnTo>
                      <a:pt x="599" y="1349"/>
                    </a:lnTo>
                    <a:lnTo>
                      <a:pt x="599" y="1345"/>
                    </a:lnTo>
                    <a:lnTo>
                      <a:pt x="600" y="1345"/>
                    </a:lnTo>
                    <a:lnTo>
                      <a:pt x="600" y="1344"/>
                    </a:lnTo>
                    <a:lnTo>
                      <a:pt x="602" y="1344"/>
                    </a:lnTo>
                    <a:lnTo>
                      <a:pt x="602" y="1340"/>
                    </a:lnTo>
                    <a:lnTo>
                      <a:pt x="604" y="1340"/>
                    </a:lnTo>
                    <a:lnTo>
                      <a:pt x="604" y="1339"/>
                    </a:lnTo>
                    <a:lnTo>
                      <a:pt x="605" y="1339"/>
                    </a:lnTo>
                    <a:lnTo>
                      <a:pt x="605" y="1337"/>
                    </a:lnTo>
                    <a:lnTo>
                      <a:pt x="607" y="1337"/>
                    </a:lnTo>
                    <a:lnTo>
                      <a:pt x="607" y="1334"/>
                    </a:lnTo>
                    <a:lnTo>
                      <a:pt x="609" y="1334"/>
                    </a:lnTo>
                    <a:lnTo>
                      <a:pt x="609" y="1332"/>
                    </a:lnTo>
                    <a:lnTo>
                      <a:pt x="610" y="1332"/>
                    </a:lnTo>
                    <a:lnTo>
                      <a:pt x="610" y="1329"/>
                    </a:lnTo>
                    <a:lnTo>
                      <a:pt x="612" y="1329"/>
                    </a:lnTo>
                    <a:lnTo>
                      <a:pt x="612" y="1327"/>
                    </a:lnTo>
                    <a:lnTo>
                      <a:pt x="614" y="1327"/>
                    </a:lnTo>
                    <a:lnTo>
                      <a:pt x="614" y="1325"/>
                    </a:lnTo>
                    <a:lnTo>
                      <a:pt x="615" y="1325"/>
                    </a:lnTo>
                    <a:lnTo>
                      <a:pt x="615" y="1322"/>
                    </a:lnTo>
                    <a:lnTo>
                      <a:pt x="617" y="1322"/>
                    </a:lnTo>
                    <a:lnTo>
                      <a:pt x="617" y="1320"/>
                    </a:lnTo>
                    <a:lnTo>
                      <a:pt x="619" y="1320"/>
                    </a:lnTo>
                    <a:lnTo>
                      <a:pt x="619" y="1317"/>
                    </a:lnTo>
                    <a:lnTo>
                      <a:pt x="620" y="1317"/>
                    </a:lnTo>
                    <a:lnTo>
                      <a:pt x="620" y="1315"/>
                    </a:lnTo>
                    <a:lnTo>
                      <a:pt x="622" y="1315"/>
                    </a:lnTo>
                    <a:lnTo>
                      <a:pt x="622" y="1314"/>
                    </a:lnTo>
                    <a:lnTo>
                      <a:pt x="624" y="1314"/>
                    </a:lnTo>
                    <a:lnTo>
                      <a:pt x="624" y="1310"/>
                    </a:lnTo>
                    <a:lnTo>
                      <a:pt x="625" y="1310"/>
                    </a:lnTo>
                    <a:lnTo>
                      <a:pt x="625" y="1309"/>
                    </a:lnTo>
                    <a:lnTo>
                      <a:pt x="627" y="1309"/>
                    </a:lnTo>
                    <a:lnTo>
                      <a:pt x="627" y="1305"/>
                    </a:lnTo>
                    <a:lnTo>
                      <a:pt x="629" y="1305"/>
                    </a:lnTo>
                    <a:lnTo>
                      <a:pt x="629" y="1304"/>
                    </a:lnTo>
                    <a:lnTo>
                      <a:pt x="630" y="1304"/>
                    </a:lnTo>
                    <a:lnTo>
                      <a:pt x="630" y="1302"/>
                    </a:lnTo>
                    <a:lnTo>
                      <a:pt x="632" y="1302"/>
                    </a:lnTo>
                    <a:lnTo>
                      <a:pt x="632" y="1299"/>
                    </a:lnTo>
                    <a:lnTo>
                      <a:pt x="634" y="1299"/>
                    </a:lnTo>
                    <a:lnTo>
                      <a:pt x="634" y="1297"/>
                    </a:lnTo>
                    <a:lnTo>
                      <a:pt x="635" y="1297"/>
                    </a:lnTo>
                    <a:lnTo>
                      <a:pt x="635" y="1295"/>
                    </a:lnTo>
                    <a:lnTo>
                      <a:pt x="637" y="1295"/>
                    </a:lnTo>
                    <a:lnTo>
                      <a:pt x="637" y="1292"/>
                    </a:lnTo>
                    <a:lnTo>
                      <a:pt x="639" y="1292"/>
                    </a:lnTo>
                    <a:lnTo>
                      <a:pt x="639" y="1290"/>
                    </a:lnTo>
                    <a:lnTo>
                      <a:pt x="640" y="1290"/>
                    </a:lnTo>
                    <a:lnTo>
                      <a:pt x="640" y="1289"/>
                    </a:lnTo>
                    <a:lnTo>
                      <a:pt x="642" y="1289"/>
                    </a:lnTo>
                    <a:lnTo>
                      <a:pt x="642" y="1285"/>
                    </a:lnTo>
                    <a:lnTo>
                      <a:pt x="644" y="1285"/>
                    </a:lnTo>
                    <a:lnTo>
                      <a:pt x="644" y="1284"/>
                    </a:lnTo>
                    <a:lnTo>
                      <a:pt x="645" y="1284"/>
                    </a:lnTo>
                    <a:lnTo>
                      <a:pt x="645" y="1282"/>
                    </a:lnTo>
                    <a:lnTo>
                      <a:pt x="647" y="1282"/>
                    </a:lnTo>
                    <a:lnTo>
                      <a:pt x="647" y="1280"/>
                    </a:lnTo>
                    <a:lnTo>
                      <a:pt x="649" y="1280"/>
                    </a:lnTo>
                    <a:lnTo>
                      <a:pt x="649" y="1277"/>
                    </a:lnTo>
                    <a:lnTo>
                      <a:pt x="650" y="1277"/>
                    </a:lnTo>
                    <a:lnTo>
                      <a:pt x="650" y="1275"/>
                    </a:lnTo>
                    <a:lnTo>
                      <a:pt x="652" y="1275"/>
                    </a:lnTo>
                    <a:lnTo>
                      <a:pt x="652" y="1274"/>
                    </a:lnTo>
                    <a:lnTo>
                      <a:pt x="654" y="1274"/>
                    </a:lnTo>
                    <a:lnTo>
                      <a:pt x="654" y="1270"/>
                    </a:lnTo>
                    <a:lnTo>
                      <a:pt x="655" y="1270"/>
                    </a:lnTo>
                    <a:lnTo>
                      <a:pt x="655" y="1269"/>
                    </a:lnTo>
                    <a:lnTo>
                      <a:pt x="657" y="1269"/>
                    </a:lnTo>
                    <a:lnTo>
                      <a:pt x="657" y="1267"/>
                    </a:lnTo>
                    <a:lnTo>
                      <a:pt x="659" y="1267"/>
                    </a:lnTo>
                    <a:lnTo>
                      <a:pt x="659" y="1264"/>
                    </a:lnTo>
                    <a:lnTo>
                      <a:pt x="660" y="1264"/>
                    </a:lnTo>
                    <a:lnTo>
                      <a:pt x="660" y="1262"/>
                    </a:lnTo>
                    <a:lnTo>
                      <a:pt x="662" y="1262"/>
                    </a:lnTo>
                    <a:lnTo>
                      <a:pt x="662" y="1260"/>
                    </a:lnTo>
                    <a:lnTo>
                      <a:pt x="664" y="1260"/>
                    </a:lnTo>
                    <a:lnTo>
                      <a:pt x="664" y="1257"/>
                    </a:lnTo>
                    <a:lnTo>
                      <a:pt x="665" y="1257"/>
                    </a:lnTo>
                    <a:lnTo>
                      <a:pt x="665" y="1255"/>
                    </a:lnTo>
                    <a:lnTo>
                      <a:pt x="667" y="1255"/>
                    </a:lnTo>
                    <a:lnTo>
                      <a:pt x="667" y="1254"/>
                    </a:lnTo>
                    <a:lnTo>
                      <a:pt x="669" y="1254"/>
                    </a:lnTo>
                    <a:lnTo>
                      <a:pt x="669" y="1250"/>
                    </a:lnTo>
                    <a:lnTo>
                      <a:pt x="670" y="1250"/>
                    </a:lnTo>
                    <a:lnTo>
                      <a:pt x="670" y="1249"/>
                    </a:lnTo>
                    <a:lnTo>
                      <a:pt x="672" y="1249"/>
                    </a:lnTo>
                    <a:lnTo>
                      <a:pt x="672" y="1247"/>
                    </a:lnTo>
                    <a:lnTo>
                      <a:pt x="674" y="1247"/>
                    </a:lnTo>
                    <a:lnTo>
                      <a:pt x="674" y="1245"/>
                    </a:lnTo>
                    <a:lnTo>
                      <a:pt x="675" y="1245"/>
                    </a:lnTo>
                    <a:lnTo>
                      <a:pt x="675" y="1242"/>
                    </a:lnTo>
                    <a:lnTo>
                      <a:pt x="677" y="1242"/>
                    </a:lnTo>
                    <a:lnTo>
                      <a:pt x="677" y="1240"/>
                    </a:lnTo>
                    <a:lnTo>
                      <a:pt x="679" y="1240"/>
                    </a:lnTo>
                    <a:lnTo>
                      <a:pt x="679" y="1239"/>
                    </a:lnTo>
                    <a:lnTo>
                      <a:pt x="680" y="1239"/>
                    </a:lnTo>
                    <a:lnTo>
                      <a:pt x="680" y="1235"/>
                    </a:lnTo>
                    <a:lnTo>
                      <a:pt x="682" y="1235"/>
                    </a:lnTo>
                    <a:lnTo>
                      <a:pt x="682" y="1234"/>
                    </a:lnTo>
                    <a:lnTo>
                      <a:pt x="684" y="1234"/>
                    </a:lnTo>
                    <a:lnTo>
                      <a:pt x="684" y="1232"/>
                    </a:lnTo>
                    <a:lnTo>
                      <a:pt x="685" y="1232"/>
                    </a:lnTo>
                    <a:lnTo>
                      <a:pt x="685" y="1229"/>
                    </a:lnTo>
                    <a:lnTo>
                      <a:pt x="687" y="1229"/>
                    </a:lnTo>
                    <a:lnTo>
                      <a:pt x="687" y="1227"/>
                    </a:lnTo>
                    <a:lnTo>
                      <a:pt x="689" y="1227"/>
                    </a:lnTo>
                    <a:lnTo>
                      <a:pt x="689" y="1225"/>
                    </a:lnTo>
                    <a:lnTo>
                      <a:pt x="690" y="1225"/>
                    </a:lnTo>
                    <a:lnTo>
                      <a:pt x="690" y="1224"/>
                    </a:lnTo>
                    <a:lnTo>
                      <a:pt x="692" y="1224"/>
                    </a:lnTo>
                    <a:lnTo>
                      <a:pt x="692" y="1220"/>
                    </a:lnTo>
                    <a:lnTo>
                      <a:pt x="694" y="1220"/>
                    </a:lnTo>
                    <a:lnTo>
                      <a:pt x="694" y="1219"/>
                    </a:lnTo>
                    <a:lnTo>
                      <a:pt x="695" y="1219"/>
                    </a:lnTo>
                    <a:lnTo>
                      <a:pt x="695" y="1217"/>
                    </a:lnTo>
                    <a:lnTo>
                      <a:pt x="697" y="1217"/>
                    </a:lnTo>
                    <a:lnTo>
                      <a:pt x="697" y="1215"/>
                    </a:lnTo>
                    <a:lnTo>
                      <a:pt x="699" y="1215"/>
                    </a:lnTo>
                    <a:lnTo>
                      <a:pt x="699" y="1212"/>
                    </a:lnTo>
                    <a:lnTo>
                      <a:pt x="700" y="1212"/>
                    </a:lnTo>
                    <a:lnTo>
                      <a:pt x="700" y="1210"/>
                    </a:lnTo>
                    <a:lnTo>
                      <a:pt x="702" y="1210"/>
                    </a:lnTo>
                    <a:lnTo>
                      <a:pt x="702" y="1209"/>
                    </a:lnTo>
                    <a:lnTo>
                      <a:pt x="704" y="1209"/>
                    </a:lnTo>
                    <a:lnTo>
                      <a:pt x="704" y="1207"/>
                    </a:lnTo>
                    <a:lnTo>
                      <a:pt x="705" y="1207"/>
                    </a:lnTo>
                    <a:lnTo>
                      <a:pt x="705" y="1204"/>
                    </a:lnTo>
                    <a:lnTo>
                      <a:pt x="707" y="1204"/>
                    </a:lnTo>
                    <a:lnTo>
                      <a:pt x="707" y="1202"/>
                    </a:lnTo>
                    <a:lnTo>
                      <a:pt x="709" y="1202"/>
                    </a:lnTo>
                    <a:lnTo>
                      <a:pt x="709" y="1200"/>
                    </a:lnTo>
                    <a:lnTo>
                      <a:pt x="710" y="1200"/>
                    </a:lnTo>
                    <a:lnTo>
                      <a:pt x="710" y="1199"/>
                    </a:lnTo>
                    <a:lnTo>
                      <a:pt x="712" y="1199"/>
                    </a:lnTo>
                    <a:lnTo>
                      <a:pt x="712" y="1195"/>
                    </a:lnTo>
                    <a:lnTo>
                      <a:pt x="714" y="1195"/>
                    </a:lnTo>
                    <a:lnTo>
                      <a:pt x="714" y="1194"/>
                    </a:lnTo>
                    <a:lnTo>
                      <a:pt x="715" y="1194"/>
                    </a:lnTo>
                    <a:lnTo>
                      <a:pt x="715" y="1192"/>
                    </a:lnTo>
                    <a:lnTo>
                      <a:pt x="717" y="1192"/>
                    </a:lnTo>
                    <a:lnTo>
                      <a:pt x="717" y="1190"/>
                    </a:lnTo>
                    <a:lnTo>
                      <a:pt x="719" y="1190"/>
                    </a:lnTo>
                    <a:lnTo>
                      <a:pt x="719" y="1187"/>
                    </a:lnTo>
                    <a:lnTo>
                      <a:pt x="720" y="1187"/>
                    </a:lnTo>
                    <a:lnTo>
                      <a:pt x="720" y="1185"/>
                    </a:lnTo>
                    <a:lnTo>
                      <a:pt x="722" y="1185"/>
                    </a:lnTo>
                    <a:lnTo>
                      <a:pt x="722" y="1184"/>
                    </a:lnTo>
                    <a:lnTo>
                      <a:pt x="724" y="1184"/>
                    </a:lnTo>
                    <a:lnTo>
                      <a:pt x="724" y="1182"/>
                    </a:lnTo>
                    <a:lnTo>
                      <a:pt x="725" y="1182"/>
                    </a:lnTo>
                    <a:lnTo>
                      <a:pt x="725" y="1180"/>
                    </a:lnTo>
                    <a:lnTo>
                      <a:pt x="727" y="1180"/>
                    </a:lnTo>
                    <a:lnTo>
                      <a:pt x="727" y="1177"/>
                    </a:lnTo>
                    <a:lnTo>
                      <a:pt x="729" y="1177"/>
                    </a:lnTo>
                    <a:lnTo>
                      <a:pt x="729" y="1175"/>
                    </a:lnTo>
                    <a:lnTo>
                      <a:pt x="730" y="1175"/>
                    </a:lnTo>
                    <a:lnTo>
                      <a:pt x="730" y="1174"/>
                    </a:lnTo>
                    <a:lnTo>
                      <a:pt x="732" y="1174"/>
                    </a:lnTo>
                    <a:lnTo>
                      <a:pt x="732" y="1172"/>
                    </a:lnTo>
                    <a:lnTo>
                      <a:pt x="734" y="1172"/>
                    </a:lnTo>
                    <a:lnTo>
                      <a:pt x="734" y="1170"/>
                    </a:lnTo>
                    <a:lnTo>
                      <a:pt x="735" y="1170"/>
                    </a:lnTo>
                    <a:lnTo>
                      <a:pt x="735" y="1167"/>
                    </a:lnTo>
                    <a:lnTo>
                      <a:pt x="737" y="1167"/>
                    </a:lnTo>
                    <a:lnTo>
                      <a:pt x="737" y="1165"/>
                    </a:lnTo>
                    <a:lnTo>
                      <a:pt x="739" y="1165"/>
                    </a:lnTo>
                    <a:lnTo>
                      <a:pt x="739" y="1164"/>
                    </a:lnTo>
                    <a:lnTo>
                      <a:pt x="740" y="1164"/>
                    </a:lnTo>
                    <a:lnTo>
                      <a:pt x="740" y="1162"/>
                    </a:lnTo>
                    <a:lnTo>
                      <a:pt x="742" y="1162"/>
                    </a:lnTo>
                    <a:lnTo>
                      <a:pt x="742" y="1160"/>
                    </a:lnTo>
                    <a:lnTo>
                      <a:pt x="744" y="1160"/>
                    </a:lnTo>
                    <a:lnTo>
                      <a:pt x="744" y="1159"/>
                    </a:lnTo>
                    <a:lnTo>
                      <a:pt x="745" y="1159"/>
                    </a:lnTo>
                    <a:lnTo>
                      <a:pt x="745" y="1155"/>
                    </a:lnTo>
                    <a:lnTo>
                      <a:pt x="747" y="1155"/>
                    </a:lnTo>
                    <a:lnTo>
                      <a:pt x="747" y="1154"/>
                    </a:lnTo>
                    <a:lnTo>
                      <a:pt x="749" y="1154"/>
                    </a:lnTo>
                    <a:lnTo>
                      <a:pt x="749" y="1152"/>
                    </a:lnTo>
                    <a:lnTo>
                      <a:pt x="750" y="1152"/>
                    </a:lnTo>
                    <a:lnTo>
                      <a:pt x="750" y="1150"/>
                    </a:lnTo>
                    <a:lnTo>
                      <a:pt x="752" y="1150"/>
                    </a:lnTo>
                    <a:lnTo>
                      <a:pt x="752" y="1149"/>
                    </a:lnTo>
                    <a:lnTo>
                      <a:pt x="754" y="1149"/>
                    </a:lnTo>
                    <a:lnTo>
                      <a:pt x="754" y="1147"/>
                    </a:lnTo>
                    <a:lnTo>
                      <a:pt x="755" y="1147"/>
                    </a:lnTo>
                    <a:lnTo>
                      <a:pt x="755" y="1144"/>
                    </a:lnTo>
                    <a:lnTo>
                      <a:pt x="757" y="1144"/>
                    </a:lnTo>
                    <a:lnTo>
                      <a:pt x="757" y="1142"/>
                    </a:lnTo>
                    <a:lnTo>
                      <a:pt x="759" y="1142"/>
                    </a:lnTo>
                    <a:lnTo>
                      <a:pt x="759" y="1140"/>
                    </a:lnTo>
                    <a:lnTo>
                      <a:pt x="760" y="1140"/>
                    </a:lnTo>
                    <a:lnTo>
                      <a:pt x="760" y="1139"/>
                    </a:lnTo>
                    <a:lnTo>
                      <a:pt x="762" y="1139"/>
                    </a:lnTo>
                    <a:lnTo>
                      <a:pt x="762" y="1137"/>
                    </a:lnTo>
                    <a:lnTo>
                      <a:pt x="764" y="1137"/>
                    </a:lnTo>
                    <a:lnTo>
                      <a:pt x="764" y="1135"/>
                    </a:lnTo>
                    <a:lnTo>
                      <a:pt x="765" y="1135"/>
                    </a:lnTo>
                    <a:lnTo>
                      <a:pt x="765" y="1132"/>
                    </a:lnTo>
                    <a:lnTo>
                      <a:pt x="767" y="1132"/>
                    </a:lnTo>
                    <a:lnTo>
                      <a:pt x="767" y="1130"/>
                    </a:lnTo>
                    <a:lnTo>
                      <a:pt x="769" y="1130"/>
                    </a:lnTo>
                    <a:lnTo>
                      <a:pt x="769" y="1129"/>
                    </a:lnTo>
                    <a:lnTo>
                      <a:pt x="770" y="1129"/>
                    </a:lnTo>
                    <a:lnTo>
                      <a:pt x="770" y="1127"/>
                    </a:lnTo>
                    <a:lnTo>
                      <a:pt x="772" y="1127"/>
                    </a:lnTo>
                    <a:lnTo>
                      <a:pt x="772" y="1125"/>
                    </a:lnTo>
                    <a:lnTo>
                      <a:pt x="774" y="1125"/>
                    </a:lnTo>
                    <a:lnTo>
                      <a:pt x="774" y="1122"/>
                    </a:lnTo>
                    <a:lnTo>
                      <a:pt x="775" y="1122"/>
                    </a:lnTo>
                    <a:lnTo>
                      <a:pt x="775" y="1120"/>
                    </a:lnTo>
                    <a:lnTo>
                      <a:pt x="777" y="1120"/>
                    </a:lnTo>
                    <a:lnTo>
                      <a:pt x="777" y="1119"/>
                    </a:lnTo>
                    <a:lnTo>
                      <a:pt x="779" y="1119"/>
                    </a:lnTo>
                    <a:lnTo>
                      <a:pt x="779" y="1117"/>
                    </a:lnTo>
                    <a:lnTo>
                      <a:pt x="780" y="1117"/>
                    </a:lnTo>
                    <a:lnTo>
                      <a:pt x="780" y="1115"/>
                    </a:lnTo>
                    <a:lnTo>
                      <a:pt x="782" y="1115"/>
                    </a:lnTo>
                    <a:lnTo>
                      <a:pt x="782" y="1114"/>
                    </a:lnTo>
                    <a:lnTo>
                      <a:pt x="784" y="1114"/>
                    </a:lnTo>
                    <a:lnTo>
                      <a:pt x="784" y="1110"/>
                    </a:lnTo>
                    <a:lnTo>
                      <a:pt x="785" y="1110"/>
                    </a:lnTo>
                    <a:lnTo>
                      <a:pt x="785" y="1109"/>
                    </a:lnTo>
                    <a:lnTo>
                      <a:pt x="787" y="1109"/>
                    </a:lnTo>
                    <a:lnTo>
                      <a:pt x="787" y="1107"/>
                    </a:lnTo>
                    <a:lnTo>
                      <a:pt x="789" y="1107"/>
                    </a:lnTo>
                    <a:lnTo>
                      <a:pt x="789" y="1105"/>
                    </a:lnTo>
                    <a:lnTo>
                      <a:pt x="790" y="1105"/>
                    </a:lnTo>
                    <a:lnTo>
                      <a:pt x="790" y="1104"/>
                    </a:lnTo>
                    <a:lnTo>
                      <a:pt x="792" y="1104"/>
                    </a:lnTo>
                    <a:lnTo>
                      <a:pt x="792" y="1102"/>
                    </a:lnTo>
                    <a:lnTo>
                      <a:pt x="794" y="1102"/>
                    </a:lnTo>
                    <a:lnTo>
                      <a:pt x="794" y="1099"/>
                    </a:lnTo>
                    <a:lnTo>
                      <a:pt x="795" y="1099"/>
                    </a:lnTo>
                    <a:lnTo>
                      <a:pt x="795" y="1097"/>
                    </a:lnTo>
                    <a:lnTo>
                      <a:pt x="797" y="1097"/>
                    </a:lnTo>
                    <a:lnTo>
                      <a:pt x="797" y="1095"/>
                    </a:lnTo>
                    <a:lnTo>
                      <a:pt x="799" y="1095"/>
                    </a:lnTo>
                    <a:lnTo>
                      <a:pt x="799" y="1094"/>
                    </a:lnTo>
                    <a:lnTo>
                      <a:pt x="800" y="1094"/>
                    </a:lnTo>
                    <a:lnTo>
                      <a:pt x="800" y="1092"/>
                    </a:lnTo>
                    <a:lnTo>
                      <a:pt x="802" y="1092"/>
                    </a:lnTo>
                    <a:lnTo>
                      <a:pt x="802" y="1090"/>
                    </a:lnTo>
                    <a:lnTo>
                      <a:pt x="804" y="1090"/>
                    </a:lnTo>
                    <a:lnTo>
                      <a:pt x="804" y="1089"/>
                    </a:lnTo>
                    <a:lnTo>
                      <a:pt x="805" y="1089"/>
                    </a:lnTo>
                    <a:lnTo>
                      <a:pt x="805" y="1092"/>
                    </a:lnTo>
                    <a:lnTo>
                      <a:pt x="804" y="1092"/>
                    </a:lnTo>
                    <a:lnTo>
                      <a:pt x="804" y="1094"/>
                    </a:lnTo>
                    <a:lnTo>
                      <a:pt x="802" y="1094"/>
                    </a:lnTo>
                    <a:lnTo>
                      <a:pt x="802" y="1095"/>
                    </a:lnTo>
                    <a:lnTo>
                      <a:pt x="800" y="1095"/>
                    </a:lnTo>
                    <a:lnTo>
                      <a:pt x="800" y="1097"/>
                    </a:lnTo>
                    <a:lnTo>
                      <a:pt x="799" y="1097"/>
                    </a:lnTo>
                    <a:lnTo>
                      <a:pt x="799" y="1099"/>
                    </a:lnTo>
                    <a:lnTo>
                      <a:pt x="797" y="1099"/>
                    </a:lnTo>
                    <a:lnTo>
                      <a:pt x="797" y="1100"/>
                    </a:lnTo>
                    <a:lnTo>
                      <a:pt x="795" y="1100"/>
                    </a:lnTo>
                    <a:lnTo>
                      <a:pt x="795" y="1104"/>
                    </a:lnTo>
                    <a:lnTo>
                      <a:pt x="794" y="1104"/>
                    </a:lnTo>
                    <a:lnTo>
                      <a:pt x="794" y="1105"/>
                    </a:lnTo>
                    <a:lnTo>
                      <a:pt x="792" y="1105"/>
                    </a:lnTo>
                    <a:lnTo>
                      <a:pt x="792" y="1107"/>
                    </a:lnTo>
                    <a:lnTo>
                      <a:pt x="790" y="1107"/>
                    </a:lnTo>
                    <a:lnTo>
                      <a:pt x="790" y="1109"/>
                    </a:lnTo>
                    <a:lnTo>
                      <a:pt x="789" y="1109"/>
                    </a:lnTo>
                    <a:lnTo>
                      <a:pt x="789" y="1110"/>
                    </a:lnTo>
                    <a:lnTo>
                      <a:pt x="787" y="1110"/>
                    </a:lnTo>
                    <a:lnTo>
                      <a:pt x="787" y="1112"/>
                    </a:lnTo>
                    <a:lnTo>
                      <a:pt x="785" y="1112"/>
                    </a:lnTo>
                    <a:lnTo>
                      <a:pt x="785" y="1115"/>
                    </a:lnTo>
                    <a:lnTo>
                      <a:pt x="784" y="1115"/>
                    </a:lnTo>
                    <a:lnTo>
                      <a:pt x="784" y="1117"/>
                    </a:lnTo>
                    <a:lnTo>
                      <a:pt x="782" y="1117"/>
                    </a:lnTo>
                    <a:lnTo>
                      <a:pt x="782" y="1119"/>
                    </a:lnTo>
                    <a:lnTo>
                      <a:pt x="780" y="1119"/>
                    </a:lnTo>
                    <a:lnTo>
                      <a:pt x="780" y="1120"/>
                    </a:lnTo>
                    <a:lnTo>
                      <a:pt x="779" y="1120"/>
                    </a:lnTo>
                    <a:lnTo>
                      <a:pt x="779" y="1122"/>
                    </a:lnTo>
                    <a:lnTo>
                      <a:pt x="777" y="1122"/>
                    </a:lnTo>
                    <a:lnTo>
                      <a:pt x="777" y="1124"/>
                    </a:lnTo>
                    <a:lnTo>
                      <a:pt x="775" y="1124"/>
                    </a:lnTo>
                    <a:lnTo>
                      <a:pt x="775" y="1127"/>
                    </a:lnTo>
                    <a:lnTo>
                      <a:pt x="774" y="1127"/>
                    </a:lnTo>
                    <a:lnTo>
                      <a:pt x="774" y="1129"/>
                    </a:lnTo>
                    <a:lnTo>
                      <a:pt x="772" y="1129"/>
                    </a:lnTo>
                    <a:lnTo>
                      <a:pt x="772" y="1130"/>
                    </a:lnTo>
                    <a:lnTo>
                      <a:pt x="770" y="1130"/>
                    </a:lnTo>
                    <a:lnTo>
                      <a:pt x="770" y="1132"/>
                    </a:lnTo>
                    <a:lnTo>
                      <a:pt x="769" y="1132"/>
                    </a:lnTo>
                    <a:lnTo>
                      <a:pt x="769" y="1134"/>
                    </a:lnTo>
                    <a:lnTo>
                      <a:pt x="767" y="1134"/>
                    </a:lnTo>
                    <a:lnTo>
                      <a:pt x="767" y="1137"/>
                    </a:lnTo>
                    <a:lnTo>
                      <a:pt x="765" y="1137"/>
                    </a:lnTo>
                    <a:lnTo>
                      <a:pt x="765" y="1139"/>
                    </a:lnTo>
                    <a:lnTo>
                      <a:pt x="764" y="1139"/>
                    </a:lnTo>
                    <a:lnTo>
                      <a:pt x="764" y="1140"/>
                    </a:lnTo>
                    <a:lnTo>
                      <a:pt x="762" y="1140"/>
                    </a:lnTo>
                    <a:lnTo>
                      <a:pt x="762" y="1142"/>
                    </a:lnTo>
                    <a:lnTo>
                      <a:pt x="760" y="1142"/>
                    </a:lnTo>
                    <a:lnTo>
                      <a:pt x="760" y="1144"/>
                    </a:lnTo>
                    <a:lnTo>
                      <a:pt x="759" y="1144"/>
                    </a:lnTo>
                    <a:lnTo>
                      <a:pt x="759" y="1145"/>
                    </a:lnTo>
                    <a:lnTo>
                      <a:pt x="757" y="1145"/>
                    </a:lnTo>
                    <a:lnTo>
                      <a:pt x="757" y="1149"/>
                    </a:lnTo>
                    <a:lnTo>
                      <a:pt x="755" y="1149"/>
                    </a:lnTo>
                    <a:lnTo>
                      <a:pt x="755" y="1150"/>
                    </a:lnTo>
                    <a:lnTo>
                      <a:pt x="754" y="1150"/>
                    </a:lnTo>
                    <a:lnTo>
                      <a:pt x="754" y="1152"/>
                    </a:lnTo>
                    <a:lnTo>
                      <a:pt x="752" y="1152"/>
                    </a:lnTo>
                    <a:lnTo>
                      <a:pt x="752" y="1154"/>
                    </a:lnTo>
                    <a:lnTo>
                      <a:pt x="750" y="1154"/>
                    </a:lnTo>
                    <a:lnTo>
                      <a:pt x="750" y="1155"/>
                    </a:lnTo>
                    <a:lnTo>
                      <a:pt x="749" y="1155"/>
                    </a:lnTo>
                    <a:lnTo>
                      <a:pt x="749" y="1157"/>
                    </a:lnTo>
                    <a:lnTo>
                      <a:pt x="747" y="1157"/>
                    </a:lnTo>
                    <a:lnTo>
                      <a:pt x="747" y="1160"/>
                    </a:lnTo>
                    <a:lnTo>
                      <a:pt x="745" y="1160"/>
                    </a:lnTo>
                    <a:lnTo>
                      <a:pt x="745" y="1162"/>
                    </a:lnTo>
                    <a:lnTo>
                      <a:pt x="744" y="1162"/>
                    </a:lnTo>
                    <a:lnTo>
                      <a:pt x="744" y="1164"/>
                    </a:lnTo>
                    <a:lnTo>
                      <a:pt x="742" y="1164"/>
                    </a:lnTo>
                    <a:lnTo>
                      <a:pt x="742" y="1165"/>
                    </a:lnTo>
                    <a:lnTo>
                      <a:pt x="740" y="1165"/>
                    </a:lnTo>
                    <a:lnTo>
                      <a:pt x="740" y="1167"/>
                    </a:lnTo>
                    <a:lnTo>
                      <a:pt x="739" y="1167"/>
                    </a:lnTo>
                    <a:lnTo>
                      <a:pt x="739" y="1169"/>
                    </a:lnTo>
                    <a:lnTo>
                      <a:pt x="737" y="1169"/>
                    </a:lnTo>
                    <a:lnTo>
                      <a:pt x="737" y="1172"/>
                    </a:lnTo>
                    <a:lnTo>
                      <a:pt x="735" y="1172"/>
                    </a:lnTo>
                    <a:lnTo>
                      <a:pt x="735" y="1174"/>
                    </a:lnTo>
                    <a:lnTo>
                      <a:pt x="734" y="1174"/>
                    </a:lnTo>
                    <a:lnTo>
                      <a:pt x="734" y="1175"/>
                    </a:lnTo>
                    <a:lnTo>
                      <a:pt x="732" y="1175"/>
                    </a:lnTo>
                    <a:lnTo>
                      <a:pt x="732" y="1177"/>
                    </a:lnTo>
                    <a:lnTo>
                      <a:pt x="730" y="1177"/>
                    </a:lnTo>
                    <a:lnTo>
                      <a:pt x="730" y="1179"/>
                    </a:lnTo>
                    <a:lnTo>
                      <a:pt x="729" y="1179"/>
                    </a:lnTo>
                    <a:lnTo>
                      <a:pt x="729" y="1182"/>
                    </a:lnTo>
                    <a:lnTo>
                      <a:pt x="727" y="1182"/>
                    </a:lnTo>
                    <a:lnTo>
                      <a:pt x="727" y="1184"/>
                    </a:lnTo>
                    <a:lnTo>
                      <a:pt x="725" y="1184"/>
                    </a:lnTo>
                    <a:lnTo>
                      <a:pt x="725" y="1185"/>
                    </a:lnTo>
                    <a:lnTo>
                      <a:pt x="724" y="1185"/>
                    </a:lnTo>
                    <a:lnTo>
                      <a:pt x="724" y="1187"/>
                    </a:lnTo>
                    <a:lnTo>
                      <a:pt x="722" y="1187"/>
                    </a:lnTo>
                    <a:lnTo>
                      <a:pt x="722" y="1189"/>
                    </a:lnTo>
                    <a:lnTo>
                      <a:pt x="720" y="1189"/>
                    </a:lnTo>
                    <a:lnTo>
                      <a:pt x="720" y="1192"/>
                    </a:lnTo>
                    <a:lnTo>
                      <a:pt x="719" y="1192"/>
                    </a:lnTo>
                    <a:lnTo>
                      <a:pt x="719" y="1194"/>
                    </a:lnTo>
                    <a:lnTo>
                      <a:pt x="717" y="1194"/>
                    </a:lnTo>
                    <a:lnTo>
                      <a:pt x="717" y="1195"/>
                    </a:lnTo>
                    <a:lnTo>
                      <a:pt x="715" y="1195"/>
                    </a:lnTo>
                    <a:lnTo>
                      <a:pt x="715" y="1197"/>
                    </a:lnTo>
                    <a:lnTo>
                      <a:pt x="714" y="1197"/>
                    </a:lnTo>
                    <a:lnTo>
                      <a:pt x="714" y="1200"/>
                    </a:lnTo>
                    <a:lnTo>
                      <a:pt x="712" y="1200"/>
                    </a:lnTo>
                    <a:lnTo>
                      <a:pt x="712" y="1202"/>
                    </a:lnTo>
                    <a:lnTo>
                      <a:pt x="710" y="1202"/>
                    </a:lnTo>
                    <a:lnTo>
                      <a:pt x="710" y="1204"/>
                    </a:lnTo>
                    <a:lnTo>
                      <a:pt x="709" y="1204"/>
                    </a:lnTo>
                    <a:lnTo>
                      <a:pt x="709" y="1205"/>
                    </a:lnTo>
                    <a:lnTo>
                      <a:pt x="707" y="1205"/>
                    </a:lnTo>
                    <a:lnTo>
                      <a:pt x="707" y="1209"/>
                    </a:lnTo>
                    <a:lnTo>
                      <a:pt x="705" y="1209"/>
                    </a:lnTo>
                    <a:lnTo>
                      <a:pt x="705" y="1210"/>
                    </a:lnTo>
                    <a:lnTo>
                      <a:pt x="704" y="1210"/>
                    </a:lnTo>
                    <a:lnTo>
                      <a:pt x="704" y="1212"/>
                    </a:lnTo>
                    <a:lnTo>
                      <a:pt x="702" y="1212"/>
                    </a:lnTo>
                    <a:lnTo>
                      <a:pt x="702" y="1214"/>
                    </a:lnTo>
                    <a:lnTo>
                      <a:pt x="700" y="1214"/>
                    </a:lnTo>
                    <a:lnTo>
                      <a:pt x="700" y="1217"/>
                    </a:lnTo>
                    <a:lnTo>
                      <a:pt x="699" y="1217"/>
                    </a:lnTo>
                    <a:lnTo>
                      <a:pt x="699" y="1219"/>
                    </a:lnTo>
                    <a:lnTo>
                      <a:pt x="697" y="1219"/>
                    </a:lnTo>
                    <a:lnTo>
                      <a:pt x="697" y="1220"/>
                    </a:lnTo>
                    <a:lnTo>
                      <a:pt x="695" y="1220"/>
                    </a:lnTo>
                    <a:lnTo>
                      <a:pt x="695" y="1222"/>
                    </a:lnTo>
                    <a:lnTo>
                      <a:pt x="694" y="1222"/>
                    </a:lnTo>
                    <a:lnTo>
                      <a:pt x="694" y="1225"/>
                    </a:lnTo>
                    <a:lnTo>
                      <a:pt x="692" y="1225"/>
                    </a:lnTo>
                    <a:lnTo>
                      <a:pt x="692" y="1227"/>
                    </a:lnTo>
                    <a:lnTo>
                      <a:pt x="690" y="1227"/>
                    </a:lnTo>
                    <a:lnTo>
                      <a:pt x="690" y="1229"/>
                    </a:lnTo>
                    <a:lnTo>
                      <a:pt x="689" y="1229"/>
                    </a:lnTo>
                    <a:lnTo>
                      <a:pt x="689" y="1230"/>
                    </a:lnTo>
                    <a:lnTo>
                      <a:pt x="687" y="1230"/>
                    </a:lnTo>
                    <a:lnTo>
                      <a:pt x="687" y="1234"/>
                    </a:lnTo>
                    <a:lnTo>
                      <a:pt x="685" y="1234"/>
                    </a:lnTo>
                    <a:lnTo>
                      <a:pt x="685" y="1235"/>
                    </a:lnTo>
                    <a:lnTo>
                      <a:pt x="684" y="1235"/>
                    </a:lnTo>
                    <a:lnTo>
                      <a:pt x="684" y="1237"/>
                    </a:lnTo>
                    <a:lnTo>
                      <a:pt x="682" y="1237"/>
                    </a:lnTo>
                    <a:lnTo>
                      <a:pt x="682" y="1240"/>
                    </a:lnTo>
                    <a:lnTo>
                      <a:pt x="680" y="1240"/>
                    </a:lnTo>
                    <a:lnTo>
                      <a:pt x="680" y="1242"/>
                    </a:lnTo>
                    <a:lnTo>
                      <a:pt x="679" y="1242"/>
                    </a:lnTo>
                    <a:lnTo>
                      <a:pt x="679" y="1244"/>
                    </a:lnTo>
                    <a:lnTo>
                      <a:pt x="677" y="1244"/>
                    </a:lnTo>
                    <a:lnTo>
                      <a:pt x="677" y="1247"/>
                    </a:lnTo>
                    <a:lnTo>
                      <a:pt x="675" y="1247"/>
                    </a:lnTo>
                    <a:lnTo>
                      <a:pt x="675" y="1249"/>
                    </a:lnTo>
                    <a:lnTo>
                      <a:pt x="674" y="1249"/>
                    </a:lnTo>
                    <a:lnTo>
                      <a:pt x="674" y="1250"/>
                    </a:lnTo>
                    <a:lnTo>
                      <a:pt x="672" y="1250"/>
                    </a:lnTo>
                    <a:lnTo>
                      <a:pt x="672" y="1252"/>
                    </a:lnTo>
                    <a:lnTo>
                      <a:pt x="670" y="1252"/>
                    </a:lnTo>
                    <a:lnTo>
                      <a:pt x="670" y="1255"/>
                    </a:lnTo>
                    <a:lnTo>
                      <a:pt x="669" y="1255"/>
                    </a:lnTo>
                    <a:lnTo>
                      <a:pt x="669" y="1257"/>
                    </a:lnTo>
                    <a:lnTo>
                      <a:pt x="667" y="1257"/>
                    </a:lnTo>
                    <a:lnTo>
                      <a:pt x="667" y="1259"/>
                    </a:lnTo>
                    <a:lnTo>
                      <a:pt x="665" y="1259"/>
                    </a:lnTo>
                    <a:lnTo>
                      <a:pt x="665" y="1262"/>
                    </a:lnTo>
                    <a:lnTo>
                      <a:pt x="664" y="1262"/>
                    </a:lnTo>
                    <a:lnTo>
                      <a:pt x="664" y="1264"/>
                    </a:lnTo>
                    <a:lnTo>
                      <a:pt x="662" y="1264"/>
                    </a:lnTo>
                    <a:lnTo>
                      <a:pt x="662" y="1265"/>
                    </a:lnTo>
                    <a:lnTo>
                      <a:pt x="660" y="1265"/>
                    </a:lnTo>
                    <a:lnTo>
                      <a:pt x="660" y="1269"/>
                    </a:lnTo>
                    <a:lnTo>
                      <a:pt x="659" y="1269"/>
                    </a:lnTo>
                    <a:lnTo>
                      <a:pt x="659" y="1270"/>
                    </a:lnTo>
                    <a:lnTo>
                      <a:pt x="657" y="1270"/>
                    </a:lnTo>
                    <a:lnTo>
                      <a:pt x="657" y="1272"/>
                    </a:lnTo>
                    <a:lnTo>
                      <a:pt x="655" y="1272"/>
                    </a:lnTo>
                    <a:lnTo>
                      <a:pt x="655" y="1275"/>
                    </a:lnTo>
                    <a:lnTo>
                      <a:pt x="654" y="1275"/>
                    </a:lnTo>
                    <a:lnTo>
                      <a:pt x="654" y="1277"/>
                    </a:lnTo>
                    <a:lnTo>
                      <a:pt x="652" y="1277"/>
                    </a:lnTo>
                    <a:lnTo>
                      <a:pt x="652" y="1279"/>
                    </a:lnTo>
                    <a:lnTo>
                      <a:pt x="650" y="1279"/>
                    </a:lnTo>
                    <a:lnTo>
                      <a:pt x="650" y="1282"/>
                    </a:lnTo>
                    <a:lnTo>
                      <a:pt x="649" y="1282"/>
                    </a:lnTo>
                    <a:lnTo>
                      <a:pt x="649" y="1284"/>
                    </a:lnTo>
                    <a:lnTo>
                      <a:pt x="647" y="1284"/>
                    </a:lnTo>
                    <a:lnTo>
                      <a:pt x="647" y="1285"/>
                    </a:lnTo>
                    <a:lnTo>
                      <a:pt x="645" y="1285"/>
                    </a:lnTo>
                    <a:lnTo>
                      <a:pt x="645" y="1287"/>
                    </a:lnTo>
                    <a:lnTo>
                      <a:pt x="644" y="1287"/>
                    </a:lnTo>
                    <a:lnTo>
                      <a:pt x="644" y="1290"/>
                    </a:lnTo>
                    <a:lnTo>
                      <a:pt x="642" y="1290"/>
                    </a:lnTo>
                    <a:lnTo>
                      <a:pt x="642" y="1292"/>
                    </a:lnTo>
                    <a:lnTo>
                      <a:pt x="640" y="1292"/>
                    </a:lnTo>
                    <a:lnTo>
                      <a:pt x="640" y="1294"/>
                    </a:lnTo>
                    <a:lnTo>
                      <a:pt x="639" y="1294"/>
                    </a:lnTo>
                    <a:lnTo>
                      <a:pt x="639" y="1297"/>
                    </a:lnTo>
                    <a:lnTo>
                      <a:pt x="637" y="1297"/>
                    </a:lnTo>
                    <a:lnTo>
                      <a:pt x="637" y="1299"/>
                    </a:lnTo>
                    <a:lnTo>
                      <a:pt x="635" y="1299"/>
                    </a:lnTo>
                    <a:lnTo>
                      <a:pt x="635" y="1302"/>
                    </a:lnTo>
                    <a:lnTo>
                      <a:pt x="634" y="1302"/>
                    </a:lnTo>
                    <a:lnTo>
                      <a:pt x="634" y="1304"/>
                    </a:lnTo>
                    <a:lnTo>
                      <a:pt x="632" y="1304"/>
                    </a:lnTo>
                    <a:lnTo>
                      <a:pt x="632" y="1305"/>
                    </a:lnTo>
                    <a:lnTo>
                      <a:pt x="630" y="1305"/>
                    </a:lnTo>
                    <a:lnTo>
                      <a:pt x="630" y="1309"/>
                    </a:lnTo>
                    <a:lnTo>
                      <a:pt x="629" y="1309"/>
                    </a:lnTo>
                    <a:lnTo>
                      <a:pt x="629" y="1310"/>
                    </a:lnTo>
                    <a:lnTo>
                      <a:pt x="627" y="1310"/>
                    </a:lnTo>
                    <a:lnTo>
                      <a:pt x="627" y="1312"/>
                    </a:lnTo>
                    <a:lnTo>
                      <a:pt x="625" y="1312"/>
                    </a:lnTo>
                    <a:lnTo>
                      <a:pt x="625" y="1315"/>
                    </a:lnTo>
                    <a:lnTo>
                      <a:pt x="624" y="1315"/>
                    </a:lnTo>
                    <a:lnTo>
                      <a:pt x="624" y="1317"/>
                    </a:lnTo>
                    <a:lnTo>
                      <a:pt x="622" y="1317"/>
                    </a:lnTo>
                    <a:lnTo>
                      <a:pt x="622" y="1319"/>
                    </a:lnTo>
                    <a:lnTo>
                      <a:pt x="620" y="1319"/>
                    </a:lnTo>
                    <a:lnTo>
                      <a:pt x="620" y="1322"/>
                    </a:lnTo>
                    <a:lnTo>
                      <a:pt x="619" y="1322"/>
                    </a:lnTo>
                    <a:lnTo>
                      <a:pt x="619" y="1324"/>
                    </a:lnTo>
                    <a:lnTo>
                      <a:pt x="617" y="1324"/>
                    </a:lnTo>
                    <a:lnTo>
                      <a:pt x="617" y="1327"/>
                    </a:lnTo>
                    <a:lnTo>
                      <a:pt x="615" y="1327"/>
                    </a:lnTo>
                    <a:lnTo>
                      <a:pt x="615" y="1329"/>
                    </a:lnTo>
                    <a:lnTo>
                      <a:pt x="614" y="1329"/>
                    </a:lnTo>
                    <a:lnTo>
                      <a:pt x="614" y="1330"/>
                    </a:lnTo>
                    <a:lnTo>
                      <a:pt x="612" y="1330"/>
                    </a:lnTo>
                    <a:lnTo>
                      <a:pt x="612" y="1334"/>
                    </a:lnTo>
                    <a:lnTo>
                      <a:pt x="610" y="1334"/>
                    </a:lnTo>
                    <a:lnTo>
                      <a:pt x="610" y="1335"/>
                    </a:lnTo>
                    <a:lnTo>
                      <a:pt x="609" y="1335"/>
                    </a:lnTo>
                    <a:lnTo>
                      <a:pt x="609" y="1339"/>
                    </a:lnTo>
                    <a:lnTo>
                      <a:pt x="607" y="1339"/>
                    </a:lnTo>
                    <a:lnTo>
                      <a:pt x="607" y="1340"/>
                    </a:lnTo>
                    <a:lnTo>
                      <a:pt x="605" y="1340"/>
                    </a:lnTo>
                    <a:lnTo>
                      <a:pt x="605" y="1342"/>
                    </a:lnTo>
                    <a:lnTo>
                      <a:pt x="604" y="1342"/>
                    </a:lnTo>
                    <a:lnTo>
                      <a:pt x="604" y="1345"/>
                    </a:lnTo>
                    <a:lnTo>
                      <a:pt x="602" y="1345"/>
                    </a:lnTo>
                    <a:lnTo>
                      <a:pt x="602" y="1347"/>
                    </a:lnTo>
                    <a:lnTo>
                      <a:pt x="600" y="1347"/>
                    </a:lnTo>
                    <a:lnTo>
                      <a:pt x="600" y="1350"/>
                    </a:lnTo>
                    <a:lnTo>
                      <a:pt x="599" y="1350"/>
                    </a:lnTo>
                    <a:lnTo>
                      <a:pt x="599" y="1352"/>
                    </a:lnTo>
                    <a:lnTo>
                      <a:pt x="597" y="1352"/>
                    </a:lnTo>
                    <a:lnTo>
                      <a:pt x="597" y="1355"/>
                    </a:lnTo>
                    <a:lnTo>
                      <a:pt x="595" y="1355"/>
                    </a:lnTo>
                    <a:lnTo>
                      <a:pt x="595" y="1357"/>
                    </a:lnTo>
                    <a:lnTo>
                      <a:pt x="594" y="1357"/>
                    </a:lnTo>
                    <a:lnTo>
                      <a:pt x="594" y="1359"/>
                    </a:lnTo>
                    <a:lnTo>
                      <a:pt x="592" y="1359"/>
                    </a:lnTo>
                    <a:lnTo>
                      <a:pt x="592" y="1362"/>
                    </a:lnTo>
                    <a:lnTo>
                      <a:pt x="590" y="1362"/>
                    </a:lnTo>
                    <a:lnTo>
                      <a:pt x="590" y="1364"/>
                    </a:lnTo>
                    <a:lnTo>
                      <a:pt x="589" y="1364"/>
                    </a:lnTo>
                    <a:lnTo>
                      <a:pt x="589" y="1367"/>
                    </a:lnTo>
                    <a:lnTo>
                      <a:pt x="587" y="1367"/>
                    </a:lnTo>
                    <a:lnTo>
                      <a:pt x="587" y="1369"/>
                    </a:lnTo>
                    <a:lnTo>
                      <a:pt x="585" y="1369"/>
                    </a:lnTo>
                    <a:lnTo>
                      <a:pt x="585" y="1370"/>
                    </a:lnTo>
                    <a:lnTo>
                      <a:pt x="584" y="1370"/>
                    </a:lnTo>
                    <a:lnTo>
                      <a:pt x="584" y="1374"/>
                    </a:lnTo>
                    <a:lnTo>
                      <a:pt x="582" y="1374"/>
                    </a:lnTo>
                    <a:lnTo>
                      <a:pt x="582" y="1375"/>
                    </a:lnTo>
                    <a:lnTo>
                      <a:pt x="580" y="1375"/>
                    </a:lnTo>
                    <a:lnTo>
                      <a:pt x="580" y="1379"/>
                    </a:lnTo>
                    <a:lnTo>
                      <a:pt x="579" y="1379"/>
                    </a:lnTo>
                    <a:lnTo>
                      <a:pt x="579" y="1380"/>
                    </a:lnTo>
                    <a:lnTo>
                      <a:pt x="577" y="1380"/>
                    </a:lnTo>
                    <a:lnTo>
                      <a:pt x="577" y="1382"/>
                    </a:lnTo>
                    <a:lnTo>
                      <a:pt x="575" y="1382"/>
                    </a:lnTo>
                    <a:lnTo>
                      <a:pt x="575" y="1385"/>
                    </a:lnTo>
                    <a:lnTo>
                      <a:pt x="574" y="1385"/>
                    </a:lnTo>
                    <a:lnTo>
                      <a:pt x="574" y="1387"/>
                    </a:lnTo>
                    <a:lnTo>
                      <a:pt x="572" y="1387"/>
                    </a:lnTo>
                    <a:lnTo>
                      <a:pt x="572" y="1390"/>
                    </a:lnTo>
                    <a:lnTo>
                      <a:pt x="570" y="1390"/>
                    </a:lnTo>
                    <a:lnTo>
                      <a:pt x="570" y="1392"/>
                    </a:lnTo>
                    <a:lnTo>
                      <a:pt x="569" y="1392"/>
                    </a:lnTo>
                    <a:lnTo>
                      <a:pt x="569" y="1395"/>
                    </a:lnTo>
                    <a:lnTo>
                      <a:pt x="567" y="1395"/>
                    </a:lnTo>
                    <a:lnTo>
                      <a:pt x="567" y="1397"/>
                    </a:lnTo>
                    <a:lnTo>
                      <a:pt x="565" y="1397"/>
                    </a:lnTo>
                    <a:lnTo>
                      <a:pt x="565" y="1399"/>
                    </a:lnTo>
                    <a:lnTo>
                      <a:pt x="564" y="1399"/>
                    </a:lnTo>
                    <a:lnTo>
                      <a:pt x="564" y="1402"/>
                    </a:lnTo>
                    <a:lnTo>
                      <a:pt x="562" y="1402"/>
                    </a:lnTo>
                    <a:lnTo>
                      <a:pt x="562" y="1404"/>
                    </a:lnTo>
                    <a:lnTo>
                      <a:pt x="560" y="1404"/>
                    </a:lnTo>
                    <a:lnTo>
                      <a:pt x="560" y="1407"/>
                    </a:lnTo>
                    <a:lnTo>
                      <a:pt x="559" y="1407"/>
                    </a:lnTo>
                    <a:lnTo>
                      <a:pt x="559" y="1409"/>
                    </a:lnTo>
                    <a:lnTo>
                      <a:pt x="557" y="1409"/>
                    </a:lnTo>
                    <a:lnTo>
                      <a:pt x="557" y="1412"/>
                    </a:lnTo>
                    <a:lnTo>
                      <a:pt x="555" y="1412"/>
                    </a:lnTo>
                    <a:lnTo>
                      <a:pt x="555" y="1414"/>
                    </a:lnTo>
                    <a:lnTo>
                      <a:pt x="554" y="1414"/>
                    </a:lnTo>
                    <a:lnTo>
                      <a:pt x="554" y="1415"/>
                    </a:lnTo>
                    <a:lnTo>
                      <a:pt x="552" y="1415"/>
                    </a:lnTo>
                    <a:lnTo>
                      <a:pt x="552" y="1419"/>
                    </a:lnTo>
                    <a:lnTo>
                      <a:pt x="550" y="1419"/>
                    </a:lnTo>
                    <a:lnTo>
                      <a:pt x="550" y="1420"/>
                    </a:lnTo>
                    <a:lnTo>
                      <a:pt x="549" y="1420"/>
                    </a:lnTo>
                    <a:lnTo>
                      <a:pt x="549" y="1424"/>
                    </a:lnTo>
                    <a:lnTo>
                      <a:pt x="547" y="1424"/>
                    </a:lnTo>
                    <a:lnTo>
                      <a:pt x="547" y="1425"/>
                    </a:lnTo>
                    <a:lnTo>
                      <a:pt x="545" y="1425"/>
                    </a:lnTo>
                    <a:lnTo>
                      <a:pt x="545" y="1429"/>
                    </a:lnTo>
                    <a:lnTo>
                      <a:pt x="544" y="1429"/>
                    </a:lnTo>
                    <a:lnTo>
                      <a:pt x="544" y="1430"/>
                    </a:lnTo>
                    <a:lnTo>
                      <a:pt x="542" y="1430"/>
                    </a:lnTo>
                    <a:lnTo>
                      <a:pt x="542" y="1434"/>
                    </a:lnTo>
                    <a:lnTo>
                      <a:pt x="540" y="1434"/>
                    </a:lnTo>
                    <a:lnTo>
                      <a:pt x="540" y="1437"/>
                    </a:lnTo>
                    <a:lnTo>
                      <a:pt x="539" y="1437"/>
                    </a:lnTo>
                    <a:lnTo>
                      <a:pt x="539" y="1439"/>
                    </a:lnTo>
                    <a:lnTo>
                      <a:pt x="537" y="1439"/>
                    </a:lnTo>
                    <a:lnTo>
                      <a:pt x="537" y="1442"/>
                    </a:lnTo>
                    <a:lnTo>
                      <a:pt x="535" y="1442"/>
                    </a:lnTo>
                    <a:lnTo>
                      <a:pt x="535" y="1444"/>
                    </a:lnTo>
                    <a:lnTo>
                      <a:pt x="534" y="1444"/>
                    </a:lnTo>
                    <a:lnTo>
                      <a:pt x="534" y="1447"/>
                    </a:lnTo>
                    <a:lnTo>
                      <a:pt x="532" y="1447"/>
                    </a:lnTo>
                    <a:lnTo>
                      <a:pt x="532" y="1449"/>
                    </a:lnTo>
                    <a:lnTo>
                      <a:pt x="530" y="1449"/>
                    </a:lnTo>
                    <a:lnTo>
                      <a:pt x="530" y="1452"/>
                    </a:lnTo>
                    <a:lnTo>
                      <a:pt x="529" y="1452"/>
                    </a:lnTo>
                    <a:lnTo>
                      <a:pt x="529" y="1454"/>
                    </a:lnTo>
                    <a:lnTo>
                      <a:pt x="527" y="1454"/>
                    </a:lnTo>
                    <a:lnTo>
                      <a:pt x="527" y="1457"/>
                    </a:lnTo>
                    <a:lnTo>
                      <a:pt x="525" y="1457"/>
                    </a:lnTo>
                    <a:lnTo>
                      <a:pt x="525" y="1459"/>
                    </a:lnTo>
                    <a:lnTo>
                      <a:pt x="524" y="1459"/>
                    </a:lnTo>
                    <a:lnTo>
                      <a:pt x="524" y="1462"/>
                    </a:lnTo>
                    <a:lnTo>
                      <a:pt x="522" y="1462"/>
                    </a:lnTo>
                    <a:lnTo>
                      <a:pt x="522" y="1464"/>
                    </a:lnTo>
                    <a:lnTo>
                      <a:pt x="520" y="1464"/>
                    </a:lnTo>
                    <a:lnTo>
                      <a:pt x="520" y="1467"/>
                    </a:lnTo>
                    <a:lnTo>
                      <a:pt x="519" y="1467"/>
                    </a:lnTo>
                    <a:lnTo>
                      <a:pt x="519" y="1470"/>
                    </a:lnTo>
                    <a:lnTo>
                      <a:pt x="517" y="1470"/>
                    </a:lnTo>
                    <a:lnTo>
                      <a:pt x="517" y="1472"/>
                    </a:lnTo>
                    <a:lnTo>
                      <a:pt x="515" y="1472"/>
                    </a:lnTo>
                    <a:lnTo>
                      <a:pt x="515" y="1475"/>
                    </a:lnTo>
                    <a:lnTo>
                      <a:pt x="514" y="1475"/>
                    </a:lnTo>
                    <a:lnTo>
                      <a:pt x="514" y="1477"/>
                    </a:lnTo>
                    <a:lnTo>
                      <a:pt x="512" y="1477"/>
                    </a:lnTo>
                    <a:lnTo>
                      <a:pt x="512" y="1480"/>
                    </a:lnTo>
                    <a:lnTo>
                      <a:pt x="510" y="1480"/>
                    </a:lnTo>
                    <a:lnTo>
                      <a:pt x="510" y="1482"/>
                    </a:lnTo>
                    <a:lnTo>
                      <a:pt x="509" y="1482"/>
                    </a:lnTo>
                    <a:lnTo>
                      <a:pt x="509" y="1485"/>
                    </a:lnTo>
                    <a:lnTo>
                      <a:pt x="507" y="1485"/>
                    </a:lnTo>
                    <a:lnTo>
                      <a:pt x="507" y="1487"/>
                    </a:lnTo>
                    <a:lnTo>
                      <a:pt x="505" y="1487"/>
                    </a:lnTo>
                    <a:lnTo>
                      <a:pt x="505" y="1490"/>
                    </a:lnTo>
                    <a:lnTo>
                      <a:pt x="504" y="1490"/>
                    </a:lnTo>
                    <a:lnTo>
                      <a:pt x="504" y="1492"/>
                    </a:lnTo>
                    <a:lnTo>
                      <a:pt x="502" y="1492"/>
                    </a:lnTo>
                    <a:lnTo>
                      <a:pt x="502" y="1495"/>
                    </a:lnTo>
                    <a:lnTo>
                      <a:pt x="500" y="1495"/>
                    </a:lnTo>
                    <a:lnTo>
                      <a:pt x="500" y="1499"/>
                    </a:lnTo>
                    <a:lnTo>
                      <a:pt x="499" y="1499"/>
                    </a:lnTo>
                    <a:lnTo>
                      <a:pt x="499" y="1500"/>
                    </a:lnTo>
                    <a:lnTo>
                      <a:pt x="497" y="1500"/>
                    </a:lnTo>
                    <a:lnTo>
                      <a:pt x="497" y="1504"/>
                    </a:lnTo>
                    <a:lnTo>
                      <a:pt x="495" y="1504"/>
                    </a:lnTo>
                    <a:lnTo>
                      <a:pt x="495" y="1505"/>
                    </a:lnTo>
                    <a:lnTo>
                      <a:pt x="494" y="1505"/>
                    </a:lnTo>
                    <a:lnTo>
                      <a:pt x="494" y="1509"/>
                    </a:lnTo>
                    <a:lnTo>
                      <a:pt x="492" y="1509"/>
                    </a:lnTo>
                    <a:lnTo>
                      <a:pt x="492" y="1510"/>
                    </a:lnTo>
                    <a:lnTo>
                      <a:pt x="490" y="1510"/>
                    </a:lnTo>
                    <a:lnTo>
                      <a:pt x="490" y="1514"/>
                    </a:lnTo>
                    <a:lnTo>
                      <a:pt x="489" y="1514"/>
                    </a:lnTo>
                    <a:lnTo>
                      <a:pt x="489" y="1515"/>
                    </a:lnTo>
                    <a:lnTo>
                      <a:pt x="487" y="1515"/>
                    </a:lnTo>
                    <a:lnTo>
                      <a:pt x="487" y="1519"/>
                    </a:lnTo>
                    <a:lnTo>
                      <a:pt x="485" y="1519"/>
                    </a:lnTo>
                    <a:lnTo>
                      <a:pt x="485" y="1520"/>
                    </a:lnTo>
                    <a:lnTo>
                      <a:pt x="484" y="1520"/>
                    </a:lnTo>
                    <a:lnTo>
                      <a:pt x="484" y="1524"/>
                    </a:lnTo>
                    <a:lnTo>
                      <a:pt x="482" y="1524"/>
                    </a:lnTo>
                    <a:lnTo>
                      <a:pt x="482" y="1527"/>
                    </a:lnTo>
                    <a:lnTo>
                      <a:pt x="480" y="1527"/>
                    </a:lnTo>
                    <a:lnTo>
                      <a:pt x="480" y="1529"/>
                    </a:lnTo>
                    <a:lnTo>
                      <a:pt x="479" y="1529"/>
                    </a:lnTo>
                    <a:lnTo>
                      <a:pt x="479" y="1532"/>
                    </a:lnTo>
                    <a:lnTo>
                      <a:pt x="477" y="1532"/>
                    </a:lnTo>
                    <a:lnTo>
                      <a:pt x="477" y="1535"/>
                    </a:lnTo>
                    <a:lnTo>
                      <a:pt x="475" y="1535"/>
                    </a:lnTo>
                    <a:lnTo>
                      <a:pt x="475" y="1537"/>
                    </a:lnTo>
                    <a:lnTo>
                      <a:pt x="474" y="1537"/>
                    </a:lnTo>
                    <a:lnTo>
                      <a:pt x="474" y="1540"/>
                    </a:lnTo>
                    <a:lnTo>
                      <a:pt x="472" y="1540"/>
                    </a:lnTo>
                    <a:lnTo>
                      <a:pt x="472" y="1544"/>
                    </a:lnTo>
                    <a:lnTo>
                      <a:pt x="470" y="1544"/>
                    </a:lnTo>
                    <a:lnTo>
                      <a:pt x="470" y="1545"/>
                    </a:lnTo>
                    <a:lnTo>
                      <a:pt x="469" y="1545"/>
                    </a:lnTo>
                    <a:lnTo>
                      <a:pt x="469" y="1549"/>
                    </a:lnTo>
                    <a:lnTo>
                      <a:pt x="467" y="1549"/>
                    </a:lnTo>
                    <a:lnTo>
                      <a:pt x="467" y="1552"/>
                    </a:lnTo>
                    <a:lnTo>
                      <a:pt x="465" y="1552"/>
                    </a:lnTo>
                    <a:lnTo>
                      <a:pt x="465" y="1554"/>
                    </a:lnTo>
                    <a:lnTo>
                      <a:pt x="464" y="1554"/>
                    </a:lnTo>
                    <a:lnTo>
                      <a:pt x="464" y="1557"/>
                    </a:lnTo>
                    <a:lnTo>
                      <a:pt x="462" y="1557"/>
                    </a:lnTo>
                    <a:lnTo>
                      <a:pt x="462" y="1560"/>
                    </a:lnTo>
                    <a:lnTo>
                      <a:pt x="460" y="1560"/>
                    </a:lnTo>
                    <a:lnTo>
                      <a:pt x="460" y="1562"/>
                    </a:lnTo>
                    <a:lnTo>
                      <a:pt x="459" y="1562"/>
                    </a:lnTo>
                    <a:lnTo>
                      <a:pt x="459" y="1565"/>
                    </a:lnTo>
                    <a:lnTo>
                      <a:pt x="457" y="1565"/>
                    </a:lnTo>
                    <a:lnTo>
                      <a:pt x="457" y="1569"/>
                    </a:lnTo>
                    <a:lnTo>
                      <a:pt x="455" y="1569"/>
                    </a:lnTo>
                    <a:lnTo>
                      <a:pt x="455" y="1570"/>
                    </a:lnTo>
                    <a:lnTo>
                      <a:pt x="454" y="1570"/>
                    </a:lnTo>
                    <a:lnTo>
                      <a:pt x="454" y="1574"/>
                    </a:lnTo>
                    <a:lnTo>
                      <a:pt x="452" y="1574"/>
                    </a:lnTo>
                    <a:lnTo>
                      <a:pt x="452" y="1577"/>
                    </a:lnTo>
                    <a:lnTo>
                      <a:pt x="450" y="1577"/>
                    </a:lnTo>
                    <a:lnTo>
                      <a:pt x="450" y="1580"/>
                    </a:lnTo>
                    <a:lnTo>
                      <a:pt x="449" y="1580"/>
                    </a:lnTo>
                    <a:lnTo>
                      <a:pt x="449" y="1582"/>
                    </a:lnTo>
                    <a:lnTo>
                      <a:pt x="447" y="1582"/>
                    </a:lnTo>
                    <a:lnTo>
                      <a:pt x="447" y="1585"/>
                    </a:lnTo>
                    <a:lnTo>
                      <a:pt x="445" y="1585"/>
                    </a:lnTo>
                    <a:lnTo>
                      <a:pt x="445" y="1589"/>
                    </a:lnTo>
                    <a:lnTo>
                      <a:pt x="444" y="1589"/>
                    </a:lnTo>
                    <a:lnTo>
                      <a:pt x="444" y="1590"/>
                    </a:lnTo>
                    <a:lnTo>
                      <a:pt x="442" y="1590"/>
                    </a:lnTo>
                    <a:lnTo>
                      <a:pt x="442" y="1594"/>
                    </a:lnTo>
                    <a:lnTo>
                      <a:pt x="440" y="1594"/>
                    </a:lnTo>
                    <a:lnTo>
                      <a:pt x="440" y="1597"/>
                    </a:lnTo>
                    <a:lnTo>
                      <a:pt x="439" y="1597"/>
                    </a:lnTo>
                    <a:lnTo>
                      <a:pt x="439" y="1599"/>
                    </a:lnTo>
                    <a:lnTo>
                      <a:pt x="437" y="1599"/>
                    </a:lnTo>
                    <a:lnTo>
                      <a:pt x="437" y="1602"/>
                    </a:lnTo>
                    <a:lnTo>
                      <a:pt x="435" y="1602"/>
                    </a:lnTo>
                    <a:lnTo>
                      <a:pt x="435" y="1605"/>
                    </a:lnTo>
                    <a:lnTo>
                      <a:pt x="434" y="1605"/>
                    </a:lnTo>
                    <a:lnTo>
                      <a:pt x="434" y="1607"/>
                    </a:lnTo>
                    <a:lnTo>
                      <a:pt x="432" y="1607"/>
                    </a:lnTo>
                    <a:lnTo>
                      <a:pt x="432" y="1610"/>
                    </a:lnTo>
                    <a:lnTo>
                      <a:pt x="430" y="1610"/>
                    </a:lnTo>
                    <a:lnTo>
                      <a:pt x="430" y="1614"/>
                    </a:lnTo>
                    <a:lnTo>
                      <a:pt x="429" y="1614"/>
                    </a:lnTo>
                    <a:lnTo>
                      <a:pt x="429" y="1617"/>
                    </a:lnTo>
                    <a:lnTo>
                      <a:pt x="427" y="1617"/>
                    </a:lnTo>
                    <a:lnTo>
                      <a:pt x="427" y="1619"/>
                    </a:lnTo>
                    <a:lnTo>
                      <a:pt x="425" y="1619"/>
                    </a:lnTo>
                    <a:lnTo>
                      <a:pt x="425" y="1622"/>
                    </a:lnTo>
                    <a:lnTo>
                      <a:pt x="424" y="1622"/>
                    </a:lnTo>
                    <a:lnTo>
                      <a:pt x="424" y="1625"/>
                    </a:lnTo>
                    <a:lnTo>
                      <a:pt x="422" y="1625"/>
                    </a:lnTo>
                    <a:lnTo>
                      <a:pt x="422" y="1627"/>
                    </a:lnTo>
                    <a:lnTo>
                      <a:pt x="420" y="1627"/>
                    </a:lnTo>
                    <a:lnTo>
                      <a:pt x="420" y="1630"/>
                    </a:lnTo>
                    <a:lnTo>
                      <a:pt x="419" y="1630"/>
                    </a:lnTo>
                    <a:lnTo>
                      <a:pt x="419" y="1634"/>
                    </a:lnTo>
                    <a:lnTo>
                      <a:pt x="417" y="1634"/>
                    </a:lnTo>
                    <a:lnTo>
                      <a:pt x="417" y="1637"/>
                    </a:lnTo>
                    <a:lnTo>
                      <a:pt x="415" y="1637"/>
                    </a:lnTo>
                    <a:lnTo>
                      <a:pt x="415" y="1639"/>
                    </a:lnTo>
                    <a:lnTo>
                      <a:pt x="414" y="1639"/>
                    </a:lnTo>
                    <a:lnTo>
                      <a:pt x="414" y="1642"/>
                    </a:lnTo>
                    <a:lnTo>
                      <a:pt x="412" y="1642"/>
                    </a:lnTo>
                    <a:lnTo>
                      <a:pt x="412" y="1645"/>
                    </a:lnTo>
                    <a:lnTo>
                      <a:pt x="410" y="1645"/>
                    </a:lnTo>
                    <a:lnTo>
                      <a:pt x="410" y="1649"/>
                    </a:lnTo>
                    <a:lnTo>
                      <a:pt x="409" y="1649"/>
                    </a:lnTo>
                    <a:lnTo>
                      <a:pt x="409" y="1652"/>
                    </a:lnTo>
                    <a:lnTo>
                      <a:pt x="407" y="1652"/>
                    </a:lnTo>
                    <a:lnTo>
                      <a:pt x="407" y="1654"/>
                    </a:lnTo>
                    <a:lnTo>
                      <a:pt x="405" y="1654"/>
                    </a:lnTo>
                    <a:lnTo>
                      <a:pt x="405" y="1657"/>
                    </a:lnTo>
                    <a:lnTo>
                      <a:pt x="404" y="1657"/>
                    </a:lnTo>
                    <a:lnTo>
                      <a:pt x="404" y="1660"/>
                    </a:lnTo>
                    <a:lnTo>
                      <a:pt x="402" y="1660"/>
                    </a:lnTo>
                    <a:lnTo>
                      <a:pt x="402" y="1664"/>
                    </a:lnTo>
                    <a:lnTo>
                      <a:pt x="400" y="1664"/>
                    </a:lnTo>
                    <a:lnTo>
                      <a:pt x="400" y="1667"/>
                    </a:lnTo>
                    <a:lnTo>
                      <a:pt x="399" y="1667"/>
                    </a:lnTo>
                    <a:lnTo>
                      <a:pt x="399" y="1670"/>
                    </a:lnTo>
                    <a:lnTo>
                      <a:pt x="397" y="1670"/>
                    </a:lnTo>
                    <a:lnTo>
                      <a:pt x="397" y="1672"/>
                    </a:lnTo>
                    <a:lnTo>
                      <a:pt x="395" y="1672"/>
                    </a:lnTo>
                    <a:lnTo>
                      <a:pt x="395" y="1675"/>
                    </a:lnTo>
                    <a:lnTo>
                      <a:pt x="394" y="1675"/>
                    </a:lnTo>
                    <a:lnTo>
                      <a:pt x="394" y="1679"/>
                    </a:lnTo>
                    <a:lnTo>
                      <a:pt x="392" y="1679"/>
                    </a:lnTo>
                    <a:lnTo>
                      <a:pt x="392" y="1682"/>
                    </a:lnTo>
                    <a:lnTo>
                      <a:pt x="390" y="1682"/>
                    </a:lnTo>
                    <a:lnTo>
                      <a:pt x="390" y="1685"/>
                    </a:lnTo>
                    <a:lnTo>
                      <a:pt x="389" y="1685"/>
                    </a:lnTo>
                    <a:lnTo>
                      <a:pt x="389" y="1689"/>
                    </a:lnTo>
                    <a:lnTo>
                      <a:pt x="387" y="1689"/>
                    </a:lnTo>
                    <a:lnTo>
                      <a:pt x="387" y="1692"/>
                    </a:lnTo>
                    <a:lnTo>
                      <a:pt x="385" y="1692"/>
                    </a:lnTo>
                    <a:lnTo>
                      <a:pt x="385" y="1694"/>
                    </a:lnTo>
                    <a:lnTo>
                      <a:pt x="384" y="1694"/>
                    </a:lnTo>
                    <a:lnTo>
                      <a:pt x="384" y="1697"/>
                    </a:lnTo>
                    <a:lnTo>
                      <a:pt x="382" y="1697"/>
                    </a:lnTo>
                    <a:lnTo>
                      <a:pt x="382" y="1700"/>
                    </a:lnTo>
                    <a:lnTo>
                      <a:pt x="380" y="1700"/>
                    </a:lnTo>
                    <a:lnTo>
                      <a:pt x="380" y="1704"/>
                    </a:lnTo>
                    <a:lnTo>
                      <a:pt x="379" y="1704"/>
                    </a:lnTo>
                    <a:lnTo>
                      <a:pt x="379" y="1707"/>
                    </a:lnTo>
                    <a:lnTo>
                      <a:pt x="377" y="1707"/>
                    </a:lnTo>
                    <a:lnTo>
                      <a:pt x="377" y="1710"/>
                    </a:lnTo>
                    <a:lnTo>
                      <a:pt x="375" y="1710"/>
                    </a:lnTo>
                    <a:lnTo>
                      <a:pt x="375" y="1714"/>
                    </a:lnTo>
                    <a:lnTo>
                      <a:pt x="374" y="1714"/>
                    </a:lnTo>
                    <a:lnTo>
                      <a:pt x="374" y="1717"/>
                    </a:lnTo>
                    <a:lnTo>
                      <a:pt x="372" y="1717"/>
                    </a:lnTo>
                    <a:lnTo>
                      <a:pt x="372" y="1719"/>
                    </a:lnTo>
                    <a:lnTo>
                      <a:pt x="370" y="1719"/>
                    </a:lnTo>
                    <a:lnTo>
                      <a:pt x="370" y="1722"/>
                    </a:lnTo>
                    <a:lnTo>
                      <a:pt x="369" y="1722"/>
                    </a:lnTo>
                    <a:lnTo>
                      <a:pt x="369" y="1725"/>
                    </a:lnTo>
                    <a:lnTo>
                      <a:pt x="367" y="1725"/>
                    </a:lnTo>
                    <a:lnTo>
                      <a:pt x="367" y="1729"/>
                    </a:lnTo>
                    <a:lnTo>
                      <a:pt x="365" y="1729"/>
                    </a:lnTo>
                    <a:lnTo>
                      <a:pt x="365" y="1732"/>
                    </a:lnTo>
                    <a:lnTo>
                      <a:pt x="364" y="1732"/>
                    </a:lnTo>
                    <a:lnTo>
                      <a:pt x="364" y="1735"/>
                    </a:lnTo>
                    <a:lnTo>
                      <a:pt x="362" y="1735"/>
                    </a:lnTo>
                    <a:lnTo>
                      <a:pt x="362" y="1739"/>
                    </a:lnTo>
                    <a:lnTo>
                      <a:pt x="360" y="1739"/>
                    </a:lnTo>
                    <a:lnTo>
                      <a:pt x="360" y="1740"/>
                    </a:lnTo>
                    <a:lnTo>
                      <a:pt x="359" y="1740"/>
                    </a:lnTo>
                    <a:lnTo>
                      <a:pt x="359" y="1744"/>
                    </a:lnTo>
                    <a:lnTo>
                      <a:pt x="357" y="1744"/>
                    </a:lnTo>
                    <a:lnTo>
                      <a:pt x="357" y="1747"/>
                    </a:lnTo>
                    <a:lnTo>
                      <a:pt x="355" y="1747"/>
                    </a:lnTo>
                    <a:lnTo>
                      <a:pt x="355" y="1750"/>
                    </a:lnTo>
                    <a:lnTo>
                      <a:pt x="354" y="1750"/>
                    </a:lnTo>
                    <a:lnTo>
                      <a:pt x="354" y="1754"/>
                    </a:lnTo>
                    <a:lnTo>
                      <a:pt x="352" y="1754"/>
                    </a:lnTo>
                    <a:lnTo>
                      <a:pt x="352" y="1757"/>
                    </a:lnTo>
                    <a:lnTo>
                      <a:pt x="350" y="1757"/>
                    </a:lnTo>
                    <a:lnTo>
                      <a:pt x="350" y="1760"/>
                    </a:lnTo>
                    <a:lnTo>
                      <a:pt x="349" y="1760"/>
                    </a:lnTo>
                    <a:lnTo>
                      <a:pt x="349" y="1764"/>
                    </a:lnTo>
                    <a:lnTo>
                      <a:pt x="347" y="1764"/>
                    </a:lnTo>
                    <a:lnTo>
                      <a:pt x="347" y="1767"/>
                    </a:lnTo>
                    <a:lnTo>
                      <a:pt x="345" y="1767"/>
                    </a:lnTo>
                    <a:lnTo>
                      <a:pt x="345" y="1770"/>
                    </a:lnTo>
                    <a:lnTo>
                      <a:pt x="344" y="1770"/>
                    </a:lnTo>
                    <a:lnTo>
                      <a:pt x="344" y="1774"/>
                    </a:lnTo>
                    <a:lnTo>
                      <a:pt x="342" y="1774"/>
                    </a:lnTo>
                    <a:lnTo>
                      <a:pt x="342" y="1777"/>
                    </a:lnTo>
                    <a:lnTo>
                      <a:pt x="340" y="1777"/>
                    </a:lnTo>
                    <a:lnTo>
                      <a:pt x="340" y="1780"/>
                    </a:lnTo>
                    <a:lnTo>
                      <a:pt x="339" y="1780"/>
                    </a:lnTo>
                    <a:lnTo>
                      <a:pt x="339" y="1784"/>
                    </a:lnTo>
                    <a:lnTo>
                      <a:pt x="337" y="1784"/>
                    </a:lnTo>
                    <a:lnTo>
                      <a:pt x="337" y="1787"/>
                    </a:lnTo>
                    <a:lnTo>
                      <a:pt x="335" y="1787"/>
                    </a:lnTo>
                    <a:lnTo>
                      <a:pt x="335" y="1790"/>
                    </a:lnTo>
                    <a:lnTo>
                      <a:pt x="334" y="1790"/>
                    </a:lnTo>
                    <a:lnTo>
                      <a:pt x="334" y="1794"/>
                    </a:lnTo>
                    <a:lnTo>
                      <a:pt x="332" y="1794"/>
                    </a:lnTo>
                    <a:lnTo>
                      <a:pt x="332" y="1797"/>
                    </a:lnTo>
                    <a:lnTo>
                      <a:pt x="330" y="1797"/>
                    </a:lnTo>
                    <a:lnTo>
                      <a:pt x="330" y="1800"/>
                    </a:lnTo>
                    <a:lnTo>
                      <a:pt x="329" y="1800"/>
                    </a:lnTo>
                    <a:lnTo>
                      <a:pt x="329" y="1805"/>
                    </a:lnTo>
                    <a:lnTo>
                      <a:pt x="327" y="1805"/>
                    </a:lnTo>
                    <a:lnTo>
                      <a:pt x="327" y="1809"/>
                    </a:lnTo>
                    <a:lnTo>
                      <a:pt x="325" y="1809"/>
                    </a:lnTo>
                    <a:lnTo>
                      <a:pt x="325" y="1812"/>
                    </a:lnTo>
                    <a:lnTo>
                      <a:pt x="324" y="1812"/>
                    </a:lnTo>
                    <a:lnTo>
                      <a:pt x="324" y="1815"/>
                    </a:lnTo>
                    <a:lnTo>
                      <a:pt x="322" y="1815"/>
                    </a:lnTo>
                    <a:lnTo>
                      <a:pt x="322" y="1819"/>
                    </a:lnTo>
                    <a:lnTo>
                      <a:pt x="320" y="1819"/>
                    </a:lnTo>
                    <a:lnTo>
                      <a:pt x="320" y="1822"/>
                    </a:lnTo>
                    <a:lnTo>
                      <a:pt x="319" y="1822"/>
                    </a:lnTo>
                    <a:lnTo>
                      <a:pt x="319" y="1825"/>
                    </a:lnTo>
                    <a:lnTo>
                      <a:pt x="317" y="1825"/>
                    </a:lnTo>
                    <a:lnTo>
                      <a:pt x="317" y="1829"/>
                    </a:lnTo>
                    <a:lnTo>
                      <a:pt x="315" y="1829"/>
                    </a:lnTo>
                    <a:lnTo>
                      <a:pt x="315" y="1832"/>
                    </a:lnTo>
                    <a:lnTo>
                      <a:pt x="314" y="1832"/>
                    </a:lnTo>
                    <a:lnTo>
                      <a:pt x="314" y="1835"/>
                    </a:lnTo>
                    <a:lnTo>
                      <a:pt x="312" y="1835"/>
                    </a:lnTo>
                    <a:lnTo>
                      <a:pt x="312" y="1839"/>
                    </a:lnTo>
                    <a:lnTo>
                      <a:pt x="310" y="1839"/>
                    </a:lnTo>
                    <a:lnTo>
                      <a:pt x="310" y="1842"/>
                    </a:lnTo>
                    <a:lnTo>
                      <a:pt x="309" y="1842"/>
                    </a:lnTo>
                    <a:lnTo>
                      <a:pt x="309" y="1845"/>
                    </a:lnTo>
                    <a:lnTo>
                      <a:pt x="307" y="1845"/>
                    </a:lnTo>
                    <a:lnTo>
                      <a:pt x="307" y="1849"/>
                    </a:lnTo>
                    <a:lnTo>
                      <a:pt x="305" y="1849"/>
                    </a:lnTo>
                    <a:lnTo>
                      <a:pt x="305" y="1852"/>
                    </a:lnTo>
                    <a:lnTo>
                      <a:pt x="304" y="1852"/>
                    </a:lnTo>
                    <a:lnTo>
                      <a:pt x="304" y="1857"/>
                    </a:lnTo>
                    <a:lnTo>
                      <a:pt x="302" y="1857"/>
                    </a:lnTo>
                    <a:lnTo>
                      <a:pt x="302" y="1860"/>
                    </a:lnTo>
                    <a:lnTo>
                      <a:pt x="300" y="1860"/>
                    </a:lnTo>
                    <a:lnTo>
                      <a:pt x="300" y="1864"/>
                    </a:lnTo>
                    <a:lnTo>
                      <a:pt x="299" y="1864"/>
                    </a:lnTo>
                    <a:lnTo>
                      <a:pt x="299" y="1867"/>
                    </a:lnTo>
                    <a:lnTo>
                      <a:pt x="297" y="1867"/>
                    </a:lnTo>
                    <a:lnTo>
                      <a:pt x="297" y="1870"/>
                    </a:lnTo>
                    <a:lnTo>
                      <a:pt x="295" y="1870"/>
                    </a:lnTo>
                    <a:lnTo>
                      <a:pt x="295" y="1874"/>
                    </a:lnTo>
                    <a:lnTo>
                      <a:pt x="294" y="1874"/>
                    </a:lnTo>
                    <a:lnTo>
                      <a:pt x="294" y="1877"/>
                    </a:lnTo>
                    <a:lnTo>
                      <a:pt x="292" y="1877"/>
                    </a:lnTo>
                    <a:lnTo>
                      <a:pt x="292" y="1880"/>
                    </a:lnTo>
                    <a:lnTo>
                      <a:pt x="290" y="1880"/>
                    </a:lnTo>
                    <a:lnTo>
                      <a:pt x="290" y="1884"/>
                    </a:lnTo>
                    <a:lnTo>
                      <a:pt x="289" y="1884"/>
                    </a:lnTo>
                    <a:lnTo>
                      <a:pt x="289" y="1889"/>
                    </a:lnTo>
                    <a:lnTo>
                      <a:pt x="287" y="1889"/>
                    </a:lnTo>
                    <a:lnTo>
                      <a:pt x="287" y="1892"/>
                    </a:lnTo>
                    <a:lnTo>
                      <a:pt x="285" y="1892"/>
                    </a:lnTo>
                    <a:lnTo>
                      <a:pt x="285" y="1895"/>
                    </a:lnTo>
                    <a:lnTo>
                      <a:pt x="284" y="1895"/>
                    </a:lnTo>
                    <a:lnTo>
                      <a:pt x="284" y="1900"/>
                    </a:lnTo>
                    <a:lnTo>
                      <a:pt x="282" y="1900"/>
                    </a:lnTo>
                    <a:lnTo>
                      <a:pt x="282" y="1904"/>
                    </a:lnTo>
                    <a:lnTo>
                      <a:pt x="280" y="1904"/>
                    </a:lnTo>
                    <a:lnTo>
                      <a:pt x="280" y="1907"/>
                    </a:lnTo>
                    <a:lnTo>
                      <a:pt x="279" y="1907"/>
                    </a:lnTo>
                    <a:lnTo>
                      <a:pt x="279" y="1912"/>
                    </a:lnTo>
                    <a:lnTo>
                      <a:pt x="277" y="1912"/>
                    </a:lnTo>
                    <a:lnTo>
                      <a:pt x="277" y="1915"/>
                    </a:lnTo>
                    <a:lnTo>
                      <a:pt x="275" y="1915"/>
                    </a:lnTo>
                    <a:lnTo>
                      <a:pt x="275" y="1919"/>
                    </a:lnTo>
                    <a:lnTo>
                      <a:pt x="274" y="1919"/>
                    </a:lnTo>
                    <a:lnTo>
                      <a:pt x="274" y="1922"/>
                    </a:lnTo>
                    <a:lnTo>
                      <a:pt x="272" y="1922"/>
                    </a:lnTo>
                    <a:lnTo>
                      <a:pt x="272" y="1927"/>
                    </a:lnTo>
                    <a:lnTo>
                      <a:pt x="270" y="1927"/>
                    </a:lnTo>
                    <a:lnTo>
                      <a:pt x="270" y="1930"/>
                    </a:lnTo>
                    <a:lnTo>
                      <a:pt x="269" y="1930"/>
                    </a:lnTo>
                    <a:lnTo>
                      <a:pt x="269" y="1934"/>
                    </a:lnTo>
                    <a:lnTo>
                      <a:pt x="267" y="1934"/>
                    </a:lnTo>
                    <a:lnTo>
                      <a:pt x="267" y="1939"/>
                    </a:lnTo>
                    <a:lnTo>
                      <a:pt x="265" y="1939"/>
                    </a:lnTo>
                    <a:lnTo>
                      <a:pt x="265" y="1942"/>
                    </a:lnTo>
                    <a:lnTo>
                      <a:pt x="264" y="1942"/>
                    </a:lnTo>
                    <a:lnTo>
                      <a:pt x="264" y="1945"/>
                    </a:lnTo>
                    <a:lnTo>
                      <a:pt x="262" y="1945"/>
                    </a:lnTo>
                    <a:lnTo>
                      <a:pt x="262" y="1950"/>
                    </a:lnTo>
                    <a:lnTo>
                      <a:pt x="260" y="1950"/>
                    </a:lnTo>
                    <a:lnTo>
                      <a:pt x="260" y="1954"/>
                    </a:lnTo>
                    <a:lnTo>
                      <a:pt x="259" y="1954"/>
                    </a:lnTo>
                    <a:lnTo>
                      <a:pt x="259" y="1957"/>
                    </a:lnTo>
                    <a:lnTo>
                      <a:pt x="257" y="1957"/>
                    </a:lnTo>
                    <a:lnTo>
                      <a:pt x="257" y="1962"/>
                    </a:lnTo>
                    <a:lnTo>
                      <a:pt x="255" y="1962"/>
                    </a:lnTo>
                    <a:lnTo>
                      <a:pt x="255" y="1965"/>
                    </a:lnTo>
                    <a:lnTo>
                      <a:pt x="254" y="1965"/>
                    </a:lnTo>
                    <a:lnTo>
                      <a:pt x="254" y="1969"/>
                    </a:lnTo>
                    <a:lnTo>
                      <a:pt x="252" y="1969"/>
                    </a:lnTo>
                    <a:lnTo>
                      <a:pt x="252" y="1974"/>
                    </a:lnTo>
                    <a:lnTo>
                      <a:pt x="250" y="1974"/>
                    </a:lnTo>
                    <a:lnTo>
                      <a:pt x="250" y="1977"/>
                    </a:lnTo>
                    <a:lnTo>
                      <a:pt x="249" y="1977"/>
                    </a:lnTo>
                    <a:lnTo>
                      <a:pt x="249" y="1980"/>
                    </a:lnTo>
                    <a:lnTo>
                      <a:pt x="247" y="1980"/>
                    </a:lnTo>
                    <a:lnTo>
                      <a:pt x="247" y="1984"/>
                    </a:lnTo>
                    <a:lnTo>
                      <a:pt x="245" y="1984"/>
                    </a:lnTo>
                    <a:lnTo>
                      <a:pt x="245" y="1989"/>
                    </a:lnTo>
                    <a:lnTo>
                      <a:pt x="244" y="1989"/>
                    </a:lnTo>
                    <a:lnTo>
                      <a:pt x="244" y="1992"/>
                    </a:lnTo>
                    <a:lnTo>
                      <a:pt x="242" y="1992"/>
                    </a:lnTo>
                    <a:lnTo>
                      <a:pt x="242" y="1995"/>
                    </a:lnTo>
                    <a:lnTo>
                      <a:pt x="240" y="1995"/>
                    </a:lnTo>
                    <a:lnTo>
                      <a:pt x="240" y="2000"/>
                    </a:lnTo>
                    <a:lnTo>
                      <a:pt x="239" y="2000"/>
                    </a:lnTo>
                    <a:lnTo>
                      <a:pt x="239" y="2004"/>
                    </a:lnTo>
                    <a:lnTo>
                      <a:pt x="237" y="2004"/>
                    </a:lnTo>
                    <a:lnTo>
                      <a:pt x="237" y="2009"/>
                    </a:lnTo>
                    <a:lnTo>
                      <a:pt x="235" y="2009"/>
                    </a:lnTo>
                    <a:lnTo>
                      <a:pt x="235" y="2012"/>
                    </a:lnTo>
                    <a:lnTo>
                      <a:pt x="234" y="2012"/>
                    </a:lnTo>
                    <a:lnTo>
                      <a:pt x="234" y="2017"/>
                    </a:lnTo>
                    <a:lnTo>
                      <a:pt x="232" y="2017"/>
                    </a:lnTo>
                    <a:lnTo>
                      <a:pt x="232" y="2022"/>
                    </a:lnTo>
                    <a:lnTo>
                      <a:pt x="230" y="2022"/>
                    </a:lnTo>
                    <a:lnTo>
                      <a:pt x="230" y="2025"/>
                    </a:lnTo>
                    <a:lnTo>
                      <a:pt x="229" y="2025"/>
                    </a:lnTo>
                    <a:lnTo>
                      <a:pt x="229" y="2030"/>
                    </a:lnTo>
                    <a:lnTo>
                      <a:pt x="227" y="2030"/>
                    </a:lnTo>
                    <a:lnTo>
                      <a:pt x="227" y="2034"/>
                    </a:lnTo>
                    <a:lnTo>
                      <a:pt x="225" y="2034"/>
                    </a:lnTo>
                    <a:lnTo>
                      <a:pt x="225" y="2039"/>
                    </a:lnTo>
                    <a:lnTo>
                      <a:pt x="224" y="2039"/>
                    </a:lnTo>
                    <a:lnTo>
                      <a:pt x="224" y="2042"/>
                    </a:lnTo>
                    <a:lnTo>
                      <a:pt x="222" y="2042"/>
                    </a:lnTo>
                    <a:lnTo>
                      <a:pt x="222" y="2047"/>
                    </a:lnTo>
                    <a:lnTo>
                      <a:pt x="220" y="2047"/>
                    </a:lnTo>
                    <a:lnTo>
                      <a:pt x="220" y="2050"/>
                    </a:lnTo>
                    <a:lnTo>
                      <a:pt x="219" y="2050"/>
                    </a:lnTo>
                    <a:lnTo>
                      <a:pt x="219" y="2055"/>
                    </a:lnTo>
                    <a:lnTo>
                      <a:pt x="217" y="2055"/>
                    </a:lnTo>
                    <a:lnTo>
                      <a:pt x="217" y="2060"/>
                    </a:lnTo>
                    <a:lnTo>
                      <a:pt x="215" y="2060"/>
                    </a:lnTo>
                    <a:lnTo>
                      <a:pt x="215" y="2064"/>
                    </a:lnTo>
                    <a:lnTo>
                      <a:pt x="214" y="2064"/>
                    </a:lnTo>
                    <a:lnTo>
                      <a:pt x="214" y="2069"/>
                    </a:lnTo>
                    <a:lnTo>
                      <a:pt x="212" y="2069"/>
                    </a:lnTo>
                    <a:lnTo>
                      <a:pt x="212" y="2072"/>
                    </a:lnTo>
                    <a:lnTo>
                      <a:pt x="210" y="2072"/>
                    </a:lnTo>
                    <a:lnTo>
                      <a:pt x="210" y="2077"/>
                    </a:lnTo>
                    <a:lnTo>
                      <a:pt x="209" y="2077"/>
                    </a:lnTo>
                    <a:lnTo>
                      <a:pt x="209" y="2080"/>
                    </a:lnTo>
                    <a:lnTo>
                      <a:pt x="207" y="2080"/>
                    </a:lnTo>
                    <a:lnTo>
                      <a:pt x="207" y="2085"/>
                    </a:lnTo>
                    <a:lnTo>
                      <a:pt x="205" y="2085"/>
                    </a:lnTo>
                    <a:lnTo>
                      <a:pt x="205" y="2089"/>
                    </a:lnTo>
                    <a:lnTo>
                      <a:pt x="204" y="2089"/>
                    </a:lnTo>
                    <a:lnTo>
                      <a:pt x="204" y="2094"/>
                    </a:lnTo>
                    <a:lnTo>
                      <a:pt x="202" y="2094"/>
                    </a:lnTo>
                    <a:lnTo>
                      <a:pt x="202" y="2099"/>
                    </a:lnTo>
                    <a:lnTo>
                      <a:pt x="200" y="2099"/>
                    </a:lnTo>
                    <a:lnTo>
                      <a:pt x="200" y="2102"/>
                    </a:lnTo>
                    <a:lnTo>
                      <a:pt x="199" y="2102"/>
                    </a:lnTo>
                    <a:lnTo>
                      <a:pt x="199" y="2107"/>
                    </a:lnTo>
                    <a:lnTo>
                      <a:pt x="197" y="2107"/>
                    </a:lnTo>
                    <a:lnTo>
                      <a:pt x="197" y="2112"/>
                    </a:lnTo>
                    <a:lnTo>
                      <a:pt x="195" y="2112"/>
                    </a:lnTo>
                    <a:lnTo>
                      <a:pt x="195" y="2115"/>
                    </a:lnTo>
                    <a:lnTo>
                      <a:pt x="194" y="2115"/>
                    </a:lnTo>
                    <a:lnTo>
                      <a:pt x="194" y="2120"/>
                    </a:lnTo>
                    <a:lnTo>
                      <a:pt x="192" y="2120"/>
                    </a:lnTo>
                    <a:lnTo>
                      <a:pt x="192" y="2125"/>
                    </a:lnTo>
                    <a:lnTo>
                      <a:pt x="190" y="2125"/>
                    </a:lnTo>
                    <a:lnTo>
                      <a:pt x="190" y="2130"/>
                    </a:lnTo>
                    <a:lnTo>
                      <a:pt x="189" y="2130"/>
                    </a:lnTo>
                    <a:lnTo>
                      <a:pt x="189" y="2134"/>
                    </a:lnTo>
                    <a:lnTo>
                      <a:pt x="187" y="2134"/>
                    </a:lnTo>
                    <a:lnTo>
                      <a:pt x="187" y="2139"/>
                    </a:lnTo>
                    <a:lnTo>
                      <a:pt x="185" y="2139"/>
                    </a:lnTo>
                    <a:lnTo>
                      <a:pt x="185" y="2144"/>
                    </a:lnTo>
                    <a:lnTo>
                      <a:pt x="184" y="2144"/>
                    </a:lnTo>
                    <a:lnTo>
                      <a:pt x="184" y="2149"/>
                    </a:lnTo>
                    <a:lnTo>
                      <a:pt x="182" y="2149"/>
                    </a:lnTo>
                    <a:lnTo>
                      <a:pt x="182" y="2154"/>
                    </a:lnTo>
                    <a:lnTo>
                      <a:pt x="180" y="2154"/>
                    </a:lnTo>
                    <a:lnTo>
                      <a:pt x="180" y="2157"/>
                    </a:lnTo>
                    <a:lnTo>
                      <a:pt x="179" y="2157"/>
                    </a:lnTo>
                    <a:lnTo>
                      <a:pt x="179" y="2162"/>
                    </a:lnTo>
                    <a:lnTo>
                      <a:pt x="177" y="2162"/>
                    </a:lnTo>
                    <a:lnTo>
                      <a:pt x="177" y="2167"/>
                    </a:lnTo>
                    <a:lnTo>
                      <a:pt x="175" y="2167"/>
                    </a:lnTo>
                    <a:lnTo>
                      <a:pt x="175" y="2172"/>
                    </a:lnTo>
                    <a:lnTo>
                      <a:pt x="174" y="2172"/>
                    </a:lnTo>
                    <a:lnTo>
                      <a:pt x="174" y="2177"/>
                    </a:lnTo>
                    <a:lnTo>
                      <a:pt x="172" y="2177"/>
                    </a:lnTo>
                    <a:lnTo>
                      <a:pt x="172" y="2182"/>
                    </a:lnTo>
                    <a:lnTo>
                      <a:pt x="170" y="2182"/>
                    </a:lnTo>
                    <a:lnTo>
                      <a:pt x="170" y="2187"/>
                    </a:lnTo>
                    <a:lnTo>
                      <a:pt x="169" y="2187"/>
                    </a:lnTo>
                    <a:close/>
                    <a:moveTo>
                      <a:pt x="794" y="2104"/>
                    </a:moveTo>
                    <a:lnTo>
                      <a:pt x="795" y="2104"/>
                    </a:lnTo>
                    <a:lnTo>
                      <a:pt x="795" y="2107"/>
                    </a:lnTo>
                    <a:lnTo>
                      <a:pt x="794" y="2107"/>
                    </a:lnTo>
                    <a:lnTo>
                      <a:pt x="794" y="2104"/>
                    </a:lnTo>
                    <a:close/>
                    <a:moveTo>
                      <a:pt x="795" y="2104"/>
                    </a:moveTo>
                    <a:lnTo>
                      <a:pt x="795" y="2099"/>
                    </a:lnTo>
                    <a:lnTo>
                      <a:pt x="797" y="2099"/>
                    </a:lnTo>
                    <a:lnTo>
                      <a:pt x="797" y="2095"/>
                    </a:lnTo>
                    <a:lnTo>
                      <a:pt x="799" y="2095"/>
                    </a:lnTo>
                    <a:lnTo>
                      <a:pt x="799" y="2092"/>
                    </a:lnTo>
                    <a:lnTo>
                      <a:pt x="800" y="2092"/>
                    </a:lnTo>
                    <a:lnTo>
                      <a:pt x="800" y="2089"/>
                    </a:lnTo>
                    <a:lnTo>
                      <a:pt x="802" y="2089"/>
                    </a:lnTo>
                    <a:lnTo>
                      <a:pt x="802" y="2084"/>
                    </a:lnTo>
                    <a:lnTo>
                      <a:pt x="804" y="2084"/>
                    </a:lnTo>
                    <a:lnTo>
                      <a:pt x="804" y="2080"/>
                    </a:lnTo>
                    <a:lnTo>
                      <a:pt x="805" y="2080"/>
                    </a:lnTo>
                    <a:lnTo>
                      <a:pt x="805" y="2077"/>
                    </a:lnTo>
                    <a:lnTo>
                      <a:pt x="807" y="2077"/>
                    </a:lnTo>
                    <a:lnTo>
                      <a:pt x="807" y="2074"/>
                    </a:lnTo>
                    <a:lnTo>
                      <a:pt x="809" y="2074"/>
                    </a:lnTo>
                    <a:lnTo>
                      <a:pt x="809" y="2070"/>
                    </a:lnTo>
                    <a:lnTo>
                      <a:pt x="810" y="2070"/>
                    </a:lnTo>
                    <a:lnTo>
                      <a:pt x="810" y="2067"/>
                    </a:lnTo>
                    <a:lnTo>
                      <a:pt x="812" y="2067"/>
                    </a:lnTo>
                    <a:lnTo>
                      <a:pt x="812" y="2064"/>
                    </a:lnTo>
                    <a:lnTo>
                      <a:pt x="814" y="2064"/>
                    </a:lnTo>
                    <a:lnTo>
                      <a:pt x="814" y="2060"/>
                    </a:lnTo>
                    <a:lnTo>
                      <a:pt x="815" y="2060"/>
                    </a:lnTo>
                    <a:lnTo>
                      <a:pt x="815" y="2057"/>
                    </a:lnTo>
                    <a:lnTo>
                      <a:pt x="817" y="2057"/>
                    </a:lnTo>
                    <a:lnTo>
                      <a:pt x="817" y="2054"/>
                    </a:lnTo>
                    <a:lnTo>
                      <a:pt x="819" y="2054"/>
                    </a:lnTo>
                    <a:lnTo>
                      <a:pt x="819" y="2050"/>
                    </a:lnTo>
                    <a:lnTo>
                      <a:pt x="820" y="2050"/>
                    </a:lnTo>
                    <a:lnTo>
                      <a:pt x="820" y="2047"/>
                    </a:lnTo>
                    <a:lnTo>
                      <a:pt x="822" y="2047"/>
                    </a:lnTo>
                    <a:lnTo>
                      <a:pt x="822" y="2044"/>
                    </a:lnTo>
                    <a:lnTo>
                      <a:pt x="824" y="2044"/>
                    </a:lnTo>
                    <a:lnTo>
                      <a:pt x="824" y="2040"/>
                    </a:lnTo>
                    <a:lnTo>
                      <a:pt x="825" y="2040"/>
                    </a:lnTo>
                    <a:lnTo>
                      <a:pt x="825" y="2037"/>
                    </a:lnTo>
                    <a:lnTo>
                      <a:pt x="827" y="2037"/>
                    </a:lnTo>
                    <a:lnTo>
                      <a:pt x="827" y="2034"/>
                    </a:lnTo>
                    <a:lnTo>
                      <a:pt x="829" y="2034"/>
                    </a:lnTo>
                    <a:lnTo>
                      <a:pt x="829" y="2030"/>
                    </a:lnTo>
                    <a:lnTo>
                      <a:pt x="830" y="2030"/>
                    </a:lnTo>
                    <a:lnTo>
                      <a:pt x="830" y="2027"/>
                    </a:lnTo>
                    <a:lnTo>
                      <a:pt x="832" y="2027"/>
                    </a:lnTo>
                    <a:lnTo>
                      <a:pt x="832" y="2024"/>
                    </a:lnTo>
                    <a:lnTo>
                      <a:pt x="834" y="2024"/>
                    </a:lnTo>
                    <a:lnTo>
                      <a:pt x="834" y="2020"/>
                    </a:lnTo>
                    <a:lnTo>
                      <a:pt x="835" y="2020"/>
                    </a:lnTo>
                    <a:lnTo>
                      <a:pt x="835" y="2017"/>
                    </a:lnTo>
                    <a:lnTo>
                      <a:pt x="837" y="2017"/>
                    </a:lnTo>
                    <a:lnTo>
                      <a:pt x="837" y="2014"/>
                    </a:lnTo>
                    <a:lnTo>
                      <a:pt x="839" y="2014"/>
                    </a:lnTo>
                    <a:lnTo>
                      <a:pt x="839" y="2010"/>
                    </a:lnTo>
                    <a:lnTo>
                      <a:pt x="840" y="2010"/>
                    </a:lnTo>
                    <a:lnTo>
                      <a:pt x="840" y="2007"/>
                    </a:lnTo>
                    <a:lnTo>
                      <a:pt x="842" y="2007"/>
                    </a:lnTo>
                    <a:lnTo>
                      <a:pt x="842" y="2004"/>
                    </a:lnTo>
                    <a:lnTo>
                      <a:pt x="844" y="2004"/>
                    </a:lnTo>
                    <a:lnTo>
                      <a:pt x="844" y="2000"/>
                    </a:lnTo>
                    <a:lnTo>
                      <a:pt x="845" y="2000"/>
                    </a:lnTo>
                    <a:lnTo>
                      <a:pt x="845" y="1997"/>
                    </a:lnTo>
                    <a:lnTo>
                      <a:pt x="847" y="1997"/>
                    </a:lnTo>
                    <a:lnTo>
                      <a:pt x="847" y="1994"/>
                    </a:lnTo>
                    <a:lnTo>
                      <a:pt x="849" y="1994"/>
                    </a:lnTo>
                    <a:lnTo>
                      <a:pt x="849" y="1990"/>
                    </a:lnTo>
                    <a:lnTo>
                      <a:pt x="850" y="1990"/>
                    </a:lnTo>
                    <a:lnTo>
                      <a:pt x="850" y="1987"/>
                    </a:lnTo>
                    <a:lnTo>
                      <a:pt x="852" y="1987"/>
                    </a:lnTo>
                    <a:lnTo>
                      <a:pt x="852" y="1984"/>
                    </a:lnTo>
                    <a:lnTo>
                      <a:pt x="854" y="1984"/>
                    </a:lnTo>
                    <a:lnTo>
                      <a:pt x="854" y="1980"/>
                    </a:lnTo>
                    <a:lnTo>
                      <a:pt x="855" y="1980"/>
                    </a:lnTo>
                    <a:lnTo>
                      <a:pt x="855" y="1979"/>
                    </a:lnTo>
                    <a:lnTo>
                      <a:pt x="857" y="1979"/>
                    </a:lnTo>
                    <a:lnTo>
                      <a:pt x="857" y="1975"/>
                    </a:lnTo>
                    <a:lnTo>
                      <a:pt x="859" y="1975"/>
                    </a:lnTo>
                    <a:lnTo>
                      <a:pt x="859" y="1972"/>
                    </a:lnTo>
                    <a:lnTo>
                      <a:pt x="860" y="1972"/>
                    </a:lnTo>
                    <a:lnTo>
                      <a:pt x="860" y="1969"/>
                    </a:lnTo>
                    <a:lnTo>
                      <a:pt x="862" y="1969"/>
                    </a:lnTo>
                    <a:lnTo>
                      <a:pt x="862" y="1965"/>
                    </a:lnTo>
                    <a:lnTo>
                      <a:pt x="864" y="1965"/>
                    </a:lnTo>
                    <a:lnTo>
                      <a:pt x="864" y="1962"/>
                    </a:lnTo>
                    <a:lnTo>
                      <a:pt x="865" y="1962"/>
                    </a:lnTo>
                    <a:lnTo>
                      <a:pt x="865" y="1959"/>
                    </a:lnTo>
                    <a:lnTo>
                      <a:pt x="867" y="1959"/>
                    </a:lnTo>
                    <a:lnTo>
                      <a:pt x="867" y="1957"/>
                    </a:lnTo>
                    <a:lnTo>
                      <a:pt x="869" y="1957"/>
                    </a:lnTo>
                    <a:lnTo>
                      <a:pt x="869" y="1954"/>
                    </a:lnTo>
                    <a:lnTo>
                      <a:pt x="870" y="1954"/>
                    </a:lnTo>
                    <a:lnTo>
                      <a:pt x="870" y="1950"/>
                    </a:lnTo>
                    <a:lnTo>
                      <a:pt x="872" y="1950"/>
                    </a:lnTo>
                    <a:lnTo>
                      <a:pt x="872" y="1947"/>
                    </a:lnTo>
                    <a:lnTo>
                      <a:pt x="874" y="1947"/>
                    </a:lnTo>
                    <a:lnTo>
                      <a:pt x="874" y="1944"/>
                    </a:lnTo>
                    <a:lnTo>
                      <a:pt x="875" y="1944"/>
                    </a:lnTo>
                    <a:lnTo>
                      <a:pt x="875" y="1940"/>
                    </a:lnTo>
                    <a:lnTo>
                      <a:pt x="877" y="1940"/>
                    </a:lnTo>
                    <a:lnTo>
                      <a:pt x="877" y="1939"/>
                    </a:lnTo>
                    <a:lnTo>
                      <a:pt x="879" y="1939"/>
                    </a:lnTo>
                    <a:lnTo>
                      <a:pt x="879" y="1935"/>
                    </a:lnTo>
                    <a:lnTo>
                      <a:pt x="880" y="1935"/>
                    </a:lnTo>
                    <a:lnTo>
                      <a:pt x="880" y="1932"/>
                    </a:lnTo>
                    <a:lnTo>
                      <a:pt x="882" y="1932"/>
                    </a:lnTo>
                    <a:lnTo>
                      <a:pt x="882" y="1929"/>
                    </a:lnTo>
                    <a:lnTo>
                      <a:pt x="884" y="1929"/>
                    </a:lnTo>
                    <a:lnTo>
                      <a:pt x="884" y="1925"/>
                    </a:lnTo>
                    <a:lnTo>
                      <a:pt x="885" y="1925"/>
                    </a:lnTo>
                    <a:lnTo>
                      <a:pt x="885" y="1922"/>
                    </a:lnTo>
                    <a:lnTo>
                      <a:pt x="887" y="1922"/>
                    </a:lnTo>
                    <a:lnTo>
                      <a:pt x="887" y="1919"/>
                    </a:lnTo>
                    <a:lnTo>
                      <a:pt x="889" y="1919"/>
                    </a:lnTo>
                    <a:lnTo>
                      <a:pt x="889" y="1917"/>
                    </a:lnTo>
                    <a:lnTo>
                      <a:pt x="890" y="1917"/>
                    </a:lnTo>
                    <a:lnTo>
                      <a:pt x="890" y="1914"/>
                    </a:lnTo>
                    <a:lnTo>
                      <a:pt x="892" y="1914"/>
                    </a:lnTo>
                    <a:lnTo>
                      <a:pt x="892" y="1910"/>
                    </a:lnTo>
                    <a:lnTo>
                      <a:pt x="894" y="1910"/>
                    </a:lnTo>
                    <a:lnTo>
                      <a:pt x="894" y="1907"/>
                    </a:lnTo>
                    <a:lnTo>
                      <a:pt x="895" y="1907"/>
                    </a:lnTo>
                    <a:lnTo>
                      <a:pt x="895" y="1904"/>
                    </a:lnTo>
                    <a:lnTo>
                      <a:pt x="897" y="1904"/>
                    </a:lnTo>
                    <a:lnTo>
                      <a:pt x="897" y="1900"/>
                    </a:lnTo>
                    <a:lnTo>
                      <a:pt x="899" y="1900"/>
                    </a:lnTo>
                    <a:lnTo>
                      <a:pt x="899" y="1899"/>
                    </a:lnTo>
                    <a:lnTo>
                      <a:pt x="900" y="1899"/>
                    </a:lnTo>
                    <a:lnTo>
                      <a:pt x="900" y="1895"/>
                    </a:lnTo>
                    <a:lnTo>
                      <a:pt x="902" y="1895"/>
                    </a:lnTo>
                    <a:lnTo>
                      <a:pt x="902" y="1892"/>
                    </a:lnTo>
                    <a:lnTo>
                      <a:pt x="904" y="1892"/>
                    </a:lnTo>
                    <a:lnTo>
                      <a:pt x="904" y="1889"/>
                    </a:lnTo>
                    <a:lnTo>
                      <a:pt x="905" y="1889"/>
                    </a:lnTo>
                    <a:lnTo>
                      <a:pt x="905" y="1887"/>
                    </a:lnTo>
                    <a:lnTo>
                      <a:pt x="907" y="1887"/>
                    </a:lnTo>
                    <a:lnTo>
                      <a:pt x="907" y="1884"/>
                    </a:lnTo>
                    <a:lnTo>
                      <a:pt x="909" y="1884"/>
                    </a:lnTo>
                    <a:lnTo>
                      <a:pt x="909" y="1880"/>
                    </a:lnTo>
                    <a:lnTo>
                      <a:pt x="910" y="1880"/>
                    </a:lnTo>
                    <a:lnTo>
                      <a:pt x="910" y="1879"/>
                    </a:lnTo>
                    <a:lnTo>
                      <a:pt x="912" y="1879"/>
                    </a:lnTo>
                    <a:lnTo>
                      <a:pt x="912" y="1875"/>
                    </a:lnTo>
                    <a:lnTo>
                      <a:pt x="914" y="1875"/>
                    </a:lnTo>
                    <a:lnTo>
                      <a:pt x="914" y="1872"/>
                    </a:lnTo>
                    <a:lnTo>
                      <a:pt x="915" y="1872"/>
                    </a:lnTo>
                    <a:lnTo>
                      <a:pt x="915" y="1870"/>
                    </a:lnTo>
                    <a:lnTo>
                      <a:pt x="917" y="1870"/>
                    </a:lnTo>
                    <a:lnTo>
                      <a:pt x="917" y="1867"/>
                    </a:lnTo>
                    <a:lnTo>
                      <a:pt x="919" y="1867"/>
                    </a:lnTo>
                    <a:lnTo>
                      <a:pt x="919" y="1864"/>
                    </a:lnTo>
                    <a:lnTo>
                      <a:pt x="920" y="1864"/>
                    </a:lnTo>
                    <a:lnTo>
                      <a:pt x="920" y="1862"/>
                    </a:lnTo>
                    <a:lnTo>
                      <a:pt x="922" y="1862"/>
                    </a:lnTo>
                    <a:lnTo>
                      <a:pt x="922" y="1859"/>
                    </a:lnTo>
                    <a:lnTo>
                      <a:pt x="924" y="1859"/>
                    </a:lnTo>
                    <a:lnTo>
                      <a:pt x="924" y="1855"/>
                    </a:lnTo>
                    <a:lnTo>
                      <a:pt x="925" y="1855"/>
                    </a:lnTo>
                    <a:lnTo>
                      <a:pt x="925" y="1854"/>
                    </a:lnTo>
                    <a:lnTo>
                      <a:pt x="927" y="1854"/>
                    </a:lnTo>
                    <a:lnTo>
                      <a:pt x="927" y="1850"/>
                    </a:lnTo>
                    <a:lnTo>
                      <a:pt x="929" y="1850"/>
                    </a:lnTo>
                    <a:lnTo>
                      <a:pt x="929" y="1847"/>
                    </a:lnTo>
                    <a:lnTo>
                      <a:pt x="930" y="1847"/>
                    </a:lnTo>
                    <a:lnTo>
                      <a:pt x="930" y="1844"/>
                    </a:lnTo>
                    <a:lnTo>
                      <a:pt x="932" y="1844"/>
                    </a:lnTo>
                    <a:lnTo>
                      <a:pt x="932" y="1842"/>
                    </a:lnTo>
                    <a:lnTo>
                      <a:pt x="934" y="1842"/>
                    </a:lnTo>
                    <a:lnTo>
                      <a:pt x="934" y="1839"/>
                    </a:lnTo>
                    <a:lnTo>
                      <a:pt x="935" y="1839"/>
                    </a:lnTo>
                    <a:lnTo>
                      <a:pt x="935" y="1835"/>
                    </a:lnTo>
                    <a:lnTo>
                      <a:pt x="937" y="1835"/>
                    </a:lnTo>
                    <a:lnTo>
                      <a:pt x="937" y="1834"/>
                    </a:lnTo>
                    <a:lnTo>
                      <a:pt x="939" y="1834"/>
                    </a:lnTo>
                    <a:lnTo>
                      <a:pt x="939" y="1830"/>
                    </a:lnTo>
                    <a:lnTo>
                      <a:pt x="940" y="1830"/>
                    </a:lnTo>
                    <a:lnTo>
                      <a:pt x="940" y="1827"/>
                    </a:lnTo>
                    <a:lnTo>
                      <a:pt x="942" y="1827"/>
                    </a:lnTo>
                    <a:lnTo>
                      <a:pt x="942" y="1825"/>
                    </a:lnTo>
                    <a:lnTo>
                      <a:pt x="944" y="1825"/>
                    </a:lnTo>
                    <a:lnTo>
                      <a:pt x="944" y="1822"/>
                    </a:lnTo>
                    <a:lnTo>
                      <a:pt x="945" y="1822"/>
                    </a:lnTo>
                    <a:lnTo>
                      <a:pt x="945" y="1820"/>
                    </a:lnTo>
                    <a:lnTo>
                      <a:pt x="947" y="1820"/>
                    </a:lnTo>
                    <a:lnTo>
                      <a:pt x="947" y="1817"/>
                    </a:lnTo>
                    <a:lnTo>
                      <a:pt x="949" y="1817"/>
                    </a:lnTo>
                    <a:lnTo>
                      <a:pt x="949" y="1814"/>
                    </a:lnTo>
                    <a:lnTo>
                      <a:pt x="950" y="1814"/>
                    </a:lnTo>
                    <a:lnTo>
                      <a:pt x="950" y="1812"/>
                    </a:lnTo>
                    <a:lnTo>
                      <a:pt x="952" y="1812"/>
                    </a:lnTo>
                    <a:lnTo>
                      <a:pt x="952" y="1809"/>
                    </a:lnTo>
                    <a:lnTo>
                      <a:pt x="954" y="1809"/>
                    </a:lnTo>
                    <a:lnTo>
                      <a:pt x="954" y="1807"/>
                    </a:lnTo>
                    <a:lnTo>
                      <a:pt x="955" y="1807"/>
                    </a:lnTo>
                    <a:lnTo>
                      <a:pt x="955" y="1804"/>
                    </a:lnTo>
                    <a:lnTo>
                      <a:pt x="957" y="1804"/>
                    </a:lnTo>
                    <a:lnTo>
                      <a:pt x="957" y="1802"/>
                    </a:lnTo>
                    <a:lnTo>
                      <a:pt x="959" y="1802"/>
                    </a:lnTo>
                    <a:lnTo>
                      <a:pt x="959" y="1805"/>
                    </a:lnTo>
                    <a:lnTo>
                      <a:pt x="957" y="1805"/>
                    </a:lnTo>
                    <a:lnTo>
                      <a:pt x="957" y="1809"/>
                    </a:lnTo>
                    <a:lnTo>
                      <a:pt x="955" y="1809"/>
                    </a:lnTo>
                    <a:lnTo>
                      <a:pt x="955" y="1810"/>
                    </a:lnTo>
                    <a:lnTo>
                      <a:pt x="954" y="1810"/>
                    </a:lnTo>
                    <a:lnTo>
                      <a:pt x="954" y="1814"/>
                    </a:lnTo>
                    <a:lnTo>
                      <a:pt x="952" y="1814"/>
                    </a:lnTo>
                    <a:lnTo>
                      <a:pt x="952" y="1815"/>
                    </a:lnTo>
                    <a:lnTo>
                      <a:pt x="950" y="1815"/>
                    </a:lnTo>
                    <a:lnTo>
                      <a:pt x="950" y="1819"/>
                    </a:lnTo>
                    <a:lnTo>
                      <a:pt x="949" y="1819"/>
                    </a:lnTo>
                    <a:lnTo>
                      <a:pt x="949" y="1822"/>
                    </a:lnTo>
                    <a:lnTo>
                      <a:pt x="947" y="1822"/>
                    </a:lnTo>
                    <a:lnTo>
                      <a:pt x="947" y="1824"/>
                    </a:lnTo>
                    <a:lnTo>
                      <a:pt x="945" y="1824"/>
                    </a:lnTo>
                    <a:lnTo>
                      <a:pt x="945" y="1827"/>
                    </a:lnTo>
                    <a:lnTo>
                      <a:pt x="944" y="1827"/>
                    </a:lnTo>
                    <a:lnTo>
                      <a:pt x="944" y="1830"/>
                    </a:lnTo>
                    <a:lnTo>
                      <a:pt x="942" y="1830"/>
                    </a:lnTo>
                    <a:lnTo>
                      <a:pt x="942" y="1832"/>
                    </a:lnTo>
                    <a:lnTo>
                      <a:pt x="940" y="1832"/>
                    </a:lnTo>
                    <a:lnTo>
                      <a:pt x="940" y="1835"/>
                    </a:lnTo>
                    <a:lnTo>
                      <a:pt x="939" y="1835"/>
                    </a:lnTo>
                    <a:lnTo>
                      <a:pt x="939" y="1839"/>
                    </a:lnTo>
                    <a:lnTo>
                      <a:pt x="937" y="1839"/>
                    </a:lnTo>
                    <a:lnTo>
                      <a:pt x="937" y="1840"/>
                    </a:lnTo>
                    <a:lnTo>
                      <a:pt x="935" y="1840"/>
                    </a:lnTo>
                    <a:lnTo>
                      <a:pt x="935" y="1844"/>
                    </a:lnTo>
                    <a:lnTo>
                      <a:pt x="934" y="1844"/>
                    </a:lnTo>
                    <a:lnTo>
                      <a:pt x="934" y="1847"/>
                    </a:lnTo>
                    <a:lnTo>
                      <a:pt x="932" y="1847"/>
                    </a:lnTo>
                    <a:lnTo>
                      <a:pt x="932" y="1849"/>
                    </a:lnTo>
                    <a:lnTo>
                      <a:pt x="930" y="1849"/>
                    </a:lnTo>
                    <a:lnTo>
                      <a:pt x="930" y="1852"/>
                    </a:lnTo>
                    <a:lnTo>
                      <a:pt x="929" y="1852"/>
                    </a:lnTo>
                    <a:lnTo>
                      <a:pt x="929" y="1855"/>
                    </a:lnTo>
                    <a:lnTo>
                      <a:pt x="927" y="1855"/>
                    </a:lnTo>
                    <a:lnTo>
                      <a:pt x="927" y="1857"/>
                    </a:lnTo>
                    <a:lnTo>
                      <a:pt x="925" y="1857"/>
                    </a:lnTo>
                    <a:lnTo>
                      <a:pt x="925" y="1860"/>
                    </a:lnTo>
                    <a:lnTo>
                      <a:pt x="924" y="1860"/>
                    </a:lnTo>
                    <a:lnTo>
                      <a:pt x="924" y="1864"/>
                    </a:lnTo>
                    <a:lnTo>
                      <a:pt x="922" y="1864"/>
                    </a:lnTo>
                    <a:lnTo>
                      <a:pt x="922" y="1865"/>
                    </a:lnTo>
                    <a:lnTo>
                      <a:pt x="920" y="1865"/>
                    </a:lnTo>
                    <a:lnTo>
                      <a:pt x="920" y="1869"/>
                    </a:lnTo>
                    <a:lnTo>
                      <a:pt x="919" y="1869"/>
                    </a:lnTo>
                    <a:lnTo>
                      <a:pt x="919" y="1872"/>
                    </a:lnTo>
                    <a:lnTo>
                      <a:pt x="917" y="1872"/>
                    </a:lnTo>
                    <a:lnTo>
                      <a:pt x="917" y="1875"/>
                    </a:lnTo>
                    <a:lnTo>
                      <a:pt x="915" y="1875"/>
                    </a:lnTo>
                    <a:lnTo>
                      <a:pt x="915" y="1877"/>
                    </a:lnTo>
                    <a:lnTo>
                      <a:pt x="914" y="1877"/>
                    </a:lnTo>
                    <a:lnTo>
                      <a:pt x="914" y="1880"/>
                    </a:lnTo>
                    <a:lnTo>
                      <a:pt x="912" y="1880"/>
                    </a:lnTo>
                    <a:lnTo>
                      <a:pt x="912" y="1884"/>
                    </a:lnTo>
                    <a:lnTo>
                      <a:pt x="910" y="1884"/>
                    </a:lnTo>
                    <a:lnTo>
                      <a:pt x="910" y="1885"/>
                    </a:lnTo>
                    <a:lnTo>
                      <a:pt x="909" y="1885"/>
                    </a:lnTo>
                    <a:lnTo>
                      <a:pt x="909" y="1889"/>
                    </a:lnTo>
                    <a:lnTo>
                      <a:pt x="907" y="1889"/>
                    </a:lnTo>
                    <a:lnTo>
                      <a:pt x="907" y="1892"/>
                    </a:lnTo>
                    <a:lnTo>
                      <a:pt x="905" y="1892"/>
                    </a:lnTo>
                    <a:lnTo>
                      <a:pt x="905" y="1894"/>
                    </a:lnTo>
                    <a:lnTo>
                      <a:pt x="904" y="1894"/>
                    </a:lnTo>
                    <a:lnTo>
                      <a:pt x="904" y="1897"/>
                    </a:lnTo>
                    <a:lnTo>
                      <a:pt x="902" y="1897"/>
                    </a:lnTo>
                    <a:lnTo>
                      <a:pt x="902" y="1900"/>
                    </a:lnTo>
                    <a:lnTo>
                      <a:pt x="900" y="1900"/>
                    </a:lnTo>
                    <a:lnTo>
                      <a:pt x="900" y="1904"/>
                    </a:lnTo>
                    <a:lnTo>
                      <a:pt x="899" y="1904"/>
                    </a:lnTo>
                    <a:lnTo>
                      <a:pt x="899" y="1905"/>
                    </a:lnTo>
                    <a:lnTo>
                      <a:pt x="897" y="1905"/>
                    </a:lnTo>
                    <a:lnTo>
                      <a:pt x="897" y="1909"/>
                    </a:lnTo>
                    <a:lnTo>
                      <a:pt x="895" y="1909"/>
                    </a:lnTo>
                    <a:lnTo>
                      <a:pt x="895" y="1912"/>
                    </a:lnTo>
                    <a:lnTo>
                      <a:pt x="894" y="1912"/>
                    </a:lnTo>
                    <a:lnTo>
                      <a:pt x="894" y="1915"/>
                    </a:lnTo>
                    <a:lnTo>
                      <a:pt x="892" y="1915"/>
                    </a:lnTo>
                    <a:lnTo>
                      <a:pt x="892" y="1919"/>
                    </a:lnTo>
                    <a:lnTo>
                      <a:pt x="890" y="1919"/>
                    </a:lnTo>
                    <a:lnTo>
                      <a:pt x="890" y="1920"/>
                    </a:lnTo>
                    <a:lnTo>
                      <a:pt x="889" y="1920"/>
                    </a:lnTo>
                    <a:lnTo>
                      <a:pt x="889" y="1924"/>
                    </a:lnTo>
                    <a:lnTo>
                      <a:pt x="887" y="1924"/>
                    </a:lnTo>
                    <a:lnTo>
                      <a:pt x="887" y="1927"/>
                    </a:lnTo>
                    <a:lnTo>
                      <a:pt x="885" y="1927"/>
                    </a:lnTo>
                    <a:lnTo>
                      <a:pt x="885" y="1930"/>
                    </a:lnTo>
                    <a:lnTo>
                      <a:pt x="884" y="1930"/>
                    </a:lnTo>
                    <a:lnTo>
                      <a:pt x="884" y="1934"/>
                    </a:lnTo>
                    <a:lnTo>
                      <a:pt x="882" y="1934"/>
                    </a:lnTo>
                    <a:lnTo>
                      <a:pt x="882" y="1937"/>
                    </a:lnTo>
                    <a:lnTo>
                      <a:pt x="880" y="1937"/>
                    </a:lnTo>
                    <a:lnTo>
                      <a:pt x="880" y="1940"/>
                    </a:lnTo>
                    <a:lnTo>
                      <a:pt x="879" y="1940"/>
                    </a:lnTo>
                    <a:lnTo>
                      <a:pt x="879" y="1942"/>
                    </a:lnTo>
                    <a:lnTo>
                      <a:pt x="877" y="1942"/>
                    </a:lnTo>
                    <a:lnTo>
                      <a:pt x="877" y="1945"/>
                    </a:lnTo>
                    <a:lnTo>
                      <a:pt x="875" y="1945"/>
                    </a:lnTo>
                    <a:lnTo>
                      <a:pt x="875" y="1949"/>
                    </a:lnTo>
                    <a:lnTo>
                      <a:pt x="874" y="1949"/>
                    </a:lnTo>
                    <a:lnTo>
                      <a:pt x="874" y="1952"/>
                    </a:lnTo>
                    <a:lnTo>
                      <a:pt x="872" y="1952"/>
                    </a:lnTo>
                    <a:lnTo>
                      <a:pt x="872" y="1955"/>
                    </a:lnTo>
                    <a:lnTo>
                      <a:pt x="870" y="1955"/>
                    </a:lnTo>
                    <a:lnTo>
                      <a:pt x="870" y="1959"/>
                    </a:lnTo>
                    <a:lnTo>
                      <a:pt x="869" y="1959"/>
                    </a:lnTo>
                    <a:lnTo>
                      <a:pt x="869" y="1960"/>
                    </a:lnTo>
                    <a:lnTo>
                      <a:pt x="867" y="1960"/>
                    </a:lnTo>
                    <a:lnTo>
                      <a:pt x="867" y="1964"/>
                    </a:lnTo>
                    <a:lnTo>
                      <a:pt x="865" y="1964"/>
                    </a:lnTo>
                    <a:lnTo>
                      <a:pt x="865" y="1967"/>
                    </a:lnTo>
                    <a:lnTo>
                      <a:pt x="864" y="1967"/>
                    </a:lnTo>
                    <a:lnTo>
                      <a:pt x="864" y="1970"/>
                    </a:lnTo>
                    <a:lnTo>
                      <a:pt x="862" y="1970"/>
                    </a:lnTo>
                    <a:lnTo>
                      <a:pt x="862" y="1974"/>
                    </a:lnTo>
                    <a:lnTo>
                      <a:pt x="860" y="1974"/>
                    </a:lnTo>
                    <a:lnTo>
                      <a:pt x="860" y="1977"/>
                    </a:lnTo>
                    <a:lnTo>
                      <a:pt x="859" y="1977"/>
                    </a:lnTo>
                    <a:lnTo>
                      <a:pt x="859" y="1980"/>
                    </a:lnTo>
                    <a:lnTo>
                      <a:pt x="857" y="1980"/>
                    </a:lnTo>
                    <a:lnTo>
                      <a:pt x="857" y="1982"/>
                    </a:lnTo>
                    <a:lnTo>
                      <a:pt x="855" y="1982"/>
                    </a:lnTo>
                    <a:lnTo>
                      <a:pt x="855" y="1985"/>
                    </a:lnTo>
                    <a:lnTo>
                      <a:pt x="854" y="1985"/>
                    </a:lnTo>
                    <a:lnTo>
                      <a:pt x="854" y="1989"/>
                    </a:lnTo>
                    <a:lnTo>
                      <a:pt x="852" y="1989"/>
                    </a:lnTo>
                    <a:lnTo>
                      <a:pt x="852" y="1992"/>
                    </a:lnTo>
                    <a:lnTo>
                      <a:pt x="850" y="1992"/>
                    </a:lnTo>
                    <a:lnTo>
                      <a:pt x="850" y="1995"/>
                    </a:lnTo>
                    <a:lnTo>
                      <a:pt x="849" y="1995"/>
                    </a:lnTo>
                    <a:lnTo>
                      <a:pt x="849" y="1999"/>
                    </a:lnTo>
                    <a:lnTo>
                      <a:pt x="847" y="1999"/>
                    </a:lnTo>
                    <a:lnTo>
                      <a:pt x="847" y="2002"/>
                    </a:lnTo>
                    <a:lnTo>
                      <a:pt x="845" y="2002"/>
                    </a:lnTo>
                    <a:lnTo>
                      <a:pt x="845" y="2005"/>
                    </a:lnTo>
                    <a:lnTo>
                      <a:pt x="844" y="2005"/>
                    </a:lnTo>
                    <a:lnTo>
                      <a:pt x="844" y="2009"/>
                    </a:lnTo>
                    <a:lnTo>
                      <a:pt x="842" y="2009"/>
                    </a:lnTo>
                    <a:lnTo>
                      <a:pt x="842" y="2012"/>
                    </a:lnTo>
                    <a:lnTo>
                      <a:pt x="840" y="2012"/>
                    </a:lnTo>
                    <a:lnTo>
                      <a:pt x="840" y="2015"/>
                    </a:lnTo>
                    <a:lnTo>
                      <a:pt x="839" y="2015"/>
                    </a:lnTo>
                    <a:lnTo>
                      <a:pt x="839" y="2019"/>
                    </a:lnTo>
                    <a:lnTo>
                      <a:pt x="837" y="2019"/>
                    </a:lnTo>
                    <a:lnTo>
                      <a:pt x="837" y="2022"/>
                    </a:lnTo>
                    <a:lnTo>
                      <a:pt x="835" y="2022"/>
                    </a:lnTo>
                    <a:lnTo>
                      <a:pt x="835" y="2025"/>
                    </a:lnTo>
                    <a:lnTo>
                      <a:pt x="834" y="2025"/>
                    </a:lnTo>
                    <a:lnTo>
                      <a:pt x="834" y="2029"/>
                    </a:lnTo>
                    <a:lnTo>
                      <a:pt x="832" y="2029"/>
                    </a:lnTo>
                    <a:lnTo>
                      <a:pt x="832" y="2032"/>
                    </a:lnTo>
                    <a:lnTo>
                      <a:pt x="830" y="2032"/>
                    </a:lnTo>
                    <a:lnTo>
                      <a:pt x="830" y="2035"/>
                    </a:lnTo>
                    <a:lnTo>
                      <a:pt x="829" y="2035"/>
                    </a:lnTo>
                    <a:lnTo>
                      <a:pt x="829" y="2039"/>
                    </a:lnTo>
                    <a:lnTo>
                      <a:pt x="827" y="2039"/>
                    </a:lnTo>
                    <a:lnTo>
                      <a:pt x="827" y="2042"/>
                    </a:lnTo>
                    <a:lnTo>
                      <a:pt x="825" y="2042"/>
                    </a:lnTo>
                    <a:lnTo>
                      <a:pt x="825" y="2045"/>
                    </a:lnTo>
                    <a:lnTo>
                      <a:pt x="824" y="2045"/>
                    </a:lnTo>
                    <a:lnTo>
                      <a:pt x="824" y="2049"/>
                    </a:lnTo>
                    <a:lnTo>
                      <a:pt x="822" y="2049"/>
                    </a:lnTo>
                    <a:lnTo>
                      <a:pt x="822" y="2052"/>
                    </a:lnTo>
                    <a:lnTo>
                      <a:pt x="820" y="2052"/>
                    </a:lnTo>
                    <a:lnTo>
                      <a:pt x="820" y="2055"/>
                    </a:lnTo>
                    <a:lnTo>
                      <a:pt x="819" y="2055"/>
                    </a:lnTo>
                    <a:lnTo>
                      <a:pt x="819" y="2059"/>
                    </a:lnTo>
                    <a:lnTo>
                      <a:pt x="817" y="2059"/>
                    </a:lnTo>
                    <a:lnTo>
                      <a:pt x="817" y="2064"/>
                    </a:lnTo>
                    <a:lnTo>
                      <a:pt x="815" y="2064"/>
                    </a:lnTo>
                    <a:lnTo>
                      <a:pt x="815" y="2067"/>
                    </a:lnTo>
                    <a:lnTo>
                      <a:pt x="814" y="2067"/>
                    </a:lnTo>
                    <a:lnTo>
                      <a:pt x="814" y="2070"/>
                    </a:lnTo>
                    <a:lnTo>
                      <a:pt x="812" y="2070"/>
                    </a:lnTo>
                    <a:lnTo>
                      <a:pt x="812" y="2074"/>
                    </a:lnTo>
                    <a:lnTo>
                      <a:pt x="810" y="2074"/>
                    </a:lnTo>
                    <a:lnTo>
                      <a:pt x="810" y="2077"/>
                    </a:lnTo>
                    <a:lnTo>
                      <a:pt x="809" y="2077"/>
                    </a:lnTo>
                    <a:lnTo>
                      <a:pt x="809" y="2080"/>
                    </a:lnTo>
                    <a:lnTo>
                      <a:pt x="807" y="2080"/>
                    </a:lnTo>
                    <a:lnTo>
                      <a:pt x="807" y="2084"/>
                    </a:lnTo>
                    <a:lnTo>
                      <a:pt x="805" y="2084"/>
                    </a:lnTo>
                    <a:lnTo>
                      <a:pt x="805" y="2087"/>
                    </a:lnTo>
                    <a:lnTo>
                      <a:pt x="804" y="2087"/>
                    </a:lnTo>
                    <a:lnTo>
                      <a:pt x="804" y="2090"/>
                    </a:lnTo>
                    <a:lnTo>
                      <a:pt x="802" y="2090"/>
                    </a:lnTo>
                    <a:lnTo>
                      <a:pt x="802" y="2094"/>
                    </a:lnTo>
                    <a:lnTo>
                      <a:pt x="800" y="2094"/>
                    </a:lnTo>
                    <a:lnTo>
                      <a:pt x="800" y="2097"/>
                    </a:lnTo>
                    <a:lnTo>
                      <a:pt x="799" y="2097"/>
                    </a:lnTo>
                    <a:lnTo>
                      <a:pt x="799" y="2100"/>
                    </a:lnTo>
                    <a:lnTo>
                      <a:pt x="797" y="2100"/>
                    </a:lnTo>
                    <a:lnTo>
                      <a:pt x="797" y="2104"/>
                    </a:lnTo>
                    <a:lnTo>
                      <a:pt x="795" y="2104"/>
                    </a:lnTo>
                    <a:close/>
                    <a:moveTo>
                      <a:pt x="959" y="1802"/>
                    </a:moveTo>
                    <a:lnTo>
                      <a:pt x="959" y="1799"/>
                    </a:lnTo>
                    <a:lnTo>
                      <a:pt x="962" y="1799"/>
                    </a:lnTo>
                    <a:lnTo>
                      <a:pt x="962" y="1800"/>
                    </a:lnTo>
                    <a:lnTo>
                      <a:pt x="960" y="1800"/>
                    </a:lnTo>
                    <a:lnTo>
                      <a:pt x="960" y="1802"/>
                    </a:lnTo>
                    <a:lnTo>
                      <a:pt x="959" y="1802"/>
                    </a:lnTo>
                    <a:close/>
                    <a:moveTo>
                      <a:pt x="962" y="1794"/>
                    </a:moveTo>
                    <a:lnTo>
                      <a:pt x="964" y="1794"/>
                    </a:lnTo>
                    <a:lnTo>
                      <a:pt x="964" y="1797"/>
                    </a:lnTo>
                    <a:lnTo>
                      <a:pt x="962" y="1797"/>
                    </a:lnTo>
                    <a:lnTo>
                      <a:pt x="962" y="1794"/>
                    </a:lnTo>
                    <a:close/>
                    <a:moveTo>
                      <a:pt x="964" y="1794"/>
                    </a:moveTo>
                    <a:lnTo>
                      <a:pt x="964" y="1790"/>
                    </a:lnTo>
                    <a:lnTo>
                      <a:pt x="967" y="1790"/>
                    </a:lnTo>
                    <a:lnTo>
                      <a:pt x="967" y="1792"/>
                    </a:lnTo>
                    <a:lnTo>
                      <a:pt x="965" y="1792"/>
                    </a:lnTo>
                    <a:lnTo>
                      <a:pt x="965" y="1794"/>
                    </a:lnTo>
                    <a:lnTo>
                      <a:pt x="964" y="1794"/>
                    </a:lnTo>
                    <a:close/>
                    <a:moveTo>
                      <a:pt x="969" y="1782"/>
                    </a:moveTo>
                    <a:lnTo>
                      <a:pt x="972" y="1782"/>
                    </a:lnTo>
                    <a:lnTo>
                      <a:pt x="972" y="1784"/>
                    </a:lnTo>
                    <a:lnTo>
                      <a:pt x="969" y="1784"/>
                    </a:lnTo>
                    <a:lnTo>
                      <a:pt x="969" y="1782"/>
                    </a:lnTo>
                    <a:close/>
                    <a:moveTo>
                      <a:pt x="12045" y="1782"/>
                    </a:moveTo>
                    <a:lnTo>
                      <a:pt x="12047" y="1782"/>
                    </a:lnTo>
                    <a:lnTo>
                      <a:pt x="12047" y="1784"/>
                    </a:lnTo>
                    <a:lnTo>
                      <a:pt x="12045" y="1784"/>
                    </a:lnTo>
                    <a:lnTo>
                      <a:pt x="12045" y="1782"/>
                    </a:lnTo>
                    <a:close/>
                    <a:moveTo>
                      <a:pt x="12044" y="1779"/>
                    </a:moveTo>
                    <a:lnTo>
                      <a:pt x="12045" y="1779"/>
                    </a:lnTo>
                    <a:lnTo>
                      <a:pt x="12045" y="1782"/>
                    </a:lnTo>
                    <a:lnTo>
                      <a:pt x="12044" y="1782"/>
                    </a:lnTo>
                    <a:lnTo>
                      <a:pt x="12044" y="1779"/>
                    </a:lnTo>
                    <a:close/>
                    <a:moveTo>
                      <a:pt x="12042" y="1775"/>
                    </a:moveTo>
                    <a:lnTo>
                      <a:pt x="12044" y="1775"/>
                    </a:lnTo>
                    <a:lnTo>
                      <a:pt x="12044" y="1779"/>
                    </a:lnTo>
                    <a:lnTo>
                      <a:pt x="12042" y="1779"/>
                    </a:lnTo>
                    <a:lnTo>
                      <a:pt x="12042" y="1775"/>
                    </a:lnTo>
                    <a:close/>
                    <a:moveTo>
                      <a:pt x="12040" y="1772"/>
                    </a:moveTo>
                    <a:lnTo>
                      <a:pt x="12042" y="1772"/>
                    </a:lnTo>
                    <a:lnTo>
                      <a:pt x="12042" y="1775"/>
                    </a:lnTo>
                    <a:lnTo>
                      <a:pt x="12040" y="1775"/>
                    </a:lnTo>
                    <a:lnTo>
                      <a:pt x="12040" y="1772"/>
                    </a:lnTo>
                    <a:close/>
                    <a:moveTo>
                      <a:pt x="12039" y="1769"/>
                    </a:moveTo>
                    <a:lnTo>
                      <a:pt x="12040" y="1769"/>
                    </a:lnTo>
                    <a:lnTo>
                      <a:pt x="12040" y="1772"/>
                    </a:lnTo>
                    <a:lnTo>
                      <a:pt x="12039" y="1772"/>
                    </a:lnTo>
                    <a:lnTo>
                      <a:pt x="12039" y="1769"/>
                    </a:lnTo>
                    <a:close/>
                    <a:moveTo>
                      <a:pt x="12037" y="1765"/>
                    </a:moveTo>
                    <a:lnTo>
                      <a:pt x="12039" y="1765"/>
                    </a:lnTo>
                    <a:lnTo>
                      <a:pt x="12039" y="1769"/>
                    </a:lnTo>
                    <a:lnTo>
                      <a:pt x="12037" y="1769"/>
                    </a:lnTo>
                    <a:lnTo>
                      <a:pt x="12037" y="1765"/>
                    </a:lnTo>
                    <a:close/>
                    <a:moveTo>
                      <a:pt x="12035" y="1762"/>
                    </a:moveTo>
                    <a:lnTo>
                      <a:pt x="12037" y="1762"/>
                    </a:lnTo>
                    <a:lnTo>
                      <a:pt x="12037" y="1765"/>
                    </a:lnTo>
                    <a:lnTo>
                      <a:pt x="12035" y="1765"/>
                    </a:lnTo>
                    <a:lnTo>
                      <a:pt x="12035" y="1762"/>
                    </a:lnTo>
                    <a:close/>
                    <a:moveTo>
                      <a:pt x="12034" y="1760"/>
                    </a:moveTo>
                    <a:lnTo>
                      <a:pt x="12035" y="1760"/>
                    </a:lnTo>
                    <a:lnTo>
                      <a:pt x="12035" y="1762"/>
                    </a:lnTo>
                    <a:lnTo>
                      <a:pt x="12034" y="1762"/>
                    </a:lnTo>
                    <a:lnTo>
                      <a:pt x="12034" y="1760"/>
                    </a:lnTo>
                    <a:close/>
                    <a:moveTo>
                      <a:pt x="12032" y="1757"/>
                    </a:moveTo>
                    <a:lnTo>
                      <a:pt x="12034" y="1757"/>
                    </a:lnTo>
                    <a:lnTo>
                      <a:pt x="12034" y="1759"/>
                    </a:lnTo>
                    <a:lnTo>
                      <a:pt x="12032" y="1759"/>
                    </a:lnTo>
                    <a:lnTo>
                      <a:pt x="12032" y="1757"/>
                    </a:lnTo>
                    <a:close/>
                    <a:moveTo>
                      <a:pt x="12030" y="1754"/>
                    </a:moveTo>
                    <a:lnTo>
                      <a:pt x="12032" y="1754"/>
                    </a:lnTo>
                    <a:lnTo>
                      <a:pt x="12032" y="1755"/>
                    </a:lnTo>
                    <a:lnTo>
                      <a:pt x="12030" y="1755"/>
                    </a:lnTo>
                    <a:lnTo>
                      <a:pt x="12030" y="1754"/>
                    </a:lnTo>
                    <a:close/>
                    <a:moveTo>
                      <a:pt x="12029" y="1750"/>
                    </a:moveTo>
                    <a:lnTo>
                      <a:pt x="12030" y="1750"/>
                    </a:lnTo>
                    <a:lnTo>
                      <a:pt x="12030" y="1752"/>
                    </a:lnTo>
                    <a:lnTo>
                      <a:pt x="12029" y="1752"/>
                    </a:lnTo>
                    <a:lnTo>
                      <a:pt x="12029" y="1750"/>
                    </a:lnTo>
                    <a:close/>
                    <a:moveTo>
                      <a:pt x="12027" y="1747"/>
                    </a:moveTo>
                    <a:lnTo>
                      <a:pt x="12029" y="1747"/>
                    </a:lnTo>
                    <a:lnTo>
                      <a:pt x="12029" y="1749"/>
                    </a:lnTo>
                    <a:lnTo>
                      <a:pt x="12027" y="1749"/>
                    </a:lnTo>
                    <a:lnTo>
                      <a:pt x="12027" y="1747"/>
                    </a:lnTo>
                    <a:close/>
                    <a:moveTo>
                      <a:pt x="12025" y="1744"/>
                    </a:moveTo>
                    <a:lnTo>
                      <a:pt x="12027" y="1744"/>
                    </a:lnTo>
                    <a:lnTo>
                      <a:pt x="12027" y="1745"/>
                    </a:lnTo>
                    <a:lnTo>
                      <a:pt x="12025" y="1745"/>
                    </a:lnTo>
                    <a:lnTo>
                      <a:pt x="12025" y="1744"/>
                    </a:lnTo>
                    <a:close/>
                    <a:moveTo>
                      <a:pt x="12024" y="1740"/>
                    </a:moveTo>
                    <a:lnTo>
                      <a:pt x="12025" y="1740"/>
                    </a:lnTo>
                    <a:lnTo>
                      <a:pt x="12025" y="1744"/>
                    </a:lnTo>
                    <a:lnTo>
                      <a:pt x="12024" y="1744"/>
                    </a:lnTo>
                    <a:lnTo>
                      <a:pt x="12024" y="1740"/>
                    </a:lnTo>
                    <a:close/>
                    <a:moveTo>
                      <a:pt x="12022" y="1737"/>
                    </a:moveTo>
                    <a:lnTo>
                      <a:pt x="12024" y="1737"/>
                    </a:lnTo>
                    <a:lnTo>
                      <a:pt x="12024" y="1740"/>
                    </a:lnTo>
                    <a:lnTo>
                      <a:pt x="12022" y="1740"/>
                    </a:lnTo>
                    <a:lnTo>
                      <a:pt x="12022" y="1737"/>
                    </a:lnTo>
                    <a:close/>
                    <a:moveTo>
                      <a:pt x="12020" y="1734"/>
                    </a:moveTo>
                    <a:lnTo>
                      <a:pt x="12022" y="1734"/>
                    </a:lnTo>
                    <a:lnTo>
                      <a:pt x="12022" y="1737"/>
                    </a:lnTo>
                    <a:lnTo>
                      <a:pt x="12020" y="1737"/>
                    </a:lnTo>
                    <a:lnTo>
                      <a:pt x="12020" y="1734"/>
                    </a:lnTo>
                    <a:close/>
                    <a:moveTo>
                      <a:pt x="12019" y="1730"/>
                    </a:moveTo>
                    <a:lnTo>
                      <a:pt x="12020" y="1730"/>
                    </a:lnTo>
                    <a:lnTo>
                      <a:pt x="12020" y="1734"/>
                    </a:lnTo>
                    <a:lnTo>
                      <a:pt x="12019" y="1734"/>
                    </a:lnTo>
                    <a:lnTo>
                      <a:pt x="12019" y="1730"/>
                    </a:lnTo>
                    <a:close/>
                    <a:moveTo>
                      <a:pt x="12017" y="1727"/>
                    </a:moveTo>
                    <a:lnTo>
                      <a:pt x="12019" y="1727"/>
                    </a:lnTo>
                    <a:lnTo>
                      <a:pt x="12019" y="1730"/>
                    </a:lnTo>
                    <a:lnTo>
                      <a:pt x="12017" y="1730"/>
                    </a:lnTo>
                    <a:lnTo>
                      <a:pt x="12017" y="1727"/>
                    </a:lnTo>
                    <a:close/>
                    <a:moveTo>
                      <a:pt x="12015" y="1727"/>
                    </a:moveTo>
                    <a:lnTo>
                      <a:pt x="12015" y="1725"/>
                    </a:lnTo>
                    <a:lnTo>
                      <a:pt x="12014" y="1725"/>
                    </a:lnTo>
                    <a:lnTo>
                      <a:pt x="12014" y="1722"/>
                    </a:lnTo>
                    <a:lnTo>
                      <a:pt x="12012" y="1722"/>
                    </a:lnTo>
                    <a:lnTo>
                      <a:pt x="12012" y="1719"/>
                    </a:lnTo>
                    <a:lnTo>
                      <a:pt x="12014" y="1719"/>
                    </a:lnTo>
                    <a:lnTo>
                      <a:pt x="12014" y="1720"/>
                    </a:lnTo>
                    <a:lnTo>
                      <a:pt x="12015" y="1720"/>
                    </a:lnTo>
                    <a:lnTo>
                      <a:pt x="12015" y="1724"/>
                    </a:lnTo>
                    <a:lnTo>
                      <a:pt x="12017" y="1724"/>
                    </a:lnTo>
                    <a:lnTo>
                      <a:pt x="12017" y="1727"/>
                    </a:lnTo>
                    <a:lnTo>
                      <a:pt x="12015" y="1727"/>
                    </a:lnTo>
                    <a:close/>
                    <a:moveTo>
                      <a:pt x="12010" y="1715"/>
                    </a:moveTo>
                    <a:lnTo>
                      <a:pt x="12012" y="1715"/>
                    </a:lnTo>
                    <a:lnTo>
                      <a:pt x="12012" y="1719"/>
                    </a:lnTo>
                    <a:lnTo>
                      <a:pt x="12010" y="1719"/>
                    </a:lnTo>
                    <a:lnTo>
                      <a:pt x="12010" y="1715"/>
                    </a:lnTo>
                    <a:close/>
                    <a:moveTo>
                      <a:pt x="12009" y="1712"/>
                    </a:moveTo>
                    <a:lnTo>
                      <a:pt x="12010" y="1712"/>
                    </a:lnTo>
                    <a:lnTo>
                      <a:pt x="12010" y="1715"/>
                    </a:lnTo>
                    <a:lnTo>
                      <a:pt x="12009" y="1715"/>
                    </a:lnTo>
                    <a:lnTo>
                      <a:pt x="12009" y="1712"/>
                    </a:lnTo>
                    <a:close/>
                    <a:moveTo>
                      <a:pt x="12007" y="1709"/>
                    </a:moveTo>
                    <a:lnTo>
                      <a:pt x="12009" y="1709"/>
                    </a:lnTo>
                    <a:lnTo>
                      <a:pt x="12009" y="1712"/>
                    </a:lnTo>
                    <a:lnTo>
                      <a:pt x="12007" y="1712"/>
                    </a:lnTo>
                    <a:lnTo>
                      <a:pt x="12007" y="1709"/>
                    </a:lnTo>
                    <a:close/>
                    <a:moveTo>
                      <a:pt x="12005" y="1705"/>
                    </a:moveTo>
                    <a:lnTo>
                      <a:pt x="12007" y="1705"/>
                    </a:lnTo>
                    <a:lnTo>
                      <a:pt x="12007" y="1709"/>
                    </a:lnTo>
                    <a:lnTo>
                      <a:pt x="12005" y="1709"/>
                    </a:lnTo>
                    <a:lnTo>
                      <a:pt x="12005" y="1705"/>
                    </a:lnTo>
                    <a:close/>
                    <a:moveTo>
                      <a:pt x="12004" y="1705"/>
                    </a:moveTo>
                    <a:lnTo>
                      <a:pt x="12004" y="1704"/>
                    </a:lnTo>
                    <a:lnTo>
                      <a:pt x="12002" y="1704"/>
                    </a:lnTo>
                    <a:lnTo>
                      <a:pt x="12002" y="1700"/>
                    </a:lnTo>
                    <a:lnTo>
                      <a:pt x="12000" y="1700"/>
                    </a:lnTo>
                    <a:lnTo>
                      <a:pt x="12000" y="1697"/>
                    </a:lnTo>
                    <a:lnTo>
                      <a:pt x="11999" y="1697"/>
                    </a:lnTo>
                    <a:lnTo>
                      <a:pt x="11999" y="1694"/>
                    </a:lnTo>
                    <a:lnTo>
                      <a:pt x="11997" y="1694"/>
                    </a:lnTo>
                    <a:lnTo>
                      <a:pt x="11997" y="1690"/>
                    </a:lnTo>
                    <a:lnTo>
                      <a:pt x="11995" y="1690"/>
                    </a:lnTo>
                    <a:lnTo>
                      <a:pt x="11995" y="1687"/>
                    </a:lnTo>
                    <a:lnTo>
                      <a:pt x="11994" y="1687"/>
                    </a:lnTo>
                    <a:lnTo>
                      <a:pt x="11994" y="1685"/>
                    </a:lnTo>
                    <a:lnTo>
                      <a:pt x="11992" y="1685"/>
                    </a:lnTo>
                    <a:lnTo>
                      <a:pt x="11992" y="1682"/>
                    </a:lnTo>
                    <a:lnTo>
                      <a:pt x="11990" y="1682"/>
                    </a:lnTo>
                    <a:lnTo>
                      <a:pt x="11990" y="1679"/>
                    </a:lnTo>
                    <a:lnTo>
                      <a:pt x="11989" y="1679"/>
                    </a:lnTo>
                    <a:lnTo>
                      <a:pt x="11989" y="1675"/>
                    </a:lnTo>
                    <a:lnTo>
                      <a:pt x="11987" y="1675"/>
                    </a:lnTo>
                    <a:lnTo>
                      <a:pt x="11987" y="1672"/>
                    </a:lnTo>
                    <a:lnTo>
                      <a:pt x="11985" y="1672"/>
                    </a:lnTo>
                    <a:lnTo>
                      <a:pt x="11985" y="1669"/>
                    </a:lnTo>
                    <a:lnTo>
                      <a:pt x="11984" y="1669"/>
                    </a:lnTo>
                    <a:lnTo>
                      <a:pt x="11984" y="1665"/>
                    </a:lnTo>
                    <a:lnTo>
                      <a:pt x="11982" y="1665"/>
                    </a:lnTo>
                    <a:lnTo>
                      <a:pt x="11982" y="1664"/>
                    </a:lnTo>
                    <a:lnTo>
                      <a:pt x="11980" y="1664"/>
                    </a:lnTo>
                    <a:lnTo>
                      <a:pt x="11980" y="1660"/>
                    </a:lnTo>
                    <a:lnTo>
                      <a:pt x="11979" y="1660"/>
                    </a:lnTo>
                    <a:lnTo>
                      <a:pt x="11979" y="1657"/>
                    </a:lnTo>
                    <a:lnTo>
                      <a:pt x="11977" y="1657"/>
                    </a:lnTo>
                    <a:lnTo>
                      <a:pt x="11977" y="1654"/>
                    </a:lnTo>
                    <a:lnTo>
                      <a:pt x="11975" y="1654"/>
                    </a:lnTo>
                    <a:lnTo>
                      <a:pt x="11975" y="1650"/>
                    </a:lnTo>
                    <a:lnTo>
                      <a:pt x="11974" y="1650"/>
                    </a:lnTo>
                    <a:lnTo>
                      <a:pt x="11974" y="1647"/>
                    </a:lnTo>
                    <a:lnTo>
                      <a:pt x="11975" y="1647"/>
                    </a:lnTo>
                    <a:lnTo>
                      <a:pt x="11975" y="1649"/>
                    </a:lnTo>
                    <a:lnTo>
                      <a:pt x="11977" y="1649"/>
                    </a:lnTo>
                    <a:lnTo>
                      <a:pt x="11977" y="1652"/>
                    </a:lnTo>
                    <a:lnTo>
                      <a:pt x="11979" y="1652"/>
                    </a:lnTo>
                    <a:lnTo>
                      <a:pt x="11979" y="1655"/>
                    </a:lnTo>
                    <a:lnTo>
                      <a:pt x="11980" y="1655"/>
                    </a:lnTo>
                    <a:lnTo>
                      <a:pt x="11980" y="1659"/>
                    </a:lnTo>
                    <a:lnTo>
                      <a:pt x="11982" y="1659"/>
                    </a:lnTo>
                    <a:lnTo>
                      <a:pt x="11982" y="1662"/>
                    </a:lnTo>
                    <a:lnTo>
                      <a:pt x="11984" y="1662"/>
                    </a:lnTo>
                    <a:lnTo>
                      <a:pt x="11984" y="1664"/>
                    </a:lnTo>
                    <a:lnTo>
                      <a:pt x="11985" y="1664"/>
                    </a:lnTo>
                    <a:lnTo>
                      <a:pt x="11985" y="1667"/>
                    </a:lnTo>
                    <a:lnTo>
                      <a:pt x="11987" y="1667"/>
                    </a:lnTo>
                    <a:lnTo>
                      <a:pt x="11987" y="1670"/>
                    </a:lnTo>
                    <a:lnTo>
                      <a:pt x="11989" y="1670"/>
                    </a:lnTo>
                    <a:lnTo>
                      <a:pt x="11989" y="1674"/>
                    </a:lnTo>
                    <a:lnTo>
                      <a:pt x="11990" y="1674"/>
                    </a:lnTo>
                    <a:lnTo>
                      <a:pt x="11990" y="1677"/>
                    </a:lnTo>
                    <a:lnTo>
                      <a:pt x="11992" y="1677"/>
                    </a:lnTo>
                    <a:lnTo>
                      <a:pt x="11992" y="1680"/>
                    </a:lnTo>
                    <a:lnTo>
                      <a:pt x="11994" y="1680"/>
                    </a:lnTo>
                    <a:lnTo>
                      <a:pt x="11994" y="1684"/>
                    </a:lnTo>
                    <a:lnTo>
                      <a:pt x="11995" y="1684"/>
                    </a:lnTo>
                    <a:lnTo>
                      <a:pt x="11995" y="1685"/>
                    </a:lnTo>
                    <a:lnTo>
                      <a:pt x="11997" y="1685"/>
                    </a:lnTo>
                    <a:lnTo>
                      <a:pt x="11997" y="1689"/>
                    </a:lnTo>
                    <a:lnTo>
                      <a:pt x="11999" y="1689"/>
                    </a:lnTo>
                    <a:lnTo>
                      <a:pt x="11999" y="1692"/>
                    </a:lnTo>
                    <a:lnTo>
                      <a:pt x="12000" y="1692"/>
                    </a:lnTo>
                    <a:lnTo>
                      <a:pt x="12000" y="1695"/>
                    </a:lnTo>
                    <a:lnTo>
                      <a:pt x="12002" y="1695"/>
                    </a:lnTo>
                    <a:lnTo>
                      <a:pt x="12002" y="1699"/>
                    </a:lnTo>
                    <a:lnTo>
                      <a:pt x="12004" y="1699"/>
                    </a:lnTo>
                    <a:lnTo>
                      <a:pt x="12004" y="1702"/>
                    </a:lnTo>
                    <a:lnTo>
                      <a:pt x="12005" y="1702"/>
                    </a:lnTo>
                    <a:lnTo>
                      <a:pt x="12005" y="1705"/>
                    </a:lnTo>
                    <a:lnTo>
                      <a:pt x="12004" y="1705"/>
                    </a:lnTo>
                    <a:close/>
                    <a:moveTo>
                      <a:pt x="11972" y="1647"/>
                    </a:moveTo>
                    <a:lnTo>
                      <a:pt x="11972" y="1645"/>
                    </a:lnTo>
                    <a:lnTo>
                      <a:pt x="11970" y="1645"/>
                    </a:lnTo>
                    <a:lnTo>
                      <a:pt x="11970" y="1642"/>
                    </a:lnTo>
                    <a:lnTo>
                      <a:pt x="11969" y="1642"/>
                    </a:lnTo>
                    <a:lnTo>
                      <a:pt x="11969" y="1639"/>
                    </a:lnTo>
                    <a:lnTo>
                      <a:pt x="11970" y="1639"/>
                    </a:lnTo>
                    <a:lnTo>
                      <a:pt x="11970" y="1640"/>
                    </a:lnTo>
                    <a:lnTo>
                      <a:pt x="11972" y="1640"/>
                    </a:lnTo>
                    <a:lnTo>
                      <a:pt x="11972" y="1644"/>
                    </a:lnTo>
                    <a:lnTo>
                      <a:pt x="11974" y="1644"/>
                    </a:lnTo>
                    <a:lnTo>
                      <a:pt x="11974" y="1647"/>
                    </a:lnTo>
                    <a:lnTo>
                      <a:pt x="11972" y="1647"/>
                    </a:lnTo>
                    <a:close/>
                    <a:moveTo>
                      <a:pt x="11967" y="1635"/>
                    </a:moveTo>
                    <a:lnTo>
                      <a:pt x="11969" y="1635"/>
                    </a:lnTo>
                    <a:lnTo>
                      <a:pt x="11969" y="1639"/>
                    </a:lnTo>
                    <a:lnTo>
                      <a:pt x="11967" y="1639"/>
                    </a:lnTo>
                    <a:lnTo>
                      <a:pt x="11967" y="1635"/>
                    </a:lnTo>
                    <a:close/>
                    <a:moveTo>
                      <a:pt x="11965" y="1635"/>
                    </a:moveTo>
                    <a:lnTo>
                      <a:pt x="11965" y="1634"/>
                    </a:lnTo>
                    <a:lnTo>
                      <a:pt x="11964" y="1634"/>
                    </a:lnTo>
                    <a:lnTo>
                      <a:pt x="11964" y="1630"/>
                    </a:lnTo>
                    <a:lnTo>
                      <a:pt x="11962" y="1630"/>
                    </a:lnTo>
                    <a:lnTo>
                      <a:pt x="11962" y="1627"/>
                    </a:lnTo>
                    <a:lnTo>
                      <a:pt x="11964" y="1627"/>
                    </a:lnTo>
                    <a:lnTo>
                      <a:pt x="11964" y="1629"/>
                    </a:lnTo>
                    <a:lnTo>
                      <a:pt x="11965" y="1629"/>
                    </a:lnTo>
                    <a:lnTo>
                      <a:pt x="11965" y="1632"/>
                    </a:lnTo>
                    <a:lnTo>
                      <a:pt x="11967" y="1632"/>
                    </a:lnTo>
                    <a:lnTo>
                      <a:pt x="11967" y="1635"/>
                    </a:lnTo>
                    <a:lnTo>
                      <a:pt x="11965" y="1635"/>
                    </a:lnTo>
                    <a:close/>
                    <a:moveTo>
                      <a:pt x="11960" y="1627"/>
                    </a:moveTo>
                    <a:lnTo>
                      <a:pt x="11960" y="1625"/>
                    </a:lnTo>
                    <a:lnTo>
                      <a:pt x="11959" y="1625"/>
                    </a:lnTo>
                    <a:lnTo>
                      <a:pt x="11959" y="1622"/>
                    </a:lnTo>
                    <a:lnTo>
                      <a:pt x="11957" y="1622"/>
                    </a:lnTo>
                    <a:lnTo>
                      <a:pt x="11957" y="1619"/>
                    </a:lnTo>
                    <a:lnTo>
                      <a:pt x="11959" y="1619"/>
                    </a:lnTo>
                    <a:lnTo>
                      <a:pt x="11959" y="1620"/>
                    </a:lnTo>
                    <a:lnTo>
                      <a:pt x="11960" y="1620"/>
                    </a:lnTo>
                    <a:lnTo>
                      <a:pt x="11960" y="1624"/>
                    </a:lnTo>
                    <a:lnTo>
                      <a:pt x="11962" y="1624"/>
                    </a:lnTo>
                    <a:lnTo>
                      <a:pt x="11962" y="1627"/>
                    </a:lnTo>
                    <a:lnTo>
                      <a:pt x="11960" y="1627"/>
                    </a:lnTo>
                    <a:close/>
                    <a:moveTo>
                      <a:pt x="1080" y="1622"/>
                    </a:moveTo>
                    <a:lnTo>
                      <a:pt x="1082" y="1622"/>
                    </a:lnTo>
                    <a:lnTo>
                      <a:pt x="1082" y="1624"/>
                    </a:lnTo>
                    <a:lnTo>
                      <a:pt x="1080" y="1624"/>
                    </a:lnTo>
                    <a:lnTo>
                      <a:pt x="1080" y="1622"/>
                    </a:lnTo>
                    <a:close/>
                    <a:moveTo>
                      <a:pt x="1084" y="1619"/>
                    </a:moveTo>
                    <a:lnTo>
                      <a:pt x="1085" y="1619"/>
                    </a:lnTo>
                    <a:lnTo>
                      <a:pt x="1085" y="1620"/>
                    </a:lnTo>
                    <a:lnTo>
                      <a:pt x="1084" y="1620"/>
                    </a:lnTo>
                    <a:lnTo>
                      <a:pt x="1084" y="1619"/>
                    </a:lnTo>
                    <a:close/>
                    <a:moveTo>
                      <a:pt x="11955" y="1615"/>
                    </a:moveTo>
                    <a:lnTo>
                      <a:pt x="11957" y="1615"/>
                    </a:lnTo>
                    <a:lnTo>
                      <a:pt x="11957" y="1619"/>
                    </a:lnTo>
                    <a:lnTo>
                      <a:pt x="11955" y="1619"/>
                    </a:lnTo>
                    <a:lnTo>
                      <a:pt x="11955" y="1615"/>
                    </a:lnTo>
                    <a:close/>
                    <a:moveTo>
                      <a:pt x="1087" y="1614"/>
                    </a:moveTo>
                    <a:lnTo>
                      <a:pt x="1089" y="1614"/>
                    </a:lnTo>
                    <a:lnTo>
                      <a:pt x="1089" y="1617"/>
                    </a:lnTo>
                    <a:lnTo>
                      <a:pt x="1087" y="1617"/>
                    </a:lnTo>
                    <a:lnTo>
                      <a:pt x="1087" y="1614"/>
                    </a:lnTo>
                    <a:close/>
                    <a:moveTo>
                      <a:pt x="11954" y="1615"/>
                    </a:moveTo>
                    <a:lnTo>
                      <a:pt x="11954" y="1614"/>
                    </a:lnTo>
                    <a:lnTo>
                      <a:pt x="11952" y="1614"/>
                    </a:lnTo>
                    <a:lnTo>
                      <a:pt x="11952" y="1610"/>
                    </a:lnTo>
                    <a:lnTo>
                      <a:pt x="11950" y="1610"/>
                    </a:lnTo>
                    <a:lnTo>
                      <a:pt x="11950" y="1607"/>
                    </a:lnTo>
                    <a:lnTo>
                      <a:pt x="11952" y="1607"/>
                    </a:lnTo>
                    <a:lnTo>
                      <a:pt x="11952" y="1609"/>
                    </a:lnTo>
                    <a:lnTo>
                      <a:pt x="11954" y="1609"/>
                    </a:lnTo>
                    <a:lnTo>
                      <a:pt x="11954" y="1612"/>
                    </a:lnTo>
                    <a:lnTo>
                      <a:pt x="11955" y="1612"/>
                    </a:lnTo>
                    <a:lnTo>
                      <a:pt x="11955" y="1615"/>
                    </a:lnTo>
                    <a:lnTo>
                      <a:pt x="11954" y="1615"/>
                    </a:lnTo>
                    <a:close/>
                    <a:moveTo>
                      <a:pt x="1089" y="1614"/>
                    </a:moveTo>
                    <a:lnTo>
                      <a:pt x="1089" y="1610"/>
                    </a:lnTo>
                    <a:lnTo>
                      <a:pt x="1090" y="1610"/>
                    </a:lnTo>
                    <a:lnTo>
                      <a:pt x="1090" y="1609"/>
                    </a:lnTo>
                    <a:lnTo>
                      <a:pt x="1092" y="1609"/>
                    </a:lnTo>
                    <a:lnTo>
                      <a:pt x="1092" y="1605"/>
                    </a:lnTo>
                    <a:lnTo>
                      <a:pt x="1094" y="1605"/>
                    </a:lnTo>
                    <a:lnTo>
                      <a:pt x="1094" y="1604"/>
                    </a:lnTo>
                    <a:lnTo>
                      <a:pt x="1095" y="1604"/>
                    </a:lnTo>
                    <a:lnTo>
                      <a:pt x="1095" y="1602"/>
                    </a:lnTo>
                    <a:lnTo>
                      <a:pt x="1097" y="1602"/>
                    </a:lnTo>
                    <a:lnTo>
                      <a:pt x="1097" y="1599"/>
                    </a:lnTo>
                    <a:lnTo>
                      <a:pt x="1099" y="1599"/>
                    </a:lnTo>
                    <a:lnTo>
                      <a:pt x="1099" y="1597"/>
                    </a:lnTo>
                    <a:lnTo>
                      <a:pt x="1100" y="1597"/>
                    </a:lnTo>
                    <a:lnTo>
                      <a:pt x="1100" y="1595"/>
                    </a:lnTo>
                    <a:lnTo>
                      <a:pt x="1102" y="1595"/>
                    </a:lnTo>
                    <a:lnTo>
                      <a:pt x="1102" y="1594"/>
                    </a:lnTo>
                    <a:lnTo>
                      <a:pt x="1104" y="1594"/>
                    </a:lnTo>
                    <a:lnTo>
                      <a:pt x="1104" y="1590"/>
                    </a:lnTo>
                    <a:lnTo>
                      <a:pt x="1105" y="1590"/>
                    </a:lnTo>
                    <a:lnTo>
                      <a:pt x="1105" y="1589"/>
                    </a:lnTo>
                    <a:lnTo>
                      <a:pt x="1107" y="1589"/>
                    </a:lnTo>
                    <a:lnTo>
                      <a:pt x="1107" y="1587"/>
                    </a:lnTo>
                    <a:lnTo>
                      <a:pt x="1109" y="1587"/>
                    </a:lnTo>
                    <a:lnTo>
                      <a:pt x="1109" y="1585"/>
                    </a:lnTo>
                    <a:lnTo>
                      <a:pt x="1110" y="1585"/>
                    </a:lnTo>
                    <a:lnTo>
                      <a:pt x="1110" y="1582"/>
                    </a:lnTo>
                    <a:lnTo>
                      <a:pt x="1112" y="1582"/>
                    </a:lnTo>
                    <a:lnTo>
                      <a:pt x="1112" y="1580"/>
                    </a:lnTo>
                    <a:lnTo>
                      <a:pt x="1114" y="1580"/>
                    </a:lnTo>
                    <a:lnTo>
                      <a:pt x="1114" y="1579"/>
                    </a:lnTo>
                    <a:lnTo>
                      <a:pt x="1115" y="1579"/>
                    </a:lnTo>
                    <a:lnTo>
                      <a:pt x="1115" y="1575"/>
                    </a:lnTo>
                    <a:lnTo>
                      <a:pt x="1117" y="1575"/>
                    </a:lnTo>
                    <a:lnTo>
                      <a:pt x="1117" y="1574"/>
                    </a:lnTo>
                    <a:lnTo>
                      <a:pt x="1119" y="1574"/>
                    </a:lnTo>
                    <a:lnTo>
                      <a:pt x="1119" y="1572"/>
                    </a:lnTo>
                    <a:lnTo>
                      <a:pt x="1120" y="1572"/>
                    </a:lnTo>
                    <a:lnTo>
                      <a:pt x="1120" y="1570"/>
                    </a:lnTo>
                    <a:lnTo>
                      <a:pt x="1122" y="1570"/>
                    </a:lnTo>
                    <a:lnTo>
                      <a:pt x="1122" y="1574"/>
                    </a:lnTo>
                    <a:lnTo>
                      <a:pt x="1120" y="1574"/>
                    </a:lnTo>
                    <a:lnTo>
                      <a:pt x="1120" y="1575"/>
                    </a:lnTo>
                    <a:lnTo>
                      <a:pt x="1119" y="1575"/>
                    </a:lnTo>
                    <a:lnTo>
                      <a:pt x="1119" y="1577"/>
                    </a:lnTo>
                    <a:lnTo>
                      <a:pt x="1117" y="1577"/>
                    </a:lnTo>
                    <a:lnTo>
                      <a:pt x="1117" y="1580"/>
                    </a:lnTo>
                    <a:lnTo>
                      <a:pt x="1115" y="1580"/>
                    </a:lnTo>
                    <a:lnTo>
                      <a:pt x="1115" y="1582"/>
                    </a:lnTo>
                    <a:lnTo>
                      <a:pt x="1114" y="1582"/>
                    </a:lnTo>
                    <a:lnTo>
                      <a:pt x="1114" y="1584"/>
                    </a:lnTo>
                    <a:lnTo>
                      <a:pt x="1112" y="1584"/>
                    </a:lnTo>
                    <a:lnTo>
                      <a:pt x="1112" y="1587"/>
                    </a:lnTo>
                    <a:lnTo>
                      <a:pt x="1110" y="1587"/>
                    </a:lnTo>
                    <a:lnTo>
                      <a:pt x="1110" y="1589"/>
                    </a:lnTo>
                    <a:lnTo>
                      <a:pt x="1109" y="1589"/>
                    </a:lnTo>
                    <a:lnTo>
                      <a:pt x="1109" y="1590"/>
                    </a:lnTo>
                    <a:lnTo>
                      <a:pt x="1107" y="1590"/>
                    </a:lnTo>
                    <a:lnTo>
                      <a:pt x="1107" y="1592"/>
                    </a:lnTo>
                    <a:lnTo>
                      <a:pt x="1105" y="1592"/>
                    </a:lnTo>
                    <a:lnTo>
                      <a:pt x="1105" y="1595"/>
                    </a:lnTo>
                    <a:lnTo>
                      <a:pt x="1104" y="1595"/>
                    </a:lnTo>
                    <a:lnTo>
                      <a:pt x="1104" y="1597"/>
                    </a:lnTo>
                    <a:lnTo>
                      <a:pt x="1102" y="1597"/>
                    </a:lnTo>
                    <a:lnTo>
                      <a:pt x="1102" y="1599"/>
                    </a:lnTo>
                    <a:lnTo>
                      <a:pt x="1100" y="1599"/>
                    </a:lnTo>
                    <a:lnTo>
                      <a:pt x="1100" y="1600"/>
                    </a:lnTo>
                    <a:lnTo>
                      <a:pt x="1099" y="1600"/>
                    </a:lnTo>
                    <a:lnTo>
                      <a:pt x="1099" y="1604"/>
                    </a:lnTo>
                    <a:lnTo>
                      <a:pt x="1097" y="1604"/>
                    </a:lnTo>
                    <a:lnTo>
                      <a:pt x="1097" y="1605"/>
                    </a:lnTo>
                    <a:lnTo>
                      <a:pt x="1095" y="1605"/>
                    </a:lnTo>
                    <a:lnTo>
                      <a:pt x="1095" y="1607"/>
                    </a:lnTo>
                    <a:lnTo>
                      <a:pt x="1094" y="1607"/>
                    </a:lnTo>
                    <a:lnTo>
                      <a:pt x="1094" y="1610"/>
                    </a:lnTo>
                    <a:lnTo>
                      <a:pt x="1092" y="1610"/>
                    </a:lnTo>
                    <a:lnTo>
                      <a:pt x="1092" y="1612"/>
                    </a:lnTo>
                    <a:lnTo>
                      <a:pt x="1090" y="1612"/>
                    </a:lnTo>
                    <a:lnTo>
                      <a:pt x="1090" y="1614"/>
                    </a:lnTo>
                    <a:lnTo>
                      <a:pt x="1089" y="1614"/>
                    </a:lnTo>
                    <a:close/>
                    <a:moveTo>
                      <a:pt x="11949" y="1607"/>
                    </a:moveTo>
                    <a:lnTo>
                      <a:pt x="11949" y="1605"/>
                    </a:lnTo>
                    <a:lnTo>
                      <a:pt x="11947" y="1605"/>
                    </a:lnTo>
                    <a:lnTo>
                      <a:pt x="11947" y="1602"/>
                    </a:lnTo>
                    <a:lnTo>
                      <a:pt x="11945" y="1602"/>
                    </a:lnTo>
                    <a:lnTo>
                      <a:pt x="11945" y="1599"/>
                    </a:lnTo>
                    <a:lnTo>
                      <a:pt x="11944" y="1599"/>
                    </a:lnTo>
                    <a:lnTo>
                      <a:pt x="11944" y="1597"/>
                    </a:lnTo>
                    <a:lnTo>
                      <a:pt x="11942" y="1597"/>
                    </a:lnTo>
                    <a:lnTo>
                      <a:pt x="11942" y="1594"/>
                    </a:lnTo>
                    <a:lnTo>
                      <a:pt x="11940" y="1594"/>
                    </a:lnTo>
                    <a:lnTo>
                      <a:pt x="11940" y="1590"/>
                    </a:lnTo>
                    <a:lnTo>
                      <a:pt x="11939" y="1590"/>
                    </a:lnTo>
                    <a:lnTo>
                      <a:pt x="11939" y="1589"/>
                    </a:lnTo>
                    <a:lnTo>
                      <a:pt x="11937" y="1589"/>
                    </a:lnTo>
                    <a:lnTo>
                      <a:pt x="11937" y="1585"/>
                    </a:lnTo>
                    <a:lnTo>
                      <a:pt x="11935" y="1585"/>
                    </a:lnTo>
                    <a:lnTo>
                      <a:pt x="11935" y="1582"/>
                    </a:lnTo>
                    <a:lnTo>
                      <a:pt x="11934" y="1582"/>
                    </a:lnTo>
                    <a:lnTo>
                      <a:pt x="11934" y="1580"/>
                    </a:lnTo>
                    <a:lnTo>
                      <a:pt x="11932" y="1580"/>
                    </a:lnTo>
                    <a:lnTo>
                      <a:pt x="11932" y="1577"/>
                    </a:lnTo>
                    <a:lnTo>
                      <a:pt x="11930" y="1577"/>
                    </a:lnTo>
                    <a:lnTo>
                      <a:pt x="11930" y="1574"/>
                    </a:lnTo>
                    <a:lnTo>
                      <a:pt x="11929" y="1574"/>
                    </a:lnTo>
                    <a:lnTo>
                      <a:pt x="11929" y="1572"/>
                    </a:lnTo>
                    <a:lnTo>
                      <a:pt x="11927" y="1572"/>
                    </a:lnTo>
                    <a:lnTo>
                      <a:pt x="11927" y="1569"/>
                    </a:lnTo>
                    <a:lnTo>
                      <a:pt x="11925" y="1569"/>
                    </a:lnTo>
                    <a:lnTo>
                      <a:pt x="11925" y="1565"/>
                    </a:lnTo>
                    <a:lnTo>
                      <a:pt x="11924" y="1565"/>
                    </a:lnTo>
                    <a:lnTo>
                      <a:pt x="11924" y="1564"/>
                    </a:lnTo>
                    <a:lnTo>
                      <a:pt x="11922" y="1564"/>
                    </a:lnTo>
                    <a:lnTo>
                      <a:pt x="11922" y="1560"/>
                    </a:lnTo>
                    <a:lnTo>
                      <a:pt x="11920" y="1560"/>
                    </a:lnTo>
                    <a:lnTo>
                      <a:pt x="11920" y="1557"/>
                    </a:lnTo>
                    <a:lnTo>
                      <a:pt x="11919" y="1557"/>
                    </a:lnTo>
                    <a:lnTo>
                      <a:pt x="11919" y="1555"/>
                    </a:lnTo>
                    <a:lnTo>
                      <a:pt x="11917" y="1555"/>
                    </a:lnTo>
                    <a:lnTo>
                      <a:pt x="11917" y="1552"/>
                    </a:lnTo>
                    <a:lnTo>
                      <a:pt x="11915" y="1552"/>
                    </a:lnTo>
                    <a:lnTo>
                      <a:pt x="11915" y="1549"/>
                    </a:lnTo>
                    <a:lnTo>
                      <a:pt x="11914" y="1549"/>
                    </a:lnTo>
                    <a:lnTo>
                      <a:pt x="11914" y="1547"/>
                    </a:lnTo>
                    <a:lnTo>
                      <a:pt x="11912" y="1547"/>
                    </a:lnTo>
                    <a:lnTo>
                      <a:pt x="11912" y="1544"/>
                    </a:lnTo>
                    <a:lnTo>
                      <a:pt x="11910" y="1544"/>
                    </a:lnTo>
                    <a:lnTo>
                      <a:pt x="11910" y="1540"/>
                    </a:lnTo>
                    <a:lnTo>
                      <a:pt x="11909" y="1540"/>
                    </a:lnTo>
                    <a:lnTo>
                      <a:pt x="11909" y="1539"/>
                    </a:lnTo>
                    <a:lnTo>
                      <a:pt x="11907" y="1539"/>
                    </a:lnTo>
                    <a:lnTo>
                      <a:pt x="11907" y="1535"/>
                    </a:lnTo>
                    <a:lnTo>
                      <a:pt x="11905" y="1535"/>
                    </a:lnTo>
                    <a:lnTo>
                      <a:pt x="11905" y="1532"/>
                    </a:lnTo>
                    <a:lnTo>
                      <a:pt x="11904" y="1532"/>
                    </a:lnTo>
                    <a:lnTo>
                      <a:pt x="11904" y="1530"/>
                    </a:lnTo>
                    <a:lnTo>
                      <a:pt x="11902" y="1530"/>
                    </a:lnTo>
                    <a:lnTo>
                      <a:pt x="11902" y="1527"/>
                    </a:lnTo>
                    <a:lnTo>
                      <a:pt x="11900" y="1527"/>
                    </a:lnTo>
                    <a:lnTo>
                      <a:pt x="11900" y="1524"/>
                    </a:lnTo>
                    <a:lnTo>
                      <a:pt x="11899" y="1524"/>
                    </a:lnTo>
                    <a:lnTo>
                      <a:pt x="11899" y="1522"/>
                    </a:lnTo>
                    <a:lnTo>
                      <a:pt x="11897" y="1522"/>
                    </a:lnTo>
                    <a:lnTo>
                      <a:pt x="11897" y="1519"/>
                    </a:lnTo>
                    <a:lnTo>
                      <a:pt x="11895" y="1519"/>
                    </a:lnTo>
                    <a:lnTo>
                      <a:pt x="11895" y="1515"/>
                    </a:lnTo>
                    <a:lnTo>
                      <a:pt x="11894" y="1515"/>
                    </a:lnTo>
                    <a:lnTo>
                      <a:pt x="11894" y="1514"/>
                    </a:lnTo>
                    <a:lnTo>
                      <a:pt x="11892" y="1514"/>
                    </a:lnTo>
                    <a:lnTo>
                      <a:pt x="11892" y="1510"/>
                    </a:lnTo>
                    <a:lnTo>
                      <a:pt x="11890" y="1510"/>
                    </a:lnTo>
                    <a:lnTo>
                      <a:pt x="11890" y="1507"/>
                    </a:lnTo>
                    <a:lnTo>
                      <a:pt x="11892" y="1507"/>
                    </a:lnTo>
                    <a:lnTo>
                      <a:pt x="11892" y="1509"/>
                    </a:lnTo>
                    <a:lnTo>
                      <a:pt x="11894" y="1509"/>
                    </a:lnTo>
                    <a:lnTo>
                      <a:pt x="11894" y="1512"/>
                    </a:lnTo>
                    <a:lnTo>
                      <a:pt x="11895" y="1512"/>
                    </a:lnTo>
                    <a:lnTo>
                      <a:pt x="11895" y="1514"/>
                    </a:lnTo>
                    <a:lnTo>
                      <a:pt x="11897" y="1514"/>
                    </a:lnTo>
                    <a:lnTo>
                      <a:pt x="11897" y="1517"/>
                    </a:lnTo>
                    <a:lnTo>
                      <a:pt x="11899" y="1517"/>
                    </a:lnTo>
                    <a:lnTo>
                      <a:pt x="11899" y="1520"/>
                    </a:lnTo>
                    <a:lnTo>
                      <a:pt x="11900" y="1520"/>
                    </a:lnTo>
                    <a:lnTo>
                      <a:pt x="11900" y="1522"/>
                    </a:lnTo>
                    <a:lnTo>
                      <a:pt x="11902" y="1522"/>
                    </a:lnTo>
                    <a:lnTo>
                      <a:pt x="11902" y="1525"/>
                    </a:lnTo>
                    <a:lnTo>
                      <a:pt x="11904" y="1525"/>
                    </a:lnTo>
                    <a:lnTo>
                      <a:pt x="11904" y="1529"/>
                    </a:lnTo>
                    <a:lnTo>
                      <a:pt x="11905" y="1529"/>
                    </a:lnTo>
                    <a:lnTo>
                      <a:pt x="11905" y="1530"/>
                    </a:lnTo>
                    <a:lnTo>
                      <a:pt x="11907" y="1530"/>
                    </a:lnTo>
                    <a:lnTo>
                      <a:pt x="11907" y="1534"/>
                    </a:lnTo>
                    <a:lnTo>
                      <a:pt x="11909" y="1534"/>
                    </a:lnTo>
                    <a:lnTo>
                      <a:pt x="11909" y="1537"/>
                    </a:lnTo>
                    <a:lnTo>
                      <a:pt x="11910" y="1537"/>
                    </a:lnTo>
                    <a:lnTo>
                      <a:pt x="11910" y="1539"/>
                    </a:lnTo>
                    <a:lnTo>
                      <a:pt x="11912" y="1539"/>
                    </a:lnTo>
                    <a:lnTo>
                      <a:pt x="11912" y="1542"/>
                    </a:lnTo>
                    <a:lnTo>
                      <a:pt x="11914" y="1542"/>
                    </a:lnTo>
                    <a:lnTo>
                      <a:pt x="11914" y="1545"/>
                    </a:lnTo>
                    <a:lnTo>
                      <a:pt x="11915" y="1545"/>
                    </a:lnTo>
                    <a:lnTo>
                      <a:pt x="11915" y="1547"/>
                    </a:lnTo>
                    <a:lnTo>
                      <a:pt x="11917" y="1547"/>
                    </a:lnTo>
                    <a:lnTo>
                      <a:pt x="11917" y="1550"/>
                    </a:lnTo>
                    <a:lnTo>
                      <a:pt x="11919" y="1550"/>
                    </a:lnTo>
                    <a:lnTo>
                      <a:pt x="11919" y="1554"/>
                    </a:lnTo>
                    <a:lnTo>
                      <a:pt x="11920" y="1554"/>
                    </a:lnTo>
                    <a:lnTo>
                      <a:pt x="11920" y="1555"/>
                    </a:lnTo>
                    <a:lnTo>
                      <a:pt x="11922" y="1555"/>
                    </a:lnTo>
                    <a:lnTo>
                      <a:pt x="11922" y="1559"/>
                    </a:lnTo>
                    <a:lnTo>
                      <a:pt x="11924" y="1559"/>
                    </a:lnTo>
                    <a:lnTo>
                      <a:pt x="11924" y="1562"/>
                    </a:lnTo>
                    <a:lnTo>
                      <a:pt x="11925" y="1562"/>
                    </a:lnTo>
                    <a:lnTo>
                      <a:pt x="11925" y="1564"/>
                    </a:lnTo>
                    <a:lnTo>
                      <a:pt x="11927" y="1564"/>
                    </a:lnTo>
                    <a:lnTo>
                      <a:pt x="11927" y="1567"/>
                    </a:lnTo>
                    <a:lnTo>
                      <a:pt x="11929" y="1567"/>
                    </a:lnTo>
                    <a:lnTo>
                      <a:pt x="11929" y="1570"/>
                    </a:lnTo>
                    <a:lnTo>
                      <a:pt x="11930" y="1570"/>
                    </a:lnTo>
                    <a:lnTo>
                      <a:pt x="11930" y="1572"/>
                    </a:lnTo>
                    <a:lnTo>
                      <a:pt x="11932" y="1572"/>
                    </a:lnTo>
                    <a:lnTo>
                      <a:pt x="11932" y="1575"/>
                    </a:lnTo>
                    <a:lnTo>
                      <a:pt x="11934" y="1575"/>
                    </a:lnTo>
                    <a:lnTo>
                      <a:pt x="11934" y="1579"/>
                    </a:lnTo>
                    <a:lnTo>
                      <a:pt x="11935" y="1579"/>
                    </a:lnTo>
                    <a:lnTo>
                      <a:pt x="11935" y="1580"/>
                    </a:lnTo>
                    <a:lnTo>
                      <a:pt x="11937" y="1580"/>
                    </a:lnTo>
                    <a:lnTo>
                      <a:pt x="11937" y="1584"/>
                    </a:lnTo>
                    <a:lnTo>
                      <a:pt x="11939" y="1584"/>
                    </a:lnTo>
                    <a:lnTo>
                      <a:pt x="11939" y="1587"/>
                    </a:lnTo>
                    <a:lnTo>
                      <a:pt x="11940" y="1587"/>
                    </a:lnTo>
                    <a:lnTo>
                      <a:pt x="11940" y="1589"/>
                    </a:lnTo>
                    <a:lnTo>
                      <a:pt x="11942" y="1589"/>
                    </a:lnTo>
                    <a:lnTo>
                      <a:pt x="11942" y="1592"/>
                    </a:lnTo>
                    <a:lnTo>
                      <a:pt x="11944" y="1592"/>
                    </a:lnTo>
                    <a:lnTo>
                      <a:pt x="11944" y="1595"/>
                    </a:lnTo>
                    <a:lnTo>
                      <a:pt x="11945" y="1595"/>
                    </a:lnTo>
                    <a:lnTo>
                      <a:pt x="11945" y="1597"/>
                    </a:lnTo>
                    <a:lnTo>
                      <a:pt x="11947" y="1597"/>
                    </a:lnTo>
                    <a:lnTo>
                      <a:pt x="11947" y="1600"/>
                    </a:lnTo>
                    <a:lnTo>
                      <a:pt x="11949" y="1600"/>
                    </a:lnTo>
                    <a:lnTo>
                      <a:pt x="11949" y="1604"/>
                    </a:lnTo>
                    <a:lnTo>
                      <a:pt x="11950" y="1604"/>
                    </a:lnTo>
                    <a:lnTo>
                      <a:pt x="11950" y="1607"/>
                    </a:lnTo>
                    <a:lnTo>
                      <a:pt x="11949" y="1607"/>
                    </a:lnTo>
                    <a:close/>
                    <a:moveTo>
                      <a:pt x="1122" y="1570"/>
                    </a:moveTo>
                    <a:lnTo>
                      <a:pt x="1122" y="1567"/>
                    </a:lnTo>
                    <a:lnTo>
                      <a:pt x="1124" y="1567"/>
                    </a:lnTo>
                    <a:lnTo>
                      <a:pt x="1124" y="1565"/>
                    </a:lnTo>
                    <a:lnTo>
                      <a:pt x="1125" y="1565"/>
                    </a:lnTo>
                    <a:lnTo>
                      <a:pt x="1125" y="1564"/>
                    </a:lnTo>
                    <a:lnTo>
                      <a:pt x="1127" y="1564"/>
                    </a:lnTo>
                    <a:lnTo>
                      <a:pt x="1127" y="1560"/>
                    </a:lnTo>
                    <a:lnTo>
                      <a:pt x="1129" y="1560"/>
                    </a:lnTo>
                    <a:lnTo>
                      <a:pt x="1129" y="1559"/>
                    </a:lnTo>
                    <a:lnTo>
                      <a:pt x="1130" y="1559"/>
                    </a:lnTo>
                    <a:lnTo>
                      <a:pt x="1130" y="1557"/>
                    </a:lnTo>
                    <a:lnTo>
                      <a:pt x="1132" y="1557"/>
                    </a:lnTo>
                    <a:lnTo>
                      <a:pt x="1132" y="1555"/>
                    </a:lnTo>
                    <a:lnTo>
                      <a:pt x="1134" y="1555"/>
                    </a:lnTo>
                    <a:lnTo>
                      <a:pt x="1134" y="1552"/>
                    </a:lnTo>
                    <a:lnTo>
                      <a:pt x="1135" y="1552"/>
                    </a:lnTo>
                    <a:lnTo>
                      <a:pt x="1135" y="1550"/>
                    </a:lnTo>
                    <a:lnTo>
                      <a:pt x="1137" y="1550"/>
                    </a:lnTo>
                    <a:lnTo>
                      <a:pt x="1137" y="1549"/>
                    </a:lnTo>
                    <a:lnTo>
                      <a:pt x="1139" y="1549"/>
                    </a:lnTo>
                    <a:lnTo>
                      <a:pt x="1139" y="1547"/>
                    </a:lnTo>
                    <a:lnTo>
                      <a:pt x="1140" y="1547"/>
                    </a:lnTo>
                    <a:lnTo>
                      <a:pt x="1140" y="1544"/>
                    </a:lnTo>
                    <a:lnTo>
                      <a:pt x="1142" y="1544"/>
                    </a:lnTo>
                    <a:lnTo>
                      <a:pt x="1142" y="1542"/>
                    </a:lnTo>
                    <a:lnTo>
                      <a:pt x="1144" y="1542"/>
                    </a:lnTo>
                    <a:lnTo>
                      <a:pt x="1144" y="1540"/>
                    </a:lnTo>
                    <a:lnTo>
                      <a:pt x="1145" y="1540"/>
                    </a:lnTo>
                    <a:lnTo>
                      <a:pt x="1145" y="1539"/>
                    </a:lnTo>
                    <a:lnTo>
                      <a:pt x="1147" y="1539"/>
                    </a:lnTo>
                    <a:lnTo>
                      <a:pt x="1147" y="1535"/>
                    </a:lnTo>
                    <a:lnTo>
                      <a:pt x="1149" y="1535"/>
                    </a:lnTo>
                    <a:lnTo>
                      <a:pt x="1149" y="1534"/>
                    </a:lnTo>
                    <a:lnTo>
                      <a:pt x="1150" y="1534"/>
                    </a:lnTo>
                    <a:lnTo>
                      <a:pt x="1150" y="1532"/>
                    </a:lnTo>
                    <a:lnTo>
                      <a:pt x="1152" y="1532"/>
                    </a:lnTo>
                    <a:lnTo>
                      <a:pt x="1152" y="1530"/>
                    </a:lnTo>
                    <a:lnTo>
                      <a:pt x="1154" y="1530"/>
                    </a:lnTo>
                    <a:lnTo>
                      <a:pt x="1154" y="1529"/>
                    </a:lnTo>
                    <a:lnTo>
                      <a:pt x="1155" y="1529"/>
                    </a:lnTo>
                    <a:lnTo>
                      <a:pt x="1155" y="1525"/>
                    </a:lnTo>
                    <a:lnTo>
                      <a:pt x="1157" y="1525"/>
                    </a:lnTo>
                    <a:lnTo>
                      <a:pt x="1157" y="1524"/>
                    </a:lnTo>
                    <a:lnTo>
                      <a:pt x="1159" y="1524"/>
                    </a:lnTo>
                    <a:lnTo>
                      <a:pt x="1159" y="1522"/>
                    </a:lnTo>
                    <a:lnTo>
                      <a:pt x="1160" y="1522"/>
                    </a:lnTo>
                    <a:lnTo>
                      <a:pt x="1160" y="1520"/>
                    </a:lnTo>
                    <a:lnTo>
                      <a:pt x="1162" y="1520"/>
                    </a:lnTo>
                    <a:lnTo>
                      <a:pt x="1162" y="1519"/>
                    </a:lnTo>
                    <a:lnTo>
                      <a:pt x="1164" y="1519"/>
                    </a:lnTo>
                    <a:lnTo>
                      <a:pt x="1164" y="1515"/>
                    </a:lnTo>
                    <a:lnTo>
                      <a:pt x="1165" y="1515"/>
                    </a:lnTo>
                    <a:lnTo>
                      <a:pt x="1165" y="1514"/>
                    </a:lnTo>
                    <a:lnTo>
                      <a:pt x="1167" y="1514"/>
                    </a:lnTo>
                    <a:lnTo>
                      <a:pt x="1167" y="1512"/>
                    </a:lnTo>
                    <a:lnTo>
                      <a:pt x="1169" y="1512"/>
                    </a:lnTo>
                    <a:lnTo>
                      <a:pt x="1169" y="1510"/>
                    </a:lnTo>
                    <a:lnTo>
                      <a:pt x="1170" y="1510"/>
                    </a:lnTo>
                    <a:lnTo>
                      <a:pt x="1170" y="1509"/>
                    </a:lnTo>
                    <a:lnTo>
                      <a:pt x="1172" y="1509"/>
                    </a:lnTo>
                    <a:lnTo>
                      <a:pt x="1172" y="1505"/>
                    </a:lnTo>
                    <a:lnTo>
                      <a:pt x="1174" y="1505"/>
                    </a:lnTo>
                    <a:lnTo>
                      <a:pt x="1174" y="1504"/>
                    </a:lnTo>
                    <a:lnTo>
                      <a:pt x="1175" y="1504"/>
                    </a:lnTo>
                    <a:lnTo>
                      <a:pt x="1175" y="1502"/>
                    </a:lnTo>
                    <a:lnTo>
                      <a:pt x="1177" y="1502"/>
                    </a:lnTo>
                    <a:lnTo>
                      <a:pt x="1177" y="1500"/>
                    </a:lnTo>
                    <a:lnTo>
                      <a:pt x="1179" y="1500"/>
                    </a:lnTo>
                    <a:lnTo>
                      <a:pt x="1179" y="1499"/>
                    </a:lnTo>
                    <a:lnTo>
                      <a:pt x="1180" y="1499"/>
                    </a:lnTo>
                    <a:lnTo>
                      <a:pt x="1180" y="1495"/>
                    </a:lnTo>
                    <a:lnTo>
                      <a:pt x="1182" y="1495"/>
                    </a:lnTo>
                    <a:lnTo>
                      <a:pt x="1182" y="1494"/>
                    </a:lnTo>
                    <a:lnTo>
                      <a:pt x="1184" y="1494"/>
                    </a:lnTo>
                    <a:lnTo>
                      <a:pt x="1184" y="1492"/>
                    </a:lnTo>
                    <a:lnTo>
                      <a:pt x="1185" y="1492"/>
                    </a:lnTo>
                    <a:lnTo>
                      <a:pt x="1185" y="1490"/>
                    </a:lnTo>
                    <a:lnTo>
                      <a:pt x="1187" y="1490"/>
                    </a:lnTo>
                    <a:lnTo>
                      <a:pt x="1187" y="1489"/>
                    </a:lnTo>
                    <a:lnTo>
                      <a:pt x="1189" y="1489"/>
                    </a:lnTo>
                    <a:lnTo>
                      <a:pt x="1189" y="1485"/>
                    </a:lnTo>
                    <a:lnTo>
                      <a:pt x="1190" y="1485"/>
                    </a:lnTo>
                    <a:lnTo>
                      <a:pt x="1190" y="1484"/>
                    </a:lnTo>
                    <a:lnTo>
                      <a:pt x="1192" y="1484"/>
                    </a:lnTo>
                    <a:lnTo>
                      <a:pt x="1192" y="1482"/>
                    </a:lnTo>
                    <a:lnTo>
                      <a:pt x="1194" y="1482"/>
                    </a:lnTo>
                    <a:lnTo>
                      <a:pt x="1194" y="1480"/>
                    </a:lnTo>
                    <a:lnTo>
                      <a:pt x="1195" y="1480"/>
                    </a:lnTo>
                    <a:lnTo>
                      <a:pt x="1195" y="1479"/>
                    </a:lnTo>
                    <a:lnTo>
                      <a:pt x="1197" y="1479"/>
                    </a:lnTo>
                    <a:lnTo>
                      <a:pt x="1197" y="1477"/>
                    </a:lnTo>
                    <a:lnTo>
                      <a:pt x="1199" y="1477"/>
                    </a:lnTo>
                    <a:lnTo>
                      <a:pt x="1199" y="1475"/>
                    </a:lnTo>
                    <a:lnTo>
                      <a:pt x="1200" y="1475"/>
                    </a:lnTo>
                    <a:lnTo>
                      <a:pt x="1200" y="1474"/>
                    </a:lnTo>
                    <a:lnTo>
                      <a:pt x="1202" y="1474"/>
                    </a:lnTo>
                    <a:lnTo>
                      <a:pt x="1202" y="1470"/>
                    </a:lnTo>
                    <a:lnTo>
                      <a:pt x="1204" y="1470"/>
                    </a:lnTo>
                    <a:lnTo>
                      <a:pt x="1204" y="1469"/>
                    </a:lnTo>
                    <a:lnTo>
                      <a:pt x="1205" y="1469"/>
                    </a:lnTo>
                    <a:lnTo>
                      <a:pt x="1205" y="1467"/>
                    </a:lnTo>
                    <a:lnTo>
                      <a:pt x="1207" y="1467"/>
                    </a:lnTo>
                    <a:lnTo>
                      <a:pt x="1207" y="1465"/>
                    </a:lnTo>
                    <a:lnTo>
                      <a:pt x="1209" y="1465"/>
                    </a:lnTo>
                    <a:lnTo>
                      <a:pt x="1209" y="1464"/>
                    </a:lnTo>
                    <a:lnTo>
                      <a:pt x="1210" y="1464"/>
                    </a:lnTo>
                    <a:lnTo>
                      <a:pt x="1210" y="1462"/>
                    </a:lnTo>
                    <a:lnTo>
                      <a:pt x="1212" y="1462"/>
                    </a:lnTo>
                    <a:lnTo>
                      <a:pt x="1212" y="1460"/>
                    </a:lnTo>
                    <a:lnTo>
                      <a:pt x="1214" y="1460"/>
                    </a:lnTo>
                    <a:lnTo>
                      <a:pt x="1214" y="1457"/>
                    </a:lnTo>
                    <a:lnTo>
                      <a:pt x="1215" y="1457"/>
                    </a:lnTo>
                    <a:lnTo>
                      <a:pt x="1215" y="1455"/>
                    </a:lnTo>
                    <a:lnTo>
                      <a:pt x="1217" y="1455"/>
                    </a:lnTo>
                    <a:lnTo>
                      <a:pt x="1217" y="1454"/>
                    </a:lnTo>
                    <a:lnTo>
                      <a:pt x="1219" y="1454"/>
                    </a:lnTo>
                    <a:lnTo>
                      <a:pt x="1219" y="1452"/>
                    </a:lnTo>
                    <a:lnTo>
                      <a:pt x="1220" y="1452"/>
                    </a:lnTo>
                    <a:lnTo>
                      <a:pt x="1220" y="1450"/>
                    </a:lnTo>
                    <a:lnTo>
                      <a:pt x="1222" y="1450"/>
                    </a:lnTo>
                    <a:lnTo>
                      <a:pt x="1222" y="1449"/>
                    </a:lnTo>
                    <a:lnTo>
                      <a:pt x="1224" y="1449"/>
                    </a:lnTo>
                    <a:lnTo>
                      <a:pt x="1224" y="1447"/>
                    </a:lnTo>
                    <a:lnTo>
                      <a:pt x="1225" y="1447"/>
                    </a:lnTo>
                    <a:lnTo>
                      <a:pt x="1225" y="1445"/>
                    </a:lnTo>
                    <a:lnTo>
                      <a:pt x="1227" y="1445"/>
                    </a:lnTo>
                    <a:lnTo>
                      <a:pt x="1227" y="1449"/>
                    </a:lnTo>
                    <a:lnTo>
                      <a:pt x="1225" y="1449"/>
                    </a:lnTo>
                    <a:lnTo>
                      <a:pt x="1225" y="1450"/>
                    </a:lnTo>
                    <a:lnTo>
                      <a:pt x="1224" y="1450"/>
                    </a:lnTo>
                    <a:lnTo>
                      <a:pt x="1224" y="1452"/>
                    </a:lnTo>
                    <a:lnTo>
                      <a:pt x="1222" y="1452"/>
                    </a:lnTo>
                    <a:lnTo>
                      <a:pt x="1222" y="1454"/>
                    </a:lnTo>
                    <a:lnTo>
                      <a:pt x="1220" y="1454"/>
                    </a:lnTo>
                    <a:lnTo>
                      <a:pt x="1220" y="1455"/>
                    </a:lnTo>
                    <a:lnTo>
                      <a:pt x="1219" y="1455"/>
                    </a:lnTo>
                    <a:lnTo>
                      <a:pt x="1219" y="1457"/>
                    </a:lnTo>
                    <a:lnTo>
                      <a:pt x="1217" y="1457"/>
                    </a:lnTo>
                    <a:lnTo>
                      <a:pt x="1217" y="1459"/>
                    </a:lnTo>
                    <a:lnTo>
                      <a:pt x="1215" y="1459"/>
                    </a:lnTo>
                    <a:lnTo>
                      <a:pt x="1215" y="1462"/>
                    </a:lnTo>
                    <a:lnTo>
                      <a:pt x="1214" y="1462"/>
                    </a:lnTo>
                    <a:lnTo>
                      <a:pt x="1214" y="1464"/>
                    </a:lnTo>
                    <a:lnTo>
                      <a:pt x="1212" y="1464"/>
                    </a:lnTo>
                    <a:lnTo>
                      <a:pt x="1212" y="1465"/>
                    </a:lnTo>
                    <a:lnTo>
                      <a:pt x="1210" y="1465"/>
                    </a:lnTo>
                    <a:lnTo>
                      <a:pt x="1210" y="1467"/>
                    </a:lnTo>
                    <a:lnTo>
                      <a:pt x="1209" y="1467"/>
                    </a:lnTo>
                    <a:lnTo>
                      <a:pt x="1209" y="1469"/>
                    </a:lnTo>
                    <a:lnTo>
                      <a:pt x="1207" y="1469"/>
                    </a:lnTo>
                    <a:lnTo>
                      <a:pt x="1207" y="1470"/>
                    </a:lnTo>
                    <a:lnTo>
                      <a:pt x="1205" y="1470"/>
                    </a:lnTo>
                    <a:lnTo>
                      <a:pt x="1205" y="1472"/>
                    </a:lnTo>
                    <a:lnTo>
                      <a:pt x="1204" y="1472"/>
                    </a:lnTo>
                    <a:lnTo>
                      <a:pt x="1204" y="1475"/>
                    </a:lnTo>
                    <a:lnTo>
                      <a:pt x="1202" y="1475"/>
                    </a:lnTo>
                    <a:lnTo>
                      <a:pt x="1202" y="1477"/>
                    </a:lnTo>
                    <a:lnTo>
                      <a:pt x="1200" y="1477"/>
                    </a:lnTo>
                    <a:lnTo>
                      <a:pt x="1200" y="1479"/>
                    </a:lnTo>
                    <a:lnTo>
                      <a:pt x="1199" y="1479"/>
                    </a:lnTo>
                    <a:lnTo>
                      <a:pt x="1199" y="1480"/>
                    </a:lnTo>
                    <a:lnTo>
                      <a:pt x="1197" y="1480"/>
                    </a:lnTo>
                    <a:lnTo>
                      <a:pt x="1197" y="1482"/>
                    </a:lnTo>
                    <a:lnTo>
                      <a:pt x="1195" y="1482"/>
                    </a:lnTo>
                    <a:lnTo>
                      <a:pt x="1195" y="1484"/>
                    </a:lnTo>
                    <a:lnTo>
                      <a:pt x="1194" y="1484"/>
                    </a:lnTo>
                    <a:lnTo>
                      <a:pt x="1194" y="1485"/>
                    </a:lnTo>
                    <a:lnTo>
                      <a:pt x="1192" y="1485"/>
                    </a:lnTo>
                    <a:lnTo>
                      <a:pt x="1192" y="1487"/>
                    </a:lnTo>
                    <a:lnTo>
                      <a:pt x="1190" y="1487"/>
                    </a:lnTo>
                    <a:lnTo>
                      <a:pt x="1190" y="1490"/>
                    </a:lnTo>
                    <a:lnTo>
                      <a:pt x="1189" y="1490"/>
                    </a:lnTo>
                    <a:lnTo>
                      <a:pt x="1189" y="1492"/>
                    </a:lnTo>
                    <a:lnTo>
                      <a:pt x="1187" y="1492"/>
                    </a:lnTo>
                    <a:lnTo>
                      <a:pt x="1187" y="1494"/>
                    </a:lnTo>
                    <a:lnTo>
                      <a:pt x="1185" y="1494"/>
                    </a:lnTo>
                    <a:lnTo>
                      <a:pt x="1185" y="1495"/>
                    </a:lnTo>
                    <a:lnTo>
                      <a:pt x="1184" y="1495"/>
                    </a:lnTo>
                    <a:lnTo>
                      <a:pt x="1184" y="1497"/>
                    </a:lnTo>
                    <a:lnTo>
                      <a:pt x="1182" y="1497"/>
                    </a:lnTo>
                    <a:lnTo>
                      <a:pt x="1182" y="1500"/>
                    </a:lnTo>
                    <a:lnTo>
                      <a:pt x="1180" y="1500"/>
                    </a:lnTo>
                    <a:lnTo>
                      <a:pt x="1180" y="1502"/>
                    </a:lnTo>
                    <a:lnTo>
                      <a:pt x="1179" y="1502"/>
                    </a:lnTo>
                    <a:lnTo>
                      <a:pt x="1179" y="1504"/>
                    </a:lnTo>
                    <a:lnTo>
                      <a:pt x="1177" y="1504"/>
                    </a:lnTo>
                    <a:lnTo>
                      <a:pt x="1177" y="1505"/>
                    </a:lnTo>
                    <a:lnTo>
                      <a:pt x="1175" y="1505"/>
                    </a:lnTo>
                    <a:lnTo>
                      <a:pt x="1175" y="1507"/>
                    </a:lnTo>
                    <a:lnTo>
                      <a:pt x="1174" y="1507"/>
                    </a:lnTo>
                    <a:lnTo>
                      <a:pt x="1174" y="1510"/>
                    </a:lnTo>
                    <a:lnTo>
                      <a:pt x="1172" y="1510"/>
                    </a:lnTo>
                    <a:lnTo>
                      <a:pt x="1172" y="1512"/>
                    </a:lnTo>
                    <a:lnTo>
                      <a:pt x="1170" y="1512"/>
                    </a:lnTo>
                    <a:lnTo>
                      <a:pt x="1170" y="1514"/>
                    </a:lnTo>
                    <a:lnTo>
                      <a:pt x="1169" y="1514"/>
                    </a:lnTo>
                    <a:lnTo>
                      <a:pt x="1169" y="1515"/>
                    </a:lnTo>
                    <a:lnTo>
                      <a:pt x="1167" y="1515"/>
                    </a:lnTo>
                    <a:lnTo>
                      <a:pt x="1167" y="1517"/>
                    </a:lnTo>
                    <a:lnTo>
                      <a:pt x="1165" y="1517"/>
                    </a:lnTo>
                    <a:lnTo>
                      <a:pt x="1165" y="1520"/>
                    </a:lnTo>
                    <a:lnTo>
                      <a:pt x="1164" y="1520"/>
                    </a:lnTo>
                    <a:lnTo>
                      <a:pt x="1164" y="1522"/>
                    </a:lnTo>
                    <a:lnTo>
                      <a:pt x="1162" y="1522"/>
                    </a:lnTo>
                    <a:lnTo>
                      <a:pt x="1162" y="1524"/>
                    </a:lnTo>
                    <a:lnTo>
                      <a:pt x="1160" y="1524"/>
                    </a:lnTo>
                    <a:lnTo>
                      <a:pt x="1160" y="1525"/>
                    </a:lnTo>
                    <a:lnTo>
                      <a:pt x="1159" y="1525"/>
                    </a:lnTo>
                    <a:lnTo>
                      <a:pt x="1159" y="1527"/>
                    </a:lnTo>
                    <a:lnTo>
                      <a:pt x="1157" y="1527"/>
                    </a:lnTo>
                    <a:lnTo>
                      <a:pt x="1157" y="1530"/>
                    </a:lnTo>
                    <a:lnTo>
                      <a:pt x="1155" y="1530"/>
                    </a:lnTo>
                    <a:lnTo>
                      <a:pt x="1155" y="1532"/>
                    </a:lnTo>
                    <a:lnTo>
                      <a:pt x="1154" y="1532"/>
                    </a:lnTo>
                    <a:lnTo>
                      <a:pt x="1154" y="1534"/>
                    </a:lnTo>
                    <a:lnTo>
                      <a:pt x="1152" y="1534"/>
                    </a:lnTo>
                    <a:lnTo>
                      <a:pt x="1152" y="1535"/>
                    </a:lnTo>
                    <a:lnTo>
                      <a:pt x="1150" y="1535"/>
                    </a:lnTo>
                    <a:lnTo>
                      <a:pt x="1150" y="1537"/>
                    </a:lnTo>
                    <a:lnTo>
                      <a:pt x="1149" y="1537"/>
                    </a:lnTo>
                    <a:lnTo>
                      <a:pt x="1149" y="1540"/>
                    </a:lnTo>
                    <a:lnTo>
                      <a:pt x="1147" y="1540"/>
                    </a:lnTo>
                    <a:lnTo>
                      <a:pt x="1147" y="1542"/>
                    </a:lnTo>
                    <a:lnTo>
                      <a:pt x="1145" y="1542"/>
                    </a:lnTo>
                    <a:lnTo>
                      <a:pt x="1145" y="1544"/>
                    </a:lnTo>
                    <a:lnTo>
                      <a:pt x="1144" y="1544"/>
                    </a:lnTo>
                    <a:lnTo>
                      <a:pt x="1144" y="1545"/>
                    </a:lnTo>
                    <a:lnTo>
                      <a:pt x="1142" y="1545"/>
                    </a:lnTo>
                    <a:lnTo>
                      <a:pt x="1142" y="1549"/>
                    </a:lnTo>
                    <a:lnTo>
                      <a:pt x="1140" y="1549"/>
                    </a:lnTo>
                    <a:lnTo>
                      <a:pt x="1140" y="1550"/>
                    </a:lnTo>
                    <a:lnTo>
                      <a:pt x="1139" y="1550"/>
                    </a:lnTo>
                    <a:lnTo>
                      <a:pt x="1139" y="1552"/>
                    </a:lnTo>
                    <a:lnTo>
                      <a:pt x="1137" y="1552"/>
                    </a:lnTo>
                    <a:lnTo>
                      <a:pt x="1137" y="1554"/>
                    </a:lnTo>
                    <a:lnTo>
                      <a:pt x="1135" y="1554"/>
                    </a:lnTo>
                    <a:lnTo>
                      <a:pt x="1135" y="1557"/>
                    </a:lnTo>
                    <a:lnTo>
                      <a:pt x="1134" y="1557"/>
                    </a:lnTo>
                    <a:lnTo>
                      <a:pt x="1134" y="1559"/>
                    </a:lnTo>
                    <a:lnTo>
                      <a:pt x="1132" y="1559"/>
                    </a:lnTo>
                    <a:lnTo>
                      <a:pt x="1132" y="1560"/>
                    </a:lnTo>
                    <a:lnTo>
                      <a:pt x="1130" y="1560"/>
                    </a:lnTo>
                    <a:lnTo>
                      <a:pt x="1130" y="1562"/>
                    </a:lnTo>
                    <a:lnTo>
                      <a:pt x="1129" y="1562"/>
                    </a:lnTo>
                    <a:lnTo>
                      <a:pt x="1129" y="1565"/>
                    </a:lnTo>
                    <a:lnTo>
                      <a:pt x="1127" y="1565"/>
                    </a:lnTo>
                    <a:lnTo>
                      <a:pt x="1127" y="1567"/>
                    </a:lnTo>
                    <a:lnTo>
                      <a:pt x="1125" y="1567"/>
                    </a:lnTo>
                    <a:lnTo>
                      <a:pt x="1125" y="1569"/>
                    </a:lnTo>
                    <a:lnTo>
                      <a:pt x="1124" y="1569"/>
                    </a:lnTo>
                    <a:lnTo>
                      <a:pt x="1124" y="1570"/>
                    </a:lnTo>
                    <a:lnTo>
                      <a:pt x="1122" y="1570"/>
                    </a:lnTo>
                    <a:close/>
                    <a:moveTo>
                      <a:pt x="11889" y="1507"/>
                    </a:moveTo>
                    <a:lnTo>
                      <a:pt x="11889" y="1505"/>
                    </a:lnTo>
                    <a:lnTo>
                      <a:pt x="11887" y="1505"/>
                    </a:lnTo>
                    <a:lnTo>
                      <a:pt x="11887" y="1502"/>
                    </a:lnTo>
                    <a:lnTo>
                      <a:pt x="11889" y="1502"/>
                    </a:lnTo>
                    <a:lnTo>
                      <a:pt x="11889" y="1504"/>
                    </a:lnTo>
                    <a:lnTo>
                      <a:pt x="11890" y="1504"/>
                    </a:lnTo>
                    <a:lnTo>
                      <a:pt x="11890" y="1507"/>
                    </a:lnTo>
                    <a:lnTo>
                      <a:pt x="11889" y="1507"/>
                    </a:lnTo>
                    <a:close/>
                    <a:moveTo>
                      <a:pt x="11885" y="1499"/>
                    </a:moveTo>
                    <a:lnTo>
                      <a:pt x="11887" y="1499"/>
                    </a:lnTo>
                    <a:lnTo>
                      <a:pt x="11887" y="1502"/>
                    </a:lnTo>
                    <a:lnTo>
                      <a:pt x="11885" y="1502"/>
                    </a:lnTo>
                    <a:lnTo>
                      <a:pt x="11885" y="1499"/>
                    </a:lnTo>
                    <a:close/>
                    <a:moveTo>
                      <a:pt x="11884" y="1497"/>
                    </a:moveTo>
                    <a:lnTo>
                      <a:pt x="11885" y="1497"/>
                    </a:lnTo>
                    <a:lnTo>
                      <a:pt x="11885" y="1499"/>
                    </a:lnTo>
                    <a:lnTo>
                      <a:pt x="11884" y="1499"/>
                    </a:lnTo>
                    <a:lnTo>
                      <a:pt x="11884" y="1497"/>
                    </a:lnTo>
                    <a:close/>
                    <a:moveTo>
                      <a:pt x="11882" y="1494"/>
                    </a:moveTo>
                    <a:lnTo>
                      <a:pt x="11884" y="1494"/>
                    </a:lnTo>
                    <a:lnTo>
                      <a:pt x="11884" y="1497"/>
                    </a:lnTo>
                    <a:lnTo>
                      <a:pt x="11882" y="1497"/>
                    </a:lnTo>
                    <a:lnTo>
                      <a:pt x="11882" y="1494"/>
                    </a:lnTo>
                    <a:close/>
                    <a:moveTo>
                      <a:pt x="11880" y="1494"/>
                    </a:moveTo>
                    <a:lnTo>
                      <a:pt x="11880" y="1492"/>
                    </a:lnTo>
                    <a:lnTo>
                      <a:pt x="11879" y="1492"/>
                    </a:lnTo>
                    <a:lnTo>
                      <a:pt x="11879" y="1489"/>
                    </a:lnTo>
                    <a:lnTo>
                      <a:pt x="11880" y="1489"/>
                    </a:lnTo>
                    <a:lnTo>
                      <a:pt x="11880" y="1490"/>
                    </a:lnTo>
                    <a:lnTo>
                      <a:pt x="11882" y="1490"/>
                    </a:lnTo>
                    <a:lnTo>
                      <a:pt x="11882" y="1494"/>
                    </a:lnTo>
                    <a:lnTo>
                      <a:pt x="11880" y="1494"/>
                    </a:lnTo>
                    <a:close/>
                    <a:moveTo>
                      <a:pt x="11877" y="1489"/>
                    </a:moveTo>
                    <a:lnTo>
                      <a:pt x="11877" y="1487"/>
                    </a:lnTo>
                    <a:lnTo>
                      <a:pt x="11875" y="1487"/>
                    </a:lnTo>
                    <a:lnTo>
                      <a:pt x="11875" y="1484"/>
                    </a:lnTo>
                    <a:lnTo>
                      <a:pt x="11877" y="1484"/>
                    </a:lnTo>
                    <a:lnTo>
                      <a:pt x="11877" y="1485"/>
                    </a:lnTo>
                    <a:lnTo>
                      <a:pt x="11879" y="1485"/>
                    </a:lnTo>
                    <a:lnTo>
                      <a:pt x="11879" y="1489"/>
                    </a:lnTo>
                    <a:lnTo>
                      <a:pt x="11877" y="1489"/>
                    </a:lnTo>
                    <a:close/>
                    <a:moveTo>
                      <a:pt x="11874" y="1484"/>
                    </a:moveTo>
                    <a:lnTo>
                      <a:pt x="11874" y="1482"/>
                    </a:lnTo>
                    <a:lnTo>
                      <a:pt x="11872" y="1482"/>
                    </a:lnTo>
                    <a:lnTo>
                      <a:pt x="11872" y="1479"/>
                    </a:lnTo>
                    <a:lnTo>
                      <a:pt x="11874" y="1479"/>
                    </a:lnTo>
                    <a:lnTo>
                      <a:pt x="11874" y="1480"/>
                    </a:lnTo>
                    <a:lnTo>
                      <a:pt x="11875" y="1480"/>
                    </a:lnTo>
                    <a:lnTo>
                      <a:pt x="11875" y="1484"/>
                    </a:lnTo>
                    <a:lnTo>
                      <a:pt x="11874" y="1484"/>
                    </a:lnTo>
                    <a:close/>
                    <a:moveTo>
                      <a:pt x="11870" y="1479"/>
                    </a:moveTo>
                    <a:lnTo>
                      <a:pt x="11870" y="1477"/>
                    </a:lnTo>
                    <a:lnTo>
                      <a:pt x="11869" y="1477"/>
                    </a:lnTo>
                    <a:lnTo>
                      <a:pt x="11869" y="1474"/>
                    </a:lnTo>
                    <a:lnTo>
                      <a:pt x="11870" y="1474"/>
                    </a:lnTo>
                    <a:lnTo>
                      <a:pt x="11870" y="1475"/>
                    </a:lnTo>
                    <a:lnTo>
                      <a:pt x="11872" y="1475"/>
                    </a:lnTo>
                    <a:lnTo>
                      <a:pt x="11872" y="1479"/>
                    </a:lnTo>
                    <a:lnTo>
                      <a:pt x="11870" y="1479"/>
                    </a:lnTo>
                    <a:close/>
                    <a:moveTo>
                      <a:pt x="11867" y="1474"/>
                    </a:moveTo>
                    <a:lnTo>
                      <a:pt x="11867" y="1472"/>
                    </a:lnTo>
                    <a:lnTo>
                      <a:pt x="11865" y="1472"/>
                    </a:lnTo>
                    <a:lnTo>
                      <a:pt x="11865" y="1469"/>
                    </a:lnTo>
                    <a:lnTo>
                      <a:pt x="11864" y="1469"/>
                    </a:lnTo>
                    <a:lnTo>
                      <a:pt x="11864" y="1467"/>
                    </a:lnTo>
                    <a:lnTo>
                      <a:pt x="11862" y="1467"/>
                    </a:lnTo>
                    <a:lnTo>
                      <a:pt x="11862" y="1464"/>
                    </a:lnTo>
                    <a:lnTo>
                      <a:pt x="11860" y="1464"/>
                    </a:lnTo>
                    <a:lnTo>
                      <a:pt x="11860" y="1462"/>
                    </a:lnTo>
                    <a:lnTo>
                      <a:pt x="11859" y="1462"/>
                    </a:lnTo>
                    <a:lnTo>
                      <a:pt x="11859" y="1459"/>
                    </a:lnTo>
                    <a:lnTo>
                      <a:pt x="11857" y="1459"/>
                    </a:lnTo>
                    <a:lnTo>
                      <a:pt x="11857" y="1457"/>
                    </a:lnTo>
                    <a:lnTo>
                      <a:pt x="11855" y="1457"/>
                    </a:lnTo>
                    <a:lnTo>
                      <a:pt x="11855" y="1454"/>
                    </a:lnTo>
                    <a:lnTo>
                      <a:pt x="11854" y="1454"/>
                    </a:lnTo>
                    <a:lnTo>
                      <a:pt x="11854" y="1452"/>
                    </a:lnTo>
                    <a:lnTo>
                      <a:pt x="11852" y="1452"/>
                    </a:lnTo>
                    <a:lnTo>
                      <a:pt x="11852" y="1449"/>
                    </a:lnTo>
                    <a:lnTo>
                      <a:pt x="11850" y="1449"/>
                    </a:lnTo>
                    <a:lnTo>
                      <a:pt x="11850" y="1447"/>
                    </a:lnTo>
                    <a:lnTo>
                      <a:pt x="11849" y="1447"/>
                    </a:lnTo>
                    <a:lnTo>
                      <a:pt x="11849" y="1444"/>
                    </a:lnTo>
                    <a:lnTo>
                      <a:pt x="11847" y="1444"/>
                    </a:lnTo>
                    <a:lnTo>
                      <a:pt x="11847" y="1442"/>
                    </a:lnTo>
                    <a:lnTo>
                      <a:pt x="11845" y="1442"/>
                    </a:lnTo>
                    <a:lnTo>
                      <a:pt x="11845" y="1439"/>
                    </a:lnTo>
                    <a:lnTo>
                      <a:pt x="11844" y="1439"/>
                    </a:lnTo>
                    <a:lnTo>
                      <a:pt x="11844" y="1437"/>
                    </a:lnTo>
                    <a:lnTo>
                      <a:pt x="11842" y="1437"/>
                    </a:lnTo>
                    <a:lnTo>
                      <a:pt x="11842" y="1434"/>
                    </a:lnTo>
                    <a:lnTo>
                      <a:pt x="11840" y="1434"/>
                    </a:lnTo>
                    <a:lnTo>
                      <a:pt x="11840" y="1432"/>
                    </a:lnTo>
                    <a:lnTo>
                      <a:pt x="11839" y="1432"/>
                    </a:lnTo>
                    <a:lnTo>
                      <a:pt x="11839" y="1429"/>
                    </a:lnTo>
                    <a:lnTo>
                      <a:pt x="11837" y="1429"/>
                    </a:lnTo>
                    <a:lnTo>
                      <a:pt x="11837" y="1427"/>
                    </a:lnTo>
                    <a:lnTo>
                      <a:pt x="11835" y="1427"/>
                    </a:lnTo>
                    <a:lnTo>
                      <a:pt x="11835" y="1424"/>
                    </a:lnTo>
                    <a:lnTo>
                      <a:pt x="11834" y="1424"/>
                    </a:lnTo>
                    <a:lnTo>
                      <a:pt x="11834" y="1422"/>
                    </a:lnTo>
                    <a:lnTo>
                      <a:pt x="11832" y="1422"/>
                    </a:lnTo>
                    <a:lnTo>
                      <a:pt x="11832" y="1419"/>
                    </a:lnTo>
                    <a:lnTo>
                      <a:pt x="11830" y="1419"/>
                    </a:lnTo>
                    <a:lnTo>
                      <a:pt x="11830" y="1417"/>
                    </a:lnTo>
                    <a:lnTo>
                      <a:pt x="11829" y="1417"/>
                    </a:lnTo>
                    <a:lnTo>
                      <a:pt x="11829" y="1414"/>
                    </a:lnTo>
                    <a:lnTo>
                      <a:pt x="11827" y="1414"/>
                    </a:lnTo>
                    <a:lnTo>
                      <a:pt x="11827" y="1412"/>
                    </a:lnTo>
                    <a:lnTo>
                      <a:pt x="11825" y="1412"/>
                    </a:lnTo>
                    <a:lnTo>
                      <a:pt x="11825" y="1409"/>
                    </a:lnTo>
                    <a:lnTo>
                      <a:pt x="11824" y="1409"/>
                    </a:lnTo>
                    <a:lnTo>
                      <a:pt x="11824" y="1407"/>
                    </a:lnTo>
                    <a:lnTo>
                      <a:pt x="11822" y="1407"/>
                    </a:lnTo>
                    <a:lnTo>
                      <a:pt x="11822" y="1404"/>
                    </a:lnTo>
                    <a:lnTo>
                      <a:pt x="11820" y="1404"/>
                    </a:lnTo>
                    <a:lnTo>
                      <a:pt x="11820" y="1402"/>
                    </a:lnTo>
                    <a:lnTo>
                      <a:pt x="11819" y="1402"/>
                    </a:lnTo>
                    <a:lnTo>
                      <a:pt x="11819" y="1399"/>
                    </a:lnTo>
                    <a:lnTo>
                      <a:pt x="11817" y="1399"/>
                    </a:lnTo>
                    <a:lnTo>
                      <a:pt x="11817" y="1397"/>
                    </a:lnTo>
                    <a:lnTo>
                      <a:pt x="11815" y="1397"/>
                    </a:lnTo>
                    <a:lnTo>
                      <a:pt x="11815" y="1394"/>
                    </a:lnTo>
                    <a:lnTo>
                      <a:pt x="11817" y="1394"/>
                    </a:lnTo>
                    <a:lnTo>
                      <a:pt x="11817" y="1395"/>
                    </a:lnTo>
                    <a:lnTo>
                      <a:pt x="11819" y="1395"/>
                    </a:lnTo>
                    <a:lnTo>
                      <a:pt x="11819" y="1397"/>
                    </a:lnTo>
                    <a:lnTo>
                      <a:pt x="11820" y="1397"/>
                    </a:lnTo>
                    <a:lnTo>
                      <a:pt x="11820" y="1400"/>
                    </a:lnTo>
                    <a:lnTo>
                      <a:pt x="11822" y="1400"/>
                    </a:lnTo>
                    <a:lnTo>
                      <a:pt x="11822" y="1402"/>
                    </a:lnTo>
                    <a:lnTo>
                      <a:pt x="11824" y="1402"/>
                    </a:lnTo>
                    <a:lnTo>
                      <a:pt x="11824" y="1405"/>
                    </a:lnTo>
                    <a:lnTo>
                      <a:pt x="11825" y="1405"/>
                    </a:lnTo>
                    <a:lnTo>
                      <a:pt x="11825" y="1407"/>
                    </a:lnTo>
                    <a:lnTo>
                      <a:pt x="11827" y="1407"/>
                    </a:lnTo>
                    <a:lnTo>
                      <a:pt x="11827" y="1410"/>
                    </a:lnTo>
                    <a:lnTo>
                      <a:pt x="11829" y="1410"/>
                    </a:lnTo>
                    <a:lnTo>
                      <a:pt x="11829" y="1412"/>
                    </a:lnTo>
                    <a:lnTo>
                      <a:pt x="11830" y="1412"/>
                    </a:lnTo>
                    <a:lnTo>
                      <a:pt x="11830" y="1415"/>
                    </a:lnTo>
                    <a:lnTo>
                      <a:pt x="11832" y="1415"/>
                    </a:lnTo>
                    <a:lnTo>
                      <a:pt x="11832" y="1417"/>
                    </a:lnTo>
                    <a:lnTo>
                      <a:pt x="11834" y="1417"/>
                    </a:lnTo>
                    <a:lnTo>
                      <a:pt x="11834" y="1420"/>
                    </a:lnTo>
                    <a:lnTo>
                      <a:pt x="11835" y="1420"/>
                    </a:lnTo>
                    <a:lnTo>
                      <a:pt x="11835" y="1422"/>
                    </a:lnTo>
                    <a:lnTo>
                      <a:pt x="11837" y="1422"/>
                    </a:lnTo>
                    <a:lnTo>
                      <a:pt x="11837" y="1425"/>
                    </a:lnTo>
                    <a:lnTo>
                      <a:pt x="11839" y="1425"/>
                    </a:lnTo>
                    <a:lnTo>
                      <a:pt x="11839" y="1427"/>
                    </a:lnTo>
                    <a:lnTo>
                      <a:pt x="11840" y="1427"/>
                    </a:lnTo>
                    <a:lnTo>
                      <a:pt x="11840" y="1430"/>
                    </a:lnTo>
                    <a:lnTo>
                      <a:pt x="11842" y="1430"/>
                    </a:lnTo>
                    <a:lnTo>
                      <a:pt x="11842" y="1432"/>
                    </a:lnTo>
                    <a:lnTo>
                      <a:pt x="11844" y="1432"/>
                    </a:lnTo>
                    <a:lnTo>
                      <a:pt x="11844" y="1435"/>
                    </a:lnTo>
                    <a:lnTo>
                      <a:pt x="11845" y="1435"/>
                    </a:lnTo>
                    <a:lnTo>
                      <a:pt x="11845" y="1437"/>
                    </a:lnTo>
                    <a:lnTo>
                      <a:pt x="11847" y="1437"/>
                    </a:lnTo>
                    <a:lnTo>
                      <a:pt x="11847" y="1440"/>
                    </a:lnTo>
                    <a:lnTo>
                      <a:pt x="11849" y="1440"/>
                    </a:lnTo>
                    <a:lnTo>
                      <a:pt x="11849" y="1442"/>
                    </a:lnTo>
                    <a:lnTo>
                      <a:pt x="11850" y="1442"/>
                    </a:lnTo>
                    <a:lnTo>
                      <a:pt x="11850" y="1445"/>
                    </a:lnTo>
                    <a:lnTo>
                      <a:pt x="11852" y="1445"/>
                    </a:lnTo>
                    <a:lnTo>
                      <a:pt x="11852" y="1447"/>
                    </a:lnTo>
                    <a:lnTo>
                      <a:pt x="11854" y="1447"/>
                    </a:lnTo>
                    <a:lnTo>
                      <a:pt x="11854" y="1450"/>
                    </a:lnTo>
                    <a:lnTo>
                      <a:pt x="11855" y="1450"/>
                    </a:lnTo>
                    <a:lnTo>
                      <a:pt x="11855" y="1452"/>
                    </a:lnTo>
                    <a:lnTo>
                      <a:pt x="11857" y="1452"/>
                    </a:lnTo>
                    <a:lnTo>
                      <a:pt x="11857" y="1455"/>
                    </a:lnTo>
                    <a:lnTo>
                      <a:pt x="11859" y="1455"/>
                    </a:lnTo>
                    <a:lnTo>
                      <a:pt x="11859" y="1457"/>
                    </a:lnTo>
                    <a:lnTo>
                      <a:pt x="11860" y="1457"/>
                    </a:lnTo>
                    <a:lnTo>
                      <a:pt x="11860" y="1460"/>
                    </a:lnTo>
                    <a:lnTo>
                      <a:pt x="11862" y="1460"/>
                    </a:lnTo>
                    <a:lnTo>
                      <a:pt x="11862" y="1462"/>
                    </a:lnTo>
                    <a:lnTo>
                      <a:pt x="11864" y="1462"/>
                    </a:lnTo>
                    <a:lnTo>
                      <a:pt x="11864" y="1465"/>
                    </a:lnTo>
                    <a:lnTo>
                      <a:pt x="11865" y="1465"/>
                    </a:lnTo>
                    <a:lnTo>
                      <a:pt x="11865" y="1467"/>
                    </a:lnTo>
                    <a:lnTo>
                      <a:pt x="11867" y="1467"/>
                    </a:lnTo>
                    <a:lnTo>
                      <a:pt x="11867" y="1470"/>
                    </a:lnTo>
                    <a:lnTo>
                      <a:pt x="11869" y="1470"/>
                    </a:lnTo>
                    <a:lnTo>
                      <a:pt x="11869" y="1474"/>
                    </a:lnTo>
                    <a:lnTo>
                      <a:pt x="11867" y="1474"/>
                    </a:lnTo>
                    <a:close/>
                    <a:moveTo>
                      <a:pt x="1227" y="1445"/>
                    </a:moveTo>
                    <a:lnTo>
                      <a:pt x="1227" y="1442"/>
                    </a:lnTo>
                    <a:lnTo>
                      <a:pt x="1229" y="1442"/>
                    </a:lnTo>
                    <a:lnTo>
                      <a:pt x="1229" y="1440"/>
                    </a:lnTo>
                    <a:lnTo>
                      <a:pt x="1230" y="1440"/>
                    </a:lnTo>
                    <a:lnTo>
                      <a:pt x="1230" y="1439"/>
                    </a:lnTo>
                    <a:lnTo>
                      <a:pt x="1232" y="1439"/>
                    </a:lnTo>
                    <a:lnTo>
                      <a:pt x="1232" y="1437"/>
                    </a:lnTo>
                    <a:lnTo>
                      <a:pt x="1234" y="1437"/>
                    </a:lnTo>
                    <a:lnTo>
                      <a:pt x="1234" y="1435"/>
                    </a:lnTo>
                    <a:lnTo>
                      <a:pt x="1235" y="1435"/>
                    </a:lnTo>
                    <a:lnTo>
                      <a:pt x="1235" y="1434"/>
                    </a:lnTo>
                    <a:lnTo>
                      <a:pt x="1237" y="1434"/>
                    </a:lnTo>
                    <a:lnTo>
                      <a:pt x="1237" y="1432"/>
                    </a:lnTo>
                    <a:lnTo>
                      <a:pt x="1239" y="1432"/>
                    </a:lnTo>
                    <a:lnTo>
                      <a:pt x="1239" y="1429"/>
                    </a:lnTo>
                    <a:lnTo>
                      <a:pt x="1240" y="1429"/>
                    </a:lnTo>
                    <a:lnTo>
                      <a:pt x="1240" y="1427"/>
                    </a:lnTo>
                    <a:lnTo>
                      <a:pt x="1242" y="1427"/>
                    </a:lnTo>
                    <a:lnTo>
                      <a:pt x="1242" y="1425"/>
                    </a:lnTo>
                    <a:lnTo>
                      <a:pt x="1244" y="1425"/>
                    </a:lnTo>
                    <a:lnTo>
                      <a:pt x="1244" y="1424"/>
                    </a:lnTo>
                    <a:lnTo>
                      <a:pt x="1245" y="1424"/>
                    </a:lnTo>
                    <a:lnTo>
                      <a:pt x="1245" y="1422"/>
                    </a:lnTo>
                    <a:lnTo>
                      <a:pt x="1247" y="1422"/>
                    </a:lnTo>
                    <a:lnTo>
                      <a:pt x="1247" y="1420"/>
                    </a:lnTo>
                    <a:lnTo>
                      <a:pt x="1249" y="1420"/>
                    </a:lnTo>
                    <a:lnTo>
                      <a:pt x="1249" y="1419"/>
                    </a:lnTo>
                    <a:lnTo>
                      <a:pt x="1250" y="1419"/>
                    </a:lnTo>
                    <a:lnTo>
                      <a:pt x="1250" y="1417"/>
                    </a:lnTo>
                    <a:lnTo>
                      <a:pt x="1252" y="1417"/>
                    </a:lnTo>
                    <a:lnTo>
                      <a:pt x="1252" y="1415"/>
                    </a:lnTo>
                    <a:lnTo>
                      <a:pt x="1254" y="1415"/>
                    </a:lnTo>
                    <a:lnTo>
                      <a:pt x="1254" y="1414"/>
                    </a:lnTo>
                    <a:lnTo>
                      <a:pt x="1255" y="1414"/>
                    </a:lnTo>
                    <a:lnTo>
                      <a:pt x="1255" y="1412"/>
                    </a:lnTo>
                    <a:lnTo>
                      <a:pt x="1257" y="1412"/>
                    </a:lnTo>
                    <a:lnTo>
                      <a:pt x="1257" y="1410"/>
                    </a:lnTo>
                    <a:lnTo>
                      <a:pt x="1259" y="1410"/>
                    </a:lnTo>
                    <a:lnTo>
                      <a:pt x="1259" y="1407"/>
                    </a:lnTo>
                    <a:lnTo>
                      <a:pt x="1260" y="1407"/>
                    </a:lnTo>
                    <a:lnTo>
                      <a:pt x="1260" y="1405"/>
                    </a:lnTo>
                    <a:lnTo>
                      <a:pt x="1262" y="1405"/>
                    </a:lnTo>
                    <a:lnTo>
                      <a:pt x="1262" y="1404"/>
                    </a:lnTo>
                    <a:lnTo>
                      <a:pt x="1264" y="1404"/>
                    </a:lnTo>
                    <a:lnTo>
                      <a:pt x="1264" y="1402"/>
                    </a:lnTo>
                    <a:lnTo>
                      <a:pt x="1265" y="1402"/>
                    </a:lnTo>
                    <a:lnTo>
                      <a:pt x="1265" y="1400"/>
                    </a:lnTo>
                    <a:lnTo>
                      <a:pt x="1267" y="1400"/>
                    </a:lnTo>
                    <a:lnTo>
                      <a:pt x="1267" y="1399"/>
                    </a:lnTo>
                    <a:lnTo>
                      <a:pt x="1269" y="1399"/>
                    </a:lnTo>
                    <a:lnTo>
                      <a:pt x="1269" y="1397"/>
                    </a:lnTo>
                    <a:lnTo>
                      <a:pt x="1270" y="1397"/>
                    </a:lnTo>
                    <a:lnTo>
                      <a:pt x="1270" y="1395"/>
                    </a:lnTo>
                    <a:lnTo>
                      <a:pt x="1272" y="1395"/>
                    </a:lnTo>
                    <a:lnTo>
                      <a:pt x="1272" y="1394"/>
                    </a:lnTo>
                    <a:lnTo>
                      <a:pt x="1274" y="1394"/>
                    </a:lnTo>
                    <a:lnTo>
                      <a:pt x="1274" y="1392"/>
                    </a:lnTo>
                    <a:lnTo>
                      <a:pt x="1275" y="1392"/>
                    </a:lnTo>
                    <a:lnTo>
                      <a:pt x="1275" y="1390"/>
                    </a:lnTo>
                    <a:lnTo>
                      <a:pt x="1277" y="1390"/>
                    </a:lnTo>
                    <a:lnTo>
                      <a:pt x="1277" y="1389"/>
                    </a:lnTo>
                    <a:lnTo>
                      <a:pt x="1279" y="1389"/>
                    </a:lnTo>
                    <a:lnTo>
                      <a:pt x="1279" y="1387"/>
                    </a:lnTo>
                    <a:lnTo>
                      <a:pt x="1280" y="1387"/>
                    </a:lnTo>
                    <a:lnTo>
                      <a:pt x="1280" y="1390"/>
                    </a:lnTo>
                    <a:lnTo>
                      <a:pt x="1279" y="1390"/>
                    </a:lnTo>
                    <a:lnTo>
                      <a:pt x="1279" y="1392"/>
                    </a:lnTo>
                    <a:lnTo>
                      <a:pt x="1277" y="1392"/>
                    </a:lnTo>
                    <a:lnTo>
                      <a:pt x="1277" y="1394"/>
                    </a:lnTo>
                    <a:lnTo>
                      <a:pt x="1275" y="1394"/>
                    </a:lnTo>
                    <a:lnTo>
                      <a:pt x="1275" y="1395"/>
                    </a:lnTo>
                    <a:lnTo>
                      <a:pt x="1274" y="1395"/>
                    </a:lnTo>
                    <a:lnTo>
                      <a:pt x="1274" y="1397"/>
                    </a:lnTo>
                    <a:lnTo>
                      <a:pt x="1272" y="1397"/>
                    </a:lnTo>
                    <a:lnTo>
                      <a:pt x="1272" y="1399"/>
                    </a:lnTo>
                    <a:lnTo>
                      <a:pt x="1270" y="1399"/>
                    </a:lnTo>
                    <a:lnTo>
                      <a:pt x="1270" y="1400"/>
                    </a:lnTo>
                    <a:lnTo>
                      <a:pt x="1269" y="1400"/>
                    </a:lnTo>
                    <a:lnTo>
                      <a:pt x="1269" y="1402"/>
                    </a:lnTo>
                    <a:lnTo>
                      <a:pt x="1267" y="1402"/>
                    </a:lnTo>
                    <a:lnTo>
                      <a:pt x="1267" y="1404"/>
                    </a:lnTo>
                    <a:lnTo>
                      <a:pt x="1265" y="1404"/>
                    </a:lnTo>
                    <a:lnTo>
                      <a:pt x="1265" y="1405"/>
                    </a:lnTo>
                    <a:lnTo>
                      <a:pt x="1264" y="1405"/>
                    </a:lnTo>
                    <a:lnTo>
                      <a:pt x="1264" y="1407"/>
                    </a:lnTo>
                    <a:lnTo>
                      <a:pt x="1262" y="1407"/>
                    </a:lnTo>
                    <a:lnTo>
                      <a:pt x="1262" y="1409"/>
                    </a:lnTo>
                    <a:lnTo>
                      <a:pt x="1260" y="1409"/>
                    </a:lnTo>
                    <a:lnTo>
                      <a:pt x="1260" y="1412"/>
                    </a:lnTo>
                    <a:lnTo>
                      <a:pt x="1259" y="1412"/>
                    </a:lnTo>
                    <a:lnTo>
                      <a:pt x="1259" y="1414"/>
                    </a:lnTo>
                    <a:lnTo>
                      <a:pt x="1257" y="1414"/>
                    </a:lnTo>
                    <a:lnTo>
                      <a:pt x="1257" y="1415"/>
                    </a:lnTo>
                    <a:lnTo>
                      <a:pt x="1255" y="1415"/>
                    </a:lnTo>
                    <a:lnTo>
                      <a:pt x="1255" y="1417"/>
                    </a:lnTo>
                    <a:lnTo>
                      <a:pt x="1254" y="1417"/>
                    </a:lnTo>
                    <a:lnTo>
                      <a:pt x="1254" y="1419"/>
                    </a:lnTo>
                    <a:lnTo>
                      <a:pt x="1252" y="1419"/>
                    </a:lnTo>
                    <a:lnTo>
                      <a:pt x="1252" y="1420"/>
                    </a:lnTo>
                    <a:lnTo>
                      <a:pt x="1250" y="1420"/>
                    </a:lnTo>
                    <a:lnTo>
                      <a:pt x="1250" y="1422"/>
                    </a:lnTo>
                    <a:lnTo>
                      <a:pt x="1249" y="1422"/>
                    </a:lnTo>
                    <a:lnTo>
                      <a:pt x="1249" y="1424"/>
                    </a:lnTo>
                    <a:lnTo>
                      <a:pt x="1247" y="1424"/>
                    </a:lnTo>
                    <a:lnTo>
                      <a:pt x="1247" y="1425"/>
                    </a:lnTo>
                    <a:lnTo>
                      <a:pt x="1245" y="1425"/>
                    </a:lnTo>
                    <a:lnTo>
                      <a:pt x="1245" y="1427"/>
                    </a:lnTo>
                    <a:lnTo>
                      <a:pt x="1244" y="1427"/>
                    </a:lnTo>
                    <a:lnTo>
                      <a:pt x="1244" y="1429"/>
                    </a:lnTo>
                    <a:lnTo>
                      <a:pt x="1242" y="1429"/>
                    </a:lnTo>
                    <a:lnTo>
                      <a:pt x="1242" y="1430"/>
                    </a:lnTo>
                    <a:lnTo>
                      <a:pt x="1240" y="1430"/>
                    </a:lnTo>
                    <a:lnTo>
                      <a:pt x="1240" y="1434"/>
                    </a:lnTo>
                    <a:lnTo>
                      <a:pt x="1239" y="1434"/>
                    </a:lnTo>
                    <a:lnTo>
                      <a:pt x="1239" y="1435"/>
                    </a:lnTo>
                    <a:lnTo>
                      <a:pt x="1237" y="1435"/>
                    </a:lnTo>
                    <a:lnTo>
                      <a:pt x="1237" y="1437"/>
                    </a:lnTo>
                    <a:lnTo>
                      <a:pt x="1235" y="1437"/>
                    </a:lnTo>
                    <a:lnTo>
                      <a:pt x="1235" y="1439"/>
                    </a:lnTo>
                    <a:lnTo>
                      <a:pt x="1234" y="1439"/>
                    </a:lnTo>
                    <a:lnTo>
                      <a:pt x="1234" y="1440"/>
                    </a:lnTo>
                    <a:lnTo>
                      <a:pt x="1232" y="1440"/>
                    </a:lnTo>
                    <a:lnTo>
                      <a:pt x="1232" y="1442"/>
                    </a:lnTo>
                    <a:lnTo>
                      <a:pt x="1230" y="1442"/>
                    </a:lnTo>
                    <a:lnTo>
                      <a:pt x="1230" y="1444"/>
                    </a:lnTo>
                    <a:lnTo>
                      <a:pt x="1229" y="1444"/>
                    </a:lnTo>
                    <a:lnTo>
                      <a:pt x="1229" y="1445"/>
                    </a:lnTo>
                    <a:lnTo>
                      <a:pt x="1227" y="1445"/>
                    </a:lnTo>
                    <a:close/>
                    <a:moveTo>
                      <a:pt x="11814" y="1394"/>
                    </a:moveTo>
                    <a:lnTo>
                      <a:pt x="11814" y="1392"/>
                    </a:lnTo>
                    <a:lnTo>
                      <a:pt x="11812" y="1392"/>
                    </a:lnTo>
                    <a:lnTo>
                      <a:pt x="11812" y="1390"/>
                    </a:lnTo>
                    <a:lnTo>
                      <a:pt x="11810" y="1390"/>
                    </a:lnTo>
                    <a:lnTo>
                      <a:pt x="11810" y="1387"/>
                    </a:lnTo>
                    <a:lnTo>
                      <a:pt x="11809" y="1387"/>
                    </a:lnTo>
                    <a:lnTo>
                      <a:pt x="11809" y="1385"/>
                    </a:lnTo>
                    <a:lnTo>
                      <a:pt x="11807" y="1385"/>
                    </a:lnTo>
                    <a:lnTo>
                      <a:pt x="11807" y="1382"/>
                    </a:lnTo>
                    <a:lnTo>
                      <a:pt x="11805" y="1382"/>
                    </a:lnTo>
                    <a:lnTo>
                      <a:pt x="11805" y="1380"/>
                    </a:lnTo>
                    <a:lnTo>
                      <a:pt x="11804" y="1380"/>
                    </a:lnTo>
                    <a:lnTo>
                      <a:pt x="11804" y="1377"/>
                    </a:lnTo>
                    <a:lnTo>
                      <a:pt x="11802" y="1377"/>
                    </a:lnTo>
                    <a:lnTo>
                      <a:pt x="11802" y="1375"/>
                    </a:lnTo>
                    <a:lnTo>
                      <a:pt x="11800" y="1375"/>
                    </a:lnTo>
                    <a:lnTo>
                      <a:pt x="11800" y="1372"/>
                    </a:lnTo>
                    <a:lnTo>
                      <a:pt x="11802" y="1372"/>
                    </a:lnTo>
                    <a:lnTo>
                      <a:pt x="11802" y="1374"/>
                    </a:lnTo>
                    <a:lnTo>
                      <a:pt x="11804" y="1374"/>
                    </a:lnTo>
                    <a:lnTo>
                      <a:pt x="11804" y="1375"/>
                    </a:lnTo>
                    <a:lnTo>
                      <a:pt x="11805" y="1375"/>
                    </a:lnTo>
                    <a:lnTo>
                      <a:pt x="11805" y="1379"/>
                    </a:lnTo>
                    <a:lnTo>
                      <a:pt x="11807" y="1379"/>
                    </a:lnTo>
                    <a:lnTo>
                      <a:pt x="11807" y="1380"/>
                    </a:lnTo>
                    <a:lnTo>
                      <a:pt x="11809" y="1380"/>
                    </a:lnTo>
                    <a:lnTo>
                      <a:pt x="11809" y="1384"/>
                    </a:lnTo>
                    <a:lnTo>
                      <a:pt x="11810" y="1384"/>
                    </a:lnTo>
                    <a:lnTo>
                      <a:pt x="11810" y="1385"/>
                    </a:lnTo>
                    <a:lnTo>
                      <a:pt x="11812" y="1385"/>
                    </a:lnTo>
                    <a:lnTo>
                      <a:pt x="11812" y="1389"/>
                    </a:lnTo>
                    <a:lnTo>
                      <a:pt x="11814" y="1389"/>
                    </a:lnTo>
                    <a:lnTo>
                      <a:pt x="11814" y="1390"/>
                    </a:lnTo>
                    <a:lnTo>
                      <a:pt x="11815" y="1390"/>
                    </a:lnTo>
                    <a:lnTo>
                      <a:pt x="11815" y="1394"/>
                    </a:lnTo>
                    <a:lnTo>
                      <a:pt x="11814" y="1394"/>
                    </a:lnTo>
                    <a:close/>
                    <a:moveTo>
                      <a:pt x="1280" y="1385"/>
                    </a:moveTo>
                    <a:lnTo>
                      <a:pt x="1282" y="1385"/>
                    </a:lnTo>
                    <a:lnTo>
                      <a:pt x="1282" y="1387"/>
                    </a:lnTo>
                    <a:lnTo>
                      <a:pt x="1280" y="1387"/>
                    </a:lnTo>
                    <a:lnTo>
                      <a:pt x="1280" y="1385"/>
                    </a:lnTo>
                    <a:close/>
                    <a:moveTo>
                      <a:pt x="1282" y="1384"/>
                    </a:moveTo>
                    <a:lnTo>
                      <a:pt x="1284" y="1384"/>
                    </a:lnTo>
                    <a:lnTo>
                      <a:pt x="1284" y="1385"/>
                    </a:lnTo>
                    <a:lnTo>
                      <a:pt x="1282" y="1385"/>
                    </a:lnTo>
                    <a:lnTo>
                      <a:pt x="1282" y="1384"/>
                    </a:lnTo>
                    <a:close/>
                    <a:moveTo>
                      <a:pt x="1284" y="1384"/>
                    </a:moveTo>
                    <a:lnTo>
                      <a:pt x="1284" y="1380"/>
                    </a:lnTo>
                    <a:lnTo>
                      <a:pt x="1285" y="1380"/>
                    </a:lnTo>
                    <a:lnTo>
                      <a:pt x="1285" y="1379"/>
                    </a:lnTo>
                    <a:lnTo>
                      <a:pt x="1287" y="1379"/>
                    </a:lnTo>
                    <a:lnTo>
                      <a:pt x="1287" y="1377"/>
                    </a:lnTo>
                    <a:lnTo>
                      <a:pt x="1289" y="1377"/>
                    </a:lnTo>
                    <a:lnTo>
                      <a:pt x="1289" y="1375"/>
                    </a:lnTo>
                    <a:lnTo>
                      <a:pt x="1290" y="1375"/>
                    </a:lnTo>
                    <a:lnTo>
                      <a:pt x="1290" y="1374"/>
                    </a:lnTo>
                    <a:lnTo>
                      <a:pt x="1292" y="1374"/>
                    </a:lnTo>
                    <a:lnTo>
                      <a:pt x="1292" y="1372"/>
                    </a:lnTo>
                    <a:lnTo>
                      <a:pt x="1294" y="1372"/>
                    </a:lnTo>
                    <a:lnTo>
                      <a:pt x="1294" y="1370"/>
                    </a:lnTo>
                    <a:lnTo>
                      <a:pt x="1295" y="1370"/>
                    </a:lnTo>
                    <a:lnTo>
                      <a:pt x="1295" y="1369"/>
                    </a:lnTo>
                    <a:lnTo>
                      <a:pt x="1297" y="1369"/>
                    </a:lnTo>
                    <a:lnTo>
                      <a:pt x="1297" y="1367"/>
                    </a:lnTo>
                    <a:lnTo>
                      <a:pt x="1299" y="1367"/>
                    </a:lnTo>
                    <a:lnTo>
                      <a:pt x="1299" y="1365"/>
                    </a:lnTo>
                    <a:lnTo>
                      <a:pt x="1300" y="1365"/>
                    </a:lnTo>
                    <a:lnTo>
                      <a:pt x="1300" y="1364"/>
                    </a:lnTo>
                    <a:lnTo>
                      <a:pt x="1302" y="1364"/>
                    </a:lnTo>
                    <a:lnTo>
                      <a:pt x="1302" y="1362"/>
                    </a:lnTo>
                    <a:lnTo>
                      <a:pt x="1304" y="1362"/>
                    </a:lnTo>
                    <a:lnTo>
                      <a:pt x="1304" y="1360"/>
                    </a:lnTo>
                    <a:lnTo>
                      <a:pt x="1305" y="1360"/>
                    </a:lnTo>
                    <a:lnTo>
                      <a:pt x="1305" y="1359"/>
                    </a:lnTo>
                    <a:lnTo>
                      <a:pt x="1307" y="1359"/>
                    </a:lnTo>
                    <a:lnTo>
                      <a:pt x="1307" y="1357"/>
                    </a:lnTo>
                    <a:lnTo>
                      <a:pt x="1309" y="1357"/>
                    </a:lnTo>
                    <a:lnTo>
                      <a:pt x="1309" y="1355"/>
                    </a:lnTo>
                    <a:lnTo>
                      <a:pt x="1310" y="1355"/>
                    </a:lnTo>
                    <a:lnTo>
                      <a:pt x="1310" y="1354"/>
                    </a:lnTo>
                    <a:lnTo>
                      <a:pt x="1312" y="1354"/>
                    </a:lnTo>
                    <a:lnTo>
                      <a:pt x="1312" y="1352"/>
                    </a:lnTo>
                    <a:lnTo>
                      <a:pt x="1314" y="1352"/>
                    </a:lnTo>
                    <a:lnTo>
                      <a:pt x="1314" y="1350"/>
                    </a:lnTo>
                    <a:lnTo>
                      <a:pt x="1315" y="1350"/>
                    </a:lnTo>
                    <a:lnTo>
                      <a:pt x="1315" y="1349"/>
                    </a:lnTo>
                    <a:lnTo>
                      <a:pt x="1317" y="1349"/>
                    </a:lnTo>
                    <a:lnTo>
                      <a:pt x="1317" y="1347"/>
                    </a:lnTo>
                    <a:lnTo>
                      <a:pt x="1319" y="1347"/>
                    </a:lnTo>
                    <a:lnTo>
                      <a:pt x="1319" y="1345"/>
                    </a:lnTo>
                    <a:lnTo>
                      <a:pt x="1320" y="1345"/>
                    </a:lnTo>
                    <a:lnTo>
                      <a:pt x="1320" y="1344"/>
                    </a:lnTo>
                    <a:lnTo>
                      <a:pt x="1322" y="1344"/>
                    </a:lnTo>
                    <a:lnTo>
                      <a:pt x="1322" y="1342"/>
                    </a:lnTo>
                    <a:lnTo>
                      <a:pt x="1324" y="1342"/>
                    </a:lnTo>
                    <a:lnTo>
                      <a:pt x="1324" y="1340"/>
                    </a:lnTo>
                    <a:lnTo>
                      <a:pt x="1325" y="1340"/>
                    </a:lnTo>
                    <a:lnTo>
                      <a:pt x="1325" y="1339"/>
                    </a:lnTo>
                    <a:lnTo>
                      <a:pt x="1327" y="1339"/>
                    </a:lnTo>
                    <a:lnTo>
                      <a:pt x="1327" y="1337"/>
                    </a:lnTo>
                    <a:lnTo>
                      <a:pt x="1329" y="1337"/>
                    </a:lnTo>
                    <a:lnTo>
                      <a:pt x="1329" y="1335"/>
                    </a:lnTo>
                    <a:lnTo>
                      <a:pt x="1330" y="1335"/>
                    </a:lnTo>
                    <a:lnTo>
                      <a:pt x="1330" y="1334"/>
                    </a:lnTo>
                    <a:lnTo>
                      <a:pt x="1332" y="1334"/>
                    </a:lnTo>
                    <a:lnTo>
                      <a:pt x="1332" y="1332"/>
                    </a:lnTo>
                    <a:lnTo>
                      <a:pt x="1334" y="1332"/>
                    </a:lnTo>
                    <a:lnTo>
                      <a:pt x="1334" y="1330"/>
                    </a:lnTo>
                    <a:lnTo>
                      <a:pt x="1335" y="1330"/>
                    </a:lnTo>
                    <a:lnTo>
                      <a:pt x="1335" y="1329"/>
                    </a:lnTo>
                    <a:lnTo>
                      <a:pt x="1337" y="1329"/>
                    </a:lnTo>
                    <a:lnTo>
                      <a:pt x="1337" y="1327"/>
                    </a:lnTo>
                    <a:lnTo>
                      <a:pt x="1339" y="1327"/>
                    </a:lnTo>
                    <a:lnTo>
                      <a:pt x="1339" y="1325"/>
                    </a:lnTo>
                    <a:lnTo>
                      <a:pt x="1340" y="1325"/>
                    </a:lnTo>
                    <a:lnTo>
                      <a:pt x="1340" y="1324"/>
                    </a:lnTo>
                    <a:lnTo>
                      <a:pt x="1342" y="1324"/>
                    </a:lnTo>
                    <a:lnTo>
                      <a:pt x="1342" y="1322"/>
                    </a:lnTo>
                    <a:lnTo>
                      <a:pt x="1344" y="1322"/>
                    </a:lnTo>
                    <a:lnTo>
                      <a:pt x="1344" y="1320"/>
                    </a:lnTo>
                    <a:lnTo>
                      <a:pt x="1345" y="1320"/>
                    </a:lnTo>
                    <a:lnTo>
                      <a:pt x="1345" y="1319"/>
                    </a:lnTo>
                    <a:lnTo>
                      <a:pt x="1347" y="1319"/>
                    </a:lnTo>
                    <a:lnTo>
                      <a:pt x="1347" y="1317"/>
                    </a:lnTo>
                    <a:lnTo>
                      <a:pt x="1349" y="1317"/>
                    </a:lnTo>
                    <a:lnTo>
                      <a:pt x="1349" y="1315"/>
                    </a:lnTo>
                    <a:lnTo>
                      <a:pt x="1350" y="1315"/>
                    </a:lnTo>
                    <a:lnTo>
                      <a:pt x="1350" y="1314"/>
                    </a:lnTo>
                    <a:lnTo>
                      <a:pt x="1352" y="1314"/>
                    </a:lnTo>
                    <a:lnTo>
                      <a:pt x="1352" y="1312"/>
                    </a:lnTo>
                    <a:lnTo>
                      <a:pt x="1354" y="1312"/>
                    </a:lnTo>
                    <a:lnTo>
                      <a:pt x="1354" y="1310"/>
                    </a:lnTo>
                    <a:lnTo>
                      <a:pt x="1355" y="1310"/>
                    </a:lnTo>
                    <a:lnTo>
                      <a:pt x="1355" y="1309"/>
                    </a:lnTo>
                    <a:lnTo>
                      <a:pt x="1357" y="1309"/>
                    </a:lnTo>
                    <a:lnTo>
                      <a:pt x="1357" y="1307"/>
                    </a:lnTo>
                    <a:lnTo>
                      <a:pt x="1359" y="1307"/>
                    </a:lnTo>
                    <a:lnTo>
                      <a:pt x="1359" y="1305"/>
                    </a:lnTo>
                    <a:lnTo>
                      <a:pt x="1360" y="1305"/>
                    </a:lnTo>
                    <a:lnTo>
                      <a:pt x="1360" y="1304"/>
                    </a:lnTo>
                    <a:lnTo>
                      <a:pt x="1362" y="1304"/>
                    </a:lnTo>
                    <a:lnTo>
                      <a:pt x="1362" y="1302"/>
                    </a:lnTo>
                    <a:lnTo>
                      <a:pt x="1364" y="1302"/>
                    </a:lnTo>
                    <a:lnTo>
                      <a:pt x="1364" y="1300"/>
                    </a:lnTo>
                    <a:lnTo>
                      <a:pt x="1365" y="1300"/>
                    </a:lnTo>
                    <a:lnTo>
                      <a:pt x="1365" y="1299"/>
                    </a:lnTo>
                    <a:lnTo>
                      <a:pt x="1367" y="1299"/>
                    </a:lnTo>
                    <a:lnTo>
                      <a:pt x="1367" y="1297"/>
                    </a:lnTo>
                    <a:lnTo>
                      <a:pt x="1369" y="1297"/>
                    </a:lnTo>
                    <a:lnTo>
                      <a:pt x="1369" y="1295"/>
                    </a:lnTo>
                    <a:lnTo>
                      <a:pt x="1370" y="1295"/>
                    </a:lnTo>
                    <a:lnTo>
                      <a:pt x="1370" y="1294"/>
                    </a:lnTo>
                    <a:lnTo>
                      <a:pt x="1372" y="1294"/>
                    </a:lnTo>
                    <a:lnTo>
                      <a:pt x="1372" y="1292"/>
                    </a:lnTo>
                    <a:lnTo>
                      <a:pt x="1374" y="1292"/>
                    </a:lnTo>
                    <a:lnTo>
                      <a:pt x="1374" y="1290"/>
                    </a:lnTo>
                    <a:lnTo>
                      <a:pt x="1375" y="1290"/>
                    </a:lnTo>
                    <a:lnTo>
                      <a:pt x="1375" y="1289"/>
                    </a:lnTo>
                    <a:lnTo>
                      <a:pt x="1377" y="1289"/>
                    </a:lnTo>
                    <a:lnTo>
                      <a:pt x="1377" y="1287"/>
                    </a:lnTo>
                    <a:lnTo>
                      <a:pt x="1379" y="1287"/>
                    </a:lnTo>
                    <a:lnTo>
                      <a:pt x="1379" y="1285"/>
                    </a:lnTo>
                    <a:lnTo>
                      <a:pt x="1382" y="1285"/>
                    </a:lnTo>
                    <a:lnTo>
                      <a:pt x="1382" y="1287"/>
                    </a:lnTo>
                    <a:lnTo>
                      <a:pt x="1380" y="1287"/>
                    </a:lnTo>
                    <a:lnTo>
                      <a:pt x="1380" y="1289"/>
                    </a:lnTo>
                    <a:lnTo>
                      <a:pt x="1379" y="1289"/>
                    </a:lnTo>
                    <a:lnTo>
                      <a:pt x="1379" y="1290"/>
                    </a:lnTo>
                    <a:lnTo>
                      <a:pt x="1377" y="1290"/>
                    </a:lnTo>
                    <a:lnTo>
                      <a:pt x="1377" y="1292"/>
                    </a:lnTo>
                    <a:lnTo>
                      <a:pt x="1375" y="1292"/>
                    </a:lnTo>
                    <a:lnTo>
                      <a:pt x="1375" y="1294"/>
                    </a:lnTo>
                    <a:lnTo>
                      <a:pt x="1374" y="1294"/>
                    </a:lnTo>
                    <a:lnTo>
                      <a:pt x="1374" y="1295"/>
                    </a:lnTo>
                    <a:lnTo>
                      <a:pt x="1372" y="1295"/>
                    </a:lnTo>
                    <a:lnTo>
                      <a:pt x="1372" y="1297"/>
                    </a:lnTo>
                    <a:lnTo>
                      <a:pt x="1370" y="1297"/>
                    </a:lnTo>
                    <a:lnTo>
                      <a:pt x="1370" y="1299"/>
                    </a:lnTo>
                    <a:lnTo>
                      <a:pt x="1369" y="1299"/>
                    </a:lnTo>
                    <a:lnTo>
                      <a:pt x="1369" y="1300"/>
                    </a:lnTo>
                    <a:lnTo>
                      <a:pt x="1367" y="1300"/>
                    </a:lnTo>
                    <a:lnTo>
                      <a:pt x="1367" y="1302"/>
                    </a:lnTo>
                    <a:lnTo>
                      <a:pt x="1365" y="1302"/>
                    </a:lnTo>
                    <a:lnTo>
                      <a:pt x="1365" y="1304"/>
                    </a:lnTo>
                    <a:lnTo>
                      <a:pt x="1364" y="1304"/>
                    </a:lnTo>
                    <a:lnTo>
                      <a:pt x="1364" y="1305"/>
                    </a:lnTo>
                    <a:lnTo>
                      <a:pt x="1362" y="1305"/>
                    </a:lnTo>
                    <a:lnTo>
                      <a:pt x="1362" y="1307"/>
                    </a:lnTo>
                    <a:lnTo>
                      <a:pt x="1360" y="1307"/>
                    </a:lnTo>
                    <a:lnTo>
                      <a:pt x="1360" y="1309"/>
                    </a:lnTo>
                    <a:lnTo>
                      <a:pt x="1359" y="1309"/>
                    </a:lnTo>
                    <a:lnTo>
                      <a:pt x="1359" y="1310"/>
                    </a:lnTo>
                    <a:lnTo>
                      <a:pt x="1357" y="1310"/>
                    </a:lnTo>
                    <a:lnTo>
                      <a:pt x="1357" y="1312"/>
                    </a:lnTo>
                    <a:lnTo>
                      <a:pt x="1355" y="1312"/>
                    </a:lnTo>
                    <a:lnTo>
                      <a:pt x="1355" y="1314"/>
                    </a:lnTo>
                    <a:lnTo>
                      <a:pt x="1354" y="1314"/>
                    </a:lnTo>
                    <a:lnTo>
                      <a:pt x="1354" y="1315"/>
                    </a:lnTo>
                    <a:lnTo>
                      <a:pt x="1352" y="1315"/>
                    </a:lnTo>
                    <a:lnTo>
                      <a:pt x="1352" y="1317"/>
                    </a:lnTo>
                    <a:lnTo>
                      <a:pt x="1350" y="1317"/>
                    </a:lnTo>
                    <a:lnTo>
                      <a:pt x="1350" y="1319"/>
                    </a:lnTo>
                    <a:lnTo>
                      <a:pt x="1349" y="1319"/>
                    </a:lnTo>
                    <a:lnTo>
                      <a:pt x="1349" y="1320"/>
                    </a:lnTo>
                    <a:lnTo>
                      <a:pt x="1347" y="1320"/>
                    </a:lnTo>
                    <a:lnTo>
                      <a:pt x="1347" y="1322"/>
                    </a:lnTo>
                    <a:lnTo>
                      <a:pt x="1345" y="1322"/>
                    </a:lnTo>
                    <a:lnTo>
                      <a:pt x="1345" y="1324"/>
                    </a:lnTo>
                    <a:lnTo>
                      <a:pt x="1344" y="1324"/>
                    </a:lnTo>
                    <a:lnTo>
                      <a:pt x="1344" y="1325"/>
                    </a:lnTo>
                    <a:lnTo>
                      <a:pt x="1342" y="1325"/>
                    </a:lnTo>
                    <a:lnTo>
                      <a:pt x="1342" y="1327"/>
                    </a:lnTo>
                    <a:lnTo>
                      <a:pt x="1340" y="1327"/>
                    </a:lnTo>
                    <a:lnTo>
                      <a:pt x="1340" y="1329"/>
                    </a:lnTo>
                    <a:lnTo>
                      <a:pt x="1339" y="1329"/>
                    </a:lnTo>
                    <a:lnTo>
                      <a:pt x="1339" y="1330"/>
                    </a:lnTo>
                    <a:lnTo>
                      <a:pt x="1337" y="1330"/>
                    </a:lnTo>
                    <a:lnTo>
                      <a:pt x="1337" y="1332"/>
                    </a:lnTo>
                    <a:lnTo>
                      <a:pt x="1335" y="1332"/>
                    </a:lnTo>
                    <a:lnTo>
                      <a:pt x="1335" y="1334"/>
                    </a:lnTo>
                    <a:lnTo>
                      <a:pt x="1334" y="1334"/>
                    </a:lnTo>
                    <a:lnTo>
                      <a:pt x="1334" y="1335"/>
                    </a:lnTo>
                    <a:lnTo>
                      <a:pt x="1332" y="1335"/>
                    </a:lnTo>
                    <a:lnTo>
                      <a:pt x="1332" y="1337"/>
                    </a:lnTo>
                    <a:lnTo>
                      <a:pt x="1330" y="1337"/>
                    </a:lnTo>
                    <a:lnTo>
                      <a:pt x="1330" y="1339"/>
                    </a:lnTo>
                    <a:lnTo>
                      <a:pt x="1329" y="1339"/>
                    </a:lnTo>
                    <a:lnTo>
                      <a:pt x="1329" y="1340"/>
                    </a:lnTo>
                    <a:lnTo>
                      <a:pt x="1327" y="1340"/>
                    </a:lnTo>
                    <a:lnTo>
                      <a:pt x="1327" y="1342"/>
                    </a:lnTo>
                    <a:lnTo>
                      <a:pt x="1325" y="1342"/>
                    </a:lnTo>
                    <a:lnTo>
                      <a:pt x="1325" y="1344"/>
                    </a:lnTo>
                    <a:lnTo>
                      <a:pt x="1324" y="1344"/>
                    </a:lnTo>
                    <a:lnTo>
                      <a:pt x="1324" y="1345"/>
                    </a:lnTo>
                    <a:lnTo>
                      <a:pt x="1322" y="1345"/>
                    </a:lnTo>
                    <a:lnTo>
                      <a:pt x="1322" y="1347"/>
                    </a:lnTo>
                    <a:lnTo>
                      <a:pt x="1320" y="1347"/>
                    </a:lnTo>
                    <a:lnTo>
                      <a:pt x="1320" y="1349"/>
                    </a:lnTo>
                    <a:lnTo>
                      <a:pt x="1319" y="1349"/>
                    </a:lnTo>
                    <a:lnTo>
                      <a:pt x="1319" y="1350"/>
                    </a:lnTo>
                    <a:lnTo>
                      <a:pt x="1317" y="1350"/>
                    </a:lnTo>
                    <a:lnTo>
                      <a:pt x="1317" y="1352"/>
                    </a:lnTo>
                    <a:lnTo>
                      <a:pt x="1315" y="1352"/>
                    </a:lnTo>
                    <a:lnTo>
                      <a:pt x="1315" y="1354"/>
                    </a:lnTo>
                    <a:lnTo>
                      <a:pt x="1314" y="1354"/>
                    </a:lnTo>
                    <a:lnTo>
                      <a:pt x="1314" y="1355"/>
                    </a:lnTo>
                    <a:lnTo>
                      <a:pt x="1312" y="1355"/>
                    </a:lnTo>
                    <a:lnTo>
                      <a:pt x="1312" y="1357"/>
                    </a:lnTo>
                    <a:lnTo>
                      <a:pt x="1310" y="1357"/>
                    </a:lnTo>
                    <a:lnTo>
                      <a:pt x="1310" y="1359"/>
                    </a:lnTo>
                    <a:lnTo>
                      <a:pt x="1309" y="1359"/>
                    </a:lnTo>
                    <a:lnTo>
                      <a:pt x="1309" y="1360"/>
                    </a:lnTo>
                    <a:lnTo>
                      <a:pt x="1307" y="1360"/>
                    </a:lnTo>
                    <a:lnTo>
                      <a:pt x="1307" y="1362"/>
                    </a:lnTo>
                    <a:lnTo>
                      <a:pt x="1305" y="1362"/>
                    </a:lnTo>
                    <a:lnTo>
                      <a:pt x="1305" y="1364"/>
                    </a:lnTo>
                    <a:lnTo>
                      <a:pt x="1304" y="1364"/>
                    </a:lnTo>
                    <a:lnTo>
                      <a:pt x="1304" y="1365"/>
                    </a:lnTo>
                    <a:lnTo>
                      <a:pt x="1302" y="1365"/>
                    </a:lnTo>
                    <a:lnTo>
                      <a:pt x="1302" y="1367"/>
                    </a:lnTo>
                    <a:lnTo>
                      <a:pt x="1300" y="1367"/>
                    </a:lnTo>
                    <a:lnTo>
                      <a:pt x="1300" y="1369"/>
                    </a:lnTo>
                    <a:lnTo>
                      <a:pt x="1299" y="1369"/>
                    </a:lnTo>
                    <a:lnTo>
                      <a:pt x="1299" y="1370"/>
                    </a:lnTo>
                    <a:lnTo>
                      <a:pt x="1297" y="1370"/>
                    </a:lnTo>
                    <a:lnTo>
                      <a:pt x="1297" y="1372"/>
                    </a:lnTo>
                    <a:lnTo>
                      <a:pt x="1295" y="1372"/>
                    </a:lnTo>
                    <a:lnTo>
                      <a:pt x="1295" y="1374"/>
                    </a:lnTo>
                    <a:lnTo>
                      <a:pt x="1294" y="1374"/>
                    </a:lnTo>
                    <a:lnTo>
                      <a:pt x="1294" y="1375"/>
                    </a:lnTo>
                    <a:lnTo>
                      <a:pt x="1292" y="1375"/>
                    </a:lnTo>
                    <a:lnTo>
                      <a:pt x="1292" y="1377"/>
                    </a:lnTo>
                    <a:lnTo>
                      <a:pt x="1290" y="1377"/>
                    </a:lnTo>
                    <a:lnTo>
                      <a:pt x="1290" y="1379"/>
                    </a:lnTo>
                    <a:lnTo>
                      <a:pt x="1289" y="1379"/>
                    </a:lnTo>
                    <a:lnTo>
                      <a:pt x="1289" y="1380"/>
                    </a:lnTo>
                    <a:lnTo>
                      <a:pt x="1287" y="1380"/>
                    </a:lnTo>
                    <a:lnTo>
                      <a:pt x="1287" y="1382"/>
                    </a:lnTo>
                    <a:lnTo>
                      <a:pt x="1285" y="1382"/>
                    </a:lnTo>
                    <a:lnTo>
                      <a:pt x="1285" y="1384"/>
                    </a:lnTo>
                    <a:lnTo>
                      <a:pt x="1284" y="1384"/>
                    </a:lnTo>
                    <a:close/>
                    <a:moveTo>
                      <a:pt x="11799" y="1372"/>
                    </a:moveTo>
                    <a:lnTo>
                      <a:pt x="11799" y="1370"/>
                    </a:lnTo>
                    <a:lnTo>
                      <a:pt x="11797" y="1370"/>
                    </a:lnTo>
                    <a:lnTo>
                      <a:pt x="11797" y="1367"/>
                    </a:lnTo>
                    <a:lnTo>
                      <a:pt x="11799" y="1367"/>
                    </a:lnTo>
                    <a:lnTo>
                      <a:pt x="11799" y="1369"/>
                    </a:lnTo>
                    <a:lnTo>
                      <a:pt x="11800" y="1369"/>
                    </a:lnTo>
                    <a:lnTo>
                      <a:pt x="11800" y="1372"/>
                    </a:lnTo>
                    <a:lnTo>
                      <a:pt x="11799" y="1372"/>
                    </a:lnTo>
                    <a:close/>
                    <a:moveTo>
                      <a:pt x="11795" y="1367"/>
                    </a:moveTo>
                    <a:lnTo>
                      <a:pt x="11795" y="1365"/>
                    </a:lnTo>
                    <a:lnTo>
                      <a:pt x="11794" y="1365"/>
                    </a:lnTo>
                    <a:lnTo>
                      <a:pt x="11794" y="1362"/>
                    </a:lnTo>
                    <a:lnTo>
                      <a:pt x="11795" y="1362"/>
                    </a:lnTo>
                    <a:lnTo>
                      <a:pt x="11795" y="1364"/>
                    </a:lnTo>
                    <a:lnTo>
                      <a:pt x="11797" y="1364"/>
                    </a:lnTo>
                    <a:lnTo>
                      <a:pt x="11797" y="1367"/>
                    </a:lnTo>
                    <a:lnTo>
                      <a:pt x="11795" y="1367"/>
                    </a:lnTo>
                    <a:close/>
                    <a:moveTo>
                      <a:pt x="11792" y="1360"/>
                    </a:moveTo>
                    <a:lnTo>
                      <a:pt x="11794" y="1360"/>
                    </a:lnTo>
                    <a:lnTo>
                      <a:pt x="11794" y="1362"/>
                    </a:lnTo>
                    <a:lnTo>
                      <a:pt x="11792" y="1362"/>
                    </a:lnTo>
                    <a:lnTo>
                      <a:pt x="11792" y="1360"/>
                    </a:lnTo>
                    <a:close/>
                    <a:moveTo>
                      <a:pt x="11790" y="1357"/>
                    </a:moveTo>
                    <a:lnTo>
                      <a:pt x="11792" y="1357"/>
                    </a:lnTo>
                    <a:lnTo>
                      <a:pt x="11792" y="1360"/>
                    </a:lnTo>
                    <a:lnTo>
                      <a:pt x="11790" y="1360"/>
                    </a:lnTo>
                    <a:lnTo>
                      <a:pt x="11790" y="1357"/>
                    </a:lnTo>
                    <a:close/>
                    <a:moveTo>
                      <a:pt x="11789" y="1355"/>
                    </a:moveTo>
                    <a:lnTo>
                      <a:pt x="11790" y="1355"/>
                    </a:lnTo>
                    <a:lnTo>
                      <a:pt x="11790" y="1357"/>
                    </a:lnTo>
                    <a:lnTo>
                      <a:pt x="11789" y="1357"/>
                    </a:lnTo>
                    <a:lnTo>
                      <a:pt x="11789" y="1355"/>
                    </a:lnTo>
                    <a:close/>
                    <a:moveTo>
                      <a:pt x="11787" y="1355"/>
                    </a:moveTo>
                    <a:lnTo>
                      <a:pt x="11787" y="1354"/>
                    </a:lnTo>
                    <a:lnTo>
                      <a:pt x="11785" y="1354"/>
                    </a:lnTo>
                    <a:lnTo>
                      <a:pt x="11785" y="1350"/>
                    </a:lnTo>
                    <a:lnTo>
                      <a:pt x="11787" y="1350"/>
                    </a:lnTo>
                    <a:lnTo>
                      <a:pt x="11787" y="1352"/>
                    </a:lnTo>
                    <a:lnTo>
                      <a:pt x="11789" y="1352"/>
                    </a:lnTo>
                    <a:lnTo>
                      <a:pt x="11789" y="1355"/>
                    </a:lnTo>
                    <a:lnTo>
                      <a:pt x="11787" y="1355"/>
                    </a:lnTo>
                    <a:close/>
                    <a:moveTo>
                      <a:pt x="11784" y="1349"/>
                    </a:moveTo>
                    <a:lnTo>
                      <a:pt x="11785" y="1349"/>
                    </a:lnTo>
                    <a:lnTo>
                      <a:pt x="11785" y="1350"/>
                    </a:lnTo>
                    <a:lnTo>
                      <a:pt x="11784" y="1350"/>
                    </a:lnTo>
                    <a:lnTo>
                      <a:pt x="11784" y="1349"/>
                    </a:lnTo>
                    <a:close/>
                    <a:moveTo>
                      <a:pt x="11782" y="1349"/>
                    </a:moveTo>
                    <a:lnTo>
                      <a:pt x="11782" y="1347"/>
                    </a:lnTo>
                    <a:lnTo>
                      <a:pt x="11780" y="1347"/>
                    </a:lnTo>
                    <a:lnTo>
                      <a:pt x="11780" y="1344"/>
                    </a:lnTo>
                    <a:lnTo>
                      <a:pt x="11782" y="1344"/>
                    </a:lnTo>
                    <a:lnTo>
                      <a:pt x="11782" y="1345"/>
                    </a:lnTo>
                    <a:lnTo>
                      <a:pt x="11784" y="1345"/>
                    </a:lnTo>
                    <a:lnTo>
                      <a:pt x="11784" y="1349"/>
                    </a:lnTo>
                    <a:lnTo>
                      <a:pt x="11782" y="1349"/>
                    </a:lnTo>
                    <a:close/>
                    <a:moveTo>
                      <a:pt x="11779" y="1344"/>
                    </a:moveTo>
                    <a:lnTo>
                      <a:pt x="11779" y="1342"/>
                    </a:lnTo>
                    <a:lnTo>
                      <a:pt x="11777" y="1342"/>
                    </a:lnTo>
                    <a:lnTo>
                      <a:pt x="11777" y="1340"/>
                    </a:lnTo>
                    <a:lnTo>
                      <a:pt x="11775" y="1340"/>
                    </a:lnTo>
                    <a:lnTo>
                      <a:pt x="11775" y="1337"/>
                    </a:lnTo>
                    <a:lnTo>
                      <a:pt x="11777" y="1337"/>
                    </a:lnTo>
                    <a:lnTo>
                      <a:pt x="11777" y="1339"/>
                    </a:lnTo>
                    <a:lnTo>
                      <a:pt x="11779" y="1339"/>
                    </a:lnTo>
                    <a:lnTo>
                      <a:pt x="11779" y="1340"/>
                    </a:lnTo>
                    <a:lnTo>
                      <a:pt x="11780" y="1340"/>
                    </a:lnTo>
                    <a:lnTo>
                      <a:pt x="11780" y="1344"/>
                    </a:lnTo>
                    <a:lnTo>
                      <a:pt x="11779" y="1344"/>
                    </a:lnTo>
                    <a:close/>
                    <a:moveTo>
                      <a:pt x="11774" y="1337"/>
                    </a:moveTo>
                    <a:lnTo>
                      <a:pt x="11774" y="1335"/>
                    </a:lnTo>
                    <a:lnTo>
                      <a:pt x="11772" y="1335"/>
                    </a:lnTo>
                    <a:lnTo>
                      <a:pt x="11772" y="1332"/>
                    </a:lnTo>
                    <a:lnTo>
                      <a:pt x="11774" y="1332"/>
                    </a:lnTo>
                    <a:lnTo>
                      <a:pt x="11774" y="1334"/>
                    </a:lnTo>
                    <a:lnTo>
                      <a:pt x="11775" y="1334"/>
                    </a:lnTo>
                    <a:lnTo>
                      <a:pt x="11775" y="1337"/>
                    </a:lnTo>
                    <a:lnTo>
                      <a:pt x="11774" y="1337"/>
                    </a:lnTo>
                    <a:close/>
                    <a:moveTo>
                      <a:pt x="11770" y="1332"/>
                    </a:moveTo>
                    <a:lnTo>
                      <a:pt x="11770" y="1330"/>
                    </a:lnTo>
                    <a:lnTo>
                      <a:pt x="11769" y="1330"/>
                    </a:lnTo>
                    <a:lnTo>
                      <a:pt x="11769" y="1329"/>
                    </a:lnTo>
                    <a:lnTo>
                      <a:pt x="11767" y="1329"/>
                    </a:lnTo>
                    <a:lnTo>
                      <a:pt x="11767" y="1325"/>
                    </a:lnTo>
                    <a:lnTo>
                      <a:pt x="11769" y="1325"/>
                    </a:lnTo>
                    <a:lnTo>
                      <a:pt x="11769" y="1327"/>
                    </a:lnTo>
                    <a:lnTo>
                      <a:pt x="11770" y="1327"/>
                    </a:lnTo>
                    <a:lnTo>
                      <a:pt x="11770" y="1329"/>
                    </a:lnTo>
                    <a:lnTo>
                      <a:pt x="11772" y="1329"/>
                    </a:lnTo>
                    <a:lnTo>
                      <a:pt x="11772" y="1332"/>
                    </a:lnTo>
                    <a:lnTo>
                      <a:pt x="11770" y="1332"/>
                    </a:lnTo>
                    <a:close/>
                    <a:moveTo>
                      <a:pt x="11765" y="1325"/>
                    </a:moveTo>
                    <a:lnTo>
                      <a:pt x="11765" y="1324"/>
                    </a:lnTo>
                    <a:lnTo>
                      <a:pt x="11764" y="1324"/>
                    </a:lnTo>
                    <a:lnTo>
                      <a:pt x="11764" y="1322"/>
                    </a:lnTo>
                    <a:lnTo>
                      <a:pt x="11762" y="1322"/>
                    </a:lnTo>
                    <a:lnTo>
                      <a:pt x="11762" y="1319"/>
                    </a:lnTo>
                    <a:lnTo>
                      <a:pt x="11760" y="1319"/>
                    </a:lnTo>
                    <a:lnTo>
                      <a:pt x="11760" y="1317"/>
                    </a:lnTo>
                    <a:lnTo>
                      <a:pt x="11759" y="1317"/>
                    </a:lnTo>
                    <a:lnTo>
                      <a:pt x="11759" y="1315"/>
                    </a:lnTo>
                    <a:lnTo>
                      <a:pt x="11757" y="1315"/>
                    </a:lnTo>
                    <a:lnTo>
                      <a:pt x="11757" y="1312"/>
                    </a:lnTo>
                    <a:lnTo>
                      <a:pt x="11755" y="1312"/>
                    </a:lnTo>
                    <a:lnTo>
                      <a:pt x="11755" y="1310"/>
                    </a:lnTo>
                    <a:lnTo>
                      <a:pt x="11754" y="1310"/>
                    </a:lnTo>
                    <a:lnTo>
                      <a:pt x="11754" y="1307"/>
                    </a:lnTo>
                    <a:lnTo>
                      <a:pt x="11752" y="1307"/>
                    </a:lnTo>
                    <a:lnTo>
                      <a:pt x="11752" y="1305"/>
                    </a:lnTo>
                    <a:lnTo>
                      <a:pt x="11750" y="1305"/>
                    </a:lnTo>
                    <a:lnTo>
                      <a:pt x="11750" y="1304"/>
                    </a:lnTo>
                    <a:lnTo>
                      <a:pt x="11749" y="1304"/>
                    </a:lnTo>
                    <a:lnTo>
                      <a:pt x="11749" y="1300"/>
                    </a:lnTo>
                    <a:lnTo>
                      <a:pt x="11747" y="1300"/>
                    </a:lnTo>
                    <a:lnTo>
                      <a:pt x="11747" y="1299"/>
                    </a:lnTo>
                    <a:lnTo>
                      <a:pt x="11745" y="1299"/>
                    </a:lnTo>
                    <a:lnTo>
                      <a:pt x="11745" y="1297"/>
                    </a:lnTo>
                    <a:lnTo>
                      <a:pt x="11744" y="1297"/>
                    </a:lnTo>
                    <a:lnTo>
                      <a:pt x="11744" y="1294"/>
                    </a:lnTo>
                    <a:lnTo>
                      <a:pt x="11742" y="1294"/>
                    </a:lnTo>
                    <a:lnTo>
                      <a:pt x="11742" y="1292"/>
                    </a:lnTo>
                    <a:lnTo>
                      <a:pt x="11740" y="1292"/>
                    </a:lnTo>
                    <a:lnTo>
                      <a:pt x="11740" y="1289"/>
                    </a:lnTo>
                    <a:lnTo>
                      <a:pt x="11739" y="1289"/>
                    </a:lnTo>
                    <a:lnTo>
                      <a:pt x="11739" y="1287"/>
                    </a:lnTo>
                    <a:lnTo>
                      <a:pt x="11737" y="1287"/>
                    </a:lnTo>
                    <a:lnTo>
                      <a:pt x="11737" y="1285"/>
                    </a:lnTo>
                    <a:lnTo>
                      <a:pt x="11735" y="1285"/>
                    </a:lnTo>
                    <a:lnTo>
                      <a:pt x="11735" y="1282"/>
                    </a:lnTo>
                    <a:lnTo>
                      <a:pt x="11734" y="1282"/>
                    </a:lnTo>
                    <a:lnTo>
                      <a:pt x="11734" y="1280"/>
                    </a:lnTo>
                    <a:lnTo>
                      <a:pt x="11732" y="1280"/>
                    </a:lnTo>
                    <a:lnTo>
                      <a:pt x="11732" y="1279"/>
                    </a:lnTo>
                    <a:lnTo>
                      <a:pt x="11730" y="1279"/>
                    </a:lnTo>
                    <a:lnTo>
                      <a:pt x="11730" y="1275"/>
                    </a:lnTo>
                    <a:lnTo>
                      <a:pt x="11732" y="1275"/>
                    </a:lnTo>
                    <a:lnTo>
                      <a:pt x="11732" y="1277"/>
                    </a:lnTo>
                    <a:lnTo>
                      <a:pt x="11734" y="1277"/>
                    </a:lnTo>
                    <a:lnTo>
                      <a:pt x="11734" y="1279"/>
                    </a:lnTo>
                    <a:lnTo>
                      <a:pt x="11735" y="1279"/>
                    </a:lnTo>
                    <a:lnTo>
                      <a:pt x="11735" y="1280"/>
                    </a:lnTo>
                    <a:lnTo>
                      <a:pt x="11737" y="1280"/>
                    </a:lnTo>
                    <a:lnTo>
                      <a:pt x="11737" y="1284"/>
                    </a:lnTo>
                    <a:lnTo>
                      <a:pt x="11739" y="1284"/>
                    </a:lnTo>
                    <a:lnTo>
                      <a:pt x="11739" y="1285"/>
                    </a:lnTo>
                    <a:lnTo>
                      <a:pt x="11740" y="1285"/>
                    </a:lnTo>
                    <a:lnTo>
                      <a:pt x="11740" y="1287"/>
                    </a:lnTo>
                    <a:lnTo>
                      <a:pt x="11742" y="1287"/>
                    </a:lnTo>
                    <a:lnTo>
                      <a:pt x="11742" y="1290"/>
                    </a:lnTo>
                    <a:lnTo>
                      <a:pt x="11744" y="1290"/>
                    </a:lnTo>
                    <a:lnTo>
                      <a:pt x="11744" y="1292"/>
                    </a:lnTo>
                    <a:lnTo>
                      <a:pt x="11745" y="1292"/>
                    </a:lnTo>
                    <a:lnTo>
                      <a:pt x="11745" y="1295"/>
                    </a:lnTo>
                    <a:lnTo>
                      <a:pt x="11747" y="1295"/>
                    </a:lnTo>
                    <a:lnTo>
                      <a:pt x="11747" y="1297"/>
                    </a:lnTo>
                    <a:lnTo>
                      <a:pt x="11749" y="1297"/>
                    </a:lnTo>
                    <a:lnTo>
                      <a:pt x="11749" y="1299"/>
                    </a:lnTo>
                    <a:lnTo>
                      <a:pt x="11750" y="1299"/>
                    </a:lnTo>
                    <a:lnTo>
                      <a:pt x="11750" y="1302"/>
                    </a:lnTo>
                    <a:lnTo>
                      <a:pt x="11752" y="1302"/>
                    </a:lnTo>
                    <a:lnTo>
                      <a:pt x="11752" y="1304"/>
                    </a:lnTo>
                    <a:lnTo>
                      <a:pt x="11754" y="1304"/>
                    </a:lnTo>
                    <a:lnTo>
                      <a:pt x="11754" y="1305"/>
                    </a:lnTo>
                    <a:lnTo>
                      <a:pt x="11755" y="1305"/>
                    </a:lnTo>
                    <a:lnTo>
                      <a:pt x="11755" y="1309"/>
                    </a:lnTo>
                    <a:lnTo>
                      <a:pt x="11757" y="1309"/>
                    </a:lnTo>
                    <a:lnTo>
                      <a:pt x="11757" y="1310"/>
                    </a:lnTo>
                    <a:lnTo>
                      <a:pt x="11759" y="1310"/>
                    </a:lnTo>
                    <a:lnTo>
                      <a:pt x="11759" y="1314"/>
                    </a:lnTo>
                    <a:lnTo>
                      <a:pt x="11760" y="1314"/>
                    </a:lnTo>
                    <a:lnTo>
                      <a:pt x="11760" y="1315"/>
                    </a:lnTo>
                    <a:lnTo>
                      <a:pt x="11762" y="1315"/>
                    </a:lnTo>
                    <a:lnTo>
                      <a:pt x="11762" y="1317"/>
                    </a:lnTo>
                    <a:lnTo>
                      <a:pt x="11764" y="1317"/>
                    </a:lnTo>
                    <a:lnTo>
                      <a:pt x="11764" y="1320"/>
                    </a:lnTo>
                    <a:lnTo>
                      <a:pt x="11765" y="1320"/>
                    </a:lnTo>
                    <a:lnTo>
                      <a:pt x="11765" y="1322"/>
                    </a:lnTo>
                    <a:lnTo>
                      <a:pt x="11767" y="1322"/>
                    </a:lnTo>
                    <a:lnTo>
                      <a:pt x="11767" y="1325"/>
                    </a:lnTo>
                    <a:lnTo>
                      <a:pt x="11765" y="1325"/>
                    </a:lnTo>
                    <a:close/>
                    <a:moveTo>
                      <a:pt x="1382" y="1284"/>
                    </a:moveTo>
                    <a:lnTo>
                      <a:pt x="1384" y="1284"/>
                    </a:lnTo>
                    <a:lnTo>
                      <a:pt x="1384" y="1285"/>
                    </a:lnTo>
                    <a:lnTo>
                      <a:pt x="1382" y="1285"/>
                    </a:lnTo>
                    <a:lnTo>
                      <a:pt x="1382" y="1284"/>
                    </a:lnTo>
                    <a:close/>
                    <a:moveTo>
                      <a:pt x="1384" y="1282"/>
                    </a:moveTo>
                    <a:lnTo>
                      <a:pt x="1385" y="1282"/>
                    </a:lnTo>
                    <a:lnTo>
                      <a:pt x="1385" y="1284"/>
                    </a:lnTo>
                    <a:lnTo>
                      <a:pt x="1384" y="1284"/>
                    </a:lnTo>
                    <a:lnTo>
                      <a:pt x="1384" y="1282"/>
                    </a:lnTo>
                    <a:close/>
                    <a:moveTo>
                      <a:pt x="1385" y="1280"/>
                    </a:moveTo>
                    <a:lnTo>
                      <a:pt x="1387" y="1280"/>
                    </a:lnTo>
                    <a:lnTo>
                      <a:pt x="1387" y="1282"/>
                    </a:lnTo>
                    <a:lnTo>
                      <a:pt x="1385" y="1282"/>
                    </a:lnTo>
                    <a:lnTo>
                      <a:pt x="1385" y="1280"/>
                    </a:lnTo>
                    <a:close/>
                    <a:moveTo>
                      <a:pt x="1387" y="1279"/>
                    </a:moveTo>
                    <a:lnTo>
                      <a:pt x="1389" y="1279"/>
                    </a:lnTo>
                    <a:lnTo>
                      <a:pt x="1389" y="1280"/>
                    </a:lnTo>
                    <a:lnTo>
                      <a:pt x="1387" y="1280"/>
                    </a:lnTo>
                    <a:lnTo>
                      <a:pt x="1387" y="1279"/>
                    </a:lnTo>
                    <a:close/>
                    <a:moveTo>
                      <a:pt x="1389" y="1279"/>
                    </a:moveTo>
                    <a:lnTo>
                      <a:pt x="1389" y="1277"/>
                    </a:lnTo>
                    <a:lnTo>
                      <a:pt x="1390" y="1277"/>
                    </a:lnTo>
                    <a:lnTo>
                      <a:pt x="1390" y="1275"/>
                    </a:lnTo>
                    <a:lnTo>
                      <a:pt x="1392" y="1275"/>
                    </a:lnTo>
                    <a:lnTo>
                      <a:pt x="1392" y="1274"/>
                    </a:lnTo>
                    <a:lnTo>
                      <a:pt x="1394" y="1274"/>
                    </a:lnTo>
                    <a:lnTo>
                      <a:pt x="1394" y="1272"/>
                    </a:lnTo>
                    <a:lnTo>
                      <a:pt x="1395" y="1272"/>
                    </a:lnTo>
                    <a:lnTo>
                      <a:pt x="1395" y="1270"/>
                    </a:lnTo>
                    <a:lnTo>
                      <a:pt x="1397" y="1270"/>
                    </a:lnTo>
                    <a:lnTo>
                      <a:pt x="1397" y="1269"/>
                    </a:lnTo>
                    <a:lnTo>
                      <a:pt x="1399" y="1269"/>
                    </a:lnTo>
                    <a:lnTo>
                      <a:pt x="1399" y="1267"/>
                    </a:lnTo>
                    <a:lnTo>
                      <a:pt x="1400" y="1267"/>
                    </a:lnTo>
                    <a:lnTo>
                      <a:pt x="1400" y="1265"/>
                    </a:lnTo>
                    <a:lnTo>
                      <a:pt x="1402" y="1265"/>
                    </a:lnTo>
                    <a:lnTo>
                      <a:pt x="1402" y="1264"/>
                    </a:lnTo>
                    <a:lnTo>
                      <a:pt x="1404" y="1264"/>
                    </a:lnTo>
                    <a:lnTo>
                      <a:pt x="1404" y="1262"/>
                    </a:lnTo>
                    <a:lnTo>
                      <a:pt x="1405" y="1262"/>
                    </a:lnTo>
                    <a:lnTo>
                      <a:pt x="1405" y="1260"/>
                    </a:lnTo>
                    <a:lnTo>
                      <a:pt x="1407" y="1260"/>
                    </a:lnTo>
                    <a:lnTo>
                      <a:pt x="1407" y="1259"/>
                    </a:lnTo>
                    <a:lnTo>
                      <a:pt x="1409" y="1259"/>
                    </a:lnTo>
                    <a:lnTo>
                      <a:pt x="1409" y="1257"/>
                    </a:lnTo>
                    <a:lnTo>
                      <a:pt x="1410" y="1257"/>
                    </a:lnTo>
                    <a:lnTo>
                      <a:pt x="1410" y="1255"/>
                    </a:lnTo>
                    <a:lnTo>
                      <a:pt x="1414" y="1255"/>
                    </a:lnTo>
                    <a:lnTo>
                      <a:pt x="1414" y="1254"/>
                    </a:lnTo>
                    <a:lnTo>
                      <a:pt x="1415" y="1254"/>
                    </a:lnTo>
                    <a:lnTo>
                      <a:pt x="1415" y="1252"/>
                    </a:lnTo>
                    <a:lnTo>
                      <a:pt x="1417" y="1252"/>
                    </a:lnTo>
                    <a:lnTo>
                      <a:pt x="1417" y="1250"/>
                    </a:lnTo>
                    <a:lnTo>
                      <a:pt x="1419" y="1250"/>
                    </a:lnTo>
                    <a:lnTo>
                      <a:pt x="1419" y="1249"/>
                    </a:lnTo>
                    <a:lnTo>
                      <a:pt x="1420" y="1249"/>
                    </a:lnTo>
                    <a:lnTo>
                      <a:pt x="1420" y="1247"/>
                    </a:lnTo>
                    <a:lnTo>
                      <a:pt x="1422" y="1247"/>
                    </a:lnTo>
                    <a:lnTo>
                      <a:pt x="1422" y="1245"/>
                    </a:lnTo>
                    <a:lnTo>
                      <a:pt x="1424" y="1245"/>
                    </a:lnTo>
                    <a:lnTo>
                      <a:pt x="1424" y="1244"/>
                    </a:lnTo>
                    <a:lnTo>
                      <a:pt x="1425" y="1244"/>
                    </a:lnTo>
                    <a:lnTo>
                      <a:pt x="1425" y="1242"/>
                    </a:lnTo>
                    <a:lnTo>
                      <a:pt x="1427" y="1242"/>
                    </a:lnTo>
                    <a:lnTo>
                      <a:pt x="1427" y="1240"/>
                    </a:lnTo>
                    <a:lnTo>
                      <a:pt x="1430" y="1240"/>
                    </a:lnTo>
                    <a:lnTo>
                      <a:pt x="1430" y="1242"/>
                    </a:lnTo>
                    <a:lnTo>
                      <a:pt x="1429" y="1242"/>
                    </a:lnTo>
                    <a:lnTo>
                      <a:pt x="1429" y="1244"/>
                    </a:lnTo>
                    <a:lnTo>
                      <a:pt x="1427" y="1244"/>
                    </a:lnTo>
                    <a:lnTo>
                      <a:pt x="1427" y="1245"/>
                    </a:lnTo>
                    <a:lnTo>
                      <a:pt x="1425" y="1245"/>
                    </a:lnTo>
                    <a:lnTo>
                      <a:pt x="1425" y="1247"/>
                    </a:lnTo>
                    <a:lnTo>
                      <a:pt x="1424" y="1247"/>
                    </a:lnTo>
                    <a:lnTo>
                      <a:pt x="1424" y="1249"/>
                    </a:lnTo>
                    <a:lnTo>
                      <a:pt x="1422" y="1249"/>
                    </a:lnTo>
                    <a:lnTo>
                      <a:pt x="1422" y="1250"/>
                    </a:lnTo>
                    <a:lnTo>
                      <a:pt x="1420" y="1250"/>
                    </a:lnTo>
                    <a:lnTo>
                      <a:pt x="1420" y="1252"/>
                    </a:lnTo>
                    <a:lnTo>
                      <a:pt x="1419" y="1252"/>
                    </a:lnTo>
                    <a:lnTo>
                      <a:pt x="1419" y="1254"/>
                    </a:lnTo>
                    <a:lnTo>
                      <a:pt x="1417" y="1254"/>
                    </a:lnTo>
                    <a:lnTo>
                      <a:pt x="1417" y="1255"/>
                    </a:lnTo>
                    <a:lnTo>
                      <a:pt x="1415" y="1255"/>
                    </a:lnTo>
                    <a:lnTo>
                      <a:pt x="1415" y="1257"/>
                    </a:lnTo>
                    <a:lnTo>
                      <a:pt x="1412" y="1257"/>
                    </a:lnTo>
                    <a:lnTo>
                      <a:pt x="1412" y="1259"/>
                    </a:lnTo>
                    <a:lnTo>
                      <a:pt x="1410" y="1259"/>
                    </a:lnTo>
                    <a:lnTo>
                      <a:pt x="1410" y="1260"/>
                    </a:lnTo>
                    <a:lnTo>
                      <a:pt x="1409" y="1260"/>
                    </a:lnTo>
                    <a:lnTo>
                      <a:pt x="1409" y="1262"/>
                    </a:lnTo>
                    <a:lnTo>
                      <a:pt x="1407" y="1262"/>
                    </a:lnTo>
                    <a:lnTo>
                      <a:pt x="1407" y="1264"/>
                    </a:lnTo>
                    <a:lnTo>
                      <a:pt x="1405" y="1264"/>
                    </a:lnTo>
                    <a:lnTo>
                      <a:pt x="1405" y="1265"/>
                    </a:lnTo>
                    <a:lnTo>
                      <a:pt x="1404" y="1265"/>
                    </a:lnTo>
                    <a:lnTo>
                      <a:pt x="1404" y="1267"/>
                    </a:lnTo>
                    <a:lnTo>
                      <a:pt x="1402" y="1267"/>
                    </a:lnTo>
                    <a:lnTo>
                      <a:pt x="1402" y="1269"/>
                    </a:lnTo>
                    <a:lnTo>
                      <a:pt x="1400" y="1269"/>
                    </a:lnTo>
                    <a:lnTo>
                      <a:pt x="1400" y="1270"/>
                    </a:lnTo>
                    <a:lnTo>
                      <a:pt x="1399" y="1270"/>
                    </a:lnTo>
                    <a:lnTo>
                      <a:pt x="1399" y="1272"/>
                    </a:lnTo>
                    <a:lnTo>
                      <a:pt x="1397" y="1272"/>
                    </a:lnTo>
                    <a:lnTo>
                      <a:pt x="1397" y="1274"/>
                    </a:lnTo>
                    <a:lnTo>
                      <a:pt x="1395" y="1274"/>
                    </a:lnTo>
                    <a:lnTo>
                      <a:pt x="1395" y="1275"/>
                    </a:lnTo>
                    <a:lnTo>
                      <a:pt x="1394" y="1275"/>
                    </a:lnTo>
                    <a:lnTo>
                      <a:pt x="1394" y="1277"/>
                    </a:lnTo>
                    <a:lnTo>
                      <a:pt x="1392" y="1277"/>
                    </a:lnTo>
                    <a:lnTo>
                      <a:pt x="1392" y="1279"/>
                    </a:lnTo>
                    <a:lnTo>
                      <a:pt x="1389" y="1279"/>
                    </a:lnTo>
                    <a:close/>
                    <a:moveTo>
                      <a:pt x="11729" y="1275"/>
                    </a:moveTo>
                    <a:lnTo>
                      <a:pt x="11729" y="1274"/>
                    </a:lnTo>
                    <a:lnTo>
                      <a:pt x="11727" y="1274"/>
                    </a:lnTo>
                    <a:lnTo>
                      <a:pt x="11727" y="1272"/>
                    </a:lnTo>
                    <a:lnTo>
                      <a:pt x="11725" y="1272"/>
                    </a:lnTo>
                    <a:lnTo>
                      <a:pt x="11725" y="1269"/>
                    </a:lnTo>
                    <a:lnTo>
                      <a:pt x="11727" y="1269"/>
                    </a:lnTo>
                    <a:lnTo>
                      <a:pt x="11727" y="1270"/>
                    </a:lnTo>
                    <a:lnTo>
                      <a:pt x="11729" y="1270"/>
                    </a:lnTo>
                    <a:lnTo>
                      <a:pt x="11729" y="1272"/>
                    </a:lnTo>
                    <a:lnTo>
                      <a:pt x="11730" y="1272"/>
                    </a:lnTo>
                    <a:lnTo>
                      <a:pt x="11730" y="1275"/>
                    </a:lnTo>
                    <a:lnTo>
                      <a:pt x="11729" y="1275"/>
                    </a:lnTo>
                    <a:close/>
                    <a:moveTo>
                      <a:pt x="11724" y="1267"/>
                    </a:moveTo>
                    <a:lnTo>
                      <a:pt x="11725" y="1267"/>
                    </a:lnTo>
                    <a:lnTo>
                      <a:pt x="11725" y="1269"/>
                    </a:lnTo>
                    <a:lnTo>
                      <a:pt x="11724" y="1269"/>
                    </a:lnTo>
                    <a:lnTo>
                      <a:pt x="11724" y="1267"/>
                    </a:lnTo>
                    <a:close/>
                    <a:moveTo>
                      <a:pt x="11722" y="1267"/>
                    </a:moveTo>
                    <a:lnTo>
                      <a:pt x="11722" y="1265"/>
                    </a:lnTo>
                    <a:lnTo>
                      <a:pt x="11720" y="1265"/>
                    </a:lnTo>
                    <a:lnTo>
                      <a:pt x="11720" y="1262"/>
                    </a:lnTo>
                    <a:lnTo>
                      <a:pt x="11722" y="1262"/>
                    </a:lnTo>
                    <a:lnTo>
                      <a:pt x="11722" y="1264"/>
                    </a:lnTo>
                    <a:lnTo>
                      <a:pt x="11724" y="1264"/>
                    </a:lnTo>
                    <a:lnTo>
                      <a:pt x="11724" y="1267"/>
                    </a:lnTo>
                    <a:lnTo>
                      <a:pt x="11722" y="1267"/>
                    </a:lnTo>
                    <a:close/>
                    <a:moveTo>
                      <a:pt x="11719" y="1260"/>
                    </a:moveTo>
                    <a:lnTo>
                      <a:pt x="11720" y="1260"/>
                    </a:lnTo>
                    <a:lnTo>
                      <a:pt x="11720" y="1262"/>
                    </a:lnTo>
                    <a:lnTo>
                      <a:pt x="11719" y="1262"/>
                    </a:lnTo>
                    <a:lnTo>
                      <a:pt x="11719" y="1260"/>
                    </a:lnTo>
                    <a:close/>
                    <a:moveTo>
                      <a:pt x="11717" y="1260"/>
                    </a:moveTo>
                    <a:lnTo>
                      <a:pt x="11717" y="1259"/>
                    </a:lnTo>
                    <a:lnTo>
                      <a:pt x="11715" y="1259"/>
                    </a:lnTo>
                    <a:lnTo>
                      <a:pt x="11715" y="1255"/>
                    </a:lnTo>
                    <a:lnTo>
                      <a:pt x="11717" y="1255"/>
                    </a:lnTo>
                    <a:lnTo>
                      <a:pt x="11717" y="1257"/>
                    </a:lnTo>
                    <a:lnTo>
                      <a:pt x="11719" y="1257"/>
                    </a:lnTo>
                    <a:lnTo>
                      <a:pt x="11719" y="1260"/>
                    </a:lnTo>
                    <a:lnTo>
                      <a:pt x="11717" y="1260"/>
                    </a:lnTo>
                    <a:close/>
                    <a:moveTo>
                      <a:pt x="11714" y="1254"/>
                    </a:moveTo>
                    <a:lnTo>
                      <a:pt x="11715" y="1254"/>
                    </a:lnTo>
                    <a:lnTo>
                      <a:pt x="11715" y="1255"/>
                    </a:lnTo>
                    <a:lnTo>
                      <a:pt x="11714" y="1255"/>
                    </a:lnTo>
                    <a:lnTo>
                      <a:pt x="11714" y="1254"/>
                    </a:lnTo>
                    <a:close/>
                    <a:moveTo>
                      <a:pt x="11712" y="1252"/>
                    </a:moveTo>
                    <a:lnTo>
                      <a:pt x="11714" y="1252"/>
                    </a:lnTo>
                    <a:lnTo>
                      <a:pt x="11714" y="1254"/>
                    </a:lnTo>
                    <a:lnTo>
                      <a:pt x="11712" y="1254"/>
                    </a:lnTo>
                    <a:lnTo>
                      <a:pt x="11712" y="1252"/>
                    </a:lnTo>
                    <a:close/>
                    <a:moveTo>
                      <a:pt x="11710" y="1252"/>
                    </a:moveTo>
                    <a:lnTo>
                      <a:pt x="11710" y="1250"/>
                    </a:lnTo>
                    <a:lnTo>
                      <a:pt x="11709" y="1250"/>
                    </a:lnTo>
                    <a:lnTo>
                      <a:pt x="11709" y="1247"/>
                    </a:lnTo>
                    <a:lnTo>
                      <a:pt x="11710" y="1247"/>
                    </a:lnTo>
                    <a:lnTo>
                      <a:pt x="11710" y="1249"/>
                    </a:lnTo>
                    <a:lnTo>
                      <a:pt x="11712" y="1249"/>
                    </a:lnTo>
                    <a:lnTo>
                      <a:pt x="11712" y="1252"/>
                    </a:lnTo>
                    <a:lnTo>
                      <a:pt x="11710" y="1252"/>
                    </a:lnTo>
                    <a:close/>
                    <a:moveTo>
                      <a:pt x="11707" y="1245"/>
                    </a:moveTo>
                    <a:lnTo>
                      <a:pt x="11709" y="1245"/>
                    </a:lnTo>
                    <a:lnTo>
                      <a:pt x="11709" y="1247"/>
                    </a:lnTo>
                    <a:lnTo>
                      <a:pt x="11707" y="1247"/>
                    </a:lnTo>
                    <a:lnTo>
                      <a:pt x="11707" y="1245"/>
                    </a:lnTo>
                    <a:close/>
                    <a:moveTo>
                      <a:pt x="11705" y="1244"/>
                    </a:moveTo>
                    <a:lnTo>
                      <a:pt x="11707" y="1244"/>
                    </a:lnTo>
                    <a:lnTo>
                      <a:pt x="11707" y="1245"/>
                    </a:lnTo>
                    <a:lnTo>
                      <a:pt x="11705" y="1245"/>
                    </a:lnTo>
                    <a:lnTo>
                      <a:pt x="11705" y="1244"/>
                    </a:lnTo>
                    <a:close/>
                    <a:moveTo>
                      <a:pt x="11704" y="1244"/>
                    </a:moveTo>
                    <a:lnTo>
                      <a:pt x="11704" y="1242"/>
                    </a:lnTo>
                    <a:lnTo>
                      <a:pt x="11702" y="1242"/>
                    </a:lnTo>
                    <a:lnTo>
                      <a:pt x="11702" y="1239"/>
                    </a:lnTo>
                    <a:lnTo>
                      <a:pt x="11704" y="1239"/>
                    </a:lnTo>
                    <a:lnTo>
                      <a:pt x="11704" y="1240"/>
                    </a:lnTo>
                    <a:lnTo>
                      <a:pt x="11705" y="1240"/>
                    </a:lnTo>
                    <a:lnTo>
                      <a:pt x="11705" y="1244"/>
                    </a:lnTo>
                    <a:lnTo>
                      <a:pt x="11704" y="1244"/>
                    </a:lnTo>
                    <a:close/>
                    <a:moveTo>
                      <a:pt x="1430" y="1240"/>
                    </a:moveTo>
                    <a:lnTo>
                      <a:pt x="1430" y="1239"/>
                    </a:lnTo>
                    <a:lnTo>
                      <a:pt x="1432" y="1239"/>
                    </a:lnTo>
                    <a:lnTo>
                      <a:pt x="1432" y="1237"/>
                    </a:lnTo>
                    <a:lnTo>
                      <a:pt x="1434" y="1237"/>
                    </a:lnTo>
                    <a:lnTo>
                      <a:pt x="1434" y="1235"/>
                    </a:lnTo>
                    <a:lnTo>
                      <a:pt x="1435" y="1235"/>
                    </a:lnTo>
                    <a:lnTo>
                      <a:pt x="1435" y="1234"/>
                    </a:lnTo>
                    <a:lnTo>
                      <a:pt x="1437" y="1234"/>
                    </a:lnTo>
                    <a:lnTo>
                      <a:pt x="1437" y="1232"/>
                    </a:lnTo>
                    <a:lnTo>
                      <a:pt x="1439" y="1232"/>
                    </a:lnTo>
                    <a:lnTo>
                      <a:pt x="1439" y="1230"/>
                    </a:lnTo>
                    <a:lnTo>
                      <a:pt x="1440" y="1230"/>
                    </a:lnTo>
                    <a:lnTo>
                      <a:pt x="1440" y="1229"/>
                    </a:lnTo>
                    <a:lnTo>
                      <a:pt x="1442" y="1229"/>
                    </a:lnTo>
                    <a:lnTo>
                      <a:pt x="1442" y="1227"/>
                    </a:lnTo>
                    <a:lnTo>
                      <a:pt x="1445" y="1227"/>
                    </a:lnTo>
                    <a:lnTo>
                      <a:pt x="1445" y="1229"/>
                    </a:lnTo>
                    <a:lnTo>
                      <a:pt x="1444" y="1229"/>
                    </a:lnTo>
                    <a:lnTo>
                      <a:pt x="1444" y="1230"/>
                    </a:lnTo>
                    <a:lnTo>
                      <a:pt x="1442" y="1230"/>
                    </a:lnTo>
                    <a:lnTo>
                      <a:pt x="1442" y="1232"/>
                    </a:lnTo>
                    <a:lnTo>
                      <a:pt x="1440" y="1232"/>
                    </a:lnTo>
                    <a:lnTo>
                      <a:pt x="1440" y="1234"/>
                    </a:lnTo>
                    <a:lnTo>
                      <a:pt x="1439" y="1234"/>
                    </a:lnTo>
                    <a:lnTo>
                      <a:pt x="1439" y="1235"/>
                    </a:lnTo>
                    <a:lnTo>
                      <a:pt x="1437" y="1235"/>
                    </a:lnTo>
                    <a:lnTo>
                      <a:pt x="1437" y="1237"/>
                    </a:lnTo>
                    <a:lnTo>
                      <a:pt x="1435" y="1237"/>
                    </a:lnTo>
                    <a:lnTo>
                      <a:pt x="1435" y="1239"/>
                    </a:lnTo>
                    <a:lnTo>
                      <a:pt x="1434" y="1239"/>
                    </a:lnTo>
                    <a:lnTo>
                      <a:pt x="1434" y="1240"/>
                    </a:lnTo>
                    <a:lnTo>
                      <a:pt x="1430" y="1240"/>
                    </a:lnTo>
                    <a:close/>
                    <a:moveTo>
                      <a:pt x="11700" y="1237"/>
                    </a:moveTo>
                    <a:lnTo>
                      <a:pt x="11702" y="1237"/>
                    </a:lnTo>
                    <a:lnTo>
                      <a:pt x="11702" y="1239"/>
                    </a:lnTo>
                    <a:lnTo>
                      <a:pt x="11700" y="1239"/>
                    </a:lnTo>
                    <a:lnTo>
                      <a:pt x="11700" y="1237"/>
                    </a:lnTo>
                    <a:close/>
                    <a:moveTo>
                      <a:pt x="11699" y="1235"/>
                    </a:moveTo>
                    <a:lnTo>
                      <a:pt x="11700" y="1235"/>
                    </a:lnTo>
                    <a:lnTo>
                      <a:pt x="11700" y="1237"/>
                    </a:lnTo>
                    <a:lnTo>
                      <a:pt x="11699" y="1237"/>
                    </a:lnTo>
                    <a:lnTo>
                      <a:pt x="11699" y="1235"/>
                    </a:lnTo>
                    <a:close/>
                    <a:moveTo>
                      <a:pt x="11697" y="1232"/>
                    </a:moveTo>
                    <a:lnTo>
                      <a:pt x="11699" y="1232"/>
                    </a:lnTo>
                    <a:lnTo>
                      <a:pt x="11699" y="1235"/>
                    </a:lnTo>
                    <a:lnTo>
                      <a:pt x="11697" y="1235"/>
                    </a:lnTo>
                    <a:lnTo>
                      <a:pt x="11697" y="1232"/>
                    </a:lnTo>
                    <a:close/>
                    <a:moveTo>
                      <a:pt x="1445" y="1225"/>
                    </a:moveTo>
                    <a:lnTo>
                      <a:pt x="1447" y="1225"/>
                    </a:lnTo>
                    <a:lnTo>
                      <a:pt x="1447" y="1227"/>
                    </a:lnTo>
                    <a:lnTo>
                      <a:pt x="1445" y="1227"/>
                    </a:lnTo>
                    <a:lnTo>
                      <a:pt x="1445" y="1225"/>
                    </a:lnTo>
                    <a:close/>
                    <a:moveTo>
                      <a:pt x="1447" y="1225"/>
                    </a:moveTo>
                    <a:lnTo>
                      <a:pt x="1447" y="1224"/>
                    </a:lnTo>
                    <a:lnTo>
                      <a:pt x="1449" y="1224"/>
                    </a:lnTo>
                    <a:lnTo>
                      <a:pt x="1449" y="1222"/>
                    </a:lnTo>
                    <a:lnTo>
                      <a:pt x="1450" y="1222"/>
                    </a:lnTo>
                    <a:lnTo>
                      <a:pt x="1450" y="1220"/>
                    </a:lnTo>
                    <a:lnTo>
                      <a:pt x="1452" y="1220"/>
                    </a:lnTo>
                    <a:lnTo>
                      <a:pt x="1452" y="1219"/>
                    </a:lnTo>
                    <a:lnTo>
                      <a:pt x="1454" y="1219"/>
                    </a:lnTo>
                    <a:lnTo>
                      <a:pt x="1454" y="1217"/>
                    </a:lnTo>
                    <a:lnTo>
                      <a:pt x="1455" y="1217"/>
                    </a:lnTo>
                    <a:lnTo>
                      <a:pt x="1455" y="1215"/>
                    </a:lnTo>
                    <a:lnTo>
                      <a:pt x="1457" y="1215"/>
                    </a:lnTo>
                    <a:lnTo>
                      <a:pt x="1457" y="1214"/>
                    </a:lnTo>
                    <a:lnTo>
                      <a:pt x="1459" y="1214"/>
                    </a:lnTo>
                    <a:lnTo>
                      <a:pt x="1459" y="1212"/>
                    </a:lnTo>
                    <a:lnTo>
                      <a:pt x="1462" y="1212"/>
                    </a:lnTo>
                    <a:lnTo>
                      <a:pt x="1462" y="1210"/>
                    </a:lnTo>
                    <a:lnTo>
                      <a:pt x="1464" y="1210"/>
                    </a:lnTo>
                    <a:lnTo>
                      <a:pt x="1464" y="1209"/>
                    </a:lnTo>
                    <a:lnTo>
                      <a:pt x="1465" y="1209"/>
                    </a:lnTo>
                    <a:lnTo>
                      <a:pt x="1465" y="1207"/>
                    </a:lnTo>
                    <a:lnTo>
                      <a:pt x="1467" y="1207"/>
                    </a:lnTo>
                    <a:lnTo>
                      <a:pt x="1467" y="1205"/>
                    </a:lnTo>
                    <a:lnTo>
                      <a:pt x="1469" y="1205"/>
                    </a:lnTo>
                    <a:lnTo>
                      <a:pt x="1469" y="1204"/>
                    </a:lnTo>
                    <a:lnTo>
                      <a:pt x="1470" y="1204"/>
                    </a:lnTo>
                    <a:lnTo>
                      <a:pt x="1470" y="1202"/>
                    </a:lnTo>
                    <a:lnTo>
                      <a:pt x="1472" y="1202"/>
                    </a:lnTo>
                    <a:lnTo>
                      <a:pt x="1472" y="1200"/>
                    </a:lnTo>
                    <a:lnTo>
                      <a:pt x="1475" y="1200"/>
                    </a:lnTo>
                    <a:lnTo>
                      <a:pt x="1475" y="1199"/>
                    </a:lnTo>
                    <a:lnTo>
                      <a:pt x="1477" y="1199"/>
                    </a:lnTo>
                    <a:lnTo>
                      <a:pt x="1477" y="1197"/>
                    </a:lnTo>
                    <a:lnTo>
                      <a:pt x="1479" y="1197"/>
                    </a:lnTo>
                    <a:lnTo>
                      <a:pt x="1479" y="1195"/>
                    </a:lnTo>
                    <a:lnTo>
                      <a:pt x="1480" y="1195"/>
                    </a:lnTo>
                    <a:lnTo>
                      <a:pt x="1480" y="1194"/>
                    </a:lnTo>
                    <a:lnTo>
                      <a:pt x="1482" y="1194"/>
                    </a:lnTo>
                    <a:lnTo>
                      <a:pt x="1482" y="1192"/>
                    </a:lnTo>
                    <a:lnTo>
                      <a:pt x="1484" y="1192"/>
                    </a:lnTo>
                    <a:lnTo>
                      <a:pt x="1484" y="1190"/>
                    </a:lnTo>
                    <a:lnTo>
                      <a:pt x="1487" y="1190"/>
                    </a:lnTo>
                    <a:lnTo>
                      <a:pt x="1487" y="1189"/>
                    </a:lnTo>
                    <a:lnTo>
                      <a:pt x="1489" y="1189"/>
                    </a:lnTo>
                    <a:lnTo>
                      <a:pt x="1489" y="1187"/>
                    </a:lnTo>
                    <a:lnTo>
                      <a:pt x="1490" y="1187"/>
                    </a:lnTo>
                    <a:lnTo>
                      <a:pt x="1490" y="1185"/>
                    </a:lnTo>
                    <a:lnTo>
                      <a:pt x="1492" y="1185"/>
                    </a:lnTo>
                    <a:lnTo>
                      <a:pt x="1492" y="1184"/>
                    </a:lnTo>
                    <a:lnTo>
                      <a:pt x="1494" y="1184"/>
                    </a:lnTo>
                    <a:lnTo>
                      <a:pt x="1494" y="1182"/>
                    </a:lnTo>
                    <a:lnTo>
                      <a:pt x="1497" y="1182"/>
                    </a:lnTo>
                    <a:lnTo>
                      <a:pt x="1497" y="1184"/>
                    </a:lnTo>
                    <a:lnTo>
                      <a:pt x="1495" y="1184"/>
                    </a:lnTo>
                    <a:lnTo>
                      <a:pt x="1495" y="1185"/>
                    </a:lnTo>
                    <a:lnTo>
                      <a:pt x="1494" y="1185"/>
                    </a:lnTo>
                    <a:lnTo>
                      <a:pt x="1494" y="1187"/>
                    </a:lnTo>
                    <a:lnTo>
                      <a:pt x="1492" y="1187"/>
                    </a:lnTo>
                    <a:lnTo>
                      <a:pt x="1492" y="1189"/>
                    </a:lnTo>
                    <a:lnTo>
                      <a:pt x="1490" y="1189"/>
                    </a:lnTo>
                    <a:lnTo>
                      <a:pt x="1490" y="1190"/>
                    </a:lnTo>
                    <a:lnTo>
                      <a:pt x="1489" y="1190"/>
                    </a:lnTo>
                    <a:lnTo>
                      <a:pt x="1489" y="1192"/>
                    </a:lnTo>
                    <a:lnTo>
                      <a:pt x="1485" y="1192"/>
                    </a:lnTo>
                    <a:lnTo>
                      <a:pt x="1485" y="1194"/>
                    </a:lnTo>
                    <a:lnTo>
                      <a:pt x="1484" y="1194"/>
                    </a:lnTo>
                    <a:lnTo>
                      <a:pt x="1484" y="1195"/>
                    </a:lnTo>
                    <a:lnTo>
                      <a:pt x="1482" y="1195"/>
                    </a:lnTo>
                    <a:lnTo>
                      <a:pt x="1482" y="1197"/>
                    </a:lnTo>
                    <a:lnTo>
                      <a:pt x="1480" y="1197"/>
                    </a:lnTo>
                    <a:lnTo>
                      <a:pt x="1480" y="1199"/>
                    </a:lnTo>
                    <a:lnTo>
                      <a:pt x="1479" y="1199"/>
                    </a:lnTo>
                    <a:lnTo>
                      <a:pt x="1479" y="1200"/>
                    </a:lnTo>
                    <a:lnTo>
                      <a:pt x="1477" y="1200"/>
                    </a:lnTo>
                    <a:lnTo>
                      <a:pt x="1477" y="1202"/>
                    </a:lnTo>
                    <a:lnTo>
                      <a:pt x="1474" y="1202"/>
                    </a:lnTo>
                    <a:lnTo>
                      <a:pt x="1474" y="1204"/>
                    </a:lnTo>
                    <a:lnTo>
                      <a:pt x="1472" y="1204"/>
                    </a:lnTo>
                    <a:lnTo>
                      <a:pt x="1472" y="1205"/>
                    </a:lnTo>
                    <a:lnTo>
                      <a:pt x="1470" y="1205"/>
                    </a:lnTo>
                    <a:lnTo>
                      <a:pt x="1470" y="1207"/>
                    </a:lnTo>
                    <a:lnTo>
                      <a:pt x="1469" y="1207"/>
                    </a:lnTo>
                    <a:lnTo>
                      <a:pt x="1469" y="1209"/>
                    </a:lnTo>
                    <a:lnTo>
                      <a:pt x="1467" y="1209"/>
                    </a:lnTo>
                    <a:lnTo>
                      <a:pt x="1467" y="1210"/>
                    </a:lnTo>
                    <a:lnTo>
                      <a:pt x="1465" y="1210"/>
                    </a:lnTo>
                    <a:lnTo>
                      <a:pt x="1465" y="1212"/>
                    </a:lnTo>
                    <a:lnTo>
                      <a:pt x="1464" y="1212"/>
                    </a:lnTo>
                    <a:lnTo>
                      <a:pt x="1464" y="1214"/>
                    </a:lnTo>
                    <a:lnTo>
                      <a:pt x="1460" y="1214"/>
                    </a:lnTo>
                    <a:lnTo>
                      <a:pt x="1460" y="1215"/>
                    </a:lnTo>
                    <a:lnTo>
                      <a:pt x="1459" y="1215"/>
                    </a:lnTo>
                    <a:lnTo>
                      <a:pt x="1459" y="1217"/>
                    </a:lnTo>
                    <a:lnTo>
                      <a:pt x="1457" y="1217"/>
                    </a:lnTo>
                    <a:lnTo>
                      <a:pt x="1457" y="1219"/>
                    </a:lnTo>
                    <a:lnTo>
                      <a:pt x="1455" y="1219"/>
                    </a:lnTo>
                    <a:lnTo>
                      <a:pt x="1455" y="1220"/>
                    </a:lnTo>
                    <a:lnTo>
                      <a:pt x="1454" y="1220"/>
                    </a:lnTo>
                    <a:lnTo>
                      <a:pt x="1454" y="1222"/>
                    </a:lnTo>
                    <a:lnTo>
                      <a:pt x="1452" y="1222"/>
                    </a:lnTo>
                    <a:lnTo>
                      <a:pt x="1452" y="1224"/>
                    </a:lnTo>
                    <a:lnTo>
                      <a:pt x="1450" y="1224"/>
                    </a:lnTo>
                    <a:lnTo>
                      <a:pt x="1450" y="1225"/>
                    </a:lnTo>
                    <a:lnTo>
                      <a:pt x="1447" y="1225"/>
                    </a:lnTo>
                    <a:close/>
                    <a:moveTo>
                      <a:pt x="1497" y="1182"/>
                    </a:moveTo>
                    <a:lnTo>
                      <a:pt x="1497" y="1180"/>
                    </a:lnTo>
                    <a:lnTo>
                      <a:pt x="1499" y="1180"/>
                    </a:lnTo>
                    <a:lnTo>
                      <a:pt x="1499" y="1179"/>
                    </a:lnTo>
                    <a:lnTo>
                      <a:pt x="1500" y="1179"/>
                    </a:lnTo>
                    <a:lnTo>
                      <a:pt x="1500" y="1177"/>
                    </a:lnTo>
                    <a:lnTo>
                      <a:pt x="1502" y="1177"/>
                    </a:lnTo>
                    <a:lnTo>
                      <a:pt x="1502" y="1175"/>
                    </a:lnTo>
                    <a:lnTo>
                      <a:pt x="1504" y="1175"/>
                    </a:lnTo>
                    <a:lnTo>
                      <a:pt x="1504" y="1174"/>
                    </a:lnTo>
                    <a:lnTo>
                      <a:pt x="1507" y="1174"/>
                    </a:lnTo>
                    <a:lnTo>
                      <a:pt x="1507" y="1175"/>
                    </a:lnTo>
                    <a:lnTo>
                      <a:pt x="1505" y="1175"/>
                    </a:lnTo>
                    <a:lnTo>
                      <a:pt x="1505" y="1177"/>
                    </a:lnTo>
                    <a:lnTo>
                      <a:pt x="1504" y="1177"/>
                    </a:lnTo>
                    <a:lnTo>
                      <a:pt x="1504" y="1179"/>
                    </a:lnTo>
                    <a:lnTo>
                      <a:pt x="1502" y="1179"/>
                    </a:lnTo>
                    <a:lnTo>
                      <a:pt x="1502" y="1180"/>
                    </a:lnTo>
                    <a:lnTo>
                      <a:pt x="1500" y="1180"/>
                    </a:lnTo>
                    <a:lnTo>
                      <a:pt x="1500" y="1182"/>
                    </a:lnTo>
                    <a:lnTo>
                      <a:pt x="1497" y="1182"/>
                    </a:lnTo>
                    <a:close/>
                    <a:moveTo>
                      <a:pt x="1507" y="1174"/>
                    </a:moveTo>
                    <a:lnTo>
                      <a:pt x="1507" y="1172"/>
                    </a:lnTo>
                    <a:lnTo>
                      <a:pt x="1509" y="1172"/>
                    </a:lnTo>
                    <a:lnTo>
                      <a:pt x="1509" y="1170"/>
                    </a:lnTo>
                    <a:lnTo>
                      <a:pt x="1510" y="1170"/>
                    </a:lnTo>
                    <a:lnTo>
                      <a:pt x="1510" y="1169"/>
                    </a:lnTo>
                    <a:lnTo>
                      <a:pt x="1512" y="1169"/>
                    </a:lnTo>
                    <a:lnTo>
                      <a:pt x="1512" y="1167"/>
                    </a:lnTo>
                    <a:lnTo>
                      <a:pt x="1514" y="1167"/>
                    </a:lnTo>
                    <a:lnTo>
                      <a:pt x="1514" y="1165"/>
                    </a:lnTo>
                    <a:lnTo>
                      <a:pt x="1515" y="1165"/>
                    </a:lnTo>
                    <a:lnTo>
                      <a:pt x="1515" y="1164"/>
                    </a:lnTo>
                    <a:lnTo>
                      <a:pt x="1519" y="1164"/>
                    </a:lnTo>
                    <a:lnTo>
                      <a:pt x="1519" y="1162"/>
                    </a:lnTo>
                    <a:lnTo>
                      <a:pt x="1520" y="1162"/>
                    </a:lnTo>
                    <a:lnTo>
                      <a:pt x="1520" y="1160"/>
                    </a:lnTo>
                    <a:lnTo>
                      <a:pt x="1522" y="1160"/>
                    </a:lnTo>
                    <a:lnTo>
                      <a:pt x="1522" y="1159"/>
                    </a:lnTo>
                    <a:lnTo>
                      <a:pt x="1524" y="1159"/>
                    </a:lnTo>
                    <a:lnTo>
                      <a:pt x="1524" y="1157"/>
                    </a:lnTo>
                    <a:lnTo>
                      <a:pt x="1525" y="1157"/>
                    </a:lnTo>
                    <a:lnTo>
                      <a:pt x="1525" y="1155"/>
                    </a:lnTo>
                    <a:lnTo>
                      <a:pt x="1529" y="1155"/>
                    </a:lnTo>
                    <a:lnTo>
                      <a:pt x="1529" y="1154"/>
                    </a:lnTo>
                    <a:lnTo>
                      <a:pt x="1530" y="1154"/>
                    </a:lnTo>
                    <a:lnTo>
                      <a:pt x="1530" y="1152"/>
                    </a:lnTo>
                    <a:lnTo>
                      <a:pt x="1532" y="1152"/>
                    </a:lnTo>
                    <a:lnTo>
                      <a:pt x="1532" y="1150"/>
                    </a:lnTo>
                    <a:lnTo>
                      <a:pt x="1534" y="1150"/>
                    </a:lnTo>
                    <a:lnTo>
                      <a:pt x="1534" y="1149"/>
                    </a:lnTo>
                    <a:lnTo>
                      <a:pt x="1535" y="1149"/>
                    </a:lnTo>
                    <a:lnTo>
                      <a:pt x="1535" y="1147"/>
                    </a:lnTo>
                    <a:lnTo>
                      <a:pt x="1539" y="1147"/>
                    </a:lnTo>
                    <a:lnTo>
                      <a:pt x="1539" y="1145"/>
                    </a:lnTo>
                    <a:lnTo>
                      <a:pt x="1540" y="1145"/>
                    </a:lnTo>
                    <a:lnTo>
                      <a:pt x="1540" y="1144"/>
                    </a:lnTo>
                    <a:lnTo>
                      <a:pt x="1542" y="1144"/>
                    </a:lnTo>
                    <a:lnTo>
                      <a:pt x="1542" y="1142"/>
                    </a:lnTo>
                    <a:lnTo>
                      <a:pt x="1544" y="1142"/>
                    </a:lnTo>
                    <a:lnTo>
                      <a:pt x="1544" y="1140"/>
                    </a:lnTo>
                    <a:lnTo>
                      <a:pt x="1547" y="1140"/>
                    </a:lnTo>
                    <a:lnTo>
                      <a:pt x="1547" y="1139"/>
                    </a:lnTo>
                    <a:lnTo>
                      <a:pt x="1549" y="1139"/>
                    </a:lnTo>
                    <a:lnTo>
                      <a:pt x="1549" y="1137"/>
                    </a:lnTo>
                    <a:lnTo>
                      <a:pt x="1550" y="1137"/>
                    </a:lnTo>
                    <a:lnTo>
                      <a:pt x="1550" y="1135"/>
                    </a:lnTo>
                    <a:lnTo>
                      <a:pt x="1552" y="1135"/>
                    </a:lnTo>
                    <a:lnTo>
                      <a:pt x="1552" y="1134"/>
                    </a:lnTo>
                    <a:lnTo>
                      <a:pt x="1555" y="1134"/>
                    </a:lnTo>
                    <a:lnTo>
                      <a:pt x="1555" y="1132"/>
                    </a:lnTo>
                    <a:lnTo>
                      <a:pt x="1557" y="1132"/>
                    </a:lnTo>
                    <a:lnTo>
                      <a:pt x="1557" y="1130"/>
                    </a:lnTo>
                    <a:lnTo>
                      <a:pt x="1559" y="1130"/>
                    </a:lnTo>
                    <a:lnTo>
                      <a:pt x="1559" y="1129"/>
                    </a:lnTo>
                    <a:lnTo>
                      <a:pt x="1560" y="1129"/>
                    </a:lnTo>
                    <a:lnTo>
                      <a:pt x="1560" y="1127"/>
                    </a:lnTo>
                    <a:lnTo>
                      <a:pt x="1564" y="1127"/>
                    </a:lnTo>
                    <a:lnTo>
                      <a:pt x="1564" y="1125"/>
                    </a:lnTo>
                    <a:lnTo>
                      <a:pt x="1565" y="1125"/>
                    </a:lnTo>
                    <a:lnTo>
                      <a:pt x="1565" y="1124"/>
                    </a:lnTo>
                    <a:lnTo>
                      <a:pt x="1567" y="1124"/>
                    </a:lnTo>
                    <a:lnTo>
                      <a:pt x="1567" y="1122"/>
                    </a:lnTo>
                    <a:lnTo>
                      <a:pt x="1569" y="1122"/>
                    </a:lnTo>
                    <a:lnTo>
                      <a:pt x="1569" y="1120"/>
                    </a:lnTo>
                    <a:lnTo>
                      <a:pt x="1572" y="1120"/>
                    </a:lnTo>
                    <a:lnTo>
                      <a:pt x="1572" y="1119"/>
                    </a:lnTo>
                    <a:lnTo>
                      <a:pt x="1574" y="1119"/>
                    </a:lnTo>
                    <a:lnTo>
                      <a:pt x="1574" y="1117"/>
                    </a:lnTo>
                    <a:lnTo>
                      <a:pt x="1575" y="1117"/>
                    </a:lnTo>
                    <a:lnTo>
                      <a:pt x="1575" y="1115"/>
                    </a:lnTo>
                    <a:lnTo>
                      <a:pt x="1577" y="1115"/>
                    </a:lnTo>
                    <a:lnTo>
                      <a:pt x="1577" y="1114"/>
                    </a:lnTo>
                    <a:lnTo>
                      <a:pt x="1580" y="1114"/>
                    </a:lnTo>
                    <a:lnTo>
                      <a:pt x="1580" y="1112"/>
                    </a:lnTo>
                    <a:lnTo>
                      <a:pt x="1582" y="1112"/>
                    </a:lnTo>
                    <a:lnTo>
                      <a:pt x="1582" y="1110"/>
                    </a:lnTo>
                    <a:lnTo>
                      <a:pt x="1584" y="1110"/>
                    </a:lnTo>
                    <a:lnTo>
                      <a:pt x="1584" y="1109"/>
                    </a:lnTo>
                    <a:lnTo>
                      <a:pt x="1587" y="1109"/>
                    </a:lnTo>
                    <a:lnTo>
                      <a:pt x="1587" y="1107"/>
                    </a:lnTo>
                    <a:lnTo>
                      <a:pt x="1589" y="1107"/>
                    </a:lnTo>
                    <a:lnTo>
                      <a:pt x="1589" y="1105"/>
                    </a:lnTo>
                    <a:lnTo>
                      <a:pt x="1590" y="1105"/>
                    </a:lnTo>
                    <a:lnTo>
                      <a:pt x="1590" y="1104"/>
                    </a:lnTo>
                    <a:lnTo>
                      <a:pt x="1594" y="1104"/>
                    </a:lnTo>
                    <a:lnTo>
                      <a:pt x="1594" y="1105"/>
                    </a:lnTo>
                    <a:lnTo>
                      <a:pt x="1592" y="1105"/>
                    </a:lnTo>
                    <a:lnTo>
                      <a:pt x="1592" y="1107"/>
                    </a:lnTo>
                    <a:lnTo>
                      <a:pt x="1590" y="1107"/>
                    </a:lnTo>
                    <a:lnTo>
                      <a:pt x="1590" y="1109"/>
                    </a:lnTo>
                    <a:lnTo>
                      <a:pt x="1589" y="1109"/>
                    </a:lnTo>
                    <a:lnTo>
                      <a:pt x="1589" y="1110"/>
                    </a:lnTo>
                    <a:lnTo>
                      <a:pt x="1585" y="1110"/>
                    </a:lnTo>
                    <a:lnTo>
                      <a:pt x="1585" y="1112"/>
                    </a:lnTo>
                    <a:lnTo>
                      <a:pt x="1584" y="1112"/>
                    </a:lnTo>
                    <a:lnTo>
                      <a:pt x="1584" y="1114"/>
                    </a:lnTo>
                    <a:lnTo>
                      <a:pt x="1582" y="1114"/>
                    </a:lnTo>
                    <a:lnTo>
                      <a:pt x="1582" y="1115"/>
                    </a:lnTo>
                    <a:lnTo>
                      <a:pt x="1579" y="1115"/>
                    </a:lnTo>
                    <a:lnTo>
                      <a:pt x="1579" y="1117"/>
                    </a:lnTo>
                    <a:lnTo>
                      <a:pt x="1577" y="1117"/>
                    </a:lnTo>
                    <a:lnTo>
                      <a:pt x="1577" y="1119"/>
                    </a:lnTo>
                    <a:lnTo>
                      <a:pt x="1575" y="1119"/>
                    </a:lnTo>
                    <a:lnTo>
                      <a:pt x="1575" y="1120"/>
                    </a:lnTo>
                    <a:lnTo>
                      <a:pt x="1574" y="1120"/>
                    </a:lnTo>
                    <a:lnTo>
                      <a:pt x="1574" y="1122"/>
                    </a:lnTo>
                    <a:lnTo>
                      <a:pt x="1570" y="1122"/>
                    </a:lnTo>
                    <a:lnTo>
                      <a:pt x="1570" y="1124"/>
                    </a:lnTo>
                    <a:lnTo>
                      <a:pt x="1569" y="1124"/>
                    </a:lnTo>
                    <a:lnTo>
                      <a:pt x="1569" y="1125"/>
                    </a:lnTo>
                    <a:lnTo>
                      <a:pt x="1567" y="1125"/>
                    </a:lnTo>
                    <a:lnTo>
                      <a:pt x="1567" y="1127"/>
                    </a:lnTo>
                    <a:lnTo>
                      <a:pt x="1565" y="1127"/>
                    </a:lnTo>
                    <a:lnTo>
                      <a:pt x="1565" y="1129"/>
                    </a:lnTo>
                    <a:lnTo>
                      <a:pt x="1562" y="1129"/>
                    </a:lnTo>
                    <a:lnTo>
                      <a:pt x="1562" y="1130"/>
                    </a:lnTo>
                    <a:lnTo>
                      <a:pt x="1560" y="1130"/>
                    </a:lnTo>
                    <a:lnTo>
                      <a:pt x="1560" y="1132"/>
                    </a:lnTo>
                    <a:lnTo>
                      <a:pt x="1559" y="1132"/>
                    </a:lnTo>
                    <a:lnTo>
                      <a:pt x="1559" y="1134"/>
                    </a:lnTo>
                    <a:lnTo>
                      <a:pt x="1557" y="1134"/>
                    </a:lnTo>
                    <a:lnTo>
                      <a:pt x="1557" y="1135"/>
                    </a:lnTo>
                    <a:lnTo>
                      <a:pt x="1554" y="1135"/>
                    </a:lnTo>
                    <a:lnTo>
                      <a:pt x="1554" y="1137"/>
                    </a:lnTo>
                    <a:lnTo>
                      <a:pt x="1552" y="1137"/>
                    </a:lnTo>
                    <a:lnTo>
                      <a:pt x="1552" y="1139"/>
                    </a:lnTo>
                    <a:lnTo>
                      <a:pt x="1550" y="1139"/>
                    </a:lnTo>
                    <a:lnTo>
                      <a:pt x="1550" y="1140"/>
                    </a:lnTo>
                    <a:lnTo>
                      <a:pt x="1549" y="1140"/>
                    </a:lnTo>
                    <a:lnTo>
                      <a:pt x="1549" y="1142"/>
                    </a:lnTo>
                    <a:lnTo>
                      <a:pt x="1545" y="1142"/>
                    </a:lnTo>
                    <a:lnTo>
                      <a:pt x="1545" y="1144"/>
                    </a:lnTo>
                    <a:lnTo>
                      <a:pt x="1544" y="1144"/>
                    </a:lnTo>
                    <a:lnTo>
                      <a:pt x="1544" y="1145"/>
                    </a:lnTo>
                    <a:lnTo>
                      <a:pt x="1542" y="1145"/>
                    </a:lnTo>
                    <a:lnTo>
                      <a:pt x="1542" y="1147"/>
                    </a:lnTo>
                    <a:lnTo>
                      <a:pt x="1540" y="1147"/>
                    </a:lnTo>
                    <a:lnTo>
                      <a:pt x="1540" y="1149"/>
                    </a:lnTo>
                    <a:lnTo>
                      <a:pt x="1537" y="1149"/>
                    </a:lnTo>
                    <a:lnTo>
                      <a:pt x="1537" y="1150"/>
                    </a:lnTo>
                    <a:lnTo>
                      <a:pt x="1535" y="1150"/>
                    </a:lnTo>
                    <a:lnTo>
                      <a:pt x="1535" y="1152"/>
                    </a:lnTo>
                    <a:lnTo>
                      <a:pt x="1534" y="1152"/>
                    </a:lnTo>
                    <a:lnTo>
                      <a:pt x="1534" y="1154"/>
                    </a:lnTo>
                    <a:lnTo>
                      <a:pt x="1532" y="1154"/>
                    </a:lnTo>
                    <a:lnTo>
                      <a:pt x="1532" y="1155"/>
                    </a:lnTo>
                    <a:lnTo>
                      <a:pt x="1530" y="1155"/>
                    </a:lnTo>
                    <a:lnTo>
                      <a:pt x="1530" y="1157"/>
                    </a:lnTo>
                    <a:lnTo>
                      <a:pt x="1527" y="1157"/>
                    </a:lnTo>
                    <a:lnTo>
                      <a:pt x="1527" y="1159"/>
                    </a:lnTo>
                    <a:lnTo>
                      <a:pt x="1525" y="1159"/>
                    </a:lnTo>
                    <a:lnTo>
                      <a:pt x="1525" y="1160"/>
                    </a:lnTo>
                    <a:lnTo>
                      <a:pt x="1524" y="1160"/>
                    </a:lnTo>
                    <a:lnTo>
                      <a:pt x="1524" y="1162"/>
                    </a:lnTo>
                    <a:lnTo>
                      <a:pt x="1522" y="1162"/>
                    </a:lnTo>
                    <a:lnTo>
                      <a:pt x="1522" y="1164"/>
                    </a:lnTo>
                    <a:lnTo>
                      <a:pt x="1520" y="1164"/>
                    </a:lnTo>
                    <a:lnTo>
                      <a:pt x="1520" y="1165"/>
                    </a:lnTo>
                    <a:lnTo>
                      <a:pt x="1517" y="1165"/>
                    </a:lnTo>
                    <a:lnTo>
                      <a:pt x="1517" y="1167"/>
                    </a:lnTo>
                    <a:lnTo>
                      <a:pt x="1515" y="1167"/>
                    </a:lnTo>
                    <a:lnTo>
                      <a:pt x="1515" y="1169"/>
                    </a:lnTo>
                    <a:lnTo>
                      <a:pt x="1514" y="1169"/>
                    </a:lnTo>
                    <a:lnTo>
                      <a:pt x="1514" y="1170"/>
                    </a:lnTo>
                    <a:lnTo>
                      <a:pt x="1512" y="1170"/>
                    </a:lnTo>
                    <a:lnTo>
                      <a:pt x="1512" y="1172"/>
                    </a:lnTo>
                    <a:lnTo>
                      <a:pt x="1510" y="1172"/>
                    </a:lnTo>
                    <a:lnTo>
                      <a:pt x="1510" y="1174"/>
                    </a:lnTo>
                    <a:lnTo>
                      <a:pt x="1507" y="1174"/>
                    </a:lnTo>
                    <a:close/>
                    <a:moveTo>
                      <a:pt x="1594" y="1102"/>
                    </a:moveTo>
                    <a:lnTo>
                      <a:pt x="1595" y="1102"/>
                    </a:lnTo>
                    <a:lnTo>
                      <a:pt x="1595" y="1104"/>
                    </a:lnTo>
                    <a:lnTo>
                      <a:pt x="1594" y="1104"/>
                    </a:lnTo>
                    <a:lnTo>
                      <a:pt x="1594" y="1102"/>
                    </a:lnTo>
                    <a:close/>
                    <a:moveTo>
                      <a:pt x="805" y="1089"/>
                    </a:moveTo>
                    <a:lnTo>
                      <a:pt x="805" y="1085"/>
                    </a:lnTo>
                    <a:lnTo>
                      <a:pt x="807" y="1085"/>
                    </a:lnTo>
                    <a:lnTo>
                      <a:pt x="807" y="1084"/>
                    </a:lnTo>
                    <a:lnTo>
                      <a:pt x="809" y="1084"/>
                    </a:lnTo>
                    <a:lnTo>
                      <a:pt x="809" y="1082"/>
                    </a:lnTo>
                    <a:lnTo>
                      <a:pt x="810" y="1082"/>
                    </a:lnTo>
                    <a:lnTo>
                      <a:pt x="810" y="1080"/>
                    </a:lnTo>
                    <a:lnTo>
                      <a:pt x="812" y="1080"/>
                    </a:lnTo>
                    <a:lnTo>
                      <a:pt x="812" y="1079"/>
                    </a:lnTo>
                    <a:lnTo>
                      <a:pt x="814" y="1079"/>
                    </a:lnTo>
                    <a:lnTo>
                      <a:pt x="814" y="1077"/>
                    </a:lnTo>
                    <a:lnTo>
                      <a:pt x="815" y="1077"/>
                    </a:lnTo>
                    <a:lnTo>
                      <a:pt x="815" y="1075"/>
                    </a:lnTo>
                    <a:lnTo>
                      <a:pt x="817" y="1075"/>
                    </a:lnTo>
                    <a:lnTo>
                      <a:pt x="817" y="1074"/>
                    </a:lnTo>
                    <a:lnTo>
                      <a:pt x="819" y="1074"/>
                    </a:lnTo>
                    <a:lnTo>
                      <a:pt x="819" y="1072"/>
                    </a:lnTo>
                    <a:lnTo>
                      <a:pt x="820" y="1072"/>
                    </a:lnTo>
                    <a:lnTo>
                      <a:pt x="820" y="1069"/>
                    </a:lnTo>
                    <a:lnTo>
                      <a:pt x="822" y="1069"/>
                    </a:lnTo>
                    <a:lnTo>
                      <a:pt x="822" y="1067"/>
                    </a:lnTo>
                    <a:lnTo>
                      <a:pt x="824" y="1067"/>
                    </a:lnTo>
                    <a:lnTo>
                      <a:pt x="824" y="1065"/>
                    </a:lnTo>
                    <a:lnTo>
                      <a:pt x="825" y="1065"/>
                    </a:lnTo>
                    <a:lnTo>
                      <a:pt x="825" y="1064"/>
                    </a:lnTo>
                    <a:lnTo>
                      <a:pt x="827" y="1064"/>
                    </a:lnTo>
                    <a:lnTo>
                      <a:pt x="827" y="1062"/>
                    </a:lnTo>
                    <a:lnTo>
                      <a:pt x="829" y="1062"/>
                    </a:lnTo>
                    <a:lnTo>
                      <a:pt x="829" y="1060"/>
                    </a:lnTo>
                    <a:lnTo>
                      <a:pt x="830" y="1060"/>
                    </a:lnTo>
                    <a:lnTo>
                      <a:pt x="830" y="1059"/>
                    </a:lnTo>
                    <a:lnTo>
                      <a:pt x="832" y="1059"/>
                    </a:lnTo>
                    <a:lnTo>
                      <a:pt x="832" y="1057"/>
                    </a:lnTo>
                    <a:lnTo>
                      <a:pt x="834" y="1057"/>
                    </a:lnTo>
                    <a:lnTo>
                      <a:pt x="834" y="1055"/>
                    </a:lnTo>
                    <a:lnTo>
                      <a:pt x="835" y="1055"/>
                    </a:lnTo>
                    <a:lnTo>
                      <a:pt x="835" y="1054"/>
                    </a:lnTo>
                    <a:lnTo>
                      <a:pt x="837" y="1054"/>
                    </a:lnTo>
                    <a:lnTo>
                      <a:pt x="837" y="1052"/>
                    </a:lnTo>
                    <a:lnTo>
                      <a:pt x="839" y="1052"/>
                    </a:lnTo>
                    <a:lnTo>
                      <a:pt x="839" y="1049"/>
                    </a:lnTo>
                    <a:lnTo>
                      <a:pt x="840" y="1049"/>
                    </a:lnTo>
                    <a:lnTo>
                      <a:pt x="840" y="1047"/>
                    </a:lnTo>
                    <a:lnTo>
                      <a:pt x="842" y="1047"/>
                    </a:lnTo>
                    <a:lnTo>
                      <a:pt x="842" y="1045"/>
                    </a:lnTo>
                    <a:lnTo>
                      <a:pt x="844" y="1045"/>
                    </a:lnTo>
                    <a:lnTo>
                      <a:pt x="844" y="1044"/>
                    </a:lnTo>
                    <a:lnTo>
                      <a:pt x="845" y="1044"/>
                    </a:lnTo>
                    <a:lnTo>
                      <a:pt x="845" y="1042"/>
                    </a:lnTo>
                    <a:lnTo>
                      <a:pt x="847" y="1042"/>
                    </a:lnTo>
                    <a:lnTo>
                      <a:pt x="847" y="1040"/>
                    </a:lnTo>
                    <a:lnTo>
                      <a:pt x="849" y="1040"/>
                    </a:lnTo>
                    <a:lnTo>
                      <a:pt x="849" y="1039"/>
                    </a:lnTo>
                    <a:lnTo>
                      <a:pt x="850" y="1039"/>
                    </a:lnTo>
                    <a:lnTo>
                      <a:pt x="850" y="1037"/>
                    </a:lnTo>
                    <a:lnTo>
                      <a:pt x="852" y="1037"/>
                    </a:lnTo>
                    <a:lnTo>
                      <a:pt x="852" y="1035"/>
                    </a:lnTo>
                    <a:lnTo>
                      <a:pt x="854" y="1035"/>
                    </a:lnTo>
                    <a:lnTo>
                      <a:pt x="854" y="1034"/>
                    </a:lnTo>
                    <a:lnTo>
                      <a:pt x="855" y="1034"/>
                    </a:lnTo>
                    <a:lnTo>
                      <a:pt x="855" y="1032"/>
                    </a:lnTo>
                    <a:lnTo>
                      <a:pt x="857" y="1032"/>
                    </a:lnTo>
                    <a:lnTo>
                      <a:pt x="857" y="1029"/>
                    </a:lnTo>
                    <a:lnTo>
                      <a:pt x="859" y="1029"/>
                    </a:lnTo>
                    <a:lnTo>
                      <a:pt x="859" y="1027"/>
                    </a:lnTo>
                    <a:lnTo>
                      <a:pt x="860" y="1027"/>
                    </a:lnTo>
                    <a:lnTo>
                      <a:pt x="860" y="1025"/>
                    </a:lnTo>
                    <a:lnTo>
                      <a:pt x="862" y="1025"/>
                    </a:lnTo>
                    <a:lnTo>
                      <a:pt x="862" y="1024"/>
                    </a:lnTo>
                    <a:lnTo>
                      <a:pt x="864" y="1024"/>
                    </a:lnTo>
                    <a:lnTo>
                      <a:pt x="864" y="1022"/>
                    </a:lnTo>
                    <a:lnTo>
                      <a:pt x="865" y="1022"/>
                    </a:lnTo>
                    <a:lnTo>
                      <a:pt x="865" y="1020"/>
                    </a:lnTo>
                    <a:lnTo>
                      <a:pt x="867" y="1020"/>
                    </a:lnTo>
                    <a:lnTo>
                      <a:pt x="867" y="1019"/>
                    </a:lnTo>
                    <a:lnTo>
                      <a:pt x="869" y="1019"/>
                    </a:lnTo>
                    <a:lnTo>
                      <a:pt x="869" y="1017"/>
                    </a:lnTo>
                    <a:lnTo>
                      <a:pt x="870" y="1017"/>
                    </a:lnTo>
                    <a:lnTo>
                      <a:pt x="870" y="1015"/>
                    </a:lnTo>
                    <a:lnTo>
                      <a:pt x="872" y="1015"/>
                    </a:lnTo>
                    <a:lnTo>
                      <a:pt x="872" y="1014"/>
                    </a:lnTo>
                    <a:lnTo>
                      <a:pt x="874" y="1014"/>
                    </a:lnTo>
                    <a:lnTo>
                      <a:pt x="874" y="1012"/>
                    </a:lnTo>
                    <a:lnTo>
                      <a:pt x="875" y="1012"/>
                    </a:lnTo>
                    <a:lnTo>
                      <a:pt x="875" y="1010"/>
                    </a:lnTo>
                    <a:lnTo>
                      <a:pt x="877" y="1010"/>
                    </a:lnTo>
                    <a:lnTo>
                      <a:pt x="877" y="1007"/>
                    </a:lnTo>
                    <a:lnTo>
                      <a:pt x="879" y="1007"/>
                    </a:lnTo>
                    <a:lnTo>
                      <a:pt x="879" y="1005"/>
                    </a:lnTo>
                    <a:lnTo>
                      <a:pt x="880" y="1005"/>
                    </a:lnTo>
                    <a:lnTo>
                      <a:pt x="880" y="1004"/>
                    </a:lnTo>
                    <a:lnTo>
                      <a:pt x="882" y="1004"/>
                    </a:lnTo>
                    <a:lnTo>
                      <a:pt x="882" y="1002"/>
                    </a:lnTo>
                    <a:lnTo>
                      <a:pt x="884" y="1002"/>
                    </a:lnTo>
                    <a:lnTo>
                      <a:pt x="884" y="1000"/>
                    </a:lnTo>
                    <a:lnTo>
                      <a:pt x="885" y="1000"/>
                    </a:lnTo>
                    <a:lnTo>
                      <a:pt x="885" y="999"/>
                    </a:lnTo>
                    <a:lnTo>
                      <a:pt x="887" y="999"/>
                    </a:lnTo>
                    <a:lnTo>
                      <a:pt x="887" y="997"/>
                    </a:lnTo>
                    <a:lnTo>
                      <a:pt x="889" y="997"/>
                    </a:lnTo>
                    <a:lnTo>
                      <a:pt x="889" y="995"/>
                    </a:lnTo>
                    <a:lnTo>
                      <a:pt x="890" y="995"/>
                    </a:lnTo>
                    <a:lnTo>
                      <a:pt x="890" y="994"/>
                    </a:lnTo>
                    <a:lnTo>
                      <a:pt x="892" y="994"/>
                    </a:lnTo>
                    <a:lnTo>
                      <a:pt x="892" y="992"/>
                    </a:lnTo>
                    <a:lnTo>
                      <a:pt x="894" y="992"/>
                    </a:lnTo>
                    <a:lnTo>
                      <a:pt x="894" y="990"/>
                    </a:lnTo>
                    <a:lnTo>
                      <a:pt x="895" y="990"/>
                    </a:lnTo>
                    <a:lnTo>
                      <a:pt x="895" y="989"/>
                    </a:lnTo>
                    <a:lnTo>
                      <a:pt x="897" y="989"/>
                    </a:lnTo>
                    <a:lnTo>
                      <a:pt x="897" y="987"/>
                    </a:lnTo>
                    <a:lnTo>
                      <a:pt x="899" y="987"/>
                    </a:lnTo>
                    <a:lnTo>
                      <a:pt x="899" y="985"/>
                    </a:lnTo>
                    <a:lnTo>
                      <a:pt x="900" y="985"/>
                    </a:lnTo>
                    <a:lnTo>
                      <a:pt x="900" y="984"/>
                    </a:lnTo>
                    <a:lnTo>
                      <a:pt x="902" y="984"/>
                    </a:lnTo>
                    <a:lnTo>
                      <a:pt x="902" y="982"/>
                    </a:lnTo>
                    <a:lnTo>
                      <a:pt x="904" y="982"/>
                    </a:lnTo>
                    <a:lnTo>
                      <a:pt x="904" y="980"/>
                    </a:lnTo>
                    <a:lnTo>
                      <a:pt x="905" y="980"/>
                    </a:lnTo>
                    <a:lnTo>
                      <a:pt x="905" y="979"/>
                    </a:lnTo>
                    <a:lnTo>
                      <a:pt x="907" y="979"/>
                    </a:lnTo>
                    <a:lnTo>
                      <a:pt x="907" y="982"/>
                    </a:lnTo>
                    <a:lnTo>
                      <a:pt x="905" y="982"/>
                    </a:lnTo>
                    <a:lnTo>
                      <a:pt x="905" y="984"/>
                    </a:lnTo>
                    <a:lnTo>
                      <a:pt x="904" y="984"/>
                    </a:lnTo>
                    <a:lnTo>
                      <a:pt x="904" y="985"/>
                    </a:lnTo>
                    <a:lnTo>
                      <a:pt x="902" y="985"/>
                    </a:lnTo>
                    <a:lnTo>
                      <a:pt x="902" y="987"/>
                    </a:lnTo>
                    <a:lnTo>
                      <a:pt x="900" y="987"/>
                    </a:lnTo>
                    <a:lnTo>
                      <a:pt x="900" y="989"/>
                    </a:lnTo>
                    <a:lnTo>
                      <a:pt x="899" y="989"/>
                    </a:lnTo>
                    <a:lnTo>
                      <a:pt x="899" y="990"/>
                    </a:lnTo>
                    <a:lnTo>
                      <a:pt x="897" y="990"/>
                    </a:lnTo>
                    <a:lnTo>
                      <a:pt x="897" y="992"/>
                    </a:lnTo>
                    <a:lnTo>
                      <a:pt x="895" y="992"/>
                    </a:lnTo>
                    <a:lnTo>
                      <a:pt x="895" y="994"/>
                    </a:lnTo>
                    <a:lnTo>
                      <a:pt x="894" y="994"/>
                    </a:lnTo>
                    <a:lnTo>
                      <a:pt x="894" y="995"/>
                    </a:lnTo>
                    <a:lnTo>
                      <a:pt x="892" y="995"/>
                    </a:lnTo>
                    <a:lnTo>
                      <a:pt x="892" y="997"/>
                    </a:lnTo>
                    <a:lnTo>
                      <a:pt x="890" y="997"/>
                    </a:lnTo>
                    <a:lnTo>
                      <a:pt x="890" y="999"/>
                    </a:lnTo>
                    <a:lnTo>
                      <a:pt x="889" y="999"/>
                    </a:lnTo>
                    <a:lnTo>
                      <a:pt x="889" y="1000"/>
                    </a:lnTo>
                    <a:lnTo>
                      <a:pt x="887" y="1000"/>
                    </a:lnTo>
                    <a:lnTo>
                      <a:pt x="887" y="1002"/>
                    </a:lnTo>
                    <a:lnTo>
                      <a:pt x="885" y="1002"/>
                    </a:lnTo>
                    <a:lnTo>
                      <a:pt x="885" y="1004"/>
                    </a:lnTo>
                    <a:lnTo>
                      <a:pt x="884" y="1004"/>
                    </a:lnTo>
                    <a:lnTo>
                      <a:pt x="884" y="1005"/>
                    </a:lnTo>
                    <a:lnTo>
                      <a:pt x="882" y="1005"/>
                    </a:lnTo>
                    <a:lnTo>
                      <a:pt x="882" y="1007"/>
                    </a:lnTo>
                    <a:lnTo>
                      <a:pt x="880" y="1007"/>
                    </a:lnTo>
                    <a:lnTo>
                      <a:pt x="880" y="1009"/>
                    </a:lnTo>
                    <a:lnTo>
                      <a:pt x="879" y="1009"/>
                    </a:lnTo>
                    <a:lnTo>
                      <a:pt x="879" y="1012"/>
                    </a:lnTo>
                    <a:lnTo>
                      <a:pt x="877" y="1012"/>
                    </a:lnTo>
                    <a:lnTo>
                      <a:pt x="877" y="1014"/>
                    </a:lnTo>
                    <a:lnTo>
                      <a:pt x="875" y="1014"/>
                    </a:lnTo>
                    <a:lnTo>
                      <a:pt x="875" y="1015"/>
                    </a:lnTo>
                    <a:lnTo>
                      <a:pt x="874" y="1015"/>
                    </a:lnTo>
                    <a:lnTo>
                      <a:pt x="874" y="1017"/>
                    </a:lnTo>
                    <a:lnTo>
                      <a:pt x="872" y="1017"/>
                    </a:lnTo>
                    <a:lnTo>
                      <a:pt x="872" y="1019"/>
                    </a:lnTo>
                    <a:lnTo>
                      <a:pt x="870" y="1019"/>
                    </a:lnTo>
                    <a:lnTo>
                      <a:pt x="870" y="1020"/>
                    </a:lnTo>
                    <a:lnTo>
                      <a:pt x="869" y="1020"/>
                    </a:lnTo>
                    <a:lnTo>
                      <a:pt x="869" y="1022"/>
                    </a:lnTo>
                    <a:lnTo>
                      <a:pt x="867" y="1022"/>
                    </a:lnTo>
                    <a:lnTo>
                      <a:pt x="867" y="1024"/>
                    </a:lnTo>
                    <a:lnTo>
                      <a:pt x="865" y="1024"/>
                    </a:lnTo>
                    <a:lnTo>
                      <a:pt x="865" y="1025"/>
                    </a:lnTo>
                    <a:lnTo>
                      <a:pt x="864" y="1025"/>
                    </a:lnTo>
                    <a:lnTo>
                      <a:pt x="864" y="1027"/>
                    </a:lnTo>
                    <a:lnTo>
                      <a:pt x="862" y="1027"/>
                    </a:lnTo>
                    <a:lnTo>
                      <a:pt x="862" y="1029"/>
                    </a:lnTo>
                    <a:lnTo>
                      <a:pt x="860" y="1029"/>
                    </a:lnTo>
                    <a:lnTo>
                      <a:pt x="860" y="1030"/>
                    </a:lnTo>
                    <a:lnTo>
                      <a:pt x="859" y="1030"/>
                    </a:lnTo>
                    <a:lnTo>
                      <a:pt x="859" y="1034"/>
                    </a:lnTo>
                    <a:lnTo>
                      <a:pt x="857" y="1034"/>
                    </a:lnTo>
                    <a:lnTo>
                      <a:pt x="857" y="1035"/>
                    </a:lnTo>
                    <a:lnTo>
                      <a:pt x="855" y="1035"/>
                    </a:lnTo>
                    <a:lnTo>
                      <a:pt x="855" y="1037"/>
                    </a:lnTo>
                    <a:lnTo>
                      <a:pt x="854" y="1037"/>
                    </a:lnTo>
                    <a:lnTo>
                      <a:pt x="854" y="1039"/>
                    </a:lnTo>
                    <a:lnTo>
                      <a:pt x="852" y="1039"/>
                    </a:lnTo>
                    <a:lnTo>
                      <a:pt x="852" y="1040"/>
                    </a:lnTo>
                    <a:lnTo>
                      <a:pt x="850" y="1040"/>
                    </a:lnTo>
                    <a:lnTo>
                      <a:pt x="850" y="1042"/>
                    </a:lnTo>
                    <a:lnTo>
                      <a:pt x="849" y="1042"/>
                    </a:lnTo>
                    <a:lnTo>
                      <a:pt x="849" y="1044"/>
                    </a:lnTo>
                    <a:lnTo>
                      <a:pt x="847" y="1044"/>
                    </a:lnTo>
                    <a:lnTo>
                      <a:pt x="847" y="1045"/>
                    </a:lnTo>
                    <a:lnTo>
                      <a:pt x="845" y="1045"/>
                    </a:lnTo>
                    <a:lnTo>
                      <a:pt x="845" y="1047"/>
                    </a:lnTo>
                    <a:lnTo>
                      <a:pt x="844" y="1047"/>
                    </a:lnTo>
                    <a:lnTo>
                      <a:pt x="844" y="1049"/>
                    </a:lnTo>
                    <a:lnTo>
                      <a:pt x="842" y="1049"/>
                    </a:lnTo>
                    <a:lnTo>
                      <a:pt x="842" y="1050"/>
                    </a:lnTo>
                    <a:lnTo>
                      <a:pt x="840" y="1050"/>
                    </a:lnTo>
                    <a:lnTo>
                      <a:pt x="840" y="1054"/>
                    </a:lnTo>
                    <a:lnTo>
                      <a:pt x="839" y="1054"/>
                    </a:lnTo>
                    <a:lnTo>
                      <a:pt x="839" y="1055"/>
                    </a:lnTo>
                    <a:lnTo>
                      <a:pt x="837" y="1055"/>
                    </a:lnTo>
                    <a:lnTo>
                      <a:pt x="837" y="1057"/>
                    </a:lnTo>
                    <a:lnTo>
                      <a:pt x="835" y="1057"/>
                    </a:lnTo>
                    <a:lnTo>
                      <a:pt x="835" y="1059"/>
                    </a:lnTo>
                    <a:lnTo>
                      <a:pt x="834" y="1059"/>
                    </a:lnTo>
                    <a:lnTo>
                      <a:pt x="834" y="1060"/>
                    </a:lnTo>
                    <a:lnTo>
                      <a:pt x="832" y="1060"/>
                    </a:lnTo>
                    <a:lnTo>
                      <a:pt x="832" y="1062"/>
                    </a:lnTo>
                    <a:lnTo>
                      <a:pt x="830" y="1062"/>
                    </a:lnTo>
                    <a:lnTo>
                      <a:pt x="830" y="1064"/>
                    </a:lnTo>
                    <a:lnTo>
                      <a:pt x="829" y="1064"/>
                    </a:lnTo>
                    <a:lnTo>
                      <a:pt x="829" y="1065"/>
                    </a:lnTo>
                    <a:lnTo>
                      <a:pt x="827" y="1065"/>
                    </a:lnTo>
                    <a:lnTo>
                      <a:pt x="827" y="1067"/>
                    </a:lnTo>
                    <a:lnTo>
                      <a:pt x="825" y="1067"/>
                    </a:lnTo>
                    <a:lnTo>
                      <a:pt x="825" y="1069"/>
                    </a:lnTo>
                    <a:lnTo>
                      <a:pt x="824" y="1069"/>
                    </a:lnTo>
                    <a:lnTo>
                      <a:pt x="824" y="1070"/>
                    </a:lnTo>
                    <a:lnTo>
                      <a:pt x="822" y="1070"/>
                    </a:lnTo>
                    <a:lnTo>
                      <a:pt x="822" y="1074"/>
                    </a:lnTo>
                    <a:lnTo>
                      <a:pt x="820" y="1074"/>
                    </a:lnTo>
                    <a:lnTo>
                      <a:pt x="820" y="1075"/>
                    </a:lnTo>
                    <a:lnTo>
                      <a:pt x="819" y="1075"/>
                    </a:lnTo>
                    <a:lnTo>
                      <a:pt x="819" y="1077"/>
                    </a:lnTo>
                    <a:lnTo>
                      <a:pt x="817" y="1077"/>
                    </a:lnTo>
                    <a:lnTo>
                      <a:pt x="817" y="1079"/>
                    </a:lnTo>
                    <a:lnTo>
                      <a:pt x="815" y="1079"/>
                    </a:lnTo>
                    <a:lnTo>
                      <a:pt x="815" y="1080"/>
                    </a:lnTo>
                    <a:lnTo>
                      <a:pt x="814" y="1080"/>
                    </a:lnTo>
                    <a:lnTo>
                      <a:pt x="814" y="1082"/>
                    </a:lnTo>
                    <a:lnTo>
                      <a:pt x="812" y="1082"/>
                    </a:lnTo>
                    <a:lnTo>
                      <a:pt x="812" y="1084"/>
                    </a:lnTo>
                    <a:lnTo>
                      <a:pt x="810" y="1084"/>
                    </a:lnTo>
                    <a:lnTo>
                      <a:pt x="810" y="1085"/>
                    </a:lnTo>
                    <a:lnTo>
                      <a:pt x="809" y="1085"/>
                    </a:lnTo>
                    <a:lnTo>
                      <a:pt x="809" y="1087"/>
                    </a:lnTo>
                    <a:lnTo>
                      <a:pt x="807" y="1087"/>
                    </a:lnTo>
                    <a:lnTo>
                      <a:pt x="807" y="1089"/>
                    </a:lnTo>
                    <a:lnTo>
                      <a:pt x="805" y="1089"/>
                    </a:lnTo>
                    <a:close/>
                    <a:moveTo>
                      <a:pt x="1540" y="470"/>
                    </a:moveTo>
                    <a:lnTo>
                      <a:pt x="1542" y="470"/>
                    </a:lnTo>
                    <a:lnTo>
                      <a:pt x="1542" y="472"/>
                    </a:lnTo>
                    <a:lnTo>
                      <a:pt x="1540" y="472"/>
                    </a:lnTo>
                    <a:lnTo>
                      <a:pt x="1540" y="470"/>
                    </a:lnTo>
                    <a:close/>
                    <a:moveTo>
                      <a:pt x="1542" y="470"/>
                    </a:moveTo>
                    <a:lnTo>
                      <a:pt x="1542" y="469"/>
                    </a:lnTo>
                    <a:lnTo>
                      <a:pt x="1544" y="469"/>
                    </a:lnTo>
                    <a:lnTo>
                      <a:pt x="1544" y="467"/>
                    </a:lnTo>
                    <a:lnTo>
                      <a:pt x="1547" y="467"/>
                    </a:lnTo>
                    <a:lnTo>
                      <a:pt x="1547" y="465"/>
                    </a:lnTo>
                    <a:lnTo>
                      <a:pt x="1550" y="465"/>
                    </a:lnTo>
                    <a:lnTo>
                      <a:pt x="1550" y="467"/>
                    </a:lnTo>
                    <a:lnTo>
                      <a:pt x="1549" y="467"/>
                    </a:lnTo>
                    <a:lnTo>
                      <a:pt x="1549" y="469"/>
                    </a:lnTo>
                    <a:lnTo>
                      <a:pt x="1545" y="469"/>
                    </a:lnTo>
                    <a:lnTo>
                      <a:pt x="1545" y="470"/>
                    </a:lnTo>
                    <a:lnTo>
                      <a:pt x="1542" y="470"/>
                    </a:lnTo>
                    <a:close/>
                    <a:moveTo>
                      <a:pt x="1550" y="465"/>
                    </a:moveTo>
                    <a:lnTo>
                      <a:pt x="1550" y="464"/>
                    </a:lnTo>
                    <a:lnTo>
                      <a:pt x="1552" y="464"/>
                    </a:lnTo>
                    <a:lnTo>
                      <a:pt x="1552" y="462"/>
                    </a:lnTo>
                    <a:lnTo>
                      <a:pt x="1555" y="462"/>
                    </a:lnTo>
                    <a:lnTo>
                      <a:pt x="1555" y="460"/>
                    </a:lnTo>
                    <a:lnTo>
                      <a:pt x="1559" y="460"/>
                    </a:lnTo>
                    <a:lnTo>
                      <a:pt x="1559" y="462"/>
                    </a:lnTo>
                    <a:lnTo>
                      <a:pt x="1557" y="462"/>
                    </a:lnTo>
                    <a:lnTo>
                      <a:pt x="1557" y="464"/>
                    </a:lnTo>
                    <a:lnTo>
                      <a:pt x="1554" y="464"/>
                    </a:lnTo>
                    <a:lnTo>
                      <a:pt x="1554" y="465"/>
                    </a:lnTo>
                    <a:lnTo>
                      <a:pt x="1550" y="465"/>
                    </a:lnTo>
                    <a:close/>
                    <a:moveTo>
                      <a:pt x="1559" y="460"/>
                    </a:moveTo>
                    <a:lnTo>
                      <a:pt x="1559" y="459"/>
                    </a:lnTo>
                    <a:lnTo>
                      <a:pt x="1560" y="459"/>
                    </a:lnTo>
                    <a:lnTo>
                      <a:pt x="1560" y="457"/>
                    </a:lnTo>
                    <a:lnTo>
                      <a:pt x="1564" y="457"/>
                    </a:lnTo>
                    <a:lnTo>
                      <a:pt x="1564" y="455"/>
                    </a:lnTo>
                    <a:lnTo>
                      <a:pt x="1565" y="455"/>
                    </a:lnTo>
                    <a:lnTo>
                      <a:pt x="1565" y="454"/>
                    </a:lnTo>
                    <a:lnTo>
                      <a:pt x="1569" y="454"/>
                    </a:lnTo>
                    <a:lnTo>
                      <a:pt x="1569" y="452"/>
                    </a:lnTo>
                    <a:lnTo>
                      <a:pt x="1572" y="452"/>
                    </a:lnTo>
                    <a:lnTo>
                      <a:pt x="1572" y="450"/>
                    </a:lnTo>
                    <a:lnTo>
                      <a:pt x="1575" y="450"/>
                    </a:lnTo>
                    <a:lnTo>
                      <a:pt x="1575" y="449"/>
                    </a:lnTo>
                    <a:lnTo>
                      <a:pt x="1577" y="449"/>
                    </a:lnTo>
                    <a:lnTo>
                      <a:pt x="1577" y="447"/>
                    </a:lnTo>
                    <a:lnTo>
                      <a:pt x="1580" y="447"/>
                    </a:lnTo>
                    <a:lnTo>
                      <a:pt x="1580" y="445"/>
                    </a:lnTo>
                    <a:lnTo>
                      <a:pt x="1584" y="445"/>
                    </a:lnTo>
                    <a:lnTo>
                      <a:pt x="1584" y="444"/>
                    </a:lnTo>
                    <a:lnTo>
                      <a:pt x="1585" y="444"/>
                    </a:lnTo>
                    <a:lnTo>
                      <a:pt x="1585" y="442"/>
                    </a:lnTo>
                    <a:lnTo>
                      <a:pt x="1589" y="442"/>
                    </a:lnTo>
                    <a:lnTo>
                      <a:pt x="1589" y="440"/>
                    </a:lnTo>
                    <a:lnTo>
                      <a:pt x="1592" y="440"/>
                    </a:lnTo>
                    <a:lnTo>
                      <a:pt x="1592" y="439"/>
                    </a:lnTo>
                    <a:lnTo>
                      <a:pt x="1595" y="439"/>
                    </a:lnTo>
                    <a:lnTo>
                      <a:pt x="1595" y="437"/>
                    </a:lnTo>
                    <a:lnTo>
                      <a:pt x="1597" y="437"/>
                    </a:lnTo>
                    <a:lnTo>
                      <a:pt x="1597" y="435"/>
                    </a:lnTo>
                    <a:lnTo>
                      <a:pt x="1600" y="435"/>
                    </a:lnTo>
                    <a:lnTo>
                      <a:pt x="1600" y="434"/>
                    </a:lnTo>
                    <a:lnTo>
                      <a:pt x="1604" y="434"/>
                    </a:lnTo>
                    <a:lnTo>
                      <a:pt x="1604" y="432"/>
                    </a:lnTo>
                    <a:lnTo>
                      <a:pt x="1605" y="432"/>
                    </a:lnTo>
                    <a:lnTo>
                      <a:pt x="1605" y="430"/>
                    </a:lnTo>
                    <a:lnTo>
                      <a:pt x="1609" y="430"/>
                    </a:lnTo>
                    <a:lnTo>
                      <a:pt x="1609" y="429"/>
                    </a:lnTo>
                    <a:lnTo>
                      <a:pt x="1612" y="429"/>
                    </a:lnTo>
                    <a:lnTo>
                      <a:pt x="1612" y="427"/>
                    </a:lnTo>
                    <a:lnTo>
                      <a:pt x="1615" y="427"/>
                    </a:lnTo>
                    <a:lnTo>
                      <a:pt x="1615" y="425"/>
                    </a:lnTo>
                    <a:lnTo>
                      <a:pt x="1617" y="425"/>
                    </a:lnTo>
                    <a:lnTo>
                      <a:pt x="1617" y="424"/>
                    </a:lnTo>
                    <a:lnTo>
                      <a:pt x="1620" y="424"/>
                    </a:lnTo>
                    <a:lnTo>
                      <a:pt x="1620" y="422"/>
                    </a:lnTo>
                    <a:lnTo>
                      <a:pt x="1624" y="422"/>
                    </a:lnTo>
                    <a:lnTo>
                      <a:pt x="1624" y="420"/>
                    </a:lnTo>
                    <a:lnTo>
                      <a:pt x="1625" y="420"/>
                    </a:lnTo>
                    <a:lnTo>
                      <a:pt x="1625" y="419"/>
                    </a:lnTo>
                    <a:lnTo>
                      <a:pt x="1629" y="419"/>
                    </a:lnTo>
                    <a:lnTo>
                      <a:pt x="1629" y="417"/>
                    </a:lnTo>
                    <a:lnTo>
                      <a:pt x="1632" y="417"/>
                    </a:lnTo>
                    <a:lnTo>
                      <a:pt x="1632" y="415"/>
                    </a:lnTo>
                    <a:lnTo>
                      <a:pt x="1635" y="415"/>
                    </a:lnTo>
                    <a:lnTo>
                      <a:pt x="1635" y="414"/>
                    </a:lnTo>
                    <a:lnTo>
                      <a:pt x="1637" y="414"/>
                    </a:lnTo>
                    <a:lnTo>
                      <a:pt x="1637" y="412"/>
                    </a:lnTo>
                    <a:lnTo>
                      <a:pt x="1640" y="412"/>
                    </a:lnTo>
                    <a:lnTo>
                      <a:pt x="1640" y="410"/>
                    </a:lnTo>
                    <a:lnTo>
                      <a:pt x="1644" y="410"/>
                    </a:lnTo>
                    <a:lnTo>
                      <a:pt x="1644" y="409"/>
                    </a:lnTo>
                    <a:lnTo>
                      <a:pt x="1647" y="409"/>
                    </a:lnTo>
                    <a:lnTo>
                      <a:pt x="1647" y="407"/>
                    </a:lnTo>
                    <a:lnTo>
                      <a:pt x="1650" y="407"/>
                    </a:lnTo>
                    <a:lnTo>
                      <a:pt x="1650" y="405"/>
                    </a:lnTo>
                    <a:lnTo>
                      <a:pt x="1652" y="405"/>
                    </a:lnTo>
                    <a:lnTo>
                      <a:pt x="1652" y="404"/>
                    </a:lnTo>
                    <a:lnTo>
                      <a:pt x="1655" y="404"/>
                    </a:lnTo>
                    <a:lnTo>
                      <a:pt x="1655" y="402"/>
                    </a:lnTo>
                    <a:lnTo>
                      <a:pt x="1659" y="402"/>
                    </a:lnTo>
                    <a:lnTo>
                      <a:pt x="1659" y="400"/>
                    </a:lnTo>
                    <a:lnTo>
                      <a:pt x="1662" y="400"/>
                    </a:lnTo>
                    <a:lnTo>
                      <a:pt x="1662" y="399"/>
                    </a:lnTo>
                    <a:lnTo>
                      <a:pt x="1665" y="399"/>
                    </a:lnTo>
                    <a:lnTo>
                      <a:pt x="1665" y="397"/>
                    </a:lnTo>
                    <a:lnTo>
                      <a:pt x="1667" y="397"/>
                    </a:lnTo>
                    <a:lnTo>
                      <a:pt x="1667" y="395"/>
                    </a:lnTo>
                    <a:lnTo>
                      <a:pt x="1670" y="395"/>
                    </a:lnTo>
                    <a:lnTo>
                      <a:pt x="1670" y="394"/>
                    </a:lnTo>
                    <a:lnTo>
                      <a:pt x="1674" y="394"/>
                    </a:lnTo>
                    <a:lnTo>
                      <a:pt x="1674" y="392"/>
                    </a:lnTo>
                    <a:lnTo>
                      <a:pt x="1677" y="392"/>
                    </a:lnTo>
                    <a:lnTo>
                      <a:pt x="1677" y="390"/>
                    </a:lnTo>
                    <a:lnTo>
                      <a:pt x="1680" y="390"/>
                    </a:lnTo>
                    <a:lnTo>
                      <a:pt x="1680" y="389"/>
                    </a:lnTo>
                    <a:lnTo>
                      <a:pt x="1684" y="389"/>
                    </a:lnTo>
                    <a:lnTo>
                      <a:pt x="1684" y="387"/>
                    </a:lnTo>
                    <a:lnTo>
                      <a:pt x="1685" y="387"/>
                    </a:lnTo>
                    <a:lnTo>
                      <a:pt x="1685" y="385"/>
                    </a:lnTo>
                    <a:lnTo>
                      <a:pt x="1689" y="385"/>
                    </a:lnTo>
                    <a:lnTo>
                      <a:pt x="1689" y="384"/>
                    </a:lnTo>
                    <a:lnTo>
                      <a:pt x="1692" y="384"/>
                    </a:lnTo>
                    <a:lnTo>
                      <a:pt x="1692" y="382"/>
                    </a:lnTo>
                    <a:lnTo>
                      <a:pt x="1695" y="382"/>
                    </a:lnTo>
                    <a:lnTo>
                      <a:pt x="1695" y="380"/>
                    </a:lnTo>
                    <a:lnTo>
                      <a:pt x="1699" y="380"/>
                    </a:lnTo>
                    <a:lnTo>
                      <a:pt x="1699" y="379"/>
                    </a:lnTo>
                    <a:lnTo>
                      <a:pt x="1702" y="379"/>
                    </a:lnTo>
                    <a:lnTo>
                      <a:pt x="1702" y="377"/>
                    </a:lnTo>
                    <a:lnTo>
                      <a:pt x="1704" y="377"/>
                    </a:lnTo>
                    <a:lnTo>
                      <a:pt x="1704" y="375"/>
                    </a:lnTo>
                    <a:lnTo>
                      <a:pt x="1707" y="375"/>
                    </a:lnTo>
                    <a:lnTo>
                      <a:pt x="1707" y="374"/>
                    </a:lnTo>
                    <a:lnTo>
                      <a:pt x="1710" y="374"/>
                    </a:lnTo>
                    <a:lnTo>
                      <a:pt x="1710" y="372"/>
                    </a:lnTo>
                    <a:lnTo>
                      <a:pt x="1714" y="372"/>
                    </a:lnTo>
                    <a:lnTo>
                      <a:pt x="1714" y="370"/>
                    </a:lnTo>
                    <a:lnTo>
                      <a:pt x="1717" y="370"/>
                    </a:lnTo>
                    <a:lnTo>
                      <a:pt x="1717" y="369"/>
                    </a:lnTo>
                    <a:lnTo>
                      <a:pt x="1720" y="369"/>
                    </a:lnTo>
                    <a:lnTo>
                      <a:pt x="1720" y="367"/>
                    </a:lnTo>
                    <a:lnTo>
                      <a:pt x="1724" y="367"/>
                    </a:lnTo>
                    <a:lnTo>
                      <a:pt x="1724" y="365"/>
                    </a:lnTo>
                    <a:lnTo>
                      <a:pt x="1725" y="365"/>
                    </a:lnTo>
                    <a:lnTo>
                      <a:pt x="1725" y="364"/>
                    </a:lnTo>
                    <a:lnTo>
                      <a:pt x="1729" y="364"/>
                    </a:lnTo>
                    <a:lnTo>
                      <a:pt x="1729" y="362"/>
                    </a:lnTo>
                    <a:lnTo>
                      <a:pt x="1732" y="362"/>
                    </a:lnTo>
                    <a:lnTo>
                      <a:pt x="1732" y="360"/>
                    </a:lnTo>
                    <a:lnTo>
                      <a:pt x="1735" y="360"/>
                    </a:lnTo>
                    <a:lnTo>
                      <a:pt x="1735" y="359"/>
                    </a:lnTo>
                    <a:lnTo>
                      <a:pt x="1739" y="359"/>
                    </a:lnTo>
                    <a:lnTo>
                      <a:pt x="1739" y="357"/>
                    </a:lnTo>
                    <a:lnTo>
                      <a:pt x="1742" y="357"/>
                    </a:lnTo>
                    <a:lnTo>
                      <a:pt x="1742" y="355"/>
                    </a:lnTo>
                    <a:lnTo>
                      <a:pt x="1745" y="355"/>
                    </a:lnTo>
                    <a:lnTo>
                      <a:pt x="1745" y="354"/>
                    </a:lnTo>
                    <a:lnTo>
                      <a:pt x="1749" y="354"/>
                    </a:lnTo>
                    <a:lnTo>
                      <a:pt x="1749" y="352"/>
                    </a:lnTo>
                    <a:lnTo>
                      <a:pt x="1752" y="352"/>
                    </a:lnTo>
                    <a:lnTo>
                      <a:pt x="1752" y="350"/>
                    </a:lnTo>
                    <a:lnTo>
                      <a:pt x="1755" y="350"/>
                    </a:lnTo>
                    <a:lnTo>
                      <a:pt x="1755" y="349"/>
                    </a:lnTo>
                    <a:lnTo>
                      <a:pt x="1759" y="349"/>
                    </a:lnTo>
                    <a:lnTo>
                      <a:pt x="1759" y="347"/>
                    </a:lnTo>
                    <a:lnTo>
                      <a:pt x="1762" y="347"/>
                    </a:lnTo>
                    <a:lnTo>
                      <a:pt x="1762" y="345"/>
                    </a:lnTo>
                    <a:lnTo>
                      <a:pt x="1765" y="345"/>
                    </a:lnTo>
                    <a:lnTo>
                      <a:pt x="1765" y="344"/>
                    </a:lnTo>
                    <a:lnTo>
                      <a:pt x="1769" y="344"/>
                    </a:lnTo>
                    <a:lnTo>
                      <a:pt x="1769" y="342"/>
                    </a:lnTo>
                    <a:lnTo>
                      <a:pt x="1772" y="342"/>
                    </a:lnTo>
                    <a:lnTo>
                      <a:pt x="1772" y="340"/>
                    </a:lnTo>
                    <a:lnTo>
                      <a:pt x="1775" y="340"/>
                    </a:lnTo>
                    <a:lnTo>
                      <a:pt x="1775" y="339"/>
                    </a:lnTo>
                    <a:lnTo>
                      <a:pt x="1779" y="339"/>
                    </a:lnTo>
                    <a:lnTo>
                      <a:pt x="1779" y="337"/>
                    </a:lnTo>
                    <a:lnTo>
                      <a:pt x="1780" y="337"/>
                    </a:lnTo>
                    <a:lnTo>
                      <a:pt x="1780" y="335"/>
                    </a:lnTo>
                    <a:lnTo>
                      <a:pt x="1785" y="335"/>
                    </a:lnTo>
                    <a:lnTo>
                      <a:pt x="1785" y="334"/>
                    </a:lnTo>
                    <a:lnTo>
                      <a:pt x="1789" y="334"/>
                    </a:lnTo>
                    <a:lnTo>
                      <a:pt x="1789" y="332"/>
                    </a:lnTo>
                    <a:lnTo>
                      <a:pt x="1792" y="332"/>
                    </a:lnTo>
                    <a:lnTo>
                      <a:pt x="1792" y="330"/>
                    </a:lnTo>
                    <a:lnTo>
                      <a:pt x="1795" y="330"/>
                    </a:lnTo>
                    <a:lnTo>
                      <a:pt x="1795" y="329"/>
                    </a:lnTo>
                    <a:lnTo>
                      <a:pt x="1799" y="329"/>
                    </a:lnTo>
                    <a:lnTo>
                      <a:pt x="1799" y="327"/>
                    </a:lnTo>
                    <a:lnTo>
                      <a:pt x="1802" y="327"/>
                    </a:lnTo>
                    <a:lnTo>
                      <a:pt x="1802" y="325"/>
                    </a:lnTo>
                    <a:lnTo>
                      <a:pt x="1805" y="325"/>
                    </a:lnTo>
                    <a:lnTo>
                      <a:pt x="1805" y="324"/>
                    </a:lnTo>
                    <a:lnTo>
                      <a:pt x="1809" y="324"/>
                    </a:lnTo>
                    <a:lnTo>
                      <a:pt x="1809" y="322"/>
                    </a:lnTo>
                    <a:lnTo>
                      <a:pt x="1812" y="322"/>
                    </a:lnTo>
                    <a:lnTo>
                      <a:pt x="1812" y="320"/>
                    </a:lnTo>
                    <a:lnTo>
                      <a:pt x="1815" y="320"/>
                    </a:lnTo>
                    <a:lnTo>
                      <a:pt x="1815" y="319"/>
                    </a:lnTo>
                    <a:lnTo>
                      <a:pt x="1819" y="319"/>
                    </a:lnTo>
                    <a:lnTo>
                      <a:pt x="1819" y="317"/>
                    </a:lnTo>
                    <a:lnTo>
                      <a:pt x="1822" y="317"/>
                    </a:lnTo>
                    <a:lnTo>
                      <a:pt x="1822" y="315"/>
                    </a:lnTo>
                    <a:lnTo>
                      <a:pt x="1825" y="315"/>
                    </a:lnTo>
                    <a:lnTo>
                      <a:pt x="1825" y="314"/>
                    </a:lnTo>
                    <a:lnTo>
                      <a:pt x="1829" y="314"/>
                    </a:lnTo>
                    <a:lnTo>
                      <a:pt x="1829" y="312"/>
                    </a:lnTo>
                    <a:lnTo>
                      <a:pt x="1832" y="312"/>
                    </a:lnTo>
                    <a:lnTo>
                      <a:pt x="1832" y="310"/>
                    </a:lnTo>
                    <a:lnTo>
                      <a:pt x="1835" y="310"/>
                    </a:lnTo>
                    <a:lnTo>
                      <a:pt x="1835" y="309"/>
                    </a:lnTo>
                    <a:lnTo>
                      <a:pt x="1840" y="309"/>
                    </a:lnTo>
                    <a:lnTo>
                      <a:pt x="1840" y="307"/>
                    </a:lnTo>
                    <a:lnTo>
                      <a:pt x="1844" y="307"/>
                    </a:lnTo>
                    <a:lnTo>
                      <a:pt x="1844" y="305"/>
                    </a:lnTo>
                    <a:lnTo>
                      <a:pt x="1847" y="305"/>
                    </a:lnTo>
                    <a:lnTo>
                      <a:pt x="1847" y="304"/>
                    </a:lnTo>
                    <a:lnTo>
                      <a:pt x="1850" y="304"/>
                    </a:lnTo>
                    <a:lnTo>
                      <a:pt x="1850" y="302"/>
                    </a:lnTo>
                    <a:lnTo>
                      <a:pt x="1854" y="302"/>
                    </a:lnTo>
                    <a:lnTo>
                      <a:pt x="1854" y="300"/>
                    </a:lnTo>
                    <a:lnTo>
                      <a:pt x="1857" y="300"/>
                    </a:lnTo>
                    <a:lnTo>
                      <a:pt x="1857" y="299"/>
                    </a:lnTo>
                    <a:lnTo>
                      <a:pt x="1860" y="299"/>
                    </a:lnTo>
                    <a:lnTo>
                      <a:pt x="1860" y="297"/>
                    </a:lnTo>
                    <a:lnTo>
                      <a:pt x="1865" y="297"/>
                    </a:lnTo>
                    <a:lnTo>
                      <a:pt x="1865" y="295"/>
                    </a:lnTo>
                    <a:lnTo>
                      <a:pt x="1869" y="295"/>
                    </a:lnTo>
                    <a:lnTo>
                      <a:pt x="1869" y="294"/>
                    </a:lnTo>
                    <a:lnTo>
                      <a:pt x="1872" y="294"/>
                    </a:lnTo>
                    <a:lnTo>
                      <a:pt x="1872" y="292"/>
                    </a:lnTo>
                    <a:lnTo>
                      <a:pt x="1875" y="292"/>
                    </a:lnTo>
                    <a:lnTo>
                      <a:pt x="1875" y="290"/>
                    </a:lnTo>
                    <a:lnTo>
                      <a:pt x="1879" y="290"/>
                    </a:lnTo>
                    <a:lnTo>
                      <a:pt x="1879" y="289"/>
                    </a:lnTo>
                    <a:lnTo>
                      <a:pt x="1882" y="289"/>
                    </a:lnTo>
                    <a:lnTo>
                      <a:pt x="1882" y="287"/>
                    </a:lnTo>
                    <a:lnTo>
                      <a:pt x="1885" y="287"/>
                    </a:lnTo>
                    <a:lnTo>
                      <a:pt x="1885" y="285"/>
                    </a:lnTo>
                    <a:lnTo>
                      <a:pt x="1890" y="285"/>
                    </a:lnTo>
                    <a:lnTo>
                      <a:pt x="1890" y="284"/>
                    </a:lnTo>
                    <a:lnTo>
                      <a:pt x="1894" y="284"/>
                    </a:lnTo>
                    <a:lnTo>
                      <a:pt x="1894" y="282"/>
                    </a:lnTo>
                    <a:lnTo>
                      <a:pt x="1897" y="282"/>
                    </a:lnTo>
                    <a:lnTo>
                      <a:pt x="1897" y="280"/>
                    </a:lnTo>
                    <a:lnTo>
                      <a:pt x="1902" y="280"/>
                    </a:lnTo>
                    <a:lnTo>
                      <a:pt x="1902" y="279"/>
                    </a:lnTo>
                    <a:lnTo>
                      <a:pt x="1905" y="279"/>
                    </a:lnTo>
                    <a:lnTo>
                      <a:pt x="1905" y="277"/>
                    </a:lnTo>
                    <a:lnTo>
                      <a:pt x="1909" y="277"/>
                    </a:lnTo>
                    <a:lnTo>
                      <a:pt x="1909" y="275"/>
                    </a:lnTo>
                    <a:lnTo>
                      <a:pt x="1912" y="275"/>
                    </a:lnTo>
                    <a:lnTo>
                      <a:pt x="1912" y="274"/>
                    </a:lnTo>
                    <a:lnTo>
                      <a:pt x="1917" y="274"/>
                    </a:lnTo>
                    <a:lnTo>
                      <a:pt x="1917" y="272"/>
                    </a:lnTo>
                    <a:lnTo>
                      <a:pt x="1920" y="272"/>
                    </a:lnTo>
                    <a:lnTo>
                      <a:pt x="1920" y="270"/>
                    </a:lnTo>
                    <a:lnTo>
                      <a:pt x="1924" y="270"/>
                    </a:lnTo>
                    <a:lnTo>
                      <a:pt x="1924" y="269"/>
                    </a:lnTo>
                    <a:lnTo>
                      <a:pt x="1927" y="269"/>
                    </a:lnTo>
                    <a:lnTo>
                      <a:pt x="1927" y="267"/>
                    </a:lnTo>
                    <a:lnTo>
                      <a:pt x="1932" y="267"/>
                    </a:lnTo>
                    <a:lnTo>
                      <a:pt x="1932" y="265"/>
                    </a:lnTo>
                    <a:lnTo>
                      <a:pt x="1935" y="265"/>
                    </a:lnTo>
                    <a:lnTo>
                      <a:pt x="1935" y="264"/>
                    </a:lnTo>
                    <a:lnTo>
                      <a:pt x="1939" y="264"/>
                    </a:lnTo>
                    <a:lnTo>
                      <a:pt x="1939" y="262"/>
                    </a:lnTo>
                    <a:lnTo>
                      <a:pt x="1942" y="262"/>
                    </a:lnTo>
                    <a:lnTo>
                      <a:pt x="1942" y="260"/>
                    </a:lnTo>
                    <a:lnTo>
                      <a:pt x="1947" y="260"/>
                    </a:lnTo>
                    <a:lnTo>
                      <a:pt x="1947" y="259"/>
                    </a:lnTo>
                    <a:lnTo>
                      <a:pt x="1950" y="259"/>
                    </a:lnTo>
                    <a:lnTo>
                      <a:pt x="1950" y="257"/>
                    </a:lnTo>
                    <a:lnTo>
                      <a:pt x="1954" y="257"/>
                    </a:lnTo>
                    <a:lnTo>
                      <a:pt x="1954" y="255"/>
                    </a:lnTo>
                    <a:lnTo>
                      <a:pt x="1959" y="255"/>
                    </a:lnTo>
                    <a:lnTo>
                      <a:pt x="1959" y="254"/>
                    </a:lnTo>
                    <a:lnTo>
                      <a:pt x="1962" y="254"/>
                    </a:lnTo>
                    <a:lnTo>
                      <a:pt x="1962" y="252"/>
                    </a:lnTo>
                    <a:lnTo>
                      <a:pt x="1965" y="252"/>
                    </a:lnTo>
                    <a:lnTo>
                      <a:pt x="1965" y="250"/>
                    </a:lnTo>
                    <a:lnTo>
                      <a:pt x="1970" y="250"/>
                    </a:lnTo>
                    <a:lnTo>
                      <a:pt x="1970" y="249"/>
                    </a:lnTo>
                    <a:lnTo>
                      <a:pt x="1974" y="249"/>
                    </a:lnTo>
                    <a:lnTo>
                      <a:pt x="1974" y="247"/>
                    </a:lnTo>
                    <a:lnTo>
                      <a:pt x="1977" y="247"/>
                    </a:lnTo>
                    <a:lnTo>
                      <a:pt x="1977" y="245"/>
                    </a:lnTo>
                    <a:lnTo>
                      <a:pt x="1982" y="245"/>
                    </a:lnTo>
                    <a:lnTo>
                      <a:pt x="1982" y="244"/>
                    </a:lnTo>
                    <a:lnTo>
                      <a:pt x="1985" y="244"/>
                    </a:lnTo>
                    <a:lnTo>
                      <a:pt x="1985" y="242"/>
                    </a:lnTo>
                    <a:lnTo>
                      <a:pt x="1990" y="242"/>
                    </a:lnTo>
                    <a:lnTo>
                      <a:pt x="1990" y="240"/>
                    </a:lnTo>
                    <a:lnTo>
                      <a:pt x="1994" y="240"/>
                    </a:lnTo>
                    <a:lnTo>
                      <a:pt x="1994" y="239"/>
                    </a:lnTo>
                    <a:lnTo>
                      <a:pt x="1999" y="239"/>
                    </a:lnTo>
                    <a:lnTo>
                      <a:pt x="1999" y="237"/>
                    </a:lnTo>
                    <a:lnTo>
                      <a:pt x="2002" y="237"/>
                    </a:lnTo>
                    <a:lnTo>
                      <a:pt x="2002" y="235"/>
                    </a:lnTo>
                    <a:lnTo>
                      <a:pt x="2007" y="235"/>
                    </a:lnTo>
                    <a:lnTo>
                      <a:pt x="2007" y="234"/>
                    </a:lnTo>
                    <a:lnTo>
                      <a:pt x="2010" y="234"/>
                    </a:lnTo>
                    <a:lnTo>
                      <a:pt x="2010" y="232"/>
                    </a:lnTo>
                    <a:lnTo>
                      <a:pt x="2015" y="232"/>
                    </a:lnTo>
                    <a:lnTo>
                      <a:pt x="2015" y="230"/>
                    </a:lnTo>
                    <a:lnTo>
                      <a:pt x="2019" y="230"/>
                    </a:lnTo>
                    <a:lnTo>
                      <a:pt x="2019" y="229"/>
                    </a:lnTo>
                    <a:lnTo>
                      <a:pt x="2022" y="229"/>
                    </a:lnTo>
                    <a:lnTo>
                      <a:pt x="2022" y="227"/>
                    </a:lnTo>
                    <a:lnTo>
                      <a:pt x="2027" y="227"/>
                    </a:lnTo>
                    <a:lnTo>
                      <a:pt x="2027" y="225"/>
                    </a:lnTo>
                    <a:lnTo>
                      <a:pt x="2030" y="225"/>
                    </a:lnTo>
                    <a:lnTo>
                      <a:pt x="2030" y="224"/>
                    </a:lnTo>
                    <a:lnTo>
                      <a:pt x="2035" y="224"/>
                    </a:lnTo>
                    <a:lnTo>
                      <a:pt x="2035" y="222"/>
                    </a:lnTo>
                    <a:lnTo>
                      <a:pt x="2039" y="222"/>
                    </a:lnTo>
                    <a:lnTo>
                      <a:pt x="2039" y="220"/>
                    </a:lnTo>
                    <a:lnTo>
                      <a:pt x="2044" y="220"/>
                    </a:lnTo>
                    <a:lnTo>
                      <a:pt x="2044" y="219"/>
                    </a:lnTo>
                    <a:lnTo>
                      <a:pt x="2047" y="219"/>
                    </a:lnTo>
                    <a:lnTo>
                      <a:pt x="2047" y="217"/>
                    </a:lnTo>
                    <a:lnTo>
                      <a:pt x="2052" y="217"/>
                    </a:lnTo>
                    <a:lnTo>
                      <a:pt x="2052" y="215"/>
                    </a:lnTo>
                    <a:lnTo>
                      <a:pt x="2055" y="215"/>
                    </a:lnTo>
                    <a:lnTo>
                      <a:pt x="2055" y="214"/>
                    </a:lnTo>
                    <a:lnTo>
                      <a:pt x="2060" y="214"/>
                    </a:lnTo>
                    <a:lnTo>
                      <a:pt x="2060" y="212"/>
                    </a:lnTo>
                    <a:lnTo>
                      <a:pt x="2065" y="212"/>
                    </a:lnTo>
                    <a:lnTo>
                      <a:pt x="2065" y="210"/>
                    </a:lnTo>
                    <a:lnTo>
                      <a:pt x="2069" y="210"/>
                    </a:lnTo>
                    <a:lnTo>
                      <a:pt x="2069" y="209"/>
                    </a:lnTo>
                    <a:lnTo>
                      <a:pt x="2074" y="209"/>
                    </a:lnTo>
                    <a:lnTo>
                      <a:pt x="2074" y="207"/>
                    </a:lnTo>
                    <a:lnTo>
                      <a:pt x="2079" y="207"/>
                    </a:lnTo>
                    <a:lnTo>
                      <a:pt x="2079" y="205"/>
                    </a:lnTo>
                    <a:lnTo>
                      <a:pt x="2082" y="205"/>
                    </a:lnTo>
                    <a:lnTo>
                      <a:pt x="2082" y="204"/>
                    </a:lnTo>
                    <a:lnTo>
                      <a:pt x="2087" y="204"/>
                    </a:lnTo>
                    <a:lnTo>
                      <a:pt x="2087" y="202"/>
                    </a:lnTo>
                    <a:lnTo>
                      <a:pt x="2092" y="202"/>
                    </a:lnTo>
                    <a:lnTo>
                      <a:pt x="2092" y="200"/>
                    </a:lnTo>
                    <a:lnTo>
                      <a:pt x="2095" y="200"/>
                    </a:lnTo>
                    <a:lnTo>
                      <a:pt x="2095" y="199"/>
                    </a:lnTo>
                    <a:lnTo>
                      <a:pt x="2100" y="199"/>
                    </a:lnTo>
                    <a:lnTo>
                      <a:pt x="2100" y="197"/>
                    </a:lnTo>
                    <a:lnTo>
                      <a:pt x="2105" y="197"/>
                    </a:lnTo>
                    <a:lnTo>
                      <a:pt x="2105" y="195"/>
                    </a:lnTo>
                    <a:lnTo>
                      <a:pt x="2109" y="195"/>
                    </a:lnTo>
                    <a:lnTo>
                      <a:pt x="2109" y="194"/>
                    </a:lnTo>
                    <a:lnTo>
                      <a:pt x="2114" y="194"/>
                    </a:lnTo>
                    <a:lnTo>
                      <a:pt x="2114" y="192"/>
                    </a:lnTo>
                    <a:lnTo>
                      <a:pt x="2119" y="192"/>
                    </a:lnTo>
                    <a:lnTo>
                      <a:pt x="2119" y="190"/>
                    </a:lnTo>
                    <a:lnTo>
                      <a:pt x="2122" y="190"/>
                    </a:lnTo>
                    <a:lnTo>
                      <a:pt x="2122" y="189"/>
                    </a:lnTo>
                    <a:lnTo>
                      <a:pt x="2127" y="189"/>
                    </a:lnTo>
                    <a:lnTo>
                      <a:pt x="2127" y="187"/>
                    </a:lnTo>
                    <a:lnTo>
                      <a:pt x="2132" y="187"/>
                    </a:lnTo>
                    <a:lnTo>
                      <a:pt x="2132" y="185"/>
                    </a:lnTo>
                    <a:lnTo>
                      <a:pt x="2137" y="185"/>
                    </a:lnTo>
                    <a:lnTo>
                      <a:pt x="2137" y="184"/>
                    </a:lnTo>
                    <a:lnTo>
                      <a:pt x="2140" y="184"/>
                    </a:lnTo>
                    <a:lnTo>
                      <a:pt x="2140" y="182"/>
                    </a:lnTo>
                    <a:lnTo>
                      <a:pt x="2145" y="182"/>
                    </a:lnTo>
                    <a:lnTo>
                      <a:pt x="2145" y="180"/>
                    </a:lnTo>
                    <a:lnTo>
                      <a:pt x="2150" y="180"/>
                    </a:lnTo>
                    <a:lnTo>
                      <a:pt x="2150" y="179"/>
                    </a:lnTo>
                    <a:lnTo>
                      <a:pt x="2155" y="179"/>
                    </a:lnTo>
                    <a:lnTo>
                      <a:pt x="2155" y="177"/>
                    </a:lnTo>
                    <a:lnTo>
                      <a:pt x="2160" y="177"/>
                    </a:lnTo>
                    <a:lnTo>
                      <a:pt x="2160" y="175"/>
                    </a:lnTo>
                    <a:lnTo>
                      <a:pt x="2165" y="175"/>
                    </a:lnTo>
                    <a:lnTo>
                      <a:pt x="2165" y="174"/>
                    </a:lnTo>
                    <a:lnTo>
                      <a:pt x="2170" y="174"/>
                    </a:lnTo>
                    <a:lnTo>
                      <a:pt x="2170" y="172"/>
                    </a:lnTo>
                    <a:lnTo>
                      <a:pt x="2175" y="172"/>
                    </a:lnTo>
                    <a:lnTo>
                      <a:pt x="2175" y="170"/>
                    </a:lnTo>
                    <a:lnTo>
                      <a:pt x="2180" y="170"/>
                    </a:lnTo>
                    <a:lnTo>
                      <a:pt x="2180" y="169"/>
                    </a:lnTo>
                    <a:lnTo>
                      <a:pt x="2185" y="169"/>
                    </a:lnTo>
                    <a:lnTo>
                      <a:pt x="2185" y="167"/>
                    </a:lnTo>
                    <a:lnTo>
                      <a:pt x="2190" y="167"/>
                    </a:lnTo>
                    <a:lnTo>
                      <a:pt x="2190" y="165"/>
                    </a:lnTo>
                    <a:lnTo>
                      <a:pt x="2195" y="165"/>
                    </a:lnTo>
                    <a:lnTo>
                      <a:pt x="2195" y="164"/>
                    </a:lnTo>
                    <a:lnTo>
                      <a:pt x="2200" y="164"/>
                    </a:lnTo>
                    <a:lnTo>
                      <a:pt x="2200" y="162"/>
                    </a:lnTo>
                    <a:lnTo>
                      <a:pt x="2204" y="162"/>
                    </a:lnTo>
                    <a:lnTo>
                      <a:pt x="2204" y="160"/>
                    </a:lnTo>
                    <a:lnTo>
                      <a:pt x="2209" y="160"/>
                    </a:lnTo>
                    <a:lnTo>
                      <a:pt x="2209" y="159"/>
                    </a:lnTo>
                    <a:lnTo>
                      <a:pt x="2214" y="159"/>
                    </a:lnTo>
                    <a:lnTo>
                      <a:pt x="2214" y="157"/>
                    </a:lnTo>
                    <a:lnTo>
                      <a:pt x="2219" y="157"/>
                    </a:lnTo>
                    <a:lnTo>
                      <a:pt x="2219" y="155"/>
                    </a:lnTo>
                    <a:lnTo>
                      <a:pt x="2224" y="155"/>
                    </a:lnTo>
                    <a:lnTo>
                      <a:pt x="2224" y="154"/>
                    </a:lnTo>
                    <a:lnTo>
                      <a:pt x="2230" y="154"/>
                    </a:lnTo>
                    <a:lnTo>
                      <a:pt x="2230" y="152"/>
                    </a:lnTo>
                    <a:lnTo>
                      <a:pt x="2235" y="152"/>
                    </a:lnTo>
                    <a:lnTo>
                      <a:pt x="2235" y="150"/>
                    </a:lnTo>
                    <a:lnTo>
                      <a:pt x="2240" y="150"/>
                    </a:lnTo>
                    <a:lnTo>
                      <a:pt x="2240" y="149"/>
                    </a:lnTo>
                    <a:lnTo>
                      <a:pt x="2245" y="149"/>
                    </a:lnTo>
                    <a:lnTo>
                      <a:pt x="2245" y="147"/>
                    </a:lnTo>
                    <a:lnTo>
                      <a:pt x="2250" y="147"/>
                    </a:lnTo>
                    <a:lnTo>
                      <a:pt x="2250" y="145"/>
                    </a:lnTo>
                    <a:lnTo>
                      <a:pt x="2257" y="145"/>
                    </a:lnTo>
                    <a:lnTo>
                      <a:pt x="2257" y="144"/>
                    </a:lnTo>
                    <a:lnTo>
                      <a:pt x="2262" y="144"/>
                    </a:lnTo>
                    <a:lnTo>
                      <a:pt x="2262" y="142"/>
                    </a:lnTo>
                    <a:lnTo>
                      <a:pt x="2267" y="142"/>
                    </a:lnTo>
                    <a:lnTo>
                      <a:pt x="2267" y="140"/>
                    </a:lnTo>
                    <a:lnTo>
                      <a:pt x="2272" y="140"/>
                    </a:lnTo>
                    <a:lnTo>
                      <a:pt x="2272" y="139"/>
                    </a:lnTo>
                    <a:lnTo>
                      <a:pt x="2279" y="139"/>
                    </a:lnTo>
                    <a:lnTo>
                      <a:pt x="2279" y="137"/>
                    </a:lnTo>
                    <a:lnTo>
                      <a:pt x="2284" y="137"/>
                    </a:lnTo>
                    <a:lnTo>
                      <a:pt x="2284" y="135"/>
                    </a:lnTo>
                    <a:lnTo>
                      <a:pt x="2289" y="135"/>
                    </a:lnTo>
                    <a:lnTo>
                      <a:pt x="2289" y="134"/>
                    </a:lnTo>
                    <a:lnTo>
                      <a:pt x="2294" y="134"/>
                    </a:lnTo>
                    <a:lnTo>
                      <a:pt x="2294" y="132"/>
                    </a:lnTo>
                    <a:lnTo>
                      <a:pt x="2300" y="132"/>
                    </a:lnTo>
                    <a:lnTo>
                      <a:pt x="2300" y="130"/>
                    </a:lnTo>
                    <a:lnTo>
                      <a:pt x="2305" y="130"/>
                    </a:lnTo>
                    <a:lnTo>
                      <a:pt x="2305" y="129"/>
                    </a:lnTo>
                    <a:lnTo>
                      <a:pt x="2310" y="129"/>
                    </a:lnTo>
                    <a:lnTo>
                      <a:pt x="2310" y="127"/>
                    </a:lnTo>
                    <a:lnTo>
                      <a:pt x="2317" y="127"/>
                    </a:lnTo>
                    <a:lnTo>
                      <a:pt x="2317" y="125"/>
                    </a:lnTo>
                    <a:lnTo>
                      <a:pt x="2322" y="125"/>
                    </a:lnTo>
                    <a:lnTo>
                      <a:pt x="2322" y="124"/>
                    </a:lnTo>
                    <a:lnTo>
                      <a:pt x="2329" y="124"/>
                    </a:lnTo>
                    <a:lnTo>
                      <a:pt x="2329" y="122"/>
                    </a:lnTo>
                    <a:lnTo>
                      <a:pt x="2334" y="122"/>
                    </a:lnTo>
                    <a:lnTo>
                      <a:pt x="2334" y="120"/>
                    </a:lnTo>
                    <a:lnTo>
                      <a:pt x="2340" y="120"/>
                    </a:lnTo>
                    <a:lnTo>
                      <a:pt x="2340" y="119"/>
                    </a:lnTo>
                    <a:lnTo>
                      <a:pt x="2347" y="119"/>
                    </a:lnTo>
                    <a:lnTo>
                      <a:pt x="2347" y="117"/>
                    </a:lnTo>
                    <a:lnTo>
                      <a:pt x="2352" y="117"/>
                    </a:lnTo>
                    <a:lnTo>
                      <a:pt x="2352" y="115"/>
                    </a:lnTo>
                    <a:lnTo>
                      <a:pt x="2359" y="115"/>
                    </a:lnTo>
                    <a:lnTo>
                      <a:pt x="2359" y="114"/>
                    </a:lnTo>
                    <a:lnTo>
                      <a:pt x="2364" y="114"/>
                    </a:lnTo>
                    <a:lnTo>
                      <a:pt x="2364" y="112"/>
                    </a:lnTo>
                    <a:lnTo>
                      <a:pt x="2370" y="112"/>
                    </a:lnTo>
                    <a:lnTo>
                      <a:pt x="2370" y="110"/>
                    </a:lnTo>
                    <a:lnTo>
                      <a:pt x="2377" y="110"/>
                    </a:lnTo>
                    <a:lnTo>
                      <a:pt x="2377" y="109"/>
                    </a:lnTo>
                    <a:lnTo>
                      <a:pt x="2382" y="109"/>
                    </a:lnTo>
                    <a:lnTo>
                      <a:pt x="2382" y="107"/>
                    </a:lnTo>
                    <a:lnTo>
                      <a:pt x="2389" y="107"/>
                    </a:lnTo>
                    <a:lnTo>
                      <a:pt x="2389" y="105"/>
                    </a:lnTo>
                    <a:lnTo>
                      <a:pt x="2394" y="105"/>
                    </a:lnTo>
                    <a:lnTo>
                      <a:pt x="2394" y="104"/>
                    </a:lnTo>
                    <a:lnTo>
                      <a:pt x="2400" y="104"/>
                    </a:lnTo>
                    <a:lnTo>
                      <a:pt x="2400" y="102"/>
                    </a:lnTo>
                    <a:lnTo>
                      <a:pt x="2407" y="102"/>
                    </a:lnTo>
                    <a:lnTo>
                      <a:pt x="2407" y="100"/>
                    </a:lnTo>
                    <a:lnTo>
                      <a:pt x="2414" y="100"/>
                    </a:lnTo>
                    <a:lnTo>
                      <a:pt x="2414" y="99"/>
                    </a:lnTo>
                    <a:lnTo>
                      <a:pt x="2420" y="99"/>
                    </a:lnTo>
                    <a:lnTo>
                      <a:pt x="2420" y="97"/>
                    </a:lnTo>
                    <a:lnTo>
                      <a:pt x="2427" y="97"/>
                    </a:lnTo>
                    <a:lnTo>
                      <a:pt x="2427" y="95"/>
                    </a:lnTo>
                    <a:lnTo>
                      <a:pt x="2434" y="95"/>
                    </a:lnTo>
                    <a:lnTo>
                      <a:pt x="2434" y="94"/>
                    </a:lnTo>
                    <a:lnTo>
                      <a:pt x="2440" y="94"/>
                    </a:lnTo>
                    <a:lnTo>
                      <a:pt x="2440" y="92"/>
                    </a:lnTo>
                    <a:lnTo>
                      <a:pt x="2449" y="92"/>
                    </a:lnTo>
                    <a:lnTo>
                      <a:pt x="2449" y="90"/>
                    </a:lnTo>
                    <a:lnTo>
                      <a:pt x="2455" y="90"/>
                    </a:lnTo>
                    <a:lnTo>
                      <a:pt x="2455" y="89"/>
                    </a:lnTo>
                    <a:lnTo>
                      <a:pt x="2462" y="89"/>
                    </a:lnTo>
                    <a:lnTo>
                      <a:pt x="2462" y="87"/>
                    </a:lnTo>
                    <a:lnTo>
                      <a:pt x="2469" y="87"/>
                    </a:lnTo>
                    <a:lnTo>
                      <a:pt x="2469" y="85"/>
                    </a:lnTo>
                    <a:lnTo>
                      <a:pt x="2475" y="85"/>
                    </a:lnTo>
                    <a:lnTo>
                      <a:pt x="2475" y="84"/>
                    </a:lnTo>
                    <a:lnTo>
                      <a:pt x="2482" y="84"/>
                    </a:lnTo>
                    <a:lnTo>
                      <a:pt x="2482" y="82"/>
                    </a:lnTo>
                    <a:lnTo>
                      <a:pt x="2489" y="82"/>
                    </a:lnTo>
                    <a:lnTo>
                      <a:pt x="2489" y="80"/>
                    </a:lnTo>
                    <a:lnTo>
                      <a:pt x="2497" y="80"/>
                    </a:lnTo>
                    <a:lnTo>
                      <a:pt x="2497" y="79"/>
                    </a:lnTo>
                    <a:lnTo>
                      <a:pt x="2504" y="79"/>
                    </a:lnTo>
                    <a:lnTo>
                      <a:pt x="2504" y="77"/>
                    </a:lnTo>
                    <a:lnTo>
                      <a:pt x="2512" y="77"/>
                    </a:lnTo>
                    <a:lnTo>
                      <a:pt x="2512" y="75"/>
                    </a:lnTo>
                    <a:lnTo>
                      <a:pt x="2520" y="75"/>
                    </a:lnTo>
                    <a:lnTo>
                      <a:pt x="2520" y="74"/>
                    </a:lnTo>
                    <a:lnTo>
                      <a:pt x="2527" y="74"/>
                    </a:lnTo>
                    <a:lnTo>
                      <a:pt x="2527" y="72"/>
                    </a:lnTo>
                    <a:lnTo>
                      <a:pt x="2535" y="72"/>
                    </a:lnTo>
                    <a:lnTo>
                      <a:pt x="2535" y="70"/>
                    </a:lnTo>
                    <a:lnTo>
                      <a:pt x="2542" y="70"/>
                    </a:lnTo>
                    <a:lnTo>
                      <a:pt x="2542" y="69"/>
                    </a:lnTo>
                    <a:lnTo>
                      <a:pt x="2550" y="69"/>
                    </a:lnTo>
                    <a:lnTo>
                      <a:pt x="2550" y="67"/>
                    </a:lnTo>
                    <a:lnTo>
                      <a:pt x="2559" y="67"/>
                    </a:lnTo>
                    <a:lnTo>
                      <a:pt x="2559" y="65"/>
                    </a:lnTo>
                    <a:lnTo>
                      <a:pt x="2565" y="65"/>
                    </a:lnTo>
                    <a:lnTo>
                      <a:pt x="2565" y="64"/>
                    </a:lnTo>
                    <a:lnTo>
                      <a:pt x="2574" y="64"/>
                    </a:lnTo>
                    <a:lnTo>
                      <a:pt x="2574" y="62"/>
                    </a:lnTo>
                    <a:lnTo>
                      <a:pt x="2582" y="62"/>
                    </a:lnTo>
                    <a:lnTo>
                      <a:pt x="2582" y="60"/>
                    </a:lnTo>
                    <a:lnTo>
                      <a:pt x="2592" y="60"/>
                    </a:lnTo>
                    <a:lnTo>
                      <a:pt x="2592" y="59"/>
                    </a:lnTo>
                    <a:lnTo>
                      <a:pt x="2600" y="59"/>
                    </a:lnTo>
                    <a:lnTo>
                      <a:pt x="2600" y="57"/>
                    </a:lnTo>
                    <a:lnTo>
                      <a:pt x="2609" y="57"/>
                    </a:lnTo>
                    <a:lnTo>
                      <a:pt x="2609" y="55"/>
                    </a:lnTo>
                    <a:lnTo>
                      <a:pt x="2619" y="55"/>
                    </a:lnTo>
                    <a:lnTo>
                      <a:pt x="2619" y="54"/>
                    </a:lnTo>
                    <a:lnTo>
                      <a:pt x="2627" y="54"/>
                    </a:lnTo>
                    <a:lnTo>
                      <a:pt x="2627" y="52"/>
                    </a:lnTo>
                    <a:lnTo>
                      <a:pt x="2635" y="52"/>
                    </a:lnTo>
                    <a:lnTo>
                      <a:pt x="2635" y="50"/>
                    </a:lnTo>
                    <a:lnTo>
                      <a:pt x="2645" y="50"/>
                    </a:lnTo>
                    <a:lnTo>
                      <a:pt x="2645" y="49"/>
                    </a:lnTo>
                    <a:lnTo>
                      <a:pt x="2654" y="49"/>
                    </a:lnTo>
                    <a:lnTo>
                      <a:pt x="2654" y="47"/>
                    </a:lnTo>
                    <a:lnTo>
                      <a:pt x="2662" y="47"/>
                    </a:lnTo>
                    <a:lnTo>
                      <a:pt x="2662" y="45"/>
                    </a:lnTo>
                    <a:lnTo>
                      <a:pt x="2674" y="45"/>
                    </a:lnTo>
                    <a:lnTo>
                      <a:pt x="2674" y="44"/>
                    </a:lnTo>
                    <a:lnTo>
                      <a:pt x="2684" y="44"/>
                    </a:lnTo>
                    <a:lnTo>
                      <a:pt x="2684" y="42"/>
                    </a:lnTo>
                    <a:lnTo>
                      <a:pt x="2694" y="42"/>
                    </a:lnTo>
                    <a:lnTo>
                      <a:pt x="2694" y="40"/>
                    </a:lnTo>
                    <a:lnTo>
                      <a:pt x="2705" y="40"/>
                    </a:lnTo>
                    <a:lnTo>
                      <a:pt x="2705" y="39"/>
                    </a:lnTo>
                    <a:lnTo>
                      <a:pt x="2715" y="39"/>
                    </a:lnTo>
                    <a:lnTo>
                      <a:pt x="2715" y="37"/>
                    </a:lnTo>
                    <a:lnTo>
                      <a:pt x="2727" y="37"/>
                    </a:lnTo>
                    <a:lnTo>
                      <a:pt x="2727" y="35"/>
                    </a:lnTo>
                    <a:lnTo>
                      <a:pt x="2737" y="35"/>
                    </a:lnTo>
                    <a:lnTo>
                      <a:pt x="2737" y="34"/>
                    </a:lnTo>
                    <a:lnTo>
                      <a:pt x="2747" y="34"/>
                    </a:lnTo>
                    <a:lnTo>
                      <a:pt x="2747" y="32"/>
                    </a:lnTo>
                    <a:lnTo>
                      <a:pt x="2760" y="32"/>
                    </a:lnTo>
                    <a:lnTo>
                      <a:pt x="2760" y="30"/>
                    </a:lnTo>
                    <a:lnTo>
                      <a:pt x="2772" y="30"/>
                    </a:lnTo>
                    <a:lnTo>
                      <a:pt x="2772" y="29"/>
                    </a:lnTo>
                    <a:lnTo>
                      <a:pt x="2785" y="29"/>
                    </a:lnTo>
                    <a:lnTo>
                      <a:pt x="2785" y="27"/>
                    </a:lnTo>
                    <a:lnTo>
                      <a:pt x="2799" y="27"/>
                    </a:lnTo>
                    <a:lnTo>
                      <a:pt x="2799" y="25"/>
                    </a:lnTo>
                    <a:lnTo>
                      <a:pt x="2812" y="25"/>
                    </a:lnTo>
                    <a:lnTo>
                      <a:pt x="2812" y="24"/>
                    </a:lnTo>
                    <a:lnTo>
                      <a:pt x="2825" y="24"/>
                    </a:lnTo>
                    <a:lnTo>
                      <a:pt x="2825" y="22"/>
                    </a:lnTo>
                    <a:lnTo>
                      <a:pt x="2837" y="22"/>
                    </a:lnTo>
                    <a:lnTo>
                      <a:pt x="2837" y="20"/>
                    </a:lnTo>
                    <a:lnTo>
                      <a:pt x="2854" y="20"/>
                    </a:lnTo>
                    <a:lnTo>
                      <a:pt x="2854" y="19"/>
                    </a:lnTo>
                    <a:lnTo>
                      <a:pt x="2870" y="19"/>
                    </a:lnTo>
                    <a:lnTo>
                      <a:pt x="2870" y="17"/>
                    </a:lnTo>
                    <a:lnTo>
                      <a:pt x="2887" y="17"/>
                    </a:lnTo>
                    <a:lnTo>
                      <a:pt x="2887" y="15"/>
                    </a:lnTo>
                    <a:lnTo>
                      <a:pt x="2904" y="15"/>
                    </a:lnTo>
                    <a:lnTo>
                      <a:pt x="2904" y="14"/>
                    </a:lnTo>
                    <a:lnTo>
                      <a:pt x="2920" y="14"/>
                    </a:lnTo>
                    <a:lnTo>
                      <a:pt x="2920" y="12"/>
                    </a:lnTo>
                    <a:lnTo>
                      <a:pt x="2940" y="12"/>
                    </a:lnTo>
                    <a:lnTo>
                      <a:pt x="2940" y="10"/>
                    </a:lnTo>
                    <a:lnTo>
                      <a:pt x="2964" y="10"/>
                    </a:lnTo>
                    <a:lnTo>
                      <a:pt x="2964" y="9"/>
                    </a:lnTo>
                    <a:lnTo>
                      <a:pt x="2987" y="9"/>
                    </a:lnTo>
                    <a:lnTo>
                      <a:pt x="2987" y="7"/>
                    </a:lnTo>
                    <a:lnTo>
                      <a:pt x="3010" y="7"/>
                    </a:lnTo>
                    <a:lnTo>
                      <a:pt x="3010" y="5"/>
                    </a:lnTo>
                    <a:lnTo>
                      <a:pt x="3042" y="5"/>
                    </a:lnTo>
                    <a:lnTo>
                      <a:pt x="3042" y="4"/>
                    </a:lnTo>
                    <a:lnTo>
                      <a:pt x="3082" y="4"/>
                    </a:lnTo>
                    <a:lnTo>
                      <a:pt x="3082" y="2"/>
                    </a:lnTo>
                    <a:lnTo>
                      <a:pt x="3130" y="2"/>
                    </a:lnTo>
                    <a:lnTo>
                      <a:pt x="3130" y="0"/>
                    </a:lnTo>
                    <a:lnTo>
                      <a:pt x="9247" y="0"/>
                    </a:lnTo>
                    <a:lnTo>
                      <a:pt x="9247" y="2"/>
                    </a:lnTo>
                    <a:lnTo>
                      <a:pt x="3132" y="2"/>
                    </a:lnTo>
                    <a:lnTo>
                      <a:pt x="3132" y="4"/>
                    </a:lnTo>
                    <a:lnTo>
                      <a:pt x="3084" y="4"/>
                    </a:lnTo>
                    <a:lnTo>
                      <a:pt x="3084" y="5"/>
                    </a:lnTo>
                    <a:lnTo>
                      <a:pt x="3044" y="5"/>
                    </a:lnTo>
                    <a:lnTo>
                      <a:pt x="3044" y="7"/>
                    </a:lnTo>
                    <a:lnTo>
                      <a:pt x="3012" y="7"/>
                    </a:lnTo>
                    <a:lnTo>
                      <a:pt x="3012" y="9"/>
                    </a:lnTo>
                    <a:lnTo>
                      <a:pt x="2989" y="9"/>
                    </a:lnTo>
                    <a:lnTo>
                      <a:pt x="2989" y="10"/>
                    </a:lnTo>
                    <a:lnTo>
                      <a:pt x="2965" y="10"/>
                    </a:lnTo>
                    <a:lnTo>
                      <a:pt x="2965" y="12"/>
                    </a:lnTo>
                    <a:lnTo>
                      <a:pt x="2942" y="12"/>
                    </a:lnTo>
                    <a:lnTo>
                      <a:pt x="2942" y="14"/>
                    </a:lnTo>
                    <a:lnTo>
                      <a:pt x="2922" y="14"/>
                    </a:lnTo>
                    <a:lnTo>
                      <a:pt x="2922" y="15"/>
                    </a:lnTo>
                    <a:lnTo>
                      <a:pt x="2905" y="15"/>
                    </a:lnTo>
                    <a:lnTo>
                      <a:pt x="2905" y="17"/>
                    </a:lnTo>
                    <a:lnTo>
                      <a:pt x="2889" y="17"/>
                    </a:lnTo>
                    <a:lnTo>
                      <a:pt x="2889" y="19"/>
                    </a:lnTo>
                    <a:lnTo>
                      <a:pt x="2872" y="19"/>
                    </a:lnTo>
                    <a:lnTo>
                      <a:pt x="2872" y="20"/>
                    </a:lnTo>
                    <a:lnTo>
                      <a:pt x="2855" y="20"/>
                    </a:lnTo>
                    <a:lnTo>
                      <a:pt x="2855" y="22"/>
                    </a:lnTo>
                    <a:lnTo>
                      <a:pt x="2839" y="22"/>
                    </a:lnTo>
                    <a:lnTo>
                      <a:pt x="2839" y="24"/>
                    </a:lnTo>
                    <a:lnTo>
                      <a:pt x="2827" y="24"/>
                    </a:lnTo>
                    <a:lnTo>
                      <a:pt x="2827" y="25"/>
                    </a:lnTo>
                    <a:lnTo>
                      <a:pt x="2814" y="25"/>
                    </a:lnTo>
                    <a:lnTo>
                      <a:pt x="2814" y="27"/>
                    </a:lnTo>
                    <a:lnTo>
                      <a:pt x="2800" y="27"/>
                    </a:lnTo>
                    <a:lnTo>
                      <a:pt x="2800" y="29"/>
                    </a:lnTo>
                    <a:lnTo>
                      <a:pt x="2787" y="29"/>
                    </a:lnTo>
                    <a:lnTo>
                      <a:pt x="2787" y="30"/>
                    </a:lnTo>
                    <a:lnTo>
                      <a:pt x="2774" y="30"/>
                    </a:lnTo>
                    <a:lnTo>
                      <a:pt x="2774" y="32"/>
                    </a:lnTo>
                    <a:lnTo>
                      <a:pt x="2762" y="32"/>
                    </a:lnTo>
                    <a:lnTo>
                      <a:pt x="2762" y="34"/>
                    </a:lnTo>
                    <a:lnTo>
                      <a:pt x="2749" y="34"/>
                    </a:lnTo>
                    <a:lnTo>
                      <a:pt x="2749" y="35"/>
                    </a:lnTo>
                    <a:lnTo>
                      <a:pt x="2739" y="35"/>
                    </a:lnTo>
                    <a:lnTo>
                      <a:pt x="2739" y="37"/>
                    </a:lnTo>
                    <a:lnTo>
                      <a:pt x="2729" y="37"/>
                    </a:lnTo>
                    <a:lnTo>
                      <a:pt x="2729" y="39"/>
                    </a:lnTo>
                    <a:lnTo>
                      <a:pt x="2717" y="39"/>
                    </a:lnTo>
                    <a:lnTo>
                      <a:pt x="2717" y="40"/>
                    </a:lnTo>
                    <a:lnTo>
                      <a:pt x="2707" y="40"/>
                    </a:lnTo>
                    <a:lnTo>
                      <a:pt x="2707" y="42"/>
                    </a:lnTo>
                    <a:lnTo>
                      <a:pt x="2695" y="42"/>
                    </a:lnTo>
                    <a:lnTo>
                      <a:pt x="2695" y="44"/>
                    </a:lnTo>
                    <a:lnTo>
                      <a:pt x="2685" y="44"/>
                    </a:lnTo>
                    <a:lnTo>
                      <a:pt x="2685" y="45"/>
                    </a:lnTo>
                    <a:lnTo>
                      <a:pt x="2675" y="45"/>
                    </a:lnTo>
                    <a:lnTo>
                      <a:pt x="2675" y="47"/>
                    </a:lnTo>
                    <a:lnTo>
                      <a:pt x="2664" y="47"/>
                    </a:lnTo>
                    <a:lnTo>
                      <a:pt x="2664" y="49"/>
                    </a:lnTo>
                    <a:lnTo>
                      <a:pt x="2655" y="49"/>
                    </a:lnTo>
                    <a:lnTo>
                      <a:pt x="2655" y="50"/>
                    </a:lnTo>
                    <a:lnTo>
                      <a:pt x="2647" y="50"/>
                    </a:lnTo>
                    <a:lnTo>
                      <a:pt x="2647" y="52"/>
                    </a:lnTo>
                    <a:lnTo>
                      <a:pt x="2637" y="52"/>
                    </a:lnTo>
                    <a:lnTo>
                      <a:pt x="2637" y="54"/>
                    </a:lnTo>
                    <a:lnTo>
                      <a:pt x="2629" y="54"/>
                    </a:lnTo>
                    <a:lnTo>
                      <a:pt x="2629" y="55"/>
                    </a:lnTo>
                    <a:lnTo>
                      <a:pt x="2620" y="55"/>
                    </a:lnTo>
                    <a:lnTo>
                      <a:pt x="2620" y="57"/>
                    </a:lnTo>
                    <a:lnTo>
                      <a:pt x="2610" y="57"/>
                    </a:lnTo>
                    <a:lnTo>
                      <a:pt x="2610" y="59"/>
                    </a:lnTo>
                    <a:lnTo>
                      <a:pt x="2602" y="59"/>
                    </a:lnTo>
                    <a:lnTo>
                      <a:pt x="2602" y="60"/>
                    </a:lnTo>
                    <a:lnTo>
                      <a:pt x="2594" y="60"/>
                    </a:lnTo>
                    <a:lnTo>
                      <a:pt x="2594" y="62"/>
                    </a:lnTo>
                    <a:lnTo>
                      <a:pt x="2584" y="62"/>
                    </a:lnTo>
                    <a:lnTo>
                      <a:pt x="2584" y="64"/>
                    </a:lnTo>
                    <a:lnTo>
                      <a:pt x="2575" y="64"/>
                    </a:lnTo>
                    <a:lnTo>
                      <a:pt x="2575" y="65"/>
                    </a:lnTo>
                    <a:lnTo>
                      <a:pt x="2567" y="65"/>
                    </a:lnTo>
                    <a:lnTo>
                      <a:pt x="2567" y="67"/>
                    </a:lnTo>
                    <a:lnTo>
                      <a:pt x="2560" y="67"/>
                    </a:lnTo>
                    <a:lnTo>
                      <a:pt x="2560" y="69"/>
                    </a:lnTo>
                    <a:lnTo>
                      <a:pt x="2552" y="69"/>
                    </a:lnTo>
                    <a:lnTo>
                      <a:pt x="2552" y="70"/>
                    </a:lnTo>
                    <a:lnTo>
                      <a:pt x="2544" y="70"/>
                    </a:lnTo>
                    <a:lnTo>
                      <a:pt x="2544" y="72"/>
                    </a:lnTo>
                    <a:lnTo>
                      <a:pt x="2537" y="72"/>
                    </a:lnTo>
                    <a:lnTo>
                      <a:pt x="2537" y="74"/>
                    </a:lnTo>
                    <a:lnTo>
                      <a:pt x="2529" y="74"/>
                    </a:lnTo>
                    <a:lnTo>
                      <a:pt x="2529" y="75"/>
                    </a:lnTo>
                    <a:lnTo>
                      <a:pt x="2522" y="75"/>
                    </a:lnTo>
                    <a:lnTo>
                      <a:pt x="2522" y="77"/>
                    </a:lnTo>
                    <a:lnTo>
                      <a:pt x="2514" y="77"/>
                    </a:lnTo>
                    <a:lnTo>
                      <a:pt x="2514" y="79"/>
                    </a:lnTo>
                    <a:lnTo>
                      <a:pt x="2505" y="79"/>
                    </a:lnTo>
                    <a:lnTo>
                      <a:pt x="2505" y="80"/>
                    </a:lnTo>
                    <a:lnTo>
                      <a:pt x="2499" y="80"/>
                    </a:lnTo>
                    <a:lnTo>
                      <a:pt x="2499" y="82"/>
                    </a:lnTo>
                    <a:lnTo>
                      <a:pt x="2490" y="82"/>
                    </a:lnTo>
                    <a:lnTo>
                      <a:pt x="2490" y="84"/>
                    </a:lnTo>
                    <a:lnTo>
                      <a:pt x="2484" y="84"/>
                    </a:lnTo>
                    <a:lnTo>
                      <a:pt x="2484" y="85"/>
                    </a:lnTo>
                    <a:lnTo>
                      <a:pt x="2477" y="85"/>
                    </a:lnTo>
                    <a:lnTo>
                      <a:pt x="2477" y="87"/>
                    </a:lnTo>
                    <a:lnTo>
                      <a:pt x="2470" y="87"/>
                    </a:lnTo>
                    <a:lnTo>
                      <a:pt x="2470" y="89"/>
                    </a:lnTo>
                    <a:lnTo>
                      <a:pt x="2464" y="89"/>
                    </a:lnTo>
                    <a:lnTo>
                      <a:pt x="2464" y="90"/>
                    </a:lnTo>
                    <a:lnTo>
                      <a:pt x="2457" y="90"/>
                    </a:lnTo>
                    <a:lnTo>
                      <a:pt x="2457" y="92"/>
                    </a:lnTo>
                    <a:lnTo>
                      <a:pt x="2450" y="92"/>
                    </a:lnTo>
                    <a:lnTo>
                      <a:pt x="2450" y="94"/>
                    </a:lnTo>
                    <a:lnTo>
                      <a:pt x="2442" y="94"/>
                    </a:lnTo>
                    <a:lnTo>
                      <a:pt x="2442" y="95"/>
                    </a:lnTo>
                    <a:lnTo>
                      <a:pt x="2435" y="95"/>
                    </a:lnTo>
                    <a:lnTo>
                      <a:pt x="2435" y="97"/>
                    </a:lnTo>
                    <a:lnTo>
                      <a:pt x="2429" y="97"/>
                    </a:lnTo>
                    <a:lnTo>
                      <a:pt x="2429" y="99"/>
                    </a:lnTo>
                    <a:lnTo>
                      <a:pt x="2422" y="99"/>
                    </a:lnTo>
                    <a:lnTo>
                      <a:pt x="2422" y="100"/>
                    </a:lnTo>
                    <a:lnTo>
                      <a:pt x="2415" y="100"/>
                    </a:lnTo>
                    <a:lnTo>
                      <a:pt x="2415" y="102"/>
                    </a:lnTo>
                    <a:lnTo>
                      <a:pt x="2409" y="102"/>
                    </a:lnTo>
                    <a:lnTo>
                      <a:pt x="2409" y="104"/>
                    </a:lnTo>
                    <a:lnTo>
                      <a:pt x="2402" y="104"/>
                    </a:lnTo>
                    <a:lnTo>
                      <a:pt x="2402" y="105"/>
                    </a:lnTo>
                    <a:lnTo>
                      <a:pt x="2395" y="105"/>
                    </a:lnTo>
                    <a:lnTo>
                      <a:pt x="2395" y="107"/>
                    </a:lnTo>
                    <a:lnTo>
                      <a:pt x="2390" y="107"/>
                    </a:lnTo>
                    <a:lnTo>
                      <a:pt x="2390" y="109"/>
                    </a:lnTo>
                    <a:lnTo>
                      <a:pt x="2384" y="109"/>
                    </a:lnTo>
                    <a:lnTo>
                      <a:pt x="2384" y="110"/>
                    </a:lnTo>
                    <a:lnTo>
                      <a:pt x="2379" y="110"/>
                    </a:lnTo>
                    <a:lnTo>
                      <a:pt x="2379" y="112"/>
                    </a:lnTo>
                    <a:lnTo>
                      <a:pt x="2372" y="112"/>
                    </a:lnTo>
                    <a:lnTo>
                      <a:pt x="2372" y="114"/>
                    </a:lnTo>
                    <a:lnTo>
                      <a:pt x="2365" y="114"/>
                    </a:lnTo>
                    <a:lnTo>
                      <a:pt x="2365" y="115"/>
                    </a:lnTo>
                    <a:lnTo>
                      <a:pt x="2360" y="115"/>
                    </a:lnTo>
                    <a:lnTo>
                      <a:pt x="2360" y="117"/>
                    </a:lnTo>
                    <a:lnTo>
                      <a:pt x="2354" y="117"/>
                    </a:lnTo>
                    <a:lnTo>
                      <a:pt x="2354" y="119"/>
                    </a:lnTo>
                    <a:lnTo>
                      <a:pt x="2349" y="119"/>
                    </a:lnTo>
                    <a:lnTo>
                      <a:pt x="2349" y="120"/>
                    </a:lnTo>
                    <a:lnTo>
                      <a:pt x="2342" y="120"/>
                    </a:lnTo>
                    <a:lnTo>
                      <a:pt x="2342" y="122"/>
                    </a:lnTo>
                    <a:lnTo>
                      <a:pt x="2335" y="122"/>
                    </a:lnTo>
                    <a:lnTo>
                      <a:pt x="2335" y="124"/>
                    </a:lnTo>
                    <a:lnTo>
                      <a:pt x="2330" y="124"/>
                    </a:lnTo>
                    <a:lnTo>
                      <a:pt x="2330" y="125"/>
                    </a:lnTo>
                    <a:lnTo>
                      <a:pt x="2324" y="125"/>
                    </a:lnTo>
                    <a:lnTo>
                      <a:pt x="2324" y="127"/>
                    </a:lnTo>
                    <a:lnTo>
                      <a:pt x="2319" y="127"/>
                    </a:lnTo>
                    <a:lnTo>
                      <a:pt x="2319" y="129"/>
                    </a:lnTo>
                    <a:lnTo>
                      <a:pt x="2312" y="129"/>
                    </a:lnTo>
                    <a:lnTo>
                      <a:pt x="2312" y="130"/>
                    </a:lnTo>
                    <a:lnTo>
                      <a:pt x="2307" y="130"/>
                    </a:lnTo>
                    <a:lnTo>
                      <a:pt x="2307" y="132"/>
                    </a:lnTo>
                    <a:lnTo>
                      <a:pt x="2302" y="132"/>
                    </a:lnTo>
                    <a:lnTo>
                      <a:pt x="2302" y="134"/>
                    </a:lnTo>
                    <a:lnTo>
                      <a:pt x="2295" y="134"/>
                    </a:lnTo>
                    <a:lnTo>
                      <a:pt x="2295" y="135"/>
                    </a:lnTo>
                    <a:lnTo>
                      <a:pt x="2290" y="135"/>
                    </a:lnTo>
                    <a:lnTo>
                      <a:pt x="2290" y="137"/>
                    </a:lnTo>
                    <a:lnTo>
                      <a:pt x="2285" y="137"/>
                    </a:lnTo>
                    <a:lnTo>
                      <a:pt x="2285" y="139"/>
                    </a:lnTo>
                    <a:lnTo>
                      <a:pt x="2280" y="139"/>
                    </a:lnTo>
                    <a:lnTo>
                      <a:pt x="2280" y="140"/>
                    </a:lnTo>
                    <a:lnTo>
                      <a:pt x="2274" y="140"/>
                    </a:lnTo>
                    <a:lnTo>
                      <a:pt x="2274" y="142"/>
                    </a:lnTo>
                    <a:lnTo>
                      <a:pt x="2269" y="142"/>
                    </a:lnTo>
                    <a:lnTo>
                      <a:pt x="2269" y="144"/>
                    </a:lnTo>
                    <a:lnTo>
                      <a:pt x="2264" y="144"/>
                    </a:lnTo>
                    <a:lnTo>
                      <a:pt x="2264" y="145"/>
                    </a:lnTo>
                    <a:lnTo>
                      <a:pt x="2259" y="145"/>
                    </a:lnTo>
                    <a:lnTo>
                      <a:pt x="2259" y="147"/>
                    </a:lnTo>
                    <a:lnTo>
                      <a:pt x="2252" y="147"/>
                    </a:lnTo>
                    <a:lnTo>
                      <a:pt x="2252" y="149"/>
                    </a:lnTo>
                    <a:lnTo>
                      <a:pt x="2247" y="149"/>
                    </a:lnTo>
                    <a:lnTo>
                      <a:pt x="2247" y="150"/>
                    </a:lnTo>
                    <a:lnTo>
                      <a:pt x="2242" y="150"/>
                    </a:lnTo>
                    <a:lnTo>
                      <a:pt x="2242" y="152"/>
                    </a:lnTo>
                    <a:lnTo>
                      <a:pt x="2237" y="152"/>
                    </a:lnTo>
                    <a:lnTo>
                      <a:pt x="2237" y="154"/>
                    </a:lnTo>
                    <a:lnTo>
                      <a:pt x="2232" y="154"/>
                    </a:lnTo>
                    <a:lnTo>
                      <a:pt x="2232" y="155"/>
                    </a:lnTo>
                    <a:lnTo>
                      <a:pt x="2225" y="155"/>
                    </a:lnTo>
                    <a:lnTo>
                      <a:pt x="2225" y="157"/>
                    </a:lnTo>
                    <a:lnTo>
                      <a:pt x="2220" y="157"/>
                    </a:lnTo>
                    <a:lnTo>
                      <a:pt x="2220" y="159"/>
                    </a:lnTo>
                    <a:lnTo>
                      <a:pt x="2215" y="159"/>
                    </a:lnTo>
                    <a:lnTo>
                      <a:pt x="2215" y="160"/>
                    </a:lnTo>
                    <a:lnTo>
                      <a:pt x="2210" y="160"/>
                    </a:lnTo>
                    <a:lnTo>
                      <a:pt x="2210" y="162"/>
                    </a:lnTo>
                    <a:lnTo>
                      <a:pt x="2205" y="162"/>
                    </a:lnTo>
                    <a:lnTo>
                      <a:pt x="2205" y="164"/>
                    </a:lnTo>
                    <a:lnTo>
                      <a:pt x="2202" y="164"/>
                    </a:lnTo>
                    <a:lnTo>
                      <a:pt x="2202" y="165"/>
                    </a:lnTo>
                    <a:lnTo>
                      <a:pt x="2197" y="165"/>
                    </a:lnTo>
                    <a:lnTo>
                      <a:pt x="2197" y="167"/>
                    </a:lnTo>
                    <a:lnTo>
                      <a:pt x="2192" y="167"/>
                    </a:lnTo>
                    <a:lnTo>
                      <a:pt x="2192" y="169"/>
                    </a:lnTo>
                    <a:lnTo>
                      <a:pt x="2187" y="169"/>
                    </a:lnTo>
                    <a:lnTo>
                      <a:pt x="2187" y="170"/>
                    </a:lnTo>
                    <a:lnTo>
                      <a:pt x="2182" y="170"/>
                    </a:lnTo>
                    <a:lnTo>
                      <a:pt x="2182" y="172"/>
                    </a:lnTo>
                    <a:lnTo>
                      <a:pt x="2177" y="172"/>
                    </a:lnTo>
                    <a:lnTo>
                      <a:pt x="2177" y="174"/>
                    </a:lnTo>
                    <a:lnTo>
                      <a:pt x="2172" y="174"/>
                    </a:lnTo>
                    <a:lnTo>
                      <a:pt x="2172" y="175"/>
                    </a:lnTo>
                    <a:lnTo>
                      <a:pt x="2167" y="175"/>
                    </a:lnTo>
                    <a:lnTo>
                      <a:pt x="2167" y="177"/>
                    </a:lnTo>
                    <a:lnTo>
                      <a:pt x="2162" y="177"/>
                    </a:lnTo>
                    <a:lnTo>
                      <a:pt x="2162" y="179"/>
                    </a:lnTo>
                    <a:lnTo>
                      <a:pt x="2157" y="179"/>
                    </a:lnTo>
                    <a:lnTo>
                      <a:pt x="2157" y="180"/>
                    </a:lnTo>
                    <a:lnTo>
                      <a:pt x="2152" y="180"/>
                    </a:lnTo>
                    <a:lnTo>
                      <a:pt x="2152" y="182"/>
                    </a:lnTo>
                    <a:lnTo>
                      <a:pt x="2147" y="182"/>
                    </a:lnTo>
                    <a:lnTo>
                      <a:pt x="2147" y="184"/>
                    </a:lnTo>
                    <a:lnTo>
                      <a:pt x="2142" y="184"/>
                    </a:lnTo>
                    <a:lnTo>
                      <a:pt x="2142" y="185"/>
                    </a:lnTo>
                    <a:lnTo>
                      <a:pt x="2139" y="185"/>
                    </a:lnTo>
                    <a:lnTo>
                      <a:pt x="2139" y="187"/>
                    </a:lnTo>
                    <a:lnTo>
                      <a:pt x="2134" y="187"/>
                    </a:lnTo>
                    <a:lnTo>
                      <a:pt x="2134" y="189"/>
                    </a:lnTo>
                    <a:lnTo>
                      <a:pt x="2129" y="189"/>
                    </a:lnTo>
                    <a:lnTo>
                      <a:pt x="2129" y="190"/>
                    </a:lnTo>
                    <a:lnTo>
                      <a:pt x="2124" y="190"/>
                    </a:lnTo>
                    <a:lnTo>
                      <a:pt x="2124" y="192"/>
                    </a:lnTo>
                    <a:lnTo>
                      <a:pt x="2120" y="192"/>
                    </a:lnTo>
                    <a:lnTo>
                      <a:pt x="2120" y="194"/>
                    </a:lnTo>
                    <a:lnTo>
                      <a:pt x="2115" y="194"/>
                    </a:lnTo>
                    <a:lnTo>
                      <a:pt x="2115" y="195"/>
                    </a:lnTo>
                    <a:lnTo>
                      <a:pt x="2110" y="195"/>
                    </a:lnTo>
                    <a:lnTo>
                      <a:pt x="2110" y="197"/>
                    </a:lnTo>
                    <a:lnTo>
                      <a:pt x="2107" y="197"/>
                    </a:lnTo>
                    <a:lnTo>
                      <a:pt x="2107" y="199"/>
                    </a:lnTo>
                    <a:lnTo>
                      <a:pt x="2102" y="199"/>
                    </a:lnTo>
                    <a:lnTo>
                      <a:pt x="2102" y="200"/>
                    </a:lnTo>
                    <a:lnTo>
                      <a:pt x="2097" y="200"/>
                    </a:lnTo>
                    <a:lnTo>
                      <a:pt x="2097" y="202"/>
                    </a:lnTo>
                    <a:lnTo>
                      <a:pt x="2094" y="202"/>
                    </a:lnTo>
                    <a:lnTo>
                      <a:pt x="2094" y="204"/>
                    </a:lnTo>
                    <a:lnTo>
                      <a:pt x="2089" y="204"/>
                    </a:lnTo>
                    <a:lnTo>
                      <a:pt x="2089" y="205"/>
                    </a:lnTo>
                    <a:lnTo>
                      <a:pt x="2084" y="205"/>
                    </a:lnTo>
                    <a:lnTo>
                      <a:pt x="2084" y="207"/>
                    </a:lnTo>
                    <a:lnTo>
                      <a:pt x="2080" y="207"/>
                    </a:lnTo>
                    <a:lnTo>
                      <a:pt x="2080" y="209"/>
                    </a:lnTo>
                    <a:lnTo>
                      <a:pt x="2075" y="209"/>
                    </a:lnTo>
                    <a:lnTo>
                      <a:pt x="2075" y="210"/>
                    </a:lnTo>
                    <a:lnTo>
                      <a:pt x="2070" y="210"/>
                    </a:lnTo>
                    <a:lnTo>
                      <a:pt x="2070" y="212"/>
                    </a:lnTo>
                    <a:lnTo>
                      <a:pt x="2067" y="212"/>
                    </a:lnTo>
                    <a:lnTo>
                      <a:pt x="2067" y="214"/>
                    </a:lnTo>
                    <a:lnTo>
                      <a:pt x="2062" y="214"/>
                    </a:lnTo>
                    <a:lnTo>
                      <a:pt x="2062" y="215"/>
                    </a:lnTo>
                    <a:lnTo>
                      <a:pt x="2057" y="215"/>
                    </a:lnTo>
                    <a:lnTo>
                      <a:pt x="2057" y="217"/>
                    </a:lnTo>
                    <a:lnTo>
                      <a:pt x="2054" y="217"/>
                    </a:lnTo>
                    <a:lnTo>
                      <a:pt x="2054" y="219"/>
                    </a:lnTo>
                    <a:lnTo>
                      <a:pt x="2049" y="219"/>
                    </a:lnTo>
                    <a:lnTo>
                      <a:pt x="2049" y="220"/>
                    </a:lnTo>
                    <a:lnTo>
                      <a:pt x="2045" y="220"/>
                    </a:lnTo>
                    <a:lnTo>
                      <a:pt x="2045" y="222"/>
                    </a:lnTo>
                    <a:lnTo>
                      <a:pt x="2040" y="222"/>
                    </a:lnTo>
                    <a:lnTo>
                      <a:pt x="2040" y="224"/>
                    </a:lnTo>
                    <a:lnTo>
                      <a:pt x="2037" y="224"/>
                    </a:lnTo>
                    <a:lnTo>
                      <a:pt x="2037" y="225"/>
                    </a:lnTo>
                    <a:lnTo>
                      <a:pt x="2032" y="225"/>
                    </a:lnTo>
                    <a:lnTo>
                      <a:pt x="2032" y="227"/>
                    </a:lnTo>
                    <a:lnTo>
                      <a:pt x="2029" y="227"/>
                    </a:lnTo>
                    <a:lnTo>
                      <a:pt x="2029" y="229"/>
                    </a:lnTo>
                    <a:lnTo>
                      <a:pt x="2024" y="229"/>
                    </a:lnTo>
                    <a:lnTo>
                      <a:pt x="2024" y="230"/>
                    </a:lnTo>
                    <a:lnTo>
                      <a:pt x="2020" y="230"/>
                    </a:lnTo>
                    <a:lnTo>
                      <a:pt x="2020" y="232"/>
                    </a:lnTo>
                    <a:lnTo>
                      <a:pt x="2017" y="232"/>
                    </a:lnTo>
                    <a:lnTo>
                      <a:pt x="2017" y="234"/>
                    </a:lnTo>
                    <a:lnTo>
                      <a:pt x="2012" y="234"/>
                    </a:lnTo>
                    <a:lnTo>
                      <a:pt x="2012" y="235"/>
                    </a:lnTo>
                    <a:lnTo>
                      <a:pt x="2009" y="235"/>
                    </a:lnTo>
                    <a:lnTo>
                      <a:pt x="2009" y="237"/>
                    </a:lnTo>
                    <a:lnTo>
                      <a:pt x="2004" y="237"/>
                    </a:lnTo>
                    <a:lnTo>
                      <a:pt x="2004" y="239"/>
                    </a:lnTo>
                    <a:lnTo>
                      <a:pt x="2000" y="239"/>
                    </a:lnTo>
                    <a:lnTo>
                      <a:pt x="2000" y="240"/>
                    </a:lnTo>
                    <a:lnTo>
                      <a:pt x="1995" y="240"/>
                    </a:lnTo>
                    <a:lnTo>
                      <a:pt x="1995" y="242"/>
                    </a:lnTo>
                    <a:lnTo>
                      <a:pt x="1992" y="242"/>
                    </a:lnTo>
                    <a:lnTo>
                      <a:pt x="1992" y="244"/>
                    </a:lnTo>
                    <a:lnTo>
                      <a:pt x="1987" y="244"/>
                    </a:lnTo>
                    <a:lnTo>
                      <a:pt x="1987" y="245"/>
                    </a:lnTo>
                    <a:lnTo>
                      <a:pt x="1984" y="245"/>
                    </a:lnTo>
                    <a:lnTo>
                      <a:pt x="1984" y="247"/>
                    </a:lnTo>
                    <a:lnTo>
                      <a:pt x="1979" y="247"/>
                    </a:lnTo>
                    <a:lnTo>
                      <a:pt x="1979" y="249"/>
                    </a:lnTo>
                    <a:lnTo>
                      <a:pt x="1975" y="249"/>
                    </a:lnTo>
                    <a:lnTo>
                      <a:pt x="1975" y="250"/>
                    </a:lnTo>
                    <a:lnTo>
                      <a:pt x="1972" y="250"/>
                    </a:lnTo>
                    <a:lnTo>
                      <a:pt x="1972" y="252"/>
                    </a:lnTo>
                    <a:lnTo>
                      <a:pt x="1967" y="252"/>
                    </a:lnTo>
                    <a:lnTo>
                      <a:pt x="1967" y="254"/>
                    </a:lnTo>
                    <a:lnTo>
                      <a:pt x="1964" y="254"/>
                    </a:lnTo>
                    <a:lnTo>
                      <a:pt x="1964" y="255"/>
                    </a:lnTo>
                    <a:lnTo>
                      <a:pt x="1960" y="255"/>
                    </a:lnTo>
                    <a:lnTo>
                      <a:pt x="1960" y="257"/>
                    </a:lnTo>
                    <a:lnTo>
                      <a:pt x="1955" y="257"/>
                    </a:lnTo>
                    <a:lnTo>
                      <a:pt x="1955" y="259"/>
                    </a:lnTo>
                    <a:lnTo>
                      <a:pt x="1952" y="259"/>
                    </a:lnTo>
                    <a:lnTo>
                      <a:pt x="1952" y="260"/>
                    </a:lnTo>
                    <a:lnTo>
                      <a:pt x="1949" y="260"/>
                    </a:lnTo>
                    <a:lnTo>
                      <a:pt x="1949" y="262"/>
                    </a:lnTo>
                    <a:lnTo>
                      <a:pt x="1944" y="262"/>
                    </a:lnTo>
                    <a:lnTo>
                      <a:pt x="1944" y="264"/>
                    </a:lnTo>
                    <a:lnTo>
                      <a:pt x="1940" y="264"/>
                    </a:lnTo>
                    <a:lnTo>
                      <a:pt x="1940" y="265"/>
                    </a:lnTo>
                    <a:lnTo>
                      <a:pt x="1937" y="265"/>
                    </a:lnTo>
                    <a:lnTo>
                      <a:pt x="1937" y="267"/>
                    </a:lnTo>
                    <a:lnTo>
                      <a:pt x="1934" y="267"/>
                    </a:lnTo>
                    <a:lnTo>
                      <a:pt x="1934" y="269"/>
                    </a:lnTo>
                    <a:lnTo>
                      <a:pt x="1929" y="269"/>
                    </a:lnTo>
                    <a:lnTo>
                      <a:pt x="1929" y="270"/>
                    </a:lnTo>
                    <a:lnTo>
                      <a:pt x="1925" y="270"/>
                    </a:lnTo>
                    <a:lnTo>
                      <a:pt x="1925" y="272"/>
                    </a:lnTo>
                    <a:lnTo>
                      <a:pt x="1922" y="272"/>
                    </a:lnTo>
                    <a:lnTo>
                      <a:pt x="1922" y="274"/>
                    </a:lnTo>
                    <a:lnTo>
                      <a:pt x="1919" y="274"/>
                    </a:lnTo>
                    <a:lnTo>
                      <a:pt x="1919" y="275"/>
                    </a:lnTo>
                    <a:lnTo>
                      <a:pt x="1914" y="275"/>
                    </a:lnTo>
                    <a:lnTo>
                      <a:pt x="1914" y="277"/>
                    </a:lnTo>
                    <a:lnTo>
                      <a:pt x="1910" y="277"/>
                    </a:lnTo>
                    <a:lnTo>
                      <a:pt x="1910" y="279"/>
                    </a:lnTo>
                    <a:lnTo>
                      <a:pt x="1907" y="279"/>
                    </a:lnTo>
                    <a:lnTo>
                      <a:pt x="1907" y="280"/>
                    </a:lnTo>
                    <a:lnTo>
                      <a:pt x="1904" y="280"/>
                    </a:lnTo>
                    <a:lnTo>
                      <a:pt x="1904" y="282"/>
                    </a:lnTo>
                    <a:lnTo>
                      <a:pt x="1899" y="282"/>
                    </a:lnTo>
                    <a:lnTo>
                      <a:pt x="1899" y="284"/>
                    </a:lnTo>
                    <a:lnTo>
                      <a:pt x="1895" y="284"/>
                    </a:lnTo>
                    <a:lnTo>
                      <a:pt x="1895" y="285"/>
                    </a:lnTo>
                    <a:lnTo>
                      <a:pt x="1892" y="285"/>
                    </a:lnTo>
                    <a:lnTo>
                      <a:pt x="1892" y="287"/>
                    </a:lnTo>
                    <a:lnTo>
                      <a:pt x="1887" y="287"/>
                    </a:lnTo>
                    <a:lnTo>
                      <a:pt x="1887" y="289"/>
                    </a:lnTo>
                    <a:lnTo>
                      <a:pt x="1884" y="289"/>
                    </a:lnTo>
                    <a:lnTo>
                      <a:pt x="1884" y="290"/>
                    </a:lnTo>
                    <a:lnTo>
                      <a:pt x="1880" y="290"/>
                    </a:lnTo>
                    <a:lnTo>
                      <a:pt x="1880" y="292"/>
                    </a:lnTo>
                    <a:lnTo>
                      <a:pt x="1877" y="292"/>
                    </a:lnTo>
                    <a:lnTo>
                      <a:pt x="1877" y="294"/>
                    </a:lnTo>
                    <a:lnTo>
                      <a:pt x="1874" y="294"/>
                    </a:lnTo>
                    <a:lnTo>
                      <a:pt x="1874" y="295"/>
                    </a:lnTo>
                    <a:lnTo>
                      <a:pt x="1870" y="295"/>
                    </a:lnTo>
                    <a:lnTo>
                      <a:pt x="1870" y="297"/>
                    </a:lnTo>
                    <a:lnTo>
                      <a:pt x="1867" y="297"/>
                    </a:lnTo>
                    <a:lnTo>
                      <a:pt x="1867" y="299"/>
                    </a:lnTo>
                    <a:lnTo>
                      <a:pt x="1862" y="299"/>
                    </a:lnTo>
                    <a:lnTo>
                      <a:pt x="1862" y="300"/>
                    </a:lnTo>
                    <a:lnTo>
                      <a:pt x="1859" y="300"/>
                    </a:lnTo>
                    <a:lnTo>
                      <a:pt x="1859" y="302"/>
                    </a:lnTo>
                    <a:lnTo>
                      <a:pt x="1855" y="302"/>
                    </a:lnTo>
                    <a:lnTo>
                      <a:pt x="1855" y="304"/>
                    </a:lnTo>
                    <a:lnTo>
                      <a:pt x="1852" y="304"/>
                    </a:lnTo>
                    <a:lnTo>
                      <a:pt x="1852" y="305"/>
                    </a:lnTo>
                    <a:lnTo>
                      <a:pt x="1849" y="305"/>
                    </a:lnTo>
                    <a:lnTo>
                      <a:pt x="1849" y="307"/>
                    </a:lnTo>
                    <a:lnTo>
                      <a:pt x="1845" y="307"/>
                    </a:lnTo>
                    <a:lnTo>
                      <a:pt x="1845" y="309"/>
                    </a:lnTo>
                    <a:lnTo>
                      <a:pt x="1842" y="309"/>
                    </a:lnTo>
                    <a:lnTo>
                      <a:pt x="1842" y="310"/>
                    </a:lnTo>
                    <a:lnTo>
                      <a:pt x="1837" y="310"/>
                    </a:lnTo>
                    <a:lnTo>
                      <a:pt x="1837" y="312"/>
                    </a:lnTo>
                    <a:lnTo>
                      <a:pt x="1834" y="312"/>
                    </a:lnTo>
                    <a:lnTo>
                      <a:pt x="1834" y="314"/>
                    </a:lnTo>
                    <a:lnTo>
                      <a:pt x="1830" y="314"/>
                    </a:lnTo>
                    <a:lnTo>
                      <a:pt x="1830" y="315"/>
                    </a:lnTo>
                    <a:lnTo>
                      <a:pt x="1827" y="315"/>
                    </a:lnTo>
                    <a:lnTo>
                      <a:pt x="1827" y="317"/>
                    </a:lnTo>
                    <a:lnTo>
                      <a:pt x="1824" y="317"/>
                    </a:lnTo>
                    <a:lnTo>
                      <a:pt x="1824" y="319"/>
                    </a:lnTo>
                    <a:lnTo>
                      <a:pt x="1820" y="319"/>
                    </a:lnTo>
                    <a:lnTo>
                      <a:pt x="1820" y="320"/>
                    </a:lnTo>
                    <a:lnTo>
                      <a:pt x="1817" y="320"/>
                    </a:lnTo>
                    <a:lnTo>
                      <a:pt x="1817" y="322"/>
                    </a:lnTo>
                    <a:lnTo>
                      <a:pt x="1814" y="322"/>
                    </a:lnTo>
                    <a:lnTo>
                      <a:pt x="1814" y="324"/>
                    </a:lnTo>
                    <a:lnTo>
                      <a:pt x="1810" y="324"/>
                    </a:lnTo>
                    <a:lnTo>
                      <a:pt x="1810" y="325"/>
                    </a:lnTo>
                    <a:lnTo>
                      <a:pt x="1807" y="325"/>
                    </a:lnTo>
                    <a:lnTo>
                      <a:pt x="1807" y="327"/>
                    </a:lnTo>
                    <a:lnTo>
                      <a:pt x="1804" y="327"/>
                    </a:lnTo>
                    <a:lnTo>
                      <a:pt x="1804" y="329"/>
                    </a:lnTo>
                    <a:lnTo>
                      <a:pt x="1800" y="329"/>
                    </a:lnTo>
                    <a:lnTo>
                      <a:pt x="1800" y="330"/>
                    </a:lnTo>
                    <a:lnTo>
                      <a:pt x="1797" y="330"/>
                    </a:lnTo>
                    <a:lnTo>
                      <a:pt x="1797" y="332"/>
                    </a:lnTo>
                    <a:lnTo>
                      <a:pt x="1794" y="332"/>
                    </a:lnTo>
                    <a:lnTo>
                      <a:pt x="1794" y="334"/>
                    </a:lnTo>
                    <a:lnTo>
                      <a:pt x="1790" y="334"/>
                    </a:lnTo>
                    <a:lnTo>
                      <a:pt x="1790" y="335"/>
                    </a:lnTo>
                    <a:lnTo>
                      <a:pt x="1787" y="335"/>
                    </a:lnTo>
                    <a:lnTo>
                      <a:pt x="1787" y="337"/>
                    </a:lnTo>
                    <a:lnTo>
                      <a:pt x="1784" y="337"/>
                    </a:lnTo>
                    <a:lnTo>
                      <a:pt x="1784" y="339"/>
                    </a:lnTo>
                    <a:lnTo>
                      <a:pt x="1780" y="339"/>
                    </a:lnTo>
                    <a:lnTo>
                      <a:pt x="1780" y="340"/>
                    </a:lnTo>
                    <a:lnTo>
                      <a:pt x="1777" y="340"/>
                    </a:lnTo>
                    <a:lnTo>
                      <a:pt x="1777" y="342"/>
                    </a:lnTo>
                    <a:lnTo>
                      <a:pt x="1774" y="342"/>
                    </a:lnTo>
                    <a:lnTo>
                      <a:pt x="1774" y="344"/>
                    </a:lnTo>
                    <a:lnTo>
                      <a:pt x="1770" y="344"/>
                    </a:lnTo>
                    <a:lnTo>
                      <a:pt x="1770" y="345"/>
                    </a:lnTo>
                    <a:lnTo>
                      <a:pt x="1767" y="345"/>
                    </a:lnTo>
                    <a:lnTo>
                      <a:pt x="1767" y="347"/>
                    </a:lnTo>
                    <a:lnTo>
                      <a:pt x="1764" y="347"/>
                    </a:lnTo>
                    <a:lnTo>
                      <a:pt x="1764" y="349"/>
                    </a:lnTo>
                    <a:lnTo>
                      <a:pt x="1760" y="349"/>
                    </a:lnTo>
                    <a:lnTo>
                      <a:pt x="1760" y="350"/>
                    </a:lnTo>
                    <a:lnTo>
                      <a:pt x="1757" y="350"/>
                    </a:lnTo>
                    <a:lnTo>
                      <a:pt x="1757" y="352"/>
                    </a:lnTo>
                    <a:lnTo>
                      <a:pt x="1754" y="352"/>
                    </a:lnTo>
                    <a:lnTo>
                      <a:pt x="1754" y="354"/>
                    </a:lnTo>
                    <a:lnTo>
                      <a:pt x="1750" y="354"/>
                    </a:lnTo>
                    <a:lnTo>
                      <a:pt x="1750" y="355"/>
                    </a:lnTo>
                    <a:lnTo>
                      <a:pt x="1747" y="355"/>
                    </a:lnTo>
                    <a:lnTo>
                      <a:pt x="1747" y="357"/>
                    </a:lnTo>
                    <a:lnTo>
                      <a:pt x="1745" y="357"/>
                    </a:lnTo>
                    <a:lnTo>
                      <a:pt x="1745" y="359"/>
                    </a:lnTo>
                    <a:lnTo>
                      <a:pt x="1742" y="359"/>
                    </a:lnTo>
                    <a:lnTo>
                      <a:pt x="1742" y="360"/>
                    </a:lnTo>
                    <a:lnTo>
                      <a:pt x="1739" y="360"/>
                    </a:lnTo>
                    <a:lnTo>
                      <a:pt x="1739" y="362"/>
                    </a:lnTo>
                    <a:lnTo>
                      <a:pt x="1735" y="362"/>
                    </a:lnTo>
                    <a:lnTo>
                      <a:pt x="1735" y="364"/>
                    </a:lnTo>
                    <a:lnTo>
                      <a:pt x="1732" y="364"/>
                    </a:lnTo>
                    <a:lnTo>
                      <a:pt x="1732" y="365"/>
                    </a:lnTo>
                    <a:lnTo>
                      <a:pt x="1729" y="365"/>
                    </a:lnTo>
                    <a:lnTo>
                      <a:pt x="1729" y="367"/>
                    </a:lnTo>
                    <a:lnTo>
                      <a:pt x="1725" y="367"/>
                    </a:lnTo>
                    <a:lnTo>
                      <a:pt x="1725" y="369"/>
                    </a:lnTo>
                    <a:lnTo>
                      <a:pt x="1722" y="369"/>
                    </a:lnTo>
                    <a:lnTo>
                      <a:pt x="1722" y="370"/>
                    </a:lnTo>
                    <a:lnTo>
                      <a:pt x="1719" y="370"/>
                    </a:lnTo>
                    <a:lnTo>
                      <a:pt x="1719" y="372"/>
                    </a:lnTo>
                    <a:lnTo>
                      <a:pt x="1717" y="372"/>
                    </a:lnTo>
                    <a:lnTo>
                      <a:pt x="1717" y="374"/>
                    </a:lnTo>
                    <a:lnTo>
                      <a:pt x="1714" y="374"/>
                    </a:lnTo>
                    <a:lnTo>
                      <a:pt x="1714" y="375"/>
                    </a:lnTo>
                    <a:lnTo>
                      <a:pt x="1710" y="375"/>
                    </a:lnTo>
                    <a:lnTo>
                      <a:pt x="1710" y="377"/>
                    </a:lnTo>
                    <a:lnTo>
                      <a:pt x="1707" y="377"/>
                    </a:lnTo>
                    <a:lnTo>
                      <a:pt x="1707" y="379"/>
                    </a:lnTo>
                    <a:lnTo>
                      <a:pt x="1704" y="379"/>
                    </a:lnTo>
                    <a:lnTo>
                      <a:pt x="1704" y="380"/>
                    </a:lnTo>
                    <a:lnTo>
                      <a:pt x="1700" y="380"/>
                    </a:lnTo>
                    <a:lnTo>
                      <a:pt x="1700" y="382"/>
                    </a:lnTo>
                    <a:lnTo>
                      <a:pt x="1697" y="382"/>
                    </a:lnTo>
                    <a:lnTo>
                      <a:pt x="1697" y="384"/>
                    </a:lnTo>
                    <a:lnTo>
                      <a:pt x="1694" y="384"/>
                    </a:lnTo>
                    <a:lnTo>
                      <a:pt x="1694" y="385"/>
                    </a:lnTo>
                    <a:lnTo>
                      <a:pt x="1690" y="385"/>
                    </a:lnTo>
                    <a:lnTo>
                      <a:pt x="1690" y="387"/>
                    </a:lnTo>
                    <a:lnTo>
                      <a:pt x="1687" y="387"/>
                    </a:lnTo>
                    <a:lnTo>
                      <a:pt x="1687" y="389"/>
                    </a:lnTo>
                    <a:lnTo>
                      <a:pt x="1685" y="389"/>
                    </a:lnTo>
                    <a:lnTo>
                      <a:pt x="1685" y="390"/>
                    </a:lnTo>
                    <a:lnTo>
                      <a:pt x="1682" y="390"/>
                    </a:lnTo>
                    <a:lnTo>
                      <a:pt x="1682" y="392"/>
                    </a:lnTo>
                    <a:lnTo>
                      <a:pt x="1679" y="392"/>
                    </a:lnTo>
                    <a:lnTo>
                      <a:pt x="1679" y="394"/>
                    </a:lnTo>
                    <a:lnTo>
                      <a:pt x="1675" y="394"/>
                    </a:lnTo>
                    <a:lnTo>
                      <a:pt x="1675" y="395"/>
                    </a:lnTo>
                    <a:lnTo>
                      <a:pt x="1672" y="395"/>
                    </a:lnTo>
                    <a:lnTo>
                      <a:pt x="1672" y="397"/>
                    </a:lnTo>
                    <a:lnTo>
                      <a:pt x="1669" y="397"/>
                    </a:lnTo>
                    <a:lnTo>
                      <a:pt x="1669" y="399"/>
                    </a:lnTo>
                    <a:lnTo>
                      <a:pt x="1667" y="399"/>
                    </a:lnTo>
                    <a:lnTo>
                      <a:pt x="1667" y="400"/>
                    </a:lnTo>
                    <a:lnTo>
                      <a:pt x="1664" y="400"/>
                    </a:lnTo>
                    <a:lnTo>
                      <a:pt x="1664" y="402"/>
                    </a:lnTo>
                    <a:lnTo>
                      <a:pt x="1660" y="402"/>
                    </a:lnTo>
                    <a:lnTo>
                      <a:pt x="1660" y="404"/>
                    </a:lnTo>
                    <a:lnTo>
                      <a:pt x="1657" y="404"/>
                    </a:lnTo>
                    <a:lnTo>
                      <a:pt x="1657" y="405"/>
                    </a:lnTo>
                    <a:lnTo>
                      <a:pt x="1654" y="405"/>
                    </a:lnTo>
                    <a:lnTo>
                      <a:pt x="1654" y="407"/>
                    </a:lnTo>
                    <a:lnTo>
                      <a:pt x="1652" y="407"/>
                    </a:lnTo>
                    <a:lnTo>
                      <a:pt x="1652" y="409"/>
                    </a:lnTo>
                    <a:lnTo>
                      <a:pt x="1649" y="409"/>
                    </a:lnTo>
                    <a:lnTo>
                      <a:pt x="1649" y="410"/>
                    </a:lnTo>
                    <a:lnTo>
                      <a:pt x="1645" y="410"/>
                    </a:lnTo>
                    <a:lnTo>
                      <a:pt x="1645" y="412"/>
                    </a:lnTo>
                    <a:lnTo>
                      <a:pt x="1642" y="412"/>
                    </a:lnTo>
                    <a:lnTo>
                      <a:pt x="1642" y="414"/>
                    </a:lnTo>
                    <a:lnTo>
                      <a:pt x="1640" y="414"/>
                    </a:lnTo>
                    <a:lnTo>
                      <a:pt x="1640" y="415"/>
                    </a:lnTo>
                    <a:lnTo>
                      <a:pt x="1637" y="415"/>
                    </a:lnTo>
                    <a:lnTo>
                      <a:pt x="1637" y="417"/>
                    </a:lnTo>
                    <a:lnTo>
                      <a:pt x="1634" y="417"/>
                    </a:lnTo>
                    <a:lnTo>
                      <a:pt x="1634" y="419"/>
                    </a:lnTo>
                    <a:lnTo>
                      <a:pt x="1632" y="419"/>
                    </a:lnTo>
                    <a:lnTo>
                      <a:pt x="1632" y="420"/>
                    </a:lnTo>
                    <a:lnTo>
                      <a:pt x="1629" y="420"/>
                    </a:lnTo>
                    <a:lnTo>
                      <a:pt x="1629" y="422"/>
                    </a:lnTo>
                    <a:lnTo>
                      <a:pt x="1625" y="422"/>
                    </a:lnTo>
                    <a:lnTo>
                      <a:pt x="1625" y="424"/>
                    </a:lnTo>
                    <a:lnTo>
                      <a:pt x="1622" y="424"/>
                    </a:lnTo>
                    <a:lnTo>
                      <a:pt x="1622" y="425"/>
                    </a:lnTo>
                    <a:lnTo>
                      <a:pt x="1620" y="425"/>
                    </a:lnTo>
                    <a:lnTo>
                      <a:pt x="1620" y="427"/>
                    </a:lnTo>
                    <a:lnTo>
                      <a:pt x="1617" y="427"/>
                    </a:lnTo>
                    <a:lnTo>
                      <a:pt x="1617" y="429"/>
                    </a:lnTo>
                    <a:lnTo>
                      <a:pt x="1614" y="429"/>
                    </a:lnTo>
                    <a:lnTo>
                      <a:pt x="1614" y="430"/>
                    </a:lnTo>
                    <a:lnTo>
                      <a:pt x="1610" y="430"/>
                    </a:lnTo>
                    <a:lnTo>
                      <a:pt x="1610" y="432"/>
                    </a:lnTo>
                    <a:lnTo>
                      <a:pt x="1609" y="432"/>
                    </a:lnTo>
                    <a:lnTo>
                      <a:pt x="1609" y="434"/>
                    </a:lnTo>
                    <a:lnTo>
                      <a:pt x="1605" y="434"/>
                    </a:lnTo>
                    <a:lnTo>
                      <a:pt x="1605" y="435"/>
                    </a:lnTo>
                    <a:lnTo>
                      <a:pt x="1602" y="435"/>
                    </a:lnTo>
                    <a:lnTo>
                      <a:pt x="1602" y="437"/>
                    </a:lnTo>
                    <a:lnTo>
                      <a:pt x="1599" y="437"/>
                    </a:lnTo>
                    <a:lnTo>
                      <a:pt x="1599" y="439"/>
                    </a:lnTo>
                    <a:lnTo>
                      <a:pt x="1597" y="439"/>
                    </a:lnTo>
                    <a:lnTo>
                      <a:pt x="1597" y="440"/>
                    </a:lnTo>
                    <a:lnTo>
                      <a:pt x="1594" y="440"/>
                    </a:lnTo>
                    <a:lnTo>
                      <a:pt x="1594" y="442"/>
                    </a:lnTo>
                    <a:lnTo>
                      <a:pt x="1590" y="442"/>
                    </a:lnTo>
                    <a:lnTo>
                      <a:pt x="1590" y="444"/>
                    </a:lnTo>
                    <a:lnTo>
                      <a:pt x="1587" y="444"/>
                    </a:lnTo>
                    <a:lnTo>
                      <a:pt x="1587" y="445"/>
                    </a:lnTo>
                    <a:lnTo>
                      <a:pt x="1585" y="445"/>
                    </a:lnTo>
                    <a:lnTo>
                      <a:pt x="1585" y="447"/>
                    </a:lnTo>
                    <a:lnTo>
                      <a:pt x="1582" y="447"/>
                    </a:lnTo>
                    <a:lnTo>
                      <a:pt x="1582" y="449"/>
                    </a:lnTo>
                    <a:lnTo>
                      <a:pt x="1579" y="449"/>
                    </a:lnTo>
                    <a:lnTo>
                      <a:pt x="1579" y="450"/>
                    </a:lnTo>
                    <a:lnTo>
                      <a:pt x="1577" y="450"/>
                    </a:lnTo>
                    <a:lnTo>
                      <a:pt x="1577" y="452"/>
                    </a:lnTo>
                    <a:lnTo>
                      <a:pt x="1574" y="452"/>
                    </a:lnTo>
                    <a:lnTo>
                      <a:pt x="1574" y="454"/>
                    </a:lnTo>
                    <a:lnTo>
                      <a:pt x="1570" y="454"/>
                    </a:lnTo>
                    <a:lnTo>
                      <a:pt x="1570" y="455"/>
                    </a:lnTo>
                    <a:lnTo>
                      <a:pt x="1567" y="455"/>
                    </a:lnTo>
                    <a:lnTo>
                      <a:pt x="1567" y="457"/>
                    </a:lnTo>
                    <a:lnTo>
                      <a:pt x="1565" y="457"/>
                    </a:lnTo>
                    <a:lnTo>
                      <a:pt x="1565" y="459"/>
                    </a:lnTo>
                    <a:lnTo>
                      <a:pt x="1562" y="459"/>
                    </a:lnTo>
                    <a:lnTo>
                      <a:pt x="1562" y="460"/>
                    </a:lnTo>
                    <a:lnTo>
                      <a:pt x="1559" y="460"/>
                    </a:lnTo>
                    <a:close/>
                    <a:moveTo>
                      <a:pt x="9247" y="2"/>
                    </a:moveTo>
                    <a:lnTo>
                      <a:pt x="9290" y="2"/>
                    </a:lnTo>
                    <a:lnTo>
                      <a:pt x="9290" y="4"/>
                    </a:lnTo>
                    <a:lnTo>
                      <a:pt x="9247" y="4"/>
                    </a:lnTo>
                    <a:lnTo>
                      <a:pt x="9247" y="2"/>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9" name="Freeform 226"/>
              <p:cNvSpPr>
                <a:spLocks noEditPoints="1"/>
              </p:cNvSpPr>
              <p:nvPr/>
            </p:nvSpPr>
            <p:spPr bwMode="auto">
              <a:xfrm>
                <a:off x="3368675" y="3687763"/>
                <a:ext cx="2490788" cy="1525588"/>
              </a:xfrm>
              <a:custGeom>
                <a:avLst/>
                <a:gdLst>
                  <a:gd name="T0" fmla="*/ 0 w 12118"/>
                  <a:gd name="T1" fmla="*/ 3206 h 7422"/>
                  <a:gd name="T2" fmla="*/ 3 w 12118"/>
                  <a:gd name="T3" fmla="*/ 3082 h 7422"/>
                  <a:gd name="T4" fmla="*/ 0 w 12118"/>
                  <a:gd name="T5" fmla="*/ 3340 h 7422"/>
                  <a:gd name="T6" fmla="*/ 586 w 12118"/>
                  <a:gd name="T7" fmla="*/ 2783 h 7422"/>
                  <a:gd name="T8" fmla="*/ 585 w 12118"/>
                  <a:gd name="T9" fmla="*/ 2791 h 7422"/>
                  <a:gd name="T10" fmla="*/ 584 w 12118"/>
                  <a:gd name="T11" fmla="*/ 2797 h 7422"/>
                  <a:gd name="T12" fmla="*/ 583 w 12118"/>
                  <a:gd name="T13" fmla="*/ 2804 h 7422"/>
                  <a:gd name="T14" fmla="*/ 582 w 12118"/>
                  <a:gd name="T15" fmla="*/ 2810 h 7422"/>
                  <a:gd name="T16" fmla="*/ 580 w 12118"/>
                  <a:gd name="T17" fmla="*/ 2821 h 7422"/>
                  <a:gd name="T18" fmla="*/ 580 w 12118"/>
                  <a:gd name="T19" fmla="*/ 2827 h 7422"/>
                  <a:gd name="T20" fmla="*/ 577 w 12118"/>
                  <a:gd name="T21" fmla="*/ 2842 h 7422"/>
                  <a:gd name="T22" fmla="*/ 575 w 12118"/>
                  <a:gd name="T23" fmla="*/ 2863 h 7422"/>
                  <a:gd name="T24" fmla="*/ 574 w 12118"/>
                  <a:gd name="T25" fmla="*/ 2867 h 7422"/>
                  <a:gd name="T26" fmla="*/ 572 w 12118"/>
                  <a:gd name="T27" fmla="*/ 2884 h 7422"/>
                  <a:gd name="T28" fmla="*/ 571 w 12118"/>
                  <a:gd name="T29" fmla="*/ 2888 h 7422"/>
                  <a:gd name="T30" fmla="*/ 570 w 12118"/>
                  <a:gd name="T31" fmla="*/ 2898 h 7422"/>
                  <a:gd name="T32" fmla="*/ 570 w 12118"/>
                  <a:gd name="T33" fmla="*/ 2903 h 7422"/>
                  <a:gd name="T34" fmla="*/ 569 w 12118"/>
                  <a:gd name="T35" fmla="*/ 2909 h 7422"/>
                  <a:gd name="T36" fmla="*/ 568 w 12118"/>
                  <a:gd name="T37" fmla="*/ 2917 h 7422"/>
                  <a:gd name="T38" fmla="*/ 568 w 12118"/>
                  <a:gd name="T39" fmla="*/ 2923 h 7422"/>
                  <a:gd name="T40" fmla="*/ 552 w 12118"/>
                  <a:gd name="T41" fmla="*/ 3206 h 7422"/>
                  <a:gd name="T42" fmla="*/ 4 w 12118"/>
                  <a:gd name="T43" fmla="*/ 3061 h 7422"/>
                  <a:gd name="T44" fmla="*/ 27 w 12118"/>
                  <a:gd name="T45" fmla="*/ 2793 h 7422"/>
                  <a:gd name="T46" fmla="*/ 31 w 12118"/>
                  <a:gd name="T47" fmla="*/ 2763 h 7422"/>
                  <a:gd name="T48" fmla="*/ 620 w 12118"/>
                  <a:gd name="T49" fmla="*/ 2613 h 7422"/>
                  <a:gd name="T50" fmla="*/ 621 w 12118"/>
                  <a:gd name="T51" fmla="*/ 2609 h 7422"/>
                  <a:gd name="T52" fmla="*/ 1594 w 12118"/>
                  <a:gd name="T53" fmla="*/ 1102 h 7422"/>
                  <a:gd name="T54" fmla="*/ 1096 w 12118"/>
                  <a:gd name="T55" fmla="*/ 1601 h 7422"/>
                  <a:gd name="T56" fmla="*/ 1091 w 12118"/>
                  <a:gd name="T57" fmla="*/ 1608 h 7422"/>
                  <a:gd name="T58" fmla="*/ 1087 w 12118"/>
                  <a:gd name="T59" fmla="*/ 1614 h 7422"/>
                  <a:gd name="T60" fmla="*/ 1083 w 12118"/>
                  <a:gd name="T61" fmla="*/ 1619 h 7422"/>
                  <a:gd name="T62" fmla="*/ 970 w 12118"/>
                  <a:gd name="T63" fmla="*/ 1782 h 7422"/>
                  <a:gd name="T64" fmla="*/ 964 w 12118"/>
                  <a:gd name="T65" fmla="*/ 1791 h 7422"/>
                  <a:gd name="T66" fmla="*/ 959 w 12118"/>
                  <a:gd name="T67" fmla="*/ 1798 h 7422"/>
                  <a:gd name="T68" fmla="*/ 956 w 12118"/>
                  <a:gd name="T69" fmla="*/ 1804 h 7422"/>
                  <a:gd name="T70" fmla="*/ 950 w 12118"/>
                  <a:gd name="T71" fmla="*/ 1813 h 7422"/>
                  <a:gd name="T72" fmla="*/ 627 w 12118"/>
                  <a:gd name="T73" fmla="*/ 2580 h 7422"/>
                  <a:gd name="T74" fmla="*/ 625 w 12118"/>
                  <a:gd name="T75" fmla="*/ 2589 h 7422"/>
                  <a:gd name="T76" fmla="*/ 11567 w 12118"/>
                  <a:gd name="T77" fmla="*/ 2061 h 7422"/>
                  <a:gd name="T78" fmla="*/ 9174 w 12118"/>
                  <a:gd name="T79" fmla="*/ 552 h 7422"/>
                  <a:gd name="T80" fmla="*/ 3206 w 12118"/>
                  <a:gd name="T81" fmla="*/ 0 h 7422"/>
                  <a:gd name="T82" fmla="*/ 9288 w 12118"/>
                  <a:gd name="T83" fmla="*/ 2 h 7422"/>
                  <a:gd name="T84" fmla="*/ 11696 w 12118"/>
                  <a:gd name="T85" fmla="*/ 1231 h 7422"/>
                  <a:gd name="T86" fmla="*/ 12118 w 12118"/>
                  <a:gd name="T87" fmla="*/ 1939 h 7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18" h="7422">
                    <a:moveTo>
                      <a:pt x="0" y="7422"/>
                    </a:moveTo>
                    <a:lnTo>
                      <a:pt x="0" y="7422"/>
                    </a:lnTo>
                    <a:lnTo>
                      <a:pt x="0" y="3206"/>
                    </a:lnTo>
                    <a:cubicBezTo>
                      <a:pt x="0" y="3196"/>
                      <a:pt x="0" y="3186"/>
                      <a:pt x="0" y="3176"/>
                    </a:cubicBezTo>
                    <a:cubicBezTo>
                      <a:pt x="0" y="3173"/>
                      <a:pt x="0" y="3170"/>
                      <a:pt x="0" y="3167"/>
                    </a:cubicBezTo>
                    <a:cubicBezTo>
                      <a:pt x="1" y="3139"/>
                      <a:pt x="2" y="3110"/>
                      <a:pt x="3" y="3082"/>
                    </a:cubicBezTo>
                    <a:cubicBezTo>
                      <a:pt x="1" y="3123"/>
                      <a:pt x="0" y="3165"/>
                      <a:pt x="0" y="3206"/>
                    </a:cubicBezTo>
                    <a:lnTo>
                      <a:pt x="0" y="3340"/>
                    </a:lnTo>
                    <a:lnTo>
                      <a:pt x="0" y="3340"/>
                    </a:lnTo>
                    <a:cubicBezTo>
                      <a:pt x="185" y="3097"/>
                      <a:pt x="391" y="2865"/>
                      <a:pt x="612" y="2646"/>
                    </a:cubicBezTo>
                    <a:cubicBezTo>
                      <a:pt x="602" y="2691"/>
                      <a:pt x="594" y="2737"/>
                      <a:pt x="586" y="2783"/>
                    </a:cubicBezTo>
                    <a:cubicBezTo>
                      <a:pt x="586" y="2783"/>
                      <a:pt x="586" y="2783"/>
                      <a:pt x="586" y="2783"/>
                    </a:cubicBezTo>
                    <a:cubicBezTo>
                      <a:pt x="586" y="2784"/>
                      <a:pt x="586" y="2786"/>
                      <a:pt x="586" y="2787"/>
                    </a:cubicBezTo>
                    <a:cubicBezTo>
                      <a:pt x="586" y="2787"/>
                      <a:pt x="586" y="2787"/>
                      <a:pt x="586" y="2788"/>
                    </a:cubicBezTo>
                    <a:cubicBezTo>
                      <a:pt x="585" y="2789"/>
                      <a:pt x="585" y="2790"/>
                      <a:pt x="585" y="2791"/>
                    </a:cubicBezTo>
                    <a:cubicBezTo>
                      <a:pt x="585" y="2791"/>
                      <a:pt x="585" y="2792"/>
                      <a:pt x="585" y="2792"/>
                    </a:cubicBezTo>
                    <a:cubicBezTo>
                      <a:pt x="585" y="2793"/>
                      <a:pt x="585" y="2794"/>
                      <a:pt x="584" y="2795"/>
                    </a:cubicBezTo>
                    <a:cubicBezTo>
                      <a:pt x="584" y="2796"/>
                      <a:pt x="584" y="2796"/>
                      <a:pt x="584" y="2797"/>
                    </a:cubicBezTo>
                    <a:cubicBezTo>
                      <a:pt x="584" y="2798"/>
                      <a:pt x="584" y="2799"/>
                      <a:pt x="584" y="2800"/>
                    </a:cubicBezTo>
                    <a:cubicBezTo>
                      <a:pt x="584" y="2800"/>
                      <a:pt x="583" y="2801"/>
                      <a:pt x="583" y="2802"/>
                    </a:cubicBezTo>
                    <a:cubicBezTo>
                      <a:pt x="583" y="2802"/>
                      <a:pt x="583" y="2803"/>
                      <a:pt x="583" y="2804"/>
                    </a:cubicBezTo>
                    <a:cubicBezTo>
                      <a:pt x="583" y="2804"/>
                      <a:pt x="583" y="2805"/>
                      <a:pt x="583" y="2806"/>
                    </a:cubicBezTo>
                    <a:cubicBezTo>
                      <a:pt x="583" y="2806"/>
                      <a:pt x="583" y="2807"/>
                      <a:pt x="583" y="2807"/>
                    </a:cubicBezTo>
                    <a:cubicBezTo>
                      <a:pt x="582" y="2808"/>
                      <a:pt x="582" y="2809"/>
                      <a:pt x="582" y="2810"/>
                    </a:cubicBezTo>
                    <a:cubicBezTo>
                      <a:pt x="582" y="2810"/>
                      <a:pt x="582" y="2811"/>
                      <a:pt x="582" y="2811"/>
                    </a:cubicBezTo>
                    <a:cubicBezTo>
                      <a:pt x="582" y="2814"/>
                      <a:pt x="581" y="2817"/>
                      <a:pt x="581" y="2820"/>
                    </a:cubicBezTo>
                    <a:cubicBezTo>
                      <a:pt x="581" y="2820"/>
                      <a:pt x="581" y="2820"/>
                      <a:pt x="580" y="2821"/>
                    </a:cubicBezTo>
                    <a:cubicBezTo>
                      <a:pt x="580" y="2822"/>
                      <a:pt x="580" y="2823"/>
                      <a:pt x="580" y="2824"/>
                    </a:cubicBezTo>
                    <a:lnTo>
                      <a:pt x="580" y="2825"/>
                    </a:lnTo>
                    <a:cubicBezTo>
                      <a:pt x="580" y="2826"/>
                      <a:pt x="580" y="2826"/>
                      <a:pt x="580" y="2827"/>
                    </a:cubicBezTo>
                    <a:cubicBezTo>
                      <a:pt x="580" y="2828"/>
                      <a:pt x="579" y="2828"/>
                      <a:pt x="579" y="2828"/>
                    </a:cubicBezTo>
                    <a:cubicBezTo>
                      <a:pt x="579" y="2833"/>
                      <a:pt x="578" y="2837"/>
                      <a:pt x="578" y="2841"/>
                    </a:cubicBezTo>
                    <a:cubicBezTo>
                      <a:pt x="578" y="2842"/>
                      <a:pt x="577" y="2842"/>
                      <a:pt x="577" y="2842"/>
                    </a:cubicBezTo>
                    <a:cubicBezTo>
                      <a:pt x="577" y="2843"/>
                      <a:pt x="577" y="2844"/>
                      <a:pt x="577" y="2845"/>
                    </a:cubicBezTo>
                    <a:cubicBezTo>
                      <a:pt x="577" y="2845"/>
                      <a:pt x="577" y="2845"/>
                      <a:pt x="577" y="2846"/>
                    </a:cubicBezTo>
                    <a:cubicBezTo>
                      <a:pt x="576" y="2851"/>
                      <a:pt x="575" y="2857"/>
                      <a:pt x="575" y="2863"/>
                    </a:cubicBezTo>
                    <a:cubicBezTo>
                      <a:pt x="575" y="2863"/>
                      <a:pt x="575" y="2863"/>
                      <a:pt x="575" y="2863"/>
                    </a:cubicBezTo>
                    <a:cubicBezTo>
                      <a:pt x="574" y="2864"/>
                      <a:pt x="574" y="2866"/>
                      <a:pt x="574" y="2867"/>
                    </a:cubicBezTo>
                    <a:lnTo>
                      <a:pt x="574" y="2867"/>
                    </a:lnTo>
                    <a:cubicBezTo>
                      <a:pt x="574" y="2871"/>
                      <a:pt x="573" y="2876"/>
                      <a:pt x="572" y="2880"/>
                    </a:cubicBezTo>
                    <a:cubicBezTo>
                      <a:pt x="572" y="2881"/>
                      <a:pt x="572" y="2881"/>
                      <a:pt x="572" y="2881"/>
                    </a:cubicBezTo>
                    <a:cubicBezTo>
                      <a:pt x="572" y="2882"/>
                      <a:pt x="572" y="2883"/>
                      <a:pt x="572" y="2884"/>
                    </a:cubicBezTo>
                    <a:cubicBezTo>
                      <a:pt x="572" y="2884"/>
                      <a:pt x="572" y="2885"/>
                      <a:pt x="572" y="2885"/>
                    </a:cubicBezTo>
                    <a:cubicBezTo>
                      <a:pt x="572" y="2886"/>
                      <a:pt x="572" y="2887"/>
                      <a:pt x="572" y="2888"/>
                    </a:cubicBezTo>
                    <a:cubicBezTo>
                      <a:pt x="572" y="2888"/>
                      <a:pt x="571" y="2888"/>
                      <a:pt x="571" y="2888"/>
                    </a:cubicBezTo>
                    <a:cubicBezTo>
                      <a:pt x="571" y="2890"/>
                      <a:pt x="571" y="2893"/>
                      <a:pt x="571" y="2895"/>
                    </a:cubicBezTo>
                    <a:lnTo>
                      <a:pt x="571" y="2895"/>
                    </a:lnTo>
                    <a:lnTo>
                      <a:pt x="570" y="2898"/>
                    </a:lnTo>
                    <a:cubicBezTo>
                      <a:pt x="570" y="2898"/>
                      <a:pt x="570" y="2899"/>
                      <a:pt x="570" y="2899"/>
                    </a:cubicBezTo>
                    <a:cubicBezTo>
                      <a:pt x="570" y="2900"/>
                      <a:pt x="570" y="2901"/>
                      <a:pt x="570" y="2901"/>
                    </a:cubicBezTo>
                    <a:cubicBezTo>
                      <a:pt x="570" y="2902"/>
                      <a:pt x="570" y="2903"/>
                      <a:pt x="570" y="2903"/>
                    </a:cubicBezTo>
                    <a:cubicBezTo>
                      <a:pt x="570" y="2904"/>
                      <a:pt x="570" y="2905"/>
                      <a:pt x="569" y="2905"/>
                    </a:cubicBezTo>
                    <a:cubicBezTo>
                      <a:pt x="569" y="2906"/>
                      <a:pt x="569" y="2907"/>
                      <a:pt x="569" y="2907"/>
                    </a:cubicBezTo>
                    <a:cubicBezTo>
                      <a:pt x="569" y="2908"/>
                      <a:pt x="569" y="2909"/>
                      <a:pt x="569" y="2909"/>
                    </a:cubicBezTo>
                    <a:cubicBezTo>
                      <a:pt x="569" y="2910"/>
                      <a:pt x="569" y="2912"/>
                      <a:pt x="569" y="2913"/>
                    </a:cubicBezTo>
                    <a:cubicBezTo>
                      <a:pt x="569" y="2913"/>
                      <a:pt x="569" y="2914"/>
                      <a:pt x="568" y="2914"/>
                    </a:cubicBezTo>
                    <a:cubicBezTo>
                      <a:pt x="568" y="2915"/>
                      <a:pt x="568" y="2916"/>
                      <a:pt x="568" y="2917"/>
                    </a:cubicBezTo>
                    <a:cubicBezTo>
                      <a:pt x="568" y="2918"/>
                      <a:pt x="568" y="2918"/>
                      <a:pt x="568" y="2919"/>
                    </a:cubicBezTo>
                    <a:cubicBezTo>
                      <a:pt x="568" y="2919"/>
                      <a:pt x="568" y="2920"/>
                      <a:pt x="568" y="2921"/>
                    </a:cubicBezTo>
                    <a:cubicBezTo>
                      <a:pt x="568" y="2922"/>
                      <a:pt x="568" y="2922"/>
                      <a:pt x="568" y="2923"/>
                    </a:cubicBezTo>
                    <a:cubicBezTo>
                      <a:pt x="567" y="2924"/>
                      <a:pt x="567" y="2925"/>
                      <a:pt x="567" y="2926"/>
                    </a:cubicBezTo>
                    <a:cubicBezTo>
                      <a:pt x="567" y="2926"/>
                      <a:pt x="567" y="2926"/>
                      <a:pt x="567" y="2927"/>
                    </a:cubicBezTo>
                    <a:cubicBezTo>
                      <a:pt x="557" y="3019"/>
                      <a:pt x="552" y="3112"/>
                      <a:pt x="552" y="3206"/>
                    </a:cubicBezTo>
                    <a:lnTo>
                      <a:pt x="552" y="7077"/>
                    </a:lnTo>
                    <a:cubicBezTo>
                      <a:pt x="350" y="7202"/>
                      <a:pt x="165" y="7317"/>
                      <a:pt x="0" y="7422"/>
                    </a:cubicBezTo>
                    <a:moveTo>
                      <a:pt x="4" y="3061"/>
                    </a:moveTo>
                    <a:cubicBezTo>
                      <a:pt x="8" y="2971"/>
                      <a:pt x="15" y="2882"/>
                      <a:pt x="27" y="2793"/>
                    </a:cubicBezTo>
                    <a:cubicBezTo>
                      <a:pt x="15" y="2882"/>
                      <a:pt x="8" y="2971"/>
                      <a:pt x="4" y="3061"/>
                    </a:cubicBezTo>
                    <a:moveTo>
                      <a:pt x="27" y="2793"/>
                    </a:moveTo>
                    <a:cubicBezTo>
                      <a:pt x="27" y="2791"/>
                      <a:pt x="27" y="2789"/>
                      <a:pt x="28" y="2787"/>
                    </a:cubicBezTo>
                    <a:cubicBezTo>
                      <a:pt x="27" y="2789"/>
                      <a:pt x="27" y="2791"/>
                      <a:pt x="27" y="2793"/>
                    </a:cubicBezTo>
                    <a:close/>
                    <a:moveTo>
                      <a:pt x="31" y="2763"/>
                    </a:moveTo>
                    <a:lnTo>
                      <a:pt x="31" y="2763"/>
                    </a:lnTo>
                    <a:lnTo>
                      <a:pt x="31" y="2763"/>
                    </a:lnTo>
                    <a:close/>
                    <a:moveTo>
                      <a:pt x="620" y="2613"/>
                    </a:moveTo>
                    <a:lnTo>
                      <a:pt x="620" y="2612"/>
                    </a:lnTo>
                    <a:cubicBezTo>
                      <a:pt x="620" y="2613"/>
                      <a:pt x="620" y="2613"/>
                      <a:pt x="620" y="2613"/>
                    </a:cubicBezTo>
                    <a:close/>
                    <a:moveTo>
                      <a:pt x="621" y="2609"/>
                    </a:moveTo>
                    <a:cubicBezTo>
                      <a:pt x="712" y="2215"/>
                      <a:pt x="892" y="1853"/>
                      <a:pt x="1139" y="1547"/>
                    </a:cubicBezTo>
                    <a:cubicBezTo>
                      <a:pt x="1617" y="953"/>
                      <a:pt x="2344" y="568"/>
                      <a:pt x="3158" y="553"/>
                    </a:cubicBezTo>
                    <a:cubicBezTo>
                      <a:pt x="2571" y="563"/>
                      <a:pt x="2029" y="767"/>
                      <a:pt x="1594" y="1102"/>
                    </a:cubicBezTo>
                    <a:cubicBezTo>
                      <a:pt x="1425" y="1232"/>
                      <a:pt x="1272" y="1381"/>
                      <a:pt x="1139" y="1547"/>
                    </a:cubicBezTo>
                    <a:cubicBezTo>
                      <a:pt x="1124" y="1565"/>
                      <a:pt x="1110" y="1583"/>
                      <a:pt x="1096" y="1601"/>
                    </a:cubicBezTo>
                    <a:cubicBezTo>
                      <a:pt x="1096" y="1601"/>
                      <a:pt x="1096" y="1601"/>
                      <a:pt x="1096" y="1601"/>
                    </a:cubicBezTo>
                    <a:cubicBezTo>
                      <a:pt x="1095" y="1603"/>
                      <a:pt x="1094" y="1605"/>
                      <a:pt x="1092" y="1606"/>
                    </a:cubicBezTo>
                    <a:cubicBezTo>
                      <a:pt x="1092" y="1606"/>
                      <a:pt x="1092" y="1606"/>
                      <a:pt x="1092" y="1606"/>
                    </a:cubicBezTo>
                    <a:cubicBezTo>
                      <a:pt x="1092" y="1607"/>
                      <a:pt x="1091" y="1608"/>
                      <a:pt x="1091" y="1608"/>
                    </a:cubicBezTo>
                    <a:cubicBezTo>
                      <a:pt x="1091" y="1609"/>
                      <a:pt x="1090" y="1609"/>
                      <a:pt x="1090" y="1610"/>
                    </a:cubicBezTo>
                    <a:cubicBezTo>
                      <a:pt x="1089" y="1610"/>
                      <a:pt x="1089" y="1611"/>
                      <a:pt x="1088" y="1611"/>
                    </a:cubicBezTo>
                    <a:cubicBezTo>
                      <a:pt x="1088" y="1612"/>
                      <a:pt x="1087" y="1613"/>
                      <a:pt x="1087" y="1614"/>
                    </a:cubicBezTo>
                    <a:cubicBezTo>
                      <a:pt x="1086" y="1614"/>
                      <a:pt x="1086" y="1614"/>
                      <a:pt x="1086" y="1615"/>
                    </a:cubicBezTo>
                    <a:cubicBezTo>
                      <a:pt x="1085" y="1616"/>
                      <a:pt x="1084" y="1617"/>
                      <a:pt x="1084" y="1618"/>
                    </a:cubicBezTo>
                    <a:cubicBezTo>
                      <a:pt x="1083" y="1618"/>
                      <a:pt x="1083" y="1619"/>
                      <a:pt x="1083" y="1619"/>
                    </a:cubicBezTo>
                    <a:cubicBezTo>
                      <a:pt x="1082" y="1620"/>
                      <a:pt x="1081" y="1621"/>
                      <a:pt x="1081" y="1622"/>
                    </a:cubicBezTo>
                    <a:cubicBezTo>
                      <a:pt x="1081" y="1622"/>
                      <a:pt x="1080" y="1622"/>
                      <a:pt x="1080" y="1622"/>
                    </a:cubicBezTo>
                    <a:cubicBezTo>
                      <a:pt x="1042" y="1674"/>
                      <a:pt x="1005" y="1728"/>
                      <a:pt x="970" y="1782"/>
                    </a:cubicBezTo>
                    <a:cubicBezTo>
                      <a:pt x="969" y="1782"/>
                      <a:pt x="969" y="1783"/>
                      <a:pt x="969" y="1783"/>
                    </a:cubicBezTo>
                    <a:cubicBezTo>
                      <a:pt x="968" y="1785"/>
                      <a:pt x="966" y="1788"/>
                      <a:pt x="965" y="1790"/>
                    </a:cubicBezTo>
                    <a:cubicBezTo>
                      <a:pt x="964" y="1790"/>
                      <a:pt x="964" y="1791"/>
                      <a:pt x="964" y="1791"/>
                    </a:cubicBezTo>
                    <a:cubicBezTo>
                      <a:pt x="963" y="1792"/>
                      <a:pt x="963" y="1793"/>
                      <a:pt x="962" y="1794"/>
                    </a:cubicBezTo>
                    <a:cubicBezTo>
                      <a:pt x="962" y="1794"/>
                      <a:pt x="962" y="1795"/>
                      <a:pt x="961" y="1795"/>
                    </a:cubicBezTo>
                    <a:cubicBezTo>
                      <a:pt x="961" y="1796"/>
                      <a:pt x="960" y="1797"/>
                      <a:pt x="959" y="1798"/>
                    </a:cubicBezTo>
                    <a:cubicBezTo>
                      <a:pt x="959" y="1799"/>
                      <a:pt x="959" y="1799"/>
                      <a:pt x="958" y="1800"/>
                    </a:cubicBezTo>
                    <a:cubicBezTo>
                      <a:pt x="958" y="1801"/>
                      <a:pt x="958" y="1801"/>
                      <a:pt x="957" y="1802"/>
                    </a:cubicBezTo>
                    <a:cubicBezTo>
                      <a:pt x="957" y="1802"/>
                      <a:pt x="956" y="1803"/>
                      <a:pt x="956" y="1804"/>
                    </a:cubicBezTo>
                    <a:cubicBezTo>
                      <a:pt x="956" y="1804"/>
                      <a:pt x="956" y="1804"/>
                      <a:pt x="955" y="1805"/>
                    </a:cubicBezTo>
                    <a:cubicBezTo>
                      <a:pt x="954" y="1807"/>
                      <a:pt x="952" y="1810"/>
                      <a:pt x="950" y="1813"/>
                    </a:cubicBezTo>
                    <a:cubicBezTo>
                      <a:pt x="950" y="1813"/>
                      <a:pt x="950" y="1813"/>
                      <a:pt x="950" y="1813"/>
                    </a:cubicBezTo>
                    <a:cubicBezTo>
                      <a:pt x="805" y="2046"/>
                      <a:pt x="695" y="2303"/>
                      <a:pt x="628" y="2577"/>
                    </a:cubicBezTo>
                    <a:cubicBezTo>
                      <a:pt x="628" y="2577"/>
                      <a:pt x="628" y="2577"/>
                      <a:pt x="628" y="2578"/>
                    </a:cubicBezTo>
                    <a:cubicBezTo>
                      <a:pt x="628" y="2579"/>
                      <a:pt x="628" y="2579"/>
                      <a:pt x="627" y="2580"/>
                    </a:cubicBezTo>
                    <a:cubicBezTo>
                      <a:pt x="627" y="2582"/>
                      <a:pt x="627" y="2583"/>
                      <a:pt x="627" y="2584"/>
                    </a:cubicBezTo>
                    <a:cubicBezTo>
                      <a:pt x="626" y="2584"/>
                      <a:pt x="626" y="2584"/>
                      <a:pt x="626" y="2585"/>
                    </a:cubicBezTo>
                    <a:cubicBezTo>
                      <a:pt x="626" y="2586"/>
                      <a:pt x="626" y="2587"/>
                      <a:pt x="625" y="2589"/>
                    </a:cubicBezTo>
                    <a:lnTo>
                      <a:pt x="625" y="2589"/>
                    </a:lnTo>
                    <a:cubicBezTo>
                      <a:pt x="624" y="2596"/>
                      <a:pt x="622" y="2603"/>
                      <a:pt x="621" y="2609"/>
                    </a:cubicBezTo>
                    <a:close/>
                    <a:moveTo>
                      <a:pt x="11567" y="2061"/>
                    </a:moveTo>
                    <a:lnTo>
                      <a:pt x="11567" y="2061"/>
                    </a:lnTo>
                    <a:cubicBezTo>
                      <a:pt x="11460" y="1839"/>
                      <a:pt x="11323" y="1635"/>
                      <a:pt x="11162" y="1452"/>
                    </a:cubicBezTo>
                    <a:cubicBezTo>
                      <a:pt x="10674" y="901"/>
                      <a:pt x="9963" y="552"/>
                      <a:pt x="9174" y="552"/>
                    </a:cubicBezTo>
                    <a:lnTo>
                      <a:pt x="3666" y="552"/>
                    </a:lnTo>
                    <a:cubicBezTo>
                      <a:pt x="4149" y="311"/>
                      <a:pt x="4577" y="126"/>
                      <a:pt x="4890" y="0"/>
                    </a:cubicBezTo>
                    <a:lnTo>
                      <a:pt x="3206" y="0"/>
                    </a:lnTo>
                    <a:lnTo>
                      <a:pt x="3206" y="0"/>
                    </a:lnTo>
                    <a:lnTo>
                      <a:pt x="9174" y="0"/>
                    </a:lnTo>
                    <a:cubicBezTo>
                      <a:pt x="9212" y="0"/>
                      <a:pt x="9250" y="1"/>
                      <a:pt x="9288" y="2"/>
                    </a:cubicBezTo>
                    <a:cubicBezTo>
                      <a:pt x="9679" y="16"/>
                      <a:pt x="10060" y="100"/>
                      <a:pt x="10421" y="253"/>
                    </a:cubicBezTo>
                    <a:cubicBezTo>
                      <a:pt x="10802" y="415"/>
                      <a:pt x="11144" y="647"/>
                      <a:pt x="11439" y="941"/>
                    </a:cubicBezTo>
                    <a:cubicBezTo>
                      <a:pt x="11531" y="1034"/>
                      <a:pt x="11617" y="1130"/>
                      <a:pt x="11696" y="1231"/>
                    </a:cubicBezTo>
                    <a:cubicBezTo>
                      <a:pt x="11831" y="1403"/>
                      <a:pt x="11947" y="1586"/>
                      <a:pt x="12045" y="1781"/>
                    </a:cubicBezTo>
                    <a:cubicBezTo>
                      <a:pt x="12070" y="1833"/>
                      <a:pt x="12095" y="1886"/>
                      <a:pt x="12118" y="1939"/>
                    </a:cubicBezTo>
                    <a:lnTo>
                      <a:pt x="12118" y="1939"/>
                    </a:lnTo>
                    <a:cubicBezTo>
                      <a:pt x="11936" y="1976"/>
                      <a:pt x="11752" y="2017"/>
                      <a:pt x="11567" y="2061"/>
                    </a:cubicBezTo>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0" name="Freeform 231"/>
              <p:cNvSpPr/>
              <p:nvPr/>
            </p:nvSpPr>
            <p:spPr bwMode="auto">
              <a:xfrm>
                <a:off x="3559175" y="5037138"/>
                <a:ext cx="2354263" cy="1525588"/>
              </a:xfrm>
              <a:custGeom>
                <a:avLst/>
                <a:gdLst>
                  <a:gd name="T0" fmla="*/ 2273 w 11447"/>
                  <a:gd name="T1" fmla="*/ 7414 h 7414"/>
                  <a:gd name="T2" fmla="*/ 381 w 11447"/>
                  <a:gd name="T3" fmla="*/ 6793 h 7414"/>
                  <a:gd name="T4" fmla="*/ 9 w 11447"/>
                  <a:gd name="T5" fmla="*/ 6473 h 7414"/>
                  <a:gd name="T6" fmla="*/ 0 w 11447"/>
                  <a:gd name="T7" fmla="*/ 6464 h 7414"/>
                  <a:gd name="T8" fmla="*/ 708 w 11447"/>
                  <a:gd name="T9" fmla="*/ 6347 h 7414"/>
                  <a:gd name="T10" fmla="*/ 2273 w 11447"/>
                  <a:gd name="T11" fmla="*/ 6862 h 7414"/>
                  <a:gd name="T12" fmla="*/ 10110 w 11447"/>
                  <a:gd name="T13" fmla="*/ 6088 h 7414"/>
                  <a:gd name="T14" fmla="*/ 10113 w 11447"/>
                  <a:gd name="T15" fmla="*/ 6085 h 7414"/>
                  <a:gd name="T16" fmla="*/ 10116 w 11447"/>
                  <a:gd name="T17" fmla="*/ 6082 h 7414"/>
                  <a:gd name="T18" fmla="*/ 10118 w 11447"/>
                  <a:gd name="T19" fmla="*/ 6079 h 7414"/>
                  <a:gd name="T20" fmla="*/ 10135 w 11447"/>
                  <a:gd name="T21" fmla="*/ 6062 h 7414"/>
                  <a:gd name="T22" fmla="*/ 10141 w 11447"/>
                  <a:gd name="T23" fmla="*/ 6057 h 7414"/>
                  <a:gd name="T24" fmla="*/ 10146 w 11447"/>
                  <a:gd name="T25" fmla="*/ 6051 h 7414"/>
                  <a:gd name="T26" fmla="*/ 10775 w 11447"/>
                  <a:gd name="T27" fmla="*/ 4997 h 7414"/>
                  <a:gd name="T28" fmla="*/ 10779 w 11447"/>
                  <a:gd name="T29" fmla="*/ 4983 h 7414"/>
                  <a:gd name="T30" fmla="*/ 10785 w 11447"/>
                  <a:gd name="T31" fmla="*/ 4963 h 7414"/>
                  <a:gd name="T32" fmla="*/ 10787 w 11447"/>
                  <a:gd name="T33" fmla="*/ 4956 h 7414"/>
                  <a:gd name="T34" fmla="*/ 10791 w 11447"/>
                  <a:gd name="T35" fmla="*/ 4942 h 7414"/>
                  <a:gd name="T36" fmla="*/ 10793 w 11447"/>
                  <a:gd name="T37" fmla="*/ 4935 h 7414"/>
                  <a:gd name="T38" fmla="*/ 10812 w 11447"/>
                  <a:gd name="T39" fmla="*/ 4865 h 7414"/>
                  <a:gd name="T40" fmla="*/ 10814 w 11447"/>
                  <a:gd name="T41" fmla="*/ 4859 h 7414"/>
                  <a:gd name="T42" fmla="*/ 10831 w 11447"/>
                  <a:gd name="T43" fmla="*/ 4787 h 7414"/>
                  <a:gd name="T44" fmla="*/ 10840 w 11447"/>
                  <a:gd name="T45" fmla="*/ 4745 h 7414"/>
                  <a:gd name="T46" fmla="*/ 10849 w 11447"/>
                  <a:gd name="T47" fmla="*/ 4700 h 7414"/>
                  <a:gd name="T48" fmla="*/ 10852 w 11447"/>
                  <a:gd name="T49" fmla="*/ 4684 h 7414"/>
                  <a:gd name="T50" fmla="*/ 10856 w 11447"/>
                  <a:gd name="T51" fmla="*/ 4660 h 7414"/>
                  <a:gd name="T52" fmla="*/ 10858 w 11447"/>
                  <a:gd name="T53" fmla="*/ 4647 h 7414"/>
                  <a:gd name="T54" fmla="*/ 10860 w 11447"/>
                  <a:gd name="T55" fmla="*/ 4639 h 7414"/>
                  <a:gd name="T56" fmla="*/ 10863 w 11447"/>
                  <a:gd name="T57" fmla="*/ 4619 h 7414"/>
                  <a:gd name="T58" fmla="*/ 10865 w 11447"/>
                  <a:gd name="T59" fmla="*/ 4607 h 7414"/>
                  <a:gd name="T60" fmla="*/ 10868 w 11447"/>
                  <a:gd name="T61" fmla="*/ 4585 h 7414"/>
                  <a:gd name="T62" fmla="*/ 10870 w 11447"/>
                  <a:gd name="T63" fmla="*/ 4573 h 7414"/>
                  <a:gd name="T64" fmla="*/ 10875 w 11447"/>
                  <a:gd name="T65" fmla="*/ 4536 h 7414"/>
                  <a:gd name="T66" fmla="*/ 10876 w 11447"/>
                  <a:gd name="T67" fmla="*/ 4524 h 7414"/>
                  <a:gd name="T68" fmla="*/ 10889 w 11447"/>
                  <a:gd name="T69" fmla="*/ 4386 h 7414"/>
                  <a:gd name="T70" fmla="*/ 10892 w 11447"/>
                  <a:gd name="T71" fmla="*/ 4334 h 7414"/>
                  <a:gd name="T72" fmla="*/ 10894 w 11447"/>
                  <a:gd name="T73" fmla="*/ 4294 h 7414"/>
                  <a:gd name="T74" fmla="*/ 10895 w 11447"/>
                  <a:gd name="T75" fmla="*/ 4208 h 7414"/>
                  <a:gd name="T76" fmla="*/ 11447 w 11447"/>
                  <a:gd name="T77" fmla="*/ 0 h 7414"/>
                  <a:gd name="T78" fmla="*/ 11447 w 11447"/>
                  <a:gd name="T79" fmla="*/ 3116 h 7414"/>
                  <a:gd name="T80" fmla="*/ 11447 w 11447"/>
                  <a:gd name="T81" fmla="*/ 4234 h 7414"/>
                  <a:gd name="T82" fmla="*/ 11194 w 11447"/>
                  <a:gd name="T83" fmla="*/ 5454 h 7414"/>
                  <a:gd name="T84" fmla="*/ 10506 w 11447"/>
                  <a:gd name="T85" fmla="*/ 6473 h 7414"/>
                  <a:gd name="T86" fmla="*/ 9902 w 11447"/>
                  <a:gd name="T87" fmla="*/ 6948 h 7414"/>
                  <a:gd name="T88" fmla="*/ 8241 w 11447"/>
                  <a:gd name="T89" fmla="*/ 7414 h 7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47" h="7414">
                    <a:moveTo>
                      <a:pt x="8241" y="7414"/>
                    </a:moveTo>
                    <a:lnTo>
                      <a:pt x="2273" y="7414"/>
                    </a:lnTo>
                    <a:cubicBezTo>
                      <a:pt x="1842" y="7414"/>
                      <a:pt x="1423" y="7328"/>
                      <a:pt x="1027" y="7160"/>
                    </a:cubicBezTo>
                    <a:cubicBezTo>
                      <a:pt x="797" y="7063"/>
                      <a:pt x="581" y="6940"/>
                      <a:pt x="381" y="6793"/>
                    </a:cubicBezTo>
                    <a:cubicBezTo>
                      <a:pt x="346" y="6767"/>
                      <a:pt x="311" y="6740"/>
                      <a:pt x="277" y="6713"/>
                    </a:cubicBezTo>
                    <a:cubicBezTo>
                      <a:pt x="184" y="6638"/>
                      <a:pt x="94" y="6558"/>
                      <a:pt x="9" y="6473"/>
                    </a:cubicBezTo>
                    <a:cubicBezTo>
                      <a:pt x="7" y="6471"/>
                      <a:pt x="6" y="6470"/>
                      <a:pt x="5" y="6469"/>
                    </a:cubicBezTo>
                    <a:cubicBezTo>
                      <a:pt x="3" y="6467"/>
                      <a:pt x="2" y="6466"/>
                      <a:pt x="0" y="6464"/>
                    </a:cubicBezTo>
                    <a:cubicBezTo>
                      <a:pt x="240" y="6429"/>
                      <a:pt x="476" y="6390"/>
                      <a:pt x="708" y="6347"/>
                    </a:cubicBezTo>
                    <a:lnTo>
                      <a:pt x="708" y="6347"/>
                    </a:lnTo>
                    <a:cubicBezTo>
                      <a:pt x="897" y="6487"/>
                      <a:pt x="1106" y="6601"/>
                      <a:pt x="1328" y="6687"/>
                    </a:cubicBezTo>
                    <a:cubicBezTo>
                      <a:pt x="1622" y="6800"/>
                      <a:pt x="1941" y="6862"/>
                      <a:pt x="2273" y="6862"/>
                    </a:cubicBezTo>
                    <a:lnTo>
                      <a:pt x="8241" y="6862"/>
                    </a:lnTo>
                    <a:cubicBezTo>
                      <a:pt x="8968" y="6862"/>
                      <a:pt x="9629" y="6565"/>
                      <a:pt x="10110" y="6088"/>
                    </a:cubicBezTo>
                    <a:cubicBezTo>
                      <a:pt x="10110" y="6087"/>
                      <a:pt x="10111" y="6087"/>
                      <a:pt x="10112" y="6086"/>
                    </a:cubicBezTo>
                    <a:cubicBezTo>
                      <a:pt x="10112" y="6086"/>
                      <a:pt x="10112" y="6085"/>
                      <a:pt x="10113" y="6085"/>
                    </a:cubicBezTo>
                    <a:cubicBezTo>
                      <a:pt x="10113" y="6084"/>
                      <a:pt x="10114" y="6084"/>
                      <a:pt x="10114" y="6083"/>
                    </a:cubicBezTo>
                    <a:cubicBezTo>
                      <a:pt x="10115" y="6083"/>
                      <a:pt x="10115" y="6083"/>
                      <a:pt x="10116" y="6082"/>
                    </a:cubicBezTo>
                    <a:cubicBezTo>
                      <a:pt x="10116" y="6082"/>
                      <a:pt x="10116" y="6081"/>
                      <a:pt x="10117" y="6081"/>
                    </a:cubicBezTo>
                    <a:cubicBezTo>
                      <a:pt x="10117" y="6080"/>
                      <a:pt x="10118" y="6080"/>
                      <a:pt x="10118" y="6079"/>
                    </a:cubicBezTo>
                    <a:cubicBezTo>
                      <a:pt x="10124" y="6074"/>
                      <a:pt x="10129" y="6068"/>
                      <a:pt x="10134" y="6063"/>
                    </a:cubicBezTo>
                    <a:cubicBezTo>
                      <a:pt x="10135" y="6063"/>
                      <a:pt x="10135" y="6063"/>
                      <a:pt x="10135" y="6062"/>
                    </a:cubicBezTo>
                    <a:cubicBezTo>
                      <a:pt x="10137" y="6060"/>
                      <a:pt x="10139" y="6059"/>
                      <a:pt x="10141" y="6057"/>
                    </a:cubicBezTo>
                    <a:lnTo>
                      <a:pt x="10141" y="6057"/>
                    </a:lnTo>
                    <a:cubicBezTo>
                      <a:pt x="10142" y="6055"/>
                      <a:pt x="10144" y="6053"/>
                      <a:pt x="10146" y="6051"/>
                    </a:cubicBezTo>
                    <a:cubicBezTo>
                      <a:pt x="10146" y="6051"/>
                      <a:pt x="10146" y="6051"/>
                      <a:pt x="10146" y="6051"/>
                    </a:cubicBezTo>
                    <a:cubicBezTo>
                      <a:pt x="10430" y="5757"/>
                      <a:pt x="10648" y="5399"/>
                      <a:pt x="10774" y="5000"/>
                    </a:cubicBezTo>
                    <a:cubicBezTo>
                      <a:pt x="10774" y="4999"/>
                      <a:pt x="10774" y="4998"/>
                      <a:pt x="10775" y="4997"/>
                    </a:cubicBezTo>
                    <a:cubicBezTo>
                      <a:pt x="10775" y="4994"/>
                      <a:pt x="10776" y="4991"/>
                      <a:pt x="10777" y="4988"/>
                    </a:cubicBezTo>
                    <a:lnTo>
                      <a:pt x="10779" y="4983"/>
                    </a:lnTo>
                    <a:cubicBezTo>
                      <a:pt x="10781" y="4977"/>
                      <a:pt x="10783" y="4970"/>
                      <a:pt x="10785" y="4964"/>
                    </a:cubicBezTo>
                    <a:cubicBezTo>
                      <a:pt x="10785" y="4964"/>
                      <a:pt x="10785" y="4964"/>
                      <a:pt x="10785" y="4963"/>
                    </a:cubicBezTo>
                    <a:cubicBezTo>
                      <a:pt x="10786" y="4961"/>
                      <a:pt x="10786" y="4958"/>
                      <a:pt x="10787" y="4956"/>
                    </a:cubicBezTo>
                    <a:cubicBezTo>
                      <a:pt x="10787" y="4956"/>
                      <a:pt x="10787" y="4956"/>
                      <a:pt x="10787" y="4956"/>
                    </a:cubicBezTo>
                    <a:cubicBezTo>
                      <a:pt x="10788" y="4952"/>
                      <a:pt x="10789" y="4949"/>
                      <a:pt x="10790" y="4946"/>
                    </a:cubicBezTo>
                    <a:cubicBezTo>
                      <a:pt x="10790" y="4944"/>
                      <a:pt x="10791" y="4943"/>
                      <a:pt x="10791" y="4942"/>
                    </a:cubicBezTo>
                    <a:cubicBezTo>
                      <a:pt x="10792" y="4941"/>
                      <a:pt x="10792" y="4939"/>
                      <a:pt x="10792" y="4938"/>
                    </a:cubicBezTo>
                    <a:cubicBezTo>
                      <a:pt x="10793" y="4937"/>
                      <a:pt x="10793" y="4936"/>
                      <a:pt x="10793" y="4935"/>
                    </a:cubicBezTo>
                    <a:cubicBezTo>
                      <a:pt x="10798" y="4918"/>
                      <a:pt x="10803" y="4901"/>
                      <a:pt x="10808" y="4883"/>
                    </a:cubicBezTo>
                    <a:cubicBezTo>
                      <a:pt x="10809" y="4877"/>
                      <a:pt x="10811" y="4871"/>
                      <a:pt x="10812" y="4865"/>
                    </a:cubicBezTo>
                    <a:cubicBezTo>
                      <a:pt x="10812" y="4865"/>
                      <a:pt x="10812" y="4865"/>
                      <a:pt x="10812" y="4864"/>
                    </a:cubicBezTo>
                    <a:cubicBezTo>
                      <a:pt x="10813" y="4863"/>
                      <a:pt x="10813" y="4861"/>
                      <a:pt x="10814" y="4859"/>
                    </a:cubicBezTo>
                    <a:cubicBezTo>
                      <a:pt x="10814" y="4858"/>
                      <a:pt x="10814" y="4856"/>
                      <a:pt x="10815" y="4855"/>
                    </a:cubicBezTo>
                    <a:cubicBezTo>
                      <a:pt x="10821" y="4832"/>
                      <a:pt x="10826" y="4810"/>
                      <a:pt x="10831" y="4787"/>
                    </a:cubicBezTo>
                    <a:cubicBezTo>
                      <a:pt x="10831" y="4786"/>
                      <a:pt x="10832" y="4784"/>
                      <a:pt x="10832" y="4783"/>
                    </a:cubicBezTo>
                    <a:cubicBezTo>
                      <a:pt x="10835" y="4770"/>
                      <a:pt x="10838" y="4758"/>
                      <a:pt x="10840" y="4745"/>
                    </a:cubicBezTo>
                    <a:cubicBezTo>
                      <a:pt x="10840" y="4745"/>
                      <a:pt x="10840" y="4744"/>
                      <a:pt x="10840" y="4744"/>
                    </a:cubicBezTo>
                    <a:cubicBezTo>
                      <a:pt x="10843" y="4730"/>
                      <a:pt x="10846" y="4715"/>
                      <a:pt x="10849" y="4700"/>
                    </a:cubicBezTo>
                    <a:cubicBezTo>
                      <a:pt x="10849" y="4700"/>
                      <a:pt x="10849" y="4700"/>
                      <a:pt x="10849" y="4700"/>
                    </a:cubicBezTo>
                    <a:cubicBezTo>
                      <a:pt x="10850" y="4694"/>
                      <a:pt x="10851" y="4689"/>
                      <a:pt x="10852" y="4684"/>
                    </a:cubicBezTo>
                    <a:cubicBezTo>
                      <a:pt x="10852" y="4684"/>
                      <a:pt x="10852" y="4684"/>
                      <a:pt x="10852" y="4684"/>
                    </a:cubicBezTo>
                    <a:cubicBezTo>
                      <a:pt x="10854" y="4676"/>
                      <a:pt x="10855" y="4668"/>
                      <a:pt x="10856" y="4660"/>
                    </a:cubicBezTo>
                    <a:cubicBezTo>
                      <a:pt x="10856" y="4659"/>
                      <a:pt x="10856" y="4659"/>
                      <a:pt x="10857" y="4659"/>
                    </a:cubicBezTo>
                    <a:cubicBezTo>
                      <a:pt x="10857" y="4655"/>
                      <a:pt x="10858" y="4651"/>
                      <a:pt x="10858" y="4647"/>
                    </a:cubicBezTo>
                    <a:cubicBezTo>
                      <a:pt x="10859" y="4647"/>
                      <a:pt x="10859" y="4647"/>
                      <a:pt x="10859" y="4646"/>
                    </a:cubicBezTo>
                    <a:cubicBezTo>
                      <a:pt x="10859" y="4644"/>
                      <a:pt x="10859" y="4641"/>
                      <a:pt x="10860" y="4639"/>
                    </a:cubicBezTo>
                    <a:lnTo>
                      <a:pt x="10860" y="4639"/>
                    </a:lnTo>
                    <a:cubicBezTo>
                      <a:pt x="10861" y="4632"/>
                      <a:pt x="10862" y="4625"/>
                      <a:pt x="10863" y="4619"/>
                    </a:cubicBezTo>
                    <a:cubicBezTo>
                      <a:pt x="10863" y="4618"/>
                      <a:pt x="10863" y="4618"/>
                      <a:pt x="10863" y="4618"/>
                    </a:cubicBezTo>
                    <a:cubicBezTo>
                      <a:pt x="10864" y="4614"/>
                      <a:pt x="10864" y="4611"/>
                      <a:pt x="10865" y="4607"/>
                    </a:cubicBezTo>
                    <a:cubicBezTo>
                      <a:pt x="10866" y="4602"/>
                      <a:pt x="10866" y="4597"/>
                      <a:pt x="10867" y="4592"/>
                    </a:cubicBezTo>
                    <a:cubicBezTo>
                      <a:pt x="10868" y="4590"/>
                      <a:pt x="10868" y="4587"/>
                      <a:pt x="10868" y="4585"/>
                    </a:cubicBezTo>
                    <a:cubicBezTo>
                      <a:pt x="10868" y="4583"/>
                      <a:pt x="10869" y="4581"/>
                      <a:pt x="10869" y="4580"/>
                    </a:cubicBezTo>
                    <a:cubicBezTo>
                      <a:pt x="10869" y="4578"/>
                      <a:pt x="10870" y="4575"/>
                      <a:pt x="10870" y="4573"/>
                    </a:cubicBezTo>
                    <a:cubicBezTo>
                      <a:pt x="10870" y="4571"/>
                      <a:pt x="10870" y="4569"/>
                      <a:pt x="10871" y="4567"/>
                    </a:cubicBezTo>
                    <a:cubicBezTo>
                      <a:pt x="10872" y="4557"/>
                      <a:pt x="10874" y="4546"/>
                      <a:pt x="10875" y="4536"/>
                    </a:cubicBezTo>
                    <a:lnTo>
                      <a:pt x="10876" y="4530"/>
                    </a:lnTo>
                    <a:cubicBezTo>
                      <a:pt x="10876" y="4528"/>
                      <a:pt x="10876" y="4526"/>
                      <a:pt x="10876" y="4524"/>
                    </a:cubicBezTo>
                    <a:lnTo>
                      <a:pt x="10876" y="4523"/>
                    </a:lnTo>
                    <a:cubicBezTo>
                      <a:pt x="10882" y="4478"/>
                      <a:pt x="10886" y="4432"/>
                      <a:pt x="10889" y="4386"/>
                    </a:cubicBezTo>
                    <a:cubicBezTo>
                      <a:pt x="10889" y="4384"/>
                      <a:pt x="10889" y="4382"/>
                      <a:pt x="10890" y="4380"/>
                    </a:cubicBezTo>
                    <a:cubicBezTo>
                      <a:pt x="10891" y="4365"/>
                      <a:pt x="10891" y="4350"/>
                      <a:pt x="10892" y="4334"/>
                    </a:cubicBezTo>
                    <a:cubicBezTo>
                      <a:pt x="10892" y="4333"/>
                      <a:pt x="10892" y="4332"/>
                      <a:pt x="10892" y="4330"/>
                    </a:cubicBezTo>
                    <a:cubicBezTo>
                      <a:pt x="10893" y="4318"/>
                      <a:pt x="10893" y="4306"/>
                      <a:pt x="10894" y="4294"/>
                    </a:cubicBezTo>
                    <a:cubicBezTo>
                      <a:pt x="10894" y="4289"/>
                      <a:pt x="10894" y="4284"/>
                      <a:pt x="10894" y="4279"/>
                    </a:cubicBezTo>
                    <a:cubicBezTo>
                      <a:pt x="10895" y="4255"/>
                      <a:pt x="10895" y="4231"/>
                      <a:pt x="10895" y="4208"/>
                    </a:cubicBezTo>
                    <a:lnTo>
                      <a:pt x="10895" y="707"/>
                    </a:lnTo>
                    <a:cubicBezTo>
                      <a:pt x="11114" y="446"/>
                      <a:pt x="11297" y="207"/>
                      <a:pt x="11447" y="0"/>
                    </a:cubicBezTo>
                    <a:lnTo>
                      <a:pt x="11447" y="2766"/>
                    </a:lnTo>
                    <a:lnTo>
                      <a:pt x="11447" y="3116"/>
                    </a:lnTo>
                    <a:lnTo>
                      <a:pt x="11447" y="4208"/>
                    </a:lnTo>
                    <a:cubicBezTo>
                      <a:pt x="11447" y="4216"/>
                      <a:pt x="11447" y="4225"/>
                      <a:pt x="11447" y="4234"/>
                    </a:cubicBezTo>
                    <a:cubicBezTo>
                      <a:pt x="11444" y="4656"/>
                      <a:pt x="11359" y="5066"/>
                      <a:pt x="11194" y="5454"/>
                    </a:cubicBezTo>
                    <a:lnTo>
                      <a:pt x="11194" y="5454"/>
                    </a:lnTo>
                    <a:cubicBezTo>
                      <a:pt x="11057" y="5777"/>
                      <a:pt x="10869" y="6073"/>
                      <a:pt x="10636" y="6335"/>
                    </a:cubicBezTo>
                    <a:cubicBezTo>
                      <a:pt x="10594" y="6382"/>
                      <a:pt x="10551" y="6428"/>
                      <a:pt x="10506" y="6473"/>
                    </a:cubicBezTo>
                    <a:cubicBezTo>
                      <a:pt x="10395" y="6583"/>
                      <a:pt x="10278" y="6685"/>
                      <a:pt x="10154" y="6777"/>
                    </a:cubicBezTo>
                    <a:cubicBezTo>
                      <a:pt x="10073" y="6838"/>
                      <a:pt x="9988" y="6895"/>
                      <a:pt x="9902" y="6948"/>
                    </a:cubicBezTo>
                    <a:cubicBezTo>
                      <a:pt x="9769" y="7029"/>
                      <a:pt x="9631" y="7099"/>
                      <a:pt x="9488" y="7160"/>
                    </a:cubicBezTo>
                    <a:cubicBezTo>
                      <a:pt x="9092" y="7328"/>
                      <a:pt x="8672" y="7414"/>
                      <a:pt x="8241" y="7414"/>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1" name="Freeform 236"/>
              <p:cNvSpPr/>
              <p:nvPr/>
            </p:nvSpPr>
            <p:spPr bwMode="auto">
              <a:xfrm>
                <a:off x="3368675" y="3687763"/>
                <a:ext cx="1004888" cy="685800"/>
              </a:xfrm>
              <a:custGeom>
                <a:avLst/>
                <a:gdLst>
                  <a:gd name="T0" fmla="*/ 0 w 4890"/>
                  <a:gd name="T1" fmla="*/ 3340 h 3340"/>
                  <a:gd name="T2" fmla="*/ 0 w 4890"/>
                  <a:gd name="T3" fmla="*/ 3340 h 3340"/>
                  <a:gd name="T4" fmla="*/ 0 w 4890"/>
                  <a:gd name="T5" fmla="*/ 3206 h 3340"/>
                  <a:gd name="T6" fmla="*/ 3 w 4890"/>
                  <a:gd name="T7" fmla="*/ 3082 h 3340"/>
                  <a:gd name="T8" fmla="*/ 4 w 4890"/>
                  <a:gd name="T9" fmla="*/ 3061 h 3340"/>
                  <a:gd name="T10" fmla="*/ 27 w 4890"/>
                  <a:gd name="T11" fmla="*/ 2793 h 3340"/>
                  <a:gd name="T12" fmla="*/ 27 w 4890"/>
                  <a:gd name="T13" fmla="*/ 2793 h 3340"/>
                  <a:gd name="T14" fmla="*/ 28 w 4890"/>
                  <a:gd name="T15" fmla="*/ 2787 h 3340"/>
                  <a:gd name="T16" fmla="*/ 31 w 4890"/>
                  <a:gd name="T17" fmla="*/ 2763 h 3340"/>
                  <a:gd name="T18" fmla="*/ 31 w 4890"/>
                  <a:gd name="T19" fmla="*/ 2763 h 3340"/>
                  <a:gd name="T20" fmla="*/ 189 w 4890"/>
                  <a:gd name="T21" fmla="*/ 2125 h 3340"/>
                  <a:gd name="T22" fmla="*/ 709 w 4890"/>
                  <a:gd name="T23" fmla="*/ 1201 h 3340"/>
                  <a:gd name="T24" fmla="*/ 1119 w 4890"/>
                  <a:gd name="T25" fmla="*/ 777 h 3340"/>
                  <a:gd name="T26" fmla="*/ 1528 w 4890"/>
                  <a:gd name="T27" fmla="*/ 477 h 3340"/>
                  <a:gd name="T28" fmla="*/ 1716 w 4890"/>
                  <a:gd name="T29" fmla="*/ 369 h 3340"/>
                  <a:gd name="T30" fmla="*/ 1799 w 4890"/>
                  <a:gd name="T31" fmla="*/ 327 h 3340"/>
                  <a:gd name="T32" fmla="*/ 1799 w 4890"/>
                  <a:gd name="T33" fmla="*/ 327 h 3340"/>
                  <a:gd name="T34" fmla="*/ 3206 w 4890"/>
                  <a:gd name="T35" fmla="*/ 0 h 3340"/>
                  <a:gd name="T36" fmla="*/ 4890 w 4890"/>
                  <a:gd name="T37" fmla="*/ 0 h 3340"/>
                  <a:gd name="T38" fmla="*/ 3666 w 4890"/>
                  <a:gd name="T39" fmla="*/ 552 h 3340"/>
                  <a:gd name="T40" fmla="*/ 3206 w 4890"/>
                  <a:gd name="T41" fmla="*/ 552 h 3340"/>
                  <a:gd name="T42" fmla="*/ 3158 w 4890"/>
                  <a:gd name="T43" fmla="*/ 553 h 3340"/>
                  <a:gd name="T44" fmla="*/ 1139 w 4890"/>
                  <a:gd name="T45" fmla="*/ 1547 h 3340"/>
                  <a:gd name="T46" fmla="*/ 621 w 4890"/>
                  <a:gd name="T47" fmla="*/ 2609 h 3340"/>
                  <a:gd name="T48" fmla="*/ 620 w 4890"/>
                  <a:gd name="T49" fmla="*/ 2612 h 3340"/>
                  <a:gd name="T50" fmla="*/ 620 w 4890"/>
                  <a:gd name="T51" fmla="*/ 2613 h 3340"/>
                  <a:gd name="T52" fmla="*/ 612 w 4890"/>
                  <a:gd name="T53" fmla="*/ 2646 h 3340"/>
                  <a:gd name="T54" fmla="*/ 0 w 4890"/>
                  <a:gd name="T55" fmla="*/ 3340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90" h="3340">
                    <a:moveTo>
                      <a:pt x="0" y="3340"/>
                    </a:moveTo>
                    <a:lnTo>
                      <a:pt x="0" y="3340"/>
                    </a:lnTo>
                    <a:lnTo>
                      <a:pt x="0" y="3206"/>
                    </a:lnTo>
                    <a:cubicBezTo>
                      <a:pt x="0" y="3165"/>
                      <a:pt x="1" y="3123"/>
                      <a:pt x="3" y="3082"/>
                    </a:cubicBezTo>
                    <a:cubicBezTo>
                      <a:pt x="3" y="3075"/>
                      <a:pt x="3" y="3068"/>
                      <a:pt x="4" y="3061"/>
                    </a:cubicBezTo>
                    <a:cubicBezTo>
                      <a:pt x="8" y="2971"/>
                      <a:pt x="15" y="2882"/>
                      <a:pt x="27" y="2793"/>
                    </a:cubicBezTo>
                    <a:cubicBezTo>
                      <a:pt x="27" y="2793"/>
                      <a:pt x="27" y="2793"/>
                      <a:pt x="27" y="2793"/>
                    </a:cubicBezTo>
                    <a:cubicBezTo>
                      <a:pt x="27" y="2791"/>
                      <a:pt x="27" y="2789"/>
                      <a:pt x="28" y="2787"/>
                    </a:cubicBezTo>
                    <a:cubicBezTo>
                      <a:pt x="29" y="2779"/>
                      <a:pt x="30" y="2771"/>
                      <a:pt x="31" y="2763"/>
                    </a:cubicBezTo>
                    <a:lnTo>
                      <a:pt x="31" y="2763"/>
                    </a:lnTo>
                    <a:cubicBezTo>
                      <a:pt x="61" y="2546"/>
                      <a:pt x="114" y="2332"/>
                      <a:pt x="189" y="2125"/>
                    </a:cubicBezTo>
                    <a:cubicBezTo>
                      <a:pt x="309" y="1791"/>
                      <a:pt x="484" y="1480"/>
                      <a:pt x="709" y="1201"/>
                    </a:cubicBezTo>
                    <a:cubicBezTo>
                      <a:pt x="832" y="1048"/>
                      <a:pt x="969" y="906"/>
                      <a:pt x="1119" y="777"/>
                    </a:cubicBezTo>
                    <a:cubicBezTo>
                      <a:pt x="1247" y="667"/>
                      <a:pt x="1385" y="566"/>
                      <a:pt x="1528" y="477"/>
                    </a:cubicBezTo>
                    <a:cubicBezTo>
                      <a:pt x="1590" y="439"/>
                      <a:pt x="1653" y="403"/>
                      <a:pt x="1716" y="369"/>
                    </a:cubicBezTo>
                    <a:cubicBezTo>
                      <a:pt x="1744" y="355"/>
                      <a:pt x="1771" y="341"/>
                      <a:pt x="1799" y="327"/>
                    </a:cubicBezTo>
                    <a:lnTo>
                      <a:pt x="1799" y="327"/>
                    </a:lnTo>
                    <a:cubicBezTo>
                      <a:pt x="2240" y="110"/>
                      <a:pt x="2714" y="0"/>
                      <a:pt x="3206" y="0"/>
                    </a:cubicBezTo>
                    <a:lnTo>
                      <a:pt x="4890" y="0"/>
                    </a:lnTo>
                    <a:cubicBezTo>
                      <a:pt x="4577" y="126"/>
                      <a:pt x="4149" y="311"/>
                      <a:pt x="3666" y="552"/>
                    </a:cubicBezTo>
                    <a:lnTo>
                      <a:pt x="3206" y="552"/>
                    </a:lnTo>
                    <a:cubicBezTo>
                      <a:pt x="3190" y="552"/>
                      <a:pt x="3174" y="552"/>
                      <a:pt x="3158" y="553"/>
                    </a:cubicBezTo>
                    <a:cubicBezTo>
                      <a:pt x="2344" y="568"/>
                      <a:pt x="1617" y="953"/>
                      <a:pt x="1139" y="1547"/>
                    </a:cubicBezTo>
                    <a:cubicBezTo>
                      <a:pt x="892" y="1853"/>
                      <a:pt x="712" y="2215"/>
                      <a:pt x="621" y="2609"/>
                    </a:cubicBezTo>
                    <a:cubicBezTo>
                      <a:pt x="620" y="2610"/>
                      <a:pt x="620" y="2611"/>
                      <a:pt x="620" y="2612"/>
                    </a:cubicBezTo>
                    <a:lnTo>
                      <a:pt x="620" y="2613"/>
                    </a:lnTo>
                    <a:cubicBezTo>
                      <a:pt x="617" y="2624"/>
                      <a:pt x="615" y="2635"/>
                      <a:pt x="612" y="2646"/>
                    </a:cubicBezTo>
                    <a:cubicBezTo>
                      <a:pt x="391" y="2865"/>
                      <a:pt x="185" y="3097"/>
                      <a:pt x="0" y="3340"/>
                    </a:cubicBezTo>
                  </a:path>
                </a:pathLst>
              </a:custGeom>
              <a:solidFill>
                <a:srgbClr val="F0BD9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2" name="Freeform 238"/>
              <p:cNvSpPr/>
              <p:nvPr/>
            </p:nvSpPr>
            <p:spPr bwMode="auto">
              <a:xfrm>
                <a:off x="5521325" y="3883025"/>
                <a:ext cx="68263" cy="434975"/>
              </a:xfrm>
              <a:custGeom>
                <a:avLst/>
                <a:gdLst>
                  <a:gd name="T0" fmla="*/ 330 w 331"/>
                  <a:gd name="T1" fmla="*/ 1180 h 2115"/>
                  <a:gd name="T2" fmla="*/ 216 w 331"/>
                  <a:gd name="T3" fmla="*/ 2115 h 2115"/>
                  <a:gd name="T4" fmla="*/ 209 w 331"/>
                  <a:gd name="T5" fmla="*/ 1200 h 2115"/>
                  <a:gd name="T6" fmla="*/ 78 w 331"/>
                  <a:gd name="T7" fmla="*/ 412 h 2115"/>
                  <a:gd name="T8" fmla="*/ 0 w 331"/>
                  <a:gd name="T9" fmla="*/ 0 h 2115"/>
                  <a:gd name="T10" fmla="*/ 233 w 331"/>
                  <a:gd name="T11" fmla="*/ 132 h 2115"/>
                  <a:gd name="T12" fmla="*/ 217 w 331"/>
                  <a:gd name="T13" fmla="*/ 265 h 2115"/>
                  <a:gd name="T14" fmla="*/ 330 w 331"/>
                  <a:gd name="T15" fmla="*/ 1180 h 2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1" h="2115">
                    <a:moveTo>
                      <a:pt x="330" y="1180"/>
                    </a:moveTo>
                    <a:cubicBezTo>
                      <a:pt x="331" y="1362"/>
                      <a:pt x="241" y="1953"/>
                      <a:pt x="216" y="2115"/>
                    </a:cubicBezTo>
                    <a:cubicBezTo>
                      <a:pt x="238" y="1962"/>
                      <a:pt x="307" y="1426"/>
                      <a:pt x="209" y="1200"/>
                    </a:cubicBezTo>
                    <a:cubicBezTo>
                      <a:pt x="95" y="936"/>
                      <a:pt x="180" y="716"/>
                      <a:pt x="78" y="412"/>
                    </a:cubicBezTo>
                    <a:cubicBezTo>
                      <a:pt x="31" y="271"/>
                      <a:pt x="10" y="121"/>
                      <a:pt x="0" y="0"/>
                    </a:cubicBezTo>
                    <a:cubicBezTo>
                      <a:pt x="80" y="40"/>
                      <a:pt x="158" y="84"/>
                      <a:pt x="233" y="132"/>
                    </a:cubicBezTo>
                    <a:cubicBezTo>
                      <a:pt x="227" y="181"/>
                      <a:pt x="222" y="226"/>
                      <a:pt x="217" y="265"/>
                    </a:cubicBezTo>
                    <a:cubicBezTo>
                      <a:pt x="174" y="604"/>
                      <a:pt x="328" y="968"/>
                      <a:pt x="330" y="118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3" name="Freeform 239"/>
              <p:cNvSpPr/>
              <p:nvPr/>
            </p:nvSpPr>
            <p:spPr bwMode="auto">
              <a:xfrm>
                <a:off x="3867150" y="3848100"/>
                <a:ext cx="38100" cy="250825"/>
              </a:xfrm>
              <a:custGeom>
                <a:avLst/>
                <a:gdLst>
                  <a:gd name="T0" fmla="*/ 71 w 185"/>
                  <a:gd name="T1" fmla="*/ 1218 h 1218"/>
                  <a:gd name="T2" fmla="*/ 64 w 185"/>
                  <a:gd name="T3" fmla="*/ 312 h 1218"/>
                  <a:gd name="T4" fmla="*/ 0 w 185"/>
                  <a:gd name="T5" fmla="*/ 44 h 1218"/>
                  <a:gd name="T6" fmla="*/ 136 w 185"/>
                  <a:gd name="T7" fmla="*/ 0 h 1218"/>
                  <a:gd name="T8" fmla="*/ 184 w 185"/>
                  <a:gd name="T9" fmla="*/ 292 h 1218"/>
                  <a:gd name="T10" fmla="*/ 71 w 185"/>
                  <a:gd name="T11" fmla="*/ 1218 h 1218"/>
                </a:gdLst>
                <a:ahLst/>
                <a:cxnLst>
                  <a:cxn ang="0">
                    <a:pos x="T0" y="T1"/>
                  </a:cxn>
                  <a:cxn ang="0">
                    <a:pos x="T2" y="T3"/>
                  </a:cxn>
                  <a:cxn ang="0">
                    <a:pos x="T4" y="T5"/>
                  </a:cxn>
                  <a:cxn ang="0">
                    <a:pos x="T6" y="T7"/>
                  </a:cxn>
                  <a:cxn ang="0">
                    <a:pos x="T8" y="T9"/>
                  </a:cxn>
                  <a:cxn ang="0">
                    <a:pos x="T10" y="T11"/>
                  </a:cxn>
                </a:cxnLst>
                <a:rect l="0" t="0" r="r" b="b"/>
                <a:pathLst>
                  <a:path w="185" h="1218">
                    <a:moveTo>
                      <a:pt x="71" y="1218"/>
                    </a:moveTo>
                    <a:cubicBezTo>
                      <a:pt x="95" y="1054"/>
                      <a:pt x="159" y="534"/>
                      <a:pt x="64" y="312"/>
                    </a:cubicBezTo>
                    <a:cubicBezTo>
                      <a:pt x="23" y="219"/>
                      <a:pt x="8" y="132"/>
                      <a:pt x="0" y="44"/>
                    </a:cubicBezTo>
                    <a:cubicBezTo>
                      <a:pt x="45" y="28"/>
                      <a:pt x="90" y="13"/>
                      <a:pt x="136" y="0"/>
                    </a:cubicBezTo>
                    <a:cubicBezTo>
                      <a:pt x="161" y="112"/>
                      <a:pt x="183" y="213"/>
                      <a:pt x="184" y="292"/>
                    </a:cubicBezTo>
                    <a:cubicBezTo>
                      <a:pt x="185" y="471"/>
                      <a:pt x="98" y="1045"/>
                      <a:pt x="71" y="121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4" name="Freeform 240"/>
              <p:cNvSpPr/>
              <p:nvPr/>
            </p:nvSpPr>
            <p:spPr bwMode="auto">
              <a:xfrm>
                <a:off x="4044950" y="4429125"/>
                <a:ext cx="277813" cy="835025"/>
              </a:xfrm>
              <a:custGeom>
                <a:avLst/>
                <a:gdLst>
                  <a:gd name="T0" fmla="*/ 857 w 1351"/>
                  <a:gd name="T1" fmla="*/ 0 h 4064"/>
                  <a:gd name="T2" fmla="*/ 330 w 1351"/>
                  <a:gd name="T3" fmla="*/ 1262 h 4064"/>
                  <a:gd name="T4" fmla="*/ 655 w 1351"/>
                  <a:gd name="T5" fmla="*/ 2980 h 4064"/>
                  <a:gd name="T6" fmla="*/ 771 w 1351"/>
                  <a:gd name="T7" fmla="*/ 4064 h 4064"/>
                  <a:gd name="T8" fmla="*/ 966 w 1351"/>
                  <a:gd name="T9" fmla="*/ 2651 h 4064"/>
                  <a:gd name="T10" fmla="*/ 1274 w 1351"/>
                  <a:gd name="T11" fmla="*/ 1606 h 4064"/>
                  <a:gd name="T12" fmla="*/ 1031 w 1351"/>
                  <a:gd name="T13" fmla="*/ 1206 h 4064"/>
                  <a:gd name="T14" fmla="*/ 1024 w 1351"/>
                  <a:gd name="T15" fmla="*/ 748 h 4064"/>
                  <a:gd name="T16" fmla="*/ 857 w 1351"/>
                  <a:gd name="T17" fmla="*/ 0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1" h="4064">
                    <a:moveTo>
                      <a:pt x="857" y="0"/>
                    </a:moveTo>
                    <a:cubicBezTo>
                      <a:pt x="857" y="0"/>
                      <a:pt x="562" y="931"/>
                      <a:pt x="330" y="1262"/>
                    </a:cubicBezTo>
                    <a:cubicBezTo>
                      <a:pt x="0" y="1732"/>
                      <a:pt x="751" y="2477"/>
                      <a:pt x="655" y="2980"/>
                    </a:cubicBezTo>
                    <a:cubicBezTo>
                      <a:pt x="558" y="3483"/>
                      <a:pt x="771" y="4064"/>
                      <a:pt x="771" y="4064"/>
                    </a:cubicBezTo>
                    <a:cubicBezTo>
                      <a:pt x="771" y="4064"/>
                      <a:pt x="871" y="3058"/>
                      <a:pt x="966" y="2651"/>
                    </a:cubicBezTo>
                    <a:cubicBezTo>
                      <a:pt x="1061" y="2245"/>
                      <a:pt x="1351" y="1858"/>
                      <a:pt x="1274" y="1606"/>
                    </a:cubicBezTo>
                    <a:cubicBezTo>
                      <a:pt x="1196" y="1354"/>
                      <a:pt x="1308" y="1226"/>
                      <a:pt x="1031" y="1206"/>
                    </a:cubicBezTo>
                    <a:cubicBezTo>
                      <a:pt x="753" y="1187"/>
                      <a:pt x="1186" y="951"/>
                      <a:pt x="1024" y="748"/>
                    </a:cubicBezTo>
                    <a:cubicBezTo>
                      <a:pt x="873" y="558"/>
                      <a:pt x="857" y="0"/>
                      <a:pt x="857" y="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00" name="TextBox 1999"/>
          <p:cNvSpPr txBox="1"/>
          <p:nvPr/>
        </p:nvSpPr>
        <p:spPr>
          <a:xfrm>
            <a:off x="4716669" y="420094"/>
            <a:ext cx="3992886" cy="646331"/>
          </a:xfrm>
          <a:prstGeom prst="rect">
            <a:avLst/>
          </a:prstGeom>
          <a:noFill/>
        </p:spPr>
        <p:txBody>
          <a:bodyPr wrap="square" rtlCol="0">
            <a:spAutoFit/>
          </a:bodyPr>
          <a:lstStyle/>
          <a:p>
            <a:pPr defTabSz="685800">
              <a:buClrTx/>
            </a:pPr>
            <a:r>
              <a:rPr lang="en-US" sz="1800" kern="1200" dirty="0">
                <a:solidFill>
                  <a:srgbClr val="FFFF00"/>
                </a:solidFill>
                <a:latin typeface="Bahnschrift SemiBold" panose="020B0502040204020203" pitchFamily="34" charset="0"/>
                <a:ea typeface="+mn-ea"/>
                <a:cs typeface="+mn-cs"/>
              </a:rPr>
              <a:t>5: </a:t>
            </a:r>
            <a:r>
              <a:rPr lang="en-US" sz="1800" dirty="0">
                <a:solidFill>
                  <a:srgbClr val="FFFF00"/>
                </a:solidFill>
              </a:rPr>
              <a:t>Good __________ helps children make more friends.</a:t>
            </a:r>
            <a:endParaRPr lang="en-US" sz="1800" kern="1200" dirty="0">
              <a:solidFill>
                <a:srgbClr val="FFFF00"/>
              </a:solidFill>
              <a:latin typeface="Bahnschrift SemiBold" panose="020B0502040204020203" pitchFamily="34" charset="0"/>
              <a:ea typeface="+mn-ea"/>
              <a:cs typeface="+mn-cs"/>
            </a:endParaRPr>
          </a:p>
        </p:txBody>
      </p:sp>
      <p:grpSp>
        <p:nvGrpSpPr>
          <p:cNvPr id="2001" name="sai"/>
          <p:cNvGrpSpPr/>
          <p:nvPr/>
        </p:nvGrpSpPr>
        <p:grpSpPr>
          <a:xfrm>
            <a:off x="4729119" y="1037512"/>
            <a:ext cx="1731689" cy="939404"/>
            <a:chOff x="6477313" y="1434204"/>
            <a:chExt cx="2308919" cy="1252538"/>
          </a:xfrm>
        </p:grpSpPr>
        <p:grpSp>
          <p:nvGrpSpPr>
            <p:cNvPr id="2002" name="Group 2001"/>
            <p:cNvGrpSpPr/>
            <p:nvPr/>
          </p:nvGrpSpPr>
          <p:grpSpPr>
            <a:xfrm>
              <a:off x="6477313" y="1434204"/>
              <a:ext cx="2308919" cy="1252538"/>
              <a:chOff x="3697288" y="4089400"/>
              <a:chExt cx="1879600" cy="1252538"/>
            </a:xfrm>
          </p:grpSpPr>
          <p:sp>
            <p:nvSpPr>
              <p:cNvPr id="2004"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05" name="Group 2004"/>
              <p:cNvGrpSpPr/>
              <p:nvPr/>
            </p:nvGrpSpPr>
            <p:grpSpPr>
              <a:xfrm>
                <a:off x="3697288" y="4089400"/>
                <a:ext cx="1827213" cy="1190625"/>
                <a:chOff x="3697288" y="4089400"/>
                <a:chExt cx="1827213" cy="1190625"/>
              </a:xfrm>
            </p:grpSpPr>
            <p:sp>
              <p:nvSpPr>
                <p:cNvPr id="2006"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7"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8"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9"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03" name="TextBox 2002"/>
            <p:cNvSpPr txBox="1"/>
            <p:nvPr/>
          </p:nvSpPr>
          <p:spPr>
            <a:xfrm>
              <a:off x="6551906" y="1801748"/>
              <a:ext cx="2170048" cy="492442"/>
            </a:xfrm>
            <a:prstGeom prst="rect">
              <a:avLst/>
            </a:prstGeom>
            <a:noFill/>
          </p:spPr>
          <p:txBody>
            <a:bodyPr wrap="square" rtlCol="0">
              <a:spAutoFit/>
            </a:bodyPr>
            <a:lstStyle/>
            <a:p>
              <a:pPr defTabSz="685800">
                <a:buClrTx/>
              </a:pPr>
              <a:r>
                <a:rPr lang="en-US" sz="1800"/>
                <a:t>A. education</a:t>
              </a:r>
              <a:endParaRPr lang="en-US" sz="1800" kern="1200" dirty="0">
                <a:solidFill>
                  <a:prstClr val="black"/>
                </a:solidFill>
                <a:latin typeface="Bahnschrift SemiBold" panose="020B0502040204020203" pitchFamily="34" charset="0"/>
                <a:ea typeface="+mn-ea"/>
                <a:cs typeface="+mn-cs"/>
              </a:endParaRPr>
            </a:p>
          </p:txBody>
        </p:sp>
      </p:grpSp>
      <p:grpSp>
        <p:nvGrpSpPr>
          <p:cNvPr id="2010" name="Graphic 4"/>
          <p:cNvGrpSpPr/>
          <p:nvPr/>
        </p:nvGrpSpPr>
        <p:grpSpPr>
          <a:xfrm>
            <a:off x="4220677" y="1183426"/>
            <a:ext cx="655901" cy="564770"/>
            <a:chOff x="4695818" y="1348371"/>
            <a:chExt cx="874535" cy="753026"/>
          </a:xfrm>
        </p:grpSpPr>
        <p:sp>
          <p:nvSpPr>
            <p:cNvPr id="2011" name="Freeform: Shape 2010"/>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2" name="Freeform: Shape 2011"/>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3" name="Freeform: Shape 2012"/>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4" name="Freeform: Shape 2013"/>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5" name="Freeform: Shape 2014"/>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6" name="Freeform: Shape 2015"/>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7" name="Freeform: Shape 2016"/>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8" name="Freeform: Shape 2017"/>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9" name="Freeform: Shape 2018"/>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0" name="Freeform: Shape 2019"/>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1" name="Freeform: Shape 2020"/>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2" name="Freeform: Shape 2021"/>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3" name="Freeform: Shape 2022"/>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4" name="Freeform: Shape 2023"/>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5" name="Freeform: Shape 2024"/>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6" name="Freeform: Shape 2025"/>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7" name="Freeform: Shape 2026"/>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8" name="Freeform: Shape 2027"/>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9" name="Freeform: Shape 2028"/>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0" name="Freeform: Shape 2029"/>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1" name="Freeform: Shape 2030"/>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2" name="Freeform: Shape 2031"/>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3" name="Freeform: Shape 2032"/>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4" name="Freeform: Shape 2033"/>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5" name="Freeform: Shape 2034"/>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6" name="Freeform: Shape 2035"/>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7" name="Freeform: Shape 2036"/>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8" name="Freeform: Shape 2037"/>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9" name="Freeform: Shape 2038"/>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0" name="Freeform: Shape 2039"/>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1" name="Freeform: Shape 2040"/>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2" name="Freeform: Shape 2041"/>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3" name="Freeform: Shape 2042"/>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4" name="Freeform: Shape 2043"/>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5" name="Freeform: Shape 2044"/>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6" name="Freeform: Shape 2045"/>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7" name="Freeform: Shape 2046"/>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8" name="Freeform: Shape 2047"/>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9" name="Freeform: Shape 2048"/>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0" name="Freeform: Shape 2049"/>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1" name="Freeform: Shape 2050"/>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2" name="Freeform: Shape 2051"/>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3" name="Freeform: Shape 2052"/>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4" name="Freeform: Shape 2053"/>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5" name="Freeform: Shape 2054"/>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6" name="Freeform: Shape 2055"/>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7" name="Freeform: Shape 2056"/>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8" name="Freeform: Shape 2057"/>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059" name="sai"/>
          <p:cNvGrpSpPr/>
          <p:nvPr/>
        </p:nvGrpSpPr>
        <p:grpSpPr>
          <a:xfrm>
            <a:off x="6767469" y="1025677"/>
            <a:ext cx="1731689" cy="939404"/>
            <a:chOff x="6477313" y="1434204"/>
            <a:chExt cx="2308919" cy="1252538"/>
          </a:xfrm>
        </p:grpSpPr>
        <p:grpSp>
          <p:nvGrpSpPr>
            <p:cNvPr id="2060" name="Group 2059"/>
            <p:cNvGrpSpPr/>
            <p:nvPr/>
          </p:nvGrpSpPr>
          <p:grpSpPr>
            <a:xfrm>
              <a:off x="6477313" y="1434204"/>
              <a:ext cx="2308919" cy="1252538"/>
              <a:chOff x="3697288" y="4089400"/>
              <a:chExt cx="1879600" cy="1252538"/>
            </a:xfrm>
          </p:grpSpPr>
          <p:sp>
            <p:nvSpPr>
              <p:cNvPr id="2062"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63" name="Group 2062"/>
              <p:cNvGrpSpPr/>
              <p:nvPr/>
            </p:nvGrpSpPr>
            <p:grpSpPr>
              <a:xfrm>
                <a:off x="3697288" y="4089400"/>
                <a:ext cx="1827213" cy="1190625"/>
                <a:chOff x="3697288" y="4089400"/>
                <a:chExt cx="1827213" cy="1190625"/>
              </a:xfrm>
            </p:grpSpPr>
            <p:sp>
              <p:nvSpPr>
                <p:cNvPr id="2064"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5"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6"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7"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61" name="TextBox 2060"/>
            <p:cNvSpPr txBox="1"/>
            <p:nvPr/>
          </p:nvSpPr>
          <p:spPr>
            <a:xfrm>
              <a:off x="6551906" y="1801748"/>
              <a:ext cx="2170048" cy="492442"/>
            </a:xfrm>
            <a:prstGeom prst="rect">
              <a:avLst/>
            </a:prstGeom>
            <a:noFill/>
          </p:spPr>
          <p:txBody>
            <a:bodyPr wrap="square" rtlCol="0">
              <a:spAutoFit/>
            </a:bodyPr>
            <a:lstStyle/>
            <a:p>
              <a:pPr defTabSz="685800">
                <a:buClrTx/>
              </a:pPr>
              <a:r>
                <a:rPr lang="en-US" sz="1800"/>
                <a:t>B. age</a:t>
              </a:r>
              <a:endParaRPr lang="en-US" sz="1800" kern="1200" dirty="0">
                <a:solidFill>
                  <a:prstClr val="black"/>
                </a:solidFill>
                <a:latin typeface="Bahnschrift SemiBold" panose="020B0502040204020203" pitchFamily="34" charset="0"/>
                <a:ea typeface="+mn-ea"/>
                <a:cs typeface="+mn-cs"/>
              </a:endParaRPr>
            </a:p>
          </p:txBody>
        </p:sp>
      </p:grpSp>
      <p:grpSp>
        <p:nvGrpSpPr>
          <p:cNvPr id="2068" name="Graphic 4"/>
          <p:cNvGrpSpPr/>
          <p:nvPr/>
        </p:nvGrpSpPr>
        <p:grpSpPr>
          <a:xfrm>
            <a:off x="8407441" y="1189518"/>
            <a:ext cx="655901" cy="564770"/>
            <a:chOff x="4695818" y="1348371"/>
            <a:chExt cx="874535" cy="753026"/>
          </a:xfrm>
        </p:grpSpPr>
        <p:sp>
          <p:nvSpPr>
            <p:cNvPr id="2069" name="Freeform: Shape 2068"/>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0" name="Freeform: Shape 2069"/>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1" name="Freeform: Shape 2070"/>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2" name="Freeform: Shape 2071"/>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3" name="Freeform: Shape 2072"/>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4" name="Freeform: Shape 2073"/>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5" name="Freeform: Shape 2074"/>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6" name="Freeform: Shape 2075"/>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7" name="Freeform: Shape 2076"/>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8" name="Freeform: Shape 2077"/>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9" name="Freeform: Shape 2078"/>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0" name="Freeform: Shape 2079"/>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1" name="Freeform: Shape 2080"/>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2" name="Freeform: Shape 2081"/>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3" name="Freeform: Shape 2082"/>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4" name="Freeform: Shape 2083"/>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5" name="Freeform: Shape 2084"/>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6" name="Freeform: Shape 2085"/>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7" name="Freeform: Shape 2086"/>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8" name="Freeform: Shape 2087"/>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9" name="Freeform: Shape 2088"/>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0" name="Freeform: Shape 2089"/>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1" name="Freeform: Shape 2090"/>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2" name="Freeform: Shape 2091"/>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3" name="Freeform: Shape 2092"/>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4" name="Freeform: Shape 2093"/>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5" name="Freeform: Shape 2094"/>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6" name="Freeform: Shape 2095"/>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7" name="Freeform: Shape 2096"/>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8" name="Freeform: Shape 2097"/>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9" name="Freeform: Shape 2098"/>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0" name="Freeform: Shape 2099"/>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1" name="Freeform: Shape 2100"/>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2" name="Freeform: Shape 2101"/>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3" name="Freeform: Shape 2102"/>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4" name="Freeform: Shape 2103"/>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5" name="Freeform: Shape 2104"/>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6" name="Freeform: Shape 2105"/>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7" name="Freeform: Shape 2106"/>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8" name="Freeform: Shape 2107"/>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9" name="Freeform: Shape 2108"/>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0" name="Freeform: Shape 2109"/>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1" name="Freeform: Shape 2110"/>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2" name="Freeform: Shape 2111"/>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3" name="Freeform: Shape 2112"/>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4" name="Freeform: Shape 2113"/>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5" name="Freeform: Shape 2114"/>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6" name="Freeform: Shape 2115"/>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17" name="sai"/>
          <p:cNvGrpSpPr/>
          <p:nvPr/>
        </p:nvGrpSpPr>
        <p:grpSpPr>
          <a:xfrm>
            <a:off x="6776786" y="2032879"/>
            <a:ext cx="1731689" cy="939404"/>
            <a:chOff x="6477313" y="1434204"/>
            <a:chExt cx="2308919" cy="1252538"/>
          </a:xfrm>
        </p:grpSpPr>
        <p:grpSp>
          <p:nvGrpSpPr>
            <p:cNvPr id="2118" name="Group 2117"/>
            <p:cNvGrpSpPr/>
            <p:nvPr/>
          </p:nvGrpSpPr>
          <p:grpSpPr>
            <a:xfrm>
              <a:off x="6477313" y="1434204"/>
              <a:ext cx="2308919" cy="1252538"/>
              <a:chOff x="3697288" y="4089400"/>
              <a:chExt cx="1879600" cy="1252538"/>
            </a:xfrm>
          </p:grpSpPr>
          <p:sp>
            <p:nvSpPr>
              <p:cNvPr id="2120"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21" name="Group 2120"/>
              <p:cNvGrpSpPr/>
              <p:nvPr/>
            </p:nvGrpSpPr>
            <p:grpSpPr>
              <a:xfrm>
                <a:off x="3697288" y="4089400"/>
                <a:ext cx="1827213" cy="1190625"/>
                <a:chOff x="3697288" y="4089400"/>
                <a:chExt cx="1827213" cy="1190625"/>
              </a:xfrm>
            </p:grpSpPr>
            <p:sp>
              <p:nvSpPr>
                <p:cNvPr id="2122"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3"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dirty="0">
                    <a:solidFill>
                      <a:prstClr val="black"/>
                    </a:solidFill>
                    <a:latin typeface="Calibri" panose="020F0502020204030204"/>
                    <a:ea typeface="+mn-ea"/>
                    <a:cs typeface="+mn-cs"/>
                  </a:endParaRPr>
                </a:p>
              </p:txBody>
            </p:sp>
            <p:sp>
              <p:nvSpPr>
                <p:cNvPr id="2124"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5"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19" name="TextBox 2118"/>
            <p:cNvSpPr txBox="1"/>
            <p:nvPr/>
          </p:nvSpPr>
          <p:spPr>
            <a:xfrm>
              <a:off x="6551906" y="1801748"/>
              <a:ext cx="2170048" cy="492442"/>
            </a:xfrm>
            <a:prstGeom prst="rect">
              <a:avLst/>
            </a:prstGeom>
            <a:noFill/>
          </p:spPr>
          <p:txBody>
            <a:bodyPr wrap="square" rtlCol="0">
              <a:spAutoFit/>
            </a:bodyPr>
            <a:lstStyle/>
            <a:p>
              <a:pPr defTabSz="685800">
                <a:buClrTx/>
              </a:pPr>
              <a:r>
                <a:rPr lang="en-US" sz="1800"/>
                <a:t>D. family</a:t>
              </a:r>
              <a:endParaRPr lang="en-US" sz="1800" kern="1200" dirty="0">
                <a:solidFill>
                  <a:prstClr val="black"/>
                </a:solidFill>
                <a:latin typeface="Bahnschrift SemiBold" panose="020B0502040204020203" pitchFamily="34" charset="0"/>
                <a:ea typeface="+mn-ea"/>
                <a:cs typeface="+mn-cs"/>
              </a:endParaRPr>
            </a:p>
          </p:txBody>
        </p:sp>
      </p:grpSp>
      <p:grpSp>
        <p:nvGrpSpPr>
          <p:cNvPr id="2126" name="Graphic 4"/>
          <p:cNvGrpSpPr/>
          <p:nvPr/>
        </p:nvGrpSpPr>
        <p:grpSpPr>
          <a:xfrm>
            <a:off x="8363126" y="2191747"/>
            <a:ext cx="655901" cy="564770"/>
            <a:chOff x="4695818" y="1348371"/>
            <a:chExt cx="874535" cy="753026"/>
          </a:xfrm>
        </p:grpSpPr>
        <p:sp>
          <p:nvSpPr>
            <p:cNvPr id="2127" name="Freeform: Shape 2126"/>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8" name="Freeform: Shape 2127"/>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9" name="Freeform: Shape 2128"/>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0" name="Freeform: Shape 2129"/>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1" name="Freeform: Shape 2130"/>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2" name="Freeform: Shape 2131"/>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3" name="Freeform: Shape 2132"/>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4" name="Freeform: Shape 2133"/>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5" name="Freeform: Shape 2134"/>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6" name="Freeform: Shape 2135"/>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7" name="Freeform: Shape 2136"/>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8" name="Freeform: Shape 2137"/>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9" name="Freeform: Shape 2138"/>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0" name="Freeform: Shape 2139"/>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1" name="Freeform: Shape 2140"/>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2" name="Freeform: Shape 2141"/>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3" name="Freeform: Shape 2142"/>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4" name="Freeform: Shape 2143"/>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5" name="Freeform: Shape 2144"/>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6" name="Freeform: Shape 2145"/>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7" name="Freeform: Shape 2146"/>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8" name="Freeform: Shape 2147"/>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9" name="Freeform: Shape 2148"/>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0" name="Freeform: Shape 2149"/>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1" name="Freeform: Shape 2150"/>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2" name="Freeform: Shape 2151"/>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3" name="Freeform: Shape 2152"/>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4" name="Freeform: Shape 2153"/>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5" name="Freeform: Shape 2154"/>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6" name="Freeform: Shape 2155"/>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7" name="Freeform: Shape 2156"/>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8" name="Freeform: Shape 2157"/>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9" name="Freeform: Shape 2158"/>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0" name="Freeform: Shape 2159"/>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1" name="Freeform: Shape 2160"/>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2" name="Freeform: Shape 2161"/>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3" name="Freeform: Shape 2162"/>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4" name="Freeform: Shape 2163"/>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5" name="Freeform: Shape 2164"/>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6" name="Freeform: Shape 2165"/>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7" name="Freeform: Shape 2166"/>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8" name="Freeform: Shape 2167"/>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9" name="Freeform: Shape 2168"/>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0" name="Freeform: Shape 2169"/>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1" name="Freeform: Shape 2170"/>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2" name="Freeform: Shape 2171"/>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3" name="Freeform: Shape 2172"/>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4" name="Freeform: Shape 2173"/>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75" name="sai"/>
          <p:cNvGrpSpPr/>
          <p:nvPr/>
        </p:nvGrpSpPr>
        <p:grpSpPr>
          <a:xfrm>
            <a:off x="4777749" y="2003397"/>
            <a:ext cx="1775338" cy="939404"/>
            <a:chOff x="6477313" y="1434204"/>
            <a:chExt cx="2367117" cy="1252538"/>
          </a:xfrm>
        </p:grpSpPr>
        <p:grpSp>
          <p:nvGrpSpPr>
            <p:cNvPr id="2176" name="Group 2175"/>
            <p:cNvGrpSpPr/>
            <p:nvPr/>
          </p:nvGrpSpPr>
          <p:grpSpPr>
            <a:xfrm>
              <a:off x="6477313" y="1434204"/>
              <a:ext cx="2308919" cy="1252538"/>
              <a:chOff x="3697288" y="4089400"/>
              <a:chExt cx="1879600" cy="1252538"/>
            </a:xfrm>
          </p:grpSpPr>
          <p:sp>
            <p:nvSpPr>
              <p:cNvPr id="2178"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79" name="Group 2178"/>
              <p:cNvGrpSpPr/>
              <p:nvPr/>
            </p:nvGrpSpPr>
            <p:grpSpPr>
              <a:xfrm>
                <a:off x="3697288" y="4089400"/>
                <a:ext cx="1827213" cy="1190625"/>
                <a:chOff x="3697288" y="4089400"/>
                <a:chExt cx="1827213" cy="1190625"/>
              </a:xfrm>
            </p:grpSpPr>
            <p:sp>
              <p:nvSpPr>
                <p:cNvPr id="2180"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1"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2"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3"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77" name="TextBox 2176"/>
            <p:cNvSpPr txBox="1"/>
            <p:nvPr/>
          </p:nvSpPr>
          <p:spPr>
            <a:xfrm>
              <a:off x="6569058" y="1804954"/>
              <a:ext cx="2275372" cy="492442"/>
            </a:xfrm>
            <a:prstGeom prst="rect">
              <a:avLst/>
            </a:prstGeom>
            <a:noFill/>
          </p:spPr>
          <p:txBody>
            <a:bodyPr wrap="square" rtlCol="0">
              <a:spAutoFit/>
            </a:bodyPr>
            <a:lstStyle/>
            <a:p>
              <a:pPr defTabSz="685800">
                <a:buClrTx/>
              </a:pPr>
              <a:r>
                <a:rPr lang="en-US" sz="1800"/>
                <a:t>C. behaviour</a:t>
              </a:r>
              <a:endParaRPr lang="en-US" sz="1800" kern="1200" dirty="0">
                <a:solidFill>
                  <a:prstClr val="black"/>
                </a:solidFill>
                <a:latin typeface="Bahnschrift SemiBold" panose="020B0502040204020203" pitchFamily="34" charset="0"/>
                <a:ea typeface="+mn-ea"/>
                <a:cs typeface="+mn-cs"/>
              </a:endParaRPr>
            </a:p>
          </p:txBody>
        </p:sp>
      </p:grpSp>
      <p:grpSp>
        <p:nvGrpSpPr>
          <p:cNvPr id="1245" name="Group 1244"/>
          <p:cNvGrpSpPr/>
          <p:nvPr/>
        </p:nvGrpSpPr>
        <p:grpSpPr>
          <a:xfrm>
            <a:off x="1950866" y="3818942"/>
            <a:ext cx="362585" cy="364174"/>
            <a:chOff x="4665094" y="1949957"/>
            <a:chExt cx="483446" cy="485565"/>
          </a:xfrm>
        </p:grpSpPr>
        <p:sp>
          <p:nvSpPr>
            <p:cNvPr id="1246" name="Freeform: Shape 1245"/>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7" name="Freeform: Shape 1246"/>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8" name="Freeform: Shape 1247"/>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9" name="Freeform: Shape 1248"/>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0" name="Freeform: Shape 1249"/>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1" name="Freeform: Shape 1250"/>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2" name="Freeform: Shape 1251"/>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3" name="Freeform: Shape 1252"/>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4" name="Freeform: Shape 1253"/>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5" name="Freeform: Shape 1254"/>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6" name="Freeform: Shape 1255"/>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7" name="Freeform: Shape 1256"/>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8" name="Freeform: Shape 1257"/>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9" name="Freeform: Shape 1258"/>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0" name="Freeform: Shape 1259"/>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1" name="Freeform: Shape 1260"/>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2" name="Freeform: Shape 1261"/>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3" name="Freeform: Shape 1262"/>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4" name="Freeform: Shape 1263"/>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5" name="Freeform: Shape 1264"/>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6" name="Freeform: Shape 1265"/>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7" name="Freeform: Shape 1266"/>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8" name="Freeform: Shape 1267"/>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9" name="Freeform: Shape 1268"/>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0" name="Freeform: Shape 1269"/>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1271" name="Freeform: Shape 1270"/>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2" name="Freeform: Shape 1271"/>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75" name="vangd"/>
          <p:cNvGrpSpPr/>
          <p:nvPr/>
        </p:nvGrpSpPr>
        <p:grpSpPr>
          <a:xfrm>
            <a:off x="2023892" y="4529283"/>
            <a:ext cx="205740" cy="205740"/>
            <a:chOff x="4665094" y="1949957"/>
            <a:chExt cx="483446" cy="485565"/>
          </a:xfrm>
        </p:grpSpPr>
        <p:sp>
          <p:nvSpPr>
            <p:cNvPr id="1276" name="Freeform: Shape 1275"/>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7" name="Freeform: Shape 1276"/>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8" name="Freeform: Shape 1277"/>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9" name="Freeform: Shape 1278"/>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0" name="Freeform: Shape 1279"/>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1" name="Freeform: Shape 1280"/>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2" name="Freeform: Shape 1281"/>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3" name="Freeform: Shape 1282"/>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4" name="Freeform: Shape 1283"/>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5" name="Freeform: Shape 1284"/>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6" name="Freeform: Shape 1285"/>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7" name="Freeform: Shape 1286"/>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8" name="Freeform: Shape 1287"/>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9" name="Freeform: Shape 1288"/>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0" name="Freeform: Shape 1289"/>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1" name="Freeform: Shape 1290"/>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2" name="Freeform: Shape 1291"/>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3" name="Freeform: Shape 1292"/>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4" name="Freeform: Shape 1293"/>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5" name="Freeform: Shape 1294"/>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6" name="Freeform: Shape 1295"/>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7" name="Freeform: Shape 1296"/>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8" name="Freeform: Shape 1297"/>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9" name="Freeform: Shape 1298"/>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0" name="Freeform: Shape 1299"/>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1" name="Freeform: Shape 1300"/>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2" name="Freeform: Shape 1301"/>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03" name="Group 1302"/>
          <p:cNvGrpSpPr/>
          <p:nvPr/>
        </p:nvGrpSpPr>
        <p:grpSpPr>
          <a:xfrm>
            <a:off x="3206712" y="4400658"/>
            <a:ext cx="363374" cy="364952"/>
            <a:chOff x="7322174" y="1948839"/>
            <a:chExt cx="484498" cy="486602"/>
          </a:xfrm>
        </p:grpSpPr>
        <p:sp>
          <p:nvSpPr>
            <p:cNvPr id="1304" name="Freeform: Shape 1303"/>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5" name="Freeform: Shape 1304"/>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6" name="Freeform: Shape 1305"/>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7" name="Freeform: Shape 1306"/>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8" name="Freeform: Shape 1307"/>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9" name="Freeform: Shape 1308"/>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0" name="Freeform: Shape 1309"/>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1" name="Freeform: Shape 1310"/>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2" name="Freeform: Shape 1311"/>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3" name="Freeform: Shape 1312"/>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4" name="Freeform: Shape 1313"/>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5" name="Freeform: Shape 1314"/>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6" name="Freeform: Shape 1315"/>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1" name="Freeform: Shape 1340"/>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935" name="Graphic 4"/>
          <p:cNvGrpSpPr/>
          <p:nvPr/>
        </p:nvGrpSpPr>
        <p:grpSpPr>
          <a:xfrm>
            <a:off x="4186766" y="2161596"/>
            <a:ext cx="680895" cy="647240"/>
            <a:chOff x="4932772" y="2702133"/>
            <a:chExt cx="907860" cy="862986"/>
          </a:xfrm>
        </p:grpSpPr>
        <p:sp>
          <p:nvSpPr>
            <p:cNvPr id="1936" name="Freeform: Shape 1935"/>
            <p:cNvSpPr/>
            <p:nvPr/>
          </p:nvSpPr>
          <p:spPr>
            <a:xfrm>
              <a:off x="4932772" y="2702133"/>
              <a:ext cx="873642" cy="862986"/>
            </a:xfrm>
            <a:custGeom>
              <a:avLst/>
              <a:gdLst>
                <a:gd name="connsiteX0" fmla="*/ 789446 w 873642"/>
                <a:gd name="connsiteY0" fmla="*/ 756312 h 862986"/>
                <a:gd name="connsiteX1" fmla="*/ 617255 w 873642"/>
                <a:gd name="connsiteY1" fmla="*/ 747449 h 862986"/>
                <a:gd name="connsiteX2" fmla="*/ 529049 w 873642"/>
                <a:gd name="connsiteY2" fmla="*/ 702291 h 862986"/>
                <a:gd name="connsiteX3" fmla="*/ 475662 w 873642"/>
                <a:gd name="connsiteY3" fmla="*/ 740380 h 862986"/>
                <a:gd name="connsiteX4" fmla="*/ 454349 w 873642"/>
                <a:gd name="connsiteY4" fmla="*/ 792290 h 862986"/>
                <a:gd name="connsiteX5" fmla="*/ 279309 w 873642"/>
                <a:gd name="connsiteY5" fmla="*/ 831540 h 862986"/>
                <a:gd name="connsiteX6" fmla="*/ 286483 w 873642"/>
                <a:gd name="connsiteY6" fmla="*/ 749137 h 862986"/>
                <a:gd name="connsiteX7" fmla="*/ 332274 w 873642"/>
                <a:gd name="connsiteY7" fmla="*/ 725292 h 862986"/>
                <a:gd name="connsiteX8" fmla="*/ 238371 w 873642"/>
                <a:gd name="connsiteY8" fmla="*/ 705772 h 862986"/>
                <a:gd name="connsiteX9" fmla="*/ 168524 w 873642"/>
                <a:gd name="connsiteY9" fmla="*/ 633077 h 862986"/>
                <a:gd name="connsiteX10" fmla="*/ 214948 w 873642"/>
                <a:gd name="connsiteY10" fmla="*/ 503933 h 862986"/>
                <a:gd name="connsiteX11" fmla="*/ 222650 w 873642"/>
                <a:gd name="connsiteY11" fmla="*/ 488423 h 862986"/>
                <a:gd name="connsiteX12" fmla="*/ 197011 w 873642"/>
                <a:gd name="connsiteY12" fmla="*/ 477450 h 862986"/>
                <a:gd name="connsiteX13" fmla="*/ 120201 w 873642"/>
                <a:gd name="connsiteY13" fmla="*/ 504777 h 862986"/>
                <a:gd name="connsiteX14" fmla="*/ 62065 w 873642"/>
                <a:gd name="connsiteY14" fmla="*/ 462151 h 862986"/>
                <a:gd name="connsiteX15" fmla="*/ 70717 w 873642"/>
                <a:gd name="connsiteY15" fmla="*/ 391038 h 862986"/>
                <a:gd name="connsiteX16" fmla="*/ 57106 w 873642"/>
                <a:gd name="connsiteY16" fmla="*/ 353055 h 862986"/>
                <a:gd name="connsiteX17" fmla="*/ 1714 w 873642"/>
                <a:gd name="connsiteY17" fmla="*/ 282047 h 862986"/>
                <a:gd name="connsiteX18" fmla="*/ 91502 w 873642"/>
                <a:gd name="connsiteY18" fmla="*/ 251027 h 862986"/>
                <a:gd name="connsiteX19" fmla="*/ 148055 w 873642"/>
                <a:gd name="connsiteY19" fmla="*/ 198800 h 862986"/>
                <a:gd name="connsiteX20" fmla="*/ 245546 w 873642"/>
                <a:gd name="connsiteY20" fmla="*/ 50770 h 862986"/>
                <a:gd name="connsiteX21" fmla="*/ 570092 w 873642"/>
                <a:gd name="connsiteY21" fmla="*/ 40008 h 862986"/>
                <a:gd name="connsiteX22" fmla="*/ 607865 w 873642"/>
                <a:gd name="connsiteY22" fmla="*/ 75565 h 862986"/>
                <a:gd name="connsiteX23" fmla="*/ 747454 w 873642"/>
                <a:gd name="connsiteY23" fmla="*/ 282152 h 862986"/>
                <a:gd name="connsiteX24" fmla="*/ 752624 w 873642"/>
                <a:gd name="connsiteY24" fmla="*/ 286162 h 862986"/>
                <a:gd name="connsiteX25" fmla="*/ 782272 w 873642"/>
                <a:gd name="connsiteY25" fmla="*/ 285423 h 862986"/>
                <a:gd name="connsiteX26" fmla="*/ 793350 w 873642"/>
                <a:gd name="connsiteY26" fmla="*/ 278143 h 862986"/>
                <a:gd name="connsiteX27" fmla="*/ 847266 w 873642"/>
                <a:gd name="connsiteY27" fmla="*/ 299878 h 862986"/>
                <a:gd name="connsiteX28" fmla="*/ 853491 w 873642"/>
                <a:gd name="connsiteY28" fmla="*/ 344403 h 862986"/>
                <a:gd name="connsiteX29" fmla="*/ 832705 w 873642"/>
                <a:gd name="connsiteY29" fmla="*/ 359069 h 862986"/>
                <a:gd name="connsiteX30" fmla="*/ 801369 w 873642"/>
                <a:gd name="connsiteY30" fmla="*/ 348623 h 862986"/>
                <a:gd name="connsiteX31" fmla="*/ 744183 w 873642"/>
                <a:gd name="connsiteY31" fmla="*/ 406442 h 862986"/>
                <a:gd name="connsiteX32" fmla="*/ 757372 w 873642"/>
                <a:gd name="connsiteY32" fmla="*/ 424801 h 862986"/>
                <a:gd name="connsiteX33" fmla="*/ 768239 w 873642"/>
                <a:gd name="connsiteY33" fmla="*/ 405809 h 862986"/>
                <a:gd name="connsiteX34" fmla="*/ 821521 w 873642"/>
                <a:gd name="connsiteY34" fmla="*/ 375845 h 862986"/>
                <a:gd name="connsiteX35" fmla="*/ 850642 w 873642"/>
                <a:gd name="connsiteY35" fmla="*/ 348307 h 862986"/>
                <a:gd name="connsiteX36" fmla="*/ 868051 w 873642"/>
                <a:gd name="connsiteY36" fmla="*/ 340921 h 862986"/>
                <a:gd name="connsiteX37" fmla="*/ 873643 w 873642"/>
                <a:gd name="connsiteY37" fmla="*/ 345142 h 862986"/>
                <a:gd name="connsiteX38" fmla="*/ 724136 w 873642"/>
                <a:gd name="connsiteY38" fmla="*/ 471014 h 862986"/>
                <a:gd name="connsiteX39" fmla="*/ 668111 w 873642"/>
                <a:gd name="connsiteY39" fmla="*/ 486524 h 862986"/>
                <a:gd name="connsiteX40" fmla="*/ 688685 w 873642"/>
                <a:gd name="connsiteY40" fmla="*/ 614085 h 862986"/>
                <a:gd name="connsiteX41" fmla="*/ 754628 w 873642"/>
                <a:gd name="connsiteY41" fmla="*/ 661881 h 862986"/>
                <a:gd name="connsiteX42" fmla="*/ 807066 w 873642"/>
                <a:gd name="connsiteY42" fmla="*/ 751775 h 862986"/>
                <a:gd name="connsiteX43" fmla="*/ 788391 w 873642"/>
                <a:gd name="connsiteY43" fmla="*/ 757155 h 862986"/>
                <a:gd name="connsiteX44" fmla="*/ 779423 w 873642"/>
                <a:gd name="connsiteY44" fmla="*/ 698914 h 862986"/>
                <a:gd name="connsiteX45" fmla="*/ 739329 w 873642"/>
                <a:gd name="connsiteY45" fmla="*/ 693744 h 862986"/>
                <a:gd name="connsiteX46" fmla="*/ 680244 w 873642"/>
                <a:gd name="connsiteY46" fmla="*/ 740591 h 862986"/>
                <a:gd name="connsiteX47" fmla="*/ 687419 w 873642"/>
                <a:gd name="connsiteY47" fmla="*/ 764647 h 862986"/>
                <a:gd name="connsiteX48" fmla="*/ 742073 w 873642"/>
                <a:gd name="connsiteY48" fmla="*/ 764330 h 862986"/>
                <a:gd name="connsiteX49" fmla="*/ 789446 w 873642"/>
                <a:gd name="connsiteY49" fmla="*/ 756312 h 86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73642" h="862986">
                  <a:moveTo>
                    <a:pt x="789446" y="756312"/>
                  </a:moveTo>
                  <a:cubicBezTo>
                    <a:pt x="735426" y="821833"/>
                    <a:pt x="692800" y="820250"/>
                    <a:pt x="617255" y="747449"/>
                  </a:cubicBezTo>
                  <a:cubicBezTo>
                    <a:pt x="592038" y="723076"/>
                    <a:pt x="570937" y="699020"/>
                    <a:pt x="529049" y="702291"/>
                  </a:cubicBezTo>
                  <a:cubicBezTo>
                    <a:pt x="499507" y="704612"/>
                    <a:pt x="482520" y="714424"/>
                    <a:pt x="475662" y="740380"/>
                  </a:cubicBezTo>
                  <a:cubicBezTo>
                    <a:pt x="470808" y="758949"/>
                    <a:pt x="462789" y="775409"/>
                    <a:pt x="454349" y="792290"/>
                  </a:cubicBezTo>
                  <a:cubicBezTo>
                    <a:pt x="415099" y="869840"/>
                    <a:pt x="350422" y="884611"/>
                    <a:pt x="279309" y="831540"/>
                  </a:cubicBezTo>
                  <a:cubicBezTo>
                    <a:pt x="240165" y="802313"/>
                    <a:pt x="242697" y="773087"/>
                    <a:pt x="286483" y="749137"/>
                  </a:cubicBezTo>
                  <a:cubicBezTo>
                    <a:pt x="299461" y="742068"/>
                    <a:pt x="312755" y="735421"/>
                    <a:pt x="332274" y="725292"/>
                  </a:cubicBezTo>
                  <a:cubicBezTo>
                    <a:pt x="299039" y="705456"/>
                    <a:pt x="266859" y="717168"/>
                    <a:pt x="238371" y="705772"/>
                  </a:cubicBezTo>
                  <a:cubicBezTo>
                    <a:pt x="201548" y="691107"/>
                    <a:pt x="170001" y="673381"/>
                    <a:pt x="168524" y="633077"/>
                  </a:cubicBezTo>
                  <a:cubicBezTo>
                    <a:pt x="166625" y="585597"/>
                    <a:pt x="150165" y="528411"/>
                    <a:pt x="214948" y="503933"/>
                  </a:cubicBezTo>
                  <a:cubicBezTo>
                    <a:pt x="225499" y="499924"/>
                    <a:pt x="227926" y="499607"/>
                    <a:pt x="222650" y="488423"/>
                  </a:cubicBezTo>
                  <a:cubicBezTo>
                    <a:pt x="216531" y="475657"/>
                    <a:pt x="214315" y="468799"/>
                    <a:pt x="197011" y="477450"/>
                  </a:cubicBezTo>
                  <a:cubicBezTo>
                    <a:pt x="172955" y="489584"/>
                    <a:pt x="146156" y="496548"/>
                    <a:pt x="120201" y="504777"/>
                  </a:cubicBezTo>
                  <a:cubicBezTo>
                    <a:pt x="73671" y="519654"/>
                    <a:pt x="61432" y="511108"/>
                    <a:pt x="62065" y="462151"/>
                  </a:cubicBezTo>
                  <a:cubicBezTo>
                    <a:pt x="62381" y="438412"/>
                    <a:pt x="55312" y="413617"/>
                    <a:pt x="70717" y="391038"/>
                  </a:cubicBezTo>
                  <a:cubicBezTo>
                    <a:pt x="82745" y="373313"/>
                    <a:pt x="77997" y="364555"/>
                    <a:pt x="57106" y="353055"/>
                  </a:cubicBezTo>
                  <a:cubicBezTo>
                    <a:pt x="30096" y="338178"/>
                    <a:pt x="-8626" y="315493"/>
                    <a:pt x="1714" y="282047"/>
                  </a:cubicBezTo>
                  <a:cubicBezTo>
                    <a:pt x="13003" y="245541"/>
                    <a:pt x="57528" y="247651"/>
                    <a:pt x="91502" y="251027"/>
                  </a:cubicBezTo>
                  <a:cubicBezTo>
                    <a:pt x="133073" y="255247"/>
                    <a:pt x="147211" y="245013"/>
                    <a:pt x="148055" y="198800"/>
                  </a:cubicBezTo>
                  <a:cubicBezTo>
                    <a:pt x="149321" y="133173"/>
                    <a:pt x="188254" y="83795"/>
                    <a:pt x="245546" y="50770"/>
                  </a:cubicBezTo>
                  <a:cubicBezTo>
                    <a:pt x="344830" y="-6310"/>
                    <a:pt x="478405" y="-22453"/>
                    <a:pt x="570092" y="40008"/>
                  </a:cubicBezTo>
                  <a:cubicBezTo>
                    <a:pt x="584336" y="49715"/>
                    <a:pt x="602167" y="60899"/>
                    <a:pt x="607865" y="75565"/>
                  </a:cubicBezTo>
                  <a:cubicBezTo>
                    <a:pt x="638779" y="155436"/>
                    <a:pt x="716328" y="203126"/>
                    <a:pt x="747454" y="282152"/>
                  </a:cubicBezTo>
                  <a:cubicBezTo>
                    <a:pt x="749142" y="283524"/>
                    <a:pt x="750830" y="284896"/>
                    <a:pt x="752624" y="286162"/>
                  </a:cubicBezTo>
                  <a:cubicBezTo>
                    <a:pt x="762858" y="304520"/>
                    <a:pt x="772670" y="302621"/>
                    <a:pt x="782272" y="285423"/>
                  </a:cubicBezTo>
                  <a:cubicBezTo>
                    <a:pt x="785226" y="281836"/>
                    <a:pt x="788919" y="279409"/>
                    <a:pt x="793350" y="278143"/>
                  </a:cubicBezTo>
                  <a:cubicBezTo>
                    <a:pt x="812553" y="282258"/>
                    <a:pt x="835343" y="277721"/>
                    <a:pt x="847266" y="299878"/>
                  </a:cubicBezTo>
                  <a:cubicBezTo>
                    <a:pt x="844522" y="315388"/>
                    <a:pt x="857605" y="328682"/>
                    <a:pt x="853491" y="344403"/>
                  </a:cubicBezTo>
                  <a:cubicBezTo>
                    <a:pt x="847899" y="351261"/>
                    <a:pt x="843889" y="360124"/>
                    <a:pt x="832705" y="359069"/>
                  </a:cubicBezTo>
                  <a:cubicBezTo>
                    <a:pt x="822365" y="355165"/>
                    <a:pt x="813186" y="348096"/>
                    <a:pt x="801369" y="348623"/>
                  </a:cubicBezTo>
                  <a:cubicBezTo>
                    <a:pt x="740385" y="352844"/>
                    <a:pt x="735215" y="358119"/>
                    <a:pt x="744183" y="406442"/>
                  </a:cubicBezTo>
                  <a:cubicBezTo>
                    <a:pt x="747559" y="413406"/>
                    <a:pt x="746715" y="424907"/>
                    <a:pt x="757372" y="424801"/>
                  </a:cubicBezTo>
                  <a:cubicBezTo>
                    <a:pt x="769189" y="424696"/>
                    <a:pt x="763808" y="411823"/>
                    <a:pt x="768239" y="405809"/>
                  </a:cubicBezTo>
                  <a:cubicBezTo>
                    <a:pt x="784804" y="393781"/>
                    <a:pt x="804745" y="387556"/>
                    <a:pt x="821521" y="375845"/>
                  </a:cubicBezTo>
                  <a:cubicBezTo>
                    <a:pt x="834921" y="370569"/>
                    <a:pt x="844944" y="361706"/>
                    <a:pt x="850642" y="348307"/>
                  </a:cubicBezTo>
                  <a:cubicBezTo>
                    <a:pt x="854335" y="340710"/>
                    <a:pt x="860454" y="339233"/>
                    <a:pt x="868051" y="340921"/>
                  </a:cubicBezTo>
                  <a:cubicBezTo>
                    <a:pt x="869950" y="342293"/>
                    <a:pt x="871849" y="343770"/>
                    <a:pt x="873643" y="345142"/>
                  </a:cubicBezTo>
                  <a:cubicBezTo>
                    <a:pt x="857078" y="426384"/>
                    <a:pt x="783432" y="440733"/>
                    <a:pt x="724136" y="471014"/>
                  </a:cubicBezTo>
                  <a:cubicBezTo>
                    <a:pt x="706622" y="479982"/>
                    <a:pt x="685625" y="481882"/>
                    <a:pt x="668111" y="486524"/>
                  </a:cubicBezTo>
                  <a:cubicBezTo>
                    <a:pt x="677712" y="528411"/>
                    <a:pt x="701030" y="564285"/>
                    <a:pt x="688685" y="614085"/>
                  </a:cubicBezTo>
                  <a:cubicBezTo>
                    <a:pt x="680455" y="647109"/>
                    <a:pt x="722764" y="657555"/>
                    <a:pt x="754628" y="661881"/>
                  </a:cubicBezTo>
                  <a:cubicBezTo>
                    <a:pt x="819517" y="670638"/>
                    <a:pt x="840513" y="706722"/>
                    <a:pt x="807066" y="751775"/>
                  </a:cubicBezTo>
                  <a:cubicBezTo>
                    <a:pt x="804007" y="755889"/>
                    <a:pt x="794827" y="755467"/>
                    <a:pt x="788391" y="757155"/>
                  </a:cubicBezTo>
                  <a:cubicBezTo>
                    <a:pt x="774042" y="739430"/>
                    <a:pt x="810759" y="713897"/>
                    <a:pt x="779423" y="698914"/>
                  </a:cubicBezTo>
                  <a:cubicBezTo>
                    <a:pt x="766234" y="695644"/>
                    <a:pt x="752729" y="694905"/>
                    <a:pt x="739329" y="693744"/>
                  </a:cubicBezTo>
                  <a:cubicBezTo>
                    <a:pt x="708204" y="694800"/>
                    <a:pt x="700396" y="725608"/>
                    <a:pt x="680244" y="740591"/>
                  </a:cubicBezTo>
                  <a:cubicBezTo>
                    <a:pt x="668533" y="749348"/>
                    <a:pt x="677817" y="758844"/>
                    <a:pt x="687419" y="764647"/>
                  </a:cubicBezTo>
                  <a:cubicBezTo>
                    <a:pt x="705566" y="775620"/>
                    <a:pt x="723503" y="772665"/>
                    <a:pt x="742073" y="764330"/>
                  </a:cubicBezTo>
                  <a:cubicBezTo>
                    <a:pt x="756949" y="757683"/>
                    <a:pt x="770877" y="741962"/>
                    <a:pt x="789446" y="75631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7" name="Freeform: Shape 1936"/>
            <p:cNvSpPr/>
            <p:nvPr/>
          </p:nvSpPr>
          <p:spPr>
            <a:xfrm>
              <a:off x="5716075" y="2799430"/>
              <a:ext cx="121682" cy="208106"/>
            </a:xfrm>
            <a:custGeom>
              <a:avLst/>
              <a:gdLst>
                <a:gd name="connsiteX0" fmla="*/ 60481 w 121682"/>
                <a:gd name="connsiteY0" fmla="*/ 206380 h 208106"/>
                <a:gd name="connsiteX1" fmla="*/ 6038 w 121682"/>
                <a:gd name="connsiteY1" fmla="*/ 184856 h 208106"/>
                <a:gd name="connsiteX2" fmla="*/ 5933 w 121682"/>
                <a:gd name="connsiteY2" fmla="*/ 131152 h 208106"/>
                <a:gd name="connsiteX3" fmla="*/ 5300 w 121682"/>
                <a:gd name="connsiteY3" fmla="*/ 132312 h 208106"/>
                <a:gd name="connsiteX4" fmla="*/ 15534 w 121682"/>
                <a:gd name="connsiteY4" fmla="*/ 58033 h 208106"/>
                <a:gd name="connsiteX5" fmla="*/ 18277 w 121682"/>
                <a:gd name="connsiteY5" fmla="*/ 47905 h 208106"/>
                <a:gd name="connsiteX6" fmla="*/ 33893 w 121682"/>
                <a:gd name="connsiteY6" fmla="*/ 27436 h 208106"/>
                <a:gd name="connsiteX7" fmla="*/ 111864 w 121682"/>
                <a:gd name="connsiteY7" fmla="*/ 39569 h 208106"/>
                <a:gd name="connsiteX8" fmla="*/ 120199 w 121682"/>
                <a:gd name="connsiteY8" fmla="*/ 58456 h 208106"/>
                <a:gd name="connsiteX9" fmla="*/ 109754 w 121682"/>
                <a:gd name="connsiteY9" fmla="*/ 90319 h 208106"/>
                <a:gd name="connsiteX10" fmla="*/ 91395 w 121682"/>
                <a:gd name="connsiteY10" fmla="*/ 142757 h 208106"/>
                <a:gd name="connsiteX11" fmla="*/ 78101 w 121682"/>
                <a:gd name="connsiteY11" fmla="*/ 174727 h 208106"/>
                <a:gd name="connsiteX12" fmla="*/ 72193 w 121682"/>
                <a:gd name="connsiteY12" fmla="*/ 205852 h 208106"/>
                <a:gd name="connsiteX13" fmla="*/ 60481 w 121682"/>
                <a:gd name="connsiteY13" fmla="*/ 206380 h 20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82" h="208106">
                  <a:moveTo>
                    <a:pt x="60481" y="206380"/>
                  </a:moveTo>
                  <a:cubicBezTo>
                    <a:pt x="44971" y="192452"/>
                    <a:pt x="19543" y="203636"/>
                    <a:pt x="6038" y="184856"/>
                  </a:cubicBezTo>
                  <a:cubicBezTo>
                    <a:pt x="-2719" y="167025"/>
                    <a:pt x="-1242" y="149088"/>
                    <a:pt x="5933" y="131152"/>
                  </a:cubicBezTo>
                  <a:lnTo>
                    <a:pt x="5300" y="132312"/>
                  </a:lnTo>
                  <a:cubicBezTo>
                    <a:pt x="20176" y="109100"/>
                    <a:pt x="3928" y="81668"/>
                    <a:pt x="15534" y="58033"/>
                  </a:cubicBezTo>
                  <a:cubicBezTo>
                    <a:pt x="16167" y="54552"/>
                    <a:pt x="17117" y="51175"/>
                    <a:pt x="18277" y="47905"/>
                  </a:cubicBezTo>
                  <a:cubicBezTo>
                    <a:pt x="24080" y="41469"/>
                    <a:pt x="27984" y="33661"/>
                    <a:pt x="33893" y="27436"/>
                  </a:cubicBezTo>
                  <a:cubicBezTo>
                    <a:pt x="71982" y="-12130"/>
                    <a:pt x="88125" y="-9598"/>
                    <a:pt x="111864" y="39569"/>
                  </a:cubicBezTo>
                  <a:cubicBezTo>
                    <a:pt x="114818" y="45794"/>
                    <a:pt x="117034" y="52336"/>
                    <a:pt x="120199" y="58456"/>
                  </a:cubicBezTo>
                  <a:cubicBezTo>
                    <a:pt x="125791" y="72066"/>
                    <a:pt x="114080" y="79979"/>
                    <a:pt x="109754" y="90319"/>
                  </a:cubicBezTo>
                  <a:cubicBezTo>
                    <a:pt x="103740" y="107834"/>
                    <a:pt x="97304" y="125243"/>
                    <a:pt x="91395" y="142757"/>
                  </a:cubicBezTo>
                  <a:cubicBezTo>
                    <a:pt x="86964" y="153414"/>
                    <a:pt x="82532" y="164070"/>
                    <a:pt x="78101" y="174727"/>
                  </a:cubicBezTo>
                  <a:cubicBezTo>
                    <a:pt x="70293" y="184012"/>
                    <a:pt x="79367" y="196462"/>
                    <a:pt x="72193" y="205852"/>
                  </a:cubicBezTo>
                  <a:cubicBezTo>
                    <a:pt x="68500" y="208595"/>
                    <a:pt x="64596" y="208912"/>
                    <a:pt x="60481" y="20638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8" name="Freeform: Shape 1937"/>
            <p:cNvSpPr/>
            <p:nvPr/>
          </p:nvSpPr>
          <p:spPr>
            <a:xfrm>
              <a:off x="5733080" y="2769005"/>
              <a:ext cx="107552" cy="88880"/>
            </a:xfrm>
            <a:custGeom>
              <a:avLst/>
              <a:gdLst>
                <a:gd name="connsiteX0" fmla="*/ 103406 w 107552"/>
                <a:gd name="connsiteY0" fmla="*/ 88881 h 88880"/>
                <a:gd name="connsiteX1" fmla="*/ 1378 w 107552"/>
                <a:gd name="connsiteY1" fmla="*/ 78330 h 88880"/>
                <a:gd name="connsiteX2" fmla="*/ 41894 w 107552"/>
                <a:gd name="connsiteY2" fmla="*/ 13547 h 88880"/>
                <a:gd name="connsiteX3" fmla="*/ 82409 w 107552"/>
                <a:gd name="connsiteY3" fmla="*/ 4051 h 88880"/>
                <a:gd name="connsiteX4" fmla="*/ 103406 w 107552"/>
                <a:gd name="connsiteY4" fmla="*/ 88881 h 8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2" h="88880">
                  <a:moveTo>
                    <a:pt x="103406" y="88881"/>
                  </a:moveTo>
                  <a:cubicBezTo>
                    <a:pt x="74390" y="37181"/>
                    <a:pt x="39150" y="45094"/>
                    <a:pt x="1378" y="78330"/>
                  </a:cubicBezTo>
                  <a:cubicBezTo>
                    <a:pt x="-6535" y="43406"/>
                    <a:pt x="21319" y="30745"/>
                    <a:pt x="41894" y="13547"/>
                  </a:cubicBezTo>
                  <a:cubicBezTo>
                    <a:pt x="55188" y="9643"/>
                    <a:pt x="65422" y="-7766"/>
                    <a:pt x="82409" y="4051"/>
                  </a:cubicBezTo>
                  <a:cubicBezTo>
                    <a:pt x="89267" y="32328"/>
                    <a:pt x="118177" y="55223"/>
                    <a:pt x="103406" y="8888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9" name="Freeform: Shape 1938"/>
            <p:cNvSpPr/>
            <p:nvPr/>
          </p:nvSpPr>
          <p:spPr>
            <a:xfrm>
              <a:off x="5783527" y="2974157"/>
              <a:ext cx="35913" cy="73645"/>
            </a:xfrm>
            <a:custGeom>
              <a:avLst/>
              <a:gdLst>
                <a:gd name="connsiteX0" fmla="*/ 309 w 35913"/>
                <a:gd name="connsiteY0" fmla="*/ 31653 h 73645"/>
                <a:gd name="connsiteX1" fmla="*/ 10860 w 35913"/>
                <a:gd name="connsiteY1" fmla="*/ 0 h 73645"/>
                <a:gd name="connsiteX2" fmla="*/ 22783 w 35913"/>
                <a:gd name="connsiteY2" fmla="*/ 73224 h 73645"/>
                <a:gd name="connsiteX3" fmla="*/ 23205 w 35913"/>
                <a:gd name="connsiteY3" fmla="*/ 73646 h 73645"/>
                <a:gd name="connsiteX4" fmla="*/ 309 w 35913"/>
                <a:gd name="connsiteY4" fmla="*/ 31653 h 73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13" h="73645">
                  <a:moveTo>
                    <a:pt x="309" y="31653"/>
                  </a:moveTo>
                  <a:cubicBezTo>
                    <a:pt x="3686" y="20996"/>
                    <a:pt x="-1906" y="7491"/>
                    <a:pt x="10860" y="0"/>
                  </a:cubicBezTo>
                  <a:cubicBezTo>
                    <a:pt x="15819" y="24267"/>
                    <a:pt x="56229" y="42731"/>
                    <a:pt x="22783" y="73224"/>
                  </a:cubicBezTo>
                  <a:cubicBezTo>
                    <a:pt x="22783" y="73224"/>
                    <a:pt x="23205" y="73646"/>
                    <a:pt x="23205" y="73646"/>
                  </a:cubicBezTo>
                  <a:cubicBezTo>
                    <a:pt x="13709" y="60668"/>
                    <a:pt x="-2434" y="51383"/>
                    <a:pt x="309" y="31653"/>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0" name="Freeform: Shape 1939"/>
            <p:cNvSpPr/>
            <p:nvPr/>
          </p:nvSpPr>
          <p:spPr>
            <a:xfrm>
              <a:off x="5679698" y="2930687"/>
              <a:ext cx="42942" cy="61987"/>
            </a:xfrm>
            <a:custGeom>
              <a:avLst/>
              <a:gdLst>
                <a:gd name="connsiteX0" fmla="*/ 42309 w 42942"/>
                <a:gd name="connsiteY0" fmla="*/ 0 h 61987"/>
                <a:gd name="connsiteX1" fmla="*/ 42415 w 42942"/>
                <a:gd name="connsiteY1" fmla="*/ 53704 h 61987"/>
                <a:gd name="connsiteX2" fmla="*/ 42942 w 42942"/>
                <a:gd name="connsiteY2" fmla="*/ 53177 h 61987"/>
                <a:gd name="connsiteX3" fmla="*/ 0 w 42942"/>
                <a:gd name="connsiteY3" fmla="*/ 53388 h 61987"/>
                <a:gd name="connsiteX4" fmla="*/ 422 w 42942"/>
                <a:gd name="connsiteY4" fmla="*/ 53915 h 61987"/>
                <a:gd name="connsiteX5" fmla="*/ 42309 w 42942"/>
                <a:gd name="connsiteY5" fmla="*/ 0 h 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2" h="61987">
                  <a:moveTo>
                    <a:pt x="42309" y="0"/>
                  </a:moveTo>
                  <a:cubicBezTo>
                    <a:pt x="42309" y="17937"/>
                    <a:pt x="42309" y="35768"/>
                    <a:pt x="42415" y="53704"/>
                  </a:cubicBezTo>
                  <a:cubicBezTo>
                    <a:pt x="42415" y="53704"/>
                    <a:pt x="42942" y="53177"/>
                    <a:pt x="42942" y="53177"/>
                  </a:cubicBezTo>
                  <a:cubicBezTo>
                    <a:pt x="28699" y="64888"/>
                    <a:pt x="14349" y="64888"/>
                    <a:pt x="0" y="53388"/>
                  </a:cubicBezTo>
                  <a:cubicBezTo>
                    <a:pt x="0" y="53388"/>
                    <a:pt x="422" y="53915"/>
                    <a:pt x="422" y="53915"/>
                  </a:cubicBezTo>
                  <a:cubicBezTo>
                    <a:pt x="29332" y="47479"/>
                    <a:pt x="28699" y="18148"/>
                    <a:pt x="42309"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1" name="Freeform: Shape 1940"/>
            <p:cNvSpPr/>
            <p:nvPr/>
          </p:nvSpPr>
          <p:spPr>
            <a:xfrm>
              <a:off x="5720846" y="2857569"/>
              <a:ext cx="12890" cy="74278"/>
            </a:xfrm>
            <a:custGeom>
              <a:avLst/>
              <a:gdLst>
                <a:gd name="connsiteX0" fmla="*/ 10763 w 12890"/>
                <a:gd name="connsiteY0" fmla="*/ 0 h 74278"/>
                <a:gd name="connsiteX1" fmla="*/ 528 w 12890"/>
                <a:gd name="connsiteY1" fmla="*/ 74279 h 74278"/>
                <a:gd name="connsiteX2" fmla="*/ 10763 w 12890"/>
                <a:gd name="connsiteY2" fmla="*/ 0 h 74278"/>
              </a:gdLst>
              <a:ahLst/>
              <a:cxnLst>
                <a:cxn ang="0">
                  <a:pos x="connsiteX0" y="connsiteY0"/>
                </a:cxn>
                <a:cxn ang="0">
                  <a:pos x="connsiteX1" y="connsiteY1"/>
                </a:cxn>
                <a:cxn ang="0">
                  <a:pos x="connsiteX2" y="connsiteY2"/>
                </a:cxn>
              </a:cxnLst>
              <a:rect l="l" t="t" r="r" b="b"/>
              <a:pathLst>
                <a:path w="12890" h="74278">
                  <a:moveTo>
                    <a:pt x="10763" y="0"/>
                  </a:moveTo>
                  <a:cubicBezTo>
                    <a:pt x="7914" y="24795"/>
                    <a:pt x="22474" y="52121"/>
                    <a:pt x="528" y="74279"/>
                  </a:cubicBezTo>
                  <a:cubicBezTo>
                    <a:pt x="7175" y="49906"/>
                    <a:pt x="-10234" y="22262"/>
                    <a:pt x="10763"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2" name="Freeform: Shape 1941"/>
            <p:cNvSpPr/>
            <p:nvPr/>
          </p:nvSpPr>
          <p:spPr>
            <a:xfrm>
              <a:off x="5806759" y="2889749"/>
              <a:ext cx="20669" cy="52438"/>
            </a:xfrm>
            <a:custGeom>
              <a:avLst/>
              <a:gdLst>
                <a:gd name="connsiteX0" fmla="*/ 817 w 20669"/>
                <a:gd name="connsiteY0" fmla="*/ 52438 h 52438"/>
                <a:gd name="connsiteX1" fmla="*/ 19175 w 20669"/>
                <a:gd name="connsiteY1" fmla="*/ 0 h 52438"/>
                <a:gd name="connsiteX2" fmla="*/ 817 w 20669"/>
                <a:gd name="connsiteY2" fmla="*/ 52438 h 52438"/>
              </a:gdLst>
              <a:ahLst/>
              <a:cxnLst>
                <a:cxn ang="0">
                  <a:pos x="connsiteX0" y="connsiteY0"/>
                </a:cxn>
                <a:cxn ang="0">
                  <a:pos x="connsiteX1" y="connsiteY1"/>
                </a:cxn>
                <a:cxn ang="0">
                  <a:pos x="connsiteX2" y="connsiteY2"/>
                </a:cxn>
              </a:cxnLst>
              <a:rect l="l" t="t" r="r" b="b"/>
              <a:pathLst>
                <a:path w="20669" h="52438">
                  <a:moveTo>
                    <a:pt x="817" y="52438"/>
                  </a:moveTo>
                  <a:cubicBezTo>
                    <a:pt x="-2560" y="31653"/>
                    <a:pt x="4720" y="14560"/>
                    <a:pt x="19175" y="0"/>
                  </a:cubicBezTo>
                  <a:cubicBezTo>
                    <a:pt x="24240" y="21419"/>
                    <a:pt x="16010" y="38089"/>
                    <a:pt x="817" y="5243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3" name="Freeform: Shape 1942"/>
            <p:cNvSpPr/>
            <p:nvPr/>
          </p:nvSpPr>
          <p:spPr>
            <a:xfrm>
              <a:off x="5774973" y="2762022"/>
              <a:ext cx="40515" cy="20530"/>
            </a:xfrm>
            <a:custGeom>
              <a:avLst/>
              <a:gdLst>
                <a:gd name="connsiteX0" fmla="*/ 40516 w 40515"/>
                <a:gd name="connsiteY0" fmla="*/ 11034 h 20530"/>
                <a:gd name="connsiteX1" fmla="*/ 0 w 40515"/>
                <a:gd name="connsiteY1" fmla="*/ 20530 h 20530"/>
                <a:gd name="connsiteX2" fmla="*/ 40516 w 40515"/>
                <a:gd name="connsiteY2" fmla="*/ 11034 h 20530"/>
              </a:gdLst>
              <a:ahLst/>
              <a:cxnLst>
                <a:cxn ang="0">
                  <a:pos x="connsiteX0" y="connsiteY0"/>
                </a:cxn>
                <a:cxn ang="0">
                  <a:pos x="connsiteX1" y="connsiteY1"/>
                </a:cxn>
                <a:cxn ang="0">
                  <a:pos x="connsiteX2" y="connsiteY2"/>
                </a:cxn>
              </a:cxnLst>
              <a:rect l="l" t="t" r="r" b="b"/>
              <a:pathLst>
                <a:path w="40515" h="20530">
                  <a:moveTo>
                    <a:pt x="40516" y="11034"/>
                  </a:moveTo>
                  <a:cubicBezTo>
                    <a:pt x="27010" y="14199"/>
                    <a:pt x="13505" y="17365"/>
                    <a:pt x="0" y="20530"/>
                  </a:cubicBezTo>
                  <a:cubicBezTo>
                    <a:pt x="10445" y="4493"/>
                    <a:pt x="20996" y="-11228"/>
                    <a:pt x="40516" y="11034"/>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4" name="Freeform: Shape 1943"/>
            <p:cNvSpPr/>
            <p:nvPr/>
          </p:nvSpPr>
          <p:spPr>
            <a:xfrm>
              <a:off x="5104641" y="2753959"/>
              <a:ext cx="249560" cy="312835"/>
            </a:xfrm>
            <a:custGeom>
              <a:avLst/>
              <a:gdLst>
                <a:gd name="connsiteX0" fmla="*/ 249561 w 249560"/>
                <a:gd name="connsiteY0" fmla="*/ 146553 h 312835"/>
                <a:gd name="connsiteX1" fmla="*/ 102797 w 249560"/>
                <a:gd name="connsiteY1" fmla="*/ 265778 h 312835"/>
                <a:gd name="connsiteX2" fmla="*/ 60488 w 249560"/>
                <a:gd name="connsiteY2" fmla="*/ 312835 h 312835"/>
                <a:gd name="connsiteX3" fmla="*/ 142680 w 249560"/>
                <a:gd name="connsiteY3" fmla="*/ 0 h 312835"/>
                <a:gd name="connsiteX4" fmla="*/ 143207 w 249560"/>
                <a:gd name="connsiteY4" fmla="*/ 15299 h 312835"/>
                <a:gd name="connsiteX5" fmla="*/ 217169 w 249560"/>
                <a:gd name="connsiteY5" fmla="*/ 132731 h 312835"/>
                <a:gd name="connsiteX6" fmla="*/ 249561 w 249560"/>
                <a:gd name="connsiteY6" fmla="*/ 146553 h 3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60" h="312835">
                  <a:moveTo>
                    <a:pt x="249561" y="146553"/>
                  </a:moveTo>
                  <a:cubicBezTo>
                    <a:pt x="180452" y="161218"/>
                    <a:pt x="152703" y="227162"/>
                    <a:pt x="102797" y="265778"/>
                  </a:cubicBezTo>
                  <a:cubicBezTo>
                    <a:pt x="86443" y="278439"/>
                    <a:pt x="74626" y="296798"/>
                    <a:pt x="60488" y="312835"/>
                  </a:cubicBezTo>
                  <a:cubicBezTo>
                    <a:pt x="-60109" y="177783"/>
                    <a:pt x="16491" y="34079"/>
                    <a:pt x="142680" y="0"/>
                  </a:cubicBezTo>
                  <a:cubicBezTo>
                    <a:pt x="144473" y="5064"/>
                    <a:pt x="144790" y="10234"/>
                    <a:pt x="143207" y="15299"/>
                  </a:cubicBezTo>
                  <a:cubicBezTo>
                    <a:pt x="117674" y="98440"/>
                    <a:pt x="130863" y="119331"/>
                    <a:pt x="217169" y="132731"/>
                  </a:cubicBezTo>
                  <a:cubicBezTo>
                    <a:pt x="229303" y="134524"/>
                    <a:pt x="241648" y="135263"/>
                    <a:pt x="249561" y="14655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5" name="Freeform: Shape 1944"/>
            <p:cNvSpPr/>
            <p:nvPr/>
          </p:nvSpPr>
          <p:spPr>
            <a:xfrm>
              <a:off x="5215784" y="2727672"/>
              <a:ext cx="308424" cy="173434"/>
            </a:xfrm>
            <a:custGeom>
              <a:avLst/>
              <a:gdLst>
                <a:gd name="connsiteX0" fmla="*/ 138417 w 308424"/>
                <a:gd name="connsiteY0" fmla="*/ 172839 h 173434"/>
                <a:gd name="connsiteX1" fmla="*/ 45886 w 308424"/>
                <a:gd name="connsiteY1" fmla="*/ 162499 h 173434"/>
                <a:gd name="connsiteX2" fmla="*/ 31642 w 308424"/>
                <a:gd name="connsiteY2" fmla="*/ 26287 h 173434"/>
                <a:gd name="connsiteX3" fmla="*/ 270621 w 308424"/>
                <a:gd name="connsiteY3" fmla="*/ 38948 h 173434"/>
                <a:gd name="connsiteX4" fmla="*/ 306705 w 308424"/>
                <a:gd name="connsiteY4" fmla="*/ 86638 h 173434"/>
                <a:gd name="connsiteX5" fmla="*/ 295099 w 308424"/>
                <a:gd name="connsiteY5" fmla="*/ 109956 h 173434"/>
                <a:gd name="connsiteX6" fmla="*/ 171864 w 308424"/>
                <a:gd name="connsiteY6" fmla="*/ 161444 h 173434"/>
                <a:gd name="connsiteX7" fmla="*/ 138417 w 308424"/>
                <a:gd name="connsiteY7" fmla="*/ 172839 h 17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424" h="173434">
                  <a:moveTo>
                    <a:pt x="138417" y="172839"/>
                  </a:moveTo>
                  <a:cubicBezTo>
                    <a:pt x="107503" y="169041"/>
                    <a:pt x="73635" y="181596"/>
                    <a:pt x="45886" y="162499"/>
                  </a:cubicBezTo>
                  <a:cubicBezTo>
                    <a:pt x="1255" y="131901"/>
                    <a:pt x="-23434" y="86638"/>
                    <a:pt x="31642" y="26287"/>
                  </a:cubicBezTo>
                  <a:cubicBezTo>
                    <a:pt x="113412" y="-9903"/>
                    <a:pt x="194021" y="-11486"/>
                    <a:pt x="270621" y="38948"/>
                  </a:cubicBezTo>
                  <a:cubicBezTo>
                    <a:pt x="286869" y="49604"/>
                    <a:pt x="306283" y="62160"/>
                    <a:pt x="306705" y="86638"/>
                  </a:cubicBezTo>
                  <a:cubicBezTo>
                    <a:pt x="311558" y="98666"/>
                    <a:pt x="305650" y="105419"/>
                    <a:pt x="295099" y="109956"/>
                  </a:cubicBezTo>
                  <a:cubicBezTo>
                    <a:pt x="243399" y="101409"/>
                    <a:pt x="218288" y="156591"/>
                    <a:pt x="171864" y="161444"/>
                  </a:cubicBezTo>
                  <a:cubicBezTo>
                    <a:pt x="160469" y="162605"/>
                    <a:pt x="149601" y="168830"/>
                    <a:pt x="138417" y="1728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6" name="Freeform: Shape 1945"/>
            <p:cNvSpPr/>
            <p:nvPr/>
          </p:nvSpPr>
          <p:spPr>
            <a:xfrm>
              <a:off x="5120499" y="3289630"/>
              <a:ext cx="177016" cy="117288"/>
            </a:xfrm>
            <a:custGeom>
              <a:avLst/>
              <a:gdLst>
                <a:gd name="connsiteX0" fmla="*/ 96858 w 177016"/>
                <a:gd name="connsiteY0" fmla="*/ 0 h 117288"/>
                <a:gd name="connsiteX1" fmla="*/ 175251 w 177016"/>
                <a:gd name="connsiteY1" fmla="*/ 51489 h 117288"/>
                <a:gd name="connsiteX2" fmla="*/ 149085 w 177016"/>
                <a:gd name="connsiteY2" fmla="*/ 109835 h 117288"/>
                <a:gd name="connsiteX3" fmla="*/ 0 w 177016"/>
                <a:gd name="connsiteY3" fmla="*/ 54654 h 117288"/>
                <a:gd name="connsiteX4" fmla="*/ 96858 w 177016"/>
                <a:gd name="connsiteY4" fmla="*/ 0 h 1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16" h="117288">
                  <a:moveTo>
                    <a:pt x="96858" y="0"/>
                  </a:moveTo>
                  <a:cubicBezTo>
                    <a:pt x="125345" y="12978"/>
                    <a:pt x="165861" y="2532"/>
                    <a:pt x="175251" y="51489"/>
                  </a:cubicBezTo>
                  <a:cubicBezTo>
                    <a:pt x="181160" y="82086"/>
                    <a:pt x="172191" y="98018"/>
                    <a:pt x="149085" y="109835"/>
                  </a:cubicBezTo>
                  <a:cubicBezTo>
                    <a:pt x="105087" y="132309"/>
                    <a:pt x="22790" y="101078"/>
                    <a:pt x="0" y="54654"/>
                  </a:cubicBezTo>
                  <a:cubicBezTo>
                    <a:pt x="26166" y="25639"/>
                    <a:pt x="55814" y="2638"/>
                    <a:pt x="96858"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7" name="Freeform: Shape 1946"/>
            <p:cNvSpPr/>
            <p:nvPr/>
          </p:nvSpPr>
          <p:spPr>
            <a:xfrm>
              <a:off x="5279390" y="2879304"/>
              <a:ext cx="223896" cy="212812"/>
            </a:xfrm>
            <a:custGeom>
              <a:avLst/>
              <a:gdLst>
                <a:gd name="connsiteX0" fmla="*/ 5 w 223896"/>
                <a:gd name="connsiteY0" fmla="*/ 106670 h 212812"/>
                <a:gd name="connsiteX1" fmla="*/ 221575 w 223896"/>
                <a:gd name="connsiteY1" fmla="*/ 0 h 212812"/>
                <a:gd name="connsiteX2" fmla="*/ 223896 w 223896"/>
                <a:gd name="connsiteY2" fmla="*/ 6647 h 212812"/>
                <a:gd name="connsiteX3" fmla="*/ 182747 w 223896"/>
                <a:gd name="connsiteY3" fmla="*/ 69214 h 212812"/>
                <a:gd name="connsiteX4" fmla="*/ 150356 w 223896"/>
                <a:gd name="connsiteY4" fmla="*/ 94325 h 212812"/>
                <a:gd name="connsiteX5" fmla="*/ 104671 w 223896"/>
                <a:gd name="connsiteY5" fmla="*/ 212812 h 212812"/>
                <a:gd name="connsiteX6" fmla="*/ 5 w 223896"/>
                <a:gd name="connsiteY6" fmla="*/ 106670 h 2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96" h="212812">
                  <a:moveTo>
                    <a:pt x="5" y="106670"/>
                  </a:moveTo>
                  <a:cubicBezTo>
                    <a:pt x="64893" y="52649"/>
                    <a:pt x="134846" y="8968"/>
                    <a:pt x="221575" y="0"/>
                  </a:cubicBezTo>
                  <a:cubicBezTo>
                    <a:pt x="222313" y="2216"/>
                    <a:pt x="223158" y="4431"/>
                    <a:pt x="223896" y="6647"/>
                  </a:cubicBezTo>
                  <a:cubicBezTo>
                    <a:pt x="218304" y="32813"/>
                    <a:pt x="207648" y="55709"/>
                    <a:pt x="182747" y="69214"/>
                  </a:cubicBezTo>
                  <a:cubicBezTo>
                    <a:pt x="170719" y="75967"/>
                    <a:pt x="159852" y="84196"/>
                    <a:pt x="150356" y="94325"/>
                  </a:cubicBezTo>
                  <a:cubicBezTo>
                    <a:pt x="104249" y="121969"/>
                    <a:pt x="115010" y="171453"/>
                    <a:pt x="104671" y="212812"/>
                  </a:cubicBezTo>
                  <a:cubicBezTo>
                    <a:pt x="38622" y="198885"/>
                    <a:pt x="-522" y="159108"/>
                    <a:pt x="5" y="10667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8" name="Freeform: Shape 1947"/>
            <p:cNvSpPr/>
            <p:nvPr/>
          </p:nvSpPr>
          <p:spPr>
            <a:xfrm>
              <a:off x="5395446" y="3264202"/>
              <a:ext cx="206583" cy="123070"/>
            </a:xfrm>
            <a:custGeom>
              <a:avLst/>
              <a:gdLst>
                <a:gd name="connsiteX0" fmla="*/ 10 w 206583"/>
                <a:gd name="connsiteY0" fmla="*/ 58241 h 123070"/>
                <a:gd name="connsiteX1" fmla="*/ 203327 w 206583"/>
                <a:gd name="connsiteY1" fmla="*/ 0 h 123070"/>
                <a:gd name="connsiteX2" fmla="*/ 95074 w 206583"/>
                <a:gd name="connsiteY2" fmla="*/ 121125 h 123070"/>
                <a:gd name="connsiteX3" fmla="*/ 10 w 206583"/>
                <a:gd name="connsiteY3" fmla="*/ 58241 h 123070"/>
              </a:gdLst>
              <a:ahLst/>
              <a:cxnLst>
                <a:cxn ang="0">
                  <a:pos x="connsiteX0" y="connsiteY0"/>
                </a:cxn>
                <a:cxn ang="0">
                  <a:pos x="connsiteX1" y="connsiteY1"/>
                </a:cxn>
                <a:cxn ang="0">
                  <a:pos x="connsiteX2" y="connsiteY2"/>
                </a:cxn>
                <a:cxn ang="0">
                  <a:pos x="connsiteX3" y="connsiteY3"/>
                </a:cxn>
              </a:cxnLst>
              <a:rect l="l" t="t" r="r" b="b"/>
              <a:pathLst>
                <a:path w="206583" h="123070">
                  <a:moveTo>
                    <a:pt x="10" y="58241"/>
                  </a:moveTo>
                  <a:cubicBezTo>
                    <a:pt x="71440" y="52333"/>
                    <a:pt x="142132" y="44103"/>
                    <a:pt x="203327" y="0"/>
                  </a:cubicBezTo>
                  <a:cubicBezTo>
                    <a:pt x="218309" y="73962"/>
                    <a:pt x="181487" y="114056"/>
                    <a:pt x="95074" y="121125"/>
                  </a:cubicBezTo>
                  <a:cubicBezTo>
                    <a:pt x="27548" y="129565"/>
                    <a:pt x="-623" y="110890"/>
                    <a:pt x="10" y="58241"/>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9" name="Freeform: Shape 1948"/>
            <p:cNvSpPr/>
            <p:nvPr/>
          </p:nvSpPr>
          <p:spPr>
            <a:xfrm>
              <a:off x="5373645" y="3184542"/>
              <a:ext cx="220786" cy="115883"/>
            </a:xfrm>
            <a:custGeom>
              <a:avLst/>
              <a:gdLst>
                <a:gd name="connsiteX0" fmla="*/ 202549 w 220786"/>
                <a:gd name="connsiteY0" fmla="*/ 0 h 115883"/>
                <a:gd name="connsiteX1" fmla="*/ 185562 w 220786"/>
                <a:gd name="connsiteY1" fmla="*/ 75861 h 115883"/>
                <a:gd name="connsiteX2" fmla="*/ 11155 w 220786"/>
                <a:gd name="connsiteY2" fmla="*/ 114267 h 115883"/>
                <a:gd name="connsiteX3" fmla="*/ 6829 w 220786"/>
                <a:gd name="connsiteY3" fmla="*/ 64994 h 115883"/>
                <a:gd name="connsiteX4" fmla="*/ 131541 w 220786"/>
                <a:gd name="connsiteY4" fmla="*/ 33341 h 115883"/>
                <a:gd name="connsiteX5" fmla="*/ 202549 w 220786"/>
                <a:gd name="connsiteY5" fmla="*/ 0 h 11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786" h="115883">
                  <a:moveTo>
                    <a:pt x="202549" y="0"/>
                  </a:moveTo>
                  <a:cubicBezTo>
                    <a:pt x="232408" y="33236"/>
                    <a:pt x="224811" y="54970"/>
                    <a:pt x="185562" y="75861"/>
                  </a:cubicBezTo>
                  <a:cubicBezTo>
                    <a:pt x="130275" y="105193"/>
                    <a:pt x="73722" y="121230"/>
                    <a:pt x="11155" y="114267"/>
                  </a:cubicBezTo>
                  <a:cubicBezTo>
                    <a:pt x="-2667" y="98862"/>
                    <a:pt x="-3089" y="82403"/>
                    <a:pt x="6829" y="64994"/>
                  </a:cubicBezTo>
                  <a:cubicBezTo>
                    <a:pt x="44074" y="38405"/>
                    <a:pt x="92186" y="56025"/>
                    <a:pt x="131541" y="33341"/>
                  </a:cubicBezTo>
                  <a:cubicBezTo>
                    <a:pt x="153803" y="20469"/>
                    <a:pt x="180392" y="14560"/>
                    <a:pt x="202549"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0" name="Freeform: Shape 1949"/>
            <p:cNvSpPr/>
            <p:nvPr/>
          </p:nvSpPr>
          <p:spPr>
            <a:xfrm>
              <a:off x="5172224" y="3038517"/>
              <a:ext cx="97730" cy="156778"/>
            </a:xfrm>
            <a:custGeom>
              <a:avLst/>
              <a:gdLst>
                <a:gd name="connsiteX0" fmla="*/ 96515 w 97730"/>
                <a:gd name="connsiteY0" fmla="*/ 115111 h 156778"/>
                <a:gd name="connsiteX1" fmla="*/ 36691 w 97730"/>
                <a:gd name="connsiteY1" fmla="*/ 155204 h 156778"/>
                <a:gd name="connsiteX2" fmla="*/ 607 w 97730"/>
                <a:gd name="connsiteY2" fmla="*/ 100550 h 156778"/>
                <a:gd name="connsiteX3" fmla="*/ 54733 w 97730"/>
                <a:gd name="connsiteY3" fmla="*/ 0 h 156778"/>
                <a:gd name="connsiteX4" fmla="*/ 96515 w 97730"/>
                <a:gd name="connsiteY4" fmla="*/ 115111 h 156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30" h="156778">
                  <a:moveTo>
                    <a:pt x="96515" y="115111"/>
                  </a:moveTo>
                  <a:cubicBezTo>
                    <a:pt x="91345" y="150456"/>
                    <a:pt x="67816" y="161218"/>
                    <a:pt x="36691" y="155204"/>
                  </a:cubicBezTo>
                  <a:cubicBezTo>
                    <a:pt x="8098" y="149718"/>
                    <a:pt x="2928" y="127350"/>
                    <a:pt x="607" y="100550"/>
                  </a:cubicBezTo>
                  <a:cubicBezTo>
                    <a:pt x="-3403" y="53810"/>
                    <a:pt x="12213" y="20363"/>
                    <a:pt x="54733" y="0"/>
                  </a:cubicBezTo>
                  <a:cubicBezTo>
                    <a:pt x="72670" y="36928"/>
                    <a:pt x="104322" y="68898"/>
                    <a:pt x="96515" y="115111"/>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1" name="Freeform: Shape 1950"/>
            <p:cNvSpPr/>
            <p:nvPr/>
          </p:nvSpPr>
          <p:spPr>
            <a:xfrm>
              <a:off x="5108633" y="3215774"/>
              <a:ext cx="108723" cy="128509"/>
            </a:xfrm>
            <a:custGeom>
              <a:avLst/>
              <a:gdLst>
                <a:gd name="connsiteX0" fmla="*/ 108723 w 108723"/>
                <a:gd name="connsiteY0" fmla="*/ 73855 h 128509"/>
                <a:gd name="connsiteX1" fmla="*/ 11866 w 108723"/>
                <a:gd name="connsiteY1" fmla="*/ 128509 h 128509"/>
                <a:gd name="connsiteX2" fmla="*/ 20940 w 108723"/>
                <a:gd name="connsiteY2" fmla="*/ 19201 h 128509"/>
                <a:gd name="connsiteX3" fmla="*/ 55019 w 108723"/>
                <a:gd name="connsiteY3" fmla="*/ 1054 h 128509"/>
                <a:gd name="connsiteX4" fmla="*/ 75699 w 108723"/>
                <a:gd name="connsiteY4" fmla="*/ 27220 h 128509"/>
                <a:gd name="connsiteX5" fmla="*/ 108723 w 108723"/>
                <a:gd name="connsiteY5" fmla="*/ 73855 h 1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23" h="128509">
                  <a:moveTo>
                    <a:pt x="108723" y="73855"/>
                  </a:moveTo>
                  <a:cubicBezTo>
                    <a:pt x="77493" y="94008"/>
                    <a:pt x="47528" y="116376"/>
                    <a:pt x="11866" y="128509"/>
                  </a:cubicBezTo>
                  <a:cubicBezTo>
                    <a:pt x="-11030" y="89998"/>
                    <a:pt x="3214" y="53914"/>
                    <a:pt x="20940" y="19201"/>
                  </a:cubicBezTo>
                  <a:cubicBezTo>
                    <a:pt x="26954" y="7384"/>
                    <a:pt x="38665" y="-3483"/>
                    <a:pt x="55019" y="1054"/>
                  </a:cubicBezTo>
                  <a:cubicBezTo>
                    <a:pt x="67680" y="4536"/>
                    <a:pt x="74960" y="13082"/>
                    <a:pt x="75699" y="27220"/>
                  </a:cubicBezTo>
                  <a:cubicBezTo>
                    <a:pt x="76860" y="49483"/>
                    <a:pt x="94585" y="60561"/>
                    <a:pt x="108723" y="73855"/>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2" name="Freeform: Shape 1951"/>
            <p:cNvSpPr/>
            <p:nvPr/>
          </p:nvSpPr>
          <p:spPr>
            <a:xfrm>
              <a:off x="5301025" y="3309355"/>
              <a:ext cx="189494" cy="87300"/>
            </a:xfrm>
            <a:custGeom>
              <a:avLst/>
              <a:gdLst>
                <a:gd name="connsiteX0" fmla="*/ 94431 w 189494"/>
                <a:gd name="connsiteY0" fmla="*/ 13088 h 87300"/>
                <a:gd name="connsiteX1" fmla="*/ 189495 w 189494"/>
                <a:gd name="connsiteY1" fmla="*/ 75972 h 87300"/>
                <a:gd name="connsiteX2" fmla="*/ 0 w 189494"/>
                <a:gd name="connsiteY2" fmla="*/ 1693 h 87300"/>
                <a:gd name="connsiteX3" fmla="*/ 94431 w 189494"/>
                <a:gd name="connsiteY3" fmla="*/ 13088 h 87300"/>
              </a:gdLst>
              <a:ahLst/>
              <a:cxnLst>
                <a:cxn ang="0">
                  <a:pos x="connsiteX0" y="connsiteY0"/>
                </a:cxn>
                <a:cxn ang="0">
                  <a:pos x="connsiteX1" y="connsiteY1"/>
                </a:cxn>
                <a:cxn ang="0">
                  <a:pos x="connsiteX2" y="connsiteY2"/>
                </a:cxn>
                <a:cxn ang="0">
                  <a:pos x="connsiteX3" y="connsiteY3"/>
                </a:cxn>
              </a:cxnLst>
              <a:rect l="l" t="t" r="r" b="b"/>
              <a:pathLst>
                <a:path w="189494" h="87300">
                  <a:moveTo>
                    <a:pt x="94431" y="13088"/>
                  </a:moveTo>
                  <a:cubicBezTo>
                    <a:pt x="108464" y="60778"/>
                    <a:pt x="144020" y="75866"/>
                    <a:pt x="189495" y="75972"/>
                  </a:cubicBezTo>
                  <a:cubicBezTo>
                    <a:pt x="104349" y="105514"/>
                    <a:pt x="25639" y="76077"/>
                    <a:pt x="0" y="1693"/>
                  </a:cubicBezTo>
                  <a:cubicBezTo>
                    <a:pt x="33341" y="-3477"/>
                    <a:pt x="63939" y="4014"/>
                    <a:pt x="94431" y="1308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3" name="Freeform: Shape 1952"/>
            <p:cNvSpPr/>
            <p:nvPr/>
          </p:nvSpPr>
          <p:spPr>
            <a:xfrm>
              <a:off x="5579464" y="3374814"/>
              <a:ext cx="164381" cy="115063"/>
            </a:xfrm>
            <a:custGeom>
              <a:avLst/>
              <a:gdLst>
                <a:gd name="connsiteX0" fmla="*/ 142754 w 164381"/>
                <a:gd name="connsiteY0" fmla="*/ 83630 h 115063"/>
                <a:gd name="connsiteX1" fmla="*/ 132414 w 164381"/>
                <a:gd name="connsiteY1" fmla="*/ 84686 h 115063"/>
                <a:gd name="connsiteX2" fmla="*/ 0 w 164381"/>
                <a:gd name="connsiteY2" fmla="*/ 74451 h 115063"/>
                <a:gd name="connsiteX3" fmla="*/ 66682 w 164381"/>
                <a:gd name="connsiteY3" fmla="*/ 8297 h 115063"/>
                <a:gd name="connsiteX4" fmla="*/ 91055 w 164381"/>
                <a:gd name="connsiteY4" fmla="*/ 9352 h 115063"/>
                <a:gd name="connsiteX5" fmla="*/ 83563 w 164381"/>
                <a:gd name="connsiteY5" fmla="*/ 52294 h 115063"/>
                <a:gd name="connsiteX6" fmla="*/ 142438 w 164381"/>
                <a:gd name="connsiteY6" fmla="*/ 11884 h 115063"/>
                <a:gd name="connsiteX7" fmla="*/ 141699 w 164381"/>
                <a:gd name="connsiteY7" fmla="*/ 84474 h 115063"/>
                <a:gd name="connsiteX8" fmla="*/ 142754 w 164381"/>
                <a:gd name="connsiteY8" fmla="*/ 83630 h 1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81" h="115063">
                  <a:moveTo>
                    <a:pt x="142754" y="83630"/>
                  </a:moveTo>
                  <a:cubicBezTo>
                    <a:pt x="139272" y="83947"/>
                    <a:pt x="134630" y="82892"/>
                    <a:pt x="132414" y="84686"/>
                  </a:cubicBezTo>
                  <a:cubicBezTo>
                    <a:pt x="85779" y="122774"/>
                    <a:pt x="40832" y="131004"/>
                    <a:pt x="0" y="74451"/>
                  </a:cubicBezTo>
                  <a:cubicBezTo>
                    <a:pt x="25217" y="58308"/>
                    <a:pt x="51278" y="39000"/>
                    <a:pt x="66682" y="8297"/>
                  </a:cubicBezTo>
                  <a:cubicBezTo>
                    <a:pt x="72274" y="-2676"/>
                    <a:pt x="83458" y="-3204"/>
                    <a:pt x="91055" y="9352"/>
                  </a:cubicBezTo>
                  <a:cubicBezTo>
                    <a:pt x="92426" y="23385"/>
                    <a:pt x="78393" y="34147"/>
                    <a:pt x="83563" y="52294"/>
                  </a:cubicBezTo>
                  <a:cubicBezTo>
                    <a:pt x="114583" y="55776"/>
                    <a:pt x="123763" y="26128"/>
                    <a:pt x="142438" y="11884"/>
                  </a:cubicBezTo>
                  <a:cubicBezTo>
                    <a:pt x="189811" y="36573"/>
                    <a:pt x="146447" y="60313"/>
                    <a:pt x="141699" y="84474"/>
                  </a:cubicBezTo>
                  <a:cubicBezTo>
                    <a:pt x="141805" y="84474"/>
                    <a:pt x="142754" y="83630"/>
                    <a:pt x="142754" y="8363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4" name="Freeform: Shape 1953"/>
            <p:cNvSpPr/>
            <p:nvPr/>
          </p:nvSpPr>
          <p:spPr>
            <a:xfrm>
              <a:off x="5249758" y="2985974"/>
              <a:ext cx="145803" cy="141515"/>
            </a:xfrm>
            <a:custGeom>
              <a:avLst/>
              <a:gdLst>
                <a:gd name="connsiteX0" fmla="*/ 29637 w 145803"/>
                <a:gd name="connsiteY0" fmla="*/ 0 h 141515"/>
                <a:gd name="connsiteX1" fmla="*/ 135885 w 145803"/>
                <a:gd name="connsiteY1" fmla="*/ 102977 h 141515"/>
                <a:gd name="connsiteX2" fmla="*/ 145803 w 145803"/>
                <a:gd name="connsiteY2" fmla="*/ 105193 h 141515"/>
                <a:gd name="connsiteX3" fmla="*/ 71630 w 145803"/>
                <a:gd name="connsiteY3" fmla="*/ 135369 h 141515"/>
                <a:gd name="connsiteX4" fmla="*/ 57914 w 145803"/>
                <a:gd name="connsiteY4" fmla="*/ 141488 h 141515"/>
                <a:gd name="connsiteX5" fmla="*/ 3365 w 145803"/>
                <a:gd name="connsiteY5" fmla="*/ 40094 h 141515"/>
                <a:gd name="connsiteX6" fmla="*/ 29637 w 145803"/>
                <a:gd name="connsiteY6" fmla="*/ 0 h 14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03" h="141515">
                  <a:moveTo>
                    <a:pt x="29637" y="0"/>
                  </a:moveTo>
                  <a:cubicBezTo>
                    <a:pt x="49368" y="50539"/>
                    <a:pt x="86718" y="82930"/>
                    <a:pt x="135885" y="102977"/>
                  </a:cubicBezTo>
                  <a:cubicBezTo>
                    <a:pt x="140000" y="100234"/>
                    <a:pt x="143271" y="101183"/>
                    <a:pt x="145803" y="105193"/>
                  </a:cubicBezTo>
                  <a:cubicBezTo>
                    <a:pt x="121114" y="115216"/>
                    <a:pt x="96319" y="125240"/>
                    <a:pt x="71630" y="135369"/>
                  </a:cubicBezTo>
                  <a:cubicBezTo>
                    <a:pt x="66777" y="137373"/>
                    <a:pt x="58125" y="141910"/>
                    <a:pt x="57914" y="141488"/>
                  </a:cubicBezTo>
                  <a:cubicBezTo>
                    <a:pt x="39133" y="108041"/>
                    <a:pt x="19930" y="74701"/>
                    <a:pt x="3365" y="40094"/>
                  </a:cubicBezTo>
                  <a:cubicBezTo>
                    <a:pt x="-8452" y="15299"/>
                    <a:pt x="13389" y="8546"/>
                    <a:pt x="29637"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5" name="Freeform: Shape 1954"/>
            <p:cNvSpPr/>
            <p:nvPr/>
          </p:nvSpPr>
          <p:spPr>
            <a:xfrm>
              <a:off x="4973271" y="2971851"/>
              <a:ext cx="126654" cy="73608"/>
            </a:xfrm>
            <a:custGeom>
              <a:avLst/>
              <a:gdLst>
                <a:gd name="connsiteX0" fmla="*/ 71788 w 126654"/>
                <a:gd name="connsiteY0" fmla="*/ 1989 h 73608"/>
                <a:gd name="connsiteX1" fmla="*/ 126653 w 126654"/>
                <a:gd name="connsiteY1" fmla="*/ 41450 h 73608"/>
                <a:gd name="connsiteX2" fmla="*/ 74637 w 126654"/>
                <a:gd name="connsiteY2" fmla="*/ 73524 h 73608"/>
                <a:gd name="connsiteX3" fmla="*/ 42 w 126654"/>
                <a:gd name="connsiteY3" fmla="*/ 22669 h 73608"/>
                <a:gd name="connsiteX4" fmla="*/ 71788 w 126654"/>
                <a:gd name="connsiteY4" fmla="*/ 1989 h 73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54" h="73608">
                  <a:moveTo>
                    <a:pt x="71788" y="1989"/>
                  </a:moveTo>
                  <a:cubicBezTo>
                    <a:pt x="101648" y="-5713"/>
                    <a:pt x="126337" y="9269"/>
                    <a:pt x="126653" y="41450"/>
                  </a:cubicBezTo>
                  <a:cubicBezTo>
                    <a:pt x="126864" y="67616"/>
                    <a:pt x="95528" y="74474"/>
                    <a:pt x="74637" y="73524"/>
                  </a:cubicBezTo>
                  <a:cubicBezTo>
                    <a:pt x="40980" y="71942"/>
                    <a:pt x="2047" y="53161"/>
                    <a:pt x="42" y="22669"/>
                  </a:cubicBezTo>
                  <a:cubicBezTo>
                    <a:pt x="-1541" y="195"/>
                    <a:pt x="41824" y="1884"/>
                    <a:pt x="71788" y="1989"/>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6" name="Freeform: Shape 1955"/>
            <p:cNvSpPr/>
            <p:nvPr/>
          </p:nvSpPr>
          <p:spPr>
            <a:xfrm>
              <a:off x="5478783" y="3057136"/>
              <a:ext cx="129362" cy="134467"/>
            </a:xfrm>
            <a:custGeom>
              <a:avLst/>
              <a:gdLst>
                <a:gd name="connsiteX0" fmla="*/ 65758 w 129362"/>
                <a:gd name="connsiteY0" fmla="*/ 11979 h 134467"/>
                <a:gd name="connsiteX1" fmla="*/ 116402 w 129362"/>
                <a:gd name="connsiteY1" fmla="*/ 16727 h 134467"/>
                <a:gd name="connsiteX2" fmla="*/ 121045 w 129362"/>
                <a:gd name="connsiteY2" fmla="*/ 74124 h 134467"/>
                <a:gd name="connsiteX3" fmla="*/ 16063 w 129362"/>
                <a:gd name="connsiteY3" fmla="*/ 133842 h 134467"/>
                <a:gd name="connsiteX4" fmla="*/ 2452 w 129362"/>
                <a:gd name="connsiteY4" fmla="*/ 95648 h 134467"/>
                <a:gd name="connsiteX5" fmla="*/ 65758 w 129362"/>
                <a:gd name="connsiteY5" fmla="*/ 11979 h 13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62" h="134467">
                  <a:moveTo>
                    <a:pt x="65758" y="11979"/>
                  </a:moveTo>
                  <a:cubicBezTo>
                    <a:pt x="84644" y="-8173"/>
                    <a:pt x="100892" y="-366"/>
                    <a:pt x="116402" y="16727"/>
                  </a:cubicBezTo>
                  <a:cubicBezTo>
                    <a:pt x="132756" y="34769"/>
                    <a:pt x="132862" y="56504"/>
                    <a:pt x="121045" y="74124"/>
                  </a:cubicBezTo>
                  <a:cubicBezTo>
                    <a:pt x="96567" y="110525"/>
                    <a:pt x="55734" y="126246"/>
                    <a:pt x="16063" y="133842"/>
                  </a:cubicBezTo>
                  <a:cubicBezTo>
                    <a:pt x="-11475" y="139118"/>
                    <a:pt x="5406" y="109681"/>
                    <a:pt x="2452" y="95648"/>
                  </a:cubicBezTo>
                  <a:cubicBezTo>
                    <a:pt x="22710" y="67055"/>
                    <a:pt x="79580" y="66211"/>
                    <a:pt x="65758" y="119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7" name="Freeform: Shape 1956"/>
            <p:cNvSpPr/>
            <p:nvPr/>
          </p:nvSpPr>
          <p:spPr>
            <a:xfrm>
              <a:off x="5203645" y="3457706"/>
              <a:ext cx="169232" cy="87942"/>
            </a:xfrm>
            <a:custGeom>
              <a:avLst/>
              <a:gdLst>
                <a:gd name="connsiteX0" fmla="*/ 86302 w 169232"/>
                <a:gd name="connsiteY0" fmla="*/ 0 h 87942"/>
                <a:gd name="connsiteX1" fmla="*/ 169232 w 169232"/>
                <a:gd name="connsiteY1" fmla="*/ 27010 h 87942"/>
                <a:gd name="connsiteX2" fmla="*/ 26161 w 169232"/>
                <a:gd name="connsiteY2" fmla="*/ 70902 h 87942"/>
                <a:gd name="connsiteX3" fmla="*/ 12445 w 169232"/>
                <a:gd name="connsiteY3" fmla="*/ 13294 h 87942"/>
                <a:gd name="connsiteX4" fmla="*/ 34497 w 169232"/>
                <a:gd name="connsiteY4" fmla="*/ 26483 h 87942"/>
                <a:gd name="connsiteX5" fmla="*/ 86302 w 169232"/>
                <a:gd name="connsiteY5" fmla="*/ 0 h 8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232" h="87942">
                  <a:moveTo>
                    <a:pt x="86302" y="0"/>
                  </a:moveTo>
                  <a:cubicBezTo>
                    <a:pt x="113840" y="8968"/>
                    <a:pt x="141483" y="17937"/>
                    <a:pt x="169232" y="27010"/>
                  </a:cubicBezTo>
                  <a:cubicBezTo>
                    <a:pt x="137790" y="86729"/>
                    <a:pt x="80393" y="104982"/>
                    <a:pt x="26161" y="70902"/>
                  </a:cubicBezTo>
                  <a:cubicBezTo>
                    <a:pt x="5904" y="58241"/>
                    <a:pt x="-13405" y="39672"/>
                    <a:pt x="12445" y="13294"/>
                  </a:cubicBezTo>
                  <a:cubicBezTo>
                    <a:pt x="19936" y="17515"/>
                    <a:pt x="27427" y="21630"/>
                    <a:pt x="34497" y="26483"/>
                  </a:cubicBezTo>
                  <a:cubicBezTo>
                    <a:pt x="68049" y="49695"/>
                    <a:pt x="82820" y="35979"/>
                    <a:pt x="86302"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8" name="Freeform: Shape 1957"/>
            <p:cNvSpPr/>
            <p:nvPr/>
          </p:nvSpPr>
          <p:spPr>
            <a:xfrm>
              <a:off x="5017098" y="3057403"/>
              <a:ext cx="113585" cy="107841"/>
            </a:xfrm>
            <a:custGeom>
              <a:avLst/>
              <a:gdLst>
                <a:gd name="connsiteX0" fmla="*/ 1 w 113585"/>
                <a:gd name="connsiteY0" fmla="*/ 105826 h 107841"/>
                <a:gd name="connsiteX1" fmla="*/ 70904 w 113585"/>
                <a:gd name="connsiteY1" fmla="*/ 0 h 107841"/>
                <a:gd name="connsiteX2" fmla="*/ 108149 w 113585"/>
                <a:gd name="connsiteY2" fmla="*/ 56659 h 107841"/>
                <a:gd name="connsiteX3" fmla="*/ 1 w 113585"/>
                <a:gd name="connsiteY3" fmla="*/ 105826 h 107841"/>
              </a:gdLst>
              <a:ahLst/>
              <a:cxnLst>
                <a:cxn ang="0">
                  <a:pos x="connsiteX0" y="connsiteY0"/>
                </a:cxn>
                <a:cxn ang="0">
                  <a:pos x="connsiteX1" y="connsiteY1"/>
                </a:cxn>
                <a:cxn ang="0">
                  <a:pos x="connsiteX2" y="connsiteY2"/>
                </a:cxn>
                <a:cxn ang="0">
                  <a:pos x="connsiteX3" y="connsiteY3"/>
                </a:cxn>
              </a:cxnLst>
              <a:rect l="l" t="t" r="r" b="b"/>
              <a:pathLst>
                <a:path w="113585" h="107841">
                  <a:moveTo>
                    <a:pt x="1" y="105826"/>
                  </a:moveTo>
                  <a:cubicBezTo>
                    <a:pt x="-210" y="54654"/>
                    <a:pt x="22686" y="18781"/>
                    <a:pt x="70904" y="0"/>
                  </a:cubicBezTo>
                  <a:cubicBezTo>
                    <a:pt x="109098" y="5381"/>
                    <a:pt x="122076" y="25111"/>
                    <a:pt x="108149" y="56659"/>
                  </a:cubicBezTo>
                  <a:cubicBezTo>
                    <a:pt x="92428" y="92426"/>
                    <a:pt x="43049" y="114900"/>
                    <a:pt x="1" y="105826"/>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9" name="Freeform: Shape 1958"/>
            <p:cNvSpPr/>
            <p:nvPr/>
          </p:nvSpPr>
          <p:spPr>
            <a:xfrm>
              <a:off x="5291900" y="3380262"/>
              <a:ext cx="109549" cy="77327"/>
            </a:xfrm>
            <a:custGeom>
              <a:avLst/>
              <a:gdLst>
                <a:gd name="connsiteX0" fmla="*/ 27484 w 109549"/>
                <a:gd name="connsiteY0" fmla="*/ 0 h 77327"/>
                <a:gd name="connsiteX1" fmla="*/ 101552 w 109549"/>
                <a:gd name="connsiteY1" fmla="*/ 28171 h 77327"/>
                <a:gd name="connsiteX2" fmla="*/ 109465 w 109549"/>
                <a:gd name="connsiteY2" fmla="*/ 39144 h 77327"/>
                <a:gd name="connsiteX3" fmla="*/ 79395 w 109549"/>
                <a:gd name="connsiteY3" fmla="*/ 76811 h 77327"/>
                <a:gd name="connsiteX4" fmla="*/ 5538 w 109549"/>
                <a:gd name="connsiteY4" fmla="*/ 46002 h 77327"/>
                <a:gd name="connsiteX5" fmla="*/ 15773 w 109549"/>
                <a:gd name="connsiteY5" fmla="*/ 5275 h 77327"/>
                <a:gd name="connsiteX6" fmla="*/ 27484 w 109549"/>
                <a:gd name="connsiteY6" fmla="*/ 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49" h="77327">
                  <a:moveTo>
                    <a:pt x="27484" y="0"/>
                  </a:moveTo>
                  <a:cubicBezTo>
                    <a:pt x="53545" y="9179"/>
                    <a:pt x="74752" y="25850"/>
                    <a:pt x="101552" y="28171"/>
                  </a:cubicBezTo>
                  <a:cubicBezTo>
                    <a:pt x="104611" y="28488"/>
                    <a:pt x="110309" y="36190"/>
                    <a:pt x="109465" y="39144"/>
                  </a:cubicBezTo>
                  <a:cubicBezTo>
                    <a:pt x="105033" y="55920"/>
                    <a:pt x="99864" y="74384"/>
                    <a:pt x="79395" y="76811"/>
                  </a:cubicBezTo>
                  <a:cubicBezTo>
                    <a:pt x="49747" y="80398"/>
                    <a:pt x="25163" y="64783"/>
                    <a:pt x="5538" y="46002"/>
                  </a:cubicBezTo>
                  <a:cubicBezTo>
                    <a:pt x="-8389" y="32708"/>
                    <a:pt x="7332" y="17620"/>
                    <a:pt x="15773" y="5275"/>
                  </a:cubicBezTo>
                  <a:cubicBezTo>
                    <a:pt x="17988" y="1899"/>
                    <a:pt x="24213" y="1372"/>
                    <a:pt x="27484"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0" name="Freeform: Shape 1959"/>
            <p:cNvSpPr/>
            <p:nvPr/>
          </p:nvSpPr>
          <p:spPr>
            <a:xfrm>
              <a:off x="5017099" y="3056046"/>
              <a:ext cx="134955" cy="129765"/>
            </a:xfrm>
            <a:custGeom>
              <a:avLst/>
              <a:gdLst>
                <a:gd name="connsiteX0" fmla="*/ 0 w 134955"/>
                <a:gd name="connsiteY0" fmla="*/ 107183 h 129765"/>
                <a:gd name="connsiteX1" fmla="*/ 86729 w 134955"/>
                <a:gd name="connsiteY1" fmla="*/ 65507 h 129765"/>
                <a:gd name="connsiteX2" fmla="*/ 70902 w 134955"/>
                <a:gd name="connsiteY2" fmla="*/ 1357 h 129765"/>
                <a:gd name="connsiteX3" fmla="*/ 134946 w 134955"/>
                <a:gd name="connsiteY3" fmla="*/ 52424 h 129765"/>
                <a:gd name="connsiteX4" fmla="*/ 77022 w 134955"/>
                <a:gd name="connsiteY4" fmla="*/ 107922 h 129765"/>
                <a:gd name="connsiteX5" fmla="*/ 0 w 134955"/>
                <a:gd name="connsiteY5" fmla="*/ 107183 h 1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55" h="129765">
                  <a:moveTo>
                    <a:pt x="0" y="107183"/>
                  </a:moveTo>
                  <a:cubicBezTo>
                    <a:pt x="35029" y="106128"/>
                    <a:pt x="63939" y="90090"/>
                    <a:pt x="86729" y="65507"/>
                  </a:cubicBezTo>
                  <a:cubicBezTo>
                    <a:pt x="111629" y="38602"/>
                    <a:pt x="115533" y="12963"/>
                    <a:pt x="70902" y="1357"/>
                  </a:cubicBezTo>
                  <a:cubicBezTo>
                    <a:pt x="100550" y="-6345"/>
                    <a:pt x="134419" y="19821"/>
                    <a:pt x="134946" y="52424"/>
                  </a:cubicBezTo>
                  <a:cubicBezTo>
                    <a:pt x="135580" y="90513"/>
                    <a:pt x="103821" y="100325"/>
                    <a:pt x="77022" y="107922"/>
                  </a:cubicBezTo>
                  <a:cubicBezTo>
                    <a:pt x="52755" y="114885"/>
                    <a:pt x="24689" y="153818"/>
                    <a:pt x="0" y="10718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1" name="Freeform: Shape 1960"/>
            <p:cNvSpPr/>
            <p:nvPr/>
          </p:nvSpPr>
          <p:spPr>
            <a:xfrm>
              <a:off x="5492978" y="2932707"/>
              <a:ext cx="94621" cy="115284"/>
            </a:xfrm>
            <a:custGeom>
              <a:avLst/>
              <a:gdLst>
                <a:gd name="connsiteX0" fmla="*/ 93556 w 94621"/>
                <a:gd name="connsiteY0" fmla="*/ 72997 h 115284"/>
                <a:gd name="connsiteX1" fmla="*/ 65596 w 94621"/>
                <a:gd name="connsiteY1" fmla="*/ 114567 h 115284"/>
                <a:gd name="connsiteX2" fmla="*/ 48081 w 94621"/>
                <a:gd name="connsiteY2" fmla="*/ 94837 h 115284"/>
                <a:gd name="connsiteX3" fmla="*/ 29089 w 94621"/>
                <a:gd name="connsiteY3" fmla="*/ 31532 h 115284"/>
                <a:gd name="connsiteX4" fmla="*/ 2184 w 94621"/>
                <a:gd name="connsiteY4" fmla="*/ 35857 h 115284"/>
                <a:gd name="connsiteX5" fmla="*/ 10309 w 94621"/>
                <a:gd name="connsiteY5" fmla="*/ 3466 h 115284"/>
                <a:gd name="connsiteX6" fmla="*/ 93556 w 94621"/>
                <a:gd name="connsiteY6" fmla="*/ 72997 h 11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621" h="115284">
                  <a:moveTo>
                    <a:pt x="93556" y="72997"/>
                  </a:moveTo>
                  <a:cubicBezTo>
                    <a:pt x="91656" y="91883"/>
                    <a:pt x="93133" y="113301"/>
                    <a:pt x="65596" y="114567"/>
                  </a:cubicBezTo>
                  <a:cubicBezTo>
                    <a:pt x="53040" y="115095"/>
                    <a:pt x="39324" y="119948"/>
                    <a:pt x="48081" y="94837"/>
                  </a:cubicBezTo>
                  <a:cubicBezTo>
                    <a:pt x="55678" y="73208"/>
                    <a:pt x="52196" y="47569"/>
                    <a:pt x="29089" y="31532"/>
                  </a:cubicBezTo>
                  <a:cubicBezTo>
                    <a:pt x="21176" y="39339"/>
                    <a:pt x="14001" y="51578"/>
                    <a:pt x="2184" y="35857"/>
                  </a:cubicBezTo>
                  <a:cubicBezTo>
                    <a:pt x="-2036" y="23407"/>
                    <a:pt x="-559" y="12223"/>
                    <a:pt x="10309" y="3466"/>
                  </a:cubicBezTo>
                  <a:cubicBezTo>
                    <a:pt x="76146" y="-8879"/>
                    <a:pt x="100203" y="11168"/>
                    <a:pt x="93556" y="7299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2" name="Freeform: Shape 1961"/>
            <p:cNvSpPr/>
            <p:nvPr/>
          </p:nvSpPr>
          <p:spPr>
            <a:xfrm>
              <a:off x="5196886" y="3200896"/>
              <a:ext cx="92968" cy="88379"/>
            </a:xfrm>
            <a:custGeom>
              <a:avLst/>
              <a:gdLst>
                <a:gd name="connsiteX0" fmla="*/ 90001 w 92968"/>
                <a:gd name="connsiteY0" fmla="*/ 0 h 88379"/>
                <a:gd name="connsiteX1" fmla="*/ 82088 w 92968"/>
                <a:gd name="connsiteY1" fmla="*/ 44841 h 88379"/>
                <a:gd name="connsiteX2" fmla="*/ 26168 w 92968"/>
                <a:gd name="connsiteY2" fmla="*/ 72063 h 88379"/>
                <a:gd name="connsiteX3" fmla="*/ 2 w 92968"/>
                <a:gd name="connsiteY3" fmla="*/ 37878 h 88379"/>
                <a:gd name="connsiteX4" fmla="*/ 32815 w 92968"/>
                <a:gd name="connsiteY4" fmla="*/ 24900 h 88379"/>
                <a:gd name="connsiteX5" fmla="*/ 90001 w 92968"/>
                <a:gd name="connsiteY5" fmla="*/ 0 h 8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68" h="88379">
                  <a:moveTo>
                    <a:pt x="90001" y="0"/>
                  </a:moveTo>
                  <a:cubicBezTo>
                    <a:pt x="100341" y="17831"/>
                    <a:pt x="80189" y="28910"/>
                    <a:pt x="82088" y="44841"/>
                  </a:cubicBezTo>
                  <a:cubicBezTo>
                    <a:pt x="89579" y="107409"/>
                    <a:pt x="59720" y="89050"/>
                    <a:pt x="26168" y="72063"/>
                  </a:cubicBezTo>
                  <a:cubicBezTo>
                    <a:pt x="10025" y="63939"/>
                    <a:pt x="107" y="50645"/>
                    <a:pt x="2" y="37878"/>
                  </a:cubicBezTo>
                  <a:cubicBezTo>
                    <a:pt x="-210" y="15932"/>
                    <a:pt x="21736" y="30070"/>
                    <a:pt x="32815" y="24900"/>
                  </a:cubicBezTo>
                  <a:cubicBezTo>
                    <a:pt x="51807" y="16143"/>
                    <a:pt x="71220" y="8230"/>
                    <a:pt x="90001"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3" name="Freeform: Shape 1962"/>
            <p:cNvSpPr/>
            <p:nvPr/>
          </p:nvSpPr>
          <p:spPr>
            <a:xfrm>
              <a:off x="5377153" y="3178891"/>
              <a:ext cx="199040" cy="70433"/>
            </a:xfrm>
            <a:custGeom>
              <a:avLst/>
              <a:gdLst>
                <a:gd name="connsiteX0" fmla="*/ 199041 w 199040"/>
                <a:gd name="connsiteY0" fmla="*/ 5651 h 70433"/>
                <a:gd name="connsiteX1" fmla="*/ 113050 w 199040"/>
                <a:gd name="connsiteY1" fmla="*/ 56401 h 70433"/>
                <a:gd name="connsiteX2" fmla="*/ 7014 w 199040"/>
                <a:gd name="connsiteY2" fmla="*/ 70434 h 70433"/>
                <a:gd name="connsiteX3" fmla="*/ 2160 w 199040"/>
                <a:gd name="connsiteY3" fmla="*/ 65053 h 70433"/>
                <a:gd name="connsiteX4" fmla="*/ 7647 w 199040"/>
                <a:gd name="connsiteY4" fmla="*/ 38992 h 70433"/>
                <a:gd name="connsiteX5" fmla="*/ 183847 w 199040"/>
                <a:gd name="connsiteY5" fmla="*/ 2591 h 70433"/>
                <a:gd name="connsiteX6" fmla="*/ 199041 w 199040"/>
                <a:gd name="connsiteY6" fmla="*/ 5651 h 7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040" h="70433">
                  <a:moveTo>
                    <a:pt x="199041" y="5651"/>
                  </a:moveTo>
                  <a:cubicBezTo>
                    <a:pt x="183953" y="45111"/>
                    <a:pt x="143859" y="46167"/>
                    <a:pt x="113050" y="56401"/>
                  </a:cubicBezTo>
                  <a:cubicBezTo>
                    <a:pt x="79815" y="67374"/>
                    <a:pt x="42570" y="66319"/>
                    <a:pt x="7014" y="70434"/>
                  </a:cubicBezTo>
                  <a:cubicBezTo>
                    <a:pt x="5431" y="68640"/>
                    <a:pt x="3848" y="66846"/>
                    <a:pt x="2160" y="65053"/>
                  </a:cubicBezTo>
                  <a:cubicBezTo>
                    <a:pt x="-1638" y="55240"/>
                    <a:pt x="-794" y="46272"/>
                    <a:pt x="7647" y="38992"/>
                  </a:cubicBezTo>
                  <a:cubicBezTo>
                    <a:pt x="72851" y="58511"/>
                    <a:pt x="127083" y="23587"/>
                    <a:pt x="183847" y="2591"/>
                  </a:cubicBezTo>
                  <a:cubicBezTo>
                    <a:pt x="191760" y="-258"/>
                    <a:pt x="195348" y="-2473"/>
                    <a:pt x="199041" y="56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4" name="Freeform: Shape 1963"/>
            <p:cNvSpPr/>
            <p:nvPr/>
          </p:nvSpPr>
          <p:spPr>
            <a:xfrm>
              <a:off x="5469014" y="3069115"/>
              <a:ext cx="94216" cy="83563"/>
            </a:xfrm>
            <a:custGeom>
              <a:avLst/>
              <a:gdLst>
                <a:gd name="connsiteX0" fmla="*/ 75527 w 94216"/>
                <a:gd name="connsiteY0" fmla="*/ 0 h 83563"/>
                <a:gd name="connsiteX1" fmla="*/ 73311 w 94216"/>
                <a:gd name="connsiteY1" fmla="*/ 57925 h 83563"/>
                <a:gd name="connsiteX2" fmla="*/ 12221 w 94216"/>
                <a:gd name="connsiteY2" fmla="*/ 83564 h 83563"/>
                <a:gd name="connsiteX3" fmla="*/ 27415 w 94216"/>
                <a:gd name="connsiteY3" fmla="*/ 28066 h 83563"/>
                <a:gd name="connsiteX4" fmla="*/ 75527 w 94216"/>
                <a:gd name="connsiteY4" fmla="*/ 0 h 8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16" h="83563">
                  <a:moveTo>
                    <a:pt x="75527" y="0"/>
                  </a:moveTo>
                  <a:cubicBezTo>
                    <a:pt x="107707" y="20574"/>
                    <a:pt x="92514" y="39249"/>
                    <a:pt x="73311" y="57925"/>
                  </a:cubicBezTo>
                  <a:cubicBezTo>
                    <a:pt x="56324" y="74595"/>
                    <a:pt x="33745" y="77761"/>
                    <a:pt x="12221" y="83564"/>
                  </a:cubicBezTo>
                  <a:cubicBezTo>
                    <a:pt x="-7403" y="58241"/>
                    <a:pt x="-4133" y="40516"/>
                    <a:pt x="27415" y="28066"/>
                  </a:cubicBezTo>
                  <a:cubicBezTo>
                    <a:pt x="44507" y="21313"/>
                    <a:pt x="59595" y="9496"/>
                    <a:pt x="75527"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5" name="Freeform: Shape 1964"/>
            <p:cNvSpPr/>
            <p:nvPr/>
          </p:nvSpPr>
          <p:spPr>
            <a:xfrm>
              <a:off x="5216090" y="3437580"/>
              <a:ext cx="92287" cy="74769"/>
            </a:xfrm>
            <a:custGeom>
              <a:avLst/>
              <a:gdLst>
                <a:gd name="connsiteX0" fmla="*/ 73857 w 92287"/>
                <a:gd name="connsiteY0" fmla="*/ 20126 h 74769"/>
                <a:gd name="connsiteX1" fmla="*/ 77022 w 92287"/>
                <a:gd name="connsiteY1" fmla="*/ 69293 h 74769"/>
                <a:gd name="connsiteX2" fmla="*/ 0 w 92287"/>
                <a:gd name="connsiteY2" fmla="*/ 33420 h 74769"/>
                <a:gd name="connsiteX3" fmla="*/ 44419 w 92287"/>
                <a:gd name="connsiteY3" fmla="*/ 9469 h 74769"/>
                <a:gd name="connsiteX4" fmla="*/ 73857 w 92287"/>
                <a:gd name="connsiteY4" fmla="*/ 20126 h 7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87" h="74769">
                  <a:moveTo>
                    <a:pt x="73857" y="20126"/>
                  </a:moveTo>
                  <a:cubicBezTo>
                    <a:pt x="77233" y="36797"/>
                    <a:pt x="111523" y="56105"/>
                    <a:pt x="77022" y="69293"/>
                  </a:cubicBezTo>
                  <a:cubicBezTo>
                    <a:pt x="44841" y="81532"/>
                    <a:pt x="12028" y="74780"/>
                    <a:pt x="0" y="33420"/>
                  </a:cubicBezTo>
                  <a:cubicBezTo>
                    <a:pt x="15088" y="25613"/>
                    <a:pt x="33552" y="21075"/>
                    <a:pt x="44419" y="9469"/>
                  </a:cubicBezTo>
                  <a:cubicBezTo>
                    <a:pt x="66576" y="-14481"/>
                    <a:pt x="65310" y="13795"/>
                    <a:pt x="73857" y="20126"/>
                  </a:cubicBezTo>
                  <a:close/>
                </a:path>
              </a:pathLst>
            </a:custGeom>
            <a:solidFill>
              <a:srgbClr val="EE84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6" name="Freeform: Shape 1965"/>
            <p:cNvSpPr/>
            <p:nvPr/>
          </p:nvSpPr>
          <p:spPr>
            <a:xfrm>
              <a:off x="5488726" y="2889855"/>
              <a:ext cx="112441" cy="115849"/>
            </a:xfrm>
            <a:custGeom>
              <a:avLst/>
              <a:gdLst>
                <a:gd name="connsiteX0" fmla="*/ 97807 w 112441"/>
                <a:gd name="connsiteY0" fmla="*/ 115849 h 115849"/>
                <a:gd name="connsiteX1" fmla="*/ 11712 w 112441"/>
                <a:gd name="connsiteY1" fmla="*/ 53388 h 115849"/>
                <a:gd name="connsiteX2" fmla="*/ 0 w 112441"/>
                <a:gd name="connsiteY2" fmla="*/ 48218 h 115849"/>
                <a:gd name="connsiteX3" fmla="*/ 57292 w 112441"/>
                <a:gd name="connsiteY3" fmla="*/ 1372 h 115849"/>
                <a:gd name="connsiteX4" fmla="*/ 64255 w 112441"/>
                <a:gd name="connsiteY4" fmla="*/ 0 h 115849"/>
                <a:gd name="connsiteX5" fmla="*/ 97807 w 112441"/>
                <a:gd name="connsiteY5" fmla="*/ 115849 h 11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441" h="115849">
                  <a:moveTo>
                    <a:pt x="97807" y="115849"/>
                  </a:moveTo>
                  <a:cubicBezTo>
                    <a:pt x="95064" y="59296"/>
                    <a:pt x="59929" y="47374"/>
                    <a:pt x="11712" y="53388"/>
                  </a:cubicBezTo>
                  <a:cubicBezTo>
                    <a:pt x="6647" y="54337"/>
                    <a:pt x="2743" y="52649"/>
                    <a:pt x="0" y="48218"/>
                  </a:cubicBezTo>
                  <a:cubicBezTo>
                    <a:pt x="6120" y="16670"/>
                    <a:pt x="33552" y="11289"/>
                    <a:pt x="57292" y="1372"/>
                  </a:cubicBezTo>
                  <a:cubicBezTo>
                    <a:pt x="59613" y="950"/>
                    <a:pt x="61934" y="422"/>
                    <a:pt x="64255" y="0"/>
                  </a:cubicBezTo>
                  <a:cubicBezTo>
                    <a:pt x="115638" y="40727"/>
                    <a:pt x="124396" y="71113"/>
                    <a:pt x="97807" y="11584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7" name="Freeform: Shape 1966"/>
            <p:cNvSpPr/>
            <p:nvPr/>
          </p:nvSpPr>
          <p:spPr>
            <a:xfrm>
              <a:off x="5647655" y="3035876"/>
              <a:ext cx="102141" cy="78469"/>
            </a:xfrm>
            <a:custGeom>
              <a:avLst/>
              <a:gdLst>
                <a:gd name="connsiteX0" fmla="*/ 20648 w 102141"/>
                <a:gd name="connsiteY0" fmla="*/ 75654 h 78469"/>
                <a:gd name="connsiteX1" fmla="*/ 5138 w 102141"/>
                <a:gd name="connsiteY1" fmla="*/ 27331 h 78469"/>
                <a:gd name="connsiteX2" fmla="*/ 94715 w 102141"/>
                <a:gd name="connsiteY2" fmla="*/ 2536 h 78469"/>
                <a:gd name="connsiteX3" fmla="*/ 57049 w 102141"/>
                <a:gd name="connsiteY3" fmla="*/ 66791 h 78469"/>
                <a:gd name="connsiteX4" fmla="*/ 20648 w 102141"/>
                <a:gd name="connsiteY4" fmla="*/ 75654 h 78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41" h="78469">
                  <a:moveTo>
                    <a:pt x="20648" y="75654"/>
                  </a:moveTo>
                  <a:cubicBezTo>
                    <a:pt x="8725" y="61411"/>
                    <a:pt x="-8789" y="43685"/>
                    <a:pt x="5138" y="27331"/>
                  </a:cubicBezTo>
                  <a:cubicBezTo>
                    <a:pt x="27506" y="1059"/>
                    <a:pt x="60636" y="-3900"/>
                    <a:pt x="94715" y="2536"/>
                  </a:cubicBezTo>
                  <a:cubicBezTo>
                    <a:pt x="118877" y="45479"/>
                    <a:pt x="78151" y="50332"/>
                    <a:pt x="57049" y="66791"/>
                  </a:cubicBezTo>
                  <a:cubicBezTo>
                    <a:pt x="45443" y="71961"/>
                    <a:pt x="35525" y="83884"/>
                    <a:pt x="20648" y="7565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8" name="Freeform: Shape 1967"/>
            <p:cNvSpPr/>
            <p:nvPr/>
          </p:nvSpPr>
          <p:spPr>
            <a:xfrm>
              <a:off x="5374534" y="2963289"/>
              <a:ext cx="86676" cy="127877"/>
            </a:xfrm>
            <a:custGeom>
              <a:avLst/>
              <a:gdLst>
                <a:gd name="connsiteX0" fmla="*/ 21028 w 86676"/>
                <a:gd name="connsiteY0" fmla="*/ 127877 h 127877"/>
                <a:gd name="connsiteX1" fmla="*/ 11110 w 86676"/>
                <a:gd name="connsiteY1" fmla="*/ 125662 h 127877"/>
                <a:gd name="connsiteX2" fmla="*/ 50465 w 86676"/>
                <a:gd name="connsiteY2" fmla="*/ 0 h 127877"/>
                <a:gd name="connsiteX3" fmla="*/ 74521 w 86676"/>
                <a:gd name="connsiteY3" fmla="*/ 11501 h 127877"/>
                <a:gd name="connsiteX4" fmla="*/ 85916 w 86676"/>
                <a:gd name="connsiteY4" fmla="*/ 34185 h 127877"/>
                <a:gd name="connsiteX5" fmla="*/ 46033 w 86676"/>
                <a:gd name="connsiteY5" fmla="*/ 57397 h 127877"/>
                <a:gd name="connsiteX6" fmla="*/ 56795 w 86676"/>
                <a:gd name="connsiteY6" fmla="*/ 94536 h 127877"/>
                <a:gd name="connsiteX7" fmla="*/ 62809 w 86676"/>
                <a:gd name="connsiteY7" fmla="*/ 106881 h 127877"/>
                <a:gd name="connsiteX8" fmla="*/ 21028 w 86676"/>
                <a:gd name="connsiteY8" fmla="*/ 127877 h 12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6" h="127877">
                  <a:moveTo>
                    <a:pt x="21028" y="127877"/>
                  </a:moveTo>
                  <a:cubicBezTo>
                    <a:pt x="17862" y="126717"/>
                    <a:pt x="14486" y="125978"/>
                    <a:pt x="11110" y="125662"/>
                  </a:cubicBezTo>
                  <a:cubicBezTo>
                    <a:pt x="-13263" y="72063"/>
                    <a:pt x="3618" y="31336"/>
                    <a:pt x="50465" y="0"/>
                  </a:cubicBezTo>
                  <a:cubicBezTo>
                    <a:pt x="59222" y="2216"/>
                    <a:pt x="66924" y="6753"/>
                    <a:pt x="74521" y="11501"/>
                  </a:cubicBezTo>
                  <a:cubicBezTo>
                    <a:pt x="82328" y="16987"/>
                    <a:pt x="88976" y="23212"/>
                    <a:pt x="85916" y="34185"/>
                  </a:cubicBezTo>
                  <a:cubicBezTo>
                    <a:pt x="77264" y="50117"/>
                    <a:pt x="60277" y="51594"/>
                    <a:pt x="46033" y="57397"/>
                  </a:cubicBezTo>
                  <a:cubicBezTo>
                    <a:pt x="33478" y="74490"/>
                    <a:pt x="48776" y="83458"/>
                    <a:pt x="56795" y="94536"/>
                  </a:cubicBezTo>
                  <a:cubicBezTo>
                    <a:pt x="59644" y="98229"/>
                    <a:pt x="61649" y="102450"/>
                    <a:pt x="62809" y="106881"/>
                  </a:cubicBezTo>
                  <a:cubicBezTo>
                    <a:pt x="55635" y="127244"/>
                    <a:pt x="37698" y="126400"/>
                    <a:pt x="21028" y="12787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9" name="Freeform: Shape 1968"/>
            <p:cNvSpPr/>
            <p:nvPr/>
          </p:nvSpPr>
          <p:spPr>
            <a:xfrm>
              <a:off x="5526393" y="3348279"/>
              <a:ext cx="97726" cy="81882"/>
            </a:xfrm>
            <a:custGeom>
              <a:avLst/>
              <a:gdLst>
                <a:gd name="connsiteX0" fmla="*/ 0 w 97726"/>
                <a:gd name="connsiteY0" fmla="*/ 53823 h 81882"/>
                <a:gd name="connsiteX1" fmla="*/ 76072 w 97726"/>
                <a:gd name="connsiteY1" fmla="*/ 5500 h 81882"/>
                <a:gd name="connsiteX2" fmla="*/ 97280 w 97726"/>
                <a:gd name="connsiteY2" fmla="*/ 19216 h 81882"/>
                <a:gd name="connsiteX3" fmla="*/ 42942 w 97726"/>
                <a:gd name="connsiteY3" fmla="*/ 78196 h 81882"/>
                <a:gd name="connsiteX4" fmla="*/ 0 w 97726"/>
                <a:gd name="connsiteY4" fmla="*/ 53823 h 81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 h="81882">
                  <a:moveTo>
                    <a:pt x="0" y="53823"/>
                  </a:moveTo>
                  <a:cubicBezTo>
                    <a:pt x="24584" y="33460"/>
                    <a:pt x="54232" y="26391"/>
                    <a:pt x="76072" y="5500"/>
                  </a:cubicBezTo>
                  <a:cubicBezTo>
                    <a:pt x="89788" y="-7583"/>
                    <a:pt x="100023" y="4972"/>
                    <a:pt x="97280" y="19216"/>
                  </a:cubicBezTo>
                  <a:cubicBezTo>
                    <a:pt x="91582" y="49075"/>
                    <a:pt x="67948" y="65429"/>
                    <a:pt x="42942" y="78196"/>
                  </a:cubicBezTo>
                  <a:cubicBezTo>
                    <a:pt x="16987" y="91490"/>
                    <a:pt x="13294" y="65429"/>
                    <a:pt x="0" y="5382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0" name="Freeform: Shape 1969"/>
            <p:cNvSpPr/>
            <p:nvPr/>
          </p:nvSpPr>
          <p:spPr>
            <a:xfrm>
              <a:off x="5638890" y="3384166"/>
              <a:ext cx="83106" cy="64846"/>
            </a:xfrm>
            <a:custGeom>
              <a:avLst/>
              <a:gdLst>
                <a:gd name="connsiteX0" fmla="*/ 83012 w 83106"/>
                <a:gd name="connsiteY0" fmla="*/ 2532 h 64846"/>
                <a:gd name="connsiteX1" fmla="*/ 73410 w 83106"/>
                <a:gd name="connsiteY1" fmla="*/ 35979 h 64846"/>
                <a:gd name="connsiteX2" fmla="*/ 7467 w 83106"/>
                <a:gd name="connsiteY2" fmla="*/ 56764 h 64846"/>
                <a:gd name="connsiteX3" fmla="*/ 31523 w 83106"/>
                <a:gd name="connsiteY3" fmla="*/ 0 h 64846"/>
                <a:gd name="connsiteX4" fmla="*/ 83012 w 83106"/>
                <a:gd name="connsiteY4" fmla="*/ 2532 h 64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06" h="64846">
                  <a:moveTo>
                    <a:pt x="83012" y="2532"/>
                  </a:moveTo>
                  <a:cubicBezTo>
                    <a:pt x="83328" y="14666"/>
                    <a:pt x="83434" y="27116"/>
                    <a:pt x="73410" y="35979"/>
                  </a:cubicBezTo>
                  <a:cubicBezTo>
                    <a:pt x="54208" y="53177"/>
                    <a:pt x="28674" y="77760"/>
                    <a:pt x="7467" y="56764"/>
                  </a:cubicBezTo>
                  <a:cubicBezTo>
                    <a:pt x="-12369" y="37140"/>
                    <a:pt x="11371" y="14455"/>
                    <a:pt x="31523" y="0"/>
                  </a:cubicBezTo>
                  <a:cubicBezTo>
                    <a:pt x="48721" y="844"/>
                    <a:pt x="65919" y="1688"/>
                    <a:pt x="83012" y="2532"/>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1" name="Freeform: Shape 1970"/>
            <p:cNvSpPr/>
            <p:nvPr/>
          </p:nvSpPr>
          <p:spPr>
            <a:xfrm>
              <a:off x="5301799" y="3232232"/>
              <a:ext cx="83316" cy="66576"/>
            </a:xfrm>
            <a:custGeom>
              <a:avLst/>
              <a:gdLst>
                <a:gd name="connsiteX0" fmla="*/ 82367 w 83316"/>
                <a:gd name="connsiteY0" fmla="*/ 17093 h 66576"/>
                <a:gd name="connsiteX1" fmla="*/ 83106 w 83316"/>
                <a:gd name="connsiteY1" fmla="*/ 66577 h 66576"/>
                <a:gd name="connsiteX2" fmla="*/ 70 w 83316"/>
                <a:gd name="connsiteY2" fmla="*/ 15510 h 66576"/>
                <a:gd name="connsiteX3" fmla="*/ 83317 w 83316"/>
                <a:gd name="connsiteY3" fmla="*/ 13928 h 66576"/>
                <a:gd name="connsiteX4" fmla="*/ 82367 w 83316"/>
                <a:gd name="connsiteY4" fmla="*/ 17093 h 6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16" h="66576">
                  <a:moveTo>
                    <a:pt x="82367" y="17093"/>
                  </a:moveTo>
                  <a:cubicBezTo>
                    <a:pt x="82578" y="33552"/>
                    <a:pt x="82895" y="50117"/>
                    <a:pt x="83106" y="66577"/>
                  </a:cubicBezTo>
                  <a:cubicBezTo>
                    <a:pt x="53669" y="52439"/>
                    <a:pt x="-2251" y="81243"/>
                    <a:pt x="70" y="15510"/>
                  </a:cubicBezTo>
                  <a:cubicBezTo>
                    <a:pt x="27397" y="-5908"/>
                    <a:pt x="55251" y="-3903"/>
                    <a:pt x="83317" y="13928"/>
                  </a:cubicBezTo>
                  <a:lnTo>
                    <a:pt x="82367" y="17093"/>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2" name="Freeform: Shape 1971"/>
            <p:cNvSpPr/>
            <p:nvPr/>
          </p:nvSpPr>
          <p:spPr>
            <a:xfrm>
              <a:off x="5420320" y="3017211"/>
              <a:ext cx="99637" cy="52958"/>
            </a:xfrm>
            <a:custGeom>
              <a:avLst/>
              <a:gdLst>
                <a:gd name="connsiteX0" fmla="*/ 17023 w 99637"/>
                <a:gd name="connsiteY0" fmla="*/ 52959 h 52958"/>
                <a:gd name="connsiteX1" fmla="*/ 6367 w 99637"/>
                <a:gd name="connsiteY1" fmla="*/ 49688 h 52958"/>
                <a:gd name="connsiteX2" fmla="*/ 26203 w 99637"/>
                <a:gd name="connsiteY2" fmla="*/ 2103 h 52958"/>
                <a:gd name="connsiteX3" fmla="*/ 59227 w 99637"/>
                <a:gd name="connsiteY3" fmla="*/ 7484 h 52958"/>
                <a:gd name="connsiteX4" fmla="*/ 99637 w 99637"/>
                <a:gd name="connsiteY4" fmla="*/ 24471 h 52958"/>
                <a:gd name="connsiteX5" fmla="*/ 57961 w 99637"/>
                <a:gd name="connsiteY5" fmla="*/ 51165 h 52958"/>
                <a:gd name="connsiteX6" fmla="*/ 17023 w 99637"/>
                <a:gd name="connsiteY6" fmla="*/ 52959 h 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637" h="52958">
                  <a:moveTo>
                    <a:pt x="17023" y="52959"/>
                  </a:moveTo>
                  <a:cubicBezTo>
                    <a:pt x="13436" y="51904"/>
                    <a:pt x="9954" y="50743"/>
                    <a:pt x="6367" y="49688"/>
                  </a:cubicBezTo>
                  <a:cubicBezTo>
                    <a:pt x="-9038" y="24682"/>
                    <a:pt x="5839" y="12338"/>
                    <a:pt x="26203" y="2103"/>
                  </a:cubicBezTo>
                  <a:cubicBezTo>
                    <a:pt x="38020" y="-1168"/>
                    <a:pt x="49415" y="-1484"/>
                    <a:pt x="59227" y="7484"/>
                  </a:cubicBezTo>
                  <a:cubicBezTo>
                    <a:pt x="72416" y="14870"/>
                    <a:pt x="99637" y="-2434"/>
                    <a:pt x="99637" y="24471"/>
                  </a:cubicBezTo>
                  <a:cubicBezTo>
                    <a:pt x="99532" y="46312"/>
                    <a:pt x="76636" y="49583"/>
                    <a:pt x="57961" y="51165"/>
                  </a:cubicBezTo>
                  <a:cubicBezTo>
                    <a:pt x="44350" y="52326"/>
                    <a:pt x="30634" y="52431"/>
                    <a:pt x="17023" y="529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3" name="Freeform: Shape 1972"/>
            <p:cNvSpPr/>
            <p:nvPr/>
          </p:nvSpPr>
          <p:spPr>
            <a:xfrm>
              <a:off x="5301869" y="3196043"/>
              <a:ext cx="83246" cy="51804"/>
            </a:xfrm>
            <a:custGeom>
              <a:avLst/>
              <a:gdLst>
                <a:gd name="connsiteX0" fmla="*/ 83247 w 83246"/>
                <a:gd name="connsiteY0" fmla="*/ 50222 h 51804"/>
                <a:gd name="connsiteX1" fmla="*/ 0 w 83246"/>
                <a:gd name="connsiteY1" fmla="*/ 51805 h 51804"/>
                <a:gd name="connsiteX2" fmla="*/ 0 w 83246"/>
                <a:gd name="connsiteY2" fmla="*/ 0 h 51804"/>
                <a:gd name="connsiteX3" fmla="*/ 82930 w 83246"/>
                <a:gd name="connsiteY3" fmla="*/ 22051 h 51804"/>
                <a:gd name="connsiteX4" fmla="*/ 83247 w 83246"/>
                <a:gd name="connsiteY4" fmla="*/ 50222 h 5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6" h="51804">
                  <a:moveTo>
                    <a:pt x="83247" y="50222"/>
                  </a:moveTo>
                  <a:cubicBezTo>
                    <a:pt x="55498" y="50750"/>
                    <a:pt x="27749" y="51277"/>
                    <a:pt x="0" y="51805"/>
                  </a:cubicBezTo>
                  <a:cubicBezTo>
                    <a:pt x="0" y="35029"/>
                    <a:pt x="0" y="18359"/>
                    <a:pt x="0" y="0"/>
                  </a:cubicBezTo>
                  <a:cubicBezTo>
                    <a:pt x="29332" y="7808"/>
                    <a:pt x="56131" y="14877"/>
                    <a:pt x="82930" y="22051"/>
                  </a:cubicBezTo>
                  <a:cubicBezTo>
                    <a:pt x="83036" y="31336"/>
                    <a:pt x="83141" y="40726"/>
                    <a:pt x="83247" y="50222"/>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4" name="Freeform: Shape 1973"/>
            <p:cNvSpPr/>
            <p:nvPr/>
          </p:nvSpPr>
          <p:spPr>
            <a:xfrm>
              <a:off x="5405086" y="2964344"/>
              <a:ext cx="118867" cy="69302"/>
            </a:xfrm>
            <a:custGeom>
              <a:avLst/>
              <a:gdLst>
                <a:gd name="connsiteX0" fmla="*/ 74461 w 118867"/>
                <a:gd name="connsiteY0" fmla="*/ 60351 h 69302"/>
                <a:gd name="connsiteX1" fmla="*/ 42809 w 118867"/>
                <a:gd name="connsiteY1" fmla="*/ 63833 h 69302"/>
                <a:gd name="connsiteX2" fmla="*/ 288 w 118867"/>
                <a:gd name="connsiteY2" fmla="*/ 42098 h 69302"/>
                <a:gd name="connsiteX3" fmla="*/ 53782 w 118867"/>
                <a:gd name="connsiteY3" fmla="*/ 29121 h 69302"/>
                <a:gd name="connsiteX4" fmla="*/ 97251 w 118867"/>
                <a:gd name="connsiteY4" fmla="*/ 9601 h 69302"/>
                <a:gd name="connsiteX5" fmla="*/ 116876 w 118867"/>
                <a:gd name="connsiteY5" fmla="*/ 0 h 69302"/>
                <a:gd name="connsiteX6" fmla="*/ 74461 w 118867"/>
                <a:gd name="connsiteY6" fmla="*/ 60351 h 6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7" h="69302">
                  <a:moveTo>
                    <a:pt x="74461" y="60351"/>
                  </a:moveTo>
                  <a:cubicBezTo>
                    <a:pt x="63910" y="61512"/>
                    <a:pt x="53360" y="62673"/>
                    <a:pt x="42809" y="63833"/>
                  </a:cubicBezTo>
                  <a:cubicBezTo>
                    <a:pt x="23922" y="65838"/>
                    <a:pt x="-3088" y="83563"/>
                    <a:pt x="288" y="42098"/>
                  </a:cubicBezTo>
                  <a:cubicBezTo>
                    <a:pt x="18963" y="41254"/>
                    <a:pt x="37955" y="41782"/>
                    <a:pt x="53782" y="29121"/>
                  </a:cubicBezTo>
                  <a:cubicBezTo>
                    <a:pt x="64649" y="14455"/>
                    <a:pt x="79315" y="8335"/>
                    <a:pt x="97251" y="9601"/>
                  </a:cubicBezTo>
                  <a:cubicBezTo>
                    <a:pt x="103793" y="6436"/>
                    <a:pt x="110335" y="3165"/>
                    <a:pt x="116876" y="0"/>
                  </a:cubicBezTo>
                  <a:cubicBezTo>
                    <a:pt x="127216" y="37245"/>
                    <a:pt x="94930" y="44630"/>
                    <a:pt x="74461" y="603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5" name="Freeform: Shape 1974"/>
            <p:cNvSpPr/>
            <p:nvPr/>
          </p:nvSpPr>
          <p:spPr>
            <a:xfrm>
              <a:off x="5698036" y="3037791"/>
              <a:ext cx="72809" cy="75463"/>
            </a:xfrm>
            <a:custGeom>
              <a:avLst/>
              <a:gdLst>
                <a:gd name="connsiteX0" fmla="*/ 1604 w 72809"/>
                <a:gd name="connsiteY0" fmla="*/ 61922 h 75463"/>
                <a:gd name="connsiteX1" fmla="*/ 44335 w 72809"/>
                <a:gd name="connsiteY1" fmla="*/ 515 h 75463"/>
                <a:gd name="connsiteX2" fmla="*/ 66492 w 72809"/>
                <a:gd name="connsiteY2" fmla="*/ 19929 h 75463"/>
                <a:gd name="connsiteX3" fmla="*/ 67231 w 72809"/>
                <a:gd name="connsiteY3" fmla="*/ 50421 h 75463"/>
                <a:gd name="connsiteX4" fmla="*/ 4241 w 72809"/>
                <a:gd name="connsiteY4" fmla="*/ 74055 h 75463"/>
                <a:gd name="connsiteX5" fmla="*/ 21 w 72809"/>
                <a:gd name="connsiteY5" fmla="*/ 66564 h 75463"/>
                <a:gd name="connsiteX6" fmla="*/ 1604 w 72809"/>
                <a:gd name="connsiteY6" fmla="*/ 61922 h 7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09" h="75463">
                  <a:moveTo>
                    <a:pt x="1604" y="61922"/>
                  </a:moveTo>
                  <a:cubicBezTo>
                    <a:pt x="4769" y="33751"/>
                    <a:pt x="58473" y="40714"/>
                    <a:pt x="44335" y="515"/>
                  </a:cubicBezTo>
                  <a:cubicBezTo>
                    <a:pt x="59634" y="-2017"/>
                    <a:pt x="66598" y="4841"/>
                    <a:pt x="66492" y="19929"/>
                  </a:cubicBezTo>
                  <a:cubicBezTo>
                    <a:pt x="75882" y="29847"/>
                    <a:pt x="73667" y="40081"/>
                    <a:pt x="67231" y="50421"/>
                  </a:cubicBezTo>
                  <a:cubicBezTo>
                    <a:pt x="45285" y="55591"/>
                    <a:pt x="31146" y="81757"/>
                    <a:pt x="4241" y="74055"/>
                  </a:cubicBezTo>
                  <a:cubicBezTo>
                    <a:pt x="1182" y="71945"/>
                    <a:pt x="-190" y="69413"/>
                    <a:pt x="21" y="66564"/>
                  </a:cubicBezTo>
                  <a:cubicBezTo>
                    <a:pt x="232" y="63504"/>
                    <a:pt x="760" y="61922"/>
                    <a:pt x="1604" y="6192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6" name="Freeform: Shape 1975"/>
            <p:cNvSpPr/>
            <p:nvPr/>
          </p:nvSpPr>
          <p:spPr>
            <a:xfrm>
              <a:off x="5393557" y="3114797"/>
              <a:ext cx="63200" cy="58143"/>
            </a:xfrm>
            <a:custGeom>
              <a:avLst/>
              <a:gdLst>
                <a:gd name="connsiteX0" fmla="*/ 1583 w 63200"/>
                <a:gd name="connsiteY0" fmla="*/ 8233 h 58143"/>
                <a:gd name="connsiteX1" fmla="*/ 63200 w 63200"/>
                <a:gd name="connsiteY1" fmla="*/ 48327 h 58143"/>
                <a:gd name="connsiteX2" fmla="*/ 25322 w 63200"/>
                <a:gd name="connsiteY2" fmla="*/ 55185 h 58143"/>
                <a:gd name="connsiteX3" fmla="*/ 1583 w 63200"/>
                <a:gd name="connsiteY3" fmla="*/ 8233 h 58143"/>
              </a:gdLst>
              <a:ahLst/>
              <a:cxnLst>
                <a:cxn ang="0">
                  <a:pos x="connsiteX0" y="connsiteY0"/>
                </a:cxn>
                <a:cxn ang="0">
                  <a:pos x="connsiteX1" y="connsiteY1"/>
                </a:cxn>
                <a:cxn ang="0">
                  <a:pos x="connsiteX2" y="connsiteY2"/>
                </a:cxn>
                <a:cxn ang="0">
                  <a:pos x="connsiteX3" y="connsiteY3"/>
                </a:cxn>
              </a:cxnLst>
              <a:rect l="l" t="t" r="r" b="b"/>
              <a:pathLst>
                <a:path w="63200" h="58143">
                  <a:moveTo>
                    <a:pt x="1583" y="8233"/>
                  </a:moveTo>
                  <a:cubicBezTo>
                    <a:pt x="44420" y="-12552"/>
                    <a:pt x="60246" y="7917"/>
                    <a:pt x="63200" y="48327"/>
                  </a:cubicBezTo>
                  <a:cubicBezTo>
                    <a:pt x="52227" y="59511"/>
                    <a:pt x="39250" y="60144"/>
                    <a:pt x="25322" y="55185"/>
                  </a:cubicBezTo>
                  <a:cubicBezTo>
                    <a:pt x="7386" y="44740"/>
                    <a:pt x="-4431" y="31023"/>
                    <a:pt x="1583" y="8233"/>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7" name="Freeform: Shape 1976"/>
            <p:cNvSpPr/>
            <p:nvPr/>
          </p:nvSpPr>
          <p:spPr>
            <a:xfrm>
              <a:off x="5328681" y="3131788"/>
              <a:ext cx="60550" cy="52398"/>
            </a:xfrm>
            <a:custGeom>
              <a:avLst/>
              <a:gdLst>
                <a:gd name="connsiteX0" fmla="*/ 45146 w 60550"/>
                <a:gd name="connsiteY0" fmla="*/ 50645 h 52398"/>
                <a:gd name="connsiteX1" fmla="*/ 93 w 60550"/>
                <a:gd name="connsiteY1" fmla="*/ 29332 h 52398"/>
                <a:gd name="connsiteX2" fmla="*/ 43669 w 60550"/>
                <a:gd name="connsiteY2" fmla="*/ 0 h 52398"/>
                <a:gd name="connsiteX3" fmla="*/ 60550 w 60550"/>
                <a:gd name="connsiteY3" fmla="*/ 37561 h 52398"/>
                <a:gd name="connsiteX4" fmla="*/ 45146 w 60550"/>
                <a:gd name="connsiteY4" fmla="*/ 50645 h 5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50" h="52398">
                  <a:moveTo>
                    <a:pt x="45146" y="50645"/>
                  </a:moveTo>
                  <a:cubicBezTo>
                    <a:pt x="23622" y="56659"/>
                    <a:pt x="1570" y="46635"/>
                    <a:pt x="93" y="29332"/>
                  </a:cubicBezTo>
                  <a:cubicBezTo>
                    <a:pt x="-1806" y="6014"/>
                    <a:pt x="25732" y="5698"/>
                    <a:pt x="43669" y="0"/>
                  </a:cubicBezTo>
                  <a:cubicBezTo>
                    <a:pt x="58440" y="8441"/>
                    <a:pt x="60234" y="22579"/>
                    <a:pt x="60550" y="37561"/>
                  </a:cubicBezTo>
                  <a:cubicBezTo>
                    <a:pt x="58651" y="45686"/>
                    <a:pt x="52742" y="49273"/>
                    <a:pt x="45146" y="50645"/>
                  </a:cubicBezTo>
                  <a:close/>
                </a:path>
              </a:pathLst>
            </a:custGeom>
            <a:solidFill>
              <a:srgbClr val="EA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8" name="Freeform: Shape 1977"/>
            <p:cNvSpPr/>
            <p:nvPr/>
          </p:nvSpPr>
          <p:spPr>
            <a:xfrm>
              <a:off x="5226958" y="3038517"/>
              <a:ext cx="48795" cy="115110"/>
            </a:xfrm>
            <a:custGeom>
              <a:avLst/>
              <a:gdLst>
                <a:gd name="connsiteX0" fmla="*/ 41782 w 48795"/>
                <a:gd name="connsiteY0" fmla="*/ 115111 h 115110"/>
                <a:gd name="connsiteX1" fmla="*/ 0 w 48795"/>
                <a:gd name="connsiteY1" fmla="*/ 0 h 115110"/>
                <a:gd name="connsiteX2" fmla="*/ 41782 w 48795"/>
                <a:gd name="connsiteY2" fmla="*/ 115111 h 115110"/>
              </a:gdLst>
              <a:ahLst/>
              <a:cxnLst>
                <a:cxn ang="0">
                  <a:pos x="connsiteX0" y="connsiteY0"/>
                </a:cxn>
                <a:cxn ang="0">
                  <a:pos x="connsiteX1" y="connsiteY1"/>
                </a:cxn>
                <a:cxn ang="0">
                  <a:pos x="connsiteX2" y="connsiteY2"/>
                </a:cxn>
              </a:cxnLst>
              <a:rect l="l" t="t" r="r" b="b"/>
              <a:pathLst>
                <a:path w="48795" h="115110">
                  <a:moveTo>
                    <a:pt x="41782" y="115111"/>
                  </a:moveTo>
                  <a:cubicBezTo>
                    <a:pt x="37350" y="73329"/>
                    <a:pt x="8757" y="40199"/>
                    <a:pt x="0" y="0"/>
                  </a:cubicBezTo>
                  <a:cubicBezTo>
                    <a:pt x="27960" y="33341"/>
                    <a:pt x="64255" y="63622"/>
                    <a:pt x="41782"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9" name="Freeform: Shape 1978"/>
            <p:cNvSpPr/>
            <p:nvPr/>
          </p:nvSpPr>
          <p:spPr>
            <a:xfrm>
              <a:off x="5679698" y="2983758"/>
              <a:ext cx="42942" cy="40453"/>
            </a:xfrm>
            <a:custGeom>
              <a:avLst/>
              <a:gdLst>
                <a:gd name="connsiteX0" fmla="*/ 0 w 42942"/>
                <a:gd name="connsiteY0" fmla="*/ 211 h 40453"/>
                <a:gd name="connsiteX1" fmla="*/ 42942 w 42942"/>
                <a:gd name="connsiteY1" fmla="*/ 0 h 40453"/>
                <a:gd name="connsiteX2" fmla="*/ 16565 w 42942"/>
                <a:gd name="connsiteY2" fmla="*/ 40410 h 40453"/>
                <a:gd name="connsiteX3" fmla="*/ 0 w 42942"/>
                <a:gd name="connsiteY3" fmla="*/ 211 h 40453"/>
              </a:gdLst>
              <a:ahLst/>
              <a:cxnLst>
                <a:cxn ang="0">
                  <a:pos x="connsiteX0" y="connsiteY0"/>
                </a:cxn>
                <a:cxn ang="0">
                  <a:pos x="connsiteX1" y="connsiteY1"/>
                </a:cxn>
                <a:cxn ang="0">
                  <a:pos x="connsiteX2" y="connsiteY2"/>
                </a:cxn>
                <a:cxn ang="0">
                  <a:pos x="connsiteX3" y="connsiteY3"/>
                </a:cxn>
              </a:cxnLst>
              <a:rect l="l" t="t" r="r" b="b"/>
              <a:pathLst>
                <a:path w="42942" h="40453">
                  <a:moveTo>
                    <a:pt x="0" y="211"/>
                  </a:moveTo>
                  <a:cubicBezTo>
                    <a:pt x="14349" y="106"/>
                    <a:pt x="28593" y="106"/>
                    <a:pt x="42942" y="0"/>
                  </a:cubicBezTo>
                  <a:cubicBezTo>
                    <a:pt x="42415" y="19097"/>
                    <a:pt x="42309" y="41571"/>
                    <a:pt x="16565" y="40410"/>
                  </a:cubicBezTo>
                  <a:cubicBezTo>
                    <a:pt x="-10762" y="39144"/>
                    <a:pt x="6014" y="13716"/>
                    <a:pt x="0" y="211"/>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0" name="Freeform: Shape 1979"/>
            <p:cNvSpPr/>
            <p:nvPr/>
          </p:nvSpPr>
          <p:spPr>
            <a:xfrm>
              <a:off x="5668303" y="3099713"/>
              <a:ext cx="42211" cy="47690"/>
            </a:xfrm>
            <a:custGeom>
              <a:avLst/>
              <a:gdLst>
                <a:gd name="connsiteX0" fmla="*/ 31336 w 42211"/>
                <a:gd name="connsiteY0" fmla="*/ 0 h 47690"/>
                <a:gd name="connsiteX1" fmla="*/ 33974 w 42211"/>
                <a:gd name="connsiteY1" fmla="*/ 12134 h 47690"/>
                <a:gd name="connsiteX2" fmla="*/ 2638 w 42211"/>
                <a:gd name="connsiteY2" fmla="*/ 47690 h 47690"/>
                <a:gd name="connsiteX3" fmla="*/ 0 w 42211"/>
                <a:gd name="connsiteY3" fmla="*/ 11817 h 47690"/>
                <a:gd name="connsiteX4" fmla="*/ 31336 w 42211"/>
                <a:gd name="connsiteY4" fmla="*/ 0 h 47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11" h="47690">
                  <a:moveTo>
                    <a:pt x="31336" y="0"/>
                  </a:moveTo>
                  <a:cubicBezTo>
                    <a:pt x="32180" y="4009"/>
                    <a:pt x="33024" y="8019"/>
                    <a:pt x="33974" y="12134"/>
                  </a:cubicBezTo>
                  <a:cubicBezTo>
                    <a:pt x="48007" y="31653"/>
                    <a:pt x="48007" y="31653"/>
                    <a:pt x="2638" y="47690"/>
                  </a:cubicBezTo>
                  <a:cubicBezTo>
                    <a:pt x="1794" y="35557"/>
                    <a:pt x="844" y="23634"/>
                    <a:pt x="0" y="11817"/>
                  </a:cubicBezTo>
                  <a:cubicBezTo>
                    <a:pt x="10445" y="7913"/>
                    <a:pt x="20891" y="4009"/>
                    <a:pt x="3133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1" name="Freeform: Shape 1980"/>
            <p:cNvSpPr/>
            <p:nvPr/>
          </p:nvSpPr>
          <p:spPr>
            <a:xfrm>
              <a:off x="5372350" y="3121472"/>
              <a:ext cx="45368" cy="56435"/>
            </a:xfrm>
            <a:custGeom>
              <a:avLst/>
              <a:gdLst>
                <a:gd name="connsiteX0" fmla="*/ 11184 w 45368"/>
                <a:gd name="connsiteY0" fmla="*/ 52308 h 56435"/>
                <a:gd name="connsiteX1" fmla="*/ 0 w 45368"/>
                <a:gd name="connsiteY1" fmla="*/ 10315 h 56435"/>
                <a:gd name="connsiteX2" fmla="*/ 22790 w 45368"/>
                <a:gd name="connsiteY2" fmla="*/ 1558 h 56435"/>
                <a:gd name="connsiteX3" fmla="*/ 45369 w 45368"/>
                <a:gd name="connsiteY3" fmla="*/ 42390 h 56435"/>
                <a:gd name="connsiteX4" fmla="*/ 41465 w 45368"/>
                <a:gd name="connsiteY4" fmla="*/ 47877 h 56435"/>
                <a:gd name="connsiteX5" fmla="*/ 11184 w 45368"/>
                <a:gd name="connsiteY5" fmla="*/ 52308 h 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68" h="56435">
                  <a:moveTo>
                    <a:pt x="11184" y="52308"/>
                  </a:moveTo>
                  <a:cubicBezTo>
                    <a:pt x="7491" y="38276"/>
                    <a:pt x="3693" y="24243"/>
                    <a:pt x="0" y="10315"/>
                  </a:cubicBezTo>
                  <a:cubicBezTo>
                    <a:pt x="4009" y="-2029"/>
                    <a:pt x="13189" y="-868"/>
                    <a:pt x="22790" y="1558"/>
                  </a:cubicBezTo>
                  <a:cubicBezTo>
                    <a:pt x="30281" y="15169"/>
                    <a:pt x="37878" y="28780"/>
                    <a:pt x="45369" y="42390"/>
                  </a:cubicBezTo>
                  <a:cubicBezTo>
                    <a:pt x="44103" y="44184"/>
                    <a:pt x="42731" y="45978"/>
                    <a:pt x="41465" y="47877"/>
                  </a:cubicBezTo>
                  <a:cubicBezTo>
                    <a:pt x="32075" y="54102"/>
                    <a:pt x="22790" y="61065"/>
                    <a:pt x="11184" y="52308"/>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2" name="Freeform: Shape 1981"/>
            <p:cNvSpPr/>
            <p:nvPr/>
          </p:nvSpPr>
          <p:spPr>
            <a:xfrm>
              <a:off x="5409432" y="3162913"/>
              <a:ext cx="48764" cy="32369"/>
            </a:xfrm>
            <a:custGeom>
              <a:avLst/>
              <a:gdLst>
                <a:gd name="connsiteX0" fmla="*/ 8287 w 48764"/>
                <a:gd name="connsiteY0" fmla="*/ 1055 h 32369"/>
                <a:gd name="connsiteX1" fmla="*/ 47220 w 48764"/>
                <a:gd name="connsiteY1" fmla="*/ 317 h 32369"/>
                <a:gd name="connsiteX2" fmla="*/ 6599 w 48764"/>
                <a:gd name="connsiteY2" fmla="*/ 30598 h 32369"/>
                <a:gd name="connsiteX3" fmla="*/ 5122 w 48764"/>
                <a:gd name="connsiteY3" fmla="*/ 0 h 32369"/>
                <a:gd name="connsiteX4" fmla="*/ 8287 w 48764"/>
                <a:gd name="connsiteY4" fmla="*/ 1055 h 32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4" h="32369">
                  <a:moveTo>
                    <a:pt x="8287" y="1055"/>
                  </a:moveTo>
                  <a:cubicBezTo>
                    <a:pt x="21264" y="844"/>
                    <a:pt x="34242" y="528"/>
                    <a:pt x="47220" y="317"/>
                  </a:cubicBezTo>
                  <a:cubicBezTo>
                    <a:pt x="55449" y="39566"/>
                    <a:pt x="29178" y="32603"/>
                    <a:pt x="6599" y="30598"/>
                  </a:cubicBezTo>
                  <a:cubicBezTo>
                    <a:pt x="-2264" y="20785"/>
                    <a:pt x="-1631" y="10551"/>
                    <a:pt x="5122" y="0"/>
                  </a:cubicBezTo>
                  <a:lnTo>
                    <a:pt x="8287" y="1055"/>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3" name="Freeform: Shape 1982"/>
            <p:cNvSpPr/>
            <p:nvPr/>
          </p:nvSpPr>
          <p:spPr>
            <a:xfrm>
              <a:off x="5609429" y="3099502"/>
              <a:ext cx="37814" cy="52403"/>
            </a:xfrm>
            <a:custGeom>
              <a:avLst/>
              <a:gdLst>
                <a:gd name="connsiteX0" fmla="*/ 23001 w 37814"/>
                <a:gd name="connsiteY0" fmla="*/ 0 h 52403"/>
                <a:gd name="connsiteX1" fmla="*/ 0 w 37814"/>
                <a:gd name="connsiteY1" fmla="*/ 51911 h 52403"/>
                <a:gd name="connsiteX2" fmla="*/ 23001 w 37814"/>
                <a:gd name="connsiteY2" fmla="*/ 0 h 52403"/>
              </a:gdLst>
              <a:ahLst/>
              <a:cxnLst>
                <a:cxn ang="0">
                  <a:pos x="connsiteX0" y="connsiteY0"/>
                </a:cxn>
                <a:cxn ang="0">
                  <a:pos x="connsiteX1" y="connsiteY1"/>
                </a:cxn>
                <a:cxn ang="0">
                  <a:pos x="connsiteX2" y="connsiteY2"/>
                </a:cxn>
              </a:cxnLst>
              <a:rect l="l" t="t" r="r" b="b"/>
              <a:pathLst>
                <a:path w="37814" h="52403">
                  <a:moveTo>
                    <a:pt x="23001" y="0"/>
                  </a:moveTo>
                  <a:cubicBezTo>
                    <a:pt x="35768" y="28910"/>
                    <a:pt x="57397" y="56448"/>
                    <a:pt x="0" y="51911"/>
                  </a:cubicBezTo>
                  <a:cubicBezTo>
                    <a:pt x="7808" y="34502"/>
                    <a:pt x="14455" y="19414"/>
                    <a:pt x="23001" y="0"/>
                  </a:cubicBezTo>
                  <a:close/>
                </a:path>
              </a:pathLst>
            </a:custGeom>
            <a:solidFill>
              <a:srgbClr val="D122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4" name="Freeform: Shape 1983"/>
            <p:cNvSpPr/>
            <p:nvPr/>
          </p:nvSpPr>
          <p:spPr>
            <a:xfrm>
              <a:off x="5768893" y="3005662"/>
              <a:ext cx="39118" cy="42034"/>
            </a:xfrm>
            <a:custGeom>
              <a:avLst/>
              <a:gdLst>
                <a:gd name="connsiteX0" fmla="*/ 14943 w 39118"/>
                <a:gd name="connsiteY0" fmla="*/ 147 h 42034"/>
                <a:gd name="connsiteX1" fmla="*/ 37944 w 39118"/>
                <a:gd name="connsiteY1" fmla="*/ 42034 h 42034"/>
                <a:gd name="connsiteX2" fmla="*/ 16315 w 39118"/>
                <a:gd name="connsiteY2" fmla="*/ 41296 h 42034"/>
                <a:gd name="connsiteX3" fmla="*/ 17053 w 39118"/>
                <a:gd name="connsiteY3" fmla="*/ 42034 h 42034"/>
                <a:gd name="connsiteX4" fmla="*/ 7769 w 39118"/>
                <a:gd name="connsiteY4" fmla="*/ 253 h 42034"/>
                <a:gd name="connsiteX5" fmla="*/ 14943 w 39118"/>
                <a:gd name="connsiteY5" fmla="*/ 147 h 4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18" h="42034">
                  <a:moveTo>
                    <a:pt x="14943" y="147"/>
                  </a:moveTo>
                  <a:cubicBezTo>
                    <a:pt x="28659" y="10804"/>
                    <a:pt x="43431" y="20827"/>
                    <a:pt x="37944" y="42034"/>
                  </a:cubicBezTo>
                  <a:cubicBezTo>
                    <a:pt x="30770" y="41823"/>
                    <a:pt x="23489" y="41507"/>
                    <a:pt x="16315" y="41296"/>
                  </a:cubicBezTo>
                  <a:lnTo>
                    <a:pt x="17053" y="42034"/>
                  </a:lnTo>
                  <a:cubicBezTo>
                    <a:pt x="14732" y="27896"/>
                    <a:pt x="-13228" y="19561"/>
                    <a:pt x="7769" y="253"/>
                  </a:cubicBezTo>
                  <a:cubicBezTo>
                    <a:pt x="10090" y="-64"/>
                    <a:pt x="12516" y="-64"/>
                    <a:pt x="14943" y="1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5" name="Freeform: Shape 1984"/>
            <p:cNvSpPr/>
            <p:nvPr/>
          </p:nvSpPr>
          <p:spPr>
            <a:xfrm>
              <a:off x="5373721" y="3162913"/>
              <a:ext cx="42309" cy="32695"/>
            </a:xfrm>
            <a:custGeom>
              <a:avLst/>
              <a:gdLst>
                <a:gd name="connsiteX0" fmla="*/ 40832 w 42309"/>
                <a:gd name="connsiteY0" fmla="*/ 0 h 32695"/>
                <a:gd name="connsiteX1" fmla="*/ 42309 w 42309"/>
                <a:gd name="connsiteY1" fmla="*/ 30598 h 32695"/>
                <a:gd name="connsiteX2" fmla="*/ 0 w 42309"/>
                <a:gd name="connsiteY2" fmla="*/ 19519 h 32695"/>
                <a:gd name="connsiteX3" fmla="*/ 9707 w 42309"/>
                <a:gd name="connsiteY3" fmla="*/ 10973 h 32695"/>
                <a:gd name="connsiteX4" fmla="*/ 40832 w 42309"/>
                <a:gd name="connsiteY4" fmla="*/ 0 h 3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9" h="32695">
                  <a:moveTo>
                    <a:pt x="40832" y="0"/>
                  </a:moveTo>
                  <a:cubicBezTo>
                    <a:pt x="41360" y="10234"/>
                    <a:pt x="41782" y="20363"/>
                    <a:pt x="42309" y="30598"/>
                  </a:cubicBezTo>
                  <a:cubicBezTo>
                    <a:pt x="25744" y="36295"/>
                    <a:pt x="12450" y="29648"/>
                    <a:pt x="0" y="19519"/>
                  </a:cubicBezTo>
                  <a:cubicBezTo>
                    <a:pt x="3271" y="16670"/>
                    <a:pt x="6436" y="13822"/>
                    <a:pt x="9707" y="10973"/>
                  </a:cubicBezTo>
                  <a:cubicBezTo>
                    <a:pt x="20152" y="7280"/>
                    <a:pt x="30492" y="3693"/>
                    <a:pt x="40832"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6" name="Freeform: Shape 1985"/>
            <p:cNvSpPr/>
            <p:nvPr/>
          </p:nvSpPr>
          <p:spPr>
            <a:xfrm>
              <a:off x="5608796" y="2983125"/>
              <a:ext cx="30070" cy="50644"/>
            </a:xfrm>
            <a:custGeom>
              <a:avLst/>
              <a:gdLst>
                <a:gd name="connsiteX0" fmla="*/ 30070 w 30070"/>
                <a:gd name="connsiteY0" fmla="*/ 12556 h 50644"/>
                <a:gd name="connsiteX1" fmla="*/ 0 w 30070"/>
                <a:gd name="connsiteY1" fmla="*/ 50645 h 50644"/>
                <a:gd name="connsiteX2" fmla="*/ 17409 w 30070"/>
                <a:gd name="connsiteY2" fmla="*/ 0 h 50644"/>
                <a:gd name="connsiteX3" fmla="*/ 30070 w 30070"/>
                <a:gd name="connsiteY3" fmla="*/ 12556 h 50644"/>
              </a:gdLst>
              <a:ahLst/>
              <a:cxnLst>
                <a:cxn ang="0">
                  <a:pos x="connsiteX0" y="connsiteY0"/>
                </a:cxn>
                <a:cxn ang="0">
                  <a:pos x="connsiteX1" y="connsiteY1"/>
                </a:cxn>
                <a:cxn ang="0">
                  <a:pos x="connsiteX2" y="connsiteY2"/>
                </a:cxn>
                <a:cxn ang="0">
                  <a:pos x="connsiteX3" y="connsiteY3"/>
                </a:cxn>
              </a:cxnLst>
              <a:rect l="l" t="t" r="r" b="b"/>
              <a:pathLst>
                <a:path w="30070" h="50644">
                  <a:moveTo>
                    <a:pt x="30070" y="12556"/>
                  </a:moveTo>
                  <a:cubicBezTo>
                    <a:pt x="28804" y="29754"/>
                    <a:pt x="18675" y="40516"/>
                    <a:pt x="0" y="50645"/>
                  </a:cubicBezTo>
                  <a:cubicBezTo>
                    <a:pt x="3271" y="30598"/>
                    <a:pt x="5064" y="13822"/>
                    <a:pt x="17409" y="0"/>
                  </a:cubicBezTo>
                  <a:cubicBezTo>
                    <a:pt x="23951" y="2005"/>
                    <a:pt x="28171" y="6120"/>
                    <a:pt x="30070" y="1255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7" name="Freeform: Shape 1986"/>
            <p:cNvSpPr/>
            <p:nvPr/>
          </p:nvSpPr>
          <p:spPr>
            <a:xfrm>
              <a:off x="5510883" y="2814310"/>
              <a:ext cx="30653" cy="33814"/>
            </a:xfrm>
            <a:custGeom>
              <a:avLst/>
              <a:gdLst>
                <a:gd name="connsiteX0" fmla="*/ 0 w 30653"/>
                <a:gd name="connsiteY0" fmla="*/ 23318 h 33814"/>
                <a:gd name="connsiteX1" fmla="*/ 11606 w 30653"/>
                <a:gd name="connsiteY1" fmla="*/ 0 h 33814"/>
                <a:gd name="connsiteX2" fmla="*/ 28804 w 30653"/>
                <a:gd name="connsiteY2" fmla="*/ 26483 h 33814"/>
                <a:gd name="connsiteX3" fmla="*/ 0 w 30653"/>
                <a:gd name="connsiteY3" fmla="*/ 23318 h 33814"/>
              </a:gdLst>
              <a:ahLst/>
              <a:cxnLst>
                <a:cxn ang="0">
                  <a:pos x="connsiteX0" y="connsiteY0"/>
                </a:cxn>
                <a:cxn ang="0">
                  <a:pos x="connsiteX1" y="connsiteY1"/>
                </a:cxn>
                <a:cxn ang="0">
                  <a:pos x="connsiteX2" y="connsiteY2"/>
                </a:cxn>
                <a:cxn ang="0">
                  <a:pos x="connsiteX3" y="connsiteY3"/>
                </a:cxn>
              </a:cxnLst>
              <a:rect l="l" t="t" r="r" b="b"/>
              <a:pathLst>
                <a:path w="30653" h="33814">
                  <a:moveTo>
                    <a:pt x="0" y="23318"/>
                  </a:moveTo>
                  <a:cubicBezTo>
                    <a:pt x="3904" y="15510"/>
                    <a:pt x="7702" y="7808"/>
                    <a:pt x="11606" y="0"/>
                  </a:cubicBezTo>
                  <a:cubicBezTo>
                    <a:pt x="21524" y="6436"/>
                    <a:pt x="35768" y="14349"/>
                    <a:pt x="28804" y="26483"/>
                  </a:cubicBezTo>
                  <a:cubicBezTo>
                    <a:pt x="22896" y="36928"/>
                    <a:pt x="8441" y="36506"/>
                    <a:pt x="0" y="2331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8" name="Freeform: Shape 1987"/>
            <p:cNvSpPr/>
            <p:nvPr/>
          </p:nvSpPr>
          <p:spPr>
            <a:xfrm>
              <a:off x="5764422" y="3046852"/>
              <a:ext cx="21418" cy="41359"/>
            </a:xfrm>
            <a:custGeom>
              <a:avLst/>
              <a:gdLst>
                <a:gd name="connsiteX0" fmla="*/ 739 w 21418"/>
                <a:gd name="connsiteY0" fmla="*/ 41360 h 41359"/>
                <a:gd name="connsiteX1" fmla="*/ 0 w 21418"/>
                <a:gd name="connsiteY1" fmla="*/ 10868 h 41359"/>
                <a:gd name="connsiteX2" fmla="*/ 21418 w 21418"/>
                <a:gd name="connsiteY2" fmla="*/ 739 h 41359"/>
                <a:gd name="connsiteX3" fmla="*/ 20680 w 21418"/>
                <a:gd name="connsiteY3" fmla="*/ 0 h 41359"/>
                <a:gd name="connsiteX4" fmla="*/ 739 w 21418"/>
                <a:gd name="connsiteY4" fmla="*/ 41360 h 41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18" h="41359">
                  <a:moveTo>
                    <a:pt x="739" y="41360"/>
                  </a:moveTo>
                  <a:cubicBezTo>
                    <a:pt x="528" y="31231"/>
                    <a:pt x="211" y="21102"/>
                    <a:pt x="0" y="10868"/>
                  </a:cubicBezTo>
                  <a:cubicBezTo>
                    <a:pt x="7175" y="7491"/>
                    <a:pt x="14244" y="4115"/>
                    <a:pt x="21418" y="739"/>
                  </a:cubicBezTo>
                  <a:cubicBezTo>
                    <a:pt x="21418" y="739"/>
                    <a:pt x="20680" y="0"/>
                    <a:pt x="20680" y="0"/>
                  </a:cubicBezTo>
                  <a:cubicBezTo>
                    <a:pt x="21418" y="17409"/>
                    <a:pt x="23212" y="35240"/>
                    <a:pt x="739" y="4136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9" name="Freeform: Shape 1988"/>
            <p:cNvSpPr/>
            <p:nvPr/>
          </p:nvSpPr>
          <p:spPr>
            <a:xfrm>
              <a:off x="5500332" y="2864797"/>
              <a:ext cx="53598" cy="29029"/>
            </a:xfrm>
            <a:custGeom>
              <a:avLst/>
              <a:gdLst>
                <a:gd name="connsiteX0" fmla="*/ 633 w 53598"/>
                <a:gd name="connsiteY0" fmla="*/ 14507 h 29029"/>
                <a:gd name="connsiteX1" fmla="*/ 52649 w 53598"/>
                <a:gd name="connsiteY1" fmla="*/ 25163 h 29029"/>
                <a:gd name="connsiteX2" fmla="*/ 53599 w 53598"/>
                <a:gd name="connsiteY2" fmla="*/ 24214 h 29029"/>
                <a:gd name="connsiteX3" fmla="*/ 0 w 53598"/>
                <a:gd name="connsiteY3" fmla="*/ 13558 h 29029"/>
                <a:gd name="connsiteX4" fmla="*/ 633 w 53598"/>
                <a:gd name="connsiteY4" fmla="*/ 14507 h 29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8" h="29029">
                  <a:moveTo>
                    <a:pt x="633" y="14507"/>
                  </a:moveTo>
                  <a:cubicBezTo>
                    <a:pt x="21207" y="2479"/>
                    <a:pt x="42942" y="-15458"/>
                    <a:pt x="52649" y="25163"/>
                  </a:cubicBezTo>
                  <a:cubicBezTo>
                    <a:pt x="52649" y="25163"/>
                    <a:pt x="53599" y="24214"/>
                    <a:pt x="53599" y="24214"/>
                  </a:cubicBezTo>
                  <a:cubicBezTo>
                    <a:pt x="33130" y="33710"/>
                    <a:pt x="15615" y="28645"/>
                    <a:pt x="0" y="13558"/>
                  </a:cubicBezTo>
                  <a:lnTo>
                    <a:pt x="633" y="14507"/>
                  </a:ln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0" name="Freeform: Shape 1989"/>
            <p:cNvSpPr/>
            <p:nvPr/>
          </p:nvSpPr>
          <p:spPr>
            <a:xfrm>
              <a:off x="5626205" y="2950734"/>
              <a:ext cx="15627" cy="44946"/>
            </a:xfrm>
            <a:custGeom>
              <a:avLst/>
              <a:gdLst>
                <a:gd name="connsiteX0" fmla="*/ 12661 w 15627"/>
                <a:gd name="connsiteY0" fmla="*/ 44947 h 44946"/>
                <a:gd name="connsiteX1" fmla="*/ 0 w 15627"/>
                <a:gd name="connsiteY1" fmla="*/ 32391 h 44946"/>
                <a:gd name="connsiteX2" fmla="*/ 3482 w 15627"/>
                <a:gd name="connsiteY2" fmla="*/ 0 h 44946"/>
                <a:gd name="connsiteX3" fmla="*/ 12661 w 15627"/>
                <a:gd name="connsiteY3" fmla="*/ 44947 h 44946"/>
              </a:gdLst>
              <a:ahLst/>
              <a:cxnLst>
                <a:cxn ang="0">
                  <a:pos x="connsiteX0" y="connsiteY0"/>
                </a:cxn>
                <a:cxn ang="0">
                  <a:pos x="connsiteX1" y="connsiteY1"/>
                </a:cxn>
                <a:cxn ang="0">
                  <a:pos x="connsiteX2" y="connsiteY2"/>
                </a:cxn>
                <a:cxn ang="0">
                  <a:pos x="connsiteX3" y="connsiteY3"/>
                </a:cxn>
              </a:cxnLst>
              <a:rect l="l" t="t" r="r" b="b"/>
              <a:pathLst>
                <a:path w="15627" h="44946">
                  <a:moveTo>
                    <a:pt x="12661" y="44947"/>
                  </a:moveTo>
                  <a:cubicBezTo>
                    <a:pt x="8441" y="40726"/>
                    <a:pt x="4220" y="36612"/>
                    <a:pt x="0" y="32391"/>
                  </a:cubicBezTo>
                  <a:cubicBezTo>
                    <a:pt x="950" y="24056"/>
                    <a:pt x="1794" y="15826"/>
                    <a:pt x="3482" y="0"/>
                  </a:cubicBezTo>
                  <a:cubicBezTo>
                    <a:pt x="10973" y="19203"/>
                    <a:pt x="20574" y="30070"/>
                    <a:pt x="12661" y="449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1" name="Freeform: Shape 1990"/>
            <p:cNvSpPr/>
            <p:nvPr/>
          </p:nvSpPr>
          <p:spPr>
            <a:xfrm>
              <a:off x="5268588" y="2752038"/>
              <a:ext cx="147573" cy="102986"/>
            </a:xfrm>
            <a:custGeom>
              <a:avLst/>
              <a:gdLst>
                <a:gd name="connsiteX0" fmla="*/ 88885 w 147573"/>
                <a:gd name="connsiteY0" fmla="*/ 233 h 102986"/>
                <a:gd name="connsiteX1" fmla="*/ 147548 w 147573"/>
                <a:gd name="connsiteY1" fmla="*/ 47818 h 102986"/>
                <a:gd name="connsiteX2" fmla="*/ 74957 w 147573"/>
                <a:gd name="connsiteY2" fmla="*/ 102366 h 102986"/>
                <a:gd name="connsiteX3" fmla="*/ 46 w 147573"/>
                <a:gd name="connsiteY3" fmla="*/ 56575 h 102986"/>
                <a:gd name="connsiteX4" fmla="*/ 88885 w 147573"/>
                <a:gd name="connsiteY4" fmla="*/ 233 h 102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73" h="102986">
                  <a:moveTo>
                    <a:pt x="88885" y="233"/>
                  </a:moveTo>
                  <a:cubicBezTo>
                    <a:pt x="122859" y="-1666"/>
                    <a:pt x="148498" y="7513"/>
                    <a:pt x="147548" y="47818"/>
                  </a:cubicBezTo>
                  <a:cubicBezTo>
                    <a:pt x="146387" y="95508"/>
                    <a:pt x="103551" y="103316"/>
                    <a:pt x="74957" y="102366"/>
                  </a:cubicBezTo>
                  <a:cubicBezTo>
                    <a:pt x="49530" y="101627"/>
                    <a:pt x="-1748" y="113866"/>
                    <a:pt x="46" y="56575"/>
                  </a:cubicBezTo>
                  <a:cubicBezTo>
                    <a:pt x="1206" y="19963"/>
                    <a:pt x="33492" y="-717"/>
                    <a:pt x="88885" y="23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2" name="Freeform: Shape 1991"/>
            <p:cNvSpPr/>
            <p:nvPr/>
          </p:nvSpPr>
          <p:spPr>
            <a:xfrm>
              <a:off x="5458762" y="2878147"/>
              <a:ext cx="95063" cy="71150"/>
            </a:xfrm>
            <a:custGeom>
              <a:avLst/>
              <a:gdLst>
                <a:gd name="connsiteX0" fmla="*/ 41465 w 95063"/>
                <a:gd name="connsiteY0" fmla="*/ 102 h 71150"/>
                <a:gd name="connsiteX1" fmla="*/ 95064 w 95063"/>
                <a:gd name="connsiteY1" fmla="*/ 10758 h 71150"/>
                <a:gd name="connsiteX2" fmla="*/ 30703 w 95063"/>
                <a:gd name="connsiteY2" fmla="*/ 63830 h 71150"/>
                <a:gd name="connsiteX3" fmla="*/ 25639 w 95063"/>
                <a:gd name="connsiteY3" fmla="*/ 68789 h 71150"/>
                <a:gd name="connsiteX4" fmla="*/ 5170 w 95063"/>
                <a:gd name="connsiteY4" fmla="*/ 68999 h 71150"/>
                <a:gd name="connsiteX5" fmla="*/ 0 w 95063"/>
                <a:gd name="connsiteY5" fmla="*/ 64146 h 71150"/>
                <a:gd name="connsiteX6" fmla="*/ 41465 w 95063"/>
                <a:gd name="connsiteY6" fmla="*/ 102 h 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63" h="71150">
                  <a:moveTo>
                    <a:pt x="41465" y="102"/>
                  </a:moveTo>
                  <a:cubicBezTo>
                    <a:pt x="60140" y="-320"/>
                    <a:pt x="78605" y="102"/>
                    <a:pt x="95064" y="10758"/>
                  </a:cubicBezTo>
                  <a:cubicBezTo>
                    <a:pt x="86623" y="44205"/>
                    <a:pt x="41676" y="33443"/>
                    <a:pt x="30703" y="63830"/>
                  </a:cubicBezTo>
                  <a:cubicBezTo>
                    <a:pt x="29015" y="65518"/>
                    <a:pt x="27327" y="67100"/>
                    <a:pt x="25639" y="68789"/>
                  </a:cubicBezTo>
                  <a:cubicBezTo>
                    <a:pt x="18886" y="71848"/>
                    <a:pt x="12028" y="71954"/>
                    <a:pt x="5170" y="68999"/>
                  </a:cubicBezTo>
                  <a:cubicBezTo>
                    <a:pt x="3482" y="67417"/>
                    <a:pt x="1688" y="65834"/>
                    <a:pt x="0" y="64146"/>
                  </a:cubicBezTo>
                  <a:cubicBezTo>
                    <a:pt x="13822" y="42939"/>
                    <a:pt x="27643" y="21520"/>
                    <a:pt x="41465" y="1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3" name="Freeform: Shape 1992"/>
            <p:cNvSpPr/>
            <p:nvPr/>
          </p:nvSpPr>
          <p:spPr>
            <a:xfrm>
              <a:off x="5320607" y="2952338"/>
              <a:ext cx="78541" cy="53677"/>
            </a:xfrm>
            <a:custGeom>
              <a:avLst/>
              <a:gdLst>
                <a:gd name="connsiteX0" fmla="*/ 78542 w 78541"/>
                <a:gd name="connsiteY0" fmla="*/ 7575 h 53677"/>
                <a:gd name="connsiteX1" fmla="*/ 31484 w 78541"/>
                <a:gd name="connsiteY1" fmla="*/ 43026 h 53677"/>
                <a:gd name="connsiteX2" fmla="*/ 6690 w 78541"/>
                <a:gd name="connsiteY2" fmla="*/ 49884 h 53677"/>
                <a:gd name="connsiteX3" fmla="*/ 5529 w 78541"/>
                <a:gd name="connsiteY3" fmla="*/ 22557 h 53677"/>
                <a:gd name="connsiteX4" fmla="*/ 78542 w 78541"/>
                <a:gd name="connsiteY4" fmla="*/ 7575 h 5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1" h="53677">
                  <a:moveTo>
                    <a:pt x="78542" y="7575"/>
                  </a:moveTo>
                  <a:cubicBezTo>
                    <a:pt x="62715" y="26356"/>
                    <a:pt x="36549" y="19392"/>
                    <a:pt x="31484" y="43026"/>
                  </a:cubicBezTo>
                  <a:cubicBezTo>
                    <a:pt x="28636" y="56320"/>
                    <a:pt x="15025" y="55371"/>
                    <a:pt x="6690" y="49884"/>
                  </a:cubicBezTo>
                  <a:cubicBezTo>
                    <a:pt x="-3439" y="43026"/>
                    <a:pt x="-590" y="31315"/>
                    <a:pt x="5529" y="22557"/>
                  </a:cubicBezTo>
                  <a:cubicBezTo>
                    <a:pt x="22938" y="-2343"/>
                    <a:pt x="46150" y="-5508"/>
                    <a:pt x="78542" y="757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4" name="Freeform: Shape 1993"/>
            <p:cNvSpPr/>
            <p:nvPr/>
          </p:nvSpPr>
          <p:spPr>
            <a:xfrm>
              <a:off x="5424999" y="2941765"/>
              <a:ext cx="39242" cy="40727"/>
            </a:xfrm>
            <a:custGeom>
              <a:avLst/>
              <a:gdLst>
                <a:gd name="connsiteX0" fmla="*/ 12028 w 39242"/>
                <a:gd name="connsiteY0" fmla="*/ 40727 h 40727"/>
                <a:gd name="connsiteX1" fmla="*/ 0 w 39242"/>
                <a:gd name="connsiteY1" fmla="*/ 21524 h 40727"/>
                <a:gd name="connsiteX2" fmla="*/ 33763 w 39242"/>
                <a:gd name="connsiteY2" fmla="*/ 633 h 40727"/>
                <a:gd name="connsiteX3" fmla="*/ 33130 w 39242"/>
                <a:gd name="connsiteY3" fmla="*/ 0 h 40727"/>
                <a:gd name="connsiteX4" fmla="*/ 38405 w 39242"/>
                <a:gd name="connsiteY4" fmla="*/ 18992 h 40727"/>
                <a:gd name="connsiteX5" fmla="*/ 12028 w 39242"/>
                <a:gd name="connsiteY5" fmla="*/ 40727 h 4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2" h="40727">
                  <a:moveTo>
                    <a:pt x="12028" y="40727"/>
                  </a:moveTo>
                  <a:cubicBezTo>
                    <a:pt x="-2321" y="40832"/>
                    <a:pt x="3693" y="28171"/>
                    <a:pt x="0" y="21524"/>
                  </a:cubicBezTo>
                  <a:cubicBezTo>
                    <a:pt x="7175" y="7913"/>
                    <a:pt x="16459" y="-2110"/>
                    <a:pt x="33763" y="633"/>
                  </a:cubicBezTo>
                  <a:lnTo>
                    <a:pt x="33130" y="0"/>
                  </a:lnTo>
                  <a:cubicBezTo>
                    <a:pt x="39144" y="5170"/>
                    <a:pt x="40305" y="11606"/>
                    <a:pt x="38405" y="18992"/>
                  </a:cubicBezTo>
                  <a:cubicBezTo>
                    <a:pt x="33763" y="31125"/>
                    <a:pt x="20258" y="32602"/>
                    <a:pt x="12028" y="4072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5" name="Freeform: Shape 1994"/>
            <p:cNvSpPr/>
            <p:nvPr/>
          </p:nvSpPr>
          <p:spPr>
            <a:xfrm>
              <a:off x="5437027" y="2941660"/>
              <a:ext cx="65415" cy="51977"/>
            </a:xfrm>
            <a:custGeom>
              <a:avLst/>
              <a:gdLst>
                <a:gd name="connsiteX0" fmla="*/ 0 w 65415"/>
                <a:gd name="connsiteY0" fmla="*/ 40832 h 51977"/>
                <a:gd name="connsiteX1" fmla="*/ 22473 w 65415"/>
                <a:gd name="connsiteY1" fmla="*/ 21102 h 51977"/>
                <a:gd name="connsiteX2" fmla="*/ 53177 w 65415"/>
                <a:gd name="connsiteY2" fmla="*/ 0 h 51977"/>
                <a:gd name="connsiteX3" fmla="*/ 52544 w 65415"/>
                <a:gd name="connsiteY3" fmla="*/ 317 h 51977"/>
                <a:gd name="connsiteX4" fmla="*/ 63517 w 65415"/>
                <a:gd name="connsiteY4" fmla="*/ 1477 h 51977"/>
                <a:gd name="connsiteX5" fmla="*/ 65416 w 65415"/>
                <a:gd name="connsiteY5" fmla="*/ 32180 h 51977"/>
                <a:gd name="connsiteX6" fmla="*/ 21946 w 65415"/>
                <a:gd name="connsiteY6" fmla="*/ 51700 h 51977"/>
                <a:gd name="connsiteX7" fmla="*/ 0 w 65415"/>
                <a:gd name="connsiteY7" fmla="*/ 40832 h 5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415" h="51977">
                  <a:moveTo>
                    <a:pt x="0" y="40832"/>
                  </a:moveTo>
                  <a:cubicBezTo>
                    <a:pt x="1055" y="27010"/>
                    <a:pt x="9496" y="21524"/>
                    <a:pt x="22473" y="21102"/>
                  </a:cubicBezTo>
                  <a:cubicBezTo>
                    <a:pt x="30176" y="10445"/>
                    <a:pt x="45686" y="11078"/>
                    <a:pt x="53177" y="0"/>
                  </a:cubicBezTo>
                  <a:cubicBezTo>
                    <a:pt x="53177" y="0"/>
                    <a:pt x="52544" y="317"/>
                    <a:pt x="52544" y="317"/>
                  </a:cubicBezTo>
                  <a:cubicBezTo>
                    <a:pt x="56237" y="738"/>
                    <a:pt x="59824" y="1055"/>
                    <a:pt x="63517" y="1477"/>
                  </a:cubicBezTo>
                  <a:cubicBezTo>
                    <a:pt x="64150" y="11712"/>
                    <a:pt x="64783" y="21946"/>
                    <a:pt x="65416" y="32180"/>
                  </a:cubicBezTo>
                  <a:cubicBezTo>
                    <a:pt x="53599" y="44630"/>
                    <a:pt x="40199" y="53704"/>
                    <a:pt x="21946" y="51700"/>
                  </a:cubicBezTo>
                  <a:cubicBezTo>
                    <a:pt x="18570" y="40199"/>
                    <a:pt x="7702" y="43786"/>
                    <a:pt x="0" y="40832"/>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6" name="Freeform: Shape 1995"/>
            <p:cNvSpPr/>
            <p:nvPr/>
          </p:nvSpPr>
          <p:spPr>
            <a:xfrm>
              <a:off x="5398620" y="3006443"/>
              <a:ext cx="49273" cy="60456"/>
            </a:xfrm>
            <a:custGeom>
              <a:avLst/>
              <a:gdLst>
                <a:gd name="connsiteX0" fmla="*/ 6754 w 49273"/>
                <a:gd name="connsiteY0" fmla="*/ 0 h 60456"/>
                <a:gd name="connsiteX1" fmla="*/ 49274 w 49273"/>
                <a:gd name="connsiteY1" fmla="*/ 21735 h 60456"/>
                <a:gd name="connsiteX2" fmla="*/ 28066 w 49273"/>
                <a:gd name="connsiteY2" fmla="*/ 60457 h 60456"/>
                <a:gd name="connsiteX3" fmla="*/ 6754 w 49273"/>
                <a:gd name="connsiteY3" fmla="*/ 0 h 60456"/>
              </a:gdLst>
              <a:ahLst/>
              <a:cxnLst>
                <a:cxn ang="0">
                  <a:pos x="connsiteX0" y="connsiteY0"/>
                </a:cxn>
                <a:cxn ang="0">
                  <a:pos x="connsiteX1" y="connsiteY1"/>
                </a:cxn>
                <a:cxn ang="0">
                  <a:pos x="connsiteX2" y="connsiteY2"/>
                </a:cxn>
                <a:cxn ang="0">
                  <a:pos x="connsiteX3" y="connsiteY3"/>
                </a:cxn>
              </a:cxnLst>
              <a:rect l="l" t="t" r="r" b="b"/>
              <a:pathLst>
                <a:path w="49273" h="60456">
                  <a:moveTo>
                    <a:pt x="6754" y="0"/>
                  </a:moveTo>
                  <a:cubicBezTo>
                    <a:pt x="6754" y="34924"/>
                    <a:pt x="35663" y="13294"/>
                    <a:pt x="49274" y="21735"/>
                  </a:cubicBezTo>
                  <a:cubicBezTo>
                    <a:pt x="36929" y="31758"/>
                    <a:pt x="22791" y="40832"/>
                    <a:pt x="28066" y="60457"/>
                  </a:cubicBezTo>
                  <a:cubicBezTo>
                    <a:pt x="-3375" y="33446"/>
                    <a:pt x="-5064" y="28699"/>
                    <a:pt x="6754"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7" name="Freeform: Shape 1996"/>
            <p:cNvSpPr/>
            <p:nvPr/>
          </p:nvSpPr>
          <p:spPr>
            <a:xfrm>
              <a:off x="5310784" y="2788185"/>
              <a:ext cx="31392" cy="36807"/>
            </a:xfrm>
            <a:custGeom>
              <a:avLst/>
              <a:gdLst>
                <a:gd name="connsiteX0" fmla="*/ 31390 w 31392"/>
                <a:gd name="connsiteY0" fmla="*/ 23171 h 36807"/>
                <a:gd name="connsiteX1" fmla="*/ 20733 w 31392"/>
                <a:gd name="connsiteY1" fmla="*/ 36570 h 36807"/>
                <a:gd name="connsiteX2" fmla="*/ 476 w 31392"/>
                <a:gd name="connsiteY2" fmla="*/ 11881 h 36807"/>
                <a:gd name="connsiteX3" fmla="*/ 9233 w 31392"/>
                <a:gd name="connsiteY3" fmla="*/ 381 h 36807"/>
                <a:gd name="connsiteX4" fmla="*/ 31390 w 31392"/>
                <a:gd name="connsiteY4" fmla="*/ 23171 h 36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92" h="36807">
                  <a:moveTo>
                    <a:pt x="31390" y="23171"/>
                  </a:moveTo>
                  <a:cubicBezTo>
                    <a:pt x="30229" y="29607"/>
                    <a:pt x="30440" y="38364"/>
                    <a:pt x="20733" y="36570"/>
                  </a:cubicBezTo>
                  <a:cubicBezTo>
                    <a:pt x="7756" y="34249"/>
                    <a:pt x="-157" y="25492"/>
                    <a:pt x="476" y="11881"/>
                  </a:cubicBezTo>
                  <a:cubicBezTo>
                    <a:pt x="687" y="7766"/>
                    <a:pt x="-3428" y="-2046"/>
                    <a:pt x="9233" y="381"/>
                  </a:cubicBezTo>
                  <a:cubicBezTo>
                    <a:pt x="19045" y="2280"/>
                    <a:pt x="31601" y="13147"/>
                    <a:pt x="31390" y="231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8" name="Freeform: Shape 1997"/>
            <p:cNvSpPr/>
            <p:nvPr/>
          </p:nvSpPr>
          <p:spPr>
            <a:xfrm>
              <a:off x="5353147" y="2773478"/>
              <a:ext cx="31232" cy="31188"/>
            </a:xfrm>
            <a:custGeom>
              <a:avLst/>
              <a:gdLst>
                <a:gd name="connsiteX0" fmla="*/ 17515 w 31232"/>
                <a:gd name="connsiteY0" fmla="*/ 31125 h 31188"/>
                <a:gd name="connsiteX1" fmla="*/ 0 w 31232"/>
                <a:gd name="connsiteY1" fmla="*/ 15615 h 31188"/>
                <a:gd name="connsiteX2" fmla="*/ 15615 w 31232"/>
                <a:gd name="connsiteY2" fmla="*/ 0 h 31188"/>
                <a:gd name="connsiteX3" fmla="*/ 31231 w 31232"/>
                <a:gd name="connsiteY3" fmla="*/ 15615 h 31188"/>
                <a:gd name="connsiteX4" fmla="*/ 17515 w 31232"/>
                <a:gd name="connsiteY4" fmla="*/ 31125 h 31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2" h="31188">
                  <a:moveTo>
                    <a:pt x="17515" y="31125"/>
                  </a:moveTo>
                  <a:cubicBezTo>
                    <a:pt x="4959" y="31547"/>
                    <a:pt x="0" y="26166"/>
                    <a:pt x="0" y="15615"/>
                  </a:cubicBezTo>
                  <a:cubicBezTo>
                    <a:pt x="0" y="5064"/>
                    <a:pt x="5064" y="0"/>
                    <a:pt x="15615" y="0"/>
                  </a:cubicBezTo>
                  <a:cubicBezTo>
                    <a:pt x="26166" y="0"/>
                    <a:pt x="31336" y="5064"/>
                    <a:pt x="31231" y="15615"/>
                  </a:cubicBezTo>
                  <a:cubicBezTo>
                    <a:pt x="31125" y="26061"/>
                    <a:pt x="26694" y="31864"/>
                    <a:pt x="17515" y="3112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9" name="Freeform: Shape 1998"/>
            <p:cNvSpPr/>
            <p:nvPr/>
          </p:nvSpPr>
          <p:spPr>
            <a:xfrm>
              <a:off x="5458129" y="2941765"/>
              <a:ext cx="32490" cy="21628"/>
            </a:xfrm>
            <a:custGeom>
              <a:avLst/>
              <a:gdLst>
                <a:gd name="connsiteX0" fmla="*/ 32075 w 32490"/>
                <a:gd name="connsiteY0" fmla="*/ 0 h 21628"/>
                <a:gd name="connsiteX1" fmla="*/ 1372 w 32490"/>
                <a:gd name="connsiteY1" fmla="*/ 21102 h 21628"/>
                <a:gd name="connsiteX2" fmla="*/ 0 w 32490"/>
                <a:gd name="connsiteY2" fmla="*/ 105 h 21628"/>
                <a:gd name="connsiteX3" fmla="*/ 32075 w 32490"/>
                <a:gd name="connsiteY3" fmla="*/ 0 h 21628"/>
              </a:gdLst>
              <a:ahLst/>
              <a:cxnLst>
                <a:cxn ang="0">
                  <a:pos x="connsiteX0" y="connsiteY0"/>
                </a:cxn>
                <a:cxn ang="0">
                  <a:pos x="connsiteX1" y="connsiteY1"/>
                </a:cxn>
                <a:cxn ang="0">
                  <a:pos x="connsiteX2" y="connsiteY2"/>
                </a:cxn>
                <a:cxn ang="0">
                  <a:pos x="connsiteX3" y="connsiteY3"/>
                </a:cxn>
              </a:cxnLst>
              <a:rect l="l" t="t" r="r" b="b"/>
              <a:pathLst>
                <a:path w="32490" h="21628">
                  <a:moveTo>
                    <a:pt x="32075" y="0"/>
                  </a:moveTo>
                  <a:cubicBezTo>
                    <a:pt x="35557" y="26905"/>
                    <a:pt x="16459" y="21102"/>
                    <a:pt x="1372" y="21102"/>
                  </a:cubicBezTo>
                  <a:cubicBezTo>
                    <a:pt x="950" y="14138"/>
                    <a:pt x="528" y="7069"/>
                    <a:pt x="0" y="105"/>
                  </a:cubicBezTo>
                  <a:cubicBezTo>
                    <a:pt x="10656" y="0"/>
                    <a:pt x="21418" y="0"/>
                    <a:pt x="32075"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1197" name="Rectangle 1196">
            <a:hlinkClick r:id="" action="ppaction://hlinkshowjump?jump=nextslide"/>
          </p:cNvPr>
          <p:cNvSpPr/>
          <p:nvPr/>
        </p:nvSpPr>
        <p:spPr>
          <a:xfrm>
            <a:off x="6017932" y="3219674"/>
            <a:ext cx="1406599" cy="4666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001"/>
                                        </p:tgtEl>
                                        <p:attrNameLst>
                                          <p:attrName>style.visibility</p:attrName>
                                        </p:attrNameLst>
                                      </p:cBhvr>
                                      <p:to>
                                        <p:strVal val="visible"/>
                                      </p:to>
                                    </p:set>
                                    <p:anim calcmode="lin" valueType="num">
                                      <p:cBhvr additive="base">
                                        <p:cTn id="7" dur="500" fill="hold"/>
                                        <p:tgtEl>
                                          <p:spTgt spid="2001"/>
                                        </p:tgtEl>
                                        <p:attrNameLst>
                                          <p:attrName>ppt_x</p:attrName>
                                        </p:attrNameLst>
                                      </p:cBhvr>
                                      <p:tavLst>
                                        <p:tav tm="0">
                                          <p:val>
                                            <p:strVal val="1+#ppt_w/2"/>
                                          </p:val>
                                        </p:tav>
                                        <p:tav tm="100000">
                                          <p:val>
                                            <p:strVal val="#ppt_x"/>
                                          </p:val>
                                        </p:tav>
                                      </p:tavLst>
                                    </p:anim>
                                    <p:anim calcmode="lin" valueType="num">
                                      <p:cBhvr additive="base">
                                        <p:cTn id="8" dur="500" fill="hold"/>
                                        <p:tgtEl>
                                          <p:spTgt spid="200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059"/>
                                        </p:tgtEl>
                                        <p:attrNameLst>
                                          <p:attrName>style.visibility</p:attrName>
                                        </p:attrNameLst>
                                      </p:cBhvr>
                                      <p:to>
                                        <p:strVal val="visible"/>
                                      </p:to>
                                    </p:set>
                                    <p:anim calcmode="lin" valueType="num">
                                      <p:cBhvr additive="base">
                                        <p:cTn id="11" dur="500" fill="hold"/>
                                        <p:tgtEl>
                                          <p:spTgt spid="2059"/>
                                        </p:tgtEl>
                                        <p:attrNameLst>
                                          <p:attrName>ppt_x</p:attrName>
                                        </p:attrNameLst>
                                      </p:cBhvr>
                                      <p:tavLst>
                                        <p:tav tm="0">
                                          <p:val>
                                            <p:strVal val="1+#ppt_w/2"/>
                                          </p:val>
                                        </p:tav>
                                        <p:tav tm="100000">
                                          <p:val>
                                            <p:strVal val="#ppt_x"/>
                                          </p:val>
                                        </p:tav>
                                      </p:tavLst>
                                    </p:anim>
                                    <p:anim calcmode="lin" valueType="num">
                                      <p:cBhvr additive="base">
                                        <p:cTn id="12" dur="500" fill="hold"/>
                                        <p:tgtEl>
                                          <p:spTgt spid="205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2117"/>
                                        </p:tgtEl>
                                        <p:attrNameLst>
                                          <p:attrName>style.visibility</p:attrName>
                                        </p:attrNameLst>
                                      </p:cBhvr>
                                      <p:to>
                                        <p:strVal val="visible"/>
                                      </p:to>
                                    </p:set>
                                    <p:anim calcmode="lin" valueType="num">
                                      <p:cBhvr additive="base">
                                        <p:cTn id="15" dur="500" fill="hold"/>
                                        <p:tgtEl>
                                          <p:spTgt spid="2117"/>
                                        </p:tgtEl>
                                        <p:attrNameLst>
                                          <p:attrName>ppt_x</p:attrName>
                                        </p:attrNameLst>
                                      </p:cBhvr>
                                      <p:tavLst>
                                        <p:tav tm="0">
                                          <p:val>
                                            <p:strVal val="1+#ppt_w/2"/>
                                          </p:val>
                                        </p:tav>
                                        <p:tav tm="100000">
                                          <p:val>
                                            <p:strVal val="#ppt_x"/>
                                          </p:val>
                                        </p:tav>
                                      </p:tavLst>
                                    </p:anim>
                                    <p:anim calcmode="lin" valueType="num">
                                      <p:cBhvr additive="base">
                                        <p:cTn id="16" dur="500" fill="hold"/>
                                        <p:tgtEl>
                                          <p:spTgt spid="211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2175"/>
                                        </p:tgtEl>
                                        <p:attrNameLst>
                                          <p:attrName>style.visibility</p:attrName>
                                        </p:attrNameLst>
                                      </p:cBhvr>
                                      <p:to>
                                        <p:strVal val="visible"/>
                                      </p:to>
                                    </p:set>
                                    <p:anim calcmode="lin" valueType="num">
                                      <p:cBhvr additive="base">
                                        <p:cTn id="19" dur="500" fill="hold"/>
                                        <p:tgtEl>
                                          <p:spTgt spid="2175"/>
                                        </p:tgtEl>
                                        <p:attrNameLst>
                                          <p:attrName>ppt_x</p:attrName>
                                        </p:attrNameLst>
                                      </p:cBhvr>
                                      <p:tavLst>
                                        <p:tav tm="0">
                                          <p:val>
                                            <p:strVal val="1+#ppt_w/2"/>
                                          </p:val>
                                        </p:tav>
                                        <p:tav tm="100000">
                                          <p:val>
                                            <p:strVal val="#ppt_x"/>
                                          </p:val>
                                        </p:tav>
                                      </p:tavLst>
                                    </p:anim>
                                    <p:anim calcmode="lin" valueType="num">
                                      <p:cBhvr additive="base">
                                        <p:cTn id="20" dur="500" fill="hold"/>
                                        <p:tgtEl>
                                          <p:spTgt spid="217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922"/>
                                        </p:tgtEl>
                                        <p:attrNameLst>
                                          <p:attrName>style.visibility</p:attrName>
                                        </p:attrNameLst>
                                      </p:cBhvr>
                                      <p:to>
                                        <p:strVal val="visible"/>
                                      </p:to>
                                    </p:set>
                                    <p:anim calcmode="lin" valueType="num">
                                      <p:cBhvr additive="base">
                                        <p:cTn id="23" dur="500" fill="hold"/>
                                        <p:tgtEl>
                                          <p:spTgt spid="1922"/>
                                        </p:tgtEl>
                                        <p:attrNameLst>
                                          <p:attrName>ppt_x</p:attrName>
                                        </p:attrNameLst>
                                      </p:cBhvr>
                                      <p:tavLst>
                                        <p:tav tm="0">
                                          <p:val>
                                            <p:strVal val="1+#ppt_w/2"/>
                                          </p:val>
                                        </p:tav>
                                        <p:tav tm="100000">
                                          <p:val>
                                            <p:strVal val="#ppt_x"/>
                                          </p:val>
                                        </p:tav>
                                      </p:tavLst>
                                    </p:anim>
                                    <p:anim calcmode="lin" valueType="num">
                                      <p:cBhvr additive="base">
                                        <p:cTn id="24" dur="500" fill="hold"/>
                                        <p:tgtEl>
                                          <p:spTgt spid="1922"/>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2000"/>
                                        </p:tgtEl>
                                        <p:attrNameLst>
                                          <p:attrName>style.visibility</p:attrName>
                                        </p:attrNameLst>
                                      </p:cBhvr>
                                      <p:to>
                                        <p:strVal val="visible"/>
                                      </p:to>
                                    </p:set>
                                    <p:anim calcmode="lin" valueType="num">
                                      <p:cBhvr additive="base">
                                        <p:cTn id="27" dur="500" fill="hold"/>
                                        <p:tgtEl>
                                          <p:spTgt spid="2000"/>
                                        </p:tgtEl>
                                        <p:attrNameLst>
                                          <p:attrName>ppt_x</p:attrName>
                                        </p:attrNameLst>
                                      </p:cBhvr>
                                      <p:tavLst>
                                        <p:tav tm="0">
                                          <p:val>
                                            <p:strVal val="1+#ppt_w/2"/>
                                          </p:val>
                                        </p:tav>
                                        <p:tav tm="100000">
                                          <p:val>
                                            <p:strVal val="#ppt_x"/>
                                          </p:val>
                                        </p:tav>
                                      </p:tavLst>
                                    </p:anim>
                                    <p:anim calcmode="lin" valueType="num">
                                      <p:cBhvr additive="base">
                                        <p:cTn id="28" dur="500" fill="hold"/>
                                        <p:tgtEl>
                                          <p:spTgt spid="20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2001"/>
                    </p:tgtEl>
                  </p:cond>
                </p:stCondLst>
                <p:endSync evt="end" delay="0">
                  <p:rtn val="all"/>
                </p:endSync>
                <p:childTnLst>
                  <p:par>
                    <p:cTn id="30" fill="hold">
                      <p:stCondLst>
                        <p:cond delay="0"/>
                      </p:stCondLst>
                      <p:childTnLst>
                        <p:par>
                          <p:cTn id="31" fill="hold">
                            <p:stCondLst>
                              <p:cond delay="0"/>
                            </p:stCondLst>
                            <p:childTnLst>
                              <p:par>
                                <p:cTn id="32" presetID="9" presetClass="emph" presetSubtype="0" nodeType="clickEffect">
                                  <p:stCondLst>
                                    <p:cond delay="0"/>
                                  </p:stCondLst>
                                  <p:childTnLst>
                                    <p:set>
                                      <p:cBhvr>
                                        <p:cTn id="33" dur="indefinite"/>
                                        <p:tgtEl>
                                          <p:spTgt spid="2001"/>
                                        </p:tgtEl>
                                        <p:attrNameLst>
                                          <p:attrName>style.opacity</p:attrName>
                                        </p:attrNameLst>
                                      </p:cBhvr>
                                      <p:to>
                                        <p:strVal val="0.5"/>
                                      </p:to>
                                    </p:set>
                                    <p:animEffect filter="image" prLst="opacity: 0.5">
                                      <p:cBhvr rctx="IE">
                                        <p:cTn id="34" dur="indefinite"/>
                                        <p:tgtEl>
                                          <p:spTgt spid="2001"/>
                                        </p:tgtEl>
                                      </p:cBhvr>
                                    </p:animEffect>
                                  </p:childTnLst>
                                  <p:subTnLst>
                                    <p:audio>
                                      <p:cMediaNode>
                                        <p:cTn display="0" masterRel="sameClick">
                                          <p:stCondLst>
                                            <p:cond evt="begin" delay="0">
                                              <p:tn val="32"/>
                                            </p:cond>
                                          </p:stCondLst>
                                          <p:endCondLst>
                                            <p:cond evt="onStopAudio" delay="0">
                                              <p:tgtEl>
                                                <p:sldTgt/>
                                              </p:tgtEl>
                                            </p:cond>
                                          </p:endCondLst>
                                        </p:cTn>
                                        <p:tgtEl>
                                          <p:sndTgt r:embed="rId3" name="Am-thanh-tra-loi-sai-www_tiengdong_com.wav"/>
                                        </p:tgtEl>
                                      </p:cMediaNode>
                                    </p:audio>
                                  </p:subTnLst>
                                </p:cTn>
                              </p:par>
                              <p:par>
                                <p:cTn id="35" presetID="1" presetClass="entr" presetSubtype="0" fill="hold" nodeType="withEffect">
                                  <p:stCondLst>
                                    <p:cond delay="0"/>
                                  </p:stCondLst>
                                  <p:childTnLst>
                                    <p:set>
                                      <p:cBhvr>
                                        <p:cTn id="36" dur="1" fill="hold">
                                          <p:stCondLst>
                                            <p:cond delay="0"/>
                                          </p:stCondLst>
                                        </p:cTn>
                                        <p:tgtEl>
                                          <p:spTgt spid="2010"/>
                                        </p:tgtEl>
                                        <p:attrNameLst>
                                          <p:attrName>style.visibility</p:attrName>
                                        </p:attrNameLst>
                                      </p:cBhvr>
                                      <p:to>
                                        <p:strVal val="visible"/>
                                      </p:to>
                                    </p:set>
                                  </p:childTnLst>
                                </p:cTn>
                              </p:par>
                            </p:childTnLst>
                          </p:cTn>
                        </p:par>
                      </p:childTnLst>
                    </p:cTn>
                  </p:par>
                </p:childTnLst>
              </p:cTn>
              <p:nextCondLst>
                <p:cond evt="onClick" delay="0">
                  <p:tgtEl>
                    <p:spTgt spid="2001"/>
                  </p:tgtEl>
                </p:cond>
              </p:nextCondLst>
            </p:seq>
            <p:seq concurrent="1" nextAc="seek">
              <p:cTn id="37" restart="whenNotActive" fill="hold" evtFilter="cancelBubble" nodeType="interactiveSeq">
                <p:stCondLst>
                  <p:cond evt="onClick" delay="0">
                    <p:tgtEl>
                      <p:spTgt spid="2059"/>
                    </p:tgtEl>
                  </p:cond>
                </p:stCondLst>
                <p:endSync evt="end" delay="0">
                  <p:rtn val="all"/>
                </p:endSync>
                <p:childTnLst>
                  <p:par>
                    <p:cTn id="38" fill="hold">
                      <p:stCondLst>
                        <p:cond delay="0"/>
                      </p:stCondLst>
                      <p:childTnLst>
                        <p:par>
                          <p:cTn id="39" fill="hold">
                            <p:stCondLst>
                              <p:cond delay="0"/>
                            </p:stCondLst>
                            <p:childTnLst>
                              <p:par>
                                <p:cTn id="40" presetID="9" presetClass="emph" presetSubtype="0" nodeType="clickEffect">
                                  <p:stCondLst>
                                    <p:cond delay="0"/>
                                  </p:stCondLst>
                                  <p:childTnLst>
                                    <p:set>
                                      <p:cBhvr>
                                        <p:cTn id="41" dur="indefinite"/>
                                        <p:tgtEl>
                                          <p:spTgt spid="2059"/>
                                        </p:tgtEl>
                                        <p:attrNameLst>
                                          <p:attrName>style.opacity</p:attrName>
                                        </p:attrNameLst>
                                      </p:cBhvr>
                                      <p:to>
                                        <p:strVal val="0.5"/>
                                      </p:to>
                                    </p:set>
                                    <p:animEffect filter="image" prLst="opacity: 0.5">
                                      <p:cBhvr rctx="IE">
                                        <p:cTn id="42" dur="indefinite"/>
                                        <p:tgtEl>
                                          <p:spTgt spid="2059"/>
                                        </p:tgtEl>
                                      </p:cBhvr>
                                    </p:animEffect>
                                  </p:childTnLst>
                                  <p:subTnLst>
                                    <p:audio>
                                      <p:cMediaNode>
                                        <p:cTn display="0" masterRel="sameClick">
                                          <p:stCondLst>
                                            <p:cond evt="begin" delay="0">
                                              <p:tn val="40"/>
                                            </p:cond>
                                          </p:stCondLst>
                                          <p:endCondLst>
                                            <p:cond evt="onStopAudio" delay="0">
                                              <p:tgtEl>
                                                <p:sldTgt/>
                                              </p:tgtEl>
                                            </p:cond>
                                          </p:endCondLst>
                                        </p:cTn>
                                        <p:tgtEl>
                                          <p:sndTgt r:embed="rId3" name="Am-thanh-tra-loi-sai-www_tiengdong_com.wav"/>
                                        </p:tgtEl>
                                      </p:cMediaNode>
                                    </p:audio>
                                  </p:subTnLst>
                                </p:cTn>
                              </p:par>
                              <p:par>
                                <p:cTn id="43" presetID="1" presetClass="entr" presetSubtype="0" fill="hold" nodeType="withEffect">
                                  <p:stCondLst>
                                    <p:cond delay="0"/>
                                  </p:stCondLst>
                                  <p:childTnLst>
                                    <p:set>
                                      <p:cBhvr>
                                        <p:cTn id="44" dur="1" fill="hold">
                                          <p:stCondLst>
                                            <p:cond delay="0"/>
                                          </p:stCondLst>
                                        </p:cTn>
                                        <p:tgtEl>
                                          <p:spTgt spid="2068"/>
                                        </p:tgtEl>
                                        <p:attrNameLst>
                                          <p:attrName>style.visibility</p:attrName>
                                        </p:attrNameLst>
                                      </p:cBhvr>
                                      <p:to>
                                        <p:strVal val="visible"/>
                                      </p:to>
                                    </p:set>
                                  </p:childTnLst>
                                </p:cTn>
                              </p:par>
                            </p:childTnLst>
                          </p:cTn>
                        </p:par>
                      </p:childTnLst>
                    </p:cTn>
                  </p:par>
                </p:childTnLst>
              </p:cTn>
              <p:nextCondLst>
                <p:cond evt="onClick" delay="0">
                  <p:tgtEl>
                    <p:spTgt spid="2059"/>
                  </p:tgtEl>
                </p:cond>
              </p:nextCondLst>
            </p:seq>
            <p:seq concurrent="1" nextAc="seek">
              <p:cTn id="45" restart="whenNotActive" fill="hold" evtFilter="cancelBubble" nodeType="interactiveSeq">
                <p:stCondLst>
                  <p:cond evt="onClick" delay="0">
                    <p:tgtEl>
                      <p:spTgt spid="2117"/>
                    </p:tgtEl>
                  </p:cond>
                </p:stCondLst>
                <p:endSync evt="end" delay="0">
                  <p:rtn val="all"/>
                </p:endSync>
                <p:childTnLst>
                  <p:par>
                    <p:cTn id="46" fill="hold">
                      <p:stCondLst>
                        <p:cond delay="0"/>
                      </p:stCondLst>
                      <p:childTnLst>
                        <p:par>
                          <p:cTn id="47" fill="hold">
                            <p:stCondLst>
                              <p:cond delay="0"/>
                            </p:stCondLst>
                            <p:childTnLst>
                              <p:par>
                                <p:cTn id="48" presetID="9" presetClass="emph" presetSubtype="0" nodeType="clickEffect">
                                  <p:stCondLst>
                                    <p:cond delay="0"/>
                                  </p:stCondLst>
                                  <p:childTnLst>
                                    <p:set>
                                      <p:cBhvr>
                                        <p:cTn id="49" dur="indefinite"/>
                                        <p:tgtEl>
                                          <p:spTgt spid="2117"/>
                                        </p:tgtEl>
                                        <p:attrNameLst>
                                          <p:attrName>style.opacity</p:attrName>
                                        </p:attrNameLst>
                                      </p:cBhvr>
                                      <p:to>
                                        <p:strVal val="0.5"/>
                                      </p:to>
                                    </p:set>
                                    <p:animEffect filter="image" prLst="opacity: 0.5">
                                      <p:cBhvr rctx="IE">
                                        <p:cTn id="50" dur="indefinite"/>
                                        <p:tgtEl>
                                          <p:spTgt spid="2117"/>
                                        </p:tgtEl>
                                      </p:cBhvr>
                                    </p:animEffect>
                                  </p:childTnLst>
                                  <p:subTnLst>
                                    <p:audio>
                                      <p:cMediaNode>
                                        <p:cTn display="0" masterRel="sameClick">
                                          <p:stCondLst>
                                            <p:cond evt="begin" delay="0">
                                              <p:tn val="48"/>
                                            </p:cond>
                                          </p:stCondLst>
                                          <p:endCondLst>
                                            <p:cond evt="onStopAudio" delay="0">
                                              <p:tgtEl>
                                                <p:sldTgt/>
                                              </p:tgtEl>
                                            </p:cond>
                                          </p:endCondLst>
                                        </p:cTn>
                                        <p:tgtEl>
                                          <p:sndTgt r:embed="rId3" name="Am-thanh-tra-loi-sai-www_tiengdong_com.wav"/>
                                        </p:tgtEl>
                                      </p:cMediaNode>
                                    </p:audio>
                                  </p:subTnLst>
                                </p:cTn>
                              </p:par>
                              <p:par>
                                <p:cTn id="51" presetID="1" presetClass="entr" presetSubtype="0" fill="hold" nodeType="withEffect">
                                  <p:stCondLst>
                                    <p:cond delay="0"/>
                                  </p:stCondLst>
                                  <p:childTnLst>
                                    <p:set>
                                      <p:cBhvr>
                                        <p:cTn id="52" dur="1" fill="hold">
                                          <p:stCondLst>
                                            <p:cond delay="0"/>
                                          </p:stCondLst>
                                        </p:cTn>
                                        <p:tgtEl>
                                          <p:spTgt spid="2126"/>
                                        </p:tgtEl>
                                        <p:attrNameLst>
                                          <p:attrName>style.visibility</p:attrName>
                                        </p:attrNameLst>
                                      </p:cBhvr>
                                      <p:to>
                                        <p:strVal val="visible"/>
                                      </p:to>
                                    </p:set>
                                  </p:childTnLst>
                                </p:cTn>
                              </p:par>
                            </p:childTnLst>
                          </p:cTn>
                        </p:par>
                      </p:childTnLst>
                    </p:cTn>
                  </p:par>
                </p:childTnLst>
              </p:cTn>
              <p:nextCondLst>
                <p:cond evt="onClick" delay="0">
                  <p:tgtEl>
                    <p:spTgt spid="2117"/>
                  </p:tgtEl>
                </p:cond>
              </p:nextCondLst>
            </p:seq>
            <p:seq concurrent="1" nextAc="seek">
              <p:cTn id="53" restart="whenNotActive" fill="hold" evtFilter="cancelBubble" nodeType="interactiveSeq">
                <p:stCondLst>
                  <p:cond evt="onClick" delay="0">
                    <p:tgtEl>
                      <p:spTgt spid="2175"/>
                    </p:tgtEl>
                  </p:cond>
                </p:stCondLst>
                <p:endSync evt="end" delay="0">
                  <p:rtn val="all"/>
                </p:endSync>
                <p:childTnLst>
                  <p:par>
                    <p:cTn id="54" fill="hold">
                      <p:stCondLst>
                        <p:cond delay="0"/>
                      </p:stCondLst>
                      <p:childTnLst>
                        <p:par>
                          <p:cTn id="55" fill="hold">
                            <p:stCondLst>
                              <p:cond delay="0"/>
                            </p:stCondLst>
                            <p:childTnLst>
                              <p:par>
                                <p:cTn id="56" presetID="26" presetClass="emph" presetSubtype="0" fill="hold" nodeType="clickEffect">
                                  <p:stCondLst>
                                    <p:cond delay="0"/>
                                  </p:stCondLst>
                                  <p:childTnLst>
                                    <p:animEffect transition="out" filter="fade">
                                      <p:cBhvr>
                                        <p:cTn id="57" dur="500" tmFilter="0, 0; .2, .5; .8, .5; 1, 0"/>
                                        <p:tgtEl>
                                          <p:spTgt spid="2175"/>
                                        </p:tgtEl>
                                      </p:cBhvr>
                                    </p:animEffect>
                                    <p:animScale>
                                      <p:cBhvr>
                                        <p:cTn id="58" dur="250" autoRev="1" fill="hold"/>
                                        <p:tgtEl>
                                          <p:spTgt spid="2175"/>
                                        </p:tgtEl>
                                      </p:cBhvr>
                                      <p:by x="105000" y="105000"/>
                                    </p:animScale>
                                  </p:childTnLst>
                                  <p:subTnLst>
                                    <p:audio>
                                      <p:cMediaNode>
                                        <p:cTn display="0" masterRel="sameClick">
                                          <p:stCondLst>
                                            <p:cond evt="begin" delay="0">
                                              <p:tn val="56"/>
                                            </p:cond>
                                          </p:stCondLst>
                                          <p:endCondLst>
                                            <p:cond evt="onStopAudio" delay="0">
                                              <p:tgtEl>
                                                <p:sldTgt/>
                                              </p:tgtEl>
                                            </p:cond>
                                          </p:endCondLst>
                                        </p:cTn>
                                        <p:tgtEl>
                                          <p:sndTgt r:embed="rId4" name="Tieng-vo-tay-tra-loi-dung-www_tiengdong_com.wav"/>
                                        </p:tgtEl>
                                      </p:cMediaNode>
                                    </p:audio>
                                  </p:subTnLst>
                                </p:cTn>
                              </p:par>
                              <p:par>
                                <p:cTn id="59" presetID="1" presetClass="entr" presetSubtype="0" fill="hold" nodeType="withEffect">
                                  <p:stCondLst>
                                    <p:cond delay="0"/>
                                  </p:stCondLst>
                                  <p:childTnLst>
                                    <p:set>
                                      <p:cBhvr>
                                        <p:cTn id="60" dur="1" fill="hold">
                                          <p:stCondLst>
                                            <p:cond delay="0"/>
                                          </p:stCondLst>
                                        </p:cTn>
                                        <p:tgtEl>
                                          <p:spTgt spid="1935"/>
                                        </p:tgtEl>
                                        <p:attrNameLst>
                                          <p:attrName>style.visibility</p:attrName>
                                        </p:attrNameLst>
                                      </p:cBhvr>
                                      <p:to>
                                        <p:strVal val="visible"/>
                                      </p:to>
                                    </p:set>
                                  </p:childTnLst>
                                </p:cTn>
                              </p:par>
                              <p:par>
                                <p:cTn id="61" presetID="32" presetClass="emph" presetSubtype="0" fill="hold" nodeType="withEffect">
                                  <p:stCondLst>
                                    <p:cond delay="0"/>
                                  </p:stCondLst>
                                  <p:childTnLst>
                                    <p:animRot by="120000">
                                      <p:cBhvr>
                                        <p:cTn id="62" dur="100" fill="hold">
                                          <p:stCondLst>
                                            <p:cond delay="0"/>
                                          </p:stCondLst>
                                        </p:cTn>
                                        <p:tgtEl>
                                          <p:spTgt spid="1935"/>
                                        </p:tgtEl>
                                        <p:attrNameLst>
                                          <p:attrName>r</p:attrName>
                                        </p:attrNameLst>
                                      </p:cBhvr>
                                    </p:animRot>
                                    <p:animRot by="-240000">
                                      <p:cBhvr>
                                        <p:cTn id="63" dur="200" fill="hold">
                                          <p:stCondLst>
                                            <p:cond delay="200"/>
                                          </p:stCondLst>
                                        </p:cTn>
                                        <p:tgtEl>
                                          <p:spTgt spid="1935"/>
                                        </p:tgtEl>
                                        <p:attrNameLst>
                                          <p:attrName>r</p:attrName>
                                        </p:attrNameLst>
                                      </p:cBhvr>
                                    </p:animRot>
                                    <p:animRot by="240000">
                                      <p:cBhvr>
                                        <p:cTn id="64" dur="200" fill="hold">
                                          <p:stCondLst>
                                            <p:cond delay="400"/>
                                          </p:stCondLst>
                                        </p:cTn>
                                        <p:tgtEl>
                                          <p:spTgt spid="1935"/>
                                        </p:tgtEl>
                                        <p:attrNameLst>
                                          <p:attrName>r</p:attrName>
                                        </p:attrNameLst>
                                      </p:cBhvr>
                                    </p:animRot>
                                    <p:animRot by="-240000">
                                      <p:cBhvr>
                                        <p:cTn id="65" dur="200" fill="hold">
                                          <p:stCondLst>
                                            <p:cond delay="600"/>
                                          </p:stCondLst>
                                        </p:cTn>
                                        <p:tgtEl>
                                          <p:spTgt spid="1935"/>
                                        </p:tgtEl>
                                        <p:attrNameLst>
                                          <p:attrName>r</p:attrName>
                                        </p:attrNameLst>
                                      </p:cBhvr>
                                    </p:animRot>
                                    <p:animRot by="120000">
                                      <p:cBhvr>
                                        <p:cTn id="66" dur="200" fill="hold">
                                          <p:stCondLst>
                                            <p:cond delay="800"/>
                                          </p:stCondLst>
                                        </p:cTn>
                                        <p:tgtEl>
                                          <p:spTgt spid="1935"/>
                                        </p:tgtEl>
                                        <p:attrNameLst>
                                          <p:attrName>r</p:attrName>
                                        </p:attrNameLst>
                                      </p:cBhvr>
                                    </p:animRot>
                                  </p:childTnLst>
                                </p:cTn>
                              </p:par>
                            </p:childTnLst>
                          </p:cTn>
                        </p:par>
                      </p:childTnLst>
                    </p:cTn>
                  </p:par>
                </p:childTnLst>
              </p:cTn>
              <p:nextCondLst>
                <p:cond evt="onClick" delay="0">
                  <p:tgtEl>
                    <p:spTgt spid="2175"/>
                  </p:tgtEl>
                </p:cond>
              </p:nextCondLst>
            </p:seq>
            <p:seq concurrent="1" nextAc="seek">
              <p:cTn id="67" restart="whenNotActive" fill="hold" evtFilter="cancelBubble" nodeType="interactiveSeq">
                <p:stCondLst>
                  <p:cond evt="onClick" delay="0">
                    <p:tgtEl>
                      <p:spTgt spid="1275"/>
                    </p:tgtEl>
                  </p:cond>
                </p:stCondLst>
                <p:endSync evt="end" delay="0">
                  <p:rtn val="all"/>
                </p:endSync>
                <p:childTnLst>
                  <p:par>
                    <p:cTn id="68" fill="hold">
                      <p:stCondLst>
                        <p:cond delay="0"/>
                      </p:stCondLst>
                      <p:childTnLst>
                        <p:par>
                          <p:cTn id="69" fill="hold">
                            <p:stCondLst>
                              <p:cond delay="0"/>
                            </p:stCondLst>
                            <p:childTnLst>
                              <p:par>
                                <p:cTn id="70" presetID="1" presetClass="exit" presetSubtype="0" fill="hold" nodeType="clickEffect">
                                  <p:stCondLst>
                                    <p:cond delay="0"/>
                                  </p:stCondLst>
                                  <p:childTnLst>
                                    <p:set>
                                      <p:cBhvr>
                                        <p:cTn id="71" dur="1" fill="hold">
                                          <p:stCondLst>
                                            <p:cond delay="0"/>
                                          </p:stCondLst>
                                        </p:cTn>
                                        <p:tgtEl>
                                          <p:spTgt spid="1275"/>
                                        </p:tgtEl>
                                        <p:attrNameLst>
                                          <p:attrName>style.visibility</p:attrName>
                                        </p:attrNameLst>
                                      </p:cBhvr>
                                      <p:to>
                                        <p:strVal val="hidden"/>
                                      </p:to>
                                    </p:set>
                                  </p:childTnLst>
                                </p:cTn>
                              </p:par>
                            </p:childTnLst>
                          </p:cTn>
                        </p:par>
                        <p:par>
                          <p:cTn id="72" fill="hold">
                            <p:stCondLst>
                              <p:cond delay="0"/>
                            </p:stCondLst>
                            <p:childTnLst>
                              <p:par>
                                <p:cTn id="73" presetID="1" presetClass="entr" presetSubtype="0" fill="hold" nodeType="afterEffect">
                                  <p:stCondLst>
                                    <p:cond delay="0"/>
                                  </p:stCondLst>
                                  <p:childTnLst>
                                    <p:set>
                                      <p:cBhvr>
                                        <p:cTn id="74" dur="1" fill="hold">
                                          <p:stCondLst>
                                            <p:cond delay="0"/>
                                          </p:stCondLst>
                                        </p:cTn>
                                        <p:tgtEl>
                                          <p:spTgt spid="1245"/>
                                        </p:tgtEl>
                                        <p:attrNameLst>
                                          <p:attrName>style.visibility</p:attrName>
                                        </p:attrNameLst>
                                      </p:cBhvr>
                                      <p:to>
                                        <p:strVal val="visible"/>
                                      </p:to>
                                    </p:set>
                                  </p:childTnLst>
                                </p:cTn>
                              </p:par>
                            </p:childTnLst>
                          </p:cTn>
                        </p:par>
                        <p:par>
                          <p:cTn id="75" fill="hold">
                            <p:stCondLst>
                              <p:cond delay="0"/>
                            </p:stCondLst>
                            <p:childTnLst>
                              <p:par>
                                <p:cTn id="76" presetID="22" presetClass="entr" presetSubtype="4" fill="hold" nodeType="afterEffect">
                                  <p:stCondLst>
                                    <p:cond delay="0"/>
                                  </p:stCondLst>
                                  <p:childTnLst>
                                    <p:set>
                                      <p:cBhvr>
                                        <p:cTn id="77" dur="1" fill="hold">
                                          <p:stCondLst>
                                            <p:cond delay="0"/>
                                          </p:stCondLst>
                                        </p:cTn>
                                        <p:tgtEl>
                                          <p:spTgt spid="331"/>
                                        </p:tgtEl>
                                        <p:attrNameLst>
                                          <p:attrName>style.visibility</p:attrName>
                                        </p:attrNameLst>
                                      </p:cBhvr>
                                      <p:to>
                                        <p:strVal val="visible"/>
                                      </p:to>
                                    </p:set>
                                    <p:animEffect transition="in" filter="wipe(down)">
                                      <p:cBhvr>
                                        <p:cTn id="78" dur="750"/>
                                        <p:tgtEl>
                                          <p:spTgt spid="331"/>
                                        </p:tgtEl>
                                      </p:cBhvr>
                                    </p:animEffect>
                                  </p:childTnLst>
                                </p:cTn>
                              </p:par>
                            </p:childTnLst>
                          </p:cTn>
                        </p:par>
                        <p:par>
                          <p:cTn id="79" fill="hold">
                            <p:stCondLst>
                              <p:cond delay="1000"/>
                            </p:stCondLst>
                            <p:childTnLst>
                              <p:par>
                                <p:cTn id="80" presetID="64" presetClass="path" presetSubtype="0" accel="50000" decel="50000" fill="hold" nodeType="afterEffect">
                                  <p:stCondLst>
                                    <p:cond delay="0"/>
                                  </p:stCondLst>
                                  <p:childTnLst>
                                    <p:animMotion origin="layout" path="M -3.125E-6 2.22222E-6 L -3.125E-6 -0.35672 " pathEditMode="relative" rAng="0" ptsTypes="AA">
                                      <p:cBhvr>
                                        <p:cTn id="81" dur="1750" fill="hold"/>
                                        <p:tgtEl>
                                          <p:spTgt spid="1245"/>
                                        </p:tgtEl>
                                        <p:attrNameLst>
                                          <p:attrName>ppt_x</p:attrName>
                                          <p:attrName>ppt_y</p:attrName>
                                        </p:attrNameLst>
                                      </p:cBhvr>
                                      <p:rCtr x="0" y="-17847"/>
                                    </p:animMotion>
                                  </p:childTnLst>
                                </p:cTn>
                              </p:par>
                            </p:childTnLst>
                          </p:cTn>
                        </p:par>
                        <p:par>
                          <p:cTn id="82" fill="hold">
                            <p:stCondLst>
                              <p:cond delay="3000"/>
                            </p:stCondLst>
                            <p:childTnLst>
                              <p:par>
                                <p:cTn id="83" presetID="9" presetClass="exit" presetSubtype="0" fill="hold" nodeType="afterEffect">
                                  <p:stCondLst>
                                    <p:cond delay="0"/>
                                  </p:stCondLst>
                                  <p:childTnLst>
                                    <p:animEffect transition="out" filter="dissolve">
                                      <p:cBhvr>
                                        <p:cTn id="84" dur="500"/>
                                        <p:tgtEl>
                                          <p:spTgt spid="1245"/>
                                        </p:tgtEl>
                                      </p:cBhvr>
                                    </p:animEffect>
                                    <p:set>
                                      <p:cBhvr>
                                        <p:cTn id="85" dur="1" fill="hold">
                                          <p:stCondLst>
                                            <p:cond delay="499"/>
                                          </p:stCondLst>
                                        </p:cTn>
                                        <p:tgtEl>
                                          <p:spTgt spid="1245"/>
                                        </p:tgtEl>
                                        <p:attrNameLst>
                                          <p:attrName>style.visibility</p:attrName>
                                        </p:attrNameLst>
                                      </p:cBhvr>
                                      <p:to>
                                        <p:strVal val="hidden"/>
                                      </p:to>
                                    </p:set>
                                  </p:childTnLst>
                                  <p:subTnLst>
                                    <p:audio>
                                      <p:cMediaNode>
                                        <p:cTn display="0" masterRel="sameClick">
                                          <p:stCondLst>
                                            <p:cond evt="begin" delay="0">
                                              <p:tn val="83"/>
                                            </p:cond>
                                          </p:stCondLst>
                                          <p:endCondLst>
                                            <p:cond evt="onStopAudio" delay="0">
                                              <p:tgtEl>
                                                <p:sldTgt/>
                                              </p:tgtEl>
                                            </p:cond>
                                          </p:endCondLst>
                                        </p:cTn>
                                        <p:tgtEl>
                                          <p:sndTgt r:embed="rId5" name="Am-thanh-tra-loi-dung-chinh-xac-www_tiengdong_com.wav"/>
                                        </p:tgtEl>
                                      </p:cMediaNode>
                                    </p:audio>
                                  </p:subTnLst>
                                </p:cTn>
                              </p:par>
                              <p:par>
                                <p:cTn id="86" presetID="9" presetClass="exit" presetSubtype="0" fill="hold" nodeType="withEffect">
                                  <p:stCondLst>
                                    <p:cond delay="0"/>
                                  </p:stCondLst>
                                  <p:childTnLst>
                                    <p:animEffect transition="out" filter="dissolve">
                                      <p:cBhvr>
                                        <p:cTn id="87" dur="500"/>
                                        <p:tgtEl>
                                          <p:spTgt spid="1169"/>
                                        </p:tgtEl>
                                      </p:cBhvr>
                                    </p:animEffect>
                                    <p:set>
                                      <p:cBhvr>
                                        <p:cTn id="88" dur="1" fill="hold">
                                          <p:stCondLst>
                                            <p:cond delay="499"/>
                                          </p:stCondLst>
                                        </p:cTn>
                                        <p:tgtEl>
                                          <p:spTgt spid="1169"/>
                                        </p:tgtEl>
                                        <p:attrNameLst>
                                          <p:attrName>style.visibility</p:attrName>
                                        </p:attrNameLst>
                                      </p:cBhvr>
                                      <p:to>
                                        <p:strVal val="hidden"/>
                                      </p:to>
                                    </p:set>
                                  </p:childTnLst>
                                  <p:subTnLst>
                                    <p:audio>
                                      <p:cMediaNode>
                                        <p:cTn display="0" masterRel="sameClick">
                                          <p:stCondLst>
                                            <p:cond evt="begin" delay="0">
                                              <p:tn val="86"/>
                                            </p:cond>
                                          </p:stCondLst>
                                          <p:endCondLst>
                                            <p:cond evt="onStopAudio" delay="0">
                                              <p:tgtEl>
                                                <p:sldTgt/>
                                              </p:tgtEl>
                                            </p:cond>
                                          </p:endCondLst>
                                        </p:cTn>
                                        <p:tgtEl>
                                          <p:sndTgt r:embed="rId5" name="Am-thanh-tra-loi-dung-chinh-xac-www_tiengdong_com.wav"/>
                                        </p:tgtEl>
                                      </p:cMediaNode>
                                    </p:audio>
                                  </p:subTnLst>
                                </p:cTn>
                              </p:par>
                              <p:par>
                                <p:cTn id="89" presetID="9" presetClass="exit" presetSubtype="0" fill="hold" nodeType="withEffect">
                                  <p:stCondLst>
                                    <p:cond delay="0"/>
                                  </p:stCondLst>
                                  <p:childTnLst>
                                    <p:animEffect transition="out" filter="dissolve">
                                      <p:cBhvr>
                                        <p:cTn id="90" dur="500"/>
                                        <p:tgtEl>
                                          <p:spTgt spid="1113"/>
                                        </p:tgtEl>
                                      </p:cBhvr>
                                    </p:animEffect>
                                    <p:set>
                                      <p:cBhvr>
                                        <p:cTn id="91" dur="1" fill="hold">
                                          <p:stCondLst>
                                            <p:cond delay="499"/>
                                          </p:stCondLst>
                                        </p:cTn>
                                        <p:tgtEl>
                                          <p:spTgt spid="1113"/>
                                        </p:tgtEl>
                                        <p:attrNameLst>
                                          <p:attrName>style.visibility</p:attrName>
                                        </p:attrNameLst>
                                      </p:cBhvr>
                                      <p:to>
                                        <p:strVal val="hidden"/>
                                      </p:to>
                                    </p:set>
                                  </p:childTnLst>
                                  <p:subTnLst>
                                    <p:audio>
                                      <p:cMediaNode>
                                        <p:cTn display="0" masterRel="sameClick">
                                          <p:stCondLst>
                                            <p:cond evt="begin" delay="0">
                                              <p:tn val="89"/>
                                            </p:cond>
                                          </p:stCondLst>
                                          <p:endCondLst>
                                            <p:cond evt="onStopAudio" delay="0">
                                              <p:tgtEl>
                                                <p:sldTgt/>
                                              </p:tgtEl>
                                            </p:cond>
                                          </p:endCondLst>
                                        </p:cTn>
                                        <p:tgtEl>
                                          <p:sndTgt r:embed="rId5" name="Am-thanh-tra-loi-dung-chinh-xac-www_tiengdong_com.wav"/>
                                        </p:tgtEl>
                                      </p:cMediaNode>
                                    </p:audio>
                                  </p:subTnLst>
                                </p:cTn>
                              </p:par>
                              <p:par>
                                <p:cTn id="92" presetID="9" presetClass="exit" presetSubtype="0" fill="hold" nodeType="withEffect">
                                  <p:stCondLst>
                                    <p:cond delay="0"/>
                                  </p:stCondLst>
                                  <p:childTnLst>
                                    <p:animEffect transition="out" filter="dissolve">
                                      <p:cBhvr>
                                        <p:cTn id="93" dur="500"/>
                                        <p:tgtEl>
                                          <p:spTgt spid="1085"/>
                                        </p:tgtEl>
                                      </p:cBhvr>
                                    </p:animEffect>
                                    <p:set>
                                      <p:cBhvr>
                                        <p:cTn id="94" dur="1" fill="hold">
                                          <p:stCondLst>
                                            <p:cond delay="499"/>
                                          </p:stCondLst>
                                        </p:cTn>
                                        <p:tgtEl>
                                          <p:spTgt spid="1085"/>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5" name="Am-thanh-tra-loi-dung-chinh-xac-www_tiengdong_com.wav"/>
                                        </p:tgtEl>
                                      </p:cMediaNode>
                                    </p:audio>
                                  </p:subTnLst>
                                </p:cTn>
                              </p:par>
                              <p:par>
                                <p:cTn id="95" presetID="9" presetClass="exit" presetSubtype="0" fill="hold" nodeType="withEffect">
                                  <p:stCondLst>
                                    <p:cond delay="0"/>
                                  </p:stCondLst>
                                  <p:childTnLst>
                                    <p:animEffect transition="out" filter="dissolve">
                                      <p:cBhvr>
                                        <p:cTn id="96" dur="500"/>
                                        <p:tgtEl>
                                          <p:spTgt spid="981"/>
                                        </p:tgtEl>
                                      </p:cBhvr>
                                    </p:animEffect>
                                    <p:set>
                                      <p:cBhvr>
                                        <p:cTn id="97" dur="1" fill="hold">
                                          <p:stCondLst>
                                            <p:cond delay="499"/>
                                          </p:stCondLst>
                                        </p:cTn>
                                        <p:tgtEl>
                                          <p:spTgt spid="981"/>
                                        </p:tgtEl>
                                        <p:attrNameLst>
                                          <p:attrName>style.visibility</p:attrName>
                                        </p:attrNameLst>
                                      </p:cBhvr>
                                      <p:to>
                                        <p:strVal val="hidden"/>
                                      </p:to>
                                    </p:set>
                                  </p:childTnLst>
                                  <p:subTnLst>
                                    <p:audio>
                                      <p:cMediaNode>
                                        <p:cTn display="0" masterRel="sameClick">
                                          <p:stCondLst>
                                            <p:cond evt="begin" delay="0">
                                              <p:tn val="95"/>
                                            </p:cond>
                                          </p:stCondLst>
                                          <p:endCondLst>
                                            <p:cond evt="onStopAudio" delay="0">
                                              <p:tgtEl>
                                                <p:sldTgt/>
                                              </p:tgtEl>
                                            </p:cond>
                                          </p:endCondLst>
                                        </p:cTn>
                                        <p:tgtEl>
                                          <p:sndTgt r:embed="rId5" name="Am-thanh-tra-loi-dung-chinh-xac-www_tiengdong_com.wav"/>
                                        </p:tgtEl>
                                      </p:cMediaNode>
                                    </p:audio>
                                  </p:subTnLst>
                                </p:cTn>
                              </p:par>
                              <p:par>
                                <p:cTn id="98" presetID="9" presetClass="exit" presetSubtype="0" fill="hold" nodeType="withEffect">
                                  <p:stCondLst>
                                    <p:cond delay="0"/>
                                  </p:stCondLst>
                                  <p:childTnLst>
                                    <p:animEffect transition="out" filter="dissolve">
                                      <p:cBhvr>
                                        <p:cTn id="99" dur="500"/>
                                        <p:tgtEl>
                                          <p:spTgt spid="1009"/>
                                        </p:tgtEl>
                                      </p:cBhvr>
                                    </p:animEffect>
                                    <p:set>
                                      <p:cBhvr>
                                        <p:cTn id="100" dur="1" fill="hold">
                                          <p:stCondLst>
                                            <p:cond delay="499"/>
                                          </p:stCondLst>
                                        </p:cTn>
                                        <p:tgtEl>
                                          <p:spTgt spid="1009"/>
                                        </p:tgtEl>
                                        <p:attrNameLst>
                                          <p:attrName>style.visibility</p:attrName>
                                        </p:attrNameLst>
                                      </p:cBhvr>
                                      <p:to>
                                        <p:strVal val="hidden"/>
                                      </p:to>
                                    </p:set>
                                  </p:childTnLst>
                                  <p:subTnLst>
                                    <p:audio>
                                      <p:cMediaNode>
                                        <p:cTn display="0" masterRel="sameClick">
                                          <p:stCondLst>
                                            <p:cond evt="begin" delay="0">
                                              <p:tn val="98"/>
                                            </p:cond>
                                          </p:stCondLst>
                                          <p:endCondLst>
                                            <p:cond evt="onStopAudio" delay="0">
                                              <p:tgtEl>
                                                <p:sldTgt/>
                                              </p:tgtEl>
                                            </p:cond>
                                          </p:endCondLst>
                                        </p:cTn>
                                        <p:tgtEl>
                                          <p:sndTgt r:embed="rId5" name="Am-thanh-tra-loi-dung-chinh-xac-www_tiengdong_com.wav"/>
                                        </p:tgtEl>
                                      </p:cMediaNode>
                                    </p:audio>
                                  </p:subTnLst>
                                </p:cTn>
                              </p:par>
                              <p:par>
                                <p:cTn id="101" presetID="9" presetClass="exit" presetSubtype="0" fill="hold" nodeType="withEffect">
                                  <p:stCondLst>
                                    <p:cond delay="0"/>
                                  </p:stCondLst>
                                  <p:childTnLst>
                                    <p:animEffect transition="out" filter="dissolve">
                                      <p:cBhvr>
                                        <p:cTn id="102" dur="500"/>
                                        <p:tgtEl>
                                          <p:spTgt spid="1141"/>
                                        </p:tgtEl>
                                      </p:cBhvr>
                                    </p:animEffect>
                                    <p:set>
                                      <p:cBhvr>
                                        <p:cTn id="103" dur="1" fill="hold">
                                          <p:stCondLst>
                                            <p:cond delay="499"/>
                                          </p:stCondLst>
                                        </p:cTn>
                                        <p:tgtEl>
                                          <p:spTgt spid="1141"/>
                                        </p:tgtEl>
                                        <p:attrNameLst>
                                          <p:attrName>style.visibility</p:attrName>
                                        </p:attrNameLst>
                                      </p:cBhvr>
                                      <p:to>
                                        <p:strVal val="hidden"/>
                                      </p:to>
                                    </p:set>
                                  </p:childTnLst>
                                  <p:subTnLst>
                                    <p:audio>
                                      <p:cMediaNode>
                                        <p:cTn display="0" masterRel="sameClick">
                                          <p:stCondLst>
                                            <p:cond evt="begin" delay="0">
                                              <p:tn val="101"/>
                                            </p:cond>
                                          </p:stCondLst>
                                          <p:endCondLst>
                                            <p:cond evt="onStopAudio" delay="0">
                                              <p:tgtEl>
                                                <p:sldTgt/>
                                              </p:tgtEl>
                                            </p:cond>
                                          </p:endCondLst>
                                        </p:cTn>
                                        <p:tgtEl>
                                          <p:sndTgt r:embed="rId5" name="Am-thanh-tra-loi-dung-chinh-xac-www_tiengdong_com.wav"/>
                                        </p:tgtEl>
                                      </p:cMediaNode>
                                    </p:audio>
                                  </p:subTnLst>
                                </p:cTn>
                              </p:par>
                              <p:par>
                                <p:cTn id="104" presetID="22" presetClass="exit" presetSubtype="1" fill="hold" nodeType="withEffect">
                                  <p:stCondLst>
                                    <p:cond delay="0"/>
                                  </p:stCondLst>
                                  <p:childTnLst>
                                    <p:animEffect transition="out" filter="wipe(up)">
                                      <p:cBhvr>
                                        <p:cTn id="105" dur="500"/>
                                        <p:tgtEl>
                                          <p:spTgt spid="331"/>
                                        </p:tgtEl>
                                      </p:cBhvr>
                                    </p:animEffect>
                                    <p:set>
                                      <p:cBhvr>
                                        <p:cTn id="106" dur="1" fill="hold">
                                          <p:stCondLst>
                                            <p:cond delay="499"/>
                                          </p:stCondLst>
                                        </p:cTn>
                                        <p:tgtEl>
                                          <p:spTgt spid="331"/>
                                        </p:tgtEl>
                                        <p:attrNameLst>
                                          <p:attrName>style.visibility</p:attrName>
                                        </p:attrNameLst>
                                      </p:cBhvr>
                                      <p:to>
                                        <p:strVal val="hidden"/>
                                      </p:to>
                                    </p:set>
                                  </p:childTnLst>
                                </p:cTn>
                              </p:par>
                              <p:par>
                                <p:cTn id="107" presetID="37" presetClass="exit" presetSubtype="0" fill="hold" nodeType="withEffect">
                                  <p:stCondLst>
                                    <p:cond delay="0"/>
                                  </p:stCondLst>
                                  <p:childTnLst>
                                    <p:animEffect transition="out" filter="fade">
                                      <p:cBhvr>
                                        <p:cTn id="108" dur="1000"/>
                                        <p:tgtEl>
                                          <p:spTgt spid="1061"/>
                                        </p:tgtEl>
                                      </p:cBhvr>
                                    </p:animEffect>
                                    <p:anim calcmode="lin" valueType="num">
                                      <p:cBhvr>
                                        <p:cTn id="109" dur="1000"/>
                                        <p:tgtEl>
                                          <p:spTgt spid="1061"/>
                                        </p:tgtEl>
                                        <p:attrNameLst>
                                          <p:attrName>ppt_x</p:attrName>
                                        </p:attrNameLst>
                                      </p:cBhvr>
                                      <p:tavLst>
                                        <p:tav tm="0">
                                          <p:val>
                                            <p:strVal val="ppt_x"/>
                                          </p:val>
                                        </p:tav>
                                        <p:tav tm="100000">
                                          <p:val>
                                            <p:strVal val="ppt_x"/>
                                          </p:val>
                                        </p:tav>
                                      </p:tavLst>
                                    </p:anim>
                                    <p:anim calcmode="lin" valueType="num">
                                      <p:cBhvr>
                                        <p:cTn id="110" dur="100" decel="100000"/>
                                        <p:tgtEl>
                                          <p:spTgt spid="1061"/>
                                        </p:tgtEl>
                                        <p:attrNameLst>
                                          <p:attrName>ppt_y</p:attrName>
                                        </p:attrNameLst>
                                      </p:cBhvr>
                                      <p:tavLst>
                                        <p:tav tm="0">
                                          <p:val>
                                            <p:strVal val="ppt_y"/>
                                          </p:val>
                                        </p:tav>
                                        <p:tav tm="100000">
                                          <p:val>
                                            <p:strVal val="ppt_y-.03"/>
                                          </p:val>
                                        </p:tav>
                                      </p:tavLst>
                                    </p:anim>
                                    <p:anim calcmode="lin" valueType="num">
                                      <p:cBhvr>
                                        <p:cTn id="111" dur="900" accel="100000">
                                          <p:stCondLst>
                                            <p:cond delay="100"/>
                                          </p:stCondLst>
                                        </p:cTn>
                                        <p:tgtEl>
                                          <p:spTgt spid="1061"/>
                                        </p:tgtEl>
                                        <p:attrNameLst>
                                          <p:attrName>ppt_y</p:attrName>
                                        </p:attrNameLst>
                                      </p:cBhvr>
                                      <p:tavLst>
                                        <p:tav tm="0">
                                          <p:val>
                                            <p:strVal val="ppt_y"/>
                                          </p:val>
                                        </p:tav>
                                        <p:tav tm="100000">
                                          <p:val>
                                            <p:strVal val="ppt_y+1"/>
                                          </p:val>
                                        </p:tav>
                                      </p:tavLst>
                                    </p:anim>
                                    <p:set>
                                      <p:cBhvr>
                                        <p:cTn id="112" dur="1" fill="hold">
                                          <p:stCondLst>
                                            <p:cond delay="999"/>
                                          </p:stCondLst>
                                        </p:cTn>
                                        <p:tgtEl>
                                          <p:spTgt spid="1061"/>
                                        </p:tgtEl>
                                        <p:attrNameLst>
                                          <p:attrName>style.visibility</p:attrName>
                                        </p:attrNameLst>
                                      </p:cBhvr>
                                      <p:to>
                                        <p:strVal val="hidden"/>
                                      </p:to>
                                    </p:set>
                                  </p:childTnLst>
                                </p:cTn>
                              </p:par>
                              <p:par>
                                <p:cTn id="113" presetID="37" presetClass="exit" presetSubtype="0" fill="hold" nodeType="withEffect">
                                  <p:stCondLst>
                                    <p:cond delay="0"/>
                                  </p:stCondLst>
                                  <p:childTnLst>
                                    <p:animEffect transition="out" filter="fade">
                                      <p:cBhvr>
                                        <p:cTn id="114" dur="1000"/>
                                        <p:tgtEl>
                                          <p:spTgt spid="1037"/>
                                        </p:tgtEl>
                                      </p:cBhvr>
                                    </p:animEffect>
                                    <p:anim calcmode="lin" valueType="num">
                                      <p:cBhvr>
                                        <p:cTn id="115" dur="1000"/>
                                        <p:tgtEl>
                                          <p:spTgt spid="1037"/>
                                        </p:tgtEl>
                                        <p:attrNameLst>
                                          <p:attrName>ppt_x</p:attrName>
                                        </p:attrNameLst>
                                      </p:cBhvr>
                                      <p:tavLst>
                                        <p:tav tm="0">
                                          <p:val>
                                            <p:strVal val="ppt_x"/>
                                          </p:val>
                                        </p:tav>
                                        <p:tav tm="100000">
                                          <p:val>
                                            <p:strVal val="ppt_x"/>
                                          </p:val>
                                        </p:tav>
                                      </p:tavLst>
                                    </p:anim>
                                    <p:anim calcmode="lin" valueType="num">
                                      <p:cBhvr>
                                        <p:cTn id="116" dur="100" decel="100000"/>
                                        <p:tgtEl>
                                          <p:spTgt spid="1037"/>
                                        </p:tgtEl>
                                        <p:attrNameLst>
                                          <p:attrName>ppt_y</p:attrName>
                                        </p:attrNameLst>
                                      </p:cBhvr>
                                      <p:tavLst>
                                        <p:tav tm="0">
                                          <p:val>
                                            <p:strVal val="ppt_y"/>
                                          </p:val>
                                        </p:tav>
                                        <p:tav tm="100000">
                                          <p:val>
                                            <p:strVal val="ppt_y-.03"/>
                                          </p:val>
                                        </p:tav>
                                      </p:tavLst>
                                    </p:anim>
                                    <p:anim calcmode="lin" valueType="num">
                                      <p:cBhvr>
                                        <p:cTn id="117" dur="900" accel="100000">
                                          <p:stCondLst>
                                            <p:cond delay="100"/>
                                          </p:stCondLst>
                                        </p:cTn>
                                        <p:tgtEl>
                                          <p:spTgt spid="1037"/>
                                        </p:tgtEl>
                                        <p:attrNameLst>
                                          <p:attrName>ppt_y</p:attrName>
                                        </p:attrNameLst>
                                      </p:cBhvr>
                                      <p:tavLst>
                                        <p:tav tm="0">
                                          <p:val>
                                            <p:strVal val="ppt_y"/>
                                          </p:val>
                                        </p:tav>
                                        <p:tav tm="100000">
                                          <p:val>
                                            <p:strVal val="ppt_y+1"/>
                                          </p:val>
                                        </p:tav>
                                      </p:tavLst>
                                    </p:anim>
                                    <p:set>
                                      <p:cBhvr>
                                        <p:cTn id="118" dur="1" fill="hold">
                                          <p:stCondLst>
                                            <p:cond delay="999"/>
                                          </p:stCondLst>
                                        </p:cTn>
                                        <p:tgtEl>
                                          <p:spTgt spid="1037"/>
                                        </p:tgtEl>
                                        <p:attrNameLst>
                                          <p:attrName>style.visibility</p:attrName>
                                        </p:attrNameLst>
                                      </p:cBhvr>
                                      <p:to>
                                        <p:strVal val="hidden"/>
                                      </p:to>
                                    </p:set>
                                  </p:childTnLst>
                                </p:cTn>
                              </p:par>
                              <p:par>
                                <p:cTn id="119" presetID="1" presetClass="exit" presetSubtype="0" fill="hold" nodeType="withEffect">
                                  <p:stCondLst>
                                    <p:cond delay="0"/>
                                  </p:stCondLst>
                                  <p:childTnLst>
                                    <p:set>
                                      <p:cBhvr>
                                        <p:cTn id="120" dur="1" fill="hold">
                                          <p:stCondLst>
                                            <p:cond delay="0"/>
                                          </p:stCondLst>
                                        </p:cTn>
                                        <p:tgtEl>
                                          <p:spTgt spid="82"/>
                                        </p:tgtEl>
                                        <p:attrNameLst>
                                          <p:attrName>style.visibility</p:attrName>
                                        </p:attrNameLst>
                                      </p:cBhvr>
                                      <p:to>
                                        <p:strVal val="hidden"/>
                                      </p:to>
                                    </p:set>
                                  </p:childTnLst>
                                </p:cTn>
                              </p:par>
                              <p:par>
                                <p:cTn id="121" presetID="1" presetClass="entr" presetSubtype="0" fill="hold" nodeType="withEffect">
                                  <p:stCondLst>
                                    <p:cond delay="0"/>
                                  </p:stCondLst>
                                  <p:childTnLst>
                                    <p:set>
                                      <p:cBhvr>
                                        <p:cTn id="122" dur="1" fill="hold">
                                          <p:stCondLst>
                                            <p:cond delay="0"/>
                                          </p:stCondLst>
                                        </p:cTn>
                                        <p:tgtEl>
                                          <p:spTgt spid="138"/>
                                        </p:tgtEl>
                                        <p:attrNameLst>
                                          <p:attrName>style.visibility</p:attrName>
                                        </p:attrNameLst>
                                      </p:cBhvr>
                                      <p:to>
                                        <p:strVal val="visible"/>
                                      </p:to>
                                    </p:set>
                                  </p:childTnLst>
                                </p:cTn>
                              </p:par>
                              <p:par>
                                <p:cTn id="123" presetID="32" presetClass="emph" presetSubtype="0" repeatCount="indefinite" fill="hold" nodeType="withEffect">
                                  <p:stCondLst>
                                    <p:cond delay="0"/>
                                  </p:stCondLst>
                                  <p:childTnLst>
                                    <p:animRot by="120000">
                                      <p:cBhvr>
                                        <p:cTn id="124" dur="100" fill="hold">
                                          <p:stCondLst>
                                            <p:cond delay="0"/>
                                          </p:stCondLst>
                                        </p:cTn>
                                        <p:tgtEl>
                                          <p:spTgt spid="138"/>
                                        </p:tgtEl>
                                        <p:attrNameLst>
                                          <p:attrName>r</p:attrName>
                                        </p:attrNameLst>
                                      </p:cBhvr>
                                    </p:animRot>
                                    <p:animRot by="-240000">
                                      <p:cBhvr>
                                        <p:cTn id="125" dur="200" fill="hold">
                                          <p:stCondLst>
                                            <p:cond delay="200"/>
                                          </p:stCondLst>
                                        </p:cTn>
                                        <p:tgtEl>
                                          <p:spTgt spid="138"/>
                                        </p:tgtEl>
                                        <p:attrNameLst>
                                          <p:attrName>r</p:attrName>
                                        </p:attrNameLst>
                                      </p:cBhvr>
                                    </p:animRot>
                                    <p:animRot by="240000">
                                      <p:cBhvr>
                                        <p:cTn id="126" dur="200" fill="hold">
                                          <p:stCondLst>
                                            <p:cond delay="400"/>
                                          </p:stCondLst>
                                        </p:cTn>
                                        <p:tgtEl>
                                          <p:spTgt spid="138"/>
                                        </p:tgtEl>
                                        <p:attrNameLst>
                                          <p:attrName>r</p:attrName>
                                        </p:attrNameLst>
                                      </p:cBhvr>
                                    </p:animRot>
                                    <p:animRot by="-240000">
                                      <p:cBhvr>
                                        <p:cTn id="127" dur="200" fill="hold">
                                          <p:stCondLst>
                                            <p:cond delay="600"/>
                                          </p:stCondLst>
                                        </p:cTn>
                                        <p:tgtEl>
                                          <p:spTgt spid="138"/>
                                        </p:tgtEl>
                                        <p:attrNameLst>
                                          <p:attrName>r</p:attrName>
                                        </p:attrNameLst>
                                      </p:cBhvr>
                                    </p:animRot>
                                    <p:animRot by="120000">
                                      <p:cBhvr>
                                        <p:cTn id="128" dur="200" fill="hold">
                                          <p:stCondLst>
                                            <p:cond delay="800"/>
                                          </p:stCondLst>
                                        </p:cTn>
                                        <p:tgtEl>
                                          <p:spTgt spid="138"/>
                                        </p:tgtEl>
                                        <p:attrNameLst>
                                          <p:attrName>r</p:attrName>
                                        </p:attrNameLst>
                                      </p:cBhvr>
                                    </p:animRot>
                                  </p:childTnLst>
                                </p:cTn>
                              </p:par>
                            </p:childTnLst>
                          </p:cTn>
                        </p:par>
                      </p:childTnLst>
                    </p:cTn>
                  </p:par>
                </p:childTnLst>
              </p:cTn>
              <p:nextCondLst>
                <p:cond evt="onClick" delay="0">
                  <p:tgtEl>
                    <p:spTgt spid="1275"/>
                  </p:tgtEl>
                </p:cond>
              </p:nextCondLst>
            </p:seq>
          </p:childTnLst>
        </p:cTn>
      </p:par>
    </p:tnLst>
    <p:bldLst>
      <p:bldP spid="2000"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DF7DE"/>
        </a:solidFill>
        <a:effectLst/>
      </p:bgPr>
    </p:bg>
    <p:spTree>
      <p:nvGrpSpPr>
        <p:cNvPr id="1" name=""/>
        <p:cNvGrpSpPr/>
        <p:nvPr/>
      </p:nvGrpSpPr>
      <p:grpSpPr>
        <a:xfrm>
          <a:off x="0" y="0"/>
          <a:ext cx="0" cy="0"/>
          <a:chOff x="0" y="0"/>
          <a:chExt cx="0" cy="0"/>
        </a:xfrm>
      </p:grpSpPr>
      <p:sp>
        <p:nvSpPr>
          <p:cNvPr id="2186" name="Freeform: Shape 2185"/>
          <p:cNvSpPr/>
          <p:nvPr/>
        </p:nvSpPr>
        <p:spPr>
          <a:xfrm flipV="1">
            <a:off x="4056001" y="997080"/>
            <a:ext cx="5179606" cy="34289"/>
          </a:xfrm>
          <a:custGeom>
            <a:avLst/>
            <a:gdLst>
              <a:gd name="connsiteX0" fmla="*/ 35835 w 1024721"/>
              <a:gd name="connsiteY0" fmla="*/ 811 h 134749"/>
              <a:gd name="connsiteX1" fmla="*/ 765450 w 1024721"/>
              <a:gd name="connsiteY1" fmla="*/ 10907 h 134749"/>
              <a:gd name="connsiteX2" fmla="*/ 969476 w 1024721"/>
              <a:gd name="connsiteY2" fmla="*/ 10622 h 134749"/>
              <a:gd name="connsiteX3" fmla="*/ 1024722 w 1024721"/>
              <a:gd name="connsiteY3" fmla="*/ 20242 h 134749"/>
              <a:gd name="connsiteX4" fmla="*/ 1024722 w 1024721"/>
              <a:gd name="connsiteY4" fmla="*/ 134542 h 134749"/>
              <a:gd name="connsiteX5" fmla="*/ 4498 w 1024721"/>
              <a:gd name="connsiteY5" fmla="*/ 124446 h 134749"/>
              <a:gd name="connsiteX6" fmla="*/ 35835 w 1024721"/>
              <a:gd name="connsiteY6" fmla="*/ 811 h 13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721" h="134749">
                <a:moveTo>
                  <a:pt x="35835" y="811"/>
                </a:moveTo>
                <a:cubicBezTo>
                  <a:pt x="279200" y="-4333"/>
                  <a:pt x="522087" y="16908"/>
                  <a:pt x="765450" y="10907"/>
                </a:cubicBezTo>
                <a:cubicBezTo>
                  <a:pt x="833459" y="9288"/>
                  <a:pt x="901467" y="10717"/>
                  <a:pt x="969476" y="10622"/>
                </a:cubicBezTo>
                <a:cubicBezTo>
                  <a:pt x="988526" y="10622"/>
                  <a:pt x="1007576" y="9669"/>
                  <a:pt x="1024722" y="20242"/>
                </a:cubicBezTo>
                <a:cubicBezTo>
                  <a:pt x="1024722" y="58342"/>
                  <a:pt x="1024722" y="96442"/>
                  <a:pt x="1024722" y="134542"/>
                </a:cubicBezTo>
                <a:cubicBezTo>
                  <a:pt x="684583" y="134447"/>
                  <a:pt x="344446" y="137304"/>
                  <a:pt x="4498" y="124446"/>
                </a:cubicBezTo>
                <a:cubicBezTo>
                  <a:pt x="-7122" y="77582"/>
                  <a:pt x="3927" y="36530"/>
                  <a:pt x="35835" y="811"/>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5" name="Freeform: Shape 2184"/>
          <p:cNvSpPr/>
          <p:nvPr/>
        </p:nvSpPr>
        <p:spPr>
          <a:xfrm>
            <a:off x="3847324" y="292874"/>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9" name="Freeform: Shape 348"/>
          <p:cNvSpPr/>
          <p:nvPr/>
        </p:nvSpPr>
        <p:spPr>
          <a:xfrm>
            <a:off x="3817224" y="1753211"/>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0" name="Freeform: Shape 349"/>
          <p:cNvSpPr/>
          <p:nvPr/>
        </p:nvSpPr>
        <p:spPr>
          <a:xfrm>
            <a:off x="3732753" y="2703966"/>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1" name="Freeform: Shape 340"/>
          <p:cNvSpPr/>
          <p:nvPr/>
        </p:nvSpPr>
        <p:spPr>
          <a:xfrm>
            <a:off x="1614726" y="3431062"/>
            <a:ext cx="7620881" cy="129884"/>
          </a:xfrm>
          <a:custGeom>
            <a:avLst/>
            <a:gdLst>
              <a:gd name="connsiteX0" fmla="*/ 10161080 w 10161175"/>
              <a:gd name="connsiteY0" fmla="*/ 85820 h 173178"/>
              <a:gd name="connsiteX1" fmla="*/ 9694640 w 10161175"/>
              <a:gd name="connsiteY1" fmla="*/ 86868 h 173178"/>
              <a:gd name="connsiteX2" fmla="*/ 8486870 w 10161175"/>
              <a:gd name="connsiteY2" fmla="*/ 97346 h 173178"/>
              <a:gd name="connsiteX3" fmla="*/ 7474173 w 10161175"/>
              <a:gd name="connsiteY3" fmla="*/ 105537 h 173178"/>
              <a:gd name="connsiteX4" fmla="*/ 6137910 w 10161175"/>
              <a:gd name="connsiteY4" fmla="*/ 116681 h 173178"/>
              <a:gd name="connsiteX5" fmla="*/ 4977670 w 10161175"/>
              <a:gd name="connsiteY5" fmla="*/ 125540 h 173178"/>
              <a:gd name="connsiteX6" fmla="*/ 3793617 w 10161175"/>
              <a:gd name="connsiteY6" fmla="*/ 135160 h 173178"/>
              <a:gd name="connsiteX7" fmla="*/ 2638139 w 10161175"/>
              <a:gd name="connsiteY7" fmla="*/ 144494 h 173178"/>
              <a:gd name="connsiteX8" fmla="*/ 1439894 w 10161175"/>
              <a:gd name="connsiteY8" fmla="*/ 154400 h 173178"/>
              <a:gd name="connsiteX9" fmla="*/ 412909 w 10161175"/>
              <a:gd name="connsiteY9" fmla="*/ 160973 h 173178"/>
              <a:gd name="connsiteX10" fmla="*/ 0 w 10161175"/>
              <a:gd name="connsiteY10" fmla="*/ 171450 h 173178"/>
              <a:gd name="connsiteX11" fmla="*/ 0 w 10161175"/>
              <a:gd name="connsiteY11" fmla="*/ 0 h 173178"/>
              <a:gd name="connsiteX12" fmla="*/ 10161175 w 10161175"/>
              <a:gd name="connsiteY12" fmla="*/ 0 h 173178"/>
              <a:gd name="connsiteX13" fmla="*/ 10161080 w 10161175"/>
              <a:gd name="connsiteY13" fmla="*/ 85820 h 17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8">
                <a:moveTo>
                  <a:pt x="10161080" y="85820"/>
                </a:moveTo>
                <a:cubicBezTo>
                  <a:pt x="10005631" y="85820"/>
                  <a:pt x="9849898" y="80201"/>
                  <a:pt x="9694640" y="86868"/>
                </a:cubicBezTo>
                <a:cubicBezTo>
                  <a:pt x="9292018" y="104204"/>
                  <a:pt x="8889111" y="83534"/>
                  <a:pt x="8486870" y="97346"/>
                </a:cubicBezTo>
                <a:cubicBezTo>
                  <a:pt x="8149114" y="108966"/>
                  <a:pt x="7811548" y="96108"/>
                  <a:pt x="7474173" y="105537"/>
                </a:cubicBezTo>
                <a:cubicBezTo>
                  <a:pt x="7028688" y="118015"/>
                  <a:pt x="6583109" y="104966"/>
                  <a:pt x="6137910" y="116681"/>
                </a:cubicBezTo>
                <a:cubicBezTo>
                  <a:pt x="5751005" y="126873"/>
                  <a:pt x="5364099" y="112109"/>
                  <a:pt x="4977670" y="125540"/>
                </a:cubicBezTo>
                <a:cubicBezTo>
                  <a:pt x="4582859" y="139256"/>
                  <a:pt x="4188047" y="121539"/>
                  <a:pt x="3793617" y="135160"/>
                </a:cubicBezTo>
                <a:cubicBezTo>
                  <a:pt x="3408331" y="148590"/>
                  <a:pt x="3023045" y="131159"/>
                  <a:pt x="2638139" y="144494"/>
                </a:cubicBezTo>
                <a:cubicBezTo>
                  <a:pt x="2238566" y="158401"/>
                  <a:pt x="1838992" y="140399"/>
                  <a:pt x="1439894" y="154400"/>
                </a:cubicBezTo>
                <a:cubicBezTo>
                  <a:pt x="1097375" y="166402"/>
                  <a:pt x="755142" y="158020"/>
                  <a:pt x="412909" y="160973"/>
                </a:cubicBezTo>
                <a:cubicBezTo>
                  <a:pt x="275177" y="162211"/>
                  <a:pt x="137827" y="178403"/>
                  <a:pt x="0" y="171450"/>
                </a:cubicBezTo>
                <a:cubicBezTo>
                  <a:pt x="0" y="114300"/>
                  <a:pt x="0" y="57150"/>
                  <a:pt x="0" y="0"/>
                </a:cubicBezTo>
                <a:cubicBezTo>
                  <a:pt x="3387090" y="0"/>
                  <a:pt x="6774085" y="0"/>
                  <a:pt x="10161175" y="0"/>
                </a:cubicBezTo>
                <a:cubicBezTo>
                  <a:pt x="10161080" y="28766"/>
                  <a:pt x="10161080" y="57245"/>
                  <a:pt x="10161080" y="8582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3" name="Freeform: Shape 342"/>
          <p:cNvSpPr/>
          <p:nvPr/>
        </p:nvSpPr>
        <p:spPr>
          <a:xfrm>
            <a:off x="5184398" y="4903755"/>
            <a:ext cx="4019572" cy="184830"/>
          </a:xfrm>
          <a:custGeom>
            <a:avLst/>
            <a:gdLst>
              <a:gd name="connsiteX0" fmla="*/ 3968208 w 5359429"/>
              <a:gd name="connsiteY0" fmla="*/ 17717 h 246440"/>
              <a:gd name="connsiteX1" fmla="*/ 5359430 w 5359429"/>
              <a:gd name="connsiteY1" fmla="*/ 17907 h 246440"/>
              <a:gd name="connsiteX2" fmla="*/ 5359430 w 5359429"/>
              <a:gd name="connsiteY2" fmla="*/ 246412 h 246440"/>
              <a:gd name="connsiteX3" fmla="*/ 4727541 w 5359429"/>
              <a:gd name="connsiteY3" fmla="*/ 233839 h 246440"/>
              <a:gd name="connsiteX4" fmla="*/ 4300344 w 5359429"/>
              <a:gd name="connsiteY4" fmla="*/ 225933 h 246440"/>
              <a:gd name="connsiteX5" fmla="*/ 3839811 w 5359429"/>
              <a:gd name="connsiteY5" fmla="*/ 216027 h 246440"/>
              <a:gd name="connsiteX6" fmla="*/ 3417282 w 5359429"/>
              <a:gd name="connsiteY6" fmla="*/ 206883 h 246440"/>
              <a:gd name="connsiteX7" fmla="*/ 2956748 w 5359429"/>
              <a:gd name="connsiteY7" fmla="*/ 196977 h 246440"/>
              <a:gd name="connsiteX8" fmla="*/ 2524694 w 5359429"/>
              <a:gd name="connsiteY8" fmla="*/ 187738 h 246440"/>
              <a:gd name="connsiteX9" fmla="*/ 2083210 w 5359429"/>
              <a:gd name="connsiteY9" fmla="*/ 178118 h 246440"/>
              <a:gd name="connsiteX10" fmla="*/ 1636964 w 5359429"/>
              <a:gd name="connsiteY10" fmla="*/ 168593 h 246440"/>
              <a:gd name="connsiteX11" fmla="*/ 1200243 w 5359429"/>
              <a:gd name="connsiteY11" fmla="*/ 159068 h 246440"/>
              <a:gd name="connsiteX12" fmla="*/ 749234 w 5359429"/>
              <a:gd name="connsiteY12" fmla="*/ 149447 h 246440"/>
              <a:gd name="connsiteX13" fmla="*/ 312513 w 5359429"/>
              <a:gd name="connsiteY13" fmla="*/ 139827 h 246440"/>
              <a:gd name="connsiteX14" fmla="*/ 18381 w 5359429"/>
              <a:gd name="connsiteY14" fmla="*/ 131636 h 246440"/>
              <a:gd name="connsiteX15" fmla="*/ 11428 w 5359429"/>
              <a:gd name="connsiteY15" fmla="*/ 125635 h 246440"/>
              <a:gd name="connsiteX16" fmla="*/ 18952 w 5359429"/>
              <a:gd name="connsiteY16" fmla="*/ 12002 h 246440"/>
              <a:gd name="connsiteX17" fmla="*/ 88199 w 5359429"/>
              <a:gd name="connsiteY17" fmla="*/ 858 h 246440"/>
              <a:gd name="connsiteX18" fmla="*/ 970309 w 5359429"/>
              <a:gd name="connsiteY18" fmla="*/ 572 h 246440"/>
              <a:gd name="connsiteX19" fmla="*/ 1041270 w 5359429"/>
              <a:gd name="connsiteY19" fmla="*/ 4096 h 246440"/>
              <a:gd name="connsiteX20" fmla="*/ 1171953 w 5359429"/>
              <a:gd name="connsiteY20" fmla="*/ 52197 h 246440"/>
              <a:gd name="connsiteX21" fmla="*/ 1481516 w 5359429"/>
              <a:gd name="connsiteY21" fmla="*/ 87916 h 246440"/>
              <a:gd name="connsiteX22" fmla="*/ 1552763 w 5359429"/>
              <a:gd name="connsiteY22" fmla="*/ 89059 h 246440"/>
              <a:gd name="connsiteX23" fmla="*/ 1750692 w 5359429"/>
              <a:gd name="connsiteY23" fmla="*/ 88773 h 246440"/>
              <a:gd name="connsiteX24" fmla="*/ 1963576 w 5359429"/>
              <a:gd name="connsiteY24" fmla="*/ 44386 h 246440"/>
              <a:gd name="connsiteX25" fmla="*/ 2077210 w 5359429"/>
              <a:gd name="connsiteY25" fmla="*/ 4191 h 246440"/>
              <a:gd name="connsiteX26" fmla="*/ 2946366 w 5359429"/>
              <a:gd name="connsiteY26" fmla="*/ 4096 h 246440"/>
              <a:gd name="connsiteX27" fmla="*/ 3076001 w 5359429"/>
              <a:gd name="connsiteY27" fmla="*/ 52102 h 246440"/>
              <a:gd name="connsiteX28" fmla="*/ 3410900 w 5359429"/>
              <a:gd name="connsiteY28" fmla="*/ 88964 h 246440"/>
              <a:gd name="connsiteX29" fmla="*/ 3618545 w 5359429"/>
              <a:gd name="connsiteY29" fmla="*/ 88869 h 246440"/>
              <a:gd name="connsiteX30" fmla="*/ 3836191 w 5359429"/>
              <a:gd name="connsiteY30" fmla="*/ 54388 h 246440"/>
              <a:gd name="connsiteX31" fmla="*/ 3919916 w 5359429"/>
              <a:gd name="connsiteY31" fmla="*/ 22955 h 246440"/>
              <a:gd name="connsiteX32" fmla="*/ 3968208 w 5359429"/>
              <a:gd name="connsiteY32" fmla="*/ 17717 h 2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59429" h="246440">
                <a:moveTo>
                  <a:pt x="3968208" y="17717"/>
                </a:moveTo>
                <a:cubicBezTo>
                  <a:pt x="4431980" y="17812"/>
                  <a:pt x="4895657" y="17812"/>
                  <a:pt x="5359430" y="17907"/>
                </a:cubicBezTo>
                <a:cubicBezTo>
                  <a:pt x="5359430" y="94107"/>
                  <a:pt x="5359430" y="170307"/>
                  <a:pt x="5359430" y="246412"/>
                </a:cubicBezTo>
                <a:cubicBezTo>
                  <a:pt x="5148737" y="246983"/>
                  <a:pt x="4938043" y="238983"/>
                  <a:pt x="4727541" y="233839"/>
                </a:cubicBezTo>
                <a:cubicBezTo>
                  <a:pt x="4585142" y="230315"/>
                  <a:pt x="4442172" y="237363"/>
                  <a:pt x="4300344" y="225933"/>
                </a:cubicBezTo>
                <a:cubicBezTo>
                  <a:pt x="4146611" y="213455"/>
                  <a:pt x="3992687" y="228124"/>
                  <a:pt x="3839811" y="216027"/>
                </a:cubicBezTo>
                <a:cubicBezTo>
                  <a:pt x="3698650" y="204883"/>
                  <a:pt x="3557585" y="218123"/>
                  <a:pt x="3417282" y="206883"/>
                </a:cubicBezTo>
                <a:cubicBezTo>
                  <a:pt x="3263548" y="194596"/>
                  <a:pt x="3109625" y="208883"/>
                  <a:pt x="2956748" y="196977"/>
                </a:cubicBezTo>
                <a:cubicBezTo>
                  <a:pt x="2812444" y="185738"/>
                  <a:pt x="2668140" y="199454"/>
                  <a:pt x="2524694" y="187738"/>
                </a:cubicBezTo>
                <a:cubicBezTo>
                  <a:pt x="2377343" y="175737"/>
                  <a:pt x="2229705" y="189833"/>
                  <a:pt x="2083210" y="178118"/>
                </a:cubicBezTo>
                <a:cubicBezTo>
                  <a:pt x="1934239" y="166212"/>
                  <a:pt x="1785078" y="180499"/>
                  <a:pt x="1636964" y="168593"/>
                </a:cubicBezTo>
                <a:cubicBezTo>
                  <a:pt x="1491136" y="156972"/>
                  <a:pt x="1345213" y="170688"/>
                  <a:pt x="1200243" y="159068"/>
                </a:cubicBezTo>
                <a:cubicBezTo>
                  <a:pt x="1049653" y="146971"/>
                  <a:pt x="898872" y="161449"/>
                  <a:pt x="749234" y="149447"/>
                </a:cubicBezTo>
                <a:cubicBezTo>
                  <a:pt x="603406" y="137732"/>
                  <a:pt x="457483" y="151257"/>
                  <a:pt x="312513" y="139827"/>
                </a:cubicBezTo>
                <a:cubicBezTo>
                  <a:pt x="214215" y="132112"/>
                  <a:pt x="116393" y="135255"/>
                  <a:pt x="18381" y="131636"/>
                </a:cubicBezTo>
                <a:cubicBezTo>
                  <a:pt x="16095" y="129635"/>
                  <a:pt x="13809" y="127635"/>
                  <a:pt x="11428" y="125635"/>
                </a:cubicBezTo>
                <a:cubicBezTo>
                  <a:pt x="-2289" y="86677"/>
                  <a:pt x="-7813" y="48292"/>
                  <a:pt x="18952" y="12002"/>
                </a:cubicBezTo>
                <a:cubicBezTo>
                  <a:pt x="40574" y="-952"/>
                  <a:pt x="64672" y="858"/>
                  <a:pt x="88199" y="858"/>
                </a:cubicBezTo>
                <a:cubicBezTo>
                  <a:pt x="382236" y="572"/>
                  <a:pt x="676272" y="762"/>
                  <a:pt x="970309" y="572"/>
                </a:cubicBezTo>
                <a:cubicBezTo>
                  <a:pt x="994026" y="572"/>
                  <a:pt x="1017553" y="4763"/>
                  <a:pt x="1041270" y="4096"/>
                </a:cubicBezTo>
                <a:cubicBezTo>
                  <a:pt x="1090515" y="4667"/>
                  <a:pt x="1126996" y="39815"/>
                  <a:pt x="1171953" y="52197"/>
                </a:cubicBezTo>
                <a:cubicBezTo>
                  <a:pt x="1272347" y="88297"/>
                  <a:pt x="1376646" y="90488"/>
                  <a:pt x="1481516" y="87916"/>
                </a:cubicBezTo>
                <a:cubicBezTo>
                  <a:pt x="1505233" y="87344"/>
                  <a:pt x="1529046" y="87440"/>
                  <a:pt x="1552763" y="89059"/>
                </a:cubicBezTo>
                <a:cubicBezTo>
                  <a:pt x="1618771" y="85820"/>
                  <a:pt x="1684779" y="86201"/>
                  <a:pt x="1750692" y="88773"/>
                </a:cubicBezTo>
                <a:cubicBezTo>
                  <a:pt x="1824702" y="88869"/>
                  <a:pt x="1894901" y="70295"/>
                  <a:pt x="1963576" y="44386"/>
                </a:cubicBezTo>
                <a:cubicBezTo>
                  <a:pt x="2002153" y="32957"/>
                  <a:pt x="2034823" y="4858"/>
                  <a:pt x="2077210" y="4191"/>
                </a:cubicBezTo>
                <a:cubicBezTo>
                  <a:pt x="2366960" y="-1429"/>
                  <a:pt x="2656710" y="-1333"/>
                  <a:pt x="2946366" y="4096"/>
                </a:cubicBezTo>
                <a:cubicBezTo>
                  <a:pt x="2995134" y="5048"/>
                  <a:pt x="3031519" y="39529"/>
                  <a:pt x="3076001" y="52102"/>
                </a:cubicBezTo>
                <a:cubicBezTo>
                  <a:pt x="3184491" y="93060"/>
                  <a:pt x="3298029" y="87916"/>
                  <a:pt x="3410900" y="88964"/>
                </a:cubicBezTo>
                <a:cubicBezTo>
                  <a:pt x="3480147" y="85820"/>
                  <a:pt x="3549394" y="85820"/>
                  <a:pt x="3618545" y="88869"/>
                </a:cubicBezTo>
                <a:cubicBezTo>
                  <a:pt x="3693412" y="92393"/>
                  <a:pt x="3765516" y="77724"/>
                  <a:pt x="3836191" y="54388"/>
                </a:cubicBezTo>
                <a:cubicBezTo>
                  <a:pt x="3865528" y="47625"/>
                  <a:pt x="3892674" y="35433"/>
                  <a:pt x="3919916" y="22955"/>
                </a:cubicBezTo>
                <a:cubicBezTo>
                  <a:pt x="3935061" y="16193"/>
                  <a:pt x="3950491" y="4667"/>
                  <a:pt x="3968208" y="17717"/>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4" name="Freeform: Shape 343"/>
          <p:cNvSpPr/>
          <p:nvPr/>
        </p:nvSpPr>
        <p:spPr>
          <a:xfrm>
            <a:off x="1583089" y="53578"/>
            <a:ext cx="2000892" cy="192809"/>
          </a:xfrm>
          <a:custGeom>
            <a:avLst/>
            <a:gdLst>
              <a:gd name="connsiteX0" fmla="*/ 1580864 w 2667856"/>
              <a:gd name="connsiteY0" fmla="*/ 247650 h 257079"/>
              <a:gd name="connsiteX1" fmla="*/ 0 w 2667856"/>
              <a:gd name="connsiteY1" fmla="*/ 257080 h 257079"/>
              <a:gd name="connsiteX2" fmla="*/ 0 w 2667856"/>
              <a:gd name="connsiteY2" fmla="*/ 0 h 257079"/>
              <a:gd name="connsiteX3" fmla="*/ 2667286 w 2667856"/>
              <a:gd name="connsiteY3" fmla="*/ 29147 h 257079"/>
              <a:gd name="connsiteX4" fmla="*/ 2573274 w 2667856"/>
              <a:gd name="connsiteY4" fmla="*/ 151067 h 257079"/>
              <a:gd name="connsiteX5" fmla="*/ 2480310 w 2667856"/>
              <a:gd name="connsiteY5" fmla="*/ 166592 h 257079"/>
              <a:gd name="connsiteX6" fmla="*/ 2327339 w 2667856"/>
              <a:gd name="connsiteY6" fmla="*/ 194405 h 257079"/>
              <a:gd name="connsiteX7" fmla="*/ 2023491 w 2667856"/>
              <a:gd name="connsiteY7" fmla="*/ 196691 h 257079"/>
              <a:gd name="connsiteX8" fmla="*/ 1639443 w 2667856"/>
              <a:gd name="connsiteY8" fmla="*/ 249174 h 257079"/>
              <a:gd name="connsiteX9" fmla="*/ 1580864 w 2667856"/>
              <a:gd name="connsiteY9" fmla="*/ 247650 h 257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7856" h="257079">
                <a:moveTo>
                  <a:pt x="1580864" y="247650"/>
                </a:moveTo>
                <a:cubicBezTo>
                  <a:pt x="1053846" y="243840"/>
                  <a:pt x="526923" y="251460"/>
                  <a:pt x="0" y="257080"/>
                </a:cubicBezTo>
                <a:cubicBezTo>
                  <a:pt x="0" y="171450"/>
                  <a:pt x="0" y="85725"/>
                  <a:pt x="0" y="0"/>
                </a:cubicBezTo>
                <a:cubicBezTo>
                  <a:pt x="889159" y="4667"/>
                  <a:pt x="1778032" y="28004"/>
                  <a:pt x="2667286" y="29147"/>
                </a:cubicBezTo>
                <a:cubicBezTo>
                  <a:pt x="2673191" y="80867"/>
                  <a:pt x="2632710" y="134303"/>
                  <a:pt x="2573274" y="151067"/>
                </a:cubicBezTo>
                <a:cubicBezTo>
                  <a:pt x="2542985" y="159544"/>
                  <a:pt x="2511743" y="164497"/>
                  <a:pt x="2480310" y="166592"/>
                </a:cubicBezTo>
                <a:cubicBezTo>
                  <a:pt x="2428208" y="170117"/>
                  <a:pt x="2378488" y="185928"/>
                  <a:pt x="2327339" y="194405"/>
                </a:cubicBezTo>
                <a:cubicBezTo>
                  <a:pt x="2226088" y="199930"/>
                  <a:pt x="2124742" y="197168"/>
                  <a:pt x="2023491" y="196691"/>
                </a:cubicBezTo>
                <a:cubicBezTo>
                  <a:pt x="1892808" y="196120"/>
                  <a:pt x="1764506" y="209836"/>
                  <a:pt x="1639443" y="249174"/>
                </a:cubicBezTo>
                <a:cubicBezTo>
                  <a:pt x="1620203" y="255270"/>
                  <a:pt x="1599914" y="263652"/>
                  <a:pt x="1580864" y="24765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6" name="Freeform: Shape 345"/>
          <p:cNvSpPr/>
          <p:nvPr/>
        </p:nvSpPr>
        <p:spPr>
          <a:xfrm>
            <a:off x="4069155" y="4111921"/>
            <a:ext cx="5128791" cy="104267"/>
          </a:xfrm>
          <a:custGeom>
            <a:avLst/>
            <a:gdLst>
              <a:gd name="connsiteX0" fmla="*/ 1248633 w 1248632"/>
              <a:gd name="connsiteY0" fmla="*/ 98024 h 107644"/>
              <a:gd name="connsiteX1" fmla="*/ 86010 w 1248632"/>
              <a:gd name="connsiteY1" fmla="*/ 107644 h 107644"/>
              <a:gd name="connsiteX2" fmla="*/ 0 w 1248632"/>
              <a:gd name="connsiteY2" fmla="*/ 3441 h 107644"/>
              <a:gd name="connsiteX3" fmla="*/ 641413 w 1248632"/>
              <a:gd name="connsiteY3" fmla="*/ 5155 h 107644"/>
              <a:gd name="connsiteX4" fmla="*/ 1248633 w 1248632"/>
              <a:gd name="connsiteY4" fmla="*/ 12299 h 107644"/>
              <a:gd name="connsiteX5" fmla="*/ 1248633 w 1248632"/>
              <a:gd name="connsiteY5" fmla="*/ 98024 h 10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632" h="107644">
                <a:moveTo>
                  <a:pt x="1248633" y="98024"/>
                </a:moveTo>
                <a:cubicBezTo>
                  <a:pt x="861060" y="102977"/>
                  <a:pt x="473393" y="87166"/>
                  <a:pt x="86010" y="107644"/>
                </a:cubicBezTo>
                <a:cubicBezTo>
                  <a:pt x="38385" y="88594"/>
                  <a:pt x="16193" y="48494"/>
                  <a:pt x="0" y="3441"/>
                </a:cubicBezTo>
                <a:cubicBezTo>
                  <a:pt x="213836" y="3251"/>
                  <a:pt x="428149" y="-5227"/>
                  <a:pt x="641413" y="5155"/>
                </a:cubicBezTo>
                <a:cubicBezTo>
                  <a:pt x="844011" y="14966"/>
                  <a:pt x="1046322" y="6965"/>
                  <a:pt x="1248633" y="12299"/>
                </a:cubicBezTo>
                <a:cubicBezTo>
                  <a:pt x="1248633" y="40874"/>
                  <a:pt x="1248633" y="69449"/>
                  <a:pt x="1248633" y="98024"/>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7" name="Freeform: Shape 336"/>
          <p:cNvSpPr/>
          <p:nvPr/>
        </p:nvSpPr>
        <p:spPr>
          <a:xfrm>
            <a:off x="2189309" y="4898721"/>
            <a:ext cx="7620881" cy="129883"/>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pic>
        <p:nvPicPr>
          <p:cNvPr id="332" name="Graphic 331"/>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276" y="-257306"/>
            <a:ext cx="4218042" cy="5426765"/>
          </a:xfrm>
          <a:prstGeom prst="rect">
            <a:avLst/>
          </a:prstGeom>
          <a:effectLst>
            <a:outerShdw blurRad="266700" dist="38100" dir="9000000" sx="103000" sy="103000" algn="l" rotWithShape="0">
              <a:prstClr val="black">
                <a:alpha val="40000"/>
              </a:prstClr>
            </a:outerShdw>
          </a:effectLst>
        </p:spPr>
      </p:pic>
      <p:grpSp>
        <p:nvGrpSpPr>
          <p:cNvPr id="7" name="Graphic 4"/>
          <p:cNvGrpSpPr/>
          <p:nvPr/>
        </p:nvGrpSpPr>
        <p:grpSpPr>
          <a:xfrm>
            <a:off x="1813169" y="4737486"/>
            <a:ext cx="627123" cy="218068"/>
            <a:chOff x="5954855" y="5383465"/>
            <a:chExt cx="836164" cy="290757"/>
          </a:xfrm>
        </p:grpSpPr>
        <p:sp>
          <p:nvSpPr>
            <p:cNvPr id="8" name="Freeform: Shape 7"/>
            <p:cNvSpPr/>
            <p:nvPr/>
          </p:nvSpPr>
          <p:spPr>
            <a:xfrm>
              <a:off x="5954855" y="5383465"/>
              <a:ext cx="836164" cy="290757"/>
            </a:xfrm>
            <a:custGeom>
              <a:avLst/>
              <a:gdLst>
                <a:gd name="connsiteX0" fmla="*/ 417407 w 836164"/>
                <a:gd name="connsiteY0" fmla="*/ 290148 h 290757"/>
                <a:gd name="connsiteX1" fmla="*/ 85897 w 836164"/>
                <a:gd name="connsiteY1" fmla="*/ 247523 h 290757"/>
                <a:gd name="connsiteX2" fmla="*/ 645 w 836164"/>
                <a:gd name="connsiteY2" fmla="*/ 126820 h 290757"/>
                <a:gd name="connsiteX3" fmla="*/ 43060 w 836164"/>
                <a:gd name="connsiteY3" fmla="*/ 62248 h 290757"/>
                <a:gd name="connsiteX4" fmla="*/ 244266 w 836164"/>
                <a:gd name="connsiteY4" fmla="*/ 8438 h 290757"/>
                <a:gd name="connsiteX5" fmla="*/ 755353 w 836164"/>
                <a:gd name="connsiteY5" fmla="*/ 45894 h 290757"/>
                <a:gd name="connsiteX6" fmla="*/ 836068 w 836164"/>
                <a:gd name="connsiteY6" fmla="*/ 152036 h 290757"/>
                <a:gd name="connsiteX7" fmla="*/ 754298 w 836164"/>
                <a:gd name="connsiteY7" fmla="*/ 247733 h 290757"/>
                <a:gd name="connsiteX8" fmla="*/ 417407 w 836164"/>
                <a:gd name="connsiteY8" fmla="*/ 290148 h 2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164" h="290757">
                  <a:moveTo>
                    <a:pt x="417407" y="290148"/>
                  </a:moveTo>
                  <a:cubicBezTo>
                    <a:pt x="304723" y="293103"/>
                    <a:pt x="193516" y="283396"/>
                    <a:pt x="85897" y="247523"/>
                  </a:cubicBezTo>
                  <a:cubicBezTo>
                    <a:pt x="14572" y="223783"/>
                    <a:pt x="-3892" y="195612"/>
                    <a:pt x="645" y="126820"/>
                  </a:cubicBezTo>
                  <a:cubicBezTo>
                    <a:pt x="2650" y="96960"/>
                    <a:pt x="16049" y="78074"/>
                    <a:pt x="43060" y="62248"/>
                  </a:cubicBezTo>
                  <a:cubicBezTo>
                    <a:pt x="105732" y="25531"/>
                    <a:pt x="176529" y="12975"/>
                    <a:pt x="244266" y="8438"/>
                  </a:cubicBezTo>
                  <a:cubicBezTo>
                    <a:pt x="415508" y="-2957"/>
                    <a:pt x="588016" y="-12031"/>
                    <a:pt x="755353" y="45894"/>
                  </a:cubicBezTo>
                  <a:cubicBezTo>
                    <a:pt x="808636" y="64358"/>
                    <a:pt x="838073" y="88731"/>
                    <a:pt x="836068" y="152036"/>
                  </a:cubicBezTo>
                  <a:cubicBezTo>
                    <a:pt x="834169" y="211755"/>
                    <a:pt x="800089" y="233490"/>
                    <a:pt x="754298" y="247733"/>
                  </a:cubicBezTo>
                  <a:cubicBezTo>
                    <a:pt x="644674" y="281707"/>
                    <a:pt x="531885" y="293736"/>
                    <a:pt x="417407" y="2901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 name="Freeform: Shape 8"/>
            <p:cNvSpPr/>
            <p:nvPr/>
          </p:nvSpPr>
          <p:spPr>
            <a:xfrm>
              <a:off x="5976788" y="5397487"/>
              <a:ext cx="789983" cy="229730"/>
            </a:xfrm>
            <a:custGeom>
              <a:avLst/>
              <a:gdLst>
                <a:gd name="connsiteX0" fmla="*/ 1290 w 789983"/>
                <a:gd name="connsiteY0" fmla="*/ 129364 h 229730"/>
                <a:gd name="connsiteX1" fmla="*/ 49825 w 789983"/>
                <a:gd name="connsiteY1" fmla="*/ 53608 h 229730"/>
                <a:gd name="connsiteX2" fmla="*/ 289014 w 789983"/>
                <a:gd name="connsiteY2" fmla="*/ 4124 h 229730"/>
                <a:gd name="connsiteX3" fmla="*/ 695331 w 789983"/>
                <a:gd name="connsiteY3" fmla="*/ 34933 h 229730"/>
                <a:gd name="connsiteX4" fmla="*/ 789867 w 789983"/>
                <a:gd name="connsiteY4" fmla="*/ 140231 h 229730"/>
                <a:gd name="connsiteX5" fmla="*/ 660513 w 789983"/>
                <a:gd name="connsiteY5" fmla="*/ 205014 h 229730"/>
                <a:gd name="connsiteX6" fmla="*/ 541287 w 789983"/>
                <a:gd name="connsiteY6" fmla="*/ 225377 h 229730"/>
                <a:gd name="connsiteX7" fmla="*/ 401593 w 789983"/>
                <a:gd name="connsiteY7" fmla="*/ 228859 h 229730"/>
                <a:gd name="connsiteX8" fmla="*/ 289964 w 789983"/>
                <a:gd name="connsiteY8" fmla="*/ 227698 h 229730"/>
                <a:gd name="connsiteX9" fmla="*/ 141723 w 789983"/>
                <a:gd name="connsiteY9" fmla="*/ 206596 h 229730"/>
                <a:gd name="connsiteX10" fmla="*/ 1290 w 789983"/>
                <a:gd name="connsiteY10" fmla="*/ 129364 h 22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983" h="229730">
                  <a:moveTo>
                    <a:pt x="1290" y="129364"/>
                  </a:moveTo>
                  <a:cubicBezTo>
                    <a:pt x="-5568" y="89270"/>
                    <a:pt x="15534" y="69540"/>
                    <a:pt x="49825" y="53608"/>
                  </a:cubicBezTo>
                  <a:cubicBezTo>
                    <a:pt x="126002" y="18262"/>
                    <a:pt x="208300" y="9821"/>
                    <a:pt x="289014" y="4124"/>
                  </a:cubicBezTo>
                  <a:cubicBezTo>
                    <a:pt x="425121" y="-5583"/>
                    <a:pt x="561756" y="748"/>
                    <a:pt x="695331" y="34933"/>
                  </a:cubicBezTo>
                  <a:cubicBezTo>
                    <a:pt x="770876" y="54241"/>
                    <a:pt x="791766" y="77769"/>
                    <a:pt x="789867" y="140231"/>
                  </a:cubicBezTo>
                  <a:cubicBezTo>
                    <a:pt x="759059" y="186339"/>
                    <a:pt x="705987" y="187921"/>
                    <a:pt x="660513" y="205014"/>
                  </a:cubicBezTo>
                  <a:cubicBezTo>
                    <a:pt x="621369" y="215459"/>
                    <a:pt x="580537" y="215565"/>
                    <a:pt x="541287" y="225377"/>
                  </a:cubicBezTo>
                  <a:cubicBezTo>
                    <a:pt x="494863" y="233396"/>
                    <a:pt x="448122" y="226854"/>
                    <a:pt x="401593" y="228859"/>
                  </a:cubicBezTo>
                  <a:cubicBezTo>
                    <a:pt x="364348" y="230758"/>
                    <a:pt x="327103" y="229175"/>
                    <a:pt x="289964" y="227698"/>
                  </a:cubicBezTo>
                  <a:cubicBezTo>
                    <a:pt x="240375" y="221895"/>
                    <a:pt x="190680" y="217042"/>
                    <a:pt x="141723" y="206596"/>
                  </a:cubicBezTo>
                  <a:cubicBezTo>
                    <a:pt x="89707" y="190348"/>
                    <a:pt x="29039" y="189820"/>
                    <a:pt x="1290" y="129364"/>
                  </a:cubicBezTo>
                  <a:close/>
                </a:path>
              </a:pathLst>
            </a:custGeom>
            <a:solidFill>
              <a:srgbClr val="4D3C4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 name="Freeform: Shape 9"/>
            <p:cNvSpPr/>
            <p:nvPr/>
          </p:nvSpPr>
          <p:spPr>
            <a:xfrm>
              <a:off x="5975793" y="5526850"/>
              <a:ext cx="233003" cy="124395"/>
            </a:xfrm>
            <a:custGeom>
              <a:avLst/>
              <a:gdLst>
                <a:gd name="connsiteX0" fmla="*/ 2286 w 233003"/>
                <a:gd name="connsiteY0" fmla="*/ 0 h 124395"/>
                <a:gd name="connsiteX1" fmla="*/ 138182 w 233003"/>
                <a:gd name="connsiteY1" fmla="*/ 62778 h 124395"/>
                <a:gd name="connsiteX2" fmla="*/ 199377 w 233003"/>
                <a:gd name="connsiteY2" fmla="*/ 86412 h 124395"/>
                <a:gd name="connsiteX3" fmla="*/ 232718 w 233003"/>
                <a:gd name="connsiteY3" fmla="*/ 124395 h 124395"/>
                <a:gd name="connsiteX4" fmla="*/ 57889 w 233003"/>
                <a:gd name="connsiteY4" fmla="*/ 84091 h 124395"/>
                <a:gd name="connsiteX5" fmla="*/ 2286 w 233003"/>
                <a:gd name="connsiteY5" fmla="*/ 0 h 1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003" h="124395">
                  <a:moveTo>
                    <a:pt x="2286" y="0"/>
                  </a:moveTo>
                  <a:cubicBezTo>
                    <a:pt x="40058" y="37139"/>
                    <a:pt x="89331" y="49484"/>
                    <a:pt x="138182" y="62778"/>
                  </a:cubicBezTo>
                  <a:cubicBezTo>
                    <a:pt x="158334" y="71324"/>
                    <a:pt x="178486" y="79449"/>
                    <a:pt x="199377" y="86412"/>
                  </a:cubicBezTo>
                  <a:cubicBezTo>
                    <a:pt x="216575" y="92109"/>
                    <a:pt x="235567" y="99495"/>
                    <a:pt x="232718" y="124395"/>
                  </a:cubicBezTo>
                  <a:cubicBezTo>
                    <a:pt x="173527" y="115216"/>
                    <a:pt x="114970" y="103926"/>
                    <a:pt x="57889" y="84091"/>
                  </a:cubicBezTo>
                  <a:cubicBezTo>
                    <a:pt x="16002" y="69425"/>
                    <a:pt x="-7738" y="46951"/>
                    <a:pt x="2286" y="0"/>
                  </a:cubicBezTo>
                  <a:close/>
                </a:path>
              </a:pathLst>
            </a:custGeom>
            <a:solidFill>
              <a:srgbClr val="5C4B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 name="Freeform: Shape 10"/>
            <p:cNvSpPr/>
            <p:nvPr/>
          </p:nvSpPr>
          <p:spPr>
            <a:xfrm>
              <a:off x="6258025" y="5610730"/>
              <a:ext cx="162937" cy="53828"/>
            </a:xfrm>
            <a:custGeom>
              <a:avLst/>
              <a:gdLst>
                <a:gd name="connsiteX0" fmla="*/ 3557 w 162937"/>
                <a:gd name="connsiteY0" fmla="*/ 0 h 53828"/>
                <a:gd name="connsiteX1" fmla="*/ 119723 w 162937"/>
                <a:gd name="connsiteY1" fmla="*/ 106 h 53828"/>
                <a:gd name="connsiteX2" fmla="*/ 162138 w 162937"/>
                <a:gd name="connsiteY2" fmla="*/ 42942 h 53828"/>
                <a:gd name="connsiteX3" fmla="*/ 34788 w 162937"/>
                <a:gd name="connsiteY3" fmla="*/ 40199 h 53828"/>
                <a:gd name="connsiteX4" fmla="*/ 3557 w 162937"/>
                <a:gd name="connsiteY4" fmla="*/ 0 h 5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7" h="53828">
                  <a:moveTo>
                    <a:pt x="3557" y="0"/>
                  </a:moveTo>
                  <a:cubicBezTo>
                    <a:pt x="42279" y="0"/>
                    <a:pt x="81001" y="106"/>
                    <a:pt x="119723" y="106"/>
                  </a:cubicBezTo>
                  <a:cubicBezTo>
                    <a:pt x="134494" y="13822"/>
                    <a:pt x="168574" y="8335"/>
                    <a:pt x="162138" y="42942"/>
                  </a:cubicBezTo>
                  <a:cubicBezTo>
                    <a:pt x="119195" y="66155"/>
                    <a:pt x="77097" y="45897"/>
                    <a:pt x="34788" y="40199"/>
                  </a:cubicBezTo>
                  <a:cubicBezTo>
                    <a:pt x="21072" y="29437"/>
                    <a:pt x="-10581" y="32391"/>
                    <a:pt x="3557" y="0"/>
                  </a:cubicBezTo>
                  <a:close/>
                </a:path>
              </a:pathLst>
            </a:custGeom>
            <a:solidFill>
              <a:srgbClr val="65545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 name="Freeform: Shape 11"/>
            <p:cNvSpPr/>
            <p:nvPr/>
          </p:nvSpPr>
          <p:spPr>
            <a:xfrm>
              <a:off x="6377748" y="5610203"/>
              <a:ext cx="180104" cy="43742"/>
            </a:xfrm>
            <a:custGeom>
              <a:avLst/>
              <a:gdLst>
                <a:gd name="connsiteX0" fmla="*/ 42415 w 180104"/>
                <a:gd name="connsiteY0" fmla="*/ 43575 h 43742"/>
                <a:gd name="connsiteX1" fmla="*/ 0 w 180104"/>
                <a:gd name="connsiteY1" fmla="*/ 739 h 43742"/>
                <a:gd name="connsiteX2" fmla="*/ 147186 w 180104"/>
                <a:gd name="connsiteY2" fmla="*/ 0 h 43742"/>
                <a:gd name="connsiteX3" fmla="*/ 180104 w 180104"/>
                <a:gd name="connsiteY3" fmla="*/ 32602 h 43742"/>
                <a:gd name="connsiteX4" fmla="*/ 42415 w 180104"/>
                <a:gd name="connsiteY4" fmla="*/ 43575 h 4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04" h="43742">
                  <a:moveTo>
                    <a:pt x="42415" y="43575"/>
                  </a:moveTo>
                  <a:cubicBezTo>
                    <a:pt x="36084" y="21629"/>
                    <a:pt x="7069" y="21946"/>
                    <a:pt x="0" y="739"/>
                  </a:cubicBezTo>
                  <a:cubicBezTo>
                    <a:pt x="49062" y="527"/>
                    <a:pt x="98124" y="211"/>
                    <a:pt x="147186" y="0"/>
                  </a:cubicBezTo>
                  <a:cubicBezTo>
                    <a:pt x="164806" y="4115"/>
                    <a:pt x="176095" y="14666"/>
                    <a:pt x="180104" y="32602"/>
                  </a:cubicBezTo>
                  <a:cubicBezTo>
                    <a:pt x="135685" y="54865"/>
                    <a:pt x="87995" y="35451"/>
                    <a:pt x="42415" y="43575"/>
                  </a:cubicBezTo>
                  <a:close/>
                </a:path>
              </a:pathLst>
            </a:custGeom>
            <a:solidFill>
              <a:srgbClr val="6B5A6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 name="Freeform: Shape 12"/>
            <p:cNvSpPr/>
            <p:nvPr/>
          </p:nvSpPr>
          <p:spPr>
            <a:xfrm>
              <a:off x="6524934" y="5590261"/>
              <a:ext cx="140039" cy="52438"/>
            </a:xfrm>
            <a:custGeom>
              <a:avLst/>
              <a:gdLst>
                <a:gd name="connsiteX0" fmla="*/ 32919 w 140039"/>
                <a:gd name="connsiteY0" fmla="*/ 52438 h 52438"/>
                <a:gd name="connsiteX1" fmla="*/ 0 w 140039"/>
                <a:gd name="connsiteY1" fmla="*/ 19836 h 52438"/>
                <a:gd name="connsiteX2" fmla="*/ 116799 w 140039"/>
                <a:gd name="connsiteY2" fmla="*/ 0 h 52438"/>
                <a:gd name="connsiteX3" fmla="*/ 137901 w 140039"/>
                <a:gd name="connsiteY3" fmla="*/ 31864 h 52438"/>
                <a:gd name="connsiteX4" fmla="*/ 32919 w 140039"/>
                <a:gd name="connsiteY4" fmla="*/ 52438 h 5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39" h="52438">
                  <a:moveTo>
                    <a:pt x="32919" y="52438"/>
                  </a:moveTo>
                  <a:cubicBezTo>
                    <a:pt x="18148" y="45369"/>
                    <a:pt x="7175" y="34502"/>
                    <a:pt x="0" y="19836"/>
                  </a:cubicBezTo>
                  <a:cubicBezTo>
                    <a:pt x="37561" y="5381"/>
                    <a:pt x="77233" y="2849"/>
                    <a:pt x="116799" y="0"/>
                  </a:cubicBezTo>
                  <a:cubicBezTo>
                    <a:pt x="130199" y="6436"/>
                    <a:pt x="145814" y="11290"/>
                    <a:pt x="137901" y="31864"/>
                  </a:cubicBezTo>
                  <a:cubicBezTo>
                    <a:pt x="105298" y="51066"/>
                    <a:pt x="69214" y="52016"/>
                    <a:pt x="32919" y="52438"/>
                  </a:cubicBezTo>
                  <a:close/>
                </a:path>
              </a:pathLst>
            </a:custGeom>
            <a:solidFill>
              <a:srgbClr val="72616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p:cNvSpPr/>
            <p:nvPr/>
          </p:nvSpPr>
          <p:spPr>
            <a:xfrm>
              <a:off x="6641627" y="5537718"/>
              <a:ext cx="124923" cy="84407"/>
            </a:xfrm>
            <a:custGeom>
              <a:avLst/>
              <a:gdLst>
                <a:gd name="connsiteX0" fmla="*/ 21102 w 124923"/>
                <a:gd name="connsiteY0" fmla="*/ 84407 h 84407"/>
                <a:gd name="connsiteX1" fmla="*/ 0 w 124923"/>
                <a:gd name="connsiteY1" fmla="*/ 52543 h 84407"/>
                <a:gd name="connsiteX2" fmla="*/ 124923 w 124923"/>
                <a:gd name="connsiteY2" fmla="*/ 0 h 84407"/>
                <a:gd name="connsiteX3" fmla="*/ 21102 w 124923"/>
                <a:gd name="connsiteY3" fmla="*/ 84407 h 84407"/>
              </a:gdLst>
              <a:ahLst/>
              <a:cxnLst>
                <a:cxn ang="0">
                  <a:pos x="connsiteX0" y="connsiteY0"/>
                </a:cxn>
                <a:cxn ang="0">
                  <a:pos x="connsiteX1" y="connsiteY1"/>
                </a:cxn>
                <a:cxn ang="0">
                  <a:pos x="connsiteX2" y="connsiteY2"/>
                </a:cxn>
                <a:cxn ang="0">
                  <a:pos x="connsiteX3" y="connsiteY3"/>
                </a:cxn>
              </a:cxnLst>
              <a:rect l="l" t="t" r="r" b="b"/>
              <a:pathLst>
                <a:path w="124923" h="84407">
                  <a:moveTo>
                    <a:pt x="21102" y="84407"/>
                  </a:moveTo>
                  <a:cubicBezTo>
                    <a:pt x="14033" y="73751"/>
                    <a:pt x="7069" y="63200"/>
                    <a:pt x="0" y="52543"/>
                  </a:cubicBezTo>
                  <a:cubicBezTo>
                    <a:pt x="41676" y="35029"/>
                    <a:pt x="83352" y="17515"/>
                    <a:pt x="124923" y="0"/>
                  </a:cubicBezTo>
                  <a:cubicBezTo>
                    <a:pt x="123868" y="54337"/>
                    <a:pt x="95381" y="77549"/>
                    <a:pt x="21102" y="84407"/>
                  </a:cubicBezTo>
                  <a:close/>
                </a:path>
              </a:pathLst>
            </a:custGeom>
            <a:solidFill>
              <a:srgbClr val="7B697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 name="Freeform: Shape 14"/>
            <p:cNvSpPr/>
            <p:nvPr/>
          </p:nvSpPr>
          <p:spPr>
            <a:xfrm>
              <a:off x="6113975" y="5589628"/>
              <a:ext cx="178838" cy="61512"/>
            </a:xfrm>
            <a:custGeom>
              <a:avLst/>
              <a:gdLst>
                <a:gd name="connsiteX0" fmla="*/ 147607 w 178838"/>
                <a:gd name="connsiteY0" fmla="*/ 21102 h 61512"/>
                <a:gd name="connsiteX1" fmla="*/ 178838 w 178838"/>
                <a:gd name="connsiteY1" fmla="*/ 61407 h 61512"/>
                <a:gd name="connsiteX2" fmla="*/ 94431 w 178838"/>
                <a:gd name="connsiteY2" fmla="*/ 61512 h 61512"/>
                <a:gd name="connsiteX3" fmla="*/ 0 w 178838"/>
                <a:gd name="connsiteY3" fmla="*/ 0 h 61512"/>
                <a:gd name="connsiteX4" fmla="*/ 147607 w 178838"/>
                <a:gd name="connsiteY4" fmla="*/ 21102 h 6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38" h="61512">
                  <a:moveTo>
                    <a:pt x="147607" y="21102"/>
                  </a:moveTo>
                  <a:cubicBezTo>
                    <a:pt x="146764" y="43259"/>
                    <a:pt x="173141" y="44314"/>
                    <a:pt x="178838" y="61407"/>
                  </a:cubicBezTo>
                  <a:cubicBezTo>
                    <a:pt x="150667" y="61407"/>
                    <a:pt x="122602" y="61407"/>
                    <a:pt x="94431" y="61512"/>
                  </a:cubicBezTo>
                  <a:cubicBezTo>
                    <a:pt x="71324" y="28171"/>
                    <a:pt x="26061" y="28699"/>
                    <a:pt x="0" y="0"/>
                  </a:cubicBezTo>
                  <a:cubicBezTo>
                    <a:pt x="49167" y="6964"/>
                    <a:pt x="98335" y="14033"/>
                    <a:pt x="147607" y="21102"/>
                  </a:cubicBezTo>
                  <a:close/>
                </a:path>
              </a:pathLst>
            </a:custGeom>
            <a:solidFill>
              <a:srgbClr val="604F5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 name="Freeform: Shape 15"/>
            <p:cNvSpPr/>
            <p:nvPr/>
          </p:nvSpPr>
          <p:spPr>
            <a:xfrm>
              <a:off x="6097707" y="5428948"/>
              <a:ext cx="553346" cy="150920"/>
            </a:xfrm>
            <a:custGeom>
              <a:avLst/>
              <a:gdLst>
                <a:gd name="connsiteX0" fmla="*/ 277720 w 553346"/>
                <a:gd name="connsiteY0" fmla="*/ 148758 h 150920"/>
                <a:gd name="connsiteX1" fmla="*/ 60159 w 553346"/>
                <a:gd name="connsiteY1" fmla="*/ 126918 h 150920"/>
                <a:gd name="connsiteX2" fmla="*/ 19 w 553346"/>
                <a:gd name="connsiteY2" fmla="*/ 77539 h 150920"/>
                <a:gd name="connsiteX3" fmla="*/ 60265 w 553346"/>
                <a:gd name="connsiteY3" fmla="*/ 28055 h 150920"/>
                <a:gd name="connsiteX4" fmla="*/ 504354 w 553346"/>
                <a:gd name="connsiteY4" fmla="*/ 33436 h 150920"/>
                <a:gd name="connsiteX5" fmla="*/ 553205 w 553346"/>
                <a:gd name="connsiteY5" fmla="*/ 73530 h 150920"/>
                <a:gd name="connsiteX6" fmla="*/ 504987 w 553346"/>
                <a:gd name="connsiteY6" fmla="*/ 120587 h 150920"/>
                <a:gd name="connsiteX7" fmla="*/ 277720 w 553346"/>
                <a:gd name="connsiteY7" fmla="*/ 148758 h 15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346" h="150920">
                  <a:moveTo>
                    <a:pt x="277720" y="148758"/>
                  </a:moveTo>
                  <a:cubicBezTo>
                    <a:pt x="203863" y="155511"/>
                    <a:pt x="131378" y="145276"/>
                    <a:pt x="60159" y="126918"/>
                  </a:cubicBezTo>
                  <a:cubicBezTo>
                    <a:pt x="33888" y="120165"/>
                    <a:pt x="-931" y="110986"/>
                    <a:pt x="19" y="77539"/>
                  </a:cubicBezTo>
                  <a:cubicBezTo>
                    <a:pt x="863" y="46308"/>
                    <a:pt x="32516" y="34913"/>
                    <a:pt x="60265" y="28055"/>
                  </a:cubicBezTo>
                  <a:cubicBezTo>
                    <a:pt x="208717" y="-8345"/>
                    <a:pt x="356852" y="-12144"/>
                    <a:pt x="504354" y="33436"/>
                  </a:cubicBezTo>
                  <a:cubicBezTo>
                    <a:pt x="525667" y="39978"/>
                    <a:pt x="551095" y="44409"/>
                    <a:pt x="553205" y="73530"/>
                  </a:cubicBezTo>
                  <a:cubicBezTo>
                    <a:pt x="555631" y="106660"/>
                    <a:pt x="526511" y="112990"/>
                    <a:pt x="504987" y="120587"/>
                  </a:cubicBezTo>
                  <a:cubicBezTo>
                    <a:pt x="431552" y="146542"/>
                    <a:pt x="355480" y="155511"/>
                    <a:pt x="277720" y="148758"/>
                  </a:cubicBezTo>
                  <a:close/>
                </a:path>
              </a:pathLst>
            </a:custGeom>
            <a:solidFill>
              <a:srgbClr val="33272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2" name="Graphic 4"/>
          <p:cNvGrpSpPr/>
          <p:nvPr/>
        </p:nvGrpSpPr>
        <p:grpSpPr>
          <a:xfrm>
            <a:off x="841966" y="4000177"/>
            <a:ext cx="868327" cy="903578"/>
            <a:chOff x="6103880" y="702968"/>
            <a:chExt cx="930810" cy="857847"/>
          </a:xfrm>
        </p:grpSpPr>
        <p:sp>
          <p:nvSpPr>
            <p:cNvPr id="83" name="Freeform: Shape 82"/>
            <p:cNvSpPr/>
            <p:nvPr/>
          </p:nvSpPr>
          <p:spPr>
            <a:xfrm>
              <a:off x="6103880" y="702968"/>
              <a:ext cx="822095" cy="857847"/>
            </a:xfrm>
            <a:custGeom>
              <a:avLst/>
              <a:gdLst>
                <a:gd name="connsiteX0" fmla="*/ 739481 w 822095"/>
                <a:gd name="connsiteY0" fmla="*/ 436486 h 857847"/>
                <a:gd name="connsiteX1" fmla="*/ 759317 w 822095"/>
                <a:gd name="connsiteY1" fmla="*/ 424142 h 857847"/>
                <a:gd name="connsiteX2" fmla="*/ 813338 w 822095"/>
                <a:gd name="connsiteY2" fmla="*/ 478268 h 857847"/>
                <a:gd name="connsiteX3" fmla="*/ 813232 w 822095"/>
                <a:gd name="connsiteY3" fmla="*/ 486287 h 857847"/>
                <a:gd name="connsiteX4" fmla="*/ 822095 w 822095"/>
                <a:gd name="connsiteY4" fmla="*/ 519522 h 857847"/>
                <a:gd name="connsiteX5" fmla="*/ 698333 w 822095"/>
                <a:gd name="connsiteY5" fmla="*/ 583355 h 857847"/>
                <a:gd name="connsiteX6" fmla="*/ 662987 w 822095"/>
                <a:gd name="connsiteY6" fmla="*/ 607200 h 857847"/>
                <a:gd name="connsiteX7" fmla="*/ 688204 w 822095"/>
                <a:gd name="connsiteY7" fmla="*/ 735605 h 857847"/>
                <a:gd name="connsiteX8" fmla="*/ 705402 w 822095"/>
                <a:gd name="connsiteY8" fmla="*/ 796590 h 857847"/>
                <a:gd name="connsiteX9" fmla="*/ 653808 w 822095"/>
                <a:gd name="connsiteY9" fmla="*/ 824972 h 857847"/>
                <a:gd name="connsiteX10" fmla="*/ 616985 w 822095"/>
                <a:gd name="connsiteY10" fmla="*/ 825183 h 857847"/>
                <a:gd name="connsiteX11" fmla="*/ 525297 w 822095"/>
                <a:gd name="connsiteY11" fmla="*/ 750904 h 857847"/>
                <a:gd name="connsiteX12" fmla="*/ 503773 w 822095"/>
                <a:gd name="connsiteY12" fmla="*/ 699416 h 857847"/>
                <a:gd name="connsiteX13" fmla="*/ 490163 w 822095"/>
                <a:gd name="connsiteY13" fmla="*/ 703530 h 857847"/>
                <a:gd name="connsiteX14" fmla="*/ 498920 w 822095"/>
                <a:gd name="connsiteY14" fmla="*/ 767047 h 857847"/>
                <a:gd name="connsiteX15" fmla="*/ 448276 w 822095"/>
                <a:gd name="connsiteY15" fmla="*/ 857785 h 857847"/>
                <a:gd name="connsiteX16" fmla="*/ 372203 w 822095"/>
                <a:gd name="connsiteY16" fmla="*/ 844913 h 857847"/>
                <a:gd name="connsiteX17" fmla="*/ 338335 w 822095"/>
                <a:gd name="connsiteY17" fmla="*/ 799333 h 857847"/>
                <a:gd name="connsiteX18" fmla="*/ 338546 w 822095"/>
                <a:gd name="connsiteY18" fmla="*/ 730013 h 857847"/>
                <a:gd name="connsiteX19" fmla="*/ 223541 w 822095"/>
                <a:gd name="connsiteY19" fmla="*/ 729064 h 857847"/>
                <a:gd name="connsiteX20" fmla="*/ 154854 w 822095"/>
                <a:gd name="connsiteY20" fmla="*/ 539780 h 857847"/>
                <a:gd name="connsiteX21" fmla="*/ 223857 w 822095"/>
                <a:gd name="connsiteY21" fmla="*/ 544000 h 857847"/>
                <a:gd name="connsiteX22" fmla="*/ 257726 w 822095"/>
                <a:gd name="connsiteY22" fmla="*/ 581562 h 857847"/>
                <a:gd name="connsiteX23" fmla="*/ 213517 w 822095"/>
                <a:gd name="connsiteY23" fmla="*/ 494305 h 857847"/>
                <a:gd name="connsiteX24" fmla="*/ 209824 w 822095"/>
                <a:gd name="connsiteY24" fmla="*/ 490718 h 857847"/>
                <a:gd name="connsiteX25" fmla="*/ 101150 w 822095"/>
                <a:gd name="connsiteY25" fmla="*/ 468245 h 857847"/>
                <a:gd name="connsiteX26" fmla="*/ 32885 w 822095"/>
                <a:gd name="connsiteY26" fmla="*/ 400191 h 857847"/>
                <a:gd name="connsiteX27" fmla="*/ 43331 w 822095"/>
                <a:gd name="connsiteY27" fmla="*/ 371809 h 857847"/>
                <a:gd name="connsiteX28" fmla="*/ 30458 w 822095"/>
                <a:gd name="connsiteY28" fmla="*/ 299641 h 857847"/>
                <a:gd name="connsiteX29" fmla="*/ 2710 w 822095"/>
                <a:gd name="connsiteY29" fmla="*/ 231904 h 857847"/>
                <a:gd name="connsiteX30" fmla="*/ 62428 w 822095"/>
                <a:gd name="connsiteY30" fmla="*/ 214178 h 857847"/>
                <a:gd name="connsiteX31" fmla="*/ 160868 w 822095"/>
                <a:gd name="connsiteY31" fmla="*/ 155726 h 857847"/>
                <a:gd name="connsiteX32" fmla="*/ 377162 w 822095"/>
                <a:gd name="connsiteY32" fmla="*/ 3792 h 857847"/>
                <a:gd name="connsiteX33" fmla="*/ 502824 w 822095"/>
                <a:gd name="connsiteY33" fmla="*/ 6641 h 857847"/>
                <a:gd name="connsiteX34" fmla="*/ 641252 w 822095"/>
                <a:gd name="connsiteY34" fmla="*/ 124179 h 857847"/>
                <a:gd name="connsiteX35" fmla="*/ 702131 w 822095"/>
                <a:gd name="connsiteY35" fmla="*/ 234436 h 857847"/>
                <a:gd name="connsiteX36" fmla="*/ 626481 w 822095"/>
                <a:gd name="connsiteY36" fmla="*/ 398186 h 857847"/>
                <a:gd name="connsiteX37" fmla="*/ 708145 w 822095"/>
                <a:gd name="connsiteY37" fmla="*/ 447459 h 857847"/>
                <a:gd name="connsiteX38" fmla="*/ 710150 w 822095"/>
                <a:gd name="connsiteY38" fmla="*/ 474892 h 857847"/>
                <a:gd name="connsiteX39" fmla="*/ 678708 w 822095"/>
                <a:gd name="connsiteY39" fmla="*/ 499686 h 857847"/>
                <a:gd name="connsiteX40" fmla="*/ 677758 w 822095"/>
                <a:gd name="connsiteY40" fmla="*/ 532711 h 857847"/>
                <a:gd name="connsiteX41" fmla="*/ 704030 w 822095"/>
                <a:gd name="connsiteY41" fmla="*/ 525958 h 857847"/>
                <a:gd name="connsiteX42" fmla="*/ 739270 w 822095"/>
                <a:gd name="connsiteY42" fmla="*/ 555079 h 857847"/>
                <a:gd name="connsiteX43" fmla="*/ 764593 w 822095"/>
                <a:gd name="connsiteY43" fmla="*/ 534188 h 857847"/>
                <a:gd name="connsiteX44" fmla="*/ 735789 w 822095"/>
                <a:gd name="connsiteY44" fmla="*/ 529651 h 857847"/>
                <a:gd name="connsiteX45" fmla="*/ 706140 w 822095"/>
                <a:gd name="connsiteY45" fmla="*/ 478796 h 857847"/>
                <a:gd name="connsiteX46" fmla="*/ 739481 w 822095"/>
                <a:gd name="connsiteY46" fmla="*/ 436486 h 85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22095" h="857847">
                  <a:moveTo>
                    <a:pt x="739481" y="436486"/>
                  </a:moveTo>
                  <a:cubicBezTo>
                    <a:pt x="746128" y="432371"/>
                    <a:pt x="752670" y="428257"/>
                    <a:pt x="759317" y="424142"/>
                  </a:cubicBezTo>
                  <a:cubicBezTo>
                    <a:pt x="775777" y="443766"/>
                    <a:pt x="801732" y="453684"/>
                    <a:pt x="813338" y="478268"/>
                  </a:cubicBezTo>
                  <a:cubicBezTo>
                    <a:pt x="813232" y="480906"/>
                    <a:pt x="813127" y="483649"/>
                    <a:pt x="813232" y="486287"/>
                  </a:cubicBezTo>
                  <a:cubicBezTo>
                    <a:pt x="804053" y="500636"/>
                    <a:pt x="813021" y="510026"/>
                    <a:pt x="822095" y="519522"/>
                  </a:cubicBezTo>
                  <a:cubicBezTo>
                    <a:pt x="796668" y="571433"/>
                    <a:pt x="763115" y="605723"/>
                    <a:pt x="698333" y="583355"/>
                  </a:cubicBezTo>
                  <a:cubicBezTo>
                    <a:pt x="681451" y="577447"/>
                    <a:pt x="669951" y="583144"/>
                    <a:pt x="662987" y="607200"/>
                  </a:cubicBezTo>
                  <a:cubicBezTo>
                    <a:pt x="648743" y="656473"/>
                    <a:pt x="654546" y="699310"/>
                    <a:pt x="688204" y="735605"/>
                  </a:cubicBezTo>
                  <a:cubicBezTo>
                    <a:pt x="706140" y="754914"/>
                    <a:pt x="713843" y="774960"/>
                    <a:pt x="705402" y="796590"/>
                  </a:cubicBezTo>
                  <a:cubicBezTo>
                    <a:pt x="697489" y="816953"/>
                    <a:pt x="675648" y="823917"/>
                    <a:pt x="653808" y="824972"/>
                  </a:cubicBezTo>
                  <a:cubicBezTo>
                    <a:pt x="641569" y="825605"/>
                    <a:pt x="629224" y="824972"/>
                    <a:pt x="616985" y="825183"/>
                  </a:cubicBezTo>
                  <a:cubicBezTo>
                    <a:pt x="566130" y="825816"/>
                    <a:pt x="525086" y="818114"/>
                    <a:pt x="525297" y="750904"/>
                  </a:cubicBezTo>
                  <a:cubicBezTo>
                    <a:pt x="525297" y="738032"/>
                    <a:pt x="530467" y="707434"/>
                    <a:pt x="503773" y="699416"/>
                  </a:cubicBezTo>
                  <a:cubicBezTo>
                    <a:pt x="499870" y="698255"/>
                    <a:pt x="491640" y="700471"/>
                    <a:pt x="490163" y="703530"/>
                  </a:cubicBezTo>
                  <a:cubicBezTo>
                    <a:pt x="478979" y="726321"/>
                    <a:pt x="487947" y="747528"/>
                    <a:pt x="498920" y="767047"/>
                  </a:cubicBezTo>
                  <a:cubicBezTo>
                    <a:pt x="536481" y="834046"/>
                    <a:pt x="523715" y="855147"/>
                    <a:pt x="448276" y="857785"/>
                  </a:cubicBezTo>
                  <a:cubicBezTo>
                    <a:pt x="421160" y="858735"/>
                    <a:pt x="397526" y="848500"/>
                    <a:pt x="372203" y="844913"/>
                  </a:cubicBezTo>
                  <a:cubicBezTo>
                    <a:pt x="350152" y="841748"/>
                    <a:pt x="337385" y="824233"/>
                    <a:pt x="338335" y="799333"/>
                  </a:cubicBezTo>
                  <a:cubicBezTo>
                    <a:pt x="339284" y="774960"/>
                    <a:pt x="338546" y="750482"/>
                    <a:pt x="338546" y="730013"/>
                  </a:cubicBezTo>
                  <a:cubicBezTo>
                    <a:pt x="298136" y="730013"/>
                    <a:pt x="260047" y="734761"/>
                    <a:pt x="223541" y="729064"/>
                  </a:cubicBezTo>
                  <a:cubicBezTo>
                    <a:pt x="143776" y="716614"/>
                    <a:pt x="104526" y="604246"/>
                    <a:pt x="154854" y="539780"/>
                  </a:cubicBezTo>
                  <a:cubicBezTo>
                    <a:pt x="178172" y="509921"/>
                    <a:pt x="202966" y="512242"/>
                    <a:pt x="223857" y="544000"/>
                  </a:cubicBezTo>
                  <a:cubicBezTo>
                    <a:pt x="231137" y="555079"/>
                    <a:pt x="231137" y="571644"/>
                    <a:pt x="257726" y="581562"/>
                  </a:cubicBezTo>
                  <a:cubicBezTo>
                    <a:pt x="246542" y="545266"/>
                    <a:pt x="276295" y="501480"/>
                    <a:pt x="213517" y="494305"/>
                  </a:cubicBezTo>
                  <a:cubicBezTo>
                    <a:pt x="212146" y="494200"/>
                    <a:pt x="210352" y="492195"/>
                    <a:pt x="209824" y="490718"/>
                  </a:cubicBezTo>
                  <a:cubicBezTo>
                    <a:pt x="187034" y="421398"/>
                    <a:pt x="137551" y="464235"/>
                    <a:pt x="101150" y="468245"/>
                  </a:cubicBezTo>
                  <a:cubicBezTo>
                    <a:pt x="32569" y="475630"/>
                    <a:pt x="22545" y="468983"/>
                    <a:pt x="32885" y="400191"/>
                  </a:cubicBezTo>
                  <a:cubicBezTo>
                    <a:pt x="34362" y="390379"/>
                    <a:pt x="37528" y="379617"/>
                    <a:pt x="43331" y="371809"/>
                  </a:cubicBezTo>
                  <a:cubicBezTo>
                    <a:pt x="64960" y="342583"/>
                    <a:pt x="66226" y="320848"/>
                    <a:pt x="30458" y="299641"/>
                  </a:cubicBezTo>
                  <a:cubicBezTo>
                    <a:pt x="7668" y="286135"/>
                    <a:pt x="-6153" y="258914"/>
                    <a:pt x="2710" y="231904"/>
                  </a:cubicBezTo>
                  <a:cubicBezTo>
                    <a:pt x="12205" y="203100"/>
                    <a:pt x="41220" y="213862"/>
                    <a:pt x="62428" y="214178"/>
                  </a:cubicBezTo>
                  <a:cubicBezTo>
                    <a:pt x="107691" y="214811"/>
                    <a:pt x="144514" y="222513"/>
                    <a:pt x="160868" y="155726"/>
                  </a:cubicBezTo>
                  <a:cubicBezTo>
                    <a:pt x="186612" y="50322"/>
                    <a:pt x="279038" y="15926"/>
                    <a:pt x="377162" y="3792"/>
                  </a:cubicBezTo>
                  <a:cubicBezTo>
                    <a:pt x="418416" y="-1378"/>
                    <a:pt x="462519" y="-2011"/>
                    <a:pt x="502824" y="6641"/>
                  </a:cubicBezTo>
                  <a:cubicBezTo>
                    <a:pt x="567607" y="20568"/>
                    <a:pt x="620572" y="57813"/>
                    <a:pt x="641252" y="124179"/>
                  </a:cubicBezTo>
                  <a:cubicBezTo>
                    <a:pt x="654335" y="166066"/>
                    <a:pt x="678286" y="199512"/>
                    <a:pt x="702131" y="234436"/>
                  </a:cubicBezTo>
                  <a:cubicBezTo>
                    <a:pt x="759212" y="318210"/>
                    <a:pt x="727664" y="386475"/>
                    <a:pt x="626481" y="398186"/>
                  </a:cubicBezTo>
                  <a:cubicBezTo>
                    <a:pt x="660138" y="404622"/>
                    <a:pt x="674066" y="441656"/>
                    <a:pt x="708145" y="447459"/>
                  </a:cubicBezTo>
                  <a:cubicBezTo>
                    <a:pt x="716164" y="456111"/>
                    <a:pt x="716480" y="465185"/>
                    <a:pt x="710150" y="474892"/>
                  </a:cubicBezTo>
                  <a:cubicBezTo>
                    <a:pt x="702553" y="486814"/>
                    <a:pt x="685566" y="486920"/>
                    <a:pt x="678708" y="499686"/>
                  </a:cubicBezTo>
                  <a:cubicBezTo>
                    <a:pt x="672799" y="510554"/>
                    <a:pt x="669529" y="524165"/>
                    <a:pt x="677758" y="532711"/>
                  </a:cubicBezTo>
                  <a:cubicBezTo>
                    <a:pt x="682190" y="537248"/>
                    <a:pt x="692846" y="521105"/>
                    <a:pt x="704030" y="525958"/>
                  </a:cubicBezTo>
                  <a:cubicBezTo>
                    <a:pt x="716269" y="535032"/>
                    <a:pt x="717957" y="556978"/>
                    <a:pt x="739270" y="555079"/>
                  </a:cubicBezTo>
                  <a:cubicBezTo>
                    <a:pt x="754042" y="555606"/>
                    <a:pt x="772189" y="560354"/>
                    <a:pt x="764593" y="534188"/>
                  </a:cubicBezTo>
                  <a:cubicBezTo>
                    <a:pt x="756363" y="524059"/>
                    <a:pt x="744335" y="537353"/>
                    <a:pt x="735789" y="529651"/>
                  </a:cubicBezTo>
                  <a:cubicBezTo>
                    <a:pt x="727453" y="511820"/>
                    <a:pt x="709517" y="499475"/>
                    <a:pt x="706140" y="478796"/>
                  </a:cubicBezTo>
                  <a:cubicBezTo>
                    <a:pt x="720068" y="466556"/>
                    <a:pt x="732834" y="454001"/>
                    <a:pt x="739481" y="436486"/>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4" name="Freeform: Shape 83"/>
            <p:cNvSpPr/>
            <p:nvPr/>
          </p:nvSpPr>
          <p:spPr>
            <a:xfrm>
              <a:off x="6862493" y="994076"/>
              <a:ext cx="161078" cy="187054"/>
            </a:xfrm>
            <a:custGeom>
              <a:avLst/>
              <a:gdLst>
                <a:gd name="connsiteX0" fmla="*/ 54619 w 161078"/>
                <a:gd name="connsiteY0" fmla="*/ 187054 h 187054"/>
                <a:gd name="connsiteX1" fmla="*/ 598 w 161078"/>
                <a:gd name="connsiteY1" fmla="*/ 132928 h 187054"/>
                <a:gd name="connsiteX2" fmla="*/ 56096 w 161078"/>
                <a:gd name="connsiteY2" fmla="*/ 27946 h 187054"/>
                <a:gd name="connsiteX3" fmla="*/ 69180 w 161078"/>
                <a:gd name="connsiteY3" fmla="*/ 19611 h 187054"/>
                <a:gd name="connsiteX4" fmla="*/ 161078 w 161078"/>
                <a:gd name="connsiteY4" fmla="*/ 60443 h 187054"/>
                <a:gd name="connsiteX5" fmla="*/ 96823 w 161078"/>
                <a:gd name="connsiteY5" fmla="*/ 134088 h 187054"/>
                <a:gd name="connsiteX6" fmla="*/ 66014 w 161078"/>
                <a:gd name="connsiteY6" fmla="*/ 175448 h 187054"/>
                <a:gd name="connsiteX7" fmla="*/ 54619 w 161078"/>
                <a:gd name="connsiteY7" fmla="*/ 187054 h 18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078" h="187054">
                  <a:moveTo>
                    <a:pt x="54619" y="187054"/>
                  </a:moveTo>
                  <a:cubicBezTo>
                    <a:pt x="32568" y="173021"/>
                    <a:pt x="-5205" y="174815"/>
                    <a:pt x="598" y="132928"/>
                  </a:cubicBezTo>
                  <a:cubicBezTo>
                    <a:pt x="12099" y="94206"/>
                    <a:pt x="30985" y="59493"/>
                    <a:pt x="56096" y="27946"/>
                  </a:cubicBezTo>
                  <a:cubicBezTo>
                    <a:pt x="60211" y="24781"/>
                    <a:pt x="64432" y="21826"/>
                    <a:pt x="69180" y="19611"/>
                  </a:cubicBezTo>
                  <a:cubicBezTo>
                    <a:pt x="135334" y="-12042"/>
                    <a:pt x="139976" y="-10037"/>
                    <a:pt x="161078" y="60443"/>
                  </a:cubicBezTo>
                  <a:cubicBezTo>
                    <a:pt x="139554" y="84921"/>
                    <a:pt x="127632" y="117734"/>
                    <a:pt x="96823" y="134088"/>
                  </a:cubicBezTo>
                  <a:cubicBezTo>
                    <a:pt x="86377" y="147699"/>
                    <a:pt x="74033" y="159938"/>
                    <a:pt x="66014" y="175448"/>
                  </a:cubicBezTo>
                  <a:cubicBezTo>
                    <a:pt x="62216" y="179352"/>
                    <a:pt x="58418" y="183256"/>
                    <a:pt x="54619" y="187054"/>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5" name="Freeform: Shape 84"/>
            <p:cNvSpPr/>
            <p:nvPr/>
          </p:nvSpPr>
          <p:spPr>
            <a:xfrm>
              <a:off x="6918694" y="970639"/>
              <a:ext cx="109822" cy="83985"/>
            </a:xfrm>
            <a:custGeom>
              <a:avLst/>
              <a:gdLst>
                <a:gd name="connsiteX0" fmla="*/ 104982 w 109822"/>
                <a:gd name="connsiteY0" fmla="*/ 83985 h 83985"/>
                <a:gd name="connsiteX1" fmla="*/ 100023 w 109822"/>
                <a:gd name="connsiteY1" fmla="*/ 82614 h 83985"/>
                <a:gd name="connsiteX2" fmla="*/ 0 w 109822"/>
                <a:gd name="connsiteY2" fmla="*/ 51383 h 83985"/>
                <a:gd name="connsiteX3" fmla="*/ 104032 w 109822"/>
                <a:gd name="connsiteY3" fmla="*/ 0 h 83985"/>
                <a:gd name="connsiteX4" fmla="*/ 104771 w 109822"/>
                <a:gd name="connsiteY4" fmla="*/ 83458 h 83985"/>
                <a:gd name="connsiteX5" fmla="*/ 104982 w 109822"/>
                <a:gd name="connsiteY5" fmla="*/ 83985 h 8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22" h="83985">
                  <a:moveTo>
                    <a:pt x="104982" y="83985"/>
                  </a:moveTo>
                  <a:cubicBezTo>
                    <a:pt x="103294" y="83563"/>
                    <a:pt x="100234" y="83458"/>
                    <a:pt x="100023" y="82614"/>
                  </a:cubicBezTo>
                  <a:cubicBezTo>
                    <a:pt x="84619" y="14560"/>
                    <a:pt x="36612" y="51172"/>
                    <a:pt x="0" y="51383"/>
                  </a:cubicBezTo>
                  <a:cubicBezTo>
                    <a:pt x="21735" y="7913"/>
                    <a:pt x="63517" y="5275"/>
                    <a:pt x="104032" y="0"/>
                  </a:cubicBezTo>
                  <a:cubicBezTo>
                    <a:pt x="112156" y="27749"/>
                    <a:pt x="111102" y="55603"/>
                    <a:pt x="104771" y="83458"/>
                  </a:cubicBezTo>
                  <a:lnTo>
                    <a:pt x="104982" y="83985"/>
                  </a:ln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6" name="Freeform: Shape 85"/>
            <p:cNvSpPr/>
            <p:nvPr/>
          </p:nvSpPr>
          <p:spPr>
            <a:xfrm>
              <a:off x="6811075" y="1138216"/>
              <a:ext cx="42621" cy="41754"/>
            </a:xfrm>
            <a:custGeom>
              <a:avLst/>
              <a:gdLst>
                <a:gd name="connsiteX0" fmla="*/ 32286 w 42621"/>
                <a:gd name="connsiteY0" fmla="*/ 1239 h 41754"/>
                <a:gd name="connsiteX1" fmla="*/ 0 w 42621"/>
                <a:gd name="connsiteY1" fmla="*/ 40910 h 41754"/>
                <a:gd name="connsiteX2" fmla="*/ 844 w 42621"/>
                <a:gd name="connsiteY2" fmla="*/ 41754 h 41754"/>
                <a:gd name="connsiteX3" fmla="*/ 950 w 42621"/>
                <a:gd name="connsiteY3" fmla="*/ 11789 h 41754"/>
                <a:gd name="connsiteX4" fmla="*/ 32286 w 42621"/>
                <a:gd name="connsiteY4" fmla="*/ 1239 h 41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1" h="41754">
                  <a:moveTo>
                    <a:pt x="32286" y="1239"/>
                  </a:moveTo>
                  <a:cubicBezTo>
                    <a:pt x="59613" y="45447"/>
                    <a:pt x="27116" y="41016"/>
                    <a:pt x="0" y="40910"/>
                  </a:cubicBezTo>
                  <a:lnTo>
                    <a:pt x="844" y="41754"/>
                  </a:lnTo>
                  <a:cubicBezTo>
                    <a:pt x="844" y="31731"/>
                    <a:pt x="950" y="21707"/>
                    <a:pt x="950" y="11789"/>
                  </a:cubicBezTo>
                  <a:cubicBezTo>
                    <a:pt x="10657" y="6092"/>
                    <a:pt x="19097" y="-3404"/>
                    <a:pt x="32286" y="1239"/>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 name="Freeform: Shape 86"/>
            <p:cNvSpPr/>
            <p:nvPr/>
          </p:nvSpPr>
          <p:spPr>
            <a:xfrm>
              <a:off x="6886783" y="1189255"/>
              <a:ext cx="46406" cy="33312"/>
            </a:xfrm>
            <a:custGeom>
              <a:avLst/>
              <a:gdLst>
                <a:gd name="connsiteX0" fmla="*/ 39086 w 46406"/>
                <a:gd name="connsiteY0" fmla="*/ 33130 h 33312"/>
                <a:gd name="connsiteX1" fmla="*/ 48 w 46406"/>
                <a:gd name="connsiteY1" fmla="*/ 16459 h 33312"/>
                <a:gd name="connsiteX2" fmla="*/ 30224 w 46406"/>
                <a:gd name="connsiteY2" fmla="*/ 0 h 33312"/>
                <a:gd name="connsiteX3" fmla="*/ 39086 w 46406"/>
                <a:gd name="connsiteY3" fmla="*/ 33130 h 33312"/>
              </a:gdLst>
              <a:ahLst/>
              <a:cxnLst>
                <a:cxn ang="0">
                  <a:pos x="connsiteX0" y="connsiteY0"/>
                </a:cxn>
                <a:cxn ang="0">
                  <a:pos x="connsiteX1" y="connsiteY1"/>
                </a:cxn>
                <a:cxn ang="0">
                  <a:pos x="connsiteX2" y="connsiteY2"/>
                </a:cxn>
                <a:cxn ang="0">
                  <a:pos x="connsiteX3" y="connsiteY3"/>
                </a:cxn>
              </a:cxnLst>
              <a:rect l="l" t="t" r="r" b="b"/>
              <a:pathLst>
                <a:path w="46406" h="33312">
                  <a:moveTo>
                    <a:pt x="39086" y="33130"/>
                  </a:moveTo>
                  <a:cubicBezTo>
                    <a:pt x="25476" y="28593"/>
                    <a:pt x="1631" y="43681"/>
                    <a:pt x="48" y="16459"/>
                  </a:cubicBezTo>
                  <a:cubicBezTo>
                    <a:pt x="-1113" y="-4326"/>
                    <a:pt x="19040" y="3904"/>
                    <a:pt x="30224" y="0"/>
                  </a:cubicBezTo>
                  <a:cubicBezTo>
                    <a:pt x="47633" y="7069"/>
                    <a:pt x="51642" y="17937"/>
                    <a:pt x="39086" y="3313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 name="Freeform: Shape 87"/>
            <p:cNvSpPr/>
            <p:nvPr/>
          </p:nvSpPr>
          <p:spPr>
            <a:xfrm>
              <a:off x="7022727" y="970639"/>
              <a:ext cx="11963" cy="83457"/>
            </a:xfrm>
            <a:custGeom>
              <a:avLst/>
              <a:gdLst>
                <a:gd name="connsiteX0" fmla="*/ 739 w 11963"/>
                <a:gd name="connsiteY0" fmla="*/ 83458 h 83457"/>
                <a:gd name="connsiteX1" fmla="*/ 0 w 11963"/>
                <a:gd name="connsiteY1" fmla="*/ 0 h 83457"/>
                <a:gd name="connsiteX2" fmla="*/ 739 w 11963"/>
                <a:gd name="connsiteY2" fmla="*/ 83458 h 83457"/>
              </a:gdLst>
              <a:ahLst/>
              <a:cxnLst>
                <a:cxn ang="0">
                  <a:pos x="connsiteX0" y="connsiteY0"/>
                </a:cxn>
                <a:cxn ang="0">
                  <a:pos x="connsiteX1" y="connsiteY1"/>
                </a:cxn>
                <a:cxn ang="0">
                  <a:pos x="connsiteX2" y="connsiteY2"/>
                </a:cxn>
              </a:cxnLst>
              <a:rect l="l" t="t" r="r" b="b"/>
              <a:pathLst>
                <a:path w="11963" h="83457">
                  <a:moveTo>
                    <a:pt x="739" y="83458"/>
                  </a:moveTo>
                  <a:cubicBezTo>
                    <a:pt x="528" y="55603"/>
                    <a:pt x="317" y="27854"/>
                    <a:pt x="0" y="0"/>
                  </a:cubicBezTo>
                  <a:cubicBezTo>
                    <a:pt x="16565" y="27643"/>
                    <a:pt x="15088" y="55498"/>
                    <a:pt x="739" y="8345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 name="Freeform: Shape 88"/>
            <p:cNvSpPr/>
            <p:nvPr/>
          </p:nvSpPr>
          <p:spPr>
            <a:xfrm>
              <a:off x="6928495" y="1128270"/>
              <a:ext cx="30956" cy="41359"/>
            </a:xfrm>
            <a:custGeom>
              <a:avLst/>
              <a:gdLst>
                <a:gd name="connsiteX0" fmla="*/ 117 w 30956"/>
                <a:gd name="connsiteY0" fmla="*/ 41360 h 41359"/>
                <a:gd name="connsiteX1" fmla="*/ 30926 w 30956"/>
                <a:gd name="connsiteY1" fmla="*/ 0 h 41359"/>
                <a:gd name="connsiteX2" fmla="*/ 117 w 30956"/>
                <a:gd name="connsiteY2" fmla="*/ 41360 h 41359"/>
              </a:gdLst>
              <a:ahLst/>
              <a:cxnLst>
                <a:cxn ang="0">
                  <a:pos x="connsiteX0" y="connsiteY0"/>
                </a:cxn>
                <a:cxn ang="0">
                  <a:pos x="connsiteX1" y="connsiteY1"/>
                </a:cxn>
                <a:cxn ang="0">
                  <a:pos x="connsiteX2" y="connsiteY2"/>
                </a:cxn>
              </a:cxnLst>
              <a:rect l="l" t="t" r="r" b="b"/>
              <a:pathLst>
                <a:path w="30956" h="41359">
                  <a:moveTo>
                    <a:pt x="117" y="41360"/>
                  </a:moveTo>
                  <a:cubicBezTo>
                    <a:pt x="-1465" y="18781"/>
                    <a:pt x="13200" y="8335"/>
                    <a:pt x="30926" y="0"/>
                  </a:cubicBezTo>
                  <a:cubicBezTo>
                    <a:pt x="31770" y="22051"/>
                    <a:pt x="15205" y="31125"/>
                    <a:pt x="117" y="4136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 name="Freeform: Shape 89"/>
            <p:cNvSpPr/>
            <p:nvPr/>
          </p:nvSpPr>
          <p:spPr>
            <a:xfrm>
              <a:off x="6277633" y="746537"/>
              <a:ext cx="271462" cy="292366"/>
            </a:xfrm>
            <a:custGeom>
              <a:avLst/>
              <a:gdLst>
                <a:gd name="connsiteX0" fmla="*/ 271463 w 271462"/>
                <a:gd name="connsiteY0" fmla="*/ 149296 h 292366"/>
                <a:gd name="connsiteX1" fmla="*/ 43141 w 271462"/>
                <a:gd name="connsiteY1" fmla="*/ 292366 h 292366"/>
                <a:gd name="connsiteX2" fmla="*/ 153820 w 271462"/>
                <a:gd name="connsiteY2" fmla="*/ 0 h 292366"/>
                <a:gd name="connsiteX3" fmla="*/ 151182 w 271462"/>
                <a:gd name="connsiteY3" fmla="*/ 40094 h 292366"/>
                <a:gd name="connsiteX4" fmla="*/ 212905 w 271462"/>
                <a:gd name="connsiteY4" fmla="*/ 133364 h 292366"/>
                <a:gd name="connsiteX5" fmla="*/ 271463 w 271462"/>
                <a:gd name="connsiteY5" fmla="*/ 149296 h 29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462" h="292366">
                  <a:moveTo>
                    <a:pt x="271463" y="149296"/>
                  </a:moveTo>
                  <a:cubicBezTo>
                    <a:pt x="182413" y="176306"/>
                    <a:pt x="116681" y="240561"/>
                    <a:pt x="43141" y="292366"/>
                  </a:cubicBezTo>
                  <a:cubicBezTo>
                    <a:pt x="-53822" y="179155"/>
                    <a:pt x="25520" y="23212"/>
                    <a:pt x="153820" y="0"/>
                  </a:cubicBezTo>
                  <a:cubicBezTo>
                    <a:pt x="162366" y="14033"/>
                    <a:pt x="154242" y="26799"/>
                    <a:pt x="151182" y="40094"/>
                  </a:cubicBezTo>
                  <a:cubicBezTo>
                    <a:pt x="139154" y="92426"/>
                    <a:pt x="160045" y="123657"/>
                    <a:pt x="212905" y="133364"/>
                  </a:cubicBezTo>
                  <a:cubicBezTo>
                    <a:pt x="232846" y="137162"/>
                    <a:pt x="255531" y="130621"/>
                    <a:pt x="271463"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 name="Freeform: Shape 90"/>
            <p:cNvSpPr/>
            <p:nvPr/>
          </p:nvSpPr>
          <p:spPr>
            <a:xfrm>
              <a:off x="6409760" y="726149"/>
              <a:ext cx="305090" cy="169684"/>
            </a:xfrm>
            <a:custGeom>
              <a:avLst/>
              <a:gdLst>
                <a:gd name="connsiteX0" fmla="*/ 139335 w 305090"/>
                <a:gd name="connsiteY0" fmla="*/ 169684 h 169684"/>
                <a:gd name="connsiteX1" fmla="*/ 118550 w 305090"/>
                <a:gd name="connsiteY1" fmla="*/ 169157 h 169684"/>
                <a:gd name="connsiteX2" fmla="*/ 21798 w 305090"/>
                <a:gd name="connsiteY2" fmla="*/ 20494 h 169684"/>
                <a:gd name="connsiteX3" fmla="*/ 271855 w 305090"/>
                <a:gd name="connsiteY3" fmla="*/ 54996 h 169684"/>
                <a:gd name="connsiteX4" fmla="*/ 305090 w 305090"/>
                <a:gd name="connsiteY4" fmla="*/ 105957 h 169684"/>
                <a:gd name="connsiteX5" fmla="*/ 275337 w 305090"/>
                <a:gd name="connsiteY5" fmla="*/ 135710 h 169684"/>
                <a:gd name="connsiteX6" fmla="*/ 139335 w 305090"/>
                <a:gd name="connsiteY6" fmla="*/ 169684 h 16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090" h="169684">
                  <a:moveTo>
                    <a:pt x="139335" y="169684"/>
                  </a:moveTo>
                  <a:cubicBezTo>
                    <a:pt x="132372" y="169473"/>
                    <a:pt x="125513" y="169157"/>
                    <a:pt x="118550" y="169157"/>
                  </a:cubicBezTo>
                  <a:cubicBezTo>
                    <a:pt x="4178" y="168102"/>
                    <a:pt x="-25998" y="121783"/>
                    <a:pt x="21798" y="20494"/>
                  </a:cubicBezTo>
                  <a:cubicBezTo>
                    <a:pt x="111164" y="-11581"/>
                    <a:pt x="195888" y="-10209"/>
                    <a:pt x="271855" y="54996"/>
                  </a:cubicBezTo>
                  <a:cubicBezTo>
                    <a:pt x="287998" y="68817"/>
                    <a:pt x="299709" y="85277"/>
                    <a:pt x="305090" y="105957"/>
                  </a:cubicBezTo>
                  <a:cubicBezTo>
                    <a:pt x="304141" y="124843"/>
                    <a:pt x="294118" y="134655"/>
                    <a:pt x="275337" y="135710"/>
                  </a:cubicBezTo>
                  <a:cubicBezTo>
                    <a:pt x="229862" y="147000"/>
                    <a:pt x="184599" y="158395"/>
                    <a:pt x="139335" y="16968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2" name="Freeform: Shape 91"/>
            <p:cNvSpPr/>
            <p:nvPr/>
          </p:nvSpPr>
          <p:spPr>
            <a:xfrm>
              <a:off x="6522964" y="896994"/>
              <a:ext cx="242501" cy="218427"/>
            </a:xfrm>
            <a:custGeom>
              <a:avLst/>
              <a:gdLst>
                <a:gd name="connsiteX0" fmla="*/ 206447 w 242501"/>
                <a:gd name="connsiteY0" fmla="*/ 0 h 218427"/>
                <a:gd name="connsiteX1" fmla="*/ 215098 w 242501"/>
                <a:gd name="connsiteY1" fmla="*/ 156787 h 218427"/>
                <a:gd name="connsiteX2" fmla="*/ 66963 w 242501"/>
                <a:gd name="connsiteY2" fmla="*/ 217982 h 218427"/>
                <a:gd name="connsiteX3" fmla="*/ 5662 w 242501"/>
                <a:gd name="connsiteY3" fmla="*/ 184536 h 218427"/>
                <a:gd name="connsiteX4" fmla="*/ 3130 w 242501"/>
                <a:gd name="connsiteY4" fmla="*/ 118698 h 218427"/>
                <a:gd name="connsiteX5" fmla="*/ 27081 w 242501"/>
                <a:gd name="connsiteY5" fmla="*/ 86623 h 218427"/>
                <a:gd name="connsiteX6" fmla="*/ 76776 w 242501"/>
                <a:gd name="connsiteY6" fmla="*/ 70797 h 218427"/>
                <a:gd name="connsiteX7" fmla="*/ 134384 w 242501"/>
                <a:gd name="connsiteY7" fmla="*/ 67948 h 218427"/>
                <a:gd name="connsiteX8" fmla="*/ 149999 w 242501"/>
                <a:gd name="connsiteY8" fmla="*/ 53810 h 218427"/>
                <a:gd name="connsiteX9" fmla="*/ 206447 w 242501"/>
                <a:gd name="connsiteY9" fmla="*/ 0 h 218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501" h="218427">
                  <a:moveTo>
                    <a:pt x="206447" y="0"/>
                  </a:moveTo>
                  <a:cubicBezTo>
                    <a:pt x="238732" y="50644"/>
                    <a:pt x="264055" y="100550"/>
                    <a:pt x="215098" y="156787"/>
                  </a:cubicBezTo>
                  <a:cubicBezTo>
                    <a:pt x="175321" y="202472"/>
                    <a:pt x="126365" y="221675"/>
                    <a:pt x="66963" y="217982"/>
                  </a:cubicBezTo>
                  <a:cubicBezTo>
                    <a:pt x="43857" y="211863"/>
                    <a:pt x="16530" y="213445"/>
                    <a:pt x="5662" y="184536"/>
                  </a:cubicBezTo>
                  <a:cubicBezTo>
                    <a:pt x="-1512" y="162801"/>
                    <a:pt x="-1301" y="140855"/>
                    <a:pt x="3130" y="118698"/>
                  </a:cubicBezTo>
                  <a:cubicBezTo>
                    <a:pt x="6928" y="104876"/>
                    <a:pt x="16002" y="95064"/>
                    <a:pt x="27081" y="86623"/>
                  </a:cubicBezTo>
                  <a:cubicBezTo>
                    <a:pt x="42169" y="76705"/>
                    <a:pt x="56834" y="65521"/>
                    <a:pt x="76776" y="70797"/>
                  </a:cubicBezTo>
                  <a:cubicBezTo>
                    <a:pt x="97033" y="92215"/>
                    <a:pt x="116447" y="95275"/>
                    <a:pt x="134384" y="67948"/>
                  </a:cubicBezTo>
                  <a:cubicBezTo>
                    <a:pt x="138921" y="62567"/>
                    <a:pt x="144196" y="57819"/>
                    <a:pt x="149999" y="53810"/>
                  </a:cubicBezTo>
                  <a:cubicBezTo>
                    <a:pt x="178592" y="46213"/>
                    <a:pt x="188827" y="19203"/>
                    <a:pt x="206447" y="0"/>
                  </a:cubicBezTo>
                  <a:close/>
                </a:path>
              </a:pathLst>
            </a:custGeom>
            <a:solidFill>
              <a:srgbClr val="FADE7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 name="Freeform: Shape 92"/>
            <p:cNvSpPr/>
            <p:nvPr/>
          </p:nvSpPr>
          <p:spPr>
            <a:xfrm>
              <a:off x="6537700" y="1260051"/>
              <a:ext cx="206853" cy="123718"/>
            </a:xfrm>
            <a:custGeom>
              <a:avLst/>
              <a:gdLst>
                <a:gd name="connsiteX0" fmla="*/ 0 w 206853"/>
                <a:gd name="connsiteY0" fmla="*/ 57714 h 123718"/>
                <a:gd name="connsiteX1" fmla="*/ 202261 w 206853"/>
                <a:gd name="connsiteY1" fmla="*/ 0 h 123718"/>
                <a:gd name="connsiteX2" fmla="*/ 105404 w 206853"/>
                <a:gd name="connsiteY2" fmla="*/ 120597 h 123718"/>
                <a:gd name="connsiteX3" fmla="*/ 0 w 206853"/>
                <a:gd name="connsiteY3" fmla="*/ 57714 h 123718"/>
              </a:gdLst>
              <a:ahLst/>
              <a:cxnLst>
                <a:cxn ang="0">
                  <a:pos x="connsiteX0" y="connsiteY0"/>
                </a:cxn>
                <a:cxn ang="0">
                  <a:pos x="connsiteX1" y="connsiteY1"/>
                </a:cxn>
                <a:cxn ang="0">
                  <a:pos x="connsiteX2" y="connsiteY2"/>
                </a:cxn>
                <a:cxn ang="0">
                  <a:pos x="connsiteX3" y="connsiteY3"/>
                </a:cxn>
              </a:cxnLst>
              <a:rect l="l" t="t" r="r" b="b"/>
              <a:pathLst>
                <a:path w="206853" h="123718">
                  <a:moveTo>
                    <a:pt x="0" y="57714"/>
                  </a:moveTo>
                  <a:cubicBezTo>
                    <a:pt x="71113" y="51911"/>
                    <a:pt x="141488" y="43681"/>
                    <a:pt x="202261" y="0"/>
                  </a:cubicBezTo>
                  <a:cubicBezTo>
                    <a:pt x="219987" y="73012"/>
                    <a:pt x="186119" y="114161"/>
                    <a:pt x="105404" y="120597"/>
                  </a:cubicBezTo>
                  <a:cubicBezTo>
                    <a:pt x="32180" y="131359"/>
                    <a:pt x="5275" y="115216"/>
                    <a:pt x="0" y="57714"/>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 name="Freeform: Shape 93"/>
            <p:cNvSpPr/>
            <p:nvPr/>
          </p:nvSpPr>
          <p:spPr>
            <a:xfrm>
              <a:off x="6518181" y="1127215"/>
              <a:ext cx="207114" cy="126743"/>
            </a:xfrm>
            <a:custGeom>
              <a:avLst/>
              <a:gdLst>
                <a:gd name="connsiteX0" fmla="*/ 168393 w 207114"/>
                <a:gd name="connsiteY0" fmla="*/ 0 h 126743"/>
                <a:gd name="connsiteX1" fmla="*/ 207115 w 207114"/>
                <a:gd name="connsiteY1" fmla="*/ 63306 h 126743"/>
                <a:gd name="connsiteX2" fmla="*/ 528 w 207114"/>
                <a:gd name="connsiteY2" fmla="*/ 116060 h 126743"/>
                <a:gd name="connsiteX3" fmla="*/ 0 w 207114"/>
                <a:gd name="connsiteY3" fmla="*/ 42731 h 126743"/>
                <a:gd name="connsiteX4" fmla="*/ 21313 w 207114"/>
                <a:gd name="connsiteY4" fmla="*/ 32286 h 126743"/>
                <a:gd name="connsiteX5" fmla="*/ 168393 w 207114"/>
                <a:gd name="connsiteY5" fmla="*/ 0 h 12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14" h="126743">
                  <a:moveTo>
                    <a:pt x="168393" y="0"/>
                  </a:moveTo>
                  <a:cubicBezTo>
                    <a:pt x="182215" y="20574"/>
                    <a:pt x="200995" y="37983"/>
                    <a:pt x="207115" y="63306"/>
                  </a:cubicBezTo>
                  <a:cubicBezTo>
                    <a:pt x="166494" y="116166"/>
                    <a:pt x="60879" y="143176"/>
                    <a:pt x="528" y="116060"/>
                  </a:cubicBezTo>
                  <a:cubicBezTo>
                    <a:pt x="317" y="91582"/>
                    <a:pt x="105" y="67209"/>
                    <a:pt x="0" y="42731"/>
                  </a:cubicBezTo>
                  <a:cubicBezTo>
                    <a:pt x="5697" y="36506"/>
                    <a:pt x="12767" y="32919"/>
                    <a:pt x="21313" y="32286"/>
                  </a:cubicBezTo>
                  <a:cubicBezTo>
                    <a:pt x="73012" y="33763"/>
                    <a:pt x="120386" y="15404"/>
                    <a:pt x="168393" y="0"/>
                  </a:cubicBezTo>
                  <a:close/>
                </a:path>
              </a:pathLst>
            </a:custGeom>
            <a:solidFill>
              <a:srgbClr val="FDFDFD"/>
            </a:solidFill>
            <a:ln w="10529"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95" name="Freeform: Shape 94"/>
            <p:cNvSpPr/>
            <p:nvPr/>
          </p:nvSpPr>
          <p:spPr>
            <a:xfrm>
              <a:off x="6504880" y="1190521"/>
              <a:ext cx="234172" cy="105787"/>
            </a:xfrm>
            <a:custGeom>
              <a:avLst/>
              <a:gdLst>
                <a:gd name="connsiteX0" fmla="*/ 13829 w 234172"/>
                <a:gd name="connsiteY0" fmla="*/ 52755 h 105787"/>
                <a:gd name="connsiteX1" fmla="*/ 220416 w 234172"/>
                <a:gd name="connsiteY1" fmla="*/ 0 h 105787"/>
                <a:gd name="connsiteX2" fmla="*/ 212292 w 234172"/>
                <a:gd name="connsiteY2" fmla="*/ 58769 h 105787"/>
                <a:gd name="connsiteX3" fmla="*/ 21003 w 234172"/>
                <a:gd name="connsiteY3" fmla="*/ 103716 h 105787"/>
                <a:gd name="connsiteX4" fmla="*/ 13829 w 234172"/>
                <a:gd name="connsiteY4" fmla="*/ 52755 h 105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72" h="105787">
                  <a:moveTo>
                    <a:pt x="13829" y="52755"/>
                  </a:moveTo>
                  <a:cubicBezTo>
                    <a:pt x="87580" y="54337"/>
                    <a:pt x="156899" y="38405"/>
                    <a:pt x="220416" y="0"/>
                  </a:cubicBezTo>
                  <a:cubicBezTo>
                    <a:pt x="238564" y="22473"/>
                    <a:pt x="241518" y="39355"/>
                    <a:pt x="212292" y="58769"/>
                  </a:cubicBezTo>
                  <a:cubicBezTo>
                    <a:pt x="153312" y="97913"/>
                    <a:pt x="88740" y="111418"/>
                    <a:pt x="21003" y="103716"/>
                  </a:cubicBezTo>
                  <a:cubicBezTo>
                    <a:pt x="-25632" y="98335"/>
                    <a:pt x="21003" y="69425"/>
                    <a:pt x="13829" y="52755"/>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 name="Freeform: Shape 95"/>
            <p:cNvSpPr/>
            <p:nvPr/>
          </p:nvSpPr>
          <p:spPr>
            <a:xfrm>
              <a:off x="6315814" y="1023394"/>
              <a:ext cx="99899" cy="156187"/>
            </a:xfrm>
            <a:custGeom>
              <a:avLst/>
              <a:gdLst>
                <a:gd name="connsiteX0" fmla="*/ 94958 w 99899"/>
                <a:gd name="connsiteY0" fmla="*/ 125662 h 156187"/>
                <a:gd name="connsiteX1" fmla="*/ 15616 w 99899"/>
                <a:gd name="connsiteY1" fmla="*/ 145814 h 156187"/>
                <a:gd name="connsiteX2" fmla="*/ 21841 w 99899"/>
                <a:gd name="connsiteY2" fmla="*/ 36401 h 156187"/>
                <a:gd name="connsiteX3" fmla="*/ 64044 w 99899"/>
                <a:gd name="connsiteY3" fmla="*/ 0 h 156187"/>
                <a:gd name="connsiteX4" fmla="*/ 94958 w 99899"/>
                <a:gd name="connsiteY4" fmla="*/ 125662 h 156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9" h="156187">
                  <a:moveTo>
                    <a:pt x="94958" y="125662"/>
                  </a:moveTo>
                  <a:cubicBezTo>
                    <a:pt x="73224" y="151089"/>
                    <a:pt x="49906" y="168182"/>
                    <a:pt x="15616" y="145814"/>
                  </a:cubicBezTo>
                  <a:cubicBezTo>
                    <a:pt x="-12239" y="127666"/>
                    <a:pt x="1794" y="73751"/>
                    <a:pt x="21841" y="36401"/>
                  </a:cubicBezTo>
                  <a:cubicBezTo>
                    <a:pt x="30070" y="20996"/>
                    <a:pt x="44103" y="5275"/>
                    <a:pt x="64044" y="0"/>
                  </a:cubicBezTo>
                  <a:cubicBezTo>
                    <a:pt x="89367" y="38194"/>
                    <a:pt x="109624" y="77655"/>
                    <a:pt x="94958" y="12566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 name="Freeform: Shape 96"/>
            <p:cNvSpPr/>
            <p:nvPr/>
          </p:nvSpPr>
          <p:spPr>
            <a:xfrm>
              <a:off x="6411749" y="978447"/>
              <a:ext cx="178178" cy="149988"/>
            </a:xfrm>
            <a:custGeom>
              <a:avLst/>
              <a:gdLst>
                <a:gd name="connsiteX0" fmla="*/ 126162 w 178178"/>
                <a:gd name="connsiteY0" fmla="*/ 106459 h 149988"/>
                <a:gd name="connsiteX1" fmla="*/ 178178 w 178178"/>
                <a:gd name="connsiteY1" fmla="*/ 136529 h 149988"/>
                <a:gd name="connsiteX2" fmla="*/ 71297 w 178178"/>
                <a:gd name="connsiteY2" fmla="*/ 149401 h 149988"/>
                <a:gd name="connsiteX3" fmla="*/ 29621 w 178178"/>
                <a:gd name="connsiteY3" fmla="*/ 115533 h 149988"/>
                <a:gd name="connsiteX4" fmla="*/ 8519 w 178178"/>
                <a:gd name="connsiteY4" fmla="*/ 53493 h 149988"/>
                <a:gd name="connsiteX5" fmla="*/ 29832 w 178178"/>
                <a:gd name="connsiteY5" fmla="*/ 0 h 149988"/>
                <a:gd name="connsiteX6" fmla="*/ 126162 w 178178"/>
                <a:gd name="connsiteY6" fmla="*/ 106459 h 1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78" h="149988">
                  <a:moveTo>
                    <a:pt x="126162" y="106459"/>
                  </a:moveTo>
                  <a:cubicBezTo>
                    <a:pt x="143466" y="116482"/>
                    <a:pt x="160875" y="126506"/>
                    <a:pt x="178178" y="136529"/>
                  </a:cubicBezTo>
                  <a:cubicBezTo>
                    <a:pt x="142305" y="138217"/>
                    <a:pt x="108331" y="153094"/>
                    <a:pt x="71297" y="149401"/>
                  </a:cubicBezTo>
                  <a:cubicBezTo>
                    <a:pt x="47874" y="147080"/>
                    <a:pt x="32681" y="143809"/>
                    <a:pt x="29621" y="115533"/>
                  </a:cubicBezTo>
                  <a:cubicBezTo>
                    <a:pt x="27300" y="94220"/>
                    <a:pt x="20020" y="71535"/>
                    <a:pt x="8519" y="53493"/>
                  </a:cubicBezTo>
                  <a:cubicBezTo>
                    <a:pt x="-11106" y="22579"/>
                    <a:pt x="6198" y="11184"/>
                    <a:pt x="29832" y="0"/>
                  </a:cubicBezTo>
                  <a:cubicBezTo>
                    <a:pt x="67710" y="30281"/>
                    <a:pt x="88917" y="75650"/>
                    <a:pt x="126162" y="10645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 name="Freeform: Shape 97"/>
            <p:cNvSpPr/>
            <p:nvPr/>
          </p:nvSpPr>
          <p:spPr>
            <a:xfrm>
              <a:off x="6264642" y="1314600"/>
              <a:ext cx="178732" cy="107308"/>
            </a:xfrm>
            <a:custGeom>
              <a:avLst/>
              <a:gdLst>
                <a:gd name="connsiteX0" fmla="*/ 93376 w 178732"/>
                <a:gd name="connsiteY0" fmla="*/ 1371 h 107308"/>
                <a:gd name="connsiteX1" fmla="*/ 178733 w 178732"/>
                <a:gd name="connsiteY1" fmla="*/ 92637 h 107308"/>
                <a:gd name="connsiteX2" fmla="*/ 0 w 178732"/>
                <a:gd name="connsiteY2" fmla="*/ 54759 h 107308"/>
                <a:gd name="connsiteX3" fmla="*/ 93376 w 178732"/>
                <a:gd name="connsiteY3" fmla="*/ 1371 h 107308"/>
              </a:gdLst>
              <a:ahLst/>
              <a:cxnLst>
                <a:cxn ang="0">
                  <a:pos x="connsiteX0" y="connsiteY0"/>
                </a:cxn>
                <a:cxn ang="0">
                  <a:pos x="connsiteX1" y="connsiteY1"/>
                </a:cxn>
                <a:cxn ang="0">
                  <a:pos x="connsiteX2" y="connsiteY2"/>
                </a:cxn>
                <a:cxn ang="0">
                  <a:pos x="connsiteX3" y="connsiteY3"/>
                </a:cxn>
              </a:cxnLst>
              <a:rect l="l" t="t" r="r" b="b"/>
              <a:pathLst>
                <a:path w="178732" h="107308">
                  <a:moveTo>
                    <a:pt x="93376" y="1371"/>
                  </a:moveTo>
                  <a:cubicBezTo>
                    <a:pt x="111101" y="39460"/>
                    <a:pt x="127877" y="78393"/>
                    <a:pt x="178733" y="92637"/>
                  </a:cubicBezTo>
                  <a:cubicBezTo>
                    <a:pt x="86307" y="120280"/>
                    <a:pt x="40094" y="109518"/>
                    <a:pt x="0" y="54759"/>
                  </a:cubicBezTo>
                  <a:cubicBezTo>
                    <a:pt x="19730" y="17092"/>
                    <a:pt x="47796" y="-6014"/>
                    <a:pt x="93376" y="1371"/>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 name="Freeform: Shape 98"/>
            <p:cNvSpPr/>
            <p:nvPr/>
          </p:nvSpPr>
          <p:spPr>
            <a:xfrm>
              <a:off x="6641495" y="1417809"/>
              <a:ext cx="160520" cy="100163"/>
            </a:xfrm>
            <a:custGeom>
              <a:avLst/>
              <a:gdLst>
                <a:gd name="connsiteX0" fmla="*/ 149638 w 160520"/>
                <a:gd name="connsiteY0" fmla="*/ 45770 h 100163"/>
                <a:gd name="connsiteX1" fmla="*/ 150905 w 160520"/>
                <a:gd name="connsiteY1" fmla="*/ 80482 h 100163"/>
                <a:gd name="connsiteX2" fmla="*/ 23238 w 160520"/>
                <a:gd name="connsiteY2" fmla="*/ 85863 h 100163"/>
                <a:gd name="connsiteX3" fmla="*/ 4880 w 160520"/>
                <a:gd name="connsiteY3" fmla="*/ 3777 h 100163"/>
                <a:gd name="connsiteX4" fmla="*/ 94668 w 160520"/>
                <a:gd name="connsiteY4" fmla="*/ 4621 h 100163"/>
                <a:gd name="connsiteX5" fmla="*/ 118513 w 160520"/>
                <a:gd name="connsiteY5" fmla="*/ 14645 h 100163"/>
                <a:gd name="connsiteX6" fmla="*/ 84117 w 160520"/>
                <a:gd name="connsiteY6" fmla="*/ 44398 h 100163"/>
                <a:gd name="connsiteX7" fmla="*/ 149638 w 160520"/>
                <a:gd name="connsiteY7" fmla="*/ 45770 h 10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520" h="100163">
                  <a:moveTo>
                    <a:pt x="149638" y="45770"/>
                  </a:moveTo>
                  <a:cubicBezTo>
                    <a:pt x="164199" y="56848"/>
                    <a:pt x="163671" y="70670"/>
                    <a:pt x="150905" y="80482"/>
                  </a:cubicBezTo>
                  <a:cubicBezTo>
                    <a:pt x="110283" y="111819"/>
                    <a:pt x="63332" y="99580"/>
                    <a:pt x="23238" y="85863"/>
                  </a:cubicBezTo>
                  <a:cubicBezTo>
                    <a:pt x="-8309" y="75101"/>
                    <a:pt x="-290" y="37329"/>
                    <a:pt x="4880" y="3777"/>
                  </a:cubicBezTo>
                  <a:cubicBezTo>
                    <a:pt x="36110" y="22030"/>
                    <a:pt x="65442" y="15489"/>
                    <a:pt x="94668" y="4621"/>
                  </a:cubicBezTo>
                  <a:cubicBezTo>
                    <a:pt x="105219" y="717"/>
                    <a:pt x="118302" y="-7090"/>
                    <a:pt x="118513" y="14645"/>
                  </a:cubicBezTo>
                  <a:cubicBezTo>
                    <a:pt x="111339" y="28677"/>
                    <a:pt x="91186" y="28783"/>
                    <a:pt x="84117" y="44398"/>
                  </a:cubicBezTo>
                  <a:cubicBezTo>
                    <a:pt x="106907" y="62440"/>
                    <a:pt x="128431" y="45348"/>
                    <a:pt x="149638" y="4577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 name="Freeform: Shape 99"/>
            <p:cNvSpPr/>
            <p:nvPr/>
          </p:nvSpPr>
          <p:spPr>
            <a:xfrm>
              <a:off x="6249812" y="1239730"/>
              <a:ext cx="108205" cy="129629"/>
            </a:xfrm>
            <a:custGeom>
              <a:avLst/>
              <a:gdLst>
                <a:gd name="connsiteX0" fmla="*/ 108206 w 108205"/>
                <a:gd name="connsiteY0" fmla="*/ 76242 h 129629"/>
                <a:gd name="connsiteX1" fmla="*/ 14830 w 108205"/>
                <a:gd name="connsiteY1" fmla="*/ 129630 h 129629"/>
                <a:gd name="connsiteX2" fmla="*/ 16096 w 108205"/>
                <a:gd name="connsiteY2" fmla="*/ 21482 h 129629"/>
                <a:gd name="connsiteX3" fmla="*/ 69589 w 108205"/>
                <a:gd name="connsiteY3" fmla="*/ 22327 h 129629"/>
                <a:gd name="connsiteX4" fmla="*/ 108206 w 108205"/>
                <a:gd name="connsiteY4" fmla="*/ 76242 h 12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05" h="129629">
                  <a:moveTo>
                    <a:pt x="108206" y="76242"/>
                  </a:moveTo>
                  <a:cubicBezTo>
                    <a:pt x="70750" y="83100"/>
                    <a:pt x="46483" y="112854"/>
                    <a:pt x="14830" y="129630"/>
                  </a:cubicBezTo>
                  <a:cubicBezTo>
                    <a:pt x="-10598" y="93440"/>
                    <a:pt x="1325" y="55034"/>
                    <a:pt x="16096" y="21482"/>
                  </a:cubicBezTo>
                  <a:cubicBezTo>
                    <a:pt x="27069" y="-3629"/>
                    <a:pt x="50914" y="-10803"/>
                    <a:pt x="69589" y="22327"/>
                  </a:cubicBezTo>
                  <a:cubicBezTo>
                    <a:pt x="80246" y="41529"/>
                    <a:pt x="95123" y="58411"/>
                    <a:pt x="108206" y="7624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 name="Freeform: Shape 100"/>
            <p:cNvSpPr/>
            <p:nvPr/>
          </p:nvSpPr>
          <p:spPr>
            <a:xfrm>
              <a:off x="6461064" y="1451772"/>
              <a:ext cx="150663" cy="96317"/>
            </a:xfrm>
            <a:custGeom>
              <a:avLst/>
              <a:gdLst>
                <a:gd name="connsiteX0" fmla="*/ 148277 w 150663"/>
                <a:gd name="connsiteY0" fmla="*/ 55172 h 96317"/>
                <a:gd name="connsiteX1" fmla="*/ 120739 w 150663"/>
                <a:gd name="connsiteY1" fmla="*/ 94949 h 96317"/>
                <a:gd name="connsiteX2" fmla="*/ 7633 w 150663"/>
                <a:gd name="connsiteY2" fmla="*/ 70893 h 96317"/>
                <a:gd name="connsiteX3" fmla="*/ 3519 w 150663"/>
                <a:gd name="connsiteY3" fmla="*/ 15711 h 96317"/>
                <a:gd name="connsiteX4" fmla="*/ 7844 w 150663"/>
                <a:gd name="connsiteY4" fmla="*/ 7270 h 96317"/>
                <a:gd name="connsiteX5" fmla="*/ 119473 w 150663"/>
                <a:gd name="connsiteY5" fmla="*/ 12651 h 96317"/>
                <a:gd name="connsiteX6" fmla="*/ 69462 w 150663"/>
                <a:gd name="connsiteY6" fmla="*/ 38923 h 96317"/>
                <a:gd name="connsiteX7" fmla="*/ 148277 w 150663"/>
                <a:gd name="connsiteY7" fmla="*/ 55172 h 9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663" h="96317">
                  <a:moveTo>
                    <a:pt x="148277" y="55172"/>
                  </a:moveTo>
                  <a:cubicBezTo>
                    <a:pt x="157351" y="81022"/>
                    <a:pt x="138887" y="92839"/>
                    <a:pt x="120739" y="94949"/>
                  </a:cubicBezTo>
                  <a:cubicBezTo>
                    <a:pt x="81173" y="99591"/>
                    <a:pt x="40658" y="92628"/>
                    <a:pt x="7633" y="70893"/>
                  </a:cubicBezTo>
                  <a:cubicBezTo>
                    <a:pt x="-6294" y="61713"/>
                    <a:pt x="2991" y="34703"/>
                    <a:pt x="3519" y="15711"/>
                  </a:cubicBezTo>
                  <a:cubicBezTo>
                    <a:pt x="3624" y="12757"/>
                    <a:pt x="6262" y="7376"/>
                    <a:pt x="7844" y="7270"/>
                  </a:cubicBezTo>
                  <a:cubicBezTo>
                    <a:pt x="45195" y="6004"/>
                    <a:pt x="83389" y="-11405"/>
                    <a:pt x="119473" y="12651"/>
                  </a:cubicBezTo>
                  <a:cubicBezTo>
                    <a:pt x="107656" y="29111"/>
                    <a:pt x="85394" y="26473"/>
                    <a:pt x="69462" y="38923"/>
                  </a:cubicBezTo>
                  <a:cubicBezTo>
                    <a:pt x="93413" y="61080"/>
                    <a:pt x="123799" y="43988"/>
                    <a:pt x="148277" y="55172"/>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 name="Freeform: Shape 101"/>
            <p:cNvSpPr/>
            <p:nvPr/>
          </p:nvSpPr>
          <p:spPr>
            <a:xfrm>
              <a:off x="6140828" y="937404"/>
              <a:ext cx="122325" cy="72410"/>
            </a:xfrm>
            <a:custGeom>
              <a:avLst/>
              <a:gdLst>
                <a:gd name="connsiteX0" fmla="*/ 48058 w 122325"/>
                <a:gd name="connsiteY0" fmla="*/ 0 h 72410"/>
                <a:gd name="connsiteX1" fmla="*/ 122232 w 122325"/>
                <a:gd name="connsiteY1" fmla="*/ 46319 h 72410"/>
                <a:gd name="connsiteX2" fmla="*/ 75596 w 122325"/>
                <a:gd name="connsiteY2" fmla="*/ 72379 h 72410"/>
                <a:gd name="connsiteX3" fmla="*/ 368 w 122325"/>
                <a:gd name="connsiteY3" fmla="*/ 20996 h 72410"/>
                <a:gd name="connsiteX4" fmla="*/ 48058 w 122325"/>
                <a:gd name="connsiteY4" fmla="*/ 0 h 72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25" h="72410">
                  <a:moveTo>
                    <a:pt x="48058" y="0"/>
                  </a:moveTo>
                  <a:cubicBezTo>
                    <a:pt x="87202" y="106"/>
                    <a:pt x="124447" y="-2532"/>
                    <a:pt x="122232" y="46319"/>
                  </a:cubicBezTo>
                  <a:cubicBezTo>
                    <a:pt x="120965" y="73857"/>
                    <a:pt x="94377" y="71957"/>
                    <a:pt x="75596" y="72379"/>
                  </a:cubicBezTo>
                  <a:cubicBezTo>
                    <a:pt x="38879" y="73329"/>
                    <a:pt x="4800" y="52544"/>
                    <a:pt x="368" y="20996"/>
                  </a:cubicBezTo>
                  <a:cubicBezTo>
                    <a:pt x="-4169" y="-10234"/>
                    <a:pt x="34448" y="5592"/>
                    <a:pt x="48058" y="0"/>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 name="Freeform: Shape 102"/>
            <p:cNvSpPr/>
            <p:nvPr/>
          </p:nvSpPr>
          <p:spPr>
            <a:xfrm>
              <a:off x="6166736" y="1023499"/>
              <a:ext cx="116105" cy="112274"/>
            </a:xfrm>
            <a:custGeom>
              <a:avLst/>
              <a:gdLst>
                <a:gd name="connsiteX0" fmla="*/ 205 w 116105"/>
                <a:gd name="connsiteY0" fmla="*/ 103505 h 112274"/>
                <a:gd name="connsiteX1" fmla="*/ 85773 w 116105"/>
                <a:gd name="connsiteY1" fmla="*/ 0 h 112274"/>
                <a:gd name="connsiteX2" fmla="*/ 82396 w 116105"/>
                <a:gd name="connsiteY2" fmla="*/ 92004 h 112274"/>
                <a:gd name="connsiteX3" fmla="*/ 205 w 116105"/>
                <a:gd name="connsiteY3" fmla="*/ 103505 h 112274"/>
              </a:gdLst>
              <a:ahLst/>
              <a:cxnLst>
                <a:cxn ang="0">
                  <a:pos x="connsiteX0" y="connsiteY0"/>
                </a:cxn>
                <a:cxn ang="0">
                  <a:pos x="connsiteX1" y="connsiteY1"/>
                </a:cxn>
                <a:cxn ang="0">
                  <a:pos x="connsiteX2" y="connsiteY2"/>
                </a:cxn>
                <a:cxn ang="0">
                  <a:pos x="connsiteX3" y="connsiteY3"/>
                </a:cxn>
              </a:cxnLst>
              <a:rect l="l" t="t" r="r" b="b"/>
              <a:pathLst>
                <a:path w="116105" h="112274">
                  <a:moveTo>
                    <a:pt x="205" y="103505"/>
                  </a:moveTo>
                  <a:cubicBezTo>
                    <a:pt x="-3172" y="42626"/>
                    <a:pt x="35656" y="16670"/>
                    <a:pt x="85773" y="0"/>
                  </a:cubicBezTo>
                  <a:cubicBezTo>
                    <a:pt x="126710" y="33446"/>
                    <a:pt x="126816" y="69531"/>
                    <a:pt x="82396" y="92004"/>
                  </a:cubicBezTo>
                  <a:cubicBezTo>
                    <a:pt x="57813" y="104454"/>
                    <a:pt x="30802" y="123657"/>
                    <a:pt x="205" y="10350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 name="Freeform: Shape 103"/>
            <p:cNvSpPr/>
            <p:nvPr/>
          </p:nvSpPr>
          <p:spPr>
            <a:xfrm>
              <a:off x="6379058" y="1249817"/>
              <a:ext cx="106415" cy="131184"/>
            </a:xfrm>
            <a:custGeom>
              <a:avLst/>
              <a:gdLst>
                <a:gd name="connsiteX0" fmla="*/ 106415 w 106415"/>
                <a:gd name="connsiteY0" fmla="*/ 98546 h 131184"/>
                <a:gd name="connsiteX1" fmla="*/ 74552 w 106415"/>
                <a:gd name="connsiteY1" fmla="*/ 130410 h 131184"/>
                <a:gd name="connsiteX2" fmla="*/ 14517 w 106415"/>
                <a:gd name="connsiteY2" fmla="*/ 107620 h 131184"/>
                <a:gd name="connsiteX3" fmla="*/ 1961 w 106415"/>
                <a:gd name="connsiteY3" fmla="*/ 0 h 131184"/>
                <a:gd name="connsiteX4" fmla="*/ 42371 w 106415"/>
                <a:gd name="connsiteY4" fmla="*/ 5803 h 131184"/>
                <a:gd name="connsiteX5" fmla="*/ 106415 w 106415"/>
                <a:gd name="connsiteY5" fmla="*/ 98546 h 1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15" h="131184">
                  <a:moveTo>
                    <a:pt x="106415" y="98546"/>
                  </a:moveTo>
                  <a:cubicBezTo>
                    <a:pt x="94387" y="127983"/>
                    <a:pt x="94387" y="128194"/>
                    <a:pt x="74552" y="130410"/>
                  </a:cubicBezTo>
                  <a:cubicBezTo>
                    <a:pt x="50707" y="133047"/>
                    <a:pt x="29394" y="129777"/>
                    <a:pt x="14517" y="107620"/>
                  </a:cubicBezTo>
                  <a:cubicBezTo>
                    <a:pt x="-360" y="85357"/>
                    <a:pt x="-2259" y="73751"/>
                    <a:pt x="1961" y="0"/>
                  </a:cubicBezTo>
                  <a:cubicBezTo>
                    <a:pt x="15466" y="1899"/>
                    <a:pt x="28866" y="3904"/>
                    <a:pt x="42371" y="5803"/>
                  </a:cubicBezTo>
                  <a:cubicBezTo>
                    <a:pt x="60308" y="39038"/>
                    <a:pt x="55244" y="88100"/>
                    <a:pt x="106415" y="9854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 name="Freeform: Shape 104"/>
            <p:cNvSpPr/>
            <p:nvPr/>
          </p:nvSpPr>
          <p:spPr>
            <a:xfrm>
              <a:off x="6441581" y="959543"/>
              <a:ext cx="96962" cy="125363"/>
            </a:xfrm>
            <a:custGeom>
              <a:avLst/>
              <a:gdLst>
                <a:gd name="connsiteX0" fmla="*/ 96330 w 96962"/>
                <a:gd name="connsiteY0" fmla="*/ 125363 h 125363"/>
                <a:gd name="connsiteX1" fmla="*/ 0 w 96962"/>
                <a:gd name="connsiteY1" fmla="*/ 18904 h 125363"/>
                <a:gd name="connsiteX2" fmla="*/ 44630 w 96962"/>
                <a:gd name="connsiteY2" fmla="*/ 9197 h 125363"/>
                <a:gd name="connsiteX3" fmla="*/ 96963 w 96962"/>
                <a:gd name="connsiteY3" fmla="*/ 49502 h 125363"/>
                <a:gd name="connsiteX4" fmla="*/ 96330 w 96962"/>
                <a:gd name="connsiteY4" fmla="*/ 125363 h 125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62" h="125363">
                  <a:moveTo>
                    <a:pt x="96330" y="125363"/>
                  </a:moveTo>
                  <a:cubicBezTo>
                    <a:pt x="42626" y="109431"/>
                    <a:pt x="22368" y="63218"/>
                    <a:pt x="0" y="18904"/>
                  </a:cubicBezTo>
                  <a:cubicBezTo>
                    <a:pt x="14033" y="11835"/>
                    <a:pt x="24162" y="-13382"/>
                    <a:pt x="44630" y="9197"/>
                  </a:cubicBezTo>
                  <a:cubicBezTo>
                    <a:pt x="57713" y="28295"/>
                    <a:pt x="80715" y="34414"/>
                    <a:pt x="96963" y="49502"/>
                  </a:cubicBezTo>
                  <a:cubicBezTo>
                    <a:pt x="96752" y="74719"/>
                    <a:pt x="96541" y="100041"/>
                    <a:pt x="96330" y="12536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 name="Freeform: Shape 105"/>
            <p:cNvSpPr/>
            <p:nvPr/>
          </p:nvSpPr>
          <p:spPr>
            <a:xfrm>
              <a:off x="6541618" y="899967"/>
              <a:ext cx="123854" cy="90191"/>
            </a:xfrm>
            <a:custGeom>
              <a:avLst/>
              <a:gdLst>
                <a:gd name="connsiteX0" fmla="*/ 56856 w 123854"/>
                <a:gd name="connsiteY0" fmla="*/ 68878 h 90191"/>
                <a:gd name="connsiteX1" fmla="*/ 18345 w 123854"/>
                <a:gd name="connsiteY1" fmla="*/ 90191 h 90191"/>
                <a:gd name="connsiteX2" fmla="*/ 4417 w 123854"/>
                <a:gd name="connsiteY2" fmla="*/ 47671 h 90191"/>
                <a:gd name="connsiteX3" fmla="*/ 69411 w 123854"/>
                <a:gd name="connsiteY3" fmla="*/ 2091 h 90191"/>
                <a:gd name="connsiteX4" fmla="*/ 121849 w 123854"/>
                <a:gd name="connsiteY4" fmla="*/ 38386 h 90191"/>
                <a:gd name="connsiteX5" fmla="*/ 121744 w 123854"/>
                <a:gd name="connsiteY5" fmla="*/ 51258 h 90191"/>
                <a:gd name="connsiteX6" fmla="*/ 95894 w 123854"/>
                <a:gd name="connsiteY6" fmla="*/ 60860 h 90191"/>
                <a:gd name="connsiteX7" fmla="*/ 63503 w 123854"/>
                <a:gd name="connsiteY7" fmla="*/ 68878 h 90191"/>
                <a:gd name="connsiteX8" fmla="*/ 56856 w 123854"/>
                <a:gd name="connsiteY8" fmla="*/ 68878 h 9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54" h="90191">
                  <a:moveTo>
                    <a:pt x="56856" y="68878"/>
                  </a:moveTo>
                  <a:cubicBezTo>
                    <a:pt x="43983" y="75947"/>
                    <a:pt x="31217" y="83122"/>
                    <a:pt x="18345" y="90191"/>
                  </a:cubicBezTo>
                  <a:cubicBezTo>
                    <a:pt x="1041" y="80168"/>
                    <a:pt x="-4973" y="66452"/>
                    <a:pt x="4417" y="47671"/>
                  </a:cubicBezTo>
                  <a:cubicBezTo>
                    <a:pt x="3784" y="1352"/>
                    <a:pt x="45039" y="11376"/>
                    <a:pt x="69411" y="2091"/>
                  </a:cubicBezTo>
                  <a:cubicBezTo>
                    <a:pt x="99059" y="-9093"/>
                    <a:pt x="102963" y="27730"/>
                    <a:pt x="121849" y="38386"/>
                  </a:cubicBezTo>
                  <a:cubicBezTo>
                    <a:pt x="124593" y="42712"/>
                    <a:pt x="124487" y="46932"/>
                    <a:pt x="121744" y="51258"/>
                  </a:cubicBezTo>
                  <a:cubicBezTo>
                    <a:pt x="114253" y="57483"/>
                    <a:pt x="105073" y="59171"/>
                    <a:pt x="95894" y="60860"/>
                  </a:cubicBezTo>
                  <a:cubicBezTo>
                    <a:pt x="84816" y="62126"/>
                    <a:pt x="74581" y="66979"/>
                    <a:pt x="63503" y="68878"/>
                  </a:cubicBezTo>
                  <a:cubicBezTo>
                    <a:pt x="61287" y="68878"/>
                    <a:pt x="59071" y="68878"/>
                    <a:pt x="56856" y="6887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 name="Freeform: Shape 106"/>
            <p:cNvSpPr/>
            <p:nvPr/>
          </p:nvSpPr>
          <p:spPr>
            <a:xfrm>
              <a:off x="6162338" y="1022228"/>
              <a:ext cx="144459" cy="124936"/>
            </a:xfrm>
            <a:custGeom>
              <a:avLst/>
              <a:gdLst>
                <a:gd name="connsiteX0" fmla="*/ 4603 w 144459"/>
                <a:gd name="connsiteY0" fmla="*/ 104776 h 124936"/>
                <a:gd name="connsiteX1" fmla="*/ 64110 w 144459"/>
                <a:gd name="connsiteY1" fmla="*/ 90532 h 124936"/>
                <a:gd name="connsiteX2" fmla="*/ 90065 w 144459"/>
                <a:gd name="connsiteY2" fmla="*/ 1271 h 124936"/>
                <a:gd name="connsiteX3" fmla="*/ 140921 w 144459"/>
                <a:gd name="connsiteY3" fmla="*/ 52021 h 124936"/>
                <a:gd name="connsiteX4" fmla="*/ 115598 w 144459"/>
                <a:gd name="connsiteY4" fmla="*/ 94541 h 124936"/>
                <a:gd name="connsiteX5" fmla="*/ 382 w 144459"/>
                <a:gd name="connsiteY5" fmla="*/ 112161 h 124936"/>
                <a:gd name="connsiteX6" fmla="*/ 593 w 144459"/>
                <a:gd name="connsiteY6" fmla="*/ 108047 h 124936"/>
                <a:gd name="connsiteX7" fmla="*/ 4603 w 144459"/>
                <a:gd name="connsiteY7" fmla="*/ 104776 h 12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459" h="124936">
                  <a:moveTo>
                    <a:pt x="4603" y="104776"/>
                  </a:moveTo>
                  <a:cubicBezTo>
                    <a:pt x="26127" y="107203"/>
                    <a:pt x="45224" y="97812"/>
                    <a:pt x="64110" y="90532"/>
                  </a:cubicBezTo>
                  <a:cubicBezTo>
                    <a:pt x="114965" y="70907"/>
                    <a:pt x="121190" y="47695"/>
                    <a:pt x="90065" y="1271"/>
                  </a:cubicBezTo>
                  <a:cubicBezTo>
                    <a:pt x="132163" y="-7486"/>
                    <a:pt x="129737" y="31130"/>
                    <a:pt x="140921" y="52021"/>
                  </a:cubicBezTo>
                  <a:cubicBezTo>
                    <a:pt x="152843" y="74389"/>
                    <a:pt x="132163" y="86628"/>
                    <a:pt x="115598" y="94541"/>
                  </a:cubicBezTo>
                  <a:cubicBezTo>
                    <a:pt x="79303" y="111845"/>
                    <a:pt x="44169" y="142337"/>
                    <a:pt x="382" y="112161"/>
                  </a:cubicBezTo>
                  <a:cubicBezTo>
                    <a:pt x="-251" y="111739"/>
                    <a:pt x="-40" y="109102"/>
                    <a:pt x="593" y="108047"/>
                  </a:cubicBezTo>
                  <a:cubicBezTo>
                    <a:pt x="1437" y="106675"/>
                    <a:pt x="3231" y="105831"/>
                    <a:pt x="4603" y="10477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 name="Freeform: Shape 107"/>
            <p:cNvSpPr/>
            <p:nvPr/>
          </p:nvSpPr>
          <p:spPr>
            <a:xfrm>
              <a:off x="6421399" y="1255515"/>
              <a:ext cx="64230" cy="93943"/>
            </a:xfrm>
            <a:custGeom>
              <a:avLst/>
              <a:gdLst>
                <a:gd name="connsiteX0" fmla="*/ 64074 w 64230"/>
                <a:gd name="connsiteY0" fmla="*/ 92848 h 93943"/>
                <a:gd name="connsiteX1" fmla="*/ 30 w 64230"/>
                <a:gd name="connsiteY1" fmla="*/ 0 h 93943"/>
                <a:gd name="connsiteX2" fmla="*/ 64074 w 64230"/>
                <a:gd name="connsiteY2" fmla="*/ 92848 h 93943"/>
              </a:gdLst>
              <a:ahLst/>
              <a:cxnLst>
                <a:cxn ang="0">
                  <a:pos x="connsiteX0" y="connsiteY0"/>
                </a:cxn>
                <a:cxn ang="0">
                  <a:pos x="connsiteX1" y="connsiteY1"/>
                </a:cxn>
                <a:cxn ang="0">
                  <a:pos x="connsiteX2" y="connsiteY2"/>
                </a:cxn>
              </a:cxnLst>
              <a:rect l="l" t="t" r="r" b="b"/>
              <a:pathLst>
                <a:path w="64230" h="93943">
                  <a:moveTo>
                    <a:pt x="64074" y="92848"/>
                  </a:moveTo>
                  <a:cubicBezTo>
                    <a:pt x="8260" y="98335"/>
                    <a:pt x="-603" y="85568"/>
                    <a:pt x="30" y="0"/>
                  </a:cubicBezTo>
                  <a:cubicBezTo>
                    <a:pt x="60171" y="4220"/>
                    <a:pt x="65341" y="46213"/>
                    <a:pt x="64074" y="92848"/>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 name="Freeform: Shape 108"/>
            <p:cNvSpPr/>
            <p:nvPr/>
          </p:nvSpPr>
          <p:spPr>
            <a:xfrm>
              <a:off x="6501196" y="1314202"/>
              <a:ext cx="141907" cy="78124"/>
            </a:xfrm>
            <a:custGeom>
              <a:avLst/>
              <a:gdLst>
                <a:gd name="connsiteX0" fmla="*/ 36504 w 141907"/>
                <a:gd name="connsiteY0" fmla="*/ 3563 h 78124"/>
                <a:gd name="connsiteX1" fmla="*/ 141908 w 141907"/>
                <a:gd name="connsiteY1" fmla="*/ 66447 h 78124"/>
                <a:gd name="connsiteX2" fmla="*/ 20256 w 141907"/>
                <a:gd name="connsiteY2" fmla="*/ 69085 h 78124"/>
                <a:gd name="connsiteX3" fmla="*/ 5168 w 141907"/>
                <a:gd name="connsiteY3" fmla="*/ 18440 h 78124"/>
                <a:gd name="connsiteX4" fmla="*/ 36504 w 141907"/>
                <a:gd name="connsiteY4" fmla="*/ 3563 h 78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07" h="78124">
                  <a:moveTo>
                    <a:pt x="36504" y="3563"/>
                  </a:moveTo>
                  <a:cubicBezTo>
                    <a:pt x="54652" y="53047"/>
                    <a:pt x="91897" y="70456"/>
                    <a:pt x="141908" y="66447"/>
                  </a:cubicBezTo>
                  <a:cubicBezTo>
                    <a:pt x="101709" y="85122"/>
                    <a:pt x="61193" y="77842"/>
                    <a:pt x="20256" y="69085"/>
                  </a:cubicBezTo>
                  <a:cubicBezTo>
                    <a:pt x="-15617" y="61382"/>
                    <a:pt x="7595" y="35322"/>
                    <a:pt x="5168" y="18440"/>
                  </a:cubicBezTo>
                  <a:cubicBezTo>
                    <a:pt x="947" y="-11525"/>
                    <a:pt x="23738" y="4196"/>
                    <a:pt x="36504" y="356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 name="Freeform: Shape 109"/>
            <p:cNvSpPr/>
            <p:nvPr/>
          </p:nvSpPr>
          <p:spPr>
            <a:xfrm>
              <a:off x="6761463" y="1175351"/>
              <a:ext cx="83734" cy="95779"/>
            </a:xfrm>
            <a:custGeom>
              <a:avLst/>
              <a:gdLst>
                <a:gd name="connsiteX0" fmla="*/ 48873 w 83734"/>
                <a:gd name="connsiteY0" fmla="*/ 58745 h 95779"/>
                <a:gd name="connsiteX1" fmla="*/ 19647 w 83734"/>
                <a:gd name="connsiteY1" fmla="*/ 95779 h 95779"/>
                <a:gd name="connsiteX2" fmla="*/ 7724 w 83734"/>
                <a:gd name="connsiteY2" fmla="*/ 12321 h 95779"/>
                <a:gd name="connsiteX3" fmla="*/ 50456 w 83734"/>
                <a:gd name="connsiteY3" fmla="*/ 4724 h 95779"/>
                <a:gd name="connsiteX4" fmla="*/ 49612 w 83734"/>
                <a:gd name="connsiteY4" fmla="*/ 3880 h 95779"/>
                <a:gd name="connsiteX5" fmla="*/ 81897 w 83734"/>
                <a:gd name="connsiteY5" fmla="*/ 57268 h 95779"/>
                <a:gd name="connsiteX6" fmla="*/ 48873 w 83734"/>
                <a:gd name="connsiteY6" fmla="*/ 58745 h 9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734" h="95779">
                  <a:moveTo>
                    <a:pt x="48873" y="58745"/>
                  </a:moveTo>
                  <a:cubicBezTo>
                    <a:pt x="15532" y="51887"/>
                    <a:pt x="37162" y="87233"/>
                    <a:pt x="19647" y="95779"/>
                  </a:cubicBezTo>
                  <a:cubicBezTo>
                    <a:pt x="6564" y="68769"/>
                    <a:pt x="-10001" y="45240"/>
                    <a:pt x="7724" y="12321"/>
                  </a:cubicBezTo>
                  <a:cubicBezTo>
                    <a:pt x="21019" y="-12579"/>
                    <a:pt x="36739" y="8628"/>
                    <a:pt x="50456" y="4724"/>
                  </a:cubicBezTo>
                  <a:cubicBezTo>
                    <a:pt x="50456" y="4724"/>
                    <a:pt x="49612" y="3880"/>
                    <a:pt x="49612" y="3880"/>
                  </a:cubicBezTo>
                  <a:cubicBezTo>
                    <a:pt x="71980" y="14642"/>
                    <a:pt x="89600" y="28359"/>
                    <a:pt x="81897" y="57268"/>
                  </a:cubicBezTo>
                  <a:cubicBezTo>
                    <a:pt x="71241" y="66553"/>
                    <a:pt x="60268" y="67608"/>
                    <a:pt x="48873" y="58745"/>
                  </a:cubicBezTo>
                  <a:close/>
                </a:path>
              </a:pathLst>
            </a:custGeom>
            <a:solidFill>
              <a:srgbClr val="ED8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 name="Freeform: Shape 110"/>
            <p:cNvSpPr/>
            <p:nvPr/>
          </p:nvSpPr>
          <p:spPr>
            <a:xfrm>
              <a:off x="6465153" y="1390195"/>
              <a:ext cx="99296" cy="55553"/>
            </a:xfrm>
            <a:custGeom>
              <a:avLst/>
              <a:gdLst>
                <a:gd name="connsiteX0" fmla="*/ 52184 w 99296"/>
                <a:gd name="connsiteY0" fmla="*/ 55553 h 55553"/>
                <a:gd name="connsiteX1" fmla="*/ 63 w 99296"/>
                <a:gd name="connsiteY1" fmla="*/ 18414 h 55553"/>
                <a:gd name="connsiteX2" fmla="*/ 31399 w 99296"/>
                <a:gd name="connsiteY2" fmla="*/ 3748 h 55553"/>
                <a:gd name="connsiteX3" fmla="*/ 98925 w 99296"/>
                <a:gd name="connsiteY3" fmla="*/ 26749 h 55553"/>
                <a:gd name="connsiteX4" fmla="*/ 52184 w 99296"/>
                <a:gd name="connsiteY4" fmla="*/ 55553 h 5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96" h="55553">
                  <a:moveTo>
                    <a:pt x="52184" y="55553"/>
                  </a:moveTo>
                  <a:cubicBezTo>
                    <a:pt x="35408" y="36984"/>
                    <a:pt x="-1731" y="54920"/>
                    <a:pt x="63" y="18414"/>
                  </a:cubicBezTo>
                  <a:cubicBezTo>
                    <a:pt x="1012" y="-1422"/>
                    <a:pt x="20426" y="-3321"/>
                    <a:pt x="31399" y="3748"/>
                  </a:cubicBezTo>
                  <a:cubicBezTo>
                    <a:pt x="53345" y="17992"/>
                    <a:pt x="93439" y="-4165"/>
                    <a:pt x="98925" y="26749"/>
                  </a:cubicBezTo>
                  <a:cubicBezTo>
                    <a:pt x="103356" y="51649"/>
                    <a:pt x="66956" y="42681"/>
                    <a:pt x="52184" y="5555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 name="Freeform: Shape 111"/>
            <p:cNvSpPr/>
            <p:nvPr/>
          </p:nvSpPr>
          <p:spPr>
            <a:xfrm>
              <a:off x="6515087" y="1464423"/>
              <a:ext cx="94253" cy="53650"/>
            </a:xfrm>
            <a:custGeom>
              <a:avLst/>
              <a:gdLst>
                <a:gd name="connsiteX0" fmla="*/ 94254 w 94253"/>
                <a:gd name="connsiteY0" fmla="*/ 42520 h 53650"/>
                <a:gd name="connsiteX1" fmla="*/ 69987 w 94253"/>
                <a:gd name="connsiteY1" fmla="*/ 51911 h 53650"/>
                <a:gd name="connsiteX2" fmla="*/ 34 w 94253"/>
                <a:gd name="connsiteY2" fmla="*/ 27221 h 53650"/>
                <a:gd name="connsiteX3" fmla="*/ 65344 w 94253"/>
                <a:gd name="connsiteY3" fmla="*/ 0 h 53650"/>
                <a:gd name="connsiteX4" fmla="*/ 94254 w 94253"/>
                <a:gd name="connsiteY4" fmla="*/ 42520 h 5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53" h="53650">
                  <a:moveTo>
                    <a:pt x="94254" y="42520"/>
                  </a:moveTo>
                  <a:cubicBezTo>
                    <a:pt x="86130" y="45791"/>
                    <a:pt x="78111" y="51700"/>
                    <a:pt x="69987" y="51911"/>
                  </a:cubicBezTo>
                  <a:cubicBezTo>
                    <a:pt x="42976" y="52438"/>
                    <a:pt x="1828" y="62567"/>
                    <a:pt x="34" y="27221"/>
                  </a:cubicBezTo>
                  <a:cubicBezTo>
                    <a:pt x="-1337" y="0"/>
                    <a:pt x="39073" y="844"/>
                    <a:pt x="65344" y="0"/>
                  </a:cubicBezTo>
                  <a:cubicBezTo>
                    <a:pt x="74946" y="14138"/>
                    <a:pt x="84547" y="28382"/>
                    <a:pt x="94254" y="425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 name="Freeform: Shape 112"/>
            <p:cNvSpPr/>
            <p:nvPr/>
          </p:nvSpPr>
          <p:spPr>
            <a:xfrm>
              <a:off x="6699634" y="1432559"/>
              <a:ext cx="91499" cy="54357"/>
            </a:xfrm>
            <a:custGeom>
              <a:avLst/>
              <a:gdLst>
                <a:gd name="connsiteX0" fmla="*/ 91499 w 91499"/>
                <a:gd name="connsiteY0" fmla="*/ 31020 h 54357"/>
                <a:gd name="connsiteX1" fmla="*/ 82636 w 91499"/>
                <a:gd name="connsiteY1" fmla="*/ 43681 h 54357"/>
                <a:gd name="connsiteX2" fmla="*/ 9096 w 91499"/>
                <a:gd name="connsiteY2" fmla="*/ 43153 h 54357"/>
                <a:gd name="connsiteX3" fmla="*/ 1605 w 91499"/>
                <a:gd name="connsiteY3" fmla="*/ 26483 h 54357"/>
                <a:gd name="connsiteX4" fmla="*/ 60479 w 91499"/>
                <a:gd name="connsiteY4" fmla="*/ 0 h 54357"/>
                <a:gd name="connsiteX5" fmla="*/ 91499 w 91499"/>
                <a:gd name="connsiteY5" fmla="*/ 31020 h 5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54357">
                  <a:moveTo>
                    <a:pt x="91499" y="31020"/>
                  </a:moveTo>
                  <a:cubicBezTo>
                    <a:pt x="88545" y="35346"/>
                    <a:pt x="86646" y="41043"/>
                    <a:pt x="82636" y="43681"/>
                  </a:cubicBezTo>
                  <a:cubicBezTo>
                    <a:pt x="58158" y="59824"/>
                    <a:pt x="33469" y="56025"/>
                    <a:pt x="9096" y="43153"/>
                  </a:cubicBezTo>
                  <a:cubicBezTo>
                    <a:pt x="2344" y="39566"/>
                    <a:pt x="-2721" y="33235"/>
                    <a:pt x="1605" y="26483"/>
                  </a:cubicBezTo>
                  <a:cubicBezTo>
                    <a:pt x="15216" y="5275"/>
                    <a:pt x="37267" y="950"/>
                    <a:pt x="60479" y="0"/>
                  </a:cubicBezTo>
                  <a:cubicBezTo>
                    <a:pt x="70714" y="10234"/>
                    <a:pt x="81054" y="20574"/>
                    <a:pt x="91499" y="3102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 name="Freeform: Shape 113"/>
            <p:cNvSpPr/>
            <p:nvPr/>
          </p:nvSpPr>
          <p:spPr>
            <a:xfrm>
              <a:off x="6536588" y="1125311"/>
              <a:ext cx="149985" cy="44212"/>
            </a:xfrm>
            <a:custGeom>
              <a:avLst/>
              <a:gdLst>
                <a:gd name="connsiteX0" fmla="*/ 149986 w 149985"/>
                <a:gd name="connsiteY0" fmla="*/ 1904 h 44212"/>
                <a:gd name="connsiteX1" fmla="*/ 901 w 149985"/>
                <a:gd name="connsiteY1" fmla="*/ 42526 h 44212"/>
                <a:gd name="connsiteX2" fmla="*/ 11136 w 149985"/>
                <a:gd name="connsiteY2" fmla="*/ 24694 h 44212"/>
                <a:gd name="connsiteX3" fmla="*/ 149986 w 149985"/>
                <a:gd name="connsiteY3" fmla="*/ 1904 h 44212"/>
              </a:gdLst>
              <a:ahLst/>
              <a:cxnLst>
                <a:cxn ang="0">
                  <a:pos x="connsiteX0" y="connsiteY0"/>
                </a:cxn>
                <a:cxn ang="0">
                  <a:pos x="connsiteX1" y="connsiteY1"/>
                </a:cxn>
                <a:cxn ang="0">
                  <a:pos x="connsiteX2" y="connsiteY2"/>
                </a:cxn>
                <a:cxn ang="0">
                  <a:pos x="connsiteX3" y="connsiteY3"/>
                </a:cxn>
              </a:cxnLst>
              <a:rect l="l" t="t" r="r" b="b"/>
              <a:pathLst>
                <a:path w="149985" h="44212">
                  <a:moveTo>
                    <a:pt x="149986" y="1904"/>
                  </a:moveTo>
                  <a:cubicBezTo>
                    <a:pt x="106516" y="38305"/>
                    <a:pt x="55977" y="48751"/>
                    <a:pt x="901" y="42526"/>
                  </a:cubicBezTo>
                  <a:cubicBezTo>
                    <a:pt x="-2264" y="32819"/>
                    <a:pt x="3328" y="28071"/>
                    <a:pt x="11136" y="24694"/>
                  </a:cubicBezTo>
                  <a:cubicBezTo>
                    <a:pt x="58509" y="23323"/>
                    <a:pt x="100924" y="-7908"/>
                    <a:pt x="149986" y="190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 name="Freeform: Shape 114"/>
            <p:cNvSpPr/>
            <p:nvPr/>
          </p:nvSpPr>
          <p:spPr>
            <a:xfrm>
              <a:off x="6661899" y="895833"/>
              <a:ext cx="70154" cy="64737"/>
            </a:xfrm>
            <a:custGeom>
              <a:avLst/>
              <a:gdLst>
                <a:gd name="connsiteX0" fmla="*/ 197 w 70154"/>
                <a:gd name="connsiteY0" fmla="*/ 52227 h 64737"/>
                <a:gd name="connsiteX1" fmla="*/ 1569 w 70154"/>
                <a:gd name="connsiteY1" fmla="*/ 42520 h 64737"/>
                <a:gd name="connsiteX2" fmla="*/ 13491 w 70154"/>
                <a:gd name="connsiteY2" fmla="*/ 20152 h 64737"/>
                <a:gd name="connsiteX3" fmla="*/ 42823 w 70154"/>
                <a:gd name="connsiteY3" fmla="*/ 0 h 64737"/>
                <a:gd name="connsiteX4" fmla="*/ 67512 w 70154"/>
                <a:gd name="connsiteY4" fmla="*/ 1161 h 64737"/>
                <a:gd name="connsiteX5" fmla="*/ 12225 w 70154"/>
                <a:gd name="connsiteY5" fmla="*/ 64255 h 64737"/>
                <a:gd name="connsiteX6" fmla="*/ 197 w 70154"/>
                <a:gd name="connsiteY6" fmla="*/ 52227 h 6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4" h="64737">
                  <a:moveTo>
                    <a:pt x="197" y="52227"/>
                  </a:moveTo>
                  <a:cubicBezTo>
                    <a:pt x="1569" y="49062"/>
                    <a:pt x="1991" y="45897"/>
                    <a:pt x="1569" y="42520"/>
                  </a:cubicBezTo>
                  <a:cubicBezTo>
                    <a:pt x="2202" y="33235"/>
                    <a:pt x="3785" y="24584"/>
                    <a:pt x="13491" y="20152"/>
                  </a:cubicBezTo>
                  <a:cubicBezTo>
                    <a:pt x="21616" y="11078"/>
                    <a:pt x="32694" y="6225"/>
                    <a:pt x="42823" y="0"/>
                  </a:cubicBezTo>
                  <a:cubicBezTo>
                    <a:pt x="51053" y="422"/>
                    <a:pt x="59283" y="844"/>
                    <a:pt x="67512" y="1161"/>
                  </a:cubicBezTo>
                  <a:cubicBezTo>
                    <a:pt x="79435" y="48851"/>
                    <a:pt x="49259" y="59613"/>
                    <a:pt x="12225" y="64255"/>
                  </a:cubicBezTo>
                  <a:cubicBezTo>
                    <a:pt x="2202" y="66365"/>
                    <a:pt x="-858" y="61406"/>
                    <a:pt x="197" y="52227"/>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 name="Freeform: Shape 115"/>
            <p:cNvSpPr/>
            <p:nvPr/>
          </p:nvSpPr>
          <p:spPr>
            <a:xfrm>
              <a:off x="6653655" y="1363193"/>
              <a:ext cx="94385" cy="48408"/>
            </a:xfrm>
            <a:custGeom>
              <a:avLst/>
              <a:gdLst>
                <a:gd name="connsiteX0" fmla="*/ 0 w 94385"/>
                <a:gd name="connsiteY0" fmla="*/ 42567 h 48408"/>
                <a:gd name="connsiteX1" fmla="*/ 68581 w 94385"/>
                <a:gd name="connsiteY1" fmla="*/ 6272 h 48408"/>
                <a:gd name="connsiteX2" fmla="*/ 90527 w 94385"/>
                <a:gd name="connsiteY2" fmla="*/ 5745 h 48408"/>
                <a:gd name="connsiteX3" fmla="*/ 81875 w 94385"/>
                <a:gd name="connsiteY3" fmla="*/ 36448 h 48408"/>
                <a:gd name="connsiteX4" fmla="*/ 0 w 94385"/>
                <a:gd name="connsiteY4" fmla="*/ 42567 h 48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85" h="48408">
                  <a:moveTo>
                    <a:pt x="0" y="42567"/>
                  </a:moveTo>
                  <a:cubicBezTo>
                    <a:pt x="27327" y="28113"/>
                    <a:pt x="48112" y="17456"/>
                    <a:pt x="68581" y="6272"/>
                  </a:cubicBezTo>
                  <a:cubicBezTo>
                    <a:pt x="76178" y="2157"/>
                    <a:pt x="84513" y="-5228"/>
                    <a:pt x="90527" y="5745"/>
                  </a:cubicBezTo>
                  <a:cubicBezTo>
                    <a:pt x="96858" y="17351"/>
                    <a:pt x="96330" y="30328"/>
                    <a:pt x="81875" y="36448"/>
                  </a:cubicBezTo>
                  <a:cubicBezTo>
                    <a:pt x="58347" y="46366"/>
                    <a:pt x="34185" y="54279"/>
                    <a:pt x="0" y="42567"/>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7" name="Freeform: Shape 116"/>
            <p:cNvSpPr/>
            <p:nvPr/>
          </p:nvSpPr>
          <p:spPr>
            <a:xfrm>
              <a:off x="6802949" y="1208648"/>
              <a:ext cx="72540" cy="64052"/>
            </a:xfrm>
            <a:custGeom>
              <a:avLst/>
              <a:gdLst>
                <a:gd name="connsiteX0" fmla="*/ 7388 w 72540"/>
                <a:gd name="connsiteY0" fmla="*/ 25449 h 64052"/>
                <a:gd name="connsiteX1" fmla="*/ 40306 w 72540"/>
                <a:gd name="connsiteY1" fmla="*/ 23971 h 64052"/>
                <a:gd name="connsiteX2" fmla="*/ 58876 w 72540"/>
                <a:gd name="connsiteY2" fmla="*/ 21 h 64052"/>
                <a:gd name="connsiteX3" fmla="*/ 71959 w 72540"/>
                <a:gd name="connsiteY3" fmla="*/ 23760 h 64052"/>
                <a:gd name="connsiteX4" fmla="*/ 39885 w 72540"/>
                <a:gd name="connsiteY4" fmla="*/ 55835 h 64052"/>
                <a:gd name="connsiteX5" fmla="*/ 4855 w 72540"/>
                <a:gd name="connsiteY5" fmla="*/ 56785 h 64052"/>
                <a:gd name="connsiteX6" fmla="*/ 7388 w 72540"/>
                <a:gd name="connsiteY6" fmla="*/ 25449 h 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40" h="64052">
                  <a:moveTo>
                    <a:pt x="7388" y="25449"/>
                  </a:moveTo>
                  <a:cubicBezTo>
                    <a:pt x="18361" y="24921"/>
                    <a:pt x="29334" y="24394"/>
                    <a:pt x="40306" y="23971"/>
                  </a:cubicBezTo>
                  <a:cubicBezTo>
                    <a:pt x="46426" y="15531"/>
                    <a:pt x="52229" y="443"/>
                    <a:pt x="58876" y="21"/>
                  </a:cubicBezTo>
                  <a:cubicBezTo>
                    <a:pt x="69744" y="-612"/>
                    <a:pt x="71643" y="13315"/>
                    <a:pt x="71959" y="23760"/>
                  </a:cubicBezTo>
                  <a:cubicBezTo>
                    <a:pt x="75441" y="48555"/>
                    <a:pt x="63097" y="57629"/>
                    <a:pt x="39885" y="55835"/>
                  </a:cubicBezTo>
                  <a:cubicBezTo>
                    <a:pt x="28384" y="60267"/>
                    <a:pt x="17833" y="71345"/>
                    <a:pt x="4855" y="56785"/>
                  </a:cubicBezTo>
                  <a:cubicBezTo>
                    <a:pt x="-6118" y="44440"/>
                    <a:pt x="4539" y="35683"/>
                    <a:pt x="7388" y="25449"/>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8" name="Freeform: Shape 117"/>
            <p:cNvSpPr/>
            <p:nvPr/>
          </p:nvSpPr>
          <p:spPr>
            <a:xfrm>
              <a:off x="6417971" y="1188018"/>
              <a:ext cx="75415" cy="57162"/>
            </a:xfrm>
            <a:custGeom>
              <a:avLst/>
              <a:gdLst>
                <a:gd name="connsiteX0" fmla="*/ 75416 w 75415"/>
                <a:gd name="connsiteY0" fmla="*/ 13054 h 57162"/>
                <a:gd name="connsiteX1" fmla="*/ 2509 w 75415"/>
                <a:gd name="connsiteY1" fmla="*/ 45762 h 57162"/>
                <a:gd name="connsiteX2" fmla="*/ 15908 w 75415"/>
                <a:gd name="connsiteY2" fmla="*/ 6512 h 57162"/>
                <a:gd name="connsiteX3" fmla="*/ 75416 w 75415"/>
                <a:gd name="connsiteY3" fmla="*/ 13054 h 57162"/>
              </a:gdLst>
              <a:ahLst/>
              <a:cxnLst>
                <a:cxn ang="0">
                  <a:pos x="connsiteX0" y="connsiteY0"/>
                </a:cxn>
                <a:cxn ang="0">
                  <a:pos x="connsiteX1" y="connsiteY1"/>
                </a:cxn>
                <a:cxn ang="0">
                  <a:pos x="connsiteX2" y="connsiteY2"/>
                </a:cxn>
                <a:cxn ang="0">
                  <a:pos x="connsiteX3" y="connsiteY3"/>
                </a:cxn>
              </a:cxnLst>
              <a:rect l="l" t="t" r="r" b="b"/>
              <a:pathLst>
                <a:path w="75415" h="57162">
                  <a:moveTo>
                    <a:pt x="75416" y="13054"/>
                  </a:moveTo>
                  <a:cubicBezTo>
                    <a:pt x="67186" y="59583"/>
                    <a:pt x="41336" y="67180"/>
                    <a:pt x="2509" y="45762"/>
                  </a:cubicBezTo>
                  <a:cubicBezTo>
                    <a:pt x="-4138" y="28880"/>
                    <a:pt x="3142" y="16746"/>
                    <a:pt x="15908" y="6512"/>
                  </a:cubicBezTo>
                  <a:cubicBezTo>
                    <a:pt x="37010" y="-2773"/>
                    <a:pt x="57162" y="-3406"/>
                    <a:pt x="75416" y="1305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 name="Freeform: Shape 118"/>
            <p:cNvSpPr/>
            <p:nvPr/>
          </p:nvSpPr>
          <p:spPr>
            <a:xfrm>
              <a:off x="6486106" y="947618"/>
              <a:ext cx="73856" cy="62900"/>
            </a:xfrm>
            <a:custGeom>
              <a:avLst/>
              <a:gdLst>
                <a:gd name="connsiteX0" fmla="*/ 59929 w 73856"/>
                <a:gd name="connsiteY0" fmla="*/ 20 h 62900"/>
                <a:gd name="connsiteX1" fmla="*/ 73857 w 73856"/>
                <a:gd name="connsiteY1" fmla="*/ 42540 h 62900"/>
                <a:gd name="connsiteX2" fmla="*/ 52333 w 73856"/>
                <a:gd name="connsiteY2" fmla="*/ 61426 h 62900"/>
                <a:gd name="connsiteX3" fmla="*/ 0 w 73856"/>
                <a:gd name="connsiteY3" fmla="*/ 21122 h 62900"/>
                <a:gd name="connsiteX4" fmla="*/ 17620 w 73856"/>
                <a:gd name="connsiteY4" fmla="*/ 21227 h 62900"/>
                <a:gd name="connsiteX5" fmla="*/ 49695 w 73856"/>
                <a:gd name="connsiteY5" fmla="*/ 969 h 62900"/>
                <a:gd name="connsiteX6" fmla="*/ 59929 w 73856"/>
                <a:gd name="connsiteY6" fmla="*/ 20 h 6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56" h="62900">
                  <a:moveTo>
                    <a:pt x="59929" y="20"/>
                  </a:moveTo>
                  <a:cubicBezTo>
                    <a:pt x="64572" y="14158"/>
                    <a:pt x="69214" y="28402"/>
                    <a:pt x="73857" y="42540"/>
                  </a:cubicBezTo>
                  <a:cubicBezTo>
                    <a:pt x="66682" y="48871"/>
                    <a:pt x="59507" y="55096"/>
                    <a:pt x="52333" y="61426"/>
                  </a:cubicBezTo>
                  <a:cubicBezTo>
                    <a:pt x="19730" y="67651"/>
                    <a:pt x="2427" y="54146"/>
                    <a:pt x="0" y="21122"/>
                  </a:cubicBezTo>
                  <a:cubicBezTo>
                    <a:pt x="5909" y="21122"/>
                    <a:pt x="11712" y="21227"/>
                    <a:pt x="17620" y="21227"/>
                  </a:cubicBezTo>
                  <a:cubicBezTo>
                    <a:pt x="31653" y="19856"/>
                    <a:pt x="41360" y="11309"/>
                    <a:pt x="49695" y="969"/>
                  </a:cubicBezTo>
                  <a:cubicBezTo>
                    <a:pt x="53177" y="231"/>
                    <a:pt x="56553" y="-86"/>
                    <a:pt x="59929" y="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 name="Freeform: Shape 119"/>
            <p:cNvSpPr/>
            <p:nvPr/>
          </p:nvSpPr>
          <p:spPr>
            <a:xfrm>
              <a:off x="6419545" y="1158868"/>
              <a:ext cx="73840" cy="43981"/>
            </a:xfrm>
            <a:custGeom>
              <a:avLst/>
              <a:gdLst>
                <a:gd name="connsiteX0" fmla="*/ 73841 w 73840"/>
                <a:gd name="connsiteY0" fmla="*/ 42204 h 43981"/>
                <a:gd name="connsiteX1" fmla="*/ 12223 w 73840"/>
                <a:gd name="connsiteY1" fmla="*/ 43786 h 43981"/>
                <a:gd name="connsiteX2" fmla="*/ 195 w 73840"/>
                <a:gd name="connsiteY2" fmla="*/ 31758 h 43981"/>
                <a:gd name="connsiteX3" fmla="*/ 25201 w 73840"/>
                <a:gd name="connsiteY3" fmla="*/ 0 h 43981"/>
                <a:gd name="connsiteX4" fmla="*/ 73841 w 73840"/>
                <a:gd name="connsiteY4" fmla="*/ 21102 h 43981"/>
                <a:gd name="connsiteX5" fmla="*/ 73841 w 73840"/>
                <a:gd name="connsiteY5" fmla="*/ 42204 h 4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40" h="43981">
                  <a:moveTo>
                    <a:pt x="73841" y="42204"/>
                  </a:moveTo>
                  <a:cubicBezTo>
                    <a:pt x="53267" y="42731"/>
                    <a:pt x="32798" y="43259"/>
                    <a:pt x="12223" y="43786"/>
                  </a:cubicBezTo>
                  <a:cubicBezTo>
                    <a:pt x="3044" y="44947"/>
                    <a:pt x="-965" y="40938"/>
                    <a:pt x="195" y="31758"/>
                  </a:cubicBezTo>
                  <a:cubicBezTo>
                    <a:pt x="8531" y="21207"/>
                    <a:pt x="16866" y="10551"/>
                    <a:pt x="25201" y="0"/>
                  </a:cubicBezTo>
                  <a:cubicBezTo>
                    <a:pt x="44298" y="317"/>
                    <a:pt x="60230" y="8124"/>
                    <a:pt x="73841" y="21102"/>
                  </a:cubicBezTo>
                  <a:cubicBezTo>
                    <a:pt x="73841" y="28171"/>
                    <a:pt x="73841" y="35240"/>
                    <a:pt x="73841" y="42204"/>
                  </a:cubicBezTo>
                  <a:close/>
                </a:path>
              </a:pathLst>
            </a:custGeom>
            <a:solidFill>
              <a:srgbClr val="F8F7F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 name="Freeform: Shape 120"/>
            <p:cNvSpPr/>
            <p:nvPr/>
          </p:nvSpPr>
          <p:spPr>
            <a:xfrm>
              <a:off x="6379858" y="1023394"/>
              <a:ext cx="40100" cy="125661"/>
            </a:xfrm>
            <a:custGeom>
              <a:avLst/>
              <a:gdLst>
                <a:gd name="connsiteX0" fmla="*/ 30914 w 40100"/>
                <a:gd name="connsiteY0" fmla="*/ 125662 h 125661"/>
                <a:gd name="connsiteX1" fmla="*/ 0 w 40100"/>
                <a:gd name="connsiteY1" fmla="*/ 0 h 125661"/>
                <a:gd name="connsiteX2" fmla="*/ 30914 w 40100"/>
                <a:gd name="connsiteY2" fmla="*/ 125662 h 125661"/>
              </a:gdLst>
              <a:ahLst/>
              <a:cxnLst>
                <a:cxn ang="0">
                  <a:pos x="connsiteX0" y="connsiteY0"/>
                </a:cxn>
                <a:cxn ang="0">
                  <a:pos x="connsiteX1" y="connsiteY1"/>
                </a:cxn>
                <a:cxn ang="0">
                  <a:pos x="connsiteX2" y="connsiteY2"/>
                </a:cxn>
              </a:cxnLst>
              <a:rect l="l" t="t" r="r" b="b"/>
              <a:pathLst>
                <a:path w="40100" h="125661">
                  <a:moveTo>
                    <a:pt x="30914" y="125662"/>
                  </a:moveTo>
                  <a:cubicBezTo>
                    <a:pt x="34607" y="80293"/>
                    <a:pt x="14666" y="40832"/>
                    <a:pt x="0" y="0"/>
                  </a:cubicBezTo>
                  <a:cubicBezTo>
                    <a:pt x="38933" y="27749"/>
                    <a:pt x="50117" y="73435"/>
                    <a:pt x="30914" y="125662"/>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 name="Freeform: Shape 121"/>
            <p:cNvSpPr/>
            <p:nvPr/>
          </p:nvSpPr>
          <p:spPr>
            <a:xfrm>
              <a:off x="6778670" y="976126"/>
              <a:ext cx="26994" cy="72379"/>
            </a:xfrm>
            <a:custGeom>
              <a:avLst/>
              <a:gdLst>
                <a:gd name="connsiteX0" fmla="*/ 14785 w 26994"/>
                <a:gd name="connsiteY0" fmla="*/ 0 h 72379"/>
                <a:gd name="connsiteX1" fmla="*/ 1491 w 26994"/>
                <a:gd name="connsiteY1" fmla="*/ 72379 h 72379"/>
                <a:gd name="connsiteX2" fmla="*/ 14785 w 26994"/>
                <a:gd name="connsiteY2" fmla="*/ 0 h 72379"/>
              </a:gdLst>
              <a:ahLst/>
              <a:cxnLst>
                <a:cxn ang="0">
                  <a:pos x="connsiteX0" y="connsiteY0"/>
                </a:cxn>
                <a:cxn ang="0">
                  <a:pos x="connsiteX1" y="connsiteY1"/>
                </a:cxn>
                <a:cxn ang="0">
                  <a:pos x="connsiteX2" y="connsiteY2"/>
                </a:cxn>
              </a:cxnLst>
              <a:rect l="l" t="t" r="r" b="b"/>
              <a:pathLst>
                <a:path w="26994" h="72379">
                  <a:moveTo>
                    <a:pt x="14785" y="0"/>
                  </a:moveTo>
                  <a:cubicBezTo>
                    <a:pt x="32827" y="42837"/>
                    <a:pt x="32827" y="42837"/>
                    <a:pt x="1491" y="72379"/>
                  </a:cubicBezTo>
                  <a:cubicBezTo>
                    <a:pt x="-6528" y="44314"/>
                    <a:pt x="20693" y="24689"/>
                    <a:pt x="14785"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 name="Freeform: Shape 122"/>
            <p:cNvSpPr/>
            <p:nvPr/>
          </p:nvSpPr>
          <p:spPr>
            <a:xfrm>
              <a:off x="6444746" y="1147952"/>
              <a:ext cx="48639" cy="32602"/>
            </a:xfrm>
            <a:custGeom>
              <a:avLst/>
              <a:gdLst>
                <a:gd name="connsiteX0" fmla="*/ 48640 w 48639"/>
                <a:gd name="connsiteY0" fmla="*/ 32018 h 32602"/>
                <a:gd name="connsiteX1" fmla="*/ 0 w 48639"/>
                <a:gd name="connsiteY1" fmla="*/ 10916 h 32602"/>
                <a:gd name="connsiteX2" fmla="*/ 48640 w 48639"/>
                <a:gd name="connsiteY2" fmla="*/ 32018 h 32602"/>
              </a:gdLst>
              <a:ahLst/>
              <a:cxnLst>
                <a:cxn ang="0">
                  <a:pos x="connsiteX0" y="connsiteY0"/>
                </a:cxn>
                <a:cxn ang="0">
                  <a:pos x="connsiteX1" y="connsiteY1"/>
                </a:cxn>
                <a:cxn ang="0">
                  <a:pos x="connsiteX2" y="connsiteY2"/>
                </a:cxn>
              </a:cxnLst>
              <a:rect l="l" t="t" r="r" b="b"/>
              <a:pathLst>
                <a:path w="48639" h="32602">
                  <a:moveTo>
                    <a:pt x="48640" y="32018"/>
                  </a:moveTo>
                  <a:cubicBezTo>
                    <a:pt x="28699" y="33495"/>
                    <a:pt x="9285" y="33917"/>
                    <a:pt x="0" y="10916"/>
                  </a:cubicBezTo>
                  <a:cubicBezTo>
                    <a:pt x="40516" y="-6915"/>
                    <a:pt x="45158" y="-4910"/>
                    <a:pt x="48640" y="32018"/>
                  </a:cubicBezTo>
                  <a:close/>
                </a:path>
              </a:pathLst>
            </a:custGeom>
            <a:solidFill>
              <a:srgbClr val="E8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 name="Freeform: Shape 123"/>
            <p:cNvSpPr/>
            <p:nvPr/>
          </p:nvSpPr>
          <p:spPr>
            <a:xfrm>
              <a:off x="6392418" y="1190487"/>
              <a:ext cx="39350" cy="43398"/>
            </a:xfrm>
            <a:custGeom>
              <a:avLst/>
              <a:gdLst>
                <a:gd name="connsiteX0" fmla="*/ 27323 w 39350"/>
                <a:gd name="connsiteY0" fmla="*/ 140 h 43398"/>
                <a:gd name="connsiteX1" fmla="*/ 39351 w 39350"/>
                <a:gd name="connsiteY1" fmla="*/ 12168 h 43398"/>
                <a:gd name="connsiteX2" fmla="*/ 28061 w 39350"/>
                <a:gd name="connsiteY2" fmla="*/ 43398 h 43398"/>
                <a:gd name="connsiteX3" fmla="*/ 101 w 39350"/>
                <a:gd name="connsiteY3" fmla="*/ 30421 h 43398"/>
                <a:gd name="connsiteX4" fmla="*/ 27323 w 39350"/>
                <a:gd name="connsiteY4" fmla="*/ 140 h 4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50" h="43398">
                  <a:moveTo>
                    <a:pt x="27323" y="140"/>
                  </a:moveTo>
                  <a:cubicBezTo>
                    <a:pt x="31332" y="4149"/>
                    <a:pt x="35341" y="8158"/>
                    <a:pt x="39351" y="12168"/>
                  </a:cubicBezTo>
                  <a:cubicBezTo>
                    <a:pt x="35552" y="22613"/>
                    <a:pt x="31860" y="32953"/>
                    <a:pt x="28061" y="43398"/>
                  </a:cubicBezTo>
                  <a:cubicBezTo>
                    <a:pt x="18249" y="39073"/>
                    <a:pt x="-1587" y="48568"/>
                    <a:pt x="101" y="30421"/>
                  </a:cubicBezTo>
                  <a:cubicBezTo>
                    <a:pt x="1156" y="18182"/>
                    <a:pt x="5166" y="-1865"/>
                    <a:pt x="27323" y="14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 name="Freeform: Shape 124"/>
            <p:cNvSpPr/>
            <p:nvPr/>
          </p:nvSpPr>
          <p:spPr>
            <a:xfrm>
              <a:off x="6842833" y="1232408"/>
              <a:ext cx="52367" cy="43042"/>
            </a:xfrm>
            <a:custGeom>
              <a:avLst/>
              <a:gdLst>
                <a:gd name="connsiteX0" fmla="*/ 0 w 52367"/>
                <a:gd name="connsiteY0" fmla="*/ 32075 h 43042"/>
                <a:gd name="connsiteX1" fmla="*/ 32075 w 52367"/>
                <a:gd name="connsiteY1" fmla="*/ 0 h 43042"/>
                <a:gd name="connsiteX2" fmla="*/ 47585 w 52367"/>
                <a:gd name="connsiteY2" fmla="*/ 19625 h 43042"/>
                <a:gd name="connsiteX3" fmla="*/ 0 w 52367"/>
                <a:gd name="connsiteY3" fmla="*/ 32075 h 43042"/>
              </a:gdLst>
              <a:ahLst/>
              <a:cxnLst>
                <a:cxn ang="0">
                  <a:pos x="connsiteX0" y="connsiteY0"/>
                </a:cxn>
                <a:cxn ang="0">
                  <a:pos x="connsiteX1" y="connsiteY1"/>
                </a:cxn>
                <a:cxn ang="0">
                  <a:pos x="connsiteX2" y="connsiteY2"/>
                </a:cxn>
                <a:cxn ang="0">
                  <a:pos x="connsiteX3" y="connsiteY3"/>
                </a:cxn>
              </a:cxnLst>
              <a:rect l="l" t="t" r="r" b="b"/>
              <a:pathLst>
                <a:path w="52367" h="43042">
                  <a:moveTo>
                    <a:pt x="0" y="32075"/>
                  </a:moveTo>
                  <a:cubicBezTo>
                    <a:pt x="14560" y="25217"/>
                    <a:pt x="25217" y="14560"/>
                    <a:pt x="32075" y="0"/>
                  </a:cubicBezTo>
                  <a:cubicBezTo>
                    <a:pt x="44630" y="950"/>
                    <a:pt x="60457" y="2427"/>
                    <a:pt x="47585" y="19625"/>
                  </a:cubicBezTo>
                  <a:cubicBezTo>
                    <a:pt x="36612" y="34291"/>
                    <a:pt x="23212" y="56659"/>
                    <a:pt x="0" y="3207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 name="Freeform: Shape 125"/>
            <p:cNvSpPr/>
            <p:nvPr/>
          </p:nvSpPr>
          <p:spPr>
            <a:xfrm>
              <a:off x="6727557" y="1139764"/>
              <a:ext cx="30657" cy="38099"/>
            </a:xfrm>
            <a:custGeom>
              <a:avLst/>
              <a:gdLst>
                <a:gd name="connsiteX0" fmla="*/ 30658 w 30657"/>
                <a:gd name="connsiteY0" fmla="*/ 21214 h 38099"/>
                <a:gd name="connsiteX1" fmla="*/ 22006 w 30657"/>
                <a:gd name="connsiteY1" fmla="*/ 38096 h 38099"/>
                <a:gd name="connsiteX2" fmla="*/ 166 w 30657"/>
                <a:gd name="connsiteY2" fmla="*/ 15411 h 38099"/>
                <a:gd name="connsiteX3" fmla="*/ 8712 w 30657"/>
                <a:gd name="connsiteY3" fmla="*/ 7 h 38099"/>
                <a:gd name="connsiteX4" fmla="*/ 30658 w 30657"/>
                <a:gd name="connsiteY4" fmla="*/ 21214 h 38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57" h="38099">
                  <a:moveTo>
                    <a:pt x="30658" y="21214"/>
                  </a:moveTo>
                  <a:cubicBezTo>
                    <a:pt x="30447" y="29444"/>
                    <a:pt x="30447" y="37990"/>
                    <a:pt x="22006" y="38096"/>
                  </a:cubicBezTo>
                  <a:cubicBezTo>
                    <a:pt x="7868" y="38307"/>
                    <a:pt x="1432" y="28495"/>
                    <a:pt x="166" y="15411"/>
                  </a:cubicBezTo>
                  <a:cubicBezTo>
                    <a:pt x="-467" y="8764"/>
                    <a:pt x="377" y="218"/>
                    <a:pt x="8712" y="7"/>
                  </a:cubicBezTo>
                  <a:cubicBezTo>
                    <a:pt x="22956" y="-309"/>
                    <a:pt x="28548" y="10030"/>
                    <a:pt x="30658" y="2121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 name="Freeform: Shape 126"/>
            <p:cNvSpPr/>
            <p:nvPr/>
          </p:nvSpPr>
          <p:spPr>
            <a:xfrm>
              <a:off x="6684991" y="832105"/>
              <a:ext cx="42604" cy="42558"/>
            </a:xfrm>
            <a:custGeom>
              <a:avLst/>
              <a:gdLst>
                <a:gd name="connsiteX0" fmla="*/ 0 w 42604"/>
                <a:gd name="connsiteY0" fmla="*/ 29754 h 42558"/>
                <a:gd name="connsiteX1" fmla="*/ 29754 w 42604"/>
                <a:gd name="connsiteY1" fmla="*/ 0 h 42558"/>
                <a:gd name="connsiteX2" fmla="*/ 38828 w 42604"/>
                <a:gd name="connsiteY2" fmla="*/ 35451 h 42558"/>
                <a:gd name="connsiteX3" fmla="*/ 0 w 42604"/>
                <a:gd name="connsiteY3" fmla="*/ 29754 h 42558"/>
              </a:gdLst>
              <a:ahLst/>
              <a:cxnLst>
                <a:cxn ang="0">
                  <a:pos x="connsiteX0" y="connsiteY0"/>
                </a:cxn>
                <a:cxn ang="0">
                  <a:pos x="connsiteX1" y="connsiteY1"/>
                </a:cxn>
                <a:cxn ang="0">
                  <a:pos x="connsiteX2" y="connsiteY2"/>
                </a:cxn>
                <a:cxn ang="0">
                  <a:pos x="connsiteX3" y="connsiteY3"/>
                </a:cxn>
              </a:cxnLst>
              <a:rect l="l" t="t" r="r" b="b"/>
              <a:pathLst>
                <a:path w="42604" h="42558">
                  <a:moveTo>
                    <a:pt x="0" y="29754"/>
                  </a:moveTo>
                  <a:cubicBezTo>
                    <a:pt x="9918" y="19836"/>
                    <a:pt x="19836" y="9918"/>
                    <a:pt x="29754" y="0"/>
                  </a:cubicBezTo>
                  <a:cubicBezTo>
                    <a:pt x="36506" y="11078"/>
                    <a:pt x="48851" y="23212"/>
                    <a:pt x="38828" y="35451"/>
                  </a:cubicBezTo>
                  <a:cubicBezTo>
                    <a:pt x="25744" y="51383"/>
                    <a:pt x="12450" y="36506"/>
                    <a:pt x="0" y="2975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 name="Freeform: Shape 127"/>
            <p:cNvSpPr/>
            <p:nvPr/>
          </p:nvSpPr>
          <p:spPr>
            <a:xfrm>
              <a:off x="6503714" y="947641"/>
              <a:ext cx="34037" cy="32674"/>
            </a:xfrm>
            <a:custGeom>
              <a:avLst/>
              <a:gdLst>
                <a:gd name="connsiteX0" fmla="*/ 32192 w 34037"/>
                <a:gd name="connsiteY0" fmla="*/ 947 h 32674"/>
                <a:gd name="connsiteX1" fmla="*/ 24701 w 34037"/>
                <a:gd name="connsiteY1" fmla="*/ 31017 h 32674"/>
                <a:gd name="connsiteX2" fmla="*/ 12 w 34037"/>
                <a:gd name="connsiteY2" fmla="*/ 21310 h 32674"/>
                <a:gd name="connsiteX3" fmla="*/ 32192 w 34037"/>
                <a:gd name="connsiteY3" fmla="*/ 947 h 32674"/>
              </a:gdLst>
              <a:ahLst/>
              <a:cxnLst>
                <a:cxn ang="0">
                  <a:pos x="connsiteX0" y="connsiteY0"/>
                </a:cxn>
                <a:cxn ang="0">
                  <a:pos x="connsiteX1" y="connsiteY1"/>
                </a:cxn>
                <a:cxn ang="0">
                  <a:pos x="connsiteX2" y="connsiteY2"/>
                </a:cxn>
                <a:cxn ang="0">
                  <a:pos x="connsiteX3" y="connsiteY3"/>
                </a:cxn>
              </a:cxnLst>
              <a:rect l="l" t="t" r="r" b="b"/>
              <a:pathLst>
                <a:path w="34037" h="32674">
                  <a:moveTo>
                    <a:pt x="32192" y="947"/>
                  </a:moveTo>
                  <a:cubicBezTo>
                    <a:pt x="31454" y="11498"/>
                    <a:pt x="40317" y="25530"/>
                    <a:pt x="24701" y="31017"/>
                  </a:cubicBezTo>
                  <a:cubicBezTo>
                    <a:pt x="15838" y="34077"/>
                    <a:pt x="4443" y="33971"/>
                    <a:pt x="12" y="21310"/>
                  </a:cubicBezTo>
                  <a:cubicBezTo>
                    <a:pt x="-516" y="-3485"/>
                    <a:pt x="16366" y="-530"/>
                    <a:pt x="32192" y="94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 name="Freeform: Shape 128"/>
            <p:cNvSpPr/>
            <p:nvPr/>
          </p:nvSpPr>
          <p:spPr>
            <a:xfrm>
              <a:off x="6675316" y="888826"/>
              <a:ext cx="30359" cy="27647"/>
            </a:xfrm>
            <a:custGeom>
              <a:avLst/>
              <a:gdLst>
                <a:gd name="connsiteX0" fmla="*/ 29406 w 30359"/>
                <a:gd name="connsiteY0" fmla="*/ 7007 h 27647"/>
                <a:gd name="connsiteX1" fmla="*/ 74 w 30359"/>
                <a:gd name="connsiteY1" fmla="*/ 27159 h 27647"/>
                <a:gd name="connsiteX2" fmla="*/ 29406 w 30359"/>
                <a:gd name="connsiteY2" fmla="*/ 7007 h 27647"/>
              </a:gdLst>
              <a:ahLst/>
              <a:cxnLst>
                <a:cxn ang="0">
                  <a:pos x="connsiteX0" y="connsiteY0"/>
                </a:cxn>
                <a:cxn ang="0">
                  <a:pos x="connsiteX1" y="connsiteY1"/>
                </a:cxn>
                <a:cxn ang="0">
                  <a:pos x="connsiteX2" y="connsiteY2"/>
                </a:cxn>
              </a:cxnLst>
              <a:rect l="l" t="t" r="r" b="b"/>
              <a:pathLst>
                <a:path w="30359" h="27647">
                  <a:moveTo>
                    <a:pt x="29406" y="7007"/>
                  </a:moveTo>
                  <a:cubicBezTo>
                    <a:pt x="35209" y="36339"/>
                    <a:pt x="13157" y="25155"/>
                    <a:pt x="74" y="27159"/>
                  </a:cubicBezTo>
                  <a:cubicBezTo>
                    <a:pt x="-664" y="5214"/>
                    <a:pt x="3767" y="-9347"/>
                    <a:pt x="29406" y="7007"/>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 name="Freeform: Shape 129"/>
            <p:cNvSpPr/>
            <p:nvPr/>
          </p:nvSpPr>
          <p:spPr>
            <a:xfrm>
              <a:off x="6517536" y="1148569"/>
              <a:ext cx="30292" cy="21377"/>
            </a:xfrm>
            <a:custGeom>
              <a:avLst/>
              <a:gdLst>
                <a:gd name="connsiteX0" fmla="*/ 30293 w 30292"/>
                <a:gd name="connsiteY0" fmla="*/ 1541 h 21377"/>
                <a:gd name="connsiteX1" fmla="*/ 20058 w 30292"/>
                <a:gd name="connsiteY1" fmla="*/ 19372 h 21377"/>
                <a:gd name="connsiteX2" fmla="*/ 750 w 30292"/>
                <a:gd name="connsiteY2" fmla="*/ 21377 h 21377"/>
                <a:gd name="connsiteX3" fmla="*/ 30293 w 30292"/>
                <a:gd name="connsiteY3" fmla="*/ 1541 h 21377"/>
              </a:gdLst>
              <a:ahLst/>
              <a:cxnLst>
                <a:cxn ang="0">
                  <a:pos x="connsiteX0" y="connsiteY0"/>
                </a:cxn>
                <a:cxn ang="0">
                  <a:pos x="connsiteX1" y="connsiteY1"/>
                </a:cxn>
                <a:cxn ang="0">
                  <a:pos x="connsiteX2" y="connsiteY2"/>
                </a:cxn>
                <a:cxn ang="0">
                  <a:pos x="connsiteX3" y="connsiteY3"/>
                </a:cxn>
              </a:cxnLst>
              <a:rect l="l" t="t" r="r" b="b"/>
              <a:pathLst>
                <a:path w="30292" h="21377">
                  <a:moveTo>
                    <a:pt x="30293" y="1541"/>
                  </a:moveTo>
                  <a:cubicBezTo>
                    <a:pt x="26916" y="7450"/>
                    <a:pt x="23435" y="13358"/>
                    <a:pt x="20058" y="19372"/>
                  </a:cubicBezTo>
                  <a:cubicBezTo>
                    <a:pt x="13622" y="20005"/>
                    <a:pt x="7186" y="20744"/>
                    <a:pt x="750" y="21377"/>
                  </a:cubicBezTo>
                  <a:cubicBezTo>
                    <a:pt x="-4103" y="-7216"/>
                    <a:pt x="15627" y="908"/>
                    <a:pt x="30293" y="154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 name="Freeform: Shape 130"/>
            <p:cNvSpPr/>
            <p:nvPr/>
          </p:nvSpPr>
          <p:spPr>
            <a:xfrm>
              <a:off x="6462088" y="745060"/>
              <a:ext cx="148437" cy="117014"/>
            </a:xfrm>
            <a:custGeom>
              <a:avLst/>
              <a:gdLst>
                <a:gd name="connsiteX0" fmla="*/ 76351 w 148437"/>
                <a:gd name="connsiteY0" fmla="*/ 0 h 117014"/>
                <a:gd name="connsiteX1" fmla="*/ 148414 w 148437"/>
                <a:gd name="connsiteY1" fmla="*/ 54337 h 117014"/>
                <a:gd name="connsiteX2" fmla="*/ 57465 w 148437"/>
                <a:gd name="connsiteY2" fmla="*/ 114689 h 117014"/>
                <a:gd name="connsiteX3" fmla="*/ 490 w 148437"/>
                <a:gd name="connsiteY3" fmla="*/ 57397 h 117014"/>
                <a:gd name="connsiteX4" fmla="*/ 76351 w 148437"/>
                <a:gd name="connsiteY4" fmla="*/ 0 h 11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37" h="117014">
                  <a:moveTo>
                    <a:pt x="76351" y="0"/>
                  </a:moveTo>
                  <a:cubicBezTo>
                    <a:pt x="103572" y="15404"/>
                    <a:pt x="145460" y="8652"/>
                    <a:pt x="148414" y="54337"/>
                  </a:cubicBezTo>
                  <a:cubicBezTo>
                    <a:pt x="149891" y="77971"/>
                    <a:pt x="83104" y="128405"/>
                    <a:pt x="57465" y="114689"/>
                  </a:cubicBezTo>
                  <a:cubicBezTo>
                    <a:pt x="36996" y="103821"/>
                    <a:pt x="-4997" y="102872"/>
                    <a:pt x="490" y="57397"/>
                  </a:cubicBezTo>
                  <a:cubicBezTo>
                    <a:pt x="6504" y="8652"/>
                    <a:pt x="47230" y="15299"/>
                    <a:pt x="76351"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 name="Freeform: Shape 131"/>
            <p:cNvSpPr/>
            <p:nvPr/>
          </p:nvSpPr>
          <p:spPr>
            <a:xfrm>
              <a:off x="6602589" y="1006407"/>
              <a:ext cx="69108" cy="35166"/>
            </a:xfrm>
            <a:custGeom>
              <a:avLst/>
              <a:gdLst>
                <a:gd name="connsiteX0" fmla="*/ 0 w 69108"/>
                <a:gd name="connsiteY0" fmla="*/ 30281 h 35166"/>
                <a:gd name="connsiteX1" fmla="*/ 69109 w 69108"/>
                <a:gd name="connsiteY1" fmla="*/ 0 h 35166"/>
                <a:gd name="connsiteX2" fmla="*/ 0 w 69108"/>
                <a:gd name="connsiteY2" fmla="*/ 30281 h 35166"/>
              </a:gdLst>
              <a:ahLst/>
              <a:cxnLst>
                <a:cxn ang="0">
                  <a:pos x="connsiteX0" y="connsiteY0"/>
                </a:cxn>
                <a:cxn ang="0">
                  <a:pos x="connsiteX1" y="connsiteY1"/>
                </a:cxn>
                <a:cxn ang="0">
                  <a:pos x="connsiteX2" y="connsiteY2"/>
                </a:cxn>
              </a:cxnLst>
              <a:rect l="l" t="t" r="r" b="b"/>
              <a:pathLst>
                <a:path w="69108" h="35166">
                  <a:moveTo>
                    <a:pt x="0" y="30281"/>
                  </a:moveTo>
                  <a:cubicBezTo>
                    <a:pt x="18570" y="7175"/>
                    <a:pt x="51700" y="24795"/>
                    <a:pt x="69109" y="0"/>
                  </a:cubicBezTo>
                  <a:cubicBezTo>
                    <a:pt x="65521" y="54443"/>
                    <a:pt x="26166" y="29121"/>
                    <a:pt x="0" y="3028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 name="Freeform: Shape 132"/>
            <p:cNvSpPr/>
            <p:nvPr/>
          </p:nvSpPr>
          <p:spPr>
            <a:xfrm>
              <a:off x="6598474" y="963208"/>
              <a:ext cx="64801" cy="37777"/>
            </a:xfrm>
            <a:custGeom>
              <a:avLst/>
              <a:gdLst>
                <a:gd name="connsiteX0" fmla="*/ 64783 w 64801"/>
                <a:gd name="connsiteY0" fmla="*/ 7220 h 37777"/>
                <a:gd name="connsiteX1" fmla="*/ 22368 w 64801"/>
                <a:gd name="connsiteY1" fmla="*/ 37713 h 37777"/>
                <a:gd name="connsiteX2" fmla="*/ 0 w 64801"/>
                <a:gd name="connsiteY2" fmla="*/ 5743 h 37777"/>
                <a:gd name="connsiteX3" fmla="*/ 4115 w 64801"/>
                <a:gd name="connsiteY3" fmla="*/ 5743 h 37777"/>
                <a:gd name="connsiteX4" fmla="*/ 34924 w 64801"/>
                <a:gd name="connsiteY4" fmla="*/ 468 h 37777"/>
                <a:gd name="connsiteX5" fmla="*/ 64783 w 64801"/>
                <a:gd name="connsiteY5" fmla="*/ 7220 h 3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01" h="37777">
                  <a:moveTo>
                    <a:pt x="64783" y="7220"/>
                  </a:moveTo>
                  <a:cubicBezTo>
                    <a:pt x="65521" y="38240"/>
                    <a:pt x="43997" y="36552"/>
                    <a:pt x="22368" y="37713"/>
                  </a:cubicBezTo>
                  <a:cubicBezTo>
                    <a:pt x="-4220" y="39084"/>
                    <a:pt x="4537" y="18299"/>
                    <a:pt x="0" y="5743"/>
                  </a:cubicBezTo>
                  <a:cubicBezTo>
                    <a:pt x="0" y="5743"/>
                    <a:pt x="4115" y="5743"/>
                    <a:pt x="4115" y="5743"/>
                  </a:cubicBezTo>
                  <a:cubicBezTo>
                    <a:pt x="13189" y="-3014"/>
                    <a:pt x="24373" y="995"/>
                    <a:pt x="34924" y="468"/>
                  </a:cubicBezTo>
                  <a:cubicBezTo>
                    <a:pt x="44947" y="2050"/>
                    <a:pt x="56131" y="-693"/>
                    <a:pt x="64783" y="7220"/>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 name="Freeform: Shape 133"/>
            <p:cNvSpPr/>
            <p:nvPr/>
          </p:nvSpPr>
          <p:spPr>
            <a:xfrm>
              <a:off x="6627835" y="948166"/>
              <a:ext cx="46394" cy="27530"/>
            </a:xfrm>
            <a:custGeom>
              <a:avLst/>
              <a:gdLst>
                <a:gd name="connsiteX0" fmla="*/ 35422 w 46394"/>
                <a:gd name="connsiteY0" fmla="*/ 22262 h 27530"/>
                <a:gd name="connsiteX1" fmla="*/ 5035 w 46394"/>
                <a:gd name="connsiteY1" fmla="*/ 19625 h 27530"/>
                <a:gd name="connsiteX2" fmla="*/ 4402 w 46394"/>
                <a:gd name="connsiteY2" fmla="*/ 1477 h 27530"/>
                <a:gd name="connsiteX3" fmla="*/ 34366 w 46394"/>
                <a:gd name="connsiteY3" fmla="*/ 0 h 27530"/>
                <a:gd name="connsiteX4" fmla="*/ 46395 w 46394"/>
                <a:gd name="connsiteY4" fmla="*/ 12028 h 27530"/>
                <a:gd name="connsiteX5" fmla="*/ 35422 w 46394"/>
                <a:gd name="connsiteY5" fmla="*/ 22262 h 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94" h="27530">
                  <a:moveTo>
                    <a:pt x="35422" y="22262"/>
                  </a:moveTo>
                  <a:cubicBezTo>
                    <a:pt x="24660" y="29332"/>
                    <a:pt x="14320" y="30070"/>
                    <a:pt x="5035" y="19625"/>
                  </a:cubicBezTo>
                  <a:cubicBezTo>
                    <a:pt x="-1296" y="13822"/>
                    <a:pt x="-1823" y="7702"/>
                    <a:pt x="4402" y="1477"/>
                  </a:cubicBezTo>
                  <a:cubicBezTo>
                    <a:pt x="14425" y="950"/>
                    <a:pt x="24343" y="422"/>
                    <a:pt x="34366" y="0"/>
                  </a:cubicBezTo>
                  <a:cubicBezTo>
                    <a:pt x="38376" y="4009"/>
                    <a:pt x="42385" y="8019"/>
                    <a:pt x="46395" y="12028"/>
                  </a:cubicBezTo>
                  <a:cubicBezTo>
                    <a:pt x="42702" y="15404"/>
                    <a:pt x="39009" y="18886"/>
                    <a:pt x="35422" y="2226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 name="Freeform: Shape 134"/>
            <p:cNvSpPr/>
            <p:nvPr/>
          </p:nvSpPr>
          <p:spPr>
            <a:xfrm>
              <a:off x="6602589" y="948684"/>
              <a:ext cx="30175" cy="25039"/>
            </a:xfrm>
            <a:custGeom>
              <a:avLst/>
              <a:gdLst>
                <a:gd name="connsiteX0" fmla="*/ 29543 w 30175"/>
                <a:gd name="connsiteY0" fmla="*/ 959 h 25039"/>
                <a:gd name="connsiteX1" fmla="*/ 30176 w 30175"/>
                <a:gd name="connsiteY1" fmla="*/ 19107 h 25039"/>
                <a:gd name="connsiteX2" fmla="*/ 0 w 30175"/>
                <a:gd name="connsiteY2" fmla="*/ 20162 h 25039"/>
                <a:gd name="connsiteX3" fmla="*/ 29543 w 30175"/>
                <a:gd name="connsiteY3" fmla="*/ 959 h 25039"/>
              </a:gdLst>
              <a:ahLst/>
              <a:cxnLst>
                <a:cxn ang="0">
                  <a:pos x="connsiteX0" y="connsiteY0"/>
                </a:cxn>
                <a:cxn ang="0">
                  <a:pos x="connsiteX1" y="connsiteY1"/>
                </a:cxn>
                <a:cxn ang="0">
                  <a:pos x="connsiteX2" y="connsiteY2"/>
                </a:cxn>
                <a:cxn ang="0">
                  <a:pos x="connsiteX3" y="connsiteY3"/>
                </a:cxn>
              </a:cxnLst>
              <a:rect l="l" t="t" r="r" b="b"/>
              <a:pathLst>
                <a:path w="30175" h="25039">
                  <a:moveTo>
                    <a:pt x="29543" y="959"/>
                  </a:moveTo>
                  <a:cubicBezTo>
                    <a:pt x="29754" y="6973"/>
                    <a:pt x="29965" y="13093"/>
                    <a:pt x="30176" y="19107"/>
                  </a:cubicBezTo>
                  <a:cubicBezTo>
                    <a:pt x="20574" y="33139"/>
                    <a:pt x="10023" y="17524"/>
                    <a:pt x="0" y="20162"/>
                  </a:cubicBezTo>
                  <a:cubicBezTo>
                    <a:pt x="3165" y="3386"/>
                    <a:pt x="13294" y="-2523"/>
                    <a:pt x="29543" y="95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 name="Freeform: Shape 135"/>
            <p:cNvSpPr/>
            <p:nvPr/>
          </p:nvSpPr>
          <p:spPr>
            <a:xfrm>
              <a:off x="6499032" y="789768"/>
              <a:ext cx="37508" cy="30766"/>
            </a:xfrm>
            <a:custGeom>
              <a:avLst/>
              <a:gdLst>
                <a:gd name="connsiteX0" fmla="*/ 37508 w 37508"/>
                <a:gd name="connsiteY0" fmla="*/ 13639 h 30766"/>
                <a:gd name="connsiteX1" fmla="*/ 14507 w 37508"/>
                <a:gd name="connsiteY1" fmla="*/ 30415 h 30766"/>
                <a:gd name="connsiteX2" fmla="*/ 685 w 37508"/>
                <a:gd name="connsiteY2" fmla="*/ 13323 h 30766"/>
                <a:gd name="connsiteX3" fmla="*/ 26113 w 37508"/>
                <a:gd name="connsiteY3" fmla="*/ 240 h 30766"/>
                <a:gd name="connsiteX4" fmla="*/ 37508 w 37508"/>
                <a:gd name="connsiteY4" fmla="*/ 13639 h 30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8" h="30766">
                  <a:moveTo>
                    <a:pt x="37508" y="13639"/>
                  </a:moveTo>
                  <a:cubicBezTo>
                    <a:pt x="31811" y="22186"/>
                    <a:pt x="26535" y="32842"/>
                    <a:pt x="14507" y="30415"/>
                  </a:cubicBezTo>
                  <a:cubicBezTo>
                    <a:pt x="7122" y="28833"/>
                    <a:pt x="-2691" y="22397"/>
                    <a:pt x="685" y="13323"/>
                  </a:cubicBezTo>
                  <a:cubicBezTo>
                    <a:pt x="4378" y="3405"/>
                    <a:pt x="14191" y="-1132"/>
                    <a:pt x="26113" y="240"/>
                  </a:cubicBezTo>
                  <a:cubicBezTo>
                    <a:pt x="34871" y="1189"/>
                    <a:pt x="37297" y="5937"/>
                    <a:pt x="37508" y="136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 name="Freeform: Shape 136"/>
            <p:cNvSpPr/>
            <p:nvPr/>
          </p:nvSpPr>
          <p:spPr>
            <a:xfrm>
              <a:off x="6548141" y="779539"/>
              <a:ext cx="30291" cy="30368"/>
            </a:xfrm>
            <a:custGeom>
              <a:avLst/>
              <a:gdLst>
                <a:gd name="connsiteX0" fmla="*/ 30286 w 30291"/>
                <a:gd name="connsiteY0" fmla="*/ 14795 h 30368"/>
                <a:gd name="connsiteX1" fmla="*/ 13299 w 30291"/>
                <a:gd name="connsiteY1" fmla="*/ 29671 h 30368"/>
                <a:gd name="connsiteX2" fmla="*/ 5 w 30291"/>
                <a:gd name="connsiteY2" fmla="*/ 13845 h 30368"/>
                <a:gd name="connsiteX3" fmla="*/ 17097 w 30291"/>
                <a:gd name="connsiteY3" fmla="*/ 129 h 30368"/>
                <a:gd name="connsiteX4" fmla="*/ 30286 w 30291"/>
                <a:gd name="connsiteY4" fmla="*/ 14795 h 30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0368">
                  <a:moveTo>
                    <a:pt x="30286" y="14795"/>
                  </a:moveTo>
                  <a:cubicBezTo>
                    <a:pt x="25749" y="19015"/>
                    <a:pt x="20474" y="27561"/>
                    <a:pt x="13299" y="29671"/>
                  </a:cubicBezTo>
                  <a:cubicBezTo>
                    <a:pt x="1482" y="33153"/>
                    <a:pt x="-101" y="22919"/>
                    <a:pt x="5" y="13845"/>
                  </a:cubicBezTo>
                  <a:cubicBezTo>
                    <a:pt x="110" y="2450"/>
                    <a:pt x="6968" y="-715"/>
                    <a:pt x="17097" y="129"/>
                  </a:cubicBezTo>
                  <a:cubicBezTo>
                    <a:pt x="24483" y="551"/>
                    <a:pt x="30497" y="2450"/>
                    <a:pt x="30286" y="1479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8" name="Graphic 4"/>
          <p:cNvGrpSpPr/>
          <p:nvPr/>
        </p:nvGrpSpPr>
        <p:grpSpPr>
          <a:xfrm>
            <a:off x="805478" y="3979854"/>
            <a:ext cx="783885" cy="840368"/>
            <a:chOff x="6955496" y="2483245"/>
            <a:chExt cx="840292" cy="797837"/>
          </a:xfrm>
        </p:grpSpPr>
        <p:sp>
          <p:nvSpPr>
            <p:cNvPr id="139" name="Freeform: Shape 138"/>
            <p:cNvSpPr/>
            <p:nvPr/>
          </p:nvSpPr>
          <p:spPr>
            <a:xfrm>
              <a:off x="6955496" y="2485560"/>
              <a:ext cx="840292" cy="795522"/>
            </a:xfrm>
            <a:custGeom>
              <a:avLst/>
              <a:gdLst>
                <a:gd name="connsiteX0" fmla="*/ 690053 w 840292"/>
                <a:gd name="connsiteY0" fmla="*/ 129337 h 795522"/>
                <a:gd name="connsiteX1" fmla="*/ 720334 w 840292"/>
                <a:gd name="connsiteY1" fmla="*/ 173335 h 795522"/>
                <a:gd name="connsiteX2" fmla="*/ 728986 w 840292"/>
                <a:gd name="connsiteY2" fmla="*/ 194226 h 795522"/>
                <a:gd name="connsiteX3" fmla="*/ 753464 w 840292"/>
                <a:gd name="connsiteY3" fmla="*/ 192748 h 795522"/>
                <a:gd name="connsiteX4" fmla="*/ 649538 w 840292"/>
                <a:gd name="connsiteY4" fmla="*/ 450508 h 795522"/>
                <a:gd name="connsiteX5" fmla="*/ 689104 w 840292"/>
                <a:gd name="connsiteY5" fmla="*/ 575431 h 795522"/>
                <a:gd name="connsiteX6" fmla="*/ 712948 w 840292"/>
                <a:gd name="connsiteY6" fmla="*/ 593156 h 795522"/>
                <a:gd name="connsiteX7" fmla="*/ 752409 w 840292"/>
                <a:gd name="connsiteY7" fmla="*/ 582289 h 795522"/>
                <a:gd name="connsiteX8" fmla="*/ 829009 w 840292"/>
                <a:gd name="connsiteY8" fmla="*/ 584399 h 795522"/>
                <a:gd name="connsiteX9" fmla="*/ 829114 w 840292"/>
                <a:gd name="connsiteY9" fmla="*/ 669123 h 795522"/>
                <a:gd name="connsiteX10" fmla="*/ 763593 w 840292"/>
                <a:gd name="connsiteY10" fmla="*/ 731057 h 795522"/>
                <a:gd name="connsiteX11" fmla="*/ 627380 w 840292"/>
                <a:gd name="connsiteY11" fmla="*/ 705630 h 795522"/>
                <a:gd name="connsiteX12" fmla="*/ 424908 w 840292"/>
                <a:gd name="connsiteY12" fmla="*/ 737071 h 795522"/>
                <a:gd name="connsiteX13" fmla="*/ 357488 w 840292"/>
                <a:gd name="connsiteY13" fmla="*/ 773894 h 795522"/>
                <a:gd name="connsiteX14" fmla="*/ 194898 w 840292"/>
                <a:gd name="connsiteY14" fmla="*/ 703836 h 795522"/>
                <a:gd name="connsiteX15" fmla="*/ 193315 w 840292"/>
                <a:gd name="connsiteY15" fmla="*/ 693918 h 795522"/>
                <a:gd name="connsiteX16" fmla="*/ 181920 w 840292"/>
                <a:gd name="connsiteY16" fmla="*/ 594001 h 795522"/>
                <a:gd name="connsiteX17" fmla="*/ 229188 w 840292"/>
                <a:gd name="connsiteY17" fmla="*/ 462747 h 795522"/>
                <a:gd name="connsiteX18" fmla="*/ 122413 w 840292"/>
                <a:gd name="connsiteY18" fmla="*/ 506850 h 795522"/>
                <a:gd name="connsiteX19" fmla="*/ 66493 w 840292"/>
                <a:gd name="connsiteY19" fmla="*/ 464646 h 795522"/>
                <a:gd name="connsiteX20" fmla="*/ 66598 w 840292"/>
                <a:gd name="connsiteY20" fmla="*/ 454095 h 795522"/>
                <a:gd name="connsiteX21" fmla="*/ 17431 w 840292"/>
                <a:gd name="connsiteY21" fmla="*/ 314506 h 795522"/>
                <a:gd name="connsiteX22" fmla="*/ 38427 w 840292"/>
                <a:gd name="connsiteY22" fmla="*/ 254999 h 795522"/>
                <a:gd name="connsiteX23" fmla="*/ 143303 w 840292"/>
                <a:gd name="connsiteY23" fmla="*/ 239489 h 795522"/>
                <a:gd name="connsiteX24" fmla="*/ 161557 w 840292"/>
                <a:gd name="connsiteY24" fmla="*/ 146113 h 795522"/>
                <a:gd name="connsiteX25" fmla="*/ 387769 w 840292"/>
                <a:gd name="connsiteY25" fmla="*/ 4098 h 795522"/>
                <a:gd name="connsiteX26" fmla="*/ 521977 w 840292"/>
                <a:gd name="connsiteY26" fmla="*/ 12855 h 795522"/>
                <a:gd name="connsiteX27" fmla="*/ 550358 w 840292"/>
                <a:gd name="connsiteY27" fmla="*/ 2937 h 795522"/>
                <a:gd name="connsiteX28" fmla="*/ 582433 w 840292"/>
                <a:gd name="connsiteY28" fmla="*/ 30686 h 795522"/>
                <a:gd name="connsiteX29" fmla="*/ 678974 w 840292"/>
                <a:gd name="connsiteY29" fmla="*/ 161623 h 795522"/>
                <a:gd name="connsiteX30" fmla="*/ 690053 w 840292"/>
                <a:gd name="connsiteY30" fmla="*/ 129337 h 79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40292" h="795522">
                  <a:moveTo>
                    <a:pt x="690053" y="129337"/>
                  </a:moveTo>
                  <a:cubicBezTo>
                    <a:pt x="700182" y="144003"/>
                    <a:pt x="710311" y="158669"/>
                    <a:pt x="720334" y="173335"/>
                  </a:cubicBezTo>
                  <a:cubicBezTo>
                    <a:pt x="725082" y="179560"/>
                    <a:pt x="724449" y="188001"/>
                    <a:pt x="728986" y="194226"/>
                  </a:cubicBezTo>
                  <a:cubicBezTo>
                    <a:pt x="737638" y="199079"/>
                    <a:pt x="745445" y="194648"/>
                    <a:pt x="753464" y="192748"/>
                  </a:cubicBezTo>
                  <a:cubicBezTo>
                    <a:pt x="808751" y="283909"/>
                    <a:pt x="765703" y="390684"/>
                    <a:pt x="649538" y="450508"/>
                  </a:cubicBezTo>
                  <a:cubicBezTo>
                    <a:pt x="666419" y="490918"/>
                    <a:pt x="696911" y="526791"/>
                    <a:pt x="689104" y="575431"/>
                  </a:cubicBezTo>
                  <a:cubicBezTo>
                    <a:pt x="686255" y="593579"/>
                    <a:pt x="700287" y="595161"/>
                    <a:pt x="712948" y="593156"/>
                  </a:cubicBezTo>
                  <a:cubicBezTo>
                    <a:pt x="726348" y="590941"/>
                    <a:pt x="739959" y="587565"/>
                    <a:pt x="752409" y="582289"/>
                  </a:cubicBezTo>
                  <a:cubicBezTo>
                    <a:pt x="778997" y="570789"/>
                    <a:pt x="811072" y="560132"/>
                    <a:pt x="829009" y="584399"/>
                  </a:cubicBezTo>
                  <a:cubicBezTo>
                    <a:pt x="845679" y="606978"/>
                    <a:pt x="842303" y="641163"/>
                    <a:pt x="829114" y="669123"/>
                  </a:cubicBezTo>
                  <a:cubicBezTo>
                    <a:pt x="815504" y="697822"/>
                    <a:pt x="808540" y="733379"/>
                    <a:pt x="763593" y="731057"/>
                  </a:cubicBezTo>
                  <a:cubicBezTo>
                    <a:pt x="716852" y="728736"/>
                    <a:pt x="672961" y="713015"/>
                    <a:pt x="627380" y="705630"/>
                  </a:cubicBezTo>
                  <a:cubicBezTo>
                    <a:pt x="556584" y="694129"/>
                    <a:pt x="486420" y="692124"/>
                    <a:pt x="424908" y="737071"/>
                  </a:cubicBezTo>
                  <a:cubicBezTo>
                    <a:pt x="403701" y="752581"/>
                    <a:pt x="379750" y="761338"/>
                    <a:pt x="357488" y="773894"/>
                  </a:cubicBezTo>
                  <a:cubicBezTo>
                    <a:pt x="262318" y="827915"/>
                    <a:pt x="227816" y="771784"/>
                    <a:pt x="194898" y="703836"/>
                  </a:cubicBezTo>
                  <a:cubicBezTo>
                    <a:pt x="193420" y="700882"/>
                    <a:pt x="191943" y="695290"/>
                    <a:pt x="193315" y="693918"/>
                  </a:cubicBezTo>
                  <a:cubicBezTo>
                    <a:pt x="233725" y="655618"/>
                    <a:pt x="187301" y="626919"/>
                    <a:pt x="181920" y="594001"/>
                  </a:cubicBezTo>
                  <a:cubicBezTo>
                    <a:pt x="173901" y="545572"/>
                    <a:pt x="198696" y="508960"/>
                    <a:pt x="229188" y="462747"/>
                  </a:cubicBezTo>
                  <a:cubicBezTo>
                    <a:pt x="186984" y="480578"/>
                    <a:pt x="155648" y="497354"/>
                    <a:pt x="122413" y="506850"/>
                  </a:cubicBezTo>
                  <a:cubicBezTo>
                    <a:pt x="89810" y="516240"/>
                    <a:pt x="61428" y="510121"/>
                    <a:pt x="66493" y="464646"/>
                  </a:cubicBezTo>
                  <a:cubicBezTo>
                    <a:pt x="66915" y="461164"/>
                    <a:pt x="65965" y="457577"/>
                    <a:pt x="66598" y="454095"/>
                  </a:cubicBezTo>
                  <a:cubicBezTo>
                    <a:pt x="76727" y="398386"/>
                    <a:pt x="79154" y="349641"/>
                    <a:pt x="17431" y="314506"/>
                  </a:cubicBezTo>
                  <a:cubicBezTo>
                    <a:pt x="-14433" y="296359"/>
                    <a:pt x="233" y="268715"/>
                    <a:pt x="38427" y="254999"/>
                  </a:cubicBezTo>
                  <a:cubicBezTo>
                    <a:pt x="74300" y="242232"/>
                    <a:pt x="120091" y="260063"/>
                    <a:pt x="143303" y="239489"/>
                  </a:cubicBezTo>
                  <a:cubicBezTo>
                    <a:pt x="160185" y="224507"/>
                    <a:pt x="148262" y="176922"/>
                    <a:pt x="161557" y="146113"/>
                  </a:cubicBezTo>
                  <a:cubicBezTo>
                    <a:pt x="198907" y="59701"/>
                    <a:pt x="276562" y="12327"/>
                    <a:pt x="387769" y="4098"/>
                  </a:cubicBezTo>
                  <a:cubicBezTo>
                    <a:pt x="431872" y="827"/>
                    <a:pt x="478190" y="-6453"/>
                    <a:pt x="521977" y="12855"/>
                  </a:cubicBezTo>
                  <a:cubicBezTo>
                    <a:pt x="532949" y="17708"/>
                    <a:pt x="541074" y="6946"/>
                    <a:pt x="550358" y="2937"/>
                  </a:cubicBezTo>
                  <a:cubicBezTo>
                    <a:pt x="564497" y="8213"/>
                    <a:pt x="571988" y="21085"/>
                    <a:pt x="582433" y="30686"/>
                  </a:cubicBezTo>
                  <a:cubicBezTo>
                    <a:pt x="624848" y="65082"/>
                    <a:pt x="646478" y="114988"/>
                    <a:pt x="678974" y="161623"/>
                  </a:cubicBezTo>
                  <a:cubicBezTo>
                    <a:pt x="682456" y="148329"/>
                    <a:pt x="678869" y="135668"/>
                    <a:pt x="690053" y="12933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 name="Freeform: Shape 139"/>
            <p:cNvSpPr/>
            <p:nvPr/>
          </p:nvSpPr>
          <p:spPr>
            <a:xfrm>
              <a:off x="7527829" y="2503971"/>
              <a:ext cx="126687" cy="174126"/>
            </a:xfrm>
            <a:custGeom>
              <a:avLst/>
              <a:gdLst>
                <a:gd name="connsiteX0" fmla="*/ 117719 w 126687"/>
                <a:gd name="connsiteY0" fmla="*/ 110926 h 174126"/>
                <a:gd name="connsiteX1" fmla="*/ 126688 w 126687"/>
                <a:gd name="connsiteY1" fmla="*/ 174126 h 174126"/>
                <a:gd name="connsiteX2" fmla="*/ 287 w 126687"/>
                <a:gd name="connsiteY2" fmla="*/ 16812 h 174126"/>
                <a:gd name="connsiteX3" fmla="*/ 23078 w 126687"/>
                <a:gd name="connsiteY3" fmla="*/ 2990 h 174126"/>
                <a:gd name="connsiteX4" fmla="*/ 73511 w 126687"/>
                <a:gd name="connsiteY4" fmla="*/ 29051 h 174126"/>
                <a:gd name="connsiteX5" fmla="*/ 93874 w 126687"/>
                <a:gd name="connsiteY5" fmla="*/ 68511 h 174126"/>
                <a:gd name="connsiteX6" fmla="*/ 117719 w 126687"/>
                <a:gd name="connsiteY6" fmla="*/ 110926 h 17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7" h="174126">
                  <a:moveTo>
                    <a:pt x="117719" y="110926"/>
                  </a:moveTo>
                  <a:cubicBezTo>
                    <a:pt x="120252" y="129074"/>
                    <a:pt x="122889" y="147221"/>
                    <a:pt x="126688" y="174126"/>
                  </a:cubicBezTo>
                  <a:cubicBezTo>
                    <a:pt x="64754" y="131184"/>
                    <a:pt x="52515" y="57327"/>
                    <a:pt x="287" y="16812"/>
                  </a:cubicBezTo>
                  <a:cubicBezTo>
                    <a:pt x="-2139" y="-4079"/>
                    <a:pt x="11261" y="-1230"/>
                    <a:pt x="23078" y="2990"/>
                  </a:cubicBezTo>
                  <a:cubicBezTo>
                    <a:pt x="41014" y="9215"/>
                    <a:pt x="58107" y="17761"/>
                    <a:pt x="73511" y="29051"/>
                  </a:cubicBezTo>
                  <a:cubicBezTo>
                    <a:pt x="85328" y="39602"/>
                    <a:pt x="88915" y="54373"/>
                    <a:pt x="93874" y="68511"/>
                  </a:cubicBezTo>
                  <a:cubicBezTo>
                    <a:pt x="101787" y="82649"/>
                    <a:pt x="109806" y="96788"/>
                    <a:pt x="117719" y="11092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 name="Freeform: Shape 140"/>
            <p:cNvSpPr/>
            <p:nvPr/>
          </p:nvSpPr>
          <p:spPr>
            <a:xfrm>
              <a:off x="7505960" y="2483245"/>
              <a:ext cx="100780" cy="57584"/>
            </a:xfrm>
            <a:custGeom>
              <a:avLst/>
              <a:gdLst>
                <a:gd name="connsiteX0" fmla="*/ 94642 w 100780"/>
                <a:gd name="connsiteY0" fmla="*/ 57585 h 57584"/>
                <a:gd name="connsiteX1" fmla="*/ 22157 w 100780"/>
                <a:gd name="connsiteY1" fmla="*/ 37643 h 57584"/>
                <a:gd name="connsiteX2" fmla="*/ 0 w 100780"/>
                <a:gd name="connsiteY2" fmla="*/ 5357 h 57584"/>
                <a:gd name="connsiteX3" fmla="*/ 96541 w 100780"/>
                <a:gd name="connsiteY3" fmla="*/ 38593 h 57584"/>
                <a:gd name="connsiteX4" fmla="*/ 94642 w 100780"/>
                <a:gd name="connsiteY4" fmla="*/ 57585 h 5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80" h="57584">
                  <a:moveTo>
                    <a:pt x="94642" y="57585"/>
                  </a:moveTo>
                  <a:cubicBezTo>
                    <a:pt x="70058" y="52626"/>
                    <a:pt x="53388" y="18863"/>
                    <a:pt x="22157" y="37643"/>
                  </a:cubicBezTo>
                  <a:cubicBezTo>
                    <a:pt x="7702" y="31735"/>
                    <a:pt x="1055" y="20445"/>
                    <a:pt x="0" y="5357"/>
                  </a:cubicBezTo>
                  <a:cubicBezTo>
                    <a:pt x="43259" y="-15744"/>
                    <a:pt x="62883" y="31840"/>
                    <a:pt x="96541" y="38593"/>
                  </a:cubicBezTo>
                  <a:cubicBezTo>
                    <a:pt x="102028" y="45557"/>
                    <a:pt x="102977" y="51993"/>
                    <a:pt x="94642" y="57585"/>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 name="Freeform: Shape 141"/>
            <p:cNvSpPr/>
            <p:nvPr/>
          </p:nvSpPr>
          <p:spPr>
            <a:xfrm>
              <a:off x="7667178" y="2666808"/>
              <a:ext cx="41887" cy="34991"/>
            </a:xfrm>
            <a:custGeom>
              <a:avLst/>
              <a:gdLst>
                <a:gd name="connsiteX0" fmla="*/ 41887 w 41887"/>
                <a:gd name="connsiteY0" fmla="*/ 11606 h 34991"/>
                <a:gd name="connsiteX1" fmla="*/ 0 w 41887"/>
                <a:gd name="connsiteY1" fmla="*/ 21524 h 34991"/>
                <a:gd name="connsiteX2" fmla="*/ 30492 w 41887"/>
                <a:gd name="connsiteY2" fmla="*/ 0 h 34991"/>
                <a:gd name="connsiteX3" fmla="*/ 41887 w 41887"/>
                <a:gd name="connsiteY3" fmla="*/ 11606 h 34991"/>
              </a:gdLst>
              <a:ahLst/>
              <a:cxnLst>
                <a:cxn ang="0">
                  <a:pos x="connsiteX0" y="connsiteY0"/>
                </a:cxn>
                <a:cxn ang="0">
                  <a:pos x="connsiteX1" y="connsiteY1"/>
                </a:cxn>
                <a:cxn ang="0">
                  <a:pos x="connsiteX2" y="connsiteY2"/>
                </a:cxn>
                <a:cxn ang="0">
                  <a:pos x="connsiteX3" y="connsiteY3"/>
                </a:cxn>
              </a:cxnLst>
              <a:rect l="l" t="t" r="r" b="b"/>
              <a:pathLst>
                <a:path w="41887" h="34991">
                  <a:moveTo>
                    <a:pt x="41887" y="11606"/>
                  </a:moveTo>
                  <a:cubicBezTo>
                    <a:pt x="34607" y="43048"/>
                    <a:pt x="18886" y="39038"/>
                    <a:pt x="0" y="21524"/>
                  </a:cubicBezTo>
                  <a:cubicBezTo>
                    <a:pt x="6014" y="8441"/>
                    <a:pt x="16143" y="1266"/>
                    <a:pt x="30492" y="0"/>
                  </a:cubicBezTo>
                  <a:cubicBezTo>
                    <a:pt x="34291" y="3904"/>
                    <a:pt x="38089" y="7702"/>
                    <a:pt x="41887" y="11606"/>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 name="Freeform: Shape 142"/>
            <p:cNvSpPr/>
            <p:nvPr/>
          </p:nvSpPr>
          <p:spPr>
            <a:xfrm>
              <a:off x="7600601" y="2521838"/>
              <a:ext cx="22611" cy="50644"/>
            </a:xfrm>
            <a:custGeom>
              <a:avLst/>
              <a:gdLst>
                <a:gd name="connsiteX0" fmla="*/ 0 w 22611"/>
                <a:gd name="connsiteY0" fmla="*/ 18992 h 50644"/>
                <a:gd name="connsiteX1" fmla="*/ 1899 w 22611"/>
                <a:gd name="connsiteY1" fmla="*/ 0 h 50644"/>
                <a:gd name="connsiteX2" fmla="*/ 21102 w 22611"/>
                <a:gd name="connsiteY2" fmla="*/ 50645 h 50644"/>
                <a:gd name="connsiteX3" fmla="*/ 0 w 22611"/>
                <a:gd name="connsiteY3" fmla="*/ 18992 h 50644"/>
              </a:gdLst>
              <a:ahLst/>
              <a:cxnLst>
                <a:cxn ang="0">
                  <a:pos x="connsiteX0" y="connsiteY0"/>
                </a:cxn>
                <a:cxn ang="0">
                  <a:pos x="connsiteX1" y="connsiteY1"/>
                </a:cxn>
                <a:cxn ang="0">
                  <a:pos x="connsiteX2" y="connsiteY2"/>
                </a:cxn>
                <a:cxn ang="0">
                  <a:pos x="connsiteX3" y="connsiteY3"/>
                </a:cxn>
              </a:cxnLst>
              <a:rect l="l" t="t" r="r" b="b"/>
              <a:pathLst>
                <a:path w="22611" h="50644">
                  <a:moveTo>
                    <a:pt x="0" y="18992"/>
                  </a:moveTo>
                  <a:cubicBezTo>
                    <a:pt x="633" y="12661"/>
                    <a:pt x="1266" y="6331"/>
                    <a:pt x="1899" y="0"/>
                  </a:cubicBezTo>
                  <a:cubicBezTo>
                    <a:pt x="18992" y="12872"/>
                    <a:pt x="25955" y="29543"/>
                    <a:pt x="21102" y="50645"/>
                  </a:cubicBezTo>
                  <a:cubicBezTo>
                    <a:pt x="14033" y="40094"/>
                    <a:pt x="7069" y="29543"/>
                    <a:pt x="0" y="1899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 name="Freeform: Shape 143"/>
            <p:cNvSpPr/>
            <p:nvPr/>
          </p:nvSpPr>
          <p:spPr>
            <a:xfrm>
              <a:off x="7665843" y="2658065"/>
              <a:ext cx="31932" cy="30266"/>
            </a:xfrm>
            <a:custGeom>
              <a:avLst/>
              <a:gdLst>
                <a:gd name="connsiteX0" fmla="*/ 31932 w 31932"/>
                <a:gd name="connsiteY0" fmla="*/ 8743 h 30266"/>
                <a:gd name="connsiteX1" fmla="*/ 1440 w 31932"/>
                <a:gd name="connsiteY1" fmla="*/ 30266 h 30266"/>
                <a:gd name="connsiteX2" fmla="*/ 10092 w 31932"/>
                <a:gd name="connsiteY2" fmla="*/ 935 h 30266"/>
                <a:gd name="connsiteX3" fmla="*/ 31932 w 31932"/>
                <a:gd name="connsiteY3" fmla="*/ 8743 h 30266"/>
              </a:gdLst>
              <a:ahLst/>
              <a:cxnLst>
                <a:cxn ang="0">
                  <a:pos x="connsiteX0" y="connsiteY0"/>
                </a:cxn>
                <a:cxn ang="0">
                  <a:pos x="connsiteX1" y="connsiteY1"/>
                </a:cxn>
                <a:cxn ang="0">
                  <a:pos x="connsiteX2" y="connsiteY2"/>
                </a:cxn>
                <a:cxn ang="0">
                  <a:pos x="connsiteX3" y="connsiteY3"/>
                </a:cxn>
              </a:cxnLst>
              <a:rect l="l" t="t" r="r" b="b"/>
              <a:pathLst>
                <a:path w="31932" h="30266">
                  <a:moveTo>
                    <a:pt x="31932" y="8743"/>
                  </a:moveTo>
                  <a:cubicBezTo>
                    <a:pt x="21803" y="15917"/>
                    <a:pt x="11569" y="23092"/>
                    <a:pt x="1440" y="30266"/>
                  </a:cubicBezTo>
                  <a:cubicBezTo>
                    <a:pt x="-3625" y="18133"/>
                    <a:pt x="5977" y="10325"/>
                    <a:pt x="10092" y="935"/>
                  </a:cubicBezTo>
                  <a:cubicBezTo>
                    <a:pt x="18849" y="-753"/>
                    <a:pt x="27290" y="-1175"/>
                    <a:pt x="31932" y="8743"/>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 name="Freeform: Shape 144"/>
            <p:cNvSpPr/>
            <p:nvPr/>
          </p:nvSpPr>
          <p:spPr>
            <a:xfrm>
              <a:off x="7129795" y="2540302"/>
              <a:ext cx="209987" cy="261554"/>
            </a:xfrm>
            <a:custGeom>
              <a:avLst/>
              <a:gdLst>
                <a:gd name="connsiteX0" fmla="*/ 209987 w 209987"/>
                <a:gd name="connsiteY0" fmla="*/ 149296 h 261554"/>
                <a:gd name="connsiteX1" fmla="*/ 116189 w 209987"/>
                <a:gd name="connsiteY1" fmla="*/ 247103 h 261554"/>
                <a:gd name="connsiteX2" fmla="*/ 8570 w 209987"/>
                <a:gd name="connsiteY2" fmla="*/ 218932 h 261554"/>
                <a:gd name="connsiteX3" fmla="*/ 134653 w 209987"/>
                <a:gd name="connsiteY3" fmla="*/ 0 h 261554"/>
                <a:gd name="connsiteX4" fmla="*/ 135076 w 209987"/>
                <a:gd name="connsiteY4" fmla="*/ 25217 h 261554"/>
                <a:gd name="connsiteX5" fmla="*/ 181816 w 209987"/>
                <a:gd name="connsiteY5" fmla="*/ 127033 h 261554"/>
                <a:gd name="connsiteX6" fmla="*/ 209987 w 209987"/>
                <a:gd name="connsiteY6" fmla="*/ 149296 h 2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987" h="261554">
                  <a:moveTo>
                    <a:pt x="209987" y="149296"/>
                  </a:moveTo>
                  <a:cubicBezTo>
                    <a:pt x="177912" y="181054"/>
                    <a:pt x="151746" y="218299"/>
                    <a:pt x="116189" y="247103"/>
                  </a:cubicBezTo>
                  <a:cubicBezTo>
                    <a:pt x="81688" y="274957"/>
                    <a:pt x="23552" y="260925"/>
                    <a:pt x="8570" y="218932"/>
                  </a:cubicBezTo>
                  <a:cubicBezTo>
                    <a:pt x="-23611" y="128405"/>
                    <a:pt x="38429" y="20785"/>
                    <a:pt x="134653" y="0"/>
                  </a:cubicBezTo>
                  <a:cubicBezTo>
                    <a:pt x="139929" y="8335"/>
                    <a:pt x="136764" y="16670"/>
                    <a:pt x="135076" y="25217"/>
                  </a:cubicBezTo>
                  <a:cubicBezTo>
                    <a:pt x="123575" y="82930"/>
                    <a:pt x="129905" y="96647"/>
                    <a:pt x="181816" y="127033"/>
                  </a:cubicBezTo>
                  <a:cubicBezTo>
                    <a:pt x="192367" y="133153"/>
                    <a:pt x="204290" y="137162"/>
                    <a:pt x="209987"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 name="Freeform: Shape 145"/>
            <p:cNvSpPr/>
            <p:nvPr/>
          </p:nvSpPr>
          <p:spPr>
            <a:xfrm>
              <a:off x="7242464" y="2508181"/>
              <a:ext cx="308507" cy="181437"/>
            </a:xfrm>
            <a:custGeom>
              <a:avLst/>
              <a:gdLst>
                <a:gd name="connsiteX0" fmla="*/ 97318 w 308507"/>
                <a:gd name="connsiteY0" fmla="*/ 181417 h 181437"/>
                <a:gd name="connsiteX1" fmla="*/ 21985 w 308507"/>
                <a:gd name="connsiteY1" fmla="*/ 32121 h 181437"/>
                <a:gd name="connsiteX2" fmla="*/ 307810 w 308507"/>
                <a:gd name="connsiteY2" fmla="*/ 84664 h 181437"/>
                <a:gd name="connsiteX3" fmla="*/ 284808 w 308507"/>
                <a:gd name="connsiteY3" fmla="*/ 107665 h 181437"/>
                <a:gd name="connsiteX4" fmla="*/ 177189 w 308507"/>
                <a:gd name="connsiteY4" fmla="*/ 162847 h 181437"/>
                <a:gd name="connsiteX5" fmla="*/ 97318 w 308507"/>
                <a:gd name="connsiteY5" fmla="*/ 181417 h 18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07" h="181437">
                  <a:moveTo>
                    <a:pt x="97318" y="181417"/>
                  </a:moveTo>
                  <a:cubicBezTo>
                    <a:pt x="461" y="153351"/>
                    <a:pt x="-22962" y="107032"/>
                    <a:pt x="21985" y="32121"/>
                  </a:cubicBezTo>
                  <a:cubicBezTo>
                    <a:pt x="125595" y="-18207"/>
                    <a:pt x="242605" y="-15570"/>
                    <a:pt x="307810" y="84664"/>
                  </a:cubicBezTo>
                  <a:cubicBezTo>
                    <a:pt x="310975" y="103234"/>
                    <a:pt x="303378" y="111042"/>
                    <a:pt x="284808" y="107665"/>
                  </a:cubicBezTo>
                  <a:cubicBezTo>
                    <a:pt x="238912" y="105133"/>
                    <a:pt x="220131" y="154301"/>
                    <a:pt x="177189" y="162847"/>
                  </a:cubicBezTo>
                  <a:cubicBezTo>
                    <a:pt x="151023" y="167911"/>
                    <a:pt x="125806" y="182050"/>
                    <a:pt x="97318" y="1814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 name="Freeform: Shape 146"/>
            <p:cNvSpPr/>
            <p:nvPr/>
          </p:nvSpPr>
          <p:spPr>
            <a:xfrm>
              <a:off x="7295363" y="2649713"/>
              <a:ext cx="285297" cy="219638"/>
            </a:xfrm>
            <a:custGeom>
              <a:avLst/>
              <a:gdLst>
                <a:gd name="connsiteX0" fmla="*/ 0 w 285297"/>
                <a:gd name="connsiteY0" fmla="*/ 123237 h 219638"/>
                <a:gd name="connsiteX1" fmla="*/ 240139 w 285297"/>
                <a:gd name="connsiteY1" fmla="*/ 3062 h 219638"/>
                <a:gd name="connsiteX2" fmla="*/ 285297 w 285297"/>
                <a:gd name="connsiteY2" fmla="*/ 18466 h 219638"/>
                <a:gd name="connsiteX3" fmla="*/ 280338 w 285297"/>
                <a:gd name="connsiteY3" fmla="*/ 23847 h 219638"/>
                <a:gd name="connsiteX4" fmla="*/ 216505 w 285297"/>
                <a:gd name="connsiteY4" fmla="*/ 70904 h 219638"/>
                <a:gd name="connsiteX5" fmla="*/ 198463 w 285297"/>
                <a:gd name="connsiteY5" fmla="*/ 81877 h 219638"/>
                <a:gd name="connsiteX6" fmla="*/ 162801 w 285297"/>
                <a:gd name="connsiteY6" fmla="*/ 100763 h 219638"/>
                <a:gd name="connsiteX7" fmla="*/ 125978 w 285297"/>
                <a:gd name="connsiteY7" fmla="*/ 111525 h 219638"/>
                <a:gd name="connsiteX8" fmla="*/ 72485 w 285297"/>
                <a:gd name="connsiteY8" fmla="*/ 110787 h 219638"/>
                <a:gd name="connsiteX9" fmla="*/ 128616 w 285297"/>
                <a:gd name="connsiteY9" fmla="*/ 114585 h 219638"/>
                <a:gd name="connsiteX10" fmla="*/ 118909 w 285297"/>
                <a:gd name="connsiteY10" fmla="*/ 219145 h 219638"/>
                <a:gd name="connsiteX11" fmla="*/ 0 w 285297"/>
                <a:gd name="connsiteY11" fmla="*/ 123237 h 21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297" h="219638">
                  <a:moveTo>
                    <a:pt x="0" y="123237"/>
                  </a:moveTo>
                  <a:cubicBezTo>
                    <a:pt x="70691" y="64574"/>
                    <a:pt x="148768" y="22054"/>
                    <a:pt x="240139" y="3062"/>
                  </a:cubicBezTo>
                  <a:cubicBezTo>
                    <a:pt x="263035" y="-1686"/>
                    <a:pt x="275801" y="-3691"/>
                    <a:pt x="285297" y="18466"/>
                  </a:cubicBezTo>
                  <a:cubicBezTo>
                    <a:pt x="283609" y="20260"/>
                    <a:pt x="282026" y="22054"/>
                    <a:pt x="280338" y="23847"/>
                  </a:cubicBezTo>
                  <a:cubicBezTo>
                    <a:pt x="252800" y="31127"/>
                    <a:pt x="222836" y="35031"/>
                    <a:pt x="216505" y="70904"/>
                  </a:cubicBezTo>
                  <a:cubicBezTo>
                    <a:pt x="211652" y="76391"/>
                    <a:pt x="205321" y="79662"/>
                    <a:pt x="198463" y="81877"/>
                  </a:cubicBezTo>
                  <a:cubicBezTo>
                    <a:pt x="184852" y="84832"/>
                    <a:pt x="172824" y="90951"/>
                    <a:pt x="162801" y="100763"/>
                  </a:cubicBezTo>
                  <a:cubicBezTo>
                    <a:pt x="151406" y="107516"/>
                    <a:pt x="142543" y="122921"/>
                    <a:pt x="125978" y="111525"/>
                  </a:cubicBezTo>
                  <a:cubicBezTo>
                    <a:pt x="111523" y="96016"/>
                    <a:pt x="96224" y="91057"/>
                    <a:pt x="72485" y="110787"/>
                  </a:cubicBezTo>
                  <a:cubicBezTo>
                    <a:pt x="96013" y="106145"/>
                    <a:pt x="114266" y="96965"/>
                    <a:pt x="128616" y="114585"/>
                  </a:cubicBezTo>
                  <a:cubicBezTo>
                    <a:pt x="126822" y="149614"/>
                    <a:pt x="120070" y="184116"/>
                    <a:pt x="118909" y="219145"/>
                  </a:cubicBezTo>
                  <a:cubicBezTo>
                    <a:pt x="68687" y="224209"/>
                    <a:pt x="26377" y="190130"/>
                    <a:pt x="0" y="123237"/>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 name="Freeform: Shape 147"/>
            <p:cNvSpPr/>
            <p:nvPr/>
          </p:nvSpPr>
          <p:spPr>
            <a:xfrm>
              <a:off x="7421983" y="3042632"/>
              <a:ext cx="207372" cy="130726"/>
            </a:xfrm>
            <a:custGeom>
              <a:avLst/>
              <a:gdLst>
                <a:gd name="connsiteX0" fmla="*/ 1257 w 207372"/>
                <a:gd name="connsiteY0" fmla="*/ 58347 h 130726"/>
                <a:gd name="connsiteX1" fmla="*/ 203624 w 207372"/>
                <a:gd name="connsiteY1" fmla="*/ 0 h 130726"/>
                <a:gd name="connsiteX2" fmla="*/ 74692 w 207372"/>
                <a:gd name="connsiteY2" fmla="*/ 130726 h 130726"/>
                <a:gd name="connsiteX3" fmla="*/ 1257 w 207372"/>
                <a:gd name="connsiteY3" fmla="*/ 58347 h 130726"/>
              </a:gdLst>
              <a:ahLst/>
              <a:cxnLst>
                <a:cxn ang="0">
                  <a:pos x="connsiteX0" y="connsiteY0"/>
                </a:cxn>
                <a:cxn ang="0">
                  <a:pos x="connsiteX1" y="connsiteY1"/>
                </a:cxn>
                <a:cxn ang="0">
                  <a:pos x="connsiteX2" y="connsiteY2"/>
                </a:cxn>
                <a:cxn ang="0">
                  <a:pos x="connsiteX3" y="connsiteY3"/>
                </a:cxn>
              </a:cxnLst>
              <a:rect l="l" t="t" r="r" b="b"/>
              <a:pathLst>
                <a:path w="207372" h="130726">
                  <a:moveTo>
                    <a:pt x="1257" y="58347"/>
                  </a:moveTo>
                  <a:cubicBezTo>
                    <a:pt x="74270" y="59402"/>
                    <a:pt x="142956" y="44420"/>
                    <a:pt x="203624" y="0"/>
                  </a:cubicBezTo>
                  <a:cubicBezTo>
                    <a:pt x="221877" y="77655"/>
                    <a:pt x="172604" y="126295"/>
                    <a:pt x="74692" y="130726"/>
                  </a:cubicBezTo>
                  <a:cubicBezTo>
                    <a:pt x="3156" y="114794"/>
                    <a:pt x="-3702" y="108042"/>
                    <a:pt x="1257" y="58347"/>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 name="Freeform: Shape 148"/>
            <p:cNvSpPr/>
            <p:nvPr/>
          </p:nvSpPr>
          <p:spPr>
            <a:xfrm>
              <a:off x="7400999" y="2712938"/>
              <a:ext cx="213424" cy="176389"/>
            </a:xfrm>
            <a:custGeom>
              <a:avLst/>
              <a:gdLst>
                <a:gd name="connsiteX0" fmla="*/ 21292 w 213424"/>
                <a:gd name="connsiteY0" fmla="*/ 49778 h 176389"/>
                <a:gd name="connsiteX1" fmla="*/ 52206 w 213424"/>
                <a:gd name="connsiteY1" fmla="*/ 28993 h 176389"/>
                <a:gd name="connsiteX2" fmla="*/ 58643 w 213424"/>
                <a:gd name="connsiteY2" fmla="*/ 32264 h 176389"/>
                <a:gd name="connsiteX3" fmla="*/ 68982 w 213424"/>
                <a:gd name="connsiteY3" fmla="*/ 65183 h 176389"/>
                <a:gd name="connsiteX4" fmla="*/ 49041 w 213424"/>
                <a:gd name="connsiteY4" fmla="*/ 84069 h 176389"/>
                <a:gd name="connsiteX5" fmla="*/ 61386 w 213424"/>
                <a:gd name="connsiteY5" fmla="*/ 123424 h 176389"/>
                <a:gd name="connsiteX6" fmla="*/ 137563 w 213424"/>
                <a:gd name="connsiteY6" fmla="*/ 108758 h 176389"/>
                <a:gd name="connsiteX7" fmla="*/ 135875 w 213424"/>
                <a:gd name="connsiteY7" fmla="*/ 53366 h 176389"/>
                <a:gd name="connsiteX8" fmla="*/ 121526 w 213424"/>
                <a:gd name="connsiteY8" fmla="*/ 36695 h 176389"/>
                <a:gd name="connsiteX9" fmla="*/ 120787 w 213424"/>
                <a:gd name="connsiteY9" fmla="*/ 12955 h 176389"/>
                <a:gd name="connsiteX10" fmla="*/ 132183 w 213424"/>
                <a:gd name="connsiteY10" fmla="*/ 611 h 176389"/>
                <a:gd name="connsiteX11" fmla="*/ 213319 w 213424"/>
                <a:gd name="connsiteY11" fmla="*/ 71197 h 176389"/>
                <a:gd name="connsiteX12" fmla="*/ 54844 w 213424"/>
                <a:gd name="connsiteY12" fmla="*/ 176389 h 176389"/>
                <a:gd name="connsiteX13" fmla="*/ 12324 w 213424"/>
                <a:gd name="connsiteY13" fmla="*/ 154971 h 176389"/>
                <a:gd name="connsiteX14" fmla="*/ 21925 w 213424"/>
                <a:gd name="connsiteY14" fmla="*/ 49040 h 176389"/>
                <a:gd name="connsiteX15" fmla="*/ 21292 w 213424"/>
                <a:gd name="connsiteY15" fmla="*/ 49778 h 17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424" h="176389">
                  <a:moveTo>
                    <a:pt x="21292" y="49778"/>
                  </a:moveTo>
                  <a:cubicBezTo>
                    <a:pt x="31632" y="42815"/>
                    <a:pt x="41866" y="35851"/>
                    <a:pt x="52206" y="28993"/>
                  </a:cubicBezTo>
                  <a:cubicBezTo>
                    <a:pt x="54317" y="30048"/>
                    <a:pt x="56532" y="31209"/>
                    <a:pt x="58643" y="32264"/>
                  </a:cubicBezTo>
                  <a:cubicBezTo>
                    <a:pt x="67505" y="41549"/>
                    <a:pt x="71937" y="52205"/>
                    <a:pt x="68982" y="65183"/>
                  </a:cubicBezTo>
                  <a:cubicBezTo>
                    <a:pt x="65184" y="74573"/>
                    <a:pt x="56954" y="79215"/>
                    <a:pt x="49041" y="84069"/>
                  </a:cubicBezTo>
                  <a:cubicBezTo>
                    <a:pt x="26884" y="105382"/>
                    <a:pt x="49991" y="112767"/>
                    <a:pt x="61386" y="123424"/>
                  </a:cubicBezTo>
                  <a:cubicBezTo>
                    <a:pt x="89979" y="134819"/>
                    <a:pt x="116356" y="135135"/>
                    <a:pt x="137563" y="108758"/>
                  </a:cubicBezTo>
                  <a:cubicBezTo>
                    <a:pt x="146848" y="89977"/>
                    <a:pt x="150647" y="71408"/>
                    <a:pt x="135875" y="53366"/>
                  </a:cubicBezTo>
                  <a:cubicBezTo>
                    <a:pt x="130283" y="48512"/>
                    <a:pt x="125113" y="43342"/>
                    <a:pt x="121526" y="36695"/>
                  </a:cubicBezTo>
                  <a:cubicBezTo>
                    <a:pt x="118466" y="28887"/>
                    <a:pt x="118361" y="20974"/>
                    <a:pt x="120787" y="12955"/>
                  </a:cubicBezTo>
                  <a:cubicBezTo>
                    <a:pt x="123109" y="7469"/>
                    <a:pt x="126907" y="3354"/>
                    <a:pt x="132183" y="611"/>
                  </a:cubicBezTo>
                  <a:cubicBezTo>
                    <a:pt x="194328" y="-3715"/>
                    <a:pt x="215113" y="14433"/>
                    <a:pt x="213319" y="71197"/>
                  </a:cubicBezTo>
                  <a:cubicBezTo>
                    <a:pt x="185887" y="144842"/>
                    <a:pt x="139885" y="175440"/>
                    <a:pt x="54844" y="176389"/>
                  </a:cubicBezTo>
                  <a:cubicBezTo>
                    <a:pt x="37541" y="175545"/>
                    <a:pt x="18865" y="177234"/>
                    <a:pt x="12324" y="154971"/>
                  </a:cubicBezTo>
                  <a:cubicBezTo>
                    <a:pt x="-11732" y="117199"/>
                    <a:pt x="3778" y="83014"/>
                    <a:pt x="21925" y="49040"/>
                  </a:cubicBezTo>
                  <a:cubicBezTo>
                    <a:pt x="21925" y="49145"/>
                    <a:pt x="21292" y="49778"/>
                    <a:pt x="21292" y="49778"/>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 name="Freeform: Shape 149"/>
            <p:cNvSpPr/>
            <p:nvPr/>
          </p:nvSpPr>
          <p:spPr>
            <a:xfrm>
              <a:off x="7400845" y="2919186"/>
              <a:ext cx="203238" cy="121519"/>
            </a:xfrm>
            <a:custGeom>
              <a:avLst/>
              <a:gdLst>
                <a:gd name="connsiteX0" fmla="*/ 169792 w 203238"/>
                <a:gd name="connsiteY0" fmla="*/ 0 h 121519"/>
                <a:gd name="connsiteX1" fmla="*/ 203239 w 203238"/>
                <a:gd name="connsiteY1" fmla="*/ 54443 h 121519"/>
                <a:gd name="connsiteX2" fmla="*/ 116404 w 203238"/>
                <a:gd name="connsiteY2" fmla="*/ 110046 h 121519"/>
                <a:gd name="connsiteX3" fmla="*/ 18386 w 203238"/>
                <a:gd name="connsiteY3" fmla="*/ 115744 h 121519"/>
                <a:gd name="connsiteX4" fmla="*/ 5092 w 203238"/>
                <a:gd name="connsiteY4" fmla="*/ 104032 h 121519"/>
                <a:gd name="connsiteX5" fmla="*/ 11000 w 203238"/>
                <a:gd name="connsiteY5" fmla="*/ 53177 h 121519"/>
                <a:gd name="connsiteX6" fmla="*/ 23873 w 203238"/>
                <a:gd name="connsiteY6" fmla="*/ 33446 h 121519"/>
                <a:gd name="connsiteX7" fmla="*/ 169792 w 203238"/>
                <a:gd name="connsiteY7" fmla="*/ 0 h 12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238" h="121519">
                  <a:moveTo>
                    <a:pt x="169792" y="0"/>
                  </a:moveTo>
                  <a:cubicBezTo>
                    <a:pt x="181820" y="17620"/>
                    <a:pt x="199862" y="31547"/>
                    <a:pt x="203239" y="54443"/>
                  </a:cubicBezTo>
                  <a:cubicBezTo>
                    <a:pt x="190577" y="98124"/>
                    <a:pt x="150378" y="100656"/>
                    <a:pt x="116404" y="110046"/>
                  </a:cubicBezTo>
                  <a:cubicBezTo>
                    <a:pt x="84751" y="118803"/>
                    <a:pt x="51833" y="127666"/>
                    <a:pt x="18386" y="115744"/>
                  </a:cubicBezTo>
                  <a:cubicBezTo>
                    <a:pt x="12794" y="113212"/>
                    <a:pt x="8363" y="109202"/>
                    <a:pt x="5092" y="104032"/>
                  </a:cubicBezTo>
                  <a:cubicBezTo>
                    <a:pt x="-3349" y="85885"/>
                    <a:pt x="-1239" y="69003"/>
                    <a:pt x="11000" y="53177"/>
                  </a:cubicBezTo>
                  <a:cubicBezTo>
                    <a:pt x="15326" y="46635"/>
                    <a:pt x="19547" y="39988"/>
                    <a:pt x="23873" y="33446"/>
                  </a:cubicBezTo>
                  <a:cubicBezTo>
                    <a:pt x="70508" y="13611"/>
                    <a:pt x="119358" y="3482"/>
                    <a:pt x="169792"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1" name="Freeform: Shape 150"/>
            <p:cNvSpPr/>
            <p:nvPr/>
          </p:nvSpPr>
          <p:spPr>
            <a:xfrm>
              <a:off x="7150288" y="3032761"/>
              <a:ext cx="159306" cy="106356"/>
            </a:xfrm>
            <a:custGeom>
              <a:avLst/>
              <a:gdLst>
                <a:gd name="connsiteX0" fmla="*/ 114583 w 159306"/>
                <a:gd name="connsiteY0" fmla="*/ 3119 h 106356"/>
                <a:gd name="connsiteX1" fmla="*/ 143493 w 159306"/>
                <a:gd name="connsiteY1" fmla="*/ 24642 h 106356"/>
                <a:gd name="connsiteX2" fmla="*/ 129565 w 159306"/>
                <a:gd name="connsiteY2" fmla="*/ 99027 h 106356"/>
                <a:gd name="connsiteX3" fmla="*/ 0 w 159306"/>
                <a:gd name="connsiteY3" fmla="*/ 24854 h 106356"/>
                <a:gd name="connsiteX4" fmla="*/ 114583 w 159306"/>
                <a:gd name="connsiteY4" fmla="*/ 3119 h 10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06" h="106356">
                  <a:moveTo>
                    <a:pt x="114583" y="3119"/>
                  </a:moveTo>
                  <a:cubicBezTo>
                    <a:pt x="124290" y="10293"/>
                    <a:pt x="134630" y="16729"/>
                    <a:pt x="143493" y="24642"/>
                  </a:cubicBezTo>
                  <a:cubicBezTo>
                    <a:pt x="169765" y="48171"/>
                    <a:pt x="162062" y="87843"/>
                    <a:pt x="129565" y="99027"/>
                  </a:cubicBezTo>
                  <a:cubicBezTo>
                    <a:pt x="62989" y="121922"/>
                    <a:pt x="6330" y="89531"/>
                    <a:pt x="0" y="24854"/>
                  </a:cubicBezTo>
                  <a:cubicBezTo>
                    <a:pt x="35662" y="4490"/>
                    <a:pt x="73329" y="-5533"/>
                    <a:pt x="114583" y="311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 name="Freeform: Shape 151"/>
            <p:cNvSpPr/>
            <p:nvPr/>
          </p:nvSpPr>
          <p:spPr>
            <a:xfrm>
              <a:off x="7401657" y="2973629"/>
              <a:ext cx="218717" cy="106082"/>
            </a:xfrm>
            <a:custGeom>
              <a:avLst/>
              <a:gdLst>
                <a:gd name="connsiteX0" fmla="*/ 10293 w 218717"/>
                <a:gd name="connsiteY0" fmla="*/ 54232 h 106082"/>
                <a:gd name="connsiteX1" fmla="*/ 202320 w 218717"/>
                <a:gd name="connsiteY1" fmla="*/ 0 h 106082"/>
                <a:gd name="connsiteX2" fmla="*/ 191453 w 218717"/>
                <a:gd name="connsiteY2" fmla="*/ 63411 h 106082"/>
                <a:gd name="connsiteX3" fmla="*/ 11032 w 218717"/>
                <a:gd name="connsiteY3" fmla="*/ 103716 h 106082"/>
                <a:gd name="connsiteX4" fmla="*/ 10293 w 218717"/>
                <a:gd name="connsiteY4" fmla="*/ 54232 h 10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717" h="106082">
                  <a:moveTo>
                    <a:pt x="10293" y="54232"/>
                  </a:moveTo>
                  <a:cubicBezTo>
                    <a:pt x="78769" y="51911"/>
                    <a:pt x="145978" y="45263"/>
                    <a:pt x="202320" y="0"/>
                  </a:cubicBezTo>
                  <a:cubicBezTo>
                    <a:pt x="229753" y="26483"/>
                    <a:pt x="220468" y="44947"/>
                    <a:pt x="191453" y="63411"/>
                  </a:cubicBezTo>
                  <a:cubicBezTo>
                    <a:pt x="135744" y="98757"/>
                    <a:pt x="76026" y="111945"/>
                    <a:pt x="11032" y="103716"/>
                  </a:cubicBezTo>
                  <a:cubicBezTo>
                    <a:pt x="-2684" y="87467"/>
                    <a:pt x="-4372" y="71008"/>
                    <a:pt x="10293" y="5423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 name="Freeform: Shape 152"/>
            <p:cNvSpPr/>
            <p:nvPr/>
          </p:nvSpPr>
          <p:spPr>
            <a:xfrm>
              <a:off x="7661058" y="3070338"/>
              <a:ext cx="121868" cy="128766"/>
            </a:xfrm>
            <a:custGeom>
              <a:avLst/>
              <a:gdLst>
                <a:gd name="connsiteX0" fmla="*/ 78393 w 121868"/>
                <a:gd name="connsiteY0" fmla="*/ 43 h 128766"/>
                <a:gd name="connsiteX1" fmla="*/ 118909 w 121868"/>
                <a:gd name="connsiteY1" fmla="*/ 47944 h 128766"/>
                <a:gd name="connsiteX2" fmla="*/ 56658 w 121868"/>
                <a:gd name="connsiteY2" fmla="*/ 128764 h 128766"/>
                <a:gd name="connsiteX3" fmla="*/ 0 w 121868"/>
                <a:gd name="connsiteY3" fmla="*/ 122012 h 128766"/>
                <a:gd name="connsiteX4" fmla="*/ 12767 w 121868"/>
                <a:gd name="connsiteY4" fmla="*/ 32434 h 128766"/>
                <a:gd name="connsiteX5" fmla="*/ 35557 w 121868"/>
                <a:gd name="connsiteY5" fmla="*/ 17979 h 128766"/>
                <a:gd name="connsiteX6" fmla="*/ 42309 w 121868"/>
                <a:gd name="connsiteY6" fmla="*/ 37288 h 128766"/>
                <a:gd name="connsiteX7" fmla="*/ 54865 w 121868"/>
                <a:gd name="connsiteY7" fmla="*/ 57546 h 128766"/>
                <a:gd name="connsiteX8" fmla="*/ 73118 w 121868"/>
                <a:gd name="connsiteY8" fmla="*/ 36127 h 128766"/>
                <a:gd name="connsiteX9" fmla="*/ 78393 w 121868"/>
                <a:gd name="connsiteY9" fmla="*/ 43 h 12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68" h="128766">
                  <a:moveTo>
                    <a:pt x="78393" y="43"/>
                  </a:moveTo>
                  <a:cubicBezTo>
                    <a:pt x="112156" y="-1012"/>
                    <a:pt x="129143" y="17452"/>
                    <a:pt x="118909" y="47944"/>
                  </a:cubicBezTo>
                  <a:cubicBezTo>
                    <a:pt x="107936" y="80546"/>
                    <a:pt x="110363" y="128448"/>
                    <a:pt x="56658" y="128764"/>
                  </a:cubicBezTo>
                  <a:cubicBezTo>
                    <a:pt x="37878" y="128870"/>
                    <a:pt x="19097" y="124438"/>
                    <a:pt x="0" y="122012"/>
                  </a:cubicBezTo>
                  <a:cubicBezTo>
                    <a:pt x="1372" y="91520"/>
                    <a:pt x="22684" y="65037"/>
                    <a:pt x="12767" y="32434"/>
                  </a:cubicBezTo>
                  <a:cubicBezTo>
                    <a:pt x="6331" y="11332"/>
                    <a:pt x="28066" y="23466"/>
                    <a:pt x="35557" y="17979"/>
                  </a:cubicBezTo>
                  <a:cubicBezTo>
                    <a:pt x="40410" y="23571"/>
                    <a:pt x="41149" y="30430"/>
                    <a:pt x="42309" y="37288"/>
                  </a:cubicBezTo>
                  <a:cubicBezTo>
                    <a:pt x="43681" y="45834"/>
                    <a:pt x="44314" y="56912"/>
                    <a:pt x="54865" y="57546"/>
                  </a:cubicBezTo>
                  <a:cubicBezTo>
                    <a:pt x="67842" y="58284"/>
                    <a:pt x="71324" y="46678"/>
                    <a:pt x="73118" y="36127"/>
                  </a:cubicBezTo>
                  <a:cubicBezTo>
                    <a:pt x="75017" y="23993"/>
                    <a:pt x="73224" y="11543"/>
                    <a:pt x="78393" y="43"/>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 name="Freeform: Shape 153"/>
            <p:cNvSpPr/>
            <p:nvPr/>
          </p:nvSpPr>
          <p:spPr>
            <a:xfrm>
              <a:off x="7161830" y="3153004"/>
              <a:ext cx="151258" cy="116726"/>
            </a:xfrm>
            <a:custGeom>
              <a:avLst/>
              <a:gdLst>
                <a:gd name="connsiteX0" fmla="*/ 81833 w 151258"/>
                <a:gd name="connsiteY0" fmla="*/ 1679 h 116726"/>
                <a:gd name="connsiteX1" fmla="*/ 112958 w 151258"/>
                <a:gd name="connsiteY1" fmla="*/ 16134 h 116726"/>
                <a:gd name="connsiteX2" fmla="*/ 151258 w 151258"/>
                <a:gd name="connsiteY2" fmla="*/ 86825 h 116726"/>
                <a:gd name="connsiteX3" fmla="*/ 4811 w 151258"/>
                <a:gd name="connsiteY3" fmla="*/ 35126 h 116726"/>
                <a:gd name="connsiteX4" fmla="*/ 29395 w 151258"/>
                <a:gd name="connsiteY4" fmla="*/ 1679 h 116726"/>
                <a:gd name="connsiteX5" fmla="*/ 77929 w 151258"/>
                <a:gd name="connsiteY5" fmla="*/ 50108 h 116726"/>
                <a:gd name="connsiteX6" fmla="*/ 81833 w 151258"/>
                <a:gd name="connsiteY6" fmla="*/ 1679 h 11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8" h="116726">
                  <a:moveTo>
                    <a:pt x="81833" y="1679"/>
                  </a:moveTo>
                  <a:cubicBezTo>
                    <a:pt x="94811" y="1152"/>
                    <a:pt x="112325" y="-6551"/>
                    <a:pt x="112958" y="16134"/>
                  </a:cubicBezTo>
                  <a:cubicBezTo>
                    <a:pt x="113802" y="46626"/>
                    <a:pt x="132794" y="66462"/>
                    <a:pt x="151258" y="86825"/>
                  </a:cubicBezTo>
                  <a:cubicBezTo>
                    <a:pt x="85526" y="146438"/>
                    <a:pt x="39313" y="110565"/>
                    <a:pt x="4811" y="35126"/>
                  </a:cubicBezTo>
                  <a:cubicBezTo>
                    <a:pt x="-8166" y="6744"/>
                    <a:pt x="6816" y="2312"/>
                    <a:pt x="29395" y="1679"/>
                  </a:cubicBezTo>
                  <a:cubicBezTo>
                    <a:pt x="48070" y="14973"/>
                    <a:pt x="48598" y="46732"/>
                    <a:pt x="77929" y="50108"/>
                  </a:cubicBezTo>
                  <a:cubicBezTo>
                    <a:pt x="92068" y="34598"/>
                    <a:pt x="71810" y="16872"/>
                    <a:pt x="81833" y="16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 name="Freeform: Shape 154"/>
            <p:cNvSpPr/>
            <p:nvPr/>
          </p:nvSpPr>
          <p:spPr>
            <a:xfrm>
              <a:off x="7117833" y="2804678"/>
              <a:ext cx="116884" cy="143577"/>
            </a:xfrm>
            <a:custGeom>
              <a:avLst/>
              <a:gdLst>
                <a:gd name="connsiteX0" fmla="*/ 116440 w 116884"/>
                <a:gd name="connsiteY0" fmla="*/ 106384 h 143577"/>
                <a:gd name="connsiteX1" fmla="*/ 70860 w 116884"/>
                <a:gd name="connsiteY1" fmla="*/ 131284 h 143577"/>
                <a:gd name="connsiteX2" fmla="*/ 8504 w 116884"/>
                <a:gd name="connsiteY2" fmla="*/ 71249 h 143577"/>
                <a:gd name="connsiteX3" fmla="*/ 18528 w 116884"/>
                <a:gd name="connsiteY3" fmla="*/ 12481 h 143577"/>
                <a:gd name="connsiteX4" fmla="*/ 74342 w 116884"/>
                <a:gd name="connsiteY4" fmla="*/ 20710 h 143577"/>
                <a:gd name="connsiteX5" fmla="*/ 86581 w 116884"/>
                <a:gd name="connsiteY5" fmla="*/ 73570 h 143577"/>
                <a:gd name="connsiteX6" fmla="*/ 116440 w 116884"/>
                <a:gd name="connsiteY6" fmla="*/ 106384 h 14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84" h="143577">
                  <a:moveTo>
                    <a:pt x="116440" y="106384"/>
                  </a:moveTo>
                  <a:cubicBezTo>
                    <a:pt x="119817" y="148904"/>
                    <a:pt x="103885" y="151648"/>
                    <a:pt x="70860" y="131284"/>
                  </a:cubicBezTo>
                  <a:cubicBezTo>
                    <a:pt x="45221" y="115458"/>
                    <a:pt x="24964" y="96572"/>
                    <a:pt x="8504" y="71249"/>
                  </a:cubicBezTo>
                  <a:cubicBezTo>
                    <a:pt x="-7428" y="46666"/>
                    <a:pt x="802" y="27041"/>
                    <a:pt x="18528" y="12481"/>
                  </a:cubicBezTo>
                  <a:cubicBezTo>
                    <a:pt x="37097" y="-2818"/>
                    <a:pt x="59676" y="-8199"/>
                    <a:pt x="74342" y="20710"/>
                  </a:cubicBezTo>
                  <a:cubicBezTo>
                    <a:pt x="62525" y="42023"/>
                    <a:pt x="68117" y="58799"/>
                    <a:pt x="86581" y="73570"/>
                  </a:cubicBezTo>
                  <a:cubicBezTo>
                    <a:pt x="98082" y="82750"/>
                    <a:pt x="112536" y="89924"/>
                    <a:pt x="116440" y="10638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 name="Freeform: Shape 155"/>
            <p:cNvSpPr/>
            <p:nvPr/>
          </p:nvSpPr>
          <p:spPr>
            <a:xfrm>
              <a:off x="7330783" y="3088750"/>
              <a:ext cx="165996" cy="85681"/>
            </a:xfrm>
            <a:custGeom>
              <a:avLst/>
              <a:gdLst>
                <a:gd name="connsiteX0" fmla="*/ 92457 w 165996"/>
                <a:gd name="connsiteY0" fmla="*/ 12229 h 85681"/>
                <a:gd name="connsiteX1" fmla="*/ 165997 w 165996"/>
                <a:gd name="connsiteY1" fmla="*/ 84608 h 85681"/>
                <a:gd name="connsiteX2" fmla="*/ 43079 w 165996"/>
                <a:gd name="connsiteY2" fmla="*/ 71842 h 85681"/>
                <a:gd name="connsiteX3" fmla="*/ 1824 w 165996"/>
                <a:gd name="connsiteY3" fmla="*/ 13706 h 85681"/>
                <a:gd name="connsiteX4" fmla="*/ 55951 w 165996"/>
                <a:gd name="connsiteY4" fmla="*/ 10752 h 85681"/>
                <a:gd name="connsiteX5" fmla="*/ 92457 w 165996"/>
                <a:gd name="connsiteY5" fmla="*/ 12229 h 85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996" h="85681">
                  <a:moveTo>
                    <a:pt x="92457" y="12229"/>
                  </a:moveTo>
                  <a:cubicBezTo>
                    <a:pt x="94251" y="59391"/>
                    <a:pt x="134977" y="67094"/>
                    <a:pt x="165997" y="84608"/>
                  </a:cubicBezTo>
                  <a:cubicBezTo>
                    <a:pt x="124848" y="82709"/>
                    <a:pt x="82750" y="93577"/>
                    <a:pt x="43079" y="71842"/>
                  </a:cubicBezTo>
                  <a:cubicBezTo>
                    <a:pt x="18600" y="58547"/>
                    <a:pt x="-7144" y="41560"/>
                    <a:pt x="1824" y="13706"/>
                  </a:cubicBezTo>
                  <a:cubicBezTo>
                    <a:pt x="11109" y="-14887"/>
                    <a:pt x="37276" y="10013"/>
                    <a:pt x="55951" y="10752"/>
                  </a:cubicBezTo>
                  <a:cubicBezTo>
                    <a:pt x="68190" y="11279"/>
                    <a:pt x="80323" y="11701"/>
                    <a:pt x="92457" y="12229"/>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 name="Freeform: Shape 156"/>
            <p:cNvSpPr/>
            <p:nvPr/>
          </p:nvSpPr>
          <p:spPr>
            <a:xfrm>
              <a:off x="6999284" y="2752217"/>
              <a:ext cx="124153" cy="73065"/>
            </a:xfrm>
            <a:custGeom>
              <a:avLst/>
              <a:gdLst>
                <a:gd name="connsiteX0" fmla="*/ 60160 w 124153"/>
                <a:gd name="connsiteY0" fmla="*/ 73066 h 73065"/>
                <a:gd name="connsiteX1" fmla="*/ 653 w 124153"/>
                <a:gd name="connsiteY1" fmla="*/ 27908 h 73065"/>
                <a:gd name="connsiteX2" fmla="*/ 85166 w 124153"/>
                <a:gd name="connsiteY2" fmla="*/ 53 h 73065"/>
                <a:gd name="connsiteX3" fmla="*/ 123888 w 124153"/>
                <a:gd name="connsiteY3" fmla="*/ 39830 h 73065"/>
                <a:gd name="connsiteX4" fmla="*/ 60160 w 124153"/>
                <a:gd name="connsiteY4" fmla="*/ 73066 h 7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53" h="73065">
                  <a:moveTo>
                    <a:pt x="60160" y="73066"/>
                  </a:moveTo>
                  <a:cubicBezTo>
                    <a:pt x="34100" y="66630"/>
                    <a:pt x="-5572" y="46688"/>
                    <a:pt x="653" y="27908"/>
                  </a:cubicBezTo>
                  <a:cubicBezTo>
                    <a:pt x="10677" y="-2268"/>
                    <a:pt x="53513" y="1636"/>
                    <a:pt x="85166" y="53"/>
                  </a:cubicBezTo>
                  <a:cubicBezTo>
                    <a:pt x="113337" y="-1318"/>
                    <a:pt x="126209" y="24215"/>
                    <a:pt x="123888" y="39830"/>
                  </a:cubicBezTo>
                  <a:cubicBezTo>
                    <a:pt x="119351" y="70217"/>
                    <a:pt x="89281" y="72960"/>
                    <a:pt x="60160" y="73066"/>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 name="Freeform: Shape 157"/>
            <p:cNvSpPr/>
            <p:nvPr/>
          </p:nvSpPr>
          <p:spPr>
            <a:xfrm>
              <a:off x="7275442" y="2772950"/>
              <a:ext cx="180400" cy="121437"/>
            </a:xfrm>
            <a:custGeom>
              <a:avLst/>
              <a:gdLst>
                <a:gd name="connsiteX0" fmla="*/ 137880 w 180400"/>
                <a:gd name="connsiteY0" fmla="*/ 95064 h 121437"/>
                <a:gd name="connsiteX1" fmla="*/ 180401 w 180400"/>
                <a:gd name="connsiteY1" fmla="*/ 116482 h 121437"/>
                <a:gd name="connsiteX2" fmla="*/ 1984 w 180400"/>
                <a:gd name="connsiteY2" fmla="*/ 37350 h 121437"/>
                <a:gd name="connsiteX3" fmla="*/ 20027 w 180400"/>
                <a:gd name="connsiteY3" fmla="*/ 0 h 121437"/>
                <a:gd name="connsiteX4" fmla="*/ 137880 w 180400"/>
                <a:gd name="connsiteY4" fmla="*/ 95064 h 12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400" h="121437">
                  <a:moveTo>
                    <a:pt x="137880" y="95064"/>
                  </a:moveTo>
                  <a:cubicBezTo>
                    <a:pt x="149170" y="107936"/>
                    <a:pt x="170694" y="100339"/>
                    <a:pt x="180401" y="116482"/>
                  </a:cubicBezTo>
                  <a:cubicBezTo>
                    <a:pt x="127857" y="137268"/>
                    <a:pt x="19288" y="89155"/>
                    <a:pt x="1984" y="37350"/>
                  </a:cubicBezTo>
                  <a:cubicBezTo>
                    <a:pt x="-4030" y="19308"/>
                    <a:pt x="4095" y="7702"/>
                    <a:pt x="20027" y="0"/>
                  </a:cubicBezTo>
                  <a:cubicBezTo>
                    <a:pt x="59593" y="31336"/>
                    <a:pt x="78479" y="88206"/>
                    <a:pt x="137880" y="9506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 name="Freeform: Shape 158"/>
            <p:cNvSpPr/>
            <p:nvPr/>
          </p:nvSpPr>
          <p:spPr>
            <a:xfrm>
              <a:off x="7290291" y="3135249"/>
              <a:ext cx="107205" cy="84078"/>
            </a:xfrm>
            <a:custGeom>
              <a:avLst/>
              <a:gdLst>
                <a:gd name="connsiteX0" fmla="*/ 107205 w 107205"/>
                <a:gd name="connsiteY0" fmla="*/ 56468 h 84078"/>
                <a:gd name="connsiteX1" fmla="*/ 2435 w 107205"/>
                <a:gd name="connsiteY1" fmla="*/ 32095 h 84078"/>
                <a:gd name="connsiteX2" fmla="*/ 9504 w 107205"/>
                <a:gd name="connsiteY2" fmla="*/ 6140 h 84078"/>
                <a:gd name="connsiteX3" fmla="*/ 36620 w 107205"/>
                <a:gd name="connsiteY3" fmla="*/ 7300 h 84078"/>
                <a:gd name="connsiteX4" fmla="*/ 107205 w 107205"/>
                <a:gd name="connsiteY4" fmla="*/ 56468 h 8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05" h="84078">
                  <a:moveTo>
                    <a:pt x="107205" y="56468"/>
                  </a:moveTo>
                  <a:cubicBezTo>
                    <a:pt x="47909" y="100043"/>
                    <a:pt x="20055" y="92130"/>
                    <a:pt x="2435" y="32095"/>
                  </a:cubicBezTo>
                  <a:cubicBezTo>
                    <a:pt x="-942" y="20384"/>
                    <a:pt x="-2524" y="12365"/>
                    <a:pt x="9504" y="6140"/>
                  </a:cubicBezTo>
                  <a:cubicBezTo>
                    <a:pt x="18894" y="1286"/>
                    <a:pt x="29128" y="-5361"/>
                    <a:pt x="36620" y="7300"/>
                  </a:cubicBezTo>
                  <a:cubicBezTo>
                    <a:pt x="52129" y="33572"/>
                    <a:pt x="84310" y="35155"/>
                    <a:pt x="107205" y="5646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0" name="Freeform: Shape 159"/>
            <p:cNvSpPr/>
            <p:nvPr/>
          </p:nvSpPr>
          <p:spPr>
            <a:xfrm>
              <a:off x="7423725" y="2891676"/>
              <a:ext cx="146911" cy="61219"/>
            </a:xfrm>
            <a:custGeom>
              <a:avLst/>
              <a:gdLst>
                <a:gd name="connsiteX0" fmla="*/ 146912 w 146911"/>
                <a:gd name="connsiteY0" fmla="*/ 27510 h 61219"/>
                <a:gd name="connsiteX1" fmla="*/ 993 w 146911"/>
                <a:gd name="connsiteY1" fmla="*/ 60957 h 61219"/>
                <a:gd name="connsiteX2" fmla="*/ 20828 w 146911"/>
                <a:gd name="connsiteY2" fmla="*/ 30464 h 61219"/>
                <a:gd name="connsiteX3" fmla="*/ 103547 w 146911"/>
                <a:gd name="connsiteY3" fmla="*/ 3770 h 61219"/>
                <a:gd name="connsiteX4" fmla="*/ 146912 w 146911"/>
                <a:gd name="connsiteY4" fmla="*/ 27510 h 61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11" h="61219">
                  <a:moveTo>
                    <a:pt x="146912" y="27510"/>
                  </a:moveTo>
                  <a:cubicBezTo>
                    <a:pt x="102387" y="56736"/>
                    <a:pt x="52587" y="62645"/>
                    <a:pt x="993" y="60957"/>
                  </a:cubicBezTo>
                  <a:cubicBezTo>
                    <a:pt x="-3017" y="43864"/>
                    <a:pt x="5424" y="32258"/>
                    <a:pt x="20828" y="30464"/>
                  </a:cubicBezTo>
                  <a:cubicBezTo>
                    <a:pt x="50476" y="27088"/>
                    <a:pt x="77381" y="16643"/>
                    <a:pt x="103547" y="3770"/>
                  </a:cubicBezTo>
                  <a:cubicBezTo>
                    <a:pt x="130347" y="-9524"/>
                    <a:pt x="134673" y="15693"/>
                    <a:pt x="146912" y="2751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1" name="Freeform: Shape 160"/>
            <p:cNvSpPr/>
            <p:nvPr/>
          </p:nvSpPr>
          <p:spPr>
            <a:xfrm>
              <a:off x="7042785" y="2846174"/>
              <a:ext cx="85767" cy="105720"/>
            </a:xfrm>
            <a:custGeom>
              <a:avLst/>
              <a:gdLst>
                <a:gd name="connsiteX0" fmla="*/ 2099 w 85767"/>
                <a:gd name="connsiteY0" fmla="*/ 105720 h 105720"/>
                <a:gd name="connsiteX1" fmla="*/ 54326 w 85767"/>
                <a:gd name="connsiteY1" fmla="*/ 0 h 105720"/>
                <a:gd name="connsiteX2" fmla="*/ 85768 w 85767"/>
                <a:gd name="connsiteY2" fmla="*/ 63939 h 105720"/>
                <a:gd name="connsiteX3" fmla="*/ 2099 w 85767"/>
                <a:gd name="connsiteY3" fmla="*/ 105720 h 105720"/>
              </a:gdLst>
              <a:ahLst/>
              <a:cxnLst>
                <a:cxn ang="0">
                  <a:pos x="connsiteX0" y="connsiteY0"/>
                </a:cxn>
                <a:cxn ang="0">
                  <a:pos x="connsiteX1" y="connsiteY1"/>
                </a:cxn>
                <a:cxn ang="0">
                  <a:pos x="connsiteX2" y="connsiteY2"/>
                </a:cxn>
                <a:cxn ang="0">
                  <a:pos x="connsiteX3" y="connsiteY3"/>
                </a:cxn>
              </a:cxnLst>
              <a:rect l="l" t="t" r="r" b="b"/>
              <a:pathLst>
                <a:path w="85767" h="105720">
                  <a:moveTo>
                    <a:pt x="2099" y="105720"/>
                  </a:moveTo>
                  <a:cubicBezTo>
                    <a:pt x="-6975" y="58452"/>
                    <a:pt x="13916" y="25955"/>
                    <a:pt x="54326" y="0"/>
                  </a:cubicBezTo>
                  <a:cubicBezTo>
                    <a:pt x="65299" y="22368"/>
                    <a:pt x="75533" y="43153"/>
                    <a:pt x="85768" y="63939"/>
                  </a:cubicBezTo>
                  <a:cubicBezTo>
                    <a:pt x="69624" y="101289"/>
                    <a:pt x="36706" y="105298"/>
                    <a:pt x="2099" y="10572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2" name="Freeform: Shape 161"/>
            <p:cNvSpPr/>
            <p:nvPr/>
          </p:nvSpPr>
          <p:spPr>
            <a:xfrm>
              <a:off x="7148895" y="2988468"/>
              <a:ext cx="115975" cy="69528"/>
            </a:xfrm>
            <a:custGeom>
              <a:avLst/>
              <a:gdLst>
                <a:gd name="connsiteX0" fmla="*/ 115975 w 115975"/>
                <a:gd name="connsiteY0" fmla="*/ 47411 h 69528"/>
                <a:gd name="connsiteX1" fmla="*/ 1498 w 115975"/>
                <a:gd name="connsiteY1" fmla="*/ 69252 h 69528"/>
                <a:gd name="connsiteX2" fmla="*/ 970 w 115975"/>
                <a:gd name="connsiteY2" fmla="*/ 54269 h 69528"/>
                <a:gd name="connsiteX3" fmla="*/ 35683 w 115975"/>
                <a:gd name="connsiteY3" fmla="*/ 1304 h 69528"/>
                <a:gd name="connsiteX4" fmla="*/ 115975 w 115975"/>
                <a:gd name="connsiteY4" fmla="*/ 47411 h 6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75" h="69528">
                  <a:moveTo>
                    <a:pt x="115975" y="47411"/>
                  </a:moveTo>
                  <a:cubicBezTo>
                    <a:pt x="77887" y="55008"/>
                    <a:pt x="41486" y="71889"/>
                    <a:pt x="1498" y="69252"/>
                  </a:cubicBezTo>
                  <a:cubicBezTo>
                    <a:pt x="1181" y="64187"/>
                    <a:pt x="-1351" y="57540"/>
                    <a:pt x="970" y="54269"/>
                  </a:cubicBezTo>
                  <a:cubicBezTo>
                    <a:pt x="13631" y="35700"/>
                    <a:pt x="25554" y="-8087"/>
                    <a:pt x="35683" y="1304"/>
                  </a:cubicBezTo>
                  <a:cubicBezTo>
                    <a:pt x="60161" y="23988"/>
                    <a:pt x="109539" y="460"/>
                    <a:pt x="115975" y="47411"/>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3" name="Freeform: Shape 162"/>
            <p:cNvSpPr/>
            <p:nvPr/>
          </p:nvSpPr>
          <p:spPr>
            <a:xfrm>
              <a:off x="7162382" y="2825388"/>
              <a:ext cx="92626" cy="85673"/>
            </a:xfrm>
            <a:custGeom>
              <a:avLst/>
              <a:gdLst>
                <a:gd name="connsiteX0" fmla="*/ 71891 w 92626"/>
                <a:gd name="connsiteY0" fmla="*/ 85674 h 85673"/>
                <a:gd name="connsiteX1" fmla="*/ 13650 w 92626"/>
                <a:gd name="connsiteY1" fmla="*/ 43997 h 85673"/>
                <a:gd name="connsiteX2" fmla="*/ 29793 w 92626"/>
                <a:gd name="connsiteY2" fmla="*/ 0 h 85673"/>
                <a:gd name="connsiteX3" fmla="*/ 58703 w 92626"/>
                <a:gd name="connsiteY3" fmla="*/ 21102 h 85673"/>
                <a:gd name="connsiteX4" fmla="*/ 71891 w 92626"/>
                <a:gd name="connsiteY4" fmla="*/ 85674 h 8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26" h="85673">
                  <a:moveTo>
                    <a:pt x="71891" y="85674"/>
                  </a:moveTo>
                  <a:cubicBezTo>
                    <a:pt x="49207" y="76283"/>
                    <a:pt x="30426" y="61934"/>
                    <a:pt x="13650" y="43997"/>
                  </a:cubicBezTo>
                  <a:cubicBezTo>
                    <a:pt x="-10723" y="17831"/>
                    <a:pt x="-699" y="5487"/>
                    <a:pt x="29793" y="0"/>
                  </a:cubicBezTo>
                  <a:cubicBezTo>
                    <a:pt x="39394" y="7175"/>
                    <a:pt x="48046" y="16248"/>
                    <a:pt x="58703" y="21102"/>
                  </a:cubicBezTo>
                  <a:cubicBezTo>
                    <a:pt x="93310" y="37034"/>
                    <a:pt x="107554" y="55920"/>
                    <a:pt x="71891" y="8567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4" name="Freeform: Shape 163"/>
            <p:cNvSpPr/>
            <p:nvPr/>
          </p:nvSpPr>
          <p:spPr>
            <a:xfrm>
              <a:off x="7319596" y="3010662"/>
              <a:ext cx="93304" cy="68474"/>
            </a:xfrm>
            <a:custGeom>
              <a:avLst/>
              <a:gdLst>
                <a:gd name="connsiteX0" fmla="*/ 92355 w 93304"/>
                <a:gd name="connsiteY0" fmla="*/ 17198 h 68474"/>
                <a:gd name="connsiteX1" fmla="*/ 93093 w 93304"/>
                <a:gd name="connsiteY1" fmla="*/ 66682 h 68474"/>
                <a:gd name="connsiteX2" fmla="*/ 21875 w 93304"/>
                <a:gd name="connsiteY2" fmla="*/ 57925 h 68474"/>
                <a:gd name="connsiteX3" fmla="*/ 10058 w 93304"/>
                <a:gd name="connsiteY3" fmla="*/ 15510 h 68474"/>
                <a:gd name="connsiteX4" fmla="*/ 93304 w 93304"/>
                <a:gd name="connsiteY4" fmla="*/ 13928 h 68474"/>
                <a:gd name="connsiteX5" fmla="*/ 92355 w 93304"/>
                <a:gd name="connsiteY5" fmla="*/ 17198 h 6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4" h="68474">
                  <a:moveTo>
                    <a:pt x="92355" y="17198"/>
                  </a:moveTo>
                  <a:cubicBezTo>
                    <a:pt x="92566" y="33658"/>
                    <a:pt x="92882" y="50223"/>
                    <a:pt x="93093" y="66682"/>
                  </a:cubicBezTo>
                  <a:cubicBezTo>
                    <a:pt x="68404" y="71641"/>
                    <a:pt x="45403" y="65522"/>
                    <a:pt x="21875" y="57925"/>
                  </a:cubicBezTo>
                  <a:cubicBezTo>
                    <a:pt x="-5558" y="49062"/>
                    <a:pt x="-4397" y="34713"/>
                    <a:pt x="10058" y="15510"/>
                  </a:cubicBezTo>
                  <a:cubicBezTo>
                    <a:pt x="37384" y="-5908"/>
                    <a:pt x="65239" y="-3903"/>
                    <a:pt x="93304" y="13928"/>
                  </a:cubicBezTo>
                  <a:lnTo>
                    <a:pt x="92355" y="17198"/>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5" name="Freeform: Shape 164"/>
            <p:cNvSpPr/>
            <p:nvPr/>
          </p:nvSpPr>
          <p:spPr>
            <a:xfrm>
              <a:off x="7523600" y="2667441"/>
              <a:ext cx="101990" cy="116798"/>
            </a:xfrm>
            <a:custGeom>
              <a:avLst/>
              <a:gdLst>
                <a:gd name="connsiteX0" fmla="*/ 90717 w 101990"/>
                <a:gd name="connsiteY0" fmla="*/ 116799 h 116798"/>
                <a:gd name="connsiteX1" fmla="*/ 6627 w 101990"/>
                <a:gd name="connsiteY1" fmla="*/ 53388 h 116798"/>
                <a:gd name="connsiteX2" fmla="*/ 21187 w 101990"/>
                <a:gd name="connsiteY2" fmla="*/ 14349 h 116798"/>
                <a:gd name="connsiteX3" fmla="*/ 58115 w 101990"/>
                <a:gd name="connsiteY3" fmla="*/ 0 h 116798"/>
                <a:gd name="connsiteX4" fmla="*/ 57165 w 101990"/>
                <a:gd name="connsiteY4" fmla="*/ 738 h 116798"/>
                <a:gd name="connsiteX5" fmla="*/ 90717 w 101990"/>
                <a:gd name="connsiteY5" fmla="*/ 116799 h 11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90" h="116798">
                  <a:moveTo>
                    <a:pt x="90717" y="116799"/>
                  </a:moveTo>
                  <a:cubicBezTo>
                    <a:pt x="86392" y="64255"/>
                    <a:pt x="50413" y="53599"/>
                    <a:pt x="6627" y="53388"/>
                  </a:cubicBezTo>
                  <a:cubicBezTo>
                    <a:pt x="-8883" y="32813"/>
                    <a:pt x="5677" y="22262"/>
                    <a:pt x="21187" y="14349"/>
                  </a:cubicBezTo>
                  <a:cubicBezTo>
                    <a:pt x="32793" y="8441"/>
                    <a:pt x="48303" y="11606"/>
                    <a:pt x="58115" y="0"/>
                  </a:cubicBezTo>
                  <a:cubicBezTo>
                    <a:pt x="58115" y="0"/>
                    <a:pt x="57165" y="738"/>
                    <a:pt x="57165" y="738"/>
                  </a:cubicBezTo>
                  <a:cubicBezTo>
                    <a:pt x="88924" y="33341"/>
                    <a:pt x="118994" y="66576"/>
                    <a:pt x="90717" y="11679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 name="Freeform: Shape 165"/>
            <p:cNvSpPr/>
            <p:nvPr/>
          </p:nvSpPr>
          <p:spPr>
            <a:xfrm>
              <a:off x="7191053" y="3154578"/>
              <a:ext cx="74942" cy="69584"/>
            </a:xfrm>
            <a:custGeom>
              <a:avLst/>
              <a:gdLst>
                <a:gd name="connsiteX0" fmla="*/ 52610 w 74942"/>
                <a:gd name="connsiteY0" fmla="*/ 105 h 69584"/>
                <a:gd name="connsiteX1" fmla="*/ 60735 w 74942"/>
                <a:gd name="connsiteY1" fmla="*/ 66471 h 69584"/>
                <a:gd name="connsiteX2" fmla="*/ 805 w 74942"/>
                <a:gd name="connsiteY2" fmla="*/ 15721 h 69584"/>
                <a:gd name="connsiteX3" fmla="*/ 67 w 74942"/>
                <a:gd name="connsiteY3" fmla="*/ 0 h 69584"/>
                <a:gd name="connsiteX4" fmla="*/ 52610 w 74942"/>
                <a:gd name="connsiteY4" fmla="*/ 105 h 6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2" h="69584">
                  <a:moveTo>
                    <a:pt x="52610" y="105"/>
                  </a:moveTo>
                  <a:cubicBezTo>
                    <a:pt x="59152" y="22684"/>
                    <a:pt x="94076" y="51594"/>
                    <a:pt x="60735" y="66471"/>
                  </a:cubicBezTo>
                  <a:cubicBezTo>
                    <a:pt x="30664" y="79976"/>
                    <a:pt x="9246" y="47057"/>
                    <a:pt x="805" y="15721"/>
                  </a:cubicBezTo>
                  <a:cubicBezTo>
                    <a:pt x="-566" y="10762"/>
                    <a:pt x="278" y="5275"/>
                    <a:pt x="67" y="0"/>
                  </a:cubicBezTo>
                  <a:cubicBezTo>
                    <a:pt x="17581" y="105"/>
                    <a:pt x="35096" y="105"/>
                    <a:pt x="52610" y="105"/>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 name="Freeform: Shape 166"/>
            <p:cNvSpPr/>
            <p:nvPr/>
          </p:nvSpPr>
          <p:spPr>
            <a:xfrm>
              <a:off x="7688499" y="3070381"/>
              <a:ext cx="61627" cy="81159"/>
            </a:xfrm>
            <a:custGeom>
              <a:avLst/>
              <a:gdLst>
                <a:gd name="connsiteX0" fmla="*/ 50953 w 61627"/>
                <a:gd name="connsiteY0" fmla="*/ 0 h 81159"/>
                <a:gd name="connsiteX1" fmla="*/ 59605 w 61627"/>
                <a:gd name="connsiteY1" fmla="*/ 18992 h 81159"/>
                <a:gd name="connsiteX2" fmla="*/ 41351 w 61627"/>
                <a:gd name="connsiteY2" fmla="*/ 74912 h 81159"/>
                <a:gd name="connsiteX3" fmla="*/ 12969 w 61627"/>
                <a:gd name="connsiteY3" fmla="*/ 75545 h 81159"/>
                <a:gd name="connsiteX4" fmla="*/ 8222 w 61627"/>
                <a:gd name="connsiteY4" fmla="*/ 17831 h 81159"/>
                <a:gd name="connsiteX5" fmla="*/ 50953 w 61627"/>
                <a:gd name="connsiteY5" fmla="*/ 0 h 8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27" h="81159">
                  <a:moveTo>
                    <a:pt x="50953" y="0"/>
                  </a:moveTo>
                  <a:cubicBezTo>
                    <a:pt x="53907" y="6330"/>
                    <a:pt x="58127" y="12345"/>
                    <a:pt x="59605" y="18992"/>
                  </a:cubicBezTo>
                  <a:cubicBezTo>
                    <a:pt x="64458" y="40938"/>
                    <a:pt x="61398" y="60879"/>
                    <a:pt x="41351" y="74912"/>
                  </a:cubicBezTo>
                  <a:cubicBezTo>
                    <a:pt x="31961" y="81559"/>
                    <a:pt x="21727" y="84513"/>
                    <a:pt x="12969" y="75545"/>
                  </a:cubicBezTo>
                  <a:cubicBezTo>
                    <a:pt x="-4334" y="58030"/>
                    <a:pt x="-2646" y="38089"/>
                    <a:pt x="8222" y="17831"/>
                  </a:cubicBezTo>
                  <a:cubicBezTo>
                    <a:pt x="18772" y="3165"/>
                    <a:pt x="38503" y="10234"/>
                    <a:pt x="50953"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 name="Freeform: Shape 167"/>
            <p:cNvSpPr/>
            <p:nvPr/>
          </p:nvSpPr>
          <p:spPr>
            <a:xfrm>
              <a:off x="7327356" y="2972363"/>
              <a:ext cx="85544" cy="53915"/>
            </a:xfrm>
            <a:custGeom>
              <a:avLst/>
              <a:gdLst>
                <a:gd name="connsiteX0" fmla="*/ 85544 w 85544"/>
                <a:gd name="connsiteY0" fmla="*/ 52333 h 53915"/>
                <a:gd name="connsiteX1" fmla="*/ 2298 w 85544"/>
                <a:gd name="connsiteY1" fmla="*/ 53915 h 53915"/>
                <a:gd name="connsiteX2" fmla="*/ 35744 w 85544"/>
                <a:gd name="connsiteY2" fmla="*/ 12028 h 53915"/>
                <a:gd name="connsiteX3" fmla="*/ 84384 w 85544"/>
                <a:gd name="connsiteY3" fmla="*/ 0 h 53915"/>
                <a:gd name="connsiteX4" fmla="*/ 85544 w 85544"/>
                <a:gd name="connsiteY4" fmla="*/ 52333 h 53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44" h="53915">
                  <a:moveTo>
                    <a:pt x="85544" y="52333"/>
                  </a:moveTo>
                  <a:cubicBezTo>
                    <a:pt x="57795" y="52860"/>
                    <a:pt x="30046" y="53388"/>
                    <a:pt x="2298" y="53915"/>
                  </a:cubicBezTo>
                  <a:cubicBezTo>
                    <a:pt x="-3084" y="26694"/>
                    <a:pt x="-1606" y="4326"/>
                    <a:pt x="35744" y="12028"/>
                  </a:cubicBezTo>
                  <a:cubicBezTo>
                    <a:pt x="54419" y="15932"/>
                    <a:pt x="67291" y="211"/>
                    <a:pt x="84384" y="0"/>
                  </a:cubicBezTo>
                  <a:cubicBezTo>
                    <a:pt x="84806" y="17409"/>
                    <a:pt x="85228" y="34924"/>
                    <a:pt x="85544" y="52333"/>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 name="Freeform: Shape 168"/>
            <p:cNvSpPr/>
            <p:nvPr/>
          </p:nvSpPr>
          <p:spPr>
            <a:xfrm>
              <a:off x="7585092" y="3108259"/>
              <a:ext cx="68143" cy="76735"/>
            </a:xfrm>
            <a:custGeom>
              <a:avLst/>
              <a:gdLst>
                <a:gd name="connsiteX0" fmla="*/ 0 w 68143"/>
                <a:gd name="connsiteY0" fmla="*/ 61934 h 76735"/>
                <a:gd name="connsiteX1" fmla="*/ 59613 w 68143"/>
                <a:gd name="connsiteY1" fmla="*/ 0 h 76735"/>
                <a:gd name="connsiteX2" fmla="*/ 50223 w 68143"/>
                <a:gd name="connsiteY2" fmla="*/ 66471 h 76735"/>
                <a:gd name="connsiteX3" fmla="*/ 0 w 68143"/>
                <a:gd name="connsiteY3" fmla="*/ 61934 h 76735"/>
              </a:gdLst>
              <a:ahLst/>
              <a:cxnLst>
                <a:cxn ang="0">
                  <a:pos x="connsiteX0" y="connsiteY0"/>
                </a:cxn>
                <a:cxn ang="0">
                  <a:pos x="connsiteX1" y="connsiteY1"/>
                </a:cxn>
                <a:cxn ang="0">
                  <a:pos x="connsiteX2" y="connsiteY2"/>
                </a:cxn>
                <a:cxn ang="0">
                  <a:pos x="connsiteX3" y="connsiteY3"/>
                </a:cxn>
              </a:cxnLst>
              <a:rect l="l" t="t" r="r" b="b"/>
              <a:pathLst>
                <a:path w="68143" h="76735">
                  <a:moveTo>
                    <a:pt x="0" y="61934"/>
                  </a:moveTo>
                  <a:cubicBezTo>
                    <a:pt x="24373" y="44736"/>
                    <a:pt x="42204" y="26272"/>
                    <a:pt x="59613" y="0"/>
                  </a:cubicBezTo>
                  <a:cubicBezTo>
                    <a:pt x="77022" y="30809"/>
                    <a:pt x="64677" y="50539"/>
                    <a:pt x="50223" y="66471"/>
                  </a:cubicBezTo>
                  <a:cubicBezTo>
                    <a:pt x="37139" y="81031"/>
                    <a:pt x="19414" y="80609"/>
                    <a:pt x="0" y="61934"/>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 name="Freeform: Shape 169"/>
            <p:cNvSpPr/>
            <p:nvPr/>
          </p:nvSpPr>
          <p:spPr>
            <a:xfrm>
              <a:off x="7044884" y="2910112"/>
              <a:ext cx="99843" cy="53697"/>
            </a:xfrm>
            <a:custGeom>
              <a:avLst/>
              <a:gdLst>
                <a:gd name="connsiteX0" fmla="*/ 0 w 99843"/>
                <a:gd name="connsiteY0" fmla="*/ 41782 h 53697"/>
                <a:gd name="connsiteX1" fmla="*/ 83669 w 99843"/>
                <a:gd name="connsiteY1" fmla="*/ 0 h 53697"/>
                <a:gd name="connsiteX2" fmla="*/ 96119 w 99843"/>
                <a:gd name="connsiteY2" fmla="*/ 20891 h 53697"/>
                <a:gd name="connsiteX3" fmla="*/ 0 w 99843"/>
                <a:gd name="connsiteY3" fmla="*/ 41782 h 53697"/>
              </a:gdLst>
              <a:ahLst/>
              <a:cxnLst>
                <a:cxn ang="0">
                  <a:pos x="connsiteX0" y="connsiteY0"/>
                </a:cxn>
                <a:cxn ang="0">
                  <a:pos x="connsiteX1" y="connsiteY1"/>
                </a:cxn>
                <a:cxn ang="0">
                  <a:pos x="connsiteX2" y="connsiteY2"/>
                </a:cxn>
                <a:cxn ang="0">
                  <a:pos x="connsiteX3" y="connsiteY3"/>
                </a:cxn>
              </a:cxnLst>
              <a:rect l="l" t="t" r="r" b="b"/>
              <a:pathLst>
                <a:path w="99843" h="53697">
                  <a:moveTo>
                    <a:pt x="0" y="41782"/>
                  </a:moveTo>
                  <a:cubicBezTo>
                    <a:pt x="27854" y="27854"/>
                    <a:pt x="55814" y="13927"/>
                    <a:pt x="83669" y="0"/>
                  </a:cubicBezTo>
                  <a:cubicBezTo>
                    <a:pt x="91371" y="5381"/>
                    <a:pt x="106986" y="14244"/>
                    <a:pt x="96119" y="20891"/>
                  </a:cubicBezTo>
                  <a:cubicBezTo>
                    <a:pt x="67526" y="38300"/>
                    <a:pt x="39671" y="71535"/>
                    <a:pt x="0" y="41782"/>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 name="Freeform: Shape 170"/>
            <p:cNvSpPr/>
            <p:nvPr/>
          </p:nvSpPr>
          <p:spPr>
            <a:xfrm>
              <a:off x="7263329" y="2881321"/>
              <a:ext cx="64636" cy="60444"/>
            </a:xfrm>
            <a:custGeom>
              <a:avLst/>
              <a:gdLst>
                <a:gd name="connsiteX0" fmla="*/ 593 w 64636"/>
                <a:gd name="connsiteY0" fmla="*/ 38498 h 60444"/>
                <a:gd name="connsiteX1" fmla="*/ 64637 w 64636"/>
                <a:gd name="connsiteY1" fmla="*/ 16763 h 60444"/>
                <a:gd name="connsiteX2" fmla="*/ 41847 w 64636"/>
                <a:gd name="connsiteY2" fmla="*/ 56118 h 60444"/>
                <a:gd name="connsiteX3" fmla="*/ 26231 w 64636"/>
                <a:gd name="connsiteY3" fmla="*/ 60444 h 60444"/>
                <a:gd name="connsiteX4" fmla="*/ 593 w 64636"/>
                <a:gd name="connsiteY4" fmla="*/ 38498 h 6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36" h="60444">
                  <a:moveTo>
                    <a:pt x="593" y="38498"/>
                  </a:moveTo>
                  <a:cubicBezTo>
                    <a:pt x="11038" y="-857"/>
                    <a:pt x="30663" y="-13412"/>
                    <a:pt x="64637" y="16763"/>
                  </a:cubicBezTo>
                  <a:cubicBezTo>
                    <a:pt x="63793" y="33750"/>
                    <a:pt x="55141" y="46200"/>
                    <a:pt x="41847" y="56118"/>
                  </a:cubicBezTo>
                  <a:cubicBezTo>
                    <a:pt x="36888" y="58545"/>
                    <a:pt x="31718" y="59917"/>
                    <a:pt x="26231" y="60444"/>
                  </a:cubicBezTo>
                  <a:cubicBezTo>
                    <a:pt x="13781" y="57806"/>
                    <a:pt x="-3417" y="60550"/>
                    <a:pt x="593" y="38498"/>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 name="Freeform: Shape 171"/>
            <p:cNvSpPr/>
            <p:nvPr/>
          </p:nvSpPr>
          <p:spPr>
            <a:xfrm>
              <a:off x="7329021" y="2910323"/>
              <a:ext cx="58506" cy="51934"/>
            </a:xfrm>
            <a:custGeom>
              <a:avLst/>
              <a:gdLst>
                <a:gd name="connsiteX0" fmla="*/ 21840 w 58506"/>
                <a:gd name="connsiteY0" fmla="*/ 0 h 51934"/>
                <a:gd name="connsiteX1" fmla="*/ 57819 w 58506"/>
                <a:gd name="connsiteY1" fmla="*/ 33130 h 51934"/>
                <a:gd name="connsiteX2" fmla="*/ 9918 w 58506"/>
                <a:gd name="connsiteY2" fmla="*/ 50433 h 51934"/>
                <a:gd name="connsiteX3" fmla="*/ 0 w 58506"/>
                <a:gd name="connsiteY3" fmla="*/ 29437 h 51934"/>
                <a:gd name="connsiteX4" fmla="*/ 21840 w 58506"/>
                <a:gd name="connsiteY4" fmla="*/ 0 h 5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06" h="51934">
                  <a:moveTo>
                    <a:pt x="21840" y="0"/>
                  </a:moveTo>
                  <a:cubicBezTo>
                    <a:pt x="42837" y="1794"/>
                    <a:pt x="62462" y="14771"/>
                    <a:pt x="57819" y="33130"/>
                  </a:cubicBezTo>
                  <a:cubicBezTo>
                    <a:pt x="53810" y="48851"/>
                    <a:pt x="30070" y="55076"/>
                    <a:pt x="9918" y="50433"/>
                  </a:cubicBezTo>
                  <a:cubicBezTo>
                    <a:pt x="3693" y="44841"/>
                    <a:pt x="527" y="37772"/>
                    <a:pt x="0" y="29437"/>
                  </a:cubicBezTo>
                  <a:cubicBezTo>
                    <a:pt x="950" y="15088"/>
                    <a:pt x="5803" y="3376"/>
                    <a:pt x="21840"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 name="Freeform: Shape 172"/>
            <p:cNvSpPr/>
            <p:nvPr/>
          </p:nvSpPr>
          <p:spPr>
            <a:xfrm>
              <a:off x="7642278" y="2726843"/>
              <a:ext cx="22529" cy="83563"/>
            </a:xfrm>
            <a:custGeom>
              <a:avLst/>
              <a:gdLst>
                <a:gd name="connsiteX0" fmla="*/ 0 w 22529"/>
                <a:gd name="connsiteY0" fmla="*/ 83563 h 83563"/>
                <a:gd name="connsiteX1" fmla="*/ 1055 w 22529"/>
                <a:gd name="connsiteY1" fmla="*/ 0 h 83563"/>
                <a:gd name="connsiteX2" fmla="*/ 0 w 22529"/>
                <a:gd name="connsiteY2" fmla="*/ 83563 h 83563"/>
              </a:gdLst>
              <a:ahLst/>
              <a:cxnLst>
                <a:cxn ang="0">
                  <a:pos x="connsiteX0" y="connsiteY0"/>
                </a:cxn>
                <a:cxn ang="0">
                  <a:pos x="connsiteX1" y="connsiteY1"/>
                </a:cxn>
                <a:cxn ang="0">
                  <a:pos x="connsiteX2" y="connsiteY2"/>
                </a:cxn>
              </a:cxnLst>
              <a:rect l="l" t="t" r="r" b="b"/>
              <a:pathLst>
                <a:path w="22529" h="83563">
                  <a:moveTo>
                    <a:pt x="0" y="83563"/>
                  </a:moveTo>
                  <a:cubicBezTo>
                    <a:pt x="4009" y="59191"/>
                    <a:pt x="5064" y="34501"/>
                    <a:pt x="1055" y="0"/>
                  </a:cubicBezTo>
                  <a:cubicBezTo>
                    <a:pt x="36401" y="37878"/>
                    <a:pt x="22368" y="61195"/>
                    <a:pt x="0" y="8356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 name="Freeform: Shape 173"/>
            <p:cNvSpPr/>
            <p:nvPr/>
          </p:nvSpPr>
          <p:spPr>
            <a:xfrm>
              <a:off x="7245676" y="2919819"/>
              <a:ext cx="57192" cy="45036"/>
            </a:xfrm>
            <a:custGeom>
              <a:avLst/>
              <a:gdLst>
                <a:gd name="connsiteX0" fmla="*/ 18245 w 57192"/>
                <a:gd name="connsiteY0" fmla="*/ 0 h 45036"/>
                <a:gd name="connsiteX1" fmla="*/ 51691 w 57192"/>
                <a:gd name="connsiteY1" fmla="*/ 12239 h 45036"/>
                <a:gd name="connsiteX2" fmla="*/ 50742 w 57192"/>
                <a:gd name="connsiteY2" fmla="*/ 41676 h 45036"/>
                <a:gd name="connsiteX3" fmla="*/ 2946 w 57192"/>
                <a:gd name="connsiteY3" fmla="*/ 37772 h 45036"/>
                <a:gd name="connsiteX4" fmla="*/ 18245 w 57192"/>
                <a:gd name="connsiteY4" fmla="*/ 0 h 4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2" h="45036">
                  <a:moveTo>
                    <a:pt x="18245" y="0"/>
                  </a:moveTo>
                  <a:cubicBezTo>
                    <a:pt x="26053" y="13189"/>
                    <a:pt x="39452" y="11290"/>
                    <a:pt x="51691" y="12239"/>
                  </a:cubicBezTo>
                  <a:cubicBezTo>
                    <a:pt x="58971" y="22262"/>
                    <a:pt x="59394" y="32075"/>
                    <a:pt x="50742" y="41676"/>
                  </a:cubicBezTo>
                  <a:cubicBezTo>
                    <a:pt x="34282" y="42837"/>
                    <a:pt x="13075" y="50539"/>
                    <a:pt x="2946" y="37772"/>
                  </a:cubicBezTo>
                  <a:cubicBezTo>
                    <a:pt x="-6128" y="26166"/>
                    <a:pt x="7694" y="10762"/>
                    <a:pt x="18245" y="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 name="Freeform: Shape 174"/>
            <p:cNvSpPr/>
            <p:nvPr/>
          </p:nvSpPr>
          <p:spPr>
            <a:xfrm>
              <a:off x="7267086" y="2988084"/>
              <a:ext cx="38827" cy="54548"/>
            </a:xfrm>
            <a:custGeom>
              <a:avLst/>
              <a:gdLst>
                <a:gd name="connsiteX0" fmla="*/ 38828 w 38827"/>
                <a:gd name="connsiteY0" fmla="*/ 0 h 54548"/>
                <a:gd name="connsiteX1" fmla="*/ 38828 w 38827"/>
                <a:gd name="connsiteY1" fmla="*/ 54548 h 54548"/>
                <a:gd name="connsiteX2" fmla="*/ 0 w 38827"/>
                <a:gd name="connsiteY2" fmla="*/ 23212 h 54548"/>
                <a:gd name="connsiteX3" fmla="*/ 38828 w 38827"/>
                <a:gd name="connsiteY3" fmla="*/ 0 h 54548"/>
              </a:gdLst>
              <a:ahLst/>
              <a:cxnLst>
                <a:cxn ang="0">
                  <a:pos x="connsiteX0" y="connsiteY0"/>
                </a:cxn>
                <a:cxn ang="0">
                  <a:pos x="connsiteX1" y="connsiteY1"/>
                </a:cxn>
                <a:cxn ang="0">
                  <a:pos x="connsiteX2" y="connsiteY2"/>
                </a:cxn>
                <a:cxn ang="0">
                  <a:pos x="connsiteX3" y="connsiteY3"/>
                </a:cxn>
              </a:cxnLst>
              <a:rect l="l" t="t" r="r" b="b"/>
              <a:pathLst>
                <a:path w="38827" h="54548">
                  <a:moveTo>
                    <a:pt x="38828" y="0"/>
                  </a:moveTo>
                  <a:cubicBezTo>
                    <a:pt x="38828" y="18464"/>
                    <a:pt x="38828" y="35979"/>
                    <a:pt x="38828" y="54548"/>
                  </a:cubicBezTo>
                  <a:cubicBezTo>
                    <a:pt x="18781" y="51805"/>
                    <a:pt x="12028" y="34185"/>
                    <a:pt x="0" y="23212"/>
                  </a:cubicBezTo>
                  <a:cubicBezTo>
                    <a:pt x="7597" y="6542"/>
                    <a:pt x="23740" y="5487"/>
                    <a:pt x="38828"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 name="Freeform: Shape 175"/>
            <p:cNvSpPr/>
            <p:nvPr/>
          </p:nvSpPr>
          <p:spPr>
            <a:xfrm>
              <a:off x="7599560" y="2848170"/>
              <a:ext cx="59883" cy="39469"/>
            </a:xfrm>
            <a:custGeom>
              <a:avLst/>
              <a:gdLst>
                <a:gd name="connsiteX0" fmla="*/ 2307 w 59883"/>
                <a:gd name="connsiteY0" fmla="*/ 10771 h 39469"/>
                <a:gd name="connsiteX1" fmla="*/ 22776 w 59883"/>
                <a:gd name="connsiteY1" fmla="*/ 8871 h 39469"/>
                <a:gd name="connsiteX2" fmla="*/ 57911 w 59883"/>
                <a:gd name="connsiteY2" fmla="*/ 8977 h 39469"/>
                <a:gd name="connsiteX3" fmla="*/ 34382 w 59883"/>
                <a:gd name="connsiteY3" fmla="*/ 39469 h 39469"/>
                <a:gd name="connsiteX4" fmla="*/ 1674 w 59883"/>
                <a:gd name="connsiteY4" fmla="*/ 24803 h 39469"/>
                <a:gd name="connsiteX5" fmla="*/ 2307 w 59883"/>
                <a:gd name="connsiteY5" fmla="*/ 10771 h 3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83" h="39469">
                  <a:moveTo>
                    <a:pt x="2307" y="10771"/>
                  </a:moveTo>
                  <a:cubicBezTo>
                    <a:pt x="9165" y="10138"/>
                    <a:pt x="16024" y="9926"/>
                    <a:pt x="22776" y="8871"/>
                  </a:cubicBezTo>
                  <a:cubicBezTo>
                    <a:pt x="34804" y="7078"/>
                    <a:pt x="49365" y="-10226"/>
                    <a:pt x="57911" y="8977"/>
                  </a:cubicBezTo>
                  <a:cubicBezTo>
                    <a:pt x="66035" y="27336"/>
                    <a:pt x="47254" y="32928"/>
                    <a:pt x="34382" y="39469"/>
                  </a:cubicBezTo>
                  <a:cubicBezTo>
                    <a:pt x="22460" y="36831"/>
                    <a:pt x="9165" y="37254"/>
                    <a:pt x="1674" y="24803"/>
                  </a:cubicBezTo>
                  <a:cubicBezTo>
                    <a:pt x="-752" y="19950"/>
                    <a:pt x="-541" y="15308"/>
                    <a:pt x="2307" y="10771"/>
                  </a:cubicBezTo>
                  <a:close/>
                </a:path>
              </a:pathLst>
            </a:custGeom>
            <a:solidFill>
              <a:srgbClr val="CE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 name="Freeform: Shape 176"/>
            <p:cNvSpPr/>
            <p:nvPr/>
          </p:nvSpPr>
          <p:spPr>
            <a:xfrm>
              <a:off x="7306200" y="2898084"/>
              <a:ext cx="44660" cy="50589"/>
            </a:xfrm>
            <a:custGeom>
              <a:avLst/>
              <a:gdLst>
                <a:gd name="connsiteX0" fmla="*/ 44661 w 44660"/>
                <a:gd name="connsiteY0" fmla="*/ 12239 h 50589"/>
                <a:gd name="connsiteX1" fmla="*/ 30628 w 44660"/>
                <a:gd name="connsiteY1" fmla="*/ 43470 h 50589"/>
                <a:gd name="connsiteX2" fmla="*/ 31 w 44660"/>
                <a:gd name="connsiteY2" fmla="*/ 32286 h 50589"/>
                <a:gd name="connsiteX3" fmla="*/ 21871 w 44660"/>
                <a:gd name="connsiteY3" fmla="*/ 0 h 50589"/>
                <a:gd name="connsiteX4" fmla="*/ 44661 w 44660"/>
                <a:gd name="connsiteY4" fmla="*/ 12239 h 50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60" h="50589">
                  <a:moveTo>
                    <a:pt x="44661" y="12239"/>
                  </a:moveTo>
                  <a:cubicBezTo>
                    <a:pt x="40018" y="22684"/>
                    <a:pt x="35271" y="33024"/>
                    <a:pt x="30628" y="43470"/>
                  </a:cubicBezTo>
                  <a:cubicBezTo>
                    <a:pt x="16173" y="51278"/>
                    <a:pt x="2035" y="58241"/>
                    <a:pt x="31" y="32286"/>
                  </a:cubicBezTo>
                  <a:cubicBezTo>
                    <a:pt x="-603" y="16143"/>
                    <a:pt x="8682" y="6753"/>
                    <a:pt x="21871" y="0"/>
                  </a:cubicBezTo>
                  <a:cubicBezTo>
                    <a:pt x="30206" y="2743"/>
                    <a:pt x="41601" y="-422"/>
                    <a:pt x="44661" y="1223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8" name="Freeform: Shape 177"/>
            <p:cNvSpPr/>
            <p:nvPr/>
          </p:nvSpPr>
          <p:spPr>
            <a:xfrm>
              <a:off x="7572325" y="2867170"/>
              <a:ext cx="61511" cy="42868"/>
            </a:xfrm>
            <a:custGeom>
              <a:avLst/>
              <a:gdLst>
                <a:gd name="connsiteX0" fmla="*/ 30914 w 61511"/>
                <a:gd name="connsiteY0" fmla="*/ 0 h 42868"/>
                <a:gd name="connsiteX1" fmla="*/ 61512 w 61511"/>
                <a:gd name="connsiteY1" fmla="*/ 20363 h 42868"/>
                <a:gd name="connsiteX2" fmla="*/ 0 w 61511"/>
                <a:gd name="connsiteY2" fmla="*/ 21841 h 42868"/>
                <a:gd name="connsiteX3" fmla="*/ 30914 w 61511"/>
                <a:gd name="connsiteY3" fmla="*/ 0 h 42868"/>
              </a:gdLst>
              <a:ahLst/>
              <a:cxnLst>
                <a:cxn ang="0">
                  <a:pos x="connsiteX0" y="connsiteY0"/>
                </a:cxn>
                <a:cxn ang="0">
                  <a:pos x="connsiteX1" y="connsiteY1"/>
                </a:cxn>
                <a:cxn ang="0">
                  <a:pos x="connsiteX2" y="connsiteY2"/>
                </a:cxn>
                <a:cxn ang="0">
                  <a:pos x="connsiteX3" y="connsiteY3"/>
                </a:cxn>
              </a:cxnLst>
              <a:rect l="l" t="t" r="r" b="b"/>
              <a:pathLst>
                <a:path w="61511" h="42868">
                  <a:moveTo>
                    <a:pt x="30914" y="0"/>
                  </a:moveTo>
                  <a:cubicBezTo>
                    <a:pt x="41149" y="6753"/>
                    <a:pt x="51277" y="13611"/>
                    <a:pt x="61512" y="20363"/>
                  </a:cubicBezTo>
                  <a:cubicBezTo>
                    <a:pt x="41043" y="20680"/>
                    <a:pt x="21735" y="69847"/>
                    <a:pt x="0" y="21841"/>
                  </a:cubicBezTo>
                  <a:cubicBezTo>
                    <a:pt x="8546" y="12134"/>
                    <a:pt x="16882" y="2005"/>
                    <a:pt x="30914"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9" name="Freeform: Shape 178"/>
            <p:cNvSpPr/>
            <p:nvPr/>
          </p:nvSpPr>
          <p:spPr>
            <a:xfrm>
              <a:off x="7527167" y="2592846"/>
              <a:ext cx="40783" cy="45311"/>
            </a:xfrm>
            <a:custGeom>
              <a:avLst/>
              <a:gdLst>
                <a:gd name="connsiteX0" fmla="*/ 0 w 40783"/>
                <a:gd name="connsiteY0" fmla="*/ 23001 h 45311"/>
                <a:gd name="connsiteX1" fmla="*/ 23001 w 40783"/>
                <a:gd name="connsiteY1" fmla="*/ 0 h 45311"/>
                <a:gd name="connsiteX2" fmla="*/ 33024 w 40783"/>
                <a:gd name="connsiteY2" fmla="*/ 40832 h 45311"/>
                <a:gd name="connsiteX3" fmla="*/ 0 w 40783"/>
                <a:gd name="connsiteY3" fmla="*/ 23001 h 45311"/>
              </a:gdLst>
              <a:ahLst/>
              <a:cxnLst>
                <a:cxn ang="0">
                  <a:pos x="connsiteX0" y="connsiteY0"/>
                </a:cxn>
                <a:cxn ang="0">
                  <a:pos x="connsiteX1" y="connsiteY1"/>
                </a:cxn>
                <a:cxn ang="0">
                  <a:pos x="connsiteX2" y="connsiteY2"/>
                </a:cxn>
                <a:cxn ang="0">
                  <a:pos x="connsiteX3" y="connsiteY3"/>
                </a:cxn>
              </a:cxnLst>
              <a:rect l="l" t="t" r="r" b="b"/>
              <a:pathLst>
                <a:path w="40783" h="45311">
                  <a:moveTo>
                    <a:pt x="0" y="23001"/>
                  </a:moveTo>
                  <a:cubicBezTo>
                    <a:pt x="10973" y="18570"/>
                    <a:pt x="18569" y="10973"/>
                    <a:pt x="23001" y="0"/>
                  </a:cubicBezTo>
                  <a:cubicBezTo>
                    <a:pt x="32180" y="12556"/>
                    <a:pt x="51594" y="26272"/>
                    <a:pt x="33024" y="40832"/>
                  </a:cubicBezTo>
                  <a:cubicBezTo>
                    <a:pt x="22790" y="48956"/>
                    <a:pt x="1055" y="47690"/>
                    <a:pt x="0" y="2300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0" name="Freeform: Shape 179"/>
            <p:cNvSpPr/>
            <p:nvPr/>
          </p:nvSpPr>
          <p:spPr>
            <a:xfrm>
              <a:off x="7296418" y="2930370"/>
              <a:ext cx="42414" cy="31019"/>
            </a:xfrm>
            <a:custGeom>
              <a:avLst/>
              <a:gdLst>
                <a:gd name="connsiteX0" fmla="*/ 9707 w 42414"/>
                <a:gd name="connsiteY0" fmla="*/ 0 h 31019"/>
                <a:gd name="connsiteX1" fmla="*/ 40305 w 42414"/>
                <a:gd name="connsiteY1" fmla="*/ 11184 h 31019"/>
                <a:gd name="connsiteX2" fmla="*/ 42415 w 42414"/>
                <a:gd name="connsiteY2" fmla="*/ 30492 h 31019"/>
                <a:gd name="connsiteX3" fmla="*/ 0 w 42414"/>
                <a:gd name="connsiteY3" fmla="*/ 31020 h 31019"/>
                <a:gd name="connsiteX4" fmla="*/ 950 w 42414"/>
                <a:gd name="connsiteY4" fmla="*/ 1583 h 31019"/>
                <a:gd name="connsiteX5" fmla="*/ 9707 w 42414"/>
                <a:gd name="connsiteY5" fmla="*/ 0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14" h="31019">
                  <a:moveTo>
                    <a:pt x="9707" y="0"/>
                  </a:moveTo>
                  <a:cubicBezTo>
                    <a:pt x="16670" y="12767"/>
                    <a:pt x="28699" y="11606"/>
                    <a:pt x="40305" y="11184"/>
                  </a:cubicBezTo>
                  <a:cubicBezTo>
                    <a:pt x="41043" y="17620"/>
                    <a:pt x="41676" y="24056"/>
                    <a:pt x="42415" y="30492"/>
                  </a:cubicBezTo>
                  <a:cubicBezTo>
                    <a:pt x="28277" y="30703"/>
                    <a:pt x="14138" y="30914"/>
                    <a:pt x="0" y="31020"/>
                  </a:cubicBezTo>
                  <a:cubicBezTo>
                    <a:pt x="317" y="21207"/>
                    <a:pt x="633" y="11395"/>
                    <a:pt x="950" y="1583"/>
                  </a:cubicBezTo>
                  <a:cubicBezTo>
                    <a:pt x="3904" y="1266"/>
                    <a:pt x="6858" y="633"/>
                    <a:pt x="9707"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1" name="Freeform: Shape 180"/>
            <p:cNvSpPr/>
            <p:nvPr/>
          </p:nvSpPr>
          <p:spPr>
            <a:xfrm>
              <a:off x="7671285" y="2805025"/>
              <a:ext cx="30816" cy="38702"/>
            </a:xfrm>
            <a:custGeom>
              <a:avLst/>
              <a:gdLst>
                <a:gd name="connsiteX0" fmla="*/ 30816 w 30816"/>
                <a:gd name="connsiteY0" fmla="*/ 0 h 38702"/>
                <a:gd name="connsiteX1" fmla="*/ 10980 w 30816"/>
                <a:gd name="connsiteY1" fmla="*/ 38616 h 38702"/>
                <a:gd name="connsiteX2" fmla="*/ 7 w 30816"/>
                <a:gd name="connsiteY2" fmla="*/ 29543 h 38702"/>
                <a:gd name="connsiteX3" fmla="*/ 30816 w 30816"/>
                <a:gd name="connsiteY3" fmla="*/ 0 h 38702"/>
              </a:gdLst>
              <a:ahLst/>
              <a:cxnLst>
                <a:cxn ang="0">
                  <a:pos x="connsiteX0" y="connsiteY0"/>
                </a:cxn>
                <a:cxn ang="0">
                  <a:pos x="connsiteX1" y="connsiteY1"/>
                </a:cxn>
                <a:cxn ang="0">
                  <a:pos x="connsiteX2" y="connsiteY2"/>
                </a:cxn>
                <a:cxn ang="0">
                  <a:pos x="connsiteX3" y="connsiteY3"/>
                </a:cxn>
              </a:cxnLst>
              <a:rect l="l" t="t" r="r" b="b"/>
              <a:pathLst>
                <a:path w="30816" h="38702">
                  <a:moveTo>
                    <a:pt x="30816" y="0"/>
                  </a:moveTo>
                  <a:cubicBezTo>
                    <a:pt x="30289" y="17726"/>
                    <a:pt x="24485" y="30492"/>
                    <a:pt x="10980" y="38616"/>
                  </a:cubicBezTo>
                  <a:cubicBezTo>
                    <a:pt x="9503" y="39566"/>
                    <a:pt x="-309" y="32391"/>
                    <a:pt x="7" y="29543"/>
                  </a:cubicBezTo>
                  <a:cubicBezTo>
                    <a:pt x="1696" y="12872"/>
                    <a:pt x="12880" y="4537"/>
                    <a:pt x="3081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2" name="Freeform: Shape 181"/>
            <p:cNvSpPr/>
            <p:nvPr/>
          </p:nvSpPr>
          <p:spPr>
            <a:xfrm>
              <a:off x="7700655" y="2707745"/>
              <a:ext cx="16822" cy="47584"/>
            </a:xfrm>
            <a:custGeom>
              <a:avLst/>
              <a:gdLst>
                <a:gd name="connsiteX0" fmla="*/ 14425 w 16822"/>
                <a:gd name="connsiteY0" fmla="*/ 47585 h 47584"/>
                <a:gd name="connsiteX1" fmla="*/ 2819 w 16822"/>
                <a:gd name="connsiteY1" fmla="*/ 0 h 47584"/>
                <a:gd name="connsiteX2" fmla="*/ 14425 w 16822"/>
                <a:gd name="connsiteY2" fmla="*/ 47585 h 47584"/>
              </a:gdLst>
              <a:ahLst/>
              <a:cxnLst>
                <a:cxn ang="0">
                  <a:pos x="connsiteX0" y="connsiteY0"/>
                </a:cxn>
                <a:cxn ang="0">
                  <a:pos x="connsiteX1" y="connsiteY1"/>
                </a:cxn>
                <a:cxn ang="0">
                  <a:pos x="connsiteX2" y="connsiteY2"/>
                </a:cxn>
              </a:cxnLst>
              <a:rect l="l" t="t" r="r" b="b"/>
              <a:pathLst>
                <a:path w="16822" h="47584">
                  <a:moveTo>
                    <a:pt x="14425" y="47585"/>
                  </a:moveTo>
                  <a:cubicBezTo>
                    <a:pt x="10943" y="33236"/>
                    <a:pt x="-6783" y="20785"/>
                    <a:pt x="2819" y="0"/>
                  </a:cubicBezTo>
                  <a:cubicBezTo>
                    <a:pt x="27613" y="14244"/>
                    <a:pt x="11259" y="33130"/>
                    <a:pt x="14425" y="4758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3" name="Freeform: Shape 182"/>
            <p:cNvSpPr/>
            <p:nvPr/>
          </p:nvSpPr>
          <p:spPr>
            <a:xfrm>
              <a:off x="7571668" y="2858572"/>
              <a:ext cx="31570" cy="30439"/>
            </a:xfrm>
            <a:custGeom>
              <a:avLst/>
              <a:gdLst>
                <a:gd name="connsiteX0" fmla="*/ 31571 w 31570"/>
                <a:gd name="connsiteY0" fmla="*/ 8599 h 30439"/>
                <a:gd name="connsiteX1" fmla="*/ 657 w 31570"/>
                <a:gd name="connsiteY1" fmla="*/ 30439 h 30439"/>
                <a:gd name="connsiteX2" fmla="*/ 30094 w 31570"/>
                <a:gd name="connsiteY2" fmla="*/ 369 h 30439"/>
                <a:gd name="connsiteX3" fmla="*/ 31571 w 31570"/>
                <a:gd name="connsiteY3" fmla="*/ 8599 h 30439"/>
              </a:gdLst>
              <a:ahLst/>
              <a:cxnLst>
                <a:cxn ang="0">
                  <a:pos x="connsiteX0" y="connsiteY0"/>
                </a:cxn>
                <a:cxn ang="0">
                  <a:pos x="connsiteX1" y="connsiteY1"/>
                </a:cxn>
                <a:cxn ang="0">
                  <a:pos x="connsiteX2" y="connsiteY2"/>
                </a:cxn>
                <a:cxn ang="0">
                  <a:pos x="connsiteX3" y="connsiteY3"/>
                </a:cxn>
              </a:cxnLst>
              <a:rect l="l" t="t" r="r" b="b"/>
              <a:pathLst>
                <a:path w="31570" h="30439">
                  <a:moveTo>
                    <a:pt x="31571" y="8599"/>
                  </a:moveTo>
                  <a:cubicBezTo>
                    <a:pt x="25451" y="21893"/>
                    <a:pt x="16061" y="30439"/>
                    <a:pt x="657" y="30439"/>
                  </a:cubicBezTo>
                  <a:cubicBezTo>
                    <a:pt x="-2825" y="7438"/>
                    <a:pt x="7620" y="-2058"/>
                    <a:pt x="30094" y="369"/>
                  </a:cubicBezTo>
                  <a:cubicBezTo>
                    <a:pt x="30516" y="3112"/>
                    <a:pt x="31043" y="5855"/>
                    <a:pt x="31571" y="859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4" name="Freeform: Shape 183"/>
            <p:cNvSpPr/>
            <p:nvPr/>
          </p:nvSpPr>
          <p:spPr>
            <a:xfrm>
              <a:off x="7295596" y="2529224"/>
              <a:ext cx="148573" cy="116260"/>
            </a:xfrm>
            <a:custGeom>
              <a:avLst/>
              <a:gdLst>
                <a:gd name="connsiteX0" fmla="*/ 78899 w 148573"/>
                <a:gd name="connsiteY0" fmla="*/ 0 h 116260"/>
                <a:gd name="connsiteX1" fmla="*/ 148535 w 148573"/>
                <a:gd name="connsiteY1" fmla="*/ 59085 h 116260"/>
                <a:gd name="connsiteX2" fmla="*/ 65288 w 148573"/>
                <a:gd name="connsiteY2" fmla="*/ 115005 h 116260"/>
                <a:gd name="connsiteX3" fmla="*/ 400 w 148573"/>
                <a:gd name="connsiteY3" fmla="*/ 56237 h 116260"/>
                <a:gd name="connsiteX4" fmla="*/ 78899 w 148573"/>
                <a:gd name="connsiteY4" fmla="*/ 0 h 1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73" h="116260">
                  <a:moveTo>
                    <a:pt x="78899" y="0"/>
                  </a:moveTo>
                  <a:cubicBezTo>
                    <a:pt x="114244" y="7808"/>
                    <a:pt x="149906" y="11501"/>
                    <a:pt x="148535" y="59085"/>
                  </a:cubicBezTo>
                  <a:cubicBezTo>
                    <a:pt x="148113" y="73224"/>
                    <a:pt x="76894" y="124923"/>
                    <a:pt x="65288" y="115005"/>
                  </a:cubicBezTo>
                  <a:cubicBezTo>
                    <a:pt x="43447" y="96330"/>
                    <a:pt x="-4876" y="105931"/>
                    <a:pt x="400" y="56237"/>
                  </a:cubicBezTo>
                  <a:cubicBezTo>
                    <a:pt x="5886" y="4959"/>
                    <a:pt x="49250" y="12767"/>
                    <a:pt x="78899"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5" name="Freeform: Shape 184"/>
            <p:cNvSpPr/>
            <p:nvPr/>
          </p:nvSpPr>
          <p:spPr>
            <a:xfrm>
              <a:off x="7350194" y="2730381"/>
              <a:ext cx="73600" cy="60777"/>
            </a:xfrm>
            <a:custGeom>
              <a:avLst/>
              <a:gdLst>
                <a:gd name="connsiteX0" fmla="*/ 72730 w 73600"/>
                <a:gd name="connsiteY0" fmla="*/ 31702 h 60777"/>
                <a:gd name="connsiteX1" fmla="*/ 26306 w 73600"/>
                <a:gd name="connsiteY1" fmla="*/ 51327 h 60777"/>
                <a:gd name="connsiteX2" fmla="*/ 11218 w 73600"/>
                <a:gd name="connsiteY2" fmla="*/ 58501 h 60777"/>
                <a:gd name="connsiteX3" fmla="*/ 34 w 73600"/>
                <a:gd name="connsiteY3" fmla="*/ 42464 h 60777"/>
                <a:gd name="connsiteX4" fmla="*/ 36751 w 73600"/>
                <a:gd name="connsiteY4" fmla="*/ 1210 h 60777"/>
                <a:gd name="connsiteX5" fmla="*/ 72202 w 73600"/>
                <a:gd name="connsiteY5" fmla="*/ 32335 h 60777"/>
                <a:gd name="connsiteX6" fmla="*/ 72730 w 73600"/>
                <a:gd name="connsiteY6" fmla="*/ 31702 h 6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0" h="60777">
                  <a:moveTo>
                    <a:pt x="72730" y="31702"/>
                  </a:moveTo>
                  <a:cubicBezTo>
                    <a:pt x="56060" y="35184"/>
                    <a:pt x="33269" y="23472"/>
                    <a:pt x="26306" y="51327"/>
                  </a:cubicBezTo>
                  <a:cubicBezTo>
                    <a:pt x="25567" y="54176"/>
                    <a:pt x="19764" y="65570"/>
                    <a:pt x="11218" y="58501"/>
                  </a:cubicBezTo>
                  <a:cubicBezTo>
                    <a:pt x="6259" y="54386"/>
                    <a:pt x="139" y="48056"/>
                    <a:pt x="34" y="42464"/>
                  </a:cubicBezTo>
                  <a:cubicBezTo>
                    <a:pt x="-810" y="17986"/>
                    <a:pt x="14172" y="4797"/>
                    <a:pt x="36751" y="1210"/>
                  </a:cubicBezTo>
                  <a:cubicBezTo>
                    <a:pt x="59647" y="-2483"/>
                    <a:pt x="79060" y="788"/>
                    <a:pt x="72202" y="32335"/>
                  </a:cubicBezTo>
                  <a:cubicBezTo>
                    <a:pt x="72097" y="32335"/>
                    <a:pt x="72730" y="31702"/>
                    <a:pt x="72730" y="317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6" name="Freeform: Shape 185"/>
            <p:cNvSpPr/>
            <p:nvPr/>
          </p:nvSpPr>
          <p:spPr>
            <a:xfrm>
              <a:off x="7504986" y="2667215"/>
              <a:ext cx="76810" cy="68635"/>
            </a:xfrm>
            <a:custGeom>
              <a:avLst/>
              <a:gdLst>
                <a:gd name="connsiteX0" fmla="*/ 76624 w 76810"/>
                <a:gd name="connsiteY0" fmla="*/ 120 h 68635"/>
                <a:gd name="connsiteX1" fmla="*/ 52462 w 76810"/>
                <a:gd name="connsiteY1" fmla="*/ 22066 h 68635"/>
                <a:gd name="connsiteX2" fmla="*/ 25135 w 76810"/>
                <a:gd name="connsiteY2" fmla="*/ 53508 h 68635"/>
                <a:gd name="connsiteX3" fmla="*/ 21653 w 76810"/>
                <a:gd name="connsiteY3" fmla="*/ 63637 h 68635"/>
                <a:gd name="connsiteX4" fmla="*/ 9836 w 76810"/>
                <a:gd name="connsiteY4" fmla="*/ 68596 h 68635"/>
                <a:gd name="connsiteX5" fmla="*/ 763 w 76810"/>
                <a:gd name="connsiteY5" fmla="*/ 53402 h 68635"/>
                <a:gd name="connsiteX6" fmla="*/ 76624 w 76810"/>
                <a:gd name="connsiteY6" fmla="*/ 120 h 6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10" h="68635">
                  <a:moveTo>
                    <a:pt x="76624" y="120"/>
                  </a:moveTo>
                  <a:cubicBezTo>
                    <a:pt x="78312" y="18268"/>
                    <a:pt x="68394" y="21961"/>
                    <a:pt x="52462" y="22066"/>
                  </a:cubicBezTo>
                  <a:cubicBezTo>
                    <a:pt x="32837" y="22172"/>
                    <a:pt x="21337" y="31773"/>
                    <a:pt x="25135" y="53508"/>
                  </a:cubicBezTo>
                  <a:cubicBezTo>
                    <a:pt x="23975" y="56884"/>
                    <a:pt x="22814" y="60261"/>
                    <a:pt x="21653" y="63637"/>
                  </a:cubicBezTo>
                  <a:cubicBezTo>
                    <a:pt x="18594" y="67330"/>
                    <a:pt x="14584" y="68912"/>
                    <a:pt x="9836" y="68596"/>
                  </a:cubicBezTo>
                  <a:cubicBezTo>
                    <a:pt x="2873" y="65853"/>
                    <a:pt x="-1559" y="61632"/>
                    <a:pt x="763" y="53402"/>
                  </a:cubicBezTo>
                  <a:cubicBezTo>
                    <a:pt x="-6517" y="-10747"/>
                    <a:pt x="39801" y="1492"/>
                    <a:pt x="76624" y="120"/>
                  </a:cubicBezTo>
                  <a:close/>
                </a:path>
              </a:pathLst>
            </a:custGeom>
            <a:solidFill>
              <a:srgbClr val="05080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7" name="Freeform: Shape 186"/>
            <p:cNvSpPr/>
            <p:nvPr/>
          </p:nvSpPr>
          <p:spPr>
            <a:xfrm>
              <a:off x="7453205" y="2721059"/>
              <a:ext cx="39657" cy="34024"/>
            </a:xfrm>
            <a:custGeom>
              <a:avLst/>
              <a:gdLst>
                <a:gd name="connsiteX0" fmla="*/ 0 w 39657"/>
                <a:gd name="connsiteY0" fmla="*/ 20871 h 34024"/>
                <a:gd name="connsiteX1" fmla="*/ 33024 w 39657"/>
                <a:gd name="connsiteY1" fmla="*/ 1141 h 34024"/>
                <a:gd name="connsiteX2" fmla="*/ 39039 w 39657"/>
                <a:gd name="connsiteY2" fmla="*/ 22032 h 34024"/>
                <a:gd name="connsiteX3" fmla="*/ 2427 w 39657"/>
                <a:gd name="connsiteY3" fmla="*/ 20449 h 34024"/>
                <a:gd name="connsiteX4" fmla="*/ 0 w 39657"/>
                <a:gd name="connsiteY4" fmla="*/ 20871 h 34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7" h="34024">
                  <a:moveTo>
                    <a:pt x="0" y="20871"/>
                  </a:moveTo>
                  <a:cubicBezTo>
                    <a:pt x="7069" y="7683"/>
                    <a:pt x="15193" y="-3712"/>
                    <a:pt x="33024" y="1141"/>
                  </a:cubicBezTo>
                  <a:cubicBezTo>
                    <a:pt x="39039" y="6944"/>
                    <a:pt x="40727" y="14013"/>
                    <a:pt x="39039" y="22032"/>
                  </a:cubicBezTo>
                  <a:cubicBezTo>
                    <a:pt x="25850" y="44189"/>
                    <a:pt x="14244" y="30789"/>
                    <a:pt x="2427" y="20449"/>
                  </a:cubicBezTo>
                  <a:lnTo>
                    <a:pt x="0" y="20871"/>
                  </a:ln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8" name="Freeform: Shape 187"/>
            <p:cNvSpPr/>
            <p:nvPr/>
          </p:nvSpPr>
          <p:spPr>
            <a:xfrm>
              <a:off x="7486229" y="2720723"/>
              <a:ext cx="30703" cy="28078"/>
            </a:xfrm>
            <a:custGeom>
              <a:avLst/>
              <a:gdLst>
                <a:gd name="connsiteX0" fmla="*/ 633 w 30703"/>
                <a:gd name="connsiteY0" fmla="*/ 19730 h 28078"/>
                <a:gd name="connsiteX1" fmla="*/ 0 w 30703"/>
                <a:gd name="connsiteY1" fmla="*/ 1477 h 28078"/>
                <a:gd name="connsiteX2" fmla="*/ 19625 w 30703"/>
                <a:gd name="connsiteY2" fmla="*/ 0 h 28078"/>
                <a:gd name="connsiteX3" fmla="*/ 30703 w 30703"/>
                <a:gd name="connsiteY3" fmla="*/ 10867 h 28078"/>
                <a:gd name="connsiteX4" fmla="*/ 633 w 30703"/>
                <a:gd name="connsiteY4" fmla="*/ 19730 h 28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3" h="28078">
                  <a:moveTo>
                    <a:pt x="633" y="19730"/>
                  </a:moveTo>
                  <a:cubicBezTo>
                    <a:pt x="422" y="13611"/>
                    <a:pt x="211" y="7491"/>
                    <a:pt x="0" y="1477"/>
                  </a:cubicBezTo>
                  <a:cubicBezTo>
                    <a:pt x="6542" y="950"/>
                    <a:pt x="13083" y="422"/>
                    <a:pt x="19625" y="0"/>
                  </a:cubicBezTo>
                  <a:cubicBezTo>
                    <a:pt x="23317" y="3587"/>
                    <a:pt x="27010" y="7175"/>
                    <a:pt x="30703" y="10867"/>
                  </a:cubicBezTo>
                  <a:cubicBezTo>
                    <a:pt x="27538" y="36612"/>
                    <a:pt x="14033" y="28065"/>
                    <a:pt x="633" y="1973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9" name="Freeform: Shape 188"/>
            <p:cNvSpPr/>
            <p:nvPr/>
          </p:nvSpPr>
          <p:spPr>
            <a:xfrm>
              <a:off x="7447485" y="2790992"/>
              <a:ext cx="104944" cy="68840"/>
            </a:xfrm>
            <a:custGeom>
              <a:avLst/>
              <a:gdLst>
                <a:gd name="connsiteX0" fmla="*/ 103632 w 104944"/>
                <a:gd name="connsiteY0" fmla="*/ 35029 h 68840"/>
                <a:gd name="connsiteX1" fmla="*/ 5509 w 104944"/>
                <a:gd name="connsiteY1" fmla="*/ 56131 h 68840"/>
                <a:gd name="connsiteX2" fmla="*/ 4243 w 104944"/>
                <a:gd name="connsiteY2" fmla="*/ 21841 h 68840"/>
                <a:gd name="connsiteX3" fmla="*/ 63223 w 104944"/>
                <a:gd name="connsiteY3" fmla="*/ 0 h 68840"/>
                <a:gd name="connsiteX4" fmla="*/ 103632 w 104944"/>
                <a:gd name="connsiteY4" fmla="*/ 35029 h 68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4" h="68840">
                  <a:moveTo>
                    <a:pt x="103632" y="35029"/>
                  </a:moveTo>
                  <a:cubicBezTo>
                    <a:pt x="79576" y="81981"/>
                    <a:pt x="42859" y="70797"/>
                    <a:pt x="5509" y="56131"/>
                  </a:cubicBezTo>
                  <a:cubicBezTo>
                    <a:pt x="22" y="44841"/>
                    <a:pt x="-2932" y="33552"/>
                    <a:pt x="4243" y="21841"/>
                  </a:cubicBezTo>
                  <a:cubicBezTo>
                    <a:pt x="20386" y="4959"/>
                    <a:pt x="40960" y="422"/>
                    <a:pt x="63223" y="0"/>
                  </a:cubicBezTo>
                  <a:cubicBezTo>
                    <a:pt x="83480" y="3693"/>
                    <a:pt x="111335" y="-1055"/>
                    <a:pt x="103632" y="3502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0" name="Freeform: Shape 189"/>
            <p:cNvSpPr/>
            <p:nvPr/>
          </p:nvSpPr>
          <p:spPr>
            <a:xfrm>
              <a:off x="7431229" y="2752375"/>
              <a:ext cx="123274" cy="64888"/>
            </a:xfrm>
            <a:custGeom>
              <a:avLst/>
              <a:gdLst>
                <a:gd name="connsiteX0" fmla="*/ 76102 w 123274"/>
                <a:gd name="connsiteY0" fmla="*/ 50856 h 64888"/>
                <a:gd name="connsiteX1" fmla="*/ 23347 w 123274"/>
                <a:gd name="connsiteY1" fmla="*/ 64889 h 64888"/>
                <a:gd name="connsiteX2" fmla="*/ 12480 w 123274"/>
                <a:gd name="connsiteY2" fmla="*/ 32603 h 64888"/>
                <a:gd name="connsiteX3" fmla="*/ 35059 w 123274"/>
                <a:gd name="connsiteY3" fmla="*/ 20681 h 64888"/>
                <a:gd name="connsiteX4" fmla="*/ 98892 w 123274"/>
                <a:gd name="connsiteY4" fmla="*/ 1 h 64888"/>
                <a:gd name="connsiteX5" fmla="*/ 118622 w 123274"/>
                <a:gd name="connsiteY5" fmla="*/ 845 h 64888"/>
                <a:gd name="connsiteX6" fmla="*/ 76102 w 123274"/>
                <a:gd name="connsiteY6" fmla="*/ 50856 h 6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74" h="64888">
                  <a:moveTo>
                    <a:pt x="76102" y="50856"/>
                  </a:moveTo>
                  <a:cubicBezTo>
                    <a:pt x="58482" y="55499"/>
                    <a:pt x="40968" y="60141"/>
                    <a:pt x="23347" y="64889"/>
                  </a:cubicBezTo>
                  <a:cubicBezTo>
                    <a:pt x="-1764" y="61302"/>
                    <a:pt x="-8516" y="51700"/>
                    <a:pt x="12480" y="32603"/>
                  </a:cubicBezTo>
                  <a:cubicBezTo>
                    <a:pt x="21343" y="31126"/>
                    <a:pt x="30733" y="30704"/>
                    <a:pt x="35059" y="20681"/>
                  </a:cubicBezTo>
                  <a:cubicBezTo>
                    <a:pt x="55317" y="10552"/>
                    <a:pt x="75363" y="-105"/>
                    <a:pt x="98892" y="1"/>
                  </a:cubicBezTo>
                  <a:cubicBezTo>
                    <a:pt x="105434" y="317"/>
                    <a:pt x="112081" y="634"/>
                    <a:pt x="118622" y="845"/>
                  </a:cubicBezTo>
                  <a:cubicBezTo>
                    <a:pt x="135504" y="43893"/>
                    <a:pt x="103007" y="44948"/>
                    <a:pt x="76102" y="5085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1" name="Freeform: Shape 190"/>
            <p:cNvSpPr/>
            <p:nvPr/>
          </p:nvSpPr>
          <p:spPr>
            <a:xfrm>
              <a:off x="7454304" y="2730773"/>
              <a:ext cx="75816" cy="47038"/>
            </a:xfrm>
            <a:custGeom>
              <a:avLst/>
              <a:gdLst>
                <a:gd name="connsiteX0" fmla="*/ 75817 w 75816"/>
                <a:gd name="connsiteY0" fmla="*/ 21603 h 47038"/>
                <a:gd name="connsiteX1" fmla="*/ 11984 w 75816"/>
                <a:gd name="connsiteY1" fmla="*/ 42283 h 47038"/>
                <a:gd name="connsiteX2" fmla="*/ 1327 w 75816"/>
                <a:gd name="connsiteY2" fmla="*/ 10736 h 47038"/>
                <a:gd name="connsiteX3" fmla="*/ 32558 w 75816"/>
                <a:gd name="connsiteY3" fmla="*/ 9680 h 47038"/>
                <a:gd name="connsiteX4" fmla="*/ 62523 w 75816"/>
                <a:gd name="connsiteY4" fmla="*/ 712 h 47038"/>
                <a:gd name="connsiteX5" fmla="*/ 72335 w 75816"/>
                <a:gd name="connsiteY5" fmla="*/ 79 h 47038"/>
                <a:gd name="connsiteX6" fmla="*/ 75817 w 75816"/>
                <a:gd name="connsiteY6" fmla="*/ 21603 h 4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6" h="47038">
                  <a:moveTo>
                    <a:pt x="75817" y="21603"/>
                  </a:moveTo>
                  <a:cubicBezTo>
                    <a:pt x="56403" y="34159"/>
                    <a:pt x="40260" y="56949"/>
                    <a:pt x="11984" y="42283"/>
                  </a:cubicBezTo>
                  <a:cubicBezTo>
                    <a:pt x="7447" y="32154"/>
                    <a:pt x="-3843" y="24241"/>
                    <a:pt x="1327" y="10736"/>
                  </a:cubicBezTo>
                  <a:cubicBezTo>
                    <a:pt x="11667" y="7676"/>
                    <a:pt x="22640" y="23608"/>
                    <a:pt x="32558" y="9680"/>
                  </a:cubicBezTo>
                  <a:cubicBezTo>
                    <a:pt x="43003" y="8203"/>
                    <a:pt x="57142" y="19071"/>
                    <a:pt x="62523" y="712"/>
                  </a:cubicBezTo>
                  <a:cubicBezTo>
                    <a:pt x="65793" y="79"/>
                    <a:pt x="69064" y="-132"/>
                    <a:pt x="72335" y="79"/>
                  </a:cubicBezTo>
                  <a:cubicBezTo>
                    <a:pt x="73496" y="7254"/>
                    <a:pt x="74656" y="14428"/>
                    <a:pt x="75817" y="21603"/>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2" name="Freeform: Shape 191"/>
            <p:cNvSpPr/>
            <p:nvPr/>
          </p:nvSpPr>
          <p:spPr>
            <a:xfrm>
              <a:off x="7507331" y="2753220"/>
              <a:ext cx="54820" cy="72695"/>
            </a:xfrm>
            <a:custGeom>
              <a:avLst/>
              <a:gdLst>
                <a:gd name="connsiteX0" fmla="*/ 0 w 54820"/>
                <a:gd name="connsiteY0" fmla="*/ 50011 h 72695"/>
                <a:gd name="connsiteX1" fmla="*/ 42520 w 54820"/>
                <a:gd name="connsiteY1" fmla="*/ 0 h 72695"/>
                <a:gd name="connsiteX2" fmla="*/ 43681 w 54820"/>
                <a:gd name="connsiteY2" fmla="*/ 72696 h 72695"/>
                <a:gd name="connsiteX3" fmla="*/ 0 w 54820"/>
                <a:gd name="connsiteY3" fmla="*/ 50011 h 72695"/>
              </a:gdLst>
              <a:ahLst/>
              <a:cxnLst>
                <a:cxn ang="0">
                  <a:pos x="connsiteX0" y="connsiteY0"/>
                </a:cxn>
                <a:cxn ang="0">
                  <a:pos x="connsiteX1" y="connsiteY1"/>
                </a:cxn>
                <a:cxn ang="0">
                  <a:pos x="connsiteX2" y="connsiteY2"/>
                </a:cxn>
                <a:cxn ang="0">
                  <a:pos x="connsiteX3" y="connsiteY3"/>
                </a:cxn>
              </a:cxnLst>
              <a:rect l="l" t="t" r="r" b="b"/>
              <a:pathLst>
                <a:path w="54820" h="72695">
                  <a:moveTo>
                    <a:pt x="0" y="50011"/>
                  </a:moveTo>
                  <a:cubicBezTo>
                    <a:pt x="18886" y="37350"/>
                    <a:pt x="51911" y="36717"/>
                    <a:pt x="42520" y="0"/>
                  </a:cubicBezTo>
                  <a:cubicBezTo>
                    <a:pt x="60140" y="23951"/>
                    <a:pt x="57292" y="48218"/>
                    <a:pt x="43681" y="72696"/>
                  </a:cubicBezTo>
                  <a:cubicBezTo>
                    <a:pt x="41993" y="40516"/>
                    <a:pt x="15193" y="56342"/>
                    <a:pt x="0" y="5001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 name="Freeform: Shape 192"/>
            <p:cNvSpPr/>
            <p:nvPr/>
          </p:nvSpPr>
          <p:spPr>
            <a:xfrm>
              <a:off x="7421737" y="2784978"/>
              <a:ext cx="32839" cy="62145"/>
            </a:xfrm>
            <a:custGeom>
              <a:avLst/>
              <a:gdLst>
                <a:gd name="connsiteX0" fmla="*/ 21972 w 32839"/>
                <a:gd name="connsiteY0" fmla="*/ 0 h 62145"/>
                <a:gd name="connsiteX1" fmla="*/ 32840 w 32839"/>
                <a:gd name="connsiteY1" fmla="*/ 32286 h 62145"/>
                <a:gd name="connsiteX2" fmla="*/ 31257 w 32839"/>
                <a:gd name="connsiteY2" fmla="*/ 62145 h 62145"/>
                <a:gd name="connsiteX3" fmla="*/ 21972 w 32839"/>
                <a:gd name="connsiteY3" fmla="*/ 0 h 62145"/>
              </a:gdLst>
              <a:ahLst/>
              <a:cxnLst>
                <a:cxn ang="0">
                  <a:pos x="connsiteX0" y="connsiteY0"/>
                </a:cxn>
                <a:cxn ang="0">
                  <a:pos x="connsiteX1" y="connsiteY1"/>
                </a:cxn>
                <a:cxn ang="0">
                  <a:pos x="connsiteX2" y="connsiteY2"/>
                </a:cxn>
                <a:cxn ang="0">
                  <a:pos x="connsiteX3" y="connsiteY3"/>
                </a:cxn>
              </a:cxnLst>
              <a:rect l="l" t="t" r="r" b="b"/>
              <a:pathLst>
                <a:path w="32839" h="62145">
                  <a:moveTo>
                    <a:pt x="21972" y="0"/>
                  </a:moveTo>
                  <a:cubicBezTo>
                    <a:pt x="10472" y="15826"/>
                    <a:pt x="17330" y="25533"/>
                    <a:pt x="32840" y="32286"/>
                  </a:cubicBezTo>
                  <a:cubicBezTo>
                    <a:pt x="32312" y="42204"/>
                    <a:pt x="31785" y="52227"/>
                    <a:pt x="31257" y="62145"/>
                  </a:cubicBezTo>
                  <a:cubicBezTo>
                    <a:pt x="-8098" y="26905"/>
                    <a:pt x="-9258" y="18781"/>
                    <a:pt x="21972"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 name="Freeform: Shape 193"/>
            <p:cNvSpPr/>
            <p:nvPr/>
          </p:nvSpPr>
          <p:spPr>
            <a:xfrm>
              <a:off x="7338773" y="2573267"/>
              <a:ext cx="31068" cy="31096"/>
            </a:xfrm>
            <a:custGeom>
              <a:avLst/>
              <a:gdLst>
                <a:gd name="connsiteX0" fmla="*/ 17574 w 31068"/>
                <a:gd name="connsiteY0" fmla="*/ 30974 h 31096"/>
                <a:gd name="connsiteX1" fmla="*/ 60 w 31068"/>
                <a:gd name="connsiteY1" fmla="*/ 17257 h 31096"/>
                <a:gd name="connsiteX2" fmla="*/ 13776 w 31068"/>
                <a:gd name="connsiteY2" fmla="*/ 60 h 31096"/>
                <a:gd name="connsiteX3" fmla="*/ 30974 w 31068"/>
                <a:gd name="connsiteY3" fmla="*/ 13776 h 31096"/>
                <a:gd name="connsiteX4" fmla="*/ 17574 w 31068"/>
                <a:gd name="connsiteY4" fmla="*/ 30974 h 3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68" h="31096">
                  <a:moveTo>
                    <a:pt x="17574" y="30974"/>
                  </a:moveTo>
                  <a:cubicBezTo>
                    <a:pt x="7234" y="31818"/>
                    <a:pt x="693" y="28442"/>
                    <a:pt x="60" y="17257"/>
                  </a:cubicBezTo>
                  <a:cubicBezTo>
                    <a:pt x="-468" y="7234"/>
                    <a:pt x="2381" y="587"/>
                    <a:pt x="13776" y="60"/>
                  </a:cubicBezTo>
                  <a:cubicBezTo>
                    <a:pt x="23799" y="-468"/>
                    <a:pt x="30341" y="2381"/>
                    <a:pt x="30974" y="13776"/>
                  </a:cubicBezTo>
                  <a:cubicBezTo>
                    <a:pt x="31712" y="23905"/>
                    <a:pt x="28231" y="30130"/>
                    <a:pt x="17574" y="3097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 name="Freeform: Shape 194"/>
            <p:cNvSpPr/>
            <p:nvPr/>
          </p:nvSpPr>
          <p:spPr>
            <a:xfrm>
              <a:off x="7381296" y="2556229"/>
              <a:ext cx="19489" cy="25779"/>
            </a:xfrm>
            <a:custGeom>
              <a:avLst/>
              <a:gdLst>
                <a:gd name="connsiteX0" fmla="*/ 1112 w 19489"/>
                <a:gd name="connsiteY0" fmla="*/ 6230 h 25779"/>
                <a:gd name="connsiteX1" fmla="*/ 5754 w 19489"/>
                <a:gd name="connsiteY1" fmla="*/ 5 h 25779"/>
                <a:gd name="connsiteX2" fmla="*/ 19048 w 19489"/>
                <a:gd name="connsiteY2" fmla="*/ 18997 h 25779"/>
                <a:gd name="connsiteX3" fmla="*/ 8181 w 19489"/>
                <a:gd name="connsiteY3" fmla="*/ 25749 h 25779"/>
                <a:gd name="connsiteX4" fmla="*/ 1112 w 19489"/>
                <a:gd name="connsiteY4" fmla="*/ 6230 h 2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9" h="25779">
                  <a:moveTo>
                    <a:pt x="1112" y="6230"/>
                  </a:moveTo>
                  <a:cubicBezTo>
                    <a:pt x="1112" y="6230"/>
                    <a:pt x="5121" y="-206"/>
                    <a:pt x="5754" y="5"/>
                  </a:cubicBezTo>
                  <a:cubicBezTo>
                    <a:pt x="13457" y="3803"/>
                    <a:pt x="21475" y="8868"/>
                    <a:pt x="19048" y="18997"/>
                  </a:cubicBezTo>
                  <a:cubicBezTo>
                    <a:pt x="18310" y="22057"/>
                    <a:pt x="11557" y="26172"/>
                    <a:pt x="8181" y="25749"/>
                  </a:cubicBezTo>
                  <a:cubicBezTo>
                    <a:pt x="-365" y="24694"/>
                    <a:pt x="-1209" y="17520"/>
                    <a:pt x="1112" y="623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45" name="Graphic 4"/>
          <p:cNvGrpSpPr/>
          <p:nvPr/>
        </p:nvGrpSpPr>
        <p:grpSpPr>
          <a:xfrm>
            <a:off x="1859235" y="4238334"/>
            <a:ext cx="526505" cy="597640"/>
            <a:chOff x="6065107" y="4322265"/>
            <a:chExt cx="702006" cy="796853"/>
          </a:xfrm>
        </p:grpSpPr>
        <p:sp>
          <p:nvSpPr>
            <p:cNvPr id="246" name="Freeform: Shape 245"/>
            <p:cNvSpPr/>
            <p:nvPr/>
          </p:nvSpPr>
          <p:spPr>
            <a:xfrm>
              <a:off x="6065107" y="4322265"/>
              <a:ext cx="702006" cy="796853"/>
            </a:xfrm>
            <a:custGeom>
              <a:avLst/>
              <a:gdLst>
                <a:gd name="connsiteX0" fmla="*/ 345560 w 702006"/>
                <a:gd name="connsiteY0" fmla="*/ 1990 h 796853"/>
                <a:gd name="connsiteX1" fmla="*/ 583062 w 702006"/>
                <a:gd name="connsiteY1" fmla="*/ 22142 h 796853"/>
                <a:gd name="connsiteX2" fmla="*/ 619251 w 702006"/>
                <a:gd name="connsiteY2" fmla="*/ 72576 h 796853"/>
                <a:gd name="connsiteX3" fmla="*/ 593718 w 702006"/>
                <a:gd name="connsiteY3" fmla="*/ 177030 h 796853"/>
                <a:gd name="connsiteX4" fmla="*/ 611549 w 702006"/>
                <a:gd name="connsiteY4" fmla="*/ 250781 h 796853"/>
                <a:gd name="connsiteX5" fmla="*/ 695113 w 702006"/>
                <a:gd name="connsiteY5" fmla="*/ 448083 h 796853"/>
                <a:gd name="connsiteX6" fmla="*/ 499393 w 702006"/>
                <a:gd name="connsiteY6" fmla="*/ 776745 h 796853"/>
                <a:gd name="connsiteX7" fmla="*/ 121353 w 702006"/>
                <a:gd name="connsiteY7" fmla="*/ 743615 h 796853"/>
                <a:gd name="connsiteX8" fmla="*/ 4976 w 702006"/>
                <a:gd name="connsiteY8" fmla="*/ 458107 h 796853"/>
                <a:gd name="connsiteX9" fmla="*/ 104999 w 702006"/>
                <a:gd name="connsiteY9" fmla="*/ 217651 h 796853"/>
                <a:gd name="connsiteX10" fmla="*/ 100884 w 702006"/>
                <a:gd name="connsiteY10" fmla="*/ 168695 h 796853"/>
                <a:gd name="connsiteX11" fmla="*/ 85480 w 702006"/>
                <a:gd name="connsiteY11" fmla="*/ 50102 h 796853"/>
                <a:gd name="connsiteX12" fmla="*/ 164190 w 702006"/>
                <a:gd name="connsiteY12" fmla="*/ 13068 h 796853"/>
                <a:gd name="connsiteX13" fmla="*/ 345560 w 702006"/>
                <a:gd name="connsiteY13" fmla="*/ 1990 h 7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006" h="796853">
                  <a:moveTo>
                    <a:pt x="345560" y="1990"/>
                  </a:moveTo>
                  <a:cubicBezTo>
                    <a:pt x="429335" y="-1597"/>
                    <a:pt x="506462" y="5577"/>
                    <a:pt x="583062" y="22142"/>
                  </a:cubicBezTo>
                  <a:cubicBezTo>
                    <a:pt x="612288" y="28473"/>
                    <a:pt x="625793" y="43772"/>
                    <a:pt x="619251" y="72576"/>
                  </a:cubicBezTo>
                  <a:cubicBezTo>
                    <a:pt x="611444" y="106655"/>
                    <a:pt x="640564" y="148015"/>
                    <a:pt x="593718" y="177030"/>
                  </a:cubicBezTo>
                  <a:cubicBezTo>
                    <a:pt x="584011" y="183044"/>
                    <a:pt x="600154" y="226197"/>
                    <a:pt x="611549" y="250781"/>
                  </a:cubicBezTo>
                  <a:cubicBezTo>
                    <a:pt x="641514" y="315564"/>
                    <a:pt x="682663" y="374754"/>
                    <a:pt x="695113" y="448083"/>
                  </a:cubicBezTo>
                  <a:cubicBezTo>
                    <a:pt x="724022" y="617532"/>
                    <a:pt x="662616" y="735491"/>
                    <a:pt x="499393" y="776745"/>
                  </a:cubicBezTo>
                  <a:cubicBezTo>
                    <a:pt x="372782" y="808714"/>
                    <a:pt x="243744" y="805971"/>
                    <a:pt x="121353" y="743615"/>
                  </a:cubicBezTo>
                  <a:cubicBezTo>
                    <a:pt x="29032" y="696558"/>
                    <a:pt x="-15704" y="546313"/>
                    <a:pt x="4976" y="458107"/>
                  </a:cubicBezTo>
                  <a:cubicBezTo>
                    <a:pt x="25445" y="371273"/>
                    <a:pt x="80521" y="301426"/>
                    <a:pt x="104999" y="217651"/>
                  </a:cubicBezTo>
                  <a:cubicBezTo>
                    <a:pt x="110380" y="199293"/>
                    <a:pt x="119348" y="187053"/>
                    <a:pt x="100884" y="168695"/>
                  </a:cubicBezTo>
                  <a:cubicBezTo>
                    <a:pt x="67015" y="134932"/>
                    <a:pt x="77672" y="88824"/>
                    <a:pt x="85480" y="50102"/>
                  </a:cubicBezTo>
                  <a:cubicBezTo>
                    <a:pt x="92760" y="14123"/>
                    <a:pt x="135807" y="18344"/>
                    <a:pt x="164190" y="13068"/>
                  </a:cubicBezTo>
                  <a:cubicBezTo>
                    <a:pt x="225596" y="1568"/>
                    <a:pt x="288269" y="-2969"/>
                    <a:pt x="345560" y="199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7" name="Freeform: Shape 246"/>
            <p:cNvSpPr/>
            <p:nvPr/>
          </p:nvSpPr>
          <p:spPr>
            <a:xfrm>
              <a:off x="6103730" y="4882268"/>
              <a:ext cx="353135" cy="216351"/>
            </a:xfrm>
            <a:custGeom>
              <a:avLst/>
              <a:gdLst>
                <a:gd name="connsiteX0" fmla="*/ 348930 w 353135"/>
                <a:gd name="connsiteY0" fmla="*/ 211361 h 216351"/>
                <a:gd name="connsiteX1" fmla="*/ 85262 w 353135"/>
                <a:gd name="connsiteY1" fmla="*/ 159028 h 216351"/>
                <a:gd name="connsiteX2" fmla="*/ 32297 w 353135"/>
                <a:gd name="connsiteY2" fmla="*/ 105746 h 216351"/>
                <a:gd name="connsiteX3" fmla="*/ 32508 w 353135"/>
                <a:gd name="connsiteY3" fmla="*/ 105957 h 216351"/>
                <a:gd name="connsiteX4" fmla="*/ 116 w 353135"/>
                <a:gd name="connsiteY4" fmla="*/ 9205 h 216351"/>
                <a:gd name="connsiteX5" fmla="*/ 30292 w 353135"/>
                <a:gd name="connsiteY5" fmla="*/ 131 h 216351"/>
                <a:gd name="connsiteX6" fmla="*/ 91804 w 353135"/>
                <a:gd name="connsiteY6" fmla="*/ 12264 h 216351"/>
                <a:gd name="connsiteX7" fmla="*/ 132003 w 353135"/>
                <a:gd name="connsiteY7" fmla="*/ 35160 h 216351"/>
                <a:gd name="connsiteX8" fmla="*/ 172413 w 353135"/>
                <a:gd name="connsiteY8" fmla="*/ 80001 h 216351"/>
                <a:gd name="connsiteX9" fmla="*/ 319810 w 353135"/>
                <a:gd name="connsiteY9" fmla="*/ 144151 h 216351"/>
                <a:gd name="connsiteX10" fmla="*/ 348930 w 353135"/>
                <a:gd name="connsiteY10" fmla="*/ 211361 h 2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135" h="216351">
                  <a:moveTo>
                    <a:pt x="348930" y="211361"/>
                  </a:moveTo>
                  <a:cubicBezTo>
                    <a:pt x="255132" y="223494"/>
                    <a:pt x="165238" y="216214"/>
                    <a:pt x="85262" y="159028"/>
                  </a:cubicBezTo>
                  <a:cubicBezTo>
                    <a:pt x="64477" y="144362"/>
                    <a:pt x="46540" y="126847"/>
                    <a:pt x="32297" y="105746"/>
                  </a:cubicBezTo>
                  <a:lnTo>
                    <a:pt x="32508" y="105957"/>
                  </a:lnTo>
                  <a:cubicBezTo>
                    <a:pt x="13305" y="76520"/>
                    <a:pt x="-1466" y="45605"/>
                    <a:pt x="116" y="9205"/>
                  </a:cubicBezTo>
                  <a:cubicBezTo>
                    <a:pt x="9085" y="2557"/>
                    <a:pt x="19108" y="-713"/>
                    <a:pt x="30292" y="131"/>
                  </a:cubicBezTo>
                  <a:cubicBezTo>
                    <a:pt x="50761" y="4351"/>
                    <a:pt x="71441" y="7516"/>
                    <a:pt x="91804" y="12264"/>
                  </a:cubicBezTo>
                  <a:cubicBezTo>
                    <a:pt x="106681" y="17329"/>
                    <a:pt x="119869" y="25242"/>
                    <a:pt x="132003" y="35160"/>
                  </a:cubicBezTo>
                  <a:cubicBezTo>
                    <a:pt x="147196" y="48559"/>
                    <a:pt x="160385" y="63753"/>
                    <a:pt x="172413" y="80001"/>
                  </a:cubicBezTo>
                  <a:cubicBezTo>
                    <a:pt x="209236" y="129591"/>
                    <a:pt x="270537" y="123049"/>
                    <a:pt x="319810" y="144151"/>
                  </a:cubicBezTo>
                  <a:cubicBezTo>
                    <a:pt x="334792" y="164092"/>
                    <a:pt x="364018" y="178125"/>
                    <a:pt x="348930" y="211361"/>
                  </a:cubicBezTo>
                  <a:close/>
                </a:path>
              </a:pathLst>
            </a:custGeom>
            <a:solidFill>
              <a:srgbClr val="19101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8" name="Freeform: Shape 247"/>
            <p:cNvSpPr/>
            <p:nvPr/>
          </p:nvSpPr>
          <p:spPr>
            <a:xfrm>
              <a:off x="6420967" y="4968385"/>
              <a:ext cx="232265" cy="125385"/>
            </a:xfrm>
            <a:custGeom>
              <a:avLst/>
              <a:gdLst>
                <a:gd name="connsiteX0" fmla="*/ 31693 w 232265"/>
                <a:gd name="connsiteY0" fmla="*/ 125244 h 125385"/>
                <a:gd name="connsiteX1" fmla="*/ 40 w 232265"/>
                <a:gd name="connsiteY1" fmla="*/ 62044 h 125385"/>
                <a:gd name="connsiteX2" fmla="*/ 96159 w 232265"/>
                <a:gd name="connsiteY2" fmla="*/ 22478 h 125385"/>
                <a:gd name="connsiteX3" fmla="*/ 136041 w 232265"/>
                <a:gd name="connsiteY3" fmla="*/ 532 h 125385"/>
                <a:gd name="connsiteX4" fmla="*/ 158515 w 232265"/>
                <a:gd name="connsiteY4" fmla="*/ 2748 h 125385"/>
                <a:gd name="connsiteX5" fmla="*/ 232266 w 232265"/>
                <a:gd name="connsiteY5" fmla="*/ 72490 h 125385"/>
                <a:gd name="connsiteX6" fmla="*/ 31693 w 232265"/>
                <a:gd name="connsiteY6" fmla="*/ 125244 h 12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65" h="125385">
                  <a:moveTo>
                    <a:pt x="31693" y="125244"/>
                  </a:moveTo>
                  <a:cubicBezTo>
                    <a:pt x="33275" y="98128"/>
                    <a:pt x="-1332" y="89054"/>
                    <a:pt x="40" y="62044"/>
                  </a:cubicBezTo>
                  <a:cubicBezTo>
                    <a:pt x="28105" y="39149"/>
                    <a:pt x="68199" y="45479"/>
                    <a:pt x="96159" y="22478"/>
                  </a:cubicBezTo>
                  <a:cubicBezTo>
                    <a:pt x="108925" y="14143"/>
                    <a:pt x="120531" y="3803"/>
                    <a:pt x="136041" y="532"/>
                  </a:cubicBezTo>
                  <a:cubicBezTo>
                    <a:pt x="143744" y="-629"/>
                    <a:pt x="151235" y="110"/>
                    <a:pt x="158515" y="2748"/>
                  </a:cubicBezTo>
                  <a:cubicBezTo>
                    <a:pt x="185736" y="23111"/>
                    <a:pt x="214857" y="41575"/>
                    <a:pt x="232266" y="72490"/>
                  </a:cubicBezTo>
                  <a:cubicBezTo>
                    <a:pt x="172548" y="117120"/>
                    <a:pt x="103545" y="126721"/>
                    <a:pt x="31693" y="125244"/>
                  </a:cubicBezTo>
                  <a:close/>
                </a:path>
              </a:pathLst>
            </a:custGeom>
            <a:solidFill>
              <a:srgbClr val="1D141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9" name="Freeform: Shape 248"/>
            <p:cNvSpPr/>
            <p:nvPr/>
          </p:nvSpPr>
          <p:spPr>
            <a:xfrm>
              <a:off x="6554479" y="4516446"/>
              <a:ext cx="160793" cy="188240"/>
            </a:xfrm>
            <a:custGeom>
              <a:avLst/>
              <a:gdLst>
                <a:gd name="connsiteX0" fmla="*/ 87254 w 160793"/>
                <a:gd name="connsiteY0" fmla="*/ 7748 h 188240"/>
                <a:gd name="connsiteX1" fmla="*/ 160794 w 160793"/>
                <a:gd name="connsiteY1" fmla="*/ 176141 h 188240"/>
                <a:gd name="connsiteX2" fmla="*/ 81662 w 160793"/>
                <a:gd name="connsiteY2" fmla="*/ 180467 h 188240"/>
                <a:gd name="connsiteX3" fmla="*/ 50431 w 160793"/>
                <a:gd name="connsiteY3" fmla="*/ 174347 h 188240"/>
                <a:gd name="connsiteX4" fmla="*/ 33128 w 160793"/>
                <a:gd name="connsiteY4" fmla="*/ 159998 h 188240"/>
                <a:gd name="connsiteX5" fmla="*/ 15508 w 160793"/>
                <a:gd name="connsiteY5" fmla="*/ 120854 h 188240"/>
                <a:gd name="connsiteX6" fmla="*/ 1580 w 160793"/>
                <a:gd name="connsiteY6" fmla="*/ 84137 h 188240"/>
                <a:gd name="connsiteX7" fmla="*/ 11920 w 160793"/>
                <a:gd name="connsiteY7" fmla="*/ 17244 h 188240"/>
                <a:gd name="connsiteX8" fmla="*/ 87254 w 160793"/>
                <a:gd name="connsiteY8" fmla="*/ 7748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93" h="188240">
                  <a:moveTo>
                    <a:pt x="87254" y="7748"/>
                  </a:moveTo>
                  <a:cubicBezTo>
                    <a:pt x="101076" y="68522"/>
                    <a:pt x="136843" y="119694"/>
                    <a:pt x="160794" y="176141"/>
                  </a:cubicBezTo>
                  <a:cubicBezTo>
                    <a:pt x="135577" y="199564"/>
                    <a:pt x="108145" y="182050"/>
                    <a:pt x="81662" y="180467"/>
                  </a:cubicBezTo>
                  <a:cubicBezTo>
                    <a:pt x="71006" y="179729"/>
                    <a:pt x="60455" y="178357"/>
                    <a:pt x="50431" y="174347"/>
                  </a:cubicBezTo>
                  <a:cubicBezTo>
                    <a:pt x="43256" y="171288"/>
                    <a:pt x="37559" y="166434"/>
                    <a:pt x="33128" y="159998"/>
                  </a:cubicBezTo>
                  <a:cubicBezTo>
                    <a:pt x="27958" y="146704"/>
                    <a:pt x="25109" y="132355"/>
                    <a:pt x="15508" y="120854"/>
                  </a:cubicBezTo>
                  <a:cubicBezTo>
                    <a:pt x="8649" y="109459"/>
                    <a:pt x="3796" y="97326"/>
                    <a:pt x="1580" y="84137"/>
                  </a:cubicBezTo>
                  <a:cubicBezTo>
                    <a:pt x="-530" y="60925"/>
                    <a:pt x="-2957" y="37713"/>
                    <a:pt x="11920" y="17244"/>
                  </a:cubicBezTo>
                  <a:cubicBezTo>
                    <a:pt x="35449" y="1840"/>
                    <a:pt x="59822" y="-7445"/>
                    <a:pt x="87254" y="7748"/>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0" name="Freeform: Shape 249"/>
            <p:cNvSpPr/>
            <p:nvPr/>
          </p:nvSpPr>
          <p:spPr>
            <a:xfrm>
              <a:off x="6603644" y="4682775"/>
              <a:ext cx="134454" cy="148946"/>
            </a:xfrm>
            <a:custGeom>
              <a:avLst/>
              <a:gdLst>
                <a:gd name="connsiteX0" fmla="*/ 26694 w 134454"/>
                <a:gd name="connsiteY0" fmla="*/ 0 h 148946"/>
                <a:gd name="connsiteX1" fmla="*/ 111629 w 134454"/>
                <a:gd name="connsiteY1" fmla="*/ 9812 h 148946"/>
                <a:gd name="connsiteX2" fmla="*/ 134102 w 134454"/>
                <a:gd name="connsiteY2" fmla="*/ 106037 h 148946"/>
                <a:gd name="connsiteX3" fmla="*/ 78077 w 134454"/>
                <a:gd name="connsiteY3" fmla="*/ 146341 h 148946"/>
                <a:gd name="connsiteX4" fmla="*/ 29437 w 134454"/>
                <a:gd name="connsiteY4" fmla="*/ 142016 h 148946"/>
                <a:gd name="connsiteX5" fmla="*/ 0 w 134454"/>
                <a:gd name="connsiteY5" fmla="*/ 70164 h 148946"/>
                <a:gd name="connsiteX6" fmla="*/ 20996 w 134454"/>
                <a:gd name="connsiteY6" fmla="*/ 12661 h 148946"/>
                <a:gd name="connsiteX7" fmla="*/ 26694 w 134454"/>
                <a:gd name="connsiteY7" fmla="*/ 0 h 1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4" h="148946">
                  <a:moveTo>
                    <a:pt x="26694" y="0"/>
                  </a:moveTo>
                  <a:cubicBezTo>
                    <a:pt x="54970" y="3271"/>
                    <a:pt x="83352" y="6542"/>
                    <a:pt x="111629" y="9812"/>
                  </a:cubicBezTo>
                  <a:cubicBezTo>
                    <a:pt x="127983" y="39777"/>
                    <a:pt x="136318" y="71641"/>
                    <a:pt x="134102" y="106037"/>
                  </a:cubicBezTo>
                  <a:cubicBezTo>
                    <a:pt x="129460" y="138956"/>
                    <a:pt x="99179" y="136107"/>
                    <a:pt x="78077" y="146341"/>
                  </a:cubicBezTo>
                  <a:cubicBezTo>
                    <a:pt x="61406" y="150034"/>
                    <a:pt x="45052" y="150773"/>
                    <a:pt x="29437" y="142016"/>
                  </a:cubicBezTo>
                  <a:cubicBezTo>
                    <a:pt x="11184" y="121547"/>
                    <a:pt x="1266" y="97596"/>
                    <a:pt x="0" y="70164"/>
                  </a:cubicBezTo>
                  <a:cubicBezTo>
                    <a:pt x="5803" y="50644"/>
                    <a:pt x="24795" y="35873"/>
                    <a:pt x="20996" y="12661"/>
                  </a:cubicBezTo>
                  <a:cubicBezTo>
                    <a:pt x="22051" y="8018"/>
                    <a:pt x="23951" y="3798"/>
                    <a:pt x="26694" y="0"/>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1" name="Freeform: Shape 250"/>
            <p:cNvSpPr/>
            <p:nvPr/>
          </p:nvSpPr>
          <p:spPr>
            <a:xfrm>
              <a:off x="6207241" y="4342468"/>
              <a:ext cx="427237" cy="71148"/>
            </a:xfrm>
            <a:custGeom>
              <a:avLst/>
              <a:gdLst>
                <a:gd name="connsiteX0" fmla="*/ 13720 w 427237"/>
                <a:gd name="connsiteY0" fmla="*/ 13756 h 71148"/>
                <a:gd name="connsiteX1" fmla="*/ 403366 w 427237"/>
                <a:gd name="connsiteY1" fmla="*/ 13545 h 71148"/>
                <a:gd name="connsiteX2" fmla="*/ 422991 w 427237"/>
                <a:gd name="connsiteY2" fmla="*/ 42665 h 71148"/>
                <a:gd name="connsiteX3" fmla="*/ 260928 w 427237"/>
                <a:gd name="connsiteY3" fmla="*/ 61657 h 71148"/>
                <a:gd name="connsiteX4" fmla="*/ 300283 w 427237"/>
                <a:gd name="connsiteY4" fmla="*/ 29371 h 71148"/>
                <a:gd name="connsiteX5" fmla="*/ 115114 w 427237"/>
                <a:gd name="connsiteY5" fmla="*/ 28211 h 71148"/>
                <a:gd name="connsiteX6" fmla="*/ 158268 w 427237"/>
                <a:gd name="connsiteY6" fmla="*/ 59863 h 71148"/>
                <a:gd name="connsiteX7" fmla="*/ 4541 w 427237"/>
                <a:gd name="connsiteY7" fmla="*/ 42982 h 71148"/>
                <a:gd name="connsiteX8" fmla="*/ 13720 w 427237"/>
                <a:gd name="connsiteY8" fmla="*/ 13756 h 7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237" h="71148">
                  <a:moveTo>
                    <a:pt x="13720" y="13756"/>
                  </a:moveTo>
                  <a:cubicBezTo>
                    <a:pt x="143602" y="-4708"/>
                    <a:pt x="273484" y="-4392"/>
                    <a:pt x="403366" y="13545"/>
                  </a:cubicBezTo>
                  <a:cubicBezTo>
                    <a:pt x="413706" y="20614"/>
                    <a:pt x="436707" y="19242"/>
                    <a:pt x="422991" y="42665"/>
                  </a:cubicBezTo>
                  <a:cubicBezTo>
                    <a:pt x="372663" y="80227"/>
                    <a:pt x="317165" y="73896"/>
                    <a:pt x="260928" y="61657"/>
                  </a:cubicBezTo>
                  <a:cubicBezTo>
                    <a:pt x="264094" y="37285"/>
                    <a:pt x="264094" y="37285"/>
                    <a:pt x="300283" y="29371"/>
                  </a:cubicBezTo>
                  <a:cubicBezTo>
                    <a:pt x="238138" y="27261"/>
                    <a:pt x="175993" y="26944"/>
                    <a:pt x="115114" y="28211"/>
                  </a:cubicBezTo>
                  <a:cubicBezTo>
                    <a:pt x="128409" y="39395"/>
                    <a:pt x="164809" y="18926"/>
                    <a:pt x="158268" y="59863"/>
                  </a:cubicBezTo>
                  <a:cubicBezTo>
                    <a:pt x="104669" y="75162"/>
                    <a:pt x="52547" y="78327"/>
                    <a:pt x="4541" y="42982"/>
                  </a:cubicBezTo>
                  <a:cubicBezTo>
                    <a:pt x="-4533" y="29582"/>
                    <a:pt x="742" y="20509"/>
                    <a:pt x="13720" y="13756"/>
                  </a:cubicBezTo>
                  <a:close/>
                </a:path>
              </a:pathLst>
            </a:custGeom>
            <a:solidFill>
              <a:srgbClr val="55475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2" name="Freeform: Shape 251"/>
            <p:cNvSpPr/>
            <p:nvPr/>
          </p:nvSpPr>
          <p:spPr>
            <a:xfrm>
              <a:off x="6172740" y="4427012"/>
              <a:ext cx="140493" cy="122673"/>
            </a:xfrm>
            <a:custGeom>
              <a:avLst/>
              <a:gdLst>
                <a:gd name="connsiteX0" fmla="*/ 25959 w 140493"/>
                <a:gd name="connsiteY0" fmla="*/ 96444 h 122673"/>
                <a:gd name="connsiteX1" fmla="*/ 5490 w 140493"/>
                <a:gd name="connsiteY1" fmla="*/ 44850 h 122673"/>
                <a:gd name="connsiteX2" fmla="*/ 2747 w 140493"/>
                <a:gd name="connsiteY2" fmla="*/ 2541 h 122673"/>
                <a:gd name="connsiteX3" fmla="*/ 125454 w 140493"/>
                <a:gd name="connsiteY3" fmla="*/ 25964 h 122673"/>
                <a:gd name="connsiteX4" fmla="*/ 137166 w 140493"/>
                <a:gd name="connsiteY4" fmla="*/ 73127 h 122673"/>
                <a:gd name="connsiteX5" fmla="*/ 133578 w 140493"/>
                <a:gd name="connsiteY5" fmla="*/ 76925 h 122673"/>
                <a:gd name="connsiteX6" fmla="*/ 126404 w 140493"/>
                <a:gd name="connsiteY6" fmla="*/ 93384 h 122673"/>
                <a:gd name="connsiteX7" fmla="*/ 37248 w 140493"/>
                <a:gd name="connsiteY7" fmla="*/ 109844 h 122673"/>
                <a:gd name="connsiteX8" fmla="*/ 25959 w 140493"/>
                <a:gd name="connsiteY8" fmla="*/ 96444 h 1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93" h="122673">
                  <a:moveTo>
                    <a:pt x="25959" y="96444"/>
                  </a:moveTo>
                  <a:cubicBezTo>
                    <a:pt x="29757" y="75026"/>
                    <a:pt x="23743" y="57511"/>
                    <a:pt x="5490" y="44850"/>
                  </a:cubicBezTo>
                  <a:cubicBezTo>
                    <a:pt x="-3056" y="31240"/>
                    <a:pt x="320" y="16890"/>
                    <a:pt x="2747" y="2541"/>
                  </a:cubicBezTo>
                  <a:cubicBezTo>
                    <a:pt x="46638" y="-5478"/>
                    <a:pt x="86732" y="6339"/>
                    <a:pt x="125454" y="25964"/>
                  </a:cubicBezTo>
                  <a:cubicBezTo>
                    <a:pt x="138221" y="39469"/>
                    <a:pt x="144973" y="54557"/>
                    <a:pt x="137166" y="73127"/>
                  </a:cubicBezTo>
                  <a:cubicBezTo>
                    <a:pt x="130940" y="76186"/>
                    <a:pt x="140120" y="74393"/>
                    <a:pt x="133578" y="76925"/>
                  </a:cubicBezTo>
                  <a:cubicBezTo>
                    <a:pt x="115536" y="83994"/>
                    <a:pt x="115536" y="83994"/>
                    <a:pt x="126404" y="93384"/>
                  </a:cubicBezTo>
                  <a:cubicBezTo>
                    <a:pt x="104141" y="139175"/>
                    <a:pt x="69851" y="120184"/>
                    <a:pt x="37248" y="109844"/>
                  </a:cubicBezTo>
                  <a:cubicBezTo>
                    <a:pt x="32289" y="106468"/>
                    <a:pt x="28596" y="101931"/>
                    <a:pt x="25959" y="96444"/>
                  </a:cubicBezTo>
                  <a:close/>
                </a:path>
              </a:pathLst>
            </a:custGeom>
            <a:solidFill>
              <a:srgbClr val="2B1D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3" name="Freeform: Shape 252"/>
            <p:cNvSpPr/>
            <p:nvPr/>
          </p:nvSpPr>
          <p:spPr>
            <a:xfrm>
              <a:off x="6575584" y="4355881"/>
              <a:ext cx="90936" cy="147830"/>
            </a:xfrm>
            <a:custGeom>
              <a:avLst/>
              <a:gdLst>
                <a:gd name="connsiteX0" fmla="*/ 56126 w 90936"/>
                <a:gd name="connsiteY0" fmla="*/ 20811 h 147830"/>
                <a:gd name="connsiteX1" fmla="*/ 34918 w 90936"/>
                <a:gd name="connsiteY1" fmla="*/ 237 h 147830"/>
                <a:gd name="connsiteX2" fmla="*/ 85141 w 90936"/>
                <a:gd name="connsiteY2" fmla="*/ 25137 h 147830"/>
                <a:gd name="connsiteX3" fmla="*/ 65938 w 90936"/>
                <a:gd name="connsiteY3" fmla="*/ 136344 h 147830"/>
                <a:gd name="connsiteX4" fmla="*/ 15821 w 90936"/>
                <a:gd name="connsiteY4" fmla="*/ 141936 h 147830"/>
                <a:gd name="connsiteX5" fmla="*/ 2421 w 90936"/>
                <a:gd name="connsiteY5" fmla="*/ 119674 h 147830"/>
                <a:gd name="connsiteX6" fmla="*/ 311 w 90936"/>
                <a:gd name="connsiteY6" fmla="*/ 85700 h 147830"/>
                <a:gd name="connsiteX7" fmla="*/ 7802 w 90936"/>
                <a:gd name="connsiteY7" fmla="*/ 54575 h 147830"/>
                <a:gd name="connsiteX8" fmla="*/ 56126 w 90936"/>
                <a:gd name="connsiteY8" fmla="*/ 20811 h 14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36" h="147830">
                  <a:moveTo>
                    <a:pt x="56126" y="20811"/>
                  </a:moveTo>
                  <a:cubicBezTo>
                    <a:pt x="49056" y="13953"/>
                    <a:pt x="41987" y="7095"/>
                    <a:pt x="34918" y="237"/>
                  </a:cubicBezTo>
                  <a:cubicBezTo>
                    <a:pt x="56653" y="-924"/>
                    <a:pt x="83769" y="1398"/>
                    <a:pt x="85141" y="25137"/>
                  </a:cubicBezTo>
                  <a:cubicBezTo>
                    <a:pt x="87251" y="62382"/>
                    <a:pt x="104871" y="105219"/>
                    <a:pt x="65938" y="136344"/>
                  </a:cubicBezTo>
                  <a:cubicBezTo>
                    <a:pt x="50534" y="149955"/>
                    <a:pt x="33758" y="151010"/>
                    <a:pt x="15821" y="141936"/>
                  </a:cubicBezTo>
                  <a:cubicBezTo>
                    <a:pt x="8224" y="136344"/>
                    <a:pt x="4637" y="128431"/>
                    <a:pt x="2421" y="119674"/>
                  </a:cubicBezTo>
                  <a:cubicBezTo>
                    <a:pt x="100" y="108490"/>
                    <a:pt x="-428" y="97095"/>
                    <a:pt x="311" y="85700"/>
                  </a:cubicBezTo>
                  <a:cubicBezTo>
                    <a:pt x="628" y="74832"/>
                    <a:pt x="2316" y="64281"/>
                    <a:pt x="7802" y="54575"/>
                  </a:cubicBezTo>
                  <a:cubicBezTo>
                    <a:pt x="20147" y="37904"/>
                    <a:pt x="46630" y="41597"/>
                    <a:pt x="56126" y="20811"/>
                  </a:cubicBezTo>
                  <a:close/>
                </a:path>
              </a:pathLst>
            </a:custGeom>
            <a:solidFill>
              <a:srgbClr val="372C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4" name="Freeform: Shape 253"/>
            <p:cNvSpPr/>
            <p:nvPr/>
          </p:nvSpPr>
          <p:spPr>
            <a:xfrm>
              <a:off x="6577832" y="4949990"/>
              <a:ext cx="129850" cy="90883"/>
            </a:xfrm>
            <a:custGeom>
              <a:avLst/>
              <a:gdLst>
                <a:gd name="connsiteX0" fmla="*/ 75401 w 129850"/>
                <a:gd name="connsiteY0" fmla="*/ 90884 h 90883"/>
                <a:gd name="connsiteX1" fmla="*/ 1334 w 129850"/>
                <a:gd name="connsiteY1" fmla="*/ 27367 h 90883"/>
                <a:gd name="connsiteX2" fmla="*/ 19587 w 129850"/>
                <a:gd name="connsiteY2" fmla="*/ 462 h 90883"/>
                <a:gd name="connsiteX3" fmla="*/ 89434 w 129850"/>
                <a:gd name="connsiteY3" fmla="*/ 29688 h 90883"/>
                <a:gd name="connsiteX4" fmla="*/ 110747 w 129850"/>
                <a:gd name="connsiteY4" fmla="*/ 13756 h 90883"/>
                <a:gd name="connsiteX5" fmla="*/ 128156 w 129850"/>
                <a:gd name="connsiteY5" fmla="*/ 38340 h 90883"/>
                <a:gd name="connsiteX6" fmla="*/ 75401 w 129850"/>
                <a:gd name="connsiteY6" fmla="*/ 90884 h 9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50" h="90883">
                  <a:moveTo>
                    <a:pt x="75401" y="90884"/>
                  </a:moveTo>
                  <a:cubicBezTo>
                    <a:pt x="44698" y="76745"/>
                    <a:pt x="19903" y="55643"/>
                    <a:pt x="1334" y="27367"/>
                  </a:cubicBezTo>
                  <a:cubicBezTo>
                    <a:pt x="-3836" y="10802"/>
                    <a:pt x="6820" y="4893"/>
                    <a:pt x="19587" y="462"/>
                  </a:cubicBezTo>
                  <a:cubicBezTo>
                    <a:pt x="49235" y="-4919"/>
                    <a:pt x="58309" y="38656"/>
                    <a:pt x="89434" y="29688"/>
                  </a:cubicBezTo>
                  <a:cubicBezTo>
                    <a:pt x="96187" y="23885"/>
                    <a:pt x="101462" y="16077"/>
                    <a:pt x="110747" y="13756"/>
                  </a:cubicBezTo>
                  <a:cubicBezTo>
                    <a:pt x="123619" y="16922"/>
                    <a:pt x="134065" y="21880"/>
                    <a:pt x="128156" y="38340"/>
                  </a:cubicBezTo>
                  <a:cubicBezTo>
                    <a:pt x="114440" y="59653"/>
                    <a:pt x="96820" y="77167"/>
                    <a:pt x="75401" y="90884"/>
                  </a:cubicBezTo>
                  <a:close/>
                </a:path>
              </a:pathLst>
            </a:custGeom>
            <a:solidFill>
              <a:srgbClr val="221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5" name="Freeform: Shape 254"/>
            <p:cNvSpPr/>
            <p:nvPr/>
          </p:nvSpPr>
          <p:spPr>
            <a:xfrm>
              <a:off x="6671908" y="4876228"/>
              <a:ext cx="68304" cy="111996"/>
            </a:xfrm>
            <a:custGeom>
              <a:avLst/>
              <a:gdLst>
                <a:gd name="connsiteX0" fmla="*/ 33974 w 68304"/>
                <a:gd name="connsiteY0" fmla="*/ 111996 h 111996"/>
                <a:gd name="connsiteX1" fmla="*/ 12767 w 68304"/>
                <a:gd name="connsiteY1" fmla="*/ 90684 h 111996"/>
                <a:gd name="connsiteX2" fmla="*/ 0 w 68304"/>
                <a:gd name="connsiteY2" fmla="*/ 53122 h 111996"/>
                <a:gd name="connsiteX3" fmla="*/ 5381 w 68304"/>
                <a:gd name="connsiteY3" fmla="*/ 29277 h 111996"/>
                <a:gd name="connsiteX4" fmla="*/ 21102 w 68304"/>
                <a:gd name="connsiteY4" fmla="*/ 11024 h 111996"/>
                <a:gd name="connsiteX5" fmla="*/ 64888 w 68304"/>
                <a:gd name="connsiteY5" fmla="*/ 5960 h 111996"/>
                <a:gd name="connsiteX6" fmla="*/ 33974 w 68304"/>
                <a:gd name="connsiteY6" fmla="*/ 111996 h 11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4" h="111996">
                  <a:moveTo>
                    <a:pt x="33974" y="111996"/>
                  </a:moveTo>
                  <a:cubicBezTo>
                    <a:pt x="29965" y="101868"/>
                    <a:pt x="22896" y="94798"/>
                    <a:pt x="12767" y="90684"/>
                  </a:cubicBezTo>
                  <a:cubicBezTo>
                    <a:pt x="844" y="80766"/>
                    <a:pt x="106" y="67050"/>
                    <a:pt x="0" y="53122"/>
                  </a:cubicBezTo>
                  <a:cubicBezTo>
                    <a:pt x="317" y="44893"/>
                    <a:pt x="2005" y="36874"/>
                    <a:pt x="5381" y="29277"/>
                  </a:cubicBezTo>
                  <a:cubicBezTo>
                    <a:pt x="9074" y="21892"/>
                    <a:pt x="14560" y="15983"/>
                    <a:pt x="21102" y="11024"/>
                  </a:cubicBezTo>
                  <a:cubicBezTo>
                    <a:pt x="35029" y="3427"/>
                    <a:pt x="48640" y="-6596"/>
                    <a:pt x="64888" y="5960"/>
                  </a:cubicBezTo>
                  <a:cubicBezTo>
                    <a:pt x="76072" y="47636"/>
                    <a:pt x="58241" y="80766"/>
                    <a:pt x="33974" y="111996"/>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6" name="Freeform: Shape 255"/>
            <p:cNvSpPr/>
            <p:nvPr/>
          </p:nvSpPr>
          <p:spPr>
            <a:xfrm>
              <a:off x="6084961" y="4845537"/>
              <a:ext cx="127511" cy="47910"/>
            </a:xfrm>
            <a:custGeom>
              <a:avLst/>
              <a:gdLst>
                <a:gd name="connsiteX0" fmla="*/ 51698 w 127511"/>
                <a:gd name="connsiteY0" fmla="*/ 45831 h 47910"/>
                <a:gd name="connsiteX1" fmla="*/ 19834 w 127511"/>
                <a:gd name="connsiteY1" fmla="*/ 46569 h 47910"/>
                <a:gd name="connsiteX2" fmla="*/ 15825 w 127511"/>
                <a:gd name="connsiteY2" fmla="*/ 40766 h 47910"/>
                <a:gd name="connsiteX3" fmla="*/ 17724 w 127511"/>
                <a:gd name="connsiteY3" fmla="*/ 36968 h 47910"/>
                <a:gd name="connsiteX4" fmla="*/ 209 w 127511"/>
                <a:gd name="connsiteY4" fmla="*/ 15972 h 47910"/>
                <a:gd name="connsiteX5" fmla="*/ 109412 w 127511"/>
                <a:gd name="connsiteY5" fmla="*/ 6898 h 47910"/>
                <a:gd name="connsiteX6" fmla="*/ 127348 w 127511"/>
                <a:gd name="connsiteY6" fmla="*/ 36229 h 47910"/>
                <a:gd name="connsiteX7" fmla="*/ 51698 w 127511"/>
                <a:gd name="connsiteY7" fmla="*/ 4583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511" h="47910">
                  <a:moveTo>
                    <a:pt x="51698" y="45831"/>
                  </a:moveTo>
                  <a:cubicBezTo>
                    <a:pt x="41042" y="46042"/>
                    <a:pt x="30491" y="46253"/>
                    <a:pt x="19834" y="46569"/>
                  </a:cubicBezTo>
                  <a:cubicBezTo>
                    <a:pt x="16774" y="44987"/>
                    <a:pt x="15403" y="43087"/>
                    <a:pt x="15825" y="40766"/>
                  </a:cubicBezTo>
                  <a:cubicBezTo>
                    <a:pt x="16247" y="38234"/>
                    <a:pt x="16880" y="36968"/>
                    <a:pt x="17724" y="36968"/>
                  </a:cubicBezTo>
                  <a:cubicBezTo>
                    <a:pt x="20784" y="22618"/>
                    <a:pt x="-2428" y="30110"/>
                    <a:pt x="209" y="15972"/>
                  </a:cubicBezTo>
                  <a:cubicBezTo>
                    <a:pt x="34817" y="-8401"/>
                    <a:pt x="72272" y="778"/>
                    <a:pt x="109412" y="6898"/>
                  </a:cubicBezTo>
                  <a:cubicBezTo>
                    <a:pt x="121334" y="13017"/>
                    <a:pt x="128720" y="21985"/>
                    <a:pt x="127348" y="36229"/>
                  </a:cubicBezTo>
                  <a:cubicBezTo>
                    <a:pt x="104347" y="57331"/>
                    <a:pt x="76915" y="42771"/>
                    <a:pt x="51698" y="45831"/>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7" name="Freeform: Shape 256"/>
            <p:cNvSpPr/>
            <p:nvPr/>
          </p:nvSpPr>
          <p:spPr>
            <a:xfrm>
              <a:off x="6560652" y="4492120"/>
              <a:ext cx="81080" cy="43044"/>
            </a:xfrm>
            <a:custGeom>
              <a:avLst/>
              <a:gdLst>
                <a:gd name="connsiteX0" fmla="*/ 29065 w 81080"/>
                <a:gd name="connsiteY0" fmla="*/ 211 h 43044"/>
                <a:gd name="connsiteX1" fmla="*/ 80870 w 81080"/>
                <a:gd name="connsiteY1" fmla="*/ 0 h 43044"/>
                <a:gd name="connsiteX2" fmla="*/ 81081 w 81080"/>
                <a:gd name="connsiteY2" fmla="*/ 32075 h 43044"/>
                <a:gd name="connsiteX3" fmla="*/ 8385 w 81080"/>
                <a:gd name="connsiteY3" fmla="*/ 42098 h 43044"/>
                <a:gd name="connsiteX4" fmla="*/ 3531 w 81080"/>
                <a:gd name="connsiteY4" fmla="*/ 37983 h 43044"/>
                <a:gd name="connsiteX5" fmla="*/ 366 w 81080"/>
                <a:gd name="connsiteY5" fmla="*/ 19414 h 43044"/>
                <a:gd name="connsiteX6" fmla="*/ 5853 w 81080"/>
                <a:gd name="connsiteY6" fmla="*/ 8019 h 43044"/>
                <a:gd name="connsiteX7" fmla="*/ 29065 w 81080"/>
                <a:gd name="connsiteY7" fmla="*/ 211 h 4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80" h="43044">
                  <a:moveTo>
                    <a:pt x="29065" y="211"/>
                  </a:moveTo>
                  <a:cubicBezTo>
                    <a:pt x="46368" y="106"/>
                    <a:pt x="63566" y="106"/>
                    <a:pt x="80870" y="0"/>
                  </a:cubicBezTo>
                  <a:cubicBezTo>
                    <a:pt x="80975" y="10657"/>
                    <a:pt x="81081" y="21418"/>
                    <a:pt x="81081" y="32075"/>
                  </a:cubicBezTo>
                  <a:cubicBezTo>
                    <a:pt x="57130" y="37878"/>
                    <a:pt x="33601" y="45791"/>
                    <a:pt x="8385" y="42098"/>
                  </a:cubicBezTo>
                  <a:cubicBezTo>
                    <a:pt x="6802" y="40726"/>
                    <a:pt x="5114" y="39355"/>
                    <a:pt x="3531" y="37983"/>
                  </a:cubicBezTo>
                  <a:cubicBezTo>
                    <a:pt x="261" y="32180"/>
                    <a:pt x="-584" y="25955"/>
                    <a:pt x="366" y="19414"/>
                  </a:cubicBezTo>
                  <a:cubicBezTo>
                    <a:pt x="1421" y="15193"/>
                    <a:pt x="3215" y="11395"/>
                    <a:pt x="5853" y="8019"/>
                  </a:cubicBezTo>
                  <a:cubicBezTo>
                    <a:pt x="12500" y="2321"/>
                    <a:pt x="20202" y="-528"/>
                    <a:pt x="29065" y="211"/>
                  </a:cubicBezTo>
                  <a:close/>
                </a:path>
              </a:pathLst>
            </a:custGeom>
            <a:solidFill>
              <a:srgbClr val="3223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8" name="Freeform: Shape 257"/>
            <p:cNvSpPr/>
            <p:nvPr/>
          </p:nvSpPr>
          <p:spPr>
            <a:xfrm>
              <a:off x="6626611" y="4845138"/>
              <a:ext cx="122635" cy="50048"/>
            </a:xfrm>
            <a:custGeom>
              <a:avLst/>
              <a:gdLst>
                <a:gd name="connsiteX0" fmla="*/ 110186 w 122635"/>
                <a:gd name="connsiteY0" fmla="*/ 37050 h 50048"/>
                <a:gd name="connsiteX1" fmla="*/ 67876 w 122635"/>
                <a:gd name="connsiteY1" fmla="*/ 49710 h 50048"/>
                <a:gd name="connsiteX2" fmla="*/ 59752 w 122635"/>
                <a:gd name="connsiteY2" fmla="*/ 48866 h 50048"/>
                <a:gd name="connsiteX3" fmla="*/ 245 w 122635"/>
                <a:gd name="connsiteY3" fmla="*/ 31352 h 50048"/>
                <a:gd name="connsiteX4" fmla="*/ 11218 w 122635"/>
                <a:gd name="connsiteY4" fmla="*/ 8351 h 50048"/>
                <a:gd name="connsiteX5" fmla="*/ 122636 w 122635"/>
                <a:gd name="connsiteY5" fmla="*/ 16581 h 50048"/>
                <a:gd name="connsiteX6" fmla="*/ 110186 w 122635"/>
                <a:gd name="connsiteY6" fmla="*/ 37050 h 5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35" h="50048">
                  <a:moveTo>
                    <a:pt x="110186" y="37050"/>
                  </a:moveTo>
                  <a:cubicBezTo>
                    <a:pt x="96048" y="41270"/>
                    <a:pt x="81909" y="45490"/>
                    <a:pt x="67876" y="49710"/>
                  </a:cubicBezTo>
                  <a:cubicBezTo>
                    <a:pt x="65133" y="49394"/>
                    <a:pt x="62496" y="49183"/>
                    <a:pt x="59752" y="48866"/>
                  </a:cubicBezTo>
                  <a:cubicBezTo>
                    <a:pt x="38228" y="48972"/>
                    <a:pt x="14383" y="56674"/>
                    <a:pt x="245" y="31352"/>
                  </a:cubicBezTo>
                  <a:cubicBezTo>
                    <a:pt x="-916" y="21434"/>
                    <a:pt x="1933" y="13416"/>
                    <a:pt x="11218" y="8351"/>
                  </a:cubicBezTo>
                  <a:cubicBezTo>
                    <a:pt x="49201" y="438"/>
                    <a:pt x="87185" y="-8742"/>
                    <a:pt x="122636" y="16581"/>
                  </a:cubicBezTo>
                  <a:cubicBezTo>
                    <a:pt x="118416" y="23439"/>
                    <a:pt x="114301" y="30297"/>
                    <a:pt x="110186" y="37050"/>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9" name="Freeform: Shape 258"/>
            <p:cNvSpPr/>
            <p:nvPr/>
          </p:nvSpPr>
          <p:spPr>
            <a:xfrm>
              <a:off x="6630280" y="4826233"/>
              <a:ext cx="127648" cy="35591"/>
            </a:xfrm>
            <a:custGeom>
              <a:avLst/>
              <a:gdLst>
                <a:gd name="connsiteX0" fmla="*/ 118966 w 127648"/>
                <a:gd name="connsiteY0" fmla="*/ 35591 h 35591"/>
                <a:gd name="connsiteX1" fmla="*/ 3433 w 127648"/>
                <a:gd name="connsiteY1" fmla="*/ 35380 h 35591"/>
                <a:gd name="connsiteX2" fmla="*/ 2906 w 127648"/>
                <a:gd name="connsiteY2" fmla="*/ 19870 h 35591"/>
                <a:gd name="connsiteX3" fmla="*/ 77079 w 127648"/>
                <a:gd name="connsiteY3" fmla="*/ 34 h 35591"/>
                <a:gd name="connsiteX4" fmla="*/ 126457 w 127648"/>
                <a:gd name="connsiteY4" fmla="*/ 14384 h 35591"/>
                <a:gd name="connsiteX5" fmla="*/ 118966 w 127648"/>
                <a:gd name="connsiteY5" fmla="*/ 35591 h 3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48" h="35591">
                  <a:moveTo>
                    <a:pt x="118966" y="35591"/>
                  </a:moveTo>
                  <a:cubicBezTo>
                    <a:pt x="80455" y="35486"/>
                    <a:pt x="41944" y="35486"/>
                    <a:pt x="3433" y="35380"/>
                  </a:cubicBezTo>
                  <a:cubicBezTo>
                    <a:pt x="-998" y="30316"/>
                    <a:pt x="-1103" y="25146"/>
                    <a:pt x="2906" y="19870"/>
                  </a:cubicBezTo>
                  <a:cubicBezTo>
                    <a:pt x="23480" y="-2287"/>
                    <a:pt x="52179" y="6154"/>
                    <a:pt x="77079" y="34"/>
                  </a:cubicBezTo>
                  <a:cubicBezTo>
                    <a:pt x="95016" y="-177"/>
                    <a:pt x="112741" y="140"/>
                    <a:pt x="126457" y="14384"/>
                  </a:cubicBezTo>
                  <a:cubicBezTo>
                    <a:pt x="128040" y="22824"/>
                    <a:pt x="129834" y="31476"/>
                    <a:pt x="118966" y="35591"/>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0" name="Freeform: Shape 259"/>
            <p:cNvSpPr/>
            <p:nvPr/>
          </p:nvSpPr>
          <p:spPr>
            <a:xfrm>
              <a:off x="6093498" y="4650489"/>
              <a:ext cx="59384" cy="149343"/>
            </a:xfrm>
            <a:custGeom>
              <a:avLst/>
              <a:gdLst>
                <a:gd name="connsiteX0" fmla="*/ 113 w 59384"/>
                <a:gd name="connsiteY0" fmla="*/ 138428 h 149343"/>
                <a:gd name="connsiteX1" fmla="*/ 53079 w 59384"/>
                <a:gd name="connsiteY1" fmla="*/ 0 h 149343"/>
                <a:gd name="connsiteX2" fmla="*/ 57827 w 59384"/>
                <a:gd name="connsiteY2" fmla="*/ 5908 h 149343"/>
                <a:gd name="connsiteX3" fmla="*/ 49597 w 59384"/>
                <a:gd name="connsiteY3" fmla="*/ 57292 h 149343"/>
                <a:gd name="connsiteX4" fmla="*/ 14146 w 59384"/>
                <a:gd name="connsiteY4" fmla="*/ 147924 h 149343"/>
                <a:gd name="connsiteX5" fmla="*/ 113 w 59384"/>
                <a:gd name="connsiteY5" fmla="*/ 138428 h 14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84" h="149343">
                  <a:moveTo>
                    <a:pt x="113" y="138428"/>
                  </a:moveTo>
                  <a:cubicBezTo>
                    <a:pt x="6655" y="87995"/>
                    <a:pt x="12247" y="37245"/>
                    <a:pt x="53079" y="0"/>
                  </a:cubicBezTo>
                  <a:cubicBezTo>
                    <a:pt x="54662" y="2004"/>
                    <a:pt x="56244" y="3904"/>
                    <a:pt x="57827" y="5908"/>
                  </a:cubicBezTo>
                  <a:cubicBezTo>
                    <a:pt x="62786" y="24267"/>
                    <a:pt x="54767" y="40516"/>
                    <a:pt x="49597" y="57292"/>
                  </a:cubicBezTo>
                  <a:cubicBezTo>
                    <a:pt x="32610" y="85462"/>
                    <a:pt x="39890" y="123129"/>
                    <a:pt x="14146" y="147924"/>
                  </a:cubicBezTo>
                  <a:cubicBezTo>
                    <a:pt x="5494" y="150773"/>
                    <a:pt x="-942" y="150140"/>
                    <a:pt x="113" y="138428"/>
                  </a:cubicBezTo>
                  <a:close/>
                </a:path>
              </a:pathLst>
            </a:custGeom>
            <a:solidFill>
              <a:srgbClr val="32273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1" name="Freeform: Shape 260"/>
            <p:cNvSpPr/>
            <p:nvPr/>
          </p:nvSpPr>
          <p:spPr>
            <a:xfrm>
              <a:off x="6085171" y="4826268"/>
              <a:ext cx="115993" cy="35345"/>
            </a:xfrm>
            <a:custGeom>
              <a:avLst/>
              <a:gdLst>
                <a:gd name="connsiteX0" fmla="*/ 112473 w 115993"/>
                <a:gd name="connsiteY0" fmla="*/ 35346 h 35345"/>
                <a:gd name="connsiteX1" fmla="*/ 0 w 115993"/>
                <a:gd name="connsiteY1" fmla="*/ 35346 h 35345"/>
                <a:gd name="connsiteX2" fmla="*/ 0 w 115993"/>
                <a:gd name="connsiteY2" fmla="*/ 14244 h 35345"/>
                <a:gd name="connsiteX3" fmla="*/ 39883 w 115993"/>
                <a:gd name="connsiteY3" fmla="*/ 0 h 35345"/>
                <a:gd name="connsiteX4" fmla="*/ 113317 w 115993"/>
                <a:gd name="connsiteY4" fmla="*/ 19836 h 35345"/>
                <a:gd name="connsiteX5" fmla="*/ 112473 w 115993"/>
                <a:gd name="connsiteY5" fmla="*/ 35346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93" h="35345">
                  <a:moveTo>
                    <a:pt x="112473" y="35346"/>
                  </a:moveTo>
                  <a:cubicBezTo>
                    <a:pt x="75017" y="35346"/>
                    <a:pt x="37456" y="35346"/>
                    <a:pt x="0" y="35346"/>
                  </a:cubicBezTo>
                  <a:cubicBezTo>
                    <a:pt x="0" y="28277"/>
                    <a:pt x="0" y="21313"/>
                    <a:pt x="0" y="14244"/>
                  </a:cubicBezTo>
                  <a:cubicBezTo>
                    <a:pt x="10973" y="2954"/>
                    <a:pt x="24900" y="211"/>
                    <a:pt x="39883" y="0"/>
                  </a:cubicBezTo>
                  <a:cubicBezTo>
                    <a:pt x="66049" y="422"/>
                    <a:pt x="92743" y="-1266"/>
                    <a:pt x="113317" y="19836"/>
                  </a:cubicBezTo>
                  <a:cubicBezTo>
                    <a:pt x="117115" y="25111"/>
                    <a:pt x="116904" y="30281"/>
                    <a:pt x="112473" y="35346"/>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2" name="Freeform: Shape 261"/>
            <p:cNvSpPr/>
            <p:nvPr/>
          </p:nvSpPr>
          <p:spPr>
            <a:xfrm>
              <a:off x="6683303" y="4788812"/>
              <a:ext cx="75446" cy="51699"/>
            </a:xfrm>
            <a:custGeom>
              <a:avLst/>
              <a:gdLst>
                <a:gd name="connsiteX0" fmla="*/ 73435 w 75446"/>
                <a:gd name="connsiteY0" fmla="*/ 51700 h 51699"/>
                <a:gd name="connsiteX1" fmla="*/ 22157 w 75446"/>
                <a:gd name="connsiteY1" fmla="*/ 51489 h 51699"/>
                <a:gd name="connsiteX2" fmla="*/ 18992 w 75446"/>
                <a:gd name="connsiteY2" fmla="*/ 43998 h 51699"/>
                <a:gd name="connsiteX3" fmla="*/ 19941 w 75446"/>
                <a:gd name="connsiteY3" fmla="*/ 40199 h 51699"/>
                <a:gd name="connsiteX4" fmla="*/ 23740 w 75446"/>
                <a:gd name="connsiteY4" fmla="*/ 37772 h 51699"/>
                <a:gd name="connsiteX5" fmla="*/ 26377 w 75446"/>
                <a:gd name="connsiteY5" fmla="*/ 36717 h 51699"/>
                <a:gd name="connsiteX6" fmla="*/ 0 w 75446"/>
                <a:gd name="connsiteY6" fmla="*/ 29648 h 51699"/>
                <a:gd name="connsiteX7" fmla="*/ 54337 w 75446"/>
                <a:gd name="connsiteY7" fmla="*/ 0 h 51699"/>
                <a:gd name="connsiteX8" fmla="*/ 73435 w 75446"/>
                <a:gd name="connsiteY8" fmla="*/ 51700 h 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46" h="51699">
                  <a:moveTo>
                    <a:pt x="73435" y="51700"/>
                  </a:moveTo>
                  <a:cubicBezTo>
                    <a:pt x="56342" y="51594"/>
                    <a:pt x="39249" y="51594"/>
                    <a:pt x="22157" y="51489"/>
                  </a:cubicBezTo>
                  <a:cubicBezTo>
                    <a:pt x="19730" y="49167"/>
                    <a:pt x="18675" y="46741"/>
                    <a:pt x="18992" y="43998"/>
                  </a:cubicBezTo>
                  <a:cubicBezTo>
                    <a:pt x="19203" y="41149"/>
                    <a:pt x="19730" y="39777"/>
                    <a:pt x="19941" y="40199"/>
                  </a:cubicBezTo>
                  <a:cubicBezTo>
                    <a:pt x="14560" y="45475"/>
                    <a:pt x="20363" y="31547"/>
                    <a:pt x="23740" y="37772"/>
                  </a:cubicBezTo>
                  <a:cubicBezTo>
                    <a:pt x="27010" y="43998"/>
                    <a:pt x="33130" y="37667"/>
                    <a:pt x="26377" y="36717"/>
                  </a:cubicBezTo>
                  <a:cubicBezTo>
                    <a:pt x="17198" y="35346"/>
                    <a:pt x="6858" y="39460"/>
                    <a:pt x="0" y="29648"/>
                  </a:cubicBezTo>
                  <a:cubicBezTo>
                    <a:pt x="14455" y="12978"/>
                    <a:pt x="42098" y="20469"/>
                    <a:pt x="54337" y="0"/>
                  </a:cubicBezTo>
                  <a:cubicBezTo>
                    <a:pt x="81348" y="9707"/>
                    <a:pt x="75545" y="31336"/>
                    <a:pt x="73435" y="51700"/>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3" name="Freeform: Shape 262"/>
            <p:cNvSpPr/>
            <p:nvPr/>
          </p:nvSpPr>
          <p:spPr>
            <a:xfrm>
              <a:off x="6164212" y="4356329"/>
              <a:ext cx="56643" cy="115532"/>
            </a:xfrm>
            <a:custGeom>
              <a:avLst/>
              <a:gdLst>
                <a:gd name="connsiteX0" fmla="*/ 14229 w 56643"/>
                <a:gd name="connsiteY0" fmla="*/ 72801 h 115532"/>
                <a:gd name="connsiteX1" fmla="*/ 14018 w 56643"/>
                <a:gd name="connsiteY1" fmla="*/ 115533 h 115532"/>
                <a:gd name="connsiteX2" fmla="*/ 56644 w 56643"/>
                <a:gd name="connsiteY2" fmla="*/ 0 h 115532"/>
                <a:gd name="connsiteX3" fmla="*/ 45038 w 56643"/>
                <a:gd name="connsiteY3" fmla="*/ 17725 h 115532"/>
                <a:gd name="connsiteX4" fmla="*/ 38918 w 56643"/>
                <a:gd name="connsiteY4" fmla="*/ 30281 h 115532"/>
                <a:gd name="connsiteX5" fmla="*/ 14229 w 56643"/>
                <a:gd name="connsiteY5" fmla="*/ 72801 h 1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43" h="115532">
                  <a:moveTo>
                    <a:pt x="14229" y="72801"/>
                  </a:moveTo>
                  <a:cubicBezTo>
                    <a:pt x="14123" y="87045"/>
                    <a:pt x="14123" y="101289"/>
                    <a:pt x="14018" y="115533"/>
                  </a:cubicBezTo>
                  <a:cubicBezTo>
                    <a:pt x="-13204" y="39144"/>
                    <a:pt x="-1703" y="8124"/>
                    <a:pt x="56644" y="0"/>
                  </a:cubicBezTo>
                  <a:cubicBezTo>
                    <a:pt x="52740" y="5908"/>
                    <a:pt x="48941" y="11817"/>
                    <a:pt x="45038" y="17725"/>
                  </a:cubicBezTo>
                  <a:cubicBezTo>
                    <a:pt x="43877" y="22368"/>
                    <a:pt x="41767" y="26483"/>
                    <a:pt x="38918" y="30281"/>
                  </a:cubicBezTo>
                  <a:cubicBezTo>
                    <a:pt x="27418" y="42415"/>
                    <a:pt x="27206" y="61406"/>
                    <a:pt x="14229" y="72801"/>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4" name="Freeform: Shape 263"/>
            <p:cNvSpPr/>
            <p:nvPr/>
          </p:nvSpPr>
          <p:spPr>
            <a:xfrm>
              <a:off x="6082461" y="4788918"/>
              <a:ext cx="66542" cy="51593"/>
            </a:xfrm>
            <a:custGeom>
              <a:avLst/>
              <a:gdLst>
                <a:gd name="connsiteX0" fmla="*/ 43542 w 66542"/>
                <a:gd name="connsiteY0" fmla="*/ 51383 h 51593"/>
                <a:gd name="connsiteX1" fmla="*/ 2604 w 66542"/>
                <a:gd name="connsiteY1" fmla="*/ 51594 h 51593"/>
                <a:gd name="connsiteX2" fmla="*/ 11045 w 66542"/>
                <a:gd name="connsiteY2" fmla="*/ 0 h 51593"/>
                <a:gd name="connsiteX3" fmla="*/ 22018 w 66542"/>
                <a:gd name="connsiteY3" fmla="*/ 8018 h 51593"/>
                <a:gd name="connsiteX4" fmla="*/ 66543 w 66542"/>
                <a:gd name="connsiteY4" fmla="*/ 25639 h 51593"/>
                <a:gd name="connsiteX5" fmla="*/ 18431 w 66542"/>
                <a:gd name="connsiteY5" fmla="*/ 48218 h 51593"/>
                <a:gd name="connsiteX6" fmla="*/ 44491 w 66542"/>
                <a:gd name="connsiteY6" fmla="*/ 39038 h 51593"/>
                <a:gd name="connsiteX7" fmla="*/ 43542 w 66542"/>
                <a:gd name="connsiteY7" fmla="*/ 51383 h 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42" h="51593">
                  <a:moveTo>
                    <a:pt x="43542" y="51383"/>
                  </a:moveTo>
                  <a:cubicBezTo>
                    <a:pt x="29931" y="51489"/>
                    <a:pt x="16320" y="51594"/>
                    <a:pt x="2604" y="51594"/>
                  </a:cubicBezTo>
                  <a:cubicBezTo>
                    <a:pt x="3765" y="34079"/>
                    <a:pt x="-8158" y="14560"/>
                    <a:pt x="11045" y="0"/>
                  </a:cubicBezTo>
                  <a:cubicBezTo>
                    <a:pt x="12417" y="5803"/>
                    <a:pt x="15687" y="9074"/>
                    <a:pt x="22018" y="8018"/>
                  </a:cubicBezTo>
                  <a:cubicBezTo>
                    <a:pt x="41537" y="2321"/>
                    <a:pt x="57152" y="6119"/>
                    <a:pt x="66543" y="25639"/>
                  </a:cubicBezTo>
                  <a:cubicBezTo>
                    <a:pt x="59896" y="48112"/>
                    <a:pt x="37844" y="27960"/>
                    <a:pt x="18431" y="48218"/>
                  </a:cubicBezTo>
                  <a:cubicBezTo>
                    <a:pt x="32780" y="34185"/>
                    <a:pt x="38583" y="36295"/>
                    <a:pt x="44491" y="39038"/>
                  </a:cubicBezTo>
                  <a:cubicBezTo>
                    <a:pt x="47340" y="43470"/>
                    <a:pt x="46813" y="47585"/>
                    <a:pt x="43542" y="51383"/>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5" name="Freeform: Shape 264"/>
            <p:cNvSpPr/>
            <p:nvPr/>
          </p:nvSpPr>
          <p:spPr>
            <a:xfrm>
              <a:off x="6096947" y="4882504"/>
              <a:ext cx="39290" cy="105614"/>
            </a:xfrm>
            <a:custGeom>
              <a:avLst/>
              <a:gdLst>
                <a:gd name="connsiteX0" fmla="*/ 5738 w 39290"/>
                <a:gd name="connsiteY0" fmla="*/ 0 h 105614"/>
                <a:gd name="connsiteX1" fmla="*/ 7848 w 39290"/>
                <a:gd name="connsiteY1" fmla="*/ 9496 h 105614"/>
                <a:gd name="connsiteX2" fmla="*/ 39290 w 39290"/>
                <a:gd name="connsiteY2" fmla="*/ 105615 h 105614"/>
                <a:gd name="connsiteX3" fmla="*/ 5738 w 39290"/>
                <a:gd name="connsiteY3" fmla="*/ 0 h 105614"/>
              </a:gdLst>
              <a:ahLst/>
              <a:cxnLst>
                <a:cxn ang="0">
                  <a:pos x="connsiteX0" y="connsiteY0"/>
                </a:cxn>
                <a:cxn ang="0">
                  <a:pos x="connsiteX1" y="connsiteY1"/>
                </a:cxn>
                <a:cxn ang="0">
                  <a:pos x="connsiteX2" y="connsiteY2"/>
                </a:cxn>
                <a:cxn ang="0">
                  <a:pos x="connsiteX3" y="connsiteY3"/>
                </a:cxn>
              </a:cxnLst>
              <a:rect l="l" t="t" r="r" b="b"/>
              <a:pathLst>
                <a:path w="39290" h="105614">
                  <a:moveTo>
                    <a:pt x="5738" y="0"/>
                  </a:moveTo>
                  <a:cubicBezTo>
                    <a:pt x="7004" y="3060"/>
                    <a:pt x="7743" y="6225"/>
                    <a:pt x="7848" y="9496"/>
                  </a:cubicBezTo>
                  <a:cubicBezTo>
                    <a:pt x="18294" y="41571"/>
                    <a:pt x="28739" y="73540"/>
                    <a:pt x="39290" y="105615"/>
                  </a:cubicBezTo>
                  <a:cubicBezTo>
                    <a:pt x="9325" y="76389"/>
                    <a:pt x="-10299" y="43892"/>
                    <a:pt x="5738" y="0"/>
                  </a:cubicBezTo>
                  <a:close/>
                </a:path>
              </a:pathLst>
            </a:custGeom>
            <a:solidFill>
              <a:srgbClr val="271F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6" name="Freeform: Shape 265"/>
            <p:cNvSpPr/>
            <p:nvPr/>
          </p:nvSpPr>
          <p:spPr>
            <a:xfrm>
              <a:off x="6146683" y="4566082"/>
              <a:ext cx="50480" cy="86356"/>
            </a:xfrm>
            <a:custGeom>
              <a:avLst/>
              <a:gdLst>
                <a:gd name="connsiteX0" fmla="*/ 0 w 50480"/>
                <a:gd name="connsiteY0" fmla="*/ 84407 h 86356"/>
                <a:gd name="connsiteX1" fmla="*/ 42098 w 50480"/>
                <a:gd name="connsiteY1" fmla="*/ 0 h 86356"/>
                <a:gd name="connsiteX2" fmla="*/ 47163 w 50480"/>
                <a:gd name="connsiteY2" fmla="*/ 4959 h 86356"/>
                <a:gd name="connsiteX3" fmla="*/ 50011 w 50480"/>
                <a:gd name="connsiteY3" fmla="*/ 25639 h 86356"/>
                <a:gd name="connsiteX4" fmla="*/ 29754 w 50480"/>
                <a:gd name="connsiteY4" fmla="*/ 70691 h 86356"/>
                <a:gd name="connsiteX5" fmla="*/ 211 w 50480"/>
                <a:gd name="connsiteY5" fmla="*/ 84407 h 86356"/>
                <a:gd name="connsiteX6" fmla="*/ 0 w 50480"/>
                <a:gd name="connsiteY6" fmla="*/ 84407 h 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0" h="86356">
                  <a:moveTo>
                    <a:pt x="0" y="84407"/>
                  </a:moveTo>
                  <a:cubicBezTo>
                    <a:pt x="7913" y="53176"/>
                    <a:pt x="21207" y="24689"/>
                    <a:pt x="42098" y="0"/>
                  </a:cubicBezTo>
                  <a:cubicBezTo>
                    <a:pt x="43786" y="1688"/>
                    <a:pt x="45475" y="3271"/>
                    <a:pt x="47163" y="4959"/>
                  </a:cubicBezTo>
                  <a:cubicBezTo>
                    <a:pt x="50433" y="11500"/>
                    <a:pt x="51067" y="18464"/>
                    <a:pt x="50011" y="25639"/>
                  </a:cubicBezTo>
                  <a:cubicBezTo>
                    <a:pt x="45897" y="41782"/>
                    <a:pt x="38089" y="56342"/>
                    <a:pt x="29754" y="70691"/>
                  </a:cubicBezTo>
                  <a:cubicBezTo>
                    <a:pt x="21946" y="79659"/>
                    <a:pt x="15193" y="90949"/>
                    <a:pt x="211" y="84407"/>
                  </a:cubicBezTo>
                  <a:lnTo>
                    <a:pt x="0" y="84407"/>
                  </a:lnTo>
                  <a:close/>
                </a:path>
              </a:pathLst>
            </a:custGeom>
            <a:solidFill>
              <a:srgbClr val="372B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7" name="Freeform: Shape 266"/>
            <p:cNvSpPr/>
            <p:nvPr/>
          </p:nvSpPr>
          <p:spPr>
            <a:xfrm>
              <a:off x="6135921" y="4988014"/>
              <a:ext cx="52965" cy="53282"/>
            </a:xfrm>
            <a:custGeom>
              <a:avLst/>
              <a:gdLst>
                <a:gd name="connsiteX0" fmla="*/ 0 w 52965"/>
                <a:gd name="connsiteY0" fmla="*/ 0 h 53282"/>
                <a:gd name="connsiteX1" fmla="*/ 52966 w 52965"/>
                <a:gd name="connsiteY1" fmla="*/ 53282 h 53282"/>
                <a:gd name="connsiteX2" fmla="*/ 0 w 52965"/>
                <a:gd name="connsiteY2" fmla="*/ 0 h 53282"/>
              </a:gdLst>
              <a:ahLst/>
              <a:cxnLst>
                <a:cxn ang="0">
                  <a:pos x="connsiteX0" y="connsiteY0"/>
                </a:cxn>
                <a:cxn ang="0">
                  <a:pos x="connsiteX1" y="connsiteY1"/>
                </a:cxn>
                <a:cxn ang="0">
                  <a:pos x="connsiteX2" y="connsiteY2"/>
                </a:cxn>
              </a:cxnLst>
              <a:rect l="l" t="t" r="r" b="b"/>
              <a:pathLst>
                <a:path w="52965" h="53282">
                  <a:moveTo>
                    <a:pt x="0" y="0"/>
                  </a:moveTo>
                  <a:cubicBezTo>
                    <a:pt x="21840" y="13505"/>
                    <a:pt x="39777" y="31125"/>
                    <a:pt x="52966" y="53282"/>
                  </a:cubicBezTo>
                  <a:cubicBezTo>
                    <a:pt x="24056" y="46741"/>
                    <a:pt x="6014" y="29332"/>
                    <a:pt x="0" y="0"/>
                  </a:cubicBezTo>
                  <a:close/>
                </a:path>
              </a:pathLst>
            </a:custGeom>
            <a:solidFill>
              <a:srgbClr val="261E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8" name="Freeform: Shape 267"/>
            <p:cNvSpPr/>
            <p:nvPr/>
          </p:nvSpPr>
          <p:spPr>
            <a:xfrm>
              <a:off x="6188675" y="4523456"/>
              <a:ext cx="26507" cy="42625"/>
            </a:xfrm>
            <a:custGeom>
              <a:avLst/>
              <a:gdLst>
                <a:gd name="connsiteX0" fmla="*/ 10023 w 26507"/>
                <a:gd name="connsiteY0" fmla="*/ 0 h 42625"/>
                <a:gd name="connsiteX1" fmla="*/ 21207 w 26507"/>
                <a:gd name="connsiteY1" fmla="*/ 527 h 42625"/>
                <a:gd name="connsiteX2" fmla="*/ 317 w 26507"/>
                <a:gd name="connsiteY2" fmla="*/ 42626 h 42625"/>
                <a:gd name="connsiteX3" fmla="*/ 0 w 26507"/>
                <a:gd name="connsiteY3" fmla="*/ 42520 h 42625"/>
                <a:gd name="connsiteX4" fmla="*/ 10023 w 26507"/>
                <a:gd name="connsiteY4" fmla="*/ 0 h 4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7" h="42625">
                  <a:moveTo>
                    <a:pt x="10023" y="0"/>
                  </a:moveTo>
                  <a:cubicBezTo>
                    <a:pt x="13716" y="211"/>
                    <a:pt x="17514" y="422"/>
                    <a:pt x="21207" y="527"/>
                  </a:cubicBezTo>
                  <a:cubicBezTo>
                    <a:pt x="31653" y="23212"/>
                    <a:pt x="27643" y="38722"/>
                    <a:pt x="317" y="42626"/>
                  </a:cubicBezTo>
                  <a:cubicBezTo>
                    <a:pt x="317" y="42626"/>
                    <a:pt x="0" y="42520"/>
                    <a:pt x="0" y="42520"/>
                  </a:cubicBezTo>
                  <a:cubicBezTo>
                    <a:pt x="1899" y="28066"/>
                    <a:pt x="-4642" y="11500"/>
                    <a:pt x="10023" y="0"/>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9" name="Freeform: Shape 268"/>
            <p:cNvSpPr/>
            <p:nvPr/>
          </p:nvSpPr>
          <p:spPr>
            <a:xfrm>
              <a:off x="6263059" y="4960180"/>
              <a:ext cx="263034" cy="70263"/>
            </a:xfrm>
            <a:custGeom>
              <a:avLst/>
              <a:gdLst>
                <a:gd name="connsiteX0" fmla="*/ 263035 w 263034"/>
                <a:gd name="connsiteY0" fmla="*/ 39968 h 70263"/>
                <a:gd name="connsiteX1" fmla="*/ 157948 w 263034"/>
                <a:gd name="connsiteY1" fmla="*/ 70143 h 70263"/>
                <a:gd name="connsiteX2" fmla="*/ 0 w 263034"/>
                <a:gd name="connsiteY2" fmla="*/ 4622 h 70263"/>
                <a:gd name="connsiteX3" fmla="*/ 24162 w 263034"/>
                <a:gd name="connsiteY3" fmla="*/ 1457 h 70263"/>
                <a:gd name="connsiteX4" fmla="*/ 224630 w 263034"/>
                <a:gd name="connsiteY4" fmla="*/ 32476 h 70263"/>
                <a:gd name="connsiteX5" fmla="*/ 263035 w 263034"/>
                <a:gd name="connsiteY5" fmla="*/ 39968 h 7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034" h="70263">
                  <a:moveTo>
                    <a:pt x="263035" y="39968"/>
                  </a:moveTo>
                  <a:cubicBezTo>
                    <a:pt x="232121" y="64235"/>
                    <a:pt x="196142" y="71304"/>
                    <a:pt x="157948" y="70143"/>
                  </a:cubicBezTo>
                  <a:cubicBezTo>
                    <a:pt x="98124" y="65606"/>
                    <a:pt x="38089" y="61597"/>
                    <a:pt x="0" y="4622"/>
                  </a:cubicBezTo>
                  <a:cubicBezTo>
                    <a:pt x="7491" y="-654"/>
                    <a:pt x="15616" y="-970"/>
                    <a:pt x="24162" y="1457"/>
                  </a:cubicBezTo>
                  <a:cubicBezTo>
                    <a:pt x="86834" y="38279"/>
                    <a:pt x="151828" y="59698"/>
                    <a:pt x="224630" y="32476"/>
                  </a:cubicBezTo>
                  <a:cubicBezTo>
                    <a:pt x="237924" y="27518"/>
                    <a:pt x="252484" y="26357"/>
                    <a:pt x="263035" y="3996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0" name="Freeform: Shape 269"/>
            <p:cNvSpPr/>
            <p:nvPr/>
          </p:nvSpPr>
          <p:spPr>
            <a:xfrm>
              <a:off x="6189097" y="4754116"/>
              <a:ext cx="50645" cy="170381"/>
            </a:xfrm>
            <a:custGeom>
              <a:avLst/>
              <a:gdLst>
                <a:gd name="connsiteX0" fmla="*/ 8547 w 50645"/>
                <a:gd name="connsiteY0" fmla="*/ 107497 h 170381"/>
                <a:gd name="connsiteX1" fmla="*/ 8864 w 50645"/>
                <a:gd name="connsiteY1" fmla="*/ 96525 h 170381"/>
                <a:gd name="connsiteX2" fmla="*/ 106 w 50645"/>
                <a:gd name="connsiteY2" fmla="*/ 76267 h 170381"/>
                <a:gd name="connsiteX3" fmla="*/ 950 w 50645"/>
                <a:gd name="connsiteY3" fmla="*/ 61390 h 170381"/>
                <a:gd name="connsiteX4" fmla="*/ 28699 w 50645"/>
                <a:gd name="connsiteY4" fmla="*/ 1249 h 170381"/>
                <a:gd name="connsiteX5" fmla="*/ 42943 w 50645"/>
                <a:gd name="connsiteY5" fmla="*/ 2410 h 170381"/>
                <a:gd name="connsiteX6" fmla="*/ 50645 w 50645"/>
                <a:gd name="connsiteY6" fmla="*/ 23090 h 170381"/>
                <a:gd name="connsiteX7" fmla="*/ 45686 w 50645"/>
                <a:gd name="connsiteY7" fmla="*/ 59491 h 170381"/>
                <a:gd name="connsiteX8" fmla="*/ 45053 w 50645"/>
                <a:gd name="connsiteY8" fmla="*/ 102644 h 170381"/>
                <a:gd name="connsiteX9" fmla="*/ 45475 w 50645"/>
                <a:gd name="connsiteY9" fmla="*/ 123957 h 170381"/>
                <a:gd name="connsiteX10" fmla="*/ 48219 w 50645"/>
                <a:gd name="connsiteY10" fmla="*/ 159197 h 170381"/>
                <a:gd name="connsiteX11" fmla="*/ 40094 w 50645"/>
                <a:gd name="connsiteY11" fmla="*/ 170381 h 170381"/>
                <a:gd name="connsiteX12" fmla="*/ 10657 w 50645"/>
                <a:gd name="connsiteY12" fmla="*/ 151389 h 170381"/>
                <a:gd name="connsiteX13" fmla="*/ 19309 w 50645"/>
                <a:gd name="connsiteY13" fmla="*/ 128494 h 170381"/>
                <a:gd name="connsiteX14" fmla="*/ 8547 w 50645"/>
                <a:gd name="connsiteY14" fmla="*/ 107497 h 17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45" h="170381">
                  <a:moveTo>
                    <a:pt x="8547" y="107497"/>
                  </a:moveTo>
                  <a:cubicBezTo>
                    <a:pt x="8653" y="103805"/>
                    <a:pt x="8758" y="100217"/>
                    <a:pt x="8864" y="96525"/>
                  </a:cubicBezTo>
                  <a:cubicBezTo>
                    <a:pt x="4327" y="90511"/>
                    <a:pt x="845" y="83969"/>
                    <a:pt x="106" y="76267"/>
                  </a:cubicBezTo>
                  <a:cubicBezTo>
                    <a:pt x="-210" y="71308"/>
                    <a:pt x="212" y="66349"/>
                    <a:pt x="950" y="61390"/>
                  </a:cubicBezTo>
                  <a:cubicBezTo>
                    <a:pt x="7492" y="40077"/>
                    <a:pt x="11290" y="17498"/>
                    <a:pt x="28699" y="1249"/>
                  </a:cubicBezTo>
                  <a:cubicBezTo>
                    <a:pt x="33658" y="-755"/>
                    <a:pt x="38406" y="-333"/>
                    <a:pt x="42943" y="2410"/>
                  </a:cubicBezTo>
                  <a:cubicBezTo>
                    <a:pt x="48430" y="8213"/>
                    <a:pt x="50540" y="15282"/>
                    <a:pt x="50645" y="23090"/>
                  </a:cubicBezTo>
                  <a:cubicBezTo>
                    <a:pt x="50434" y="35435"/>
                    <a:pt x="45686" y="47146"/>
                    <a:pt x="45686" y="59491"/>
                  </a:cubicBezTo>
                  <a:cubicBezTo>
                    <a:pt x="44948" y="73840"/>
                    <a:pt x="45053" y="88295"/>
                    <a:pt x="45053" y="102644"/>
                  </a:cubicBezTo>
                  <a:cubicBezTo>
                    <a:pt x="45264" y="109713"/>
                    <a:pt x="45264" y="116888"/>
                    <a:pt x="45475" y="123957"/>
                  </a:cubicBezTo>
                  <a:cubicBezTo>
                    <a:pt x="45581" y="135774"/>
                    <a:pt x="49379" y="147275"/>
                    <a:pt x="48219" y="159197"/>
                  </a:cubicBezTo>
                  <a:cubicBezTo>
                    <a:pt x="47058" y="164051"/>
                    <a:pt x="44315" y="167743"/>
                    <a:pt x="40094" y="170381"/>
                  </a:cubicBezTo>
                  <a:cubicBezTo>
                    <a:pt x="30282" y="164051"/>
                    <a:pt x="20470" y="157720"/>
                    <a:pt x="10657" y="151389"/>
                  </a:cubicBezTo>
                  <a:cubicBezTo>
                    <a:pt x="9391" y="142210"/>
                    <a:pt x="13717" y="135141"/>
                    <a:pt x="19309" y="128494"/>
                  </a:cubicBezTo>
                  <a:cubicBezTo>
                    <a:pt x="15616" y="121530"/>
                    <a:pt x="12134" y="114461"/>
                    <a:pt x="8547" y="10749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1" name="Freeform: Shape 270"/>
            <p:cNvSpPr/>
            <p:nvPr/>
          </p:nvSpPr>
          <p:spPr>
            <a:xfrm>
              <a:off x="6229086" y="4905822"/>
              <a:ext cx="79975" cy="66474"/>
            </a:xfrm>
            <a:custGeom>
              <a:avLst/>
              <a:gdLst>
                <a:gd name="connsiteX0" fmla="*/ 0 w 79975"/>
                <a:gd name="connsiteY0" fmla="*/ 18675 h 66474"/>
                <a:gd name="connsiteX1" fmla="*/ 3693 w 79975"/>
                <a:gd name="connsiteY1" fmla="*/ 8124 h 66474"/>
                <a:gd name="connsiteX2" fmla="*/ 23001 w 79975"/>
                <a:gd name="connsiteY2" fmla="*/ 0 h 66474"/>
                <a:gd name="connsiteX3" fmla="*/ 37034 w 79975"/>
                <a:gd name="connsiteY3" fmla="*/ 3904 h 66474"/>
                <a:gd name="connsiteX4" fmla="*/ 79976 w 79975"/>
                <a:gd name="connsiteY4" fmla="*/ 51911 h 66474"/>
                <a:gd name="connsiteX5" fmla="*/ 74384 w 79975"/>
                <a:gd name="connsiteY5" fmla="*/ 64888 h 66474"/>
                <a:gd name="connsiteX6" fmla="*/ 53810 w 79975"/>
                <a:gd name="connsiteY6" fmla="*/ 61723 h 66474"/>
                <a:gd name="connsiteX7" fmla="*/ 34079 w 79975"/>
                <a:gd name="connsiteY7" fmla="*/ 59191 h 66474"/>
                <a:gd name="connsiteX8" fmla="*/ 0 w 79975"/>
                <a:gd name="connsiteY8" fmla="*/ 18675 h 6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975" h="66474">
                  <a:moveTo>
                    <a:pt x="0" y="18675"/>
                  </a:moveTo>
                  <a:cubicBezTo>
                    <a:pt x="1266" y="15193"/>
                    <a:pt x="2427" y="11606"/>
                    <a:pt x="3693" y="8124"/>
                  </a:cubicBezTo>
                  <a:cubicBezTo>
                    <a:pt x="8757" y="2216"/>
                    <a:pt x="15404" y="0"/>
                    <a:pt x="23001" y="0"/>
                  </a:cubicBezTo>
                  <a:cubicBezTo>
                    <a:pt x="27854" y="528"/>
                    <a:pt x="32497" y="1794"/>
                    <a:pt x="37034" y="3904"/>
                  </a:cubicBezTo>
                  <a:cubicBezTo>
                    <a:pt x="54654" y="16987"/>
                    <a:pt x="71957" y="30281"/>
                    <a:pt x="79976" y="51911"/>
                  </a:cubicBezTo>
                  <a:cubicBezTo>
                    <a:pt x="79976" y="56975"/>
                    <a:pt x="78077" y="61301"/>
                    <a:pt x="74384" y="64888"/>
                  </a:cubicBezTo>
                  <a:cubicBezTo>
                    <a:pt x="66893" y="67737"/>
                    <a:pt x="60035" y="66788"/>
                    <a:pt x="53810" y="61723"/>
                  </a:cubicBezTo>
                  <a:cubicBezTo>
                    <a:pt x="47268" y="60879"/>
                    <a:pt x="40621" y="60035"/>
                    <a:pt x="34079" y="59191"/>
                  </a:cubicBezTo>
                  <a:cubicBezTo>
                    <a:pt x="22684" y="45580"/>
                    <a:pt x="11395" y="32075"/>
                    <a:pt x="0" y="18675"/>
                  </a:cubicBezTo>
                  <a:close/>
                </a:path>
              </a:pathLst>
            </a:custGeom>
            <a:solidFill>
              <a:srgbClr val="9C5A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2" name="Freeform: Shape 271"/>
            <p:cNvSpPr/>
            <p:nvPr/>
          </p:nvSpPr>
          <p:spPr>
            <a:xfrm>
              <a:off x="6136659" y="4881798"/>
              <a:ext cx="72938" cy="23707"/>
            </a:xfrm>
            <a:custGeom>
              <a:avLst/>
              <a:gdLst>
                <a:gd name="connsiteX0" fmla="*/ 71641 w 72938"/>
                <a:gd name="connsiteY0" fmla="*/ 812 h 23707"/>
                <a:gd name="connsiteX1" fmla="*/ 62989 w 72938"/>
                <a:gd name="connsiteY1" fmla="*/ 23707 h 23707"/>
                <a:gd name="connsiteX2" fmla="*/ 0 w 72938"/>
                <a:gd name="connsiteY2" fmla="*/ 9569 h 23707"/>
                <a:gd name="connsiteX3" fmla="*/ 71641 w 72938"/>
                <a:gd name="connsiteY3" fmla="*/ 812 h 23707"/>
              </a:gdLst>
              <a:ahLst/>
              <a:cxnLst>
                <a:cxn ang="0">
                  <a:pos x="connsiteX0" y="connsiteY0"/>
                </a:cxn>
                <a:cxn ang="0">
                  <a:pos x="connsiteX1" y="connsiteY1"/>
                </a:cxn>
                <a:cxn ang="0">
                  <a:pos x="connsiteX2" y="connsiteY2"/>
                </a:cxn>
                <a:cxn ang="0">
                  <a:pos x="connsiteX3" y="connsiteY3"/>
                </a:cxn>
              </a:cxnLst>
              <a:rect l="l" t="t" r="r" b="b"/>
              <a:pathLst>
                <a:path w="72938" h="23707">
                  <a:moveTo>
                    <a:pt x="71641" y="812"/>
                  </a:moveTo>
                  <a:cubicBezTo>
                    <a:pt x="73857" y="10413"/>
                    <a:pt x="74490" y="19276"/>
                    <a:pt x="62989" y="23707"/>
                  </a:cubicBezTo>
                  <a:cubicBezTo>
                    <a:pt x="41993" y="19171"/>
                    <a:pt x="17937" y="27717"/>
                    <a:pt x="0" y="9569"/>
                  </a:cubicBezTo>
                  <a:cubicBezTo>
                    <a:pt x="22157" y="-7418"/>
                    <a:pt x="47796" y="4083"/>
                    <a:pt x="71641" y="812"/>
                  </a:cubicBezTo>
                  <a:close/>
                </a:path>
              </a:pathLst>
            </a:custGeom>
            <a:solidFill>
              <a:srgbClr val="E5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3" name="Freeform: Shape 272"/>
            <p:cNvSpPr/>
            <p:nvPr/>
          </p:nvSpPr>
          <p:spPr>
            <a:xfrm>
              <a:off x="6282790" y="4956255"/>
              <a:ext cx="277806" cy="63474"/>
            </a:xfrm>
            <a:custGeom>
              <a:avLst/>
              <a:gdLst>
                <a:gd name="connsiteX0" fmla="*/ 0 w 277806"/>
                <a:gd name="connsiteY0" fmla="*/ 11184 h 63474"/>
                <a:gd name="connsiteX1" fmla="*/ 23423 w 277806"/>
                <a:gd name="connsiteY1" fmla="*/ 10024 h 63474"/>
                <a:gd name="connsiteX2" fmla="*/ 60773 w 277806"/>
                <a:gd name="connsiteY2" fmla="*/ 13083 h 63474"/>
                <a:gd name="connsiteX3" fmla="*/ 207115 w 277806"/>
                <a:gd name="connsiteY3" fmla="*/ 12028 h 63474"/>
                <a:gd name="connsiteX4" fmla="*/ 252167 w 277806"/>
                <a:gd name="connsiteY4" fmla="*/ 0 h 63474"/>
                <a:gd name="connsiteX5" fmla="*/ 274641 w 277806"/>
                <a:gd name="connsiteY5" fmla="*/ 7175 h 63474"/>
                <a:gd name="connsiteX6" fmla="*/ 274641 w 277806"/>
                <a:gd name="connsiteY6" fmla="*/ 21102 h 63474"/>
                <a:gd name="connsiteX7" fmla="*/ 243199 w 277806"/>
                <a:gd name="connsiteY7" fmla="*/ 43998 h 63474"/>
                <a:gd name="connsiteX8" fmla="*/ 70164 w 277806"/>
                <a:gd name="connsiteY8" fmla="*/ 52649 h 63474"/>
                <a:gd name="connsiteX9" fmla="*/ 0 w 277806"/>
                <a:gd name="connsiteY9" fmla="*/ 11184 h 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806" h="63474">
                  <a:moveTo>
                    <a:pt x="0" y="11184"/>
                  </a:moveTo>
                  <a:cubicBezTo>
                    <a:pt x="7808" y="10762"/>
                    <a:pt x="15615" y="10446"/>
                    <a:pt x="23423" y="10024"/>
                  </a:cubicBezTo>
                  <a:cubicBezTo>
                    <a:pt x="36401" y="4115"/>
                    <a:pt x="48534" y="9707"/>
                    <a:pt x="60773" y="13083"/>
                  </a:cubicBezTo>
                  <a:cubicBezTo>
                    <a:pt x="109730" y="32286"/>
                    <a:pt x="158475" y="31548"/>
                    <a:pt x="207115" y="12028"/>
                  </a:cubicBezTo>
                  <a:cubicBezTo>
                    <a:pt x="221781" y="6753"/>
                    <a:pt x="236235" y="422"/>
                    <a:pt x="252167" y="0"/>
                  </a:cubicBezTo>
                  <a:cubicBezTo>
                    <a:pt x="260397" y="106"/>
                    <a:pt x="267994" y="2216"/>
                    <a:pt x="274641" y="7175"/>
                  </a:cubicBezTo>
                  <a:cubicBezTo>
                    <a:pt x="278861" y="11817"/>
                    <a:pt x="278861" y="16459"/>
                    <a:pt x="274641" y="21102"/>
                  </a:cubicBezTo>
                  <a:cubicBezTo>
                    <a:pt x="264195" y="28699"/>
                    <a:pt x="253644" y="36401"/>
                    <a:pt x="243199" y="43998"/>
                  </a:cubicBezTo>
                  <a:cubicBezTo>
                    <a:pt x="185802" y="52227"/>
                    <a:pt x="129354" y="77866"/>
                    <a:pt x="70164" y="52649"/>
                  </a:cubicBezTo>
                  <a:cubicBezTo>
                    <a:pt x="45052" y="41782"/>
                    <a:pt x="16565" y="36612"/>
                    <a:pt x="0" y="11184"/>
                  </a:cubicBezTo>
                  <a:close/>
                </a:path>
              </a:pathLst>
            </a:custGeom>
            <a:solidFill>
              <a:srgbClr val="8D4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4" name="Freeform: Shape 273"/>
            <p:cNvSpPr/>
            <p:nvPr/>
          </p:nvSpPr>
          <p:spPr>
            <a:xfrm>
              <a:off x="6557536" y="4911133"/>
              <a:ext cx="59501" cy="66119"/>
            </a:xfrm>
            <a:custGeom>
              <a:avLst/>
              <a:gdLst>
                <a:gd name="connsiteX0" fmla="*/ 0 w 59501"/>
                <a:gd name="connsiteY0" fmla="*/ 66119 h 66119"/>
                <a:gd name="connsiteX1" fmla="*/ 1688 w 59501"/>
                <a:gd name="connsiteY1" fmla="*/ 56201 h 66119"/>
                <a:gd name="connsiteX2" fmla="*/ 25428 w 59501"/>
                <a:gd name="connsiteY2" fmla="*/ 12309 h 66119"/>
                <a:gd name="connsiteX3" fmla="*/ 42942 w 59501"/>
                <a:gd name="connsiteY3" fmla="*/ 281 h 66119"/>
                <a:gd name="connsiteX4" fmla="*/ 56025 w 59501"/>
                <a:gd name="connsiteY4" fmla="*/ 3447 h 66119"/>
                <a:gd name="connsiteX5" fmla="*/ 52649 w 59501"/>
                <a:gd name="connsiteY5" fmla="*/ 35943 h 66119"/>
                <a:gd name="connsiteX6" fmla="*/ 42626 w 59501"/>
                <a:gd name="connsiteY6" fmla="*/ 45123 h 66119"/>
                <a:gd name="connsiteX7" fmla="*/ 21629 w 59501"/>
                <a:gd name="connsiteY7" fmla="*/ 66119 h 66119"/>
                <a:gd name="connsiteX8" fmla="*/ 0 w 59501"/>
                <a:gd name="connsiteY8" fmla="*/ 66119 h 6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1" h="66119">
                  <a:moveTo>
                    <a:pt x="0" y="66119"/>
                  </a:moveTo>
                  <a:cubicBezTo>
                    <a:pt x="528" y="62848"/>
                    <a:pt x="1055" y="59472"/>
                    <a:pt x="1688" y="56201"/>
                  </a:cubicBezTo>
                  <a:cubicBezTo>
                    <a:pt x="3060" y="38054"/>
                    <a:pt x="16565" y="26448"/>
                    <a:pt x="25428" y="12309"/>
                  </a:cubicBezTo>
                  <a:cubicBezTo>
                    <a:pt x="30176" y="6718"/>
                    <a:pt x="35979" y="2602"/>
                    <a:pt x="42942" y="281"/>
                  </a:cubicBezTo>
                  <a:cubicBezTo>
                    <a:pt x="47690" y="-563"/>
                    <a:pt x="52122" y="493"/>
                    <a:pt x="56025" y="3447"/>
                  </a:cubicBezTo>
                  <a:cubicBezTo>
                    <a:pt x="62567" y="15053"/>
                    <a:pt x="58980" y="25709"/>
                    <a:pt x="52649" y="35943"/>
                  </a:cubicBezTo>
                  <a:cubicBezTo>
                    <a:pt x="49484" y="39214"/>
                    <a:pt x="46213" y="42274"/>
                    <a:pt x="42626" y="45123"/>
                  </a:cubicBezTo>
                  <a:cubicBezTo>
                    <a:pt x="35662" y="52086"/>
                    <a:pt x="28699" y="59156"/>
                    <a:pt x="21629" y="66119"/>
                  </a:cubicBezTo>
                  <a:cubicBezTo>
                    <a:pt x="14349" y="66119"/>
                    <a:pt x="7175" y="66119"/>
                    <a:pt x="0" y="6611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5" name="Freeform: Shape 274"/>
            <p:cNvSpPr/>
            <p:nvPr/>
          </p:nvSpPr>
          <p:spPr>
            <a:xfrm>
              <a:off x="6463188" y="4570456"/>
              <a:ext cx="137290" cy="149108"/>
            </a:xfrm>
            <a:custGeom>
              <a:avLst/>
              <a:gdLst>
                <a:gd name="connsiteX0" fmla="*/ 125474 w 137290"/>
                <a:gd name="connsiteY0" fmla="*/ 100819 h 149108"/>
                <a:gd name="connsiteX1" fmla="*/ 137291 w 137290"/>
                <a:gd name="connsiteY1" fmla="*/ 109787 h 149108"/>
                <a:gd name="connsiteX2" fmla="*/ 115556 w 137290"/>
                <a:gd name="connsiteY2" fmla="*/ 147454 h 149108"/>
                <a:gd name="connsiteX3" fmla="*/ 87385 w 137290"/>
                <a:gd name="connsiteY3" fmla="*/ 141229 h 149108"/>
                <a:gd name="connsiteX4" fmla="*/ 21547 w 137290"/>
                <a:gd name="connsiteY4" fmla="*/ 91534 h 149108"/>
                <a:gd name="connsiteX5" fmla="*/ 5193 w 137290"/>
                <a:gd name="connsiteY5" fmla="*/ 8709 h 149108"/>
                <a:gd name="connsiteX6" fmla="*/ 53622 w 137290"/>
                <a:gd name="connsiteY6" fmla="*/ 16306 h 149108"/>
                <a:gd name="connsiteX7" fmla="*/ 106376 w 137290"/>
                <a:gd name="connsiteY7" fmla="*/ 70748 h 149108"/>
                <a:gd name="connsiteX8" fmla="*/ 125474 w 137290"/>
                <a:gd name="connsiteY8" fmla="*/ 100819 h 14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90" h="149108">
                  <a:moveTo>
                    <a:pt x="125474" y="100819"/>
                  </a:moveTo>
                  <a:cubicBezTo>
                    <a:pt x="129378" y="103773"/>
                    <a:pt x="133281" y="106832"/>
                    <a:pt x="137291" y="109787"/>
                  </a:cubicBezTo>
                  <a:cubicBezTo>
                    <a:pt x="136552" y="126035"/>
                    <a:pt x="128850" y="138380"/>
                    <a:pt x="115556" y="147454"/>
                  </a:cubicBezTo>
                  <a:cubicBezTo>
                    <a:pt x="104899" y="151357"/>
                    <a:pt x="95720" y="147981"/>
                    <a:pt x="87385" y="141229"/>
                  </a:cubicBezTo>
                  <a:cubicBezTo>
                    <a:pt x="69026" y="120021"/>
                    <a:pt x="40011" y="112847"/>
                    <a:pt x="21547" y="91534"/>
                  </a:cubicBezTo>
                  <a:cubicBezTo>
                    <a:pt x="5510" y="66000"/>
                    <a:pt x="-7679" y="39940"/>
                    <a:pt x="5193" y="8709"/>
                  </a:cubicBezTo>
                  <a:cubicBezTo>
                    <a:pt x="24501" y="-9439"/>
                    <a:pt x="39695" y="4594"/>
                    <a:pt x="53622" y="16306"/>
                  </a:cubicBezTo>
                  <a:cubicBezTo>
                    <a:pt x="72930" y="32659"/>
                    <a:pt x="91394" y="50174"/>
                    <a:pt x="106376" y="70748"/>
                  </a:cubicBezTo>
                  <a:cubicBezTo>
                    <a:pt x="114712" y="79506"/>
                    <a:pt x="119460" y="90584"/>
                    <a:pt x="125474" y="100819"/>
                  </a:cubicBezTo>
                  <a:close/>
                </a:path>
              </a:pathLst>
            </a:custGeom>
            <a:solidFill>
              <a:srgbClr val="4B3E4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6" name="Freeform: Shape 275"/>
            <p:cNvSpPr/>
            <p:nvPr/>
          </p:nvSpPr>
          <p:spPr>
            <a:xfrm>
              <a:off x="6465907" y="4536209"/>
              <a:ext cx="113469" cy="114385"/>
            </a:xfrm>
            <a:custGeom>
              <a:avLst/>
              <a:gdLst>
                <a:gd name="connsiteX0" fmla="*/ 101019 w 113469"/>
                <a:gd name="connsiteY0" fmla="*/ 114386 h 114385"/>
                <a:gd name="connsiteX1" fmla="*/ 8066 w 113469"/>
                <a:gd name="connsiteY1" fmla="*/ 40424 h 114385"/>
                <a:gd name="connsiteX2" fmla="*/ 1418 w 113469"/>
                <a:gd name="connsiteY2" fmla="*/ 13413 h 114385"/>
                <a:gd name="connsiteX3" fmla="*/ 11336 w 113469"/>
                <a:gd name="connsiteY3" fmla="*/ 2651 h 114385"/>
                <a:gd name="connsiteX4" fmla="*/ 40457 w 113469"/>
                <a:gd name="connsiteY4" fmla="*/ 3074 h 114385"/>
                <a:gd name="connsiteX5" fmla="*/ 102391 w 113469"/>
                <a:gd name="connsiteY5" fmla="*/ 71865 h 114385"/>
                <a:gd name="connsiteX6" fmla="*/ 113470 w 113469"/>
                <a:gd name="connsiteY6" fmla="*/ 101936 h 114385"/>
                <a:gd name="connsiteX7" fmla="*/ 101019 w 113469"/>
                <a:gd name="connsiteY7" fmla="*/ 114386 h 11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69" h="114385">
                  <a:moveTo>
                    <a:pt x="101019" y="114386"/>
                  </a:moveTo>
                  <a:cubicBezTo>
                    <a:pt x="66307" y="94445"/>
                    <a:pt x="51113" y="49920"/>
                    <a:pt x="8066" y="40424"/>
                  </a:cubicBezTo>
                  <a:cubicBezTo>
                    <a:pt x="-797" y="33038"/>
                    <a:pt x="-1219" y="23648"/>
                    <a:pt x="1418" y="13413"/>
                  </a:cubicBezTo>
                  <a:cubicBezTo>
                    <a:pt x="3634" y="8771"/>
                    <a:pt x="6905" y="5289"/>
                    <a:pt x="11336" y="2651"/>
                  </a:cubicBezTo>
                  <a:cubicBezTo>
                    <a:pt x="21043" y="-1252"/>
                    <a:pt x="30750" y="-619"/>
                    <a:pt x="40457" y="3074"/>
                  </a:cubicBezTo>
                  <a:cubicBezTo>
                    <a:pt x="67784" y="19955"/>
                    <a:pt x="87725" y="43589"/>
                    <a:pt x="102391" y="71865"/>
                  </a:cubicBezTo>
                  <a:cubicBezTo>
                    <a:pt x="106084" y="81889"/>
                    <a:pt x="109777" y="91912"/>
                    <a:pt x="113470" y="101936"/>
                  </a:cubicBezTo>
                  <a:cubicBezTo>
                    <a:pt x="112520" y="109427"/>
                    <a:pt x="108405" y="113542"/>
                    <a:pt x="101019" y="114386"/>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7" name="Freeform: Shape 276"/>
            <p:cNvSpPr/>
            <p:nvPr/>
          </p:nvSpPr>
          <p:spPr>
            <a:xfrm>
              <a:off x="6505414" y="4525593"/>
              <a:ext cx="63516" cy="82481"/>
            </a:xfrm>
            <a:custGeom>
              <a:avLst/>
              <a:gdLst>
                <a:gd name="connsiteX0" fmla="*/ 62884 w 63516"/>
                <a:gd name="connsiteY0" fmla="*/ 82481 h 82481"/>
                <a:gd name="connsiteX1" fmla="*/ 0 w 63516"/>
                <a:gd name="connsiteY1" fmla="*/ 19598 h 82481"/>
                <a:gd name="connsiteX2" fmla="*/ 63200 w 63516"/>
                <a:gd name="connsiteY2" fmla="*/ 8836 h 82481"/>
                <a:gd name="connsiteX3" fmla="*/ 63517 w 63516"/>
                <a:gd name="connsiteY3" fmla="*/ 8625 h 82481"/>
                <a:gd name="connsiteX4" fmla="*/ 62884 w 63516"/>
                <a:gd name="connsiteY4" fmla="*/ 82481 h 8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6" h="82481">
                  <a:moveTo>
                    <a:pt x="62884" y="82481"/>
                  </a:moveTo>
                  <a:cubicBezTo>
                    <a:pt x="37878" y="65600"/>
                    <a:pt x="16882" y="44604"/>
                    <a:pt x="0" y="19598"/>
                  </a:cubicBezTo>
                  <a:cubicBezTo>
                    <a:pt x="18359" y="79"/>
                    <a:pt x="38828" y="-7307"/>
                    <a:pt x="63200" y="8836"/>
                  </a:cubicBezTo>
                  <a:cubicBezTo>
                    <a:pt x="63200" y="8836"/>
                    <a:pt x="63517" y="8625"/>
                    <a:pt x="63517" y="8625"/>
                  </a:cubicBezTo>
                  <a:cubicBezTo>
                    <a:pt x="63411" y="33314"/>
                    <a:pt x="63095" y="57898"/>
                    <a:pt x="62884" y="82481"/>
                  </a:cubicBezTo>
                  <a:close/>
                </a:path>
              </a:pathLst>
            </a:custGeom>
            <a:solidFill>
              <a:srgbClr val="5749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8" name="Freeform: Shape 277"/>
            <p:cNvSpPr/>
            <p:nvPr/>
          </p:nvSpPr>
          <p:spPr>
            <a:xfrm>
              <a:off x="6577584" y="4680243"/>
              <a:ext cx="53551" cy="46740"/>
            </a:xfrm>
            <a:custGeom>
              <a:avLst/>
              <a:gdLst>
                <a:gd name="connsiteX0" fmla="*/ 210 w 53551"/>
                <a:gd name="connsiteY0" fmla="*/ 33869 h 46740"/>
                <a:gd name="connsiteX1" fmla="*/ 22895 w 53551"/>
                <a:gd name="connsiteY1" fmla="*/ 0 h 46740"/>
                <a:gd name="connsiteX2" fmla="*/ 52754 w 53551"/>
                <a:gd name="connsiteY2" fmla="*/ 2427 h 46740"/>
                <a:gd name="connsiteX3" fmla="*/ 52438 w 53551"/>
                <a:gd name="connsiteY3" fmla="*/ 12028 h 46740"/>
                <a:gd name="connsiteX4" fmla="*/ 11500 w 53551"/>
                <a:gd name="connsiteY4" fmla="*/ 46741 h 46740"/>
                <a:gd name="connsiteX5" fmla="*/ 210 w 53551"/>
                <a:gd name="connsiteY5" fmla="*/ 33869 h 4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51" h="46740">
                  <a:moveTo>
                    <a:pt x="210" y="33869"/>
                  </a:moveTo>
                  <a:cubicBezTo>
                    <a:pt x="1265" y="18253"/>
                    <a:pt x="8018" y="6436"/>
                    <a:pt x="22895" y="0"/>
                  </a:cubicBezTo>
                  <a:cubicBezTo>
                    <a:pt x="32813" y="844"/>
                    <a:pt x="42836" y="1688"/>
                    <a:pt x="52754" y="2427"/>
                  </a:cubicBezTo>
                  <a:cubicBezTo>
                    <a:pt x="53915" y="5698"/>
                    <a:pt x="53809" y="8863"/>
                    <a:pt x="52438" y="12028"/>
                  </a:cubicBezTo>
                  <a:cubicBezTo>
                    <a:pt x="42098" y="27538"/>
                    <a:pt x="27326" y="37773"/>
                    <a:pt x="11500" y="46741"/>
                  </a:cubicBezTo>
                  <a:cubicBezTo>
                    <a:pt x="3481" y="46213"/>
                    <a:pt x="-1056" y="42626"/>
                    <a:pt x="210" y="33869"/>
                  </a:cubicBezTo>
                  <a:close/>
                </a:path>
              </a:pathLst>
            </a:custGeom>
            <a:solidFill>
              <a:srgbClr val="E4DFE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9" name="Freeform: Shape 278"/>
            <p:cNvSpPr/>
            <p:nvPr/>
          </p:nvSpPr>
          <p:spPr>
            <a:xfrm>
              <a:off x="6566926" y="4638250"/>
              <a:ext cx="32838" cy="33748"/>
            </a:xfrm>
            <a:custGeom>
              <a:avLst/>
              <a:gdLst>
                <a:gd name="connsiteX0" fmla="*/ 0 w 32838"/>
                <a:gd name="connsiteY0" fmla="*/ 12344 h 33748"/>
                <a:gd name="connsiteX1" fmla="*/ 12556 w 32838"/>
                <a:gd name="connsiteY1" fmla="*/ 0 h 33748"/>
                <a:gd name="connsiteX2" fmla="*/ 21841 w 32838"/>
                <a:gd name="connsiteY2" fmla="*/ 33024 h 33748"/>
                <a:gd name="connsiteX3" fmla="*/ 0 w 32838"/>
                <a:gd name="connsiteY3" fmla="*/ 12344 h 33748"/>
              </a:gdLst>
              <a:ahLst/>
              <a:cxnLst>
                <a:cxn ang="0">
                  <a:pos x="connsiteX0" y="connsiteY0"/>
                </a:cxn>
                <a:cxn ang="0">
                  <a:pos x="connsiteX1" y="connsiteY1"/>
                </a:cxn>
                <a:cxn ang="0">
                  <a:pos x="connsiteX2" y="connsiteY2"/>
                </a:cxn>
                <a:cxn ang="0">
                  <a:pos x="connsiteX3" y="connsiteY3"/>
                </a:cxn>
              </a:cxnLst>
              <a:rect l="l" t="t" r="r" b="b"/>
              <a:pathLst>
                <a:path w="32838" h="33748">
                  <a:moveTo>
                    <a:pt x="0" y="12344"/>
                  </a:moveTo>
                  <a:cubicBezTo>
                    <a:pt x="4220" y="8230"/>
                    <a:pt x="8335" y="4115"/>
                    <a:pt x="12556" y="0"/>
                  </a:cubicBezTo>
                  <a:cubicBezTo>
                    <a:pt x="45791" y="2532"/>
                    <a:pt x="30070" y="18886"/>
                    <a:pt x="21841" y="33024"/>
                  </a:cubicBezTo>
                  <a:cubicBezTo>
                    <a:pt x="4431" y="36717"/>
                    <a:pt x="1055" y="25744"/>
                    <a:pt x="0" y="12344"/>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0" name="Freeform: Shape 279"/>
            <p:cNvSpPr/>
            <p:nvPr/>
          </p:nvSpPr>
          <p:spPr>
            <a:xfrm>
              <a:off x="6582753" y="4732008"/>
              <a:ext cx="56895" cy="187215"/>
            </a:xfrm>
            <a:custGeom>
              <a:avLst/>
              <a:gdLst>
                <a:gd name="connsiteX0" fmla="*/ 50856 w 56895"/>
                <a:gd name="connsiteY0" fmla="*/ 118632 h 187215"/>
                <a:gd name="connsiteX1" fmla="*/ 50961 w 56895"/>
                <a:gd name="connsiteY1" fmla="*/ 129605 h 187215"/>
                <a:gd name="connsiteX2" fmla="*/ 50961 w 56895"/>
                <a:gd name="connsiteY2" fmla="*/ 150707 h 187215"/>
                <a:gd name="connsiteX3" fmla="*/ 51066 w 56895"/>
                <a:gd name="connsiteY3" fmla="*/ 179405 h 187215"/>
                <a:gd name="connsiteX4" fmla="*/ 28171 w 56895"/>
                <a:gd name="connsiteY4" fmla="*/ 182149 h 187215"/>
                <a:gd name="connsiteX5" fmla="*/ 28066 w 56895"/>
                <a:gd name="connsiteY5" fmla="*/ 182149 h 187215"/>
                <a:gd name="connsiteX6" fmla="*/ 19414 w 56895"/>
                <a:gd name="connsiteY6" fmla="*/ 154400 h 187215"/>
                <a:gd name="connsiteX7" fmla="*/ 24689 w 56895"/>
                <a:gd name="connsiteY7" fmla="*/ 118632 h 187215"/>
                <a:gd name="connsiteX8" fmla="*/ 17304 w 56895"/>
                <a:gd name="connsiteY8" fmla="*/ 70520 h 187215"/>
                <a:gd name="connsiteX9" fmla="*/ 0 w 56895"/>
                <a:gd name="connsiteY9" fmla="*/ 15233 h 187215"/>
                <a:gd name="connsiteX10" fmla="*/ 5275 w 56895"/>
                <a:gd name="connsiteY10" fmla="*/ 1306 h 187215"/>
                <a:gd name="connsiteX11" fmla="*/ 27854 w 56895"/>
                <a:gd name="connsiteY11" fmla="*/ 14494 h 187215"/>
                <a:gd name="connsiteX12" fmla="*/ 50011 w 56895"/>
                <a:gd name="connsiteY12" fmla="*/ 88246 h 187215"/>
                <a:gd name="connsiteX13" fmla="*/ 56764 w 56895"/>
                <a:gd name="connsiteY13" fmla="*/ 99746 h 187215"/>
                <a:gd name="connsiteX14" fmla="*/ 50856 w 56895"/>
                <a:gd name="connsiteY14" fmla="*/ 118632 h 1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95" h="187215">
                  <a:moveTo>
                    <a:pt x="50856" y="118632"/>
                  </a:moveTo>
                  <a:cubicBezTo>
                    <a:pt x="50856" y="122325"/>
                    <a:pt x="50856" y="125912"/>
                    <a:pt x="50961" y="129605"/>
                  </a:cubicBezTo>
                  <a:cubicBezTo>
                    <a:pt x="50961" y="136674"/>
                    <a:pt x="50961" y="143638"/>
                    <a:pt x="50961" y="150707"/>
                  </a:cubicBezTo>
                  <a:cubicBezTo>
                    <a:pt x="53915" y="160308"/>
                    <a:pt x="46424" y="169804"/>
                    <a:pt x="51066" y="179405"/>
                  </a:cubicBezTo>
                  <a:cubicBezTo>
                    <a:pt x="44314" y="187952"/>
                    <a:pt x="36823" y="190379"/>
                    <a:pt x="28171" y="182149"/>
                  </a:cubicBezTo>
                  <a:lnTo>
                    <a:pt x="28066" y="182149"/>
                  </a:lnTo>
                  <a:cubicBezTo>
                    <a:pt x="19730" y="174552"/>
                    <a:pt x="18359" y="164845"/>
                    <a:pt x="19414" y="154400"/>
                  </a:cubicBezTo>
                  <a:cubicBezTo>
                    <a:pt x="21313" y="142477"/>
                    <a:pt x="24478" y="130766"/>
                    <a:pt x="24689" y="118632"/>
                  </a:cubicBezTo>
                  <a:cubicBezTo>
                    <a:pt x="25533" y="102067"/>
                    <a:pt x="22896" y="86030"/>
                    <a:pt x="17304" y="70520"/>
                  </a:cubicBezTo>
                  <a:cubicBezTo>
                    <a:pt x="13083" y="51634"/>
                    <a:pt x="1266" y="35069"/>
                    <a:pt x="0" y="15233"/>
                  </a:cubicBezTo>
                  <a:cubicBezTo>
                    <a:pt x="528" y="10168"/>
                    <a:pt x="2216" y="5526"/>
                    <a:pt x="5275" y="1306"/>
                  </a:cubicBezTo>
                  <a:cubicBezTo>
                    <a:pt x="17831" y="-2915"/>
                    <a:pt x="24162" y="3522"/>
                    <a:pt x="27854" y="14494"/>
                  </a:cubicBezTo>
                  <a:cubicBezTo>
                    <a:pt x="29754" y="40766"/>
                    <a:pt x="52755" y="60602"/>
                    <a:pt x="50011" y="88246"/>
                  </a:cubicBezTo>
                  <a:cubicBezTo>
                    <a:pt x="53177" y="91516"/>
                    <a:pt x="55392" y="95420"/>
                    <a:pt x="56764" y="99746"/>
                  </a:cubicBezTo>
                  <a:cubicBezTo>
                    <a:pt x="57503" y="106921"/>
                    <a:pt x="55076" y="113040"/>
                    <a:pt x="50856" y="11863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1" name="Freeform: Shape 280"/>
            <p:cNvSpPr/>
            <p:nvPr/>
          </p:nvSpPr>
          <p:spPr>
            <a:xfrm>
              <a:off x="6587163" y="4692271"/>
              <a:ext cx="53759" cy="54231"/>
            </a:xfrm>
            <a:custGeom>
              <a:avLst/>
              <a:gdLst>
                <a:gd name="connsiteX0" fmla="*/ 23339 w 53759"/>
                <a:gd name="connsiteY0" fmla="*/ 54232 h 54231"/>
                <a:gd name="connsiteX1" fmla="*/ 4136 w 53759"/>
                <a:gd name="connsiteY1" fmla="*/ 42098 h 54231"/>
                <a:gd name="connsiteX2" fmla="*/ 21 w 53759"/>
                <a:gd name="connsiteY2" fmla="*/ 35768 h 54231"/>
                <a:gd name="connsiteX3" fmla="*/ 1604 w 53759"/>
                <a:gd name="connsiteY3" fmla="*/ 31653 h 54231"/>
                <a:gd name="connsiteX4" fmla="*/ 42963 w 53759"/>
                <a:gd name="connsiteY4" fmla="*/ 0 h 54231"/>
                <a:gd name="connsiteX5" fmla="*/ 23339 w 53759"/>
                <a:gd name="connsiteY5" fmla="*/ 54232 h 5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59" h="54231">
                  <a:moveTo>
                    <a:pt x="23339" y="54232"/>
                  </a:moveTo>
                  <a:cubicBezTo>
                    <a:pt x="16903" y="50223"/>
                    <a:pt x="10467" y="46108"/>
                    <a:pt x="4136" y="42098"/>
                  </a:cubicBezTo>
                  <a:cubicBezTo>
                    <a:pt x="1182" y="40410"/>
                    <a:pt x="-190" y="38300"/>
                    <a:pt x="21" y="35768"/>
                  </a:cubicBezTo>
                  <a:cubicBezTo>
                    <a:pt x="232" y="33024"/>
                    <a:pt x="760" y="31653"/>
                    <a:pt x="1604" y="31653"/>
                  </a:cubicBezTo>
                  <a:cubicBezTo>
                    <a:pt x="5613" y="8335"/>
                    <a:pt x="24499" y="4431"/>
                    <a:pt x="42963" y="0"/>
                  </a:cubicBezTo>
                  <a:cubicBezTo>
                    <a:pt x="67336" y="29226"/>
                    <a:pt x="45918" y="41993"/>
                    <a:pt x="23339" y="54232"/>
                  </a:cubicBezTo>
                  <a:close/>
                </a:path>
              </a:pathLst>
            </a:custGeom>
            <a:solidFill>
              <a:srgbClr val="C4BCC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2" name="Freeform: Shape 281"/>
            <p:cNvSpPr/>
            <p:nvPr/>
          </p:nvSpPr>
          <p:spPr>
            <a:xfrm>
              <a:off x="6632229" y="4818460"/>
              <a:ext cx="96338" cy="17652"/>
            </a:xfrm>
            <a:custGeom>
              <a:avLst/>
              <a:gdLst>
                <a:gd name="connsiteX0" fmla="*/ 1485 w 96338"/>
                <a:gd name="connsiteY0" fmla="*/ 11500 h 17652"/>
                <a:gd name="connsiteX1" fmla="*/ 430 w 96338"/>
                <a:gd name="connsiteY1" fmla="*/ 1794 h 17652"/>
                <a:gd name="connsiteX2" fmla="*/ 51180 w 96338"/>
                <a:gd name="connsiteY2" fmla="*/ 0 h 17652"/>
                <a:gd name="connsiteX3" fmla="*/ 96338 w 96338"/>
                <a:gd name="connsiteY3" fmla="*/ 0 h 17652"/>
                <a:gd name="connsiteX4" fmla="*/ 73865 w 96338"/>
                <a:gd name="connsiteY4" fmla="*/ 11290 h 17652"/>
                <a:gd name="connsiteX5" fmla="*/ 1485 w 96338"/>
                <a:gd name="connsiteY5" fmla="*/ 11500 h 1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38" h="17652">
                  <a:moveTo>
                    <a:pt x="1485" y="11500"/>
                  </a:moveTo>
                  <a:cubicBezTo>
                    <a:pt x="8" y="8441"/>
                    <a:pt x="-414" y="5170"/>
                    <a:pt x="430" y="1794"/>
                  </a:cubicBezTo>
                  <a:cubicBezTo>
                    <a:pt x="17312" y="1161"/>
                    <a:pt x="34193" y="633"/>
                    <a:pt x="51180" y="0"/>
                  </a:cubicBezTo>
                  <a:cubicBezTo>
                    <a:pt x="65635" y="0"/>
                    <a:pt x="80090" y="0"/>
                    <a:pt x="96338" y="0"/>
                  </a:cubicBezTo>
                  <a:cubicBezTo>
                    <a:pt x="90746" y="15088"/>
                    <a:pt x="80934" y="9601"/>
                    <a:pt x="73865" y="11290"/>
                  </a:cubicBezTo>
                  <a:cubicBezTo>
                    <a:pt x="49703" y="18359"/>
                    <a:pt x="25541" y="20996"/>
                    <a:pt x="1485" y="11500"/>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3" name="Freeform: Shape 282"/>
            <p:cNvSpPr/>
            <p:nvPr/>
          </p:nvSpPr>
          <p:spPr>
            <a:xfrm>
              <a:off x="6278780" y="4351998"/>
              <a:ext cx="276329" cy="61438"/>
            </a:xfrm>
            <a:custGeom>
              <a:avLst/>
              <a:gdLst>
                <a:gd name="connsiteX0" fmla="*/ 89472 w 276329"/>
                <a:gd name="connsiteY0" fmla="*/ 45375 h 61438"/>
                <a:gd name="connsiteX1" fmla="*/ 0 w 276329"/>
                <a:gd name="connsiteY1" fmla="*/ 29337 h 61438"/>
                <a:gd name="connsiteX2" fmla="*/ 276329 w 276329"/>
                <a:gd name="connsiteY2" fmla="*/ 25645 h 61438"/>
                <a:gd name="connsiteX3" fmla="*/ 184325 w 276329"/>
                <a:gd name="connsiteY3" fmla="*/ 45375 h 61438"/>
                <a:gd name="connsiteX4" fmla="*/ 89472 w 276329"/>
                <a:gd name="connsiteY4" fmla="*/ 45375 h 61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29" h="61438">
                  <a:moveTo>
                    <a:pt x="89472" y="45375"/>
                  </a:moveTo>
                  <a:cubicBezTo>
                    <a:pt x="62989" y="21424"/>
                    <a:pt x="27960" y="45164"/>
                    <a:pt x="0" y="29337"/>
                  </a:cubicBezTo>
                  <a:cubicBezTo>
                    <a:pt x="29754" y="-7169"/>
                    <a:pt x="228639" y="-10967"/>
                    <a:pt x="276329" y="25645"/>
                  </a:cubicBezTo>
                  <a:cubicBezTo>
                    <a:pt x="248475" y="48646"/>
                    <a:pt x="209858" y="19209"/>
                    <a:pt x="184325" y="45375"/>
                  </a:cubicBezTo>
                  <a:cubicBezTo>
                    <a:pt x="152778" y="66793"/>
                    <a:pt x="121125" y="66793"/>
                    <a:pt x="89472" y="45375"/>
                  </a:cubicBezTo>
                  <a:close/>
                </a:path>
              </a:pathLst>
            </a:custGeom>
            <a:solidFill>
              <a:srgbClr val="1F1D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4" name="Freeform: Shape 283"/>
            <p:cNvSpPr/>
            <p:nvPr/>
          </p:nvSpPr>
          <p:spPr>
            <a:xfrm>
              <a:off x="6199366" y="4373844"/>
              <a:ext cx="432456" cy="61739"/>
            </a:xfrm>
            <a:custGeom>
              <a:avLst/>
              <a:gdLst>
                <a:gd name="connsiteX0" fmla="*/ 168886 w 432456"/>
                <a:gd name="connsiteY0" fmla="*/ 23528 h 61739"/>
                <a:gd name="connsiteX1" fmla="*/ 263844 w 432456"/>
                <a:gd name="connsiteY1" fmla="*/ 23528 h 61739"/>
                <a:gd name="connsiteX2" fmla="*/ 432448 w 432456"/>
                <a:gd name="connsiteY2" fmla="*/ 2743 h 61739"/>
                <a:gd name="connsiteX3" fmla="*/ 391194 w 432456"/>
                <a:gd name="connsiteY3" fmla="*/ 36190 h 61739"/>
                <a:gd name="connsiteX4" fmla="*/ 301828 w 432456"/>
                <a:gd name="connsiteY4" fmla="*/ 59824 h 61739"/>
                <a:gd name="connsiteX5" fmla="*/ 102942 w 432456"/>
                <a:gd name="connsiteY5" fmla="*/ 58663 h 61739"/>
                <a:gd name="connsiteX6" fmla="*/ 32673 w 432456"/>
                <a:gd name="connsiteY6" fmla="*/ 42204 h 61739"/>
                <a:gd name="connsiteX7" fmla="*/ 598 w 432456"/>
                <a:gd name="connsiteY7" fmla="*/ 2532 h 61739"/>
                <a:gd name="connsiteX8" fmla="*/ 9883 w 432456"/>
                <a:gd name="connsiteY8" fmla="*/ 0 h 61739"/>
                <a:gd name="connsiteX9" fmla="*/ 168886 w 432456"/>
                <a:gd name="connsiteY9" fmla="*/ 23528 h 6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56" h="61739">
                  <a:moveTo>
                    <a:pt x="168886" y="23528"/>
                  </a:moveTo>
                  <a:cubicBezTo>
                    <a:pt x="200539" y="23528"/>
                    <a:pt x="232191" y="23528"/>
                    <a:pt x="263844" y="23528"/>
                  </a:cubicBezTo>
                  <a:cubicBezTo>
                    <a:pt x="320608" y="21102"/>
                    <a:pt x="378533" y="27960"/>
                    <a:pt x="432448" y="2743"/>
                  </a:cubicBezTo>
                  <a:cubicBezTo>
                    <a:pt x="432976" y="31442"/>
                    <a:pt x="407865" y="28699"/>
                    <a:pt x="391194" y="36190"/>
                  </a:cubicBezTo>
                  <a:cubicBezTo>
                    <a:pt x="365344" y="58980"/>
                    <a:pt x="333586" y="59191"/>
                    <a:pt x="301828" y="59824"/>
                  </a:cubicBezTo>
                  <a:cubicBezTo>
                    <a:pt x="235568" y="61723"/>
                    <a:pt x="169202" y="63411"/>
                    <a:pt x="102942" y="58663"/>
                  </a:cubicBezTo>
                  <a:cubicBezTo>
                    <a:pt x="79203" y="54654"/>
                    <a:pt x="55147" y="50961"/>
                    <a:pt x="32673" y="42204"/>
                  </a:cubicBezTo>
                  <a:cubicBezTo>
                    <a:pt x="15264" y="35451"/>
                    <a:pt x="-3622" y="27643"/>
                    <a:pt x="598" y="2532"/>
                  </a:cubicBezTo>
                  <a:cubicBezTo>
                    <a:pt x="3869" y="2216"/>
                    <a:pt x="6929" y="1371"/>
                    <a:pt x="9883" y="0"/>
                  </a:cubicBezTo>
                  <a:cubicBezTo>
                    <a:pt x="59895" y="28804"/>
                    <a:pt x="115076" y="21207"/>
                    <a:pt x="168886" y="23528"/>
                  </a:cubicBezTo>
                  <a:close/>
                </a:path>
              </a:pathLst>
            </a:custGeom>
            <a:solidFill>
              <a:srgbClr val="9D869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5" name="Freeform: Shape 284"/>
            <p:cNvSpPr/>
            <p:nvPr/>
          </p:nvSpPr>
          <p:spPr>
            <a:xfrm>
              <a:off x="6286118" y="4420690"/>
              <a:ext cx="233112" cy="99659"/>
            </a:xfrm>
            <a:custGeom>
              <a:avLst/>
              <a:gdLst>
                <a:gd name="connsiteX0" fmla="*/ 8066 w 233112"/>
                <a:gd name="connsiteY0" fmla="*/ 105 h 99659"/>
                <a:gd name="connsiteX1" fmla="*/ 218452 w 233112"/>
                <a:gd name="connsiteY1" fmla="*/ 0 h 99659"/>
                <a:gd name="connsiteX2" fmla="*/ 231324 w 233112"/>
                <a:gd name="connsiteY2" fmla="*/ 22157 h 99659"/>
                <a:gd name="connsiteX3" fmla="*/ 232274 w 233112"/>
                <a:gd name="connsiteY3" fmla="*/ 58241 h 99659"/>
                <a:gd name="connsiteX4" fmla="*/ 213810 w 233112"/>
                <a:gd name="connsiteY4" fmla="*/ 90316 h 99659"/>
                <a:gd name="connsiteX5" fmla="*/ 19145 w 233112"/>
                <a:gd name="connsiteY5" fmla="*/ 81559 h 99659"/>
                <a:gd name="connsiteX6" fmla="*/ 8277 w 233112"/>
                <a:gd name="connsiteY6" fmla="*/ 40199 h 99659"/>
                <a:gd name="connsiteX7" fmla="*/ 8066 w 233112"/>
                <a:gd name="connsiteY7" fmla="*/ 105 h 9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2" h="99659">
                  <a:moveTo>
                    <a:pt x="8066" y="105"/>
                  </a:moveTo>
                  <a:cubicBezTo>
                    <a:pt x="78230" y="105"/>
                    <a:pt x="148288" y="0"/>
                    <a:pt x="218452" y="0"/>
                  </a:cubicBezTo>
                  <a:cubicBezTo>
                    <a:pt x="224994" y="6014"/>
                    <a:pt x="229425" y="13400"/>
                    <a:pt x="231324" y="22157"/>
                  </a:cubicBezTo>
                  <a:cubicBezTo>
                    <a:pt x="233751" y="34079"/>
                    <a:pt x="233329" y="46108"/>
                    <a:pt x="232274" y="58241"/>
                  </a:cubicBezTo>
                  <a:cubicBezTo>
                    <a:pt x="230163" y="71219"/>
                    <a:pt x="226365" y="83352"/>
                    <a:pt x="213810" y="90316"/>
                  </a:cubicBezTo>
                  <a:cubicBezTo>
                    <a:pt x="148499" y="97068"/>
                    <a:pt x="82767" y="111207"/>
                    <a:pt x="19145" y="81559"/>
                  </a:cubicBezTo>
                  <a:cubicBezTo>
                    <a:pt x="20305" y="66471"/>
                    <a:pt x="15346" y="53071"/>
                    <a:pt x="8277" y="40199"/>
                  </a:cubicBezTo>
                  <a:cubicBezTo>
                    <a:pt x="-269" y="26799"/>
                    <a:pt x="-4911" y="13400"/>
                    <a:pt x="8066" y="105"/>
                  </a:cubicBezTo>
                  <a:close/>
                </a:path>
              </a:pathLst>
            </a:custGeom>
            <a:solidFill>
              <a:srgbClr val="362A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6" name="Freeform: Shape 285"/>
            <p:cNvSpPr/>
            <p:nvPr/>
          </p:nvSpPr>
          <p:spPr>
            <a:xfrm>
              <a:off x="6188886" y="4507460"/>
              <a:ext cx="291590" cy="125198"/>
            </a:xfrm>
            <a:custGeom>
              <a:avLst/>
              <a:gdLst>
                <a:gd name="connsiteX0" fmla="*/ 211 w 291590"/>
                <a:gd name="connsiteY0" fmla="*/ 58727 h 125198"/>
                <a:gd name="connsiteX1" fmla="*/ 21102 w 291590"/>
                <a:gd name="connsiteY1" fmla="*/ 16629 h 125198"/>
                <a:gd name="connsiteX2" fmla="*/ 105720 w 291590"/>
                <a:gd name="connsiteY2" fmla="*/ 6711 h 125198"/>
                <a:gd name="connsiteX3" fmla="*/ 282449 w 291590"/>
                <a:gd name="connsiteY3" fmla="*/ 2385 h 125198"/>
                <a:gd name="connsiteX4" fmla="*/ 284981 w 291590"/>
                <a:gd name="connsiteY4" fmla="*/ 37836 h 125198"/>
                <a:gd name="connsiteX5" fmla="*/ 284664 w 291590"/>
                <a:gd name="connsiteY5" fmla="*/ 37625 h 125198"/>
                <a:gd name="connsiteX6" fmla="*/ 209964 w 291590"/>
                <a:gd name="connsiteY6" fmla="*/ 51763 h 125198"/>
                <a:gd name="connsiteX7" fmla="*/ 88839 w 291590"/>
                <a:gd name="connsiteY7" fmla="*/ 116230 h 125198"/>
                <a:gd name="connsiteX8" fmla="*/ 75967 w 291590"/>
                <a:gd name="connsiteY8" fmla="*/ 125198 h 125198"/>
                <a:gd name="connsiteX9" fmla="*/ 0 w 291590"/>
                <a:gd name="connsiteY9" fmla="*/ 80040 h 125198"/>
                <a:gd name="connsiteX10" fmla="*/ 211 w 291590"/>
                <a:gd name="connsiteY10" fmla="*/ 58727 h 1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590" h="125198">
                  <a:moveTo>
                    <a:pt x="211" y="58727"/>
                  </a:moveTo>
                  <a:cubicBezTo>
                    <a:pt x="13611" y="47859"/>
                    <a:pt x="19519" y="33299"/>
                    <a:pt x="21102" y="16629"/>
                  </a:cubicBezTo>
                  <a:cubicBezTo>
                    <a:pt x="50645" y="24648"/>
                    <a:pt x="81770" y="46804"/>
                    <a:pt x="105720" y="6711"/>
                  </a:cubicBezTo>
                  <a:cubicBezTo>
                    <a:pt x="164384" y="-5212"/>
                    <a:pt x="223574" y="2385"/>
                    <a:pt x="282449" y="2385"/>
                  </a:cubicBezTo>
                  <a:cubicBezTo>
                    <a:pt x="295110" y="13358"/>
                    <a:pt x="293316" y="25386"/>
                    <a:pt x="284981" y="37836"/>
                  </a:cubicBezTo>
                  <a:lnTo>
                    <a:pt x="284664" y="37625"/>
                  </a:lnTo>
                  <a:cubicBezTo>
                    <a:pt x="262718" y="57777"/>
                    <a:pt x="235075" y="54296"/>
                    <a:pt x="209964" y="51763"/>
                  </a:cubicBezTo>
                  <a:cubicBezTo>
                    <a:pt x="153938" y="45960"/>
                    <a:pt x="110679" y="59888"/>
                    <a:pt x="88839" y="116230"/>
                  </a:cubicBezTo>
                  <a:cubicBezTo>
                    <a:pt x="85146" y="119923"/>
                    <a:pt x="80820" y="122877"/>
                    <a:pt x="75967" y="125198"/>
                  </a:cubicBezTo>
                  <a:cubicBezTo>
                    <a:pt x="42731" y="123615"/>
                    <a:pt x="23951" y="97449"/>
                    <a:pt x="0" y="80040"/>
                  </a:cubicBezTo>
                  <a:cubicBezTo>
                    <a:pt x="106" y="72760"/>
                    <a:pt x="106" y="65691"/>
                    <a:pt x="211" y="58727"/>
                  </a:cubicBezTo>
                  <a:close/>
                </a:path>
              </a:pathLst>
            </a:custGeom>
            <a:solidFill>
              <a:srgbClr val="32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7" name="Freeform: Shape 286"/>
            <p:cNvSpPr/>
            <p:nvPr/>
          </p:nvSpPr>
          <p:spPr>
            <a:xfrm>
              <a:off x="6177824" y="4376587"/>
              <a:ext cx="116466" cy="84196"/>
            </a:xfrm>
            <a:custGeom>
              <a:avLst/>
              <a:gdLst>
                <a:gd name="connsiteX0" fmla="*/ 116361 w 116466"/>
                <a:gd name="connsiteY0" fmla="*/ 44208 h 84196"/>
                <a:gd name="connsiteX1" fmla="*/ 116466 w 116466"/>
                <a:gd name="connsiteY1" fmla="*/ 84197 h 84196"/>
                <a:gd name="connsiteX2" fmla="*/ 511 w 116466"/>
                <a:gd name="connsiteY2" fmla="*/ 52649 h 84196"/>
                <a:gd name="connsiteX3" fmla="*/ 22035 w 116466"/>
                <a:gd name="connsiteY3" fmla="*/ 0 h 84196"/>
                <a:gd name="connsiteX4" fmla="*/ 116361 w 116466"/>
                <a:gd name="connsiteY4" fmla="*/ 44208 h 8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66" h="84196">
                  <a:moveTo>
                    <a:pt x="116361" y="44208"/>
                  </a:moveTo>
                  <a:cubicBezTo>
                    <a:pt x="116361" y="57503"/>
                    <a:pt x="116466" y="70902"/>
                    <a:pt x="116466" y="84197"/>
                  </a:cubicBezTo>
                  <a:cubicBezTo>
                    <a:pt x="79432" y="67737"/>
                    <a:pt x="35224" y="77760"/>
                    <a:pt x="511" y="52649"/>
                  </a:cubicBezTo>
                  <a:cubicBezTo>
                    <a:pt x="4732" y="33869"/>
                    <a:pt x="-12044" y="6542"/>
                    <a:pt x="22035" y="0"/>
                  </a:cubicBezTo>
                  <a:cubicBezTo>
                    <a:pt x="39866" y="43786"/>
                    <a:pt x="89034" y="20785"/>
                    <a:pt x="116361" y="44208"/>
                  </a:cubicBezTo>
                  <a:close/>
                </a:path>
              </a:pathLst>
            </a:custGeom>
            <a:solidFill>
              <a:srgbClr val="31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8" name="Freeform: Shape 287"/>
            <p:cNvSpPr/>
            <p:nvPr/>
          </p:nvSpPr>
          <p:spPr>
            <a:xfrm>
              <a:off x="6282473" y="4489917"/>
              <a:ext cx="286141" cy="38936"/>
            </a:xfrm>
            <a:custGeom>
              <a:avLst/>
              <a:gdLst>
                <a:gd name="connsiteX0" fmla="*/ 191816 w 286141"/>
                <a:gd name="connsiteY0" fmla="*/ 24677 h 38936"/>
                <a:gd name="connsiteX1" fmla="*/ 12134 w 286141"/>
                <a:gd name="connsiteY1" fmla="*/ 24255 h 38936"/>
                <a:gd name="connsiteX2" fmla="*/ 0 w 286141"/>
                <a:gd name="connsiteY2" fmla="*/ 17608 h 38936"/>
                <a:gd name="connsiteX3" fmla="*/ 22790 w 286141"/>
                <a:gd name="connsiteY3" fmla="*/ 12332 h 38936"/>
                <a:gd name="connsiteX4" fmla="*/ 223152 w 286141"/>
                <a:gd name="connsiteY4" fmla="*/ 11910 h 38936"/>
                <a:gd name="connsiteX5" fmla="*/ 285614 w 286141"/>
                <a:gd name="connsiteY5" fmla="*/ 13493 h 38936"/>
                <a:gd name="connsiteX6" fmla="*/ 286141 w 286141"/>
                <a:gd name="connsiteY6" fmla="*/ 23200 h 38936"/>
                <a:gd name="connsiteX7" fmla="*/ 191816 w 286141"/>
                <a:gd name="connsiteY7" fmla="*/ 24677 h 3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1" h="38936">
                  <a:moveTo>
                    <a:pt x="191816" y="24677"/>
                  </a:moveTo>
                  <a:cubicBezTo>
                    <a:pt x="131887" y="24466"/>
                    <a:pt x="71957" y="24360"/>
                    <a:pt x="12134" y="24255"/>
                  </a:cubicBezTo>
                  <a:cubicBezTo>
                    <a:pt x="8124" y="22039"/>
                    <a:pt x="4115" y="19823"/>
                    <a:pt x="0" y="17608"/>
                  </a:cubicBezTo>
                  <a:cubicBezTo>
                    <a:pt x="7597" y="15814"/>
                    <a:pt x="15193" y="14126"/>
                    <a:pt x="22790" y="12332"/>
                  </a:cubicBezTo>
                  <a:cubicBezTo>
                    <a:pt x="89577" y="12226"/>
                    <a:pt x="156365" y="12016"/>
                    <a:pt x="223152" y="11910"/>
                  </a:cubicBezTo>
                  <a:cubicBezTo>
                    <a:pt x="244360" y="-3178"/>
                    <a:pt x="265251" y="-5288"/>
                    <a:pt x="285614" y="13493"/>
                  </a:cubicBezTo>
                  <a:cubicBezTo>
                    <a:pt x="285825" y="16764"/>
                    <a:pt x="286036" y="20034"/>
                    <a:pt x="286141" y="23200"/>
                  </a:cubicBezTo>
                  <a:cubicBezTo>
                    <a:pt x="254910" y="39765"/>
                    <a:pt x="223680" y="47572"/>
                    <a:pt x="191816" y="2467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9" name="Freeform: Shape 288"/>
            <p:cNvSpPr/>
            <p:nvPr/>
          </p:nvSpPr>
          <p:spPr>
            <a:xfrm>
              <a:off x="6505520" y="4455693"/>
              <a:ext cx="84301" cy="47611"/>
            </a:xfrm>
            <a:custGeom>
              <a:avLst/>
              <a:gdLst>
                <a:gd name="connsiteX0" fmla="*/ 62567 w 84301"/>
                <a:gd name="connsiteY0" fmla="*/ 47611 h 47611"/>
                <a:gd name="connsiteX1" fmla="*/ 105 w 84301"/>
                <a:gd name="connsiteY1" fmla="*/ 46028 h 47611"/>
                <a:gd name="connsiteX2" fmla="*/ 0 w 84301"/>
                <a:gd name="connsiteY2" fmla="*/ 15431 h 47611"/>
                <a:gd name="connsiteX3" fmla="*/ 84091 w 84301"/>
                <a:gd name="connsiteY3" fmla="*/ 15431 h 47611"/>
                <a:gd name="connsiteX4" fmla="*/ 84302 w 84301"/>
                <a:gd name="connsiteY4" fmla="*/ 36638 h 47611"/>
                <a:gd name="connsiteX5" fmla="*/ 62567 w 84301"/>
                <a:gd name="connsiteY5" fmla="*/ 47611 h 4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01" h="47611">
                  <a:moveTo>
                    <a:pt x="62567" y="47611"/>
                  </a:moveTo>
                  <a:cubicBezTo>
                    <a:pt x="41782" y="47084"/>
                    <a:pt x="20891" y="46556"/>
                    <a:pt x="105" y="46028"/>
                  </a:cubicBezTo>
                  <a:cubicBezTo>
                    <a:pt x="105" y="35794"/>
                    <a:pt x="0" y="25665"/>
                    <a:pt x="0" y="15431"/>
                  </a:cubicBezTo>
                  <a:cubicBezTo>
                    <a:pt x="28065" y="-5144"/>
                    <a:pt x="56025" y="-5144"/>
                    <a:pt x="84091" y="15431"/>
                  </a:cubicBezTo>
                  <a:cubicBezTo>
                    <a:pt x="84196" y="22500"/>
                    <a:pt x="84196" y="29569"/>
                    <a:pt x="84302" y="36638"/>
                  </a:cubicBezTo>
                  <a:cubicBezTo>
                    <a:pt x="79449" y="45184"/>
                    <a:pt x="71324" y="46872"/>
                    <a:pt x="62567" y="47611"/>
                  </a:cubicBezTo>
                  <a:close/>
                </a:path>
              </a:pathLst>
            </a:custGeom>
            <a:solidFill>
              <a:srgbClr val="40343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0" name="Freeform: Shape 289"/>
            <p:cNvSpPr/>
            <p:nvPr/>
          </p:nvSpPr>
          <p:spPr>
            <a:xfrm>
              <a:off x="6505520" y="4427090"/>
              <a:ext cx="84090" cy="44033"/>
            </a:xfrm>
            <a:custGeom>
              <a:avLst/>
              <a:gdLst>
                <a:gd name="connsiteX0" fmla="*/ 84091 w 84090"/>
                <a:gd name="connsiteY0" fmla="*/ 44033 h 44033"/>
                <a:gd name="connsiteX1" fmla="*/ 0 w 84090"/>
                <a:gd name="connsiteY1" fmla="*/ 44033 h 44033"/>
                <a:gd name="connsiteX2" fmla="*/ 105 w 84090"/>
                <a:gd name="connsiteY2" fmla="*/ 12381 h 44033"/>
                <a:gd name="connsiteX3" fmla="*/ 84091 w 84090"/>
                <a:gd name="connsiteY3" fmla="*/ 12381 h 44033"/>
                <a:gd name="connsiteX4" fmla="*/ 84091 w 84090"/>
                <a:gd name="connsiteY4" fmla="*/ 44033 h 4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90" h="44033">
                  <a:moveTo>
                    <a:pt x="84091" y="44033"/>
                  </a:moveTo>
                  <a:cubicBezTo>
                    <a:pt x="56025" y="44033"/>
                    <a:pt x="28065" y="44033"/>
                    <a:pt x="0" y="44033"/>
                  </a:cubicBezTo>
                  <a:cubicBezTo>
                    <a:pt x="0" y="33483"/>
                    <a:pt x="0" y="22932"/>
                    <a:pt x="105" y="12381"/>
                  </a:cubicBezTo>
                  <a:cubicBezTo>
                    <a:pt x="28065" y="-1441"/>
                    <a:pt x="56025" y="-6611"/>
                    <a:pt x="84091" y="12381"/>
                  </a:cubicBezTo>
                  <a:cubicBezTo>
                    <a:pt x="83985" y="22932"/>
                    <a:pt x="83985" y="33483"/>
                    <a:pt x="84091" y="44033"/>
                  </a:cubicBezTo>
                  <a:close/>
                </a:path>
              </a:pathLst>
            </a:custGeom>
            <a:solidFill>
              <a:srgbClr val="493D4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1" name="Freeform: Shape 290"/>
            <p:cNvSpPr/>
            <p:nvPr/>
          </p:nvSpPr>
          <p:spPr>
            <a:xfrm>
              <a:off x="6504570" y="4410139"/>
              <a:ext cx="85884" cy="29331"/>
            </a:xfrm>
            <a:custGeom>
              <a:avLst/>
              <a:gdLst>
                <a:gd name="connsiteX0" fmla="*/ 84935 w 85884"/>
                <a:gd name="connsiteY0" fmla="*/ 29332 h 29331"/>
                <a:gd name="connsiteX1" fmla="*/ 950 w 85884"/>
                <a:gd name="connsiteY1" fmla="*/ 29332 h 29331"/>
                <a:gd name="connsiteX2" fmla="*/ 0 w 85884"/>
                <a:gd name="connsiteY2" fmla="*/ 10445 h 29331"/>
                <a:gd name="connsiteX3" fmla="*/ 85885 w 85884"/>
                <a:gd name="connsiteY3" fmla="*/ 0 h 29331"/>
                <a:gd name="connsiteX4" fmla="*/ 84935 w 85884"/>
                <a:gd name="connsiteY4" fmla="*/ 29332 h 29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84" h="29331">
                  <a:moveTo>
                    <a:pt x="84935" y="29332"/>
                  </a:moveTo>
                  <a:cubicBezTo>
                    <a:pt x="56975" y="29332"/>
                    <a:pt x="29015" y="29332"/>
                    <a:pt x="950" y="29332"/>
                  </a:cubicBezTo>
                  <a:cubicBezTo>
                    <a:pt x="633" y="23001"/>
                    <a:pt x="317" y="16776"/>
                    <a:pt x="0" y="10445"/>
                  </a:cubicBezTo>
                  <a:cubicBezTo>
                    <a:pt x="28593" y="6963"/>
                    <a:pt x="57292" y="3482"/>
                    <a:pt x="85885" y="0"/>
                  </a:cubicBezTo>
                  <a:cubicBezTo>
                    <a:pt x="85568" y="9812"/>
                    <a:pt x="85252" y="19625"/>
                    <a:pt x="84935" y="29332"/>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2" name="Freeform: Shape 291"/>
            <p:cNvSpPr/>
            <p:nvPr/>
          </p:nvSpPr>
          <p:spPr>
            <a:xfrm>
              <a:off x="6600056" y="4931356"/>
              <a:ext cx="74494" cy="74275"/>
            </a:xfrm>
            <a:custGeom>
              <a:avLst/>
              <a:gdLst>
                <a:gd name="connsiteX0" fmla="*/ 0 w 74494"/>
                <a:gd name="connsiteY0" fmla="*/ 24899 h 74275"/>
                <a:gd name="connsiteX1" fmla="*/ 1161 w 74494"/>
                <a:gd name="connsiteY1" fmla="*/ 14032 h 74275"/>
                <a:gd name="connsiteX2" fmla="*/ 34080 w 74494"/>
                <a:gd name="connsiteY2" fmla="*/ 632 h 74275"/>
                <a:gd name="connsiteX3" fmla="*/ 74068 w 74494"/>
                <a:gd name="connsiteY3" fmla="*/ 56658 h 74275"/>
                <a:gd name="connsiteX4" fmla="*/ 46635 w 74494"/>
                <a:gd name="connsiteY4" fmla="*/ 65731 h 74275"/>
                <a:gd name="connsiteX5" fmla="*/ 0 w 74494"/>
                <a:gd name="connsiteY5" fmla="*/ 24899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494" h="74275">
                  <a:moveTo>
                    <a:pt x="0" y="24899"/>
                  </a:moveTo>
                  <a:cubicBezTo>
                    <a:pt x="422" y="21312"/>
                    <a:pt x="739" y="17619"/>
                    <a:pt x="1161" y="14032"/>
                  </a:cubicBezTo>
                  <a:cubicBezTo>
                    <a:pt x="11606" y="8229"/>
                    <a:pt x="19941" y="-2744"/>
                    <a:pt x="34080" y="632"/>
                  </a:cubicBezTo>
                  <a:cubicBezTo>
                    <a:pt x="54337" y="14348"/>
                    <a:pt x="77971" y="25743"/>
                    <a:pt x="74068" y="56658"/>
                  </a:cubicBezTo>
                  <a:cubicBezTo>
                    <a:pt x="71113" y="78393"/>
                    <a:pt x="60879" y="78287"/>
                    <a:pt x="46635" y="65731"/>
                  </a:cubicBezTo>
                  <a:cubicBezTo>
                    <a:pt x="31020" y="52121"/>
                    <a:pt x="15510" y="38510"/>
                    <a:pt x="0" y="24899"/>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3" name="Freeform: Shape 292"/>
            <p:cNvSpPr/>
            <p:nvPr/>
          </p:nvSpPr>
          <p:spPr>
            <a:xfrm>
              <a:off x="6631920" y="4907462"/>
              <a:ext cx="52860" cy="80551"/>
            </a:xfrm>
            <a:custGeom>
              <a:avLst/>
              <a:gdLst>
                <a:gd name="connsiteX0" fmla="*/ 42204 w 52860"/>
                <a:gd name="connsiteY0" fmla="*/ 80552 h 80551"/>
                <a:gd name="connsiteX1" fmla="*/ 0 w 52860"/>
                <a:gd name="connsiteY1" fmla="*/ 27797 h 80551"/>
                <a:gd name="connsiteX2" fmla="*/ 52755 w 52860"/>
                <a:gd name="connsiteY2" fmla="*/ 17140 h 80551"/>
                <a:gd name="connsiteX3" fmla="*/ 52860 w 52860"/>
                <a:gd name="connsiteY3" fmla="*/ 59450 h 80551"/>
                <a:gd name="connsiteX4" fmla="*/ 42204 w 52860"/>
                <a:gd name="connsiteY4" fmla="*/ 80552 h 8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0" h="80551">
                  <a:moveTo>
                    <a:pt x="42204" y="80552"/>
                  </a:moveTo>
                  <a:cubicBezTo>
                    <a:pt x="28171" y="62932"/>
                    <a:pt x="14033" y="45417"/>
                    <a:pt x="0" y="27797"/>
                  </a:cubicBezTo>
                  <a:cubicBezTo>
                    <a:pt x="12661" y="48"/>
                    <a:pt x="28382" y="-12719"/>
                    <a:pt x="52755" y="17140"/>
                  </a:cubicBezTo>
                  <a:cubicBezTo>
                    <a:pt x="52755" y="31279"/>
                    <a:pt x="52755" y="45312"/>
                    <a:pt x="52860" y="59450"/>
                  </a:cubicBezTo>
                  <a:cubicBezTo>
                    <a:pt x="52544" y="68102"/>
                    <a:pt x="50539" y="75909"/>
                    <a:pt x="42204" y="80552"/>
                  </a:cubicBezTo>
                  <a:close/>
                </a:path>
              </a:pathLst>
            </a:custGeom>
            <a:solidFill>
              <a:srgbClr val="2E232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4" name="Freeform: Shape 293"/>
            <p:cNvSpPr/>
            <p:nvPr/>
          </p:nvSpPr>
          <p:spPr>
            <a:xfrm>
              <a:off x="6601217" y="4893743"/>
              <a:ext cx="83457" cy="51645"/>
            </a:xfrm>
            <a:custGeom>
              <a:avLst/>
              <a:gdLst>
                <a:gd name="connsiteX0" fmla="*/ 83458 w 83457"/>
                <a:gd name="connsiteY0" fmla="*/ 30965 h 51645"/>
                <a:gd name="connsiteX1" fmla="*/ 30703 w 83457"/>
                <a:gd name="connsiteY1" fmla="*/ 41622 h 51645"/>
                <a:gd name="connsiteX2" fmla="*/ 0 w 83457"/>
                <a:gd name="connsiteY2" fmla="*/ 51645 h 51645"/>
                <a:gd name="connsiteX3" fmla="*/ 9601 w 83457"/>
                <a:gd name="connsiteY3" fmla="*/ 20414 h 51645"/>
                <a:gd name="connsiteX4" fmla="*/ 30281 w 83457"/>
                <a:gd name="connsiteY4" fmla="*/ 11657 h 51645"/>
                <a:gd name="connsiteX5" fmla="*/ 43575 w 83457"/>
                <a:gd name="connsiteY5" fmla="*/ 1423 h 51645"/>
                <a:gd name="connsiteX6" fmla="*/ 83141 w 83457"/>
                <a:gd name="connsiteY6" fmla="*/ 10497 h 51645"/>
                <a:gd name="connsiteX7" fmla="*/ 83458 w 83457"/>
                <a:gd name="connsiteY7" fmla="*/ 30965 h 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57" h="51645">
                  <a:moveTo>
                    <a:pt x="83458" y="30965"/>
                  </a:moveTo>
                  <a:cubicBezTo>
                    <a:pt x="61723" y="13767"/>
                    <a:pt x="47057" y="32021"/>
                    <a:pt x="30703" y="41622"/>
                  </a:cubicBezTo>
                  <a:cubicBezTo>
                    <a:pt x="20469" y="44998"/>
                    <a:pt x="10234" y="48374"/>
                    <a:pt x="0" y="51645"/>
                  </a:cubicBezTo>
                  <a:cubicBezTo>
                    <a:pt x="3165" y="41200"/>
                    <a:pt x="6436" y="30860"/>
                    <a:pt x="9601" y="20414"/>
                  </a:cubicBezTo>
                  <a:cubicBezTo>
                    <a:pt x="17620" y="20309"/>
                    <a:pt x="25533" y="19570"/>
                    <a:pt x="30281" y="11657"/>
                  </a:cubicBezTo>
                  <a:cubicBezTo>
                    <a:pt x="33552" y="6804"/>
                    <a:pt x="37983" y="3322"/>
                    <a:pt x="43575" y="1423"/>
                  </a:cubicBezTo>
                  <a:cubicBezTo>
                    <a:pt x="57925" y="-371"/>
                    <a:pt x="72379" y="-2798"/>
                    <a:pt x="83141" y="10497"/>
                  </a:cubicBezTo>
                  <a:cubicBezTo>
                    <a:pt x="83247" y="17355"/>
                    <a:pt x="83352" y="24107"/>
                    <a:pt x="83458" y="30965"/>
                  </a:cubicBezTo>
                  <a:close/>
                </a:path>
              </a:pathLst>
            </a:custGeom>
            <a:solidFill>
              <a:srgbClr val="352B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5" name="Freeform: Shape 294"/>
            <p:cNvSpPr/>
            <p:nvPr/>
          </p:nvSpPr>
          <p:spPr>
            <a:xfrm>
              <a:off x="6642049" y="4886290"/>
              <a:ext cx="53387" cy="18054"/>
            </a:xfrm>
            <a:custGeom>
              <a:avLst/>
              <a:gdLst>
                <a:gd name="connsiteX0" fmla="*/ 42309 w 53387"/>
                <a:gd name="connsiteY0" fmla="*/ 18055 h 18054"/>
                <a:gd name="connsiteX1" fmla="*/ 0 w 53387"/>
                <a:gd name="connsiteY1" fmla="*/ 16894 h 18054"/>
                <a:gd name="connsiteX2" fmla="*/ 53388 w 53387"/>
                <a:gd name="connsiteY2" fmla="*/ 5393 h 18054"/>
                <a:gd name="connsiteX3" fmla="*/ 52333 w 53387"/>
                <a:gd name="connsiteY3" fmla="*/ 8558 h 18054"/>
                <a:gd name="connsiteX4" fmla="*/ 42309 w 53387"/>
                <a:gd name="connsiteY4" fmla="*/ 18055 h 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7" h="18054">
                  <a:moveTo>
                    <a:pt x="42309" y="18055"/>
                  </a:moveTo>
                  <a:cubicBezTo>
                    <a:pt x="28171" y="17632"/>
                    <a:pt x="14138" y="17316"/>
                    <a:pt x="0" y="16894"/>
                  </a:cubicBezTo>
                  <a:cubicBezTo>
                    <a:pt x="12450" y="-11699"/>
                    <a:pt x="34501" y="4444"/>
                    <a:pt x="53388" y="5393"/>
                  </a:cubicBezTo>
                  <a:cubicBezTo>
                    <a:pt x="53388" y="5393"/>
                    <a:pt x="52333" y="8558"/>
                    <a:pt x="52333" y="8558"/>
                  </a:cubicBezTo>
                  <a:cubicBezTo>
                    <a:pt x="49062" y="11724"/>
                    <a:pt x="45685" y="14889"/>
                    <a:pt x="42309" y="1805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6" name="Freeform: Shape 295"/>
            <p:cNvSpPr/>
            <p:nvPr/>
          </p:nvSpPr>
          <p:spPr>
            <a:xfrm>
              <a:off x="6473973" y="4513011"/>
              <a:ext cx="94747" cy="32180"/>
            </a:xfrm>
            <a:custGeom>
              <a:avLst/>
              <a:gdLst>
                <a:gd name="connsiteX0" fmla="*/ 317 w 94747"/>
                <a:gd name="connsiteY0" fmla="*/ 1583 h 32180"/>
                <a:gd name="connsiteX1" fmla="*/ 94642 w 94747"/>
                <a:gd name="connsiteY1" fmla="*/ 0 h 32180"/>
                <a:gd name="connsiteX2" fmla="*/ 94747 w 94747"/>
                <a:gd name="connsiteY2" fmla="*/ 21418 h 32180"/>
                <a:gd name="connsiteX3" fmla="*/ 31547 w 94747"/>
                <a:gd name="connsiteY3" fmla="*/ 32180 h 32180"/>
                <a:gd name="connsiteX4" fmla="*/ 0 w 94747"/>
                <a:gd name="connsiteY4" fmla="*/ 32180 h 32180"/>
                <a:gd name="connsiteX5" fmla="*/ 317 w 94747"/>
                <a:gd name="connsiteY5" fmla="*/ 1583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7" h="32180">
                  <a:moveTo>
                    <a:pt x="317" y="1583"/>
                  </a:moveTo>
                  <a:cubicBezTo>
                    <a:pt x="31758" y="1055"/>
                    <a:pt x="63200" y="527"/>
                    <a:pt x="94642" y="0"/>
                  </a:cubicBezTo>
                  <a:cubicBezTo>
                    <a:pt x="94642" y="7175"/>
                    <a:pt x="94747" y="14349"/>
                    <a:pt x="94747" y="21418"/>
                  </a:cubicBezTo>
                  <a:cubicBezTo>
                    <a:pt x="73645" y="25006"/>
                    <a:pt x="52544" y="28593"/>
                    <a:pt x="31547" y="32180"/>
                  </a:cubicBezTo>
                  <a:cubicBezTo>
                    <a:pt x="20996" y="32180"/>
                    <a:pt x="10551" y="32180"/>
                    <a:pt x="0" y="32180"/>
                  </a:cubicBezTo>
                  <a:cubicBezTo>
                    <a:pt x="105" y="21946"/>
                    <a:pt x="211" y="11817"/>
                    <a:pt x="317" y="1583"/>
                  </a:cubicBezTo>
                  <a:close/>
                </a:path>
              </a:pathLst>
            </a:custGeom>
            <a:solidFill>
              <a:srgbClr val="47364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7" name="Freeform: Shape 296"/>
            <p:cNvSpPr/>
            <p:nvPr/>
          </p:nvSpPr>
          <p:spPr>
            <a:xfrm>
              <a:off x="6624366" y="4881999"/>
              <a:ext cx="71071" cy="23401"/>
            </a:xfrm>
            <a:custGeom>
              <a:avLst/>
              <a:gdLst>
                <a:gd name="connsiteX0" fmla="*/ 71071 w 71071"/>
                <a:gd name="connsiteY0" fmla="*/ 9685 h 23401"/>
                <a:gd name="connsiteX1" fmla="*/ 17683 w 71071"/>
                <a:gd name="connsiteY1" fmla="*/ 21186 h 23401"/>
                <a:gd name="connsiteX2" fmla="*/ 7132 w 71071"/>
                <a:gd name="connsiteY2" fmla="*/ 23401 h 23401"/>
                <a:gd name="connsiteX3" fmla="*/ 9348 w 71071"/>
                <a:gd name="connsiteY3" fmla="*/ 611 h 23401"/>
                <a:gd name="connsiteX4" fmla="*/ 71071 w 71071"/>
                <a:gd name="connsiteY4" fmla="*/ 9685 h 23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71" h="23401">
                  <a:moveTo>
                    <a:pt x="71071" y="9685"/>
                  </a:moveTo>
                  <a:cubicBezTo>
                    <a:pt x="53873" y="16121"/>
                    <a:pt x="32033" y="1350"/>
                    <a:pt x="17683" y="21186"/>
                  </a:cubicBezTo>
                  <a:cubicBezTo>
                    <a:pt x="14202" y="21924"/>
                    <a:pt x="10614" y="22663"/>
                    <a:pt x="7132" y="23401"/>
                  </a:cubicBezTo>
                  <a:cubicBezTo>
                    <a:pt x="-10488" y="14011"/>
                    <a:pt x="10192" y="8313"/>
                    <a:pt x="9348" y="611"/>
                  </a:cubicBezTo>
                  <a:cubicBezTo>
                    <a:pt x="29922" y="3249"/>
                    <a:pt x="52396" y="-6669"/>
                    <a:pt x="71071" y="9685"/>
                  </a:cubicBezTo>
                  <a:close/>
                </a:path>
              </a:pathLst>
            </a:custGeom>
            <a:solidFill>
              <a:srgbClr val="E6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8" name="Freeform: Shape 297"/>
            <p:cNvSpPr/>
            <p:nvPr/>
          </p:nvSpPr>
          <p:spPr>
            <a:xfrm>
              <a:off x="6633667" y="4829750"/>
              <a:ext cx="72320" cy="20785"/>
            </a:xfrm>
            <a:custGeom>
              <a:avLst/>
              <a:gdLst>
                <a:gd name="connsiteX0" fmla="*/ 47 w 72320"/>
                <a:gd name="connsiteY0" fmla="*/ 211 h 20785"/>
                <a:gd name="connsiteX1" fmla="*/ 72321 w 72320"/>
                <a:gd name="connsiteY1" fmla="*/ 0 h 20785"/>
                <a:gd name="connsiteX2" fmla="*/ 71899 w 72320"/>
                <a:gd name="connsiteY2" fmla="*/ 10445 h 20785"/>
                <a:gd name="connsiteX3" fmla="*/ 47 w 72320"/>
                <a:gd name="connsiteY3" fmla="*/ 20785 h 20785"/>
                <a:gd name="connsiteX4" fmla="*/ 47 w 72320"/>
                <a:gd name="connsiteY4" fmla="*/ 211 h 20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0" h="20785">
                  <a:moveTo>
                    <a:pt x="47" y="211"/>
                  </a:moveTo>
                  <a:cubicBezTo>
                    <a:pt x="24103" y="106"/>
                    <a:pt x="48265" y="106"/>
                    <a:pt x="72321" y="0"/>
                  </a:cubicBezTo>
                  <a:cubicBezTo>
                    <a:pt x="72215" y="3482"/>
                    <a:pt x="72110" y="6964"/>
                    <a:pt x="71899" y="10445"/>
                  </a:cubicBezTo>
                  <a:cubicBezTo>
                    <a:pt x="46998" y="7280"/>
                    <a:pt x="23575" y="14349"/>
                    <a:pt x="47" y="20785"/>
                  </a:cubicBezTo>
                  <a:cubicBezTo>
                    <a:pt x="-59" y="14033"/>
                    <a:pt x="47" y="7069"/>
                    <a:pt x="47" y="211"/>
                  </a:cubicBezTo>
                  <a:close/>
                </a:path>
              </a:pathLst>
            </a:custGeom>
            <a:solidFill>
              <a:srgbClr val="EFAF2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9" name="Freeform: Shape 298"/>
            <p:cNvSpPr/>
            <p:nvPr/>
          </p:nvSpPr>
          <p:spPr>
            <a:xfrm>
              <a:off x="6104584" y="4697911"/>
              <a:ext cx="121419" cy="131829"/>
            </a:xfrm>
            <a:custGeom>
              <a:avLst/>
              <a:gdLst>
                <a:gd name="connsiteX0" fmla="*/ 115955 w 121419"/>
                <a:gd name="connsiteY0" fmla="*/ 58193 h 131829"/>
                <a:gd name="connsiteX1" fmla="*/ 94114 w 121419"/>
                <a:gd name="connsiteY1" fmla="*/ 122659 h 131829"/>
                <a:gd name="connsiteX2" fmla="*/ 43364 w 121419"/>
                <a:gd name="connsiteY2" fmla="*/ 120655 h 131829"/>
                <a:gd name="connsiteX3" fmla="*/ 0 w 121419"/>
                <a:gd name="connsiteY3" fmla="*/ 99025 h 131829"/>
                <a:gd name="connsiteX4" fmla="*/ 31442 w 121419"/>
                <a:gd name="connsiteY4" fmla="*/ 5333 h 131829"/>
                <a:gd name="connsiteX5" fmla="*/ 119226 w 121419"/>
                <a:gd name="connsiteY5" fmla="*/ 34981 h 131829"/>
                <a:gd name="connsiteX6" fmla="*/ 115955 w 121419"/>
                <a:gd name="connsiteY6" fmla="*/ 58193 h 1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19" h="131829">
                  <a:moveTo>
                    <a:pt x="115955" y="58193"/>
                  </a:moveTo>
                  <a:cubicBezTo>
                    <a:pt x="108675" y="79717"/>
                    <a:pt x="101394" y="101135"/>
                    <a:pt x="94114" y="122659"/>
                  </a:cubicBezTo>
                  <a:cubicBezTo>
                    <a:pt x="76705" y="134793"/>
                    <a:pt x="59718" y="135637"/>
                    <a:pt x="43364" y="120655"/>
                  </a:cubicBezTo>
                  <a:cubicBezTo>
                    <a:pt x="28909" y="113480"/>
                    <a:pt x="14455" y="106305"/>
                    <a:pt x="0" y="99025"/>
                  </a:cubicBezTo>
                  <a:cubicBezTo>
                    <a:pt x="13822" y="68955"/>
                    <a:pt x="2427" y="30339"/>
                    <a:pt x="31442" y="5333"/>
                  </a:cubicBezTo>
                  <a:cubicBezTo>
                    <a:pt x="69425" y="-10599"/>
                    <a:pt x="94325" y="12085"/>
                    <a:pt x="119226" y="34981"/>
                  </a:cubicBezTo>
                  <a:cubicBezTo>
                    <a:pt x="122602" y="43316"/>
                    <a:pt x="122496" y="51229"/>
                    <a:pt x="115955" y="58193"/>
                  </a:cubicBezTo>
                  <a:close/>
                </a:path>
              </a:pathLst>
            </a:custGeom>
            <a:solidFill>
              <a:srgbClr val="2317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0" name="Freeform: Shape 299"/>
            <p:cNvSpPr/>
            <p:nvPr/>
          </p:nvSpPr>
          <p:spPr>
            <a:xfrm>
              <a:off x="6136132" y="4629450"/>
              <a:ext cx="112174" cy="105447"/>
            </a:xfrm>
            <a:custGeom>
              <a:avLst/>
              <a:gdLst>
                <a:gd name="connsiteX0" fmla="*/ 84302 w 112174"/>
                <a:gd name="connsiteY0" fmla="*/ 105447 h 105447"/>
                <a:gd name="connsiteX1" fmla="*/ 0 w 112174"/>
                <a:gd name="connsiteY1" fmla="*/ 73689 h 105447"/>
                <a:gd name="connsiteX2" fmla="*/ 10762 w 112174"/>
                <a:gd name="connsiteY2" fmla="*/ 20934 h 105447"/>
                <a:gd name="connsiteX3" fmla="*/ 31864 w 112174"/>
                <a:gd name="connsiteY3" fmla="*/ 43 h 105447"/>
                <a:gd name="connsiteX4" fmla="*/ 111312 w 112174"/>
                <a:gd name="connsiteY4" fmla="*/ 43408 h 105447"/>
                <a:gd name="connsiteX5" fmla="*/ 84302 w 112174"/>
                <a:gd name="connsiteY5" fmla="*/ 105447 h 10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174" h="105447">
                  <a:moveTo>
                    <a:pt x="84302" y="105447"/>
                  </a:moveTo>
                  <a:cubicBezTo>
                    <a:pt x="54970" y="98062"/>
                    <a:pt x="31125" y="76116"/>
                    <a:pt x="0" y="73689"/>
                  </a:cubicBezTo>
                  <a:cubicBezTo>
                    <a:pt x="3587" y="56069"/>
                    <a:pt x="7175" y="38449"/>
                    <a:pt x="10762" y="20934"/>
                  </a:cubicBezTo>
                  <a:cubicBezTo>
                    <a:pt x="17831" y="13971"/>
                    <a:pt x="24795" y="7007"/>
                    <a:pt x="31864" y="43"/>
                  </a:cubicBezTo>
                  <a:cubicBezTo>
                    <a:pt x="66787" y="-1012"/>
                    <a:pt x="91160" y="17347"/>
                    <a:pt x="111312" y="43408"/>
                  </a:cubicBezTo>
                  <a:cubicBezTo>
                    <a:pt x="114161" y="69257"/>
                    <a:pt x="111101" y="92470"/>
                    <a:pt x="84302" y="105447"/>
                  </a:cubicBezTo>
                  <a:close/>
                </a:path>
              </a:pathLst>
            </a:custGeom>
            <a:solidFill>
              <a:srgbClr val="281B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1" name="Freeform: Shape 300"/>
            <p:cNvSpPr/>
            <p:nvPr/>
          </p:nvSpPr>
          <p:spPr>
            <a:xfrm>
              <a:off x="6125475" y="4823788"/>
              <a:ext cx="72484" cy="26852"/>
            </a:xfrm>
            <a:custGeom>
              <a:avLst/>
              <a:gdLst>
                <a:gd name="connsiteX0" fmla="*/ 72168 w 72484"/>
                <a:gd name="connsiteY0" fmla="*/ 6278 h 26852"/>
                <a:gd name="connsiteX1" fmla="*/ 72485 w 72484"/>
                <a:gd name="connsiteY1" fmla="*/ 26852 h 26852"/>
                <a:gd name="connsiteX2" fmla="*/ 528 w 72484"/>
                <a:gd name="connsiteY2" fmla="*/ 16512 h 26852"/>
                <a:gd name="connsiteX3" fmla="*/ 0 w 72484"/>
                <a:gd name="connsiteY3" fmla="*/ 6067 h 26852"/>
                <a:gd name="connsiteX4" fmla="*/ 72168 w 72484"/>
                <a:gd name="connsiteY4" fmla="*/ 6278 h 2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84" h="26852">
                  <a:moveTo>
                    <a:pt x="72168" y="6278"/>
                  </a:moveTo>
                  <a:cubicBezTo>
                    <a:pt x="72274" y="13136"/>
                    <a:pt x="72379" y="19994"/>
                    <a:pt x="72485" y="26852"/>
                  </a:cubicBezTo>
                  <a:cubicBezTo>
                    <a:pt x="48851" y="20944"/>
                    <a:pt x="25533" y="13030"/>
                    <a:pt x="528" y="16512"/>
                  </a:cubicBezTo>
                  <a:cubicBezTo>
                    <a:pt x="211" y="13030"/>
                    <a:pt x="105" y="9549"/>
                    <a:pt x="0" y="6067"/>
                  </a:cubicBezTo>
                  <a:cubicBezTo>
                    <a:pt x="24162" y="-1846"/>
                    <a:pt x="48218" y="-2268"/>
                    <a:pt x="72168" y="6278"/>
                  </a:cubicBezTo>
                  <a:close/>
                </a:path>
              </a:pathLst>
            </a:custGeom>
            <a:solidFill>
              <a:srgbClr val="F2B3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2" name="Freeform: Shape 301"/>
            <p:cNvSpPr/>
            <p:nvPr/>
          </p:nvSpPr>
          <p:spPr>
            <a:xfrm>
              <a:off x="6101947" y="4818671"/>
              <a:ext cx="97236" cy="11395"/>
            </a:xfrm>
            <a:custGeom>
              <a:avLst/>
              <a:gdLst>
                <a:gd name="connsiteX0" fmla="*/ 95697 w 97236"/>
                <a:gd name="connsiteY0" fmla="*/ 11395 h 11395"/>
                <a:gd name="connsiteX1" fmla="*/ 23634 w 97236"/>
                <a:gd name="connsiteY1" fmla="*/ 11184 h 11395"/>
                <a:gd name="connsiteX2" fmla="*/ 0 w 97236"/>
                <a:gd name="connsiteY2" fmla="*/ 9496 h 11395"/>
                <a:gd name="connsiteX3" fmla="*/ 46108 w 97236"/>
                <a:gd name="connsiteY3" fmla="*/ 0 h 11395"/>
                <a:gd name="connsiteX4" fmla="*/ 96858 w 97236"/>
                <a:gd name="connsiteY4" fmla="*/ 2005 h 11395"/>
                <a:gd name="connsiteX5" fmla="*/ 95697 w 97236"/>
                <a:gd name="connsiteY5" fmla="*/ 11395 h 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36" h="11395">
                  <a:moveTo>
                    <a:pt x="95697" y="11395"/>
                  </a:moveTo>
                  <a:cubicBezTo>
                    <a:pt x="71641" y="11290"/>
                    <a:pt x="47690" y="11290"/>
                    <a:pt x="23634" y="11184"/>
                  </a:cubicBezTo>
                  <a:cubicBezTo>
                    <a:pt x="17092" y="10762"/>
                    <a:pt x="10656" y="10234"/>
                    <a:pt x="0" y="9496"/>
                  </a:cubicBezTo>
                  <a:cubicBezTo>
                    <a:pt x="15826" y="-5275"/>
                    <a:pt x="32180" y="3271"/>
                    <a:pt x="46108" y="0"/>
                  </a:cubicBezTo>
                  <a:cubicBezTo>
                    <a:pt x="62989" y="633"/>
                    <a:pt x="79871" y="1266"/>
                    <a:pt x="96858" y="2005"/>
                  </a:cubicBezTo>
                  <a:cubicBezTo>
                    <a:pt x="97596" y="5170"/>
                    <a:pt x="97280" y="8335"/>
                    <a:pt x="95697" y="11395"/>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3" name="Freeform: Shape 302"/>
            <p:cNvSpPr/>
            <p:nvPr/>
          </p:nvSpPr>
          <p:spPr>
            <a:xfrm>
              <a:off x="6167890" y="4586644"/>
              <a:ext cx="97100" cy="85052"/>
            </a:xfrm>
            <a:custGeom>
              <a:avLst/>
              <a:gdLst>
                <a:gd name="connsiteX0" fmla="*/ 73645 w 97100"/>
                <a:gd name="connsiteY0" fmla="*/ 85053 h 85052"/>
                <a:gd name="connsiteX1" fmla="*/ 0 w 97100"/>
                <a:gd name="connsiteY1" fmla="*/ 42849 h 85052"/>
                <a:gd name="connsiteX2" fmla="*/ 21102 w 97100"/>
                <a:gd name="connsiteY2" fmla="*/ 645 h 85052"/>
                <a:gd name="connsiteX3" fmla="*/ 94853 w 97100"/>
                <a:gd name="connsiteY3" fmla="*/ 42849 h 85052"/>
                <a:gd name="connsiteX4" fmla="*/ 73645 w 97100"/>
                <a:gd name="connsiteY4" fmla="*/ 85053 h 85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00" h="85052">
                  <a:moveTo>
                    <a:pt x="73645" y="85053"/>
                  </a:moveTo>
                  <a:cubicBezTo>
                    <a:pt x="49062" y="71020"/>
                    <a:pt x="24584" y="56987"/>
                    <a:pt x="0" y="42849"/>
                  </a:cubicBezTo>
                  <a:cubicBezTo>
                    <a:pt x="7069" y="28817"/>
                    <a:pt x="14033" y="14678"/>
                    <a:pt x="21102" y="645"/>
                  </a:cubicBezTo>
                  <a:cubicBezTo>
                    <a:pt x="57080" y="-5263"/>
                    <a:pt x="68898" y="31032"/>
                    <a:pt x="94853" y="42849"/>
                  </a:cubicBezTo>
                  <a:cubicBezTo>
                    <a:pt x="101605" y="63846"/>
                    <a:pt x="92743" y="77034"/>
                    <a:pt x="73645" y="85053"/>
                  </a:cubicBezTo>
                  <a:close/>
                </a:path>
              </a:pathLst>
            </a:custGeom>
            <a:solidFill>
              <a:srgbClr val="2D1F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4" name="Freeform: Shape 303"/>
            <p:cNvSpPr/>
            <p:nvPr/>
          </p:nvSpPr>
          <p:spPr>
            <a:xfrm>
              <a:off x="6222227" y="4671313"/>
              <a:ext cx="399227" cy="219225"/>
            </a:xfrm>
            <a:custGeom>
              <a:avLst/>
              <a:gdLst>
                <a:gd name="connsiteX0" fmla="*/ 397348 w 399227"/>
                <a:gd name="connsiteY0" fmla="*/ 179433 h 219225"/>
                <a:gd name="connsiteX1" fmla="*/ 389857 w 399227"/>
                <a:gd name="connsiteY1" fmla="*/ 211824 h 219225"/>
                <a:gd name="connsiteX2" fmla="*/ 366856 w 399227"/>
                <a:gd name="connsiteY2" fmla="*/ 218999 h 219225"/>
                <a:gd name="connsiteX3" fmla="*/ 352929 w 399227"/>
                <a:gd name="connsiteY3" fmla="*/ 211508 h 219225"/>
                <a:gd name="connsiteX4" fmla="*/ 343644 w 399227"/>
                <a:gd name="connsiteY4" fmla="*/ 181754 h 219225"/>
                <a:gd name="connsiteX5" fmla="*/ 190550 w 399227"/>
                <a:gd name="connsiteY5" fmla="*/ 46174 h 219225"/>
                <a:gd name="connsiteX6" fmla="*/ 49167 w 399227"/>
                <a:gd name="connsiteY6" fmla="*/ 188190 h 219225"/>
                <a:gd name="connsiteX7" fmla="*/ 46952 w 399227"/>
                <a:gd name="connsiteY7" fmla="*/ 198530 h 219225"/>
                <a:gd name="connsiteX8" fmla="*/ 30914 w 399227"/>
                <a:gd name="connsiteY8" fmla="*/ 216678 h 219225"/>
                <a:gd name="connsiteX9" fmla="*/ 0 w 399227"/>
                <a:gd name="connsiteY9" fmla="*/ 211191 h 219225"/>
                <a:gd name="connsiteX10" fmla="*/ 105 w 399227"/>
                <a:gd name="connsiteY10" fmla="*/ 189984 h 219225"/>
                <a:gd name="connsiteX11" fmla="*/ 9707 w 399227"/>
                <a:gd name="connsiteY11" fmla="*/ 137335 h 219225"/>
                <a:gd name="connsiteX12" fmla="*/ 20574 w 399227"/>
                <a:gd name="connsiteY12" fmla="*/ 103255 h 219225"/>
                <a:gd name="connsiteX13" fmla="*/ 45686 w 399227"/>
                <a:gd name="connsiteY13" fmla="*/ 66221 h 219225"/>
                <a:gd name="connsiteX14" fmla="*/ 107831 w 399227"/>
                <a:gd name="connsiteY14" fmla="*/ 19903 h 219225"/>
                <a:gd name="connsiteX15" fmla="*/ 290678 w 399227"/>
                <a:gd name="connsiteY15" fmla="*/ 20852 h 219225"/>
                <a:gd name="connsiteX16" fmla="*/ 351557 w 399227"/>
                <a:gd name="connsiteY16" fmla="*/ 69598 h 219225"/>
                <a:gd name="connsiteX17" fmla="*/ 376457 w 399227"/>
                <a:gd name="connsiteY17" fmla="*/ 122669 h 219225"/>
                <a:gd name="connsiteX18" fmla="*/ 397348 w 399227"/>
                <a:gd name="connsiteY18" fmla="*/ 179433 h 2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227" h="219225">
                  <a:moveTo>
                    <a:pt x="397348" y="179433"/>
                  </a:moveTo>
                  <a:cubicBezTo>
                    <a:pt x="398614" y="191145"/>
                    <a:pt x="403468" y="203595"/>
                    <a:pt x="389857" y="211824"/>
                  </a:cubicBezTo>
                  <a:cubicBezTo>
                    <a:pt x="383104" y="217100"/>
                    <a:pt x="375508" y="219843"/>
                    <a:pt x="366856" y="218999"/>
                  </a:cubicBezTo>
                  <a:cubicBezTo>
                    <a:pt x="361475" y="217944"/>
                    <a:pt x="356833" y="215306"/>
                    <a:pt x="352929" y="211508"/>
                  </a:cubicBezTo>
                  <a:cubicBezTo>
                    <a:pt x="346598" y="202645"/>
                    <a:pt x="345121" y="192305"/>
                    <a:pt x="343644" y="181754"/>
                  </a:cubicBezTo>
                  <a:cubicBezTo>
                    <a:pt x="330772" y="85530"/>
                    <a:pt x="284875" y="44803"/>
                    <a:pt x="190550" y="46174"/>
                  </a:cubicBezTo>
                  <a:cubicBezTo>
                    <a:pt x="103083" y="47441"/>
                    <a:pt x="59191" y="91544"/>
                    <a:pt x="49167" y="188190"/>
                  </a:cubicBezTo>
                  <a:cubicBezTo>
                    <a:pt x="48851" y="191672"/>
                    <a:pt x="47901" y="195048"/>
                    <a:pt x="46952" y="198530"/>
                  </a:cubicBezTo>
                  <a:cubicBezTo>
                    <a:pt x="43786" y="206443"/>
                    <a:pt x="38300" y="212352"/>
                    <a:pt x="30914" y="216678"/>
                  </a:cubicBezTo>
                  <a:cubicBezTo>
                    <a:pt x="19519" y="221109"/>
                    <a:pt x="9074" y="220054"/>
                    <a:pt x="0" y="211191"/>
                  </a:cubicBezTo>
                  <a:cubicBezTo>
                    <a:pt x="0" y="204122"/>
                    <a:pt x="0" y="197053"/>
                    <a:pt x="105" y="189984"/>
                  </a:cubicBezTo>
                  <a:cubicBezTo>
                    <a:pt x="13822" y="174369"/>
                    <a:pt x="6753" y="154955"/>
                    <a:pt x="9707" y="137335"/>
                  </a:cubicBezTo>
                  <a:cubicBezTo>
                    <a:pt x="11079" y="125306"/>
                    <a:pt x="19414" y="115389"/>
                    <a:pt x="20574" y="103255"/>
                  </a:cubicBezTo>
                  <a:cubicBezTo>
                    <a:pt x="25217" y="88378"/>
                    <a:pt x="35451" y="77300"/>
                    <a:pt x="45686" y="66221"/>
                  </a:cubicBezTo>
                  <a:cubicBezTo>
                    <a:pt x="63939" y="47441"/>
                    <a:pt x="84302" y="31509"/>
                    <a:pt x="107831" y="19903"/>
                  </a:cubicBezTo>
                  <a:cubicBezTo>
                    <a:pt x="168920" y="-8690"/>
                    <a:pt x="229905" y="-4786"/>
                    <a:pt x="290678" y="20852"/>
                  </a:cubicBezTo>
                  <a:cubicBezTo>
                    <a:pt x="312308" y="35413"/>
                    <a:pt x="334781" y="48918"/>
                    <a:pt x="351557" y="69598"/>
                  </a:cubicBezTo>
                  <a:cubicBezTo>
                    <a:pt x="359998" y="87218"/>
                    <a:pt x="369705" y="104310"/>
                    <a:pt x="376457" y="122669"/>
                  </a:cubicBezTo>
                  <a:cubicBezTo>
                    <a:pt x="380572" y="142610"/>
                    <a:pt x="385320" y="162340"/>
                    <a:pt x="397348" y="179433"/>
                  </a:cubicBezTo>
                  <a:close/>
                </a:path>
              </a:pathLst>
            </a:custGeom>
            <a:solidFill>
              <a:srgbClr val="B977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5" name="Freeform: Shape 304"/>
            <p:cNvSpPr/>
            <p:nvPr/>
          </p:nvSpPr>
          <p:spPr>
            <a:xfrm>
              <a:off x="6220328" y="4621393"/>
              <a:ext cx="139825" cy="135554"/>
            </a:xfrm>
            <a:custGeom>
              <a:avLst/>
              <a:gdLst>
                <a:gd name="connsiteX0" fmla="*/ 21207 w 139825"/>
                <a:gd name="connsiteY0" fmla="*/ 50303 h 135554"/>
                <a:gd name="connsiteX1" fmla="*/ 42309 w 139825"/>
                <a:gd name="connsiteY1" fmla="*/ 8099 h 135554"/>
                <a:gd name="connsiteX2" fmla="*/ 42415 w 139825"/>
                <a:gd name="connsiteY2" fmla="*/ 8099 h 135554"/>
                <a:gd name="connsiteX3" fmla="*/ 138323 w 139825"/>
                <a:gd name="connsiteY3" fmla="*/ 26986 h 135554"/>
                <a:gd name="connsiteX4" fmla="*/ 126611 w 139825"/>
                <a:gd name="connsiteY4" fmla="*/ 52519 h 135554"/>
                <a:gd name="connsiteX5" fmla="*/ 113739 w 139825"/>
                <a:gd name="connsiteY5" fmla="*/ 59272 h 135554"/>
                <a:gd name="connsiteX6" fmla="*/ 82825 w 139825"/>
                <a:gd name="connsiteY6" fmla="*/ 74571 h 135554"/>
                <a:gd name="connsiteX7" fmla="*/ 71535 w 139825"/>
                <a:gd name="connsiteY7" fmla="*/ 82167 h 135554"/>
                <a:gd name="connsiteX8" fmla="*/ 17937 w 139825"/>
                <a:gd name="connsiteY8" fmla="*/ 132179 h 135554"/>
                <a:gd name="connsiteX9" fmla="*/ 12028 w 139825"/>
                <a:gd name="connsiteY9" fmla="*/ 135555 h 135554"/>
                <a:gd name="connsiteX10" fmla="*/ 105 w 139825"/>
                <a:gd name="connsiteY10" fmla="*/ 134816 h 135554"/>
                <a:gd name="connsiteX11" fmla="*/ 0 w 139825"/>
                <a:gd name="connsiteY11" fmla="*/ 113714 h 135554"/>
                <a:gd name="connsiteX12" fmla="*/ 21207 w 139825"/>
                <a:gd name="connsiteY12" fmla="*/ 50303 h 13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25" h="135554">
                  <a:moveTo>
                    <a:pt x="21207" y="50303"/>
                  </a:moveTo>
                  <a:cubicBezTo>
                    <a:pt x="28276" y="36271"/>
                    <a:pt x="35346" y="22132"/>
                    <a:pt x="42309" y="8099"/>
                  </a:cubicBezTo>
                  <a:cubicBezTo>
                    <a:pt x="42309" y="8099"/>
                    <a:pt x="42415" y="8099"/>
                    <a:pt x="42415" y="8099"/>
                  </a:cubicBezTo>
                  <a:cubicBezTo>
                    <a:pt x="78604" y="-7094"/>
                    <a:pt x="110679" y="-974"/>
                    <a:pt x="138323" y="26986"/>
                  </a:cubicBezTo>
                  <a:cubicBezTo>
                    <a:pt x="143176" y="39541"/>
                    <a:pt x="135474" y="46294"/>
                    <a:pt x="126611" y="52519"/>
                  </a:cubicBezTo>
                  <a:cubicBezTo>
                    <a:pt x="122602" y="55157"/>
                    <a:pt x="118170" y="57372"/>
                    <a:pt x="113739" y="59272"/>
                  </a:cubicBezTo>
                  <a:cubicBezTo>
                    <a:pt x="102977" y="63281"/>
                    <a:pt x="92110" y="67396"/>
                    <a:pt x="82825" y="74571"/>
                  </a:cubicBezTo>
                  <a:cubicBezTo>
                    <a:pt x="79237" y="77314"/>
                    <a:pt x="75439" y="79740"/>
                    <a:pt x="71535" y="82167"/>
                  </a:cubicBezTo>
                  <a:cubicBezTo>
                    <a:pt x="49273" y="94089"/>
                    <a:pt x="34607" y="114242"/>
                    <a:pt x="17937" y="132179"/>
                  </a:cubicBezTo>
                  <a:cubicBezTo>
                    <a:pt x="16037" y="133339"/>
                    <a:pt x="14033" y="134394"/>
                    <a:pt x="12028" y="135555"/>
                  </a:cubicBezTo>
                  <a:cubicBezTo>
                    <a:pt x="8019" y="135344"/>
                    <a:pt x="4115" y="135133"/>
                    <a:pt x="105" y="134816"/>
                  </a:cubicBezTo>
                  <a:cubicBezTo>
                    <a:pt x="105" y="127747"/>
                    <a:pt x="0" y="120678"/>
                    <a:pt x="0" y="113714"/>
                  </a:cubicBezTo>
                  <a:cubicBezTo>
                    <a:pt x="7175" y="92507"/>
                    <a:pt x="14138" y="71405"/>
                    <a:pt x="21207" y="50303"/>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6" name="Freeform: Shape 305"/>
            <p:cNvSpPr/>
            <p:nvPr/>
          </p:nvSpPr>
          <p:spPr>
            <a:xfrm>
              <a:off x="6222227" y="4804067"/>
              <a:ext cx="19811" cy="57230"/>
            </a:xfrm>
            <a:custGeom>
              <a:avLst/>
              <a:gdLst>
                <a:gd name="connsiteX0" fmla="*/ 17831 w 19811"/>
                <a:gd name="connsiteY0" fmla="*/ 3737 h 57230"/>
                <a:gd name="connsiteX1" fmla="*/ 105 w 19811"/>
                <a:gd name="connsiteY1" fmla="*/ 57230 h 57230"/>
                <a:gd name="connsiteX2" fmla="*/ 0 w 19811"/>
                <a:gd name="connsiteY2" fmla="*/ 4581 h 57230"/>
                <a:gd name="connsiteX3" fmla="*/ 17831 w 19811"/>
                <a:gd name="connsiteY3" fmla="*/ 3737 h 57230"/>
              </a:gdLst>
              <a:ahLst/>
              <a:cxnLst>
                <a:cxn ang="0">
                  <a:pos x="connsiteX0" y="connsiteY0"/>
                </a:cxn>
                <a:cxn ang="0">
                  <a:pos x="connsiteX1" y="connsiteY1"/>
                </a:cxn>
                <a:cxn ang="0">
                  <a:pos x="connsiteX2" y="connsiteY2"/>
                </a:cxn>
                <a:cxn ang="0">
                  <a:pos x="connsiteX3" y="connsiteY3"/>
                </a:cxn>
              </a:cxnLst>
              <a:rect l="l" t="t" r="r" b="b"/>
              <a:pathLst>
                <a:path w="19811" h="57230">
                  <a:moveTo>
                    <a:pt x="17831" y="3737"/>
                  </a:moveTo>
                  <a:cubicBezTo>
                    <a:pt x="14982" y="22518"/>
                    <a:pt x="31864" y="47945"/>
                    <a:pt x="105" y="57230"/>
                  </a:cubicBezTo>
                  <a:cubicBezTo>
                    <a:pt x="105" y="39716"/>
                    <a:pt x="0" y="22096"/>
                    <a:pt x="0" y="4581"/>
                  </a:cubicBezTo>
                  <a:cubicBezTo>
                    <a:pt x="5803" y="-1433"/>
                    <a:pt x="11712" y="-1327"/>
                    <a:pt x="17831" y="3737"/>
                  </a:cubicBezTo>
                  <a:close/>
                </a:path>
              </a:pathLst>
            </a:custGeom>
            <a:solidFill>
              <a:srgbClr val="C685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7" name="Freeform: Shape 306"/>
            <p:cNvSpPr/>
            <p:nvPr/>
          </p:nvSpPr>
          <p:spPr>
            <a:xfrm>
              <a:off x="6231618" y="4737735"/>
              <a:ext cx="40832" cy="43598"/>
            </a:xfrm>
            <a:custGeom>
              <a:avLst/>
              <a:gdLst>
                <a:gd name="connsiteX0" fmla="*/ 40832 w 40832"/>
                <a:gd name="connsiteY0" fmla="*/ 7396 h 43598"/>
                <a:gd name="connsiteX1" fmla="*/ 18359 w 40832"/>
                <a:gd name="connsiteY1" fmla="*/ 38627 h 43598"/>
                <a:gd name="connsiteX2" fmla="*/ 1372 w 40832"/>
                <a:gd name="connsiteY2" fmla="*/ 39154 h 43598"/>
                <a:gd name="connsiteX3" fmla="*/ 950 w 40832"/>
                <a:gd name="connsiteY3" fmla="*/ 19002 h 43598"/>
                <a:gd name="connsiteX4" fmla="*/ 0 w 40832"/>
                <a:gd name="connsiteY4" fmla="*/ 19318 h 43598"/>
                <a:gd name="connsiteX5" fmla="*/ 20996 w 40832"/>
                <a:gd name="connsiteY5" fmla="*/ 116 h 43598"/>
                <a:gd name="connsiteX6" fmla="*/ 40832 w 40832"/>
                <a:gd name="connsiteY6" fmla="*/ 7396 h 4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2" h="43598">
                  <a:moveTo>
                    <a:pt x="40832" y="7396"/>
                  </a:moveTo>
                  <a:cubicBezTo>
                    <a:pt x="33341" y="17841"/>
                    <a:pt x="25850" y="28287"/>
                    <a:pt x="18359" y="38627"/>
                  </a:cubicBezTo>
                  <a:cubicBezTo>
                    <a:pt x="12872" y="45379"/>
                    <a:pt x="7175" y="44957"/>
                    <a:pt x="1372" y="39154"/>
                  </a:cubicBezTo>
                  <a:cubicBezTo>
                    <a:pt x="1266" y="32402"/>
                    <a:pt x="1055" y="25649"/>
                    <a:pt x="950" y="19002"/>
                  </a:cubicBezTo>
                  <a:cubicBezTo>
                    <a:pt x="950" y="19002"/>
                    <a:pt x="0" y="19318"/>
                    <a:pt x="0" y="19318"/>
                  </a:cubicBezTo>
                  <a:cubicBezTo>
                    <a:pt x="5064" y="10772"/>
                    <a:pt x="10234" y="2437"/>
                    <a:pt x="20996" y="116"/>
                  </a:cubicBezTo>
                  <a:cubicBezTo>
                    <a:pt x="28593" y="-517"/>
                    <a:pt x="35451" y="1382"/>
                    <a:pt x="40832" y="7396"/>
                  </a:cubicBezTo>
                  <a:close/>
                </a:path>
              </a:pathLst>
            </a:custGeom>
            <a:solidFill>
              <a:srgbClr val="E2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8" name="Freeform: Shape 307"/>
            <p:cNvSpPr/>
            <p:nvPr/>
          </p:nvSpPr>
          <p:spPr>
            <a:xfrm>
              <a:off x="6220904" y="4882399"/>
              <a:ext cx="37793" cy="31652"/>
            </a:xfrm>
            <a:custGeom>
              <a:avLst/>
              <a:gdLst>
                <a:gd name="connsiteX0" fmla="*/ 1429 w 37793"/>
                <a:gd name="connsiteY0" fmla="*/ 0 h 31652"/>
                <a:gd name="connsiteX1" fmla="*/ 31288 w 37793"/>
                <a:gd name="connsiteY1" fmla="*/ 106 h 31652"/>
                <a:gd name="connsiteX2" fmla="*/ 31394 w 37793"/>
                <a:gd name="connsiteY2" fmla="*/ 31653 h 31652"/>
                <a:gd name="connsiteX3" fmla="*/ 11875 w 37793"/>
                <a:gd name="connsiteY3" fmla="*/ 31442 h 31652"/>
                <a:gd name="connsiteX4" fmla="*/ 1429 w 37793"/>
                <a:gd name="connsiteY4" fmla="*/ 0 h 3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93" h="31652">
                  <a:moveTo>
                    <a:pt x="1429" y="0"/>
                  </a:moveTo>
                  <a:cubicBezTo>
                    <a:pt x="11347" y="0"/>
                    <a:pt x="21371" y="106"/>
                    <a:pt x="31288" y="106"/>
                  </a:cubicBezTo>
                  <a:cubicBezTo>
                    <a:pt x="40362" y="10657"/>
                    <a:pt x="39518" y="21102"/>
                    <a:pt x="31394" y="31653"/>
                  </a:cubicBezTo>
                  <a:cubicBezTo>
                    <a:pt x="24852" y="31548"/>
                    <a:pt x="18416" y="31548"/>
                    <a:pt x="11875" y="31442"/>
                  </a:cubicBezTo>
                  <a:cubicBezTo>
                    <a:pt x="6810" y="21524"/>
                    <a:pt x="-3846" y="13400"/>
                    <a:pt x="1429" y="0"/>
                  </a:cubicBezTo>
                  <a:close/>
                </a:path>
              </a:pathLst>
            </a:custGeom>
            <a:solidFill>
              <a:srgbClr val="AE6D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9" name="Freeform: Shape 308"/>
            <p:cNvSpPr/>
            <p:nvPr/>
          </p:nvSpPr>
          <p:spPr>
            <a:xfrm>
              <a:off x="6220727" y="4776467"/>
              <a:ext cx="29824" cy="32074"/>
            </a:xfrm>
            <a:custGeom>
              <a:avLst/>
              <a:gdLst>
                <a:gd name="connsiteX0" fmla="*/ 12156 w 29824"/>
                <a:gd name="connsiteY0" fmla="*/ 528 h 32074"/>
                <a:gd name="connsiteX1" fmla="*/ 29143 w 29824"/>
                <a:gd name="connsiteY1" fmla="*/ 0 h 32074"/>
                <a:gd name="connsiteX2" fmla="*/ 19331 w 29824"/>
                <a:gd name="connsiteY2" fmla="*/ 31336 h 32074"/>
                <a:gd name="connsiteX3" fmla="*/ 1500 w 29824"/>
                <a:gd name="connsiteY3" fmla="*/ 32075 h 32074"/>
                <a:gd name="connsiteX4" fmla="*/ 12156 w 29824"/>
                <a:gd name="connsiteY4" fmla="*/ 528 h 3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4" h="32074">
                  <a:moveTo>
                    <a:pt x="12156" y="528"/>
                  </a:moveTo>
                  <a:cubicBezTo>
                    <a:pt x="17854" y="317"/>
                    <a:pt x="23551" y="211"/>
                    <a:pt x="29143" y="0"/>
                  </a:cubicBezTo>
                  <a:cubicBezTo>
                    <a:pt x="32098" y="12345"/>
                    <a:pt x="24818" y="21630"/>
                    <a:pt x="19331" y="31336"/>
                  </a:cubicBezTo>
                  <a:cubicBezTo>
                    <a:pt x="13423" y="31548"/>
                    <a:pt x="7408" y="31864"/>
                    <a:pt x="1500" y="32075"/>
                  </a:cubicBezTo>
                  <a:cubicBezTo>
                    <a:pt x="-4092" y="18464"/>
                    <a:pt x="7408" y="10551"/>
                    <a:pt x="12156" y="528"/>
                  </a:cubicBezTo>
                  <a:close/>
                </a:path>
              </a:pathLst>
            </a:custGeom>
            <a:solidFill>
              <a:srgbClr val="D696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0" name="Freeform: Shape 309"/>
            <p:cNvSpPr/>
            <p:nvPr/>
          </p:nvSpPr>
          <p:spPr>
            <a:xfrm>
              <a:off x="6261899" y="4908460"/>
              <a:ext cx="55288" cy="51459"/>
            </a:xfrm>
            <a:custGeom>
              <a:avLst/>
              <a:gdLst>
                <a:gd name="connsiteX0" fmla="*/ 42098 w 55288"/>
                <a:gd name="connsiteY0" fmla="*/ 48112 h 51459"/>
                <a:gd name="connsiteX1" fmla="*/ 0 w 55288"/>
                <a:gd name="connsiteY1" fmla="*/ 5908 h 51459"/>
                <a:gd name="connsiteX2" fmla="*/ 13927 w 55288"/>
                <a:gd name="connsiteY2" fmla="*/ 0 h 51459"/>
                <a:gd name="connsiteX3" fmla="*/ 55182 w 55288"/>
                <a:gd name="connsiteY3" fmla="*/ 48851 h 51459"/>
                <a:gd name="connsiteX4" fmla="*/ 42098 w 55288"/>
                <a:gd name="connsiteY4" fmla="*/ 48112 h 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8" h="51459">
                  <a:moveTo>
                    <a:pt x="42098" y="48112"/>
                  </a:moveTo>
                  <a:cubicBezTo>
                    <a:pt x="24584" y="37456"/>
                    <a:pt x="11079" y="23001"/>
                    <a:pt x="0" y="5908"/>
                  </a:cubicBezTo>
                  <a:cubicBezTo>
                    <a:pt x="3904" y="2321"/>
                    <a:pt x="8546" y="317"/>
                    <a:pt x="13927" y="0"/>
                  </a:cubicBezTo>
                  <a:cubicBezTo>
                    <a:pt x="38300" y="7386"/>
                    <a:pt x="56870" y="19625"/>
                    <a:pt x="55182" y="48851"/>
                  </a:cubicBezTo>
                  <a:cubicBezTo>
                    <a:pt x="50645" y="52544"/>
                    <a:pt x="46213" y="52333"/>
                    <a:pt x="42098" y="48112"/>
                  </a:cubicBezTo>
                  <a:close/>
                </a:path>
              </a:pathLst>
            </a:custGeom>
            <a:solidFill>
              <a:srgbClr val="E1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1" name="Freeform: Shape 310"/>
            <p:cNvSpPr/>
            <p:nvPr/>
          </p:nvSpPr>
          <p:spPr>
            <a:xfrm>
              <a:off x="6303997" y="4953951"/>
              <a:ext cx="54653" cy="28149"/>
            </a:xfrm>
            <a:custGeom>
              <a:avLst/>
              <a:gdLst>
                <a:gd name="connsiteX0" fmla="*/ 0 w 54653"/>
                <a:gd name="connsiteY0" fmla="*/ 2621 h 28149"/>
                <a:gd name="connsiteX1" fmla="*/ 12767 w 54653"/>
                <a:gd name="connsiteY1" fmla="*/ 1882 h 28149"/>
                <a:gd name="connsiteX2" fmla="*/ 54654 w 54653"/>
                <a:gd name="connsiteY2" fmla="*/ 25305 h 28149"/>
                <a:gd name="connsiteX3" fmla="*/ 31442 w 54653"/>
                <a:gd name="connsiteY3" fmla="*/ 23934 h 28149"/>
                <a:gd name="connsiteX4" fmla="*/ 2321 w 54653"/>
                <a:gd name="connsiteY4" fmla="*/ 12433 h 28149"/>
                <a:gd name="connsiteX5" fmla="*/ 0 w 54653"/>
                <a:gd name="connsiteY5" fmla="*/ 2621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53" h="28149">
                  <a:moveTo>
                    <a:pt x="0" y="2621"/>
                  </a:moveTo>
                  <a:cubicBezTo>
                    <a:pt x="4220" y="2410"/>
                    <a:pt x="8546" y="2093"/>
                    <a:pt x="12767" y="1882"/>
                  </a:cubicBezTo>
                  <a:cubicBezTo>
                    <a:pt x="33024" y="-1600"/>
                    <a:pt x="52227" y="-3288"/>
                    <a:pt x="54654" y="25305"/>
                  </a:cubicBezTo>
                  <a:cubicBezTo>
                    <a:pt x="46635" y="29104"/>
                    <a:pt x="38933" y="29526"/>
                    <a:pt x="31442" y="23934"/>
                  </a:cubicBezTo>
                  <a:cubicBezTo>
                    <a:pt x="21735" y="20135"/>
                    <a:pt x="12028" y="16231"/>
                    <a:pt x="2321" y="12433"/>
                  </a:cubicBezTo>
                  <a:cubicBezTo>
                    <a:pt x="1688" y="9057"/>
                    <a:pt x="844" y="5786"/>
                    <a:pt x="0" y="2621"/>
                  </a:cubicBezTo>
                  <a:close/>
                </a:path>
              </a:pathLst>
            </a:custGeom>
            <a:solidFill>
              <a:srgbClr val="F6B7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2" name="Freeform: Shape 311"/>
            <p:cNvSpPr/>
            <p:nvPr/>
          </p:nvSpPr>
          <p:spPr>
            <a:xfrm>
              <a:off x="6252192" y="4872376"/>
              <a:ext cx="27030" cy="41992"/>
            </a:xfrm>
            <a:custGeom>
              <a:avLst/>
              <a:gdLst>
                <a:gd name="connsiteX0" fmla="*/ 22157 w 27030"/>
                <a:gd name="connsiteY0" fmla="*/ 41359 h 41992"/>
                <a:gd name="connsiteX1" fmla="*/ 9707 w 27030"/>
                <a:gd name="connsiteY1" fmla="*/ 41993 h 41992"/>
                <a:gd name="connsiteX2" fmla="*/ 4854 w 27030"/>
                <a:gd name="connsiteY2" fmla="*/ 41993 h 41992"/>
                <a:gd name="connsiteX3" fmla="*/ 0 w 27030"/>
                <a:gd name="connsiteY3" fmla="*/ 41782 h 41992"/>
                <a:gd name="connsiteX4" fmla="*/ 0 w 27030"/>
                <a:gd name="connsiteY4" fmla="*/ 10234 h 41992"/>
                <a:gd name="connsiteX5" fmla="*/ 8441 w 27030"/>
                <a:gd name="connsiteY5" fmla="*/ 0 h 41992"/>
                <a:gd name="connsiteX6" fmla="*/ 22157 w 27030"/>
                <a:gd name="connsiteY6" fmla="*/ 41359 h 4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0" h="41992">
                  <a:moveTo>
                    <a:pt x="22157" y="41359"/>
                  </a:moveTo>
                  <a:cubicBezTo>
                    <a:pt x="18042" y="41571"/>
                    <a:pt x="13822" y="41782"/>
                    <a:pt x="9707" y="41993"/>
                  </a:cubicBezTo>
                  <a:cubicBezTo>
                    <a:pt x="9707" y="41993"/>
                    <a:pt x="4854" y="41993"/>
                    <a:pt x="4854" y="41993"/>
                  </a:cubicBezTo>
                  <a:cubicBezTo>
                    <a:pt x="4854" y="41993"/>
                    <a:pt x="0" y="41782"/>
                    <a:pt x="0" y="41782"/>
                  </a:cubicBezTo>
                  <a:cubicBezTo>
                    <a:pt x="0" y="31231"/>
                    <a:pt x="0" y="20680"/>
                    <a:pt x="0" y="10234"/>
                  </a:cubicBezTo>
                  <a:cubicBezTo>
                    <a:pt x="2849" y="6858"/>
                    <a:pt x="5592" y="3376"/>
                    <a:pt x="8441" y="0"/>
                  </a:cubicBezTo>
                  <a:cubicBezTo>
                    <a:pt x="25217" y="9707"/>
                    <a:pt x="32708" y="22579"/>
                    <a:pt x="22157" y="41359"/>
                  </a:cubicBezTo>
                  <a:close/>
                </a:path>
              </a:pathLst>
            </a:custGeom>
            <a:solidFill>
              <a:srgbClr val="CA89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3" name="Freeform: Shape 312"/>
            <p:cNvSpPr/>
            <p:nvPr/>
          </p:nvSpPr>
          <p:spPr>
            <a:xfrm>
              <a:off x="6335333" y="4960064"/>
              <a:ext cx="160796" cy="38592"/>
            </a:xfrm>
            <a:custGeom>
              <a:avLst/>
              <a:gdLst>
                <a:gd name="connsiteX0" fmla="*/ 0 w 160796"/>
                <a:gd name="connsiteY0" fmla="*/ 17821 h 38592"/>
                <a:gd name="connsiteX1" fmla="*/ 23529 w 160796"/>
                <a:gd name="connsiteY1" fmla="*/ 16871 h 38592"/>
                <a:gd name="connsiteX2" fmla="*/ 145286 w 160796"/>
                <a:gd name="connsiteY2" fmla="*/ 6320 h 38592"/>
                <a:gd name="connsiteX3" fmla="*/ 160796 w 160796"/>
                <a:gd name="connsiteY3" fmla="*/ 17821 h 38592"/>
                <a:gd name="connsiteX4" fmla="*/ 0 w 160796"/>
                <a:gd name="connsiteY4" fmla="*/ 17821 h 3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96" h="38592">
                  <a:moveTo>
                    <a:pt x="0" y="17821"/>
                  </a:moveTo>
                  <a:cubicBezTo>
                    <a:pt x="7808" y="17504"/>
                    <a:pt x="15615" y="17188"/>
                    <a:pt x="23529" y="16871"/>
                  </a:cubicBezTo>
                  <a:cubicBezTo>
                    <a:pt x="62145" y="-9612"/>
                    <a:pt x="103927" y="1889"/>
                    <a:pt x="145286" y="6320"/>
                  </a:cubicBezTo>
                  <a:cubicBezTo>
                    <a:pt x="151511" y="8747"/>
                    <a:pt x="156681" y="12545"/>
                    <a:pt x="160796" y="17821"/>
                  </a:cubicBezTo>
                  <a:cubicBezTo>
                    <a:pt x="107198" y="45464"/>
                    <a:pt x="53599" y="45569"/>
                    <a:pt x="0" y="17821"/>
                  </a:cubicBezTo>
                  <a:close/>
                </a:path>
              </a:pathLst>
            </a:custGeom>
            <a:solidFill>
              <a:srgbClr val="FDC0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4" name="Freeform: Shape 313"/>
            <p:cNvSpPr/>
            <p:nvPr/>
          </p:nvSpPr>
          <p:spPr>
            <a:xfrm>
              <a:off x="6533271" y="4918372"/>
              <a:ext cx="57711" cy="48962"/>
            </a:xfrm>
            <a:custGeom>
              <a:avLst/>
              <a:gdLst>
                <a:gd name="connsiteX0" fmla="*/ 57712 w 57711"/>
                <a:gd name="connsiteY0" fmla="*/ 6864 h 48962"/>
                <a:gd name="connsiteX1" fmla="*/ 25953 w 57711"/>
                <a:gd name="connsiteY1" fmla="*/ 48962 h 48962"/>
                <a:gd name="connsiteX2" fmla="*/ 2530 w 57711"/>
                <a:gd name="connsiteY2" fmla="*/ 47907 h 48962"/>
                <a:gd name="connsiteX3" fmla="*/ 948 w 57711"/>
                <a:gd name="connsiteY3" fmla="*/ 34191 h 48962"/>
                <a:gd name="connsiteX4" fmla="*/ 37981 w 57711"/>
                <a:gd name="connsiteY4" fmla="*/ 323 h 48962"/>
                <a:gd name="connsiteX5" fmla="*/ 57712 w 57711"/>
                <a:gd name="connsiteY5" fmla="*/ 6864 h 4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11" h="48962">
                  <a:moveTo>
                    <a:pt x="57712" y="6864"/>
                  </a:moveTo>
                  <a:cubicBezTo>
                    <a:pt x="56762" y="28072"/>
                    <a:pt x="41147" y="38412"/>
                    <a:pt x="25953" y="48962"/>
                  </a:cubicBezTo>
                  <a:cubicBezTo>
                    <a:pt x="18146" y="48646"/>
                    <a:pt x="10338" y="48224"/>
                    <a:pt x="2530" y="47907"/>
                  </a:cubicBezTo>
                  <a:cubicBezTo>
                    <a:pt x="-319" y="43581"/>
                    <a:pt x="-635" y="39045"/>
                    <a:pt x="948" y="34191"/>
                  </a:cubicBezTo>
                  <a:cubicBezTo>
                    <a:pt x="9705" y="18998"/>
                    <a:pt x="21100" y="6759"/>
                    <a:pt x="37981" y="323"/>
                  </a:cubicBezTo>
                  <a:cubicBezTo>
                    <a:pt x="45578" y="-733"/>
                    <a:pt x="52436" y="639"/>
                    <a:pt x="57712" y="6864"/>
                  </a:cubicBezTo>
                  <a:close/>
                </a:path>
              </a:pathLst>
            </a:custGeom>
            <a:solidFill>
              <a:srgbClr val="9B58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5" name="Freeform: Shape 314"/>
            <p:cNvSpPr/>
            <p:nvPr/>
          </p:nvSpPr>
          <p:spPr>
            <a:xfrm>
              <a:off x="6483152" y="4948342"/>
              <a:ext cx="54759" cy="29542"/>
            </a:xfrm>
            <a:custGeom>
              <a:avLst/>
              <a:gdLst>
                <a:gd name="connsiteX0" fmla="*/ 54759 w 54759"/>
                <a:gd name="connsiteY0" fmla="*/ 8124 h 29542"/>
                <a:gd name="connsiteX1" fmla="*/ 52649 w 54759"/>
                <a:gd name="connsiteY1" fmla="*/ 17937 h 29542"/>
                <a:gd name="connsiteX2" fmla="*/ 12978 w 54759"/>
                <a:gd name="connsiteY2" fmla="*/ 29543 h 29542"/>
                <a:gd name="connsiteX3" fmla="*/ 0 w 54759"/>
                <a:gd name="connsiteY3" fmla="*/ 28593 h 29542"/>
                <a:gd name="connsiteX4" fmla="*/ 41149 w 54759"/>
                <a:gd name="connsiteY4" fmla="*/ 0 h 29542"/>
                <a:gd name="connsiteX5" fmla="*/ 54759 w 54759"/>
                <a:gd name="connsiteY5" fmla="*/ 8124 h 2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59" h="29542">
                  <a:moveTo>
                    <a:pt x="54759" y="8124"/>
                  </a:moveTo>
                  <a:cubicBezTo>
                    <a:pt x="54021" y="11395"/>
                    <a:pt x="53282" y="14666"/>
                    <a:pt x="52649" y="17937"/>
                  </a:cubicBezTo>
                  <a:cubicBezTo>
                    <a:pt x="39355" y="21841"/>
                    <a:pt x="26166" y="25639"/>
                    <a:pt x="12978" y="29543"/>
                  </a:cubicBezTo>
                  <a:cubicBezTo>
                    <a:pt x="8652" y="29226"/>
                    <a:pt x="4326" y="28910"/>
                    <a:pt x="0" y="28593"/>
                  </a:cubicBezTo>
                  <a:cubicBezTo>
                    <a:pt x="2427" y="2743"/>
                    <a:pt x="21418" y="739"/>
                    <a:pt x="41149" y="0"/>
                  </a:cubicBezTo>
                  <a:cubicBezTo>
                    <a:pt x="46530" y="1161"/>
                    <a:pt x="51172" y="3904"/>
                    <a:pt x="54759" y="8124"/>
                  </a:cubicBezTo>
                  <a:close/>
                </a:path>
              </a:pathLst>
            </a:custGeom>
            <a:solidFill>
              <a:srgbClr val="F5B6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6" name="Freeform: Shape 315"/>
            <p:cNvSpPr/>
            <p:nvPr/>
          </p:nvSpPr>
          <p:spPr>
            <a:xfrm>
              <a:off x="6564796" y="4882504"/>
              <a:ext cx="47287" cy="42731"/>
            </a:xfrm>
            <a:custGeom>
              <a:avLst/>
              <a:gdLst>
                <a:gd name="connsiteX0" fmla="*/ 26186 w 47287"/>
                <a:gd name="connsiteY0" fmla="*/ 42731 h 42731"/>
                <a:gd name="connsiteX1" fmla="*/ 4557 w 47287"/>
                <a:gd name="connsiteY1" fmla="*/ 42415 h 42731"/>
                <a:gd name="connsiteX2" fmla="*/ 20 w 47287"/>
                <a:gd name="connsiteY2" fmla="*/ 30281 h 42731"/>
                <a:gd name="connsiteX3" fmla="*/ 24920 w 47287"/>
                <a:gd name="connsiteY3" fmla="*/ 0 h 42731"/>
                <a:gd name="connsiteX4" fmla="*/ 47288 w 47287"/>
                <a:gd name="connsiteY4" fmla="*/ 527 h 42731"/>
                <a:gd name="connsiteX5" fmla="*/ 45916 w 47287"/>
                <a:gd name="connsiteY5" fmla="*/ 31547 h 42731"/>
                <a:gd name="connsiteX6" fmla="*/ 26186 w 47287"/>
                <a:gd name="connsiteY6" fmla="*/ 42731 h 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7" h="42731">
                  <a:moveTo>
                    <a:pt x="26186" y="42731"/>
                  </a:moveTo>
                  <a:cubicBezTo>
                    <a:pt x="19011" y="42626"/>
                    <a:pt x="11731" y="42520"/>
                    <a:pt x="4557" y="42415"/>
                  </a:cubicBezTo>
                  <a:cubicBezTo>
                    <a:pt x="1286" y="39038"/>
                    <a:pt x="-191" y="35029"/>
                    <a:pt x="20" y="30281"/>
                  </a:cubicBezTo>
                  <a:cubicBezTo>
                    <a:pt x="2341" y="15193"/>
                    <a:pt x="13419" y="7491"/>
                    <a:pt x="24920" y="0"/>
                  </a:cubicBezTo>
                  <a:cubicBezTo>
                    <a:pt x="32411" y="211"/>
                    <a:pt x="39902" y="422"/>
                    <a:pt x="47288" y="527"/>
                  </a:cubicBezTo>
                  <a:cubicBezTo>
                    <a:pt x="46866" y="10867"/>
                    <a:pt x="46444" y="21207"/>
                    <a:pt x="45916" y="31547"/>
                  </a:cubicBezTo>
                  <a:cubicBezTo>
                    <a:pt x="39375" y="35346"/>
                    <a:pt x="32728" y="39038"/>
                    <a:pt x="26186" y="42731"/>
                  </a:cubicBezTo>
                  <a:close/>
                </a:path>
              </a:pathLst>
            </a:custGeom>
            <a:solidFill>
              <a:srgbClr val="AA68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7" name="Freeform: Shape 316"/>
            <p:cNvSpPr/>
            <p:nvPr/>
          </p:nvSpPr>
          <p:spPr>
            <a:xfrm>
              <a:off x="6262848" y="4541152"/>
              <a:ext cx="232542" cy="129291"/>
            </a:xfrm>
            <a:custGeom>
              <a:avLst/>
              <a:gdLst>
                <a:gd name="connsiteX0" fmla="*/ 94958 w 232542"/>
                <a:gd name="connsiteY0" fmla="*/ 119044 h 129291"/>
                <a:gd name="connsiteX1" fmla="*/ 0 w 232542"/>
                <a:gd name="connsiteY1" fmla="*/ 88340 h 129291"/>
                <a:gd name="connsiteX2" fmla="*/ 137690 w 232542"/>
                <a:gd name="connsiteY2" fmla="*/ 3300 h 129291"/>
                <a:gd name="connsiteX3" fmla="*/ 210808 w 232542"/>
                <a:gd name="connsiteY3" fmla="*/ 3933 h 129291"/>
                <a:gd name="connsiteX4" fmla="*/ 211124 w 232542"/>
                <a:gd name="connsiteY4" fmla="*/ 35586 h 129291"/>
                <a:gd name="connsiteX5" fmla="*/ 232543 w 232542"/>
                <a:gd name="connsiteY5" fmla="*/ 118622 h 129291"/>
                <a:gd name="connsiteX6" fmla="*/ 94958 w 232542"/>
                <a:gd name="connsiteY6" fmla="*/ 119044 h 12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42" h="129291">
                  <a:moveTo>
                    <a:pt x="94958" y="119044"/>
                  </a:moveTo>
                  <a:cubicBezTo>
                    <a:pt x="70164" y="87707"/>
                    <a:pt x="31758" y="98047"/>
                    <a:pt x="0" y="88340"/>
                  </a:cubicBezTo>
                  <a:cubicBezTo>
                    <a:pt x="17831" y="14484"/>
                    <a:pt x="65205" y="-9572"/>
                    <a:pt x="137690" y="3300"/>
                  </a:cubicBezTo>
                  <a:cubicBezTo>
                    <a:pt x="161324" y="7520"/>
                    <a:pt x="186435" y="3933"/>
                    <a:pt x="210808" y="3933"/>
                  </a:cubicBezTo>
                  <a:cubicBezTo>
                    <a:pt x="210913" y="14484"/>
                    <a:pt x="211019" y="25035"/>
                    <a:pt x="211124" y="35586"/>
                  </a:cubicBezTo>
                  <a:cubicBezTo>
                    <a:pt x="208697" y="65762"/>
                    <a:pt x="219459" y="92455"/>
                    <a:pt x="232543" y="118622"/>
                  </a:cubicBezTo>
                  <a:cubicBezTo>
                    <a:pt x="186646" y="139618"/>
                    <a:pt x="140749" y="124003"/>
                    <a:pt x="94958" y="119044"/>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8" name="Freeform: Shape 317"/>
            <p:cNvSpPr/>
            <p:nvPr/>
          </p:nvSpPr>
          <p:spPr>
            <a:xfrm>
              <a:off x="6337443" y="4650801"/>
              <a:ext cx="220092" cy="58629"/>
            </a:xfrm>
            <a:custGeom>
              <a:avLst/>
              <a:gdLst>
                <a:gd name="connsiteX0" fmla="*/ 20363 w 220092"/>
                <a:gd name="connsiteY0" fmla="*/ 9395 h 58629"/>
                <a:gd name="connsiteX1" fmla="*/ 157842 w 220092"/>
                <a:gd name="connsiteY1" fmla="*/ 8868 h 58629"/>
                <a:gd name="connsiteX2" fmla="*/ 220093 w 220092"/>
                <a:gd name="connsiteY2" fmla="*/ 52759 h 58629"/>
                <a:gd name="connsiteX3" fmla="*/ 196564 w 220092"/>
                <a:gd name="connsiteY3" fmla="*/ 57296 h 58629"/>
                <a:gd name="connsiteX4" fmla="*/ 39038 w 220092"/>
                <a:gd name="connsiteY4" fmla="*/ 29547 h 58629"/>
                <a:gd name="connsiteX5" fmla="*/ 0 w 220092"/>
                <a:gd name="connsiteY5" fmla="*/ 22056 h 58629"/>
                <a:gd name="connsiteX6" fmla="*/ 20363 w 220092"/>
                <a:gd name="connsiteY6" fmla="*/ 9395 h 5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92" h="58629">
                  <a:moveTo>
                    <a:pt x="20363" y="9395"/>
                  </a:moveTo>
                  <a:cubicBezTo>
                    <a:pt x="66154" y="-10652"/>
                    <a:pt x="112051" y="7390"/>
                    <a:pt x="157842" y="8868"/>
                  </a:cubicBezTo>
                  <a:cubicBezTo>
                    <a:pt x="177256" y="25432"/>
                    <a:pt x="208381" y="25221"/>
                    <a:pt x="220093" y="52759"/>
                  </a:cubicBezTo>
                  <a:cubicBezTo>
                    <a:pt x="213129" y="58984"/>
                    <a:pt x="205216" y="59828"/>
                    <a:pt x="196564" y="57296"/>
                  </a:cubicBezTo>
                  <a:cubicBezTo>
                    <a:pt x="147291" y="29547"/>
                    <a:pt x="96436" y="12666"/>
                    <a:pt x="39038" y="29547"/>
                  </a:cubicBezTo>
                  <a:cubicBezTo>
                    <a:pt x="26166" y="33345"/>
                    <a:pt x="11290" y="33451"/>
                    <a:pt x="0" y="22056"/>
                  </a:cubicBezTo>
                  <a:cubicBezTo>
                    <a:pt x="3271" y="12244"/>
                    <a:pt x="11817" y="10767"/>
                    <a:pt x="20363" y="939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9" name="Freeform: Shape 318"/>
            <p:cNvSpPr/>
            <p:nvPr/>
          </p:nvSpPr>
          <p:spPr>
            <a:xfrm>
              <a:off x="6516387" y="4698719"/>
              <a:ext cx="74806" cy="51252"/>
            </a:xfrm>
            <a:custGeom>
              <a:avLst/>
              <a:gdLst>
                <a:gd name="connsiteX0" fmla="*/ 21840 w 74806"/>
                <a:gd name="connsiteY0" fmla="*/ 4103 h 51252"/>
                <a:gd name="connsiteX1" fmla="*/ 41149 w 74806"/>
                <a:gd name="connsiteY1" fmla="*/ 4841 h 51252"/>
                <a:gd name="connsiteX2" fmla="*/ 61406 w 74806"/>
                <a:gd name="connsiteY2" fmla="*/ 15392 h 51252"/>
                <a:gd name="connsiteX3" fmla="*/ 72274 w 74806"/>
                <a:gd name="connsiteY3" fmla="*/ 25204 h 51252"/>
                <a:gd name="connsiteX4" fmla="*/ 74806 w 74806"/>
                <a:gd name="connsiteY4" fmla="*/ 35650 h 51252"/>
                <a:gd name="connsiteX5" fmla="*/ 71535 w 74806"/>
                <a:gd name="connsiteY5" fmla="*/ 46517 h 51252"/>
                <a:gd name="connsiteX6" fmla="*/ 52649 w 74806"/>
                <a:gd name="connsiteY6" fmla="*/ 46412 h 51252"/>
                <a:gd name="connsiteX7" fmla="*/ 0 w 74806"/>
                <a:gd name="connsiteY7" fmla="*/ 4208 h 51252"/>
                <a:gd name="connsiteX8" fmla="*/ 21840 w 74806"/>
                <a:gd name="connsiteY8" fmla="*/ 4103 h 5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06" h="51252">
                  <a:moveTo>
                    <a:pt x="21840" y="4103"/>
                  </a:moveTo>
                  <a:cubicBezTo>
                    <a:pt x="28276" y="4313"/>
                    <a:pt x="34713" y="4630"/>
                    <a:pt x="41149" y="4841"/>
                  </a:cubicBezTo>
                  <a:cubicBezTo>
                    <a:pt x="44419" y="15076"/>
                    <a:pt x="53177" y="14759"/>
                    <a:pt x="61406" y="15392"/>
                  </a:cubicBezTo>
                  <a:cubicBezTo>
                    <a:pt x="64994" y="18663"/>
                    <a:pt x="68687" y="21934"/>
                    <a:pt x="72274" y="25204"/>
                  </a:cubicBezTo>
                  <a:cubicBezTo>
                    <a:pt x="73118" y="28686"/>
                    <a:pt x="73962" y="32168"/>
                    <a:pt x="74806" y="35650"/>
                  </a:cubicBezTo>
                  <a:cubicBezTo>
                    <a:pt x="73751" y="39237"/>
                    <a:pt x="72696" y="42930"/>
                    <a:pt x="71535" y="46517"/>
                  </a:cubicBezTo>
                  <a:cubicBezTo>
                    <a:pt x="65205" y="52742"/>
                    <a:pt x="58874" y="52953"/>
                    <a:pt x="52649" y="46412"/>
                  </a:cubicBezTo>
                  <a:cubicBezTo>
                    <a:pt x="36295" y="30902"/>
                    <a:pt x="11500" y="25837"/>
                    <a:pt x="0" y="4208"/>
                  </a:cubicBezTo>
                  <a:cubicBezTo>
                    <a:pt x="7280" y="-1595"/>
                    <a:pt x="14560" y="-1173"/>
                    <a:pt x="21840" y="4103"/>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0" name="Freeform: Shape 319"/>
            <p:cNvSpPr/>
            <p:nvPr/>
          </p:nvSpPr>
          <p:spPr>
            <a:xfrm>
              <a:off x="6569142" y="4745131"/>
              <a:ext cx="40328" cy="57412"/>
            </a:xfrm>
            <a:custGeom>
              <a:avLst/>
              <a:gdLst>
                <a:gd name="connsiteX0" fmla="*/ 0 w 40328"/>
                <a:gd name="connsiteY0" fmla="*/ 0 h 57412"/>
                <a:gd name="connsiteX1" fmla="*/ 18886 w 40328"/>
                <a:gd name="connsiteY1" fmla="*/ 105 h 57412"/>
                <a:gd name="connsiteX2" fmla="*/ 39988 w 40328"/>
                <a:gd name="connsiteY2" fmla="*/ 52860 h 57412"/>
                <a:gd name="connsiteX3" fmla="*/ 22262 w 40328"/>
                <a:gd name="connsiteY3" fmla="*/ 51910 h 57412"/>
                <a:gd name="connsiteX4" fmla="*/ 0 w 40328"/>
                <a:gd name="connsiteY4" fmla="*/ 0 h 5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8" h="57412">
                  <a:moveTo>
                    <a:pt x="0" y="0"/>
                  </a:moveTo>
                  <a:cubicBezTo>
                    <a:pt x="6330" y="0"/>
                    <a:pt x="12556" y="105"/>
                    <a:pt x="18886" y="105"/>
                  </a:cubicBezTo>
                  <a:cubicBezTo>
                    <a:pt x="27116" y="17198"/>
                    <a:pt x="42837" y="31231"/>
                    <a:pt x="39988" y="52860"/>
                  </a:cubicBezTo>
                  <a:cubicBezTo>
                    <a:pt x="33763" y="58874"/>
                    <a:pt x="27749" y="59296"/>
                    <a:pt x="22262" y="51910"/>
                  </a:cubicBezTo>
                  <a:cubicBezTo>
                    <a:pt x="13505" y="35240"/>
                    <a:pt x="1055" y="20047"/>
                    <a:pt x="0" y="0"/>
                  </a:cubicBezTo>
                  <a:close/>
                </a:path>
              </a:pathLst>
            </a:custGeom>
            <a:solidFill>
              <a:srgbClr val="DA9A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1" name="Freeform: Shape 320"/>
            <p:cNvSpPr/>
            <p:nvPr/>
          </p:nvSpPr>
          <p:spPr>
            <a:xfrm>
              <a:off x="6591116" y="4797042"/>
              <a:ext cx="30465" cy="53598"/>
            </a:xfrm>
            <a:custGeom>
              <a:avLst/>
              <a:gdLst>
                <a:gd name="connsiteX0" fmla="*/ 289 w 30465"/>
                <a:gd name="connsiteY0" fmla="*/ 0 h 53598"/>
                <a:gd name="connsiteX1" fmla="*/ 18014 w 30465"/>
                <a:gd name="connsiteY1" fmla="*/ 950 h 53598"/>
                <a:gd name="connsiteX2" fmla="*/ 28460 w 30465"/>
                <a:gd name="connsiteY2" fmla="*/ 53599 h 53598"/>
                <a:gd name="connsiteX3" fmla="*/ 289 w 30465"/>
                <a:gd name="connsiteY3" fmla="*/ 0 h 53598"/>
              </a:gdLst>
              <a:ahLst/>
              <a:cxnLst>
                <a:cxn ang="0">
                  <a:pos x="connsiteX0" y="connsiteY0"/>
                </a:cxn>
                <a:cxn ang="0">
                  <a:pos x="connsiteX1" y="connsiteY1"/>
                </a:cxn>
                <a:cxn ang="0">
                  <a:pos x="connsiteX2" y="connsiteY2"/>
                </a:cxn>
                <a:cxn ang="0">
                  <a:pos x="connsiteX3" y="connsiteY3"/>
                </a:cxn>
              </a:cxnLst>
              <a:rect l="l" t="t" r="r" b="b"/>
              <a:pathLst>
                <a:path w="30465" h="53598">
                  <a:moveTo>
                    <a:pt x="289" y="0"/>
                  </a:moveTo>
                  <a:cubicBezTo>
                    <a:pt x="6197" y="317"/>
                    <a:pt x="12106" y="633"/>
                    <a:pt x="18014" y="950"/>
                  </a:cubicBezTo>
                  <a:cubicBezTo>
                    <a:pt x="31625" y="16459"/>
                    <a:pt x="32258" y="34607"/>
                    <a:pt x="28460" y="53599"/>
                  </a:cubicBezTo>
                  <a:cubicBezTo>
                    <a:pt x="183" y="45686"/>
                    <a:pt x="-872" y="23423"/>
                    <a:pt x="289" y="0"/>
                  </a:cubicBezTo>
                  <a:close/>
                </a:path>
              </a:pathLst>
            </a:custGeom>
            <a:solidFill>
              <a:srgbClr val="C786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2" name="Freeform: Shape 321"/>
            <p:cNvSpPr/>
            <p:nvPr/>
          </p:nvSpPr>
          <p:spPr>
            <a:xfrm>
              <a:off x="6256449" y="4696792"/>
              <a:ext cx="324324" cy="280038"/>
            </a:xfrm>
            <a:custGeom>
              <a:avLst/>
              <a:gdLst>
                <a:gd name="connsiteX0" fmla="*/ 268801 w 324324"/>
                <a:gd name="connsiteY0" fmla="*/ 258936 h 280038"/>
                <a:gd name="connsiteX1" fmla="*/ 226597 w 324324"/>
                <a:gd name="connsiteY1" fmla="*/ 280038 h 280038"/>
                <a:gd name="connsiteX2" fmla="*/ 102412 w 324324"/>
                <a:gd name="connsiteY2" fmla="*/ 280038 h 280038"/>
                <a:gd name="connsiteX3" fmla="*/ 60314 w 324324"/>
                <a:gd name="connsiteY3" fmla="*/ 258936 h 280038"/>
                <a:gd name="connsiteX4" fmla="*/ 18005 w 324324"/>
                <a:gd name="connsiteY4" fmla="*/ 216838 h 280038"/>
                <a:gd name="connsiteX5" fmla="*/ 4289 w 324324"/>
                <a:gd name="connsiteY5" fmla="*/ 175373 h 280038"/>
                <a:gd name="connsiteX6" fmla="*/ 58310 w 324324"/>
                <a:gd name="connsiteY6" fmla="*/ 32302 h 280038"/>
                <a:gd name="connsiteX7" fmla="*/ 246011 w 324324"/>
                <a:gd name="connsiteY7" fmla="*/ 20591 h 280038"/>
                <a:gd name="connsiteX8" fmla="*/ 323666 w 324324"/>
                <a:gd name="connsiteY8" fmla="*/ 148679 h 280038"/>
                <a:gd name="connsiteX9" fmla="*/ 321767 w 324324"/>
                <a:gd name="connsiteY9" fmla="*/ 185185 h 280038"/>
                <a:gd name="connsiteX10" fmla="*/ 306468 w 324324"/>
                <a:gd name="connsiteY10" fmla="*/ 221692 h 280038"/>
                <a:gd name="connsiteX11" fmla="*/ 268801 w 324324"/>
                <a:gd name="connsiteY11" fmla="*/ 258936 h 28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324" h="280038">
                  <a:moveTo>
                    <a:pt x="268801" y="258936"/>
                  </a:moveTo>
                  <a:cubicBezTo>
                    <a:pt x="252236" y="260941"/>
                    <a:pt x="237887" y="267377"/>
                    <a:pt x="226597" y="280038"/>
                  </a:cubicBezTo>
                  <a:cubicBezTo>
                    <a:pt x="185237" y="280038"/>
                    <a:pt x="143772" y="280038"/>
                    <a:pt x="102412" y="280038"/>
                  </a:cubicBezTo>
                  <a:cubicBezTo>
                    <a:pt x="93550" y="262629"/>
                    <a:pt x="69810" y="274974"/>
                    <a:pt x="60314" y="258936"/>
                  </a:cubicBezTo>
                  <a:cubicBezTo>
                    <a:pt x="46176" y="244903"/>
                    <a:pt x="32038" y="230871"/>
                    <a:pt x="18005" y="216838"/>
                  </a:cubicBezTo>
                  <a:cubicBezTo>
                    <a:pt x="13468" y="203016"/>
                    <a:pt x="8826" y="189194"/>
                    <a:pt x="4289" y="175373"/>
                  </a:cubicBezTo>
                  <a:cubicBezTo>
                    <a:pt x="-9322" y="115760"/>
                    <a:pt x="9670" y="66804"/>
                    <a:pt x="58310" y="32302"/>
                  </a:cubicBezTo>
                  <a:cubicBezTo>
                    <a:pt x="117289" y="-9480"/>
                    <a:pt x="184921" y="-7791"/>
                    <a:pt x="246011" y="20591"/>
                  </a:cubicBezTo>
                  <a:cubicBezTo>
                    <a:pt x="295073" y="43381"/>
                    <a:pt x="329574" y="86745"/>
                    <a:pt x="323666" y="148679"/>
                  </a:cubicBezTo>
                  <a:cubicBezTo>
                    <a:pt x="322505" y="160812"/>
                    <a:pt x="322400" y="173052"/>
                    <a:pt x="321767" y="185185"/>
                  </a:cubicBezTo>
                  <a:cubicBezTo>
                    <a:pt x="320606" y="199007"/>
                    <a:pt x="311426" y="209452"/>
                    <a:pt x="306468" y="221692"/>
                  </a:cubicBezTo>
                  <a:cubicBezTo>
                    <a:pt x="299082" y="239628"/>
                    <a:pt x="284733" y="250074"/>
                    <a:pt x="268801" y="258936"/>
                  </a:cubicBezTo>
                  <a:close/>
                </a:path>
              </a:pathLst>
            </a:custGeom>
            <a:solidFill>
              <a:srgbClr val="0608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3" name="Freeform: Shape 322"/>
            <p:cNvSpPr/>
            <p:nvPr/>
          </p:nvSpPr>
          <p:spPr>
            <a:xfrm>
              <a:off x="6292139" y="4665176"/>
              <a:ext cx="246088" cy="43784"/>
            </a:xfrm>
            <a:custGeom>
              <a:avLst/>
              <a:gdLst>
                <a:gd name="connsiteX0" fmla="*/ 246088 w 246088"/>
                <a:gd name="connsiteY0" fmla="*/ 37646 h 43784"/>
                <a:gd name="connsiteX1" fmla="*/ 224353 w 246088"/>
                <a:gd name="connsiteY1" fmla="*/ 37751 h 43784"/>
                <a:gd name="connsiteX2" fmla="*/ 33382 w 246088"/>
                <a:gd name="connsiteY2" fmla="*/ 37751 h 43784"/>
                <a:gd name="connsiteX3" fmla="*/ 3417 w 246088"/>
                <a:gd name="connsiteY3" fmla="*/ 41233 h 43784"/>
                <a:gd name="connsiteX4" fmla="*/ 3628 w 246088"/>
                <a:gd name="connsiteY4" fmla="*/ 27939 h 43784"/>
                <a:gd name="connsiteX5" fmla="*/ 2256 w 246088"/>
                <a:gd name="connsiteY5" fmla="*/ 28783 h 43784"/>
                <a:gd name="connsiteX6" fmla="*/ 45621 w 246088"/>
                <a:gd name="connsiteY6" fmla="*/ 6837 h 43784"/>
                <a:gd name="connsiteX7" fmla="*/ 45304 w 246088"/>
                <a:gd name="connsiteY7" fmla="*/ 7576 h 43784"/>
                <a:gd name="connsiteX8" fmla="*/ 246088 w 246088"/>
                <a:gd name="connsiteY8" fmla="*/ 37646 h 4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88" h="43784">
                  <a:moveTo>
                    <a:pt x="246088" y="37646"/>
                  </a:moveTo>
                  <a:cubicBezTo>
                    <a:pt x="238808" y="37646"/>
                    <a:pt x="231634" y="37751"/>
                    <a:pt x="224353" y="37751"/>
                  </a:cubicBezTo>
                  <a:cubicBezTo>
                    <a:pt x="160731" y="14750"/>
                    <a:pt x="97109" y="11691"/>
                    <a:pt x="33382" y="37751"/>
                  </a:cubicBezTo>
                  <a:cubicBezTo>
                    <a:pt x="24097" y="45559"/>
                    <a:pt x="13968" y="44715"/>
                    <a:pt x="3417" y="41233"/>
                  </a:cubicBezTo>
                  <a:cubicBezTo>
                    <a:pt x="-1226" y="36696"/>
                    <a:pt x="-1120" y="32265"/>
                    <a:pt x="3628" y="27939"/>
                  </a:cubicBezTo>
                  <a:lnTo>
                    <a:pt x="2256" y="28783"/>
                  </a:lnTo>
                  <a:cubicBezTo>
                    <a:pt x="13651" y="15489"/>
                    <a:pt x="31060" y="14012"/>
                    <a:pt x="45621" y="6837"/>
                  </a:cubicBezTo>
                  <a:cubicBezTo>
                    <a:pt x="45621" y="6837"/>
                    <a:pt x="45304" y="7576"/>
                    <a:pt x="45304" y="7576"/>
                  </a:cubicBezTo>
                  <a:cubicBezTo>
                    <a:pt x="115046" y="-1393"/>
                    <a:pt x="184999" y="-11944"/>
                    <a:pt x="246088" y="37646"/>
                  </a:cubicBezTo>
                  <a:close/>
                </a:path>
              </a:pathLst>
            </a:custGeom>
            <a:solidFill>
              <a:srgbClr val="FABC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4" name="Freeform: Shape 323"/>
            <p:cNvSpPr/>
            <p:nvPr/>
          </p:nvSpPr>
          <p:spPr>
            <a:xfrm>
              <a:off x="6251031" y="4702928"/>
              <a:ext cx="74489" cy="42203"/>
            </a:xfrm>
            <a:custGeom>
              <a:avLst/>
              <a:gdLst>
                <a:gd name="connsiteX0" fmla="*/ 42098 w 74489"/>
                <a:gd name="connsiteY0" fmla="*/ 0 h 42203"/>
                <a:gd name="connsiteX1" fmla="*/ 74490 w 74489"/>
                <a:gd name="connsiteY1" fmla="*/ 105 h 42203"/>
                <a:gd name="connsiteX2" fmla="*/ 21418 w 74489"/>
                <a:gd name="connsiteY2" fmla="*/ 42204 h 42203"/>
                <a:gd name="connsiteX3" fmla="*/ 0 w 74489"/>
                <a:gd name="connsiteY3" fmla="*/ 42204 h 42203"/>
                <a:gd name="connsiteX4" fmla="*/ 42098 w 74489"/>
                <a:gd name="connsiteY4" fmla="*/ 0 h 4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89" h="42203">
                  <a:moveTo>
                    <a:pt x="42098" y="0"/>
                  </a:moveTo>
                  <a:cubicBezTo>
                    <a:pt x="52860" y="0"/>
                    <a:pt x="63728" y="105"/>
                    <a:pt x="74490" y="105"/>
                  </a:cubicBezTo>
                  <a:cubicBezTo>
                    <a:pt x="56764" y="14138"/>
                    <a:pt x="39039" y="28171"/>
                    <a:pt x="21418" y="42204"/>
                  </a:cubicBezTo>
                  <a:cubicBezTo>
                    <a:pt x="14244" y="42204"/>
                    <a:pt x="7175" y="42204"/>
                    <a:pt x="0" y="42204"/>
                  </a:cubicBezTo>
                  <a:cubicBezTo>
                    <a:pt x="2849" y="16987"/>
                    <a:pt x="17409" y="3482"/>
                    <a:pt x="42098" y="0"/>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5" name="Freeform: Shape 324"/>
            <p:cNvSpPr/>
            <p:nvPr/>
          </p:nvSpPr>
          <p:spPr>
            <a:xfrm>
              <a:off x="6559963" y="4882082"/>
              <a:ext cx="29753" cy="36190"/>
            </a:xfrm>
            <a:custGeom>
              <a:avLst/>
              <a:gdLst>
                <a:gd name="connsiteX0" fmla="*/ 0 w 29753"/>
                <a:gd name="connsiteY0" fmla="*/ 32391 h 36190"/>
                <a:gd name="connsiteX1" fmla="*/ 18148 w 29753"/>
                <a:gd name="connsiteY1" fmla="*/ 0 h 36190"/>
                <a:gd name="connsiteX2" fmla="*/ 29754 w 29753"/>
                <a:gd name="connsiteY2" fmla="*/ 422 h 36190"/>
                <a:gd name="connsiteX3" fmla="*/ 8652 w 29753"/>
                <a:gd name="connsiteY3" fmla="*/ 32075 h 36190"/>
                <a:gd name="connsiteX4" fmla="*/ 0 w 29753"/>
                <a:gd name="connsiteY4" fmla="*/ 32391 h 36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53" h="36190">
                  <a:moveTo>
                    <a:pt x="0" y="32391"/>
                  </a:moveTo>
                  <a:cubicBezTo>
                    <a:pt x="6014" y="21630"/>
                    <a:pt x="12134" y="10867"/>
                    <a:pt x="18148" y="0"/>
                  </a:cubicBezTo>
                  <a:cubicBezTo>
                    <a:pt x="22052" y="106"/>
                    <a:pt x="25850" y="317"/>
                    <a:pt x="29754" y="422"/>
                  </a:cubicBezTo>
                  <a:cubicBezTo>
                    <a:pt x="22685" y="10973"/>
                    <a:pt x="15721" y="21524"/>
                    <a:pt x="8652" y="32075"/>
                  </a:cubicBezTo>
                  <a:cubicBezTo>
                    <a:pt x="6014" y="37561"/>
                    <a:pt x="3060" y="37456"/>
                    <a:pt x="0" y="32391"/>
                  </a:cubicBezTo>
                  <a:close/>
                </a:path>
              </a:pathLst>
            </a:custGeom>
            <a:solidFill>
              <a:srgbClr val="C988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6" name="Freeform: Shape 325"/>
            <p:cNvSpPr/>
            <p:nvPr/>
          </p:nvSpPr>
          <p:spPr>
            <a:xfrm>
              <a:off x="6231407" y="4693221"/>
              <a:ext cx="64255" cy="63938"/>
            </a:xfrm>
            <a:custGeom>
              <a:avLst/>
              <a:gdLst>
                <a:gd name="connsiteX0" fmla="*/ 61723 w 64255"/>
                <a:gd name="connsiteY0" fmla="*/ 9707 h 63938"/>
                <a:gd name="connsiteX1" fmla="*/ 19625 w 64255"/>
                <a:gd name="connsiteY1" fmla="*/ 51911 h 63938"/>
                <a:gd name="connsiteX2" fmla="*/ 0 w 64255"/>
                <a:gd name="connsiteY2" fmla="*/ 63939 h 63938"/>
                <a:gd name="connsiteX3" fmla="*/ 64255 w 64255"/>
                <a:gd name="connsiteY3" fmla="*/ 0 h 63938"/>
                <a:gd name="connsiteX4" fmla="*/ 61723 w 64255"/>
                <a:gd name="connsiteY4" fmla="*/ 9707 h 63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5" h="63938">
                  <a:moveTo>
                    <a:pt x="61723" y="9707"/>
                  </a:moveTo>
                  <a:cubicBezTo>
                    <a:pt x="44525" y="20574"/>
                    <a:pt x="30914" y="35029"/>
                    <a:pt x="19625" y="51911"/>
                  </a:cubicBezTo>
                  <a:cubicBezTo>
                    <a:pt x="13083" y="55920"/>
                    <a:pt x="6542" y="59929"/>
                    <a:pt x="0" y="63939"/>
                  </a:cubicBezTo>
                  <a:cubicBezTo>
                    <a:pt x="7808" y="29015"/>
                    <a:pt x="29226" y="7597"/>
                    <a:pt x="64255" y="0"/>
                  </a:cubicBezTo>
                  <a:cubicBezTo>
                    <a:pt x="63517" y="3165"/>
                    <a:pt x="62673" y="6436"/>
                    <a:pt x="61723" y="970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7" name="Freeform: Shape 326"/>
            <p:cNvSpPr/>
            <p:nvPr/>
          </p:nvSpPr>
          <p:spPr>
            <a:xfrm>
              <a:off x="6294396" y="4671749"/>
              <a:ext cx="43364" cy="22316"/>
            </a:xfrm>
            <a:custGeom>
              <a:avLst/>
              <a:gdLst>
                <a:gd name="connsiteX0" fmla="*/ 43364 w 43364"/>
                <a:gd name="connsiteY0" fmla="*/ 370 h 22316"/>
                <a:gd name="connsiteX1" fmla="*/ 0 w 43364"/>
                <a:gd name="connsiteY1" fmla="*/ 22316 h 22316"/>
                <a:gd name="connsiteX2" fmla="*/ 43364 w 43364"/>
                <a:gd name="connsiteY2" fmla="*/ 370 h 22316"/>
              </a:gdLst>
              <a:ahLst/>
              <a:cxnLst>
                <a:cxn ang="0">
                  <a:pos x="connsiteX0" y="connsiteY0"/>
                </a:cxn>
                <a:cxn ang="0">
                  <a:pos x="connsiteX1" y="connsiteY1"/>
                </a:cxn>
                <a:cxn ang="0">
                  <a:pos x="connsiteX2" y="connsiteY2"/>
                </a:cxn>
              </a:cxnLst>
              <a:rect l="l" t="t" r="r" b="b"/>
              <a:pathLst>
                <a:path w="43364" h="22316">
                  <a:moveTo>
                    <a:pt x="43364" y="370"/>
                  </a:moveTo>
                  <a:cubicBezTo>
                    <a:pt x="31758" y="13348"/>
                    <a:pt x="16882" y="19890"/>
                    <a:pt x="0" y="22316"/>
                  </a:cubicBezTo>
                  <a:cubicBezTo>
                    <a:pt x="7386" y="1003"/>
                    <a:pt x="24478" y="-1107"/>
                    <a:pt x="43364" y="3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8" name="Freeform: Shape 327"/>
            <p:cNvSpPr/>
            <p:nvPr/>
          </p:nvSpPr>
          <p:spPr>
            <a:xfrm>
              <a:off x="6525145" y="4914157"/>
              <a:ext cx="44102" cy="42309"/>
            </a:xfrm>
            <a:custGeom>
              <a:avLst/>
              <a:gdLst>
                <a:gd name="connsiteX0" fmla="*/ 34818 w 44102"/>
                <a:gd name="connsiteY0" fmla="*/ 317 h 42309"/>
                <a:gd name="connsiteX1" fmla="*/ 43470 w 44102"/>
                <a:gd name="connsiteY1" fmla="*/ 0 h 42309"/>
                <a:gd name="connsiteX2" fmla="*/ 44103 w 44102"/>
                <a:gd name="connsiteY2" fmla="*/ 10762 h 42309"/>
                <a:gd name="connsiteX3" fmla="*/ 12661 w 44102"/>
                <a:gd name="connsiteY3" fmla="*/ 42309 h 42309"/>
                <a:gd name="connsiteX4" fmla="*/ 0 w 44102"/>
                <a:gd name="connsiteY4" fmla="*/ 41571 h 42309"/>
                <a:gd name="connsiteX5" fmla="*/ 34818 w 44102"/>
                <a:gd name="connsiteY5" fmla="*/ 317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2" h="42309">
                  <a:moveTo>
                    <a:pt x="34818" y="317"/>
                  </a:moveTo>
                  <a:cubicBezTo>
                    <a:pt x="37667" y="211"/>
                    <a:pt x="40621" y="106"/>
                    <a:pt x="43470" y="0"/>
                  </a:cubicBezTo>
                  <a:cubicBezTo>
                    <a:pt x="43681" y="3587"/>
                    <a:pt x="43892" y="7175"/>
                    <a:pt x="44103" y="10762"/>
                  </a:cubicBezTo>
                  <a:cubicBezTo>
                    <a:pt x="36717" y="24267"/>
                    <a:pt x="26588" y="35240"/>
                    <a:pt x="12661" y="42309"/>
                  </a:cubicBezTo>
                  <a:cubicBezTo>
                    <a:pt x="8441" y="42098"/>
                    <a:pt x="4220" y="41887"/>
                    <a:pt x="0" y="41571"/>
                  </a:cubicBezTo>
                  <a:cubicBezTo>
                    <a:pt x="11606" y="27854"/>
                    <a:pt x="23212" y="14033"/>
                    <a:pt x="34818" y="317"/>
                  </a:cubicBezTo>
                  <a:close/>
                </a:path>
              </a:pathLst>
            </a:custGeom>
            <a:solidFill>
              <a:srgbClr val="E2A2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464" name="Group 463"/>
          <p:cNvGrpSpPr/>
          <p:nvPr/>
        </p:nvGrpSpPr>
        <p:grpSpPr>
          <a:xfrm>
            <a:off x="5914945" y="3209295"/>
            <a:ext cx="1677591" cy="675085"/>
            <a:chOff x="5709141" y="3241456"/>
            <a:chExt cx="2236788" cy="900113"/>
          </a:xfrm>
        </p:grpSpPr>
        <p:sp>
          <p:nvSpPr>
            <p:cNvPr id="465" name="Freeform 26"/>
            <p:cNvSpPr>
              <a:spLocks noEditPoints="1"/>
            </p:cNvSpPr>
            <p:nvPr/>
          </p:nvSpPr>
          <p:spPr bwMode="auto">
            <a:xfrm>
              <a:off x="5709141" y="3844706"/>
              <a:ext cx="2236788" cy="296863"/>
            </a:xfrm>
            <a:custGeom>
              <a:avLst/>
              <a:gdLst>
                <a:gd name="T0" fmla="*/ 8901 w 10878"/>
                <a:gd name="T1" fmla="*/ 1443 h 1443"/>
                <a:gd name="T2" fmla="*/ 9392 w 10878"/>
                <a:gd name="T3" fmla="*/ 1280 h 1443"/>
                <a:gd name="T4" fmla="*/ 9969 w 10878"/>
                <a:gd name="T5" fmla="*/ 962 h 1443"/>
                <a:gd name="T6" fmla="*/ 9392 w 10878"/>
                <a:gd name="T7" fmla="*/ 1280 h 1443"/>
                <a:gd name="T8" fmla="*/ 8901 w 10878"/>
                <a:gd name="T9" fmla="*/ 1443 h 1443"/>
                <a:gd name="T10" fmla="*/ 1394 w 10878"/>
                <a:gd name="T11" fmla="*/ 1437 h 1443"/>
                <a:gd name="T12" fmla="*/ 931 w 10878"/>
                <a:gd name="T13" fmla="*/ 1280 h 1443"/>
                <a:gd name="T14" fmla="*/ 0 w 10878"/>
                <a:gd name="T15" fmla="*/ 677 h 1443"/>
                <a:gd name="T16" fmla="*/ 931 w 10878"/>
                <a:gd name="T17" fmla="*/ 1280 h 1443"/>
                <a:gd name="T18" fmla="*/ 1394 w 10878"/>
                <a:gd name="T19" fmla="*/ 1437 h 1443"/>
                <a:gd name="T20" fmla="*/ 10806 w 10878"/>
                <a:gd name="T21" fmla="*/ 112 h 1443"/>
                <a:gd name="T22" fmla="*/ 10878 w 10878"/>
                <a:gd name="T23" fmla="*/ 0 h 1443"/>
                <a:gd name="T24" fmla="*/ 10806 w 10878"/>
                <a:gd name="T25" fmla="*/ 112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78" h="1443">
                  <a:moveTo>
                    <a:pt x="8901" y="1443"/>
                  </a:moveTo>
                  <a:cubicBezTo>
                    <a:pt x="9068" y="1403"/>
                    <a:pt x="9232" y="1348"/>
                    <a:pt x="9392" y="1280"/>
                  </a:cubicBezTo>
                  <a:cubicBezTo>
                    <a:pt x="9595" y="1194"/>
                    <a:pt x="9788" y="1087"/>
                    <a:pt x="9969" y="962"/>
                  </a:cubicBezTo>
                  <a:cubicBezTo>
                    <a:pt x="9788" y="1087"/>
                    <a:pt x="9595" y="1194"/>
                    <a:pt x="9392" y="1280"/>
                  </a:cubicBezTo>
                  <a:cubicBezTo>
                    <a:pt x="9232" y="1348"/>
                    <a:pt x="9068" y="1403"/>
                    <a:pt x="8901" y="1443"/>
                  </a:cubicBezTo>
                  <a:close/>
                  <a:moveTo>
                    <a:pt x="1394" y="1437"/>
                  </a:moveTo>
                  <a:cubicBezTo>
                    <a:pt x="1237" y="1397"/>
                    <a:pt x="1082" y="1345"/>
                    <a:pt x="931" y="1280"/>
                  </a:cubicBezTo>
                  <a:cubicBezTo>
                    <a:pt x="587" y="1134"/>
                    <a:pt x="274" y="931"/>
                    <a:pt x="0" y="677"/>
                  </a:cubicBezTo>
                  <a:cubicBezTo>
                    <a:pt x="274" y="931"/>
                    <a:pt x="587" y="1134"/>
                    <a:pt x="931" y="1280"/>
                  </a:cubicBezTo>
                  <a:cubicBezTo>
                    <a:pt x="1082" y="1345"/>
                    <a:pt x="1237" y="1397"/>
                    <a:pt x="1394" y="1437"/>
                  </a:cubicBezTo>
                  <a:close/>
                  <a:moveTo>
                    <a:pt x="10806" y="112"/>
                  </a:moveTo>
                  <a:cubicBezTo>
                    <a:pt x="10831" y="75"/>
                    <a:pt x="10855" y="38"/>
                    <a:pt x="10878" y="0"/>
                  </a:cubicBezTo>
                  <a:cubicBezTo>
                    <a:pt x="10855" y="38"/>
                    <a:pt x="10831" y="75"/>
                    <a:pt x="10806" y="112"/>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6" name="Freeform 27"/>
            <p:cNvSpPr>
              <a:spLocks noEditPoints="1"/>
            </p:cNvSpPr>
            <p:nvPr/>
          </p:nvSpPr>
          <p:spPr bwMode="auto">
            <a:xfrm>
              <a:off x="5944091" y="3973293"/>
              <a:ext cx="1709738" cy="73025"/>
            </a:xfrm>
            <a:custGeom>
              <a:avLst/>
              <a:gdLst>
                <a:gd name="T0" fmla="*/ 6999 w 8313"/>
                <a:gd name="T1" fmla="*/ 351 h 351"/>
                <a:gd name="T2" fmla="*/ 6999 w 8313"/>
                <a:gd name="T3" fmla="*/ 351 h 351"/>
                <a:gd name="T4" fmla="*/ 8313 w 8313"/>
                <a:gd name="T5" fmla="*/ 0 h 351"/>
                <a:gd name="T6" fmla="*/ 6999 w 8313"/>
                <a:gd name="T7" fmla="*/ 351 h 351"/>
                <a:gd name="T8" fmla="*/ 1031 w 8313"/>
                <a:gd name="T9" fmla="*/ 351 h 351"/>
                <a:gd name="T10" fmla="*/ 1031 w 8313"/>
                <a:gd name="T11" fmla="*/ 351 h 351"/>
                <a:gd name="T12" fmla="*/ 0 w 8313"/>
                <a:gd name="T13" fmla="*/ 141 h 351"/>
                <a:gd name="T14" fmla="*/ 1031 w 831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13" h="351">
                  <a:moveTo>
                    <a:pt x="6999" y="351"/>
                  </a:moveTo>
                  <a:lnTo>
                    <a:pt x="6999" y="351"/>
                  </a:lnTo>
                  <a:cubicBezTo>
                    <a:pt x="7476" y="351"/>
                    <a:pt x="7925" y="223"/>
                    <a:pt x="8313" y="0"/>
                  </a:cubicBezTo>
                  <a:cubicBezTo>
                    <a:pt x="7925" y="223"/>
                    <a:pt x="7476" y="351"/>
                    <a:pt x="6999" y="351"/>
                  </a:cubicBezTo>
                  <a:moveTo>
                    <a:pt x="1031" y="351"/>
                  </a:moveTo>
                  <a:lnTo>
                    <a:pt x="1031" y="351"/>
                  </a:lnTo>
                  <a:cubicBezTo>
                    <a:pt x="666" y="351"/>
                    <a:pt x="317" y="276"/>
                    <a:pt x="0" y="141"/>
                  </a:cubicBezTo>
                  <a:cubicBezTo>
                    <a:pt x="317" y="276"/>
                    <a:pt x="666" y="351"/>
                    <a:pt x="1031" y="351"/>
                  </a:cubicBezTo>
                </a:path>
              </a:pathLst>
            </a:custGeom>
            <a:solidFill>
              <a:srgbClr val="92482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7" name="Freeform 39"/>
            <p:cNvSpPr/>
            <p:nvPr/>
          </p:nvSpPr>
          <p:spPr bwMode="auto">
            <a:xfrm>
              <a:off x="5909166" y="3290668"/>
              <a:ext cx="1741488" cy="503238"/>
            </a:xfrm>
            <a:custGeom>
              <a:avLst/>
              <a:gdLst>
                <a:gd name="T0" fmla="*/ 7242 w 8467"/>
                <a:gd name="T1" fmla="*/ 2451 h 2451"/>
                <a:gd name="T2" fmla="*/ 1225 w 8467"/>
                <a:gd name="T3" fmla="*/ 2451 h 2451"/>
                <a:gd name="T4" fmla="*/ 0 w 8467"/>
                <a:gd name="T5" fmla="*/ 1225 h 2451"/>
                <a:gd name="T6" fmla="*/ 1225 w 8467"/>
                <a:gd name="T7" fmla="*/ 0 h 2451"/>
                <a:gd name="T8" fmla="*/ 7242 w 8467"/>
                <a:gd name="T9" fmla="*/ 0 h 2451"/>
                <a:gd name="T10" fmla="*/ 8467 w 8467"/>
                <a:gd name="T11" fmla="*/ 1225 h 2451"/>
                <a:gd name="T12" fmla="*/ 7242 w 8467"/>
                <a:gd name="T13" fmla="*/ 2451 h 2451"/>
              </a:gdLst>
              <a:ahLst/>
              <a:cxnLst>
                <a:cxn ang="0">
                  <a:pos x="T0" y="T1"/>
                </a:cxn>
                <a:cxn ang="0">
                  <a:pos x="T2" y="T3"/>
                </a:cxn>
                <a:cxn ang="0">
                  <a:pos x="T4" y="T5"/>
                </a:cxn>
                <a:cxn ang="0">
                  <a:pos x="T6" y="T7"/>
                </a:cxn>
                <a:cxn ang="0">
                  <a:pos x="T8" y="T9"/>
                </a:cxn>
                <a:cxn ang="0">
                  <a:pos x="T10" y="T11"/>
                </a:cxn>
                <a:cxn ang="0">
                  <a:pos x="T12" y="T13"/>
                </a:cxn>
              </a:cxnLst>
              <a:rect l="0" t="0" r="r" b="b"/>
              <a:pathLst>
                <a:path w="8467" h="2451">
                  <a:moveTo>
                    <a:pt x="7242" y="2451"/>
                  </a:moveTo>
                  <a:lnTo>
                    <a:pt x="1225" y="2451"/>
                  </a:lnTo>
                  <a:cubicBezTo>
                    <a:pt x="551" y="2451"/>
                    <a:pt x="0" y="1899"/>
                    <a:pt x="0" y="1225"/>
                  </a:cubicBezTo>
                  <a:cubicBezTo>
                    <a:pt x="0" y="551"/>
                    <a:pt x="551" y="0"/>
                    <a:pt x="1225" y="0"/>
                  </a:cubicBezTo>
                  <a:lnTo>
                    <a:pt x="7242" y="0"/>
                  </a:lnTo>
                  <a:cubicBezTo>
                    <a:pt x="7916" y="0"/>
                    <a:pt x="8467" y="551"/>
                    <a:pt x="8467" y="1225"/>
                  </a:cubicBezTo>
                  <a:cubicBezTo>
                    <a:pt x="8467" y="1899"/>
                    <a:pt x="7916" y="2451"/>
                    <a:pt x="7242" y="2451"/>
                  </a:cubicBezTo>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8" name="Freeform 40"/>
            <p:cNvSpPr>
              <a:spLocks noEditPoints="1"/>
            </p:cNvSpPr>
            <p:nvPr/>
          </p:nvSpPr>
          <p:spPr bwMode="auto">
            <a:xfrm>
              <a:off x="5861541" y="3241456"/>
              <a:ext cx="1836738" cy="600075"/>
            </a:xfrm>
            <a:custGeom>
              <a:avLst/>
              <a:gdLst>
                <a:gd name="T0" fmla="*/ 7475 w 8933"/>
                <a:gd name="T1" fmla="*/ 0 h 2916"/>
                <a:gd name="T2" fmla="*/ 1458 w 8933"/>
                <a:gd name="T3" fmla="*/ 0 h 2916"/>
                <a:gd name="T4" fmla="*/ 428 w 8933"/>
                <a:gd name="T5" fmla="*/ 428 h 2916"/>
                <a:gd name="T6" fmla="*/ 0 w 8933"/>
                <a:gd name="T7" fmla="*/ 1458 h 2916"/>
                <a:gd name="T8" fmla="*/ 428 w 8933"/>
                <a:gd name="T9" fmla="*/ 2488 h 2916"/>
                <a:gd name="T10" fmla="*/ 1458 w 8933"/>
                <a:gd name="T11" fmla="*/ 2916 h 2916"/>
                <a:gd name="T12" fmla="*/ 7475 w 8933"/>
                <a:gd name="T13" fmla="*/ 2916 h 2916"/>
                <a:gd name="T14" fmla="*/ 8505 w 8933"/>
                <a:gd name="T15" fmla="*/ 2488 h 2916"/>
                <a:gd name="T16" fmla="*/ 8933 w 8933"/>
                <a:gd name="T17" fmla="*/ 1458 h 2916"/>
                <a:gd name="T18" fmla="*/ 8505 w 8933"/>
                <a:gd name="T19" fmla="*/ 428 h 2916"/>
                <a:gd name="T20" fmla="*/ 7475 w 8933"/>
                <a:gd name="T21" fmla="*/ 0 h 2916"/>
                <a:gd name="T22" fmla="*/ 7475 w 8933"/>
                <a:gd name="T23" fmla="*/ 233 h 2916"/>
                <a:gd name="T24" fmla="*/ 8700 w 8933"/>
                <a:gd name="T25" fmla="*/ 1458 h 2916"/>
                <a:gd name="T26" fmla="*/ 7475 w 8933"/>
                <a:gd name="T27" fmla="*/ 2684 h 2916"/>
                <a:gd name="T28" fmla="*/ 1458 w 8933"/>
                <a:gd name="T29" fmla="*/ 2684 h 2916"/>
                <a:gd name="T30" fmla="*/ 233 w 8933"/>
                <a:gd name="T31" fmla="*/ 1458 h 2916"/>
                <a:gd name="T32" fmla="*/ 1458 w 8933"/>
                <a:gd name="T33" fmla="*/ 233 h 2916"/>
                <a:gd name="T34" fmla="*/ 7475 w 8933"/>
                <a:gd name="T35" fmla="*/ 233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33" h="2916">
                  <a:moveTo>
                    <a:pt x="7475" y="0"/>
                  </a:moveTo>
                  <a:lnTo>
                    <a:pt x="1458" y="0"/>
                  </a:lnTo>
                  <a:cubicBezTo>
                    <a:pt x="1070" y="0"/>
                    <a:pt x="704" y="152"/>
                    <a:pt x="428" y="428"/>
                  </a:cubicBezTo>
                  <a:cubicBezTo>
                    <a:pt x="152" y="704"/>
                    <a:pt x="0" y="1070"/>
                    <a:pt x="0" y="1458"/>
                  </a:cubicBezTo>
                  <a:cubicBezTo>
                    <a:pt x="0" y="1846"/>
                    <a:pt x="152" y="2212"/>
                    <a:pt x="428" y="2488"/>
                  </a:cubicBezTo>
                  <a:cubicBezTo>
                    <a:pt x="704" y="2764"/>
                    <a:pt x="1070" y="2916"/>
                    <a:pt x="1458" y="2916"/>
                  </a:cubicBezTo>
                  <a:lnTo>
                    <a:pt x="7475" y="2916"/>
                  </a:lnTo>
                  <a:cubicBezTo>
                    <a:pt x="7863" y="2916"/>
                    <a:pt x="8228" y="2764"/>
                    <a:pt x="8505" y="2488"/>
                  </a:cubicBezTo>
                  <a:cubicBezTo>
                    <a:pt x="8781" y="2212"/>
                    <a:pt x="8933" y="1846"/>
                    <a:pt x="8933" y="1458"/>
                  </a:cubicBezTo>
                  <a:cubicBezTo>
                    <a:pt x="8933" y="1070"/>
                    <a:pt x="8781" y="704"/>
                    <a:pt x="8505" y="428"/>
                  </a:cubicBezTo>
                  <a:cubicBezTo>
                    <a:pt x="8228" y="152"/>
                    <a:pt x="7863" y="0"/>
                    <a:pt x="7475" y="0"/>
                  </a:cubicBezTo>
                  <a:moveTo>
                    <a:pt x="7475" y="233"/>
                  </a:moveTo>
                  <a:cubicBezTo>
                    <a:pt x="8149" y="233"/>
                    <a:pt x="8700" y="784"/>
                    <a:pt x="8700" y="1458"/>
                  </a:cubicBezTo>
                  <a:cubicBezTo>
                    <a:pt x="8700" y="2132"/>
                    <a:pt x="8149" y="2684"/>
                    <a:pt x="7475" y="2684"/>
                  </a:cubicBezTo>
                  <a:lnTo>
                    <a:pt x="1458" y="2684"/>
                  </a:lnTo>
                  <a:cubicBezTo>
                    <a:pt x="784" y="2684"/>
                    <a:pt x="233" y="2132"/>
                    <a:pt x="233" y="1458"/>
                  </a:cubicBezTo>
                  <a:cubicBezTo>
                    <a:pt x="233" y="784"/>
                    <a:pt x="784" y="233"/>
                    <a:pt x="1458" y="233"/>
                  </a:cubicBezTo>
                  <a:lnTo>
                    <a:pt x="7475" y="233"/>
                  </a:ln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69" name="Freeform 41"/>
            <p:cNvSpPr>
              <a:spLocks noEditPoints="1"/>
            </p:cNvSpPr>
            <p:nvPr/>
          </p:nvSpPr>
          <p:spPr bwMode="auto">
            <a:xfrm>
              <a:off x="5967904" y="3333531"/>
              <a:ext cx="1635125" cy="415925"/>
            </a:xfrm>
            <a:custGeom>
              <a:avLst/>
              <a:gdLst>
                <a:gd name="T0" fmla="*/ 1640 w 7956"/>
                <a:gd name="T1" fmla="*/ 1847 h 2025"/>
                <a:gd name="T2" fmla="*/ 1793 w 7956"/>
                <a:gd name="T3" fmla="*/ 1630 h 2025"/>
                <a:gd name="T4" fmla="*/ 1946 w 7956"/>
                <a:gd name="T5" fmla="*/ 1414 h 2025"/>
                <a:gd name="T6" fmla="*/ 1893 w 7956"/>
                <a:gd name="T7" fmla="*/ 1757 h 2025"/>
                <a:gd name="T8" fmla="*/ 3401 w 7956"/>
                <a:gd name="T9" fmla="*/ 1827 h 2025"/>
                <a:gd name="T10" fmla="*/ 3660 w 7956"/>
                <a:gd name="T11" fmla="*/ 1615 h 2025"/>
                <a:gd name="T12" fmla="*/ 4275 w 7956"/>
                <a:gd name="T13" fmla="*/ 1870 h 2025"/>
                <a:gd name="T14" fmla="*/ 4428 w 7956"/>
                <a:gd name="T15" fmla="*/ 1437 h 2025"/>
                <a:gd name="T16" fmla="*/ 4581 w 7956"/>
                <a:gd name="T17" fmla="*/ 1004 h 2025"/>
                <a:gd name="T18" fmla="*/ 4735 w 7956"/>
                <a:gd name="T19" fmla="*/ 570 h 2025"/>
                <a:gd name="T20" fmla="*/ 4888 w 7956"/>
                <a:gd name="T21" fmla="*/ 137 h 2025"/>
                <a:gd name="T22" fmla="*/ 3458 w 7956"/>
                <a:gd name="T23" fmla="*/ 292 h 2025"/>
                <a:gd name="T24" fmla="*/ 3096 w 7956"/>
                <a:gd name="T25" fmla="*/ 1297 h 2025"/>
                <a:gd name="T26" fmla="*/ 2983 w 7956"/>
                <a:gd name="T27" fmla="*/ 1540 h 2025"/>
                <a:gd name="T28" fmla="*/ 3158 w 7956"/>
                <a:gd name="T29" fmla="*/ 534 h 2025"/>
                <a:gd name="T30" fmla="*/ 1661 w 7956"/>
                <a:gd name="T31" fmla="*/ 105 h 2025"/>
                <a:gd name="T32" fmla="*/ 1508 w 7956"/>
                <a:gd name="T33" fmla="*/ 374 h 2025"/>
                <a:gd name="T34" fmla="*/ 1355 w 7956"/>
                <a:gd name="T35" fmla="*/ 640 h 2025"/>
                <a:gd name="T36" fmla="*/ 1298 w 7956"/>
                <a:gd name="T37" fmla="*/ 597 h 2025"/>
                <a:gd name="T38" fmla="*/ 1235 w 7956"/>
                <a:gd name="T39" fmla="*/ 50 h 2025"/>
                <a:gd name="T40" fmla="*/ 1081 w 7956"/>
                <a:gd name="T41" fmla="*/ 452 h 2025"/>
                <a:gd name="T42" fmla="*/ 928 w 7956"/>
                <a:gd name="T43" fmla="*/ 852 h 2025"/>
                <a:gd name="T44" fmla="*/ 775 w 7956"/>
                <a:gd name="T45" fmla="*/ 1255 h 2025"/>
                <a:gd name="T46" fmla="*/ 621 w 7956"/>
                <a:gd name="T47" fmla="*/ 1657 h 2025"/>
                <a:gd name="T48" fmla="*/ 433 w 7956"/>
                <a:gd name="T49" fmla="*/ 1842 h 2025"/>
                <a:gd name="T50" fmla="*/ 258 w 7956"/>
                <a:gd name="T51" fmla="*/ 1687 h 2025"/>
                <a:gd name="T52" fmla="*/ 105 w 7956"/>
                <a:gd name="T53" fmla="*/ 1459 h 2025"/>
                <a:gd name="T54" fmla="*/ 48 w 7956"/>
                <a:gd name="T55" fmla="*/ 702 h 2025"/>
                <a:gd name="T56" fmla="*/ 201 w 7956"/>
                <a:gd name="T57" fmla="*/ 407 h 2025"/>
                <a:gd name="T58" fmla="*/ 360 w 7956"/>
                <a:gd name="T59" fmla="*/ 239 h 2025"/>
                <a:gd name="T60" fmla="*/ 605 w 7956"/>
                <a:gd name="T61" fmla="*/ 85 h 2025"/>
                <a:gd name="T62" fmla="*/ 6118 w 7956"/>
                <a:gd name="T63" fmla="*/ 117 h 2025"/>
                <a:gd name="T64" fmla="*/ 5965 w 7956"/>
                <a:gd name="T65" fmla="*/ 385 h 2025"/>
                <a:gd name="T66" fmla="*/ 5811 w 7956"/>
                <a:gd name="T67" fmla="*/ 654 h 2025"/>
                <a:gd name="T68" fmla="*/ 5768 w 7956"/>
                <a:gd name="T69" fmla="*/ 570 h 2025"/>
                <a:gd name="T70" fmla="*/ 5691 w 7956"/>
                <a:gd name="T71" fmla="*/ 69 h 2025"/>
                <a:gd name="T72" fmla="*/ 5538 w 7956"/>
                <a:gd name="T73" fmla="*/ 470 h 2025"/>
                <a:gd name="T74" fmla="*/ 5385 w 7956"/>
                <a:gd name="T75" fmla="*/ 870 h 2025"/>
                <a:gd name="T76" fmla="*/ 5231 w 7956"/>
                <a:gd name="T77" fmla="*/ 1274 h 2025"/>
                <a:gd name="T78" fmla="*/ 5078 w 7956"/>
                <a:gd name="T79" fmla="*/ 1675 h 2025"/>
                <a:gd name="T80" fmla="*/ 5998 w 7956"/>
                <a:gd name="T81" fmla="*/ 1995 h 2025"/>
                <a:gd name="T82" fmla="*/ 6151 w 7956"/>
                <a:gd name="T83" fmla="*/ 1780 h 2025"/>
                <a:gd name="T84" fmla="*/ 6305 w 7956"/>
                <a:gd name="T85" fmla="*/ 1564 h 2025"/>
                <a:gd name="T86" fmla="*/ 6458 w 7956"/>
                <a:gd name="T87" fmla="*/ 1347 h 2025"/>
                <a:gd name="T88" fmla="*/ 6330 w 7956"/>
                <a:gd name="T89" fmla="*/ 1857 h 2025"/>
                <a:gd name="T90" fmla="*/ 7393 w 7956"/>
                <a:gd name="T91" fmla="*/ 1917 h 2025"/>
                <a:gd name="T92" fmla="*/ 7618 w 7956"/>
                <a:gd name="T93" fmla="*/ 1764 h 2025"/>
                <a:gd name="T94" fmla="*/ 7773 w 7956"/>
                <a:gd name="T95" fmla="*/ 1589 h 2025"/>
                <a:gd name="T96" fmla="*/ 7753 w 7956"/>
                <a:gd name="T97" fmla="*/ 1622 h 2025"/>
                <a:gd name="T98" fmla="*/ 7593 w 7956"/>
                <a:gd name="T99" fmla="*/ 1790 h 2025"/>
                <a:gd name="T100" fmla="*/ 7346 w 7956"/>
                <a:gd name="T101" fmla="*/ 1944 h 2025"/>
                <a:gd name="T102" fmla="*/ 7483 w 7956"/>
                <a:gd name="T103" fmla="*/ 1330 h 2025"/>
                <a:gd name="T104" fmla="*/ 7636 w 7956"/>
                <a:gd name="T105" fmla="*/ 449 h 2025"/>
                <a:gd name="T106" fmla="*/ 7550 w 7956"/>
                <a:gd name="T107" fmla="*/ 204 h 2025"/>
                <a:gd name="T108" fmla="*/ 7718 w 7956"/>
                <a:gd name="T109" fmla="*/ 362 h 2025"/>
                <a:gd name="T110" fmla="*/ 7855 w 7956"/>
                <a:gd name="T111" fmla="*/ 574 h 2025"/>
                <a:gd name="T112" fmla="*/ 7701 w 7956"/>
                <a:gd name="T113" fmla="*/ 904 h 2025"/>
                <a:gd name="T114" fmla="*/ 7548 w 7956"/>
                <a:gd name="T115" fmla="*/ 1330 h 2025"/>
                <a:gd name="T116" fmla="*/ 3651 w 7956"/>
                <a:gd name="T117" fmla="*/ 1212 h 2025"/>
                <a:gd name="T118" fmla="*/ 3796 w 7956"/>
                <a:gd name="T119" fmla="*/ 847 h 2025"/>
                <a:gd name="T120" fmla="*/ 7866 w 7956"/>
                <a:gd name="T121" fmla="*/ 594 h 2025"/>
                <a:gd name="T122" fmla="*/ 7453 w 7956"/>
                <a:gd name="T123" fmla="*/ 142 h 2025"/>
                <a:gd name="T124" fmla="*/ 7398 w 7956"/>
                <a:gd name="T125" fmla="*/ 109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6" h="2025">
                  <a:moveTo>
                    <a:pt x="961" y="2025"/>
                  </a:moveTo>
                  <a:lnTo>
                    <a:pt x="961" y="2024"/>
                  </a:lnTo>
                  <a:lnTo>
                    <a:pt x="935" y="2024"/>
                  </a:lnTo>
                  <a:lnTo>
                    <a:pt x="935" y="2022"/>
                  </a:lnTo>
                  <a:lnTo>
                    <a:pt x="913" y="2022"/>
                  </a:lnTo>
                  <a:lnTo>
                    <a:pt x="913" y="2020"/>
                  </a:lnTo>
                  <a:lnTo>
                    <a:pt x="900" y="2020"/>
                  </a:lnTo>
                  <a:lnTo>
                    <a:pt x="900" y="2019"/>
                  </a:lnTo>
                  <a:lnTo>
                    <a:pt x="888" y="2019"/>
                  </a:lnTo>
                  <a:lnTo>
                    <a:pt x="888" y="2017"/>
                  </a:lnTo>
                  <a:lnTo>
                    <a:pt x="875" y="2017"/>
                  </a:lnTo>
                  <a:lnTo>
                    <a:pt x="875" y="2015"/>
                  </a:lnTo>
                  <a:lnTo>
                    <a:pt x="863" y="2015"/>
                  </a:lnTo>
                  <a:lnTo>
                    <a:pt x="863" y="2014"/>
                  </a:lnTo>
                  <a:lnTo>
                    <a:pt x="850" y="2014"/>
                  </a:lnTo>
                  <a:lnTo>
                    <a:pt x="850" y="2012"/>
                  </a:lnTo>
                  <a:lnTo>
                    <a:pt x="840" y="2012"/>
                  </a:lnTo>
                  <a:lnTo>
                    <a:pt x="840" y="2010"/>
                  </a:lnTo>
                  <a:lnTo>
                    <a:pt x="851" y="2010"/>
                  </a:lnTo>
                  <a:lnTo>
                    <a:pt x="851" y="2012"/>
                  </a:lnTo>
                  <a:lnTo>
                    <a:pt x="865" y="2012"/>
                  </a:lnTo>
                  <a:lnTo>
                    <a:pt x="865" y="2014"/>
                  </a:lnTo>
                  <a:lnTo>
                    <a:pt x="876" y="2014"/>
                  </a:lnTo>
                  <a:lnTo>
                    <a:pt x="876" y="2015"/>
                  </a:lnTo>
                  <a:lnTo>
                    <a:pt x="890" y="2015"/>
                  </a:lnTo>
                  <a:lnTo>
                    <a:pt x="890" y="2017"/>
                  </a:lnTo>
                  <a:lnTo>
                    <a:pt x="901" y="2017"/>
                  </a:lnTo>
                  <a:lnTo>
                    <a:pt x="901" y="2019"/>
                  </a:lnTo>
                  <a:lnTo>
                    <a:pt x="915" y="2019"/>
                  </a:lnTo>
                  <a:lnTo>
                    <a:pt x="915" y="2020"/>
                  </a:lnTo>
                  <a:lnTo>
                    <a:pt x="936" y="2020"/>
                  </a:lnTo>
                  <a:lnTo>
                    <a:pt x="936" y="2022"/>
                  </a:lnTo>
                  <a:lnTo>
                    <a:pt x="963" y="2022"/>
                  </a:lnTo>
                  <a:lnTo>
                    <a:pt x="963" y="2024"/>
                  </a:lnTo>
                  <a:lnTo>
                    <a:pt x="1516" y="2024"/>
                  </a:lnTo>
                  <a:lnTo>
                    <a:pt x="1516" y="2022"/>
                  </a:lnTo>
                  <a:lnTo>
                    <a:pt x="1518" y="2022"/>
                  </a:lnTo>
                  <a:lnTo>
                    <a:pt x="1518" y="2019"/>
                  </a:lnTo>
                  <a:lnTo>
                    <a:pt x="1520" y="2019"/>
                  </a:lnTo>
                  <a:lnTo>
                    <a:pt x="1520" y="2017"/>
                  </a:lnTo>
                  <a:lnTo>
                    <a:pt x="1521" y="2017"/>
                  </a:lnTo>
                  <a:lnTo>
                    <a:pt x="1521" y="2014"/>
                  </a:lnTo>
                  <a:lnTo>
                    <a:pt x="1523" y="2014"/>
                  </a:lnTo>
                  <a:lnTo>
                    <a:pt x="1523" y="2012"/>
                  </a:lnTo>
                  <a:lnTo>
                    <a:pt x="1525" y="2012"/>
                  </a:lnTo>
                  <a:lnTo>
                    <a:pt x="1525" y="2010"/>
                  </a:lnTo>
                  <a:lnTo>
                    <a:pt x="1526" y="2010"/>
                  </a:lnTo>
                  <a:lnTo>
                    <a:pt x="1526" y="2007"/>
                  </a:lnTo>
                  <a:lnTo>
                    <a:pt x="1528" y="2007"/>
                  </a:lnTo>
                  <a:lnTo>
                    <a:pt x="1528" y="2005"/>
                  </a:lnTo>
                  <a:lnTo>
                    <a:pt x="1530" y="2005"/>
                  </a:lnTo>
                  <a:lnTo>
                    <a:pt x="1530" y="2002"/>
                  </a:lnTo>
                  <a:lnTo>
                    <a:pt x="1531" y="2002"/>
                  </a:lnTo>
                  <a:lnTo>
                    <a:pt x="1531" y="2000"/>
                  </a:lnTo>
                  <a:lnTo>
                    <a:pt x="1533" y="2000"/>
                  </a:lnTo>
                  <a:lnTo>
                    <a:pt x="1533" y="1997"/>
                  </a:lnTo>
                  <a:lnTo>
                    <a:pt x="1535" y="1997"/>
                  </a:lnTo>
                  <a:lnTo>
                    <a:pt x="1535" y="1995"/>
                  </a:lnTo>
                  <a:lnTo>
                    <a:pt x="1536" y="1995"/>
                  </a:lnTo>
                  <a:lnTo>
                    <a:pt x="1536" y="1994"/>
                  </a:lnTo>
                  <a:lnTo>
                    <a:pt x="1538" y="1994"/>
                  </a:lnTo>
                  <a:lnTo>
                    <a:pt x="1538" y="1990"/>
                  </a:lnTo>
                  <a:lnTo>
                    <a:pt x="1540" y="1990"/>
                  </a:lnTo>
                  <a:lnTo>
                    <a:pt x="1540" y="1989"/>
                  </a:lnTo>
                  <a:lnTo>
                    <a:pt x="1541" y="1989"/>
                  </a:lnTo>
                  <a:lnTo>
                    <a:pt x="1541" y="1985"/>
                  </a:lnTo>
                  <a:lnTo>
                    <a:pt x="1543" y="1985"/>
                  </a:lnTo>
                  <a:lnTo>
                    <a:pt x="1543" y="1984"/>
                  </a:lnTo>
                  <a:lnTo>
                    <a:pt x="1545" y="1984"/>
                  </a:lnTo>
                  <a:lnTo>
                    <a:pt x="1545" y="1982"/>
                  </a:lnTo>
                  <a:lnTo>
                    <a:pt x="1546" y="1982"/>
                  </a:lnTo>
                  <a:lnTo>
                    <a:pt x="1546" y="1979"/>
                  </a:lnTo>
                  <a:lnTo>
                    <a:pt x="1548" y="1979"/>
                  </a:lnTo>
                  <a:lnTo>
                    <a:pt x="1548" y="1977"/>
                  </a:lnTo>
                  <a:lnTo>
                    <a:pt x="1550" y="1977"/>
                  </a:lnTo>
                  <a:lnTo>
                    <a:pt x="1550" y="1974"/>
                  </a:lnTo>
                  <a:lnTo>
                    <a:pt x="1551" y="1974"/>
                  </a:lnTo>
                  <a:lnTo>
                    <a:pt x="1551" y="1972"/>
                  </a:lnTo>
                  <a:lnTo>
                    <a:pt x="1553" y="1972"/>
                  </a:lnTo>
                  <a:lnTo>
                    <a:pt x="1553" y="1970"/>
                  </a:lnTo>
                  <a:lnTo>
                    <a:pt x="1555" y="1970"/>
                  </a:lnTo>
                  <a:lnTo>
                    <a:pt x="1555" y="1967"/>
                  </a:lnTo>
                  <a:lnTo>
                    <a:pt x="1556" y="1967"/>
                  </a:lnTo>
                  <a:lnTo>
                    <a:pt x="1556" y="1965"/>
                  </a:lnTo>
                  <a:lnTo>
                    <a:pt x="1558" y="1965"/>
                  </a:lnTo>
                  <a:lnTo>
                    <a:pt x="1558" y="1962"/>
                  </a:lnTo>
                  <a:lnTo>
                    <a:pt x="1560" y="1962"/>
                  </a:lnTo>
                  <a:lnTo>
                    <a:pt x="1560" y="1960"/>
                  </a:lnTo>
                  <a:lnTo>
                    <a:pt x="1561" y="1960"/>
                  </a:lnTo>
                  <a:lnTo>
                    <a:pt x="1561" y="1957"/>
                  </a:lnTo>
                  <a:lnTo>
                    <a:pt x="1563" y="1957"/>
                  </a:lnTo>
                  <a:lnTo>
                    <a:pt x="1563" y="1955"/>
                  </a:lnTo>
                  <a:lnTo>
                    <a:pt x="1565" y="1955"/>
                  </a:lnTo>
                  <a:lnTo>
                    <a:pt x="1565" y="1954"/>
                  </a:lnTo>
                  <a:lnTo>
                    <a:pt x="1566" y="1954"/>
                  </a:lnTo>
                  <a:lnTo>
                    <a:pt x="1566" y="1950"/>
                  </a:lnTo>
                  <a:lnTo>
                    <a:pt x="1568" y="1950"/>
                  </a:lnTo>
                  <a:lnTo>
                    <a:pt x="1568" y="1949"/>
                  </a:lnTo>
                  <a:lnTo>
                    <a:pt x="1570" y="1949"/>
                  </a:lnTo>
                  <a:lnTo>
                    <a:pt x="1570" y="1945"/>
                  </a:lnTo>
                  <a:lnTo>
                    <a:pt x="1571" y="1945"/>
                  </a:lnTo>
                  <a:lnTo>
                    <a:pt x="1571" y="1944"/>
                  </a:lnTo>
                  <a:lnTo>
                    <a:pt x="1573" y="1944"/>
                  </a:lnTo>
                  <a:lnTo>
                    <a:pt x="1573" y="1942"/>
                  </a:lnTo>
                  <a:lnTo>
                    <a:pt x="1575" y="1942"/>
                  </a:lnTo>
                  <a:lnTo>
                    <a:pt x="1575" y="1939"/>
                  </a:lnTo>
                  <a:lnTo>
                    <a:pt x="1576" y="1939"/>
                  </a:lnTo>
                  <a:lnTo>
                    <a:pt x="1576" y="1937"/>
                  </a:lnTo>
                  <a:lnTo>
                    <a:pt x="1578" y="1937"/>
                  </a:lnTo>
                  <a:lnTo>
                    <a:pt x="1578" y="1934"/>
                  </a:lnTo>
                  <a:lnTo>
                    <a:pt x="1580" y="1934"/>
                  </a:lnTo>
                  <a:lnTo>
                    <a:pt x="1580" y="1932"/>
                  </a:lnTo>
                  <a:lnTo>
                    <a:pt x="1581" y="1932"/>
                  </a:lnTo>
                  <a:lnTo>
                    <a:pt x="1581" y="1930"/>
                  </a:lnTo>
                  <a:lnTo>
                    <a:pt x="1583" y="1930"/>
                  </a:lnTo>
                  <a:lnTo>
                    <a:pt x="1583" y="1927"/>
                  </a:lnTo>
                  <a:lnTo>
                    <a:pt x="1585" y="1927"/>
                  </a:lnTo>
                  <a:lnTo>
                    <a:pt x="1585" y="1925"/>
                  </a:lnTo>
                  <a:lnTo>
                    <a:pt x="1586" y="1925"/>
                  </a:lnTo>
                  <a:lnTo>
                    <a:pt x="1586" y="1922"/>
                  </a:lnTo>
                  <a:lnTo>
                    <a:pt x="1588" y="1922"/>
                  </a:lnTo>
                  <a:lnTo>
                    <a:pt x="1588" y="1920"/>
                  </a:lnTo>
                  <a:lnTo>
                    <a:pt x="1590" y="1920"/>
                  </a:lnTo>
                  <a:lnTo>
                    <a:pt x="1590" y="1917"/>
                  </a:lnTo>
                  <a:lnTo>
                    <a:pt x="1591" y="1917"/>
                  </a:lnTo>
                  <a:lnTo>
                    <a:pt x="1591" y="1915"/>
                  </a:lnTo>
                  <a:lnTo>
                    <a:pt x="1593" y="1915"/>
                  </a:lnTo>
                  <a:lnTo>
                    <a:pt x="1593" y="1914"/>
                  </a:lnTo>
                  <a:lnTo>
                    <a:pt x="1595" y="1914"/>
                  </a:lnTo>
                  <a:lnTo>
                    <a:pt x="1595" y="1910"/>
                  </a:lnTo>
                  <a:lnTo>
                    <a:pt x="1596" y="1910"/>
                  </a:lnTo>
                  <a:lnTo>
                    <a:pt x="1596" y="1909"/>
                  </a:lnTo>
                  <a:lnTo>
                    <a:pt x="1598" y="1909"/>
                  </a:lnTo>
                  <a:lnTo>
                    <a:pt x="1598" y="1905"/>
                  </a:lnTo>
                  <a:lnTo>
                    <a:pt x="1600" y="1905"/>
                  </a:lnTo>
                  <a:lnTo>
                    <a:pt x="1600" y="1904"/>
                  </a:lnTo>
                  <a:lnTo>
                    <a:pt x="1601" y="1904"/>
                  </a:lnTo>
                  <a:lnTo>
                    <a:pt x="1601" y="1902"/>
                  </a:lnTo>
                  <a:lnTo>
                    <a:pt x="1603" y="1902"/>
                  </a:lnTo>
                  <a:lnTo>
                    <a:pt x="1603" y="1899"/>
                  </a:lnTo>
                  <a:lnTo>
                    <a:pt x="1605" y="1899"/>
                  </a:lnTo>
                  <a:lnTo>
                    <a:pt x="1605" y="1897"/>
                  </a:lnTo>
                  <a:lnTo>
                    <a:pt x="1606" y="1897"/>
                  </a:lnTo>
                  <a:lnTo>
                    <a:pt x="1606" y="1894"/>
                  </a:lnTo>
                  <a:lnTo>
                    <a:pt x="1608" y="1894"/>
                  </a:lnTo>
                  <a:lnTo>
                    <a:pt x="1608" y="1892"/>
                  </a:lnTo>
                  <a:lnTo>
                    <a:pt x="1610" y="1892"/>
                  </a:lnTo>
                  <a:lnTo>
                    <a:pt x="1610" y="1890"/>
                  </a:lnTo>
                  <a:lnTo>
                    <a:pt x="1611" y="1890"/>
                  </a:lnTo>
                  <a:lnTo>
                    <a:pt x="1611" y="1887"/>
                  </a:lnTo>
                  <a:lnTo>
                    <a:pt x="1613" y="1887"/>
                  </a:lnTo>
                  <a:lnTo>
                    <a:pt x="1613" y="1885"/>
                  </a:lnTo>
                  <a:lnTo>
                    <a:pt x="1615" y="1885"/>
                  </a:lnTo>
                  <a:lnTo>
                    <a:pt x="1615" y="1882"/>
                  </a:lnTo>
                  <a:lnTo>
                    <a:pt x="1616" y="1882"/>
                  </a:lnTo>
                  <a:lnTo>
                    <a:pt x="1616" y="1880"/>
                  </a:lnTo>
                  <a:lnTo>
                    <a:pt x="1618" y="1880"/>
                  </a:lnTo>
                  <a:lnTo>
                    <a:pt x="1618" y="1877"/>
                  </a:lnTo>
                  <a:lnTo>
                    <a:pt x="1620" y="1877"/>
                  </a:lnTo>
                  <a:lnTo>
                    <a:pt x="1620" y="1875"/>
                  </a:lnTo>
                  <a:lnTo>
                    <a:pt x="1621" y="1875"/>
                  </a:lnTo>
                  <a:lnTo>
                    <a:pt x="1621" y="1874"/>
                  </a:lnTo>
                  <a:lnTo>
                    <a:pt x="1623" y="1874"/>
                  </a:lnTo>
                  <a:lnTo>
                    <a:pt x="1623" y="1870"/>
                  </a:lnTo>
                  <a:lnTo>
                    <a:pt x="1625" y="1870"/>
                  </a:lnTo>
                  <a:lnTo>
                    <a:pt x="1625" y="1869"/>
                  </a:lnTo>
                  <a:lnTo>
                    <a:pt x="1626" y="1869"/>
                  </a:lnTo>
                  <a:lnTo>
                    <a:pt x="1626" y="1865"/>
                  </a:lnTo>
                  <a:lnTo>
                    <a:pt x="1628" y="1865"/>
                  </a:lnTo>
                  <a:lnTo>
                    <a:pt x="1628" y="1864"/>
                  </a:lnTo>
                  <a:lnTo>
                    <a:pt x="1630" y="1864"/>
                  </a:lnTo>
                  <a:lnTo>
                    <a:pt x="1630" y="1862"/>
                  </a:lnTo>
                  <a:lnTo>
                    <a:pt x="1631" y="1862"/>
                  </a:lnTo>
                  <a:lnTo>
                    <a:pt x="1631" y="1859"/>
                  </a:lnTo>
                  <a:lnTo>
                    <a:pt x="1633" y="1859"/>
                  </a:lnTo>
                  <a:lnTo>
                    <a:pt x="1633" y="1857"/>
                  </a:lnTo>
                  <a:lnTo>
                    <a:pt x="1635" y="1857"/>
                  </a:lnTo>
                  <a:lnTo>
                    <a:pt x="1635" y="1854"/>
                  </a:lnTo>
                  <a:lnTo>
                    <a:pt x="1636" y="1854"/>
                  </a:lnTo>
                  <a:lnTo>
                    <a:pt x="1636" y="1852"/>
                  </a:lnTo>
                  <a:lnTo>
                    <a:pt x="1638" y="1852"/>
                  </a:lnTo>
                  <a:lnTo>
                    <a:pt x="1638" y="1850"/>
                  </a:lnTo>
                  <a:lnTo>
                    <a:pt x="1640" y="1850"/>
                  </a:lnTo>
                  <a:lnTo>
                    <a:pt x="1640" y="1847"/>
                  </a:lnTo>
                  <a:lnTo>
                    <a:pt x="1641" y="1847"/>
                  </a:lnTo>
                  <a:lnTo>
                    <a:pt x="1641" y="1845"/>
                  </a:lnTo>
                  <a:lnTo>
                    <a:pt x="1643" y="1845"/>
                  </a:lnTo>
                  <a:lnTo>
                    <a:pt x="1643" y="1842"/>
                  </a:lnTo>
                  <a:lnTo>
                    <a:pt x="1645" y="1842"/>
                  </a:lnTo>
                  <a:lnTo>
                    <a:pt x="1645" y="1840"/>
                  </a:lnTo>
                  <a:lnTo>
                    <a:pt x="1646" y="1840"/>
                  </a:lnTo>
                  <a:lnTo>
                    <a:pt x="1646" y="1837"/>
                  </a:lnTo>
                  <a:lnTo>
                    <a:pt x="1648" y="1837"/>
                  </a:lnTo>
                  <a:lnTo>
                    <a:pt x="1648" y="1835"/>
                  </a:lnTo>
                  <a:lnTo>
                    <a:pt x="1650" y="1835"/>
                  </a:lnTo>
                  <a:lnTo>
                    <a:pt x="1650" y="1834"/>
                  </a:lnTo>
                  <a:lnTo>
                    <a:pt x="1651" y="1834"/>
                  </a:lnTo>
                  <a:lnTo>
                    <a:pt x="1651" y="1830"/>
                  </a:lnTo>
                  <a:lnTo>
                    <a:pt x="1653" y="1830"/>
                  </a:lnTo>
                  <a:lnTo>
                    <a:pt x="1653" y="1829"/>
                  </a:lnTo>
                  <a:lnTo>
                    <a:pt x="1655" y="1829"/>
                  </a:lnTo>
                  <a:lnTo>
                    <a:pt x="1655" y="1825"/>
                  </a:lnTo>
                  <a:lnTo>
                    <a:pt x="1656" y="1825"/>
                  </a:lnTo>
                  <a:lnTo>
                    <a:pt x="1656" y="1824"/>
                  </a:lnTo>
                  <a:lnTo>
                    <a:pt x="1658" y="1824"/>
                  </a:lnTo>
                  <a:lnTo>
                    <a:pt x="1658" y="1822"/>
                  </a:lnTo>
                  <a:lnTo>
                    <a:pt x="1660" y="1822"/>
                  </a:lnTo>
                  <a:lnTo>
                    <a:pt x="1660" y="1819"/>
                  </a:lnTo>
                  <a:lnTo>
                    <a:pt x="1661" y="1819"/>
                  </a:lnTo>
                  <a:lnTo>
                    <a:pt x="1661" y="1817"/>
                  </a:lnTo>
                  <a:lnTo>
                    <a:pt x="1663" y="1817"/>
                  </a:lnTo>
                  <a:lnTo>
                    <a:pt x="1663" y="1814"/>
                  </a:lnTo>
                  <a:lnTo>
                    <a:pt x="1665" y="1814"/>
                  </a:lnTo>
                  <a:lnTo>
                    <a:pt x="1665" y="1812"/>
                  </a:lnTo>
                  <a:lnTo>
                    <a:pt x="1666" y="1812"/>
                  </a:lnTo>
                  <a:lnTo>
                    <a:pt x="1666" y="1810"/>
                  </a:lnTo>
                  <a:lnTo>
                    <a:pt x="1668" y="1810"/>
                  </a:lnTo>
                  <a:lnTo>
                    <a:pt x="1668" y="1807"/>
                  </a:lnTo>
                  <a:lnTo>
                    <a:pt x="1670" y="1807"/>
                  </a:lnTo>
                  <a:lnTo>
                    <a:pt x="1670" y="1805"/>
                  </a:lnTo>
                  <a:lnTo>
                    <a:pt x="1671" y="1805"/>
                  </a:lnTo>
                  <a:lnTo>
                    <a:pt x="1671" y="1802"/>
                  </a:lnTo>
                  <a:lnTo>
                    <a:pt x="1673" y="1802"/>
                  </a:lnTo>
                  <a:lnTo>
                    <a:pt x="1673" y="1800"/>
                  </a:lnTo>
                  <a:lnTo>
                    <a:pt x="1675" y="1800"/>
                  </a:lnTo>
                  <a:lnTo>
                    <a:pt x="1675" y="1797"/>
                  </a:lnTo>
                  <a:lnTo>
                    <a:pt x="1676" y="1797"/>
                  </a:lnTo>
                  <a:lnTo>
                    <a:pt x="1676" y="1795"/>
                  </a:lnTo>
                  <a:lnTo>
                    <a:pt x="1678" y="1795"/>
                  </a:lnTo>
                  <a:lnTo>
                    <a:pt x="1678" y="1794"/>
                  </a:lnTo>
                  <a:lnTo>
                    <a:pt x="1680" y="1794"/>
                  </a:lnTo>
                  <a:lnTo>
                    <a:pt x="1680" y="1790"/>
                  </a:lnTo>
                  <a:lnTo>
                    <a:pt x="1681" y="1790"/>
                  </a:lnTo>
                  <a:lnTo>
                    <a:pt x="1681" y="1789"/>
                  </a:lnTo>
                  <a:lnTo>
                    <a:pt x="1683" y="1789"/>
                  </a:lnTo>
                  <a:lnTo>
                    <a:pt x="1683" y="1785"/>
                  </a:lnTo>
                  <a:lnTo>
                    <a:pt x="1685" y="1785"/>
                  </a:lnTo>
                  <a:lnTo>
                    <a:pt x="1685" y="1784"/>
                  </a:lnTo>
                  <a:lnTo>
                    <a:pt x="1686" y="1784"/>
                  </a:lnTo>
                  <a:lnTo>
                    <a:pt x="1686" y="1782"/>
                  </a:lnTo>
                  <a:lnTo>
                    <a:pt x="1688" y="1782"/>
                  </a:lnTo>
                  <a:lnTo>
                    <a:pt x="1688" y="1779"/>
                  </a:lnTo>
                  <a:lnTo>
                    <a:pt x="1690" y="1779"/>
                  </a:lnTo>
                  <a:lnTo>
                    <a:pt x="1690" y="1777"/>
                  </a:lnTo>
                  <a:lnTo>
                    <a:pt x="1691" y="1777"/>
                  </a:lnTo>
                  <a:lnTo>
                    <a:pt x="1691" y="1774"/>
                  </a:lnTo>
                  <a:lnTo>
                    <a:pt x="1693" y="1774"/>
                  </a:lnTo>
                  <a:lnTo>
                    <a:pt x="1693" y="1772"/>
                  </a:lnTo>
                  <a:lnTo>
                    <a:pt x="1695" y="1772"/>
                  </a:lnTo>
                  <a:lnTo>
                    <a:pt x="1695" y="1770"/>
                  </a:lnTo>
                  <a:lnTo>
                    <a:pt x="1696" y="1770"/>
                  </a:lnTo>
                  <a:lnTo>
                    <a:pt x="1696" y="1767"/>
                  </a:lnTo>
                  <a:lnTo>
                    <a:pt x="1698" y="1767"/>
                  </a:lnTo>
                  <a:lnTo>
                    <a:pt x="1698" y="1765"/>
                  </a:lnTo>
                  <a:lnTo>
                    <a:pt x="1700" y="1765"/>
                  </a:lnTo>
                  <a:lnTo>
                    <a:pt x="1700" y="1762"/>
                  </a:lnTo>
                  <a:lnTo>
                    <a:pt x="1701" y="1762"/>
                  </a:lnTo>
                  <a:lnTo>
                    <a:pt x="1701" y="1760"/>
                  </a:lnTo>
                  <a:lnTo>
                    <a:pt x="1703" y="1760"/>
                  </a:lnTo>
                  <a:lnTo>
                    <a:pt x="1703" y="1759"/>
                  </a:lnTo>
                  <a:lnTo>
                    <a:pt x="1705" y="1759"/>
                  </a:lnTo>
                  <a:lnTo>
                    <a:pt x="1705" y="1755"/>
                  </a:lnTo>
                  <a:lnTo>
                    <a:pt x="1706" y="1755"/>
                  </a:lnTo>
                  <a:lnTo>
                    <a:pt x="1706" y="1754"/>
                  </a:lnTo>
                  <a:lnTo>
                    <a:pt x="1708" y="1754"/>
                  </a:lnTo>
                  <a:lnTo>
                    <a:pt x="1708" y="1750"/>
                  </a:lnTo>
                  <a:lnTo>
                    <a:pt x="1710" y="1750"/>
                  </a:lnTo>
                  <a:lnTo>
                    <a:pt x="1710" y="1749"/>
                  </a:lnTo>
                  <a:lnTo>
                    <a:pt x="1711" y="1749"/>
                  </a:lnTo>
                  <a:lnTo>
                    <a:pt x="1711" y="1745"/>
                  </a:lnTo>
                  <a:lnTo>
                    <a:pt x="1713" y="1745"/>
                  </a:lnTo>
                  <a:lnTo>
                    <a:pt x="1713" y="1744"/>
                  </a:lnTo>
                  <a:lnTo>
                    <a:pt x="1715" y="1744"/>
                  </a:lnTo>
                  <a:lnTo>
                    <a:pt x="1715" y="1742"/>
                  </a:lnTo>
                  <a:lnTo>
                    <a:pt x="1716" y="1742"/>
                  </a:lnTo>
                  <a:lnTo>
                    <a:pt x="1716" y="1739"/>
                  </a:lnTo>
                  <a:lnTo>
                    <a:pt x="1718" y="1739"/>
                  </a:lnTo>
                  <a:lnTo>
                    <a:pt x="1718" y="1737"/>
                  </a:lnTo>
                  <a:lnTo>
                    <a:pt x="1720" y="1737"/>
                  </a:lnTo>
                  <a:lnTo>
                    <a:pt x="1720" y="1734"/>
                  </a:lnTo>
                  <a:lnTo>
                    <a:pt x="1721" y="1734"/>
                  </a:lnTo>
                  <a:lnTo>
                    <a:pt x="1721" y="1732"/>
                  </a:lnTo>
                  <a:lnTo>
                    <a:pt x="1723" y="1732"/>
                  </a:lnTo>
                  <a:lnTo>
                    <a:pt x="1723" y="1730"/>
                  </a:lnTo>
                  <a:lnTo>
                    <a:pt x="1725" y="1730"/>
                  </a:lnTo>
                  <a:lnTo>
                    <a:pt x="1725" y="1727"/>
                  </a:lnTo>
                  <a:lnTo>
                    <a:pt x="1726" y="1727"/>
                  </a:lnTo>
                  <a:lnTo>
                    <a:pt x="1726" y="1725"/>
                  </a:lnTo>
                  <a:lnTo>
                    <a:pt x="1728" y="1725"/>
                  </a:lnTo>
                  <a:lnTo>
                    <a:pt x="1728" y="1722"/>
                  </a:lnTo>
                  <a:lnTo>
                    <a:pt x="1730" y="1722"/>
                  </a:lnTo>
                  <a:lnTo>
                    <a:pt x="1730" y="1720"/>
                  </a:lnTo>
                  <a:lnTo>
                    <a:pt x="1731" y="1720"/>
                  </a:lnTo>
                  <a:lnTo>
                    <a:pt x="1731" y="1719"/>
                  </a:lnTo>
                  <a:lnTo>
                    <a:pt x="1733" y="1719"/>
                  </a:lnTo>
                  <a:lnTo>
                    <a:pt x="1733" y="1715"/>
                  </a:lnTo>
                  <a:lnTo>
                    <a:pt x="1735" y="1715"/>
                  </a:lnTo>
                  <a:lnTo>
                    <a:pt x="1735" y="1714"/>
                  </a:lnTo>
                  <a:lnTo>
                    <a:pt x="1736" y="1714"/>
                  </a:lnTo>
                  <a:lnTo>
                    <a:pt x="1736" y="1710"/>
                  </a:lnTo>
                  <a:lnTo>
                    <a:pt x="1738" y="1710"/>
                  </a:lnTo>
                  <a:lnTo>
                    <a:pt x="1738" y="1709"/>
                  </a:lnTo>
                  <a:lnTo>
                    <a:pt x="1740" y="1709"/>
                  </a:lnTo>
                  <a:lnTo>
                    <a:pt x="1740" y="1705"/>
                  </a:lnTo>
                  <a:lnTo>
                    <a:pt x="1741" y="1705"/>
                  </a:lnTo>
                  <a:lnTo>
                    <a:pt x="1741" y="1704"/>
                  </a:lnTo>
                  <a:lnTo>
                    <a:pt x="1743" y="1704"/>
                  </a:lnTo>
                  <a:lnTo>
                    <a:pt x="1743" y="1702"/>
                  </a:lnTo>
                  <a:lnTo>
                    <a:pt x="1745" y="1702"/>
                  </a:lnTo>
                  <a:lnTo>
                    <a:pt x="1745" y="1699"/>
                  </a:lnTo>
                  <a:lnTo>
                    <a:pt x="1746" y="1699"/>
                  </a:lnTo>
                  <a:lnTo>
                    <a:pt x="1746" y="1697"/>
                  </a:lnTo>
                  <a:lnTo>
                    <a:pt x="1748" y="1697"/>
                  </a:lnTo>
                  <a:lnTo>
                    <a:pt x="1748" y="1694"/>
                  </a:lnTo>
                  <a:lnTo>
                    <a:pt x="1750" y="1694"/>
                  </a:lnTo>
                  <a:lnTo>
                    <a:pt x="1750" y="1692"/>
                  </a:lnTo>
                  <a:lnTo>
                    <a:pt x="1751" y="1692"/>
                  </a:lnTo>
                  <a:lnTo>
                    <a:pt x="1751" y="1690"/>
                  </a:lnTo>
                  <a:lnTo>
                    <a:pt x="1753" y="1690"/>
                  </a:lnTo>
                  <a:lnTo>
                    <a:pt x="1753" y="1687"/>
                  </a:lnTo>
                  <a:lnTo>
                    <a:pt x="1755" y="1687"/>
                  </a:lnTo>
                  <a:lnTo>
                    <a:pt x="1755" y="1685"/>
                  </a:lnTo>
                  <a:lnTo>
                    <a:pt x="1756" y="1685"/>
                  </a:lnTo>
                  <a:lnTo>
                    <a:pt x="1756" y="1682"/>
                  </a:lnTo>
                  <a:lnTo>
                    <a:pt x="1758" y="1682"/>
                  </a:lnTo>
                  <a:lnTo>
                    <a:pt x="1758" y="1680"/>
                  </a:lnTo>
                  <a:lnTo>
                    <a:pt x="1760" y="1680"/>
                  </a:lnTo>
                  <a:lnTo>
                    <a:pt x="1760" y="1679"/>
                  </a:lnTo>
                  <a:lnTo>
                    <a:pt x="1761" y="1679"/>
                  </a:lnTo>
                  <a:lnTo>
                    <a:pt x="1761" y="1675"/>
                  </a:lnTo>
                  <a:lnTo>
                    <a:pt x="1763" y="1675"/>
                  </a:lnTo>
                  <a:lnTo>
                    <a:pt x="1763" y="1674"/>
                  </a:lnTo>
                  <a:lnTo>
                    <a:pt x="1765" y="1674"/>
                  </a:lnTo>
                  <a:lnTo>
                    <a:pt x="1765" y="1670"/>
                  </a:lnTo>
                  <a:lnTo>
                    <a:pt x="1766" y="1670"/>
                  </a:lnTo>
                  <a:lnTo>
                    <a:pt x="1766" y="1669"/>
                  </a:lnTo>
                  <a:lnTo>
                    <a:pt x="1768" y="1669"/>
                  </a:lnTo>
                  <a:lnTo>
                    <a:pt x="1768" y="1665"/>
                  </a:lnTo>
                  <a:lnTo>
                    <a:pt x="1770" y="1665"/>
                  </a:lnTo>
                  <a:lnTo>
                    <a:pt x="1770" y="1664"/>
                  </a:lnTo>
                  <a:lnTo>
                    <a:pt x="1771" y="1664"/>
                  </a:lnTo>
                  <a:lnTo>
                    <a:pt x="1771" y="1662"/>
                  </a:lnTo>
                  <a:lnTo>
                    <a:pt x="1773" y="1662"/>
                  </a:lnTo>
                  <a:lnTo>
                    <a:pt x="1773" y="1659"/>
                  </a:lnTo>
                  <a:lnTo>
                    <a:pt x="1775" y="1659"/>
                  </a:lnTo>
                  <a:lnTo>
                    <a:pt x="1775" y="1657"/>
                  </a:lnTo>
                  <a:lnTo>
                    <a:pt x="1776" y="1657"/>
                  </a:lnTo>
                  <a:lnTo>
                    <a:pt x="1776" y="1654"/>
                  </a:lnTo>
                  <a:lnTo>
                    <a:pt x="1778" y="1654"/>
                  </a:lnTo>
                  <a:lnTo>
                    <a:pt x="1778" y="1652"/>
                  </a:lnTo>
                  <a:lnTo>
                    <a:pt x="1780" y="1652"/>
                  </a:lnTo>
                  <a:lnTo>
                    <a:pt x="1780" y="1650"/>
                  </a:lnTo>
                  <a:lnTo>
                    <a:pt x="1781" y="1650"/>
                  </a:lnTo>
                  <a:lnTo>
                    <a:pt x="1781" y="1647"/>
                  </a:lnTo>
                  <a:lnTo>
                    <a:pt x="1783" y="1647"/>
                  </a:lnTo>
                  <a:lnTo>
                    <a:pt x="1783" y="1645"/>
                  </a:lnTo>
                  <a:lnTo>
                    <a:pt x="1785" y="1645"/>
                  </a:lnTo>
                  <a:lnTo>
                    <a:pt x="1785" y="1642"/>
                  </a:lnTo>
                  <a:lnTo>
                    <a:pt x="1786" y="1642"/>
                  </a:lnTo>
                  <a:lnTo>
                    <a:pt x="1786" y="1640"/>
                  </a:lnTo>
                  <a:lnTo>
                    <a:pt x="1788" y="1640"/>
                  </a:lnTo>
                  <a:lnTo>
                    <a:pt x="1788" y="1639"/>
                  </a:lnTo>
                  <a:lnTo>
                    <a:pt x="1790" y="1639"/>
                  </a:lnTo>
                  <a:lnTo>
                    <a:pt x="1790" y="1635"/>
                  </a:lnTo>
                  <a:lnTo>
                    <a:pt x="1791" y="1635"/>
                  </a:lnTo>
                  <a:lnTo>
                    <a:pt x="1791" y="1634"/>
                  </a:lnTo>
                  <a:lnTo>
                    <a:pt x="1793" y="1634"/>
                  </a:lnTo>
                  <a:lnTo>
                    <a:pt x="1793" y="1630"/>
                  </a:lnTo>
                  <a:lnTo>
                    <a:pt x="1795" y="1630"/>
                  </a:lnTo>
                  <a:lnTo>
                    <a:pt x="1795" y="1629"/>
                  </a:lnTo>
                  <a:lnTo>
                    <a:pt x="1796" y="1629"/>
                  </a:lnTo>
                  <a:lnTo>
                    <a:pt x="1796" y="1625"/>
                  </a:lnTo>
                  <a:lnTo>
                    <a:pt x="1798" y="1625"/>
                  </a:lnTo>
                  <a:lnTo>
                    <a:pt x="1798" y="1624"/>
                  </a:lnTo>
                  <a:lnTo>
                    <a:pt x="1800" y="1624"/>
                  </a:lnTo>
                  <a:lnTo>
                    <a:pt x="1800" y="1622"/>
                  </a:lnTo>
                  <a:lnTo>
                    <a:pt x="1801" y="1622"/>
                  </a:lnTo>
                  <a:lnTo>
                    <a:pt x="1801" y="1619"/>
                  </a:lnTo>
                  <a:lnTo>
                    <a:pt x="1803" y="1619"/>
                  </a:lnTo>
                  <a:lnTo>
                    <a:pt x="1803" y="1617"/>
                  </a:lnTo>
                  <a:lnTo>
                    <a:pt x="1805" y="1617"/>
                  </a:lnTo>
                  <a:lnTo>
                    <a:pt x="1805" y="1614"/>
                  </a:lnTo>
                  <a:lnTo>
                    <a:pt x="1806" y="1614"/>
                  </a:lnTo>
                  <a:lnTo>
                    <a:pt x="1806" y="1612"/>
                  </a:lnTo>
                  <a:lnTo>
                    <a:pt x="1808" y="1612"/>
                  </a:lnTo>
                  <a:lnTo>
                    <a:pt x="1808" y="1610"/>
                  </a:lnTo>
                  <a:lnTo>
                    <a:pt x="1810" y="1610"/>
                  </a:lnTo>
                  <a:lnTo>
                    <a:pt x="1810" y="1607"/>
                  </a:lnTo>
                  <a:lnTo>
                    <a:pt x="1811" y="1607"/>
                  </a:lnTo>
                  <a:lnTo>
                    <a:pt x="1811" y="1605"/>
                  </a:lnTo>
                  <a:lnTo>
                    <a:pt x="1813" y="1605"/>
                  </a:lnTo>
                  <a:lnTo>
                    <a:pt x="1813" y="1602"/>
                  </a:lnTo>
                  <a:lnTo>
                    <a:pt x="1815" y="1602"/>
                  </a:lnTo>
                  <a:lnTo>
                    <a:pt x="1815" y="1600"/>
                  </a:lnTo>
                  <a:lnTo>
                    <a:pt x="1816" y="1600"/>
                  </a:lnTo>
                  <a:lnTo>
                    <a:pt x="1816" y="1599"/>
                  </a:lnTo>
                  <a:lnTo>
                    <a:pt x="1818" y="1599"/>
                  </a:lnTo>
                  <a:lnTo>
                    <a:pt x="1818" y="1595"/>
                  </a:lnTo>
                  <a:lnTo>
                    <a:pt x="1820" y="1595"/>
                  </a:lnTo>
                  <a:lnTo>
                    <a:pt x="1820" y="1594"/>
                  </a:lnTo>
                  <a:lnTo>
                    <a:pt x="1821" y="1594"/>
                  </a:lnTo>
                  <a:lnTo>
                    <a:pt x="1821" y="1590"/>
                  </a:lnTo>
                  <a:lnTo>
                    <a:pt x="1823" y="1590"/>
                  </a:lnTo>
                  <a:lnTo>
                    <a:pt x="1823" y="1589"/>
                  </a:lnTo>
                  <a:lnTo>
                    <a:pt x="1825" y="1589"/>
                  </a:lnTo>
                  <a:lnTo>
                    <a:pt x="1825" y="1585"/>
                  </a:lnTo>
                  <a:lnTo>
                    <a:pt x="1826" y="1585"/>
                  </a:lnTo>
                  <a:lnTo>
                    <a:pt x="1826" y="1584"/>
                  </a:lnTo>
                  <a:lnTo>
                    <a:pt x="1828" y="1584"/>
                  </a:lnTo>
                  <a:lnTo>
                    <a:pt x="1828" y="1582"/>
                  </a:lnTo>
                  <a:lnTo>
                    <a:pt x="1830" y="1582"/>
                  </a:lnTo>
                  <a:lnTo>
                    <a:pt x="1830" y="1579"/>
                  </a:lnTo>
                  <a:lnTo>
                    <a:pt x="1831" y="1579"/>
                  </a:lnTo>
                  <a:lnTo>
                    <a:pt x="1831" y="1577"/>
                  </a:lnTo>
                  <a:lnTo>
                    <a:pt x="1833" y="1577"/>
                  </a:lnTo>
                  <a:lnTo>
                    <a:pt x="1833" y="1574"/>
                  </a:lnTo>
                  <a:lnTo>
                    <a:pt x="1835" y="1574"/>
                  </a:lnTo>
                  <a:lnTo>
                    <a:pt x="1835" y="1572"/>
                  </a:lnTo>
                  <a:lnTo>
                    <a:pt x="1836" y="1572"/>
                  </a:lnTo>
                  <a:lnTo>
                    <a:pt x="1836" y="1570"/>
                  </a:lnTo>
                  <a:lnTo>
                    <a:pt x="1838" y="1570"/>
                  </a:lnTo>
                  <a:lnTo>
                    <a:pt x="1838" y="1567"/>
                  </a:lnTo>
                  <a:lnTo>
                    <a:pt x="1840" y="1567"/>
                  </a:lnTo>
                  <a:lnTo>
                    <a:pt x="1840" y="1565"/>
                  </a:lnTo>
                  <a:lnTo>
                    <a:pt x="1841" y="1565"/>
                  </a:lnTo>
                  <a:lnTo>
                    <a:pt x="1841" y="1562"/>
                  </a:lnTo>
                  <a:lnTo>
                    <a:pt x="1843" y="1562"/>
                  </a:lnTo>
                  <a:lnTo>
                    <a:pt x="1843" y="1560"/>
                  </a:lnTo>
                  <a:lnTo>
                    <a:pt x="1845" y="1560"/>
                  </a:lnTo>
                  <a:lnTo>
                    <a:pt x="1845" y="1559"/>
                  </a:lnTo>
                  <a:lnTo>
                    <a:pt x="1846" y="1559"/>
                  </a:lnTo>
                  <a:lnTo>
                    <a:pt x="1846" y="1555"/>
                  </a:lnTo>
                  <a:lnTo>
                    <a:pt x="1848" y="1555"/>
                  </a:lnTo>
                  <a:lnTo>
                    <a:pt x="1848" y="1554"/>
                  </a:lnTo>
                  <a:lnTo>
                    <a:pt x="1850" y="1554"/>
                  </a:lnTo>
                  <a:lnTo>
                    <a:pt x="1850" y="1550"/>
                  </a:lnTo>
                  <a:lnTo>
                    <a:pt x="1851" y="1550"/>
                  </a:lnTo>
                  <a:lnTo>
                    <a:pt x="1851" y="1549"/>
                  </a:lnTo>
                  <a:lnTo>
                    <a:pt x="1853" y="1549"/>
                  </a:lnTo>
                  <a:lnTo>
                    <a:pt x="1853" y="1545"/>
                  </a:lnTo>
                  <a:lnTo>
                    <a:pt x="1855" y="1545"/>
                  </a:lnTo>
                  <a:lnTo>
                    <a:pt x="1855" y="1544"/>
                  </a:lnTo>
                  <a:lnTo>
                    <a:pt x="1856" y="1544"/>
                  </a:lnTo>
                  <a:lnTo>
                    <a:pt x="1856" y="1542"/>
                  </a:lnTo>
                  <a:lnTo>
                    <a:pt x="1858" y="1542"/>
                  </a:lnTo>
                  <a:lnTo>
                    <a:pt x="1858" y="1539"/>
                  </a:lnTo>
                  <a:lnTo>
                    <a:pt x="1860" y="1539"/>
                  </a:lnTo>
                  <a:lnTo>
                    <a:pt x="1860" y="1537"/>
                  </a:lnTo>
                  <a:lnTo>
                    <a:pt x="1861" y="1537"/>
                  </a:lnTo>
                  <a:lnTo>
                    <a:pt x="1861" y="1534"/>
                  </a:lnTo>
                  <a:lnTo>
                    <a:pt x="1863" y="1534"/>
                  </a:lnTo>
                  <a:lnTo>
                    <a:pt x="1863" y="1532"/>
                  </a:lnTo>
                  <a:lnTo>
                    <a:pt x="1865" y="1532"/>
                  </a:lnTo>
                  <a:lnTo>
                    <a:pt x="1865" y="1530"/>
                  </a:lnTo>
                  <a:lnTo>
                    <a:pt x="1866" y="1530"/>
                  </a:lnTo>
                  <a:lnTo>
                    <a:pt x="1866" y="1527"/>
                  </a:lnTo>
                  <a:lnTo>
                    <a:pt x="1868" y="1527"/>
                  </a:lnTo>
                  <a:lnTo>
                    <a:pt x="1868" y="1525"/>
                  </a:lnTo>
                  <a:lnTo>
                    <a:pt x="1870" y="1525"/>
                  </a:lnTo>
                  <a:lnTo>
                    <a:pt x="1870" y="1522"/>
                  </a:lnTo>
                  <a:lnTo>
                    <a:pt x="1871" y="1522"/>
                  </a:lnTo>
                  <a:lnTo>
                    <a:pt x="1871" y="1520"/>
                  </a:lnTo>
                  <a:lnTo>
                    <a:pt x="1873" y="1520"/>
                  </a:lnTo>
                  <a:lnTo>
                    <a:pt x="1873" y="1519"/>
                  </a:lnTo>
                  <a:lnTo>
                    <a:pt x="1875" y="1519"/>
                  </a:lnTo>
                  <a:lnTo>
                    <a:pt x="1875" y="1515"/>
                  </a:lnTo>
                  <a:lnTo>
                    <a:pt x="1876" y="1515"/>
                  </a:lnTo>
                  <a:lnTo>
                    <a:pt x="1876" y="1514"/>
                  </a:lnTo>
                  <a:lnTo>
                    <a:pt x="1878" y="1514"/>
                  </a:lnTo>
                  <a:lnTo>
                    <a:pt x="1878" y="1510"/>
                  </a:lnTo>
                  <a:lnTo>
                    <a:pt x="1880" y="1510"/>
                  </a:lnTo>
                  <a:lnTo>
                    <a:pt x="1880" y="1509"/>
                  </a:lnTo>
                  <a:lnTo>
                    <a:pt x="1881" y="1509"/>
                  </a:lnTo>
                  <a:lnTo>
                    <a:pt x="1881" y="1505"/>
                  </a:lnTo>
                  <a:lnTo>
                    <a:pt x="1883" y="1505"/>
                  </a:lnTo>
                  <a:lnTo>
                    <a:pt x="1883" y="1504"/>
                  </a:lnTo>
                  <a:lnTo>
                    <a:pt x="1885" y="1504"/>
                  </a:lnTo>
                  <a:lnTo>
                    <a:pt x="1885" y="1502"/>
                  </a:lnTo>
                  <a:lnTo>
                    <a:pt x="1886" y="1502"/>
                  </a:lnTo>
                  <a:lnTo>
                    <a:pt x="1886" y="1499"/>
                  </a:lnTo>
                  <a:lnTo>
                    <a:pt x="1888" y="1499"/>
                  </a:lnTo>
                  <a:lnTo>
                    <a:pt x="1888" y="1497"/>
                  </a:lnTo>
                  <a:lnTo>
                    <a:pt x="1890" y="1497"/>
                  </a:lnTo>
                  <a:lnTo>
                    <a:pt x="1890" y="1494"/>
                  </a:lnTo>
                  <a:lnTo>
                    <a:pt x="1891" y="1494"/>
                  </a:lnTo>
                  <a:lnTo>
                    <a:pt x="1891" y="1492"/>
                  </a:lnTo>
                  <a:lnTo>
                    <a:pt x="1893" y="1492"/>
                  </a:lnTo>
                  <a:lnTo>
                    <a:pt x="1893" y="1490"/>
                  </a:lnTo>
                  <a:lnTo>
                    <a:pt x="1895" y="1490"/>
                  </a:lnTo>
                  <a:lnTo>
                    <a:pt x="1895" y="1487"/>
                  </a:lnTo>
                  <a:lnTo>
                    <a:pt x="1896" y="1487"/>
                  </a:lnTo>
                  <a:lnTo>
                    <a:pt x="1896" y="1485"/>
                  </a:lnTo>
                  <a:lnTo>
                    <a:pt x="1898" y="1485"/>
                  </a:lnTo>
                  <a:lnTo>
                    <a:pt x="1898" y="1482"/>
                  </a:lnTo>
                  <a:lnTo>
                    <a:pt x="1900" y="1482"/>
                  </a:lnTo>
                  <a:lnTo>
                    <a:pt x="1900" y="1480"/>
                  </a:lnTo>
                  <a:lnTo>
                    <a:pt x="1901" y="1480"/>
                  </a:lnTo>
                  <a:lnTo>
                    <a:pt x="1901" y="1479"/>
                  </a:lnTo>
                  <a:lnTo>
                    <a:pt x="1903" y="1479"/>
                  </a:lnTo>
                  <a:lnTo>
                    <a:pt x="1903" y="1475"/>
                  </a:lnTo>
                  <a:lnTo>
                    <a:pt x="1905" y="1475"/>
                  </a:lnTo>
                  <a:lnTo>
                    <a:pt x="1905" y="1474"/>
                  </a:lnTo>
                  <a:lnTo>
                    <a:pt x="1906" y="1474"/>
                  </a:lnTo>
                  <a:lnTo>
                    <a:pt x="1906" y="1470"/>
                  </a:lnTo>
                  <a:lnTo>
                    <a:pt x="1908" y="1470"/>
                  </a:lnTo>
                  <a:lnTo>
                    <a:pt x="1908" y="1469"/>
                  </a:lnTo>
                  <a:lnTo>
                    <a:pt x="1910" y="1469"/>
                  </a:lnTo>
                  <a:lnTo>
                    <a:pt x="1910" y="1465"/>
                  </a:lnTo>
                  <a:lnTo>
                    <a:pt x="1911" y="1465"/>
                  </a:lnTo>
                  <a:lnTo>
                    <a:pt x="1911" y="1464"/>
                  </a:lnTo>
                  <a:lnTo>
                    <a:pt x="1913" y="1464"/>
                  </a:lnTo>
                  <a:lnTo>
                    <a:pt x="1913" y="1462"/>
                  </a:lnTo>
                  <a:lnTo>
                    <a:pt x="1915" y="1462"/>
                  </a:lnTo>
                  <a:lnTo>
                    <a:pt x="1915" y="1459"/>
                  </a:lnTo>
                  <a:lnTo>
                    <a:pt x="1916" y="1459"/>
                  </a:lnTo>
                  <a:lnTo>
                    <a:pt x="1916" y="1457"/>
                  </a:lnTo>
                  <a:lnTo>
                    <a:pt x="1918" y="1457"/>
                  </a:lnTo>
                  <a:lnTo>
                    <a:pt x="1918" y="1454"/>
                  </a:lnTo>
                  <a:lnTo>
                    <a:pt x="1920" y="1454"/>
                  </a:lnTo>
                  <a:lnTo>
                    <a:pt x="1920" y="1452"/>
                  </a:lnTo>
                  <a:lnTo>
                    <a:pt x="1921" y="1452"/>
                  </a:lnTo>
                  <a:lnTo>
                    <a:pt x="1921" y="1450"/>
                  </a:lnTo>
                  <a:lnTo>
                    <a:pt x="1923" y="1450"/>
                  </a:lnTo>
                  <a:lnTo>
                    <a:pt x="1923" y="1447"/>
                  </a:lnTo>
                  <a:lnTo>
                    <a:pt x="1925" y="1447"/>
                  </a:lnTo>
                  <a:lnTo>
                    <a:pt x="1925" y="1445"/>
                  </a:lnTo>
                  <a:lnTo>
                    <a:pt x="1926" y="1445"/>
                  </a:lnTo>
                  <a:lnTo>
                    <a:pt x="1926" y="1442"/>
                  </a:lnTo>
                  <a:lnTo>
                    <a:pt x="1928" y="1442"/>
                  </a:lnTo>
                  <a:lnTo>
                    <a:pt x="1928" y="1440"/>
                  </a:lnTo>
                  <a:lnTo>
                    <a:pt x="1930" y="1440"/>
                  </a:lnTo>
                  <a:lnTo>
                    <a:pt x="1930" y="1439"/>
                  </a:lnTo>
                  <a:lnTo>
                    <a:pt x="1931" y="1439"/>
                  </a:lnTo>
                  <a:lnTo>
                    <a:pt x="1931" y="1435"/>
                  </a:lnTo>
                  <a:lnTo>
                    <a:pt x="1933" y="1435"/>
                  </a:lnTo>
                  <a:lnTo>
                    <a:pt x="1933" y="1434"/>
                  </a:lnTo>
                  <a:lnTo>
                    <a:pt x="1935" y="1434"/>
                  </a:lnTo>
                  <a:lnTo>
                    <a:pt x="1935" y="1430"/>
                  </a:lnTo>
                  <a:lnTo>
                    <a:pt x="1936" y="1430"/>
                  </a:lnTo>
                  <a:lnTo>
                    <a:pt x="1936" y="1429"/>
                  </a:lnTo>
                  <a:lnTo>
                    <a:pt x="1938" y="1429"/>
                  </a:lnTo>
                  <a:lnTo>
                    <a:pt x="1938" y="1425"/>
                  </a:lnTo>
                  <a:lnTo>
                    <a:pt x="1940" y="1425"/>
                  </a:lnTo>
                  <a:lnTo>
                    <a:pt x="1940" y="1424"/>
                  </a:lnTo>
                  <a:lnTo>
                    <a:pt x="1941" y="1424"/>
                  </a:lnTo>
                  <a:lnTo>
                    <a:pt x="1941" y="1422"/>
                  </a:lnTo>
                  <a:lnTo>
                    <a:pt x="1943" y="1422"/>
                  </a:lnTo>
                  <a:lnTo>
                    <a:pt x="1943" y="1419"/>
                  </a:lnTo>
                  <a:lnTo>
                    <a:pt x="1945" y="1419"/>
                  </a:lnTo>
                  <a:lnTo>
                    <a:pt x="1945" y="1417"/>
                  </a:lnTo>
                  <a:lnTo>
                    <a:pt x="1946" y="1417"/>
                  </a:lnTo>
                  <a:lnTo>
                    <a:pt x="1946" y="1414"/>
                  </a:lnTo>
                  <a:lnTo>
                    <a:pt x="1948" y="1414"/>
                  </a:lnTo>
                  <a:lnTo>
                    <a:pt x="1948" y="1412"/>
                  </a:lnTo>
                  <a:lnTo>
                    <a:pt x="1950" y="1412"/>
                  </a:lnTo>
                  <a:lnTo>
                    <a:pt x="1950" y="1410"/>
                  </a:lnTo>
                  <a:lnTo>
                    <a:pt x="1951" y="1410"/>
                  </a:lnTo>
                  <a:lnTo>
                    <a:pt x="1951" y="1407"/>
                  </a:lnTo>
                  <a:lnTo>
                    <a:pt x="1953" y="1407"/>
                  </a:lnTo>
                  <a:lnTo>
                    <a:pt x="1953" y="1405"/>
                  </a:lnTo>
                  <a:lnTo>
                    <a:pt x="1955" y="1405"/>
                  </a:lnTo>
                  <a:lnTo>
                    <a:pt x="1955" y="1402"/>
                  </a:lnTo>
                  <a:lnTo>
                    <a:pt x="1956" y="1402"/>
                  </a:lnTo>
                  <a:lnTo>
                    <a:pt x="1956" y="1400"/>
                  </a:lnTo>
                  <a:lnTo>
                    <a:pt x="1958" y="1400"/>
                  </a:lnTo>
                  <a:lnTo>
                    <a:pt x="1958" y="1399"/>
                  </a:lnTo>
                  <a:lnTo>
                    <a:pt x="1960" y="1399"/>
                  </a:lnTo>
                  <a:lnTo>
                    <a:pt x="1960" y="1395"/>
                  </a:lnTo>
                  <a:lnTo>
                    <a:pt x="1961" y="1395"/>
                  </a:lnTo>
                  <a:lnTo>
                    <a:pt x="1961" y="1394"/>
                  </a:lnTo>
                  <a:lnTo>
                    <a:pt x="1963" y="1394"/>
                  </a:lnTo>
                  <a:lnTo>
                    <a:pt x="1963" y="1390"/>
                  </a:lnTo>
                  <a:lnTo>
                    <a:pt x="1965" y="1390"/>
                  </a:lnTo>
                  <a:lnTo>
                    <a:pt x="1965" y="1389"/>
                  </a:lnTo>
                  <a:lnTo>
                    <a:pt x="1966" y="1389"/>
                  </a:lnTo>
                  <a:lnTo>
                    <a:pt x="1966" y="1385"/>
                  </a:lnTo>
                  <a:lnTo>
                    <a:pt x="1968" y="1385"/>
                  </a:lnTo>
                  <a:lnTo>
                    <a:pt x="1968" y="1384"/>
                  </a:lnTo>
                  <a:lnTo>
                    <a:pt x="1970" y="1384"/>
                  </a:lnTo>
                  <a:lnTo>
                    <a:pt x="1970" y="1382"/>
                  </a:lnTo>
                  <a:lnTo>
                    <a:pt x="1971" y="1382"/>
                  </a:lnTo>
                  <a:lnTo>
                    <a:pt x="1971" y="1379"/>
                  </a:lnTo>
                  <a:lnTo>
                    <a:pt x="1973" y="1379"/>
                  </a:lnTo>
                  <a:lnTo>
                    <a:pt x="1973" y="1377"/>
                  </a:lnTo>
                  <a:lnTo>
                    <a:pt x="1975" y="1377"/>
                  </a:lnTo>
                  <a:lnTo>
                    <a:pt x="1975" y="1374"/>
                  </a:lnTo>
                  <a:lnTo>
                    <a:pt x="1976" y="1374"/>
                  </a:lnTo>
                  <a:lnTo>
                    <a:pt x="1976" y="1372"/>
                  </a:lnTo>
                  <a:lnTo>
                    <a:pt x="1978" y="1372"/>
                  </a:lnTo>
                  <a:lnTo>
                    <a:pt x="1978" y="1370"/>
                  </a:lnTo>
                  <a:lnTo>
                    <a:pt x="1980" y="1370"/>
                  </a:lnTo>
                  <a:lnTo>
                    <a:pt x="1980" y="1367"/>
                  </a:lnTo>
                  <a:lnTo>
                    <a:pt x="1981" y="1367"/>
                  </a:lnTo>
                  <a:lnTo>
                    <a:pt x="1981" y="1365"/>
                  </a:lnTo>
                  <a:lnTo>
                    <a:pt x="1983" y="1365"/>
                  </a:lnTo>
                  <a:lnTo>
                    <a:pt x="1983" y="1362"/>
                  </a:lnTo>
                  <a:lnTo>
                    <a:pt x="1985" y="1362"/>
                  </a:lnTo>
                  <a:lnTo>
                    <a:pt x="1985" y="1360"/>
                  </a:lnTo>
                  <a:lnTo>
                    <a:pt x="1986" y="1360"/>
                  </a:lnTo>
                  <a:lnTo>
                    <a:pt x="1986" y="1359"/>
                  </a:lnTo>
                  <a:lnTo>
                    <a:pt x="1988" y="1359"/>
                  </a:lnTo>
                  <a:lnTo>
                    <a:pt x="1988" y="1355"/>
                  </a:lnTo>
                  <a:lnTo>
                    <a:pt x="1990" y="1355"/>
                  </a:lnTo>
                  <a:lnTo>
                    <a:pt x="1990" y="1354"/>
                  </a:lnTo>
                  <a:lnTo>
                    <a:pt x="1991" y="1354"/>
                  </a:lnTo>
                  <a:lnTo>
                    <a:pt x="1991" y="1350"/>
                  </a:lnTo>
                  <a:lnTo>
                    <a:pt x="1993" y="1350"/>
                  </a:lnTo>
                  <a:lnTo>
                    <a:pt x="1993" y="1349"/>
                  </a:lnTo>
                  <a:lnTo>
                    <a:pt x="1995" y="1349"/>
                  </a:lnTo>
                  <a:lnTo>
                    <a:pt x="1995" y="1347"/>
                  </a:lnTo>
                  <a:lnTo>
                    <a:pt x="1996" y="1347"/>
                  </a:lnTo>
                  <a:lnTo>
                    <a:pt x="1996" y="1377"/>
                  </a:lnTo>
                  <a:lnTo>
                    <a:pt x="1995" y="1377"/>
                  </a:lnTo>
                  <a:lnTo>
                    <a:pt x="1995" y="1384"/>
                  </a:lnTo>
                  <a:lnTo>
                    <a:pt x="1993" y="1384"/>
                  </a:lnTo>
                  <a:lnTo>
                    <a:pt x="1993" y="1390"/>
                  </a:lnTo>
                  <a:lnTo>
                    <a:pt x="1991" y="1390"/>
                  </a:lnTo>
                  <a:lnTo>
                    <a:pt x="1991" y="1395"/>
                  </a:lnTo>
                  <a:lnTo>
                    <a:pt x="1990" y="1395"/>
                  </a:lnTo>
                  <a:lnTo>
                    <a:pt x="1990" y="1402"/>
                  </a:lnTo>
                  <a:lnTo>
                    <a:pt x="1988" y="1402"/>
                  </a:lnTo>
                  <a:lnTo>
                    <a:pt x="1988" y="1409"/>
                  </a:lnTo>
                  <a:lnTo>
                    <a:pt x="1986" y="1409"/>
                  </a:lnTo>
                  <a:lnTo>
                    <a:pt x="1986" y="1414"/>
                  </a:lnTo>
                  <a:lnTo>
                    <a:pt x="1985" y="1414"/>
                  </a:lnTo>
                  <a:lnTo>
                    <a:pt x="1985" y="1420"/>
                  </a:lnTo>
                  <a:lnTo>
                    <a:pt x="1983" y="1420"/>
                  </a:lnTo>
                  <a:lnTo>
                    <a:pt x="1983" y="1427"/>
                  </a:lnTo>
                  <a:lnTo>
                    <a:pt x="1981" y="1427"/>
                  </a:lnTo>
                  <a:lnTo>
                    <a:pt x="1981" y="1432"/>
                  </a:lnTo>
                  <a:lnTo>
                    <a:pt x="1980" y="1432"/>
                  </a:lnTo>
                  <a:lnTo>
                    <a:pt x="1980" y="1439"/>
                  </a:lnTo>
                  <a:lnTo>
                    <a:pt x="1978" y="1439"/>
                  </a:lnTo>
                  <a:lnTo>
                    <a:pt x="1978" y="1445"/>
                  </a:lnTo>
                  <a:lnTo>
                    <a:pt x="1976" y="1445"/>
                  </a:lnTo>
                  <a:lnTo>
                    <a:pt x="1976" y="1450"/>
                  </a:lnTo>
                  <a:lnTo>
                    <a:pt x="1975" y="1450"/>
                  </a:lnTo>
                  <a:lnTo>
                    <a:pt x="1975" y="1457"/>
                  </a:lnTo>
                  <a:lnTo>
                    <a:pt x="1973" y="1457"/>
                  </a:lnTo>
                  <a:lnTo>
                    <a:pt x="1973" y="1464"/>
                  </a:lnTo>
                  <a:lnTo>
                    <a:pt x="1971" y="1464"/>
                  </a:lnTo>
                  <a:lnTo>
                    <a:pt x="1971" y="1469"/>
                  </a:lnTo>
                  <a:lnTo>
                    <a:pt x="1970" y="1469"/>
                  </a:lnTo>
                  <a:lnTo>
                    <a:pt x="1970" y="1475"/>
                  </a:lnTo>
                  <a:lnTo>
                    <a:pt x="1968" y="1475"/>
                  </a:lnTo>
                  <a:lnTo>
                    <a:pt x="1968" y="1482"/>
                  </a:lnTo>
                  <a:lnTo>
                    <a:pt x="1966" y="1482"/>
                  </a:lnTo>
                  <a:lnTo>
                    <a:pt x="1966" y="1487"/>
                  </a:lnTo>
                  <a:lnTo>
                    <a:pt x="1965" y="1487"/>
                  </a:lnTo>
                  <a:lnTo>
                    <a:pt x="1965" y="1494"/>
                  </a:lnTo>
                  <a:lnTo>
                    <a:pt x="1963" y="1494"/>
                  </a:lnTo>
                  <a:lnTo>
                    <a:pt x="1963" y="1500"/>
                  </a:lnTo>
                  <a:lnTo>
                    <a:pt x="1961" y="1500"/>
                  </a:lnTo>
                  <a:lnTo>
                    <a:pt x="1961" y="1505"/>
                  </a:lnTo>
                  <a:lnTo>
                    <a:pt x="1960" y="1505"/>
                  </a:lnTo>
                  <a:lnTo>
                    <a:pt x="1960" y="1512"/>
                  </a:lnTo>
                  <a:lnTo>
                    <a:pt x="1958" y="1512"/>
                  </a:lnTo>
                  <a:lnTo>
                    <a:pt x="1958" y="1519"/>
                  </a:lnTo>
                  <a:lnTo>
                    <a:pt x="1956" y="1519"/>
                  </a:lnTo>
                  <a:lnTo>
                    <a:pt x="1956" y="1524"/>
                  </a:lnTo>
                  <a:lnTo>
                    <a:pt x="1955" y="1524"/>
                  </a:lnTo>
                  <a:lnTo>
                    <a:pt x="1955" y="1530"/>
                  </a:lnTo>
                  <a:lnTo>
                    <a:pt x="1953" y="1530"/>
                  </a:lnTo>
                  <a:lnTo>
                    <a:pt x="1953" y="1537"/>
                  </a:lnTo>
                  <a:lnTo>
                    <a:pt x="1951" y="1537"/>
                  </a:lnTo>
                  <a:lnTo>
                    <a:pt x="1951" y="1542"/>
                  </a:lnTo>
                  <a:lnTo>
                    <a:pt x="1950" y="1542"/>
                  </a:lnTo>
                  <a:lnTo>
                    <a:pt x="1950" y="1549"/>
                  </a:lnTo>
                  <a:lnTo>
                    <a:pt x="1948" y="1549"/>
                  </a:lnTo>
                  <a:lnTo>
                    <a:pt x="1948" y="1555"/>
                  </a:lnTo>
                  <a:lnTo>
                    <a:pt x="1946" y="1555"/>
                  </a:lnTo>
                  <a:lnTo>
                    <a:pt x="1946" y="1560"/>
                  </a:lnTo>
                  <a:lnTo>
                    <a:pt x="1945" y="1560"/>
                  </a:lnTo>
                  <a:lnTo>
                    <a:pt x="1945" y="1567"/>
                  </a:lnTo>
                  <a:lnTo>
                    <a:pt x="1943" y="1567"/>
                  </a:lnTo>
                  <a:lnTo>
                    <a:pt x="1943" y="1574"/>
                  </a:lnTo>
                  <a:lnTo>
                    <a:pt x="1941" y="1574"/>
                  </a:lnTo>
                  <a:lnTo>
                    <a:pt x="1941" y="1579"/>
                  </a:lnTo>
                  <a:lnTo>
                    <a:pt x="1940" y="1579"/>
                  </a:lnTo>
                  <a:lnTo>
                    <a:pt x="1940" y="1585"/>
                  </a:lnTo>
                  <a:lnTo>
                    <a:pt x="1938" y="1585"/>
                  </a:lnTo>
                  <a:lnTo>
                    <a:pt x="1938" y="1592"/>
                  </a:lnTo>
                  <a:lnTo>
                    <a:pt x="1936" y="1592"/>
                  </a:lnTo>
                  <a:lnTo>
                    <a:pt x="1936" y="1597"/>
                  </a:lnTo>
                  <a:lnTo>
                    <a:pt x="1935" y="1597"/>
                  </a:lnTo>
                  <a:lnTo>
                    <a:pt x="1935" y="1604"/>
                  </a:lnTo>
                  <a:lnTo>
                    <a:pt x="1933" y="1604"/>
                  </a:lnTo>
                  <a:lnTo>
                    <a:pt x="1933" y="1610"/>
                  </a:lnTo>
                  <a:lnTo>
                    <a:pt x="1931" y="1610"/>
                  </a:lnTo>
                  <a:lnTo>
                    <a:pt x="1931" y="1615"/>
                  </a:lnTo>
                  <a:lnTo>
                    <a:pt x="1930" y="1615"/>
                  </a:lnTo>
                  <a:lnTo>
                    <a:pt x="1930" y="1622"/>
                  </a:lnTo>
                  <a:lnTo>
                    <a:pt x="1928" y="1622"/>
                  </a:lnTo>
                  <a:lnTo>
                    <a:pt x="1928" y="1629"/>
                  </a:lnTo>
                  <a:lnTo>
                    <a:pt x="1926" y="1629"/>
                  </a:lnTo>
                  <a:lnTo>
                    <a:pt x="1926" y="1634"/>
                  </a:lnTo>
                  <a:lnTo>
                    <a:pt x="1925" y="1634"/>
                  </a:lnTo>
                  <a:lnTo>
                    <a:pt x="1925" y="1640"/>
                  </a:lnTo>
                  <a:lnTo>
                    <a:pt x="1923" y="1640"/>
                  </a:lnTo>
                  <a:lnTo>
                    <a:pt x="1923" y="1647"/>
                  </a:lnTo>
                  <a:lnTo>
                    <a:pt x="1921" y="1647"/>
                  </a:lnTo>
                  <a:lnTo>
                    <a:pt x="1921" y="1652"/>
                  </a:lnTo>
                  <a:lnTo>
                    <a:pt x="1920" y="1652"/>
                  </a:lnTo>
                  <a:lnTo>
                    <a:pt x="1920" y="1659"/>
                  </a:lnTo>
                  <a:lnTo>
                    <a:pt x="1918" y="1659"/>
                  </a:lnTo>
                  <a:lnTo>
                    <a:pt x="1918" y="1665"/>
                  </a:lnTo>
                  <a:lnTo>
                    <a:pt x="1916" y="1665"/>
                  </a:lnTo>
                  <a:lnTo>
                    <a:pt x="1916" y="1670"/>
                  </a:lnTo>
                  <a:lnTo>
                    <a:pt x="1915" y="1670"/>
                  </a:lnTo>
                  <a:lnTo>
                    <a:pt x="1915" y="1677"/>
                  </a:lnTo>
                  <a:lnTo>
                    <a:pt x="1913" y="1677"/>
                  </a:lnTo>
                  <a:lnTo>
                    <a:pt x="1913" y="1684"/>
                  </a:lnTo>
                  <a:lnTo>
                    <a:pt x="1911" y="1684"/>
                  </a:lnTo>
                  <a:lnTo>
                    <a:pt x="1911" y="1689"/>
                  </a:lnTo>
                  <a:lnTo>
                    <a:pt x="1910" y="1689"/>
                  </a:lnTo>
                  <a:lnTo>
                    <a:pt x="1910" y="1695"/>
                  </a:lnTo>
                  <a:lnTo>
                    <a:pt x="1908" y="1695"/>
                  </a:lnTo>
                  <a:lnTo>
                    <a:pt x="1908" y="1702"/>
                  </a:lnTo>
                  <a:lnTo>
                    <a:pt x="1906" y="1702"/>
                  </a:lnTo>
                  <a:lnTo>
                    <a:pt x="1906" y="1709"/>
                  </a:lnTo>
                  <a:lnTo>
                    <a:pt x="1905" y="1709"/>
                  </a:lnTo>
                  <a:lnTo>
                    <a:pt x="1905" y="1714"/>
                  </a:lnTo>
                  <a:lnTo>
                    <a:pt x="1903" y="1714"/>
                  </a:lnTo>
                  <a:lnTo>
                    <a:pt x="1903" y="1720"/>
                  </a:lnTo>
                  <a:lnTo>
                    <a:pt x="1901" y="1720"/>
                  </a:lnTo>
                  <a:lnTo>
                    <a:pt x="1901" y="1727"/>
                  </a:lnTo>
                  <a:lnTo>
                    <a:pt x="1900" y="1727"/>
                  </a:lnTo>
                  <a:lnTo>
                    <a:pt x="1900" y="1732"/>
                  </a:lnTo>
                  <a:lnTo>
                    <a:pt x="1898" y="1732"/>
                  </a:lnTo>
                  <a:lnTo>
                    <a:pt x="1898" y="1739"/>
                  </a:lnTo>
                  <a:lnTo>
                    <a:pt x="1896" y="1739"/>
                  </a:lnTo>
                  <a:lnTo>
                    <a:pt x="1896" y="1745"/>
                  </a:lnTo>
                  <a:lnTo>
                    <a:pt x="1895" y="1745"/>
                  </a:lnTo>
                  <a:lnTo>
                    <a:pt x="1895" y="1750"/>
                  </a:lnTo>
                  <a:lnTo>
                    <a:pt x="1893" y="1750"/>
                  </a:lnTo>
                  <a:lnTo>
                    <a:pt x="1893" y="1757"/>
                  </a:lnTo>
                  <a:lnTo>
                    <a:pt x="1891" y="1757"/>
                  </a:lnTo>
                  <a:lnTo>
                    <a:pt x="1891" y="1764"/>
                  </a:lnTo>
                  <a:lnTo>
                    <a:pt x="1890" y="1764"/>
                  </a:lnTo>
                  <a:lnTo>
                    <a:pt x="1890" y="1769"/>
                  </a:lnTo>
                  <a:lnTo>
                    <a:pt x="1888" y="1769"/>
                  </a:lnTo>
                  <a:lnTo>
                    <a:pt x="1888" y="1775"/>
                  </a:lnTo>
                  <a:lnTo>
                    <a:pt x="1886" y="1775"/>
                  </a:lnTo>
                  <a:lnTo>
                    <a:pt x="1886" y="1782"/>
                  </a:lnTo>
                  <a:lnTo>
                    <a:pt x="1885" y="1782"/>
                  </a:lnTo>
                  <a:lnTo>
                    <a:pt x="1885" y="1787"/>
                  </a:lnTo>
                  <a:lnTo>
                    <a:pt x="1883" y="1787"/>
                  </a:lnTo>
                  <a:lnTo>
                    <a:pt x="1883" y="1794"/>
                  </a:lnTo>
                  <a:lnTo>
                    <a:pt x="1881" y="1794"/>
                  </a:lnTo>
                  <a:lnTo>
                    <a:pt x="1881" y="1800"/>
                  </a:lnTo>
                  <a:lnTo>
                    <a:pt x="1880" y="1800"/>
                  </a:lnTo>
                  <a:lnTo>
                    <a:pt x="1880" y="1805"/>
                  </a:lnTo>
                  <a:lnTo>
                    <a:pt x="1878" y="1805"/>
                  </a:lnTo>
                  <a:lnTo>
                    <a:pt x="1878" y="1812"/>
                  </a:lnTo>
                  <a:lnTo>
                    <a:pt x="1876" y="1812"/>
                  </a:lnTo>
                  <a:lnTo>
                    <a:pt x="1876" y="1819"/>
                  </a:lnTo>
                  <a:lnTo>
                    <a:pt x="1875" y="1819"/>
                  </a:lnTo>
                  <a:lnTo>
                    <a:pt x="1875" y="1824"/>
                  </a:lnTo>
                  <a:lnTo>
                    <a:pt x="1873" y="1824"/>
                  </a:lnTo>
                  <a:lnTo>
                    <a:pt x="1873" y="1830"/>
                  </a:lnTo>
                  <a:lnTo>
                    <a:pt x="1871" y="1830"/>
                  </a:lnTo>
                  <a:lnTo>
                    <a:pt x="1871" y="1837"/>
                  </a:lnTo>
                  <a:lnTo>
                    <a:pt x="1870" y="1837"/>
                  </a:lnTo>
                  <a:lnTo>
                    <a:pt x="1870" y="1842"/>
                  </a:lnTo>
                  <a:lnTo>
                    <a:pt x="1868" y="1842"/>
                  </a:lnTo>
                  <a:lnTo>
                    <a:pt x="1868" y="1849"/>
                  </a:lnTo>
                  <a:lnTo>
                    <a:pt x="1866" y="1849"/>
                  </a:lnTo>
                  <a:lnTo>
                    <a:pt x="1866" y="1855"/>
                  </a:lnTo>
                  <a:lnTo>
                    <a:pt x="1865" y="1855"/>
                  </a:lnTo>
                  <a:lnTo>
                    <a:pt x="1865" y="1860"/>
                  </a:lnTo>
                  <a:lnTo>
                    <a:pt x="1863" y="1860"/>
                  </a:lnTo>
                  <a:lnTo>
                    <a:pt x="1863" y="1867"/>
                  </a:lnTo>
                  <a:lnTo>
                    <a:pt x="1861" y="1867"/>
                  </a:lnTo>
                  <a:lnTo>
                    <a:pt x="1861" y="1874"/>
                  </a:lnTo>
                  <a:lnTo>
                    <a:pt x="1860" y="1874"/>
                  </a:lnTo>
                  <a:lnTo>
                    <a:pt x="1860" y="1879"/>
                  </a:lnTo>
                  <a:lnTo>
                    <a:pt x="1858" y="1879"/>
                  </a:lnTo>
                  <a:lnTo>
                    <a:pt x="1858" y="1885"/>
                  </a:lnTo>
                  <a:lnTo>
                    <a:pt x="1856" y="1885"/>
                  </a:lnTo>
                  <a:lnTo>
                    <a:pt x="1856" y="1892"/>
                  </a:lnTo>
                  <a:lnTo>
                    <a:pt x="1855" y="1892"/>
                  </a:lnTo>
                  <a:lnTo>
                    <a:pt x="1855" y="1897"/>
                  </a:lnTo>
                  <a:lnTo>
                    <a:pt x="1853" y="1897"/>
                  </a:lnTo>
                  <a:lnTo>
                    <a:pt x="1853" y="1904"/>
                  </a:lnTo>
                  <a:lnTo>
                    <a:pt x="1851" y="1904"/>
                  </a:lnTo>
                  <a:lnTo>
                    <a:pt x="1851" y="1910"/>
                  </a:lnTo>
                  <a:lnTo>
                    <a:pt x="1850" y="1910"/>
                  </a:lnTo>
                  <a:lnTo>
                    <a:pt x="1850" y="1915"/>
                  </a:lnTo>
                  <a:lnTo>
                    <a:pt x="1848" y="1915"/>
                  </a:lnTo>
                  <a:lnTo>
                    <a:pt x="1848" y="1922"/>
                  </a:lnTo>
                  <a:lnTo>
                    <a:pt x="1846" y="1922"/>
                  </a:lnTo>
                  <a:lnTo>
                    <a:pt x="1846" y="1929"/>
                  </a:lnTo>
                  <a:lnTo>
                    <a:pt x="1845" y="1929"/>
                  </a:lnTo>
                  <a:lnTo>
                    <a:pt x="1845" y="1934"/>
                  </a:lnTo>
                  <a:lnTo>
                    <a:pt x="1843" y="1934"/>
                  </a:lnTo>
                  <a:lnTo>
                    <a:pt x="1843" y="1940"/>
                  </a:lnTo>
                  <a:lnTo>
                    <a:pt x="1841" y="1940"/>
                  </a:lnTo>
                  <a:lnTo>
                    <a:pt x="1841" y="1947"/>
                  </a:lnTo>
                  <a:lnTo>
                    <a:pt x="1840" y="1947"/>
                  </a:lnTo>
                  <a:lnTo>
                    <a:pt x="1840" y="1952"/>
                  </a:lnTo>
                  <a:lnTo>
                    <a:pt x="1838" y="1952"/>
                  </a:lnTo>
                  <a:lnTo>
                    <a:pt x="1838" y="1959"/>
                  </a:lnTo>
                  <a:lnTo>
                    <a:pt x="1836" y="1959"/>
                  </a:lnTo>
                  <a:lnTo>
                    <a:pt x="1836" y="1965"/>
                  </a:lnTo>
                  <a:lnTo>
                    <a:pt x="1835" y="1965"/>
                  </a:lnTo>
                  <a:lnTo>
                    <a:pt x="1835" y="1970"/>
                  </a:lnTo>
                  <a:lnTo>
                    <a:pt x="1833" y="1970"/>
                  </a:lnTo>
                  <a:lnTo>
                    <a:pt x="1833" y="1977"/>
                  </a:lnTo>
                  <a:lnTo>
                    <a:pt x="1831" y="1977"/>
                  </a:lnTo>
                  <a:lnTo>
                    <a:pt x="1831" y="1984"/>
                  </a:lnTo>
                  <a:lnTo>
                    <a:pt x="1830" y="1984"/>
                  </a:lnTo>
                  <a:lnTo>
                    <a:pt x="1830" y="1989"/>
                  </a:lnTo>
                  <a:lnTo>
                    <a:pt x="1828" y="1989"/>
                  </a:lnTo>
                  <a:lnTo>
                    <a:pt x="1828" y="1995"/>
                  </a:lnTo>
                  <a:lnTo>
                    <a:pt x="1826" y="1995"/>
                  </a:lnTo>
                  <a:lnTo>
                    <a:pt x="1826" y="2002"/>
                  </a:lnTo>
                  <a:lnTo>
                    <a:pt x="1825" y="2002"/>
                  </a:lnTo>
                  <a:lnTo>
                    <a:pt x="1825" y="2007"/>
                  </a:lnTo>
                  <a:lnTo>
                    <a:pt x="1823" y="2007"/>
                  </a:lnTo>
                  <a:lnTo>
                    <a:pt x="1823" y="2014"/>
                  </a:lnTo>
                  <a:lnTo>
                    <a:pt x="1821" y="2014"/>
                  </a:lnTo>
                  <a:lnTo>
                    <a:pt x="1821" y="2020"/>
                  </a:lnTo>
                  <a:lnTo>
                    <a:pt x="1820" y="2020"/>
                  </a:lnTo>
                  <a:lnTo>
                    <a:pt x="1820" y="2024"/>
                  </a:lnTo>
                  <a:lnTo>
                    <a:pt x="3323" y="2024"/>
                  </a:lnTo>
                  <a:lnTo>
                    <a:pt x="3323" y="2022"/>
                  </a:lnTo>
                  <a:lnTo>
                    <a:pt x="3325" y="2022"/>
                  </a:lnTo>
                  <a:lnTo>
                    <a:pt x="3325" y="2019"/>
                  </a:lnTo>
                  <a:lnTo>
                    <a:pt x="3326" y="2019"/>
                  </a:lnTo>
                  <a:lnTo>
                    <a:pt x="3326" y="2014"/>
                  </a:lnTo>
                  <a:lnTo>
                    <a:pt x="3328" y="2014"/>
                  </a:lnTo>
                  <a:lnTo>
                    <a:pt x="3328" y="2010"/>
                  </a:lnTo>
                  <a:lnTo>
                    <a:pt x="3330" y="2010"/>
                  </a:lnTo>
                  <a:lnTo>
                    <a:pt x="3330" y="2005"/>
                  </a:lnTo>
                  <a:lnTo>
                    <a:pt x="3331" y="2005"/>
                  </a:lnTo>
                  <a:lnTo>
                    <a:pt x="3331" y="2002"/>
                  </a:lnTo>
                  <a:lnTo>
                    <a:pt x="3333" y="2002"/>
                  </a:lnTo>
                  <a:lnTo>
                    <a:pt x="3333" y="1997"/>
                  </a:lnTo>
                  <a:lnTo>
                    <a:pt x="3335" y="1997"/>
                  </a:lnTo>
                  <a:lnTo>
                    <a:pt x="3335" y="1994"/>
                  </a:lnTo>
                  <a:lnTo>
                    <a:pt x="3336" y="1994"/>
                  </a:lnTo>
                  <a:lnTo>
                    <a:pt x="3336" y="1989"/>
                  </a:lnTo>
                  <a:lnTo>
                    <a:pt x="3338" y="1989"/>
                  </a:lnTo>
                  <a:lnTo>
                    <a:pt x="3338" y="1985"/>
                  </a:lnTo>
                  <a:lnTo>
                    <a:pt x="3340" y="1985"/>
                  </a:lnTo>
                  <a:lnTo>
                    <a:pt x="3340" y="1980"/>
                  </a:lnTo>
                  <a:lnTo>
                    <a:pt x="3341" y="1980"/>
                  </a:lnTo>
                  <a:lnTo>
                    <a:pt x="3341" y="1977"/>
                  </a:lnTo>
                  <a:lnTo>
                    <a:pt x="3343" y="1977"/>
                  </a:lnTo>
                  <a:lnTo>
                    <a:pt x="3343" y="1972"/>
                  </a:lnTo>
                  <a:lnTo>
                    <a:pt x="3345" y="1972"/>
                  </a:lnTo>
                  <a:lnTo>
                    <a:pt x="3345" y="1969"/>
                  </a:lnTo>
                  <a:lnTo>
                    <a:pt x="3346" y="1969"/>
                  </a:lnTo>
                  <a:lnTo>
                    <a:pt x="3346" y="1964"/>
                  </a:lnTo>
                  <a:lnTo>
                    <a:pt x="3348" y="1964"/>
                  </a:lnTo>
                  <a:lnTo>
                    <a:pt x="3348" y="1960"/>
                  </a:lnTo>
                  <a:lnTo>
                    <a:pt x="3350" y="1960"/>
                  </a:lnTo>
                  <a:lnTo>
                    <a:pt x="3350" y="1955"/>
                  </a:lnTo>
                  <a:lnTo>
                    <a:pt x="3351" y="1955"/>
                  </a:lnTo>
                  <a:lnTo>
                    <a:pt x="3351" y="1952"/>
                  </a:lnTo>
                  <a:lnTo>
                    <a:pt x="3353" y="1952"/>
                  </a:lnTo>
                  <a:lnTo>
                    <a:pt x="3353" y="1947"/>
                  </a:lnTo>
                  <a:lnTo>
                    <a:pt x="3355" y="1947"/>
                  </a:lnTo>
                  <a:lnTo>
                    <a:pt x="3355" y="1944"/>
                  </a:lnTo>
                  <a:lnTo>
                    <a:pt x="3356" y="1944"/>
                  </a:lnTo>
                  <a:lnTo>
                    <a:pt x="3356" y="1939"/>
                  </a:lnTo>
                  <a:lnTo>
                    <a:pt x="3358" y="1939"/>
                  </a:lnTo>
                  <a:lnTo>
                    <a:pt x="3358" y="1935"/>
                  </a:lnTo>
                  <a:lnTo>
                    <a:pt x="3360" y="1935"/>
                  </a:lnTo>
                  <a:lnTo>
                    <a:pt x="3360" y="1930"/>
                  </a:lnTo>
                  <a:lnTo>
                    <a:pt x="3361" y="1930"/>
                  </a:lnTo>
                  <a:lnTo>
                    <a:pt x="3361" y="1927"/>
                  </a:lnTo>
                  <a:lnTo>
                    <a:pt x="3363" y="1927"/>
                  </a:lnTo>
                  <a:lnTo>
                    <a:pt x="3363" y="1924"/>
                  </a:lnTo>
                  <a:lnTo>
                    <a:pt x="3365" y="1924"/>
                  </a:lnTo>
                  <a:lnTo>
                    <a:pt x="3365" y="1919"/>
                  </a:lnTo>
                  <a:lnTo>
                    <a:pt x="3366" y="1919"/>
                  </a:lnTo>
                  <a:lnTo>
                    <a:pt x="3366" y="1915"/>
                  </a:lnTo>
                  <a:lnTo>
                    <a:pt x="3368" y="1915"/>
                  </a:lnTo>
                  <a:lnTo>
                    <a:pt x="3368" y="1910"/>
                  </a:lnTo>
                  <a:lnTo>
                    <a:pt x="3370" y="1910"/>
                  </a:lnTo>
                  <a:lnTo>
                    <a:pt x="3370" y="1907"/>
                  </a:lnTo>
                  <a:lnTo>
                    <a:pt x="3371" y="1907"/>
                  </a:lnTo>
                  <a:lnTo>
                    <a:pt x="3371" y="1902"/>
                  </a:lnTo>
                  <a:lnTo>
                    <a:pt x="3373" y="1902"/>
                  </a:lnTo>
                  <a:lnTo>
                    <a:pt x="3373" y="1899"/>
                  </a:lnTo>
                  <a:lnTo>
                    <a:pt x="3375" y="1899"/>
                  </a:lnTo>
                  <a:lnTo>
                    <a:pt x="3375" y="1894"/>
                  </a:lnTo>
                  <a:lnTo>
                    <a:pt x="3376" y="1894"/>
                  </a:lnTo>
                  <a:lnTo>
                    <a:pt x="3376" y="1890"/>
                  </a:lnTo>
                  <a:lnTo>
                    <a:pt x="3378" y="1890"/>
                  </a:lnTo>
                  <a:lnTo>
                    <a:pt x="3378" y="1885"/>
                  </a:lnTo>
                  <a:lnTo>
                    <a:pt x="3380" y="1885"/>
                  </a:lnTo>
                  <a:lnTo>
                    <a:pt x="3380" y="1882"/>
                  </a:lnTo>
                  <a:lnTo>
                    <a:pt x="3381" y="1882"/>
                  </a:lnTo>
                  <a:lnTo>
                    <a:pt x="3381" y="1877"/>
                  </a:lnTo>
                  <a:lnTo>
                    <a:pt x="3383" y="1877"/>
                  </a:lnTo>
                  <a:lnTo>
                    <a:pt x="3383" y="1874"/>
                  </a:lnTo>
                  <a:lnTo>
                    <a:pt x="3385" y="1874"/>
                  </a:lnTo>
                  <a:lnTo>
                    <a:pt x="3385" y="1869"/>
                  </a:lnTo>
                  <a:lnTo>
                    <a:pt x="3386" y="1869"/>
                  </a:lnTo>
                  <a:lnTo>
                    <a:pt x="3386" y="1865"/>
                  </a:lnTo>
                  <a:lnTo>
                    <a:pt x="3388" y="1865"/>
                  </a:lnTo>
                  <a:lnTo>
                    <a:pt x="3388" y="1860"/>
                  </a:lnTo>
                  <a:lnTo>
                    <a:pt x="3390" y="1860"/>
                  </a:lnTo>
                  <a:lnTo>
                    <a:pt x="3390" y="1857"/>
                  </a:lnTo>
                  <a:lnTo>
                    <a:pt x="3391" y="1857"/>
                  </a:lnTo>
                  <a:lnTo>
                    <a:pt x="3391" y="1852"/>
                  </a:lnTo>
                  <a:lnTo>
                    <a:pt x="3393" y="1852"/>
                  </a:lnTo>
                  <a:lnTo>
                    <a:pt x="3393" y="1849"/>
                  </a:lnTo>
                  <a:lnTo>
                    <a:pt x="3395" y="1849"/>
                  </a:lnTo>
                  <a:lnTo>
                    <a:pt x="3395" y="1844"/>
                  </a:lnTo>
                  <a:lnTo>
                    <a:pt x="3396" y="1844"/>
                  </a:lnTo>
                  <a:lnTo>
                    <a:pt x="3396" y="1840"/>
                  </a:lnTo>
                  <a:lnTo>
                    <a:pt x="3398" y="1840"/>
                  </a:lnTo>
                  <a:lnTo>
                    <a:pt x="3398" y="1835"/>
                  </a:lnTo>
                  <a:lnTo>
                    <a:pt x="3400" y="1835"/>
                  </a:lnTo>
                  <a:lnTo>
                    <a:pt x="3400" y="1832"/>
                  </a:lnTo>
                  <a:lnTo>
                    <a:pt x="3401" y="1832"/>
                  </a:lnTo>
                  <a:lnTo>
                    <a:pt x="3401" y="1827"/>
                  </a:lnTo>
                  <a:lnTo>
                    <a:pt x="3403" y="1827"/>
                  </a:lnTo>
                  <a:lnTo>
                    <a:pt x="3403" y="1824"/>
                  </a:lnTo>
                  <a:lnTo>
                    <a:pt x="3405" y="1824"/>
                  </a:lnTo>
                  <a:lnTo>
                    <a:pt x="3405" y="1819"/>
                  </a:lnTo>
                  <a:lnTo>
                    <a:pt x="3406" y="1819"/>
                  </a:lnTo>
                  <a:lnTo>
                    <a:pt x="3406" y="1815"/>
                  </a:lnTo>
                  <a:lnTo>
                    <a:pt x="3408" y="1815"/>
                  </a:lnTo>
                  <a:lnTo>
                    <a:pt x="3408" y="1812"/>
                  </a:lnTo>
                  <a:lnTo>
                    <a:pt x="3410" y="1812"/>
                  </a:lnTo>
                  <a:lnTo>
                    <a:pt x="3410" y="1807"/>
                  </a:lnTo>
                  <a:lnTo>
                    <a:pt x="3411" y="1807"/>
                  </a:lnTo>
                  <a:lnTo>
                    <a:pt x="3411" y="1804"/>
                  </a:lnTo>
                  <a:lnTo>
                    <a:pt x="3413" y="1804"/>
                  </a:lnTo>
                  <a:lnTo>
                    <a:pt x="3413" y="1799"/>
                  </a:lnTo>
                  <a:lnTo>
                    <a:pt x="3415" y="1799"/>
                  </a:lnTo>
                  <a:lnTo>
                    <a:pt x="3415" y="1795"/>
                  </a:lnTo>
                  <a:lnTo>
                    <a:pt x="3416" y="1795"/>
                  </a:lnTo>
                  <a:lnTo>
                    <a:pt x="3416" y="1790"/>
                  </a:lnTo>
                  <a:lnTo>
                    <a:pt x="3418" y="1790"/>
                  </a:lnTo>
                  <a:lnTo>
                    <a:pt x="3418" y="1787"/>
                  </a:lnTo>
                  <a:lnTo>
                    <a:pt x="3420" y="1787"/>
                  </a:lnTo>
                  <a:lnTo>
                    <a:pt x="3420" y="1782"/>
                  </a:lnTo>
                  <a:lnTo>
                    <a:pt x="3421" y="1782"/>
                  </a:lnTo>
                  <a:lnTo>
                    <a:pt x="3421" y="1779"/>
                  </a:lnTo>
                  <a:lnTo>
                    <a:pt x="3423" y="1779"/>
                  </a:lnTo>
                  <a:lnTo>
                    <a:pt x="3423" y="1774"/>
                  </a:lnTo>
                  <a:lnTo>
                    <a:pt x="3425" y="1774"/>
                  </a:lnTo>
                  <a:lnTo>
                    <a:pt x="3425" y="1770"/>
                  </a:lnTo>
                  <a:lnTo>
                    <a:pt x="3426" y="1770"/>
                  </a:lnTo>
                  <a:lnTo>
                    <a:pt x="3426" y="1765"/>
                  </a:lnTo>
                  <a:lnTo>
                    <a:pt x="3428" y="1765"/>
                  </a:lnTo>
                  <a:lnTo>
                    <a:pt x="3428" y="1762"/>
                  </a:lnTo>
                  <a:lnTo>
                    <a:pt x="3430" y="1762"/>
                  </a:lnTo>
                  <a:lnTo>
                    <a:pt x="3430" y="1757"/>
                  </a:lnTo>
                  <a:lnTo>
                    <a:pt x="3431" y="1757"/>
                  </a:lnTo>
                  <a:lnTo>
                    <a:pt x="3431" y="1754"/>
                  </a:lnTo>
                  <a:lnTo>
                    <a:pt x="3433" y="1754"/>
                  </a:lnTo>
                  <a:lnTo>
                    <a:pt x="3433" y="1749"/>
                  </a:lnTo>
                  <a:lnTo>
                    <a:pt x="3435" y="1749"/>
                  </a:lnTo>
                  <a:lnTo>
                    <a:pt x="3435" y="1745"/>
                  </a:lnTo>
                  <a:lnTo>
                    <a:pt x="3436" y="1745"/>
                  </a:lnTo>
                  <a:lnTo>
                    <a:pt x="3436" y="1740"/>
                  </a:lnTo>
                  <a:lnTo>
                    <a:pt x="3438" y="1740"/>
                  </a:lnTo>
                  <a:lnTo>
                    <a:pt x="3438" y="1737"/>
                  </a:lnTo>
                  <a:lnTo>
                    <a:pt x="3440" y="1737"/>
                  </a:lnTo>
                  <a:lnTo>
                    <a:pt x="3440" y="1732"/>
                  </a:lnTo>
                  <a:lnTo>
                    <a:pt x="3441" y="1732"/>
                  </a:lnTo>
                  <a:lnTo>
                    <a:pt x="3441" y="1729"/>
                  </a:lnTo>
                  <a:lnTo>
                    <a:pt x="3443" y="1729"/>
                  </a:lnTo>
                  <a:lnTo>
                    <a:pt x="3443" y="1724"/>
                  </a:lnTo>
                  <a:lnTo>
                    <a:pt x="3445" y="1724"/>
                  </a:lnTo>
                  <a:lnTo>
                    <a:pt x="3445" y="1720"/>
                  </a:lnTo>
                  <a:lnTo>
                    <a:pt x="3446" y="1720"/>
                  </a:lnTo>
                  <a:lnTo>
                    <a:pt x="3446" y="1715"/>
                  </a:lnTo>
                  <a:lnTo>
                    <a:pt x="3448" y="1715"/>
                  </a:lnTo>
                  <a:lnTo>
                    <a:pt x="3448" y="1712"/>
                  </a:lnTo>
                  <a:lnTo>
                    <a:pt x="3450" y="1712"/>
                  </a:lnTo>
                  <a:lnTo>
                    <a:pt x="3450" y="1707"/>
                  </a:lnTo>
                  <a:lnTo>
                    <a:pt x="3451" y="1707"/>
                  </a:lnTo>
                  <a:lnTo>
                    <a:pt x="3451" y="1704"/>
                  </a:lnTo>
                  <a:lnTo>
                    <a:pt x="3453" y="1704"/>
                  </a:lnTo>
                  <a:lnTo>
                    <a:pt x="3453" y="1699"/>
                  </a:lnTo>
                  <a:lnTo>
                    <a:pt x="3455" y="1699"/>
                  </a:lnTo>
                  <a:lnTo>
                    <a:pt x="3455" y="1695"/>
                  </a:lnTo>
                  <a:lnTo>
                    <a:pt x="3456" y="1695"/>
                  </a:lnTo>
                  <a:lnTo>
                    <a:pt x="3456" y="1692"/>
                  </a:lnTo>
                  <a:lnTo>
                    <a:pt x="3458" y="1692"/>
                  </a:lnTo>
                  <a:lnTo>
                    <a:pt x="3458" y="1687"/>
                  </a:lnTo>
                  <a:lnTo>
                    <a:pt x="3460" y="1687"/>
                  </a:lnTo>
                  <a:lnTo>
                    <a:pt x="3460" y="1684"/>
                  </a:lnTo>
                  <a:lnTo>
                    <a:pt x="3461" y="1684"/>
                  </a:lnTo>
                  <a:lnTo>
                    <a:pt x="3461" y="1679"/>
                  </a:lnTo>
                  <a:lnTo>
                    <a:pt x="3463" y="1679"/>
                  </a:lnTo>
                  <a:lnTo>
                    <a:pt x="3463" y="1675"/>
                  </a:lnTo>
                  <a:lnTo>
                    <a:pt x="3465" y="1675"/>
                  </a:lnTo>
                  <a:lnTo>
                    <a:pt x="3465" y="1670"/>
                  </a:lnTo>
                  <a:lnTo>
                    <a:pt x="3466" y="1670"/>
                  </a:lnTo>
                  <a:lnTo>
                    <a:pt x="3466" y="1667"/>
                  </a:lnTo>
                  <a:lnTo>
                    <a:pt x="3468" y="1667"/>
                  </a:lnTo>
                  <a:lnTo>
                    <a:pt x="3468" y="1662"/>
                  </a:lnTo>
                  <a:lnTo>
                    <a:pt x="3470" y="1662"/>
                  </a:lnTo>
                  <a:lnTo>
                    <a:pt x="3470" y="1659"/>
                  </a:lnTo>
                  <a:lnTo>
                    <a:pt x="3471" y="1659"/>
                  </a:lnTo>
                  <a:lnTo>
                    <a:pt x="3471" y="1654"/>
                  </a:lnTo>
                  <a:lnTo>
                    <a:pt x="3473" y="1654"/>
                  </a:lnTo>
                  <a:lnTo>
                    <a:pt x="3473" y="1650"/>
                  </a:lnTo>
                  <a:lnTo>
                    <a:pt x="3475" y="1650"/>
                  </a:lnTo>
                  <a:lnTo>
                    <a:pt x="3475" y="1645"/>
                  </a:lnTo>
                  <a:lnTo>
                    <a:pt x="3476" y="1645"/>
                  </a:lnTo>
                  <a:lnTo>
                    <a:pt x="3476" y="1642"/>
                  </a:lnTo>
                  <a:lnTo>
                    <a:pt x="3478" y="1642"/>
                  </a:lnTo>
                  <a:lnTo>
                    <a:pt x="3478" y="1637"/>
                  </a:lnTo>
                  <a:lnTo>
                    <a:pt x="3480" y="1637"/>
                  </a:lnTo>
                  <a:lnTo>
                    <a:pt x="3480" y="1634"/>
                  </a:lnTo>
                  <a:lnTo>
                    <a:pt x="3481" y="1634"/>
                  </a:lnTo>
                  <a:lnTo>
                    <a:pt x="3481" y="1629"/>
                  </a:lnTo>
                  <a:lnTo>
                    <a:pt x="3483" y="1629"/>
                  </a:lnTo>
                  <a:lnTo>
                    <a:pt x="3483" y="1625"/>
                  </a:lnTo>
                  <a:lnTo>
                    <a:pt x="3485" y="1625"/>
                  </a:lnTo>
                  <a:lnTo>
                    <a:pt x="3485" y="1620"/>
                  </a:lnTo>
                  <a:lnTo>
                    <a:pt x="3486" y="1620"/>
                  </a:lnTo>
                  <a:lnTo>
                    <a:pt x="3486" y="1617"/>
                  </a:lnTo>
                  <a:lnTo>
                    <a:pt x="3488" y="1617"/>
                  </a:lnTo>
                  <a:lnTo>
                    <a:pt x="3488" y="1612"/>
                  </a:lnTo>
                  <a:lnTo>
                    <a:pt x="3490" y="1612"/>
                  </a:lnTo>
                  <a:lnTo>
                    <a:pt x="3490" y="1609"/>
                  </a:lnTo>
                  <a:lnTo>
                    <a:pt x="3491" y="1609"/>
                  </a:lnTo>
                  <a:lnTo>
                    <a:pt x="3491" y="1604"/>
                  </a:lnTo>
                  <a:lnTo>
                    <a:pt x="3493" y="1604"/>
                  </a:lnTo>
                  <a:lnTo>
                    <a:pt x="3493" y="1600"/>
                  </a:lnTo>
                  <a:lnTo>
                    <a:pt x="3495" y="1600"/>
                  </a:lnTo>
                  <a:lnTo>
                    <a:pt x="3495" y="1595"/>
                  </a:lnTo>
                  <a:lnTo>
                    <a:pt x="3496" y="1595"/>
                  </a:lnTo>
                  <a:lnTo>
                    <a:pt x="3496" y="1592"/>
                  </a:lnTo>
                  <a:lnTo>
                    <a:pt x="3498" y="1592"/>
                  </a:lnTo>
                  <a:lnTo>
                    <a:pt x="3498" y="1587"/>
                  </a:lnTo>
                  <a:lnTo>
                    <a:pt x="3500" y="1587"/>
                  </a:lnTo>
                  <a:lnTo>
                    <a:pt x="3500" y="1584"/>
                  </a:lnTo>
                  <a:lnTo>
                    <a:pt x="3501" y="1584"/>
                  </a:lnTo>
                  <a:lnTo>
                    <a:pt x="3501" y="1580"/>
                  </a:lnTo>
                  <a:lnTo>
                    <a:pt x="3503" y="1580"/>
                  </a:lnTo>
                  <a:lnTo>
                    <a:pt x="3503" y="1575"/>
                  </a:lnTo>
                  <a:lnTo>
                    <a:pt x="3505" y="1575"/>
                  </a:lnTo>
                  <a:lnTo>
                    <a:pt x="3505" y="1572"/>
                  </a:lnTo>
                  <a:lnTo>
                    <a:pt x="3506" y="1572"/>
                  </a:lnTo>
                  <a:lnTo>
                    <a:pt x="3506" y="1567"/>
                  </a:lnTo>
                  <a:lnTo>
                    <a:pt x="3508" y="1567"/>
                  </a:lnTo>
                  <a:lnTo>
                    <a:pt x="3508" y="1564"/>
                  </a:lnTo>
                  <a:lnTo>
                    <a:pt x="3510" y="1564"/>
                  </a:lnTo>
                  <a:lnTo>
                    <a:pt x="3510" y="1559"/>
                  </a:lnTo>
                  <a:lnTo>
                    <a:pt x="3511" y="1559"/>
                  </a:lnTo>
                  <a:lnTo>
                    <a:pt x="3511" y="1555"/>
                  </a:lnTo>
                  <a:lnTo>
                    <a:pt x="3513" y="1555"/>
                  </a:lnTo>
                  <a:lnTo>
                    <a:pt x="3513" y="1550"/>
                  </a:lnTo>
                  <a:lnTo>
                    <a:pt x="3515" y="1550"/>
                  </a:lnTo>
                  <a:lnTo>
                    <a:pt x="3515" y="1547"/>
                  </a:lnTo>
                  <a:lnTo>
                    <a:pt x="3516" y="1547"/>
                  </a:lnTo>
                  <a:lnTo>
                    <a:pt x="3516" y="1542"/>
                  </a:lnTo>
                  <a:lnTo>
                    <a:pt x="3518" y="1542"/>
                  </a:lnTo>
                  <a:lnTo>
                    <a:pt x="3518" y="1539"/>
                  </a:lnTo>
                  <a:lnTo>
                    <a:pt x="3520" y="1539"/>
                  </a:lnTo>
                  <a:lnTo>
                    <a:pt x="3520" y="1534"/>
                  </a:lnTo>
                  <a:lnTo>
                    <a:pt x="3521" y="1534"/>
                  </a:lnTo>
                  <a:lnTo>
                    <a:pt x="3521" y="1530"/>
                  </a:lnTo>
                  <a:lnTo>
                    <a:pt x="3523" y="1530"/>
                  </a:lnTo>
                  <a:lnTo>
                    <a:pt x="3523" y="1525"/>
                  </a:lnTo>
                  <a:lnTo>
                    <a:pt x="3525" y="1525"/>
                  </a:lnTo>
                  <a:lnTo>
                    <a:pt x="3525" y="1522"/>
                  </a:lnTo>
                  <a:lnTo>
                    <a:pt x="3526" y="1522"/>
                  </a:lnTo>
                  <a:lnTo>
                    <a:pt x="3526" y="1517"/>
                  </a:lnTo>
                  <a:lnTo>
                    <a:pt x="3528" y="1517"/>
                  </a:lnTo>
                  <a:lnTo>
                    <a:pt x="3528" y="1514"/>
                  </a:lnTo>
                  <a:lnTo>
                    <a:pt x="3530" y="1514"/>
                  </a:lnTo>
                  <a:lnTo>
                    <a:pt x="3530" y="1510"/>
                  </a:lnTo>
                  <a:lnTo>
                    <a:pt x="3683" y="1510"/>
                  </a:lnTo>
                  <a:lnTo>
                    <a:pt x="3683" y="1517"/>
                  </a:lnTo>
                  <a:lnTo>
                    <a:pt x="3681" y="1517"/>
                  </a:lnTo>
                  <a:lnTo>
                    <a:pt x="3681" y="1524"/>
                  </a:lnTo>
                  <a:lnTo>
                    <a:pt x="3680" y="1524"/>
                  </a:lnTo>
                  <a:lnTo>
                    <a:pt x="3680" y="1532"/>
                  </a:lnTo>
                  <a:lnTo>
                    <a:pt x="3678" y="1532"/>
                  </a:lnTo>
                  <a:lnTo>
                    <a:pt x="3678" y="1539"/>
                  </a:lnTo>
                  <a:lnTo>
                    <a:pt x="3676" y="1539"/>
                  </a:lnTo>
                  <a:lnTo>
                    <a:pt x="3676" y="1545"/>
                  </a:lnTo>
                  <a:lnTo>
                    <a:pt x="3675" y="1545"/>
                  </a:lnTo>
                  <a:lnTo>
                    <a:pt x="3675" y="1552"/>
                  </a:lnTo>
                  <a:lnTo>
                    <a:pt x="3673" y="1552"/>
                  </a:lnTo>
                  <a:lnTo>
                    <a:pt x="3673" y="1559"/>
                  </a:lnTo>
                  <a:lnTo>
                    <a:pt x="3671" y="1559"/>
                  </a:lnTo>
                  <a:lnTo>
                    <a:pt x="3671" y="1567"/>
                  </a:lnTo>
                  <a:lnTo>
                    <a:pt x="3670" y="1567"/>
                  </a:lnTo>
                  <a:lnTo>
                    <a:pt x="3670" y="1574"/>
                  </a:lnTo>
                  <a:lnTo>
                    <a:pt x="3668" y="1574"/>
                  </a:lnTo>
                  <a:lnTo>
                    <a:pt x="3668" y="1580"/>
                  </a:lnTo>
                  <a:lnTo>
                    <a:pt x="3666" y="1580"/>
                  </a:lnTo>
                  <a:lnTo>
                    <a:pt x="3666" y="1587"/>
                  </a:lnTo>
                  <a:lnTo>
                    <a:pt x="3665" y="1587"/>
                  </a:lnTo>
                  <a:lnTo>
                    <a:pt x="3665" y="1594"/>
                  </a:lnTo>
                  <a:lnTo>
                    <a:pt x="3663" y="1594"/>
                  </a:lnTo>
                  <a:lnTo>
                    <a:pt x="3663" y="1600"/>
                  </a:lnTo>
                  <a:lnTo>
                    <a:pt x="3661" y="1600"/>
                  </a:lnTo>
                  <a:lnTo>
                    <a:pt x="3661" y="1609"/>
                  </a:lnTo>
                  <a:lnTo>
                    <a:pt x="3660" y="1609"/>
                  </a:lnTo>
                  <a:lnTo>
                    <a:pt x="3660" y="1615"/>
                  </a:lnTo>
                  <a:lnTo>
                    <a:pt x="3658" y="1615"/>
                  </a:lnTo>
                  <a:lnTo>
                    <a:pt x="3658" y="1622"/>
                  </a:lnTo>
                  <a:lnTo>
                    <a:pt x="3656" y="1622"/>
                  </a:lnTo>
                  <a:lnTo>
                    <a:pt x="3656" y="1629"/>
                  </a:lnTo>
                  <a:lnTo>
                    <a:pt x="3655" y="1629"/>
                  </a:lnTo>
                  <a:lnTo>
                    <a:pt x="3655" y="1635"/>
                  </a:lnTo>
                  <a:lnTo>
                    <a:pt x="3653" y="1635"/>
                  </a:lnTo>
                  <a:lnTo>
                    <a:pt x="3653" y="1644"/>
                  </a:lnTo>
                  <a:lnTo>
                    <a:pt x="3651" y="1644"/>
                  </a:lnTo>
                  <a:lnTo>
                    <a:pt x="3651" y="1650"/>
                  </a:lnTo>
                  <a:lnTo>
                    <a:pt x="3650" y="1650"/>
                  </a:lnTo>
                  <a:lnTo>
                    <a:pt x="3650" y="1657"/>
                  </a:lnTo>
                  <a:lnTo>
                    <a:pt x="3648" y="1657"/>
                  </a:lnTo>
                  <a:lnTo>
                    <a:pt x="3648" y="1664"/>
                  </a:lnTo>
                  <a:lnTo>
                    <a:pt x="3646" y="1664"/>
                  </a:lnTo>
                  <a:lnTo>
                    <a:pt x="3646" y="1670"/>
                  </a:lnTo>
                  <a:lnTo>
                    <a:pt x="3645" y="1670"/>
                  </a:lnTo>
                  <a:lnTo>
                    <a:pt x="3645" y="1677"/>
                  </a:lnTo>
                  <a:lnTo>
                    <a:pt x="3643" y="1677"/>
                  </a:lnTo>
                  <a:lnTo>
                    <a:pt x="3643" y="1685"/>
                  </a:lnTo>
                  <a:lnTo>
                    <a:pt x="3641" y="1685"/>
                  </a:lnTo>
                  <a:lnTo>
                    <a:pt x="3641" y="1692"/>
                  </a:lnTo>
                  <a:lnTo>
                    <a:pt x="3640" y="1692"/>
                  </a:lnTo>
                  <a:lnTo>
                    <a:pt x="3640" y="1699"/>
                  </a:lnTo>
                  <a:lnTo>
                    <a:pt x="3638" y="1699"/>
                  </a:lnTo>
                  <a:lnTo>
                    <a:pt x="3638" y="1705"/>
                  </a:lnTo>
                  <a:lnTo>
                    <a:pt x="3636" y="1705"/>
                  </a:lnTo>
                  <a:lnTo>
                    <a:pt x="3636" y="1712"/>
                  </a:lnTo>
                  <a:lnTo>
                    <a:pt x="3635" y="1712"/>
                  </a:lnTo>
                  <a:lnTo>
                    <a:pt x="3635" y="1720"/>
                  </a:lnTo>
                  <a:lnTo>
                    <a:pt x="3633" y="1720"/>
                  </a:lnTo>
                  <a:lnTo>
                    <a:pt x="3633" y="1727"/>
                  </a:lnTo>
                  <a:lnTo>
                    <a:pt x="3631" y="1727"/>
                  </a:lnTo>
                  <a:lnTo>
                    <a:pt x="3631" y="1734"/>
                  </a:lnTo>
                  <a:lnTo>
                    <a:pt x="3630" y="1734"/>
                  </a:lnTo>
                  <a:lnTo>
                    <a:pt x="3630" y="1740"/>
                  </a:lnTo>
                  <a:lnTo>
                    <a:pt x="3628" y="1740"/>
                  </a:lnTo>
                  <a:lnTo>
                    <a:pt x="3628" y="1747"/>
                  </a:lnTo>
                  <a:lnTo>
                    <a:pt x="3626" y="1747"/>
                  </a:lnTo>
                  <a:lnTo>
                    <a:pt x="3626" y="1754"/>
                  </a:lnTo>
                  <a:lnTo>
                    <a:pt x="3625" y="1754"/>
                  </a:lnTo>
                  <a:lnTo>
                    <a:pt x="3625" y="1762"/>
                  </a:lnTo>
                  <a:lnTo>
                    <a:pt x="3623" y="1762"/>
                  </a:lnTo>
                  <a:lnTo>
                    <a:pt x="3623" y="1769"/>
                  </a:lnTo>
                  <a:lnTo>
                    <a:pt x="3621" y="1769"/>
                  </a:lnTo>
                  <a:lnTo>
                    <a:pt x="3621" y="1775"/>
                  </a:lnTo>
                  <a:lnTo>
                    <a:pt x="3620" y="1775"/>
                  </a:lnTo>
                  <a:lnTo>
                    <a:pt x="3620" y="1782"/>
                  </a:lnTo>
                  <a:lnTo>
                    <a:pt x="3618" y="1782"/>
                  </a:lnTo>
                  <a:lnTo>
                    <a:pt x="3618" y="1789"/>
                  </a:lnTo>
                  <a:lnTo>
                    <a:pt x="3616" y="1789"/>
                  </a:lnTo>
                  <a:lnTo>
                    <a:pt x="3616" y="1797"/>
                  </a:lnTo>
                  <a:lnTo>
                    <a:pt x="3615" y="1797"/>
                  </a:lnTo>
                  <a:lnTo>
                    <a:pt x="3615" y="1804"/>
                  </a:lnTo>
                  <a:lnTo>
                    <a:pt x="3613" y="1804"/>
                  </a:lnTo>
                  <a:lnTo>
                    <a:pt x="3613" y="1810"/>
                  </a:lnTo>
                  <a:lnTo>
                    <a:pt x="3611" y="1810"/>
                  </a:lnTo>
                  <a:lnTo>
                    <a:pt x="3611" y="1817"/>
                  </a:lnTo>
                  <a:lnTo>
                    <a:pt x="3610" y="1817"/>
                  </a:lnTo>
                  <a:lnTo>
                    <a:pt x="3610" y="1824"/>
                  </a:lnTo>
                  <a:lnTo>
                    <a:pt x="3608" y="1824"/>
                  </a:lnTo>
                  <a:lnTo>
                    <a:pt x="3608" y="1830"/>
                  </a:lnTo>
                  <a:lnTo>
                    <a:pt x="3606" y="1830"/>
                  </a:lnTo>
                  <a:lnTo>
                    <a:pt x="3606" y="1839"/>
                  </a:lnTo>
                  <a:lnTo>
                    <a:pt x="3605" y="1839"/>
                  </a:lnTo>
                  <a:lnTo>
                    <a:pt x="3605" y="1845"/>
                  </a:lnTo>
                  <a:lnTo>
                    <a:pt x="3603" y="1845"/>
                  </a:lnTo>
                  <a:lnTo>
                    <a:pt x="3603" y="1852"/>
                  </a:lnTo>
                  <a:lnTo>
                    <a:pt x="3601" y="1852"/>
                  </a:lnTo>
                  <a:lnTo>
                    <a:pt x="3601" y="1859"/>
                  </a:lnTo>
                  <a:lnTo>
                    <a:pt x="3600" y="1859"/>
                  </a:lnTo>
                  <a:lnTo>
                    <a:pt x="3600" y="1865"/>
                  </a:lnTo>
                  <a:lnTo>
                    <a:pt x="3598" y="1865"/>
                  </a:lnTo>
                  <a:lnTo>
                    <a:pt x="3598" y="1874"/>
                  </a:lnTo>
                  <a:lnTo>
                    <a:pt x="3596" y="1874"/>
                  </a:lnTo>
                  <a:lnTo>
                    <a:pt x="3596" y="1880"/>
                  </a:lnTo>
                  <a:lnTo>
                    <a:pt x="3595" y="1880"/>
                  </a:lnTo>
                  <a:lnTo>
                    <a:pt x="3595" y="1887"/>
                  </a:lnTo>
                  <a:lnTo>
                    <a:pt x="3593" y="1887"/>
                  </a:lnTo>
                  <a:lnTo>
                    <a:pt x="3593" y="1894"/>
                  </a:lnTo>
                  <a:lnTo>
                    <a:pt x="3591" y="1894"/>
                  </a:lnTo>
                  <a:lnTo>
                    <a:pt x="3591" y="1900"/>
                  </a:lnTo>
                  <a:lnTo>
                    <a:pt x="3590" y="1900"/>
                  </a:lnTo>
                  <a:lnTo>
                    <a:pt x="3590" y="1909"/>
                  </a:lnTo>
                  <a:lnTo>
                    <a:pt x="3588" y="1909"/>
                  </a:lnTo>
                  <a:lnTo>
                    <a:pt x="3588" y="1915"/>
                  </a:lnTo>
                  <a:lnTo>
                    <a:pt x="3586" y="1915"/>
                  </a:lnTo>
                  <a:lnTo>
                    <a:pt x="3586" y="1922"/>
                  </a:lnTo>
                  <a:lnTo>
                    <a:pt x="3585" y="1922"/>
                  </a:lnTo>
                  <a:lnTo>
                    <a:pt x="3585" y="1929"/>
                  </a:lnTo>
                  <a:lnTo>
                    <a:pt x="3583" y="1929"/>
                  </a:lnTo>
                  <a:lnTo>
                    <a:pt x="3583" y="1935"/>
                  </a:lnTo>
                  <a:lnTo>
                    <a:pt x="3581" y="1935"/>
                  </a:lnTo>
                  <a:lnTo>
                    <a:pt x="3581" y="1942"/>
                  </a:lnTo>
                  <a:lnTo>
                    <a:pt x="3580" y="1942"/>
                  </a:lnTo>
                  <a:lnTo>
                    <a:pt x="3580" y="1950"/>
                  </a:lnTo>
                  <a:lnTo>
                    <a:pt x="3578" y="1950"/>
                  </a:lnTo>
                  <a:lnTo>
                    <a:pt x="3578" y="1957"/>
                  </a:lnTo>
                  <a:lnTo>
                    <a:pt x="3576" y="1957"/>
                  </a:lnTo>
                  <a:lnTo>
                    <a:pt x="3576" y="1964"/>
                  </a:lnTo>
                  <a:lnTo>
                    <a:pt x="3575" y="1964"/>
                  </a:lnTo>
                  <a:lnTo>
                    <a:pt x="3575" y="1970"/>
                  </a:lnTo>
                  <a:lnTo>
                    <a:pt x="3573" y="1970"/>
                  </a:lnTo>
                  <a:lnTo>
                    <a:pt x="3573" y="1977"/>
                  </a:lnTo>
                  <a:lnTo>
                    <a:pt x="3571" y="1977"/>
                  </a:lnTo>
                  <a:lnTo>
                    <a:pt x="3571" y="1985"/>
                  </a:lnTo>
                  <a:lnTo>
                    <a:pt x="3570" y="1985"/>
                  </a:lnTo>
                  <a:lnTo>
                    <a:pt x="3570" y="1992"/>
                  </a:lnTo>
                  <a:lnTo>
                    <a:pt x="3568" y="1992"/>
                  </a:lnTo>
                  <a:lnTo>
                    <a:pt x="3568" y="1999"/>
                  </a:lnTo>
                  <a:lnTo>
                    <a:pt x="3566" y="1999"/>
                  </a:lnTo>
                  <a:lnTo>
                    <a:pt x="3566" y="2005"/>
                  </a:lnTo>
                  <a:lnTo>
                    <a:pt x="3565" y="2005"/>
                  </a:lnTo>
                  <a:lnTo>
                    <a:pt x="3565" y="2012"/>
                  </a:lnTo>
                  <a:lnTo>
                    <a:pt x="3563" y="2012"/>
                  </a:lnTo>
                  <a:lnTo>
                    <a:pt x="3563" y="2019"/>
                  </a:lnTo>
                  <a:lnTo>
                    <a:pt x="3561" y="2019"/>
                  </a:lnTo>
                  <a:lnTo>
                    <a:pt x="3561" y="2024"/>
                  </a:lnTo>
                  <a:lnTo>
                    <a:pt x="4221" y="2024"/>
                  </a:lnTo>
                  <a:lnTo>
                    <a:pt x="4221" y="2022"/>
                  </a:lnTo>
                  <a:lnTo>
                    <a:pt x="4223" y="2022"/>
                  </a:lnTo>
                  <a:lnTo>
                    <a:pt x="4223" y="2017"/>
                  </a:lnTo>
                  <a:lnTo>
                    <a:pt x="4225" y="2017"/>
                  </a:lnTo>
                  <a:lnTo>
                    <a:pt x="4225" y="2012"/>
                  </a:lnTo>
                  <a:lnTo>
                    <a:pt x="4226" y="2012"/>
                  </a:lnTo>
                  <a:lnTo>
                    <a:pt x="4226" y="2007"/>
                  </a:lnTo>
                  <a:lnTo>
                    <a:pt x="4228" y="2007"/>
                  </a:lnTo>
                  <a:lnTo>
                    <a:pt x="4228" y="2002"/>
                  </a:lnTo>
                  <a:lnTo>
                    <a:pt x="4230" y="2002"/>
                  </a:lnTo>
                  <a:lnTo>
                    <a:pt x="4230" y="1999"/>
                  </a:lnTo>
                  <a:lnTo>
                    <a:pt x="4231" y="1999"/>
                  </a:lnTo>
                  <a:lnTo>
                    <a:pt x="4231" y="1994"/>
                  </a:lnTo>
                  <a:lnTo>
                    <a:pt x="4233" y="1994"/>
                  </a:lnTo>
                  <a:lnTo>
                    <a:pt x="4233" y="1989"/>
                  </a:lnTo>
                  <a:lnTo>
                    <a:pt x="4235" y="1989"/>
                  </a:lnTo>
                  <a:lnTo>
                    <a:pt x="4235" y="1984"/>
                  </a:lnTo>
                  <a:lnTo>
                    <a:pt x="4236" y="1984"/>
                  </a:lnTo>
                  <a:lnTo>
                    <a:pt x="4236" y="1979"/>
                  </a:lnTo>
                  <a:lnTo>
                    <a:pt x="4238" y="1979"/>
                  </a:lnTo>
                  <a:lnTo>
                    <a:pt x="4238" y="1975"/>
                  </a:lnTo>
                  <a:lnTo>
                    <a:pt x="4240" y="1975"/>
                  </a:lnTo>
                  <a:lnTo>
                    <a:pt x="4240" y="1970"/>
                  </a:lnTo>
                  <a:lnTo>
                    <a:pt x="4241" y="1970"/>
                  </a:lnTo>
                  <a:lnTo>
                    <a:pt x="4241" y="1965"/>
                  </a:lnTo>
                  <a:lnTo>
                    <a:pt x="4243" y="1965"/>
                  </a:lnTo>
                  <a:lnTo>
                    <a:pt x="4243" y="1960"/>
                  </a:lnTo>
                  <a:lnTo>
                    <a:pt x="4245" y="1960"/>
                  </a:lnTo>
                  <a:lnTo>
                    <a:pt x="4245" y="1955"/>
                  </a:lnTo>
                  <a:lnTo>
                    <a:pt x="4246" y="1955"/>
                  </a:lnTo>
                  <a:lnTo>
                    <a:pt x="4246" y="1950"/>
                  </a:lnTo>
                  <a:lnTo>
                    <a:pt x="4248" y="1950"/>
                  </a:lnTo>
                  <a:lnTo>
                    <a:pt x="4248" y="1947"/>
                  </a:lnTo>
                  <a:lnTo>
                    <a:pt x="4250" y="1947"/>
                  </a:lnTo>
                  <a:lnTo>
                    <a:pt x="4250" y="1942"/>
                  </a:lnTo>
                  <a:lnTo>
                    <a:pt x="4251" y="1942"/>
                  </a:lnTo>
                  <a:lnTo>
                    <a:pt x="4251" y="1937"/>
                  </a:lnTo>
                  <a:lnTo>
                    <a:pt x="4253" y="1937"/>
                  </a:lnTo>
                  <a:lnTo>
                    <a:pt x="4253" y="1932"/>
                  </a:lnTo>
                  <a:lnTo>
                    <a:pt x="4255" y="1932"/>
                  </a:lnTo>
                  <a:lnTo>
                    <a:pt x="4255" y="1927"/>
                  </a:lnTo>
                  <a:lnTo>
                    <a:pt x="4256" y="1927"/>
                  </a:lnTo>
                  <a:lnTo>
                    <a:pt x="4256" y="1922"/>
                  </a:lnTo>
                  <a:lnTo>
                    <a:pt x="4258" y="1922"/>
                  </a:lnTo>
                  <a:lnTo>
                    <a:pt x="4258" y="1919"/>
                  </a:lnTo>
                  <a:lnTo>
                    <a:pt x="4260" y="1919"/>
                  </a:lnTo>
                  <a:lnTo>
                    <a:pt x="4260" y="1914"/>
                  </a:lnTo>
                  <a:lnTo>
                    <a:pt x="4261" y="1914"/>
                  </a:lnTo>
                  <a:lnTo>
                    <a:pt x="4261" y="1909"/>
                  </a:lnTo>
                  <a:lnTo>
                    <a:pt x="4263" y="1909"/>
                  </a:lnTo>
                  <a:lnTo>
                    <a:pt x="4263" y="1904"/>
                  </a:lnTo>
                  <a:lnTo>
                    <a:pt x="4265" y="1904"/>
                  </a:lnTo>
                  <a:lnTo>
                    <a:pt x="4265" y="1899"/>
                  </a:lnTo>
                  <a:lnTo>
                    <a:pt x="4266" y="1899"/>
                  </a:lnTo>
                  <a:lnTo>
                    <a:pt x="4266" y="1894"/>
                  </a:lnTo>
                  <a:lnTo>
                    <a:pt x="4268" y="1894"/>
                  </a:lnTo>
                  <a:lnTo>
                    <a:pt x="4268" y="1890"/>
                  </a:lnTo>
                  <a:lnTo>
                    <a:pt x="4270" y="1890"/>
                  </a:lnTo>
                  <a:lnTo>
                    <a:pt x="4270" y="1885"/>
                  </a:lnTo>
                  <a:lnTo>
                    <a:pt x="4271" y="1885"/>
                  </a:lnTo>
                  <a:lnTo>
                    <a:pt x="4271" y="1880"/>
                  </a:lnTo>
                  <a:lnTo>
                    <a:pt x="4273" y="1880"/>
                  </a:lnTo>
                  <a:lnTo>
                    <a:pt x="4273" y="1875"/>
                  </a:lnTo>
                  <a:lnTo>
                    <a:pt x="4275" y="1875"/>
                  </a:lnTo>
                  <a:lnTo>
                    <a:pt x="4275" y="1870"/>
                  </a:lnTo>
                  <a:lnTo>
                    <a:pt x="4276" y="1870"/>
                  </a:lnTo>
                  <a:lnTo>
                    <a:pt x="4276" y="1867"/>
                  </a:lnTo>
                  <a:lnTo>
                    <a:pt x="4278" y="1867"/>
                  </a:lnTo>
                  <a:lnTo>
                    <a:pt x="4278" y="1862"/>
                  </a:lnTo>
                  <a:lnTo>
                    <a:pt x="4280" y="1862"/>
                  </a:lnTo>
                  <a:lnTo>
                    <a:pt x="4280" y="1857"/>
                  </a:lnTo>
                  <a:lnTo>
                    <a:pt x="4281" y="1857"/>
                  </a:lnTo>
                  <a:lnTo>
                    <a:pt x="4281" y="1852"/>
                  </a:lnTo>
                  <a:lnTo>
                    <a:pt x="4283" y="1852"/>
                  </a:lnTo>
                  <a:lnTo>
                    <a:pt x="4283" y="1847"/>
                  </a:lnTo>
                  <a:lnTo>
                    <a:pt x="4285" y="1847"/>
                  </a:lnTo>
                  <a:lnTo>
                    <a:pt x="4285" y="1842"/>
                  </a:lnTo>
                  <a:lnTo>
                    <a:pt x="4286" y="1842"/>
                  </a:lnTo>
                  <a:lnTo>
                    <a:pt x="4286" y="1839"/>
                  </a:lnTo>
                  <a:lnTo>
                    <a:pt x="4288" y="1839"/>
                  </a:lnTo>
                  <a:lnTo>
                    <a:pt x="4288" y="1834"/>
                  </a:lnTo>
                  <a:lnTo>
                    <a:pt x="4290" y="1834"/>
                  </a:lnTo>
                  <a:lnTo>
                    <a:pt x="4290" y="1829"/>
                  </a:lnTo>
                  <a:lnTo>
                    <a:pt x="4291" y="1829"/>
                  </a:lnTo>
                  <a:lnTo>
                    <a:pt x="4291" y="1824"/>
                  </a:lnTo>
                  <a:lnTo>
                    <a:pt x="4293" y="1824"/>
                  </a:lnTo>
                  <a:lnTo>
                    <a:pt x="4293" y="1819"/>
                  </a:lnTo>
                  <a:lnTo>
                    <a:pt x="4295" y="1819"/>
                  </a:lnTo>
                  <a:lnTo>
                    <a:pt x="4295" y="1814"/>
                  </a:lnTo>
                  <a:lnTo>
                    <a:pt x="4296" y="1814"/>
                  </a:lnTo>
                  <a:lnTo>
                    <a:pt x="4296" y="1810"/>
                  </a:lnTo>
                  <a:lnTo>
                    <a:pt x="4298" y="1810"/>
                  </a:lnTo>
                  <a:lnTo>
                    <a:pt x="4298" y="1805"/>
                  </a:lnTo>
                  <a:lnTo>
                    <a:pt x="4300" y="1805"/>
                  </a:lnTo>
                  <a:lnTo>
                    <a:pt x="4300" y="1800"/>
                  </a:lnTo>
                  <a:lnTo>
                    <a:pt x="4301" y="1800"/>
                  </a:lnTo>
                  <a:lnTo>
                    <a:pt x="4301" y="1795"/>
                  </a:lnTo>
                  <a:lnTo>
                    <a:pt x="4303" y="1795"/>
                  </a:lnTo>
                  <a:lnTo>
                    <a:pt x="4303" y="1790"/>
                  </a:lnTo>
                  <a:lnTo>
                    <a:pt x="4305" y="1790"/>
                  </a:lnTo>
                  <a:lnTo>
                    <a:pt x="4305" y="1785"/>
                  </a:lnTo>
                  <a:lnTo>
                    <a:pt x="4306" y="1785"/>
                  </a:lnTo>
                  <a:lnTo>
                    <a:pt x="4306" y="1782"/>
                  </a:lnTo>
                  <a:lnTo>
                    <a:pt x="4308" y="1782"/>
                  </a:lnTo>
                  <a:lnTo>
                    <a:pt x="4308" y="1777"/>
                  </a:lnTo>
                  <a:lnTo>
                    <a:pt x="4310" y="1777"/>
                  </a:lnTo>
                  <a:lnTo>
                    <a:pt x="4310" y="1772"/>
                  </a:lnTo>
                  <a:lnTo>
                    <a:pt x="4311" y="1772"/>
                  </a:lnTo>
                  <a:lnTo>
                    <a:pt x="4311" y="1767"/>
                  </a:lnTo>
                  <a:lnTo>
                    <a:pt x="4313" y="1767"/>
                  </a:lnTo>
                  <a:lnTo>
                    <a:pt x="4313" y="1762"/>
                  </a:lnTo>
                  <a:lnTo>
                    <a:pt x="4315" y="1762"/>
                  </a:lnTo>
                  <a:lnTo>
                    <a:pt x="4315" y="1759"/>
                  </a:lnTo>
                  <a:lnTo>
                    <a:pt x="4316" y="1759"/>
                  </a:lnTo>
                  <a:lnTo>
                    <a:pt x="4316" y="1754"/>
                  </a:lnTo>
                  <a:lnTo>
                    <a:pt x="4318" y="1754"/>
                  </a:lnTo>
                  <a:lnTo>
                    <a:pt x="4318" y="1749"/>
                  </a:lnTo>
                  <a:lnTo>
                    <a:pt x="4320" y="1749"/>
                  </a:lnTo>
                  <a:lnTo>
                    <a:pt x="4320" y="1744"/>
                  </a:lnTo>
                  <a:lnTo>
                    <a:pt x="4321" y="1744"/>
                  </a:lnTo>
                  <a:lnTo>
                    <a:pt x="4321" y="1739"/>
                  </a:lnTo>
                  <a:lnTo>
                    <a:pt x="4323" y="1739"/>
                  </a:lnTo>
                  <a:lnTo>
                    <a:pt x="4323" y="1734"/>
                  </a:lnTo>
                  <a:lnTo>
                    <a:pt x="4325" y="1734"/>
                  </a:lnTo>
                  <a:lnTo>
                    <a:pt x="4325" y="1730"/>
                  </a:lnTo>
                  <a:lnTo>
                    <a:pt x="4326" y="1730"/>
                  </a:lnTo>
                  <a:lnTo>
                    <a:pt x="4326" y="1725"/>
                  </a:lnTo>
                  <a:lnTo>
                    <a:pt x="4328" y="1725"/>
                  </a:lnTo>
                  <a:lnTo>
                    <a:pt x="4328" y="1720"/>
                  </a:lnTo>
                  <a:lnTo>
                    <a:pt x="4330" y="1720"/>
                  </a:lnTo>
                  <a:lnTo>
                    <a:pt x="4330" y="1715"/>
                  </a:lnTo>
                  <a:lnTo>
                    <a:pt x="4331" y="1715"/>
                  </a:lnTo>
                  <a:lnTo>
                    <a:pt x="4331" y="1710"/>
                  </a:lnTo>
                  <a:lnTo>
                    <a:pt x="4333" y="1710"/>
                  </a:lnTo>
                  <a:lnTo>
                    <a:pt x="4333" y="1705"/>
                  </a:lnTo>
                  <a:lnTo>
                    <a:pt x="4335" y="1705"/>
                  </a:lnTo>
                  <a:lnTo>
                    <a:pt x="4335" y="1702"/>
                  </a:lnTo>
                  <a:lnTo>
                    <a:pt x="4336" y="1702"/>
                  </a:lnTo>
                  <a:lnTo>
                    <a:pt x="4336" y="1697"/>
                  </a:lnTo>
                  <a:lnTo>
                    <a:pt x="4338" y="1697"/>
                  </a:lnTo>
                  <a:lnTo>
                    <a:pt x="4338" y="1692"/>
                  </a:lnTo>
                  <a:lnTo>
                    <a:pt x="4340" y="1692"/>
                  </a:lnTo>
                  <a:lnTo>
                    <a:pt x="4340" y="1687"/>
                  </a:lnTo>
                  <a:lnTo>
                    <a:pt x="4341" y="1687"/>
                  </a:lnTo>
                  <a:lnTo>
                    <a:pt x="4341" y="1682"/>
                  </a:lnTo>
                  <a:lnTo>
                    <a:pt x="4343" y="1682"/>
                  </a:lnTo>
                  <a:lnTo>
                    <a:pt x="4343" y="1677"/>
                  </a:lnTo>
                  <a:lnTo>
                    <a:pt x="4345" y="1677"/>
                  </a:lnTo>
                  <a:lnTo>
                    <a:pt x="4345" y="1674"/>
                  </a:lnTo>
                  <a:lnTo>
                    <a:pt x="4346" y="1674"/>
                  </a:lnTo>
                  <a:lnTo>
                    <a:pt x="4346" y="1669"/>
                  </a:lnTo>
                  <a:lnTo>
                    <a:pt x="4348" y="1669"/>
                  </a:lnTo>
                  <a:lnTo>
                    <a:pt x="4348" y="1664"/>
                  </a:lnTo>
                  <a:lnTo>
                    <a:pt x="4350" y="1664"/>
                  </a:lnTo>
                  <a:lnTo>
                    <a:pt x="4350" y="1659"/>
                  </a:lnTo>
                  <a:lnTo>
                    <a:pt x="4351" y="1659"/>
                  </a:lnTo>
                  <a:lnTo>
                    <a:pt x="4351" y="1654"/>
                  </a:lnTo>
                  <a:lnTo>
                    <a:pt x="4353" y="1654"/>
                  </a:lnTo>
                  <a:lnTo>
                    <a:pt x="4353" y="1650"/>
                  </a:lnTo>
                  <a:lnTo>
                    <a:pt x="4355" y="1650"/>
                  </a:lnTo>
                  <a:lnTo>
                    <a:pt x="4355" y="1645"/>
                  </a:lnTo>
                  <a:lnTo>
                    <a:pt x="4356" y="1645"/>
                  </a:lnTo>
                  <a:lnTo>
                    <a:pt x="4356" y="1640"/>
                  </a:lnTo>
                  <a:lnTo>
                    <a:pt x="4358" y="1640"/>
                  </a:lnTo>
                  <a:lnTo>
                    <a:pt x="4358" y="1635"/>
                  </a:lnTo>
                  <a:lnTo>
                    <a:pt x="4360" y="1635"/>
                  </a:lnTo>
                  <a:lnTo>
                    <a:pt x="4360" y="1630"/>
                  </a:lnTo>
                  <a:lnTo>
                    <a:pt x="4361" y="1630"/>
                  </a:lnTo>
                  <a:lnTo>
                    <a:pt x="4361" y="1625"/>
                  </a:lnTo>
                  <a:lnTo>
                    <a:pt x="4363" y="1625"/>
                  </a:lnTo>
                  <a:lnTo>
                    <a:pt x="4363" y="1622"/>
                  </a:lnTo>
                  <a:lnTo>
                    <a:pt x="4365" y="1622"/>
                  </a:lnTo>
                  <a:lnTo>
                    <a:pt x="4365" y="1617"/>
                  </a:lnTo>
                  <a:lnTo>
                    <a:pt x="4366" y="1617"/>
                  </a:lnTo>
                  <a:lnTo>
                    <a:pt x="4366" y="1612"/>
                  </a:lnTo>
                  <a:lnTo>
                    <a:pt x="4368" y="1612"/>
                  </a:lnTo>
                  <a:lnTo>
                    <a:pt x="4368" y="1607"/>
                  </a:lnTo>
                  <a:lnTo>
                    <a:pt x="4370" y="1607"/>
                  </a:lnTo>
                  <a:lnTo>
                    <a:pt x="4370" y="1602"/>
                  </a:lnTo>
                  <a:lnTo>
                    <a:pt x="4371" y="1602"/>
                  </a:lnTo>
                  <a:lnTo>
                    <a:pt x="4371" y="1597"/>
                  </a:lnTo>
                  <a:lnTo>
                    <a:pt x="4373" y="1597"/>
                  </a:lnTo>
                  <a:lnTo>
                    <a:pt x="4373" y="1594"/>
                  </a:lnTo>
                  <a:lnTo>
                    <a:pt x="4375" y="1594"/>
                  </a:lnTo>
                  <a:lnTo>
                    <a:pt x="4375" y="1589"/>
                  </a:lnTo>
                  <a:lnTo>
                    <a:pt x="4376" y="1589"/>
                  </a:lnTo>
                  <a:lnTo>
                    <a:pt x="4376" y="1584"/>
                  </a:lnTo>
                  <a:lnTo>
                    <a:pt x="4378" y="1584"/>
                  </a:lnTo>
                  <a:lnTo>
                    <a:pt x="4378" y="1579"/>
                  </a:lnTo>
                  <a:lnTo>
                    <a:pt x="4380" y="1579"/>
                  </a:lnTo>
                  <a:lnTo>
                    <a:pt x="4380" y="1574"/>
                  </a:lnTo>
                  <a:lnTo>
                    <a:pt x="4381" y="1574"/>
                  </a:lnTo>
                  <a:lnTo>
                    <a:pt x="4381" y="1569"/>
                  </a:lnTo>
                  <a:lnTo>
                    <a:pt x="4383" y="1569"/>
                  </a:lnTo>
                  <a:lnTo>
                    <a:pt x="4383" y="1565"/>
                  </a:lnTo>
                  <a:lnTo>
                    <a:pt x="4385" y="1565"/>
                  </a:lnTo>
                  <a:lnTo>
                    <a:pt x="4385" y="1560"/>
                  </a:lnTo>
                  <a:lnTo>
                    <a:pt x="4386" y="1560"/>
                  </a:lnTo>
                  <a:lnTo>
                    <a:pt x="4386" y="1555"/>
                  </a:lnTo>
                  <a:lnTo>
                    <a:pt x="4388" y="1555"/>
                  </a:lnTo>
                  <a:lnTo>
                    <a:pt x="4388" y="1550"/>
                  </a:lnTo>
                  <a:lnTo>
                    <a:pt x="4390" y="1550"/>
                  </a:lnTo>
                  <a:lnTo>
                    <a:pt x="4390" y="1545"/>
                  </a:lnTo>
                  <a:lnTo>
                    <a:pt x="4391" y="1545"/>
                  </a:lnTo>
                  <a:lnTo>
                    <a:pt x="4391" y="1540"/>
                  </a:lnTo>
                  <a:lnTo>
                    <a:pt x="4393" y="1540"/>
                  </a:lnTo>
                  <a:lnTo>
                    <a:pt x="4393" y="1537"/>
                  </a:lnTo>
                  <a:lnTo>
                    <a:pt x="4395" y="1537"/>
                  </a:lnTo>
                  <a:lnTo>
                    <a:pt x="4395" y="1532"/>
                  </a:lnTo>
                  <a:lnTo>
                    <a:pt x="4396" y="1532"/>
                  </a:lnTo>
                  <a:lnTo>
                    <a:pt x="4396" y="1527"/>
                  </a:lnTo>
                  <a:lnTo>
                    <a:pt x="4398" y="1527"/>
                  </a:lnTo>
                  <a:lnTo>
                    <a:pt x="4398" y="1522"/>
                  </a:lnTo>
                  <a:lnTo>
                    <a:pt x="4400" y="1522"/>
                  </a:lnTo>
                  <a:lnTo>
                    <a:pt x="4400" y="1517"/>
                  </a:lnTo>
                  <a:lnTo>
                    <a:pt x="4401" y="1517"/>
                  </a:lnTo>
                  <a:lnTo>
                    <a:pt x="4401" y="1514"/>
                  </a:lnTo>
                  <a:lnTo>
                    <a:pt x="4403" y="1514"/>
                  </a:lnTo>
                  <a:lnTo>
                    <a:pt x="4403" y="1509"/>
                  </a:lnTo>
                  <a:lnTo>
                    <a:pt x="4405" y="1509"/>
                  </a:lnTo>
                  <a:lnTo>
                    <a:pt x="4405" y="1504"/>
                  </a:lnTo>
                  <a:lnTo>
                    <a:pt x="4406" y="1504"/>
                  </a:lnTo>
                  <a:lnTo>
                    <a:pt x="4406" y="1499"/>
                  </a:lnTo>
                  <a:lnTo>
                    <a:pt x="4408" y="1499"/>
                  </a:lnTo>
                  <a:lnTo>
                    <a:pt x="4408" y="1494"/>
                  </a:lnTo>
                  <a:lnTo>
                    <a:pt x="4410" y="1494"/>
                  </a:lnTo>
                  <a:lnTo>
                    <a:pt x="4410" y="1489"/>
                  </a:lnTo>
                  <a:lnTo>
                    <a:pt x="4411" y="1489"/>
                  </a:lnTo>
                  <a:lnTo>
                    <a:pt x="4411" y="1485"/>
                  </a:lnTo>
                  <a:lnTo>
                    <a:pt x="4413" y="1485"/>
                  </a:lnTo>
                  <a:lnTo>
                    <a:pt x="4413" y="1480"/>
                  </a:lnTo>
                  <a:lnTo>
                    <a:pt x="4415" y="1480"/>
                  </a:lnTo>
                  <a:lnTo>
                    <a:pt x="4415" y="1475"/>
                  </a:lnTo>
                  <a:lnTo>
                    <a:pt x="4416" y="1475"/>
                  </a:lnTo>
                  <a:lnTo>
                    <a:pt x="4416" y="1470"/>
                  </a:lnTo>
                  <a:lnTo>
                    <a:pt x="4418" y="1470"/>
                  </a:lnTo>
                  <a:lnTo>
                    <a:pt x="4418" y="1465"/>
                  </a:lnTo>
                  <a:lnTo>
                    <a:pt x="4420" y="1465"/>
                  </a:lnTo>
                  <a:lnTo>
                    <a:pt x="4420" y="1460"/>
                  </a:lnTo>
                  <a:lnTo>
                    <a:pt x="4421" y="1460"/>
                  </a:lnTo>
                  <a:lnTo>
                    <a:pt x="4421" y="1457"/>
                  </a:lnTo>
                  <a:lnTo>
                    <a:pt x="4423" y="1457"/>
                  </a:lnTo>
                  <a:lnTo>
                    <a:pt x="4423" y="1452"/>
                  </a:lnTo>
                  <a:lnTo>
                    <a:pt x="4425" y="1452"/>
                  </a:lnTo>
                  <a:lnTo>
                    <a:pt x="4425" y="1447"/>
                  </a:lnTo>
                  <a:lnTo>
                    <a:pt x="4426" y="1447"/>
                  </a:lnTo>
                  <a:lnTo>
                    <a:pt x="4426" y="1442"/>
                  </a:lnTo>
                  <a:lnTo>
                    <a:pt x="4428" y="1442"/>
                  </a:lnTo>
                  <a:lnTo>
                    <a:pt x="4428" y="1437"/>
                  </a:lnTo>
                  <a:lnTo>
                    <a:pt x="4430" y="1437"/>
                  </a:lnTo>
                  <a:lnTo>
                    <a:pt x="4430" y="1434"/>
                  </a:lnTo>
                  <a:lnTo>
                    <a:pt x="4431" y="1434"/>
                  </a:lnTo>
                  <a:lnTo>
                    <a:pt x="4431" y="1429"/>
                  </a:lnTo>
                  <a:lnTo>
                    <a:pt x="4433" y="1429"/>
                  </a:lnTo>
                  <a:lnTo>
                    <a:pt x="4433" y="1424"/>
                  </a:lnTo>
                  <a:lnTo>
                    <a:pt x="4435" y="1424"/>
                  </a:lnTo>
                  <a:lnTo>
                    <a:pt x="4435" y="1419"/>
                  </a:lnTo>
                  <a:lnTo>
                    <a:pt x="4436" y="1419"/>
                  </a:lnTo>
                  <a:lnTo>
                    <a:pt x="4436" y="1414"/>
                  </a:lnTo>
                  <a:lnTo>
                    <a:pt x="4438" y="1414"/>
                  </a:lnTo>
                  <a:lnTo>
                    <a:pt x="4438" y="1409"/>
                  </a:lnTo>
                  <a:lnTo>
                    <a:pt x="4440" y="1409"/>
                  </a:lnTo>
                  <a:lnTo>
                    <a:pt x="4440" y="1405"/>
                  </a:lnTo>
                  <a:lnTo>
                    <a:pt x="4441" y="1405"/>
                  </a:lnTo>
                  <a:lnTo>
                    <a:pt x="4441" y="1400"/>
                  </a:lnTo>
                  <a:lnTo>
                    <a:pt x="4443" y="1400"/>
                  </a:lnTo>
                  <a:lnTo>
                    <a:pt x="4443" y="1395"/>
                  </a:lnTo>
                  <a:lnTo>
                    <a:pt x="4445" y="1395"/>
                  </a:lnTo>
                  <a:lnTo>
                    <a:pt x="4445" y="1390"/>
                  </a:lnTo>
                  <a:lnTo>
                    <a:pt x="4446" y="1390"/>
                  </a:lnTo>
                  <a:lnTo>
                    <a:pt x="4446" y="1385"/>
                  </a:lnTo>
                  <a:lnTo>
                    <a:pt x="4448" y="1385"/>
                  </a:lnTo>
                  <a:lnTo>
                    <a:pt x="4448" y="1380"/>
                  </a:lnTo>
                  <a:lnTo>
                    <a:pt x="4450" y="1380"/>
                  </a:lnTo>
                  <a:lnTo>
                    <a:pt x="4450" y="1377"/>
                  </a:lnTo>
                  <a:lnTo>
                    <a:pt x="4451" y="1377"/>
                  </a:lnTo>
                  <a:lnTo>
                    <a:pt x="4451" y="1372"/>
                  </a:lnTo>
                  <a:lnTo>
                    <a:pt x="4453" y="1372"/>
                  </a:lnTo>
                  <a:lnTo>
                    <a:pt x="4453" y="1367"/>
                  </a:lnTo>
                  <a:lnTo>
                    <a:pt x="4455" y="1367"/>
                  </a:lnTo>
                  <a:lnTo>
                    <a:pt x="4455" y="1362"/>
                  </a:lnTo>
                  <a:lnTo>
                    <a:pt x="4456" y="1362"/>
                  </a:lnTo>
                  <a:lnTo>
                    <a:pt x="4456" y="1357"/>
                  </a:lnTo>
                  <a:lnTo>
                    <a:pt x="4458" y="1357"/>
                  </a:lnTo>
                  <a:lnTo>
                    <a:pt x="4458" y="1352"/>
                  </a:lnTo>
                  <a:lnTo>
                    <a:pt x="4460" y="1352"/>
                  </a:lnTo>
                  <a:lnTo>
                    <a:pt x="4460" y="1349"/>
                  </a:lnTo>
                  <a:lnTo>
                    <a:pt x="4461" y="1349"/>
                  </a:lnTo>
                  <a:lnTo>
                    <a:pt x="4461" y="1344"/>
                  </a:lnTo>
                  <a:lnTo>
                    <a:pt x="4463" y="1344"/>
                  </a:lnTo>
                  <a:lnTo>
                    <a:pt x="4463" y="1339"/>
                  </a:lnTo>
                  <a:lnTo>
                    <a:pt x="4465" y="1339"/>
                  </a:lnTo>
                  <a:lnTo>
                    <a:pt x="4465" y="1334"/>
                  </a:lnTo>
                  <a:lnTo>
                    <a:pt x="4466" y="1334"/>
                  </a:lnTo>
                  <a:lnTo>
                    <a:pt x="4466" y="1329"/>
                  </a:lnTo>
                  <a:lnTo>
                    <a:pt x="4468" y="1329"/>
                  </a:lnTo>
                  <a:lnTo>
                    <a:pt x="4468" y="1324"/>
                  </a:lnTo>
                  <a:lnTo>
                    <a:pt x="4470" y="1324"/>
                  </a:lnTo>
                  <a:lnTo>
                    <a:pt x="4470" y="1320"/>
                  </a:lnTo>
                  <a:lnTo>
                    <a:pt x="4471" y="1320"/>
                  </a:lnTo>
                  <a:lnTo>
                    <a:pt x="4471" y="1315"/>
                  </a:lnTo>
                  <a:lnTo>
                    <a:pt x="4473" y="1315"/>
                  </a:lnTo>
                  <a:lnTo>
                    <a:pt x="4473" y="1310"/>
                  </a:lnTo>
                  <a:lnTo>
                    <a:pt x="4475" y="1310"/>
                  </a:lnTo>
                  <a:lnTo>
                    <a:pt x="4475" y="1305"/>
                  </a:lnTo>
                  <a:lnTo>
                    <a:pt x="4476" y="1305"/>
                  </a:lnTo>
                  <a:lnTo>
                    <a:pt x="4476" y="1300"/>
                  </a:lnTo>
                  <a:lnTo>
                    <a:pt x="4478" y="1300"/>
                  </a:lnTo>
                  <a:lnTo>
                    <a:pt x="4478" y="1297"/>
                  </a:lnTo>
                  <a:lnTo>
                    <a:pt x="4480" y="1297"/>
                  </a:lnTo>
                  <a:lnTo>
                    <a:pt x="4480" y="1292"/>
                  </a:lnTo>
                  <a:lnTo>
                    <a:pt x="4481" y="1292"/>
                  </a:lnTo>
                  <a:lnTo>
                    <a:pt x="4481" y="1287"/>
                  </a:lnTo>
                  <a:lnTo>
                    <a:pt x="4483" y="1287"/>
                  </a:lnTo>
                  <a:lnTo>
                    <a:pt x="4483" y="1282"/>
                  </a:lnTo>
                  <a:lnTo>
                    <a:pt x="4485" y="1282"/>
                  </a:lnTo>
                  <a:lnTo>
                    <a:pt x="4485" y="1277"/>
                  </a:lnTo>
                  <a:lnTo>
                    <a:pt x="4486" y="1277"/>
                  </a:lnTo>
                  <a:lnTo>
                    <a:pt x="4486" y="1272"/>
                  </a:lnTo>
                  <a:lnTo>
                    <a:pt x="4488" y="1272"/>
                  </a:lnTo>
                  <a:lnTo>
                    <a:pt x="4488" y="1269"/>
                  </a:lnTo>
                  <a:lnTo>
                    <a:pt x="4490" y="1269"/>
                  </a:lnTo>
                  <a:lnTo>
                    <a:pt x="4490" y="1264"/>
                  </a:lnTo>
                  <a:lnTo>
                    <a:pt x="4491" y="1264"/>
                  </a:lnTo>
                  <a:lnTo>
                    <a:pt x="4491" y="1259"/>
                  </a:lnTo>
                  <a:lnTo>
                    <a:pt x="4493" y="1259"/>
                  </a:lnTo>
                  <a:lnTo>
                    <a:pt x="4493" y="1254"/>
                  </a:lnTo>
                  <a:lnTo>
                    <a:pt x="4495" y="1254"/>
                  </a:lnTo>
                  <a:lnTo>
                    <a:pt x="4495" y="1249"/>
                  </a:lnTo>
                  <a:lnTo>
                    <a:pt x="4496" y="1249"/>
                  </a:lnTo>
                  <a:lnTo>
                    <a:pt x="4496" y="1244"/>
                  </a:lnTo>
                  <a:lnTo>
                    <a:pt x="4498" y="1244"/>
                  </a:lnTo>
                  <a:lnTo>
                    <a:pt x="4498" y="1240"/>
                  </a:lnTo>
                  <a:lnTo>
                    <a:pt x="4500" y="1240"/>
                  </a:lnTo>
                  <a:lnTo>
                    <a:pt x="4500" y="1235"/>
                  </a:lnTo>
                  <a:lnTo>
                    <a:pt x="4501" y="1235"/>
                  </a:lnTo>
                  <a:lnTo>
                    <a:pt x="4501" y="1230"/>
                  </a:lnTo>
                  <a:lnTo>
                    <a:pt x="4503" y="1230"/>
                  </a:lnTo>
                  <a:lnTo>
                    <a:pt x="4503" y="1225"/>
                  </a:lnTo>
                  <a:lnTo>
                    <a:pt x="4505" y="1225"/>
                  </a:lnTo>
                  <a:lnTo>
                    <a:pt x="4505" y="1220"/>
                  </a:lnTo>
                  <a:lnTo>
                    <a:pt x="4506" y="1220"/>
                  </a:lnTo>
                  <a:lnTo>
                    <a:pt x="4506" y="1215"/>
                  </a:lnTo>
                  <a:lnTo>
                    <a:pt x="4508" y="1215"/>
                  </a:lnTo>
                  <a:lnTo>
                    <a:pt x="4508" y="1212"/>
                  </a:lnTo>
                  <a:lnTo>
                    <a:pt x="4510" y="1212"/>
                  </a:lnTo>
                  <a:lnTo>
                    <a:pt x="4510" y="1207"/>
                  </a:lnTo>
                  <a:lnTo>
                    <a:pt x="4511" y="1207"/>
                  </a:lnTo>
                  <a:lnTo>
                    <a:pt x="4511" y="1202"/>
                  </a:lnTo>
                  <a:lnTo>
                    <a:pt x="4513" y="1202"/>
                  </a:lnTo>
                  <a:lnTo>
                    <a:pt x="4513" y="1197"/>
                  </a:lnTo>
                  <a:lnTo>
                    <a:pt x="4515" y="1197"/>
                  </a:lnTo>
                  <a:lnTo>
                    <a:pt x="4515" y="1192"/>
                  </a:lnTo>
                  <a:lnTo>
                    <a:pt x="4516" y="1192"/>
                  </a:lnTo>
                  <a:lnTo>
                    <a:pt x="4516" y="1189"/>
                  </a:lnTo>
                  <a:lnTo>
                    <a:pt x="4518" y="1189"/>
                  </a:lnTo>
                  <a:lnTo>
                    <a:pt x="4518" y="1184"/>
                  </a:lnTo>
                  <a:lnTo>
                    <a:pt x="4520" y="1184"/>
                  </a:lnTo>
                  <a:lnTo>
                    <a:pt x="4520" y="1179"/>
                  </a:lnTo>
                  <a:lnTo>
                    <a:pt x="4521" y="1179"/>
                  </a:lnTo>
                  <a:lnTo>
                    <a:pt x="4521" y="1174"/>
                  </a:lnTo>
                  <a:lnTo>
                    <a:pt x="4523" y="1174"/>
                  </a:lnTo>
                  <a:lnTo>
                    <a:pt x="4523" y="1169"/>
                  </a:lnTo>
                  <a:lnTo>
                    <a:pt x="4525" y="1169"/>
                  </a:lnTo>
                  <a:lnTo>
                    <a:pt x="4525" y="1164"/>
                  </a:lnTo>
                  <a:lnTo>
                    <a:pt x="4526" y="1164"/>
                  </a:lnTo>
                  <a:lnTo>
                    <a:pt x="4526" y="1160"/>
                  </a:lnTo>
                  <a:lnTo>
                    <a:pt x="4528" y="1160"/>
                  </a:lnTo>
                  <a:lnTo>
                    <a:pt x="4528" y="1155"/>
                  </a:lnTo>
                  <a:lnTo>
                    <a:pt x="4530" y="1155"/>
                  </a:lnTo>
                  <a:lnTo>
                    <a:pt x="4530" y="1150"/>
                  </a:lnTo>
                  <a:lnTo>
                    <a:pt x="4531" y="1150"/>
                  </a:lnTo>
                  <a:lnTo>
                    <a:pt x="4531" y="1145"/>
                  </a:lnTo>
                  <a:lnTo>
                    <a:pt x="4533" y="1145"/>
                  </a:lnTo>
                  <a:lnTo>
                    <a:pt x="4533" y="1140"/>
                  </a:lnTo>
                  <a:lnTo>
                    <a:pt x="4535" y="1140"/>
                  </a:lnTo>
                  <a:lnTo>
                    <a:pt x="4535" y="1135"/>
                  </a:lnTo>
                  <a:lnTo>
                    <a:pt x="4536" y="1135"/>
                  </a:lnTo>
                  <a:lnTo>
                    <a:pt x="4536" y="1132"/>
                  </a:lnTo>
                  <a:lnTo>
                    <a:pt x="4538" y="1132"/>
                  </a:lnTo>
                  <a:lnTo>
                    <a:pt x="4538" y="1127"/>
                  </a:lnTo>
                  <a:lnTo>
                    <a:pt x="4540" y="1127"/>
                  </a:lnTo>
                  <a:lnTo>
                    <a:pt x="4540" y="1122"/>
                  </a:lnTo>
                  <a:lnTo>
                    <a:pt x="4541" y="1122"/>
                  </a:lnTo>
                  <a:lnTo>
                    <a:pt x="4541" y="1117"/>
                  </a:lnTo>
                  <a:lnTo>
                    <a:pt x="4543" y="1117"/>
                  </a:lnTo>
                  <a:lnTo>
                    <a:pt x="4543" y="1112"/>
                  </a:lnTo>
                  <a:lnTo>
                    <a:pt x="4545" y="1112"/>
                  </a:lnTo>
                  <a:lnTo>
                    <a:pt x="4545" y="1107"/>
                  </a:lnTo>
                  <a:lnTo>
                    <a:pt x="4546" y="1107"/>
                  </a:lnTo>
                  <a:lnTo>
                    <a:pt x="4546" y="1104"/>
                  </a:lnTo>
                  <a:lnTo>
                    <a:pt x="4548" y="1104"/>
                  </a:lnTo>
                  <a:lnTo>
                    <a:pt x="4548" y="1099"/>
                  </a:lnTo>
                  <a:lnTo>
                    <a:pt x="4550" y="1099"/>
                  </a:lnTo>
                  <a:lnTo>
                    <a:pt x="4550" y="1094"/>
                  </a:lnTo>
                  <a:lnTo>
                    <a:pt x="4551" y="1094"/>
                  </a:lnTo>
                  <a:lnTo>
                    <a:pt x="4551" y="1089"/>
                  </a:lnTo>
                  <a:lnTo>
                    <a:pt x="4553" y="1089"/>
                  </a:lnTo>
                  <a:lnTo>
                    <a:pt x="4553" y="1084"/>
                  </a:lnTo>
                  <a:lnTo>
                    <a:pt x="4555" y="1084"/>
                  </a:lnTo>
                  <a:lnTo>
                    <a:pt x="4555" y="1080"/>
                  </a:lnTo>
                  <a:lnTo>
                    <a:pt x="4556" y="1080"/>
                  </a:lnTo>
                  <a:lnTo>
                    <a:pt x="4556" y="1075"/>
                  </a:lnTo>
                  <a:lnTo>
                    <a:pt x="4558" y="1075"/>
                  </a:lnTo>
                  <a:lnTo>
                    <a:pt x="4558" y="1070"/>
                  </a:lnTo>
                  <a:lnTo>
                    <a:pt x="4560" y="1070"/>
                  </a:lnTo>
                  <a:lnTo>
                    <a:pt x="4560" y="1065"/>
                  </a:lnTo>
                  <a:lnTo>
                    <a:pt x="4561" y="1065"/>
                  </a:lnTo>
                  <a:lnTo>
                    <a:pt x="4561" y="1060"/>
                  </a:lnTo>
                  <a:lnTo>
                    <a:pt x="4563" y="1060"/>
                  </a:lnTo>
                  <a:lnTo>
                    <a:pt x="4563" y="1055"/>
                  </a:lnTo>
                  <a:lnTo>
                    <a:pt x="4565" y="1055"/>
                  </a:lnTo>
                  <a:lnTo>
                    <a:pt x="4565" y="1052"/>
                  </a:lnTo>
                  <a:lnTo>
                    <a:pt x="4566" y="1052"/>
                  </a:lnTo>
                  <a:lnTo>
                    <a:pt x="4566" y="1047"/>
                  </a:lnTo>
                  <a:lnTo>
                    <a:pt x="4568" y="1047"/>
                  </a:lnTo>
                  <a:lnTo>
                    <a:pt x="4568" y="1042"/>
                  </a:lnTo>
                  <a:lnTo>
                    <a:pt x="4570" y="1042"/>
                  </a:lnTo>
                  <a:lnTo>
                    <a:pt x="4570" y="1037"/>
                  </a:lnTo>
                  <a:lnTo>
                    <a:pt x="4571" y="1037"/>
                  </a:lnTo>
                  <a:lnTo>
                    <a:pt x="4571" y="1032"/>
                  </a:lnTo>
                  <a:lnTo>
                    <a:pt x="4573" y="1032"/>
                  </a:lnTo>
                  <a:lnTo>
                    <a:pt x="4573" y="1027"/>
                  </a:lnTo>
                  <a:lnTo>
                    <a:pt x="4575" y="1027"/>
                  </a:lnTo>
                  <a:lnTo>
                    <a:pt x="4575" y="1024"/>
                  </a:lnTo>
                  <a:lnTo>
                    <a:pt x="4576" y="1024"/>
                  </a:lnTo>
                  <a:lnTo>
                    <a:pt x="4576" y="1019"/>
                  </a:lnTo>
                  <a:lnTo>
                    <a:pt x="4578" y="1019"/>
                  </a:lnTo>
                  <a:lnTo>
                    <a:pt x="4578" y="1014"/>
                  </a:lnTo>
                  <a:lnTo>
                    <a:pt x="4580" y="1014"/>
                  </a:lnTo>
                  <a:lnTo>
                    <a:pt x="4580" y="1009"/>
                  </a:lnTo>
                  <a:lnTo>
                    <a:pt x="4581" y="1009"/>
                  </a:lnTo>
                  <a:lnTo>
                    <a:pt x="4581" y="1004"/>
                  </a:lnTo>
                  <a:lnTo>
                    <a:pt x="4583" y="1004"/>
                  </a:lnTo>
                  <a:lnTo>
                    <a:pt x="4583" y="999"/>
                  </a:lnTo>
                  <a:lnTo>
                    <a:pt x="4585" y="999"/>
                  </a:lnTo>
                  <a:lnTo>
                    <a:pt x="4585" y="995"/>
                  </a:lnTo>
                  <a:lnTo>
                    <a:pt x="4586" y="995"/>
                  </a:lnTo>
                  <a:lnTo>
                    <a:pt x="4586" y="990"/>
                  </a:lnTo>
                  <a:lnTo>
                    <a:pt x="4588" y="990"/>
                  </a:lnTo>
                  <a:lnTo>
                    <a:pt x="4588" y="985"/>
                  </a:lnTo>
                  <a:lnTo>
                    <a:pt x="4590" y="985"/>
                  </a:lnTo>
                  <a:lnTo>
                    <a:pt x="4590" y="980"/>
                  </a:lnTo>
                  <a:lnTo>
                    <a:pt x="4591" y="980"/>
                  </a:lnTo>
                  <a:lnTo>
                    <a:pt x="4591" y="975"/>
                  </a:lnTo>
                  <a:lnTo>
                    <a:pt x="4593" y="975"/>
                  </a:lnTo>
                  <a:lnTo>
                    <a:pt x="4593" y="972"/>
                  </a:lnTo>
                  <a:lnTo>
                    <a:pt x="4595" y="972"/>
                  </a:lnTo>
                  <a:lnTo>
                    <a:pt x="4595" y="967"/>
                  </a:lnTo>
                  <a:lnTo>
                    <a:pt x="4596" y="967"/>
                  </a:lnTo>
                  <a:lnTo>
                    <a:pt x="4596" y="962"/>
                  </a:lnTo>
                  <a:lnTo>
                    <a:pt x="4598" y="962"/>
                  </a:lnTo>
                  <a:lnTo>
                    <a:pt x="4598" y="957"/>
                  </a:lnTo>
                  <a:lnTo>
                    <a:pt x="4600" y="957"/>
                  </a:lnTo>
                  <a:lnTo>
                    <a:pt x="4600" y="952"/>
                  </a:lnTo>
                  <a:lnTo>
                    <a:pt x="4601" y="952"/>
                  </a:lnTo>
                  <a:lnTo>
                    <a:pt x="4601" y="947"/>
                  </a:lnTo>
                  <a:lnTo>
                    <a:pt x="4603" y="947"/>
                  </a:lnTo>
                  <a:lnTo>
                    <a:pt x="4603" y="944"/>
                  </a:lnTo>
                  <a:lnTo>
                    <a:pt x="4605" y="944"/>
                  </a:lnTo>
                  <a:lnTo>
                    <a:pt x="4605" y="939"/>
                  </a:lnTo>
                  <a:lnTo>
                    <a:pt x="4606" y="939"/>
                  </a:lnTo>
                  <a:lnTo>
                    <a:pt x="4606" y="934"/>
                  </a:lnTo>
                  <a:lnTo>
                    <a:pt x="4608" y="934"/>
                  </a:lnTo>
                  <a:lnTo>
                    <a:pt x="4608" y="929"/>
                  </a:lnTo>
                  <a:lnTo>
                    <a:pt x="4610" y="929"/>
                  </a:lnTo>
                  <a:lnTo>
                    <a:pt x="4610" y="924"/>
                  </a:lnTo>
                  <a:lnTo>
                    <a:pt x="4611" y="924"/>
                  </a:lnTo>
                  <a:lnTo>
                    <a:pt x="4611" y="919"/>
                  </a:lnTo>
                  <a:lnTo>
                    <a:pt x="4613" y="919"/>
                  </a:lnTo>
                  <a:lnTo>
                    <a:pt x="4613" y="915"/>
                  </a:lnTo>
                  <a:lnTo>
                    <a:pt x="4615" y="915"/>
                  </a:lnTo>
                  <a:lnTo>
                    <a:pt x="4615" y="910"/>
                  </a:lnTo>
                  <a:lnTo>
                    <a:pt x="4616" y="910"/>
                  </a:lnTo>
                  <a:lnTo>
                    <a:pt x="4616" y="905"/>
                  </a:lnTo>
                  <a:lnTo>
                    <a:pt x="4618" y="905"/>
                  </a:lnTo>
                  <a:lnTo>
                    <a:pt x="4618" y="900"/>
                  </a:lnTo>
                  <a:lnTo>
                    <a:pt x="4620" y="900"/>
                  </a:lnTo>
                  <a:lnTo>
                    <a:pt x="4620" y="895"/>
                  </a:lnTo>
                  <a:lnTo>
                    <a:pt x="4621" y="895"/>
                  </a:lnTo>
                  <a:lnTo>
                    <a:pt x="4621" y="890"/>
                  </a:lnTo>
                  <a:lnTo>
                    <a:pt x="4623" y="890"/>
                  </a:lnTo>
                  <a:lnTo>
                    <a:pt x="4623" y="887"/>
                  </a:lnTo>
                  <a:lnTo>
                    <a:pt x="4625" y="887"/>
                  </a:lnTo>
                  <a:lnTo>
                    <a:pt x="4625" y="882"/>
                  </a:lnTo>
                  <a:lnTo>
                    <a:pt x="4626" y="882"/>
                  </a:lnTo>
                  <a:lnTo>
                    <a:pt x="4626" y="877"/>
                  </a:lnTo>
                  <a:lnTo>
                    <a:pt x="4628" y="877"/>
                  </a:lnTo>
                  <a:lnTo>
                    <a:pt x="4628" y="872"/>
                  </a:lnTo>
                  <a:lnTo>
                    <a:pt x="4630" y="872"/>
                  </a:lnTo>
                  <a:lnTo>
                    <a:pt x="4630" y="867"/>
                  </a:lnTo>
                  <a:lnTo>
                    <a:pt x="4631" y="867"/>
                  </a:lnTo>
                  <a:lnTo>
                    <a:pt x="4631" y="864"/>
                  </a:lnTo>
                  <a:lnTo>
                    <a:pt x="4633" y="864"/>
                  </a:lnTo>
                  <a:lnTo>
                    <a:pt x="4633" y="859"/>
                  </a:lnTo>
                  <a:lnTo>
                    <a:pt x="4635" y="859"/>
                  </a:lnTo>
                  <a:lnTo>
                    <a:pt x="4635" y="854"/>
                  </a:lnTo>
                  <a:lnTo>
                    <a:pt x="4636" y="854"/>
                  </a:lnTo>
                  <a:lnTo>
                    <a:pt x="4636" y="849"/>
                  </a:lnTo>
                  <a:lnTo>
                    <a:pt x="4638" y="849"/>
                  </a:lnTo>
                  <a:lnTo>
                    <a:pt x="4638" y="844"/>
                  </a:lnTo>
                  <a:lnTo>
                    <a:pt x="4640" y="844"/>
                  </a:lnTo>
                  <a:lnTo>
                    <a:pt x="4640" y="839"/>
                  </a:lnTo>
                  <a:lnTo>
                    <a:pt x="4641" y="839"/>
                  </a:lnTo>
                  <a:lnTo>
                    <a:pt x="4641" y="835"/>
                  </a:lnTo>
                  <a:lnTo>
                    <a:pt x="4643" y="835"/>
                  </a:lnTo>
                  <a:lnTo>
                    <a:pt x="4643" y="830"/>
                  </a:lnTo>
                  <a:lnTo>
                    <a:pt x="4645" y="830"/>
                  </a:lnTo>
                  <a:lnTo>
                    <a:pt x="4645" y="825"/>
                  </a:lnTo>
                  <a:lnTo>
                    <a:pt x="4646" y="825"/>
                  </a:lnTo>
                  <a:lnTo>
                    <a:pt x="4646" y="820"/>
                  </a:lnTo>
                  <a:lnTo>
                    <a:pt x="4648" y="820"/>
                  </a:lnTo>
                  <a:lnTo>
                    <a:pt x="4648" y="815"/>
                  </a:lnTo>
                  <a:lnTo>
                    <a:pt x="4650" y="815"/>
                  </a:lnTo>
                  <a:lnTo>
                    <a:pt x="4650" y="810"/>
                  </a:lnTo>
                  <a:lnTo>
                    <a:pt x="4651" y="810"/>
                  </a:lnTo>
                  <a:lnTo>
                    <a:pt x="4651" y="807"/>
                  </a:lnTo>
                  <a:lnTo>
                    <a:pt x="4653" y="807"/>
                  </a:lnTo>
                  <a:lnTo>
                    <a:pt x="4653" y="802"/>
                  </a:lnTo>
                  <a:lnTo>
                    <a:pt x="4655" y="802"/>
                  </a:lnTo>
                  <a:lnTo>
                    <a:pt x="4655" y="797"/>
                  </a:lnTo>
                  <a:lnTo>
                    <a:pt x="4656" y="797"/>
                  </a:lnTo>
                  <a:lnTo>
                    <a:pt x="4656" y="792"/>
                  </a:lnTo>
                  <a:lnTo>
                    <a:pt x="4658" y="792"/>
                  </a:lnTo>
                  <a:lnTo>
                    <a:pt x="4658" y="787"/>
                  </a:lnTo>
                  <a:lnTo>
                    <a:pt x="4660" y="787"/>
                  </a:lnTo>
                  <a:lnTo>
                    <a:pt x="4660" y="782"/>
                  </a:lnTo>
                  <a:lnTo>
                    <a:pt x="4661" y="782"/>
                  </a:lnTo>
                  <a:lnTo>
                    <a:pt x="4661" y="779"/>
                  </a:lnTo>
                  <a:lnTo>
                    <a:pt x="4663" y="779"/>
                  </a:lnTo>
                  <a:lnTo>
                    <a:pt x="4663" y="774"/>
                  </a:lnTo>
                  <a:lnTo>
                    <a:pt x="4665" y="774"/>
                  </a:lnTo>
                  <a:lnTo>
                    <a:pt x="4665" y="769"/>
                  </a:lnTo>
                  <a:lnTo>
                    <a:pt x="4666" y="769"/>
                  </a:lnTo>
                  <a:lnTo>
                    <a:pt x="4666" y="764"/>
                  </a:lnTo>
                  <a:lnTo>
                    <a:pt x="4668" y="764"/>
                  </a:lnTo>
                  <a:lnTo>
                    <a:pt x="4668" y="759"/>
                  </a:lnTo>
                  <a:lnTo>
                    <a:pt x="4670" y="759"/>
                  </a:lnTo>
                  <a:lnTo>
                    <a:pt x="4670" y="755"/>
                  </a:lnTo>
                  <a:lnTo>
                    <a:pt x="4671" y="755"/>
                  </a:lnTo>
                  <a:lnTo>
                    <a:pt x="4671" y="750"/>
                  </a:lnTo>
                  <a:lnTo>
                    <a:pt x="4673" y="750"/>
                  </a:lnTo>
                  <a:lnTo>
                    <a:pt x="4673" y="745"/>
                  </a:lnTo>
                  <a:lnTo>
                    <a:pt x="4675" y="745"/>
                  </a:lnTo>
                  <a:lnTo>
                    <a:pt x="4675" y="740"/>
                  </a:lnTo>
                  <a:lnTo>
                    <a:pt x="4676" y="740"/>
                  </a:lnTo>
                  <a:lnTo>
                    <a:pt x="4676" y="735"/>
                  </a:lnTo>
                  <a:lnTo>
                    <a:pt x="4678" y="735"/>
                  </a:lnTo>
                  <a:lnTo>
                    <a:pt x="4678" y="730"/>
                  </a:lnTo>
                  <a:lnTo>
                    <a:pt x="4680" y="730"/>
                  </a:lnTo>
                  <a:lnTo>
                    <a:pt x="4680" y="727"/>
                  </a:lnTo>
                  <a:lnTo>
                    <a:pt x="4681" y="727"/>
                  </a:lnTo>
                  <a:lnTo>
                    <a:pt x="4681" y="722"/>
                  </a:lnTo>
                  <a:lnTo>
                    <a:pt x="4683" y="722"/>
                  </a:lnTo>
                  <a:lnTo>
                    <a:pt x="4683" y="717"/>
                  </a:lnTo>
                  <a:lnTo>
                    <a:pt x="4685" y="717"/>
                  </a:lnTo>
                  <a:lnTo>
                    <a:pt x="4685" y="712"/>
                  </a:lnTo>
                  <a:lnTo>
                    <a:pt x="4686" y="712"/>
                  </a:lnTo>
                  <a:lnTo>
                    <a:pt x="4686" y="707"/>
                  </a:lnTo>
                  <a:lnTo>
                    <a:pt x="4688" y="707"/>
                  </a:lnTo>
                  <a:lnTo>
                    <a:pt x="4688" y="702"/>
                  </a:lnTo>
                  <a:lnTo>
                    <a:pt x="4690" y="702"/>
                  </a:lnTo>
                  <a:lnTo>
                    <a:pt x="4690" y="699"/>
                  </a:lnTo>
                  <a:lnTo>
                    <a:pt x="4691" y="699"/>
                  </a:lnTo>
                  <a:lnTo>
                    <a:pt x="4691" y="694"/>
                  </a:lnTo>
                  <a:lnTo>
                    <a:pt x="4693" y="694"/>
                  </a:lnTo>
                  <a:lnTo>
                    <a:pt x="4693" y="689"/>
                  </a:lnTo>
                  <a:lnTo>
                    <a:pt x="4695" y="689"/>
                  </a:lnTo>
                  <a:lnTo>
                    <a:pt x="4695" y="684"/>
                  </a:lnTo>
                  <a:lnTo>
                    <a:pt x="4696" y="684"/>
                  </a:lnTo>
                  <a:lnTo>
                    <a:pt x="4696" y="679"/>
                  </a:lnTo>
                  <a:lnTo>
                    <a:pt x="4698" y="679"/>
                  </a:lnTo>
                  <a:lnTo>
                    <a:pt x="4698" y="674"/>
                  </a:lnTo>
                  <a:lnTo>
                    <a:pt x="4700" y="674"/>
                  </a:lnTo>
                  <a:lnTo>
                    <a:pt x="4700" y="670"/>
                  </a:lnTo>
                  <a:lnTo>
                    <a:pt x="4701" y="670"/>
                  </a:lnTo>
                  <a:lnTo>
                    <a:pt x="4701" y="665"/>
                  </a:lnTo>
                  <a:lnTo>
                    <a:pt x="4703" y="665"/>
                  </a:lnTo>
                  <a:lnTo>
                    <a:pt x="4703" y="660"/>
                  </a:lnTo>
                  <a:lnTo>
                    <a:pt x="4705" y="660"/>
                  </a:lnTo>
                  <a:lnTo>
                    <a:pt x="4705" y="655"/>
                  </a:lnTo>
                  <a:lnTo>
                    <a:pt x="4706" y="655"/>
                  </a:lnTo>
                  <a:lnTo>
                    <a:pt x="4706" y="650"/>
                  </a:lnTo>
                  <a:lnTo>
                    <a:pt x="4708" y="650"/>
                  </a:lnTo>
                  <a:lnTo>
                    <a:pt x="4708" y="647"/>
                  </a:lnTo>
                  <a:lnTo>
                    <a:pt x="4710" y="647"/>
                  </a:lnTo>
                  <a:lnTo>
                    <a:pt x="4710" y="642"/>
                  </a:lnTo>
                  <a:lnTo>
                    <a:pt x="4711" y="642"/>
                  </a:lnTo>
                  <a:lnTo>
                    <a:pt x="4711" y="637"/>
                  </a:lnTo>
                  <a:lnTo>
                    <a:pt x="4713" y="637"/>
                  </a:lnTo>
                  <a:lnTo>
                    <a:pt x="4713" y="632"/>
                  </a:lnTo>
                  <a:lnTo>
                    <a:pt x="4715" y="632"/>
                  </a:lnTo>
                  <a:lnTo>
                    <a:pt x="4715" y="627"/>
                  </a:lnTo>
                  <a:lnTo>
                    <a:pt x="4716" y="627"/>
                  </a:lnTo>
                  <a:lnTo>
                    <a:pt x="4716" y="622"/>
                  </a:lnTo>
                  <a:lnTo>
                    <a:pt x="4718" y="622"/>
                  </a:lnTo>
                  <a:lnTo>
                    <a:pt x="4718" y="619"/>
                  </a:lnTo>
                  <a:lnTo>
                    <a:pt x="4720" y="619"/>
                  </a:lnTo>
                  <a:lnTo>
                    <a:pt x="4720" y="614"/>
                  </a:lnTo>
                  <a:lnTo>
                    <a:pt x="4721" y="614"/>
                  </a:lnTo>
                  <a:lnTo>
                    <a:pt x="4721" y="609"/>
                  </a:lnTo>
                  <a:lnTo>
                    <a:pt x="4723" y="609"/>
                  </a:lnTo>
                  <a:lnTo>
                    <a:pt x="4723" y="604"/>
                  </a:lnTo>
                  <a:lnTo>
                    <a:pt x="4725" y="604"/>
                  </a:lnTo>
                  <a:lnTo>
                    <a:pt x="4725" y="599"/>
                  </a:lnTo>
                  <a:lnTo>
                    <a:pt x="4726" y="599"/>
                  </a:lnTo>
                  <a:lnTo>
                    <a:pt x="4726" y="594"/>
                  </a:lnTo>
                  <a:lnTo>
                    <a:pt x="4728" y="594"/>
                  </a:lnTo>
                  <a:lnTo>
                    <a:pt x="4728" y="590"/>
                  </a:lnTo>
                  <a:lnTo>
                    <a:pt x="4730" y="590"/>
                  </a:lnTo>
                  <a:lnTo>
                    <a:pt x="4730" y="585"/>
                  </a:lnTo>
                  <a:lnTo>
                    <a:pt x="4731" y="585"/>
                  </a:lnTo>
                  <a:lnTo>
                    <a:pt x="4731" y="580"/>
                  </a:lnTo>
                  <a:lnTo>
                    <a:pt x="4733" y="580"/>
                  </a:lnTo>
                  <a:lnTo>
                    <a:pt x="4733" y="575"/>
                  </a:lnTo>
                  <a:lnTo>
                    <a:pt x="4735" y="575"/>
                  </a:lnTo>
                  <a:lnTo>
                    <a:pt x="4735" y="570"/>
                  </a:lnTo>
                  <a:lnTo>
                    <a:pt x="4736" y="570"/>
                  </a:lnTo>
                  <a:lnTo>
                    <a:pt x="4736" y="565"/>
                  </a:lnTo>
                  <a:lnTo>
                    <a:pt x="4738" y="565"/>
                  </a:lnTo>
                  <a:lnTo>
                    <a:pt x="4738" y="562"/>
                  </a:lnTo>
                  <a:lnTo>
                    <a:pt x="4740" y="562"/>
                  </a:lnTo>
                  <a:lnTo>
                    <a:pt x="4740" y="557"/>
                  </a:lnTo>
                  <a:lnTo>
                    <a:pt x="4741" y="557"/>
                  </a:lnTo>
                  <a:lnTo>
                    <a:pt x="4741" y="552"/>
                  </a:lnTo>
                  <a:lnTo>
                    <a:pt x="4743" y="552"/>
                  </a:lnTo>
                  <a:lnTo>
                    <a:pt x="4743" y="547"/>
                  </a:lnTo>
                  <a:lnTo>
                    <a:pt x="4745" y="547"/>
                  </a:lnTo>
                  <a:lnTo>
                    <a:pt x="4745" y="542"/>
                  </a:lnTo>
                  <a:lnTo>
                    <a:pt x="4746" y="542"/>
                  </a:lnTo>
                  <a:lnTo>
                    <a:pt x="4746" y="539"/>
                  </a:lnTo>
                  <a:lnTo>
                    <a:pt x="4748" y="539"/>
                  </a:lnTo>
                  <a:lnTo>
                    <a:pt x="4748" y="534"/>
                  </a:lnTo>
                  <a:lnTo>
                    <a:pt x="4750" y="534"/>
                  </a:lnTo>
                  <a:lnTo>
                    <a:pt x="4750" y="529"/>
                  </a:lnTo>
                  <a:lnTo>
                    <a:pt x="4751" y="529"/>
                  </a:lnTo>
                  <a:lnTo>
                    <a:pt x="4751" y="524"/>
                  </a:lnTo>
                  <a:lnTo>
                    <a:pt x="4753" y="524"/>
                  </a:lnTo>
                  <a:lnTo>
                    <a:pt x="4753" y="519"/>
                  </a:lnTo>
                  <a:lnTo>
                    <a:pt x="4755" y="519"/>
                  </a:lnTo>
                  <a:lnTo>
                    <a:pt x="4755" y="514"/>
                  </a:lnTo>
                  <a:lnTo>
                    <a:pt x="4756" y="514"/>
                  </a:lnTo>
                  <a:lnTo>
                    <a:pt x="4756" y="510"/>
                  </a:lnTo>
                  <a:lnTo>
                    <a:pt x="4758" y="510"/>
                  </a:lnTo>
                  <a:lnTo>
                    <a:pt x="4758" y="505"/>
                  </a:lnTo>
                  <a:lnTo>
                    <a:pt x="4760" y="505"/>
                  </a:lnTo>
                  <a:lnTo>
                    <a:pt x="4760" y="500"/>
                  </a:lnTo>
                  <a:lnTo>
                    <a:pt x="4761" y="500"/>
                  </a:lnTo>
                  <a:lnTo>
                    <a:pt x="4761" y="495"/>
                  </a:lnTo>
                  <a:lnTo>
                    <a:pt x="4763" y="495"/>
                  </a:lnTo>
                  <a:lnTo>
                    <a:pt x="4763" y="490"/>
                  </a:lnTo>
                  <a:lnTo>
                    <a:pt x="4765" y="490"/>
                  </a:lnTo>
                  <a:lnTo>
                    <a:pt x="4765" y="485"/>
                  </a:lnTo>
                  <a:lnTo>
                    <a:pt x="4766" y="485"/>
                  </a:lnTo>
                  <a:lnTo>
                    <a:pt x="4766" y="482"/>
                  </a:lnTo>
                  <a:lnTo>
                    <a:pt x="4768" y="482"/>
                  </a:lnTo>
                  <a:lnTo>
                    <a:pt x="4768" y="477"/>
                  </a:lnTo>
                  <a:lnTo>
                    <a:pt x="4770" y="477"/>
                  </a:lnTo>
                  <a:lnTo>
                    <a:pt x="4770" y="472"/>
                  </a:lnTo>
                  <a:lnTo>
                    <a:pt x="4771" y="472"/>
                  </a:lnTo>
                  <a:lnTo>
                    <a:pt x="4771" y="467"/>
                  </a:lnTo>
                  <a:lnTo>
                    <a:pt x="4773" y="467"/>
                  </a:lnTo>
                  <a:lnTo>
                    <a:pt x="4773" y="462"/>
                  </a:lnTo>
                  <a:lnTo>
                    <a:pt x="4775" y="462"/>
                  </a:lnTo>
                  <a:lnTo>
                    <a:pt x="4775" y="457"/>
                  </a:lnTo>
                  <a:lnTo>
                    <a:pt x="4776" y="457"/>
                  </a:lnTo>
                  <a:lnTo>
                    <a:pt x="4776" y="454"/>
                  </a:lnTo>
                  <a:lnTo>
                    <a:pt x="4778" y="454"/>
                  </a:lnTo>
                  <a:lnTo>
                    <a:pt x="4778" y="449"/>
                  </a:lnTo>
                  <a:lnTo>
                    <a:pt x="4780" y="449"/>
                  </a:lnTo>
                  <a:lnTo>
                    <a:pt x="4780" y="444"/>
                  </a:lnTo>
                  <a:lnTo>
                    <a:pt x="4781" y="444"/>
                  </a:lnTo>
                  <a:lnTo>
                    <a:pt x="4781" y="439"/>
                  </a:lnTo>
                  <a:lnTo>
                    <a:pt x="4783" y="439"/>
                  </a:lnTo>
                  <a:lnTo>
                    <a:pt x="4783" y="434"/>
                  </a:lnTo>
                  <a:lnTo>
                    <a:pt x="4785" y="434"/>
                  </a:lnTo>
                  <a:lnTo>
                    <a:pt x="4785" y="430"/>
                  </a:lnTo>
                  <a:lnTo>
                    <a:pt x="4786" y="430"/>
                  </a:lnTo>
                  <a:lnTo>
                    <a:pt x="4786" y="425"/>
                  </a:lnTo>
                  <a:lnTo>
                    <a:pt x="4788" y="425"/>
                  </a:lnTo>
                  <a:lnTo>
                    <a:pt x="4788" y="420"/>
                  </a:lnTo>
                  <a:lnTo>
                    <a:pt x="4790" y="420"/>
                  </a:lnTo>
                  <a:lnTo>
                    <a:pt x="4790" y="415"/>
                  </a:lnTo>
                  <a:lnTo>
                    <a:pt x="4791" y="415"/>
                  </a:lnTo>
                  <a:lnTo>
                    <a:pt x="4791" y="410"/>
                  </a:lnTo>
                  <a:lnTo>
                    <a:pt x="4793" y="410"/>
                  </a:lnTo>
                  <a:lnTo>
                    <a:pt x="4793" y="405"/>
                  </a:lnTo>
                  <a:lnTo>
                    <a:pt x="4795" y="405"/>
                  </a:lnTo>
                  <a:lnTo>
                    <a:pt x="4795" y="402"/>
                  </a:lnTo>
                  <a:lnTo>
                    <a:pt x="4796" y="402"/>
                  </a:lnTo>
                  <a:lnTo>
                    <a:pt x="4796" y="397"/>
                  </a:lnTo>
                  <a:lnTo>
                    <a:pt x="4798" y="397"/>
                  </a:lnTo>
                  <a:lnTo>
                    <a:pt x="4798" y="392"/>
                  </a:lnTo>
                  <a:lnTo>
                    <a:pt x="4800" y="392"/>
                  </a:lnTo>
                  <a:lnTo>
                    <a:pt x="4800" y="387"/>
                  </a:lnTo>
                  <a:lnTo>
                    <a:pt x="4801" y="387"/>
                  </a:lnTo>
                  <a:lnTo>
                    <a:pt x="4801" y="382"/>
                  </a:lnTo>
                  <a:lnTo>
                    <a:pt x="4803" y="382"/>
                  </a:lnTo>
                  <a:lnTo>
                    <a:pt x="4803" y="377"/>
                  </a:lnTo>
                  <a:lnTo>
                    <a:pt x="4805" y="377"/>
                  </a:lnTo>
                  <a:lnTo>
                    <a:pt x="4805" y="374"/>
                  </a:lnTo>
                  <a:lnTo>
                    <a:pt x="4806" y="374"/>
                  </a:lnTo>
                  <a:lnTo>
                    <a:pt x="4806" y="369"/>
                  </a:lnTo>
                  <a:lnTo>
                    <a:pt x="4808" y="369"/>
                  </a:lnTo>
                  <a:lnTo>
                    <a:pt x="4808" y="364"/>
                  </a:lnTo>
                  <a:lnTo>
                    <a:pt x="4810" y="364"/>
                  </a:lnTo>
                  <a:lnTo>
                    <a:pt x="4810" y="359"/>
                  </a:lnTo>
                  <a:lnTo>
                    <a:pt x="4811" y="359"/>
                  </a:lnTo>
                  <a:lnTo>
                    <a:pt x="4811" y="354"/>
                  </a:lnTo>
                  <a:lnTo>
                    <a:pt x="4813" y="354"/>
                  </a:lnTo>
                  <a:lnTo>
                    <a:pt x="4813" y="349"/>
                  </a:lnTo>
                  <a:lnTo>
                    <a:pt x="4815" y="349"/>
                  </a:lnTo>
                  <a:lnTo>
                    <a:pt x="4815" y="345"/>
                  </a:lnTo>
                  <a:lnTo>
                    <a:pt x="4816" y="345"/>
                  </a:lnTo>
                  <a:lnTo>
                    <a:pt x="4816" y="340"/>
                  </a:lnTo>
                  <a:lnTo>
                    <a:pt x="4818" y="340"/>
                  </a:lnTo>
                  <a:lnTo>
                    <a:pt x="4818" y="335"/>
                  </a:lnTo>
                  <a:lnTo>
                    <a:pt x="4820" y="335"/>
                  </a:lnTo>
                  <a:lnTo>
                    <a:pt x="4820" y="330"/>
                  </a:lnTo>
                  <a:lnTo>
                    <a:pt x="4821" y="330"/>
                  </a:lnTo>
                  <a:lnTo>
                    <a:pt x="4821" y="325"/>
                  </a:lnTo>
                  <a:lnTo>
                    <a:pt x="4823" y="325"/>
                  </a:lnTo>
                  <a:lnTo>
                    <a:pt x="4823" y="322"/>
                  </a:lnTo>
                  <a:lnTo>
                    <a:pt x="4825" y="322"/>
                  </a:lnTo>
                  <a:lnTo>
                    <a:pt x="4825" y="317"/>
                  </a:lnTo>
                  <a:lnTo>
                    <a:pt x="4826" y="317"/>
                  </a:lnTo>
                  <a:lnTo>
                    <a:pt x="4826" y="312"/>
                  </a:lnTo>
                  <a:lnTo>
                    <a:pt x="4828" y="312"/>
                  </a:lnTo>
                  <a:lnTo>
                    <a:pt x="4828" y="307"/>
                  </a:lnTo>
                  <a:lnTo>
                    <a:pt x="4830" y="307"/>
                  </a:lnTo>
                  <a:lnTo>
                    <a:pt x="4830" y="302"/>
                  </a:lnTo>
                  <a:lnTo>
                    <a:pt x="4831" y="302"/>
                  </a:lnTo>
                  <a:lnTo>
                    <a:pt x="4831" y="297"/>
                  </a:lnTo>
                  <a:lnTo>
                    <a:pt x="4833" y="297"/>
                  </a:lnTo>
                  <a:lnTo>
                    <a:pt x="4833" y="294"/>
                  </a:lnTo>
                  <a:lnTo>
                    <a:pt x="4835" y="294"/>
                  </a:lnTo>
                  <a:lnTo>
                    <a:pt x="4835" y="289"/>
                  </a:lnTo>
                  <a:lnTo>
                    <a:pt x="4836" y="289"/>
                  </a:lnTo>
                  <a:lnTo>
                    <a:pt x="4836" y="284"/>
                  </a:lnTo>
                  <a:lnTo>
                    <a:pt x="4838" y="284"/>
                  </a:lnTo>
                  <a:lnTo>
                    <a:pt x="4838" y="279"/>
                  </a:lnTo>
                  <a:lnTo>
                    <a:pt x="4840" y="279"/>
                  </a:lnTo>
                  <a:lnTo>
                    <a:pt x="4840" y="274"/>
                  </a:lnTo>
                  <a:lnTo>
                    <a:pt x="4841" y="274"/>
                  </a:lnTo>
                  <a:lnTo>
                    <a:pt x="4841" y="269"/>
                  </a:lnTo>
                  <a:lnTo>
                    <a:pt x="4843" y="269"/>
                  </a:lnTo>
                  <a:lnTo>
                    <a:pt x="4843" y="265"/>
                  </a:lnTo>
                  <a:lnTo>
                    <a:pt x="4845" y="265"/>
                  </a:lnTo>
                  <a:lnTo>
                    <a:pt x="4845" y="260"/>
                  </a:lnTo>
                  <a:lnTo>
                    <a:pt x="4846" y="260"/>
                  </a:lnTo>
                  <a:lnTo>
                    <a:pt x="4846" y="255"/>
                  </a:lnTo>
                  <a:lnTo>
                    <a:pt x="4848" y="255"/>
                  </a:lnTo>
                  <a:lnTo>
                    <a:pt x="4848" y="250"/>
                  </a:lnTo>
                  <a:lnTo>
                    <a:pt x="4850" y="250"/>
                  </a:lnTo>
                  <a:lnTo>
                    <a:pt x="4850" y="245"/>
                  </a:lnTo>
                  <a:lnTo>
                    <a:pt x="4851" y="245"/>
                  </a:lnTo>
                  <a:lnTo>
                    <a:pt x="4851" y="240"/>
                  </a:lnTo>
                  <a:lnTo>
                    <a:pt x="4853" y="240"/>
                  </a:lnTo>
                  <a:lnTo>
                    <a:pt x="4853" y="237"/>
                  </a:lnTo>
                  <a:lnTo>
                    <a:pt x="4855" y="237"/>
                  </a:lnTo>
                  <a:lnTo>
                    <a:pt x="4855" y="232"/>
                  </a:lnTo>
                  <a:lnTo>
                    <a:pt x="4856" y="232"/>
                  </a:lnTo>
                  <a:lnTo>
                    <a:pt x="4856" y="227"/>
                  </a:lnTo>
                  <a:lnTo>
                    <a:pt x="4858" y="227"/>
                  </a:lnTo>
                  <a:lnTo>
                    <a:pt x="4858" y="222"/>
                  </a:lnTo>
                  <a:lnTo>
                    <a:pt x="4860" y="222"/>
                  </a:lnTo>
                  <a:lnTo>
                    <a:pt x="4860" y="217"/>
                  </a:lnTo>
                  <a:lnTo>
                    <a:pt x="4861" y="217"/>
                  </a:lnTo>
                  <a:lnTo>
                    <a:pt x="4861" y="212"/>
                  </a:lnTo>
                  <a:lnTo>
                    <a:pt x="4863" y="212"/>
                  </a:lnTo>
                  <a:lnTo>
                    <a:pt x="4863" y="209"/>
                  </a:lnTo>
                  <a:lnTo>
                    <a:pt x="4865" y="209"/>
                  </a:lnTo>
                  <a:lnTo>
                    <a:pt x="4865" y="204"/>
                  </a:lnTo>
                  <a:lnTo>
                    <a:pt x="4866" y="204"/>
                  </a:lnTo>
                  <a:lnTo>
                    <a:pt x="4866" y="199"/>
                  </a:lnTo>
                  <a:lnTo>
                    <a:pt x="4868" y="199"/>
                  </a:lnTo>
                  <a:lnTo>
                    <a:pt x="4868" y="194"/>
                  </a:lnTo>
                  <a:lnTo>
                    <a:pt x="4870" y="194"/>
                  </a:lnTo>
                  <a:lnTo>
                    <a:pt x="4870" y="189"/>
                  </a:lnTo>
                  <a:lnTo>
                    <a:pt x="4871" y="189"/>
                  </a:lnTo>
                  <a:lnTo>
                    <a:pt x="4871" y="185"/>
                  </a:lnTo>
                  <a:lnTo>
                    <a:pt x="4873" y="185"/>
                  </a:lnTo>
                  <a:lnTo>
                    <a:pt x="4873" y="180"/>
                  </a:lnTo>
                  <a:lnTo>
                    <a:pt x="4875" y="180"/>
                  </a:lnTo>
                  <a:lnTo>
                    <a:pt x="4875" y="175"/>
                  </a:lnTo>
                  <a:lnTo>
                    <a:pt x="4876" y="175"/>
                  </a:lnTo>
                  <a:lnTo>
                    <a:pt x="4876" y="170"/>
                  </a:lnTo>
                  <a:lnTo>
                    <a:pt x="4878" y="170"/>
                  </a:lnTo>
                  <a:lnTo>
                    <a:pt x="4878" y="165"/>
                  </a:lnTo>
                  <a:lnTo>
                    <a:pt x="4880" y="165"/>
                  </a:lnTo>
                  <a:lnTo>
                    <a:pt x="4880" y="160"/>
                  </a:lnTo>
                  <a:lnTo>
                    <a:pt x="4881" y="160"/>
                  </a:lnTo>
                  <a:lnTo>
                    <a:pt x="4881" y="157"/>
                  </a:lnTo>
                  <a:lnTo>
                    <a:pt x="4883" y="157"/>
                  </a:lnTo>
                  <a:lnTo>
                    <a:pt x="4883" y="152"/>
                  </a:lnTo>
                  <a:lnTo>
                    <a:pt x="4885" y="152"/>
                  </a:lnTo>
                  <a:lnTo>
                    <a:pt x="4885" y="147"/>
                  </a:lnTo>
                  <a:lnTo>
                    <a:pt x="4886" y="147"/>
                  </a:lnTo>
                  <a:lnTo>
                    <a:pt x="4886" y="142"/>
                  </a:lnTo>
                  <a:lnTo>
                    <a:pt x="4888" y="142"/>
                  </a:lnTo>
                  <a:lnTo>
                    <a:pt x="4888" y="137"/>
                  </a:lnTo>
                  <a:lnTo>
                    <a:pt x="4890" y="137"/>
                  </a:lnTo>
                  <a:lnTo>
                    <a:pt x="4890" y="132"/>
                  </a:lnTo>
                  <a:lnTo>
                    <a:pt x="4891" y="132"/>
                  </a:lnTo>
                  <a:lnTo>
                    <a:pt x="4891" y="129"/>
                  </a:lnTo>
                  <a:lnTo>
                    <a:pt x="4893" y="129"/>
                  </a:lnTo>
                  <a:lnTo>
                    <a:pt x="4893" y="124"/>
                  </a:lnTo>
                  <a:lnTo>
                    <a:pt x="4895" y="124"/>
                  </a:lnTo>
                  <a:lnTo>
                    <a:pt x="4895" y="119"/>
                  </a:lnTo>
                  <a:lnTo>
                    <a:pt x="4896" y="119"/>
                  </a:lnTo>
                  <a:lnTo>
                    <a:pt x="4896" y="114"/>
                  </a:lnTo>
                  <a:lnTo>
                    <a:pt x="4898" y="114"/>
                  </a:lnTo>
                  <a:lnTo>
                    <a:pt x="4898" y="109"/>
                  </a:lnTo>
                  <a:lnTo>
                    <a:pt x="4900" y="109"/>
                  </a:lnTo>
                  <a:lnTo>
                    <a:pt x="4900" y="104"/>
                  </a:lnTo>
                  <a:lnTo>
                    <a:pt x="4901" y="104"/>
                  </a:lnTo>
                  <a:lnTo>
                    <a:pt x="4901" y="100"/>
                  </a:lnTo>
                  <a:lnTo>
                    <a:pt x="4903" y="100"/>
                  </a:lnTo>
                  <a:lnTo>
                    <a:pt x="4903" y="95"/>
                  </a:lnTo>
                  <a:lnTo>
                    <a:pt x="4905" y="95"/>
                  </a:lnTo>
                  <a:lnTo>
                    <a:pt x="4905" y="90"/>
                  </a:lnTo>
                  <a:lnTo>
                    <a:pt x="4906" y="90"/>
                  </a:lnTo>
                  <a:lnTo>
                    <a:pt x="4906" y="85"/>
                  </a:lnTo>
                  <a:lnTo>
                    <a:pt x="4908" y="85"/>
                  </a:lnTo>
                  <a:lnTo>
                    <a:pt x="4908" y="80"/>
                  </a:lnTo>
                  <a:lnTo>
                    <a:pt x="4910" y="80"/>
                  </a:lnTo>
                  <a:lnTo>
                    <a:pt x="4910" y="77"/>
                  </a:lnTo>
                  <a:lnTo>
                    <a:pt x="4911" y="77"/>
                  </a:lnTo>
                  <a:lnTo>
                    <a:pt x="4911" y="72"/>
                  </a:lnTo>
                  <a:lnTo>
                    <a:pt x="4913" y="72"/>
                  </a:lnTo>
                  <a:lnTo>
                    <a:pt x="4913" y="67"/>
                  </a:lnTo>
                  <a:lnTo>
                    <a:pt x="4915" y="67"/>
                  </a:lnTo>
                  <a:lnTo>
                    <a:pt x="4915" y="62"/>
                  </a:lnTo>
                  <a:lnTo>
                    <a:pt x="4916" y="62"/>
                  </a:lnTo>
                  <a:lnTo>
                    <a:pt x="4916" y="57"/>
                  </a:lnTo>
                  <a:lnTo>
                    <a:pt x="4918" y="57"/>
                  </a:lnTo>
                  <a:lnTo>
                    <a:pt x="4918" y="52"/>
                  </a:lnTo>
                  <a:lnTo>
                    <a:pt x="4920" y="52"/>
                  </a:lnTo>
                  <a:lnTo>
                    <a:pt x="4920" y="49"/>
                  </a:lnTo>
                  <a:lnTo>
                    <a:pt x="4921" y="49"/>
                  </a:lnTo>
                  <a:lnTo>
                    <a:pt x="4921" y="44"/>
                  </a:lnTo>
                  <a:lnTo>
                    <a:pt x="4923" y="44"/>
                  </a:lnTo>
                  <a:lnTo>
                    <a:pt x="4923" y="39"/>
                  </a:lnTo>
                  <a:lnTo>
                    <a:pt x="4925" y="39"/>
                  </a:lnTo>
                  <a:lnTo>
                    <a:pt x="4925" y="34"/>
                  </a:lnTo>
                  <a:lnTo>
                    <a:pt x="4926" y="34"/>
                  </a:lnTo>
                  <a:lnTo>
                    <a:pt x="4926" y="29"/>
                  </a:lnTo>
                  <a:lnTo>
                    <a:pt x="4928" y="29"/>
                  </a:lnTo>
                  <a:lnTo>
                    <a:pt x="4928" y="24"/>
                  </a:lnTo>
                  <a:lnTo>
                    <a:pt x="4930" y="24"/>
                  </a:lnTo>
                  <a:lnTo>
                    <a:pt x="4930" y="20"/>
                  </a:lnTo>
                  <a:lnTo>
                    <a:pt x="4931" y="20"/>
                  </a:lnTo>
                  <a:lnTo>
                    <a:pt x="4931" y="15"/>
                  </a:lnTo>
                  <a:lnTo>
                    <a:pt x="4933" y="15"/>
                  </a:lnTo>
                  <a:lnTo>
                    <a:pt x="4933" y="10"/>
                  </a:lnTo>
                  <a:lnTo>
                    <a:pt x="4935" y="10"/>
                  </a:lnTo>
                  <a:lnTo>
                    <a:pt x="4935" y="5"/>
                  </a:lnTo>
                  <a:lnTo>
                    <a:pt x="4936" y="5"/>
                  </a:lnTo>
                  <a:lnTo>
                    <a:pt x="4936" y="2"/>
                  </a:lnTo>
                  <a:lnTo>
                    <a:pt x="3561" y="2"/>
                  </a:lnTo>
                  <a:lnTo>
                    <a:pt x="3561" y="4"/>
                  </a:lnTo>
                  <a:lnTo>
                    <a:pt x="3560" y="4"/>
                  </a:lnTo>
                  <a:lnTo>
                    <a:pt x="3560" y="9"/>
                  </a:lnTo>
                  <a:lnTo>
                    <a:pt x="3558" y="9"/>
                  </a:lnTo>
                  <a:lnTo>
                    <a:pt x="3558" y="14"/>
                  </a:lnTo>
                  <a:lnTo>
                    <a:pt x="3556" y="14"/>
                  </a:lnTo>
                  <a:lnTo>
                    <a:pt x="3556" y="17"/>
                  </a:lnTo>
                  <a:lnTo>
                    <a:pt x="3555" y="17"/>
                  </a:lnTo>
                  <a:lnTo>
                    <a:pt x="3555" y="22"/>
                  </a:lnTo>
                  <a:lnTo>
                    <a:pt x="3553" y="22"/>
                  </a:lnTo>
                  <a:lnTo>
                    <a:pt x="3553" y="27"/>
                  </a:lnTo>
                  <a:lnTo>
                    <a:pt x="3551" y="27"/>
                  </a:lnTo>
                  <a:lnTo>
                    <a:pt x="3551" y="32"/>
                  </a:lnTo>
                  <a:lnTo>
                    <a:pt x="3550" y="32"/>
                  </a:lnTo>
                  <a:lnTo>
                    <a:pt x="3550" y="37"/>
                  </a:lnTo>
                  <a:lnTo>
                    <a:pt x="3548" y="37"/>
                  </a:lnTo>
                  <a:lnTo>
                    <a:pt x="3548" y="40"/>
                  </a:lnTo>
                  <a:lnTo>
                    <a:pt x="3546" y="40"/>
                  </a:lnTo>
                  <a:lnTo>
                    <a:pt x="3546" y="45"/>
                  </a:lnTo>
                  <a:lnTo>
                    <a:pt x="3545" y="45"/>
                  </a:lnTo>
                  <a:lnTo>
                    <a:pt x="3545" y="50"/>
                  </a:lnTo>
                  <a:lnTo>
                    <a:pt x="3543" y="50"/>
                  </a:lnTo>
                  <a:lnTo>
                    <a:pt x="3543" y="55"/>
                  </a:lnTo>
                  <a:lnTo>
                    <a:pt x="3541" y="55"/>
                  </a:lnTo>
                  <a:lnTo>
                    <a:pt x="3541" y="59"/>
                  </a:lnTo>
                  <a:lnTo>
                    <a:pt x="3540" y="59"/>
                  </a:lnTo>
                  <a:lnTo>
                    <a:pt x="3540" y="64"/>
                  </a:lnTo>
                  <a:lnTo>
                    <a:pt x="3538" y="64"/>
                  </a:lnTo>
                  <a:lnTo>
                    <a:pt x="3538" y="69"/>
                  </a:lnTo>
                  <a:lnTo>
                    <a:pt x="3536" y="69"/>
                  </a:lnTo>
                  <a:lnTo>
                    <a:pt x="3536" y="74"/>
                  </a:lnTo>
                  <a:lnTo>
                    <a:pt x="3535" y="74"/>
                  </a:lnTo>
                  <a:lnTo>
                    <a:pt x="3535" y="79"/>
                  </a:lnTo>
                  <a:lnTo>
                    <a:pt x="3533" y="79"/>
                  </a:lnTo>
                  <a:lnTo>
                    <a:pt x="3533" y="82"/>
                  </a:lnTo>
                  <a:lnTo>
                    <a:pt x="3531" y="82"/>
                  </a:lnTo>
                  <a:lnTo>
                    <a:pt x="3531" y="87"/>
                  </a:lnTo>
                  <a:lnTo>
                    <a:pt x="3530" y="87"/>
                  </a:lnTo>
                  <a:lnTo>
                    <a:pt x="3530" y="92"/>
                  </a:lnTo>
                  <a:lnTo>
                    <a:pt x="3528" y="92"/>
                  </a:lnTo>
                  <a:lnTo>
                    <a:pt x="3528" y="97"/>
                  </a:lnTo>
                  <a:lnTo>
                    <a:pt x="3526" y="97"/>
                  </a:lnTo>
                  <a:lnTo>
                    <a:pt x="3526" y="102"/>
                  </a:lnTo>
                  <a:lnTo>
                    <a:pt x="3525" y="102"/>
                  </a:lnTo>
                  <a:lnTo>
                    <a:pt x="3525" y="105"/>
                  </a:lnTo>
                  <a:lnTo>
                    <a:pt x="3523" y="105"/>
                  </a:lnTo>
                  <a:lnTo>
                    <a:pt x="3523" y="110"/>
                  </a:lnTo>
                  <a:lnTo>
                    <a:pt x="3521" y="110"/>
                  </a:lnTo>
                  <a:lnTo>
                    <a:pt x="3521" y="115"/>
                  </a:lnTo>
                  <a:lnTo>
                    <a:pt x="3520" y="115"/>
                  </a:lnTo>
                  <a:lnTo>
                    <a:pt x="3520" y="120"/>
                  </a:lnTo>
                  <a:lnTo>
                    <a:pt x="3518" y="120"/>
                  </a:lnTo>
                  <a:lnTo>
                    <a:pt x="3518" y="124"/>
                  </a:lnTo>
                  <a:lnTo>
                    <a:pt x="3516" y="124"/>
                  </a:lnTo>
                  <a:lnTo>
                    <a:pt x="3516" y="129"/>
                  </a:lnTo>
                  <a:lnTo>
                    <a:pt x="3515" y="129"/>
                  </a:lnTo>
                  <a:lnTo>
                    <a:pt x="3515" y="134"/>
                  </a:lnTo>
                  <a:lnTo>
                    <a:pt x="3513" y="134"/>
                  </a:lnTo>
                  <a:lnTo>
                    <a:pt x="3513" y="139"/>
                  </a:lnTo>
                  <a:lnTo>
                    <a:pt x="3511" y="139"/>
                  </a:lnTo>
                  <a:lnTo>
                    <a:pt x="3511" y="144"/>
                  </a:lnTo>
                  <a:lnTo>
                    <a:pt x="3510" y="144"/>
                  </a:lnTo>
                  <a:lnTo>
                    <a:pt x="3510" y="147"/>
                  </a:lnTo>
                  <a:lnTo>
                    <a:pt x="3508" y="147"/>
                  </a:lnTo>
                  <a:lnTo>
                    <a:pt x="3508" y="152"/>
                  </a:lnTo>
                  <a:lnTo>
                    <a:pt x="3506" y="152"/>
                  </a:lnTo>
                  <a:lnTo>
                    <a:pt x="3506" y="157"/>
                  </a:lnTo>
                  <a:lnTo>
                    <a:pt x="3505" y="157"/>
                  </a:lnTo>
                  <a:lnTo>
                    <a:pt x="3505" y="162"/>
                  </a:lnTo>
                  <a:lnTo>
                    <a:pt x="3503" y="162"/>
                  </a:lnTo>
                  <a:lnTo>
                    <a:pt x="3503" y="165"/>
                  </a:lnTo>
                  <a:lnTo>
                    <a:pt x="3501" y="165"/>
                  </a:lnTo>
                  <a:lnTo>
                    <a:pt x="3501" y="170"/>
                  </a:lnTo>
                  <a:lnTo>
                    <a:pt x="3500" y="170"/>
                  </a:lnTo>
                  <a:lnTo>
                    <a:pt x="3500" y="175"/>
                  </a:lnTo>
                  <a:lnTo>
                    <a:pt x="3498" y="175"/>
                  </a:lnTo>
                  <a:lnTo>
                    <a:pt x="3498" y="180"/>
                  </a:lnTo>
                  <a:lnTo>
                    <a:pt x="3496" y="180"/>
                  </a:lnTo>
                  <a:lnTo>
                    <a:pt x="3496" y="185"/>
                  </a:lnTo>
                  <a:lnTo>
                    <a:pt x="3495" y="185"/>
                  </a:lnTo>
                  <a:lnTo>
                    <a:pt x="3495" y="189"/>
                  </a:lnTo>
                  <a:lnTo>
                    <a:pt x="3493" y="189"/>
                  </a:lnTo>
                  <a:lnTo>
                    <a:pt x="3493" y="194"/>
                  </a:lnTo>
                  <a:lnTo>
                    <a:pt x="3491" y="194"/>
                  </a:lnTo>
                  <a:lnTo>
                    <a:pt x="3491" y="199"/>
                  </a:lnTo>
                  <a:lnTo>
                    <a:pt x="3490" y="199"/>
                  </a:lnTo>
                  <a:lnTo>
                    <a:pt x="3490" y="204"/>
                  </a:lnTo>
                  <a:lnTo>
                    <a:pt x="3488" y="204"/>
                  </a:lnTo>
                  <a:lnTo>
                    <a:pt x="3488" y="209"/>
                  </a:lnTo>
                  <a:lnTo>
                    <a:pt x="3486" y="209"/>
                  </a:lnTo>
                  <a:lnTo>
                    <a:pt x="3486" y="212"/>
                  </a:lnTo>
                  <a:lnTo>
                    <a:pt x="3485" y="212"/>
                  </a:lnTo>
                  <a:lnTo>
                    <a:pt x="3485" y="217"/>
                  </a:lnTo>
                  <a:lnTo>
                    <a:pt x="3483" y="217"/>
                  </a:lnTo>
                  <a:lnTo>
                    <a:pt x="3483" y="222"/>
                  </a:lnTo>
                  <a:lnTo>
                    <a:pt x="3481" y="222"/>
                  </a:lnTo>
                  <a:lnTo>
                    <a:pt x="3481" y="227"/>
                  </a:lnTo>
                  <a:lnTo>
                    <a:pt x="3480" y="227"/>
                  </a:lnTo>
                  <a:lnTo>
                    <a:pt x="3480" y="230"/>
                  </a:lnTo>
                  <a:lnTo>
                    <a:pt x="3478" y="230"/>
                  </a:lnTo>
                  <a:lnTo>
                    <a:pt x="3478" y="235"/>
                  </a:lnTo>
                  <a:lnTo>
                    <a:pt x="3476" y="235"/>
                  </a:lnTo>
                  <a:lnTo>
                    <a:pt x="3476" y="240"/>
                  </a:lnTo>
                  <a:lnTo>
                    <a:pt x="3475" y="240"/>
                  </a:lnTo>
                  <a:lnTo>
                    <a:pt x="3475" y="245"/>
                  </a:lnTo>
                  <a:lnTo>
                    <a:pt x="3473" y="245"/>
                  </a:lnTo>
                  <a:lnTo>
                    <a:pt x="3473" y="250"/>
                  </a:lnTo>
                  <a:lnTo>
                    <a:pt x="3471" y="250"/>
                  </a:lnTo>
                  <a:lnTo>
                    <a:pt x="3471" y="254"/>
                  </a:lnTo>
                  <a:lnTo>
                    <a:pt x="3470" y="254"/>
                  </a:lnTo>
                  <a:lnTo>
                    <a:pt x="3470" y="259"/>
                  </a:lnTo>
                  <a:lnTo>
                    <a:pt x="3468" y="259"/>
                  </a:lnTo>
                  <a:lnTo>
                    <a:pt x="3468" y="264"/>
                  </a:lnTo>
                  <a:lnTo>
                    <a:pt x="3466" y="264"/>
                  </a:lnTo>
                  <a:lnTo>
                    <a:pt x="3466" y="269"/>
                  </a:lnTo>
                  <a:lnTo>
                    <a:pt x="3465" y="269"/>
                  </a:lnTo>
                  <a:lnTo>
                    <a:pt x="3465" y="274"/>
                  </a:lnTo>
                  <a:lnTo>
                    <a:pt x="3463" y="274"/>
                  </a:lnTo>
                  <a:lnTo>
                    <a:pt x="3463" y="277"/>
                  </a:lnTo>
                  <a:lnTo>
                    <a:pt x="3461" y="277"/>
                  </a:lnTo>
                  <a:lnTo>
                    <a:pt x="3461" y="282"/>
                  </a:lnTo>
                  <a:lnTo>
                    <a:pt x="3460" y="282"/>
                  </a:lnTo>
                  <a:lnTo>
                    <a:pt x="3460" y="287"/>
                  </a:lnTo>
                  <a:lnTo>
                    <a:pt x="3458" y="287"/>
                  </a:lnTo>
                  <a:lnTo>
                    <a:pt x="3458" y="292"/>
                  </a:lnTo>
                  <a:lnTo>
                    <a:pt x="3456" y="292"/>
                  </a:lnTo>
                  <a:lnTo>
                    <a:pt x="3456" y="295"/>
                  </a:lnTo>
                  <a:lnTo>
                    <a:pt x="3455" y="295"/>
                  </a:lnTo>
                  <a:lnTo>
                    <a:pt x="3455" y="300"/>
                  </a:lnTo>
                  <a:lnTo>
                    <a:pt x="3453" y="300"/>
                  </a:lnTo>
                  <a:lnTo>
                    <a:pt x="3453" y="305"/>
                  </a:lnTo>
                  <a:lnTo>
                    <a:pt x="3451" y="305"/>
                  </a:lnTo>
                  <a:lnTo>
                    <a:pt x="3451" y="310"/>
                  </a:lnTo>
                  <a:lnTo>
                    <a:pt x="3450" y="310"/>
                  </a:lnTo>
                  <a:lnTo>
                    <a:pt x="3450" y="315"/>
                  </a:lnTo>
                  <a:lnTo>
                    <a:pt x="3448" y="315"/>
                  </a:lnTo>
                  <a:lnTo>
                    <a:pt x="3448" y="319"/>
                  </a:lnTo>
                  <a:lnTo>
                    <a:pt x="3446" y="319"/>
                  </a:lnTo>
                  <a:lnTo>
                    <a:pt x="3446" y="324"/>
                  </a:lnTo>
                  <a:lnTo>
                    <a:pt x="3445" y="324"/>
                  </a:lnTo>
                  <a:lnTo>
                    <a:pt x="3445" y="329"/>
                  </a:lnTo>
                  <a:lnTo>
                    <a:pt x="3443" y="329"/>
                  </a:lnTo>
                  <a:lnTo>
                    <a:pt x="3443" y="334"/>
                  </a:lnTo>
                  <a:lnTo>
                    <a:pt x="3441" y="334"/>
                  </a:lnTo>
                  <a:lnTo>
                    <a:pt x="3441" y="337"/>
                  </a:lnTo>
                  <a:lnTo>
                    <a:pt x="3440" y="337"/>
                  </a:lnTo>
                  <a:lnTo>
                    <a:pt x="3440" y="342"/>
                  </a:lnTo>
                  <a:lnTo>
                    <a:pt x="3438" y="342"/>
                  </a:lnTo>
                  <a:lnTo>
                    <a:pt x="3438" y="347"/>
                  </a:lnTo>
                  <a:lnTo>
                    <a:pt x="3436" y="347"/>
                  </a:lnTo>
                  <a:lnTo>
                    <a:pt x="3436" y="352"/>
                  </a:lnTo>
                  <a:lnTo>
                    <a:pt x="3435" y="352"/>
                  </a:lnTo>
                  <a:lnTo>
                    <a:pt x="3435" y="357"/>
                  </a:lnTo>
                  <a:lnTo>
                    <a:pt x="3433" y="357"/>
                  </a:lnTo>
                  <a:lnTo>
                    <a:pt x="3433" y="360"/>
                  </a:lnTo>
                  <a:lnTo>
                    <a:pt x="3431" y="360"/>
                  </a:lnTo>
                  <a:lnTo>
                    <a:pt x="3431" y="365"/>
                  </a:lnTo>
                  <a:lnTo>
                    <a:pt x="3430" y="365"/>
                  </a:lnTo>
                  <a:lnTo>
                    <a:pt x="3430" y="370"/>
                  </a:lnTo>
                  <a:lnTo>
                    <a:pt x="3428" y="370"/>
                  </a:lnTo>
                  <a:lnTo>
                    <a:pt x="3428" y="375"/>
                  </a:lnTo>
                  <a:lnTo>
                    <a:pt x="3426" y="375"/>
                  </a:lnTo>
                  <a:lnTo>
                    <a:pt x="3426" y="380"/>
                  </a:lnTo>
                  <a:lnTo>
                    <a:pt x="3425" y="380"/>
                  </a:lnTo>
                  <a:lnTo>
                    <a:pt x="3425" y="384"/>
                  </a:lnTo>
                  <a:lnTo>
                    <a:pt x="3423" y="384"/>
                  </a:lnTo>
                  <a:lnTo>
                    <a:pt x="3423" y="389"/>
                  </a:lnTo>
                  <a:lnTo>
                    <a:pt x="3421" y="389"/>
                  </a:lnTo>
                  <a:lnTo>
                    <a:pt x="3421" y="394"/>
                  </a:lnTo>
                  <a:lnTo>
                    <a:pt x="3420" y="394"/>
                  </a:lnTo>
                  <a:lnTo>
                    <a:pt x="3420" y="399"/>
                  </a:lnTo>
                  <a:lnTo>
                    <a:pt x="3418" y="399"/>
                  </a:lnTo>
                  <a:lnTo>
                    <a:pt x="3418" y="402"/>
                  </a:lnTo>
                  <a:lnTo>
                    <a:pt x="3416" y="402"/>
                  </a:lnTo>
                  <a:lnTo>
                    <a:pt x="3416" y="407"/>
                  </a:lnTo>
                  <a:lnTo>
                    <a:pt x="3415" y="407"/>
                  </a:lnTo>
                  <a:lnTo>
                    <a:pt x="3415" y="412"/>
                  </a:lnTo>
                  <a:lnTo>
                    <a:pt x="3413" y="412"/>
                  </a:lnTo>
                  <a:lnTo>
                    <a:pt x="3413" y="417"/>
                  </a:lnTo>
                  <a:lnTo>
                    <a:pt x="3411" y="417"/>
                  </a:lnTo>
                  <a:lnTo>
                    <a:pt x="3411" y="422"/>
                  </a:lnTo>
                  <a:lnTo>
                    <a:pt x="3410" y="422"/>
                  </a:lnTo>
                  <a:lnTo>
                    <a:pt x="3410" y="425"/>
                  </a:lnTo>
                  <a:lnTo>
                    <a:pt x="3408" y="425"/>
                  </a:lnTo>
                  <a:lnTo>
                    <a:pt x="3408" y="430"/>
                  </a:lnTo>
                  <a:lnTo>
                    <a:pt x="3406" y="430"/>
                  </a:lnTo>
                  <a:lnTo>
                    <a:pt x="3406" y="435"/>
                  </a:lnTo>
                  <a:lnTo>
                    <a:pt x="3405" y="435"/>
                  </a:lnTo>
                  <a:lnTo>
                    <a:pt x="3405" y="440"/>
                  </a:lnTo>
                  <a:lnTo>
                    <a:pt x="3403" y="440"/>
                  </a:lnTo>
                  <a:lnTo>
                    <a:pt x="3403" y="444"/>
                  </a:lnTo>
                  <a:lnTo>
                    <a:pt x="3401" y="444"/>
                  </a:lnTo>
                  <a:lnTo>
                    <a:pt x="3401" y="449"/>
                  </a:lnTo>
                  <a:lnTo>
                    <a:pt x="3400" y="449"/>
                  </a:lnTo>
                  <a:lnTo>
                    <a:pt x="3400" y="454"/>
                  </a:lnTo>
                  <a:lnTo>
                    <a:pt x="3398" y="454"/>
                  </a:lnTo>
                  <a:lnTo>
                    <a:pt x="3398" y="459"/>
                  </a:lnTo>
                  <a:lnTo>
                    <a:pt x="3396" y="459"/>
                  </a:lnTo>
                  <a:lnTo>
                    <a:pt x="3396" y="464"/>
                  </a:lnTo>
                  <a:lnTo>
                    <a:pt x="3395" y="464"/>
                  </a:lnTo>
                  <a:lnTo>
                    <a:pt x="3395" y="467"/>
                  </a:lnTo>
                  <a:lnTo>
                    <a:pt x="3393" y="467"/>
                  </a:lnTo>
                  <a:lnTo>
                    <a:pt x="3393" y="472"/>
                  </a:lnTo>
                  <a:lnTo>
                    <a:pt x="3391" y="472"/>
                  </a:lnTo>
                  <a:lnTo>
                    <a:pt x="3391" y="477"/>
                  </a:lnTo>
                  <a:lnTo>
                    <a:pt x="3390" y="477"/>
                  </a:lnTo>
                  <a:lnTo>
                    <a:pt x="3390" y="482"/>
                  </a:lnTo>
                  <a:lnTo>
                    <a:pt x="3180" y="482"/>
                  </a:lnTo>
                  <a:lnTo>
                    <a:pt x="3180" y="1065"/>
                  </a:lnTo>
                  <a:lnTo>
                    <a:pt x="3178" y="1065"/>
                  </a:lnTo>
                  <a:lnTo>
                    <a:pt x="3178" y="1070"/>
                  </a:lnTo>
                  <a:lnTo>
                    <a:pt x="3176" y="1070"/>
                  </a:lnTo>
                  <a:lnTo>
                    <a:pt x="3176" y="1075"/>
                  </a:lnTo>
                  <a:lnTo>
                    <a:pt x="3175" y="1075"/>
                  </a:lnTo>
                  <a:lnTo>
                    <a:pt x="3175" y="1080"/>
                  </a:lnTo>
                  <a:lnTo>
                    <a:pt x="3173" y="1080"/>
                  </a:lnTo>
                  <a:lnTo>
                    <a:pt x="3173" y="1084"/>
                  </a:lnTo>
                  <a:lnTo>
                    <a:pt x="3171" y="1084"/>
                  </a:lnTo>
                  <a:lnTo>
                    <a:pt x="3171" y="1089"/>
                  </a:lnTo>
                  <a:lnTo>
                    <a:pt x="3170" y="1089"/>
                  </a:lnTo>
                  <a:lnTo>
                    <a:pt x="3170" y="1094"/>
                  </a:lnTo>
                  <a:lnTo>
                    <a:pt x="3168" y="1094"/>
                  </a:lnTo>
                  <a:lnTo>
                    <a:pt x="3168" y="1099"/>
                  </a:lnTo>
                  <a:lnTo>
                    <a:pt x="3166" y="1099"/>
                  </a:lnTo>
                  <a:lnTo>
                    <a:pt x="3166" y="1104"/>
                  </a:lnTo>
                  <a:lnTo>
                    <a:pt x="3165" y="1104"/>
                  </a:lnTo>
                  <a:lnTo>
                    <a:pt x="3165" y="1107"/>
                  </a:lnTo>
                  <a:lnTo>
                    <a:pt x="3163" y="1107"/>
                  </a:lnTo>
                  <a:lnTo>
                    <a:pt x="3163" y="1112"/>
                  </a:lnTo>
                  <a:lnTo>
                    <a:pt x="3161" y="1112"/>
                  </a:lnTo>
                  <a:lnTo>
                    <a:pt x="3161" y="1117"/>
                  </a:lnTo>
                  <a:lnTo>
                    <a:pt x="3160" y="1117"/>
                  </a:lnTo>
                  <a:lnTo>
                    <a:pt x="3160" y="1122"/>
                  </a:lnTo>
                  <a:lnTo>
                    <a:pt x="3158" y="1122"/>
                  </a:lnTo>
                  <a:lnTo>
                    <a:pt x="3158" y="1127"/>
                  </a:lnTo>
                  <a:lnTo>
                    <a:pt x="3156" y="1127"/>
                  </a:lnTo>
                  <a:lnTo>
                    <a:pt x="3156" y="1130"/>
                  </a:lnTo>
                  <a:lnTo>
                    <a:pt x="3155" y="1130"/>
                  </a:lnTo>
                  <a:lnTo>
                    <a:pt x="3155" y="1135"/>
                  </a:lnTo>
                  <a:lnTo>
                    <a:pt x="3153" y="1135"/>
                  </a:lnTo>
                  <a:lnTo>
                    <a:pt x="3153" y="1140"/>
                  </a:lnTo>
                  <a:lnTo>
                    <a:pt x="3151" y="1140"/>
                  </a:lnTo>
                  <a:lnTo>
                    <a:pt x="3151" y="1145"/>
                  </a:lnTo>
                  <a:lnTo>
                    <a:pt x="3150" y="1145"/>
                  </a:lnTo>
                  <a:lnTo>
                    <a:pt x="3150" y="1149"/>
                  </a:lnTo>
                  <a:lnTo>
                    <a:pt x="3148" y="1149"/>
                  </a:lnTo>
                  <a:lnTo>
                    <a:pt x="3148" y="1154"/>
                  </a:lnTo>
                  <a:lnTo>
                    <a:pt x="3146" y="1154"/>
                  </a:lnTo>
                  <a:lnTo>
                    <a:pt x="3146" y="1159"/>
                  </a:lnTo>
                  <a:lnTo>
                    <a:pt x="3145" y="1159"/>
                  </a:lnTo>
                  <a:lnTo>
                    <a:pt x="3145" y="1164"/>
                  </a:lnTo>
                  <a:lnTo>
                    <a:pt x="3143" y="1164"/>
                  </a:lnTo>
                  <a:lnTo>
                    <a:pt x="3143" y="1169"/>
                  </a:lnTo>
                  <a:lnTo>
                    <a:pt x="3141" y="1169"/>
                  </a:lnTo>
                  <a:lnTo>
                    <a:pt x="3141" y="1172"/>
                  </a:lnTo>
                  <a:lnTo>
                    <a:pt x="3140" y="1172"/>
                  </a:lnTo>
                  <a:lnTo>
                    <a:pt x="3140" y="1177"/>
                  </a:lnTo>
                  <a:lnTo>
                    <a:pt x="3138" y="1177"/>
                  </a:lnTo>
                  <a:lnTo>
                    <a:pt x="3138" y="1182"/>
                  </a:lnTo>
                  <a:lnTo>
                    <a:pt x="3136" y="1182"/>
                  </a:lnTo>
                  <a:lnTo>
                    <a:pt x="3136" y="1187"/>
                  </a:lnTo>
                  <a:lnTo>
                    <a:pt x="3135" y="1187"/>
                  </a:lnTo>
                  <a:lnTo>
                    <a:pt x="3135" y="1190"/>
                  </a:lnTo>
                  <a:lnTo>
                    <a:pt x="3133" y="1190"/>
                  </a:lnTo>
                  <a:lnTo>
                    <a:pt x="3133" y="1195"/>
                  </a:lnTo>
                  <a:lnTo>
                    <a:pt x="3131" y="1195"/>
                  </a:lnTo>
                  <a:lnTo>
                    <a:pt x="3131" y="1200"/>
                  </a:lnTo>
                  <a:lnTo>
                    <a:pt x="3130" y="1200"/>
                  </a:lnTo>
                  <a:lnTo>
                    <a:pt x="3130" y="1205"/>
                  </a:lnTo>
                  <a:lnTo>
                    <a:pt x="3128" y="1205"/>
                  </a:lnTo>
                  <a:lnTo>
                    <a:pt x="3128" y="1210"/>
                  </a:lnTo>
                  <a:lnTo>
                    <a:pt x="3126" y="1210"/>
                  </a:lnTo>
                  <a:lnTo>
                    <a:pt x="3126" y="1214"/>
                  </a:lnTo>
                  <a:lnTo>
                    <a:pt x="3125" y="1214"/>
                  </a:lnTo>
                  <a:lnTo>
                    <a:pt x="3125" y="1219"/>
                  </a:lnTo>
                  <a:lnTo>
                    <a:pt x="3123" y="1219"/>
                  </a:lnTo>
                  <a:lnTo>
                    <a:pt x="3123" y="1224"/>
                  </a:lnTo>
                  <a:lnTo>
                    <a:pt x="3121" y="1224"/>
                  </a:lnTo>
                  <a:lnTo>
                    <a:pt x="3121" y="1229"/>
                  </a:lnTo>
                  <a:lnTo>
                    <a:pt x="3120" y="1229"/>
                  </a:lnTo>
                  <a:lnTo>
                    <a:pt x="3120" y="1234"/>
                  </a:lnTo>
                  <a:lnTo>
                    <a:pt x="3118" y="1234"/>
                  </a:lnTo>
                  <a:lnTo>
                    <a:pt x="3118" y="1237"/>
                  </a:lnTo>
                  <a:lnTo>
                    <a:pt x="3116" y="1237"/>
                  </a:lnTo>
                  <a:lnTo>
                    <a:pt x="3116" y="1242"/>
                  </a:lnTo>
                  <a:lnTo>
                    <a:pt x="3115" y="1242"/>
                  </a:lnTo>
                  <a:lnTo>
                    <a:pt x="3115" y="1247"/>
                  </a:lnTo>
                  <a:lnTo>
                    <a:pt x="3113" y="1247"/>
                  </a:lnTo>
                  <a:lnTo>
                    <a:pt x="3113" y="1252"/>
                  </a:lnTo>
                  <a:lnTo>
                    <a:pt x="3111" y="1252"/>
                  </a:lnTo>
                  <a:lnTo>
                    <a:pt x="3111" y="1255"/>
                  </a:lnTo>
                  <a:lnTo>
                    <a:pt x="3110" y="1255"/>
                  </a:lnTo>
                  <a:lnTo>
                    <a:pt x="3110" y="1260"/>
                  </a:lnTo>
                  <a:lnTo>
                    <a:pt x="3108" y="1260"/>
                  </a:lnTo>
                  <a:lnTo>
                    <a:pt x="3108" y="1265"/>
                  </a:lnTo>
                  <a:lnTo>
                    <a:pt x="3106" y="1265"/>
                  </a:lnTo>
                  <a:lnTo>
                    <a:pt x="3106" y="1270"/>
                  </a:lnTo>
                  <a:lnTo>
                    <a:pt x="3105" y="1270"/>
                  </a:lnTo>
                  <a:lnTo>
                    <a:pt x="3105" y="1275"/>
                  </a:lnTo>
                  <a:lnTo>
                    <a:pt x="3103" y="1275"/>
                  </a:lnTo>
                  <a:lnTo>
                    <a:pt x="3103" y="1279"/>
                  </a:lnTo>
                  <a:lnTo>
                    <a:pt x="3101" y="1279"/>
                  </a:lnTo>
                  <a:lnTo>
                    <a:pt x="3101" y="1284"/>
                  </a:lnTo>
                  <a:lnTo>
                    <a:pt x="3100" y="1284"/>
                  </a:lnTo>
                  <a:lnTo>
                    <a:pt x="3100" y="1289"/>
                  </a:lnTo>
                  <a:lnTo>
                    <a:pt x="3098" y="1289"/>
                  </a:lnTo>
                  <a:lnTo>
                    <a:pt x="3098" y="1294"/>
                  </a:lnTo>
                  <a:lnTo>
                    <a:pt x="3096" y="1294"/>
                  </a:lnTo>
                  <a:lnTo>
                    <a:pt x="3096" y="1297"/>
                  </a:lnTo>
                  <a:lnTo>
                    <a:pt x="3095" y="1297"/>
                  </a:lnTo>
                  <a:lnTo>
                    <a:pt x="3095" y="1302"/>
                  </a:lnTo>
                  <a:lnTo>
                    <a:pt x="3093" y="1302"/>
                  </a:lnTo>
                  <a:lnTo>
                    <a:pt x="3093" y="1307"/>
                  </a:lnTo>
                  <a:lnTo>
                    <a:pt x="3091" y="1307"/>
                  </a:lnTo>
                  <a:lnTo>
                    <a:pt x="3091" y="1312"/>
                  </a:lnTo>
                  <a:lnTo>
                    <a:pt x="3090" y="1312"/>
                  </a:lnTo>
                  <a:lnTo>
                    <a:pt x="3090" y="1317"/>
                  </a:lnTo>
                  <a:lnTo>
                    <a:pt x="3088" y="1317"/>
                  </a:lnTo>
                  <a:lnTo>
                    <a:pt x="3088" y="1320"/>
                  </a:lnTo>
                  <a:lnTo>
                    <a:pt x="3086" y="1320"/>
                  </a:lnTo>
                  <a:lnTo>
                    <a:pt x="3086" y="1325"/>
                  </a:lnTo>
                  <a:lnTo>
                    <a:pt x="3085" y="1325"/>
                  </a:lnTo>
                  <a:lnTo>
                    <a:pt x="3085" y="1330"/>
                  </a:lnTo>
                  <a:lnTo>
                    <a:pt x="3083" y="1330"/>
                  </a:lnTo>
                  <a:lnTo>
                    <a:pt x="3083" y="1335"/>
                  </a:lnTo>
                  <a:lnTo>
                    <a:pt x="3081" y="1335"/>
                  </a:lnTo>
                  <a:lnTo>
                    <a:pt x="3081" y="1340"/>
                  </a:lnTo>
                  <a:lnTo>
                    <a:pt x="3080" y="1340"/>
                  </a:lnTo>
                  <a:lnTo>
                    <a:pt x="3080" y="1344"/>
                  </a:lnTo>
                  <a:lnTo>
                    <a:pt x="3078" y="1344"/>
                  </a:lnTo>
                  <a:lnTo>
                    <a:pt x="3078" y="1349"/>
                  </a:lnTo>
                  <a:lnTo>
                    <a:pt x="3076" y="1349"/>
                  </a:lnTo>
                  <a:lnTo>
                    <a:pt x="3076" y="1354"/>
                  </a:lnTo>
                  <a:lnTo>
                    <a:pt x="3075" y="1354"/>
                  </a:lnTo>
                  <a:lnTo>
                    <a:pt x="3075" y="1359"/>
                  </a:lnTo>
                  <a:lnTo>
                    <a:pt x="3073" y="1359"/>
                  </a:lnTo>
                  <a:lnTo>
                    <a:pt x="3073" y="1362"/>
                  </a:lnTo>
                  <a:lnTo>
                    <a:pt x="3071" y="1362"/>
                  </a:lnTo>
                  <a:lnTo>
                    <a:pt x="3071" y="1367"/>
                  </a:lnTo>
                  <a:lnTo>
                    <a:pt x="3070" y="1367"/>
                  </a:lnTo>
                  <a:lnTo>
                    <a:pt x="3070" y="1372"/>
                  </a:lnTo>
                  <a:lnTo>
                    <a:pt x="3068" y="1372"/>
                  </a:lnTo>
                  <a:lnTo>
                    <a:pt x="3068" y="1377"/>
                  </a:lnTo>
                  <a:lnTo>
                    <a:pt x="3066" y="1377"/>
                  </a:lnTo>
                  <a:lnTo>
                    <a:pt x="3066" y="1382"/>
                  </a:lnTo>
                  <a:lnTo>
                    <a:pt x="3065" y="1382"/>
                  </a:lnTo>
                  <a:lnTo>
                    <a:pt x="3065" y="1385"/>
                  </a:lnTo>
                  <a:lnTo>
                    <a:pt x="3063" y="1385"/>
                  </a:lnTo>
                  <a:lnTo>
                    <a:pt x="3063" y="1390"/>
                  </a:lnTo>
                  <a:lnTo>
                    <a:pt x="3061" y="1390"/>
                  </a:lnTo>
                  <a:lnTo>
                    <a:pt x="3061" y="1395"/>
                  </a:lnTo>
                  <a:lnTo>
                    <a:pt x="3060" y="1395"/>
                  </a:lnTo>
                  <a:lnTo>
                    <a:pt x="3060" y="1400"/>
                  </a:lnTo>
                  <a:lnTo>
                    <a:pt x="3058" y="1400"/>
                  </a:lnTo>
                  <a:lnTo>
                    <a:pt x="3058" y="1404"/>
                  </a:lnTo>
                  <a:lnTo>
                    <a:pt x="3056" y="1404"/>
                  </a:lnTo>
                  <a:lnTo>
                    <a:pt x="3056" y="1409"/>
                  </a:lnTo>
                  <a:lnTo>
                    <a:pt x="3055" y="1409"/>
                  </a:lnTo>
                  <a:lnTo>
                    <a:pt x="3055" y="1414"/>
                  </a:lnTo>
                  <a:lnTo>
                    <a:pt x="3053" y="1414"/>
                  </a:lnTo>
                  <a:lnTo>
                    <a:pt x="3053" y="1419"/>
                  </a:lnTo>
                  <a:lnTo>
                    <a:pt x="3051" y="1419"/>
                  </a:lnTo>
                  <a:lnTo>
                    <a:pt x="3051" y="1424"/>
                  </a:lnTo>
                  <a:lnTo>
                    <a:pt x="3050" y="1424"/>
                  </a:lnTo>
                  <a:lnTo>
                    <a:pt x="3050" y="1427"/>
                  </a:lnTo>
                  <a:lnTo>
                    <a:pt x="3048" y="1427"/>
                  </a:lnTo>
                  <a:lnTo>
                    <a:pt x="3048" y="1432"/>
                  </a:lnTo>
                  <a:lnTo>
                    <a:pt x="3046" y="1432"/>
                  </a:lnTo>
                  <a:lnTo>
                    <a:pt x="3046" y="1437"/>
                  </a:lnTo>
                  <a:lnTo>
                    <a:pt x="3045" y="1437"/>
                  </a:lnTo>
                  <a:lnTo>
                    <a:pt x="3045" y="1442"/>
                  </a:lnTo>
                  <a:lnTo>
                    <a:pt x="3043" y="1442"/>
                  </a:lnTo>
                  <a:lnTo>
                    <a:pt x="3043" y="1447"/>
                  </a:lnTo>
                  <a:lnTo>
                    <a:pt x="3041" y="1447"/>
                  </a:lnTo>
                  <a:lnTo>
                    <a:pt x="3041" y="1450"/>
                  </a:lnTo>
                  <a:lnTo>
                    <a:pt x="3040" y="1450"/>
                  </a:lnTo>
                  <a:lnTo>
                    <a:pt x="3040" y="1455"/>
                  </a:lnTo>
                  <a:lnTo>
                    <a:pt x="3038" y="1455"/>
                  </a:lnTo>
                  <a:lnTo>
                    <a:pt x="3038" y="1460"/>
                  </a:lnTo>
                  <a:lnTo>
                    <a:pt x="3036" y="1460"/>
                  </a:lnTo>
                  <a:lnTo>
                    <a:pt x="3036" y="1465"/>
                  </a:lnTo>
                  <a:lnTo>
                    <a:pt x="3035" y="1465"/>
                  </a:lnTo>
                  <a:lnTo>
                    <a:pt x="3035" y="1469"/>
                  </a:lnTo>
                  <a:lnTo>
                    <a:pt x="3033" y="1469"/>
                  </a:lnTo>
                  <a:lnTo>
                    <a:pt x="3033" y="1474"/>
                  </a:lnTo>
                  <a:lnTo>
                    <a:pt x="3031" y="1474"/>
                  </a:lnTo>
                  <a:lnTo>
                    <a:pt x="3031" y="1479"/>
                  </a:lnTo>
                  <a:lnTo>
                    <a:pt x="3030" y="1479"/>
                  </a:lnTo>
                  <a:lnTo>
                    <a:pt x="3030" y="1484"/>
                  </a:lnTo>
                  <a:lnTo>
                    <a:pt x="3028" y="1484"/>
                  </a:lnTo>
                  <a:lnTo>
                    <a:pt x="3028" y="1489"/>
                  </a:lnTo>
                  <a:lnTo>
                    <a:pt x="3026" y="1489"/>
                  </a:lnTo>
                  <a:lnTo>
                    <a:pt x="3026" y="1492"/>
                  </a:lnTo>
                  <a:lnTo>
                    <a:pt x="3025" y="1492"/>
                  </a:lnTo>
                  <a:lnTo>
                    <a:pt x="3025" y="1497"/>
                  </a:lnTo>
                  <a:lnTo>
                    <a:pt x="3023" y="1497"/>
                  </a:lnTo>
                  <a:lnTo>
                    <a:pt x="3023" y="1502"/>
                  </a:lnTo>
                  <a:lnTo>
                    <a:pt x="3021" y="1502"/>
                  </a:lnTo>
                  <a:lnTo>
                    <a:pt x="3021" y="1507"/>
                  </a:lnTo>
                  <a:lnTo>
                    <a:pt x="3020" y="1507"/>
                  </a:lnTo>
                  <a:lnTo>
                    <a:pt x="3020" y="1510"/>
                  </a:lnTo>
                  <a:lnTo>
                    <a:pt x="3018" y="1510"/>
                  </a:lnTo>
                  <a:lnTo>
                    <a:pt x="3018" y="1515"/>
                  </a:lnTo>
                  <a:lnTo>
                    <a:pt x="3016" y="1515"/>
                  </a:lnTo>
                  <a:lnTo>
                    <a:pt x="3016" y="1520"/>
                  </a:lnTo>
                  <a:lnTo>
                    <a:pt x="3015" y="1520"/>
                  </a:lnTo>
                  <a:lnTo>
                    <a:pt x="3015" y="1525"/>
                  </a:lnTo>
                  <a:lnTo>
                    <a:pt x="3013" y="1525"/>
                  </a:lnTo>
                  <a:lnTo>
                    <a:pt x="3013" y="1530"/>
                  </a:lnTo>
                  <a:lnTo>
                    <a:pt x="3011" y="1530"/>
                  </a:lnTo>
                  <a:lnTo>
                    <a:pt x="3011" y="1534"/>
                  </a:lnTo>
                  <a:lnTo>
                    <a:pt x="3010" y="1534"/>
                  </a:lnTo>
                  <a:lnTo>
                    <a:pt x="3010" y="1539"/>
                  </a:lnTo>
                  <a:lnTo>
                    <a:pt x="3008" y="1539"/>
                  </a:lnTo>
                  <a:lnTo>
                    <a:pt x="3008" y="1544"/>
                  </a:lnTo>
                  <a:lnTo>
                    <a:pt x="3006" y="1544"/>
                  </a:lnTo>
                  <a:lnTo>
                    <a:pt x="3006" y="1549"/>
                  </a:lnTo>
                  <a:lnTo>
                    <a:pt x="3005" y="1549"/>
                  </a:lnTo>
                  <a:lnTo>
                    <a:pt x="3005" y="1554"/>
                  </a:lnTo>
                  <a:lnTo>
                    <a:pt x="3003" y="1554"/>
                  </a:lnTo>
                  <a:lnTo>
                    <a:pt x="3003" y="1557"/>
                  </a:lnTo>
                  <a:lnTo>
                    <a:pt x="3001" y="1557"/>
                  </a:lnTo>
                  <a:lnTo>
                    <a:pt x="3001" y="1562"/>
                  </a:lnTo>
                  <a:lnTo>
                    <a:pt x="3000" y="1562"/>
                  </a:lnTo>
                  <a:lnTo>
                    <a:pt x="3000" y="1567"/>
                  </a:lnTo>
                  <a:lnTo>
                    <a:pt x="2998" y="1567"/>
                  </a:lnTo>
                  <a:lnTo>
                    <a:pt x="2998" y="1572"/>
                  </a:lnTo>
                  <a:lnTo>
                    <a:pt x="2996" y="1572"/>
                  </a:lnTo>
                  <a:lnTo>
                    <a:pt x="2996" y="1575"/>
                  </a:lnTo>
                  <a:lnTo>
                    <a:pt x="2995" y="1575"/>
                  </a:lnTo>
                  <a:lnTo>
                    <a:pt x="2995" y="1580"/>
                  </a:lnTo>
                  <a:lnTo>
                    <a:pt x="2993" y="1580"/>
                  </a:lnTo>
                  <a:lnTo>
                    <a:pt x="2993" y="1585"/>
                  </a:lnTo>
                  <a:lnTo>
                    <a:pt x="2991" y="1585"/>
                  </a:lnTo>
                  <a:lnTo>
                    <a:pt x="2991" y="1590"/>
                  </a:lnTo>
                  <a:lnTo>
                    <a:pt x="2990" y="1590"/>
                  </a:lnTo>
                  <a:lnTo>
                    <a:pt x="2990" y="1595"/>
                  </a:lnTo>
                  <a:lnTo>
                    <a:pt x="2988" y="1595"/>
                  </a:lnTo>
                  <a:lnTo>
                    <a:pt x="2988" y="1599"/>
                  </a:lnTo>
                  <a:lnTo>
                    <a:pt x="2986" y="1599"/>
                  </a:lnTo>
                  <a:lnTo>
                    <a:pt x="2986" y="1604"/>
                  </a:lnTo>
                  <a:lnTo>
                    <a:pt x="2985" y="1604"/>
                  </a:lnTo>
                  <a:lnTo>
                    <a:pt x="2985" y="1609"/>
                  </a:lnTo>
                  <a:lnTo>
                    <a:pt x="2983" y="1609"/>
                  </a:lnTo>
                  <a:lnTo>
                    <a:pt x="2983" y="1614"/>
                  </a:lnTo>
                  <a:lnTo>
                    <a:pt x="2981" y="1614"/>
                  </a:lnTo>
                  <a:lnTo>
                    <a:pt x="2981" y="1617"/>
                  </a:lnTo>
                  <a:lnTo>
                    <a:pt x="2980" y="1617"/>
                  </a:lnTo>
                  <a:lnTo>
                    <a:pt x="2980" y="1622"/>
                  </a:lnTo>
                  <a:lnTo>
                    <a:pt x="2978" y="1622"/>
                  </a:lnTo>
                  <a:lnTo>
                    <a:pt x="2978" y="1627"/>
                  </a:lnTo>
                  <a:lnTo>
                    <a:pt x="2976" y="1627"/>
                  </a:lnTo>
                  <a:lnTo>
                    <a:pt x="2976" y="1632"/>
                  </a:lnTo>
                  <a:lnTo>
                    <a:pt x="2975" y="1632"/>
                  </a:lnTo>
                  <a:lnTo>
                    <a:pt x="2975" y="1637"/>
                  </a:lnTo>
                  <a:lnTo>
                    <a:pt x="2973" y="1637"/>
                  </a:lnTo>
                  <a:lnTo>
                    <a:pt x="2973" y="1640"/>
                  </a:lnTo>
                  <a:lnTo>
                    <a:pt x="2971" y="1640"/>
                  </a:lnTo>
                  <a:lnTo>
                    <a:pt x="2971" y="1645"/>
                  </a:lnTo>
                  <a:lnTo>
                    <a:pt x="2970" y="1645"/>
                  </a:lnTo>
                  <a:lnTo>
                    <a:pt x="2970" y="1650"/>
                  </a:lnTo>
                  <a:lnTo>
                    <a:pt x="2968" y="1650"/>
                  </a:lnTo>
                  <a:lnTo>
                    <a:pt x="2968" y="1655"/>
                  </a:lnTo>
                  <a:lnTo>
                    <a:pt x="2966" y="1655"/>
                  </a:lnTo>
                  <a:lnTo>
                    <a:pt x="2966" y="1660"/>
                  </a:lnTo>
                  <a:lnTo>
                    <a:pt x="2965" y="1660"/>
                  </a:lnTo>
                  <a:lnTo>
                    <a:pt x="2965" y="1662"/>
                  </a:lnTo>
                  <a:lnTo>
                    <a:pt x="2963" y="1662"/>
                  </a:lnTo>
                  <a:lnTo>
                    <a:pt x="2963" y="1655"/>
                  </a:lnTo>
                  <a:lnTo>
                    <a:pt x="2965" y="1655"/>
                  </a:lnTo>
                  <a:lnTo>
                    <a:pt x="2965" y="1645"/>
                  </a:lnTo>
                  <a:lnTo>
                    <a:pt x="2966" y="1645"/>
                  </a:lnTo>
                  <a:lnTo>
                    <a:pt x="2966" y="1635"/>
                  </a:lnTo>
                  <a:lnTo>
                    <a:pt x="2968" y="1635"/>
                  </a:lnTo>
                  <a:lnTo>
                    <a:pt x="2968" y="1625"/>
                  </a:lnTo>
                  <a:lnTo>
                    <a:pt x="2970" y="1625"/>
                  </a:lnTo>
                  <a:lnTo>
                    <a:pt x="2970" y="1617"/>
                  </a:lnTo>
                  <a:lnTo>
                    <a:pt x="2971" y="1617"/>
                  </a:lnTo>
                  <a:lnTo>
                    <a:pt x="2971" y="1607"/>
                  </a:lnTo>
                  <a:lnTo>
                    <a:pt x="2973" y="1607"/>
                  </a:lnTo>
                  <a:lnTo>
                    <a:pt x="2973" y="1597"/>
                  </a:lnTo>
                  <a:lnTo>
                    <a:pt x="2975" y="1597"/>
                  </a:lnTo>
                  <a:lnTo>
                    <a:pt x="2975" y="1587"/>
                  </a:lnTo>
                  <a:lnTo>
                    <a:pt x="2976" y="1587"/>
                  </a:lnTo>
                  <a:lnTo>
                    <a:pt x="2976" y="1579"/>
                  </a:lnTo>
                  <a:lnTo>
                    <a:pt x="2978" y="1579"/>
                  </a:lnTo>
                  <a:lnTo>
                    <a:pt x="2978" y="1569"/>
                  </a:lnTo>
                  <a:lnTo>
                    <a:pt x="2980" y="1569"/>
                  </a:lnTo>
                  <a:lnTo>
                    <a:pt x="2980" y="1559"/>
                  </a:lnTo>
                  <a:lnTo>
                    <a:pt x="2981" y="1559"/>
                  </a:lnTo>
                  <a:lnTo>
                    <a:pt x="2981" y="1549"/>
                  </a:lnTo>
                  <a:lnTo>
                    <a:pt x="2983" y="1549"/>
                  </a:lnTo>
                  <a:lnTo>
                    <a:pt x="2983" y="1540"/>
                  </a:lnTo>
                  <a:lnTo>
                    <a:pt x="2985" y="1540"/>
                  </a:lnTo>
                  <a:lnTo>
                    <a:pt x="2985" y="1530"/>
                  </a:lnTo>
                  <a:lnTo>
                    <a:pt x="2986" y="1530"/>
                  </a:lnTo>
                  <a:lnTo>
                    <a:pt x="2986" y="1520"/>
                  </a:lnTo>
                  <a:lnTo>
                    <a:pt x="2988" y="1520"/>
                  </a:lnTo>
                  <a:lnTo>
                    <a:pt x="2988" y="1510"/>
                  </a:lnTo>
                  <a:lnTo>
                    <a:pt x="3011" y="1510"/>
                  </a:lnTo>
                  <a:lnTo>
                    <a:pt x="3011" y="1377"/>
                  </a:lnTo>
                  <a:lnTo>
                    <a:pt x="3013" y="1377"/>
                  </a:lnTo>
                  <a:lnTo>
                    <a:pt x="3013" y="1367"/>
                  </a:lnTo>
                  <a:lnTo>
                    <a:pt x="3015" y="1367"/>
                  </a:lnTo>
                  <a:lnTo>
                    <a:pt x="3015" y="1357"/>
                  </a:lnTo>
                  <a:lnTo>
                    <a:pt x="3016" y="1357"/>
                  </a:lnTo>
                  <a:lnTo>
                    <a:pt x="3016" y="1349"/>
                  </a:lnTo>
                  <a:lnTo>
                    <a:pt x="3018" y="1349"/>
                  </a:lnTo>
                  <a:lnTo>
                    <a:pt x="3018" y="1339"/>
                  </a:lnTo>
                  <a:lnTo>
                    <a:pt x="3020" y="1339"/>
                  </a:lnTo>
                  <a:lnTo>
                    <a:pt x="3020" y="1329"/>
                  </a:lnTo>
                  <a:lnTo>
                    <a:pt x="3021" y="1329"/>
                  </a:lnTo>
                  <a:lnTo>
                    <a:pt x="3021" y="1319"/>
                  </a:lnTo>
                  <a:lnTo>
                    <a:pt x="3023" y="1319"/>
                  </a:lnTo>
                  <a:lnTo>
                    <a:pt x="3023" y="1310"/>
                  </a:lnTo>
                  <a:lnTo>
                    <a:pt x="3025" y="1310"/>
                  </a:lnTo>
                  <a:lnTo>
                    <a:pt x="3025" y="1300"/>
                  </a:lnTo>
                  <a:lnTo>
                    <a:pt x="3026" y="1300"/>
                  </a:lnTo>
                  <a:lnTo>
                    <a:pt x="3026" y="1290"/>
                  </a:lnTo>
                  <a:lnTo>
                    <a:pt x="3028" y="1290"/>
                  </a:lnTo>
                  <a:lnTo>
                    <a:pt x="3028" y="1280"/>
                  </a:lnTo>
                  <a:lnTo>
                    <a:pt x="3030" y="1280"/>
                  </a:lnTo>
                  <a:lnTo>
                    <a:pt x="3030" y="1272"/>
                  </a:lnTo>
                  <a:lnTo>
                    <a:pt x="3031" y="1272"/>
                  </a:lnTo>
                  <a:lnTo>
                    <a:pt x="3031" y="1262"/>
                  </a:lnTo>
                  <a:lnTo>
                    <a:pt x="3033" y="1262"/>
                  </a:lnTo>
                  <a:lnTo>
                    <a:pt x="3033" y="1252"/>
                  </a:lnTo>
                  <a:lnTo>
                    <a:pt x="3035" y="1252"/>
                  </a:lnTo>
                  <a:lnTo>
                    <a:pt x="3035" y="1242"/>
                  </a:lnTo>
                  <a:lnTo>
                    <a:pt x="3036" y="1242"/>
                  </a:lnTo>
                  <a:lnTo>
                    <a:pt x="3036" y="1234"/>
                  </a:lnTo>
                  <a:lnTo>
                    <a:pt x="3038" y="1234"/>
                  </a:lnTo>
                  <a:lnTo>
                    <a:pt x="3038" y="1224"/>
                  </a:lnTo>
                  <a:lnTo>
                    <a:pt x="3040" y="1224"/>
                  </a:lnTo>
                  <a:lnTo>
                    <a:pt x="3040" y="1214"/>
                  </a:lnTo>
                  <a:lnTo>
                    <a:pt x="3041" y="1214"/>
                  </a:lnTo>
                  <a:lnTo>
                    <a:pt x="3041" y="1204"/>
                  </a:lnTo>
                  <a:lnTo>
                    <a:pt x="3043" y="1204"/>
                  </a:lnTo>
                  <a:lnTo>
                    <a:pt x="3043" y="1195"/>
                  </a:lnTo>
                  <a:lnTo>
                    <a:pt x="3045" y="1195"/>
                  </a:lnTo>
                  <a:lnTo>
                    <a:pt x="3045" y="1185"/>
                  </a:lnTo>
                  <a:lnTo>
                    <a:pt x="3046" y="1185"/>
                  </a:lnTo>
                  <a:lnTo>
                    <a:pt x="3046" y="1175"/>
                  </a:lnTo>
                  <a:lnTo>
                    <a:pt x="3048" y="1175"/>
                  </a:lnTo>
                  <a:lnTo>
                    <a:pt x="3048" y="1165"/>
                  </a:lnTo>
                  <a:lnTo>
                    <a:pt x="3050" y="1165"/>
                  </a:lnTo>
                  <a:lnTo>
                    <a:pt x="3050" y="1157"/>
                  </a:lnTo>
                  <a:lnTo>
                    <a:pt x="3051" y="1157"/>
                  </a:lnTo>
                  <a:lnTo>
                    <a:pt x="3051" y="1147"/>
                  </a:lnTo>
                  <a:lnTo>
                    <a:pt x="3053" y="1147"/>
                  </a:lnTo>
                  <a:lnTo>
                    <a:pt x="3053" y="1137"/>
                  </a:lnTo>
                  <a:lnTo>
                    <a:pt x="3055" y="1137"/>
                  </a:lnTo>
                  <a:lnTo>
                    <a:pt x="3055" y="1127"/>
                  </a:lnTo>
                  <a:lnTo>
                    <a:pt x="3056" y="1127"/>
                  </a:lnTo>
                  <a:lnTo>
                    <a:pt x="3056" y="1119"/>
                  </a:lnTo>
                  <a:lnTo>
                    <a:pt x="3058" y="1119"/>
                  </a:lnTo>
                  <a:lnTo>
                    <a:pt x="3058" y="1109"/>
                  </a:lnTo>
                  <a:lnTo>
                    <a:pt x="3060" y="1109"/>
                  </a:lnTo>
                  <a:lnTo>
                    <a:pt x="3060" y="1099"/>
                  </a:lnTo>
                  <a:lnTo>
                    <a:pt x="3061" y="1099"/>
                  </a:lnTo>
                  <a:lnTo>
                    <a:pt x="3061" y="1089"/>
                  </a:lnTo>
                  <a:lnTo>
                    <a:pt x="3063" y="1089"/>
                  </a:lnTo>
                  <a:lnTo>
                    <a:pt x="3063" y="1080"/>
                  </a:lnTo>
                  <a:lnTo>
                    <a:pt x="3065" y="1080"/>
                  </a:lnTo>
                  <a:lnTo>
                    <a:pt x="3065" y="1070"/>
                  </a:lnTo>
                  <a:lnTo>
                    <a:pt x="3066" y="1070"/>
                  </a:lnTo>
                  <a:lnTo>
                    <a:pt x="3066" y="1060"/>
                  </a:lnTo>
                  <a:lnTo>
                    <a:pt x="3068" y="1060"/>
                  </a:lnTo>
                  <a:lnTo>
                    <a:pt x="3068" y="1050"/>
                  </a:lnTo>
                  <a:lnTo>
                    <a:pt x="3070" y="1050"/>
                  </a:lnTo>
                  <a:lnTo>
                    <a:pt x="3070" y="1042"/>
                  </a:lnTo>
                  <a:lnTo>
                    <a:pt x="3071" y="1042"/>
                  </a:lnTo>
                  <a:lnTo>
                    <a:pt x="3071" y="1032"/>
                  </a:lnTo>
                  <a:lnTo>
                    <a:pt x="3073" y="1032"/>
                  </a:lnTo>
                  <a:lnTo>
                    <a:pt x="3073" y="1022"/>
                  </a:lnTo>
                  <a:lnTo>
                    <a:pt x="3075" y="1022"/>
                  </a:lnTo>
                  <a:lnTo>
                    <a:pt x="3075" y="1012"/>
                  </a:lnTo>
                  <a:lnTo>
                    <a:pt x="3076" y="1012"/>
                  </a:lnTo>
                  <a:lnTo>
                    <a:pt x="3076" y="1004"/>
                  </a:lnTo>
                  <a:lnTo>
                    <a:pt x="3078" y="1004"/>
                  </a:lnTo>
                  <a:lnTo>
                    <a:pt x="3078" y="994"/>
                  </a:lnTo>
                  <a:lnTo>
                    <a:pt x="3080" y="994"/>
                  </a:lnTo>
                  <a:lnTo>
                    <a:pt x="3080" y="984"/>
                  </a:lnTo>
                  <a:lnTo>
                    <a:pt x="3081" y="984"/>
                  </a:lnTo>
                  <a:lnTo>
                    <a:pt x="3081" y="974"/>
                  </a:lnTo>
                  <a:lnTo>
                    <a:pt x="3083" y="974"/>
                  </a:lnTo>
                  <a:lnTo>
                    <a:pt x="3083" y="965"/>
                  </a:lnTo>
                  <a:lnTo>
                    <a:pt x="3085" y="965"/>
                  </a:lnTo>
                  <a:lnTo>
                    <a:pt x="3085" y="955"/>
                  </a:lnTo>
                  <a:lnTo>
                    <a:pt x="3086" y="955"/>
                  </a:lnTo>
                  <a:lnTo>
                    <a:pt x="3086" y="945"/>
                  </a:lnTo>
                  <a:lnTo>
                    <a:pt x="3088" y="945"/>
                  </a:lnTo>
                  <a:lnTo>
                    <a:pt x="3088" y="935"/>
                  </a:lnTo>
                  <a:lnTo>
                    <a:pt x="3090" y="935"/>
                  </a:lnTo>
                  <a:lnTo>
                    <a:pt x="3090" y="927"/>
                  </a:lnTo>
                  <a:lnTo>
                    <a:pt x="3091" y="927"/>
                  </a:lnTo>
                  <a:lnTo>
                    <a:pt x="3091" y="917"/>
                  </a:lnTo>
                  <a:lnTo>
                    <a:pt x="3093" y="917"/>
                  </a:lnTo>
                  <a:lnTo>
                    <a:pt x="3093" y="907"/>
                  </a:lnTo>
                  <a:lnTo>
                    <a:pt x="3095" y="907"/>
                  </a:lnTo>
                  <a:lnTo>
                    <a:pt x="3095" y="897"/>
                  </a:lnTo>
                  <a:lnTo>
                    <a:pt x="3096" y="897"/>
                  </a:lnTo>
                  <a:lnTo>
                    <a:pt x="3096" y="889"/>
                  </a:lnTo>
                  <a:lnTo>
                    <a:pt x="3098" y="889"/>
                  </a:lnTo>
                  <a:lnTo>
                    <a:pt x="3098" y="879"/>
                  </a:lnTo>
                  <a:lnTo>
                    <a:pt x="3100" y="879"/>
                  </a:lnTo>
                  <a:lnTo>
                    <a:pt x="3100" y="869"/>
                  </a:lnTo>
                  <a:lnTo>
                    <a:pt x="3101" y="869"/>
                  </a:lnTo>
                  <a:lnTo>
                    <a:pt x="3101" y="859"/>
                  </a:lnTo>
                  <a:lnTo>
                    <a:pt x="3103" y="859"/>
                  </a:lnTo>
                  <a:lnTo>
                    <a:pt x="3103" y="849"/>
                  </a:lnTo>
                  <a:lnTo>
                    <a:pt x="3105" y="849"/>
                  </a:lnTo>
                  <a:lnTo>
                    <a:pt x="3105" y="840"/>
                  </a:lnTo>
                  <a:lnTo>
                    <a:pt x="3106" y="840"/>
                  </a:lnTo>
                  <a:lnTo>
                    <a:pt x="3106" y="830"/>
                  </a:lnTo>
                  <a:lnTo>
                    <a:pt x="3108" y="830"/>
                  </a:lnTo>
                  <a:lnTo>
                    <a:pt x="3108" y="820"/>
                  </a:lnTo>
                  <a:lnTo>
                    <a:pt x="3110" y="820"/>
                  </a:lnTo>
                  <a:lnTo>
                    <a:pt x="3110" y="810"/>
                  </a:lnTo>
                  <a:lnTo>
                    <a:pt x="3111" y="810"/>
                  </a:lnTo>
                  <a:lnTo>
                    <a:pt x="3111" y="802"/>
                  </a:lnTo>
                  <a:lnTo>
                    <a:pt x="3113" y="802"/>
                  </a:lnTo>
                  <a:lnTo>
                    <a:pt x="3113" y="792"/>
                  </a:lnTo>
                  <a:lnTo>
                    <a:pt x="3115" y="792"/>
                  </a:lnTo>
                  <a:lnTo>
                    <a:pt x="3115" y="782"/>
                  </a:lnTo>
                  <a:lnTo>
                    <a:pt x="3116" y="782"/>
                  </a:lnTo>
                  <a:lnTo>
                    <a:pt x="3116" y="772"/>
                  </a:lnTo>
                  <a:lnTo>
                    <a:pt x="3118" y="772"/>
                  </a:lnTo>
                  <a:lnTo>
                    <a:pt x="3118" y="764"/>
                  </a:lnTo>
                  <a:lnTo>
                    <a:pt x="3120" y="764"/>
                  </a:lnTo>
                  <a:lnTo>
                    <a:pt x="3120" y="754"/>
                  </a:lnTo>
                  <a:lnTo>
                    <a:pt x="3121" y="754"/>
                  </a:lnTo>
                  <a:lnTo>
                    <a:pt x="3121" y="744"/>
                  </a:lnTo>
                  <a:lnTo>
                    <a:pt x="3123" y="744"/>
                  </a:lnTo>
                  <a:lnTo>
                    <a:pt x="3123" y="734"/>
                  </a:lnTo>
                  <a:lnTo>
                    <a:pt x="3125" y="734"/>
                  </a:lnTo>
                  <a:lnTo>
                    <a:pt x="3125" y="725"/>
                  </a:lnTo>
                  <a:lnTo>
                    <a:pt x="3126" y="725"/>
                  </a:lnTo>
                  <a:lnTo>
                    <a:pt x="3126" y="715"/>
                  </a:lnTo>
                  <a:lnTo>
                    <a:pt x="3128" y="715"/>
                  </a:lnTo>
                  <a:lnTo>
                    <a:pt x="3128" y="705"/>
                  </a:lnTo>
                  <a:lnTo>
                    <a:pt x="3130" y="705"/>
                  </a:lnTo>
                  <a:lnTo>
                    <a:pt x="3130" y="695"/>
                  </a:lnTo>
                  <a:lnTo>
                    <a:pt x="3131" y="695"/>
                  </a:lnTo>
                  <a:lnTo>
                    <a:pt x="3131" y="687"/>
                  </a:lnTo>
                  <a:lnTo>
                    <a:pt x="3133" y="687"/>
                  </a:lnTo>
                  <a:lnTo>
                    <a:pt x="3133" y="677"/>
                  </a:lnTo>
                  <a:lnTo>
                    <a:pt x="3135" y="677"/>
                  </a:lnTo>
                  <a:lnTo>
                    <a:pt x="3135" y="667"/>
                  </a:lnTo>
                  <a:lnTo>
                    <a:pt x="3136" y="667"/>
                  </a:lnTo>
                  <a:lnTo>
                    <a:pt x="3136" y="657"/>
                  </a:lnTo>
                  <a:lnTo>
                    <a:pt x="3138" y="657"/>
                  </a:lnTo>
                  <a:lnTo>
                    <a:pt x="3138" y="649"/>
                  </a:lnTo>
                  <a:lnTo>
                    <a:pt x="3140" y="649"/>
                  </a:lnTo>
                  <a:lnTo>
                    <a:pt x="3140" y="639"/>
                  </a:lnTo>
                  <a:lnTo>
                    <a:pt x="3141" y="639"/>
                  </a:lnTo>
                  <a:lnTo>
                    <a:pt x="3141" y="629"/>
                  </a:lnTo>
                  <a:lnTo>
                    <a:pt x="3143" y="629"/>
                  </a:lnTo>
                  <a:lnTo>
                    <a:pt x="3143" y="619"/>
                  </a:lnTo>
                  <a:lnTo>
                    <a:pt x="3145" y="619"/>
                  </a:lnTo>
                  <a:lnTo>
                    <a:pt x="3145" y="610"/>
                  </a:lnTo>
                  <a:lnTo>
                    <a:pt x="3146" y="610"/>
                  </a:lnTo>
                  <a:lnTo>
                    <a:pt x="3146" y="600"/>
                  </a:lnTo>
                  <a:lnTo>
                    <a:pt x="3148" y="600"/>
                  </a:lnTo>
                  <a:lnTo>
                    <a:pt x="3148" y="590"/>
                  </a:lnTo>
                  <a:lnTo>
                    <a:pt x="3150" y="590"/>
                  </a:lnTo>
                  <a:lnTo>
                    <a:pt x="3150" y="580"/>
                  </a:lnTo>
                  <a:lnTo>
                    <a:pt x="3151" y="580"/>
                  </a:lnTo>
                  <a:lnTo>
                    <a:pt x="3151" y="572"/>
                  </a:lnTo>
                  <a:lnTo>
                    <a:pt x="3153" y="572"/>
                  </a:lnTo>
                  <a:lnTo>
                    <a:pt x="3153" y="562"/>
                  </a:lnTo>
                  <a:lnTo>
                    <a:pt x="3155" y="562"/>
                  </a:lnTo>
                  <a:lnTo>
                    <a:pt x="3155" y="552"/>
                  </a:lnTo>
                  <a:lnTo>
                    <a:pt x="3156" y="552"/>
                  </a:lnTo>
                  <a:lnTo>
                    <a:pt x="3156" y="542"/>
                  </a:lnTo>
                  <a:lnTo>
                    <a:pt x="3158" y="542"/>
                  </a:lnTo>
                  <a:lnTo>
                    <a:pt x="3158" y="534"/>
                  </a:lnTo>
                  <a:lnTo>
                    <a:pt x="3160" y="534"/>
                  </a:lnTo>
                  <a:lnTo>
                    <a:pt x="3160" y="524"/>
                  </a:lnTo>
                  <a:lnTo>
                    <a:pt x="3161" y="524"/>
                  </a:lnTo>
                  <a:lnTo>
                    <a:pt x="3161" y="514"/>
                  </a:lnTo>
                  <a:lnTo>
                    <a:pt x="3163" y="514"/>
                  </a:lnTo>
                  <a:lnTo>
                    <a:pt x="3163" y="504"/>
                  </a:lnTo>
                  <a:lnTo>
                    <a:pt x="3165" y="504"/>
                  </a:lnTo>
                  <a:lnTo>
                    <a:pt x="3165" y="495"/>
                  </a:lnTo>
                  <a:lnTo>
                    <a:pt x="3166" y="495"/>
                  </a:lnTo>
                  <a:lnTo>
                    <a:pt x="3166" y="485"/>
                  </a:lnTo>
                  <a:lnTo>
                    <a:pt x="3168" y="485"/>
                  </a:lnTo>
                  <a:lnTo>
                    <a:pt x="3168" y="475"/>
                  </a:lnTo>
                  <a:lnTo>
                    <a:pt x="3170" y="475"/>
                  </a:lnTo>
                  <a:lnTo>
                    <a:pt x="3170" y="465"/>
                  </a:lnTo>
                  <a:lnTo>
                    <a:pt x="3171" y="465"/>
                  </a:lnTo>
                  <a:lnTo>
                    <a:pt x="3171" y="457"/>
                  </a:lnTo>
                  <a:lnTo>
                    <a:pt x="3173" y="457"/>
                  </a:lnTo>
                  <a:lnTo>
                    <a:pt x="3173" y="447"/>
                  </a:lnTo>
                  <a:lnTo>
                    <a:pt x="3175" y="447"/>
                  </a:lnTo>
                  <a:lnTo>
                    <a:pt x="3175" y="437"/>
                  </a:lnTo>
                  <a:lnTo>
                    <a:pt x="3176" y="437"/>
                  </a:lnTo>
                  <a:lnTo>
                    <a:pt x="3176" y="427"/>
                  </a:lnTo>
                  <a:lnTo>
                    <a:pt x="3178" y="427"/>
                  </a:lnTo>
                  <a:lnTo>
                    <a:pt x="3178" y="419"/>
                  </a:lnTo>
                  <a:lnTo>
                    <a:pt x="3180" y="419"/>
                  </a:lnTo>
                  <a:lnTo>
                    <a:pt x="3180" y="409"/>
                  </a:lnTo>
                  <a:lnTo>
                    <a:pt x="3181" y="409"/>
                  </a:lnTo>
                  <a:lnTo>
                    <a:pt x="3181" y="399"/>
                  </a:lnTo>
                  <a:lnTo>
                    <a:pt x="3183" y="399"/>
                  </a:lnTo>
                  <a:lnTo>
                    <a:pt x="3183" y="389"/>
                  </a:lnTo>
                  <a:lnTo>
                    <a:pt x="3185" y="389"/>
                  </a:lnTo>
                  <a:lnTo>
                    <a:pt x="3185" y="380"/>
                  </a:lnTo>
                  <a:lnTo>
                    <a:pt x="3186" y="380"/>
                  </a:lnTo>
                  <a:lnTo>
                    <a:pt x="3186" y="370"/>
                  </a:lnTo>
                  <a:lnTo>
                    <a:pt x="3188" y="370"/>
                  </a:lnTo>
                  <a:lnTo>
                    <a:pt x="3188" y="360"/>
                  </a:lnTo>
                  <a:lnTo>
                    <a:pt x="3190" y="360"/>
                  </a:lnTo>
                  <a:lnTo>
                    <a:pt x="3190" y="350"/>
                  </a:lnTo>
                  <a:lnTo>
                    <a:pt x="3191" y="350"/>
                  </a:lnTo>
                  <a:lnTo>
                    <a:pt x="3191" y="342"/>
                  </a:lnTo>
                  <a:lnTo>
                    <a:pt x="3193" y="342"/>
                  </a:lnTo>
                  <a:lnTo>
                    <a:pt x="3193" y="332"/>
                  </a:lnTo>
                  <a:lnTo>
                    <a:pt x="3195" y="332"/>
                  </a:lnTo>
                  <a:lnTo>
                    <a:pt x="3195" y="322"/>
                  </a:lnTo>
                  <a:lnTo>
                    <a:pt x="3196" y="322"/>
                  </a:lnTo>
                  <a:lnTo>
                    <a:pt x="3196" y="312"/>
                  </a:lnTo>
                  <a:lnTo>
                    <a:pt x="3198" y="312"/>
                  </a:lnTo>
                  <a:lnTo>
                    <a:pt x="3198" y="304"/>
                  </a:lnTo>
                  <a:lnTo>
                    <a:pt x="3200" y="304"/>
                  </a:lnTo>
                  <a:lnTo>
                    <a:pt x="3200" y="294"/>
                  </a:lnTo>
                  <a:lnTo>
                    <a:pt x="3201" y="294"/>
                  </a:lnTo>
                  <a:lnTo>
                    <a:pt x="3201" y="284"/>
                  </a:lnTo>
                  <a:lnTo>
                    <a:pt x="3203" y="284"/>
                  </a:lnTo>
                  <a:lnTo>
                    <a:pt x="3203" y="274"/>
                  </a:lnTo>
                  <a:lnTo>
                    <a:pt x="3205" y="274"/>
                  </a:lnTo>
                  <a:lnTo>
                    <a:pt x="3205" y="265"/>
                  </a:lnTo>
                  <a:lnTo>
                    <a:pt x="3206" y="265"/>
                  </a:lnTo>
                  <a:lnTo>
                    <a:pt x="3206" y="255"/>
                  </a:lnTo>
                  <a:lnTo>
                    <a:pt x="3208" y="255"/>
                  </a:lnTo>
                  <a:lnTo>
                    <a:pt x="3208" y="245"/>
                  </a:lnTo>
                  <a:lnTo>
                    <a:pt x="3210" y="245"/>
                  </a:lnTo>
                  <a:lnTo>
                    <a:pt x="3210" y="235"/>
                  </a:lnTo>
                  <a:lnTo>
                    <a:pt x="3211" y="235"/>
                  </a:lnTo>
                  <a:lnTo>
                    <a:pt x="3211" y="227"/>
                  </a:lnTo>
                  <a:lnTo>
                    <a:pt x="3213" y="227"/>
                  </a:lnTo>
                  <a:lnTo>
                    <a:pt x="3213" y="217"/>
                  </a:lnTo>
                  <a:lnTo>
                    <a:pt x="3215" y="217"/>
                  </a:lnTo>
                  <a:lnTo>
                    <a:pt x="3215" y="207"/>
                  </a:lnTo>
                  <a:lnTo>
                    <a:pt x="3216" y="207"/>
                  </a:lnTo>
                  <a:lnTo>
                    <a:pt x="3216" y="197"/>
                  </a:lnTo>
                  <a:lnTo>
                    <a:pt x="3218" y="197"/>
                  </a:lnTo>
                  <a:lnTo>
                    <a:pt x="3218" y="189"/>
                  </a:lnTo>
                  <a:lnTo>
                    <a:pt x="3220" y="189"/>
                  </a:lnTo>
                  <a:lnTo>
                    <a:pt x="3220" y="179"/>
                  </a:lnTo>
                  <a:lnTo>
                    <a:pt x="3221" y="179"/>
                  </a:lnTo>
                  <a:lnTo>
                    <a:pt x="3221" y="169"/>
                  </a:lnTo>
                  <a:lnTo>
                    <a:pt x="3223" y="169"/>
                  </a:lnTo>
                  <a:lnTo>
                    <a:pt x="3223" y="159"/>
                  </a:lnTo>
                  <a:lnTo>
                    <a:pt x="3225" y="159"/>
                  </a:lnTo>
                  <a:lnTo>
                    <a:pt x="3225" y="150"/>
                  </a:lnTo>
                  <a:lnTo>
                    <a:pt x="3226" y="150"/>
                  </a:lnTo>
                  <a:lnTo>
                    <a:pt x="3226" y="140"/>
                  </a:lnTo>
                  <a:lnTo>
                    <a:pt x="3228" y="140"/>
                  </a:lnTo>
                  <a:lnTo>
                    <a:pt x="3228" y="130"/>
                  </a:lnTo>
                  <a:lnTo>
                    <a:pt x="3230" y="130"/>
                  </a:lnTo>
                  <a:lnTo>
                    <a:pt x="3230" y="120"/>
                  </a:lnTo>
                  <a:lnTo>
                    <a:pt x="3231" y="120"/>
                  </a:lnTo>
                  <a:lnTo>
                    <a:pt x="3231" y="112"/>
                  </a:lnTo>
                  <a:lnTo>
                    <a:pt x="3233" y="112"/>
                  </a:lnTo>
                  <a:lnTo>
                    <a:pt x="3233" y="102"/>
                  </a:lnTo>
                  <a:lnTo>
                    <a:pt x="3235" y="102"/>
                  </a:lnTo>
                  <a:lnTo>
                    <a:pt x="3235" y="92"/>
                  </a:lnTo>
                  <a:lnTo>
                    <a:pt x="3236" y="92"/>
                  </a:lnTo>
                  <a:lnTo>
                    <a:pt x="3236" y="82"/>
                  </a:lnTo>
                  <a:lnTo>
                    <a:pt x="3238" y="82"/>
                  </a:lnTo>
                  <a:lnTo>
                    <a:pt x="3238" y="74"/>
                  </a:lnTo>
                  <a:lnTo>
                    <a:pt x="3240" y="74"/>
                  </a:lnTo>
                  <a:lnTo>
                    <a:pt x="3240" y="64"/>
                  </a:lnTo>
                  <a:lnTo>
                    <a:pt x="3241" y="64"/>
                  </a:lnTo>
                  <a:lnTo>
                    <a:pt x="3241" y="54"/>
                  </a:lnTo>
                  <a:lnTo>
                    <a:pt x="3243" y="54"/>
                  </a:lnTo>
                  <a:lnTo>
                    <a:pt x="3243" y="44"/>
                  </a:lnTo>
                  <a:lnTo>
                    <a:pt x="3245" y="44"/>
                  </a:lnTo>
                  <a:lnTo>
                    <a:pt x="3245" y="34"/>
                  </a:lnTo>
                  <a:lnTo>
                    <a:pt x="3246" y="34"/>
                  </a:lnTo>
                  <a:lnTo>
                    <a:pt x="3246" y="25"/>
                  </a:lnTo>
                  <a:lnTo>
                    <a:pt x="3248" y="25"/>
                  </a:lnTo>
                  <a:lnTo>
                    <a:pt x="3248" y="15"/>
                  </a:lnTo>
                  <a:lnTo>
                    <a:pt x="3250" y="15"/>
                  </a:lnTo>
                  <a:lnTo>
                    <a:pt x="3250" y="5"/>
                  </a:lnTo>
                  <a:lnTo>
                    <a:pt x="3251" y="5"/>
                  </a:lnTo>
                  <a:lnTo>
                    <a:pt x="3251" y="2"/>
                  </a:lnTo>
                  <a:lnTo>
                    <a:pt x="1720" y="2"/>
                  </a:lnTo>
                  <a:lnTo>
                    <a:pt x="1720" y="4"/>
                  </a:lnTo>
                  <a:lnTo>
                    <a:pt x="1718" y="4"/>
                  </a:lnTo>
                  <a:lnTo>
                    <a:pt x="1718" y="7"/>
                  </a:lnTo>
                  <a:lnTo>
                    <a:pt x="1716" y="7"/>
                  </a:lnTo>
                  <a:lnTo>
                    <a:pt x="1716" y="9"/>
                  </a:lnTo>
                  <a:lnTo>
                    <a:pt x="1715" y="9"/>
                  </a:lnTo>
                  <a:lnTo>
                    <a:pt x="1715" y="12"/>
                  </a:lnTo>
                  <a:lnTo>
                    <a:pt x="1713" y="12"/>
                  </a:lnTo>
                  <a:lnTo>
                    <a:pt x="1713" y="15"/>
                  </a:lnTo>
                  <a:lnTo>
                    <a:pt x="1711" y="15"/>
                  </a:lnTo>
                  <a:lnTo>
                    <a:pt x="1711" y="19"/>
                  </a:lnTo>
                  <a:lnTo>
                    <a:pt x="1710" y="19"/>
                  </a:lnTo>
                  <a:lnTo>
                    <a:pt x="1710" y="20"/>
                  </a:lnTo>
                  <a:lnTo>
                    <a:pt x="1708" y="20"/>
                  </a:lnTo>
                  <a:lnTo>
                    <a:pt x="1708" y="24"/>
                  </a:lnTo>
                  <a:lnTo>
                    <a:pt x="1706" y="24"/>
                  </a:lnTo>
                  <a:lnTo>
                    <a:pt x="1706" y="27"/>
                  </a:lnTo>
                  <a:lnTo>
                    <a:pt x="1705" y="27"/>
                  </a:lnTo>
                  <a:lnTo>
                    <a:pt x="1705" y="30"/>
                  </a:lnTo>
                  <a:lnTo>
                    <a:pt x="1703" y="30"/>
                  </a:lnTo>
                  <a:lnTo>
                    <a:pt x="1703" y="32"/>
                  </a:lnTo>
                  <a:lnTo>
                    <a:pt x="1701" y="32"/>
                  </a:lnTo>
                  <a:lnTo>
                    <a:pt x="1701" y="35"/>
                  </a:lnTo>
                  <a:lnTo>
                    <a:pt x="1700" y="35"/>
                  </a:lnTo>
                  <a:lnTo>
                    <a:pt x="1700" y="39"/>
                  </a:lnTo>
                  <a:lnTo>
                    <a:pt x="1698" y="39"/>
                  </a:lnTo>
                  <a:lnTo>
                    <a:pt x="1698" y="42"/>
                  </a:lnTo>
                  <a:lnTo>
                    <a:pt x="1696" y="42"/>
                  </a:lnTo>
                  <a:lnTo>
                    <a:pt x="1696" y="44"/>
                  </a:lnTo>
                  <a:lnTo>
                    <a:pt x="1695" y="44"/>
                  </a:lnTo>
                  <a:lnTo>
                    <a:pt x="1695" y="47"/>
                  </a:lnTo>
                  <a:lnTo>
                    <a:pt x="1693" y="47"/>
                  </a:lnTo>
                  <a:lnTo>
                    <a:pt x="1693" y="50"/>
                  </a:lnTo>
                  <a:lnTo>
                    <a:pt x="1691" y="50"/>
                  </a:lnTo>
                  <a:lnTo>
                    <a:pt x="1691" y="54"/>
                  </a:lnTo>
                  <a:lnTo>
                    <a:pt x="1690" y="54"/>
                  </a:lnTo>
                  <a:lnTo>
                    <a:pt x="1690" y="55"/>
                  </a:lnTo>
                  <a:lnTo>
                    <a:pt x="1688" y="55"/>
                  </a:lnTo>
                  <a:lnTo>
                    <a:pt x="1688" y="59"/>
                  </a:lnTo>
                  <a:lnTo>
                    <a:pt x="1686" y="59"/>
                  </a:lnTo>
                  <a:lnTo>
                    <a:pt x="1686" y="62"/>
                  </a:lnTo>
                  <a:lnTo>
                    <a:pt x="1685" y="62"/>
                  </a:lnTo>
                  <a:lnTo>
                    <a:pt x="1685" y="65"/>
                  </a:lnTo>
                  <a:lnTo>
                    <a:pt x="1683" y="65"/>
                  </a:lnTo>
                  <a:lnTo>
                    <a:pt x="1683" y="67"/>
                  </a:lnTo>
                  <a:lnTo>
                    <a:pt x="1681" y="67"/>
                  </a:lnTo>
                  <a:lnTo>
                    <a:pt x="1681" y="70"/>
                  </a:lnTo>
                  <a:lnTo>
                    <a:pt x="1680" y="70"/>
                  </a:lnTo>
                  <a:lnTo>
                    <a:pt x="1680" y="74"/>
                  </a:lnTo>
                  <a:lnTo>
                    <a:pt x="1678" y="74"/>
                  </a:lnTo>
                  <a:lnTo>
                    <a:pt x="1678" y="77"/>
                  </a:lnTo>
                  <a:lnTo>
                    <a:pt x="1676" y="77"/>
                  </a:lnTo>
                  <a:lnTo>
                    <a:pt x="1676" y="79"/>
                  </a:lnTo>
                  <a:lnTo>
                    <a:pt x="1675" y="79"/>
                  </a:lnTo>
                  <a:lnTo>
                    <a:pt x="1675" y="82"/>
                  </a:lnTo>
                  <a:lnTo>
                    <a:pt x="1673" y="82"/>
                  </a:lnTo>
                  <a:lnTo>
                    <a:pt x="1673" y="85"/>
                  </a:lnTo>
                  <a:lnTo>
                    <a:pt x="1671" y="85"/>
                  </a:lnTo>
                  <a:lnTo>
                    <a:pt x="1671" y="89"/>
                  </a:lnTo>
                  <a:lnTo>
                    <a:pt x="1670" y="89"/>
                  </a:lnTo>
                  <a:lnTo>
                    <a:pt x="1670" y="90"/>
                  </a:lnTo>
                  <a:lnTo>
                    <a:pt x="1668" y="90"/>
                  </a:lnTo>
                  <a:lnTo>
                    <a:pt x="1668" y="94"/>
                  </a:lnTo>
                  <a:lnTo>
                    <a:pt x="1666" y="94"/>
                  </a:lnTo>
                  <a:lnTo>
                    <a:pt x="1666" y="97"/>
                  </a:lnTo>
                  <a:lnTo>
                    <a:pt x="1665" y="97"/>
                  </a:lnTo>
                  <a:lnTo>
                    <a:pt x="1665" y="100"/>
                  </a:lnTo>
                  <a:lnTo>
                    <a:pt x="1663" y="100"/>
                  </a:lnTo>
                  <a:lnTo>
                    <a:pt x="1663" y="102"/>
                  </a:lnTo>
                  <a:lnTo>
                    <a:pt x="1661" y="102"/>
                  </a:lnTo>
                  <a:lnTo>
                    <a:pt x="1661" y="105"/>
                  </a:lnTo>
                  <a:lnTo>
                    <a:pt x="1660" y="105"/>
                  </a:lnTo>
                  <a:lnTo>
                    <a:pt x="1660" y="109"/>
                  </a:lnTo>
                  <a:lnTo>
                    <a:pt x="1658" y="109"/>
                  </a:lnTo>
                  <a:lnTo>
                    <a:pt x="1658" y="110"/>
                  </a:lnTo>
                  <a:lnTo>
                    <a:pt x="1656" y="110"/>
                  </a:lnTo>
                  <a:lnTo>
                    <a:pt x="1656" y="114"/>
                  </a:lnTo>
                  <a:lnTo>
                    <a:pt x="1655" y="114"/>
                  </a:lnTo>
                  <a:lnTo>
                    <a:pt x="1655" y="117"/>
                  </a:lnTo>
                  <a:lnTo>
                    <a:pt x="1653" y="117"/>
                  </a:lnTo>
                  <a:lnTo>
                    <a:pt x="1653" y="120"/>
                  </a:lnTo>
                  <a:lnTo>
                    <a:pt x="1651" y="120"/>
                  </a:lnTo>
                  <a:lnTo>
                    <a:pt x="1651" y="122"/>
                  </a:lnTo>
                  <a:lnTo>
                    <a:pt x="1650" y="122"/>
                  </a:lnTo>
                  <a:lnTo>
                    <a:pt x="1650" y="125"/>
                  </a:lnTo>
                  <a:lnTo>
                    <a:pt x="1648" y="125"/>
                  </a:lnTo>
                  <a:lnTo>
                    <a:pt x="1648" y="129"/>
                  </a:lnTo>
                  <a:lnTo>
                    <a:pt x="1646" y="129"/>
                  </a:lnTo>
                  <a:lnTo>
                    <a:pt x="1646" y="132"/>
                  </a:lnTo>
                  <a:lnTo>
                    <a:pt x="1645" y="132"/>
                  </a:lnTo>
                  <a:lnTo>
                    <a:pt x="1645" y="134"/>
                  </a:lnTo>
                  <a:lnTo>
                    <a:pt x="1643" y="134"/>
                  </a:lnTo>
                  <a:lnTo>
                    <a:pt x="1643" y="137"/>
                  </a:lnTo>
                  <a:lnTo>
                    <a:pt x="1641" y="137"/>
                  </a:lnTo>
                  <a:lnTo>
                    <a:pt x="1641" y="140"/>
                  </a:lnTo>
                  <a:lnTo>
                    <a:pt x="1640" y="140"/>
                  </a:lnTo>
                  <a:lnTo>
                    <a:pt x="1640" y="144"/>
                  </a:lnTo>
                  <a:lnTo>
                    <a:pt x="1638" y="144"/>
                  </a:lnTo>
                  <a:lnTo>
                    <a:pt x="1638" y="145"/>
                  </a:lnTo>
                  <a:lnTo>
                    <a:pt x="1636" y="145"/>
                  </a:lnTo>
                  <a:lnTo>
                    <a:pt x="1636" y="149"/>
                  </a:lnTo>
                  <a:lnTo>
                    <a:pt x="1635" y="149"/>
                  </a:lnTo>
                  <a:lnTo>
                    <a:pt x="1635" y="152"/>
                  </a:lnTo>
                  <a:lnTo>
                    <a:pt x="1633" y="152"/>
                  </a:lnTo>
                  <a:lnTo>
                    <a:pt x="1633" y="155"/>
                  </a:lnTo>
                  <a:lnTo>
                    <a:pt x="1631" y="155"/>
                  </a:lnTo>
                  <a:lnTo>
                    <a:pt x="1631" y="157"/>
                  </a:lnTo>
                  <a:lnTo>
                    <a:pt x="1630" y="157"/>
                  </a:lnTo>
                  <a:lnTo>
                    <a:pt x="1630" y="160"/>
                  </a:lnTo>
                  <a:lnTo>
                    <a:pt x="1628" y="160"/>
                  </a:lnTo>
                  <a:lnTo>
                    <a:pt x="1628" y="164"/>
                  </a:lnTo>
                  <a:lnTo>
                    <a:pt x="1626" y="164"/>
                  </a:lnTo>
                  <a:lnTo>
                    <a:pt x="1626" y="167"/>
                  </a:lnTo>
                  <a:lnTo>
                    <a:pt x="1625" y="167"/>
                  </a:lnTo>
                  <a:lnTo>
                    <a:pt x="1625" y="169"/>
                  </a:lnTo>
                  <a:lnTo>
                    <a:pt x="1623" y="169"/>
                  </a:lnTo>
                  <a:lnTo>
                    <a:pt x="1623" y="172"/>
                  </a:lnTo>
                  <a:lnTo>
                    <a:pt x="1621" y="172"/>
                  </a:lnTo>
                  <a:lnTo>
                    <a:pt x="1621" y="175"/>
                  </a:lnTo>
                  <a:lnTo>
                    <a:pt x="1620" y="175"/>
                  </a:lnTo>
                  <a:lnTo>
                    <a:pt x="1620" y="179"/>
                  </a:lnTo>
                  <a:lnTo>
                    <a:pt x="1618" y="179"/>
                  </a:lnTo>
                  <a:lnTo>
                    <a:pt x="1618" y="180"/>
                  </a:lnTo>
                  <a:lnTo>
                    <a:pt x="1616" y="180"/>
                  </a:lnTo>
                  <a:lnTo>
                    <a:pt x="1616" y="184"/>
                  </a:lnTo>
                  <a:lnTo>
                    <a:pt x="1615" y="184"/>
                  </a:lnTo>
                  <a:lnTo>
                    <a:pt x="1615" y="187"/>
                  </a:lnTo>
                  <a:lnTo>
                    <a:pt x="1613" y="187"/>
                  </a:lnTo>
                  <a:lnTo>
                    <a:pt x="1613" y="190"/>
                  </a:lnTo>
                  <a:lnTo>
                    <a:pt x="1611" y="190"/>
                  </a:lnTo>
                  <a:lnTo>
                    <a:pt x="1611" y="192"/>
                  </a:lnTo>
                  <a:lnTo>
                    <a:pt x="1610" y="192"/>
                  </a:lnTo>
                  <a:lnTo>
                    <a:pt x="1610" y="195"/>
                  </a:lnTo>
                  <a:lnTo>
                    <a:pt x="1608" y="195"/>
                  </a:lnTo>
                  <a:lnTo>
                    <a:pt x="1608" y="199"/>
                  </a:lnTo>
                  <a:lnTo>
                    <a:pt x="1606" y="199"/>
                  </a:lnTo>
                  <a:lnTo>
                    <a:pt x="1606" y="202"/>
                  </a:lnTo>
                  <a:lnTo>
                    <a:pt x="1605" y="202"/>
                  </a:lnTo>
                  <a:lnTo>
                    <a:pt x="1605" y="204"/>
                  </a:lnTo>
                  <a:lnTo>
                    <a:pt x="1603" y="204"/>
                  </a:lnTo>
                  <a:lnTo>
                    <a:pt x="1603" y="207"/>
                  </a:lnTo>
                  <a:lnTo>
                    <a:pt x="1601" y="207"/>
                  </a:lnTo>
                  <a:lnTo>
                    <a:pt x="1601" y="210"/>
                  </a:lnTo>
                  <a:lnTo>
                    <a:pt x="1600" y="210"/>
                  </a:lnTo>
                  <a:lnTo>
                    <a:pt x="1600" y="214"/>
                  </a:lnTo>
                  <a:lnTo>
                    <a:pt x="1598" y="214"/>
                  </a:lnTo>
                  <a:lnTo>
                    <a:pt x="1598" y="215"/>
                  </a:lnTo>
                  <a:lnTo>
                    <a:pt x="1596" y="215"/>
                  </a:lnTo>
                  <a:lnTo>
                    <a:pt x="1596" y="219"/>
                  </a:lnTo>
                  <a:lnTo>
                    <a:pt x="1595" y="219"/>
                  </a:lnTo>
                  <a:lnTo>
                    <a:pt x="1595" y="222"/>
                  </a:lnTo>
                  <a:lnTo>
                    <a:pt x="1593" y="222"/>
                  </a:lnTo>
                  <a:lnTo>
                    <a:pt x="1593" y="225"/>
                  </a:lnTo>
                  <a:lnTo>
                    <a:pt x="1591" y="225"/>
                  </a:lnTo>
                  <a:lnTo>
                    <a:pt x="1591" y="227"/>
                  </a:lnTo>
                  <a:lnTo>
                    <a:pt x="1590" y="227"/>
                  </a:lnTo>
                  <a:lnTo>
                    <a:pt x="1590" y="230"/>
                  </a:lnTo>
                  <a:lnTo>
                    <a:pt x="1588" y="230"/>
                  </a:lnTo>
                  <a:lnTo>
                    <a:pt x="1588" y="234"/>
                  </a:lnTo>
                  <a:lnTo>
                    <a:pt x="1586" y="234"/>
                  </a:lnTo>
                  <a:lnTo>
                    <a:pt x="1586" y="237"/>
                  </a:lnTo>
                  <a:lnTo>
                    <a:pt x="1585" y="237"/>
                  </a:lnTo>
                  <a:lnTo>
                    <a:pt x="1585" y="239"/>
                  </a:lnTo>
                  <a:lnTo>
                    <a:pt x="1583" y="239"/>
                  </a:lnTo>
                  <a:lnTo>
                    <a:pt x="1583" y="242"/>
                  </a:lnTo>
                  <a:lnTo>
                    <a:pt x="1581" y="242"/>
                  </a:lnTo>
                  <a:lnTo>
                    <a:pt x="1581" y="245"/>
                  </a:lnTo>
                  <a:lnTo>
                    <a:pt x="1580" y="245"/>
                  </a:lnTo>
                  <a:lnTo>
                    <a:pt x="1580" y="249"/>
                  </a:lnTo>
                  <a:lnTo>
                    <a:pt x="1578" y="249"/>
                  </a:lnTo>
                  <a:lnTo>
                    <a:pt x="1578" y="250"/>
                  </a:lnTo>
                  <a:lnTo>
                    <a:pt x="1576" y="250"/>
                  </a:lnTo>
                  <a:lnTo>
                    <a:pt x="1576" y="254"/>
                  </a:lnTo>
                  <a:lnTo>
                    <a:pt x="1575" y="254"/>
                  </a:lnTo>
                  <a:lnTo>
                    <a:pt x="1575" y="257"/>
                  </a:lnTo>
                  <a:lnTo>
                    <a:pt x="1573" y="257"/>
                  </a:lnTo>
                  <a:lnTo>
                    <a:pt x="1573" y="260"/>
                  </a:lnTo>
                  <a:lnTo>
                    <a:pt x="1571" y="260"/>
                  </a:lnTo>
                  <a:lnTo>
                    <a:pt x="1571" y="262"/>
                  </a:lnTo>
                  <a:lnTo>
                    <a:pt x="1570" y="262"/>
                  </a:lnTo>
                  <a:lnTo>
                    <a:pt x="1570" y="265"/>
                  </a:lnTo>
                  <a:lnTo>
                    <a:pt x="1568" y="265"/>
                  </a:lnTo>
                  <a:lnTo>
                    <a:pt x="1568" y="269"/>
                  </a:lnTo>
                  <a:lnTo>
                    <a:pt x="1566" y="269"/>
                  </a:lnTo>
                  <a:lnTo>
                    <a:pt x="1566" y="272"/>
                  </a:lnTo>
                  <a:lnTo>
                    <a:pt x="1565" y="272"/>
                  </a:lnTo>
                  <a:lnTo>
                    <a:pt x="1565" y="274"/>
                  </a:lnTo>
                  <a:lnTo>
                    <a:pt x="1563" y="274"/>
                  </a:lnTo>
                  <a:lnTo>
                    <a:pt x="1563" y="277"/>
                  </a:lnTo>
                  <a:lnTo>
                    <a:pt x="1561" y="277"/>
                  </a:lnTo>
                  <a:lnTo>
                    <a:pt x="1561" y="280"/>
                  </a:lnTo>
                  <a:lnTo>
                    <a:pt x="1560" y="280"/>
                  </a:lnTo>
                  <a:lnTo>
                    <a:pt x="1560" y="284"/>
                  </a:lnTo>
                  <a:lnTo>
                    <a:pt x="1558" y="284"/>
                  </a:lnTo>
                  <a:lnTo>
                    <a:pt x="1558" y="285"/>
                  </a:lnTo>
                  <a:lnTo>
                    <a:pt x="1556" y="285"/>
                  </a:lnTo>
                  <a:lnTo>
                    <a:pt x="1556" y="289"/>
                  </a:lnTo>
                  <a:lnTo>
                    <a:pt x="1555" y="289"/>
                  </a:lnTo>
                  <a:lnTo>
                    <a:pt x="1555" y="292"/>
                  </a:lnTo>
                  <a:lnTo>
                    <a:pt x="1553" y="292"/>
                  </a:lnTo>
                  <a:lnTo>
                    <a:pt x="1553" y="295"/>
                  </a:lnTo>
                  <a:lnTo>
                    <a:pt x="1551" y="295"/>
                  </a:lnTo>
                  <a:lnTo>
                    <a:pt x="1551" y="297"/>
                  </a:lnTo>
                  <a:lnTo>
                    <a:pt x="1550" y="297"/>
                  </a:lnTo>
                  <a:lnTo>
                    <a:pt x="1550" y="300"/>
                  </a:lnTo>
                  <a:lnTo>
                    <a:pt x="1548" y="300"/>
                  </a:lnTo>
                  <a:lnTo>
                    <a:pt x="1548" y="304"/>
                  </a:lnTo>
                  <a:lnTo>
                    <a:pt x="1546" y="304"/>
                  </a:lnTo>
                  <a:lnTo>
                    <a:pt x="1546" y="307"/>
                  </a:lnTo>
                  <a:lnTo>
                    <a:pt x="1545" y="307"/>
                  </a:lnTo>
                  <a:lnTo>
                    <a:pt x="1545" y="309"/>
                  </a:lnTo>
                  <a:lnTo>
                    <a:pt x="1543" y="309"/>
                  </a:lnTo>
                  <a:lnTo>
                    <a:pt x="1543" y="312"/>
                  </a:lnTo>
                  <a:lnTo>
                    <a:pt x="1541" y="312"/>
                  </a:lnTo>
                  <a:lnTo>
                    <a:pt x="1541" y="315"/>
                  </a:lnTo>
                  <a:lnTo>
                    <a:pt x="1540" y="315"/>
                  </a:lnTo>
                  <a:lnTo>
                    <a:pt x="1540" y="319"/>
                  </a:lnTo>
                  <a:lnTo>
                    <a:pt x="1538" y="319"/>
                  </a:lnTo>
                  <a:lnTo>
                    <a:pt x="1538" y="320"/>
                  </a:lnTo>
                  <a:lnTo>
                    <a:pt x="1536" y="320"/>
                  </a:lnTo>
                  <a:lnTo>
                    <a:pt x="1536" y="324"/>
                  </a:lnTo>
                  <a:lnTo>
                    <a:pt x="1535" y="324"/>
                  </a:lnTo>
                  <a:lnTo>
                    <a:pt x="1535" y="327"/>
                  </a:lnTo>
                  <a:lnTo>
                    <a:pt x="1533" y="327"/>
                  </a:lnTo>
                  <a:lnTo>
                    <a:pt x="1533" y="329"/>
                  </a:lnTo>
                  <a:lnTo>
                    <a:pt x="1531" y="329"/>
                  </a:lnTo>
                  <a:lnTo>
                    <a:pt x="1531" y="332"/>
                  </a:lnTo>
                  <a:lnTo>
                    <a:pt x="1530" y="332"/>
                  </a:lnTo>
                  <a:lnTo>
                    <a:pt x="1530" y="335"/>
                  </a:lnTo>
                  <a:lnTo>
                    <a:pt x="1528" y="335"/>
                  </a:lnTo>
                  <a:lnTo>
                    <a:pt x="1528" y="339"/>
                  </a:lnTo>
                  <a:lnTo>
                    <a:pt x="1526" y="339"/>
                  </a:lnTo>
                  <a:lnTo>
                    <a:pt x="1526" y="340"/>
                  </a:lnTo>
                  <a:lnTo>
                    <a:pt x="1525" y="340"/>
                  </a:lnTo>
                  <a:lnTo>
                    <a:pt x="1525" y="344"/>
                  </a:lnTo>
                  <a:lnTo>
                    <a:pt x="1523" y="344"/>
                  </a:lnTo>
                  <a:lnTo>
                    <a:pt x="1523" y="347"/>
                  </a:lnTo>
                  <a:lnTo>
                    <a:pt x="1521" y="347"/>
                  </a:lnTo>
                  <a:lnTo>
                    <a:pt x="1521" y="350"/>
                  </a:lnTo>
                  <a:lnTo>
                    <a:pt x="1520" y="350"/>
                  </a:lnTo>
                  <a:lnTo>
                    <a:pt x="1520" y="352"/>
                  </a:lnTo>
                  <a:lnTo>
                    <a:pt x="1518" y="352"/>
                  </a:lnTo>
                  <a:lnTo>
                    <a:pt x="1518" y="355"/>
                  </a:lnTo>
                  <a:lnTo>
                    <a:pt x="1516" y="355"/>
                  </a:lnTo>
                  <a:lnTo>
                    <a:pt x="1516" y="359"/>
                  </a:lnTo>
                  <a:lnTo>
                    <a:pt x="1515" y="359"/>
                  </a:lnTo>
                  <a:lnTo>
                    <a:pt x="1515" y="362"/>
                  </a:lnTo>
                  <a:lnTo>
                    <a:pt x="1513" y="362"/>
                  </a:lnTo>
                  <a:lnTo>
                    <a:pt x="1513" y="364"/>
                  </a:lnTo>
                  <a:lnTo>
                    <a:pt x="1511" y="364"/>
                  </a:lnTo>
                  <a:lnTo>
                    <a:pt x="1511" y="367"/>
                  </a:lnTo>
                  <a:lnTo>
                    <a:pt x="1510" y="367"/>
                  </a:lnTo>
                  <a:lnTo>
                    <a:pt x="1510" y="370"/>
                  </a:lnTo>
                  <a:lnTo>
                    <a:pt x="1508" y="370"/>
                  </a:lnTo>
                  <a:lnTo>
                    <a:pt x="1508" y="374"/>
                  </a:lnTo>
                  <a:lnTo>
                    <a:pt x="1506" y="374"/>
                  </a:lnTo>
                  <a:lnTo>
                    <a:pt x="1506" y="375"/>
                  </a:lnTo>
                  <a:lnTo>
                    <a:pt x="1505" y="375"/>
                  </a:lnTo>
                  <a:lnTo>
                    <a:pt x="1505" y="379"/>
                  </a:lnTo>
                  <a:lnTo>
                    <a:pt x="1503" y="379"/>
                  </a:lnTo>
                  <a:lnTo>
                    <a:pt x="1503" y="382"/>
                  </a:lnTo>
                  <a:lnTo>
                    <a:pt x="1501" y="382"/>
                  </a:lnTo>
                  <a:lnTo>
                    <a:pt x="1501" y="385"/>
                  </a:lnTo>
                  <a:lnTo>
                    <a:pt x="1500" y="385"/>
                  </a:lnTo>
                  <a:lnTo>
                    <a:pt x="1500" y="387"/>
                  </a:lnTo>
                  <a:lnTo>
                    <a:pt x="1498" y="387"/>
                  </a:lnTo>
                  <a:lnTo>
                    <a:pt x="1498" y="390"/>
                  </a:lnTo>
                  <a:lnTo>
                    <a:pt x="1496" y="390"/>
                  </a:lnTo>
                  <a:lnTo>
                    <a:pt x="1496" y="394"/>
                  </a:lnTo>
                  <a:lnTo>
                    <a:pt x="1495" y="394"/>
                  </a:lnTo>
                  <a:lnTo>
                    <a:pt x="1495" y="397"/>
                  </a:lnTo>
                  <a:lnTo>
                    <a:pt x="1493" y="397"/>
                  </a:lnTo>
                  <a:lnTo>
                    <a:pt x="1493" y="399"/>
                  </a:lnTo>
                  <a:lnTo>
                    <a:pt x="1491" y="399"/>
                  </a:lnTo>
                  <a:lnTo>
                    <a:pt x="1491" y="402"/>
                  </a:lnTo>
                  <a:lnTo>
                    <a:pt x="1490" y="402"/>
                  </a:lnTo>
                  <a:lnTo>
                    <a:pt x="1490" y="405"/>
                  </a:lnTo>
                  <a:lnTo>
                    <a:pt x="1488" y="405"/>
                  </a:lnTo>
                  <a:lnTo>
                    <a:pt x="1488" y="409"/>
                  </a:lnTo>
                  <a:lnTo>
                    <a:pt x="1486" y="409"/>
                  </a:lnTo>
                  <a:lnTo>
                    <a:pt x="1486" y="410"/>
                  </a:lnTo>
                  <a:lnTo>
                    <a:pt x="1485" y="410"/>
                  </a:lnTo>
                  <a:lnTo>
                    <a:pt x="1485" y="414"/>
                  </a:lnTo>
                  <a:lnTo>
                    <a:pt x="1483" y="414"/>
                  </a:lnTo>
                  <a:lnTo>
                    <a:pt x="1483" y="417"/>
                  </a:lnTo>
                  <a:lnTo>
                    <a:pt x="1481" y="417"/>
                  </a:lnTo>
                  <a:lnTo>
                    <a:pt x="1481" y="420"/>
                  </a:lnTo>
                  <a:lnTo>
                    <a:pt x="1480" y="420"/>
                  </a:lnTo>
                  <a:lnTo>
                    <a:pt x="1480" y="422"/>
                  </a:lnTo>
                  <a:lnTo>
                    <a:pt x="1478" y="422"/>
                  </a:lnTo>
                  <a:lnTo>
                    <a:pt x="1478" y="425"/>
                  </a:lnTo>
                  <a:lnTo>
                    <a:pt x="1476" y="425"/>
                  </a:lnTo>
                  <a:lnTo>
                    <a:pt x="1476" y="429"/>
                  </a:lnTo>
                  <a:lnTo>
                    <a:pt x="1475" y="429"/>
                  </a:lnTo>
                  <a:lnTo>
                    <a:pt x="1475" y="432"/>
                  </a:lnTo>
                  <a:lnTo>
                    <a:pt x="1473" y="432"/>
                  </a:lnTo>
                  <a:lnTo>
                    <a:pt x="1473" y="434"/>
                  </a:lnTo>
                  <a:lnTo>
                    <a:pt x="1471" y="434"/>
                  </a:lnTo>
                  <a:lnTo>
                    <a:pt x="1471" y="437"/>
                  </a:lnTo>
                  <a:lnTo>
                    <a:pt x="1470" y="437"/>
                  </a:lnTo>
                  <a:lnTo>
                    <a:pt x="1470" y="440"/>
                  </a:lnTo>
                  <a:lnTo>
                    <a:pt x="1468" y="440"/>
                  </a:lnTo>
                  <a:lnTo>
                    <a:pt x="1468" y="444"/>
                  </a:lnTo>
                  <a:lnTo>
                    <a:pt x="1466" y="444"/>
                  </a:lnTo>
                  <a:lnTo>
                    <a:pt x="1466" y="445"/>
                  </a:lnTo>
                  <a:lnTo>
                    <a:pt x="1465" y="445"/>
                  </a:lnTo>
                  <a:lnTo>
                    <a:pt x="1465" y="449"/>
                  </a:lnTo>
                  <a:lnTo>
                    <a:pt x="1463" y="449"/>
                  </a:lnTo>
                  <a:lnTo>
                    <a:pt x="1463" y="452"/>
                  </a:lnTo>
                  <a:lnTo>
                    <a:pt x="1461" y="452"/>
                  </a:lnTo>
                  <a:lnTo>
                    <a:pt x="1461" y="455"/>
                  </a:lnTo>
                  <a:lnTo>
                    <a:pt x="1460" y="455"/>
                  </a:lnTo>
                  <a:lnTo>
                    <a:pt x="1460" y="457"/>
                  </a:lnTo>
                  <a:lnTo>
                    <a:pt x="1458" y="457"/>
                  </a:lnTo>
                  <a:lnTo>
                    <a:pt x="1458" y="460"/>
                  </a:lnTo>
                  <a:lnTo>
                    <a:pt x="1456" y="460"/>
                  </a:lnTo>
                  <a:lnTo>
                    <a:pt x="1456" y="464"/>
                  </a:lnTo>
                  <a:lnTo>
                    <a:pt x="1455" y="464"/>
                  </a:lnTo>
                  <a:lnTo>
                    <a:pt x="1455" y="467"/>
                  </a:lnTo>
                  <a:lnTo>
                    <a:pt x="1453" y="467"/>
                  </a:lnTo>
                  <a:lnTo>
                    <a:pt x="1453" y="469"/>
                  </a:lnTo>
                  <a:lnTo>
                    <a:pt x="1451" y="469"/>
                  </a:lnTo>
                  <a:lnTo>
                    <a:pt x="1451" y="472"/>
                  </a:lnTo>
                  <a:lnTo>
                    <a:pt x="1450" y="472"/>
                  </a:lnTo>
                  <a:lnTo>
                    <a:pt x="1450" y="475"/>
                  </a:lnTo>
                  <a:lnTo>
                    <a:pt x="1448" y="475"/>
                  </a:lnTo>
                  <a:lnTo>
                    <a:pt x="1448" y="479"/>
                  </a:lnTo>
                  <a:lnTo>
                    <a:pt x="1446" y="479"/>
                  </a:lnTo>
                  <a:lnTo>
                    <a:pt x="1446" y="480"/>
                  </a:lnTo>
                  <a:lnTo>
                    <a:pt x="1445" y="480"/>
                  </a:lnTo>
                  <a:lnTo>
                    <a:pt x="1445" y="484"/>
                  </a:lnTo>
                  <a:lnTo>
                    <a:pt x="1443" y="484"/>
                  </a:lnTo>
                  <a:lnTo>
                    <a:pt x="1443" y="487"/>
                  </a:lnTo>
                  <a:lnTo>
                    <a:pt x="1441" y="487"/>
                  </a:lnTo>
                  <a:lnTo>
                    <a:pt x="1441" y="490"/>
                  </a:lnTo>
                  <a:lnTo>
                    <a:pt x="1440" y="490"/>
                  </a:lnTo>
                  <a:lnTo>
                    <a:pt x="1440" y="492"/>
                  </a:lnTo>
                  <a:lnTo>
                    <a:pt x="1438" y="492"/>
                  </a:lnTo>
                  <a:lnTo>
                    <a:pt x="1438" y="495"/>
                  </a:lnTo>
                  <a:lnTo>
                    <a:pt x="1436" y="495"/>
                  </a:lnTo>
                  <a:lnTo>
                    <a:pt x="1436" y="499"/>
                  </a:lnTo>
                  <a:lnTo>
                    <a:pt x="1435" y="499"/>
                  </a:lnTo>
                  <a:lnTo>
                    <a:pt x="1435" y="502"/>
                  </a:lnTo>
                  <a:lnTo>
                    <a:pt x="1433" y="502"/>
                  </a:lnTo>
                  <a:lnTo>
                    <a:pt x="1433" y="504"/>
                  </a:lnTo>
                  <a:lnTo>
                    <a:pt x="1431" y="504"/>
                  </a:lnTo>
                  <a:lnTo>
                    <a:pt x="1431" y="507"/>
                  </a:lnTo>
                  <a:lnTo>
                    <a:pt x="1430" y="507"/>
                  </a:lnTo>
                  <a:lnTo>
                    <a:pt x="1430" y="510"/>
                  </a:lnTo>
                  <a:lnTo>
                    <a:pt x="1428" y="510"/>
                  </a:lnTo>
                  <a:lnTo>
                    <a:pt x="1428" y="514"/>
                  </a:lnTo>
                  <a:lnTo>
                    <a:pt x="1426" y="514"/>
                  </a:lnTo>
                  <a:lnTo>
                    <a:pt x="1426" y="515"/>
                  </a:lnTo>
                  <a:lnTo>
                    <a:pt x="1425" y="515"/>
                  </a:lnTo>
                  <a:lnTo>
                    <a:pt x="1425" y="519"/>
                  </a:lnTo>
                  <a:lnTo>
                    <a:pt x="1423" y="519"/>
                  </a:lnTo>
                  <a:lnTo>
                    <a:pt x="1423" y="522"/>
                  </a:lnTo>
                  <a:lnTo>
                    <a:pt x="1421" y="522"/>
                  </a:lnTo>
                  <a:lnTo>
                    <a:pt x="1421" y="525"/>
                  </a:lnTo>
                  <a:lnTo>
                    <a:pt x="1420" y="525"/>
                  </a:lnTo>
                  <a:lnTo>
                    <a:pt x="1420" y="527"/>
                  </a:lnTo>
                  <a:lnTo>
                    <a:pt x="1418" y="527"/>
                  </a:lnTo>
                  <a:lnTo>
                    <a:pt x="1418" y="530"/>
                  </a:lnTo>
                  <a:lnTo>
                    <a:pt x="1416" y="530"/>
                  </a:lnTo>
                  <a:lnTo>
                    <a:pt x="1416" y="534"/>
                  </a:lnTo>
                  <a:lnTo>
                    <a:pt x="1415" y="534"/>
                  </a:lnTo>
                  <a:lnTo>
                    <a:pt x="1415" y="537"/>
                  </a:lnTo>
                  <a:lnTo>
                    <a:pt x="1413" y="537"/>
                  </a:lnTo>
                  <a:lnTo>
                    <a:pt x="1413" y="539"/>
                  </a:lnTo>
                  <a:lnTo>
                    <a:pt x="1411" y="539"/>
                  </a:lnTo>
                  <a:lnTo>
                    <a:pt x="1411" y="542"/>
                  </a:lnTo>
                  <a:lnTo>
                    <a:pt x="1410" y="542"/>
                  </a:lnTo>
                  <a:lnTo>
                    <a:pt x="1410" y="545"/>
                  </a:lnTo>
                  <a:lnTo>
                    <a:pt x="1408" y="545"/>
                  </a:lnTo>
                  <a:lnTo>
                    <a:pt x="1408" y="547"/>
                  </a:lnTo>
                  <a:lnTo>
                    <a:pt x="1406" y="547"/>
                  </a:lnTo>
                  <a:lnTo>
                    <a:pt x="1406" y="550"/>
                  </a:lnTo>
                  <a:lnTo>
                    <a:pt x="1405" y="550"/>
                  </a:lnTo>
                  <a:lnTo>
                    <a:pt x="1405" y="554"/>
                  </a:lnTo>
                  <a:lnTo>
                    <a:pt x="1403" y="554"/>
                  </a:lnTo>
                  <a:lnTo>
                    <a:pt x="1403" y="557"/>
                  </a:lnTo>
                  <a:lnTo>
                    <a:pt x="1401" y="557"/>
                  </a:lnTo>
                  <a:lnTo>
                    <a:pt x="1401" y="559"/>
                  </a:lnTo>
                  <a:lnTo>
                    <a:pt x="1400" y="559"/>
                  </a:lnTo>
                  <a:lnTo>
                    <a:pt x="1400" y="562"/>
                  </a:lnTo>
                  <a:lnTo>
                    <a:pt x="1398" y="562"/>
                  </a:lnTo>
                  <a:lnTo>
                    <a:pt x="1398" y="565"/>
                  </a:lnTo>
                  <a:lnTo>
                    <a:pt x="1396" y="565"/>
                  </a:lnTo>
                  <a:lnTo>
                    <a:pt x="1396" y="569"/>
                  </a:lnTo>
                  <a:lnTo>
                    <a:pt x="1395" y="569"/>
                  </a:lnTo>
                  <a:lnTo>
                    <a:pt x="1395" y="570"/>
                  </a:lnTo>
                  <a:lnTo>
                    <a:pt x="1393" y="570"/>
                  </a:lnTo>
                  <a:lnTo>
                    <a:pt x="1393" y="574"/>
                  </a:lnTo>
                  <a:lnTo>
                    <a:pt x="1391" y="574"/>
                  </a:lnTo>
                  <a:lnTo>
                    <a:pt x="1391" y="577"/>
                  </a:lnTo>
                  <a:lnTo>
                    <a:pt x="1390" y="577"/>
                  </a:lnTo>
                  <a:lnTo>
                    <a:pt x="1390" y="580"/>
                  </a:lnTo>
                  <a:lnTo>
                    <a:pt x="1388" y="580"/>
                  </a:lnTo>
                  <a:lnTo>
                    <a:pt x="1388" y="582"/>
                  </a:lnTo>
                  <a:lnTo>
                    <a:pt x="1386" y="582"/>
                  </a:lnTo>
                  <a:lnTo>
                    <a:pt x="1386" y="585"/>
                  </a:lnTo>
                  <a:lnTo>
                    <a:pt x="1385" y="585"/>
                  </a:lnTo>
                  <a:lnTo>
                    <a:pt x="1385" y="589"/>
                  </a:lnTo>
                  <a:lnTo>
                    <a:pt x="1383" y="589"/>
                  </a:lnTo>
                  <a:lnTo>
                    <a:pt x="1383" y="592"/>
                  </a:lnTo>
                  <a:lnTo>
                    <a:pt x="1381" y="592"/>
                  </a:lnTo>
                  <a:lnTo>
                    <a:pt x="1381" y="594"/>
                  </a:lnTo>
                  <a:lnTo>
                    <a:pt x="1380" y="594"/>
                  </a:lnTo>
                  <a:lnTo>
                    <a:pt x="1380" y="597"/>
                  </a:lnTo>
                  <a:lnTo>
                    <a:pt x="1378" y="597"/>
                  </a:lnTo>
                  <a:lnTo>
                    <a:pt x="1378" y="600"/>
                  </a:lnTo>
                  <a:lnTo>
                    <a:pt x="1376" y="600"/>
                  </a:lnTo>
                  <a:lnTo>
                    <a:pt x="1376" y="604"/>
                  </a:lnTo>
                  <a:lnTo>
                    <a:pt x="1375" y="604"/>
                  </a:lnTo>
                  <a:lnTo>
                    <a:pt x="1375" y="605"/>
                  </a:lnTo>
                  <a:lnTo>
                    <a:pt x="1373" y="605"/>
                  </a:lnTo>
                  <a:lnTo>
                    <a:pt x="1373" y="609"/>
                  </a:lnTo>
                  <a:lnTo>
                    <a:pt x="1371" y="609"/>
                  </a:lnTo>
                  <a:lnTo>
                    <a:pt x="1371" y="612"/>
                  </a:lnTo>
                  <a:lnTo>
                    <a:pt x="1370" y="612"/>
                  </a:lnTo>
                  <a:lnTo>
                    <a:pt x="1370" y="615"/>
                  </a:lnTo>
                  <a:lnTo>
                    <a:pt x="1368" y="615"/>
                  </a:lnTo>
                  <a:lnTo>
                    <a:pt x="1368" y="617"/>
                  </a:lnTo>
                  <a:lnTo>
                    <a:pt x="1366" y="617"/>
                  </a:lnTo>
                  <a:lnTo>
                    <a:pt x="1366" y="620"/>
                  </a:lnTo>
                  <a:lnTo>
                    <a:pt x="1365" y="620"/>
                  </a:lnTo>
                  <a:lnTo>
                    <a:pt x="1365" y="624"/>
                  </a:lnTo>
                  <a:lnTo>
                    <a:pt x="1363" y="624"/>
                  </a:lnTo>
                  <a:lnTo>
                    <a:pt x="1363" y="627"/>
                  </a:lnTo>
                  <a:lnTo>
                    <a:pt x="1361" y="627"/>
                  </a:lnTo>
                  <a:lnTo>
                    <a:pt x="1361" y="629"/>
                  </a:lnTo>
                  <a:lnTo>
                    <a:pt x="1360" y="629"/>
                  </a:lnTo>
                  <a:lnTo>
                    <a:pt x="1360" y="632"/>
                  </a:lnTo>
                  <a:lnTo>
                    <a:pt x="1358" y="632"/>
                  </a:lnTo>
                  <a:lnTo>
                    <a:pt x="1358" y="635"/>
                  </a:lnTo>
                  <a:lnTo>
                    <a:pt x="1356" y="635"/>
                  </a:lnTo>
                  <a:lnTo>
                    <a:pt x="1356" y="639"/>
                  </a:lnTo>
                  <a:lnTo>
                    <a:pt x="1355" y="639"/>
                  </a:lnTo>
                  <a:lnTo>
                    <a:pt x="1355" y="640"/>
                  </a:lnTo>
                  <a:lnTo>
                    <a:pt x="1353" y="640"/>
                  </a:lnTo>
                  <a:lnTo>
                    <a:pt x="1353" y="644"/>
                  </a:lnTo>
                  <a:lnTo>
                    <a:pt x="1351" y="644"/>
                  </a:lnTo>
                  <a:lnTo>
                    <a:pt x="1351" y="647"/>
                  </a:lnTo>
                  <a:lnTo>
                    <a:pt x="1350" y="647"/>
                  </a:lnTo>
                  <a:lnTo>
                    <a:pt x="1350" y="650"/>
                  </a:lnTo>
                  <a:lnTo>
                    <a:pt x="1348" y="650"/>
                  </a:lnTo>
                  <a:lnTo>
                    <a:pt x="1348" y="652"/>
                  </a:lnTo>
                  <a:lnTo>
                    <a:pt x="1346" y="652"/>
                  </a:lnTo>
                  <a:lnTo>
                    <a:pt x="1346" y="655"/>
                  </a:lnTo>
                  <a:lnTo>
                    <a:pt x="1345" y="655"/>
                  </a:lnTo>
                  <a:lnTo>
                    <a:pt x="1345" y="659"/>
                  </a:lnTo>
                  <a:lnTo>
                    <a:pt x="1343" y="659"/>
                  </a:lnTo>
                  <a:lnTo>
                    <a:pt x="1343" y="662"/>
                  </a:lnTo>
                  <a:lnTo>
                    <a:pt x="1341" y="662"/>
                  </a:lnTo>
                  <a:lnTo>
                    <a:pt x="1341" y="664"/>
                  </a:lnTo>
                  <a:lnTo>
                    <a:pt x="1340" y="664"/>
                  </a:lnTo>
                  <a:lnTo>
                    <a:pt x="1340" y="667"/>
                  </a:lnTo>
                  <a:lnTo>
                    <a:pt x="1338" y="667"/>
                  </a:lnTo>
                  <a:lnTo>
                    <a:pt x="1338" y="670"/>
                  </a:lnTo>
                  <a:lnTo>
                    <a:pt x="1336" y="670"/>
                  </a:lnTo>
                  <a:lnTo>
                    <a:pt x="1336" y="674"/>
                  </a:lnTo>
                  <a:lnTo>
                    <a:pt x="1335" y="674"/>
                  </a:lnTo>
                  <a:lnTo>
                    <a:pt x="1335" y="675"/>
                  </a:lnTo>
                  <a:lnTo>
                    <a:pt x="1333" y="675"/>
                  </a:lnTo>
                  <a:lnTo>
                    <a:pt x="1333" y="679"/>
                  </a:lnTo>
                  <a:lnTo>
                    <a:pt x="1331" y="679"/>
                  </a:lnTo>
                  <a:lnTo>
                    <a:pt x="1331" y="682"/>
                  </a:lnTo>
                  <a:lnTo>
                    <a:pt x="1330" y="682"/>
                  </a:lnTo>
                  <a:lnTo>
                    <a:pt x="1330" y="685"/>
                  </a:lnTo>
                  <a:lnTo>
                    <a:pt x="1328" y="685"/>
                  </a:lnTo>
                  <a:lnTo>
                    <a:pt x="1328" y="687"/>
                  </a:lnTo>
                  <a:lnTo>
                    <a:pt x="1326" y="687"/>
                  </a:lnTo>
                  <a:lnTo>
                    <a:pt x="1326" y="690"/>
                  </a:lnTo>
                  <a:lnTo>
                    <a:pt x="1325" y="690"/>
                  </a:lnTo>
                  <a:lnTo>
                    <a:pt x="1325" y="694"/>
                  </a:lnTo>
                  <a:lnTo>
                    <a:pt x="1323" y="694"/>
                  </a:lnTo>
                  <a:lnTo>
                    <a:pt x="1323" y="697"/>
                  </a:lnTo>
                  <a:lnTo>
                    <a:pt x="1321" y="697"/>
                  </a:lnTo>
                  <a:lnTo>
                    <a:pt x="1321" y="699"/>
                  </a:lnTo>
                  <a:lnTo>
                    <a:pt x="1320" y="699"/>
                  </a:lnTo>
                  <a:lnTo>
                    <a:pt x="1320" y="702"/>
                  </a:lnTo>
                  <a:lnTo>
                    <a:pt x="1318" y="702"/>
                  </a:lnTo>
                  <a:lnTo>
                    <a:pt x="1318" y="705"/>
                  </a:lnTo>
                  <a:lnTo>
                    <a:pt x="1316" y="705"/>
                  </a:lnTo>
                  <a:lnTo>
                    <a:pt x="1316" y="709"/>
                  </a:lnTo>
                  <a:lnTo>
                    <a:pt x="1315" y="709"/>
                  </a:lnTo>
                  <a:lnTo>
                    <a:pt x="1315" y="710"/>
                  </a:lnTo>
                  <a:lnTo>
                    <a:pt x="1313" y="710"/>
                  </a:lnTo>
                  <a:lnTo>
                    <a:pt x="1313" y="714"/>
                  </a:lnTo>
                  <a:lnTo>
                    <a:pt x="1311" y="714"/>
                  </a:lnTo>
                  <a:lnTo>
                    <a:pt x="1311" y="717"/>
                  </a:lnTo>
                  <a:lnTo>
                    <a:pt x="1310" y="717"/>
                  </a:lnTo>
                  <a:lnTo>
                    <a:pt x="1310" y="720"/>
                  </a:lnTo>
                  <a:lnTo>
                    <a:pt x="1308" y="720"/>
                  </a:lnTo>
                  <a:lnTo>
                    <a:pt x="1308" y="722"/>
                  </a:lnTo>
                  <a:lnTo>
                    <a:pt x="1306" y="722"/>
                  </a:lnTo>
                  <a:lnTo>
                    <a:pt x="1306" y="725"/>
                  </a:lnTo>
                  <a:lnTo>
                    <a:pt x="1305" y="725"/>
                  </a:lnTo>
                  <a:lnTo>
                    <a:pt x="1305" y="729"/>
                  </a:lnTo>
                  <a:lnTo>
                    <a:pt x="1303" y="729"/>
                  </a:lnTo>
                  <a:lnTo>
                    <a:pt x="1303" y="732"/>
                  </a:lnTo>
                  <a:lnTo>
                    <a:pt x="1301" y="732"/>
                  </a:lnTo>
                  <a:lnTo>
                    <a:pt x="1301" y="734"/>
                  </a:lnTo>
                  <a:lnTo>
                    <a:pt x="1300" y="734"/>
                  </a:lnTo>
                  <a:lnTo>
                    <a:pt x="1300" y="737"/>
                  </a:lnTo>
                  <a:lnTo>
                    <a:pt x="1298" y="737"/>
                  </a:lnTo>
                  <a:lnTo>
                    <a:pt x="1298" y="740"/>
                  </a:lnTo>
                  <a:lnTo>
                    <a:pt x="1296" y="740"/>
                  </a:lnTo>
                  <a:lnTo>
                    <a:pt x="1296" y="744"/>
                  </a:lnTo>
                  <a:lnTo>
                    <a:pt x="1295" y="744"/>
                  </a:lnTo>
                  <a:lnTo>
                    <a:pt x="1295" y="745"/>
                  </a:lnTo>
                  <a:lnTo>
                    <a:pt x="1293" y="745"/>
                  </a:lnTo>
                  <a:lnTo>
                    <a:pt x="1293" y="749"/>
                  </a:lnTo>
                  <a:lnTo>
                    <a:pt x="1291" y="749"/>
                  </a:lnTo>
                  <a:lnTo>
                    <a:pt x="1291" y="752"/>
                  </a:lnTo>
                  <a:lnTo>
                    <a:pt x="1290" y="752"/>
                  </a:lnTo>
                  <a:lnTo>
                    <a:pt x="1290" y="755"/>
                  </a:lnTo>
                  <a:lnTo>
                    <a:pt x="1288" y="755"/>
                  </a:lnTo>
                  <a:lnTo>
                    <a:pt x="1288" y="757"/>
                  </a:lnTo>
                  <a:lnTo>
                    <a:pt x="1286" y="757"/>
                  </a:lnTo>
                  <a:lnTo>
                    <a:pt x="1286" y="760"/>
                  </a:lnTo>
                  <a:lnTo>
                    <a:pt x="1285" y="760"/>
                  </a:lnTo>
                  <a:lnTo>
                    <a:pt x="1285" y="764"/>
                  </a:lnTo>
                  <a:lnTo>
                    <a:pt x="1283" y="764"/>
                  </a:lnTo>
                  <a:lnTo>
                    <a:pt x="1283" y="765"/>
                  </a:lnTo>
                  <a:lnTo>
                    <a:pt x="1281" y="765"/>
                  </a:lnTo>
                  <a:lnTo>
                    <a:pt x="1281" y="769"/>
                  </a:lnTo>
                  <a:lnTo>
                    <a:pt x="1280" y="769"/>
                  </a:lnTo>
                  <a:lnTo>
                    <a:pt x="1280" y="772"/>
                  </a:lnTo>
                  <a:lnTo>
                    <a:pt x="1278" y="772"/>
                  </a:lnTo>
                  <a:lnTo>
                    <a:pt x="1278" y="775"/>
                  </a:lnTo>
                  <a:lnTo>
                    <a:pt x="1276" y="775"/>
                  </a:lnTo>
                  <a:lnTo>
                    <a:pt x="1276" y="777"/>
                  </a:lnTo>
                  <a:lnTo>
                    <a:pt x="1275" y="777"/>
                  </a:lnTo>
                  <a:lnTo>
                    <a:pt x="1275" y="780"/>
                  </a:lnTo>
                  <a:lnTo>
                    <a:pt x="1273" y="780"/>
                  </a:lnTo>
                  <a:lnTo>
                    <a:pt x="1273" y="784"/>
                  </a:lnTo>
                  <a:lnTo>
                    <a:pt x="1271" y="784"/>
                  </a:lnTo>
                  <a:lnTo>
                    <a:pt x="1271" y="787"/>
                  </a:lnTo>
                  <a:lnTo>
                    <a:pt x="1270" y="787"/>
                  </a:lnTo>
                  <a:lnTo>
                    <a:pt x="1270" y="789"/>
                  </a:lnTo>
                  <a:lnTo>
                    <a:pt x="1268" y="789"/>
                  </a:lnTo>
                  <a:lnTo>
                    <a:pt x="1268" y="792"/>
                  </a:lnTo>
                  <a:lnTo>
                    <a:pt x="1266" y="792"/>
                  </a:lnTo>
                  <a:lnTo>
                    <a:pt x="1266" y="795"/>
                  </a:lnTo>
                  <a:lnTo>
                    <a:pt x="1265" y="795"/>
                  </a:lnTo>
                  <a:lnTo>
                    <a:pt x="1265" y="799"/>
                  </a:lnTo>
                  <a:lnTo>
                    <a:pt x="1263" y="799"/>
                  </a:lnTo>
                  <a:lnTo>
                    <a:pt x="1263" y="800"/>
                  </a:lnTo>
                  <a:lnTo>
                    <a:pt x="1261" y="800"/>
                  </a:lnTo>
                  <a:lnTo>
                    <a:pt x="1261" y="804"/>
                  </a:lnTo>
                  <a:lnTo>
                    <a:pt x="1260" y="804"/>
                  </a:lnTo>
                  <a:lnTo>
                    <a:pt x="1260" y="807"/>
                  </a:lnTo>
                  <a:lnTo>
                    <a:pt x="1258" y="807"/>
                  </a:lnTo>
                  <a:lnTo>
                    <a:pt x="1258" y="810"/>
                  </a:lnTo>
                  <a:lnTo>
                    <a:pt x="1256" y="810"/>
                  </a:lnTo>
                  <a:lnTo>
                    <a:pt x="1256" y="812"/>
                  </a:lnTo>
                  <a:lnTo>
                    <a:pt x="1255" y="812"/>
                  </a:lnTo>
                  <a:lnTo>
                    <a:pt x="1255" y="815"/>
                  </a:lnTo>
                  <a:lnTo>
                    <a:pt x="1253" y="815"/>
                  </a:lnTo>
                  <a:lnTo>
                    <a:pt x="1253" y="819"/>
                  </a:lnTo>
                  <a:lnTo>
                    <a:pt x="1251" y="819"/>
                  </a:lnTo>
                  <a:lnTo>
                    <a:pt x="1251" y="820"/>
                  </a:lnTo>
                  <a:lnTo>
                    <a:pt x="1250" y="820"/>
                  </a:lnTo>
                  <a:lnTo>
                    <a:pt x="1250" y="814"/>
                  </a:lnTo>
                  <a:lnTo>
                    <a:pt x="1251" y="814"/>
                  </a:lnTo>
                  <a:lnTo>
                    <a:pt x="1251" y="807"/>
                  </a:lnTo>
                  <a:lnTo>
                    <a:pt x="1253" y="807"/>
                  </a:lnTo>
                  <a:lnTo>
                    <a:pt x="1253" y="799"/>
                  </a:lnTo>
                  <a:lnTo>
                    <a:pt x="1255" y="799"/>
                  </a:lnTo>
                  <a:lnTo>
                    <a:pt x="1255" y="792"/>
                  </a:lnTo>
                  <a:lnTo>
                    <a:pt x="1256" y="792"/>
                  </a:lnTo>
                  <a:lnTo>
                    <a:pt x="1256" y="784"/>
                  </a:lnTo>
                  <a:lnTo>
                    <a:pt x="1258" y="784"/>
                  </a:lnTo>
                  <a:lnTo>
                    <a:pt x="1258" y="777"/>
                  </a:lnTo>
                  <a:lnTo>
                    <a:pt x="1260" y="777"/>
                  </a:lnTo>
                  <a:lnTo>
                    <a:pt x="1260" y="769"/>
                  </a:lnTo>
                  <a:lnTo>
                    <a:pt x="1261" y="769"/>
                  </a:lnTo>
                  <a:lnTo>
                    <a:pt x="1261" y="762"/>
                  </a:lnTo>
                  <a:lnTo>
                    <a:pt x="1263" y="762"/>
                  </a:lnTo>
                  <a:lnTo>
                    <a:pt x="1263" y="754"/>
                  </a:lnTo>
                  <a:lnTo>
                    <a:pt x="1265" y="754"/>
                  </a:lnTo>
                  <a:lnTo>
                    <a:pt x="1265" y="747"/>
                  </a:lnTo>
                  <a:lnTo>
                    <a:pt x="1266" y="747"/>
                  </a:lnTo>
                  <a:lnTo>
                    <a:pt x="1266" y="740"/>
                  </a:lnTo>
                  <a:lnTo>
                    <a:pt x="1268" y="740"/>
                  </a:lnTo>
                  <a:lnTo>
                    <a:pt x="1268" y="732"/>
                  </a:lnTo>
                  <a:lnTo>
                    <a:pt x="1270" y="732"/>
                  </a:lnTo>
                  <a:lnTo>
                    <a:pt x="1270" y="725"/>
                  </a:lnTo>
                  <a:lnTo>
                    <a:pt x="1271" y="725"/>
                  </a:lnTo>
                  <a:lnTo>
                    <a:pt x="1271" y="717"/>
                  </a:lnTo>
                  <a:lnTo>
                    <a:pt x="1273" y="717"/>
                  </a:lnTo>
                  <a:lnTo>
                    <a:pt x="1273" y="710"/>
                  </a:lnTo>
                  <a:lnTo>
                    <a:pt x="1275" y="710"/>
                  </a:lnTo>
                  <a:lnTo>
                    <a:pt x="1275" y="702"/>
                  </a:lnTo>
                  <a:lnTo>
                    <a:pt x="1276" y="702"/>
                  </a:lnTo>
                  <a:lnTo>
                    <a:pt x="1276" y="695"/>
                  </a:lnTo>
                  <a:lnTo>
                    <a:pt x="1278" y="695"/>
                  </a:lnTo>
                  <a:lnTo>
                    <a:pt x="1278" y="687"/>
                  </a:lnTo>
                  <a:lnTo>
                    <a:pt x="1280" y="687"/>
                  </a:lnTo>
                  <a:lnTo>
                    <a:pt x="1280" y="680"/>
                  </a:lnTo>
                  <a:lnTo>
                    <a:pt x="1281" y="680"/>
                  </a:lnTo>
                  <a:lnTo>
                    <a:pt x="1281" y="672"/>
                  </a:lnTo>
                  <a:lnTo>
                    <a:pt x="1283" y="672"/>
                  </a:lnTo>
                  <a:lnTo>
                    <a:pt x="1283" y="665"/>
                  </a:lnTo>
                  <a:lnTo>
                    <a:pt x="1285" y="665"/>
                  </a:lnTo>
                  <a:lnTo>
                    <a:pt x="1285" y="657"/>
                  </a:lnTo>
                  <a:lnTo>
                    <a:pt x="1286" y="657"/>
                  </a:lnTo>
                  <a:lnTo>
                    <a:pt x="1286" y="650"/>
                  </a:lnTo>
                  <a:lnTo>
                    <a:pt x="1288" y="650"/>
                  </a:lnTo>
                  <a:lnTo>
                    <a:pt x="1288" y="642"/>
                  </a:lnTo>
                  <a:lnTo>
                    <a:pt x="1290" y="642"/>
                  </a:lnTo>
                  <a:lnTo>
                    <a:pt x="1290" y="635"/>
                  </a:lnTo>
                  <a:lnTo>
                    <a:pt x="1291" y="635"/>
                  </a:lnTo>
                  <a:lnTo>
                    <a:pt x="1291" y="627"/>
                  </a:lnTo>
                  <a:lnTo>
                    <a:pt x="1293" y="627"/>
                  </a:lnTo>
                  <a:lnTo>
                    <a:pt x="1293" y="620"/>
                  </a:lnTo>
                  <a:lnTo>
                    <a:pt x="1295" y="620"/>
                  </a:lnTo>
                  <a:lnTo>
                    <a:pt x="1295" y="612"/>
                  </a:lnTo>
                  <a:lnTo>
                    <a:pt x="1296" y="612"/>
                  </a:lnTo>
                  <a:lnTo>
                    <a:pt x="1296" y="605"/>
                  </a:lnTo>
                  <a:lnTo>
                    <a:pt x="1298" y="605"/>
                  </a:lnTo>
                  <a:lnTo>
                    <a:pt x="1298" y="597"/>
                  </a:lnTo>
                  <a:lnTo>
                    <a:pt x="1300" y="597"/>
                  </a:lnTo>
                  <a:lnTo>
                    <a:pt x="1300" y="590"/>
                  </a:lnTo>
                  <a:lnTo>
                    <a:pt x="1301" y="590"/>
                  </a:lnTo>
                  <a:lnTo>
                    <a:pt x="1301" y="582"/>
                  </a:lnTo>
                  <a:lnTo>
                    <a:pt x="1303" y="582"/>
                  </a:lnTo>
                  <a:lnTo>
                    <a:pt x="1303" y="575"/>
                  </a:lnTo>
                  <a:lnTo>
                    <a:pt x="1305" y="575"/>
                  </a:lnTo>
                  <a:lnTo>
                    <a:pt x="1305" y="567"/>
                  </a:lnTo>
                  <a:lnTo>
                    <a:pt x="1306" y="567"/>
                  </a:lnTo>
                  <a:lnTo>
                    <a:pt x="1306" y="560"/>
                  </a:lnTo>
                  <a:lnTo>
                    <a:pt x="1308" y="560"/>
                  </a:lnTo>
                  <a:lnTo>
                    <a:pt x="1308" y="552"/>
                  </a:lnTo>
                  <a:lnTo>
                    <a:pt x="1310" y="552"/>
                  </a:lnTo>
                  <a:lnTo>
                    <a:pt x="1310" y="545"/>
                  </a:lnTo>
                  <a:lnTo>
                    <a:pt x="1311" y="545"/>
                  </a:lnTo>
                  <a:lnTo>
                    <a:pt x="1311" y="537"/>
                  </a:lnTo>
                  <a:lnTo>
                    <a:pt x="1313" y="537"/>
                  </a:lnTo>
                  <a:lnTo>
                    <a:pt x="1313" y="530"/>
                  </a:lnTo>
                  <a:lnTo>
                    <a:pt x="1315" y="530"/>
                  </a:lnTo>
                  <a:lnTo>
                    <a:pt x="1315" y="522"/>
                  </a:lnTo>
                  <a:lnTo>
                    <a:pt x="1316" y="522"/>
                  </a:lnTo>
                  <a:lnTo>
                    <a:pt x="1316" y="515"/>
                  </a:lnTo>
                  <a:lnTo>
                    <a:pt x="1318" y="515"/>
                  </a:lnTo>
                  <a:lnTo>
                    <a:pt x="1318" y="507"/>
                  </a:lnTo>
                  <a:lnTo>
                    <a:pt x="1320" y="507"/>
                  </a:lnTo>
                  <a:lnTo>
                    <a:pt x="1320" y="500"/>
                  </a:lnTo>
                  <a:lnTo>
                    <a:pt x="1321" y="500"/>
                  </a:lnTo>
                  <a:lnTo>
                    <a:pt x="1321" y="492"/>
                  </a:lnTo>
                  <a:lnTo>
                    <a:pt x="1323" y="492"/>
                  </a:lnTo>
                  <a:lnTo>
                    <a:pt x="1323" y="485"/>
                  </a:lnTo>
                  <a:lnTo>
                    <a:pt x="1325" y="485"/>
                  </a:lnTo>
                  <a:lnTo>
                    <a:pt x="1325" y="477"/>
                  </a:lnTo>
                  <a:lnTo>
                    <a:pt x="1326" y="477"/>
                  </a:lnTo>
                  <a:lnTo>
                    <a:pt x="1326" y="470"/>
                  </a:lnTo>
                  <a:lnTo>
                    <a:pt x="1328" y="470"/>
                  </a:lnTo>
                  <a:lnTo>
                    <a:pt x="1328" y="464"/>
                  </a:lnTo>
                  <a:lnTo>
                    <a:pt x="1330" y="464"/>
                  </a:lnTo>
                  <a:lnTo>
                    <a:pt x="1330" y="455"/>
                  </a:lnTo>
                  <a:lnTo>
                    <a:pt x="1331" y="455"/>
                  </a:lnTo>
                  <a:lnTo>
                    <a:pt x="1331" y="449"/>
                  </a:lnTo>
                  <a:lnTo>
                    <a:pt x="1333" y="449"/>
                  </a:lnTo>
                  <a:lnTo>
                    <a:pt x="1333" y="440"/>
                  </a:lnTo>
                  <a:lnTo>
                    <a:pt x="1335" y="440"/>
                  </a:lnTo>
                  <a:lnTo>
                    <a:pt x="1335" y="434"/>
                  </a:lnTo>
                  <a:lnTo>
                    <a:pt x="1336" y="434"/>
                  </a:lnTo>
                  <a:lnTo>
                    <a:pt x="1336" y="425"/>
                  </a:lnTo>
                  <a:lnTo>
                    <a:pt x="1338" y="425"/>
                  </a:lnTo>
                  <a:lnTo>
                    <a:pt x="1338" y="419"/>
                  </a:lnTo>
                  <a:lnTo>
                    <a:pt x="1340" y="419"/>
                  </a:lnTo>
                  <a:lnTo>
                    <a:pt x="1340" y="410"/>
                  </a:lnTo>
                  <a:lnTo>
                    <a:pt x="1341" y="410"/>
                  </a:lnTo>
                  <a:lnTo>
                    <a:pt x="1341" y="404"/>
                  </a:lnTo>
                  <a:lnTo>
                    <a:pt x="1343" y="404"/>
                  </a:lnTo>
                  <a:lnTo>
                    <a:pt x="1343" y="395"/>
                  </a:lnTo>
                  <a:lnTo>
                    <a:pt x="1345" y="395"/>
                  </a:lnTo>
                  <a:lnTo>
                    <a:pt x="1345" y="389"/>
                  </a:lnTo>
                  <a:lnTo>
                    <a:pt x="1346" y="389"/>
                  </a:lnTo>
                  <a:lnTo>
                    <a:pt x="1346" y="380"/>
                  </a:lnTo>
                  <a:lnTo>
                    <a:pt x="1348" y="380"/>
                  </a:lnTo>
                  <a:lnTo>
                    <a:pt x="1348" y="374"/>
                  </a:lnTo>
                  <a:lnTo>
                    <a:pt x="1350" y="374"/>
                  </a:lnTo>
                  <a:lnTo>
                    <a:pt x="1350" y="365"/>
                  </a:lnTo>
                  <a:lnTo>
                    <a:pt x="1351" y="365"/>
                  </a:lnTo>
                  <a:lnTo>
                    <a:pt x="1351" y="359"/>
                  </a:lnTo>
                  <a:lnTo>
                    <a:pt x="1353" y="359"/>
                  </a:lnTo>
                  <a:lnTo>
                    <a:pt x="1353" y="350"/>
                  </a:lnTo>
                  <a:lnTo>
                    <a:pt x="1355" y="350"/>
                  </a:lnTo>
                  <a:lnTo>
                    <a:pt x="1355" y="344"/>
                  </a:lnTo>
                  <a:lnTo>
                    <a:pt x="1356" y="344"/>
                  </a:lnTo>
                  <a:lnTo>
                    <a:pt x="1356" y="335"/>
                  </a:lnTo>
                  <a:lnTo>
                    <a:pt x="1358" y="335"/>
                  </a:lnTo>
                  <a:lnTo>
                    <a:pt x="1358" y="329"/>
                  </a:lnTo>
                  <a:lnTo>
                    <a:pt x="1360" y="329"/>
                  </a:lnTo>
                  <a:lnTo>
                    <a:pt x="1360" y="320"/>
                  </a:lnTo>
                  <a:lnTo>
                    <a:pt x="1361" y="320"/>
                  </a:lnTo>
                  <a:lnTo>
                    <a:pt x="1361" y="314"/>
                  </a:lnTo>
                  <a:lnTo>
                    <a:pt x="1363" y="314"/>
                  </a:lnTo>
                  <a:lnTo>
                    <a:pt x="1363" y="305"/>
                  </a:lnTo>
                  <a:lnTo>
                    <a:pt x="1365" y="305"/>
                  </a:lnTo>
                  <a:lnTo>
                    <a:pt x="1365" y="299"/>
                  </a:lnTo>
                  <a:lnTo>
                    <a:pt x="1366" y="299"/>
                  </a:lnTo>
                  <a:lnTo>
                    <a:pt x="1366" y="290"/>
                  </a:lnTo>
                  <a:lnTo>
                    <a:pt x="1368" y="290"/>
                  </a:lnTo>
                  <a:lnTo>
                    <a:pt x="1368" y="284"/>
                  </a:lnTo>
                  <a:lnTo>
                    <a:pt x="1370" y="284"/>
                  </a:lnTo>
                  <a:lnTo>
                    <a:pt x="1370" y="275"/>
                  </a:lnTo>
                  <a:lnTo>
                    <a:pt x="1371" y="275"/>
                  </a:lnTo>
                  <a:lnTo>
                    <a:pt x="1371" y="269"/>
                  </a:lnTo>
                  <a:lnTo>
                    <a:pt x="1373" y="269"/>
                  </a:lnTo>
                  <a:lnTo>
                    <a:pt x="1373" y="260"/>
                  </a:lnTo>
                  <a:lnTo>
                    <a:pt x="1375" y="260"/>
                  </a:lnTo>
                  <a:lnTo>
                    <a:pt x="1375" y="254"/>
                  </a:lnTo>
                  <a:lnTo>
                    <a:pt x="1376" y="254"/>
                  </a:lnTo>
                  <a:lnTo>
                    <a:pt x="1376" y="245"/>
                  </a:lnTo>
                  <a:lnTo>
                    <a:pt x="1378" y="245"/>
                  </a:lnTo>
                  <a:lnTo>
                    <a:pt x="1378" y="239"/>
                  </a:lnTo>
                  <a:lnTo>
                    <a:pt x="1380" y="239"/>
                  </a:lnTo>
                  <a:lnTo>
                    <a:pt x="1380" y="230"/>
                  </a:lnTo>
                  <a:lnTo>
                    <a:pt x="1381" y="230"/>
                  </a:lnTo>
                  <a:lnTo>
                    <a:pt x="1381" y="224"/>
                  </a:lnTo>
                  <a:lnTo>
                    <a:pt x="1383" y="224"/>
                  </a:lnTo>
                  <a:lnTo>
                    <a:pt x="1383" y="215"/>
                  </a:lnTo>
                  <a:lnTo>
                    <a:pt x="1385" y="215"/>
                  </a:lnTo>
                  <a:lnTo>
                    <a:pt x="1385" y="209"/>
                  </a:lnTo>
                  <a:lnTo>
                    <a:pt x="1386" y="209"/>
                  </a:lnTo>
                  <a:lnTo>
                    <a:pt x="1386" y="200"/>
                  </a:lnTo>
                  <a:lnTo>
                    <a:pt x="1388" y="200"/>
                  </a:lnTo>
                  <a:lnTo>
                    <a:pt x="1388" y="194"/>
                  </a:lnTo>
                  <a:lnTo>
                    <a:pt x="1390" y="194"/>
                  </a:lnTo>
                  <a:lnTo>
                    <a:pt x="1390" y="187"/>
                  </a:lnTo>
                  <a:lnTo>
                    <a:pt x="1391" y="187"/>
                  </a:lnTo>
                  <a:lnTo>
                    <a:pt x="1391" y="179"/>
                  </a:lnTo>
                  <a:lnTo>
                    <a:pt x="1393" y="179"/>
                  </a:lnTo>
                  <a:lnTo>
                    <a:pt x="1393" y="172"/>
                  </a:lnTo>
                  <a:lnTo>
                    <a:pt x="1395" y="172"/>
                  </a:lnTo>
                  <a:lnTo>
                    <a:pt x="1395" y="164"/>
                  </a:lnTo>
                  <a:lnTo>
                    <a:pt x="1396" y="164"/>
                  </a:lnTo>
                  <a:lnTo>
                    <a:pt x="1396" y="157"/>
                  </a:lnTo>
                  <a:lnTo>
                    <a:pt x="1398" y="157"/>
                  </a:lnTo>
                  <a:lnTo>
                    <a:pt x="1398" y="149"/>
                  </a:lnTo>
                  <a:lnTo>
                    <a:pt x="1400" y="149"/>
                  </a:lnTo>
                  <a:lnTo>
                    <a:pt x="1400" y="142"/>
                  </a:lnTo>
                  <a:lnTo>
                    <a:pt x="1401" y="142"/>
                  </a:lnTo>
                  <a:lnTo>
                    <a:pt x="1401" y="134"/>
                  </a:lnTo>
                  <a:lnTo>
                    <a:pt x="1403" y="134"/>
                  </a:lnTo>
                  <a:lnTo>
                    <a:pt x="1403" y="127"/>
                  </a:lnTo>
                  <a:lnTo>
                    <a:pt x="1405" y="127"/>
                  </a:lnTo>
                  <a:lnTo>
                    <a:pt x="1405" y="119"/>
                  </a:lnTo>
                  <a:lnTo>
                    <a:pt x="1406" y="119"/>
                  </a:lnTo>
                  <a:lnTo>
                    <a:pt x="1406" y="112"/>
                  </a:lnTo>
                  <a:lnTo>
                    <a:pt x="1408" y="112"/>
                  </a:lnTo>
                  <a:lnTo>
                    <a:pt x="1408" y="104"/>
                  </a:lnTo>
                  <a:lnTo>
                    <a:pt x="1410" y="104"/>
                  </a:lnTo>
                  <a:lnTo>
                    <a:pt x="1410" y="97"/>
                  </a:lnTo>
                  <a:lnTo>
                    <a:pt x="1411" y="97"/>
                  </a:lnTo>
                  <a:lnTo>
                    <a:pt x="1411" y="89"/>
                  </a:lnTo>
                  <a:lnTo>
                    <a:pt x="1413" y="89"/>
                  </a:lnTo>
                  <a:lnTo>
                    <a:pt x="1413" y="82"/>
                  </a:lnTo>
                  <a:lnTo>
                    <a:pt x="1415" y="82"/>
                  </a:lnTo>
                  <a:lnTo>
                    <a:pt x="1415" y="74"/>
                  </a:lnTo>
                  <a:lnTo>
                    <a:pt x="1416" y="74"/>
                  </a:lnTo>
                  <a:lnTo>
                    <a:pt x="1416" y="67"/>
                  </a:lnTo>
                  <a:lnTo>
                    <a:pt x="1418" y="67"/>
                  </a:lnTo>
                  <a:lnTo>
                    <a:pt x="1418" y="59"/>
                  </a:lnTo>
                  <a:lnTo>
                    <a:pt x="1420" y="59"/>
                  </a:lnTo>
                  <a:lnTo>
                    <a:pt x="1420" y="52"/>
                  </a:lnTo>
                  <a:lnTo>
                    <a:pt x="1421" y="52"/>
                  </a:lnTo>
                  <a:lnTo>
                    <a:pt x="1421" y="44"/>
                  </a:lnTo>
                  <a:lnTo>
                    <a:pt x="1423" y="44"/>
                  </a:lnTo>
                  <a:lnTo>
                    <a:pt x="1423" y="37"/>
                  </a:lnTo>
                  <a:lnTo>
                    <a:pt x="1425" y="37"/>
                  </a:lnTo>
                  <a:lnTo>
                    <a:pt x="1425" y="29"/>
                  </a:lnTo>
                  <a:lnTo>
                    <a:pt x="1426" y="29"/>
                  </a:lnTo>
                  <a:lnTo>
                    <a:pt x="1426" y="22"/>
                  </a:lnTo>
                  <a:lnTo>
                    <a:pt x="1428" y="22"/>
                  </a:lnTo>
                  <a:lnTo>
                    <a:pt x="1428" y="14"/>
                  </a:lnTo>
                  <a:lnTo>
                    <a:pt x="1430" y="14"/>
                  </a:lnTo>
                  <a:lnTo>
                    <a:pt x="1430" y="7"/>
                  </a:lnTo>
                  <a:lnTo>
                    <a:pt x="1431" y="7"/>
                  </a:lnTo>
                  <a:lnTo>
                    <a:pt x="1431" y="2"/>
                  </a:lnTo>
                  <a:lnTo>
                    <a:pt x="1253" y="2"/>
                  </a:lnTo>
                  <a:lnTo>
                    <a:pt x="1253" y="4"/>
                  </a:lnTo>
                  <a:lnTo>
                    <a:pt x="1251" y="4"/>
                  </a:lnTo>
                  <a:lnTo>
                    <a:pt x="1251" y="7"/>
                  </a:lnTo>
                  <a:lnTo>
                    <a:pt x="1250" y="7"/>
                  </a:lnTo>
                  <a:lnTo>
                    <a:pt x="1250" y="12"/>
                  </a:lnTo>
                  <a:lnTo>
                    <a:pt x="1248" y="12"/>
                  </a:lnTo>
                  <a:lnTo>
                    <a:pt x="1248" y="15"/>
                  </a:lnTo>
                  <a:lnTo>
                    <a:pt x="1246" y="15"/>
                  </a:lnTo>
                  <a:lnTo>
                    <a:pt x="1246" y="20"/>
                  </a:lnTo>
                  <a:lnTo>
                    <a:pt x="1245" y="20"/>
                  </a:lnTo>
                  <a:lnTo>
                    <a:pt x="1245" y="25"/>
                  </a:lnTo>
                  <a:lnTo>
                    <a:pt x="1243" y="25"/>
                  </a:lnTo>
                  <a:lnTo>
                    <a:pt x="1243" y="29"/>
                  </a:lnTo>
                  <a:lnTo>
                    <a:pt x="1241" y="29"/>
                  </a:lnTo>
                  <a:lnTo>
                    <a:pt x="1241" y="34"/>
                  </a:lnTo>
                  <a:lnTo>
                    <a:pt x="1240" y="34"/>
                  </a:lnTo>
                  <a:lnTo>
                    <a:pt x="1240" y="39"/>
                  </a:lnTo>
                  <a:lnTo>
                    <a:pt x="1238" y="39"/>
                  </a:lnTo>
                  <a:lnTo>
                    <a:pt x="1238" y="42"/>
                  </a:lnTo>
                  <a:lnTo>
                    <a:pt x="1236" y="42"/>
                  </a:lnTo>
                  <a:lnTo>
                    <a:pt x="1236" y="47"/>
                  </a:lnTo>
                  <a:lnTo>
                    <a:pt x="1235" y="47"/>
                  </a:lnTo>
                  <a:lnTo>
                    <a:pt x="1235" y="50"/>
                  </a:lnTo>
                  <a:lnTo>
                    <a:pt x="1233" y="50"/>
                  </a:lnTo>
                  <a:lnTo>
                    <a:pt x="1233" y="55"/>
                  </a:lnTo>
                  <a:lnTo>
                    <a:pt x="1231" y="55"/>
                  </a:lnTo>
                  <a:lnTo>
                    <a:pt x="1231" y="60"/>
                  </a:lnTo>
                  <a:lnTo>
                    <a:pt x="1230" y="60"/>
                  </a:lnTo>
                  <a:lnTo>
                    <a:pt x="1230" y="64"/>
                  </a:lnTo>
                  <a:lnTo>
                    <a:pt x="1228" y="64"/>
                  </a:lnTo>
                  <a:lnTo>
                    <a:pt x="1228" y="69"/>
                  </a:lnTo>
                  <a:lnTo>
                    <a:pt x="1226" y="69"/>
                  </a:lnTo>
                  <a:lnTo>
                    <a:pt x="1226" y="72"/>
                  </a:lnTo>
                  <a:lnTo>
                    <a:pt x="1225" y="72"/>
                  </a:lnTo>
                  <a:lnTo>
                    <a:pt x="1225" y="77"/>
                  </a:lnTo>
                  <a:lnTo>
                    <a:pt x="1223" y="77"/>
                  </a:lnTo>
                  <a:lnTo>
                    <a:pt x="1223" y="82"/>
                  </a:lnTo>
                  <a:lnTo>
                    <a:pt x="1221" y="82"/>
                  </a:lnTo>
                  <a:lnTo>
                    <a:pt x="1221" y="85"/>
                  </a:lnTo>
                  <a:lnTo>
                    <a:pt x="1220" y="85"/>
                  </a:lnTo>
                  <a:lnTo>
                    <a:pt x="1220" y="90"/>
                  </a:lnTo>
                  <a:lnTo>
                    <a:pt x="1218" y="90"/>
                  </a:lnTo>
                  <a:lnTo>
                    <a:pt x="1218" y="94"/>
                  </a:lnTo>
                  <a:lnTo>
                    <a:pt x="1216" y="94"/>
                  </a:lnTo>
                  <a:lnTo>
                    <a:pt x="1216" y="99"/>
                  </a:lnTo>
                  <a:lnTo>
                    <a:pt x="1215" y="99"/>
                  </a:lnTo>
                  <a:lnTo>
                    <a:pt x="1215" y="104"/>
                  </a:lnTo>
                  <a:lnTo>
                    <a:pt x="1213" y="104"/>
                  </a:lnTo>
                  <a:lnTo>
                    <a:pt x="1213" y="107"/>
                  </a:lnTo>
                  <a:lnTo>
                    <a:pt x="1211" y="107"/>
                  </a:lnTo>
                  <a:lnTo>
                    <a:pt x="1211" y="112"/>
                  </a:lnTo>
                  <a:lnTo>
                    <a:pt x="1210" y="112"/>
                  </a:lnTo>
                  <a:lnTo>
                    <a:pt x="1210" y="115"/>
                  </a:lnTo>
                  <a:lnTo>
                    <a:pt x="1208" y="115"/>
                  </a:lnTo>
                  <a:lnTo>
                    <a:pt x="1208" y="120"/>
                  </a:lnTo>
                  <a:lnTo>
                    <a:pt x="1206" y="120"/>
                  </a:lnTo>
                  <a:lnTo>
                    <a:pt x="1206" y="125"/>
                  </a:lnTo>
                  <a:lnTo>
                    <a:pt x="1205" y="125"/>
                  </a:lnTo>
                  <a:lnTo>
                    <a:pt x="1205" y="129"/>
                  </a:lnTo>
                  <a:lnTo>
                    <a:pt x="1203" y="129"/>
                  </a:lnTo>
                  <a:lnTo>
                    <a:pt x="1203" y="134"/>
                  </a:lnTo>
                  <a:lnTo>
                    <a:pt x="1201" y="134"/>
                  </a:lnTo>
                  <a:lnTo>
                    <a:pt x="1201" y="139"/>
                  </a:lnTo>
                  <a:lnTo>
                    <a:pt x="1200" y="139"/>
                  </a:lnTo>
                  <a:lnTo>
                    <a:pt x="1200" y="142"/>
                  </a:lnTo>
                  <a:lnTo>
                    <a:pt x="1198" y="142"/>
                  </a:lnTo>
                  <a:lnTo>
                    <a:pt x="1198" y="147"/>
                  </a:lnTo>
                  <a:lnTo>
                    <a:pt x="1196" y="147"/>
                  </a:lnTo>
                  <a:lnTo>
                    <a:pt x="1196" y="150"/>
                  </a:lnTo>
                  <a:lnTo>
                    <a:pt x="1195" y="150"/>
                  </a:lnTo>
                  <a:lnTo>
                    <a:pt x="1195" y="155"/>
                  </a:lnTo>
                  <a:lnTo>
                    <a:pt x="1193" y="155"/>
                  </a:lnTo>
                  <a:lnTo>
                    <a:pt x="1193" y="160"/>
                  </a:lnTo>
                  <a:lnTo>
                    <a:pt x="1191" y="160"/>
                  </a:lnTo>
                  <a:lnTo>
                    <a:pt x="1191" y="164"/>
                  </a:lnTo>
                  <a:lnTo>
                    <a:pt x="1190" y="164"/>
                  </a:lnTo>
                  <a:lnTo>
                    <a:pt x="1190" y="169"/>
                  </a:lnTo>
                  <a:lnTo>
                    <a:pt x="1188" y="169"/>
                  </a:lnTo>
                  <a:lnTo>
                    <a:pt x="1188" y="172"/>
                  </a:lnTo>
                  <a:lnTo>
                    <a:pt x="1186" y="172"/>
                  </a:lnTo>
                  <a:lnTo>
                    <a:pt x="1186" y="177"/>
                  </a:lnTo>
                  <a:lnTo>
                    <a:pt x="1185" y="177"/>
                  </a:lnTo>
                  <a:lnTo>
                    <a:pt x="1185" y="182"/>
                  </a:lnTo>
                  <a:lnTo>
                    <a:pt x="1183" y="182"/>
                  </a:lnTo>
                  <a:lnTo>
                    <a:pt x="1183" y="185"/>
                  </a:lnTo>
                  <a:lnTo>
                    <a:pt x="1181" y="185"/>
                  </a:lnTo>
                  <a:lnTo>
                    <a:pt x="1181" y="190"/>
                  </a:lnTo>
                  <a:lnTo>
                    <a:pt x="1180" y="190"/>
                  </a:lnTo>
                  <a:lnTo>
                    <a:pt x="1180" y="194"/>
                  </a:lnTo>
                  <a:lnTo>
                    <a:pt x="1178" y="194"/>
                  </a:lnTo>
                  <a:lnTo>
                    <a:pt x="1178" y="199"/>
                  </a:lnTo>
                  <a:lnTo>
                    <a:pt x="1176" y="199"/>
                  </a:lnTo>
                  <a:lnTo>
                    <a:pt x="1176" y="204"/>
                  </a:lnTo>
                  <a:lnTo>
                    <a:pt x="1175" y="204"/>
                  </a:lnTo>
                  <a:lnTo>
                    <a:pt x="1175" y="207"/>
                  </a:lnTo>
                  <a:lnTo>
                    <a:pt x="1173" y="207"/>
                  </a:lnTo>
                  <a:lnTo>
                    <a:pt x="1173" y="212"/>
                  </a:lnTo>
                  <a:lnTo>
                    <a:pt x="1171" y="212"/>
                  </a:lnTo>
                  <a:lnTo>
                    <a:pt x="1171" y="217"/>
                  </a:lnTo>
                  <a:lnTo>
                    <a:pt x="1170" y="217"/>
                  </a:lnTo>
                  <a:lnTo>
                    <a:pt x="1170" y="220"/>
                  </a:lnTo>
                  <a:lnTo>
                    <a:pt x="1168" y="220"/>
                  </a:lnTo>
                  <a:lnTo>
                    <a:pt x="1168" y="225"/>
                  </a:lnTo>
                  <a:lnTo>
                    <a:pt x="1166" y="225"/>
                  </a:lnTo>
                  <a:lnTo>
                    <a:pt x="1166" y="229"/>
                  </a:lnTo>
                  <a:lnTo>
                    <a:pt x="1165" y="229"/>
                  </a:lnTo>
                  <a:lnTo>
                    <a:pt x="1165" y="234"/>
                  </a:lnTo>
                  <a:lnTo>
                    <a:pt x="1163" y="234"/>
                  </a:lnTo>
                  <a:lnTo>
                    <a:pt x="1163" y="239"/>
                  </a:lnTo>
                  <a:lnTo>
                    <a:pt x="1161" y="239"/>
                  </a:lnTo>
                  <a:lnTo>
                    <a:pt x="1161" y="242"/>
                  </a:lnTo>
                  <a:lnTo>
                    <a:pt x="1160" y="242"/>
                  </a:lnTo>
                  <a:lnTo>
                    <a:pt x="1160" y="247"/>
                  </a:lnTo>
                  <a:lnTo>
                    <a:pt x="1158" y="247"/>
                  </a:lnTo>
                  <a:lnTo>
                    <a:pt x="1158" y="250"/>
                  </a:lnTo>
                  <a:lnTo>
                    <a:pt x="1156" y="250"/>
                  </a:lnTo>
                  <a:lnTo>
                    <a:pt x="1156" y="255"/>
                  </a:lnTo>
                  <a:lnTo>
                    <a:pt x="1155" y="255"/>
                  </a:lnTo>
                  <a:lnTo>
                    <a:pt x="1155" y="260"/>
                  </a:lnTo>
                  <a:lnTo>
                    <a:pt x="1153" y="260"/>
                  </a:lnTo>
                  <a:lnTo>
                    <a:pt x="1153" y="264"/>
                  </a:lnTo>
                  <a:lnTo>
                    <a:pt x="1151" y="264"/>
                  </a:lnTo>
                  <a:lnTo>
                    <a:pt x="1151" y="269"/>
                  </a:lnTo>
                  <a:lnTo>
                    <a:pt x="1150" y="269"/>
                  </a:lnTo>
                  <a:lnTo>
                    <a:pt x="1150" y="272"/>
                  </a:lnTo>
                  <a:lnTo>
                    <a:pt x="1148" y="272"/>
                  </a:lnTo>
                  <a:lnTo>
                    <a:pt x="1148" y="277"/>
                  </a:lnTo>
                  <a:lnTo>
                    <a:pt x="1146" y="277"/>
                  </a:lnTo>
                  <a:lnTo>
                    <a:pt x="1146" y="282"/>
                  </a:lnTo>
                  <a:lnTo>
                    <a:pt x="1145" y="282"/>
                  </a:lnTo>
                  <a:lnTo>
                    <a:pt x="1145" y="285"/>
                  </a:lnTo>
                  <a:lnTo>
                    <a:pt x="1143" y="285"/>
                  </a:lnTo>
                  <a:lnTo>
                    <a:pt x="1143" y="290"/>
                  </a:lnTo>
                  <a:lnTo>
                    <a:pt x="1141" y="290"/>
                  </a:lnTo>
                  <a:lnTo>
                    <a:pt x="1141" y="295"/>
                  </a:lnTo>
                  <a:lnTo>
                    <a:pt x="1140" y="295"/>
                  </a:lnTo>
                  <a:lnTo>
                    <a:pt x="1140" y="299"/>
                  </a:lnTo>
                  <a:lnTo>
                    <a:pt x="1138" y="299"/>
                  </a:lnTo>
                  <a:lnTo>
                    <a:pt x="1138" y="304"/>
                  </a:lnTo>
                  <a:lnTo>
                    <a:pt x="1136" y="304"/>
                  </a:lnTo>
                  <a:lnTo>
                    <a:pt x="1136" y="307"/>
                  </a:lnTo>
                  <a:lnTo>
                    <a:pt x="1135" y="307"/>
                  </a:lnTo>
                  <a:lnTo>
                    <a:pt x="1135" y="312"/>
                  </a:lnTo>
                  <a:lnTo>
                    <a:pt x="1133" y="312"/>
                  </a:lnTo>
                  <a:lnTo>
                    <a:pt x="1133" y="317"/>
                  </a:lnTo>
                  <a:lnTo>
                    <a:pt x="1131" y="317"/>
                  </a:lnTo>
                  <a:lnTo>
                    <a:pt x="1131" y="320"/>
                  </a:lnTo>
                  <a:lnTo>
                    <a:pt x="1130" y="320"/>
                  </a:lnTo>
                  <a:lnTo>
                    <a:pt x="1130" y="325"/>
                  </a:lnTo>
                  <a:lnTo>
                    <a:pt x="1128" y="325"/>
                  </a:lnTo>
                  <a:lnTo>
                    <a:pt x="1128" y="329"/>
                  </a:lnTo>
                  <a:lnTo>
                    <a:pt x="1126" y="329"/>
                  </a:lnTo>
                  <a:lnTo>
                    <a:pt x="1126" y="334"/>
                  </a:lnTo>
                  <a:lnTo>
                    <a:pt x="1125" y="334"/>
                  </a:lnTo>
                  <a:lnTo>
                    <a:pt x="1125" y="339"/>
                  </a:lnTo>
                  <a:lnTo>
                    <a:pt x="1123" y="339"/>
                  </a:lnTo>
                  <a:lnTo>
                    <a:pt x="1123" y="342"/>
                  </a:lnTo>
                  <a:lnTo>
                    <a:pt x="1121" y="342"/>
                  </a:lnTo>
                  <a:lnTo>
                    <a:pt x="1121" y="347"/>
                  </a:lnTo>
                  <a:lnTo>
                    <a:pt x="1120" y="347"/>
                  </a:lnTo>
                  <a:lnTo>
                    <a:pt x="1120" y="350"/>
                  </a:lnTo>
                  <a:lnTo>
                    <a:pt x="1118" y="350"/>
                  </a:lnTo>
                  <a:lnTo>
                    <a:pt x="1118" y="355"/>
                  </a:lnTo>
                  <a:lnTo>
                    <a:pt x="1116" y="355"/>
                  </a:lnTo>
                  <a:lnTo>
                    <a:pt x="1116" y="360"/>
                  </a:lnTo>
                  <a:lnTo>
                    <a:pt x="1115" y="360"/>
                  </a:lnTo>
                  <a:lnTo>
                    <a:pt x="1115" y="364"/>
                  </a:lnTo>
                  <a:lnTo>
                    <a:pt x="1113" y="364"/>
                  </a:lnTo>
                  <a:lnTo>
                    <a:pt x="1113" y="369"/>
                  </a:lnTo>
                  <a:lnTo>
                    <a:pt x="1111" y="369"/>
                  </a:lnTo>
                  <a:lnTo>
                    <a:pt x="1111" y="374"/>
                  </a:lnTo>
                  <a:lnTo>
                    <a:pt x="1110" y="374"/>
                  </a:lnTo>
                  <a:lnTo>
                    <a:pt x="1110" y="377"/>
                  </a:lnTo>
                  <a:lnTo>
                    <a:pt x="1108" y="377"/>
                  </a:lnTo>
                  <a:lnTo>
                    <a:pt x="1108" y="382"/>
                  </a:lnTo>
                  <a:lnTo>
                    <a:pt x="1106" y="382"/>
                  </a:lnTo>
                  <a:lnTo>
                    <a:pt x="1106" y="385"/>
                  </a:lnTo>
                  <a:lnTo>
                    <a:pt x="1105" y="385"/>
                  </a:lnTo>
                  <a:lnTo>
                    <a:pt x="1105" y="390"/>
                  </a:lnTo>
                  <a:lnTo>
                    <a:pt x="1103" y="390"/>
                  </a:lnTo>
                  <a:lnTo>
                    <a:pt x="1103" y="395"/>
                  </a:lnTo>
                  <a:lnTo>
                    <a:pt x="1101" y="395"/>
                  </a:lnTo>
                  <a:lnTo>
                    <a:pt x="1101" y="399"/>
                  </a:lnTo>
                  <a:lnTo>
                    <a:pt x="1100" y="399"/>
                  </a:lnTo>
                  <a:lnTo>
                    <a:pt x="1100" y="404"/>
                  </a:lnTo>
                  <a:lnTo>
                    <a:pt x="1098" y="404"/>
                  </a:lnTo>
                  <a:lnTo>
                    <a:pt x="1098" y="407"/>
                  </a:lnTo>
                  <a:lnTo>
                    <a:pt x="1096" y="407"/>
                  </a:lnTo>
                  <a:lnTo>
                    <a:pt x="1096" y="412"/>
                  </a:lnTo>
                  <a:lnTo>
                    <a:pt x="1095" y="412"/>
                  </a:lnTo>
                  <a:lnTo>
                    <a:pt x="1095" y="417"/>
                  </a:lnTo>
                  <a:lnTo>
                    <a:pt x="1093" y="417"/>
                  </a:lnTo>
                  <a:lnTo>
                    <a:pt x="1093" y="420"/>
                  </a:lnTo>
                  <a:lnTo>
                    <a:pt x="1091" y="420"/>
                  </a:lnTo>
                  <a:lnTo>
                    <a:pt x="1091" y="425"/>
                  </a:lnTo>
                  <a:lnTo>
                    <a:pt x="1090" y="425"/>
                  </a:lnTo>
                  <a:lnTo>
                    <a:pt x="1090" y="430"/>
                  </a:lnTo>
                  <a:lnTo>
                    <a:pt x="1088" y="430"/>
                  </a:lnTo>
                  <a:lnTo>
                    <a:pt x="1088" y="434"/>
                  </a:lnTo>
                  <a:lnTo>
                    <a:pt x="1086" y="434"/>
                  </a:lnTo>
                  <a:lnTo>
                    <a:pt x="1086" y="439"/>
                  </a:lnTo>
                  <a:lnTo>
                    <a:pt x="1085" y="439"/>
                  </a:lnTo>
                  <a:lnTo>
                    <a:pt x="1085" y="442"/>
                  </a:lnTo>
                  <a:lnTo>
                    <a:pt x="1083" y="442"/>
                  </a:lnTo>
                  <a:lnTo>
                    <a:pt x="1083" y="447"/>
                  </a:lnTo>
                  <a:lnTo>
                    <a:pt x="1081" y="447"/>
                  </a:lnTo>
                  <a:lnTo>
                    <a:pt x="1081" y="452"/>
                  </a:lnTo>
                  <a:lnTo>
                    <a:pt x="1080" y="452"/>
                  </a:lnTo>
                  <a:lnTo>
                    <a:pt x="1080" y="455"/>
                  </a:lnTo>
                  <a:lnTo>
                    <a:pt x="1078" y="455"/>
                  </a:lnTo>
                  <a:lnTo>
                    <a:pt x="1078" y="460"/>
                  </a:lnTo>
                  <a:lnTo>
                    <a:pt x="1076" y="460"/>
                  </a:lnTo>
                  <a:lnTo>
                    <a:pt x="1076" y="464"/>
                  </a:lnTo>
                  <a:lnTo>
                    <a:pt x="1075" y="464"/>
                  </a:lnTo>
                  <a:lnTo>
                    <a:pt x="1075" y="469"/>
                  </a:lnTo>
                  <a:lnTo>
                    <a:pt x="1073" y="469"/>
                  </a:lnTo>
                  <a:lnTo>
                    <a:pt x="1073" y="474"/>
                  </a:lnTo>
                  <a:lnTo>
                    <a:pt x="1071" y="474"/>
                  </a:lnTo>
                  <a:lnTo>
                    <a:pt x="1071" y="477"/>
                  </a:lnTo>
                  <a:lnTo>
                    <a:pt x="1070" y="477"/>
                  </a:lnTo>
                  <a:lnTo>
                    <a:pt x="1070" y="482"/>
                  </a:lnTo>
                  <a:lnTo>
                    <a:pt x="1068" y="482"/>
                  </a:lnTo>
                  <a:lnTo>
                    <a:pt x="1068" y="487"/>
                  </a:lnTo>
                  <a:lnTo>
                    <a:pt x="1066" y="487"/>
                  </a:lnTo>
                  <a:lnTo>
                    <a:pt x="1066" y="490"/>
                  </a:lnTo>
                  <a:lnTo>
                    <a:pt x="1065" y="490"/>
                  </a:lnTo>
                  <a:lnTo>
                    <a:pt x="1065" y="495"/>
                  </a:lnTo>
                  <a:lnTo>
                    <a:pt x="1063" y="495"/>
                  </a:lnTo>
                  <a:lnTo>
                    <a:pt x="1063" y="499"/>
                  </a:lnTo>
                  <a:lnTo>
                    <a:pt x="1061" y="499"/>
                  </a:lnTo>
                  <a:lnTo>
                    <a:pt x="1061" y="504"/>
                  </a:lnTo>
                  <a:lnTo>
                    <a:pt x="1060" y="504"/>
                  </a:lnTo>
                  <a:lnTo>
                    <a:pt x="1060" y="509"/>
                  </a:lnTo>
                  <a:lnTo>
                    <a:pt x="1058" y="509"/>
                  </a:lnTo>
                  <a:lnTo>
                    <a:pt x="1058" y="512"/>
                  </a:lnTo>
                  <a:lnTo>
                    <a:pt x="1056" y="512"/>
                  </a:lnTo>
                  <a:lnTo>
                    <a:pt x="1056" y="517"/>
                  </a:lnTo>
                  <a:lnTo>
                    <a:pt x="1055" y="517"/>
                  </a:lnTo>
                  <a:lnTo>
                    <a:pt x="1055" y="520"/>
                  </a:lnTo>
                  <a:lnTo>
                    <a:pt x="1053" y="520"/>
                  </a:lnTo>
                  <a:lnTo>
                    <a:pt x="1053" y="525"/>
                  </a:lnTo>
                  <a:lnTo>
                    <a:pt x="1051" y="525"/>
                  </a:lnTo>
                  <a:lnTo>
                    <a:pt x="1051" y="530"/>
                  </a:lnTo>
                  <a:lnTo>
                    <a:pt x="1050" y="530"/>
                  </a:lnTo>
                  <a:lnTo>
                    <a:pt x="1050" y="534"/>
                  </a:lnTo>
                  <a:lnTo>
                    <a:pt x="1048" y="534"/>
                  </a:lnTo>
                  <a:lnTo>
                    <a:pt x="1048" y="539"/>
                  </a:lnTo>
                  <a:lnTo>
                    <a:pt x="1046" y="539"/>
                  </a:lnTo>
                  <a:lnTo>
                    <a:pt x="1046" y="544"/>
                  </a:lnTo>
                  <a:lnTo>
                    <a:pt x="1045" y="544"/>
                  </a:lnTo>
                  <a:lnTo>
                    <a:pt x="1045" y="547"/>
                  </a:lnTo>
                  <a:lnTo>
                    <a:pt x="1043" y="547"/>
                  </a:lnTo>
                  <a:lnTo>
                    <a:pt x="1043" y="552"/>
                  </a:lnTo>
                  <a:lnTo>
                    <a:pt x="1041" y="552"/>
                  </a:lnTo>
                  <a:lnTo>
                    <a:pt x="1041" y="555"/>
                  </a:lnTo>
                  <a:lnTo>
                    <a:pt x="1040" y="555"/>
                  </a:lnTo>
                  <a:lnTo>
                    <a:pt x="1040" y="560"/>
                  </a:lnTo>
                  <a:lnTo>
                    <a:pt x="1038" y="560"/>
                  </a:lnTo>
                  <a:lnTo>
                    <a:pt x="1038" y="565"/>
                  </a:lnTo>
                  <a:lnTo>
                    <a:pt x="1036" y="565"/>
                  </a:lnTo>
                  <a:lnTo>
                    <a:pt x="1036" y="569"/>
                  </a:lnTo>
                  <a:lnTo>
                    <a:pt x="1035" y="569"/>
                  </a:lnTo>
                  <a:lnTo>
                    <a:pt x="1035" y="574"/>
                  </a:lnTo>
                  <a:lnTo>
                    <a:pt x="1033" y="574"/>
                  </a:lnTo>
                  <a:lnTo>
                    <a:pt x="1033" y="577"/>
                  </a:lnTo>
                  <a:lnTo>
                    <a:pt x="1031" y="577"/>
                  </a:lnTo>
                  <a:lnTo>
                    <a:pt x="1031" y="582"/>
                  </a:lnTo>
                  <a:lnTo>
                    <a:pt x="1030" y="582"/>
                  </a:lnTo>
                  <a:lnTo>
                    <a:pt x="1030" y="587"/>
                  </a:lnTo>
                  <a:lnTo>
                    <a:pt x="1028" y="587"/>
                  </a:lnTo>
                  <a:lnTo>
                    <a:pt x="1028" y="590"/>
                  </a:lnTo>
                  <a:lnTo>
                    <a:pt x="1026" y="590"/>
                  </a:lnTo>
                  <a:lnTo>
                    <a:pt x="1026" y="595"/>
                  </a:lnTo>
                  <a:lnTo>
                    <a:pt x="1025" y="595"/>
                  </a:lnTo>
                  <a:lnTo>
                    <a:pt x="1025" y="600"/>
                  </a:lnTo>
                  <a:lnTo>
                    <a:pt x="1023" y="600"/>
                  </a:lnTo>
                  <a:lnTo>
                    <a:pt x="1023" y="604"/>
                  </a:lnTo>
                  <a:lnTo>
                    <a:pt x="1021" y="604"/>
                  </a:lnTo>
                  <a:lnTo>
                    <a:pt x="1021" y="609"/>
                  </a:lnTo>
                  <a:lnTo>
                    <a:pt x="1020" y="609"/>
                  </a:lnTo>
                  <a:lnTo>
                    <a:pt x="1020" y="612"/>
                  </a:lnTo>
                  <a:lnTo>
                    <a:pt x="1018" y="612"/>
                  </a:lnTo>
                  <a:lnTo>
                    <a:pt x="1018" y="617"/>
                  </a:lnTo>
                  <a:lnTo>
                    <a:pt x="1016" y="617"/>
                  </a:lnTo>
                  <a:lnTo>
                    <a:pt x="1016" y="622"/>
                  </a:lnTo>
                  <a:lnTo>
                    <a:pt x="1015" y="622"/>
                  </a:lnTo>
                  <a:lnTo>
                    <a:pt x="1015" y="625"/>
                  </a:lnTo>
                  <a:lnTo>
                    <a:pt x="1013" y="625"/>
                  </a:lnTo>
                  <a:lnTo>
                    <a:pt x="1013" y="630"/>
                  </a:lnTo>
                  <a:lnTo>
                    <a:pt x="1011" y="630"/>
                  </a:lnTo>
                  <a:lnTo>
                    <a:pt x="1011" y="634"/>
                  </a:lnTo>
                  <a:lnTo>
                    <a:pt x="1010" y="634"/>
                  </a:lnTo>
                  <a:lnTo>
                    <a:pt x="1010" y="639"/>
                  </a:lnTo>
                  <a:lnTo>
                    <a:pt x="1008" y="639"/>
                  </a:lnTo>
                  <a:lnTo>
                    <a:pt x="1008" y="644"/>
                  </a:lnTo>
                  <a:lnTo>
                    <a:pt x="1006" y="644"/>
                  </a:lnTo>
                  <a:lnTo>
                    <a:pt x="1006" y="647"/>
                  </a:lnTo>
                  <a:lnTo>
                    <a:pt x="1005" y="647"/>
                  </a:lnTo>
                  <a:lnTo>
                    <a:pt x="1005" y="652"/>
                  </a:lnTo>
                  <a:lnTo>
                    <a:pt x="1003" y="652"/>
                  </a:lnTo>
                  <a:lnTo>
                    <a:pt x="1003" y="657"/>
                  </a:lnTo>
                  <a:lnTo>
                    <a:pt x="1001" y="657"/>
                  </a:lnTo>
                  <a:lnTo>
                    <a:pt x="1001" y="660"/>
                  </a:lnTo>
                  <a:lnTo>
                    <a:pt x="1000" y="660"/>
                  </a:lnTo>
                  <a:lnTo>
                    <a:pt x="1000" y="665"/>
                  </a:lnTo>
                  <a:lnTo>
                    <a:pt x="998" y="665"/>
                  </a:lnTo>
                  <a:lnTo>
                    <a:pt x="998" y="669"/>
                  </a:lnTo>
                  <a:lnTo>
                    <a:pt x="996" y="669"/>
                  </a:lnTo>
                  <a:lnTo>
                    <a:pt x="996" y="674"/>
                  </a:lnTo>
                  <a:lnTo>
                    <a:pt x="995" y="674"/>
                  </a:lnTo>
                  <a:lnTo>
                    <a:pt x="995" y="679"/>
                  </a:lnTo>
                  <a:lnTo>
                    <a:pt x="993" y="679"/>
                  </a:lnTo>
                  <a:lnTo>
                    <a:pt x="993" y="682"/>
                  </a:lnTo>
                  <a:lnTo>
                    <a:pt x="991" y="682"/>
                  </a:lnTo>
                  <a:lnTo>
                    <a:pt x="991" y="687"/>
                  </a:lnTo>
                  <a:lnTo>
                    <a:pt x="990" y="687"/>
                  </a:lnTo>
                  <a:lnTo>
                    <a:pt x="990" y="692"/>
                  </a:lnTo>
                  <a:lnTo>
                    <a:pt x="988" y="692"/>
                  </a:lnTo>
                  <a:lnTo>
                    <a:pt x="988" y="695"/>
                  </a:lnTo>
                  <a:lnTo>
                    <a:pt x="986" y="695"/>
                  </a:lnTo>
                  <a:lnTo>
                    <a:pt x="986" y="700"/>
                  </a:lnTo>
                  <a:lnTo>
                    <a:pt x="985" y="700"/>
                  </a:lnTo>
                  <a:lnTo>
                    <a:pt x="985" y="704"/>
                  </a:lnTo>
                  <a:lnTo>
                    <a:pt x="983" y="704"/>
                  </a:lnTo>
                  <a:lnTo>
                    <a:pt x="983" y="709"/>
                  </a:lnTo>
                  <a:lnTo>
                    <a:pt x="981" y="709"/>
                  </a:lnTo>
                  <a:lnTo>
                    <a:pt x="981" y="714"/>
                  </a:lnTo>
                  <a:lnTo>
                    <a:pt x="980" y="714"/>
                  </a:lnTo>
                  <a:lnTo>
                    <a:pt x="980" y="717"/>
                  </a:lnTo>
                  <a:lnTo>
                    <a:pt x="978" y="717"/>
                  </a:lnTo>
                  <a:lnTo>
                    <a:pt x="978" y="722"/>
                  </a:lnTo>
                  <a:lnTo>
                    <a:pt x="976" y="722"/>
                  </a:lnTo>
                  <a:lnTo>
                    <a:pt x="976" y="725"/>
                  </a:lnTo>
                  <a:lnTo>
                    <a:pt x="975" y="725"/>
                  </a:lnTo>
                  <a:lnTo>
                    <a:pt x="975" y="730"/>
                  </a:lnTo>
                  <a:lnTo>
                    <a:pt x="973" y="730"/>
                  </a:lnTo>
                  <a:lnTo>
                    <a:pt x="973" y="735"/>
                  </a:lnTo>
                  <a:lnTo>
                    <a:pt x="971" y="735"/>
                  </a:lnTo>
                  <a:lnTo>
                    <a:pt x="971" y="739"/>
                  </a:lnTo>
                  <a:lnTo>
                    <a:pt x="970" y="739"/>
                  </a:lnTo>
                  <a:lnTo>
                    <a:pt x="970" y="744"/>
                  </a:lnTo>
                  <a:lnTo>
                    <a:pt x="968" y="744"/>
                  </a:lnTo>
                  <a:lnTo>
                    <a:pt x="968" y="749"/>
                  </a:lnTo>
                  <a:lnTo>
                    <a:pt x="966" y="749"/>
                  </a:lnTo>
                  <a:lnTo>
                    <a:pt x="966" y="752"/>
                  </a:lnTo>
                  <a:lnTo>
                    <a:pt x="965" y="752"/>
                  </a:lnTo>
                  <a:lnTo>
                    <a:pt x="965" y="757"/>
                  </a:lnTo>
                  <a:lnTo>
                    <a:pt x="963" y="757"/>
                  </a:lnTo>
                  <a:lnTo>
                    <a:pt x="963" y="760"/>
                  </a:lnTo>
                  <a:lnTo>
                    <a:pt x="961" y="760"/>
                  </a:lnTo>
                  <a:lnTo>
                    <a:pt x="961" y="765"/>
                  </a:lnTo>
                  <a:lnTo>
                    <a:pt x="960" y="765"/>
                  </a:lnTo>
                  <a:lnTo>
                    <a:pt x="960" y="770"/>
                  </a:lnTo>
                  <a:lnTo>
                    <a:pt x="958" y="770"/>
                  </a:lnTo>
                  <a:lnTo>
                    <a:pt x="958" y="774"/>
                  </a:lnTo>
                  <a:lnTo>
                    <a:pt x="956" y="774"/>
                  </a:lnTo>
                  <a:lnTo>
                    <a:pt x="956" y="779"/>
                  </a:lnTo>
                  <a:lnTo>
                    <a:pt x="955" y="779"/>
                  </a:lnTo>
                  <a:lnTo>
                    <a:pt x="955" y="784"/>
                  </a:lnTo>
                  <a:lnTo>
                    <a:pt x="953" y="784"/>
                  </a:lnTo>
                  <a:lnTo>
                    <a:pt x="953" y="787"/>
                  </a:lnTo>
                  <a:lnTo>
                    <a:pt x="951" y="787"/>
                  </a:lnTo>
                  <a:lnTo>
                    <a:pt x="951" y="792"/>
                  </a:lnTo>
                  <a:lnTo>
                    <a:pt x="950" y="792"/>
                  </a:lnTo>
                  <a:lnTo>
                    <a:pt x="950" y="795"/>
                  </a:lnTo>
                  <a:lnTo>
                    <a:pt x="948" y="795"/>
                  </a:lnTo>
                  <a:lnTo>
                    <a:pt x="948" y="800"/>
                  </a:lnTo>
                  <a:lnTo>
                    <a:pt x="946" y="800"/>
                  </a:lnTo>
                  <a:lnTo>
                    <a:pt x="946" y="805"/>
                  </a:lnTo>
                  <a:lnTo>
                    <a:pt x="945" y="805"/>
                  </a:lnTo>
                  <a:lnTo>
                    <a:pt x="945" y="809"/>
                  </a:lnTo>
                  <a:lnTo>
                    <a:pt x="943" y="809"/>
                  </a:lnTo>
                  <a:lnTo>
                    <a:pt x="943" y="814"/>
                  </a:lnTo>
                  <a:lnTo>
                    <a:pt x="941" y="814"/>
                  </a:lnTo>
                  <a:lnTo>
                    <a:pt x="941" y="817"/>
                  </a:lnTo>
                  <a:lnTo>
                    <a:pt x="940" y="817"/>
                  </a:lnTo>
                  <a:lnTo>
                    <a:pt x="940" y="822"/>
                  </a:lnTo>
                  <a:lnTo>
                    <a:pt x="938" y="822"/>
                  </a:lnTo>
                  <a:lnTo>
                    <a:pt x="938" y="827"/>
                  </a:lnTo>
                  <a:lnTo>
                    <a:pt x="936" y="827"/>
                  </a:lnTo>
                  <a:lnTo>
                    <a:pt x="936" y="830"/>
                  </a:lnTo>
                  <a:lnTo>
                    <a:pt x="935" y="830"/>
                  </a:lnTo>
                  <a:lnTo>
                    <a:pt x="935" y="835"/>
                  </a:lnTo>
                  <a:lnTo>
                    <a:pt x="933" y="835"/>
                  </a:lnTo>
                  <a:lnTo>
                    <a:pt x="933" y="840"/>
                  </a:lnTo>
                  <a:lnTo>
                    <a:pt x="931" y="840"/>
                  </a:lnTo>
                  <a:lnTo>
                    <a:pt x="931" y="844"/>
                  </a:lnTo>
                  <a:lnTo>
                    <a:pt x="930" y="844"/>
                  </a:lnTo>
                  <a:lnTo>
                    <a:pt x="930" y="849"/>
                  </a:lnTo>
                  <a:lnTo>
                    <a:pt x="928" y="849"/>
                  </a:lnTo>
                  <a:lnTo>
                    <a:pt x="928" y="852"/>
                  </a:lnTo>
                  <a:lnTo>
                    <a:pt x="926" y="852"/>
                  </a:lnTo>
                  <a:lnTo>
                    <a:pt x="926" y="857"/>
                  </a:lnTo>
                  <a:lnTo>
                    <a:pt x="925" y="857"/>
                  </a:lnTo>
                  <a:lnTo>
                    <a:pt x="925" y="862"/>
                  </a:lnTo>
                  <a:lnTo>
                    <a:pt x="923" y="862"/>
                  </a:lnTo>
                  <a:lnTo>
                    <a:pt x="923" y="865"/>
                  </a:lnTo>
                  <a:lnTo>
                    <a:pt x="921" y="865"/>
                  </a:lnTo>
                  <a:lnTo>
                    <a:pt x="921" y="870"/>
                  </a:lnTo>
                  <a:lnTo>
                    <a:pt x="920" y="870"/>
                  </a:lnTo>
                  <a:lnTo>
                    <a:pt x="920" y="875"/>
                  </a:lnTo>
                  <a:lnTo>
                    <a:pt x="918" y="875"/>
                  </a:lnTo>
                  <a:lnTo>
                    <a:pt x="918" y="879"/>
                  </a:lnTo>
                  <a:lnTo>
                    <a:pt x="916" y="879"/>
                  </a:lnTo>
                  <a:lnTo>
                    <a:pt x="916" y="884"/>
                  </a:lnTo>
                  <a:lnTo>
                    <a:pt x="915" y="884"/>
                  </a:lnTo>
                  <a:lnTo>
                    <a:pt x="915" y="887"/>
                  </a:lnTo>
                  <a:lnTo>
                    <a:pt x="913" y="887"/>
                  </a:lnTo>
                  <a:lnTo>
                    <a:pt x="913" y="892"/>
                  </a:lnTo>
                  <a:lnTo>
                    <a:pt x="911" y="892"/>
                  </a:lnTo>
                  <a:lnTo>
                    <a:pt x="911" y="897"/>
                  </a:lnTo>
                  <a:lnTo>
                    <a:pt x="910" y="897"/>
                  </a:lnTo>
                  <a:lnTo>
                    <a:pt x="910" y="900"/>
                  </a:lnTo>
                  <a:lnTo>
                    <a:pt x="908" y="900"/>
                  </a:lnTo>
                  <a:lnTo>
                    <a:pt x="908" y="905"/>
                  </a:lnTo>
                  <a:lnTo>
                    <a:pt x="906" y="905"/>
                  </a:lnTo>
                  <a:lnTo>
                    <a:pt x="906" y="909"/>
                  </a:lnTo>
                  <a:lnTo>
                    <a:pt x="905" y="909"/>
                  </a:lnTo>
                  <a:lnTo>
                    <a:pt x="905" y="914"/>
                  </a:lnTo>
                  <a:lnTo>
                    <a:pt x="903" y="914"/>
                  </a:lnTo>
                  <a:lnTo>
                    <a:pt x="903" y="919"/>
                  </a:lnTo>
                  <a:lnTo>
                    <a:pt x="901" y="919"/>
                  </a:lnTo>
                  <a:lnTo>
                    <a:pt x="901" y="922"/>
                  </a:lnTo>
                  <a:lnTo>
                    <a:pt x="900" y="922"/>
                  </a:lnTo>
                  <a:lnTo>
                    <a:pt x="900" y="927"/>
                  </a:lnTo>
                  <a:lnTo>
                    <a:pt x="898" y="927"/>
                  </a:lnTo>
                  <a:lnTo>
                    <a:pt x="898" y="932"/>
                  </a:lnTo>
                  <a:lnTo>
                    <a:pt x="896" y="932"/>
                  </a:lnTo>
                  <a:lnTo>
                    <a:pt x="896" y="935"/>
                  </a:lnTo>
                  <a:lnTo>
                    <a:pt x="895" y="935"/>
                  </a:lnTo>
                  <a:lnTo>
                    <a:pt x="895" y="940"/>
                  </a:lnTo>
                  <a:lnTo>
                    <a:pt x="893" y="940"/>
                  </a:lnTo>
                  <a:lnTo>
                    <a:pt x="893" y="944"/>
                  </a:lnTo>
                  <a:lnTo>
                    <a:pt x="891" y="944"/>
                  </a:lnTo>
                  <a:lnTo>
                    <a:pt x="891" y="949"/>
                  </a:lnTo>
                  <a:lnTo>
                    <a:pt x="890" y="949"/>
                  </a:lnTo>
                  <a:lnTo>
                    <a:pt x="890" y="954"/>
                  </a:lnTo>
                  <a:lnTo>
                    <a:pt x="888" y="954"/>
                  </a:lnTo>
                  <a:lnTo>
                    <a:pt x="888" y="957"/>
                  </a:lnTo>
                  <a:lnTo>
                    <a:pt x="886" y="957"/>
                  </a:lnTo>
                  <a:lnTo>
                    <a:pt x="886" y="962"/>
                  </a:lnTo>
                  <a:lnTo>
                    <a:pt x="885" y="962"/>
                  </a:lnTo>
                  <a:lnTo>
                    <a:pt x="885" y="967"/>
                  </a:lnTo>
                  <a:lnTo>
                    <a:pt x="883" y="967"/>
                  </a:lnTo>
                  <a:lnTo>
                    <a:pt x="883" y="970"/>
                  </a:lnTo>
                  <a:lnTo>
                    <a:pt x="881" y="970"/>
                  </a:lnTo>
                  <a:lnTo>
                    <a:pt x="881" y="975"/>
                  </a:lnTo>
                  <a:lnTo>
                    <a:pt x="880" y="975"/>
                  </a:lnTo>
                  <a:lnTo>
                    <a:pt x="880" y="979"/>
                  </a:lnTo>
                  <a:lnTo>
                    <a:pt x="878" y="979"/>
                  </a:lnTo>
                  <a:lnTo>
                    <a:pt x="878" y="984"/>
                  </a:lnTo>
                  <a:lnTo>
                    <a:pt x="876" y="984"/>
                  </a:lnTo>
                  <a:lnTo>
                    <a:pt x="876" y="989"/>
                  </a:lnTo>
                  <a:lnTo>
                    <a:pt x="875" y="989"/>
                  </a:lnTo>
                  <a:lnTo>
                    <a:pt x="875" y="992"/>
                  </a:lnTo>
                  <a:lnTo>
                    <a:pt x="873" y="992"/>
                  </a:lnTo>
                  <a:lnTo>
                    <a:pt x="873" y="997"/>
                  </a:lnTo>
                  <a:lnTo>
                    <a:pt x="871" y="997"/>
                  </a:lnTo>
                  <a:lnTo>
                    <a:pt x="871" y="1002"/>
                  </a:lnTo>
                  <a:lnTo>
                    <a:pt x="870" y="1002"/>
                  </a:lnTo>
                  <a:lnTo>
                    <a:pt x="870" y="1005"/>
                  </a:lnTo>
                  <a:lnTo>
                    <a:pt x="868" y="1005"/>
                  </a:lnTo>
                  <a:lnTo>
                    <a:pt x="868" y="1010"/>
                  </a:lnTo>
                  <a:lnTo>
                    <a:pt x="866" y="1010"/>
                  </a:lnTo>
                  <a:lnTo>
                    <a:pt x="866" y="1014"/>
                  </a:lnTo>
                  <a:lnTo>
                    <a:pt x="865" y="1014"/>
                  </a:lnTo>
                  <a:lnTo>
                    <a:pt x="865" y="1019"/>
                  </a:lnTo>
                  <a:lnTo>
                    <a:pt x="863" y="1019"/>
                  </a:lnTo>
                  <a:lnTo>
                    <a:pt x="863" y="1024"/>
                  </a:lnTo>
                  <a:lnTo>
                    <a:pt x="861" y="1024"/>
                  </a:lnTo>
                  <a:lnTo>
                    <a:pt x="861" y="1027"/>
                  </a:lnTo>
                  <a:lnTo>
                    <a:pt x="860" y="1027"/>
                  </a:lnTo>
                  <a:lnTo>
                    <a:pt x="860" y="1032"/>
                  </a:lnTo>
                  <a:lnTo>
                    <a:pt x="858" y="1032"/>
                  </a:lnTo>
                  <a:lnTo>
                    <a:pt x="858" y="1035"/>
                  </a:lnTo>
                  <a:lnTo>
                    <a:pt x="856" y="1035"/>
                  </a:lnTo>
                  <a:lnTo>
                    <a:pt x="856" y="1040"/>
                  </a:lnTo>
                  <a:lnTo>
                    <a:pt x="855" y="1040"/>
                  </a:lnTo>
                  <a:lnTo>
                    <a:pt x="855" y="1045"/>
                  </a:lnTo>
                  <a:lnTo>
                    <a:pt x="853" y="1045"/>
                  </a:lnTo>
                  <a:lnTo>
                    <a:pt x="853" y="1049"/>
                  </a:lnTo>
                  <a:lnTo>
                    <a:pt x="851" y="1049"/>
                  </a:lnTo>
                  <a:lnTo>
                    <a:pt x="851" y="1054"/>
                  </a:lnTo>
                  <a:lnTo>
                    <a:pt x="850" y="1054"/>
                  </a:lnTo>
                  <a:lnTo>
                    <a:pt x="850" y="1059"/>
                  </a:lnTo>
                  <a:lnTo>
                    <a:pt x="848" y="1059"/>
                  </a:lnTo>
                  <a:lnTo>
                    <a:pt x="848" y="1062"/>
                  </a:lnTo>
                  <a:lnTo>
                    <a:pt x="846" y="1062"/>
                  </a:lnTo>
                  <a:lnTo>
                    <a:pt x="846" y="1067"/>
                  </a:lnTo>
                  <a:lnTo>
                    <a:pt x="845" y="1067"/>
                  </a:lnTo>
                  <a:lnTo>
                    <a:pt x="845" y="1070"/>
                  </a:lnTo>
                  <a:lnTo>
                    <a:pt x="843" y="1070"/>
                  </a:lnTo>
                  <a:lnTo>
                    <a:pt x="843" y="1075"/>
                  </a:lnTo>
                  <a:lnTo>
                    <a:pt x="841" y="1075"/>
                  </a:lnTo>
                  <a:lnTo>
                    <a:pt x="841" y="1080"/>
                  </a:lnTo>
                  <a:lnTo>
                    <a:pt x="840" y="1080"/>
                  </a:lnTo>
                  <a:lnTo>
                    <a:pt x="840" y="1084"/>
                  </a:lnTo>
                  <a:lnTo>
                    <a:pt x="838" y="1084"/>
                  </a:lnTo>
                  <a:lnTo>
                    <a:pt x="838" y="1089"/>
                  </a:lnTo>
                  <a:lnTo>
                    <a:pt x="836" y="1089"/>
                  </a:lnTo>
                  <a:lnTo>
                    <a:pt x="836" y="1094"/>
                  </a:lnTo>
                  <a:lnTo>
                    <a:pt x="835" y="1094"/>
                  </a:lnTo>
                  <a:lnTo>
                    <a:pt x="835" y="1097"/>
                  </a:lnTo>
                  <a:lnTo>
                    <a:pt x="833" y="1097"/>
                  </a:lnTo>
                  <a:lnTo>
                    <a:pt x="833" y="1102"/>
                  </a:lnTo>
                  <a:lnTo>
                    <a:pt x="831" y="1102"/>
                  </a:lnTo>
                  <a:lnTo>
                    <a:pt x="831" y="1105"/>
                  </a:lnTo>
                  <a:lnTo>
                    <a:pt x="830" y="1105"/>
                  </a:lnTo>
                  <a:lnTo>
                    <a:pt x="830" y="1110"/>
                  </a:lnTo>
                  <a:lnTo>
                    <a:pt x="828" y="1110"/>
                  </a:lnTo>
                  <a:lnTo>
                    <a:pt x="828" y="1115"/>
                  </a:lnTo>
                  <a:lnTo>
                    <a:pt x="826" y="1115"/>
                  </a:lnTo>
                  <a:lnTo>
                    <a:pt x="826" y="1119"/>
                  </a:lnTo>
                  <a:lnTo>
                    <a:pt x="825" y="1119"/>
                  </a:lnTo>
                  <a:lnTo>
                    <a:pt x="825" y="1124"/>
                  </a:lnTo>
                  <a:lnTo>
                    <a:pt x="823" y="1124"/>
                  </a:lnTo>
                  <a:lnTo>
                    <a:pt x="823" y="1129"/>
                  </a:lnTo>
                  <a:lnTo>
                    <a:pt x="821" y="1129"/>
                  </a:lnTo>
                  <a:lnTo>
                    <a:pt x="821" y="1132"/>
                  </a:lnTo>
                  <a:lnTo>
                    <a:pt x="820" y="1132"/>
                  </a:lnTo>
                  <a:lnTo>
                    <a:pt x="820" y="1137"/>
                  </a:lnTo>
                  <a:lnTo>
                    <a:pt x="818" y="1137"/>
                  </a:lnTo>
                  <a:lnTo>
                    <a:pt x="818" y="1140"/>
                  </a:lnTo>
                  <a:lnTo>
                    <a:pt x="816" y="1140"/>
                  </a:lnTo>
                  <a:lnTo>
                    <a:pt x="816" y="1145"/>
                  </a:lnTo>
                  <a:lnTo>
                    <a:pt x="815" y="1145"/>
                  </a:lnTo>
                  <a:lnTo>
                    <a:pt x="815" y="1150"/>
                  </a:lnTo>
                  <a:lnTo>
                    <a:pt x="813" y="1150"/>
                  </a:lnTo>
                  <a:lnTo>
                    <a:pt x="813" y="1154"/>
                  </a:lnTo>
                  <a:lnTo>
                    <a:pt x="811" y="1154"/>
                  </a:lnTo>
                  <a:lnTo>
                    <a:pt x="811" y="1159"/>
                  </a:lnTo>
                  <a:lnTo>
                    <a:pt x="810" y="1159"/>
                  </a:lnTo>
                  <a:lnTo>
                    <a:pt x="810" y="1164"/>
                  </a:lnTo>
                  <a:lnTo>
                    <a:pt x="808" y="1164"/>
                  </a:lnTo>
                  <a:lnTo>
                    <a:pt x="808" y="1167"/>
                  </a:lnTo>
                  <a:lnTo>
                    <a:pt x="806" y="1167"/>
                  </a:lnTo>
                  <a:lnTo>
                    <a:pt x="806" y="1172"/>
                  </a:lnTo>
                  <a:lnTo>
                    <a:pt x="805" y="1172"/>
                  </a:lnTo>
                  <a:lnTo>
                    <a:pt x="805" y="1175"/>
                  </a:lnTo>
                  <a:lnTo>
                    <a:pt x="803" y="1175"/>
                  </a:lnTo>
                  <a:lnTo>
                    <a:pt x="803" y="1180"/>
                  </a:lnTo>
                  <a:lnTo>
                    <a:pt x="801" y="1180"/>
                  </a:lnTo>
                  <a:lnTo>
                    <a:pt x="801" y="1185"/>
                  </a:lnTo>
                  <a:lnTo>
                    <a:pt x="800" y="1185"/>
                  </a:lnTo>
                  <a:lnTo>
                    <a:pt x="800" y="1189"/>
                  </a:lnTo>
                  <a:lnTo>
                    <a:pt x="798" y="1189"/>
                  </a:lnTo>
                  <a:lnTo>
                    <a:pt x="798" y="1194"/>
                  </a:lnTo>
                  <a:lnTo>
                    <a:pt x="796" y="1194"/>
                  </a:lnTo>
                  <a:lnTo>
                    <a:pt x="796" y="1199"/>
                  </a:lnTo>
                  <a:lnTo>
                    <a:pt x="795" y="1199"/>
                  </a:lnTo>
                  <a:lnTo>
                    <a:pt x="795" y="1202"/>
                  </a:lnTo>
                  <a:lnTo>
                    <a:pt x="793" y="1202"/>
                  </a:lnTo>
                  <a:lnTo>
                    <a:pt x="793" y="1207"/>
                  </a:lnTo>
                  <a:lnTo>
                    <a:pt x="791" y="1207"/>
                  </a:lnTo>
                  <a:lnTo>
                    <a:pt x="791" y="1210"/>
                  </a:lnTo>
                  <a:lnTo>
                    <a:pt x="790" y="1210"/>
                  </a:lnTo>
                  <a:lnTo>
                    <a:pt x="790" y="1215"/>
                  </a:lnTo>
                  <a:lnTo>
                    <a:pt x="788" y="1215"/>
                  </a:lnTo>
                  <a:lnTo>
                    <a:pt x="788" y="1220"/>
                  </a:lnTo>
                  <a:lnTo>
                    <a:pt x="786" y="1220"/>
                  </a:lnTo>
                  <a:lnTo>
                    <a:pt x="786" y="1224"/>
                  </a:lnTo>
                  <a:lnTo>
                    <a:pt x="785" y="1224"/>
                  </a:lnTo>
                  <a:lnTo>
                    <a:pt x="785" y="1229"/>
                  </a:lnTo>
                  <a:lnTo>
                    <a:pt x="783" y="1229"/>
                  </a:lnTo>
                  <a:lnTo>
                    <a:pt x="783" y="1232"/>
                  </a:lnTo>
                  <a:lnTo>
                    <a:pt x="781" y="1232"/>
                  </a:lnTo>
                  <a:lnTo>
                    <a:pt x="781" y="1237"/>
                  </a:lnTo>
                  <a:lnTo>
                    <a:pt x="780" y="1237"/>
                  </a:lnTo>
                  <a:lnTo>
                    <a:pt x="780" y="1242"/>
                  </a:lnTo>
                  <a:lnTo>
                    <a:pt x="778" y="1242"/>
                  </a:lnTo>
                  <a:lnTo>
                    <a:pt x="778" y="1245"/>
                  </a:lnTo>
                  <a:lnTo>
                    <a:pt x="776" y="1245"/>
                  </a:lnTo>
                  <a:lnTo>
                    <a:pt x="776" y="1250"/>
                  </a:lnTo>
                  <a:lnTo>
                    <a:pt x="775" y="1250"/>
                  </a:lnTo>
                  <a:lnTo>
                    <a:pt x="775" y="1255"/>
                  </a:lnTo>
                  <a:lnTo>
                    <a:pt x="773" y="1255"/>
                  </a:lnTo>
                  <a:lnTo>
                    <a:pt x="773" y="1259"/>
                  </a:lnTo>
                  <a:lnTo>
                    <a:pt x="771" y="1259"/>
                  </a:lnTo>
                  <a:lnTo>
                    <a:pt x="771" y="1264"/>
                  </a:lnTo>
                  <a:lnTo>
                    <a:pt x="770" y="1264"/>
                  </a:lnTo>
                  <a:lnTo>
                    <a:pt x="770" y="1267"/>
                  </a:lnTo>
                  <a:lnTo>
                    <a:pt x="768" y="1267"/>
                  </a:lnTo>
                  <a:lnTo>
                    <a:pt x="768" y="1272"/>
                  </a:lnTo>
                  <a:lnTo>
                    <a:pt x="766" y="1272"/>
                  </a:lnTo>
                  <a:lnTo>
                    <a:pt x="766" y="1277"/>
                  </a:lnTo>
                  <a:lnTo>
                    <a:pt x="765" y="1277"/>
                  </a:lnTo>
                  <a:lnTo>
                    <a:pt x="765" y="1280"/>
                  </a:lnTo>
                  <a:lnTo>
                    <a:pt x="763" y="1280"/>
                  </a:lnTo>
                  <a:lnTo>
                    <a:pt x="763" y="1285"/>
                  </a:lnTo>
                  <a:lnTo>
                    <a:pt x="761" y="1285"/>
                  </a:lnTo>
                  <a:lnTo>
                    <a:pt x="761" y="1290"/>
                  </a:lnTo>
                  <a:lnTo>
                    <a:pt x="760" y="1290"/>
                  </a:lnTo>
                  <a:lnTo>
                    <a:pt x="760" y="1294"/>
                  </a:lnTo>
                  <a:lnTo>
                    <a:pt x="758" y="1294"/>
                  </a:lnTo>
                  <a:lnTo>
                    <a:pt x="758" y="1299"/>
                  </a:lnTo>
                  <a:lnTo>
                    <a:pt x="756" y="1299"/>
                  </a:lnTo>
                  <a:lnTo>
                    <a:pt x="756" y="1302"/>
                  </a:lnTo>
                  <a:lnTo>
                    <a:pt x="755" y="1302"/>
                  </a:lnTo>
                  <a:lnTo>
                    <a:pt x="755" y="1307"/>
                  </a:lnTo>
                  <a:lnTo>
                    <a:pt x="753" y="1307"/>
                  </a:lnTo>
                  <a:lnTo>
                    <a:pt x="753" y="1312"/>
                  </a:lnTo>
                  <a:lnTo>
                    <a:pt x="751" y="1312"/>
                  </a:lnTo>
                  <a:lnTo>
                    <a:pt x="751" y="1315"/>
                  </a:lnTo>
                  <a:lnTo>
                    <a:pt x="750" y="1315"/>
                  </a:lnTo>
                  <a:lnTo>
                    <a:pt x="750" y="1320"/>
                  </a:lnTo>
                  <a:lnTo>
                    <a:pt x="748" y="1320"/>
                  </a:lnTo>
                  <a:lnTo>
                    <a:pt x="748" y="1325"/>
                  </a:lnTo>
                  <a:lnTo>
                    <a:pt x="746" y="1325"/>
                  </a:lnTo>
                  <a:lnTo>
                    <a:pt x="746" y="1329"/>
                  </a:lnTo>
                  <a:lnTo>
                    <a:pt x="745" y="1329"/>
                  </a:lnTo>
                  <a:lnTo>
                    <a:pt x="745" y="1334"/>
                  </a:lnTo>
                  <a:lnTo>
                    <a:pt x="743" y="1334"/>
                  </a:lnTo>
                  <a:lnTo>
                    <a:pt x="743" y="1337"/>
                  </a:lnTo>
                  <a:lnTo>
                    <a:pt x="741" y="1337"/>
                  </a:lnTo>
                  <a:lnTo>
                    <a:pt x="741" y="1342"/>
                  </a:lnTo>
                  <a:lnTo>
                    <a:pt x="740" y="1342"/>
                  </a:lnTo>
                  <a:lnTo>
                    <a:pt x="740" y="1347"/>
                  </a:lnTo>
                  <a:lnTo>
                    <a:pt x="738" y="1347"/>
                  </a:lnTo>
                  <a:lnTo>
                    <a:pt x="738" y="1350"/>
                  </a:lnTo>
                  <a:lnTo>
                    <a:pt x="736" y="1350"/>
                  </a:lnTo>
                  <a:lnTo>
                    <a:pt x="736" y="1355"/>
                  </a:lnTo>
                  <a:lnTo>
                    <a:pt x="735" y="1355"/>
                  </a:lnTo>
                  <a:lnTo>
                    <a:pt x="735" y="1360"/>
                  </a:lnTo>
                  <a:lnTo>
                    <a:pt x="733" y="1360"/>
                  </a:lnTo>
                  <a:lnTo>
                    <a:pt x="733" y="1364"/>
                  </a:lnTo>
                  <a:lnTo>
                    <a:pt x="731" y="1364"/>
                  </a:lnTo>
                  <a:lnTo>
                    <a:pt x="731" y="1369"/>
                  </a:lnTo>
                  <a:lnTo>
                    <a:pt x="730" y="1369"/>
                  </a:lnTo>
                  <a:lnTo>
                    <a:pt x="730" y="1372"/>
                  </a:lnTo>
                  <a:lnTo>
                    <a:pt x="728" y="1372"/>
                  </a:lnTo>
                  <a:lnTo>
                    <a:pt x="728" y="1377"/>
                  </a:lnTo>
                  <a:lnTo>
                    <a:pt x="726" y="1377"/>
                  </a:lnTo>
                  <a:lnTo>
                    <a:pt x="726" y="1382"/>
                  </a:lnTo>
                  <a:lnTo>
                    <a:pt x="725" y="1382"/>
                  </a:lnTo>
                  <a:lnTo>
                    <a:pt x="725" y="1385"/>
                  </a:lnTo>
                  <a:lnTo>
                    <a:pt x="723" y="1385"/>
                  </a:lnTo>
                  <a:lnTo>
                    <a:pt x="723" y="1390"/>
                  </a:lnTo>
                  <a:lnTo>
                    <a:pt x="721" y="1390"/>
                  </a:lnTo>
                  <a:lnTo>
                    <a:pt x="721" y="1395"/>
                  </a:lnTo>
                  <a:lnTo>
                    <a:pt x="720" y="1395"/>
                  </a:lnTo>
                  <a:lnTo>
                    <a:pt x="720" y="1399"/>
                  </a:lnTo>
                  <a:lnTo>
                    <a:pt x="718" y="1399"/>
                  </a:lnTo>
                  <a:lnTo>
                    <a:pt x="718" y="1404"/>
                  </a:lnTo>
                  <a:lnTo>
                    <a:pt x="716" y="1404"/>
                  </a:lnTo>
                  <a:lnTo>
                    <a:pt x="716" y="1407"/>
                  </a:lnTo>
                  <a:lnTo>
                    <a:pt x="715" y="1407"/>
                  </a:lnTo>
                  <a:lnTo>
                    <a:pt x="715" y="1412"/>
                  </a:lnTo>
                  <a:lnTo>
                    <a:pt x="713" y="1412"/>
                  </a:lnTo>
                  <a:lnTo>
                    <a:pt x="713" y="1417"/>
                  </a:lnTo>
                  <a:lnTo>
                    <a:pt x="711" y="1417"/>
                  </a:lnTo>
                  <a:lnTo>
                    <a:pt x="711" y="1420"/>
                  </a:lnTo>
                  <a:lnTo>
                    <a:pt x="710" y="1420"/>
                  </a:lnTo>
                  <a:lnTo>
                    <a:pt x="710" y="1425"/>
                  </a:lnTo>
                  <a:lnTo>
                    <a:pt x="708" y="1425"/>
                  </a:lnTo>
                  <a:lnTo>
                    <a:pt x="708" y="1430"/>
                  </a:lnTo>
                  <a:lnTo>
                    <a:pt x="706" y="1430"/>
                  </a:lnTo>
                  <a:lnTo>
                    <a:pt x="706" y="1434"/>
                  </a:lnTo>
                  <a:lnTo>
                    <a:pt x="705" y="1434"/>
                  </a:lnTo>
                  <a:lnTo>
                    <a:pt x="705" y="1439"/>
                  </a:lnTo>
                  <a:lnTo>
                    <a:pt x="703" y="1439"/>
                  </a:lnTo>
                  <a:lnTo>
                    <a:pt x="703" y="1442"/>
                  </a:lnTo>
                  <a:lnTo>
                    <a:pt x="701" y="1442"/>
                  </a:lnTo>
                  <a:lnTo>
                    <a:pt x="701" y="1447"/>
                  </a:lnTo>
                  <a:lnTo>
                    <a:pt x="700" y="1447"/>
                  </a:lnTo>
                  <a:lnTo>
                    <a:pt x="700" y="1452"/>
                  </a:lnTo>
                  <a:lnTo>
                    <a:pt x="698" y="1452"/>
                  </a:lnTo>
                  <a:lnTo>
                    <a:pt x="698" y="1455"/>
                  </a:lnTo>
                  <a:lnTo>
                    <a:pt x="696" y="1455"/>
                  </a:lnTo>
                  <a:lnTo>
                    <a:pt x="696" y="1460"/>
                  </a:lnTo>
                  <a:lnTo>
                    <a:pt x="695" y="1460"/>
                  </a:lnTo>
                  <a:lnTo>
                    <a:pt x="695" y="1465"/>
                  </a:lnTo>
                  <a:lnTo>
                    <a:pt x="693" y="1465"/>
                  </a:lnTo>
                  <a:lnTo>
                    <a:pt x="693" y="1469"/>
                  </a:lnTo>
                  <a:lnTo>
                    <a:pt x="691" y="1469"/>
                  </a:lnTo>
                  <a:lnTo>
                    <a:pt x="691" y="1474"/>
                  </a:lnTo>
                  <a:lnTo>
                    <a:pt x="690" y="1474"/>
                  </a:lnTo>
                  <a:lnTo>
                    <a:pt x="690" y="1477"/>
                  </a:lnTo>
                  <a:lnTo>
                    <a:pt x="688" y="1477"/>
                  </a:lnTo>
                  <a:lnTo>
                    <a:pt x="688" y="1482"/>
                  </a:lnTo>
                  <a:lnTo>
                    <a:pt x="686" y="1482"/>
                  </a:lnTo>
                  <a:lnTo>
                    <a:pt x="686" y="1487"/>
                  </a:lnTo>
                  <a:lnTo>
                    <a:pt x="685" y="1487"/>
                  </a:lnTo>
                  <a:lnTo>
                    <a:pt x="685" y="1490"/>
                  </a:lnTo>
                  <a:lnTo>
                    <a:pt x="683" y="1490"/>
                  </a:lnTo>
                  <a:lnTo>
                    <a:pt x="683" y="1495"/>
                  </a:lnTo>
                  <a:lnTo>
                    <a:pt x="681" y="1495"/>
                  </a:lnTo>
                  <a:lnTo>
                    <a:pt x="681" y="1500"/>
                  </a:lnTo>
                  <a:lnTo>
                    <a:pt x="680" y="1500"/>
                  </a:lnTo>
                  <a:lnTo>
                    <a:pt x="680" y="1504"/>
                  </a:lnTo>
                  <a:lnTo>
                    <a:pt x="678" y="1504"/>
                  </a:lnTo>
                  <a:lnTo>
                    <a:pt x="678" y="1509"/>
                  </a:lnTo>
                  <a:lnTo>
                    <a:pt x="676" y="1509"/>
                  </a:lnTo>
                  <a:lnTo>
                    <a:pt x="676" y="1512"/>
                  </a:lnTo>
                  <a:lnTo>
                    <a:pt x="675" y="1512"/>
                  </a:lnTo>
                  <a:lnTo>
                    <a:pt x="675" y="1517"/>
                  </a:lnTo>
                  <a:lnTo>
                    <a:pt x="673" y="1517"/>
                  </a:lnTo>
                  <a:lnTo>
                    <a:pt x="673" y="1522"/>
                  </a:lnTo>
                  <a:lnTo>
                    <a:pt x="671" y="1522"/>
                  </a:lnTo>
                  <a:lnTo>
                    <a:pt x="671" y="1525"/>
                  </a:lnTo>
                  <a:lnTo>
                    <a:pt x="670" y="1525"/>
                  </a:lnTo>
                  <a:lnTo>
                    <a:pt x="670" y="1530"/>
                  </a:lnTo>
                  <a:lnTo>
                    <a:pt x="668" y="1530"/>
                  </a:lnTo>
                  <a:lnTo>
                    <a:pt x="668" y="1535"/>
                  </a:lnTo>
                  <a:lnTo>
                    <a:pt x="666" y="1535"/>
                  </a:lnTo>
                  <a:lnTo>
                    <a:pt x="666" y="1539"/>
                  </a:lnTo>
                  <a:lnTo>
                    <a:pt x="665" y="1539"/>
                  </a:lnTo>
                  <a:lnTo>
                    <a:pt x="665" y="1544"/>
                  </a:lnTo>
                  <a:lnTo>
                    <a:pt x="663" y="1544"/>
                  </a:lnTo>
                  <a:lnTo>
                    <a:pt x="663" y="1547"/>
                  </a:lnTo>
                  <a:lnTo>
                    <a:pt x="661" y="1547"/>
                  </a:lnTo>
                  <a:lnTo>
                    <a:pt x="661" y="1552"/>
                  </a:lnTo>
                  <a:lnTo>
                    <a:pt x="660" y="1552"/>
                  </a:lnTo>
                  <a:lnTo>
                    <a:pt x="660" y="1557"/>
                  </a:lnTo>
                  <a:lnTo>
                    <a:pt x="658" y="1557"/>
                  </a:lnTo>
                  <a:lnTo>
                    <a:pt x="658" y="1560"/>
                  </a:lnTo>
                  <a:lnTo>
                    <a:pt x="656" y="1560"/>
                  </a:lnTo>
                  <a:lnTo>
                    <a:pt x="656" y="1565"/>
                  </a:lnTo>
                  <a:lnTo>
                    <a:pt x="655" y="1565"/>
                  </a:lnTo>
                  <a:lnTo>
                    <a:pt x="655" y="1570"/>
                  </a:lnTo>
                  <a:lnTo>
                    <a:pt x="653" y="1570"/>
                  </a:lnTo>
                  <a:lnTo>
                    <a:pt x="653" y="1574"/>
                  </a:lnTo>
                  <a:lnTo>
                    <a:pt x="651" y="1574"/>
                  </a:lnTo>
                  <a:lnTo>
                    <a:pt x="651" y="1579"/>
                  </a:lnTo>
                  <a:lnTo>
                    <a:pt x="650" y="1579"/>
                  </a:lnTo>
                  <a:lnTo>
                    <a:pt x="650" y="1582"/>
                  </a:lnTo>
                  <a:lnTo>
                    <a:pt x="648" y="1582"/>
                  </a:lnTo>
                  <a:lnTo>
                    <a:pt x="648" y="1587"/>
                  </a:lnTo>
                  <a:lnTo>
                    <a:pt x="646" y="1587"/>
                  </a:lnTo>
                  <a:lnTo>
                    <a:pt x="646" y="1592"/>
                  </a:lnTo>
                  <a:lnTo>
                    <a:pt x="645" y="1592"/>
                  </a:lnTo>
                  <a:lnTo>
                    <a:pt x="645" y="1595"/>
                  </a:lnTo>
                  <a:lnTo>
                    <a:pt x="643" y="1595"/>
                  </a:lnTo>
                  <a:lnTo>
                    <a:pt x="643" y="1600"/>
                  </a:lnTo>
                  <a:lnTo>
                    <a:pt x="641" y="1600"/>
                  </a:lnTo>
                  <a:lnTo>
                    <a:pt x="641" y="1605"/>
                  </a:lnTo>
                  <a:lnTo>
                    <a:pt x="640" y="1605"/>
                  </a:lnTo>
                  <a:lnTo>
                    <a:pt x="640" y="1609"/>
                  </a:lnTo>
                  <a:lnTo>
                    <a:pt x="638" y="1609"/>
                  </a:lnTo>
                  <a:lnTo>
                    <a:pt x="638" y="1614"/>
                  </a:lnTo>
                  <a:lnTo>
                    <a:pt x="636" y="1614"/>
                  </a:lnTo>
                  <a:lnTo>
                    <a:pt x="636" y="1617"/>
                  </a:lnTo>
                  <a:lnTo>
                    <a:pt x="635" y="1617"/>
                  </a:lnTo>
                  <a:lnTo>
                    <a:pt x="635" y="1622"/>
                  </a:lnTo>
                  <a:lnTo>
                    <a:pt x="633" y="1622"/>
                  </a:lnTo>
                  <a:lnTo>
                    <a:pt x="633" y="1627"/>
                  </a:lnTo>
                  <a:lnTo>
                    <a:pt x="631" y="1627"/>
                  </a:lnTo>
                  <a:lnTo>
                    <a:pt x="631" y="1630"/>
                  </a:lnTo>
                  <a:lnTo>
                    <a:pt x="630" y="1630"/>
                  </a:lnTo>
                  <a:lnTo>
                    <a:pt x="630" y="1635"/>
                  </a:lnTo>
                  <a:lnTo>
                    <a:pt x="628" y="1635"/>
                  </a:lnTo>
                  <a:lnTo>
                    <a:pt x="628" y="1640"/>
                  </a:lnTo>
                  <a:lnTo>
                    <a:pt x="626" y="1640"/>
                  </a:lnTo>
                  <a:lnTo>
                    <a:pt x="626" y="1644"/>
                  </a:lnTo>
                  <a:lnTo>
                    <a:pt x="625" y="1644"/>
                  </a:lnTo>
                  <a:lnTo>
                    <a:pt x="625" y="1649"/>
                  </a:lnTo>
                  <a:lnTo>
                    <a:pt x="623" y="1649"/>
                  </a:lnTo>
                  <a:lnTo>
                    <a:pt x="623" y="1652"/>
                  </a:lnTo>
                  <a:lnTo>
                    <a:pt x="621" y="1652"/>
                  </a:lnTo>
                  <a:lnTo>
                    <a:pt x="621" y="1657"/>
                  </a:lnTo>
                  <a:lnTo>
                    <a:pt x="620" y="1657"/>
                  </a:lnTo>
                  <a:lnTo>
                    <a:pt x="620" y="1662"/>
                  </a:lnTo>
                  <a:lnTo>
                    <a:pt x="618" y="1662"/>
                  </a:lnTo>
                  <a:lnTo>
                    <a:pt x="618" y="1665"/>
                  </a:lnTo>
                  <a:lnTo>
                    <a:pt x="616" y="1665"/>
                  </a:lnTo>
                  <a:lnTo>
                    <a:pt x="616" y="1670"/>
                  </a:lnTo>
                  <a:lnTo>
                    <a:pt x="615" y="1670"/>
                  </a:lnTo>
                  <a:lnTo>
                    <a:pt x="615" y="1675"/>
                  </a:lnTo>
                  <a:lnTo>
                    <a:pt x="613" y="1675"/>
                  </a:lnTo>
                  <a:lnTo>
                    <a:pt x="613" y="1679"/>
                  </a:lnTo>
                  <a:lnTo>
                    <a:pt x="611" y="1679"/>
                  </a:lnTo>
                  <a:lnTo>
                    <a:pt x="611" y="1684"/>
                  </a:lnTo>
                  <a:lnTo>
                    <a:pt x="610" y="1684"/>
                  </a:lnTo>
                  <a:lnTo>
                    <a:pt x="610" y="1687"/>
                  </a:lnTo>
                  <a:lnTo>
                    <a:pt x="608" y="1687"/>
                  </a:lnTo>
                  <a:lnTo>
                    <a:pt x="608" y="1692"/>
                  </a:lnTo>
                  <a:lnTo>
                    <a:pt x="606" y="1692"/>
                  </a:lnTo>
                  <a:lnTo>
                    <a:pt x="606" y="1697"/>
                  </a:lnTo>
                  <a:lnTo>
                    <a:pt x="605" y="1697"/>
                  </a:lnTo>
                  <a:lnTo>
                    <a:pt x="605" y="1700"/>
                  </a:lnTo>
                  <a:lnTo>
                    <a:pt x="603" y="1700"/>
                  </a:lnTo>
                  <a:lnTo>
                    <a:pt x="603" y="1705"/>
                  </a:lnTo>
                  <a:lnTo>
                    <a:pt x="601" y="1705"/>
                  </a:lnTo>
                  <a:lnTo>
                    <a:pt x="601" y="1710"/>
                  </a:lnTo>
                  <a:lnTo>
                    <a:pt x="600" y="1710"/>
                  </a:lnTo>
                  <a:lnTo>
                    <a:pt x="600" y="1714"/>
                  </a:lnTo>
                  <a:lnTo>
                    <a:pt x="598" y="1714"/>
                  </a:lnTo>
                  <a:lnTo>
                    <a:pt x="598" y="1719"/>
                  </a:lnTo>
                  <a:lnTo>
                    <a:pt x="596" y="1719"/>
                  </a:lnTo>
                  <a:lnTo>
                    <a:pt x="596" y="1722"/>
                  </a:lnTo>
                  <a:lnTo>
                    <a:pt x="595" y="1722"/>
                  </a:lnTo>
                  <a:lnTo>
                    <a:pt x="595" y="1727"/>
                  </a:lnTo>
                  <a:lnTo>
                    <a:pt x="593" y="1727"/>
                  </a:lnTo>
                  <a:lnTo>
                    <a:pt x="593" y="1732"/>
                  </a:lnTo>
                  <a:lnTo>
                    <a:pt x="591" y="1732"/>
                  </a:lnTo>
                  <a:lnTo>
                    <a:pt x="591" y="1735"/>
                  </a:lnTo>
                  <a:lnTo>
                    <a:pt x="590" y="1735"/>
                  </a:lnTo>
                  <a:lnTo>
                    <a:pt x="590" y="1740"/>
                  </a:lnTo>
                  <a:lnTo>
                    <a:pt x="588" y="1740"/>
                  </a:lnTo>
                  <a:lnTo>
                    <a:pt x="588" y="1745"/>
                  </a:lnTo>
                  <a:lnTo>
                    <a:pt x="586" y="1745"/>
                  </a:lnTo>
                  <a:lnTo>
                    <a:pt x="586" y="1749"/>
                  </a:lnTo>
                  <a:lnTo>
                    <a:pt x="585" y="1749"/>
                  </a:lnTo>
                  <a:lnTo>
                    <a:pt x="585" y="1754"/>
                  </a:lnTo>
                  <a:lnTo>
                    <a:pt x="583" y="1754"/>
                  </a:lnTo>
                  <a:lnTo>
                    <a:pt x="583" y="1757"/>
                  </a:lnTo>
                  <a:lnTo>
                    <a:pt x="581" y="1757"/>
                  </a:lnTo>
                  <a:lnTo>
                    <a:pt x="581" y="1762"/>
                  </a:lnTo>
                  <a:lnTo>
                    <a:pt x="580" y="1762"/>
                  </a:lnTo>
                  <a:lnTo>
                    <a:pt x="580" y="1767"/>
                  </a:lnTo>
                  <a:lnTo>
                    <a:pt x="578" y="1767"/>
                  </a:lnTo>
                  <a:lnTo>
                    <a:pt x="578" y="1770"/>
                  </a:lnTo>
                  <a:lnTo>
                    <a:pt x="576" y="1770"/>
                  </a:lnTo>
                  <a:lnTo>
                    <a:pt x="576" y="1775"/>
                  </a:lnTo>
                  <a:lnTo>
                    <a:pt x="575" y="1775"/>
                  </a:lnTo>
                  <a:lnTo>
                    <a:pt x="575" y="1780"/>
                  </a:lnTo>
                  <a:lnTo>
                    <a:pt x="573" y="1780"/>
                  </a:lnTo>
                  <a:lnTo>
                    <a:pt x="573" y="1784"/>
                  </a:lnTo>
                  <a:lnTo>
                    <a:pt x="571" y="1784"/>
                  </a:lnTo>
                  <a:lnTo>
                    <a:pt x="571" y="1789"/>
                  </a:lnTo>
                  <a:lnTo>
                    <a:pt x="570" y="1789"/>
                  </a:lnTo>
                  <a:lnTo>
                    <a:pt x="570" y="1792"/>
                  </a:lnTo>
                  <a:lnTo>
                    <a:pt x="568" y="1792"/>
                  </a:lnTo>
                  <a:lnTo>
                    <a:pt x="568" y="1797"/>
                  </a:lnTo>
                  <a:lnTo>
                    <a:pt x="566" y="1797"/>
                  </a:lnTo>
                  <a:lnTo>
                    <a:pt x="566" y="1802"/>
                  </a:lnTo>
                  <a:lnTo>
                    <a:pt x="565" y="1802"/>
                  </a:lnTo>
                  <a:lnTo>
                    <a:pt x="565" y="1805"/>
                  </a:lnTo>
                  <a:lnTo>
                    <a:pt x="563" y="1805"/>
                  </a:lnTo>
                  <a:lnTo>
                    <a:pt x="563" y="1810"/>
                  </a:lnTo>
                  <a:lnTo>
                    <a:pt x="561" y="1810"/>
                  </a:lnTo>
                  <a:lnTo>
                    <a:pt x="561" y="1815"/>
                  </a:lnTo>
                  <a:lnTo>
                    <a:pt x="560" y="1815"/>
                  </a:lnTo>
                  <a:lnTo>
                    <a:pt x="560" y="1819"/>
                  </a:lnTo>
                  <a:lnTo>
                    <a:pt x="558" y="1819"/>
                  </a:lnTo>
                  <a:lnTo>
                    <a:pt x="558" y="1824"/>
                  </a:lnTo>
                  <a:lnTo>
                    <a:pt x="556" y="1824"/>
                  </a:lnTo>
                  <a:lnTo>
                    <a:pt x="556" y="1829"/>
                  </a:lnTo>
                  <a:lnTo>
                    <a:pt x="555" y="1829"/>
                  </a:lnTo>
                  <a:lnTo>
                    <a:pt x="555" y="1832"/>
                  </a:lnTo>
                  <a:lnTo>
                    <a:pt x="553" y="1832"/>
                  </a:lnTo>
                  <a:lnTo>
                    <a:pt x="553" y="1837"/>
                  </a:lnTo>
                  <a:lnTo>
                    <a:pt x="551" y="1837"/>
                  </a:lnTo>
                  <a:lnTo>
                    <a:pt x="551" y="1840"/>
                  </a:lnTo>
                  <a:lnTo>
                    <a:pt x="550" y="1840"/>
                  </a:lnTo>
                  <a:lnTo>
                    <a:pt x="550" y="1845"/>
                  </a:lnTo>
                  <a:lnTo>
                    <a:pt x="548" y="1845"/>
                  </a:lnTo>
                  <a:lnTo>
                    <a:pt x="548" y="1850"/>
                  </a:lnTo>
                  <a:lnTo>
                    <a:pt x="546" y="1850"/>
                  </a:lnTo>
                  <a:lnTo>
                    <a:pt x="546" y="1854"/>
                  </a:lnTo>
                  <a:lnTo>
                    <a:pt x="545" y="1854"/>
                  </a:lnTo>
                  <a:lnTo>
                    <a:pt x="545" y="1859"/>
                  </a:lnTo>
                  <a:lnTo>
                    <a:pt x="543" y="1859"/>
                  </a:lnTo>
                  <a:lnTo>
                    <a:pt x="543" y="1864"/>
                  </a:lnTo>
                  <a:lnTo>
                    <a:pt x="541" y="1864"/>
                  </a:lnTo>
                  <a:lnTo>
                    <a:pt x="541" y="1867"/>
                  </a:lnTo>
                  <a:lnTo>
                    <a:pt x="540" y="1867"/>
                  </a:lnTo>
                  <a:lnTo>
                    <a:pt x="540" y="1872"/>
                  </a:lnTo>
                  <a:lnTo>
                    <a:pt x="538" y="1872"/>
                  </a:lnTo>
                  <a:lnTo>
                    <a:pt x="538" y="1875"/>
                  </a:lnTo>
                  <a:lnTo>
                    <a:pt x="536" y="1875"/>
                  </a:lnTo>
                  <a:lnTo>
                    <a:pt x="536" y="1880"/>
                  </a:lnTo>
                  <a:lnTo>
                    <a:pt x="535" y="1880"/>
                  </a:lnTo>
                  <a:lnTo>
                    <a:pt x="535" y="1885"/>
                  </a:lnTo>
                  <a:lnTo>
                    <a:pt x="533" y="1885"/>
                  </a:lnTo>
                  <a:lnTo>
                    <a:pt x="533" y="1889"/>
                  </a:lnTo>
                  <a:lnTo>
                    <a:pt x="531" y="1889"/>
                  </a:lnTo>
                  <a:lnTo>
                    <a:pt x="531" y="1894"/>
                  </a:lnTo>
                  <a:lnTo>
                    <a:pt x="530" y="1894"/>
                  </a:lnTo>
                  <a:lnTo>
                    <a:pt x="530" y="1899"/>
                  </a:lnTo>
                  <a:lnTo>
                    <a:pt x="528" y="1899"/>
                  </a:lnTo>
                  <a:lnTo>
                    <a:pt x="528" y="1902"/>
                  </a:lnTo>
                  <a:lnTo>
                    <a:pt x="526" y="1902"/>
                  </a:lnTo>
                  <a:lnTo>
                    <a:pt x="526" y="1900"/>
                  </a:lnTo>
                  <a:lnTo>
                    <a:pt x="523" y="1900"/>
                  </a:lnTo>
                  <a:lnTo>
                    <a:pt x="523" y="1899"/>
                  </a:lnTo>
                  <a:lnTo>
                    <a:pt x="520" y="1899"/>
                  </a:lnTo>
                  <a:lnTo>
                    <a:pt x="520" y="1897"/>
                  </a:lnTo>
                  <a:lnTo>
                    <a:pt x="518" y="1897"/>
                  </a:lnTo>
                  <a:lnTo>
                    <a:pt x="518" y="1895"/>
                  </a:lnTo>
                  <a:lnTo>
                    <a:pt x="515" y="1895"/>
                  </a:lnTo>
                  <a:lnTo>
                    <a:pt x="515" y="1894"/>
                  </a:lnTo>
                  <a:lnTo>
                    <a:pt x="511" y="1894"/>
                  </a:lnTo>
                  <a:lnTo>
                    <a:pt x="511" y="1892"/>
                  </a:lnTo>
                  <a:lnTo>
                    <a:pt x="508" y="1892"/>
                  </a:lnTo>
                  <a:lnTo>
                    <a:pt x="508" y="1890"/>
                  </a:lnTo>
                  <a:lnTo>
                    <a:pt x="506" y="1890"/>
                  </a:lnTo>
                  <a:lnTo>
                    <a:pt x="506" y="1889"/>
                  </a:lnTo>
                  <a:lnTo>
                    <a:pt x="503" y="1889"/>
                  </a:lnTo>
                  <a:lnTo>
                    <a:pt x="503" y="1887"/>
                  </a:lnTo>
                  <a:lnTo>
                    <a:pt x="500" y="1887"/>
                  </a:lnTo>
                  <a:lnTo>
                    <a:pt x="500" y="1885"/>
                  </a:lnTo>
                  <a:lnTo>
                    <a:pt x="498" y="1885"/>
                  </a:lnTo>
                  <a:lnTo>
                    <a:pt x="498" y="1884"/>
                  </a:lnTo>
                  <a:lnTo>
                    <a:pt x="495" y="1884"/>
                  </a:lnTo>
                  <a:lnTo>
                    <a:pt x="495" y="1882"/>
                  </a:lnTo>
                  <a:lnTo>
                    <a:pt x="491" y="1882"/>
                  </a:lnTo>
                  <a:lnTo>
                    <a:pt x="491" y="1880"/>
                  </a:lnTo>
                  <a:lnTo>
                    <a:pt x="490" y="1880"/>
                  </a:lnTo>
                  <a:lnTo>
                    <a:pt x="490" y="1879"/>
                  </a:lnTo>
                  <a:lnTo>
                    <a:pt x="486" y="1879"/>
                  </a:lnTo>
                  <a:lnTo>
                    <a:pt x="486" y="1877"/>
                  </a:lnTo>
                  <a:lnTo>
                    <a:pt x="483" y="1877"/>
                  </a:lnTo>
                  <a:lnTo>
                    <a:pt x="483" y="1875"/>
                  </a:lnTo>
                  <a:lnTo>
                    <a:pt x="481" y="1875"/>
                  </a:lnTo>
                  <a:lnTo>
                    <a:pt x="481" y="1874"/>
                  </a:lnTo>
                  <a:lnTo>
                    <a:pt x="478" y="1874"/>
                  </a:lnTo>
                  <a:lnTo>
                    <a:pt x="478" y="1872"/>
                  </a:lnTo>
                  <a:lnTo>
                    <a:pt x="475" y="1872"/>
                  </a:lnTo>
                  <a:lnTo>
                    <a:pt x="475" y="1870"/>
                  </a:lnTo>
                  <a:lnTo>
                    <a:pt x="473" y="1870"/>
                  </a:lnTo>
                  <a:lnTo>
                    <a:pt x="473" y="1869"/>
                  </a:lnTo>
                  <a:lnTo>
                    <a:pt x="470" y="1869"/>
                  </a:lnTo>
                  <a:lnTo>
                    <a:pt x="470" y="1867"/>
                  </a:lnTo>
                  <a:lnTo>
                    <a:pt x="468" y="1867"/>
                  </a:lnTo>
                  <a:lnTo>
                    <a:pt x="468" y="1865"/>
                  </a:lnTo>
                  <a:lnTo>
                    <a:pt x="465" y="1865"/>
                  </a:lnTo>
                  <a:lnTo>
                    <a:pt x="465" y="1864"/>
                  </a:lnTo>
                  <a:lnTo>
                    <a:pt x="463" y="1864"/>
                  </a:lnTo>
                  <a:lnTo>
                    <a:pt x="463" y="1862"/>
                  </a:lnTo>
                  <a:lnTo>
                    <a:pt x="460" y="1862"/>
                  </a:lnTo>
                  <a:lnTo>
                    <a:pt x="460" y="1860"/>
                  </a:lnTo>
                  <a:lnTo>
                    <a:pt x="458" y="1860"/>
                  </a:lnTo>
                  <a:lnTo>
                    <a:pt x="458" y="1859"/>
                  </a:lnTo>
                  <a:lnTo>
                    <a:pt x="455" y="1859"/>
                  </a:lnTo>
                  <a:lnTo>
                    <a:pt x="455" y="1857"/>
                  </a:lnTo>
                  <a:lnTo>
                    <a:pt x="453" y="1857"/>
                  </a:lnTo>
                  <a:lnTo>
                    <a:pt x="453" y="1855"/>
                  </a:lnTo>
                  <a:lnTo>
                    <a:pt x="450" y="1855"/>
                  </a:lnTo>
                  <a:lnTo>
                    <a:pt x="450" y="1854"/>
                  </a:lnTo>
                  <a:lnTo>
                    <a:pt x="448" y="1854"/>
                  </a:lnTo>
                  <a:lnTo>
                    <a:pt x="448" y="1852"/>
                  </a:lnTo>
                  <a:lnTo>
                    <a:pt x="445" y="1852"/>
                  </a:lnTo>
                  <a:lnTo>
                    <a:pt x="445" y="1850"/>
                  </a:lnTo>
                  <a:lnTo>
                    <a:pt x="443" y="1850"/>
                  </a:lnTo>
                  <a:lnTo>
                    <a:pt x="443" y="1849"/>
                  </a:lnTo>
                  <a:lnTo>
                    <a:pt x="441" y="1849"/>
                  </a:lnTo>
                  <a:lnTo>
                    <a:pt x="441" y="1847"/>
                  </a:lnTo>
                  <a:lnTo>
                    <a:pt x="438" y="1847"/>
                  </a:lnTo>
                  <a:lnTo>
                    <a:pt x="438" y="1845"/>
                  </a:lnTo>
                  <a:lnTo>
                    <a:pt x="436" y="1845"/>
                  </a:lnTo>
                  <a:lnTo>
                    <a:pt x="436" y="1844"/>
                  </a:lnTo>
                  <a:lnTo>
                    <a:pt x="433" y="1844"/>
                  </a:lnTo>
                  <a:lnTo>
                    <a:pt x="433" y="1842"/>
                  </a:lnTo>
                  <a:lnTo>
                    <a:pt x="431" y="1842"/>
                  </a:lnTo>
                  <a:lnTo>
                    <a:pt x="431" y="1840"/>
                  </a:lnTo>
                  <a:lnTo>
                    <a:pt x="428" y="1840"/>
                  </a:lnTo>
                  <a:lnTo>
                    <a:pt x="428" y="1839"/>
                  </a:lnTo>
                  <a:lnTo>
                    <a:pt x="426" y="1839"/>
                  </a:lnTo>
                  <a:lnTo>
                    <a:pt x="426" y="1837"/>
                  </a:lnTo>
                  <a:lnTo>
                    <a:pt x="423" y="1837"/>
                  </a:lnTo>
                  <a:lnTo>
                    <a:pt x="423" y="1835"/>
                  </a:lnTo>
                  <a:lnTo>
                    <a:pt x="421" y="1835"/>
                  </a:lnTo>
                  <a:lnTo>
                    <a:pt x="421" y="1834"/>
                  </a:lnTo>
                  <a:lnTo>
                    <a:pt x="420" y="1834"/>
                  </a:lnTo>
                  <a:lnTo>
                    <a:pt x="420" y="1832"/>
                  </a:lnTo>
                  <a:lnTo>
                    <a:pt x="416" y="1832"/>
                  </a:lnTo>
                  <a:lnTo>
                    <a:pt x="416" y="1830"/>
                  </a:lnTo>
                  <a:lnTo>
                    <a:pt x="415" y="1830"/>
                  </a:lnTo>
                  <a:lnTo>
                    <a:pt x="415" y="1829"/>
                  </a:lnTo>
                  <a:lnTo>
                    <a:pt x="411" y="1829"/>
                  </a:lnTo>
                  <a:lnTo>
                    <a:pt x="411" y="1827"/>
                  </a:lnTo>
                  <a:lnTo>
                    <a:pt x="410" y="1827"/>
                  </a:lnTo>
                  <a:lnTo>
                    <a:pt x="410" y="1825"/>
                  </a:lnTo>
                  <a:lnTo>
                    <a:pt x="408" y="1825"/>
                  </a:lnTo>
                  <a:lnTo>
                    <a:pt x="408" y="1824"/>
                  </a:lnTo>
                  <a:lnTo>
                    <a:pt x="405" y="1824"/>
                  </a:lnTo>
                  <a:lnTo>
                    <a:pt x="405" y="1822"/>
                  </a:lnTo>
                  <a:lnTo>
                    <a:pt x="403" y="1822"/>
                  </a:lnTo>
                  <a:lnTo>
                    <a:pt x="403" y="1820"/>
                  </a:lnTo>
                  <a:lnTo>
                    <a:pt x="401" y="1820"/>
                  </a:lnTo>
                  <a:lnTo>
                    <a:pt x="401" y="1819"/>
                  </a:lnTo>
                  <a:lnTo>
                    <a:pt x="400" y="1819"/>
                  </a:lnTo>
                  <a:lnTo>
                    <a:pt x="400" y="1817"/>
                  </a:lnTo>
                  <a:lnTo>
                    <a:pt x="396" y="1817"/>
                  </a:lnTo>
                  <a:lnTo>
                    <a:pt x="396" y="1815"/>
                  </a:lnTo>
                  <a:lnTo>
                    <a:pt x="395" y="1815"/>
                  </a:lnTo>
                  <a:lnTo>
                    <a:pt x="395" y="1814"/>
                  </a:lnTo>
                  <a:lnTo>
                    <a:pt x="393" y="1814"/>
                  </a:lnTo>
                  <a:lnTo>
                    <a:pt x="393" y="1812"/>
                  </a:lnTo>
                  <a:lnTo>
                    <a:pt x="391" y="1812"/>
                  </a:lnTo>
                  <a:lnTo>
                    <a:pt x="391" y="1810"/>
                  </a:lnTo>
                  <a:lnTo>
                    <a:pt x="388" y="1810"/>
                  </a:lnTo>
                  <a:lnTo>
                    <a:pt x="388" y="1809"/>
                  </a:lnTo>
                  <a:lnTo>
                    <a:pt x="386" y="1809"/>
                  </a:lnTo>
                  <a:lnTo>
                    <a:pt x="386" y="1807"/>
                  </a:lnTo>
                  <a:lnTo>
                    <a:pt x="385" y="1807"/>
                  </a:lnTo>
                  <a:lnTo>
                    <a:pt x="385" y="1805"/>
                  </a:lnTo>
                  <a:lnTo>
                    <a:pt x="383" y="1805"/>
                  </a:lnTo>
                  <a:lnTo>
                    <a:pt x="383" y="1804"/>
                  </a:lnTo>
                  <a:lnTo>
                    <a:pt x="380" y="1804"/>
                  </a:lnTo>
                  <a:lnTo>
                    <a:pt x="380" y="1802"/>
                  </a:lnTo>
                  <a:lnTo>
                    <a:pt x="378" y="1802"/>
                  </a:lnTo>
                  <a:lnTo>
                    <a:pt x="378" y="1800"/>
                  </a:lnTo>
                  <a:lnTo>
                    <a:pt x="376" y="1800"/>
                  </a:lnTo>
                  <a:lnTo>
                    <a:pt x="376" y="1799"/>
                  </a:lnTo>
                  <a:lnTo>
                    <a:pt x="373" y="1799"/>
                  </a:lnTo>
                  <a:lnTo>
                    <a:pt x="373" y="1797"/>
                  </a:lnTo>
                  <a:lnTo>
                    <a:pt x="371" y="1797"/>
                  </a:lnTo>
                  <a:lnTo>
                    <a:pt x="371" y="1795"/>
                  </a:lnTo>
                  <a:lnTo>
                    <a:pt x="370" y="1795"/>
                  </a:lnTo>
                  <a:lnTo>
                    <a:pt x="370" y="1794"/>
                  </a:lnTo>
                  <a:lnTo>
                    <a:pt x="368" y="1794"/>
                  </a:lnTo>
                  <a:lnTo>
                    <a:pt x="368" y="1792"/>
                  </a:lnTo>
                  <a:lnTo>
                    <a:pt x="365" y="1792"/>
                  </a:lnTo>
                  <a:lnTo>
                    <a:pt x="365" y="1790"/>
                  </a:lnTo>
                  <a:lnTo>
                    <a:pt x="363" y="1790"/>
                  </a:lnTo>
                  <a:lnTo>
                    <a:pt x="363" y="1789"/>
                  </a:lnTo>
                  <a:lnTo>
                    <a:pt x="361" y="1789"/>
                  </a:lnTo>
                  <a:lnTo>
                    <a:pt x="361" y="1787"/>
                  </a:lnTo>
                  <a:lnTo>
                    <a:pt x="360" y="1787"/>
                  </a:lnTo>
                  <a:lnTo>
                    <a:pt x="360" y="1785"/>
                  </a:lnTo>
                  <a:lnTo>
                    <a:pt x="358" y="1785"/>
                  </a:lnTo>
                  <a:lnTo>
                    <a:pt x="358" y="1784"/>
                  </a:lnTo>
                  <a:lnTo>
                    <a:pt x="356" y="1784"/>
                  </a:lnTo>
                  <a:lnTo>
                    <a:pt x="356" y="1782"/>
                  </a:lnTo>
                  <a:lnTo>
                    <a:pt x="353" y="1782"/>
                  </a:lnTo>
                  <a:lnTo>
                    <a:pt x="353" y="1780"/>
                  </a:lnTo>
                  <a:lnTo>
                    <a:pt x="351" y="1780"/>
                  </a:lnTo>
                  <a:lnTo>
                    <a:pt x="351" y="1779"/>
                  </a:lnTo>
                  <a:lnTo>
                    <a:pt x="350" y="1779"/>
                  </a:lnTo>
                  <a:lnTo>
                    <a:pt x="350" y="1777"/>
                  </a:lnTo>
                  <a:lnTo>
                    <a:pt x="348" y="1777"/>
                  </a:lnTo>
                  <a:lnTo>
                    <a:pt x="348" y="1775"/>
                  </a:lnTo>
                  <a:lnTo>
                    <a:pt x="346" y="1775"/>
                  </a:lnTo>
                  <a:lnTo>
                    <a:pt x="346" y="1774"/>
                  </a:lnTo>
                  <a:lnTo>
                    <a:pt x="345" y="1774"/>
                  </a:lnTo>
                  <a:lnTo>
                    <a:pt x="345" y="1772"/>
                  </a:lnTo>
                  <a:lnTo>
                    <a:pt x="343" y="1772"/>
                  </a:lnTo>
                  <a:lnTo>
                    <a:pt x="343" y="1770"/>
                  </a:lnTo>
                  <a:lnTo>
                    <a:pt x="341" y="1770"/>
                  </a:lnTo>
                  <a:lnTo>
                    <a:pt x="341" y="1769"/>
                  </a:lnTo>
                  <a:lnTo>
                    <a:pt x="340" y="1769"/>
                  </a:lnTo>
                  <a:lnTo>
                    <a:pt x="340" y="1767"/>
                  </a:lnTo>
                  <a:lnTo>
                    <a:pt x="336" y="1767"/>
                  </a:lnTo>
                  <a:lnTo>
                    <a:pt x="336" y="1765"/>
                  </a:lnTo>
                  <a:lnTo>
                    <a:pt x="335" y="1765"/>
                  </a:lnTo>
                  <a:lnTo>
                    <a:pt x="335" y="1764"/>
                  </a:lnTo>
                  <a:lnTo>
                    <a:pt x="333" y="1764"/>
                  </a:lnTo>
                  <a:lnTo>
                    <a:pt x="333" y="1762"/>
                  </a:lnTo>
                  <a:lnTo>
                    <a:pt x="331" y="1762"/>
                  </a:lnTo>
                  <a:lnTo>
                    <a:pt x="331" y="1760"/>
                  </a:lnTo>
                  <a:lnTo>
                    <a:pt x="330" y="1760"/>
                  </a:lnTo>
                  <a:lnTo>
                    <a:pt x="330" y="1759"/>
                  </a:lnTo>
                  <a:lnTo>
                    <a:pt x="328" y="1759"/>
                  </a:lnTo>
                  <a:lnTo>
                    <a:pt x="328" y="1757"/>
                  </a:lnTo>
                  <a:lnTo>
                    <a:pt x="326" y="1757"/>
                  </a:lnTo>
                  <a:lnTo>
                    <a:pt x="326" y="1755"/>
                  </a:lnTo>
                  <a:lnTo>
                    <a:pt x="325" y="1755"/>
                  </a:lnTo>
                  <a:lnTo>
                    <a:pt x="325" y="1754"/>
                  </a:lnTo>
                  <a:lnTo>
                    <a:pt x="323" y="1754"/>
                  </a:lnTo>
                  <a:lnTo>
                    <a:pt x="323" y="1752"/>
                  </a:lnTo>
                  <a:lnTo>
                    <a:pt x="320" y="1752"/>
                  </a:lnTo>
                  <a:lnTo>
                    <a:pt x="320" y="1750"/>
                  </a:lnTo>
                  <a:lnTo>
                    <a:pt x="318" y="1750"/>
                  </a:lnTo>
                  <a:lnTo>
                    <a:pt x="318" y="1749"/>
                  </a:lnTo>
                  <a:lnTo>
                    <a:pt x="316" y="1749"/>
                  </a:lnTo>
                  <a:lnTo>
                    <a:pt x="316" y="1747"/>
                  </a:lnTo>
                  <a:lnTo>
                    <a:pt x="315" y="1747"/>
                  </a:lnTo>
                  <a:lnTo>
                    <a:pt x="315" y="1745"/>
                  </a:lnTo>
                  <a:lnTo>
                    <a:pt x="313" y="1745"/>
                  </a:lnTo>
                  <a:lnTo>
                    <a:pt x="313" y="1744"/>
                  </a:lnTo>
                  <a:lnTo>
                    <a:pt x="311" y="1744"/>
                  </a:lnTo>
                  <a:lnTo>
                    <a:pt x="311" y="1742"/>
                  </a:lnTo>
                  <a:lnTo>
                    <a:pt x="310" y="1742"/>
                  </a:lnTo>
                  <a:lnTo>
                    <a:pt x="310" y="1740"/>
                  </a:lnTo>
                  <a:lnTo>
                    <a:pt x="308" y="1740"/>
                  </a:lnTo>
                  <a:lnTo>
                    <a:pt x="308" y="1739"/>
                  </a:lnTo>
                  <a:lnTo>
                    <a:pt x="306" y="1739"/>
                  </a:lnTo>
                  <a:lnTo>
                    <a:pt x="306" y="1737"/>
                  </a:lnTo>
                  <a:lnTo>
                    <a:pt x="305" y="1737"/>
                  </a:lnTo>
                  <a:lnTo>
                    <a:pt x="305" y="1735"/>
                  </a:lnTo>
                  <a:lnTo>
                    <a:pt x="303" y="1735"/>
                  </a:lnTo>
                  <a:lnTo>
                    <a:pt x="303" y="1734"/>
                  </a:lnTo>
                  <a:lnTo>
                    <a:pt x="301" y="1734"/>
                  </a:lnTo>
                  <a:lnTo>
                    <a:pt x="301" y="1732"/>
                  </a:lnTo>
                  <a:lnTo>
                    <a:pt x="300" y="1732"/>
                  </a:lnTo>
                  <a:lnTo>
                    <a:pt x="300" y="1730"/>
                  </a:lnTo>
                  <a:lnTo>
                    <a:pt x="298" y="1730"/>
                  </a:lnTo>
                  <a:lnTo>
                    <a:pt x="298" y="1729"/>
                  </a:lnTo>
                  <a:lnTo>
                    <a:pt x="296" y="1729"/>
                  </a:lnTo>
                  <a:lnTo>
                    <a:pt x="296" y="1727"/>
                  </a:lnTo>
                  <a:lnTo>
                    <a:pt x="295" y="1727"/>
                  </a:lnTo>
                  <a:lnTo>
                    <a:pt x="295" y="1725"/>
                  </a:lnTo>
                  <a:lnTo>
                    <a:pt x="293" y="1725"/>
                  </a:lnTo>
                  <a:lnTo>
                    <a:pt x="293" y="1724"/>
                  </a:lnTo>
                  <a:lnTo>
                    <a:pt x="291" y="1724"/>
                  </a:lnTo>
                  <a:lnTo>
                    <a:pt x="291" y="1722"/>
                  </a:lnTo>
                  <a:lnTo>
                    <a:pt x="290" y="1722"/>
                  </a:lnTo>
                  <a:lnTo>
                    <a:pt x="290" y="1720"/>
                  </a:lnTo>
                  <a:lnTo>
                    <a:pt x="288" y="1720"/>
                  </a:lnTo>
                  <a:lnTo>
                    <a:pt x="288" y="1719"/>
                  </a:lnTo>
                  <a:lnTo>
                    <a:pt x="286" y="1719"/>
                  </a:lnTo>
                  <a:lnTo>
                    <a:pt x="286" y="1717"/>
                  </a:lnTo>
                  <a:lnTo>
                    <a:pt x="285" y="1717"/>
                  </a:lnTo>
                  <a:lnTo>
                    <a:pt x="285" y="1715"/>
                  </a:lnTo>
                  <a:lnTo>
                    <a:pt x="283" y="1715"/>
                  </a:lnTo>
                  <a:lnTo>
                    <a:pt x="283" y="1714"/>
                  </a:lnTo>
                  <a:lnTo>
                    <a:pt x="281" y="1714"/>
                  </a:lnTo>
                  <a:lnTo>
                    <a:pt x="281" y="1712"/>
                  </a:lnTo>
                  <a:lnTo>
                    <a:pt x="280" y="1712"/>
                  </a:lnTo>
                  <a:lnTo>
                    <a:pt x="280" y="1710"/>
                  </a:lnTo>
                  <a:lnTo>
                    <a:pt x="278" y="1710"/>
                  </a:lnTo>
                  <a:lnTo>
                    <a:pt x="278" y="1709"/>
                  </a:lnTo>
                  <a:lnTo>
                    <a:pt x="276" y="1709"/>
                  </a:lnTo>
                  <a:lnTo>
                    <a:pt x="276" y="1707"/>
                  </a:lnTo>
                  <a:lnTo>
                    <a:pt x="275" y="1707"/>
                  </a:lnTo>
                  <a:lnTo>
                    <a:pt x="275" y="1705"/>
                  </a:lnTo>
                  <a:lnTo>
                    <a:pt x="273" y="1705"/>
                  </a:lnTo>
                  <a:lnTo>
                    <a:pt x="273" y="1704"/>
                  </a:lnTo>
                  <a:lnTo>
                    <a:pt x="271" y="1704"/>
                  </a:lnTo>
                  <a:lnTo>
                    <a:pt x="271" y="1702"/>
                  </a:lnTo>
                  <a:lnTo>
                    <a:pt x="270" y="1702"/>
                  </a:lnTo>
                  <a:lnTo>
                    <a:pt x="270" y="1700"/>
                  </a:lnTo>
                  <a:lnTo>
                    <a:pt x="268" y="1700"/>
                  </a:lnTo>
                  <a:lnTo>
                    <a:pt x="268" y="1697"/>
                  </a:lnTo>
                  <a:lnTo>
                    <a:pt x="266" y="1697"/>
                  </a:lnTo>
                  <a:lnTo>
                    <a:pt x="266" y="1695"/>
                  </a:lnTo>
                  <a:lnTo>
                    <a:pt x="265" y="1695"/>
                  </a:lnTo>
                  <a:lnTo>
                    <a:pt x="265" y="1694"/>
                  </a:lnTo>
                  <a:lnTo>
                    <a:pt x="263" y="1694"/>
                  </a:lnTo>
                  <a:lnTo>
                    <a:pt x="263" y="1692"/>
                  </a:lnTo>
                  <a:lnTo>
                    <a:pt x="261" y="1692"/>
                  </a:lnTo>
                  <a:lnTo>
                    <a:pt x="261" y="1690"/>
                  </a:lnTo>
                  <a:lnTo>
                    <a:pt x="260" y="1690"/>
                  </a:lnTo>
                  <a:lnTo>
                    <a:pt x="260" y="1689"/>
                  </a:lnTo>
                  <a:lnTo>
                    <a:pt x="258" y="1689"/>
                  </a:lnTo>
                  <a:lnTo>
                    <a:pt x="258" y="1687"/>
                  </a:lnTo>
                  <a:lnTo>
                    <a:pt x="256" y="1687"/>
                  </a:lnTo>
                  <a:lnTo>
                    <a:pt x="256" y="1684"/>
                  </a:lnTo>
                  <a:lnTo>
                    <a:pt x="255" y="1684"/>
                  </a:lnTo>
                  <a:lnTo>
                    <a:pt x="255" y="1682"/>
                  </a:lnTo>
                  <a:lnTo>
                    <a:pt x="253" y="1682"/>
                  </a:lnTo>
                  <a:lnTo>
                    <a:pt x="253" y="1680"/>
                  </a:lnTo>
                  <a:lnTo>
                    <a:pt x="251" y="1680"/>
                  </a:lnTo>
                  <a:lnTo>
                    <a:pt x="251" y="1679"/>
                  </a:lnTo>
                  <a:lnTo>
                    <a:pt x="250" y="1679"/>
                  </a:lnTo>
                  <a:lnTo>
                    <a:pt x="250" y="1677"/>
                  </a:lnTo>
                  <a:lnTo>
                    <a:pt x="248" y="1677"/>
                  </a:lnTo>
                  <a:lnTo>
                    <a:pt x="248" y="1675"/>
                  </a:lnTo>
                  <a:lnTo>
                    <a:pt x="246" y="1675"/>
                  </a:lnTo>
                  <a:lnTo>
                    <a:pt x="246" y="1672"/>
                  </a:lnTo>
                  <a:lnTo>
                    <a:pt x="245" y="1672"/>
                  </a:lnTo>
                  <a:lnTo>
                    <a:pt x="245" y="1670"/>
                  </a:lnTo>
                  <a:lnTo>
                    <a:pt x="243" y="1670"/>
                  </a:lnTo>
                  <a:lnTo>
                    <a:pt x="243" y="1669"/>
                  </a:lnTo>
                  <a:lnTo>
                    <a:pt x="241" y="1669"/>
                  </a:lnTo>
                  <a:lnTo>
                    <a:pt x="241" y="1667"/>
                  </a:lnTo>
                  <a:lnTo>
                    <a:pt x="240" y="1667"/>
                  </a:lnTo>
                  <a:lnTo>
                    <a:pt x="240" y="1665"/>
                  </a:lnTo>
                  <a:lnTo>
                    <a:pt x="238" y="1665"/>
                  </a:lnTo>
                  <a:lnTo>
                    <a:pt x="238" y="1664"/>
                  </a:lnTo>
                  <a:lnTo>
                    <a:pt x="236" y="1664"/>
                  </a:lnTo>
                  <a:lnTo>
                    <a:pt x="236" y="1660"/>
                  </a:lnTo>
                  <a:lnTo>
                    <a:pt x="235" y="1660"/>
                  </a:lnTo>
                  <a:lnTo>
                    <a:pt x="235" y="1659"/>
                  </a:lnTo>
                  <a:lnTo>
                    <a:pt x="233" y="1659"/>
                  </a:lnTo>
                  <a:lnTo>
                    <a:pt x="233" y="1657"/>
                  </a:lnTo>
                  <a:lnTo>
                    <a:pt x="231" y="1657"/>
                  </a:lnTo>
                  <a:lnTo>
                    <a:pt x="231" y="1655"/>
                  </a:lnTo>
                  <a:lnTo>
                    <a:pt x="230" y="1655"/>
                  </a:lnTo>
                  <a:lnTo>
                    <a:pt x="230" y="1654"/>
                  </a:lnTo>
                  <a:lnTo>
                    <a:pt x="228" y="1654"/>
                  </a:lnTo>
                  <a:lnTo>
                    <a:pt x="228" y="1652"/>
                  </a:lnTo>
                  <a:lnTo>
                    <a:pt x="226" y="1652"/>
                  </a:lnTo>
                  <a:lnTo>
                    <a:pt x="226" y="1649"/>
                  </a:lnTo>
                  <a:lnTo>
                    <a:pt x="225" y="1649"/>
                  </a:lnTo>
                  <a:lnTo>
                    <a:pt x="225" y="1647"/>
                  </a:lnTo>
                  <a:lnTo>
                    <a:pt x="223" y="1647"/>
                  </a:lnTo>
                  <a:lnTo>
                    <a:pt x="223" y="1645"/>
                  </a:lnTo>
                  <a:lnTo>
                    <a:pt x="221" y="1645"/>
                  </a:lnTo>
                  <a:lnTo>
                    <a:pt x="221" y="1644"/>
                  </a:lnTo>
                  <a:lnTo>
                    <a:pt x="220" y="1644"/>
                  </a:lnTo>
                  <a:lnTo>
                    <a:pt x="220" y="1640"/>
                  </a:lnTo>
                  <a:lnTo>
                    <a:pt x="218" y="1640"/>
                  </a:lnTo>
                  <a:lnTo>
                    <a:pt x="218" y="1639"/>
                  </a:lnTo>
                  <a:lnTo>
                    <a:pt x="216" y="1639"/>
                  </a:lnTo>
                  <a:lnTo>
                    <a:pt x="216" y="1637"/>
                  </a:lnTo>
                  <a:lnTo>
                    <a:pt x="215" y="1637"/>
                  </a:lnTo>
                  <a:lnTo>
                    <a:pt x="215" y="1634"/>
                  </a:lnTo>
                  <a:lnTo>
                    <a:pt x="213" y="1634"/>
                  </a:lnTo>
                  <a:lnTo>
                    <a:pt x="213" y="1632"/>
                  </a:lnTo>
                  <a:lnTo>
                    <a:pt x="211" y="1632"/>
                  </a:lnTo>
                  <a:lnTo>
                    <a:pt x="211" y="1630"/>
                  </a:lnTo>
                  <a:lnTo>
                    <a:pt x="210" y="1630"/>
                  </a:lnTo>
                  <a:lnTo>
                    <a:pt x="210" y="1627"/>
                  </a:lnTo>
                  <a:lnTo>
                    <a:pt x="208" y="1627"/>
                  </a:lnTo>
                  <a:lnTo>
                    <a:pt x="208" y="1625"/>
                  </a:lnTo>
                  <a:lnTo>
                    <a:pt x="206" y="1625"/>
                  </a:lnTo>
                  <a:lnTo>
                    <a:pt x="206" y="1624"/>
                  </a:lnTo>
                  <a:lnTo>
                    <a:pt x="205" y="1624"/>
                  </a:lnTo>
                  <a:lnTo>
                    <a:pt x="205" y="1620"/>
                  </a:lnTo>
                  <a:lnTo>
                    <a:pt x="203" y="1620"/>
                  </a:lnTo>
                  <a:lnTo>
                    <a:pt x="203" y="1619"/>
                  </a:lnTo>
                  <a:lnTo>
                    <a:pt x="201" y="1619"/>
                  </a:lnTo>
                  <a:lnTo>
                    <a:pt x="201" y="1617"/>
                  </a:lnTo>
                  <a:lnTo>
                    <a:pt x="200" y="1617"/>
                  </a:lnTo>
                  <a:lnTo>
                    <a:pt x="200" y="1614"/>
                  </a:lnTo>
                  <a:lnTo>
                    <a:pt x="198" y="1614"/>
                  </a:lnTo>
                  <a:lnTo>
                    <a:pt x="198" y="1612"/>
                  </a:lnTo>
                  <a:lnTo>
                    <a:pt x="196" y="1612"/>
                  </a:lnTo>
                  <a:lnTo>
                    <a:pt x="196" y="1610"/>
                  </a:lnTo>
                  <a:lnTo>
                    <a:pt x="195" y="1610"/>
                  </a:lnTo>
                  <a:lnTo>
                    <a:pt x="195" y="1607"/>
                  </a:lnTo>
                  <a:lnTo>
                    <a:pt x="193" y="1607"/>
                  </a:lnTo>
                  <a:lnTo>
                    <a:pt x="193" y="1605"/>
                  </a:lnTo>
                  <a:lnTo>
                    <a:pt x="191" y="1605"/>
                  </a:lnTo>
                  <a:lnTo>
                    <a:pt x="191" y="1604"/>
                  </a:lnTo>
                  <a:lnTo>
                    <a:pt x="190" y="1604"/>
                  </a:lnTo>
                  <a:lnTo>
                    <a:pt x="190" y="1600"/>
                  </a:lnTo>
                  <a:lnTo>
                    <a:pt x="188" y="1600"/>
                  </a:lnTo>
                  <a:lnTo>
                    <a:pt x="188" y="1599"/>
                  </a:lnTo>
                  <a:lnTo>
                    <a:pt x="186" y="1599"/>
                  </a:lnTo>
                  <a:lnTo>
                    <a:pt x="186" y="1597"/>
                  </a:lnTo>
                  <a:lnTo>
                    <a:pt x="185" y="1597"/>
                  </a:lnTo>
                  <a:lnTo>
                    <a:pt x="185" y="1594"/>
                  </a:lnTo>
                  <a:lnTo>
                    <a:pt x="183" y="1594"/>
                  </a:lnTo>
                  <a:lnTo>
                    <a:pt x="183" y="1592"/>
                  </a:lnTo>
                  <a:lnTo>
                    <a:pt x="181" y="1592"/>
                  </a:lnTo>
                  <a:lnTo>
                    <a:pt x="181" y="1590"/>
                  </a:lnTo>
                  <a:lnTo>
                    <a:pt x="180" y="1590"/>
                  </a:lnTo>
                  <a:lnTo>
                    <a:pt x="180" y="1587"/>
                  </a:lnTo>
                  <a:lnTo>
                    <a:pt x="178" y="1587"/>
                  </a:lnTo>
                  <a:lnTo>
                    <a:pt x="178" y="1585"/>
                  </a:lnTo>
                  <a:lnTo>
                    <a:pt x="176" y="1585"/>
                  </a:lnTo>
                  <a:lnTo>
                    <a:pt x="176" y="1582"/>
                  </a:lnTo>
                  <a:lnTo>
                    <a:pt x="175" y="1582"/>
                  </a:lnTo>
                  <a:lnTo>
                    <a:pt x="175" y="1580"/>
                  </a:lnTo>
                  <a:lnTo>
                    <a:pt x="173" y="1580"/>
                  </a:lnTo>
                  <a:lnTo>
                    <a:pt x="173" y="1577"/>
                  </a:lnTo>
                  <a:lnTo>
                    <a:pt x="171" y="1577"/>
                  </a:lnTo>
                  <a:lnTo>
                    <a:pt x="171" y="1574"/>
                  </a:lnTo>
                  <a:lnTo>
                    <a:pt x="170" y="1574"/>
                  </a:lnTo>
                  <a:lnTo>
                    <a:pt x="170" y="1572"/>
                  </a:lnTo>
                  <a:lnTo>
                    <a:pt x="168" y="1572"/>
                  </a:lnTo>
                  <a:lnTo>
                    <a:pt x="168" y="1569"/>
                  </a:lnTo>
                  <a:lnTo>
                    <a:pt x="166" y="1569"/>
                  </a:lnTo>
                  <a:lnTo>
                    <a:pt x="166" y="1567"/>
                  </a:lnTo>
                  <a:lnTo>
                    <a:pt x="165" y="1567"/>
                  </a:lnTo>
                  <a:lnTo>
                    <a:pt x="165" y="1564"/>
                  </a:lnTo>
                  <a:lnTo>
                    <a:pt x="163" y="1564"/>
                  </a:lnTo>
                  <a:lnTo>
                    <a:pt x="163" y="1562"/>
                  </a:lnTo>
                  <a:lnTo>
                    <a:pt x="161" y="1562"/>
                  </a:lnTo>
                  <a:lnTo>
                    <a:pt x="161" y="1559"/>
                  </a:lnTo>
                  <a:lnTo>
                    <a:pt x="160" y="1559"/>
                  </a:lnTo>
                  <a:lnTo>
                    <a:pt x="160" y="1557"/>
                  </a:lnTo>
                  <a:lnTo>
                    <a:pt x="158" y="1557"/>
                  </a:lnTo>
                  <a:lnTo>
                    <a:pt x="158" y="1554"/>
                  </a:lnTo>
                  <a:lnTo>
                    <a:pt x="156" y="1554"/>
                  </a:lnTo>
                  <a:lnTo>
                    <a:pt x="156" y="1552"/>
                  </a:lnTo>
                  <a:lnTo>
                    <a:pt x="155" y="1552"/>
                  </a:lnTo>
                  <a:lnTo>
                    <a:pt x="155" y="1549"/>
                  </a:lnTo>
                  <a:lnTo>
                    <a:pt x="153" y="1549"/>
                  </a:lnTo>
                  <a:lnTo>
                    <a:pt x="153" y="1547"/>
                  </a:lnTo>
                  <a:lnTo>
                    <a:pt x="151" y="1547"/>
                  </a:lnTo>
                  <a:lnTo>
                    <a:pt x="151" y="1544"/>
                  </a:lnTo>
                  <a:lnTo>
                    <a:pt x="150" y="1544"/>
                  </a:lnTo>
                  <a:lnTo>
                    <a:pt x="150" y="1542"/>
                  </a:lnTo>
                  <a:lnTo>
                    <a:pt x="148" y="1542"/>
                  </a:lnTo>
                  <a:lnTo>
                    <a:pt x="148" y="1539"/>
                  </a:lnTo>
                  <a:lnTo>
                    <a:pt x="146" y="1539"/>
                  </a:lnTo>
                  <a:lnTo>
                    <a:pt x="146" y="1535"/>
                  </a:lnTo>
                  <a:lnTo>
                    <a:pt x="145" y="1535"/>
                  </a:lnTo>
                  <a:lnTo>
                    <a:pt x="145" y="1534"/>
                  </a:lnTo>
                  <a:lnTo>
                    <a:pt x="143" y="1534"/>
                  </a:lnTo>
                  <a:lnTo>
                    <a:pt x="143" y="1530"/>
                  </a:lnTo>
                  <a:lnTo>
                    <a:pt x="141" y="1530"/>
                  </a:lnTo>
                  <a:lnTo>
                    <a:pt x="141" y="1527"/>
                  </a:lnTo>
                  <a:lnTo>
                    <a:pt x="140" y="1527"/>
                  </a:lnTo>
                  <a:lnTo>
                    <a:pt x="140" y="1524"/>
                  </a:lnTo>
                  <a:lnTo>
                    <a:pt x="138" y="1524"/>
                  </a:lnTo>
                  <a:lnTo>
                    <a:pt x="138" y="1522"/>
                  </a:lnTo>
                  <a:lnTo>
                    <a:pt x="136" y="1522"/>
                  </a:lnTo>
                  <a:lnTo>
                    <a:pt x="136" y="1519"/>
                  </a:lnTo>
                  <a:lnTo>
                    <a:pt x="135" y="1519"/>
                  </a:lnTo>
                  <a:lnTo>
                    <a:pt x="135" y="1515"/>
                  </a:lnTo>
                  <a:lnTo>
                    <a:pt x="133" y="1515"/>
                  </a:lnTo>
                  <a:lnTo>
                    <a:pt x="133" y="1512"/>
                  </a:lnTo>
                  <a:lnTo>
                    <a:pt x="131" y="1512"/>
                  </a:lnTo>
                  <a:lnTo>
                    <a:pt x="131" y="1509"/>
                  </a:lnTo>
                  <a:lnTo>
                    <a:pt x="130" y="1509"/>
                  </a:lnTo>
                  <a:lnTo>
                    <a:pt x="130" y="1507"/>
                  </a:lnTo>
                  <a:lnTo>
                    <a:pt x="128" y="1507"/>
                  </a:lnTo>
                  <a:lnTo>
                    <a:pt x="128" y="1504"/>
                  </a:lnTo>
                  <a:lnTo>
                    <a:pt x="126" y="1504"/>
                  </a:lnTo>
                  <a:lnTo>
                    <a:pt x="126" y="1500"/>
                  </a:lnTo>
                  <a:lnTo>
                    <a:pt x="125" y="1500"/>
                  </a:lnTo>
                  <a:lnTo>
                    <a:pt x="125" y="1497"/>
                  </a:lnTo>
                  <a:lnTo>
                    <a:pt x="123" y="1497"/>
                  </a:lnTo>
                  <a:lnTo>
                    <a:pt x="123" y="1495"/>
                  </a:lnTo>
                  <a:lnTo>
                    <a:pt x="121" y="1495"/>
                  </a:lnTo>
                  <a:lnTo>
                    <a:pt x="121" y="1492"/>
                  </a:lnTo>
                  <a:lnTo>
                    <a:pt x="120" y="1492"/>
                  </a:lnTo>
                  <a:lnTo>
                    <a:pt x="120" y="1489"/>
                  </a:lnTo>
                  <a:lnTo>
                    <a:pt x="118" y="1489"/>
                  </a:lnTo>
                  <a:lnTo>
                    <a:pt x="118" y="1485"/>
                  </a:lnTo>
                  <a:lnTo>
                    <a:pt x="116" y="1485"/>
                  </a:lnTo>
                  <a:lnTo>
                    <a:pt x="116" y="1482"/>
                  </a:lnTo>
                  <a:lnTo>
                    <a:pt x="115" y="1482"/>
                  </a:lnTo>
                  <a:lnTo>
                    <a:pt x="115" y="1479"/>
                  </a:lnTo>
                  <a:lnTo>
                    <a:pt x="113" y="1479"/>
                  </a:lnTo>
                  <a:lnTo>
                    <a:pt x="113" y="1475"/>
                  </a:lnTo>
                  <a:lnTo>
                    <a:pt x="111" y="1475"/>
                  </a:lnTo>
                  <a:lnTo>
                    <a:pt x="111" y="1474"/>
                  </a:lnTo>
                  <a:lnTo>
                    <a:pt x="110" y="1474"/>
                  </a:lnTo>
                  <a:lnTo>
                    <a:pt x="110" y="1470"/>
                  </a:lnTo>
                  <a:lnTo>
                    <a:pt x="108" y="1470"/>
                  </a:lnTo>
                  <a:lnTo>
                    <a:pt x="108" y="1467"/>
                  </a:lnTo>
                  <a:lnTo>
                    <a:pt x="106" y="1467"/>
                  </a:lnTo>
                  <a:lnTo>
                    <a:pt x="106" y="1462"/>
                  </a:lnTo>
                  <a:lnTo>
                    <a:pt x="105" y="1462"/>
                  </a:lnTo>
                  <a:lnTo>
                    <a:pt x="105" y="1459"/>
                  </a:lnTo>
                  <a:lnTo>
                    <a:pt x="103" y="1459"/>
                  </a:lnTo>
                  <a:lnTo>
                    <a:pt x="103" y="1455"/>
                  </a:lnTo>
                  <a:lnTo>
                    <a:pt x="101" y="1455"/>
                  </a:lnTo>
                  <a:lnTo>
                    <a:pt x="101" y="1452"/>
                  </a:lnTo>
                  <a:lnTo>
                    <a:pt x="100" y="1452"/>
                  </a:lnTo>
                  <a:lnTo>
                    <a:pt x="100" y="1449"/>
                  </a:lnTo>
                  <a:lnTo>
                    <a:pt x="98" y="1449"/>
                  </a:lnTo>
                  <a:lnTo>
                    <a:pt x="98" y="1445"/>
                  </a:lnTo>
                  <a:lnTo>
                    <a:pt x="96" y="1445"/>
                  </a:lnTo>
                  <a:lnTo>
                    <a:pt x="96" y="1442"/>
                  </a:lnTo>
                  <a:lnTo>
                    <a:pt x="95" y="1442"/>
                  </a:lnTo>
                  <a:lnTo>
                    <a:pt x="95" y="1439"/>
                  </a:lnTo>
                  <a:lnTo>
                    <a:pt x="93" y="1439"/>
                  </a:lnTo>
                  <a:lnTo>
                    <a:pt x="93" y="1435"/>
                  </a:lnTo>
                  <a:lnTo>
                    <a:pt x="91" y="1435"/>
                  </a:lnTo>
                  <a:lnTo>
                    <a:pt x="91" y="1432"/>
                  </a:lnTo>
                  <a:lnTo>
                    <a:pt x="90" y="1432"/>
                  </a:lnTo>
                  <a:lnTo>
                    <a:pt x="90" y="1427"/>
                  </a:lnTo>
                  <a:lnTo>
                    <a:pt x="88" y="1427"/>
                  </a:lnTo>
                  <a:lnTo>
                    <a:pt x="88" y="1424"/>
                  </a:lnTo>
                  <a:lnTo>
                    <a:pt x="86" y="1424"/>
                  </a:lnTo>
                  <a:lnTo>
                    <a:pt x="86" y="1420"/>
                  </a:lnTo>
                  <a:lnTo>
                    <a:pt x="85" y="1420"/>
                  </a:lnTo>
                  <a:lnTo>
                    <a:pt x="85" y="1417"/>
                  </a:lnTo>
                  <a:lnTo>
                    <a:pt x="83" y="1417"/>
                  </a:lnTo>
                  <a:lnTo>
                    <a:pt x="83" y="1414"/>
                  </a:lnTo>
                  <a:lnTo>
                    <a:pt x="81" y="1414"/>
                  </a:lnTo>
                  <a:lnTo>
                    <a:pt x="81" y="1409"/>
                  </a:lnTo>
                  <a:lnTo>
                    <a:pt x="80" y="1409"/>
                  </a:lnTo>
                  <a:lnTo>
                    <a:pt x="80" y="1405"/>
                  </a:lnTo>
                  <a:lnTo>
                    <a:pt x="78" y="1405"/>
                  </a:lnTo>
                  <a:lnTo>
                    <a:pt x="78" y="1400"/>
                  </a:lnTo>
                  <a:lnTo>
                    <a:pt x="76" y="1400"/>
                  </a:lnTo>
                  <a:lnTo>
                    <a:pt x="76" y="1397"/>
                  </a:lnTo>
                  <a:lnTo>
                    <a:pt x="75" y="1397"/>
                  </a:lnTo>
                  <a:lnTo>
                    <a:pt x="75" y="1392"/>
                  </a:lnTo>
                  <a:lnTo>
                    <a:pt x="73" y="1392"/>
                  </a:lnTo>
                  <a:lnTo>
                    <a:pt x="73" y="1389"/>
                  </a:lnTo>
                  <a:lnTo>
                    <a:pt x="71" y="1389"/>
                  </a:lnTo>
                  <a:lnTo>
                    <a:pt x="71" y="1384"/>
                  </a:lnTo>
                  <a:lnTo>
                    <a:pt x="70" y="1384"/>
                  </a:lnTo>
                  <a:lnTo>
                    <a:pt x="70" y="1380"/>
                  </a:lnTo>
                  <a:lnTo>
                    <a:pt x="68" y="1380"/>
                  </a:lnTo>
                  <a:lnTo>
                    <a:pt x="68" y="1375"/>
                  </a:lnTo>
                  <a:lnTo>
                    <a:pt x="66" y="1375"/>
                  </a:lnTo>
                  <a:lnTo>
                    <a:pt x="66" y="1372"/>
                  </a:lnTo>
                  <a:lnTo>
                    <a:pt x="65" y="1372"/>
                  </a:lnTo>
                  <a:lnTo>
                    <a:pt x="65" y="1367"/>
                  </a:lnTo>
                  <a:lnTo>
                    <a:pt x="63" y="1367"/>
                  </a:lnTo>
                  <a:lnTo>
                    <a:pt x="63" y="1364"/>
                  </a:lnTo>
                  <a:lnTo>
                    <a:pt x="61" y="1364"/>
                  </a:lnTo>
                  <a:lnTo>
                    <a:pt x="61" y="1359"/>
                  </a:lnTo>
                  <a:lnTo>
                    <a:pt x="60" y="1359"/>
                  </a:lnTo>
                  <a:lnTo>
                    <a:pt x="60" y="1354"/>
                  </a:lnTo>
                  <a:lnTo>
                    <a:pt x="58" y="1354"/>
                  </a:lnTo>
                  <a:lnTo>
                    <a:pt x="58" y="1349"/>
                  </a:lnTo>
                  <a:lnTo>
                    <a:pt x="56" y="1349"/>
                  </a:lnTo>
                  <a:lnTo>
                    <a:pt x="56" y="1344"/>
                  </a:lnTo>
                  <a:lnTo>
                    <a:pt x="55" y="1344"/>
                  </a:lnTo>
                  <a:lnTo>
                    <a:pt x="55" y="1339"/>
                  </a:lnTo>
                  <a:lnTo>
                    <a:pt x="53" y="1339"/>
                  </a:lnTo>
                  <a:lnTo>
                    <a:pt x="53" y="1334"/>
                  </a:lnTo>
                  <a:lnTo>
                    <a:pt x="51" y="1334"/>
                  </a:lnTo>
                  <a:lnTo>
                    <a:pt x="51" y="1329"/>
                  </a:lnTo>
                  <a:lnTo>
                    <a:pt x="50" y="1329"/>
                  </a:lnTo>
                  <a:lnTo>
                    <a:pt x="50" y="1324"/>
                  </a:lnTo>
                  <a:lnTo>
                    <a:pt x="48" y="1324"/>
                  </a:lnTo>
                  <a:lnTo>
                    <a:pt x="48" y="1319"/>
                  </a:lnTo>
                  <a:lnTo>
                    <a:pt x="46" y="1319"/>
                  </a:lnTo>
                  <a:lnTo>
                    <a:pt x="46" y="1314"/>
                  </a:lnTo>
                  <a:lnTo>
                    <a:pt x="45" y="1314"/>
                  </a:lnTo>
                  <a:lnTo>
                    <a:pt x="45" y="1309"/>
                  </a:lnTo>
                  <a:lnTo>
                    <a:pt x="43" y="1309"/>
                  </a:lnTo>
                  <a:lnTo>
                    <a:pt x="43" y="1304"/>
                  </a:lnTo>
                  <a:lnTo>
                    <a:pt x="41" y="1304"/>
                  </a:lnTo>
                  <a:lnTo>
                    <a:pt x="41" y="1297"/>
                  </a:lnTo>
                  <a:lnTo>
                    <a:pt x="40" y="1297"/>
                  </a:lnTo>
                  <a:lnTo>
                    <a:pt x="40" y="1292"/>
                  </a:lnTo>
                  <a:lnTo>
                    <a:pt x="38" y="1292"/>
                  </a:lnTo>
                  <a:lnTo>
                    <a:pt x="38" y="1285"/>
                  </a:lnTo>
                  <a:lnTo>
                    <a:pt x="36" y="1285"/>
                  </a:lnTo>
                  <a:lnTo>
                    <a:pt x="36" y="1280"/>
                  </a:lnTo>
                  <a:lnTo>
                    <a:pt x="35" y="1280"/>
                  </a:lnTo>
                  <a:lnTo>
                    <a:pt x="35" y="1274"/>
                  </a:lnTo>
                  <a:lnTo>
                    <a:pt x="33" y="1274"/>
                  </a:lnTo>
                  <a:lnTo>
                    <a:pt x="33" y="1267"/>
                  </a:lnTo>
                  <a:lnTo>
                    <a:pt x="31" y="1267"/>
                  </a:lnTo>
                  <a:lnTo>
                    <a:pt x="31" y="1260"/>
                  </a:lnTo>
                  <a:lnTo>
                    <a:pt x="30" y="1260"/>
                  </a:lnTo>
                  <a:lnTo>
                    <a:pt x="30" y="1254"/>
                  </a:lnTo>
                  <a:lnTo>
                    <a:pt x="28" y="1254"/>
                  </a:lnTo>
                  <a:lnTo>
                    <a:pt x="28" y="1247"/>
                  </a:lnTo>
                  <a:lnTo>
                    <a:pt x="26" y="1247"/>
                  </a:lnTo>
                  <a:lnTo>
                    <a:pt x="26" y="1240"/>
                  </a:lnTo>
                  <a:lnTo>
                    <a:pt x="25" y="1240"/>
                  </a:lnTo>
                  <a:lnTo>
                    <a:pt x="25" y="1234"/>
                  </a:lnTo>
                  <a:lnTo>
                    <a:pt x="23" y="1234"/>
                  </a:lnTo>
                  <a:lnTo>
                    <a:pt x="23" y="1225"/>
                  </a:lnTo>
                  <a:lnTo>
                    <a:pt x="21" y="1225"/>
                  </a:lnTo>
                  <a:lnTo>
                    <a:pt x="21" y="1219"/>
                  </a:lnTo>
                  <a:lnTo>
                    <a:pt x="20" y="1219"/>
                  </a:lnTo>
                  <a:lnTo>
                    <a:pt x="20" y="1209"/>
                  </a:lnTo>
                  <a:lnTo>
                    <a:pt x="18" y="1209"/>
                  </a:lnTo>
                  <a:lnTo>
                    <a:pt x="18" y="1199"/>
                  </a:lnTo>
                  <a:lnTo>
                    <a:pt x="16" y="1199"/>
                  </a:lnTo>
                  <a:lnTo>
                    <a:pt x="16" y="1190"/>
                  </a:lnTo>
                  <a:lnTo>
                    <a:pt x="15" y="1190"/>
                  </a:lnTo>
                  <a:lnTo>
                    <a:pt x="15" y="1180"/>
                  </a:lnTo>
                  <a:lnTo>
                    <a:pt x="13" y="1180"/>
                  </a:lnTo>
                  <a:lnTo>
                    <a:pt x="13" y="1170"/>
                  </a:lnTo>
                  <a:lnTo>
                    <a:pt x="11" y="1170"/>
                  </a:lnTo>
                  <a:lnTo>
                    <a:pt x="11" y="1162"/>
                  </a:lnTo>
                  <a:lnTo>
                    <a:pt x="10" y="1162"/>
                  </a:lnTo>
                  <a:lnTo>
                    <a:pt x="10" y="1149"/>
                  </a:lnTo>
                  <a:lnTo>
                    <a:pt x="8" y="1149"/>
                  </a:lnTo>
                  <a:lnTo>
                    <a:pt x="8" y="1135"/>
                  </a:lnTo>
                  <a:lnTo>
                    <a:pt x="6" y="1135"/>
                  </a:lnTo>
                  <a:lnTo>
                    <a:pt x="6" y="1119"/>
                  </a:lnTo>
                  <a:lnTo>
                    <a:pt x="5" y="1119"/>
                  </a:lnTo>
                  <a:lnTo>
                    <a:pt x="5" y="1104"/>
                  </a:lnTo>
                  <a:lnTo>
                    <a:pt x="3" y="1104"/>
                  </a:lnTo>
                  <a:lnTo>
                    <a:pt x="3" y="1084"/>
                  </a:lnTo>
                  <a:lnTo>
                    <a:pt x="1" y="1084"/>
                  </a:lnTo>
                  <a:lnTo>
                    <a:pt x="1" y="1054"/>
                  </a:lnTo>
                  <a:lnTo>
                    <a:pt x="0" y="1054"/>
                  </a:lnTo>
                  <a:lnTo>
                    <a:pt x="0" y="969"/>
                  </a:lnTo>
                  <a:lnTo>
                    <a:pt x="1" y="969"/>
                  </a:lnTo>
                  <a:lnTo>
                    <a:pt x="1" y="942"/>
                  </a:lnTo>
                  <a:lnTo>
                    <a:pt x="3" y="942"/>
                  </a:lnTo>
                  <a:lnTo>
                    <a:pt x="3" y="920"/>
                  </a:lnTo>
                  <a:lnTo>
                    <a:pt x="5" y="920"/>
                  </a:lnTo>
                  <a:lnTo>
                    <a:pt x="5" y="904"/>
                  </a:lnTo>
                  <a:lnTo>
                    <a:pt x="6" y="904"/>
                  </a:lnTo>
                  <a:lnTo>
                    <a:pt x="6" y="890"/>
                  </a:lnTo>
                  <a:lnTo>
                    <a:pt x="8" y="890"/>
                  </a:lnTo>
                  <a:lnTo>
                    <a:pt x="8" y="877"/>
                  </a:lnTo>
                  <a:lnTo>
                    <a:pt x="10" y="877"/>
                  </a:lnTo>
                  <a:lnTo>
                    <a:pt x="10" y="864"/>
                  </a:lnTo>
                  <a:lnTo>
                    <a:pt x="11" y="864"/>
                  </a:lnTo>
                  <a:lnTo>
                    <a:pt x="11" y="854"/>
                  </a:lnTo>
                  <a:lnTo>
                    <a:pt x="13" y="854"/>
                  </a:lnTo>
                  <a:lnTo>
                    <a:pt x="13" y="844"/>
                  </a:lnTo>
                  <a:lnTo>
                    <a:pt x="15" y="844"/>
                  </a:lnTo>
                  <a:lnTo>
                    <a:pt x="15" y="835"/>
                  </a:lnTo>
                  <a:lnTo>
                    <a:pt x="16" y="835"/>
                  </a:lnTo>
                  <a:lnTo>
                    <a:pt x="16" y="825"/>
                  </a:lnTo>
                  <a:lnTo>
                    <a:pt x="18" y="825"/>
                  </a:lnTo>
                  <a:lnTo>
                    <a:pt x="18" y="817"/>
                  </a:lnTo>
                  <a:lnTo>
                    <a:pt x="20" y="817"/>
                  </a:lnTo>
                  <a:lnTo>
                    <a:pt x="20" y="807"/>
                  </a:lnTo>
                  <a:lnTo>
                    <a:pt x="21" y="807"/>
                  </a:lnTo>
                  <a:lnTo>
                    <a:pt x="21" y="800"/>
                  </a:lnTo>
                  <a:lnTo>
                    <a:pt x="23" y="800"/>
                  </a:lnTo>
                  <a:lnTo>
                    <a:pt x="23" y="794"/>
                  </a:lnTo>
                  <a:lnTo>
                    <a:pt x="25" y="794"/>
                  </a:lnTo>
                  <a:lnTo>
                    <a:pt x="25" y="785"/>
                  </a:lnTo>
                  <a:lnTo>
                    <a:pt x="26" y="785"/>
                  </a:lnTo>
                  <a:lnTo>
                    <a:pt x="26" y="779"/>
                  </a:lnTo>
                  <a:lnTo>
                    <a:pt x="28" y="779"/>
                  </a:lnTo>
                  <a:lnTo>
                    <a:pt x="28" y="772"/>
                  </a:lnTo>
                  <a:lnTo>
                    <a:pt x="30" y="772"/>
                  </a:lnTo>
                  <a:lnTo>
                    <a:pt x="30" y="764"/>
                  </a:lnTo>
                  <a:lnTo>
                    <a:pt x="31" y="764"/>
                  </a:lnTo>
                  <a:lnTo>
                    <a:pt x="31" y="757"/>
                  </a:lnTo>
                  <a:lnTo>
                    <a:pt x="33" y="757"/>
                  </a:lnTo>
                  <a:lnTo>
                    <a:pt x="33" y="752"/>
                  </a:lnTo>
                  <a:lnTo>
                    <a:pt x="35" y="752"/>
                  </a:lnTo>
                  <a:lnTo>
                    <a:pt x="35" y="745"/>
                  </a:lnTo>
                  <a:lnTo>
                    <a:pt x="36" y="745"/>
                  </a:lnTo>
                  <a:lnTo>
                    <a:pt x="36" y="740"/>
                  </a:lnTo>
                  <a:lnTo>
                    <a:pt x="38" y="740"/>
                  </a:lnTo>
                  <a:lnTo>
                    <a:pt x="38" y="734"/>
                  </a:lnTo>
                  <a:lnTo>
                    <a:pt x="40" y="734"/>
                  </a:lnTo>
                  <a:lnTo>
                    <a:pt x="40" y="729"/>
                  </a:lnTo>
                  <a:lnTo>
                    <a:pt x="41" y="729"/>
                  </a:lnTo>
                  <a:lnTo>
                    <a:pt x="41" y="722"/>
                  </a:lnTo>
                  <a:lnTo>
                    <a:pt x="43" y="722"/>
                  </a:lnTo>
                  <a:lnTo>
                    <a:pt x="43" y="717"/>
                  </a:lnTo>
                  <a:lnTo>
                    <a:pt x="45" y="717"/>
                  </a:lnTo>
                  <a:lnTo>
                    <a:pt x="45" y="712"/>
                  </a:lnTo>
                  <a:lnTo>
                    <a:pt x="46" y="712"/>
                  </a:lnTo>
                  <a:lnTo>
                    <a:pt x="46" y="707"/>
                  </a:lnTo>
                  <a:lnTo>
                    <a:pt x="48" y="707"/>
                  </a:lnTo>
                  <a:lnTo>
                    <a:pt x="48" y="702"/>
                  </a:lnTo>
                  <a:lnTo>
                    <a:pt x="50" y="702"/>
                  </a:lnTo>
                  <a:lnTo>
                    <a:pt x="50" y="697"/>
                  </a:lnTo>
                  <a:lnTo>
                    <a:pt x="51" y="697"/>
                  </a:lnTo>
                  <a:lnTo>
                    <a:pt x="51" y="692"/>
                  </a:lnTo>
                  <a:lnTo>
                    <a:pt x="53" y="692"/>
                  </a:lnTo>
                  <a:lnTo>
                    <a:pt x="53" y="687"/>
                  </a:lnTo>
                  <a:lnTo>
                    <a:pt x="55" y="687"/>
                  </a:lnTo>
                  <a:lnTo>
                    <a:pt x="55" y="682"/>
                  </a:lnTo>
                  <a:lnTo>
                    <a:pt x="56" y="682"/>
                  </a:lnTo>
                  <a:lnTo>
                    <a:pt x="56" y="677"/>
                  </a:lnTo>
                  <a:lnTo>
                    <a:pt x="58" y="677"/>
                  </a:lnTo>
                  <a:lnTo>
                    <a:pt x="58" y="672"/>
                  </a:lnTo>
                  <a:lnTo>
                    <a:pt x="60" y="672"/>
                  </a:lnTo>
                  <a:lnTo>
                    <a:pt x="60" y="667"/>
                  </a:lnTo>
                  <a:lnTo>
                    <a:pt x="61" y="667"/>
                  </a:lnTo>
                  <a:lnTo>
                    <a:pt x="61" y="662"/>
                  </a:lnTo>
                  <a:lnTo>
                    <a:pt x="63" y="662"/>
                  </a:lnTo>
                  <a:lnTo>
                    <a:pt x="63" y="659"/>
                  </a:lnTo>
                  <a:lnTo>
                    <a:pt x="65" y="659"/>
                  </a:lnTo>
                  <a:lnTo>
                    <a:pt x="65" y="654"/>
                  </a:lnTo>
                  <a:lnTo>
                    <a:pt x="66" y="654"/>
                  </a:lnTo>
                  <a:lnTo>
                    <a:pt x="66" y="650"/>
                  </a:lnTo>
                  <a:lnTo>
                    <a:pt x="68" y="650"/>
                  </a:lnTo>
                  <a:lnTo>
                    <a:pt x="68" y="645"/>
                  </a:lnTo>
                  <a:lnTo>
                    <a:pt x="70" y="645"/>
                  </a:lnTo>
                  <a:lnTo>
                    <a:pt x="70" y="642"/>
                  </a:lnTo>
                  <a:lnTo>
                    <a:pt x="71" y="642"/>
                  </a:lnTo>
                  <a:lnTo>
                    <a:pt x="71" y="637"/>
                  </a:lnTo>
                  <a:lnTo>
                    <a:pt x="73" y="637"/>
                  </a:lnTo>
                  <a:lnTo>
                    <a:pt x="73" y="634"/>
                  </a:lnTo>
                  <a:lnTo>
                    <a:pt x="75" y="634"/>
                  </a:lnTo>
                  <a:lnTo>
                    <a:pt x="75" y="629"/>
                  </a:lnTo>
                  <a:lnTo>
                    <a:pt x="76" y="629"/>
                  </a:lnTo>
                  <a:lnTo>
                    <a:pt x="76" y="625"/>
                  </a:lnTo>
                  <a:lnTo>
                    <a:pt x="78" y="625"/>
                  </a:lnTo>
                  <a:lnTo>
                    <a:pt x="78" y="620"/>
                  </a:lnTo>
                  <a:lnTo>
                    <a:pt x="80" y="620"/>
                  </a:lnTo>
                  <a:lnTo>
                    <a:pt x="80" y="617"/>
                  </a:lnTo>
                  <a:lnTo>
                    <a:pt x="81" y="617"/>
                  </a:lnTo>
                  <a:lnTo>
                    <a:pt x="81" y="614"/>
                  </a:lnTo>
                  <a:lnTo>
                    <a:pt x="83" y="614"/>
                  </a:lnTo>
                  <a:lnTo>
                    <a:pt x="83" y="609"/>
                  </a:lnTo>
                  <a:lnTo>
                    <a:pt x="85" y="609"/>
                  </a:lnTo>
                  <a:lnTo>
                    <a:pt x="85" y="605"/>
                  </a:lnTo>
                  <a:lnTo>
                    <a:pt x="86" y="605"/>
                  </a:lnTo>
                  <a:lnTo>
                    <a:pt x="86" y="602"/>
                  </a:lnTo>
                  <a:lnTo>
                    <a:pt x="88" y="602"/>
                  </a:lnTo>
                  <a:lnTo>
                    <a:pt x="88" y="599"/>
                  </a:lnTo>
                  <a:lnTo>
                    <a:pt x="90" y="599"/>
                  </a:lnTo>
                  <a:lnTo>
                    <a:pt x="90" y="595"/>
                  </a:lnTo>
                  <a:lnTo>
                    <a:pt x="91" y="595"/>
                  </a:lnTo>
                  <a:lnTo>
                    <a:pt x="91" y="590"/>
                  </a:lnTo>
                  <a:lnTo>
                    <a:pt x="93" y="590"/>
                  </a:lnTo>
                  <a:lnTo>
                    <a:pt x="93" y="587"/>
                  </a:lnTo>
                  <a:lnTo>
                    <a:pt x="95" y="587"/>
                  </a:lnTo>
                  <a:lnTo>
                    <a:pt x="95" y="584"/>
                  </a:lnTo>
                  <a:lnTo>
                    <a:pt x="96" y="584"/>
                  </a:lnTo>
                  <a:lnTo>
                    <a:pt x="96" y="580"/>
                  </a:lnTo>
                  <a:lnTo>
                    <a:pt x="98" y="580"/>
                  </a:lnTo>
                  <a:lnTo>
                    <a:pt x="98" y="577"/>
                  </a:lnTo>
                  <a:lnTo>
                    <a:pt x="100" y="577"/>
                  </a:lnTo>
                  <a:lnTo>
                    <a:pt x="100" y="574"/>
                  </a:lnTo>
                  <a:lnTo>
                    <a:pt x="101" y="574"/>
                  </a:lnTo>
                  <a:lnTo>
                    <a:pt x="101" y="570"/>
                  </a:lnTo>
                  <a:lnTo>
                    <a:pt x="103" y="570"/>
                  </a:lnTo>
                  <a:lnTo>
                    <a:pt x="103" y="567"/>
                  </a:lnTo>
                  <a:lnTo>
                    <a:pt x="105" y="567"/>
                  </a:lnTo>
                  <a:lnTo>
                    <a:pt x="105" y="564"/>
                  </a:lnTo>
                  <a:lnTo>
                    <a:pt x="106" y="564"/>
                  </a:lnTo>
                  <a:lnTo>
                    <a:pt x="106" y="560"/>
                  </a:lnTo>
                  <a:lnTo>
                    <a:pt x="108" y="560"/>
                  </a:lnTo>
                  <a:lnTo>
                    <a:pt x="108" y="557"/>
                  </a:lnTo>
                  <a:lnTo>
                    <a:pt x="110" y="557"/>
                  </a:lnTo>
                  <a:lnTo>
                    <a:pt x="110" y="554"/>
                  </a:lnTo>
                  <a:lnTo>
                    <a:pt x="111" y="554"/>
                  </a:lnTo>
                  <a:lnTo>
                    <a:pt x="111" y="550"/>
                  </a:lnTo>
                  <a:lnTo>
                    <a:pt x="113" y="550"/>
                  </a:lnTo>
                  <a:lnTo>
                    <a:pt x="113" y="547"/>
                  </a:lnTo>
                  <a:lnTo>
                    <a:pt x="115" y="547"/>
                  </a:lnTo>
                  <a:lnTo>
                    <a:pt x="115" y="544"/>
                  </a:lnTo>
                  <a:lnTo>
                    <a:pt x="116" y="544"/>
                  </a:lnTo>
                  <a:lnTo>
                    <a:pt x="116" y="540"/>
                  </a:lnTo>
                  <a:lnTo>
                    <a:pt x="118" y="540"/>
                  </a:lnTo>
                  <a:lnTo>
                    <a:pt x="118" y="537"/>
                  </a:lnTo>
                  <a:lnTo>
                    <a:pt x="120" y="537"/>
                  </a:lnTo>
                  <a:lnTo>
                    <a:pt x="120" y="534"/>
                  </a:lnTo>
                  <a:lnTo>
                    <a:pt x="121" y="534"/>
                  </a:lnTo>
                  <a:lnTo>
                    <a:pt x="121" y="530"/>
                  </a:lnTo>
                  <a:lnTo>
                    <a:pt x="123" y="530"/>
                  </a:lnTo>
                  <a:lnTo>
                    <a:pt x="123" y="529"/>
                  </a:lnTo>
                  <a:lnTo>
                    <a:pt x="125" y="529"/>
                  </a:lnTo>
                  <a:lnTo>
                    <a:pt x="125" y="525"/>
                  </a:lnTo>
                  <a:lnTo>
                    <a:pt x="126" y="525"/>
                  </a:lnTo>
                  <a:lnTo>
                    <a:pt x="126" y="522"/>
                  </a:lnTo>
                  <a:lnTo>
                    <a:pt x="128" y="522"/>
                  </a:lnTo>
                  <a:lnTo>
                    <a:pt x="128" y="519"/>
                  </a:lnTo>
                  <a:lnTo>
                    <a:pt x="130" y="519"/>
                  </a:lnTo>
                  <a:lnTo>
                    <a:pt x="130" y="517"/>
                  </a:lnTo>
                  <a:lnTo>
                    <a:pt x="131" y="517"/>
                  </a:lnTo>
                  <a:lnTo>
                    <a:pt x="131" y="514"/>
                  </a:lnTo>
                  <a:lnTo>
                    <a:pt x="133" y="514"/>
                  </a:lnTo>
                  <a:lnTo>
                    <a:pt x="133" y="510"/>
                  </a:lnTo>
                  <a:lnTo>
                    <a:pt x="135" y="510"/>
                  </a:lnTo>
                  <a:lnTo>
                    <a:pt x="135" y="507"/>
                  </a:lnTo>
                  <a:lnTo>
                    <a:pt x="136" y="507"/>
                  </a:lnTo>
                  <a:lnTo>
                    <a:pt x="136" y="505"/>
                  </a:lnTo>
                  <a:lnTo>
                    <a:pt x="138" y="505"/>
                  </a:lnTo>
                  <a:lnTo>
                    <a:pt x="138" y="502"/>
                  </a:lnTo>
                  <a:lnTo>
                    <a:pt x="140" y="502"/>
                  </a:lnTo>
                  <a:lnTo>
                    <a:pt x="140" y="499"/>
                  </a:lnTo>
                  <a:lnTo>
                    <a:pt x="141" y="499"/>
                  </a:lnTo>
                  <a:lnTo>
                    <a:pt x="141" y="495"/>
                  </a:lnTo>
                  <a:lnTo>
                    <a:pt x="143" y="495"/>
                  </a:lnTo>
                  <a:lnTo>
                    <a:pt x="143" y="494"/>
                  </a:lnTo>
                  <a:lnTo>
                    <a:pt x="145" y="494"/>
                  </a:lnTo>
                  <a:lnTo>
                    <a:pt x="145" y="490"/>
                  </a:lnTo>
                  <a:lnTo>
                    <a:pt x="146" y="490"/>
                  </a:lnTo>
                  <a:lnTo>
                    <a:pt x="146" y="487"/>
                  </a:lnTo>
                  <a:lnTo>
                    <a:pt x="148" y="487"/>
                  </a:lnTo>
                  <a:lnTo>
                    <a:pt x="148" y="485"/>
                  </a:lnTo>
                  <a:lnTo>
                    <a:pt x="150" y="485"/>
                  </a:lnTo>
                  <a:lnTo>
                    <a:pt x="150" y="482"/>
                  </a:lnTo>
                  <a:lnTo>
                    <a:pt x="151" y="482"/>
                  </a:lnTo>
                  <a:lnTo>
                    <a:pt x="151" y="480"/>
                  </a:lnTo>
                  <a:lnTo>
                    <a:pt x="153" y="480"/>
                  </a:lnTo>
                  <a:lnTo>
                    <a:pt x="153" y="477"/>
                  </a:lnTo>
                  <a:lnTo>
                    <a:pt x="155" y="477"/>
                  </a:lnTo>
                  <a:lnTo>
                    <a:pt x="155" y="475"/>
                  </a:lnTo>
                  <a:lnTo>
                    <a:pt x="156" y="475"/>
                  </a:lnTo>
                  <a:lnTo>
                    <a:pt x="156" y="472"/>
                  </a:lnTo>
                  <a:lnTo>
                    <a:pt x="158" y="472"/>
                  </a:lnTo>
                  <a:lnTo>
                    <a:pt x="158" y="469"/>
                  </a:lnTo>
                  <a:lnTo>
                    <a:pt x="160" y="469"/>
                  </a:lnTo>
                  <a:lnTo>
                    <a:pt x="160" y="467"/>
                  </a:lnTo>
                  <a:lnTo>
                    <a:pt x="161" y="467"/>
                  </a:lnTo>
                  <a:lnTo>
                    <a:pt x="161" y="464"/>
                  </a:lnTo>
                  <a:lnTo>
                    <a:pt x="163" y="464"/>
                  </a:lnTo>
                  <a:lnTo>
                    <a:pt x="163" y="462"/>
                  </a:lnTo>
                  <a:lnTo>
                    <a:pt x="165" y="462"/>
                  </a:lnTo>
                  <a:lnTo>
                    <a:pt x="165" y="459"/>
                  </a:lnTo>
                  <a:lnTo>
                    <a:pt x="166" y="459"/>
                  </a:lnTo>
                  <a:lnTo>
                    <a:pt x="166" y="457"/>
                  </a:lnTo>
                  <a:lnTo>
                    <a:pt x="168" y="457"/>
                  </a:lnTo>
                  <a:lnTo>
                    <a:pt x="168" y="454"/>
                  </a:lnTo>
                  <a:lnTo>
                    <a:pt x="170" y="454"/>
                  </a:lnTo>
                  <a:lnTo>
                    <a:pt x="170" y="452"/>
                  </a:lnTo>
                  <a:lnTo>
                    <a:pt x="171" y="452"/>
                  </a:lnTo>
                  <a:lnTo>
                    <a:pt x="171" y="449"/>
                  </a:lnTo>
                  <a:lnTo>
                    <a:pt x="173" y="449"/>
                  </a:lnTo>
                  <a:lnTo>
                    <a:pt x="173" y="447"/>
                  </a:lnTo>
                  <a:lnTo>
                    <a:pt x="175" y="447"/>
                  </a:lnTo>
                  <a:lnTo>
                    <a:pt x="175" y="444"/>
                  </a:lnTo>
                  <a:lnTo>
                    <a:pt x="176" y="444"/>
                  </a:lnTo>
                  <a:lnTo>
                    <a:pt x="176" y="442"/>
                  </a:lnTo>
                  <a:lnTo>
                    <a:pt x="178" y="442"/>
                  </a:lnTo>
                  <a:lnTo>
                    <a:pt x="178" y="439"/>
                  </a:lnTo>
                  <a:lnTo>
                    <a:pt x="180" y="439"/>
                  </a:lnTo>
                  <a:lnTo>
                    <a:pt x="180" y="437"/>
                  </a:lnTo>
                  <a:lnTo>
                    <a:pt x="181" y="437"/>
                  </a:lnTo>
                  <a:lnTo>
                    <a:pt x="181" y="435"/>
                  </a:lnTo>
                  <a:lnTo>
                    <a:pt x="183" y="435"/>
                  </a:lnTo>
                  <a:lnTo>
                    <a:pt x="183" y="432"/>
                  </a:lnTo>
                  <a:lnTo>
                    <a:pt x="185" y="432"/>
                  </a:lnTo>
                  <a:lnTo>
                    <a:pt x="185" y="430"/>
                  </a:lnTo>
                  <a:lnTo>
                    <a:pt x="186" y="430"/>
                  </a:lnTo>
                  <a:lnTo>
                    <a:pt x="186" y="427"/>
                  </a:lnTo>
                  <a:lnTo>
                    <a:pt x="188" y="427"/>
                  </a:lnTo>
                  <a:lnTo>
                    <a:pt x="188" y="425"/>
                  </a:lnTo>
                  <a:lnTo>
                    <a:pt x="190" y="425"/>
                  </a:lnTo>
                  <a:lnTo>
                    <a:pt x="190" y="422"/>
                  </a:lnTo>
                  <a:lnTo>
                    <a:pt x="191" y="422"/>
                  </a:lnTo>
                  <a:lnTo>
                    <a:pt x="191" y="420"/>
                  </a:lnTo>
                  <a:lnTo>
                    <a:pt x="193" y="420"/>
                  </a:lnTo>
                  <a:lnTo>
                    <a:pt x="193" y="419"/>
                  </a:lnTo>
                  <a:lnTo>
                    <a:pt x="195" y="419"/>
                  </a:lnTo>
                  <a:lnTo>
                    <a:pt x="195" y="415"/>
                  </a:lnTo>
                  <a:lnTo>
                    <a:pt x="196" y="415"/>
                  </a:lnTo>
                  <a:lnTo>
                    <a:pt x="196" y="414"/>
                  </a:lnTo>
                  <a:lnTo>
                    <a:pt x="198" y="414"/>
                  </a:lnTo>
                  <a:lnTo>
                    <a:pt x="198" y="410"/>
                  </a:lnTo>
                  <a:lnTo>
                    <a:pt x="200" y="410"/>
                  </a:lnTo>
                  <a:lnTo>
                    <a:pt x="200" y="409"/>
                  </a:lnTo>
                  <a:lnTo>
                    <a:pt x="201" y="409"/>
                  </a:lnTo>
                  <a:lnTo>
                    <a:pt x="201" y="407"/>
                  </a:lnTo>
                  <a:lnTo>
                    <a:pt x="203" y="407"/>
                  </a:lnTo>
                  <a:lnTo>
                    <a:pt x="203" y="404"/>
                  </a:lnTo>
                  <a:lnTo>
                    <a:pt x="205" y="404"/>
                  </a:lnTo>
                  <a:lnTo>
                    <a:pt x="205" y="402"/>
                  </a:lnTo>
                  <a:lnTo>
                    <a:pt x="206" y="402"/>
                  </a:lnTo>
                  <a:lnTo>
                    <a:pt x="206" y="400"/>
                  </a:lnTo>
                  <a:lnTo>
                    <a:pt x="208" y="400"/>
                  </a:lnTo>
                  <a:lnTo>
                    <a:pt x="208" y="399"/>
                  </a:lnTo>
                  <a:lnTo>
                    <a:pt x="210" y="399"/>
                  </a:lnTo>
                  <a:lnTo>
                    <a:pt x="210" y="395"/>
                  </a:lnTo>
                  <a:lnTo>
                    <a:pt x="211" y="395"/>
                  </a:lnTo>
                  <a:lnTo>
                    <a:pt x="211" y="394"/>
                  </a:lnTo>
                  <a:lnTo>
                    <a:pt x="213" y="394"/>
                  </a:lnTo>
                  <a:lnTo>
                    <a:pt x="213" y="392"/>
                  </a:lnTo>
                  <a:lnTo>
                    <a:pt x="215" y="392"/>
                  </a:lnTo>
                  <a:lnTo>
                    <a:pt x="215" y="390"/>
                  </a:lnTo>
                  <a:lnTo>
                    <a:pt x="216" y="390"/>
                  </a:lnTo>
                  <a:lnTo>
                    <a:pt x="216" y="387"/>
                  </a:lnTo>
                  <a:lnTo>
                    <a:pt x="218" y="387"/>
                  </a:lnTo>
                  <a:lnTo>
                    <a:pt x="218" y="385"/>
                  </a:lnTo>
                  <a:lnTo>
                    <a:pt x="220" y="385"/>
                  </a:lnTo>
                  <a:lnTo>
                    <a:pt x="220" y="384"/>
                  </a:lnTo>
                  <a:lnTo>
                    <a:pt x="221" y="384"/>
                  </a:lnTo>
                  <a:lnTo>
                    <a:pt x="221" y="380"/>
                  </a:lnTo>
                  <a:lnTo>
                    <a:pt x="223" y="380"/>
                  </a:lnTo>
                  <a:lnTo>
                    <a:pt x="223" y="379"/>
                  </a:lnTo>
                  <a:lnTo>
                    <a:pt x="225" y="379"/>
                  </a:lnTo>
                  <a:lnTo>
                    <a:pt x="225" y="377"/>
                  </a:lnTo>
                  <a:lnTo>
                    <a:pt x="226" y="377"/>
                  </a:lnTo>
                  <a:lnTo>
                    <a:pt x="226" y="375"/>
                  </a:lnTo>
                  <a:lnTo>
                    <a:pt x="228" y="375"/>
                  </a:lnTo>
                  <a:lnTo>
                    <a:pt x="228" y="372"/>
                  </a:lnTo>
                  <a:lnTo>
                    <a:pt x="230" y="372"/>
                  </a:lnTo>
                  <a:lnTo>
                    <a:pt x="230" y="370"/>
                  </a:lnTo>
                  <a:lnTo>
                    <a:pt x="231" y="370"/>
                  </a:lnTo>
                  <a:lnTo>
                    <a:pt x="231" y="369"/>
                  </a:lnTo>
                  <a:lnTo>
                    <a:pt x="233" y="369"/>
                  </a:lnTo>
                  <a:lnTo>
                    <a:pt x="233" y="367"/>
                  </a:lnTo>
                  <a:lnTo>
                    <a:pt x="235" y="367"/>
                  </a:lnTo>
                  <a:lnTo>
                    <a:pt x="235" y="365"/>
                  </a:lnTo>
                  <a:lnTo>
                    <a:pt x="236" y="365"/>
                  </a:lnTo>
                  <a:lnTo>
                    <a:pt x="236" y="362"/>
                  </a:lnTo>
                  <a:lnTo>
                    <a:pt x="238" y="362"/>
                  </a:lnTo>
                  <a:lnTo>
                    <a:pt x="238" y="360"/>
                  </a:lnTo>
                  <a:lnTo>
                    <a:pt x="240" y="360"/>
                  </a:lnTo>
                  <a:lnTo>
                    <a:pt x="240" y="359"/>
                  </a:lnTo>
                  <a:lnTo>
                    <a:pt x="241" y="359"/>
                  </a:lnTo>
                  <a:lnTo>
                    <a:pt x="241" y="357"/>
                  </a:lnTo>
                  <a:lnTo>
                    <a:pt x="243" y="357"/>
                  </a:lnTo>
                  <a:lnTo>
                    <a:pt x="243" y="355"/>
                  </a:lnTo>
                  <a:lnTo>
                    <a:pt x="245" y="355"/>
                  </a:lnTo>
                  <a:lnTo>
                    <a:pt x="245" y="354"/>
                  </a:lnTo>
                  <a:lnTo>
                    <a:pt x="246" y="354"/>
                  </a:lnTo>
                  <a:lnTo>
                    <a:pt x="246" y="352"/>
                  </a:lnTo>
                  <a:lnTo>
                    <a:pt x="248" y="352"/>
                  </a:lnTo>
                  <a:lnTo>
                    <a:pt x="248" y="349"/>
                  </a:lnTo>
                  <a:lnTo>
                    <a:pt x="250" y="349"/>
                  </a:lnTo>
                  <a:lnTo>
                    <a:pt x="250" y="347"/>
                  </a:lnTo>
                  <a:lnTo>
                    <a:pt x="251" y="347"/>
                  </a:lnTo>
                  <a:lnTo>
                    <a:pt x="251" y="345"/>
                  </a:lnTo>
                  <a:lnTo>
                    <a:pt x="253" y="345"/>
                  </a:lnTo>
                  <a:lnTo>
                    <a:pt x="253" y="344"/>
                  </a:lnTo>
                  <a:lnTo>
                    <a:pt x="255" y="344"/>
                  </a:lnTo>
                  <a:lnTo>
                    <a:pt x="255" y="342"/>
                  </a:lnTo>
                  <a:lnTo>
                    <a:pt x="256" y="342"/>
                  </a:lnTo>
                  <a:lnTo>
                    <a:pt x="256" y="340"/>
                  </a:lnTo>
                  <a:lnTo>
                    <a:pt x="258" y="340"/>
                  </a:lnTo>
                  <a:lnTo>
                    <a:pt x="258" y="337"/>
                  </a:lnTo>
                  <a:lnTo>
                    <a:pt x="260" y="337"/>
                  </a:lnTo>
                  <a:lnTo>
                    <a:pt x="260" y="335"/>
                  </a:lnTo>
                  <a:lnTo>
                    <a:pt x="261" y="335"/>
                  </a:lnTo>
                  <a:lnTo>
                    <a:pt x="261" y="334"/>
                  </a:lnTo>
                  <a:lnTo>
                    <a:pt x="263" y="334"/>
                  </a:lnTo>
                  <a:lnTo>
                    <a:pt x="263" y="332"/>
                  </a:lnTo>
                  <a:lnTo>
                    <a:pt x="265" y="332"/>
                  </a:lnTo>
                  <a:lnTo>
                    <a:pt x="265" y="330"/>
                  </a:lnTo>
                  <a:lnTo>
                    <a:pt x="266" y="330"/>
                  </a:lnTo>
                  <a:lnTo>
                    <a:pt x="266" y="329"/>
                  </a:lnTo>
                  <a:lnTo>
                    <a:pt x="268" y="329"/>
                  </a:lnTo>
                  <a:lnTo>
                    <a:pt x="268" y="327"/>
                  </a:lnTo>
                  <a:lnTo>
                    <a:pt x="270" y="327"/>
                  </a:lnTo>
                  <a:lnTo>
                    <a:pt x="270" y="325"/>
                  </a:lnTo>
                  <a:lnTo>
                    <a:pt x="271" y="325"/>
                  </a:lnTo>
                  <a:lnTo>
                    <a:pt x="271" y="324"/>
                  </a:lnTo>
                  <a:lnTo>
                    <a:pt x="273" y="324"/>
                  </a:lnTo>
                  <a:lnTo>
                    <a:pt x="273" y="322"/>
                  </a:lnTo>
                  <a:lnTo>
                    <a:pt x="275" y="322"/>
                  </a:lnTo>
                  <a:lnTo>
                    <a:pt x="275" y="320"/>
                  </a:lnTo>
                  <a:lnTo>
                    <a:pt x="276" y="320"/>
                  </a:lnTo>
                  <a:lnTo>
                    <a:pt x="276" y="319"/>
                  </a:lnTo>
                  <a:lnTo>
                    <a:pt x="278" y="319"/>
                  </a:lnTo>
                  <a:lnTo>
                    <a:pt x="278" y="317"/>
                  </a:lnTo>
                  <a:lnTo>
                    <a:pt x="280" y="317"/>
                  </a:lnTo>
                  <a:lnTo>
                    <a:pt x="280" y="315"/>
                  </a:lnTo>
                  <a:lnTo>
                    <a:pt x="281" y="315"/>
                  </a:lnTo>
                  <a:lnTo>
                    <a:pt x="281" y="314"/>
                  </a:lnTo>
                  <a:lnTo>
                    <a:pt x="283" y="314"/>
                  </a:lnTo>
                  <a:lnTo>
                    <a:pt x="283" y="310"/>
                  </a:lnTo>
                  <a:lnTo>
                    <a:pt x="285" y="310"/>
                  </a:lnTo>
                  <a:lnTo>
                    <a:pt x="285" y="309"/>
                  </a:lnTo>
                  <a:lnTo>
                    <a:pt x="286" y="309"/>
                  </a:lnTo>
                  <a:lnTo>
                    <a:pt x="286" y="307"/>
                  </a:lnTo>
                  <a:lnTo>
                    <a:pt x="288" y="307"/>
                  </a:lnTo>
                  <a:lnTo>
                    <a:pt x="288" y="305"/>
                  </a:lnTo>
                  <a:lnTo>
                    <a:pt x="290" y="305"/>
                  </a:lnTo>
                  <a:lnTo>
                    <a:pt x="290" y="304"/>
                  </a:lnTo>
                  <a:lnTo>
                    <a:pt x="291" y="304"/>
                  </a:lnTo>
                  <a:lnTo>
                    <a:pt x="291" y="302"/>
                  </a:lnTo>
                  <a:lnTo>
                    <a:pt x="293" y="302"/>
                  </a:lnTo>
                  <a:lnTo>
                    <a:pt x="293" y="300"/>
                  </a:lnTo>
                  <a:lnTo>
                    <a:pt x="295" y="300"/>
                  </a:lnTo>
                  <a:lnTo>
                    <a:pt x="295" y="299"/>
                  </a:lnTo>
                  <a:lnTo>
                    <a:pt x="296" y="299"/>
                  </a:lnTo>
                  <a:lnTo>
                    <a:pt x="296" y="297"/>
                  </a:lnTo>
                  <a:lnTo>
                    <a:pt x="298" y="297"/>
                  </a:lnTo>
                  <a:lnTo>
                    <a:pt x="298" y="295"/>
                  </a:lnTo>
                  <a:lnTo>
                    <a:pt x="300" y="295"/>
                  </a:lnTo>
                  <a:lnTo>
                    <a:pt x="300" y="294"/>
                  </a:lnTo>
                  <a:lnTo>
                    <a:pt x="301" y="294"/>
                  </a:lnTo>
                  <a:lnTo>
                    <a:pt x="301" y="292"/>
                  </a:lnTo>
                  <a:lnTo>
                    <a:pt x="303" y="292"/>
                  </a:lnTo>
                  <a:lnTo>
                    <a:pt x="303" y="290"/>
                  </a:lnTo>
                  <a:lnTo>
                    <a:pt x="305" y="290"/>
                  </a:lnTo>
                  <a:lnTo>
                    <a:pt x="305" y="289"/>
                  </a:lnTo>
                  <a:lnTo>
                    <a:pt x="306" y="289"/>
                  </a:lnTo>
                  <a:lnTo>
                    <a:pt x="306" y="287"/>
                  </a:lnTo>
                  <a:lnTo>
                    <a:pt x="308" y="287"/>
                  </a:lnTo>
                  <a:lnTo>
                    <a:pt x="308" y="285"/>
                  </a:lnTo>
                  <a:lnTo>
                    <a:pt x="310" y="285"/>
                  </a:lnTo>
                  <a:lnTo>
                    <a:pt x="310" y="284"/>
                  </a:lnTo>
                  <a:lnTo>
                    <a:pt x="313" y="284"/>
                  </a:lnTo>
                  <a:lnTo>
                    <a:pt x="313" y="282"/>
                  </a:lnTo>
                  <a:lnTo>
                    <a:pt x="315" y="282"/>
                  </a:lnTo>
                  <a:lnTo>
                    <a:pt x="315" y="280"/>
                  </a:lnTo>
                  <a:lnTo>
                    <a:pt x="316" y="280"/>
                  </a:lnTo>
                  <a:lnTo>
                    <a:pt x="316" y="279"/>
                  </a:lnTo>
                  <a:lnTo>
                    <a:pt x="318" y="279"/>
                  </a:lnTo>
                  <a:lnTo>
                    <a:pt x="318" y="277"/>
                  </a:lnTo>
                  <a:lnTo>
                    <a:pt x="320" y="277"/>
                  </a:lnTo>
                  <a:lnTo>
                    <a:pt x="320" y="275"/>
                  </a:lnTo>
                  <a:lnTo>
                    <a:pt x="321" y="275"/>
                  </a:lnTo>
                  <a:lnTo>
                    <a:pt x="321" y="274"/>
                  </a:lnTo>
                  <a:lnTo>
                    <a:pt x="323" y="274"/>
                  </a:lnTo>
                  <a:lnTo>
                    <a:pt x="323" y="272"/>
                  </a:lnTo>
                  <a:lnTo>
                    <a:pt x="325" y="272"/>
                  </a:lnTo>
                  <a:lnTo>
                    <a:pt x="325" y="270"/>
                  </a:lnTo>
                  <a:lnTo>
                    <a:pt x="326" y="270"/>
                  </a:lnTo>
                  <a:lnTo>
                    <a:pt x="326" y="269"/>
                  </a:lnTo>
                  <a:lnTo>
                    <a:pt x="328" y="269"/>
                  </a:lnTo>
                  <a:lnTo>
                    <a:pt x="328" y="267"/>
                  </a:lnTo>
                  <a:lnTo>
                    <a:pt x="330" y="267"/>
                  </a:lnTo>
                  <a:lnTo>
                    <a:pt x="330" y="265"/>
                  </a:lnTo>
                  <a:lnTo>
                    <a:pt x="331" y="265"/>
                  </a:lnTo>
                  <a:lnTo>
                    <a:pt x="331" y="264"/>
                  </a:lnTo>
                  <a:lnTo>
                    <a:pt x="333" y="264"/>
                  </a:lnTo>
                  <a:lnTo>
                    <a:pt x="333" y="262"/>
                  </a:lnTo>
                  <a:lnTo>
                    <a:pt x="335" y="262"/>
                  </a:lnTo>
                  <a:lnTo>
                    <a:pt x="335" y="260"/>
                  </a:lnTo>
                  <a:lnTo>
                    <a:pt x="336" y="260"/>
                  </a:lnTo>
                  <a:lnTo>
                    <a:pt x="336" y="259"/>
                  </a:lnTo>
                  <a:lnTo>
                    <a:pt x="340" y="259"/>
                  </a:lnTo>
                  <a:lnTo>
                    <a:pt x="340" y="257"/>
                  </a:lnTo>
                  <a:lnTo>
                    <a:pt x="341" y="257"/>
                  </a:lnTo>
                  <a:lnTo>
                    <a:pt x="341" y="255"/>
                  </a:lnTo>
                  <a:lnTo>
                    <a:pt x="343" y="255"/>
                  </a:lnTo>
                  <a:lnTo>
                    <a:pt x="343" y="254"/>
                  </a:lnTo>
                  <a:lnTo>
                    <a:pt x="345" y="254"/>
                  </a:lnTo>
                  <a:lnTo>
                    <a:pt x="345" y="252"/>
                  </a:lnTo>
                  <a:lnTo>
                    <a:pt x="346" y="252"/>
                  </a:lnTo>
                  <a:lnTo>
                    <a:pt x="346" y="250"/>
                  </a:lnTo>
                  <a:lnTo>
                    <a:pt x="348" y="250"/>
                  </a:lnTo>
                  <a:lnTo>
                    <a:pt x="348" y="249"/>
                  </a:lnTo>
                  <a:lnTo>
                    <a:pt x="351" y="249"/>
                  </a:lnTo>
                  <a:lnTo>
                    <a:pt x="351" y="247"/>
                  </a:lnTo>
                  <a:lnTo>
                    <a:pt x="353" y="247"/>
                  </a:lnTo>
                  <a:lnTo>
                    <a:pt x="353" y="245"/>
                  </a:lnTo>
                  <a:lnTo>
                    <a:pt x="355" y="245"/>
                  </a:lnTo>
                  <a:lnTo>
                    <a:pt x="355" y="244"/>
                  </a:lnTo>
                  <a:lnTo>
                    <a:pt x="356" y="244"/>
                  </a:lnTo>
                  <a:lnTo>
                    <a:pt x="356" y="242"/>
                  </a:lnTo>
                  <a:lnTo>
                    <a:pt x="358" y="242"/>
                  </a:lnTo>
                  <a:lnTo>
                    <a:pt x="358" y="240"/>
                  </a:lnTo>
                  <a:lnTo>
                    <a:pt x="360" y="240"/>
                  </a:lnTo>
                  <a:lnTo>
                    <a:pt x="360" y="239"/>
                  </a:lnTo>
                  <a:lnTo>
                    <a:pt x="361" y="239"/>
                  </a:lnTo>
                  <a:lnTo>
                    <a:pt x="361" y="237"/>
                  </a:lnTo>
                  <a:lnTo>
                    <a:pt x="365" y="237"/>
                  </a:lnTo>
                  <a:lnTo>
                    <a:pt x="365" y="235"/>
                  </a:lnTo>
                  <a:lnTo>
                    <a:pt x="366" y="235"/>
                  </a:lnTo>
                  <a:lnTo>
                    <a:pt x="366" y="234"/>
                  </a:lnTo>
                  <a:lnTo>
                    <a:pt x="368" y="234"/>
                  </a:lnTo>
                  <a:lnTo>
                    <a:pt x="368" y="232"/>
                  </a:lnTo>
                  <a:lnTo>
                    <a:pt x="370" y="232"/>
                  </a:lnTo>
                  <a:lnTo>
                    <a:pt x="370" y="230"/>
                  </a:lnTo>
                  <a:lnTo>
                    <a:pt x="371" y="230"/>
                  </a:lnTo>
                  <a:lnTo>
                    <a:pt x="371" y="229"/>
                  </a:lnTo>
                  <a:lnTo>
                    <a:pt x="375" y="229"/>
                  </a:lnTo>
                  <a:lnTo>
                    <a:pt x="375" y="227"/>
                  </a:lnTo>
                  <a:lnTo>
                    <a:pt x="376" y="227"/>
                  </a:lnTo>
                  <a:lnTo>
                    <a:pt x="376" y="225"/>
                  </a:lnTo>
                  <a:lnTo>
                    <a:pt x="378" y="225"/>
                  </a:lnTo>
                  <a:lnTo>
                    <a:pt x="378" y="224"/>
                  </a:lnTo>
                  <a:lnTo>
                    <a:pt x="381" y="224"/>
                  </a:lnTo>
                  <a:lnTo>
                    <a:pt x="381" y="222"/>
                  </a:lnTo>
                  <a:lnTo>
                    <a:pt x="383" y="222"/>
                  </a:lnTo>
                  <a:lnTo>
                    <a:pt x="383" y="220"/>
                  </a:lnTo>
                  <a:lnTo>
                    <a:pt x="385" y="220"/>
                  </a:lnTo>
                  <a:lnTo>
                    <a:pt x="385" y="219"/>
                  </a:lnTo>
                  <a:lnTo>
                    <a:pt x="386" y="219"/>
                  </a:lnTo>
                  <a:lnTo>
                    <a:pt x="386" y="217"/>
                  </a:lnTo>
                  <a:lnTo>
                    <a:pt x="390" y="217"/>
                  </a:lnTo>
                  <a:lnTo>
                    <a:pt x="390" y="215"/>
                  </a:lnTo>
                  <a:lnTo>
                    <a:pt x="391" y="215"/>
                  </a:lnTo>
                  <a:lnTo>
                    <a:pt x="391" y="214"/>
                  </a:lnTo>
                  <a:lnTo>
                    <a:pt x="393" y="214"/>
                  </a:lnTo>
                  <a:lnTo>
                    <a:pt x="393" y="212"/>
                  </a:lnTo>
                  <a:lnTo>
                    <a:pt x="395" y="212"/>
                  </a:lnTo>
                  <a:lnTo>
                    <a:pt x="395" y="210"/>
                  </a:lnTo>
                  <a:lnTo>
                    <a:pt x="398" y="210"/>
                  </a:lnTo>
                  <a:lnTo>
                    <a:pt x="398" y="209"/>
                  </a:lnTo>
                  <a:lnTo>
                    <a:pt x="400" y="209"/>
                  </a:lnTo>
                  <a:lnTo>
                    <a:pt x="400" y="207"/>
                  </a:lnTo>
                  <a:lnTo>
                    <a:pt x="401" y="207"/>
                  </a:lnTo>
                  <a:lnTo>
                    <a:pt x="401" y="205"/>
                  </a:lnTo>
                  <a:lnTo>
                    <a:pt x="403" y="205"/>
                  </a:lnTo>
                  <a:lnTo>
                    <a:pt x="403" y="204"/>
                  </a:lnTo>
                  <a:lnTo>
                    <a:pt x="406" y="204"/>
                  </a:lnTo>
                  <a:lnTo>
                    <a:pt x="406" y="202"/>
                  </a:lnTo>
                  <a:lnTo>
                    <a:pt x="408" y="202"/>
                  </a:lnTo>
                  <a:lnTo>
                    <a:pt x="408" y="200"/>
                  </a:lnTo>
                  <a:lnTo>
                    <a:pt x="411" y="200"/>
                  </a:lnTo>
                  <a:lnTo>
                    <a:pt x="411" y="199"/>
                  </a:lnTo>
                  <a:lnTo>
                    <a:pt x="413" y="199"/>
                  </a:lnTo>
                  <a:lnTo>
                    <a:pt x="413" y="197"/>
                  </a:lnTo>
                  <a:lnTo>
                    <a:pt x="415" y="197"/>
                  </a:lnTo>
                  <a:lnTo>
                    <a:pt x="415" y="195"/>
                  </a:lnTo>
                  <a:lnTo>
                    <a:pt x="418" y="195"/>
                  </a:lnTo>
                  <a:lnTo>
                    <a:pt x="418" y="194"/>
                  </a:lnTo>
                  <a:lnTo>
                    <a:pt x="420" y="194"/>
                  </a:lnTo>
                  <a:lnTo>
                    <a:pt x="420" y="192"/>
                  </a:lnTo>
                  <a:lnTo>
                    <a:pt x="423" y="192"/>
                  </a:lnTo>
                  <a:lnTo>
                    <a:pt x="423" y="190"/>
                  </a:lnTo>
                  <a:lnTo>
                    <a:pt x="425" y="190"/>
                  </a:lnTo>
                  <a:lnTo>
                    <a:pt x="425" y="189"/>
                  </a:lnTo>
                  <a:lnTo>
                    <a:pt x="426" y="189"/>
                  </a:lnTo>
                  <a:lnTo>
                    <a:pt x="426" y="187"/>
                  </a:lnTo>
                  <a:lnTo>
                    <a:pt x="430" y="187"/>
                  </a:lnTo>
                  <a:lnTo>
                    <a:pt x="430" y="185"/>
                  </a:lnTo>
                  <a:lnTo>
                    <a:pt x="431" y="185"/>
                  </a:lnTo>
                  <a:lnTo>
                    <a:pt x="431" y="184"/>
                  </a:lnTo>
                  <a:lnTo>
                    <a:pt x="435" y="184"/>
                  </a:lnTo>
                  <a:lnTo>
                    <a:pt x="435" y="182"/>
                  </a:lnTo>
                  <a:lnTo>
                    <a:pt x="436" y="182"/>
                  </a:lnTo>
                  <a:lnTo>
                    <a:pt x="436" y="180"/>
                  </a:lnTo>
                  <a:lnTo>
                    <a:pt x="438" y="180"/>
                  </a:lnTo>
                  <a:lnTo>
                    <a:pt x="438" y="179"/>
                  </a:lnTo>
                  <a:lnTo>
                    <a:pt x="441" y="179"/>
                  </a:lnTo>
                  <a:lnTo>
                    <a:pt x="441" y="177"/>
                  </a:lnTo>
                  <a:lnTo>
                    <a:pt x="443" y="177"/>
                  </a:lnTo>
                  <a:lnTo>
                    <a:pt x="443" y="175"/>
                  </a:lnTo>
                  <a:lnTo>
                    <a:pt x="446" y="175"/>
                  </a:lnTo>
                  <a:lnTo>
                    <a:pt x="446" y="174"/>
                  </a:lnTo>
                  <a:lnTo>
                    <a:pt x="448" y="174"/>
                  </a:lnTo>
                  <a:lnTo>
                    <a:pt x="448" y="172"/>
                  </a:lnTo>
                  <a:lnTo>
                    <a:pt x="451" y="172"/>
                  </a:lnTo>
                  <a:lnTo>
                    <a:pt x="451" y="170"/>
                  </a:lnTo>
                  <a:lnTo>
                    <a:pt x="453" y="170"/>
                  </a:lnTo>
                  <a:lnTo>
                    <a:pt x="453" y="169"/>
                  </a:lnTo>
                  <a:lnTo>
                    <a:pt x="456" y="169"/>
                  </a:lnTo>
                  <a:lnTo>
                    <a:pt x="456" y="167"/>
                  </a:lnTo>
                  <a:lnTo>
                    <a:pt x="458" y="167"/>
                  </a:lnTo>
                  <a:lnTo>
                    <a:pt x="458" y="165"/>
                  </a:lnTo>
                  <a:lnTo>
                    <a:pt x="461" y="165"/>
                  </a:lnTo>
                  <a:lnTo>
                    <a:pt x="461" y="164"/>
                  </a:lnTo>
                  <a:lnTo>
                    <a:pt x="463" y="164"/>
                  </a:lnTo>
                  <a:lnTo>
                    <a:pt x="463" y="162"/>
                  </a:lnTo>
                  <a:lnTo>
                    <a:pt x="466" y="162"/>
                  </a:lnTo>
                  <a:lnTo>
                    <a:pt x="466" y="160"/>
                  </a:lnTo>
                  <a:lnTo>
                    <a:pt x="468" y="160"/>
                  </a:lnTo>
                  <a:lnTo>
                    <a:pt x="468" y="159"/>
                  </a:lnTo>
                  <a:lnTo>
                    <a:pt x="471" y="159"/>
                  </a:lnTo>
                  <a:lnTo>
                    <a:pt x="471" y="157"/>
                  </a:lnTo>
                  <a:lnTo>
                    <a:pt x="475" y="157"/>
                  </a:lnTo>
                  <a:lnTo>
                    <a:pt x="475" y="155"/>
                  </a:lnTo>
                  <a:lnTo>
                    <a:pt x="476" y="155"/>
                  </a:lnTo>
                  <a:lnTo>
                    <a:pt x="476" y="154"/>
                  </a:lnTo>
                  <a:lnTo>
                    <a:pt x="480" y="154"/>
                  </a:lnTo>
                  <a:lnTo>
                    <a:pt x="480" y="152"/>
                  </a:lnTo>
                  <a:lnTo>
                    <a:pt x="481" y="152"/>
                  </a:lnTo>
                  <a:lnTo>
                    <a:pt x="481" y="150"/>
                  </a:lnTo>
                  <a:lnTo>
                    <a:pt x="485" y="150"/>
                  </a:lnTo>
                  <a:lnTo>
                    <a:pt x="485" y="149"/>
                  </a:lnTo>
                  <a:lnTo>
                    <a:pt x="486" y="149"/>
                  </a:lnTo>
                  <a:lnTo>
                    <a:pt x="486" y="147"/>
                  </a:lnTo>
                  <a:lnTo>
                    <a:pt x="490" y="147"/>
                  </a:lnTo>
                  <a:lnTo>
                    <a:pt x="490" y="145"/>
                  </a:lnTo>
                  <a:lnTo>
                    <a:pt x="493" y="145"/>
                  </a:lnTo>
                  <a:lnTo>
                    <a:pt x="493" y="144"/>
                  </a:lnTo>
                  <a:lnTo>
                    <a:pt x="496" y="144"/>
                  </a:lnTo>
                  <a:lnTo>
                    <a:pt x="496" y="142"/>
                  </a:lnTo>
                  <a:lnTo>
                    <a:pt x="498" y="142"/>
                  </a:lnTo>
                  <a:lnTo>
                    <a:pt x="498" y="140"/>
                  </a:lnTo>
                  <a:lnTo>
                    <a:pt x="501" y="140"/>
                  </a:lnTo>
                  <a:lnTo>
                    <a:pt x="501" y="139"/>
                  </a:lnTo>
                  <a:lnTo>
                    <a:pt x="505" y="139"/>
                  </a:lnTo>
                  <a:lnTo>
                    <a:pt x="505" y="137"/>
                  </a:lnTo>
                  <a:lnTo>
                    <a:pt x="506" y="137"/>
                  </a:lnTo>
                  <a:lnTo>
                    <a:pt x="506" y="135"/>
                  </a:lnTo>
                  <a:lnTo>
                    <a:pt x="510" y="135"/>
                  </a:lnTo>
                  <a:lnTo>
                    <a:pt x="510" y="134"/>
                  </a:lnTo>
                  <a:lnTo>
                    <a:pt x="513" y="134"/>
                  </a:lnTo>
                  <a:lnTo>
                    <a:pt x="513" y="132"/>
                  </a:lnTo>
                  <a:lnTo>
                    <a:pt x="516" y="132"/>
                  </a:lnTo>
                  <a:lnTo>
                    <a:pt x="516" y="130"/>
                  </a:lnTo>
                  <a:lnTo>
                    <a:pt x="518" y="130"/>
                  </a:lnTo>
                  <a:lnTo>
                    <a:pt x="518" y="129"/>
                  </a:lnTo>
                  <a:lnTo>
                    <a:pt x="521" y="129"/>
                  </a:lnTo>
                  <a:lnTo>
                    <a:pt x="521" y="127"/>
                  </a:lnTo>
                  <a:lnTo>
                    <a:pt x="525" y="127"/>
                  </a:lnTo>
                  <a:lnTo>
                    <a:pt x="525" y="125"/>
                  </a:lnTo>
                  <a:lnTo>
                    <a:pt x="528" y="125"/>
                  </a:lnTo>
                  <a:lnTo>
                    <a:pt x="528" y="124"/>
                  </a:lnTo>
                  <a:lnTo>
                    <a:pt x="530" y="124"/>
                  </a:lnTo>
                  <a:lnTo>
                    <a:pt x="530" y="122"/>
                  </a:lnTo>
                  <a:lnTo>
                    <a:pt x="533" y="122"/>
                  </a:lnTo>
                  <a:lnTo>
                    <a:pt x="533" y="120"/>
                  </a:lnTo>
                  <a:lnTo>
                    <a:pt x="536" y="120"/>
                  </a:lnTo>
                  <a:lnTo>
                    <a:pt x="536" y="119"/>
                  </a:lnTo>
                  <a:lnTo>
                    <a:pt x="540" y="119"/>
                  </a:lnTo>
                  <a:lnTo>
                    <a:pt x="540" y="117"/>
                  </a:lnTo>
                  <a:lnTo>
                    <a:pt x="543" y="117"/>
                  </a:lnTo>
                  <a:lnTo>
                    <a:pt x="543" y="115"/>
                  </a:lnTo>
                  <a:lnTo>
                    <a:pt x="546" y="115"/>
                  </a:lnTo>
                  <a:lnTo>
                    <a:pt x="546" y="114"/>
                  </a:lnTo>
                  <a:lnTo>
                    <a:pt x="550" y="114"/>
                  </a:lnTo>
                  <a:lnTo>
                    <a:pt x="550" y="112"/>
                  </a:lnTo>
                  <a:lnTo>
                    <a:pt x="553" y="112"/>
                  </a:lnTo>
                  <a:lnTo>
                    <a:pt x="553" y="110"/>
                  </a:lnTo>
                  <a:lnTo>
                    <a:pt x="556" y="110"/>
                  </a:lnTo>
                  <a:lnTo>
                    <a:pt x="556" y="109"/>
                  </a:lnTo>
                  <a:lnTo>
                    <a:pt x="560" y="109"/>
                  </a:lnTo>
                  <a:lnTo>
                    <a:pt x="560" y="107"/>
                  </a:lnTo>
                  <a:lnTo>
                    <a:pt x="563" y="107"/>
                  </a:lnTo>
                  <a:lnTo>
                    <a:pt x="563" y="105"/>
                  </a:lnTo>
                  <a:lnTo>
                    <a:pt x="566" y="105"/>
                  </a:lnTo>
                  <a:lnTo>
                    <a:pt x="566" y="104"/>
                  </a:lnTo>
                  <a:lnTo>
                    <a:pt x="570" y="104"/>
                  </a:lnTo>
                  <a:lnTo>
                    <a:pt x="570" y="102"/>
                  </a:lnTo>
                  <a:lnTo>
                    <a:pt x="573" y="102"/>
                  </a:lnTo>
                  <a:lnTo>
                    <a:pt x="573" y="100"/>
                  </a:lnTo>
                  <a:lnTo>
                    <a:pt x="576" y="100"/>
                  </a:lnTo>
                  <a:lnTo>
                    <a:pt x="576" y="99"/>
                  </a:lnTo>
                  <a:lnTo>
                    <a:pt x="580" y="99"/>
                  </a:lnTo>
                  <a:lnTo>
                    <a:pt x="580" y="97"/>
                  </a:lnTo>
                  <a:lnTo>
                    <a:pt x="583" y="97"/>
                  </a:lnTo>
                  <a:lnTo>
                    <a:pt x="583" y="95"/>
                  </a:lnTo>
                  <a:lnTo>
                    <a:pt x="586" y="95"/>
                  </a:lnTo>
                  <a:lnTo>
                    <a:pt x="586" y="94"/>
                  </a:lnTo>
                  <a:lnTo>
                    <a:pt x="591" y="94"/>
                  </a:lnTo>
                  <a:lnTo>
                    <a:pt x="591" y="92"/>
                  </a:lnTo>
                  <a:lnTo>
                    <a:pt x="595" y="92"/>
                  </a:lnTo>
                  <a:lnTo>
                    <a:pt x="595" y="90"/>
                  </a:lnTo>
                  <a:lnTo>
                    <a:pt x="598" y="90"/>
                  </a:lnTo>
                  <a:lnTo>
                    <a:pt x="598" y="89"/>
                  </a:lnTo>
                  <a:lnTo>
                    <a:pt x="601" y="89"/>
                  </a:lnTo>
                  <a:lnTo>
                    <a:pt x="601" y="87"/>
                  </a:lnTo>
                  <a:lnTo>
                    <a:pt x="605" y="87"/>
                  </a:lnTo>
                  <a:lnTo>
                    <a:pt x="605" y="85"/>
                  </a:lnTo>
                  <a:lnTo>
                    <a:pt x="610" y="85"/>
                  </a:lnTo>
                  <a:lnTo>
                    <a:pt x="610" y="84"/>
                  </a:lnTo>
                  <a:lnTo>
                    <a:pt x="613" y="84"/>
                  </a:lnTo>
                  <a:lnTo>
                    <a:pt x="613" y="82"/>
                  </a:lnTo>
                  <a:lnTo>
                    <a:pt x="616" y="82"/>
                  </a:lnTo>
                  <a:lnTo>
                    <a:pt x="616" y="80"/>
                  </a:lnTo>
                  <a:lnTo>
                    <a:pt x="620" y="80"/>
                  </a:lnTo>
                  <a:lnTo>
                    <a:pt x="620" y="79"/>
                  </a:lnTo>
                  <a:lnTo>
                    <a:pt x="625" y="79"/>
                  </a:lnTo>
                  <a:lnTo>
                    <a:pt x="625" y="77"/>
                  </a:lnTo>
                  <a:lnTo>
                    <a:pt x="628" y="77"/>
                  </a:lnTo>
                  <a:lnTo>
                    <a:pt x="628" y="75"/>
                  </a:lnTo>
                  <a:lnTo>
                    <a:pt x="633" y="75"/>
                  </a:lnTo>
                  <a:lnTo>
                    <a:pt x="633" y="74"/>
                  </a:lnTo>
                  <a:lnTo>
                    <a:pt x="636" y="74"/>
                  </a:lnTo>
                  <a:lnTo>
                    <a:pt x="636" y="72"/>
                  </a:lnTo>
                  <a:lnTo>
                    <a:pt x="641" y="72"/>
                  </a:lnTo>
                  <a:lnTo>
                    <a:pt x="641" y="70"/>
                  </a:lnTo>
                  <a:lnTo>
                    <a:pt x="645" y="70"/>
                  </a:lnTo>
                  <a:lnTo>
                    <a:pt x="645" y="69"/>
                  </a:lnTo>
                  <a:lnTo>
                    <a:pt x="650" y="69"/>
                  </a:lnTo>
                  <a:lnTo>
                    <a:pt x="650" y="67"/>
                  </a:lnTo>
                  <a:lnTo>
                    <a:pt x="653" y="67"/>
                  </a:lnTo>
                  <a:lnTo>
                    <a:pt x="653" y="65"/>
                  </a:lnTo>
                  <a:lnTo>
                    <a:pt x="658" y="65"/>
                  </a:lnTo>
                  <a:lnTo>
                    <a:pt x="658" y="64"/>
                  </a:lnTo>
                  <a:lnTo>
                    <a:pt x="663" y="64"/>
                  </a:lnTo>
                  <a:lnTo>
                    <a:pt x="663" y="62"/>
                  </a:lnTo>
                  <a:lnTo>
                    <a:pt x="666" y="62"/>
                  </a:lnTo>
                  <a:lnTo>
                    <a:pt x="666" y="60"/>
                  </a:lnTo>
                  <a:lnTo>
                    <a:pt x="671" y="60"/>
                  </a:lnTo>
                  <a:lnTo>
                    <a:pt x="671" y="59"/>
                  </a:lnTo>
                  <a:lnTo>
                    <a:pt x="676" y="59"/>
                  </a:lnTo>
                  <a:lnTo>
                    <a:pt x="676" y="57"/>
                  </a:lnTo>
                  <a:lnTo>
                    <a:pt x="681" y="57"/>
                  </a:lnTo>
                  <a:lnTo>
                    <a:pt x="681" y="55"/>
                  </a:lnTo>
                  <a:lnTo>
                    <a:pt x="686" y="55"/>
                  </a:lnTo>
                  <a:lnTo>
                    <a:pt x="686" y="54"/>
                  </a:lnTo>
                  <a:lnTo>
                    <a:pt x="691" y="54"/>
                  </a:lnTo>
                  <a:lnTo>
                    <a:pt x="691" y="52"/>
                  </a:lnTo>
                  <a:lnTo>
                    <a:pt x="696" y="52"/>
                  </a:lnTo>
                  <a:lnTo>
                    <a:pt x="696" y="50"/>
                  </a:lnTo>
                  <a:lnTo>
                    <a:pt x="701" y="50"/>
                  </a:lnTo>
                  <a:lnTo>
                    <a:pt x="701" y="49"/>
                  </a:lnTo>
                  <a:lnTo>
                    <a:pt x="706" y="49"/>
                  </a:lnTo>
                  <a:lnTo>
                    <a:pt x="706" y="47"/>
                  </a:lnTo>
                  <a:lnTo>
                    <a:pt x="711" y="47"/>
                  </a:lnTo>
                  <a:lnTo>
                    <a:pt x="711" y="45"/>
                  </a:lnTo>
                  <a:lnTo>
                    <a:pt x="716" y="45"/>
                  </a:lnTo>
                  <a:lnTo>
                    <a:pt x="716" y="44"/>
                  </a:lnTo>
                  <a:lnTo>
                    <a:pt x="723" y="44"/>
                  </a:lnTo>
                  <a:lnTo>
                    <a:pt x="723" y="42"/>
                  </a:lnTo>
                  <a:lnTo>
                    <a:pt x="728" y="42"/>
                  </a:lnTo>
                  <a:lnTo>
                    <a:pt x="728" y="40"/>
                  </a:lnTo>
                  <a:lnTo>
                    <a:pt x="735" y="40"/>
                  </a:lnTo>
                  <a:lnTo>
                    <a:pt x="735" y="39"/>
                  </a:lnTo>
                  <a:lnTo>
                    <a:pt x="740" y="39"/>
                  </a:lnTo>
                  <a:lnTo>
                    <a:pt x="740" y="37"/>
                  </a:lnTo>
                  <a:lnTo>
                    <a:pt x="746" y="37"/>
                  </a:lnTo>
                  <a:lnTo>
                    <a:pt x="746" y="35"/>
                  </a:lnTo>
                  <a:lnTo>
                    <a:pt x="751" y="35"/>
                  </a:lnTo>
                  <a:lnTo>
                    <a:pt x="751" y="34"/>
                  </a:lnTo>
                  <a:lnTo>
                    <a:pt x="758" y="34"/>
                  </a:lnTo>
                  <a:lnTo>
                    <a:pt x="758" y="32"/>
                  </a:lnTo>
                  <a:lnTo>
                    <a:pt x="765" y="32"/>
                  </a:lnTo>
                  <a:lnTo>
                    <a:pt x="765" y="30"/>
                  </a:lnTo>
                  <a:lnTo>
                    <a:pt x="771" y="30"/>
                  </a:lnTo>
                  <a:lnTo>
                    <a:pt x="771" y="29"/>
                  </a:lnTo>
                  <a:lnTo>
                    <a:pt x="778" y="29"/>
                  </a:lnTo>
                  <a:lnTo>
                    <a:pt x="778" y="27"/>
                  </a:lnTo>
                  <a:lnTo>
                    <a:pt x="786" y="27"/>
                  </a:lnTo>
                  <a:lnTo>
                    <a:pt x="786" y="25"/>
                  </a:lnTo>
                  <a:lnTo>
                    <a:pt x="793" y="25"/>
                  </a:lnTo>
                  <a:lnTo>
                    <a:pt x="793" y="24"/>
                  </a:lnTo>
                  <a:lnTo>
                    <a:pt x="800" y="24"/>
                  </a:lnTo>
                  <a:lnTo>
                    <a:pt x="800" y="22"/>
                  </a:lnTo>
                  <a:lnTo>
                    <a:pt x="806" y="22"/>
                  </a:lnTo>
                  <a:lnTo>
                    <a:pt x="806" y="20"/>
                  </a:lnTo>
                  <a:lnTo>
                    <a:pt x="816" y="20"/>
                  </a:lnTo>
                  <a:lnTo>
                    <a:pt x="816" y="19"/>
                  </a:lnTo>
                  <a:lnTo>
                    <a:pt x="825" y="19"/>
                  </a:lnTo>
                  <a:lnTo>
                    <a:pt x="825" y="17"/>
                  </a:lnTo>
                  <a:lnTo>
                    <a:pt x="835" y="17"/>
                  </a:lnTo>
                  <a:lnTo>
                    <a:pt x="835" y="15"/>
                  </a:lnTo>
                  <a:lnTo>
                    <a:pt x="845" y="15"/>
                  </a:lnTo>
                  <a:lnTo>
                    <a:pt x="845" y="14"/>
                  </a:lnTo>
                  <a:lnTo>
                    <a:pt x="853" y="14"/>
                  </a:lnTo>
                  <a:lnTo>
                    <a:pt x="853" y="12"/>
                  </a:lnTo>
                  <a:lnTo>
                    <a:pt x="865" y="12"/>
                  </a:lnTo>
                  <a:lnTo>
                    <a:pt x="865" y="10"/>
                  </a:lnTo>
                  <a:lnTo>
                    <a:pt x="878" y="10"/>
                  </a:lnTo>
                  <a:lnTo>
                    <a:pt x="878" y="9"/>
                  </a:lnTo>
                  <a:lnTo>
                    <a:pt x="890" y="9"/>
                  </a:lnTo>
                  <a:lnTo>
                    <a:pt x="890" y="7"/>
                  </a:lnTo>
                  <a:lnTo>
                    <a:pt x="903" y="7"/>
                  </a:lnTo>
                  <a:lnTo>
                    <a:pt x="903" y="5"/>
                  </a:lnTo>
                  <a:lnTo>
                    <a:pt x="921" y="5"/>
                  </a:lnTo>
                  <a:lnTo>
                    <a:pt x="921" y="4"/>
                  </a:lnTo>
                  <a:lnTo>
                    <a:pt x="943" y="4"/>
                  </a:lnTo>
                  <a:lnTo>
                    <a:pt x="943" y="2"/>
                  </a:lnTo>
                  <a:lnTo>
                    <a:pt x="971" y="2"/>
                  </a:lnTo>
                  <a:lnTo>
                    <a:pt x="971" y="0"/>
                  </a:lnTo>
                  <a:lnTo>
                    <a:pt x="6985" y="0"/>
                  </a:lnTo>
                  <a:lnTo>
                    <a:pt x="6985" y="2"/>
                  </a:lnTo>
                  <a:lnTo>
                    <a:pt x="6183" y="2"/>
                  </a:lnTo>
                  <a:lnTo>
                    <a:pt x="6183" y="4"/>
                  </a:lnTo>
                  <a:lnTo>
                    <a:pt x="6181" y="4"/>
                  </a:lnTo>
                  <a:lnTo>
                    <a:pt x="6181" y="7"/>
                  </a:lnTo>
                  <a:lnTo>
                    <a:pt x="6180" y="7"/>
                  </a:lnTo>
                  <a:lnTo>
                    <a:pt x="6180" y="10"/>
                  </a:lnTo>
                  <a:lnTo>
                    <a:pt x="6178" y="10"/>
                  </a:lnTo>
                  <a:lnTo>
                    <a:pt x="6178" y="14"/>
                  </a:lnTo>
                  <a:lnTo>
                    <a:pt x="6176" y="14"/>
                  </a:lnTo>
                  <a:lnTo>
                    <a:pt x="6176" y="15"/>
                  </a:lnTo>
                  <a:lnTo>
                    <a:pt x="6175" y="15"/>
                  </a:lnTo>
                  <a:lnTo>
                    <a:pt x="6175" y="19"/>
                  </a:lnTo>
                  <a:lnTo>
                    <a:pt x="6173" y="19"/>
                  </a:lnTo>
                  <a:lnTo>
                    <a:pt x="6173" y="22"/>
                  </a:lnTo>
                  <a:lnTo>
                    <a:pt x="6171" y="22"/>
                  </a:lnTo>
                  <a:lnTo>
                    <a:pt x="6171" y="25"/>
                  </a:lnTo>
                  <a:lnTo>
                    <a:pt x="6170" y="25"/>
                  </a:lnTo>
                  <a:lnTo>
                    <a:pt x="6170" y="27"/>
                  </a:lnTo>
                  <a:lnTo>
                    <a:pt x="6168" y="27"/>
                  </a:lnTo>
                  <a:lnTo>
                    <a:pt x="6168" y="30"/>
                  </a:lnTo>
                  <a:lnTo>
                    <a:pt x="6166" y="30"/>
                  </a:lnTo>
                  <a:lnTo>
                    <a:pt x="6166" y="34"/>
                  </a:lnTo>
                  <a:lnTo>
                    <a:pt x="6165" y="34"/>
                  </a:lnTo>
                  <a:lnTo>
                    <a:pt x="6165" y="37"/>
                  </a:lnTo>
                  <a:lnTo>
                    <a:pt x="6163" y="37"/>
                  </a:lnTo>
                  <a:lnTo>
                    <a:pt x="6163" y="39"/>
                  </a:lnTo>
                  <a:lnTo>
                    <a:pt x="6161" y="39"/>
                  </a:lnTo>
                  <a:lnTo>
                    <a:pt x="6161" y="42"/>
                  </a:lnTo>
                  <a:lnTo>
                    <a:pt x="6160" y="42"/>
                  </a:lnTo>
                  <a:lnTo>
                    <a:pt x="6160" y="45"/>
                  </a:lnTo>
                  <a:lnTo>
                    <a:pt x="6158" y="45"/>
                  </a:lnTo>
                  <a:lnTo>
                    <a:pt x="6158" y="49"/>
                  </a:lnTo>
                  <a:lnTo>
                    <a:pt x="6156" y="49"/>
                  </a:lnTo>
                  <a:lnTo>
                    <a:pt x="6156" y="50"/>
                  </a:lnTo>
                  <a:lnTo>
                    <a:pt x="6155" y="50"/>
                  </a:lnTo>
                  <a:lnTo>
                    <a:pt x="6155" y="54"/>
                  </a:lnTo>
                  <a:lnTo>
                    <a:pt x="6153" y="54"/>
                  </a:lnTo>
                  <a:lnTo>
                    <a:pt x="6153" y="57"/>
                  </a:lnTo>
                  <a:lnTo>
                    <a:pt x="6151" y="57"/>
                  </a:lnTo>
                  <a:lnTo>
                    <a:pt x="6151" y="60"/>
                  </a:lnTo>
                  <a:lnTo>
                    <a:pt x="6150" y="60"/>
                  </a:lnTo>
                  <a:lnTo>
                    <a:pt x="6150" y="62"/>
                  </a:lnTo>
                  <a:lnTo>
                    <a:pt x="6148" y="62"/>
                  </a:lnTo>
                  <a:lnTo>
                    <a:pt x="6148" y="65"/>
                  </a:lnTo>
                  <a:lnTo>
                    <a:pt x="6146" y="65"/>
                  </a:lnTo>
                  <a:lnTo>
                    <a:pt x="6146" y="69"/>
                  </a:lnTo>
                  <a:lnTo>
                    <a:pt x="6145" y="69"/>
                  </a:lnTo>
                  <a:lnTo>
                    <a:pt x="6145" y="72"/>
                  </a:lnTo>
                  <a:lnTo>
                    <a:pt x="6143" y="72"/>
                  </a:lnTo>
                  <a:lnTo>
                    <a:pt x="6143" y="74"/>
                  </a:lnTo>
                  <a:lnTo>
                    <a:pt x="6141" y="74"/>
                  </a:lnTo>
                  <a:lnTo>
                    <a:pt x="6141" y="77"/>
                  </a:lnTo>
                  <a:lnTo>
                    <a:pt x="6140" y="77"/>
                  </a:lnTo>
                  <a:lnTo>
                    <a:pt x="6140" y="80"/>
                  </a:lnTo>
                  <a:lnTo>
                    <a:pt x="6138" y="80"/>
                  </a:lnTo>
                  <a:lnTo>
                    <a:pt x="6138" y="84"/>
                  </a:lnTo>
                  <a:lnTo>
                    <a:pt x="6136" y="84"/>
                  </a:lnTo>
                  <a:lnTo>
                    <a:pt x="6136" y="85"/>
                  </a:lnTo>
                  <a:lnTo>
                    <a:pt x="6135" y="85"/>
                  </a:lnTo>
                  <a:lnTo>
                    <a:pt x="6135" y="89"/>
                  </a:lnTo>
                  <a:lnTo>
                    <a:pt x="6133" y="89"/>
                  </a:lnTo>
                  <a:lnTo>
                    <a:pt x="6133" y="92"/>
                  </a:lnTo>
                  <a:lnTo>
                    <a:pt x="6131" y="92"/>
                  </a:lnTo>
                  <a:lnTo>
                    <a:pt x="6131" y="95"/>
                  </a:lnTo>
                  <a:lnTo>
                    <a:pt x="6130" y="95"/>
                  </a:lnTo>
                  <a:lnTo>
                    <a:pt x="6130" y="97"/>
                  </a:lnTo>
                  <a:lnTo>
                    <a:pt x="6128" y="97"/>
                  </a:lnTo>
                  <a:lnTo>
                    <a:pt x="6128" y="100"/>
                  </a:lnTo>
                  <a:lnTo>
                    <a:pt x="6126" y="100"/>
                  </a:lnTo>
                  <a:lnTo>
                    <a:pt x="6126" y="104"/>
                  </a:lnTo>
                  <a:lnTo>
                    <a:pt x="6125" y="104"/>
                  </a:lnTo>
                  <a:lnTo>
                    <a:pt x="6125" y="105"/>
                  </a:lnTo>
                  <a:lnTo>
                    <a:pt x="6123" y="105"/>
                  </a:lnTo>
                  <a:lnTo>
                    <a:pt x="6123" y="109"/>
                  </a:lnTo>
                  <a:lnTo>
                    <a:pt x="6121" y="109"/>
                  </a:lnTo>
                  <a:lnTo>
                    <a:pt x="6121" y="112"/>
                  </a:lnTo>
                  <a:lnTo>
                    <a:pt x="6120" y="112"/>
                  </a:lnTo>
                  <a:lnTo>
                    <a:pt x="6120" y="115"/>
                  </a:lnTo>
                  <a:lnTo>
                    <a:pt x="6118" y="115"/>
                  </a:lnTo>
                  <a:lnTo>
                    <a:pt x="6118" y="117"/>
                  </a:lnTo>
                  <a:lnTo>
                    <a:pt x="6116" y="117"/>
                  </a:lnTo>
                  <a:lnTo>
                    <a:pt x="6116" y="120"/>
                  </a:lnTo>
                  <a:lnTo>
                    <a:pt x="6115" y="120"/>
                  </a:lnTo>
                  <a:lnTo>
                    <a:pt x="6115" y="124"/>
                  </a:lnTo>
                  <a:lnTo>
                    <a:pt x="6113" y="124"/>
                  </a:lnTo>
                  <a:lnTo>
                    <a:pt x="6113" y="127"/>
                  </a:lnTo>
                  <a:lnTo>
                    <a:pt x="6111" y="127"/>
                  </a:lnTo>
                  <a:lnTo>
                    <a:pt x="6111" y="129"/>
                  </a:lnTo>
                  <a:lnTo>
                    <a:pt x="6110" y="129"/>
                  </a:lnTo>
                  <a:lnTo>
                    <a:pt x="6110" y="132"/>
                  </a:lnTo>
                  <a:lnTo>
                    <a:pt x="6108" y="132"/>
                  </a:lnTo>
                  <a:lnTo>
                    <a:pt x="6108" y="135"/>
                  </a:lnTo>
                  <a:lnTo>
                    <a:pt x="6106" y="135"/>
                  </a:lnTo>
                  <a:lnTo>
                    <a:pt x="6106" y="139"/>
                  </a:lnTo>
                  <a:lnTo>
                    <a:pt x="6105" y="139"/>
                  </a:lnTo>
                  <a:lnTo>
                    <a:pt x="6105" y="140"/>
                  </a:lnTo>
                  <a:lnTo>
                    <a:pt x="6103" y="140"/>
                  </a:lnTo>
                  <a:lnTo>
                    <a:pt x="6103" y="144"/>
                  </a:lnTo>
                  <a:lnTo>
                    <a:pt x="6101" y="144"/>
                  </a:lnTo>
                  <a:lnTo>
                    <a:pt x="6101" y="147"/>
                  </a:lnTo>
                  <a:lnTo>
                    <a:pt x="6100" y="147"/>
                  </a:lnTo>
                  <a:lnTo>
                    <a:pt x="6100" y="150"/>
                  </a:lnTo>
                  <a:lnTo>
                    <a:pt x="6098" y="150"/>
                  </a:lnTo>
                  <a:lnTo>
                    <a:pt x="6098" y="152"/>
                  </a:lnTo>
                  <a:lnTo>
                    <a:pt x="6096" y="152"/>
                  </a:lnTo>
                  <a:lnTo>
                    <a:pt x="6096" y="155"/>
                  </a:lnTo>
                  <a:lnTo>
                    <a:pt x="6095" y="155"/>
                  </a:lnTo>
                  <a:lnTo>
                    <a:pt x="6095" y="159"/>
                  </a:lnTo>
                  <a:lnTo>
                    <a:pt x="6093" y="159"/>
                  </a:lnTo>
                  <a:lnTo>
                    <a:pt x="6093" y="162"/>
                  </a:lnTo>
                  <a:lnTo>
                    <a:pt x="6091" y="162"/>
                  </a:lnTo>
                  <a:lnTo>
                    <a:pt x="6091" y="164"/>
                  </a:lnTo>
                  <a:lnTo>
                    <a:pt x="6090" y="164"/>
                  </a:lnTo>
                  <a:lnTo>
                    <a:pt x="6090" y="167"/>
                  </a:lnTo>
                  <a:lnTo>
                    <a:pt x="6088" y="167"/>
                  </a:lnTo>
                  <a:lnTo>
                    <a:pt x="6088" y="170"/>
                  </a:lnTo>
                  <a:lnTo>
                    <a:pt x="6086" y="170"/>
                  </a:lnTo>
                  <a:lnTo>
                    <a:pt x="6086" y="174"/>
                  </a:lnTo>
                  <a:lnTo>
                    <a:pt x="6085" y="174"/>
                  </a:lnTo>
                  <a:lnTo>
                    <a:pt x="6085" y="175"/>
                  </a:lnTo>
                  <a:lnTo>
                    <a:pt x="6083" y="175"/>
                  </a:lnTo>
                  <a:lnTo>
                    <a:pt x="6083" y="179"/>
                  </a:lnTo>
                  <a:lnTo>
                    <a:pt x="6081" y="179"/>
                  </a:lnTo>
                  <a:lnTo>
                    <a:pt x="6081" y="182"/>
                  </a:lnTo>
                  <a:lnTo>
                    <a:pt x="6080" y="182"/>
                  </a:lnTo>
                  <a:lnTo>
                    <a:pt x="6080" y="185"/>
                  </a:lnTo>
                  <a:lnTo>
                    <a:pt x="6078" y="185"/>
                  </a:lnTo>
                  <a:lnTo>
                    <a:pt x="6078" y="187"/>
                  </a:lnTo>
                  <a:lnTo>
                    <a:pt x="6076" y="187"/>
                  </a:lnTo>
                  <a:lnTo>
                    <a:pt x="6076" y="190"/>
                  </a:lnTo>
                  <a:lnTo>
                    <a:pt x="6075" y="190"/>
                  </a:lnTo>
                  <a:lnTo>
                    <a:pt x="6075" y="194"/>
                  </a:lnTo>
                  <a:lnTo>
                    <a:pt x="6073" y="194"/>
                  </a:lnTo>
                  <a:lnTo>
                    <a:pt x="6073" y="197"/>
                  </a:lnTo>
                  <a:lnTo>
                    <a:pt x="6071" y="197"/>
                  </a:lnTo>
                  <a:lnTo>
                    <a:pt x="6071" y="199"/>
                  </a:lnTo>
                  <a:lnTo>
                    <a:pt x="6070" y="199"/>
                  </a:lnTo>
                  <a:lnTo>
                    <a:pt x="6070" y="202"/>
                  </a:lnTo>
                  <a:lnTo>
                    <a:pt x="6068" y="202"/>
                  </a:lnTo>
                  <a:lnTo>
                    <a:pt x="6068" y="205"/>
                  </a:lnTo>
                  <a:lnTo>
                    <a:pt x="6066" y="205"/>
                  </a:lnTo>
                  <a:lnTo>
                    <a:pt x="6066" y="209"/>
                  </a:lnTo>
                  <a:lnTo>
                    <a:pt x="6065" y="209"/>
                  </a:lnTo>
                  <a:lnTo>
                    <a:pt x="6065" y="210"/>
                  </a:lnTo>
                  <a:lnTo>
                    <a:pt x="6063" y="210"/>
                  </a:lnTo>
                  <a:lnTo>
                    <a:pt x="6063" y="214"/>
                  </a:lnTo>
                  <a:lnTo>
                    <a:pt x="6061" y="214"/>
                  </a:lnTo>
                  <a:lnTo>
                    <a:pt x="6061" y="217"/>
                  </a:lnTo>
                  <a:lnTo>
                    <a:pt x="6060" y="217"/>
                  </a:lnTo>
                  <a:lnTo>
                    <a:pt x="6060" y="220"/>
                  </a:lnTo>
                  <a:lnTo>
                    <a:pt x="6058" y="220"/>
                  </a:lnTo>
                  <a:lnTo>
                    <a:pt x="6058" y="222"/>
                  </a:lnTo>
                  <a:lnTo>
                    <a:pt x="6056" y="222"/>
                  </a:lnTo>
                  <a:lnTo>
                    <a:pt x="6056" y="225"/>
                  </a:lnTo>
                  <a:lnTo>
                    <a:pt x="6055" y="225"/>
                  </a:lnTo>
                  <a:lnTo>
                    <a:pt x="6055" y="229"/>
                  </a:lnTo>
                  <a:lnTo>
                    <a:pt x="6053" y="229"/>
                  </a:lnTo>
                  <a:lnTo>
                    <a:pt x="6053" y="232"/>
                  </a:lnTo>
                  <a:lnTo>
                    <a:pt x="6051" y="232"/>
                  </a:lnTo>
                  <a:lnTo>
                    <a:pt x="6051" y="234"/>
                  </a:lnTo>
                  <a:lnTo>
                    <a:pt x="6050" y="234"/>
                  </a:lnTo>
                  <a:lnTo>
                    <a:pt x="6050" y="237"/>
                  </a:lnTo>
                  <a:lnTo>
                    <a:pt x="6048" y="237"/>
                  </a:lnTo>
                  <a:lnTo>
                    <a:pt x="6048" y="240"/>
                  </a:lnTo>
                  <a:lnTo>
                    <a:pt x="6046" y="240"/>
                  </a:lnTo>
                  <a:lnTo>
                    <a:pt x="6046" y="244"/>
                  </a:lnTo>
                  <a:lnTo>
                    <a:pt x="6045" y="244"/>
                  </a:lnTo>
                  <a:lnTo>
                    <a:pt x="6045" y="245"/>
                  </a:lnTo>
                  <a:lnTo>
                    <a:pt x="6043" y="245"/>
                  </a:lnTo>
                  <a:lnTo>
                    <a:pt x="6043" y="249"/>
                  </a:lnTo>
                  <a:lnTo>
                    <a:pt x="6041" y="249"/>
                  </a:lnTo>
                  <a:lnTo>
                    <a:pt x="6041" y="252"/>
                  </a:lnTo>
                  <a:lnTo>
                    <a:pt x="6040" y="252"/>
                  </a:lnTo>
                  <a:lnTo>
                    <a:pt x="6040" y="255"/>
                  </a:lnTo>
                  <a:lnTo>
                    <a:pt x="6038" y="255"/>
                  </a:lnTo>
                  <a:lnTo>
                    <a:pt x="6038" y="257"/>
                  </a:lnTo>
                  <a:lnTo>
                    <a:pt x="6036" y="257"/>
                  </a:lnTo>
                  <a:lnTo>
                    <a:pt x="6036" y="260"/>
                  </a:lnTo>
                  <a:lnTo>
                    <a:pt x="6035" y="260"/>
                  </a:lnTo>
                  <a:lnTo>
                    <a:pt x="6035" y="264"/>
                  </a:lnTo>
                  <a:lnTo>
                    <a:pt x="6033" y="264"/>
                  </a:lnTo>
                  <a:lnTo>
                    <a:pt x="6033" y="267"/>
                  </a:lnTo>
                  <a:lnTo>
                    <a:pt x="6031" y="267"/>
                  </a:lnTo>
                  <a:lnTo>
                    <a:pt x="6031" y="269"/>
                  </a:lnTo>
                  <a:lnTo>
                    <a:pt x="6030" y="269"/>
                  </a:lnTo>
                  <a:lnTo>
                    <a:pt x="6030" y="272"/>
                  </a:lnTo>
                  <a:lnTo>
                    <a:pt x="6028" y="272"/>
                  </a:lnTo>
                  <a:lnTo>
                    <a:pt x="6028" y="275"/>
                  </a:lnTo>
                  <a:lnTo>
                    <a:pt x="6026" y="275"/>
                  </a:lnTo>
                  <a:lnTo>
                    <a:pt x="6026" y="279"/>
                  </a:lnTo>
                  <a:lnTo>
                    <a:pt x="6025" y="279"/>
                  </a:lnTo>
                  <a:lnTo>
                    <a:pt x="6025" y="280"/>
                  </a:lnTo>
                  <a:lnTo>
                    <a:pt x="6023" y="280"/>
                  </a:lnTo>
                  <a:lnTo>
                    <a:pt x="6023" y="284"/>
                  </a:lnTo>
                  <a:lnTo>
                    <a:pt x="6021" y="284"/>
                  </a:lnTo>
                  <a:lnTo>
                    <a:pt x="6021" y="287"/>
                  </a:lnTo>
                  <a:lnTo>
                    <a:pt x="6020" y="287"/>
                  </a:lnTo>
                  <a:lnTo>
                    <a:pt x="6020" y="290"/>
                  </a:lnTo>
                  <a:lnTo>
                    <a:pt x="6018" y="290"/>
                  </a:lnTo>
                  <a:lnTo>
                    <a:pt x="6018" y="292"/>
                  </a:lnTo>
                  <a:lnTo>
                    <a:pt x="6016" y="292"/>
                  </a:lnTo>
                  <a:lnTo>
                    <a:pt x="6016" y="295"/>
                  </a:lnTo>
                  <a:lnTo>
                    <a:pt x="6015" y="295"/>
                  </a:lnTo>
                  <a:lnTo>
                    <a:pt x="6015" y="299"/>
                  </a:lnTo>
                  <a:lnTo>
                    <a:pt x="6013" y="299"/>
                  </a:lnTo>
                  <a:lnTo>
                    <a:pt x="6013" y="302"/>
                  </a:lnTo>
                  <a:lnTo>
                    <a:pt x="6011" y="302"/>
                  </a:lnTo>
                  <a:lnTo>
                    <a:pt x="6011" y="304"/>
                  </a:lnTo>
                  <a:lnTo>
                    <a:pt x="6010" y="304"/>
                  </a:lnTo>
                  <a:lnTo>
                    <a:pt x="6010" y="307"/>
                  </a:lnTo>
                  <a:lnTo>
                    <a:pt x="6008" y="307"/>
                  </a:lnTo>
                  <a:lnTo>
                    <a:pt x="6008" y="310"/>
                  </a:lnTo>
                  <a:lnTo>
                    <a:pt x="6006" y="310"/>
                  </a:lnTo>
                  <a:lnTo>
                    <a:pt x="6006" y="314"/>
                  </a:lnTo>
                  <a:lnTo>
                    <a:pt x="6005" y="314"/>
                  </a:lnTo>
                  <a:lnTo>
                    <a:pt x="6005" y="315"/>
                  </a:lnTo>
                  <a:lnTo>
                    <a:pt x="6003" y="315"/>
                  </a:lnTo>
                  <a:lnTo>
                    <a:pt x="6003" y="319"/>
                  </a:lnTo>
                  <a:lnTo>
                    <a:pt x="6001" y="319"/>
                  </a:lnTo>
                  <a:lnTo>
                    <a:pt x="6001" y="322"/>
                  </a:lnTo>
                  <a:lnTo>
                    <a:pt x="6000" y="322"/>
                  </a:lnTo>
                  <a:lnTo>
                    <a:pt x="6000" y="324"/>
                  </a:lnTo>
                  <a:lnTo>
                    <a:pt x="5998" y="324"/>
                  </a:lnTo>
                  <a:lnTo>
                    <a:pt x="5998" y="327"/>
                  </a:lnTo>
                  <a:lnTo>
                    <a:pt x="5996" y="327"/>
                  </a:lnTo>
                  <a:lnTo>
                    <a:pt x="5996" y="330"/>
                  </a:lnTo>
                  <a:lnTo>
                    <a:pt x="5995" y="330"/>
                  </a:lnTo>
                  <a:lnTo>
                    <a:pt x="5995" y="334"/>
                  </a:lnTo>
                  <a:lnTo>
                    <a:pt x="5993" y="334"/>
                  </a:lnTo>
                  <a:lnTo>
                    <a:pt x="5993" y="335"/>
                  </a:lnTo>
                  <a:lnTo>
                    <a:pt x="5991" y="335"/>
                  </a:lnTo>
                  <a:lnTo>
                    <a:pt x="5991" y="339"/>
                  </a:lnTo>
                  <a:lnTo>
                    <a:pt x="5990" y="339"/>
                  </a:lnTo>
                  <a:lnTo>
                    <a:pt x="5990" y="342"/>
                  </a:lnTo>
                  <a:lnTo>
                    <a:pt x="5988" y="342"/>
                  </a:lnTo>
                  <a:lnTo>
                    <a:pt x="5988" y="345"/>
                  </a:lnTo>
                  <a:lnTo>
                    <a:pt x="5986" y="345"/>
                  </a:lnTo>
                  <a:lnTo>
                    <a:pt x="5986" y="347"/>
                  </a:lnTo>
                  <a:lnTo>
                    <a:pt x="5985" y="347"/>
                  </a:lnTo>
                  <a:lnTo>
                    <a:pt x="5985" y="350"/>
                  </a:lnTo>
                  <a:lnTo>
                    <a:pt x="5983" y="350"/>
                  </a:lnTo>
                  <a:lnTo>
                    <a:pt x="5983" y="354"/>
                  </a:lnTo>
                  <a:lnTo>
                    <a:pt x="5981" y="354"/>
                  </a:lnTo>
                  <a:lnTo>
                    <a:pt x="5981" y="357"/>
                  </a:lnTo>
                  <a:lnTo>
                    <a:pt x="5980" y="357"/>
                  </a:lnTo>
                  <a:lnTo>
                    <a:pt x="5980" y="359"/>
                  </a:lnTo>
                  <a:lnTo>
                    <a:pt x="5978" y="359"/>
                  </a:lnTo>
                  <a:lnTo>
                    <a:pt x="5978" y="362"/>
                  </a:lnTo>
                  <a:lnTo>
                    <a:pt x="5976" y="362"/>
                  </a:lnTo>
                  <a:lnTo>
                    <a:pt x="5976" y="365"/>
                  </a:lnTo>
                  <a:lnTo>
                    <a:pt x="5975" y="365"/>
                  </a:lnTo>
                  <a:lnTo>
                    <a:pt x="5975" y="369"/>
                  </a:lnTo>
                  <a:lnTo>
                    <a:pt x="5973" y="369"/>
                  </a:lnTo>
                  <a:lnTo>
                    <a:pt x="5973" y="370"/>
                  </a:lnTo>
                  <a:lnTo>
                    <a:pt x="5971" y="370"/>
                  </a:lnTo>
                  <a:lnTo>
                    <a:pt x="5971" y="374"/>
                  </a:lnTo>
                  <a:lnTo>
                    <a:pt x="5970" y="374"/>
                  </a:lnTo>
                  <a:lnTo>
                    <a:pt x="5970" y="377"/>
                  </a:lnTo>
                  <a:lnTo>
                    <a:pt x="5968" y="377"/>
                  </a:lnTo>
                  <a:lnTo>
                    <a:pt x="5968" y="380"/>
                  </a:lnTo>
                  <a:lnTo>
                    <a:pt x="5966" y="380"/>
                  </a:lnTo>
                  <a:lnTo>
                    <a:pt x="5966" y="382"/>
                  </a:lnTo>
                  <a:lnTo>
                    <a:pt x="5965" y="382"/>
                  </a:lnTo>
                  <a:lnTo>
                    <a:pt x="5965" y="385"/>
                  </a:lnTo>
                  <a:lnTo>
                    <a:pt x="5963" y="385"/>
                  </a:lnTo>
                  <a:lnTo>
                    <a:pt x="5963" y="389"/>
                  </a:lnTo>
                  <a:lnTo>
                    <a:pt x="5961" y="389"/>
                  </a:lnTo>
                  <a:lnTo>
                    <a:pt x="5961" y="392"/>
                  </a:lnTo>
                  <a:lnTo>
                    <a:pt x="5960" y="392"/>
                  </a:lnTo>
                  <a:lnTo>
                    <a:pt x="5960" y="394"/>
                  </a:lnTo>
                  <a:lnTo>
                    <a:pt x="5958" y="394"/>
                  </a:lnTo>
                  <a:lnTo>
                    <a:pt x="5958" y="397"/>
                  </a:lnTo>
                  <a:lnTo>
                    <a:pt x="5956" y="397"/>
                  </a:lnTo>
                  <a:lnTo>
                    <a:pt x="5956" y="400"/>
                  </a:lnTo>
                  <a:lnTo>
                    <a:pt x="5955" y="400"/>
                  </a:lnTo>
                  <a:lnTo>
                    <a:pt x="5955" y="404"/>
                  </a:lnTo>
                  <a:lnTo>
                    <a:pt x="5953" y="404"/>
                  </a:lnTo>
                  <a:lnTo>
                    <a:pt x="5953" y="405"/>
                  </a:lnTo>
                  <a:lnTo>
                    <a:pt x="5951" y="405"/>
                  </a:lnTo>
                  <a:lnTo>
                    <a:pt x="5951" y="409"/>
                  </a:lnTo>
                  <a:lnTo>
                    <a:pt x="5950" y="409"/>
                  </a:lnTo>
                  <a:lnTo>
                    <a:pt x="5950" y="412"/>
                  </a:lnTo>
                  <a:lnTo>
                    <a:pt x="5948" y="412"/>
                  </a:lnTo>
                  <a:lnTo>
                    <a:pt x="5948" y="415"/>
                  </a:lnTo>
                  <a:lnTo>
                    <a:pt x="5946" y="415"/>
                  </a:lnTo>
                  <a:lnTo>
                    <a:pt x="5946" y="417"/>
                  </a:lnTo>
                  <a:lnTo>
                    <a:pt x="5945" y="417"/>
                  </a:lnTo>
                  <a:lnTo>
                    <a:pt x="5945" y="420"/>
                  </a:lnTo>
                  <a:lnTo>
                    <a:pt x="5943" y="420"/>
                  </a:lnTo>
                  <a:lnTo>
                    <a:pt x="5943" y="424"/>
                  </a:lnTo>
                  <a:lnTo>
                    <a:pt x="5941" y="424"/>
                  </a:lnTo>
                  <a:lnTo>
                    <a:pt x="5941" y="427"/>
                  </a:lnTo>
                  <a:lnTo>
                    <a:pt x="5940" y="427"/>
                  </a:lnTo>
                  <a:lnTo>
                    <a:pt x="5940" y="429"/>
                  </a:lnTo>
                  <a:lnTo>
                    <a:pt x="5938" y="429"/>
                  </a:lnTo>
                  <a:lnTo>
                    <a:pt x="5938" y="432"/>
                  </a:lnTo>
                  <a:lnTo>
                    <a:pt x="5936" y="432"/>
                  </a:lnTo>
                  <a:lnTo>
                    <a:pt x="5936" y="435"/>
                  </a:lnTo>
                  <a:lnTo>
                    <a:pt x="5935" y="435"/>
                  </a:lnTo>
                  <a:lnTo>
                    <a:pt x="5935" y="439"/>
                  </a:lnTo>
                  <a:lnTo>
                    <a:pt x="5933" y="439"/>
                  </a:lnTo>
                  <a:lnTo>
                    <a:pt x="5933" y="440"/>
                  </a:lnTo>
                  <a:lnTo>
                    <a:pt x="5931" y="440"/>
                  </a:lnTo>
                  <a:lnTo>
                    <a:pt x="5931" y="444"/>
                  </a:lnTo>
                  <a:lnTo>
                    <a:pt x="5930" y="444"/>
                  </a:lnTo>
                  <a:lnTo>
                    <a:pt x="5930" y="447"/>
                  </a:lnTo>
                  <a:lnTo>
                    <a:pt x="5928" y="447"/>
                  </a:lnTo>
                  <a:lnTo>
                    <a:pt x="5928" y="450"/>
                  </a:lnTo>
                  <a:lnTo>
                    <a:pt x="5926" y="450"/>
                  </a:lnTo>
                  <a:lnTo>
                    <a:pt x="5926" y="452"/>
                  </a:lnTo>
                  <a:lnTo>
                    <a:pt x="5925" y="452"/>
                  </a:lnTo>
                  <a:lnTo>
                    <a:pt x="5925" y="455"/>
                  </a:lnTo>
                  <a:lnTo>
                    <a:pt x="5923" y="455"/>
                  </a:lnTo>
                  <a:lnTo>
                    <a:pt x="5923" y="459"/>
                  </a:lnTo>
                  <a:lnTo>
                    <a:pt x="5921" y="459"/>
                  </a:lnTo>
                  <a:lnTo>
                    <a:pt x="5921" y="462"/>
                  </a:lnTo>
                  <a:lnTo>
                    <a:pt x="5920" y="462"/>
                  </a:lnTo>
                  <a:lnTo>
                    <a:pt x="5920" y="464"/>
                  </a:lnTo>
                  <a:lnTo>
                    <a:pt x="5918" y="464"/>
                  </a:lnTo>
                  <a:lnTo>
                    <a:pt x="5918" y="467"/>
                  </a:lnTo>
                  <a:lnTo>
                    <a:pt x="5916" y="467"/>
                  </a:lnTo>
                  <a:lnTo>
                    <a:pt x="5916" y="470"/>
                  </a:lnTo>
                  <a:lnTo>
                    <a:pt x="5915" y="470"/>
                  </a:lnTo>
                  <a:lnTo>
                    <a:pt x="5915" y="474"/>
                  </a:lnTo>
                  <a:lnTo>
                    <a:pt x="5913" y="474"/>
                  </a:lnTo>
                  <a:lnTo>
                    <a:pt x="5913" y="475"/>
                  </a:lnTo>
                  <a:lnTo>
                    <a:pt x="5911" y="475"/>
                  </a:lnTo>
                  <a:lnTo>
                    <a:pt x="5911" y="479"/>
                  </a:lnTo>
                  <a:lnTo>
                    <a:pt x="5910" y="479"/>
                  </a:lnTo>
                  <a:lnTo>
                    <a:pt x="5910" y="482"/>
                  </a:lnTo>
                  <a:lnTo>
                    <a:pt x="5908" y="482"/>
                  </a:lnTo>
                  <a:lnTo>
                    <a:pt x="5908" y="485"/>
                  </a:lnTo>
                  <a:lnTo>
                    <a:pt x="5906" y="485"/>
                  </a:lnTo>
                  <a:lnTo>
                    <a:pt x="5906" y="487"/>
                  </a:lnTo>
                  <a:lnTo>
                    <a:pt x="5905" y="487"/>
                  </a:lnTo>
                  <a:lnTo>
                    <a:pt x="5905" y="490"/>
                  </a:lnTo>
                  <a:lnTo>
                    <a:pt x="5903" y="490"/>
                  </a:lnTo>
                  <a:lnTo>
                    <a:pt x="5903" y="494"/>
                  </a:lnTo>
                  <a:lnTo>
                    <a:pt x="5901" y="494"/>
                  </a:lnTo>
                  <a:lnTo>
                    <a:pt x="5901" y="497"/>
                  </a:lnTo>
                  <a:lnTo>
                    <a:pt x="5900" y="497"/>
                  </a:lnTo>
                  <a:lnTo>
                    <a:pt x="5900" y="499"/>
                  </a:lnTo>
                  <a:lnTo>
                    <a:pt x="5898" y="499"/>
                  </a:lnTo>
                  <a:lnTo>
                    <a:pt x="5898" y="502"/>
                  </a:lnTo>
                  <a:lnTo>
                    <a:pt x="5896" y="502"/>
                  </a:lnTo>
                  <a:lnTo>
                    <a:pt x="5896" y="505"/>
                  </a:lnTo>
                  <a:lnTo>
                    <a:pt x="5895" y="505"/>
                  </a:lnTo>
                  <a:lnTo>
                    <a:pt x="5895" y="509"/>
                  </a:lnTo>
                  <a:lnTo>
                    <a:pt x="5893" y="509"/>
                  </a:lnTo>
                  <a:lnTo>
                    <a:pt x="5893" y="510"/>
                  </a:lnTo>
                  <a:lnTo>
                    <a:pt x="5891" y="510"/>
                  </a:lnTo>
                  <a:lnTo>
                    <a:pt x="5891" y="514"/>
                  </a:lnTo>
                  <a:lnTo>
                    <a:pt x="5890" y="514"/>
                  </a:lnTo>
                  <a:lnTo>
                    <a:pt x="5890" y="517"/>
                  </a:lnTo>
                  <a:lnTo>
                    <a:pt x="5888" y="517"/>
                  </a:lnTo>
                  <a:lnTo>
                    <a:pt x="5888" y="520"/>
                  </a:lnTo>
                  <a:lnTo>
                    <a:pt x="5886" y="520"/>
                  </a:lnTo>
                  <a:lnTo>
                    <a:pt x="5886" y="522"/>
                  </a:lnTo>
                  <a:lnTo>
                    <a:pt x="5885" y="522"/>
                  </a:lnTo>
                  <a:lnTo>
                    <a:pt x="5885" y="525"/>
                  </a:lnTo>
                  <a:lnTo>
                    <a:pt x="5883" y="525"/>
                  </a:lnTo>
                  <a:lnTo>
                    <a:pt x="5883" y="529"/>
                  </a:lnTo>
                  <a:lnTo>
                    <a:pt x="5881" y="529"/>
                  </a:lnTo>
                  <a:lnTo>
                    <a:pt x="5881" y="530"/>
                  </a:lnTo>
                  <a:lnTo>
                    <a:pt x="5880" y="530"/>
                  </a:lnTo>
                  <a:lnTo>
                    <a:pt x="5880" y="534"/>
                  </a:lnTo>
                  <a:lnTo>
                    <a:pt x="5878" y="534"/>
                  </a:lnTo>
                  <a:lnTo>
                    <a:pt x="5878" y="537"/>
                  </a:lnTo>
                  <a:lnTo>
                    <a:pt x="5876" y="537"/>
                  </a:lnTo>
                  <a:lnTo>
                    <a:pt x="5876" y="540"/>
                  </a:lnTo>
                  <a:lnTo>
                    <a:pt x="5875" y="540"/>
                  </a:lnTo>
                  <a:lnTo>
                    <a:pt x="5875" y="542"/>
                  </a:lnTo>
                  <a:lnTo>
                    <a:pt x="5873" y="542"/>
                  </a:lnTo>
                  <a:lnTo>
                    <a:pt x="5873" y="545"/>
                  </a:lnTo>
                  <a:lnTo>
                    <a:pt x="5871" y="545"/>
                  </a:lnTo>
                  <a:lnTo>
                    <a:pt x="5871" y="549"/>
                  </a:lnTo>
                  <a:lnTo>
                    <a:pt x="5870" y="549"/>
                  </a:lnTo>
                  <a:lnTo>
                    <a:pt x="5870" y="552"/>
                  </a:lnTo>
                  <a:lnTo>
                    <a:pt x="5868" y="552"/>
                  </a:lnTo>
                  <a:lnTo>
                    <a:pt x="5868" y="554"/>
                  </a:lnTo>
                  <a:lnTo>
                    <a:pt x="5866" y="554"/>
                  </a:lnTo>
                  <a:lnTo>
                    <a:pt x="5866" y="557"/>
                  </a:lnTo>
                  <a:lnTo>
                    <a:pt x="5865" y="557"/>
                  </a:lnTo>
                  <a:lnTo>
                    <a:pt x="5865" y="560"/>
                  </a:lnTo>
                  <a:lnTo>
                    <a:pt x="5863" y="560"/>
                  </a:lnTo>
                  <a:lnTo>
                    <a:pt x="5863" y="564"/>
                  </a:lnTo>
                  <a:lnTo>
                    <a:pt x="5861" y="564"/>
                  </a:lnTo>
                  <a:lnTo>
                    <a:pt x="5861" y="565"/>
                  </a:lnTo>
                  <a:lnTo>
                    <a:pt x="5860" y="565"/>
                  </a:lnTo>
                  <a:lnTo>
                    <a:pt x="5860" y="569"/>
                  </a:lnTo>
                  <a:lnTo>
                    <a:pt x="5858" y="569"/>
                  </a:lnTo>
                  <a:lnTo>
                    <a:pt x="5858" y="572"/>
                  </a:lnTo>
                  <a:lnTo>
                    <a:pt x="5856" y="572"/>
                  </a:lnTo>
                  <a:lnTo>
                    <a:pt x="5856" y="575"/>
                  </a:lnTo>
                  <a:lnTo>
                    <a:pt x="5855" y="575"/>
                  </a:lnTo>
                  <a:lnTo>
                    <a:pt x="5855" y="577"/>
                  </a:lnTo>
                  <a:lnTo>
                    <a:pt x="5853" y="577"/>
                  </a:lnTo>
                  <a:lnTo>
                    <a:pt x="5853" y="580"/>
                  </a:lnTo>
                  <a:lnTo>
                    <a:pt x="5851" y="580"/>
                  </a:lnTo>
                  <a:lnTo>
                    <a:pt x="5851" y="584"/>
                  </a:lnTo>
                  <a:lnTo>
                    <a:pt x="5850" y="584"/>
                  </a:lnTo>
                  <a:lnTo>
                    <a:pt x="5850" y="587"/>
                  </a:lnTo>
                  <a:lnTo>
                    <a:pt x="5848" y="587"/>
                  </a:lnTo>
                  <a:lnTo>
                    <a:pt x="5848" y="589"/>
                  </a:lnTo>
                  <a:lnTo>
                    <a:pt x="5846" y="589"/>
                  </a:lnTo>
                  <a:lnTo>
                    <a:pt x="5846" y="592"/>
                  </a:lnTo>
                  <a:lnTo>
                    <a:pt x="5845" y="592"/>
                  </a:lnTo>
                  <a:lnTo>
                    <a:pt x="5845" y="595"/>
                  </a:lnTo>
                  <a:lnTo>
                    <a:pt x="5843" y="595"/>
                  </a:lnTo>
                  <a:lnTo>
                    <a:pt x="5843" y="599"/>
                  </a:lnTo>
                  <a:lnTo>
                    <a:pt x="5841" y="599"/>
                  </a:lnTo>
                  <a:lnTo>
                    <a:pt x="5841" y="600"/>
                  </a:lnTo>
                  <a:lnTo>
                    <a:pt x="5840" y="600"/>
                  </a:lnTo>
                  <a:lnTo>
                    <a:pt x="5840" y="604"/>
                  </a:lnTo>
                  <a:lnTo>
                    <a:pt x="5838" y="604"/>
                  </a:lnTo>
                  <a:lnTo>
                    <a:pt x="5838" y="607"/>
                  </a:lnTo>
                  <a:lnTo>
                    <a:pt x="5836" y="607"/>
                  </a:lnTo>
                  <a:lnTo>
                    <a:pt x="5836" y="610"/>
                  </a:lnTo>
                  <a:lnTo>
                    <a:pt x="5835" y="610"/>
                  </a:lnTo>
                  <a:lnTo>
                    <a:pt x="5835" y="612"/>
                  </a:lnTo>
                  <a:lnTo>
                    <a:pt x="5833" y="612"/>
                  </a:lnTo>
                  <a:lnTo>
                    <a:pt x="5833" y="615"/>
                  </a:lnTo>
                  <a:lnTo>
                    <a:pt x="5831" y="615"/>
                  </a:lnTo>
                  <a:lnTo>
                    <a:pt x="5831" y="619"/>
                  </a:lnTo>
                  <a:lnTo>
                    <a:pt x="5830" y="619"/>
                  </a:lnTo>
                  <a:lnTo>
                    <a:pt x="5830" y="622"/>
                  </a:lnTo>
                  <a:lnTo>
                    <a:pt x="5828" y="622"/>
                  </a:lnTo>
                  <a:lnTo>
                    <a:pt x="5828" y="624"/>
                  </a:lnTo>
                  <a:lnTo>
                    <a:pt x="5826" y="624"/>
                  </a:lnTo>
                  <a:lnTo>
                    <a:pt x="5826" y="627"/>
                  </a:lnTo>
                  <a:lnTo>
                    <a:pt x="5825" y="627"/>
                  </a:lnTo>
                  <a:lnTo>
                    <a:pt x="5825" y="630"/>
                  </a:lnTo>
                  <a:lnTo>
                    <a:pt x="5823" y="630"/>
                  </a:lnTo>
                  <a:lnTo>
                    <a:pt x="5823" y="634"/>
                  </a:lnTo>
                  <a:lnTo>
                    <a:pt x="5821" y="634"/>
                  </a:lnTo>
                  <a:lnTo>
                    <a:pt x="5821" y="635"/>
                  </a:lnTo>
                  <a:lnTo>
                    <a:pt x="5820" y="635"/>
                  </a:lnTo>
                  <a:lnTo>
                    <a:pt x="5820" y="639"/>
                  </a:lnTo>
                  <a:lnTo>
                    <a:pt x="5818" y="639"/>
                  </a:lnTo>
                  <a:lnTo>
                    <a:pt x="5818" y="642"/>
                  </a:lnTo>
                  <a:lnTo>
                    <a:pt x="5816" y="642"/>
                  </a:lnTo>
                  <a:lnTo>
                    <a:pt x="5816" y="645"/>
                  </a:lnTo>
                  <a:lnTo>
                    <a:pt x="5815" y="645"/>
                  </a:lnTo>
                  <a:lnTo>
                    <a:pt x="5815" y="647"/>
                  </a:lnTo>
                  <a:lnTo>
                    <a:pt x="5813" y="647"/>
                  </a:lnTo>
                  <a:lnTo>
                    <a:pt x="5813" y="650"/>
                  </a:lnTo>
                  <a:lnTo>
                    <a:pt x="5811" y="650"/>
                  </a:lnTo>
                  <a:lnTo>
                    <a:pt x="5811" y="654"/>
                  </a:lnTo>
                  <a:lnTo>
                    <a:pt x="5810" y="654"/>
                  </a:lnTo>
                  <a:lnTo>
                    <a:pt x="5810" y="657"/>
                  </a:lnTo>
                  <a:lnTo>
                    <a:pt x="5808" y="657"/>
                  </a:lnTo>
                  <a:lnTo>
                    <a:pt x="5808" y="659"/>
                  </a:lnTo>
                  <a:lnTo>
                    <a:pt x="5806" y="659"/>
                  </a:lnTo>
                  <a:lnTo>
                    <a:pt x="5806" y="662"/>
                  </a:lnTo>
                  <a:lnTo>
                    <a:pt x="5805" y="662"/>
                  </a:lnTo>
                  <a:lnTo>
                    <a:pt x="5805" y="665"/>
                  </a:lnTo>
                  <a:lnTo>
                    <a:pt x="5803" y="665"/>
                  </a:lnTo>
                  <a:lnTo>
                    <a:pt x="5803" y="669"/>
                  </a:lnTo>
                  <a:lnTo>
                    <a:pt x="5801" y="669"/>
                  </a:lnTo>
                  <a:lnTo>
                    <a:pt x="5801" y="670"/>
                  </a:lnTo>
                  <a:lnTo>
                    <a:pt x="5800" y="670"/>
                  </a:lnTo>
                  <a:lnTo>
                    <a:pt x="5800" y="674"/>
                  </a:lnTo>
                  <a:lnTo>
                    <a:pt x="5798" y="674"/>
                  </a:lnTo>
                  <a:lnTo>
                    <a:pt x="5798" y="677"/>
                  </a:lnTo>
                  <a:lnTo>
                    <a:pt x="5796" y="677"/>
                  </a:lnTo>
                  <a:lnTo>
                    <a:pt x="5796" y="680"/>
                  </a:lnTo>
                  <a:lnTo>
                    <a:pt x="5795" y="680"/>
                  </a:lnTo>
                  <a:lnTo>
                    <a:pt x="5795" y="682"/>
                  </a:lnTo>
                  <a:lnTo>
                    <a:pt x="5793" y="682"/>
                  </a:lnTo>
                  <a:lnTo>
                    <a:pt x="5793" y="685"/>
                  </a:lnTo>
                  <a:lnTo>
                    <a:pt x="5791" y="685"/>
                  </a:lnTo>
                  <a:lnTo>
                    <a:pt x="5791" y="689"/>
                  </a:lnTo>
                  <a:lnTo>
                    <a:pt x="5790" y="689"/>
                  </a:lnTo>
                  <a:lnTo>
                    <a:pt x="5790" y="692"/>
                  </a:lnTo>
                  <a:lnTo>
                    <a:pt x="5788" y="692"/>
                  </a:lnTo>
                  <a:lnTo>
                    <a:pt x="5788" y="694"/>
                  </a:lnTo>
                  <a:lnTo>
                    <a:pt x="5786" y="694"/>
                  </a:lnTo>
                  <a:lnTo>
                    <a:pt x="5786" y="697"/>
                  </a:lnTo>
                  <a:lnTo>
                    <a:pt x="5785" y="697"/>
                  </a:lnTo>
                  <a:lnTo>
                    <a:pt x="5785" y="700"/>
                  </a:lnTo>
                  <a:lnTo>
                    <a:pt x="5783" y="700"/>
                  </a:lnTo>
                  <a:lnTo>
                    <a:pt x="5783" y="704"/>
                  </a:lnTo>
                  <a:lnTo>
                    <a:pt x="5781" y="704"/>
                  </a:lnTo>
                  <a:lnTo>
                    <a:pt x="5781" y="705"/>
                  </a:lnTo>
                  <a:lnTo>
                    <a:pt x="5780" y="705"/>
                  </a:lnTo>
                  <a:lnTo>
                    <a:pt x="5780" y="709"/>
                  </a:lnTo>
                  <a:lnTo>
                    <a:pt x="5778" y="709"/>
                  </a:lnTo>
                  <a:lnTo>
                    <a:pt x="5778" y="712"/>
                  </a:lnTo>
                  <a:lnTo>
                    <a:pt x="5776" y="712"/>
                  </a:lnTo>
                  <a:lnTo>
                    <a:pt x="5776" y="715"/>
                  </a:lnTo>
                  <a:lnTo>
                    <a:pt x="5775" y="715"/>
                  </a:lnTo>
                  <a:lnTo>
                    <a:pt x="5775" y="717"/>
                  </a:lnTo>
                  <a:lnTo>
                    <a:pt x="5773" y="717"/>
                  </a:lnTo>
                  <a:lnTo>
                    <a:pt x="5773" y="720"/>
                  </a:lnTo>
                  <a:lnTo>
                    <a:pt x="5771" y="720"/>
                  </a:lnTo>
                  <a:lnTo>
                    <a:pt x="5771" y="724"/>
                  </a:lnTo>
                  <a:lnTo>
                    <a:pt x="5770" y="724"/>
                  </a:lnTo>
                  <a:lnTo>
                    <a:pt x="5770" y="727"/>
                  </a:lnTo>
                  <a:lnTo>
                    <a:pt x="5768" y="727"/>
                  </a:lnTo>
                  <a:lnTo>
                    <a:pt x="5768" y="729"/>
                  </a:lnTo>
                  <a:lnTo>
                    <a:pt x="5766" y="729"/>
                  </a:lnTo>
                  <a:lnTo>
                    <a:pt x="5766" y="732"/>
                  </a:lnTo>
                  <a:lnTo>
                    <a:pt x="5765" y="732"/>
                  </a:lnTo>
                  <a:lnTo>
                    <a:pt x="5765" y="735"/>
                  </a:lnTo>
                  <a:lnTo>
                    <a:pt x="5763" y="735"/>
                  </a:lnTo>
                  <a:lnTo>
                    <a:pt x="5763" y="739"/>
                  </a:lnTo>
                  <a:lnTo>
                    <a:pt x="5761" y="739"/>
                  </a:lnTo>
                  <a:lnTo>
                    <a:pt x="5761" y="740"/>
                  </a:lnTo>
                  <a:lnTo>
                    <a:pt x="5760" y="740"/>
                  </a:lnTo>
                  <a:lnTo>
                    <a:pt x="5760" y="744"/>
                  </a:lnTo>
                  <a:lnTo>
                    <a:pt x="5758" y="744"/>
                  </a:lnTo>
                  <a:lnTo>
                    <a:pt x="5758" y="747"/>
                  </a:lnTo>
                  <a:lnTo>
                    <a:pt x="5756" y="747"/>
                  </a:lnTo>
                  <a:lnTo>
                    <a:pt x="5756" y="749"/>
                  </a:lnTo>
                  <a:lnTo>
                    <a:pt x="5755" y="749"/>
                  </a:lnTo>
                  <a:lnTo>
                    <a:pt x="5755" y="752"/>
                  </a:lnTo>
                  <a:lnTo>
                    <a:pt x="5753" y="752"/>
                  </a:lnTo>
                  <a:lnTo>
                    <a:pt x="5753" y="755"/>
                  </a:lnTo>
                  <a:lnTo>
                    <a:pt x="5751" y="755"/>
                  </a:lnTo>
                  <a:lnTo>
                    <a:pt x="5751" y="759"/>
                  </a:lnTo>
                  <a:lnTo>
                    <a:pt x="5750" y="759"/>
                  </a:lnTo>
                  <a:lnTo>
                    <a:pt x="5750" y="760"/>
                  </a:lnTo>
                  <a:lnTo>
                    <a:pt x="5748" y="760"/>
                  </a:lnTo>
                  <a:lnTo>
                    <a:pt x="5748" y="764"/>
                  </a:lnTo>
                  <a:lnTo>
                    <a:pt x="5746" y="764"/>
                  </a:lnTo>
                  <a:lnTo>
                    <a:pt x="5746" y="767"/>
                  </a:lnTo>
                  <a:lnTo>
                    <a:pt x="5745" y="767"/>
                  </a:lnTo>
                  <a:lnTo>
                    <a:pt x="5745" y="770"/>
                  </a:lnTo>
                  <a:lnTo>
                    <a:pt x="5743" y="770"/>
                  </a:lnTo>
                  <a:lnTo>
                    <a:pt x="5743" y="772"/>
                  </a:lnTo>
                  <a:lnTo>
                    <a:pt x="5741" y="772"/>
                  </a:lnTo>
                  <a:lnTo>
                    <a:pt x="5741" y="775"/>
                  </a:lnTo>
                  <a:lnTo>
                    <a:pt x="5740" y="775"/>
                  </a:lnTo>
                  <a:lnTo>
                    <a:pt x="5740" y="779"/>
                  </a:lnTo>
                  <a:lnTo>
                    <a:pt x="5738" y="779"/>
                  </a:lnTo>
                  <a:lnTo>
                    <a:pt x="5738" y="782"/>
                  </a:lnTo>
                  <a:lnTo>
                    <a:pt x="5736" y="782"/>
                  </a:lnTo>
                  <a:lnTo>
                    <a:pt x="5736" y="784"/>
                  </a:lnTo>
                  <a:lnTo>
                    <a:pt x="5735" y="784"/>
                  </a:lnTo>
                  <a:lnTo>
                    <a:pt x="5735" y="787"/>
                  </a:lnTo>
                  <a:lnTo>
                    <a:pt x="5733" y="787"/>
                  </a:lnTo>
                  <a:lnTo>
                    <a:pt x="5733" y="790"/>
                  </a:lnTo>
                  <a:lnTo>
                    <a:pt x="5731" y="790"/>
                  </a:lnTo>
                  <a:lnTo>
                    <a:pt x="5731" y="794"/>
                  </a:lnTo>
                  <a:lnTo>
                    <a:pt x="5730" y="794"/>
                  </a:lnTo>
                  <a:lnTo>
                    <a:pt x="5730" y="795"/>
                  </a:lnTo>
                  <a:lnTo>
                    <a:pt x="5728" y="795"/>
                  </a:lnTo>
                  <a:lnTo>
                    <a:pt x="5728" y="799"/>
                  </a:lnTo>
                  <a:lnTo>
                    <a:pt x="5726" y="799"/>
                  </a:lnTo>
                  <a:lnTo>
                    <a:pt x="5726" y="802"/>
                  </a:lnTo>
                  <a:lnTo>
                    <a:pt x="5725" y="802"/>
                  </a:lnTo>
                  <a:lnTo>
                    <a:pt x="5725" y="805"/>
                  </a:lnTo>
                  <a:lnTo>
                    <a:pt x="5723" y="805"/>
                  </a:lnTo>
                  <a:lnTo>
                    <a:pt x="5723" y="807"/>
                  </a:lnTo>
                  <a:lnTo>
                    <a:pt x="5721" y="807"/>
                  </a:lnTo>
                  <a:lnTo>
                    <a:pt x="5721" y="810"/>
                  </a:lnTo>
                  <a:lnTo>
                    <a:pt x="5720" y="810"/>
                  </a:lnTo>
                  <a:lnTo>
                    <a:pt x="5720" y="814"/>
                  </a:lnTo>
                  <a:lnTo>
                    <a:pt x="5718" y="814"/>
                  </a:lnTo>
                  <a:lnTo>
                    <a:pt x="5718" y="817"/>
                  </a:lnTo>
                  <a:lnTo>
                    <a:pt x="5716" y="817"/>
                  </a:lnTo>
                  <a:lnTo>
                    <a:pt x="5716" y="819"/>
                  </a:lnTo>
                  <a:lnTo>
                    <a:pt x="5715" y="819"/>
                  </a:lnTo>
                  <a:lnTo>
                    <a:pt x="5715" y="820"/>
                  </a:lnTo>
                  <a:lnTo>
                    <a:pt x="5713" y="820"/>
                  </a:lnTo>
                  <a:lnTo>
                    <a:pt x="5713" y="817"/>
                  </a:lnTo>
                  <a:lnTo>
                    <a:pt x="5715" y="817"/>
                  </a:lnTo>
                  <a:lnTo>
                    <a:pt x="5715" y="809"/>
                  </a:lnTo>
                  <a:lnTo>
                    <a:pt x="5716" y="809"/>
                  </a:lnTo>
                  <a:lnTo>
                    <a:pt x="5716" y="802"/>
                  </a:lnTo>
                  <a:lnTo>
                    <a:pt x="5718" y="802"/>
                  </a:lnTo>
                  <a:lnTo>
                    <a:pt x="5718" y="794"/>
                  </a:lnTo>
                  <a:lnTo>
                    <a:pt x="5720" y="794"/>
                  </a:lnTo>
                  <a:lnTo>
                    <a:pt x="5720" y="787"/>
                  </a:lnTo>
                  <a:lnTo>
                    <a:pt x="5721" y="787"/>
                  </a:lnTo>
                  <a:lnTo>
                    <a:pt x="5721" y="779"/>
                  </a:lnTo>
                  <a:lnTo>
                    <a:pt x="5723" y="779"/>
                  </a:lnTo>
                  <a:lnTo>
                    <a:pt x="5723" y="772"/>
                  </a:lnTo>
                  <a:lnTo>
                    <a:pt x="5725" y="772"/>
                  </a:lnTo>
                  <a:lnTo>
                    <a:pt x="5725" y="764"/>
                  </a:lnTo>
                  <a:lnTo>
                    <a:pt x="5726" y="764"/>
                  </a:lnTo>
                  <a:lnTo>
                    <a:pt x="5726" y="757"/>
                  </a:lnTo>
                  <a:lnTo>
                    <a:pt x="5728" y="757"/>
                  </a:lnTo>
                  <a:lnTo>
                    <a:pt x="5728" y="749"/>
                  </a:lnTo>
                  <a:lnTo>
                    <a:pt x="5730" y="749"/>
                  </a:lnTo>
                  <a:lnTo>
                    <a:pt x="5730" y="742"/>
                  </a:lnTo>
                  <a:lnTo>
                    <a:pt x="5731" y="742"/>
                  </a:lnTo>
                  <a:lnTo>
                    <a:pt x="5731" y="734"/>
                  </a:lnTo>
                  <a:lnTo>
                    <a:pt x="5733" y="734"/>
                  </a:lnTo>
                  <a:lnTo>
                    <a:pt x="5733" y="727"/>
                  </a:lnTo>
                  <a:lnTo>
                    <a:pt x="5735" y="727"/>
                  </a:lnTo>
                  <a:lnTo>
                    <a:pt x="5735" y="719"/>
                  </a:lnTo>
                  <a:lnTo>
                    <a:pt x="5736" y="719"/>
                  </a:lnTo>
                  <a:lnTo>
                    <a:pt x="5736" y="712"/>
                  </a:lnTo>
                  <a:lnTo>
                    <a:pt x="5738" y="712"/>
                  </a:lnTo>
                  <a:lnTo>
                    <a:pt x="5738" y="704"/>
                  </a:lnTo>
                  <a:lnTo>
                    <a:pt x="5740" y="704"/>
                  </a:lnTo>
                  <a:lnTo>
                    <a:pt x="5740" y="697"/>
                  </a:lnTo>
                  <a:lnTo>
                    <a:pt x="5741" y="697"/>
                  </a:lnTo>
                  <a:lnTo>
                    <a:pt x="5741" y="689"/>
                  </a:lnTo>
                  <a:lnTo>
                    <a:pt x="5743" y="689"/>
                  </a:lnTo>
                  <a:lnTo>
                    <a:pt x="5743" y="682"/>
                  </a:lnTo>
                  <a:lnTo>
                    <a:pt x="5745" y="682"/>
                  </a:lnTo>
                  <a:lnTo>
                    <a:pt x="5745" y="674"/>
                  </a:lnTo>
                  <a:lnTo>
                    <a:pt x="5746" y="674"/>
                  </a:lnTo>
                  <a:lnTo>
                    <a:pt x="5746" y="667"/>
                  </a:lnTo>
                  <a:lnTo>
                    <a:pt x="5748" y="667"/>
                  </a:lnTo>
                  <a:lnTo>
                    <a:pt x="5748" y="659"/>
                  </a:lnTo>
                  <a:lnTo>
                    <a:pt x="5750" y="659"/>
                  </a:lnTo>
                  <a:lnTo>
                    <a:pt x="5750" y="652"/>
                  </a:lnTo>
                  <a:lnTo>
                    <a:pt x="5751" y="652"/>
                  </a:lnTo>
                  <a:lnTo>
                    <a:pt x="5751" y="644"/>
                  </a:lnTo>
                  <a:lnTo>
                    <a:pt x="5753" y="644"/>
                  </a:lnTo>
                  <a:lnTo>
                    <a:pt x="5753" y="637"/>
                  </a:lnTo>
                  <a:lnTo>
                    <a:pt x="5755" y="637"/>
                  </a:lnTo>
                  <a:lnTo>
                    <a:pt x="5755" y="629"/>
                  </a:lnTo>
                  <a:lnTo>
                    <a:pt x="5756" y="629"/>
                  </a:lnTo>
                  <a:lnTo>
                    <a:pt x="5756" y="622"/>
                  </a:lnTo>
                  <a:lnTo>
                    <a:pt x="5758" y="622"/>
                  </a:lnTo>
                  <a:lnTo>
                    <a:pt x="5758" y="614"/>
                  </a:lnTo>
                  <a:lnTo>
                    <a:pt x="5760" y="614"/>
                  </a:lnTo>
                  <a:lnTo>
                    <a:pt x="5760" y="607"/>
                  </a:lnTo>
                  <a:lnTo>
                    <a:pt x="5761" y="607"/>
                  </a:lnTo>
                  <a:lnTo>
                    <a:pt x="5761" y="600"/>
                  </a:lnTo>
                  <a:lnTo>
                    <a:pt x="5763" y="600"/>
                  </a:lnTo>
                  <a:lnTo>
                    <a:pt x="5763" y="592"/>
                  </a:lnTo>
                  <a:lnTo>
                    <a:pt x="5765" y="592"/>
                  </a:lnTo>
                  <a:lnTo>
                    <a:pt x="5765" y="585"/>
                  </a:lnTo>
                  <a:lnTo>
                    <a:pt x="5766" y="585"/>
                  </a:lnTo>
                  <a:lnTo>
                    <a:pt x="5766" y="577"/>
                  </a:lnTo>
                  <a:lnTo>
                    <a:pt x="5768" y="577"/>
                  </a:lnTo>
                  <a:lnTo>
                    <a:pt x="5768" y="570"/>
                  </a:lnTo>
                  <a:lnTo>
                    <a:pt x="5770" y="570"/>
                  </a:lnTo>
                  <a:lnTo>
                    <a:pt x="5770" y="562"/>
                  </a:lnTo>
                  <a:lnTo>
                    <a:pt x="5771" y="562"/>
                  </a:lnTo>
                  <a:lnTo>
                    <a:pt x="5771" y="555"/>
                  </a:lnTo>
                  <a:lnTo>
                    <a:pt x="5773" y="555"/>
                  </a:lnTo>
                  <a:lnTo>
                    <a:pt x="5773" y="547"/>
                  </a:lnTo>
                  <a:lnTo>
                    <a:pt x="5775" y="547"/>
                  </a:lnTo>
                  <a:lnTo>
                    <a:pt x="5775" y="540"/>
                  </a:lnTo>
                  <a:lnTo>
                    <a:pt x="5776" y="540"/>
                  </a:lnTo>
                  <a:lnTo>
                    <a:pt x="5776" y="532"/>
                  </a:lnTo>
                  <a:lnTo>
                    <a:pt x="5778" y="532"/>
                  </a:lnTo>
                  <a:lnTo>
                    <a:pt x="5778" y="525"/>
                  </a:lnTo>
                  <a:lnTo>
                    <a:pt x="5780" y="525"/>
                  </a:lnTo>
                  <a:lnTo>
                    <a:pt x="5780" y="517"/>
                  </a:lnTo>
                  <a:lnTo>
                    <a:pt x="5781" y="517"/>
                  </a:lnTo>
                  <a:lnTo>
                    <a:pt x="5781" y="510"/>
                  </a:lnTo>
                  <a:lnTo>
                    <a:pt x="5783" y="510"/>
                  </a:lnTo>
                  <a:lnTo>
                    <a:pt x="5783" y="502"/>
                  </a:lnTo>
                  <a:lnTo>
                    <a:pt x="5785" y="502"/>
                  </a:lnTo>
                  <a:lnTo>
                    <a:pt x="5785" y="495"/>
                  </a:lnTo>
                  <a:lnTo>
                    <a:pt x="5786" y="495"/>
                  </a:lnTo>
                  <a:lnTo>
                    <a:pt x="5786" y="487"/>
                  </a:lnTo>
                  <a:lnTo>
                    <a:pt x="5788" y="487"/>
                  </a:lnTo>
                  <a:lnTo>
                    <a:pt x="5788" y="480"/>
                  </a:lnTo>
                  <a:lnTo>
                    <a:pt x="5790" y="480"/>
                  </a:lnTo>
                  <a:lnTo>
                    <a:pt x="5790" y="472"/>
                  </a:lnTo>
                  <a:lnTo>
                    <a:pt x="5791" y="472"/>
                  </a:lnTo>
                  <a:lnTo>
                    <a:pt x="5791" y="465"/>
                  </a:lnTo>
                  <a:lnTo>
                    <a:pt x="5793" y="465"/>
                  </a:lnTo>
                  <a:lnTo>
                    <a:pt x="5793" y="457"/>
                  </a:lnTo>
                  <a:lnTo>
                    <a:pt x="5795" y="457"/>
                  </a:lnTo>
                  <a:lnTo>
                    <a:pt x="5795" y="450"/>
                  </a:lnTo>
                  <a:lnTo>
                    <a:pt x="5796" y="450"/>
                  </a:lnTo>
                  <a:lnTo>
                    <a:pt x="5796" y="442"/>
                  </a:lnTo>
                  <a:lnTo>
                    <a:pt x="5798" y="442"/>
                  </a:lnTo>
                  <a:lnTo>
                    <a:pt x="5798" y="435"/>
                  </a:lnTo>
                  <a:lnTo>
                    <a:pt x="5800" y="435"/>
                  </a:lnTo>
                  <a:lnTo>
                    <a:pt x="5800" y="427"/>
                  </a:lnTo>
                  <a:lnTo>
                    <a:pt x="5801" y="427"/>
                  </a:lnTo>
                  <a:lnTo>
                    <a:pt x="5801" y="420"/>
                  </a:lnTo>
                  <a:lnTo>
                    <a:pt x="5803" y="420"/>
                  </a:lnTo>
                  <a:lnTo>
                    <a:pt x="5803" y="412"/>
                  </a:lnTo>
                  <a:lnTo>
                    <a:pt x="5805" y="412"/>
                  </a:lnTo>
                  <a:lnTo>
                    <a:pt x="5805" y="405"/>
                  </a:lnTo>
                  <a:lnTo>
                    <a:pt x="5806" y="405"/>
                  </a:lnTo>
                  <a:lnTo>
                    <a:pt x="5806" y="397"/>
                  </a:lnTo>
                  <a:lnTo>
                    <a:pt x="5808" y="397"/>
                  </a:lnTo>
                  <a:lnTo>
                    <a:pt x="5808" y="390"/>
                  </a:lnTo>
                  <a:lnTo>
                    <a:pt x="5810" y="390"/>
                  </a:lnTo>
                  <a:lnTo>
                    <a:pt x="5810" y="382"/>
                  </a:lnTo>
                  <a:lnTo>
                    <a:pt x="5811" y="382"/>
                  </a:lnTo>
                  <a:lnTo>
                    <a:pt x="5811" y="375"/>
                  </a:lnTo>
                  <a:lnTo>
                    <a:pt x="5813" y="375"/>
                  </a:lnTo>
                  <a:lnTo>
                    <a:pt x="5813" y="367"/>
                  </a:lnTo>
                  <a:lnTo>
                    <a:pt x="5815" y="367"/>
                  </a:lnTo>
                  <a:lnTo>
                    <a:pt x="5815" y="360"/>
                  </a:lnTo>
                  <a:lnTo>
                    <a:pt x="5816" y="360"/>
                  </a:lnTo>
                  <a:lnTo>
                    <a:pt x="5816" y="352"/>
                  </a:lnTo>
                  <a:lnTo>
                    <a:pt x="5818" y="352"/>
                  </a:lnTo>
                  <a:lnTo>
                    <a:pt x="5818" y="345"/>
                  </a:lnTo>
                  <a:lnTo>
                    <a:pt x="5820" y="345"/>
                  </a:lnTo>
                  <a:lnTo>
                    <a:pt x="5820" y="339"/>
                  </a:lnTo>
                  <a:lnTo>
                    <a:pt x="5821" y="339"/>
                  </a:lnTo>
                  <a:lnTo>
                    <a:pt x="5821" y="330"/>
                  </a:lnTo>
                  <a:lnTo>
                    <a:pt x="5823" y="330"/>
                  </a:lnTo>
                  <a:lnTo>
                    <a:pt x="5823" y="324"/>
                  </a:lnTo>
                  <a:lnTo>
                    <a:pt x="5825" y="324"/>
                  </a:lnTo>
                  <a:lnTo>
                    <a:pt x="5825" y="315"/>
                  </a:lnTo>
                  <a:lnTo>
                    <a:pt x="5826" y="315"/>
                  </a:lnTo>
                  <a:lnTo>
                    <a:pt x="5826" y="309"/>
                  </a:lnTo>
                  <a:lnTo>
                    <a:pt x="5828" y="309"/>
                  </a:lnTo>
                  <a:lnTo>
                    <a:pt x="5828" y="300"/>
                  </a:lnTo>
                  <a:lnTo>
                    <a:pt x="5830" y="300"/>
                  </a:lnTo>
                  <a:lnTo>
                    <a:pt x="5830" y="294"/>
                  </a:lnTo>
                  <a:lnTo>
                    <a:pt x="5831" y="294"/>
                  </a:lnTo>
                  <a:lnTo>
                    <a:pt x="5831" y="285"/>
                  </a:lnTo>
                  <a:lnTo>
                    <a:pt x="5833" y="285"/>
                  </a:lnTo>
                  <a:lnTo>
                    <a:pt x="5833" y="279"/>
                  </a:lnTo>
                  <a:lnTo>
                    <a:pt x="5835" y="279"/>
                  </a:lnTo>
                  <a:lnTo>
                    <a:pt x="5835" y="270"/>
                  </a:lnTo>
                  <a:lnTo>
                    <a:pt x="5836" y="270"/>
                  </a:lnTo>
                  <a:lnTo>
                    <a:pt x="5836" y="264"/>
                  </a:lnTo>
                  <a:lnTo>
                    <a:pt x="5838" y="264"/>
                  </a:lnTo>
                  <a:lnTo>
                    <a:pt x="5838" y="255"/>
                  </a:lnTo>
                  <a:lnTo>
                    <a:pt x="5840" y="255"/>
                  </a:lnTo>
                  <a:lnTo>
                    <a:pt x="5840" y="249"/>
                  </a:lnTo>
                  <a:lnTo>
                    <a:pt x="5841" y="249"/>
                  </a:lnTo>
                  <a:lnTo>
                    <a:pt x="5841" y="240"/>
                  </a:lnTo>
                  <a:lnTo>
                    <a:pt x="5843" y="240"/>
                  </a:lnTo>
                  <a:lnTo>
                    <a:pt x="5843" y="234"/>
                  </a:lnTo>
                  <a:lnTo>
                    <a:pt x="5845" y="234"/>
                  </a:lnTo>
                  <a:lnTo>
                    <a:pt x="5845" y="225"/>
                  </a:lnTo>
                  <a:lnTo>
                    <a:pt x="5846" y="225"/>
                  </a:lnTo>
                  <a:lnTo>
                    <a:pt x="5846" y="219"/>
                  </a:lnTo>
                  <a:lnTo>
                    <a:pt x="5848" y="219"/>
                  </a:lnTo>
                  <a:lnTo>
                    <a:pt x="5848" y="210"/>
                  </a:lnTo>
                  <a:lnTo>
                    <a:pt x="5850" y="210"/>
                  </a:lnTo>
                  <a:lnTo>
                    <a:pt x="5850" y="204"/>
                  </a:lnTo>
                  <a:lnTo>
                    <a:pt x="5851" y="204"/>
                  </a:lnTo>
                  <a:lnTo>
                    <a:pt x="5851" y="195"/>
                  </a:lnTo>
                  <a:lnTo>
                    <a:pt x="5853" y="195"/>
                  </a:lnTo>
                  <a:lnTo>
                    <a:pt x="5853" y="189"/>
                  </a:lnTo>
                  <a:lnTo>
                    <a:pt x="5855" y="189"/>
                  </a:lnTo>
                  <a:lnTo>
                    <a:pt x="5855" y="180"/>
                  </a:lnTo>
                  <a:lnTo>
                    <a:pt x="5856" y="180"/>
                  </a:lnTo>
                  <a:lnTo>
                    <a:pt x="5856" y="174"/>
                  </a:lnTo>
                  <a:lnTo>
                    <a:pt x="5858" y="174"/>
                  </a:lnTo>
                  <a:lnTo>
                    <a:pt x="5858" y="165"/>
                  </a:lnTo>
                  <a:lnTo>
                    <a:pt x="5860" y="165"/>
                  </a:lnTo>
                  <a:lnTo>
                    <a:pt x="5860" y="159"/>
                  </a:lnTo>
                  <a:lnTo>
                    <a:pt x="5861" y="159"/>
                  </a:lnTo>
                  <a:lnTo>
                    <a:pt x="5861" y="150"/>
                  </a:lnTo>
                  <a:lnTo>
                    <a:pt x="5863" y="150"/>
                  </a:lnTo>
                  <a:lnTo>
                    <a:pt x="5863" y="144"/>
                  </a:lnTo>
                  <a:lnTo>
                    <a:pt x="5865" y="144"/>
                  </a:lnTo>
                  <a:lnTo>
                    <a:pt x="5865" y="135"/>
                  </a:lnTo>
                  <a:lnTo>
                    <a:pt x="5866" y="135"/>
                  </a:lnTo>
                  <a:lnTo>
                    <a:pt x="5866" y="129"/>
                  </a:lnTo>
                  <a:lnTo>
                    <a:pt x="5868" y="129"/>
                  </a:lnTo>
                  <a:lnTo>
                    <a:pt x="5868" y="120"/>
                  </a:lnTo>
                  <a:lnTo>
                    <a:pt x="5870" y="120"/>
                  </a:lnTo>
                  <a:lnTo>
                    <a:pt x="5870" y="114"/>
                  </a:lnTo>
                  <a:lnTo>
                    <a:pt x="5871" y="114"/>
                  </a:lnTo>
                  <a:lnTo>
                    <a:pt x="5871" y="105"/>
                  </a:lnTo>
                  <a:lnTo>
                    <a:pt x="5873" y="105"/>
                  </a:lnTo>
                  <a:lnTo>
                    <a:pt x="5873" y="99"/>
                  </a:lnTo>
                  <a:lnTo>
                    <a:pt x="5875" y="99"/>
                  </a:lnTo>
                  <a:lnTo>
                    <a:pt x="5875" y="90"/>
                  </a:lnTo>
                  <a:lnTo>
                    <a:pt x="5876" y="90"/>
                  </a:lnTo>
                  <a:lnTo>
                    <a:pt x="5876" y="84"/>
                  </a:lnTo>
                  <a:lnTo>
                    <a:pt x="5878" y="84"/>
                  </a:lnTo>
                  <a:lnTo>
                    <a:pt x="5878" y="75"/>
                  </a:lnTo>
                  <a:lnTo>
                    <a:pt x="5880" y="75"/>
                  </a:lnTo>
                  <a:lnTo>
                    <a:pt x="5880" y="69"/>
                  </a:lnTo>
                  <a:lnTo>
                    <a:pt x="5881" y="69"/>
                  </a:lnTo>
                  <a:lnTo>
                    <a:pt x="5881" y="62"/>
                  </a:lnTo>
                  <a:lnTo>
                    <a:pt x="5883" y="62"/>
                  </a:lnTo>
                  <a:lnTo>
                    <a:pt x="5883" y="54"/>
                  </a:lnTo>
                  <a:lnTo>
                    <a:pt x="5885" y="54"/>
                  </a:lnTo>
                  <a:lnTo>
                    <a:pt x="5885" y="47"/>
                  </a:lnTo>
                  <a:lnTo>
                    <a:pt x="5886" y="47"/>
                  </a:lnTo>
                  <a:lnTo>
                    <a:pt x="5886" y="39"/>
                  </a:lnTo>
                  <a:lnTo>
                    <a:pt x="5888" y="39"/>
                  </a:lnTo>
                  <a:lnTo>
                    <a:pt x="5888" y="32"/>
                  </a:lnTo>
                  <a:lnTo>
                    <a:pt x="5890" y="32"/>
                  </a:lnTo>
                  <a:lnTo>
                    <a:pt x="5890" y="24"/>
                  </a:lnTo>
                  <a:lnTo>
                    <a:pt x="5891" y="24"/>
                  </a:lnTo>
                  <a:lnTo>
                    <a:pt x="5891" y="17"/>
                  </a:lnTo>
                  <a:lnTo>
                    <a:pt x="5893" y="17"/>
                  </a:lnTo>
                  <a:lnTo>
                    <a:pt x="5893" y="9"/>
                  </a:lnTo>
                  <a:lnTo>
                    <a:pt x="5895" y="9"/>
                  </a:lnTo>
                  <a:lnTo>
                    <a:pt x="5895" y="2"/>
                  </a:lnTo>
                  <a:lnTo>
                    <a:pt x="5716" y="2"/>
                  </a:lnTo>
                  <a:lnTo>
                    <a:pt x="5716" y="4"/>
                  </a:lnTo>
                  <a:lnTo>
                    <a:pt x="5715" y="4"/>
                  </a:lnTo>
                  <a:lnTo>
                    <a:pt x="5715" y="9"/>
                  </a:lnTo>
                  <a:lnTo>
                    <a:pt x="5713" y="9"/>
                  </a:lnTo>
                  <a:lnTo>
                    <a:pt x="5713" y="12"/>
                  </a:lnTo>
                  <a:lnTo>
                    <a:pt x="5711" y="12"/>
                  </a:lnTo>
                  <a:lnTo>
                    <a:pt x="5711" y="17"/>
                  </a:lnTo>
                  <a:lnTo>
                    <a:pt x="5710" y="17"/>
                  </a:lnTo>
                  <a:lnTo>
                    <a:pt x="5710" y="22"/>
                  </a:lnTo>
                  <a:lnTo>
                    <a:pt x="5708" y="22"/>
                  </a:lnTo>
                  <a:lnTo>
                    <a:pt x="5708" y="25"/>
                  </a:lnTo>
                  <a:lnTo>
                    <a:pt x="5706" y="25"/>
                  </a:lnTo>
                  <a:lnTo>
                    <a:pt x="5706" y="30"/>
                  </a:lnTo>
                  <a:lnTo>
                    <a:pt x="5705" y="30"/>
                  </a:lnTo>
                  <a:lnTo>
                    <a:pt x="5705" y="34"/>
                  </a:lnTo>
                  <a:lnTo>
                    <a:pt x="5703" y="34"/>
                  </a:lnTo>
                  <a:lnTo>
                    <a:pt x="5703" y="39"/>
                  </a:lnTo>
                  <a:lnTo>
                    <a:pt x="5701" y="39"/>
                  </a:lnTo>
                  <a:lnTo>
                    <a:pt x="5701" y="44"/>
                  </a:lnTo>
                  <a:lnTo>
                    <a:pt x="5700" y="44"/>
                  </a:lnTo>
                  <a:lnTo>
                    <a:pt x="5700" y="47"/>
                  </a:lnTo>
                  <a:lnTo>
                    <a:pt x="5698" y="47"/>
                  </a:lnTo>
                  <a:lnTo>
                    <a:pt x="5698" y="52"/>
                  </a:lnTo>
                  <a:lnTo>
                    <a:pt x="5696" y="52"/>
                  </a:lnTo>
                  <a:lnTo>
                    <a:pt x="5696" y="55"/>
                  </a:lnTo>
                  <a:lnTo>
                    <a:pt x="5695" y="55"/>
                  </a:lnTo>
                  <a:lnTo>
                    <a:pt x="5695" y="60"/>
                  </a:lnTo>
                  <a:lnTo>
                    <a:pt x="5693" y="60"/>
                  </a:lnTo>
                  <a:lnTo>
                    <a:pt x="5693" y="65"/>
                  </a:lnTo>
                  <a:lnTo>
                    <a:pt x="5691" y="65"/>
                  </a:lnTo>
                  <a:lnTo>
                    <a:pt x="5691" y="69"/>
                  </a:lnTo>
                  <a:lnTo>
                    <a:pt x="5690" y="69"/>
                  </a:lnTo>
                  <a:lnTo>
                    <a:pt x="5690" y="74"/>
                  </a:lnTo>
                  <a:lnTo>
                    <a:pt x="5688" y="74"/>
                  </a:lnTo>
                  <a:lnTo>
                    <a:pt x="5688" y="77"/>
                  </a:lnTo>
                  <a:lnTo>
                    <a:pt x="5686" y="77"/>
                  </a:lnTo>
                  <a:lnTo>
                    <a:pt x="5686" y="82"/>
                  </a:lnTo>
                  <a:lnTo>
                    <a:pt x="5685" y="82"/>
                  </a:lnTo>
                  <a:lnTo>
                    <a:pt x="5685" y="87"/>
                  </a:lnTo>
                  <a:lnTo>
                    <a:pt x="5683" y="87"/>
                  </a:lnTo>
                  <a:lnTo>
                    <a:pt x="5683" y="90"/>
                  </a:lnTo>
                  <a:lnTo>
                    <a:pt x="5681" y="90"/>
                  </a:lnTo>
                  <a:lnTo>
                    <a:pt x="5681" y="95"/>
                  </a:lnTo>
                  <a:lnTo>
                    <a:pt x="5680" y="95"/>
                  </a:lnTo>
                  <a:lnTo>
                    <a:pt x="5680" y="100"/>
                  </a:lnTo>
                  <a:lnTo>
                    <a:pt x="5678" y="100"/>
                  </a:lnTo>
                  <a:lnTo>
                    <a:pt x="5678" y="104"/>
                  </a:lnTo>
                  <a:lnTo>
                    <a:pt x="5676" y="104"/>
                  </a:lnTo>
                  <a:lnTo>
                    <a:pt x="5676" y="109"/>
                  </a:lnTo>
                  <a:lnTo>
                    <a:pt x="5675" y="109"/>
                  </a:lnTo>
                  <a:lnTo>
                    <a:pt x="5675" y="112"/>
                  </a:lnTo>
                  <a:lnTo>
                    <a:pt x="5673" y="112"/>
                  </a:lnTo>
                  <a:lnTo>
                    <a:pt x="5673" y="117"/>
                  </a:lnTo>
                  <a:lnTo>
                    <a:pt x="5671" y="117"/>
                  </a:lnTo>
                  <a:lnTo>
                    <a:pt x="5671" y="122"/>
                  </a:lnTo>
                  <a:lnTo>
                    <a:pt x="5670" y="122"/>
                  </a:lnTo>
                  <a:lnTo>
                    <a:pt x="5670" y="125"/>
                  </a:lnTo>
                  <a:lnTo>
                    <a:pt x="5668" y="125"/>
                  </a:lnTo>
                  <a:lnTo>
                    <a:pt x="5668" y="130"/>
                  </a:lnTo>
                  <a:lnTo>
                    <a:pt x="5666" y="130"/>
                  </a:lnTo>
                  <a:lnTo>
                    <a:pt x="5666" y="134"/>
                  </a:lnTo>
                  <a:lnTo>
                    <a:pt x="5665" y="134"/>
                  </a:lnTo>
                  <a:lnTo>
                    <a:pt x="5665" y="139"/>
                  </a:lnTo>
                  <a:lnTo>
                    <a:pt x="5663" y="139"/>
                  </a:lnTo>
                  <a:lnTo>
                    <a:pt x="5663" y="144"/>
                  </a:lnTo>
                  <a:lnTo>
                    <a:pt x="5661" y="144"/>
                  </a:lnTo>
                  <a:lnTo>
                    <a:pt x="5661" y="147"/>
                  </a:lnTo>
                  <a:lnTo>
                    <a:pt x="5660" y="147"/>
                  </a:lnTo>
                  <a:lnTo>
                    <a:pt x="5660" y="152"/>
                  </a:lnTo>
                  <a:lnTo>
                    <a:pt x="5658" y="152"/>
                  </a:lnTo>
                  <a:lnTo>
                    <a:pt x="5658" y="155"/>
                  </a:lnTo>
                  <a:lnTo>
                    <a:pt x="5656" y="155"/>
                  </a:lnTo>
                  <a:lnTo>
                    <a:pt x="5656" y="160"/>
                  </a:lnTo>
                  <a:lnTo>
                    <a:pt x="5655" y="160"/>
                  </a:lnTo>
                  <a:lnTo>
                    <a:pt x="5655" y="165"/>
                  </a:lnTo>
                  <a:lnTo>
                    <a:pt x="5653" y="165"/>
                  </a:lnTo>
                  <a:lnTo>
                    <a:pt x="5653" y="169"/>
                  </a:lnTo>
                  <a:lnTo>
                    <a:pt x="5651" y="169"/>
                  </a:lnTo>
                  <a:lnTo>
                    <a:pt x="5651" y="174"/>
                  </a:lnTo>
                  <a:lnTo>
                    <a:pt x="5650" y="174"/>
                  </a:lnTo>
                  <a:lnTo>
                    <a:pt x="5650" y="177"/>
                  </a:lnTo>
                  <a:lnTo>
                    <a:pt x="5648" y="177"/>
                  </a:lnTo>
                  <a:lnTo>
                    <a:pt x="5648" y="182"/>
                  </a:lnTo>
                  <a:lnTo>
                    <a:pt x="5646" y="182"/>
                  </a:lnTo>
                  <a:lnTo>
                    <a:pt x="5646" y="187"/>
                  </a:lnTo>
                  <a:lnTo>
                    <a:pt x="5645" y="187"/>
                  </a:lnTo>
                  <a:lnTo>
                    <a:pt x="5645" y="190"/>
                  </a:lnTo>
                  <a:lnTo>
                    <a:pt x="5643" y="190"/>
                  </a:lnTo>
                  <a:lnTo>
                    <a:pt x="5643" y="195"/>
                  </a:lnTo>
                  <a:lnTo>
                    <a:pt x="5641" y="195"/>
                  </a:lnTo>
                  <a:lnTo>
                    <a:pt x="5641" y="200"/>
                  </a:lnTo>
                  <a:lnTo>
                    <a:pt x="5640" y="200"/>
                  </a:lnTo>
                  <a:lnTo>
                    <a:pt x="5640" y="204"/>
                  </a:lnTo>
                  <a:lnTo>
                    <a:pt x="5638" y="204"/>
                  </a:lnTo>
                  <a:lnTo>
                    <a:pt x="5638" y="209"/>
                  </a:lnTo>
                  <a:lnTo>
                    <a:pt x="5636" y="209"/>
                  </a:lnTo>
                  <a:lnTo>
                    <a:pt x="5636" y="212"/>
                  </a:lnTo>
                  <a:lnTo>
                    <a:pt x="5635" y="212"/>
                  </a:lnTo>
                  <a:lnTo>
                    <a:pt x="5635" y="217"/>
                  </a:lnTo>
                  <a:lnTo>
                    <a:pt x="5633" y="217"/>
                  </a:lnTo>
                  <a:lnTo>
                    <a:pt x="5633" y="222"/>
                  </a:lnTo>
                  <a:lnTo>
                    <a:pt x="5631" y="222"/>
                  </a:lnTo>
                  <a:lnTo>
                    <a:pt x="5631" y="225"/>
                  </a:lnTo>
                  <a:lnTo>
                    <a:pt x="5630" y="225"/>
                  </a:lnTo>
                  <a:lnTo>
                    <a:pt x="5630" y="230"/>
                  </a:lnTo>
                  <a:lnTo>
                    <a:pt x="5628" y="230"/>
                  </a:lnTo>
                  <a:lnTo>
                    <a:pt x="5628" y="234"/>
                  </a:lnTo>
                  <a:lnTo>
                    <a:pt x="5626" y="234"/>
                  </a:lnTo>
                  <a:lnTo>
                    <a:pt x="5626" y="239"/>
                  </a:lnTo>
                  <a:lnTo>
                    <a:pt x="5625" y="239"/>
                  </a:lnTo>
                  <a:lnTo>
                    <a:pt x="5625" y="244"/>
                  </a:lnTo>
                  <a:lnTo>
                    <a:pt x="5623" y="244"/>
                  </a:lnTo>
                  <a:lnTo>
                    <a:pt x="5623" y="247"/>
                  </a:lnTo>
                  <a:lnTo>
                    <a:pt x="5621" y="247"/>
                  </a:lnTo>
                  <a:lnTo>
                    <a:pt x="5621" y="252"/>
                  </a:lnTo>
                  <a:lnTo>
                    <a:pt x="5620" y="252"/>
                  </a:lnTo>
                  <a:lnTo>
                    <a:pt x="5620" y="255"/>
                  </a:lnTo>
                  <a:lnTo>
                    <a:pt x="5618" y="255"/>
                  </a:lnTo>
                  <a:lnTo>
                    <a:pt x="5618" y="260"/>
                  </a:lnTo>
                  <a:lnTo>
                    <a:pt x="5616" y="260"/>
                  </a:lnTo>
                  <a:lnTo>
                    <a:pt x="5616" y="265"/>
                  </a:lnTo>
                  <a:lnTo>
                    <a:pt x="5615" y="265"/>
                  </a:lnTo>
                  <a:lnTo>
                    <a:pt x="5615" y="269"/>
                  </a:lnTo>
                  <a:lnTo>
                    <a:pt x="5613" y="269"/>
                  </a:lnTo>
                  <a:lnTo>
                    <a:pt x="5613" y="274"/>
                  </a:lnTo>
                  <a:lnTo>
                    <a:pt x="5611" y="274"/>
                  </a:lnTo>
                  <a:lnTo>
                    <a:pt x="5611" y="279"/>
                  </a:lnTo>
                  <a:lnTo>
                    <a:pt x="5610" y="279"/>
                  </a:lnTo>
                  <a:lnTo>
                    <a:pt x="5610" y="282"/>
                  </a:lnTo>
                  <a:lnTo>
                    <a:pt x="5608" y="282"/>
                  </a:lnTo>
                  <a:lnTo>
                    <a:pt x="5608" y="287"/>
                  </a:lnTo>
                  <a:lnTo>
                    <a:pt x="5606" y="287"/>
                  </a:lnTo>
                  <a:lnTo>
                    <a:pt x="5606" y="290"/>
                  </a:lnTo>
                  <a:lnTo>
                    <a:pt x="5605" y="290"/>
                  </a:lnTo>
                  <a:lnTo>
                    <a:pt x="5605" y="295"/>
                  </a:lnTo>
                  <a:lnTo>
                    <a:pt x="5603" y="295"/>
                  </a:lnTo>
                  <a:lnTo>
                    <a:pt x="5603" y="300"/>
                  </a:lnTo>
                  <a:lnTo>
                    <a:pt x="5601" y="300"/>
                  </a:lnTo>
                  <a:lnTo>
                    <a:pt x="5601" y="304"/>
                  </a:lnTo>
                  <a:lnTo>
                    <a:pt x="5600" y="304"/>
                  </a:lnTo>
                  <a:lnTo>
                    <a:pt x="5600" y="309"/>
                  </a:lnTo>
                  <a:lnTo>
                    <a:pt x="5598" y="309"/>
                  </a:lnTo>
                  <a:lnTo>
                    <a:pt x="5598" y="312"/>
                  </a:lnTo>
                  <a:lnTo>
                    <a:pt x="5596" y="312"/>
                  </a:lnTo>
                  <a:lnTo>
                    <a:pt x="5596" y="317"/>
                  </a:lnTo>
                  <a:lnTo>
                    <a:pt x="5595" y="317"/>
                  </a:lnTo>
                  <a:lnTo>
                    <a:pt x="5595" y="322"/>
                  </a:lnTo>
                  <a:lnTo>
                    <a:pt x="5593" y="322"/>
                  </a:lnTo>
                  <a:lnTo>
                    <a:pt x="5593" y="325"/>
                  </a:lnTo>
                  <a:lnTo>
                    <a:pt x="5591" y="325"/>
                  </a:lnTo>
                  <a:lnTo>
                    <a:pt x="5591" y="330"/>
                  </a:lnTo>
                  <a:lnTo>
                    <a:pt x="5590" y="330"/>
                  </a:lnTo>
                  <a:lnTo>
                    <a:pt x="5590" y="334"/>
                  </a:lnTo>
                  <a:lnTo>
                    <a:pt x="5588" y="334"/>
                  </a:lnTo>
                  <a:lnTo>
                    <a:pt x="5588" y="339"/>
                  </a:lnTo>
                  <a:lnTo>
                    <a:pt x="5586" y="339"/>
                  </a:lnTo>
                  <a:lnTo>
                    <a:pt x="5586" y="344"/>
                  </a:lnTo>
                  <a:lnTo>
                    <a:pt x="5585" y="344"/>
                  </a:lnTo>
                  <a:lnTo>
                    <a:pt x="5585" y="347"/>
                  </a:lnTo>
                  <a:lnTo>
                    <a:pt x="5583" y="347"/>
                  </a:lnTo>
                  <a:lnTo>
                    <a:pt x="5583" y="352"/>
                  </a:lnTo>
                  <a:lnTo>
                    <a:pt x="5581" y="352"/>
                  </a:lnTo>
                  <a:lnTo>
                    <a:pt x="5581" y="357"/>
                  </a:lnTo>
                  <a:lnTo>
                    <a:pt x="5580" y="357"/>
                  </a:lnTo>
                  <a:lnTo>
                    <a:pt x="5580" y="360"/>
                  </a:lnTo>
                  <a:lnTo>
                    <a:pt x="5578" y="360"/>
                  </a:lnTo>
                  <a:lnTo>
                    <a:pt x="5578" y="365"/>
                  </a:lnTo>
                  <a:lnTo>
                    <a:pt x="5576" y="365"/>
                  </a:lnTo>
                  <a:lnTo>
                    <a:pt x="5576" y="369"/>
                  </a:lnTo>
                  <a:lnTo>
                    <a:pt x="5575" y="369"/>
                  </a:lnTo>
                  <a:lnTo>
                    <a:pt x="5575" y="374"/>
                  </a:lnTo>
                  <a:lnTo>
                    <a:pt x="5573" y="374"/>
                  </a:lnTo>
                  <a:lnTo>
                    <a:pt x="5573" y="379"/>
                  </a:lnTo>
                  <a:lnTo>
                    <a:pt x="5571" y="379"/>
                  </a:lnTo>
                  <a:lnTo>
                    <a:pt x="5571" y="382"/>
                  </a:lnTo>
                  <a:lnTo>
                    <a:pt x="5570" y="382"/>
                  </a:lnTo>
                  <a:lnTo>
                    <a:pt x="5570" y="387"/>
                  </a:lnTo>
                  <a:lnTo>
                    <a:pt x="5568" y="387"/>
                  </a:lnTo>
                  <a:lnTo>
                    <a:pt x="5568" y="390"/>
                  </a:lnTo>
                  <a:lnTo>
                    <a:pt x="5566" y="390"/>
                  </a:lnTo>
                  <a:lnTo>
                    <a:pt x="5566" y="395"/>
                  </a:lnTo>
                  <a:lnTo>
                    <a:pt x="5565" y="395"/>
                  </a:lnTo>
                  <a:lnTo>
                    <a:pt x="5565" y="400"/>
                  </a:lnTo>
                  <a:lnTo>
                    <a:pt x="5563" y="400"/>
                  </a:lnTo>
                  <a:lnTo>
                    <a:pt x="5563" y="404"/>
                  </a:lnTo>
                  <a:lnTo>
                    <a:pt x="5561" y="404"/>
                  </a:lnTo>
                  <a:lnTo>
                    <a:pt x="5561" y="409"/>
                  </a:lnTo>
                  <a:lnTo>
                    <a:pt x="5560" y="409"/>
                  </a:lnTo>
                  <a:lnTo>
                    <a:pt x="5560" y="414"/>
                  </a:lnTo>
                  <a:lnTo>
                    <a:pt x="5558" y="414"/>
                  </a:lnTo>
                  <a:lnTo>
                    <a:pt x="5558" y="417"/>
                  </a:lnTo>
                  <a:lnTo>
                    <a:pt x="5556" y="417"/>
                  </a:lnTo>
                  <a:lnTo>
                    <a:pt x="5556" y="422"/>
                  </a:lnTo>
                  <a:lnTo>
                    <a:pt x="5555" y="422"/>
                  </a:lnTo>
                  <a:lnTo>
                    <a:pt x="5555" y="425"/>
                  </a:lnTo>
                  <a:lnTo>
                    <a:pt x="5553" y="425"/>
                  </a:lnTo>
                  <a:lnTo>
                    <a:pt x="5553" y="430"/>
                  </a:lnTo>
                  <a:lnTo>
                    <a:pt x="5551" y="430"/>
                  </a:lnTo>
                  <a:lnTo>
                    <a:pt x="5551" y="435"/>
                  </a:lnTo>
                  <a:lnTo>
                    <a:pt x="5550" y="435"/>
                  </a:lnTo>
                  <a:lnTo>
                    <a:pt x="5550" y="439"/>
                  </a:lnTo>
                  <a:lnTo>
                    <a:pt x="5548" y="439"/>
                  </a:lnTo>
                  <a:lnTo>
                    <a:pt x="5548" y="444"/>
                  </a:lnTo>
                  <a:lnTo>
                    <a:pt x="5546" y="444"/>
                  </a:lnTo>
                  <a:lnTo>
                    <a:pt x="5546" y="447"/>
                  </a:lnTo>
                  <a:lnTo>
                    <a:pt x="5545" y="447"/>
                  </a:lnTo>
                  <a:lnTo>
                    <a:pt x="5545" y="452"/>
                  </a:lnTo>
                  <a:lnTo>
                    <a:pt x="5543" y="452"/>
                  </a:lnTo>
                  <a:lnTo>
                    <a:pt x="5543" y="457"/>
                  </a:lnTo>
                  <a:lnTo>
                    <a:pt x="5541" y="457"/>
                  </a:lnTo>
                  <a:lnTo>
                    <a:pt x="5541" y="460"/>
                  </a:lnTo>
                  <a:lnTo>
                    <a:pt x="5540" y="460"/>
                  </a:lnTo>
                  <a:lnTo>
                    <a:pt x="5540" y="465"/>
                  </a:lnTo>
                  <a:lnTo>
                    <a:pt x="5538" y="465"/>
                  </a:lnTo>
                  <a:lnTo>
                    <a:pt x="5538" y="470"/>
                  </a:lnTo>
                  <a:lnTo>
                    <a:pt x="5536" y="470"/>
                  </a:lnTo>
                  <a:lnTo>
                    <a:pt x="5536" y="474"/>
                  </a:lnTo>
                  <a:lnTo>
                    <a:pt x="5535" y="474"/>
                  </a:lnTo>
                  <a:lnTo>
                    <a:pt x="5535" y="479"/>
                  </a:lnTo>
                  <a:lnTo>
                    <a:pt x="5533" y="479"/>
                  </a:lnTo>
                  <a:lnTo>
                    <a:pt x="5533" y="482"/>
                  </a:lnTo>
                  <a:lnTo>
                    <a:pt x="5531" y="482"/>
                  </a:lnTo>
                  <a:lnTo>
                    <a:pt x="5531" y="487"/>
                  </a:lnTo>
                  <a:lnTo>
                    <a:pt x="5530" y="487"/>
                  </a:lnTo>
                  <a:lnTo>
                    <a:pt x="5530" y="492"/>
                  </a:lnTo>
                  <a:lnTo>
                    <a:pt x="5528" y="492"/>
                  </a:lnTo>
                  <a:lnTo>
                    <a:pt x="5528" y="495"/>
                  </a:lnTo>
                  <a:lnTo>
                    <a:pt x="5526" y="495"/>
                  </a:lnTo>
                  <a:lnTo>
                    <a:pt x="5526" y="500"/>
                  </a:lnTo>
                  <a:lnTo>
                    <a:pt x="5525" y="500"/>
                  </a:lnTo>
                  <a:lnTo>
                    <a:pt x="5525" y="504"/>
                  </a:lnTo>
                  <a:lnTo>
                    <a:pt x="5523" y="504"/>
                  </a:lnTo>
                  <a:lnTo>
                    <a:pt x="5523" y="509"/>
                  </a:lnTo>
                  <a:lnTo>
                    <a:pt x="5521" y="509"/>
                  </a:lnTo>
                  <a:lnTo>
                    <a:pt x="5521" y="514"/>
                  </a:lnTo>
                  <a:lnTo>
                    <a:pt x="5520" y="514"/>
                  </a:lnTo>
                  <a:lnTo>
                    <a:pt x="5520" y="517"/>
                  </a:lnTo>
                  <a:lnTo>
                    <a:pt x="5518" y="517"/>
                  </a:lnTo>
                  <a:lnTo>
                    <a:pt x="5518" y="522"/>
                  </a:lnTo>
                  <a:lnTo>
                    <a:pt x="5516" y="522"/>
                  </a:lnTo>
                  <a:lnTo>
                    <a:pt x="5516" y="527"/>
                  </a:lnTo>
                  <a:lnTo>
                    <a:pt x="5515" y="527"/>
                  </a:lnTo>
                  <a:lnTo>
                    <a:pt x="5515" y="530"/>
                  </a:lnTo>
                  <a:lnTo>
                    <a:pt x="5513" y="530"/>
                  </a:lnTo>
                  <a:lnTo>
                    <a:pt x="5513" y="535"/>
                  </a:lnTo>
                  <a:lnTo>
                    <a:pt x="5511" y="535"/>
                  </a:lnTo>
                  <a:lnTo>
                    <a:pt x="5511" y="539"/>
                  </a:lnTo>
                  <a:lnTo>
                    <a:pt x="5510" y="539"/>
                  </a:lnTo>
                  <a:lnTo>
                    <a:pt x="5510" y="544"/>
                  </a:lnTo>
                  <a:lnTo>
                    <a:pt x="5508" y="544"/>
                  </a:lnTo>
                  <a:lnTo>
                    <a:pt x="5508" y="549"/>
                  </a:lnTo>
                  <a:lnTo>
                    <a:pt x="5506" y="549"/>
                  </a:lnTo>
                  <a:lnTo>
                    <a:pt x="5506" y="552"/>
                  </a:lnTo>
                  <a:lnTo>
                    <a:pt x="5505" y="552"/>
                  </a:lnTo>
                  <a:lnTo>
                    <a:pt x="5505" y="557"/>
                  </a:lnTo>
                  <a:lnTo>
                    <a:pt x="5503" y="557"/>
                  </a:lnTo>
                  <a:lnTo>
                    <a:pt x="5503" y="560"/>
                  </a:lnTo>
                  <a:lnTo>
                    <a:pt x="5501" y="560"/>
                  </a:lnTo>
                  <a:lnTo>
                    <a:pt x="5501" y="565"/>
                  </a:lnTo>
                  <a:lnTo>
                    <a:pt x="5500" y="565"/>
                  </a:lnTo>
                  <a:lnTo>
                    <a:pt x="5500" y="570"/>
                  </a:lnTo>
                  <a:lnTo>
                    <a:pt x="5498" y="570"/>
                  </a:lnTo>
                  <a:lnTo>
                    <a:pt x="5498" y="574"/>
                  </a:lnTo>
                  <a:lnTo>
                    <a:pt x="5496" y="574"/>
                  </a:lnTo>
                  <a:lnTo>
                    <a:pt x="5496" y="579"/>
                  </a:lnTo>
                  <a:lnTo>
                    <a:pt x="5495" y="579"/>
                  </a:lnTo>
                  <a:lnTo>
                    <a:pt x="5495" y="584"/>
                  </a:lnTo>
                  <a:lnTo>
                    <a:pt x="5493" y="584"/>
                  </a:lnTo>
                  <a:lnTo>
                    <a:pt x="5493" y="587"/>
                  </a:lnTo>
                  <a:lnTo>
                    <a:pt x="5491" y="587"/>
                  </a:lnTo>
                  <a:lnTo>
                    <a:pt x="5491" y="592"/>
                  </a:lnTo>
                  <a:lnTo>
                    <a:pt x="5490" y="592"/>
                  </a:lnTo>
                  <a:lnTo>
                    <a:pt x="5490" y="595"/>
                  </a:lnTo>
                  <a:lnTo>
                    <a:pt x="5488" y="595"/>
                  </a:lnTo>
                  <a:lnTo>
                    <a:pt x="5488" y="600"/>
                  </a:lnTo>
                  <a:lnTo>
                    <a:pt x="5486" y="600"/>
                  </a:lnTo>
                  <a:lnTo>
                    <a:pt x="5486" y="605"/>
                  </a:lnTo>
                  <a:lnTo>
                    <a:pt x="5485" y="605"/>
                  </a:lnTo>
                  <a:lnTo>
                    <a:pt x="5485" y="609"/>
                  </a:lnTo>
                  <a:lnTo>
                    <a:pt x="5483" y="609"/>
                  </a:lnTo>
                  <a:lnTo>
                    <a:pt x="5483" y="614"/>
                  </a:lnTo>
                  <a:lnTo>
                    <a:pt x="5481" y="614"/>
                  </a:lnTo>
                  <a:lnTo>
                    <a:pt x="5481" y="617"/>
                  </a:lnTo>
                  <a:lnTo>
                    <a:pt x="5480" y="617"/>
                  </a:lnTo>
                  <a:lnTo>
                    <a:pt x="5480" y="622"/>
                  </a:lnTo>
                  <a:lnTo>
                    <a:pt x="5478" y="622"/>
                  </a:lnTo>
                  <a:lnTo>
                    <a:pt x="5478" y="627"/>
                  </a:lnTo>
                  <a:lnTo>
                    <a:pt x="5476" y="627"/>
                  </a:lnTo>
                  <a:lnTo>
                    <a:pt x="5476" y="630"/>
                  </a:lnTo>
                  <a:lnTo>
                    <a:pt x="5475" y="630"/>
                  </a:lnTo>
                  <a:lnTo>
                    <a:pt x="5475" y="635"/>
                  </a:lnTo>
                  <a:lnTo>
                    <a:pt x="5473" y="635"/>
                  </a:lnTo>
                  <a:lnTo>
                    <a:pt x="5473" y="640"/>
                  </a:lnTo>
                  <a:lnTo>
                    <a:pt x="5471" y="640"/>
                  </a:lnTo>
                  <a:lnTo>
                    <a:pt x="5471" y="644"/>
                  </a:lnTo>
                  <a:lnTo>
                    <a:pt x="5470" y="644"/>
                  </a:lnTo>
                  <a:lnTo>
                    <a:pt x="5470" y="649"/>
                  </a:lnTo>
                  <a:lnTo>
                    <a:pt x="5468" y="649"/>
                  </a:lnTo>
                  <a:lnTo>
                    <a:pt x="5468" y="652"/>
                  </a:lnTo>
                  <a:lnTo>
                    <a:pt x="5466" y="652"/>
                  </a:lnTo>
                  <a:lnTo>
                    <a:pt x="5466" y="657"/>
                  </a:lnTo>
                  <a:lnTo>
                    <a:pt x="5465" y="657"/>
                  </a:lnTo>
                  <a:lnTo>
                    <a:pt x="5465" y="662"/>
                  </a:lnTo>
                  <a:lnTo>
                    <a:pt x="5463" y="662"/>
                  </a:lnTo>
                  <a:lnTo>
                    <a:pt x="5463" y="665"/>
                  </a:lnTo>
                  <a:lnTo>
                    <a:pt x="5461" y="665"/>
                  </a:lnTo>
                  <a:lnTo>
                    <a:pt x="5461" y="670"/>
                  </a:lnTo>
                  <a:lnTo>
                    <a:pt x="5460" y="670"/>
                  </a:lnTo>
                  <a:lnTo>
                    <a:pt x="5460" y="675"/>
                  </a:lnTo>
                  <a:lnTo>
                    <a:pt x="5458" y="675"/>
                  </a:lnTo>
                  <a:lnTo>
                    <a:pt x="5458" y="679"/>
                  </a:lnTo>
                  <a:lnTo>
                    <a:pt x="5456" y="679"/>
                  </a:lnTo>
                  <a:lnTo>
                    <a:pt x="5456" y="684"/>
                  </a:lnTo>
                  <a:lnTo>
                    <a:pt x="5455" y="684"/>
                  </a:lnTo>
                  <a:lnTo>
                    <a:pt x="5455" y="687"/>
                  </a:lnTo>
                  <a:lnTo>
                    <a:pt x="5453" y="687"/>
                  </a:lnTo>
                  <a:lnTo>
                    <a:pt x="5453" y="692"/>
                  </a:lnTo>
                  <a:lnTo>
                    <a:pt x="5451" y="692"/>
                  </a:lnTo>
                  <a:lnTo>
                    <a:pt x="5451" y="697"/>
                  </a:lnTo>
                  <a:lnTo>
                    <a:pt x="5450" y="697"/>
                  </a:lnTo>
                  <a:lnTo>
                    <a:pt x="5450" y="700"/>
                  </a:lnTo>
                  <a:lnTo>
                    <a:pt x="5448" y="700"/>
                  </a:lnTo>
                  <a:lnTo>
                    <a:pt x="5448" y="705"/>
                  </a:lnTo>
                  <a:lnTo>
                    <a:pt x="5446" y="705"/>
                  </a:lnTo>
                  <a:lnTo>
                    <a:pt x="5446" y="709"/>
                  </a:lnTo>
                  <a:lnTo>
                    <a:pt x="5445" y="709"/>
                  </a:lnTo>
                  <a:lnTo>
                    <a:pt x="5445" y="714"/>
                  </a:lnTo>
                  <a:lnTo>
                    <a:pt x="5443" y="714"/>
                  </a:lnTo>
                  <a:lnTo>
                    <a:pt x="5443" y="719"/>
                  </a:lnTo>
                  <a:lnTo>
                    <a:pt x="5441" y="719"/>
                  </a:lnTo>
                  <a:lnTo>
                    <a:pt x="5441" y="722"/>
                  </a:lnTo>
                  <a:lnTo>
                    <a:pt x="5440" y="722"/>
                  </a:lnTo>
                  <a:lnTo>
                    <a:pt x="5440" y="727"/>
                  </a:lnTo>
                  <a:lnTo>
                    <a:pt x="5438" y="727"/>
                  </a:lnTo>
                  <a:lnTo>
                    <a:pt x="5438" y="732"/>
                  </a:lnTo>
                  <a:lnTo>
                    <a:pt x="5436" y="732"/>
                  </a:lnTo>
                  <a:lnTo>
                    <a:pt x="5436" y="735"/>
                  </a:lnTo>
                  <a:lnTo>
                    <a:pt x="5435" y="735"/>
                  </a:lnTo>
                  <a:lnTo>
                    <a:pt x="5435" y="740"/>
                  </a:lnTo>
                  <a:lnTo>
                    <a:pt x="5433" y="740"/>
                  </a:lnTo>
                  <a:lnTo>
                    <a:pt x="5433" y="744"/>
                  </a:lnTo>
                  <a:lnTo>
                    <a:pt x="5431" y="744"/>
                  </a:lnTo>
                  <a:lnTo>
                    <a:pt x="5431" y="749"/>
                  </a:lnTo>
                  <a:lnTo>
                    <a:pt x="5430" y="749"/>
                  </a:lnTo>
                  <a:lnTo>
                    <a:pt x="5430" y="754"/>
                  </a:lnTo>
                  <a:lnTo>
                    <a:pt x="5428" y="754"/>
                  </a:lnTo>
                  <a:lnTo>
                    <a:pt x="5428" y="757"/>
                  </a:lnTo>
                  <a:lnTo>
                    <a:pt x="5426" y="757"/>
                  </a:lnTo>
                  <a:lnTo>
                    <a:pt x="5426" y="762"/>
                  </a:lnTo>
                  <a:lnTo>
                    <a:pt x="5425" y="762"/>
                  </a:lnTo>
                  <a:lnTo>
                    <a:pt x="5425" y="765"/>
                  </a:lnTo>
                  <a:lnTo>
                    <a:pt x="5423" y="765"/>
                  </a:lnTo>
                  <a:lnTo>
                    <a:pt x="5423" y="770"/>
                  </a:lnTo>
                  <a:lnTo>
                    <a:pt x="5421" y="770"/>
                  </a:lnTo>
                  <a:lnTo>
                    <a:pt x="5421" y="775"/>
                  </a:lnTo>
                  <a:lnTo>
                    <a:pt x="5420" y="775"/>
                  </a:lnTo>
                  <a:lnTo>
                    <a:pt x="5420" y="779"/>
                  </a:lnTo>
                  <a:lnTo>
                    <a:pt x="5418" y="779"/>
                  </a:lnTo>
                  <a:lnTo>
                    <a:pt x="5418" y="784"/>
                  </a:lnTo>
                  <a:lnTo>
                    <a:pt x="5416" y="784"/>
                  </a:lnTo>
                  <a:lnTo>
                    <a:pt x="5416" y="789"/>
                  </a:lnTo>
                  <a:lnTo>
                    <a:pt x="5415" y="789"/>
                  </a:lnTo>
                  <a:lnTo>
                    <a:pt x="5415" y="792"/>
                  </a:lnTo>
                  <a:lnTo>
                    <a:pt x="5413" y="792"/>
                  </a:lnTo>
                  <a:lnTo>
                    <a:pt x="5413" y="797"/>
                  </a:lnTo>
                  <a:lnTo>
                    <a:pt x="5411" y="797"/>
                  </a:lnTo>
                  <a:lnTo>
                    <a:pt x="5411" y="800"/>
                  </a:lnTo>
                  <a:lnTo>
                    <a:pt x="5410" y="800"/>
                  </a:lnTo>
                  <a:lnTo>
                    <a:pt x="5410" y="805"/>
                  </a:lnTo>
                  <a:lnTo>
                    <a:pt x="5408" y="805"/>
                  </a:lnTo>
                  <a:lnTo>
                    <a:pt x="5408" y="810"/>
                  </a:lnTo>
                  <a:lnTo>
                    <a:pt x="5406" y="810"/>
                  </a:lnTo>
                  <a:lnTo>
                    <a:pt x="5406" y="814"/>
                  </a:lnTo>
                  <a:lnTo>
                    <a:pt x="5405" y="814"/>
                  </a:lnTo>
                  <a:lnTo>
                    <a:pt x="5405" y="819"/>
                  </a:lnTo>
                  <a:lnTo>
                    <a:pt x="5403" y="819"/>
                  </a:lnTo>
                  <a:lnTo>
                    <a:pt x="5403" y="824"/>
                  </a:lnTo>
                  <a:lnTo>
                    <a:pt x="5401" y="824"/>
                  </a:lnTo>
                  <a:lnTo>
                    <a:pt x="5401" y="827"/>
                  </a:lnTo>
                  <a:lnTo>
                    <a:pt x="5400" y="827"/>
                  </a:lnTo>
                  <a:lnTo>
                    <a:pt x="5400" y="832"/>
                  </a:lnTo>
                  <a:lnTo>
                    <a:pt x="5398" y="832"/>
                  </a:lnTo>
                  <a:lnTo>
                    <a:pt x="5398" y="835"/>
                  </a:lnTo>
                  <a:lnTo>
                    <a:pt x="5396" y="835"/>
                  </a:lnTo>
                  <a:lnTo>
                    <a:pt x="5396" y="840"/>
                  </a:lnTo>
                  <a:lnTo>
                    <a:pt x="5395" y="840"/>
                  </a:lnTo>
                  <a:lnTo>
                    <a:pt x="5395" y="845"/>
                  </a:lnTo>
                  <a:lnTo>
                    <a:pt x="5393" y="845"/>
                  </a:lnTo>
                  <a:lnTo>
                    <a:pt x="5393" y="849"/>
                  </a:lnTo>
                  <a:lnTo>
                    <a:pt x="5391" y="849"/>
                  </a:lnTo>
                  <a:lnTo>
                    <a:pt x="5391" y="854"/>
                  </a:lnTo>
                  <a:lnTo>
                    <a:pt x="5390" y="854"/>
                  </a:lnTo>
                  <a:lnTo>
                    <a:pt x="5390" y="859"/>
                  </a:lnTo>
                  <a:lnTo>
                    <a:pt x="5388" y="859"/>
                  </a:lnTo>
                  <a:lnTo>
                    <a:pt x="5388" y="862"/>
                  </a:lnTo>
                  <a:lnTo>
                    <a:pt x="5386" y="862"/>
                  </a:lnTo>
                  <a:lnTo>
                    <a:pt x="5386" y="867"/>
                  </a:lnTo>
                  <a:lnTo>
                    <a:pt x="5385" y="867"/>
                  </a:lnTo>
                  <a:lnTo>
                    <a:pt x="5385" y="870"/>
                  </a:lnTo>
                  <a:lnTo>
                    <a:pt x="5383" y="870"/>
                  </a:lnTo>
                  <a:lnTo>
                    <a:pt x="5383" y="875"/>
                  </a:lnTo>
                  <a:lnTo>
                    <a:pt x="5381" y="875"/>
                  </a:lnTo>
                  <a:lnTo>
                    <a:pt x="5381" y="880"/>
                  </a:lnTo>
                  <a:lnTo>
                    <a:pt x="5380" y="880"/>
                  </a:lnTo>
                  <a:lnTo>
                    <a:pt x="5380" y="884"/>
                  </a:lnTo>
                  <a:lnTo>
                    <a:pt x="5378" y="884"/>
                  </a:lnTo>
                  <a:lnTo>
                    <a:pt x="5378" y="889"/>
                  </a:lnTo>
                  <a:lnTo>
                    <a:pt x="5376" y="889"/>
                  </a:lnTo>
                  <a:lnTo>
                    <a:pt x="5376" y="892"/>
                  </a:lnTo>
                  <a:lnTo>
                    <a:pt x="5375" y="892"/>
                  </a:lnTo>
                  <a:lnTo>
                    <a:pt x="5375" y="897"/>
                  </a:lnTo>
                  <a:lnTo>
                    <a:pt x="5373" y="897"/>
                  </a:lnTo>
                  <a:lnTo>
                    <a:pt x="5373" y="902"/>
                  </a:lnTo>
                  <a:lnTo>
                    <a:pt x="5371" y="902"/>
                  </a:lnTo>
                  <a:lnTo>
                    <a:pt x="5371" y="905"/>
                  </a:lnTo>
                  <a:lnTo>
                    <a:pt x="5370" y="905"/>
                  </a:lnTo>
                  <a:lnTo>
                    <a:pt x="5370" y="910"/>
                  </a:lnTo>
                  <a:lnTo>
                    <a:pt x="5368" y="910"/>
                  </a:lnTo>
                  <a:lnTo>
                    <a:pt x="5368" y="915"/>
                  </a:lnTo>
                  <a:lnTo>
                    <a:pt x="5366" y="915"/>
                  </a:lnTo>
                  <a:lnTo>
                    <a:pt x="5366" y="919"/>
                  </a:lnTo>
                  <a:lnTo>
                    <a:pt x="5365" y="919"/>
                  </a:lnTo>
                  <a:lnTo>
                    <a:pt x="5365" y="924"/>
                  </a:lnTo>
                  <a:lnTo>
                    <a:pt x="5363" y="924"/>
                  </a:lnTo>
                  <a:lnTo>
                    <a:pt x="5363" y="927"/>
                  </a:lnTo>
                  <a:lnTo>
                    <a:pt x="5361" y="927"/>
                  </a:lnTo>
                  <a:lnTo>
                    <a:pt x="5361" y="932"/>
                  </a:lnTo>
                  <a:lnTo>
                    <a:pt x="5360" y="932"/>
                  </a:lnTo>
                  <a:lnTo>
                    <a:pt x="5360" y="937"/>
                  </a:lnTo>
                  <a:lnTo>
                    <a:pt x="5358" y="937"/>
                  </a:lnTo>
                  <a:lnTo>
                    <a:pt x="5358" y="940"/>
                  </a:lnTo>
                  <a:lnTo>
                    <a:pt x="5356" y="940"/>
                  </a:lnTo>
                  <a:lnTo>
                    <a:pt x="5356" y="945"/>
                  </a:lnTo>
                  <a:lnTo>
                    <a:pt x="5355" y="945"/>
                  </a:lnTo>
                  <a:lnTo>
                    <a:pt x="5355" y="950"/>
                  </a:lnTo>
                  <a:lnTo>
                    <a:pt x="5353" y="950"/>
                  </a:lnTo>
                  <a:lnTo>
                    <a:pt x="5353" y="954"/>
                  </a:lnTo>
                  <a:lnTo>
                    <a:pt x="5351" y="954"/>
                  </a:lnTo>
                  <a:lnTo>
                    <a:pt x="5351" y="959"/>
                  </a:lnTo>
                  <a:lnTo>
                    <a:pt x="5350" y="959"/>
                  </a:lnTo>
                  <a:lnTo>
                    <a:pt x="5350" y="962"/>
                  </a:lnTo>
                  <a:lnTo>
                    <a:pt x="5348" y="962"/>
                  </a:lnTo>
                  <a:lnTo>
                    <a:pt x="5348" y="967"/>
                  </a:lnTo>
                  <a:lnTo>
                    <a:pt x="5346" y="967"/>
                  </a:lnTo>
                  <a:lnTo>
                    <a:pt x="5346" y="972"/>
                  </a:lnTo>
                  <a:lnTo>
                    <a:pt x="5345" y="972"/>
                  </a:lnTo>
                  <a:lnTo>
                    <a:pt x="5345" y="975"/>
                  </a:lnTo>
                  <a:lnTo>
                    <a:pt x="5343" y="975"/>
                  </a:lnTo>
                  <a:lnTo>
                    <a:pt x="5343" y="980"/>
                  </a:lnTo>
                  <a:lnTo>
                    <a:pt x="5341" y="980"/>
                  </a:lnTo>
                  <a:lnTo>
                    <a:pt x="5341" y="985"/>
                  </a:lnTo>
                  <a:lnTo>
                    <a:pt x="5340" y="985"/>
                  </a:lnTo>
                  <a:lnTo>
                    <a:pt x="5340" y="989"/>
                  </a:lnTo>
                  <a:lnTo>
                    <a:pt x="5338" y="989"/>
                  </a:lnTo>
                  <a:lnTo>
                    <a:pt x="5338" y="994"/>
                  </a:lnTo>
                  <a:lnTo>
                    <a:pt x="5336" y="994"/>
                  </a:lnTo>
                  <a:lnTo>
                    <a:pt x="5336" y="997"/>
                  </a:lnTo>
                  <a:lnTo>
                    <a:pt x="5335" y="997"/>
                  </a:lnTo>
                  <a:lnTo>
                    <a:pt x="5335" y="1002"/>
                  </a:lnTo>
                  <a:lnTo>
                    <a:pt x="5333" y="1002"/>
                  </a:lnTo>
                  <a:lnTo>
                    <a:pt x="5333" y="1007"/>
                  </a:lnTo>
                  <a:lnTo>
                    <a:pt x="5331" y="1007"/>
                  </a:lnTo>
                  <a:lnTo>
                    <a:pt x="5331" y="1010"/>
                  </a:lnTo>
                  <a:lnTo>
                    <a:pt x="5330" y="1010"/>
                  </a:lnTo>
                  <a:lnTo>
                    <a:pt x="5330" y="1015"/>
                  </a:lnTo>
                  <a:lnTo>
                    <a:pt x="5328" y="1015"/>
                  </a:lnTo>
                  <a:lnTo>
                    <a:pt x="5328" y="1019"/>
                  </a:lnTo>
                  <a:lnTo>
                    <a:pt x="5326" y="1019"/>
                  </a:lnTo>
                  <a:lnTo>
                    <a:pt x="5326" y="1024"/>
                  </a:lnTo>
                  <a:lnTo>
                    <a:pt x="5325" y="1024"/>
                  </a:lnTo>
                  <a:lnTo>
                    <a:pt x="5325" y="1029"/>
                  </a:lnTo>
                  <a:lnTo>
                    <a:pt x="5323" y="1029"/>
                  </a:lnTo>
                  <a:lnTo>
                    <a:pt x="5323" y="1032"/>
                  </a:lnTo>
                  <a:lnTo>
                    <a:pt x="5321" y="1032"/>
                  </a:lnTo>
                  <a:lnTo>
                    <a:pt x="5321" y="1037"/>
                  </a:lnTo>
                  <a:lnTo>
                    <a:pt x="5320" y="1037"/>
                  </a:lnTo>
                  <a:lnTo>
                    <a:pt x="5320" y="1042"/>
                  </a:lnTo>
                  <a:lnTo>
                    <a:pt x="5318" y="1042"/>
                  </a:lnTo>
                  <a:lnTo>
                    <a:pt x="5318" y="1045"/>
                  </a:lnTo>
                  <a:lnTo>
                    <a:pt x="5316" y="1045"/>
                  </a:lnTo>
                  <a:lnTo>
                    <a:pt x="5316" y="1050"/>
                  </a:lnTo>
                  <a:lnTo>
                    <a:pt x="5315" y="1050"/>
                  </a:lnTo>
                  <a:lnTo>
                    <a:pt x="5315" y="1054"/>
                  </a:lnTo>
                  <a:lnTo>
                    <a:pt x="5313" y="1054"/>
                  </a:lnTo>
                  <a:lnTo>
                    <a:pt x="5313" y="1059"/>
                  </a:lnTo>
                  <a:lnTo>
                    <a:pt x="5311" y="1059"/>
                  </a:lnTo>
                  <a:lnTo>
                    <a:pt x="5311" y="1064"/>
                  </a:lnTo>
                  <a:lnTo>
                    <a:pt x="5310" y="1064"/>
                  </a:lnTo>
                  <a:lnTo>
                    <a:pt x="5310" y="1067"/>
                  </a:lnTo>
                  <a:lnTo>
                    <a:pt x="5308" y="1067"/>
                  </a:lnTo>
                  <a:lnTo>
                    <a:pt x="5308" y="1072"/>
                  </a:lnTo>
                  <a:lnTo>
                    <a:pt x="5306" y="1072"/>
                  </a:lnTo>
                  <a:lnTo>
                    <a:pt x="5306" y="1077"/>
                  </a:lnTo>
                  <a:lnTo>
                    <a:pt x="5305" y="1077"/>
                  </a:lnTo>
                  <a:lnTo>
                    <a:pt x="5305" y="1080"/>
                  </a:lnTo>
                  <a:lnTo>
                    <a:pt x="5303" y="1080"/>
                  </a:lnTo>
                  <a:lnTo>
                    <a:pt x="5303" y="1085"/>
                  </a:lnTo>
                  <a:lnTo>
                    <a:pt x="5301" y="1085"/>
                  </a:lnTo>
                  <a:lnTo>
                    <a:pt x="5301" y="1089"/>
                  </a:lnTo>
                  <a:lnTo>
                    <a:pt x="5300" y="1089"/>
                  </a:lnTo>
                  <a:lnTo>
                    <a:pt x="5300" y="1094"/>
                  </a:lnTo>
                  <a:lnTo>
                    <a:pt x="5298" y="1094"/>
                  </a:lnTo>
                  <a:lnTo>
                    <a:pt x="5298" y="1099"/>
                  </a:lnTo>
                  <a:lnTo>
                    <a:pt x="5296" y="1099"/>
                  </a:lnTo>
                  <a:lnTo>
                    <a:pt x="5296" y="1102"/>
                  </a:lnTo>
                  <a:lnTo>
                    <a:pt x="5295" y="1102"/>
                  </a:lnTo>
                  <a:lnTo>
                    <a:pt x="5295" y="1107"/>
                  </a:lnTo>
                  <a:lnTo>
                    <a:pt x="5293" y="1107"/>
                  </a:lnTo>
                  <a:lnTo>
                    <a:pt x="5293" y="1112"/>
                  </a:lnTo>
                  <a:lnTo>
                    <a:pt x="5291" y="1112"/>
                  </a:lnTo>
                  <a:lnTo>
                    <a:pt x="5291" y="1115"/>
                  </a:lnTo>
                  <a:lnTo>
                    <a:pt x="5290" y="1115"/>
                  </a:lnTo>
                  <a:lnTo>
                    <a:pt x="5290" y="1120"/>
                  </a:lnTo>
                  <a:lnTo>
                    <a:pt x="5288" y="1120"/>
                  </a:lnTo>
                  <a:lnTo>
                    <a:pt x="5288" y="1124"/>
                  </a:lnTo>
                  <a:lnTo>
                    <a:pt x="5286" y="1124"/>
                  </a:lnTo>
                  <a:lnTo>
                    <a:pt x="5286" y="1129"/>
                  </a:lnTo>
                  <a:lnTo>
                    <a:pt x="5285" y="1129"/>
                  </a:lnTo>
                  <a:lnTo>
                    <a:pt x="5285" y="1134"/>
                  </a:lnTo>
                  <a:lnTo>
                    <a:pt x="5283" y="1134"/>
                  </a:lnTo>
                  <a:lnTo>
                    <a:pt x="5283" y="1137"/>
                  </a:lnTo>
                  <a:lnTo>
                    <a:pt x="5281" y="1137"/>
                  </a:lnTo>
                  <a:lnTo>
                    <a:pt x="5281" y="1142"/>
                  </a:lnTo>
                  <a:lnTo>
                    <a:pt x="5280" y="1142"/>
                  </a:lnTo>
                  <a:lnTo>
                    <a:pt x="5280" y="1147"/>
                  </a:lnTo>
                  <a:lnTo>
                    <a:pt x="5278" y="1147"/>
                  </a:lnTo>
                  <a:lnTo>
                    <a:pt x="5278" y="1150"/>
                  </a:lnTo>
                  <a:lnTo>
                    <a:pt x="5276" y="1150"/>
                  </a:lnTo>
                  <a:lnTo>
                    <a:pt x="5276" y="1155"/>
                  </a:lnTo>
                  <a:lnTo>
                    <a:pt x="5275" y="1155"/>
                  </a:lnTo>
                  <a:lnTo>
                    <a:pt x="5275" y="1159"/>
                  </a:lnTo>
                  <a:lnTo>
                    <a:pt x="5273" y="1159"/>
                  </a:lnTo>
                  <a:lnTo>
                    <a:pt x="5273" y="1164"/>
                  </a:lnTo>
                  <a:lnTo>
                    <a:pt x="5271" y="1164"/>
                  </a:lnTo>
                  <a:lnTo>
                    <a:pt x="5271" y="1169"/>
                  </a:lnTo>
                  <a:lnTo>
                    <a:pt x="5270" y="1169"/>
                  </a:lnTo>
                  <a:lnTo>
                    <a:pt x="5270" y="1172"/>
                  </a:lnTo>
                  <a:lnTo>
                    <a:pt x="5268" y="1172"/>
                  </a:lnTo>
                  <a:lnTo>
                    <a:pt x="5268" y="1177"/>
                  </a:lnTo>
                  <a:lnTo>
                    <a:pt x="5266" y="1177"/>
                  </a:lnTo>
                  <a:lnTo>
                    <a:pt x="5266" y="1182"/>
                  </a:lnTo>
                  <a:lnTo>
                    <a:pt x="5265" y="1182"/>
                  </a:lnTo>
                  <a:lnTo>
                    <a:pt x="5265" y="1185"/>
                  </a:lnTo>
                  <a:lnTo>
                    <a:pt x="5263" y="1185"/>
                  </a:lnTo>
                  <a:lnTo>
                    <a:pt x="5263" y="1190"/>
                  </a:lnTo>
                  <a:lnTo>
                    <a:pt x="5261" y="1190"/>
                  </a:lnTo>
                  <a:lnTo>
                    <a:pt x="5261" y="1194"/>
                  </a:lnTo>
                  <a:lnTo>
                    <a:pt x="5260" y="1194"/>
                  </a:lnTo>
                  <a:lnTo>
                    <a:pt x="5260" y="1199"/>
                  </a:lnTo>
                  <a:lnTo>
                    <a:pt x="5258" y="1199"/>
                  </a:lnTo>
                  <a:lnTo>
                    <a:pt x="5258" y="1204"/>
                  </a:lnTo>
                  <a:lnTo>
                    <a:pt x="5256" y="1204"/>
                  </a:lnTo>
                  <a:lnTo>
                    <a:pt x="5256" y="1207"/>
                  </a:lnTo>
                  <a:lnTo>
                    <a:pt x="5255" y="1207"/>
                  </a:lnTo>
                  <a:lnTo>
                    <a:pt x="5255" y="1212"/>
                  </a:lnTo>
                  <a:lnTo>
                    <a:pt x="5253" y="1212"/>
                  </a:lnTo>
                  <a:lnTo>
                    <a:pt x="5253" y="1217"/>
                  </a:lnTo>
                  <a:lnTo>
                    <a:pt x="5251" y="1217"/>
                  </a:lnTo>
                  <a:lnTo>
                    <a:pt x="5251" y="1220"/>
                  </a:lnTo>
                  <a:lnTo>
                    <a:pt x="5250" y="1220"/>
                  </a:lnTo>
                  <a:lnTo>
                    <a:pt x="5250" y="1225"/>
                  </a:lnTo>
                  <a:lnTo>
                    <a:pt x="5248" y="1225"/>
                  </a:lnTo>
                  <a:lnTo>
                    <a:pt x="5248" y="1229"/>
                  </a:lnTo>
                  <a:lnTo>
                    <a:pt x="5246" y="1229"/>
                  </a:lnTo>
                  <a:lnTo>
                    <a:pt x="5246" y="1234"/>
                  </a:lnTo>
                  <a:lnTo>
                    <a:pt x="5245" y="1234"/>
                  </a:lnTo>
                  <a:lnTo>
                    <a:pt x="5245" y="1239"/>
                  </a:lnTo>
                  <a:lnTo>
                    <a:pt x="5243" y="1239"/>
                  </a:lnTo>
                  <a:lnTo>
                    <a:pt x="5243" y="1242"/>
                  </a:lnTo>
                  <a:lnTo>
                    <a:pt x="5241" y="1242"/>
                  </a:lnTo>
                  <a:lnTo>
                    <a:pt x="5241" y="1247"/>
                  </a:lnTo>
                  <a:lnTo>
                    <a:pt x="5240" y="1247"/>
                  </a:lnTo>
                  <a:lnTo>
                    <a:pt x="5240" y="1252"/>
                  </a:lnTo>
                  <a:lnTo>
                    <a:pt x="5238" y="1252"/>
                  </a:lnTo>
                  <a:lnTo>
                    <a:pt x="5238" y="1255"/>
                  </a:lnTo>
                  <a:lnTo>
                    <a:pt x="5236" y="1255"/>
                  </a:lnTo>
                  <a:lnTo>
                    <a:pt x="5236" y="1260"/>
                  </a:lnTo>
                  <a:lnTo>
                    <a:pt x="5235" y="1260"/>
                  </a:lnTo>
                  <a:lnTo>
                    <a:pt x="5235" y="1264"/>
                  </a:lnTo>
                  <a:lnTo>
                    <a:pt x="5233" y="1264"/>
                  </a:lnTo>
                  <a:lnTo>
                    <a:pt x="5233" y="1269"/>
                  </a:lnTo>
                  <a:lnTo>
                    <a:pt x="5231" y="1269"/>
                  </a:lnTo>
                  <a:lnTo>
                    <a:pt x="5231" y="1274"/>
                  </a:lnTo>
                  <a:lnTo>
                    <a:pt x="5230" y="1274"/>
                  </a:lnTo>
                  <a:lnTo>
                    <a:pt x="5230" y="1277"/>
                  </a:lnTo>
                  <a:lnTo>
                    <a:pt x="5228" y="1277"/>
                  </a:lnTo>
                  <a:lnTo>
                    <a:pt x="5228" y="1282"/>
                  </a:lnTo>
                  <a:lnTo>
                    <a:pt x="5226" y="1282"/>
                  </a:lnTo>
                  <a:lnTo>
                    <a:pt x="5226" y="1285"/>
                  </a:lnTo>
                  <a:lnTo>
                    <a:pt x="5225" y="1285"/>
                  </a:lnTo>
                  <a:lnTo>
                    <a:pt x="5225" y="1290"/>
                  </a:lnTo>
                  <a:lnTo>
                    <a:pt x="5223" y="1290"/>
                  </a:lnTo>
                  <a:lnTo>
                    <a:pt x="5223" y="1295"/>
                  </a:lnTo>
                  <a:lnTo>
                    <a:pt x="5221" y="1295"/>
                  </a:lnTo>
                  <a:lnTo>
                    <a:pt x="5221" y="1299"/>
                  </a:lnTo>
                  <a:lnTo>
                    <a:pt x="5220" y="1299"/>
                  </a:lnTo>
                  <a:lnTo>
                    <a:pt x="5220" y="1304"/>
                  </a:lnTo>
                  <a:lnTo>
                    <a:pt x="5218" y="1304"/>
                  </a:lnTo>
                  <a:lnTo>
                    <a:pt x="5218" y="1309"/>
                  </a:lnTo>
                  <a:lnTo>
                    <a:pt x="5216" y="1309"/>
                  </a:lnTo>
                  <a:lnTo>
                    <a:pt x="5216" y="1312"/>
                  </a:lnTo>
                  <a:lnTo>
                    <a:pt x="5215" y="1312"/>
                  </a:lnTo>
                  <a:lnTo>
                    <a:pt x="5215" y="1317"/>
                  </a:lnTo>
                  <a:lnTo>
                    <a:pt x="5213" y="1317"/>
                  </a:lnTo>
                  <a:lnTo>
                    <a:pt x="5213" y="1320"/>
                  </a:lnTo>
                  <a:lnTo>
                    <a:pt x="5211" y="1320"/>
                  </a:lnTo>
                  <a:lnTo>
                    <a:pt x="5211" y="1325"/>
                  </a:lnTo>
                  <a:lnTo>
                    <a:pt x="5210" y="1325"/>
                  </a:lnTo>
                  <a:lnTo>
                    <a:pt x="5210" y="1330"/>
                  </a:lnTo>
                  <a:lnTo>
                    <a:pt x="5208" y="1330"/>
                  </a:lnTo>
                  <a:lnTo>
                    <a:pt x="5208" y="1334"/>
                  </a:lnTo>
                  <a:lnTo>
                    <a:pt x="5206" y="1334"/>
                  </a:lnTo>
                  <a:lnTo>
                    <a:pt x="5206" y="1339"/>
                  </a:lnTo>
                  <a:lnTo>
                    <a:pt x="5205" y="1339"/>
                  </a:lnTo>
                  <a:lnTo>
                    <a:pt x="5205" y="1344"/>
                  </a:lnTo>
                  <a:lnTo>
                    <a:pt x="5203" y="1344"/>
                  </a:lnTo>
                  <a:lnTo>
                    <a:pt x="5203" y="1347"/>
                  </a:lnTo>
                  <a:lnTo>
                    <a:pt x="5201" y="1347"/>
                  </a:lnTo>
                  <a:lnTo>
                    <a:pt x="5201" y="1352"/>
                  </a:lnTo>
                  <a:lnTo>
                    <a:pt x="5200" y="1352"/>
                  </a:lnTo>
                  <a:lnTo>
                    <a:pt x="5200" y="1355"/>
                  </a:lnTo>
                  <a:lnTo>
                    <a:pt x="5198" y="1355"/>
                  </a:lnTo>
                  <a:lnTo>
                    <a:pt x="5198" y="1360"/>
                  </a:lnTo>
                  <a:lnTo>
                    <a:pt x="5196" y="1360"/>
                  </a:lnTo>
                  <a:lnTo>
                    <a:pt x="5196" y="1365"/>
                  </a:lnTo>
                  <a:lnTo>
                    <a:pt x="5195" y="1365"/>
                  </a:lnTo>
                  <a:lnTo>
                    <a:pt x="5195" y="1369"/>
                  </a:lnTo>
                  <a:lnTo>
                    <a:pt x="5193" y="1369"/>
                  </a:lnTo>
                  <a:lnTo>
                    <a:pt x="5193" y="1374"/>
                  </a:lnTo>
                  <a:lnTo>
                    <a:pt x="5191" y="1374"/>
                  </a:lnTo>
                  <a:lnTo>
                    <a:pt x="5191" y="1379"/>
                  </a:lnTo>
                  <a:lnTo>
                    <a:pt x="5190" y="1379"/>
                  </a:lnTo>
                  <a:lnTo>
                    <a:pt x="5190" y="1382"/>
                  </a:lnTo>
                  <a:lnTo>
                    <a:pt x="5188" y="1382"/>
                  </a:lnTo>
                  <a:lnTo>
                    <a:pt x="5188" y="1387"/>
                  </a:lnTo>
                  <a:lnTo>
                    <a:pt x="5186" y="1387"/>
                  </a:lnTo>
                  <a:lnTo>
                    <a:pt x="5186" y="1390"/>
                  </a:lnTo>
                  <a:lnTo>
                    <a:pt x="5185" y="1390"/>
                  </a:lnTo>
                  <a:lnTo>
                    <a:pt x="5185" y="1395"/>
                  </a:lnTo>
                  <a:lnTo>
                    <a:pt x="5183" y="1395"/>
                  </a:lnTo>
                  <a:lnTo>
                    <a:pt x="5183" y="1400"/>
                  </a:lnTo>
                  <a:lnTo>
                    <a:pt x="5181" y="1400"/>
                  </a:lnTo>
                  <a:lnTo>
                    <a:pt x="5181" y="1404"/>
                  </a:lnTo>
                  <a:lnTo>
                    <a:pt x="5180" y="1404"/>
                  </a:lnTo>
                  <a:lnTo>
                    <a:pt x="5180" y="1409"/>
                  </a:lnTo>
                  <a:lnTo>
                    <a:pt x="5178" y="1409"/>
                  </a:lnTo>
                  <a:lnTo>
                    <a:pt x="5178" y="1414"/>
                  </a:lnTo>
                  <a:lnTo>
                    <a:pt x="5176" y="1414"/>
                  </a:lnTo>
                  <a:lnTo>
                    <a:pt x="5176" y="1417"/>
                  </a:lnTo>
                  <a:lnTo>
                    <a:pt x="5175" y="1417"/>
                  </a:lnTo>
                  <a:lnTo>
                    <a:pt x="5175" y="1422"/>
                  </a:lnTo>
                  <a:lnTo>
                    <a:pt x="5173" y="1422"/>
                  </a:lnTo>
                  <a:lnTo>
                    <a:pt x="5173" y="1425"/>
                  </a:lnTo>
                  <a:lnTo>
                    <a:pt x="5171" y="1425"/>
                  </a:lnTo>
                  <a:lnTo>
                    <a:pt x="5171" y="1430"/>
                  </a:lnTo>
                  <a:lnTo>
                    <a:pt x="5170" y="1430"/>
                  </a:lnTo>
                  <a:lnTo>
                    <a:pt x="5170" y="1435"/>
                  </a:lnTo>
                  <a:lnTo>
                    <a:pt x="5168" y="1435"/>
                  </a:lnTo>
                  <a:lnTo>
                    <a:pt x="5168" y="1439"/>
                  </a:lnTo>
                  <a:lnTo>
                    <a:pt x="5166" y="1439"/>
                  </a:lnTo>
                  <a:lnTo>
                    <a:pt x="5166" y="1444"/>
                  </a:lnTo>
                  <a:lnTo>
                    <a:pt x="5165" y="1444"/>
                  </a:lnTo>
                  <a:lnTo>
                    <a:pt x="5165" y="1449"/>
                  </a:lnTo>
                  <a:lnTo>
                    <a:pt x="5163" y="1449"/>
                  </a:lnTo>
                  <a:lnTo>
                    <a:pt x="5163" y="1452"/>
                  </a:lnTo>
                  <a:lnTo>
                    <a:pt x="5161" y="1452"/>
                  </a:lnTo>
                  <a:lnTo>
                    <a:pt x="5161" y="1457"/>
                  </a:lnTo>
                  <a:lnTo>
                    <a:pt x="5160" y="1457"/>
                  </a:lnTo>
                  <a:lnTo>
                    <a:pt x="5160" y="1460"/>
                  </a:lnTo>
                  <a:lnTo>
                    <a:pt x="5158" y="1460"/>
                  </a:lnTo>
                  <a:lnTo>
                    <a:pt x="5158" y="1465"/>
                  </a:lnTo>
                  <a:lnTo>
                    <a:pt x="5156" y="1465"/>
                  </a:lnTo>
                  <a:lnTo>
                    <a:pt x="5156" y="1470"/>
                  </a:lnTo>
                  <a:lnTo>
                    <a:pt x="5155" y="1470"/>
                  </a:lnTo>
                  <a:lnTo>
                    <a:pt x="5155" y="1474"/>
                  </a:lnTo>
                  <a:lnTo>
                    <a:pt x="5153" y="1474"/>
                  </a:lnTo>
                  <a:lnTo>
                    <a:pt x="5153" y="1479"/>
                  </a:lnTo>
                  <a:lnTo>
                    <a:pt x="5151" y="1479"/>
                  </a:lnTo>
                  <a:lnTo>
                    <a:pt x="5151" y="1484"/>
                  </a:lnTo>
                  <a:lnTo>
                    <a:pt x="5150" y="1484"/>
                  </a:lnTo>
                  <a:lnTo>
                    <a:pt x="5150" y="1487"/>
                  </a:lnTo>
                  <a:lnTo>
                    <a:pt x="5148" y="1487"/>
                  </a:lnTo>
                  <a:lnTo>
                    <a:pt x="5148" y="1492"/>
                  </a:lnTo>
                  <a:lnTo>
                    <a:pt x="5146" y="1492"/>
                  </a:lnTo>
                  <a:lnTo>
                    <a:pt x="5146" y="1495"/>
                  </a:lnTo>
                  <a:lnTo>
                    <a:pt x="5145" y="1495"/>
                  </a:lnTo>
                  <a:lnTo>
                    <a:pt x="5145" y="1500"/>
                  </a:lnTo>
                  <a:lnTo>
                    <a:pt x="5143" y="1500"/>
                  </a:lnTo>
                  <a:lnTo>
                    <a:pt x="5143" y="1505"/>
                  </a:lnTo>
                  <a:lnTo>
                    <a:pt x="5141" y="1505"/>
                  </a:lnTo>
                  <a:lnTo>
                    <a:pt x="5141" y="1509"/>
                  </a:lnTo>
                  <a:lnTo>
                    <a:pt x="5140" y="1509"/>
                  </a:lnTo>
                  <a:lnTo>
                    <a:pt x="5140" y="1514"/>
                  </a:lnTo>
                  <a:lnTo>
                    <a:pt x="5138" y="1514"/>
                  </a:lnTo>
                  <a:lnTo>
                    <a:pt x="5138" y="1519"/>
                  </a:lnTo>
                  <a:lnTo>
                    <a:pt x="5136" y="1519"/>
                  </a:lnTo>
                  <a:lnTo>
                    <a:pt x="5136" y="1522"/>
                  </a:lnTo>
                  <a:lnTo>
                    <a:pt x="5135" y="1522"/>
                  </a:lnTo>
                  <a:lnTo>
                    <a:pt x="5135" y="1527"/>
                  </a:lnTo>
                  <a:lnTo>
                    <a:pt x="5133" y="1527"/>
                  </a:lnTo>
                  <a:lnTo>
                    <a:pt x="5133" y="1530"/>
                  </a:lnTo>
                  <a:lnTo>
                    <a:pt x="5131" y="1530"/>
                  </a:lnTo>
                  <a:lnTo>
                    <a:pt x="5131" y="1535"/>
                  </a:lnTo>
                  <a:lnTo>
                    <a:pt x="5130" y="1535"/>
                  </a:lnTo>
                  <a:lnTo>
                    <a:pt x="5130" y="1540"/>
                  </a:lnTo>
                  <a:lnTo>
                    <a:pt x="5128" y="1540"/>
                  </a:lnTo>
                  <a:lnTo>
                    <a:pt x="5128" y="1544"/>
                  </a:lnTo>
                  <a:lnTo>
                    <a:pt x="5126" y="1544"/>
                  </a:lnTo>
                  <a:lnTo>
                    <a:pt x="5126" y="1549"/>
                  </a:lnTo>
                  <a:lnTo>
                    <a:pt x="5125" y="1549"/>
                  </a:lnTo>
                  <a:lnTo>
                    <a:pt x="5125" y="1554"/>
                  </a:lnTo>
                  <a:lnTo>
                    <a:pt x="5123" y="1554"/>
                  </a:lnTo>
                  <a:lnTo>
                    <a:pt x="5123" y="1557"/>
                  </a:lnTo>
                  <a:lnTo>
                    <a:pt x="5121" y="1557"/>
                  </a:lnTo>
                  <a:lnTo>
                    <a:pt x="5121" y="1562"/>
                  </a:lnTo>
                  <a:lnTo>
                    <a:pt x="5120" y="1562"/>
                  </a:lnTo>
                  <a:lnTo>
                    <a:pt x="5120" y="1565"/>
                  </a:lnTo>
                  <a:lnTo>
                    <a:pt x="5118" y="1565"/>
                  </a:lnTo>
                  <a:lnTo>
                    <a:pt x="5118" y="1570"/>
                  </a:lnTo>
                  <a:lnTo>
                    <a:pt x="5116" y="1570"/>
                  </a:lnTo>
                  <a:lnTo>
                    <a:pt x="5116" y="1575"/>
                  </a:lnTo>
                  <a:lnTo>
                    <a:pt x="5115" y="1575"/>
                  </a:lnTo>
                  <a:lnTo>
                    <a:pt x="5115" y="1579"/>
                  </a:lnTo>
                  <a:lnTo>
                    <a:pt x="5113" y="1579"/>
                  </a:lnTo>
                  <a:lnTo>
                    <a:pt x="5113" y="1584"/>
                  </a:lnTo>
                  <a:lnTo>
                    <a:pt x="5111" y="1584"/>
                  </a:lnTo>
                  <a:lnTo>
                    <a:pt x="5111" y="1589"/>
                  </a:lnTo>
                  <a:lnTo>
                    <a:pt x="5110" y="1589"/>
                  </a:lnTo>
                  <a:lnTo>
                    <a:pt x="5110" y="1592"/>
                  </a:lnTo>
                  <a:lnTo>
                    <a:pt x="5108" y="1592"/>
                  </a:lnTo>
                  <a:lnTo>
                    <a:pt x="5108" y="1597"/>
                  </a:lnTo>
                  <a:lnTo>
                    <a:pt x="5106" y="1597"/>
                  </a:lnTo>
                  <a:lnTo>
                    <a:pt x="5106" y="1602"/>
                  </a:lnTo>
                  <a:lnTo>
                    <a:pt x="5105" y="1602"/>
                  </a:lnTo>
                  <a:lnTo>
                    <a:pt x="5105" y="1605"/>
                  </a:lnTo>
                  <a:lnTo>
                    <a:pt x="5103" y="1605"/>
                  </a:lnTo>
                  <a:lnTo>
                    <a:pt x="5103" y="1610"/>
                  </a:lnTo>
                  <a:lnTo>
                    <a:pt x="5101" y="1610"/>
                  </a:lnTo>
                  <a:lnTo>
                    <a:pt x="5101" y="1614"/>
                  </a:lnTo>
                  <a:lnTo>
                    <a:pt x="5100" y="1614"/>
                  </a:lnTo>
                  <a:lnTo>
                    <a:pt x="5100" y="1619"/>
                  </a:lnTo>
                  <a:lnTo>
                    <a:pt x="5098" y="1619"/>
                  </a:lnTo>
                  <a:lnTo>
                    <a:pt x="5098" y="1624"/>
                  </a:lnTo>
                  <a:lnTo>
                    <a:pt x="5096" y="1624"/>
                  </a:lnTo>
                  <a:lnTo>
                    <a:pt x="5096" y="1627"/>
                  </a:lnTo>
                  <a:lnTo>
                    <a:pt x="5095" y="1627"/>
                  </a:lnTo>
                  <a:lnTo>
                    <a:pt x="5095" y="1632"/>
                  </a:lnTo>
                  <a:lnTo>
                    <a:pt x="5093" y="1632"/>
                  </a:lnTo>
                  <a:lnTo>
                    <a:pt x="5093" y="1637"/>
                  </a:lnTo>
                  <a:lnTo>
                    <a:pt x="5091" y="1637"/>
                  </a:lnTo>
                  <a:lnTo>
                    <a:pt x="5091" y="1640"/>
                  </a:lnTo>
                  <a:lnTo>
                    <a:pt x="5090" y="1640"/>
                  </a:lnTo>
                  <a:lnTo>
                    <a:pt x="5090" y="1645"/>
                  </a:lnTo>
                  <a:lnTo>
                    <a:pt x="5088" y="1645"/>
                  </a:lnTo>
                  <a:lnTo>
                    <a:pt x="5088" y="1649"/>
                  </a:lnTo>
                  <a:lnTo>
                    <a:pt x="5086" y="1649"/>
                  </a:lnTo>
                  <a:lnTo>
                    <a:pt x="5086" y="1654"/>
                  </a:lnTo>
                  <a:lnTo>
                    <a:pt x="5085" y="1654"/>
                  </a:lnTo>
                  <a:lnTo>
                    <a:pt x="5085" y="1659"/>
                  </a:lnTo>
                  <a:lnTo>
                    <a:pt x="5083" y="1659"/>
                  </a:lnTo>
                  <a:lnTo>
                    <a:pt x="5083" y="1662"/>
                  </a:lnTo>
                  <a:lnTo>
                    <a:pt x="5081" y="1662"/>
                  </a:lnTo>
                  <a:lnTo>
                    <a:pt x="5081" y="1667"/>
                  </a:lnTo>
                  <a:lnTo>
                    <a:pt x="5080" y="1667"/>
                  </a:lnTo>
                  <a:lnTo>
                    <a:pt x="5080" y="1672"/>
                  </a:lnTo>
                  <a:lnTo>
                    <a:pt x="5078" y="1672"/>
                  </a:lnTo>
                  <a:lnTo>
                    <a:pt x="5078" y="1675"/>
                  </a:lnTo>
                  <a:lnTo>
                    <a:pt x="5076" y="1675"/>
                  </a:lnTo>
                  <a:lnTo>
                    <a:pt x="5076" y="1680"/>
                  </a:lnTo>
                  <a:lnTo>
                    <a:pt x="5075" y="1680"/>
                  </a:lnTo>
                  <a:lnTo>
                    <a:pt x="5075" y="1684"/>
                  </a:lnTo>
                  <a:lnTo>
                    <a:pt x="5073" y="1684"/>
                  </a:lnTo>
                  <a:lnTo>
                    <a:pt x="5073" y="1689"/>
                  </a:lnTo>
                  <a:lnTo>
                    <a:pt x="5071" y="1689"/>
                  </a:lnTo>
                  <a:lnTo>
                    <a:pt x="5071" y="1694"/>
                  </a:lnTo>
                  <a:lnTo>
                    <a:pt x="5070" y="1694"/>
                  </a:lnTo>
                  <a:lnTo>
                    <a:pt x="5070" y="1697"/>
                  </a:lnTo>
                  <a:lnTo>
                    <a:pt x="5068" y="1697"/>
                  </a:lnTo>
                  <a:lnTo>
                    <a:pt x="5068" y="1702"/>
                  </a:lnTo>
                  <a:lnTo>
                    <a:pt x="5066" y="1702"/>
                  </a:lnTo>
                  <a:lnTo>
                    <a:pt x="5066" y="1707"/>
                  </a:lnTo>
                  <a:lnTo>
                    <a:pt x="5065" y="1707"/>
                  </a:lnTo>
                  <a:lnTo>
                    <a:pt x="5065" y="1710"/>
                  </a:lnTo>
                  <a:lnTo>
                    <a:pt x="5063" y="1710"/>
                  </a:lnTo>
                  <a:lnTo>
                    <a:pt x="5063" y="1715"/>
                  </a:lnTo>
                  <a:lnTo>
                    <a:pt x="5061" y="1715"/>
                  </a:lnTo>
                  <a:lnTo>
                    <a:pt x="5061" y="1719"/>
                  </a:lnTo>
                  <a:lnTo>
                    <a:pt x="5060" y="1719"/>
                  </a:lnTo>
                  <a:lnTo>
                    <a:pt x="5060" y="1724"/>
                  </a:lnTo>
                  <a:lnTo>
                    <a:pt x="5058" y="1724"/>
                  </a:lnTo>
                  <a:lnTo>
                    <a:pt x="5058" y="1729"/>
                  </a:lnTo>
                  <a:lnTo>
                    <a:pt x="5056" y="1729"/>
                  </a:lnTo>
                  <a:lnTo>
                    <a:pt x="5056" y="1732"/>
                  </a:lnTo>
                  <a:lnTo>
                    <a:pt x="5055" y="1732"/>
                  </a:lnTo>
                  <a:lnTo>
                    <a:pt x="5055" y="1737"/>
                  </a:lnTo>
                  <a:lnTo>
                    <a:pt x="5053" y="1737"/>
                  </a:lnTo>
                  <a:lnTo>
                    <a:pt x="5053" y="1742"/>
                  </a:lnTo>
                  <a:lnTo>
                    <a:pt x="5051" y="1742"/>
                  </a:lnTo>
                  <a:lnTo>
                    <a:pt x="5051" y="1745"/>
                  </a:lnTo>
                  <a:lnTo>
                    <a:pt x="5050" y="1745"/>
                  </a:lnTo>
                  <a:lnTo>
                    <a:pt x="5050" y="1750"/>
                  </a:lnTo>
                  <a:lnTo>
                    <a:pt x="5048" y="1750"/>
                  </a:lnTo>
                  <a:lnTo>
                    <a:pt x="5048" y="1754"/>
                  </a:lnTo>
                  <a:lnTo>
                    <a:pt x="5046" y="1754"/>
                  </a:lnTo>
                  <a:lnTo>
                    <a:pt x="5046" y="1759"/>
                  </a:lnTo>
                  <a:lnTo>
                    <a:pt x="5045" y="1759"/>
                  </a:lnTo>
                  <a:lnTo>
                    <a:pt x="5045" y="1764"/>
                  </a:lnTo>
                  <a:lnTo>
                    <a:pt x="5043" y="1764"/>
                  </a:lnTo>
                  <a:lnTo>
                    <a:pt x="5043" y="1767"/>
                  </a:lnTo>
                  <a:lnTo>
                    <a:pt x="5041" y="1767"/>
                  </a:lnTo>
                  <a:lnTo>
                    <a:pt x="5041" y="1772"/>
                  </a:lnTo>
                  <a:lnTo>
                    <a:pt x="5040" y="1772"/>
                  </a:lnTo>
                  <a:lnTo>
                    <a:pt x="5040" y="1777"/>
                  </a:lnTo>
                  <a:lnTo>
                    <a:pt x="5038" y="1777"/>
                  </a:lnTo>
                  <a:lnTo>
                    <a:pt x="5038" y="1780"/>
                  </a:lnTo>
                  <a:lnTo>
                    <a:pt x="5036" y="1780"/>
                  </a:lnTo>
                  <a:lnTo>
                    <a:pt x="5036" y="1785"/>
                  </a:lnTo>
                  <a:lnTo>
                    <a:pt x="5035" y="1785"/>
                  </a:lnTo>
                  <a:lnTo>
                    <a:pt x="5035" y="1789"/>
                  </a:lnTo>
                  <a:lnTo>
                    <a:pt x="5033" y="1789"/>
                  </a:lnTo>
                  <a:lnTo>
                    <a:pt x="5033" y="1794"/>
                  </a:lnTo>
                  <a:lnTo>
                    <a:pt x="5031" y="1794"/>
                  </a:lnTo>
                  <a:lnTo>
                    <a:pt x="5031" y="1799"/>
                  </a:lnTo>
                  <a:lnTo>
                    <a:pt x="5030" y="1799"/>
                  </a:lnTo>
                  <a:lnTo>
                    <a:pt x="5030" y="1802"/>
                  </a:lnTo>
                  <a:lnTo>
                    <a:pt x="5028" y="1802"/>
                  </a:lnTo>
                  <a:lnTo>
                    <a:pt x="5028" y="1807"/>
                  </a:lnTo>
                  <a:lnTo>
                    <a:pt x="5026" y="1807"/>
                  </a:lnTo>
                  <a:lnTo>
                    <a:pt x="5026" y="1812"/>
                  </a:lnTo>
                  <a:lnTo>
                    <a:pt x="5025" y="1812"/>
                  </a:lnTo>
                  <a:lnTo>
                    <a:pt x="5025" y="1815"/>
                  </a:lnTo>
                  <a:lnTo>
                    <a:pt x="5023" y="1815"/>
                  </a:lnTo>
                  <a:lnTo>
                    <a:pt x="5023" y="1820"/>
                  </a:lnTo>
                  <a:lnTo>
                    <a:pt x="5021" y="1820"/>
                  </a:lnTo>
                  <a:lnTo>
                    <a:pt x="5021" y="1824"/>
                  </a:lnTo>
                  <a:lnTo>
                    <a:pt x="5020" y="1824"/>
                  </a:lnTo>
                  <a:lnTo>
                    <a:pt x="5020" y="1829"/>
                  </a:lnTo>
                  <a:lnTo>
                    <a:pt x="5018" y="1829"/>
                  </a:lnTo>
                  <a:lnTo>
                    <a:pt x="5018" y="1834"/>
                  </a:lnTo>
                  <a:lnTo>
                    <a:pt x="5016" y="1834"/>
                  </a:lnTo>
                  <a:lnTo>
                    <a:pt x="5016" y="1837"/>
                  </a:lnTo>
                  <a:lnTo>
                    <a:pt x="5015" y="1837"/>
                  </a:lnTo>
                  <a:lnTo>
                    <a:pt x="5015" y="1842"/>
                  </a:lnTo>
                  <a:lnTo>
                    <a:pt x="5013" y="1842"/>
                  </a:lnTo>
                  <a:lnTo>
                    <a:pt x="5013" y="1847"/>
                  </a:lnTo>
                  <a:lnTo>
                    <a:pt x="5011" y="1847"/>
                  </a:lnTo>
                  <a:lnTo>
                    <a:pt x="5011" y="1850"/>
                  </a:lnTo>
                  <a:lnTo>
                    <a:pt x="5010" y="1850"/>
                  </a:lnTo>
                  <a:lnTo>
                    <a:pt x="5010" y="1855"/>
                  </a:lnTo>
                  <a:lnTo>
                    <a:pt x="5008" y="1855"/>
                  </a:lnTo>
                  <a:lnTo>
                    <a:pt x="5008" y="1860"/>
                  </a:lnTo>
                  <a:lnTo>
                    <a:pt x="5006" y="1860"/>
                  </a:lnTo>
                  <a:lnTo>
                    <a:pt x="5006" y="1864"/>
                  </a:lnTo>
                  <a:lnTo>
                    <a:pt x="5005" y="1864"/>
                  </a:lnTo>
                  <a:lnTo>
                    <a:pt x="5005" y="1869"/>
                  </a:lnTo>
                  <a:lnTo>
                    <a:pt x="5003" y="1869"/>
                  </a:lnTo>
                  <a:lnTo>
                    <a:pt x="5003" y="1872"/>
                  </a:lnTo>
                  <a:lnTo>
                    <a:pt x="5001" y="1872"/>
                  </a:lnTo>
                  <a:lnTo>
                    <a:pt x="5001" y="1877"/>
                  </a:lnTo>
                  <a:lnTo>
                    <a:pt x="5000" y="1877"/>
                  </a:lnTo>
                  <a:lnTo>
                    <a:pt x="5000" y="1882"/>
                  </a:lnTo>
                  <a:lnTo>
                    <a:pt x="4998" y="1882"/>
                  </a:lnTo>
                  <a:lnTo>
                    <a:pt x="4998" y="1885"/>
                  </a:lnTo>
                  <a:lnTo>
                    <a:pt x="4996" y="1885"/>
                  </a:lnTo>
                  <a:lnTo>
                    <a:pt x="4996" y="1890"/>
                  </a:lnTo>
                  <a:lnTo>
                    <a:pt x="4995" y="1890"/>
                  </a:lnTo>
                  <a:lnTo>
                    <a:pt x="4995" y="1895"/>
                  </a:lnTo>
                  <a:lnTo>
                    <a:pt x="4993" y="1895"/>
                  </a:lnTo>
                  <a:lnTo>
                    <a:pt x="4993" y="1899"/>
                  </a:lnTo>
                  <a:lnTo>
                    <a:pt x="4991" y="1899"/>
                  </a:lnTo>
                  <a:lnTo>
                    <a:pt x="4991" y="1904"/>
                  </a:lnTo>
                  <a:lnTo>
                    <a:pt x="4990" y="1904"/>
                  </a:lnTo>
                  <a:lnTo>
                    <a:pt x="4990" y="1907"/>
                  </a:lnTo>
                  <a:lnTo>
                    <a:pt x="4988" y="1907"/>
                  </a:lnTo>
                  <a:lnTo>
                    <a:pt x="4988" y="1912"/>
                  </a:lnTo>
                  <a:lnTo>
                    <a:pt x="4986" y="1912"/>
                  </a:lnTo>
                  <a:lnTo>
                    <a:pt x="4986" y="1917"/>
                  </a:lnTo>
                  <a:lnTo>
                    <a:pt x="4985" y="1917"/>
                  </a:lnTo>
                  <a:lnTo>
                    <a:pt x="4985" y="1920"/>
                  </a:lnTo>
                  <a:lnTo>
                    <a:pt x="4983" y="1920"/>
                  </a:lnTo>
                  <a:lnTo>
                    <a:pt x="4983" y="1925"/>
                  </a:lnTo>
                  <a:lnTo>
                    <a:pt x="4981" y="1925"/>
                  </a:lnTo>
                  <a:lnTo>
                    <a:pt x="4981" y="1930"/>
                  </a:lnTo>
                  <a:lnTo>
                    <a:pt x="4980" y="1930"/>
                  </a:lnTo>
                  <a:lnTo>
                    <a:pt x="4980" y="1934"/>
                  </a:lnTo>
                  <a:lnTo>
                    <a:pt x="4978" y="1934"/>
                  </a:lnTo>
                  <a:lnTo>
                    <a:pt x="4978" y="1939"/>
                  </a:lnTo>
                  <a:lnTo>
                    <a:pt x="4976" y="1939"/>
                  </a:lnTo>
                  <a:lnTo>
                    <a:pt x="4976" y="1942"/>
                  </a:lnTo>
                  <a:lnTo>
                    <a:pt x="4975" y="1942"/>
                  </a:lnTo>
                  <a:lnTo>
                    <a:pt x="4975" y="1947"/>
                  </a:lnTo>
                  <a:lnTo>
                    <a:pt x="4973" y="1947"/>
                  </a:lnTo>
                  <a:lnTo>
                    <a:pt x="4973" y="1952"/>
                  </a:lnTo>
                  <a:lnTo>
                    <a:pt x="4971" y="1952"/>
                  </a:lnTo>
                  <a:lnTo>
                    <a:pt x="4971" y="1955"/>
                  </a:lnTo>
                  <a:lnTo>
                    <a:pt x="4970" y="1955"/>
                  </a:lnTo>
                  <a:lnTo>
                    <a:pt x="4970" y="1960"/>
                  </a:lnTo>
                  <a:lnTo>
                    <a:pt x="4968" y="1960"/>
                  </a:lnTo>
                  <a:lnTo>
                    <a:pt x="4968" y="1965"/>
                  </a:lnTo>
                  <a:lnTo>
                    <a:pt x="4966" y="1965"/>
                  </a:lnTo>
                  <a:lnTo>
                    <a:pt x="4966" y="1969"/>
                  </a:lnTo>
                  <a:lnTo>
                    <a:pt x="4965" y="1969"/>
                  </a:lnTo>
                  <a:lnTo>
                    <a:pt x="4965" y="1974"/>
                  </a:lnTo>
                  <a:lnTo>
                    <a:pt x="4963" y="1974"/>
                  </a:lnTo>
                  <a:lnTo>
                    <a:pt x="4963" y="1977"/>
                  </a:lnTo>
                  <a:lnTo>
                    <a:pt x="4961" y="1977"/>
                  </a:lnTo>
                  <a:lnTo>
                    <a:pt x="4961" y="1982"/>
                  </a:lnTo>
                  <a:lnTo>
                    <a:pt x="4960" y="1982"/>
                  </a:lnTo>
                  <a:lnTo>
                    <a:pt x="4960" y="1987"/>
                  </a:lnTo>
                  <a:lnTo>
                    <a:pt x="4958" y="1987"/>
                  </a:lnTo>
                  <a:lnTo>
                    <a:pt x="4958" y="1990"/>
                  </a:lnTo>
                  <a:lnTo>
                    <a:pt x="4956" y="1990"/>
                  </a:lnTo>
                  <a:lnTo>
                    <a:pt x="4956" y="1995"/>
                  </a:lnTo>
                  <a:lnTo>
                    <a:pt x="4955" y="1995"/>
                  </a:lnTo>
                  <a:lnTo>
                    <a:pt x="4955" y="2000"/>
                  </a:lnTo>
                  <a:lnTo>
                    <a:pt x="4953" y="2000"/>
                  </a:lnTo>
                  <a:lnTo>
                    <a:pt x="4953" y="2004"/>
                  </a:lnTo>
                  <a:lnTo>
                    <a:pt x="4951" y="2004"/>
                  </a:lnTo>
                  <a:lnTo>
                    <a:pt x="4951" y="2009"/>
                  </a:lnTo>
                  <a:lnTo>
                    <a:pt x="4950" y="2009"/>
                  </a:lnTo>
                  <a:lnTo>
                    <a:pt x="4950" y="2012"/>
                  </a:lnTo>
                  <a:lnTo>
                    <a:pt x="4948" y="2012"/>
                  </a:lnTo>
                  <a:lnTo>
                    <a:pt x="4948" y="2017"/>
                  </a:lnTo>
                  <a:lnTo>
                    <a:pt x="4946" y="2017"/>
                  </a:lnTo>
                  <a:lnTo>
                    <a:pt x="4946" y="2022"/>
                  </a:lnTo>
                  <a:lnTo>
                    <a:pt x="4945" y="2022"/>
                  </a:lnTo>
                  <a:lnTo>
                    <a:pt x="4945" y="2024"/>
                  </a:lnTo>
                  <a:lnTo>
                    <a:pt x="5980" y="2024"/>
                  </a:lnTo>
                  <a:lnTo>
                    <a:pt x="5980" y="2022"/>
                  </a:lnTo>
                  <a:lnTo>
                    <a:pt x="5981" y="2022"/>
                  </a:lnTo>
                  <a:lnTo>
                    <a:pt x="5981" y="2020"/>
                  </a:lnTo>
                  <a:lnTo>
                    <a:pt x="5983" y="2020"/>
                  </a:lnTo>
                  <a:lnTo>
                    <a:pt x="5983" y="2017"/>
                  </a:lnTo>
                  <a:lnTo>
                    <a:pt x="5985" y="2017"/>
                  </a:lnTo>
                  <a:lnTo>
                    <a:pt x="5985" y="2015"/>
                  </a:lnTo>
                  <a:lnTo>
                    <a:pt x="5986" y="2015"/>
                  </a:lnTo>
                  <a:lnTo>
                    <a:pt x="5986" y="2012"/>
                  </a:lnTo>
                  <a:lnTo>
                    <a:pt x="5988" y="2012"/>
                  </a:lnTo>
                  <a:lnTo>
                    <a:pt x="5988" y="2010"/>
                  </a:lnTo>
                  <a:lnTo>
                    <a:pt x="5990" y="2010"/>
                  </a:lnTo>
                  <a:lnTo>
                    <a:pt x="5990" y="2009"/>
                  </a:lnTo>
                  <a:lnTo>
                    <a:pt x="5991" y="2009"/>
                  </a:lnTo>
                  <a:lnTo>
                    <a:pt x="5991" y="2005"/>
                  </a:lnTo>
                  <a:lnTo>
                    <a:pt x="5993" y="2005"/>
                  </a:lnTo>
                  <a:lnTo>
                    <a:pt x="5993" y="2004"/>
                  </a:lnTo>
                  <a:lnTo>
                    <a:pt x="5995" y="2004"/>
                  </a:lnTo>
                  <a:lnTo>
                    <a:pt x="5995" y="2000"/>
                  </a:lnTo>
                  <a:lnTo>
                    <a:pt x="5996" y="2000"/>
                  </a:lnTo>
                  <a:lnTo>
                    <a:pt x="5996" y="1999"/>
                  </a:lnTo>
                  <a:lnTo>
                    <a:pt x="5998" y="1999"/>
                  </a:lnTo>
                  <a:lnTo>
                    <a:pt x="5998" y="1995"/>
                  </a:lnTo>
                  <a:lnTo>
                    <a:pt x="6000" y="1995"/>
                  </a:lnTo>
                  <a:lnTo>
                    <a:pt x="6000" y="1994"/>
                  </a:lnTo>
                  <a:lnTo>
                    <a:pt x="6001" y="1994"/>
                  </a:lnTo>
                  <a:lnTo>
                    <a:pt x="6001" y="1992"/>
                  </a:lnTo>
                  <a:lnTo>
                    <a:pt x="6003" y="1992"/>
                  </a:lnTo>
                  <a:lnTo>
                    <a:pt x="6003" y="1989"/>
                  </a:lnTo>
                  <a:lnTo>
                    <a:pt x="6005" y="1989"/>
                  </a:lnTo>
                  <a:lnTo>
                    <a:pt x="6005" y="1987"/>
                  </a:lnTo>
                  <a:lnTo>
                    <a:pt x="6006" y="1987"/>
                  </a:lnTo>
                  <a:lnTo>
                    <a:pt x="6006" y="1984"/>
                  </a:lnTo>
                  <a:lnTo>
                    <a:pt x="6008" y="1984"/>
                  </a:lnTo>
                  <a:lnTo>
                    <a:pt x="6008" y="1982"/>
                  </a:lnTo>
                  <a:lnTo>
                    <a:pt x="6010" y="1982"/>
                  </a:lnTo>
                  <a:lnTo>
                    <a:pt x="6010" y="1980"/>
                  </a:lnTo>
                  <a:lnTo>
                    <a:pt x="6011" y="1980"/>
                  </a:lnTo>
                  <a:lnTo>
                    <a:pt x="6011" y="1977"/>
                  </a:lnTo>
                  <a:lnTo>
                    <a:pt x="6013" y="1977"/>
                  </a:lnTo>
                  <a:lnTo>
                    <a:pt x="6013" y="1975"/>
                  </a:lnTo>
                  <a:lnTo>
                    <a:pt x="6015" y="1975"/>
                  </a:lnTo>
                  <a:lnTo>
                    <a:pt x="6015" y="1972"/>
                  </a:lnTo>
                  <a:lnTo>
                    <a:pt x="6016" y="1972"/>
                  </a:lnTo>
                  <a:lnTo>
                    <a:pt x="6016" y="1970"/>
                  </a:lnTo>
                  <a:lnTo>
                    <a:pt x="6018" y="1970"/>
                  </a:lnTo>
                  <a:lnTo>
                    <a:pt x="6018" y="1969"/>
                  </a:lnTo>
                  <a:lnTo>
                    <a:pt x="6020" y="1969"/>
                  </a:lnTo>
                  <a:lnTo>
                    <a:pt x="6020" y="1965"/>
                  </a:lnTo>
                  <a:lnTo>
                    <a:pt x="6021" y="1965"/>
                  </a:lnTo>
                  <a:lnTo>
                    <a:pt x="6021" y="1964"/>
                  </a:lnTo>
                  <a:lnTo>
                    <a:pt x="6023" y="1964"/>
                  </a:lnTo>
                  <a:lnTo>
                    <a:pt x="6023" y="1960"/>
                  </a:lnTo>
                  <a:lnTo>
                    <a:pt x="6025" y="1960"/>
                  </a:lnTo>
                  <a:lnTo>
                    <a:pt x="6025" y="1959"/>
                  </a:lnTo>
                  <a:lnTo>
                    <a:pt x="6026" y="1959"/>
                  </a:lnTo>
                  <a:lnTo>
                    <a:pt x="6026" y="1955"/>
                  </a:lnTo>
                  <a:lnTo>
                    <a:pt x="6028" y="1955"/>
                  </a:lnTo>
                  <a:lnTo>
                    <a:pt x="6028" y="1954"/>
                  </a:lnTo>
                  <a:lnTo>
                    <a:pt x="6030" y="1954"/>
                  </a:lnTo>
                  <a:lnTo>
                    <a:pt x="6030" y="1952"/>
                  </a:lnTo>
                  <a:lnTo>
                    <a:pt x="6031" y="1952"/>
                  </a:lnTo>
                  <a:lnTo>
                    <a:pt x="6031" y="1949"/>
                  </a:lnTo>
                  <a:lnTo>
                    <a:pt x="6033" y="1949"/>
                  </a:lnTo>
                  <a:lnTo>
                    <a:pt x="6033" y="1947"/>
                  </a:lnTo>
                  <a:lnTo>
                    <a:pt x="6035" y="1947"/>
                  </a:lnTo>
                  <a:lnTo>
                    <a:pt x="6035" y="1944"/>
                  </a:lnTo>
                  <a:lnTo>
                    <a:pt x="6036" y="1944"/>
                  </a:lnTo>
                  <a:lnTo>
                    <a:pt x="6036" y="1942"/>
                  </a:lnTo>
                  <a:lnTo>
                    <a:pt x="6038" y="1942"/>
                  </a:lnTo>
                  <a:lnTo>
                    <a:pt x="6038" y="1940"/>
                  </a:lnTo>
                  <a:lnTo>
                    <a:pt x="6040" y="1940"/>
                  </a:lnTo>
                  <a:lnTo>
                    <a:pt x="6040" y="1937"/>
                  </a:lnTo>
                  <a:lnTo>
                    <a:pt x="6041" y="1937"/>
                  </a:lnTo>
                  <a:lnTo>
                    <a:pt x="6041" y="1935"/>
                  </a:lnTo>
                  <a:lnTo>
                    <a:pt x="6043" y="1935"/>
                  </a:lnTo>
                  <a:lnTo>
                    <a:pt x="6043" y="1932"/>
                  </a:lnTo>
                  <a:lnTo>
                    <a:pt x="6045" y="1932"/>
                  </a:lnTo>
                  <a:lnTo>
                    <a:pt x="6045" y="1930"/>
                  </a:lnTo>
                  <a:lnTo>
                    <a:pt x="6046" y="1930"/>
                  </a:lnTo>
                  <a:lnTo>
                    <a:pt x="6046" y="1929"/>
                  </a:lnTo>
                  <a:lnTo>
                    <a:pt x="6048" y="1929"/>
                  </a:lnTo>
                  <a:lnTo>
                    <a:pt x="6048" y="1925"/>
                  </a:lnTo>
                  <a:lnTo>
                    <a:pt x="6050" y="1925"/>
                  </a:lnTo>
                  <a:lnTo>
                    <a:pt x="6050" y="1924"/>
                  </a:lnTo>
                  <a:lnTo>
                    <a:pt x="6051" y="1924"/>
                  </a:lnTo>
                  <a:lnTo>
                    <a:pt x="6051" y="1920"/>
                  </a:lnTo>
                  <a:lnTo>
                    <a:pt x="6053" y="1920"/>
                  </a:lnTo>
                  <a:lnTo>
                    <a:pt x="6053" y="1919"/>
                  </a:lnTo>
                  <a:lnTo>
                    <a:pt x="6055" y="1919"/>
                  </a:lnTo>
                  <a:lnTo>
                    <a:pt x="6055" y="1915"/>
                  </a:lnTo>
                  <a:lnTo>
                    <a:pt x="6056" y="1915"/>
                  </a:lnTo>
                  <a:lnTo>
                    <a:pt x="6056" y="1914"/>
                  </a:lnTo>
                  <a:lnTo>
                    <a:pt x="6058" y="1914"/>
                  </a:lnTo>
                  <a:lnTo>
                    <a:pt x="6058" y="1912"/>
                  </a:lnTo>
                  <a:lnTo>
                    <a:pt x="6060" y="1912"/>
                  </a:lnTo>
                  <a:lnTo>
                    <a:pt x="6060" y="1909"/>
                  </a:lnTo>
                  <a:lnTo>
                    <a:pt x="6061" y="1909"/>
                  </a:lnTo>
                  <a:lnTo>
                    <a:pt x="6061" y="1907"/>
                  </a:lnTo>
                  <a:lnTo>
                    <a:pt x="6063" y="1907"/>
                  </a:lnTo>
                  <a:lnTo>
                    <a:pt x="6063" y="1904"/>
                  </a:lnTo>
                  <a:lnTo>
                    <a:pt x="6065" y="1904"/>
                  </a:lnTo>
                  <a:lnTo>
                    <a:pt x="6065" y="1902"/>
                  </a:lnTo>
                  <a:lnTo>
                    <a:pt x="6066" y="1902"/>
                  </a:lnTo>
                  <a:lnTo>
                    <a:pt x="6066" y="1900"/>
                  </a:lnTo>
                  <a:lnTo>
                    <a:pt x="6068" y="1900"/>
                  </a:lnTo>
                  <a:lnTo>
                    <a:pt x="6068" y="1897"/>
                  </a:lnTo>
                  <a:lnTo>
                    <a:pt x="6070" y="1897"/>
                  </a:lnTo>
                  <a:lnTo>
                    <a:pt x="6070" y="1895"/>
                  </a:lnTo>
                  <a:lnTo>
                    <a:pt x="6071" y="1895"/>
                  </a:lnTo>
                  <a:lnTo>
                    <a:pt x="6071" y="1892"/>
                  </a:lnTo>
                  <a:lnTo>
                    <a:pt x="6073" y="1892"/>
                  </a:lnTo>
                  <a:lnTo>
                    <a:pt x="6073" y="1890"/>
                  </a:lnTo>
                  <a:lnTo>
                    <a:pt x="6075" y="1890"/>
                  </a:lnTo>
                  <a:lnTo>
                    <a:pt x="6075" y="1889"/>
                  </a:lnTo>
                  <a:lnTo>
                    <a:pt x="6076" y="1889"/>
                  </a:lnTo>
                  <a:lnTo>
                    <a:pt x="6076" y="1885"/>
                  </a:lnTo>
                  <a:lnTo>
                    <a:pt x="6078" y="1885"/>
                  </a:lnTo>
                  <a:lnTo>
                    <a:pt x="6078" y="1884"/>
                  </a:lnTo>
                  <a:lnTo>
                    <a:pt x="6080" y="1884"/>
                  </a:lnTo>
                  <a:lnTo>
                    <a:pt x="6080" y="1880"/>
                  </a:lnTo>
                  <a:lnTo>
                    <a:pt x="6081" y="1880"/>
                  </a:lnTo>
                  <a:lnTo>
                    <a:pt x="6081" y="1879"/>
                  </a:lnTo>
                  <a:lnTo>
                    <a:pt x="6083" y="1879"/>
                  </a:lnTo>
                  <a:lnTo>
                    <a:pt x="6083" y="1875"/>
                  </a:lnTo>
                  <a:lnTo>
                    <a:pt x="6085" y="1875"/>
                  </a:lnTo>
                  <a:lnTo>
                    <a:pt x="6085" y="1874"/>
                  </a:lnTo>
                  <a:lnTo>
                    <a:pt x="6086" y="1874"/>
                  </a:lnTo>
                  <a:lnTo>
                    <a:pt x="6086" y="1872"/>
                  </a:lnTo>
                  <a:lnTo>
                    <a:pt x="6088" y="1872"/>
                  </a:lnTo>
                  <a:lnTo>
                    <a:pt x="6088" y="1869"/>
                  </a:lnTo>
                  <a:lnTo>
                    <a:pt x="6090" y="1869"/>
                  </a:lnTo>
                  <a:lnTo>
                    <a:pt x="6090" y="1867"/>
                  </a:lnTo>
                  <a:lnTo>
                    <a:pt x="6091" y="1867"/>
                  </a:lnTo>
                  <a:lnTo>
                    <a:pt x="6091" y="1864"/>
                  </a:lnTo>
                  <a:lnTo>
                    <a:pt x="6093" y="1864"/>
                  </a:lnTo>
                  <a:lnTo>
                    <a:pt x="6093" y="1862"/>
                  </a:lnTo>
                  <a:lnTo>
                    <a:pt x="6095" y="1862"/>
                  </a:lnTo>
                  <a:lnTo>
                    <a:pt x="6095" y="1860"/>
                  </a:lnTo>
                  <a:lnTo>
                    <a:pt x="6096" y="1860"/>
                  </a:lnTo>
                  <a:lnTo>
                    <a:pt x="6096" y="1857"/>
                  </a:lnTo>
                  <a:lnTo>
                    <a:pt x="6098" y="1857"/>
                  </a:lnTo>
                  <a:lnTo>
                    <a:pt x="6098" y="1855"/>
                  </a:lnTo>
                  <a:lnTo>
                    <a:pt x="6100" y="1855"/>
                  </a:lnTo>
                  <a:lnTo>
                    <a:pt x="6100" y="1852"/>
                  </a:lnTo>
                  <a:lnTo>
                    <a:pt x="6101" y="1852"/>
                  </a:lnTo>
                  <a:lnTo>
                    <a:pt x="6101" y="1850"/>
                  </a:lnTo>
                  <a:lnTo>
                    <a:pt x="6103" y="1850"/>
                  </a:lnTo>
                  <a:lnTo>
                    <a:pt x="6103" y="1849"/>
                  </a:lnTo>
                  <a:lnTo>
                    <a:pt x="6105" y="1849"/>
                  </a:lnTo>
                  <a:lnTo>
                    <a:pt x="6105" y="1845"/>
                  </a:lnTo>
                  <a:lnTo>
                    <a:pt x="6106" y="1845"/>
                  </a:lnTo>
                  <a:lnTo>
                    <a:pt x="6106" y="1844"/>
                  </a:lnTo>
                  <a:lnTo>
                    <a:pt x="6108" y="1844"/>
                  </a:lnTo>
                  <a:lnTo>
                    <a:pt x="6108" y="1840"/>
                  </a:lnTo>
                  <a:lnTo>
                    <a:pt x="6110" y="1840"/>
                  </a:lnTo>
                  <a:lnTo>
                    <a:pt x="6110" y="1839"/>
                  </a:lnTo>
                  <a:lnTo>
                    <a:pt x="6111" y="1839"/>
                  </a:lnTo>
                  <a:lnTo>
                    <a:pt x="6111" y="1835"/>
                  </a:lnTo>
                  <a:lnTo>
                    <a:pt x="6113" y="1835"/>
                  </a:lnTo>
                  <a:lnTo>
                    <a:pt x="6113" y="1834"/>
                  </a:lnTo>
                  <a:lnTo>
                    <a:pt x="6115" y="1834"/>
                  </a:lnTo>
                  <a:lnTo>
                    <a:pt x="6115" y="1832"/>
                  </a:lnTo>
                  <a:lnTo>
                    <a:pt x="6116" y="1832"/>
                  </a:lnTo>
                  <a:lnTo>
                    <a:pt x="6116" y="1829"/>
                  </a:lnTo>
                  <a:lnTo>
                    <a:pt x="6118" y="1829"/>
                  </a:lnTo>
                  <a:lnTo>
                    <a:pt x="6118" y="1827"/>
                  </a:lnTo>
                  <a:lnTo>
                    <a:pt x="6120" y="1827"/>
                  </a:lnTo>
                  <a:lnTo>
                    <a:pt x="6120" y="1824"/>
                  </a:lnTo>
                  <a:lnTo>
                    <a:pt x="6121" y="1824"/>
                  </a:lnTo>
                  <a:lnTo>
                    <a:pt x="6121" y="1822"/>
                  </a:lnTo>
                  <a:lnTo>
                    <a:pt x="6123" y="1822"/>
                  </a:lnTo>
                  <a:lnTo>
                    <a:pt x="6123" y="1820"/>
                  </a:lnTo>
                  <a:lnTo>
                    <a:pt x="6125" y="1820"/>
                  </a:lnTo>
                  <a:lnTo>
                    <a:pt x="6125" y="1817"/>
                  </a:lnTo>
                  <a:lnTo>
                    <a:pt x="6126" y="1817"/>
                  </a:lnTo>
                  <a:lnTo>
                    <a:pt x="6126" y="1815"/>
                  </a:lnTo>
                  <a:lnTo>
                    <a:pt x="6128" y="1815"/>
                  </a:lnTo>
                  <a:lnTo>
                    <a:pt x="6128" y="1812"/>
                  </a:lnTo>
                  <a:lnTo>
                    <a:pt x="6130" y="1812"/>
                  </a:lnTo>
                  <a:lnTo>
                    <a:pt x="6130" y="1810"/>
                  </a:lnTo>
                  <a:lnTo>
                    <a:pt x="6131" y="1810"/>
                  </a:lnTo>
                  <a:lnTo>
                    <a:pt x="6131" y="1809"/>
                  </a:lnTo>
                  <a:lnTo>
                    <a:pt x="6133" y="1809"/>
                  </a:lnTo>
                  <a:lnTo>
                    <a:pt x="6133" y="1805"/>
                  </a:lnTo>
                  <a:lnTo>
                    <a:pt x="6135" y="1805"/>
                  </a:lnTo>
                  <a:lnTo>
                    <a:pt x="6135" y="1804"/>
                  </a:lnTo>
                  <a:lnTo>
                    <a:pt x="6136" y="1804"/>
                  </a:lnTo>
                  <a:lnTo>
                    <a:pt x="6136" y="1800"/>
                  </a:lnTo>
                  <a:lnTo>
                    <a:pt x="6138" y="1800"/>
                  </a:lnTo>
                  <a:lnTo>
                    <a:pt x="6138" y="1799"/>
                  </a:lnTo>
                  <a:lnTo>
                    <a:pt x="6140" y="1799"/>
                  </a:lnTo>
                  <a:lnTo>
                    <a:pt x="6140" y="1795"/>
                  </a:lnTo>
                  <a:lnTo>
                    <a:pt x="6141" y="1795"/>
                  </a:lnTo>
                  <a:lnTo>
                    <a:pt x="6141" y="1794"/>
                  </a:lnTo>
                  <a:lnTo>
                    <a:pt x="6143" y="1794"/>
                  </a:lnTo>
                  <a:lnTo>
                    <a:pt x="6143" y="1792"/>
                  </a:lnTo>
                  <a:lnTo>
                    <a:pt x="6145" y="1792"/>
                  </a:lnTo>
                  <a:lnTo>
                    <a:pt x="6145" y="1789"/>
                  </a:lnTo>
                  <a:lnTo>
                    <a:pt x="6146" y="1789"/>
                  </a:lnTo>
                  <a:lnTo>
                    <a:pt x="6146" y="1787"/>
                  </a:lnTo>
                  <a:lnTo>
                    <a:pt x="6148" y="1787"/>
                  </a:lnTo>
                  <a:lnTo>
                    <a:pt x="6148" y="1784"/>
                  </a:lnTo>
                  <a:lnTo>
                    <a:pt x="6150" y="1784"/>
                  </a:lnTo>
                  <a:lnTo>
                    <a:pt x="6150" y="1782"/>
                  </a:lnTo>
                  <a:lnTo>
                    <a:pt x="6151" y="1782"/>
                  </a:lnTo>
                  <a:lnTo>
                    <a:pt x="6151" y="1780"/>
                  </a:lnTo>
                  <a:lnTo>
                    <a:pt x="6153" y="1780"/>
                  </a:lnTo>
                  <a:lnTo>
                    <a:pt x="6153" y="1777"/>
                  </a:lnTo>
                  <a:lnTo>
                    <a:pt x="6155" y="1777"/>
                  </a:lnTo>
                  <a:lnTo>
                    <a:pt x="6155" y="1775"/>
                  </a:lnTo>
                  <a:lnTo>
                    <a:pt x="6156" y="1775"/>
                  </a:lnTo>
                  <a:lnTo>
                    <a:pt x="6156" y="1772"/>
                  </a:lnTo>
                  <a:lnTo>
                    <a:pt x="6158" y="1772"/>
                  </a:lnTo>
                  <a:lnTo>
                    <a:pt x="6158" y="1770"/>
                  </a:lnTo>
                  <a:lnTo>
                    <a:pt x="6160" y="1770"/>
                  </a:lnTo>
                  <a:lnTo>
                    <a:pt x="6160" y="1769"/>
                  </a:lnTo>
                  <a:lnTo>
                    <a:pt x="6161" y="1769"/>
                  </a:lnTo>
                  <a:lnTo>
                    <a:pt x="6161" y="1765"/>
                  </a:lnTo>
                  <a:lnTo>
                    <a:pt x="6163" y="1765"/>
                  </a:lnTo>
                  <a:lnTo>
                    <a:pt x="6163" y="1764"/>
                  </a:lnTo>
                  <a:lnTo>
                    <a:pt x="6165" y="1764"/>
                  </a:lnTo>
                  <a:lnTo>
                    <a:pt x="6165" y="1760"/>
                  </a:lnTo>
                  <a:lnTo>
                    <a:pt x="6166" y="1760"/>
                  </a:lnTo>
                  <a:lnTo>
                    <a:pt x="6166" y="1759"/>
                  </a:lnTo>
                  <a:lnTo>
                    <a:pt x="6168" y="1759"/>
                  </a:lnTo>
                  <a:lnTo>
                    <a:pt x="6168" y="1755"/>
                  </a:lnTo>
                  <a:lnTo>
                    <a:pt x="6170" y="1755"/>
                  </a:lnTo>
                  <a:lnTo>
                    <a:pt x="6170" y="1754"/>
                  </a:lnTo>
                  <a:lnTo>
                    <a:pt x="6171" y="1754"/>
                  </a:lnTo>
                  <a:lnTo>
                    <a:pt x="6171" y="1752"/>
                  </a:lnTo>
                  <a:lnTo>
                    <a:pt x="6173" y="1752"/>
                  </a:lnTo>
                  <a:lnTo>
                    <a:pt x="6173" y="1749"/>
                  </a:lnTo>
                  <a:lnTo>
                    <a:pt x="6175" y="1749"/>
                  </a:lnTo>
                  <a:lnTo>
                    <a:pt x="6175" y="1747"/>
                  </a:lnTo>
                  <a:lnTo>
                    <a:pt x="6176" y="1747"/>
                  </a:lnTo>
                  <a:lnTo>
                    <a:pt x="6176" y="1744"/>
                  </a:lnTo>
                  <a:lnTo>
                    <a:pt x="6178" y="1744"/>
                  </a:lnTo>
                  <a:lnTo>
                    <a:pt x="6178" y="1742"/>
                  </a:lnTo>
                  <a:lnTo>
                    <a:pt x="6180" y="1742"/>
                  </a:lnTo>
                  <a:lnTo>
                    <a:pt x="6180" y="1740"/>
                  </a:lnTo>
                  <a:lnTo>
                    <a:pt x="6181" y="1740"/>
                  </a:lnTo>
                  <a:lnTo>
                    <a:pt x="6181" y="1737"/>
                  </a:lnTo>
                  <a:lnTo>
                    <a:pt x="6183" y="1737"/>
                  </a:lnTo>
                  <a:lnTo>
                    <a:pt x="6183" y="1735"/>
                  </a:lnTo>
                  <a:lnTo>
                    <a:pt x="6185" y="1735"/>
                  </a:lnTo>
                  <a:lnTo>
                    <a:pt x="6185" y="1732"/>
                  </a:lnTo>
                  <a:lnTo>
                    <a:pt x="6186" y="1732"/>
                  </a:lnTo>
                  <a:lnTo>
                    <a:pt x="6186" y="1730"/>
                  </a:lnTo>
                  <a:lnTo>
                    <a:pt x="6188" y="1730"/>
                  </a:lnTo>
                  <a:lnTo>
                    <a:pt x="6188" y="1729"/>
                  </a:lnTo>
                  <a:lnTo>
                    <a:pt x="6190" y="1729"/>
                  </a:lnTo>
                  <a:lnTo>
                    <a:pt x="6190" y="1725"/>
                  </a:lnTo>
                  <a:lnTo>
                    <a:pt x="6191" y="1725"/>
                  </a:lnTo>
                  <a:lnTo>
                    <a:pt x="6191" y="1724"/>
                  </a:lnTo>
                  <a:lnTo>
                    <a:pt x="6193" y="1724"/>
                  </a:lnTo>
                  <a:lnTo>
                    <a:pt x="6193" y="1720"/>
                  </a:lnTo>
                  <a:lnTo>
                    <a:pt x="6195" y="1720"/>
                  </a:lnTo>
                  <a:lnTo>
                    <a:pt x="6195" y="1719"/>
                  </a:lnTo>
                  <a:lnTo>
                    <a:pt x="6196" y="1719"/>
                  </a:lnTo>
                  <a:lnTo>
                    <a:pt x="6196" y="1715"/>
                  </a:lnTo>
                  <a:lnTo>
                    <a:pt x="6198" y="1715"/>
                  </a:lnTo>
                  <a:lnTo>
                    <a:pt x="6198" y="1714"/>
                  </a:lnTo>
                  <a:lnTo>
                    <a:pt x="6200" y="1714"/>
                  </a:lnTo>
                  <a:lnTo>
                    <a:pt x="6200" y="1712"/>
                  </a:lnTo>
                  <a:lnTo>
                    <a:pt x="6201" y="1712"/>
                  </a:lnTo>
                  <a:lnTo>
                    <a:pt x="6201" y="1709"/>
                  </a:lnTo>
                  <a:lnTo>
                    <a:pt x="6203" y="1709"/>
                  </a:lnTo>
                  <a:lnTo>
                    <a:pt x="6203" y="1707"/>
                  </a:lnTo>
                  <a:lnTo>
                    <a:pt x="6205" y="1707"/>
                  </a:lnTo>
                  <a:lnTo>
                    <a:pt x="6205" y="1704"/>
                  </a:lnTo>
                  <a:lnTo>
                    <a:pt x="6206" y="1704"/>
                  </a:lnTo>
                  <a:lnTo>
                    <a:pt x="6206" y="1702"/>
                  </a:lnTo>
                  <a:lnTo>
                    <a:pt x="6208" y="1702"/>
                  </a:lnTo>
                  <a:lnTo>
                    <a:pt x="6208" y="1700"/>
                  </a:lnTo>
                  <a:lnTo>
                    <a:pt x="6210" y="1700"/>
                  </a:lnTo>
                  <a:lnTo>
                    <a:pt x="6210" y="1697"/>
                  </a:lnTo>
                  <a:lnTo>
                    <a:pt x="6211" y="1697"/>
                  </a:lnTo>
                  <a:lnTo>
                    <a:pt x="6211" y="1695"/>
                  </a:lnTo>
                  <a:lnTo>
                    <a:pt x="6213" y="1695"/>
                  </a:lnTo>
                  <a:lnTo>
                    <a:pt x="6213" y="1692"/>
                  </a:lnTo>
                  <a:lnTo>
                    <a:pt x="6215" y="1692"/>
                  </a:lnTo>
                  <a:lnTo>
                    <a:pt x="6215" y="1690"/>
                  </a:lnTo>
                  <a:lnTo>
                    <a:pt x="6216" y="1690"/>
                  </a:lnTo>
                  <a:lnTo>
                    <a:pt x="6216" y="1689"/>
                  </a:lnTo>
                  <a:lnTo>
                    <a:pt x="6218" y="1689"/>
                  </a:lnTo>
                  <a:lnTo>
                    <a:pt x="6218" y="1685"/>
                  </a:lnTo>
                  <a:lnTo>
                    <a:pt x="6220" y="1685"/>
                  </a:lnTo>
                  <a:lnTo>
                    <a:pt x="6220" y="1684"/>
                  </a:lnTo>
                  <a:lnTo>
                    <a:pt x="6221" y="1684"/>
                  </a:lnTo>
                  <a:lnTo>
                    <a:pt x="6221" y="1680"/>
                  </a:lnTo>
                  <a:lnTo>
                    <a:pt x="6223" y="1680"/>
                  </a:lnTo>
                  <a:lnTo>
                    <a:pt x="6223" y="1679"/>
                  </a:lnTo>
                  <a:lnTo>
                    <a:pt x="6225" y="1679"/>
                  </a:lnTo>
                  <a:lnTo>
                    <a:pt x="6225" y="1675"/>
                  </a:lnTo>
                  <a:lnTo>
                    <a:pt x="6226" y="1675"/>
                  </a:lnTo>
                  <a:lnTo>
                    <a:pt x="6226" y="1674"/>
                  </a:lnTo>
                  <a:lnTo>
                    <a:pt x="6228" y="1674"/>
                  </a:lnTo>
                  <a:lnTo>
                    <a:pt x="6228" y="1672"/>
                  </a:lnTo>
                  <a:lnTo>
                    <a:pt x="6230" y="1672"/>
                  </a:lnTo>
                  <a:lnTo>
                    <a:pt x="6230" y="1669"/>
                  </a:lnTo>
                  <a:lnTo>
                    <a:pt x="6231" y="1669"/>
                  </a:lnTo>
                  <a:lnTo>
                    <a:pt x="6231" y="1667"/>
                  </a:lnTo>
                  <a:lnTo>
                    <a:pt x="6233" y="1667"/>
                  </a:lnTo>
                  <a:lnTo>
                    <a:pt x="6233" y="1664"/>
                  </a:lnTo>
                  <a:lnTo>
                    <a:pt x="6235" y="1664"/>
                  </a:lnTo>
                  <a:lnTo>
                    <a:pt x="6235" y="1662"/>
                  </a:lnTo>
                  <a:lnTo>
                    <a:pt x="6236" y="1662"/>
                  </a:lnTo>
                  <a:lnTo>
                    <a:pt x="6236" y="1660"/>
                  </a:lnTo>
                  <a:lnTo>
                    <a:pt x="6238" y="1660"/>
                  </a:lnTo>
                  <a:lnTo>
                    <a:pt x="6238" y="1657"/>
                  </a:lnTo>
                  <a:lnTo>
                    <a:pt x="6240" y="1657"/>
                  </a:lnTo>
                  <a:lnTo>
                    <a:pt x="6240" y="1655"/>
                  </a:lnTo>
                  <a:lnTo>
                    <a:pt x="6241" y="1655"/>
                  </a:lnTo>
                  <a:lnTo>
                    <a:pt x="6241" y="1652"/>
                  </a:lnTo>
                  <a:lnTo>
                    <a:pt x="6243" y="1652"/>
                  </a:lnTo>
                  <a:lnTo>
                    <a:pt x="6243" y="1650"/>
                  </a:lnTo>
                  <a:lnTo>
                    <a:pt x="6245" y="1650"/>
                  </a:lnTo>
                  <a:lnTo>
                    <a:pt x="6245" y="1649"/>
                  </a:lnTo>
                  <a:lnTo>
                    <a:pt x="6246" y="1649"/>
                  </a:lnTo>
                  <a:lnTo>
                    <a:pt x="6246" y="1645"/>
                  </a:lnTo>
                  <a:lnTo>
                    <a:pt x="6248" y="1645"/>
                  </a:lnTo>
                  <a:lnTo>
                    <a:pt x="6248" y="1644"/>
                  </a:lnTo>
                  <a:lnTo>
                    <a:pt x="6250" y="1644"/>
                  </a:lnTo>
                  <a:lnTo>
                    <a:pt x="6250" y="1640"/>
                  </a:lnTo>
                  <a:lnTo>
                    <a:pt x="6251" y="1640"/>
                  </a:lnTo>
                  <a:lnTo>
                    <a:pt x="6251" y="1639"/>
                  </a:lnTo>
                  <a:lnTo>
                    <a:pt x="6253" y="1639"/>
                  </a:lnTo>
                  <a:lnTo>
                    <a:pt x="6253" y="1635"/>
                  </a:lnTo>
                  <a:lnTo>
                    <a:pt x="6255" y="1635"/>
                  </a:lnTo>
                  <a:lnTo>
                    <a:pt x="6255" y="1634"/>
                  </a:lnTo>
                  <a:lnTo>
                    <a:pt x="6256" y="1634"/>
                  </a:lnTo>
                  <a:lnTo>
                    <a:pt x="6256" y="1632"/>
                  </a:lnTo>
                  <a:lnTo>
                    <a:pt x="6258" y="1632"/>
                  </a:lnTo>
                  <a:lnTo>
                    <a:pt x="6258" y="1629"/>
                  </a:lnTo>
                  <a:lnTo>
                    <a:pt x="6260" y="1629"/>
                  </a:lnTo>
                  <a:lnTo>
                    <a:pt x="6260" y="1627"/>
                  </a:lnTo>
                  <a:lnTo>
                    <a:pt x="6261" y="1627"/>
                  </a:lnTo>
                  <a:lnTo>
                    <a:pt x="6261" y="1624"/>
                  </a:lnTo>
                  <a:lnTo>
                    <a:pt x="6263" y="1624"/>
                  </a:lnTo>
                  <a:lnTo>
                    <a:pt x="6263" y="1622"/>
                  </a:lnTo>
                  <a:lnTo>
                    <a:pt x="6265" y="1622"/>
                  </a:lnTo>
                  <a:lnTo>
                    <a:pt x="6265" y="1620"/>
                  </a:lnTo>
                  <a:lnTo>
                    <a:pt x="6266" y="1620"/>
                  </a:lnTo>
                  <a:lnTo>
                    <a:pt x="6266" y="1617"/>
                  </a:lnTo>
                  <a:lnTo>
                    <a:pt x="6268" y="1617"/>
                  </a:lnTo>
                  <a:lnTo>
                    <a:pt x="6268" y="1615"/>
                  </a:lnTo>
                  <a:lnTo>
                    <a:pt x="6270" y="1615"/>
                  </a:lnTo>
                  <a:lnTo>
                    <a:pt x="6270" y="1612"/>
                  </a:lnTo>
                  <a:lnTo>
                    <a:pt x="6271" y="1612"/>
                  </a:lnTo>
                  <a:lnTo>
                    <a:pt x="6271" y="1610"/>
                  </a:lnTo>
                  <a:lnTo>
                    <a:pt x="6273" y="1610"/>
                  </a:lnTo>
                  <a:lnTo>
                    <a:pt x="6273" y="1609"/>
                  </a:lnTo>
                  <a:lnTo>
                    <a:pt x="6275" y="1609"/>
                  </a:lnTo>
                  <a:lnTo>
                    <a:pt x="6275" y="1605"/>
                  </a:lnTo>
                  <a:lnTo>
                    <a:pt x="6276" y="1605"/>
                  </a:lnTo>
                  <a:lnTo>
                    <a:pt x="6276" y="1604"/>
                  </a:lnTo>
                  <a:lnTo>
                    <a:pt x="6278" y="1604"/>
                  </a:lnTo>
                  <a:lnTo>
                    <a:pt x="6278" y="1600"/>
                  </a:lnTo>
                  <a:lnTo>
                    <a:pt x="6280" y="1600"/>
                  </a:lnTo>
                  <a:lnTo>
                    <a:pt x="6280" y="1599"/>
                  </a:lnTo>
                  <a:lnTo>
                    <a:pt x="6281" y="1599"/>
                  </a:lnTo>
                  <a:lnTo>
                    <a:pt x="6281" y="1595"/>
                  </a:lnTo>
                  <a:lnTo>
                    <a:pt x="6283" y="1595"/>
                  </a:lnTo>
                  <a:lnTo>
                    <a:pt x="6283" y="1594"/>
                  </a:lnTo>
                  <a:lnTo>
                    <a:pt x="6285" y="1594"/>
                  </a:lnTo>
                  <a:lnTo>
                    <a:pt x="6285" y="1592"/>
                  </a:lnTo>
                  <a:lnTo>
                    <a:pt x="6286" y="1592"/>
                  </a:lnTo>
                  <a:lnTo>
                    <a:pt x="6286" y="1589"/>
                  </a:lnTo>
                  <a:lnTo>
                    <a:pt x="6288" y="1589"/>
                  </a:lnTo>
                  <a:lnTo>
                    <a:pt x="6288" y="1587"/>
                  </a:lnTo>
                  <a:lnTo>
                    <a:pt x="6290" y="1587"/>
                  </a:lnTo>
                  <a:lnTo>
                    <a:pt x="6290" y="1584"/>
                  </a:lnTo>
                  <a:lnTo>
                    <a:pt x="6291" y="1584"/>
                  </a:lnTo>
                  <a:lnTo>
                    <a:pt x="6291" y="1582"/>
                  </a:lnTo>
                  <a:lnTo>
                    <a:pt x="6293" y="1582"/>
                  </a:lnTo>
                  <a:lnTo>
                    <a:pt x="6293" y="1580"/>
                  </a:lnTo>
                  <a:lnTo>
                    <a:pt x="6295" y="1580"/>
                  </a:lnTo>
                  <a:lnTo>
                    <a:pt x="6295" y="1577"/>
                  </a:lnTo>
                  <a:lnTo>
                    <a:pt x="6296" y="1577"/>
                  </a:lnTo>
                  <a:lnTo>
                    <a:pt x="6296" y="1575"/>
                  </a:lnTo>
                  <a:lnTo>
                    <a:pt x="6298" y="1575"/>
                  </a:lnTo>
                  <a:lnTo>
                    <a:pt x="6298" y="1572"/>
                  </a:lnTo>
                  <a:lnTo>
                    <a:pt x="6300" y="1572"/>
                  </a:lnTo>
                  <a:lnTo>
                    <a:pt x="6300" y="1570"/>
                  </a:lnTo>
                  <a:lnTo>
                    <a:pt x="6301" y="1570"/>
                  </a:lnTo>
                  <a:lnTo>
                    <a:pt x="6301" y="1569"/>
                  </a:lnTo>
                  <a:lnTo>
                    <a:pt x="6303" y="1569"/>
                  </a:lnTo>
                  <a:lnTo>
                    <a:pt x="6303" y="1565"/>
                  </a:lnTo>
                  <a:lnTo>
                    <a:pt x="6305" y="1565"/>
                  </a:lnTo>
                  <a:lnTo>
                    <a:pt x="6305" y="1564"/>
                  </a:lnTo>
                  <a:lnTo>
                    <a:pt x="6306" y="1564"/>
                  </a:lnTo>
                  <a:lnTo>
                    <a:pt x="6306" y="1560"/>
                  </a:lnTo>
                  <a:lnTo>
                    <a:pt x="6308" y="1560"/>
                  </a:lnTo>
                  <a:lnTo>
                    <a:pt x="6308" y="1559"/>
                  </a:lnTo>
                  <a:lnTo>
                    <a:pt x="6310" y="1559"/>
                  </a:lnTo>
                  <a:lnTo>
                    <a:pt x="6310" y="1555"/>
                  </a:lnTo>
                  <a:lnTo>
                    <a:pt x="6311" y="1555"/>
                  </a:lnTo>
                  <a:lnTo>
                    <a:pt x="6311" y="1554"/>
                  </a:lnTo>
                  <a:lnTo>
                    <a:pt x="6313" y="1554"/>
                  </a:lnTo>
                  <a:lnTo>
                    <a:pt x="6313" y="1552"/>
                  </a:lnTo>
                  <a:lnTo>
                    <a:pt x="6315" y="1552"/>
                  </a:lnTo>
                  <a:lnTo>
                    <a:pt x="6315" y="1549"/>
                  </a:lnTo>
                  <a:lnTo>
                    <a:pt x="6316" y="1549"/>
                  </a:lnTo>
                  <a:lnTo>
                    <a:pt x="6316" y="1547"/>
                  </a:lnTo>
                  <a:lnTo>
                    <a:pt x="6318" y="1547"/>
                  </a:lnTo>
                  <a:lnTo>
                    <a:pt x="6318" y="1544"/>
                  </a:lnTo>
                  <a:lnTo>
                    <a:pt x="6320" y="1544"/>
                  </a:lnTo>
                  <a:lnTo>
                    <a:pt x="6320" y="1542"/>
                  </a:lnTo>
                  <a:lnTo>
                    <a:pt x="6321" y="1542"/>
                  </a:lnTo>
                  <a:lnTo>
                    <a:pt x="6321" y="1540"/>
                  </a:lnTo>
                  <a:lnTo>
                    <a:pt x="6323" y="1540"/>
                  </a:lnTo>
                  <a:lnTo>
                    <a:pt x="6323" y="1537"/>
                  </a:lnTo>
                  <a:lnTo>
                    <a:pt x="6325" y="1537"/>
                  </a:lnTo>
                  <a:lnTo>
                    <a:pt x="6325" y="1535"/>
                  </a:lnTo>
                  <a:lnTo>
                    <a:pt x="6326" y="1535"/>
                  </a:lnTo>
                  <a:lnTo>
                    <a:pt x="6326" y="1532"/>
                  </a:lnTo>
                  <a:lnTo>
                    <a:pt x="6328" y="1532"/>
                  </a:lnTo>
                  <a:lnTo>
                    <a:pt x="6328" y="1530"/>
                  </a:lnTo>
                  <a:lnTo>
                    <a:pt x="6330" y="1530"/>
                  </a:lnTo>
                  <a:lnTo>
                    <a:pt x="6330" y="1529"/>
                  </a:lnTo>
                  <a:lnTo>
                    <a:pt x="6331" y="1529"/>
                  </a:lnTo>
                  <a:lnTo>
                    <a:pt x="6331" y="1525"/>
                  </a:lnTo>
                  <a:lnTo>
                    <a:pt x="6333" y="1525"/>
                  </a:lnTo>
                  <a:lnTo>
                    <a:pt x="6333" y="1524"/>
                  </a:lnTo>
                  <a:lnTo>
                    <a:pt x="6335" y="1524"/>
                  </a:lnTo>
                  <a:lnTo>
                    <a:pt x="6335" y="1520"/>
                  </a:lnTo>
                  <a:lnTo>
                    <a:pt x="6336" y="1520"/>
                  </a:lnTo>
                  <a:lnTo>
                    <a:pt x="6336" y="1519"/>
                  </a:lnTo>
                  <a:lnTo>
                    <a:pt x="6338" y="1519"/>
                  </a:lnTo>
                  <a:lnTo>
                    <a:pt x="6338" y="1517"/>
                  </a:lnTo>
                  <a:lnTo>
                    <a:pt x="6340" y="1517"/>
                  </a:lnTo>
                  <a:lnTo>
                    <a:pt x="6340" y="1514"/>
                  </a:lnTo>
                  <a:lnTo>
                    <a:pt x="6341" y="1514"/>
                  </a:lnTo>
                  <a:lnTo>
                    <a:pt x="6341" y="1512"/>
                  </a:lnTo>
                  <a:lnTo>
                    <a:pt x="6343" y="1512"/>
                  </a:lnTo>
                  <a:lnTo>
                    <a:pt x="6343" y="1509"/>
                  </a:lnTo>
                  <a:lnTo>
                    <a:pt x="6345" y="1509"/>
                  </a:lnTo>
                  <a:lnTo>
                    <a:pt x="6345" y="1507"/>
                  </a:lnTo>
                  <a:lnTo>
                    <a:pt x="6346" y="1507"/>
                  </a:lnTo>
                  <a:lnTo>
                    <a:pt x="6346" y="1504"/>
                  </a:lnTo>
                  <a:lnTo>
                    <a:pt x="6348" y="1504"/>
                  </a:lnTo>
                  <a:lnTo>
                    <a:pt x="6348" y="1502"/>
                  </a:lnTo>
                  <a:lnTo>
                    <a:pt x="6350" y="1502"/>
                  </a:lnTo>
                  <a:lnTo>
                    <a:pt x="6350" y="1500"/>
                  </a:lnTo>
                  <a:lnTo>
                    <a:pt x="6351" y="1500"/>
                  </a:lnTo>
                  <a:lnTo>
                    <a:pt x="6351" y="1497"/>
                  </a:lnTo>
                  <a:lnTo>
                    <a:pt x="6353" y="1497"/>
                  </a:lnTo>
                  <a:lnTo>
                    <a:pt x="6353" y="1495"/>
                  </a:lnTo>
                  <a:lnTo>
                    <a:pt x="6355" y="1495"/>
                  </a:lnTo>
                  <a:lnTo>
                    <a:pt x="6355" y="1492"/>
                  </a:lnTo>
                  <a:lnTo>
                    <a:pt x="6356" y="1492"/>
                  </a:lnTo>
                  <a:lnTo>
                    <a:pt x="6356" y="1490"/>
                  </a:lnTo>
                  <a:lnTo>
                    <a:pt x="6358" y="1490"/>
                  </a:lnTo>
                  <a:lnTo>
                    <a:pt x="6358" y="1489"/>
                  </a:lnTo>
                  <a:lnTo>
                    <a:pt x="6360" y="1489"/>
                  </a:lnTo>
                  <a:lnTo>
                    <a:pt x="6360" y="1485"/>
                  </a:lnTo>
                  <a:lnTo>
                    <a:pt x="6361" y="1485"/>
                  </a:lnTo>
                  <a:lnTo>
                    <a:pt x="6361" y="1484"/>
                  </a:lnTo>
                  <a:lnTo>
                    <a:pt x="6363" y="1484"/>
                  </a:lnTo>
                  <a:lnTo>
                    <a:pt x="6363" y="1480"/>
                  </a:lnTo>
                  <a:lnTo>
                    <a:pt x="6365" y="1480"/>
                  </a:lnTo>
                  <a:lnTo>
                    <a:pt x="6365" y="1479"/>
                  </a:lnTo>
                  <a:lnTo>
                    <a:pt x="6366" y="1479"/>
                  </a:lnTo>
                  <a:lnTo>
                    <a:pt x="6366" y="1477"/>
                  </a:lnTo>
                  <a:lnTo>
                    <a:pt x="6368" y="1477"/>
                  </a:lnTo>
                  <a:lnTo>
                    <a:pt x="6368" y="1474"/>
                  </a:lnTo>
                  <a:lnTo>
                    <a:pt x="6370" y="1474"/>
                  </a:lnTo>
                  <a:lnTo>
                    <a:pt x="6370" y="1472"/>
                  </a:lnTo>
                  <a:lnTo>
                    <a:pt x="6371" y="1472"/>
                  </a:lnTo>
                  <a:lnTo>
                    <a:pt x="6371" y="1469"/>
                  </a:lnTo>
                  <a:lnTo>
                    <a:pt x="6373" y="1469"/>
                  </a:lnTo>
                  <a:lnTo>
                    <a:pt x="6373" y="1467"/>
                  </a:lnTo>
                  <a:lnTo>
                    <a:pt x="6375" y="1467"/>
                  </a:lnTo>
                  <a:lnTo>
                    <a:pt x="6375" y="1464"/>
                  </a:lnTo>
                  <a:lnTo>
                    <a:pt x="6376" y="1464"/>
                  </a:lnTo>
                  <a:lnTo>
                    <a:pt x="6376" y="1462"/>
                  </a:lnTo>
                  <a:lnTo>
                    <a:pt x="6378" y="1462"/>
                  </a:lnTo>
                  <a:lnTo>
                    <a:pt x="6378" y="1460"/>
                  </a:lnTo>
                  <a:lnTo>
                    <a:pt x="6380" y="1460"/>
                  </a:lnTo>
                  <a:lnTo>
                    <a:pt x="6380" y="1457"/>
                  </a:lnTo>
                  <a:lnTo>
                    <a:pt x="6381" y="1457"/>
                  </a:lnTo>
                  <a:lnTo>
                    <a:pt x="6381" y="1455"/>
                  </a:lnTo>
                  <a:lnTo>
                    <a:pt x="6383" y="1455"/>
                  </a:lnTo>
                  <a:lnTo>
                    <a:pt x="6383" y="1452"/>
                  </a:lnTo>
                  <a:lnTo>
                    <a:pt x="6385" y="1452"/>
                  </a:lnTo>
                  <a:lnTo>
                    <a:pt x="6385" y="1450"/>
                  </a:lnTo>
                  <a:lnTo>
                    <a:pt x="6386" y="1450"/>
                  </a:lnTo>
                  <a:lnTo>
                    <a:pt x="6386" y="1449"/>
                  </a:lnTo>
                  <a:lnTo>
                    <a:pt x="6388" y="1449"/>
                  </a:lnTo>
                  <a:lnTo>
                    <a:pt x="6388" y="1445"/>
                  </a:lnTo>
                  <a:lnTo>
                    <a:pt x="6390" y="1445"/>
                  </a:lnTo>
                  <a:lnTo>
                    <a:pt x="6390" y="1444"/>
                  </a:lnTo>
                  <a:lnTo>
                    <a:pt x="6391" y="1444"/>
                  </a:lnTo>
                  <a:lnTo>
                    <a:pt x="6391" y="1440"/>
                  </a:lnTo>
                  <a:lnTo>
                    <a:pt x="6393" y="1440"/>
                  </a:lnTo>
                  <a:lnTo>
                    <a:pt x="6393" y="1439"/>
                  </a:lnTo>
                  <a:lnTo>
                    <a:pt x="6395" y="1439"/>
                  </a:lnTo>
                  <a:lnTo>
                    <a:pt x="6395" y="1437"/>
                  </a:lnTo>
                  <a:lnTo>
                    <a:pt x="6396" y="1437"/>
                  </a:lnTo>
                  <a:lnTo>
                    <a:pt x="6396" y="1434"/>
                  </a:lnTo>
                  <a:lnTo>
                    <a:pt x="6398" y="1434"/>
                  </a:lnTo>
                  <a:lnTo>
                    <a:pt x="6398" y="1432"/>
                  </a:lnTo>
                  <a:lnTo>
                    <a:pt x="6400" y="1432"/>
                  </a:lnTo>
                  <a:lnTo>
                    <a:pt x="6400" y="1429"/>
                  </a:lnTo>
                  <a:lnTo>
                    <a:pt x="6401" y="1429"/>
                  </a:lnTo>
                  <a:lnTo>
                    <a:pt x="6401" y="1427"/>
                  </a:lnTo>
                  <a:lnTo>
                    <a:pt x="6403" y="1427"/>
                  </a:lnTo>
                  <a:lnTo>
                    <a:pt x="6403" y="1424"/>
                  </a:lnTo>
                  <a:lnTo>
                    <a:pt x="6405" y="1424"/>
                  </a:lnTo>
                  <a:lnTo>
                    <a:pt x="6405" y="1422"/>
                  </a:lnTo>
                  <a:lnTo>
                    <a:pt x="6406" y="1422"/>
                  </a:lnTo>
                  <a:lnTo>
                    <a:pt x="6406" y="1420"/>
                  </a:lnTo>
                  <a:lnTo>
                    <a:pt x="6408" y="1420"/>
                  </a:lnTo>
                  <a:lnTo>
                    <a:pt x="6408" y="1417"/>
                  </a:lnTo>
                  <a:lnTo>
                    <a:pt x="6410" y="1417"/>
                  </a:lnTo>
                  <a:lnTo>
                    <a:pt x="6410" y="1415"/>
                  </a:lnTo>
                  <a:lnTo>
                    <a:pt x="6411" y="1415"/>
                  </a:lnTo>
                  <a:lnTo>
                    <a:pt x="6411" y="1412"/>
                  </a:lnTo>
                  <a:lnTo>
                    <a:pt x="6413" y="1412"/>
                  </a:lnTo>
                  <a:lnTo>
                    <a:pt x="6413" y="1410"/>
                  </a:lnTo>
                  <a:lnTo>
                    <a:pt x="6415" y="1410"/>
                  </a:lnTo>
                  <a:lnTo>
                    <a:pt x="6415" y="1409"/>
                  </a:lnTo>
                  <a:lnTo>
                    <a:pt x="6416" y="1409"/>
                  </a:lnTo>
                  <a:lnTo>
                    <a:pt x="6416" y="1405"/>
                  </a:lnTo>
                  <a:lnTo>
                    <a:pt x="6418" y="1405"/>
                  </a:lnTo>
                  <a:lnTo>
                    <a:pt x="6418" y="1404"/>
                  </a:lnTo>
                  <a:lnTo>
                    <a:pt x="6420" y="1404"/>
                  </a:lnTo>
                  <a:lnTo>
                    <a:pt x="6420" y="1400"/>
                  </a:lnTo>
                  <a:lnTo>
                    <a:pt x="6421" y="1400"/>
                  </a:lnTo>
                  <a:lnTo>
                    <a:pt x="6421" y="1399"/>
                  </a:lnTo>
                  <a:lnTo>
                    <a:pt x="6423" y="1399"/>
                  </a:lnTo>
                  <a:lnTo>
                    <a:pt x="6423" y="1397"/>
                  </a:lnTo>
                  <a:lnTo>
                    <a:pt x="6425" y="1397"/>
                  </a:lnTo>
                  <a:lnTo>
                    <a:pt x="6425" y="1394"/>
                  </a:lnTo>
                  <a:lnTo>
                    <a:pt x="6426" y="1394"/>
                  </a:lnTo>
                  <a:lnTo>
                    <a:pt x="6426" y="1392"/>
                  </a:lnTo>
                  <a:lnTo>
                    <a:pt x="6428" y="1392"/>
                  </a:lnTo>
                  <a:lnTo>
                    <a:pt x="6428" y="1389"/>
                  </a:lnTo>
                  <a:lnTo>
                    <a:pt x="6430" y="1389"/>
                  </a:lnTo>
                  <a:lnTo>
                    <a:pt x="6430" y="1387"/>
                  </a:lnTo>
                  <a:lnTo>
                    <a:pt x="6431" y="1387"/>
                  </a:lnTo>
                  <a:lnTo>
                    <a:pt x="6431" y="1384"/>
                  </a:lnTo>
                  <a:lnTo>
                    <a:pt x="6433" y="1384"/>
                  </a:lnTo>
                  <a:lnTo>
                    <a:pt x="6433" y="1382"/>
                  </a:lnTo>
                  <a:lnTo>
                    <a:pt x="6435" y="1382"/>
                  </a:lnTo>
                  <a:lnTo>
                    <a:pt x="6435" y="1380"/>
                  </a:lnTo>
                  <a:lnTo>
                    <a:pt x="6436" y="1380"/>
                  </a:lnTo>
                  <a:lnTo>
                    <a:pt x="6436" y="1377"/>
                  </a:lnTo>
                  <a:lnTo>
                    <a:pt x="6438" y="1377"/>
                  </a:lnTo>
                  <a:lnTo>
                    <a:pt x="6438" y="1375"/>
                  </a:lnTo>
                  <a:lnTo>
                    <a:pt x="6440" y="1375"/>
                  </a:lnTo>
                  <a:lnTo>
                    <a:pt x="6440" y="1372"/>
                  </a:lnTo>
                  <a:lnTo>
                    <a:pt x="6441" y="1372"/>
                  </a:lnTo>
                  <a:lnTo>
                    <a:pt x="6441" y="1370"/>
                  </a:lnTo>
                  <a:lnTo>
                    <a:pt x="6443" y="1370"/>
                  </a:lnTo>
                  <a:lnTo>
                    <a:pt x="6443" y="1369"/>
                  </a:lnTo>
                  <a:lnTo>
                    <a:pt x="6445" y="1369"/>
                  </a:lnTo>
                  <a:lnTo>
                    <a:pt x="6445" y="1365"/>
                  </a:lnTo>
                  <a:lnTo>
                    <a:pt x="6446" y="1365"/>
                  </a:lnTo>
                  <a:lnTo>
                    <a:pt x="6446" y="1364"/>
                  </a:lnTo>
                  <a:lnTo>
                    <a:pt x="6448" y="1364"/>
                  </a:lnTo>
                  <a:lnTo>
                    <a:pt x="6448" y="1360"/>
                  </a:lnTo>
                  <a:lnTo>
                    <a:pt x="6450" y="1360"/>
                  </a:lnTo>
                  <a:lnTo>
                    <a:pt x="6450" y="1359"/>
                  </a:lnTo>
                  <a:lnTo>
                    <a:pt x="6451" y="1359"/>
                  </a:lnTo>
                  <a:lnTo>
                    <a:pt x="6451" y="1357"/>
                  </a:lnTo>
                  <a:lnTo>
                    <a:pt x="6453" y="1357"/>
                  </a:lnTo>
                  <a:lnTo>
                    <a:pt x="6453" y="1354"/>
                  </a:lnTo>
                  <a:lnTo>
                    <a:pt x="6455" y="1354"/>
                  </a:lnTo>
                  <a:lnTo>
                    <a:pt x="6455" y="1352"/>
                  </a:lnTo>
                  <a:lnTo>
                    <a:pt x="6456" y="1352"/>
                  </a:lnTo>
                  <a:lnTo>
                    <a:pt x="6456" y="1349"/>
                  </a:lnTo>
                  <a:lnTo>
                    <a:pt x="6458" y="1349"/>
                  </a:lnTo>
                  <a:lnTo>
                    <a:pt x="6458" y="1347"/>
                  </a:lnTo>
                  <a:lnTo>
                    <a:pt x="6460" y="1347"/>
                  </a:lnTo>
                  <a:lnTo>
                    <a:pt x="6460" y="1344"/>
                  </a:lnTo>
                  <a:lnTo>
                    <a:pt x="6461" y="1344"/>
                  </a:lnTo>
                  <a:lnTo>
                    <a:pt x="6461" y="1342"/>
                  </a:lnTo>
                  <a:lnTo>
                    <a:pt x="6463" y="1342"/>
                  </a:lnTo>
                  <a:lnTo>
                    <a:pt x="6463" y="1340"/>
                  </a:lnTo>
                  <a:lnTo>
                    <a:pt x="6465" y="1340"/>
                  </a:lnTo>
                  <a:lnTo>
                    <a:pt x="6465" y="1337"/>
                  </a:lnTo>
                  <a:lnTo>
                    <a:pt x="6466" y="1337"/>
                  </a:lnTo>
                  <a:lnTo>
                    <a:pt x="6466" y="1335"/>
                  </a:lnTo>
                  <a:lnTo>
                    <a:pt x="6468" y="1335"/>
                  </a:lnTo>
                  <a:lnTo>
                    <a:pt x="6468" y="1332"/>
                  </a:lnTo>
                  <a:lnTo>
                    <a:pt x="6471" y="1332"/>
                  </a:lnTo>
                  <a:lnTo>
                    <a:pt x="6471" y="1337"/>
                  </a:lnTo>
                  <a:lnTo>
                    <a:pt x="6470" y="1337"/>
                  </a:lnTo>
                  <a:lnTo>
                    <a:pt x="6470" y="1342"/>
                  </a:lnTo>
                  <a:lnTo>
                    <a:pt x="6468" y="1342"/>
                  </a:lnTo>
                  <a:lnTo>
                    <a:pt x="6468" y="1349"/>
                  </a:lnTo>
                  <a:lnTo>
                    <a:pt x="6466" y="1349"/>
                  </a:lnTo>
                  <a:lnTo>
                    <a:pt x="6466" y="1355"/>
                  </a:lnTo>
                  <a:lnTo>
                    <a:pt x="6465" y="1355"/>
                  </a:lnTo>
                  <a:lnTo>
                    <a:pt x="6465" y="1360"/>
                  </a:lnTo>
                  <a:lnTo>
                    <a:pt x="6463" y="1360"/>
                  </a:lnTo>
                  <a:lnTo>
                    <a:pt x="6463" y="1367"/>
                  </a:lnTo>
                  <a:lnTo>
                    <a:pt x="6461" y="1367"/>
                  </a:lnTo>
                  <a:lnTo>
                    <a:pt x="6461" y="1374"/>
                  </a:lnTo>
                  <a:lnTo>
                    <a:pt x="6460" y="1374"/>
                  </a:lnTo>
                  <a:lnTo>
                    <a:pt x="6460" y="1379"/>
                  </a:lnTo>
                  <a:lnTo>
                    <a:pt x="6458" y="1379"/>
                  </a:lnTo>
                  <a:lnTo>
                    <a:pt x="6458" y="1385"/>
                  </a:lnTo>
                  <a:lnTo>
                    <a:pt x="6456" y="1385"/>
                  </a:lnTo>
                  <a:lnTo>
                    <a:pt x="6456" y="1392"/>
                  </a:lnTo>
                  <a:lnTo>
                    <a:pt x="6455" y="1392"/>
                  </a:lnTo>
                  <a:lnTo>
                    <a:pt x="6455" y="1397"/>
                  </a:lnTo>
                  <a:lnTo>
                    <a:pt x="6453" y="1397"/>
                  </a:lnTo>
                  <a:lnTo>
                    <a:pt x="6453" y="1404"/>
                  </a:lnTo>
                  <a:lnTo>
                    <a:pt x="6451" y="1404"/>
                  </a:lnTo>
                  <a:lnTo>
                    <a:pt x="6451" y="1410"/>
                  </a:lnTo>
                  <a:lnTo>
                    <a:pt x="6450" y="1410"/>
                  </a:lnTo>
                  <a:lnTo>
                    <a:pt x="6450" y="1415"/>
                  </a:lnTo>
                  <a:lnTo>
                    <a:pt x="6448" y="1415"/>
                  </a:lnTo>
                  <a:lnTo>
                    <a:pt x="6448" y="1422"/>
                  </a:lnTo>
                  <a:lnTo>
                    <a:pt x="6446" y="1422"/>
                  </a:lnTo>
                  <a:lnTo>
                    <a:pt x="6446" y="1429"/>
                  </a:lnTo>
                  <a:lnTo>
                    <a:pt x="6445" y="1429"/>
                  </a:lnTo>
                  <a:lnTo>
                    <a:pt x="6445" y="1434"/>
                  </a:lnTo>
                  <a:lnTo>
                    <a:pt x="6443" y="1434"/>
                  </a:lnTo>
                  <a:lnTo>
                    <a:pt x="6443" y="1440"/>
                  </a:lnTo>
                  <a:lnTo>
                    <a:pt x="6441" y="1440"/>
                  </a:lnTo>
                  <a:lnTo>
                    <a:pt x="6441" y="1447"/>
                  </a:lnTo>
                  <a:lnTo>
                    <a:pt x="6440" y="1447"/>
                  </a:lnTo>
                  <a:lnTo>
                    <a:pt x="6440" y="1452"/>
                  </a:lnTo>
                  <a:lnTo>
                    <a:pt x="6438" y="1452"/>
                  </a:lnTo>
                  <a:lnTo>
                    <a:pt x="6438" y="1459"/>
                  </a:lnTo>
                  <a:lnTo>
                    <a:pt x="6436" y="1459"/>
                  </a:lnTo>
                  <a:lnTo>
                    <a:pt x="6436" y="1465"/>
                  </a:lnTo>
                  <a:lnTo>
                    <a:pt x="6435" y="1465"/>
                  </a:lnTo>
                  <a:lnTo>
                    <a:pt x="6435" y="1470"/>
                  </a:lnTo>
                  <a:lnTo>
                    <a:pt x="6433" y="1470"/>
                  </a:lnTo>
                  <a:lnTo>
                    <a:pt x="6433" y="1477"/>
                  </a:lnTo>
                  <a:lnTo>
                    <a:pt x="6431" y="1477"/>
                  </a:lnTo>
                  <a:lnTo>
                    <a:pt x="6431" y="1484"/>
                  </a:lnTo>
                  <a:lnTo>
                    <a:pt x="6430" y="1484"/>
                  </a:lnTo>
                  <a:lnTo>
                    <a:pt x="6430" y="1489"/>
                  </a:lnTo>
                  <a:lnTo>
                    <a:pt x="6428" y="1489"/>
                  </a:lnTo>
                  <a:lnTo>
                    <a:pt x="6428" y="1495"/>
                  </a:lnTo>
                  <a:lnTo>
                    <a:pt x="6426" y="1495"/>
                  </a:lnTo>
                  <a:lnTo>
                    <a:pt x="6426" y="1502"/>
                  </a:lnTo>
                  <a:lnTo>
                    <a:pt x="6425" y="1502"/>
                  </a:lnTo>
                  <a:lnTo>
                    <a:pt x="6425" y="1507"/>
                  </a:lnTo>
                  <a:lnTo>
                    <a:pt x="6423" y="1507"/>
                  </a:lnTo>
                  <a:lnTo>
                    <a:pt x="6423" y="1514"/>
                  </a:lnTo>
                  <a:lnTo>
                    <a:pt x="6421" y="1514"/>
                  </a:lnTo>
                  <a:lnTo>
                    <a:pt x="6421" y="1520"/>
                  </a:lnTo>
                  <a:lnTo>
                    <a:pt x="6420" y="1520"/>
                  </a:lnTo>
                  <a:lnTo>
                    <a:pt x="6420" y="1525"/>
                  </a:lnTo>
                  <a:lnTo>
                    <a:pt x="6418" y="1525"/>
                  </a:lnTo>
                  <a:lnTo>
                    <a:pt x="6418" y="1532"/>
                  </a:lnTo>
                  <a:lnTo>
                    <a:pt x="6416" y="1532"/>
                  </a:lnTo>
                  <a:lnTo>
                    <a:pt x="6416" y="1539"/>
                  </a:lnTo>
                  <a:lnTo>
                    <a:pt x="6415" y="1539"/>
                  </a:lnTo>
                  <a:lnTo>
                    <a:pt x="6415" y="1544"/>
                  </a:lnTo>
                  <a:lnTo>
                    <a:pt x="6413" y="1544"/>
                  </a:lnTo>
                  <a:lnTo>
                    <a:pt x="6413" y="1550"/>
                  </a:lnTo>
                  <a:lnTo>
                    <a:pt x="6411" y="1550"/>
                  </a:lnTo>
                  <a:lnTo>
                    <a:pt x="6411" y="1557"/>
                  </a:lnTo>
                  <a:lnTo>
                    <a:pt x="6410" y="1557"/>
                  </a:lnTo>
                  <a:lnTo>
                    <a:pt x="6410" y="1562"/>
                  </a:lnTo>
                  <a:lnTo>
                    <a:pt x="6408" y="1562"/>
                  </a:lnTo>
                  <a:lnTo>
                    <a:pt x="6408" y="1569"/>
                  </a:lnTo>
                  <a:lnTo>
                    <a:pt x="6406" y="1569"/>
                  </a:lnTo>
                  <a:lnTo>
                    <a:pt x="6406" y="1575"/>
                  </a:lnTo>
                  <a:lnTo>
                    <a:pt x="6405" y="1575"/>
                  </a:lnTo>
                  <a:lnTo>
                    <a:pt x="6405" y="1580"/>
                  </a:lnTo>
                  <a:lnTo>
                    <a:pt x="6403" y="1580"/>
                  </a:lnTo>
                  <a:lnTo>
                    <a:pt x="6403" y="1587"/>
                  </a:lnTo>
                  <a:lnTo>
                    <a:pt x="6401" y="1587"/>
                  </a:lnTo>
                  <a:lnTo>
                    <a:pt x="6401" y="1594"/>
                  </a:lnTo>
                  <a:lnTo>
                    <a:pt x="6400" y="1594"/>
                  </a:lnTo>
                  <a:lnTo>
                    <a:pt x="6400" y="1599"/>
                  </a:lnTo>
                  <a:lnTo>
                    <a:pt x="6398" y="1599"/>
                  </a:lnTo>
                  <a:lnTo>
                    <a:pt x="6398" y="1605"/>
                  </a:lnTo>
                  <a:lnTo>
                    <a:pt x="6396" y="1605"/>
                  </a:lnTo>
                  <a:lnTo>
                    <a:pt x="6396" y="1612"/>
                  </a:lnTo>
                  <a:lnTo>
                    <a:pt x="6395" y="1612"/>
                  </a:lnTo>
                  <a:lnTo>
                    <a:pt x="6395" y="1617"/>
                  </a:lnTo>
                  <a:lnTo>
                    <a:pt x="6393" y="1617"/>
                  </a:lnTo>
                  <a:lnTo>
                    <a:pt x="6393" y="1624"/>
                  </a:lnTo>
                  <a:lnTo>
                    <a:pt x="6391" y="1624"/>
                  </a:lnTo>
                  <a:lnTo>
                    <a:pt x="6391" y="1630"/>
                  </a:lnTo>
                  <a:lnTo>
                    <a:pt x="6390" y="1630"/>
                  </a:lnTo>
                  <a:lnTo>
                    <a:pt x="6390" y="1635"/>
                  </a:lnTo>
                  <a:lnTo>
                    <a:pt x="6388" y="1635"/>
                  </a:lnTo>
                  <a:lnTo>
                    <a:pt x="6388" y="1642"/>
                  </a:lnTo>
                  <a:lnTo>
                    <a:pt x="6386" y="1642"/>
                  </a:lnTo>
                  <a:lnTo>
                    <a:pt x="6386" y="1649"/>
                  </a:lnTo>
                  <a:lnTo>
                    <a:pt x="6385" y="1649"/>
                  </a:lnTo>
                  <a:lnTo>
                    <a:pt x="6385" y="1654"/>
                  </a:lnTo>
                  <a:lnTo>
                    <a:pt x="6383" y="1654"/>
                  </a:lnTo>
                  <a:lnTo>
                    <a:pt x="6383" y="1660"/>
                  </a:lnTo>
                  <a:lnTo>
                    <a:pt x="6381" y="1660"/>
                  </a:lnTo>
                  <a:lnTo>
                    <a:pt x="6381" y="1667"/>
                  </a:lnTo>
                  <a:lnTo>
                    <a:pt x="6380" y="1667"/>
                  </a:lnTo>
                  <a:lnTo>
                    <a:pt x="6380" y="1672"/>
                  </a:lnTo>
                  <a:lnTo>
                    <a:pt x="6378" y="1672"/>
                  </a:lnTo>
                  <a:lnTo>
                    <a:pt x="6378" y="1679"/>
                  </a:lnTo>
                  <a:lnTo>
                    <a:pt x="6376" y="1679"/>
                  </a:lnTo>
                  <a:lnTo>
                    <a:pt x="6376" y="1685"/>
                  </a:lnTo>
                  <a:lnTo>
                    <a:pt x="6375" y="1685"/>
                  </a:lnTo>
                  <a:lnTo>
                    <a:pt x="6375" y="1690"/>
                  </a:lnTo>
                  <a:lnTo>
                    <a:pt x="6373" y="1690"/>
                  </a:lnTo>
                  <a:lnTo>
                    <a:pt x="6373" y="1697"/>
                  </a:lnTo>
                  <a:lnTo>
                    <a:pt x="6371" y="1697"/>
                  </a:lnTo>
                  <a:lnTo>
                    <a:pt x="6371" y="1704"/>
                  </a:lnTo>
                  <a:lnTo>
                    <a:pt x="6370" y="1704"/>
                  </a:lnTo>
                  <a:lnTo>
                    <a:pt x="6370" y="1709"/>
                  </a:lnTo>
                  <a:lnTo>
                    <a:pt x="6368" y="1709"/>
                  </a:lnTo>
                  <a:lnTo>
                    <a:pt x="6368" y="1715"/>
                  </a:lnTo>
                  <a:lnTo>
                    <a:pt x="6366" y="1715"/>
                  </a:lnTo>
                  <a:lnTo>
                    <a:pt x="6366" y="1722"/>
                  </a:lnTo>
                  <a:lnTo>
                    <a:pt x="6365" y="1722"/>
                  </a:lnTo>
                  <a:lnTo>
                    <a:pt x="6365" y="1729"/>
                  </a:lnTo>
                  <a:lnTo>
                    <a:pt x="6363" y="1729"/>
                  </a:lnTo>
                  <a:lnTo>
                    <a:pt x="6363" y="1734"/>
                  </a:lnTo>
                  <a:lnTo>
                    <a:pt x="6361" y="1734"/>
                  </a:lnTo>
                  <a:lnTo>
                    <a:pt x="6361" y="1740"/>
                  </a:lnTo>
                  <a:lnTo>
                    <a:pt x="6360" y="1740"/>
                  </a:lnTo>
                  <a:lnTo>
                    <a:pt x="6360" y="1747"/>
                  </a:lnTo>
                  <a:lnTo>
                    <a:pt x="6358" y="1747"/>
                  </a:lnTo>
                  <a:lnTo>
                    <a:pt x="6358" y="1752"/>
                  </a:lnTo>
                  <a:lnTo>
                    <a:pt x="6356" y="1752"/>
                  </a:lnTo>
                  <a:lnTo>
                    <a:pt x="6356" y="1759"/>
                  </a:lnTo>
                  <a:lnTo>
                    <a:pt x="6355" y="1759"/>
                  </a:lnTo>
                  <a:lnTo>
                    <a:pt x="6355" y="1765"/>
                  </a:lnTo>
                  <a:lnTo>
                    <a:pt x="6353" y="1765"/>
                  </a:lnTo>
                  <a:lnTo>
                    <a:pt x="6353" y="1770"/>
                  </a:lnTo>
                  <a:lnTo>
                    <a:pt x="6351" y="1770"/>
                  </a:lnTo>
                  <a:lnTo>
                    <a:pt x="6351" y="1777"/>
                  </a:lnTo>
                  <a:lnTo>
                    <a:pt x="6350" y="1777"/>
                  </a:lnTo>
                  <a:lnTo>
                    <a:pt x="6350" y="1784"/>
                  </a:lnTo>
                  <a:lnTo>
                    <a:pt x="6348" y="1784"/>
                  </a:lnTo>
                  <a:lnTo>
                    <a:pt x="6348" y="1789"/>
                  </a:lnTo>
                  <a:lnTo>
                    <a:pt x="6346" y="1789"/>
                  </a:lnTo>
                  <a:lnTo>
                    <a:pt x="6346" y="1795"/>
                  </a:lnTo>
                  <a:lnTo>
                    <a:pt x="6345" y="1795"/>
                  </a:lnTo>
                  <a:lnTo>
                    <a:pt x="6345" y="1802"/>
                  </a:lnTo>
                  <a:lnTo>
                    <a:pt x="6343" y="1802"/>
                  </a:lnTo>
                  <a:lnTo>
                    <a:pt x="6343" y="1807"/>
                  </a:lnTo>
                  <a:lnTo>
                    <a:pt x="6341" y="1807"/>
                  </a:lnTo>
                  <a:lnTo>
                    <a:pt x="6341" y="1814"/>
                  </a:lnTo>
                  <a:lnTo>
                    <a:pt x="6340" y="1814"/>
                  </a:lnTo>
                  <a:lnTo>
                    <a:pt x="6340" y="1820"/>
                  </a:lnTo>
                  <a:lnTo>
                    <a:pt x="6338" y="1820"/>
                  </a:lnTo>
                  <a:lnTo>
                    <a:pt x="6338" y="1825"/>
                  </a:lnTo>
                  <a:lnTo>
                    <a:pt x="6336" y="1825"/>
                  </a:lnTo>
                  <a:lnTo>
                    <a:pt x="6336" y="1832"/>
                  </a:lnTo>
                  <a:lnTo>
                    <a:pt x="6335" y="1832"/>
                  </a:lnTo>
                  <a:lnTo>
                    <a:pt x="6335" y="1839"/>
                  </a:lnTo>
                  <a:lnTo>
                    <a:pt x="6333" y="1839"/>
                  </a:lnTo>
                  <a:lnTo>
                    <a:pt x="6333" y="1844"/>
                  </a:lnTo>
                  <a:lnTo>
                    <a:pt x="6331" y="1844"/>
                  </a:lnTo>
                  <a:lnTo>
                    <a:pt x="6331" y="1850"/>
                  </a:lnTo>
                  <a:lnTo>
                    <a:pt x="6330" y="1850"/>
                  </a:lnTo>
                  <a:lnTo>
                    <a:pt x="6330" y="1857"/>
                  </a:lnTo>
                  <a:lnTo>
                    <a:pt x="6328" y="1857"/>
                  </a:lnTo>
                  <a:lnTo>
                    <a:pt x="6328" y="1862"/>
                  </a:lnTo>
                  <a:lnTo>
                    <a:pt x="6326" y="1862"/>
                  </a:lnTo>
                  <a:lnTo>
                    <a:pt x="6326" y="1869"/>
                  </a:lnTo>
                  <a:lnTo>
                    <a:pt x="6325" y="1869"/>
                  </a:lnTo>
                  <a:lnTo>
                    <a:pt x="6325" y="1875"/>
                  </a:lnTo>
                  <a:lnTo>
                    <a:pt x="6323" y="1875"/>
                  </a:lnTo>
                  <a:lnTo>
                    <a:pt x="6323" y="1880"/>
                  </a:lnTo>
                  <a:lnTo>
                    <a:pt x="6321" y="1880"/>
                  </a:lnTo>
                  <a:lnTo>
                    <a:pt x="6321" y="1887"/>
                  </a:lnTo>
                  <a:lnTo>
                    <a:pt x="6320" y="1887"/>
                  </a:lnTo>
                  <a:lnTo>
                    <a:pt x="6320" y="1894"/>
                  </a:lnTo>
                  <a:lnTo>
                    <a:pt x="6318" y="1894"/>
                  </a:lnTo>
                  <a:lnTo>
                    <a:pt x="6318" y="1899"/>
                  </a:lnTo>
                  <a:lnTo>
                    <a:pt x="6316" y="1899"/>
                  </a:lnTo>
                  <a:lnTo>
                    <a:pt x="6316" y="1905"/>
                  </a:lnTo>
                  <a:lnTo>
                    <a:pt x="6315" y="1905"/>
                  </a:lnTo>
                  <a:lnTo>
                    <a:pt x="6315" y="1912"/>
                  </a:lnTo>
                  <a:lnTo>
                    <a:pt x="6313" y="1912"/>
                  </a:lnTo>
                  <a:lnTo>
                    <a:pt x="6313" y="1917"/>
                  </a:lnTo>
                  <a:lnTo>
                    <a:pt x="6311" y="1917"/>
                  </a:lnTo>
                  <a:lnTo>
                    <a:pt x="6311" y="1924"/>
                  </a:lnTo>
                  <a:lnTo>
                    <a:pt x="6310" y="1924"/>
                  </a:lnTo>
                  <a:lnTo>
                    <a:pt x="6310" y="1930"/>
                  </a:lnTo>
                  <a:lnTo>
                    <a:pt x="6308" y="1930"/>
                  </a:lnTo>
                  <a:lnTo>
                    <a:pt x="6308" y="1935"/>
                  </a:lnTo>
                  <a:lnTo>
                    <a:pt x="6306" y="1935"/>
                  </a:lnTo>
                  <a:lnTo>
                    <a:pt x="6306" y="1942"/>
                  </a:lnTo>
                  <a:lnTo>
                    <a:pt x="6305" y="1942"/>
                  </a:lnTo>
                  <a:lnTo>
                    <a:pt x="6305" y="1949"/>
                  </a:lnTo>
                  <a:lnTo>
                    <a:pt x="6303" y="1949"/>
                  </a:lnTo>
                  <a:lnTo>
                    <a:pt x="6303" y="1954"/>
                  </a:lnTo>
                  <a:lnTo>
                    <a:pt x="6301" y="1954"/>
                  </a:lnTo>
                  <a:lnTo>
                    <a:pt x="6301" y="1960"/>
                  </a:lnTo>
                  <a:lnTo>
                    <a:pt x="6300" y="1960"/>
                  </a:lnTo>
                  <a:lnTo>
                    <a:pt x="6300" y="1967"/>
                  </a:lnTo>
                  <a:lnTo>
                    <a:pt x="6298" y="1967"/>
                  </a:lnTo>
                  <a:lnTo>
                    <a:pt x="6298" y="1972"/>
                  </a:lnTo>
                  <a:lnTo>
                    <a:pt x="6296" y="1972"/>
                  </a:lnTo>
                  <a:lnTo>
                    <a:pt x="6296" y="1979"/>
                  </a:lnTo>
                  <a:lnTo>
                    <a:pt x="6295" y="1979"/>
                  </a:lnTo>
                  <a:lnTo>
                    <a:pt x="6295" y="1985"/>
                  </a:lnTo>
                  <a:lnTo>
                    <a:pt x="6293" y="1985"/>
                  </a:lnTo>
                  <a:lnTo>
                    <a:pt x="6293" y="1990"/>
                  </a:lnTo>
                  <a:lnTo>
                    <a:pt x="6291" y="1990"/>
                  </a:lnTo>
                  <a:lnTo>
                    <a:pt x="6291" y="1997"/>
                  </a:lnTo>
                  <a:lnTo>
                    <a:pt x="6290" y="1997"/>
                  </a:lnTo>
                  <a:lnTo>
                    <a:pt x="6290" y="2004"/>
                  </a:lnTo>
                  <a:lnTo>
                    <a:pt x="6288" y="2004"/>
                  </a:lnTo>
                  <a:lnTo>
                    <a:pt x="6288" y="2009"/>
                  </a:lnTo>
                  <a:lnTo>
                    <a:pt x="6286" y="2009"/>
                  </a:lnTo>
                  <a:lnTo>
                    <a:pt x="6286" y="2015"/>
                  </a:lnTo>
                  <a:lnTo>
                    <a:pt x="6285" y="2015"/>
                  </a:lnTo>
                  <a:lnTo>
                    <a:pt x="6285" y="2022"/>
                  </a:lnTo>
                  <a:lnTo>
                    <a:pt x="6283" y="2022"/>
                  </a:lnTo>
                  <a:lnTo>
                    <a:pt x="6283" y="2024"/>
                  </a:lnTo>
                  <a:lnTo>
                    <a:pt x="6996" y="2024"/>
                  </a:lnTo>
                  <a:lnTo>
                    <a:pt x="6996" y="2022"/>
                  </a:lnTo>
                  <a:lnTo>
                    <a:pt x="7021" y="2022"/>
                  </a:lnTo>
                  <a:lnTo>
                    <a:pt x="7021" y="2020"/>
                  </a:lnTo>
                  <a:lnTo>
                    <a:pt x="7038" y="2020"/>
                  </a:lnTo>
                  <a:lnTo>
                    <a:pt x="7038" y="2019"/>
                  </a:lnTo>
                  <a:lnTo>
                    <a:pt x="7053" y="2019"/>
                  </a:lnTo>
                  <a:lnTo>
                    <a:pt x="7053" y="2017"/>
                  </a:lnTo>
                  <a:lnTo>
                    <a:pt x="7070" y="2017"/>
                  </a:lnTo>
                  <a:lnTo>
                    <a:pt x="7070" y="2015"/>
                  </a:lnTo>
                  <a:lnTo>
                    <a:pt x="7083" y="2015"/>
                  </a:lnTo>
                  <a:lnTo>
                    <a:pt x="7083" y="2014"/>
                  </a:lnTo>
                  <a:lnTo>
                    <a:pt x="7095" y="2014"/>
                  </a:lnTo>
                  <a:lnTo>
                    <a:pt x="7095" y="2012"/>
                  </a:lnTo>
                  <a:lnTo>
                    <a:pt x="7105" y="2012"/>
                  </a:lnTo>
                  <a:lnTo>
                    <a:pt x="7105" y="2010"/>
                  </a:lnTo>
                  <a:lnTo>
                    <a:pt x="7113" y="2010"/>
                  </a:lnTo>
                  <a:lnTo>
                    <a:pt x="7113" y="2009"/>
                  </a:lnTo>
                  <a:lnTo>
                    <a:pt x="7123" y="2009"/>
                  </a:lnTo>
                  <a:lnTo>
                    <a:pt x="7123" y="2007"/>
                  </a:lnTo>
                  <a:lnTo>
                    <a:pt x="7131" y="2007"/>
                  </a:lnTo>
                  <a:lnTo>
                    <a:pt x="7131" y="2005"/>
                  </a:lnTo>
                  <a:lnTo>
                    <a:pt x="7141" y="2005"/>
                  </a:lnTo>
                  <a:lnTo>
                    <a:pt x="7141" y="2004"/>
                  </a:lnTo>
                  <a:lnTo>
                    <a:pt x="7150" y="2004"/>
                  </a:lnTo>
                  <a:lnTo>
                    <a:pt x="7150" y="2002"/>
                  </a:lnTo>
                  <a:lnTo>
                    <a:pt x="7158" y="2002"/>
                  </a:lnTo>
                  <a:lnTo>
                    <a:pt x="7158" y="2000"/>
                  </a:lnTo>
                  <a:lnTo>
                    <a:pt x="7165" y="2000"/>
                  </a:lnTo>
                  <a:lnTo>
                    <a:pt x="7165" y="1999"/>
                  </a:lnTo>
                  <a:lnTo>
                    <a:pt x="7171" y="1999"/>
                  </a:lnTo>
                  <a:lnTo>
                    <a:pt x="7171" y="1997"/>
                  </a:lnTo>
                  <a:lnTo>
                    <a:pt x="7178" y="1997"/>
                  </a:lnTo>
                  <a:lnTo>
                    <a:pt x="7178" y="1995"/>
                  </a:lnTo>
                  <a:lnTo>
                    <a:pt x="7185" y="1995"/>
                  </a:lnTo>
                  <a:lnTo>
                    <a:pt x="7185" y="1994"/>
                  </a:lnTo>
                  <a:lnTo>
                    <a:pt x="7191" y="1994"/>
                  </a:lnTo>
                  <a:lnTo>
                    <a:pt x="7191" y="1992"/>
                  </a:lnTo>
                  <a:lnTo>
                    <a:pt x="7198" y="1992"/>
                  </a:lnTo>
                  <a:lnTo>
                    <a:pt x="7198" y="1990"/>
                  </a:lnTo>
                  <a:lnTo>
                    <a:pt x="7205" y="1990"/>
                  </a:lnTo>
                  <a:lnTo>
                    <a:pt x="7205" y="1989"/>
                  </a:lnTo>
                  <a:lnTo>
                    <a:pt x="7211" y="1989"/>
                  </a:lnTo>
                  <a:lnTo>
                    <a:pt x="7211" y="1987"/>
                  </a:lnTo>
                  <a:lnTo>
                    <a:pt x="7218" y="1987"/>
                  </a:lnTo>
                  <a:lnTo>
                    <a:pt x="7218" y="1985"/>
                  </a:lnTo>
                  <a:lnTo>
                    <a:pt x="7223" y="1985"/>
                  </a:lnTo>
                  <a:lnTo>
                    <a:pt x="7223" y="1984"/>
                  </a:lnTo>
                  <a:lnTo>
                    <a:pt x="7230" y="1984"/>
                  </a:lnTo>
                  <a:lnTo>
                    <a:pt x="7230" y="1982"/>
                  </a:lnTo>
                  <a:lnTo>
                    <a:pt x="7235" y="1982"/>
                  </a:lnTo>
                  <a:lnTo>
                    <a:pt x="7235" y="1980"/>
                  </a:lnTo>
                  <a:lnTo>
                    <a:pt x="7240" y="1980"/>
                  </a:lnTo>
                  <a:lnTo>
                    <a:pt x="7240" y="1979"/>
                  </a:lnTo>
                  <a:lnTo>
                    <a:pt x="7245" y="1979"/>
                  </a:lnTo>
                  <a:lnTo>
                    <a:pt x="7245" y="1977"/>
                  </a:lnTo>
                  <a:lnTo>
                    <a:pt x="7250" y="1977"/>
                  </a:lnTo>
                  <a:lnTo>
                    <a:pt x="7250" y="1975"/>
                  </a:lnTo>
                  <a:lnTo>
                    <a:pt x="7255" y="1975"/>
                  </a:lnTo>
                  <a:lnTo>
                    <a:pt x="7255" y="1974"/>
                  </a:lnTo>
                  <a:lnTo>
                    <a:pt x="7260" y="1974"/>
                  </a:lnTo>
                  <a:lnTo>
                    <a:pt x="7260" y="1972"/>
                  </a:lnTo>
                  <a:lnTo>
                    <a:pt x="7265" y="1972"/>
                  </a:lnTo>
                  <a:lnTo>
                    <a:pt x="7265" y="1970"/>
                  </a:lnTo>
                  <a:lnTo>
                    <a:pt x="7270" y="1970"/>
                  </a:lnTo>
                  <a:lnTo>
                    <a:pt x="7270" y="1969"/>
                  </a:lnTo>
                  <a:lnTo>
                    <a:pt x="7275" y="1969"/>
                  </a:lnTo>
                  <a:lnTo>
                    <a:pt x="7275" y="1967"/>
                  </a:lnTo>
                  <a:lnTo>
                    <a:pt x="7280" y="1967"/>
                  </a:lnTo>
                  <a:lnTo>
                    <a:pt x="7280" y="1965"/>
                  </a:lnTo>
                  <a:lnTo>
                    <a:pt x="7285" y="1965"/>
                  </a:lnTo>
                  <a:lnTo>
                    <a:pt x="7285" y="1964"/>
                  </a:lnTo>
                  <a:lnTo>
                    <a:pt x="7290" y="1964"/>
                  </a:lnTo>
                  <a:lnTo>
                    <a:pt x="7290" y="1962"/>
                  </a:lnTo>
                  <a:lnTo>
                    <a:pt x="7295" y="1962"/>
                  </a:lnTo>
                  <a:lnTo>
                    <a:pt x="7295" y="1960"/>
                  </a:lnTo>
                  <a:lnTo>
                    <a:pt x="7298" y="1960"/>
                  </a:lnTo>
                  <a:lnTo>
                    <a:pt x="7298" y="1959"/>
                  </a:lnTo>
                  <a:lnTo>
                    <a:pt x="7303" y="1959"/>
                  </a:lnTo>
                  <a:lnTo>
                    <a:pt x="7303" y="1957"/>
                  </a:lnTo>
                  <a:lnTo>
                    <a:pt x="7306" y="1957"/>
                  </a:lnTo>
                  <a:lnTo>
                    <a:pt x="7306" y="1955"/>
                  </a:lnTo>
                  <a:lnTo>
                    <a:pt x="7311" y="1955"/>
                  </a:lnTo>
                  <a:lnTo>
                    <a:pt x="7311" y="1954"/>
                  </a:lnTo>
                  <a:lnTo>
                    <a:pt x="7315" y="1954"/>
                  </a:lnTo>
                  <a:lnTo>
                    <a:pt x="7315" y="1952"/>
                  </a:lnTo>
                  <a:lnTo>
                    <a:pt x="7320" y="1952"/>
                  </a:lnTo>
                  <a:lnTo>
                    <a:pt x="7320" y="1950"/>
                  </a:lnTo>
                  <a:lnTo>
                    <a:pt x="7323" y="1950"/>
                  </a:lnTo>
                  <a:lnTo>
                    <a:pt x="7323" y="1949"/>
                  </a:lnTo>
                  <a:lnTo>
                    <a:pt x="7326" y="1949"/>
                  </a:lnTo>
                  <a:lnTo>
                    <a:pt x="7326" y="1947"/>
                  </a:lnTo>
                  <a:lnTo>
                    <a:pt x="7331" y="1947"/>
                  </a:lnTo>
                  <a:lnTo>
                    <a:pt x="7331" y="1945"/>
                  </a:lnTo>
                  <a:lnTo>
                    <a:pt x="7335" y="1945"/>
                  </a:lnTo>
                  <a:lnTo>
                    <a:pt x="7335" y="1944"/>
                  </a:lnTo>
                  <a:lnTo>
                    <a:pt x="7340" y="1944"/>
                  </a:lnTo>
                  <a:lnTo>
                    <a:pt x="7340" y="1942"/>
                  </a:lnTo>
                  <a:lnTo>
                    <a:pt x="7343" y="1942"/>
                  </a:lnTo>
                  <a:lnTo>
                    <a:pt x="7343" y="1940"/>
                  </a:lnTo>
                  <a:lnTo>
                    <a:pt x="7348" y="1940"/>
                  </a:lnTo>
                  <a:lnTo>
                    <a:pt x="7348" y="1939"/>
                  </a:lnTo>
                  <a:lnTo>
                    <a:pt x="7351" y="1939"/>
                  </a:lnTo>
                  <a:lnTo>
                    <a:pt x="7351" y="1937"/>
                  </a:lnTo>
                  <a:lnTo>
                    <a:pt x="7355" y="1937"/>
                  </a:lnTo>
                  <a:lnTo>
                    <a:pt x="7355" y="1935"/>
                  </a:lnTo>
                  <a:lnTo>
                    <a:pt x="7358" y="1935"/>
                  </a:lnTo>
                  <a:lnTo>
                    <a:pt x="7358" y="1934"/>
                  </a:lnTo>
                  <a:lnTo>
                    <a:pt x="7363" y="1934"/>
                  </a:lnTo>
                  <a:lnTo>
                    <a:pt x="7363" y="1932"/>
                  </a:lnTo>
                  <a:lnTo>
                    <a:pt x="7366" y="1932"/>
                  </a:lnTo>
                  <a:lnTo>
                    <a:pt x="7366" y="1930"/>
                  </a:lnTo>
                  <a:lnTo>
                    <a:pt x="7370" y="1930"/>
                  </a:lnTo>
                  <a:lnTo>
                    <a:pt x="7370" y="1929"/>
                  </a:lnTo>
                  <a:lnTo>
                    <a:pt x="7373" y="1929"/>
                  </a:lnTo>
                  <a:lnTo>
                    <a:pt x="7373" y="1927"/>
                  </a:lnTo>
                  <a:lnTo>
                    <a:pt x="7376" y="1927"/>
                  </a:lnTo>
                  <a:lnTo>
                    <a:pt x="7376" y="1925"/>
                  </a:lnTo>
                  <a:lnTo>
                    <a:pt x="7380" y="1925"/>
                  </a:lnTo>
                  <a:lnTo>
                    <a:pt x="7380" y="1924"/>
                  </a:lnTo>
                  <a:lnTo>
                    <a:pt x="7383" y="1924"/>
                  </a:lnTo>
                  <a:lnTo>
                    <a:pt x="7383" y="1922"/>
                  </a:lnTo>
                  <a:lnTo>
                    <a:pt x="7386" y="1922"/>
                  </a:lnTo>
                  <a:lnTo>
                    <a:pt x="7386" y="1920"/>
                  </a:lnTo>
                  <a:lnTo>
                    <a:pt x="7390" y="1920"/>
                  </a:lnTo>
                  <a:lnTo>
                    <a:pt x="7390" y="1919"/>
                  </a:lnTo>
                  <a:lnTo>
                    <a:pt x="7393" y="1919"/>
                  </a:lnTo>
                  <a:lnTo>
                    <a:pt x="7393" y="1917"/>
                  </a:lnTo>
                  <a:lnTo>
                    <a:pt x="7396" y="1917"/>
                  </a:lnTo>
                  <a:lnTo>
                    <a:pt x="7396" y="1915"/>
                  </a:lnTo>
                  <a:lnTo>
                    <a:pt x="7400" y="1915"/>
                  </a:lnTo>
                  <a:lnTo>
                    <a:pt x="7400" y="1914"/>
                  </a:lnTo>
                  <a:lnTo>
                    <a:pt x="7403" y="1914"/>
                  </a:lnTo>
                  <a:lnTo>
                    <a:pt x="7403" y="1912"/>
                  </a:lnTo>
                  <a:lnTo>
                    <a:pt x="7406" y="1912"/>
                  </a:lnTo>
                  <a:lnTo>
                    <a:pt x="7406" y="1910"/>
                  </a:lnTo>
                  <a:lnTo>
                    <a:pt x="7410" y="1910"/>
                  </a:lnTo>
                  <a:lnTo>
                    <a:pt x="7410" y="1909"/>
                  </a:lnTo>
                  <a:lnTo>
                    <a:pt x="7413" y="1909"/>
                  </a:lnTo>
                  <a:lnTo>
                    <a:pt x="7413" y="1907"/>
                  </a:lnTo>
                  <a:lnTo>
                    <a:pt x="7416" y="1907"/>
                  </a:lnTo>
                  <a:lnTo>
                    <a:pt x="7416" y="1905"/>
                  </a:lnTo>
                  <a:lnTo>
                    <a:pt x="7420" y="1905"/>
                  </a:lnTo>
                  <a:lnTo>
                    <a:pt x="7420" y="1904"/>
                  </a:lnTo>
                  <a:lnTo>
                    <a:pt x="7423" y="1904"/>
                  </a:lnTo>
                  <a:lnTo>
                    <a:pt x="7423" y="1902"/>
                  </a:lnTo>
                  <a:lnTo>
                    <a:pt x="7426" y="1902"/>
                  </a:lnTo>
                  <a:lnTo>
                    <a:pt x="7426" y="1900"/>
                  </a:lnTo>
                  <a:lnTo>
                    <a:pt x="7428" y="1900"/>
                  </a:lnTo>
                  <a:lnTo>
                    <a:pt x="7428" y="1899"/>
                  </a:lnTo>
                  <a:lnTo>
                    <a:pt x="7431" y="1899"/>
                  </a:lnTo>
                  <a:lnTo>
                    <a:pt x="7431" y="1897"/>
                  </a:lnTo>
                  <a:lnTo>
                    <a:pt x="7435" y="1897"/>
                  </a:lnTo>
                  <a:lnTo>
                    <a:pt x="7435" y="1895"/>
                  </a:lnTo>
                  <a:lnTo>
                    <a:pt x="7436" y="1895"/>
                  </a:lnTo>
                  <a:lnTo>
                    <a:pt x="7436" y="1894"/>
                  </a:lnTo>
                  <a:lnTo>
                    <a:pt x="7440" y="1894"/>
                  </a:lnTo>
                  <a:lnTo>
                    <a:pt x="7440" y="1892"/>
                  </a:lnTo>
                  <a:lnTo>
                    <a:pt x="7443" y="1892"/>
                  </a:lnTo>
                  <a:lnTo>
                    <a:pt x="7443" y="1890"/>
                  </a:lnTo>
                  <a:lnTo>
                    <a:pt x="7446" y="1890"/>
                  </a:lnTo>
                  <a:lnTo>
                    <a:pt x="7446" y="1889"/>
                  </a:lnTo>
                  <a:lnTo>
                    <a:pt x="7448" y="1889"/>
                  </a:lnTo>
                  <a:lnTo>
                    <a:pt x="7448" y="1887"/>
                  </a:lnTo>
                  <a:lnTo>
                    <a:pt x="7451" y="1887"/>
                  </a:lnTo>
                  <a:lnTo>
                    <a:pt x="7451" y="1885"/>
                  </a:lnTo>
                  <a:lnTo>
                    <a:pt x="7455" y="1885"/>
                  </a:lnTo>
                  <a:lnTo>
                    <a:pt x="7455" y="1884"/>
                  </a:lnTo>
                  <a:lnTo>
                    <a:pt x="7456" y="1884"/>
                  </a:lnTo>
                  <a:lnTo>
                    <a:pt x="7456" y="1882"/>
                  </a:lnTo>
                  <a:lnTo>
                    <a:pt x="7460" y="1882"/>
                  </a:lnTo>
                  <a:lnTo>
                    <a:pt x="7460" y="1880"/>
                  </a:lnTo>
                  <a:lnTo>
                    <a:pt x="7463" y="1880"/>
                  </a:lnTo>
                  <a:lnTo>
                    <a:pt x="7463" y="1879"/>
                  </a:lnTo>
                  <a:lnTo>
                    <a:pt x="7466" y="1879"/>
                  </a:lnTo>
                  <a:lnTo>
                    <a:pt x="7466" y="1877"/>
                  </a:lnTo>
                  <a:lnTo>
                    <a:pt x="7468" y="1877"/>
                  </a:lnTo>
                  <a:lnTo>
                    <a:pt x="7468" y="1875"/>
                  </a:lnTo>
                  <a:lnTo>
                    <a:pt x="7471" y="1875"/>
                  </a:lnTo>
                  <a:lnTo>
                    <a:pt x="7471" y="1874"/>
                  </a:lnTo>
                  <a:lnTo>
                    <a:pt x="7475" y="1874"/>
                  </a:lnTo>
                  <a:lnTo>
                    <a:pt x="7475" y="1872"/>
                  </a:lnTo>
                  <a:lnTo>
                    <a:pt x="7476" y="1872"/>
                  </a:lnTo>
                  <a:lnTo>
                    <a:pt x="7476" y="1870"/>
                  </a:lnTo>
                  <a:lnTo>
                    <a:pt x="7480" y="1870"/>
                  </a:lnTo>
                  <a:lnTo>
                    <a:pt x="7480" y="1869"/>
                  </a:lnTo>
                  <a:lnTo>
                    <a:pt x="7481" y="1869"/>
                  </a:lnTo>
                  <a:lnTo>
                    <a:pt x="7481" y="1867"/>
                  </a:lnTo>
                  <a:lnTo>
                    <a:pt x="7485" y="1867"/>
                  </a:lnTo>
                  <a:lnTo>
                    <a:pt x="7485" y="1865"/>
                  </a:lnTo>
                  <a:lnTo>
                    <a:pt x="7488" y="1865"/>
                  </a:lnTo>
                  <a:lnTo>
                    <a:pt x="7488" y="1864"/>
                  </a:lnTo>
                  <a:lnTo>
                    <a:pt x="7490" y="1864"/>
                  </a:lnTo>
                  <a:lnTo>
                    <a:pt x="7490" y="1862"/>
                  </a:lnTo>
                  <a:lnTo>
                    <a:pt x="7491" y="1862"/>
                  </a:lnTo>
                  <a:lnTo>
                    <a:pt x="7491" y="1860"/>
                  </a:lnTo>
                  <a:lnTo>
                    <a:pt x="7495" y="1860"/>
                  </a:lnTo>
                  <a:lnTo>
                    <a:pt x="7495" y="1859"/>
                  </a:lnTo>
                  <a:lnTo>
                    <a:pt x="7496" y="1859"/>
                  </a:lnTo>
                  <a:lnTo>
                    <a:pt x="7496" y="1857"/>
                  </a:lnTo>
                  <a:lnTo>
                    <a:pt x="7500" y="1857"/>
                  </a:lnTo>
                  <a:lnTo>
                    <a:pt x="7500" y="1855"/>
                  </a:lnTo>
                  <a:lnTo>
                    <a:pt x="7501" y="1855"/>
                  </a:lnTo>
                  <a:lnTo>
                    <a:pt x="7501" y="1854"/>
                  </a:lnTo>
                  <a:lnTo>
                    <a:pt x="7505" y="1854"/>
                  </a:lnTo>
                  <a:lnTo>
                    <a:pt x="7505" y="1852"/>
                  </a:lnTo>
                  <a:lnTo>
                    <a:pt x="7506" y="1852"/>
                  </a:lnTo>
                  <a:lnTo>
                    <a:pt x="7506" y="1850"/>
                  </a:lnTo>
                  <a:lnTo>
                    <a:pt x="7510" y="1850"/>
                  </a:lnTo>
                  <a:lnTo>
                    <a:pt x="7510" y="1849"/>
                  </a:lnTo>
                  <a:lnTo>
                    <a:pt x="7511" y="1849"/>
                  </a:lnTo>
                  <a:lnTo>
                    <a:pt x="7511" y="1847"/>
                  </a:lnTo>
                  <a:lnTo>
                    <a:pt x="7515" y="1847"/>
                  </a:lnTo>
                  <a:lnTo>
                    <a:pt x="7515" y="1845"/>
                  </a:lnTo>
                  <a:lnTo>
                    <a:pt x="7516" y="1845"/>
                  </a:lnTo>
                  <a:lnTo>
                    <a:pt x="7516" y="1844"/>
                  </a:lnTo>
                  <a:lnTo>
                    <a:pt x="7520" y="1844"/>
                  </a:lnTo>
                  <a:lnTo>
                    <a:pt x="7520" y="1842"/>
                  </a:lnTo>
                  <a:lnTo>
                    <a:pt x="7521" y="1842"/>
                  </a:lnTo>
                  <a:lnTo>
                    <a:pt x="7521" y="1840"/>
                  </a:lnTo>
                  <a:lnTo>
                    <a:pt x="7525" y="1840"/>
                  </a:lnTo>
                  <a:lnTo>
                    <a:pt x="7525" y="1839"/>
                  </a:lnTo>
                  <a:lnTo>
                    <a:pt x="7526" y="1839"/>
                  </a:lnTo>
                  <a:lnTo>
                    <a:pt x="7526" y="1837"/>
                  </a:lnTo>
                  <a:lnTo>
                    <a:pt x="7530" y="1837"/>
                  </a:lnTo>
                  <a:lnTo>
                    <a:pt x="7530" y="1835"/>
                  </a:lnTo>
                  <a:lnTo>
                    <a:pt x="7531" y="1835"/>
                  </a:lnTo>
                  <a:lnTo>
                    <a:pt x="7531" y="1834"/>
                  </a:lnTo>
                  <a:lnTo>
                    <a:pt x="7533" y="1834"/>
                  </a:lnTo>
                  <a:lnTo>
                    <a:pt x="7533" y="1832"/>
                  </a:lnTo>
                  <a:lnTo>
                    <a:pt x="7536" y="1832"/>
                  </a:lnTo>
                  <a:lnTo>
                    <a:pt x="7536" y="1830"/>
                  </a:lnTo>
                  <a:lnTo>
                    <a:pt x="7538" y="1830"/>
                  </a:lnTo>
                  <a:lnTo>
                    <a:pt x="7538" y="1829"/>
                  </a:lnTo>
                  <a:lnTo>
                    <a:pt x="7541" y="1829"/>
                  </a:lnTo>
                  <a:lnTo>
                    <a:pt x="7541" y="1827"/>
                  </a:lnTo>
                  <a:lnTo>
                    <a:pt x="7543" y="1827"/>
                  </a:lnTo>
                  <a:lnTo>
                    <a:pt x="7543" y="1825"/>
                  </a:lnTo>
                  <a:lnTo>
                    <a:pt x="7545" y="1825"/>
                  </a:lnTo>
                  <a:lnTo>
                    <a:pt x="7545" y="1824"/>
                  </a:lnTo>
                  <a:lnTo>
                    <a:pt x="7546" y="1824"/>
                  </a:lnTo>
                  <a:lnTo>
                    <a:pt x="7546" y="1822"/>
                  </a:lnTo>
                  <a:lnTo>
                    <a:pt x="7550" y="1822"/>
                  </a:lnTo>
                  <a:lnTo>
                    <a:pt x="7550" y="1820"/>
                  </a:lnTo>
                  <a:lnTo>
                    <a:pt x="7551" y="1820"/>
                  </a:lnTo>
                  <a:lnTo>
                    <a:pt x="7551" y="1819"/>
                  </a:lnTo>
                  <a:lnTo>
                    <a:pt x="7553" y="1819"/>
                  </a:lnTo>
                  <a:lnTo>
                    <a:pt x="7553" y="1817"/>
                  </a:lnTo>
                  <a:lnTo>
                    <a:pt x="7556" y="1817"/>
                  </a:lnTo>
                  <a:lnTo>
                    <a:pt x="7556" y="1815"/>
                  </a:lnTo>
                  <a:lnTo>
                    <a:pt x="7558" y="1815"/>
                  </a:lnTo>
                  <a:lnTo>
                    <a:pt x="7558" y="1814"/>
                  </a:lnTo>
                  <a:lnTo>
                    <a:pt x="7560" y="1814"/>
                  </a:lnTo>
                  <a:lnTo>
                    <a:pt x="7560" y="1812"/>
                  </a:lnTo>
                  <a:lnTo>
                    <a:pt x="7561" y="1812"/>
                  </a:lnTo>
                  <a:lnTo>
                    <a:pt x="7561" y="1810"/>
                  </a:lnTo>
                  <a:lnTo>
                    <a:pt x="7565" y="1810"/>
                  </a:lnTo>
                  <a:lnTo>
                    <a:pt x="7565" y="1809"/>
                  </a:lnTo>
                  <a:lnTo>
                    <a:pt x="7566" y="1809"/>
                  </a:lnTo>
                  <a:lnTo>
                    <a:pt x="7566" y="1807"/>
                  </a:lnTo>
                  <a:lnTo>
                    <a:pt x="7568" y="1807"/>
                  </a:lnTo>
                  <a:lnTo>
                    <a:pt x="7568" y="1805"/>
                  </a:lnTo>
                  <a:lnTo>
                    <a:pt x="7571" y="1805"/>
                  </a:lnTo>
                  <a:lnTo>
                    <a:pt x="7571" y="1804"/>
                  </a:lnTo>
                  <a:lnTo>
                    <a:pt x="7573" y="1804"/>
                  </a:lnTo>
                  <a:lnTo>
                    <a:pt x="7573" y="1802"/>
                  </a:lnTo>
                  <a:lnTo>
                    <a:pt x="7575" y="1802"/>
                  </a:lnTo>
                  <a:lnTo>
                    <a:pt x="7575" y="1800"/>
                  </a:lnTo>
                  <a:lnTo>
                    <a:pt x="7578" y="1800"/>
                  </a:lnTo>
                  <a:lnTo>
                    <a:pt x="7578" y="1799"/>
                  </a:lnTo>
                  <a:lnTo>
                    <a:pt x="7580" y="1799"/>
                  </a:lnTo>
                  <a:lnTo>
                    <a:pt x="7580" y="1797"/>
                  </a:lnTo>
                  <a:lnTo>
                    <a:pt x="7581" y="1797"/>
                  </a:lnTo>
                  <a:lnTo>
                    <a:pt x="7581" y="1795"/>
                  </a:lnTo>
                  <a:lnTo>
                    <a:pt x="7583" y="1795"/>
                  </a:lnTo>
                  <a:lnTo>
                    <a:pt x="7583" y="1794"/>
                  </a:lnTo>
                  <a:lnTo>
                    <a:pt x="7586" y="1794"/>
                  </a:lnTo>
                  <a:lnTo>
                    <a:pt x="7586" y="1792"/>
                  </a:lnTo>
                  <a:lnTo>
                    <a:pt x="7588" y="1792"/>
                  </a:lnTo>
                  <a:lnTo>
                    <a:pt x="7588" y="1790"/>
                  </a:lnTo>
                  <a:lnTo>
                    <a:pt x="7590" y="1790"/>
                  </a:lnTo>
                  <a:lnTo>
                    <a:pt x="7590" y="1789"/>
                  </a:lnTo>
                  <a:lnTo>
                    <a:pt x="7591" y="1789"/>
                  </a:lnTo>
                  <a:lnTo>
                    <a:pt x="7591" y="1787"/>
                  </a:lnTo>
                  <a:lnTo>
                    <a:pt x="7593" y="1787"/>
                  </a:lnTo>
                  <a:lnTo>
                    <a:pt x="7593" y="1785"/>
                  </a:lnTo>
                  <a:lnTo>
                    <a:pt x="7596" y="1785"/>
                  </a:lnTo>
                  <a:lnTo>
                    <a:pt x="7596" y="1784"/>
                  </a:lnTo>
                  <a:lnTo>
                    <a:pt x="7598" y="1784"/>
                  </a:lnTo>
                  <a:lnTo>
                    <a:pt x="7598" y="1782"/>
                  </a:lnTo>
                  <a:lnTo>
                    <a:pt x="7600" y="1782"/>
                  </a:lnTo>
                  <a:lnTo>
                    <a:pt x="7600" y="1780"/>
                  </a:lnTo>
                  <a:lnTo>
                    <a:pt x="7601" y="1780"/>
                  </a:lnTo>
                  <a:lnTo>
                    <a:pt x="7601" y="1779"/>
                  </a:lnTo>
                  <a:lnTo>
                    <a:pt x="7603" y="1779"/>
                  </a:lnTo>
                  <a:lnTo>
                    <a:pt x="7603" y="1777"/>
                  </a:lnTo>
                  <a:lnTo>
                    <a:pt x="7605" y="1777"/>
                  </a:lnTo>
                  <a:lnTo>
                    <a:pt x="7605" y="1775"/>
                  </a:lnTo>
                  <a:lnTo>
                    <a:pt x="7606" y="1775"/>
                  </a:lnTo>
                  <a:lnTo>
                    <a:pt x="7606" y="1774"/>
                  </a:lnTo>
                  <a:lnTo>
                    <a:pt x="7608" y="1774"/>
                  </a:lnTo>
                  <a:lnTo>
                    <a:pt x="7608" y="1772"/>
                  </a:lnTo>
                  <a:lnTo>
                    <a:pt x="7611" y="1772"/>
                  </a:lnTo>
                  <a:lnTo>
                    <a:pt x="7611" y="1770"/>
                  </a:lnTo>
                  <a:lnTo>
                    <a:pt x="7613" y="1770"/>
                  </a:lnTo>
                  <a:lnTo>
                    <a:pt x="7613" y="1769"/>
                  </a:lnTo>
                  <a:lnTo>
                    <a:pt x="7615" y="1769"/>
                  </a:lnTo>
                  <a:lnTo>
                    <a:pt x="7615" y="1767"/>
                  </a:lnTo>
                  <a:lnTo>
                    <a:pt x="7616" y="1767"/>
                  </a:lnTo>
                  <a:lnTo>
                    <a:pt x="7616" y="1765"/>
                  </a:lnTo>
                  <a:lnTo>
                    <a:pt x="7618" y="1765"/>
                  </a:lnTo>
                  <a:lnTo>
                    <a:pt x="7618" y="1764"/>
                  </a:lnTo>
                  <a:lnTo>
                    <a:pt x="7620" y="1764"/>
                  </a:lnTo>
                  <a:lnTo>
                    <a:pt x="7620" y="1762"/>
                  </a:lnTo>
                  <a:lnTo>
                    <a:pt x="7621" y="1762"/>
                  </a:lnTo>
                  <a:lnTo>
                    <a:pt x="7621" y="1760"/>
                  </a:lnTo>
                  <a:lnTo>
                    <a:pt x="7623" y="1760"/>
                  </a:lnTo>
                  <a:lnTo>
                    <a:pt x="7623" y="1759"/>
                  </a:lnTo>
                  <a:lnTo>
                    <a:pt x="7625" y="1759"/>
                  </a:lnTo>
                  <a:lnTo>
                    <a:pt x="7625" y="1757"/>
                  </a:lnTo>
                  <a:lnTo>
                    <a:pt x="7628" y="1757"/>
                  </a:lnTo>
                  <a:lnTo>
                    <a:pt x="7628" y="1755"/>
                  </a:lnTo>
                  <a:lnTo>
                    <a:pt x="7630" y="1755"/>
                  </a:lnTo>
                  <a:lnTo>
                    <a:pt x="7630" y="1754"/>
                  </a:lnTo>
                  <a:lnTo>
                    <a:pt x="7631" y="1754"/>
                  </a:lnTo>
                  <a:lnTo>
                    <a:pt x="7631" y="1752"/>
                  </a:lnTo>
                  <a:lnTo>
                    <a:pt x="7633" y="1752"/>
                  </a:lnTo>
                  <a:lnTo>
                    <a:pt x="7633" y="1750"/>
                  </a:lnTo>
                  <a:lnTo>
                    <a:pt x="7635" y="1750"/>
                  </a:lnTo>
                  <a:lnTo>
                    <a:pt x="7635" y="1749"/>
                  </a:lnTo>
                  <a:lnTo>
                    <a:pt x="7636" y="1749"/>
                  </a:lnTo>
                  <a:lnTo>
                    <a:pt x="7636" y="1747"/>
                  </a:lnTo>
                  <a:lnTo>
                    <a:pt x="7638" y="1747"/>
                  </a:lnTo>
                  <a:lnTo>
                    <a:pt x="7638" y="1745"/>
                  </a:lnTo>
                  <a:lnTo>
                    <a:pt x="7640" y="1745"/>
                  </a:lnTo>
                  <a:lnTo>
                    <a:pt x="7640" y="1744"/>
                  </a:lnTo>
                  <a:lnTo>
                    <a:pt x="7641" y="1744"/>
                  </a:lnTo>
                  <a:lnTo>
                    <a:pt x="7641" y="1742"/>
                  </a:lnTo>
                  <a:lnTo>
                    <a:pt x="7643" y="1742"/>
                  </a:lnTo>
                  <a:lnTo>
                    <a:pt x="7643" y="1740"/>
                  </a:lnTo>
                  <a:lnTo>
                    <a:pt x="7645" y="1740"/>
                  </a:lnTo>
                  <a:lnTo>
                    <a:pt x="7645" y="1739"/>
                  </a:lnTo>
                  <a:lnTo>
                    <a:pt x="7646" y="1739"/>
                  </a:lnTo>
                  <a:lnTo>
                    <a:pt x="7646" y="1737"/>
                  </a:lnTo>
                  <a:lnTo>
                    <a:pt x="7648" y="1737"/>
                  </a:lnTo>
                  <a:lnTo>
                    <a:pt x="7648" y="1735"/>
                  </a:lnTo>
                  <a:lnTo>
                    <a:pt x="7650" y="1735"/>
                  </a:lnTo>
                  <a:lnTo>
                    <a:pt x="7650" y="1734"/>
                  </a:lnTo>
                  <a:lnTo>
                    <a:pt x="7651" y="1734"/>
                  </a:lnTo>
                  <a:lnTo>
                    <a:pt x="7651" y="1732"/>
                  </a:lnTo>
                  <a:lnTo>
                    <a:pt x="7653" y="1732"/>
                  </a:lnTo>
                  <a:lnTo>
                    <a:pt x="7653" y="1730"/>
                  </a:lnTo>
                  <a:lnTo>
                    <a:pt x="7655" y="1730"/>
                  </a:lnTo>
                  <a:lnTo>
                    <a:pt x="7655" y="1729"/>
                  </a:lnTo>
                  <a:lnTo>
                    <a:pt x="7656" y="1729"/>
                  </a:lnTo>
                  <a:lnTo>
                    <a:pt x="7656" y="1727"/>
                  </a:lnTo>
                  <a:lnTo>
                    <a:pt x="7658" y="1727"/>
                  </a:lnTo>
                  <a:lnTo>
                    <a:pt x="7658" y="1725"/>
                  </a:lnTo>
                  <a:lnTo>
                    <a:pt x="7660" y="1725"/>
                  </a:lnTo>
                  <a:lnTo>
                    <a:pt x="7660" y="1724"/>
                  </a:lnTo>
                  <a:lnTo>
                    <a:pt x="7661" y="1724"/>
                  </a:lnTo>
                  <a:lnTo>
                    <a:pt x="7661" y="1722"/>
                  </a:lnTo>
                  <a:lnTo>
                    <a:pt x="7663" y="1722"/>
                  </a:lnTo>
                  <a:lnTo>
                    <a:pt x="7663" y="1720"/>
                  </a:lnTo>
                  <a:lnTo>
                    <a:pt x="7665" y="1720"/>
                  </a:lnTo>
                  <a:lnTo>
                    <a:pt x="7665" y="1719"/>
                  </a:lnTo>
                  <a:lnTo>
                    <a:pt x="7666" y="1719"/>
                  </a:lnTo>
                  <a:lnTo>
                    <a:pt x="7666" y="1717"/>
                  </a:lnTo>
                  <a:lnTo>
                    <a:pt x="7668" y="1717"/>
                  </a:lnTo>
                  <a:lnTo>
                    <a:pt x="7668" y="1715"/>
                  </a:lnTo>
                  <a:lnTo>
                    <a:pt x="7670" y="1715"/>
                  </a:lnTo>
                  <a:lnTo>
                    <a:pt x="7670" y="1714"/>
                  </a:lnTo>
                  <a:lnTo>
                    <a:pt x="7671" y="1714"/>
                  </a:lnTo>
                  <a:lnTo>
                    <a:pt x="7671" y="1712"/>
                  </a:lnTo>
                  <a:lnTo>
                    <a:pt x="7673" y="1712"/>
                  </a:lnTo>
                  <a:lnTo>
                    <a:pt x="7673" y="1710"/>
                  </a:lnTo>
                  <a:lnTo>
                    <a:pt x="7675" y="1710"/>
                  </a:lnTo>
                  <a:lnTo>
                    <a:pt x="7675" y="1709"/>
                  </a:lnTo>
                  <a:lnTo>
                    <a:pt x="7676" y="1709"/>
                  </a:lnTo>
                  <a:lnTo>
                    <a:pt x="7676" y="1707"/>
                  </a:lnTo>
                  <a:lnTo>
                    <a:pt x="7678" y="1707"/>
                  </a:lnTo>
                  <a:lnTo>
                    <a:pt x="7678" y="1705"/>
                  </a:lnTo>
                  <a:lnTo>
                    <a:pt x="7680" y="1705"/>
                  </a:lnTo>
                  <a:lnTo>
                    <a:pt x="7680" y="1704"/>
                  </a:lnTo>
                  <a:lnTo>
                    <a:pt x="7681" y="1704"/>
                  </a:lnTo>
                  <a:lnTo>
                    <a:pt x="7681" y="1702"/>
                  </a:lnTo>
                  <a:lnTo>
                    <a:pt x="7683" y="1702"/>
                  </a:lnTo>
                  <a:lnTo>
                    <a:pt x="7683" y="1700"/>
                  </a:lnTo>
                  <a:lnTo>
                    <a:pt x="7685" y="1700"/>
                  </a:lnTo>
                  <a:lnTo>
                    <a:pt x="7685" y="1699"/>
                  </a:lnTo>
                  <a:lnTo>
                    <a:pt x="7686" y="1699"/>
                  </a:lnTo>
                  <a:lnTo>
                    <a:pt x="7686" y="1697"/>
                  </a:lnTo>
                  <a:lnTo>
                    <a:pt x="7688" y="1697"/>
                  </a:lnTo>
                  <a:lnTo>
                    <a:pt x="7688" y="1695"/>
                  </a:lnTo>
                  <a:lnTo>
                    <a:pt x="7690" y="1695"/>
                  </a:lnTo>
                  <a:lnTo>
                    <a:pt x="7690" y="1692"/>
                  </a:lnTo>
                  <a:lnTo>
                    <a:pt x="7691" y="1692"/>
                  </a:lnTo>
                  <a:lnTo>
                    <a:pt x="7691" y="1690"/>
                  </a:lnTo>
                  <a:lnTo>
                    <a:pt x="7693" y="1690"/>
                  </a:lnTo>
                  <a:lnTo>
                    <a:pt x="7693" y="1689"/>
                  </a:lnTo>
                  <a:lnTo>
                    <a:pt x="7695" y="1689"/>
                  </a:lnTo>
                  <a:lnTo>
                    <a:pt x="7695" y="1687"/>
                  </a:lnTo>
                  <a:lnTo>
                    <a:pt x="7696" y="1687"/>
                  </a:lnTo>
                  <a:lnTo>
                    <a:pt x="7696" y="1685"/>
                  </a:lnTo>
                  <a:lnTo>
                    <a:pt x="7698" y="1685"/>
                  </a:lnTo>
                  <a:lnTo>
                    <a:pt x="7698" y="1684"/>
                  </a:lnTo>
                  <a:lnTo>
                    <a:pt x="7700" y="1684"/>
                  </a:lnTo>
                  <a:lnTo>
                    <a:pt x="7700" y="1682"/>
                  </a:lnTo>
                  <a:lnTo>
                    <a:pt x="7701" y="1682"/>
                  </a:lnTo>
                  <a:lnTo>
                    <a:pt x="7701" y="1680"/>
                  </a:lnTo>
                  <a:lnTo>
                    <a:pt x="7703" y="1680"/>
                  </a:lnTo>
                  <a:lnTo>
                    <a:pt x="7703" y="1677"/>
                  </a:lnTo>
                  <a:lnTo>
                    <a:pt x="7705" y="1677"/>
                  </a:lnTo>
                  <a:lnTo>
                    <a:pt x="7705" y="1675"/>
                  </a:lnTo>
                  <a:lnTo>
                    <a:pt x="7706" y="1675"/>
                  </a:lnTo>
                  <a:lnTo>
                    <a:pt x="7706" y="1674"/>
                  </a:lnTo>
                  <a:lnTo>
                    <a:pt x="7708" y="1674"/>
                  </a:lnTo>
                  <a:lnTo>
                    <a:pt x="7708" y="1672"/>
                  </a:lnTo>
                  <a:lnTo>
                    <a:pt x="7710" y="1672"/>
                  </a:lnTo>
                  <a:lnTo>
                    <a:pt x="7710" y="1670"/>
                  </a:lnTo>
                  <a:lnTo>
                    <a:pt x="7711" y="1670"/>
                  </a:lnTo>
                  <a:lnTo>
                    <a:pt x="7711" y="1669"/>
                  </a:lnTo>
                  <a:lnTo>
                    <a:pt x="7713" y="1669"/>
                  </a:lnTo>
                  <a:lnTo>
                    <a:pt x="7713" y="1665"/>
                  </a:lnTo>
                  <a:lnTo>
                    <a:pt x="7715" y="1665"/>
                  </a:lnTo>
                  <a:lnTo>
                    <a:pt x="7715" y="1664"/>
                  </a:lnTo>
                  <a:lnTo>
                    <a:pt x="7716" y="1664"/>
                  </a:lnTo>
                  <a:lnTo>
                    <a:pt x="7716" y="1662"/>
                  </a:lnTo>
                  <a:lnTo>
                    <a:pt x="7718" y="1662"/>
                  </a:lnTo>
                  <a:lnTo>
                    <a:pt x="7718" y="1660"/>
                  </a:lnTo>
                  <a:lnTo>
                    <a:pt x="7720" y="1660"/>
                  </a:lnTo>
                  <a:lnTo>
                    <a:pt x="7720" y="1659"/>
                  </a:lnTo>
                  <a:lnTo>
                    <a:pt x="7721" y="1659"/>
                  </a:lnTo>
                  <a:lnTo>
                    <a:pt x="7721" y="1655"/>
                  </a:lnTo>
                  <a:lnTo>
                    <a:pt x="7723" y="1655"/>
                  </a:lnTo>
                  <a:lnTo>
                    <a:pt x="7723" y="1654"/>
                  </a:lnTo>
                  <a:lnTo>
                    <a:pt x="7725" y="1654"/>
                  </a:lnTo>
                  <a:lnTo>
                    <a:pt x="7725" y="1652"/>
                  </a:lnTo>
                  <a:lnTo>
                    <a:pt x="7726" y="1652"/>
                  </a:lnTo>
                  <a:lnTo>
                    <a:pt x="7726" y="1650"/>
                  </a:lnTo>
                  <a:lnTo>
                    <a:pt x="7728" y="1650"/>
                  </a:lnTo>
                  <a:lnTo>
                    <a:pt x="7728" y="1647"/>
                  </a:lnTo>
                  <a:lnTo>
                    <a:pt x="7730" y="1647"/>
                  </a:lnTo>
                  <a:lnTo>
                    <a:pt x="7730" y="1645"/>
                  </a:lnTo>
                  <a:lnTo>
                    <a:pt x="7731" y="1645"/>
                  </a:lnTo>
                  <a:lnTo>
                    <a:pt x="7731" y="1644"/>
                  </a:lnTo>
                  <a:lnTo>
                    <a:pt x="7733" y="1644"/>
                  </a:lnTo>
                  <a:lnTo>
                    <a:pt x="7733" y="1642"/>
                  </a:lnTo>
                  <a:lnTo>
                    <a:pt x="7735" y="1642"/>
                  </a:lnTo>
                  <a:lnTo>
                    <a:pt x="7735" y="1639"/>
                  </a:lnTo>
                  <a:lnTo>
                    <a:pt x="7736" y="1639"/>
                  </a:lnTo>
                  <a:lnTo>
                    <a:pt x="7736" y="1637"/>
                  </a:lnTo>
                  <a:lnTo>
                    <a:pt x="7738" y="1637"/>
                  </a:lnTo>
                  <a:lnTo>
                    <a:pt x="7738" y="1635"/>
                  </a:lnTo>
                  <a:lnTo>
                    <a:pt x="7740" y="1635"/>
                  </a:lnTo>
                  <a:lnTo>
                    <a:pt x="7740" y="1634"/>
                  </a:lnTo>
                  <a:lnTo>
                    <a:pt x="7741" y="1634"/>
                  </a:lnTo>
                  <a:lnTo>
                    <a:pt x="7741" y="1630"/>
                  </a:lnTo>
                  <a:lnTo>
                    <a:pt x="7743" y="1630"/>
                  </a:lnTo>
                  <a:lnTo>
                    <a:pt x="7743" y="1629"/>
                  </a:lnTo>
                  <a:lnTo>
                    <a:pt x="7745" y="1629"/>
                  </a:lnTo>
                  <a:lnTo>
                    <a:pt x="7745" y="1627"/>
                  </a:lnTo>
                  <a:lnTo>
                    <a:pt x="7746" y="1627"/>
                  </a:lnTo>
                  <a:lnTo>
                    <a:pt x="7746" y="1625"/>
                  </a:lnTo>
                  <a:lnTo>
                    <a:pt x="7748" y="1625"/>
                  </a:lnTo>
                  <a:lnTo>
                    <a:pt x="7748" y="1622"/>
                  </a:lnTo>
                  <a:lnTo>
                    <a:pt x="7750" y="1622"/>
                  </a:lnTo>
                  <a:lnTo>
                    <a:pt x="7750" y="1620"/>
                  </a:lnTo>
                  <a:lnTo>
                    <a:pt x="7751" y="1620"/>
                  </a:lnTo>
                  <a:lnTo>
                    <a:pt x="7751" y="1619"/>
                  </a:lnTo>
                  <a:lnTo>
                    <a:pt x="7753" y="1619"/>
                  </a:lnTo>
                  <a:lnTo>
                    <a:pt x="7753" y="1615"/>
                  </a:lnTo>
                  <a:lnTo>
                    <a:pt x="7755" y="1615"/>
                  </a:lnTo>
                  <a:lnTo>
                    <a:pt x="7755" y="1614"/>
                  </a:lnTo>
                  <a:lnTo>
                    <a:pt x="7756" y="1614"/>
                  </a:lnTo>
                  <a:lnTo>
                    <a:pt x="7756" y="1612"/>
                  </a:lnTo>
                  <a:lnTo>
                    <a:pt x="7758" y="1612"/>
                  </a:lnTo>
                  <a:lnTo>
                    <a:pt x="7758" y="1609"/>
                  </a:lnTo>
                  <a:lnTo>
                    <a:pt x="7760" y="1609"/>
                  </a:lnTo>
                  <a:lnTo>
                    <a:pt x="7760" y="1607"/>
                  </a:lnTo>
                  <a:lnTo>
                    <a:pt x="7761" y="1607"/>
                  </a:lnTo>
                  <a:lnTo>
                    <a:pt x="7761" y="1605"/>
                  </a:lnTo>
                  <a:lnTo>
                    <a:pt x="7763" y="1605"/>
                  </a:lnTo>
                  <a:lnTo>
                    <a:pt x="7763" y="1602"/>
                  </a:lnTo>
                  <a:lnTo>
                    <a:pt x="7765" y="1602"/>
                  </a:lnTo>
                  <a:lnTo>
                    <a:pt x="7765" y="1600"/>
                  </a:lnTo>
                  <a:lnTo>
                    <a:pt x="7766" y="1600"/>
                  </a:lnTo>
                  <a:lnTo>
                    <a:pt x="7766" y="1599"/>
                  </a:lnTo>
                  <a:lnTo>
                    <a:pt x="7768" y="1599"/>
                  </a:lnTo>
                  <a:lnTo>
                    <a:pt x="7768" y="1595"/>
                  </a:lnTo>
                  <a:lnTo>
                    <a:pt x="7770" y="1595"/>
                  </a:lnTo>
                  <a:lnTo>
                    <a:pt x="7770" y="1594"/>
                  </a:lnTo>
                  <a:lnTo>
                    <a:pt x="7771" y="1594"/>
                  </a:lnTo>
                  <a:lnTo>
                    <a:pt x="7771" y="1590"/>
                  </a:lnTo>
                  <a:lnTo>
                    <a:pt x="7773" y="1590"/>
                  </a:lnTo>
                  <a:lnTo>
                    <a:pt x="7773" y="1589"/>
                  </a:lnTo>
                  <a:lnTo>
                    <a:pt x="7775" y="1589"/>
                  </a:lnTo>
                  <a:lnTo>
                    <a:pt x="7775" y="1585"/>
                  </a:lnTo>
                  <a:lnTo>
                    <a:pt x="7776" y="1585"/>
                  </a:lnTo>
                  <a:lnTo>
                    <a:pt x="7776" y="1584"/>
                  </a:lnTo>
                  <a:lnTo>
                    <a:pt x="7778" y="1584"/>
                  </a:lnTo>
                  <a:lnTo>
                    <a:pt x="7778" y="1580"/>
                  </a:lnTo>
                  <a:lnTo>
                    <a:pt x="7780" y="1580"/>
                  </a:lnTo>
                  <a:lnTo>
                    <a:pt x="7780" y="1579"/>
                  </a:lnTo>
                  <a:lnTo>
                    <a:pt x="7781" y="1579"/>
                  </a:lnTo>
                  <a:lnTo>
                    <a:pt x="7781" y="1575"/>
                  </a:lnTo>
                  <a:lnTo>
                    <a:pt x="7783" y="1575"/>
                  </a:lnTo>
                  <a:lnTo>
                    <a:pt x="7783" y="1574"/>
                  </a:lnTo>
                  <a:lnTo>
                    <a:pt x="7785" y="1574"/>
                  </a:lnTo>
                  <a:lnTo>
                    <a:pt x="7785" y="1570"/>
                  </a:lnTo>
                  <a:lnTo>
                    <a:pt x="7786" y="1570"/>
                  </a:lnTo>
                  <a:lnTo>
                    <a:pt x="7786" y="1569"/>
                  </a:lnTo>
                  <a:lnTo>
                    <a:pt x="7788" y="1569"/>
                  </a:lnTo>
                  <a:lnTo>
                    <a:pt x="7788" y="1565"/>
                  </a:lnTo>
                  <a:lnTo>
                    <a:pt x="7790" y="1565"/>
                  </a:lnTo>
                  <a:lnTo>
                    <a:pt x="7790" y="1564"/>
                  </a:lnTo>
                  <a:lnTo>
                    <a:pt x="7791" y="1564"/>
                  </a:lnTo>
                  <a:lnTo>
                    <a:pt x="7791" y="1560"/>
                  </a:lnTo>
                  <a:lnTo>
                    <a:pt x="7793" y="1560"/>
                  </a:lnTo>
                  <a:lnTo>
                    <a:pt x="7793" y="1559"/>
                  </a:lnTo>
                  <a:lnTo>
                    <a:pt x="7795" y="1559"/>
                  </a:lnTo>
                  <a:lnTo>
                    <a:pt x="7795" y="1555"/>
                  </a:lnTo>
                  <a:lnTo>
                    <a:pt x="7796" y="1555"/>
                  </a:lnTo>
                  <a:lnTo>
                    <a:pt x="7796" y="1554"/>
                  </a:lnTo>
                  <a:lnTo>
                    <a:pt x="7798" y="1554"/>
                  </a:lnTo>
                  <a:lnTo>
                    <a:pt x="7798" y="1550"/>
                  </a:lnTo>
                  <a:lnTo>
                    <a:pt x="7800" y="1550"/>
                  </a:lnTo>
                  <a:lnTo>
                    <a:pt x="7800" y="1549"/>
                  </a:lnTo>
                  <a:lnTo>
                    <a:pt x="7801" y="1549"/>
                  </a:lnTo>
                  <a:lnTo>
                    <a:pt x="7801" y="1545"/>
                  </a:lnTo>
                  <a:lnTo>
                    <a:pt x="7803" y="1545"/>
                  </a:lnTo>
                  <a:lnTo>
                    <a:pt x="7803" y="1544"/>
                  </a:lnTo>
                  <a:lnTo>
                    <a:pt x="7805" y="1544"/>
                  </a:lnTo>
                  <a:lnTo>
                    <a:pt x="7805" y="1540"/>
                  </a:lnTo>
                  <a:lnTo>
                    <a:pt x="7806" y="1540"/>
                  </a:lnTo>
                  <a:lnTo>
                    <a:pt x="7806" y="1537"/>
                  </a:lnTo>
                  <a:lnTo>
                    <a:pt x="7808" y="1537"/>
                  </a:lnTo>
                  <a:lnTo>
                    <a:pt x="7808" y="1535"/>
                  </a:lnTo>
                  <a:lnTo>
                    <a:pt x="7810" y="1535"/>
                  </a:lnTo>
                  <a:lnTo>
                    <a:pt x="7810" y="1532"/>
                  </a:lnTo>
                  <a:lnTo>
                    <a:pt x="7811" y="1532"/>
                  </a:lnTo>
                  <a:lnTo>
                    <a:pt x="7811" y="1529"/>
                  </a:lnTo>
                  <a:lnTo>
                    <a:pt x="7813" y="1529"/>
                  </a:lnTo>
                  <a:lnTo>
                    <a:pt x="7813" y="1527"/>
                  </a:lnTo>
                  <a:lnTo>
                    <a:pt x="7815" y="1527"/>
                  </a:lnTo>
                  <a:lnTo>
                    <a:pt x="7815" y="1524"/>
                  </a:lnTo>
                  <a:lnTo>
                    <a:pt x="7816" y="1524"/>
                  </a:lnTo>
                  <a:lnTo>
                    <a:pt x="7816" y="1520"/>
                  </a:lnTo>
                  <a:lnTo>
                    <a:pt x="7818" y="1520"/>
                  </a:lnTo>
                  <a:lnTo>
                    <a:pt x="7818" y="1519"/>
                  </a:lnTo>
                  <a:lnTo>
                    <a:pt x="7820" y="1519"/>
                  </a:lnTo>
                  <a:lnTo>
                    <a:pt x="7820" y="1515"/>
                  </a:lnTo>
                  <a:lnTo>
                    <a:pt x="7821" y="1515"/>
                  </a:lnTo>
                  <a:lnTo>
                    <a:pt x="7821" y="1512"/>
                  </a:lnTo>
                  <a:lnTo>
                    <a:pt x="7823" y="1512"/>
                  </a:lnTo>
                  <a:lnTo>
                    <a:pt x="7823" y="1509"/>
                  </a:lnTo>
                  <a:lnTo>
                    <a:pt x="7825" y="1509"/>
                  </a:lnTo>
                  <a:lnTo>
                    <a:pt x="7825" y="1507"/>
                  </a:lnTo>
                  <a:lnTo>
                    <a:pt x="7826" y="1507"/>
                  </a:lnTo>
                  <a:lnTo>
                    <a:pt x="7826" y="1504"/>
                  </a:lnTo>
                  <a:lnTo>
                    <a:pt x="7828" y="1504"/>
                  </a:lnTo>
                  <a:lnTo>
                    <a:pt x="7828" y="1500"/>
                  </a:lnTo>
                  <a:lnTo>
                    <a:pt x="7830" y="1500"/>
                  </a:lnTo>
                  <a:lnTo>
                    <a:pt x="7830" y="1497"/>
                  </a:lnTo>
                  <a:lnTo>
                    <a:pt x="7831" y="1497"/>
                  </a:lnTo>
                  <a:lnTo>
                    <a:pt x="7831" y="1495"/>
                  </a:lnTo>
                  <a:lnTo>
                    <a:pt x="7833" y="1495"/>
                  </a:lnTo>
                  <a:lnTo>
                    <a:pt x="7833" y="1492"/>
                  </a:lnTo>
                  <a:lnTo>
                    <a:pt x="7835" y="1492"/>
                  </a:lnTo>
                  <a:lnTo>
                    <a:pt x="7835" y="1489"/>
                  </a:lnTo>
                  <a:lnTo>
                    <a:pt x="7836" y="1489"/>
                  </a:lnTo>
                  <a:lnTo>
                    <a:pt x="7836" y="1485"/>
                  </a:lnTo>
                  <a:lnTo>
                    <a:pt x="7838" y="1485"/>
                  </a:lnTo>
                  <a:lnTo>
                    <a:pt x="7838" y="1484"/>
                  </a:lnTo>
                  <a:lnTo>
                    <a:pt x="7840" y="1484"/>
                  </a:lnTo>
                  <a:lnTo>
                    <a:pt x="7840" y="1487"/>
                  </a:lnTo>
                  <a:lnTo>
                    <a:pt x="7838" y="1487"/>
                  </a:lnTo>
                  <a:lnTo>
                    <a:pt x="7838" y="1490"/>
                  </a:lnTo>
                  <a:lnTo>
                    <a:pt x="7836" y="1490"/>
                  </a:lnTo>
                  <a:lnTo>
                    <a:pt x="7836" y="1494"/>
                  </a:lnTo>
                  <a:lnTo>
                    <a:pt x="7835" y="1494"/>
                  </a:lnTo>
                  <a:lnTo>
                    <a:pt x="7835" y="1497"/>
                  </a:lnTo>
                  <a:lnTo>
                    <a:pt x="7833" y="1497"/>
                  </a:lnTo>
                  <a:lnTo>
                    <a:pt x="7833" y="1500"/>
                  </a:lnTo>
                  <a:lnTo>
                    <a:pt x="7831" y="1500"/>
                  </a:lnTo>
                  <a:lnTo>
                    <a:pt x="7831" y="1502"/>
                  </a:lnTo>
                  <a:lnTo>
                    <a:pt x="7830" y="1502"/>
                  </a:lnTo>
                  <a:lnTo>
                    <a:pt x="7830" y="1505"/>
                  </a:lnTo>
                  <a:lnTo>
                    <a:pt x="7828" y="1505"/>
                  </a:lnTo>
                  <a:lnTo>
                    <a:pt x="7828" y="1509"/>
                  </a:lnTo>
                  <a:lnTo>
                    <a:pt x="7826" y="1509"/>
                  </a:lnTo>
                  <a:lnTo>
                    <a:pt x="7826" y="1510"/>
                  </a:lnTo>
                  <a:lnTo>
                    <a:pt x="7825" y="1510"/>
                  </a:lnTo>
                  <a:lnTo>
                    <a:pt x="7825" y="1514"/>
                  </a:lnTo>
                  <a:lnTo>
                    <a:pt x="7823" y="1514"/>
                  </a:lnTo>
                  <a:lnTo>
                    <a:pt x="7823" y="1517"/>
                  </a:lnTo>
                  <a:lnTo>
                    <a:pt x="7821" y="1517"/>
                  </a:lnTo>
                  <a:lnTo>
                    <a:pt x="7821" y="1520"/>
                  </a:lnTo>
                  <a:lnTo>
                    <a:pt x="7820" y="1520"/>
                  </a:lnTo>
                  <a:lnTo>
                    <a:pt x="7820" y="1522"/>
                  </a:lnTo>
                  <a:lnTo>
                    <a:pt x="7818" y="1522"/>
                  </a:lnTo>
                  <a:lnTo>
                    <a:pt x="7818" y="1525"/>
                  </a:lnTo>
                  <a:lnTo>
                    <a:pt x="7816" y="1525"/>
                  </a:lnTo>
                  <a:lnTo>
                    <a:pt x="7816" y="1529"/>
                  </a:lnTo>
                  <a:lnTo>
                    <a:pt x="7815" y="1529"/>
                  </a:lnTo>
                  <a:lnTo>
                    <a:pt x="7815" y="1532"/>
                  </a:lnTo>
                  <a:lnTo>
                    <a:pt x="7813" y="1532"/>
                  </a:lnTo>
                  <a:lnTo>
                    <a:pt x="7813" y="1534"/>
                  </a:lnTo>
                  <a:lnTo>
                    <a:pt x="7811" y="1534"/>
                  </a:lnTo>
                  <a:lnTo>
                    <a:pt x="7811" y="1537"/>
                  </a:lnTo>
                  <a:lnTo>
                    <a:pt x="7810" y="1537"/>
                  </a:lnTo>
                  <a:lnTo>
                    <a:pt x="7810" y="1540"/>
                  </a:lnTo>
                  <a:lnTo>
                    <a:pt x="7808" y="1540"/>
                  </a:lnTo>
                  <a:lnTo>
                    <a:pt x="7808" y="1542"/>
                  </a:lnTo>
                  <a:lnTo>
                    <a:pt x="7806" y="1542"/>
                  </a:lnTo>
                  <a:lnTo>
                    <a:pt x="7806" y="1545"/>
                  </a:lnTo>
                  <a:lnTo>
                    <a:pt x="7805" y="1545"/>
                  </a:lnTo>
                  <a:lnTo>
                    <a:pt x="7805" y="1547"/>
                  </a:lnTo>
                  <a:lnTo>
                    <a:pt x="7803" y="1547"/>
                  </a:lnTo>
                  <a:lnTo>
                    <a:pt x="7803" y="1550"/>
                  </a:lnTo>
                  <a:lnTo>
                    <a:pt x="7801" y="1550"/>
                  </a:lnTo>
                  <a:lnTo>
                    <a:pt x="7801" y="1552"/>
                  </a:lnTo>
                  <a:lnTo>
                    <a:pt x="7800" y="1552"/>
                  </a:lnTo>
                  <a:lnTo>
                    <a:pt x="7800" y="1555"/>
                  </a:lnTo>
                  <a:lnTo>
                    <a:pt x="7798" y="1555"/>
                  </a:lnTo>
                  <a:lnTo>
                    <a:pt x="7798" y="1557"/>
                  </a:lnTo>
                  <a:lnTo>
                    <a:pt x="7796" y="1557"/>
                  </a:lnTo>
                  <a:lnTo>
                    <a:pt x="7796" y="1560"/>
                  </a:lnTo>
                  <a:lnTo>
                    <a:pt x="7795" y="1560"/>
                  </a:lnTo>
                  <a:lnTo>
                    <a:pt x="7795" y="1562"/>
                  </a:lnTo>
                  <a:lnTo>
                    <a:pt x="7793" y="1562"/>
                  </a:lnTo>
                  <a:lnTo>
                    <a:pt x="7793" y="1565"/>
                  </a:lnTo>
                  <a:lnTo>
                    <a:pt x="7791" y="1565"/>
                  </a:lnTo>
                  <a:lnTo>
                    <a:pt x="7791" y="1567"/>
                  </a:lnTo>
                  <a:lnTo>
                    <a:pt x="7790" y="1567"/>
                  </a:lnTo>
                  <a:lnTo>
                    <a:pt x="7790" y="1570"/>
                  </a:lnTo>
                  <a:lnTo>
                    <a:pt x="7788" y="1570"/>
                  </a:lnTo>
                  <a:lnTo>
                    <a:pt x="7788" y="1574"/>
                  </a:lnTo>
                  <a:lnTo>
                    <a:pt x="7786" y="1574"/>
                  </a:lnTo>
                  <a:lnTo>
                    <a:pt x="7786" y="1575"/>
                  </a:lnTo>
                  <a:lnTo>
                    <a:pt x="7785" y="1575"/>
                  </a:lnTo>
                  <a:lnTo>
                    <a:pt x="7785" y="1579"/>
                  </a:lnTo>
                  <a:lnTo>
                    <a:pt x="7783" y="1579"/>
                  </a:lnTo>
                  <a:lnTo>
                    <a:pt x="7783" y="1580"/>
                  </a:lnTo>
                  <a:lnTo>
                    <a:pt x="7781" y="1580"/>
                  </a:lnTo>
                  <a:lnTo>
                    <a:pt x="7781" y="1584"/>
                  </a:lnTo>
                  <a:lnTo>
                    <a:pt x="7780" y="1584"/>
                  </a:lnTo>
                  <a:lnTo>
                    <a:pt x="7780" y="1585"/>
                  </a:lnTo>
                  <a:lnTo>
                    <a:pt x="7778" y="1585"/>
                  </a:lnTo>
                  <a:lnTo>
                    <a:pt x="7778" y="1589"/>
                  </a:lnTo>
                  <a:lnTo>
                    <a:pt x="7776" y="1589"/>
                  </a:lnTo>
                  <a:lnTo>
                    <a:pt x="7776" y="1590"/>
                  </a:lnTo>
                  <a:lnTo>
                    <a:pt x="7775" y="1590"/>
                  </a:lnTo>
                  <a:lnTo>
                    <a:pt x="7775" y="1592"/>
                  </a:lnTo>
                  <a:lnTo>
                    <a:pt x="7773" y="1592"/>
                  </a:lnTo>
                  <a:lnTo>
                    <a:pt x="7773" y="1595"/>
                  </a:lnTo>
                  <a:lnTo>
                    <a:pt x="7771" y="1595"/>
                  </a:lnTo>
                  <a:lnTo>
                    <a:pt x="7771" y="1597"/>
                  </a:lnTo>
                  <a:lnTo>
                    <a:pt x="7770" y="1597"/>
                  </a:lnTo>
                  <a:lnTo>
                    <a:pt x="7770" y="1600"/>
                  </a:lnTo>
                  <a:lnTo>
                    <a:pt x="7768" y="1600"/>
                  </a:lnTo>
                  <a:lnTo>
                    <a:pt x="7768" y="1602"/>
                  </a:lnTo>
                  <a:lnTo>
                    <a:pt x="7766" y="1602"/>
                  </a:lnTo>
                  <a:lnTo>
                    <a:pt x="7766" y="1604"/>
                  </a:lnTo>
                  <a:lnTo>
                    <a:pt x="7765" y="1604"/>
                  </a:lnTo>
                  <a:lnTo>
                    <a:pt x="7765" y="1607"/>
                  </a:lnTo>
                  <a:lnTo>
                    <a:pt x="7763" y="1607"/>
                  </a:lnTo>
                  <a:lnTo>
                    <a:pt x="7763" y="1609"/>
                  </a:lnTo>
                  <a:lnTo>
                    <a:pt x="7761" y="1609"/>
                  </a:lnTo>
                  <a:lnTo>
                    <a:pt x="7761" y="1612"/>
                  </a:lnTo>
                  <a:lnTo>
                    <a:pt x="7760" y="1612"/>
                  </a:lnTo>
                  <a:lnTo>
                    <a:pt x="7760" y="1614"/>
                  </a:lnTo>
                  <a:lnTo>
                    <a:pt x="7758" y="1614"/>
                  </a:lnTo>
                  <a:lnTo>
                    <a:pt x="7758" y="1615"/>
                  </a:lnTo>
                  <a:lnTo>
                    <a:pt x="7756" y="1615"/>
                  </a:lnTo>
                  <a:lnTo>
                    <a:pt x="7756" y="1617"/>
                  </a:lnTo>
                  <a:lnTo>
                    <a:pt x="7755" y="1617"/>
                  </a:lnTo>
                  <a:lnTo>
                    <a:pt x="7755" y="1620"/>
                  </a:lnTo>
                  <a:lnTo>
                    <a:pt x="7753" y="1620"/>
                  </a:lnTo>
                  <a:lnTo>
                    <a:pt x="7753" y="1622"/>
                  </a:lnTo>
                  <a:lnTo>
                    <a:pt x="7751" y="1622"/>
                  </a:lnTo>
                  <a:lnTo>
                    <a:pt x="7751" y="1624"/>
                  </a:lnTo>
                  <a:lnTo>
                    <a:pt x="7750" y="1624"/>
                  </a:lnTo>
                  <a:lnTo>
                    <a:pt x="7750" y="1627"/>
                  </a:lnTo>
                  <a:lnTo>
                    <a:pt x="7748" y="1627"/>
                  </a:lnTo>
                  <a:lnTo>
                    <a:pt x="7748" y="1629"/>
                  </a:lnTo>
                  <a:lnTo>
                    <a:pt x="7746" y="1629"/>
                  </a:lnTo>
                  <a:lnTo>
                    <a:pt x="7746" y="1630"/>
                  </a:lnTo>
                  <a:lnTo>
                    <a:pt x="7745" y="1630"/>
                  </a:lnTo>
                  <a:lnTo>
                    <a:pt x="7745" y="1634"/>
                  </a:lnTo>
                  <a:lnTo>
                    <a:pt x="7743" y="1634"/>
                  </a:lnTo>
                  <a:lnTo>
                    <a:pt x="7743" y="1635"/>
                  </a:lnTo>
                  <a:lnTo>
                    <a:pt x="7741" y="1635"/>
                  </a:lnTo>
                  <a:lnTo>
                    <a:pt x="7741" y="1637"/>
                  </a:lnTo>
                  <a:lnTo>
                    <a:pt x="7740" y="1637"/>
                  </a:lnTo>
                  <a:lnTo>
                    <a:pt x="7740" y="1640"/>
                  </a:lnTo>
                  <a:lnTo>
                    <a:pt x="7738" y="1640"/>
                  </a:lnTo>
                  <a:lnTo>
                    <a:pt x="7738" y="1642"/>
                  </a:lnTo>
                  <a:lnTo>
                    <a:pt x="7736" y="1642"/>
                  </a:lnTo>
                  <a:lnTo>
                    <a:pt x="7736" y="1644"/>
                  </a:lnTo>
                  <a:lnTo>
                    <a:pt x="7735" y="1644"/>
                  </a:lnTo>
                  <a:lnTo>
                    <a:pt x="7735" y="1645"/>
                  </a:lnTo>
                  <a:lnTo>
                    <a:pt x="7733" y="1645"/>
                  </a:lnTo>
                  <a:lnTo>
                    <a:pt x="7733" y="1649"/>
                  </a:lnTo>
                  <a:lnTo>
                    <a:pt x="7731" y="1649"/>
                  </a:lnTo>
                  <a:lnTo>
                    <a:pt x="7731" y="1650"/>
                  </a:lnTo>
                  <a:lnTo>
                    <a:pt x="7730" y="1650"/>
                  </a:lnTo>
                  <a:lnTo>
                    <a:pt x="7730" y="1652"/>
                  </a:lnTo>
                  <a:lnTo>
                    <a:pt x="7728" y="1652"/>
                  </a:lnTo>
                  <a:lnTo>
                    <a:pt x="7728" y="1654"/>
                  </a:lnTo>
                  <a:lnTo>
                    <a:pt x="7726" y="1654"/>
                  </a:lnTo>
                  <a:lnTo>
                    <a:pt x="7726" y="1655"/>
                  </a:lnTo>
                  <a:lnTo>
                    <a:pt x="7725" y="1655"/>
                  </a:lnTo>
                  <a:lnTo>
                    <a:pt x="7725" y="1659"/>
                  </a:lnTo>
                  <a:lnTo>
                    <a:pt x="7723" y="1659"/>
                  </a:lnTo>
                  <a:lnTo>
                    <a:pt x="7723" y="1660"/>
                  </a:lnTo>
                  <a:lnTo>
                    <a:pt x="7721" y="1660"/>
                  </a:lnTo>
                  <a:lnTo>
                    <a:pt x="7721" y="1662"/>
                  </a:lnTo>
                  <a:lnTo>
                    <a:pt x="7720" y="1662"/>
                  </a:lnTo>
                  <a:lnTo>
                    <a:pt x="7720" y="1664"/>
                  </a:lnTo>
                  <a:lnTo>
                    <a:pt x="7718" y="1664"/>
                  </a:lnTo>
                  <a:lnTo>
                    <a:pt x="7718" y="1667"/>
                  </a:lnTo>
                  <a:lnTo>
                    <a:pt x="7716" y="1667"/>
                  </a:lnTo>
                  <a:lnTo>
                    <a:pt x="7716" y="1669"/>
                  </a:lnTo>
                  <a:lnTo>
                    <a:pt x="7715" y="1669"/>
                  </a:lnTo>
                  <a:lnTo>
                    <a:pt x="7715" y="1670"/>
                  </a:lnTo>
                  <a:lnTo>
                    <a:pt x="7713" y="1670"/>
                  </a:lnTo>
                  <a:lnTo>
                    <a:pt x="7713" y="1672"/>
                  </a:lnTo>
                  <a:lnTo>
                    <a:pt x="7711" y="1672"/>
                  </a:lnTo>
                  <a:lnTo>
                    <a:pt x="7711" y="1674"/>
                  </a:lnTo>
                  <a:lnTo>
                    <a:pt x="7710" y="1674"/>
                  </a:lnTo>
                  <a:lnTo>
                    <a:pt x="7710" y="1675"/>
                  </a:lnTo>
                  <a:lnTo>
                    <a:pt x="7708" y="1675"/>
                  </a:lnTo>
                  <a:lnTo>
                    <a:pt x="7708" y="1677"/>
                  </a:lnTo>
                  <a:lnTo>
                    <a:pt x="7706" y="1677"/>
                  </a:lnTo>
                  <a:lnTo>
                    <a:pt x="7706" y="1680"/>
                  </a:lnTo>
                  <a:lnTo>
                    <a:pt x="7705" y="1680"/>
                  </a:lnTo>
                  <a:lnTo>
                    <a:pt x="7705" y="1682"/>
                  </a:lnTo>
                  <a:lnTo>
                    <a:pt x="7703" y="1682"/>
                  </a:lnTo>
                  <a:lnTo>
                    <a:pt x="7703" y="1684"/>
                  </a:lnTo>
                  <a:lnTo>
                    <a:pt x="7701" y="1684"/>
                  </a:lnTo>
                  <a:lnTo>
                    <a:pt x="7701" y="1685"/>
                  </a:lnTo>
                  <a:lnTo>
                    <a:pt x="7700" y="1685"/>
                  </a:lnTo>
                  <a:lnTo>
                    <a:pt x="7700" y="1687"/>
                  </a:lnTo>
                  <a:lnTo>
                    <a:pt x="7698" y="1687"/>
                  </a:lnTo>
                  <a:lnTo>
                    <a:pt x="7698" y="1689"/>
                  </a:lnTo>
                  <a:lnTo>
                    <a:pt x="7696" y="1689"/>
                  </a:lnTo>
                  <a:lnTo>
                    <a:pt x="7696" y="1690"/>
                  </a:lnTo>
                  <a:lnTo>
                    <a:pt x="7695" y="1690"/>
                  </a:lnTo>
                  <a:lnTo>
                    <a:pt x="7695" y="1694"/>
                  </a:lnTo>
                  <a:lnTo>
                    <a:pt x="7693" y="1694"/>
                  </a:lnTo>
                  <a:lnTo>
                    <a:pt x="7693" y="1695"/>
                  </a:lnTo>
                  <a:lnTo>
                    <a:pt x="7691" y="1695"/>
                  </a:lnTo>
                  <a:lnTo>
                    <a:pt x="7691" y="1697"/>
                  </a:lnTo>
                  <a:lnTo>
                    <a:pt x="7690" y="1697"/>
                  </a:lnTo>
                  <a:lnTo>
                    <a:pt x="7690" y="1699"/>
                  </a:lnTo>
                  <a:lnTo>
                    <a:pt x="7688" y="1699"/>
                  </a:lnTo>
                  <a:lnTo>
                    <a:pt x="7688" y="1700"/>
                  </a:lnTo>
                  <a:lnTo>
                    <a:pt x="7686" y="1700"/>
                  </a:lnTo>
                  <a:lnTo>
                    <a:pt x="7686" y="1702"/>
                  </a:lnTo>
                  <a:lnTo>
                    <a:pt x="7685" y="1702"/>
                  </a:lnTo>
                  <a:lnTo>
                    <a:pt x="7685" y="1704"/>
                  </a:lnTo>
                  <a:lnTo>
                    <a:pt x="7683" y="1704"/>
                  </a:lnTo>
                  <a:lnTo>
                    <a:pt x="7683" y="1705"/>
                  </a:lnTo>
                  <a:lnTo>
                    <a:pt x="7681" y="1705"/>
                  </a:lnTo>
                  <a:lnTo>
                    <a:pt x="7681" y="1707"/>
                  </a:lnTo>
                  <a:lnTo>
                    <a:pt x="7680" y="1707"/>
                  </a:lnTo>
                  <a:lnTo>
                    <a:pt x="7680" y="1709"/>
                  </a:lnTo>
                  <a:lnTo>
                    <a:pt x="7678" y="1709"/>
                  </a:lnTo>
                  <a:lnTo>
                    <a:pt x="7678" y="1710"/>
                  </a:lnTo>
                  <a:lnTo>
                    <a:pt x="7676" y="1710"/>
                  </a:lnTo>
                  <a:lnTo>
                    <a:pt x="7676" y="1712"/>
                  </a:lnTo>
                  <a:lnTo>
                    <a:pt x="7675" y="1712"/>
                  </a:lnTo>
                  <a:lnTo>
                    <a:pt x="7675" y="1714"/>
                  </a:lnTo>
                  <a:lnTo>
                    <a:pt x="7673" y="1714"/>
                  </a:lnTo>
                  <a:lnTo>
                    <a:pt x="7673" y="1715"/>
                  </a:lnTo>
                  <a:lnTo>
                    <a:pt x="7671" y="1715"/>
                  </a:lnTo>
                  <a:lnTo>
                    <a:pt x="7671" y="1717"/>
                  </a:lnTo>
                  <a:lnTo>
                    <a:pt x="7670" y="1717"/>
                  </a:lnTo>
                  <a:lnTo>
                    <a:pt x="7670" y="1719"/>
                  </a:lnTo>
                  <a:lnTo>
                    <a:pt x="7668" y="1719"/>
                  </a:lnTo>
                  <a:lnTo>
                    <a:pt x="7668" y="1720"/>
                  </a:lnTo>
                  <a:lnTo>
                    <a:pt x="7666" y="1720"/>
                  </a:lnTo>
                  <a:lnTo>
                    <a:pt x="7666" y="1724"/>
                  </a:lnTo>
                  <a:lnTo>
                    <a:pt x="7665" y="1724"/>
                  </a:lnTo>
                  <a:lnTo>
                    <a:pt x="7665" y="1725"/>
                  </a:lnTo>
                  <a:lnTo>
                    <a:pt x="7663" y="1725"/>
                  </a:lnTo>
                  <a:lnTo>
                    <a:pt x="7663" y="1727"/>
                  </a:lnTo>
                  <a:lnTo>
                    <a:pt x="7661" y="1727"/>
                  </a:lnTo>
                  <a:lnTo>
                    <a:pt x="7661" y="1729"/>
                  </a:lnTo>
                  <a:lnTo>
                    <a:pt x="7660" y="1729"/>
                  </a:lnTo>
                  <a:lnTo>
                    <a:pt x="7660" y="1730"/>
                  </a:lnTo>
                  <a:lnTo>
                    <a:pt x="7658" y="1730"/>
                  </a:lnTo>
                  <a:lnTo>
                    <a:pt x="7658" y="1732"/>
                  </a:lnTo>
                  <a:lnTo>
                    <a:pt x="7656" y="1732"/>
                  </a:lnTo>
                  <a:lnTo>
                    <a:pt x="7656" y="1734"/>
                  </a:lnTo>
                  <a:lnTo>
                    <a:pt x="7655" y="1734"/>
                  </a:lnTo>
                  <a:lnTo>
                    <a:pt x="7655" y="1735"/>
                  </a:lnTo>
                  <a:lnTo>
                    <a:pt x="7651" y="1735"/>
                  </a:lnTo>
                  <a:lnTo>
                    <a:pt x="7651" y="1737"/>
                  </a:lnTo>
                  <a:lnTo>
                    <a:pt x="7650" y="1737"/>
                  </a:lnTo>
                  <a:lnTo>
                    <a:pt x="7650" y="1739"/>
                  </a:lnTo>
                  <a:lnTo>
                    <a:pt x="7648" y="1739"/>
                  </a:lnTo>
                  <a:lnTo>
                    <a:pt x="7648" y="1740"/>
                  </a:lnTo>
                  <a:lnTo>
                    <a:pt x="7646" y="1740"/>
                  </a:lnTo>
                  <a:lnTo>
                    <a:pt x="7646" y="1742"/>
                  </a:lnTo>
                  <a:lnTo>
                    <a:pt x="7645" y="1742"/>
                  </a:lnTo>
                  <a:lnTo>
                    <a:pt x="7645" y="1744"/>
                  </a:lnTo>
                  <a:lnTo>
                    <a:pt x="7643" y="1744"/>
                  </a:lnTo>
                  <a:lnTo>
                    <a:pt x="7643" y="1745"/>
                  </a:lnTo>
                  <a:lnTo>
                    <a:pt x="7641" y="1745"/>
                  </a:lnTo>
                  <a:lnTo>
                    <a:pt x="7641" y="1747"/>
                  </a:lnTo>
                  <a:lnTo>
                    <a:pt x="7640" y="1747"/>
                  </a:lnTo>
                  <a:lnTo>
                    <a:pt x="7640" y="1749"/>
                  </a:lnTo>
                  <a:lnTo>
                    <a:pt x="7638" y="1749"/>
                  </a:lnTo>
                  <a:lnTo>
                    <a:pt x="7638" y="1750"/>
                  </a:lnTo>
                  <a:lnTo>
                    <a:pt x="7636" y="1750"/>
                  </a:lnTo>
                  <a:lnTo>
                    <a:pt x="7636" y="1752"/>
                  </a:lnTo>
                  <a:lnTo>
                    <a:pt x="7635" y="1752"/>
                  </a:lnTo>
                  <a:lnTo>
                    <a:pt x="7635" y="1754"/>
                  </a:lnTo>
                  <a:lnTo>
                    <a:pt x="7633" y="1754"/>
                  </a:lnTo>
                  <a:lnTo>
                    <a:pt x="7633" y="1755"/>
                  </a:lnTo>
                  <a:lnTo>
                    <a:pt x="7631" y="1755"/>
                  </a:lnTo>
                  <a:lnTo>
                    <a:pt x="7631" y="1757"/>
                  </a:lnTo>
                  <a:lnTo>
                    <a:pt x="7630" y="1757"/>
                  </a:lnTo>
                  <a:lnTo>
                    <a:pt x="7630" y="1759"/>
                  </a:lnTo>
                  <a:lnTo>
                    <a:pt x="7628" y="1759"/>
                  </a:lnTo>
                  <a:lnTo>
                    <a:pt x="7628" y="1760"/>
                  </a:lnTo>
                  <a:lnTo>
                    <a:pt x="7626" y="1760"/>
                  </a:lnTo>
                  <a:lnTo>
                    <a:pt x="7626" y="1762"/>
                  </a:lnTo>
                  <a:lnTo>
                    <a:pt x="7625" y="1762"/>
                  </a:lnTo>
                  <a:lnTo>
                    <a:pt x="7625" y="1764"/>
                  </a:lnTo>
                  <a:lnTo>
                    <a:pt x="7621" y="1764"/>
                  </a:lnTo>
                  <a:lnTo>
                    <a:pt x="7621" y="1765"/>
                  </a:lnTo>
                  <a:lnTo>
                    <a:pt x="7620" y="1765"/>
                  </a:lnTo>
                  <a:lnTo>
                    <a:pt x="7620" y="1767"/>
                  </a:lnTo>
                  <a:lnTo>
                    <a:pt x="7618" y="1767"/>
                  </a:lnTo>
                  <a:lnTo>
                    <a:pt x="7618" y="1769"/>
                  </a:lnTo>
                  <a:lnTo>
                    <a:pt x="7616" y="1769"/>
                  </a:lnTo>
                  <a:lnTo>
                    <a:pt x="7616" y="1770"/>
                  </a:lnTo>
                  <a:lnTo>
                    <a:pt x="7615" y="1770"/>
                  </a:lnTo>
                  <a:lnTo>
                    <a:pt x="7615" y="1772"/>
                  </a:lnTo>
                  <a:lnTo>
                    <a:pt x="7613" y="1772"/>
                  </a:lnTo>
                  <a:lnTo>
                    <a:pt x="7613" y="1774"/>
                  </a:lnTo>
                  <a:lnTo>
                    <a:pt x="7611" y="1774"/>
                  </a:lnTo>
                  <a:lnTo>
                    <a:pt x="7611" y="1775"/>
                  </a:lnTo>
                  <a:lnTo>
                    <a:pt x="7608" y="1775"/>
                  </a:lnTo>
                  <a:lnTo>
                    <a:pt x="7608" y="1777"/>
                  </a:lnTo>
                  <a:lnTo>
                    <a:pt x="7606" y="1777"/>
                  </a:lnTo>
                  <a:lnTo>
                    <a:pt x="7606" y="1779"/>
                  </a:lnTo>
                  <a:lnTo>
                    <a:pt x="7605" y="1779"/>
                  </a:lnTo>
                  <a:lnTo>
                    <a:pt x="7605" y="1780"/>
                  </a:lnTo>
                  <a:lnTo>
                    <a:pt x="7603" y="1780"/>
                  </a:lnTo>
                  <a:lnTo>
                    <a:pt x="7603" y="1782"/>
                  </a:lnTo>
                  <a:lnTo>
                    <a:pt x="7601" y="1782"/>
                  </a:lnTo>
                  <a:lnTo>
                    <a:pt x="7601" y="1784"/>
                  </a:lnTo>
                  <a:lnTo>
                    <a:pt x="7600" y="1784"/>
                  </a:lnTo>
                  <a:lnTo>
                    <a:pt x="7600" y="1785"/>
                  </a:lnTo>
                  <a:lnTo>
                    <a:pt x="7598" y="1785"/>
                  </a:lnTo>
                  <a:lnTo>
                    <a:pt x="7598" y="1787"/>
                  </a:lnTo>
                  <a:lnTo>
                    <a:pt x="7595" y="1787"/>
                  </a:lnTo>
                  <a:lnTo>
                    <a:pt x="7595" y="1789"/>
                  </a:lnTo>
                  <a:lnTo>
                    <a:pt x="7593" y="1789"/>
                  </a:lnTo>
                  <a:lnTo>
                    <a:pt x="7593" y="1790"/>
                  </a:lnTo>
                  <a:lnTo>
                    <a:pt x="7591" y="1790"/>
                  </a:lnTo>
                  <a:lnTo>
                    <a:pt x="7591" y="1792"/>
                  </a:lnTo>
                  <a:lnTo>
                    <a:pt x="7590" y="1792"/>
                  </a:lnTo>
                  <a:lnTo>
                    <a:pt x="7590" y="1794"/>
                  </a:lnTo>
                  <a:lnTo>
                    <a:pt x="7588" y="1794"/>
                  </a:lnTo>
                  <a:lnTo>
                    <a:pt x="7588" y="1795"/>
                  </a:lnTo>
                  <a:lnTo>
                    <a:pt x="7585" y="1795"/>
                  </a:lnTo>
                  <a:lnTo>
                    <a:pt x="7585" y="1797"/>
                  </a:lnTo>
                  <a:lnTo>
                    <a:pt x="7583" y="1797"/>
                  </a:lnTo>
                  <a:lnTo>
                    <a:pt x="7583" y="1799"/>
                  </a:lnTo>
                  <a:lnTo>
                    <a:pt x="7581" y="1799"/>
                  </a:lnTo>
                  <a:lnTo>
                    <a:pt x="7581" y="1800"/>
                  </a:lnTo>
                  <a:lnTo>
                    <a:pt x="7580" y="1800"/>
                  </a:lnTo>
                  <a:lnTo>
                    <a:pt x="7580" y="1802"/>
                  </a:lnTo>
                  <a:lnTo>
                    <a:pt x="7576" y="1802"/>
                  </a:lnTo>
                  <a:lnTo>
                    <a:pt x="7576" y="1804"/>
                  </a:lnTo>
                  <a:lnTo>
                    <a:pt x="7575" y="1804"/>
                  </a:lnTo>
                  <a:lnTo>
                    <a:pt x="7575" y="1805"/>
                  </a:lnTo>
                  <a:lnTo>
                    <a:pt x="7573" y="1805"/>
                  </a:lnTo>
                  <a:lnTo>
                    <a:pt x="7573" y="1807"/>
                  </a:lnTo>
                  <a:lnTo>
                    <a:pt x="7571" y="1807"/>
                  </a:lnTo>
                  <a:lnTo>
                    <a:pt x="7571" y="1809"/>
                  </a:lnTo>
                  <a:lnTo>
                    <a:pt x="7568" y="1809"/>
                  </a:lnTo>
                  <a:lnTo>
                    <a:pt x="7568" y="1810"/>
                  </a:lnTo>
                  <a:lnTo>
                    <a:pt x="7566" y="1810"/>
                  </a:lnTo>
                  <a:lnTo>
                    <a:pt x="7566" y="1812"/>
                  </a:lnTo>
                  <a:lnTo>
                    <a:pt x="7565" y="1812"/>
                  </a:lnTo>
                  <a:lnTo>
                    <a:pt x="7565" y="1814"/>
                  </a:lnTo>
                  <a:lnTo>
                    <a:pt x="7561" y="1814"/>
                  </a:lnTo>
                  <a:lnTo>
                    <a:pt x="7561" y="1815"/>
                  </a:lnTo>
                  <a:lnTo>
                    <a:pt x="7560" y="1815"/>
                  </a:lnTo>
                  <a:lnTo>
                    <a:pt x="7560" y="1817"/>
                  </a:lnTo>
                  <a:lnTo>
                    <a:pt x="7558" y="1817"/>
                  </a:lnTo>
                  <a:lnTo>
                    <a:pt x="7558" y="1819"/>
                  </a:lnTo>
                  <a:lnTo>
                    <a:pt x="7556" y="1819"/>
                  </a:lnTo>
                  <a:lnTo>
                    <a:pt x="7556" y="1820"/>
                  </a:lnTo>
                  <a:lnTo>
                    <a:pt x="7553" y="1820"/>
                  </a:lnTo>
                  <a:lnTo>
                    <a:pt x="7553" y="1822"/>
                  </a:lnTo>
                  <a:lnTo>
                    <a:pt x="7551" y="1822"/>
                  </a:lnTo>
                  <a:lnTo>
                    <a:pt x="7551" y="1824"/>
                  </a:lnTo>
                  <a:lnTo>
                    <a:pt x="7550" y="1824"/>
                  </a:lnTo>
                  <a:lnTo>
                    <a:pt x="7550" y="1825"/>
                  </a:lnTo>
                  <a:lnTo>
                    <a:pt x="7546" y="1825"/>
                  </a:lnTo>
                  <a:lnTo>
                    <a:pt x="7546" y="1827"/>
                  </a:lnTo>
                  <a:lnTo>
                    <a:pt x="7545" y="1827"/>
                  </a:lnTo>
                  <a:lnTo>
                    <a:pt x="7545" y="1829"/>
                  </a:lnTo>
                  <a:lnTo>
                    <a:pt x="7543" y="1829"/>
                  </a:lnTo>
                  <a:lnTo>
                    <a:pt x="7543" y="1830"/>
                  </a:lnTo>
                  <a:lnTo>
                    <a:pt x="7540" y="1830"/>
                  </a:lnTo>
                  <a:lnTo>
                    <a:pt x="7540" y="1832"/>
                  </a:lnTo>
                  <a:lnTo>
                    <a:pt x="7538" y="1832"/>
                  </a:lnTo>
                  <a:lnTo>
                    <a:pt x="7538" y="1834"/>
                  </a:lnTo>
                  <a:lnTo>
                    <a:pt x="7535" y="1834"/>
                  </a:lnTo>
                  <a:lnTo>
                    <a:pt x="7535" y="1835"/>
                  </a:lnTo>
                  <a:lnTo>
                    <a:pt x="7533" y="1835"/>
                  </a:lnTo>
                  <a:lnTo>
                    <a:pt x="7533" y="1837"/>
                  </a:lnTo>
                  <a:lnTo>
                    <a:pt x="7531" y="1837"/>
                  </a:lnTo>
                  <a:lnTo>
                    <a:pt x="7531" y="1839"/>
                  </a:lnTo>
                  <a:lnTo>
                    <a:pt x="7528" y="1839"/>
                  </a:lnTo>
                  <a:lnTo>
                    <a:pt x="7528" y="1840"/>
                  </a:lnTo>
                  <a:lnTo>
                    <a:pt x="7526" y="1840"/>
                  </a:lnTo>
                  <a:lnTo>
                    <a:pt x="7526" y="1842"/>
                  </a:lnTo>
                  <a:lnTo>
                    <a:pt x="7523" y="1842"/>
                  </a:lnTo>
                  <a:lnTo>
                    <a:pt x="7523" y="1844"/>
                  </a:lnTo>
                  <a:lnTo>
                    <a:pt x="7521" y="1844"/>
                  </a:lnTo>
                  <a:lnTo>
                    <a:pt x="7521" y="1845"/>
                  </a:lnTo>
                  <a:lnTo>
                    <a:pt x="7520" y="1845"/>
                  </a:lnTo>
                  <a:lnTo>
                    <a:pt x="7520" y="1847"/>
                  </a:lnTo>
                  <a:lnTo>
                    <a:pt x="7516" y="1847"/>
                  </a:lnTo>
                  <a:lnTo>
                    <a:pt x="7516" y="1849"/>
                  </a:lnTo>
                  <a:lnTo>
                    <a:pt x="7515" y="1849"/>
                  </a:lnTo>
                  <a:lnTo>
                    <a:pt x="7515" y="1850"/>
                  </a:lnTo>
                  <a:lnTo>
                    <a:pt x="7511" y="1850"/>
                  </a:lnTo>
                  <a:lnTo>
                    <a:pt x="7511" y="1852"/>
                  </a:lnTo>
                  <a:lnTo>
                    <a:pt x="7510" y="1852"/>
                  </a:lnTo>
                  <a:lnTo>
                    <a:pt x="7510" y="1854"/>
                  </a:lnTo>
                  <a:lnTo>
                    <a:pt x="7506" y="1854"/>
                  </a:lnTo>
                  <a:lnTo>
                    <a:pt x="7506" y="1855"/>
                  </a:lnTo>
                  <a:lnTo>
                    <a:pt x="7505" y="1855"/>
                  </a:lnTo>
                  <a:lnTo>
                    <a:pt x="7505" y="1857"/>
                  </a:lnTo>
                  <a:lnTo>
                    <a:pt x="7501" y="1857"/>
                  </a:lnTo>
                  <a:lnTo>
                    <a:pt x="7501" y="1859"/>
                  </a:lnTo>
                  <a:lnTo>
                    <a:pt x="7500" y="1859"/>
                  </a:lnTo>
                  <a:lnTo>
                    <a:pt x="7500" y="1860"/>
                  </a:lnTo>
                  <a:lnTo>
                    <a:pt x="7496" y="1860"/>
                  </a:lnTo>
                  <a:lnTo>
                    <a:pt x="7496" y="1862"/>
                  </a:lnTo>
                  <a:lnTo>
                    <a:pt x="7495" y="1862"/>
                  </a:lnTo>
                  <a:lnTo>
                    <a:pt x="7495" y="1864"/>
                  </a:lnTo>
                  <a:lnTo>
                    <a:pt x="7491" y="1864"/>
                  </a:lnTo>
                  <a:lnTo>
                    <a:pt x="7491" y="1865"/>
                  </a:lnTo>
                  <a:lnTo>
                    <a:pt x="7490" y="1865"/>
                  </a:lnTo>
                  <a:lnTo>
                    <a:pt x="7490" y="1867"/>
                  </a:lnTo>
                  <a:lnTo>
                    <a:pt x="7486" y="1867"/>
                  </a:lnTo>
                  <a:lnTo>
                    <a:pt x="7486" y="1869"/>
                  </a:lnTo>
                  <a:lnTo>
                    <a:pt x="7483" y="1869"/>
                  </a:lnTo>
                  <a:lnTo>
                    <a:pt x="7483" y="1870"/>
                  </a:lnTo>
                  <a:lnTo>
                    <a:pt x="7481" y="1870"/>
                  </a:lnTo>
                  <a:lnTo>
                    <a:pt x="7481" y="1872"/>
                  </a:lnTo>
                  <a:lnTo>
                    <a:pt x="7478" y="1872"/>
                  </a:lnTo>
                  <a:lnTo>
                    <a:pt x="7478" y="1874"/>
                  </a:lnTo>
                  <a:lnTo>
                    <a:pt x="7476" y="1874"/>
                  </a:lnTo>
                  <a:lnTo>
                    <a:pt x="7476" y="1875"/>
                  </a:lnTo>
                  <a:lnTo>
                    <a:pt x="7473" y="1875"/>
                  </a:lnTo>
                  <a:lnTo>
                    <a:pt x="7473" y="1877"/>
                  </a:lnTo>
                  <a:lnTo>
                    <a:pt x="7471" y="1877"/>
                  </a:lnTo>
                  <a:lnTo>
                    <a:pt x="7471" y="1879"/>
                  </a:lnTo>
                  <a:lnTo>
                    <a:pt x="7468" y="1879"/>
                  </a:lnTo>
                  <a:lnTo>
                    <a:pt x="7468" y="1880"/>
                  </a:lnTo>
                  <a:lnTo>
                    <a:pt x="7465" y="1880"/>
                  </a:lnTo>
                  <a:lnTo>
                    <a:pt x="7465" y="1882"/>
                  </a:lnTo>
                  <a:lnTo>
                    <a:pt x="7463" y="1882"/>
                  </a:lnTo>
                  <a:lnTo>
                    <a:pt x="7463" y="1884"/>
                  </a:lnTo>
                  <a:lnTo>
                    <a:pt x="7460" y="1884"/>
                  </a:lnTo>
                  <a:lnTo>
                    <a:pt x="7460" y="1885"/>
                  </a:lnTo>
                  <a:lnTo>
                    <a:pt x="7456" y="1885"/>
                  </a:lnTo>
                  <a:lnTo>
                    <a:pt x="7456" y="1887"/>
                  </a:lnTo>
                  <a:lnTo>
                    <a:pt x="7453" y="1887"/>
                  </a:lnTo>
                  <a:lnTo>
                    <a:pt x="7453" y="1889"/>
                  </a:lnTo>
                  <a:lnTo>
                    <a:pt x="7451" y="1889"/>
                  </a:lnTo>
                  <a:lnTo>
                    <a:pt x="7451" y="1890"/>
                  </a:lnTo>
                  <a:lnTo>
                    <a:pt x="7448" y="1890"/>
                  </a:lnTo>
                  <a:lnTo>
                    <a:pt x="7448" y="1892"/>
                  </a:lnTo>
                  <a:lnTo>
                    <a:pt x="7445" y="1892"/>
                  </a:lnTo>
                  <a:lnTo>
                    <a:pt x="7445" y="1894"/>
                  </a:lnTo>
                  <a:lnTo>
                    <a:pt x="7441" y="1894"/>
                  </a:lnTo>
                  <a:lnTo>
                    <a:pt x="7441" y="1895"/>
                  </a:lnTo>
                  <a:lnTo>
                    <a:pt x="7440" y="1895"/>
                  </a:lnTo>
                  <a:lnTo>
                    <a:pt x="7440" y="1897"/>
                  </a:lnTo>
                  <a:lnTo>
                    <a:pt x="7436" y="1897"/>
                  </a:lnTo>
                  <a:lnTo>
                    <a:pt x="7436" y="1899"/>
                  </a:lnTo>
                  <a:lnTo>
                    <a:pt x="7433" y="1899"/>
                  </a:lnTo>
                  <a:lnTo>
                    <a:pt x="7433" y="1900"/>
                  </a:lnTo>
                  <a:lnTo>
                    <a:pt x="7430" y="1900"/>
                  </a:lnTo>
                  <a:lnTo>
                    <a:pt x="7430" y="1902"/>
                  </a:lnTo>
                  <a:lnTo>
                    <a:pt x="7428" y="1902"/>
                  </a:lnTo>
                  <a:lnTo>
                    <a:pt x="7428" y="1904"/>
                  </a:lnTo>
                  <a:lnTo>
                    <a:pt x="7425" y="1904"/>
                  </a:lnTo>
                  <a:lnTo>
                    <a:pt x="7425" y="1905"/>
                  </a:lnTo>
                  <a:lnTo>
                    <a:pt x="7421" y="1905"/>
                  </a:lnTo>
                  <a:lnTo>
                    <a:pt x="7421" y="1907"/>
                  </a:lnTo>
                  <a:lnTo>
                    <a:pt x="7418" y="1907"/>
                  </a:lnTo>
                  <a:lnTo>
                    <a:pt x="7418" y="1909"/>
                  </a:lnTo>
                  <a:lnTo>
                    <a:pt x="7415" y="1909"/>
                  </a:lnTo>
                  <a:lnTo>
                    <a:pt x="7415" y="1910"/>
                  </a:lnTo>
                  <a:lnTo>
                    <a:pt x="7411" y="1910"/>
                  </a:lnTo>
                  <a:lnTo>
                    <a:pt x="7411" y="1912"/>
                  </a:lnTo>
                  <a:lnTo>
                    <a:pt x="7408" y="1912"/>
                  </a:lnTo>
                  <a:lnTo>
                    <a:pt x="7408" y="1914"/>
                  </a:lnTo>
                  <a:lnTo>
                    <a:pt x="7405" y="1914"/>
                  </a:lnTo>
                  <a:lnTo>
                    <a:pt x="7405" y="1915"/>
                  </a:lnTo>
                  <a:lnTo>
                    <a:pt x="7401" y="1915"/>
                  </a:lnTo>
                  <a:lnTo>
                    <a:pt x="7401" y="1917"/>
                  </a:lnTo>
                  <a:lnTo>
                    <a:pt x="7398" y="1917"/>
                  </a:lnTo>
                  <a:lnTo>
                    <a:pt x="7398" y="1919"/>
                  </a:lnTo>
                  <a:lnTo>
                    <a:pt x="7395" y="1919"/>
                  </a:lnTo>
                  <a:lnTo>
                    <a:pt x="7395" y="1920"/>
                  </a:lnTo>
                  <a:lnTo>
                    <a:pt x="7391" y="1920"/>
                  </a:lnTo>
                  <a:lnTo>
                    <a:pt x="7391" y="1922"/>
                  </a:lnTo>
                  <a:lnTo>
                    <a:pt x="7390" y="1922"/>
                  </a:lnTo>
                  <a:lnTo>
                    <a:pt x="7390" y="1924"/>
                  </a:lnTo>
                  <a:lnTo>
                    <a:pt x="7386" y="1924"/>
                  </a:lnTo>
                  <a:lnTo>
                    <a:pt x="7386" y="1925"/>
                  </a:lnTo>
                  <a:lnTo>
                    <a:pt x="7383" y="1925"/>
                  </a:lnTo>
                  <a:lnTo>
                    <a:pt x="7383" y="1927"/>
                  </a:lnTo>
                  <a:lnTo>
                    <a:pt x="7378" y="1927"/>
                  </a:lnTo>
                  <a:lnTo>
                    <a:pt x="7378" y="1929"/>
                  </a:lnTo>
                  <a:lnTo>
                    <a:pt x="7375" y="1929"/>
                  </a:lnTo>
                  <a:lnTo>
                    <a:pt x="7375" y="1930"/>
                  </a:lnTo>
                  <a:lnTo>
                    <a:pt x="7371" y="1930"/>
                  </a:lnTo>
                  <a:lnTo>
                    <a:pt x="7371" y="1932"/>
                  </a:lnTo>
                  <a:lnTo>
                    <a:pt x="7368" y="1932"/>
                  </a:lnTo>
                  <a:lnTo>
                    <a:pt x="7368" y="1934"/>
                  </a:lnTo>
                  <a:lnTo>
                    <a:pt x="7365" y="1934"/>
                  </a:lnTo>
                  <a:lnTo>
                    <a:pt x="7365" y="1935"/>
                  </a:lnTo>
                  <a:lnTo>
                    <a:pt x="7360" y="1935"/>
                  </a:lnTo>
                  <a:lnTo>
                    <a:pt x="7360" y="1937"/>
                  </a:lnTo>
                  <a:lnTo>
                    <a:pt x="7356" y="1937"/>
                  </a:lnTo>
                  <a:lnTo>
                    <a:pt x="7356" y="1939"/>
                  </a:lnTo>
                  <a:lnTo>
                    <a:pt x="7353" y="1939"/>
                  </a:lnTo>
                  <a:lnTo>
                    <a:pt x="7353" y="1940"/>
                  </a:lnTo>
                  <a:lnTo>
                    <a:pt x="7350" y="1940"/>
                  </a:lnTo>
                  <a:lnTo>
                    <a:pt x="7350" y="1942"/>
                  </a:lnTo>
                  <a:lnTo>
                    <a:pt x="7346" y="1942"/>
                  </a:lnTo>
                  <a:lnTo>
                    <a:pt x="7346" y="1944"/>
                  </a:lnTo>
                  <a:lnTo>
                    <a:pt x="7341" y="1944"/>
                  </a:lnTo>
                  <a:lnTo>
                    <a:pt x="7341" y="1945"/>
                  </a:lnTo>
                  <a:lnTo>
                    <a:pt x="7338" y="1945"/>
                  </a:lnTo>
                  <a:lnTo>
                    <a:pt x="7338" y="1947"/>
                  </a:lnTo>
                  <a:lnTo>
                    <a:pt x="7335" y="1947"/>
                  </a:lnTo>
                  <a:lnTo>
                    <a:pt x="7335" y="1949"/>
                  </a:lnTo>
                  <a:lnTo>
                    <a:pt x="7330" y="1949"/>
                  </a:lnTo>
                  <a:lnTo>
                    <a:pt x="7330" y="1950"/>
                  </a:lnTo>
                  <a:lnTo>
                    <a:pt x="7326" y="1950"/>
                  </a:lnTo>
                  <a:lnTo>
                    <a:pt x="7326" y="1952"/>
                  </a:lnTo>
                  <a:lnTo>
                    <a:pt x="7321" y="1952"/>
                  </a:lnTo>
                  <a:lnTo>
                    <a:pt x="7321" y="1954"/>
                  </a:lnTo>
                  <a:lnTo>
                    <a:pt x="7318" y="1954"/>
                  </a:lnTo>
                  <a:lnTo>
                    <a:pt x="7318" y="1955"/>
                  </a:lnTo>
                  <a:lnTo>
                    <a:pt x="7313" y="1955"/>
                  </a:lnTo>
                  <a:lnTo>
                    <a:pt x="7313" y="1957"/>
                  </a:lnTo>
                  <a:lnTo>
                    <a:pt x="7308" y="1957"/>
                  </a:lnTo>
                  <a:lnTo>
                    <a:pt x="7308" y="1959"/>
                  </a:lnTo>
                  <a:lnTo>
                    <a:pt x="7305" y="1959"/>
                  </a:lnTo>
                  <a:lnTo>
                    <a:pt x="7305" y="1960"/>
                  </a:lnTo>
                  <a:lnTo>
                    <a:pt x="7300" y="1960"/>
                  </a:lnTo>
                  <a:lnTo>
                    <a:pt x="7300" y="1962"/>
                  </a:lnTo>
                  <a:lnTo>
                    <a:pt x="7296" y="1962"/>
                  </a:lnTo>
                  <a:lnTo>
                    <a:pt x="7296" y="1964"/>
                  </a:lnTo>
                  <a:lnTo>
                    <a:pt x="7291" y="1964"/>
                  </a:lnTo>
                  <a:lnTo>
                    <a:pt x="7291" y="1965"/>
                  </a:lnTo>
                  <a:lnTo>
                    <a:pt x="7286" y="1965"/>
                  </a:lnTo>
                  <a:lnTo>
                    <a:pt x="7286" y="1967"/>
                  </a:lnTo>
                  <a:lnTo>
                    <a:pt x="7283" y="1967"/>
                  </a:lnTo>
                  <a:lnTo>
                    <a:pt x="7283" y="1969"/>
                  </a:lnTo>
                  <a:lnTo>
                    <a:pt x="7278" y="1969"/>
                  </a:lnTo>
                  <a:lnTo>
                    <a:pt x="7278" y="1970"/>
                  </a:lnTo>
                  <a:lnTo>
                    <a:pt x="7273" y="1970"/>
                  </a:lnTo>
                  <a:lnTo>
                    <a:pt x="7273" y="1972"/>
                  </a:lnTo>
                  <a:lnTo>
                    <a:pt x="7268" y="1972"/>
                  </a:lnTo>
                  <a:lnTo>
                    <a:pt x="7268" y="1974"/>
                  </a:lnTo>
                  <a:lnTo>
                    <a:pt x="7263" y="1974"/>
                  </a:lnTo>
                  <a:lnTo>
                    <a:pt x="7263" y="1975"/>
                  </a:lnTo>
                  <a:lnTo>
                    <a:pt x="7258" y="1975"/>
                  </a:lnTo>
                  <a:lnTo>
                    <a:pt x="7258" y="1977"/>
                  </a:lnTo>
                  <a:lnTo>
                    <a:pt x="7253" y="1977"/>
                  </a:lnTo>
                  <a:lnTo>
                    <a:pt x="7253" y="1979"/>
                  </a:lnTo>
                  <a:lnTo>
                    <a:pt x="7248" y="1979"/>
                  </a:lnTo>
                  <a:lnTo>
                    <a:pt x="7248" y="1980"/>
                  </a:lnTo>
                  <a:lnTo>
                    <a:pt x="7243" y="1980"/>
                  </a:lnTo>
                  <a:lnTo>
                    <a:pt x="7243" y="1982"/>
                  </a:lnTo>
                  <a:lnTo>
                    <a:pt x="7236" y="1982"/>
                  </a:lnTo>
                  <a:lnTo>
                    <a:pt x="7236" y="1984"/>
                  </a:lnTo>
                  <a:lnTo>
                    <a:pt x="7231" y="1984"/>
                  </a:lnTo>
                  <a:lnTo>
                    <a:pt x="7231" y="1985"/>
                  </a:lnTo>
                  <a:lnTo>
                    <a:pt x="7225" y="1985"/>
                  </a:lnTo>
                  <a:lnTo>
                    <a:pt x="7225" y="1987"/>
                  </a:lnTo>
                  <a:lnTo>
                    <a:pt x="7220" y="1987"/>
                  </a:lnTo>
                  <a:lnTo>
                    <a:pt x="7220" y="1989"/>
                  </a:lnTo>
                  <a:lnTo>
                    <a:pt x="7213" y="1989"/>
                  </a:lnTo>
                  <a:lnTo>
                    <a:pt x="7213" y="1990"/>
                  </a:lnTo>
                  <a:lnTo>
                    <a:pt x="7208" y="1990"/>
                  </a:lnTo>
                  <a:lnTo>
                    <a:pt x="7208" y="1992"/>
                  </a:lnTo>
                  <a:lnTo>
                    <a:pt x="7201" y="1992"/>
                  </a:lnTo>
                  <a:lnTo>
                    <a:pt x="7201" y="1994"/>
                  </a:lnTo>
                  <a:lnTo>
                    <a:pt x="7196" y="1994"/>
                  </a:lnTo>
                  <a:lnTo>
                    <a:pt x="7196" y="1995"/>
                  </a:lnTo>
                  <a:lnTo>
                    <a:pt x="7188" y="1995"/>
                  </a:lnTo>
                  <a:lnTo>
                    <a:pt x="7188" y="1997"/>
                  </a:lnTo>
                  <a:lnTo>
                    <a:pt x="7181" y="1997"/>
                  </a:lnTo>
                  <a:lnTo>
                    <a:pt x="7181" y="1999"/>
                  </a:lnTo>
                  <a:lnTo>
                    <a:pt x="7175" y="1999"/>
                  </a:lnTo>
                  <a:lnTo>
                    <a:pt x="7175" y="2000"/>
                  </a:lnTo>
                  <a:lnTo>
                    <a:pt x="7166" y="2000"/>
                  </a:lnTo>
                  <a:lnTo>
                    <a:pt x="7166" y="2002"/>
                  </a:lnTo>
                  <a:lnTo>
                    <a:pt x="7160" y="2002"/>
                  </a:lnTo>
                  <a:lnTo>
                    <a:pt x="7160" y="2004"/>
                  </a:lnTo>
                  <a:lnTo>
                    <a:pt x="7153" y="2004"/>
                  </a:lnTo>
                  <a:lnTo>
                    <a:pt x="7153" y="2005"/>
                  </a:lnTo>
                  <a:lnTo>
                    <a:pt x="7145" y="2005"/>
                  </a:lnTo>
                  <a:lnTo>
                    <a:pt x="7145" y="2007"/>
                  </a:lnTo>
                  <a:lnTo>
                    <a:pt x="7135" y="2007"/>
                  </a:lnTo>
                  <a:lnTo>
                    <a:pt x="7135" y="2009"/>
                  </a:lnTo>
                  <a:lnTo>
                    <a:pt x="7126" y="2009"/>
                  </a:lnTo>
                  <a:lnTo>
                    <a:pt x="7126" y="2010"/>
                  </a:lnTo>
                  <a:lnTo>
                    <a:pt x="7116" y="2010"/>
                  </a:lnTo>
                  <a:lnTo>
                    <a:pt x="7116" y="2012"/>
                  </a:lnTo>
                  <a:lnTo>
                    <a:pt x="7108" y="2012"/>
                  </a:lnTo>
                  <a:lnTo>
                    <a:pt x="7108" y="2014"/>
                  </a:lnTo>
                  <a:lnTo>
                    <a:pt x="7098" y="2014"/>
                  </a:lnTo>
                  <a:lnTo>
                    <a:pt x="7098" y="2015"/>
                  </a:lnTo>
                  <a:lnTo>
                    <a:pt x="7085" y="2015"/>
                  </a:lnTo>
                  <a:lnTo>
                    <a:pt x="7085" y="2017"/>
                  </a:lnTo>
                  <a:lnTo>
                    <a:pt x="7071" y="2017"/>
                  </a:lnTo>
                  <a:lnTo>
                    <a:pt x="7071" y="2019"/>
                  </a:lnTo>
                  <a:lnTo>
                    <a:pt x="7060" y="2019"/>
                  </a:lnTo>
                  <a:lnTo>
                    <a:pt x="7060" y="2020"/>
                  </a:lnTo>
                  <a:lnTo>
                    <a:pt x="7045" y="2020"/>
                  </a:lnTo>
                  <a:lnTo>
                    <a:pt x="7045" y="2022"/>
                  </a:lnTo>
                  <a:lnTo>
                    <a:pt x="7023" y="2022"/>
                  </a:lnTo>
                  <a:lnTo>
                    <a:pt x="7023" y="2024"/>
                  </a:lnTo>
                  <a:lnTo>
                    <a:pt x="7001" y="2024"/>
                  </a:lnTo>
                  <a:lnTo>
                    <a:pt x="7001" y="2025"/>
                  </a:lnTo>
                  <a:lnTo>
                    <a:pt x="961" y="2025"/>
                  </a:lnTo>
                  <a:close/>
                  <a:moveTo>
                    <a:pt x="831" y="2009"/>
                  </a:moveTo>
                  <a:lnTo>
                    <a:pt x="840" y="2009"/>
                  </a:lnTo>
                  <a:lnTo>
                    <a:pt x="840" y="2010"/>
                  </a:lnTo>
                  <a:lnTo>
                    <a:pt x="831" y="2010"/>
                  </a:lnTo>
                  <a:lnTo>
                    <a:pt x="831" y="2009"/>
                  </a:lnTo>
                  <a:close/>
                  <a:moveTo>
                    <a:pt x="821" y="2007"/>
                  </a:moveTo>
                  <a:lnTo>
                    <a:pt x="830" y="2007"/>
                  </a:lnTo>
                  <a:lnTo>
                    <a:pt x="830" y="2009"/>
                  </a:lnTo>
                  <a:lnTo>
                    <a:pt x="821" y="2009"/>
                  </a:lnTo>
                  <a:lnTo>
                    <a:pt x="821" y="2007"/>
                  </a:lnTo>
                  <a:close/>
                  <a:moveTo>
                    <a:pt x="815" y="2005"/>
                  </a:moveTo>
                  <a:lnTo>
                    <a:pt x="821" y="2005"/>
                  </a:lnTo>
                  <a:lnTo>
                    <a:pt x="821" y="2007"/>
                  </a:lnTo>
                  <a:lnTo>
                    <a:pt x="815" y="2007"/>
                  </a:lnTo>
                  <a:lnTo>
                    <a:pt x="815" y="2005"/>
                  </a:lnTo>
                  <a:close/>
                  <a:moveTo>
                    <a:pt x="7426" y="1662"/>
                  </a:moveTo>
                  <a:lnTo>
                    <a:pt x="7426" y="1657"/>
                  </a:lnTo>
                  <a:lnTo>
                    <a:pt x="7428" y="1657"/>
                  </a:lnTo>
                  <a:lnTo>
                    <a:pt x="7428" y="1647"/>
                  </a:lnTo>
                  <a:lnTo>
                    <a:pt x="7430" y="1647"/>
                  </a:lnTo>
                  <a:lnTo>
                    <a:pt x="7430" y="1637"/>
                  </a:lnTo>
                  <a:lnTo>
                    <a:pt x="7431" y="1637"/>
                  </a:lnTo>
                  <a:lnTo>
                    <a:pt x="7431" y="1627"/>
                  </a:lnTo>
                  <a:lnTo>
                    <a:pt x="7433" y="1627"/>
                  </a:lnTo>
                  <a:lnTo>
                    <a:pt x="7433" y="1619"/>
                  </a:lnTo>
                  <a:lnTo>
                    <a:pt x="7435" y="1619"/>
                  </a:lnTo>
                  <a:lnTo>
                    <a:pt x="7435" y="1609"/>
                  </a:lnTo>
                  <a:lnTo>
                    <a:pt x="7436" y="1609"/>
                  </a:lnTo>
                  <a:lnTo>
                    <a:pt x="7436" y="1599"/>
                  </a:lnTo>
                  <a:lnTo>
                    <a:pt x="7438" y="1599"/>
                  </a:lnTo>
                  <a:lnTo>
                    <a:pt x="7438" y="1589"/>
                  </a:lnTo>
                  <a:lnTo>
                    <a:pt x="7440" y="1589"/>
                  </a:lnTo>
                  <a:lnTo>
                    <a:pt x="7440" y="1580"/>
                  </a:lnTo>
                  <a:lnTo>
                    <a:pt x="7441" y="1580"/>
                  </a:lnTo>
                  <a:lnTo>
                    <a:pt x="7441" y="1570"/>
                  </a:lnTo>
                  <a:lnTo>
                    <a:pt x="7443" y="1570"/>
                  </a:lnTo>
                  <a:lnTo>
                    <a:pt x="7443" y="1560"/>
                  </a:lnTo>
                  <a:lnTo>
                    <a:pt x="7445" y="1560"/>
                  </a:lnTo>
                  <a:lnTo>
                    <a:pt x="7445" y="1550"/>
                  </a:lnTo>
                  <a:lnTo>
                    <a:pt x="7446" y="1550"/>
                  </a:lnTo>
                  <a:lnTo>
                    <a:pt x="7446" y="1542"/>
                  </a:lnTo>
                  <a:lnTo>
                    <a:pt x="7448" y="1542"/>
                  </a:lnTo>
                  <a:lnTo>
                    <a:pt x="7448" y="1532"/>
                  </a:lnTo>
                  <a:lnTo>
                    <a:pt x="7450" y="1532"/>
                  </a:lnTo>
                  <a:lnTo>
                    <a:pt x="7450" y="1522"/>
                  </a:lnTo>
                  <a:lnTo>
                    <a:pt x="7451" y="1522"/>
                  </a:lnTo>
                  <a:lnTo>
                    <a:pt x="7451" y="1512"/>
                  </a:lnTo>
                  <a:lnTo>
                    <a:pt x="7453" y="1512"/>
                  </a:lnTo>
                  <a:lnTo>
                    <a:pt x="7453" y="1504"/>
                  </a:lnTo>
                  <a:lnTo>
                    <a:pt x="7455" y="1504"/>
                  </a:lnTo>
                  <a:lnTo>
                    <a:pt x="7455" y="1494"/>
                  </a:lnTo>
                  <a:lnTo>
                    <a:pt x="7456" y="1494"/>
                  </a:lnTo>
                  <a:lnTo>
                    <a:pt x="7456" y="1484"/>
                  </a:lnTo>
                  <a:lnTo>
                    <a:pt x="7458" y="1484"/>
                  </a:lnTo>
                  <a:lnTo>
                    <a:pt x="7458" y="1474"/>
                  </a:lnTo>
                  <a:lnTo>
                    <a:pt x="7460" y="1474"/>
                  </a:lnTo>
                  <a:lnTo>
                    <a:pt x="7460" y="1465"/>
                  </a:lnTo>
                  <a:lnTo>
                    <a:pt x="7461" y="1465"/>
                  </a:lnTo>
                  <a:lnTo>
                    <a:pt x="7461" y="1455"/>
                  </a:lnTo>
                  <a:lnTo>
                    <a:pt x="7463" y="1455"/>
                  </a:lnTo>
                  <a:lnTo>
                    <a:pt x="7463" y="1445"/>
                  </a:lnTo>
                  <a:lnTo>
                    <a:pt x="7465" y="1445"/>
                  </a:lnTo>
                  <a:lnTo>
                    <a:pt x="7465" y="1435"/>
                  </a:lnTo>
                  <a:lnTo>
                    <a:pt x="7466" y="1435"/>
                  </a:lnTo>
                  <a:lnTo>
                    <a:pt x="7466" y="1427"/>
                  </a:lnTo>
                  <a:lnTo>
                    <a:pt x="7468" y="1427"/>
                  </a:lnTo>
                  <a:lnTo>
                    <a:pt x="7468" y="1417"/>
                  </a:lnTo>
                  <a:lnTo>
                    <a:pt x="7470" y="1417"/>
                  </a:lnTo>
                  <a:lnTo>
                    <a:pt x="7470" y="1407"/>
                  </a:lnTo>
                  <a:lnTo>
                    <a:pt x="7471" y="1407"/>
                  </a:lnTo>
                  <a:lnTo>
                    <a:pt x="7471" y="1397"/>
                  </a:lnTo>
                  <a:lnTo>
                    <a:pt x="7473" y="1397"/>
                  </a:lnTo>
                  <a:lnTo>
                    <a:pt x="7473" y="1389"/>
                  </a:lnTo>
                  <a:lnTo>
                    <a:pt x="7475" y="1389"/>
                  </a:lnTo>
                  <a:lnTo>
                    <a:pt x="7475" y="1379"/>
                  </a:lnTo>
                  <a:lnTo>
                    <a:pt x="7476" y="1379"/>
                  </a:lnTo>
                  <a:lnTo>
                    <a:pt x="7476" y="1369"/>
                  </a:lnTo>
                  <a:lnTo>
                    <a:pt x="7478" y="1369"/>
                  </a:lnTo>
                  <a:lnTo>
                    <a:pt x="7478" y="1359"/>
                  </a:lnTo>
                  <a:lnTo>
                    <a:pt x="7480" y="1359"/>
                  </a:lnTo>
                  <a:lnTo>
                    <a:pt x="7480" y="1350"/>
                  </a:lnTo>
                  <a:lnTo>
                    <a:pt x="7481" y="1350"/>
                  </a:lnTo>
                  <a:lnTo>
                    <a:pt x="7481" y="1340"/>
                  </a:lnTo>
                  <a:lnTo>
                    <a:pt x="7483" y="1340"/>
                  </a:lnTo>
                  <a:lnTo>
                    <a:pt x="7483" y="1330"/>
                  </a:lnTo>
                  <a:lnTo>
                    <a:pt x="7485" y="1330"/>
                  </a:lnTo>
                  <a:lnTo>
                    <a:pt x="7485" y="1320"/>
                  </a:lnTo>
                  <a:lnTo>
                    <a:pt x="7486" y="1320"/>
                  </a:lnTo>
                  <a:lnTo>
                    <a:pt x="7486" y="1312"/>
                  </a:lnTo>
                  <a:lnTo>
                    <a:pt x="7488" y="1312"/>
                  </a:lnTo>
                  <a:lnTo>
                    <a:pt x="7488" y="1302"/>
                  </a:lnTo>
                  <a:lnTo>
                    <a:pt x="7490" y="1302"/>
                  </a:lnTo>
                  <a:lnTo>
                    <a:pt x="7490" y="1292"/>
                  </a:lnTo>
                  <a:lnTo>
                    <a:pt x="7491" y="1292"/>
                  </a:lnTo>
                  <a:lnTo>
                    <a:pt x="7491" y="1282"/>
                  </a:lnTo>
                  <a:lnTo>
                    <a:pt x="7493" y="1282"/>
                  </a:lnTo>
                  <a:lnTo>
                    <a:pt x="7493" y="1274"/>
                  </a:lnTo>
                  <a:lnTo>
                    <a:pt x="7495" y="1274"/>
                  </a:lnTo>
                  <a:lnTo>
                    <a:pt x="7495" y="1264"/>
                  </a:lnTo>
                  <a:lnTo>
                    <a:pt x="7496" y="1264"/>
                  </a:lnTo>
                  <a:lnTo>
                    <a:pt x="7496" y="1254"/>
                  </a:lnTo>
                  <a:lnTo>
                    <a:pt x="7498" y="1254"/>
                  </a:lnTo>
                  <a:lnTo>
                    <a:pt x="7498" y="1244"/>
                  </a:lnTo>
                  <a:lnTo>
                    <a:pt x="7500" y="1244"/>
                  </a:lnTo>
                  <a:lnTo>
                    <a:pt x="7500" y="1235"/>
                  </a:lnTo>
                  <a:lnTo>
                    <a:pt x="7501" y="1235"/>
                  </a:lnTo>
                  <a:lnTo>
                    <a:pt x="7501" y="1225"/>
                  </a:lnTo>
                  <a:lnTo>
                    <a:pt x="7503" y="1225"/>
                  </a:lnTo>
                  <a:lnTo>
                    <a:pt x="7503" y="1215"/>
                  </a:lnTo>
                  <a:lnTo>
                    <a:pt x="7505" y="1215"/>
                  </a:lnTo>
                  <a:lnTo>
                    <a:pt x="7505" y="1205"/>
                  </a:lnTo>
                  <a:lnTo>
                    <a:pt x="7506" y="1205"/>
                  </a:lnTo>
                  <a:lnTo>
                    <a:pt x="7506" y="1197"/>
                  </a:lnTo>
                  <a:lnTo>
                    <a:pt x="7508" y="1197"/>
                  </a:lnTo>
                  <a:lnTo>
                    <a:pt x="7508" y="1187"/>
                  </a:lnTo>
                  <a:lnTo>
                    <a:pt x="7510" y="1187"/>
                  </a:lnTo>
                  <a:lnTo>
                    <a:pt x="7510" y="1177"/>
                  </a:lnTo>
                  <a:lnTo>
                    <a:pt x="7511" y="1177"/>
                  </a:lnTo>
                  <a:lnTo>
                    <a:pt x="7511" y="1167"/>
                  </a:lnTo>
                  <a:lnTo>
                    <a:pt x="7513" y="1167"/>
                  </a:lnTo>
                  <a:lnTo>
                    <a:pt x="7513" y="1159"/>
                  </a:lnTo>
                  <a:lnTo>
                    <a:pt x="7515" y="1159"/>
                  </a:lnTo>
                  <a:lnTo>
                    <a:pt x="7515" y="1149"/>
                  </a:lnTo>
                  <a:lnTo>
                    <a:pt x="7516" y="1149"/>
                  </a:lnTo>
                  <a:lnTo>
                    <a:pt x="7516" y="1139"/>
                  </a:lnTo>
                  <a:lnTo>
                    <a:pt x="7518" y="1139"/>
                  </a:lnTo>
                  <a:lnTo>
                    <a:pt x="7518" y="1129"/>
                  </a:lnTo>
                  <a:lnTo>
                    <a:pt x="7520" y="1129"/>
                  </a:lnTo>
                  <a:lnTo>
                    <a:pt x="7520" y="1120"/>
                  </a:lnTo>
                  <a:lnTo>
                    <a:pt x="7521" y="1120"/>
                  </a:lnTo>
                  <a:lnTo>
                    <a:pt x="7521" y="1110"/>
                  </a:lnTo>
                  <a:lnTo>
                    <a:pt x="7523" y="1110"/>
                  </a:lnTo>
                  <a:lnTo>
                    <a:pt x="7523" y="1100"/>
                  </a:lnTo>
                  <a:lnTo>
                    <a:pt x="7525" y="1100"/>
                  </a:lnTo>
                  <a:lnTo>
                    <a:pt x="7525" y="1090"/>
                  </a:lnTo>
                  <a:lnTo>
                    <a:pt x="7526" y="1090"/>
                  </a:lnTo>
                  <a:lnTo>
                    <a:pt x="7526" y="1082"/>
                  </a:lnTo>
                  <a:lnTo>
                    <a:pt x="7528" y="1082"/>
                  </a:lnTo>
                  <a:lnTo>
                    <a:pt x="7528" y="1072"/>
                  </a:lnTo>
                  <a:lnTo>
                    <a:pt x="7530" y="1072"/>
                  </a:lnTo>
                  <a:lnTo>
                    <a:pt x="7530" y="1062"/>
                  </a:lnTo>
                  <a:lnTo>
                    <a:pt x="7531" y="1062"/>
                  </a:lnTo>
                  <a:lnTo>
                    <a:pt x="7531" y="1052"/>
                  </a:lnTo>
                  <a:lnTo>
                    <a:pt x="7533" y="1052"/>
                  </a:lnTo>
                  <a:lnTo>
                    <a:pt x="7533" y="1044"/>
                  </a:lnTo>
                  <a:lnTo>
                    <a:pt x="7535" y="1044"/>
                  </a:lnTo>
                  <a:lnTo>
                    <a:pt x="7535" y="1034"/>
                  </a:lnTo>
                  <a:lnTo>
                    <a:pt x="7536" y="1034"/>
                  </a:lnTo>
                  <a:lnTo>
                    <a:pt x="7536" y="1024"/>
                  </a:lnTo>
                  <a:lnTo>
                    <a:pt x="7538" y="1024"/>
                  </a:lnTo>
                  <a:lnTo>
                    <a:pt x="7538" y="1014"/>
                  </a:lnTo>
                  <a:lnTo>
                    <a:pt x="7540" y="1014"/>
                  </a:lnTo>
                  <a:lnTo>
                    <a:pt x="7540" y="1005"/>
                  </a:lnTo>
                  <a:lnTo>
                    <a:pt x="7541" y="1005"/>
                  </a:lnTo>
                  <a:lnTo>
                    <a:pt x="7541" y="995"/>
                  </a:lnTo>
                  <a:lnTo>
                    <a:pt x="7543" y="995"/>
                  </a:lnTo>
                  <a:lnTo>
                    <a:pt x="7543" y="985"/>
                  </a:lnTo>
                  <a:lnTo>
                    <a:pt x="7545" y="985"/>
                  </a:lnTo>
                  <a:lnTo>
                    <a:pt x="7545" y="975"/>
                  </a:lnTo>
                  <a:lnTo>
                    <a:pt x="7546" y="975"/>
                  </a:lnTo>
                  <a:lnTo>
                    <a:pt x="7546" y="967"/>
                  </a:lnTo>
                  <a:lnTo>
                    <a:pt x="7548" y="967"/>
                  </a:lnTo>
                  <a:lnTo>
                    <a:pt x="7548" y="957"/>
                  </a:lnTo>
                  <a:lnTo>
                    <a:pt x="7550" y="957"/>
                  </a:lnTo>
                  <a:lnTo>
                    <a:pt x="7550" y="947"/>
                  </a:lnTo>
                  <a:lnTo>
                    <a:pt x="7551" y="947"/>
                  </a:lnTo>
                  <a:lnTo>
                    <a:pt x="7551" y="937"/>
                  </a:lnTo>
                  <a:lnTo>
                    <a:pt x="7553" y="937"/>
                  </a:lnTo>
                  <a:lnTo>
                    <a:pt x="7553" y="927"/>
                  </a:lnTo>
                  <a:lnTo>
                    <a:pt x="7555" y="927"/>
                  </a:lnTo>
                  <a:lnTo>
                    <a:pt x="7555" y="919"/>
                  </a:lnTo>
                  <a:lnTo>
                    <a:pt x="7556" y="919"/>
                  </a:lnTo>
                  <a:lnTo>
                    <a:pt x="7556" y="909"/>
                  </a:lnTo>
                  <a:lnTo>
                    <a:pt x="7558" y="909"/>
                  </a:lnTo>
                  <a:lnTo>
                    <a:pt x="7558" y="899"/>
                  </a:lnTo>
                  <a:lnTo>
                    <a:pt x="7560" y="899"/>
                  </a:lnTo>
                  <a:lnTo>
                    <a:pt x="7560" y="889"/>
                  </a:lnTo>
                  <a:lnTo>
                    <a:pt x="7561" y="889"/>
                  </a:lnTo>
                  <a:lnTo>
                    <a:pt x="7561" y="880"/>
                  </a:lnTo>
                  <a:lnTo>
                    <a:pt x="7563" y="880"/>
                  </a:lnTo>
                  <a:lnTo>
                    <a:pt x="7563" y="870"/>
                  </a:lnTo>
                  <a:lnTo>
                    <a:pt x="7565" y="870"/>
                  </a:lnTo>
                  <a:lnTo>
                    <a:pt x="7565" y="860"/>
                  </a:lnTo>
                  <a:lnTo>
                    <a:pt x="7566" y="860"/>
                  </a:lnTo>
                  <a:lnTo>
                    <a:pt x="7566" y="850"/>
                  </a:lnTo>
                  <a:lnTo>
                    <a:pt x="7568" y="850"/>
                  </a:lnTo>
                  <a:lnTo>
                    <a:pt x="7568" y="842"/>
                  </a:lnTo>
                  <a:lnTo>
                    <a:pt x="7570" y="842"/>
                  </a:lnTo>
                  <a:lnTo>
                    <a:pt x="7570" y="832"/>
                  </a:lnTo>
                  <a:lnTo>
                    <a:pt x="7571" y="832"/>
                  </a:lnTo>
                  <a:lnTo>
                    <a:pt x="7571" y="822"/>
                  </a:lnTo>
                  <a:lnTo>
                    <a:pt x="7573" y="822"/>
                  </a:lnTo>
                  <a:lnTo>
                    <a:pt x="7573" y="812"/>
                  </a:lnTo>
                  <a:lnTo>
                    <a:pt x="7575" y="812"/>
                  </a:lnTo>
                  <a:lnTo>
                    <a:pt x="7575" y="804"/>
                  </a:lnTo>
                  <a:lnTo>
                    <a:pt x="7576" y="804"/>
                  </a:lnTo>
                  <a:lnTo>
                    <a:pt x="7576" y="794"/>
                  </a:lnTo>
                  <a:lnTo>
                    <a:pt x="7578" y="794"/>
                  </a:lnTo>
                  <a:lnTo>
                    <a:pt x="7578" y="784"/>
                  </a:lnTo>
                  <a:lnTo>
                    <a:pt x="7580" y="784"/>
                  </a:lnTo>
                  <a:lnTo>
                    <a:pt x="7580" y="774"/>
                  </a:lnTo>
                  <a:lnTo>
                    <a:pt x="7581" y="774"/>
                  </a:lnTo>
                  <a:lnTo>
                    <a:pt x="7581" y="765"/>
                  </a:lnTo>
                  <a:lnTo>
                    <a:pt x="7583" y="765"/>
                  </a:lnTo>
                  <a:lnTo>
                    <a:pt x="7583" y="755"/>
                  </a:lnTo>
                  <a:lnTo>
                    <a:pt x="7585" y="755"/>
                  </a:lnTo>
                  <a:lnTo>
                    <a:pt x="7585" y="745"/>
                  </a:lnTo>
                  <a:lnTo>
                    <a:pt x="7586" y="745"/>
                  </a:lnTo>
                  <a:lnTo>
                    <a:pt x="7586" y="735"/>
                  </a:lnTo>
                  <a:lnTo>
                    <a:pt x="7588" y="735"/>
                  </a:lnTo>
                  <a:lnTo>
                    <a:pt x="7588" y="727"/>
                  </a:lnTo>
                  <a:lnTo>
                    <a:pt x="7590" y="727"/>
                  </a:lnTo>
                  <a:lnTo>
                    <a:pt x="7590" y="717"/>
                  </a:lnTo>
                  <a:lnTo>
                    <a:pt x="7591" y="717"/>
                  </a:lnTo>
                  <a:lnTo>
                    <a:pt x="7591" y="707"/>
                  </a:lnTo>
                  <a:lnTo>
                    <a:pt x="7593" y="707"/>
                  </a:lnTo>
                  <a:lnTo>
                    <a:pt x="7593" y="697"/>
                  </a:lnTo>
                  <a:lnTo>
                    <a:pt x="7595" y="697"/>
                  </a:lnTo>
                  <a:lnTo>
                    <a:pt x="7595" y="689"/>
                  </a:lnTo>
                  <a:lnTo>
                    <a:pt x="7596" y="689"/>
                  </a:lnTo>
                  <a:lnTo>
                    <a:pt x="7596" y="679"/>
                  </a:lnTo>
                  <a:lnTo>
                    <a:pt x="7598" y="679"/>
                  </a:lnTo>
                  <a:lnTo>
                    <a:pt x="7598" y="669"/>
                  </a:lnTo>
                  <a:lnTo>
                    <a:pt x="7600" y="669"/>
                  </a:lnTo>
                  <a:lnTo>
                    <a:pt x="7600" y="659"/>
                  </a:lnTo>
                  <a:lnTo>
                    <a:pt x="7601" y="659"/>
                  </a:lnTo>
                  <a:lnTo>
                    <a:pt x="7601" y="650"/>
                  </a:lnTo>
                  <a:lnTo>
                    <a:pt x="7603" y="650"/>
                  </a:lnTo>
                  <a:lnTo>
                    <a:pt x="7603" y="640"/>
                  </a:lnTo>
                  <a:lnTo>
                    <a:pt x="7605" y="640"/>
                  </a:lnTo>
                  <a:lnTo>
                    <a:pt x="7605" y="630"/>
                  </a:lnTo>
                  <a:lnTo>
                    <a:pt x="7606" y="630"/>
                  </a:lnTo>
                  <a:lnTo>
                    <a:pt x="7606" y="620"/>
                  </a:lnTo>
                  <a:lnTo>
                    <a:pt x="7608" y="620"/>
                  </a:lnTo>
                  <a:lnTo>
                    <a:pt x="7608" y="612"/>
                  </a:lnTo>
                  <a:lnTo>
                    <a:pt x="7610" y="612"/>
                  </a:lnTo>
                  <a:lnTo>
                    <a:pt x="7610" y="602"/>
                  </a:lnTo>
                  <a:lnTo>
                    <a:pt x="7611" y="602"/>
                  </a:lnTo>
                  <a:lnTo>
                    <a:pt x="7611" y="592"/>
                  </a:lnTo>
                  <a:lnTo>
                    <a:pt x="7613" y="592"/>
                  </a:lnTo>
                  <a:lnTo>
                    <a:pt x="7613" y="582"/>
                  </a:lnTo>
                  <a:lnTo>
                    <a:pt x="7615" y="582"/>
                  </a:lnTo>
                  <a:lnTo>
                    <a:pt x="7615" y="574"/>
                  </a:lnTo>
                  <a:lnTo>
                    <a:pt x="7616" y="574"/>
                  </a:lnTo>
                  <a:lnTo>
                    <a:pt x="7616" y="564"/>
                  </a:lnTo>
                  <a:lnTo>
                    <a:pt x="7618" y="564"/>
                  </a:lnTo>
                  <a:lnTo>
                    <a:pt x="7618" y="554"/>
                  </a:lnTo>
                  <a:lnTo>
                    <a:pt x="7620" y="554"/>
                  </a:lnTo>
                  <a:lnTo>
                    <a:pt x="7620" y="544"/>
                  </a:lnTo>
                  <a:lnTo>
                    <a:pt x="7621" y="544"/>
                  </a:lnTo>
                  <a:lnTo>
                    <a:pt x="7621" y="535"/>
                  </a:lnTo>
                  <a:lnTo>
                    <a:pt x="7623" y="535"/>
                  </a:lnTo>
                  <a:lnTo>
                    <a:pt x="7623" y="525"/>
                  </a:lnTo>
                  <a:lnTo>
                    <a:pt x="7625" y="525"/>
                  </a:lnTo>
                  <a:lnTo>
                    <a:pt x="7625" y="515"/>
                  </a:lnTo>
                  <a:lnTo>
                    <a:pt x="7626" y="515"/>
                  </a:lnTo>
                  <a:lnTo>
                    <a:pt x="7626" y="505"/>
                  </a:lnTo>
                  <a:lnTo>
                    <a:pt x="7628" y="505"/>
                  </a:lnTo>
                  <a:lnTo>
                    <a:pt x="7628" y="497"/>
                  </a:lnTo>
                  <a:lnTo>
                    <a:pt x="7630" y="497"/>
                  </a:lnTo>
                  <a:lnTo>
                    <a:pt x="7630" y="487"/>
                  </a:lnTo>
                  <a:lnTo>
                    <a:pt x="7631" y="487"/>
                  </a:lnTo>
                  <a:lnTo>
                    <a:pt x="7631" y="477"/>
                  </a:lnTo>
                  <a:lnTo>
                    <a:pt x="7633" y="477"/>
                  </a:lnTo>
                  <a:lnTo>
                    <a:pt x="7633" y="467"/>
                  </a:lnTo>
                  <a:lnTo>
                    <a:pt x="7635" y="467"/>
                  </a:lnTo>
                  <a:lnTo>
                    <a:pt x="7635" y="459"/>
                  </a:lnTo>
                  <a:lnTo>
                    <a:pt x="7636" y="459"/>
                  </a:lnTo>
                  <a:lnTo>
                    <a:pt x="7636" y="449"/>
                  </a:lnTo>
                  <a:lnTo>
                    <a:pt x="7638" y="449"/>
                  </a:lnTo>
                  <a:lnTo>
                    <a:pt x="7638" y="439"/>
                  </a:lnTo>
                  <a:lnTo>
                    <a:pt x="7640" y="439"/>
                  </a:lnTo>
                  <a:lnTo>
                    <a:pt x="7640" y="429"/>
                  </a:lnTo>
                  <a:lnTo>
                    <a:pt x="7641" y="429"/>
                  </a:lnTo>
                  <a:lnTo>
                    <a:pt x="7641" y="420"/>
                  </a:lnTo>
                  <a:lnTo>
                    <a:pt x="7643" y="420"/>
                  </a:lnTo>
                  <a:lnTo>
                    <a:pt x="7643" y="410"/>
                  </a:lnTo>
                  <a:lnTo>
                    <a:pt x="7645" y="410"/>
                  </a:lnTo>
                  <a:lnTo>
                    <a:pt x="7645" y="400"/>
                  </a:lnTo>
                  <a:lnTo>
                    <a:pt x="7646" y="400"/>
                  </a:lnTo>
                  <a:lnTo>
                    <a:pt x="7646" y="390"/>
                  </a:lnTo>
                  <a:lnTo>
                    <a:pt x="7648" y="390"/>
                  </a:lnTo>
                  <a:lnTo>
                    <a:pt x="7648" y="382"/>
                  </a:lnTo>
                  <a:lnTo>
                    <a:pt x="7650" y="382"/>
                  </a:lnTo>
                  <a:lnTo>
                    <a:pt x="7650" y="372"/>
                  </a:lnTo>
                  <a:lnTo>
                    <a:pt x="7651" y="372"/>
                  </a:lnTo>
                  <a:lnTo>
                    <a:pt x="7651" y="362"/>
                  </a:lnTo>
                  <a:lnTo>
                    <a:pt x="7653" y="362"/>
                  </a:lnTo>
                  <a:lnTo>
                    <a:pt x="7653" y="352"/>
                  </a:lnTo>
                  <a:lnTo>
                    <a:pt x="7655" y="352"/>
                  </a:lnTo>
                  <a:lnTo>
                    <a:pt x="7655" y="344"/>
                  </a:lnTo>
                  <a:lnTo>
                    <a:pt x="7656" y="344"/>
                  </a:lnTo>
                  <a:lnTo>
                    <a:pt x="7656" y="334"/>
                  </a:lnTo>
                  <a:lnTo>
                    <a:pt x="7658" y="334"/>
                  </a:lnTo>
                  <a:lnTo>
                    <a:pt x="7658" y="324"/>
                  </a:lnTo>
                  <a:lnTo>
                    <a:pt x="7660" y="324"/>
                  </a:lnTo>
                  <a:lnTo>
                    <a:pt x="7660" y="314"/>
                  </a:lnTo>
                  <a:lnTo>
                    <a:pt x="7661" y="314"/>
                  </a:lnTo>
                  <a:lnTo>
                    <a:pt x="7661" y="305"/>
                  </a:lnTo>
                  <a:lnTo>
                    <a:pt x="7663" y="305"/>
                  </a:lnTo>
                  <a:lnTo>
                    <a:pt x="7663" y="304"/>
                  </a:lnTo>
                  <a:lnTo>
                    <a:pt x="7661" y="304"/>
                  </a:lnTo>
                  <a:lnTo>
                    <a:pt x="7661" y="302"/>
                  </a:lnTo>
                  <a:lnTo>
                    <a:pt x="7660" y="302"/>
                  </a:lnTo>
                  <a:lnTo>
                    <a:pt x="7660" y="300"/>
                  </a:lnTo>
                  <a:lnTo>
                    <a:pt x="7658" y="300"/>
                  </a:lnTo>
                  <a:lnTo>
                    <a:pt x="7658" y="299"/>
                  </a:lnTo>
                  <a:lnTo>
                    <a:pt x="7656" y="299"/>
                  </a:lnTo>
                  <a:lnTo>
                    <a:pt x="7656" y="297"/>
                  </a:lnTo>
                  <a:lnTo>
                    <a:pt x="7655" y="297"/>
                  </a:lnTo>
                  <a:lnTo>
                    <a:pt x="7655" y="295"/>
                  </a:lnTo>
                  <a:lnTo>
                    <a:pt x="7653" y="295"/>
                  </a:lnTo>
                  <a:lnTo>
                    <a:pt x="7653" y="294"/>
                  </a:lnTo>
                  <a:lnTo>
                    <a:pt x="7651" y="294"/>
                  </a:lnTo>
                  <a:lnTo>
                    <a:pt x="7651" y="292"/>
                  </a:lnTo>
                  <a:lnTo>
                    <a:pt x="7650" y="292"/>
                  </a:lnTo>
                  <a:lnTo>
                    <a:pt x="7650" y="290"/>
                  </a:lnTo>
                  <a:lnTo>
                    <a:pt x="7648" y="290"/>
                  </a:lnTo>
                  <a:lnTo>
                    <a:pt x="7648" y="289"/>
                  </a:lnTo>
                  <a:lnTo>
                    <a:pt x="7646" y="289"/>
                  </a:lnTo>
                  <a:lnTo>
                    <a:pt x="7646" y="287"/>
                  </a:lnTo>
                  <a:lnTo>
                    <a:pt x="7645" y="287"/>
                  </a:lnTo>
                  <a:lnTo>
                    <a:pt x="7645" y="285"/>
                  </a:lnTo>
                  <a:lnTo>
                    <a:pt x="7643" y="285"/>
                  </a:lnTo>
                  <a:lnTo>
                    <a:pt x="7643" y="284"/>
                  </a:lnTo>
                  <a:lnTo>
                    <a:pt x="7641" y="284"/>
                  </a:lnTo>
                  <a:lnTo>
                    <a:pt x="7641" y="282"/>
                  </a:lnTo>
                  <a:lnTo>
                    <a:pt x="7640" y="282"/>
                  </a:lnTo>
                  <a:lnTo>
                    <a:pt x="7640" y="280"/>
                  </a:lnTo>
                  <a:lnTo>
                    <a:pt x="7638" y="280"/>
                  </a:lnTo>
                  <a:lnTo>
                    <a:pt x="7638" y="279"/>
                  </a:lnTo>
                  <a:lnTo>
                    <a:pt x="7636" y="279"/>
                  </a:lnTo>
                  <a:lnTo>
                    <a:pt x="7636" y="277"/>
                  </a:lnTo>
                  <a:lnTo>
                    <a:pt x="7635" y="277"/>
                  </a:lnTo>
                  <a:lnTo>
                    <a:pt x="7635" y="275"/>
                  </a:lnTo>
                  <a:lnTo>
                    <a:pt x="7633" y="275"/>
                  </a:lnTo>
                  <a:lnTo>
                    <a:pt x="7633" y="274"/>
                  </a:lnTo>
                  <a:lnTo>
                    <a:pt x="7630" y="274"/>
                  </a:lnTo>
                  <a:lnTo>
                    <a:pt x="7630" y="272"/>
                  </a:lnTo>
                  <a:lnTo>
                    <a:pt x="7628" y="272"/>
                  </a:lnTo>
                  <a:lnTo>
                    <a:pt x="7628" y="270"/>
                  </a:lnTo>
                  <a:lnTo>
                    <a:pt x="7626" y="270"/>
                  </a:lnTo>
                  <a:lnTo>
                    <a:pt x="7626" y="269"/>
                  </a:lnTo>
                  <a:lnTo>
                    <a:pt x="7625" y="269"/>
                  </a:lnTo>
                  <a:lnTo>
                    <a:pt x="7625" y="267"/>
                  </a:lnTo>
                  <a:lnTo>
                    <a:pt x="7623" y="267"/>
                  </a:lnTo>
                  <a:lnTo>
                    <a:pt x="7623" y="265"/>
                  </a:lnTo>
                  <a:lnTo>
                    <a:pt x="7621" y="265"/>
                  </a:lnTo>
                  <a:lnTo>
                    <a:pt x="7621" y="264"/>
                  </a:lnTo>
                  <a:lnTo>
                    <a:pt x="7620" y="264"/>
                  </a:lnTo>
                  <a:lnTo>
                    <a:pt x="7620" y="262"/>
                  </a:lnTo>
                  <a:lnTo>
                    <a:pt x="7618" y="262"/>
                  </a:lnTo>
                  <a:lnTo>
                    <a:pt x="7618" y="260"/>
                  </a:lnTo>
                  <a:lnTo>
                    <a:pt x="7616" y="260"/>
                  </a:lnTo>
                  <a:lnTo>
                    <a:pt x="7616" y="259"/>
                  </a:lnTo>
                  <a:lnTo>
                    <a:pt x="7613" y="259"/>
                  </a:lnTo>
                  <a:lnTo>
                    <a:pt x="7613" y="257"/>
                  </a:lnTo>
                  <a:lnTo>
                    <a:pt x="7611" y="257"/>
                  </a:lnTo>
                  <a:lnTo>
                    <a:pt x="7611" y="255"/>
                  </a:lnTo>
                  <a:lnTo>
                    <a:pt x="7610" y="255"/>
                  </a:lnTo>
                  <a:lnTo>
                    <a:pt x="7610" y="254"/>
                  </a:lnTo>
                  <a:lnTo>
                    <a:pt x="7608" y="254"/>
                  </a:lnTo>
                  <a:lnTo>
                    <a:pt x="7608" y="252"/>
                  </a:lnTo>
                  <a:lnTo>
                    <a:pt x="7606" y="252"/>
                  </a:lnTo>
                  <a:lnTo>
                    <a:pt x="7606" y="250"/>
                  </a:lnTo>
                  <a:lnTo>
                    <a:pt x="7605" y="250"/>
                  </a:lnTo>
                  <a:lnTo>
                    <a:pt x="7605" y="249"/>
                  </a:lnTo>
                  <a:lnTo>
                    <a:pt x="7603" y="249"/>
                  </a:lnTo>
                  <a:lnTo>
                    <a:pt x="7603" y="247"/>
                  </a:lnTo>
                  <a:lnTo>
                    <a:pt x="7601" y="247"/>
                  </a:lnTo>
                  <a:lnTo>
                    <a:pt x="7601" y="245"/>
                  </a:lnTo>
                  <a:lnTo>
                    <a:pt x="7598" y="245"/>
                  </a:lnTo>
                  <a:lnTo>
                    <a:pt x="7598" y="244"/>
                  </a:lnTo>
                  <a:lnTo>
                    <a:pt x="7596" y="244"/>
                  </a:lnTo>
                  <a:lnTo>
                    <a:pt x="7596" y="242"/>
                  </a:lnTo>
                  <a:lnTo>
                    <a:pt x="7595" y="242"/>
                  </a:lnTo>
                  <a:lnTo>
                    <a:pt x="7595" y="240"/>
                  </a:lnTo>
                  <a:lnTo>
                    <a:pt x="7593" y="240"/>
                  </a:lnTo>
                  <a:lnTo>
                    <a:pt x="7593" y="239"/>
                  </a:lnTo>
                  <a:lnTo>
                    <a:pt x="7591" y="239"/>
                  </a:lnTo>
                  <a:lnTo>
                    <a:pt x="7591" y="237"/>
                  </a:lnTo>
                  <a:lnTo>
                    <a:pt x="7588" y="237"/>
                  </a:lnTo>
                  <a:lnTo>
                    <a:pt x="7588" y="235"/>
                  </a:lnTo>
                  <a:lnTo>
                    <a:pt x="7586" y="235"/>
                  </a:lnTo>
                  <a:lnTo>
                    <a:pt x="7586" y="234"/>
                  </a:lnTo>
                  <a:lnTo>
                    <a:pt x="7585" y="234"/>
                  </a:lnTo>
                  <a:lnTo>
                    <a:pt x="7585" y="232"/>
                  </a:lnTo>
                  <a:lnTo>
                    <a:pt x="7583" y="232"/>
                  </a:lnTo>
                  <a:lnTo>
                    <a:pt x="7583" y="230"/>
                  </a:lnTo>
                  <a:lnTo>
                    <a:pt x="7581" y="230"/>
                  </a:lnTo>
                  <a:lnTo>
                    <a:pt x="7581" y="229"/>
                  </a:lnTo>
                  <a:lnTo>
                    <a:pt x="7578" y="229"/>
                  </a:lnTo>
                  <a:lnTo>
                    <a:pt x="7578" y="227"/>
                  </a:lnTo>
                  <a:lnTo>
                    <a:pt x="7576" y="227"/>
                  </a:lnTo>
                  <a:lnTo>
                    <a:pt x="7576" y="225"/>
                  </a:lnTo>
                  <a:lnTo>
                    <a:pt x="7575" y="225"/>
                  </a:lnTo>
                  <a:lnTo>
                    <a:pt x="7575" y="224"/>
                  </a:lnTo>
                  <a:lnTo>
                    <a:pt x="7573" y="224"/>
                  </a:lnTo>
                  <a:lnTo>
                    <a:pt x="7573" y="222"/>
                  </a:lnTo>
                  <a:lnTo>
                    <a:pt x="7570" y="222"/>
                  </a:lnTo>
                  <a:lnTo>
                    <a:pt x="7570" y="220"/>
                  </a:lnTo>
                  <a:lnTo>
                    <a:pt x="7568" y="220"/>
                  </a:lnTo>
                  <a:lnTo>
                    <a:pt x="7568" y="219"/>
                  </a:lnTo>
                  <a:lnTo>
                    <a:pt x="7566" y="219"/>
                  </a:lnTo>
                  <a:lnTo>
                    <a:pt x="7566" y="217"/>
                  </a:lnTo>
                  <a:lnTo>
                    <a:pt x="7565" y="217"/>
                  </a:lnTo>
                  <a:lnTo>
                    <a:pt x="7565" y="215"/>
                  </a:lnTo>
                  <a:lnTo>
                    <a:pt x="7561" y="215"/>
                  </a:lnTo>
                  <a:lnTo>
                    <a:pt x="7561" y="214"/>
                  </a:lnTo>
                  <a:lnTo>
                    <a:pt x="7560" y="214"/>
                  </a:lnTo>
                  <a:lnTo>
                    <a:pt x="7560" y="212"/>
                  </a:lnTo>
                  <a:lnTo>
                    <a:pt x="7558" y="212"/>
                  </a:lnTo>
                  <a:lnTo>
                    <a:pt x="7558" y="210"/>
                  </a:lnTo>
                  <a:lnTo>
                    <a:pt x="7555" y="210"/>
                  </a:lnTo>
                  <a:lnTo>
                    <a:pt x="7555" y="209"/>
                  </a:lnTo>
                  <a:lnTo>
                    <a:pt x="7553" y="209"/>
                  </a:lnTo>
                  <a:lnTo>
                    <a:pt x="7553" y="207"/>
                  </a:lnTo>
                  <a:lnTo>
                    <a:pt x="7551" y="207"/>
                  </a:lnTo>
                  <a:lnTo>
                    <a:pt x="7551" y="205"/>
                  </a:lnTo>
                  <a:lnTo>
                    <a:pt x="7548" y="205"/>
                  </a:lnTo>
                  <a:lnTo>
                    <a:pt x="7548" y="204"/>
                  </a:lnTo>
                  <a:lnTo>
                    <a:pt x="7546" y="204"/>
                  </a:lnTo>
                  <a:lnTo>
                    <a:pt x="7546" y="202"/>
                  </a:lnTo>
                  <a:lnTo>
                    <a:pt x="7545" y="202"/>
                  </a:lnTo>
                  <a:lnTo>
                    <a:pt x="7545" y="200"/>
                  </a:lnTo>
                  <a:lnTo>
                    <a:pt x="7541" y="200"/>
                  </a:lnTo>
                  <a:lnTo>
                    <a:pt x="7541" y="199"/>
                  </a:lnTo>
                  <a:lnTo>
                    <a:pt x="7540" y="199"/>
                  </a:lnTo>
                  <a:lnTo>
                    <a:pt x="7540" y="197"/>
                  </a:lnTo>
                  <a:lnTo>
                    <a:pt x="7538" y="197"/>
                  </a:lnTo>
                  <a:lnTo>
                    <a:pt x="7538" y="195"/>
                  </a:lnTo>
                  <a:lnTo>
                    <a:pt x="7535" y="195"/>
                  </a:lnTo>
                  <a:lnTo>
                    <a:pt x="7535" y="194"/>
                  </a:lnTo>
                  <a:lnTo>
                    <a:pt x="7533" y="194"/>
                  </a:lnTo>
                  <a:lnTo>
                    <a:pt x="7533" y="192"/>
                  </a:lnTo>
                  <a:lnTo>
                    <a:pt x="7531" y="192"/>
                  </a:lnTo>
                  <a:lnTo>
                    <a:pt x="7531" y="190"/>
                  </a:lnTo>
                  <a:lnTo>
                    <a:pt x="7535" y="190"/>
                  </a:lnTo>
                  <a:lnTo>
                    <a:pt x="7535" y="192"/>
                  </a:lnTo>
                  <a:lnTo>
                    <a:pt x="7536" y="192"/>
                  </a:lnTo>
                  <a:lnTo>
                    <a:pt x="7536" y="194"/>
                  </a:lnTo>
                  <a:lnTo>
                    <a:pt x="7540" y="194"/>
                  </a:lnTo>
                  <a:lnTo>
                    <a:pt x="7540" y="195"/>
                  </a:lnTo>
                  <a:lnTo>
                    <a:pt x="7541" y="195"/>
                  </a:lnTo>
                  <a:lnTo>
                    <a:pt x="7541" y="197"/>
                  </a:lnTo>
                  <a:lnTo>
                    <a:pt x="7543" y="197"/>
                  </a:lnTo>
                  <a:lnTo>
                    <a:pt x="7543" y="199"/>
                  </a:lnTo>
                  <a:lnTo>
                    <a:pt x="7546" y="199"/>
                  </a:lnTo>
                  <a:lnTo>
                    <a:pt x="7546" y="200"/>
                  </a:lnTo>
                  <a:lnTo>
                    <a:pt x="7548" y="200"/>
                  </a:lnTo>
                  <a:lnTo>
                    <a:pt x="7548" y="202"/>
                  </a:lnTo>
                  <a:lnTo>
                    <a:pt x="7550" y="202"/>
                  </a:lnTo>
                  <a:lnTo>
                    <a:pt x="7550" y="204"/>
                  </a:lnTo>
                  <a:lnTo>
                    <a:pt x="7553" y="204"/>
                  </a:lnTo>
                  <a:lnTo>
                    <a:pt x="7553" y="205"/>
                  </a:lnTo>
                  <a:lnTo>
                    <a:pt x="7555" y="205"/>
                  </a:lnTo>
                  <a:lnTo>
                    <a:pt x="7555" y="207"/>
                  </a:lnTo>
                  <a:lnTo>
                    <a:pt x="7556" y="207"/>
                  </a:lnTo>
                  <a:lnTo>
                    <a:pt x="7556" y="209"/>
                  </a:lnTo>
                  <a:lnTo>
                    <a:pt x="7560" y="209"/>
                  </a:lnTo>
                  <a:lnTo>
                    <a:pt x="7560" y="210"/>
                  </a:lnTo>
                  <a:lnTo>
                    <a:pt x="7561" y="210"/>
                  </a:lnTo>
                  <a:lnTo>
                    <a:pt x="7561" y="212"/>
                  </a:lnTo>
                  <a:lnTo>
                    <a:pt x="7563" y="212"/>
                  </a:lnTo>
                  <a:lnTo>
                    <a:pt x="7563" y="214"/>
                  </a:lnTo>
                  <a:lnTo>
                    <a:pt x="7566" y="214"/>
                  </a:lnTo>
                  <a:lnTo>
                    <a:pt x="7566" y="215"/>
                  </a:lnTo>
                  <a:lnTo>
                    <a:pt x="7568" y="215"/>
                  </a:lnTo>
                  <a:lnTo>
                    <a:pt x="7568" y="217"/>
                  </a:lnTo>
                  <a:lnTo>
                    <a:pt x="7570" y="217"/>
                  </a:lnTo>
                  <a:lnTo>
                    <a:pt x="7570" y="219"/>
                  </a:lnTo>
                  <a:lnTo>
                    <a:pt x="7571" y="219"/>
                  </a:lnTo>
                  <a:lnTo>
                    <a:pt x="7571" y="220"/>
                  </a:lnTo>
                  <a:lnTo>
                    <a:pt x="7575" y="220"/>
                  </a:lnTo>
                  <a:lnTo>
                    <a:pt x="7575" y="222"/>
                  </a:lnTo>
                  <a:lnTo>
                    <a:pt x="7576" y="222"/>
                  </a:lnTo>
                  <a:lnTo>
                    <a:pt x="7576" y="224"/>
                  </a:lnTo>
                  <a:lnTo>
                    <a:pt x="7578" y="224"/>
                  </a:lnTo>
                  <a:lnTo>
                    <a:pt x="7578" y="225"/>
                  </a:lnTo>
                  <a:lnTo>
                    <a:pt x="7580" y="225"/>
                  </a:lnTo>
                  <a:lnTo>
                    <a:pt x="7580" y="227"/>
                  </a:lnTo>
                  <a:lnTo>
                    <a:pt x="7583" y="227"/>
                  </a:lnTo>
                  <a:lnTo>
                    <a:pt x="7583" y="229"/>
                  </a:lnTo>
                  <a:lnTo>
                    <a:pt x="7585" y="229"/>
                  </a:lnTo>
                  <a:lnTo>
                    <a:pt x="7585" y="230"/>
                  </a:lnTo>
                  <a:lnTo>
                    <a:pt x="7586" y="230"/>
                  </a:lnTo>
                  <a:lnTo>
                    <a:pt x="7586" y="232"/>
                  </a:lnTo>
                  <a:lnTo>
                    <a:pt x="7588" y="232"/>
                  </a:lnTo>
                  <a:lnTo>
                    <a:pt x="7588" y="234"/>
                  </a:lnTo>
                  <a:lnTo>
                    <a:pt x="7590" y="234"/>
                  </a:lnTo>
                  <a:lnTo>
                    <a:pt x="7590" y="235"/>
                  </a:lnTo>
                  <a:lnTo>
                    <a:pt x="7593" y="235"/>
                  </a:lnTo>
                  <a:lnTo>
                    <a:pt x="7593" y="237"/>
                  </a:lnTo>
                  <a:lnTo>
                    <a:pt x="7595" y="237"/>
                  </a:lnTo>
                  <a:lnTo>
                    <a:pt x="7595" y="239"/>
                  </a:lnTo>
                  <a:lnTo>
                    <a:pt x="7596" y="239"/>
                  </a:lnTo>
                  <a:lnTo>
                    <a:pt x="7596" y="240"/>
                  </a:lnTo>
                  <a:lnTo>
                    <a:pt x="7598" y="240"/>
                  </a:lnTo>
                  <a:lnTo>
                    <a:pt x="7598" y="242"/>
                  </a:lnTo>
                  <a:lnTo>
                    <a:pt x="7600" y="242"/>
                  </a:lnTo>
                  <a:lnTo>
                    <a:pt x="7600" y="244"/>
                  </a:lnTo>
                  <a:lnTo>
                    <a:pt x="7603" y="244"/>
                  </a:lnTo>
                  <a:lnTo>
                    <a:pt x="7603" y="245"/>
                  </a:lnTo>
                  <a:lnTo>
                    <a:pt x="7605" y="245"/>
                  </a:lnTo>
                  <a:lnTo>
                    <a:pt x="7605" y="247"/>
                  </a:lnTo>
                  <a:lnTo>
                    <a:pt x="7606" y="247"/>
                  </a:lnTo>
                  <a:lnTo>
                    <a:pt x="7606" y="249"/>
                  </a:lnTo>
                  <a:lnTo>
                    <a:pt x="7608" y="249"/>
                  </a:lnTo>
                  <a:lnTo>
                    <a:pt x="7608" y="250"/>
                  </a:lnTo>
                  <a:lnTo>
                    <a:pt x="7610" y="250"/>
                  </a:lnTo>
                  <a:lnTo>
                    <a:pt x="7610" y="252"/>
                  </a:lnTo>
                  <a:lnTo>
                    <a:pt x="7611" y="252"/>
                  </a:lnTo>
                  <a:lnTo>
                    <a:pt x="7611" y="254"/>
                  </a:lnTo>
                  <a:lnTo>
                    <a:pt x="7613" y="254"/>
                  </a:lnTo>
                  <a:lnTo>
                    <a:pt x="7613" y="255"/>
                  </a:lnTo>
                  <a:lnTo>
                    <a:pt x="7616" y="255"/>
                  </a:lnTo>
                  <a:lnTo>
                    <a:pt x="7616" y="257"/>
                  </a:lnTo>
                  <a:lnTo>
                    <a:pt x="7618" y="257"/>
                  </a:lnTo>
                  <a:lnTo>
                    <a:pt x="7618" y="259"/>
                  </a:lnTo>
                  <a:lnTo>
                    <a:pt x="7620" y="259"/>
                  </a:lnTo>
                  <a:lnTo>
                    <a:pt x="7620" y="260"/>
                  </a:lnTo>
                  <a:lnTo>
                    <a:pt x="7621" y="260"/>
                  </a:lnTo>
                  <a:lnTo>
                    <a:pt x="7621" y="262"/>
                  </a:lnTo>
                  <a:lnTo>
                    <a:pt x="7623" y="262"/>
                  </a:lnTo>
                  <a:lnTo>
                    <a:pt x="7623" y="264"/>
                  </a:lnTo>
                  <a:lnTo>
                    <a:pt x="7625" y="264"/>
                  </a:lnTo>
                  <a:lnTo>
                    <a:pt x="7625" y="265"/>
                  </a:lnTo>
                  <a:lnTo>
                    <a:pt x="7626" y="265"/>
                  </a:lnTo>
                  <a:lnTo>
                    <a:pt x="7626" y="267"/>
                  </a:lnTo>
                  <a:lnTo>
                    <a:pt x="7628" y="267"/>
                  </a:lnTo>
                  <a:lnTo>
                    <a:pt x="7628" y="269"/>
                  </a:lnTo>
                  <a:lnTo>
                    <a:pt x="7630" y="269"/>
                  </a:lnTo>
                  <a:lnTo>
                    <a:pt x="7630" y="270"/>
                  </a:lnTo>
                  <a:lnTo>
                    <a:pt x="7633" y="270"/>
                  </a:lnTo>
                  <a:lnTo>
                    <a:pt x="7633" y="272"/>
                  </a:lnTo>
                  <a:lnTo>
                    <a:pt x="7635" y="272"/>
                  </a:lnTo>
                  <a:lnTo>
                    <a:pt x="7635" y="274"/>
                  </a:lnTo>
                  <a:lnTo>
                    <a:pt x="7636" y="274"/>
                  </a:lnTo>
                  <a:lnTo>
                    <a:pt x="7636" y="275"/>
                  </a:lnTo>
                  <a:lnTo>
                    <a:pt x="7638" y="275"/>
                  </a:lnTo>
                  <a:lnTo>
                    <a:pt x="7638" y="277"/>
                  </a:lnTo>
                  <a:lnTo>
                    <a:pt x="7640" y="277"/>
                  </a:lnTo>
                  <a:lnTo>
                    <a:pt x="7640" y="279"/>
                  </a:lnTo>
                  <a:lnTo>
                    <a:pt x="7641" y="279"/>
                  </a:lnTo>
                  <a:lnTo>
                    <a:pt x="7641" y="280"/>
                  </a:lnTo>
                  <a:lnTo>
                    <a:pt x="7643" y="280"/>
                  </a:lnTo>
                  <a:lnTo>
                    <a:pt x="7643" y="282"/>
                  </a:lnTo>
                  <a:lnTo>
                    <a:pt x="7645" y="282"/>
                  </a:lnTo>
                  <a:lnTo>
                    <a:pt x="7645" y="284"/>
                  </a:lnTo>
                  <a:lnTo>
                    <a:pt x="7646" y="284"/>
                  </a:lnTo>
                  <a:lnTo>
                    <a:pt x="7646" y="285"/>
                  </a:lnTo>
                  <a:lnTo>
                    <a:pt x="7648" y="285"/>
                  </a:lnTo>
                  <a:lnTo>
                    <a:pt x="7648" y="287"/>
                  </a:lnTo>
                  <a:lnTo>
                    <a:pt x="7650" y="287"/>
                  </a:lnTo>
                  <a:lnTo>
                    <a:pt x="7650" y="289"/>
                  </a:lnTo>
                  <a:lnTo>
                    <a:pt x="7651" y="289"/>
                  </a:lnTo>
                  <a:lnTo>
                    <a:pt x="7651" y="290"/>
                  </a:lnTo>
                  <a:lnTo>
                    <a:pt x="7653" y="290"/>
                  </a:lnTo>
                  <a:lnTo>
                    <a:pt x="7653" y="292"/>
                  </a:lnTo>
                  <a:lnTo>
                    <a:pt x="7655" y="292"/>
                  </a:lnTo>
                  <a:lnTo>
                    <a:pt x="7655" y="294"/>
                  </a:lnTo>
                  <a:lnTo>
                    <a:pt x="7656" y="294"/>
                  </a:lnTo>
                  <a:lnTo>
                    <a:pt x="7656" y="295"/>
                  </a:lnTo>
                  <a:lnTo>
                    <a:pt x="7658" y="295"/>
                  </a:lnTo>
                  <a:lnTo>
                    <a:pt x="7658" y="297"/>
                  </a:lnTo>
                  <a:lnTo>
                    <a:pt x="7660" y="297"/>
                  </a:lnTo>
                  <a:lnTo>
                    <a:pt x="7660" y="299"/>
                  </a:lnTo>
                  <a:lnTo>
                    <a:pt x="7661" y="299"/>
                  </a:lnTo>
                  <a:lnTo>
                    <a:pt x="7661" y="300"/>
                  </a:lnTo>
                  <a:lnTo>
                    <a:pt x="7663" y="300"/>
                  </a:lnTo>
                  <a:lnTo>
                    <a:pt x="7663" y="302"/>
                  </a:lnTo>
                  <a:lnTo>
                    <a:pt x="7665" y="302"/>
                  </a:lnTo>
                  <a:lnTo>
                    <a:pt x="7665" y="304"/>
                  </a:lnTo>
                  <a:lnTo>
                    <a:pt x="7666" y="304"/>
                  </a:lnTo>
                  <a:lnTo>
                    <a:pt x="7666" y="305"/>
                  </a:lnTo>
                  <a:lnTo>
                    <a:pt x="7668" y="305"/>
                  </a:lnTo>
                  <a:lnTo>
                    <a:pt x="7668" y="307"/>
                  </a:lnTo>
                  <a:lnTo>
                    <a:pt x="7670" y="307"/>
                  </a:lnTo>
                  <a:lnTo>
                    <a:pt x="7670" y="309"/>
                  </a:lnTo>
                  <a:lnTo>
                    <a:pt x="7671" y="309"/>
                  </a:lnTo>
                  <a:lnTo>
                    <a:pt x="7671" y="310"/>
                  </a:lnTo>
                  <a:lnTo>
                    <a:pt x="7673" y="310"/>
                  </a:lnTo>
                  <a:lnTo>
                    <a:pt x="7673" y="312"/>
                  </a:lnTo>
                  <a:lnTo>
                    <a:pt x="7675" y="312"/>
                  </a:lnTo>
                  <a:lnTo>
                    <a:pt x="7675" y="314"/>
                  </a:lnTo>
                  <a:lnTo>
                    <a:pt x="7676" y="314"/>
                  </a:lnTo>
                  <a:lnTo>
                    <a:pt x="7676" y="315"/>
                  </a:lnTo>
                  <a:lnTo>
                    <a:pt x="7678" y="315"/>
                  </a:lnTo>
                  <a:lnTo>
                    <a:pt x="7678" y="317"/>
                  </a:lnTo>
                  <a:lnTo>
                    <a:pt x="7680" y="317"/>
                  </a:lnTo>
                  <a:lnTo>
                    <a:pt x="7680" y="319"/>
                  </a:lnTo>
                  <a:lnTo>
                    <a:pt x="7681" y="319"/>
                  </a:lnTo>
                  <a:lnTo>
                    <a:pt x="7681" y="320"/>
                  </a:lnTo>
                  <a:lnTo>
                    <a:pt x="7683" y="320"/>
                  </a:lnTo>
                  <a:lnTo>
                    <a:pt x="7683" y="322"/>
                  </a:lnTo>
                  <a:lnTo>
                    <a:pt x="7685" y="322"/>
                  </a:lnTo>
                  <a:lnTo>
                    <a:pt x="7685" y="324"/>
                  </a:lnTo>
                  <a:lnTo>
                    <a:pt x="7686" y="324"/>
                  </a:lnTo>
                  <a:lnTo>
                    <a:pt x="7686" y="327"/>
                  </a:lnTo>
                  <a:lnTo>
                    <a:pt x="7688" y="327"/>
                  </a:lnTo>
                  <a:lnTo>
                    <a:pt x="7688" y="329"/>
                  </a:lnTo>
                  <a:lnTo>
                    <a:pt x="7690" y="329"/>
                  </a:lnTo>
                  <a:lnTo>
                    <a:pt x="7690" y="330"/>
                  </a:lnTo>
                  <a:lnTo>
                    <a:pt x="7691" y="330"/>
                  </a:lnTo>
                  <a:lnTo>
                    <a:pt x="7691" y="332"/>
                  </a:lnTo>
                  <a:lnTo>
                    <a:pt x="7693" y="332"/>
                  </a:lnTo>
                  <a:lnTo>
                    <a:pt x="7693" y="334"/>
                  </a:lnTo>
                  <a:lnTo>
                    <a:pt x="7695" y="334"/>
                  </a:lnTo>
                  <a:lnTo>
                    <a:pt x="7695" y="335"/>
                  </a:lnTo>
                  <a:lnTo>
                    <a:pt x="7696" y="335"/>
                  </a:lnTo>
                  <a:lnTo>
                    <a:pt x="7696" y="337"/>
                  </a:lnTo>
                  <a:lnTo>
                    <a:pt x="7698" y="337"/>
                  </a:lnTo>
                  <a:lnTo>
                    <a:pt x="7698" y="339"/>
                  </a:lnTo>
                  <a:lnTo>
                    <a:pt x="7700" y="339"/>
                  </a:lnTo>
                  <a:lnTo>
                    <a:pt x="7700" y="340"/>
                  </a:lnTo>
                  <a:lnTo>
                    <a:pt x="7701" y="340"/>
                  </a:lnTo>
                  <a:lnTo>
                    <a:pt x="7701" y="344"/>
                  </a:lnTo>
                  <a:lnTo>
                    <a:pt x="7703" y="344"/>
                  </a:lnTo>
                  <a:lnTo>
                    <a:pt x="7703" y="345"/>
                  </a:lnTo>
                  <a:lnTo>
                    <a:pt x="7705" y="345"/>
                  </a:lnTo>
                  <a:lnTo>
                    <a:pt x="7705" y="347"/>
                  </a:lnTo>
                  <a:lnTo>
                    <a:pt x="7706" y="347"/>
                  </a:lnTo>
                  <a:lnTo>
                    <a:pt x="7706" y="349"/>
                  </a:lnTo>
                  <a:lnTo>
                    <a:pt x="7708" y="349"/>
                  </a:lnTo>
                  <a:lnTo>
                    <a:pt x="7708" y="350"/>
                  </a:lnTo>
                  <a:lnTo>
                    <a:pt x="7710" y="350"/>
                  </a:lnTo>
                  <a:lnTo>
                    <a:pt x="7710" y="352"/>
                  </a:lnTo>
                  <a:lnTo>
                    <a:pt x="7711" y="352"/>
                  </a:lnTo>
                  <a:lnTo>
                    <a:pt x="7711" y="354"/>
                  </a:lnTo>
                  <a:lnTo>
                    <a:pt x="7713" y="354"/>
                  </a:lnTo>
                  <a:lnTo>
                    <a:pt x="7713" y="357"/>
                  </a:lnTo>
                  <a:lnTo>
                    <a:pt x="7715" y="357"/>
                  </a:lnTo>
                  <a:lnTo>
                    <a:pt x="7715" y="359"/>
                  </a:lnTo>
                  <a:lnTo>
                    <a:pt x="7716" y="359"/>
                  </a:lnTo>
                  <a:lnTo>
                    <a:pt x="7716" y="360"/>
                  </a:lnTo>
                  <a:lnTo>
                    <a:pt x="7718" y="360"/>
                  </a:lnTo>
                  <a:lnTo>
                    <a:pt x="7718" y="362"/>
                  </a:lnTo>
                  <a:lnTo>
                    <a:pt x="7720" y="362"/>
                  </a:lnTo>
                  <a:lnTo>
                    <a:pt x="7720" y="364"/>
                  </a:lnTo>
                  <a:lnTo>
                    <a:pt x="7721" y="364"/>
                  </a:lnTo>
                  <a:lnTo>
                    <a:pt x="7721" y="367"/>
                  </a:lnTo>
                  <a:lnTo>
                    <a:pt x="7723" y="367"/>
                  </a:lnTo>
                  <a:lnTo>
                    <a:pt x="7723" y="369"/>
                  </a:lnTo>
                  <a:lnTo>
                    <a:pt x="7725" y="369"/>
                  </a:lnTo>
                  <a:lnTo>
                    <a:pt x="7725" y="370"/>
                  </a:lnTo>
                  <a:lnTo>
                    <a:pt x="7726" y="370"/>
                  </a:lnTo>
                  <a:lnTo>
                    <a:pt x="7726" y="372"/>
                  </a:lnTo>
                  <a:lnTo>
                    <a:pt x="7728" y="372"/>
                  </a:lnTo>
                  <a:lnTo>
                    <a:pt x="7728" y="374"/>
                  </a:lnTo>
                  <a:lnTo>
                    <a:pt x="7730" y="374"/>
                  </a:lnTo>
                  <a:lnTo>
                    <a:pt x="7730" y="377"/>
                  </a:lnTo>
                  <a:lnTo>
                    <a:pt x="7731" y="377"/>
                  </a:lnTo>
                  <a:lnTo>
                    <a:pt x="7731" y="379"/>
                  </a:lnTo>
                  <a:lnTo>
                    <a:pt x="7733" y="379"/>
                  </a:lnTo>
                  <a:lnTo>
                    <a:pt x="7733" y="380"/>
                  </a:lnTo>
                  <a:lnTo>
                    <a:pt x="7735" y="380"/>
                  </a:lnTo>
                  <a:lnTo>
                    <a:pt x="7735" y="382"/>
                  </a:lnTo>
                  <a:lnTo>
                    <a:pt x="7736" y="382"/>
                  </a:lnTo>
                  <a:lnTo>
                    <a:pt x="7736" y="385"/>
                  </a:lnTo>
                  <a:lnTo>
                    <a:pt x="7738" y="385"/>
                  </a:lnTo>
                  <a:lnTo>
                    <a:pt x="7738" y="387"/>
                  </a:lnTo>
                  <a:lnTo>
                    <a:pt x="7740" y="387"/>
                  </a:lnTo>
                  <a:lnTo>
                    <a:pt x="7740" y="389"/>
                  </a:lnTo>
                  <a:lnTo>
                    <a:pt x="7741" y="389"/>
                  </a:lnTo>
                  <a:lnTo>
                    <a:pt x="7741" y="390"/>
                  </a:lnTo>
                  <a:lnTo>
                    <a:pt x="7743" y="390"/>
                  </a:lnTo>
                  <a:lnTo>
                    <a:pt x="7743" y="394"/>
                  </a:lnTo>
                  <a:lnTo>
                    <a:pt x="7745" y="394"/>
                  </a:lnTo>
                  <a:lnTo>
                    <a:pt x="7745" y="395"/>
                  </a:lnTo>
                  <a:lnTo>
                    <a:pt x="7746" y="395"/>
                  </a:lnTo>
                  <a:lnTo>
                    <a:pt x="7746" y="397"/>
                  </a:lnTo>
                  <a:lnTo>
                    <a:pt x="7748" y="397"/>
                  </a:lnTo>
                  <a:lnTo>
                    <a:pt x="7748" y="400"/>
                  </a:lnTo>
                  <a:lnTo>
                    <a:pt x="7750" y="400"/>
                  </a:lnTo>
                  <a:lnTo>
                    <a:pt x="7750" y="402"/>
                  </a:lnTo>
                  <a:lnTo>
                    <a:pt x="7751" y="402"/>
                  </a:lnTo>
                  <a:lnTo>
                    <a:pt x="7751" y="404"/>
                  </a:lnTo>
                  <a:lnTo>
                    <a:pt x="7753" y="404"/>
                  </a:lnTo>
                  <a:lnTo>
                    <a:pt x="7753" y="405"/>
                  </a:lnTo>
                  <a:lnTo>
                    <a:pt x="7755" y="405"/>
                  </a:lnTo>
                  <a:lnTo>
                    <a:pt x="7755" y="409"/>
                  </a:lnTo>
                  <a:lnTo>
                    <a:pt x="7756" y="409"/>
                  </a:lnTo>
                  <a:lnTo>
                    <a:pt x="7756" y="410"/>
                  </a:lnTo>
                  <a:lnTo>
                    <a:pt x="7758" y="410"/>
                  </a:lnTo>
                  <a:lnTo>
                    <a:pt x="7758" y="412"/>
                  </a:lnTo>
                  <a:lnTo>
                    <a:pt x="7760" y="412"/>
                  </a:lnTo>
                  <a:lnTo>
                    <a:pt x="7760" y="415"/>
                  </a:lnTo>
                  <a:lnTo>
                    <a:pt x="7761" y="415"/>
                  </a:lnTo>
                  <a:lnTo>
                    <a:pt x="7761" y="417"/>
                  </a:lnTo>
                  <a:lnTo>
                    <a:pt x="7763" y="417"/>
                  </a:lnTo>
                  <a:lnTo>
                    <a:pt x="7763" y="420"/>
                  </a:lnTo>
                  <a:lnTo>
                    <a:pt x="7765" y="420"/>
                  </a:lnTo>
                  <a:lnTo>
                    <a:pt x="7765" y="422"/>
                  </a:lnTo>
                  <a:lnTo>
                    <a:pt x="7766" y="422"/>
                  </a:lnTo>
                  <a:lnTo>
                    <a:pt x="7766" y="424"/>
                  </a:lnTo>
                  <a:lnTo>
                    <a:pt x="7768" y="424"/>
                  </a:lnTo>
                  <a:lnTo>
                    <a:pt x="7768" y="427"/>
                  </a:lnTo>
                  <a:lnTo>
                    <a:pt x="7770" y="427"/>
                  </a:lnTo>
                  <a:lnTo>
                    <a:pt x="7770" y="429"/>
                  </a:lnTo>
                  <a:lnTo>
                    <a:pt x="7771" y="429"/>
                  </a:lnTo>
                  <a:lnTo>
                    <a:pt x="7771" y="432"/>
                  </a:lnTo>
                  <a:lnTo>
                    <a:pt x="7773" y="432"/>
                  </a:lnTo>
                  <a:lnTo>
                    <a:pt x="7773" y="434"/>
                  </a:lnTo>
                  <a:lnTo>
                    <a:pt x="7775" y="434"/>
                  </a:lnTo>
                  <a:lnTo>
                    <a:pt x="7775" y="435"/>
                  </a:lnTo>
                  <a:lnTo>
                    <a:pt x="7776" y="435"/>
                  </a:lnTo>
                  <a:lnTo>
                    <a:pt x="7776" y="439"/>
                  </a:lnTo>
                  <a:lnTo>
                    <a:pt x="7778" y="439"/>
                  </a:lnTo>
                  <a:lnTo>
                    <a:pt x="7778" y="440"/>
                  </a:lnTo>
                  <a:lnTo>
                    <a:pt x="7780" y="440"/>
                  </a:lnTo>
                  <a:lnTo>
                    <a:pt x="7780" y="444"/>
                  </a:lnTo>
                  <a:lnTo>
                    <a:pt x="7781" y="444"/>
                  </a:lnTo>
                  <a:lnTo>
                    <a:pt x="7781" y="445"/>
                  </a:lnTo>
                  <a:lnTo>
                    <a:pt x="7783" y="445"/>
                  </a:lnTo>
                  <a:lnTo>
                    <a:pt x="7783" y="449"/>
                  </a:lnTo>
                  <a:lnTo>
                    <a:pt x="7785" y="449"/>
                  </a:lnTo>
                  <a:lnTo>
                    <a:pt x="7785" y="450"/>
                  </a:lnTo>
                  <a:lnTo>
                    <a:pt x="7786" y="450"/>
                  </a:lnTo>
                  <a:lnTo>
                    <a:pt x="7786" y="454"/>
                  </a:lnTo>
                  <a:lnTo>
                    <a:pt x="7788" y="454"/>
                  </a:lnTo>
                  <a:lnTo>
                    <a:pt x="7788" y="455"/>
                  </a:lnTo>
                  <a:lnTo>
                    <a:pt x="7790" y="455"/>
                  </a:lnTo>
                  <a:lnTo>
                    <a:pt x="7790" y="459"/>
                  </a:lnTo>
                  <a:lnTo>
                    <a:pt x="7791" y="459"/>
                  </a:lnTo>
                  <a:lnTo>
                    <a:pt x="7791" y="460"/>
                  </a:lnTo>
                  <a:lnTo>
                    <a:pt x="7793" y="460"/>
                  </a:lnTo>
                  <a:lnTo>
                    <a:pt x="7793" y="464"/>
                  </a:lnTo>
                  <a:lnTo>
                    <a:pt x="7795" y="464"/>
                  </a:lnTo>
                  <a:lnTo>
                    <a:pt x="7795" y="465"/>
                  </a:lnTo>
                  <a:lnTo>
                    <a:pt x="7796" y="465"/>
                  </a:lnTo>
                  <a:lnTo>
                    <a:pt x="7796" y="469"/>
                  </a:lnTo>
                  <a:lnTo>
                    <a:pt x="7798" y="469"/>
                  </a:lnTo>
                  <a:lnTo>
                    <a:pt x="7798" y="470"/>
                  </a:lnTo>
                  <a:lnTo>
                    <a:pt x="7800" y="470"/>
                  </a:lnTo>
                  <a:lnTo>
                    <a:pt x="7800" y="474"/>
                  </a:lnTo>
                  <a:lnTo>
                    <a:pt x="7801" y="474"/>
                  </a:lnTo>
                  <a:lnTo>
                    <a:pt x="7801" y="477"/>
                  </a:lnTo>
                  <a:lnTo>
                    <a:pt x="7803" y="477"/>
                  </a:lnTo>
                  <a:lnTo>
                    <a:pt x="7803" y="479"/>
                  </a:lnTo>
                  <a:lnTo>
                    <a:pt x="7805" y="479"/>
                  </a:lnTo>
                  <a:lnTo>
                    <a:pt x="7805" y="482"/>
                  </a:lnTo>
                  <a:lnTo>
                    <a:pt x="7806" y="482"/>
                  </a:lnTo>
                  <a:lnTo>
                    <a:pt x="7806" y="484"/>
                  </a:lnTo>
                  <a:lnTo>
                    <a:pt x="7808" y="484"/>
                  </a:lnTo>
                  <a:lnTo>
                    <a:pt x="7808" y="487"/>
                  </a:lnTo>
                  <a:lnTo>
                    <a:pt x="7810" y="487"/>
                  </a:lnTo>
                  <a:lnTo>
                    <a:pt x="7810" y="490"/>
                  </a:lnTo>
                  <a:lnTo>
                    <a:pt x="7811" y="490"/>
                  </a:lnTo>
                  <a:lnTo>
                    <a:pt x="7811" y="492"/>
                  </a:lnTo>
                  <a:lnTo>
                    <a:pt x="7813" y="492"/>
                  </a:lnTo>
                  <a:lnTo>
                    <a:pt x="7813" y="495"/>
                  </a:lnTo>
                  <a:lnTo>
                    <a:pt x="7815" y="495"/>
                  </a:lnTo>
                  <a:lnTo>
                    <a:pt x="7815" y="499"/>
                  </a:lnTo>
                  <a:lnTo>
                    <a:pt x="7816" y="499"/>
                  </a:lnTo>
                  <a:lnTo>
                    <a:pt x="7816" y="500"/>
                  </a:lnTo>
                  <a:lnTo>
                    <a:pt x="7818" y="500"/>
                  </a:lnTo>
                  <a:lnTo>
                    <a:pt x="7818" y="504"/>
                  </a:lnTo>
                  <a:lnTo>
                    <a:pt x="7820" y="504"/>
                  </a:lnTo>
                  <a:lnTo>
                    <a:pt x="7820" y="507"/>
                  </a:lnTo>
                  <a:lnTo>
                    <a:pt x="7821" y="507"/>
                  </a:lnTo>
                  <a:lnTo>
                    <a:pt x="7821" y="509"/>
                  </a:lnTo>
                  <a:lnTo>
                    <a:pt x="7823" y="509"/>
                  </a:lnTo>
                  <a:lnTo>
                    <a:pt x="7823" y="512"/>
                  </a:lnTo>
                  <a:lnTo>
                    <a:pt x="7825" y="512"/>
                  </a:lnTo>
                  <a:lnTo>
                    <a:pt x="7825" y="515"/>
                  </a:lnTo>
                  <a:lnTo>
                    <a:pt x="7826" y="515"/>
                  </a:lnTo>
                  <a:lnTo>
                    <a:pt x="7826" y="519"/>
                  </a:lnTo>
                  <a:lnTo>
                    <a:pt x="7828" y="519"/>
                  </a:lnTo>
                  <a:lnTo>
                    <a:pt x="7828" y="522"/>
                  </a:lnTo>
                  <a:lnTo>
                    <a:pt x="7830" y="522"/>
                  </a:lnTo>
                  <a:lnTo>
                    <a:pt x="7830" y="524"/>
                  </a:lnTo>
                  <a:lnTo>
                    <a:pt x="7831" y="524"/>
                  </a:lnTo>
                  <a:lnTo>
                    <a:pt x="7831" y="527"/>
                  </a:lnTo>
                  <a:lnTo>
                    <a:pt x="7833" y="527"/>
                  </a:lnTo>
                  <a:lnTo>
                    <a:pt x="7833" y="530"/>
                  </a:lnTo>
                  <a:lnTo>
                    <a:pt x="7835" y="530"/>
                  </a:lnTo>
                  <a:lnTo>
                    <a:pt x="7835" y="532"/>
                  </a:lnTo>
                  <a:lnTo>
                    <a:pt x="7836" y="532"/>
                  </a:lnTo>
                  <a:lnTo>
                    <a:pt x="7836" y="535"/>
                  </a:lnTo>
                  <a:lnTo>
                    <a:pt x="7838" y="535"/>
                  </a:lnTo>
                  <a:lnTo>
                    <a:pt x="7838" y="539"/>
                  </a:lnTo>
                  <a:lnTo>
                    <a:pt x="7840" y="539"/>
                  </a:lnTo>
                  <a:lnTo>
                    <a:pt x="7840" y="542"/>
                  </a:lnTo>
                  <a:lnTo>
                    <a:pt x="7841" y="542"/>
                  </a:lnTo>
                  <a:lnTo>
                    <a:pt x="7841" y="545"/>
                  </a:lnTo>
                  <a:lnTo>
                    <a:pt x="7843" y="545"/>
                  </a:lnTo>
                  <a:lnTo>
                    <a:pt x="7843" y="549"/>
                  </a:lnTo>
                  <a:lnTo>
                    <a:pt x="7845" y="549"/>
                  </a:lnTo>
                  <a:lnTo>
                    <a:pt x="7845" y="552"/>
                  </a:lnTo>
                  <a:lnTo>
                    <a:pt x="7846" y="552"/>
                  </a:lnTo>
                  <a:lnTo>
                    <a:pt x="7846" y="555"/>
                  </a:lnTo>
                  <a:lnTo>
                    <a:pt x="7848" y="555"/>
                  </a:lnTo>
                  <a:lnTo>
                    <a:pt x="7848" y="559"/>
                  </a:lnTo>
                  <a:lnTo>
                    <a:pt x="7850" y="559"/>
                  </a:lnTo>
                  <a:lnTo>
                    <a:pt x="7850" y="562"/>
                  </a:lnTo>
                  <a:lnTo>
                    <a:pt x="7851" y="562"/>
                  </a:lnTo>
                  <a:lnTo>
                    <a:pt x="7851" y="565"/>
                  </a:lnTo>
                  <a:lnTo>
                    <a:pt x="7853" y="565"/>
                  </a:lnTo>
                  <a:lnTo>
                    <a:pt x="7853" y="569"/>
                  </a:lnTo>
                  <a:lnTo>
                    <a:pt x="7855" y="569"/>
                  </a:lnTo>
                  <a:lnTo>
                    <a:pt x="7855" y="572"/>
                  </a:lnTo>
                  <a:lnTo>
                    <a:pt x="7856" y="572"/>
                  </a:lnTo>
                  <a:lnTo>
                    <a:pt x="7856" y="575"/>
                  </a:lnTo>
                  <a:lnTo>
                    <a:pt x="7858" y="575"/>
                  </a:lnTo>
                  <a:lnTo>
                    <a:pt x="7858" y="579"/>
                  </a:lnTo>
                  <a:lnTo>
                    <a:pt x="7860" y="579"/>
                  </a:lnTo>
                  <a:lnTo>
                    <a:pt x="7860" y="582"/>
                  </a:lnTo>
                  <a:lnTo>
                    <a:pt x="7861" y="582"/>
                  </a:lnTo>
                  <a:lnTo>
                    <a:pt x="7861" y="585"/>
                  </a:lnTo>
                  <a:lnTo>
                    <a:pt x="7863" y="585"/>
                  </a:lnTo>
                  <a:lnTo>
                    <a:pt x="7863" y="590"/>
                  </a:lnTo>
                  <a:lnTo>
                    <a:pt x="7861" y="590"/>
                  </a:lnTo>
                  <a:lnTo>
                    <a:pt x="7861" y="587"/>
                  </a:lnTo>
                  <a:lnTo>
                    <a:pt x="7860" y="587"/>
                  </a:lnTo>
                  <a:lnTo>
                    <a:pt x="7860" y="584"/>
                  </a:lnTo>
                  <a:lnTo>
                    <a:pt x="7858" y="584"/>
                  </a:lnTo>
                  <a:lnTo>
                    <a:pt x="7858" y="580"/>
                  </a:lnTo>
                  <a:lnTo>
                    <a:pt x="7856" y="580"/>
                  </a:lnTo>
                  <a:lnTo>
                    <a:pt x="7856" y="577"/>
                  </a:lnTo>
                  <a:lnTo>
                    <a:pt x="7855" y="577"/>
                  </a:lnTo>
                  <a:lnTo>
                    <a:pt x="7855" y="574"/>
                  </a:lnTo>
                  <a:lnTo>
                    <a:pt x="7853" y="574"/>
                  </a:lnTo>
                  <a:lnTo>
                    <a:pt x="7853" y="570"/>
                  </a:lnTo>
                  <a:lnTo>
                    <a:pt x="7851" y="570"/>
                  </a:lnTo>
                  <a:lnTo>
                    <a:pt x="7851" y="567"/>
                  </a:lnTo>
                  <a:lnTo>
                    <a:pt x="7850" y="567"/>
                  </a:lnTo>
                  <a:lnTo>
                    <a:pt x="7850" y="564"/>
                  </a:lnTo>
                  <a:lnTo>
                    <a:pt x="7848" y="564"/>
                  </a:lnTo>
                  <a:lnTo>
                    <a:pt x="7848" y="560"/>
                  </a:lnTo>
                  <a:lnTo>
                    <a:pt x="7846" y="560"/>
                  </a:lnTo>
                  <a:lnTo>
                    <a:pt x="7846" y="557"/>
                  </a:lnTo>
                  <a:lnTo>
                    <a:pt x="7845" y="557"/>
                  </a:lnTo>
                  <a:lnTo>
                    <a:pt x="7845" y="554"/>
                  </a:lnTo>
                  <a:lnTo>
                    <a:pt x="7843" y="554"/>
                  </a:lnTo>
                  <a:lnTo>
                    <a:pt x="7843" y="550"/>
                  </a:lnTo>
                  <a:lnTo>
                    <a:pt x="7841" y="550"/>
                  </a:lnTo>
                  <a:lnTo>
                    <a:pt x="7841" y="547"/>
                  </a:lnTo>
                  <a:lnTo>
                    <a:pt x="7840" y="547"/>
                  </a:lnTo>
                  <a:lnTo>
                    <a:pt x="7840" y="544"/>
                  </a:lnTo>
                  <a:lnTo>
                    <a:pt x="7838" y="544"/>
                  </a:lnTo>
                  <a:lnTo>
                    <a:pt x="7838" y="540"/>
                  </a:lnTo>
                  <a:lnTo>
                    <a:pt x="7836" y="540"/>
                  </a:lnTo>
                  <a:lnTo>
                    <a:pt x="7836" y="539"/>
                  </a:lnTo>
                  <a:lnTo>
                    <a:pt x="7835" y="539"/>
                  </a:lnTo>
                  <a:lnTo>
                    <a:pt x="7835" y="535"/>
                  </a:lnTo>
                  <a:lnTo>
                    <a:pt x="7833" y="535"/>
                  </a:lnTo>
                  <a:lnTo>
                    <a:pt x="7833" y="537"/>
                  </a:lnTo>
                  <a:lnTo>
                    <a:pt x="7831" y="537"/>
                  </a:lnTo>
                  <a:lnTo>
                    <a:pt x="7831" y="542"/>
                  </a:lnTo>
                  <a:lnTo>
                    <a:pt x="7830" y="542"/>
                  </a:lnTo>
                  <a:lnTo>
                    <a:pt x="7830" y="547"/>
                  </a:lnTo>
                  <a:lnTo>
                    <a:pt x="7828" y="547"/>
                  </a:lnTo>
                  <a:lnTo>
                    <a:pt x="7828" y="552"/>
                  </a:lnTo>
                  <a:lnTo>
                    <a:pt x="7826" y="552"/>
                  </a:lnTo>
                  <a:lnTo>
                    <a:pt x="7826" y="557"/>
                  </a:lnTo>
                  <a:lnTo>
                    <a:pt x="7825" y="557"/>
                  </a:lnTo>
                  <a:lnTo>
                    <a:pt x="7825" y="560"/>
                  </a:lnTo>
                  <a:lnTo>
                    <a:pt x="7823" y="560"/>
                  </a:lnTo>
                  <a:lnTo>
                    <a:pt x="7823" y="565"/>
                  </a:lnTo>
                  <a:lnTo>
                    <a:pt x="7821" y="565"/>
                  </a:lnTo>
                  <a:lnTo>
                    <a:pt x="7821" y="570"/>
                  </a:lnTo>
                  <a:lnTo>
                    <a:pt x="7820" y="570"/>
                  </a:lnTo>
                  <a:lnTo>
                    <a:pt x="7820" y="575"/>
                  </a:lnTo>
                  <a:lnTo>
                    <a:pt x="7818" y="575"/>
                  </a:lnTo>
                  <a:lnTo>
                    <a:pt x="7818" y="579"/>
                  </a:lnTo>
                  <a:lnTo>
                    <a:pt x="7816" y="579"/>
                  </a:lnTo>
                  <a:lnTo>
                    <a:pt x="7816" y="584"/>
                  </a:lnTo>
                  <a:lnTo>
                    <a:pt x="7815" y="584"/>
                  </a:lnTo>
                  <a:lnTo>
                    <a:pt x="7815" y="589"/>
                  </a:lnTo>
                  <a:lnTo>
                    <a:pt x="7813" y="589"/>
                  </a:lnTo>
                  <a:lnTo>
                    <a:pt x="7813" y="594"/>
                  </a:lnTo>
                  <a:lnTo>
                    <a:pt x="7811" y="594"/>
                  </a:lnTo>
                  <a:lnTo>
                    <a:pt x="7811" y="599"/>
                  </a:lnTo>
                  <a:lnTo>
                    <a:pt x="7810" y="599"/>
                  </a:lnTo>
                  <a:lnTo>
                    <a:pt x="7810" y="602"/>
                  </a:lnTo>
                  <a:lnTo>
                    <a:pt x="7808" y="602"/>
                  </a:lnTo>
                  <a:lnTo>
                    <a:pt x="7808" y="607"/>
                  </a:lnTo>
                  <a:lnTo>
                    <a:pt x="7806" y="607"/>
                  </a:lnTo>
                  <a:lnTo>
                    <a:pt x="7806" y="612"/>
                  </a:lnTo>
                  <a:lnTo>
                    <a:pt x="7805" y="612"/>
                  </a:lnTo>
                  <a:lnTo>
                    <a:pt x="7805" y="617"/>
                  </a:lnTo>
                  <a:lnTo>
                    <a:pt x="7803" y="617"/>
                  </a:lnTo>
                  <a:lnTo>
                    <a:pt x="7803" y="622"/>
                  </a:lnTo>
                  <a:lnTo>
                    <a:pt x="7801" y="622"/>
                  </a:lnTo>
                  <a:lnTo>
                    <a:pt x="7801" y="625"/>
                  </a:lnTo>
                  <a:lnTo>
                    <a:pt x="7800" y="625"/>
                  </a:lnTo>
                  <a:lnTo>
                    <a:pt x="7800" y="630"/>
                  </a:lnTo>
                  <a:lnTo>
                    <a:pt x="7798" y="630"/>
                  </a:lnTo>
                  <a:lnTo>
                    <a:pt x="7798" y="635"/>
                  </a:lnTo>
                  <a:lnTo>
                    <a:pt x="7796" y="635"/>
                  </a:lnTo>
                  <a:lnTo>
                    <a:pt x="7796" y="640"/>
                  </a:lnTo>
                  <a:lnTo>
                    <a:pt x="7795" y="640"/>
                  </a:lnTo>
                  <a:lnTo>
                    <a:pt x="7795" y="644"/>
                  </a:lnTo>
                  <a:lnTo>
                    <a:pt x="7793" y="644"/>
                  </a:lnTo>
                  <a:lnTo>
                    <a:pt x="7793" y="649"/>
                  </a:lnTo>
                  <a:lnTo>
                    <a:pt x="7791" y="649"/>
                  </a:lnTo>
                  <a:lnTo>
                    <a:pt x="7791" y="654"/>
                  </a:lnTo>
                  <a:lnTo>
                    <a:pt x="7790" y="654"/>
                  </a:lnTo>
                  <a:lnTo>
                    <a:pt x="7790" y="659"/>
                  </a:lnTo>
                  <a:lnTo>
                    <a:pt x="7788" y="659"/>
                  </a:lnTo>
                  <a:lnTo>
                    <a:pt x="7788" y="664"/>
                  </a:lnTo>
                  <a:lnTo>
                    <a:pt x="7786" y="664"/>
                  </a:lnTo>
                  <a:lnTo>
                    <a:pt x="7786" y="667"/>
                  </a:lnTo>
                  <a:lnTo>
                    <a:pt x="7785" y="667"/>
                  </a:lnTo>
                  <a:lnTo>
                    <a:pt x="7785" y="672"/>
                  </a:lnTo>
                  <a:lnTo>
                    <a:pt x="7783" y="672"/>
                  </a:lnTo>
                  <a:lnTo>
                    <a:pt x="7783" y="677"/>
                  </a:lnTo>
                  <a:lnTo>
                    <a:pt x="7781" y="677"/>
                  </a:lnTo>
                  <a:lnTo>
                    <a:pt x="7781" y="682"/>
                  </a:lnTo>
                  <a:lnTo>
                    <a:pt x="7780" y="682"/>
                  </a:lnTo>
                  <a:lnTo>
                    <a:pt x="7780" y="685"/>
                  </a:lnTo>
                  <a:lnTo>
                    <a:pt x="7778" y="685"/>
                  </a:lnTo>
                  <a:lnTo>
                    <a:pt x="7778" y="690"/>
                  </a:lnTo>
                  <a:lnTo>
                    <a:pt x="7776" y="690"/>
                  </a:lnTo>
                  <a:lnTo>
                    <a:pt x="7776" y="695"/>
                  </a:lnTo>
                  <a:lnTo>
                    <a:pt x="7775" y="695"/>
                  </a:lnTo>
                  <a:lnTo>
                    <a:pt x="7775" y="700"/>
                  </a:lnTo>
                  <a:lnTo>
                    <a:pt x="7773" y="700"/>
                  </a:lnTo>
                  <a:lnTo>
                    <a:pt x="7773" y="705"/>
                  </a:lnTo>
                  <a:lnTo>
                    <a:pt x="7771" y="705"/>
                  </a:lnTo>
                  <a:lnTo>
                    <a:pt x="7771" y="709"/>
                  </a:lnTo>
                  <a:lnTo>
                    <a:pt x="7770" y="709"/>
                  </a:lnTo>
                  <a:lnTo>
                    <a:pt x="7770" y="714"/>
                  </a:lnTo>
                  <a:lnTo>
                    <a:pt x="7768" y="714"/>
                  </a:lnTo>
                  <a:lnTo>
                    <a:pt x="7768" y="719"/>
                  </a:lnTo>
                  <a:lnTo>
                    <a:pt x="7766" y="719"/>
                  </a:lnTo>
                  <a:lnTo>
                    <a:pt x="7766" y="724"/>
                  </a:lnTo>
                  <a:lnTo>
                    <a:pt x="7765" y="724"/>
                  </a:lnTo>
                  <a:lnTo>
                    <a:pt x="7765" y="729"/>
                  </a:lnTo>
                  <a:lnTo>
                    <a:pt x="7763" y="729"/>
                  </a:lnTo>
                  <a:lnTo>
                    <a:pt x="7763" y="732"/>
                  </a:lnTo>
                  <a:lnTo>
                    <a:pt x="7761" y="732"/>
                  </a:lnTo>
                  <a:lnTo>
                    <a:pt x="7761" y="737"/>
                  </a:lnTo>
                  <a:lnTo>
                    <a:pt x="7760" y="737"/>
                  </a:lnTo>
                  <a:lnTo>
                    <a:pt x="7760" y="742"/>
                  </a:lnTo>
                  <a:lnTo>
                    <a:pt x="7758" y="742"/>
                  </a:lnTo>
                  <a:lnTo>
                    <a:pt x="7758" y="747"/>
                  </a:lnTo>
                  <a:lnTo>
                    <a:pt x="7756" y="747"/>
                  </a:lnTo>
                  <a:lnTo>
                    <a:pt x="7756" y="750"/>
                  </a:lnTo>
                  <a:lnTo>
                    <a:pt x="7755" y="750"/>
                  </a:lnTo>
                  <a:lnTo>
                    <a:pt x="7755" y="755"/>
                  </a:lnTo>
                  <a:lnTo>
                    <a:pt x="7753" y="755"/>
                  </a:lnTo>
                  <a:lnTo>
                    <a:pt x="7753" y="760"/>
                  </a:lnTo>
                  <a:lnTo>
                    <a:pt x="7751" y="760"/>
                  </a:lnTo>
                  <a:lnTo>
                    <a:pt x="7751" y="765"/>
                  </a:lnTo>
                  <a:lnTo>
                    <a:pt x="7750" y="765"/>
                  </a:lnTo>
                  <a:lnTo>
                    <a:pt x="7750" y="770"/>
                  </a:lnTo>
                  <a:lnTo>
                    <a:pt x="7748" y="770"/>
                  </a:lnTo>
                  <a:lnTo>
                    <a:pt x="7748" y="774"/>
                  </a:lnTo>
                  <a:lnTo>
                    <a:pt x="7746" y="774"/>
                  </a:lnTo>
                  <a:lnTo>
                    <a:pt x="7746" y="779"/>
                  </a:lnTo>
                  <a:lnTo>
                    <a:pt x="7745" y="779"/>
                  </a:lnTo>
                  <a:lnTo>
                    <a:pt x="7745" y="784"/>
                  </a:lnTo>
                  <a:lnTo>
                    <a:pt x="7743" y="784"/>
                  </a:lnTo>
                  <a:lnTo>
                    <a:pt x="7743" y="789"/>
                  </a:lnTo>
                  <a:lnTo>
                    <a:pt x="7741" y="789"/>
                  </a:lnTo>
                  <a:lnTo>
                    <a:pt x="7741" y="792"/>
                  </a:lnTo>
                  <a:lnTo>
                    <a:pt x="7740" y="792"/>
                  </a:lnTo>
                  <a:lnTo>
                    <a:pt x="7740" y="797"/>
                  </a:lnTo>
                  <a:lnTo>
                    <a:pt x="7738" y="797"/>
                  </a:lnTo>
                  <a:lnTo>
                    <a:pt x="7738" y="802"/>
                  </a:lnTo>
                  <a:lnTo>
                    <a:pt x="7736" y="802"/>
                  </a:lnTo>
                  <a:lnTo>
                    <a:pt x="7736" y="807"/>
                  </a:lnTo>
                  <a:lnTo>
                    <a:pt x="7735" y="807"/>
                  </a:lnTo>
                  <a:lnTo>
                    <a:pt x="7735" y="812"/>
                  </a:lnTo>
                  <a:lnTo>
                    <a:pt x="7733" y="812"/>
                  </a:lnTo>
                  <a:lnTo>
                    <a:pt x="7733" y="815"/>
                  </a:lnTo>
                  <a:lnTo>
                    <a:pt x="7731" y="815"/>
                  </a:lnTo>
                  <a:lnTo>
                    <a:pt x="7731" y="820"/>
                  </a:lnTo>
                  <a:lnTo>
                    <a:pt x="7730" y="820"/>
                  </a:lnTo>
                  <a:lnTo>
                    <a:pt x="7730" y="825"/>
                  </a:lnTo>
                  <a:lnTo>
                    <a:pt x="7728" y="825"/>
                  </a:lnTo>
                  <a:lnTo>
                    <a:pt x="7728" y="830"/>
                  </a:lnTo>
                  <a:lnTo>
                    <a:pt x="7726" y="830"/>
                  </a:lnTo>
                  <a:lnTo>
                    <a:pt x="7726" y="835"/>
                  </a:lnTo>
                  <a:lnTo>
                    <a:pt x="7725" y="835"/>
                  </a:lnTo>
                  <a:lnTo>
                    <a:pt x="7725" y="839"/>
                  </a:lnTo>
                  <a:lnTo>
                    <a:pt x="7723" y="839"/>
                  </a:lnTo>
                  <a:lnTo>
                    <a:pt x="7723" y="844"/>
                  </a:lnTo>
                  <a:lnTo>
                    <a:pt x="7721" y="844"/>
                  </a:lnTo>
                  <a:lnTo>
                    <a:pt x="7721" y="849"/>
                  </a:lnTo>
                  <a:lnTo>
                    <a:pt x="7720" y="849"/>
                  </a:lnTo>
                  <a:lnTo>
                    <a:pt x="7720" y="854"/>
                  </a:lnTo>
                  <a:lnTo>
                    <a:pt x="7718" y="854"/>
                  </a:lnTo>
                  <a:lnTo>
                    <a:pt x="7718" y="857"/>
                  </a:lnTo>
                  <a:lnTo>
                    <a:pt x="7716" y="857"/>
                  </a:lnTo>
                  <a:lnTo>
                    <a:pt x="7716" y="862"/>
                  </a:lnTo>
                  <a:lnTo>
                    <a:pt x="7715" y="862"/>
                  </a:lnTo>
                  <a:lnTo>
                    <a:pt x="7715" y="867"/>
                  </a:lnTo>
                  <a:lnTo>
                    <a:pt x="7713" y="867"/>
                  </a:lnTo>
                  <a:lnTo>
                    <a:pt x="7713" y="872"/>
                  </a:lnTo>
                  <a:lnTo>
                    <a:pt x="7711" y="872"/>
                  </a:lnTo>
                  <a:lnTo>
                    <a:pt x="7711" y="877"/>
                  </a:lnTo>
                  <a:lnTo>
                    <a:pt x="7710" y="877"/>
                  </a:lnTo>
                  <a:lnTo>
                    <a:pt x="7710" y="880"/>
                  </a:lnTo>
                  <a:lnTo>
                    <a:pt x="7708" y="880"/>
                  </a:lnTo>
                  <a:lnTo>
                    <a:pt x="7708" y="885"/>
                  </a:lnTo>
                  <a:lnTo>
                    <a:pt x="7706" y="885"/>
                  </a:lnTo>
                  <a:lnTo>
                    <a:pt x="7706" y="890"/>
                  </a:lnTo>
                  <a:lnTo>
                    <a:pt x="7705" y="890"/>
                  </a:lnTo>
                  <a:lnTo>
                    <a:pt x="7705" y="895"/>
                  </a:lnTo>
                  <a:lnTo>
                    <a:pt x="7703" y="895"/>
                  </a:lnTo>
                  <a:lnTo>
                    <a:pt x="7703" y="900"/>
                  </a:lnTo>
                  <a:lnTo>
                    <a:pt x="7701" y="900"/>
                  </a:lnTo>
                  <a:lnTo>
                    <a:pt x="7701" y="904"/>
                  </a:lnTo>
                  <a:lnTo>
                    <a:pt x="7700" y="904"/>
                  </a:lnTo>
                  <a:lnTo>
                    <a:pt x="7700" y="909"/>
                  </a:lnTo>
                  <a:lnTo>
                    <a:pt x="7698" y="909"/>
                  </a:lnTo>
                  <a:lnTo>
                    <a:pt x="7698" y="914"/>
                  </a:lnTo>
                  <a:lnTo>
                    <a:pt x="7696" y="914"/>
                  </a:lnTo>
                  <a:lnTo>
                    <a:pt x="7696" y="919"/>
                  </a:lnTo>
                  <a:lnTo>
                    <a:pt x="7695" y="919"/>
                  </a:lnTo>
                  <a:lnTo>
                    <a:pt x="7695" y="922"/>
                  </a:lnTo>
                  <a:lnTo>
                    <a:pt x="7693" y="922"/>
                  </a:lnTo>
                  <a:lnTo>
                    <a:pt x="7693" y="927"/>
                  </a:lnTo>
                  <a:lnTo>
                    <a:pt x="7691" y="927"/>
                  </a:lnTo>
                  <a:lnTo>
                    <a:pt x="7691" y="932"/>
                  </a:lnTo>
                  <a:lnTo>
                    <a:pt x="7690" y="932"/>
                  </a:lnTo>
                  <a:lnTo>
                    <a:pt x="7690" y="937"/>
                  </a:lnTo>
                  <a:lnTo>
                    <a:pt x="7688" y="937"/>
                  </a:lnTo>
                  <a:lnTo>
                    <a:pt x="7688" y="942"/>
                  </a:lnTo>
                  <a:lnTo>
                    <a:pt x="7686" y="942"/>
                  </a:lnTo>
                  <a:lnTo>
                    <a:pt x="7686" y="945"/>
                  </a:lnTo>
                  <a:lnTo>
                    <a:pt x="7685" y="945"/>
                  </a:lnTo>
                  <a:lnTo>
                    <a:pt x="7685" y="950"/>
                  </a:lnTo>
                  <a:lnTo>
                    <a:pt x="7683" y="950"/>
                  </a:lnTo>
                  <a:lnTo>
                    <a:pt x="7683" y="955"/>
                  </a:lnTo>
                  <a:lnTo>
                    <a:pt x="7681" y="955"/>
                  </a:lnTo>
                  <a:lnTo>
                    <a:pt x="7681" y="960"/>
                  </a:lnTo>
                  <a:lnTo>
                    <a:pt x="7680" y="960"/>
                  </a:lnTo>
                  <a:lnTo>
                    <a:pt x="7680" y="964"/>
                  </a:lnTo>
                  <a:lnTo>
                    <a:pt x="7678" y="964"/>
                  </a:lnTo>
                  <a:lnTo>
                    <a:pt x="7678" y="969"/>
                  </a:lnTo>
                  <a:lnTo>
                    <a:pt x="7676" y="969"/>
                  </a:lnTo>
                  <a:lnTo>
                    <a:pt x="7676" y="974"/>
                  </a:lnTo>
                  <a:lnTo>
                    <a:pt x="7675" y="974"/>
                  </a:lnTo>
                  <a:lnTo>
                    <a:pt x="7675" y="979"/>
                  </a:lnTo>
                  <a:lnTo>
                    <a:pt x="7673" y="979"/>
                  </a:lnTo>
                  <a:lnTo>
                    <a:pt x="7673" y="984"/>
                  </a:lnTo>
                  <a:lnTo>
                    <a:pt x="7671" y="984"/>
                  </a:lnTo>
                  <a:lnTo>
                    <a:pt x="7671" y="987"/>
                  </a:lnTo>
                  <a:lnTo>
                    <a:pt x="7670" y="987"/>
                  </a:lnTo>
                  <a:lnTo>
                    <a:pt x="7670" y="992"/>
                  </a:lnTo>
                  <a:lnTo>
                    <a:pt x="7668" y="992"/>
                  </a:lnTo>
                  <a:lnTo>
                    <a:pt x="7668" y="997"/>
                  </a:lnTo>
                  <a:lnTo>
                    <a:pt x="7666" y="997"/>
                  </a:lnTo>
                  <a:lnTo>
                    <a:pt x="7666" y="1002"/>
                  </a:lnTo>
                  <a:lnTo>
                    <a:pt x="7665" y="1002"/>
                  </a:lnTo>
                  <a:lnTo>
                    <a:pt x="7665" y="1007"/>
                  </a:lnTo>
                  <a:lnTo>
                    <a:pt x="7663" y="1007"/>
                  </a:lnTo>
                  <a:lnTo>
                    <a:pt x="7663" y="1010"/>
                  </a:lnTo>
                  <a:lnTo>
                    <a:pt x="7661" y="1010"/>
                  </a:lnTo>
                  <a:lnTo>
                    <a:pt x="7661" y="1015"/>
                  </a:lnTo>
                  <a:lnTo>
                    <a:pt x="7660" y="1015"/>
                  </a:lnTo>
                  <a:lnTo>
                    <a:pt x="7660" y="1020"/>
                  </a:lnTo>
                  <a:lnTo>
                    <a:pt x="7658" y="1020"/>
                  </a:lnTo>
                  <a:lnTo>
                    <a:pt x="7658" y="1025"/>
                  </a:lnTo>
                  <a:lnTo>
                    <a:pt x="7656" y="1025"/>
                  </a:lnTo>
                  <a:lnTo>
                    <a:pt x="7656" y="1029"/>
                  </a:lnTo>
                  <a:lnTo>
                    <a:pt x="7655" y="1029"/>
                  </a:lnTo>
                  <a:lnTo>
                    <a:pt x="7655" y="1034"/>
                  </a:lnTo>
                  <a:lnTo>
                    <a:pt x="7653" y="1034"/>
                  </a:lnTo>
                  <a:lnTo>
                    <a:pt x="7653" y="1039"/>
                  </a:lnTo>
                  <a:lnTo>
                    <a:pt x="7651" y="1039"/>
                  </a:lnTo>
                  <a:lnTo>
                    <a:pt x="7651" y="1044"/>
                  </a:lnTo>
                  <a:lnTo>
                    <a:pt x="7650" y="1044"/>
                  </a:lnTo>
                  <a:lnTo>
                    <a:pt x="7650" y="1049"/>
                  </a:lnTo>
                  <a:lnTo>
                    <a:pt x="7648" y="1049"/>
                  </a:lnTo>
                  <a:lnTo>
                    <a:pt x="7648" y="1052"/>
                  </a:lnTo>
                  <a:lnTo>
                    <a:pt x="7646" y="1052"/>
                  </a:lnTo>
                  <a:lnTo>
                    <a:pt x="7646" y="1057"/>
                  </a:lnTo>
                  <a:lnTo>
                    <a:pt x="7645" y="1057"/>
                  </a:lnTo>
                  <a:lnTo>
                    <a:pt x="7645" y="1062"/>
                  </a:lnTo>
                  <a:lnTo>
                    <a:pt x="7643" y="1062"/>
                  </a:lnTo>
                  <a:lnTo>
                    <a:pt x="7643" y="1067"/>
                  </a:lnTo>
                  <a:lnTo>
                    <a:pt x="7641" y="1067"/>
                  </a:lnTo>
                  <a:lnTo>
                    <a:pt x="7641" y="1072"/>
                  </a:lnTo>
                  <a:lnTo>
                    <a:pt x="7640" y="1072"/>
                  </a:lnTo>
                  <a:lnTo>
                    <a:pt x="7640" y="1075"/>
                  </a:lnTo>
                  <a:lnTo>
                    <a:pt x="7638" y="1075"/>
                  </a:lnTo>
                  <a:lnTo>
                    <a:pt x="7638" y="1080"/>
                  </a:lnTo>
                  <a:lnTo>
                    <a:pt x="7636" y="1080"/>
                  </a:lnTo>
                  <a:lnTo>
                    <a:pt x="7636" y="1085"/>
                  </a:lnTo>
                  <a:lnTo>
                    <a:pt x="7635" y="1085"/>
                  </a:lnTo>
                  <a:lnTo>
                    <a:pt x="7635" y="1090"/>
                  </a:lnTo>
                  <a:lnTo>
                    <a:pt x="7633" y="1090"/>
                  </a:lnTo>
                  <a:lnTo>
                    <a:pt x="7633" y="1094"/>
                  </a:lnTo>
                  <a:lnTo>
                    <a:pt x="7631" y="1094"/>
                  </a:lnTo>
                  <a:lnTo>
                    <a:pt x="7631" y="1099"/>
                  </a:lnTo>
                  <a:lnTo>
                    <a:pt x="7630" y="1099"/>
                  </a:lnTo>
                  <a:lnTo>
                    <a:pt x="7630" y="1104"/>
                  </a:lnTo>
                  <a:lnTo>
                    <a:pt x="7628" y="1104"/>
                  </a:lnTo>
                  <a:lnTo>
                    <a:pt x="7628" y="1109"/>
                  </a:lnTo>
                  <a:lnTo>
                    <a:pt x="7626" y="1109"/>
                  </a:lnTo>
                  <a:lnTo>
                    <a:pt x="7626" y="1114"/>
                  </a:lnTo>
                  <a:lnTo>
                    <a:pt x="7625" y="1114"/>
                  </a:lnTo>
                  <a:lnTo>
                    <a:pt x="7625" y="1117"/>
                  </a:lnTo>
                  <a:lnTo>
                    <a:pt x="7623" y="1117"/>
                  </a:lnTo>
                  <a:lnTo>
                    <a:pt x="7623" y="1122"/>
                  </a:lnTo>
                  <a:lnTo>
                    <a:pt x="7621" y="1122"/>
                  </a:lnTo>
                  <a:lnTo>
                    <a:pt x="7621" y="1127"/>
                  </a:lnTo>
                  <a:lnTo>
                    <a:pt x="7620" y="1127"/>
                  </a:lnTo>
                  <a:lnTo>
                    <a:pt x="7620" y="1132"/>
                  </a:lnTo>
                  <a:lnTo>
                    <a:pt x="7618" y="1132"/>
                  </a:lnTo>
                  <a:lnTo>
                    <a:pt x="7618" y="1135"/>
                  </a:lnTo>
                  <a:lnTo>
                    <a:pt x="7616" y="1135"/>
                  </a:lnTo>
                  <a:lnTo>
                    <a:pt x="7616" y="1140"/>
                  </a:lnTo>
                  <a:lnTo>
                    <a:pt x="7615" y="1140"/>
                  </a:lnTo>
                  <a:lnTo>
                    <a:pt x="7615" y="1145"/>
                  </a:lnTo>
                  <a:lnTo>
                    <a:pt x="7613" y="1145"/>
                  </a:lnTo>
                  <a:lnTo>
                    <a:pt x="7613" y="1150"/>
                  </a:lnTo>
                  <a:lnTo>
                    <a:pt x="7611" y="1150"/>
                  </a:lnTo>
                  <a:lnTo>
                    <a:pt x="7611" y="1155"/>
                  </a:lnTo>
                  <a:lnTo>
                    <a:pt x="7610" y="1155"/>
                  </a:lnTo>
                  <a:lnTo>
                    <a:pt x="7610" y="1159"/>
                  </a:lnTo>
                  <a:lnTo>
                    <a:pt x="7608" y="1159"/>
                  </a:lnTo>
                  <a:lnTo>
                    <a:pt x="7608" y="1164"/>
                  </a:lnTo>
                  <a:lnTo>
                    <a:pt x="7606" y="1164"/>
                  </a:lnTo>
                  <a:lnTo>
                    <a:pt x="7606" y="1169"/>
                  </a:lnTo>
                  <a:lnTo>
                    <a:pt x="7605" y="1169"/>
                  </a:lnTo>
                  <a:lnTo>
                    <a:pt x="7605" y="1174"/>
                  </a:lnTo>
                  <a:lnTo>
                    <a:pt x="7603" y="1174"/>
                  </a:lnTo>
                  <a:lnTo>
                    <a:pt x="7603" y="1179"/>
                  </a:lnTo>
                  <a:lnTo>
                    <a:pt x="7601" y="1179"/>
                  </a:lnTo>
                  <a:lnTo>
                    <a:pt x="7601" y="1182"/>
                  </a:lnTo>
                  <a:lnTo>
                    <a:pt x="7600" y="1182"/>
                  </a:lnTo>
                  <a:lnTo>
                    <a:pt x="7600" y="1187"/>
                  </a:lnTo>
                  <a:lnTo>
                    <a:pt x="7598" y="1187"/>
                  </a:lnTo>
                  <a:lnTo>
                    <a:pt x="7598" y="1192"/>
                  </a:lnTo>
                  <a:lnTo>
                    <a:pt x="7596" y="1192"/>
                  </a:lnTo>
                  <a:lnTo>
                    <a:pt x="7596" y="1197"/>
                  </a:lnTo>
                  <a:lnTo>
                    <a:pt x="7595" y="1197"/>
                  </a:lnTo>
                  <a:lnTo>
                    <a:pt x="7595" y="1200"/>
                  </a:lnTo>
                  <a:lnTo>
                    <a:pt x="7593" y="1200"/>
                  </a:lnTo>
                  <a:lnTo>
                    <a:pt x="7593" y="1205"/>
                  </a:lnTo>
                  <a:lnTo>
                    <a:pt x="7591" y="1205"/>
                  </a:lnTo>
                  <a:lnTo>
                    <a:pt x="7591" y="1210"/>
                  </a:lnTo>
                  <a:lnTo>
                    <a:pt x="7590" y="1210"/>
                  </a:lnTo>
                  <a:lnTo>
                    <a:pt x="7590" y="1215"/>
                  </a:lnTo>
                  <a:lnTo>
                    <a:pt x="7588" y="1215"/>
                  </a:lnTo>
                  <a:lnTo>
                    <a:pt x="7588" y="1220"/>
                  </a:lnTo>
                  <a:lnTo>
                    <a:pt x="7586" y="1220"/>
                  </a:lnTo>
                  <a:lnTo>
                    <a:pt x="7586" y="1224"/>
                  </a:lnTo>
                  <a:lnTo>
                    <a:pt x="7585" y="1224"/>
                  </a:lnTo>
                  <a:lnTo>
                    <a:pt x="7585" y="1229"/>
                  </a:lnTo>
                  <a:lnTo>
                    <a:pt x="7583" y="1229"/>
                  </a:lnTo>
                  <a:lnTo>
                    <a:pt x="7583" y="1234"/>
                  </a:lnTo>
                  <a:lnTo>
                    <a:pt x="7581" y="1234"/>
                  </a:lnTo>
                  <a:lnTo>
                    <a:pt x="7581" y="1239"/>
                  </a:lnTo>
                  <a:lnTo>
                    <a:pt x="7580" y="1239"/>
                  </a:lnTo>
                  <a:lnTo>
                    <a:pt x="7580" y="1242"/>
                  </a:lnTo>
                  <a:lnTo>
                    <a:pt x="7578" y="1242"/>
                  </a:lnTo>
                  <a:lnTo>
                    <a:pt x="7578" y="1247"/>
                  </a:lnTo>
                  <a:lnTo>
                    <a:pt x="7576" y="1247"/>
                  </a:lnTo>
                  <a:lnTo>
                    <a:pt x="7576" y="1252"/>
                  </a:lnTo>
                  <a:lnTo>
                    <a:pt x="7575" y="1252"/>
                  </a:lnTo>
                  <a:lnTo>
                    <a:pt x="7575" y="1257"/>
                  </a:lnTo>
                  <a:lnTo>
                    <a:pt x="7573" y="1257"/>
                  </a:lnTo>
                  <a:lnTo>
                    <a:pt x="7573" y="1262"/>
                  </a:lnTo>
                  <a:lnTo>
                    <a:pt x="7571" y="1262"/>
                  </a:lnTo>
                  <a:lnTo>
                    <a:pt x="7571" y="1265"/>
                  </a:lnTo>
                  <a:lnTo>
                    <a:pt x="7570" y="1265"/>
                  </a:lnTo>
                  <a:lnTo>
                    <a:pt x="7570" y="1270"/>
                  </a:lnTo>
                  <a:lnTo>
                    <a:pt x="7568" y="1270"/>
                  </a:lnTo>
                  <a:lnTo>
                    <a:pt x="7568" y="1275"/>
                  </a:lnTo>
                  <a:lnTo>
                    <a:pt x="7566" y="1275"/>
                  </a:lnTo>
                  <a:lnTo>
                    <a:pt x="7566" y="1280"/>
                  </a:lnTo>
                  <a:lnTo>
                    <a:pt x="7565" y="1280"/>
                  </a:lnTo>
                  <a:lnTo>
                    <a:pt x="7565" y="1285"/>
                  </a:lnTo>
                  <a:lnTo>
                    <a:pt x="7563" y="1285"/>
                  </a:lnTo>
                  <a:lnTo>
                    <a:pt x="7563" y="1289"/>
                  </a:lnTo>
                  <a:lnTo>
                    <a:pt x="7561" y="1289"/>
                  </a:lnTo>
                  <a:lnTo>
                    <a:pt x="7561" y="1294"/>
                  </a:lnTo>
                  <a:lnTo>
                    <a:pt x="7560" y="1294"/>
                  </a:lnTo>
                  <a:lnTo>
                    <a:pt x="7560" y="1299"/>
                  </a:lnTo>
                  <a:lnTo>
                    <a:pt x="7558" y="1299"/>
                  </a:lnTo>
                  <a:lnTo>
                    <a:pt x="7558" y="1304"/>
                  </a:lnTo>
                  <a:lnTo>
                    <a:pt x="7556" y="1304"/>
                  </a:lnTo>
                  <a:lnTo>
                    <a:pt x="7556" y="1307"/>
                  </a:lnTo>
                  <a:lnTo>
                    <a:pt x="7555" y="1307"/>
                  </a:lnTo>
                  <a:lnTo>
                    <a:pt x="7555" y="1312"/>
                  </a:lnTo>
                  <a:lnTo>
                    <a:pt x="7553" y="1312"/>
                  </a:lnTo>
                  <a:lnTo>
                    <a:pt x="7553" y="1317"/>
                  </a:lnTo>
                  <a:lnTo>
                    <a:pt x="7551" y="1317"/>
                  </a:lnTo>
                  <a:lnTo>
                    <a:pt x="7551" y="1322"/>
                  </a:lnTo>
                  <a:lnTo>
                    <a:pt x="7550" y="1322"/>
                  </a:lnTo>
                  <a:lnTo>
                    <a:pt x="7550" y="1327"/>
                  </a:lnTo>
                  <a:lnTo>
                    <a:pt x="7548" y="1327"/>
                  </a:lnTo>
                  <a:lnTo>
                    <a:pt x="7548" y="1330"/>
                  </a:lnTo>
                  <a:lnTo>
                    <a:pt x="7546" y="1330"/>
                  </a:lnTo>
                  <a:lnTo>
                    <a:pt x="7546" y="1335"/>
                  </a:lnTo>
                  <a:lnTo>
                    <a:pt x="7545" y="1335"/>
                  </a:lnTo>
                  <a:lnTo>
                    <a:pt x="7545" y="1340"/>
                  </a:lnTo>
                  <a:lnTo>
                    <a:pt x="7543" y="1340"/>
                  </a:lnTo>
                  <a:lnTo>
                    <a:pt x="7543" y="1345"/>
                  </a:lnTo>
                  <a:lnTo>
                    <a:pt x="7541" y="1345"/>
                  </a:lnTo>
                  <a:lnTo>
                    <a:pt x="7541" y="1350"/>
                  </a:lnTo>
                  <a:lnTo>
                    <a:pt x="7540" y="1350"/>
                  </a:lnTo>
                  <a:lnTo>
                    <a:pt x="7540" y="1354"/>
                  </a:lnTo>
                  <a:lnTo>
                    <a:pt x="7538" y="1354"/>
                  </a:lnTo>
                  <a:lnTo>
                    <a:pt x="7538" y="1359"/>
                  </a:lnTo>
                  <a:lnTo>
                    <a:pt x="7536" y="1359"/>
                  </a:lnTo>
                  <a:lnTo>
                    <a:pt x="7536" y="1364"/>
                  </a:lnTo>
                  <a:lnTo>
                    <a:pt x="7535" y="1364"/>
                  </a:lnTo>
                  <a:lnTo>
                    <a:pt x="7535" y="1369"/>
                  </a:lnTo>
                  <a:lnTo>
                    <a:pt x="7533" y="1369"/>
                  </a:lnTo>
                  <a:lnTo>
                    <a:pt x="7533" y="1372"/>
                  </a:lnTo>
                  <a:lnTo>
                    <a:pt x="7531" y="1372"/>
                  </a:lnTo>
                  <a:lnTo>
                    <a:pt x="7531" y="1377"/>
                  </a:lnTo>
                  <a:lnTo>
                    <a:pt x="7530" y="1377"/>
                  </a:lnTo>
                  <a:lnTo>
                    <a:pt x="7530" y="1382"/>
                  </a:lnTo>
                  <a:lnTo>
                    <a:pt x="7528" y="1382"/>
                  </a:lnTo>
                  <a:lnTo>
                    <a:pt x="7528" y="1387"/>
                  </a:lnTo>
                  <a:lnTo>
                    <a:pt x="7526" y="1387"/>
                  </a:lnTo>
                  <a:lnTo>
                    <a:pt x="7526" y="1392"/>
                  </a:lnTo>
                  <a:lnTo>
                    <a:pt x="7525" y="1392"/>
                  </a:lnTo>
                  <a:lnTo>
                    <a:pt x="7525" y="1395"/>
                  </a:lnTo>
                  <a:lnTo>
                    <a:pt x="7523" y="1395"/>
                  </a:lnTo>
                  <a:lnTo>
                    <a:pt x="7523" y="1400"/>
                  </a:lnTo>
                  <a:lnTo>
                    <a:pt x="7521" y="1400"/>
                  </a:lnTo>
                  <a:lnTo>
                    <a:pt x="7521" y="1405"/>
                  </a:lnTo>
                  <a:lnTo>
                    <a:pt x="7520" y="1405"/>
                  </a:lnTo>
                  <a:lnTo>
                    <a:pt x="7520" y="1410"/>
                  </a:lnTo>
                  <a:lnTo>
                    <a:pt x="7518" y="1410"/>
                  </a:lnTo>
                  <a:lnTo>
                    <a:pt x="7518" y="1414"/>
                  </a:lnTo>
                  <a:lnTo>
                    <a:pt x="7516" y="1414"/>
                  </a:lnTo>
                  <a:lnTo>
                    <a:pt x="7516" y="1419"/>
                  </a:lnTo>
                  <a:lnTo>
                    <a:pt x="7515" y="1419"/>
                  </a:lnTo>
                  <a:lnTo>
                    <a:pt x="7515" y="1424"/>
                  </a:lnTo>
                  <a:lnTo>
                    <a:pt x="7513" y="1424"/>
                  </a:lnTo>
                  <a:lnTo>
                    <a:pt x="7513" y="1429"/>
                  </a:lnTo>
                  <a:lnTo>
                    <a:pt x="7511" y="1429"/>
                  </a:lnTo>
                  <a:lnTo>
                    <a:pt x="7511" y="1434"/>
                  </a:lnTo>
                  <a:lnTo>
                    <a:pt x="7510" y="1434"/>
                  </a:lnTo>
                  <a:lnTo>
                    <a:pt x="7510" y="1437"/>
                  </a:lnTo>
                  <a:lnTo>
                    <a:pt x="7508" y="1437"/>
                  </a:lnTo>
                  <a:lnTo>
                    <a:pt x="7508" y="1442"/>
                  </a:lnTo>
                  <a:lnTo>
                    <a:pt x="7506" y="1442"/>
                  </a:lnTo>
                  <a:lnTo>
                    <a:pt x="7506" y="1447"/>
                  </a:lnTo>
                  <a:lnTo>
                    <a:pt x="7505" y="1447"/>
                  </a:lnTo>
                  <a:lnTo>
                    <a:pt x="7505" y="1452"/>
                  </a:lnTo>
                  <a:lnTo>
                    <a:pt x="7503" y="1452"/>
                  </a:lnTo>
                  <a:lnTo>
                    <a:pt x="7503" y="1457"/>
                  </a:lnTo>
                  <a:lnTo>
                    <a:pt x="7501" y="1457"/>
                  </a:lnTo>
                  <a:lnTo>
                    <a:pt x="7501" y="1460"/>
                  </a:lnTo>
                  <a:lnTo>
                    <a:pt x="7500" y="1460"/>
                  </a:lnTo>
                  <a:lnTo>
                    <a:pt x="7500" y="1465"/>
                  </a:lnTo>
                  <a:lnTo>
                    <a:pt x="7498" y="1465"/>
                  </a:lnTo>
                  <a:lnTo>
                    <a:pt x="7498" y="1470"/>
                  </a:lnTo>
                  <a:lnTo>
                    <a:pt x="7496" y="1470"/>
                  </a:lnTo>
                  <a:lnTo>
                    <a:pt x="7496" y="1475"/>
                  </a:lnTo>
                  <a:lnTo>
                    <a:pt x="7495" y="1475"/>
                  </a:lnTo>
                  <a:lnTo>
                    <a:pt x="7495" y="1479"/>
                  </a:lnTo>
                  <a:lnTo>
                    <a:pt x="7493" y="1479"/>
                  </a:lnTo>
                  <a:lnTo>
                    <a:pt x="7493" y="1484"/>
                  </a:lnTo>
                  <a:lnTo>
                    <a:pt x="7491" y="1484"/>
                  </a:lnTo>
                  <a:lnTo>
                    <a:pt x="7491" y="1489"/>
                  </a:lnTo>
                  <a:lnTo>
                    <a:pt x="7490" y="1489"/>
                  </a:lnTo>
                  <a:lnTo>
                    <a:pt x="7490" y="1494"/>
                  </a:lnTo>
                  <a:lnTo>
                    <a:pt x="7488" y="1494"/>
                  </a:lnTo>
                  <a:lnTo>
                    <a:pt x="7488" y="1499"/>
                  </a:lnTo>
                  <a:lnTo>
                    <a:pt x="7486" y="1499"/>
                  </a:lnTo>
                  <a:lnTo>
                    <a:pt x="7486" y="1502"/>
                  </a:lnTo>
                  <a:lnTo>
                    <a:pt x="7485" y="1502"/>
                  </a:lnTo>
                  <a:lnTo>
                    <a:pt x="7485" y="1507"/>
                  </a:lnTo>
                  <a:lnTo>
                    <a:pt x="7483" y="1507"/>
                  </a:lnTo>
                  <a:lnTo>
                    <a:pt x="7483" y="1512"/>
                  </a:lnTo>
                  <a:lnTo>
                    <a:pt x="7481" y="1512"/>
                  </a:lnTo>
                  <a:lnTo>
                    <a:pt x="7481" y="1517"/>
                  </a:lnTo>
                  <a:lnTo>
                    <a:pt x="7480" y="1517"/>
                  </a:lnTo>
                  <a:lnTo>
                    <a:pt x="7480" y="1522"/>
                  </a:lnTo>
                  <a:lnTo>
                    <a:pt x="7478" y="1522"/>
                  </a:lnTo>
                  <a:lnTo>
                    <a:pt x="7478" y="1525"/>
                  </a:lnTo>
                  <a:lnTo>
                    <a:pt x="7476" y="1525"/>
                  </a:lnTo>
                  <a:lnTo>
                    <a:pt x="7476" y="1530"/>
                  </a:lnTo>
                  <a:lnTo>
                    <a:pt x="7475" y="1530"/>
                  </a:lnTo>
                  <a:lnTo>
                    <a:pt x="7475" y="1535"/>
                  </a:lnTo>
                  <a:lnTo>
                    <a:pt x="7473" y="1535"/>
                  </a:lnTo>
                  <a:lnTo>
                    <a:pt x="7473" y="1540"/>
                  </a:lnTo>
                  <a:lnTo>
                    <a:pt x="7471" y="1540"/>
                  </a:lnTo>
                  <a:lnTo>
                    <a:pt x="7471" y="1544"/>
                  </a:lnTo>
                  <a:lnTo>
                    <a:pt x="7470" y="1544"/>
                  </a:lnTo>
                  <a:lnTo>
                    <a:pt x="7470" y="1549"/>
                  </a:lnTo>
                  <a:lnTo>
                    <a:pt x="7468" y="1549"/>
                  </a:lnTo>
                  <a:lnTo>
                    <a:pt x="7468" y="1554"/>
                  </a:lnTo>
                  <a:lnTo>
                    <a:pt x="7466" y="1554"/>
                  </a:lnTo>
                  <a:lnTo>
                    <a:pt x="7466" y="1559"/>
                  </a:lnTo>
                  <a:lnTo>
                    <a:pt x="7465" y="1559"/>
                  </a:lnTo>
                  <a:lnTo>
                    <a:pt x="7465" y="1564"/>
                  </a:lnTo>
                  <a:lnTo>
                    <a:pt x="7463" y="1564"/>
                  </a:lnTo>
                  <a:lnTo>
                    <a:pt x="7463" y="1567"/>
                  </a:lnTo>
                  <a:lnTo>
                    <a:pt x="7461" y="1567"/>
                  </a:lnTo>
                  <a:lnTo>
                    <a:pt x="7461" y="1572"/>
                  </a:lnTo>
                  <a:lnTo>
                    <a:pt x="7460" y="1572"/>
                  </a:lnTo>
                  <a:lnTo>
                    <a:pt x="7460" y="1577"/>
                  </a:lnTo>
                  <a:lnTo>
                    <a:pt x="7458" y="1577"/>
                  </a:lnTo>
                  <a:lnTo>
                    <a:pt x="7458" y="1582"/>
                  </a:lnTo>
                  <a:lnTo>
                    <a:pt x="7456" y="1582"/>
                  </a:lnTo>
                  <a:lnTo>
                    <a:pt x="7456" y="1585"/>
                  </a:lnTo>
                  <a:lnTo>
                    <a:pt x="7455" y="1585"/>
                  </a:lnTo>
                  <a:lnTo>
                    <a:pt x="7455" y="1590"/>
                  </a:lnTo>
                  <a:lnTo>
                    <a:pt x="7453" y="1590"/>
                  </a:lnTo>
                  <a:lnTo>
                    <a:pt x="7453" y="1595"/>
                  </a:lnTo>
                  <a:lnTo>
                    <a:pt x="7451" y="1595"/>
                  </a:lnTo>
                  <a:lnTo>
                    <a:pt x="7451" y="1600"/>
                  </a:lnTo>
                  <a:lnTo>
                    <a:pt x="7450" y="1600"/>
                  </a:lnTo>
                  <a:lnTo>
                    <a:pt x="7450" y="1605"/>
                  </a:lnTo>
                  <a:lnTo>
                    <a:pt x="7448" y="1605"/>
                  </a:lnTo>
                  <a:lnTo>
                    <a:pt x="7448" y="1609"/>
                  </a:lnTo>
                  <a:lnTo>
                    <a:pt x="7446" y="1609"/>
                  </a:lnTo>
                  <a:lnTo>
                    <a:pt x="7446" y="1614"/>
                  </a:lnTo>
                  <a:lnTo>
                    <a:pt x="7445" y="1614"/>
                  </a:lnTo>
                  <a:lnTo>
                    <a:pt x="7445" y="1619"/>
                  </a:lnTo>
                  <a:lnTo>
                    <a:pt x="7443" y="1619"/>
                  </a:lnTo>
                  <a:lnTo>
                    <a:pt x="7443" y="1624"/>
                  </a:lnTo>
                  <a:lnTo>
                    <a:pt x="7441" y="1624"/>
                  </a:lnTo>
                  <a:lnTo>
                    <a:pt x="7441" y="1629"/>
                  </a:lnTo>
                  <a:lnTo>
                    <a:pt x="7440" y="1629"/>
                  </a:lnTo>
                  <a:lnTo>
                    <a:pt x="7440" y="1632"/>
                  </a:lnTo>
                  <a:lnTo>
                    <a:pt x="7438" y="1632"/>
                  </a:lnTo>
                  <a:lnTo>
                    <a:pt x="7438" y="1637"/>
                  </a:lnTo>
                  <a:lnTo>
                    <a:pt x="7436" y="1637"/>
                  </a:lnTo>
                  <a:lnTo>
                    <a:pt x="7436" y="1642"/>
                  </a:lnTo>
                  <a:lnTo>
                    <a:pt x="7435" y="1642"/>
                  </a:lnTo>
                  <a:lnTo>
                    <a:pt x="7435" y="1647"/>
                  </a:lnTo>
                  <a:lnTo>
                    <a:pt x="7433" y="1647"/>
                  </a:lnTo>
                  <a:lnTo>
                    <a:pt x="7433" y="1650"/>
                  </a:lnTo>
                  <a:lnTo>
                    <a:pt x="7431" y="1650"/>
                  </a:lnTo>
                  <a:lnTo>
                    <a:pt x="7431" y="1655"/>
                  </a:lnTo>
                  <a:lnTo>
                    <a:pt x="7430" y="1655"/>
                  </a:lnTo>
                  <a:lnTo>
                    <a:pt x="7430" y="1660"/>
                  </a:lnTo>
                  <a:lnTo>
                    <a:pt x="7428" y="1660"/>
                  </a:lnTo>
                  <a:lnTo>
                    <a:pt x="7428" y="1662"/>
                  </a:lnTo>
                  <a:lnTo>
                    <a:pt x="7426" y="1662"/>
                  </a:lnTo>
                  <a:close/>
                  <a:moveTo>
                    <a:pt x="7840" y="1480"/>
                  </a:moveTo>
                  <a:lnTo>
                    <a:pt x="7841" y="1480"/>
                  </a:lnTo>
                  <a:lnTo>
                    <a:pt x="7841" y="1484"/>
                  </a:lnTo>
                  <a:lnTo>
                    <a:pt x="7840" y="1484"/>
                  </a:lnTo>
                  <a:lnTo>
                    <a:pt x="7840" y="1480"/>
                  </a:lnTo>
                  <a:close/>
                  <a:moveTo>
                    <a:pt x="7841" y="1477"/>
                  </a:moveTo>
                  <a:lnTo>
                    <a:pt x="7843" y="1477"/>
                  </a:lnTo>
                  <a:lnTo>
                    <a:pt x="7843" y="1480"/>
                  </a:lnTo>
                  <a:lnTo>
                    <a:pt x="7841" y="1480"/>
                  </a:lnTo>
                  <a:lnTo>
                    <a:pt x="7841" y="1477"/>
                  </a:lnTo>
                  <a:close/>
                  <a:moveTo>
                    <a:pt x="7843" y="1474"/>
                  </a:moveTo>
                  <a:lnTo>
                    <a:pt x="7845" y="1474"/>
                  </a:lnTo>
                  <a:lnTo>
                    <a:pt x="7845" y="1477"/>
                  </a:lnTo>
                  <a:lnTo>
                    <a:pt x="7843" y="1477"/>
                  </a:lnTo>
                  <a:lnTo>
                    <a:pt x="7843" y="1474"/>
                  </a:lnTo>
                  <a:close/>
                  <a:moveTo>
                    <a:pt x="7845" y="1472"/>
                  </a:moveTo>
                  <a:lnTo>
                    <a:pt x="7846" y="1472"/>
                  </a:lnTo>
                  <a:lnTo>
                    <a:pt x="7846" y="1474"/>
                  </a:lnTo>
                  <a:lnTo>
                    <a:pt x="7845" y="1474"/>
                  </a:lnTo>
                  <a:lnTo>
                    <a:pt x="7845" y="1472"/>
                  </a:lnTo>
                  <a:close/>
                  <a:moveTo>
                    <a:pt x="3636" y="1250"/>
                  </a:moveTo>
                  <a:lnTo>
                    <a:pt x="3636" y="1244"/>
                  </a:lnTo>
                  <a:lnTo>
                    <a:pt x="3638" y="1244"/>
                  </a:lnTo>
                  <a:lnTo>
                    <a:pt x="3638" y="1240"/>
                  </a:lnTo>
                  <a:lnTo>
                    <a:pt x="3640" y="1240"/>
                  </a:lnTo>
                  <a:lnTo>
                    <a:pt x="3640" y="1235"/>
                  </a:lnTo>
                  <a:lnTo>
                    <a:pt x="3641" y="1235"/>
                  </a:lnTo>
                  <a:lnTo>
                    <a:pt x="3641" y="1232"/>
                  </a:lnTo>
                  <a:lnTo>
                    <a:pt x="3643" y="1232"/>
                  </a:lnTo>
                  <a:lnTo>
                    <a:pt x="3643" y="1229"/>
                  </a:lnTo>
                  <a:lnTo>
                    <a:pt x="3645" y="1229"/>
                  </a:lnTo>
                  <a:lnTo>
                    <a:pt x="3645" y="1224"/>
                  </a:lnTo>
                  <a:lnTo>
                    <a:pt x="3646" y="1224"/>
                  </a:lnTo>
                  <a:lnTo>
                    <a:pt x="3646" y="1220"/>
                  </a:lnTo>
                  <a:lnTo>
                    <a:pt x="3648" y="1220"/>
                  </a:lnTo>
                  <a:lnTo>
                    <a:pt x="3648" y="1215"/>
                  </a:lnTo>
                  <a:lnTo>
                    <a:pt x="3650" y="1215"/>
                  </a:lnTo>
                  <a:lnTo>
                    <a:pt x="3650" y="1212"/>
                  </a:lnTo>
                  <a:lnTo>
                    <a:pt x="3651" y="1212"/>
                  </a:lnTo>
                  <a:lnTo>
                    <a:pt x="3651" y="1207"/>
                  </a:lnTo>
                  <a:lnTo>
                    <a:pt x="3653" y="1207"/>
                  </a:lnTo>
                  <a:lnTo>
                    <a:pt x="3653" y="1204"/>
                  </a:lnTo>
                  <a:lnTo>
                    <a:pt x="3655" y="1204"/>
                  </a:lnTo>
                  <a:lnTo>
                    <a:pt x="3655" y="1199"/>
                  </a:lnTo>
                  <a:lnTo>
                    <a:pt x="3656" y="1199"/>
                  </a:lnTo>
                  <a:lnTo>
                    <a:pt x="3656" y="1195"/>
                  </a:lnTo>
                  <a:lnTo>
                    <a:pt x="3658" y="1195"/>
                  </a:lnTo>
                  <a:lnTo>
                    <a:pt x="3658" y="1190"/>
                  </a:lnTo>
                  <a:lnTo>
                    <a:pt x="3660" y="1190"/>
                  </a:lnTo>
                  <a:lnTo>
                    <a:pt x="3660" y="1187"/>
                  </a:lnTo>
                  <a:lnTo>
                    <a:pt x="3661" y="1187"/>
                  </a:lnTo>
                  <a:lnTo>
                    <a:pt x="3661" y="1182"/>
                  </a:lnTo>
                  <a:lnTo>
                    <a:pt x="3663" y="1182"/>
                  </a:lnTo>
                  <a:lnTo>
                    <a:pt x="3663" y="1179"/>
                  </a:lnTo>
                  <a:lnTo>
                    <a:pt x="3665" y="1179"/>
                  </a:lnTo>
                  <a:lnTo>
                    <a:pt x="3665" y="1174"/>
                  </a:lnTo>
                  <a:lnTo>
                    <a:pt x="3666" y="1174"/>
                  </a:lnTo>
                  <a:lnTo>
                    <a:pt x="3666" y="1170"/>
                  </a:lnTo>
                  <a:lnTo>
                    <a:pt x="3668" y="1170"/>
                  </a:lnTo>
                  <a:lnTo>
                    <a:pt x="3668" y="1165"/>
                  </a:lnTo>
                  <a:lnTo>
                    <a:pt x="3670" y="1165"/>
                  </a:lnTo>
                  <a:lnTo>
                    <a:pt x="3670" y="1162"/>
                  </a:lnTo>
                  <a:lnTo>
                    <a:pt x="3671" y="1162"/>
                  </a:lnTo>
                  <a:lnTo>
                    <a:pt x="3671" y="1157"/>
                  </a:lnTo>
                  <a:lnTo>
                    <a:pt x="3673" y="1157"/>
                  </a:lnTo>
                  <a:lnTo>
                    <a:pt x="3673" y="1154"/>
                  </a:lnTo>
                  <a:lnTo>
                    <a:pt x="3675" y="1154"/>
                  </a:lnTo>
                  <a:lnTo>
                    <a:pt x="3675" y="1149"/>
                  </a:lnTo>
                  <a:lnTo>
                    <a:pt x="3676" y="1149"/>
                  </a:lnTo>
                  <a:lnTo>
                    <a:pt x="3676" y="1145"/>
                  </a:lnTo>
                  <a:lnTo>
                    <a:pt x="3678" y="1145"/>
                  </a:lnTo>
                  <a:lnTo>
                    <a:pt x="3678" y="1140"/>
                  </a:lnTo>
                  <a:lnTo>
                    <a:pt x="3680" y="1140"/>
                  </a:lnTo>
                  <a:lnTo>
                    <a:pt x="3680" y="1137"/>
                  </a:lnTo>
                  <a:lnTo>
                    <a:pt x="3681" y="1137"/>
                  </a:lnTo>
                  <a:lnTo>
                    <a:pt x="3681" y="1132"/>
                  </a:lnTo>
                  <a:lnTo>
                    <a:pt x="3683" y="1132"/>
                  </a:lnTo>
                  <a:lnTo>
                    <a:pt x="3683" y="1129"/>
                  </a:lnTo>
                  <a:lnTo>
                    <a:pt x="3685" y="1129"/>
                  </a:lnTo>
                  <a:lnTo>
                    <a:pt x="3685" y="1124"/>
                  </a:lnTo>
                  <a:lnTo>
                    <a:pt x="3686" y="1124"/>
                  </a:lnTo>
                  <a:lnTo>
                    <a:pt x="3686" y="1120"/>
                  </a:lnTo>
                  <a:lnTo>
                    <a:pt x="3688" y="1120"/>
                  </a:lnTo>
                  <a:lnTo>
                    <a:pt x="3688" y="1117"/>
                  </a:lnTo>
                  <a:lnTo>
                    <a:pt x="3690" y="1117"/>
                  </a:lnTo>
                  <a:lnTo>
                    <a:pt x="3690" y="1112"/>
                  </a:lnTo>
                  <a:lnTo>
                    <a:pt x="3778" y="1112"/>
                  </a:lnTo>
                  <a:lnTo>
                    <a:pt x="3778" y="1120"/>
                  </a:lnTo>
                  <a:lnTo>
                    <a:pt x="3776" y="1120"/>
                  </a:lnTo>
                  <a:lnTo>
                    <a:pt x="3776" y="1127"/>
                  </a:lnTo>
                  <a:lnTo>
                    <a:pt x="3775" y="1127"/>
                  </a:lnTo>
                  <a:lnTo>
                    <a:pt x="3775" y="1134"/>
                  </a:lnTo>
                  <a:lnTo>
                    <a:pt x="3773" y="1134"/>
                  </a:lnTo>
                  <a:lnTo>
                    <a:pt x="3773" y="1140"/>
                  </a:lnTo>
                  <a:lnTo>
                    <a:pt x="3771" y="1140"/>
                  </a:lnTo>
                  <a:lnTo>
                    <a:pt x="3771" y="1149"/>
                  </a:lnTo>
                  <a:lnTo>
                    <a:pt x="3770" y="1149"/>
                  </a:lnTo>
                  <a:lnTo>
                    <a:pt x="3770" y="1155"/>
                  </a:lnTo>
                  <a:lnTo>
                    <a:pt x="3768" y="1155"/>
                  </a:lnTo>
                  <a:lnTo>
                    <a:pt x="3768" y="1162"/>
                  </a:lnTo>
                  <a:lnTo>
                    <a:pt x="3766" y="1162"/>
                  </a:lnTo>
                  <a:lnTo>
                    <a:pt x="3766" y="1169"/>
                  </a:lnTo>
                  <a:lnTo>
                    <a:pt x="3765" y="1169"/>
                  </a:lnTo>
                  <a:lnTo>
                    <a:pt x="3765" y="1175"/>
                  </a:lnTo>
                  <a:lnTo>
                    <a:pt x="3763" y="1175"/>
                  </a:lnTo>
                  <a:lnTo>
                    <a:pt x="3763" y="1184"/>
                  </a:lnTo>
                  <a:lnTo>
                    <a:pt x="3761" y="1184"/>
                  </a:lnTo>
                  <a:lnTo>
                    <a:pt x="3761" y="1190"/>
                  </a:lnTo>
                  <a:lnTo>
                    <a:pt x="3760" y="1190"/>
                  </a:lnTo>
                  <a:lnTo>
                    <a:pt x="3760" y="1197"/>
                  </a:lnTo>
                  <a:lnTo>
                    <a:pt x="3758" y="1197"/>
                  </a:lnTo>
                  <a:lnTo>
                    <a:pt x="3758" y="1204"/>
                  </a:lnTo>
                  <a:lnTo>
                    <a:pt x="3756" y="1204"/>
                  </a:lnTo>
                  <a:lnTo>
                    <a:pt x="3756" y="1210"/>
                  </a:lnTo>
                  <a:lnTo>
                    <a:pt x="3755" y="1210"/>
                  </a:lnTo>
                  <a:lnTo>
                    <a:pt x="3755" y="1217"/>
                  </a:lnTo>
                  <a:lnTo>
                    <a:pt x="3753" y="1217"/>
                  </a:lnTo>
                  <a:lnTo>
                    <a:pt x="3753" y="1225"/>
                  </a:lnTo>
                  <a:lnTo>
                    <a:pt x="3751" y="1225"/>
                  </a:lnTo>
                  <a:lnTo>
                    <a:pt x="3751" y="1232"/>
                  </a:lnTo>
                  <a:lnTo>
                    <a:pt x="3750" y="1232"/>
                  </a:lnTo>
                  <a:lnTo>
                    <a:pt x="3750" y="1239"/>
                  </a:lnTo>
                  <a:lnTo>
                    <a:pt x="3748" y="1239"/>
                  </a:lnTo>
                  <a:lnTo>
                    <a:pt x="3748" y="1245"/>
                  </a:lnTo>
                  <a:lnTo>
                    <a:pt x="3746" y="1245"/>
                  </a:lnTo>
                  <a:lnTo>
                    <a:pt x="3746" y="1250"/>
                  </a:lnTo>
                  <a:lnTo>
                    <a:pt x="3636" y="1250"/>
                  </a:lnTo>
                  <a:close/>
                  <a:moveTo>
                    <a:pt x="7936" y="1204"/>
                  </a:moveTo>
                  <a:lnTo>
                    <a:pt x="7938" y="1204"/>
                  </a:lnTo>
                  <a:lnTo>
                    <a:pt x="7938" y="1212"/>
                  </a:lnTo>
                  <a:lnTo>
                    <a:pt x="7936" y="1212"/>
                  </a:lnTo>
                  <a:lnTo>
                    <a:pt x="7936" y="1204"/>
                  </a:lnTo>
                  <a:close/>
                  <a:moveTo>
                    <a:pt x="7938" y="1195"/>
                  </a:moveTo>
                  <a:lnTo>
                    <a:pt x="7940" y="1195"/>
                  </a:lnTo>
                  <a:lnTo>
                    <a:pt x="7940" y="1204"/>
                  </a:lnTo>
                  <a:lnTo>
                    <a:pt x="7938" y="1204"/>
                  </a:lnTo>
                  <a:lnTo>
                    <a:pt x="7938" y="1195"/>
                  </a:lnTo>
                  <a:close/>
                  <a:moveTo>
                    <a:pt x="7940" y="1185"/>
                  </a:moveTo>
                  <a:lnTo>
                    <a:pt x="7941" y="1185"/>
                  </a:lnTo>
                  <a:lnTo>
                    <a:pt x="7941" y="1195"/>
                  </a:lnTo>
                  <a:lnTo>
                    <a:pt x="7940" y="1195"/>
                  </a:lnTo>
                  <a:lnTo>
                    <a:pt x="7940" y="1185"/>
                  </a:lnTo>
                  <a:close/>
                  <a:moveTo>
                    <a:pt x="7941" y="1185"/>
                  </a:moveTo>
                  <a:lnTo>
                    <a:pt x="7941" y="1172"/>
                  </a:lnTo>
                  <a:lnTo>
                    <a:pt x="7943" y="1172"/>
                  </a:lnTo>
                  <a:lnTo>
                    <a:pt x="7943" y="1160"/>
                  </a:lnTo>
                  <a:lnTo>
                    <a:pt x="7945" y="1160"/>
                  </a:lnTo>
                  <a:lnTo>
                    <a:pt x="7945" y="1149"/>
                  </a:lnTo>
                  <a:lnTo>
                    <a:pt x="7946" y="1149"/>
                  </a:lnTo>
                  <a:lnTo>
                    <a:pt x="7946" y="1137"/>
                  </a:lnTo>
                  <a:lnTo>
                    <a:pt x="7948" y="1137"/>
                  </a:lnTo>
                  <a:lnTo>
                    <a:pt x="7948" y="1125"/>
                  </a:lnTo>
                  <a:lnTo>
                    <a:pt x="7950" y="1125"/>
                  </a:lnTo>
                  <a:lnTo>
                    <a:pt x="7950" y="1112"/>
                  </a:lnTo>
                  <a:lnTo>
                    <a:pt x="7951" y="1112"/>
                  </a:lnTo>
                  <a:lnTo>
                    <a:pt x="7951" y="1089"/>
                  </a:lnTo>
                  <a:lnTo>
                    <a:pt x="7953" y="1089"/>
                  </a:lnTo>
                  <a:lnTo>
                    <a:pt x="7953" y="1062"/>
                  </a:lnTo>
                  <a:lnTo>
                    <a:pt x="7955" y="1062"/>
                  </a:lnTo>
                  <a:lnTo>
                    <a:pt x="7955" y="959"/>
                  </a:lnTo>
                  <a:lnTo>
                    <a:pt x="7953" y="959"/>
                  </a:lnTo>
                  <a:lnTo>
                    <a:pt x="7953" y="935"/>
                  </a:lnTo>
                  <a:lnTo>
                    <a:pt x="7951" y="935"/>
                  </a:lnTo>
                  <a:lnTo>
                    <a:pt x="7951" y="919"/>
                  </a:lnTo>
                  <a:lnTo>
                    <a:pt x="7950" y="919"/>
                  </a:lnTo>
                  <a:lnTo>
                    <a:pt x="7950" y="902"/>
                  </a:lnTo>
                  <a:lnTo>
                    <a:pt x="7948" y="902"/>
                  </a:lnTo>
                  <a:lnTo>
                    <a:pt x="7948" y="887"/>
                  </a:lnTo>
                  <a:lnTo>
                    <a:pt x="7946" y="887"/>
                  </a:lnTo>
                  <a:lnTo>
                    <a:pt x="7946" y="874"/>
                  </a:lnTo>
                  <a:lnTo>
                    <a:pt x="7945" y="874"/>
                  </a:lnTo>
                  <a:lnTo>
                    <a:pt x="7945" y="864"/>
                  </a:lnTo>
                  <a:lnTo>
                    <a:pt x="7943" y="864"/>
                  </a:lnTo>
                  <a:lnTo>
                    <a:pt x="7943" y="854"/>
                  </a:lnTo>
                  <a:lnTo>
                    <a:pt x="7941" y="854"/>
                  </a:lnTo>
                  <a:lnTo>
                    <a:pt x="7941" y="844"/>
                  </a:lnTo>
                  <a:lnTo>
                    <a:pt x="7940" y="844"/>
                  </a:lnTo>
                  <a:lnTo>
                    <a:pt x="7940" y="832"/>
                  </a:lnTo>
                  <a:lnTo>
                    <a:pt x="7941" y="832"/>
                  </a:lnTo>
                  <a:lnTo>
                    <a:pt x="7941" y="840"/>
                  </a:lnTo>
                  <a:lnTo>
                    <a:pt x="7943" y="840"/>
                  </a:lnTo>
                  <a:lnTo>
                    <a:pt x="7943" y="850"/>
                  </a:lnTo>
                  <a:lnTo>
                    <a:pt x="7945" y="850"/>
                  </a:lnTo>
                  <a:lnTo>
                    <a:pt x="7945" y="860"/>
                  </a:lnTo>
                  <a:lnTo>
                    <a:pt x="7946" y="860"/>
                  </a:lnTo>
                  <a:lnTo>
                    <a:pt x="7946" y="872"/>
                  </a:lnTo>
                  <a:lnTo>
                    <a:pt x="7948" y="872"/>
                  </a:lnTo>
                  <a:lnTo>
                    <a:pt x="7948" y="885"/>
                  </a:lnTo>
                  <a:lnTo>
                    <a:pt x="7950" y="885"/>
                  </a:lnTo>
                  <a:lnTo>
                    <a:pt x="7950" y="899"/>
                  </a:lnTo>
                  <a:lnTo>
                    <a:pt x="7951" y="899"/>
                  </a:lnTo>
                  <a:lnTo>
                    <a:pt x="7951" y="912"/>
                  </a:lnTo>
                  <a:lnTo>
                    <a:pt x="7953" y="912"/>
                  </a:lnTo>
                  <a:lnTo>
                    <a:pt x="7953" y="934"/>
                  </a:lnTo>
                  <a:lnTo>
                    <a:pt x="7955" y="934"/>
                  </a:lnTo>
                  <a:lnTo>
                    <a:pt x="7955" y="957"/>
                  </a:lnTo>
                  <a:lnTo>
                    <a:pt x="7956" y="957"/>
                  </a:lnTo>
                  <a:lnTo>
                    <a:pt x="7956" y="1064"/>
                  </a:lnTo>
                  <a:lnTo>
                    <a:pt x="7955" y="1064"/>
                  </a:lnTo>
                  <a:lnTo>
                    <a:pt x="7955" y="1090"/>
                  </a:lnTo>
                  <a:lnTo>
                    <a:pt x="7953" y="1090"/>
                  </a:lnTo>
                  <a:lnTo>
                    <a:pt x="7953" y="1114"/>
                  </a:lnTo>
                  <a:lnTo>
                    <a:pt x="7951" y="1114"/>
                  </a:lnTo>
                  <a:lnTo>
                    <a:pt x="7951" y="1127"/>
                  </a:lnTo>
                  <a:lnTo>
                    <a:pt x="7950" y="1127"/>
                  </a:lnTo>
                  <a:lnTo>
                    <a:pt x="7950" y="1139"/>
                  </a:lnTo>
                  <a:lnTo>
                    <a:pt x="7948" y="1139"/>
                  </a:lnTo>
                  <a:lnTo>
                    <a:pt x="7948" y="1150"/>
                  </a:lnTo>
                  <a:lnTo>
                    <a:pt x="7946" y="1150"/>
                  </a:lnTo>
                  <a:lnTo>
                    <a:pt x="7946" y="1162"/>
                  </a:lnTo>
                  <a:lnTo>
                    <a:pt x="7945" y="1162"/>
                  </a:lnTo>
                  <a:lnTo>
                    <a:pt x="7945" y="1174"/>
                  </a:lnTo>
                  <a:lnTo>
                    <a:pt x="7943" y="1174"/>
                  </a:lnTo>
                  <a:lnTo>
                    <a:pt x="7943" y="1185"/>
                  </a:lnTo>
                  <a:lnTo>
                    <a:pt x="7941" y="1185"/>
                  </a:lnTo>
                  <a:close/>
                  <a:moveTo>
                    <a:pt x="3791" y="864"/>
                  </a:moveTo>
                  <a:lnTo>
                    <a:pt x="3791" y="860"/>
                  </a:lnTo>
                  <a:lnTo>
                    <a:pt x="3793" y="860"/>
                  </a:lnTo>
                  <a:lnTo>
                    <a:pt x="3793" y="855"/>
                  </a:lnTo>
                  <a:lnTo>
                    <a:pt x="3795" y="855"/>
                  </a:lnTo>
                  <a:lnTo>
                    <a:pt x="3795" y="852"/>
                  </a:lnTo>
                  <a:lnTo>
                    <a:pt x="3796" y="852"/>
                  </a:lnTo>
                  <a:lnTo>
                    <a:pt x="3796" y="847"/>
                  </a:lnTo>
                  <a:lnTo>
                    <a:pt x="3798" y="847"/>
                  </a:lnTo>
                  <a:lnTo>
                    <a:pt x="3798" y="844"/>
                  </a:lnTo>
                  <a:lnTo>
                    <a:pt x="3800" y="844"/>
                  </a:lnTo>
                  <a:lnTo>
                    <a:pt x="3800" y="839"/>
                  </a:lnTo>
                  <a:lnTo>
                    <a:pt x="3801" y="839"/>
                  </a:lnTo>
                  <a:lnTo>
                    <a:pt x="3801" y="835"/>
                  </a:lnTo>
                  <a:lnTo>
                    <a:pt x="3803" y="835"/>
                  </a:lnTo>
                  <a:lnTo>
                    <a:pt x="3803" y="830"/>
                  </a:lnTo>
                  <a:lnTo>
                    <a:pt x="3805" y="830"/>
                  </a:lnTo>
                  <a:lnTo>
                    <a:pt x="3805" y="827"/>
                  </a:lnTo>
                  <a:lnTo>
                    <a:pt x="3806" y="827"/>
                  </a:lnTo>
                  <a:lnTo>
                    <a:pt x="3806" y="822"/>
                  </a:lnTo>
                  <a:lnTo>
                    <a:pt x="3808" y="822"/>
                  </a:lnTo>
                  <a:lnTo>
                    <a:pt x="3808" y="819"/>
                  </a:lnTo>
                  <a:lnTo>
                    <a:pt x="3810" y="819"/>
                  </a:lnTo>
                  <a:lnTo>
                    <a:pt x="3810" y="814"/>
                  </a:lnTo>
                  <a:lnTo>
                    <a:pt x="3811" y="814"/>
                  </a:lnTo>
                  <a:lnTo>
                    <a:pt x="3811" y="810"/>
                  </a:lnTo>
                  <a:lnTo>
                    <a:pt x="3813" y="810"/>
                  </a:lnTo>
                  <a:lnTo>
                    <a:pt x="3813" y="805"/>
                  </a:lnTo>
                  <a:lnTo>
                    <a:pt x="3815" y="805"/>
                  </a:lnTo>
                  <a:lnTo>
                    <a:pt x="3815" y="802"/>
                  </a:lnTo>
                  <a:lnTo>
                    <a:pt x="3816" y="802"/>
                  </a:lnTo>
                  <a:lnTo>
                    <a:pt x="3816" y="797"/>
                  </a:lnTo>
                  <a:lnTo>
                    <a:pt x="3818" y="797"/>
                  </a:lnTo>
                  <a:lnTo>
                    <a:pt x="3818" y="794"/>
                  </a:lnTo>
                  <a:lnTo>
                    <a:pt x="3820" y="794"/>
                  </a:lnTo>
                  <a:lnTo>
                    <a:pt x="3820" y="789"/>
                  </a:lnTo>
                  <a:lnTo>
                    <a:pt x="3821" y="789"/>
                  </a:lnTo>
                  <a:lnTo>
                    <a:pt x="3821" y="785"/>
                  </a:lnTo>
                  <a:lnTo>
                    <a:pt x="3823" y="785"/>
                  </a:lnTo>
                  <a:lnTo>
                    <a:pt x="3823" y="780"/>
                  </a:lnTo>
                  <a:lnTo>
                    <a:pt x="3825" y="780"/>
                  </a:lnTo>
                  <a:lnTo>
                    <a:pt x="3825" y="777"/>
                  </a:lnTo>
                  <a:lnTo>
                    <a:pt x="3826" y="777"/>
                  </a:lnTo>
                  <a:lnTo>
                    <a:pt x="3826" y="774"/>
                  </a:lnTo>
                  <a:lnTo>
                    <a:pt x="3828" y="774"/>
                  </a:lnTo>
                  <a:lnTo>
                    <a:pt x="3828" y="769"/>
                  </a:lnTo>
                  <a:lnTo>
                    <a:pt x="3830" y="769"/>
                  </a:lnTo>
                  <a:lnTo>
                    <a:pt x="3830" y="765"/>
                  </a:lnTo>
                  <a:lnTo>
                    <a:pt x="3831" y="765"/>
                  </a:lnTo>
                  <a:lnTo>
                    <a:pt x="3831" y="760"/>
                  </a:lnTo>
                  <a:lnTo>
                    <a:pt x="3833" y="760"/>
                  </a:lnTo>
                  <a:lnTo>
                    <a:pt x="3833" y="757"/>
                  </a:lnTo>
                  <a:lnTo>
                    <a:pt x="3835" y="757"/>
                  </a:lnTo>
                  <a:lnTo>
                    <a:pt x="3835" y="752"/>
                  </a:lnTo>
                  <a:lnTo>
                    <a:pt x="3836" y="752"/>
                  </a:lnTo>
                  <a:lnTo>
                    <a:pt x="3836" y="749"/>
                  </a:lnTo>
                  <a:lnTo>
                    <a:pt x="3838" y="749"/>
                  </a:lnTo>
                  <a:lnTo>
                    <a:pt x="3838" y="744"/>
                  </a:lnTo>
                  <a:lnTo>
                    <a:pt x="3840" y="744"/>
                  </a:lnTo>
                  <a:lnTo>
                    <a:pt x="3840" y="742"/>
                  </a:lnTo>
                  <a:lnTo>
                    <a:pt x="3866" y="742"/>
                  </a:lnTo>
                  <a:lnTo>
                    <a:pt x="3866" y="750"/>
                  </a:lnTo>
                  <a:lnTo>
                    <a:pt x="3865" y="750"/>
                  </a:lnTo>
                  <a:lnTo>
                    <a:pt x="3865" y="757"/>
                  </a:lnTo>
                  <a:lnTo>
                    <a:pt x="3863" y="757"/>
                  </a:lnTo>
                  <a:lnTo>
                    <a:pt x="3863" y="765"/>
                  </a:lnTo>
                  <a:lnTo>
                    <a:pt x="3861" y="765"/>
                  </a:lnTo>
                  <a:lnTo>
                    <a:pt x="3861" y="772"/>
                  </a:lnTo>
                  <a:lnTo>
                    <a:pt x="3860" y="772"/>
                  </a:lnTo>
                  <a:lnTo>
                    <a:pt x="3860" y="779"/>
                  </a:lnTo>
                  <a:lnTo>
                    <a:pt x="3858" y="779"/>
                  </a:lnTo>
                  <a:lnTo>
                    <a:pt x="3858" y="785"/>
                  </a:lnTo>
                  <a:lnTo>
                    <a:pt x="3856" y="785"/>
                  </a:lnTo>
                  <a:lnTo>
                    <a:pt x="3856" y="792"/>
                  </a:lnTo>
                  <a:lnTo>
                    <a:pt x="3855" y="792"/>
                  </a:lnTo>
                  <a:lnTo>
                    <a:pt x="3855" y="799"/>
                  </a:lnTo>
                  <a:lnTo>
                    <a:pt x="3853" y="799"/>
                  </a:lnTo>
                  <a:lnTo>
                    <a:pt x="3853" y="807"/>
                  </a:lnTo>
                  <a:lnTo>
                    <a:pt x="3851" y="807"/>
                  </a:lnTo>
                  <a:lnTo>
                    <a:pt x="3851" y="814"/>
                  </a:lnTo>
                  <a:lnTo>
                    <a:pt x="3850" y="814"/>
                  </a:lnTo>
                  <a:lnTo>
                    <a:pt x="3850" y="820"/>
                  </a:lnTo>
                  <a:lnTo>
                    <a:pt x="3848" y="820"/>
                  </a:lnTo>
                  <a:lnTo>
                    <a:pt x="3848" y="827"/>
                  </a:lnTo>
                  <a:lnTo>
                    <a:pt x="3846" y="827"/>
                  </a:lnTo>
                  <a:lnTo>
                    <a:pt x="3846" y="834"/>
                  </a:lnTo>
                  <a:lnTo>
                    <a:pt x="3845" y="834"/>
                  </a:lnTo>
                  <a:lnTo>
                    <a:pt x="3845" y="842"/>
                  </a:lnTo>
                  <a:lnTo>
                    <a:pt x="3843" y="842"/>
                  </a:lnTo>
                  <a:lnTo>
                    <a:pt x="3843" y="849"/>
                  </a:lnTo>
                  <a:lnTo>
                    <a:pt x="3841" y="849"/>
                  </a:lnTo>
                  <a:lnTo>
                    <a:pt x="3841" y="855"/>
                  </a:lnTo>
                  <a:lnTo>
                    <a:pt x="3840" y="855"/>
                  </a:lnTo>
                  <a:lnTo>
                    <a:pt x="3840" y="862"/>
                  </a:lnTo>
                  <a:lnTo>
                    <a:pt x="3838" y="862"/>
                  </a:lnTo>
                  <a:lnTo>
                    <a:pt x="3838" y="864"/>
                  </a:lnTo>
                  <a:lnTo>
                    <a:pt x="3791" y="864"/>
                  </a:lnTo>
                  <a:close/>
                  <a:moveTo>
                    <a:pt x="7938" y="832"/>
                  </a:moveTo>
                  <a:lnTo>
                    <a:pt x="7938" y="824"/>
                  </a:lnTo>
                  <a:lnTo>
                    <a:pt x="7936" y="824"/>
                  </a:lnTo>
                  <a:lnTo>
                    <a:pt x="7936" y="815"/>
                  </a:lnTo>
                  <a:lnTo>
                    <a:pt x="7935" y="815"/>
                  </a:lnTo>
                  <a:lnTo>
                    <a:pt x="7935" y="807"/>
                  </a:lnTo>
                  <a:lnTo>
                    <a:pt x="7933" y="807"/>
                  </a:lnTo>
                  <a:lnTo>
                    <a:pt x="7933" y="800"/>
                  </a:lnTo>
                  <a:lnTo>
                    <a:pt x="7931" y="800"/>
                  </a:lnTo>
                  <a:lnTo>
                    <a:pt x="7931" y="794"/>
                  </a:lnTo>
                  <a:lnTo>
                    <a:pt x="7930" y="794"/>
                  </a:lnTo>
                  <a:lnTo>
                    <a:pt x="7930" y="785"/>
                  </a:lnTo>
                  <a:lnTo>
                    <a:pt x="7928" y="785"/>
                  </a:lnTo>
                  <a:lnTo>
                    <a:pt x="7928" y="779"/>
                  </a:lnTo>
                  <a:lnTo>
                    <a:pt x="7926" y="779"/>
                  </a:lnTo>
                  <a:lnTo>
                    <a:pt x="7926" y="770"/>
                  </a:lnTo>
                  <a:lnTo>
                    <a:pt x="7925" y="770"/>
                  </a:lnTo>
                  <a:lnTo>
                    <a:pt x="7925" y="764"/>
                  </a:lnTo>
                  <a:lnTo>
                    <a:pt x="7923" y="764"/>
                  </a:lnTo>
                  <a:lnTo>
                    <a:pt x="7923" y="757"/>
                  </a:lnTo>
                  <a:lnTo>
                    <a:pt x="7921" y="757"/>
                  </a:lnTo>
                  <a:lnTo>
                    <a:pt x="7921" y="752"/>
                  </a:lnTo>
                  <a:lnTo>
                    <a:pt x="7920" y="752"/>
                  </a:lnTo>
                  <a:lnTo>
                    <a:pt x="7920" y="745"/>
                  </a:lnTo>
                  <a:lnTo>
                    <a:pt x="7918" y="745"/>
                  </a:lnTo>
                  <a:lnTo>
                    <a:pt x="7918" y="740"/>
                  </a:lnTo>
                  <a:lnTo>
                    <a:pt x="7916" y="740"/>
                  </a:lnTo>
                  <a:lnTo>
                    <a:pt x="7916" y="735"/>
                  </a:lnTo>
                  <a:lnTo>
                    <a:pt x="7915" y="735"/>
                  </a:lnTo>
                  <a:lnTo>
                    <a:pt x="7915" y="729"/>
                  </a:lnTo>
                  <a:lnTo>
                    <a:pt x="7913" y="729"/>
                  </a:lnTo>
                  <a:lnTo>
                    <a:pt x="7913" y="724"/>
                  </a:lnTo>
                  <a:lnTo>
                    <a:pt x="7911" y="724"/>
                  </a:lnTo>
                  <a:lnTo>
                    <a:pt x="7911" y="717"/>
                  </a:lnTo>
                  <a:lnTo>
                    <a:pt x="7910" y="717"/>
                  </a:lnTo>
                  <a:lnTo>
                    <a:pt x="7910" y="712"/>
                  </a:lnTo>
                  <a:lnTo>
                    <a:pt x="7908" y="712"/>
                  </a:lnTo>
                  <a:lnTo>
                    <a:pt x="7908" y="707"/>
                  </a:lnTo>
                  <a:lnTo>
                    <a:pt x="7906" y="707"/>
                  </a:lnTo>
                  <a:lnTo>
                    <a:pt x="7906" y="702"/>
                  </a:lnTo>
                  <a:lnTo>
                    <a:pt x="7905" y="702"/>
                  </a:lnTo>
                  <a:lnTo>
                    <a:pt x="7905" y="697"/>
                  </a:lnTo>
                  <a:lnTo>
                    <a:pt x="7903" y="697"/>
                  </a:lnTo>
                  <a:lnTo>
                    <a:pt x="7903" y="692"/>
                  </a:lnTo>
                  <a:lnTo>
                    <a:pt x="7901" y="692"/>
                  </a:lnTo>
                  <a:lnTo>
                    <a:pt x="7901" y="687"/>
                  </a:lnTo>
                  <a:lnTo>
                    <a:pt x="7900" y="687"/>
                  </a:lnTo>
                  <a:lnTo>
                    <a:pt x="7900" y="682"/>
                  </a:lnTo>
                  <a:lnTo>
                    <a:pt x="7898" y="682"/>
                  </a:lnTo>
                  <a:lnTo>
                    <a:pt x="7898" y="677"/>
                  </a:lnTo>
                  <a:lnTo>
                    <a:pt x="7896" y="677"/>
                  </a:lnTo>
                  <a:lnTo>
                    <a:pt x="7896" y="674"/>
                  </a:lnTo>
                  <a:lnTo>
                    <a:pt x="7895" y="674"/>
                  </a:lnTo>
                  <a:lnTo>
                    <a:pt x="7895" y="669"/>
                  </a:lnTo>
                  <a:lnTo>
                    <a:pt x="7893" y="669"/>
                  </a:lnTo>
                  <a:lnTo>
                    <a:pt x="7893" y="664"/>
                  </a:lnTo>
                  <a:lnTo>
                    <a:pt x="7891" y="664"/>
                  </a:lnTo>
                  <a:lnTo>
                    <a:pt x="7891" y="659"/>
                  </a:lnTo>
                  <a:lnTo>
                    <a:pt x="7890" y="659"/>
                  </a:lnTo>
                  <a:lnTo>
                    <a:pt x="7890" y="655"/>
                  </a:lnTo>
                  <a:lnTo>
                    <a:pt x="7888" y="655"/>
                  </a:lnTo>
                  <a:lnTo>
                    <a:pt x="7888" y="650"/>
                  </a:lnTo>
                  <a:lnTo>
                    <a:pt x="7886" y="650"/>
                  </a:lnTo>
                  <a:lnTo>
                    <a:pt x="7886" y="645"/>
                  </a:lnTo>
                  <a:lnTo>
                    <a:pt x="7885" y="645"/>
                  </a:lnTo>
                  <a:lnTo>
                    <a:pt x="7885" y="642"/>
                  </a:lnTo>
                  <a:lnTo>
                    <a:pt x="7883" y="642"/>
                  </a:lnTo>
                  <a:lnTo>
                    <a:pt x="7883" y="637"/>
                  </a:lnTo>
                  <a:lnTo>
                    <a:pt x="7881" y="637"/>
                  </a:lnTo>
                  <a:lnTo>
                    <a:pt x="7881" y="634"/>
                  </a:lnTo>
                  <a:lnTo>
                    <a:pt x="7880" y="634"/>
                  </a:lnTo>
                  <a:lnTo>
                    <a:pt x="7880" y="630"/>
                  </a:lnTo>
                  <a:lnTo>
                    <a:pt x="7878" y="630"/>
                  </a:lnTo>
                  <a:lnTo>
                    <a:pt x="7878" y="625"/>
                  </a:lnTo>
                  <a:lnTo>
                    <a:pt x="7876" y="625"/>
                  </a:lnTo>
                  <a:lnTo>
                    <a:pt x="7876" y="622"/>
                  </a:lnTo>
                  <a:lnTo>
                    <a:pt x="7875" y="622"/>
                  </a:lnTo>
                  <a:lnTo>
                    <a:pt x="7875" y="619"/>
                  </a:lnTo>
                  <a:lnTo>
                    <a:pt x="7873" y="619"/>
                  </a:lnTo>
                  <a:lnTo>
                    <a:pt x="7873" y="614"/>
                  </a:lnTo>
                  <a:lnTo>
                    <a:pt x="7871" y="614"/>
                  </a:lnTo>
                  <a:lnTo>
                    <a:pt x="7871" y="610"/>
                  </a:lnTo>
                  <a:lnTo>
                    <a:pt x="7870" y="610"/>
                  </a:lnTo>
                  <a:lnTo>
                    <a:pt x="7870" y="607"/>
                  </a:lnTo>
                  <a:lnTo>
                    <a:pt x="7868" y="607"/>
                  </a:lnTo>
                  <a:lnTo>
                    <a:pt x="7868" y="602"/>
                  </a:lnTo>
                  <a:lnTo>
                    <a:pt x="7866" y="602"/>
                  </a:lnTo>
                  <a:lnTo>
                    <a:pt x="7866" y="599"/>
                  </a:lnTo>
                  <a:lnTo>
                    <a:pt x="7865" y="599"/>
                  </a:lnTo>
                  <a:lnTo>
                    <a:pt x="7865" y="595"/>
                  </a:lnTo>
                  <a:lnTo>
                    <a:pt x="7863" y="595"/>
                  </a:lnTo>
                  <a:lnTo>
                    <a:pt x="7863" y="590"/>
                  </a:lnTo>
                  <a:lnTo>
                    <a:pt x="7865" y="590"/>
                  </a:lnTo>
                  <a:lnTo>
                    <a:pt x="7865" y="594"/>
                  </a:lnTo>
                  <a:lnTo>
                    <a:pt x="7866" y="594"/>
                  </a:lnTo>
                  <a:lnTo>
                    <a:pt x="7866" y="597"/>
                  </a:lnTo>
                  <a:lnTo>
                    <a:pt x="7868" y="597"/>
                  </a:lnTo>
                  <a:lnTo>
                    <a:pt x="7868" y="600"/>
                  </a:lnTo>
                  <a:lnTo>
                    <a:pt x="7870" y="600"/>
                  </a:lnTo>
                  <a:lnTo>
                    <a:pt x="7870" y="604"/>
                  </a:lnTo>
                  <a:lnTo>
                    <a:pt x="7871" y="604"/>
                  </a:lnTo>
                  <a:lnTo>
                    <a:pt x="7871" y="609"/>
                  </a:lnTo>
                  <a:lnTo>
                    <a:pt x="7873" y="609"/>
                  </a:lnTo>
                  <a:lnTo>
                    <a:pt x="7873" y="612"/>
                  </a:lnTo>
                  <a:lnTo>
                    <a:pt x="7875" y="612"/>
                  </a:lnTo>
                  <a:lnTo>
                    <a:pt x="7875" y="615"/>
                  </a:lnTo>
                  <a:lnTo>
                    <a:pt x="7876" y="615"/>
                  </a:lnTo>
                  <a:lnTo>
                    <a:pt x="7876" y="620"/>
                  </a:lnTo>
                  <a:lnTo>
                    <a:pt x="7878" y="620"/>
                  </a:lnTo>
                  <a:lnTo>
                    <a:pt x="7878" y="624"/>
                  </a:lnTo>
                  <a:lnTo>
                    <a:pt x="7880" y="624"/>
                  </a:lnTo>
                  <a:lnTo>
                    <a:pt x="7880" y="627"/>
                  </a:lnTo>
                  <a:lnTo>
                    <a:pt x="7881" y="627"/>
                  </a:lnTo>
                  <a:lnTo>
                    <a:pt x="7881" y="632"/>
                  </a:lnTo>
                  <a:lnTo>
                    <a:pt x="7883" y="632"/>
                  </a:lnTo>
                  <a:lnTo>
                    <a:pt x="7883" y="635"/>
                  </a:lnTo>
                  <a:lnTo>
                    <a:pt x="7885" y="635"/>
                  </a:lnTo>
                  <a:lnTo>
                    <a:pt x="7885" y="640"/>
                  </a:lnTo>
                  <a:lnTo>
                    <a:pt x="7886" y="640"/>
                  </a:lnTo>
                  <a:lnTo>
                    <a:pt x="7886" y="644"/>
                  </a:lnTo>
                  <a:lnTo>
                    <a:pt x="7888" y="644"/>
                  </a:lnTo>
                  <a:lnTo>
                    <a:pt x="7888" y="649"/>
                  </a:lnTo>
                  <a:lnTo>
                    <a:pt x="7890" y="649"/>
                  </a:lnTo>
                  <a:lnTo>
                    <a:pt x="7890" y="652"/>
                  </a:lnTo>
                  <a:lnTo>
                    <a:pt x="7891" y="652"/>
                  </a:lnTo>
                  <a:lnTo>
                    <a:pt x="7891" y="657"/>
                  </a:lnTo>
                  <a:lnTo>
                    <a:pt x="7893" y="657"/>
                  </a:lnTo>
                  <a:lnTo>
                    <a:pt x="7893" y="662"/>
                  </a:lnTo>
                  <a:lnTo>
                    <a:pt x="7895" y="662"/>
                  </a:lnTo>
                  <a:lnTo>
                    <a:pt x="7895" y="665"/>
                  </a:lnTo>
                  <a:lnTo>
                    <a:pt x="7896" y="665"/>
                  </a:lnTo>
                  <a:lnTo>
                    <a:pt x="7896" y="670"/>
                  </a:lnTo>
                  <a:lnTo>
                    <a:pt x="7898" y="670"/>
                  </a:lnTo>
                  <a:lnTo>
                    <a:pt x="7898" y="675"/>
                  </a:lnTo>
                  <a:lnTo>
                    <a:pt x="7900" y="675"/>
                  </a:lnTo>
                  <a:lnTo>
                    <a:pt x="7900" y="680"/>
                  </a:lnTo>
                  <a:lnTo>
                    <a:pt x="7901" y="680"/>
                  </a:lnTo>
                  <a:lnTo>
                    <a:pt x="7901" y="685"/>
                  </a:lnTo>
                  <a:lnTo>
                    <a:pt x="7903" y="685"/>
                  </a:lnTo>
                  <a:lnTo>
                    <a:pt x="7903" y="690"/>
                  </a:lnTo>
                  <a:lnTo>
                    <a:pt x="7905" y="690"/>
                  </a:lnTo>
                  <a:lnTo>
                    <a:pt x="7905" y="695"/>
                  </a:lnTo>
                  <a:lnTo>
                    <a:pt x="7906" y="695"/>
                  </a:lnTo>
                  <a:lnTo>
                    <a:pt x="7906" y="700"/>
                  </a:lnTo>
                  <a:lnTo>
                    <a:pt x="7908" y="700"/>
                  </a:lnTo>
                  <a:lnTo>
                    <a:pt x="7908" y="705"/>
                  </a:lnTo>
                  <a:lnTo>
                    <a:pt x="7910" y="705"/>
                  </a:lnTo>
                  <a:lnTo>
                    <a:pt x="7910" y="710"/>
                  </a:lnTo>
                  <a:lnTo>
                    <a:pt x="7911" y="710"/>
                  </a:lnTo>
                  <a:lnTo>
                    <a:pt x="7911" y="715"/>
                  </a:lnTo>
                  <a:lnTo>
                    <a:pt x="7913" y="715"/>
                  </a:lnTo>
                  <a:lnTo>
                    <a:pt x="7913" y="720"/>
                  </a:lnTo>
                  <a:lnTo>
                    <a:pt x="7915" y="720"/>
                  </a:lnTo>
                  <a:lnTo>
                    <a:pt x="7915" y="727"/>
                  </a:lnTo>
                  <a:lnTo>
                    <a:pt x="7916" y="727"/>
                  </a:lnTo>
                  <a:lnTo>
                    <a:pt x="7916" y="732"/>
                  </a:lnTo>
                  <a:lnTo>
                    <a:pt x="7918" y="732"/>
                  </a:lnTo>
                  <a:lnTo>
                    <a:pt x="7918" y="739"/>
                  </a:lnTo>
                  <a:lnTo>
                    <a:pt x="7920" y="739"/>
                  </a:lnTo>
                  <a:lnTo>
                    <a:pt x="7920" y="744"/>
                  </a:lnTo>
                  <a:lnTo>
                    <a:pt x="7921" y="744"/>
                  </a:lnTo>
                  <a:lnTo>
                    <a:pt x="7921" y="750"/>
                  </a:lnTo>
                  <a:lnTo>
                    <a:pt x="7923" y="750"/>
                  </a:lnTo>
                  <a:lnTo>
                    <a:pt x="7923" y="755"/>
                  </a:lnTo>
                  <a:lnTo>
                    <a:pt x="7925" y="755"/>
                  </a:lnTo>
                  <a:lnTo>
                    <a:pt x="7925" y="762"/>
                  </a:lnTo>
                  <a:lnTo>
                    <a:pt x="7926" y="762"/>
                  </a:lnTo>
                  <a:lnTo>
                    <a:pt x="7926" y="769"/>
                  </a:lnTo>
                  <a:lnTo>
                    <a:pt x="7928" y="769"/>
                  </a:lnTo>
                  <a:lnTo>
                    <a:pt x="7928" y="775"/>
                  </a:lnTo>
                  <a:lnTo>
                    <a:pt x="7930" y="775"/>
                  </a:lnTo>
                  <a:lnTo>
                    <a:pt x="7930" y="784"/>
                  </a:lnTo>
                  <a:lnTo>
                    <a:pt x="7931" y="784"/>
                  </a:lnTo>
                  <a:lnTo>
                    <a:pt x="7931" y="790"/>
                  </a:lnTo>
                  <a:lnTo>
                    <a:pt x="7933" y="790"/>
                  </a:lnTo>
                  <a:lnTo>
                    <a:pt x="7933" y="797"/>
                  </a:lnTo>
                  <a:lnTo>
                    <a:pt x="7935" y="797"/>
                  </a:lnTo>
                  <a:lnTo>
                    <a:pt x="7935" y="805"/>
                  </a:lnTo>
                  <a:lnTo>
                    <a:pt x="7936" y="805"/>
                  </a:lnTo>
                  <a:lnTo>
                    <a:pt x="7936" y="812"/>
                  </a:lnTo>
                  <a:lnTo>
                    <a:pt x="7938" y="812"/>
                  </a:lnTo>
                  <a:lnTo>
                    <a:pt x="7938" y="822"/>
                  </a:lnTo>
                  <a:lnTo>
                    <a:pt x="7940" y="822"/>
                  </a:lnTo>
                  <a:lnTo>
                    <a:pt x="7940" y="832"/>
                  </a:lnTo>
                  <a:lnTo>
                    <a:pt x="7938" y="832"/>
                  </a:lnTo>
                  <a:close/>
                  <a:moveTo>
                    <a:pt x="7528" y="190"/>
                  </a:moveTo>
                  <a:lnTo>
                    <a:pt x="7528" y="189"/>
                  </a:lnTo>
                  <a:lnTo>
                    <a:pt x="7526" y="189"/>
                  </a:lnTo>
                  <a:lnTo>
                    <a:pt x="7526" y="187"/>
                  </a:lnTo>
                  <a:lnTo>
                    <a:pt x="7523" y="187"/>
                  </a:lnTo>
                  <a:lnTo>
                    <a:pt x="7523" y="185"/>
                  </a:lnTo>
                  <a:lnTo>
                    <a:pt x="7521" y="185"/>
                  </a:lnTo>
                  <a:lnTo>
                    <a:pt x="7521" y="184"/>
                  </a:lnTo>
                  <a:lnTo>
                    <a:pt x="7518" y="184"/>
                  </a:lnTo>
                  <a:lnTo>
                    <a:pt x="7518" y="182"/>
                  </a:lnTo>
                  <a:lnTo>
                    <a:pt x="7516" y="182"/>
                  </a:lnTo>
                  <a:lnTo>
                    <a:pt x="7516" y="180"/>
                  </a:lnTo>
                  <a:lnTo>
                    <a:pt x="7513" y="180"/>
                  </a:lnTo>
                  <a:lnTo>
                    <a:pt x="7513" y="179"/>
                  </a:lnTo>
                  <a:lnTo>
                    <a:pt x="7511" y="179"/>
                  </a:lnTo>
                  <a:lnTo>
                    <a:pt x="7511" y="177"/>
                  </a:lnTo>
                  <a:lnTo>
                    <a:pt x="7510" y="177"/>
                  </a:lnTo>
                  <a:lnTo>
                    <a:pt x="7510" y="175"/>
                  </a:lnTo>
                  <a:lnTo>
                    <a:pt x="7506" y="175"/>
                  </a:lnTo>
                  <a:lnTo>
                    <a:pt x="7506" y="174"/>
                  </a:lnTo>
                  <a:lnTo>
                    <a:pt x="7505" y="174"/>
                  </a:lnTo>
                  <a:lnTo>
                    <a:pt x="7505" y="172"/>
                  </a:lnTo>
                  <a:lnTo>
                    <a:pt x="7501" y="172"/>
                  </a:lnTo>
                  <a:lnTo>
                    <a:pt x="7501" y="170"/>
                  </a:lnTo>
                  <a:lnTo>
                    <a:pt x="7500" y="170"/>
                  </a:lnTo>
                  <a:lnTo>
                    <a:pt x="7500" y="169"/>
                  </a:lnTo>
                  <a:lnTo>
                    <a:pt x="7496" y="169"/>
                  </a:lnTo>
                  <a:lnTo>
                    <a:pt x="7496" y="167"/>
                  </a:lnTo>
                  <a:lnTo>
                    <a:pt x="7495" y="167"/>
                  </a:lnTo>
                  <a:lnTo>
                    <a:pt x="7495" y="165"/>
                  </a:lnTo>
                  <a:lnTo>
                    <a:pt x="7491" y="165"/>
                  </a:lnTo>
                  <a:lnTo>
                    <a:pt x="7491" y="164"/>
                  </a:lnTo>
                  <a:lnTo>
                    <a:pt x="7490" y="164"/>
                  </a:lnTo>
                  <a:lnTo>
                    <a:pt x="7490" y="162"/>
                  </a:lnTo>
                  <a:lnTo>
                    <a:pt x="7493" y="162"/>
                  </a:lnTo>
                  <a:lnTo>
                    <a:pt x="7493" y="164"/>
                  </a:lnTo>
                  <a:lnTo>
                    <a:pt x="7496" y="164"/>
                  </a:lnTo>
                  <a:lnTo>
                    <a:pt x="7496" y="165"/>
                  </a:lnTo>
                  <a:lnTo>
                    <a:pt x="7498" y="165"/>
                  </a:lnTo>
                  <a:lnTo>
                    <a:pt x="7498" y="167"/>
                  </a:lnTo>
                  <a:lnTo>
                    <a:pt x="7501" y="167"/>
                  </a:lnTo>
                  <a:lnTo>
                    <a:pt x="7501" y="169"/>
                  </a:lnTo>
                  <a:lnTo>
                    <a:pt x="7503" y="169"/>
                  </a:lnTo>
                  <a:lnTo>
                    <a:pt x="7503" y="170"/>
                  </a:lnTo>
                  <a:lnTo>
                    <a:pt x="7506" y="170"/>
                  </a:lnTo>
                  <a:lnTo>
                    <a:pt x="7506" y="172"/>
                  </a:lnTo>
                  <a:lnTo>
                    <a:pt x="7508" y="172"/>
                  </a:lnTo>
                  <a:lnTo>
                    <a:pt x="7508" y="174"/>
                  </a:lnTo>
                  <a:lnTo>
                    <a:pt x="7511" y="174"/>
                  </a:lnTo>
                  <a:lnTo>
                    <a:pt x="7511" y="175"/>
                  </a:lnTo>
                  <a:lnTo>
                    <a:pt x="7513" y="175"/>
                  </a:lnTo>
                  <a:lnTo>
                    <a:pt x="7513" y="177"/>
                  </a:lnTo>
                  <a:lnTo>
                    <a:pt x="7516" y="177"/>
                  </a:lnTo>
                  <a:lnTo>
                    <a:pt x="7516" y="179"/>
                  </a:lnTo>
                  <a:lnTo>
                    <a:pt x="7518" y="179"/>
                  </a:lnTo>
                  <a:lnTo>
                    <a:pt x="7518" y="180"/>
                  </a:lnTo>
                  <a:lnTo>
                    <a:pt x="7520" y="180"/>
                  </a:lnTo>
                  <a:lnTo>
                    <a:pt x="7520" y="182"/>
                  </a:lnTo>
                  <a:lnTo>
                    <a:pt x="7523" y="182"/>
                  </a:lnTo>
                  <a:lnTo>
                    <a:pt x="7523" y="184"/>
                  </a:lnTo>
                  <a:lnTo>
                    <a:pt x="7525" y="184"/>
                  </a:lnTo>
                  <a:lnTo>
                    <a:pt x="7525" y="185"/>
                  </a:lnTo>
                  <a:lnTo>
                    <a:pt x="7528" y="185"/>
                  </a:lnTo>
                  <a:lnTo>
                    <a:pt x="7528" y="187"/>
                  </a:lnTo>
                  <a:lnTo>
                    <a:pt x="7530" y="187"/>
                  </a:lnTo>
                  <a:lnTo>
                    <a:pt x="7530" y="189"/>
                  </a:lnTo>
                  <a:lnTo>
                    <a:pt x="7531" y="189"/>
                  </a:lnTo>
                  <a:lnTo>
                    <a:pt x="7531" y="190"/>
                  </a:lnTo>
                  <a:lnTo>
                    <a:pt x="7528" y="190"/>
                  </a:lnTo>
                  <a:close/>
                  <a:moveTo>
                    <a:pt x="7486" y="162"/>
                  </a:moveTo>
                  <a:lnTo>
                    <a:pt x="7486" y="160"/>
                  </a:lnTo>
                  <a:lnTo>
                    <a:pt x="7483" y="160"/>
                  </a:lnTo>
                  <a:lnTo>
                    <a:pt x="7483" y="159"/>
                  </a:lnTo>
                  <a:lnTo>
                    <a:pt x="7481" y="159"/>
                  </a:lnTo>
                  <a:lnTo>
                    <a:pt x="7481" y="157"/>
                  </a:lnTo>
                  <a:lnTo>
                    <a:pt x="7478" y="157"/>
                  </a:lnTo>
                  <a:lnTo>
                    <a:pt x="7478" y="155"/>
                  </a:lnTo>
                  <a:lnTo>
                    <a:pt x="7476" y="155"/>
                  </a:lnTo>
                  <a:lnTo>
                    <a:pt x="7476" y="154"/>
                  </a:lnTo>
                  <a:lnTo>
                    <a:pt x="7473" y="154"/>
                  </a:lnTo>
                  <a:lnTo>
                    <a:pt x="7473" y="152"/>
                  </a:lnTo>
                  <a:lnTo>
                    <a:pt x="7470" y="152"/>
                  </a:lnTo>
                  <a:lnTo>
                    <a:pt x="7470" y="150"/>
                  </a:lnTo>
                  <a:lnTo>
                    <a:pt x="7468" y="150"/>
                  </a:lnTo>
                  <a:lnTo>
                    <a:pt x="7468" y="149"/>
                  </a:lnTo>
                  <a:lnTo>
                    <a:pt x="7465" y="149"/>
                  </a:lnTo>
                  <a:lnTo>
                    <a:pt x="7465" y="147"/>
                  </a:lnTo>
                  <a:lnTo>
                    <a:pt x="7461" y="147"/>
                  </a:lnTo>
                  <a:lnTo>
                    <a:pt x="7461" y="145"/>
                  </a:lnTo>
                  <a:lnTo>
                    <a:pt x="7460" y="145"/>
                  </a:lnTo>
                  <a:lnTo>
                    <a:pt x="7460" y="144"/>
                  </a:lnTo>
                  <a:lnTo>
                    <a:pt x="7456" y="144"/>
                  </a:lnTo>
                  <a:lnTo>
                    <a:pt x="7456" y="142"/>
                  </a:lnTo>
                  <a:lnTo>
                    <a:pt x="7453" y="142"/>
                  </a:lnTo>
                  <a:lnTo>
                    <a:pt x="7453" y="140"/>
                  </a:lnTo>
                  <a:lnTo>
                    <a:pt x="7451" y="140"/>
                  </a:lnTo>
                  <a:lnTo>
                    <a:pt x="7451" y="139"/>
                  </a:lnTo>
                  <a:lnTo>
                    <a:pt x="7448" y="139"/>
                  </a:lnTo>
                  <a:lnTo>
                    <a:pt x="7448" y="137"/>
                  </a:lnTo>
                  <a:lnTo>
                    <a:pt x="7445" y="137"/>
                  </a:lnTo>
                  <a:lnTo>
                    <a:pt x="7445" y="135"/>
                  </a:lnTo>
                  <a:lnTo>
                    <a:pt x="7441" y="135"/>
                  </a:lnTo>
                  <a:lnTo>
                    <a:pt x="7441" y="134"/>
                  </a:lnTo>
                  <a:lnTo>
                    <a:pt x="7440" y="134"/>
                  </a:lnTo>
                  <a:lnTo>
                    <a:pt x="7440" y="132"/>
                  </a:lnTo>
                  <a:lnTo>
                    <a:pt x="7436" y="132"/>
                  </a:lnTo>
                  <a:lnTo>
                    <a:pt x="7436" y="130"/>
                  </a:lnTo>
                  <a:lnTo>
                    <a:pt x="7433" y="130"/>
                  </a:lnTo>
                  <a:lnTo>
                    <a:pt x="7433" y="129"/>
                  </a:lnTo>
                  <a:lnTo>
                    <a:pt x="7430" y="129"/>
                  </a:lnTo>
                  <a:lnTo>
                    <a:pt x="7430" y="127"/>
                  </a:lnTo>
                  <a:lnTo>
                    <a:pt x="7428" y="127"/>
                  </a:lnTo>
                  <a:lnTo>
                    <a:pt x="7428" y="125"/>
                  </a:lnTo>
                  <a:lnTo>
                    <a:pt x="7425" y="125"/>
                  </a:lnTo>
                  <a:lnTo>
                    <a:pt x="7425" y="124"/>
                  </a:lnTo>
                  <a:lnTo>
                    <a:pt x="7421" y="124"/>
                  </a:lnTo>
                  <a:lnTo>
                    <a:pt x="7421" y="122"/>
                  </a:lnTo>
                  <a:lnTo>
                    <a:pt x="7418" y="122"/>
                  </a:lnTo>
                  <a:lnTo>
                    <a:pt x="7418" y="120"/>
                  </a:lnTo>
                  <a:lnTo>
                    <a:pt x="7415" y="120"/>
                  </a:lnTo>
                  <a:lnTo>
                    <a:pt x="7415" y="119"/>
                  </a:lnTo>
                  <a:lnTo>
                    <a:pt x="7411" y="119"/>
                  </a:lnTo>
                  <a:lnTo>
                    <a:pt x="7411" y="117"/>
                  </a:lnTo>
                  <a:lnTo>
                    <a:pt x="7410" y="117"/>
                  </a:lnTo>
                  <a:lnTo>
                    <a:pt x="7410" y="115"/>
                  </a:lnTo>
                  <a:lnTo>
                    <a:pt x="7413" y="115"/>
                  </a:lnTo>
                  <a:lnTo>
                    <a:pt x="7413" y="117"/>
                  </a:lnTo>
                  <a:lnTo>
                    <a:pt x="7416" y="117"/>
                  </a:lnTo>
                  <a:lnTo>
                    <a:pt x="7416" y="119"/>
                  </a:lnTo>
                  <a:lnTo>
                    <a:pt x="7420" y="119"/>
                  </a:lnTo>
                  <a:lnTo>
                    <a:pt x="7420" y="120"/>
                  </a:lnTo>
                  <a:lnTo>
                    <a:pt x="7423" y="120"/>
                  </a:lnTo>
                  <a:lnTo>
                    <a:pt x="7423" y="122"/>
                  </a:lnTo>
                  <a:lnTo>
                    <a:pt x="7426" y="122"/>
                  </a:lnTo>
                  <a:lnTo>
                    <a:pt x="7426" y="124"/>
                  </a:lnTo>
                  <a:lnTo>
                    <a:pt x="7430" y="124"/>
                  </a:lnTo>
                  <a:lnTo>
                    <a:pt x="7430" y="125"/>
                  </a:lnTo>
                  <a:lnTo>
                    <a:pt x="7431" y="125"/>
                  </a:lnTo>
                  <a:lnTo>
                    <a:pt x="7431" y="127"/>
                  </a:lnTo>
                  <a:lnTo>
                    <a:pt x="7435" y="127"/>
                  </a:lnTo>
                  <a:lnTo>
                    <a:pt x="7435" y="129"/>
                  </a:lnTo>
                  <a:lnTo>
                    <a:pt x="7438" y="129"/>
                  </a:lnTo>
                  <a:lnTo>
                    <a:pt x="7438" y="130"/>
                  </a:lnTo>
                  <a:lnTo>
                    <a:pt x="7441" y="130"/>
                  </a:lnTo>
                  <a:lnTo>
                    <a:pt x="7441" y="132"/>
                  </a:lnTo>
                  <a:lnTo>
                    <a:pt x="7443" y="132"/>
                  </a:lnTo>
                  <a:lnTo>
                    <a:pt x="7443" y="134"/>
                  </a:lnTo>
                  <a:lnTo>
                    <a:pt x="7446" y="134"/>
                  </a:lnTo>
                  <a:lnTo>
                    <a:pt x="7446" y="135"/>
                  </a:lnTo>
                  <a:lnTo>
                    <a:pt x="7450" y="135"/>
                  </a:lnTo>
                  <a:lnTo>
                    <a:pt x="7450" y="137"/>
                  </a:lnTo>
                  <a:lnTo>
                    <a:pt x="7453" y="137"/>
                  </a:lnTo>
                  <a:lnTo>
                    <a:pt x="7453" y="139"/>
                  </a:lnTo>
                  <a:lnTo>
                    <a:pt x="7455" y="139"/>
                  </a:lnTo>
                  <a:lnTo>
                    <a:pt x="7455" y="140"/>
                  </a:lnTo>
                  <a:lnTo>
                    <a:pt x="7458" y="140"/>
                  </a:lnTo>
                  <a:lnTo>
                    <a:pt x="7458" y="142"/>
                  </a:lnTo>
                  <a:lnTo>
                    <a:pt x="7461" y="142"/>
                  </a:lnTo>
                  <a:lnTo>
                    <a:pt x="7461" y="144"/>
                  </a:lnTo>
                  <a:lnTo>
                    <a:pt x="7465" y="144"/>
                  </a:lnTo>
                  <a:lnTo>
                    <a:pt x="7465" y="145"/>
                  </a:lnTo>
                  <a:lnTo>
                    <a:pt x="7466" y="145"/>
                  </a:lnTo>
                  <a:lnTo>
                    <a:pt x="7466" y="147"/>
                  </a:lnTo>
                  <a:lnTo>
                    <a:pt x="7470" y="147"/>
                  </a:lnTo>
                  <a:lnTo>
                    <a:pt x="7470" y="149"/>
                  </a:lnTo>
                  <a:lnTo>
                    <a:pt x="7471" y="149"/>
                  </a:lnTo>
                  <a:lnTo>
                    <a:pt x="7471" y="150"/>
                  </a:lnTo>
                  <a:lnTo>
                    <a:pt x="7475" y="150"/>
                  </a:lnTo>
                  <a:lnTo>
                    <a:pt x="7475" y="152"/>
                  </a:lnTo>
                  <a:lnTo>
                    <a:pt x="7478" y="152"/>
                  </a:lnTo>
                  <a:lnTo>
                    <a:pt x="7478" y="154"/>
                  </a:lnTo>
                  <a:lnTo>
                    <a:pt x="7480" y="154"/>
                  </a:lnTo>
                  <a:lnTo>
                    <a:pt x="7480" y="155"/>
                  </a:lnTo>
                  <a:lnTo>
                    <a:pt x="7483" y="155"/>
                  </a:lnTo>
                  <a:lnTo>
                    <a:pt x="7483" y="157"/>
                  </a:lnTo>
                  <a:lnTo>
                    <a:pt x="7485" y="157"/>
                  </a:lnTo>
                  <a:lnTo>
                    <a:pt x="7485" y="159"/>
                  </a:lnTo>
                  <a:lnTo>
                    <a:pt x="7488" y="159"/>
                  </a:lnTo>
                  <a:lnTo>
                    <a:pt x="7488" y="160"/>
                  </a:lnTo>
                  <a:lnTo>
                    <a:pt x="7490" y="160"/>
                  </a:lnTo>
                  <a:lnTo>
                    <a:pt x="7490" y="162"/>
                  </a:lnTo>
                  <a:lnTo>
                    <a:pt x="7486" y="162"/>
                  </a:lnTo>
                  <a:close/>
                  <a:moveTo>
                    <a:pt x="7405" y="115"/>
                  </a:moveTo>
                  <a:lnTo>
                    <a:pt x="7405" y="114"/>
                  </a:lnTo>
                  <a:lnTo>
                    <a:pt x="7401" y="114"/>
                  </a:lnTo>
                  <a:lnTo>
                    <a:pt x="7401" y="112"/>
                  </a:lnTo>
                  <a:lnTo>
                    <a:pt x="7398" y="112"/>
                  </a:lnTo>
                  <a:lnTo>
                    <a:pt x="7398" y="110"/>
                  </a:lnTo>
                  <a:lnTo>
                    <a:pt x="7396" y="110"/>
                  </a:lnTo>
                  <a:lnTo>
                    <a:pt x="7396" y="109"/>
                  </a:lnTo>
                  <a:lnTo>
                    <a:pt x="7393" y="109"/>
                  </a:lnTo>
                  <a:lnTo>
                    <a:pt x="7393" y="107"/>
                  </a:lnTo>
                  <a:lnTo>
                    <a:pt x="7388" y="107"/>
                  </a:lnTo>
                  <a:lnTo>
                    <a:pt x="7388" y="105"/>
                  </a:lnTo>
                  <a:lnTo>
                    <a:pt x="7385" y="105"/>
                  </a:lnTo>
                  <a:lnTo>
                    <a:pt x="7385" y="104"/>
                  </a:lnTo>
                  <a:lnTo>
                    <a:pt x="7381" y="104"/>
                  </a:lnTo>
                  <a:lnTo>
                    <a:pt x="7381" y="102"/>
                  </a:lnTo>
                  <a:lnTo>
                    <a:pt x="7378" y="102"/>
                  </a:lnTo>
                  <a:lnTo>
                    <a:pt x="7378" y="100"/>
                  </a:lnTo>
                  <a:lnTo>
                    <a:pt x="7375" y="100"/>
                  </a:lnTo>
                  <a:lnTo>
                    <a:pt x="7375" y="99"/>
                  </a:lnTo>
                  <a:lnTo>
                    <a:pt x="7371" y="99"/>
                  </a:lnTo>
                  <a:lnTo>
                    <a:pt x="7371" y="97"/>
                  </a:lnTo>
                  <a:lnTo>
                    <a:pt x="7368" y="97"/>
                  </a:lnTo>
                  <a:lnTo>
                    <a:pt x="7368" y="95"/>
                  </a:lnTo>
                  <a:lnTo>
                    <a:pt x="7365" y="95"/>
                  </a:lnTo>
                  <a:lnTo>
                    <a:pt x="7365" y="94"/>
                  </a:lnTo>
                  <a:lnTo>
                    <a:pt x="7361" y="94"/>
                  </a:lnTo>
                  <a:lnTo>
                    <a:pt x="7361" y="92"/>
                  </a:lnTo>
                  <a:lnTo>
                    <a:pt x="7356" y="92"/>
                  </a:lnTo>
                  <a:lnTo>
                    <a:pt x="7356" y="90"/>
                  </a:lnTo>
                  <a:lnTo>
                    <a:pt x="7353" y="90"/>
                  </a:lnTo>
                  <a:lnTo>
                    <a:pt x="7353" y="89"/>
                  </a:lnTo>
                  <a:lnTo>
                    <a:pt x="7350" y="89"/>
                  </a:lnTo>
                  <a:lnTo>
                    <a:pt x="7350" y="87"/>
                  </a:lnTo>
                  <a:lnTo>
                    <a:pt x="7346" y="87"/>
                  </a:lnTo>
                  <a:lnTo>
                    <a:pt x="7346" y="85"/>
                  </a:lnTo>
                  <a:lnTo>
                    <a:pt x="7341" y="85"/>
                  </a:lnTo>
                  <a:lnTo>
                    <a:pt x="7341" y="84"/>
                  </a:lnTo>
                  <a:lnTo>
                    <a:pt x="7338" y="84"/>
                  </a:lnTo>
                  <a:lnTo>
                    <a:pt x="7338" y="82"/>
                  </a:lnTo>
                  <a:lnTo>
                    <a:pt x="7335" y="82"/>
                  </a:lnTo>
                  <a:lnTo>
                    <a:pt x="7335" y="80"/>
                  </a:lnTo>
                  <a:lnTo>
                    <a:pt x="7330" y="80"/>
                  </a:lnTo>
                  <a:lnTo>
                    <a:pt x="7330" y="79"/>
                  </a:lnTo>
                  <a:lnTo>
                    <a:pt x="7326" y="79"/>
                  </a:lnTo>
                  <a:lnTo>
                    <a:pt x="7326" y="77"/>
                  </a:lnTo>
                  <a:lnTo>
                    <a:pt x="7323" y="77"/>
                  </a:lnTo>
                  <a:lnTo>
                    <a:pt x="7323" y="75"/>
                  </a:lnTo>
                  <a:lnTo>
                    <a:pt x="7318" y="75"/>
                  </a:lnTo>
                  <a:lnTo>
                    <a:pt x="7318" y="74"/>
                  </a:lnTo>
                  <a:lnTo>
                    <a:pt x="7315" y="74"/>
                  </a:lnTo>
                  <a:lnTo>
                    <a:pt x="7315" y="72"/>
                  </a:lnTo>
                  <a:lnTo>
                    <a:pt x="7320" y="72"/>
                  </a:lnTo>
                  <a:lnTo>
                    <a:pt x="7320" y="74"/>
                  </a:lnTo>
                  <a:lnTo>
                    <a:pt x="7325" y="74"/>
                  </a:lnTo>
                  <a:lnTo>
                    <a:pt x="7325" y="75"/>
                  </a:lnTo>
                  <a:lnTo>
                    <a:pt x="7328" y="75"/>
                  </a:lnTo>
                  <a:lnTo>
                    <a:pt x="7328" y="77"/>
                  </a:lnTo>
                  <a:lnTo>
                    <a:pt x="7333" y="77"/>
                  </a:lnTo>
                  <a:lnTo>
                    <a:pt x="7333" y="79"/>
                  </a:lnTo>
                  <a:lnTo>
                    <a:pt x="7336" y="79"/>
                  </a:lnTo>
                  <a:lnTo>
                    <a:pt x="7336" y="80"/>
                  </a:lnTo>
                  <a:lnTo>
                    <a:pt x="7340" y="80"/>
                  </a:lnTo>
                  <a:lnTo>
                    <a:pt x="7340" y="82"/>
                  </a:lnTo>
                  <a:lnTo>
                    <a:pt x="7343" y="82"/>
                  </a:lnTo>
                  <a:lnTo>
                    <a:pt x="7343" y="84"/>
                  </a:lnTo>
                  <a:lnTo>
                    <a:pt x="7348" y="84"/>
                  </a:lnTo>
                  <a:lnTo>
                    <a:pt x="7348" y="85"/>
                  </a:lnTo>
                  <a:lnTo>
                    <a:pt x="7351" y="85"/>
                  </a:lnTo>
                  <a:lnTo>
                    <a:pt x="7351" y="87"/>
                  </a:lnTo>
                  <a:lnTo>
                    <a:pt x="7355" y="87"/>
                  </a:lnTo>
                  <a:lnTo>
                    <a:pt x="7355" y="89"/>
                  </a:lnTo>
                  <a:lnTo>
                    <a:pt x="7358" y="89"/>
                  </a:lnTo>
                  <a:lnTo>
                    <a:pt x="7358" y="90"/>
                  </a:lnTo>
                  <a:lnTo>
                    <a:pt x="7363" y="90"/>
                  </a:lnTo>
                  <a:lnTo>
                    <a:pt x="7363" y="92"/>
                  </a:lnTo>
                  <a:lnTo>
                    <a:pt x="7366" y="92"/>
                  </a:lnTo>
                  <a:lnTo>
                    <a:pt x="7366" y="94"/>
                  </a:lnTo>
                  <a:lnTo>
                    <a:pt x="7370" y="94"/>
                  </a:lnTo>
                  <a:lnTo>
                    <a:pt x="7370" y="95"/>
                  </a:lnTo>
                  <a:lnTo>
                    <a:pt x="7373" y="95"/>
                  </a:lnTo>
                  <a:lnTo>
                    <a:pt x="7373" y="97"/>
                  </a:lnTo>
                  <a:lnTo>
                    <a:pt x="7376" y="97"/>
                  </a:lnTo>
                  <a:lnTo>
                    <a:pt x="7376" y="99"/>
                  </a:lnTo>
                  <a:lnTo>
                    <a:pt x="7380" y="99"/>
                  </a:lnTo>
                  <a:lnTo>
                    <a:pt x="7380" y="100"/>
                  </a:lnTo>
                  <a:lnTo>
                    <a:pt x="7383" y="100"/>
                  </a:lnTo>
                  <a:lnTo>
                    <a:pt x="7383" y="102"/>
                  </a:lnTo>
                  <a:lnTo>
                    <a:pt x="7386" y="102"/>
                  </a:lnTo>
                  <a:lnTo>
                    <a:pt x="7386" y="104"/>
                  </a:lnTo>
                  <a:lnTo>
                    <a:pt x="7391" y="104"/>
                  </a:lnTo>
                  <a:lnTo>
                    <a:pt x="7391" y="105"/>
                  </a:lnTo>
                  <a:lnTo>
                    <a:pt x="7395" y="105"/>
                  </a:lnTo>
                  <a:lnTo>
                    <a:pt x="7395" y="107"/>
                  </a:lnTo>
                  <a:lnTo>
                    <a:pt x="7398" y="107"/>
                  </a:lnTo>
                  <a:lnTo>
                    <a:pt x="7398" y="109"/>
                  </a:lnTo>
                  <a:lnTo>
                    <a:pt x="7400" y="109"/>
                  </a:lnTo>
                  <a:lnTo>
                    <a:pt x="7400" y="110"/>
                  </a:lnTo>
                  <a:lnTo>
                    <a:pt x="7403" y="110"/>
                  </a:lnTo>
                  <a:lnTo>
                    <a:pt x="7403" y="112"/>
                  </a:lnTo>
                  <a:lnTo>
                    <a:pt x="7406" y="112"/>
                  </a:lnTo>
                  <a:lnTo>
                    <a:pt x="7406" y="114"/>
                  </a:lnTo>
                  <a:lnTo>
                    <a:pt x="7410" y="114"/>
                  </a:lnTo>
                  <a:lnTo>
                    <a:pt x="7410" y="115"/>
                  </a:lnTo>
                  <a:lnTo>
                    <a:pt x="7405" y="115"/>
                  </a:lnTo>
                  <a:close/>
                  <a:moveTo>
                    <a:pt x="7310" y="72"/>
                  </a:moveTo>
                  <a:lnTo>
                    <a:pt x="7310" y="70"/>
                  </a:lnTo>
                  <a:lnTo>
                    <a:pt x="7305" y="70"/>
                  </a:lnTo>
                  <a:lnTo>
                    <a:pt x="7305" y="69"/>
                  </a:lnTo>
                  <a:lnTo>
                    <a:pt x="7301" y="69"/>
                  </a:lnTo>
                  <a:lnTo>
                    <a:pt x="7301" y="67"/>
                  </a:lnTo>
                  <a:lnTo>
                    <a:pt x="7296" y="67"/>
                  </a:lnTo>
                  <a:lnTo>
                    <a:pt x="7296" y="65"/>
                  </a:lnTo>
                  <a:lnTo>
                    <a:pt x="7293" y="65"/>
                  </a:lnTo>
                  <a:lnTo>
                    <a:pt x="7293" y="64"/>
                  </a:lnTo>
                  <a:lnTo>
                    <a:pt x="7288" y="64"/>
                  </a:lnTo>
                  <a:lnTo>
                    <a:pt x="7288" y="62"/>
                  </a:lnTo>
                  <a:lnTo>
                    <a:pt x="7283" y="62"/>
                  </a:lnTo>
                  <a:lnTo>
                    <a:pt x="7283" y="60"/>
                  </a:lnTo>
                  <a:lnTo>
                    <a:pt x="7278" y="60"/>
                  </a:lnTo>
                  <a:lnTo>
                    <a:pt x="7278" y="59"/>
                  </a:lnTo>
                  <a:lnTo>
                    <a:pt x="7273" y="59"/>
                  </a:lnTo>
                  <a:lnTo>
                    <a:pt x="7273" y="57"/>
                  </a:lnTo>
                  <a:lnTo>
                    <a:pt x="7268" y="57"/>
                  </a:lnTo>
                  <a:lnTo>
                    <a:pt x="7268" y="55"/>
                  </a:lnTo>
                  <a:lnTo>
                    <a:pt x="7263" y="55"/>
                  </a:lnTo>
                  <a:lnTo>
                    <a:pt x="7263" y="54"/>
                  </a:lnTo>
                  <a:lnTo>
                    <a:pt x="7258" y="54"/>
                  </a:lnTo>
                  <a:lnTo>
                    <a:pt x="7258" y="52"/>
                  </a:lnTo>
                  <a:lnTo>
                    <a:pt x="7253" y="52"/>
                  </a:lnTo>
                  <a:lnTo>
                    <a:pt x="7253" y="50"/>
                  </a:lnTo>
                  <a:lnTo>
                    <a:pt x="7248" y="50"/>
                  </a:lnTo>
                  <a:lnTo>
                    <a:pt x="7248" y="49"/>
                  </a:lnTo>
                  <a:lnTo>
                    <a:pt x="7243" y="49"/>
                  </a:lnTo>
                  <a:lnTo>
                    <a:pt x="7243" y="47"/>
                  </a:lnTo>
                  <a:lnTo>
                    <a:pt x="7238" y="47"/>
                  </a:lnTo>
                  <a:lnTo>
                    <a:pt x="7238" y="45"/>
                  </a:lnTo>
                  <a:lnTo>
                    <a:pt x="7233" y="45"/>
                  </a:lnTo>
                  <a:lnTo>
                    <a:pt x="7233" y="44"/>
                  </a:lnTo>
                  <a:lnTo>
                    <a:pt x="7226" y="44"/>
                  </a:lnTo>
                  <a:lnTo>
                    <a:pt x="7226" y="42"/>
                  </a:lnTo>
                  <a:lnTo>
                    <a:pt x="7221" y="42"/>
                  </a:lnTo>
                  <a:lnTo>
                    <a:pt x="7221" y="40"/>
                  </a:lnTo>
                  <a:lnTo>
                    <a:pt x="7215" y="40"/>
                  </a:lnTo>
                  <a:lnTo>
                    <a:pt x="7215" y="39"/>
                  </a:lnTo>
                  <a:lnTo>
                    <a:pt x="7210" y="39"/>
                  </a:lnTo>
                  <a:lnTo>
                    <a:pt x="7210" y="37"/>
                  </a:lnTo>
                  <a:lnTo>
                    <a:pt x="7203" y="37"/>
                  </a:lnTo>
                  <a:lnTo>
                    <a:pt x="7203" y="35"/>
                  </a:lnTo>
                  <a:lnTo>
                    <a:pt x="7196" y="35"/>
                  </a:lnTo>
                  <a:lnTo>
                    <a:pt x="7196" y="34"/>
                  </a:lnTo>
                  <a:lnTo>
                    <a:pt x="7191" y="34"/>
                  </a:lnTo>
                  <a:lnTo>
                    <a:pt x="7191" y="32"/>
                  </a:lnTo>
                  <a:lnTo>
                    <a:pt x="7185" y="32"/>
                  </a:lnTo>
                  <a:lnTo>
                    <a:pt x="7185" y="30"/>
                  </a:lnTo>
                  <a:lnTo>
                    <a:pt x="7193" y="30"/>
                  </a:lnTo>
                  <a:lnTo>
                    <a:pt x="7193" y="32"/>
                  </a:lnTo>
                  <a:lnTo>
                    <a:pt x="7200" y="32"/>
                  </a:lnTo>
                  <a:lnTo>
                    <a:pt x="7200" y="34"/>
                  </a:lnTo>
                  <a:lnTo>
                    <a:pt x="7205" y="34"/>
                  </a:lnTo>
                  <a:lnTo>
                    <a:pt x="7205" y="35"/>
                  </a:lnTo>
                  <a:lnTo>
                    <a:pt x="7211" y="35"/>
                  </a:lnTo>
                  <a:lnTo>
                    <a:pt x="7211" y="37"/>
                  </a:lnTo>
                  <a:lnTo>
                    <a:pt x="7216" y="37"/>
                  </a:lnTo>
                  <a:lnTo>
                    <a:pt x="7216" y="39"/>
                  </a:lnTo>
                  <a:lnTo>
                    <a:pt x="7223" y="39"/>
                  </a:lnTo>
                  <a:lnTo>
                    <a:pt x="7223" y="40"/>
                  </a:lnTo>
                  <a:lnTo>
                    <a:pt x="7228" y="40"/>
                  </a:lnTo>
                  <a:lnTo>
                    <a:pt x="7228" y="42"/>
                  </a:lnTo>
                  <a:lnTo>
                    <a:pt x="7235" y="42"/>
                  </a:lnTo>
                  <a:lnTo>
                    <a:pt x="7235" y="44"/>
                  </a:lnTo>
                  <a:lnTo>
                    <a:pt x="7240" y="44"/>
                  </a:lnTo>
                  <a:lnTo>
                    <a:pt x="7240" y="45"/>
                  </a:lnTo>
                  <a:lnTo>
                    <a:pt x="7245" y="45"/>
                  </a:lnTo>
                  <a:lnTo>
                    <a:pt x="7245" y="47"/>
                  </a:lnTo>
                  <a:lnTo>
                    <a:pt x="7250" y="47"/>
                  </a:lnTo>
                  <a:lnTo>
                    <a:pt x="7250" y="49"/>
                  </a:lnTo>
                  <a:lnTo>
                    <a:pt x="7255" y="49"/>
                  </a:lnTo>
                  <a:lnTo>
                    <a:pt x="7255" y="50"/>
                  </a:lnTo>
                  <a:lnTo>
                    <a:pt x="7260" y="50"/>
                  </a:lnTo>
                  <a:lnTo>
                    <a:pt x="7260" y="52"/>
                  </a:lnTo>
                  <a:lnTo>
                    <a:pt x="7265" y="52"/>
                  </a:lnTo>
                  <a:lnTo>
                    <a:pt x="7265" y="54"/>
                  </a:lnTo>
                  <a:lnTo>
                    <a:pt x="7270" y="54"/>
                  </a:lnTo>
                  <a:lnTo>
                    <a:pt x="7270" y="55"/>
                  </a:lnTo>
                  <a:lnTo>
                    <a:pt x="7275" y="55"/>
                  </a:lnTo>
                  <a:lnTo>
                    <a:pt x="7275" y="57"/>
                  </a:lnTo>
                  <a:lnTo>
                    <a:pt x="7280" y="57"/>
                  </a:lnTo>
                  <a:lnTo>
                    <a:pt x="7280" y="59"/>
                  </a:lnTo>
                  <a:lnTo>
                    <a:pt x="7285" y="59"/>
                  </a:lnTo>
                  <a:lnTo>
                    <a:pt x="7285" y="60"/>
                  </a:lnTo>
                  <a:lnTo>
                    <a:pt x="7290" y="60"/>
                  </a:lnTo>
                  <a:lnTo>
                    <a:pt x="7290" y="62"/>
                  </a:lnTo>
                  <a:lnTo>
                    <a:pt x="7295" y="62"/>
                  </a:lnTo>
                  <a:lnTo>
                    <a:pt x="7295" y="64"/>
                  </a:lnTo>
                  <a:lnTo>
                    <a:pt x="7298" y="64"/>
                  </a:lnTo>
                  <a:lnTo>
                    <a:pt x="7298" y="65"/>
                  </a:lnTo>
                  <a:lnTo>
                    <a:pt x="7303" y="65"/>
                  </a:lnTo>
                  <a:lnTo>
                    <a:pt x="7303" y="67"/>
                  </a:lnTo>
                  <a:lnTo>
                    <a:pt x="7306" y="67"/>
                  </a:lnTo>
                  <a:lnTo>
                    <a:pt x="7306" y="69"/>
                  </a:lnTo>
                  <a:lnTo>
                    <a:pt x="7311" y="69"/>
                  </a:lnTo>
                  <a:lnTo>
                    <a:pt x="7311" y="70"/>
                  </a:lnTo>
                  <a:lnTo>
                    <a:pt x="7315" y="70"/>
                  </a:lnTo>
                  <a:lnTo>
                    <a:pt x="7315" y="72"/>
                  </a:lnTo>
                  <a:lnTo>
                    <a:pt x="7310" y="72"/>
                  </a:lnTo>
                  <a:close/>
                  <a:moveTo>
                    <a:pt x="7176" y="30"/>
                  </a:moveTo>
                  <a:lnTo>
                    <a:pt x="7176" y="29"/>
                  </a:lnTo>
                  <a:lnTo>
                    <a:pt x="7170" y="29"/>
                  </a:lnTo>
                  <a:lnTo>
                    <a:pt x="7170" y="27"/>
                  </a:lnTo>
                  <a:lnTo>
                    <a:pt x="7161" y="27"/>
                  </a:lnTo>
                  <a:lnTo>
                    <a:pt x="7161" y="25"/>
                  </a:lnTo>
                  <a:lnTo>
                    <a:pt x="7155" y="25"/>
                  </a:lnTo>
                  <a:lnTo>
                    <a:pt x="7155" y="24"/>
                  </a:lnTo>
                  <a:lnTo>
                    <a:pt x="7148" y="24"/>
                  </a:lnTo>
                  <a:lnTo>
                    <a:pt x="7148" y="22"/>
                  </a:lnTo>
                  <a:lnTo>
                    <a:pt x="7140" y="22"/>
                  </a:lnTo>
                  <a:lnTo>
                    <a:pt x="7140" y="20"/>
                  </a:lnTo>
                  <a:lnTo>
                    <a:pt x="7130" y="20"/>
                  </a:lnTo>
                  <a:lnTo>
                    <a:pt x="7130" y="19"/>
                  </a:lnTo>
                  <a:lnTo>
                    <a:pt x="7120" y="19"/>
                  </a:lnTo>
                  <a:lnTo>
                    <a:pt x="7120" y="17"/>
                  </a:lnTo>
                  <a:lnTo>
                    <a:pt x="7111" y="17"/>
                  </a:lnTo>
                  <a:lnTo>
                    <a:pt x="7111" y="15"/>
                  </a:lnTo>
                  <a:lnTo>
                    <a:pt x="7101" y="15"/>
                  </a:lnTo>
                  <a:lnTo>
                    <a:pt x="7101" y="14"/>
                  </a:lnTo>
                  <a:lnTo>
                    <a:pt x="7091" y="14"/>
                  </a:lnTo>
                  <a:lnTo>
                    <a:pt x="7091" y="12"/>
                  </a:lnTo>
                  <a:lnTo>
                    <a:pt x="7078" y="12"/>
                  </a:lnTo>
                  <a:lnTo>
                    <a:pt x="7078" y="10"/>
                  </a:lnTo>
                  <a:lnTo>
                    <a:pt x="7065" y="10"/>
                  </a:lnTo>
                  <a:lnTo>
                    <a:pt x="7065" y="9"/>
                  </a:lnTo>
                  <a:lnTo>
                    <a:pt x="7051" y="9"/>
                  </a:lnTo>
                  <a:lnTo>
                    <a:pt x="7051" y="7"/>
                  </a:lnTo>
                  <a:lnTo>
                    <a:pt x="7035" y="7"/>
                  </a:lnTo>
                  <a:lnTo>
                    <a:pt x="7035" y="5"/>
                  </a:lnTo>
                  <a:lnTo>
                    <a:pt x="7053" y="5"/>
                  </a:lnTo>
                  <a:lnTo>
                    <a:pt x="7053" y="7"/>
                  </a:lnTo>
                  <a:lnTo>
                    <a:pt x="7066" y="7"/>
                  </a:lnTo>
                  <a:lnTo>
                    <a:pt x="7066" y="9"/>
                  </a:lnTo>
                  <a:lnTo>
                    <a:pt x="7080" y="9"/>
                  </a:lnTo>
                  <a:lnTo>
                    <a:pt x="7080" y="10"/>
                  </a:lnTo>
                  <a:lnTo>
                    <a:pt x="7093" y="10"/>
                  </a:lnTo>
                  <a:lnTo>
                    <a:pt x="7093" y="12"/>
                  </a:lnTo>
                  <a:lnTo>
                    <a:pt x="7103" y="12"/>
                  </a:lnTo>
                  <a:lnTo>
                    <a:pt x="7103" y="14"/>
                  </a:lnTo>
                  <a:lnTo>
                    <a:pt x="7113" y="14"/>
                  </a:lnTo>
                  <a:lnTo>
                    <a:pt x="7113" y="15"/>
                  </a:lnTo>
                  <a:lnTo>
                    <a:pt x="7121" y="15"/>
                  </a:lnTo>
                  <a:lnTo>
                    <a:pt x="7121" y="17"/>
                  </a:lnTo>
                  <a:lnTo>
                    <a:pt x="7131" y="17"/>
                  </a:lnTo>
                  <a:lnTo>
                    <a:pt x="7131" y="19"/>
                  </a:lnTo>
                  <a:lnTo>
                    <a:pt x="7141" y="19"/>
                  </a:lnTo>
                  <a:lnTo>
                    <a:pt x="7141" y="20"/>
                  </a:lnTo>
                  <a:lnTo>
                    <a:pt x="7150" y="20"/>
                  </a:lnTo>
                  <a:lnTo>
                    <a:pt x="7150" y="22"/>
                  </a:lnTo>
                  <a:lnTo>
                    <a:pt x="7156" y="22"/>
                  </a:lnTo>
                  <a:lnTo>
                    <a:pt x="7156" y="24"/>
                  </a:lnTo>
                  <a:lnTo>
                    <a:pt x="7163" y="24"/>
                  </a:lnTo>
                  <a:lnTo>
                    <a:pt x="7163" y="25"/>
                  </a:lnTo>
                  <a:lnTo>
                    <a:pt x="7171" y="25"/>
                  </a:lnTo>
                  <a:lnTo>
                    <a:pt x="7171" y="27"/>
                  </a:lnTo>
                  <a:lnTo>
                    <a:pt x="7178" y="27"/>
                  </a:lnTo>
                  <a:lnTo>
                    <a:pt x="7178" y="29"/>
                  </a:lnTo>
                  <a:lnTo>
                    <a:pt x="7185" y="29"/>
                  </a:lnTo>
                  <a:lnTo>
                    <a:pt x="7185" y="30"/>
                  </a:lnTo>
                  <a:lnTo>
                    <a:pt x="7176" y="30"/>
                  </a:lnTo>
                  <a:close/>
                  <a:moveTo>
                    <a:pt x="7015" y="4"/>
                  </a:moveTo>
                  <a:lnTo>
                    <a:pt x="7035" y="4"/>
                  </a:lnTo>
                  <a:lnTo>
                    <a:pt x="7035" y="5"/>
                  </a:lnTo>
                  <a:lnTo>
                    <a:pt x="7015" y="5"/>
                  </a:lnTo>
                  <a:lnTo>
                    <a:pt x="7015" y="4"/>
                  </a:lnTo>
                  <a:close/>
                  <a:moveTo>
                    <a:pt x="6986" y="2"/>
                  </a:moveTo>
                  <a:lnTo>
                    <a:pt x="7013" y="2"/>
                  </a:lnTo>
                  <a:lnTo>
                    <a:pt x="7013" y="4"/>
                  </a:lnTo>
                  <a:lnTo>
                    <a:pt x="6986" y="4"/>
                  </a:lnTo>
                  <a:lnTo>
                    <a:pt x="6986" y="2"/>
                  </a:lnTo>
                  <a:close/>
                </a:path>
              </a:pathLst>
            </a:custGeom>
            <a:solidFill>
              <a:srgbClr val="58B7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0" name="Freeform 42"/>
            <p:cNvSpPr>
              <a:spLocks noEditPoints="1"/>
            </p:cNvSpPr>
            <p:nvPr/>
          </p:nvSpPr>
          <p:spPr bwMode="auto">
            <a:xfrm>
              <a:off x="6075854" y="3724056"/>
              <a:ext cx="60325" cy="22225"/>
            </a:xfrm>
            <a:custGeom>
              <a:avLst/>
              <a:gdLst>
                <a:gd name="T0" fmla="*/ 296 w 296"/>
                <a:gd name="T1" fmla="*/ 108 h 108"/>
                <a:gd name="T2" fmla="*/ 296 w 296"/>
                <a:gd name="T3" fmla="*/ 108 h 108"/>
                <a:gd name="T4" fmla="*/ 296 w 296"/>
                <a:gd name="T5" fmla="*/ 108 h 108"/>
                <a:gd name="T6" fmla="*/ 293 w 296"/>
                <a:gd name="T7" fmla="*/ 107 h 108"/>
                <a:gd name="T8" fmla="*/ 292 w 296"/>
                <a:gd name="T9" fmla="*/ 107 h 108"/>
                <a:gd name="T10" fmla="*/ 293 w 296"/>
                <a:gd name="T11" fmla="*/ 107 h 108"/>
                <a:gd name="T12" fmla="*/ 291 w 296"/>
                <a:gd name="T13" fmla="*/ 107 h 108"/>
                <a:gd name="T14" fmla="*/ 290 w 296"/>
                <a:gd name="T15" fmla="*/ 106 h 108"/>
                <a:gd name="T16" fmla="*/ 291 w 296"/>
                <a:gd name="T17" fmla="*/ 107 h 108"/>
                <a:gd name="T18" fmla="*/ 289 w 296"/>
                <a:gd name="T19" fmla="*/ 106 h 108"/>
                <a:gd name="T20" fmla="*/ 288 w 296"/>
                <a:gd name="T21" fmla="*/ 106 h 108"/>
                <a:gd name="T22" fmla="*/ 289 w 296"/>
                <a:gd name="T23" fmla="*/ 106 h 108"/>
                <a:gd name="T24" fmla="*/ 288 w 296"/>
                <a:gd name="T25" fmla="*/ 106 h 108"/>
                <a:gd name="T26" fmla="*/ 0 w 296"/>
                <a:gd name="T27" fmla="*/ 0 h 108"/>
                <a:gd name="T28" fmla="*/ 0 w 296"/>
                <a:gd name="T29" fmla="*/ 0 h 108"/>
                <a:gd name="T30" fmla="*/ 0 w 296"/>
                <a:gd name="T31" fmla="*/ 0 h 108"/>
                <a:gd name="T32" fmla="*/ 288 w 296"/>
                <a:gd name="T33"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108">
                  <a:moveTo>
                    <a:pt x="296" y="108"/>
                  </a:moveTo>
                  <a:lnTo>
                    <a:pt x="296" y="108"/>
                  </a:lnTo>
                  <a:lnTo>
                    <a:pt x="296" y="108"/>
                  </a:lnTo>
                  <a:close/>
                  <a:moveTo>
                    <a:pt x="293" y="107"/>
                  </a:moveTo>
                  <a:cubicBezTo>
                    <a:pt x="293" y="107"/>
                    <a:pt x="292" y="107"/>
                    <a:pt x="292" y="107"/>
                  </a:cubicBezTo>
                  <a:cubicBezTo>
                    <a:pt x="292" y="107"/>
                    <a:pt x="293" y="107"/>
                    <a:pt x="293" y="107"/>
                  </a:cubicBezTo>
                  <a:close/>
                  <a:moveTo>
                    <a:pt x="291" y="107"/>
                  </a:moveTo>
                  <a:cubicBezTo>
                    <a:pt x="291" y="106"/>
                    <a:pt x="290" y="106"/>
                    <a:pt x="290" y="106"/>
                  </a:cubicBezTo>
                  <a:cubicBezTo>
                    <a:pt x="290" y="106"/>
                    <a:pt x="291" y="106"/>
                    <a:pt x="291" y="107"/>
                  </a:cubicBezTo>
                  <a:close/>
                  <a:moveTo>
                    <a:pt x="289" y="106"/>
                  </a:moveTo>
                  <a:cubicBezTo>
                    <a:pt x="289" y="106"/>
                    <a:pt x="289" y="106"/>
                    <a:pt x="288" y="106"/>
                  </a:cubicBezTo>
                  <a:cubicBezTo>
                    <a:pt x="289" y="106"/>
                    <a:pt x="289" y="106"/>
                    <a:pt x="289" y="106"/>
                  </a:cubicBezTo>
                  <a:close/>
                  <a:moveTo>
                    <a:pt x="288" y="106"/>
                  </a:moveTo>
                  <a:cubicBezTo>
                    <a:pt x="185" y="85"/>
                    <a:pt x="89" y="49"/>
                    <a:pt x="0" y="0"/>
                  </a:cubicBezTo>
                  <a:lnTo>
                    <a:pt x="0" y="0"/>
                  </a:lnTo>
                  <a:lnTo>
                    <a:pt x="0" y="0"/>
                  </a:lnTo>
                  <a:cubicBezTo>
                    <a:pt x="89" y="49"/>
                    <a:pt x="186" y="85"/>
                    <a:pt x="288" y="106"/>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1" name="Freeform 43"/>
            <p:cNvSpPr>
              <a:spLocks noEditPoints="1"/>
            </p:cNvSpPr>
            <p:nvPr/>
          </p:nvSpPr>
          <p:spPr bwMode="auto">
            <a:xfrm>
              <a:off x="6075854" y="3333531"/>
              <a:ext cx="906463" cy="415925"/>
            </a:xfrm>
            <a:custGeom>
              <a:avLst/>
              <a:gdLst>
                <a:gd name="T0" fmla="*/ 3033 w 4411"/>
                <a:gd name="T1" fmla="*/ 2024 h 2024"/>
                <a:gd name="T2" fmla="*/ 3509 w 4411"/>
                <a:gd name="T3" fmla="*/ 1510 h 2024"/>
                <a:gd name="T4" fmla="*/ 3218 w 4411"/>
                <a:gd name="T5" fmla="*/ 1248 h 2024"/>
                <a:gd name="T6" fmla="*/ 3429 w 4411"/>
                <a:gd name="T7" fmla="*/ 1113 h 2024"/>
                <a:gd name="T8" fmla="*/ 3310 w 4411"/>
                <a:gd name="T9" fmla="*/ 863 h 2024"/>
                <a:gd name="T10" fmla="*/ 3489 w 4411"/>
                <a:gd name="T11" fmla="*/ 742 h 2024"/>
                <a:gd name="T12" fmla="*/ 2861 w 4411"/>
                <a:gd name="T13" fmla="*/ 480 h 2024"/>
                <a:gd name="T14" fmla="*/ 4411 w 4411"/>
                <a:gd name="T15" fmla="*/ 0 h 2024"/>
                <a:gd name="T16" fmla="*/ 2797 w 4411"/>
                <a:gd name="T17" fmla="*/ 2024 h 2024"/>
                <a:gd name="T18" fmla="*/ 1469 w 4411"/>
                <a:gd name="T19" fmla="*/ 1370 h 2024"/>
                <a:gd name="T20" fmla="*/ 1807 w 4411"/>
                <a:gd name="T21" fmla="*/ 1510 h 2024"/>
                <a:gd name="T22" fmla="*/ 2199 w 4411"/>
                <a:gd name="T23" fmla="*/ 1510 h 2024"/>
                <a:gd name="T24" fmla="*/ 2437 w 4411"/>
                <a:gd name="T25" fmla="*/ 1661 h 2024"/>
                <a:gd name="T26" fmla="*/ 2652 w 4411"/>
                <a:gd name="T27" fmla="*/ 1510 h 2024"/>
                <a:gd name="T28" fmla="*/ 2797 w 4411"/>
                <a:gd name="T29" fmla="*/ 2024 h 2024"/>
                <a:gd name="T30" fmla="*/ 485 w 4411"/>
                <a:gd name="T31" fmla="*/ 2024 h 2024"/>
                <a:gd name="T32" fmla="*/ 296 w 4411"/>
                <a:gd name="T33" fmla="*/ 2007 h 2024"/>
                <a:gd name="T34" fmla="*/ 292 w 4411"/>
                <a:gd name="T35" fmla="*/ 2006 h 2024"/>
                <a:gd name="T36" fmla="*/ 290 w 4411"/>
                <a:gd name="T37" fmla="*/ 2005 h 2024"/>
                <a:gd name="T38" fmla="*/ 288 w 4411"/>
                <a:gd name="T39" fmla="*/ 2005 h 2024"/>
                <a:gd name="T40" fmla="*/ 0 w 4411"/>
                <a:gd name="T41" fmla="*/ 1899 h 2024"/>
                <a:gd name="T42" fmla="*/ 906 w 4411"/>
                <a:gd name="T43" fmla="*/ 0 h 2024"/>
                <a:gd name="T44" fmla="*/ 1192 w 4411"/>
                <a:gd name="T45" fmla="*/ 0 h 2024"/>
                <a:gd name="T46" fmla="*/ 2484 w 4411"/>
                <a:gd name="T47" fmla="*/ 1385 h 2024"/>
                <a:gd name="T48" fmla="*/ 2484 w 4411"/>
                <a:gd name="T49" fmla="*/ 705 h 2024"/>
                <a:gd name="T50" fmla="*/ 2484 w 4411"/>
                <a:gd name="T51" fmla="*/ 480 h 2024"/>
                <a:gd name="T52" fmla="*/ 2146 w 4411"/>
                <a:gd name="T53" fmla="*/ 948 h 2024"/>
                <a:gd name="T54" fmla="*/ 1755 w 4411"/>
                <a:gd name="T55" fmla="*/ 480 h 2024"/>
                <a:gd name="T56" fmla="*/ 1469 w 4411"/>
                <a:gd name="T57" fmla="*/ 1346 h 2024"/>
                <a:gd name="T58" fmla="*/ 3109 w 4411"/>
                <a:gd name="T59" fmla="*/ 1248 h 2024"/>
                <a:gd name="T60" fmla="*/ 2993 w 4411"/>
                <a:gd name="T61" fmla="*/ 1113 h 2024"/>
                <a:gd name="T62" fmla="*/ 3109 w 4411"/>
                <a:gd name="T63" fmla="*/ 1248 h 2024"/>
                <a:gd name="T64" fmla="*/ 2993 w 4411"/>
                <a:gd name="T65" fmla="*/ 863 h 2024"/>
                <a:gd name="T66" fmla="*/ 3313 w 4411"/>
                <a:gd name="T67" fmla="*/ 742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11" h="2024">
                  <a:moveTo>
                    <a:pt x="3695" y="2024"/>
                  </a:moveTo>
                  <a:lnTo>
                    <a:pt x="3033" y="2024"/>
                  </a:lnTo>
                  <a:lnTo>
                    <a:pt x="3156" y="1510"/>
                  </a:lnTo>
                  <a:lnTo>
                    <a:pt x="3509" y="1510"/>
                  </a:lnTo>
                  <a:lnTo>
                    <a:pt x="3509" y="1248"/>
                  </a:lnTo>
                  <a:lnTo>
                    <a:pt x="3218" y="1248"/>
                  </a:lnTo>
                  <a:lnTo>
                    <a:pt x="3251" y="1113"/>
                  </a:lnTo>
                  <a:lnTo>
                    <a:pt x="3429" y="1113"/>
                  </a:lnTo>
                  <a:lnTo>
                    <a:pt x="3429" y="863"/>
                  </a:lnTo>
                  <a:lnTo>
                    <a:pt x="3310" y="863"/>
                  </a:lnTo>
                  <a:lnTo>
                    <a:pt x="3339" y="742"/>
                  </a:lnTo>
                  <a:lnTo>
                    <a:pt x="3489" y="742"/>
                  </a:lnTo>
                  <a:lnTo>
                    <a:pt x="3489" y="480"/>
                  </a:lnTo>
                  <a:lnTo>
                    <a:pt x="2861" y="480"/>
                  </a:lnTo>
                  <a:lnTo>
                    <a:pt x="3033" y="0"/>
                  </a:lnTo>
                  <a:lnTo>
                    <a:pt x="4411" y="0"/>
                  </a:lnTo>
                  <a:lnTo>
                    <a:pt x="3695" y="2024"/>
                  </a:lnTo>
                  <a:close/>
                  <a:moveTo>
                    <a:pt x="2797" y="2024"/>
                  </a:moveTo>
                  <a:lnTo>
                    <a:pt x="1291" y="2024"/>
                  </a:lnTo>
                  <a:lnTo>
                    <a:pt x="1469" y="1370"/>
                  </a:lnTo>
                  <a:lnTo>
                    <a:pt x="1469" y="1510"/>
                  </a:lnTo>
                  <a:lnTo>
                    <a:pt x="1807" y="1510"/>
                  </a:lnTo>
                  <a:lnTo>
                    <a:pt x="1807" y="1042"/>
                  </a:lnTo>
                  <a:lnTo>
                    <a:pt x="2199" y="1510"/>
                  </a:lnTo>
                  <a:lnTo>
                    <a:pt x="2463" y="1510"/>
                  </a:lnTo>
                  <a:lnTo>
                    <a:pt x="2437" y="1661"/>
                  </a:lnTo>
                  <a:lnTo>
                    <a:pt x="2652" y="1061"/>
                  </a:lnTo>
                  <a:lnTo>
                    <a:pt x="2652" y="1510"/>
                  </a:lnTo>
                  <a:lnTo>
                    <a:pt x="3004" y="1510"/>
                  </a:lnTo>
                  <a:lnTo>
                    <a:pt x="2797" y="2024"/>
                  </a:lnTo>
                  <a:close/>
                  <a:moveTo>
                    <a:pt x="989" y="2024"/>
                  </a:moveTo>
                  <a:lnTo>
                    <a:pt x="485" y="2024"/>
                  </a:lnTo>
                  <a:cubicBezTo>
                    <a:pt x="421" y="2024"/>
                    <a:pt x="358" y="2018"/>
                    <a:pt x="296" y="2007"/>
                  </a:cubicBezTo>
                  <a:lnTo>
                    <a:pt x="296" y="2007"/>
                  </a:lnTo>
                  <a:cubicBezTo>
                    <a:pt x="295" y="2006"/>
                    <a:pt x="294" y="2006"/>
                    <a:pt x="293" y="2006"/>
                  </a:cubicBezTo>
                  <a:cubicBezTo>
                    <a:pt x="293" y="2006"/>
                    <a:pt x="292" y="2006"/>
                    <a:pt x="292" y="2006"/>
                  </a:cubicBezTo>
                  <a:cubicBezTo>
                    <a:pt x="292" y="2006"/>
                    <a:pt x="291" y="2006"/>
                    <a:pt x="291" y="2006"/>
                  </a:cubicBezTo>
                  <a:cubicBezTo>
                    <a:pt x="291" y="2005"/>
                    <a:pt x="290" y="2005"/>
                    <a:pt x="290" y="2005"/>
                  </a:cubicBezTo>
                  <a:cubicBezTo>
                    <a:pt x="290" y="2005"/>
                    <a:pt x="290" y="2005"/>
                    <a:pt x="289" y="2005"/>
                  </a:cubicBezTo>
                  <a:cubicBezTo>
                    <a:pt x="289" y="2005"/>
                    <a:pt x="289" y="2005"/>
                    <a:pt x="288" y="2005"/>
                  </a:cubicBezTo>
                  <a:cubicBezTo>
                    <a:pt x="288" y="2005"/>
                    <a:pt x="288" y="2005"/>
                    <a:pt x="288" y="2005"/>
                  </a:cubicBezTo>
                  <a:cubicBezTo>
                    <a:pt x="186" y="1984"/>
                    <a:pt x="89" y="1948"/>
                    <a:pt x="0" y="1899"/>
                  </a:cubicBezTo>
                  <a:cubicBezTo>
                    <a:pt x="209" y="1350"/>
                    <a:pt x="492" y="607"/>
                    <a:pt x="725" y="0"/>
                  </a:cubicBezTo>
                  <a:lnTo>
                    <a:pt x="906" y="0"/>
                  </a:lnTo>
                  <a:lnTo>
                    <a:pt x="723" y="818"/>
                  </a:lnTo>
                  <a:lnTo>
                    <a:pt x="1192" y="0"/>
                  </a:lnTo>
                  <a:lnTo>
                    <a:pt x="2725" y="0"/>
                  </a:lnTo>
                  <a:lnTo>
                    <a:pt x="2484" y="1385"/>
                  </a:lnTo>
                  <a:lnTo>
                    <a:pt x="2484" y="705"/>
                  </a:lnTo>
                  <a:lnTo>
                    <a:pt x="2484" y="705"/>
                  </a:lnTo>
                  <a:lnTo>
                    <a:pt x="2484" y="480"/>
                  </a:lnTo>
                  <a:lnTo>
                    <a:pt x="2484" y="480"/>
                  </a:lnTo>
                  <a:lnTo>
                    <a:pt x="2146" y="480"/>
                  </a:lnTo>
                  <a:lnTo>
                    <a:pt x="2146" y="948"/>
                  </a:lnTo>
                  <a:lnTo>
                    <a:pt x="2086" y="876"/>
                  </a:lnTo>
                  <a:lnTo>
                    <a:pt x="1755" y="480"/>
                  </a:lnTo>
                  <a:lnTo>
                    <a:pt x="1469" y="480"/>
                  </a:lnTo>
                  <a:lnTo>
                    <a:pt x="1469" y="1346"/>
                  </a:lnTo>
                  <a:lnTo>
                    <a:pt x="989" y="2024"/>
                  </a:lnTo>
                  <a:close/>
                  <a:moveTo>
                    <a:pt x="3109" y="1248"/>
                  </a:moveTo>
                  <a:lnTo>
                    <a:pt x="2993" y="1248"/>
                  </a:lnTo>
                  <a:lnTo>
                    <a:pt x="2993" y="1113"/>
                  </a:lnTo>
                  <a:lnTo>
                    <a:pt x="3164" y="1113"/>
                  </a:lnTo>
                  <a:lnTo>
                    <a:pt x="3109" y="1248"/>
                  </a:lnTo>
                  <a:close/>
                  <a:moveTo>
                    <a:pt x="3265" y="863"/>
                  </a:moveTo>
                  <a:lnTo>
                    <a:pt x="2993" y="863"/>
                  </a:lnTo>
                  <a:lnTo>
                    <a:pt x="2993" y="742"/>
                  </a:lnTo>
                  <a:lnTo>
                    <a:pt x="3313" y="742"/>
                  </a:lnTo>
                  <a:lnTo>
                    <a:pt x="3265" y="863"/>
                  </a:lnTo>
                  <a:close/>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2" name="Freeform 44"/>
            <p:cNvSpPr>
              <a:spLocks noEditPoints="1"/>
            </p:cNvSpPr>
            <p:nvPr/>
          </p:nvSpPr>
          <p:spPr bwMode="auto">
            <a:xfrm>
              <a:off x="7398241" y="3333531"/>
              <a:ext cx="201613" cy="303213"/>
            </a:xfrm>
            <a:custGeom>
              <a:avLst/>
              <a:gdLst>
                <a:gd name="T0" fmla="*/ 980 w 980"/>
                <a:gd name="T1" fmla="*/ 1210 h 1471"/>
                <a:gd name="T2" fmla="*/ 41 w 980"/>
                <a:gd name="T3" fmla="*/ 2 h 1471"/>
                <a:gd name="T4" fmla="*/ 41 w 980"/>
                <a:gd name="T5" fmla="*/ 2 h 1471"/>
                <a:gd name="T6" fmla="*/ 38 w 980"/>
                <a:gd name="T7" fmla="*/ 1 h 1471"/>
                <a:gd name="T8" fmla="*/ 36 w 980"/>
                <a:gd name="T9" fmla="*/ 1 h 1471"/>
                <a:gd name="T10" fmla="*/ 36 w 980"/>
                <a:gd name="T11" fmla="*/ 1 h 1471"/>
                <a:gd name="T12" fmla="*/ 35 w 980"/>
                <a:gd name="T13" fmla="*/ 1 h 1471"/>
                <a:gd name="T14" fmla="*/ 33 w 980"/>
                <a:gd name="T15" fmla="*/ 1 h 1471"/>
                <a:gd name="T16" fmla="*/ 33 w 980"/>
                <a:gd name="T17" fmla="*/ 1 h 1471"/>
                <a:gd name="T18" fmla="*/ 31 w 980"/>
                <a:gd name="T19" fmla="*/ 1 h 1471"/>
                <a:gd name="T20" fmla="*/ 30 w 980"/>
                <a:gd name="T21" fmla="*/ 1 h 1471"/>
                <a:gd name="T22" fmla="*/ 30 w 980"/>
                <a:gd name="T23" fmla="*/ 1 h 1471"/>
                <a:gd name="T24" fmla="*/ 28 w 980"/>
                <a:gd name="T25" fmla="*/ 1 h 1471"/>
                <a:gd name="T26" fmla="*/ 27 w 980"/>
                <a:gd name="T27" fmla="*/ 1 h 1471"/>
                <a:gd name="T28" fmla="*/ 27 w 980"/>
                <a:gd name="T29" fmla="*/ 1 h 1471"/>
                <a:gd name="T30" fmla="*/ 25 w 980"/>
                <a:gd name="T31" fmla="*/ 1 h 1471"/>
                <a:gd name="T32" fmla="*/ 23 w 980"/>
                <a:gd name="T33" fmla="*/ 1 h 1471"/>
                <a:gd name="T34" fmla="*/ 23 w 980"/>
                <a:gd name="T35" fmla="*/ 1 h 1471"/>
                <a:gd name="T36" fmla="*/ 22 w 980"/>
                <a:gd name="T37" fmla="*/ 1 h 1471"/>
                <a:gd name="T38" fmla="*/ 20 w 980"/>
                <a:gd name="T39" fmla="*/ 1 h 1471"/>
                <a:gd name="T40" fmla="*/ 20 w 980"/>
                <a:gd name="T41" fmla="*/ 1 h 1471"/>
                <a:gd name="T42" fmla="*/ 18 w 980"/>
                <a:gd name="T43" fmla="*/ 1 h 1471"/>
                <a:gd name="T44" fmla="*/ 17 w 980"/>
                <a:gd name="T45" fmla="*/ 1 h 1471"/>
                <a:gd name="T46" fmla="*/ 17 w 980"/>
                <a:gd name="T47" fmla="*/ 1 h 1471"/>
                <a:gd name="T48" fmla="*/ 15 w 980"/>
                <a:gd name="T49" fmla="*/ 1 h 1471"/>
                <a:gd name="T50" fmla="*/ 14 w 980"/>
                <a:gd name="T51" fmla="*/ 1 h 1471"/>
                <a:gd name="T52" fmla="*/ 14 w 980"/>
                <a:gd name="T53" fmla="*/ 1 h 1471"/>
                <a:gd name="T54" fmla="*/ 12 w 980"/>
                <a:gd name="T55" fmla="*/ 0 h 1471"/>
                <a:gd name="T56" fmla="*/ 10 w 980"/>
                <a:gd name="T57" fmla="*/ 0 h 1471"/>
                <a:gd name="T58" fmla="*/ 10 w 980"/>
                <a:gd name="T59" fmla="*/ 0 h 1471"/>
                <a:gd name="T60" fmla="*/ 9 w 980"/>
                <a:gd name="T61" fmla="*/ 0 h 1471"/>
                <a:gd name="T62" fmla="*/ 7 w 980"/>
                <a:gd name="T63" fmla="*/ 0 h 1471"/>
                <a:gd name="T64" fmla="*/ 7 w 980"/>
                <a:gd name="T65" fmla="*/ 0 h 1471"/>
                <a:gd name="T66" fmla="*/ 5 w 980"/>
                <a:gd name="T67" fmla="*/ 0 h 1471"/>
                <a:gd name="T68" fmla="*/ 4 w 980"/>
                <a:gd name="T69" fmla="*/ 0 h 1471"/>
                <a:gd name="T70" fmla="*/ 4 w 980"/>
                <a:gd name="T71" fmla="*/ 0 h 1471"/>
                <a:gd name="T72" fmla="*/ 2 w 980"/>
                <a:gd name="T73" fmla="*/ 0 h 1471"/>
                <a:gd name="T74" fmla="*/ 0 w 980"/>
                <a:gd name="T75" fmla="*/ 0 h 1471"/>
                <a:gd name="T76" fmla="*/ 0 w 980"/>
                <a:gd name="T7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0" h="1471">
                  <a:moveTo>
                    <a:pt x="889" y="1471"/>
                  </a:moveTo>
                  <a:cubicBezTo>
                    <a:pt x="930" y="1390"/>
                    <a:pt x="961" y="1302"/>
                    <a:pt x="980" y="1210"/>
                  </a:cubicBezTo>
                  <a:cubicBezTo>
                    <a:pt x="961" y="1302"/>
                    <a:pt x="930" y="1390"/>
                    <a:pt x="889" y="1471"/>
                  </a:cubicBezTo>
                  <a:close/>
                  <a:moveTo>
                    <a:pt x="41" y="2"/>
                  </a:moveTo>
                  <a:lnTo>
                    <a:pt x="41" y="2"/>
                  </a:lnTo>
                  <a:lnTo>
                    <a:pt x="41" y="2"/>
                  </a:lnTo>
                  <a:close/>
                  <a:moveTo>
                    <a:pt x="38" y="1"/>
                  </a:moveTo>
                  <a:lnTo>
                    <a:pt x="38" y="1"/>
                  </a:lnTo>
                  <a:lnTo>
                    <a:pt x="38" y="1"/>
                  </a:lnTo>
                  <a:close/>
                  <a:moveTo>
                    <a:pt x="36" y="1"/>
                  </a:moveTo>
                  <a:lnTo>
                    <a:pt x="36" y="1"/>
                  </a:lnTo>
                  <a:lnTo>
                    <a:pt x="36" y="1"/>
                  </a:lnTo>
                  <a:close/>
                  <a:moveTo>
                    <a:pt x="35" y="1"/>
                  </a:moveTo>
                  <a:lnTo>
                    <a:pt x="35" y="1"/>
                  </a:lnTo>
                  <a:lnTo>
                    <a:pt x="35" y="1"/>
                  </a:lnTo>
                  <a:close/>
                  <a:moveTo>
                    <a:pt x="33" y="1"/>
                  </a:moveTo>
                  <a:lnTo>
                    <a:pt x="33" y="1"/>
                  </a:lnTo>
                  <a:lnTo>
                    <a:pt x="33" y="1"/>
                  </a:lnTo>
                  <a:close/>
                  <a:moveTo>
                    <a:pt x="32" y="1"/>
                  </a:moveTo>
                  <a:lnTo>
                    <a:pt x="31" y="1"/>
                  </a:lnTo>
                  <a:lnTo>
                    <a:pt x="32" y="1"/>
                  </a:lnTo>
                  <a:close/>
                  <a:moveTo>
                    <a:pt x="30" y="1"/>
                  </a:moveTo>
                  <a:lnTo>
                    <a:pt x="30" y="1"/>
                  </a:lnTo>
                  <a:lnTo>
                    <a:pt x="30" y="1"/>
                  </a:lnTo>
                  <a:close/>
                  <a:moveTo>
                    <a:pt x="28" y="1"/>
                  </a:moveTo>
                  <a:lnTo>
                    <a:pt x="28" y="1"/>
                  </a:lnTo>
                  <a:lnTo>
                    <a:pt x="28" y="1"/>
                  </a:lnTo>
                  <a:close/>
                  <a:moveTo>
                    <a:pt x="27" y="1"/>
                  </a:moveTo>
                  <a:lnTo>
                    <a:pt x="26" y="1"/>
                  </a:lnTo>
                  <a:lnTo>
                    <a:pt x="27" y="1"/>
                  </a:lnTo>
                  <a:close/>
                  <a:moveTo>
                    <a:pt x="25" y="1"/>
                  </a:moveTo>
                  <a:lnTo>
                    <a:pt x="25" y="1"/>
                  </a:lnTo>
                  <a:lnTo>
                    <a:pt x="25" y="1"/>
                  </a:lnTo>
                  <a:close/>
                  <a:moveTo>
                    <a:pt x="23" y="1"/>
                  </a:moveTo>
                  <a:lnTo>
                    <a:pt x="23" y="1"/>
                  </a:lnTo>
                  <a:lnTo>
                    <a:pt x="23" y="1"/>
                  </a:lnTo>
                  <a:close/>
                  <a:moveTo>
                    <a:pt x="22" y="1"/>
                  </a:moveTo>
                  <a:lnTo>
                    <a:pt x="22" y="1"/>
                  </a:lnTo>
                  <a:lnTo>
                    <a:pt x="22" y="1"/>
                  </a:lnTo>
                  <a:close/>
                  <a:moveTo>
                    <a:pt x="20" y="1"/>
                  </a:moveTo>
                  <a:lnTo>
                    <a:pt x="20" y="1"/>
                  </a:lnTo>
                  <a:lnTo>
                    <a:pt x="20" y="1"/>
                  </a:lnTo>
                  <a:close/>
                  <a:moveTo>
                    <a:pt x="19" y="1"/>
                  </a:moveTo>
                  <a:lnTo>
                    <a:pt x="18" y="1"/>
                  </a:lnTo>
                  <a:lnTo>
                    <a:pt x="19" y="1"/>
                  </a:lnTo>
                  <a:close/>
                  <a:moveTo>
                    <a:pt x="17" y="1"/>
                  </a:moveTo>
                  <a:lnTo>
                    <a:pt x="17" y="1"/>
                  </a:lnTo>
                  <a:lnTo>
                    <a:pt x="17" y="1"/>
                  </a:lnTo>
                  <a:close/>
                  <a:moveTo>
                    <a:pt x="15" y="1"/>
                  </a:moveTo>
                  <a:lnTo>
                    <a:pt x="15" y="1"/>
                  </a:lnTo>
                  <a:lnTo>
                    <a:pt x="15" y="1"/>
                  </a:lnTo>
                  <a:close/>
                  <a:moveTo>
                    <a:pt x="14" y="1"/>
                  </a:moveTo>
                  <a:cubicBezTo>
                    <a:pt x="14" y="1"/>
                    <a:pt x="13" y="0"/>
                    <a:pt x="13" y="0"/>
                  </a:cubicBezTo>
                  <a:cubicBezTo>
                    <a:pt x="14" y="0"/>
                    <a:pt x="14" y="1"/>
                    <a:pt x="14" y="1"/>
                  </a:cubicBezTo>
                  <a:close/>
                  <a:moveTo>
                    <a:pt x="12" y="0"/>
                  </a:moveTo>
                  <a:lnTo>
                    <a:pt x="12" y="0"/>
                  </a:lnTo>
                  <a:lnTo>
                    <a:pt x="12" y="0"/>
                  </a:lnTo>
                  <a:close/>
                  <a:moveTo>
                    <a:pt x="10" y="0"/>
                  </a:moveTo>
                  <a:lnTo>
                    <a:pt x="10" y="0"/>
                  </a:lnTo>
                  <a:lnTo>
                    <a:pt x="10" y="0"/>
                  </a:lnTo>
                  <a:close/>
                  <a:moveTo>
                    <a:pt x="9" y="0"/>
                  </a:moveTo>
                  <a:lnTo>
                    <a:pt x="9" y="0"/>
                  </a:lnTo>
                  <a:lnTo>
                    <a:pt x="9" y="0"/>
                  </a:lnTo>
                  <a:close/>
                  <a:moveTo>
                    <a:pt x="7" y="0"/>
                  </a:moveTo>
                  <a:lnTo>
                    <a:pt x="7" y="0"/>
                  </a:lnTo>
                  <a:lnTo>
                    <a:pt x="7" y="0"/>
                  </a:lnTo>
                  <a:close/>
                  <a:moveTo>
                    <a:pt x="6" y="0"/>
                  </a:moveTo>
                  <a:lnTo>
                    <a:pt x="5" y="0"/>
                  </a:lnTo>
                  <a:lnTo>
                    <a:pt x="6" y="0"/>
                  </a:lnTo>
                  <a:close/>
                  <a:moveTo>
                    <a:pt x="4" y="0"/>
                  </a:moveTo>
                  <a:lnTo>
                    <a:pt x="4" y="0"/>
                  </a:lnTo>
                  <a:lnTo>
                    <a:pt x="4" y="0"/>
                  </a:lnTo>
                  <a:close/>
                  <a:moveTo>
                    <a:pt x="2" y="0"/>
                  </a:moveTo>
                  <a:lnTo>
                    <a:pt x="2" y="0"/>
                  </a:lnTo>
                  <a:lnTo>
                    <a:pt x="2" y="0"/>
                  </a:lnTo>
                  <a:close/>
                  <a:moveTo>
                    <a:pt x="0" y="0"/>
                  </a:moveTo>
                  <a:lnTo>
                    <a:pt x="0" y="0"/>
                  </a:lnTo>
                  <a:lnTo>
                    <a:pt x="0" y="0"/>
                  </a:ln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3" name="Freeform 45"/>
            <p:cNvSpPr/>
            <p:nvPr/>
          </p:nvSpPr>
          <p:spPr bwMode="auto">
            <a:xfrm>
              <a:off x="6983904" y="3333531"/>
              <a:ext cx="619125" cy="415925"/>
            </a:xfrm>
            <a:custGeom>
              <a:avLst/>
              <a:gdLst>
                <a:gd name="T0" fmla="*/ 1339 w 3013"/>
                <a:gd name="T1" fmla="*/ 2024 h 2024"/>
                <a:gd name="T2" fmla="*/ 1037 w 3013"/>
                <a:gd name="T3" fmla="*/ 2024 h 2024"/>
                <a:gd name="T4" fmla="*/ 772 w 3013"/>
                <a:gd name="T5" fmla="*/ 0 h 2024"/>
                <a:gd name="T6" fmla="*/ 771 w 3013"/>
                <a:gd name="T7" fmla="*/ 818 h 2024"/>
                <a:gd name="T8" fmla="*/ 2014 w 3013"/>
                <a:gd name="T9" fmla="*/ 0 h 2024"/>
                <a:gd name="T10" fmla="*/ 2014 w 3013"/>
                <a:gd name="T11" fmla="*/ 0 h 2024"/>
                <a:gd name="T12" fmla="*/ 2016 w 3013"/>
                <a:gd name="T13" fmla="*/ 0 h 2024"/>
                <a:gd name="T14" fmla="*/ 2018 w 3013"/>
                <a:gd name="T15" fmla="*/ 0 h 2024"/>
                <a:gd name="T16" fmla="*/ 2020 w 3013"/>
                <a:gd name="T17" fmla="*/ 0 h 2024"/>
                <a:gd name="T18" fmla="*/ 2021 w 3013"/>
                <a:gd name="T19" fmla="*/ 0 h 2024"/>
                <a:gd name="T20" fmla="*/ 2023 w 3013"/>
                <a:gd name="T21" fmla="*/ 0 h 2024"/>
                <a:gd name="T22" fmla="*/ 2024 w 3013"/>
                <a:gd name="T23" fmla="*/ 0 h 2024"/>
                <a:gd name="T24" fmla="*/ 2026 w 3013"/>
                <a:gd name="T25" fmla="*/ 0 h 2024"/>
                <a:gd name="T26" fmla="*/ 2028 w 3013"/>
                <a:gd name="T27" fmla="*/ 1 h 2024"/>
                <a:gd name="T28" fmla="*/ 2029 w 3013"/>
                <a:gd name="T29" fmla="*/ 1 h 2024"/>
                <a:gd name="T30" fmla="*/ 2031 w 3013"/>
                <a:gd name="T31" fmla="*/ 1 h 2024"/>
                <a:gd name="T32" fmla="*/ 2033 w 3013"/>
                <a:gd name="T33" fmla="*/ 1 h 2024"/>
                <a:gd name="T34" fmla="*/ 2034 w 3013"/>
                <a:gd name="T35" fmla="*/ 1 h 2024"/>
                <a:gd name="T36" fmla="*/ 2036 w 3013"/>
                <a:gd name="T37" fmla="*/ 1 h 2024"/>
                <a:gd name="T38" fmla="*/ 2037 w 3013"/>
                <a:gd name="T39" fmla="*/ 1 h 2024"/>
                <a:gd name="T40" fmla="*/ 2039 w 3013"/>
                <a:gd name="T41" fmla="*/ 1 h 2024"/>
                <a:gd name="T42" fmla="*/ 2041 w 3013"/>
                <a:gd name="T43" fmla="*/ 1 h 2024"/>
                <a:gd name="T44" fmla="*/ 2042 w 3013"/>
                <a:gd name="T45" fmla="*/ 1 h 2024"/>
                <a:gd name="T46" fmla="*/ 2044 w 3013"/>
                <a:gd name="T47" fmla="*/ 1 h 2024"/>
                <a:gd name="T48" fmla="*/ 2046 w 3013"/>
                <a:gd name="T49" fmla="*/ 1 h 2024"/>
                <a:gd name="T50" fmla="*/ 2047 w 3013"/>
                <a:gd name="T51" fmla="*/ 1 h 2024"/>
                <a:gd name="T52" fmla="*/ 2049 w 3013"/>
                <a:gd name="T53" fmla="*/ 1 h 2024"/>
                <a:gd name="T54" fmla="*/ 2050 w 3013"/>
                <a:gd name="T55" fmla="*/ 1 h 2024"/>
                <a:gd name="T56" fmla="*/ 2052 w 3013"/>
                <a:gd name="T57" fmla="*/ 1 h 2024"/>
                <a:gd name="T58" fmla="*/ 2055 w 3013"/>
                <a:gd name="T59" fmla="*/ 2 h 2024"/>
                <a:gd name="T60" fmla="*/ 2484 w 3013"/>
                <a:gd name="T61" fmla="*/ 1661 h 2024"/>
                <a:gd name="T62" fmla="*/ 3013 w 3013"/>
                <a:gd name="T63" fmla="*/ 1012 h 2024"/>
                <a:gd name="T64" fmla="*/ 2903 w 3013"/>
                <a:gd name="T65" fmla="*/ 1471 h 2024"/>
                <a:gd name="T66" fmla="*/ 2001 w 3013"/>
                <a:gd name="T67" fmla="*/ 2024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3" h="2024">
                  <a:moveTo>
                    <a:pt x="2001" y="2024"/>
                  </a:moveTo>
                  <a:lnTo>
                    <a:pt x="1339" y="2024"/>
                  </a:lnTo>
                  <a:lnTo>
                    <a:pt x="1527" y="1331"/>
                  </a:lnTo>
                  <a:lnTo>
                    <a:pt x="1037" y="2024"/>
                  </a:lnTo>
                  <a:lnTo>
                    <a:pt x="0" y="2024"/>
                  </a:lnTo>
                  <a:cubicBezTo>
                    <a:pt x="212" y="1467"/>
                    <a:pt x="522" y="654"/>
                    <a:pt x="772" y="0"/>
                  </a:cubicBezTo>
                  <a:lnTo>
                    <a:pt x="954" y="0"/>
                  </a:lnTo>
                  <a:lnTo>
                    <a:pt x="771" y="818"/>
                  </a:lnTo>
                  <a:lnTo>
                    <a:pt x="1240" y="0"/>
                  </a:lnTo>
                  <a:lnTo>
                    <a:pt x="2014" y="0"/>
                  </a:lnTo>
                  <a:lnTo>
                    <a:pt x="2014" y="0"/>
                  </a:lnTo>
                  <a:lnTo>
                    <a:pt x="2014" y="0"/>
                  </a:lnTo>
                  <a:lnTo>
                    <a:pt x="2016" y="0"/>
                  </a:lnTo>
                  <a:lnTo>
                    <a:pt x="2016" y="0"/>
                  </a:lnTo>
                  <a:lnTo>
                    <a:pt x="2018" y="0"/>
                  </a:lnTo>
                  <a:lnTo>
                    <a:pt x="2018" y="0"/>
                  </a:lnTo>
                  <a:cubicBezTo>
                    <a:pt x="2018" y="0"/>
                    <a:pt x="2019" y="0"/>
                    <a:pt x="2019" y="0"/>
                  </a:cubicBezTo>
                  <a:lnTo>
                    <a:pt x="2020" y="0"/>
                  </a:lnTo>
                  <a:lnTo>
                    <a:pt x="2021" y="0"/>
                  </a:lnTo>
                  <a:lnTo>
                    <a:pt x="2021" y="0"/>
                  </a:lnTo>
                  <a:lnTo>
                    <a:pt x="2023" y="0"/>
                  </a:lnTo>
                  <a:lnTo>
                    <a:pt x="2023" y="0"/>
                  </a:lnTo>
                  <a:lnTo>
                    <a:pt x="2024" y="0"/>
                  </a:lnTo>
                  <a:lnTo>
                    <a:pt x="2024" y="0"/>
                  </a:lnTo>
                  <a:lnTo>
                    <a:pt x="2026" y="0"/>
                  </a:lnTo>
                  <a:lnTo>
                    <a:pt x="2026" y="0"/>
                  </a:lnTo>
                  <a:lnTo>
                    <a:pt x="2027" y="0"/>
                  </a:lnTo>
                  <a:cubicBezTo>
                    <a:pt x="2027" y="0"/>
                    <a:pt x="2028" y="1"/>
                    <a:pt x="2028" y="1"/>
                  </a:cubicBezTo>
                  <a:lnTo>
                    <a:pt x="2029" y="1"/>
                  </a:lnTo>
                  <a:lnTo>
                    <a:pt x="2029" y="1"/>
                  </a:lnTo>
                  <a:lnTo>
                    <a:pt x="2031" y="1"/>
                  </a:lnTo>
                  <a:lnTo>
                    <a:pt x="2031" y="1"/>
                  </a:lnTo>
                  <a:lnTo>
                    <a:pt x="2032" y="1"/>
                  </a:lnTo>
                  <a:lnTo>
                    <a:pt x="2033" y="1"/>
                  </a:lnTo>
                  <a:cubicBezTo>
                    <a:pt x="2033" y="1"/>
                    <a:pt x="2033" y="1"/>
                    <a:pt x="2034" y="1"/>
                  </a:cubicBezTo>
                  <a:lnTo>
                    <a:pt x="2034" y="1"/>
                  </a:lnTo>
                  <a:lnTo>
                    <a:pt x="2036" y="1"/>
                  </a:lnTo>
                  <a:lnTo>
                    <a:pt x="2036" y="1"/>
                  </a:lnTo>
                  <a:lnTo>
                    <a:pt x="2037" y="1"/>
                  </a:lnTo>
                  <a:lnTo>
                    <a:pt x="2037" y="1"/>
                  </a:lnTo>
                  <a:cubicBezTo>
                    <a:pt x="2038" y="1"/>
                    <a:pt x="2038" y="1"/>
                    <a:pt x="2039" y="1"/>
                  </a:cubicBezTo>
                  <a:lnTo>
                    <a:pt x="2039" y="1"/>
                  </a:lnTo>
                  <a:lnTo>
                    <a:pt x="2040" y="1"/>
                  </a:lnTo>
                  <a:lnTo>
                    <a:pt x="2041" y="1"/>
                  </a:lnTo>
                  <a:lnTo>
                    <a:pt x="2042" y="1"/>
                  </a:lnTo>
                  <a:lnTo>
                    <a:pt x="2042" y="1"/>
                  </a:lnTo>
                  <a:cubicBezTo>
                    <a:pt x="2043" y="1"/>
                    <a:pt x="2043" y="1"/>
                    <a:pt x="2044" y="1"/>
                  </a:cubicBezTo>
                  <a:lnTo>
                    <a:pt x="2044" y="1"/>
                  </a:lnTo>
                  <a:lnTo>
                    <a:pt x="2045" y="1"/>
                  </a:lnTo>
                  <a:lnTo>
                    <a:pt x="2046" y="1"/>
                  </a:lnTo>
                  <a:cubicBezTo>
                    <a:pt x="2046" y="1"/>
                    <a:pt x="2047" y="1"/>
                    <a:pt x="2047" y="1"/>
                  </a:cubicBezTo>
                  <a:lnTo>
                    <a:pt x="2047" y="1"/>
                  </a:lnTo>
                  <a:lnTo>
                    <a:pt x="2049" y="1"/>
                  </a:lnTo>
                  <a:lnTo>
                    <a:pt x="2049" y="1"/>
                  </a:lnTo>
                  <a:cubicBezTo>
                    <a:pt x="2049" y="1"/>
                    <a:pt x="2050" y="1"/>
                    <a:pt x="2050" y="1"/>
                  </a:cubicBezTo>
                  <a:lnTo>
                    <a:pt x="2050" y="1"/>
                  </a:lnTo>
                  <a:lnTo>
                    <a:pt x="2052" y="1"/>
                  </a:lnTo>
                  <a:lnTo>
                    <a:pt x="2052" y="1"/>
                  </a:lnTo>
                  <a:cubicBezTo>
                    <a:pt x="2053" y="1"/>
                    <a:pt x="2054" y="2"/>
                    <a:pt x="2055" y="2"/>
                  </a:cubicBezTo>
                  <a:lnTo>
                    <a:pt x="2055" y="2"/>
                  </a:lnTo>
                  <a:cubicBezTo>
                    <a:pt x="2314" y="15"/>
                    <a:pt x="2549" y="128"/>
                    <a:pt x="2720" y="302"/>
                  </a:cubicBezTo>
                  <a:lnTo>
                    <a:pt x="2484" y="1661"/>
                  </a:lnTo>
                  <a:lnTo>
                    <a:pt x="2890" y="530"/>
                  </a:lnTo>
                  <a:cubicBezTo>
                    <a:pt x="2969" y="674"/>
                    <a:pt x="3013" y="838"/>
                    <a:pt x="3013" y="1012"/>
                  </a:cubicBezTo>
                  <a:cubicBezTo>
                    <a:pt x="3013" y="1080"/>
                    <a:pt x="3007" y="1146"/>
                    <a:pt x="2994" y="1210"/>
                  </a:cubicBezTo>
                  <a:cubicBezTo>
                    <a:pt x="2975" y="1302"/>
                    <a:pt x="2944" y="1390"/>
                    <a:pt x="2903" y="1471"/>
                  </a:cubicBezTo>
                  <a:cubicBezTo>
                    <a:pt x="2854" y="1566"/>
                    <a:pt x="2791" y="1652"/>
                    <a:pt x="2716" y="1727"/>
                  </a:cubicBezTo>
                  <a:cubicBezTo>
                    <a:pt x="2532" y="1911"/>
                    <a:pt x="2280" y="2024"/>
                    <a:pt x="2001" y="2024"/>
                  </a:cubicBezTo>
                </a:path>
              </a:pathLst>
            </a:custGeom>
            <a:solidFill>
              <a:srgbClr val="71C1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4" name="Freeform 117"/>
            <p:cNvSpPr/>
            <p:nvPr/>
          </p:nvSpPr>
          <p:spPr bwMode="auto">
            <a:xfrm>
              <a:off x="6377479" y="3431956"/>
              <a:ext cx="209550" cy="212725"/>
            </a:xfrm>
            <a:custGeom>
              <a:avLst/>
              <a:gdLst>
                <a:gd name="T0" fmla="*/ 88 w 132"/>
                <a:gd name="T1" fmla="*/ 0 h 134"/>
                <a:gd name="T2" fmla="*/ 88 w 132"/>
                <a:gd name="T3" fmla="*/ 61 h 134"/>
                <a:gd name="T4" fmla="*/ 80 w 132"/>
                <a:gd name="T5" fmla="*/ 52 h 134"/>
                <a:gd name="T6" fmla="*/ 37 w 132"/>
                <a:gd name="T7" fmla="*/ 0 h 134"/>
                <a:gd name="T8" fmla="*/ 0 w 132"/>
                <a:gd name="T9" fmla="*/ 0 h 134"/>
                <a:gd name="T10" fmla="*/ 0 w 132"/>
                <a:gd name="T11" fmla="*/ 134 h 134"/>
                <a:gd name="T12" fmla="*/ 44 w 132"/>
                <a:gd name="T13" fmla="*/ 134 h 134"/>
                <a:gd name="T14" fmla="*/ 44 w 132"/>
                <a:gd name="T15" fmla="*/ 73 h 134"/>
                <a:gd name="T16" fmla="*/ 95 w 132"/>
                <a:gd name="T17" fmla="*/ 134 h 134"/>
                <a:gd name="T18" fmla="*/ 132 w 132"/>
                <a:gd name="T19" fmla="*/ 134 h 134"/>
                <a:gd name="T20" fmla="*/ 132 w 132"/>
                <a:gd name="T21" fmla="*/ 0 h 134"/>
                <a:gd name="T22" fmla="*/ 88 w 132"/>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34">
                  <a:moveTo>
                    <a:pt x="88" y="0"/>
                  </a:moveTo>
                  <a:lnTo>
                    <a:pt x="88" y="61"/>
                  </a:lnTo>
                  <a:lnTo>
                    <a:pt x="80" y="52"/>
                  </a:lnTo>
                  <a:lnTo>
                    <a:pt x="37" y="0"/>
                  </a:lnTo>
                  <a:lnTo>
                    <a:pt x="0" y="0"/>
                  </a:lnTo>
                  <a:lnTo>
                    <a:pt x="0" y="134"/>
                  </a:lnTo>
                  <a:lnTo>
                    <a:pt x="44" y="134"/>
                  </a:lnTo>
                  <a:lnTo>
                    <a:pt x="44" y="73"/>
                  </a:lnTo>
                  <a:lnTo>
                    <a:pt x="95" y="134"/>
                  </a:lnTo>
                  <a:lnTo>
                    <a:pt x="132" y="134"/>
                  </a:lnTo>
                  <a:lnTo>
                    <a:pt x="132" y="0"/>
                  </a:lnTo>
                  <a:lnTo>
                    <a:pt x="88"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5" name="Freeform 118"/>
            <p:cNvSpPr/>
            <p:nvPr/>
          </p:nvSpPr>
          <p:spPr bwMode="auto">
            <a:xfrm>
              <a:off x="6620366" y="3431956"/>
              <a:ext cx="176213" cy="212725"/>
            </a:xfrm>
            <a:custGeom>
              <a:avLst/>
              <a:gdLst>
                <a:gd name="T0" fmla="*/ 45 w 111"/>
                <a:gd name="T1" fmla="*/ 100 h 134"/>
                <a:gd name="T2" fmla="*/ 45 w 111"/>
                <a:gd name="T3" fmla="*/ 82 h 134"/>
                <a:gd name="T4" fmla="*/ 101 w 111"/>
                <a:gd name="T5" fmla="*/ 82 h 134"/>
                <a:gd name="T6" fmla="*/ 101 w 111"/>
                <a:gd name="T7" fmla="*/ 50 h 134"/>
                <a:gd name="T8" fmla="*/ 45 w 111"/>
                <a:gd name="T9" fmla="*/ 50 h 134"/>
                <a:gd name="T10" fmla="*/ 45 w 111"/>
                <a:gd name="T11" fmla="*/ 34 h 134"/>
                <a:gd name="T12" fmla="*/ 109 w 111"/>
                <a:gd name="T13" fmla="*/ 34 h 134"/>
                <a:gd name="T14" fmla="*/ 109 w 111"/>
                <a:gd name="T15" fmla="*/ 0 h 134"/>
                <a:gd name="T16" fmla="*/ 0 w 111"/>
                <a:gd name="T17" fmla="*/ 0 h 134"/>
                <a:gd name="T18" fmla="*/ 0 w 111"/>
                <a:gd name="T19" fmla="*/ 134 h 134"/>
                <a:gd name="T20" fmla="*/ 111 w 111"/>
                <a:gd name="T21" fmla="*/ 134 h 134"/>
                <a:gd name="T22" fmla="*/ 111 w 111"/>
                <a:gd name="T23" fmla="*/ 100 h 134"/>
                <a:gd name="T24" fmla="*/ 45 w 111"/>
                <a:gd name="T25" fmla="*/ 10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34">
                  <a:moveTo>
                    <a:pt x="45" y="100"/>
                  </a:moveTo>
                  <a:lnTo>
                    <a:pt x="45" y="82"/>
                  </a:lnTo>
                  <a:lnTo>
                    <a:pt x="101" y="82"/>
                  </a:lnTo>
                  <a:lnTo>
                    <a:pt x="101" y="50"/>
                  </a:lnTo>
                  <a:lnTo>
                    <a:pt x="45" y="50"/>
                  </a:lnTo>
                  <a:lnTo>
                    <a:pt x="45" y="34"/>
                  </a:lnTo>
                  <a:lnTo>
                    <a:pt x="109" y="34"/>
                  </a:lnTo>
                  <a:lnTo>
                    <a:pt x="109" y="0"/>
                  </a:lnTo>
                  <a:lnTo>
                    <a:pt x="0" y="0"/>
                  </a:lnTo>
                  <a:lnTo>
                    <a:pt x="0" y="134"/>
                  </a:lnTo>
                  <a:lnTo>
                    <a:pt x="111" y="134"/>
                  </a:lnTo>
                  <a:lnTo>
                    <a:pt x="111" y="100"/>
                  </a:lnTo>
                  <a:lnTo>
                    <a:pt x="45" y="10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6" name="Freeform 119"/>
            <p:cNvSpPr/>
            <p:nvPr/>
          </p:nvSpPr>
          <p:spPr bwMode="auto">
            <a:xfrm>
              <a:off x="6802929" y="3431956"/>
              <a:ext cx="236538" cy="212725"/>
            </a:xfrm>
            <a:custGeom>
              <a:avLst/>
              <a:gdLst>
                <a:gd name="T0" fmla="*/ 99 w 149"/>
                <a:gd name="T1" fmla="*/ 65 h 134"/>
                <a:gd name="T2" fmla="*/ 142 w 149"/>
                <a:gd name="T3" fmla="*/ 5 h 134"/>
                <a:gd name="T4" fmla="*/ 146 w 149"/>
                <a:gd name="T5" fmla="*/ 0 h 134"/>
                <a:gd name="T6" fmla="*/ 97 w 149"/>
                <a:gd name="T7" fmla="*/ 0 h 134"/>
                <a:gd name="T8" fmla="*/ 75 w 149"/>
                <a:gd name="T9" fmla="*/ 34 h 134"/>
                <a:gd name="T10" fmla="*/ 53 w 149"/>
                <a:gd name="T11" fmla="*/ 0 h 134"/>
                <a:gd name="T12" fmla="*/ 2 w 149"/>
                <a:gd name="T13" fmla="*/ 0 h 134"/>
                <a:gd name="T14" fmla="*/ 49 w 149"/>
                <a:gd name="T15" fmla="*/ 67 h 134"/>
                <a:gd name="T16" fmla="*/ 0 w 149"/>
                <a:gd name="T17" fmla="*/ 134 h 134"/>
                <a:gd name="T18" fmla="*/ 52 w 149"/>
                <a:gd name="T19" fmla="*/ 134 h 134"/>
                <a:gd name="T20" fmla="*/ 74 w 149"/>
                <a:gd name="T21" fmla="*/ 98 h 134"/>
                <a:gd name="T22" fmla="*/ 97 w 149"/>
                <a:gd name="T23" fmla="*/ 134 h 134"/>
                <a:gd name="T24" fmla="*/ 149 w 149"/>
                <a:gd name="T25" fmla="*/ 134 h 134"/>
                <a:gd name="T26" fmla="*/ 99 w 149"/>
                <a:gd name="T27"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134">
                  <a:moveTo>
                    <a:pt x="99" y="65"/>
                  </a:moveTo>
                  <a:lnTo>
                    <a:pt x="142" y="5"/>
                  </a:lnTo>
                  <a:lnTo>
                    <a:pt x="146" y="0"/>
                  </a:lnTo>
                  <a:lnTo>
                    <a:pt x="97" y="0"/>
                  </a:lnTo>
                  <a:lnTo>
                    <a:pt x="75" y="34"/>
                  </a:lnTo>
                  <a:lnTo>
                    <a:pt x="53" y="0"/>
                  </a:lnTo>
                  <a:lnTo>
                    <a:pt x="2" y="0"/>
                  </a:lnTo>
                  <a:lnTo>
                    <a:pt x="49" y="67"/>
                  </a:lnTo>
                  <a:lnTo>
                    <a:pt x="0" y="134"/>
                  </a:lnTo>
                  <a:lnTo>
                    <a:pt x="52" y="134"/>
                  </a:lnTo>
                  <a:lnTo>
                    <a:pt x="74" y="98"/>
                  </a:lnTo>
                  <a:lnTo>
                    <a:pt x="97" y="134"/>
                  </a:lnTo>
                  <a:lnTo>
                    <a:pt x="149" y="134"/>
                  </a:lnTo>
                  <a:lnTo>
                    <a:pt x="99" y="65"/>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7" name="Freeform 120"/>
            <p:cNvSpPr/>
            <p:nvPr/>
          </p:nvSpPr>
          <p:spPr bwMode="auto">
            <a:xfrm>
              <a:off x="7028354" y="3431956"/>
              <a:ext cx="195263" cy="212725"/>
            </a:xfrm>
            <a:custGeom>
              <a:avLst/>
              <a:gdLst>
                <a:gd name="T0" fmla="*/ 0 w 123"/>
                <a:gd name="T1" fmla="*/ 0 h 134"/>
                <a:gd name="T2" fmla="*/ 0 w 123"/>
                <a:gd name="T3" fmla="*/ 35 h 134"/>
                <a:gd name="T4" fmla="*/ 39 w 123"/>
                <a:gd name="T5" fmla="*/ 35 h 134"/>
                <a:gd name="T6" fmla="*/ 39 w 123"/>
                <a:gd name="T7" fmla="*/ 134 h 134"/>
                <a:gd name="T8" fmla="*/ 84 w 123"/>
                <a:gd name="T9" fmla="*/ 134 h 134"/>
                <a:gd name="T10" fmla="*/ 84 w 123"/>
                <a:gd name="T11" fmla="*/ 35 h 134"/>
                <a:gd name="T12" fmla="*/ 123 w 123"/>
                <a:gd name="T13" fmla="*/ 35 h 134"/>
                <a:gd name="T14" fmla="*/ 123 w 123"/>
                <a:gd name="T15" fmla="*/ 0 h 134"/>
                <a:gd name="T16" fmla="*/ 0 w 123"/>
                <a:gd name="T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34">
                  <a:moveTo>
                    <a:pt x="0" y="0"/>
                  </a:moveTo>
                  <a:lnTo>
                    <a:pt x="0" y="35"/>
                  </a:lnTo>
                  <a:lnTo>
                    <a:pt x="39" y="35"/>
                  </a:lnTo>
                  <a:lnTo>
                    <a:pt x="39" y="134"/>
                  </a:lnTo>
                  <a:lnTo>
                    <a:pt x="84" y="134"/>
                  </a:lnTo>
                  <a:lnTo>
                    <a:pt x="84" y="35"/>
                  </a:lnTo>
                  <a:lnTo>
                    <a:pt x="123" y="35"/>
                  </a:lnTo>
                  <a:lnTo>
                    <a:pt x="123" y="0"/>
                  </a:lnTo>
                  <a:lnTo>
                    <a:pt x="0" y="0"/>
                  </a:lnTo>
                  <a:close/>
                </a:path>
              </a:pathLst>
            </a:custGeom>
            <a:solidFill>
              <a:srgbClr val="2C76A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8" name="Freeform 121"/>
            <p:cNvSpPr/>
            <p:nvPr/>
          </p:nvSpPr>
          <p:spPr bwMode="auto">
            <a:xfrm>
              <a:off x="6377479" y="3431956"/>
              <a:ext cx="127000" cy="146050"/>
            </a:xfrm>
            <a:custGeom>
              <a:avLst/>
              <a:gdLst>
                <a:gd name="T0" fmla="*/ 0 w 617"/>
                <a:gd name="T1" fmla="*/ 711 h 711"/>
                <a:gd name="T2" fmla="*/ 0 w 617"/>
                <a:gd name="T3" fmla="*/ 0 h 711"/>
                <a:gd name="T4" fmla="*/ 286 w 617"/>
                <a:gd name="T5" fmla="*/ 0 h 711"/>
                <a:gd name="T6" fmla="*/ 617 w 617"/>
                <a:gd name="T7" fmla="*/ 396 h 711"/>
                <a:gd name="T8" fmla="*/ 0 w 617"/>
                <a:gd name="T9" fmla="*/ 711 h 711"/>
              </a:gdLst>
              <a:ahLst/>
              <a:cxnLst>
                <a:cxn ang="0">
                  <a:pos x="T0" y="T1"/>
                </a:cxn>
                <a:cxn ang="0">
                  <a:pos x="T2" y="T3"/>
                </a:cxn>
                <a:cxn ang="0">
                  <a:pos x="T4" y="T5"/>
                </a:cxn>
                <a:cxn ang="0">
                  <a:pos x="T6" y="T7"/>
                </a:cxn>
                <a:cxn ang="0">
                  <a:pos x="T8" y="T9"/>
                </a:cxn>
              </a:cxnLst>
              <a:rect l="0" t="0" r="r" b="b"/>
              <a:pathLst>
                <a:path w="617" h="711">
                  <a:moveTo>
                    <a:pt x="0" y="711"/>
                  </a:moveTo>
                  <a:lnTo>
                    <a:pt x="0" y="0"/>
                  </a:lnTo>
                  <a:lnTo>
                    <a:pt x="286" y="0"/>
                  </a:lnTo>
                  <a:lnTo>
                    <a:pt x="617" y="396"/>
                  </a:lnTo>
                  <a:cubicBezTo>
                    <a:pt x="352" y="517"/>
                    <a:pt x="138" y="632"/>
                    <a:pt x="0" y="711"/>
                  </a:cubicBezTo>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79" name="Freeform 122"/>
            <p:cNvSpPr/>
            <p:nvPr/>
          </p:nvSpPr>
          <p:spPr bwMode="auto">
            <a:xfrm>
              <a:off x="6517179" y="3431956"/>
              <a:ext cx="69850" cy="76200"/>
            </a:xfrm>
            <a:custGeom>
              <a:avLst/>
              <a:gdLst>
                <a:gd name="T0" fmla="*/ 0 w 338"/>
                <a:gd name="T1" fmla="*/ 368 h 368"/>
                <a:gd name="T2" fmla="*/ 0 w 338"/>
                <a:gd name="T3" fmla="*/ 0 h 368"/>
                <a:gd name="T4" fmla="*/ 338 w 338"/>
                <a:gd name="T5" fmla="*/ 0 h 368"/>
                <a:gd name="T6" fmla="*/ 338 w 338"/>
                <a:gd name="T7" fmla="*/ 225 h 368"/>
                <a:gd name="T8" fmla="*/ 0 w 338"/>
                <a:gd name="T9" fmla="*/ 368 h 368"/>
              </a:gdLst>
              <a:ahLst/>
              <a:cxnLst>
                <a:cxn ang="0">
                  <a:pos x="T0" y="T1"/>
                </a:cxn>
                <a:cxn ang="0">
                  <a:pos x="T2" y="T3"/>
                </a:cxn>
                <a:cxn ang="0">
                  <a:pos x="T4" y="T5"/>
                </a:cxn>
                <a:cxn ang="0">
                  <a:pos x="T6" y="T7"/>
                </a:cxn>
                <a:cxn ang="0">
                  <a:pos x="T8" y="T9"/>
                </a:cxn>
              </a:cxnLst>
              <a:rect l="0" t="0" r="r" b="b"/>
              <a:pathLst>
                <a:path w="338" h="368">
                  <a:moveTo>
                    <a:pt x="0" y="368"/>
                  </a:moveTo>
                  <a:lnTo>
                    <a:pt x="0" y="0"/>
                  </a:lnTo>
                  <a:lnTo>
                    <a:pt x="338" y="0"/>
                  </a:lnTo>
                  <a:lnTo>
                    <a:pt x="338" y="225"/>
                  </a:lnTo>
                  <a:cubicBezTo>
                    <a:pt x="219" y="273"/>
                    <a:pt x="106" y="321"/>
                    <a:pt x="0" y="368"/>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480" name="Freeform 123"/>
            <p:cNvSpPr/>
            <p:nvPr/>
          </p:nvSpPr>
          <p:spPr bwMode="auto">
            <a:xfrm>
              <a:off x="6620366" y="3431956"/>
              <a:ext cx="103188" cy="33338"/>
            </a:xfrm>
            <a:custGeom>
              <a:avLst/>
              <a:gdLst>
                <a:gd name="T0" fmla="*/ 0 w 500"/>
                <a:gd name="T1" fmla="*/ 162 h 162"/>
                <a:gd name="T2" fmla="*/ 0 w 500"/>
                <a:gd name="T3" fmla="*/ 0 h 162"/>
                <a:gd name="T4" fmla="*/ 500 w 500"/>
                <a:gd name="T5" fmla="*/ 0 h 162"/>
                <a:gd name="T6" fmla="*/ 0 w 500"/>
                <a:gd name="T7" fmla="*/ 162 h 162"/>
              </a:gdLst>
              <a:ahLst/>
              <a:cxnLst>
                <a:cxn ang="0">
                  <a:pos x="T0" y="T1"/>
                </a:cxn>
                <a:cxn ang="0">
                  <a:pos x="T2" y="T3"/>
                </a:cxn>
                <a:cxn ang="0">
                  <a:pos x="T4" y="T5"/>
                </a:cxn>
                <a:cxn ang="0">
                  <a:pos x="T6" y="T7"/>
                </a:cxn>
              </a:cxnLst>
              <a:rect l="0" t="0" r="r" b="b"/>
              <a:pathLst>
                <a:path w="500" h="162">
                  <a:moveTo>
                    <a:pt x="0" y="162"/>
                  </a:moveTo>
                  <a:lnTo>
                    <a:pt x="0" y="0"/>
                  </a:lnTo>
                  <a:lnTo>
                    <a:pt x="500" y="0"/>
                  </a:lnTo>
                  <a:cubicBezTo>
                    <a:pt x="327" y="48"/>
                    <a:pt x="159" y="103"/>
                    <a:pt x="0" y="162"/>
                  </a:cubicBezTo>
                  <a:close/>
                </a:path>
              </a:pathLst>
            </a:custGeom>
            <a:solidFill>
              <a:srgbClr val="4B89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574" name="Group 573"/>
          <p:cNvGrpSpPr/>
          <p:nvPr/>
        </p:nvGrpSpPr>
        <p:grpSpPr>
          <a:xfrm>
            <a:off x="7633801" y="4533769"/>
            <a:ext cx="363374" cy="364952"/>
            <a:chOff x="7322174" y="1948839"/>
            <a:chExt cx="484498" cy="486602"/>
          </a:xfrm>
        </p:grpSpPr>
        <p:sp>
          <p:nvSpPr>
            <p:cNvPr id="575" name="Freeform: Shape 574"/>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6" name="Freeform: Shape 575"/>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7" name="Freeform: Shape 576"/>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8" name="Freeform: Shape 577"/>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9" name="Freeform: Shape 578"/>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0" name="Freeform: Shape 579"/>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1" name="Freeform: Shape 580"/>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2" name="Freeform: Shape 581"/>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3" name="Freeform: Shape 582"/>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4" name="Freeform: Shape 583"/>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5" name="Freeform: Shape 584"/>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6" name="Freeform: Shape 585"/>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7" name="Freeform: Shape 586"/>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8" name="Freeform: Shape 587"/>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89" name="Group 588"/>
          <p:cNvGrpSpPr/>
          <p:nvPr/>
        </p:nvGrpSpPr>
        <p:grpSpPr>
          <a:xfrm>
            <a:off x="7061281" y="4541792"/>
            <a:ext cx="362585" cy="364174"/>
            <a:chOff x="4665094" y="1949957"/>
            <a:chExt cx="483446" cy="485565"/>
          </a:xfrm>
        </p:grpSpPr>
        <p:sp>
          <p:nvSpPr>
            <p:cNvPr id="590" name="Freeform: Shape 58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1" name="Freeform: Shape 59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2" name="Freeform: Shape 59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3" name="Freeform: Shape 59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4" name="Freeform: Shape 59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5" name="Freeform: Shape 59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6" name="Freeform: Shape 59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7" name="Freeform: Shape 59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8" name="Freeform: Shape 59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9" name="Freeform: Shape 59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0" name="Freeform: Shape 59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1" name="Freeform: Shape 60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2" name="Freeform: Shape 60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3" name="Freeform: Shape 60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4" name="Freeform: Shape 60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5" name="Freeform: Shape 60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6" name="Freeform: Shape 60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7" name="Freeform: Shape 60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8" name="Freeform: Shape 60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9" name="Freeform: Shape 60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0" name="Freeform: Shape 60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1" name="Freeform: Shape 61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2" name="Freeform: Shape 61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3" name="Freeform: Shape 61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4" name="Freeform: Shape 61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5" name="Freeform: Shape 61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6" name="Freeform: Shape 61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17" name="Group 616"/>
          <p:cNvGrpSpPr/>
          <p:nvPr/>
        </p:nvGrpSpPr>
        <p:grpSpPr>
          <a:xfrm>
            <a:off x="4430992" y="4578507"/>
            <a:ext cx="363581" cy="364347"/>
            <a:chOff x="2043160" y="1027768"/>
            <a:chExt cx="484775" cy="485796"/>
          </a:xfrm>
        </p:grpSpPr>
        <p:sp>
          <p:nvSpPr>
            <p:cNvPr id="618" name="Freeform: Shape 617"/>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9" name="Freeform: Shape 618"/>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0" name="Freeform: Shape 619"/>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1" name="Freeform: Shape 620"/>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2" name="Freeform: Shape 621"/>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3" name="Freeform: Shape 622"/>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4" name="Freeform: Shape 623"/>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5" name="Freeform: Shape 624"/>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6" name="Freeform: Shape 625"/>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7" name="Freeform: Shape 626"/>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8" name="Freeform: Shape 627"/>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9" name="Freeform: Shape 628"/>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0" name="Freeform: Shape 629"/>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1" name="Freeform: Shape 630"/>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2" name="Freeform: Shape 631"/>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3" name="Freeform: Shape 632"/>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34" name="Group 633"/>
          <p:cNvGrpSpPr/>
          <p:nvPr/>
        </p:nvGrpSpPr>
        <p:grpSpPr>
          <a:xfrm>
            <a:off x="5792742" y="4573060"/>
            <a:ext cx="364157" cy="365936"/>
            <a:chOff x="4664772" y="1027384"/>
            <a:chExt cx="485543" cy="487915"/>
          </a:xfrm>
        </p:grpSpPr>
        <p:sp>
          <p:nvSpPr>
            <p:cNvPr id="635" name="Freeform: Shape 634"/>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6" name="Freeform: Shape 635"/>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7" name="Freeform: Shape 636"/>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8" name="Freeform: Shape 637"/>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9" name="Freeform: Shape 638"/>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0" name="Freeform: Shape 639"/>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1" name="Freeform: Shape 640"/>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2" name="Freeform: Shape 641"/>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3" name="Freeform: Shape 642"/>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4" name="Freeform: Shape 643"/>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5" name="Freeform: Shape 644"/>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6" name="Freeform: Shape 645"/>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7" name="Freeform: Shape 646"/>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8" name="Freeform: Shape 647"/>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9" name="Freeform: Shape 648"/>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0" name="Freeform: Shape 649"/>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1" name="Freeform: Shape 650"/>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2" name="Freeform: Shape 651"/>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3" name="Freeform: Shape 652"/>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4" name="Freeform: Shape 653"/>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5" name="Freeform: Shape 654"/>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6" name="Freeform: Shape 655"/>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7" name="Freeform: Shape 656"/>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58" name="Group 657"/>
          <p:cNvGrpSpPr/>
          <p:nvPr/>
        </p:nvGrpSpPr>
        <p:grpSpPr>
          <a:xfrm>
            <a:off x="6420354" y="4567303"/>
            <a:ext cx="363868" cy="365767"/>
            <a:chOff x="7322133" y="1027466"/>
            <a:chExt cx="485157" cy="487689"/>
          </a:xfrm>
        </p:grpSpPr>
        <p:sp>
          <p:nvSpPr>
            <p:cNvPr id="659" name="Freeform: Shape 658"/>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0" name="Freeform: Shape 659"/>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1" name="Freeform: Shape 660"/>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2" name="Freeform: Shape 661"/>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3" name="Freeform: Shape 662"/>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4" name="Freeform: Shape 663"/>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5" name="Freeform: Shape 664"/>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6" name="Freeform: Shape 665"/>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7" name="Freeform: Shape 666"/>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8" name="Freeform: Shape 667"/>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9" name="Freeform: Shape 668"/>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0" name="Freeform: Shape 669"/>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1" name="Freeform: Shape 670"/>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2" name="Freeform: Shape 671"/>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3" name="Freeform: Shape 672"/>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4" name="Freeform: Shape 673"/>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5" name="Freeform: Shape 674"/>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6" name="Freeform: Shape 675"/>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7" name="Freeform: Shape 676"/>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8" name="Freeform: Shape 677"/>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9" name="Freeform: Shape 678"/>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0" name="Freeform: Shape 679"/>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1" name="Freeform: Shape 680"/>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82" name="Group 681"/>
          <p:cNvGrpSpPr/>
          <p:nvPr/>
        </p:nvGrpSpPr>
        <p:grpSpPr>
          <a:xfrm>
            <a:off x="5133195" y="4577059"/>
            <a:ext cx="365159" cy="363971"/>
            <a:chOff x="2044422" y="1950701"/>
            <a:chExt cx="486878" cy="485294"/>
          </a:xfrm>
        </p:grpSpPr>
        <p:sp>
          <p:nvSpPr>
            <p:cNvPr id="683" name="Freeform: Shape 682"/>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4" name="Freeform: Shape 683"/>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5" name="Freeform: Shape 684"/>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6" name="Freeform: Shape 685"/>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7" name="Freeform: Shape 686"/>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8" name="Freeform: Shape 687"/>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9" name="Freeform: Shape 688"/>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0" name="Freeform: Shape 689"/>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1" name="Freeform: Shape 690"/>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2" name="Freeform: Shape 691"/>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3" name="Freeform: Shape 692"/>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4" name="Freeform: Shape 693"/>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5" name="Freeform: Shape 694"/>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6" name="Freeform: Shape 695"/>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7" name="Freeform: Shape 696"/>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8" name="Freeform: Shape 697"/>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9" name="Freeform: Shape 698"/>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0" name="Freeform: Shape 699"/>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1" name="Freeform: Shape 700"/>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2" name="Freeform: Shape 701"/>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3" name="Freeform: Shape 702"/>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4" name="Freeform: Shape 703"/>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5" name="Freeform: Shape 704"/>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6" name="Freeform: Shape 705"/>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7" name="Freeform: Shape 706"/>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8" name="Freeform: Shape 707"/>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9" name="Freeform: Shape 708"/>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0" name="Freeform: Shape 709"/>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1" name="Freeform: Shape 710"/>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2" name="Freeform: Shape 711"/>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3" name="Freeform: Shape 712"/>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714" name="Group 713"/>
          <p:cNvGrpSpPr/>
          <p:nvPr/>
        </p:nvGrpSpPr>
        <p:grpSpPr>
          <a:xfrm>
            <a:off x="1275765" y="-7524"/>
            <a:ext cx="1564110" cy="1174598"/>
            <a:chOff x="7469834" y="4378813"/>
            <a:chExt cx="2085480" cy="1566131"/>
          </a:xfrm>
        </p:grpSpPr>
        <p:sp>
          <p:nvSpPr>
            <p:cNvPr id="715" name="Freeform: Shape 714"/>
            <p:cNvSpPr/>
            <p:nvPr/>
          </p:nvSpPr>
          <p:spPr>
            <a:xfrm>
              <a:off x="7469834" y="4378813"/>
              <a:ext cx="2085480" cy="1566131"/>
            </a:xfrm>
            <a:custGeom>
              <a:avLst/>
              <a:gdLst>
                <a:gd name="connsiteX0" fmla="*/ 1859331 w 2085480"/>
                <a:gd name="connsiteY0" fmla="*/ 731095 h 1566131"/>
                <a:gd name="connsiteX1" fmla="*/ 1776273 w 2085480"/>
                <a:gd name="connsiteY1" fmla="*/ 717855 h 1566131"/>
                <a:gd name="connsiteX2" fmla="*/ 1816374 w 2085480"/>
                <a:gd name="connsiteY2" fmla="*/ 647942 h 1566131"/>
                <a:gd name="connsiteX3" fmla="*/ 1931150 w 2085480"/>
                <a:gd name="connsiteY3" fmla="*/ 533832 h 1566131"/>
                <a:gd name="connsiteX4" fmla="*/ 2020494 w 2085480"/>
                <a:gd name="connsiteY4" fmla="*/ 554311 h 1566131"/>
                <a:gd name="connsiteX5" fmla="*/ 2081550 w 2085480"/>
                <a:gd name="connsiteY5" fmla="*/ 748811 h 1566131"/>
                <a:gd name="connsiteX6" fmla="*/ 2074596 w 2085480"/>
                <a:gd name="connsiteY6" fmla="*/ 790436 h 1566131"/>
                <a:gd name="connsiteX7" fmla="*/ 2032877 w 2085480"/>
                <a:gd name="connsiteY7" fmla="*/ 791388 h 1566131"/>
                <a:gd name="connsiteX8" fmla="*/ 1990110 w 2085480"/>
                <a:gd name="connsiteY8" fmla="*/ 812915 h 1566131"/>
                <a:gd name="connsiteX9" fmla="*/ 1786465 w 2085480"/>
                <a:gd name="connsiteY9" fmla="*/ 1171912 h 1566131"/>
                <a:gd name="connsiteX10" fmla="*/ 1412990 w 2085480"/>
                <a:gd name="connsiteY10" fmla="*/ 1352982 h 1566131"/>
                <a:gd name="connsiteX11" fmla="*/ 1097236 w 2085480"/>
                <a:gd name="connsiteY11" fmla="*/ 1528052 h 1566131"/>
                <a:gd name="connsiteX12" fmla="*/ 990080 w 2085480"/>
                <a:gd name="connsiteY12" fmla="*/ 1525956 h 1566131"/>
                <a:gd name="connsiteX13" fmla="*/ 706806 w 2085480"/>
                <a:gd name="connsiteY13" fmla="*/ 1362602 h 1566131"/>
                <a:gd name="connsiteX14" fmla="*/ 258274 w 2085480"/>
                <a:gd name="connsiteY14" fmla="*/ 1128288 h 1566131"/>
                <a:gd name="connsiteX15" fmla="*/ 98730 w 2085480"/>
                <a:gd name="connsiteY15" fmla="*/ 813105 h 1566131"/>
                <a:gd name="connsiteX16" fmla="*/ 55487 w 2085480"/>
                <a:gd name="connsiteY16" fmla="*/ 792245 h 1566131"/>
                <a:gd name="connsiteX17" fmla="*/ 12624 w 2085480"/>
                <a:gd name="connsiteY17" fmla="*/ 791198 h 1566131"/>
                <a:gd name="connsiteX18" fmla="*/ 4528 w 2085480"/>
                <a:gd name="connsiteY18" fmla="*/ 749478 h 1566131"/>
                <a:gd name="connsiteX19" fmla="*/ 69965 w 2085480"/>
                <a:gd name="connsiteY19" fmla="*/ 541738 h 1566131"/>
                <a:gd name="connsiteX20" fmla="*/ 133497 w 2085480"/>
                <a:gd name="connsiteY20" fmla="*/ 518211 h 1566131"/>
                <a:gd name="connsiteX21" fmla="*/ 311043 w 2085480"/>
                <a:gd name="connsiteY21" fmla="*/ 688328 h 1566131"/>
                <a:gd name="connsiteX22" fmla="*/ 287516 w 2085480"/>
                <a:gd name="connsiteY22" fmla="*/ 733476 h 1566131"/>
                <a:gd name="connsiteX23" fmla="*/ 223413 w 2085480"/>
                <a:gd name="connsiteY23" fmla="*/ 722427 h 1566131"/>
                <a:gd name="connsiteX24" fmla="*/ 581172 w 2085480"/>
                <a:gd name="connsiteY24" fmla="*/ 1001129 h 1566131"/>
                <a:gd name="connsiteX25" fmla="*/ 824535 w 2085480"/>
                <a:gd name="connsiteY25" fmla="*/ 1018845 h 1566131"/>
                <a:gd name="connsiteX26" fmla="*/ 953599 w 2085480"/>
                <a:gd name="connsiteY26" fmla="*/ 885114 h 1566131"/>
                <a:gd name="connsiteX27" fmla="*/ 964077 w 2085480"/>
                <a:gd name="connsiteY27" fmla="*/ 682422 h 1566131"/>
                <a:gd name="connsiteX28" fmla="*/ 974459 w 2085480"/>
                <a:gd name="connsiteY28" fmla="*/ 579552 h 1566131"/>
                <a:gd name="connsiteX29" fmla="*/ 946837 w 2085480"/>
                <a:gd name="connsiteY29" fmla="*/ 552406 h 1566131"/>
                <a:gd name="connsiteX30" fmla="*/ 837394 w 2085480"/>
                <a:gd name="connsiteY30" fmla="*/ 552692 h 1566131"/>
                <a:gd name="connsiteX31" fmla="*/ 782816 w 2085480"/>
                <a:gd name="connsiteY31" fmla="*/ 492875 h 1566131"/>
                <a:gd name="connsiteX32" fmla="*/ 838156 w 2085480"/>
                <a:gd name="connsiteY32" fmla="*/ 429057 h 1566131"/>
                <a:gd name="connsiteX33" fmla="*/ 942836 w 2085480"/>
                <a:gd name="connsiteY33" fmla="*/ 429724 h 1566131"/>
                <a:gd name="connsiteX34" fmla="*/ 983508 w 2085480"/>
                <a:gd name="connsiteY34" fmla="*/ 386957 h 1566131"/>
                <a:gd name="connsiteX35" fmla="*/ 983317 w 2085480"/>
                <a:gd name="connsiteY35" fmla="*/ 339427 h 1566131"/>
                <a:gd name="connsiteX36" fmla="*/ 950170 w 2085480"/>
                <a:gd name="connsiteY36" fmla="*/ 265037 h 1566131"/>
                <a:gd name="connsiteX37" fmla="*/ 932930 w 2085480"/>
                <a:gd name="connsiteY37" fmla="*/ 48914 h 1566131"/>
                <a:gd name="connsiteX38" fmla="*/ 1148957 w 2085480"/>
                <a:gd name="connsiteY38" fmla="*/ 47200 h 1566131"/>
                <a:gd name="connsiteX39" fmla="*/ 1142385 w 2085480"/>
                <a:gd name="connsiteY39" fmla="*/ 261512 h 1566131"/>
                <a:gd name="connsiteX40" fmla="*/ 1107047 w 2085480"/>
                <a:gd name="connsiteY40" fmla="*/ 354286 h 1566131"/>
                <a:gd name="connsiteX41" fmla="*/ 1181151 w 2085480"/>
                <a:gd name="connsiteY41" fmla="*/ 429057 h 1566131"/>
                <a:gd name="connsiteX42" fmla="*/ 1243064 w 2085480"/>
                <a:gd name="connsiteY42" fmla="*/ 429152 h 1566131"/>
                <a:gd name="connsiteX43" fmla="*/ 1306977 w 2085480"/>
                <a:gd name="connsiteY43" fmla="*/ 491160 h 1566131"/>
                <a:gd name="connsiteX44" fmla="*/ 1242683 w 2085480"/>
                <a:gd name="connsiteY44" fmla="*/ 552787 h 1566131"/>
                <a:gd name="connsiteX45" fmla="*/ 1147528 w 2085480"/>
                <a:gd name="connsiteY45" fmla="*/ 552406 h 1566131"/>
                <a:gd name="connsiteX46" fmla="*/ 1116191 w 2085480"/>
                <a:gd name="connsiteY46" fmla="*/ 585172 h 1566131"/>
                <a:gd name="connsiteX47" fmla="*/ 1117048 w 2085480"/>
                <a:gd name="connsiteY47" fmla="*/ 651656 h 1566131"/>
                <a:gd name="connsiteX48" fmla="*/ 1144670 w 2085480"/>
                <a:gd name="connsiteY48" fmla="*/ 926262 h 1566131"/>
                <a:gd name="connsiteX49" fmla="*/ 1261257 w 2085480"/>
                <a:gd name="connsiteY49" fmla="*/ 1018083 h 1566131"/>
                <a:gd name="connsiteX50" fmla="*/ 1557960 w 2085480"/>
                <a:gd name="connsiteY50" fmla="*/ 985603 h 1566131"/>
                <a:gd name="connsiteX51" fmla="*/ 1859331 w 2085480"/>
                <a:gd name="connsiteY51" fmla="*/ 731095 h 156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85480" h="1566131">
                  <a:moveTo>
                    <a:pt x="1859331" y="731095"/>
                  </a:moveTo>
                  <a:cubicBezTo>
                    <a:pt x="1829518" y="729095"/>
                    <a:pt x="1792752" y="750812"/>
                    <a:pt x="1776273" y="717855"/>
                  </a:cubicBezTo>
                  <a:cubicBezTo>
                    <a:pt x="1759510" y="684042"/>
                    <a:pt x="1796085" y="667944"/>
                    <a:pt x="1816374" y="647942"/>
                  </a:cubicBezTo>
                  <a:cubicBezTo>
                    <a:pt x="1854760" y="610032"/>
                    <a:pt x="1892383" y="571361"/>
                    <a:pt x="1931150" y="533832"/>
                  </a:cubicBezTo>
                  <a:cubicBezTo>
                    <a:pt x="1970393" y="495827"/>
                    <a:pt x="2003730" y="503162"/>
                    <a:pt x="2020494" y="554311"/>
                  </a:cubicBezTo>
                  <a:cubicBezTo>
                    <a:pt x="2041545" y="618890"/>
                    <a:pt x="2059261" y="684613"/>
                    <a:pt x="2081550" y="748811"/>
                  </a:cubicBezTo>
                  <a:cubicBezTo>
                    <a:pt x="2087741" y="766718"/>
                    <a:pt x="2087455" y="777291"/>
                    <a:pt x="2074596" y="790436"/>
                  </a:cubicBezTo>
                  <a:cubicBezTo>
                    <a:pt x="2060023" y="805295"/>
                    <a:pt x="2046593" y="801675"/>
                    <a:pt x="2032877" y="791388"/>
                  </a:cubicBezTo>
                  <a:cubicBezTo>
                    <a:pt x="2003064" y="769100"/>
                    <a:pt x="1998396" y="778053"/>
                    <a:pt x="1990110" y="812915"/>
                  </a:cubicBezTo>
                  <a:cubicBezTo>
                    <a:pt x="1957153" y="951503"/>
                    <a:pt x="1898194" y="1078472"/>
                    <a:pt x="1786465" y="1171912"/>
                  </a:cubicBezTo>
                  <a:cubicBezTo>
                    <a:pt x="1677690" y="1262875"/>
                    <a:pt x="1548435" y="1314882"/>
                    <a:pt x="1412990" y="1352982"/>
                  </a:cubicBezTo>
                  <a:cubicBezTo>
                    <a:pt x="1294118" y="1386415"/>
                    <a:pt x="1182104" y="1431468"/>
                    <a:pt x="1097236" y="1528052"/>
                  </a:cubicBezTo>
                  <a:cubicBezTo>
                    <a:pt x="1051516" y="1580154"/>
                    <a:pt x="1035038" y="1578153"/>
                    <a:pt x="990080" y="1525956"/>
                  </a:cubicBezTo>
                  <a:cubicBezTo>
                    <a:pt x="914547" y="1438326"/>
                    <a:pt x="813677" y="1394892"/>
                    <a:pt x="706806" y="1362602"/>
                  </a:cubicBezTo>
                  <a:cubicBezTo>
                    <a:pt x="542309" y="1312787"/>
                    <a:pt x="380384" y="1259256"/>
                    <a:pt x="258274" y="1128288"/>
                  </a:cubicBezTo>
                  <a:cubicBezTo>
                    <a:pt x="174454" y="1038467"/>
                    <a:pt x="124543" y="931406"/>
                    <a:pt x="98730" y="813105"/>
                  </a:cubicBezTo>
                  <a:cubicBezTo>
                    <a:pt x="91301" y="779101"/>
                    <a:pt x="82252" y="771767"/>
                    <a:pt x="55487" y="792245"/>
                  </a:cubicBezTo>
                  <a:cubicBezTo>
                    <a:pt x="39770" y="804247"/>
                    <a:pt x="27198" y="799770"/>
                    <a:pt x="12624" y="791198"/>
                  </a:cubicBezTo>
                  <a:cubicBezTo>
                    <a:pt x="-6426" y="780053"/>
                    <a:pt x="718" y="762432"/>
                    <a:pt x="4528" y="749478"/>
                  </a:cubicBezTo>
                  <a:cubicBezTo>
                    <a:pt x="25007" y="679851"/>
                    <a:pt x="46724" y="610509"/>
                    <a:pt x="69965" y="541738"/>
                  </a:cubicBezTo>
                  <a:cubicBezTo>
                    <a:pt x="80538" y="510496"/>
                    <a:pt x="101683" y="496685"/>
                    <a:pt x="133497" y="518211"/>
                  </a:cubicBezTo>
                  <a:cubicBezTo>
                    <a:pt x="202362" y="564598"/>
                    <a:pt x="253797" y="629844"/>
                    <a:pt x="311043" y="688328"/>
                  </a:cubicBezTo>
                  <a:cubicBezTo>
                    <a:pt x="326759" y="704425"/>
                    <a:pt x="321044" y="732333"/>
                    <a:pt x="287516" y="733476"/>
                  </a:cubicBezTo>
                  <a:cubicBezTo>
                    <a:pt x="269228" y="734143"/>
                    <a:pt x="250654" y="737286"/>
                    <a:pt x="223413" y="722427"/>
                  </a:cubicBezTo>
                  <a:cubicBezTo>
                    <a:pt x="306185" y="876351"/>
                    <a:pt x="425343" y="961028"/>
                    <a:pt x="581172" y="1001129"/>
                  </a:cubicBezTo>
                  <a:cubicBezTo>
                    <a:pt x="661848" y="1021893"/>
                    <a:pt x="743097" y="1020941"/>
                    <a:pt x="824535" y="1018845"/>
                  </a:cubicBezTo>
                  <a:cubicBezTo>
                    <a:pt x="896068" y="1017035"/>
                    <a:pt x="949503" y="962934"/>
                    <a:pt x="953599" y="885114"/>
                  </a:cubicBezTo>
                  <a:cubicBezTo>
                    <a:pt x="957218" y="817582"/>
                    <a:pt x="970458" y="750431"/>
                    <a:pt x="964077" y="682422"/>
                  </a:cubicBezTo>
                  <a:cubicBezTo>
                    <a:pt x="960838" y="647561"/>
                    <a:pt x="977983" y="615080"/>
                    <a:pt x="974459" y="579552"/>
                  </a:cubicBezTo>
                  <a:cubicBezTo>
                    <a:pt x="972459" y="559454"/>
                    <a:pt x="967696" y="551644"/>
                    <a:pt x="946837" y="552406"/>
                  </a:cubicBezTo>
                  <a:cubicBezTo>
                    <a:pt x="910356" y="553739"/>
                    <a:pt x="873875" y="552882"/>
                    <a:pt x="837394" y="552692"/>
                  </a:cubicBezTo>
                  <a:cubicBezTo>
                    <a:pt x="797770" y="552501"/>
                    <a:pt x="783197" y="530308"/>
                    <a:pt x="782816" y="492875"/>
                  </a:cubicBezTo>
                  <a:cubicBezTo>
                    <a:pt x="782435" y="454013"/>
                    <a:pt x="795389" y="429152"/>
                    <a:pt x="838156" y="429057"/>
                  </a:cubicBezTo>
                  <a:cubicBezTo>
                    <a:pt x="873113" y="428962"/>
                    <a:pt x="908165" y="426581"/>
                    <a:pt x="942836" y="429724"/>
                  </a:cubicBezTo>
                  <a:cubicBezTo>
                    <a:pt x="977793" y="432867"/>
                    <a:pt x="987699" y="419056"/>
                    <a:pt x="983508" y="386957"/>
                  </a:cubicBezTo>
                  <a:cubicBezTo>
                    <a:pt x="981508" y="371336"/>
                    <a:pt x="982174" y="355238"/>
                    <a:pt x="983317" y="339427"/>
                  </a:cubicBezTo>
                  <a:cubicBezTo>
                    <a:pt x="985508" y="308471"/>
                    <a:pt x="980079" y="286182"/>
                    <a:pt x="950170" y="265037"/>
                  </a:cubicBezTo>
                  <a:cubicBezTo>
                    <a:pt x="876733" y="213411"/>
                    <a:pt x="878637" y="104445"/>
                    <a:pt x="932930" y="48914"/>
                  </a:cubicBezTo>
                  <a:cubicBezTo>
                    <a:pt x="990747" y="-10236"/>
                    <a:pt x="1081330" y="-21475"/>
                    <a:pt x="1148957" y="47200"/>
                  </a:cubicBezTo>
                  <a:cubicBezTo>
                    <a:pt x="1209822" y="109017"/>
                    <a:pt x="1211727" y="209887"/>
                    <a:pt x="1142385" y="261512"/>
                  </a:cubicBezTo>
                  <a:cubicBezTo>
                    <a:pt x="1104761" y="289611"/>
                    <a:pt x="1107142" y="319234"/>
                    <a:pt x="1107047" y="354286"/>
                  </a:cubicBezTo>
                  <a:cubicBezTo>
                    <a:pt x="1106856" y="429057"/>
                    <a:pt x="1106952" y="429057"/>
                    <a:pt x="1181151" y="429057"/>
                  </a:cubicBezTo>
                  <a:cubicBezTo>
                    <a:pt x="1201820" y="429057"/>
                    <a:pt x="1222395" y="428771"/>
                    <a:pt x="1243064" y="429152"/>
                  </a:cubicBezTo>
                  <a:cubicBezTo>
                    <a:pt x="1286879" y="429819"/>
                    <a:pt x="1306977" y="449441"/>
                    <a:pt x="1306977" y="491160"/>
                  </a:cubicBezTo>
                  <a:cubicBezTo>
                    <a:pt x="1306881" y="532499"/>
                    <a:pt x="1286498" y="552311"/>
                    <a:pt x="1242683" y="552787"/>
                  </a:cubicBezTo>
                  <a:cubicBezTo>
                    <a:pt x="1210965" y="553168"/>
                    <a:pt x="1179056" y="554501"/>
                    <a:pt x="1147528" y="552406"/>
                  </a:cubicBezTo>
                  <a:cubicBezTo>
                    <a:pt x="1121429" y="550692"/>
                    <a:pt x="1114286" y="561074"/>
                    <a:pt x="1116191" y="585172"/>
                  </a:cubicBezTo>
                  <a:cubicBezTo>
                    <a:pt x="1117905" y="607270"/>
                    <a:pt x="1113429" y="630130"/>
                    <a:pt x="1117048" y="651656"/>
                  </a:cubicBezTo>
                  <a:cubicBezTo>
                    <a:pt x="1132383" y="742620"/>
                    <a:pt x="1117810" y="836346"/>
                    <a:pt x="1144670" y="926262"/>
                  </a:cubicBezTo>
                  <a:cubicBezTo>
                    <a:pt x="1162292" y="985031"/>
                    <a:pt x="1205535" y="1014940"/>
                    <a:pt x="1261257" y="1018083"/>
                  </a:cubicBezTo>
                  <a:cubicBezTo>
                    <a:pt x="1361269" y="1023703"/>
                    <a:pt x="1460234" y="1019321"/>
                    <a:pt x="1557960" y="985603"/>
                  </a:cubicBezTo>
                  <a:cubicBezTo>
                    <a:pt x="1692644" y="939311"/>
                    <a:pt x="1792561" y="857111"/>
                    <a:pt x="1859331" y="731095"/>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6" name="Freeform: Shape 715"/>
            <p:cNvSpPr/>
            <p:nvPr/>
          </p:nvSpPr>
          <p:spPr>
            <a:xfrm>
              <a:off x="7608164" y="5096612"/>
              <a:ext cx="932544" cy="586415"/>
            </a:xfrm>
            <a:custGeom>
              <a:avLst/>
              <a:gdLst>
                <a:gd name="connsiteX0" fmla="*/ 71842 w 932544"/>
                <a:gd name="connsiteY0" fmla="*/ 15963 h 586415"/>
                <a:gd name="connsiteX1" fmla="*/ 594003 w 932544"/>
                <a:gd name="connsiteY1" fmla="*/ 321049 h 586415"/>
                <a:gd name="connsiteX2" fmla="*/ 665345 w 932544"/>
                <a:gd name="connsiteY2" fmla="*/ 321144 h 586415"/>
                <a:gd name="connsiteX3" fmla="*/ 834033 w 932544"/>
                <a:gd name="connsiteY3" fmla="*/ 166934 h 586415"/>
                <a:gd name="connsiteX4" fmla="*/ 846130 w 932544"/>
                <a:gd name="connsiteY4" fmla="*/ 54253 h 586415"/>
                <a:gd name="connsiteX5" fmla="*/ 914900 w 932544"/>
                <a:gd name="connsiteY5" fmla="*/ 49110 h 586415"/>
                <a:gd name="connsiteX6" fmla="*/ 924329 w 932544"/>
                <a:gd name="connsiteY6" fmla="*/ 65112 h 586415"/>
                <a:gd name="connsiteX7" fmla="*/ 932045 w 932544"/>
                <a:gd name="connsiteY7" fmla="*/ 111689 h 586415"/>
                <a:gd name="connsiteX8" fmla="*/ 932045 w 932544"/>
                <a:gd name="connsiteY8" fmla="*/ 510882 h 586415"/>
                <a:gd name="connsiteX9" fmla="*/ 925568 w 932544"/>
                <a:gd name="connsiteY9" fmla="*/ 557745 h 586415"/>
                <a:gd name="connsiteX10" fmla="*/ 920901 w 932544"/>
                <a:gd name="connsiteY10" fmla="*/ 573461 h 586415"/>
                <a:gd name="connsiteX11" fmla="*/ 866323 w 932544"/>
                <a:gd name="connsiteY11" fmla="*/ 573842 h 586415"/>
                <a:gd name="connsiteX12" fmla="*/ 576095 w 932544"/>
                <a:gd name="connsiteY12" fmla="*/ 482783 h 586415"/>
                <a:gd name="connsiteX13" fmla="*/ 157281 w 932544"/>
                <a:gd name="connsiteY13" fmla="*/ 303904 h 586415"/>
                <a:gd name="connsiteX14" fmla="*/ 13168 w 932544"/>
                <a:gd name="connsiteY14" fmla="*/ 89115 h 586415"/>
                <a:gd name="connsiteX15" fmla="*/ 595 w 932544"/>
                <a:gd name="connsiteY15" fmla="*/ 37299 h 586415"/>
                <a:gd name="connsiteX16" fmla="*/ 9739 w 932544"/>
                <a:gd name="connsiteY16" fmla="*/ 7771 h 586415"/>
                <a:gd name="connsiteX17" fmla="*/ 71842 w 932544"/>
                <a:gd name="connsiteY17" fmla="*/ 15963 h 5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2544" h="586415">
                  <a:moveTo>
                    <a:pt x="71842" y="15963"/>
                  </a:moveTo>
                  <a:cubicBezTo>
                    <a:pt x="180808" y="228942"/>
                    <a:pt x="365022" y="313334"/>
                    <a:pt x="594003" y="321049"/>
                  </a:cubicBezTo>
                  <a:cubicBezTo>
                    <a:pt x="617720" y="321811"/>
                    <a:pt x="641532" y="321334"/>
                    <a:pt x="665345" y="321144"/>
                  </a:cubicBezTo>
                  <a:cubicBezTo>
                    <a:pt x="763833" y="320382"/>
                    <a:pt x="826698" y="265327"/>
                    <a:pt x="834033" y="166934"/>
                  </a:cubicBezTo>
                  <a:cubicBezTo>
                    <a:pt x="836890" y="129120"/>
                    <a:pt x="841557" y="91782"/>
                    <a:pt x="846130" y="54253"/>
                  </a:cubicBezTo>
                  <a:cubicBezTo>
                    <a:pt x="867465" y="31965"/>
                    <a:pt x="890611" y="32727"/>
                    <a:pt x="914900" y="49110"/>
                  </a:cubicBezTo>
                  <a:cubicBezTo>
                    <a:pt x="919377" y="53682"/>
                    <a:pt x="922424" y="59111"/>
                    <a:pt x="924329" y="65112"/>
                  </a:cubicBezTo>
                  <a:cubicBezTo>
                    <a:pt x="929759" y="80161"/>
                    <a:pt x="931949" y="95687"/>
                    <a:pt x="932045" y="111689"/>
                  </a:cubicBezTo>
                  <a:cubicBezTo>
                    <a:pt x="932711" y="244753"/>
                    <a:pt x="932711" y="377817"/>
                    <a:pt x="932045" y="510882"/>
                  </a:cubicBezTo>
                  <a:cubicBezTo>
                    <a:pt x="931949" y="526884"/>
                    <a:pt x="928520" y="542314"/>
                    <a:pt x="925568" y="557745"/>
                  </a:cubicBezTo>
                  <a:cubicBezTo>
                    <a:pt x="924996" y="563269"/>
                    <a:pt x="923377" y="568508"/>
                    <a:pt x="920901" y="573461"/>
                  </a:cubicBezTo>
                  <a:cubicBezTo>
                    <a:pt x="902994" y="594797"/>
                    <a:pt x="883372" y="586034"/>
                    <a:pt x="866323" y="573842"/>
                  </a:cubicBezTo>
                  <a:cubicBezTo>
                    <a:pt x="779264" y="511930"/>
                    <a:pt x="678775" y="494594"/>
                    <a:pt x="576095" y="482783"/>
                  </a:cubicBezTo>
                  <a:cubicBezTo>
                    <a:pt x="418838" y="464686"/>
                    <a:pt x="273296" y="417156"/>
                    <a:pt x="157281" y="303904"/>
                  </a:cubicBezTo>
                  <a:cubicBezTo>
                    <a:pt x="94702" y="242753"/>
                    <a:pt x="45839" y="171030"/>
                    <a:pt x="13168" y="89115"/>
                  </a:cubicBezTo>
                  <a:cubicBezTo>
                    <a:pt x="11548" y="71303"/>
                    <a:pt x="-1786" y="56254"/>
                    <a:pt x="595" y="37299"/>
                  </a:cubicBezTo>
                  <a:cubicBezTo>
                    <a:pt x="-929" y="26059"/>
                    <a:pt x="-72" y="15487"/>
                    <a:pt x="9739" y="7771"/>
                  </a:cubicBezTo>
                  <a:cubicBezTo>
                    <a:pt x="32790" y="-7659"/>
                    <a:pt x="52506" y="2437"/>
                    <a:pt x="71842" y="15963"/>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7" name="Freeform: Shape 716"/>
            <p:cNvSpPr/>
            <p:nvPr/>
          </p:nvSpPr>
          <p:spPr>
            <a:xfrm>
              <a:off x="8497609" y="5100663"/>
              <a:ext cx="955857" cy="819982"/>
            </a:xfrm>
            <a:custGeom>
              <a:avLst/>
              <a:gdLst>
                <a:gd name="connsiteX0" fmla="*/ 21931 w 955857"/>
                <a:gd name="connsiteY0" fmla="*/ 573125 h 819982"/>
                <a:gd name="connsiteX1" fmla="*/ 22027 w 955857"/>
                <a:gd name="connsiteY1" fmla="*/ 563600 h 819982"/>
                <a:gd name="connsiteX2" fmla="*/ 165092 w 955857"/>
                <a:gd name="connsiteY2" fmla="*/ 470445 h 819982"/>
                <a:gd name="connsiteX3" fmla="*/ 393978 w 955857"/>
                <a:gd name="connsiteY3" fmla="*/ 431202 h 819982"/>
                <a:gd name="connsiteX4" fmla="*/ 736973 w 955857"/>
                <a:gd name="connsiteY4" fmla="*/ 270039 h 819982"/>
                <a:gd name="connsiteX5" fmla="*/ 840034 w 955857"/>
                <a:gd name="connsiteY5" fmla="*/ 128593 h 819982"/>
                <a:gd name="connsiteX6" fmla="*/ 873467 w 955857"/>
                <a:gd name="connsiteY6" fmla="*/ 71157 h 819982"/>
                <a:gd name="connsiteX7" fmla="*/ 919091 w 955857"/>
                <a:gd name="connsiteY7" fmla="*/ 1529 h 819982"/>
                <a:gd name="connsiteX8" fmla="*/ 955858 w 955857"/>
                <a:gd name="connsiteY8" fmla="*/ 12483 h 819982"/>
                <a:gd name="connsiteX9" fmla="*/ 523899 w 955857"/>
                <a:gd name="connsiteY9" fmla="*/ 562933 h 819982"/>
                <a:gd name="connsiteX10" fmla="*/ 294632 w 955857"/>
                <a:gd name="connsiteY10" fmla="*/ 639609 h 819982"/>
                <a:gd name="connsiteX11" fmla="*/ 47363 w 955857"/>
                <a:gd name="connsiteY11" fmla="*/ 801058 h 819982"/>
                <a:gd name="connsiteX12" fmla="*/ 22312 w 955857"/>
                <a:gd name="connsiteY12" fmla="*/ 819917 h 819982"/>
                <a:gd name="connsiteX13" fmla="*/ 4215 w 955857"/>
                <a:gd name="connsiteY13" fmla="*/ 793247 h 819982"/>
                <a:gd name="connsiteX14" fmla="*/ 4215 w 955857"/>
                <a:gd name="connsiteY14" fmla="*/ 600366 h 819982"/>
                <a:gd name="connsiteX15" fmla="*/ 21931 w 955857"/>
                <a:gd name="connsiteY15" fmla="*/ 573125 h 81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5857" h="819982">
                  <a:moveTo>
                    <a:pt x="21931" y="573125"/>
                  </a:moveTo>
                  <a:cubicBezTo>
                    <a:pt x="21931" y="569981"/>
                    <a:pt x="22027" y="566742"/>
                    <a:pt x="22027" y="563600"/>
                  </a:cubicBezTo>
                  <a:cubicBezTo>
                    <a:pt x="52221" y="505687"/>
                    <a:pt x="109752" y="489114"/>
                    <a:pt x="165092" y="470445"/>
                  </a:cubicBezTo>
                  <a:cubicBezTo>
                    <a:pt x="239197" y="445489"/>
                    <a:pt x="317492" y="443203"/>
                    <a:pt x="393978" y="431202"/>
                  </a:cubicBezTo>
                  <a:cubicBezTo>
                    <a:pt x="524184" y="410723"/>
                    <a:pt x="640485" y="359860"/>
                    <a:pt x="736973" y="270039"/>
                  </a:cubicBezTo>
                  <a:cubicBezTo>
                    <a:pt x="779740" y="230320"/>
                    <a:pt x="812983" y="180885"/>
                    <a:pt x="840034" y="128593"/>
                  </a:cubicBezTo>
                  <a:cubicBezTo>
                    <a:pt x="850226" y="108876"/>
                    <a:pt x="861084" y="89635"/>
                    <a:pt x="873467" y="71157"/>
                  </a:cubicBezTo>
                  <a:cubicBezTo>
                    <a:pt x="882134" y="43725"/>
                    <a:pt x="887944" y="14293"/>
                    <a:pt x="919091" y="1529"/>
                  </a:cubicBezTo>
                  <a:cubicBezTo>
                    <a:pt x="933379" y="-1709"/>
                    <a:pt x="946428" y="-567"/>
                    <a:pt x="955858" y="12483"/>
                  </a:cubicBezTo>
                  <a:cubicBezTo>
                    <a:pt x="922329" y="282612"/>
                    <a:pt x="777835" y="466349"/>
                    <a:pt x="523899" y="562933"/>
                  </a:cubicBezTo>
                  <a:cubicBezTo>
                    <a:pt x="448651" y="591508"/>
                    <a:pt x="371404" y="615034"/>
                    <a:pt x="294632" y="639609"/>
                  </a:cubicBezTo>
                  <a:cubicBezTo>
                    <a:pt x="197286" y="670851"/>
                    <a:pt x="114609" y="724000"/>
                    <a:pt x="47363" y="801058"/>
                  </a:cubicBezTo>
                  <a:cubicBezTo>
                    <a:pt x="40315" y="809154"/>
                    <a:pt x="36219" y="820965"/>
                    <a:pt x="22312" y="819917"/>
                  </a:cubicBezTo>
                  <a:cubicBezTo>
                    <a:pt x="14025" y="812583"/>
                    <a:pt x="5263" y="804963"/>
                    <a:pt x="4215" y="793247"/>
                  </a:cubicBezTo>
                  <a:cubicBezTo>
                    <a:pt x="-1405" y="728954"/>
                    <a:pt x="-1405" y="664660"/>
                    <a:pt x="4215" y="600366"/>
                  </a:cubicBezTo>
                  <a:cubicBezTo>
                    <a:pt x="5453" y="588650"/>
                    <a:pt x="14788" y="581411"/>
                    <a:pt x="21931" y="573125"/>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8" name="Freeform: Shape 717"/>
            <p:cNvSpPr/>
            <p:nvPr/>
          </p:nvSpPr>
          <p:spPr>
            <a:xfrm>
              <a:off x="7587424" y="5168207"/>
              <a:ext cx="932687" cy="753089"/>
            </a:xfrm>
            <a:custGeom>
              <a:avLst/>
              <a:gdLst>
                <a:gd name="connsiteX0" fmla="*/ 932116 w 932687"/>
                <a:gd name="connsiteY0" fmla="*/ 505581 h 753089"/>
                <a:gd name="connsiteX1" fmla="*/ 932688 w 932687"/>
                <a:gd name="connsiteY1" fmla="*/ 752468 h 753089"/>
                <a:gd name="connsiteX2" fmla="*/ 898493 w 932687"/>
                <a:gd name="connsiteY2" fmla="*/ 741419 h 753089"/>
                <a:gd name="connsiteX3" fmla="*/ 552450 w 932687"/>
                <a:gd name="connsiteY3" fmla="*/ 542537 h 753089"/>
                <a:gd name="connsiteX4" fmla="*/ 144685 w 932687"/>
                <a:gd name="connsiteY4" fmla="*/ 314223 h 753089"/>
                <a:gd name="connsiteX5" fmla="*/ 0 w 932687"/>
                <a:gd name="connsiteY5" fmla="*/ 11138 h 753089"/>
                <a:gd name="connsiteX6" fmla="*/ 46863 w 932687"/>
                <a:gd name="connsiteY6" fmla="*/ 11042 h 753089"/>
                <a:gd name="connsiteX7" fmla="*/ 132207 w 932687"/>
                <a:gd name="connsiteY7" fmla="*/ 147631 h 753089"/>
                <a:gd name="connsiteX8" fmla="*/ 540829 w 932687"/>
                <a:gd name="connsiteY8" fmla="*/ 382232 h 753089"/>
                <a:gd name="connsiteX9" fmla="*/ 857155 w 932687"/>
                <a:gd name="connsiteY9" fmla="*/ 457860 h 753089"/>
                <a:gd name="connsiteX10" fmla="*/ 932116 w 932687"/>
                <a:gd name="connsiteY10" fmla="*/ 505581 h 7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87" h="753089">
                  <a:moveTo>
                    <a:pt x="932116" y="505581"/>
                  </a:moveTo>
                  <a:cubicBezTo>
                    <a:pt x="932307" y="587876"/>
                    <a:pt x="932497" y="670172"/>
                    <a:pt x="932688" y="752468"/>
                  </a:cubicBezTo>
                  <a:cubicBezTo>
                    <a:pt x="919543" y="754088"/>
                    <a:pt x="907256" y="753231"/>
                    <a:pt x="898493" y="741419"/>
                  </a:cubicBezTo>
                  <a:cubicBezTo>
                    <a:pt x="812196" y="624548"/>
                    <a:pt x="684180" y="581209"/>
                    <a:pt x="552450" y="542537"/>
                  </a:cubicBezTo>
                  <a:cubicBezTo>
                    <a:pt x="399383" y="497675"/>
                    <a:pt x="254222" y="437381"/>
                    <a:pt x="144685" y="314223"/>
                  </a:cubicBezTo>
                  <a:cubicBezTo>
                    <a:pt x="67246" y="227069"/>
                    <a:pt x="18859" y="126104"/>
                    <a:pt x="0" y="11138"/>
                  </a:cubicBezTo>
                  <a:cubicBezTo>
                    <a:pt x="15621" y="-5722"/>
                    <a:pt x="31242" y="-1531"/>
                    <a:pt x="46863" y="11042"/>
                  </a:cubicBezTo>
                  <a:cubicBezTo>
                    <a:pt x="75152" y="56667"/>
                    <a:pt x="101060" y="104006"/>
                    <a:pt x="132207" y="147631"/>
                  </a:cubicBezTo>
                  <a:cubicBezTo>
                    <a:pt x="232220" y="287839"/>
                    <a:pt x="376047" y="354133"/>
                    <a:pt x="540829" y="382232"/>
                  </a:cubicBezTo>
                  <a:cubicBezTo>
                    <a:pt x="647890" y="400520"/>
                    <a:pt x="758094" y="403663"/>
                    <a:pt x="857155" y="457860"/>
                  </a:cubicBezTo>
                  <a:cubicBezTo>
                    <a:pt x="883539" y="472243"/>
                    <a:pt x="900113" y="500913"/>
                    <a:pt x="932116" y="505581"/>
                  </a:cubicBezTo>
                  <a:close/>
                </a:path>
              </a:pathLst>
            </a:custGeom>
            <a:solidFill>
              <a:srgbClr val="3D3B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9" name="Freeform: Shape 718"/>
            <p:cNvSpPr/>
            <p:nvPr/>
          </p:nvSpPr>
          <p:spPr>
            <a:xfrm>
              <a:off x="8519635" y="5146897"/>
              <a:ext cx="865536" cy="517365"/>
            </a:xfrm>
            <a:custGeom>
              <a:avLst/>
              <a:gdLst>
                <a:gd name="connsiteX0" fmla="*/ 865537 w 865536"/>
                <a:gd name="connsiteY0" fmla="*/ 32067 h 517365"/>
                <a:gd name="connsiteX1" fmla="*/ 305657 w 865536"/>
                <a:gd name="connsiteY1" fmla="*/ 413447 h 517365"/>
                <a:gd name="connsiteX2" fmla="*/ 0 w 865536"/>
                <a:gd name="connsiteY2" fmla="*/ 517366 h 517365"/>
                <a:gd name="connsiteX3" fmla="*/ 285 w 865536"/>
                <a:gd name="connsiteY3" fmla="*/ 13397 h 517365"/>
                <a:gd name="connsiteX4" fmla="*/ 55531 w 865536"/>
                <a:gd name="connsiteY4" fmla="*/ 13397 h 517365"/>
                <a:gd name="connsiteX5" fmla="*/ 75342 w 865536"/>
                <a:gd name="connsiteY5" fmla="*/ 157796 h 517365"/>
                <a:gd name="connsiteX6" fmla="*/ 205073 w 865536"/>
                <a:gd name="connsiteY6" fmla="*/ 268953 h 517365"/>
                <a:gd name="connsiteX7" fmla="*/ 657130 w 865536"/>
                <a:gd name="connsiteY7" fmla="*/ 166178 h 517365"/>
                <a:gd name="connsiteX8" fmla="*/ 808482 w 865536"/>
                <a:gd name="connsiteY8" fmla="*/ 13017 h 517365"/>
                <a:gd name="connsiteX9" fmla="*/ 865537 w 865536"/>
                <a:gd name="connsiteY9" fmla="*/ 32067 h 51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536" h="517365">
                  <a:moveTo>
                    <a:pt x="865537" y="32067"/>
                  </a:moveTo>
                  <a:cubicBezTo>
                    <a:pt x="760000" y="278193"/>
                    <a:pt x="563213" y="390206"/>
                    <a:pt x="305657" y="413447"/>
                  </a:cubicBezTo>
                  <a:cubicBezTo>
                    <a:pt x="195453" y="423353"/>
                    <a:pt x="91250" y="451452"/>
                    <a:pt x="0" y="517366"/>
                  </a:cubicBezTo>
                  <a:cubicBezTo>
                    <a:pt x="95" y="349344"/>
                    <a:pt x="190" y="181419"/>
                    <a:pt x="285" y="13397"/>
                  </a:cubicBezTo>
                  <a:cubicBezTo>
                    <a:pt x="18669" y="-3938"/>
                    <a:pt x="37147" y="-4986"/>
                    <a:pt x="55531" y="13397"/>
                  </a:cubicBezTo>
                  <a:cubicBezTo>
                    <a:pt x="58293" y="62070"/>
                    <a:pt x="64294" y="110171"/>
                    <a:pt x="75342" y="157796"/>
                  </a:cubicBezTo>
                  <a:cubicBezTo>
                    <a:pt x="91344" y="227234"/>
                    <a:pt x="138684" y="263524"/>
                    <a:pt x="205073" y="268953"/>
                  </a:cubicBezTo>
                  <a:cubicBezTo>
                    <a:pt x="365855" y="282098"/>
                    <a:pt x="519113" y="257237"/>
                    <a:pt x="657130" y="166178"/>
                  </a:cubicBezTo>
                  <a:cubicBezTo>
                    <a:pt x="718661" y="125602"/>
                    <a:pt x="762952" y="68928"/>
                    <a:pt x="808482" y="13017"/>
                  </a:cubicBezTo>
                  <a:cubicBezTo>
                    <a:pt x="833628" y="634"/>
                    <a:pt x="853726" y="4063"/>
                    <a:pt x="865537" y="32067"/>
                  </a:cubicBezTo>
                  <a:close/>
                </a:path>
              </a:pathLst>
            </a:custGeom>
            <a:solidFill>
              <a:srgbClr val="6665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0" name="Freeform: Shape 719"/>
            <p:cNvSpPr/>
            <p:nvPr/>
          </p:nvSpPr>
          <p:spPr>
            <a:xfrm>
              <a:off x="8272026" y="4845923"/>
              <a:ext cx="484413" cy="85288"/>
            </a:xfrm>
            <a:custGeom>
              <a:avLst/>
              <a:gdLst>
                <a:gd name="connsiteX0" fmla="*/ 189317 w 484413"/>
                <a:gd name="connsiteY0" fmla="*/ 67293 h 85288"/>
                <a:gd name="connsiteX1" fmla="*/ 48252 w 484413"/>
                <a:gd name="connsiteY1" fmla="*/ 67293 h 85288"/>
                <a:gd name="connsiteX2" fmla="*/ 1960 w 484413"/>
                <a:gd name="connsiteY2" fmla="*/ 18525 h 85288"/>
                <a:gd name="connsiteX3" fmla="*/ 57872 w 484413"/>
                <a:gd name="connsiteY3" fmla="*/ 333 h 85288"/>
                <a:gd name="connsiteX4" fmla="*/ 422393 w 484413"/>
                <a:gd name="connsiteY4" fmla="*/ 333 h 85288"/>
                <a:gd name="connsiteX5" fmla="*/ 483830 w 484413"/>
                <a:gd name="connsiteY5" fmla="*/ 18525 h 85288"/>
                <a:gd name="connsiteX6" fmla="*/ 437157 w 484413"/>
                <a:gd name="connsiteY6" fmla="*/ 66722 h 85288"/>
                <a:gd name="connsiteX7" fmla="*/ 296282 w 484413"/>
                <a:gd name="connsiteY7" fmla="*/ 67103 h 85288"/>
                <a:gd name="connsiteX8" fmla="*/ 247324 w 484413"/>
                <a:gd name="connsiteY8" fmla="*/ 83581 h 85288"/>
                <a:gd name="connsiteX9" fmla="*/ 189317 w 484413"/>
                <a:gd name="connsiteY9" fmla="*/ 67293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413" h="85288">
                  <a:moveTo>
                    <a:pt x="189317" y="67293"/>
                  </a:moveTo>
                  <a:cubicBezTo>
                    <a:pt x="142263" y="67103"/>
                    <a:pt x="95210" y="65579"/>
                    <a:pt x="48252" y="67293"/>
                  </a:cubicBezTo>
                  <a:cubicBezTo>
                    <a:pt x="12151" y="68627"/>
                    <a:pt x="-6327" y="57388"/>
                    <a:pt x="1960" y="18525"/>
                  </a:cubicBezTo>
                  <a:cubicBezTo>
                    <a:pt x="16247" y="-810"/>
                    <a:pt x="37107" y="-620"/>
                    <a:pt x="57872" y="333"/>
                  </a:cubicBezTo>
                  <a:cubicBezTo>
                    <a:pt x="179410" y="5857"/>
                    <a:pt x="300854" y="7191"/>
                    <a:pt x="422393" y="333"/>
                  </a:cubicBezTo>
                  <a:cubicBezTo>
                    <a:pt x="444872" y="-906"/>
                    <a:pt x="466875" y="523"/>
                    <a:pt x="483830" y="18525"/>
                  </a:cubicBezTo>
                  <a:cubicBezTo>
                    <a:pt x="488021" y="53673"/>
                    <a:pt x="469351" y="66722"/>
                    <a:pt x="437157" y="66722"/>
                  </a:cubicBezTo>
                  <a:cubicBezTo>
                    <a:pt x="390199" y="66817"/>
                    <a:pt x="343240" y="67008"/>
                    <a:pt x="296282" y="67103"/>
                  </a:cubicBezTo>
                  <a:cubicBezTo>
                    <a:pt x="283042" y="81676"/>
                    <a:pt x="266184" y="85772"/>
                    <a:pt x="247324" y="83581"/>
                  </a:cubicBezTo>
                  <a:cubicBezTo>
                    <a:pt x="225131" y="87677"/>
                    <a:pt x="205033" y="85200"/>
                    <a:pt x="189317" y="67293"/>
                  </a:cubicBezTo>
                  <a:close/>
                </a:path>
              </a:pathLst>
            </a:custGeom>
            <a:solidFill>
              <a:srgbClr val="686F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1" name="Freeform: Shape 720"/>
            <p:cNvSpPr/>
            <p:nvPr/>
          </p:nvSpPr>
          <p:spPr>
            <a:xfrm>
              <a:off x="8272494" y="4809512"/>
              <a:ext cx="483170" cy="54935"/>
            </a:xfrm>
            <a:custGeom>
              <a:avLst/>
              <a:gdLst>
                <a:gd name="connsiteX0" fmla="*/ 483170 w 483170"/>
                <a:gd name="connsiteY0" fmla="*/ 54936 h 54935"/>
                <a:gd name="connsiteX1" fmla="*/ 1396 w 483170"/>
                <a:gd name="connsiteY1" fmla="*/ 54936 h 54935"/>
                <a:gd name="connsiteX2" fmla="*/ 38543 w 483170"/>
                <a:gd name="connsiteY2" fmla="*/ 17407 h 54935"/>
                <a:gd name="connsiteX3" fmla="*/ 188848 w 483170"/>
                <a:gd name="connsiteY3" fmla="*/ 17027 h 54935"/>
                <a:gd name="connsiteX4" fmla="*/ 246570 w 483170"/>
                <a:gd name="connsiteY4" fmla="*/ 1882 h 54935"/>
                <a:gd name="connsiteX5" fmla="*/ 286384 w 483170"/>
                <a:gd name="connsiteY5" fmla="*/ 17122 h 54935"/>
                <a:gd name="connsiteX6" fmla="*/ 436212 w 483170"/>
                <a:gd name="connsiteY6" fmla="*/ 17503 h 54935"/>
                <a:gd name="connsiteX7" fmla="*/ 483170 w 483170"/>
                <a:gd name="connsiteY7" fmla="*/ 54936 h 5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170" h="54935">
                  <a:moveTo>
                    <a:pt x="483170" y="54936"/>
                  </a:moveTo>
                  <a:cubicBezTo>
                    <a:pt x="322579" y="54936"/>
                    <a:pt x="161988" y="54936"/>
                    <a:pt x="1396" y="54936"/>
                  </a:cubicBezTo>
                  <a:cubicBezTo>
                    <a:pt x="-5176" y="23694"/>
                    <a:pt x="12160" y="17122"/>
                    <a:pt x="38543" y="17407"/>
                  </a:cubicBezTo>
                  <a:cubicBezTo>
                    <a:pt x="88645" y="17884"/>
                    <a:pt x="138747" y="17217"/>
                    <a:pt x="188848" y="17027"/>
                  </a:cubicBezTo>
                  <a:cubicBezTo>
                    <a:pt x="206755" y="6930"/>
                    <a:pt x="224281" y="-4595"/>
                    <a:pt x="246570" y="1882"/>
                  </a:cubicBezTo>
                  <a:cubicBezTo>
                    <a:pt x="262191" y="929"/>
                    <a:pt x="275430" y="5977"/>
                    <a:pt x="286384" y="17122"/>
                  </a:cubicBezTo>
                  <a:cubicBezTo>
                    <a:pt x="336295" y="17312"/>
                    <a:pt x="386301" y="17598"/>
                    <a:pt x="436212" y="17503"/>
                  </a:cubicBezTo>
                  <a:cubicBezTo>
                    <a:pt x="462025" y="17503"/>
                    <a:pt x="482790" y="23218"/>
                    <a:pt x="483170" y="54936"/>
                  </a:cubicBezTo>
                  <a:close/>
                </a:path>
              </a:pathLst>
            </a:custGeom>
            <a:solidFill>
              <a:srgbClr val="7398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2" name="Freeform: Shape 721"/>
            <p:cNvSpPr/>
            <p:nvPr/>
          </p:nvSpPr>
          <p:spPr>
            <a:xfrm>
              <a:off x="9263383" y="4987986"/>
              <a:ext cx="188332" cy="121598"/>
            </a:xfrm>
            <a:custGeom>
              <a:avLst/>
              <a:gdLst>
                <a:gd name="connsiteX0" fmla="*/ 95786 w 188332"/>
                <a:gd name="connsiteY0" fmla="*/ 105633 h 121598"/>
                <a:gd name="connsiteX1" fmla="*/ 30539 w 188332"/>
                <a:gd name="connsiteY1" fmla="*/ 105538 h 121598"/>
                <a:gd name="connsiteX2" fmla="*/ 1774 w 188332"/>
                <a:gd name="connsiteY2" fmla="*/ 96775 h 121598"/>
                <a:gd name="connsiteX3" fmla="*/ 12728 w 188332"/>
                <a:gd name="connsiteY3" fmla="*/ 68581 h 121598"/>
                <a:gd name="connsiteX4" fmla="*/ 74164 w 188332"/>
                <a:gd name="connsiteY4" fmla="*/ 19623 h 121598"/>
                <a:gd name="connsiteX5" fmla="*/ 175986 w 188332"/>
                <a:gd name="connsiteY5" fmla="*/ 10479 h 121598"/>
                <a:gd name="connsiteX6" fmla="*/ 185225 w 188332"/>
                <a:gd name="connsiteY6" fmla="*/ 59532 h 121598"/>
                <a:gd name="connsiteX7" fmla="*/ 151031 w 188332"/>
                <a:gd name="connsiteY7" fmla="*/ 115254 h 121598"/>
                <a:gd name="connsiteX8" fmla="*/ 95786 w 188332"/>
                <a:gd name="connsiteY8" fmla="*/ 105633 h 12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332" h="121598">
                  <a:moveTo>
                    <a:pt x="95786" y="105633"/>
                  </a:moveTo>
                  <a:cubicBezTo>
                    <a:pt x="74069" y="82107"/>
                    <a:pt x="52257" y="109634"/>
                    <a:pt x="30539" y="105538"/>
                  </a:cubicBezTo>
                  <a:cubicBezTo>
                    <a:pt x="20538" y="103633"/>
                    <a:pt x="7584" y="109920"/>
                    <a:pt x="1774" y="96775"/>
                  </a:cubicBezTo>
                  <a:cubicBezTo>
                    <a:pt x="-3655" y="84583"/>
                    <a:pt x="4346" y="75534"/>
                    <a:pt x="12728" y="68581"/>
                  </a:cubicBezTo>
                  <a:cubicBezTo>
                    <a:pt x="32825" y="51817"/>
                    <a:pt x="53590" y="35910"/>
                    <a:pt x="74164" y="19623"/>
                  </a:cubicBezTo>
                  <a:cubicBezTo>
                    <a:pt x="106835" y="2573"/>
                    <a:pt x="139981" y="-9714"/>
                    <a:pt x="175986" y="10479"/>
                  </a:cubicBezTo>
                  <a:cubicBezTo>
                    <a:pt x="193893" y="24004"/>
                    <a:pt x="187797" y="42102"/>
                    <a:pt x="185225" y="59532"/>
                  </a:cubicBezTo>
                  <a:cubicBezTo>
                    <a:pt x="182463" y="83345"/>
                    <a:pt x="178272" y="106396"/>
                    <a:pt x="151031" y="115254"/>
                  </a:cubicBezTo>
                  <a:cubicBezTo>
                    <a:pt x="130647" y="123350"/>
                    <a:pt x="111026" y="126970"/>
                    <a:pt x="95786" y="105633"/>
                  </a:cubicBezTo>
                  <a:close/>
                </a:path>
              </a:pathLst>
            </a:custGeom>
            <a:solidFill>
              <a:srgbClr val="6973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3" name="Freeform: Shape 722"/>
            <p:cNvSpPr/>
            <p:nvPr/>
          </p:nvSpPr>
          <p:spPr>
            <a:xfrm>
              <a:off x="7585966" y="5024815"/>
              <a:ext cx="177768" cy="87855"/>
            </a:xfrm>
            <a:custGeom>
              <a:avLst/>
              <a:gdLst>
                <a:gd name="connsiteX0" fmla="*/ 94040 w 177768"/>
                <a:gd name="connsiteY0" fmla="*/ 87760 h 87855"/>
                <a:gd name="connsiteX1" fmla="*/ 29175 w 177768"/>
                <a:gd name="connsiteY1" fmla="*/ 87855 h 87855"/>
                <a:gd name="connsiteX2" fmla="*/ 6505 w 177768"/>
                <a:gd name="connsiteY2" fmla="*/ 65852 h 87855"/>
                <a:gd name="connsiteX3" fmla="*/ 14316 w 177768"/>
                <a:gd name="connsiteY3" fmla="*/ 11084 h 87855"/>
                <a:gd name="connsiteX4" fmla="*/ 144142 w 177768"/>
                <a:gd name="connsiteY4" fmla="*/ 20990 h 87855"/>
                <a:gd name="connsiteX5" fmla="*/ 162239 w 177768"/>
                <a:gd name="connsiteY5" fmla="*/ 36134 h 87855"/>
                <a:gd name="connsiteX6" fmla="*/ 175384 w 177768"/>
                <a:gd name="connsiteY6" fmla="*/ 62995 h 87855"/>
                <a:gd name="connsiteX7" fmla="*/ 144428 w 177768"/>
                <a:gd name="connsiteY7" fmla="*/ 68329 h 87855"/>
                <a:gd name="connsiteX8" fmla="*/ 107756 w 177768"/>
                <a:gd name="connsiteY8" fmla="*/ 60518 h 87855"/>
                <a:gd name="connsiteX9" fmla="*/ 94040 w 177768"/>
                <a:gd name="connsiteY9" fmla="*/ 87760 h 8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68" h="87855">
                  <a:moveTo>
                    <a:pt x="94040" y="87760"/>
                  </a:moveTo>
                  <a:cubicBezTo>
                    <a:pt x="72419" y="87760"/>
                    <a:pt x="50797" y="87760"/>
                    <a:pt x="29175" y="87855"/>
                  </a:cubicBezTo>
                  <a:cubicBezTo>
                    <a:pt x="17459" y="84902"/>
                    <a:pt x="10696" y="76711"/>
                    <a:pt x="6505" y="65852"/>
                  </a:cubicBezTo>
                  <a:cubicBezTo>
                    <a:pt x="-639" y="46231"/>
                    <a:pt x="-6258" y="26800"/>
                    <a:pt x="14316" y="11084"/>
                  </a:cubicBezTo>
                  <a:cubicBezTo>
                    <a:pt x="59274" y="-7395"/>
                    <a:pt x="102327" y="-1870"/>
                    <a:pt x="144142" y="20990"/>
                  </a:cubicBezTo>
                  <a:cubicBezTo>
                    <a:pt x="150238" y="25943"/>
                    <a:pt x="157191" y="30229"/>
                    <a:pt x="162239" y="36134"/>
                  </a:cubicBezTo>
                  <a:cubicBezTo>
                    <a:pt x="168906" y="43850"/>
                    <a:pt x="183480" y="50327"/>
                    <a:pt x="175384" y="62995"/>
                  </a:cubicBezTo>
                  <a:cubicBezTo>
                    <a:pt x="168812" y="73187"/>
                    <a:pt x="154905" y="69281"/>
                    <a:pt x="144428" y="68329"/>
                  </a:cubicBezTo>
                  <a:cubicBezTo>
                    <a:pt x="132045" y="67091"/>
                    <a:pt x="120138" y="61566"/>
                    <a:pt x="107756" y="60518"/>
                  </a:cubicBezTo>
                  <a:cubicBezTo>
                    <a:pt x="82324" y="58137"/>
                    <a:pt x="89087" y="73758"/>
                    <a:pt x="94040" y="87760"/>
                  </a:cubicBezTo>
                  <a:close/>
                </a:path>
              </a:pathLst>
            </a:custGeom>
            <a:solidFill>
              <a:srgbClr val="59608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4" name="Freeform: Shape 723"/>
            <p:cNvSpPr/>
            <p:nvPr/>
          </p:nvSpPr>
          <p:spPr>
            <a:xfrm>
              <a:off x="7570891" y="4961974"/>
              <a:ext cx="159217" cy="84020"/>
            </a:xfrm>
            <a:custGeom>
              <a:avLst/>
              <a:gdLst>
                <a:gd name="connsiteX0" fmla="*/ 159217 w 159217"/>
                <a:gd name="connsiteY0" fmla="*/ 83830 h 84020"/>
                <a:gd name="connsiteX1" fmla="*/ 25201 w 159217"/>
                <a:gd name="connsiteY1" fmla="*/ 84021 h 84020"/>
                <a:gd name="connsiteX2" fmla="*/ 11199 w 159217"/>
                <a:gd name="connsiteY2" fmla="*/ 73924 h 84020"/>
                <a:gd name="connsiteX3" fmla="*/ 15866 w 159217"/>
                <a:gd name="connsiteY3" fmla="*/ 9059 h 84020"/>
                <a:gd name="connsiteX4" fmla="*/ 92638 w 159217"/>
                <a:gd name="connsiteY4" fmla="*/ 17155 h 84020"/>
                <a:gd name="connsiteX5" fmla="*/ 159217 w 159217"/>
                <a:gd name="connsiteY5" fmla="*/ 83830 h 8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17" h="84020">
                  <a:moveTo>
                    <a:pt x="159217" y="83830"/>
                  </a:moveTo>
                  <a:cubicBezTo>
                    <a:pt x="114545" y="83926"/>
                    <a:pt x="69873" y="84021"/>
                    <a:pt x="25201" y="84021"/>
                  </a:cubicBezTo>
                  <a:cubicBezTo>
                    <a:pt x="19581" y="82021"/>
                    <a:pt x="14913" y="78591"/>
                    <a:pt x="11199" y="73924"/>
                  </a:cubicBezTo>
                  <a:cubicBezTo>
                    <a:pt x="-4613" y="51064"/>
                    <a:pt x="-4231" y="29347"/>
                    <a:pt x="15866" y="9059"/>
                  </a:cubicBezTo>
                  <a:cubicBezTo>
                    <a:pt x="43774" y="-10181"/>
                    <a:pt x="67968" y="5439"/>
                    <a:pt x="92638" y="17155"/>
                  </a:cubicBezTo>
                  <a:cubicBezTo>
                    <a:pt x="117784" y="36491"/>
                    <a:pt x="139596" y="59065"/>
                    <a:pt x="159217" y="83830"/>
                  </a:cubicBezTo>
                  <a:close/>
                </a:path>
              </a:pathLst>
            </a:custGeom>
            <a:solidFill>
              <a:srgbClr val="5D68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5" name="Freeform: Shape 724"/>
            <p:cNvSpPr/>
            <p:nvPr/>
          </p:nvSpPr>
          <p:spPr>
            <a:xfrm>
              <a:off x="8387809" y="4398658"/>
              <a:ext cx="179928" cy="115097"/>
            </a:xfrm>
            <a:custGeom>
              <a:avLst/>
              <a:gdLst>
                <a:gd name="connsiteX0" fmla="*/ 0 w 179928"/>
                <a:gd name="connsiteY0" fmla="*/ 104603 h 115097"/>
                <a:gd name="connsiteX1" fmla="*/ 179927 w 179928"/>
                <a:gd name="connsiteY1" fmla="*/ 18687 h 115097"/>
                <a:gd name="connsiteX2" fmla="*/ 162306 w 179928"/>
                <a:gd name="connsiteY2" fmla="*/ 48119 h 115097"/>
                <a:gd name="connsiteX3" fmla="*/ 113062 w 179928"/>
                <a:gd name="connsiteY3" fmla="*/ 57644 h 115097"/>
                <a:gd name="connsiteX4" fmla="*/ 51054 w 179928"/>
                <a:gd name="connsiteY4" fmla="*/ 97459 h 115097"/>
                <a:gd name="connsiteX5" fmla="*/ 27718 w 179928"/>
                <a:gd name="connsiteY5" fmla="*/ 114699 h 115097"/>
                <a:gd name="connsiteX6" fmla="*/ 0 w 179928"/>
                <a:gd name="connsiteY6" fmla="*/ 104603 h 1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8" h="115097">
                  <a:moveTo>
                    <a:pt x="0" y="104603"/>
                  </a:moveTo>
                  <a:cubicBezTo>
                    <a:pt x="24384" y="13544"/>
                    <a:pt x="108395" y="-26557"/>
                    <a:pt x="179927" y="18687"/>
                  </a:cubicBezTo>
                  <a:cubicBezTo>
                    <a:pt x="180023" y="32117"/>
                    <a:pt x="173164" y="41261"/>
                    <a:pt x="162306" y="48119"/>
                  </a:cubicBezTo>
                  <a:cubicBezTo>
                    <a:pt x="146971" y="56692"/>
                    <a:pt x="129730" y="55263"/>
                    <a:pt x="113062" y="57644"/>
                  </a:cubicBezTo>
                  <a:cubicBezTo>
                    <a:pt x="86868" y="61359"/>
                    <a:pt x="61341" y="67931"/>
                    <a:pt x="51054" y="97459"/>
                  </a:cubicBezTo>
                  <a:cubicBezTo>
                    <a:pt x="45530" y="106317"/>
                    <a:pt x="37910" y="112222"/>
                    <a:pt x="27718" y="114699"/>
                  </a:cubicBezTo>
                  <a:cubicBezTo>
                    <a:pt x="16573" y="116413"/>
                    <a:pt x="7525" y="112508"/>
                    <a:pt x="0" y="104603"/>
                  </a:cubicBezTo>
                  <a:close/>
                </a:path>
              </a:pathLst>
            </a:custGeom>
            <a:solidFill>
              <a:srgbClr val="7399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6" name="Freeform: Shape 725"/>
            <p:cNvSpPr/>
            <p:nvPr/>
          </p:nvSpPr>
          <p:spPr>
            <a:xfrm>
              <a:off x="8419241" y="4514768"/>
              <a:ext cx="224338" cy="98696"/>
            </a:xfrm>
            <a:custGeom>
              <a:avLst/>
              <a:gdLst>
                <a:gd name="connsiteX0" fmla="*/ 222504 w 224338"/>
                <a:gd name="connsiteY0" fmla="*/ 7543 h 98696"/>
                <a:gd name="connsiteX1" fmla="*/ 206121 w 224338"/>
                <a:gd name="connsiteY1" fmla="*/ 74789 h 98696"/>
                <a:gd name="connsiteX2" fmla="*/ 154781 w 224338"/>
                <a:gd name="connsiteY2" fmla="*/ 98697 h 98696"/>
                <a:gd name="connsiteX3" fmla="*/ 30956 w 224338"/>
                <a:gd name="connsiteY3" fmla="*/ 96887 h 98696"/>
                <a:gd name="connsiteX4" fmla="*/ 0 w 224338"/>
                <a:gd name="connsiteY4" fmla="*/ 63549 h 98696"/>
                <a:gd name="connsiteX5" fmla="*/ 5906 w 224338"/>
                <a:gd name="connsiteY5" fmla="*/ 49262 h 98696"/>
                <a:gd name="connsiteX6" fmla="*/ 48292 w 224338"/>
                <a:gd name="connsiteY6" fmla="*/ 41356 h 98696"/>
                <a:gd name="connsiteX7" fmla="*/ 136398 w 224338"/>
                <a:gd name="connsiteY7" fmla="*/ 34403 h 98696"/>
                <a:gd name="connsiteX8" fmla="*/ 196978 w 224338"/>
                <a:gd name="connsiteY8" fmla="*/ 1351 h 98696"/>
                <a:gd name="connsiteX9" fmla="*/ 222504 w 224338"/>
                <a:gd name="connsiteY9" fmla="*/ 7543 h 9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338" h="98696">
                  <a:moveTo>
                    <a:pt x="222504" y="7543"/>
                  </a:moveTo>
                  <a:cubicBezTo>
                    <a:pt x="226314" y="32212"/>
                    <a:pt x="225647" y="55739"/>
                    <a:pt x="206121" y="74789"/>
                  </a:cubicBezTo>
                  <a:cubicBezTo>
                    <a:pt x="190119" y="85076"/>
                    <a:pt x="175641" y="98697"/>
                    <a:pt x="154781" y="98697"/>
                  </a:cubicBezTo>
                  <a:cubicBezTo>
                    <a:pt x="113538" y="96696"/>
                    <a:pt x="72200" y="99745"/>
                    <a:pt x="30956" y="96887"/>
                  </a:cubicBezTo>
                  <a:cubicBezTo>
                    <a:pt x="12002" y="93744"/>
                    <a:pt x="2000" y="82314"/>
                    <a:pt x="0" y="63549"/>
                  </a:cubicBezTo>
                  <a:cubicBezTo>
                    <a:pt x="191" y="58120"/>
                    <a:pt x="2191" y="53358"/>
                    <a:pt x="5906" y="49262"/>
                  </a:cubicBezTo>
                  <a:cubicBezTo>
                    <a:pt x="18384" y="37832"/>
                    <a:pt x="33528" y="40404"/>
                    <a:pt x="48292" y="41356"/>
                  </a:cubicBezTo>
                  <a:cubicBezTo>
                    <a:pt x="78581" y="51072"/>
                    <a:pt x="109061" y="63169"/>
                    <a:pt x="136398" y="34403"/>
                  </a:cubicBezTo>
                  <a:cubicBezTo>
                    <a:pt x="161640" y="32784"/>
                    <a:pt x="180975" y="20211"/>
                    <a:pt x="196978" y="1351"/>
                  </a:cubicBezTo>
                  <a:cubicBezTo>
                    <a:pt x="206693" y="-1602"/>
                    <a:pt x="215265" y="208"/>
                    <a:pt x="222504" y="7543"/>
                  </a:cubicBezTo>
                  <a:close/>
                </a:path>
              </a:pathLst>
            </a:custGeom>
            <a:solidFill>
              <a:srgbClr val="70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7" name="Freeform: Shape 726"/>
            <p:cNvSpPr/>
            <p:nvPr/>
          </p:nvSpPr>
          <p:spPr>
            <a:xfrm>
              <a:off x="9337452" y="4909501"/>
              <a:ext cx="126340" cy="98393"/>
            </a:xfrm>
            <a:custGeom>
              <a:avLst/>
              <a:gdLst>
                <a:gd name="connsiteX0" fmla="*/ 105442 w 126340"/>
                <a:gd name="connsiteY0" fmla="*/ 98394 h 98393"/>
                <a:gd name="connsiteX1" fmla="*/ 0 w 126340"/>
                <a:gd name="connsiteY1" fmla="*/ 98108 h 98393"/>
                <a:gd name="connsiteX2" fmla="*/ 77438 w 126340"/>
                <a:gd name="connsiteY2" fmla="*/ 17431 h 98393"/>
                <a:gd name="connsiteX3" fmla="*/ 116205 w 126340"/>
                <a:gd name="connsiteY3" fmla="*/ 2001 h 98393"/>
                <a:gd name="connsiteX4" fmla="*/ 119443 w 126340"/>
                <a:gd name="connsiteY4" fmla="*/ 79725 h 98393"/>
                <a:gd name="connsiteX5" fmla="*/ 105442 w 126340"/>
                <a:gd name="connsiteY5" fmla="*/ 98394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98393">
                  <a:moveTo>
                    <a:pt x="105442" y="98394"/>
                  </a:moveTo>
                  <a:cubicBezTo>
                    <a:pt x="70295" y="98299"/>
                    <a:pt x="35147" y="98204"/>
                    <a:pt x="0" y="98108"/>
                  </a:cubicBezTo>
                  <a:cubicBezTo>
                    <a:pt x="25813" y="71153"/>
                    <a:pt x="51530" y="44197"/>
                    <a:pt x="77438" y="17431"/>
                  </a:cubicBezTo>
                  <a:cubicBezTo>
                    <a:pt x="87916" y="6573"/>
                    <a:pt x="98584" y="-4667"/>
                    <a:pt x="116205" y="2001"/>
                  </a:cubicBezTo>
                  <a:cubicBezTo>
                    <a:pt x="128397" y="27433"/>
                    <a:pt x="129730" y="53341"/>
                    <a:pt x="119443" y="79725"/>
                  </a:cubicBezTo>
                  <a:cubicBezTo>
                    <a:pt x="117539" y="88012"/>
                    <a:pt x="113252" y="94584"/>
                    <a:pt x="105442" y="98394"/>
                  </a:cubicBezTo>
                  <a:close/>
                </a:path>
              </a:pathLst>
            </a:custGeom>
            <a:solidFill>
              <a:srgbClr val="6B7B9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8" name="Freeform: Shape 727"/>
            <p:cNvSpPr/>
            <p:nvPr/>
          </p:nvSpPr>
          <p:spPr>
            <a:xfrm>
              <a:off x="8423147" y="4589186"/>
              <a:ext cx="202215" cy="86571"/>
            </a:xfrm>
            <a:custGeom>
              <a:avLst/>
              <a:gdLst>
                <a:gd name="connsiteX0" fmla="*/ 153638 w 202215"/>
                <a:gd name="connsiteY0" fmla="*/ 9419 h 86571"/>
                <a:gd name="connsiteX1" fmla="*/ 202216 w 202215"/>
                <a:gd name="connsiteY1" fmla="*/ 371 h 86571"/>
                <a:gd name="connsiteX2" fmla="*/ 135350 w 202215"/>
                <a:gd name="connsiteY2" fmla="*/ 66855 h 86571"/>
                <a:gd name="connsiteX3" fmla="*/ 47910 w 202215"/>
                <a:gd name="connsiteY3" fmla="*/ 66855 h 86571"/>
                <a:gd name="connsiteX4" fmla="*/ 0 w 202215"/>
                <a:gd name="connsiteY4" fmla="*/ 28850 h 86571"/>
                <a:gd name="connsiteX5" fmla="*/ 34194 w 202215"/>
                <a:gd name="connsiteY5" fmla="*/ 19040 h 86571"/>
                <a:gd name="connsiteX6" fmla="*/ 153638 w 202215"/>
                <a:gd name="connsiteY6" fmla="*/ 941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215" h="86571">
                  <a:moveTo>
                    <a:pt x="153638" y="9419"/>
                  </a:moveTo>
                  <a:cubicBezTo>
                    <a:pt x="168878" y="1133"/>
                    <a:pt x="185261" y="-963"/>
                    <a:pt x="202216" y="371"/>
                  </a:cubicBezTo>
                  <a:cubicBezTo>
                    <a:pt x="192595" y="35232"/>
                    <a:pt x="163925" y="50948"/>
                    <a:pt x="135350" y="66855"/>
                  </a:cubicBezTo>
                  <a:cubicBezTo>
                    <a:pt x="106203" y="93144"/>
                    <a:pt x="77057" y="93144"/>
                    <a:pt x="47910" y="66855"/>
                  </a:cubicBezTo>
                  <a:cubicBezTo>
                    <a:pt x="29718" y="57044"/>
                    <a:pt x="10192" y="48758"/>
                    <a:pt x="0" y="28850"/>
                  </a:cubicBezTo>
                  <a:cubicBezTo>
                    <a:pt x="8667" y="15992"/>
                    <a:pt x="22098" y="19897"/>
                    <a:pt x="34194" y="19040"/>
                  </a:cubicBezTo>
                  <a:cubicBezTo>
                    <a:pt x="74486" y="21326"/>
                    <a:pt x="115443" y="32565"/>
                    <a:pt x="153638" y="9419"/>
                  </a:cubicBezTo>
                  <a:close/>
                </a:path>
              </a:pathLst>
            </a:custGeom>
            <a:solidFill>
              <a:srgbClr val="6C7E9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9" name="Freeform: Shape 728"/>
            <p:cNvSpPr/>
            <p:nvPr/>
          </p:nvSpPr>
          <p:spPr>
            <a:xfrm>
              <a:off x="9410797" y="5030074"/>
              <a:ext cx="109534" cy="93233"/>
            </a:xfrm>
            <a:custGeom>
              <a:avLst/>
              <a:gdLst>
                <a:gd name="connsiteX0" fmla="*/ 4188 w 109534"/>
                <a:gd name="connsiteY0" fmla="*/ 63832 h 93233"/>
                <a:gd name="connsiteX1" fmla="*/ 23523 w 109534"/>
                <a:gd name="connsiteY1" fmla="*/ 16207 h 93233"/>
                <a:gd name="connsiteX2" fmla="*/ 90580 w 109534"/>
                <a:gd name="connsiteY2" fmla="*/ 15731 h 93233"/>
                <a:gd name="connsiteX3" fmla="*/ 109534 w 109534"/>
                <a:gd name="connsiteY3" fmla="*/ 72881 h 93233"/>
                <a:gd name="connsiteX4" fmla="*/ 60671 w 109534"/>
                <a:gd name="connsiteY4" fmla="*/ 92978 h 93233"/>
                <a:gd name="connsiteX5" fmla="*/ 42669 w 109534"/>
                <a:gd name="connsiteY5" fmla="*/ 83168 h 93233"/>
                <a:gd name="connsiteX6" fmla="*/ 4473 w 109534"/>
                <a:gd name="connsiteY6" fmla="*/ 82977 h 93233"/>
                <a:gd name="connsiteX7" fmla="*/ 4188 w 109534"/>
                <a:gd name="connsiteY7" fmla="*/ 63832 h 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534" h="93233">
                  <a:moveTo>
                    <a:pt x="4188" y="63832"/>
                  </a:moveTo>
                  <a:cubicBezTo>
                    <a:pt x="10665" y="47925"/>
                    <a:pt x="17047" y="32114"/>
                    <a:pt x="23523" y="16207"/>
                  </a:cubicBezTo>
                  <a:cubicBezTo>
                    <a:pt x="45717" y="-6082"/>
                    <a:pt x="68100" y="-4558"/>
                    <a:pt x="90580" y="15731"/>
                  </a:cubicBezTo>
                  <a:cubicBezTo>
                    <a:pt x="102772" y="32780"/>
                    <a:pt x="107344" y="52497"/>
                    <a:pt x="109534" y="72881"/>
                  </a:cubicBezTo>
                  <a:cubicBezTo>
                    <a:pt x="102009" y="100979"/>
                    <a:pt x="78959" y="91168"/>
                    <a:pt x="60671" y="92978"/>
                  </a:cubicBezTo>
                  <a:cubicBezTo>
                    <a:pt x="54670" y="89740"/>
                    <a:pt x="48670" y="86406"/>
                    <a:pt x="42669" y="83168"/>
                  </a:cubicBezTo>
                  <a:cubicBezTo>
                    <a:pt x="29906" y="83072"/>
                    <a:pt x="17237" y="83072"/>
                    <a:pt x="4473" y="82977"/>
                  </a:cubicBezTo>
                  <a:cubicBezTo>
                    <a:pt x="-1051" y="76595"/>
                    <a:pt x="-1813" y="70309"/>
                    <a:pt x="4188" y="63832"/>
                  </a:cubicBezTo>
                  <a:close/>
                </a:path>
              </a:pathLst>
            </a:custGeom>
            <a:solidFill>
              <a:srgbClr val="4C537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0" name="Freeform: Shape 729"/>
            <p:cNvSpPr/>
            <p:nvPr/>
          </p:nvSpPr>
          <p:spPr>
            <a:xfrm>
              <a:off x="8471058" y="4655946"/>
              <a:ext cx="87440" cy="94984"/>
            </a:xfrm>
            <a:custGeom>
              <a:avLst/>
              <a:gdLst>
                <a:gd name="connsiteX0" fmla="*/ 0 w 87440"/>
                <a:gd name="connsiteY0" fmla="*/ 0 h 94984"/>
                <a:gd name="connsiteX1" fmla="*/ 87440 w 87440"/>
                <a:gd name="connsiteY1" fmla="*/ 0 h 94984"/>
                <a:gd name="connsiteX2" fmla="*/ 84963 w 87440"/>
                <a:gd name="connsiteY2" fmla="*/ 85344 h 94984"/>
                <a:gd name="connsiteX3" fmla="*/ 2381 w 87440"/>
                <a:gd name="connsiteY3" fmla="*/ 47339 h 94984"/>
                <a:gd name="connsiteX4" fmla="*/ 0 w 87440"/>
                <a:gd name="connsiteY4" fmla="*/ 0 h 94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0" h="94984">
                  <a:moveTo>
                    <a:pt x="0" y="0"/>
                  </a:moveTo>
                  <a:cubicBezTo>
                    <a:pt x="29146" y="0"/>
                    <a:pt x="58293" y="0"/>
                    <a:pt x="87440" y="0"/>
                  </a:cubicBezTo>
                  <a:cubicBezTo>
                    <a:pt x="86583" y="28480"/>
                    <a:pt x="85820" y="56864"/>
                    <a:pt x="84963" y="85344"/>
                  </a:cubicBezTo>
                  <a:cubicBezTo>
                    <a:pt x="38481" y="113729"/>
                    <a:pt x="24003" y="72866"/>
                    <a:pt x="2381" y="47339"/>
                  </a:cubicBezTo>
                  <a:cubicBezTo>
                    <a:pt x="1620" y="31528"/>
                    <a:pt x="858" y="15812"/>
                    <a:pt x="0" y="0"/>
                  </a:cubicBezTo>
                  <a:close/>
                </a:path>
              </a:pathLst>
            </a:custGeom>
            <a:solidFill>
              <a:srgbClr val="7194A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1" name="Freeform: Shape 730"/>
            <p:cNvSpPr/>
            <p:nvPr/>
          </p:nvSpPr>
          <p:spPr>
            <a:xfrm>
              <a:off x="8473439" y="4703142"/>
              <a:ext cx="85248" cy="123872"/>
            </a:xfrm>
            <a:custGeom>
              <a:avLst/>
              <a:gdLst>
                <a:gd name="connsiteX0" fmla="*/ 0 w 85248"/>
                <a:gd name="connsiteY0" fmla="*/ 143 h 123872"/>
                <a:gd name="connsiteX1" fmla="*/ 82582 w 85248"/>
                <a:gd name="connsiteY1" fmla="*/ 38148 h 123872"/>
                <a:gd name="connsiteX2" fmla="*/ 85249 w 85248"/>
                <a:gd name="connsiteY2" fmla="*/ 123492 h 123872"/>
                <a:gd name="connsiteX3" fmla="*/ 46006 w 85248"/>
                <a:gd name="connsiteY3" fmla="*/ 123873 h 123872"/>
                <a:gd name="connsiteX4" fmla="*/ 0 w 85248"/>
                <a:gd name="connsiteY4" fmla="*/ 57198 h 123872"/>
                <a:gd name="connsiteX5" fmla="*/ 0 w 85248"/>
                <a:gd name="connsiteY5" fmla="*/ 143 h 1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48" h="123872">
                  <a:moveTo>
                    <a:pt x="0" y="143"/>
                  </a:moveTo>
                  <a:cubicBezTo>
                    <a:pt x="34766" y="-2905"/>
                    <a:pt x="46577" y="43768"/>
                    <a:pt x="82582" y="38148"/>
                  </a:cubicBezTo>
                  <a:cubicBezTo>
                    <a:pt x="83439" y="66628"/>
                    <a:pt x="84392" y="95012"/>
                    <a:pt x="85249" y="123492"/>
                  </a:cubicBezTo>
                  <a:cubicBezTo>
                    <a:pt x="72200" y="123587"/>
                    <a:pt x="59055" y="123778"/>
                    <a:pt x="46006" y="123873"/>
                  </a:cubicBezTo>
                  <a:cubicBezTo>
                    <a:pt x="24099" y="106156"/>
                    <a:pt x="23241" y="73962"/>
                    <a:pt x="0" y="57198"/>
                  </a:cubicBezTo>
                  <a:cubicBezTo>
                    <a:pt x="95" y="38148"/>
                    <a:pt x="0" y="19098"/>
                    <a:pt x="0" y="143"/>
                  </a:cubicBezTo>
                  <a:close/>
                </a:path>
              </a:pathLst>
            </a:custGeom>
            <a:solidFill>
              <a:srgbClr val="6F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2" name="Freeform: Shape 731"/>
            <p:cNvSpPr/>
            <p:nvPr/>
          </p:nvSpPr>
          <p:spPr>
            <a:xfrm>
              <a:off x="7491046" y="5072915"/>
              <a:ext cx="132953" cy="85353"/>
            </a:xfrm>
            <a:custGeom>
              <a:avLst/>
              <a:gdLst>
                <a:gd name="connsiteX0" fmla="*/ 114665 w 132953"/>
                <a:gd name="connsiteY0" fmla="*/ 20610 h 85353"/>
                <a:gd name="connsiteX1" fmla="*/ 124095 w 132953"/>
                <a:gd name="connsiteY1" fmla="*/ 39755 h 85353"/>
                <a:gd name="connsiteX2" fmla="*/ 132953 w 132953"/>
                <a:gd name="connsiteY2" fmla="*/ 59091 h 85353"/>
                <a:gd name="connsiteX3" fmla="*/ 86948 w 132953"/>
                <a:gd name="connsiteY3" fmla="*/ 58805 h 85353"/>
                <a:gd name="connsiteX4" fmla="*/ 51324 w 132953"/>
                <a:gd name="connsiteY4" fmla="*/ 60520 h 85353"/>
                <a:gd name="connsiteX5" fmla="*/ 9890 w 132953"/>
                <a:gd name="connsiteY5" fmla="*/ 82237 h 85353"/>
                <a:gd name="connsiteX6" fmla="*/ 12652 w 132953"/>
                <a:gd name="connsiteY6" fmla="*/ 27754 h 85353"/>
                <a:gd name="connsiteX7" fmla="*/ 18272 w 132953"/>
                <a:gd name="connsiteY7" fmla="*/ 20610 h 85353"/>
                <a:gd name="connsiteX8" fmla="*/ 114665 w 132953"/>
                <a:gd name="connsiteY8" fmla="*/ 20610 h 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53" h="85353">
                  <a:moveTo>
                    <a:pt x="114665" y="20610"/>
                  </a:moveTo>
                  <a:cubicBezTo>
                    <a:pt x="117809" y="26992"/>
                    <a:pt x="120951" y="33374"/>
                    <a:pt x="124095" y="39755"/>
                  </a:cubicBezTo>
                  <a:cubicBezTo>
                    <a:pt x="127048" y="46232"/>
                    <a:pt x="130000" y="52614"/>
                    <a:pt x="132953" y="59091"/>
                  </a:cubicBezTo>
                  <a:cubicBezTo>
                    <a:pt x="117523" y="72712"/>
                    <a:pt x="102187" y="73283"/>
                    <a:pt x="86948" y="58805"/>
                  </a:cubicBezTo>
                  <a:cubicBezTo>
                    <a:pt x="73898" y="33564"/>
                    <a:pt x="62468" y="53566"/>
                    <a:pt x="51324" y="60520"/>
                  </a:cubicBezTo>
                  <a:cubicBezTo>
                    <a:pt x="37703" y="69092"/>
                    <a:pt x="27607" y="94048"/>
                    <a:pt x="9890" y="82237"/>
                  </a:cubicBezTo>
                  <a:cubicBezTo>
                    <a:pt x="-12493" y="67282"/>
                    <a:pt x="9700" y="46137"/>
                    <a:pt x="12652" y="27754"/>
                  </a:cubicBezTo>
                  <a:cubicBezTo>
                    <a:pt x="13034" y="25182"/>
                    <a:pt x="16367" y="22991"/>
                    <a:pt x="18272" y="20610"/>
                  </a:cubicBezTo>
                  <a:cubicBezTo>
                    <a:pt x="50371" y="-6727"/>
                    <a:pt x="82471" y="-7013"/>
                    <a:pt x="114665" y="20610"/>
                  </a:cubicBezTo>
                  <a:close/>
                </a:path>
              </a:pathLst>
            </a:custGeom>
            <a:solidFill>
              <a:srgbClr val="4447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3" name="Freeform: Shape 732"/>
            <p:cNvSpPr/>
            <p:nvPr/>
          </p:nvSpPr>
          <p:spPr>
            <a:xfrm>
              <a:off x="9328022" y="5093771"/>
              <a:ext cx="87344" cy="85288"/>
            </a:xfrm>
            <a:custGeom>
              <a:avLst/>
              <a:gdLst>
                <a:gd name="connsiteX0" fmla="*/ 86963 w 87344"/>
                <a:gd name="connsiteY0" fmla="*/ 135 h 85288"/>
                <a:gd name="connsiteX1" fmla="*/ 87344 w 87344"/>
                <a:gd name="connsiteY1" fmla="*/ 19280 h 85288"/>
                <a:gd name="connsiteX2" fmla="*/ 57150 w 87344"/>
                <a:gd name="connsiteY2" fmla="*/ 85288 h 85288"/>
                <a:gd name="connsiteX3" fmla="*/ 0 w 87344"/>
                <a:gd name="connsiteY3" fmla="*/ 66238 h 85288"/>
                <a:gd name="connsiteX4" fmla="*/ 31147 w 87344"/>
                <a:gd name="connsiteY4" fmla="*/ 39 h 85288"/>
                <a:gd name="connsiteX5" fmla="*/ 86963 w 87344"/>
                <a:gd name="connsiteY5" fmla="*/ 135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85288">
                  <a:moveTo>
                    <a:pt x="86963" y="135"/>
                  </a:moveTo>
                  <a:cubicBezTo>
                    <a:pt x="87059" y="6516"/>
                    <a:pt x="87153" y="12898"/>
                    <a:pt x="87344" y="19280"/>
                  </a:cubicBezTo>
                  <a:cubicBezTo>
                    <a:pt x="77248" y="41283"/>
                    <a:pt x="67246" y="63285"/>
                    <a:pt x="57150" y="85288"/>
                  </a:cubicBezTo>
                  <a:cubicBezTo>
                    <a:pt x="38100" y="78906"/>
                    <a:pt x="19050" y="72525"/>
                    <a:pt x="0" y="66238"/>
                  </a:cubicBezTo>
                  <a:cubicBezTo>
                    <a:pt x="10382" y="44140"/>
                    <a:pt x="20764" y="22042"/>
                    <a:pt x="31147" y="39"/>
                  </a:cubicBezTo>
                  <a:cubicBezTo>
                    <a:pt x="49720" y="-56"/>
                    <a:pt x="68389" y="39"/>
                    <a:pt x="86963" y="135"/>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4" name="Freeform: Shape 733"/>
            <p:cNvSpPr/>
            <p:nvPr/>
          </p:nvSpPr>
          <p:spPr>
            <a:xfrm>
              <a:off x="7509319" y="5022116"/>
              <a:ext cx="96392" cy="71408"/>
            </a:xfrm>
            <a:custGeom>
              <a:avLst/>
              <a:gdLst>
                <a:gd name="connsiteX0" fmla="*/ 96393 w 96392"/>
                <a:gd name="connsiteY0" fmla="*/ 71409 h 71408"/>
                <a:gd name="connsiteX1" fmla="*/ 0 w 96392"/>
                <a:gd name="connsiteY1" fmla="*/ 71409 h 71408"/>
                <a:gd name="connsiteX2" fmla="*/ 18859 w 96392"/>
                <a:gd name="connsiteY2" fmla="*/ 14259 h 71408"/>
                <a:gd name="connsiteX3" fmla="*/ 86296 w 96392"/>
                <a:gd name="connsiteY3" fmla="*/ 14640 h 71408"/>
                <a:gd name="connsiteX4" fmla="*/ 86773 w 96392"/>
                <a:gd name="connsiteY4" fmla="*/ 23974 h 71408"/>
                <a:gd name="connsiteX5" fmla="*/ 96393 w 96392"/>
                <a:gd name="connsiteY5" fmla="*/ 71409 h 7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92" h="71408">
                  <a:moveTo>
                    <a:pt x="96393" y="71409"/>
                  </a:moveTo>
                  <a:cubicBezTo>
                    <a:pt x="64294" y="71409"/>
                    <a:pt x="32195" y="71409"/>
                    <a:pt x="0" y="71409"/>
                  </a:cubicBezTo>
                  <a:cubicBezTo>
                    <a:pt x="2191" y="51025"/>
                    <a:pt x="6572" y="31308"/>
                    <a:pt x="18859" y="14259"/>
                  </a:cubicBezTo>
                  <a:cubicBezTo>
                    <a:pt x="41434" y="-8506"/>
                    <a:pt x="63913" y="-696"/>
                    <a:pt x="86296" y="14640"/>
                  </a:cubicBezTo>
                  <a:cubicBezTo>
                    <a:pt x="86392" y="17783"/>
                    <a:pt x="86582" y="20831"/>
                    <a:pt x="86773" y="23974"/>
                  </a:cubicBezTo>
                  <a:cubicBezTo>
                    <a:pt x="89916" y="39690"/>
                    <a:pt x="93154" y="55502"/>
                    <a:pt x="96393" y="71409"/>
                  </a:cubicBezTo>
                  <a:close/>
                </a:path>
              </a:pathLst>
            </a:custGeom>
            <a:solidFill>
              <a:srgbClr val="484F6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5" name="Freeform: Shape 734"/>
            <p:cNvSpPr/>
            <p:nvPr/>
          </p:nvSpPr>
          <p:spPr>
            <a:xfrm>
              <a:off x="8453047" y="4964469"/>
              <a:ext cx="84678" cy="108363"/>
            </a:xfrm>
            <a:custGeom>
              <a:avLst/>
              <a:gdLst>
                <a:gd name="connsiteX0" fmla="*/ 1342 w 84678"/>
                <a:gd name="connsiteY0" fmla="*/ 91051 h 108363"/>
                <a:gd name="connsiteX1" fmla="*/ 10772 w 84678"/>
                <a:gd name="connsiteY1" fmla="*/ 14851 h 108363"/>
                <a:gd name="connsiteX2" fmla="*/ 68970 w 84678"/>
                <a:gd name="connsiteY2" fmla="*/ 9421 h 108363"/>
                <a:gd name="connsiteX3" fmla="*/ 80685 w 84678"/>
                <a:gd name="connsiteY3" fmla="*/ 34186 h 108363"/>
                <a:gd name="connsiteX4" fmla="*/ 70208 w 84678"/>
                <a:gd name="connsiteY4" fmla="*/ 96385 h 108363"/>
                <a:gd name="connsiteX5" fmla="*/ 1342 w 84678"/>
                <a:gd name="connsiteY5" fmla="*/ 91051 h 1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78" h="108363">
                  <a:moveTo>
                    <a:pt x="1342" y="91051"/>
                  </a:moveTo>
                  <a:cubicBezTo>
                    <a:pt x="-4849" y="64476"/>
                    <a:pt x="12487" y="40854"/>
                    <a:pt x="10772" y="14851"/>
                  </a:cubicBezTo>
                  <a:cubicBezTo>
                    <a:pt x="28584" y="-3723"/>
                    <a:pt x="48110" y="-4104"/>
                    <a:pt x="68970" y="9421"/>
                  </a:cubicBezTo>
                  <a:cubicBezTo>
                    <a:pt x="76018" y="16184"/>
                    <a:pt x="79828" y="24471"/>
                    <a:pt x="80685" y="34186"/>
                  </a:cubicBezTo>
                  <a:cubicBezTo>
                    <a:pt x="86591" y="56475"/>
                    <a:pt x="88020" y="78097"/>
                    <a:pt x="70208" y="96385"/>
                  </a:cubicBezTo>
                  <a:cubicBezTo>
                    <a:pt x="45824" y="112482"/>
                    <a:pt x="22678" y="113911"/>
                    <a:pt x="1342" y="91051"/>
                  </a:cubicBezTo>
                  <a:close/>
                </a:path>
              </a:pathLst>
            </a:custGeom>
            <a:solidFill>
              <a:srgbClr val="5C66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6" name="Freeform: Shape 735"/>
            <p:cNvSpPr/>
            <p:nvPr/>
          </p:nvSpPr>
          <p:spPr>
            <a:xfrm>
              <a:off x="8505019" y="5069262"/>
              <a:ext cx="70052" cy="91032"/>
            </a:xfrm>
            <a:custGeom>
              <a:avLst/>
              <a:gdLst>
                <a:gd name="connsiteX0" fmla="*/ 70052 w 70052"/>
                <a:gd name="connsiteY0" fmla="*/ 91032 h 91032"/>
                <a:gd name="connsiteX1" fmla="*/ 14807 w 70052"/>
                <a:gd name="connsiteY1" fmla="*/ 91032 h 91032"/>
                <a:gd name="connsiteX2" fmla="*/ 14331 w 70052"/>
                <a:gd name="connsiteY2" fmla="*/ 81603 h 91032"/>
                <a:gd name="connsiteX3" fmla="*/ 329 w 70052"/>
                <a:gd name="connsiteY3" fmla="*/ 41979 h 91032"/>
                <a:gd name="connsiteX4" fmla="*/ 12045 w 70052"/>
                <a:gd name="connsiteY4" fmla="*/ 9213 h 91032"/>
                <a:gd name="connsiteX5" fmla="*/ 70052 w 70052"/>
                <a:gd name="connsiteY5" fmla="*/ 14928 h 91032"/>
                <a:gd name="connsiteX6" fmla="*/ 70052 w 70052"/>
                <a:gd name="connsiteY6" fmla="*/ 91032 h 9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52" h="91032">
                  <a:moveTo>
                    <a:pt x="70052" y="91032"/>
                  </a:moveTo>
                  <a:cubicBezTo>
                    <a:pt x="51669" y="91032"/>
                    <a:pt x="33191" y="91032"/>
                    <a:pt x="14807" y="91032"/>
                  </a:cubicBezTo>
                  <a:cubicBezTo>
                    <a:pt x="14617" y="87889"/>
                    <a:pt x="14426" y="84746"/>
                    <a:pt x="14331" y="81603"/>
                  </a:cubicBezTo>
                  <a:cubicBezTo>
                    <a:pt x="2424" y="70935"/>
                    <a:pt x="-1195" y="57409"/>
                    <a:pt x="329" y="41979"/>
                  </a:cubicBezTo>
                  <a:cubicBezTo>
                    <a:pt x="-528" y="29311"/>
                    <a:pt x="2615" y="18166"/>
                    <a:pt x="12045" y="9213"/>
                  </a:cubicBezTo>
                  <a:cubicBezTo>
                    <a:pt x="32905" y="-4789"/>
                    <a:pt x="52241" y="-2789"/>
                    <a:pt x="70052" y="14928"/>
                  </a:cubicBezTo>
                  <a:cubicBezTo>
                    <a:pt x="70052" y="40264"/>
                    <a:pt x="70052" y="65601"/>
                    <a:pt x="70052" y="91032"/>
                  </a:cubicBezTo>
                  <a:close/>
                </a:path>
              </a:pathLst>
            </a:custGeom>
            <a:solidFill>
              <a:srgbClr val="676D8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7" name="Freeform: Shape 736"/>
            <p:cNvSpPr/>
            <p:nvPr/>
          </p:nvSpPr>
          <p:spPr>
            <a:xfrm>
              <a:off x="8513537" y="4987906"/>
              <a:ext cx="61533" cy="96188"/>
            </a:xfrm>
            <a:custGeom>
              <a:avLst/>
              <a:gdLst>
                <a:gd name="connsiteX0" fmla="*/ 61534 w 61533"/>
                <a:gd name="connsiteY0" fmla="*/ 96188 h 96188"/>
                <a:gd name="connsiteX1" fmla="*/ 6193 w 61533"/>
                <a:gd name="connsiteY1" fmla="*/ 96188 h 96188"/>
                <a:gd name="connsiteX2" fmla="*/ 5812 w 61533"/>
                <a:gd name="connsiteY2" fmla="*/ 67804 h 96188"/>
                <a:gd name="connsiteX3" fmla="*/ 6098 w 61533"/>
                <a:gd name="connsiteY3" fmla="*/ 10559 h 96188"/>
                <a:gd name="connsiteX4" fmla="*/ 52104 w 61533"/>
                <a:gd name="connsiteY4" fmla="*/ 10463 h 96188"/>
                <a:gd name="connsiteX5" fmla="*/ 61534 w 61533"/>
                <a:gd name="connsiteY5" fmla="*/ 96188 h 9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33" h="96188">
                  <a:moveTo>
                    <a:pt x="61534" y="96188"/>
                  </a:moveTo>
                  <a:cubicBezTo>
                    <a:pt x="43055" y="96188"/>
                    <a:pt x="24672" y="96188"/>
                    <a:pt x="6193" y="96188"/>
                  </a:cubicBezTo>
                  <a:cubicBezTo>
                    <a:pt x="-2475" y="86854"/>
                    <a:pt x="-1522" y="77329"/>
                    <a:pt x="5812" y="67804"/>
                  </a:cubicBezTo>
                  <a:cubicBezTo>
                    <a:pt x="5907" y="48754"/>
                    <a:pt x="6003" y="29609"/>
                    <a:pt x="6098" y="10559"/>
                  </a:cubicBezTo>
                  <a:cubicBezTo>
                    <a:pt x="21433" y="-2681"/>
                    <a:pt x="36768" y="-4300"/>
                    <a:pt x="52104" y="10463"/>
                  </a:cubicBezTo>
                  <a:cubicBezTo>
                    <a:pt x="55057" y="39038"/>
                    <a:pt x="51342" y="68376"/>
                    <a:pt x="61534" y="96188"/>
                  </a:cubicBezTo>
                  <a:close/>
                </a:path>
              </a:pathLst>
            </a:custGeom>
            <a:solidFill>
              <a:srgbClr val="6A74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8" name="Freeform: Shape 737"/>
            <p:cNvSpPr/>
            <p:nvPr/>
          </p:nvSpPr>
          <p:spPr>
            <a:xfrm>
              <a:off x="8503395" y="4912740"/>
              <a:ext cx="64627" cy="85725"/>
            </a:xfrm>
            <a:custGeom>
              <a:avLst/>
              <a:gdLst>
                <a:gd name="connsiteX0" fmla="*/ 62151 w 64627"/>
                <a:gd name="connsiteY0" fmla="*/ 85630 h 85725"/>
                <a:gd name="connsiteX1" fmla="*/ 16145 w 64627"/>
                <a:gd name="connsiteY1" fmla="*/ 85725 h 85725"/>
                <a:gd name="connsiteX2" fmla="*/ 15954 w 64627"/>
                <a:gd name="connsiteY2" fmla="*/ 66770 h 85725"/>
                <a:gd name="connsiteX3" fmla="*/ 16050 w 64627"/>
                <a:gd name="connsiteY3" fmla="*/ 0 h 85725"/>
                <a:gd name="connsiteX4" fmla="*/ 64627 w 64627"/>
                <a:gd name="connsiteY4" fmla="*/ 286 h 85725"/>
                <a:gd name="connsiteX5" fmla="*/ 62151 w 64627"/>
                <a:gd name="connsiteY5" fmla="*/ 856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27" h="85725">
                  <a:moveTo>
                    <a:pt x="62151" y="85630"/>
                  </a:moveTo>
                  <a:cubicBezTo>
                    <a:pt x="46815" y="85630"/>
                    <a:pt x="31480" y="85630"/>
                    <a:pt x="16145" y="85725"/>
                  </a:cubicBezTo>
                  <a:cubicBezTo>
                    <a:pt x="16050" y="79438"/>
                    <a:pt x="16050" y="73152"/>
                    <a:pt x="15954" y="66770"/>
                  </a:cubicBezTo>
                  <a:cubicBezTo>
                    <a:pt x="-5286" y="44482"/>
                    <a:pt x="-5382" y="22193"/>
                    <a:pt x="16050" y="0"/>
                  </a:cubicBezTo>
                  <a:cubicBezTo>
                    <a:pt x="32242" y="95"/>
                    <a:pt x="48435" y="190"/>
                    <a:pt x="64627" y="286"/>
                  </a:cubicBezTo>
                  <a:cubicBezTo>
                    <a:pt x="63865" y="28765"/>
                    <a:pt x="63008" y="57245"/>
                    <a:pt x="62151" y="85630"/>
                  </a:cubicBezTo>
                  <a:close/>
                </a:path>
              </a:pathLst>
            </a:custGeom>
            <a:solidFill>
              <a:srgbClr val="6B7C9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9" name="Freeform: Shape 738"/>
            <p:cNvSpPr/>
            <p:nvPr/>
          </p:nvSpPr>
          <p:spPr>
            <a:xfrm>
              <a:off x="7564273" y="4911502"/>
              <a:ext cx="99351" cy="68519"/>
            </a:xfrm>
            <a:custGeom>
              <a:avLst/>
              <a:gdLst>
                <a:gd name="connsiteX0" fmla="*/ 99351 w 99351"/>
                <a:gd name="connsiteY0" fmla="*/ 67628 h 68519"/>
                <a:gd name="connsiteX1" fmla="*/ 21722 w 99351"/>
                <a:gd name="connsiteY1" fmla="*/ 68199 h 68519"/>
                <a:gd name="connsiteX2" fmla="*/ 2101 w 99351"/>
                <a:gd name="connsiteY2" fmla="*/ 56102 h 68519"/>
                <a:gd name="connsiteX3" fmla="*/ 11721 w 99351"/>
                <a:gd name="connsiteY3" fmla="*/ 0 h 68519"/>
                <a:gd name="connsiteX4" fmla="*/ 99351 w 99351"/>
                <a:gd name="connsiteY4" fmla="*/ 67628 h 68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51" h="68519">
                  <a:moveTo>
                    <a:pt x="99351" y="67628"/>
                  </a:moveTo>
                  <a:cubicBezTo>
                    <a:pt x="73443" y="67818"/>
                    <a:pt x="47630" y="68009"/>
                    <a:pt x="21722" y="68199"/>
                  </a:cubicBezTo>
                  <a:cubicBezTo>
                    <a:pt x="11530" y="70009"/>
                    <a:pt x="6292" y="63913"/>
                    <a:pt x="2101" y="56102"/>
                  </a:cubicBezTo>
                  <a:cubicBezTo>
                    <a:pt x="-3900" y="35814"/>
                    <a:pt x="4101" y="18002"/>
                    <a:pt x="11721" y="0"/>
                  </a:cubicBezTo>
                  <a:cubicBezTo>
                    <a:pt x="57727" y="667"/>
                    <a:pt x="71348" y="43434"/>
                    <a:pt x="99351" y="67628"/>
                  </a:cubicBezTo>
                  <a:close/>
                </a:path>
              </a:pathLst>
            </a:custGeom>
            <a:solidFill>
              <a:srgbClr val="6070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0" name="Freeform: Shape 739"/>
            <p:cNvSpPr/>
            <p:nvPr/>
          </p:nvSpPr>
          <p:spPr>
            <a:xfrm>
              <a:off x="8461342" y="4912835"/>
              <a:ext cx="58197" cy="66770"/>
            </a:xfrm>
            <a:custGeom>
              <a:avLst/>
              <a:gdLst>
                <a:gd name="connsiteX0" fmla="*/ 58198 w 58197"/>
                <a:gd name="connsiteY0" fmla="*/ 0 h 66770"/>
                <a:gd name="connsiteX1" fmla="*/ 58102 w 58197"/>
                <a:gd name="connsiteY1" fmla="*/ 66770 h 66770"/>
                <a:gd name="connsiteX2" fmla="*/ 2571 w 58197"/>
                <a:gd name="connsiteY2" fmla="*/ 66484 h 66770"/>
                <a:gd name="connsiteX3" fmla="*/ 0 w 58197"/>
                <a:gd name="connsiteY3" fmla="*/ 381 h 66770"/>
                <a:gd name="connsiteX4" fmla="*/ 58198 w 58197"/>
                <a:gd name="connsiteY4" fmla="*/ 0 h 6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97" h="66770">
                  <a:moveTo>
                    <a:pt x="58198" y="0"/>
                  </a:moveTo>
                  <a:cubicBezTo>
                    <a:pt x="58198" y="22288"/>
                    <a:pt x="58102" y="44482"/>
                    <a:pt x="58102" y="66770"/>
                  </a:cubicBezTo>
                  <a:cubicBezTo>
                    <a:pt x="39624" y="66675"/>
                    <a:pt x="21050" y="66580"/>
                    <a:pt x="2571" y="66484"/>
                  </a:cubicBezTo>
                  <a:cubicBezTo>
                    <a:pt x="1714" y="44482"/>
                    <a:pt x="857" y="22479"/>
                    <a:pt x="0" y="381"/>
                  </a:cubicBezTo>
                  <a:cubicBezTo>
                    <a:pt x="19335" y="286"/>
                    <a:pt x="38767" y="95"/>
                    <a:pt x="58198" y="0"/>
                  </a:cubicBezTo>
                  <a:close/>
                </a:path>
              </a:pathLst>
            </a:custGeom>
            <a:solidFill>
              <a:srgbClr val="6171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1" name="Freeform: Shape 740"/>
            <p:cNvSpPr/>
            <p:nvPr/>
          </p:nvSpPr>
          <p:spPr>
            <a:xfrm>
              <a:off x="8454199" y="5055425"/>
              <a:ext cx="65532" cy="73332"/>
            </a:xfrm>
            <a:custGeom>
              <a:avLst/>
              <a:gdLst>
                <a:gd name="connsiteX0" fmla="*/ 65151 w 65532"/>
                <a:gd name="connsiteY0" fmla="*/ 286 h 73332"/>
                <a:gd name="connsiteX1" fmla="*/ 65532 w 65532"/>
                <a:gd name="connsiteY1" fmla="*/ 28670 h 73332"/>
                <a:gd name="connsiteX2" fmla="*/ 65055 w 65532"/>
                <a:gd name="connsiteY2" fmla="*/ 57436 h 73332"/>
                <a:gd name="connsiteX3" fmla="*/ 0 w 65532"/>
                <a:gd name="connsiteY3" fmla="*/ 57150 h 73332"/>
                <a:gd name="connsiteX4" fmla="*/ 190 w 65532"/>
                <a:gd name="connsiteY4" fmla="*/ 0 h 73332"/>
                <a:gd name="connsiteX5" fmla="*/ 65151 w 65532"/>
                <a:gd name="connsiteY5" fmla="*/ 286 h 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32" h="73332">
                  <a:moveTo>
                    <a:pt x="65151" y="286"/>
                  </a:moveTo>
                  <a:cubicBezTo>
                    <a:pt x="65246" y="9715"/>
                    <a:pt x="65437" y="19240"/>
                    <a:pt x="65532" y="28670"/>
                  </a:cubicBezTo>
                  <a:cubicBezTo>
                    <a:pt x="65341" y="38290"/>
                    <a:pt x="65246" y="47815"/>
                    <a:pt x="65055" y="57436"/>
                  </a:cubicBezTo>
                  <a:cubicBezTo>
                    <a:pt x="43243" y="78105"/>
                    <a:pt x="21621" y="79248"/>
                    <a:pt x="0" y="57150"/>
                  </a:cubicBezTo>
                  <a:cubicBezTo>
                    <a:pt x="95" y="38100"/>
                    <a:pt x="95" y="19050"/>
                    <a:pt x="190" y="0"/>
                  </a:cubicBezTo>
                  <a:cubicBezTo>
                    <a:pt x="21907" y="95"/>
                    <a:pt x="43529" y="190"/>
                    <a:pt x="65151" y="286"/>
                  </a:cubicBezTo>
                  <a:close/>
                </a:path>
              </a:pathLst>
            </a:custGeom>
            <a:solidFill>
              <a:srgbClr val="585E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2" name="Freeform: Shape 741"/>
            <p:cNvSpPr/>
            <p:nvPr/>
          </p:nvSpPr>
          <p:spPr>
            <a:xfrm>
              <a:off x="7528083" y="4964068"/>
              <a:ext cx="67437" cy="72687"/>
            </a:xfrm>
            <a:custGeom>
              <a:avLst/>
              <a:gdLst>
                <a:gd name="connsiteX0" fmla="*/ 48387 w 67437"/>
                <a:gd name="connsiteY0" fmla="*/ 6013 h 72687"/>
                <a:gd name="connsiteX1" fmla="*/ 57817 w 67437"/>
                <a:gd name="connsiteY1" fmla="*/ 15633 h 72687"/>
                <a:gd name="connsiteX2" fmla="*/ 67437 w 67437"/>
                <a:gd name="connsiteY2" fmla="*/ 72688 h 72687"/>
                <a:gd name="connsiteX3" fmla="*/ 0 w 67437"/>
                <a:gd name="connsiteY3" fmla="*/ 72307 h 72687"/>
                <a:gd name="connsiteX4" fmla="*/ 18955 w 67437"/>
                <a:gd name="connsiteY4" fmla="*/ 5632 h 72687"/>
                <a:gd name="connsiteX5" fmla="*/ 48387 w 67437"/>
                <a:gd name="connsiteY5" fmla="*/ 6013 h 7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7" h="72687">
                  <a:moveTo>
                    <a:pt x="48387" y="6013"/>
                  </a:moveTo>
                  <a:cubicBezTo>
                    <a:pt x="51531" y="9251"/>
                    <a:pt x="54674" y="12395"/>
                    <a:pt x="57817" y="15633"/>
                  </a:cubicBezTo>
                  <a:cubicBezTo>
                    <a:pt x="57817" y="35159"/>
                    <a:pt x="57627" y="54781"/>
                    <a:pt x="67437" y="72688"/>
                  </a:cubicBezTo>
                  <a:cubicBezTo>
                    <a:pt x="44958" y="72593"/>
                    <a:pt x="22479" y="72402"/>
                    <a:pt x="0" y="72307"/>
                  </a:cubicBezTo>
                  <a:cubicBezTo>
                    <a:pt x="3810" y="49352"/>
                    <a:pt x="7430" y="26396"/>
                    <a:pt x="18955" y="5632"/>
                  </a:cubicBezTo>
                  <a:cubicBezTo>
                    <a:pt x="28956" y="-1703"/>
                    <a:pt x="38767" y="-2179"/>
                    <a:pt x="48387" y="6013"/>
                  </a:cubicBezTo>
                  <a:close/>
                </a:path>
              </a:pathLst>
            </a:custGeom>
            <a:solidFill>
              <a:srgbClr val="4D58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3" name="Freeform: Shape 742"/>
            <p:cNvSpPr/>
            <p:nvPr/>
          </p:nvSpPr>
          <p:spPr>
            <a:xfrm>
              <a:off x="9434321" y="4979589"/>
              <a:ext cx="67056" cy="66691"/>
            </a:xfrm>
            <a:custGeom>
              <a:avLst/>
              <a:gdLst>
                <a:gd name="connsiteX0" fmla="*/ 67056 w 67056"/>
                <a:gd name="connsiteY0" fmla="*/ 66215 h 66691"/>
                <a:gd name="connsiteX1" fmla="*/ 0 w 67056"/>
                <a:gd name="connsiteY1" fmla="*/ 66691 h 66691"/>
                <a:gd name="connsiteX2" fmla="*/ 8573 w 67056"/>
                <a:gd name="connsiteY2" fmla="*/ 28401 h 66691"/>
                <a:gd name="connsiteX3" fmla="*/ 9430 w 67056"/>
                <a:gd name="connsiteY3" fmla="*/ 9636 h 66691"/>
                <a:gd name="connsiteX4" fmla="*/ 55055 w 67056"/>
                <a:gd name="connsiteY4" fmla="*/ 9351 h 66691"/>
                <a:gd name="connsiteX5" fmla="*/ 67056 w 67056"/>
                <a:gd name="connsiteY5" fmla="*/ 66215 h 6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56" h="66691">
                  <a:moveTo>
                    <a:pt x="67056" y="66215"/>
                  </a:moveTo>
                  <a:cubicBezTo>
                    <a:pt x="44672" y="66405"/>
                    <a:pt x="22289" y="66501"/>
                    <a:pt x="0" y="66691"/>
                  </a:cubicBezTo>
                  <a:cubicBezTo>
                    <a:pt x="2858" y="53928"/>
                    <a:pt x="5715" y="41164"/>
                    <a:pt x="8573" y="28401"/>
                  </a:cubicBezTo>
                  <a:cubicBezTo>
                    <a:pt x="8858" y="22114"/>
                    <a:pt x="9144" y="15828"/>
                    <a:pt x="9430" y="9636"/>
                  </a:cubicBezTo>
                  <a:cubicBezTo>
                    <a:pt x="24575" y="-4651"/>
                    <a:pt x="39814" y="-1603"/>
                    <a:pt x="55055" y="9351"/>
                  </a:cubicBezTo>
                  <a:cubicBezTo>
                    <a:pt x="59055" y="28210"/>
                    <a:pt x="63055" y="47165"/>
                    <a:pt x="67056" y="66215"/>
                  </a:cubicBezTo>
                  <a:close/>
                </a:path>
              </a:pathLst>
            </a:custGeom>
            <a:solidFill>
              <a:srgbClr val="4F5A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4" name="Freeform: Shape 743"/>
            <p:cNvSpPr/>
            <p:nvPr/>
          </p:nvSpPr>
          <p:spPr>
            <a:xfrm>
              <a:off x="8461342" y="4759608"/>
              <a:ext cx="58584" cy="67406"/>
            </a:xfrm>
            <a:custGeom>
              <a:avLst/>
              <a:gdLst>
                <a:gd name="connsiteX0" fmla="*/ 12192 w 58584"/>
                <a:gd name="connsiteY0" fmla="*/ 732 h 67406"/>
                <a:gd name="connsiteX1" fmla="*/ 58198 w 58584"/>
                <a:gd name="connsiteY1" fmla="*/ 67407 h 67406"/>
                <a:gd name="connsiteX2" fmla="*/ 0 w 58584"/>
                <a:gd name="connsiteY2" fmla="*/ 66930 h 67406"/>
                <a:gd name="connsiteX3" fmla="*/ 12192 w 58584"/>
                <a:gd name="connsiteY3" fmla="*/ 732 h 67406"/>
              </a:gdLst>
              <a:ahLst/>
              <a:cxnLst>
                <a:cxn ang="0">
                  <a:pos x="connsiteX0" y="connsiteY0"/>
                </a:cxn>
                <a:cxn ang="0">
                  <a:pos x="connsiteX1" y="connsiteY1"/>
                </a:cxn>
                <a:cxn ang="0">
                  <a:pos x="connsiteX2" y="connsiteY2"/>
                </a:cxn>
                <a:cxn ang="0">
                  <a:pos x="connsiteX3" y="connsiteY3"/>
                </a:cxn>
              </a:cxnLst>
              <a:rect l="l" t="t" r="r" b="b"/>
              <a:pathLst>
                <a:path w="58584" h="67406">
                  <a:moveTo>
                    <a:pt x="12192" y="732"/>
                  </a:moveTo>
                  <a:cubicBezTo>
                    <a:pt x="69628" y="-6031"/>
                    <a:pt x="56959" y="35498"/>
                    <a:pt x="58198" y="67407"/>
                  </a:cubicBezTo>
                  <a:cubicBezTo>
                    <a:pt x="38767" y="67216"/>
                    <a:pt x="19335" y="67121"/>
                    <a:pt x="0" y="66930"/>
                  </a:cubicBezTo>
                  <a:cubicBezTo>
                    <a:pt x="17145" y="47309"/>
                    <a:pt x="7239" y="22639"/>
                    <a:pt x="12192" y="732"/>
                  </a:cubicBezTo>
                  <a:close/>
                </a:path>
              </a:pathLst>
            </a:custGeom>
            <a:solidFill>
              <a:srgbClr val="6A86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5" name="Freeform: Shape 744"/>
            <p:cNvSpPr/>
            <p:nvPr/>
          </p:nvSpPr>
          <p:spPr>
            <a:xfrm>
              <a:off x="8454199" y="5112575"/>
              <a:ext cx="65150" cy="38290"/>
            </a:xfrm>
            <a:custGeom>
              <a:avLst/>
              <a:gdLst>
                <a:gd name="connsiteX0" fmla="*/ 0 w 65150"/>
                <a:gd name="connsiteY0" fmla="*/ 0 h 38290"/>
                <a:gd name="connsiteX1" fmla="*/ 65055 w 65150"/>
                <a:gd name="connsiteY1" fmla="*/ 286 h 38290"/>
                <a:gd name="connsiteX2" fmla="*/ 65151 w 65150"/>
                <a:gd name="connsiteY2" fmla="*/ 38290 h 38290"/>
                <a:gd name="connsiteX3" fmla="*/ 95 w 65150"/>
                <a:gd name="connsiteY3" fmla="*/ 38290 h 38290"/>
                <a:gd name="connsiteX4" fmla="*/ 0 w 65150"/>
                <a:gd name="connsiteY4" fmla="*/ 0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0" h="38290">
                  <a:moveTo>
                    <a:pt x="0" y="0"/>
                  </a:moveTo>
                  <a:cubicBezTo>
                    <a:pt x="21717" y="95"/>
                    <a:pt x="43339" y="190"/>
                    <a:pt x="65055" y="286"/>
                  </a:cubicBezTo>
                  <a:cubicBezTo>
                    <a:pt x="65055" y="12954"/>
                    <a:pt x="65055" y="25622"/>
                    <a:pt x="65151" y="38290"/>
                  </a:cubicBezTo>
                  <a:cubicBezTo>
                    <a:pt x="43434" y="38290"/>
                    <a:pt x="21812" y="38290"/>
                    <a:pt x="95" y="38290"/>
                  </a:cubicBezTo>
                  <a:cubicBezTo>
                    <a:pt x="95" y="25527"/>
                    <a:pt x="95" y="12763"/>
                    <a:pt x="0" y="0"/>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6" name="Freeform: Shape 745"/>
            <p:cNvSpPr/>
            <p:nvPr/>
          </p:nvSpPr>
          <p:spPr>
            <a:xfrm>
              <a:off x="7576922" y="5131625"/>
              <a:ext cx="57364" cy="47625"/>
            </a:xfrm>
            <a:custGeom>
              <a:avLst/>
              <a:gdLst>
                <a:gd name="connsiteX0" fmla="*/ 977 w 57364"/>
                <a:gd name="connsiteY0" fmla="*/ 0 h 47625"/>
                <a:gd name="connsiteX1" fmla="*/ 46982 w 57364"/>
                <a:gd name="connsiteY1" fmla="*/ 286 h 47625"/>
                <a:gd name="connsiteX2" fmla="*/ 57365 w 57364"/>
                <a:gd name="connsiteY2" fmla="*/ 47530 h 47625"/>
                <a:gd name="connsiteX3" fmla="*/ 10502 w 57364"/>
                <a:gd name="connsiteY3" fmla="*/ 47625 h 47625"/>
                <a:gd name="connsiteX4" fmla="*/ 977 w 57364"/>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64" h="47625">
                  <a:moveTo>
                    <a:pt x="977" y="0"/>
                  </a:moveTo>
                  <a:cubicBezTo>
                    <a:pt x="16312" y="95"/>
                    <a:pt x="31647" y="190"/>
                    <a:pt x="46982" y="286"/>
                  </a:cubicBezTo>
                  <a:cubicBezTo>
                    <a:pt x="50411" y="16002"/>
                    <a:pt x="53936" y="31813"/>
                    <a:pt x="57365" y="47530"/>
                  </a:cubicBezTo>
                  <a:cubicBezTo>
                    <a:pt x="41743" y="47530"/>
                    <a:pt x="26122" y="47625"/>
                    <a:pt x="10502" y="47625"/>
                  </a:cubicBezTo>
                  <a:cubicBezTo>
                    <a:pt x="405" y="33147"/>
                    <a:pt x="-1500" y="17050"/>
                    <a:pt x="977" y="0"/>
                  </a:cubicBezTo>
                  <a:close/>
                </a:path>
              </a:pathLst>
            </a:custGeom>
            <a:solidFill>
              <a:srgbClr val="41416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7" name="Freeform: Shape 746"/>
            <p:cNvSpPr/>
            <p:nvPr/>
          </p:nvSpPr>
          <p:spPr>
            <a:xfrm>
              <a:off x="9471564" y="5102954"/>
              <a:ext cx="65474" cy="55634"/>
            </a:xfrm>
            <a:custGeom>
              <a:avLst/>
              <a:gdLst>
                <a:gd name="connsiteX0" fmla="*/ 0 w 65474"/>
                <a:gd name="connsiteY0" fmla="*/ 20098 h 55634"/>
                <a:gd name="connsiteX1" fmla="*/ 48863 w 65474"/>
                <a:gd name="connsiteY1" fmla="*/ 0 h 55634"/>
                <a:gd name="connsiteX2" fmla="*/ 60198 w 65474"/>
                <a:gd name="connsiteY2" fmla="*/ 24955 h 55634"/>
                <a:gd name="connsiteX3" fmla="*/ 57626 w 65474"/>
                <a:gd name="connsiteY3" fmla="*/ 53626 h 55634"/>
                <a:gd name="connsiteX4" fmla="*/ 32480 w 65474"/>
                <a:gd name="connsiteY4" fmla="*/ 46387 h 55634"/>
                <a:gd name="connsiteX5" fmla="*/ 0 w 65474"/>
                <a:gd name="connsiteY5" fmla="*/ 20098 h 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74" h="55634">
                  <a:moveTo>
                    <a:pt x="0" y="20098"/>
                  </a:moveTo>
                  <a:cubicBezTo>
                    <a:pt x="16287" y="13430"/>
                    <a:pt x="32575" y="6763"/>
                    <a:pt x="48863" y="0"/>
                  </a:cubicBezTo>
                  <a:cubicBezTo>
                    <a:pt x="52673" y="8287"/>
                    <a:pt x="56579" y="16573"/>
                    <a:pt x="60198" y="24955"/>
                  </a:cubicBezTo>
                  <a:cubicBezTo>
                    <a:pt x="64579" y="34957"/>
                    <a:pt x="70580" y="46196"/>
                    <a:pt x="57626" y="53626"/>
                  </a:cubicBezTo>
                  <a:cubicBezTo>
                    <a:pt x="48292" y="58960"/>
                    <a:pt x="39910" y="52673"/>
                    <a:pt x="32480" y="46387"/>
                  </a:cubicBezTo>
                  <a:cubicBezTo>
                    <a:pt x="21812" y="37433"/>
                    <a:pt x="10763" y="28861"/>
                    <a:pt x="0" y="20098"/>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8" name="Freeform: Shape 747"/>
            <p:cNvSpPr/>
            <p:nvPr/>
          </p:nvSpPr>
          <p:spPr>
            <a:xfrm>
              <a:off x="8583716" y="4445634"/>
              <a:ext cx="58029" cy="76676"/>
            </a:xfrm>
            <a:custGeom>
              <a:avLst/>
              <a:gdLst>
                <a:gd name="connsiteX0" fmla="*/ 58030 w 58029"/>
                <a:gd name="connsiteY0" fmla="*/ 76676 h 76676"/>
                <a:gd name="connsiteX1" fmla="*/ 31265 w 58029"/>
                <a:gd name="connsiteY1" fmla="*/ 76581 h 76676"/>
                <a:gd name="connsiteX2" fmla="*/ 24692 w 58029"/>
                <a:gd name="connsiteY2" fmla="*/ 75819 h 76676"/>
                <a:gd name="connsiteX3" fmla="*/ 403 w 58029"/>
                <a:gd name="connsiteY3" fmla="*/ 38005 h 76676"/>
                <a:gd name="connsiteX4" fmla="*/ 2404 w 58029"/>
                <a:gd name="connsiteY4" fmla="*/ 17717 h 76676"/>
                <a:gd name="connsiteX5" fmla="*/ 21740 w 58029"/>
                <a:gd name="connsiteY5" fmla="*/ 0 h 76676"/>
                <a:gd name="connsiteX6" fmla="*/ 58030 w 58029"/>
                <a:gd name="connsiteY6" fmla="*/ 76676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29" h="76676">
                  <a:moveTo>
                    <a:pt x="58030" y="76676"/>
                  </a:moveTo>
                  <a:cubicBezTo>
                    <a:pt x="49076" y="76676"/>
                    <a:pt x="40218" y="76676"/>
                    <a:pt x="31265" y="76581"/>
                  </a:cubicBezTo>
                  <a:cubicBezTo>
                    <a:pt x="29073" y="76295"/>
                    <a:pt x="26883" y="76010"/>
                    <a:pt x="24692" y="75819"/>
                  </a:cubicBezTo>
                  <a:cubicBezTo>
                    <a:pt x="8880" y="68199"/>
                    <a:pt x="3737" y="53721"/>
                    <a:pt x="403" y="38005"/>
                  </a:cubicBezTo>
                  <a:cubicBezTo>
                    <a:pt x="-549" y="31147"/>
                    <a:pt x="213" y="24384"/>
                    <a:pt x="2404" y="17717"/>
                  </a:cubicBezTo>
                  <a:cubicBezTo>
                    <a:pt x="6214" y="8954"/>
                    <a:pt x="11833" y="2096"/>
                    <a:pt x="21740" y="0"/>
                  </a:cubicBezTo>
                  <a:cubicBezTo>
                    <a:pt x="52314" y="16859"/>
                    <a:pt x="57648" y="45625"/>
                    <a:pt x="58030" y="76676"/>
                  </a:cubicBezTo>
                  <a:close/>
                </a:path>
              </a:pathLst>
            </a:custGeom>
            <a:solidFill>
              <a:srgbClr val="7297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9" name="Freeform: Shape 748"/>
            <p:cNvSpPr/>
            <p:nvPr/>
          </p:nvSpPr>
          <p:spPr>
            <a:xfrm>
              <a:off x="9443750" y="4911406"/>
              <a:ext cx="45625" cy="77628"/>
            </a:xfrm>
            <a:custGeom>
              <a:avLst/>
              <a:gdLst>
                <a:gd name="connsiteX0" fmla="*/ 45625 w 45625"/>
                <a:gd name="connsiteY0" fmla="*/ 77343 h 77628"/>
                <a:gd name="connsiteX1" fmla="*/ 0 w 45625"/>
                <a:gd name="connsiteY1" fmla="*/ 77629 h 77628"/>
                <a:gd name="connsiteX2" fmla="*/ 10002 w 45625"/>
                <a:gd name="connsiteY2" fmla="*/ 0 h 77628"/>
                <a:gd name="connsiteX3" fmla="*/ 45625 w 45625"/>
                <a:gd name="connsiteY3" fmla="*/ 77343 h 77628"/>
              </a:gdLst>
              <a:ahLst/>
              <a:cxnLst>
                <a:cxn ang="0">
                  <a:pos x="connsiteX0" y="connsiteY0"/>
                </a:cxn>
                <a:cxn ang="0">
                  <a:pos x="connsiteX1" y="connsiteY1"/>
                </a:cxn>
                <a:cxn ang="0">
                  <a:pos x="connsiteX2" y="connsiteY2"/>
                </a:cxn>
                <a:cxn ang="0">
                  <a:pos x="connsiteX3" y="connsiteY3"/>
                </a:cxn>
              </a:cxnLst>
              <a:rect l="l" t="t" r="r" b="b"/>
              <a:pathLst>
                <a:path w="45625" h="77628">
                  <a:moveTo>
                    <a:pt x="45625" y="77343"/>
                  </a:moveTo>
                  <a:cubicBezTo>
                    <a:pt x="30385" y="77438"/>
                    <a:pt x="15145" y="77534"/>
                    <a:pt x="0" y="77629"/>
                  </a:cubicBezTo>
                  <a:cubicBezTo>
                    <a:pt x="3334" y="51721"/>
                    <a:pt x="6668" y="25908"/>
                    <a:pt x="10002" y="0"/>
                  </a:cubicBezTo>
                  <a:cubicBezTo>
                    <a:pt x="36862" y="18860"/>
                    <a:pt x="32100" y="52292"/>
                    <a:pt x="45625" y="77343"/>
                  </a:cubicBezTo>
                  <a:close/>
                </a:path>
              </a:pathLst>
            </a:custGeom>
            <a:solidFill>
              <a:srgbClr val="54638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0" name="Freeform: Shape 749"/>
            <p:cNvSpPr/>
            <p:nvPr/>
          </p:nvSpPr>
          <p:spPr>
            <a:xfrm>
              <a:off x="8385322" y="4503260"/>
              <a:ext cx="45992" cy="72891"/>
            </a:xfrm>
            <a:custGeom>
              <a:avLst/>
              <a:gdLst>
                <a:gd name="connsiteX0" fmla="*/ 2487 w 45992"/>
                <a:gd name="connsiteY0" fmla="*/ 0 h 72891"/>
                <a:gd name="connsiteX1" fmla="*/ 29729 w 45992"/>
                <a:gd name="connsiteY1" fmla="*/ 286 h 72891"/>
                <a:gd name="connsiteX2" fmla="*/ 43635 w 45992"/>
                <a:gd name="connsiteY2" fmla="*/ 24765 h 72891"/>
                <a:gd name="connsiteX3" fmla="*/ 38968 w 45992"/>
                <a:gd name="connsiteY3" fmla="*/ 66865 h 72891"/>
                <a:gd name="connsiteX4" fmla="*/ 38968 w 45992"/>
                <a:gd name="connsiteY4" fmla="*/ 66865 h 72891"/>
                <a:gd name="connsiteX5" fmla="*/ 9346 w 45992"/>
                <a:gd name="connsiteY5" fmla="*/ 67342 h 72891"/>
                <a:gd name="connsiteX6" fmla="*/ 2487 w 45992"/>
                <a:gd name="connsiteY6" fmla="*/ 0 h 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92" h="72891">
                  <a:moveTo>
                    <a:pt x="2487" y="0"/>
                  </a:moveTo>
                  <a:cubicBezTo>
                    <a:pt x="11536" y="95"/>
                    <a:pt x="20680" y="190"/>
                    <a:pt x="29729" y="286"/>
                  </a:cubicBezTo>
                  <a:cubicBezTo>
                    <a:pt x="38873" y="5905"/>
                    <a:pt x="43255" y="14192"/>
                    <a:pt x="43635" y="24765"/>
                  </a:cubicBezTo>
                  <a:cubicBezTo>
                    <a:pt x="45826" y="39148"/>
                    <a:pt x="49255" y="53816"/>
                    <a:pt x="38968" y="66865"/>
                  </a:cubicBezTo>
                  <a:lnTo>
                    <a:pt x="38968" y="66865"/>
                  </a:lnTo>
                  <a:cubicBezTo>
                    <a:pt x="29253" y="75342"/>
                    <a:pt x="19347" y="74295"/>
                    <a:pt x="9346" y="67342"/>
                  </a:cubicBezTo>
                  <a:cubicBezTo>
                    <a:pt x="-6942" y="46196"/>
                    <a:pt x="3154" y="22574"/>
                    <a:pt x="2487" y="0"/>
                  </a:cubicBezTo>
                  <a:close/>
                </a:path>
              </a:pathLst>
            </a:custGeom>
            <a:solidFill>
              <a:srgbClr val="708F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1" name="Freeform: Shape 750"/>
            <p:cNvSpPr/>
            <p:nvPr/>
          </p:nvSpPr>
          <p:spPr>
            <a:xfrm>
              <a:off x="8394551" y="4569935"/>
              <a:ext cx="68937" cy="48005"/>
            </a:xfrm>
            <a:custGeom>
              <a:avLst/>
              <a:gdLst>
                <a:gd name="connsiteX0" fmla="*/ 117 w 68937"/>
                <a:gd name="connsiteY0" fmla="*/ 476 h 48005"/>
                <a:gd name="connsiteX1" fmla="*/ 29739 w 68937"/>
                <a:gd name="connsiteY1" fmla="*/ 0 h 48005"/>
                <a:gd name="connsiteX2" fmla="*/ 48885 w 68937"/>
                <a:gd name="connsiteY2" fmla="*/ 28575 h 48005"/>
                <a:gd name="connsiteX3" fmla="*/ 67935 w 68937"/>
                <a:gd name="connsiteY3" fmla="*/ 47530 h 48005"/>
                <a:gd name="connsiteX4" fmla="*/ 28596 w 68937"/>
                <a:gd name="connsiteY4" fmla="*/ 48006 h 48005"/>
                <a:gd name="connsiteX5" fmla="*/ 117 w 68937"/>
                <a:gd name="connsiteY5" fmla="*/ 476 h 4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37" h="48005">
                  <a:moveTo>
                    <a:pt x="117" y="476"/>
                  </a:moveTo>
                  <a:cubicBezTo>
                    <a:pt x="10023" y="286"/>
                    <a:pt x="19834" y="190"/>
                    <a:pt x="29739" y="0"/>
                  </a:cubicBezTo>
                  <a:cubicBezTo>
                    <a:pt x="36121" y="9525"/>
                    <a:pt x="42503" y="19050"/>
                    <a:pt x="48885" y="28575"/>
                  </a:cubicBezTo>
                  <a:cubicBezTo>
                    <a:pt x="53266" y="36862"/>
                    <a:pt x="73650" y="29051"/>
                    <a:pt x="67935" y="47530"/>
                  </a:cubicBezTo>
                  <a:cubicBezTo>
                    <a:pt x="54790" y="47720"/>
                    <a:pt x="41741" y="47815"/>
                    <a:pt x="28596" y="48006"/>
                  </a:cubicBezTo>
                  <a:cubicBezTo>
                    <a:pt x="10499" y="37338"/>
                    <a:pt x="-1312" y="22860"/>
                    <a:pt x="117" y="476"/>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2" name="Freeform: Shape 751"/>
            <p:cNvSpPr/>
            <p:nvPr/>
          </p:nvSpPr>
          <p:spPr>
            <a:xfrm>
              <a:off x="8548306" y="4417345"/>
              <a:ext cx="57476" cy="51245"/>
            </a:xfrm>
            <a:custGeom>
              <a:avLst/>
              <a:gdLst>
                <a:gd name="connsiteX0" fmla="*/ 57245 w 57476"/>
                <a:gd name="connsiteY0" fmla="*/ 28289 h 51245"/>
                <a:gd name="connsiteX1" fmla="*/ 46863 w 57476"/>
                <a:gd name="connsiteY1" fmla="*/ 50197 h 51245"/>
                <a:gd name="connsiteX2" fmla="*/ 0 w 57476"/>
                <a:gd name="connsiteY2" fmla="*/ 18860 h 51245"/>
                <a:gd name="connsiteX3" fmla="*/ 19335 w 57476"/>
                <a:gd name="connsiteY3" fmla="*/ 0 h 51245"/>
                <a:gd name="connsiteX4" fmla="*/ 57245 w 57476"/>
                <a:gd name="connsiteY4" fmla="*/ 28289 h 5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 h="51245">
                  <a:moveTo>
                    <a:pt x="57245" y="28289"/>
                  </a:moveTo>
                  <a:cubicBezTo>
                    <a:pt x="58007" y="37529"/>
                    <a:pt x="57435" y="46196"/>
                    <a:pt x="46863" y="50197"/>
                  </a:cubicBezTo>
                  <a:cubicBezTo>
                    <a:pt x="21050" y="55054"/>
                    <a:pt x="6572" y="42767"/>
                    <a:pt x="0" y="18860"/>
                  </a:cubicBezTo>
                  <a:cubicBezTo>
                    <a:pt x="2476" y="8572"/>
                    <a:pt x="8667" y="2000"/>
                    <a:pt x="19335" y="0"/>
                  </a:cubicBezTo>
                  <a:cubicBezTo>
                    <a:pt x="32004" y="9430"/>
                    <a:pt x="44577" y="18860"/>
                    <a:pt x="57245" y="28289"/>
                  </a:cubicBezTo>
                  <a:close/>
                </a:path>
              </a:pathLst>
            </a:custGeom>
            <a:solidFill>
              <a:srgbClr val="DAE4E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3" name="Freeform: Shape 752"/>
            <p:cNvSpPr/>
            <p:nvPr/>
          </p:nvSpPr>
          <p:spPr>
            <a:xfrm>
              <a:off x="7547133" y="4911406"/>
              <a:ext cx="29337" cy="58674"/>
            </a:xfrm>
            <a:custGeom>
              <a:avLst/>
              <a:gdLst>
                <a:gd name="connsiteX0" fmla="*/ 29337 w 29337"/>
                <a:gd name="connsiteY0" fmla="*/ 58674 h 58674"/>
                <a:gd name="connsiteX1" fmla="*/ 0 w 29337"/>
                <a:gd name="connsiteY1" fmla="*/ 58198 h 58674"/>
                <a:gd name="connsiteX2" fmla="*/ 28766 w 29337"/>
                <a:gd name="connsiteY2" fmla="*/ 0 h 58674"/>
                <a:gd name="connsiteX3" fmla="*/ 29337 w 29337"/>
                <a:gd name="connsiteY3" fmla="*/ 58674 h 58674"/>
              </a:gdLst>
              <a:ahLst/>
              <a:cxnLst>
                <a:cxn ang="0">
                  <a:pos x="connsiteX0" y="connsiteY0"/>
                </a:cxn>
                <a:cxn ang="0">
                  <a:pos x="connsiteX1" y="connsiteY1"/>
                </a:cxn>
                <a:cxn ang="0">
                  <a:pos x="connsiteX2" y="connsiteY2"/>
                </a:cxn>
                <a:cxn ang="0">
                  <a:pos x="connsiteX3" y="connsiteY3"/>
                </a:cxn>
              </a:cxnLst>
              <a:rect l="l" t="t" r="r" b="b"/>
              <a:pathLst>
                <a:path w="29337" h="58674">
                  <a:moveTo>
                    <a:pt x="29337" y="58674"/>
                  </a:moveTo>
                  <a:cubicBezTo>
                    <a:pt x="19527" y="58484"/>
                    <a:pt x="9811" y="58388"/>
                    <a:pt x="0" y="58198"/>
                  </a:cubicBezTo>
                  <a:cubicBezTo>
                    <a:pt x="1905" y="34957"/>
                    <a:pt x="8573" y="14097"/>
                    <a:pt x="28766" y="0"/>
                  </a:cubicBezTo>
                  <a:cubicBezTo>
                    <a:pt x="28956" y="19621"/>
                    <a:pt x="29146" y="39148"/>
                    <a:pt x="29337" y="58674"/>
                  </a:cubicBezTo>
                  <a:close/>
                </a:path>
              </a:pathLst>
            </a:custGeom>
            <a:solidFill>
              <a:srgbClr val="52617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4" name="Freeform: Shape 753"/>
            <p:cNvSpPr/>
            <p:nvPr/>
          </p:nvSpPr>
          <p:spPr>
            <a:xfrm>
              <a:off x="8738633" y="5454401"/>
              <a:ext cx="113631" cy="48628"/>
            </a:xfrm>
            <a:custGeom>
              <a:avLst/>
              <a:gdLst>
                <a:gd name="connsiteX0" fmla="*/ 55798 w 113631"/>
                <a:gd name="connsiteY0" fmla="*/ 48413 h 48628"/>
                <a:gd name="connsiteX1" fmla="*/ 23890 w 113631"/>
                <a:gd name="connsiteY1" fmla="*/ 48318 h 48628"/>
                <a:gd name="connsiteX2" fmla="*/ 744 w 113631"/>
                <a:gd name="connsiteY2" fmla="*/ 29268 h 48628"/>
                <a:gd name="connsiteX3" fmla="*/ 18461 w 113631"/>
                <a:gd name="connsiteY3" fmla="*/ 6598 h 48628"/>
                <a:gd name="connsiteX4" fmla="*/ 96851 w 113631"/>
                <a:gd name="connsiteY4" fmla="*/ 2883 h 48628"/>
                <a:gd name="connsiteX5" fmla="*/ 113425 w 113631"/>
                <a:gd name="connsiteY5" fmla="*/ 22696 h 48628"/>
                <a:gd name="connsiteX6" fmla="*/ 97518 w 113631"/>
                <a:gd name="connsiteY6" fmla="*/ 42126 h 48628"/>
                <a:gd name="connsiteX7" fmla="*/ 55798 w 113631"/>
                <a:gd name="connsiteY7" fmla="*/ 48413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31" h="48628">
                  <a:moveTo>
                    <a:pt x="55798" y="48413"/>
                  </a:moveTo>
                  <a:cubicBezTo>
                    <a:pt x="42749" y="48413"/>
                    <a:pt x="33320" y="48603"/>
                    <a:pt x="23890" y="48318"/>
                  </a:cubicBezTo>
                  <a:cubicBezTo>
                    <a:pt x="11412" y="47937"/>
                    <a:pt x="3792" y="41174"/>
                    <a:pt x="744" y="29268"/>
                  </a:cubicBezTo>
                  <a:cubicBezTo>
                    <a:pt x="-3161" y="14123"/>
                    <a:pt x="9126" y="10599"/>
                    <a:pt x="18461" y="6598"/>
                  </a:cubicBezTo>
                  <a:cubicBezTo>
                    <a:pt x="43892" y="-4355"/>
                    <a:pt x="70657" y="1264"/>
                    <a:pt x="96851" y="2883"/>
                  </a:cubicBezTo>
                  <a:cubicBezTo>
                    <a:pt x="106472" y="3455"/>
                    <a:pt x="111996" y="12408"/>
                    <a:pt x="113425" y="22696"/>
                  </a:cubicBezTo>
                  <a:cubicBezTo>
                    <a:pt x="115234" y="35364"/>
                    <a:pt x="104757" y="36792"/>
                    <a:pt x="97518" y="42126"/>
                  </a:cubicBezTo>
                  <a:cubicBezTo>
                    <a:pt x="83135" y="52700"/>
                    <a:pt x="67229" y="46793"/>
                    <a:pt x="55798" y="48413"/>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5" name="Freeform: Shape 754"/>
            <p:cNvSpPr/>
            <p:nvPr/>
          </p:nvSpPr>
          <p:spPr>
            <a:xfrm>
              <a:off x="8908010" y="5419028"/>
              <a:ext cx="126926" cy="73022"/>
            </a:xfrm>
            <a:custGeom>
              <a:avLst/>
              <a:gdLst>
                <a:gd name="connsiteX0" fmla="*/ 39489 w 126926"/>
                <a:gd name="connsiteY0" fmla="*/ 19111 h 73022"/>
                <a:gd name="connsiteX1" fmla="*/ 125118 w 126926"/>
                <a:gd name="connsiteY1" fmla="*/ 61 h 73022"/>
                <a:gd name="connsiteX2" fmla="*/ 96829 w 126926"/>
                <a:gd name="connsiteY2" fmla="*/ 44352 h 73022"/>
                <a:gd name="connsiteX3" fmla="*/ 1960 w 126926"/>
                <a:gd name="connsiteY3" fmla="*/ 73023 h 73022"/>
                <a:gd name="connsiteX4" fmla="*/ 39489 w 126926"/>
                <a:gd name="connsiteY4" fmla="*/ 19111 h 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26" h="73022">
                  <a:moveTo>
                    <a:pt x="39489" y="19111"/>
                  </a:moveTo>
                  <a:cubicBezTo>
                    <a:pt x="67778" y="11682"/>
                    <a:pt x="94924" y="-987"/>
                    <a:pt x="125118" y="61"/>
                  </a:cubicBezTo>
                  <a:cubicBezTo>
                    <a:pt x="134072" y="26541"/>
                    <a:pt x="107402" y="30255"/>
                    <a:pt x="96829" y="44352"/>
                  </a:cubicBezTo>
                  <a:cubicBezTo>
                    <a:pt x="67207" y="60640"/>
                    <a:pt x="34726" y="67403"/>
                    <a:pt x="1960" y="73023"/>
                  </a:cubicBezTo>
                  <a:cubicBezTo>
                    <a:pt x="-7374" y="39780"/>
                    <a:pt x="18534" y="31112"/>
                    <a:pt x="39489" y="19111"/>
                  </a:cubicBezTo>
                  <a:close/>
                </a:path>
              </a:pathLst>
            </a:custGeom>
            <a:solidFill>
              <a:srgbClr val="D8D8E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6" name="Freeform: Shape 755"/>
            <p:cNvSpPr/>
            <p:nvPr/>
          </p:nvSpPr>
          <p:spPr>
            <a:xfrm>
              <a:off x="9004934" y="5387466"/>
              <a:ext cx="106402" cy="75914"/>
            </a:xfrm>
            <a:custGeom>
              <a:avLst/>
              <a:gdLst>
                <a:gd name="connsiteX0" fmla="*/ 0 w 106402"/>
                <a:gd name="connsiteY0" fmla="*/ 75914 h 75914"/>
                <a:gd name="connsiteX1" fmla="*/ 28289 w 106402"/>
                <a:gd name="connsiteY1" fmla="*/ 31623 h 75914"/>
                <a:gd name="connsiteX2" fmla="*/ 105060 w 106402"/>
                <a:gd name="connsiteY2" fmla="*/ 0 h 75914"/>
                <a:gd name="connsiteX3" fmla="*/ 67341 w 106402"/>
                <a:gd name="connsiteY3" fmla="*/ 50197 h 75914"/>
                <a:gd name="connsiteX4" fmla="*/ 0 w 106402"/>
                <a:gd name="connsiteY4" fmla="*/ 75914 h 7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02" h="75914">
                  <a:moveTo>
                    <a:pt x="0" y="75914"/>
                  </a:moveTo>
                  <a:cubicBezTo>
                    <a:pt x="2095" y="56483"/>
                    <a:pt x="19907" y="47054"/>
                    <a:pt x="28289" y="31623"/>
                  </a:cubicBezTo>
                  <a:cubicBezTo>
                    <a:pt x="51625" y="15526"/>
                    <a:pt x="78581" y="8192"/>
                    <a:pt x="105060" y="0"/>
                  </a:cubicBezTo>
                  <a:cubicBezTo>
                    <a:pt x="113633" y="32671"/>
                    <a:pt x="78771" y="32576"/>
                    <a:pt x="67341" y="50197"/>
                  </a:cubicBezTo>
                  <a:cubicBezTo>
                    <a:pt x="47720" y="66199"/>
                    <a:pt x="24860" y="73819"/>
                    <a:pt x="0" y="75914"/>
                  </a:cubicBezTo>
                  <a:close/>
                </a:path>
              </a:pathLst>
            </a:custGeom>
            <a:solidFill>
              <a:srgbClr val="C6C5E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7" name="Freeform: Shape 756"/>
            <p:cNvSpPr/>
            <p:nvPr/>
          </p:nvSpPr>
          <p:spPr>
            <a:xfrm>
              <a:off x="8863570" y="5436209"/>
              <a:ext cx="83927" cy="57497"/>
            </a:xfrm>
            <a:custGeom>
              <a:avLst/>
              <a:gdLst>
                <a:gd name="connsiteX0" fmla="*/ 83928 w 83927"/>
                <a:gd name="connsiteY0" fmla="*/ 1930 h 57497"/>
                <a:gd name="connsiteX1" fmla="*/ 46399 w 83927"/>
                <a:gd name="connsiteY1" fmla="*/ 55841 h 57497"/>
                <a:gd name="connsiteX2" fmla="*/ 394 w 83927"/>
                <a:gd name="connsiteY2" fmla="*/ 38030 h 57497"/>
                <a:gd name="connsiteX3" fmla="*/ 39065 w 83927"/>
                <a:gd name="connsiteY3" fmla="*/ 9931 h 57497"/>
                <a:gd name="connsiteX4" fmla="*/ 83928 w 83927"/>
                <a:gd name="connsiteY4" fmla="*/ 1930 h 5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27" h="57497">
                  <a:moveTo>
                    <a:pt x="83928" y="1930"/>
                  </a:moveTo>
                  <a:cubicBezTo>
                    <a:pt x="71450" y="19932"/>
                    <a:pt x="58877" y="37934"/>
                    <a:pt x="46399" y="55841"/>
                  </a:cubicBezTo>
                  <a:cubicBezTo>
                    <a:pt x="28112" y="56889"/>
                    <a:pt x="4204" y="63937"/>
                    <a:pt x="394" y="38030"/>
                  </a:cubicBezTo>
                  <a:cubicBezTo>
                    <a:pt x="-3416" y="11836"/>
                    <a:pt x="21253" y="12026"/>
                    <a:pt x="39065" y="9931"/>
                  </a:cubicBezTo>
                  <a:cubicBezTo>
                    <a:pt x="54305" y="8216"/>
                    <a:pt x="67355" y="-4833"/>
                    <a:pt x="83928" y="1930"/>
                  </a:cubicBezTo>
                  <a:close/>
                </a:path>
              </a:pathLst>
            </a:custGeom>
            <a:solidFill>
              <a:srgbClr val="ECECF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8" name="Freeform: Shape 757"/>
            <p:cNvSpPr/>
            <p:nvPr/>
          </p:nvSpPr>
          <p:spPr>
            <a:xfrm>
              <a:off x="9072181" y="5358986"/>
              <a:ext cx="96503" cy="78676"/>
            </a:xfrm>
            <a:custGeom>
              <a:avLst/>
              <a:gdLst>
                <a:gd name="connsiteX0" fmla="*/ 0 w 96503"/>
                <a:gd name="connsiteY0" fmla="*/ 78676 h 78676"/>
                <a:gd name="connsiteX1" fmla="*/ 37719 w 96503"/>
                <a:gd name="connsiteY1" fmla="*/ 28480 h 78676"/>
                <a:gd name="connsiteX2" fmla="*/ 94773 w 96503"/>
                <a:gd name="connsiteY2" fmla="*/ 0 h 78676"/>
                <a:gd name="connsiteX3" fmla="*/ 76105 w 96503"/>
                <a:gd name="connsiteY3" fmla="*/ 31051 h 78676"/>
                <a:gd name="connsiteX4" fmla="*/ 0 w 96503"/>
                <a:gd name="connsiteY4" fmla="*/ 78676 h 78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03" h="78676">
                  <a:moveTo>
                    <a:pt x="0" y="78676"/>
                  </a:moveTo>
                  <a:cubicBezTo>
                    <a:pt x="12573" y="62008"/>
                    <a:pt x="25146" y="45244"/>
                    <a:pt x="37719" y="28480"/>
                  </a:cubicBezTo>
                  <a:cubicBezTo>
                    <a:pt x="54387" y="14288"/>
                    <a:pt x="73914" y="5620"/>
                    <a:pt x="94773" y="0"/>
                  </a:cubicBezTo>
                  <a:cubicBezTo>
                    <a:pt x="102394" y="18669"/>
                    <a:pt x="82772" y="20955"/>
                    <a:pt x="76105" y="31051"/>
                  </a:cubicBezTo>
                  <a:cubicBezTo>
                    <a:pt x="54864" y="53340"/>
                    <a:pt x="30289" y="70675"/>
                    <a:pt x="0" y="78676"/>
                  </a:cubicBezTo>
                  <a:close/>
                </a:path>
              </a:pathLst>
            </a:custGeom>
            <a:solidFill>
              <a:srgbClr val="B9B9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9" name="Freeform: Shape 758"/>
            <p:cNvSpPr/>
            <p:nvPr/>
          </p:nvSpPr>
          <p:spPr>
            <a:xfrm>
              <a:off x="9148381" y="5326887"/>
              <a:ext cx="70389" cy="63150"/>
            </a:xfrm>
            <a:custGeom>
              <a:avLst/>
              <a:gdLst>
                <a:gd name="connsiteX0" fmla="*/ 0 w 70389"/>
                <a:gd name="connsiteY0" fmla="*/ 63151 h 63150"/>
                <a:gd name="connsiteX1" fmla="*/ 18669 w 70389"/>
                <a:gd name="connsiteY1" fmla="*/ 32099 h 63150"/>
                <a:gd name="connsiteX2" fmla="*/ 70389 w 70389"/>
                <a:gd name="connsiteY2" fmla="*/ 0 h 63150"/>
                <a:gd name="connsiteX3" fmla="*/ 0 w 70389"/>
                <a:gd name="connsiteY3" fmla="*/ 63151 h 63150"/>
              </a:gdLst>
              <a:ahLst/>
              <a:cxnLst>
                <a:cxn ang="0">
                  <a:pos x="connsiteX0" y="connsiteY0"/>
                </a:cxn>
                <a:cxn ang="0">
                  <a:pos x="connsiteX1" y="connsiteY1"/>
                </a:cxn>
                <a:cxn ang="0">
                  <a:pos x="connsiteX2" y="connsiteY2"/>
                </a:cxn>
                <a:cxn ang="0">
                  <a:pos x="connsiteX3" y="connsiteY3"/>
                </a:cxn>
              </a:cxnLst>
              <a:rect l="l" t="t" r="r" b="b"/>
              <a:pathLst>
                <a:path w="70389" h="63150">
                  <a:moveTo>
                    <a:pt x="0" y="63151"/>
                  </a:moveTo>
                  <a:cubicBezTo>
                    <a:pt x="6191" y="52768"/>
                    <a:pt x="12478" y="42481"/>
                    <a:pt x="18669" y="32099"/>
                  </a:cubicBezTo>
                  <a:cubicBezTo>
                    <a:pt x="29813" y="11906"/>
                    <a:pt x="52292" y="10096"/>
                    <a:pt x="70389" y="0"/>
                  </a:cubicBezTo>
                  <a:cubicBezTo>
                    <a:pt x="51816" y="27241"/>
                    <a:pt x="31337" y="51244"/>
                    <a:pt x="0" y="63151"/>
                  </a:cubicBezTo>
                  <a:close/>
                </a:path>
              </a:pathLst>
            </a:custGeom>
            <a:solidFill>
              <a:srgbClr val="B1B1D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0" name="Freeform: Shape 759"/>
            <p:cNvSpPr/>
            <p:nvPr/>
          </p:nvSpPr>
          <p:spPr>
            <a:xfrm>
              <a:off x="8466105" y="4841779"/>
              <a:ext cx="159924" cy="9334"/>
            </a:xfrm>
            <a:custGeom>
              <a:avLst/>
              <a:gdLst>
                <a:gd name="connsiteX0" fmla="*/ 0 w 159924"/>
                <a:gd name="connsiteY0" fmla="*/ 0 h 9334"/>
                <a:gd name="connsiteX1" fmla="*/ 159925 w 159924"/>
                <a:gd name="connsiteY1" fmla="*/ 0 h 9334"/>
                <a:gd name="connsiteX2" fmla="*/ 159734 w 159924"/>
                <a:gd name="connsiteY2" fmla="*/ 9335 h 9334"/>
                <a:gd name="connsiteX3" fmla="*/ 0 w 159924"/>
                <a:gd name="connsiteY3" fmla="*/ 9335 h 9334"/>
                <a:gd name="connsiteX4" fmla="*/ 0 w 15992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4" h="9334">
                  <a:moveTo>
                    <a:pt x="0" y="0"/>
                  </a:moveTo>
                  <a:cubicBezTo>
                    <a:pt x="53340" y="0"/>
                    <a:pt x="106585" y="0"/>
                    <a:pt x="159925" y="0"/>
                  </a:cubicBezTo>
                  <a:cubicBezTo>
                    <a:pt x="159829" y="3143"/>
                    <a:pt x="159829" y="6287"/>
                    <a:pt x="159734" y="9335"/>
                  </a:cubicBezTo>
                  <a:cubicBezTo>
                    <a:pt x="106489" y="9335"/>
                    <a:pt x="53244" y="9335"/>
                    <a:pt x="0" y="9335"/>
                  </a:cubicBezTo>
                  <a:cubicBezTo>
                    <a:pt x="0" y="6287"/>
                    <a:pt x="0" y="3143"/>
                    <a:pt x="0" y="0"/>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1" name="Freeform: Shape 760"/>
            <p:cNvSpPr/>
            <p:nvPr/>
          </p:nvSpPr>
          <p:spPr>
            <a:xfrm>
              <a:off x="8400763" y="4836962"/>
              <a:ext cx="52292" cy="18259"/>
            </a:xfrm>
            <a:custGeom>
              <a:avLst/>
              <a:gdLst>
                <a:gd name="connsiteX0" fmla="*/ 0 w 52292"/>
                <a:gd name="connsiteY0" fmla="*/ 12818 h 18259"/>
                <a:gd name="connsiteX1" fmla="*/ 52293 w 52292"/>
                <a:gd name="connsiteY1" fmla="*/ 6055 h 18259"/>
                <a:gd name="connsiteX2" fmla="*/ 0 w 52292"/>
                <a:gd name="connsiteY2" fmla="*/ 12818 h 18259"/>
              </a:gdLst>
              <a:ahLst/>
              <a:cxnLst>
                <a:cxn ang="0">
                  <a:pos x="connsiteX0" y="connsiteY0"/>
                </a:cxn>
                <a:cxn ang="0">
                  <a:pos x="connsiteX1" y="connsiteY1"/>
                </a:cxn>
                <a:cxn ang="0">
                  <a:pos x="connsiteX2" y="connsiteY2"/>
                </a:cxn>
              </a:cxnLst>
              <a:rect l="l" t="t" r="r" b="b"/>
              <a:pathLst>
                <a:path w="52292" h="18259">
                  <a:moveTo>
                    <a:pt x="0" y="12818"/>
                  </a:moveTo>
                  <a:cubicBezTo>
                    <a:pt x="20574" y="-4803"/>
                    <a:pt x="34671" y="-1375"/>
                    <a:pt x="52293" y="6055"/>
                  </a:cubicBezTo>
                  <a:cubicBezTo>
                    <a:pt x="38100" y="24438"/>
                    <a:pt x="22670" y="17961"/>
                    <a:pt x="0" y="12818"/>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2" name="Freeform: Shape 761"/>
            <p:cNvSpPr/>
            <p:nvPr/>
          </p:nvSpPr>
          <p:spPr>
            <a:xfrm>
              <a:off x="8424862" y="4435784"/>
              <a:ext cx="171069" cy="63116"/>
            </a:xfrm>
            <a:custGeom>
              <a:avLst/>
              <a:gdLst>
                <a:gd name="connsiteX0" fmla="*/ 123444 w 171069"/>
                <a:gd name="connsiteY0" fmla="*/ 420 h 63116"/>
                <a:gd name="connsiteX1" fmla="*/ 170307 w 171069"/>
                <a:gd name="connsiteY1" fmla="*/ 31758 h 63116"/>
                <a:gd name="connsiteX2" fmla="*/ 171069 w 171069"/>
                <a:gd name="connsiteY2" fmla="*/ 48521 h 63116"/>
                <a:gd name="connsiteX3" fmla="*/ 127730 w 171069"/>
                <a:gd name="connsiteY3" fmla="*/ 62428 h 63116"/>
                <a:gd name="connsiteX4" fmla="*/ 51911 w 171069"/>
                <a:gd name="connsiteY4" fmla="*/ 62333 h 63116"/>
                <a:gd name="connsiteX5" fmla="*/ 0 w 171069"/>
                <a:gd name="connsiteY5" fmla="*/ 48236 h 63116"/>
                <a:gd name="connsiteX6" fmla="*/ 123444 w 171069"/>
                <a:gd name="connsiteY6" fmla="*/ 420 h 6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69" h="63116">
                  <a:moveTo>
                    <a:pt x="123444" y="420"/>
                  </a:moveTo>
                  <a:cubicBezTo>
                    <a:pt x="144494" y="2706"/>
                    <a:pt x="153638" y="22899"/>
                    <a:pt x="170307" y="31758"/>
                  </a:cubicBezTo>
                  <a:cubicBezTo>
                    <a:pt x="170593" y="37377"/>
                    <a:pt x="170879" y="42902"/>
                    <a:pt x="171069" y="48521"/>
                  </a:cubicBezTo>
                  <a:cubicBezTo>
                    <a:pt x="160591" y="65571"/>
                    <a:pt x="143542" y="62237"/>
                    <a:pt x="127730" y="62428"/>
                  </a:cubicBezTo>
                  <a:cubicBezTo>
                    <a:pt x="102489" y="55379"/>
                    <a:pt x="77248" y="55475"/>
                    <a:pt x="51911" y="62333"/>
                  </a:cubicBezTo>
                  <a:cubicBezTo>
                    <a:pt x="33051" y="63380"/>
                    <a:pt x="13716" y="66047"/>
                    <a:pt x="0" y="48236"/>
                  </a:cubicBezTo>
                  <a:cubicBezTo>
                    <a:pt x="27432" y="-3104"/>
                    <a:pt x="75724" y="-723"/>
                    <a:pt x="123444" y="420"/>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3" name="Freeform: Shape 762"/>
            <p:cNvSpPr/>
            <p:nvPr/>
          </p:nvSpPr>
          <p:spPr>
            <a:xfrm>
              <a:off x="8414860" y="4484115"/>
              <a:ext cx="68465" cy="59455"/>
            </a:xfrm>
            <a:custGeom>
              <a:avLst/>
              <a:gdLst>
                <a:gd name="connsiteX0" fmla="*/ 10001 w 68465"/>
                <a:gd name="connsiteY0" fmla="*/ 0 h 59455"/>
                <a:gd name="connsiteX1" fmla="*/ 67627 w 68465"/>
                <a:gd name="connsiteY1" fmla="*/ 476 h 59455"/>
                <a:gd name="connsiteX2" fmla="*/ 36481 w 68465"/>
                <a:gd name="connsiteY2" fmla="*/ 57817 h 59455"/>
                <a:gd name="connsiteX3" fmla="*/ 0 w 68465"/>
                <a:gd name="connsiteY3" fmla="*/ 47720 h 59455"/>
                <a:gd name="connsiteX4" fmla="*/ 95 w 68465"/>
                <a:gd name="connsiteY4" fmla="*/ 19526 h 59455"/>
                <a:gd name="connsiteX5" fmla="*/ 10001 w 68465"/>
                <a:gd name="connsiteY5" fmla="*/ 0 h 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5" h="59455">
                  <a:moveTo>
                    <a:pt x="10001" y="0"/>
                  </a:moveTo>
                  <a:cubicBezTo>
                    <a:pt x="29242" y="190"/>
                    <a:pt x="48482" y="286"/>
                    <a:pt x="67627" y="476"/>
                  </a:cubicBezTo>
                  <a:cubicBezTo>
                    <a:pt x="72104" y="27718"/>
                    <a:pt x="58198" y="44863"/>
                    <a:pt x="36481" y="57817"/>
                  </a:cubicBezTo>
                  <a:cubicBezTo>
                    <a:pt x="22193" y="62103"/>
                    <a:pt x="10287" y="57721"/>
                    <a:pt x="0" y="47720"/>
                  </a:cubicBezTo>
                  <a:cubicBezTo>
                    <a:pt x="0" y="38290"/>
                    <a:pt x="95" y="28861"/>
                    <a:pt x="95" y="19526"/>
                  </a:cubicBezTo>
                  <a:cubicBezTo>
                    <a:pt x="3429" y="12954"/>
                    <a:pt x="6762" y="6477"/>
                    <a:pt x="10001" y="0"/>
                  </a:cubicBezTo>
                  <a:close/>
                </a:path>
              </a:pathLst>
            </a:custGeom>
            <a:solidFill>
              <a:srgbClr val="6A779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4" name="Freeform: Shape 763"/>
            <p:cNvSpPr/>
            <p:nvPr/>
          </p:nvSpPr>
          <p:spPr>
            <a:xfrm>
              <a:off x="8451907" y="4474352"/>
              <a:ext cx="129230" cy="112672"/>
            </a:xfrm>
            <a:custGeom>
              <a:avLst/>
              <a:gdLst>
                <a:gd name="connsiteX0" fmla="*/ 2101 w 129230"/>
                <a:gd name="connsiteY0" fmla="*/ 57198 h 112672"/>
                <a:gd name="connsiteX1" fmla="*/ 30676 w 129230"/>
                <a:gd name="connsiteY1" fmla="*/ 10239 h 112672"/>
                <a:gd name="connsiteX2" fmla="*/ 95161 w 129230"/>
                <a:gd name="connsiteY2" fmla="*/ 10335 h 112672"/>
                <a:gd name="connsiteX3" fmla="*/ 128879 w 129230"/>
                <a:gd name="connsiteY3" fmla="*/ 48149 h 112672"/>
                <a:gd name="connsiteX4" fmla="*/ 107352 w 129230"/>
                <a:gd name="connsiteY4" fmla="*/ 86344 h 112672"/>
                <a:gd name="connsiteX5" fmla="*/ 21151 w 129230"/>
                <a:gd name="connsiteY5" fmla="*/ 95202 h 112672"/>
                <a:gd name="connsiteX6" fmla="*/ 2101 w 129230"/>
                <a:gd name="connsiteY6" fmla="*/ 57198 h 11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30" h="112672">
                  <a:moveTo>
                    <a:pt x="2101" y="57198"/>
                  </a:moveTo>
                  <a:cubicBezTo>
                    <a:pt x="11626" y="41577"/>
                    <a:pt x="21151" y="25860"/>
                    <a:pt x="30676" y="10239"/>
                  </a:cubicBezTo>
                  <a:cubicBezTo>
                    <a:pt x="52203" y="-3381"/>
                    <a:pt x="73634" y="-3477"/>
                    <a:pt x="95161" y="10335"/>
                  </a:cubicBezTo>
                  <a:cubicBezTo>
                    <a:pt x="110877" y="19002"/>
                    <a:pt x="129070" y="25289"/>
                    <a:pt x="128879" y="48149"/>
                  </a:cubicBezTo>
                  <a:cubicBezTo>
                    <a:pt x="131260" y="66246"/>
                    <a:pt x="121259" y="77391"/>
                    <a:pt x="107352" y="86344"/>
                  </a:cubicBezTo>
                  <a:cubicBezTo>
                    <a:pt x="82016" y="121872"/>
                    <a:pt x="52584" y="117967"/>
                    <a:pt x="21151" y="95202"/>
                  </a:cubicBezTo>
                  <a:cubicBezTo>
                    <a:pt x="4387" y="87678"/>
                    <a:pt x="-4280" y="76152"/>
                    <a:pt x="2101" y="57198"/>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5" name="Freeform: Shape 764"/>
            <p:cNvSpPr/>
            <p:nvPr/>
          </p:nvSpPr>
          <p:spPr>
            <a:xfrm>
              <a:off x="8443435" y="4598510"/>
              <a:ext cx="133350" cy="29043"/>
            </a:xfrm>
            <a:custGeom>
              <a:avLst/>
              <a:gdLst>
                <a:gd name="connsiteX0" fmla="*/ 19050 w 133350"/>
                <a:gd name="connsiteY0" fmla="*/ 18955 h 29043"/>
                <a:gd name="connsiteX1" fmla="*/ 0 w 133350"/>
                <a:gd name="connsiteY1" fmla="*/ 0 h 29043"/>
                <a:gd name="connsiteX2" fmla="*/ 133350 w 133350"/>
                <a:gd name="connsiteY2" fmla="*/ 0 h 29043"/>
                <a:gd name="connsiteX3" fmla="*/ 19050 w 133350"/>
                <a:gd name="connsiteY3" fmla="*/ 18955 h 29043"/>
              </a:gdLst>
              <a:ahLst/>
              <a:cxnLst>
                <a:cxn ang="0">
                  <a:pos x="connsiteX0" y="connsiteY0"/>
                </a:cxn>
                <a:cxn ang="0">
                  <a:pos x="connsiteX1" y="connsiteY1"/>
                </a:cxn>
                <a:cxn ang="0">
                  <a:pos x="connsiteX2" y="connsiteY2"/>
                </a:cxn>
                <a:cxn ang="0">
                  <a:pos x="connsiteX3" y="connsiteY3"/>
                </a:cxn>
              </a:cxnLst>
              <a:rect l="l" t="t" r="r" b="b"/>
              <a:pathLst>
                <a:path w="133350" h="29043">
                  <a:moveTo>
                    <a:pt x="19050" y="18955"/>
                  </a:moveTo>
                  <a:cubicBezTo>
                    <a:pt x="12668" y="12668"/>
                    <a:pt x="6286" y="6286"/>
                    <a:pt x="0" y="0"/>
                  </a:cubicBezTo>
                  <a:cubicBezTo>
                    <a:pt x="44482" y="0"/>
                    <a:pt x="88868" y="0"/>
                    <a:pt x="133350" y="0"/>
                  </a:cubicBezTo>
                  <a:cubicBezTo>
                    <a:pt x="101155" y="42005"/>
                    <a:pt x="59817" y="28956"/>
                    <a:pt x="19050" y="18955"/>
                  </a:cubicBezTo>
                  <a:close/>
                </a:path>
              </a:pathLst>
            </a:custGeom>
            <a:solidFill>
              <a:srgbClr val="7397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6" name="Freeform: Shape 765"/>
            <p:cNvSpPr/>
            <p:nvPr/>
          </p:nvSpPr>
          <p:spPr>
            <a:xfrm>
              <a:off x="8559259" y="4512888"/>
              <a:ext cx="55913" cy="47805"/>
            </a:xfrm>
            <a:custGeom>
              <a:avLst/>
              <a:gdLst>
                <a:gd name="connsiteX0" fmla="*/ 0 w 55913"/>
                <a:gd name="connsiteY0" fmla="*/ 47713 h 47805"/>
                <a:gd name="connsiteX1" fmla="*/ 9525 w 55913"/>
                <a:gd name="connsiteY1" fmla="*/ 9613 h 47805"/>
                <a:gd name="connsiteX2" fmla="*/ 55436 w 55913"/>
                <a:gd name="connsiteY2" fmla="*/ 9518 h 47805"/>
                <a:gd name="connsiteX3" fmla="*/ 55912 w 55913"/>
                <a:gd name="connsiteY3" fmla="*/ 9327 h 47805"/>
                <a:gd name="connsiteX4" fmla="*/ 0 w 55913"/>
                <a:gd name="connsiteY4" fmla="*/ 47713 h 4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3" h="47805">
                  <a:moveTo>
                    <a:pt x="0" y="47713"/>
                  </a:moveTo>
                  <a:cubicBezTo>
                    <a:pt x="3143" y="35045"/>
                    <a:pt x="6382" y="22281"/>
                    <a:pt x="9525" y="9613"/>
                  </a:cubicBezTo>
                  <a:cubicBezTo>
                    <a:pt x="24765" y="-5722"/>
                    <a:pt x="40100" y="-388"/>
                    <a:pt x="55436" y="9518"/>
                  </a:cubicBezTo>
                  <a:cubicBezTo>
                    <a:pt x="55436" y="9518"/>
                    <a:pt x="55912" y="9327"/>
                    <a:pt x="55912" y="9327"/>
                  </a:cubicBezTo>
                  <a:cubicBezTo>
                    <a:pt x="56198" y="49808"/>
                    <a:pt x="27527" y="47999"/>
                    <a:pt x="0" y="47713"/>
                  </a:cubicBezTo>
                  <a:close/>
                </a:path>
              </a:pathLst>
            </a:custGeom>
            <a:solidFill>
              <a:srgbClr val="6C819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7" name="Freeform: Shape 766"/>
            <p:cNvSpPr/>
            <p:nvPr/>
          </p:nvSpPr>
          <p:spPr>
            <a:xfrm>
              <a:off x="8414956" y="4531550"/>
              <a:ext cx="58102" cy="38480"/>
            </a:xfrm>
            <a:custGeom>
              <a:avLst/>
              <a:gdLst>
                <a:gd name="connsiteX0" fmla="*/ 39052 w 58102"/>
                <a:gd name="connsiteY0" fmla="*/ 0 h 38480"/>
                <a:gd name="connsiteX1" fmla="*/ 58102 w 58102"/>
                <a:gd name="connsiteY1" fmla="*/ 38005 h 38480"/>
                <a:gd name="connsiteX2" fmla="*/ 9334 w 58102"/>
                <a:gd name="connsiteY2" fmla="*/ 38481 h 38480"/>
                <a:gd name="connsiteX3" fmla="*/ 0 w 58102"/>
                <a:gd name="connsiteY3" fmla="*/ 190 h 38480"/>
                <a:gd name="connsiteX4" fmla="*/ 39052 w 58102"/>
                <a:gd name="connsiteY4" fmla="*/ 0 h 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 h="38480">
                  <a:moveTo>
                    <a:pt x="39052" y="0"/>
                  </a:moveTo>
                  <a:cubicBezTo>
                    <a:pt x="45434" y="12668"/>
                    <a:pt x="51721" y="25336"/>
                    <a:pt x="58102" y="38005"/>
                  </a:cubicBezTo>
                  <a:cubicBezTo>
                    <a:pt x="41814" y="38195"/>
                    <a:pt x="25622" y="38290"/>
                    <a:pt x="9334" y="38481"/>
                  </a:cubicBezTo>
                  <a:cubicBezTo>
                    <a:pt x="6191" y="25717"/>
                    <a:pt x="3143" y="12954"/>
                    <a:pt x="0" y="190"/>
                  </a:cubicBezTo>
                  <a:cubicBezTo>
                    <a:pt x="13049" y="95"/>
                    <a:pt x="26003" y="0"/>
                    <a:pt x="39052" y="0"/>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8" name="Freeform: Shape 767"/>
            <p:cNvSpPr/>
            <p:nvPr/>
          </p:nvSpPr>
          <p:spPr>
            <a:xfrm>
              <a:off x="8546972" y="4484210"/>
              <a:ext cx="67627" cy="38290"/>
            </a:xfrm>
            <a:custGeom>
              <a:avLst/>
              <a:gdLst>
                <a:gd name="connsiteX0" fmla="*/ 67627 w 67627"/>
                <a:gd name="connsiteY0" fmla="*/ 38195 h 38290"/>
                <a:gd name="connsiteX1" fmla="*/ 21717 w 67627"/>
                <a:gd name="connsiteY1" fmla="*/ 38290 h 38290"/>
                <a:gd name="connsiteX2" fmla="*/ 0 w 67627"/>
                <a:gd name="connsiteY2" fmla="*/ 381 h 38290"/>
                <a:gd name="connsiteX3" fmla="*/ 48959 w 67627"/>
                <a:gd name="connsiteY3" fmla="*/ 0 h 38290"/>
                <a:gd name="connsiteX4" fmla="*/ 67627 w 67627"/>
                <a:gd name="connsiteY4" fmla="*/ 38195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 h="38290">
                  <a:moveTo>
                    <a:pt x="67627" y="38195"/>
                  </a:moveTo>
                  <a:cubicBezTo>
                    <a:pt x="52388" y="38195"/>
                    <a:pt x="37052" y="38290"/>
                    <a:pt x="21717" y="38290"/>
                  </a:cubicBezTo>
                  <a:cubicBezTo>
                    <a:pt x="21431" y="21717"/>
                    <a:pt x="7048" y="13144"/>
                    <a:pt x="0" y="381"/>
                  </a:cubicBezTo>
                  <a:cubicBezTo>
                    <a:pt x="16288" y="286"/>
                    <a:pt x="32671" y="190"/>
                    <a:pt x="48959" y="0"/>
                  </a:cubicBezTo>
                  <a:cubicBezTo>
                    <a:pt x="55245" y="12763"/>
                    <a:pt x="61436" y="25527"/>
                    <a:pt x="67627" y="38195"/>
                  </a:cubicBezTo>
                  <a:close/>
                </a:path>
              </a:pathLst>
            </a:custGeom>
            <a:solidFill>
              <a:srgbClr val="6A75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9" name="Freeform: Shape 768"/>
            <p:cNvSpPr/>
            <p:nvPr/>
          </p:nvSpPr>
          <p:spPr>
            <a:xfrm>
              <a:off x="8480717" y="4495029"/>
              <a:ext cx="67862" cy="72493"/>
            </a:xfrm>
            <a:custGeom>
              <a:avLst/>
              <a:gdLst>
                <a:gd name="connsiteX0" fmla="*/ 67493 w 67862"/>
                <a:gd name="connsiteY0" fmla="*/ 35759 h 72493"/>
                <a:gd name="connsiteX1" fmla="*/ 32726 w 67862"/>
                <a:gd name="connsiteY1" fmla="*/ 72335 h 72493"/>
                <a:gd name="connsiteX2" fmla="*/ 246 w 67862"/>
                <a:gd name="connsiteY2" fmla="*/ 35187 h 72493"/>
                <a:gd name="connsiteX3" fmla="*/ 32631 w 67862"/>
                <a:gd name="connsiteY3" fmla="*/ 40 h 72493"/>
                <a:gd name="connsiteX4" fmla="*/ 67493 w 67862"/>
                <a:gd name="connsiteY4" fmla="*/ 35759 h 7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62" h="72493">
                  <a:moveTo>
                    <a:pt x="67493" y="35759"/>
                  </a:moveTo>
                  <a:cubicBezTo>
                    <a:pt x="71112" y="62715"/>
                    <a:pt x="47300" y="70716"/>
                    <a:pt x="32726" y="72335"/>
                  </a:cubicBezTo>
                  <a:cubicBezTo>
                    <a:pt x="13486" y="74335"/>
                    <a:pt x="2342" y="57190"/>
                    <a:pt x="246" y="35187"/>
                  </a:cubicBezTo>
                  <a:cubicBezTo>
                    <a:pt x="-2230" y="9375"/>
                    <a:pt x="14343" y="897"/>
                    <a:pt x="32631" y="40"/>
                  </a:cubicBezTo>
                  <a:cubicBezTo>
                    <a:pt x="53872" y="-913"/>
                    <a:pt x="64730" y="15280"/>
                    <a:pt x="67493" y="35759"/>
                  </a:cubicBezTo>
                  <a:close/>
                </a:path>
              </a:pathLst>
            </a:custGeom>
            <a:solidFill>
              <a:srgbClr val="BFBE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68" name="Group 867"/>
          <p:cNvGrpSpPr/>
          <p:nvPr/>
        </p:nvGrpSpPr>
        <p:grpSpPr>
          <a:xfrm>
            <a:off x="8195951" y="4471288"/>
            <a:ext cx="360889" cy="470504"/>
            <a:chOff x="2088418" y="4843350"/>
            <a:chExt cx="481185" cy="627339"/>
          </a:xfrm>
        </p:grpSpPr>
        <p:sp>
          <p:nvSpPr>
            <p:cNvPr id="869" name="Freeform: Shape 868"/>
            <p:cNvSpPr/>
            <p:nvPr/>
          </p:nvSpPr>
          <p:spPr>
            <a:xfrm>
              <a:off x="2088418" y="4865496"/>
              <a:ext cx="481185" cy="605193"/>
            </a:xfrm>
            <a:custGeom>
              <a:avLst/>
              <a:gdLst>
                <a:gd name="connsiteX0" fmla="*/ 279020 w 481185"/>
                <a:gd name="connsiteY0" fmla="*/ 56959 h 605193"/>
                <a:gd name="connsiteX1" fmla="*/ 336741 w 481185"/>
                <a:gd name="connsiteY1" fmla="*/ 127063 h 605193"/>
                <a:gd name="connsiteX2" fmla="*/ 361125 w 481185"/>
                <a:gd name="connsiteY2" fmla="*/ 150495 h 605193"/>
                <a:gd name="connsiteX3" fmla="*/ 477806 w 481185"/>
                <a:gd name="connsiteY3" fmla="*/ 408241 h 605193"/>
                <a:gd name="connsiteX4" fmla="*/ 312262 w 481185"/>
                <a:gd name="connsiteY4" fmla="*/ 595503 h 605193"/>
                <a:gd name="connsiteX5" fmla="*/ 2604 w 481185"/>
                <a:gd name="connsiteY5" fmla="*/ 395764 h 605193"/>
                <a:gd name="connsiteX6" fmla="*/ 123572 w 481185"/>
                <a:gd name="connsiteY6" fmla="*/ 149162 h 605193"/>
                <a:gd name="connsiteX7" fmla="*/ 145670 w 481185"/>
                <a:gd name="connsiteY7" fmla="*/ 128873 h 605193"/>
                <a:gd name="connsiteX8" fmla="*/ 188342 w 481185"/>
                <a:gd name="connsiteY8" fmla="*/ 62389 h 605193"/>
                <a:gd name="connsiteX9" fmla="*/ 203201 w 481185"/>
                <a:gd name="connsiteY9" fmla="*/ 0 h 605193"/>
                <a:gd name="connsiteX10" fmla="*/ 208916 w 481185"/>
                <a:gd name="connsiteY10" fmla="*/ 3429 h 605193"/>
                <a:gd name="connsiteX11" fmla="*/ 216917 w 481185"/>
                <a:gd name="connsiteY11" fmla="*/ 27908 h 605193"/>
                <a:gd name="connsiteX12" fmla="*/ 218060 w 481185"/>
                <a:gd name="connsiteY12" fmla="*/ 53721 h 605193"/>
                <a:gd name="connsiteX13" fmla="*/ 222536 w 481185"/>
                <a:gd name="connsiteY13" fmla="*/ 85725 h 605193"/>
                <a:gd name="connsiteX14" fmla="*/ 217583 w 481185"/>
                <a:gd name="connsiteY14" fmla="*/ 97917 h 605193"/>
                <a:gd name="connsiteX15" fmla="*/ 207773 w 481185"/>
                <a:gd name="connsiteY15" fmla="*/ 106299 h 605193"/>
                <a:gd name="connsiteX16" fmla="*/ 190913 w 481185"/>
                <a:gd name="connsiteY16" fmla="*/ 114205 h 605193"/>
                <a:gd name="connsiteX17" fmla="*/ 177197 w 481185"/>
                <a:gd name="connsiteY17" fmla="*/ 172974 h 605193"/>
                <a:gd name="connsiteX18" fmla="*/ 165577 w 481185"/>
                <a:gd name="connsiteY18" fmla="*/ 179451 h 605193"/>
                <a:gd name="connsiteX19" fmla="*/ 37180 w 481185"/>
                <a:gd name="connsiteY19" fmla="*/ 306610 h 605193"/>
                <a:gd name="connsiteX20" fmla="*/ 29750 w 481185"/>
                <a:gd name="connsiteY20" fmla="*/ 347853 h 605193"/>
                <a:gd name="connsiteX21" fmla="*/ 36132 w 481185"/>
                <a:gd name="connsiteY21" fmla="*/ 404717 h 605193"/>
                <a:gd name="connsiteX22" fmla="*/ 54611 w 481185"/>
                <a:gd name="connsiteY22" fmla="*/ 457962 h 605193"/>
                <a:gd name="connsiteX23" fmla="*/ 92615 w 481185"/>
                <a:gd name="connsiteY23" fmla="*/ 507778 h 605193"/>
                <a:gd name="connsiteX24" fmla="*/ 314834 w 481185"/>
                <a:gd name="connsiteY24" fmla="*/ 556165 h 605193"/>
                <a:gd name="connsiteX25" fmla="*/ 372936 w 481185"/>
                <a:gd name="connsiteY25" fmla="*/ 523684 h 605193"/>
                <a:gd name="connsiteX26" fmla="*/ 395510 w 481185"/>
                <a:gd name="connsiteY26" fmla="*/ 503491 h 605193"/>
                <a:gd name="connsiteX27" fmla="*/ 420371 w 481185"/>
                <a:gd name="connsiteY27" fmla="*/ 469773 h 605193"/>
                <a:gd name="connsiteX28" fmla="*/ 437230 w 481185"/>
                <a:gd name="connsiteY28" fmla="*/ 424053 h 605193"/>
                <a:gd name="connsiteX29" fmla="*/ 445231 w 481185"/>
                <a:gd name="connsiteY29" fmla="*/ 381286 h 605193"/>
                <a:gd name="connsiteX30" fmla="*/ 443135 w 481185"/>
                <a:gd name="connsiteY30" fmla="*/ 325279 h 605193"/>
                <a:gd name="connsiteX31" fmla="*/ 368650 w 481185"/>
                <a:gd name="connsiteY31" fmla="*/ 194024 h 605193"/>
                <a:gd name="connsiteX32" fmla="*/ 313881 w 481185"/>
                <a:gd name="connsiteY32" fmla="*/ 166973 h 605193"/>
                <a:gd name="connsiteX33" fmla="*/ 290831 w 481185"/>
                <a:gd name="connsiteY33" fmla="*/ 137731 h 605193"/>
                <a:gd name="connsiteX34" fmla="*/ 285973 w 481185"/>
                <a:gd name="connsiteY34" fmla="*/ 126397 h 605193"/>
                <a:gd name="connsiteX35" fmla="*/ 269590 w 481185"/>
                <a:gd name="connsiteY35" fmla="*/ 93726 h 605193"/>
                <a:gd name="connsiteX36" fmla="*/ 273305 w 481185"/>
                <a:gd name="connsiteY36" fmla="*/ 61150 h 605193"/>
                <a:gd name="connsiteX37" fmla="*/ 279020 w 481185"/>
                <a:gd name="connsiteY37" fmla="*/ 56959 h 6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1185" h="605193">
                  <a:moveTo>
                    <a:pt x="279020" y="56959"/>
                  </a:moveTo>
                  <a:cubicBezTo>
                    <a:pt x="309119" y="71342"/>
                    <a:pt x="346361" y="79438"/>
                    <a:pt x="336741" y="127063"/>
                  </a:cubicBezTo>
                  <a:cubicBezTo>
                    <a:pt x="333026" y="145256"/>
                    <a:pt x="352076" y="145637"/>
                    <a:pt x="361125" y="150495"/>
                  </a:cubicBezTo>
                  <a:cubicBezTo>
                    <a:pt x="466091" y="206883"/>
                    <a:pt x="491427" y="301657"/>
                    <a:pt x="477806" y="408241"/>
                  </a:cubicBezTo>
                  <a:cubicBezTo>
                    <a:pt x="465519" y="504158"/>
                    <a:pt x="402368" y="570738"/>
                    <a:pt x="312262" y="595503"/>
                  </a:cubicBezTo>
                  <a:cubicBezTo>
                    <a:pt x="182150" y="631317"/>
                    <a:pt x="24797" y="568547"/>
                    <a:pt x="2604" y="395764"/>
                  </a:cubicBezTo>
                  <a:cubicBezTo>
                    <a:pt x="-11207" y="288417"/>
                    <a:pt x="30036" y="202311"/>
                    <a:pt x="123572" y="149162"/>
                  </a:cubicBezTo>
                  <a:cubicBezTo>
                    <a:pt x="131477" y="144685"/>
                    <a:pt x="146908" y="145161"/>
                    <a:pt x="145670" y="128873"/>
                  </a:cubicBezTo>
                  <a:cubicBezTo>
                    <a:pt x="143288" y="96298"/>
                    <a:pt x="149003" y="73438"/>
                    <a:pt x="188342" y="62389"/>
                  </a:cubicBezTo>
                  <a:cubicBezTo>
                    <a:pt x="206534" y="57340"/>
                    <a:pt x="180341" y="17621"/>
                    <a:pt x="203201" y="0"/>
                  </a:cubicBezTo>
                  <a:cubicBezTo>
                    <a:pt x="205106" y="1143"/>
                    <a:pt x="207011" y="2286"/>
                    <a:pt x="208916" y="3429"/>
                  </a:cubicBezTo>
                  <a:cubicBezTo>
                    <a:pt x="215583" y="10287"/>
                    <a:pt x="216536" y="18955"/>
                    <a:pt x="216917" y="27908"/>
                  </a:cubicBezTo>
                  <a:cubicBezTo>
                    <a:pt x="217202" y="36481"/>
                    <a:pt x="217202" y="45148"/>
                    <a:pt x="218060" y="53721"/>
                  </a:cubicBezTo>
                  <a:cubicBezTo>
                    <a:pt x="219012" y="64484"/>
                    <a:pt x="224346" y="74581"/>
                    <a:pt x="222536" y="85725"/>
                  </a:cubicBezTo>
                  <a:cubicBezTo>
                    <a:pt x="221584" y="90106"/>
                    <a:pt x="219869" y="94107"/>
                    <a:pt x="217583" y="97917"/>
                  </a:cubicBezTo>
                  <a:cubicBezTo>
                    <a:pt x="214821" y="101346"/>
                    <a:pt x="211487" y="104108"/>
                    <a:pt x="207773" y="106299"/>
                  </a:cubicBezTo>
                  <a:cubicBezTo>
                    <a:pt x="202058" y="108680"/>
                    <a:pt x="196057" y="110585"/>
                    <a:pt x="190913" y="114205"/>
                  </a:cubicBezTo>
                  <a:cubicBezTo>
                    <a:pt x="173006" y="130683"/>
                    <a:pt x="192723" y="155924"/>
                    <a:pt x="177197" y="172974"/>
                  </a:cubicBezTo>
                  <a:cubicBezTo>
                    <a:pt x="173768" y="175927"/>
                    <a:pt x="169958" y="178117"/>
                    <a:pt x="165577" y="179451"/>
                  </a:cubicBezTo>
                  <a:cubicBezTo>
                    <a:pt x="108903" y="180784"/>
                    <a:pt x="48896" y="239554"/>
                    <a:pt x="37180" y="306610"/>
                  </a:cubicBezTo>
                  <a:cubicBezTo>
                    <a:pt x="34799" y="320326"/>
                    <a:pt x="34513" y="334518"/>
                    <a:pt x="29750" y="347853"/>
                  </a:cubicBezTo>
                  <a:cubicBezTo>
                    <a:pt x="23654" y="367760"/>
                    <a:pt x="34513" y="385763"/>
                    <a:pt x="36132" y="404717"/>
                  </a:cubicBezTo>
                  <a:cubicBezTo>
                    <a:pt x="34703" y="425101"/>
                    <a:pt x="45562" y="441198"/>
                    <a:pt x="54611" y="457962"/>
                  </a:cubicBezTo>
                  <a:cubicBezTo>
                    <a:pt x="61850" y="478726"/>
                    <a:pt x="76994" y="493490"/>
                    <a:pt x="92615" y="507778"/>
                  </a:cubicBezTo>
                  <a:cubicBezTo>
                    <a:pt x="157195" y="567785"/>
                    <a:pt x="231109" y="584740"/>
                    <a:pt x="314834" y="556165"/>
                  </a:cubicBezTo>
                  <a:cubicBezTo>
                    <a:pt x="334741" y="546354"/>
                    <a:pt x="357410" y="541401"/>
                    <a:pt x="372936" y="523684"/>
                  </a:cubicBezTo>
                  <a:cubicBezTo>
                    <a:pt x="381223" y="517874"/>
                    <a:pt x="388938" y="511302"/>
                    <a:pt x="395510" y="503491"/>
                  </a:cubicBezTo>
                  <a:cubicBezTo>
                    <a:pt x="408083" y="495395"/>
                    <a:pt x="415894" y="483870"/>
                    <a:pt x="420371" y="469773"/>
                  </a:cubicBezTo>
                  <a:cubicBezTo>
                    <a:pt x="429991" y="455962"/>
                    <a:pt x="436658" y="441103"/>
                    <a:pt x="437230" y="424053"/>
                  </a:cubicBezTo>
                  <a:cubicBezTo>
                    <a:pt x="439516" y="409670"/>
                    <a:pt x="447803" y="396526"/>
                    <a:pt x="445231" y="381286"/>
                  </a:cubicBezTo>
                  <a:cubicBezTo>
                    <a:pt x="448374" y="362521"/>
                    <a:pt x="444469" y="343948"/>
                    <a:pt x="443135" y="325279"/>
                  </a:cubicBezTo>
                  <a:cubicBezTo>
                    <a:pt x="439421" y="269557"/>
                    <a:pt x="414941" y="225552"/>
                    <a:pt x="368650" y="194024"/>
                  </a:cubicBezTo>
                  <a:cubicBezTo>
                    <a:pt x="353219" y="179356"/>
                    <a:pt x="332645" y="174974"/>
                    <a:pt x="313881" y="166973"/>
                  </a:cubicBezTo>
                  <a:cubicBezTo>
                    <a:pt x="303118" y="159639"/>
                    <a:pt x="298546" y="147542"/>
                    <a:pt x="290831" y="137731"/>
                  </a:cubicBezTo>
                  <a:cubicBezTo>
                    <a:pt x="288735" y="134112"/>
                    <a:pt x="287116" y="130302"/>
                    <a:pt x="285973" y="126397"/>
                  </a:cubicBezTo>
                  <a:cubicBezTo>
                    <a:pt x="285401" y="113157"/>
                    <a:pt x="274924" y="104775"/>
                    <a:pt x="269590" y="93726"/>
                  </a:cubicBezTo>
                  <a:cubicBezTo>
                    <a:pt x="265494" y="82296"/>
                    <a:pt x="265780" y="71247"/>
                    <a:pt x="273305" y="61150"/>
                  </a:cubicBezTo>
                  <a:cubicBezTo>
                    <a:pt x="275305" y="59722"/>
                    <a:pt x="277115" y="58388"/>
                    <a:pt x="279020" y="56959"/>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0" name="Freeform: Shape 869"/>
            <p:cNvSpPr/>
            <p:nvPr/>
          </p:nvSpPr>
          <p:spPr>
            <a:xfrm>
              <a:off x="2296576" y="4849784"/>
              <a:ext cx="80975" cy="56976"/>
            </a:xfrm>
            <a:custGeom>
              <a:avLst/>
              <a:gdLst>
                <a:gd name="connsiteX0" fmla="*/ 50478 w 80975"/>
                <a:gd name="connsiteY0" fmla="*/ 5806 h 56976"/>
                <a:gd name="connsiteX1" fmla="*/ 80672 w 80975"/>
                <a:gd name="connsiteY1" fmla="*/ 26475 h 56976"/>
                <a:gd name="connsiteX2" fmla="*/ 68195 w 80975"/>
                <a:gd name="connsiteY2" fmla="*/ 52193 h 56976"/>
                <a:gd name="connsiteX3" fmla="*/ 45620 w 80975"/>
                <a:gd name="connsiteY3" fmla="*/ 56955 h 56976"/>
                <a:gd name="connsiteX4" fmla="*/ 377 w 80975"/>
                <a:gd name="connsiteY4" fmla="*/ 12854 h 56976"/>
                <a:gd name="connsiteX5" fmla="*/ 50478 w 80975"/>
                <a:gd name="connsiteY5" fmla="*/ 5806 h 5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75" h="56976">
                  <a:moveTo>
                    <a:pt x="50478" y="5806"/>
                  </a:moveTo>
                  <a:cubicBezTo>
                    <a:pt x="60575" y="12664"/>
                    <a:pt x="70576" y="19617"/>
                    <a:pt x="80672" y="26475"/>
                  </a:cubicBezTo>
                  <a:cubicBezTo>
                    <a:pt x="82482" y="37905"/>
                    <a:pt x="75910" y="45335"/>
                    <a:pt x="68195" y="52193"/>
                  </a:cubicBezTo>
                  <a:cubicBezTo>
                    <a:pt x="61146" y="56098"/>
                    <a:pt x="53526" y="57146"/>
                    <a:pt x="45620" y="56955"/>
                  </a:cubicBezTo>
                  <a:cubicBezTo>
                    <a:pt x="22379" y="50574"/>
                    <a:pt x="-3433" y="46954"/>
                    <a:pt x="377" y="12854"/>
                  </a:cubicBezTo>
                  <a:cubicBezTo>
                    <a:pt x="14569" y="-7339"/>
                    <a:pt x="32857" y="1139"/>
                    <a:pt x="50478" y="5806"/>
                  </a:cubicBezTo>
                  <a:close/>
                </a:path>
              </a:pathLst>
            </a:custGeom>
            <a:solidFill>
              <a:srgbClr val="F3892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1" name="Freeform: Shape 870"/>
            <p:cNvSpPr/>
            <p:nvPr/>
          </p:nvSpPr>
          <p:spPr>
            <a:xfrm>
              <a:off x="2291143" y="4843350"/>
              <a:ext cx="55911" cy="26412"/>
            </a:xfrm>
            <a:custGeom>
              <a:avLst/>
              <a:gdLst>
                <a:gd name="connsiteX0" fmla="*/ 55912 w 55911"/>
                <a:gd name="connsiteY0" fmla="*/ 12240 h 26412"/>
                <a:gd name="connsiteX1" fmla="*/ 9144 w 55911"/>
                <a:gd name="connsiteY1" fmla="*/ 20908 h 26412"/>
                <a:gd name="connsiteX2" fmla="*/ 0 w 55911"/>
                <a:gd name="connsiteY2" fmla="*/ 21479 h 26412"/>
                <a:gd name="connsiteX3" fmla="*/ 571 w 55911"/>
                <a:gd name="connsiteY3" fmla="*/ 22146 h 26412"/>
                <a:gd name="connsiteX4" fmla="*/ 55912 w 55911"/>
                <a:gd name="connsiteY4" fmla="*/ 12240 h 2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26412">
                  <a:moveTo>
                    <a:pt x="55912" y="12240"/>
                  </a:moveTo>
                  <a:cubicBezTo>
                    <a:pt x="40481" y="15859"/>
                    <a:pt x="22098" y="4048"/>
                    <a:pt x="9144" y="20908"/>
                  </a:cubicBezTo>
                  <a:cubicBezTo>
                    <a:pt x="6572" y="28051"/>
                    <a:pt x="3524" y="28242"/>
                    <a:pt x="0" y="21479"/>
                  </a:cubicBezTo>
                  <a:cubicBezTo>
                    <a:pt x="0" y="21479"/>
                    <a:pt x="571" y="22146"/>
                    <a:pt x="571" y="22146"/>
                  </a:cubicBezTo>
                  <a:cubicBezTo>
                    <a:pt x="13049" y="-14906"/>
                    <a:pt x="35433" y="3858"/>
                    <a:pt x="55912" y="12240"/>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2" name="Freeform: Shape 871"/>
            <p:cNvSpPr/>
            <p:nvPr/>
          </p:nvSpPr>
          <p:spPr>
            <a:xfrm>
              <a:off x="2351817" y="4876354"/>
              <a:ext cx="31911" cy="49136"/>
            </a:xfrm>
            <a:custGeom>
              <a:avLst/>
              <a:gdLst>
                <a:gd name="connsiteX0" fmla="*/ 14288 w 31911"/>
                <a:gd name="connsiteY0" fmla="*/ 17145 h 49136"/>
                <a:gd name="connsiteX1" fmla="*/ 25336 w 31911"/>
                <a:gd name="connsiteY1" fmla="*/ 0 h 49136"/>
                <a:gd name="connsiteX2" fmla="*/ 15526 w 31911"/>
                <a:gd name="connsiteY2" fmla="*/ 46196 h 49136"/>
                <a:gd name="connsiteX3" fmla="*/ 16002 w 31911"/>
                <a:gd name="connsiteY3" fmla="*/ 45720 h 49136"/>
                <a:gd name="connsiteX4" fmla="*/ 5143 w 31911"/>
                <a:gd name="connsiteY4" fmla="*/ 48101 h 49136"/>
                <a:gd name="connsiteX5" fmla="*/ 0 w 31911"/>
                <a:gd name="connsiteY5" fmla="*/ 36862 h 49136"/>
                <a:gd name="connsiteX6" fmla="*/ 14288 w 31911"/>
                <a:gd name="connsiteY6" fmla="*/ 17145 h 4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11" h="49136">
                  <a:moveTo>
                    <a:pt x="14288" y="17145"/>
                  </a:moveTo>
                  <a:cubicBezTo>
                    <a:pt x="18002" y="11430"/>
                    <a:pt x="21717" y="5715"/>
                    <a:pt x="25336" y="0"/>
                  </a:cubicBezTo>
                  <a:cubicBezTo>
                    <a:pt x="43910" y="20003"/>
                    <a:pt x="17431" y="30480"/>
                    <a:pt x="15526" y="46196"/>
                  </a:cubicBezTo>
                  <a:lnTo>
                    <a:pt x="16002" y="45720"/>
                  </a:lnTo>
                  <a:cubicBezTo>
                    <a:pt x="12954" y="49149"/>
                    <a:pt x="9334" y="50102"/>
                    <a:pt x="5143" y="48101"/>
                  </a:cubicBezTo>
                  <a:cubicBezTo>
                    <a:pt x="2191" y="44863"/>
                    <a:pt x="571" y="41148"/>
                    <a:pt x="0" y="36862"/>
                  </a:cubicBezTo>
                  <a:cubicBezTo>
                    <a:pt x="0" y="26765"/>
                    <a:pt x="8382" y="22765"/>
                    <a:pt x="14288" y="17145"/>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3" name="Freeform: Shape 872"/>
            <p:cNvSpPr/>
            <p:nvPr/>
          </p:nvSpPr>
          <p:spPr>
            <a:xfrm>
              <a:off x="2166555" y="5368147"/>
              <a:ext cx="247935" cy="83807"/>
            </a:xfrm>
            <a:custGeom>
              <a:avLst/>
              <a:gdLst>
                <a:gd name="connsiteX0" fmla="*/ 247936 w 247935"/>
                <a:gd name="connsiteY0" fmla="*/ 66754 h 83807"/>
                <a:gd name="connsiteX1" fmla="*/ 0 w 247935"/>
                <a:gd name="connsiteY1" fmla="*/ 11509 h 83807"/>
                <a:gd name="connsiteX2" fmla="*/ 59722 w 247935"/>
                <a:gd name="connsiteY2" fmla="*/ 2365 h 83807"/>
                <a:gd name="connsiteX3" fmla="*/ 200977 w 247935"/>
                <a:gd name="connsiteY3" fmla="*/ 35321 h 83807"/>
                <a:gd name="connsiteX4" fmla="*/ 247936 w 247935"/>
                <a:gd name="connsiteY4" fmla="*/ 66754 h 83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35" h="83807">
                  <a:moveTo>
                    <a:pt x="247936" y="66754"/>
                  </a:moveTo>
                  <a:cubicBezTo>
                    <a:pt x="145256" y="101615"/>
                    <a:pt x="61436" y="82946"/>
                    <a:pt x="0" y="11509"/>
                  </a:cubicBezTo>
                  <a:cubicBezTo>
                    <a:pt x="17050" y="-10589"/>
                    <a:pt x="40005" y="6746"/>
                    <a:pt x="59722" y="2365"/>
                  </a:cubicBezTo>
                  <a:cubicBezTo>
                    <a:pt x="107823" y="8747"/>
                    <a:pt x="149447" y="43227"/>
                    <a:pt x="200977" y="35321"/>
                  </a:cubicBezTo>
                  <a:cubicBezTo>
                    <a:pt x="220599" y="39703"/>
                    <a:pt x="244412" y="38084"/>
                    <a:pt x="247936" y="66754"/>
                  </a:cubicBezTo>
                  <a:close/>
                </a:path>
              </a:pathLst>
            </a:custGeom>
            <a:solidFill>
              <a:srgbClr val="7E648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4" name="Freeform: Shape 873"/>
            <p:cNvSpPr/>
            <p:nvPr/>
          </p:nvSpPr>
          <p:spPr>
            <a:xfrm>
              <a:off x="2102548" y="5025265"/>
              <a:ext cx="151038" cy="190255"/>
            </a:xfrm>
            <a:custGeom>
              <a:avLst/>
              <a:gdLst>
                <a:gd name="connsiteX0" fmla="*/ 0 w 151038"/>
                <a:gd name="connsiteY0" fmla="*/ 183131 h 190255"/>
                <a:gd name="connsiteX1" fmla="*/ 87249 w 151038"/>
                <a:gd name="connsiteY1" fmla="*/ 24063 h 190255"/>
                <a:gd name="connsiteX2" fmla="*/ 149162 w 151038"/>
                <a:gd name="connsiteY2" fmla="*/ 12633 h 190255"/>
                <a:gd name="connsiteX3" fmla="*/ 127064 w 151038"/>
                <a:gd name="connsiteY3" fmla="*/ 47876 h 190255"/>
                <a:gd name="connsiteX4" fmla="*/ 87725 w 151038"/>
                <a:gd name="connsiteY4" fmla="*/ 86547 h 190255"/>
                <a:gd name="connsiteX5" fmla="*/ 58579 w 151038"/>
                <a:gd name="connsiteY5" fmla="*/ 132458 h 190255"/>
                <a:gd name="connsiteX6" fmla="*/ 36481 w 151038"/>
                <a:gd name="connsiteY6" fmla="*/ 179226 h 190255"/>
                <a:gd name="connsiteX7" fmla="*/ 19336 w 151038"/>
                <a:gd name="connsiteY7" fmla="*/ 190179 h 190255"/>
                <a:gd name="connsiteX8" fmla="*/ 0 w 151038"/>
                <a:gd name="connsiteY8" fmla="*/ 183131 h 19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38" h="190255">
                  <a:moveTo>
                    <a:pt x="0" y="183131"/>
                  </a:moveTo>
                  <a:cubicBezTo>
                    <a:pt x="9811" y="119504"/>
                    <a:pt x="34576" y="63306"/>
                    <a:pt x="87249" y="24063"/>
                  </a:cubicBezTo>
                  <a:cubicBezTo>
                    <a:pt x="104108" y="11490"/>
                    <a:pt x="122777" y="-16132"/>
                    <a:pt x="149162" y="12633"/>
                  </a:cubicBezTo>
                  <a:cubicBezTo>
                    <a:pt x="157258" y="33874"/>
                    <a:pt x="137160" y="38637"/>
                    <a:pt x="127064" y="47876"/>
                  </a:cubicBezTo>
                  <a:cubicBezTo>
                    <a:pt x="113443" y="60354"/>
                    <a:pt x="96393" y="69021"/>
                    <a:pt x="87725" y="86547"/>
                  </a:cubicBezTo>
                  <a:cubicBezTo>
                    <a:pt x="78486" y="102169"/>
                    <a:pt x="61627" y="112932"/>
                    <a:pt x="58579" y="132458"/>
                  </a:cubicBezTo>
                  <a:cubicBezTo>
                    <a:pt x="53435" y="149127"/>
                    <a:pt x="42863" y="163128"/>
                    <a:pt x="36481" y="179226"/>
                  </a:cubicBezTo>
                  <a:cubicBezTo>
                    <a:pt x="32099" y="184941"/>
                    <a:pt x="26384" y="188655"/>
                    <a:pt x="19336" y="190179"/>
                  </a:cubicBezTo>
                  <a:cubicBezTo>
                    <a:pt x="11716" y="190751"/>
                    <a:pt x="5429" y="188084"/>
                    <a:pt x="0" y="183131"/>
                  </a:cubicBezTo>
                  <a:close/>
                </a:path>
              </a:pathLst>
            </a:custGeom>
            <a:solidFill>
              <a:srgbClr val="493B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5" name="Freeform: Shape 874"/>
            <p:cNvSpPr/>
            <p:nvPr/>
          </p:nvSpPr>
          <p:spPr>
            <a:xfrm>
              <a:off x="2452877" y="5045709"/>
              <a:ext cx="95154" cy="148497"/>
            </a:xfrm>
            <a:custGeom>
              <a:avLst/>
              <a:gdLst>
                <a:gd name="connsiteX0" fmla="*/ 10287 w 95154"/>
                <a:gd name="connsiteY0" fmla="*/ 0 h 148497"/>
                <a:gd name="connsiteX1" fmla="*/ 95155 w 95154"/>
                <a:gd name="connsiteY1" fmla="*/ 143256 h 148497"/>
                <a:gd name="connsiteX2" fmla="*/ 52864 w 95154"/>
                <a:gd name="connsiteY2" fmla="*/ 138779 h 148497"/>
                <a:gd name="connsiteX3" fmla="*/ 0 w 95154"/>
                <a:gd name="connsiteY3" fmla="*/ 19145 h 148497"/>
                <a:gd name="connsiteX4" fmla="*/ 10287 w 95154"/>
                <a:gd name="connsiteY4" fmla="*/ 0 h 148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54" h="148497">
                  <a:moveTo>
                    <a:pt x="10287" y="0"/>
                  </a:moveTo>
                  <a:cubicBezTo>
                    <a:pt x="59722" y="35243"/>
                    <a:pt x="89535" y="82105"/>
                    <a:pt x="95155" y="143256"/>
                  </a:cubicBezTo>
                  <a:cubicBezTo>
                    <a:pt x="79915" y="152114"/>
                    <a:pt x="66008" y="149162"/>
                    <a:pt x="52864" y="138779"/>
                  </a:cubicBezTo>
                  <a:cubicBezTo>
                    <a:pt x="31528" y="100584"/>
                    <a:pt x="18955" y="58484"/>
                    <a:pt x="0" y="19145"/>
                  </a:cubicBezTo>
                  <a:cubicBezTo>
                    <a:pt x="667" y="11239"/>
                    <a:pt x="3620" y="4572"/>
                    <a:pt x="10287" y="0"/>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6" name="Freeform: Shape 875"/>
            <p:cNvSpPr/>
            <p:nvPr/>
          </p:nvSpPr>
          <p:spPr>
            <a:xfrm>
              <a:off x="2489979" y="5179154"/>
              <a:ext cx="67317" cy="91848"/>
            </a:xfrm>
            <a:custGeom>
              <a:avLst/>
              <a:gdLst>
                <a:gd name="connsiteX0" fmla="*/ 21762 w 67317"/>
                <a:gd name="connsiteY0" fmla="*/ 0 h 91848"/>
                <a:gd name="connsiteX1" fmla="*/ 58052 w 67317"/>
                <a:gd name="connsiteY1" fmla="*/ 9715 h 91848"/>
                <a:gd name="connsiteX2" fmla="*/ 59100 w 67317"/>
                <a:gd name="connsiteY2" fmla="*/ 66770 h 91848"/>
                <a:gd name="connsiteX3" fmla="*/ 4903 w 67317"/>
                <a:gd name="connsiteY3" fmla="*/ 75247 h 91848"/>
                <a:gd name="connsiteX4" fmla="*/ 21762 w 67317"/>
                <a:gd name="connsiteY4" fmla="*/ 0 h 91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7" h="91848">
                  <a:moveTo>
                    <a:pt x="21762" y="0"/>
                  </a:moveTo>
                  <a:cubicBezTo>
                    <a:pt x="33859" y="3238"/>
                    <a:pt x="45956" y="6477"/>
                    <a:pt x="58052" y="9715"/>
                  </a:cubicBezTo>
                  <a:cubicBezTo>
                    <a:pt x="59862" y="28765"/>
                    <a:pt x="77293" y="47435"/>
                    <a:pt x="59100" y="66770"/>
                  </a:cubicBezTo>
                  <a:cubicBezTo>
                    <a:pt x="45670" y="99346"/>
                    <a:pt x="27001" y="98012"/>
                    <a:pt x="4903" y="75247"/>
                  </a:cubicBezTo>
                  <a:cubicBezTo>
                    <a:pt x="-1384" y="47625"/>
                    <a:pt x="-6432" y="20098"/>
                    <a:pt x="21762" y="0"/>
                  </a:cubicBezTo>
                  <a:close/>
                </a:path>
              </a:pathLst>
            </a:custGeom>
            <a:solidFill>
              <a:srgbClr val="261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7" name="Freeform: Shape 876"/>
            <p:cNvSpPr/>
            <p:nvPr/>
          </p:nvSpPr>
          <p:spPr>
            <a:xfrm>
              <a:off x="2250989" y="4960937"/>
              <a:ext cx="68695" cy="96741"/>
            </a:xfrm>
            <a:custGeom>
              <a:avLst/>
              <a:gdLst>
                <a:gd name="connsiteX0" fmla="*/ 11864 w 68695"/>
                <a:gd name="connsiteY0" fmla="*/ 75533 h 96741"/>
                <a:gd name="connsiteX1" fmla="*/ 22342 w 68695"/>
                <a:gd name="connsiteY1" fmla="*/ 0 h 96741"/>
                <a:gd name="connsiteX2" fmla="*/ 67871 w 68695"/>
                <a:gd name="connsiteY2" fmla="*/ 37814 h 96741"/>
                <a:gd name="connsiteX3" fmla="*/ 56441 w 68695"/>
                <a:gd name="connsiteY3" fmla="*/ 87344 h 96741"/>
                <a:gd name="connsiteX4" fmla="*/ 43487 w 68695"/>
                <a:gd name="connsiteY4" fmla="*/ 95536 h 96741"/>
                <a:gd name="connsiteX5" fmla="*/ 20818 w 68695"/>
                <a:gd name="connsiteY5" fmla="*/ 94012 h 96741"/>
                <a:gd name="connsiteX6" fmla="*/ 11864 w 68695"/>
                <a:gd name="connsiteY6" fmla="*/ 75533 h 9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95" h="96741">
                  <a:moveTo>
                    <a:pt x="11864" y="75533"/>
                  </a:moveTo>
                  <a:cubicBezTo>
                    <a:pt x="3863" y="48768"/>
                    <a:pt x="-14901" y="20479"/>
                    <a:pt x="22342" y="0"/>
                  </a:cubicBezTo>
                  <a:cubicBezTo>
                    <a:pt x="31962" y="19240"/>
                    <a:pt x="64347" y="11144"/>
                    <a:pt x="67871" y="37814"/>
                  </a:cubicBezTo>
                  <a:cubicBezTo>
                    <a:pt x="70252" y="55721"/>
                    <a:pt x="67776" y="72485"/>
                    <a:pt x="56441" y="87344"/>
                  </a:cubicBezTo>
                  <a:cubicBezTo>
                    <a:pt x="52822" y="91154"/>
                    <a:pt x="48440" y="93821"/>
                    <a:pt x="43487" y="95536"/>
                  </a:cubicBezTo>
                  <a:cubicBezTo>
                    <a:pt x="35772" y="97536"/>
                    <a:pt x="28152" y="97060"/>
                    <a:pt x="20818" y="94012"/>
                  </a:cubicBezTo>
                  <a:cubicBezTo>
                    <a:pt x="14055" y="89726"/>
                    <a:pt x="8911" y="84582"/>
                    <a:pt x="11864" y="75533"/>
                  </a:cubicBezTo>
                  <a:close/>
                </a:path>
              </a:pathLst>
            </a:custGeom>
            <a:solidFill>
              <a:srgbClr val="281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8" name="Freeform: Shape 877"/>
            <p:cNvSpPr/>
            <p:nvPr/>
          </p:nvSpPr>
          <p:spPr>
            <a:xfrm>
              <a:off x="2468696" y="5246020"/>
              <a:ext cx="80383" cy="75838"/>
            </a:xfrm>
            <a:custGeom>
              <a:avLst/>
              <a:gdLst>
                <a:gd name="connsiteX0" fmla="*/ 33235 w 80383"/>
                <a:gd name="connsiteY0" fmla="*/ 9335 h 75838"/>
                <a:gd name="connsiteX1" fmla="*/ 80384 w 80383"/>
                <a:gd name="connsiteY1" fmla="*/ 0 h 75838"/>
                <a:gd name="connsiteX2" fmla="*/ 71621 w 80383"/>
                <a:gd name="connsiteY2" fmla="*/ 47720 h 75838"/>
                <a:gd name="connsiteX3" fmla="*/ 41046 w 80383"/>
                <a:gd name="connsiteY3" fmla="*/ 75819 h 75838"/>
                <a:gd name="connsiteX4" fmla="*/ 1136 w 80383"/>
                <a:gd name="connsiteY4" fmla="*/ 59912 h 75838"/>
                <a:gd name="connsiteX5" fmla="*/ 33235 w 80383"/>
                <a:gd name="connsiteY5" fmla="*/ 9335 h 7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83" h="75838">
                  <a:moveTo>
                    <a:pt x="33235" y="9335"/>
                  </a:moveTo>
                  <a:cubicBezTo>
                    <a:pt x="49809" y="10382"/>
                    <a:pt x="67335" y="16669"/>
                    <a:pt x="80384" y="0"/>
                  </a:cubicBezTo>
                  <a:cubicBezTo>
                    <a:pt x="78098" y="16002"/>
                    <a:pt x="84956" y="33719"/>
                    <a:pt x="71621" y="47720"/>
                  </a:cubicBezTo>
                  <a:cubicBezTo>
                    <a:pt x="60191" y="55721"/>
                    <a:pt x="58286" y="74009"/>
                    <a:pt x="41046" y="75819"/>
                  </a:cubicBezTo>
                  <a:cubicBezTo>
                    <a:pt x="25520" y="76105"/>
                    <a:pt x="11232" y="73247"/>
                    <a:pt x="1136" y="59912"/>
                  </a:cubicBezTo>
                  <a:cubicBezTo>
                    <a:pt x="-3531" y="33242"/>
                    <a:pt x="5994" y="15716"/>
                    <a:pt x="33235" y="9335"/>
                  </a:cubicBezTo>
                  <a:close/>
                </a:path>
              </a:pathLst>
            </a:custGeom>
            <a:solidFill>
              <a:srgbClr val="31273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9" name="Freeform: Shape 878"/>
            <p:cNvSpPr/>
            <p:nvPr/>
          </p:nvSpPr>
          <p:spPr>
            <a:xfrm>
              <a:off x="2365138" y="5375114"/>
              <a:ext cx="108217" cy="59786"/>
            </a:xfrm>
            <a:custGeom>
              <a:avLst/>
              <a:gdLst>
                <a:gd name="connsiteX0" fmla="*/ 49353 w 108217"/>
                <a:gd name="connsiteY0" fmla="*/ 59787 h 59786"/>
                <a:gd name="connsiteX1" fmla="*/ 2014 w 108217"/>
                <a:gd name="connsiteY1" fmla="*/ 41880 h 59786"/>
                <a:gd name="connsiteX2" fmla="*/ 1633 w 108217"/>
                <a:gd name="connsiteY2" fmla="*/ 28735 h 59786"/>
                <a:gd name="connsiteX3" fmla="*/ 58592 w 108217"/>
                <a:gd name="connsiteY3" fmla="*/ 1780 h 59786"/>
                <a:gd name="connsiteX4" fmla="*/ 80595 w 108217"/>
                <a:gd name="connsiteY4" fmla="*/ 922 h 59786"/>
                <a:gd name="connsiteX5" fmla="*/ 108217 w 108217"/>
                <a:gd name="connsiteY5" fmla="*/ 23592 h 59786"/>
                <a:gd name="connsiteX6" fmla="*/ 49353 w 108217"/>
                <a:gd name="connsiteY6" fmla="*/ 59787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7" h="59786">
                  <a:moveTo>
                    <a:pt x="49353" y="59787"/>
                  </a:moveTo>
                  <a:cubicBezTo>
                    <a:pt x="33542" y="53786"/>
                    <a:pt x="17825" y="47881"/>
                    <a:pt x="2014" y="41880"/>
                  </a:cubicBezTo>
                  <a:cubicBezTo>
                    <a:pt x="-653" y="37593"/>
                    <a:pt x="-558" y="33212"/>
                    <a:pt x="1633" y="28735"/>
                  </a:cubicBezTo>
                  <a:cubicBezTo>
                    <a:pt x="16968" y="11971"/>
                    <a:pt x="41161" y="13972"/>
                    <a:pt x="58592" y="1780"/>
                  </a:cubicBezTo>
                  <a:cubicBezTo>
                    <a:pt x="65831" y="-316"/>
                    <a:pt x="73165" y="-507"/>
                    <a:pt x="80595" y="922"/>
                  </a:cubicBezTo>
                  <a:cubicBezTo>
                    <a:pt x="92787" y="4827"/>
                    <a:pt x="104027" y="9876"/>
                    <a:pt x="108217" y="23592"/>
                  </a:cubicBezTo>
                  <a:cubicBezTo>
                    <a:pt x="94502" y="45118"/>
                    <a:pt x="71070" y="51119"/>
                    <a:pt x="49353" y="59787"/>
                  </a:cubicBezTo>
                  <a:close/>
                </a:path>
              </a:pathLst>
            </a:custGeom>
            <a:solidFill>
              <a:srgbClr val="6A547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0" name="Freeform: Shape 879"/>
            <p:cNvSpPr/>
            <p:nvPr/>
          </p:nvSpPr>
          <p:spPr>
            <a:xfrm>
              <a:off x="2176938" y="5036470"/>
              <a:ext cx="96488" cy="80218"/>
            </a:xfrm>
            <a:custGeom>
              <a:avLst/>
              <a:gdLst>
                <a:gd name="connsiteX0" fmla="*/ 85916 w 96488"/>
                <a:gd name="connsiteY0" fmla="*/ 0 h 80218"/>
                <a:gd name="connsiteX1" fmla="*/ 96488 w 96488"/>
                <a:gd name="connsiteY1" fmla="*/ 10096 h 80218"/>
                <a:gd name="connsiteX2" fmla="*/ 35338 w 96488"/>
                <a:gd name="connsiteY2" fmla="*/ 79820 h 80218"/>
                <a:gd name="connsiteX3" fmla="*/ 0 w 96488"/>
                <a:gd name="connsiteY3" fmla="*/ 66770 h 80218"/>
                <a:gd name="connsiteX4" fmla="*/ 74771 w 96488"/>
                <a:gd name="connsiteY4" fmla="*/ 1334 h 80218"/>
                <a:gd name="connsiteX5" fmla="*/ 85916 w 96488"/>
                <a:gd name="connsiteY5" fmla="*/ 0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488" h="80218">
                  <a:moveTo>
                    <a:pt x="85916" y="0"/>
                  </a:moveTo>
                  <a:cubicBezTo>
                    <a:pt x="89440" y="3334"/>
                    <a:pt x="92964" y="6668"/>
                    <a:pt x="96488" y="10096"/>
                  </a:cubicBezTo>
                  <a:cubicBezTo>
                    <a:pt x="96107" y="50863"/>
                    <a:pt x="69152" y="68294"/>
                    <a:pt x="35338" y="79820"/>
                  </a:cubicBezTo>
                  <a:cubicBezTo>
                    <a:pt x="21527" y="81058"/>
                    <a:pt x="8477" y="80105"/>
                    <a:pt x="0" y="66770"/>
                  </a:cubicBezTo>
                  <a:cubicBezTo>
                    <a:pt x="16859" y="35719"/>
                    <a:pt x="50864" y="24384"/>
                    <a:pt x="74771" y="1334"/>
                  </a:cubicBezTo>
                  <a:cubicBezTo>
                    <a:pt x="78486" y="857"/>
                    <a:pt x="82201" y="476"/>
                    <a:pt x="85916" y="0"/>
                  </a:cubicBezTo>
                  <a:close/>
                </a:path>
              </a:pathLst>
            </a:custGeom>
            <a:solidFill>
              <a:srgbClr val="261E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1" name="Freeform: Shape 880"/>
            <p:cNvSpPr/>
            <p:nvPr/>
          </p:nvSpPr>
          <p:spPr>
            <a:xfrm>
              <a:off x="2268741" y="4960937"/>
              <a:ext cx="124910" cy="51096"/>
            </a:xfrm>
            <a:custGeom>
              <a:avLst/>
              <a:gdLst>
                <a:gd name="connsiteX0" fmla="*/ 42690 w 124910"/>
                <a:gd name="connsiteY0" fmla="*/ 37147 h 51096"/>
                <a:gd name="connsiteX1" fmla="*/ 4590 w 124910"/>
                <a:gd name="connsiteY1" fmla="*/ 0 h 51096"/>
                <a:gd name="connsiteX2" fmla="*/ 22592 w 124910"/>
                <a:gd name="connsiteY2" fmla="*/ 1905 h 51096"/>
                <a:gd name="connsiteX3" fmla="*/ 100316 w 124910"/>
                <a:gd name="connsiteY3" fmla="*/ 571 h 51096"/>
                <a:gd name="connsiteX4" fmla="*/ 117937 w 124910"/>
                <a:gd name="connsiteY4" fmla="*/ 28004 h 51096"/>
                <a:gd name="connsiteX5" fmla="*/ 77742 w 124910"/>
                <a:gd name="connsiteY5" fmla="*/ 50387 h 51096"/>
                <a:gd name="connsiteX6" fmla="*/ 42690 w 124910"/>
                <a:gd name="connsiteY6" fmla="*/ 37147 h 5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10" h="51096">
                  <a:moveTo>
                    <a:pt x="42690" y="37147"/>
                  </a:moveTo>
                  <a:cubicBezTo>
                    <a:pt x="39070" y="15430"/>
                    <a:pt x="-15984" y="46482"/>
                    <a:pt x="4590" y="0"/>
                  </a:cubicBezTo>
                  <a:cubicBezTo>
                    <a:pt x="10590" y="667"/>
                    <a:pt x="16591" y="1238"/>
                    <a:pt x="22592" y="1905"/>
                  </a:cubicBezTo>
                  <a:cubicBezTo>
                    <a:pt x="48595" y="9620"/>
                    <a:pt x="74408" y="2096"/>
                    <a:pt x="100316" y="571"/>
                  </a:cubicBezTo>
                  <a:cubicBezTo>
                    <a:pt x="120223" y="762"/>
                    <a:pt x="133844" y="4953"/>
                    <a:pt x="117937" y="28004"/>
                  </a:cubicBezTo>
                  <a:cubicBezTo>
                    <a:pt x="106793" y="39529"/>
                    <a:pt x="92886" y="45911"/>
                    <a:pt x="77742" y="50387"/>
                  </a:cubicBezTo>
                  <a:cubicBezTo>
                    <a:pt x="63549" y="52578"/>
                    <a:pt x="51167" y="50102"/>
                    <a:pt x="42690" y="37147"/>
                  </a:cubicBezTo>
                  <a:close/>
                </a:path>
              </a:pathLst>
            </a:custGeom>
            <a:solidFill>
              <a:srgbClr val="A78EA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2" name="Freeform: Shape 881"/>
            <p:cNvSpPr/>
            <p:nvPr/>
          </p:nvSpPr>
          <p:spPr>
            <a:xfrm>
              <a:off x="2131313" y="5323972"/>
              <a:ext cx="94698" cy="64541"/>
            </a:xfrm>
            <a:custGeom>
              <a:avLst/>
              <a:gdLst>
                <a:gd name="connsiteX0" fmla="*/ 94393 w 94698"/>
                <a:gd name="connsiteY0" fmla="*/ 64542 h 64541"/>
                <a:gd name="connsiteX1" fmla="*/ 35243 w 94698"/>
                <a:gd name="connsiteY1" fmla="*/ 55779 h 64541"/>
                <a:gd name="connsiteX2" fmla="*/ 0 w 94698"/>
                <a:gd name="connsiteY2" fmla="*/ 8058 h 64541"/>
                <a:gd name="connsiteX3" fmla="*/ 40767 w 94698"/>
                <a:gd name="connsiteY3" fmla="*/ 4629 h 64541"/>
                <a:gd name="connsiteX4" fmla="*/ 94393 w 94698"/>
                <a:gd name="connsiteY4" fmla="*/ 64542 h 64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98" h="64541">
                  <a:moveTo>
                    <a:pt x="94393" y="64542"/>
                  </a:moveTo>
                  <a:cubicBezTo>
                    <a:pt x="74676" y="61589"/>
                    <a:pt x="54959" y="58636"/>
                    <a:pt x="35243" y="55779"/>
                  </a:cubicBezTo>
                  <a:cubicBezTo>
                    <a:pt x="15907" y="45492"/>
                    <a:pt x="6572" y="27775"/>
                    <a:pt x="0" y="8058"/>
                  </a:cubicBezTo>
                  <a:cubicBezTo>
                    <a:pt x="12478" y="-6134"/>
                    <a:pt x="26861" y="2248"/>
                    <a:pt x="40767" y="4629"/>
                  </a:cubicBezTo>
                  <a:cubicBezTo>
                    <a:pt x="60484" y="22822"/>
                    <a:pt x="98489" y="24822"/>
                    <a:pt x="94393" y="64542"/>
                  </a:cubicBezTo>
                  <a:close/>
                </a:path>
              </a:pathLst>
            </a:custGeom>
            <a:solidFill>
              <a:srgbClr val="79608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3" name="Freeform: Shape 882"/>
            <p:cNvSpPr/>
            <p:nvPr/>
          </p:nvSpPr>
          <p:spPr>
            <a:xfrm>
              <a:off x="2336889" y="4996846"/>
              <a:ext cx="71989" cy="60179"/>
            </a:xfrm>
            <a:custGeom>
              <a:avLst/>
              <a:gdLst>
                <a:gd name="connsiteX0" fmla="*/ 51408 w 71989"/>
                <a:gd name="connsiteY0" fmla="*/ 0 h 60179"/>
                <a:gd name="connsiteX1" fmla="*/ 68363 w 71989"/>
                <a:gd name="connsiteY1" fmla="*/ 30766 h 60179"/>
                <a:gd name="connsiteX2" fmla="*/ 71411 w 71989"/>
                <a:gd name="connsiteY2" fmla="*/ 42577 h 60179"/>
                <a:gd name="connsiteX3" fmla="*/ 21976 w 71989"/>
                <a:gd name="connsiteY3" fmla="*/ 59722 h 60179"/>
                <a:gd name="connsiteX4" fmla="*/ 4069 w 71989"/>
                <a:gd name="connsiteY4" fmla="*/ 47149 h 60179"/>
                <a:gd name="connsiteX5" fmla="*/ 7498 w 71989"/>
                <a:gd name="connsiteY5" fmla="*/ 10954 h 60179"/>
                <a:gd name="connsiteX6" fmla="*/ 51408 w 71989"/>
                <a:gd name="connsiteY6" fmla="*/ 0 h 6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89" h="60179">
                  <a:moveTo>
                    <a:pt x="51408" y="0"/>
                  </a:moveTo>
                  <a:cubicBezTo>
                    <a:pt x="66744" y="4953"/>
                    <a:pt x="66458" y="18479"/>
                    <a:pt x="68363" y="30766"/>
                  </a:cubicBezTo>
                  <a:cubicBezTo>
                    <a:pt x="71792" y="34100"/>
                    <a:pt x="72744" y="38005"/>
                    <a:pt x="71411" y="42577"/>
                  </a:cubicBezTo>
                  <a:cubicBezTo>
                    <a:pt x="59314" y="60960"/>
                    <a:pt x="40931" y="60960"/>
                    <a:pt x="21976" y="59722"/>
                  </a:cubicBezTo>
                  <a:cubicBezTo>
                    <a:pt x="14451" y="57721"/>
                    <a:pt x="8355" y="53721"/>
                    <a:pt x="4069" y="47149"/>
                  </a:cubicBezTo>
                  <a:cubicBezTo>
                    <a:pt x="-2122" y="34385"/>
                    <a:pt x="-1455" y="22288"/>
                    <a:pt x="7498" y="10954"/>
                  </a:cubicBezTo>
                  <a:cubicBezTo>
                    <a:pt x="20262" y="95"/>
                    <a:pt x="36454" y="2381"/>
                    <a:pt x="51408" y="0"/>
                  </a:cubicBezTo>
                  <a:close/>
                </a:path>
              </a:pathLst>
            </a:custGeom>
            <a:solidFill>
              <a:srgbClr val="4F405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4" name="Freeform: Shape 883"/>
            <p:cNvSpPr/>
            <p:nvPr/>
          </p:nvSpPr>
          <p:spPr>
            <a:xfrm>
              <a:off x="2111117" y="5266782"/>
              <a:ext cx="61678" cy="74107"/>
            </a:xfrm>
            <a:custGeom>
              <a:avLst/>
              <a:gdLst>
                <a:gd name="connsiteX0" fmla="*/ 57248 w 61678"/>
                <a:gd name="connsiteY0" fmla="*/ 74107 h 74107"/>
                <a:gd name="connsiteX1" fmla="*/ 20100 w 61678"/>
                <a:gd name="connsiteY1" fmla="*/ 65154 h 74107"/>
                <a:gd name="connsiteX2" fmla="*/ 955 w 61678"/>
                <a:gd name="connsiteY2" fmla="*/ 8194 h 74107"/>
                <a:gd name="connsiteX3" fmla="*/ 20005 w 61678"/>
                <a:gd name="connsiteY3" fmla="*/ 2 h 74107"/>
                <a:gd name="connsiteX4" fmla="*/ 58772 w 61678"/>
                <a:gd name="connsiteY4" fmla="*/ 39722 h 74107"/>
                <a:gd name="connsiteX5" fmla="*/ 57248 w 61678"/>
                <a:gd name="connsiteY5" fmla="*/ 74107 h 7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78" h="74107">
                  <a:moveTo>
                    <a:pt x="57248" y="74107"/>
                  </a:moveTo>
                  <a:cubicBezTo>
                    <a:pt x="44865" y="71154"/>
                    <a:pt x="32483" y="68201"/>
                    <a:pt x="20100" y="65154"/>
                  </a:cubicBezTo>
                  <a:cubicBezTo>
                    <a:pt x="10290" y="47247"/>
                    <a:pt x="-3807" y="30864"/>
                    <a:pt x="955" y="8194"/>
                  </a:cubicBezTo>
                  <a:cubicBezTo>
                    <a:pt x="6098" y="2670"/>
                    <a:pt x="12385" y="-93"/>
                    <a:pt x="20005" y="2"/>
                  </a:cubicBezTo>
                  <a:cubicBezTo>
                    <a:pt x="40865" y="5527"/>
                    <a:pt x="49723" y="22672"/>
                    <a:pt x="58772" y="39722"/>
                  </a:cubicBezTo>
                  <a:cubicBezTo>
                    <a:pt x="60772" y="51247"/>
                    <a:pt x="64868" y="62963"/>
                    <a:pt x="57248" y="74107"/>
                  </a:cubicBezTo>
                  <a:close/>
                </a:path>
              </a:pathLst>
            </a:custGeom>
            <a:solidFill>
              <a:srgbClr val="6B557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5" name="Freeform: Shape 884"/>
            <p:cNvSpPr/>
            <p:nvPr/>
          </p:nvSpPr>
          <p:spPr>
            <a:xfrm>
              <a:off x="2291238" y="4921408"/>
              <a:ext cx="77723" cy="61459"/>
            </a:xfrm>
            <a:custGeom>
              <a:avLst/>
              <a:gdLst>
                <a:gd name="connsiteX0" fmla="*/ 77724 w 77723"/>
                <a:gd name="connsiteY0" fmla="*/ 40005 h 61459"/>
                <a:gd name="connsiteX1" fmla="*/ 0 w 77723"/>
                <a:gd name="connsiteY1" fmla="*/ 41338 h 61459"/>
                <a:gd name="connsiteX2" fmla="*/ 8572 w 77723"/>
                <a:gd name="connsiteY2" fmla="*/ 38386 h 61459"/>
                <a:gd name="connsiteX3" fmla="*/ 55817 w 77723"/>
                <a:gd name="connsiteY3" fmla="*/ 5810 h 61459"/>
                <a:gd name="connsiteX4" fmla="*/ 67246 w 77723"/>
                <a:gd name="connsiteY4" fmla="*/ 0 h 61459"/>
                <a:gd name="connsiteX5" fmla="*/ 76581 w 77723"/>
                <a:gd name="connsiteY5" fmla="*/ 667 h 61459"/>
                <a:gd name="connsiteX6" fmla="*/ 77724 w 77723"/>
                <a:gd name="connsiteY6" fmla="*/ 40005 h 6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23" h="61459">
                  <a:moveTo>
                    <a:pt x="77724" y="40005"/>
                  </a:moveTo>
                  <a:cubicBezTo>
                    <a:pt x="52292" y="69056"/>
                    <a:pt x="26384" y="67723"/>
                    <a:pt x="0" y="41338"/>
                  </a:cubicBezTo>
                  <a:cubicBezTo>
                    <a:pt x="2667" y="39719"/>
                    <a:pt x="5524" y="38767"/>
                    <a:pt x="8572" y="38386"/>
                  </a:cubicBezTo>
                  <a:cubicBezTo>
                    <a:pt x="21907" y="24003"/>
                    <a:pt x="44767" y="23431"/>
                    <a:pt x="55817" y="5810"/>
                  </a:cubicBezTo>
                  <a:cubicBezTo>
                    <a:pt x="59150" y="2857"/>
                    <a:pt x="62960" y="857"/>
                    <a:pt x="67246" y="0"/>
                  </a:cubicBezTo>
                  <a:cubicBezTo>
                    <a:pt x="70294" y="953"/>
                    <a:pt x="73438" y="1238"/>
                    <a:pt x="76581" y="667"/>
                  </a:cubicBezTo>
                  <a:cubicBezTo>
                    <a:pt x="77057" y="13716"/>
                    <a:pt x="77438" y="26861"/>
                    <a:pt x="77724" y="40005"/>
                  </a:cubicBezTo>
                  <a:close/>
                </a:path>
              </a:pathLst>
            </a:custGeom>
            <a:solidFill>
              <a:srgbClr val="DC48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6" name="Freeform: Shape 885"/>
            <p:cNvSpPr/>
            <p:nvPr/>
          </p:nvSpPr>
          <p:spPr>
            <a:xfrm>
              <a:off x="2100830" y="5208015"/>
              <a:ext cx="41220" cy="66960"/>
            </a:xfrm>
            <a:custGeom>
              <a:avLst/>
              <a:gdLst>
                <a:gd name="connsiteX0" fmla="*/ 29150 w 41220"/>
                <a:gd name="connsiteY0" fmla="*/ 66294 h 66960"/>
                <a:gd name="connsiteX1" fmla="*/ 11243 w 41220"/>
                <a:gd name="connsiteY1" fmla="*/ 66961 h 66960"/>
                <a:gd name="connsiteX2" fmla="*/ 1718 w 41220"/>
                <a:gd name="connsiteY2" fmla="*/ 381 h 66960"/>
                <a:gd name="connsiteX3" fmla="*/ 19244 w 41220"/>
                <a:gd name="connsiteY3" fmla="*/ 0 h 66960"/>
                <a:gd name="connsiteX4" fmla="*/ 41056 w 41220"/>
                <a:gd name="connsiteY4" fmla="*/ 46863 h 66960"/>
                <a:gd name="connsiteX5" fmla="*/ 29150 w 41220"/>
                <a:gd name="connsiteY5" fmla="*/ 66294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20" h="66960">
                  <a:moveTo>
                    <a:pt x="29150" y="66294"/>
                  </a:moveTo>
                  <a:cubicBezTo>
                    <a:pt x="23149" y="66485"/>
                    <a:pt x="17244" y="66770"/>
                    <a:pt x="11243" y="66961"/>
                  </a:cubicBezTo>
                  <a:cubicBezTo>
                    <a:pt x="3623" y="45434"/>
                    <a:pt x="-3330" y="23717"/>
                    <a:pt x="1718" y="381"/>
                  </a:cubicBezTo>
                  <a:cubicBezTo>
                    <a:pt x="7528" y="286"/>
                    <a:pt x="13338" y="95"/>
                    <a:pt x="19244" y="0"/>
                  </a:cubicBezTo>
                  <a:cubicBezTo>
                    <a:pt x="36675" y="10858"/>
                    <a:pt x="42294" y="27241"/>
                    <a:pt x="41056" y="46863"/>
                  </a:cubicBezTo>
                  <a:cubicBezTo>
                    <a:pt x="39437" y="54673"/>
                    <a:pt x="35532" y="61246"/>
                    <a:pt x="29150" y="66294"/>
                  </a:cubicBezTo>
                  <a:close/>
                </a:path>
              </a:pathLst>
            </a:custGeom>
            <a:solidFill>
              <a:srgbClr val="5947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7" name="Freeform: Shape 886"/>
            <p:cNvSpPr/>
            <p:nvPr/>
          </p:nvSpPr>
          <p:spPr>
            <a:xfrm>
              <a:off x="2292857" y="4893004"/>
              <a:ext cx="73247" cy="42889"/>
            </a:xfrm>
            <a:custGeom>
              <a:avLst/>
              <a:gdLst>
                <a:gd name="connsiteX0" fmla="*/ 73247 w 73247"/>
                <a:gd name="connsiteY0" fmla="*/ 495 h 42889"/>
                <a:gd name="connsiteX1" fmla="*/ 63722 w 73247"/>
                <a:gd name="connsiteY1" fmla="*/ 20307 h 42889"/>
                <a:gd name="connsiteX2" fmla="*/ 27242 w 73247"/>
                <a:gd name="connsiteY2" fmla="*/ 42786 h 42889"/>
                <a:gd name="connsiteX3" fmla="*/ 476 w 73247"/>
                <a:gd name="connsiteY3" fmla="*/ 29451 h 42889"/>
                <a:gd name="connsiteX4" fmla="*/ 0 w 73247"/>
                <a:gd name="connsiteY4" fmla="*/ 781 h 42889"/>
                <a:gd name="connsiteX5" fmla="*/ 56007 w 73247"/>
                <a:gd name="connsiteY5" fmla="*/ 1448 h 42889"/>
                <a:gd name="connsiteX6" fmla="*/ 73247 w 73247"/>
                <a:gd name="connsiteY6" fmla="*/ 495 h 4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47" h="42889">
                  <a:moveTo>
                    <a:pt x="73247" y="495"/>
                  </a:moveTo>
                  <a:cubicBezTo>
                    <a:pt x="70104" y="7067"/>
                    <a:pt x="66865" y="13735"/>
                    <a:pt x="63722" y="20307"/>
                  </a:cubicBezTo>
                  <a:cubicBezTo>
                    <a:pt x="57245" y="36976"/>
                    <a:pt x="44672" y="43834"/>
                    <a:pt x="27242" y="42786"/>
                  </a:cubicBezTo>
                  <a:cubicBezTo>
                    <a:pt x="16002" y="42977"/>
                    <a:pt x="7810" y="37166"/>
                    <a:pt x="476" y="29451"/>
                  </a:cubicBezTo>
                  <a:cubicBezTo>
                    <a:pt x="286" y="19926"/>
                    <a:pt x="190" y="10401"/>
                    <a:pt x="0" y="781"/>
                  </a:cubicBezTo>
                  <a:cubicBezTo>
                    <a:pt x="18764" y="-3791"/>
                    <a:pt x="37148" y="13735"/>
                    <a:pt x="56007" y="1448"/>
                  </a:cubicBezTo>
                  <a:cubicBezTo>
                    <a:pt x="61817" y="1162"/>
                    <a:pt x="67532" y="781"/>
                    <a:pt x="73247" y="495"/>
                  </a:cubicBezTo>
                  <a:close/>
                </a:path>
              </a:pathLst>
            </a:custGeom>
            <a:solidFill>
              <a:srgbClr val="CE4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8" name="Freeform: Shape 887"/>
            <p:cNvSpPr/>
            <p:nvPr/>
          </p:nvSpPr>
          <p:spPr>
            <a:xfrm>
              <a:off x="2405181" y="5023916"/>
              <a:ext cx="58078" cy="44839"/>
            </a:xfrm>
            <a:custGeom>
              <a:avLst/>
              <a:gdLst>
                <a:gd name="connsiteX0" fmla="*/ 357 w 58078"/>
                <a:gd name="connsiteY0" fmla="*/ 12840 h 44839"/>
                <a:gd name="connsiteX1" fmla="*/ 166 w 58078"/>
                <a:gd name="connsiteY1" fmla="*/ 3791 h 44839"/>
                <a:gd name="connsiteX2" fmla="*/ 58078 w 58078"/>
                <a:gd name="connsiteY2" fmla="*/ 21793 h 44839"/>
                <a:gd name="connsiteX3" fmla="*/ 57507 w 58078"/>
                <a:gd name="connsiteY3" fmla="*/ 41891 h 44839"/>
                <a:gd name="connsiteX4" fmla="*/ 357 w 58078"/>
                <a:gd name="connsiteY4" fmla="*/ 12840 h 4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78" h="44839">
                  <a:moveTo>
                    <a:pt x="357" y="12840"/>
                  </a:moveTo>
                  <a:cubicBezTo>
                    <a:pt x="-24" y="9792"/>
                    <a:pt x="-120" y="6839"/>
                    <a:pt x="166" y="3791"/>
                  </a:cubicBezTo>
                  <a:cubicBezTo>
                    <a:pt x="24836" y="-7544"/>
                    <a:pt x="40838" y="8934"/>
                    <a:pt x="58078" y="21793"/>
                  </a:cubicBezTo>
                  <a:cubicBezTo>
                    <a:pt x="57888" y="28461"/>
                    <a:pt x="57697" y="35223"/>
                    <a:pt x="57507" y="41891"/>
                  </a:cubicBezTo>
                  <a:cubicBezTo>
                    <a:pt x="29217" y="50273"/>
                    <a:pt x="9977" y="40843"/>
                    <a:pt x="357" y="12840"/>
                  </a:cubicBezTo>
                  <a:close/>
                </a:path>
              </a:pathLst>
            </a:custGeom>
            <a:solidFill>
              <a:srgbClr val="29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9" name="Freeform: Shape 888"/>
            <p:cNvSpPr/>
            <p:nvPr/>
          </p:nvSpPr>
          <p:spPr>
            <a:xfrm>
              <a:off x="2495830" y="5293740"/>
              <a:ext cx="44581" cy="52122"/>
            </a:xfrm>
            <a:custGeom>
              <a:avLst/>
              <a:gdLst>
                <a:gd name="connsiteX0" fmla="*/ 14959 w 44581"/>
                <a:gd name="connsiteY0" fmla="*/ 19145 h 52122"/>
                <a:gd name="connsiteX1" fmla="*/ 44582 w 44581"/>
                <a:gd name="connsiteY1" fmla="*/ 0 h 52122"/>
                <a:gd name="connsiteX2" fmla="*/ 25341 w 44581"/>
                <a:gd name="connsiteY2" fmla="*/ 47720 h 52122"/>
                <a:gd name="connsiteX3" fmla="*/ 4196 w 44581"/>
                <a:gd name="connsiteY3" fmla="*/ 49435 h 52122"/>
                <a:gd name="connsiteX4" fmla="*/ 14959 w 44581"/>
                <a:gd name="connsiteY4" fmla="*/ 19145 h 5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81" h="52122">
                  <a:moveTo>
                    <a:pt x="14959" y="19145"/>
                  </a:moveTo>
                  <a:cubicBezTo>
                    <a:pt x="24103" y="11621"/>
                    <a:pt x="30675" y="190"/>
                    <a:pt x="44582" y="0"/>
                  </a:cubicBezTo>
                  <a:cubicBezTo>
                    <a:pt x="42486" y="17716"/>
                    <a:pt x="39248" y="34862"/>
                    <a:pt x="25341" y="47720"/>
                  </a:cubicBezTo>
                  <a:cubicBezTo>
                    <a:pt x="18674" y="53054"/>
                    <a:pt x="11625" y="53435"/>
                    <a:pt x="4196" y="49435"/>
                  </a:cubicBezTo>
                  <a:cubicBezTo>
                    <a:pt x="-4567" y="35052"/>
                    <a:pt x="1053" y="25622"/>
                    <a:pt x="14959" y="19145"/>
                  </a:cubicBezTo>
                  <a:close/>
                </a:path>
              </a:pathLst>
            </a:custGeom>
            <a:solidFill>
              <a:srgbClr val="483A4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0" name="Freeform: Shape 889"/>
            <p:cNvSpPr/>
            <p:nvPr/>
          </p:nvSpPr>
          <p:spPr>
            <a:xfrm>
              <a:off x="2291143" y="4864353"/>
              <a:ext cx="57721" cy="44161"/>
            </a:xfrm>
            <a:custGeom>
              <a:avLst/>
              <a:gdLst>
                <a:gd name="connsiteX0" fmla="*/ 57721 w 57721"/>
                <a:gd name="connsiteY0" fmla="*/ 30194 h 44161"/>
                <a:gd name="connsiteX1" fmla="*/ 1715 w 57721"/>
                <a:gd name="connsiteY1" fmla="*/ 29528 h 44161"/>
                <a:gd name="connsiteX2" fmla="*/ 0 w 57721"/>
                <a:gd name="connsiteY2" fmla="*/ 572 h 44161"/>
                <a:gd name="connsiteX3" fmla="*/ 9144 w 57721"/>
                <a:gd name="connsiteY3" fmla="*/ 0 h 44161"/>
                <a:gd name="connsiteX4" fmla="*/ 57721 w 57721"/>
                <a:gd name="connsiteY4" fmla="*/ 30194 h 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1" h="44161">
                  <a:moveTo>
                    <a:pt x="57721" y="30194"/>
                  </a:moveTo>
                  <a:cubicBezTo>
                    <a:pt x="38767" y="50768"/>
                    <a:pt x="20193" y="46958"/>
                    <a:pt x="1715" y="29528"/>
                  </a:cubicBezTo>
                  <a:cubicBezTo>
                    <a:pt x="1143" y="19908"/>
                    <a:pt x="571" y="10192"/>
                    <a:pt x="0" y="572"/>
                  </a:cubicBezTo>
                  <a:cubicBezTo>
                    <a:pt x="3048" y="858"/>
                    <a:pt x="6096" y="667"/>
                    <a:pt x="9144" y="0"/>
                  </a:cubicBezTo>
                  <a:cubicBezTo>
                    <a:pt x="15907" y="25146"/>
                    <a:pt x="39719" y="23051"/>
                    <a:pt x="57721" y="30194"/>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1" name="Freeform: Shape 890"/>
            <p:cNvSpPr/>
            <p:nvPr/>
          </p:nvSpPr>
          <p:spPr>
            <a:xfrm>
              <a:off x="2443119" y="5358891"/>
              <a:ext cx="49445" cy="39719"/>
            </a:xfrm>
            <a:custGeom>
              <a:avLst/>
              <a:gdLst>
                <a:gd name="connsiteX0" fmla="*/ 30332 w 49445"/>
                <a:gd name="connsiteY0" fmla="*/ 39719 h 39719"/>
                <a:gd name="connsiteX1" fmla="*/ 233 w 49445"/>
                <a:gd name="connsiteY1" fmla="*/ 29623 h 39719"/>
                <a:gd name="connsiteX2" fmla="*/ 30237 w 49445"/>
                <a:gd name="connsiteY2" fmla="*/ 0 h 39719"/>
                <a:gd name="connsiteX3" fmla="*/ 49001 w 49445"/>
                <a:gd name="connsiteY3" fmla="*/ 21336 h 39719"/>
                <a:gd name="connsiteX4" fmla="*/ 30332 w 49445"/>
                <a:gd name="connsiteY4" fmla="*/ 39719 h 3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45" h="39719">
                  <a:moveTo>
                    <a:pt x="30332" y="39719"/>
                  </a:moveTo>
                  <a:cubicBezTo>
                    <a:pt x="20330" y="36386"/>
                    <a:pt x="10329" y="33052"/>
                    <a:pt x="233" y="29623"/>
                  </a:cubicBezTo>
                  <a:cubicBezTo>
                    <a:pt x="-1958" y="7334"/>
                    <a:pt x="11568" y="1048"/>
                    <a:pt x="30237" y="0"/>
                  </a:cubicBezTo>
                  <a:cubicBezTo>
                    <a:pt x="41190" y="2953"/>
                    <a:pt x="51763" y="6287"/>
                    <a:pt x="49001" y="21336"/>
                  </a:cubicBezTo>
                  <a:cubicBezTo>
                    <a:pt x="42810" y="27527"/>
                    <a:pt x="36618" y="33623"/>
                    <a:pt x="30332" y="39719"/>
                  </a:cubicBezTo>
                  <a:close/>
                </a:path>
              </a:pathLst>
            </a:custGeom>
            <a:solidFill>
              <a:srgbClr val="5F4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2" name="Freeform: Shape 891"/>
            <p:cNvSpPr/>
            <p:nvPr/>
          </p:nvSpPr>
          <p:spPr>
            <a:xfrm>
              <a:off x="2469306" y="5338249"/>
              <a:ext cx="51865" cy="42073"/>
            </a:xfrm>
            <a:custGeom>
              <a:avLst/>
              <a:gdLst>
                <a:gd name="connsiteX0" fmla="*/ 22814 w 51865"/>
                <a:gd name="connsiteY0" fmla="*/ 42073 h 42073"/>
                <a:gd name="connsiteX1" fmla="*/ 2812 w 51865"/>
                <a:gd name="connsiteY1" fmla="*/ 31406 h 42073"/>
                <a:gd name="connsiteX2" fmla="*/ 6622 w 51865"/>
                <a:gd name="connsiteY2" fmla="*/ 6831 h 42073"/>
                <a:gd name="connsiteX3" fmla="*/ 31291 w 51865"/>
                <a:gd name="connsiteY3" fmla="*/ 2640 h 42073"/>
                <a:gd name="connsiteX4" fmla="*/ 51865 w 51865"/>
                <a:gd name="connsiteY4" fmla="*/ 3307 h 42073"/>
                <a:gd name="connsiteX5" fmla="*/ 22814 w 51865"/>
                <a:gd name="connsiteY5" fmla="*/ 42073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5" h="42073">
                  <a:moveTo>
                    <a:pt x="22814" y="42073"/>
                  </a:moveTo>
                  <a:cubicBezTo>
                    <a:pt x="16147" y="38549"/>
                    <a:pt x="9479" y="34930"/>
                    <a:pt x="2812" y="31406"/>
                  </a:cubicBezTo>
                  <a:cubicBezTo>
                    <a:pt x="-2713" y="22166"/>
                    <a:pt x="621" y="14260"/>
                    <a:pt x="6622" y="6831"/>
                  </a:cubicBezTo>
                  <a:cubicBezTo>
                    <a:pt x="14051" y="925"/>
                    <a:pt x="21862" y="-2789"/>
                    <a:pt x="31291" y="2640"/>
                  </a:cubicBezTo>
                  <a:cubicBezTo>
                    <a:pt x="38149" y="2830"/>
                    <a:pt x="45007" y="3116"/>
                    <a:pt x="51865" y="3307"/>
                  </a:cubicBezTo>
                  <a:cubicBezTo>
                    <a:pt x="49675" y="21785"/>
                    <a:pt x="37292" y="32644"/>
                    <a:pt x="22814" y="42073"/>
                  </a:cubicBezTo>
                  <a:close/>
                </a:path>
              </a:pathLst>
            </a:custGeom>
            <a:solidFill>
              <a:srgbClr val="56455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3" name="Freeform: Shape 892"/>
            <p:cNvSpPr/>
            <p:nvPr/>
          </p:nvSpPr>
          <p:spPr>
            <a:xfrm>
              <a:off x="2291875" y="4922455"/>
              <a:ext cx="42343" cy="33476"/>
            </a:xfrm>
            <a:custGeom>
              <a:avLst/>
              <a:gdLst>
                <a:gd name="connsiteX0" fmla="*/ 1458 w 42343"/>
                <a:gd name="connsiteY0" fmla="*/ 0 h 33476"/>
                <a:gd name="connsiteX1" fmla="*/ 28509 w 42343"/>
                <a:gd name="connsiteY1" fmla="*/ 95 h 33476"/>
                <a:gd name="connsiteX2" fmla="*/ 41653 w 42343"/>
                <a:gd name="connsiteY2" fmla="*/ 23146 h 33476"/>
                <a:gd name="connsiteX3" fmla="*/ 10507 w 42343"/>
                <a:gd name="connsiteY3" fmla="*/ 28194 h 33476"/>
                <a:gd name="connsiteX4" fmla="*/ 1458 w 42343"/>
                <a:gd name="connsiteY4" fmla="*/ 0 h 3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3" h="33476">
                  <a:moveTo>
                    <a:pt x="1458" y="0"/>
                  </a:moveTo>
                  <a:cubicBezTo>
                    <a:pt x="10507" y="0"/>
                    <a:pt x="19460" y="0"/>
                    <a:pt x="28509" y="95"/>
                  </a:cubicBezTo>
                  <a:cubicBezTo>
                    <a:pt x="37177" y="5334"/>
                    <a:pt x="44701" y="11240"/>
                    <a:pt x="41653" y="23146"/>
                  </a:cubicBezTo>
                  <a:cubicBezTo>
                    <a:pt x="33081" y="35814"/>
                    <a:pt x="22413" y="36004"/>
                    <a:pt x="10507" y="28194"/>
                  </a:cubicBezTo>
                  <a:cubicBezTo>
                    <a:pt x="4982" y="19621"/>
                    <a:pt x="-3400" y="11906"/>
                    <a:pt x="1458" y="0"/>
                  </a:cubicBezTo>
                  <a:close/>
                </a:path>
              </a:pathLst>
            </a:custGeom>
            <a:solidFill>
              <a:srgbClr val="DC49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4" name="Freeform: Shape 893"/>
            <p:cNvSpPr/>
            <p:nvPr/>
          </p:nvSpPr>
          <p:spPr>
            <a:xfrm>
              <a:off x="2299905" y="4929958"/>
              <a:ext cx="58293" cy="30280"/>
            </a:xfrm>
            <a:custGeom>
              <a:avLst/>
              <a:gdLst>
                <a:gd name="connsiteX0" fmla="*/ 2477 w 58293"/>
                <a:gd name="connsiteY0" fmla="*/ 20692 h 30280"/>
                <a:gd name="connsiteX1" fmla="*/ 29718 w 58293"/>
                <a:gd name="connsiteY1" fmla="*/ 11453 h 30280"/>
                <a:gd name="connsiteX2" fmla="*/ 58293 w 58293"/>
                <a:gd name="connsiteY2" fmla="*/ 2023 h 30280"/>
                <a:gd name="connsiteX3" fmla="*/ 0 w 58293"/>
                <a:gd name="connsiteY3" fmla="*/ 29836 h 30280"/>
                <a:gd name="connsiteX4" fmla="*/ 2477 w 58293"/>
                <a:gd name="connsiteY4" fmla="*/ 20692 h 3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93" h="30280">
                  <a:moveTo>
                    <a:pt x="2477" y="20692"/>
                  </a:moveTo>
                  <a:cubicBezTo>
                    <a:pt x="12668" y="20787"/>
                    <a:pt x="22574" y="20120"/>
                    <a:pt x="29718" y="11453"/>
                  </a:cubicBezTo>
                  <a:cubicBezTo>
                    <a:pt x="37624" y="3451"/>
                    <a:pt x="45815" y="-3597"/>
                    <a:pt x="58293" y="2023"/>
                  </a:cubicBezTo>
                  <a:cubicBezTo>
                    <a:pt x="51625" y="37932"/>
                    <a:pt x="23527" y="29074"/>
                    <a:pt x="0" y="29836"/>
                  </a:cubicBezTo>
                  <a:cubicBezTo>
                    <a:pt x="762" y="26788"/>
                    <a:pt x="1524" y="23740"/>
                    <a:pt x="2477" y="20692"/>
                  </a:cubicBezTo>
                  <a:close/>
                </a:path>
              </a:pathLst>
            </a:custGeom>
            <a:solidFill>
              <a:srgbClr val="C233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5" name="Freeform: Shape 894"/>
            <p:cNvSpPr/>
            <p:nvPr/>
          </p:nvSpPr>
          <p:spPr>
            <a:xfrm>
              <a:off x="2346012" y="4988845"/>
              <a:ext cx="42446" cy="18971"/>
            </a:xfrm>
            <a:custGeom>
              <a:avLst/>
              <a:gdLst>
                <a:gd name="connsiteX0" fmla="*/ 42285 w 42446"/>
                <a:gd name="connsiteY0" fmla="*/ 8001 h 18971"/>
                <a:gd name="connsiteX1" fmla="*/ 3519 w 42446"/>
                <a:gd name="connsiteY1" fmla="*/ 18764 h 18971"/>
                <a:gd name="connsiteX2" fmla="*/ 185 w 42446"/>
                <a:gd name="connsiteY2" fmla="*/ 12668 h 18971"/>
                <a:gd name="connsiteX3" fmla="*/ 2471 w 42446"/>
                <a:gd name="connsiteY3" fmla="*/ 9239 h 18971"/>
                <a:gd name="connsiteX4" fmla="*/ 40476 w 42446"/>
                <a:gd name="connsiteY4" fmla="*/ 0 h 18971"/>
                <a:gd name="connsiteX5" fmla="*/ 42285 w 42446"/>
                <a:gd name="connsiteY5" fmla="*/ 8001 h 1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46" h="18971">
                  <a:moveTo>
                    <a:pt x="42285" y="8001"/>
                  </a:moveTo>
                  <a:cubicBezTo>
                    <a:pt x="31713" y="19907"/>
                    <a:pt x="17616" y="19241"/>
                    <a:pt x="3519" y="18764"/>
                  </a:cubicBezTo>
                  <a:cubicBezTo>
                    <a:pt x="661" y="16954"/>
                    <a:pt x="-482" y="14859"/>
                    <a:pt x="185" y="12668"/>
                  </a:cubicBezTo>
                  <a:cubicBezTo>
                    <a:pt x="852" y="10382"/>
                    <a:pt x="1614" y="9239"/>
                    <a:pt x="2471" y="9239"/>
                  </a:cubicBezTo>
                  <a:cubicBezTo>
                    <a:pt x="12758" y="-3715"/>
                    <a:pt x="27522" y="2000"/>
                    <a:pt x="40476" y="0"/>
                  </a:cubicBezTo>
                  <a:cubicBezTo>
                    <a:pt x="42190" y="2477"/>
                    <a:pt x="42762" y="5144"/>
                    <a:pt x="42285" y="8001"/>
                  </a:cubicBezTo>
                  <a:close/>
                </a:path>
              </a:pathLst>
            </a:custGeom>
            <a:solidFill>
              <a:srgbClr val="5D4B6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6" name="Freeform: Shape 895"/>
            <p:cNvSpPr/>
            <p:nvPr/>
          </p:nvSpPr>
          <p:spPr>
            <a:xfrm>
              <a:off x="2320384" y="4913312"/>
              <a:ext cx="38195" cy="28098"/>
            </a:xfrm>
            <a:custGeom>
              <a:avLst/>
              <a:gdLst>
                <a:gd name="connsiteX0" fmla="*/ 37814 w 38195"/>
                <a:gd name="connsiteY0" fmla="*/ 18669 h 28098"/>
                <a:gd name="connsiteX1" fmla="*/ 9239 w 38195"/>
                <a:gd name="connsiteY1" fmla="*/ 28099 h 28098"/>
                <a:gd name="connsiteX2" fmla="*/ 0 w 38195"/>
                <a:gd name="connsiteY2" fmla="*/ 9239 h 28098"/>
                <a:gd name="connsiteX3" fmla="*/ 36195 w 38195"/>
                <a:gd name="connsiteY3" fmla="*/ 0 h 28098"/>
                <a:gd name="connsiteX4" fmla="*/ 38195 w 38195"/>
                <a:gd name="connsiteY4" fmla="*/ 8096 h 28098"/>
                <a:gd name="connsiteX5" fmla="*/ 37814 w 38195"/>
                <a:gd name="connsiteY5" fmla="*/ 18669 h 2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95" h="28098">
                  <a:moveTo>
                    <a:pt x="37814" y="18669"/>
                  </a:moveTo>
                  <a:cubicBezTo>
                    <a:pt x="28289" y="21812"/>
                    <a:pt x="18764" y="24955"/>
                    <a:pt x="9239" y="28099"/>
                  </a:cubicBezTo>
                  <a:cubicBezTo>
                    <a:pt x="6191" y="21812"/>
                    <a:pt x="3048" y="15526"/>
                    <a:pt x="0" y="9239"/>
                  </a:cubicBezTo>
                  <a:cubicBezTo>
                    <a:pt x="12097" y="6191"/>
                    <a:pt x="24194" y="3048"/>
                    <a:pt x="36195" y="0"/>
                  </a:cubicBezTo>
                  <a:cubicBezTo>
                    <a:pt x="37338" y="2572"/>
                    <a:pt x="38005" y="5239"/>
                    <a:pt x="38195" y="8096"/>
                  </a:cubicBezTo>
                  <a:cubicBezTo>
                    <a:pt x="38100" y="11621"/>
                    <a:pt x="37909" y="15145"/>
                    <a:pt x="37814" y="18669"/>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7" name="Freeform: Shape 896"/>
            <p:cNvSpPr/>
            <p:nvPr/>
          </p:nvSpPr>
          <p:spPr>
            <a:xfrm>
              <a:off x="2157602" y="5303587"/>
              <a:ext cx="211230" cy="114638"/>
            </a:xfrm>
            <a:custGeom>
              <a:avLst/>
              <a:gdLst>
                <a:gd name="connsiteX0" fmla="*/ 10763 w 211230"/>
                <a:gd name="connsiteY0" fmla="*/ 37302 h 114638"/>
                <a:gd name="connsiteX1" fmla="*/ 0 w 211230"/>
                <a:gd name="connsiteY1" fmla="*/ 9299 h 114638"/>
                <a:gd name="connsiteX2" fmla="*/ 51340 w 211230"/>
                <a:gd name="connsiteY2" fmla="*/ 11109 h 114638"/>
                <a:gd name="connsiteX3" fmla="*/ 98012 w 211230"/>
                <a:gd name="connsiteY3" fmla="*/ 32445 h 114638"/>
                <a:gd name="connsiteX4" fmla="*/ 131635 w 211230"/>
                <a:gd name="connsiteY4" fmla="*/ 44255 h 114638"/>
                <a:gd name="connsiteX5" fmla="*/ 185261 w 211230"/>
                <a:gd name="connsiteY5" fmla="*/ 72069 h 114638"/>
                <a:gd name="connsiteX6" fmla="*/ 210312 w 211230"/>
                <a:gd name="connsiteY6" fmla="*/ 104454 h 114638"/>
                <a:gd name="connsiteX7" fmla="*/ 209645 w 211230"/>
                <a:gd name="connsiteY7" fmla="*/ 113312 h 114638"/>
                <a:gd name="connsiteX8" fmla="*/ 68199 w 211230"/>
                <a:gd name="connsiteY8" fmla="*/ 84832 h 114638"/>
                <a:gd name="connsiteX9" fmla="*/ 10763 w 211230"/>
                <a:gd name="connsiteY9" fmla="*/ 37302 h 11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30" h="114638">
                  <a:moveTo>
                    <a:pt x="10763" y="37302"/>
                  </a:moveTo>
                  <a:cubicBezTo>
                    <a:pt x="7144" y="27968"/>
                    <a:pt x="3524" y="18633"/>
                    <a:pt x="0" y="9299"/>
                  </a:cubicBezTo>
                  <a:cubicBezTo>
                    <a:pt x="17717" y="-7084"/>
                    <a:pt x="34766" y="1203"/>
                    <a:pt x="51340" y="11109"/>
                  </a:cubicBezTo>
                  <a:cubicBezTo>
                    <a:pt x="66103" y="20062"/>
                    <a:pt x="80963" y="28635"/>
                    <a:pt x="98012" y="32445"/>
                  </a:cubicBezTo>
                  <a:cubicBezTo>
                    <a:pt x="109823" y="34730"/>
                    <a:pt x="121444" y="37302"/>
                    <a:pt x="131635" y="44255"/>
                  </a:cubicBezTo>
                  <a:cubicBezTo>
                    <a:pt x="148114" y="56162"/>
                    <a:pt x="165259" y="66354"/>
                    <a:pt x="185261" y="72069"/>
                  </a:cubicBezTo>
                  <a:cubicBezTo>
                    <a:pt x="200501" y="76450"/>
                    <a:pt x="215074" y="83594"/>
                    <a:pt x="210312" y="104454"/>
                  </a:cubicBezTo>
                  <a:cubicBezTo>
                    <a:pt x="210122" y="107406"/>
                    <a:pt x="209836" y="110359"/>
                    <a:pt x="209645" y="113312"/>
                  </a:cubicBezTo>
                  <a:cubicBezTo>
                    <a:pt x="159258" y="119789"/>
                    <a:pt x="113919" y="101310"/>
                    <a:pt x="68199" y="84832"/>
                  </a:cubicBezTo>
                  <a:cubicBezTo>
                    <a:pt x="48958" y="69021"/>
                    <a:pt x="29813" y="53209"/>
                    <a:pt x="10763" y="37302"/>
                  </a:cubicBezTo>
                  <a:close/>
                </a:path>
              </a:pathLst>
            </a:custGeom>
            <a:solidFill>
              <a:srgbClr val="483B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8" name="Freeform: Shape 897"/>
            <p:cNvSpPr/>
            <p:nvPr/>
          </p:nvSpPr>
          <p:spPr>
            <a:xfrm>
              <a:off x="2119807" y="5190618"/>
              <a:ext cx="95382" cy="104835"/>
            </a:xfrm>
            <a:custGeom>
              <a:avLst/>
              <a:gdLst>
                <a:gd name="connsiteX0" fmla="*/ 10554 w 95382"/>
                <a:gd name="connsiteY0" fmla="*/ 65022 h 104835"/>
                <a:gd name="connsiteX1" fmla="*/ 171 w 95382"/>
                <a:gd name="connsiteY1" fmla="*/ 17397 h 104835"/>
                <a:gd name="connsiteX2" fmla="*/ 9982 w 95382"/>
                <a:gd name="connsiteY2" fmla="*/ 7776 h 104835"/>
                <a:gd name="connsiteX3" fmla="*/ 85039 w 95382"/>
                <a:gd name="connsiteY3" fmla="*/ 31113 h 104835"/>
                <a:gd name="connsiteX4" fmla="*/ 94469 w 95382"/>
                <a:gd name="connsiteY4" fmla="*/ 84643 h 104835"/>
                <a:gd name="connsiteX5" fmla="*/ 86754 w 95382"/>
                <a:gd name="connsiteY5" fmla="*/ 98169 h 104835"/>
                <a:gd name="connsiteX6" fmla="*/ 10554 w 95382"/>
                <a:gd name="connsiteY6" fmla="*/ 65022 h 1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82" h="104835">
                  <a:moveTo>
                    <a:pt x="10554" y="65022"/>
                  </a:moveTo>
                  <a:cubicBezTo>
                    <a:pt x="1505" y="50353"/>
                    <a:pt x="-686" y="34256"/>
                    <a:pt x="171" y="17397"/>
                  </a:cubicBezTo>
                  <a:cubicBezTo>
                    <a:pt x="3410" y="14158"/>
                    <a:pt x="6648" y="11015"/>
                    <a:pt x="9982" y="7776"/>
                  </a:cubicBezTo>
                  <a:cubicBezTo>
                    <a:pt x="43796" y="-12607"/>
                    <a:pt x="63703" y="11301"/>
                    <a:pt x="85039" y="31113"/>
                  </a:cubicBezTo>
                  <a:cubicBezTo>
                    <a:pt x="96183" y="47496"/>
                    <a:pt x="96374" y="65879"/>
                    <a:pt x="94469" y="84643"/>
                  </a:cubicBezTo>
                  <a:cubicBezTo>
                    <a:pt x="93135" y="89882"/>
                    <a:pt x="90564" y="94359"/>
                    <a:pt x="86754" y="98169"/>
                  </a:cubicBezTo>
                  <a:cubicBezTo>
                    <a:pt x="47987" y="117885"/>
                    <a:pt x="29985" y="89977"/>
                    <a:pt x="10554" y="6502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9" name="Freeform: Shape 898"/>
            <p:cNvSpPr/>
            <p:nvPr/>
          </p:nvSpPr>
          <p:spPr>
            <a:xfrm>
              <a:off x="2129777" y="5140069"/>
              <a:ext cx="80923" cy="86900"/>
            </a:xfrm>
            <a:custGeom>
              <a:avLst/>
              <a:gdLst>
                <a:gd name="connsiteX0" fmla="*/ 64782 w 80923"/>
                <a:gd name="connsiteY0" fmla="*/ 86901 h 86900"/>
                <a:gd name="connsiteX1" fmla="*/ 12 w 80923"/>
                <a:gd name="connsiteY1" fmla="*/ 58326 h 86900"/>
                <a:gd name="connsiteX2" fmla="*/ 18776 w 80923"/>
                <a:gd name="connsiteY2" fmla="*/ 10796 h 86900"/>
                <a:gd name="connsiteX3" fmla="*/ 72021 w 80923"/>
                <a:gd name="connsiteY3" fmla="*/ 13368 h 86900"/>
                <a:gd name="connsiteX4" fmla="*/ 80688 w 80923"/>
                <a:gd name="connsiteY4" fmla="*/ 53277 h 86900"/>
                <a:gd name="connsiteX5" fmla="*/ 76688 w 80923"/>
                <a:gd name="connsiteY5" fmla="*/ 76804 h 86900"/>
                <a:gd name="connsiteX6" fmla="*/ 64782 w 80923"/>
                <a:gd name="connsiteY6" fmla="*/ 86901 h 8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23" h="86900">
                  <a:moveTo>
                    <a:pt x="64782" y="86901"/>
                  </a:moveTo>
                  <a:cubicBezTo>
                    <a:pt x="43636" y="76328"/>
                    <a:pt x="23919" y="62517"/>
                    <a:pt x="12" y="58326"/>
                  </a:cubicBezTo>
                  <a:cubicBezTo>
                    <a:pt x="-274" y="39942"/>
                    <a:pt x="4679" y="23559"/>
                    <a:pt x="18776" y="10796"/>
                  </a:cubicBezTo>
                  <a:cubicBezTo>
                    <a:pt x="37350" y="-4635"/>
                    <a:pt x="55066" y="-3301"/>
                    <a:pt x="72021" y="13368"/>
                  </a:cubicBezTo>
                  <a:cubicBezTo>
                    <a:pt x="81165" y="25274"/>
                    <a:pt x="80022" y="39466"/>
                    <a:pt x="80688" y="53277"/>
                  </a:cubicBezTo>
                  <a:cubicBezTo>
                    <a:pt x="81546" y="61469"/>
                    <a:pt x="80022" y="69375"/>
                    <a:pt x="76688" y="76804"/>
                  </a:cubicBezTo>
                  <a:cubicBezTo>
                    <a:pt x="73926" y="81471"/>
                    <a:pt x="69925" y="84900"/>
                    <a:pt x="64782" y="86901"/>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0" name="Freeform: Shape 899"/>
            <p:cNvSpPr/>
            <p:nvPr/>
          </p:nvSpPr>
          <p:spPr>
            <a:xfrm>
              <a:off x="2148553" y="5103145"/>
              <a:ext cx="75896" cy="57054"/>
            </a:xfrm>
            <a:custGeom>
              <a:avLst/>
              <a:gdLst>
                <a:gd name="connsiteX0" fmla="*/ 47244 w 75896"/>
                <a:gd name="connsiteY0" fmla="*/ 57055 h 57054"/>
                <a:gd name="connsiteX1" fmla="*/ 0 w 75896"/>
                <a:gd name="connsiteY1" fmla="*/ 47625 h 57054"/>
                <a:gd name="connsiteX2" fmla="*/ 28384 w 75896"/>
                <a:gd name="connsiteY2" fmla="*/ 0 h 57054"/>
                <a:gd name="connsiteX3" fmla="*/ 67627 w 75896"/>
                <a:gd name="connsiteY3" fmla="*/ 381 h 57054"/>
                <a:gd name="connsiteX4" fmla="*/ 47244 w 75896"/>
                <a:gd name="connsiteY4" fmla="*/ 57055 h 5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96" h="57054">
                  <a:moveTo>
                    <a:pt x="47244" y="57055"/>
                  </a:moveTo>
                  <a:cubicBezTo>
                    <a:pt x="32576" y="48768"/>
                    <a:pt x="16574" y="46958"/>
                    <a:pt x="0" y="47625"/>
                  </a:cubicBezTo>
                  <a:cubicBezTo>
                    <a:pt x="3810" y="28385"/>
                    <a:pt x="10192" y="10668"/>
                    <a:pt x="28384" y="0"/>
                  </a:cubicBezTo>
                  <a:cubicBezTo>
                    <a:pt x="41434" y="95"/>
                    <a:pt x="54483" y="286"/>
                    <a:pt x="67627" y="381"/>
                  </a:cubicBezTo>
                  <a:cubicBezTo>
                    <a:pt x="83820" y="27622"/>
                    <a:pt x="75819" y="46101"/>
                    <a:pt x="47244" y="57055"/>
                  </a:cubicBezTo>
                  <a:close/>
                </a:path>
              </a:pathLst>
            </a:custGeom>
            <a:solidFill>
              <a:srgbClr val="2E253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1" name="Freeform: Shape 900"/>
            <p:cNvSpPr/>
            <p:nvPr/>
          </p:nvSpPr>
          <p:spPr>
            <a:xfrm>
              <a:off x="2360864" y="5036755"/>
              <a:ext cx="151123" cy="279619"/>
            </a:xfrm>
            <a:custGeom>
              <a:avLst/>
              <a:gdLst>
                <a:gd name="connsiteX0" fmla="*/ 44674 w 151123"/>
                <a:gd name="connsiteY0" fmla="*/ 0 h 279619"/>
                <a:gd name="connsiteX1" fmla="*/ 101728 w 151123"/>
                <a:gd name="connsiteY1" fmla="*/ 29051 h 279619"/>
                <a:gd name="connsiteX2" fmla="*/ 150877 w 151123"/>
                <a:gd name="connsiteY2" fmla="*/ 142399 h 279619"/>
                <a:gd name="connsiteX3" fmla="*/ 141067 w 151123"/>
                <a:gd name="connsiteY3" fmla="*/ 218504 h 279619"/>
                <a:gd name="connsiteX4" fmla="*/ 110491 w 151123"/>
                <a:gd name="connsiteY4" fmla="*/ 266129 h 279619"/>
                <a:gd name="connsiteX5" fmla="*/ 90965 w 151123"/>
                <a:gd name="connsiteY5" fmla="*/ 279463 h 279619"/>
                <a:gd name="connsiteX6" fmla="*/ 76963 w 151123"/>
                <a:gd name="connsiteY6" fmla="*/ 265843 h 279619"/>
                <a:gd name="connsiteX7" fmla="*/ 78868 w 151123"/>
                <a:gd name="connsiteY7" fmla="*/ 233553 h 279619"/>
                <a:gd name="connsiteX8" fmla="*/ 84869 w 151123"/>
                <a:gd name="connsiteY8" fmla="*/ 184976 h 279619"/>
                <a:gd name="connsiteX9" fmla="*/ 75630 w 151123"/>
                <a:gd name="connsiteY9" fmla="*/ 156020 h 279619"/>
                <a:gd name="connsiteX10" fmla="*/ 47150 w 151123"/>
                <a:gd name="connsiteY10" fmla="*/ 119634 h 279619"/>
                <a:gd name="connsiteX11" fmla="*/ 46102 w 151123"/>
                <a:gd name="connsiteY11" fmla="*/ 71723 h 279619"/>
                <a:gd name="connsiteX12" fmla="*/ 36673 w 151123"/>
                <a:gd name="connsiteY12" fmla="*/ 44863 h 279619"/>
                <a:gd name="connsiteX13" fmla="*/ 1 w 151123"/>
                <a:gd name="connsiteY13" fmla="*/ 20574 h 279619"/>
                <a:gd name="connsiteX14" fmla="*/ 6669 w 151123"/>
                <a:gd name="connsiteY14" fmla="*/ 9239 h 279619"/>
                <a:gd name="connsiteX15" fmla="*/ 44674 w 151123"/>
                <a:gd name="connsiteY15" fmla="*/ 0 h 27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3" h="279619">
                  <a:moveTo>
                    <a:pt x="44674" y="0"/>
                  </a:moveTo>
                  <a:cubicBezTo>
                    <a:pt x="63724" y="9716"/>
                    <a:pt x="82774" y="19431"/>
                    <a:pt x="101728" y="29051"/>
                  </a:cubicBezTo>
                  <a:cubicBezTo>
                    <a:pt x="129827" y="61817"/>
                    <a:pt x="153830" y="96298"/>
                    <a:pt x="150877" y="142399"/>
                  </a:cubicBezTo>
                  <a:cubicBezTo>
                    <a:pt x="147353" y="167735"/>
                    <a:pt x="154402" y="194501"/>
                    <a:pt x="141067" y="218504"/>
                  </a:cubicBezTo>
                  <a:cubicBezTo>
                    <a:pt x="130875" y="234410"/>
                    <a:pt x="120683" y="250222"/>
                    <a:pt x="110491" y="266129"/>
                  </a:cubicBezTo>
                  <a:cubicBezTo>
                    <a:pt x="107920" y="276320"/>
                    <a:pt x="101252" y="280511"/>
                    <a:pt x="90965" y="279463"/>
                  </a:cubicBezTo>
                  <a:cubicBezTo>
                    <a:pt x="84393" y="276892"/>
                    <a:pt x="79726" y="272320"/>
                    <a:pt x="76963" y="265843"/>
                  </a:cubicBezTo>
                  <a:cubicBezTo>
                    <a:pt x="73058" y="254794"/>
                    <a:pt x="78011" y="244316"/>
                    <a:pt x="78868" y="233553"/>
                  </a:cubicBezTo>
                  <a:cubicBezTo>
                    <a:pt x="80964" y="217361"/>
                    <a:pt x="83250" y="201168"/>
                    <a:pt x="84869" y="184976"/>
                  </a:cubicBezTo>
                  <a:cubicBezTo>
                    <a:pt x="85345" y="174212"/>
                    <a:pt x="78011" y="165926"/>
                    <a:pt x="75630" y="156020"/>
                  </a:cubicBezTo>
                  <a:cubicBezTo>
                    <a:pt x="71058" y="139922"/>
                    <a:pt x="56961" y="131540"/>
                    <a:pt x="47150" y="119634"/>
                  </a:cubicBezTo>
                  <a:cubicBezTo>
                    <a:pt x="34291" y="104204"/>
                    <a:pt x="25243" y="88583"/>
                    <a:pt x="46102" y="71723"/>
                  </a:cubicBezTo>
                  <a:cubicBezTo>
                    <a:pt x="67057" y="54769"/>
                    <a:pt x="59818" y="47244"/>
                    <a:pt x="36673" y="44863"/>
                  </a:cubicBezTo>
                  <a:cubicBezTo>
                    <a:pt x="20575" y="43244"/>
                    <a:pt x="-189" y="47435"/>
                    <a:pt x="1" y="20574"/>
                  </a:cubicBezTo>
                  <a:cubicBezTo>
                    <a:pt x="1430" y="16288"/>
                    <a:pt x="3621" y="12478"/>
                    <a:pt x="6669" y="9239"/>
                  </a:cubicBezTo>
                  <a:cubicBezTo>
                    <a:pt x="19337" y="6287"/>
                    <a:pt x="32005" y="3143"/>
                    <a:pt x="44674" y="0"/>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2" name="Freeform: Shape 901"/>
            <p:cNvSpPr/>
            <p:nvPr/>
          </p:nvSpPr>
          <p:spPr>
            <a:xfrm>
              <a:off x="2195797" y="5042768"/>
              <a:ext cx="189279" cy="157881"/>
            </a:xfrm>
            <a:custGeom>
              <a:avLst/>
              <a:gdLst>
                <a:gd name="connsiteX0" fmla="*/ 0 w 189279"/>
                <a:gd name="connsiteY0" fmla="*/ 117432 h 157881"/>
                <a:gd name="connsiteX1" fmla="*/ 20383 w 189279"/>
                <a:gd name="connsiteY1" fmla="*/ 60758 h 157881"/>
                <a:gd name="connsiteX2" fmla="*/ 77629 w 189279"/>
                <a:gd name="connsiteY2" fmla="*/ 3703 h 157881"/>
                <a:gd name="connsiteX3" fmla="*/ 95441 w 189279"/>
                <a:gd name="connsiteY3" fmla="*/ 3322 h 157881"/>
                <a:gd name="connsiteX4" fmla="*/ 148685 w 189279"/>
                <a:gd name="connsiteY4" fmla="*/ 6561 h 157881"/>
                <a:gd name="connsiteX5" fmla="*/ 163735 w 189279"/>
                <a:gd name="connsiteY5" fmla="*/ 29230 h 157881"/>
                <a:gd name="connsiteX6" fmla="*/ 187357 w 189279"/>
                <a:gd name="connsiteY6" fmla="*/ 63615 h 157881"/>
                <a:gd name="connsiteX7" fmla="*/ 143066 w 189279"/>
                <a:gd name="connsiteY7" fmla="*/ 83046 h 157881"/>
                <a:gd name="connsiteX8" fmla="*/ 20193 w 189279"/>
                <a:gd name="connsiteY8" fmla="*/ 152579 h 157881"/>
                <a:gd name="connsiteX9" fmla="*/ 1238 w 189279"/>
                <a:gd name="connsiteY9" fmla="*/ 156865 h 157881"/>
                <a:gd name="connsiteX10" fmla="*/ 0 w 189279"/>
                <a:gd name="connsiteY10" fmla="*/ 117432 h 15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279" h="157881">
                  <a:moveTo>
                    <a:pt x="0" y="117432"/>
                  </a:moveTo>
                  <a:cubicBezTo>
                    <a:pt x="6763" y="98572"/>
                    <a:pt x="13621" y="79713"/>
                    <a:pt x="20383" y="60758"/>
                  </a:cubicBezTo>
                  <a:cubicBezTo>
                    <a:pt x="39433" y="41708"/>
                    <a:pt x="58579" y="22658"/>
                    <a:pt x="77629" y="3703"/>
                  </a:cubicBezTo>
                  <a:cubicBezTo>
                    <a:pt x="83534" y="3608"/>
                    <a:pt x="89440" y="3418"/>
                    <a:pt x="95441" y="3322"/>
                  </a:cubicBezTo>
                  <a:cubicBezTo>
                    <a:pt x="112871" y="9895"/>
                    <a:pt x="131826" y="-9537"/>
                    <a:pt x="148685" y="6561"/>
                  </a:cubicBezTo>
                  <a:cubicBezTo>
                    <a:pt x="159353" y="10466"/>
                    <a:pt x="158115" y="22277"/>
                    <a:pt x="163735" y="29230"/>
                  </a:cubicBezTo>
                  <a:cubicBezTo>
                    <a:pt x="172593" y="40184"/>
                    <a:pt x="196120" y="41232"/>
                    <a:pt x="187357" y="63615"/>
                  </a:cubicBezTo>
                  <a:cubicBezTo>
                    <a:pt x="179356" y="83904"/>
                    <a:pt x="160687" y="83237"/>
                    <a:pt x="143066" y="83046"/>
                  </a:cubicBezTo>
                  <a:cubicBezTo>
                    <a:pt x="88583" y="82475"/>
                    <a:pt x="51245" y="111812"/>
                    <a:pt x="20193" y="152579"/>
                  </a:cubicBezTo>
                  <a:cubicBezTo>
                    <a:pt x="14573" y="157056"/>
                    <a:pt x="8382" y="159342"/>
                    <a:pt x="1238" y="156865"/>
                  </a:cubicBezTo>
                  <a:cubicBezTo>
                    <a:pt x="762" y="143721"/>
                    <a:pt x="381" y="130576"/>
                    <a:pt x="0" y="117432"/>
                  </a:cubicBezTo>
                  <a:close/>
                </a:path>
              </a:pathLst>
            </a:custGeom>
            <a:solidFill>
              <a:srgbClr val="564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3" name="Freeform: Shape 902"/>
            <p:cNvSpPr/>
            <p:nvPr/>
          </p:nvSpPr>
          <p:spPr>
            <a:xfrm>
              <a:off x="2300973" y="4998084"/>
              <a:ext cx="48558" cy="53746"/>
            </a:xfrm>
            <a:custGeom>
              <a:avLst/>
              <a:gdLst>
                <a:gd name="connsiteX0" fmla="*/ 47606 w 48558"/>
                <a:gd name="connsiteY0" fmla="*/ 0 h 53746"/>
                <a:gd name="connsiteX1" fmla="*/ 48558 w 48558"/>
                <a:gd name="connsiteY1" fmla="*/ 9525 h 53746"/>
                <a:gd name="connsiteX2" fmla="*/ 48463 w 48558"/>
                <a:gd name="connsiteY2" fmla="*/ 46577 h 53746"/>
                <a:gd name="connsiteX3" fmla="*/ 266 w 48558"/>
                <a:gd name="connsiteY3" fmla="*/ 47339 h 53746"/>
                <a:gd name="connsiteX4" fmla="*/ 10363 w 48558"/>
                <a:gd name="connsiteY4" fmla="*/ 0 h 53746"/>
                <a:gd name="connsiteX5" fmla="*/ 47606 w 48558"/>
                <a:gd name="connsiteY5" fmla="*/ 0 h 5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58" h="53746">
                  <a:moveTo>
                    <a:pt x="47606" y="0"/>
                  </a:moveTo>
                  <a:cubicBezTo>
                    <a:pt x="47891" y="3143"/>
                    <a:pt x="48272" y="6382"/>
                    <a:pt x="48558" y="9525"/>
                  </a:cubicBezTo>
                  <a:cubicBezTo>
                    <a:pt x="48558" y="21908"/>
                    <a:pt x="48558" y="34195"/>
                    <a:pt x="48463" y="46577"/>
                  </a:cubicBezTo>
                  <a:cubicBezTo>
                    <a:pt x="32556" y="56674"/>
                    <a:pt x="16459" y="55340"/>
                    <a:pt x="266" y="47339"/>
                  </a:cubicBezTo>
                  <a:cubicBezTo>
                    <a:pt x="743" y="30956"/>
                    <a:pt x="-3544" y="13526"/>
                    <a:pt x="10363" y="0"/>
                  </a:cubicBezTo>
                  <a:cubicBezTo>
                    <a:pt x="22841" y="0"/>
                    <a:pt x="35223" y="0"/>
                    <a:pt x="47606" y="0"/>
                  </a:cubicBezTo>
                  <a:close/>
                </a:path>
              </a:pathLst>
            </a:custGeom>
            <a:solidFill>
              <a:srgbClr val="33293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4" name="Freeform: Shape 903"/>
            <p:cNvSpPr/>
            <p:nvPr/>
          </p:nvSpPr>
          <p:spPr>
            <a:xfrm>
              <a:off x="2291238" y="5044661"/>
              <a:ext cx="76390" cy="15507"/>
            </a:xfrm>
            <a:custGeom>
              <a:avLst/>
              <a:gdLst>
                <a:gd name="connsiteX0" fmla="*/ 10096 w 76390"/>
                <a:gd name="connsiteY0" fmla="*/ 762 h 15507"/>
                <a:gd name="connsiteX1" fmla="*/ 58293 w 76390"/>
                <a:gd name="connsiteY1" fmla="*/ 0 h 15507"/>
                <a:gd name="connsiteX2" fmla="*/ 76295 w 76390"/>
                <a:gd name="connsiteY2" fmla="*/ 1524 h 15507"/>
                <a:gd name="connsiteX3" fmla="*/ 76390 w 76390"/>
                <a:gd name="connsiteY3" fmla="*/ 11525 h 15507"/>
                <a:gd name="connsiteX4" fmla="*/ 58483 w 76390"/>
                <a:gd name="connsiteY4" fmla="*/ 11906 h 15507"/>
                <a:gd name="connsiteX5" fmla="*/ 0 w 76390"/>
                <a:gd name="connsiteY5" fmla="*/ 1524 h 15507"/>
                <a:gd name="connsiteX6" fmla="*/ 10096 w 76390"/>
                <a:gd name="connsiteY6" fmla="*/ 762 h 1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90" h="15507">
                  <a:moveTo>
                    <a:pt x="10096" y="762"/>
                  </a:moveTo>
                  <a:cubicBezTo>
                    <a:pt x="26098" y="476"/>
                    <a:pt x="42196" y="286"/>
                    <a:pt x="58293" y="0"/>
                  </a:cubicBezTo>
                  <a:cubicBezTo>
                    <a:pt x="64294" y="476"/>
                    <a:pt x="70294" y="1048"/>
                    <a:pt x="76295" y="1524"/>
                  </a:cubicBezTo>
                  <a:cubicBezTo>
                    <a:pt x="76295" y="4858"/>
                    <a:pt x="76390" y="8191"/>
                    <a:pt x="76390" y="11525"/>
                  </a:cubicBezTo>
                  <a:cubicBezTo>
                    <a:pt x="70580" y="16573"/>
                    <a:pt x="64579" y="16954"/>
                    <a:pt x="58483" y="11906"/>
                  </a:cubicBezTo>
                  <a:cubicBezTo>
                    <a:pt x="39243" y="7144"/>
                    <a:pt x="17050" y="19050"/>
                    <a:pt x="0" y="1524"/>
                  </a:cubicBezTo>
                  <a:cubicBezTo>
                    <a:pt x="3334" y="1238"/>
                    <a:pt x="6763" y="953"/>
                    <a:pt x="10096" y="76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5" name="Freeform: Shape 904"/>
            <p:cNvSpPr/>
            <p:nvPr/>
          </p:nvSpPr>
          <p:spPr>
            <a:xfrm>
              <a:off x="2432355" y="5302979"/>
              <a:ext cx="78339" cy="54060"/>
            </a:xfrm>
            <a:custGeom>
              <a:avLst/>
              <a:gdLst>
                <a:gd name="connsiteX0" fmla="*/ 20903 w 78339"/>
                <a:gd name="connsiteY0" fmla="*/ 10096 h 54060"/>
                <a:gd name="connsiteX1" fmla="*/ 39001 w 78339"/>
                <a:gd name="connsiteY1" fmla="*/ 0 h 54060"/>
                <a:gd name="connsiteX2" fmla="*/ 78339 w 78339"/>
                <a:gd name="connsiteY2" fmla="*/ 9906 h 54060"/>
                <a:gd name="connsiteX3" fmla="*/ 68147 w 78339"/>
                <a:gd name="connsiteY3" fmla="*/ 37910 h 54060"/>
                <a:gd name="connsiteX4" fmla="*/ 49955 w 78339"/>
                <a:gd name="connsiteY4" fmla="*/ 48101 h 54060"/>
                <a:gd name="connsiteX5" fmla="*/ 2520 w 78339"/>
                <a:gd name="connsiteY5" fmla="*/ 34385 h 54060"/>
                <a:gd name="connsiteX6" fmla="*/ 20903 w 78339"/>
                <a:gd name="connsiteY6" fmla="*/ 10096 h 5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39" h="54060">
                  <a:moveTo>
                    <a:pt x="20903" y="10096"/>
                  </a:moveTo>
                  <a:cubicBezTo>
                    <a:pt x="26904" y="6763"/>
                    <a:pt x="33000" y="3334"/>
                    <a:pt x="39001" y="0"/>
                  </a:cubicBezTo>
                  <a:cubicBezTo>
                    <a:pt x="52145" y="3334"/>
                    <a:pt x="65195" y="6572"/>
                    <a:pt x="78339" y="9906"/>
                  </a:cubicBezTo>
                  <a:cubicBezTo>
                    <a:pt x="74910" y="19240"/>
                    <a:pt x="71576" y="28575"/>
                    <a:pt x="68147" y="37910"/>
                  </a:cubicBezTo>
                  <a:cubicBezTo>
                    <a:pt x="62051" y="41338"/>
                    <a:pt x="55955" y="44767"/>
                    <a:pt x="49955" y="48101"/>
                  </a:cubicBezTo>
                  <a:cubicBezTo>
                    <a:pt x="29666" y="59055"/>
                    <a:pt x="12426" y="55150"/>
                    <a:pt x="2520" y="34385"/>
                  </a:cubicBezTo>
                  <a:cubicBezTo>
                    <a:pt x="-5290" y="18002"/>
                    <a:pt x="6235" y="11811"/>
                    <a:pt x="20903" y="10096"/>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6" name="Freeform: Shape 905"/>
            <p:cNvSpPr/>
            <p:nvPr/>
          </p:nvSpPr>
          <p:spPr>
            <a:xfrm>
              <a:off x="2282094" y="5336043"/>
              <a:ext cx="143541" cy="72092"/>
            </a:xfrm>
            <a:custGeom>
              <a:avLst/>
              <a:gdLst>
                <a:gd name="connsiteX0" fmla="*/ 85725 w 143541"/>
                <a:gd name="connsiteY0" fmla="*/ 72092 h 72092"/>
                <a:gd name="connsiteX1" fmla="*/ 0 w 143541"/>
                <a:gd name="connsiteY1" fmla="*/ 25705 h 72092"/>
                <a:gd name="connsiteX2" fmla="*/ 110014 w 143541"/>
                <a:gd name="connsiteY2" fmla="*/ 11989 h 72092"/>
                <a:gd name="connsiteX3" fmla="*/ 143542 w 143541"/>
                <a:gd name="connsiteY3" fmla="*/ 53423 h 72092"/>
                <a:gd name="connsiteX4" fmla="*/ 85725 w 143541"/>
                <a:gd name="connsiteY4" fmla="*/ 72092 h 72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41" h="72092">
                  <a:moveTo>
                    <a:pt x="85725" y="72092"/>
                  </a:moveTo>
                  <a:cubicBezTo>
                    <a:pt x="57150" y="56661"/>
                    <a:pt x="28575" y="41136"/>
                    <a:pt x="0" y="25705"/>
                  </a:cubicBezTo>
                  <a:cubicBezTo>
                    <a:pt x="25051" y="-2965"/>
                    <a:pt x="63627" y="-7823"/>
                    <a:pt x="110014" y="11989"/>
                  </a:cubicBezTo>
                  <a:cubicBezTo>
                    <a:pt x="121730" y="25324"/>
                    <a:pt x="143447" y="30753"/>
                    <a:pt x="143542" y="53423"/>
                  </a:cubicBezTo>
                  <a:cubicBezTo>
                    <a:pt x="127635" y="70092"/>
                    <a:pt x="106966" y="72092"/>
                    <a:pt x="85725" y="72092"/>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7" name="Freeform: Shape 906"/>
            <p:cNvSpPr/>
            <p:nvPr/>
          </p:nvSpPr>
          <p:spPr>
            <a:xfrm>
              <a:off x="2386028" y="5298954"/>
              <a:ext cx="96376" cy="90511"/>
            </a:xfrm>
            <a:custGeom>
              <a:avLst/>
              <a:gdLst>
                <a:gd name="connsiteX0" fmla="*/ 39608 w 96376"/>
                <a:gd name="connsiteY0" fmla="*/ 90512 h 90511"/>
                <a:gd name="connsiteX1" fmla="*/ 841 w 96376"/>
                <a:gd name="connsiteY1" fmla="*/ 62794 h 90511"/>
                <a:gd name="connsiteX2" fmla="*/ 12366 w 96376"/>
                <a:gd name="connsiteY2" fmla="*/ 16693 h 90511"/>
                <a:gd name="connsiteX3" fmla="*/ 56943 w 96376"/>
                <a:gd name="connsiteY3" fmla="*/ 3739 h 90511"/>
                <a:gd name="connsiteX4" fmla="*/ 67325 w 96376"/>
                <a:gd name="connsiteY4" fmla="*/ 14121 h 90511"/>
                <a:gd name="connsiteX5" fmla="*/ 96377 w 96376"/>
                <a:gd name="connsiteY5" fmla="*/ 52126 h 90511"/>
                <a:gd name="connsiteX6" fmla="*/ 86090 w 96376"/>
                <a:gd name="connsiteY6" fmla="*/ 70604 h 90511"/>
                <a:gd name="connsiteX7" fmla="*/ 57324 w 96376"/>
                <a:gd name="connsiteY7" fmla="*/ 89559 h 90511"/>
                <a:gd name="connsiteX8" fmla="*/ 39608 w 96376"/>
                <a:gd name="connsiteY8" fmla="*/ 90512 h 9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76" h="90511">
                  <a:moveTo>
                    <a:pt x="39608" y="90512"/>
                  </a:moveTo>
                  <a:cubicBezTo>
                    <a:pt x="25511" y="82892"/>
                    <a:pt x="9604" y="77748"/>
                    <a:pt x="841" y="62794"/>
                  </a:cubicBezTo>
                  <a:cubicBezTo>
                    <a:pt x="-2493" y="45649"/>
                    <a:pt x="4651" y="31171"/>
                    <a:pt x="12366" y="16693"/>
                  </a:cubicBezTo>
                  <a:cubicBezTo>
                    <a:pt x="24653" y="3739"/>
                    <a:pt x="38179" y="-5500"/>
                    <a:pt x="56943" y="3739"/>
                  </a:cubicBezTo>
                  <a:cubicBezTo>
                    <a:pt x="60372" y="7168"/>
                    <a:pt x="63801" y="10692"/>
                    <a:pt x="67325" y="14121"/>
                  </a:cubicBezTo>
                  <a:cubicBezTo>
                    <a:pt x="42370" y="53364"/>
                    <a:pt x="83613" y="41839"/>
                    <a:pt x="96377" y="52126"/>
                  </a:cubicBezTo>
                  <a:cubicBezTo>
                    <a:pt x="92948" y="58317"/>
                    <a:pt x="89519" y="64509"/>
                    <a:pt x="86090" y="70604"/>
                  </a:cubicBezTo>
                  <a:cubicBezTo>
                    <a:pt x="73136" y="71843"/>
                    <a:pt x="63515" y="78034"/>
                    <a:pt x="57324" y="89559"/>
                  </a:cubicBezTo>
                  <a:cubicBezTo>
                    <a:pt x="51419" y="89940"/>
                    <a:pt x="45513" y="90226"/>
                    <a:pt x="39608" y="9051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8" name="Freeform: Shape 907"/>
            <p:cNvSpPr/>
            <p:nvPr/>
          </p:nvSpPr>
          <p:spPr>
            <a:xfrm>
              <a:off x="2130075" y="5255640"/>
              <a:ext cx="132882" cy="94868"/>
            </a:xfrm>
            <a:custGeom>
              <a:avLst/>
              <a:gdLst>
                <a:gd name="connsiteX0" fmla="*/ 286 w 132882"/>
                <a:gd name="connsiteY0" fmla="*/ 0 h 94868"/>
                <a:gd name="connsiteX1" fmla="*/ 73914 w 132882"/>
                <a:gd name="connsiteY1" fmla="*/ 28480 h 94868"/>
                <a:gd name="connsiteX2" fmla="*/ 131636 w 132882"/>
                <a:gd name="connsiteY2" fmla="*/ 67532 h 94868"/>
                <a:gd name="connsiteX3" fmla="*/ 124587 w 132882"/>
                <a:gd name="connsiteY3" fmla="*/ 94869 h 94868"/>
                <a:gd name="connsiteX4" fmla="*/ 27527 w 132882"/>
                <a:gd name="connsiteY4" fmla="*/ 57340 h 94868"/>
                <a:gd name="connsiteX5" fmla="*/ 0 w 132882"/>
                <a:gd name="connsiteY5" fmla="*/ 18764 h 94868"/>
                <a:gd name="connsiteX6" fmla="*/ 286 w 132882"/>
                <a:gd name="connsiteY6" fmla="*/ 0 h 9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882" h="94868">
                  <a:moveTo>
                    <a:pt x="286" y="0"/>
                  </a:moveTo>
                  <a:cubicBezTo>
                    <a:pt x="24384" y="10763"/>
                    <a:pt x="45720" y="28480"/>
                    <a:pt x="73914" y="28480"/>
                  </a:cubicBezTo>
                  <a:cubicBezTo>
                    <a:pt x="100679" y="30385"/>
                    <a:pt x="119920" y="43339"/>
                    <a:pt x="131636" y="67532"/>
                  </a:cubicBezTo>
                  <a:cubicBezTo>
                    <a:pt x="134112" y="77819"/>
                    <a:pt x="133445" y="87439"/>
                    <a:pt x="124587" y="94869"/>
                  </a:cubicBezTo>
                  <a:cubicBezTo>
                    <a:pt x="92202" y="82391"/>
                    <a:pt x="59817" y="69818"/>
                    <a:pt x="27527" y="57340"/>
                  </a:cubicBezTo>
                  <a:cubicBezTo>
                    <a:pt x="18288" y="44482"/>
                    <a:pt x="9144" y="31623"/>
                    <a:pt x="0" y="18764"/>
                  </a:cubicBezTo>
                  <a:cubicBezTo>
                    <a:pt x="0" y="12478"/>
                    <a:pt x="191" y="6191"/>
                    <a:pt x="286" y="0"/>
                  </a:cubicBezTo>
                  <a:close/>
                </a:path>
              </a:pathLst>
            </a:custGeom>
            <a:solidFill>
              <a:srgbClr val="44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9" name="Freeform: Shape 908"/>
            <p:cNvSpPr/>
            <p:nvPr/>
          </p:nvSpPr>
          <p:spPr>
            <a:xfrm>
              <a:off x="2252376" y="5300086"/>
              <a:ext cx="154787" cy="61662"/>
            </a:xfrm>
            <a:custGeom>
              <a:avLst/>
              <a:gdLst>
                <a:gd name="connsiteX0" fmla="*/ 2286 w 154787"/>
                <a:gd name="connsiteY0" fmla="*/ 50423 h 61662"/>
                <a:gd name="connsiteX1" fmla="*/ 0 w 154787"/>
                <a:gd name="connsiteY1" fmla="*/ 22705 h 61662"/>
                <a:gd name="connsiteX2" fmla="*/ 154781 w 154787"/>
                <a:gd name="connsiteY2" fmla="*/ 22801 h 61662"/>
                <a:gd name="connsiteX3" fmla="*/ 134493 w 154787"/>
                <a:gd name="connsiteY3" fmla="*/ 61662 h 61662"/>
                <a:gd name="connsiteX4" fmla="*/ 29718 w 154787"/>
                <a:gd name="connsiteY4" fmla="*/ 61662 h 61662"/>
                <a:gd name="connsiteX5" fmla="*/ 2286 w 154787"/>
                <a:gd name="connsiteY5" fmla="*/ 50423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87" h="61662">
                  <a:moveTo>
                    <a:pt x="2286" y="50423"/>
                  </a:moveTo>
                  <a:cubicBezTo>
                    <a:pt x="1524" y="41184"/>
                    <a:pt x="762" y="31944"/>
                    <a:pt x="0" y="22705"/>
                  </a:cubicBezTo>
                  <a:cubicBezTo>
                    <a:pt x="39338" y="-7584"/>
                    <a:pt x="115633" y="-7584"/>
                    <a:pt x="154781" y="22801"/>
                  </a:cubicBezTo>
                  <a:cubicBezTo>
                    <a:pt x="154972" y="39374"/>
                    <a:pt x="150971" y="53757"/>
                    <a:pt x="134493" y="61662"/>
                  </a:cubicBezTo>
                  <a:cubicBezTo>
                    <a:pt x="99536" y="46899"/>
                    <a:pt x="64675" y="53661"/>
                    <a:pt x="29718" y="61662"/>
                  </a:cubicBezTo>
                  <a:cubicBezTo>
                    <a:pt x="20574" y="57948"/>
                    <a:pt x="11430" y="54138"/>
                    <a:pt x="2286" y="50423"/>
                  </a:cubicBezTo>
                  <a:close/>
                </a:path>
              </a:pathLst>
            </a:custGeom>
            <a:solidFill>
              <a:srgbClr val="AA9BA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0" name="Freeform: Shape 909"/>
            <p:cNvSpPr/>
            <p:nvPr/>
          </p:nvSpPr>
          <p:spPr>
            <a:xfrm>
              <a:off x="2204084" y="5253597"/>
              <a:ext cx="250031" cy="69289"/>
            </a:xfrm>
            <a:custGeom>
              <a:avLst/>
              <a:gdLst>
                <a:gd name="connsiteX0" fmla="*/ 203073 w 250031"/>
                <a:gd name="connsiteY0" fmla="*/ 69289 h 69289"/>
                <a:gd name="connsiteX1" fmla="*/ 48292 w 250031"/>
                <a:gd name="connsiteY1" fmla="*/ 69194 h 69289"/>
                <a:gd name="connsiteX2" fmla="*/ 0 w 250031"/>
                <a:gd name="connsiteY2" fmla="*/ 30522 h 69289"/>
                <a:gd name="connsiteX3" fmla="*/ 762 w 250031"/>
                <a:gd name="connsiteY3" fmla="*/ 21569 h 69289"/>
                <a:gd name="connsiteX4" fmla="*/ 46291 w 250031"/>
                <a:gd name="connsiteY4" fmla="*/ 3662 h 69289"/>
                <a:gd name="connsiteX5" fmla="*/ 79819 w 250031"/>
                <a:gd name="connsiteY5" fmla="*/ 1185 h 69289"/>
                <a:gd name="connsiteX6" fmla="*/ 161830 w 250031"/>
                <a:gd name="connsiteY6" fmla="*/ 2614 h 69289"/>
                <a:gd name="connsiteX7" fmla="*/ 195644 w 250031"/>
                <a:gd name="connsiteY7" fmla="*/ 804 h 69289"/>
                <a:gd name="connsiteX8" fmla="*/ 250031 w 250031"/>
                <a:gd name="connsiteY8" fmla="*/ 21569 h 69289"/>
                <a:gd name="connsiteX9" fmla="*/ 238887 w 250031"/>
                <a:gd name="connsiteY9" fmla="*/ 49286 h 69289"/>
                <a:gd name="connsiteX10" fmla="*/ 203073 w 250031"/>
                <a:gd name="connsiteY10" fmla="*/ 69289 h 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031" h="69289">
                  <a:moveTo>
                    <a:pt x="203073" y="69289"/>
                  </a:moveTo>
                  <a:cubicBezTo>
                    <a:pt x="151448" y="69289"/>
                    <a:pt x="99822" y="69194"/>
                    <a:pt x="48292" y="69194"/>
                  </a:cubicBezTo>
                  <a:cubicBezTo>
                    <a:pt x="24289" y="66051"/>
                    <a:pt x="13525" y="46619"/>
                    <a:pt x="0" y="30522"/>
                  </a:cubicBezTo>
                  <a:cubicBezTo>
                    <a:pt x="1048" y="27569"/>
                    <a:pt x="1333" y="24617"/>
                    <a:pt x="762" y="21569"/>
                  </a:cubicBezTo>
                  <a:cubicBezTo>
                    <a:pt x="11144" y="3376"/>
                    <a:pt x="29623" y="5853"/>
                    <a:pt x="46291" y="3662"/>
                  </a:cubicBezTo>
                  <a:cubicBezTo>
                    <a:pt x="57340" y="1185"/>
                    <a:pt x="68485" y="-720"/>
                    <a:pt x="79819" y="1185"/>
                  </a:cubicBezTo>
                  <a:cubicBezTo>
                    <a:pt x="107061" y="7186"/>
                    <a:pt x="134493" y="137"/>
                    <a:pt x="161830" y="2614"/>
                  </a:cubicBezTo>
                  <a:cubicBezTo>
                    <a:pt x="173069" y="519"/>
                    <a:pt x="184213" y="-1006"/>
                    <a:pt x="195644" y="804"/>
                  </a:cubicBezTo>
                  <a:cubicBezTo>
                    <a:pt x="213550" y="8234"/>
                    <a:pt x="237458" y="233"/>
                    <a:pt x="250031" y="21569"/>
                  </a:cubicBezTo>
                  <a:cubicBezTo>
                    <a:pt x="246317" y="30808"/>
                    <a:pt x="242602" y="40047"/>
                    <a:pt x="238887" y="49286"/>
                  </a:cubicBezTo>
                  <a:cubicBezTo>
                    <a:pt x="226886" y="55859"/>
                    <a:pt x="214979" y="62526"/>
                    <a:pt x="203073" y="69289"/>
                  </a:cubicBezTo>
                  <a:close/>
                </a:path>
              </a:pathLst>
            </a:custGeom>
            <a:solidFill>
              <a:srgbClr val="BDB3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1" name="Freeform: Shape 910"/>
            <p:cNvSpPr/>
            <p:nvPr/>
          </p:nvSpPr>
          <p:spPr>
            <a:xfrm>
              <a:off x="2194559" y="5204855"/>
              <a:ext cx="67687" cy="70216"/>
            </a:xfrm>
            <a:custGeom>
              <a:avLst/>
              <a:gdLst>
                <a:gd name="connsiteX0" fmla="*/ 59722 w 67687"/>
                <a:gd name="connsiteY0" fmla="*/ 69550 h 70216"/>
                <a:gd name="connsiteX1" fmla="*/ 10287 w 67687"/>
                <a:gd name="connsiteY1" fmla="*/ 70216 h 70216"/>
                <a:gd name="connsiteX2" fmla="*/ 0 w 67687"/>
                <a:gd name="connsiteY2" fmla="*/ 22020 h 70216"/>
                <a:gd name="connsiteX3" fmla="*/ 3239 w 67687"/>
                <a:gd name="connsiteY3" fmla="*/ 12400 h 70216"/>
                <a:gd name="connsiteX4" fmla="*/ 50768 w 67687"/>
                <a:gd name="connsiteY4" fmla="*/ 6208 h 70216"/>
                <a:gd name="connsiteX5" fmla="*/ 59722 w 67687"/>
                <a:gd name="connsiteY5" fmla="*/ 69550 h 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87" h="70216">
                  <a:moveTo>
                    <a:pt x="59722" y="69550"/>
                  </a:moveTo>
                  <a:cubicBezTo>
                    <a:pt x="43243" y="69740"/>
                    <a:pt x="26765" y="70026"/>
                    <a:pt x="10287" y="70216"/>
                  </a:cubicBezTo>
                  <a:cubicBezTo>
                    <a:pt x="-6191" y="56977"/>
                    <a:pt x="6572" y="37450"/>
                    <a:pt x="0" y="22020"/>
                  </a:cubicBezTo>
                  <a:cubicBezTo>
                    <a:pt x="1048" y="18781"/>
                    <a:pt x="2095" y="15638"/>
                    <a:pt x="3239" y="12400"/>
                  </a:cubicBezTo>
                  <a:cubicBezTo>
                    <a:pt x="17526" y="-1697"/>
                    <a:pt x="33338" y="-3793"/>
                    <a:pt x="50768" y="6208"/>
                  </a:cubicBezTo>
                  <a:cubicBezTo>
                    <a:pt x="70199" y="25068"/>
                    <a:pt x="72485" y="46213"/>
                    <a:pt x="59722" y="6955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2" name="Freeform: Shape 911"/>
            <p:cNvSpPr/>
            <p:nvPr/>
          </p:nvSpPr>
          <p:spPr>
            <a:xfrm>
              <a:off x="2196940" y="5166479"/>
              <a:ext cx="265768" cy="69791"/>
            </a:xfrm>
            <a:custGeom>
              <a:avLst/>
              <a:gdLst>
                <a:gd name="connsiteX0" fmla="*/ 48101 w 265768"/>
                <a:gd name="connsiteY0" fmla="*/ 51537 h 69791"/>
                <a:gd name="connsiteX1" fmla="*/ 762 w 265768"/>
                <a:gd name="connsiteY1" fmla="*/ 50775 h 69791"/>
                <a:gd name="connsiteX2" fmla="*/ 0 w 265768"/>
                <a:gd name="connsiteY2" fmla="*/ 33154 h 69791"/>
                <a:gd name="connsiteX3" fmla="*/ 10573 w 265768"/>
                <a:gd name="connsiteY3" fmla="*/ 22200 h 69791"/>
                <a:gd name="connsiteX4" fmla="*/ 76295 w 265768"/>
                <a:gd name="connsiteY4" fmla="*/ 1912 h 69791"/>
                <a:gd name="connsiteX5" fmla="*/ 254794 w 265768"/>
                <a:gd name="connsiteY5" fmla="*/ 22200 h 69791"/>
                <a:gd name="connsiteX6" fmla="*/ 264414 w 265768"/>
                <a:gd name="connsiteY6" fmla="*/ 50680 h 69791"/>
                <a:gd name="connsiteX7" fmla="*/ 215551 w 265768"/>
                <a:gd name="connsiteY7" fmla="*/ 66110 h 69791"/>
                <a:gd name="connsiteX8" fmla="*/ 158020 w 265768"/>
                <a:gd name="connsiteY8" fmla="*/ 66206 h 69791"/>
                <a:gd name="connsiteX9" fmla="*/ 108204 w 265768"/>
                <a:gd name="connsiteY9" fmla="*/ 66301 h 69791"/>
                <a:gd name="connsiteX10" fmla="*/ 48101 w 265768"/>
                <a:gd name="connsiteY10" fmla="*/ 51537 h 6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68" h="69791">
                  <a:moveTo>
                    <a:pt x="48101" y="51537"/>
                  </a:moveTo>
                  <a:cubicBezTo>
                    <a:pt x="32290" y="51251"/>
                    <a:pt x="16573" y="51061"/>
                    <a:pt x="762" y="50775"/>
                  </a:cubicBezTo>
                  <a:cubicBezTo>
                    <a:pt x="476" y="44870"/>
                    <a:pt x="286" y="39059"/>
                    <a:pt x="0" y="33154"/>
                  </a:cubicBezTo>
                  <a:cubicBezTo>
                    <a:pt x="3524" y="29534"/>
                    <a:pt x="7048" y="25820"/>
                    <a:pt x="10573" y="22200"/>
                  </a:cubicBezTo>
                  <a:cubicBezTo>
                    <a:pt x="29813" y="6865"/>
                    <a:pt x="51911" y="-374"/>
                    <a:pt x="76295" y="1912"/>
                  </a:cubicBezTo>
                  <a:cubicBezTo>
                    <a:pt x="135922" y="7436"/>
                    <a:pt x="198882" y="-15424"/>
                    <a:pt x="254794" y="22200"/>
                  </a:cubicBezTo>
                  <a:cubicBezTo>
                    <a:pt x="259080" y="31344"/>
                    <a:pt x="269462" y="38392"/>
                    <a:pt x="264414" y="50680"/>
                  </a:cubicBezTo>
                  <a:cubicBezTo>
                    <a:pt x="251746" y="67539"/>
                    <a:pt x="234125" y="68396"/>
                    <a:pt x="215551" y="66110"/>
                  </a:cubicBezTo>
                  <a:cubicBezTo>
                    <a:pt x="196405" y="69063"/>
                    <a:pt x="177165" y="62967"/>
                    <a:pt x="158020" y="66206"/>
                  </a:cubicBezTo>
                  <a:cubicBezTo>
                    <a:pt x="141446" y="70778"/>
                    <a:pt x="124777" y="71158"/>
                    <a:pt x="108204" y="66301"/>
                  </a:cubicBezTo>
                  <a:cubicBezTo>
                    <a:pt x="87725" y="63253"/>
                    <a:pt x="65056" y="68968"/>
                    <a:pt x="48101" y="51537"/>
                  </a:cubicBezTo>
                  <a:close/>
                </a:path>
              </a:pathLst>
            </a:custGeom>
            <a:solidFill>
              <a:srgbClr val="EBE8E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3" name="Freeform: Shape 912"/>
            <p:cNvSpPr/>
            <p:nvPr/>
          </p:nvSpPr>
          <p:spPr>
            <a:xfrm>
              <a:off x="2207608" y="5056187"/>
              <a:ext cx="244221" cy="132492"/>
            </a:xfrm>
            <a:custGeom>
              <a:avLst/>
              <a:gdLst>
                <a:gd name="connsiteX0" fmla="*/ 244221 w 244221"/>
                <a:gd name="connsiteY0" fmla="*/ 132493 h 132492"/>
                <a:gd name="connsiteX1" fmla="*/ 0 w 244221"/>
                <a:gd name="connsiteY1" fmla="*/ 132493 h 132492"/>
                <a:gd name="connsiteX2" fmla="*/ 148018 w 244221"/>
                <a:gd name="connsiteY2" fmla="*/ 55531 h 132492"/>
                <a:gd name="connsiteX3" fmla="*/ 169259 w 244221"/>
                <a:gd name="connsiteY3" fmla="*/ 44863 h 132492"/>
                <a:gd name="connsiteX4" fmla="*/ 153353 w 244221"/>
                <a:gd name="connsiteY4" fmla="*/ 35433 h 132492"/>
                <a:gd name="connsiteX5" fmla="*/ 142113 w 244221"/>
                <a:gd name="connsiteY5" fmla="*/ 381 h 132492"/>
                <a:gd name="connsiteX6" fmla="*/ 160020 w 244221"/>
                <a:gd name="connsiteY6" fmla="*/ 0 h 132492"/>
                <a:gd name="connsiteX7" fmla="*/ 174689 w 244221"/>
                <a:gd name="connsiteY7" fmla="*/ 10287 h 132492"/>
                <a:gd name="connsiteX8" fmla="*/ 241554 w 244221"/>
                <a:gd name="connsiteY8" fmla="*/ 32861 h 132492"/>
                <a:gd name="connsiteX9" fmla="*/ 190976 w 244221"/>
                <a:gd name="connsiteY9" fmla="*/ 69628 h 132492"/>
                <a:gd name="connsiteX10" fmla="*/ 244221 w 244221"/>
                <a:gd name="connsiteY10"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221" h="132492">
                  <a:moveTo>
                    <a:pt x="244221" y="132493"/>
                  </a:moveTo>
                  <a:cubicBezTo>
                    <a:pt x="162782" y="132493"/>
                    <a:pt x="81439" y="132493"/>
                    <a:pt x="0" y="132493"/>
                  </a:cubicBezTo>
                  <a:cubicBezTo>
                    <a:pt x="23622" y="71533"/>
                    <a:pt x="74962" y="42291"/>
                    <a:pt x="148018" y="55531"/>
                  </a:cubicBezTo>
                  <a:cubicBezTo>
                    <a:pt x="156686" y="57055"/>
                    <a:pt x="167735" y="59341"/>
                    <a:pt x="169259" y="44863"/>
                  </a:cubicBezTo>
                  <a:cubicBezTo>
                    <a:pt x="170878" y="28956"/>
                    <a:pt x="162687" y="36195"/>
                    <a:pt x="153353" y="35433"/>
                  </a:cubicBezTo>
                  <a:cubicBezTo>
                    <a:pt x="127826" y="33147"/>
                    <a:pt x="127540" y="18002"/>
                    <a:pt x="142113" y="381"/>
                  </a:cubicBezTo>
                  <a:cubicBezTo>
                    <a:pt x="148114" y="286"/>
                    <a:pt x="154019" y="95"/>
                    <a:pt x="160020" y="0"/>
                  </a:cubicBezTo>
                  <a:cubicBezTo>
                    <a:pt x="160782" y="9239"/>
                    <a:pt x="159639" y="20860"/>
                    <a:pt x="174689" y="10287"/>
                  </a:cubicBezTo>
                  <a:cubicBezTo>
                    <a:pt x="207074" y="-12382"/>
                    <a:pt x="233362" y="6191"/>
                    <a:pt x="241554" y="32861"/>
                  </a:cubicBezTo>
                  <a:cubicBezTo>
                    <a:pt x="254032" y="73057"/>
                    <a:pt x="210217" y="57626"/>
                    <a:pt x="190976" y="69628"/>
                  </a:cubicBezTo>
                  <a:cubicBezTo>
                    <a:pt x="216218" y="85820"/>
                    <a:pt x="236506" y="104013"/>
                    <a:pt x="244221" y="132493"/>
                  </a:cubicBezTo>
                  <a:close/>
                </a:path>
              </a:pathLst>
            </a:custGeom>
            <a:solidFill>
              <a:srgbClr val="FCFC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4" name="Freeform: Shape 913"/>
            <p:cNvSpPr/>
            <p:nvPr/>
          </p:nvSpPr>
          <p:spPr>
            <a:xfrm>
              <a:off x="2391557" y="5217159"/>
              <a:ext cx="71880" cy="57721"/>
            </a:xfrm>
            <a:custGeom>
              <a:avLst/>
              <a:gdLst>
                <a:gd name="connsiteX0" fmla="*/ 12933 w 71880"/>
                <a:gd name="connsiteY0" fmla="*/ 857 h 57721"/>
                <a:gd name="connsiteX1" fmla="*/ 69797 w 71880"/>
                <a:gd name="connsiteY1" fmla="*/ 0 h 57721"/>
                <a:gd name="connsiteX2" fmla="*/ 62463 w 71880"/>
                <a:gd name="connsiteY2" fmla="*/ 57721 h 57721"/>
                <a:gd name="connsiteX3" fmla="*/ 3789 w 71880"/>
                <a:gd name="connsiteY3" fmla="*/ 57245 h 57721"/>
                <a:gd name="connsiteX4" fmla="*/ 12933 w 71880"/>
                <a:gd name="connsiteY4" fmla="*/ 857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0" h="57721">
                  <a:moveTo>
                    <a:pt x="12933" y="857"/>
                  </a:moveTo>
                  <a:cubicBezTo>
                    <a:pt x="31887" y="571"/>
                    <a:pt x="50842" y="286"/>
                    <a:pt x="69797" y="0"/>
                  </a:cubicBezTo>
                  <a:cubicBezTo>
                    <a:pt x="69987" y="19621"/>
                    <a:pt x="77607" y="40100"/>
                    <a:pt x="62463" y="57721"/>
                  </a:cubicBezTo>
                  <a:cubicBezTo>
                    <a:pt x="42936" y="57531"/>
                    <a:pt x="23315" y="57341"/>
                    <a:pt x="3789" y="57245"/>
                  </a:cubicBezTo>
                  <a:cubicBezTo>
                    <a:pt x="-4784" y="36576"/>
                    <a:pt x="2455" y="18479"/>
                    <a:pt x="12933" y="857"/>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5" name="Freeform: Shape 914"/>
            <p:cNvSpPr/>
            <p:nvPr/>
          </p:nvSpPr>
          <p:spPr>
            <a:xfrm>
              <a:off x="2277235" y="5218016"/>
              <a:ext cx="99033" cy="56388"/>
            </a:xfrm>
            <a:custGeom>
              <a:avLst/>
              <a:gdLst>
                <a:gd name="connsiteX0" fmla="*/ 22575 w 99033"/>
                <a:gd name="connsiteY0" fmla="*/ 0 h 56388"/>
                <a:gd name="connsiteX1" fmla="*/ 82202 w 99033"/>
                <a:gd name="connsiteY1" fmla="*/ 0 h 56388"/>
                <a:gd name="connsiteX2" fmla="*/ 91346 w 99033"/>
                <a:gd name="connsiteY2" fmla="*/ 56388 h 56388"/>
                <a:gd name="connsiteX3" fmla="*/ 3906 w 99033"/>
                <a:gd name="connsiteY3" fmla="*/ 56388 h 56388"/>
                <a:gd name="connsiteX4" fmla="*/ 22575 w 99033"/>
                <a:gd name="connsiteY4" fmla="*/ 0 h 5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33" h="56388">
                  <a:moveTo>
                    <a:pt x="22575" y="0"/>
                  </a:moveTo>
                  <a:cubicBezTo>
                    <a:pt x="42482" y="0"/>
                    <a:pt x="62294" y="0"/>
                    <a:pt x="82202" y="0"/>
                  </a:cubicBezTo>
                  <a:cubicBezTo>
                    <a:pt x="103061" y="15907"/>
                    <a:pt x="102585" y="35338"/>
                    <a:pt x="91346" y="56388"/>
                  </a:cubicBezTo>
                  <a:cubicBezTo>
                    <a:pt x="62199" y="56388"/>
                    <a:pt x="33053" y="56388"/>
                    <a:pt x="3906" y="56388"/>
                  </a:cubicBezTo>
                  <a:cubicBezTo>
                    <a:pt x="-5524" y="32480"/>
                    <a:pt x="2668" y="14288"/>
                    <a:pt x="22575" y="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6" name="Freeform: Shape 915"/>
            <p:cNvSpPr/>
            <p:nvPr/>
          </p:nvSpPr>
          <p:spPr>
            <a:xfrm>
              <a:off x="2357877" y="5208336"/>
              <a:ext cx="58004" cy="66067"/>
            </a:xfrm>
            <a:custGeom>
              <a:avLst/>
              <a:gdLst>
                <a:gd name="connsiteX0" fmla="*/ 10704 w 58004"/>
                <a:gd name="connsiteY0" fmla="*/ 66068 h 66067"/>
                <a:gd name="connsiteX1" fmla="*/ 1560 w 58004"/>
                <a:gd name="connsiteY1" fmla="*/ 9680 h 66067"/>
                <a:gd name="connsiteX2" fmla="*/ 46708 w 58004"/>
                <a:gd name="connsiteY2" fmla="*/ 9680 h 66067"/>
                <a:gd name="connsiteX3" fmla="*/ 37564 w 58004"/>
                <a:gd name="connsiteY3" fmla="*/ 66068 h 66067"/>
                <a:gd name="connsiteX4" fmla="*/ 10704 w 58004"/>
                <a:gd name="connsiteY4" fmla="*/ 66068 h 6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4" h="66067">
                  <a:moveTo>
                    <a:pt x="10704" y="66068"/>
                  </a:moveTo>
                  <a:cubicBezTo>
                    <a:pt x="-4536" y="49209"/>
                    <a:pt x="703" y="29111"/>
                    <a:pt x="1560" y="9680"/>
                  </a:cubicBezTo>
                  <a:cubicBezTo>
                    <a:pt x="16609" y="-3179"/>
                    <a:pt x="31659" y="-3274"/>
                    <a:pt x="46708" y="9680"/>
                  </a:cubicBezTo>
                  <a:cubicBezTo>
                    <a:pt x="62615" y="31492"/>
                    <a:pt x="63568" y="51018"/>
                    <a:pt x="37564" y="66068"/>
                  </a:cubicBezTo>
                  <a:cubicBezTo>
                    <a:pt x="28611" y="66068"/>
                    <a:pt x="19657" y="66068"/>
                    <a:pt x="10704" y="66068"/>
                  </a:cubicBezTo>
                  <a:close/>
                </a:path>
              </a:pathLst>
            </a:custGeom>
            <a:solidFill>
              <a:srgbClr val="5042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7" name="Freeform: Shape 916"/>
            <p:cNvSpPr/>
            <p:nvPr/>
          </p:nvSpPr>
          <p:spPr>
            <a:xfrm>
              <a:off x="2243519" y="5208623"/>
              <a:ext cx="58138" cy="65781"/>
            </a:xfrm>
            <a:custGeom>
              <a:avLst/>
              <a:gdLst>
                <a:gd name="connsiteX0" fmla="*/ 56291 w 58138"/>
                <a:gd name="connsiteY0" fmla="*/ 9394 h 65781"/>
                <a:gd name="connsiteX1" fmla="*/ 37622 w 58138"/>
                <a:gd name="connsiteY1" fmla="*/ 65782 h 65781"/>
                <a:gd name="connsiteX2" fmla="*/ 10761 w 58138"/>
                <a:gd name="connsiteY2" fmla="*/ 65782 h 65781"/>
                <a:gd name="connsiteX3" fmla="*/ 1522 w 58138"/>
                <a:gd name="connsiteY3" fmla="*/ 9394 h 65781"/>
                <a:gd name="connsiteX4" fmla="*/ 56291 w 58138"/>
                <a:gd name="connsiteY4" fmla="*/ 9394 h 6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8" h="65781">
                  <a:moveTo>
                    <a:pt x="56291" y="9394"/>
                  </a:moveTo>
                  <a:cubicBezTo>
                    <a:pt x="62292" y="32254"/>
                    <a:pt x="53052" y="49970"/>
                    <a:pt x="37622" y="65782"/>
                  </a:cubicBezTo>
                  <a:cubicBezTo>
                    <a:pt x="28668" y="65782"/>
                    <a:pt x="19715" y="65782"/>
                    <a:pt x="10761" y="65782"/>
                  </a:cubicBezTo>
                  <a:cubicBezTo>
                    <a:pt x="-4479" y="49018"/>
                    <a:pt x="665" y="28825"/>
                    <a:pt x="1522" y="9394"/>
                  </a:cubicBezTo>
                  <a:cubicBezTo>
                    <a:pt x="19810" y="7393"/>
                    <a:pt x="38003" y="-10704"/>
                    <a:pt x="56291" y="9394"/>
                  </a:cubicBezTo>
                  <a:close/>
                </a:path>
              </a:pathLst>
            </a:custGeom>
            <a:solidFill>
              <a:srgbClr val="4A3C4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2" name="Rectangle 1"/>
          <p:cNvSpPr/>
          <p:nvPr/>
        </p:nvSpPr>
        <p:spPr>
          <a:xfrm>
            <a:off x="7625899" y="4990103"/>
            <a:ext cx="385830" cy="87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936" name="Group 935"/>
          <p:cNvGrpSpPr/>
          <p:nvPr/>
        </p:nvGrpSpPr>
        <p:grpSpPr>
          <a:xfrm>
            <a:off x="1206293" y="1173011"/>
            <a:ext cx="363374" cy="364952"/>
            <a:chOff x="7322174" y="1948839"/>
            <a:chExt cx="484498" cy="486602"/>
          </a:xfrm>
        </p:grpSpPr>
        <p:sp>
          <p:nvSpPr>
            <p:cNvPr id="937" name="Freeform: Shape 93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8" name="Freeform: Shape 93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9" name="Freeform: Shape 93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0" name="Freeform: Shape 93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1" name="Freeform: Shape 94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2" name="Freeform: Shape 94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3" name="Freeform: Shape 94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4" name="Freeform: Shape 94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5" name="Freeform: Shape 94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6" name="Freeform: Shape 94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7" name="Freeform: Shape 94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8" name="Freeform: Shape 94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9" name="Freeform: Shape 94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0" name="Freeform: Shape 94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51" name="Group 950"/>
          <p:cNvGrpSpPr/>
          <p:nvPr/>
        </p:nvGrpSpPr>
        <p:grpSpPr>
          <a:xfrm>
            <a:off x="1583089" y="1302267"/>
            <a:ext cx="363374" cy="364952"/>
            <a:chOff x="7322174" y="1948839"/>
            <a:chExt cx="484498" cy="486602"/>
          </a:xfrm>
        </p:grpSpPr>
        <p:sp>
          <p:nvSpPr>
            <p:cNvPr id="952" name="Freeform: Shape 951"/>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3" name="Freeform: Shape 952"/>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4" name="Freeform: Shape 953"/>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5" name="Freeform: Shape 954"/>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6" name="Freeform: Shape 955"/>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7" name="Freeform: Shape 956"/>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8" name="Freeform: Shape 957"/>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9" name="Freeform: Shape 958"/>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0" name="Freeform: Shape 959"/>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1" name="Freeform: Shape 960"/>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2" name="Freeform: Shape 961"/>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3" name="Freeform: Shape 962"/>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4" name="Freeform: Shape 963"/>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5" name="Freeform: Shape 964"/>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66" name="Group 965"/>
          <p:cNvGrpSpPr/>
          <p:nvPr/>
        </p:nvGrpSpPr>
        <p:grpSpPr>
          <a:xfrm>
            <a:off x="1491139" y="940992"/>
            <a:ext cx="363374" cy="364952"/>
            <a:chOff x="7322174" y="1948839"/>
            <a:chExt cx="484498" cy="486602"/>
          </a:xfrm>
        </p:grpSpPr>
        <p:sp>
          <p:nvSpPr>
            <p:cNvPr id="967" name="Freeform: Shape 966"/>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8" name="Freeform: Shape 967"/>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9" name="Freeform: Shape 968"/>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0" name="Freeform: Shape 969"/>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1" name="Freeform: Shape 970"/>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2" name="Freeform: Shape 971"/>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3" name="Freeform: Shape 972"/>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4" name="Freeform: Shape 973"/>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5" name="Freeform: Shape 974"/>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6" name="Freeform: Shape 975"/>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7" name="Freeform: Shape 976"/>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8" name="Freeform: Shape 977"/>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9" name="Freeform: Shape 978"/>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0" name="Freeform: Shape 979"/>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 name="Group 4"/>
          <p:cNvGrpSpPr/>
          <p:nvPr/>
        </p:nvGrpSpPr>
        <p:grpSpPr>
          <a:xfrm>
            <a:off x="3045406" y="4221128"/>
            <a:ext cx="685800" cy="685800"/>
            <a:chOff x="-1371876" y="4583571"/>
            <a:chExt cx="914400" cy="914400"/>
          </a:xfrm>
        </p:grpSpPr>
        <p:sp>
          <p:nvSpPr>
            <p:cNvPr id="4" name="Oval 3"/>
            <p:cNvSpPr/>
            <p:nvPr/>
          </p:nvSpPr>
          <p:spPr>
            <a:xfrm>
              <a:off x="-1371876" y="4583571"/>
              <a:ext cx="914400" cy="914400"/>
            </a:xfrm>
            <a:prstGeom prst="ellipse">
              <a:avLst/>
            </a:prstGeom>
            <a:gradFill>
              <a:gsLst>
                <a:gs pos="0">
                  <a:schemeClr val="accent4">
                    <a:lumMod val="20000"/>
                    <a:lumOff val="80000"/>
                  </a:schemeClr>
                </a:gs>
                <a:gs pos="52000">
                  <a:schemeClr val="accent4">
                    <a:lumMod val="60000"/>
                    <a:lumOff val="40000"/>
                  </a:schemeClr>
                </a:gs>
              </a:gsLst>
              <a:lin ang="5400000" scaled="1"/>
            </a:gra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sp>
          <p:nvSpPr>
            <p:cNvPr id="1505" name="Oval 1504"/>
            <p:cNvSpPr/>
            <p:nvPr/>
          </p:nvSpPr>
          <p:spPr>
            <a:xfrm>
              <a:off x="-1280436" y="4675011"/>
              <a:ext cx="731520" cy="731520"/>
            </a:xfrm>
            <a:prstGeom prst="ellipse">
              <a:avLst/>
            </a:prstGeom>
            <a:solidFill>
              <a:schemeClr val="bg1"/>
            </a:solidFill>
            <a:ln w="285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grpSp>
      <p:sp>
        <p:nvSpPr>
          <p:cNvPr id="6" name="Oval 5"/>
          <p:cNvSpPr/>
          <p:nvPr/>
        </p:nvSpPr>
        <p:spPr>
          <a:xfrm>
            <a:off x="3484654" y="4104978"/>
            <a:ext cx="332570" cy="29506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350" kern="1200" dirty="0">
                <a:solidFill>
                  <a:prstClr val="white"/>
                </a:solidFill>
                <a:latin typeface="Calibri" panose="020F0502020204030204"/>
              </a:rPr>
              <a:t>0</a:t>
            </a:r>
          </a:p>
        </p:txBody>
      </p:sp>
      <p:sp>
        <p:nvSpPr>
          <p:cNvPr id="329" name="Arrow: Down 328"/>
          <p:cNvSpPr/>
          <p:nvPr/>
        </p:nvSpPr>
        <p:spPr>
          <a:xfrm rot="5400000">
            <a:off x="2548860" y="4372520"/>
            <a:ext cx="439220" cy="369870"/>
          </a:xfrm>
          <a:prstGeom prst="down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331" name="Group 330"/>
          <p:cNvGrpSpPr/>
          <p:nvPr/>
        </p:nvGrpSpPr>
        <p:grpSpPr>
          <a:xfrm rot="21026332">
            <a:off x="1691605" y="1548082"/>
            <a:ext cx="115937" cy="2176595"/>
            <a:chOff x="2752905" y="1818162"/>
            <a:chExt cx="154582" cy="2902126"/>
          </a:xfrm>
          <a:solidFill>
            <a:srgbClr val="9F509E"/>
          </a:solidFill>
        </p:grpSpPr>
        <p:sp>
          <p:nvSpPr>
            <p:cNvPr id="1574" name="Oval 1573"/>
            <p:cNvSpPr/>
            <p:nvPr/>
          </p:nvSpPr>
          <p:spPr>
            <a:xfrm>
              <a:off x="2770327" y="458058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5" name="Oval 1574"/>
            <p:cNvSpPr/>
            <p:nvPr/>
          </p:nvSpPr>
          <p:spPr>
            <a:xfrm>
              <a:off x="2770327" y="4303214"/>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6" name="Oval 1575"/>
            <p:cNvSpPr/>
            <p:nvPr/>
          </p:nvSpPr>
          <p:spPr>
            <a:xfrm>
              <a:off x="2770327" y="4025840"/>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7" name="Oval 1576"/>
            <p:cNvSpPr/>
            <p:nvPr/>
          </p:nvSpPr>
          <p:spPr>
            <a:xfrm>
              <a:off x="2770327" y="374846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8" name="Oval 1577"/>
            <p:cNvSpPr/>
            <p:nvPr/>
          </p:nvSpPr>
          <p:spPr>
            <a:xfrm>
              <a:off x="2770327" y="3471092"/>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9" name="Oval 1578"/>
            <p:cNvSpPr/>
            <p:nvPr/>
          </p:nvSpPr>
          <p:spPr>
            <a:xfrm>
              <a:off x="2770327" y="3193718"/>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478" name="Oval 1477"/>
            <p:cNvSpPr/>
            <p:nvPr/>
          </p:nvSpPr>
          <p:spPr>
            <a:xfrm>
              <a:off x="2764399" y="290617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273" name="Oval 1272"/>
            <p:cNvSpPr/>
            <p:nvPr/>
          </p:nvSpPr>
          <p:spPr>
            <a:xfrm>
              <a:off x="2763026" y="262717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274" name="Oval 1273"/>
            <p:cNvSpPr/>
            <p:nvPr/>
          </p:nvSpPr>
          <p:spPr>
            <a:xfrm>
              <a:off x="2759377" y="2353256"/>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212" name="Oval 1211"/>
            <p:cNvSpPr/>
            <p:nvPr/>
          </p:nvSpPr>
          <p:spPr>
            <a:xfrm>
              <a:off x="2754054" y="2085357"/>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213" name="Oval 1212"/>
            <p:cNvSpPr/>
            <p:nvPr/>
          </p:nvSpPr>
          <p:spPr>
            <a:xfrm>
              <a:off x="2752905" y="1818162"/>
              <a:ext cx="137160" cy="1397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
        <p:nvSpPr>
          <p:cNvPr id="1919" name="Freeform: Shape 1918"/>
          <p:cNvSpPr/>
          <p:nvPr/>
        </p:nvSpPr>
        <p:spPr>
          <a:xfrm>
            <a:off x="4270689" y="1762650"/>
            <a:ext cx="5388284" cy="162901"/>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nvGrpSpPr>
          <p:cNvPr id="1922" name="Group 1921"/>
          <p:cNvGrpSpPr/>
          <p:nvPr/>
        </p:nvGrpSpPr>
        <p:grpSpPr>
          <a:xfrm>
            <a:off x="4329870" y="122065"/>
            <a:ext cx="4523556" cy="2977401"/>
            <a:chOff x="3367088" y="3687763"/>
            <a:chExt cx="2546350" cy="2874963"/>
          </a:xfrm>
          <a:effectLst>
            <a:outerShdw blurRad="152400" dist="38100" sx="102000" sy="102000" algn="l" rotWithShape="0">
              <a:prstClr val="black">
                <a:alpha val="40000"/>
              </a:prstClr>
            </a:outerShdw>
          </a:effectLst>
        </p:grpSpPr>
        <p:sp>
          <p:nvSpPr>
            <p:cNvPr id="1923" name="Freeform 216"/>
            <p:cNvSpPr/>
            <p:nvPr/>
          </p:nvSpPr>
          <p:spPr bwMode="auto">
            <a:xfrm>
              <a:off x="3481388" y="3800475"/>
              <a:ext cx="2317750" cy="2647950"/>
            </a:xfrm>
            <a:custGeom>
              <a:avLst/>
              <a:gdLst>
                <a:gd name="T0" fmla="*/ 8622 w 11276"/>
                <a:gd name="T1" fmla="*/ 12877 h 12877"/>
                <a:gd name="T2" fmla="*/ 2654 w 11276"/>
                <a:gd name="T3" fmla="*/ 12877 h 12877"/>
                <a:gd name="T4" fmla="*/ 0 w 11276"/>
                <a:gd name="T5" fmla="*/ 10223 h 12877"/>
                <a:gd name="T6" fmla="*/ 0 w 11276"/>
                <a:gd name="T7" fmla="*/ 2654 h 12877"/>
                <a:gd name="T8" fmla="*/ 587 w 11276"/>
                <a:gd name="T9" fmla="*/ 995 h 12877"/>
                <a:gd name="T10" fmla="*/ 2654 w 11276"/>
                <a:gd name="T11" fmla="*/ 0 h 12877"/>
                <a:gd name="T12" fmla="*/ 8622 w 11276"/>
                <a:gd name="T13" fmla="*/ 0 h 12877"/>
                <a:gd name="T14" fmla="*/ 11276 w 11276"/>
                <a:gd name="T15" fmla="*/ 2654 h 12877"/>
                <a:gd name="T16" fmla="*/ 11276 w 11276"/>
                <a:gd name="T17" fmla="*/ 10223 h 12877"/>
                <a:gd name="T18" fmla="*/ 8622 w 11276"/>
                <a:gd name="T19" fmla="*/ 12877 h 12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76" h="12877">
                  <a:moveTo>
                    <a:pt x="8622" y="12877"/>
                  </a:moveTo>
                  <a:lnTo>
                    <a:pt x="2654" y="12877"/>
                  </a:lnTo>
                  <a:cubicBezTo>
                    <a:pt x="1195" y="12877"/>
                    <a:pt x="0" y="11682"/>
                    <a:pt x="0" y="10223"/>
                  </a:cubicBezTo>
                  <a:lnTo>
                    <a:pt x="0" y="2654"/>
                  </a:lnTo>
                  <a:cubicBezTo>
                    <a:pt x="0" y="2028"/>
                    <a:pt x="220" y="1450"/>
                    <a:pt x="587" y="995"/>
                  </a:cubicBezTo>
                  <a:cubicBezTo>
                    <a:pt x="1074" y="389"/>
                    <a:pt x="1821" y="0"/>
                    <a:pt x="2654" y="0"/>
                  </a:cubicBezTo>
                  <a:lnTo>
                    <a:pt x="8622" y="0"/>
                  </a:lnTo>
                  <a:cubicBezTo>
                    <a:pt x="10082" y="0"/>
                    <a:pt x="11276" y="1195"/>
                    <a:pt x="11276" y="2654"/>
                  </a:cubicBezTo>
                  <a:lnTo>
                    <a:pt x="11276" y="10223"/>
                  </a:lnTo>
                  <a:cubicBezTo>
                    <a:pt x="11276" y="11682"/>
                    <a:pt x="10082" y="12877"/>
                    <a:pt x="8622" y="1287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1924" name="Group 1923"/>
            <p:cNvGrpSpPr/>
            <p:nvPr/>
          </p:nvGrpSpPr>
          <p:grpSpPr>
            <a:xfrm>
              <a:off x="3367088" y="3687763"/>
              <a:ext cx="2546350" cy="2874963"/>
              <a:chOff x="3367088" y="3687763"/>
              <a:chExt cx="2546350" cy="2874963"/>
            </a:xfrm>
          </p:grpSpPr>
          <p:sp>
            <p:nvSpPr>
              <p:cNvPr id="1925" name="Freeform 217"/>
              <p:cNvSpPr/>
              <p:nvPr/>
            </p:nvSpPr>
            <p:spPr bwMode="auto">
              <a:xfrm>
                <a:off x="3505200" y="3825875"/>
                <a:ext cx="2317750" cy="2647950"/>
              </a:xfrm>
              <a:custGeom>
                <a:avLst/>
                <a:gdLst>
                  <a:gd name="T0" fmla="*/ 11276 w 11276"/>
                  <a:gd name="T1" fmla="*/ 2654 h 12876"/>
                  <a:gd name="T2" fmla="*/ 11276 w 11276"/>
                  <a:gd name="T3" fmla="*/ 10222 h 12876"/>
                  <a:gd name="T4" fmla="*/ 8622 w 11276"/>
                  <a:gd name="T5" fmla="*/ 12876 h 12876"/>
                  <a:gd name="T6" fmla="*/ 2654 w 11276"/>
                  <a:gd name="T7" fmla="*/ 12876 h 12876"/>
                  <a:gd name="T8" fmla="*/ 0 w 11276"/>
                  <a:gd name="T9" fmla="*/ 10222 h 12876"/>
                  <a:gd name="T10" fmla="*/ 0 w 11276"/>
                  <a:gd name="T11" fmla="*/ 2654 h 12876"/>
                  <a:gd name="T12" fmla="*/ 586 w 11276"/>
                  <a:gd name="T13" fmla="*/ 995 h 12876"/>
                  <a:gd name="T14" fmla="*/ 1761 w 11276"/>
                  <a:gd name="T15" fmla="*/ 155 h 12876"/>
                  <a:gd name="T16" fmla="*/ 1897 w 11276"/>
                  <a:gd name="T17" fmla="*/ 111 h 12876"/>
                  <a:gd name="T18" fmla="*/ 2654 w 11276"/>
                  <a:gd name="T19" fmla="*/ 0 h 12876"/>
                  <a:gd name="T20" fmla="*/ 8622 w 11276"/>
                  <a:gd name="T21" fmla="*/ 0 h 12876"/>
                  <a:gd name="T22" fmla="*/ 9806 w 11276"/>
                  <a:gd name="T23" fmla="*/ 281 h 12876"/>
                  <a:gd name="T24" fmla="*/ 10039 w 11276"/>
                  <a:gd name="T25" fmla="*/ 413 h 12876"/>
                  <a:gd name="T26" fmla="*/ 11276 w 11276"/>
                  <a:gd name="T27" fmla="*/ 2654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76" h="12876">
                    <a:moveTo>
                      <a:pt x="11276" y="2654"/>
                    </a:moveTo>
                    <a:lnTo>
                      <a:pt x="11276" y="10222"/>
                    </a:lnTo>
                    <a:cubicBezTo>
                      <a:pt x="11276" y="11682"/>
                      <a:pt x="10081" y="12876"/>
                      <a:pt x="8622" y="12876"/>
                    </a:cubicBezTo>
                    <a:lnTo>
                      <a:pt x="2654" y="12876"/>
                    </a:lnTo>
                    <a:cubicBezTo>
                      <a:pt x="1194" y="12876"/>
                      <a:pt x="0" y="11682"/>
                      <a:pt x="0" y="10222"/>
                    </a:cubicBezTo>
                    <a:lnTo>
                      <a:pt x="0" y="2654"/>
                    </a:lnTo>
                    <a:cubicBezTo>
                      <a:pt x="0" y="2028"/>
                      <a:pt x="220" y="1450"/>
                      <a:pt x="586" y="995"/>
                    </a:cubicBezTo>
                    <a:cubicBezTo>
                      <a:pt x="891" y="616"/>
                      <a:pt x="1296" y="323"/>
                      <a:pt x="1761" y="155"/>
                    </a:cubicBezTo>
                    <a:cubicBezTo>
                      <a:pt x="1806" y="139"/>
                      <a:pt x="1851" y="124"/>
                      <a:pt x="1897" y="111"/>
                    </a:cubicBezTo>
                    <a:cubicBezTo>
                      <a:pt x="2137" y="38"/>
                      <a:pt x="2391" y="0"/>
                      <a:pt x="2654" y="0"/>
                    </a:cubicBezTo>
                    <a:lnTo>
                      <a:pt x="8622" y="0"/>
                    </a:lnTo>
                    <a:cubicBezTo>
                      <a:pt x="9047" y="0"/>
                      <a:pt x="9449" y="101"/>
                      <a:pt x="9806" y="281"/>
                    </a:cubicBezTo>
                    <a:cubicBezTo>
                      <a:pt x="9886" y="321"/>
                      <a:pt x="9964" y="365"/>
                      <a:pt x="10039" y="413"/>
                    </a:cubicBezTo>
                    <a:cubicBezTo>
                      <a:pt x="10781" y="885"/>
                      <a:pt x="11276" y="1714"/>
                      <a:pt x="11276" y="2654"/>
                    </a:cubicBezTo>
                    <a:close/>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6" name="Freeform 218"/>
              <p:cNvSpPr/>
              <p:nvPr/>
            </p:nvSpPr>
            <p:spPr bwMode="auto">
              <a:xfrm>
                <a:off x="4146550" y="3825875"/>
                <a:ext cx="139700" cy="2647950"/>
              </a:xfrm>
              <a:custGeom>
                <a:avLst/>
                <a:gdLst>
                  <a:gd name="T0" fmla="*/ 686 w 686"/>
                  <a:gd name="T1" fmla="*/ 12876 h 12876"/>
                  <a:gd name="T2" fmla="*/ 406 w 686"/>
                  <a:gd name="T3" fmla="*/ 12876 h 12876"/>
                  <a:gd name="T4" fmla="*/ 337 w 686"/>
                  <a:gd name="T5" fmla="*/ 10894 h 12876"/>
                  <a:gd name="T6" fmla="*/ 280 w 686"/>
                  <a:gd name="T7" fmla="*/ 8762 h 12876"/>
                  <a:gd name="T8" fmla="*/ 312 w 686"/>
                  <a:gd name="T9" fmla="*/ 5371 h 12876"/>
                  <a:gd name="T10" fmla="*/ 234 w 686"/>
                  <a:gd name="T11" fmla="*/ 0 h 12876"/>
                  <a:gd name="T12" fmla="*/ 346 w 686"/>
                  <a:gd name="T13" fmla="*/ 0 h 12876"/>
                  <a:gd name="T14" fmla="*/ 357 w 686"/>
                  <a:gd name="T15" fmla="*/ 139 h 12876"/>
                  <a:gd name="T16" fmla="*/ 444 w 686"/>
                  <a:gd name="T17" fmla="*/ 1046 h 12876"/>
                  <a:gd name="T18" fmla="*/ 357 w 686"/>
                  <a:gd name="T19" fmla="*/ 6130 h 12876"/>
                  <a:gd name="T20" fmla="*/ 374 w 686"/>
                  <a:gd name="T21" fmla="*/ 8595 h 12876"/>
                  <a:gd name="T22" fmla="*/ 509 w 686"/>
                  <a:gd name="T23" fmla="*/ 10624 h 12876"/>
                  <a:gd name="T24" fmla="*/ 686 w 686"/>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12876">
                    <a:moveTo>
                      <a:pt x="686" y="12876"/>
                    </a:moveTo>
                    <a:lnTo>
                      <a:pt x="406" y="12876"/>
                    </a:lnTo>
                    <a:cubicBezTo>
                      <a:pt x="374" y="12385"/>
                      <a:pt x="319" y="11434"/>
                      <a:pt x="337" y="10894"/>
                    </a:cubicBezTo>
                    <a:cubicBezTo>
                      <a:pt x="362" y="10144"/>
                      <a:pt x="559" y="9709"/>
                      <a:pt x="280" y="8762"/>
                    </a:cubicBezTo>
                    <a:cubicBezTo>
                      <a:pt x="0" y="7816"/>
                      <a:pt x="222" y="6334"/>
                      <a:pt x="312" y="5371"/>
                    </a:cubicBezTo>
                    <a:cubicBezTo>
                      <a:pt x="387" y="4566"/>
                      <a:pt x="273" y="1107"/>
                      <a:pt x="234" y="0"/>
                    </a:cubicBezTo>
                    <a:lnTo>
                      <a:pt x="346" y="0"/>
                    </a:lnTo>
                    <a:cubicBezTo>
                      <a:pt x="347" y="44"/>
                      <a:pt x="351" y="91"/>
                      <a:pt x="357" y="139"/>
                    </a:cubicBezTo>
                    <a:cubicBezTo>
                      <a:pt x="391" y="399"/>
                      <a:pt x="509" y="799"/>
                      <a:pt x="444" y="1046"/>
                    </a:cubicBezTo>
                    <a:cubicBezTo>
                      <a:pt x="379" y="1292"/>
                      <a:pt x="458" y="5423"/>
                      <a:pt x="357" y="6130"/>
                    </a:cubicBezTo>
                    <a:cubicBezTo>
                      <a:pt x="256" y="6838"/>
                      <a:pt x="306" y="8004"/>
                      <a:pt x="374" y="8595"/>
                    </a:cubicBezTo>
                    <a:cubicBezTo>
                      <a:pt x="441" y="9186"/>
                      <a:pt x="543" y="9287"/>
                      <a:pt x="509" y="10624"/>
                    </a:cubicBezTo>
                    <a:cubicBezTo>
                      <a:pt x="485" y="11552"/>
                      <a:pt x="608" y="12427"/>
                      <a:pt x="686" y="1287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7" name="Freeform 219"/>
              <p:cNvSpPr/>
              <p:nvPr/>
            </p:nvSpPr>
            <p:spPr bwMode="auto">
              <a:xfrm>
                <a:off x="5081588" y="3825875"/>
                <a:ext cx="157163" cy="2647950"/>
              </a:xfrm>
              <a:custGeom>
                <a:avLst/>
                <a:gdLst>
                  <a:gd name="T0" fmla="*/ 614 w 770"/>
                  <a:gd name="T1" fmla="*/ 12876 h 12876"/>
                  <a:gd name="T2" fmla="*/ 605 w 770"/>
                  <a:gd name="T3" fmla="*/ 12501 h 12876"/>
                  <a:gd name="T4" fmla="*/ 495 w 770"/>
                  <a:gd name="T5" fmla="*/ 11597 h 12876"/>
                  <a:gd name="T6" fmla="*/ 455 w 770"/>
                  <a:gd name="T7" fmla="*/ 6512 h 12876"/>
                  <a:gd name="T8" fmla="*/ 376 w 770"/>
                  <a:gd name="T9" fmla="*/ 4048 h 12876"/>
                  <a:gd name="T10" fmla="*/ 191 w 770"/>
                  <a:gd name="T11" fmla="*/ 2024 h 12876"/>
                  <a:gd name="T12" fmla="*/ 0 w 770"/>
                  <a:gd name="T13" fmla="*/ 0 h 12876"/>
                  <a:gd name="T14" fmla="*/ 257 w 770"/>
                  <a:gd name="T15" fmla="*/ 0 h 12876"/>
                  <a:gd name="T16" fmla="*/ 356 w 770"/>
                  <a:gd name="T17" fmla="*/ 1749 h 12876"/>
                  <a:gd name="T18" fmla="*/ 467 w 770"/>
                  <a:gd name="T19" fmla="*/ 3879 h 12876"/>
                  <a:gd name="T20" fmla="*/ 519 w 770"/>
                  <a:gd name="T21" fmla="*/ 7269 h 12876"/>
                  <a:gd name="T22" fmla="*/ 745 w 770"/>
                  <a:gd name="T23" fmla="*/ 12876 h 12876"/>
                  <a:gd name="T24" fmla="*/ 614 w 770"/>
                  <a:gd name="T25" fmla="*/ 12876 h 1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0" h="12876">
                    <a:moveTo>
                      <a:pt x="614" y="12876"/>
                    </a:moveTo>
                    <a:cubicBezTo>
                      <a:pt x="623" y="12786"/>
                      <a:pt x="628" y="12649"/>
                      <a:pt x="605" y="12501"/>
                    </a:cubicBezTo>
                    <a:cubicBezTo>
                      <a:pt x="564" y="12243"/>
                      <a:pt x="436" y="11845"/>
                      <a:pt x="495" y="11597"/>
                    </a:cubicBezTo>
                    <a:cubicBezTo>
                      <a:pt x="554" y="11349"/>
                      <a:pt x="372" y="7222"/>
                      <a:pt x="455" y="6512"/>
                    </a:cubicBezTo>
                    <a:cubicBezTo>
                      <a:pt x="538" y="5802"/>
                      <a:pt x="459" y="4637"/>
                      <a:pt x="376" y="4048"/>
                    </a:cubicBezTo>
                    <a:cubicBezTo>
                      <a:pt x="294" y="3460"/>
                      <a:pt x="191" y="3361"/>
                      <a:pt x="191" y="2024"/>
                    </a:cubicBezTo>
                    <a:cubicBezTo>
                      <a:pt x="191" y="1232"/>
                      <a:pt x="86" y="481"/>
                      <a:pt x="0" y="0"/>
                    </a:cubicBezTo>
                    <a:lnTo>
                      <a:pt x="257" y="0"/>
                    </a:lnTo>
                    <a:cubicBezTo>
                      <a:pt x="302" y="517"/>
                      <a:pt x="360" y="1285"/>
                      <a:pt x="356" y="1749"/>
                    </a:cubicBezTo>
                    <a:cubicBezTo>
                      <a:pt x="349" y="2499"/>
                      <a:pt x="163" y="2940"/>
                      <a:pt x="467" y="3879"/>
                    </a:cubicBezTo>
                    <a:cubicBezTo>
                      <a:pt x="770" y="4818"/>
                      <a:pt x="585" y="6305"/>
                      <a:pt x="519" y="7269"/>
                    </a:cubicBezTo>
                    <a:cubicBezTo>
                      <a:pt x="459" y="8149"/>
                      <a:pt x="702" y="12177"/>
                      <a:pt x="745" y="12876"/>
                    </a:cubicBezTo>
                    <a:lnTo>
                      <a:pt x="614" y="12876"/>
                    </a:ln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8" name="Freeform 220"/>
              <p:cNvSpPr>
                <a:spLocks noEditPoints="1"/>
              </p:cNvSpPr>
              <p:nvPr/>
            </p:nvSpPr>
            <p:spPr bwMode="auto">
              <a:xfrm>
                <a:off x="3367088" y="3687763"/>
                <a:ext cx="2546350" cy="2760663"/>
              </a:xfrm>
              <a:custGeom>
                <a:avLst/>
                <a:gdLst>
                  <a:gd name="T0" fmla="*/ 2737 w 12382"/>
                  <a:gd name="T1" fmla="*/ 13385 h 13430"/>
                  <a:gd name="T2" fmla="*/ 2489 w 12382"/>
                  <a:gd name="T3" fmla="*/ 13330 h 13430"/>
                  <a:gd name="T4" fmla="*/ 9959 w 12382"/>
                  <a:gd name="T5" fmla="*/ 13309 h 13430"/>
                  <a:gd name="T6" fmla="*/ 2269 w 12382"/>
                  <a:gd name="T7" fmla="*/ 13255 h 13430"/>
                  <a:gd name="T8" fmla="*/ 11235 w 12382"/>
                  <a:gd name="T9" fmla="*/ 13227 h 13430"/>
                  <a:gd name="T10" fmla="*/ 10184 w 12382"/>
                  <a:gd name="T11" fmla="*/ 13227 h 13430"/>
                  <a:gd name="T12" fmla="*/ 10257 w 12382"/>
                  <a:gd name="T13" fmla="*/ 13195 h 13430"/>
                  <a:gd name="T14" fmla="*/ 11334 w 12382"/>
                  <a:gd name="T15" fmla="*/ 13144 h 13430"/>
                  <a:gd name="T16" fmla="*/ 10359 w 12382"/>
                  <a:gd name="T17" fmla="*/ 13150 h 13430"/>
                  <a:gd name="T18" fmla="*/ 11432 w 12382"/>
                  <a:gd name="T19" fmla="*/ 13045 h 13430"/>
                  <a:gd name="T20" fmla="*/ 1002 w 12382"/>
                  <a:gd name="T21" fmla="*/ 13095 h 13430"/>
                  <a:gd name="T22" fmla="*/ 10512 w 12382"/>
                  <a:gd name="T23" fmla="*/ 13064 h 13430"/>
                  <a:gd name="T24" fmla="*/ 795 w 12382"/>
                  <a:gd name="T25" fmla="*/ 12882 h 13430"/>
                  <a:gd name="T26" fmla="*/ 587 w 12382"/>
                  <a:gd name="T27" fmla="*/ 12619 h 13430"/>
                  <a:gd name="T28" fmla="*/ 379 w 12382"/>
                  <a:gd name="T29" fmla="*/ 12282 h 13430"/>
                  <a:gd name="T30" fmla="*/ 170 w 12382"/>
                  <a:gd name="T31" fmla="*/ 11799 h 13430"/>
                  <a:gd name="T32" fmla="*/ 59 w 12382"/>
                  <a:gd name="T33" fmla="*/ 7384 h 13430"/>
                  <a:gd name="T34" fmla="*/ 392 w 12382"/>
                  <a:gd name="T35" fmla="*/ 7175 h 13430"/>
                  <a:gd name="T36" fmla="*/ 662 w 12382"/>
                  <a:gd name="T37" fmla="*/ 11524 h 13430"/>
                  <a:gd name="T38" fmla="*/ 870 w 12382"/>
                  <a:gd name="T39" fmla="*/ 12029 h 13430"/>
                  <a:gd name="T40" fmla="*/ 1079 w 12382"/>
                  <a:gd name="T41" fmla="*/ 12355 h 13430"/>
                  <a:gd name="T42" fmla="*/ 1287 w 12382"/>
                  <a:gd name="T43" fmla="*/ 12602 h 13430"/>
                  <a:gd name="T44" fmla="*/ 1512 w 12382"/>
                  <a:gd name="T45" fmla="*/ 12812 h 13430"/>
                  <a:gd name="T46" fmla="*/ 1010 w 12382"/>
                  <a:gd name="T47" fmla="*/ 13022 h 13430"/>
                  <a:gd name="T48" fmla="*/ 10660 w 12382"/>
                  <a:gd name="T49" fmla="*/ 12972 h 13430"/>
                  <a:gd name="T50" fmla="*/ 10762 w 12382"/>
                  <a:gd name="T51" fmla="*/ 12899 h 13430"/>
                  <a:gd name="T52" fmla="*/ 10862 w 12382"/>
                  <a:gd name="T53" fmla="*/ 12819 h 13430"/>
                  <a:gd name="T54" fmla="*/ 10967 w 12382"/>
                  <a:gd name="T55" fmla="*/ 12727 h 13430"/>
                  <a:gd name="T56" fmla="*/ 12155 w 12382"/>
                  <a:gd name="T57" fmla="*/ 11950 h 13430"/>
                  <a:gd name="T58" fmla="*/ 12250 w 12382"/>
                  <a:gd name="T59" fmla="*/ 11679 h 13430"/>
                  <a:gd name="T60" fmla="*/ 12322 w 12382"/>
                  <a:gd name="T61" fmla="*/ 11385 h 13430"/>
                  <a:gd name="T62" fmla="*/ 11802 w 12382"/>
                  <a:gd name="T63" fmla="*/ 11149 h 13430"/>
                  <a:gd name="T64" fmla="*/ 11742 w 12382"/>
                  <a:gd name="T65" fmla="*/ 2545 h 13430"/>
                  <a:gd name="T66" fmla="*/ 11710 w 12382"/>
                  <a:gd name="T67" fmla="*/ 2029 h 13430"/>
                  <a:gd name="T68" fmla="*/ 12239 w 12382"/>
                  <a:gd name="T69" fmla="*/ 2259 h 13430"/>
                  <a:gd name="T70" fmla="*/ 12317 w 12382"/>
                  <a:gd name="T71" fmla="*/ 6657 h 13430"/>
                  <a:gd name="T72" fmla="*/ 12109 w 12382"/>
                  <a:gd name="T73" fmla="*/ 6930 h 13430"/>
                  <a:gd name="T74" fmla="*/ 11900 w 12382"/>
                  <a:gd name="T75" fmla="*/ 7190 h 13430"/>
                  <a:gd name="T76" fmla="*/ 589 w 12382"/>
                  <a:gd name="T77" fmla="*/ 2782 h 13430"/>
                  <a:gd name="T78" fmla="*/ 150 w 12382"/>
                  <a:gd name="T79" fmla="*/ 2237 h 13430"/>
                  <a:gd name="T80" fmla="*/ 687 w 12382"/>
                  <a:gd name="T81" fmla="*/ 2379 h 13430"/>
                  <a:gd name="T82" fmla="*/ 767 w 12382"/>
                  <a:gd name="T83" fmla="*/ 2174 h 13430"/>
                  <a:gd name="T84" fmla="*/ 360 w 12382"/>
                  <a:gd name="T85" fmla="*/ 1737 h 13430"/>
                  <a:gd name="T86" fmla="*/ 569 w 12382"/>
                  <a:gd name="T87" fmla="*/ 1390 h 13430"/>
                  <a:gd name="T88" fmla="*/ 777 w 12382"/>
                  <a:gd name="T89" fmla="*/ 1120 h 13430"/>
                  <a:gd name="T90" fmla="*/ 625 w 12382"/>
                  <a:gd name="T91" fmla="*/ 1312 h 13430"/>
                  <a:gd name="T92" fmla="*/ 417 w 12382"/>
                  <a:gd name="T93" fmla="*/ 1634 h 13430"/>
                  <a:gd name="T94" fmla="*/ 209 w 12382"/>
                  <a:gd name="T95" fmla="*/ 2077 h 13430"/>
                  <a:gd name="T96" fmla="*/ 959 w 12382"/>
                  <a:gd name="T97" fmla="*/ 1802 h 13430"/>
                  <a:gd name="T98" fmla="*/ 12037 w 12382"/>
                  <a:gd name="T99" fmla="*/ 1765 h 13430"/>
                  <a:gd name="T100" fmla="*/ 1090 w 12382"/>
                  <a:gd name="T101" fmla="*/ 1610 h 13430"/>
                  <a:gd name="T102" fmla="*/ 1144 w 12382"/>
                  <a:gd name="T103" fmla="*/ 1542 h 13430"/>
                  <a:gd name="T104" fmla="*/ 11882 w 12382"/>
                  <a:gd name="T105" fmla="*/ 1494 h 13430"/>
                  <a:gd name="T106" fmla="*/ 1264 w 12382"/>
                  <a:gd name="T107" fmla="*/ 1405 h 13430"/>
                  <a:gd name="T108" fmla="*/ 1347 w 12382"/>
                  <a:gd name="T109" fmla="*/ 1320 h 13430"/>
                  <a:gd name="T110" fmla="*/ 11764 w 12382"/>
                  <a:gd name="T111" fmla="*/ 1317 h 13430"/>
                  <a:gd name="T112" fmla="*/ 1445 w 12382"/>
                  <a:gd name="T113" fmla="*/ 1227 h 13430"/>
                  <a:gd name="T114" fmla="*/ 1554 w 12382"/>
                  <a:gd name="T115" fmla="*/ 1135 h 13430"/>
                  <a:gd name="T116" fmla="*/ 844 w 12382"/>
                  <a:gd name="T117" fmla="*/ 1047 h 13430"/>
                  <a:gd name="T118" fmla="*/ 1822 w 12382"/>
                  <a:gd name="T119" fmla="*/ 317 h 13430"/>
                  <a:gd name="T120" fmla="*/ 2382 w 12382"/>
                  <a:gd name="T121" fmla="*/ 109 h 13430"/>
                  <a:gd name="T122" fmla="*/ 2415 w 12382"/>
                  <a:gd name="T123" fmla="*/ 100 h 13430"/>
                  <a:gd name="T124" fmla="*/ 1842 w 12382"/>
                  <a:gd name="T125" fmla="*/ 309 h 1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2" h="13430">
                    <a:moveTo>
                      <a:pt x="3149" y="13430"/>
                    </a:moveTo>
                    <a:lnTo>
                      <a:pt x="3149" y="13429"/>
                    </a:lnTo>
                    <a:lnTo>
                      <a:pt x="3095" y="13429"/>
                    </a:lnTo>
                    <a:lnTo>
                      <a:pt x="3095" y="13427"/>
                    </a:lnTo>
                    <a:lnTo>
                      <a:pt x="3150" y="13427"/>
                    </a:lnTo>
                    <a:lnTo>
                      <a:pt x="3150" y="13429"/>
                    </a:lnTo>
                    <a:lnTo>
                      <a:pt x="9235" y="13429"/>
                    </a:lnTo>
                    <a:lnTo>
                      <a:pt x="9235" y="13430"/>
                    </a:lnTo>
                    <a:lnTo>
                      <a:pt x="3149" y="13430"/>
                    </a:lnTo>
                    <a:close/>
                    <a:moveTo>
                      <a:pt x="9240" y="13427"/>
                    </a:moveTo>
                    <a:lnTo>
                      <a:pt x="9284" y="13427"/>
                    </a:lnTo>
                    <a:lnTo>
                      <a:pt x="9284" y="13429"/>
                    </a:lnTo>
                    <a:lnTo>
                      <a:pt x="9240" y="13429"/>
                    </a:lnTo>
                    <a:lnTo>
                      <a:pt x="9240" y="13427"/>
                    </a:lnTo>
                    <a:close/>
                    <a:moveTo>
                      <a:pt x="3064" y="13427"/>
                    </a:moveTo>
                    <a:lnTo>
                      <a:pt x="3064" y="13425"/>
                    </a:lnTo>
                    <a:lnTo>
                      <a:pt x="3040" y="13425"/>
                    </a:lnTo>
                    <a:lnTo>
                      <a:pt x="3040" y="13424"/>
                    </a:lnTo>
                    <a:lnTo>
                      <a:pt x="3065" y="13424"/>
                    </a:lnTo>
                    <a:lnTo>
                      <a:pt x="3065" y="13425"/>
                    </a:lnTo>
                    <a:lnTo>
                      <a:pt x="3095" y="13425"/>
                    </a:lnTo>
                    <a:lnTo>
                      <a:pt x="3095" y="13427"/>
                    </a:lnTo>
                    <a:lnTo>
                      <a:pt x="3064" y="13427"/>
                    </a:lnTo>
                    <a:close/>
                    <a:moveTo>
                      <a:pt x="9285" y="13425"/>
                    </a:moveTo>
                    <a:lnTo>
                      <a:pt x="9320" y="13425"/>
                    </a:lnTo>
                    <a:lnTo>
                      <a:pt x="9320" y="13427"/>
                    </a:lnTo>
                    <a:lnTo>
                      <a:pt x="9285" y="13427"/>
                    </a:lnTo>
                    <a:lnTo>
                      <a:pt x="9285" y="13425"/>
                    </a:lnTo>
                    <a:close/>
                    <a:moveTo>
                      <a:pt x="9322" y="13424"/>
                    </a:moveTo>
                    <a:lnTo>
                      <a:pt x="9344" y="13424"/>
                    </a:lnTo>
                    <a:lnTo>
                      <a:pt x="9344" y="13425"/>
                    </a:lnTo>
                    <a:lnTo>
                      <a:pt x="9322" y="13425"/>
                    </a:lnTo>
                    <a:lnTo>
                      <a:pt x="9322" y="13424"/>
                    </a:lnTo>
                    <a:close/>
                    <a:moveTo>
                      <a:pt x="3017" y="13422"/>
                    </a:moveTo>
                    <a:lnTo>
                      <a:pt x="3040" y="13422"/>
                    </a:lnTo>
                    <a:lnTo>
                      <a:pt x="3040" y="13424"/>
                    </a:lnTo>
                    <a:lnTo>
                      <a:pt x="3017" y="13424"/>
                    </a:lnTo>
                    <a:lnTo>
                      <a:pt x="3017" y="13422"/>
                    </a:lnTo>
                    <a:close/>
                    <a:moveTo>
                      <a:pt x="9347" y="13422"/>
                    </a:moveTo>
                    <a:lnTo>
                      <a:pt x="9365" y="13422"/>
                    </a:lnTo>
                    <a:lnTo>
                      <a:pt x="9365" y="13424"/>
                    </a:lnTo>
                    <a:lnTo>
                      <a:pt x="9347" y="13424"/>
                    </a:lnTo>
                    <a:lnTo>
                      <a:pt x="9347" y="13422"/>
                    </a:lnTo>
                    <a:close/>
                    <a:moveTo>
                      <a:pt x="2992" y="13420"/>
                    </a:moveTo>
                    <a:lnTo>
                      <a:pt x="3014" y="13420"/>
                    </a:lnTo>
                    <a:lnTo>
                      <a:pt x="3014" y="13422"/>
                    </a:lnTo>
                    <a:lnTo>
                      <a:pt x="2992" y="13422"/>
                    </a:lnTo>
                    <a:lnTo>
                      <a:pt x="2992" y="13420"/>
                    </a:lnTo>
                    <a:close/>
                    <a:moveTo>
                      <a:pt x="9374" y="13420"/>
                    </a:moveTo>
                    <a:lnTo>
                      <a:pt x="9387" y="13420"/>
                    </a:lnTo>
                    <a:lnTo>
                      <a:pt x="9387" y="13422"/>
                    </a:lnTo>
                    <a:lnTo>
                      <a:pt x="9374" y="13422"/>
                    </a:lnTo>
                    <a:lnTo>
                      <a:pt x="9374" y="13420"/>
                    </a:lnTo>
                    <a:close/>
                    <a:moveTo>
                      <a:pt x="2969" y="13420"/>
                    </a:moveTo>
                    <a:lnTo>
                      <a:pt x="2969" y="13419"/>
                    </a:lnTo>
                    <a:lnTo>
                      <a:pt x="2950" y="13419"/>
                    </a:lnTo>
                    <a:lnTo>
                      <a:pt x="2950" y="13417"/>
                    </a:lnTo>
                    <a:lnTo>
                      <a:pt x="2937" y="13417"/>
                    </a:lnTo>
                    <a:lnTo>
                      <a:pt x="2937" y="13415"/>
                    </a:lnTo>
                    <a:lnTo>
                      <a:pt x="2922" y="13415"/>
                    </a:lnTo>
                    <a:lnTo>
                      <a:pt x="2922" y="13414"/>
                    </a:lnTo>
                    <a:lnTo>
                      <a:pt x="2907" y="13414"/>
                    </a:lnTo>
                    <a:lnTo>
                      <a:pt x="2907" y="13412"/>
                    </a:lnTo>
                    <a:lnTo>
                      <a:pt x="2924" y="13412"/>
                    </a:lnTo>
                    <a:lnTo>
                      <a:pt x="2924" y="13414"/>
                    </a:lnTo>
                    <a:lnTo>
                      <a:pt x="2939" y="13414"/>
                    </a:lnTo>
                    <a:lnTo>
                      <a:pt x="2939" y="13415"/>
                    </a:lnTo>
                    <a:lnTo>
                      <a:pt x="2952" y="13415"/>
                    </a:lnTo>
                    <a:lnTo>
                      <a:pt x="2952" y="13417"/>
                    </a:lnTo>
                    <a:lnTo>
                      <a:pt x="2970" y="13417"/>
                    </a:lnTo>
                    <a:lnTo>
                      <a:pt x="2970" y="13419"/>
                    </a:lnTo>
                    <a:lnTo>
                      <a:pt x="2989" y="13419"/>
                    </a:lnTo>
                    <a:lnTo>
                      <a:pt x="2989" y="13420"/>
                    </a:lnTo>
                    <a:lnTo>
                      <a:pt x="2969" y="13420"/>
                    </a:lnTo>
                    <a:close/>
                    <a:moveTo>
                      <a:pt x="9394" y="13419"/>
                    </a:moveTo>
                    <a:lnTo>
                      <a:pt x="9409" y="13419"/>
                    </a:lnTo>
                    <a:lnTo>
                      <a:pt x="9409" y="13420"/>
                    </a:lnTo>
                    <a:lnTo>
                      <a:pt x="9394" y="13420"/>
                    </a:lnTo>
                    <a:lnTo>
                      <a:pt x="9394" y="13419"/>
                    </a:lnTo>
                    <a:close/>
                    <a:moveTo>
                      <a:pt x="9412" y="13417"/>
                    </a:moveTo>
                    <a:lnTo>
                      <a:pt x="9430" y="13417"/>
                    </a:lnTo>
                    <a:lnTo>
                      <a:pt x="9430" y="13419"/>
                    </a:lnTo>
                    <a:lnTo>
                      <a:pt x="9412" y="13419"/>
                    </a:lnTo>
                    <a:lnTo>
                      <a:pt x="9412" y="13417"/>
                    </a:lnTo>
                    <a:close/>
                    <a:moveTo>
                      <a:pt x="9430" y="13415"/>
                    </a:moveTo>
                    <a:lnTo>
                      <a:pt x="9449" y="13415"/>
                    </a:lnTo>
                    <a:lnTo>
                      <a:pt x="9449" y="13417"/>
                    </a:lnTo>
                    <a:lnTo>
                      <a:pt x="9430" y="13417"/>
                    </a:lnTo>
                    <a:lnTo>
                      <a:pt x="9430" y="13415"/>
                    </a:lnTo>
                    <a:close/>
                    <a:moveTo>
                      <a:pt x="9449" y="13414"/>
                    </a:moveTo>
                    <a:lnTo>
                      <a:pt x="9462" y="13414"/>
                    </a:lnTo>
                    <a:lnTo>
                      <a:pt x="9462" y="13415"/>
                    </a:lnTo>
                    <a:lnTo>
                      <a:pt x="9449" y="13415"/>
                    </a:lnTo>
                    <a:lnTo>
                      <a:pt x="9449" y="13414"/>
                    </a:lnTo>
                    <a:close/>
                    <a:moveTo>
                      <a:pt x="9462" y="13412"/>
                    </a:moveTo>
                    <a:lnTo>
                      <a:pt x="9475" y="13412"/>
                    </a:lnTo>
                    <a:lnTo>
                      <a:pt x="9475" y="13414"/>
                    </a:lnTo>
                    <a:lnTo>
                      <a:pt x="9462" y="13414"/>
                    </a:lnTo>
                    <a:lnTo>
                      <a:pt x="9462" y="13412"/>
                    </a:lnTo>
                    <a:close/>
                    <a:moveTo>
                      <a:pt x="2894" y="13410"/>
                    </a:moveTo>
                    <a:lnTo>
                      <a:pt x="2907" y="13410"/>
                    </a:lnTo>
                    <a:lnTo>
                      <a:pt x="2907" y="13412"/>
                    </a:lnTo>
                    <a:lnTo>
                      <a:pt x="2894" y="13412"/>
                    </a:lnTo>
                    <a:lnTo>
                      <a:pt x="2894" y="13410"/>
                    </a:lnTo>
                    <a:close/>
                    <a:moveTo>
                      <a:pt x="9477" y="13410"/>
                    </a:moveTo>
                    <a:lnTo>
                      <a:pt x="9489" y="13410"/>
                    </a:lnTo>
                    <a:lnTo>
                      <a:pt x="9489" y="13412"/>
                    </a:lnTo>
                    <a:lnTo>
                      <a:pt x="9477" y="13412"/>
                    </a:lnTo>
                    <a:lnTo>
                      <a:pt x="9477" y="13410"/>
                    </a:lnTo>
                    <a:close/>
                    <a:moveTo>
                      <a:pt x="2879" y="13409"/>
                    </a:moveTo>
                    <a:lnTo>
                      <a:pt x="2890" y="13409"/>
                    </a:lnTo>
                    <a:lnTo>
                      <a:pt x="2890" y="13410"/>
                    </a:lnTo>
                    <a:lnTo>
                      <a:pt x="2879" y="13410"/>
                    </a:lnTo>
                    <a:lnTo>
                      <a:pt x="2879" y="13409"/>
                    </a:lnTo>
                    <a:close/>
                    <a:moveTo>
                      <a:pt x="9492" y="13409"/>
                    </a:moveTo>
                    <a:lnTo>
                      <a:pt x="9502" y="13409"/>
                    </a:lnTo>
                    <a:lnTo>
                      <a:pt x="9502" y="13410"/>
                    </a:lnTo>
                    <a:lnTo>
                      <a:pt x="9492" y="13410"/>
                    </a:lnTo>
                    <a:lnTo>
                      <a:pt x="9492" y="13409"/>
                    </a:lnTo>
                    <a:close/>
                    <a:moveTo>
                      <a:pt x="2865" y="13407"/>
                    </a:moveTo>
                    <a:lnTo>
                      <a:pt x="2877" y="13407"/>
                    </a:lnTo>
                    <a:lnTo>
                      <a:pt x="2877" y="13409"/>
                    </a:lnTo>
                    <a:lnTo>
                      <a:pt x="2865" y="13409"/>
                    </a:lnTo>
                    <a:lnTo>
                      <a:pt x="2865" y="13407"/>
                    </a:lnTo>
                    <a:close/>
                    <a:moveTo>
                      <a:pt x="9505" y="13407"/>
                    </a:moveTo>
                    <a:lnTo>
                      <a:pt x="9515" y="13407"/>
                    </a:lnTo>
                    <a:lnTo>
                      <a:pt x="9515" y="13409"/>
                    </a:lnTo>
                    <a:lnTo>
                      <a:pt x="9505" y="13409"/>
                    </a:lnTo>
                    <a:lnTo>
                      <a:pt x="9505" y="13407"/>
                    </a:lnTo>
                    <a:close/>
                    <a:moveTo>
                      <a:pt x="2850" y="13407"/>
                    </a:moveTo>
                    <a:lnTo>
                      <a:pt x="2850" y="13405"/>
                    </a:lnTo>
                    <a:lnTo>
                      <a:pt x="2837" y="13405"/>
                    </a:lnTo>
                    <a:lnTo>
                      <a:pt x="2837" y="13404"/>
                    </a:lnTo>
                    <a:lnTo>
                      <a:pt x="2827" y="13404"/>
                    </a:lnTo>
                    <a:lnTo>
                      <a:pt x="2827" y="13402"/>
                    </a:lnTo>
                    <a:lnTo>
                      <a:pt x="2817" y="13402"/>
                    </a:lnTo>
                    <a:lnTo>
                      <a:pt x="2817" y="13400"/>
                    </a:lnTo>
                    <a:lnTo>
                      <a:pt x="2807" y="13400"/>
                    </a:lnTo>
                    <a:lnTo>
                      <a:pt x="2807" y="13399"/>
                    </a:lnTo>
                    <a:lnTo>
                      <a:pt x="2819" y="13399"/>
                    </a:lnTo>
                    <a:lnTo>
                      <a:pt x="2819" y="13400"/>
                    </a:lnTo>
                    <a:lnTo>
                      <a:pt x="2829" y="13400"/>
                    </a:lnTo>
                    <a:lnTo>
                      <a:pt x="2829" y="13402"/>
                    </a:lnTo>
                    <a:lnTo>
                      <a:pt x="2839" y="13402"/>
                    </a:lnTo>
                    <a:lnTo>
                      <a:pt x="2839" y="13404"/>
                    </a:lnTo>
                    <a:lnTo>
                      <a:pt x="2852" y="13404"/>
                    </a:lnTo>
                    <a:lnTo>
                      <a:pt x="2852" y="13405"/>
                    </a:lnTo>
                    <a:lnTo>
                      <a:pt x="2865" y="13405"/>
                    </a:lnTo>
                    <a:lnTo>
                      <a:pt x="2865" y="13407"/>
                    </a:lnTo>
                    <a:lnTo>
                      <a:pt x="2850" y="13407"/>
                    </a:lnTo>
                    <a:close/>
                    <a:moveTo>
                      <a:pt x="9519" y="13405"/>
                    </a:moveTo>
                    <a:lnTo>
                      <a:pt x="9527" y="13405"/>
                    </a:lnTo>
                    <a:lnTo>
                      <a:pt x="9527" y="13407"/>
                    </a:lnTo>
                    <a:lnTo>
                      <a:pt x="9519" y="13407"/>
                    </a:lnTo>
                    <a:lnTo>
                      <a:pt x="9519" y="13405"/>
                    </a:lnTo>
                    <a:close/>
                    <a:moveTo>
                      <a:pt x="9530" y="13404"/>
                    </a:moveTo>
                    <a:lnTo>
                      <a:pt x="9540" y="13404"/>
                    </a:lnTo>
                    <a:lnTo>
                      <a:pt x="9540" y="13405"/>
                    </a:lnTo>
                    <a:lnTo>
                      <a:pt x="9530" y="13405"/>
                    </a:lnTo>
                    <a:lnTo>
                      <a:pt x="9530" y="13404"/>
                    </a:lnTo>
                    <a:close/>
                    <a:moveTo>
                      <a:pt x="9542" y="13402"/>
                    </a:moveTo>
                    <a:lnTo>
                      <a:pt x="9554" y="13402"/>
                    </a:lnTo>
                    <a:lnTo>
                      <a:pt x="9554" y="13404"/>
                    </a:lnTo>
                    <a:lnTo>
                      <a:pt x="9542" y="13404"/>
                    </a:lnTo>
                    <a:lnTo>
                      <a:pt x="9542" y="13402"/>
                    </a:lnTo>
                    <a:close/>
                    <a:moveTo>
                      <a:pt x="9554" y="13402"/>
                    </a:moveTo>
                    <a:lnTo>
                      <a:pt x="9554" y="13400"/>
                    </a:lnTo>
                    <a:lnTo>
                      <a:pt x="9565" y="13400"/>
                    </a:lnTo>
                    <a:lnTo>
                      <a:pt x="9565" y="13399"/>
                    </a:lnTo>
                    <a:lnTo>
                      <a:pt x="9579" y="13399"/>
                    </a:lnTo>
                    <a:lnTo>
                      <a:pt x="9579" y="13400"/>
                    </a:lnTo>
                    <a:lnTo>
                      <a:pt x="9567" y="13400"/>
                    </a:lnTo>
                    <a:lnTo>
                      <a:pt x="9567" y="13402"/>
                    </a:lnTo>
                    <a:lnTo>
                      <a:pt x="9554" y="13402"/>
                    </a:lnTo>
                    <a:close/>
                    <a:moveTo>
                      <a:pt x="2795" y="13397"/>
                    </a:moveTo>
                    <a:lnTo>
                      <a:pt x="2807" y="13397"/>
                    </a:lnTo>
                    <a:lnTo>
                      <a:pt x="2807" y="13399"/>
                    </a:lnTo>
                    <a:lnTo>
                      <a:pt x="2795" y="13399"/>
                    </a:lnTo>
                    <a:lnTo>
                      <a:pt x="2795" y="13397"/>
                    </a:lnTo>
                    <a:close/>
                    <a:moveTo>
                      <a:pt x="9579" y="13399"/>
                    </a:moveTo>
                    <a:lnTo>
                      <a:pt x="9579" y="13397"/>
                    </a:lnTo>
                    <a:lnTo>
                      <a:pt x="9587" y="13397"/>
                    </a:lnTo>
                    <a:lnTo>
                      <a:pt x="9587" y="13395"/>
                    </a:lnTo>
                    <a:lnTo>
                      <a:pt x="9597" y="13395"/>
                    </a:lnTo>
                    <a:lnTo>
                      <a:pt x="9597" y="13397"/>
                    </a:lnTo>
                    <a:lnTo>
                      <a:pt x="9589" y="13397"/>
                    </a:lnTo>
                    <a:lnTo>
                      <a:pt x="9589" y="13399"/>
                    </a:lnTo>
                    <a:lnTo>
                      <a:pt x="9579" y="13399"/>
                    </a:lnTo>
                    <a:close/>
                    <a:moveTo>
                      <a:pt x="2785" y="13395"/>
                    </a:moveTo>
                    <a:lnTo>
                      <a:pt x="2795" y="13395"/>
                    </a:lnTo>
                    <a:lnTo>
                      <a:pt x="2795" y="13397"/>
                    </a:lnTo>
                    <a:lnTo>
                      <a:pt x="2785" y="13397"/>
                    </a:lnTo>
                    <a:lnTo>
                      <a:pt x="2785" y="13395"/>
                    </a:lnTo>
                    <a:close/>
                    <a:moveTo>
                      <a:pt x="2775" y="13394"/>
                    </a:moveTo>
                    <a:lnTo>
                      <a:pt x="2784" y="13394"/>
                    </a:lnTo>
                    <a:lnTo>
                      <a:pt x="2784" y="13395"/>
                    </a:lnTo>
                    <a:lnTo>
                      <a:pt x="2775" y="13395"/>
                    </a:lnTo>
                    <a:lnTo>
                      <a:pt x="2775" y="13394"/>
                    </a:lnTo>
                    <a:close/>
                    <a:moveTo>
                      <a:pt x="9597" y="13394"/>
                    </a:moveTo>
                    <a:lnTo>
                      <a:pt x="9607" y="13394"/>
                    </a:lnTo>
                    <a:lnTo>
                      <a:pt x="9607" y="13395"/>
                    </a:lnTo>
                    <a:lnTo>
                      <a:pt x="9597" y="13395"/>
                    </a:lnTo>
                    <a:lnTo>
                      <a:pt x="9597" y="13394"/>
                    </a:lnTo>
                    <a:close/>
                    <a:moveTo>
                      <a:pt x="2765" y="13392"/>
                    </a:moveTo>
                    <a:lnTo>
                      <a:pt x="2774" y="13392"/>
                    </a:lnTo>
                    <a:lnTo>
                      <a:pt x="2774" y="13394"/>
                    </a:lnTo>
                    <a:lnTo>
                      <a:pt x="2765" y="13394"/>
                    </a:lnTo>
                    <a:lnTo>
                      <a:pt x="2765" y="13392"/>
                    </a:lnTo>
                    <a:close/>
                    <a:moveTo>
                      <a:pt x="9607" y="13392"/>
                    </a:moveTo>
                    <a:lnTo>
                      <a:pt x="9617" y="13392"/>
                    </a:lnTo>
                    <a:lnTo>
                      <a:pt x="9617" y="13394"/>
                    </a:lnTo>
                    <a:lnTo>
                      <a:pt x="9607" y="13394"/>
                    </a:lnTo>
                    <a:lnTo>
                      <a:pt x="9607" y="13392"/>
                    </a:lnTo>
                    <a:close/>
                    <a:moveTo>
                      <a:pt x="2755" y="13390"/>
                    </a:moveTo>
                    <a:lnTo>
                      <a:pt x="2765" y="13390"/>
                    </a:lnTo>
                    <a:lnTo>
                      <a:pt x="2765" y="13392"/>
                    </a:lnTo>
                    <a:lnTo>
                      <a:pt x="2755" y="13392"/>
                    </a:lnTo>
                    <a:lnTo>
                      <a:pt x="2755" y="13390"/>
                    </a:lnTo>
                    <a:close/>
                    <a:moveTo>
                      <a:pt x="9617" y="13390"/>
                    </a:moveTo>
                    <a:lnTo>
                      <a:pt x="9625" y="13390"/>
                    </a:lnTo>
                    <a:lnTo>
                      <a:pt x="9625" y="13392"/>
                    </a:lnTo>
                    <a:lnTo>
                      <a:pt x="9617" y="13392"/>
                    </a:lnTo>
                    <a:lnTo>
                      <a:pt x="9617" y="13390"/>
                    </a:lnTo>
                    <a:close/>
                    <a:moveTo>
                      <a:pt x="2745" y="13390"/>
                    </a:moveTo>
                    <a:lnTo>
                      <a:pt x="2745" y="13389"/>
                    </a:lnTo>
                    <a:lnTo>
                      <a:pt x="2735" y="13389"/>
                    </a:lnTo>
                    <a:lnTo>
                      <a:pt x="2735" y="13387"/>
                    </a:lnTo>
                    <a:lnTo>
                      <a:pt x="2725" y="13387"/>
                    </a:lnTo>
                    <a:lnTo>
                      <a:pt x="2725" y="13385"/>
                    </a:lnTo>
                    <a:lnTo>
                      <a:pt x="2715" y="13385"/>
                    </a:lnTo>
                    <a:lnTo>
                      <a:pt x="2715" y="13384"/>
                    </a:lnTo>
                    <a:lnTo>
                      <a:pt x="2707" y="13384"/>
                    </a:lnTo>
                    <a:lnTo>
                      <a:pt x="2707" y="13382"/>
                    </a:lnTo>
                    <a:lnTo>
                      <a:pt x="2700" y="13382"/>
                    </a:lnTo>
                    <a:lnTo>
                      <a:pt x="2700" y="13380"/>
                    </a:lnTo>
                    <a:lnTo>
                      <a:pt x="2692" y="13380"/>
                    </a:lnTo>
                    <a:lnTo>
                      <a:pt x="2692" y="13379"/>
                    </a:lnTo>
                    <a:lnTo>
                      <a:pt x="2684" y="13379"/>
                    </a:lnTo>
                    <a:lnTo>
                      <a:pt x="2684" y="13377"/>
                    </a:lnTo>
                    <a:lnTo>
                      <a:pt x="2694" y="13377"/>
                    </a:lnTo>
                    <a:lnTo>
                      <a:pt x="2694" y="13379"/>
                    </a:lnTo>
                    <a:lnTo>
                      <a:pt x="2702" y="13379"/>
                    </a:lnTo>
                    <a:lnTo>
                      <a:pt x="2702" y="13380"/>
                    </a:lnTo>
                    <a:lnTo>
                      <a:pt x="2709" y="13380"/>
                    </a:lnTo>
                    <a:lnTo>
                      <a:pt x="2709" y="13382"/>
                    </a:lnTo>
                    <a:lnTo>
                      <a:pt x="2717" y="13382"/>
                    </a:lnTo>
                    <a:lnTo>
                      <a:pt x="2717" y="13384"/>
                    </a:lnTo>
                    <a:lnTo>
                      <a:pt x="2727" y="13384"/>
                    </a:lnTo>
                    <a:lnTo>
                      <a:pt x="2727" y="13385"/>
                    </a:lnTo>
                    <a:lnTo>
                      <a:pt x="2737" y="13385"/>
                    </a:lnTo>
                    <a:lnTo>
                      <a:pt x="2737" y="13387"/>
                    </a:lnTo>
                    <a:lnTo>
                      <a:pt x="2747" y="13387"/>
                    </a:lnTo>
                    <a:lnTo>
                      <a:pt x="2747" y="13389"/>
                    </a:lnTo>
                    <a:lnTo>
                      <a:pt x="2755" y="13389"/>
                    </a:lnTo>
                    <a:lnTo>
                      <a:pt x="2755" y="13390"/>
                    </a:lnTo>
                    <a:lnTo>
                      <a:pt x="2745" y="13390"/>
                    </a:lnTo>
                    <a:close/>
                    <a:moveTo>
                      <a:pt x="9627" y="13389"/>
                    </a:moveTo>
                    <a:lnTo>
                      <a:pt x="9635" y="13389"/>
                    </a:lnTo>
                    <a:lnTo>
                      <a:pt x="9635" y="13390"/>
                    </a:lnTo>
                    <a:lnTo>
                      <a:pt x="9627" y="13390"/>
                    </a:lnTo>
                    <a:lnTo>
                      <a:pt x="9627" y="13389"/>
                    </a:lnTo>
                    <a:close/>
                    <a:moveTo>
                      <a:pt x="9637" y="13387"/>
                    </a:moveTo>
                    <a:lnTo>
                      <a:pt x="9644" y="13387"/>
                    </a:lnTo>
                    <a:lnTo>
                      <a:pt x="9644" y="13389"/>
                    </a:lnTo>
                    <a:lnTo>
                      <a:pt x="9637" y="13389"/>
                    </a:lnTo>
                    <a:lnTo>
                      <a:pt x="9637" y="13387"/>
                    </a:lnTo>
                    <a:close/>
                    <a:moveTo>
                      <a:pt x="9647" y="13385"/>
                    </a:moveTo>
                    <a:lnTo>
                      <a:pt x="9654" y="13385"/>
                    </a:lnTo>
                    <a:lnTo>
                      <a:pt x="9654" y="13387"/>
                    </a:lnTo>
                    <a:lnTo>
                      <a:pt x="9647" y="13387"/>
                    </a:lnTo>
                    <a:lnTo>
                      <a:pt x="9647" y="13385"/>
                    </a:lnTo>
                    <a:close/>
                    <a:moveTo>
                      <a:pt x="9655" y="13384"/>
                    </a:moveTo>
                    <a:lnTo>
                      <a:pt x="9664" y="13384"/>
                    </a:lnTo>
                    <a:lnTo>
                      <a:pt x="9664" y="13385"/>
                    </a:lnTo>
                    <a:lnTo>
                      <a:pt x="9655" y="13385"/>
                    </a:lnTo>
                    <a:lnTo>
                      <a:pt x="9655" y="13384"/>
                    </a:lnTo>
                    <a:close/>
                    <a:moveTo>
                      <a:pt x="9664" y="13382"/>
                    </a:moveTo>
                    <a:lnTo>
                      <a:pt x="9672" y="13382"/>
                    </a:lnTo>
                    <a:lnTo>
                      <a:pt x="9672" y="13384"/>
                    </a:lnTo>
                    <a:lnTo>
                      <a:pt x="9664" y="13384"/>
                    </a:lnTo>
                    <a:lnTo>
                      <a:pt x="9664" y="13382"/>
                    </a:lnTo>
                    <a:close/>
                    <a:moveTo>
                      <a:pt x="9674" y="13380"/>
                    </a:moveTo>
                    <a:lnTo>
                      <a:pt x="9682" y="13380"/>
                    </a:lnTo>
                    <a:lnTo>
                      <a:pt x="9682" y="13382"/>
                    </a:lnTo>
                    <a:lnTo>
                      <a:pt x="9674" y="13382"/>
                    </a:lnTo>
                    <a:lnTo>
                      <a:pt x="9674" y="13380"/>
                    </a:lnTo>
                    <a:close/>
                    <a:moveTo>
                      <a:pt x="9682" y="13379"/>
                    </a:moveTo>
                    <a:lnTo>
                      <a:pt x="9690" y="13379"/>
                    </a:lnTo>
                    <a:lnTo>
                      <a:pt x="9690" y="13380"/>
                    </a:lnTo>
                    <a:lnTo>
                      <a:pt x="9682" y="13380"/>
                    </a:lnTo>
                    <a:lnTo>
                      <a:pt x="9682" y="13379"/>
                    </a:lnTo>
                    <a:close/>
                    <a:moveTo>
                      <a:pt x="9690" y="13379"/>
                    </a:moveTo>
                    <a:lnTo>
                      <a:pt x="9690" y="13377"/>
                    </a:lnTo>
                    <a:lnTo>
                      <a:pt x="9699" y="13377"/>
                    </a:lnTo>
                    <a:lnTo>
                      <a:pt x="9699" y="13375"/>
                    </a:lnTo>
                    <a:lnTo>
                      <a:pt x="9707" y="13375"/>
                    </a:lnTo>
                    <a:lnTo>
                      <a:pt x="9707" y="13374"/>
                    </a:lnTo>
                    <a:lnTo>
                      <a:pt x="9715" y="13374"/>
                    </a:lnTo>
                    <a:lnTo>
                      <a:pt x="9715" y="13372"/>
                    </a:lnTo>
                    <a:lnTo>
                      <a:pt x="9722" y="13372"/>
                    </a:lnTo>
                    <a:lnTo>
                      <a:pt x="9722" y="13370"/>
                    </a:lnTo>
                    <a:lnTo>
                      <a:pt x="9730" y="13370"/>
                    </a:lnTo>
                    <a:lnTo>
                      <a:pt x="9730" y="13372"/>
                    </a:lnTo>
                    <a:lnTo>
                      <a:pt x="9724" y="13372"/>
                    </a:lnTo>
                    <a:lnTo>
                      <a:pt x="9724" y="13374"/>
                    </a:lnTo>
                    <a:lnTo>
                      <a:pt x="9717" y="13374"/>
                    </a:lnTo>
                    <a:lnTo>
                      <a:pt x="9717" y="13375"/>
                    </a:lnTo>
                    <a:lnTo>
                      <a:pt x="9709" y="13375"/>
                    </a:lnTo>
                    <a:lnTo>
                      <a:pt x="9709" y="13377"/>
                    </a:lnTo>
                    <a:lnTo>
                      <a:pt x="9700" y="13377"/>
                    </a:lnTo>
                    <a:lnTo>
                      <a:pt x="9700" y="13379"/>
                    </a:lnTo>
                    <a:lnTo>
                      <a:pt x="9690" y="13379"/>
                    </a:lnTo>
                    <a:close/>
                    <a:moveTo>
                      <a:pt x="2677" y="13375"/>
                    </a:moveTo>
                    <a:lnTo>
                      <a:pt x="2684" y="13375"/>
                    </a:lnTo>
                    <a:lnTo>
                      <a:pt x="2684" y="13377"/>
                    </a:lnTo>
                    <a:lnTo>
                      <a:pt x="2677" y="13377"/>
                    </a:lnTo>
                    <a:lnTo>
                      <a:pt x="2677" y="13375"/>
                    </a:lnTo>
                    <a:close/>
                    <a:moveTo>
                      <a:pt x="2669" y="13374"/>
                    </a:moveTo>
                    <a:lnTo>
                      <a:pt x="2675" y="13374"/>
                    </a:lnTo>
                    <a:lnTo>
                      <a:pt x="2675" y="13375"/>
                    </a:lnTo>
                    <a:lnTo>
                      <a:pt x="2669" y="13375"/>
                    </a:lnTo>
                    <a:lnTo>
                      <a:pt x="2669" y="13374"/>
                    </a:lnTo>
                    <a:close/>
                    <a:moveTo>
                      <a:pt x="2660" y="13372"/>
                    </a:moveTo>
                    <a:lnTo>
                      <a:pt x="2667" y="13372"/>
                    </a:lnTo>
                    <a:lnTo>
                      <a:pt x="2667" y="13374"/>
                    </a:lnTo>
                    <a:lnTo>
                      <a:pt x="2660" y="13374"/>
                    </a:lnTo>
                    <a:lnTo>
                      <a:pt x="2660" y="13372"/>
                    </a:lnTo>
                    <a:close/>
                    <a:moveTo>
                      <a:pt x="2652" y="13372"/>
                    </a:moveTo>
                    <a:lnTo>
                      <a:pt x="2652" y="13370"/>
                    </a:lnTo>
                    <a:lnTo>
                      <a:pt x="2645" y="13370"/>
                    </a:lnTo>
                    <a:lnTo>
                      <a:pt x="2645" y="13369"/>
                    </a:lnTo>
                    <a:lnTo>
                      <a:pt x="2654" y="13369"/>
                    </a:lnTo>
                    <a:lnTo>
                      <a:pt x="2654" y="13370"/>
                    </a:lnTo>
                    <a:lnTo>
                      <a:pt x="2660" y="13370"/>
                    </a:lnTo>
                    <a:lnTo>
                      <a:pt x="2660" y="13372"/>
                    </a:lnTo>
                    <a:lnTo>
                      <a:pt x="2652" y="13372"/>
                    </a:lnTo>
                    <a:close/>
                    <a:moveTo>
                      <a:pt x="9730" y="13369"/>
                    </a:moveTo>
                    <a:lnTo>
                      <a:pt x="9737" y="13369"/>
                    </a:lnTo>
                    <a:lnTo>
                      <a:pt x="9737" y="13370"/>
                    </a:lnTo>
                    <a:lnTo>
                      <a:pt x="9730" y="13370"/>
                    </a:lnTo>
                    <a:lnTo>
                      <a:pt x="9730" y="13369"/>
                    </a:lnTo>
                    <a:close/>
                    <a:moveTo>
                      <a:pt x="2637" y="13369"/>
                    </a:moveTo>
                    <a:lnTo>
                      <a:pt x="2637" y="13367"/>
                    </a:lnTo>
                    <a:lnTo>
                      <a:pt x="2629" y="13367"/>
                    </a:lnTo>
                    <a:lnTo>
                      <a:pt x="2629" y="13365"/>
                    </a:lnTo>
                    <a:lnTo>
                      <a:pt x="2620" y="13365"/>
                    </a:lnTo>
                    <a:lnTo>
                      <a:pt x="2620" y="13364"/>
                    </a:lnTo>
                    <a:lnTo>
                      <a:pt x="2614" y="13364"/>
                    </a:lnTo>
                    <a:lnTo>
                      <a:pt x="2614" y="13362"/>
                    </a:lnTo>
                    <a:lnTo>
                      <a:pt x="2605" y="13362"/>
                    </a:lnTo>
                    <a:lnTo>
                      <a:pt x="2605" y="13360"/>
                    </a:lnTo>
                    <a:lnTo>
                      <a:pt x="2599" y="13360"/>
                    </a:lnTo>
                    <a:lnTo>
                      <a:pt x="2599" y="13359"/>
                    </a:lnTo>
                    <a:lnTo>
                      <a:pt x="2592" y="13359"/>
                    </a:lnTo>
                    <a:lnTo>
                      <a:pt x="2592" y="13357"/>
                    </a:lnTo>
                    <a:lnTo>
                      <a:pt x="2585" y="13357"/>
                    </a:lnTo>
                    <a:lnTo>
                      <a:pt x="2585" y="13355"/>
                    </a:lnTo>
                    <a:lnTo>
                      <a:pt x="2579" y="13355"/>
                    </a:lnTo>
                    <a:lnTo>
                      <a:pt x="2579" y="13354"/>
                    </a:lnTo>
                    <a:lnTo>
                      <a:pt x="2572" y="13354"/>
                    </a:lnTo>
                    <a:lnTo>
                      <a:pt x="2572" y="13352"/>
                    </a:lnTo>
                    <a:lnTo>
                      <a:pt x="2580" y="13352"/>
                    </a:lnTo>
                    <a:lnTo>
                      <a:pt x="2580" y="13354"/>
                    </a:lnTo>
                    <a:lnTo>
                      <a:pt x="2587" y="13354"/>
                    </a:lnTo>
                    <a:lnTo>
                      <a:pt x="2587" y="13355"/>
                    </a:lnTo>
                    <a:lnTo>
                      <a:pt x="2594" y="13355"/>
                    </a:lnTo>
                    <a:lnTo>
                      <a:pt x="2594" y="13357"/>
                    </a:lnTo>
                    <a:lnTo>
                      <a:pt x="2600" y="13357"/>
                    </a:lnTo>
                    <a:lnTo>
                      <a:pt x="2600" y="13359"/>
                    </a:lnTo>
                    <a:lnTo>
                      <a:pt x="2607" y="13359"/>
                    </a:lnTo>
                    <a:lnTo>
                      <a:pt x="2607" y="13360"/>
                    </a:lnTo>
                    <a:lnTo>
                      <a:pt x="2615" y="13360"/>
                    </a:lnTo>
                    <a:lnTo>
                      <a:pt x="2615" y="13362"/>
                    </a:lnTo>
                    <a:lnTo>
                      <a:pt x="2622" y="13362"/>
                    </a:lnTo>
                    <a:lnTo>
                      <a:pt x="2622" y="13364"/>
                    </a:lnTo>
                    <a:lnTo>
                      <a:pt x="2630" y="13364"/>
                    </a:lnTo>
                    <a:lnTo>
                      <a:pt x="2630" y="13365"/>
                    </a:lnTo>
                    <a:lnTo>
                      <a:pt x="2639" y="13365"/>
                    </a:lnTo>
                    <a:lnTo>
                      <a:pt x="2639" y="13367"/>
                    </a:lnTo>
                    <a:lnTo>
                      <a:pt x="2645" y="13367"/>
                    </a:lnTo>
                    <a:lnTo>
                      <a:pt x="2645" y="13369"/>
                    </a:lnTo>
                    <a:lnTo>
                      <a:pt x="2637" y="13369"/>
                    </a:lnTo>
                    <a:close/>
                    <a:moveTo>
                      <a:pt x="9739" y="13367"/>
                    </a:moveTo>
                    <a:lnTo>
                      <a:pt x="9745" y="13367"/>
                    </a:lnTo>
                    <a:lnTo>
                      <a:pt x="9745" y="13369"/>
                    </a:lnTo>
                    <a:lnTo>
                      <a:pt x="9739" y="13369"/>
                    </a:lnTo>
                    <a:lnTo>
                      <a:pt x="9739" y="13367"/>
                    </a:lnTo>
                    <a:close/>
                    <a:moveTo>
                      <a:pt x="9745" y="13365"/>
                    </a:moveTo>
                    <a:lnTo>
                      <a:pt x="9752" y="13365"/>
                    </a:lnTo>
                    <a:lnTo>
                      <a:pt x="9752" y="13367"/>
                    </a:lnTo>
                    <a:lnTo>
                      <a:pt x="9745" y="13367"/>
                    </a:lnTo>
                    <a:lnTo>
                      <a:pt x="9745" y="13365"/>
                    </a:lnTo>
                    <a:close/>
                    <a:moveTo>
                      <a:pt x="9754" y="13364"/>
                    </a:moveTo>
                    <a:lnTo>
                      <a:pt x="9759" y="13364"/>
                    </a:lnTo>
                    <a:lnTo>
                      <a:pt x="9759" y="13365"/>
                    </a:lnTo>
                    <a:lnTo>
                      <a:pt x="9754" y="13365"/>
                    </a:lnTo>
                    <a:lnTo>
                      <a:pt x="9754" y="13364"/>
                    </a:lnTo>
                    <a:close/>
                    <a:moveTo>
                      <a:pt x="9760" y="13362"/>
                    </a:moveTo>
                    <a:lnTo>
                      <a:pt x="9767" y="13362"/>
                    </a:lnTo>
                    <a:lnTo>
                      <a:pt x="9767" y="13364"/>
                    </a:lnTo>
                    <a:lnTo>
                      <a:pt x="9760" y="13364"/>
                    </a:lnTo>
                    <a:lnTo>
                      <a:pt x="9760" y="13362"/>
                    </a:lnTo>
                    <a:close/>
                    <a:moveTo>
                      <a:pt x="9769" y="13360"/>
                    </a:moveTo>
                    <a:lnTo>
                      <a:pt x="9774" y="13360"/>
                    </a:lnTo>
                    <a:lnTo>
                      <a:pt x="9774" y="13362"/>
                    </a:lnTo>
                    <a:lnTo>
                      <a:pt x="9769" y="13362"/>
                    </a:lnTo>
                    <a:lnTo>
                      <a:pt x="9769" y="13360"/>
                    </a:lnTo>
                    <a:close/>
                    <a:moveTo>
                      <a:pt x="9775" y="13359"/>
                    </a:moveTo>
                    <a:lnTo>
                      <a:pt x="9780" y="13359"/>
                    </a:lnTo>
                    <a:lnTo>
                      <a:pt x="9780" y="13360"/>
                    </a:lnTo>
                    <a:lnTo>
                      <a:pt x="9775" y="13360"/>
                    </a:lnTo>
                    <a:lnTo>
                      <a:pt x="9775" y="13359"/>
                    </a:lnTo>
                    <a:close/>
                    <a:moveTo>
                      <a:pt x="9782" y="13357"/>
                    </a:moveTo>
                    <a:lnTo>
                      <a:pt x="9789" y="13357"/>
                    </a:lnTo>
                    <a:lnTo>
                      <a:pt x="9789" y="13359"/>
                    </a:lnTo>
                    <a:lnTo>
                      <a:pt x="9782" y="13359"/>
                    </a:lnTo>
                    <a:lnTo>
                      <a:pt x="9782" y="13357"/>
                    </a:lnTo>
                    <a:close/>
                    <a:moveTo>
                      <a:pt x="9789" y="13355"/>
                    </a:moveTo>
                    <a:lnTo>
                      <a:pt x="9795" y="13355"/>
                    </a:lnTo>
                    <a:lnTo>
                      <a:pt x="9795" y="13357"/>
                    </a:lnTo>
                    <a:lnTo>
                      <a:pt x="9789" y="13357"/>
                    </a:lnTo>
                    <a:lnTo>
                      <a:pt x="9789" y="13355"/>
                    </a:lnTo>
                    <a:close/>
                    <a:moveTo>
                      <a:pt x="9795" y="13354"/>
                    </a:moveTo>
                    <a:lnTo>
                      <a:pt x="9802" y="13354"/>
                    </a:lnTo>
                    <a:lnTo>
                      <a:pt x="9802" y="13355"/>
                    </a:lnTo>
                    <a:lnTo>
                      <a:pt x="9795" y="13355"/>
                    </a:lnTo>
                    <a:lnTo>
                      <a:pt x="9795" y="13354"/>
                    </a:lnTo>
                    <a:close/>
                    <a:moveTo>
                      <a:pt x="9802" y="13354"/>
                    </a:moveTo>
                    <a:lnTo>
                      <a:pt x="9802" y="13352"/>
                    </a:lnTo>
                    <a:lnTo>
                      <a:pt x="9809" y="13352"/>
                    </a:lnTo>
                    <a:lnTo>
                      <a:pt x="9809" y="13350"/>
                    </a:lnTo>
                    <a:lnTo>
                      <a:pt x="9817" y="13350"/>
                    </a:lnTo>
                    <a:lnTo>
                      <a:pt x="9817" y="13352"/>
                    </a:lnTo>
                    <a:lnTo>
                      <a:pt x="9810" y="13352"/>
                    </a:lnTo>
                    <a:lnTo>
                      <a:pt x="9810" y="13354"/>
                    </a:lnTo>
                    <a:lnTo>
                      <a:pt x="9802" y="13354"/>
                    </a:lnTo>
                    <a:close/>
                    <a:moveTo>
                      <a:pt x="2565" y="13350"/>
                    </a:moveTo>
                    <a:lnTo>
                      <a:pt x="2572" y="13350"/>
                    </a:lnTo>
                    <a:lnTo>
                      <a:pt x="2572" y="13352"/>
                    </a:lnTo>
                    <a:lnTo>
                      <a:pt x="2565" y="13352"/>
                    </a:lnTo>
                    <a:lnTo>
                      <a:pt x="2565" y="13350"/>
                    </a:lnTo>
                    <a:close/>
                    <a:moveTo>
                      <a:pt x="2560" y="13349"/>
                    </a:moveTo>
                    <a:lnTo>
                      <a:pt x="2565" y="13349"/>
                    </a:lnTo>
                    <a:lnTo>
                      <a:pt x="2565" y="13350"/>
                    </a:lnTo>
                    <a:lnTo>
                      <a:pt x="2560" y="13350"/>
                    </a:lnTo>
                    <a:lnTo>
                      <a:pt x="2560" y="13349"/>
                    </a:lnTo>
                    <a:close/>
                    <a:moveTo>
                      <a:pt x="9817" y="13349"/>
                    </a:moveTo>
                    <a:lnTo>
                      <a:pt x="9824" y="13349"/>
                    </a:lnTo>
                    <a:lnTo>
                      <a:pt x="9824" y="13350"/>
                    </a:lnTo>
                    <a:lnTo>
                      <a:pt x="9817" y="13350"/>
                    </a:lnTo>
                    <a:lnTo>
                      <a:pt x="9817" y="13349"/>
                    </a:lnTo>
                    <a:close/>
                    <a:moveTo>
                      <a:pt x="2554" y="13347"/>
                    </a:moveTo>
                    <a:lnTo>
                      <a:pt x="2560" y="13347"/>
                    </a:lnTo>
                    <a:lnTo>
                      <a:pt x="2560" y="13349"/>
                    </a:lnTo>
                    <a:lnTo>
                      <a:pt x="2554" y="13349"/>
                    </a:lnTo>
                    <a:lnTo>
                      <a:pt x="2554" y="13347"/>
                    </a:lnTo>
                    <a:close/>
                    <a:moveTo>
                      <a:pt x="9824" y="13349"/>
                    </a:moveTo>
                    <a:lnTo>
                      <a:pt x="9824" y="13347"/>
                    </a:lnTo>
                    <a:lnTo>
                      <a:pt x="9830" y="13347"/>
                    </a:lnTo>
                    <a:lnTo>
                      <a:pt x="9830" y="13345"/>
                    </a:lnTo>
                    <a:lnTo>
                      <a:pt x="9837" y="13345"/>
                    </a:lnTo>
                    <a:lnTo>
                      <a:pt x="9837" y="13344"/>
                    </a:lnTo>
                    <a:lnTo>
                      <a:pt x="9842" y="13344"/>
                    </a:lnTo>
                    <a:lnTo>
                      <a:pt x="9842" y="13342"/>
                    </a:lnTo>
                    <a:lnTo>
                      <a:pt x="9849" y="13342"/>
                    </a:lnTo>
                    <a:lnTo>
                      <a:pt x="9849" y="13340"/>
                    </a:lnTo>
                    <a:lnTo>
                      <a:pt x="9855" y="13340"/>
                    </a:lnTo>
                    <a:lnTo>
                      <a:pt x="9855" y="13342"/>
                    </a:lnTo>
                    <a:lnTo>
                      <a:pt x="9850" y="13342"/>
                    </a:lnTo>
                    <a:lnTo>
                      <a:pt x="9850" y="13344"/>
                    </a:lnTo>
                    <a:lnTo>
                      <a:pt x="9844" y="13344"/>
                    </a:lnTo>
                    <a:lnTo>
                      <a:pt x="9844" y="13345"/>
                    </a:lnTo>
                    <a:lnTo>
                      <a:pt x="9839" y="13345"/>
                    </a:lnTo>
                    <a:lnTo>
                      <a:pt x="9839" y="13347"/>
                    </a:lnTo>
                    <a:lnTo>
                      <a:pt x="9832" y="13347"/>
                    </a:lnTo>
                    <a:lnTo>
                      <a:pt x="9832" y="13349"/>
                    </a:lnTo>
                    <a:lnTo>
                      <a:pt x="9824" y="13349"/>
                    </a:lnTo>
                    <a:close/>
                    <a:moveTo>
                      <a:pt x="2547" y="13345"/>
                    </a:moveTo>
                    <a:lnTo>
                      <a:pt x="2554" y="13345"/>
                    </a:lnTo>
                    <a:lnTo>
                      <a:pt x="2554" y="13347"/>
                    </a:lnTo>
                    <a:lnTo>
                      <a:pt x="2547" y="13347"/>
                    </a:lnTo>
                    <a:lnTo>
                      <a:pt x="2547" y="13345"/>
                    </a:lnTo>
                    <a:close/>
                    <a:moveTo>
                      <a:pt x="2540" y="13345"/>
                    </a:moveTo>
                    <a:lnTo>
                      <a:pt x="2540" y="13344"/>
                    </a:lnTo>
                    <a:lnTo>
                      <a:pt x="2534" y="13344"/>
                    </a:lnTo>
                    <a:lnTo>
                      <a:pt x="2534" y="13342"/>
                    </a:lnTo>
                    <a:lnTo>
                      <a:pt x="2527" y="13342"/>
                    </a:lnTo>
                    <a:lnTo>
                      <a:pt x="2527" y="13340"/>
                    </a:lnTo>
                    <a:lnTo>
                      <a:pt x="2520" y="13340"/>
                    </a:lnTo>
                    <a:lnTo>
                      <a:pt x="2520" y="13339"/>
                    </a:lnTo>
                    <a:lnTo>
                      <a:pt x="2515" y="13339"/>
                    </a:lnTo>
                    <a:lnTo>
                      <a:pt x="2515" y="13337"/>
                    </a:lnTo>
                    <a:lnTo>
                      <a:pt x="2509" y="13337"/>
                    </a:lnTo>
                    <a:lnTo>
                      <a:pt x="2509" y="13335"/>
                    </a:lnTo>
                    <a:lnTo>
                      <a:pt x="2502" y="13335"/>
                    </a:lnTo>
                    <a:lnTo>
                      <a:pt x="2502" y="13334"/>
                    </a:lnTo>
                    <a:lnTo>
                      <a:pt x="2495" y="13334"/>
                    </a:lnTo>
                    <a:lnTo>
                      <a:pt x="2495" y="13332"/>
                    </a:lnTo>
                    <a:lnTo>
                      <a:pt x="2489" y="13332"/>
                    </a:lnTo>
                    <a:lnTo>
                      <a:pt x="2489" y="13330"/>
                    </a:lnTo>
                    <a:lnTo>
                      <a:pt x="2484" y="13330"/>
                    </a:lnTo>
                    <a:lnTo>
                      <a:pt x="2484" y="13329"/>
                    </a:lnTo>
                    <a:lnTo>
                      <a:pt x="2477" y="13329"/>
                    </a:lnTo>
                    <a:lnTo>
                      <a:pt x="2477" y="13327"/>
                    </a:lnTo>
                    <a:lnTo>
                      <a:pt x="2472" y="13327"/>
                    </a:lnTo>
                    <a:lnTo>
                      <a:pt x="2472" y="13325"/>
                    </a:lnTo>
                    <a:lnTo>
                      <a:pt x="2467" y="13325"/>
                    </a:lnTo>
                    <a:lnTo>
                      <a:pt x="2467" y="13324"/>
                    </a:lnTo>
                    <a:lnTo>
                      <a:pt x="2474" y="13324"/>
                    </a:lnTo>
                    <a:lnTo>
                      <a:pt x="2474" y="13325"/>
                    </a:lnTo>
                    <a:lnTo>
                      <a:pt x="2479" y="13325"/>
                    </a:lnTo>
                    <a:lnTo>
                      <a:pt x="2479" y="13327"/>
                    </a:lnTo>
                    <a:lnTo>
                      <a:pt x="2485" y="13327"/>
                    </a:lnTo>
                    <a:lnTo>
                      <a:pt x="2485" y="13329"/>
                    </a:lnTo>
                    <a:lnTo>
                      <a:pt x="2490" y="13329"/>
                    </a:lnTo>
                    <a:lnTo>
                      <a:pt x="2490" y="13330"/>
                    </a:lnTo>
                    <a:lnTo>
                      <a:pt x="2497" y="13330"/>
                    </a:lnTo>
                    <a:lnTo>
                      <a:pt x="2497" y="13332"/>
                    </a:lnTo>
                    <a:lnTo>
                      <a:pt x="2504" y="13332"/>
                    </a:lnTo>
                    <a:lnTo>
                      <a:pt x="2504" y="13334"/>
                    </a:lnTo>
                    <a:lnTo>
                      <a:pt x="2510" y="13334"/>
                    </a:lnTo>
                    <a:lnTo>
                      <a:pt x="2510" y="13335"/>
                    </a:lnTo>
                    <a:lnTo>
                      <a:pt x="2517" y="13335"/>
                    </a:lnTo>
                    <a:lnTo>
                      <a:pt x="2517" y="13337"/>
                    </a:lnTo>
                    <a:lnTo>
                      <a:pt x="2522" y="13337"/>
                    </a:lnTo>
                    <a:lnTo>
                      <a:pt x="2522" y="13339"/>
                    </a:lnTo>
                    <a:lnTo>
                      <a:pt x="2529" y="13339"/>
                    </a:lnTo>
                    <a:lnTo>
                      <a:pt x="2529" y="13340"/>
                    </a:lnTo>
                    <a:lnTo>
                      <a:pt x="2535" y="13340"/>
                    </a:lnTo>
                    <a:lnTo>
                      <a:pt x="2535" y="13342"/>
                    </a:lnTo>
                    <a:lnTo>
                      <a:pt x="2542" y="13342"/>
                    </a:lnTo>
                    <a:lnTo>
                      <a:pt x="2542" y="13344"/>
                    </a:lnTo>
                    <a:lnTo>
                      <a:pt x="2547" y="13344"/>
                    </a:lnTo>
                    <a:lnTo>
                      <a:pt x="2547" y="13345"/>
                    </a:lnTo>
                    <a:lnTo>
                      <a:pt x="2540" y="13345"/>
                    </a:lnTo>
                    <a:close/>
                    <a:moveTo>
                      <a:pt x="11087" y="13344"/>
                    </a:moveTo>
                    <a:lnTo>
                      <a:pt x="11090" y="13344"/>
                    </a:lnTo>
                    <a:lnTo>
                      <a:pt x="11090" y="13345"/>
                    </a:lnTo>
                    <a:lnTo>
                      <a:pt x="11087" y="13345"/>
                    </a:lnTo>
                    <a:lnTo>
                      <a:pt x="11087" y="13344"/>
                    </a:lnTo>
                    <a:close/>
                    <a:moveTo>
                      <a:pt x="11090" y="13344"/>
                    </a:moveTo>
                    <a:lnTo>
                      <a:pt x="11090" y="13342"/>
                    </a:lnTo>
                    <a:lnTo>
                      <a:pt x="11092" y="13342"/>
                    </a:lnTo>
                    <a:lnTo>
                      <a:pt x="11092" y="13340"/>
                    </a:lnTo>
                    <a:lnTo>
                      <a:pt x="11094" y="13340"/>
                    </a:lnTo>
                    <a:lnTo>
                      <a:pt x="11094" y="13339"/>
                    </a:lnTo>
                    <a:lnTo>
                      <a:pt x="11097" y="13339"/>
                    </a:lnTo>
                    <a:lnTo>
                      <a:pt x="11097" y="13340"/>
                    </a:lnTo>
                    <a:lnTo>
                      <a:pt x="11095" y="13340"/>
                    </a:lnTo>
                    <a:lnTo>
                      <a:pt x="11095" y="13342"/>
                    </a:lnTo>
                    <a:lnTo>
                      <a:pt x="11094" y="13342"/>
                    </a:lnTo>
                    <a:lnTo>
                      <a:pt x="11094" y="13344"/>
                    </a:lnTo>
                    <a:lnTo>
                      <a:pt x="11090" y="13344"/>
                    </a:lnTo>
                    <a:close/>
                    <a:moveTo>
                      <a:pt x="9855" y="13340"/>
                    </a:moveTo>
                    <a:lnTo>
                      <a:pt x="9855" y="13339"/>
                    </a:lnTo>
                    <a:lnTo>
                      <a:pt x="9860" y="13339"/>
                    </a:lnTo>
                    <a:lnTo>
                      <a:pt x="9860" y="13337"/>
                    </a:lnTo>
                    <a:lnTo>
                      <a:pt x="9867" y="13337"/>
                    </a:lnTo>
                    <a:lnTo>
                      <a:pt x="9867" y="13339"/>
                    </a:lnTo>
                    <a:lnTo>
                      <a:pt x="9862" y="13339"/>
                    </a:lnTo>
                    <a:lnTo>
                      <a:pt x="9862" y="13340"/>
                    </a:lnTo>
                    <a:lnTo>
                      <a:pt x="9855" y="13340"/>
                    </a:lnTo>
                    <a:close/>
                    <a:moveTo>
                      <a:pt x="11097" y="13339"/>
                    </a:moveTo>
                    <a:lnTo>
                      <a:pt x="11097" y="13337"/>
                    </a:lnTo>
                    <a:lnTo>
                      <a:pt x="11099" y="13337"/>
                    </a:lnTo>
                    <a:lnTo>
                      <a:pt x="11099" y="13335"/>
                    </a:lnTo>
                    <a:lnTo>
                      <a:pt x="11100" y="13335"/>
                    </a:lnTo>
                    <a:lnTo>
                      <a:pt x="11100" y="13334"/>
                    </a:lnTo>
                    <a:lnTo>
                      <a:pt x="11104" y="13334"/>
                    </a:lnTo>
                    <a:lnTo>
                      <a:pt x="11104" y="13335"/>
                    </a:lnTo>
                    <a:lnTo>
                      <a:pt x="11102" y="13335"/>
                    </a:lnTo>
                    <a:lnTo>
                      <a:pt x="11102" y="13337"/>
                    </a:lnTo>
                    <a:lnTo>
                      <a:pt x="11100" y="13337"/>
                    </a:lnTo>
                    <a:lnTo>
                      <a:pt x="11100" y="13339"/>
                    </a:lnTo>
                    <a:lnTo>
                      <a:pt x="11097" y="13339"/>
                    </a:lnTo>
                    <a:close/>
                    <a:moveTo>
                      <a:pt x="9867" y="13335"/>
                    </a:moveTo>
                    <a:lnTo>
                      <a:pt x="9874" y="13335"/>
                    </a:lnTo>
                    <a:lnTo>
                      <a:pt x="9874" y="13337"/>
                    </a:lnTo>
                    <a:lnTo>
                      <a:pt x="9867" y="13337"/>
                    </a:lnTo>
                    <a:lnTo>
                      <a:pt x="9867" y="13335"/>
                    </a:lnTo>
                    <a:close/>
                    <a:moveTo>
                      <a:pt x="9874" y="13334"/>
                    </a:moveTo>
                    <a:lnTo>
                      <a:pt x="9879" y="13334"/>
                    </a:lnTo>
                    <a:lnTo>
                      <a:pt x="9879" y="13335"/>
                    </a:lnTo>
                    <a:lnTo>
                      <a:pt x="9874" y="13335"/>
                    </a:lnTo>
                    <a:lnTo>
                      <a:pt x="9874" y="13334"/>
                    </a:lnTo>
                    <a:close/>
                    <a:moveTo>
                      <a:pt x="9879" y="13332"/>
                    </a:moveTo>
                    <a:lnTo>
                      <a:pt x="9885" y="13332"/>
                    </a:lnTo>
                    <a:lnTo>
                      <a:pt x="9885" y="13334"/>
                    </a:lnTo>
                    <a:lnTo>
                      <a:pt x="9879" y="13334"/>
                    </a:lnTo>
                    <a:lnTo>
                      <a:pt x="9879" y="13332"/>
                    </a:lnTo>
                    <a:close/>
                    <a:moveTo>
                      <a:pt x="11104" y="13332"/>
                    </a:moveTo>
                    <a:lnTo>
                      <a:pt x="11105" y="13332"/>
                    </a:lnTo>
                    <a:lnTo>
                      <a:pt x="11105" y="13334"/>
                    </a:lnTo>
                    <a:lnTo>
                      <a:pt x="11104" y="13334"/>
                    </a:lnTo>
                    <a:lnTo>
                      <a:pt x="11104" y="13332"/>
                    </a:lnTo>
                    <a:close/>
                    <a:moveTo>
                      <a:pt x="9885" y="13330"/>
                    </a:moveTo>
                    <a:lnTo>
                      <a:pt x="9890" y="13330"/>
                    </a:lnTo>
                    <a:lnTo>
                      <a:pt x="9890" y="13332"/>
                    </a:lnTo>
                    <a:lnTo>
                      <a:pt x="9885" y="13332"/>
                    </a:lnTo>
                    <a:lnTo>
                      <a:pt x="9885" y="13330"/>
                    </a:lnTo>
                    <a:close/>
                    <a:moveTo>
                      <a:pt x="11105" y="13332"/>
                    </a:moveTo>
                    <a:lnTo>
                      <a:pt x="11105" y="13330"/>
                    </a:lnTo>
                    <a:lnTo>
                      <a:pt x="11107" y="13330"/>
                    </a:lnTo>
                    <a:lnTo>
                      <a:pt x="11107" y="13329"/>
                    </a:lnTo>
                    <a:lnTo>
                      <a:pt x="11110" y="13329"/>
                    </a:lnTo>
                    <a:lnTo>
                      <a:pt x="11110" y="13330"/>
                    </a:lnTo>
                    <a:lnTo>
                      <a:pt x="11109" y="13330"/>
                    </a:lnTo>
                    <a:lnTo>
                      <a:pt x="11109" y="13332"/>
                    </a:lnTo>
                    <a:lnTo>
                      <a:pt x="11105" y="13332"/>
                    </a:lnTo>
                    <a:close/>
                    <a:moveTo>
                      <a:pt x="9892" y="13329"/>
                    </a:moveTo>
                    <a:lnTo>
                      <a:pt x="9897" y="13329"/>
                    </a:lnTo>
                    <a:lnTo>
                      <a:pt x="9897" y="13330"/>
                    </a:lnTo>
                    <a:lnTo>
                      <a:pt x="9892" y="13330"/>
                    </a:lnTo>
                    <a:lnTo>
                      <a:pt x="9892" y="13329"/>
                    </a:lnTo>
                    <a:close/>
                    <a:moveTo>
                      <a:pt x="9897" y="13327"/>
                    </a:moveTo>
                    <a:lnTo>
                      <a:pt x="9902" y="13327"/>
                    </a:lnTo>
                    <a:lnTo>
                      <a:pt x="9902" y="13329"/>
                    </a:lnTo>
                    <a:lnTo>
                      <a:pt x="9897" y="13329"/>
                    </a:lnTo>
                    <a:lnTo>
                      <a:pt x="9897" y="13327"/>
                    </a:lnTo>
                    <a:close/>
                    <a:moveTo>
                      <a:pt x="11110" y="13327"/>
                    </a:moveTo>
                    <a:lnTo>
                      <a:pt x="11112" y="13327"/>
                    </a:lnTo>
                    <a:lnTo>
                      <a:pt x="11112" y="13329"/>
                    </a:lnTo>
                    <a:lnTo>
                      <a:pt x="11110" y="13329"/>
                    </a:lnTo>
                    <a:lnTo>
                      <a:pt x="11110" y="13327"/>
                    </a:lnTo>
                    <a:close/>
                    <a:moveTo>
                      <a:pt x="9904" y="13325"/>
                    </a:moveTo>
                    <a:lnTo>
                      <a:pt x="9909" y="13325"/>
                    </a:lnTo>
                    <a:lnTo>
                      <a:pt x="9909" y="13327"/>
                    </a:lnTo>
                    <a:lnTo>
                      <a:pt x="9904" y="13327"/>
                    </a:lnTo>
                    <a:lnTo>
                      <a:pt x="9904" y="13325"/>
                    </a:lnTo>
                    <a:close/>
                    <a:moveTo>
                      <a:pt x="11112" y="13325"/>
                    </a:moveTo>
                    <a:lnTo>
                      <a:pt x="11114" y="13325"/>
                    </a:lnTo>
                    <a:lnTo>
                      <a:pt x="11114" y="13327"/>
                    </a:lnTo>
                    <a:lnTo>
                      <a:pt x="11112" y="13327"/>
                    </a:lnTo>
                    <a:lnTo>
                      <a:pt x="11112" y="13325"/>
                    </a:lnTo>
                    <a:close/>
                    <a:moveTo>
                      <a:pt x="9909" y="13324"/>
                    </a:moveTo>
                    <a:lnTo>
                      <a:pt x="9914" y="13324"/>
                    </a:lnTo>
                    <a:lnTo>
                      <a:pt x="9914" y="13325"/>
                    </a:lnTo>
                    <a:lnTo>
                      <a:pt x="9909" y="13325"/>
                    </a:lnTo>
                    <a:lnTo>
                      <a:pt x="9909" y="13324"/>
                    </a:lnTo>
                    <a:close/>
                    <a:moveTo>
                      <a:pt x="11114" y="13325"/>
                    </a:moveTo>
                    <a:lnTo>
                      <a:pt x="11114" y="13324"/>
                    </a:lnTo>
                    <a:lnTo>
                      <a:pt x="11115" y="13324"/>
                    </a:lnTo>
                    <a:lnTo>
                      <a:pt x="11115" y="13322"/>
                    </a:lnTo>
                    <a:lnTo>
                      <a:pt x="11119" y="13322"/>
                    </a:lnTo>
                    <a:lnTo>
                      <a:pt x="11119" y="13324"/>
                    </a:lnTo>
                    <a:lnTo>
                      <a:pt x="11117" y="13324"/>
                    </a:lnTo>
                    <a:lnTo>
                      <a:pt x="11117" y="13325"/>
                    </a:lnTo>
                    <a:lnTo>
                      <a:pt x="11114" y="13325"/>
                    </a:lnTo>
                    <a:close/>
                    <a:moveTo>
                      <a:pt x="2462" y="13322"/>
                    </a:moveTo>
                    <a:lnTo>
                      <a:pt x="2467" y="13322"/>
                    </a:lnTo>
                    <a:lnTo>
                      <a:pt x="2467" y="13324"/>
                    </a:lnTo>
                    <a:lnTo>
                      <a:pt x="2462" y="13324"/>
                    </a:lnTo>
                    <a:lnTo>
                      <a:pt x="2462" y="13322"/>
                    </a:lnTo>
                    <a:close/>
                    <a:moveTo>
                      <a:pt x="9915" y="13322"/>
                    </a:moveTo>
                    <a:lnTo>
                      <a:pt x="9920" y="13322"/>
                    </a:lnTo>
                    <a:lnTo>
                      <a:pt x="9920" y="13324"/>
                    </a:lnTo>
                    <a:lnTo>
                      <a:pt x="9915" y="13324"/>
                    </a:lnTo>
                    <a:lnTo>
                      <a:pt x="9915" y="13322"/>
                    </a:lnTo>
                    <a:close/>
                    <a:moveTo>
                      <a:pt x="2455" y="13322"/>
                    </a:moveTo>
                    <a:lnTo>
                      <a:pt x="2455" y="13320"/>
                    </a:lnTo>
                    <a:lnTo>
                      <a:pt x="2450" y="13320"/>
                    </a:lnTo>
                    <a:lnTo>
                      <a:pt x="2450" y="13319"/>
                    </a:lnTo>
                    <a:lnTo>
                      <a:pt x="2445" y="13319"/>
                    </a:lnTo>
                    <a:lnTo>
                      <a:pt x="2445" y="13317"/>
                    </a:lnTo>
                    <a:lnTo>
                      <a:pt x="2440" y="13317"/>
                    </a:lnTo>
                    <a:lnTo>
                      <a:pt x="2440" y="13315"/>
                    </a:lnTo>
                    <a:lnTo>
                      <a:pt x="2447" y="13315"/>
                    </a:lnTo>
                    <a:lnTo>
                      <a:pt x="2447" y="13317"/>
                    </a:lnTo>
                    <a:lnTo>
                      <a:pt x="2452" y="13317"/>
                    </a:lnTo>
                    <a:lnTo>
                      <a:pt x="2452" y="13319"/>
                    </a:lnTo>
                    <a:lnTo>
                      <a:pt x="2457" y="13319"/>
                    </a:lnTo>
                    <a:lnTo>
                      <a:pt x="2457" y="13320"/>
                    </a:lnTo>
                    <a:lnTo>
                      <a:pt x="2462" y="13320"/>
                    </a:lnTo>
                    <a:lnTo>
                      <a:pt x="2462" y="13322"/>
                    </a:lnTo>
                    <a:lnTo>
                      <a:pt x="2455" y="13322"/>
                    </a:lnTo>
                    <a:close/>
                    <a:moveTo>
                      <a:pt x="9920" y="13320"/>
                    </a:moveTo>
                    <a:lnTo>
                      <a:pt x="9925" y="13320"/>
                    </a:lnTo>
                    <a:lnTo>
                      <a:pt x="9925" y="13322"/>
                    </a:lnTo>
                    <a:lnTo>
                      <a:pt x="9920" y="13322"/>
                    </a:lnTo>
                    <a:lnTo>
                      <a:pt x="9920" y="13320"/>
                    </a:lnTo>
                    <a:close/>
                    <a:moveTo>
                      <a:pt x="11119" y="13320"/>
                    </a:moveTo>
                    <a:lnTo>
                      <a:pt x="11120" y="13320"/>
                    </a:lnTo>
                    <a:lnTo>
                      <a:pt x="11120" y="13322"/>
                    </a:lnTo>
                    <a:lnTo>
                      <a:pt x="11119" y="13322"/>
                    </a:lnTo>
                    <a:lnTo>
                      <a:pt x="11119" y="13320"/>
                    </a:lnTo>
                    <a:close/>
                    <a:moveTo>
                      <a:pt x="9925" y="13319"/>
                    </a:moveTo>
                    <a:lnTo>
                      <a:pt x="9932" y="13319"/>
                    </a:lnTo>
                    <a:lnTo>
                      <a:pt x="9932" y="13320"/>
                    </a:lnTo>
                    <a:lnTo>
                      <a:pt x="9925" y="13320"/>
                    </a:lnTo>
                    <a:lnTo>
                      <a:pt x="9925" y="13319"/>
                    </a:lnTo>
                    <a:close/>
                    <a:moveTo>
                      <a:pt x="11120" y="13320"/>
                    </a:moveTo>
                    <a:lnTo>
                      <a:pt x="11120" y="13319"/>
                    </a:lnTo>
                    <a:lnTo>
                      <a:pt x="11122" y="13319"/>
                    </a:lnTo>
                    <a:lnTo>
                      <a:pt x="11122" y="13317"/>
                    </a:lnTo>
                    <a:lnTo>
                      <a:pt x="11125" y="13317"/>
                    </a:lnTo>
                    <a:lnTo>
                      <a:pt x="11125" y="13319"/>
                    </a:lnTo>
                    <a:lnTo>
                      <a:pt x="11124" y="13319"/>
                    </a:lnTo>
                    <a:lnTo>
                      <a:pt x="11124" y="13320"/>
                    </a:lnTo>
                    <a:lnTo>
                      <a:pt x="11120" y="13320"/>
                    </a:lnTo>
                    <a:close/>
                    <a:moveTo>
                      <a:pt x="9932" y="13317"/>
                    </a:moveTo>
                    <a:lnTo>
                      <a:pt x="9937" y="13317"/>
                    </a:lnTo>
                    <a:lnTo>
                      <a:pt x="9937" y="13319"/>
                    </a:lnTo>
                    <a:lnTo>
                      <a:pt x="9932" y="13319"/>
                    </a:lnTo>
                    <a:lnTo>
                      <a:pt x="9932" y="13317"/>
                    </a:lnTo>
                    <a:close/>
                    <a:moveTo>
                      <a:pt x="9937" y="13317"/>
                    </a:moveTo>
                    <a:lnTo>
                      <a:pt x="9937" y="13315"/>
                    </a:lnTo>
                    <a:lnTo>
                      <a:pt x="9942" y="13315"/>
                    </a:lnTo>
                    <a:lnTo>
                      <a:pt x="9942" y="13314"/>
                    </a:lnTo>
                    <a:lnTo>
                      <a:pt x="9949" y="13314"/>
                    </a:lnTo>
                    <a:lnTo>
                      <a:pt x="9949" y="13315"/>
                    </a:lnTo>
                    <a:lnTo>
                      <a:pt x="9944" y="13315"/>
                    </a:lnTo>
                    <a:lnTo>
                      <a:pt x="9944" y="13317"/>
                    </a:lnTo>
                    <a:lnTo>
                      <a:pt x="9937" y="13317"/>
                    </a:lnTo>
                    <a:close/>
                    <a:moveTo>
                      <a:pt x="11125" y="13315"/>
                    </a:moveTo>
                    <a:lnTo>
                      <a:pt x="11127" y="13315"/>
                    </a:lnTo>
                    <a:lnTo>
                      <a:pt x="11127" y="13317"/>
                    </a:lnTo>
                    <a:lnTo>
                      <a:pt x="11125" y="13317"/>
                    </a:lnTo>
                    <a:lnTo>
                      <a:pt x="11125" y="13315"/>
                    </a:lnTo>
                    <a:close/>
                    <a:moveTo>
                      <a:pt x="2434" y="13315"/>
                    </a:moveTo>
                    <a:lnTo>
                      <a:pt x="2434" y="13314"/>
                    </a:lnTo>
                    <a:lnTo>
                      <a:pt x="2429" y="13314"/>
                    </a:lnTo>
                    <a:lnTo>
                      <a:pt x="2429" y="13312"/>
                    </a:lnTo>
                    <a:lnTo>
                      <a:pt x="2424" y="13312"/>
                    </a:lnTo>
                    <a:lnTo>
                      <a:pt x="2424" y="13310"/>
                    </a:lnTo>
                    <a:lnTo>
                      <a:pt x="2419" y="13310"/>
                    </a:lnTo>
                    <a:lnTo>
                      <a:pt x="2419" y="13309"/>
                    </a:lnTo>
                    <a:lnTo>
                      <a:pt x="2414" y="13309"/>
                    </a:lnTo>
                    <a:lnTo>
                      <a:pt x="2414" y="13307"/>
                    </a:lnTo>
                    <a:lnTo>
                      <a:pt x="2420" y="13307"/>
                    </a:lnTo>
                    <a:lnTo>
                      <a:pt x="2420" y="13309"/>
                    </a:lnTo>
                    <a:lnTo>
                      <a:pt x="2425" y="13309"/>
                    </a:lnTo>
                    <a:lnTo>
                      <a:pt x="2425" y="13310"/>
                    </a:lnTo>
                    <a:lnTo>
                      <a:pt x="2430" y="13310"/>
                    </a:lnTo>
                    <a:lnTo>
                      <a:pt x="2430" y="13312"/>
                    </a:lnTo>
                    <a:lnTo>
                      <a:pt x="2435" y="13312"/>
                    </a:lnTo>
                    <a:lnTo>
                      <a:pt x="2435" y="13314"/>
                    </a:lnTo>
                    <a:lnTo>
                      <a:pt x="2440" y="13314"/>
                    </a:lnTo>
                    <a:lnTo>
                      <a:pt x="2440" y="13315"/>
                    </a:lnTo>
                    <a:lnTo>
                      <a:pt x="2434" y="13315"/>
                    </a:lnTo>
                    <a:close/>
                    <a:moveTo>
                      <a:pt x="11127" y="13314"/>
                    </a:moveTo>
                    <a:lnTo>
                      <a:pt x="11129" y="13314"/>
                    </a:lnTo>
                    <a:lnTo>
                      <a:pt x="11129" y="13315"/>
                    </a:lnTo>
                    <a:lnTo>
                      <a:pt x="11127" y="13315"/>
                    </a:lnTo>
                    <a:lnTo>
                      <a:pt x="11127" y="13314"/>
                    </a:lnTo>
                    <a:close/>
                    <a:moveTo>
                      <a:pt x="9949" y="13314"/>
                    </a:moveTo>
                    <a:lnTo>
                      <a:pt x="9949" y="13312"/>
                    </a:lnTo>
                    <a:lnTo>
                      <a:pt x="9954" y="13312"/>
                    </a:lnTo>
                    <a:lnTo>
                      <a:pt x="9954" y="13310"/>
                    </a:lnTo>
                    <a:lnTo>
                      <a:pt x="9959" y="13310"/>
                    </a:lnTo>
                    <a:lnTo>
                      <a:pt x="9959" y="13309"/>
                    </a:lnTo>
                    <a:lnTo>
                      <a:pt x="9964" y="13309"/>
                    </a:lnTo>
                    <a:lnTo>
                      <a:pt x="9964" y="13307"/>
                    </a:lnTo>
                    <a:lnTo>
                      <a:pt x="9970" y="13307"/>
                    </a:lnTo>
                    <a:lnTo>
                      <a:pt x="9970" y="13309"/>
                    </a:lnTo>
                    <a:lnTo>
                      <a:pt x="9965" y="13309"/>
                    </a:lnTo>
                    <a:lnTo>
                      <a:pt x="9965" y="13310"/>
                    </a:lnTo>
                    <a:lnTo>
                      <a:pt x="9960" y="13310"/>
                    </a:lnTo>
                    <a:lnTo>
                      <a:pt x="9960" y="13312"/>
                    </a:lnTo>
                    <a:lnTo>
                      <a:pt x="9955" y="13312"/>
                    </a:lnTo>
                    <a:lnTo>
                      <a:pt x="9955" y="13314"/>
                    </a:lnTo>
                    <a:lnTo>
                      <a:pt x="9949" y="13314"/>
                    </a:lnTo>
                    <a:close/>
                    <a:moveTo>
                      <a:pt x="11129" y="13314"/>
                    </a:moveTo>
                    <a:lnTo>
                      <a:pt x="11129" y="13312"/>
                    </a:lnTo>
                    <a:lnTo>
                      <a:pt x="11130" y="13312"/>
                    </a:lnTo>
                    <a:lnTo>
                      <a:pt x="11130" y="13310"/>
                    </a:lnTo>
                    <a:lnTo>
                      <a:pt x="11134" y="13310"/>
                    </a:lnTo>
                    <a:lnTo>
                      <a:pt x="11134" y="13312"/>
                    </a:lnTo>
                    <a:lnTo>
                      <a:pt x="11132" y="13312"/>
                    </a:lnTo>
                    <a:lnTo>
                      <a:pt x="11132" y="13314"/>
                    </a:lnTo>
                    <a:lnTo>
                      <a:pt x="11129" y="13314"/>
                    </a:lnTo>
                    <a:close/>
                    <a:moveTo>
                      <a:pt x="11134" y="13309"/>
                    </a:moveTo>
                    <a:lnTo>
                      <a:pt x="11135" y="13309"/>
                    </a:lnTo>
                    <a:lnTo>
                      <a:pt x="11135" y="13310"/>
                    </a:lnTo>
                    <a:lnTo>
                      <a:pt x="11134" y="13310"/>
                    </a:lnTo>
                    <a:lnTo>
                      <a:pt x="11134" y="13309"/>
                    </a:lnTo>
                    <a:close/>
                    <a:moveTo>
                      <a:pt x="11135" y="13307"/>
                    </a:moveTo>
                    <a:lnTo>
                      <a:pt x="11137" y="13307"/>
                    </a:lnTo>
                    <a:lnTo>
                      <a:pt x="11137" y="13309"/>
                    </a:lnTo>
                    <a:lnTo>
                      <a:pt x="11135" y="13309"/>
                    </a:lnTo>
                    <a:lnTo>
                      <a:pt x="11135" y="13307"/>
                    </a:lnTo>
                    <a:close/>
                    <a:moveTo>
                      <a:pt x="2407" y="13307"/>
                    </a:moveTo>
                    <a:lnTo>
                      <a:pt x="2407" y="13305"/>
                    </a:lnTo>
                    <a:lnTo>
                      <a:pt x="2402" y="13305"/>
                    </a:lnTo>
                    <a:lnTo>
                      <a:pt x="2402" y="13304"/>
                    </a:lnTo>
                    <a:lnTo>
                      <a:pt x="2397" y="13304"/>
                    </a:lnTo>
                    <a:lnTo>
                      <a:pt x="2397" y="13302"/>
                    </a:lnTo>
                    <a:lnTo>
                      <a:pt x="2392" y="13302"/>
                    </a:lnTo>
                    <a:lnTo>
                      <a:pt x="2392" y="13300"/>
                    </a:lnTo>
                    <a:lnTo>
                      <a:pt x="2385" y="13300"/>
                    </a:lnTo>
                    <a:lnTo>
                      <a:pt x="2385" y="13299"/>
                    </a:lnTo>
                    <a:lnTo>
                      <a:pt x="2380" y="13299"/>
                    </a:lnTo>
                    <a:lnTo>
                      <a:pt x="2380" y="13297"/>
                    </a:lnTo>
                    <a:lnTo>
                      <a:pt x="2375" y="13297"/>
                    </a:lnTo>
                    <a:lnTo>
                      <a:pt x="2375" y="13295"/>
                    </a:lnTo>
                    <a:lnTo>
                      <a:pt x="2370" y="13295"/>
                    </a:lnTo>
                    <a:lnTo>
                      <a:pt x="2370" y="13294"/>
                    </a:lnTo>
                    <a:lnTo>
                      <a:pt x="2365" y="13294"/>
                    </a:lnTo>
                    <a:lnTo>
                      <a:pt x="2365" y="13292"/>
                    </a:lnTo>
                    <a:lnTo>
                      <a:pt x="2360" y="13292"/>
                    </a:lnTo>
                    <a:lnTo>
                      <a:pt x="2360" y="13290"/>
                    </a:lnTo>
                    <a:lnTo>
                      <a:pt x="2355" y="13290"/>
                    </a:lnTo>
                    <a:lnTo>
                      <a:pt x="2355" y="13289"/>
                    </a:lnTo>
                    <a:lnTo>
                      <a:pt x="2350" y="13289"/>
                    </a:lnTo>
                    <a:lnTo>
                      <a:pt x="2350" y="13287"/>
                    </a:lnTo>
                    <a:lnTo>
                      <a:pt x="2347" y="13287"/>
                    </a:lnTo>
                    <a:lnTo>
                      <a:pt x="2347" y="13285"/>
                    </a:lnTo>
                    <a:lnTo>
                      <a:pt x="2352" y="13285"/>
                    </a:lnTo>
                    <a:lnTo>
                      <a:pt x="2352" y="13287"/>
                    </a:lnTo>
                    <a:lnTo>
                      <a:pt x="2357" y="13287"/>
                    </a:lnTo>
                    <a:lnTo>
                      <a:pt x="2357" y="13289"/>
                    </a:lnTo>
                    <a:lnTo>
                      <a:pt x="2362" y="13289"/>
                    </a:lnTo>
                    <a:lnTo>
                      <a:pt x="2362" y="13290"/>
                    </a:lnTo>
                    <a:lnTo>
                      <a:pt x="2367" y="13290"/>
                    </a:lnTo>
                    <a:lnTo>
                      <a:pt x="2367" y="13292"/>
                    </a:lnTo>
                    <a:lnTo>
                      <a:pt x="2372" y="13292"/>
                    </a:lnTo>
                    <a:lnTo>
                      <a:pt x="2372" y="13294"/>
                    </a:lnTo>
                    <a:lnTo>
                      <a:pt x="2377" y="13294"/>
                    </a:lnTo>
                    <a:lnTo>
                      <a:pt x="2377" y="13295"/>
                    </a:lnTo>
                    <a:lnTo>
                      <a:pt x="2382" y="13295"/>
                    </a:lnTo>
                    <a:lnTo>
                      <a:pt x="2382" y="13297"/>
                    </a:lnTo>
                    <a:lnTo>
                      <a:pt x="2387" y="13297"/>
                    </a:lnTo>
                    <a:lnTo>
                      <a:pt x="2387" y="13299"/>
                    </a:lnTo>
                    <a:lnTo>
                      <a:pt x="2394" y="13299"/>
                    </a:lnTo>
                    <a:lnTo>
                      <a:pt x="2394" y="13300"/>
                    </a:lnTo>
                    <a:lnTo>
                      <a:pt x="2399" y="13300"/>
                    </a:lnTo>
                    <a:lnTo>
                      <a:pt x="2399" y="13302"/>
                    </a:lnTo>
                    <a:lnTo>
                      <a:pt x="2404" y="13302"/>
                    </a:lnTo>
                    <a:lnTo>
                      <a:pt x="2404" y="13304"/>
                    </a:lnTo>
                    <a:lnTo>
                      <a:pt x="2409" y="13304"/>
                    </a:lnTo>
                    <a:lnTo>
                      <a:pt x="2409" y="13305"/>
                    </a:lnTo>
                    <a:lnTo>
                      <a:pt x="2414" y="13305"/>
                    </a:lnTo>
                    <a:lnTo>
                      <a:pt x="2414" y="13307"/>
                    </a:lnTo>
                    <a:lnTo>
                      <a:pt x="2407" y="13307"/>
                    </a:lnTo>
                    <a:close/>
                    <a:moveTo>
                      <a:pt x="9970" y="13305"/>
                    </a:moveTo>
                    <a:lnTo>
                      <a:pt x="9975" y="13305"/>
                    </a:lnTo>
                    <a:lnTo>
                      <a:pt x="9975" y="13307"/>
                    </a:lnTo>
                    <a:lnTo>
                      <a:pt x="9970" y="13307"/>
                    </a:lnTo>
                    <a:lnTo>
                      <a:pt x="9970" y="13305"/>
                    </a:lnTo>
                    <a:close/>
                    <a:moveTo>
                      <a:pt x="11137" y="13307"/>
                    </a:moveTo>
                    <a:lnTo>
                      <a:pt x="11137" y="13305"/>
                    </a:lnTo>
                    <a:lnTo>
                      <a:pt x="11139" y="13305"/>
                    </a:lnTo>
                    <a:lnTo>
                      <a:pt x="11139" y="13304"/>
                    </a:lnTo>
                    <a:lnTo>
                      <a:pt x="11142" y="13304"/>
                    </a:lnTo>
                    <a:lnTo>
                      <a:pt x="11142" y="13305"/>
                    </a:lnTo>
                    <a:lnTo>
                      <a:pt x="11140" y="13305"/>
                    </a:lnTo>
                    <a:lnTo>
                      <a:pt x="11140" y="13307"/>
                    </a:lnTo>
                    <a:lnTo>
                      <a:pt x="11137" y="13307"/>
                    </a:lnTo>
                    <a:close/>
                    <a:moveTo>
                      <a:pt x="9975" y="13304"/>
                    </a:moveTo>
                    <a:lnTo>
                      <a:pt x="9980" y="13304"/>
                    </a:lnTo>
                    <a:lnTo>
                      <a:pt x="9980" y="13305"/>
                    </a:lnTo>
                    <a:lnTo>
                      <a:pt x="9975" y="13305"/>
                    </a:lnTo>
                    <a:lnTo>
                      <a:pt x="9975" y="13304"/>
                    </a:lnTo>
                    <a:close/>
                    <a:moveTo>
                      <a:pt x="9980" y="13302"/>
                    </a:moveTo>
                    <a:lnTo>
                      <a:pt x="9985" y="13302"/>
                    </a:lnTo>
                    <a:lnTo>
                      <a:pt x="9985" y="13304"/>
                    </a:lnTo>
                    <a:lnTo>
                      <a:pt x="9980" y="13304"/>
                    </a:lnTo>
                    <a:lnTo>
                      <a:pt x="9980" y="13302"/>
                    </a:lnTo>
                    <a:close/>
                    <a:moveTo>
                      <a:pt x="11142" y="13302"/>
                    </a:moveTo>
                    <a:lnTo>
                      <a:pt x="11144" y="13302"/>
                    </a:lnTo>
                    <a:lnTo>
                      <a:pt x="11144" y="13304"/>
                    </a:lnTo>
                    <a:lnTo>
                      <a:pt x="11142" y="13304"/>
                    </a:lnTo>
                    <a:lnTo>
                      <a:pt x="11142" y="13302"/>
                    </a:lnTo>
                    <a:close/>
                    <a:moveTo>
                      <a:pt x="9985" y="13300"/>
                    </a:moveTo>
                    <a:lnTo>
                      <a:pt x="9990" y="13300"/>
                    </a:lnTo>
                    <a:lnTo>
                      <a:pt x="9990" y="13302"/>
                    </a:lnTo>
                    <a:lnTo>
                      <a:pt x="9985" y="13302"/>
                    </a:lnTo>
                    <a:lnTo>
                      <a:pt x="9985" y="13300"/>
                    </a:lnTo>
                    <a:close/>
                    <a:moveTo>
                      <a:pt x="11144" y="13302"/>
                    </a:moveTo>
                    <a:lnTo>
                      <a:pt x="11144" y="13300"/>
                    </a:lnTo>
                    <a:lnTo>
                      <a:pt x="11145" y="13300"/>
                    </a:lnTo>
                    <a:lnTo>
                      <a:pt x="11145" y="13299"/>
                    </a:lnTo>
                    <a:lnTo>
                      <a:pt x="11149" y="13299"/>
                    </a:lnTo>
                    <a:lnTo>
                      <a:pt x="11149" y="13300"/>
                    </a:lnTo>
                    <a:lnTo>
                      <a:pt x="11147" y="13300"/>
                    </a:lnTo>
                    <a:lnTo>
                      <a:pt x="11147" y="13302"/>
                    </a:lnTo>
                    <a:lnTo>
                      <a:pt x="11144" y="13302"/>
                    </a:lnTo>
                    <a:close/>
                    <a:moveTo>
                      <a:pt x="9990" y="13299"/>
                    </a:moveTo>
                    <a:lnTo>
                      <a:pt x="9995" y="13299"/>
                    </a:lnTo>
                    <a:lnTo>
                      <a:pt x="9995" y="13300"/>
                    </a:lnTo>
                    <a:lnTo>
                      <a:pt x="9990" y="13300"/>
                    </a:lnTo>
                    <a:lnTo>
                      <a:pt x="9990" y="13299"/>
                    </a:lnTo>
                    <a:close/>
                    <a:moveTo>
                      <a:pt x="9995" y="13297"/>
                    </a:moveTo>
                    <a:lnTo>
                      <a:pt x="10000" y="13297"/>
                    </a:lnTo>
                    <a:lnTo>
                      <a:pt x="10000" y="13299"/>
                    </a:lnTo>
                    <a:lnTo>
                      <a:pt x="9995" y="13299"/>
                    </a:lnTo>
                    <a:lnTo>
                      <a:pt x="9995" y="13297"/>
                    </a:lnTo>
                    <a:close/>
                    <a:moveTo>
                      <a:pt x="11149" y="13297"/>
                    </a:moveTo>
                    <a:lnTo>
                      <a:pt x="11150" y="13297"/>
                    </a:lnTo>
                    <a:lnTo>
                      <a:pt x="11150" y="13299"/>
                    </a:lnTo>
                    <a:lnTo>
                      <a:pt x="11149" y="13299"/>
                    </a:lnTo>
                    <a:lnTo>
                      <a:pt x="11149" y="13297"/>
                    </a:lnTo>
                    <a:close/>
                    <a:moveTo>
                      <a:pt x="10000" y="13295"/>
                    </a:moveTo>
                    <a:lnTo>
                      <a:pt x="10005" y="13295"/>
                    </a:lnTo>
                    <a:lnTo>
                      <a:pt x="10005" y="13297"/>
                    </a:lnTo>
                    <a:lnTo>
                      <a:pt x="10000" y="13297"/>
                    </a:lnTo>
                    <a:lnTo>
                      <a:pt x="10000" y="13295"/>
                    </a:lnTo>
                    <a:close/>
                    <a:moveTo>
                      <a:pt x="11150" y="13295"/>
                    </a:moveTo>
                    <a:lnTo>
                      <a:pt x="11152" y="13295"/>
                    </a:lnTo>
                    <a:lnTo>
                      <a:pt x="11152" y="13297"/>
                    </a:lnTo>
                    <a:lnTo>
                      <a:pt x="11150" y="13297"/>
                    </a:lnTo>
                    <a:lnTo>
                      <a:pt x="11150" y="13295"/>
                    </a:lnTo>
                    <a:close/>
                    <a:moveTo>
                      <a:pt x="10005" y="13294"/>
                    </a:moveTo>
                    <a:lnTo>
                      <a:pt x="10010" y="13294"/>
                    </a:lnTo>
                    <a:lnTo>
                      <a:pt x="10010" y="13295"/>
                    </a:lnTo>
                    <a:lnTo>
                      <a:pt x="10005" y="13295"/>
                    </a:lnTo>
                    <a:lnTo>
                      <a:pt x="10005" y="13294"/>
                    </a:lnTo>
                    <a:close/>
                    <a:moveTo>
                      <a:pt x="11152" y="13295"/>
                    </a:moveTo>
                    <a:lnTo>
                      <a:pt x="11152" y="13294"/>
                    </a:lnTo>
                    <a:lnTo>
                      <a:pt x="11154" y="13294"/>
                    </a:lnTo>
                    <a:lnTo>
                      <a:pt x="11154" y="13292"/>
                    </a:lnTo>
                    <a:lnTo>
                      <a:pt x="11157" y="13292"/>
                    </a:lnTo>
                    <a:lnTo>
                      <a:pt x="11157" y="13294"/>
                    </a:lnTo>
                    <a:lnTo>
                      <a:pt x="11155" y="13294"/>
                    </a:lnTo>
                    <a:lnTo>
                      <a:pt x="11155" y="13295"/>
                    </a:lnTo>
                    <a:lnTo>
                      <a:pt x="11152" y="13295"/>
                    </a:lnTo>
                    <a:close/>
                    <a:moveTo>
                      <a:pt x="10010" y="13292"/>
                    </a:moveTo>
                    <a:lnTo>
                      <a:pt x="10015" y="13292"/>
                    </a:lnTo>
                    <a:lnTo>
                      <a:pt x="10015" y="13294"/>
                    </a:lnTo>
                    <a:lnTo>
                      <a:pt x="10010" y="13294"/>
                    </a:lnTo>
                    <a:lnTo>
                      <a:pt x="10010" y="13292"/>
                    </a:lnTo>
                    <a:close/>
                    <a:moveTo>
                      <a:pt x="10015" y="13290"/>
                    </a:moveTo>
                    <a:lnTo>
                      <a:pt x="10020" y="13290"/>
                    </a:lnTo>
                    <a:lnTo>
                      <a:pt x="10020" y="13292"/>
                    </a:lnTo>
                    <a:lnTo>
                      <a:pt x="10015" y="13292"/>
                    </a:lnTo>
                    <a:lnTo>
                      <a:pt x="10015" y="13290"/>
                    </a:lnTo>
                    <a:close/>
                    <a:moveTo>
                      <a:pt x="11157" y="13290"/>
                    </a:moveTo>
                    <a:lnTo>
                      <a:pt x="11159" y="13290"/>
                    </a:lnTo>
                    <a:lnTo>
                      <a:pt x="11159" y="13292"/>
                    </a:lnTo>
                    <a:lnTo>
                      <a:pt x="11157" y="13292"/>
                    </a:lnTo>
                    <a:lnTo>
                      <a:pt x="11157" y="13290"/>
                    </a:lnTo>
                    <a:close/>
                    <a:moveTo>
                      <a:pt x="10020" y="13289"/>
                    </a:moveTo>
                    <a:lnTo>
                      <a:pt x="10025" y="13289"/>
                    </a:lnTo>
                    <a:lnTo>
                      <a:pt x="10025" y="13290"/>
                    </a:lnTo>
                    <a:lnTo>
                      <a:pt x="10020" y="13290"/>
                    </a:lnTo>
                    <a:lnTo>
                      <a:pt x="10020" y="13289"/>
                    </a:lnTo>
                    <a:close/>
                    <a:moveTo>
                      <a:pt x="11159" y="13289"/>
                    </a:moveTo>
                    <a:lnTo>
                      <a:pt x="11160" y="13289"/>
                    </a:lnTo>
                    <a:lnTo>
                      <a:pt x="11160" y="13290"/>
                    </a:lnTo>
                    <a:lnTo>
                      <a:pt x="11159" y="13290"/>
                    </a:lnTo>
                    <a:lnTo>
                      <a:pt x="11159" y="13289"/>
                    </a:lnTo>
                    <a:close/>
                    <a:moveTo>
                      <a:pt x="10025" y="13287"/>
                    </a:moveTo>
                    <a:lnTo>
                      <a:pt x="10030" y="13287"/>
                    </a:lnTo>
                    <a:lnTo>
                      <a:pt x="10030" y="13289"/>
                    </a:lnTo>
                    <a:lnTo>
                      <a:pt x="10025" y="13289"/>
                    </a:lnTo>
                    <a:lnTo>
                      <a:pt x="10025" y="13287"/>
                    </a:lnTo>
                    <a:close/>
                    <a:moveTo>
                      <a:pt x="11160" y="13289"/>
                    </a:moveTo>
                    <a:lnTo>
                      <a:pt x="11160" y="13287"/>
                    </a:lnTo>
                    <a:lnTo>
                      <a:pt x="11162" y="13287"/>
                    </a:lnTo>
                    <a:lnTo>
                      <a:pt x="11162" y="13285"/>
                    </a:lnTo>
                    <a:lnTo>
                      <a:pt x="11165" y="13285"/>
                    </a:lnTo>
                    <a:lnTo>
                      <a:pt x="11165" y="13287"/>
                    </a:lnTo>
                    <a:lnTo>
                      <a:pt x="11164" y="13287"/>
                    </a:lnTo>
                    <a:lnTo>
                      <a:pt x="11164" y="13289"/>
                    </a:lnTo>
                    <a:lnTo>
                      <a:pt x="11160" y="13289"/>
                    </a:lnTo>
                    <a:close/>
                    <a:moveTo>
                      <a:pt x="10030" y="13285"/>
                    </a:moveTo>
                    <a:lnTo>
                      <a:pt x="10035" y="13285"/>
                    </a:lnTo>
                    <a:lnTo>
                      <a:pt x="10035" y="13287"/>
                    </a:lnTo>
                    <a:lnTo>
                      <a:pt x="10030" y="13287"/>
                    </a:lnTo>
                    <a:lnTo>
                      <a:pt x="10030" y="13285"/>
                    </a:lnTo>
                    <a:close/>
                    <a:moveTo>
                      <a:pt x="2342" y="13285"/>
                    </a:moveTo>
                    <a:lnTo>
                      <a:pt x="2342" y="13284"/>
                    </a:lnTo>
                    <a:lnTo>
                      <a:pt x="2337" y="13284"/>
                    </a:lnTo>
                    <a:lnTo>
                      <a:pt x="2337" y="13282"/>
                    </a:lnTo>
                    <a:lnTo>
                      <a:pt x="2332" y="13282"/>
                    </a:lnTo>
                    <a:lnTo>
                      <a:pt x="2332" y="13280"/>
                    </a:lnTo>
                    <a:lnTo>
                      <a:pt x="2327" y="13280"/>
                    </a:lnTo>
                    <a:lnTo>
                      <a:pt x="2327" y="13279"/>
                    </a:lnTo>
                    <a:lnTo>
                      <a:pt x="2322" y="13279"/>
                    </a:lnTo>
                    <a:lnTo>
                      <a:pt x="2322" y="13277"/>
                    </a:lnTo>
                    <a:lnTo>
                      <a:pt x="2317" y="13277"/>
                    </a:lnTo>
                    <a:lnTo>
                      <a:pt x="2317" y="13275"/>
                    </a:lnTo>
                    <a:lnTo>
                      <a:pt x="2314" y="13275"/>
                    </a:lnTo>
                    <a:lnTo>
                      <a:pt x="2314" y="13274"/>
                    </a:lnTo>
                    <a:lnTo>
                      <a:pt x="2309" y="13274"/>
                    </a:lnTo>
                    <a:lnTo>
                      <a:pt x="2309" y="13272"/>
                    </a:lnTo>
                    <a:lnTo>
                      <a:pt x="2304" y="13272"/>
                    </a:lnTo>
                    <a:lnTo>
                      <a:pt x="2304" y="13270"/>
                    </a:lnTo>
                    <a:lnTo>
                      <a:pt x="2299" y="13270"/>
                    </a:lnTo>
                    <a:lnTo>
                      <a:pt x="2299" y="13269"/>
                    </a:lnTo>
                    <a:lnTo>
                      <a:pt x="2294" y="13269"/>
                    </a:lnTo>
                    <a:lnTo>
                      <a:pt x="2294" y="13267"/>
                    </a:lnTo>
                    <a:lnTo>
                      <a:pt x="2289" y="13267"/>
                    </a:lnTo>
                    <a:lnTo>
                      <a:pt x="2289" y="13265"/>
                    </a:lnTo>
                    <a:lnTo>
                      <a:pt x="2285" y="13265"/>
                    </a:lnTo>
                    <a:lnTo>
                      <a:pt x="2285" y="13264"/>
                    </a:lnTo>
                    <a:lnTo>
                      <a:pt x="2280" y="13264"/>
                    </a:lnTo>
                    <a:lnTo>
                      <a:pt x="2280" y="13262"/>
                    </a:lnTo>
                    <a:lnTo>
                      <a:pt x="2275" y="13262"/>
                    </a:lnTo>
                    <a:lnTo>
                      <a:pt x="2275" y="13260"/>
                    </a:lnTo>
                    <a:lnTo>
                      <a:pt x="2272" y="13260"/>
                    </a:lnTo>
                    <a:lnTo>
                      <a:pt x="2272" y="13259"/>
                    </a:lnTo>
                    <a:lnTo>
                      <a:pt x="2267" y="13259"/>
                    </a:lnTo>
                    <a:lnTo>
                      <a:pt x="2267" y="13257"/>
                    </a:lnTo>
                    <a:lnTo>
                      <a:pt x="2264" y="13257"/>
                    </a:lnTo>
                    <a:lnTo>
                      <a:pt x="2264" y="13255"/>
                    </a:lnTo>
                    <a:lnTo>
                      <a:pt x="2262" y="13255"/>
                    </a:lnTo>
                    <a:lnTo>
                      <a:pt x="2262" y="13254"/>
                    </a:lnTo>
                    <a:lnTo>
                      <a:pt x="2265" y="13254"/>
                    </a:lnTo>
                    <a:lnTo>
                      <a:pt x="2265" y="13255"/>
                    </a:lnTo>
                    <a:lnTo>
                      <a:pt x="2269" y="13255"/>
                    </a:lnTo>
                    <a:lnTo>
                      <a:pt x="2269" y="13257"/>
                    </a:lnTo>
                    <a:lnTo>
                      <a:pt x="2274" y="13257"/>
                    </a:lnTo>
                    <a:lnTo>
                      <a:pt x="2274" y="13259"/>
                    </a:lnTo>
                    <a:lnTo>
                      <a:pt x="2277" y="13259"/>
                    </a:lnTo>
                    <a:lnTo>
                      <a:pt x="2277" y="13260"/>
                    </a:lnTo>
                    <a:lnTo>
                      <a:pt x="2282" y="13260"/>
                    </a:lnTo>
                    <a:lnTo>
                      <a:pt x="2282" y="13262"/>
                    </a:lnTo>
                    <a:lnTo>
                      <a:pt x="2287" y="13262"/>
                    </a:lnTo>
                    <a:lnTo>
                      <a:pt x="2287" y="13264"/>
                    </a:lnTo>
                    <a:lnTo>
                      <a:pt x="2290" y="13264"/>
                    </a:lnTo>
                    <a:lnTo>
                      <a:pt x="2290" y="13265"/>
                    </a:lnTo>
                    <a:lnTo>
                      <a:pt x="2295" y="13265"/>
                    </a:lnTo>
                    <a:lnTo>
                      <a:pt x="2295" y="13267"/>
                    </a:lnTo>
                    <a:lnTo>
                      <a:pt x="2300" y="13267"/>
                    </a:lnTo>
                    <a:lnTo>
                      <a:pt x="2300" y="13269"/>
                    </a:lnTo>
                    <a:lnTo>
                      <a:pt x="2305" y="13269"/>
                    </a:lnTo>
                    <a:lnTo>
                      <a:pt x="2305" y="13270"/>
                    </a:lnTo>
                    <a:lnTo>
                      <a:pt x="2310" y="13270"/>
                    </a:lnTo>
                    <a:lnTo>
                      <a:pt x="2310" y="13272"/>
                    </a:lnTo>
                    <a:lnTo>
                      <a:pt x="2315" y="13272"/>
                    </a:lnTo>
                    <a:lnTo>
                      <a:pt x="2315" y="13274"/>
                    </a:lnTo>
                    <a:lnTo>
                      <a:pt x="2319" y="13274"/>
                    </a:lnTo>
                    <a:lnTo>
                      <a:pt x="2319" y="13275"/>
                    </a:lnTo>
                    <a:lnTo>
                      <a:pt x="2324" y="13275"/>
                    </a:lnTo>
                    <a:lnTo>
                      <a:pt x="2324" y="13277"/>
                    </a:lnTo>
                    <a:lnTo>
                      <a:pt x="2329" y="13277"/>
                    </a:lnTo>
                    <a:lnTo>
                      <a:pt x="2329" y="13279"/>
                    </a:lnTo>
                    <a:lnTo>
                      <a:pt x="2334" y="13279"/>
                    </a:lnTo>
                    <a:lnTo>
                      <a:pt x="2334" y="13280"/>
                    </a:lnTo>
                    <a:lnTo>
                      <a:pt x="2339" y="13280"/>
                    </a:lnTo>
                    <a:lnTo>
                      <a:pt x="2339" y="13282"/>
                    </a:lnTo>
                    <a:lnTo>
                      <a:pt x="2344" y="13282"/>
                    </a:lnTo>
                    <a:lnTo>
                      <a:pt x="2344" y="13284"/>
                    </a:lnTo>
                    <a:lnTo>
                      <a:pt x="2347" y="13284"/>
                    </a:lnTo>
                    <a:lnTo>
                      <a:pt x="2347" y="13285"/>
                    </a:lnTo>
                    <a:lnTo>
                      <a:pt x="2342" y="13285"/>
                    </a:lnTo>
                    <a:close/>
                    <a:moveTo>
                      <a:pt x="10035" y="13284"/>
                    </a:moveTo>
                    <a:lnTo>
                      <a:pt x="10040" y="13284"/>
                    </a:lnTo>
                    <a:lnTo>
                      <a:pt x="10040" y="13285"/>
                    </a:lnTo>
                    <a:lnTo>
                      <a:pt x="10035" y="13285"/>
                    </a:lnTo>
                    <a:lnTo>
                      <a:pt x="10035" y="13284"/>
                    </a:lnTo>
                    <a:close/>
                    <a:moveTo>
                      <a:pt x="11165" y="13284"/>
                    </a:moveTo>
                    <a:lnTo>
                      <a:pt x="11167" y="13284"/>
                    </a:lnTo>
                    <a:lnTo>
                      <a:pt x="11167" y="13285"/>
                    </a:lnTo>
                    <a:lnTo>
                      <a:pt x="11165" y="13285"/>
                    </a:lnTo>
                    <a:lnTo>
                      <a:pt x="11165" y="13284"/>
                    </a:lnTo>
                    <a:close/>
                    <a:moveTo>
                      <a:pt x="10040" y="13284"/>
                    </a:moveTo>
                    <a:lnTo>
                      <a:pt x="10040" y="13282"/>
                    </a:lnTo>
                    <a:lnTo>
                      <a:pt x="10044" y="13282"/>
                    </a:lnTo>
                    <a:lnTo>
                      <a:pt x="10044" y="13280"/>
                    </a:lnTo>
                    <a:lnTo>
                      <a:pt x="10049" y="13280"/>
                    </a:lnTo>
                    <a:lnTo>
                      <a:pt x="10049" y="13282"/>
                    </a:lnTo>
                    <a:lnTo>
                      <a:pt x="10045" y="13282"/>
                    </a:lnTo>
                    <a:lnTo>
                      <a:pt x="10045" y="13284"/>
                    </a:lnTo>
                    <a:lnTo>
                      <a:pt x="10040" y="13284"/>
                    </a:lnTo>
                    <a:close/>
                    <a:moveTo>
                      <a:pt x="11167" y="13284"/>
                    </a:moveTo>
                    <a:lnTo>
                      <a:pt x="11167" y="13282"/>
                    </a:lnTo>
                    <a:lnTo>
                      <a:pt x="11169" y="13282"/>
                    </a:lnTo>
                    <a:lnTo>
                      <a:pt x="11169" y="13280"/>
                    </a:lnTo>
                    <a:lnTo>
                      <a:pt x="11172" y="13280"/>
                    </a:lnTo>
                    <a:lnTo>
                      <a:pt x="11172" y="13282"/>
                    </a:lnTo>
                    <a:lnTo>
                      <a:pt x="11170" y="13282"/>
                    </a:lnTo>
                    <a:lnTo>
                      <a:pt x="11170" y="13284"/>
                    </a:lnTo>
                    <a:lnTo>
                      <a:pt x="11167" y="13284"/>
                    </a:lnTo>
                    <a:close/>
                    <a:moveTo>
                      <a:pt x="1210" y="13282"/>
                    </a:moveTo>
                    <a:lnTo>
                      <a:pt x="1210" y="13280"/>
                    </a:lnTo>
                    <a:lnTo>
                      <a:pt x="1209" y="13280"/>
                    </a:lnTo>
                    <a:lnTo>
                      <a:pt x="1209" y="13279"/>
                    </a:lnTo>
                    <a:lnTo>
                      <a:pt x="1212" y="13279"/>
                    </a:lnTo>
                    <a:lnTo>
                      <a:pt x="1212" y="13282"/>
                    </a:lnTo>
                    <a:lnTo>
                      <a:pt x="1210" y="13282"/>
                    </a:lnTo>
                    <a:close/>
                    <a:moveTo>
                      <a:pt x="10049" y="13279"/>
                    </a:moveTo>
                    <a:lnTo>
                      <a:pt x="10054" y="13279"/>
                    </a:lnTo>
                    <a:lnTo>
                      <a:pt x="10054" y="13280"/>
                    </a:lnTo>
                    <a:lnTo>
                      <a:pt x="10049" y="13280"/>
                    </a:lnTo>
                    <a:lnTo>
                      <a:pt x="10049" y="13279"/>
                    </a:lnTo>
                    <a:close/>
                    <a:moveTo>
                      <a:pt x="11172" y="13279"/>
                    </a:moveTo>
                    <a:lnTo>
                      <a:pt x="11174" y="13279"/>
                    </a:lnTo>
                    <a:lnTo>
                      <a:pt x="11174" y="13280"/>
                    </a:lnTo>
                    <a:lnTo>
                      <a:pt x="11172" y="13280"/>
                    </a:lnTo>
                    <a:lnTo>
                      <a:pt x="11172" y="13279"/>
                    </a:lnTo>
                    <a:close/>
                    <a:moveTo>
                      <a:pt x="1207" y="13277"/>
                    </a:moveTo>
                    <a:lnTo>
                      <a:pt x="1209" y="13277"/>
                    </a:lnTo>
                    <a:lnTo>
                      <a:pt x="1209" y="13279"/>
                    </a:lnTo>
                    <a:lnTo>
                      <a:pt x="1207" y="13279"/>
                    </a:lnTo>
                    <a:lnTo>
                      <a:pt x="1207" y="13277"/>
                    </a:lnTo>
                    <a:close/>
                    <a:moveTo>
                      <a:pt x="10054" y="13277"/>
                    </a:moveTo>
                    <a:lnTo>
                      <a:pt x="10059" y="13277"/>
                    </a:lnTo>
                    <a:lnTo>
                      <a:pt x="10059" y="13279"/>
                    </a:lnTo>
                    <a:lnTo>
                      <a:pt x="10054" y="13279"/>
                    </a:lnTo>
                    <a:lnTo>
                      <a:pt x="10054" y="13277"/>
                    </a:lnTo>
                    <a:close/>
                    <a:moveTo>
                      <a:pt x="11174" y="13277"/>
                    </a:moveTo>
                    <a:lnTo>
                      <a:pt x="11175" y="13277"/>
                    </a:lnTo>
                    <a:lnTo>
                      <a:pt x="11175" y="13279"/>
                    </a:lnTo>
                    <a:lnTo>
                      <a:pt x="11174" y="13279"/>
                    </a:lnTo>
                    <a:lnTo>
                      <a:pt x="11174" y="13277"/>
                    </a:lnTo>
                    <a:close/>
                    <a:moveTo>
                      <a:pt x="1204" y="13277"/>
                    </a:moveTo>
                    <a:lnTo>
                      <a:pt x="1204" y="13275"/>
                    </a:lnTo>
                    <a:lnTo>
                      <a:pt x="1202" y="13275"/>
                    </a:lnTo>
                    <a:lnTo>
                      <a:pt x="1202" y="13274"/>
                    </a:lnTo>
                    <a:lnTo>
                      <a:pt x="1200" y="13274"/>
                    </a:lnTo>
                    <a:lnTo>
                      <a:pt x="1200" y="13272"/>
                    </a:lnTo>
                    <a:lnTo>
                      <a:pt x="1204" y="13272"/>
                    </a:lnTo>
                    <a:lnTo>
                      <a:pt x="1204" y="13274"/>
                    </a:lnTo>
                    <a:lnTo>
                      <a:pt x="1205" y="13274"/>
                    </a:lnTo>
                    <a:lnTo>
                      <a:pt x="1205" y="13275"/>
                    </a:lnTo>
                    <a:lnTo>
                      <a:pt x="1207" y="13275"/>
                    </a:lnTo>
                    <a:lnTo>
                      <a:pt x="1207" y="13277"/>
                    </a:lnTo>
                    <a:lnTo>
                      <a:pt x="1204" y="13277"/>
                    </a:lnTo>
                    <a:close/>
                    <a:moveTo>
                      <a:pt x="10059" y="13275"/>
                    </a:moveTo>
                    <a:lnTo>
                      <a:pt x="10064" y="13275"/>
                    </a:lnTo>
                    <a:lnTo>
                      <a:pt x="10064" y="13277"/>
                    </a:lnTo>
                    <a:lnTo>
                      <a:pt x="10059" y="13277"/>
                    </a:lnTo>
                    <a:lnTo>
                      <a:pt x="10059" y="13275"/>
                    </a:lnTo>
                    <a:close/>
                    <a:moveTo>
                      <a:pt x="11175" y="13277"/>
                    </a:moveTo>
                    <a:lnTo>
                      <a:pt x="11175" y="13275"/>
                    </a:lnTo>
                    <a:lnTo>
                      <a:pt x="11177" y="13275"/>
                    </a:lnTo>
                    <a:lnTo>
                      <a:pt x="11177" y="13274"/>
                    </a:lnTo>
                    <a:lnTo>
                      <a:pt x="11180" y="13274"/>
                    </a:lnTo>
                    <a:lnTo>
                      <a:pt x="11180" y="13275"/>
                    </a:lnTo>
                    <a:lnTo>
                      <a:pt x="11179" y="13275"/>
                    </a:lnTo>
                    <a:lnTo>
                      <a:pt x="11179" y="13277"/>
                    </a:lnTo>
                    <a:lnTo>
                      <a:pt x="11175" y="13277"/>
                    </a:lnTo>
                    <a:close/>
                    <a:moveTo>
                      <a:pt x="10064" y="13274"/>
                    </a:moveTo>
                    <a:lnTo>
                      <a:pt x="10069" y="13274"/>
                    </a:lnTo>
                    <a:lnTo>
                      <a:pt x="10069" y="13275"/>
                    </a:lnTo>
                    <a:lnTo>
                      <a:pt x="10064" y="13275"/>
                    </a:lnTo>
                    <a:lnTo>
                      <a:pt x="10064" y="13274"/>
                    </a:lnTo>
                    <a:close/>
                    <a:moveTo>
                      <a:pt x="10069" y="13274"/>
                    </a:moveTo>
                    <a:lnTo>
                      <a:pt x="10069" y="13272"/>
                    </a:lnTo>
                    <a:lnTo>
                      <a:pt x="10072" y="13272"/>
                    </a:lnTo>
                    <a:lnTo>
                      <a:pt x="10072" y="13270"/>
                    </a:lnTo>
                    <a:lnTo>
                      <a:pt x="10077" y="13270"/>
                    </a:lnTo>
                    <a:lnTo>
                      <a:pt x="10077" y="13269"/>
                    </a:lnTo>
                    <a:lnTo>
                      <a:pt x="10082" y="13269"/>
                    </a:lnTo>
                    <a:lnTo>
                      <a:pt x="10082" y="13267"/>
                    </a:lnTo>
                    <a:lnTo>
                      <a:pt x="10087" y="13267"/>
                    </a:lnTo>
                    <a:lnTo>
                      <a:pt x="10087" y="13265"/>
                    </a:lnTo>
                    <a:lnTo>
                      <a:pt x="10090" y="13265"/>
                    </a:lnTo>
                    <a:lnTo>
                      <a:pt x="10090" y="13264"/>
                    </a:lnTo>
                    <a:lnTo>
                      <a:pt x="10095" y="13264"/>
                    </a:lnTo>
                    <a:lnTo>
                      <a:pt x="10095" y="13262"/>
                    </a:lnTo>
                    <a:lnTo>
                      <a:pt x="10100" y="13262"/>
                    </a:lnTo>
                    <a:lnTo>
                      <a:pt x="10100" y="13264"/>
                    </a:lnTo>
                    <a:lnTo>
                      <a:pt x="10097" y="13264"/>
                    </a:lnTo>
                    <a:lnTo>
                      <a:pt x="10097" y="13265"/>
                    </a:lnTo>
                    <a:lnTo>
                      <a:pt x="10092" y="13265"/>
                    </a:lnTo>
                    <a:lnTo>
                      <a:pt x="10092" y="13267"/>
                    </a:lnTo>
                    <a:lnTo>
                      <a:pt x="10089" y="13267"/>
                    </a:lnTo>
                    <a:lnTo>
                      <a:pt x="10089" y="13269"/>
                    </a:lnTo>
                    <a:lnTo>
                      <a:pt x="10084" y="13269"/>
                    </a:lnTo>
                    <a:lnTo>
                      <a:pt x="10084" y="13270"/>
                    </a:lnTo>
                    <a:lnTo>
                      <a:pt x="10079" y="13270"/>
                    </a:lnTo>
                    <a:lnTo>
                      <a:pt x="10079" y="13272"/>
                    </a:lnTo>
                    <a:lnTo>
                      <a:pt x="10074" y="13272"/>
                    </a:lnTo>
                    <a:lnTo>
                      <a:pt x="10074" y="13274"/>
                    </a:lnTo>
                    <a:lnTo>
                      <a:pt x="10069" y="13274"/>
                    </a:lnTo>
                    <a:close/>
                    <a:moveTo>
                      <a:pt x="11180" y="13272"/>
                    </a:moveTo>
                    <a:lnTo>
                      <a:pt x="11182" y="13272"/>
                    </a:lnTo>
                    <a:lnTo>
                      <a:pt x="11182" y="13274"/>
                    </a:lnTo>
                    <a:lnTo>
                      <a:pt x="11180" y="13274"/>
                    </a:lnTo>
                    <a:lnTo>
                      <a:pt x="11180" y="13272"/>
                    </a:lnTo>
                    <a:close/>
                    <a:moveTo>
                      <a:pt x="1199" y="13270"/>
                    </a:moveTo>
                    <a:lnTo>
                      <a:pt x="1200" y="13270"/>
                    </a:lnTo>
                    <a:lnTo>
                      <a:pt x="1200" y="13272"/>
                    </a:lnTo>
                    <a:lnTo>
                      <a:pt x="1199" y="13272"/>
                    </a:lnTo>
                    <a:lnTo>
                      <a:pt x="1199" y="13270"/>
                    </a:lnTo>
                    <a:close/>
                    <a:moveTo>
                      <a:pt x="11182" y="13270"/>
                    </a:moveTo>
                    <a:lnTo>
                      <a:pt x="11184" y="13270"/>
                    </a:lnTo>
                    <a:lnTo>
                      <a:pt x="11184" y="13272"/>
                    </a:lnTo>
                    <a:lnTo>
                      <a:pt x="11182" y="13272"/>
                    </a:lnTo>
                    <a:lnTo>
                      <a:pt x="11182" y="13270"/>
                    </a:lnTo>
                    <a:close/>
                    <a:moveTo>
                      <a:pt x="1195" y="13270"/>
                    </a:moveTo>
                    <a:lnTo>
                      <a:pt x="1195" y="13269"/>
                    </a:lnTo>
                    <a:lnTo>
                      <a:pt x="1194" y="13269"/>
                    </a:lnTo>
                    <a:lnTo>
                      <a:pt x="1194" y="13267"/>
                    </a:lnTo>
                    <a:lnTo>
                      <a:pt x="1192" y="13267"/>
                    </a:lnTo>
                    <a:lnTo>
                      <a:pt x="1192" y="13265"/>
                    </a:lnTo>
                    <a:lnTo>
                      <a:pt x="1195" y="13265"/>
                    </a:lnTo>
                    <a:lnTo>
                      <a:pt x="1195" y="13267"/>
                    </a:lnTo>
                    <a:lnTo>
                      <a:pt x="1197" y="13267"/>
                    </a:lnTo>
                    <a:lnTo>
                      <a:pt x="1197" y="13269"/>
                    </a:lnTo>
                    <a:lnTo>
                      <a:pt x="1199" y="13269"/>
                    </a:lnTo>
                    <a:lnTo>
                      <a:pt x="1199" y="13270"/>
                    </a:lnTo>
                    <a:lnTo>
                      <a:pt x="1195" y="13270"/>
                    </a:lnTo>
                    <a:close/>
                    <a:moveTo>
                      <a:pt x="11184" y="13270"/>
                    </a:moveTo>
                    <a:lnTo>
                      <a:pt x="11184" y="13269"/>
                    </a:lnTo>
                    <a:lnTo>
                      <a:pt x="11185" y="13269"/>
                    </a:lnTo>
                    <a:lnTo>
                      <a:pt x="11185" y="13267"/>
                    </a:lnTo>
                    <a:lnTo>
                      <a:pt x="11187" y="13267"/>
                    </a:lnTo>
                    <a:lnTo>
                      <a:pt x="11187" y="13265"/>
                    </a:lnTo>
                    <a:lnTo>
                      <a:pt x="11190" y="13265"/>
                    </a:lnTo>
                    <a:lnTo>
                      <a:pt x="11190" y="13267"/>
                    </a:lnTo>
                    <a:lnTo>
                      <a:pt x="11189" y="13267"/>
                    </a:lnTo>
                    <a:lnTo>
                      <a:pt x="11189" y="13269"/>
                    </a:lnTo>
                    <a:lnTo>
                      <a:pt x="11187" y="13269"/>
                    </a:lnTo>
                    <a:lnTo>
                      <a:pt x="11187" y="13270"/>
                    </a:lnTo>
                    <a:lnTo>
                      <a:pt x="11184" y="13270"/>
                    </a:lnTo>
                    <a:close/>
                    <a:moveTo>
                      <a:pt x="1190" y="13264"/>
                    </a:moveTo>
                    <a:lnTo>
                      <a:pt x="1192" y="13264"/>
                    </a:lnTo>
                    <a:lnTo>
                      <a:pt x="1192" y="13265"/>
                    </a:lnTo>
                    <a:lnTo>
                      <a:pt x="1190" y="13265"/>
                    </a:lnTo>
                    <a:lnTo>
                      <a:pt x="1190" y="13264"/>
                    </a:lnTo>
                    <a:close/>
                    <a:moveTo>
                      <a:pt x="11190" y="13265"/>
                    </a:moveTo>
                    <a:lnTo>
                      <a:pt x="11190" y="13264"/>
                    </a:lnTo>
                    <a:lnTo>
                      <a:pt x="11192" y="13264"/>
                    </a:lnTo>
                    <a:lnTo>
                      <a:pt x="11192" y="13262"/>
                    </a:lnTo>
                    <a:lnTo>
                      <a:pt x="11194" y="13262"/>
                    </a:lnTo>
                    <a:lnTo>
                      <a:pt x="11194" y="13260"/>
                    </a:lnTo>
                    <a:lnTo>
                      <a:pt x="11195" y="13260"/>
                    </a:lnTo>
                    <a:lnTo>
                      <a:pt x="11195" y="13259"/>
                    </a:lnTo>
                    <a:lnTo>
                      <a:pt x="11197" y="13259"/>
                    </a:lnTo>
                    <a:lnTo>
                      <a:pt x="11197" y="13257"/>
                    </a:lnTo>
                    <a:lnTo>
                      <a:pt x="11200" y="13257"/>
                    </a:lnTo>
                    <a:lnTo>
                      <a:pt x="11200" y="13255"/>
                    </a:lnTo>
                    <a:lnTo>
                      <a:pt x="11202" y="13255"/>
                    </a:lnTo>
                    <a:lnTo>
                      <a:pt x="11202" y="13254"/>
                    </a:lnTo>
                    <a:lnTo>
                      <a:pt x="11204" y="13254"/>
                    </a:lnTo>
                    <a:lnTo>
                      <a:pt x="11204" y="13252"/>
                    </a:lnTo>
                    <a:lnTo>
                      <a:pt x="11205" y="13252"/>
                    </a:lnTo>
                    <a:lnTo>
                      <a:pt x="11205" y="13250"/>
                    </a:lnTo>
                    <a:lnTo>
                      <a:pt x="11207" y="13250"/>
                    </a:lnTo>
                    <a:lnTo>
                      <a:pt x="11207" y="13249"/>
                    </a:lnTo>
                    <a:lnTo>
                      <a:pt x="11210" y="13249"/>
                    </a:lnTo>
                    <a:lnTo>
                      <a:pt x="11210" y="13247"/>
                    </a:lnTo>
                    <a:lnTo>
                      <a:pt x="11212" y="13247"/>
                    </a:lnTo>
                    <a:lnTo>
                      <a:pt x="11212" y="13245"/>
                    </a:lnTo>
                    <a:lnTo>
                      <a:pt x="11214" y="13245"/>
                    </a:lnTo>
                    <a:lnTo>
                      <a:pt x="11214" y="13244"/>
                    </a:lnTo>
                    <a:lnTo>
                      <a:pt x="11215" y="13244"/>
                    </a:lnTo>
                    <a:lnTo>
                      <a:pt x="11215" y="13242"/>
                    </a:lnTo>
                    <a:lnTo>
                      <a:pt x="11217" y="13242"/>
                    </a:lnTo>
                    <a:lnTo>
                      <a:pt x="11217" y="13240"/>
                    </a:lnTo>
                    <a:lnTo>
                      <a:pt x="11219" y="13240"/>
                    </a:lnTo>
                    <a:lnTo>
                      <a:pt x="11219" y="13239"/>
                    </a:lnTo>
                    <a:lnTo>
                      <a:pt x="11222" y="13239"/>
                    </a:lnTo>
                    <a:lnTo>
                      <a:pt x="11222" y="13237"/>
                    </a:lnTo>
                    <a:lnTo>
                      <a:pt x="11224" y="13237"/>
                    </a:lnTo>
                    <a:lnTo>
                      <a:pt x="11224" y="13235"/>
                    </a:lnTo>
                    <a:lnTo>
                      <a:pt x="11225" y="13235"/>
                    </a:lnTo>
                    <a:lnTo>
                      <a:pt x="11225" y="13234"/>
                    </a:lnTo>
                    <a:lnTo>
                      <a:pt x="11227" y="13234"/>
                    </a:lnTo>
                    <a:lnTo>
                      <a:pt x="11227" y="13232"/>
                    </a:lnTo>
                    <a:lnTo>
                      <a:pt x="11229" y="13232"/>
                    </a:lnTo>
                    <a:lnTo>
                      <a:pt x="11229" y="13230"/>
                    </a:lnTo>
                    <a:lnTo>
                      <a:pt x="11232" y="13230"/>
                    </a:lnTo>
                    <a:lnTo>
                      <a:pt x="11232" y="13229"/>
                    </a:lnTo>
                    <a:lnTo>
                      <a:pt x="11234" y="13229"/>
                    </a:lnTo>
                    <a:lnTo>
                      <a:pt x="11234" y="13227"/>
                    </a:lnTo>
                    <a:lnTo>
                      <a:pt x="11235" y="13227"/>
                    </a:lnTo>
                    <a:lnTo>
                      <a:pt x="11235" y="13225"/>
                    </a:lnTo>
                    <a:lnTo>
                      <a:pt x="11237" y="13225"/>
                    </a:lnTo>
                    <a:lnTo>
                      <a:pt x="11237" y="13224"/>
                    </a:lnTo>
                    <a:lnTo>
                      <a:pt x="11239" y="13224"/>
                    </a:lnTo>
                    <a:lnTo>
                      <a:pt x="11239" y="13222"/>
                    </a:lnTo>
                    <a:lnTo>
                      <a:pt x="11242" y="13222"/>
                    </a:lnTo>
                    <a:lnTo>
                      <a:pt x="11242" y="13224"/>
                    </a:lnTo>
                    <a:lnTo>
                      <a:pt x="11240" y="13224"/>
                    </a:lnTo>
                    <a:lnTo>
                      <a:pt x="11240" y="13225"/>
                    </a:lnTo>
                    <a:lnTo>
                      <a:pt x="11239" y="13225"/>
                    </a:lnTo>
                    <a:lnTo>
                      <a:pt x="11239" y="13227"/>
                    </a:lnTo>
                    <a:lnTo>
                      <a:pt x="11237" y="13227"/>
                    </a:lnTo>
                    <a:lnTo>
                      <a:pt x="11237" y="13229"/>
                    </a:lnTo>
                    <a:lnTo>
                      <a:pt x="11235" y="13229"/>
                    </a:lnTo>
                    <a:lnTo>
                      <a:pt x="11235" y="13230"/>
                    </a:lnTo>
                    <a:lnTo>
                      <a:pt x="11234" y="13230"/>
                    </a:lnTo>
                    <a:lnTo>
                      <a:pt x="11234" y="13232"/>
                    </a:lnTo>
                    <a:lnTo>
                      <a:pt x="11230" y="13232"/>
                    </a:lnTo>
                    <a:lnTo>
                      <a:pt x="11230" y="13234"/>
                    </a:lnTo>
                    <a:lnTo>
                      <a:pt x="11229" y="13234"/>
                    </a:lnTo>
                    <a:lnTo>
                      <a:pt x="11229" y="13235"/>
                    </a:lnTo>
                    <a:lnTo>
                      <a:pt x="11227" y="13235"/>
                    </a:lnTo>
                    <a:lnTo>
                      <a:pt x="11227" y="13237"/>
                    </a:lnTo>
                    <a:lnTo>
                      <a:pt x="11225" y="13237"/>
                    </a:lnTo>
                    <a:lnTo>
                      <a:pt x="11225" y="13239"/>
                    </a:lnTo>
                    <a:lnTo>
                      <a:pt x="11224" y="13239"/>
                    </a:lnTo>
                    <a:lnTo>
                      <a:pt x="11224" y="13240"/>
                    </a:lnTo>
                    <a:lnTo>
                      <a:pt x="11220" y="13240"/>
                    </a:lnTo>
                    <a:lnTo>
                      <a:pt x="11220" y="13242"/>
                    </a:lnTo>
                    <a:lnTo>
                      <a:pt x="11219" y="13242"/>
                    </a:lnTo>
                    <a:lnTo>
                      <a:pt x="11219" y="13244"/>
                    </a:lnTo>
                    <a:lnTo>
                      <a:pt x="11217" y="13244"/>
                    </a:lnTo>
                    <a:lnTo>
                      <a:pt x="11217" y="13245"/>
                    </a:lnTo>
                    <a:lnTo>
                      <a:pt x="11215" y="13245"/>
                    </a:lnTo>
                    <a:lnTo>
                      <a:pt x="11215" y="13247"/>
                    </a:lnTo>
                    <a:lnTo>
                      <a:pt x="11214" y="13247"/>
                    </a:lnTo>
                    <a:lnTo>
                      <a:pt x="11214" y="13249"/>
                    </a:lnTo>
                    <a:lnTo>
                      <a:pt x="11212" y="13249"/>
                    </a:lnTo>
                    <a:lnTo>
                      <a:pt x="11212" y="13250"/>
                    </a:lnTo>
                    <a:lnTo>
                      <a:pt x="11209" y="13250"/>
                    </a:lnTo>
                    <a:lnTo>
                      <a:pt x="11209" y="13252"/>
                    </a:lnTo>
                    <a:lnTo>
                      <a:pt x="11207" y="13252"/>
                    </a:lnTo>
                    <a:lnTo>
                      <a:pt x="11207" y="13254"/>
                    </a:lnTo>
                    <a:lnTo>
                      <a:pt x="11205" y="13254"/>
                    </a:lnTo>
                    <a:lnTo>
                      <a:pt x="11205" y="13255"/>
                    </a:lnTo>
                    <a:lnTo>
                      <a:pt x="11204" y="13255"/>
                    </a:lnTo>
                    <a:lnTo>
                      <a:pt x="11204" y="13257"/>
                    </a:lnTo>
                    <a:lnTo>
                      <a:pt x="11202" y="13257"/>
                    </a:lnTo>
                    <a:lnTo>
                      <a:pt x="11202" y="13259"/>
                    </a:lnTo>
                    <a:lnTo>
                      <a:pt x="11199" y="13259"/>
                    </a:lnTo>
                    <a:lnTo>
                      <a:pt x="11199" y="13260"/>
                    </a:lnTo>
                    <a:lnTo>
                      <a:pt x="11197" y="13260"/>
                    </a:lnTo>
                    <a:lnTo>
                      <a:pt x="11197" y="13262"/>
                    </a:lnTo>
                    <a:lnTo>
                      <a:pt x="11195" y="13262"/>
                    </a:lnTo>
                    <a:lnTo>
                      <a:pt x="11195" y="13264"/>
                    </a:lnTo>
                    <a:lnTo>
                      <a:pt x="11194" y="13264"/>
                    </a:lnTo>
                    <a:lnTo>
                      <a:pt x="11194" y="13265"/>
                    </a:lnTo>
                    <a:lnTo>
                      <a:pt x="11190" y="13265"/>
                    </a:lnTo>
                    <a:close/>
                    <a:moveTo>
                      <a:pt x="1187" y="13264"/>
                    </a:moveTo>
                    <a:lnTo>
                      <a:pt x="1187" y="13262"/>
                    </a:lnTo>
                    <a:lnTo>
                      <a:pt x="1185" y="13262"/>
                    </a:lnTo>
                    <a:lnTo>
                      <a:pt x="1185" y="13260"/>
                    </a:lnTo>
                    <a:lnTo>
                      <a:pt x="1184" y="13260"/>
                    </a:lnTo>
                    <a:lnTo>
                      <a:pt x="1184" y="13259"/>
                    </a:lnTo>
                    <a:lnTo>
                      <a:pt x="1187" y="13259"/>
                    </a:lnTo>
                    <a:lnTo>
                      <a:pt x="1187" y="13260"/>
                    </a:lnTo>
                    <a:lnTo>
                      <a:pt x="1189" y="13260"/>
                    </a:lnTo>
                    <a:lnTo>
                      <a:pt x="1189" y="13262"/>
                    </a:lnTo>
                    <a:lnTo>
                      <a:pt x="1190" y="13262"/>
                    </a:lnTo>
                    <a:lnTo>
                      <a:pt x="1190" y="13264"/>
                    </a:lnTo>
                    <a:lnTo>
                      <a:pt x="1187" y="13264"/>
                    </a:lnTo>
                    <a:close/>
                    <a:moveTo>
                      <a:pt x="10100" y="13262"/>
                    </a:moveTo>
                    <a:lnTo>
                      <a:pt x="10100" y="13260"/>
                    </a:lnTo>
                    <a:lnTo>
                      <a:pt x="10104" y="13260"/>
                    </a:lnTo>
                    <a:lnTo>
                      <a:pt x="10104" y="13259"/>
                    </a:lnTo>
                    <a:lnTo>
                      <a:pt x="10109" y="13259"/>
                    </a:lnTo>
                    <a:lnTo>
                      <a:pt x="10109" y="13260"/>
                    </a:lnTo>
                    <a:lnTo>
                      <a:pt x="10105" y="13260"/>
                    </a:lnTo>
                    <a:lnTo>
                      <a:pt x="10105" y="13262"/>
                    </a:lnTo>
                    <a:lnTo>
                      <a:pt x="10100" y="13262"/>
                    </a:lnTo>
                    <a:close/>
                    <a:moveTo>
                      <a:pt x="1180" y="13259"/>
                    </a:moveTo>
                    <a:lnTo>
                      <a:pt x="1180" y="13257"/>
                    </a:lnTo>
                    <a:lnTo>
                      <a:pt x="1179" y="13257"/>
                    </a:lnTo>
                    <a:lnTo>
                      <a:pt x="1179" y="13255"/>
                    </a:lnTo>
                    <a:lnTo>
                      <a:pt x="1177" y="13255"/>
                    </a:lnTo>
                    <a:lnTo>
                      <a:pt x="1177" y="13254"/>
                    </a:lnTo>
                    <a:lnTo>
                      <a:pt x="1175" y="13254"/>
                    </a:lnTo>
                    <a:lnTo>
                      <a:pt x="1175" y="13252"/>
                    </a:lnTo>
                    <a:lnTo>
                      <a:pt x="1172" y="13252"/>
                    </a:lnTo>
                    <a:lnTo>
                      <a:pt x="1172" y="13250"/>
                    </a:lnTo>
                    <a:lnTo>
                      <a:pt x="1170" y="13250"/>
                    </a:lnTo>
                    <a:lnTo>
                      <a:pt x="1170" y="13249"/>
                    </a:lnTo>
                    <a:lnTo>
                      <a:pt x="1169" y="13249"/>
                    </a:lnTo>
                    <a:lnTo>
                      <a:pt x="1169" y="13247"/>
                    </a:lnTo>
                    <a:lnTo>
                      <a:pt x="1167" y="13247"/>
                    </a:lnTo>
                    <a:lnTo>
                      <a:pt x="1167" y="13245"/>
                    </a:lnTo>
                    <a:lnTo>
                      <a:pt x="1165" y="13245"/>
                    </a:lnTo>
                    <a:lnTo>
                      <a:pt x="1165" y="13244"/>
                    </a:lnTo>
                    <a:lnTo>
                      <a:pt x="1164" y="13244"/>
                    </a:lnTo>
                    <a:lnTo>
                      <a:pt x="1164" y="13242"/>
                    </a:lnTo>
                    <a:lnTo>
                      <a:pt x="1167" y="13242"/>
                    </a:lnTo>
                    <a:lnTo>
                      <a:pt x="1167" y="13244"/>
                    </a:lnTo>
                    <a:lnTo>
                      <a:pt x="1169" y="13244"/>
                    </a:lnTo>
                    <a:lnTo>
                      <a:pt x="1169" y="13245"/>
                    </a:lnTo>
                    <a:lnTo>
                      <a:pt x="1170" y="13245"/>
                    </a:lnTo>
                    <a:lnTo>
                      <a:pt x="1170" y="13247"/>
                    </a:lnTo>
                    <a:lnTo>
                      <a:pt x="1172" y="13247"/>
                    </a:lnTo>
                    <a:lnTo>
                      <a:pt x="1172" y="13249"/>
                    </a:lnTo>
                    <a:lnTo>
                      <a:pt x="1174" y="13249"/>
                    </a:lnTo>
                    <a:lnTo>
                      <a:pt x="1174" y="13250"/>
                    </a:lnTo>
                    <a:lnTo>
                      <a:pt x="1177" y="13250"/>
                    </a:lnTo>
                    <a:lnTo>
                      <a:pt x="1177" y="13252"/>
                    </a:lnTo>
                    <a:lnTo>
                      <a:pt x="1179" y="13252"/>
                    </a:lnTo>
                    <a:lnTo>
                      <a:pt x="1179" y="13254"/>
                    </a:lnTo>
                    <a:lnTo>
                      <a:pt x="1180" y="13254"/>
                    </a:lnTo>
                    <a:lnTo>
                      <a:pt x="1180" y="13255"/>
                    </a:lnTo>
                    <a:lnTo>
                      <a:pt x="1182" y="13255"/>
                    </a:lnTo>
                    <a:lnTo>
                      <a:pt x="1182" y="13257"/>
                    </a:lnTo>
                    <a:lnTo>
                      <a:pt x="1184" y="13257"/>
                    </a:lnTo>
                    <a:lnTo>
                      <a:pt x="1184" y="13259"/>
                    </a:lnTo>
                    <a:lnTo>
                      <a:pt x="1180" y="13259"/>
                    </a:lnTo>
                    <a:close/>
                    <a:moveTo>
                      <a:pt x="10109" y="13259"/>
                    </a:moveTo>
                    <a:lnTo>
                      <a:pt x="10109" y="13257"/>
                    </a:lnTo>
                    <a:lnTo>
                      <a:pt x="10112" y="13257"/>
                    </a:lnTo>
                    <a:lnTo>
                      <a:pt x="10112" y="13255"/>
                    </a:lnTo>
                    <a:lnTo>
                      <a:pt x="10117" y="13255"/>
                    </a:lnTo>
                    <a:lnTo>
                      <a:pt x="10117" y="13257"/>
                    </a:lnTo>
                    <a:lnTo>
                      <a:pt x="10114" y="13257"/>
                    </a:lnTo>
                    <a:lnTo>
                      <a:pt x="10114" y="13259"/>
                    </a:lnTo>
                    <a:lnTo>
                      <a:pt x="10109" y="13259"/>
                    </a:lnTo>
                    <a:close/>
                    <a:moveTo>
                      <a:pt x="10117" y="13254"/>
                    </a:moveTo>
                    <a:lnTo>
                      <a:pt x="10122" y="13254"/>
                    </a:lnTo>
                    <a:lnTo>
                      <a:pt x="10122" y="13255"/>
                    </a:lnTo>
                    <a:lnTo>
                      <a:pt x="10117" y="13255"/>
                    </a:lnTo>
                    <a:lnTo>
                      <a:pt x="10117" y="13254"/>
                    </a:lnTo>
                    <a:close/>
                    <a:moveTo>
                      <a:pt x="10122" y="13252"/>
                    </a:moveTo>
                    <a:lnTo>
                      <a:pt x="10125" y="13252"/>
                    </a:lnTo>
                    <a:lnTo>
                      <a:pt x="10125" y="13254"/>
                    </a:lnTo>
                    <a:lnTo>
                      <a:pt x="10122" y="13254"/>
                    </a:lnTo>
                    <a:lnTo>
                      <a:pt x="10122" y="13252"/>
                    </a:lnTo>
                    <a:close/>
                    <a:moveTo>
                      <a:pt x="10125" y="13250"/>
                    </a:moveTo>
                    <a:lnTo>
                      <a:pt x="10130" y="13250"/>
                    </a:lnTo>
                    <a:lnTo>
                      <a:pt x="10130" y="13252"/>
                    </a:lnTo>
                    <a:lnTo>
                      <a:pt x="10125" y="13252"/>
                    </a:lnTo>
                    <a:lnTo>
                      <a:pt x="10125" y="13250"/>
                    </a:lnTo>
                    <a:close/>
                    <a:moveTo>
                      <a:pt x="10130" y="13249"/>
                    </a:moveTo>
                    <a:lnTo>
                      <a:pt x="10134" y="13249"/>
                    </a:lnTo>
                    <a:lnTo>
                      <a:pt x="10134" y="13250"/>
                    </a:lnTo>
                    <a:lnTo>
                      <a:pt x="10130" y="13250"/>
                    </a:lnTo>
                    <a:lnTo>
                      <a:pt x="10130" y="13249"/>
                    </a:lnTo>
                    <a:close/>
                    <a:moveTo>
                      <a:pt x="10135" y="13247"/>
                    </a:moveTo>
                    <a:lnTo>
                      <a:pt x="10139" y="13247"/>
                    </a:lnTo>
                    <a:lnTo>
                      <a:pt x="10139" y="13249"/>
                    </a:lnTo>
                    <a:lnTo>
                      <a:pt x="10135" y="13249"/>
                    </a:lnTo>
                    <a:lnTo>
                      <a:pt x="10135" y="13247"/>
                    </a:lnTo>
                    <a:close/>
                    <a:moveTo>
                      <a:pt x="10139" y="13245"/>
                    </a:moveTo>
                    <a:lnTo>
                      <a:pt x="10144" y="13245"/>
                    </a:lnTo>
                    <a:lnTo>
                      <a:pt x="10144" y="13247"/>
                    </a:lnTo>
                    <a:lnTo>
                      <a:pt x="10139" y="13247"/>
                    </a:lnTo>
                    <a:lnTo>
                      <a:pt x="10139" y="13245"/>
                    </a:lnTo>
                    <a:close/>
                    <a:moveTo>
                      <a:pt x="10144" y="13244"/>
                    </a:moveTo>
                    <a:lnTo>
                      <a:pt x="10147" y="13244"/>
                    </a:lnTo>
                    <a:lnTo>
                      <a:pt x="10147" y="13245"/>
                    </a:lnTo>
                    <a:lnTo>
                      <a:pt x="10144" y="13245"/>
                    </a:lnTo>
                    <a:lnTo>
                      <a:pt x="10144" y="13244"/>
                    </a:lnTo>
                    <a:close/>
                    <a:moveTo>
                      <a:pt x="10147" y="13242"/>
                    </a:moveTo>
                    <a:lnTo>
                      <a:pt x="10152" y="13242"/>
                    </a:lnTo>
                    <a:lnTo>
                      <a:pt x="10152" y="13244"/>
                    </a:lnTo>
                    <a:lnTo>
                      <a:pt x="10147" y="13244"/>
                    </a:lnTo>
                    <a:lnTo>
                      <a:pt x="10147" y="13242"/>
                    </a:lnTo>
                    <a:close/>
                    <a:moveTo>
                      <a:pt x="1160" y="13242"/>
                    </a:moveTo>
                    <a:lnTo>
                      <a:pt x="1160" y="13240"/>
                    </a:lnTo>
                    <a:lnTo>
                      <a:pt x="1159" y="13240"/>
                    </a:lnTo>
                    <a:lnTo>
                      <a:pt x="1159" y="13239"/>
                    </a:lnTo>
                    <a:lnTo>
                      <a:pt x="1157" y="13239"/>
                    </a:lnTo>
                    <a:lnTo>
                      <a:pt x="1157" y="13237"/>
                    </a:lnTo>
                    <a:lnTo>
                      <a:pt x="1155" y="13237"/>
                    </a:lnTo>
                    <a:lnTo>
                      <a:pt x="1155" y="13235"/>
                    </a:lnTo>
                    <a:lnTo>
                      <a:pt x="1154" y="13235"/>
                    </a:lnTo>
                    <a:lnTo>
                      <a:pt x="1154" y="13234"/>
                    </a:lnTo>
                    <a:lnTo>
                      <a:pt x="1157" y="13234"/>
                    </a:lnTo>
                    <a:lnTo>
                      <a:pt x="1157" y="13235"/>
                    </a:lnTo>
                    <a:lnTo>
                      <a:pt x="1159" y="13235"/>
                    </a:lnTo>
                    <a:lnTo>
                      <a:pt x="1159" y="13237"/>
                    </a:lnTo>
                    <a:lnTo>
                      <a:pt x="1160" y="13237"/>
                    </a:lnTo>
                    <a:lnTo>
                      <a:pt x="1160" y="13239"/>
                    </a:lnTo>
                    <a:lnTo>
                      <a:pt x="1162" y="13239"/>
                    </a:lnTo>
                    <a:lnTo>
                      <a:pt x="1162" y="13240"/>
                    </a:lnTo>
                    <a:lnTo>
                      <a:pt x="1164" y="13240"/>
                    </a:lnTo>
                    <a:lnTo>
                      <a:pt x="1164" y="13242"/>
                    </a:lnTo>
                    <a:lnTo>
                      <a:pt x="1160" y="13242"/>
                    </a:lnTo>
                    <a:close/>
                    <a:moveTo>
                      <a:pt x="10152" y="13240"/>
                    </a:moveTo>
                    <a:lnTo>
                      <a:pt x="10155" y="13240"/>
                    </a:lnTo>
                    <a:lnTo>
                      <a:pt x="10155" y="13242"/>
                    </a:lnTo>
                    <a:lnTo>
                      <a:pt x="10152" y="13242"/>
                    </a:lnTo>
                    <a:lnTo>
                      <a:pt x="10152" y="13240"/>
                    </a:lnTo>
                    <a:close/>
                    <a:moveTo>
                      <a:pt x="10155" y="13239"/>
                    </a:moveTo>
                    <a:lnTo>
                      <a:pt x="10160" y="13239"/>
                    </a:lnTo>
                    <a:lnTo>
                      <a:pt x="10160" y="13240"/>
                    </a:lnTo>
                    <a:lnTo>
                      <a:pt x="10155" y="13240"/>
                    </a:lnTo>
                    <a:lnTo>
                      <a:pt x="10155" y="13239"/>
                    </a:lnTo>
                    <a:close/>
                    <a:moveTo>
                      <a:pt x="10160" y="13237"/>
                    </a:moveTo>
                    <a:lnTo>
                      <a:pt x="10164" y="13237"/>
                    </a:lnTo>
                    <a:lnTo>
                      <a:pt x="10164" y="13239"/>
                    </a:lnTo>
                    <a:lnTo>
                      <a:pt x="10160" y="13239"/>
                    </a:lnTo>
                    <a:lnTo>
                      <a:pt x="10160" y="13237"/>
                    </a:lnTo>
                    <a:close/>
                    <a:moveTo>
                      <a:pt x="10164" y="13237"/>
                    </a:moveTo>
                    <a:lnTo>
                      <a:pt x="10164" y="13235"/>
                    </a:lnTo>
                    <a:lnTo>
                      <a:pt x="10167" y="13235"/>
                    </a:lnTo>
                    <a:lnTo>
                      <a:pt x="10167" y="13234"/>
                    </a:lnTo>
                    <a:lnTo>
                      <a:pt x="10172" y="13234"/>
                    </a:lnTo>
                    <a:lnTo>
                      <a:pt x="10172" y="13235"/>
                    </a:lnTo>
                    <a:lnTo>
                      <a:pt x="10169" y="13235"/>
                    </a:lnTo>
                    <a:lnTo>
                      <a:pt x="10169" y="13237"/>
                    </a:lnTo>
                    <a:lnTo>
                      <a:pt x="10164" y="13237"/>
                    </a:lnTo>
                    <a:close/>
                    <a:moveTo>
                      <a:pt x="1152" y="13232"/>
                    </a:moveTo>
                    <a:lnTo>
                      <a:pt x="1154" y="13232"/>
                    </a:lnTo>
                    <a:lnTo>
                      <a:pt x="1154" y="13234"/>
                    </a:lnTo>
                    <a:lnTo>
                      <a:pt x="1152" y="13234"/>
                    </a:lnTo>
                    <a:lnTo>
                      <a:pt x="1152" y="13232"/>
                    </a:lnTo>
                    <a:close/>
                    <a:moveTo>
                      <a:pt x="10172" y="13234"/>
                    </a:moveTo>
                    <a:lnTo>
                      <a:pt x="10172" y="13232"/>
                    </a:lnTo>
                    <a:lnTo>
                      <a:pt x="10175" y="13232"/>
                    </a:lnTo>
                    <a:lnTo>
                      <a:pt x="10175" y="13230"/>
                    </a:lnTo>
                    <a:lnTo>
                      <a:pt x="10180" y="13230"/>
                    </a:lnTo>
                    <a:lnTo>
                      <a:pt x="10180" y="13232"/>
                    </a:lnTo>
                    <a:lnTo>
                      <a:pt x="10177" y="13232"/>
                    </a:lnTo>
                    <a:lnTo>
                      <a:pt x="10177" y="13234"/>
                    </a:lnTo>
                    <a:lnTo>
                      <a:pt x="10172" y="13234"/>
                    </a:lnTo>
                    <a:close/>
                    <a:moveTo>
                      <a:pt x="1149" y="13232"/>
                    </a:moveTo>
                    <a:lnTo>
                      <a:pt x="1149" y="13230"/>
                    </a:lnTo>
                    <a:lnTo>
                      <a:pt x="1147" y="13230"/>
                    </a:lnTo>
                    <a:lnTo>
                      <a:pt x="1147" y="13229"/>
                    </a:lnTo>
                    <a:lnTo>
                      <a:pt x="1145" y="13229"/>
                    </a:lnTo>
                    <a:lnTo>
                      <a:pt x="1145" y="13227"/>
                    </a:lnTo>
                    <a:lnTo>
                      <a:pt x="1144" y="13227"/>
                    </a:lnTo>
                    <a:lnTo>
                      <a:pt x="1144" y="13225"/>
                    </a:lnTo>
                    <a:lnTo>
                      <a:pt x="1147" y="13225"/>
                    </a:lnTo>
                    <a:lnTo>
                      <a:pt x="1147" y="13227"/>
                    </a:lnTo>
                    <a:lnTo>
                      <a:pt x="1149" y="13227"/>
                    </a:lnTo>
                    <a:lnTo>
                      <a:pt x="1149" y="13229"/>
                    </a:lnTo>
                    <a:lnTo>
                      <a:pt x="1150" y="13229"/>
                    </a:lnTo>
                    <a:lnTo>
                      <a:pt x="1150" y="13230"/>
                    </a:lnTo>
                    <a:lnTo>
                      <a:pt x="1152" y="13230"/>
                    </a:lnTo>
                    <a:lnTo>
                      <a:pt x="1152" y="13232"/>
                    </a:lnTo>
                    <a:lnTo>
                      <a:pt x="1149" y="13232"/>
                    </a:lnTo>
                    <a:close/>
                    <a:moveTo>
                      <a:pt x="10180" y="13230"/>
                    </a:moveTo>
                    <a:lnTo>
                      <a:pt x="10180" y="13229"/>
                    </a:lnTo>
                    <a:lnTo>
                      <a:pt x="10184" y="13229"/>
                    </a:lnTo>
                    <a:lnTo>
                      <a:pt x="10184" y="13227"/>
                    </a:lnTo>
                    <a:lnTo>
                      <a:pt x="10189" y="13227"/>
                    </a:lnTo>
                    <a:lnTo>
                      <a:pt x="10189" y="13229"/>
                    </a:lnTo>
                    <a:lnTo>
                      <a:pt x="10185" y="13229"/>
                    </a:lnTo>
                    <a:lnTo>
                      <a:pt x="10185" y="13230"/>
                    </a:lnTo>
                    <a:lnTo>
                      <a:pt x="10180" y="13230"/>
                    </a:lnTo>
                    <a:close/>
                    <a:moveTo>
                      <a:pt x="10189" y="13227"/>
                    </a:moveTo>
                    <a:lnTo>
                      <a:pt x="10189" y="13225"/>
                    </a:lnTo>
                    <a:lnTo>
                      <a:pt x="10192" y="13225"/>
                    </a:lnTo>
                    <a:lnTo>
                      <a:pt x="10192" y="13224"/>
                    </a:lnTo>
                    <a:lnTo>
                      <a:pt x="10197" y="13224"/>
                    </a:lnTo>
                    <a:lnTo>
                      <a:pt x="10197" y="13222"/>
                    </a:lnTo>
                    <a:lnTo>
                      <a:pt x="10200" y="13222"/>
                    </a:lnTo>
                    <a:lnTo>
                      <a:pt x="10200" y="13220"/>
                    </a:lnTo>
                    <a:lnTo>
                      <a:pt x="10204" y="13220"/>
                    </a:lnTo>
                    <a:lnTo>
                      <a:pt x="10204" y="13219"/>
                    </a:lnTo>
                    <a:lnTo>
                      <a:pt x="10209" y="13219"/>
                    </a:lnTo>
                    <a:lnTo>
                      <a:pt x="10209" y="13217"/>
                    </a:lnTo>
                    <a:lnTo>
                      <a:pt x="10212" y="13217"/>
                    </a:lnTo>
                    <a:lnTo>
                      <a:pt x="10212" y="13215"/>
                    </a:lnTo>
                    <a:lnTo>
                      <a:pt x="10215" y="13215"/>
                    </a:lnTo>
                    <a:lnTo>
                      <a:pt x="10215" y="13214"/>
                    </a:lnTo>
                    <a:lnTo>
                      <a:pt x="10220" y="13214"/>
                    </a:lnTo>
                    <a:lnTo>
                      <a:pt x="10220" y="13215"/>
                    </a:lnTo>
                    <a:lnTo>
                      <a:pt x="10217" y="13215"/>
                    </a:lnTo>
                    <a:lnTo>
                      <a:pt x="10217" y="13217"/>
                    </a:lnTo>
                    <a:lnTo>
                      <a:pt x="10214" y="13217"/>
                    </a:lnTo>
                    <a:lnTo>
                      <a:pt x="10214" y="13219"/>
                    </a:lnTo>
                    <a:lnTo>
                      <a:pt x="10210" y="13219"/>
                    </a:lnTo>
                    <a:lnTo>
                      <a:pt x="10210" y="13220"/>
                    </a:lnTo>
                    <a:lnTo>
                      <a:pt x="10205" y="13220"/>
                    </a:lnTo>
                    <a:lnTo>
                      <a:pt x="10205" y="13222"/>
                    </a:lnTo>
                    <a:lnTo>
                      <a:pt x="10202" y="13222"/>
                    </a:lnTo>
                    <a:lnTo>
                      <a:pt x="10202" y="13224"/>
                    </a:lnTo>
                    <a:lnTo>
                      <a:pt x="10199" y="13224"/>
                    </a:lnTo>
                    <a:lnTo>
                      <a:pt x="10199" y="13225"/>
                    </a:lnTo>
                    <a:lnTo>
                      <a:pt x="10194" y="13225"/>
                    </a:lnTo>
                    <a:lnTo>
                      <a:pt x="10194" y="13227"/>
                    </a:lnTo>
                    <a:lnTo>
                      <a:pt x="10189" y="13227"/>
                    </a:lnTo>
                    <a:close/>
                    <a:moveTo>
                      <a:pt x="1142" y="13224"/>
                    </a:moveTo>
                    <a:lnTo>
                      <a:pt x="1144" y="13224"/>
                    </a:lnTo>
                    <a:lnTo>
                      <a:pt x="1144" y="13225"/>
                    </a:lnTo>
                    <a:lnTo>
                      <a:pt x="1142" y="13225"/>
                    </a:lnTo>
                    <a:lnTo>
                      <a:pt x="1142" y="13224"/>
                    </a:lnTo>
                    <a:close/>
                    <a:moveTo>
                      <a:pt x="1140" y="13222"/>
                    </a:moveTo>
                    <a:lnTo>
                      <a:pt x="1142" y="13222"/>
                    </a:lnTo>
                    <a:lnTo>
                      <a:pt x="1142" y="13224"/>
                    </a:lnTo>
                    <a:lnTo>
                      <a:pt x="1140" y="13224"/>
                    </a:lnTo>
                    <a:lnTo>
                      <a:pt x="1140" y="13222"/>
                    </a:lnTo>
                    <a:close/>
                    <a:moveTo>
                      <a:pt x="1139" y="13220"/>
                    </a:moveTo>
                    <a:lnTo>
                      <a:pt x="1140" y="13220"/>
                    </a:lnTo>
                    <a:lnTo>
                      <a:pt x="1140" y="13222"/>
                    </a:lnTo>
                    <a:lnTo>
                      <a:pt x="1139" y="13222"/>
                    </a:lnTo>
                    <a:lnTo>
                      <a:pt x="1139" y="13220"/>
                    </a:lnTo>
                    <a:close/>
                    <a:moveTo>
                      <a:pt x="11242" y="13222"/>
                    </a:moveTo>
                    <a:lnTo>
                      <a:pt x="11242" y="13220"/>
                    </a:lnTo>
                    <a:lnTo>
                      <a:pt x="11244" y="13220"/>
                    </a:lnTo>
                    <a:lnTo>
                      <a:pt x="11244" y="13219"/>
                    </a:lnTo>
                    <a:lnTo>
                      <a:pt x="11245" y="13219"/>
                    </a:lnTo>
                    <a:lnTo>
                      <a:pt x="11245" y="13217"/>
                    </a:lnTo>
                    <a:lnTo>
                      <a:pt x="11247" y="13217"/>
                    </a:lnTo>
                    <a:lnTo>
                      <a:pt x="11247" y="13215"/>
                    </a:lnTo>
                    <a:lnTo>
                      <a:pt x="11249" y="13215"/>
                    </a:lnTo>
                    <a:lnTo>
                      <a:pt x="11249" y="13214"/>
                    </a:lnTo>
                    <a:lnTo>
                      <a:pt x="11252" y="13214"/>
                    </a:lnTo>
                    <a:lnTo>
                      <a:pt x="11252" y="13215"/>
                    </a:lnTo>
                    <a:lnTo>
                      <a:pt x="11250" y="13215"/>
                    </a:lnTo>
                    <a:lnTo>
                      <a:pt x="11250" y="13217"/>
                    </a:lnTo>
                    <a:lnTo>
                      <a:pt x="11249" y="13217"/>
                    </a:lnTo>
                    <a:lnTo>
                      <a:pt x="11249" y="13219"/>
                    </a:lnTo>
                    <a:lnTo>
                      <a:pt x="11247" y="13219"/>
                    </a:lnTo>
                    <a:lnTo>
                      <a:pt x="11247" y="13220"/>
                    </a:lnTo>
                    <a:lnTo>
                      <a:pt x="11245" y="13220"/>
                    </a:lnTo>
                    <a:lnTo>
                      <a:pt x="11245" y="13222"/>
                    </a:lnTo>
                    <a:lnTo>
                      <a:pt x="11242" y="13222"/>
                    </a:lnTo>
                    <a:close/>
                    <a:moveTo>
                      <a:pt x="1135" y="13220"/>
                    </a:moveTo>
                    <a:lnTo>
                      <a:pt x="1135" y="13219"/>
                    </a:lnTo>
                    <a:lnTo>
                      <a:pt x="1134" y="13219"/>
                    </a:lnTo>
                    <a:lnTo>
                      <a:pt x="1134" y="13217"/>
                    </a:lnTo>
                    <a:lnTo>
                      <a:pt x="1132" y="13217"/>
                    </a:lnTo>
                    <a:lnTo>
                      <a:pt x="1132" y="13215"/>
                    </a:lnTo>
                    <a:lnTo>
                      <a:pt x="1135" y="13215"/>
                    </a:lnTo>
                    <a:lnTo>
                      <a:pt x="1135" y="13217"/>
                    </a:lnTo>
                    <a:lnTo>
                      <a:pt x="1137" y="13217"/>
                    </a:lnTo>
                    <a:lnTo>
                      <a:pt x="1137" y="13219"/>
                    </a:lnTo>
                    <a:lnTo>
                      <a:pt x="1139" y="13219"/>
                    </a:lnTo>
                    <a:lnTo>
                      <a:pt x="1139" y="13220"/>
                    </a:lnTo>
                    <a:lnTo>
                      <a:pt x="1135" y="13220"/>
                    </a:lnTo>
                    <a:close/>
                    <a:moveTo>
                      <a:pt x="1130" y="13214"/>
                    </a:moveTo>
                    <a:lnTo>
                      <a:pt x="1132" y="13214"/>
                    </a:lnTo>
                    <a:lnTo>
                      <a:pt x="1132" y="13215"/>
                    </a:lnTo>
                    <a:lnTo>
                      <a:pt x="1130" y="13215"/>
                    </a:lnTo>
                    <a:lnTo>
                      <a:pt x="1130" y="13214"/>
                    </a:lnTo>
                    <a:close/>
                    <a:moveTo>
                      <a:pt x="1129" y="13212"/>
                    </a:moveTo>
                    <a:lnTo>
                      <a:pt x="1130" y="13212"/>
                    </a:lnTo>
                    <a:lnTo>
                      <a:pt x="1130" y="13214"/>
                    </a:lnTo>
                    <a:lnTo>
                      <a:pt x="1129" y="13214"/>
                    </a:lnTo>
                    <a:lnTo>
                      <a:pt x="1129" y="13212"/>
                    </a:lnTo>
                    <a:close/>
                    <a:moveTo>
                      <a:pt x="10220" y="13212"/>
                    </a:moveTo>
                    <a:lnTo>
                      <a:pt x="10224" y="13212"/>
                    </a:lnTo>
                    <a:lnTo>
                      <a:pt x="10224" y="13214"/>
                    </a:lnTo>
                    <a:lnTo>
                      <a:pt x="10220" y="13214"/>
                    </a:lnTo>
                    <a:lnTo>
                      <a:pt x="10220" y="13212"/>
                    </a:lnTo>
                    <a:close/>
                    <a:moveTo>
                      <a:pt x="11252" y="13212"/>
                    </a:moveTo>
                    <a:lnTo>
                      <a:pt x="11254" y="13212"/>
                    </a:lnTo>
                    <a:lnTo>
                      <a:pt x="11254" y="13214"/>
                    </a:lnTo>
                    <a:lnTo>
                      <a:pt x="11252" y="13214"/>
                    </a:lnTo>
                    <a:lnTo>
                      <a:pt x="11252" y="13212"/>
                    </a:lnTo>
                    <a:close/>
                    <a:moveTo>
                      <a:pt x="1127" y="13210"/>
                    </a:moveTo>
                    <a:lnTo>
                      <a:pt x="1129" y="13210"/>
                    </a:lnTo>
                    <a:lnTo>
                      <a:pt x="1129" y="13212"/>
                    </a:lnTo>
                    <a:lnTo>
                      <a:pt x="1127" y="13212"/>
                    </a:lnTo>
                    <a:lnTo>
                      <a:pt x="1127" y="13210"/>
                    </a:lnTo>
                    <a:close/>
                    <a:moveTo>
                      <a:pt x="10224" y="13212"/>
                    </a:moveTo>
                    <a:lnTo>
                      <a:pt x="10224" y="13210"/>
                    </a:lnTo>
                    <a:lnTo>
                      <a:pt x="10227" y="13210"/>
                    </a:lnTo>
                    <a:lnTo>
                      <a:pt x="10227" y="13209"/>
                    </a:lnTo>
                    <a:lnTo>
                      <a:pt x="10230" y="13209"/>
                    </a:lnTo>
                    <a:lnTo>
                      <a:pt x="10230" y="13207"/>
                    </a:lnTo>
                    <a:lnTo>
                      <a:pt x="10235" y="13207"/>
                    </a:lnTo>
                    <a:lnTo>
                      <a:pt x="10235" y="13209"/>
                    </a:lnTo>
                    <a:lnTo>
                      <a:pt x="10232" y="13209"/>
                    </a:lnTo>
                    <a:lnTo>
                      <a:pt x="10232" y="13210"/>
                    </a:lnTo>
                    <a:lnTo>
                      <a:pt x="10229" y="13210"/>
                    </a:lnTo>
                    <a:lnTo>
                      <a:pt x="10229" y="13212"/>
                    </a:lnTo>
                    <a:lnTo>
                      <a:pt x="10224" y="13212"/>
                    </a:lnTo>
                    <a:close/>
                    <a:moveTo>
                      <a:pt x="11254" y="13210"/>
                    </a:moveTo>
                    <a:lnTo>
                      <a:pt x="11255" y="13210"/>
                    </a:lnTo>
                    <a:lnTo>
                      <a:pt x="11255" y="13212"/>
                    </a:lnTo>
                    <a:lnTo>
                      <a:pt x="11254" y="13212"/>
                    </a:lnTo>
                    <a:lnTo>
                      <a:pt x="11254" y="13210"/>
                    </a:lnTo>
                    <a:close/>
                    <a:moveTo>
                      <a:pt x="1124" y="13210"/>
                    </a:moveTo>
                    <a:lnTo>
                      <a:pt x="1124" y="13209"/>
                    </a:lnTo>
                    <a:lnTo>
                      <a:pt x="1122" y="13209"/>
                    </a:lnTo>
                    <a:lnTo>
                      <a:pt x="1122" y="13207"/>
                    </a:lnTo>
                    <a:lnTo>
                      <a:pt x="1120" y="13207"/>
                    </a:lnTo>
                    <a:lnTo>
                      <a:pt x="1120" y="13205"/>
                    </a:lnTo>
                    <a:lnTo>
                      <a:pt x="1119" y="13205"/>
                    </a:lnTo>
                    <a:lnTo>
                      <a:pt x="1119" y="13204"/>
                    </a:lnTo>
                    <a:lnTo>
                      <a:pt x="1122" y="13204"/>
                    </a:lnTo>
                    <a:lnTo>
                      <a:pt x="1122" y="13205"/>
                    </a:lnTo>
                    <a:lnTo>
                      <a:pt x="1124" y="13205"/>
                    </a:lnTo>
                    <a:lnTo>
                      <a:pt x="1124" y="13207"/>
                    </a:lnTo>
                    <a:lnTo>
                      <a:pt x="1125" y="13207"/>
                    </a:lnTo>
                    <a:lnTo>
                      <a:pt x="1125" y="13209"/>
                    </a:lnTo>
                    <a:lnTo>
                      <a:pt x="1127" y="13209"/>
                    </a:lnTo>
                    <a:lnTo>
                      <a:pt x="1127" y="13210"/>
                    </a:lnTo>
                    <a:lnTo>
                      <a:pt x="1124" y="13210"/>
                    </a:lnTo>
                    <a:close/>
                    <a:moveTo>
                      <a:pt x="11255" y="13210"/>
                    </a:moveTo>
                    <a:lnTo>
                      <a:pt x="11255" y="13209"/>
                    </a:lnTo>
                    <a:lnTo>
                      <a:pt x="11257" y="13209"/>
                    </a:lnTo>
                    <a:lnTo>
                      <a:pt x="11257" y="13207"/>
                    </a:lnTo>
                    <a:lnTo>
                      <a:pt x="11259" y="13207"/>
                    </a:lnTo>
                    <a:lnTo>
                      <a:pt x="11259" y="13205"/>
                    </a:lnTo>
                    <a:lnTo>
                      <a:pt x="11262" y="13205"/>
                    </a:lnTo>
                    <a:lnTo>
                      <a:pt x="11262" y="13207"/>
                    </a:lnTo>
                    <a:lnTo>
                      <a:pt x="11260" y="13207"/>
                    </a:lnTo>
                    <a:lnTo>
                      <a:pt x="11260" y="13209"/>
                    </a:lnTo>
                    <a:lnTo>
                      <a:pt x="11259" y="13209"/>
                    </a:lnTo>
                    <a:lnTo>
                      <a:pt x="11259" y="13210"/>
                    </a:lnTo>
                    <a:lnTo>
                      <a:pt x="11255" y="13210"/>
                    </a:lnTo>
                    <a:close/>
                    <a:moveTo>
                      <a:pt x="10235" y="13205"/>
                    </a:moveTo>
                    <a:lnTo>
                      <a:pt x="10239" y="13205"/>
                    </a:lnTo>
                    <a:lnTo>
                      <a:pt x="10239" y="13207"/>
                    </a:lnTo>
                    <a:lnTo>
                      <a:pt x="10235" y="13207"/>
                    </a:lnTo>
                    <a:lnTo>
                      <a:pt x="10235" y="13205"/>
                    </a:lnTo>
                    <a:close/>
                    <a:moveTo>
                      <a:pt x="10239" y="13204"/>
                    </a:moveTo>
                    <a:lnTo>
                      <a:pt x="10242" y="13204"/>
                    </a:lnTo>
                    <a:lnTo>
                      <a:pt x="10242" y="13205"/>
                    </a:lnTo>
                    <a:lnTo>
                      <a:pt x="10239" y="13205"/>
                    </a:lnTo>
                    <a:lnTo>
                      <a:pt x="10239" y="13204"/>
                    </a:lnTo>
                    <a:close/>
                    <a:moveTo>
                      <a:pt x="11262" y="13204"/>
                    </a:moveTo>
                    <a:lnTo>
                      <a:pt x="11264" y="13204"/>
                    </a:lnTo>
                    <a:lnTo>
                      <a:pt x="11264" y="13205"/>
                    </a:lnTo>
                    <a:lnTo>
                      <a:pt x="11262" y="13205"/>
                    </a:lnTo>
                    <a:lnTo>
                      <a:pt x="11262" y="13204"/>
                    </a:lnTo>
                    <a:close/>
                    <a:moveTo>
                      <a:pt x="1117" y="13202"/>
                    </a:moveTo>
                    <a:lnTo>
                      <a:pt x="1119" y="13202"/>
                    </a:lnTo>
                    <a:lnTo>
                      <a:pt x="1119" y="13204"/>
                    </a:lnTo>
                    <a:lnTo>
                      <a:pt x="1117" y="13204"/>
                    </a:lnTo>
                    <a:lnTo>
                      <a:pt x="1117" y="13202"/>
                    </a:lnTo>
                    <a:close/>
                    <a:moveTo>
                      <a:pt x="10242" y="13204"/>
                    </a:moveTo>
                    <a:lnTo>
                      <a:pt x="10242" y="13202"/>
                    </a:lnTo>
                    <a:lnTo>
                      <a:pt x="10245" y="13202"/>
                    </a:lnTo>
                    <a:lnTo>
                      <a:pt x="10245" y="13200"/>
                    </a:lnTo>
                    <a:lnTo>
                      <a:pt x="10250" y="13200"/>
                    </a:lnTo>
                    <a:lnTo>
                      <a:pt x="10250" y="13202"/>
                    </a:lnTo>
                    <a:lnTo>
                      <a:pt x="10247" y="13202"/>
                    </a:lnTo>
                    <a:lnTo>
                      <a:pt x="10247" y="13204"/>
                    </a:lnTo>
                    <a:lnTo>
                      <a:pt x="10242" y="13204"/>
                    </a:lnTo>
                    <a:close/>
                    <a:moveTo>
                      <a:pt x="11264" y="13202"/>
                    </a:moveTo>
                    <a:lnTo>
                      <a:pt x="11265" y="13202"/>
                    </a:lnTo>
                    <a:lnTo>
                      <a:pt x="11265" y="13204"/>
                    </a:lnTo>
                    <a:lnTo>
                      <a:pt x="11264" y="13204"/>
                    </a:lnTo>
                    <a:lnTo>
                      <a:pt x="11264" y="13202"/>
                    </a:lnTo>
                    <a:close/>
                    <a:moveTo>
                      <a:pt x="1115" y="13200"/>
                    </a:moveTo>
                    <a:lnTo>
                      <a:pt x="1117" y="13200"/>
                    </a:lnTo>
                    <a:lnTo>
                      <a:pt x="1117" y="13202"/>
                    </a:lnTo>
                    <a:lnTo>
                      <a:pt x="1115" y="13202"/>
                    </a:lnTo>
                    <a:lnTo>
                      <a:pt x="1115" y="13200"/>
                    </a:lnTo>
                    <a:close/>
                    <a:moveTo>
                      <a:pt x="11265" y="13200"/>
                    </a:moveTo>
                    <a:lnTo>
                      <a:pt x="11267" y="13200"/>
                    </a:lnTo>
                    <a:lnTo>
                      <a:pt x="11267" y="13202"/>
                    </a:lnTo>
                    <a:lnTo>
                      <a:pt x="11265" y="13202"/>
                    </a:lnTo>
                    <a:lnTo>
                      <a:pt x="11265" y="13200"/>
                    </a:lnTo>
                    <a:close/>
                    <a:moveTo>
                      <a:pt x="1114" y="13199"/>
                    </a:moveTo>
                    <a:lnTo>
                      <a:pt x="1115" y="13199"/>
                    </a:lnTo>
                    <a:lnTo>
                      <a:pt x="1115" y="13200"/>
                    </a:lnTo>
                    <a:lnTo>
                      <a:pt x="1114" y="13200"/>
                    </a:lnTo>
                    <a:lnTo>
                      <a:pt x="1114" y="13199"/>
                    </a:lnTo>
                    <a:close/>
                    <a:moveTo>
                      <a:pt x="10250" y="13199"/>
                    </a:moveTo>
                    <a:lnTo>
                      <a:pt x="10254" y="13199"/>
                    </a:lnTo>
                    <a:lnTo>
                      <a:pt x="10254" y="13200"/>
                    </a:lnTo>
                    <a:lnTo>
                      <a:pt x="10250" y="13200"/>
                    </a:lnTo>
                    <a:lnTo>
                      <a:pt x="10250" y="13199"/>
                    </a:lnTo>
                    <a:close/>
                    <a:moveTo>
                      <a:pt x="11267" y="13200"/>
                    </a:moveTo>
                    <a:lnTo>
                      <a:pt x="11267" y="13199"/>
                    </a:lnTo>
                    <a:lnTo>
                      <a:pt x="11269" y="13199"/>
                    </a:lnTo>
                    <a:lnTo>
                      <a:pt x="11269" y="13197"/>
                    </a:lnTo>
                    <a:lnTo>
                      <a:pt x="11270" y="13197"/>
                    </a:lnTo>
                    <a:lnTo>
                      <a:pt x="11270" y="13195"/>
                    </a:lnTo>
                    <a:lnTo>
                      <a:pt x="11274" y="13195"/>
                    </a:lnTo>
                    <a:lnTo>
                      <a:pt x="11274" y="13197"/>
                    </a:lnTo>
                    <a:lnTo>
                      <a:pt x="11272" y="13197"/>
                    </a:lnTo>
                    <a:lnTo>
                      <a:pt x="11272" y="13199"/>
                    </a:lnTo>
                    <a:lnTo>
                      <a:pt x="11270" y="13199"/>
                    </a:lnTo>
                    <a:lnTo>
                      <a:pt x="11270" y="13200"/>
                    </a:lnTo>
                    <a:lnTo>
                      <a:pt x="11267" y="13200"/>
                    </a:lnTo>
                    <a:close/>
                    <a:moveTo>
                      <a:pt x="1110" y="13199"/>
                    </a:moveTo>
                    <a:lnTo>
                      <a:pt x="1110" y="13197"/>
                    </a:lnTo>
                    <a:lnTo>
                      <a:pt x="1109" y="13197"/>
                    </a:lnTo>
                    <a:lnTo>
                      <a:pt x="1109" y="13195"/>
                    </a:lnTo>
                    <a:lnTo>
                      <a:pt x="1107" y="13195"/>
                    </a:lnTo>
                    <a:lnTo>
                      <a:pt x="1107" y="13194"/>
                    </a:lnTo>
                    <a:lnTo>
                      <a:pt x="1105" y="13194"/>
                    </a:lnTo>
                    <a:lnTo>
                      <a:pt x="1105" y="13192"/>
                    </a:lnTo>
                    <a:lnTo>
                      <a:pt x="1109" y="13192"/>
                    </a:lnTo>
                    <a:lnTo>
                      <a:pt x="1109" y="13194"/>
                    </a:lnTo>
                    <a:lnTo>
                      <a:pt x="1110" y="13194"/>
                    </a:lnTo>
                    <a:lnTo>
                      <a:pt x="1110" y="13195"/>
                    </a:lnTo>
                    <a:lnTo>
                      <a:pt x="1112" y="13195"/>
                    </a:lnTo>
                    <a:lnTo>
                      <a:pt x="1112" y="13197"/>
                    </a:lnTo>
                    <a:lnTo>
                      <a:pt x="1114" y="13197"/>
                    </a:lnTo>
                    <a:lnTo>
                      <a:pt x="1114" y="13199"/>
                    </a:lnTo>
                    <a:lnTo>
                      <a:pt x="1110" y="13199"/>
                    </a:lnTo>
                    <a:close/>
                    <a:moveTo>
                      <a:pt x="10254" y="13197"/>
                    </a:moveTo>
                    <a:lnTo>
                      <a:pt x="10257" y="13197"/>
                    </a:lnTo>
                    <a:lnTo>
                      <a:pt x="10257" y="13199"/>
                    </a:lnTo>
                    <a:lnTo>
                      <a:pt x="10254" y="13199"/>
                    </a:lnTo>
                    <a:lnTo>
                      <a:pt x="10254" y="13197"/>
                    </a:lnTo>
                    <a:close/>
                    <a:moveTo>
                      <a:pt x="10257" y="13195"/>
                    </a:moveTo>
                    <a:lnTo>
                      <a:pt x="10260" y="13195"/>
                    </a:lnTo>
                    <a:lnTo>
                      <a:pt x="10260" y="13197"/>
                    </a:lnTo>
                    <a:lnTo>
                      <a:pt x="10257" y="13197"/>
                    </a:lnTo>
                    <a:lnTo>
                      <a:pt x="10257" y="13195"/>
                    </a:lnTo>
                    <a:close/>
                    <a:moveTo>
                      <a:pt x="10262" y="13194"/>
                    </a:moveTo>
                    <a:lnTo>
                      <a:pt x="10265" y="13194"/>
                    </a:lnTo>
                    <a:lnTo>
                      <a:pt x="10265" y="13195"/>
                    </a:lnTo>
                    <a:lnTo>
                      <a:pt x="10262" y="13195"/>
                    </a:lnTo>
                    <a:lnTo>
                      <a:pt x="10262" y="13194"/>
                    </a:lnTo>
                    <a:close/>
                    <a:moveTo>
                      <a:pt x="11274" y="13194"/>
                    </a:moveTo>
                    <a:lnTo>
                      <a:pt x="11275" y="13194"/>
                    </a:lnTo>
                    <a:lnTo>
                      <a:pt x="11275" y="13195"/>
                    </a:lnTo>
                    <a:lnTo>
                      <a:pt x="11274" y="13195"/>
                    </a:lnTo>
                    <a:lnTo>
                      <a:pt x="11274" y="13194"/>
                    </a:lnTo>
                    <a:close/>
                    <a:moveTo>
                      <a:pt x="10265" y="13192"/>
                    </a:moveTo>
                    <a:lnTo>
                      <a:pt x="10269" y="13192"/>
                    </a:lnTo>
                    <a:lnTo>
                      <a:pt x="10269" y="13194"/>
                    </a:lnTo>
                    <a:lnTo>
                      <a:pt x="10265" y="13194"/>
                    </a:lnTo>
                    <a:lnTo>
                      <a:pt x="10265" y="13192"/>
                    </a:lnTo>
                    <a:close/>
                    <a:moveTo>
                      <a:pt x="11275" y="13192"/>
                    </a:moveTo>
                    <a:lnTo>
                      <a:pt x="11277" y="13192"/>
                    </a:lnTo>
                    <a:lnTo>
                      <a:pt x="11277" y="13194"/>
                    </a:lnTo>
                    <a:lnTo>
                      <a:pt x="11275" y="13194"/>
                    </a:lnTo>
                    <a:lnTo>
                      <a:pt x="11275" y="13192"/>
                    </a:lnTo>
                    <a:close/>
                    <a:moveTo>
                      <a:pt x="1104" y="13190"/>
                    </a:moveTo>
                    <a:lnTo>
                      <a:pt x="1105" y="13190"/>
                    </a:lnTo>
                    <a:lnTo>
                      <a:pt x="1105" y="13192"/>
                    </a:lnTo>
                    <a:lnTo>
                      <a:pt x="1104" y="13192"/>
                    </a:lnTo>
                    <a:lnTo>
                      <a:pt x="1104" y="13190"/>
                    </a:lnTo>
                    <a:close/>
                    <a:moveTo>
                      <a:pt x="10269" y="13190"/>
                    </a:moveTo>
                    <a:lnTo>
                      <a:pt x="10272" y="13190"/>
                    </a:lnTo>
                    <a:lnTo>
                      <a:pt x="10272" y="13192"/>
                    </a:lnTo>
                    <a:lnTo>
                      <a:pt x="10269" y="13192"/>
                    </a:lnTo>
                    <a:lnTo>
                      <a:pt x="10269" y="13190"/>
                    </a:lnTo>
                    <a:close/>
                    <a:moveTo>
                      <a:pt x="11277" y="13190"/>
                    </a:moveTo>
                    <a:lnTo>
                      <a:pt x="11279" y="13190"/>
                    </a:lnTo>
                    <a:lnTo>
                      <a:pt x="11279" y="13192"/>
                    </a:lnTo>
                    <a:lnTo>
                      <a:pt x="11277" y="13192"/>
                    </a:lnTo>
                    <a:lnTo>
                      <a:pt x="11277" y="13190"/>
                    </a:lnTo>
                    <a:close/>
                    <a:moveTo>
                      <a:pt x="1102" y="13189"/>
                    </a:moveTo>
                    <a:lnTo>
                      <a:pt x="1104" y="13189"/>
                    </a:lnTo>
                    <a:lnTo>
                      <a:pt x="1104" y="13190"/>
                    </a:lnTo>
                    <a:lnTo>
                      <a:pt x="1102" y="13190"/>
                    </a:lnTo>
                    <a:lnTo>
                      <a:pt x="1102" y="13189"/>
                    </a:lnTo>
                    <a:close/>
                    <a:moveTo>
                      <a:pt x="10272" y="13189"/>
                    </a:moveTo>
                    <a:lnTo>
                      <a:pt x="10275" y="13189"/>
                    </a:lnTo>
                    <a:lnTo>
                      <a:pt x="10275" y="13190"/>
                    </a:lnTo>
                    <a:lnTo>
                      <a:pt x="10272" y="13190"/>
                    </a:lnTo>
                    <a:lnTo>
                      <a:pt x="10272" y="13189"/>
                    </a:lnTo>
                    <a:close/>
                    <a:moveTo>
                      <a:pt x="11279" y="13189"/>
                    </a:moveTo>
                    <a:lnTo>
                      <a:pt x="11280" y="13189"/>
                    </a:lnTo>
                    <a:lnTo>
                      <a:pt x="11280" y="13190"/>
                    </a:lnTo>
                    <a:lnTo>
                      <a:pt x="11279" y="13190"/>
                    </a:lnTo>
                    <a:lnTo>
                      <a:pt x="11279" y="13189"/>
                    </a:lnTo>
                    <a:close/>
                    <a:moveTo>
                      <a:pt x="1099" y="13189"/>
                    </a:moveTo>
                    <a:lnTo>
                      <a:pt x="1099" y="13187"/>
                    </a:lnTo>
                    <a:lnTo>
                      <a:pt x="1097" y="13187"/>
                    </a:lnTo>
                    <a:lnTo>
                      <a:pt x="1097" y="13185"/>
                    </a:lnTo>
                    <a:lnTo>
                      <a:pt x="1095" y="13185"/>
                    </a:lnTo>
                    <a:lnTo>
                      <a:pt x="1095" y="13184"/>
                    </a:lnTo>
                    <a:lnTo>
                      <a:pt x="1094" y="13184"/>
                    </a:lnTo>
                    <a:lnTo>
                      <a:pt x="1094" y="13182"/>
                    </a:lnTo>
                    <a:lnTo>
                      <a:pt x="1097" y="13182"/>
                    </a:lnTo>
                    <a:lnTo>
                      <a:pt x="1097" y="13184"/>
                    </a:lnTo>
                    <a:lnTo>
                      <a:pt x="1099" y="13184"/>
                    </a:lnTo>
                    <a:lnTo>
                      <a:pt x="1099" y="13185"/>
                    </a:lnTo>
                    <a:lnTo>
                      <a:pt x="1100" y="13185"/>
                    </a:lnTo>
                    <a:lnTo>
                      <a:pt x="1100" y="13187"/>
                    </a:lnTo>
                    <a:lnTo>
                      <a:pt x="1102" y="13187"/>
                    </a:lnTo>
                    <a:lnTo>
                      <a:pt x="1102" y="13189"/>
                    </a:lnTo>
                    <a:lnTo>
                      <a:pt x="1099" y="13189"/>
                    </a:lnTo>
                    <a:close/>
                    <a:moveTo>
                      <a:pt x="10275" y="13189"/>
                    </a:moveTo>
                    <a:lnTo>
                      <a:pt x="10275" y="13187"/>
                    </a:lnTo>
                    <a:lnTo>
                      <a:pt x="10279" y="13187"/>
                    </a:lnTo>
                    <a:lnTo>
                      <a:pt x="10279" y="13185"/>
                    </a:lnTo>
                    <a:lnTo>
                      <a:pt x="10282" y="13185"/>
                    </a:lnTo>
                    <a:lnTo>
                      <a:pt x="10282" y="13184"/>
                    </a:lnTo>
                    <a:lnTo>
                      <a:pt x="10287" y="13184"/>
                    </a:lnTo>
                    <a:lnTo>
                      <a:pt x="10287" y="13185"/>
                    </a:lnTo>
                    <a:lnTo>
                      <a:pt x="10284" y="13185"/>
                    </a:lnTo>
                    <a:lnTo>
                      <a:pt x="10284" y="13187"/>
                    </a:lnTo>
                    <a:lnTo>
                      <a:pt x="10280" y="13187"/>
                    </a:lnTo>
                    <a:lnTo>
                      <a:pt x="10280" y="13189"/>
                    </a:lnTo>
                    <a:lnTo>
                      <a:pt x="10275" y="13189"/>
                    </a:lnTo>
                    <a:close/>
                    <a:moveTo>
                      <a:pt x="11280" y="13189"/>
                    </a:moveTo>
                    <a:lnTo>
                      <a:pt x="11280" y="13187"/>
                    </a:lnTo>
                    <a:lnTo>
                      <a:pt x="11282" y="13187"/>
                    </a:lnTo>
                    <a:lnTo>
                      <a:pt x="11282" y="13185"/>
                    </a:lnTo>
                    <a:lnTo>
                      <a:pt x="11284" y="13185"/>
                    </a:lnTo>
                    <a:lnTo>
                      <a:pt x="11284" y="13184"/>
                    </a:lnTo>
                    <a:lnTo>
                      <a:pt x="11285" y="13184"/>
                    </a:lnTo>
                    <a:lnTo>
                      <a:pt x="11285" y="13182"/>
                    </a:lnTo>
                    <a:lnTo>
                      <a:pt x="11287" y="13182"/>
                    </a:lnTo>
                    <a:lnTo>
                      <a:pt x="11287" y="13180"/>
                    </a:lnTo>
                    <a:lnTo>
                      <a:pt x="11290" y="13180"/>
                    </a:lnTo>
                    <a:lnTo>
                      <a:pt x="11290" y="13182"/>
                    </a:lnTo>
                    <a:lnTo>
                      <a:pt x="11289" y="13182"/>
                    </a:lnTo>
                    <a:lnTo>
                      <a:pt x="11289" y="13184"/>
                    </a:lnTo>
                    <a:lnTo>
                      <a:pt x="11287" y="13184"/>
                    </a:lnTo>
                    <a:lnTo>
                      <a:pt x="11287" y="13185"/>
                    </a:lnTo>
                    <a:lnTo>
                      <a:pt x="11285" y="13185"/>
                    </a:lnTo>
                    <a:lnTo>
                      <a:pt x="11285" y="13187"/>
                    </a:lnTo>
                    <a:lnTo>
                      <a:pt x="11284" y="13187"/>
                    </a:lnTo>
                    <a:lnTo>
                      <a:pt x="11284" y="13189"/>
                    </a:lnTo>
                    <a:lnTo>
                      <a:pt x="11280" y="13189"/>
                    </a:lnTo>
                    <a:close/>
                    <a:moveTo>
                      <a:pt x="10287" y="13182"/>
                    </a:moveTo>
                    <a:lnTo>
                      <a:pt x="10290" y="13182"/>
                    </a:lnTo>
                    <a:lnTo>
                      <a:pt x="10290" y="13184"/>
                    </a:lnTo>
                    <a:lnTo>
                      <a:pt x="10287" y="13184"/>
                    </a:lnTo>
                    <a:lnTo>
                      <a:pt x="10287" y="13182"/>
                    </a:lnTo>
                    <a:close/>
                    <a:moveTo>
                      <a:pt x="1092" y="13180"/>
                    </a:moveTo>
                    <a:lnTo>
                      <a:pt x="1094" y="13180"/>
                    </a:lnTo>
                    <a:lnTo>
                      <a:pt x="1094" y="13182"/>
                    </a:lnTo>
                    <a:lnTo>
                      <a:pt x="1092" y="13182"/>
                    </a:lnTo>
                    <a:lnTo>
                      <a:pt x="1092" y="13180"/>
                    </a:lnTo>
                    <a:close/>
                    <a:moveTo>
                      <a:pt x="10290" y="13180"/>
                    </a:moveTo>
                    <a:lnTo>
                      <a:pt x="10294" y="13180"/>
                    </a:lnTo>
                    <a:lnTo>
                      <a:pt x="10294" y="13182"/>
                    </a:lnTo>
                    <a:lnTo>
                      <a:pt x="10290" y="13182"/>
                    </a:lnTo>
                    <a:lnTo>
                      <a:pt x="10290" y="13180"/>
                    </a:lnTo>
                    <a:close/>
                    <a:moveTo>
                      <a:pt x="1090" y="13179"/>
                    </a:moveTo>
                    <a:lnTo>
                      <a:pt x="1092" y="13179"/>
                    </a:lnTo>
                    <a:lnTo>
                      <a:pt x="1092" y="13180"/>
                    </a:lnTo>
                    <a:lnTo>
                      <a:pt x="1090" y="13180"/>
                    </a:lnTo>
                    <a:lnTo>
                      <a:pt x="1090" y="13179"/>
                    </a:lnTo>
                    <a:close/>
                    <a:moveTo>
                      <a:pt x="10294" y="13180"/>
                    </a:moveTo>
                    <a:lnTo>
                      <a:pt x="10294" y="13179"/>
                    </a:lnTo>
                    <a:lnTo>
                      <a:pt x="10297" y="13179"/>
                    </a:lnTo>
                    <a:lnTo>
                      <a:pt x="10297" y="13177"/>
                    </a:lnTo>
                    <a:lnTo>
                      <a:pt x="10300" y="13177"/>
                    </a:lnTo>
                    <a:lnTo>
                      <a:pt x="10300" y="13175"/>
                    </a:lnTo>
                    <a:lnTo>
                      <a:pt x="10304" y="13175"/>
                    </a:lnTo>
                    <a:lnTo>
                      <a:pt x="10304" y="13174"/>
                    </a:lnTo>
                    <a:lnTo>
                      <a:pt x="10307" y="13174"/>
                    </a:lnTo>
                    <a:lnTo>
                      <a:pt x="10307" y="13172"/>
                    </a:lnTo>
                    <a:lnTo>
                      <a:pt x="10312" y="13172"/>
                    </a:lnTo>
                    <a:lnTo>
                      <a:pt x="10312" y="13174"/>
                    </a:lnTo>
                    <a:lnTo>
                      <a:pt x="10309" y="13174"/>
                    </a:lnTo>
                    <a:lnTo>
                      <a:pt x="10309" y="13175"/>
                    </a:lnTo>
                    <a:lnTo>
                      <a:pt x="10305" y="13175"/>
                    </a:lnTo>
                    <a:lnTo>
                      <a:pt x="10305" y="13177"/>
                    </a:lnTo>
                    <a:lnTo>
                      <a:pt x="10302" y="13177"/>
                    </a:lnTo>
                    <a:lnTo>
                      <a:pt x="10302" y="13179"/>
                    </a:lnTo>
                    <a:lnTo>
                      <a:pt x="10299" y="13179"/>
                    </a:lnTo>
                    <a:lnTo>
                      <a:pt x="10299" y="13180"/>
                    </a:lnTo>
                    <a:lnTo>
                      <a:pt x="10294" y="13180"/>
                    </a:lnTo>
                    <a:close/>
                    <a:moveTo>
                      <a:pt x="11290" y="13179"/>
                    </a:moveTo>
                    <a:lnTo>
                      <a:pt x="11292" y="13179"/>
                    </a:lnTo>
                    <a:lnTo>
                      <a:pt x="11292" y="13180"/>
                    </a:lnTo>
                    <a:lnTo>
                      <a:pt x="11290" y="13180"/>
                    </a:lnTo>
                    <a:lnTo>
                      <a:pt x="11290" y="13179"/>
                    </a:lnTo>
                    <a:close/>
                    <a:moveTo>
                      <a:pt x="1089" y="13177"/>
                    </a:moveTo>
                    <a:lnTo>
                      <a:pt x="1090" y="13177"/>
                    </a:lnTo>
                    <a:lnTo>
                      <a:pt x="1090" y="13179"/>
                    </a:lnTo>
                    <a:lnTo>
                      <a:pt x="1089" y="13179"/>
                    </a:lnTo>
                    <a:lnTo>
                      <a:pt x="1089" y="13177"/>
                    </a:lnTo>
                    <a:close/>
                    <a:moveTo>
                      <a:pt x="11292" y="13179"/>
                    </a:moveTo>
                    <a:lnTo>
                      <a:pt x="11292" y="13177"/>
                    </a:lnTo>
                    <a:lnTo>
                      <a:pt x="11294" y="13177"/>
                    </a:lnTo>
                    <a:lnTo>
                      <a:pt x="11294" y="13175"/>
                    </a:lnTo>
                    <a:lnTo>
                      <a:pt x="11295" y="13175"/>
                    </a:lnTo>
                    <a:lnTo>
                      <a:pt x="11295" y="13174"/>
                    </a:lnTo>
                    <a:lnTo>
                      <a:pt x="11297" y="13174"/>
                    </a:lnTo>
                    <a:lnTo>
                      <a:pt x="11297" y="13172"/>
                    </a:lnTo>
                    <a:lnTo>
                      <a:pt x="11299" y="13172"/>
                    </a:lnTo>
                    <a:lnTo>
                      <a:pt x="11299" y="13170"/>
                    </a:lnTo>
                    <a:lnTo>
                      <a:pt x="11300" y="13170"/>
                    </a:lnTo>
                    <a:lnTo>
                      <a:pt x="11300" y="13169"/>
                    </a:lnTo>
                    <a:lnTo>
                      <a:pt x="11302" y="13169"/>
                    </a:lnTo>
                    <a:lnTo>
                      <a:pt x="11302" y="13167"/>
                    </a:lnTo>
                    <a:lnTo>
                      <a:pt x="11304" y="13167"/>
                    </a:lnTo>
                    <a:lnTo>
                      <a:pt x="11304" y="13165"/>
                    </a:lnTo>
                    <a:lnTo>
                      <a:pt x="11307" y="13165"/>
                    </a:lnTo>
                    <a:lnTo>
                      <a:pt x="11307" y="13164"/>
                    </a:lnTo>
                    <a:lnTo>
                      <a:pt x="11309" y="13164"/>
                    </a:lnTo>
                    <a:lnTo>
                      <a:pt x="11309" y="13162"/>
                    </a:lnTo>
                    <a:lnTo>
                      <a:pt x="11310" y="13162"/>
                    </a:lnTo>
                    <a:lnTo>
                      <a:pt x="11310" y="13160"/>
                    </a:lnTo>
                    <a:lnTo>
                      <a:pt x="11312" y="13160"/>
                    </a:lnTo>
                    <a:lnTo>
                      <a:pt x="11312" y="13159"/>
                    </a:lnTo>
                    <a:lnTo>
                      <a:pt x="11314" y="13159"/>
                    </a:lnTo>
                    <a:lnTo>
                      <a:pt x="11314" y="13157"/>
                    </a:lnTo>
                    <a:lnTo>
                      <a:pt x="11315" y="13157"/>
                    </a:lnTo>
                    <a:lnTo>
                      <a:pt x="11315" y="13155"/>
                    </a:lnTo>
                    <a:lnTo>
                      <a:pt x="11317" y="13155"/>
                    </a:lnTo>
                    <a:lnTo>
                      <a:pt x="11317" y="13154"/>
                    </a:lnTo>
                    <a:lnTo>
                      <a:pt x="11319" y="13154"/>
                    </a:lnTo>
                    <a:lnTo>
                      <a:pt x="11319" y="13152"/>
                    </a:lnTo>
                    <a:lnTo>
                      <a:pt x="11322" y="13152"/>
                    </a:lnTo>
                    <a:lnTo>
                      <a:pt x="11322" y="13150"/>
                    </a:lnTo>
                    <a:lnTo>
                      <a:pt x="11324" y="13150"/>
                    </a:lnTo>
                    <a:lnTo>
                      <a:pt x="11324" y="13149"/>
                    </a:lnTo>
                    <a:lnTo>
                      <a:pt x="11325" y="13149"/>
                    </a:lnTo>
                    <a:lnTo>
                      <a:pt x="11325" y="13147"/>
                    </a:lnTo>
                    <a:lnTo>
                      <a:pt x="11327" y="13147"/>
                    </a:lnTo>
                    <a:lnTo>
                      <a:pt x="11327" y="13145"/>
                    </a:lnTo>
                    <a:lnTo>
                      <a:pt x="11329" y="13145"/>
                    </a:lnTo>
                    <a:lnTo>
                      <a:pt x="11329" y="13144"/>
                    </a:lnTo>
                    <a:lnTo>
                      <a:pt x="11330" y="13144"/>
                    </a:lnTo>
                    <a:lnTo>
                      <a:pt x="11330" y="13142"/>
                    </a:lnTo>
                    <a:lnTo>
                      <a:pt x="11332" y="13142"/>
                    </a:lnTo>
                    <a:lnTo>
                      <a:pt x="11332" y="13140"/>
                    </a:lnTo>
                    <a:lnTo>
                      <a:pt x="11334" y="13140"/>
                    </a:lnTo>
                    <a:lnTo>
                      <a:pt x="11334" y="13139"/>
                    </a:lnTo>
                    <a:lnTo>
                      <a:pt x="11335" y="13139"/>
                    </a:lnTo>
                    <a:lnTo>
                      <a:pt x="11335" y="13137"/>
                    </a:lnTo>
                    <a:lnTo>
                      <a:pt x="11339" y="13137"/>
                    </a:lnTo>
                    <a:lnTo>
                      <a:pt x="11339" y="13135"/>
                    </a:lnTo>
                    <a:lnTo>
                      <a:pt x="11340" y="13135"/>
                    </a:lnTo>
                    <a:lnTo>
                      <a:pt x="11340" y="13134"/>
                    </a:lnTo>
                    <a:lnTo>
                      <a:pt x="11342" y="13134"/>
                    </a:lnTo>
                    <a:lnTo>
                      <a:pt x="11342" y="13132"/>
                    </a:lnTo>
                    <a:lnTo>
                      <a:pt x="11344" y="13132"/>
                    </a:lnTo>
                    <a:lnTo>
                      <a:pt x="11344" y="13130"/>
                    </a:lnTo>
                    <a:lnTo>
                      <a:pt x="11345" y="13130"/>
                    </a:lnTo>
                    <a:lnTo>
                      <a:pt x="11345" y="13129"/>
                    </a:lnTo>
                    <a:lnTo>
                      <a:pt x="11347" y="13129"/>
                    </a:lnTo>
                    <a:lnTo>
                      <a:pt x="11347" y="13127"/>
                    </a:lnTo>
                    <a:lnTo>
                      <a:pt x="11349" y="13127"/>
                    </a:lnTo>
                    <a:lnTo>
                      <a:pt x="11349" y="13125"/>
                    </a:lnTo>
                    <a:lnTo>
                      <a:pt x="11350" y="13125"/>
                    </a:lnTo>
                    <a:lnTo>
                      <a:pt x="11350" y="13124"/>
                    </a:lnTo>
                    <a:lnTo>
                      <a:pt x="11352" y="13124"/>
                    </a:lnTo>
                    <a:lnTo>
                      <a:pt x="11352" y="13122"/>
                    </a:lnTo>
                    <a:lnTo>
                      <a:pt x="11355" y="13122"/>
                    </a:lnTo>
                    <a:lnTo>
                      <a:pt x="11355" y="13124"/>
                    </a:lnTo>
                    <a:lnTo>
                      <a:pt x="11354" y="13124"/>
                    </a:lnTo>
                    <a:lnTo>
                      <a:pt x="11354" y="13125"/>
                    </a:lnTo>
                    <a:lnTo>
                      <a:pt x="11352" y="13125"/>
                    </a:lnTo>
                    <a:lnTo>
                      <a:pt x="11352" y="13127"/>
                    </a:lnTo>
                    <a:lnTo>
                      <a:pt x="11350" y="13127"/>
                    </a:lnTo>
                    <a:lnTo>
                      <a:pt x="11350" y="13129"/>
                    </a:lnTo>
                    <a:lnTo>
                      <a:pt x="11349" y="13129"/>
                    </a:lnTo>
                    <a:lnTo>
                      <a:pt x="11349" y="13130"/>
                    </a:lnTo>
                    <a:lnTo>
                      <a:pt x="11347" y="13130"/>
                    </a:lnTo>
                    <a:lnTo>
                      <a:pt x="11347" y="13132"/>
                    </a:lnTo>
                    <a:lnTo>
                      <a:pt x="11345" y="13132"/>
                    </a:lnTo>
                    <a:lnTo>
                      <a:pt x="11345" y="13134"/>
                    </a:lnTo>
                    <a:lnTo>
                      <a:pt x="11344" y="13134"/>
                    </a:lnTo>
                    <a:lnTo>
                      <a:pt x="11344" y="13135"/>
                    </a:lnTo>
                    <a:lnTo>
                      <a:pt x="11342" y="13135"/>
                    </a:lnTo>
                    <a:lnTo>
                      <a:pt x="11342" y="13137"/>
                    </a:lnTo>
                    <a:lnTo>
                      <a:pt x="11340" y="13137"/>
                    </a:lnTo>
                    <a:lnTo>
                      <a:pt x="11340" y="13139"/>
                    </a:lnTo>
                    <a:lnTo>
                      <a:pt x="11337" y="13139"/>
                    </a:lnTo>
                    <a:lnTo>
                      <a:pt x="11337" y="13140"/>
                    </a:lnTo>
                    <a:lnTo>
                      <a:pt x="11335" y="13140"/>
                    </a:lnTo>
                    <a:lnTo>
                      <a:pt x="11335" y="13142"/>
                    </a:lnTo>
                    <a:lnTo>
                      <a:pt x="11334" y="13142"/>
                    </a:lnTo>
                    <a:lnTo>
                      <a:pt x="11334" y="13144"/>
                    </a:lnTo>
                    <a:lnTo>
                      <a:pt x="11332" y="13144"/>
                    </a:lnTo>
                    <a:lnTo>
                      <a:pt x="11332" y="13145"/>
                    </a:lnTo>
                    <a:lnTo>
                      <a:pt x="11330" y="13145"/>
                    </a:lnTo>
                    <a:lnTo>
                      <a:pt x="11330" y="13147"/>
                    </a:lnTo>
                    <a:lnTo>
                      <a:pt x="11329" y="13147"/>
                    </a:lnTo>
                    <a:lnTo>
                      <a:pt x="11329" y="13149"/>
                    </a:lnTo>
                    <a:lnTo>
                      <a:pt x="11327" y="13149"/>
                    </a:lnTo>
                    <a:lnTo>
                      <a:pt x="11327" y="13150"/>
                    </a:lnTo>
                    <a:lnTo>
                      <a:pt x="11325" y="13150"/>
                    </a:lnTo>
                    <a:lnTo>
                      <a:pt x="11325" y="13152"/>
                    </a:lnTo>
                    <a:lnTo>
                      <a:pt x="11324" y="13152"/>
                    </a:lnTo>
                    <a:lnTo>
                      <a:pt x="11324" y="13154"/>
                    </a:lnTo>
                    <a:lnTo>
                      <a:pt x="11320" y="13154"/>
                    </a:lnTo>
                    <a:lnTo>
                      <a:pt x="11320" y="13155"/>
                    </a:lnTo>
                    <a:lnTo>
                      <a:pt x="11319" y="13155"/>
                    </a:lnTo>
                    <a:lnTo>
                      <a:pt x="11319" y="13157"/>
                    </a:lnTo>
                    <a:lnTo>
                      <a:pt x="11317" y="13157"/>
                    </a:lnTo>
                    <a:lnTo>
                      <a:pt x="11317" y="13159"/>
                    </a:lnTo>
                    <a:lnTo>
                      <a:pt x="11315" y="13159"/>
                    </a:lnTo>
                    <a:lnTo>
                      <a:pt x="11315" y="13160"/>
                    </a:lnTo>
                    <a:lnTo>
                      <a:pt x="11314" y="13160"/>
                    </a:lnTo>
                    <a:lnTo>
                      <a:pt x="11314" y="13162"/>
                    </a:lnTo>
                    <a:lnTo>
                      <a:pt x="11312" y="13162"/>
                    </a:lnTo>
                    <a:lnTo>
                      <a:pt x="11312" y="13164"/>
                    </a:lnTo>
                    <a:lnTo>
                      <a:pt x="11310" y="13164"/>
                    </a:lnTo>
                    <a:lnTo>
                      <a:pt x="11310" y="13165"/>
                    </a:lnTo>
                    <a:lnTo>
                      <a:pt x="11309" y="13165"/>
                    </a:lnTo>
                    <a:lnTo>
                      <a:pt x="11309" y="13167"/>
                    </a:lnTo>
                    <a:lnTo>
                      <a:pt x="11305" y="13167"/>
                    </a:lnTo>
                    <a:lnTo>
                      <a:pt x="11305" y="13169"/>
                    </a:lnTo>
                    <a:lnTo>
                      <a:pt x="11304" y="13169"/>
                    </a:lnTo>
                    <a:lnTo>
                      <a:pt x="11304" y="13170"/>
                    </a:lnTo>
                    <a:lnTo>
                      <a:pt x="11302" y="13170"/>
                    </a:lnTo>
                    <a:lnTo>
                      <a:pt x="11302" y="13172"/>
                    </a:lnTo>
                    <a:lnTo>
                      <a:pt x="11300" y="13172"/>
                    </a:lnTo>
                    <a:lnTo>
                      <a:pt x="11300" y="13174"/>
                    </a:lnTo>
                    <a:lnTo>
                      <a:pt x="11299" y="13174"/>
                    </a:lnTo>
                    <a:lnTo>
                      <a:pt x="11299" y="13175"/>
                    </a:lnTo>
                    <a:lnTo>
                      <a:pt x="11297" y="13175"/>
                    </a:lnTo>
                    <a:lnTo>
                      <a:pt x="11297" y="13177"/>
                    </a:lnTo>
                    <a:lnTo>
                      <a:pt x="11295" y="13177"/>
                    </a:lnTo>
                    <a:lnTo>
                      <a:pt x="11295" y="13179"/>
                    </a:lnTo>
                    <a:lnTo>
                      <a:pt x="11292" y="13179"/>
                    </a:lnTo>
                    <a:close/>
                    <a:moveTo>
                      <a:pt x="1085" y="13177"/>
                    </a:moveTo>
                    <a:lnTo>
                      <a:pt x="1085" y="13175"/>
                    </a:lnTo>
                    <a:lnTo>
                      <a:pt x="1084" y="13175"/>
                    </a:lnTo>
                    <a:lnTo>
                      <a:pt x="1084" y="13174"/>
                    </a:lnTo>
                    <a:lnTo>
                      <a:pt x="1082" y="13174"/>
                    </a:lnTo>
                    <a:lnTo>
                      <a:pt x="1082" y="13172"/>
                    </a:lnTo>
                    <a:lnTo>
                      <a:pt x="1080" y="13172"/>
                    </a:lnTo>
                    <a:lnTo>
                      <a:pt x="1080" y="13170"/>
                    </a:lnTo>
                    <a:lnTo>
                      <a:pt x="1084" y="13170"/>
                    </a:lnTo>
                    <a:lnTo>
                      <a:pt x="1084" y="13172"/>
                    </a:lnTo>
                    <a:lnTo>
                      <a:pt x="1085" y="13172"/>
                    </a:lnTo>
                    <a:lnTo>
                      <a:pt x="1085" y="13174"/>
                    </a:lnTo>
                    <a:lnTo>
                      <a:pt x="1087" y="13174"/>
                    </a:lnTo>
                    <a:lnTo>
                      <a:pt x="1087" y="13175"/>
                    </a:lnTo>
                    <a:lnTo>
                      <a:pt x="1089" y="13175"/>
                    </a:lnTo>
                    <a:lnTo>
                      <a:pt x="1089" y="13177"/>
                    </a:lnTo>
                    <a:lnTo>
                      <a:pt x="1085" y="13177"/>
                    </a:lnTo>
                    <a:close/>
                    <a:moveTo>
                      <a:pt x="10312" y="13172"/>
                    </a:moveTo>
                    <a:lnTo>
                      <a:pt x="10312" y="13170"/>
                    </a:lnTo>
                    <a:lnTo>
                      <a:pt x="10315" y="13170"/>
                    </a:lnTo>
                    <a:lnTo>
                      <a:pt x="10315" y="13169"/>
                    </a:lnTo>
                    <a:lnTo>
                      <a:pt x="10319" y="13169"/>
                    </a:lnTo>
                    <a:lnTo>
                      <a:pt x="10319" y="13167"/>
                    </a:lnTo>
                    <a:lnTo>
                      <a:pt x="10322" y="13167"/>
                    </a:lnTo>
                    <a:lnTo>
                      <a:pt x="10322" y="13165"/>
                    </a:lnTo>
                    <a:lnTo>
                      <a:pt x="10325" y="13165"/>
                    </a:lnTo>
                    <a:lnTo>
                      <a:pt x="10325" y="13164"/>
                    </a:lnTo>
                    <a:lnTo>
                      <a:pt x="10329" y="13164"/>
                    </a:lnTo>
                    <a:lnTo>
                      <a:pt x="10329" y="13162"/>
                    </a:lnTo>
                    <a:lnTo>
                      <a:pt x="10332" y="13162"/>
                    </a:lnTo>
                    <a:lnTo>
                      <a:pt x="10332" y="13160"/>
                    </a:lnTo>
                    <a:lnTo>
                      <a:pt x="10335" y="13160"/>
                    </a:lnTo>
                    <a:lnTo>
                      <a:pt x="10335" y="13159"/>
                    </a:lnTo>
                    <a:lnTo>
                      <a:pt x="10339" y="13159"/>
                    </a:lnTo>
                    <a:lnTo>
                      <a:pt x="10339" y="13157"/>
                    </a:lnTo>
                    <a:lnTo>
                      <a:pt x="10342" y="13157"/>
                    </a:lnTo>
                    <a:lnTo>
                      <a:pt x="10342" y="13155"/>
                    </a:lnTo>
                    <a:lnTo>
                      <a:pt x="10345" y="13155"/>
                    </a:lnTo>
                    <a:lnTo>
                      <a:pt x="10345" y="13154"/>
                    </a:lnTo>
                    <a:lnTo>
                      <a:pt x="10349" y="13154"/>
                    </a:lnTo>
                    <a:lnTo>
                      <a:pt x="10349" y="13155"/>
                    </a:lnTo>
                    <a:lnTo>
                      <a:pt x="10347" y="13155"/>
                    </a:lnTo>
                    <a:lnTo>
                      <a:pt x="10347" y="13157"/>
                    </a:lnTo>
                    <a:lnTo>
                      <a:pt x="10344" y="13157"/>
                    </a:lnTo>
                    <a:lnTo>
                      <a:pt x="10344" y="13159"/>
                    </a:lnTo>
                    <a:lnTo>
                      <a:pt x="10340" y="13159"/>
                    </a:lnTo>
                    <a:lnTo>
                      <a:pt x="10340" y="13160"/>
                    </a:lnTo>
                    <a:lnTo>
                      <a:pt x="10337" y="13160"/>
                    </a:lnTo>
                    <a:lnTo>
                      <a:pt x="10337" y="13162"/>
                    </a:lnTo>
                    <a:lnTo>
                      <a:pt x="10334" y="13162"/>
                    </a:lnTo>
                    <a:lnTo>
                      <a:pt x="10334" y="13164"/>
                    </a:lnTo>
                    <a:lnTo>
                      <a:pt x="10330" y="13164"/>
                    </a:lnTo>
                    <a:lnTo>
                      <a:pt x="10330" y="13165"/>
                    </a:lnTo>
                    <a:lnTo>
                      <a:pt x="10327" y="13165"/>
                    </a:lnTo>
                    <a:lnTo>
                      <a:pt x="10327" y="13167"/>
                    </a:lnTo>
                    <a:lnTo>
                      <a:pt x="10324" y="13167"/>
                    </a:lnTo>
                    <a:lnTo>
                      <a:pt x="10324" y="13169"/>
                    </a:lnTo>
                    <a:lnTo>
                      <a:pt x="10320" y="13169"/>
                    </a:lnTo>
                    <a:lnTo>
                      <a:pt x="10320" y="13170"/>
                    </a:lnTo>
                    <a:lnTo>
                      <a:pt x="10317" y="13170"/>
                    </a:lnTo>
                    <a:lnTo>
                      <a:pt x="10317" y="13172"/>
                    </a:lnTo>
                    <a:lnTo>
                      <a:pt x="10312" y="13172"/>
                    </a:lnTo>
                    <a:close/>
                    <a:moveTo>
                      <a:pt x="1079" y="13169"/>
                    </a:moveTo>
                    <a:lnTo>
                      <a:pt x="1080" y="13169"/>
                    </a:lnTo>
                    <a:lnTo>
                      <a:pt x="1080" y="13170"/>
                    </a:lnTo>
                    <a:lnTo>
                      <a:pt x="1079" y="13170"/>
                    </a:lnTo>
                    <a:lnTo>
                      <a:pt x="1079" y="13169"/>
                    </a:lnTo>
                    <a:close/>
                    <a:moveTo>
                      <a:pt x="1077" y="13167"/>
                    </a:moveTo>
                    <a:lnTo>
                      <a:pt x="1079" y="13167"/>
                    </a:lnTo>
                    <a:lnTo>
                      <a:pt x="1079" y="13169"/>
                    </a:lnTo>
                    <a:lnTo>
                      <a:pt x="1077" y="13169"/>
                    </a:lnTo>
                    <a:lnTo>
                      <a:pt x="1077" y="13167"/>
                    </a:lnTo>
                    <a:close/>
                    <a:moveTo>
                      <a:pt x="1074" y="13167"/>
                    </a:moveTo>
                    <a:lnTo>
                      <a:pt x="1074" y="13165"/>
                    </a:lnTo>
                    <a:lnTo>
                      <a:pt x="1072" y="13165"/>
                    </a:lnTo>
                    <a:lnTo>
                      <a:pt x="1072" y="13164"/>
                    </a:lnTo>
                    <a:lnTo>
                      <a:pt x="1070" y="13164"/>
                    </a:lnTo>
                    <a:lnTo>
                      <a:pt x="1070" y="13162"/>
                    </a:lnTo>
                    <a:lnTo>
                      <a:pt x="1069" y="13162"/>
                    </a:lnTo>
                    <a:lnTo>
                      <a:pt x="1069" y="13160"/>
                    </a:lnTo>
                    <a:lnTo>
                      <a:pt x="1067" y="13160"/>
                    </a:lnTo>
                    <a:lnTo>
                      <a:pt x="1067" y="13159"/>
                    </a:lnTo>
                    <a:lnTo>
                      <a:pt x="1065" y="13159"/>
                    </a:lnTo>
                    <a:lnTo>
                      <a:pt x="1065" y="13157"/>
                    </a:lnTo>
                    <a:lnTo>
                      <a:pt x="1064" y="13157"/>
                    </a:lnTo>
                    <a:lnTo>
                      <a:pt x="1064" y="13155"/>
                    </a:lnTo>
                    <a:lnTo>
                      <a:pt x="1067" y="13155"/>
                    </a:lnTo>
                    <a:lnTo>
                      <a:pt x="1067" y="13157"/>
                    </a:lnTo>
                    <a:lnTo>
                      <a:pt x="1069" y="13157"/>
                    </a:lnTo>
                    <a:lnTo>
                      <a:pt x="1069" y="13159"/>
                    </a:lnTo>
                    <a:lnTo>
                      <a:pt x="1070" y="13159"/>
                    </a:lnTo>
                    <a:lnTo>
                      <a:pt x="1070" y="13160"/>
                    </a:lnTo>
                    <a:lnTo>
                      <a:pt x="1072" y="13160"/>
                    </a:lnTo>
                    <a:lnTo>
                      <a:pt x="1072" y="13162"/>
                    </a:lnTo>
                    <a:lnTo>
                      <a:pt x="1074" y="13162"/>
                    </a:lnTo>
                    <a:lnTo>
                      <a:pt x="1074" y="13164"/>
                    </a:lnTo>
                    <a:lnTo>
                      <a:pt x="1075" y="13164"/>
                    </a:lnTo>
                    <a:lnTo>
                      <a:pt x="1075" y="13165"/>
                    </a:lnTo>
                    <a:lnTo>
                      <a:pt x="1077" y="13165"/>
                    </a:lnTo>
                    <a:lnTo>
                      <a:pt x="1077" y="13167"/>
                    </a:lnTo>
                    <a:lnTo>
                      <a:pt x="1074" y="13167"/>
                    </a:lnTo>
                    <a:close/>
                    <a:moveTo>
                      <a:pt x="1060" y="13155"/>
                    </a:moveTo>
                    <a:lnTo>
                      <a:pt x="1060" y="13154"/>
                    </a:lnTo>
                    <a:lnTo>
                      <a:pt x="1059" y="13154"/>
                    </a:lnTo>
                    <a:lnTo>
                      <a:pt x="1059" y="13152"/>
                    </a:lnTo>
                    <a:lnTo>
                      <a:pt x="1057" y="13152"/>
                    </a:lnTo>
                    <a:lnTo>
                      <a:pt x="1057" y="13150"/>
                    </a:lnTo>
                    <a:lnTo>
                      <a:pt x="1055" y="13150"/>
                    </a:lnTo>
                    <a:lnTo>
                      <a:pt x="1055" y="13149"/>
                    </a:lnTo>
                    <a:lnTo>
                      <a:pt x="1054" y="13149"/>
                    </a:lnTo>
                    <a:lnTo>
                      <a:pt x="1054" y="13147"/>
                    </a:lnTo>
                    <a:lnTo>
                      <a:pt x="1052" y="13147"/>
                    </a:lnTo>
                    <a:lnTo>
                      <a:pt x="1052" y="13145"/>
                    </a:lnTo>
                    <a:lnTo>
                      <a:pt x="1050" y="13145"/>
                    </a:lnTo>
                    <a:lnTo>
                      <a:pt x="1050" y="13144"/>
                    </a:lnTo>
                    <a:lnTo>
                      <a:pt x="1049" y="13144"/>
                    </a:lnTo>
                    <a:lnTo>
                      <a:pt x="1049" y="13142"/>
                    </a:lnTo>
                    <a:lnTo>
                      <a:pt x="1047" y="13142"/>
                    </a:lnTo>
                    <a:lnTo>
                      <a:pt x="1047" y="13140"/>
                    </a:lnTo>
                    <a:lnTo>
                      <a:pt x="1045" y="13140"/>
                    </a:lnTo>
                    <a:lnTo>
                      <a:pt x="1045" y="13139"/>
                    </a:lnTo>
                    <a:lnTo>
                      <a:pt x="1044" y="13139"/>
                    </a:lnTo>
                    <a:lnTo>
                      <a:pt x="1044" y="13137"/>
                    </a:lnTo>
                    <a:lnTo>
                      <a:pt x="1040" y="13137"/>
                    </a:lnTo>
                    <a:lnTo>
                      <a:pt x="1040" y="13135"/>
                    </a:lnTo>
                    <a:lnTo>
                      <a:pt x="1039" y="13135"/>
                    </a:lnTo>
                    <a:lnTo>
                      <a:pt x="1039" y="13134"/>
                    </a:lnTo>
                    <a:lnTo>
                      <a:pt x="1037" y="13134"/>
                    </a:lnTo>
                    <a:lnTo>
                      <a:pt x="1037" y="13132"/>
                    </a:lnTo>
                    <a:lnTo>
                      <a:pt x="1035" y="13132"/>
                    </a:lnTo>
                    <a:lnTo>
                      <a:pt x="1035" y="13130"/>
                    </a:lnTo>
                    <a:lnTo>
                      <a:pt x="1034" y="13130"/>
                    </a:lnTo>
                    <a:lnTo>
                      <a:pt x="1034" y="13129"/>
                    </a:lnTo>
                    <a:lnTo>
                      <a:pt x="1032" y="13129"/>
                    </a:lnTo>
                    <a:lnTo>
                      <a:pt x="1032" y="13127"/>
                    </a:lnTo>
                    <a:lnTo>
                      <a:pt x="1030" y="13127"/>
                    </a:lnTo>
                    <a:lnTo>
                      <a:pt x="1030" y="13125"/>
                    </a:lnTo>
                    <a:lnTo>
                      <a:pt x="1029" y="13125"/>
                    </a:lnTo>
                    <a:lnTo>
                      <a:pt x="1029" y="13124"/>
                    </a:lnTo>
                    <a:lnTo>
                      <a:pt x="1027" y="13124"/>
                    </a:lnTo>
                    <a:lnTo>
                      <a:pt x="1027" y="13122"/>
                    </a:lnTo>
                    <a:lnTo>
                      <a:pt x="1025" y="13122"/>
                    </a:lnTo>
                    <a:lnTo>
                      <a:pt x="1025" y="13120"/>
                    </a:lnTo>
                    <a:lnTo>
                      <a:pt x="1024" y="13120"/>
                    </a:lnTo>
                    <a:lnTo>
                      <a:pt x="1024" y="13119"/>
                    </a:lnTo>
                    <a:lnTo>
                      <a:pt x="1022" y="13119"/>
                    </a:lnTo>
                    <a:lnTo>
                      <a:pt x="1022" y="13117"/>
                    </a:lnTo>
                    <a:lnTo>
                      <a:pt x="1025" y="13117"/>
                    </a:lnTo>
                    <a:lnTo>
                      <a:pt x="1025" y="13119"/>
                    </a:lnTo>
                    <a:lnTo>
                      <a:pt x="1027" y="13119"/>
                    </a:lnTo>
                    <a:lnTo>
                      <a:pt x="1027" y="13120"/>
                    </a:lnTo>
                    <a:lnTo>
                      <a:pt x="1029" y="13120"/>
                    </a:lnTo>
                    <a:lnTo>
                      <a:pt x="1029" y="13122"/>
                    </a:lnTo>
                    <a:lnTo>
                      <a:pt x="1030" y="13122"/>
                    </a:lnTo>
                    <a:lnTo>
                      <a:pt x="1030" y="13124"/>
                    </a:lnTo>
                    <a:lnTo>
                      <a:pt x="1032" y="13124"/>
                    </a:lnTo>
                    <a:lnTo>
                      <a:pt x="1032" y="13125"/>
                    </a:lnTo>
                    <a:lnTo>
                      <a:pt x="1034" y="13125"/>
                    </a:lnTo>
                    <a:lnTo>
                      <a:pt x="1034" y="13127"/>
                    </a:lnTo>
                    <a:lnTo>
                      <a:pt x="1035" y="13127"/>
                    </a:lnTo>
                    <a:lnTo>
                      <a:pt x="1035" y="13129"/>
                    </a:lnTo>
                    <a:lnTo>
                      <a:pt x="1037" y="13129"/>
                    </a:lnTo>
                    <a:lnTo>
                      <a:pt x="1037" y="13130"/>
                    </a:lnTo>
                    <a:lnTo>
                      <a:pt x="1039" y="13130"/>
                    </a:lnTo>
                    <a:lnTo>
                      <a:pt x="1039" y="13132"/>
                    </a:lnTo>
                    <a:lnTo>
                      <a:pt x="1040" y="13132"/>
                    </a:lnTo>
                    <a:lnTo>
                      <a:pt x="1040" y="13134"/>
                    </a:lnTo>
                    <a:lnTo>
                      <a:pt x="1042" y="13134"/>
                    </a:lnTo>
                    <a:lnTo>
                      <a:pt x="1042" y="13135"/>
                    </a:lnTo>
                    <a:lnTo>
                      <a:pt x="1045" y="13135"/>
                    </a:lnTo>
                    <a:lnTo>
                      <a:pt x="1045" y="13137"/>
                    </a:lnTo>
                    <a:lnTo>
                      <a:pt x="1047" y="13137"/>
                    </a:lnTo>
                    <a:lnTo>
                      <a:pt x="1047" y="13139"/>
                    </a:lnTo>
                    <a:lnTo>
                      <a:pt x="1049" y="13139"/>
                    </a:lnTo>
                    <a:lnTo>
                      <a:pt x="1049" y="13140"/>
                    </a:lnTo>
                    <a:lnTo>
                      <a:pt x="1050" y="13140"/>
                    </a:lnTo>
                    <a:lnTo>
                      <a:pt x="1050" y="13142"/>
                    </a:lnTo>
                    <a:lnTo>
                      <a:pt x="1052" y="13142"/>
                    </a:lnTo>
                    <a:lnTo>
                      <a:pt x="1052" y="13144"/>
                    </a:lnTo>
                    <a:lnTo>
                      <a:pt x="1054" y="13144"/>
                    </a:lnTo>
                    <a:lnTo>
                      <a:pt x="1054" y="13145"/>
                    </a:lnTo>
                    <a:lnTo>
                      <a:pt x="1055" y="13145"/>
                    </a:lnTo>
                    <a:lnTo>
                      <a:pt x="1055" y="13147"/>
                    </a:lnTo>
                    <a:lnTo>
                      <a:pt x="1057" y="13147"/>
                    </a:lnTo>
                    <a:lnTo>
                      <a:pt x="1057" y="13149"/>
                    </a:lnTo>
                    <a:lnTo>
                      <a:pt x="1059" y="13149"/>
                    </a:lnTo>
                    <a:lnTo>
                      <a:pt x="1059" y="13150"/>
                    </a:lnTo>
                    <a:lnTo>
                      <a:pt x="1060" y="13150"/>
                    </a:lnTo>
                    <a:lnTo>
                      <a:pt x="1060" y="13152"/>
                    </a:lnTo>
                    <a:lnTo>
                      <a:pt x="1062" y="13152"/>
                    </a:lnTo>
                    <a:lnTo>
                      <a:pt x="1062" y="13154"/>
                    </a:lnTo>
                    <a:lnTo>
                      <a:pt x="1064" y="13154"/>
                    </a:lnTo>
                    <a:lnTo>
                      <a:pt x="1064" y="13155"/>
                    </a:lnTo>
                    <a:lnTo>
                      <a:pt x="1060" y="13155"/>
                    </a:lnTo>
                    <a:close/>
                    <a:moveTo>
                      <a:pt x="10349" y="13152"/>
                    </a:moveTo>
                    <a:lnTo>
                      <a:pt x="10352" y="13152"/>
                    </a:lnTo>
                    <a:lnTo>
                      <a:pt x="10352" y="13154"/>
                    </a:lnTo>
                    <a:lnTo>
                      <a:pt x="10349" y="13154"/>
                    </a:lnTo>
                    <a:lnTo>
                      <a:pt x="10349" y="13152"/>
                    </a:lnTo>
                    <a:close/>
                    <a:moveTo>
                      <a:pt x="10352" y="13150"/>
                    </a:moveTo>
                    <a:lnTo>
                      <a:pt x="10355" y="13150"/>
                    </a:lnTo>
                    <a:lnTo>
                      <a:pt x="10355" y="13152"/>
                    </a:lnTo>
                    <a:lnTo>
                      <a:pt x="10352" y="13152"/>
                    </a:lnTo>
                    <a:lnTo>
                      <a:pt x="10352" y="13150"/>
                    </a:lnTo>
                    <a:close/>
                    <a:moveTo>
                      <a:pt x="10355" y="13149"/>
                    </a:moveTo>
                    <a:lnTo>
                      <a:pt x="10359" y="13149"/>
                    </a:lnTo>
                    <a:lnTo>
                      <a:pt x="10359" y="13150"/>
                    </a:lnTo>
                    <a:lnTo>
                      <a:pt x="10355" y="13150"/>
                    </a:lnTo>
                    <a:lnTo>
                      <a:pt x="10355" y="13149"/>
                    </a:lnTo>
                    <a:close/>
                    <a:moveTo>
                      <a:pt x="10359" y="13147"/>
                    </a:moveTo>
                    <a:lnTo>
                      <a:pt x="10362" y="13147"/>
                    </a:lnTo>
                    <a:lnTo>
                      <a:pt x="10362" y="13149"/>
                    </a:lnTo>
                    <a:lnTo>
                      <a:pt x="10359" y="13149"/>
                    </a:lnTo>
                    <a:lnTo>
                      <a:pt x="10359" y="13147"/>
                    </a:lnTo>
                    <a:close/>
                    <a:moveTo>
                      <a:pt x="10362" y="13145"/>
                    </a:moveTo>
                    <a:lnTo>
                      <a:pt x="10365" y="13145"/>
                    </a:lnTo>
                    <a:lnTo>
                      <a:pt x="10365" y="13147"/>
                    </a:lnTo>
                    <a:lnTo>
                      <a:pt x="10362" y="13147"/>
                    </a:lnTo>
                    <a:lnTo>
                      <a:pt x="10362" y="13145"/>
                    </a:lnTo>
                    <a:close/>
                    <a:moveTo>
                      <a:pt x="10365" y="13144"/>
                    </a:moveTo>
                    <a:lnTo>
                      <a:pt x="10369" y="13144"/>
                    </a:lnTo>
                    <a:lnTo>
                      <a:pt x="10369" y="13145"/>
                    </a:lnTo>
                    <a:lnTo>
                      <a:pt x="10365" y="13145"/>
                    </a:lnTo>
                    <a:lnTo>
                      <a:pt x="10365" y="13144"/>
                    </a:lnTo>
                    <a:close/>
                    <a:moveTo>
                      <a:pt x="10369" y="13142"/>
                    </a:moveTo>
                    <a:lnTo>
                      <a:pt x="10372" y="13142"/>
                    </a:lnTo>
                    <a:lnTo>
                      <a:pt x="10372" y="13144"/>
                    </a:lnTo>
                    <a:lnTo>
                      <a:pt x="10369" y="13144"/>
                    </a:lnTo>
                    <a:lnTo>
                      <a:pt x="10369" y="13142"/>
                    </a:lnTo>
                    <a:close/>
                    <a:moveTo>
                      <a:pt x="10372" y="13140"/>
                    </a:moveTo>
                    <a:lnTo>
                      <a:pt x="10375" y="13140"/>
                    </a:lnTo>
                    <a:lnTo>
                      <a:pt x="10375" y="13142"/>
                    </a:lnTo>
                    <a:lnTo>
                      <a:pt x="10372" y="13142"/>
                    </a:lnTo>
                    <a:lnTo>
                      <a:pt x="10372" y="13140"/>
                    </a:lnTo>
                    <a:close/>
                    <a:moveTo>
                      <a:pt x="10375" y="13139"/>
                    </a:moveTo>
                    <a:lnTo>
                      <a:pt x="10379" y="13139"/>
                    </a:lnTo>
                    <a:lnTo>
                      <a:pt x="10379" y="13140"/>
                    </a:lnTo>
                    <a:lnTo>
                      <a:pt x="10375" y="13140"/>
                    </a:lnTo>
                    <a:lnTo>
                      <a:pt x="10375" y="13139"/>
                    </a:lnTo>
                    <a:close/>
                    <a:moveTo>
                      <a:pt x="10379" y="13137"/>
                    </a:moveTo>
                    <a:lnTo>
                      <a:pt x="10382" y="13137"/>
                    </a:lnTo>
                    <a:lnTo>
                      <a:pt x="10382" y="13139"/>
                    </a:lnTo>
                    <a:lnTo>
                      <a:pt x="10379" y="13139"/>
                    </a:lnTo>
                    <a:lnTo>
                      <a:pt x="10379" y="13137"/>
                    </a:lnTo>
                    <a:close/>
                    <a:moveTo>
                      <a:pt x="10382" y="13135"/>
                    </a:moveTo>
                    <a:lnTo>
                      <a:pt x="10385" y="13135"/>
                    </a:lnTo>
                    <a:lnTo>
                      <a:pt x="10385" y="13137"/>
                    </a:lnTo>
                    <a:lnTo>
                      <a:pt x="10382" y="13137"/>
                    </a:lnTo>
                    <a:lnTo>
                      <a:pt x="10382" y="13135"/>
                    </a:lnTo>
                    <a:close/>
                    <a:moveTo>
                      <a:pt x="10385" y="13134"/>
                    </a:moveTo>
                    <a:lnTo>
                      <a:pt x="10389" y="13134"/>
                    </a:lnTo>
                    <a:lnTo>
                      <a:pt x="10389" y="13135"/>
                    </a:lnTo>
                    <a:lnTo>
                      <a:pt x="10385" y="13135"/>
                    </a:lnTo>
                    <a:lnTo>
                      <a:pt x="10385" y="13134"/>
                    </a:lnTo>
                    <a:close/>
                    <a:moveTo>
                      <a:pt x="10389" y="13132"/>
                    </a:moveTo>
                    <a:lnTo>
                      <a:pt x="10392" y="13132"/>
                    </a:lnTo>
                    <a:lnTo>
                      <a:pt x="10392" y="13134"/>
                    </a:lnTo>
                    <a:lnTo>
                      <a:pt x="10389" y="13134"/>
                    </a:lnTo>
                    <a:lnTo>
                      <a:pt x="10389" y="13132"/>
                    </a:lnTo>
                    <a:close/>
                    <a:moveTo>
                      <a:pt x="10392" y="13130"/>
                    </a:moveTo>
                    <a:lnTo>
                      <a:pt x="10395" y="13130"/>
                    </a:lnTo>
                    <a:lnTo>
                      <a:pt x="10395" y="13132"/>
                    </a:lnTo>
                    <a:lnTo>
                      <a:pt x="10392" y="13132"/>
                    </a:lnTo>
                    <a:lnTo>
                      <a:pt x="10392" y="13130"/>
                    </a:lnTo>
                    <a:close/>
                    <a:moveTo>
                      <a:pt x="10395" y="13130"/>
                    </a:moveTo>
                    <a:lnTo>
                      <a:pt x="10395" y="13129"/>
                    </a:lnTo>
                    <a:lnTo>
                      <a:pt x="10397" y="13129"/>
                    </a:lnTo>
                    <a:lnTo>
                      <a:pt x="10397" y="13127"/>
                    </a:lnTo>
                    <a:lnTo>
                      <a:pt x="10400" y="13127"/>
                    </a:lnTo>
                    <a:lnTo>
                      <a:pt x="10400" y="13125"/>
                    </a:lnTo>
                    <a:lnTo>
                      <a:pt x="10404" y="13125"/>
                    </a:lnTo>
                    <a:lnTo>
                      <a:pt x="10404" y="13124"/>
                    </a:lnTo>
                    <a:lnTo>
                      <a:pt x="10407" y="13124"/>
                    </a:lnTo>
                    <a:lnTo>
                      <a:pt x="10407" y="13122"/>
                    </a:lnTo>
                    <a:lnTo>
                      <a:pt x="10410" y="13122"/>
                    </a:lnTo>
                    <a:lnTo>
                      <a:pt x="10410" y="13120"/>
                    </a:lnTo>
                    <a:lnTo>
                      <a:pt x="10414" y="13120"/>
                    </a:lnTo>
                    <a:lnTo>
                      <a:pt x="10414" y="13119"/>
                    </a:lnTo>
                    <a:lnTo>
                      <a:pt x="10417" y="13119"/>
                    </a:lnTo>
                    <a:lnTo>
                      <a:pt x="10417" y="13117"/>
                    </a:lnTo>
                    <a:lnTo>
                      <a:pt x="10420" y="13117"/>
                    </a:lnTo>
                    <a:lnTo>
                      <a:pt x="10420" y="13119"/>
                    </a:lnTo>
                    <a:lnTo>
                      <a:pt x="10419" y="13119"/>
                    </a:lnTo>
                    <a:lnTo>
                      <a:pt x="10419" y="13120"/>
                    </a:lnTo>
                    <a:lnTo>
                      <a:pt x="10415" y="13120"/>
                    </a:lnTo>
                    <a:lnTo>
                      <a:pt x="10415" y="13122"/>
                    </a:lnTo>
                    <a:lnTo>
                      <a:pt x="10412" y="13122"/>
                    </a:lnTo>
                    <a:lnTo>
                      <a:pt x="10412" y="13124"/>
                    </a:lnTo>
                    <a:lnTo>
                      <a:pt x="10409" y="13124"/>
                    </a:lnTo>
                    <a:lnTo>
                      <a:pt x="10409" y="13125"/>
                    </a:lnTo>
                    <a:lnTo>
                      <a:pt x="10405" y="13125"/>
                    </a:lnTo>
                    <a:lnTo>
                      <a:pt x="10405" y="13127"/>
                    </a:lnTo>
                    <a:lnTo>
                      <a:pt x="10402" y="13127"/>
                    </a:lnTo>
                    <a:lnTo>
                      <a:pt x="10402" y="13129"/>
                    </a:lnTo>
                    <a:lnTo>
                      <a:pt x="10399" y="13129"/>
                    </a:lnTo>
                    <a:lnTo>
                      <a:pt x="10399" y="13130"/>
                    </a:lnTo>
                    <a:lnTo>
                      <a:pt x="10395" y="13130"/>
                    </a:lnTo>
                    <a:close/>
                    <a:moveTo>
                      <a:pt x="11355" y="13120"/>
                    </a:moveTo>
                    <a:lnTo>
                      <a:pt x="11357" y="13120"/>
                    </a:lnTo>
                    <a:lnTo>
                      <a:pt x="11357" y="13122"/>
                    </a:lnTo>
                    <a:lnTo>
                      <a:pt x="11355" y="13122"/>
                    </a:lnTo>
                    <a:lnTo>
                      <a:pt x="11355" y="13120"/>
                    </a:lnTo>
                    <a:close/>
                    <a:moveTo>
                      <a:pt x="11357" y="13119"/>
                    </a:moveTo>
                    <a:lnTo>
                      <a:pt x="11359" y="13119"/>
                    </a:lnTo>
                    <a:lnTo>
                      <a:pt x="11359" y="13120"/>
                    </a:lnTo>
                    <a:lnTo>
                      <a:pt x="11357" y="13120"/>
                    </a:lnTo>
                    <a:lnTo>
                      <a:pt x="11357" y="13119"/>
                    </a:lnTo>
                    <a:close/>
                    <a:moveTo>
                      <a:pt x="11359" y="13117"/>
                    </a:moveTo>
                    <a:lnTo>
                      <a:pt x="11360" y="13117"/>
                    </a:lnTo>
                    <a:lnTo>
                      <a:pt x="11360" y="13119"/>
                    </a:lnTo>
                    <a:lnTo>
                      <a:pt x="11359" y="13119"/>
                    </a:lnTo>
                    <a:lnTo>
                      <a:pt x="11359" y="13117"/>
                    </a:lnTo>
                    <a:close/>
                    <a:moveTo>
                      <a:pt x="1020" y="13115"/>
                    </a:moveTo>
                    <a:lnTo>
                      <a:pt x="1022" y="13115"/>
                    </a:lnTo>
                    <a:lnTo>
                      <a:pt x="1022" y="13117"/>
                    </a:lnTo>
                    <a:lnTo>
                      <a:pt x="1020" y="13117"/>
                    </a:lnTo>
                    <a:lnTo>
                      <a:pt x="1020" y="13115"/>
                    </a:lnTo>
                    <a:close/>
                    <a:moveTo>
                      <a:pt x="10420" y="13115"/>
                    </a:moveTo>
                    <a:lnTo>
                      <a:pt x="10424" y="13115"/>
                    </a:lnTo>
                    <a:lnTo>
                      <a:pt x="10424" y="13117"/>
                    </a:lnTo>
                    <a:lnTo>
                      <a:pt x="10420" y="13117"/>
                    </a:lnTo>
                    <a:lnTo>
                      <a:pt x="10420" y="13115"/>
                    </a:lnTo>
                    <a:close/>
                    <a:moveTo>
                      <a:pt x="11360" y="13115"/>
                    </a:moveTo>
                    <a:lnTo>
                      <a:pt x="11362" y="13115"/>
                    </a:lnTo>
                    <a:lnTo>
                      <a:pt x="11362" y="13117"/>
                    </a:lnTo>
                    <a:lnTo>
                      <a:pt x="11360" y="13117"/>
                    </a:lnTo>
                    <a:lnTo>
                      <a:pt x="11360" y="13115"/>
                    </a:lnTo>
                    <a:close/>
                    <a:moveTo>
                      <a:pt x="1019" y="13114"/>
                    </a:moveTo>
                    <a:lnTo>
                      <a:pt x="1020" y="13114"/>
                    </a:lnTo>
                    <a:lnTo>
                      <a:pt x="1020" y="13115"/>
                    </a:lnTo>
                    <a:lnTo>
                      <a:pt x="1019" y="13115"/>
                    </a:lnTo>
                    <a:lnTo>
                      <a:pt x="1019" y="13114"/>
                    </a:lnTo>
                    <a:close/>
                    <a:moveTo>
                      <a:pt x="10424" y="13115"/>
                    </a:moveTo>
                    <a:lnTo>
                      <a:pt x="10424" y="13114"/>
                    </a:lnTo>
                    <a:lnTo>
                      <a:pt x="10425" y="13114"/>
                    </a:lnTo>
                    <a:lnTo>
                      <a:pt x="10425" y="13112"/>
                    </a:lnTo>
                    <a:lnTo>
                      <a:pt x="10429" y="13112"/>
                    </a:lnTo>
                    <a:lnTo>
                      <a:pt x="10429" y="13110"/>
                    </a:lnTo>
                    <a:lnTo>
                      <a:pt x="10432" y="13110"/>
                    </a:lnTo>
                    <a:lnTo>
                      <a:pt x="10432" y="13109"/>
                    </a:lnTo>
                    <a:lnTo>
                      <a:pt x="10435" y="13109"/>
                    </a:lnTo>
                    <a:lnTo>
                      <a:pt x="10435" y="13107"/>
                    </a:lnTo>
                    <a:lnTo>
                      <a:pt x="10439" y="13107"/>
                    </a:lnTo>
                    <a:lnTo>
                      <a:pt x="10439" y="13105"/>
                    </a:lnTo>
                    <a:lnTo>
                      <a:pt x="10442" y="13105"/>
                    </a:lnTo>
                    <a:lnTo>
                      <a:pt x="10442" y="13104"/>
                    </a:lnTo>
                    <a:lnTo>
                      <a:pt x="10444" y="13104"/>
                    </a:lnTo>
                    <a:lnTo>
                      <a:pt x="10444" y="13102"/>
                    </a:lnTo>
                    <a:lnTo>
                      <a:pt x="10447" y="13102"/>
                    </a:lnTo>
                    <a:lnTo>
                      <a:pt x="10447" y="13100"/>
                    </a:lnTo>
                    <a:lnTo>
                      <a:pt x="10450" y="13100"/>
                    </a:lnTo>
                    <a:lnTo>
                      <a:pt x="10450" y="13099"/>
                    </a:lnTo>
                    <a:lnTo>
                      <a:pt x="10454" y="13099"/>
                    </a:lnTo>
                    <a:lnTo>
                      <a:pt x="10454" y="13100"/>
                    </a:lnTo>
                    <a:lnTo>
                      <a:pt x="10452" y="13100"/>
                    </a:lnTo>
                    <a:lnTo>
                      <a:pt x="10452" y="13102"/>
                    </a:lnTo>
                    <a:lnTo>
                      <a:pt x="10449" y="13102"/>
                    </a:lnTo>
                    <a:lnTo>
                      <a:pt x="10449" y="13104"/>
                    </a:lnTo>
                    <a:lnTo>
                      <a:pt x="10445" y="13104"/>
                    </a:lnTo>
                    <a:lnTo>
                      <a:pt x="10445" y="13105"/>
                    </a:lnTo>
                    <a:lnTo>
                      <a:pt x="10444" y="13105"/>
                    </a:lnTo>
                    <a:lnTo>
                      <a:pt x="10444" y="13107"/>
                    </a:lnTo>
                    <a:lnTo>
                      <a:pt x="10440" y="13107"/>
                    </a:lnTo>
                    <a:lnTo>
                      <a:pt x="10440" y="13109"/>
                    </a:lnTo>
                    <a:lnTo>
                      <a:pt x="10437" y="13109"/>
                    </a:lnTo>
                    <a:lnTo>
                      <a:pt x="10437" y="13110"/>
                    </a:lnTo>
                    <a:lnTo>
                      <a:pt x="10434" y="13110"/>
                    </a:lnTo>
                    <a:lnTo>
                      <a:pt x="10434" y="13112"/>
                    </a:lnTo>
                    <a:lnTo>
                      <a:pt x="10430" y="13112"/>
                    </a:lnTo>
                    <a:lnTo>
                      <a:pt x="10430" y="13114"/>
                    </a:lnTo>
                    <a:lnTo>
                      <a:pt x="10427" y="13114"/>
                    </a:lnTo>
                    <a:lnTo>
                      <a:pt x="10427" y="13115"/>
                    </a:lnTo>
                    <a:lnTo>
                      <a:pt x="10424" y="13115"/>
                    </a:lnTo>
                    <a:close/>
                    <a:moveTo>
                      <a:pt x="11362" y="13115"/>
                    </a:moveTo>
                    <a:lnTo>
                      <a:pt x="11362" y="13114"/>
                    </a:lnTo>
                    <a:lnTo>
                      <a:pt x="11364" y="13114"/>
                    </a:lnTo>
                    <a:lnTo>
                      <a:pt x="11364" y="13112"/>
                    </a:lnTo>
                    <a:lnTo>
                      <a:pt x="11365" y="13112"/>
                    </a:lnTo>
                    <a:lnTo>
                      <a:pt x="11365" y="13110"/>
                    </a:lnTo>
                    <a:lnTo>
                      <a:pt x="11367" y="13110"/>
                    </a:lnTo>
                    <a:lnTo>
                      <a:pt x="11367" y="13109"/>
                    </a:lnTo>
                    <a:lnTo>
                      <a:pt x="11369" y="13109"/>
                    </a:lnTo>
                    <a:lnTo>
                      <a:pt x="11369" y="13107"/>
                    </a:lnTo>
                    <a:lnTo>
                      <a:pt x="11370" y="13107"/>
                    </a:lnTo>
                    <a:lnTo>
                      <a:pt x="11370" y="13105"/>
                    </a:lnTo>
                    <a:lnTo>
                      <a:pt x="11372" y="13105"/>
                    </a:lnTo>
                    <a:lnTo>
                      <a:pt x="11372" y="13104"/>
                    </a:lnTo>
                    <a:lnTo>
                      <a:pt x="11374" y="13104"/>
                    </a:lnTo>
                    <a:lnTo>
                      <a:pt x="11374" y="13102"/>
                    </a:lnTo>
                    <a:lnTo>
                      <a:pt x="11375" y="13102"/>
                    </a:lnTo>
                    <a:lnTo>
                      <a:pt x="11375" y="13100"/>
                    </a:lnTo>
                    <a:lnTo>
                      <a:pt x="11377" y="13100"/>
                    </a:lnTo>
                    <a:lnTo>
                      <a:pt x="11377" y="13099"/>
                    </a:lnTo>
                    <a:lnTo>
                      <a:pt x="11379" y="13099"/>
                    </a:lnTo>
                    <a:lnTo>
                      <a:pt x="11379" y="13097"/>
                    </a:lnTo>
                    <a:lnTo>
                      <a:pt x="11380" y="13097"/>
                    </a:lnTo>
                    <a:lnTo>
                      <a:pt x="11380" y="13095"/>
                    </a:lnTo>
                    <a:lnTo>
                      <a:pt x="11382" y="13095"/>
                    </a:lnTo>
                    <a:lnTo>
                      <a:pt x="11382" y="13094"/>
                    </a:lnTo>
                    <a:lnTo>
                      <a:pt x="11384" y="13094"/>
                    </a:lnTo>
                    <a:lnTo>
                      <a:pt x="11384" y="13092"/>
                    </a:lnTo>
                    <a:lnTo>
                      <a:pt x="11385" y="13092"/>
                    </a:lnTo>
                    <a:lnTo>
                      <a:pt x="11385" y="13090"/>
                    </a:lnTo>
                    <a:lnTo>
                      <a:pt x="11387" y="13090"/>
                    </a:lnTo>
                    <a:lnTo>
                      <a:pt x="11387" y="13089"/>
                    </a:lnTo>
                    <a:lnTo>
                      <a:pt x="11390" y="13089"/>
                    </a:lnTo>
                    <a:lnTo>
                      <a:pt x="11390" y="13087"/>
                    </a:lnTo>
                    <a:lnTo>
                      <a:pt x="11392" y="13087"/>
                    </a:lnTo>
                    <a:lnTo>
                      <a:pt x="11392" y="13085"/>
                    </a:lnTo>
                    <a:lnTo>
                      <a:pt x="11394" y="13085"/>
                    </a:lnTo>
                    <a:lnTo>
                      <a:pt x="11394" y="13084"/>
                    </a:lnTo>
                    <a:lnTo>
                      <a:pt x="11395" y="13084"/>
                    </a:lnTo>
                    <a:lnTo>
                      <a:pt x="11395" y="13082"/>
                    </a:lnTo>
                    <a:lnTo>
                      <a:pt x="11397" y="13082"/>
                    </a:lnTo>
                    <a:lnTo>
                      <a:pt x="11397" y="13080"/>
                    </a:lnTo>
                    <a:lnTo>
                      <a:pt x="11399" y="13080"/>
                    </a:lnTo>
                    <a:lnTo>
                      <a:pt x="11399" y="13079"/>
                    </a:lnTo>
                    <a:lnTo>
                      <a:pt x="11400" y="13079"/>
                    </a:lnTo>
                    <a:lnTo>
                      <a:pt x="11400" y="13077"/>
                    </a:lnTo>
                    <a:lnTo>
                      <a:pt x="11402" y="13077"/>
                    </a:lnTo>
                    <a:lnTo>
                      <a:pt x="11402" y="13075"/>
                    </a:lnTo>
                    <a:lnTo>
                      <a:pt x="11404" y="13075"/>
                    </a:lnTo>
                    <a:lnTo>
                      <a:pt x="11404" y="13074"/>
                    </a:lnTo>
                    <a:lnTo>
                      <a:pt x="11405" y="13074"/>
                    </a:lnTo>
                    <a:lnTo>
                      <a:pt x="11405" y="13072"/>
                    </a:lnTo>
                    <a:lnTo>
                      <a:pt x="11407" y="13072"/>
                    </a:lnTo>
                    <a:lnTo>
                      <a:pt x="11407" y="13070"/>
                    </a:lnTo>
                    <a:lnTo>
                      <a:pt x="11409" y="13070"/>
                    </a:lnTo>
                    <a:lnTo>
                      <a:pt x="11409" y="13069"/>
                    </a:lnTo>
                    <a:lnTo>
                      <a:pt x="11410" y="13069"/>
                    </a:lnTo>
                    <a:lnTo>
                      <a:pt x="11410" y="13067"/>
                    </a:lnTo>
                    <a:lnTo>
                      <a:pt x="11412" y="13067"/>
                    </a:lnTo>
                    <a:lnTo>
                      <a:pt x="11412" y="13065"/>
                    </a:lnTo>
                    <a:lnTo>
                      <a:pt x="11414" y="13065"/>
                    </a:lnTo>
                    <a:lnTo>
                      <a:pt x="11414" y="13064"/>
                    </a:lnTo>
                    <a:lnTo>
                      <a:pt x="11415" y="13064"/>
                    </a:lnTo>
                    <a:lnTo>
                      <a:pt x="11415" y="13062"/>
                    </a:lnTo>
                    <a:lnTo>
                      <a:pt x="11417" y="13062"/>
                    </a:lnTo>
                    <a:lnTo>
                      <a:pt x="11417" y="13060"/>
                    </a:lnTo>
                    <a:lnTo>
                      <a:pt x="11419" y="13060"/>
                    </a:lnTo>
                    <a:lnTo>
                      <a:pt x="11419" y="13059"/>
                    </a:lnTo>
                    <a:lnTo>
                      <a:pt x="11420" y="13059"/>
                    </a:lnTo>
                    <a:lnTo>
                      <a:pt x="11420" y="13057"/>
                    </a:lnTo>
                    <a:lnTo>
                      <a:pt x="11422" y="13057"/>
                    </a:lnTo>
                    <a:lnTo>
                      <a:pt x="11422" y="13055"/>
                    </a:lnTo>
                    <a:lnTo>
                      <a:pt x="11424" y="13055"/>
                    </a:lnTo>
                    <a:lnTo>
                      <a:pt x="11424" y="13054"/>
                    </a:lnTo>
                    <a:lnTo>
                      <a:pt x="11425" y="13054"/>
                    </a:lnTo>
                    <a:lnTo>
                      <a:pt x="11425" y="13052"/>
                    </a:lnTo>
                    <a:lnTo>
                      <a:pt x="11427" y="13052"/>
                    </a:lnTo>
                    <a:lnTo>
                      <a:pt x="11427" y="13050"/>
                    </a:lnTo>
                    <a:lnTo>
                      <a:pt x="11429" y="13050"/>
                    </a:lnTo>
                    <a:lnTo>
                      <a:pt x="11429" y="13049"/>
                    </a:lnTo>
                    <a:lnTo>
                      <a:pt x="11430" y="13049"/>
                    </a:lnTo>
                    <a:lnTo>
                      <a:pt x="11430" y="13047"/>
                    </a:lnTo>
                    <a:lnTo>
                      <a:pt x="11432" y="13047"/>
                    </a:lnTo>
                    <a:lnTo>
                      <a:pt x="11432" y="13045"/>
                    </a:lnTo>
                    <a:lnTo>
                      <a:pt x="11434" y="13045"/>
                    </a:lnTo>
                    <a:lnTo>
                      <a:pt x="11434" y="13044"/>
                    </a:lnTo>
                    <a:lnTo>
                      <a:pt x="11435" y="13044"/>
                    </a:lnTo>
                    <a:lnTo>
                      <a:pt x="11435" y="13042"/>
                    </a:lnTo>
                    <a:lnTo>
                      <a:pt x="11437" y="13042"/>
                    </a:lnTo>
                    <a:lnTo>
                      <a:pt x="11437" y="13040"/>
                    </a:lnTo>
                    <a:lnTo>
                      <a:pt x="11439" y="13040"/>
                    </a:lnTo>
                    <a:lnTo>
                      <a:pt x="11439" y="13039"/>
                    </a:lnTo>
                    <a:lnTo>
                      <a:pt x="11440" y="13039"/>
                    </a:lnTo>
                    <a:lnTo>
                      <a:pt x="11440" y="13037"/>
                    </a:lnTo>
                    <a:lnTo>
                      <a:pt x="11442" y="13037"/>
                    </a:lnTo>
                    <a:lnTo>
                      <a:pt x="11442" y="13035"/>
                    </a:lnTo>
                    <a:lnTo>
                      <a:pt x="11444" y="13035"/>
                    </a:lnTo>
                    <a:lnTo>
                      <a:pt x="11444" y="13034"/>
                    </a:lnTo>
                    <a:lnTo>
                      <a:pt x="11445" y="13034"/>
                    </a:lnTo>
                    <a:lnTo>
                      <a:pt x="11445" y="13032"/>
                    </a:lnTo>
                    <a:lnTo>
                      <a:pt x="11447" y="13032"/>
                    </a:lnTo>
                    <a:lnTo>
                      <a:pt x="11447" y="13030"/>
                    </a:lnTo>
                    <a:lnTo>
                      <a:pt x="11449" y="13030"/>
                    </a:lnTo>
                    <a:lnTo>
                      <a:pt x="11449" y="13029"/>
                    </a:lnTo>
                    <a:lnTo>
                      <a:pt x="11450" y="13029"/>
                    </a:lnTo>
                    <a:lnTo>
                      <a:pt x="11450" y="13027"/>
                    </a:lnTo>
                    <a:lnTo>
                      <a:pt x="11452" y="13027"/>
                    </a:lnTo>
                    <a:lnTo>
                      <a:pt x="11452" y="13025"/>
                    </a:lnTo>
                    <a:lnTo>
                      <a:pt x="11454" y="13025"/>
                    </a:lnTo>
                    <a:lnTo>
                      <a:pt x="11454" y="13024"/>
                    </a:lnTo>
                    <a:lnTo>
                      <a:pt x="11455" y="13024"/>
                    </a:lnTo>
                    <a:lnTo>
                      <a:pt x="11455" y="13022"/>
                    </a:lnTo>
                    <a:lnTo>
                      <a:pt x="11457" y="13022"/>
                    </a:lnTo>
                    <a:lnTo>
                      <a:pt x="11457" y="13020"/>
                    </a:lnTo>
                    <a:lnTo>
                      <a:pt x="11459" y="13020"/>
                    </a:lnTo>
                    <a:lnTo>
                      <a:pt x="11459" y="13019"/>
                    </a:lnTo>
                    <a:lnTo>
                      <a:pt x="11460" y="13019"/>
                    </a:lnTo>
                    <a:lnTo>
                      <a:pt x="11460" y="13017"/>
                    </a:lnTo>
                    <a:lnTo>
                      <a:pt x="11462" y="13017"/>
                    </a:lnTo>
                    <a:lnTo>
                      <a:pt x="11462" y="13015"/>
                    </a:lnTo>
                    <a:lnTo>
                      <a:pt x="11464" y="13015"/>
                    </a:lnTo>
                    <a:lnTo>
                      <a:pt x="11464" y="13014"/>
                    </a:lnTo>
                    <a:lnTo>
                      <a:pt x="11465" y="13014"/>
                    </a:lnTo>
                    <a:lnTo>
                      <a:pt x="11465" y="13012"/>
                    </a:lnTo>
                    <a:lnTo>
                      <a:pt x="11467" y="13012"/>
                    </a:lnTo>
                    <a:lnTo>
                      <a:pt x="11467" y="13010"/>
                    </a:lnTo>
                    <a:lnTo>
                      <a:pt x="11469" y="13010"/>
                    </a:lnTo>
                    <a:lnTo>
                      <a:pt x="11469" y="13009"/>
                    </a:lnTo>
                    <a:lnTo>
                      <a:pt x="11470" y="13009"/>
                    </a:lnTo>
                    <a:lnTo>
                      <a:pt x="11470" y="13007"/>
                    </a:lnTo>
                    <a:lnTo>
                      <a:pt x="11472" y="13007"/>
                    </a:lnTo>
                    <a:lnTo>
                      <a:pt x="11472" y="13005"/>
                    </a:lnTo>
                    <a:lnTo>
                      <a:pt x="11474" y="13005"/>
                    </a:lnTo>
                    <a:lnTo>
                      <a:pt x="11474" y="13004"/>
                    </a:lnTo>
                    <a:lnTo>
                      <a:pt x="11475" y="13004"/>
                    </a:lnTo>
                    <a:lnTo>
                      <a:pt x="11475" y="13002"/>
                    </a:lnTo>
                    <a:lnTo>
                      <a:pt x="11477" y="13002"/>
                    </a:lnTo>
                    <a:lnTo>
                      <a:pt x="11477" y="13000"/>
                    </a:lnTo>
                    <a:lnTo>
                      <a:pt x="11479" y="13000"/>
                    </a:lnTo>
                    <a:lnTo>
                      <a:pt x="11479" y="12999"/>
                    </a:lnTo>
                    <a:lnTo>
                      <a:pt x="11480" y="12999"/>
                    </a:lnTo>
                    <a:lnTo>
                      <a:pt x="11480" y="12997"/>
                    </a:lnTo>
                    <a:lnTo>
                      <a:pt x="11482" y="12997"/>
                    </a:lnTo>
                    <a:lnTo>
                      <a:pt x="11482" y="12995"/>
                    </a:lnTo>
                    <a:lnTo>
                      <a:pt x="11484" y="12995"/>
                    </a:lnTo>
                    <a:lnTo>
                      <a:pt x="11484" y="12994"/>
                    </a:lnTo>
                    <a:lnTo>
                      <a:pt x="11485" y="12994"/>
                    </a:lnTo>
                    <a:lnTo>
                      <a:pt x="11485" y="12992"/>
                    </a:lnTo>
                    <a:lnTo>
                      <a:pt x="11487" y="12992"/>
                    </a:lnTo>
                    <a:lnTo>
                      <a:pt x="11487" y="12990"/>
                    </a:lnTo>
                    <a:lnTo>
                      <a:pt x="11489" y="12990"/>
                    </a:lnTo>
                    <a:lnTo>
                      <a:pt x="11489" y="12994"/>
                    </a:lnTo>
                    <a:lnTo>
                      <a:pt x="11487" y="12994"/>
                    </a:lnTo>
                    <a:lnTo>
                      <a:pt x="11487" y="12995"/>
                    </a:lnTo>
                    <a:lnTo>
                      <a:pt x="11485" y="12995"/>
                    </a:lnTo>
                    <a:lnTo>
                      <a:pt x="11485" y="12997"/>
                    </a:lnTo>
                    <a:lnTo>
                      <a:pt x="11484" y="12997"/>
                    </a:lnTo>
                    <a:lnTo>
                      <a:pt x="11484" y="12999"/>
                    </a:lnTo>
                    <a:lnTo>
                      <a:pt x="11482" y="12999"/>
                    </a:lnTo>
                    <a:lnTo>
                      <a:pt x="11482" y="13000"/>
                    </a:lnTo>
                    <a:lnTo>
                      <a:pt x="11480" y="13000"/>
                    </a:lnTo>
                    <a:lnTo>
                      <a:pt x="11480" y="13002"/>
                    </a:lnTo>
                    <a:lnTo>
                      <a:pt x="11479" y="13002"/>
                    </a:lnTo>
                    <a:lnTo>
                      <a:pt x="11479" y="13004"/>
                    </a:lnTo>
                    <a:lnTo>
                      <a:pt x="11477" y="13004"/>
                    </a:lnTo>
                    <a:lnTo>
                      <a:pt x="11477" y="13005"/>
                    </a:lnTo>
                    <a:lnTo>
                      <a:pt x="11475" y="13005"/>
                    </a:lnTo>
                    <a:lnTo>
                      <a:pt x="11475" y="13007"/>
                    </a:lnTo>
                    <a:lnTo>
                      <a:pt x="11474" y="13007"/>
                    </a:lnTo>
                    <a:lnTo>
                      <a:pt x="11474" y="13009"/>
                    </a:lnTo>
                    <a:lnTo>
                      <a:pt x="11472" y="13009"/>
                    </a:lnTo>
                    <a:lnTo>
                      <a:pt x="11472" y="13010"/>
                    </a:lnTo>
                    <a:lnTo>
                      <a:pt x="11470" y="13010"/>
                    </a:lnTo>
                    <a:lnTo>
                      <a:pt x="11470" y="13012"/>
                    </a:lnTo>
                    <a:lnTo>
                      <a:pt x="11469" y="13012"/>
                    </a:lnTo>
                    <a:lnTo>
                      <a:pt x="11469" y="13014"/>
                    </a:lnTo>
                    <a:lnTo>
                      <a:pt x="11467" y="13014"/>
                    </a:lnTo>
                    <a:lnTo>
                      <a:pt x="11467" y="13015"/>
                    </a:lnTo>
                    <a:lnTo>
                      <a:pt x="11465" y="13015"/>
                    </a:lnTo>
                    <a:lnTo>
                      <a:pt x="11465" y="13017"/>
                    </a:lnTo>
                    <a:lnTo>
                      <a:pt x="11464" y="13017"/>
                    </a:lnTo>
                    <a:lnTo>
                      <a:pt x="11464" y="13019"/>
                    </a:lnTo>
                    <a:lnTo>
                      <a:pt x="11462" y="13019"/>
                    </a:lnTo>
                    <a:lnTo>
                      <a:pt x="11462" y="13020"/>
                    </a:lnTo>
                    <a:lnTo>
                      <a:pt x="11460" y="13020"/>
                    </a:lnTo>
                    <a:lnTo>
                      <a:pt x="11460" y="13022"/>
                    </a:lnTo>
                    <a:lnTo>
                      <a:pt x="11459" y="13022"/>
                    </a:lnTo>
                    <a:lnTo>
                      <a:pt x="11459" y="13024"/>
                    </a:lnTo>
                    <a:lnTo>
                      <a:pt x="11457" y="13024"/>
                    </a:lnTo>
                    <a:lnTo>
                      <a:pt x="11457" y="13025"/>
                    </a:lnTo>
                    <a:lnTo>
                      <a:pt x="11455" y="13025"/>
                    </a:lnTo>
                    <a:lnTo>
                      <a:pt x="11455" y="13027"/>
                    </a:lnTo>
                    <a:lnTo>
                      <a:pt x="11454" y="13027"/>
                    </a:lnTo>
                    <a:lnTo>
                      <a:pt x="11454" y="13029"/>
                    </a:lnTo>
                    <a:lnTo>
                      <a:pt x="11452" y="13029"/>
                    </a:lnTo>
                    <a:lnTo>
                      <a:pt x="11452" y="13030"/>
                    </a:lnTo>
                    <a:lnTo>
                      <a:pt x="11450" y="13030"/>
                    </a:lnTo>
                    <a:lnTo>
                      <a:pt x="11450" y="13032"/>
                    </a:lnTo>
                    <a:lnTo>
                      <a:pt x="11449" y="13032"/>
                    </a:lnTo>
                    <a:lnTo>
                      <a:pt x="11449" y="13034"/>
                    </a:lnTo>
                    <a:lnTo>
                      <a:pt x="11447" y="13034"/>
                    </a:lnTo>
                    <a:lnTo>
                      <a:pt x="11447" y="13035"/>
                    </a:lnTo>
                    <a:lnTo>
                      <a:pt x="11445" y="13035"/>
                    </a:lnTo>
                    <a:lnTo>
                      <a:pt x="11445" y="13037"/>
                    </a:lnTo>
                    <a:lnTo>
                      <a:pt x="11444" y="13037"/>
                    </a:lnTo>
                    <a:lnTo>
                      <a:pt x="11444" y="13039"/>
                    </a:lnTo>
                    <a:lnTo>
                      <a:pt x="11442" y="13039"/>
                    </a:lnTo>
                    <a:lnTo>
                      <a:pt x="11442" y="13040"/>
                    </a:lnTo>
                    <a:lnTo>
                      <a:pt x="11440" y="13040"/>
                    </a:lnTo>
                    <a:lnTo>
                      <a:pt x="11440" y="13042"/>
                    </a:lnTo>
                    <a:lnTo>
                      <a:pt x="11439" y="13042"/>
                    </a:lnTo>
                    <a:lnTo>
                      <a:pt x="11439" y="13044"/>
                    </a:lnTo>
                    <a:lnTo>
                      <a:pt x="11437" y="13044"/>
                    </a:lnTo>
                    <a:lnTo>
                      <a:pt x="11437" y="13045"/>
                    </a:lnTo>
                    <a:lnTo>
                      <a:pt x="11435" y="13045"/>
                    </a:lnTo>
                    <a:lnTo>
                      <a:pt x="11435" y="13047"/>
                    </a:lnTo>
                    <a:lnTo>
                      <a:pt x="11434" y="13047"/>
                    </a:lnTo>
                    <a:lnTo>
                      <a:pt x="11434" y="13049"/>
                    </a:lnTo>
                    <a:lnTo>
                      <a:pt x="11432" y="13049"/>
                    </a:lnTo>
                    <a:lnTo>
                      <a:pt x="11432" y="13050"/>
                    </a:lnTo>
                    <a:lnTo>
                      <a:pt x="11430" y="13050"/>
                    </a:lnTo>
                    <a:lnTo>
                      <a:pt x="11430" y="13052"/>
                    </a:lnTo>
                    <a:lnTo>
                      <a:pt x="11429" y="13052"/>
                    </a:lnTo>
                    <a:lnTo>
                      <a:pt x="11429" y="13054"/>
                    </a:lnTo>
                    <a:lnTo>
                      <a:pt x="11427" y="13054"/>
                    </a:lnTo>
                    <a:lnTo>
                      <a:pt x="11427" y="13055"/>
                    </a:lnTo>
                    <a:lnTo>
                      <a:pt x="11425" y="13055"/>
                    </a:lnTo>
                    <a:lnTo>
                      <a:pt x="11425" y="13057"/>
                    </a:lnTo>
                    <a:lnTo>
                      <a:pt x="11424" y="13057"/>
                    </a:lnTo>
                    <a:lnTo>
                      <a:pt x="11424" y="13059"/>
                    </a:lnTo>
                    <a:lnTo>
                      <a:pt x="11422" y="13059"/>
                    </a:lnTo>
                    <a:lnTo>
                      <a:pt x="11422" y="13060"/>
                    </a:lnTo>
                    <a:lnTo>
                      <a:pt x="11420" y="13060"/>
                    </a:lnTo>
                    <a:lnTo>
                      <a:pt x="11420" y="13062"/>
                    </a:lnTo>
                    <a:lnTo>
                      <a:pt x="11419" y="13062"/>
                    </a:lnTo>
                    <a:lnTo>
                      <a:pt x="11419" y="13064"/>
                    </a:lnTo>
                    <a:lnTo>
                      <a:pt x="11417" y="13064"/>
                    </a:lnTo>
                    <a:lnTo>
                      <a:pt x="11417" y="13065"/>
                    </a:lnTo>
                    <a:lnTo>
                      <a:pt x="11415" y="13065"/>
                    </a:lnTo>
                    <a:lnTo>
                      <a:pt x="11415" y="13067"/>
                    </a:lnTo>
                    <a:lnTo>
                      <a:pt x="11414" y="13067"/>
                    </a:lnTo>
                    <a:lnTo>
                      <a:pt x="11414" y="13069"/>
                    </a:lnTo>
                    <a:lnTo>
                      <a:pt x="11412" y="13069"/>
                    </a:lnTo>
                    <a:lnTo>
                      <a:pt x="11412" y="13070"/>
                    </a:lnTo>
                    <a:lnTo>
                      <a:pt x="11410" y="13070"/>
                    </a:lnTo>
                    <a:lnTo>
                      <a:pt x="11410" y="13072"/>
                    </a:lnTo>
                    <a:lnTo>
                      <a:pt x="11409" y="13072"/>
                    </a:lnTo>
                    <a:lnTo>
                      <a:pt x="11409" y="13074"/>
                    </a:lnTo>
                    <a:lnTo>
                      <a:pt x="11407" y="13074"/>
                    </a:lnTo>
                    <a:lnTo>
                      <a:pt x="11407" y="13075"/>
                    </a:lnTo>
                    <a:lnTo>
                      <a:pt x="11405" y="13075"/>
                    </a:lnTo>
                    <a:lnTo>
                      <a:pt x="11405" y="13077"/>
                    </a:lnTo>
                    <a:lnTo>
                      <a:pt x="11404" y="13077"/>
                    </a:lnTo>
                    <a:lnTo>
                      <a:pt x="11404" y="13079"/>
                    </a:lnTo>
                    <a:lnTo>
                      <a:pt x="11402" y="13079"/>
                    </a:lnTo>
                    <a:lnTo>
                      <a:pt x="11402" y="13080"/>
                    </a:lnTo>
                    <a:lnTo>
                      <a:pt x="11400" y="13080"/>
                    </a:lnTo>
                    <a:lnTo>
                      <a:pt x="11400" y="13082"/>
                    </a:lnTo>
                    <a:lnTo>
                      <a:pt x="11399" y="13082"/>
                    </a:lnTo>
                    <a:lnTo>
                      <a:pt x="11399" y="13084"/>
                    </a:lnTo>
                    <a:lnTo>
                      <a:pt x="11397" y="13084"/>
                    </a:lnTo>
                    <a:lnTo>
                      <a:pt x="11397" y="13085"/>
                    </a:lnTo>
                    <a:lnTo>
                      <a:pt x="11395" y="13085"/>
                    </a:lnTo>
                    <a:lnTo>
                      <a:pt x="11395" y="13087"/>
                    </a:lnTo>
                    <a:lnTo>
                      <a:pt x="11394" y="13087"/>
                    </a:lnTo>
                    <a:lnTo>
                      <a:pt x="11394" y="13089"/>
                    </a:lnTo>
                    <a:lnTo>
                      <a:pt x="11392" y="13089"/>
                    </a:lnTo>
                    <a:lnTo>
                      <a:pt x="11392" y="13090"/>
                    </a:lnTo>
                    <a:lnTo>
                      <a:pt x="11389" y="13090"/>
                    </a:lnTo>
                    <a:lnTo>
                      <a:pt x="11389" y="13092"/>
                    </a:lnTo>
                    <a:lnTo>
                      <a:pt x="11387" y="13092"/>
                    </a:lnTo>
                    <a:lnTo>
                      <a:pt x="11387" y="13094"/>
                    </a:lnTo>
                    <a:lnTo>
                      <a:pt x="11385" y="13094"/>
                    </a:lnTo>
                    <a:lnTo>
                      <a:pt x="11385" y="13095"/>
                    </a:lnTo>
                    <a:lnTo>
                      <a:pt x="11384" y="13095"/>
                    </a:lnTo>
                    <a:lnTo>
                      <a:pt x="11384" y="13097"/>
                    </a:lnTo>
                    <a:lnTo>
                      <a:pt x="11382" y="13097"/>
                    </a:lnTo>
                    <a:lnTo>
                      <a:pt x="11382" y="13099"/>
                    </a:lnTo>
                    <a:lnTo>
                      <a:pt x="11380" y="13099"/>
                    </a:lnTo>
                    <a:lnTo>
                      <a:pt x="11380" y="13100"/>
                    </a:lnTo>
                    <a:lnTo>
                      <a:pt x="11379" y="13100"/>
                    </a:lnTo>
                    <a:lnTo>
                      <a:pt x="11379" y="13102"/>
                    </a:lnTo>
                    <a:lnTo>
                      <a:pt x="11377" y="13102"/>
                    </a:lnTo>
                    <a:lnTo>
                      <a:pt x="11377" y="13104"/>
                    </a:lnTo>
                    <a:lnTo>
                      <a:pt x="11375" y="13104"/>
                    </a:lnTo>
                    <a:lnTo>
                      <a:pt x="11375" y="13105"/>
                    </a:lnTo>
                    <a:lnTo>
                      <a:pt x="11374" y="13105"/>
                    </a:lnTo>
                    <a:lnTo>
                      <a:pt x="11374" y="13107"/>
                    </a:lnTo>
                    <a:lnTo>
                      <a:pt x="11372" y="13107"/>
                    </a:lnTo>
                    <a:lnTo>
                      <a:pt x="11372" y="13109"/>
                    </a:lnTo>
                    <a:lnTo>
                      <a:pt x="11370" y="13109"/>
                    </a:lnTo>
                    <a:lnTo>
                      <a:pt x="11370" y="13110"/>
                    </a:lnTo>
                    <a:lnTo>
                      <a:pt x="11369" y="13110"/>
                    </a:lnTo>
                    <a:lnTo>
                      <a:pt x="11369" y="13112"/>
                    </a:lnTo>
                    <a:lnTo>
                      <a:pt x="11367" y="13112"/>
                    </a:lnTo>
                    <a:lnTo>
                      <a:pt x="11367" y="13114"/>
                    </a:lnTo>
                    <a:lnTo>
                      <a:pt x="11365" y="13114"/>
                    </a:lnTo>
                    <a:lnTo>
                      <a:pt x="11365" y="13115"/>
                    </a:lnTo>
                    <a:lnTo>
                      <a:pt x="11362" y="13115"/>
                    </a:lnTo>
                    <a:close/>
                    <a:moveTo>
                      <a:pt x="1015" y="13114"/>
                    </a:moveTo>
                    <a:lnTo>
                      <a:pt x="1015" y="13112"/>
                    </a:lnTo>
                    <a:lnTo>
                      <a:pt x="1014" y="13112"/>
                    </a:lnTo>
                    <a:lnTo>
                      <a:pt x="1014" y="13110"/>
                    </a:lnTo>
                    <a:lnTo>
                      <a:pt x="1012" y="13110"/>
                    </a:lnTo>
                    <a:lnTo>
                      <a:pt x="1012" y="13109"/>
                    </a:lnTo>
                    <a:lnTo>
                      <a:pt x="1010" y="13109"/>
                    </a:lnTo>
                    <a:lnTo>
                      <a:pt x="1010" y="13107"/>
                    </a:lnTo>
                    <a:lnTo>
                      <a:pt x="1009" y="13107"/>
                    </a:lnTo>
                    <a:lnTo>
                      <a:pt x="1009" y="13105"/>
                    </a:lnTo>
                    <a:lnTo>
                      <a:pt x="1007" y="13105"/>
                    </a:lnTo>
                    <a:lnTo>
                      <a:pt x="1007" y="13104"/>
                    </a:lnTo>
                    <a:lnTo>
                      <a:pt x="1005" y="13104"/>
                    </a:lnTo>
                    <a:lnTo>
                      <a:pt x="1005" y="13102"/>
                    </a:lnTo>
                    <a:lnTo>
                      <a:pt x="1004" y="13102"/>
                    </a:lnTo>
                    <a:lnTo>
                      <a:pt x="1004" y="13100"/>
                    </a:lnTo>
                    <a:lnTo>
                      <a:pt x="1002" y="13100"/>
                    </a:lnTo>
                    <a:lnTo>
                      <a:pt x="1002" y="13099"/>
                    </a:lnTo>
                    <a:lnTo>
                      <a:pt x="1000" y="13099"/>
                    </a:lnTo>
                    <a:lnTo>
                      <a:pt x="1000" y="13097"/>
                    </a:lnTo>
                    <a:lnTo>
                      <a:pt x="999" y="13097"/>
                    </a:lnTo>
                    <a:lnTo>
                      <a:pt x="999" y="13095"/>
                    </a:lnTo>
                    <a:lnTo>
                      <a:pt x="997" y="13095"/>
                    </a:lnTo>
                    <a:lnTo>
                      <a:pt x="997" y="13094"/>
                    </a:lnTo>
                    <a:lnTo>
                      <a:pt x="995" y="13094"/>
                    </a:lnTo>
                    <a:lnTo>
                      <a:pt x="995" y="13092"/>
                    </a:lnTo>
                    <a:lnTo>
                      <a:pt x="994" y="13092"/>
                    </a:lnTo>
                    <a:lnTo>
                      <a:pt x="994" y="13090"/>
                    </a:lnTo>
                    <a:lnTo>
                      <a:pt x="997" y="13090"/>
                    </a:lnTo>
                    <a:lnTo>
                      <a:pt x="997" y="13092"/>
                    </a:lnTo>
                    <a:lnTo>
                      <a:pt x="999" y="13092"/>
                    </a:lnTo>
                    <a:lnTo>
                      <a:pt x="999" y="13094"/>
                    </a:lnTo>
                    <a:lnTo>
                      <a:pt x="1000" y="13094"/>
                    </a:lnTo>
                    <a:lnTo>
                      <a:pt x="1000" y="13095"/>
                    </a:lnTo>
                    <a:lnTo>
                      <a:pt x="1002" y="13095"/>
                    </a:lnTo>
                    <a:lnTo>
                      <a:pt x="1002" y="13097"/>
                    </a:lnTo>
                    <a:lnTo>
                      <a:pt x="1004" y="13097"/>
                    </a:lnTo>
                    <a:lnTo>
                      <a:pt x="1004" y="13099"/>
                    </a:lnTo>
                    <a:lnTo>
                      <a:pt x="1005" y="13099"/>
                    </a:lnTo>
                    <a:lnTo>
                      <a:pt x="1005" y="13100"/>
                    </a:lnTo>
                    <a:lnTo>
                      <a:pt x="1007" y="13100"/>
                    </a:lnTo>
                    <a:lnTo>
                      <a:pt x="1007" y="13102"/>
                    </a:lnTo>
                    <a:lnTo>
                      <a:pt x="1009" y="13102"/>
                    </a:lnTo>
                    <a:lnTo>
                      <a:pt x="1009" y="13104"/>
                    </a:lnTo>
                    <a:lnTo>
                      <a:pt x="1010" y="13104"/>
                    </a:lnTo>
                    <a:lnTo>
                      <a:pt x="1010" y="13105"/>
                    </a:lnTo>
                    <a:lnTo>
                      <a:pt x="1012" y="13105"/>
                    </a:lnTo>
                    <a:lnTo>
                      <a:pt x="1012" y="13107"/>
                    </a:lnTo>
                    <a:lnTo>
                      <a:pt x="1014" y="13107"/>
                    </a:lnTo>
                    <a:lnTo>
                      <a:pt x="1014" y="13109"/>
                    </a:lnTo>
                    <a:lnTo>
                      <a:pt x="1015" y="13109"/>
                    </a:lnTo>
                    <a:lnTo>
                      <a:pt x="1015" y="13110"/>
                    </a:lnTo>
                    <a:lnTo>
                      <a:pt x="1017" y="13110"/>
                    </a:lnTo>
                    <a:lnTo>
                      <a:pt x="1017" y="13112"/>
                    </a:lnTo>
                    <a:lnTo>
                      <a:pt x="1019" y="13112"/>
                    </a:lnTo>
                    <a:lnTo>
                      <a:pt x="1019" y="13114"/>
                    </a:lnTo>
                    <a:lnTo>
                      <a:pt x="1015" y="13114"/>
                    </a:lnTo>
                    <a:close/>
                    <a:moveTo>
                      <a:pt x="10454" y="13097"/>
                    </a:moveTo>
                    <a:lnTo>
                      <a:pt x="10457" y="13097"/>
                    </a:lnTo>
                    <a:lnTo>
                      <a:pt x="10457" y="13099"/>
                    </a:lnTo>
                    <a:lnTo>
                      <a:pt x="10454" y="13099"/>
                    </a:lnTo>
                    <a:lnTo>
                      <a:pt x="10454" y="13097"/>
                    </a:lnTo>
                    <a:close/>
                    <a:moveTo>
                      <a:pt x="10457" y="13097"/>
                    </a:moveTo>
                    <a:lnTo>
                      <a:pt x="10457" y="13095"/>
                    </a:lnTo>
                    <a:lnTo>
                      <a:pt x="10459" y="13095"/>
                    </a:lnTo>
                    <a:lnTo>
                      <a:pt x="10459" y="13094"/>
                    </a:lnTo>
                    <a:lnTo>
                      <a:pt x="10462" y="13094"/>
                    </a:lnTo>
                    <a:lnTo>
                      <a:pt x="10462" y="13092"/>
                    </a:lnTo>
                    <a:lnTo>
                      <a:pt x="10465" y="13092"/>
                    </a:lnTo>
                    <a:lnTo>
                      <a:pt x="10465" y="13094"/>
                    </a:lnTo>
                    <a:lnTo>
                      <a:pt x="10464" y="13094"/>
                    </a:lnTo>
                    <a:lnTo>
                      <a:pt x="10464" y="13095"/>
                    </a:lnTo>
                    <a:lnTo>
                      <a:pt x="10460" y="13095"/>
                    </a:lnTo>
                    <a:lnTo>
                      <a:pt x="10460" y="13097"/>
                    </a:lnTo>
                    <a:lnTo>
                      <a:pt x="10457" y="13097"/>
                    </a:lnTo>
                    <a:close/>
                    <a:moveTo>
                      <a:pt x="10465" y="13090"/>
                    </a:moveTo>
                    <a:lnTo>
                      <a:pt x="10469" y="13090"/>
                    </a:lnTo>
                    <a:lnTo>
                      <a:pt x="10469" y="13092"/>
                    </a:lnTo>
                    <a:lnTo>
                      <a:pt x="10465" y="13092"/>
                    </a:lnTo>
                    <a:lnTo>
                      <a:pt x="10465" y="13090"/>
                    </a:lnTo>
                    <a:close/>
                    <a:moveTo>
                      <a:pt x="992" y="13089"/>
                    </a:moveTo>
                    <a:lnTo>
                      <a:pt x="994" y="13089"/>
                    </a:lnTo>
                    <a:lnTo>
                      <a:pt x="994" y="13090"/>
                    </a:lnTo>
                    <a:lnTo>
                      <a:pt x="992" y="13090"/>
                    </a:lnTo>
                    <a:lnTo>
                      <a:pt x="992" y="13089"/>
                    </a:lnTo>
                    <a:close/>
                    <a:moveTo>
                      <a:pt x="10469" y="13089"/>
                    </a:moveTo>
                    <a:lnTo>
                      <a:pt x="10472" y="13089"/>
                    </a:lnTo>
                    <a:lnTo>
                      <a:pt x="10472" y="13090"/>
                    </a:lnTo>
                    <a:lnTo>
                      <a:pt x="10469" y="13090"/>
                    </a:lnTo>
                    <a:lnTo>
                      <a:pt x="10469" y="13089"/>
                    </a:lnTo>
                    <a:close/>
                    <a:moveTo>
                      <a:pt x="989" y="13089"/>
                    </a:moveTo>
                    <a:lnTo>
                      <a:pt x="989" y="13087"/>
                    </a:lnTo>
                    <a:lnTo>
                      <a:pt x="987" y="13087"/>
                    </a:lnTo>
                    <a:lnTo>
                      <a:pt x="987" y="13085"/>
                    </a:lnTo>
                    <a:lnTo>
                      <a:pt x="985" y="13085"/>
                    </a:lnTo>
                    <a:lnTo>
                      <a:pt x="985" y="13084"/>
                    </a:lnTo>
                    <a:lnTo>
                      <a:pt x="984" y="13084"/>
                    </a:lnTo>
                    <a:lnTo>
                      <a:pt x="984" y="13082"/>
                    </a:lnTo>
                    <a:lnTo>
                      <a:pt x="982" y="13082"/>
                    </a:lnTo>
                    <a:lnTo>
                      <a:pt x="982" y="13080"/>
                    </a:lnTo>
                    <a:lnTo>
                      <a:pt x="980" y="13080"/>
                    </a:lnTo>
                    <a:lnTo>
                      <a:pt x="980" y="13079"/>
                    </a:lnTo>
                    <a:lnTo>
                      <a:pt x="979" y="13079"/>
                    </a:lnTo>
                    <a:lnTo>
                      <a:pt x="979" y="13077"/>
                    </a:lnTo>
                    <a:lnTo>
                      <a:pt x="977" y="13077"/>
                    </a:lnTo>
                    <a:lnTo>
                      <a:pt x="977" y="13075"/>
                    </a:lnTo>
                    <a:lnTo>
                      <a:pt x="975" y="13075"/>
                    </a:lnTo>
                    <a:lnTo>
                      <a:pt x="975" y="13074"/>
                    </a:lnTo>
                    <a:lnTo>
                      <a:pt x="974" y="13074"/>
                    </a:lnTo>
                    <a:lnTo>
                      <a:pt x="974" y="13072"/>
                    </a:lnTo>
                    <a:lnTo>
                      <a:pt x="972" y="13072"/>
                    </a:lnTo>
                    <a:lnTo>
                      <a:pt x="972" y="13070"/>
                    </a:lnTo>
                    <a:lnTo>
                      <a:pt x="970" y="13070"/>
                    </a:lnTo>
                    <a:lnTo>
                      <a:pt x="970" y="13069"/>
                    </a:lnTo>
                    <a:lnTo>
                      <a:pt x="969" y="13069"/>
                    </a:lnTo>
                    <a:lnTo>
                      <a:pt x="969" y="13067"/>
                    </a:lnTo>
                    <a:lnTo>
                      <a:pt x="967" y="13067"/>
                    </a:lnTo>
                    <a:lnTo>
                      <a:pt x="967" y="13065"/>
                    </a:lnTo>
                    <a:lnTo>
                      <a:pt x="965" y="13065"/>
                    </a:lnTo>
                    <a:lnTo>
                      <a:pt x="965" y="13064"/>
                    </a:lnTo>
                    <a:lnTo>
                      <a:pt x="964" y="13064"/>
                    </a:lnTo>
                    <a:lnTo>
                      <a:pt x="964" y="13062"/>
                    </a:lnTo>
                    <a:lnTo>
                      <a:pt x="962" y="13062"/>
                    </a:lnTo>
                    <a:lnTo>
                      <a:pt x="962" y="13060"/>
                    </a:lnTo>
                    <a:lnTo>
                      <a:pt x="960" y="13060"/>
                    </a:lnTo>
                    <a:lnTo>
                      <a:pt x="960" y="13059"/>
                    </a:lnTo>
                    <a:lnTo>
                      <a:pt x="959" y="13059"/>
                    </a:lnTo>
                    <a:lnTo>
                      <a:pt x="959" y="13057"/>
                    </a:lnTo>
                    <a:lnTo>
                      <a:pt x="957" y="13057"/>
                    </a:lnTo>
                    <a:lnTo>
                      <a:pt x="957" y="13055"/>
                    </a:lnTo>
                    <a:lnTo>
                      <a:pt x="955" y="13055"/>
                    </a:lnTo>
                    <a:lnTo>
                      <a:pt x="955" y="13054"/>
                    </a:lnTo>
                    <a:lnTo>
                      <a:pt x="954" y="13054"/>
                    </a:lnTo>
                    <a:lnTo>
                      <a:pt x="954" y="13052"/>
                    </a:lnTo>
                    <a:lnTo>
                      <a:pt x="952" y="13052"/>
                    </a:lnTo>
                    <a:lnTo>
                      <a:pt x="952" y="13050"/>
                    </a:lnTo>
                    <a:lnTo>
                      <a:pt x="950" y="13050"/>
                    </a:lnTo>
                    <a:lnTo>
                      <a:pt x="950" y="13049"/>
                    </a:lnTo>
                    <a:lnTo>
                      <a:pt x="949" y="13049"/>
                    </a:lnTo>
                    <a:lnTo>
                      <a:pt x="949" y="13047"/>
                    </a:lnTo>
                    <a:lnTo>
                      <a:pt x="947" y="13047"/>
                    </a:lnTo>
                    <a:lnTo>
                      <a:pt x="947" y="13045"/>
                    </a:lnTo>
                    <a:lnTo>
                      <a:pt x="945" y="13045"/>
                    </a:lnTo>
                    <a:lnTo>
                      <a:pt x="945" y="13044"/>
                    </a:lnTo>
                    <a:lnTo>
                      <a:pt x="944" y="13044"/>
                    </a:lnTo>
                    <a:lnTo>
                      <a:pt x="944" y="13042"/>
                    </a:lnTo>
                    <a:lnTo>
                      <a:pt x="942" y="13042"/>
                    </a:lnTo>
                    <a:lnTo>
                      <a:pt x="942" y="13040"/>
                    </a:lnTo>
                    <a:lnTo>
                      <a:pt x="940" y="13040"/>
                    </a:lnTo>
                    <a:lnTo>
                      <a:pt x="940" y="13039"/>
                    </a:lnTo>
                    <a:lnTo>
                      <a:pt x="939" y="13039"/>
                    </a:lnTo>
                    <a:lnTo>
                      <a:pt x="939" y="13037"/>
                    </a:lnTo>
                    <a:lnTo>
                      <a:pt x="942" y="13037"/>
                    </a:lnTo>
                    <a:lnTo>
                      <a:pt x="942" y="13039"/>
                    </a:lnTo>
                    <a:lnTo>
                      <a:pt x="944" y="13039"/>
                    </a:lnTo>
                    <a:lnTo>
                      <a:pt x="944" y="13040"/>
                    </a:lnTo>
                    <a:lnTo>
                      <a:pt x="945" y="13040"/>
                    </a:lnTo>
                    <a:lnTo>
                      <a:pt x="945" y="13042"/>
                    </a:lnTo>
                    <a:lnTo>
                      <a:pt x="947" y="13042"/>
                    </a:lnTo>
                    <a:lnTo>
                      <a:pt x="947" y="13044"/>
                    </a:lnTo>
                    <a:lnTo>
                      <a:pt x="949" y="13044"/>
                    </a:lnTo>
                    <a:lnTo>
                      <a:pt x="949" y="13045"/>
                    </a:lnTo>
                    <a:lnTo>
                      <a:pt x="950" y="13045"/>
                    </a:lnTo>
                    <a:lnTo>
                      <a:pt x="950" y="13047"/>
                    </a:lnTo>
                    <a:lnTo>
                      <a:pt x="952" y="13047"/>
                    </a:lnTo>
                    <a:lnTo>
                      <a:pt x="952" y="13049"/>
                    </a:lnTo>
                    <a:lnTo>
                      <a:pt x="954" y="13049"/>
                    </a:lnTo>
                    <a:lnTo>
                      <a:pt x="954" y="13050"/>
                    </a:lnTo>
                    <a:lnTo>
                      <a:pt x="955" y="13050"/>
                    </a:lnTo>
                    <a:lnTo>
                      <a:pt x="955" y="13052"/>
                    </a:lnTo>
                    <a:lnTo>
                      <a:pt x="957" y="13052"/>
                    </a:lnTo>
                    <a:lnTo>
                      <a:pt x="957" y="13054"/>
                    </a:lnTo>
                    <a:lnTo>
                      <a:pt x="959" y="13054"/>
                    </a:lnTo>
                    <a:lnTo>
                      <a:pt x="959" y="13055"/>
                    </a:lnTo>
                    <a:lnTo>
                      <a:pt x="960" y="13055"/>
                    </a:lnTo>
                    <a:lnTo>
                      <a:pt x="960" y="13057"/>
                    </a:lnTo>
                    <a:lnTo>
                      <a:pt x="962" y="13057"/>
                    </a:lnTo>
                    <a:lnTo>
                      <a:pt x="962" y="13059"/>
                    </a:lnTo>
                    <a:lnTo>
                      <a:pt x="964" y="13059"/>
                    </a:lnTo>
                    <a:lnTo>
                      <a:pt x="964" y="13060"/>
                    </a:lnTo>
                    <a:lnTo>
                      <a:pt x="965" y="13060"/>
                    </a:lnTo>
                    <a:lnTo>
                      <a:pt x="965" y="13062"/>
                    </a:lnTo>
                    <a:lnTo>
                      <a:pt x="967" y="13062"/>
                    </a:lnTo>
                    <a:lnTo>
                      <a:pt x="967" y="13064"/>
                    </a:lnTo>
                    <a:lnTo>
                      <a:pt x="969" y="13064"/>
                    </a:lnTo>
                    <a:lnTo>
                      <a:pt x="969" y="13065"/>
                    </a:lnTo>
                    <a:lnTo>
                      <a:pt x="970" y="13065"/>
                    </a:lnTo>
                    <a:lnTo>
                      <a:pt x="970" y="13067"/>
                    </a:lnTo>
                    <a:lnTo>
                      <a:pt x="972" y="13067"/>
                    </a:lnTo>
                    <a:lnTo>
                      <a:pt x="972" y="13069"/>
                    </a:lnTo>
                    <a:lnTo>
                      <a:pt x="974" y="13069"/>
                    </a:lnTo>
                    <a:lnTo>
                      <a:pt x="974" y="13070"/>
                    </a:lnTo>
                    <a:lnTo>
                      <a:pt x="975" y="13070"/>
                    </a:lnTo>
                    <a:lnTo>
                      <a:pt x="975" y="13072"/>
                    </a:lnTo>
                    <a:lnTo>
                      <a:pt x="977" y="13072"/>
                    </a:lnTo>
                    <a:lnTo>
                      <a:pt x="977" y="13074"/>
                    </a:lnTo>
                    <a:lnTo>
                      <a:pt x="979" y="13074"/>
                    </a:lnTo>
                    <a:lnTo>
                      <a:pt x="979" y="13075"/>
                    </a:lnTo>
                    <a:lnTo>
                      <a:pt x="980" y="13075"/>
                    </a:lnTo>
                    <a:lnTo>
                      <a:pt x="980" y="13077"/>
                    </a:lnTo>
                    <a:lnTo>
                      <a:pt x="982" y="13077"/>
                    </a:lnTo>
                    <a:lnTo>
                      <a:pt x="982" y="13079"/>
                    </a:lnTo>
                    <a:lnTo>
                      <a:pt x="984" y="13079"/>
                    </a:lnTo>
                    <a:lnTo>
                      <a:pt x="984" y="13080"/>
                    </a:lnTo>
                    <a:lnTo>
                      <a:pt x="985" y="13080"/>
                    </a:lnTo>
                    <a:lnTo>
                      <a:pt x="985" y="13082"/>
                    </a:lnTo>
                    <a:lnTo>
                      <a:pt x="987" y="13082"/>
                    </a:lnTo>
                    <a:lnTo>
                      <a:pt x="987" y="13084"/>
                    </a:lnTo>
                    <a:lnTo>
                      <a:pt x="989" y="13084"/>
                    </a:lnTo>
                    <a:lnTo>
                      <a:pt x="989" y="13085"/>
                    </a:lnTo>
                    <a:lnTo>
                      <a:pt x="990" y="13085"/>
                    </a:lnTo>
                    <a:lnTo>
                      <a:pt x="990" y="13087"/>
                    </a:lnTo>
                    <a:lnTo>
                      <a:pt x="992" y="13087"/>
                    </a:lnTo>
                    <a:lnTo>
                      <a:pt x="992" y="13089"/>
                    </a:lnTo>
                    <a:lnTo>
                      <a:pt x="989" y="13089"/>
                    </a:lnTo>
                    <a:close/>
                    <a:moveTo>
                      <a:pt x="10472" y="13089"/>
                    </a:moveTo>
                    <a:lnTo>
                      <a:pt x="10472" y="13087"/>
                    </a:lnTo>
                    <a:lnTo>
                      <a:pt x="10474" y="13087"/>
                    </a:lnTo>
                    <a:lnTo>
                      <a:pt x="10474" y="13085"/>
                    </a:lnTo>
                    <a:lnTo>
                      <a:pt x="10477" y="13085"/>
                    </a:lnTo>
                    <a:lnTo>
                      <a:pt x="10477" y="13087"/>
                    </a:lnTo>
                    <a:lnTo>
                      <a:pt x="10475" y="13087"/>
                    </a:lnTo>
                    <a:lnTo>
                      <a:pt x="10475" y="13089"/>
                    </a:lnTo>
                    <a:lnTo>
                      <a:pt x="10472" y="13089"/>
                    </a:lnTo>
                    <a:close/>
                    <a:moveTo>
                      <a:pt x="10477" y="13084"/>
                    </a:moveTo>
                    <a:lnTo>
                      <a:pt x="10480" y="13084"/>
                    </a:lnTo>
                    <a:lnTo>
                      <a:pt x="10480" y="13085"/>
                    </a:lnTo>
                    <a:lnTo>
                      <a:pt x="10477" y="13085"/>
                    </a:lnTo>
                    <a:lnTo>
                      <a:pt x="10477" y="13084"/>
                    </a:lnTo>
                    <a:close/>
                    <a:moveTo>
                      <a:pt x="10480" y="13082"/>
                    </a:moveTo>
                    <a:lnTo>
                      <a:pt x="10484" y="13082"/>
                    </a:lnTo>
                    <a:lnTo>
                      <a:pt x="10484" y="13084"/>
                    </a:lnTo>
                    <a:lnTo>
                      <a:pt x="10480" y="13084"/>
                    </a:lnTo>
                    <a:lnTo>
                      <a:pt x="10480" y="13082"/>
                    </a:lnTo>
                    <a:close/>
                    <a:moveTo>
                      <a:pt x="10484" y="13082"/>
                    </a:moveTo>
                    <a:lnTo>
                      <a:pt x="10484" y="13080"/>
                    </a:lnTo>
                    <a:lnTo>
                      <a:pt x="10485" y="13080"/>
                    </a:lnTo>
                    <a:lnTo>
                      <a:pt x="10485" y="13079"/>
                    </a:lnTo>
                    <a:lnTo>
                      <a:pt x="10489" y="13079"/>
                    </a:lnTo>
                    <a:lnTo>
                      <a:pt x="10489" y="13080"/>
                    </a:lnTo>
                    <a:lnTo>
                      <a:pt x="10487" y="13080"/>
                    </a:lnTo>
                    <a:lnTo>
                      <a:pt x="10487" y="13082"/>
                    </a:lnTo>
                    <a:lnTo>
                      <a:pt x="10484" y="13082"/>
                    </a:lnTo>
                    <a:close/>
                    <a:moveTo>
                      <a:pt x="10489" y="13077"/>
                    </a:moveTo>
                    <a:lnTo>
                      <a:pt x="10492" y="13077"/>
                    </a:lnTo>
                    <a:lnTo>
                      <a:pt x="10492" y="13079"/>
                    </a:lnTo>
                    <a:lnTo>
                      <a:pt x="10489" y="13079"/>
                    </a:lnTo>
                    <a:lnTo>
                      <a:pt x="10489" y="13077"/>
                    </a:lnTo>
                    <a:close/>
                    <a:moveTo>
                      <a:pt x="10492" y="13075"/>
                    </a:moveTo>
                    <a:lnTo>
                      <a:pt x="10495" y="13075"/>
                    </a:lnTo>
                    <a:lnTo>
                      <a:pt x="10495" y="13077"/>
                    </a:lnTo>
                    <a:lnTo>
                      <a:pt x="10492" y="13077"/>
                    </a:lnTo>
                    <a:lnTo>
                      <a:pt x="10492" y="13075"/>
                    </a:lnTo>
                    <a:close/>
                    <a:moveTo>
                      <a:pt x="10495" y="13075"/>
                    </a:moveTo>
                    <a:lnTo>
                      <a:pt x="10495" y="13074"/>
                    </a:lnTo>
                    <a:lnTo>
                      <a:pt x="10497" y="13074"/>
                    </a:lnTo>
                    <a:lnTo>
                      <a:pt x="10497" y="13072"/>
                    </a:lnTo>
                    <a:lnTo>
                      <a:pt x="10500" y="13072"/>
                    </a:lnTo>
                    <a:lnTo>
                      <a:pt x="10500" y="13074"/>
                    </a:lnTo>
                    <a:lnTo>
                      <a:pt x="10499" y="13074"/>
                    </a:lnTo>
                    <a:lnTo>
                      <a:pt x="10499" y="13075"/>
                    </a:lnTo>
                    <a:lnTo>
                      <a:pt x="10495" y="13075"/>
                    </a:lnTo>
                    <a:close/>
                    <a:moveTo>
                      <a:pt x="10500" y="13070"/>
                    </a:moveTo>
                    <a:lnTo>
                      <a:pt x="10504" y="13070"/>
                    </a:lnTo>
                    <a:lnTo>
                      <a:pt x="10504" y="13072"/>
                    </a:lnTo>
                    <a:lnTo>
                      <a:pt x="10500" y="13072"/>
                    </a:lnTo>
                    <a:lnTo>
                      <a:pt x="10500" y="13070"/>
                    </a:lnTo>
                    <a:close/>
                    <a:moveTo>
                      <a:pt x="10504" y="13070"/>
                    </a:moveTo>
                    <a:lnTo>
                      <a:pt x="10504" y="13069"/>
                    </a:lnTo>
                    <a:lnTo>
                      <a:pt x="10505" y="13069"/>
                    </a:lnTo>
                    <a:lnTo>
                      <a:pt x="10505" y="13067"/>
                    </a:lnTo>
                    <a:lnTo>
                      <a:pt x="10509" y="13067"/>
                    </a:lnTo>
                    <a:lnTo>
                      <a:pt x="10509" y="13065"/>
                    </a:lnTo>
                    <a:lnTo>
                      <a:pt x="10512" y="13065"/>
                    </a:lnTo>
                    <a:lnTo>
                      <a:pt x="10512" y="13067"/>
                    </a:lnTo>
                    <a:lnTo>
                      <a:pt x="10510" y="13067"/>
                    </a:lnTo>
                    <a:lnTo>
                      <a:pt x="10510" y="13069"/>
                    </a:lnTo>
                    <a:lnTo>
                      <a:pt x="10507" y="13069"/>
                    </a:lnTo>
                    <a:lnTo>
                      <a:pt x="10507" y="13070"/>
                    </a:lnTo>
                    <a:lnTo>
                      <a:pt x="10504" y="13070"/>
                    </a:lnTo>
                    <a:close/>
                    <a:moveTo>
                      <a:pt x="10512" y="13064"/>
                    </a:moveTo>
                    <a:lnTo>
                      <a:pt x="10515" y="13064"/>
                    </a:lnTo>
                    <a:lnTo>
                      <a:pt x="10515" y="13065"/>
                    </a:lnTo>
                    <a:lnTo>
                      <a:pt x="10512" y="13065"/>
                    </a:lnTo>
                    <a:lnTo>
                      <a:pt x="10512" y="13064"/>
                    </a:lnTo>
                    <a:close/>
                    <a:moveTo>
                      <a:pt x="10515" y="13064"/>
                    </a:moveTo>
                    <a:lnTo>
                      <a:pt x="10515" y="13062"/>
                    </a:lnTo>
                    <a:lnTo>
                      <a:pt x="10517" y="13062"/>
                    </a:lnTo>
                    <a:lnTo>
                      <a:pt x="10517" y="13060"/>
                    </a:lnTo>
                    <a:lnTo>
                      <a:pt x="10520" y="13060"/>
                    </a:lnTo>
                    <a:lnTo>
                      <a:pt x="10520" y="13059"/>
                    </a:lnTo>
                    <a:lnTo>
                      <a:pt x="10524" y="13059"/>
                    </a:lnTo>
                    <a:lnTo>
                      <a:pt x="10524" y="13060"/>
                    </a:lnTo>
                    <a:lnTo>
                      <a:pt x="10522" y="13060"/>
                    </a:lnTo>
                    <a:lnTo>
                      <a:pt x="10522" y="13062"/>
                    </a:lnTo>
                    <a:lnTo>
                      <a:pt x="10519" y="13062"/>
                    </a:lnTo>
                    <a:lnTo>
                      <a:pt x="10519" y="13064"/>
                    </a:lnTo>
                    <a:lnTo>
                      <a:pt x="10515" y="13064"/>
                    </a:lnTo>
                    <a:close/>
                    <a:moveTo>
                      <a:pt x="10524" y="13059"/>
                    </a:moveTo>
                    <a:lnTo>
                      <a:pt x="10524" y="13057"/>
                    </a:lnTo>
                    <a:lnTo>
                      <a:pt x="10525" y="13057"/>
                    </a:lnTo>
                    <a:lnTo>
                      <a:pt x="10525" y="13055"/>
                    </a:lnTo>
                    <a:lnTo>
                      <a:pt x="10529" y="13055"/>
                    </a:lnTo>
                    <a:lnTo>
                      <a:pt x="10529" y="13054"/>
                    </a:lnTo>
                    <a:lnTo>
                      <a:pt x="10532" y="13054"/>
                    </a:lnTo>
                    <a:lnTo>
                      <a:pt x="10532" y="13052"/>
                    </a:lnTo>
                    <a:lnTo>
                      <a:pt x="10534" y="13052"/>
                    </a:lnTo>
                    <a:lnTo>
                      <a:pt x="10534" y="13050"/>
                    </a:lnTo>
                    <a:lnTo>
                      <a:pt x="10537" y="13050"/>
                    </a:lnTo>
                    <a:lnTo>
                      <a:pt x="10537" y="13049"/>
                    </a:lnTo>
                    <a:lnTo>
                      <a:pt x="10540" y="13049"/>
                    </a:lnTo>
                    <a:lnTo>
                      <a:pt x="10540" y="13047"/>
                    </a:lnTo>
                    <a:lnTo>
                      <a:pt x="10542" y="13047"/>
                    </a:lnTo>
                    <a:lnTo>
                      <a:pt x="10542" y="13045"/>
                    </a:lnTo>
                    <a:lnTo>
                      <a:pt x="10545" y="13045"/>
                    </a:lnTo>
                    <a:lnTo>
                      <a:pt x="10545" y="13044"/>
                    </a:lnTo>
                    <a:lnTo>
                      <a:pt x="10549" y="13044"/>
                    </a:lnTo>
                    <a:lnTo>
                      <a:pt x="10549" y="13042"/>
                    </a:lnTo>
                    <a:lnTo>
                      <a:pt x="10550" y="13042"/>
                    </a:lnTo>
                    <a:lnTo>
                      <a:pt x="10550" y="13040"/>
                    </a:lnTo>
                    <a:lnTo>
                      <a:pt x="10554" y="13040"/>
                    </a:lnTo>
                    <a:lnTo>
                      <a:pt x="10554" y="13039"/>
                    </a:lnTo>
                    <a:lnTo>
                      <a:pt x="10557" y="13039"/>
                    </a:lnTo>
                    <a:lnTo>
                      <a:pt x="10557" y="13040"/>
                    </a:lnTo>
                    <a:lnTo>
                      <a:pt x="10555" y="13040"/>
                    </a:lnTo>
                    <a:lnTo>
                      <a:pt x="10555" y="13042"/>
                    </a:lnTo>
                    <a:lnTo>
                      <a:pt x="10552" y="13042"/>
                    </a:lnTo>
                    <a:lnTo>
                      <a:pt x="10552" y="13044"/>
                    </a:lnTo>
                    <a:lnTo>
                      <a:pt x="10550" y="13044"/>
                    </a:lnTo>
                    <a:lnTo>
                      <a:pt x="10550" y="13045"/>
                    </a:lnTo>
                    <a:lnTo>
                      <a:pt x="10547" y="13045"/>
                    </a:lnTo>
                    <a:lnTo>
                      <a:pt x="10547" y="13047"/>
                    </a:lnTo>
                    <a:lnTo>
                      <a:pt x="10544" y="13047"/>
                    </a:lnTo>
                    <a:lnTo>
                      <a:pt x="10544" y="13049"/>
                    </a:lnTo>
                    <a:lnTo>
                      <a:pt x="10542" y="13049"/>
                    </a:lnTo>
                    <a:lnTo>
                      <a:pt x="10542" y="13050"/>
                    </a:lnTo>
                    <a:lnTo>
                      <a:pt x="10539" y="13050"/>
                    </a:lnTo>
                    <a:lnTo>
                      <a:pt x="10539" y="13052"/>
                    </a:lnTo>
                    <a:lnTo>
                      <a:pt x="10535" y="13052"/>
                    </a:lnTo>
                    <a:lnTo>
                      <a:pt x="10535" y="13054"/>
                    </a:lnTo>
                    <a:lnTo>
                      <a:pt x="10534" y="13054"/>
                    </a:lnTo>
                    <a:lnTo>
                      <a:pt x="10534" y="13055"/>
                    </a:lnTo>
                    <a:lnTo>
                      <a:pt x="10530" y="13055"/>
                    </a:lnTo>
                    <a:lnTo>
                      <a:pt x="10530" y="13057"/>
                    </a:lnTo>
                    <a:lnTo>
                      <a:pt x="10527" y="13057"/>
                    </a:lnTo>
                    <a:lnTo>
                      <a:pt x="10527" y="13059"/>
                    </a:lnTo>
                    <a:lnTo>
                      <a:pt x="10524" y="13059"/>
                    </a:lnTo>
                    <a:close/>
                    <a:moveTo>
                      <a:pt x="10557" y="13039"/>
                    </a:moveTo>
                    <a:lnTo>
                      <a:pt x="10557" y="13037"/>
                    </a:lnTo>
                    <a:lnTo>
                      <a:pt x="10559" y="13037"/>
                    </a:lnTo>
                    <a:lnTo>
                      <a:pt x="10559" y="13035"/>
                    </a:lnTo>
                    <a:lnTo>
                      <a:pt x="10562" y="13035"/>
                    </a:lnTo>
                    <a:lnTo>
                      <a:pt x="10562" y="13037"/>
                    </a:lnTo>
                    <a:lnTo>
                      <a:pt x="10560" y="13037"/>
                    </a:lnTo>
                    <a:lnTo>
                      <a:pt x="10560" y="13039"/>
                    </a:lnTo>
                    <a:lnTo>
                      <a:pt x="10557" y="13039"/>
                    </a:lnTo>
                    <a:close/>
                    <a:moveTo>
                      <a:pt x="10562" y="13035"/>
                    </a:moveTo>
                    <a:lnTo>
                      <a:pt x="10562" y="13034"/>
                    </a:lnTo>
                    <a:lnTo>
                      <a:pt x="10564" y="13034"/>
                    </a:lnTo>
                    <a:lnTo>
                      <a:pt x="10564" y="13032"/>
                    </a:lnTo>
                    <a:lnTo>
                      <a:pt x="10567" y="13032"/>
                    </a:lnTo>
                    <a:lnTo>
                      <a:pt x="10567" y="13030"/>
                    </a:lnTo>
                    <a:lnTo>
                      <a:pt x="10570" y="13030"/>
                    </a:lnTo>
                    <a:lnTo>
                      <a:pt x="10570" y="13032"/>
                    </a:lnTo>
                    <a:lnTo>
                      <a:pt x="10569" y="13032"/>
                    </a:lnTo>
                    <a:lnTo>
                      <a:pt x="10569" y="13034"/>
                    </a:lnTo>
                    <a:lnTo>
                      <a:pt x="10565" y="13034"/>
                    </a:lnTo>
                    <a:lnTo>
                      <a:pt x="10565" y="13035"/>
                    </a:lnTo>
                    <a:lnTo>
                      <a:pt x="10562" y="13035"/>
                    </a:lnTo>
                    <a:close/>
                    <a:moveTo>
                      <a:pt x="932" y="13032"/>
                    </a:moveTo>
                    <a:lnTo>
                      <a:pt x="932" y="13030"/>
                    </a:lnTo>
                    <a:lnTo>
                      <a:pt x="930" y="13030"/>
                    </a:lnTo>
                    <a:lnTo>
                      <a:pt x="930" y="13029"/>
                    </a:lnTo>
                    <a:lnTo>
                      <a:pt x="929" y="13029"/>
                    </a:lnTo>
                    <a:lnTo>
                      <a:pt x="929" y="13027"/>
                    </a:lnTo>
                    <a:lnTo>
                      <a:pt x="927" y="13027"/>
                    </a:lnTo>
                    <a:lnTo>
                      <a:pt x="927" y="13025"/>
                    </a:lnTo>
                    <a:lnTo>
                      <a:pt x="925" y="13025"/>
                    </a:lnTo>
                    <a:lnTo>
                      <a:pt x="925" y="13024"/>
                    </a:lnTo>
                    <a:lnTo>
                      <a:pt x="924" y="13024"/>
                    </a:lnTo>
                    <a:lnTo>
                      <a:pt x="924" y="13022"/>
                    </a:lnTo>
                    <a:lnTo>
                      <a:pt x="922" y="13022"/>
                    </a:lnTo>
                    <a:lnTo>
                      <a:pt x="922" y="13020"/>
                    </a:lnTo>
                    <a:lnTo>
                      <a:pt x="920" y="13020"/>
                    </a:lnTo>
                    <a:lnTo>
                      <a:pt x="920" y="13019"/>
                    </a:lnTo>
                    <a:lnTo>
                      <a:pt x="919" y="13019"/>
                    </a:lnTo>
                    <a:lnTo>
                      <a:pt x="919" y="13017"/>
                    </a:lnTo>
                    <a:lnTo>
                      <a:pt x="917" y="13017"/>
                    </a:lnTo>
                    <a:lnTo>
                      <a:pt x="917" y="13015"/>
                    </a:lnTo>
                    <a:lnTo>
                      <a:pt x="915" y="13015"/>
                    </a:lnTo>
                    <a:lnTo>
                      <a:pt x="915" y="13014"/>
                    </a:lnTo>
                    <a:lnTo>
                      <a:pt x="914" y="13014"/>
                    </a:lnTo>
                    <a:lnTo>
                      <a:pt x="914" y="13012"/>
                    </a:lnTo>
                    <a:lnTo>
                      <a:pt x="912" y="13012"/>
                    </a:lnTo>
                    <a:lnTo>
                      <a:pt x="912" y="13010"/>
                    </a:lnTo>
                    <a:lnTo>
                      <a:pt x="910" y="13010"/>
                    </a:lnTo>
                    <a:lnTo>
                      <a:pt x="910" y="13009"/>
                    </a:lnTo>
                    <a:lnTo>
                      <a:pt x="909" y="13009"/>
                    </a:lnTo>
                    <a:lnTo>
                      <a:pt x="909" y="13007"/>
                    </a:lnTo>
                    <a:lnTo>
                      <a:pt x="907" y="13007"/>
                    </a:lnTo>
                    <a:lnTo>
                      <a:pt x="907" y="13005"/>
                    </a:lnTo>
                    <a:lnTo>
                      <a:pt x="905" y="13005"/>
                    </a:lnTo>
                    <a:lnTo>
                      <a:pt x="905" y="13004"/>
                    </a:lnTo>
                    <a:lnTo>
                      <a:pt x="904" y="13004"/>
                    </a:lnTo>
                    <a:lnTo>
                      <a:pt x="904" y="13002"/>
                    </a:lnTo>
                    <a:lnTo>
                      <a:pt x="902" y="13002"/>
                    </a:lnTo>
                    <a:lnTo>
                      <a:pt x="902" y="13000"/>
                    </a:lnTo>
                    <a:lnTo>
                      <a:pt x="900" y="13000"/>
                    </a:lnTo>
                    <a:lnTo>
                      <a:pt x="900" y="12999"/>
                    </a:lnTo>
                    <a:lnTo>
                      <a:pt x="899" y="12999"/>
                    </a:lnTo>
                    <a:lnTo>
                      <a:pt x="899" y="12997"/>
                    </a:lnTo>
                    <a:lnTo>
                      <a:pt x="897" y="12997"/>
                    </a:lnTo>
                    <a:lnTo>
                      <a:pt x="897" y="12995"/>
                    </a:lnTo>
                    <a:lnTo>
                      <a:pt x="895" y="12995"/>
                    </a:lnTo>
                    <a:lnTo>
                      <a:pt x="895" y="12994"/>
                    </a:lnTo>
                    <a:lnTo>
                      <a:pt x="894" y="12994"/>
                    </a:lnTo>
                    <a:lnTo>
                      <a:pt x="894" y="12990"/>
                    </a:lnTo>
                    <a:lnTo>
                      <a:pt x="892" y="12990"/>
                    </a:lnTo>
                    <a:lnTo>
                      <a:pt x="892" y="12989"/>
                    </a:lnTo>
                    <a:lnTo>
                      <a:pt x="890" y="12989"/>
                    </a:lnTo>
                    <a:lnTo>
                      <a:pt x="890" y="12987"/>
                    </a:lnTo>
                    <a:lnTo>
                      <a:pt x="889" y="12987"/>
                    </a:lnTo>
                    <a:lnTo>
                      <a:pt x="889" y="12985"/>
                    </a:lnTo>
                    <a:lnTo>
                      <a:pt x="887" y="12985"/>
                    </a:lnTo>
                    <a:lnTo>
                      <a:pt x="887" y="12984"/>
                    </a:lnTo>
                    <a:lnTo>
                      <a:pt x="885" y="12984"/>
                    </a:lnTo>
                    <a:lnTo>
                      <a:pt x="885" y="12982"/>
                    </a:lnTo>
                    <a:lnTo>
                      <a:pt x="884" y="12982"/>
                    </a:lnTo>
                    <a:lnTo>
                      <a:pt x="884" y="12980"/>
                    </a:lnTo>
                    <a:lnTo>
                      <a:pt x="882" y="12980"/>
                    </a:lnTo>
                    <a:lnTo>
                      <a:pt x="882" y="12979"/>
                    </a:lnTo>
                    <a:lnTo>
                      <a:pt x="880" y="12979"/>
                    </a:lnTo>
                    <a:lnTo>
                      <a:pt x="880" y="12977"/>
                    </a:lnTo>
                    <a:lnTo>
                      <a:pt x="879" y="12977"/>
                    </a:lnTo>
                    <a:lnTo>
                      <a:pt x="879" y="12975"/>
                    </a:lnTo>
                    <a:lnTo>
                      <a:pt x="877" y="12975"/>
                    </a:lnTo>
                    <a:lnTo>
                      <a:pt x="877" y="12974"/>
                    </a:lnTo>
                    <a:lnTo>
                      <a:pt x="875" y="12974"/>
                    </a:lnTo>
                    <a:lnTo>
                      <a:pt x="875" y="12972"/>
                    </a:lnTo>
                    <a:lnTo>
                      <a:pt x="874" y="12972"/>
                    </a:lnTo>
                    <a:lnTo>
                      <a:pt x="874" y="12970"/>
                    </a:lnTo>
                    <a:lnTo>
                      <a:pt x="872" y="12970"/>
                    </a:lnTo>
                    <a:lnTo>
                      <a:pt x="872" y="12969"/>
                    </a:lnTo>
                    <a:lnTo>
                      <a:pt x="870" y="12969"/>
                    </a:lnTo>
                    <a:lnTo>
                      <a:pt x="870" y="12965"/>
                    </a:lnTo>
                    <a:lnTo>
                      <a:pt x="869" y="12965"/>
                    </a:lnTo>
                    <a:lnTo>
                      <a:pt x="869" y="12964"/>
                    </a:lnTo>
                    <a:lnTo>
                      <a:pt x="867" y="12964"/>
                    </a:lnTo>
                    <a:lnTo>
                      <a:pt x="867" y="12962"/>
                    </a:lnTo>
                    <a:lnTo>
                      <a:pt x="865" y="12962"/>
                    </a:lnTo>
                    <a:lnTo>
                      <a:pt x="865" y="12960"/>
                    </a:lnTo>
                    <a:lnTo>
                      <a:pt x="864" y="12960"/>
                    </a:lnTo>
                    <a:lnTo>
                      <a:pt x="864" y="12959"/>
                    </a:lnTo>
                    <a:lnTo>
                      <a:pt x="862" y="12959"/>
                    </a:lnTo>
                    <a:lnTo>
                      <a:pt x="862" y="12957"/>
                    </a:lnTo>
                    <a:lnTo>
                      <a:pt x="860" y="12957"/>
                    </a:lnTo>
                    <a:lnTo>
                      <a:pt x="860" y="12955"/>
                    </a:lnTo>
                    <a:lnTo>
                      <a:pt x="859" y="12955"/>
                    </a:lnTo>
                    <a:lnTo>
                      <a:pt x="859" y="12954"/>
                    </a:lnTo>
                    <a:lnTo>
                      <a:pt x="857" y="12954"/>
                    </a:lnTo>
                    <a:lnTo>
                      <a:pt x="857" y="12952"/>
                    </a:lnTo>
                    <a:lnTo>
                      <a:pt x="855" y="12952"/>
                    </a:lnTo>
                    <a:lnTo>
                      <a:pt x="855" y="12950"/>
                    </a:lnTo>
                    <a:lnTo>
                      <a:pt x="854" y="12950"/>
                    </a:lnTo>
                    <a:lnTo>
                      <a:pt x="854" y="12949"/>
                    </a:lnTo>
                    <a:lnTo>
                      <a:pt x="852" y="12949"/>
                    </a:lnTo>
                    <a:lnTo>
                      <a:pt x="852" y="12947"/>
                    </a:lnTo>
                    <a:lnTo>
                      <a:pt x="850" y="12947"/>
                    </a:lnTo>
                    <a:lnTo>
                      <a:pt x="850" y="12945"/>
                    </a:lnTo>
                    <a:lnTo>
                      <a:pt x="849" y="12945"/>
                    </a:lnTo>
                    <a:lnTo>
                      <a:pt x="849" y="12942"/>
                    </a:lnTo>
                    <a:lnTo>
                      <a:pt x="847" y="12942"/>
                    </a:lnTo>
                    <a:lnTo>
                      <a:pt x="847" y="12940"/>
                    </a:lnTo>
                    <a:lnTo>
                      <a:pt x="845" y="12940"/>
                    </a:lnTo>
                    <a:lnTo>
                      <a:pt x="845" y="12939"/>
                    </a:lnTo>
                    <a:lnTo>
                      <a:pt x="844" y="12939"/>
                    </a:lnTo>
                    <a:lnTo>
                      <a:pt x="844" y="12937"/>
                    </a:lnTo>
                    <a:lnTo>
                      <a:pt x="842" y="12937"/>
                    </a:lnTo>
                    <a:lnTo>
                      <a:pt x="842" y="12935"/>
                    </a:lnTo>
                    <a:lnTo>
                      <a:pt x="840" y="12935"/>
                    </a:lnTo>
                    <a:lnTo>
                      <a:pt x="840" y="12934"/>
                    </a:lnTo>
                    <a:lnTo>
                      <a:pt x="839" y="12934"/>
                    </a:lnTo>
                    <a:lnTo>
                      <a:pt x="839" y="12932"/>
                    </a:lnTo>
                    <a:lnTo>
                      <a:pt x="837" y="12932"/>
                    </a:lnTo>
                    <a:lnTo>
                      <a:pt x="837" y="12930"/>
                    </a:lnTo>
                    <a:lnTo>
                      <a:pt x="835" y="12930"/>
                    </a:lnTo>
                    <a:lnTo>
                      <a:pt x="835" y="12929"/>
                    </a:lnTo>
                    <a:lnTo>
                      <a:pt x="834" y="12929"/>
                    </a:lnTo>
                    <a:lnTo>
                      <a:pt x="834" y="12927"/>
                    </a:lnTo>
                    <a:lnTo>
                      <a:pt x="832" y="12927"/>
                    </a:lnTo>
                    <a:lnTo>
                      <a:pt x="832" y="12925"/>
                    </a:lnTo>
                    <a:lnTo>
                      <a:pt x="830" y="12925"/>
                    </a:lnTo>
                    <a:lnTo>
                      <a:pt x="830" y="12924"/>
                    </a:lnTo>
                    <a:lnTo>
                      <a:pt x="829" y="12924"/>
                    </a:lnTo>
                    <a:lnTo>
                      <a:pt x="829" y="12922"/>
                    </a:lnTo>
                    <a:lnTo>
                      <a:pt x="827" y="12922"/>
                    </a:lnTo>
                    <a:lnTo>
                      <a:pt x="827" y="12920"/>
                    </a:lnTo>
                    <a:lnTo>
                      <a:pt x="825" y="12920"/>
                    </a:lnTo>
                    <a:lnTo>
                      <a:pt x="825" y="12917"/>
                    </a:lnTo>
                    <a:lnTo>
                      <a:pt x="824" y="12917"/>
                    </a:lnTo>
                    <a:lnTo>
                      <a:pt x="824" y="12915"/>
                    </a:lnTo>
                    <a:lnTo>
                      <a:pt x="822" y="12915"/>
                    </a:lnTo>
                    <a:lnTo>
                      <a:pt x="822" y="12914"/>
                    </a:lnTo>
                    <a:lnTo>
                      <a:pt x="820" y="12914"/>
                    </a:lnTo>
                    <a:lnTo>
                      <a:pt x="820" y="12912"/>
                    </a:lnTo>
                    <a:lnTo>
                      <a:pt x="819" y="12912"/>
                    </a:lnTo>
                    <a:lnTo>
                      <a:pt x="819" y="12910"/>
                    </a:lnTo>
                    <a:lnTo>
                      <a:pt x="817" y="12910"/>
                    </a:lnTo>
                    <a:lnTo>
                      <a:pt x="817" y="12909"/>
                    </a:lnTo>
                    <a:lnTo>
                      <a:pt x="815" y="12909"/>
                    </a:lnTo>
                    <a:lnTo>
                      <a:pt x="815" y="12905"/>
                    </a:lnTo>
                    <a:lnTo>
                      <a:pt x="814" y="12905"/>
                    </a:lnTo>
                    <a:lnTo>
                      <a:pt x="814" y="12904"/>
                    </a:lnTo>
                    <a:lnTo>
                      <a:pt x="812" y="12904"/>
                    </a:lnTo>
                    <a:lnTo>
                      <a:pt x="812" y="12902"/>
                    </a:lnTo>
                    <a:lnTo>
                      <a:pt x="810" y="12902"/>
                    </a:lnTo>
                    <a:lnTo>
                      <a:pt x="810" y="12900"/>
                    </a:lnTo>
                    <a:lnTo>
                      <a:pt x="809" y="12900"/>
                    </a:lnTo>
                    <a:lnTo>
                      <a:pt x="809" y="12899"/>
                    </a:lnTo>
                    <a:lnTo>
                      <a:pt x="807" y="12899"/>
                    </a:lnTo>
                    <a:lnTo>
                      <a:pt x="807" y="12897"/>
                    </a:lnTo>
                    <a:lnTo>
                      <a:pt x="805" y="12897"/>
                    </a:lnTo>
                    <a:lnTo>
                      <a:pt x="805" y="12894"/>
                    </a:lnTo>
                    <a:lnTo>
                      <a:pt x="804" y="12894"/>
                    </a:lnTo>
                    <a:lnTo>
                      <a:pt x="804" y="12892"/>
                    </a:lnTo>
                    <a:lnTo>
                      <a:pt x="802" y="12892"/>
                    </a:lnTo>
                    <a:lnTo>
                      <a:pt x="802" y="12890"/>
                    </a:lnTo>
                    <a:lnTo>
                      <a:pt x="800" y="12890"/>
                    </a:lnTo>
                    <a:lnTo>
                      <a:pt x="800" y="12889"/>
                    </a:lnTo>
                    <a:lnTo>
                      <a:pt x="799" y="12889"/>
                    </a:lnTo>
                    <a:lnTo>
                      <a:pt x="799" y="12887"/>
                    </a:lnTo>
                    <a:lnTo>
                      <a:pt x="797" y="12887"/>
                    </a:lnTo>
                    <a:lnTo>
                      <a:pt x="797" y="12885"/>
                    </a:lnTo>
                    <a:lnTo>
                      <a:pt x="795" y="12885"/>
                    </a:lnTo>
                    <a:lnTo>
                      <a:pt x="795" y="12882"/>
                    </a:lnTo>
                    <a:lnTo>
                      <a:pt x="794" y="12882"/>
                    </a:lnTo>
                    <a:lnTo>
                      <a:pt x="794" y="12880"/>
                    </a:lnTo>
                    <a:lnTo>
                      <a:pt x="792" y="12880"/>
                    </a:lnTo>
                    <a:lnTo>
                      <a:pt x="792" y="12879"/>
                    </a:lnTo>
                    <a:lnTo>
                      <a:pt x="790" y="12879"/>
                    </a:lnTo>
                    <a:lnTo>
                      <a:pt x="790" y="12877"/>
                    </a:lnTo>
                    <a:lnTo>
                      <a:pt x="789" y="12877"/>
                    </a:lnTo>
                    <a:lnTo>
                      <a:pt x="789" y="12875"/>
                    </a:lnTo>
                    <a:lnTo>
                      <a:pt x="787" y="12875"/>
                    </a:lnTo>
                    <a:lnTo>
                      <a:pt x="787" y="12874"/>
                    </a:lnTo>
                    <a:lnTo>
                      <a:pt x="785" y="12874"/>
                    </a:lnTo>
                    <a:lnTo>
                      <a:pt x="785" y="12870"/>
                    </a:lnTo>
                    <a:lnTo>
                      <a:pt x="784" y="12870"/>
                    </a:lnTo>
                    <a:lnTo>
                      <a:pt x="784" y="12869"/>
                    </a:lnTo>
                    <a:lnTo>
                      <a:pt x="782" y="12869"/>
                    </a:lnTo>
                    <a:lnTo>
                      <a:pt x="782" y="12867"/>
                    </a:lnTo>
                    <a:lnTo>
                      <a:pt x="780" y="12867"/>
                    </a:lnTo>
                    <a:lnTo>
                      <a:pt x="780" y="12865"/>
                    </a:lnTo>
                    <a:lnTo>
                      <a:pt x="779" y="12865"/>
                    </a:lnTo>
                    <a:lnTo>
                      <a:pt x="779" y="12864"/>
                    </a:lnTo>
                    <a:lnTo>
                      <a:pt x="777" y="12864"/>
                    </a:lnTo>
                    <a:lnTo>
                      <a:pt x="777" y="12862"/>
                    </a:lnTo>
                    <a:lnTo>
                      <a:pt x="775" y="12862"/>
                    </a:lnTo>
                    <a:lnTo>
                      <a:pt x="775" y="12860"/>
                    </a:lnTo>
                    <a:lnTo>
                      <a:pt x="774" y="12860"/>
                    </a:lnTo>
                    <a:lnTo>
                      <a:pt x="774" y="12857"/>
                    </a:lnTo>
                    <a:lnTo>
                      <a:pt x="772" y="12857"/>
                    </a:lnTo>
                    <a:lnTo>
                      <a:pt x="772" y="12855"/>
                    </a:lnTo>
                    <a:lnTo>
                      <a:pt x="770" y="12855"/>
                    </a:lnTo>
                    <a:lnTo>
                      <a:pt x="770" y="12854"/>
                    </a:lnTo>
                    <a:lnTo>
                      <a:pt x="769" y="12854"/>
                    </a:lnTo>
                    <a:lnTo>
                      <a:pt x="769" y="12852"/>
                    </a:lnTo>
                    <a:lnTo>
                      <a:pt x="767" y="12852"/>
                    </a:lnTo>
                    <a:lnTo>
                      <a:pt x="767" y="12850"/>
                    </a:lnTo>
                    <a:lnTo>
                      <a:pt x="765" y="12850"/>
                    </a:lnTo>
                    <a:lnTo>
                      <a:pt x="765" y="12849"/>
                    </a:lnTo>
                    <a:lnTo>
                      <a:pt x="764" y="12849"/>
                    </a:lnTo>
                    <a:lnTo>
                      <a:pt x="764" y="12845"/>
                    </a:lnTo>
                    <a:lnTo>
                      <a:pt x="762" y="12845"/>
                    </a:lnTo>
                    <a:lnTo>
                      <a:pt x="762" y="12844"/>
                    </a:lnTo>
                    <a:lnTo>
                      <a:pt x="760" y="12844"/>
                    </a:lnTo>
                    <a:lnTo>
                      <a:pt x="760" y="12842"/>
                    </a:lnTo>
                    <a:lnTo>
                      <a:pt x="759" y="12842"/>
                    </a:lnTo>
                    <a:lnTo>
                      <a:pt x="759" y="12840"/>
                    </a:lnTo>
                    <a:lnTo>
                      <a:pt x="757" y="12840"/>
                    </a:lnTo>
                    <a:lnTo>
                      <a:pt x="757" y="12839"/>
                    </a:lnTo>
                    <a:lnTo>
                      <a:pt x="755" y="12839"/>
                    </a:lnTo>
                    <a:lnTo>
                      <a:pt x="755" y="12837"/>
                    </a:lnTo>
                    <a:lnTo>
                      <a:pt x="754" y="12837"/>
                    </a:lnTo>
                    <a:lnTo>
                      <a:pt x="754" y="12834"/>
                    </a:lnTo>
                    <a:lnTo>
                      <a:pt x="752" y="12834"/>
                    </a:lnTo>
                    <a:lnTo>
                      <a:pt x="752" y="12832"/>
                    </a:lnTo>
                    <a:lnTo>
                      <a:pt x="750" y="12832"/>
                    </a:lnTo>
                    <a:lnTo>
                      <a:pt x="750" y="12830"/>
                    </a:lnTo>
                    <a:lnTo>
                      <a:pt x="749" y="12830"/>
                    </a:lnTo>
                    <a:lnTo>
                      <a:pt x="749" y="12829"/>
                    </a:lnTo>
                    <a:lnTo>
                      <a:pt x="747" y="12829"/>
                    </a:lnTo>
                    <a:lnTo>
                      <a:pt x="747" y="12827"/>
                    </a:lnTo>
                    <a:lnTo>
                      <a:pt x="745" y="12827"/>
                    </a:lnTo>
                    <a:lnTo>
                      <a:pt x="745" y="12825"/>
                    </a:lnTo>
                    <a:lnTo>
                      <a:pt x="744" y="12825"/>
                    </a:lnTo>
                    <a:lnTo>
                      <a:pt x="744" y="12822"/>
                    </a:lnTo>
                    <a:lnTo>
                      <a:pt x="742" y="12822"/>
                    </a:lnTo>
                    <a:lnTo>
                      <a:pt x="742" y="12820"/>
                    </a:lnTo>
                    <a:lnTo>
                      <a:pt x="740" y="12820"/>
                    </a:lnTo>
                    <a:lnTo>
                      <a:pt x="740" y="12819"/>
                    </a:lnTo>
                    <a:lnTo>
                      <a:pt x="739" y="12819"/>
                    </a:lnTo>
                    <a:lnTo>
                      <a:pt x="739" y="12817"/>
                    </a:lnTo>
                    <a:lnTo>
                      <a:pt x="737" y="12817"/>
                    </a:lnTo>
                    <a:lnTo>
                      <a:pt x="737" y="12815"/>
                    </a:lnTo>
                    <a:lnTo>
                      <a:pt x="735" y="12815"/>
                    </a:lnTo>
                    <a:lnTo>
                      <a:pt x="735" y="12814"/>
                    </a:lnTo>
                    <a:lnTo>
                      <a:pt x="734" y="12814"/>
                    </a:lnTo>
                    <a:lnTo>
                      <a:pt x="734" y="12812"/>
                    </a:lnTo>
                    <a:lnTo>
                      <a:pt x="732" y="12812"/>
                    </a:lnTo>
                    <a:lnTo>
                      <a:pt x="732" y="12809"/>
                    </a:lnTo>
                    <a:lnTo>
                      <a:pt x="730" y="12809"/>
                    </a:lnTo>
                    <a:lnTo>
                      <a:pt x="730" y="12807"/>
                    </a:lnTo>
                    <a:lnTo>
                      <a:pt x="729" y="12807"/>
                    </a:lnTo>
                    <a:lnTo>
                      <a:pt x="729" y="12805"/>
                    </a:lnTo>
                    <a:lnTo>
                      <a:pt x="727" y="12805"/>
                    </a:lnTo>
                    <a:lnTo>
                      <a:pt x="727" y="12804"/>
                    </a:lnTo>
                    <a:lnTo>
                      <a:pt x="725" y="12804"/>
                    </a:lnTo>
                    <a:lnTo>
                      <a:pt x="725" y="12802"/>
                    </a:lnTo>
                    <a:lnTo>
                      <a:pt x="724" y="12802"/>
                    </a:lnTo>
                    <a:lnTo>
                      <a:pt x="724" y="12799"/>
                    </a:lnTo>
                    <a:lnTo>
                      <a:pt x="722" y="12799"/>
                    </a:lnTo>
                    <a:lnTo>
                      <a:pt x="722" y="12797"/>
                    </a:lnTo>
                    <a:lnTo>
                      <a:pt x="720" y="12797"/>
                    </a:lnTo>
                    <a:lnTo>
                      <a:pt x="720" y="12795"/>
                    </a:lnTo>
                    <a:lnTo>
                      <a:pt x="719" y="12795"/>
                    </a:lnTo>
                    <a:lnTo>
                      <a:pt x="719" y="12792"/>
                    </a:lnTo>
                    <a:lnTo>
                      <a:pt x="717" y="12792"/>
                    </a:lnTo>
                    <a:lnTo>
                      <a:pt x="717" y="12790"/>
                    </a:lnTo>
                    <a:lnTo>
                      <a:pt x="715" y="12790"/>
                    </a:lnTo>
                    <a:lnTo>
                      <a:pt x="715" y="12789"/>
                    </a:lnTo>
                    <a:lnTo>
                      <a:pt x="714" y="12789"/>
                    </a:lnTo>
                    <a:lnTo>
                      <a:pt x="714" y="12787"/>
                    </a:lnTo>
                    <a:lnTo>
                      <a:pt x="712" y="12787"/>
                    </a:lnTo>
                    <a:lnTo>
                      <a:pt x="712" y="12784"/>
                    </a:lnTo>
                    <a:lnTo>
                      <a:pt x="710" y="12784"/>
                    </a:lnTo>
                    <a:lnTo>
                      <a:pt x="710" y="12782"/>
                    </a:lnTo>
                    <a:lnTo>
                      <a:pt x="709" y="12782"/>
                    </a:lnTo>
                    <a:lnTo>
                      <a:pt x="709" y="12780"/>
                    </a:lnTo>
                    <a:lnTo>
                      <a:pt x="707" y="12780"/>
                    </a:lnTo>
                    <a:lnTo>
                      <a:pt x="707" y="12777"/>
                    </a:lnTo>
                    <a:lnTo>
                      <a:pt x="705" y="12777"/>
                    </a:lnTo>
                    <a:lnTo>
                      <a:pt x="705" y="12775"/>
                    </a:lnTo>
                    <a:lnTo>
                      <a:pt x="704" y="12775"/>
                    </a:lnTo>
                    <a:lnTo>
                      <a:pt x="704" y="12774"/>
                    </a:lnTo>
                    <a:lnTo>
                      <a:pt x="702" y="12774"/>
                    </a:lnTo>
                    <a:lnTo>
                      <a:pt x="702" y="12772"/>
                    </a:lnTo>
                    <a:lnTo>
                      <a:pt x="700" y="12772"/>
                    </a:lnTo>
                    <a:lnTo>
                      <a:pt x="700" y="12769"/>
                    </a:lnTo>
                    <a:lnTo>
                      <a:pt x="699" y="12769"/>
                    </a:lnTo>
                    <a:lnTo>
                      <a:pt x="699" y="12767"/>
                    </a:lnTo>
                    <a:lnTo>
                      <a:pt x="697" y="12767"/>
                    </a:lnTo>
                    <a:lnTo>
                      <a:pt x="697" y="12765"/>
                    </a:lnTo>
                    <a:lnTo>
                      <a:pt x="695" y="12765"/>
                    </a:lnTo>
                    <a:lnTo>
                      <a:pt x="695" y="12764"/>
                    </a:lnTo>
                    <a:lnTo>
                      <a:pt x="694" y="12764"/>
                    </a:lnTo>
                    <a:lnTo>
                      <a:pt x="694" y="12760"/>
                    </a:lnTo>
                    <a:lnTo>
                      <a:pt x="692" y="12760"/>
                    </a:lnTo>
                    <a:lnTo>
                      <a:pt x="692" y="12759"/>
                    </a:lnTo>
                    <a:lnTo>
                      <a:pt x="690" y="12759"/>
                    </a:lnTo>
                    <a:lnTo>
                      <a:pt x="690" y="12757"/>
                    </a:lnTo>
                    <a:lnTo>
                      <a:pt x="689" y="12757"/>
                    </a:lnTo>
                    <a:lnTo>
                      <a:pt x="689" y="12754"/>
                    </a:lnTo>
                    <a:lnTo>
                      <a:pt x="687" y="12754"/>
                    </a:lnTo>
                    <a:lnTo>
                      <a:pt x="687" y="12752"/>
                    </a:lnTo>
                    <a:lnTo>
                      <a:pt x="685" y="12752"/>
                    </a:lnTo>
                    <a:lnTo>
                      <a:pt x="685" y="12750"/>
                    </a:lnTo>
                    <a:lnTo>
                      <a:pt x="684" y="12750"/>
                    </a:lnTo>
                    <a:lnTo>
                      <a:pt x="684" y="12749"/>
                    </a:lnTo>
                    <a:lnTo>
                      <a:pt x="682" y="12749"/>
                    </a:lnTo>
                    <a:lnTo>
                      <a:pt x="682" y="12745"/>
                    </a:lnTo>
                    <a:lnTo>
                      <a:pt x="680" y="12745"/>
                    </a:lnTo>
                    <a:lnTo>
                      <a:pt x="680" y="12744"/>
                    </a:lnTo>
                    <a:lnTo>
                      <a:pt x="679" y="12744"/>
                    </a:lnTo>
                    <a:lnTo>
                      <a:pt x="679" y="12742"/>
                    </a:lnTo>
                    <a:lnTo>
                      <a:pt x="677" y="12742"/>
                    </a:lnTo>
                    <a:lnTo>
                      <a:pt x="677" y="12739"/>
                    </a:lnTo>
                    <a:lnTo>
                      <a:pt x="675" y="12739"/>
                    </a:lnTo>
                    <a:lnTo>
                      <a:pt x="675" y="12737"/>
                    </a:lnTo>
                    <a:lnTo>
                      <a:pt x="674" y="12737"/>
                    </a:lnTo>
                    <a:lnTo>
                      <a:pt x="674" y="12735"/>
                    </a:lnTo>
                    <a:lnTo>
                      <a:pt x="672" y="12735"/>
                    </a:lnTo>
                    <a:lnTo>
                      <a:pt x="672" y="12734"/>
                    </a:lnTo>
                    <a:lnTo>
                      <a:pt x="670" y="12734"/>
                    </a:lnTo>
                    <a:lnTo>
                      <a:pt x="670" y="12730"/>
                    </a:lnTo>
                    <a:lnTo>
                      <a:pt x="669" y="12730"/>
                    </a:lnTo>
                    <a:lnTo>
                      <a:pt x="669" y="12729"/>
                    </a:lnTo>
                    <a:lnTo>
                      <a:pt x="667" y="12729"/>
                    </a:lnTo>
                    <a:lnTo>
                      <a:pt x="667" y="12727"/>
                    </a:lnTo>
                    <a:lnTo>
                      <a:pt x="665" y="12727"/>
                    </a:lnTo>
                    <a:lnTo>
                      <a:pt x="665" y="12725"/>
                    </a:lnTo>
                    <a:lnTo>
                      <a:pt x="664" y="12725"/>
                    </a:lnTo>
                    <a:lnTo>
                      <a:pt x="664" y="12722"/>
                    </a:lnTo>
                    <a:lnTo>
                      <a:pt x="662" y="12722"/>
                    </a:lnTo>
                    <a:lnTo>
                      <a:pt x="662" y="12720"/>
                    </a:lnTo>
                    <a:lnTo>
                      <a:pt x="660" y="12720"/>
                    </a:lnTo>
                    <a:lnTo>
                      <a:pt x="660" y="12719"/>
                    </a:lnTo>
                    <a:lnTo>
                      <a:pt x="659" y="12719"/>
                    </a:lnTo>
                    <a:lnTo>
                      <a:pt x="659" y="12715"/>
                    </a:lnTo>
                    <a:lnTo>
                      <a:pt x="657" y="12715"/>
                    </a:lnTo>
                    <a:lnTo>
                      <a:pt x="657" y="12714"/>
                    </a:lnTo>
                    <a:lnTo>
                      <a:pt x="655" y="12714"/>
                    </a:lnTo>
                    <a:lnTo>
                      <a:pt x="655" y="12712"/>
                    </a:lnTo>
                    <a:lnTo>
                      <a:pt x="654" y="12712"/>
                    </a:lnTo>
                    <a:lnTo>
                      <a:pt x="654" y="12710"/>
                    </a:lnTo>
                    <a:lnTo>
                      <a:pt x="652" y="12710"/>
                    </a:lnTo>
                    <a:lnTo>
                      <a:pt x="652" y="12707"/>
                    </a:lnTo>
                    <a:lnTo>
                      <a:pt x="650" y="12707"/>
                    </a:lnTo>
                    <a:lnTo>
                      <a:pt x="650" y="12705"/>
                    </a:lnTo>
                    <a:lnTo>
                      <a:pt x="649" y="12705"/>
                    </a:lnTo>
                    <a:lnTo>
                      <a:pt x="649" y="12704"/>
                    </a:lnTo>
                    <a:lnTo>
                      <a:pt x="647" y="12704"/>
                    </a:lnTo>
                    <a:lnTo>
                      <a:pt x="647" y="12700"/>
                    </a:lnTo>
                    <a:lnTo>
                      <a:pt x="645" y="12700"/>
                    </a:lnTo>
                    <a:lnTo>
                      <a:pt x="645" y="12699"/>
                    </a:lnTo>
                    <a:lnTo>
                      <a:pt x="644" y="12699"/>
                    </a:lnTo>
                    <a:lnTo>
                      <a:pt x="644" y="12697"/>
                    </a:lnTo>
                    <a:lnTo>
                      <a:pt x="642" y="12697"/>
                    </a:lnTo>
                    <a:lnTo>
                      <a:pt x="642" y="12695"/>
                    </a:lnTo>
                    <a:lnTo>
                      <a:pt x="640" y="12695"/>
                    </a:lnTo>
                    <a:lnTo>
                      <a:pt x="640" y="12692"/>
                    </a:lnTo>
                    <a:lnTo>
                      <a:pt x="639" y="12692"/>
                    </a:lnTo>
                    <a:lnTo>
                      <a:pt x="639" y="12690"/>
                    </a:lnTo>
                    <a:lnTo>
                      <a:pt x="637" y="12690"/>
                    </a:lnTo>
                    <a:lnTo>
                      <a:pt x="637" y="12689"/>
                    </a:lnTo>
                    <a:lnTo>
                      <a:pt x="635" y="12689"/>
                    </a:lnTo>
                    <a:lnTo>
                      <a:pt x="635" y="12687"/>
                    </a:lnTo>
                    <a:lnTo>
                      <a:pt x="634" y="12687"/>
                    </a:lnTo>
                    <a:lnTo>
                      <a:pt x="634" y="12684"/>
                    </a:lnTo>
                    <a:lnTo>
                      <a:pt x="632" y="12684"/>
                    </a:lnTo>
                    <a:lnTo>
                      <a:pt x="632" y="12682"/>
                    </a:lnTo>
                    <a:lnTo>
                      <a:pt x="630" y="12682"/>
                    </a:lnTo>
                    <a:lnTo>
                      <a:pt x="630" y="12679"/>
                    </a:lnTo>
                    <a:lnTo>
                      <a:pt x="629" y="12679"/>
                    </a:lnTo>
                    <a:lnTo>
                      <a:pt x="629" y="12677"/>
                    </a:lnTo>
                    <a:lnTo>
                      <a:pt x="627" y="12677"/>
                    </a:lnTo>
                    <a:lnTo>
                      <a:pt x="627" y="12675"/>
                    </a:lnTo>
                    <a:lnTo>
                      <a:pt x="625" y="12675"/>
                    </a:lnTo>
                    <a:lnTo>
                      <a:pt x="625" y="12672"/>
                    </a:lnTo>
                    <a:lnTo>
                      <a:pt x="624" y="12672"/>
                    </a:lnTo>
                    <a:lnTo>
                      <a:pt x="624" y="12670"/>
                    </a:lnTo>
                    <a:lnTo>
                      <a:pt x="622" y="12670"/>
                    </a:lnTo>
                    <a:lnTo>
                      <a:pt x="622" y="12667"/>
                    </a:lnTo>
                    <a:lnTo>
                      <a:pt x="620" y="12667"/>
                    </a:lnTo>
                    <a:lnTo>
                      <a:pt x="620" y="12665"/>
                    </a:lnTo>
                    <a:lnTo>
                      <a:pt x="619" y="12665"/>
                    </a:lnTo>
                    <a:lnTo>
                      <a:pt x="619" y="12664"/>
                    </a:lnTo>
                    <a:lnTo>
                      <a:pt x="617" y="12664"/>
                    </a:lnTo>
                    <a:lnTo>
                      <a:pt x="617" y="12660"/>
                    </a:lnTo>
                    <a:lnTo>
                      <a:pt x="615" y="12660"/>
                    </a:lnTo>
                    <a:lnTo>
                      <a:pt x="615" y="12659"/>
                    </a:lnTo>
                    <a:lnTo>
                      <a:pt x="614" y="12659"/>
                    </a:lnTo>
                    <a:lnTo>
                      <a:pt x="614" y="12655"/>
                    </a:lnTo>
                    <a:lnTo>
                      <a:pt x="612" y="12655"/>
                    </a:lnTo>
                    <a:lnTo>
                      <a:pt x="612" y="12654"/>
                    </a:lnTo>
                    <a:lnTo>
                      <a:pt x="610" y="12654"/>
                    </a:lnTo>
                    <a:lnTo>
                      <a:pt x="610" y="12650"/>
                    </a:lnTo>
                    <a:lnTo>
                      <a:pt x="609" y="12650"/>
                    </a:lnTo>
                    <a:lnTo>
                      <a:pt x="609" y="12649"/>
                    </a:lnTo>
                    <a:lnTo>
                      <a:pt x="607" y="12649"/>
                    </a:lnTo>
                    <a:lnTo>
                      <a:pt x="607" y="12647"/>
                    </a:lnTo>
                    <a:lnTo>
                      <a:pt x="605" y="12647"/>
                    </a:lnTo>
                    <a:lnTo>
                      <a:pt x="605" y="12644"/>
                    </a:lnTo>
                    <a:lnTo>
                      <a:pt x="604" y="12644"/>
                    </a:lnTo>
                    <a:lnTo>
                      <a:pt x="604" y="12642"/>
                    </a:lnTo>
                    <a:lnTo>
                      <a:pt x="602" y="12642"/>
                    </a:lnTo>
                    <a:lnTo>
                      <a:pt x="602" y="12639"/>
                    </a:lnTo>
                    <a:lnTo>
                      <a:pt x="600" y="12639"/>
                    </a:lnTo>
                    <a:lnTo>
                      <a:pt x="600" y="12637"/>
                    </a:lnTo>
                    <a:lnTo>
                      <a:pt x="599" y="12637"/>
                    </a:lnTo>
                    <a:lnTo>
                      <a:pt x="599" y="12635"/>
                    </a:lnTo>
                    <a:lnTo>
                      <a:pt x="597" y="12635"/>
                    </a:lnTo>
                    <a:lnTo>
                      <a:pt x="597" y="12632"/>
                    </a:lnTo>
                    <a:lnTo>
                      <a:pt x="595" y="12632"/>
                    </a:lnTo>
                    <a:lnTo>
                      <a:pt x="595" y="12630"/>
                    </a:lnTo>
                    <a:lnTo>
                      <a:pt x="594" y="12630"/>
                    </a:lnTo>
                    <a:lnTo>
                      <a:pt x="594" y="12627"/>
                    </a:lnTo>
                    <a:lnTo>
                      <a:pt x="592" y="12627"/>
                    </a:lnTo>
                    <a:lnTo>
                      <a:pt x="592" y="12625"/>
                    </a:lnTo>
                    <a:lnTo>
                      <a:pt x="590" y="12625"/>
                    </a:lnTo>
                    <a:lnTo>
                      <a:pt x="590" y="12624"/>
                    </a:lnTo>
                    <a:lnTo>
                      <a:pt x="589" y="12624"/>
                    </a:lnTo>
                    <a:lnTo>
                      <a:pt x="589" y="12620"/>
                    </a:lnTo>
                    <a:lnTo>
                      <a:pt x="587" y="12620"/>
                    </a:lnTo>
                    <a:lnTo>
                      <a:pt x="587" y="12619"/>
                    </a:lnTo>
                    <a:lnTo>
                      <a:pt x="585" y="12619"/>
                    </a:lnTo>
                    <a:lnTo>
                      <a:pt x="585" y="12615"/>
                    </a:lnTo>
                    <a:lnTo>
                      <a:pt x="584" y="12615"/>
                    </a:lnTo>
                    <a:lnTo>
                      <a:pt x="584" y="12614"/>
                    </a:lnTo>
                    <a:lnTo>
                      <a:pt x="582" y="12614"/>
                    </a:lnTo>
                    <a:lnTo>
                      <a:pt x="582" y="12610"/>
                    </a:lnTo>
                    <a:lnTo>
                      <a:pt x="580" y="12610"/>
                    </a:lnTo>
                    <a:lnTo>
                      <a:pt x="580" y="12609"/>
                    </a:lnTo>
                    <a:lnTo>
                      <a:pt x="579" y="12609"/>
                    </a:lnTo>
                    <a:lnTo>
                      <a:pt x="579" y="12607"/>
                    </a:lnTo>
                    <a:lnTo>
                      <a:pt x="577" y="12607"/>
                    </a:lnTo>
                    <a:lnTo>
                      <a:pt x="577" y="12604"/>
                    </a:lnTo>
                    <a:lnTo>
                      <a:pt x="575" y="12604"/>
                    </a:lnTo>
                    <a:lnTo>
                      <a:pt x="575" y="12602"/>
                    </a:lnTo>
                    <a:lnTo>
                      <a:pt x="574" y="12602"/>
                    </a:lnTo>
                    <a:lnTo>
                      <a:pt x="574" y="12599"/>
                    </a:lnTo>
                    <a:lnTo>
                      <a:pt x="572" y="12599"/>
                    </a:lnTo>
                    <a:lnTo>
                      <a:pt x="572" y="12597"/>
                    </a:lnTo>
                    <a:lnTo>
                      <a:pt x="570" y="12597"/>
                    </a:lnTo>
                    <a:lnTo>
                      <a:pt x="570" y="12595"/>
                    </a:lnTo>
                    <a:lnTo>
                      <a:pt x="569" y="12595"/>
                    </a:lnTo>
                    <a:lnTo>
                      <a:pt x="569" y="12592"/>
                    </a:lnTo>
                    <a:lnTo>
                      <a:pt x="567" y="12592"/>
                    </a:lnTo>
                    <a:lnTo>
                      <a:pt x="567" y="12590"/>
                    </a:lnTo>
                    <a:lnTo>
                      <a:pt x="565" y="12590"/>
                    </a:lnTo>
                    <a:lnTo>
                      <a:pt x="565" y="12587"/>
                    </a:lnTo>
                    <a:lnTo>
                      <a:pt x="564" y="12587"/>
                    </a:lnTo>
                    <a:lnTo>
                      <a:pt x="564" y="12585"/>
                    </a:lnTo>
                    <a:lnTo>
                      <a:pt x="562" y="12585"/>
                    </a:lnTo>
                    <a:lnTo>
                      <a:pt x="562" y="12584"/>
                    </a:lnTo>
                    <a:lnTo>
                      <a:pt x="560" y="12584"/>
                    </a:lnTo>
                    <a:lnTo>
                      <a:pt x="560" y="12580"/>
                    </a:lnTo>
                    <a:lnTo>
                      <a:pt x="559" y="12580"/>
                    </a:lnTo>
                    <a:lnTo>
                      <a:pt x="559" y="12579"/>
                    </a:lnTo>
                    <a:lnTo>
                      <a:pt x="557" y="12579"/>
                    </a:lnTo>
                    <a:lnTo>
                      <a:pt x="557" y="12575"/>
                    </a:lnTo>
                    <a:lnTo>
                      <a:pt x="555" y="12575"/>
                    </a:lnTo>
                    <a:lnTo>
                      <a:pt x="555" y="12574"/>
                    </a:lnTo>
                    <a:lnTo>
                      <a:pt x="554" y="12574"/>
                    </a:lnTo>
                    <a:lnTo>
                      <a:pt x="554" y="12570"/>
                    </a:lnTo>
                    <a:lnTo>
                      <a:pt x="552" y="12570"/>
                    </a:lnTo>
                    <a:lnTo>
                      <a:pt x="552" y="12569"/>
                    </a:lnTo>
                    <a:lnTo>
                      <a:pt x="550" y="12569"/>
                    </a:lnTo>
                    <a:lnTo>
                      <a:pt x="550" y="12567"/>
                    </a:lnTo>
                    <a:lnTo>
                      <a:pt x="549" y="12567"/>
                    </a:lnTo>
                    <a:lnTo>
                      <a:pt x="549" y="12564"/>
                    </a:lnTo>
                    <a:lnTo>
                      <a:pt x="547" y="12564"/>
                    </a:lnTo>
                    <a:lnTo>
                      <a:pt x="547" y="12562"/>
                    </a:lnTo>
                    <a:lnTo>
                      <a:pt x="545" y="12562"/>
                    </a:lnTo>
                    <a:lnTo>
                      <a:pt x="545" y="12559"/>
                    </a:lnTo>
                    <a:lnTo>
                      <a:pt x="544" y="12559"/>
                    </a:lnTo>
                    <a:lnTo>
                      <a:pt x="544" y="12557"/>
                    </a:lnTo>
                    <a:lnTo>
                      <a:pt x="542" y="12557"/>
                    </a:lnTo>
                    <a:lnTo>
                      <a:pt x="542" y="12554"/>
                    </a:lnTo>
                    <a:lnTo>
                      <a:pt x="540" y="12554"/>
                    </a:lnTo>
                    <a:lnTo>
                      <a:pt x="540" y="12552"/>
                    </a:lnTo>
                    <a:lnTo>
                      <a:pt x="539" y="12552"/>
                    </a:lnTo>
                    <a:lnTo>
                      <a:pt x="539" y="12549"/>
                    </a:lnTo>
                    <a:lnTo>
                      <a:pt x="537" y="12549"/>
                    </a:lnTo>
                    <a:lnTo>
                      <a:pt x="537" y="12547"/>
                    </a:lnTo>
                    <a:lnTo>
                      <a:pt x="535" y="12547"/>
                    </a:lnTo>
                    <a:lnTo>
                      <a:pt x="535" y="12544"/>
                    </a:lnTo>
                    <a:lnTo>
                      <a:pt x="534" y="12544"/>
                    </a:lnTo>
                    <a:lnTo>
                      <a:pt x="534" y="12540"/>
                    </a:lnTo>
                    <a:lnTo>
                      <a:pt x="532" y="12540"/>
                    </a:lnTo>
                    <a:lnTo>
                      <a:pt x="532" y="12539"/>
                    </a:lnTo>
                    <a:lnTo>
                      <a:pt x="530" y="12539"/>
                    </a:lnTo>
                    <a:lnTo>
                      <a:pt x="530" y="12535"/>
                    </a:lnTo>
                    <a:lnTo>
                      <a:pt x="529" y="12535"/>
                    </a:lnTo>
                    <a:lnTo>
                      <a:pt x="529" y="12534"/>
                    </a:lnTo>
                    <a:lnTo>
                      <a:pt x="527" y="12534"/>
                    </a:lnTo>
                    <a:lnTo>
                      <a:pt x="527" y="12530"/>
                    </a:lnTo>
                    <a:lnTo>
                      <a:pt x="525" y="12530"/>
                    </a:lnTo>
                    <a:lnTo>
                      <a:pt x="525" y="12529"/>
                    </a:lnTo>
                    <a:lnTo>
                      <a:pt x="524" y="12529"/>
                    </a:lnTo>
                    <a:lnTo>
                      <a:pt x="524" y="12525"/>
                    </a:lnTo>
                    <a:lnTo>
                      <a:pt x="522" y="12525"/>
                    </a:lnTo>
                    <a:lnTo>
                      <a:pt x="522" y="12522"/>
                    </a:lnTo>
                    <a:lnTo>
                      <a:pt x="520" y="12522"/>
                    </a:lnTo>
                    <a:lnTo>
                      <a:pt x="520" y="12520"/>
                    </a:lnTo>
                    <a:lnTo>
                      <a:pt x="519" y="12520"/>
                    </a:lnTo>
                    <a:lnTo>
                      <a:pt x="519" y="12517"/>
                    </a:lnTo>
                    <a:lnTo>
                      <a:pt x="517" y="12517"/>
                    </a:lnTo>
                    <a:lnTo>
                      <a:pt x="517" y="12515"/>
                    </a:lnTo>
                    <a:lnTo>
                      <a:pt x="515" y="12515"/>
                    </a:lnTo>
                    <a:lnTo>
                      <a:pt x="515" y="12512"/>
                    </a:lnTo>
                    <a:lnTo>
                      <a:pt x="514" y="12512"/>
                    </a:lnTo>
                    <a:lnTo>
                      <a:pt x="514" y="12510"/>
                    </a:lnTo>
                    <a:lnTo>
                      <a:pt x="512" y="12510"/>
                    </a:lnTo>
                    <a:lnTo>
                      <a:pt x="512" y="12507"/>
                    </a:lnTo>
                    <a:lnTo>
                      <a:pt x="510" y="12507"/>
                    </a:lnTo>
                    <a:lnTo>
                      <a:pt x="510" y="12504"/>
                    </a:lnTo>
                    <a:lnTo>
                      <a:pt x="509" y="12504"/>
                    </a:lnTo>
                    <a:lnTo>
                      <a:pt x="509" y="12502"/>
                    </a:lnTo>
                    <a:lnTo>
                      <a:pt x="507" y="12502"/>
                    </a:lnTo>
                    <a:lnTo>
                      <a:pt x="507" y="12499"/>
                    </a:lnTo>
                    <a:lnTo>
                      <a:pt x="505" y="12499"/>
                    </a:lnTo>
                    <a:lnTo>
                      <a:pt x="505" y="12497"/>
                    </a:lnTo>
                    <a:lnTo>
                      <a:pt x="504" y="12497"/>
                    </a:lnTo>
                    <a:lnTo>
                      <a:pt x="504" y="12494"/>
                    </a:lnTo>
                    <a:lnTo>
                      <a:pt x="502" y="12494"/>
                    </a:lnTo>
                    <a:lnTo>
                      <a:pt x="502" y="12492"/>
                    </a:lnTo>
                    <a:lnTo>
                      <a:pt x="500" y="12492"/>
                    </a:lnTo>
                    <a:lnTo>
                      <a:pt x="500" y="12489"/>
                    </a:lnTo>
                    <a:lnTo>
                      <a:pt x="499" y="12489"/>
                    </a:lnTo>
                    <a:lnTo>
                      <a:pt x="499" y="12487"/>
                    </a:lnTo>
                    <a:lnTo>
                      <a:pt x="497" y="12487"/>
                    </a:lnTo>
                    <a:lnTo>
                      <a:pt x="497" y="12484"/>
                    </a:lnTo>
                    <a:lnTo>
                      <a:pt x="495" y="12484"/>
                    </a:lnTo>
                    <a:lnTo>
                      <a:pt x="495" y="12480"/>
                    </a:lnTo>
                    <a:lnTo>
                      <a:pt x="494" y="12480"/>
                    </a:lnTo>
                    <a:lnTo>
                      <a:pt x="494" y="12479"/>
                    </a:lnTo>
                    <a:lnTo>
                      <a:pt x="492" y="12479"/>
                    </a:lnTo>
                    <a:lnTo>
                      <a:pt x="492" y="12475"/>
                    </a:lnTo>
                    <a:lnTo>
                      <a:pt x="490" y="12475"/>
                    </a:lnTo>
                    <a:lnTo>
                      <a:pt x="490" y="12474"/>
                    </a:lnTo>
                    <a:lnTo>
                      <a:pt x="489" y="12474"/>
                    </a:lnTo>
                    <a:lnTo>
                      <a:pt x="489" y="12470"/>
                    </a:lnTo>
                    <a:lnTo>
                      <a:pt x="487" y="12470"/>
                    </a:lnTo>
                    <a:lnTo>
                      <a:pt x="487" y="12469"/>
                    </a:lnTo>
                    <a:lnTo>
                      <a:pt x="485" y="12469"/>
                    </a:lnTo>
                    <a:lnTo>
                      <a:pt x="485" y="12465"/>
                    </a:lnTo>
                    <a:lnTo>
                      <a:pt x="484" y="12465"/>
                    </a:lnTo>
                    <a:lnTo>
                      <a:pt x="484" y="12462"/>
                    </a:lnTo>
                    <a:lnTo>
                      <a:pt x="482" y="12462"/>
                    </a:lnTo>
                    <a:lnTo>
                      <a:pt x="482" y="12460"/>
                    </a:lnTo>
                    <a:lnTo>
                      <a:pt x="480" y="12460"/>
                    </a:lnTo>
                    <a:lnTo>
                      <a:pt x="480" y="12457"/>
                    </a:lnTo>
                    <a:lnTo>
                      <a:pt x="479" y="12457"/>
                    </a:lnTo>
                    <a:lnTo>
                      <a:pt x="479" y="12455"/>
                    </a:lnTo>
                    <a:lnTo>
                      <a:pt x="477" y="12455"/>
                    </a:lnTo>
                    <a:lnTo>
                      <a:pt x="477" y="12452"/>
                    </a:lnTo>
                    <a:lnTo>
                      <a:pt x="475" y="12452"/>
                    </a:lnTo>
                    <a:lnTo>
                      <a:pt x="475" y="12450"/>
                    </a:lnTo>
                    <a:lnTo>
                      <a:pt x="474" y="12450"/>
                    </a:lnTo>
                    <a:lnTo>
                      <a:pt x="474" y="12447"/>
                    </a:lnTo>
                    <a:lnTo>
                      <a:pt x="472" y="12447"/>
                    </a:lnTo>
                    <a:lnTo>
                      <a:pt x="472" y="12444"/>
                    </a:lnTo>
                    <a:lnTo>
                      <a:pt x="470" y="12444"/>
                    </a:lnTo>
                    <a:lnTo>
                      <a:pt x="470" y="12442"/>
                    </a:lnTo>
                    <a:lnTo>
                      <a:pt x="469" y="12442"/>
                    </a:lnTo>
                    <a:lnTo>
                      <a:pt x="469" y="12439"/>
                    </a:lnTo>
                    <a:lnTo>
                      <a:pt x="467" y="12439"/>
                    </a:lnTo>
                    <a:lnTo>
                      <a:pt x="467" y="12437"/>
                    </a:lnTo>
                    <a:lnTo>
                      <a:pt x="465" y="12437"/>
                    </a:lnTo>
                    <a:lnTo>
                      <a:pt x="465" y="12434"/>
                    </a:lnTo>
                    <a:lnTo>
                      <a:pt x="464" y="12434"/>
                    </a:lnTo>
                    <a:lnTo>
                      <a:pt x="464" y="12432"/>
                    </a:lnTo>
                    <a:lnTo>
                      <a:pt x="462" y="12432"/>
                    </a:lnTo>
                    <a:lnTo>
                      <a:pt x="462" y="12429"/>
                    </a:lnTo>
                    <a:lnTo>
                      <a:pt x="460" y="12429"/>
                    </a:lnTo>
                    <a:lnTo>
                      <a:pt x="460" y="12425"/>
                    </a:lnTo>
                    <a:lnTo>
                      <a:pt x="459" y="12425"/>
                    </a:lnTo>
                    <a:lnTo>
                      <a:pt x="459" y="12422"/>
                    </a:lnTo>
                    <a:lnTo>
                      <a:pt x="457" y="12422"/>
                    </a:lnTo>
                    <a:lnTo>
                      <a:pt x="457" y="12420"/>
                    </a:lnTo>
                    <a:lnTo>
                      <a:pt x="455" y="12420"/>
                    </a:lnTo>
                    <a:lnTo>
                      <a:pt x="455" y="12417"/>
                    </a:lnTo>
                    <a:lnTo>
                      <a:pt x="454" y="12417"/>
                    </a:lnTo>
                    <a:lnTo>
                      <a:pt x="454" y="12414"/>
                    </a:lnTo>
                    <a:lnTo>
                      <a:pt x="452" y="12414"/>
                    </a:lnTo>
                    <a:lnTo>
                      <a:pt x="452" y="12410"/>
                    </a:lnTo>
                    <a:lnTo>
                      <a:pt x="450" y="12410"/>
                    </a:lnTo>
                    <a:lnTo>
                      <a:pt x="450" y="12409"/>
                    </a:lnTo>
                    <a:lnTo>
                      <a:pt x="449" y="12409"/>
                    </a:lnTo>
                    <a:lnTo>
                      <a:pt x="449" y="12405"/>
                    </a:lnTo>
                    <a:lnTo>
                      <a:pt x="447" y="12405"/>
                    </a:lnTo>
                    <a:lnTo>
                      <a:pt x="447" y="12402"/>
                    </a:lnTo>
                    <a:lnTo>
                      <a:pt x="445" y="12402"/>
                    </a:lnTo>
                    <a:lnTo>
                      <a:pt x="445" y="12399"/>
                    </a:lnTo>
                    <a:lnTo>
                      <a:pt x="444" y="12399"/>
                    </a:lnTo>
                    <a:lnTo>
                      <a:pt x="444" y="12397"/>
                    </a:lnTo>
                    <a:lnTo>
                      <a:pt x="442" y="12397"/>
                    </a:lnTo>
                    <a:lnTo>
                      <a:pt x="442" y="12394"/>
                    </a:lnTo>
                    <a:lnTo>
                      <a:pt x="440" y="12394"/>
                    </a:lnTo>
                    <a:lnTo>
                      <a:pt x="440" y="12390"/>
                    </a:lnTo>
                    <a:lnTo>
                      <a:pt x="439" y="12390"/>
                    </a:lnTo>
                    <a:lnTo>
                      <a:pt x="439" y="12389"/>
                    </a:lnTo>
                    <a:lnTo>
                      <a:pt x="437" y="12389"/>
                    </a:lnTo>
                    <a:lnTo>
                      <a:pt x="437" y="12385"/>
                    </a:lnTo>
                    <a:lnTo>
                      <a:pt x="435" y="12385"/>
                    </a:lnTo>
                    <a:lnTo>
                      <a:pt x="435" y="12382"/>
                    </a:lnTo>
                    <a:lnTo>
                      <a:pt x="434" y="12382"/>
                    </a:lnTo>
                    <a:lnTo>
                      <a:pt x="434" y="12379"/>
                    </a:lnTo>
                    <a:lnTo>
                      <a:pt x="432" y="12379"/>
                    </a:lnTo>
                    <a:lnTo>
                      <a:pt x="432" y="12377"/>
                    </a:lnTo>
                    <a:lnTo>
                      <a:pt x="430" y="12377"/>
                    </a:lnTo>
                    <a:lnTo>
                      <a:pt x="430" y="12374"/>
                    </a:lnTo>
                    <a:lnTo>
                      <a:pt x="429" y="12374"/>
                    </a:lnTo>
                    <a:lnTo>
                      <a:pt x="429" y="12370"/>
                    </a:lnTo>
                    <a:lnTo>
                      <a:pt x="427" y="12370"/>
                    </a:lnTo>
                    <a:lnTo>
                      <a:pt x="427" y="12367"/>
                    </a:lnTo>
                    <a:lnTo>
                      <a:pt x="425" y="12367"/>
                    </a:lnTo>
                    <a:lnTo>
                      <a:pt x="425" y="12365"/>
                    </a:lnTo>
                    <a:lnTo>
                      <a:pt x="424" y="12365"/>
                    </a:lnTo>
                    <a:lnTo>
                      <a:pt x="424" y="12362"/>
                    </a:lnTo>
                    <a:lnTo>
                      <a:pt x="422" y="12362"/>
                    </a:lnTo>
                    <a:lnTo>
                      <a:pt x="422" y="12359"/>
                    </a:lnTo>
                    <a:lnTo>
                      <a:pt x="420" y="12359"/>
                    </a:lnTo>
                    <a:lnTo>
                      <a:pt x="420" y="12355"/>
                    </a:lnTo>
                    <a:lnTo>
                      <a:pt x="419" y="12355"/>
                    </a:lnTo>
                    <a:lnTo>
                      <a:pt x="419" y="12354"/>
                    </a:lnTo>
                    <a:lnTo>
                      <a:pt x="417" y="12354"/>
                    </a:lnTo>
                    <a:lnTo>
                      <a:pt x="417" y="12350"/>
                    </a:lnTo>
                    <a:lnTo>
                      <a:pt x="415" y="12350"/>
                    </a:lnTo>
                    <a:lnTo>
                      <a:pt x="415" y="12347"/>
                    </a:lnTo>
                    <a:lnTo>
                      <a:pt x="414" y="12347"/>
                    </a:lnTo>
                    <a:lnTo>
                      <a:pt x="414" y="12344"/>
                    </a:lnTo>
                    <a:lnTo>
                      <a:pt x="412" y="12344"/>
                    </a:lnTo>
                    <a:lnTo>
                      <a:pt x="412" y="12342"/>
                    </a:lnTo>
                    <a:lnTo>
                      <a:pt x="410" y="12342"/>
                    </a:lnTo>
                    <a:lnTo>
                      <a:pt x="410" y="12339"/>
                    </a:lnTo>
                    <a:lnTo>
                      <a:pt x="409" y="12339"/>
                    </a:lnTo>
                    <a:lnTo>
                      <a:pt x="409" y="12335"/>
                    </a:lnTo>
                    <a:lnTo>
                      <a:pt x="407" y="12335"/>
                    </a:lnTo>
                    <a:lnTo>
                      <a:pt x="407" y="12332"/>
                    </a:lnTo>
                    <a:lnTo>
                      <a:pt x="405" y="12332"/>
                    </a:lnTo>
                    <a:lnTo>
                      <a:pt x="405" y="12330"/>
                    </a:lnTo>
                    <a:lnTo>
                      <a:pt x="404" y="12330"/>
                    </a:lnTo>
                    <a:lnTo>
                      <a:pt x="404" y="12327"/>
                    </a:lnTo>
                    <a:lnTo>
                      <a:pt x="402" y="12327"/>
                    </a:lnTo>
                    <a:lnTo>
                      <a:pt x="402" y="12324"/>
                    </a:lnTo>
                    <a:lnTo>
                      <a:pt x="400" y="12324"/>
                    </a:lnTo>
                    <a:lnTo>
                      <a:pt x="400" y="12320"/>
                    </a:lnTo>
                    <a:lnTo>
                      <a:pt x="399" y="12320"/>
                    </a:lnTo>
                    <a:lnTo>
                      <a:pt x="399" y="12319"/>
                    </a:lnTo>
                    <a:lnTo>
                      <a:pt x="397" y="12319"/>
                    </a:lnTo>
                    <a:lnTo>
                      <a:pt x="397" y="12315"/>
                    </a:lnTo>
                    <a:lnTo>
                      <a:pt x="395" y="12315"/>
                    </a:lnTo>
                    <a:lnTo>
                      <a:pt x="395" y="12312"/>
                    </a:lnTo>
                    <a:lnTo>
                      <a:pt x="394" y="12312"/>
                    </a:lnTo>
                    <a:lnTo>
                      <a:pt x="394" y="12309"/>
                    </a:lnTo>
                    <a:lnTo>
                      <a:pt x="392" y="12309"/>
                    </a:lnTo>
                    <a:lnTo>
                      <a:pt x="392" y="12307"/>
                    </a:lnTo>
                    <a:lnTo>
                      <a:pt x="390" y="12307"/>
                    </a:lnTo>
                    <a:lnTo>
                      <a:pt x="390" y="12304"/>
                    </a:lnTo>
                    <a:lnTo>
                      <a:pt x="389" y="12304"/>
                    </a:lnTo>
                    <a:lnTo>
                      <a:pt x="389" y="12300"/>
                    </a:lnTo>
                    <a:lnTo>
                      <a:pt x="387" y="12300"/>
                    </a:lnTo>
                    <a:lnTo>
                      <a:pt x="387" y="12297"/>
                    </a:lnTo>
                    <a:lnTo>
                      <a:pt x="385" y="12297"/>
                    </a:lnTo>
                    <a:lnTo>
                      <a:pt x="385" y="12294"/>
                    </a:lnTo>
                    <a:lnTo>
                      <a:pt x="384" y="12294"/>
                    </a:lnTo>
                    <a:lnTo>
                      <a:pt x="384" y="12290"/>
                    </a:lnTo>
                    <a:lnTo>
                      <a:pt x="382" y="12290"/>
                    </a:lnTo>
                    <a:lnTo>
                      <a:pt x="382" y="12287"/>
                    </a:lnTo>
                    <a:lnTo>
                      <a:pt x="380" y="12287"/>
                    </a:lnTo>
                    <a:lnTo>
                      <a:pt x="380" y="12285"/>
                    </a:lnTo>
                    <a:lnTo>
                      <a:pt x="379" y="12285"/>
                    </a:lnTo>
                    <a:lnTo>
                      <a:pt x="379" y="12282"/>
                    </a:lnTo>
                    <a:lnTo>
                      <a:pt x="377" y="12282"/>
                    </a:lnTo>
                    <a:lnTo>
                      <a:pt x="377" y="12279"/>
                    </a:lnTo>
                    <a:lnTo>
                      <a:pt x="375" y="12279"/>
                    </a:lnTo>
                    <a:lnTo>
                      <a:pt x="375" y="12275"/>
                    </a:lnTo>
                    <a:lnTo>
                      <a:pt x="374" y="12275"/>
                    </a:lnTo>
                    <a:lnTo>
                      <a:pt x="374" y="12272"/>
                    </a:lnTo>
                    <a:lnTo>
                      <a:pt x="372" y="12272"/>
                    </a:lnTo>
                    <a:lnTo>
                      <a:pt x="372" y="12269"/>
                    </a:lnTo>
                    <a:lnTo>
                      <a:pt x="370" y="12269"/>
                    </a:lnTo>
                    <a:lnTo>
                      <a:pt x="370" y="12265"/>
                    </a:lnTo>
                    <a:lnTo>
                      <a:pt x="369" y="12265"/>
                    </a:lnTo>
                    <a:lnTo>
                      <a:pt x="369" y="12262"/>
                    </a:lnTo>
                    <a:lnTo>
                      <a:pt x="367" y="12262"/>
                    </a:lnTo>
                    <a:lnTo>
                      <a:pt x="367" y="12259"/>
                    </a:lnTo>
                    <a:lnTo>
                      <a:pt x="365" y="12259"/>
                    </a:lnTo>
                    <a:lnTo>
                      <a:pt x="365" y="12255"/>
                    </a:lnTo>
                    <a:lnTo>
                      <a:pt x="364" y="12255"/>
                    </a:lnTo>
                    <a:lnTo>
                      <a:pt x="364" y="12252"/>
                    </a:lnTo>
                    <a:lnTo>
                      <a:pt x="362" y="12252"/>
                    </a:lnTo>
                    <a:lnTo>
                      <a:pt x="362" y="12249"/>
                    </a:lnTo>
                    <a:lnTo>
                      <a:pt x="360" y="12249"/>
                    </a:lnTo>
                    <a:lnTo>
                      <a:pt x="360" y="12245"/>
                    </a:lnTo>
                    <a:lnTo>
                      <a:pt x="359" y="12245"/>
                    </a:lnTo>
                    <a:lnTo>
                      <a:pt x="359" y="12242"/>
                    </a:lnTo>
                    <a:lnTo>
                      <a:pt x="357" y="12242"/>
                    </a:lnTo>
                    <a:lnTo>
                      <a:pt x="357" y="12239"/>
                    </a:lnTo>
                    <a:lnTo>
                      <a:pt x="355" y="12239"/>
                    </a:lnTo>
                    <a:lnTo>
                      <a:pt x="355" y="12235"/>
                    </a:lnTo>
                    <a:lnTo>
                      <a:pt x="354" y="12235"/>
                    </a:lnTo>
                    <a:lnTo>
                      <a:pt x="354" y="12232"/>
                    </a:lnTo>
                    <a:lnTo>
                      <a:pt x="352" y="12232"/>
                    </a:lnTo>
                    <a:lnTo>
                      <a:pt x="352" y="12229"/>
                    </a:lnTo>
                    <a:lnTo>
                      <a:pt x="350" y="12229"/>
                    </a:lnTo>
                    <a:lnTo>
                      <a:pt x="350" y="12225"/>
                    </a:lnTo>
                    <a:lnTo>
                      <a:pt x="349" y="12225"/>
                    </a:lnTo>
                    <a:lnTo>
                      <a:pt x="349" y="12222"/>
                    </a:lnTo>
                    <a:lnTo>
                      <a:pt x="347" y="12222"/>
                    </a:lnTo>
                    <a:lnTo>
                      <a:pt x="347" y="12219"/>
                    </a:lnTo>
                    <a:lnTo>
                      <a:pt x="345" y="12219"/>
                    </a:lnTo>
                    <a:lnTo>
                      <a:pt x="345" y="12215"/>
                    </a:lnTo>
                    <a:lnTo>
                      <a:pt x="344" y="12215"/>
                    </a:lnTo>
                    <a:lnTo>
                      <a:pt x="344" y="12214"/>
                    </a:lnTo>
                    <a:lnTo>
                      <a:pt x="342" y="12214"/>
                    </a:lnTo>
                    <a:lnTo>
                      <a:pt x="342" y="12210"/>
                    </a:lnTo>
                    <a:lnTo>
                      <a:pt x="340" y="12210"/>
                    </a:lnTo>
                    <a:lnTo>
                      <a:pt x="340" y="12207"/>
                    </a:lnTo>
                    <a:lnTo>
                      <a:pt x="339" y="12207"/>
                    </a:lnTo>
                    <a:lnTo>
                      <a:pt x="339" y="12204"/>
                    </a:lnTo>
                    <a:lnTo>
                      <a:pt x="337" y="12204"/>
                    </a:lnTo>
                    <a:lnTo>
                      <a:pt x="337" y="12200"/>
                    </a:lnTo>
                    <a:lnTo>
                      <a:pt x="335" y="12200"/>
                    </a:lnTo>
                    <a:lnTo>
                      <a:pt x="335" y="12197"/>
                    </a:lnTo>
                    <a:lnTo>
                      <a:pt x="334" y="12197"/>
                    </a:lnTo>
                    <a:lnTo>
                      <a:pt x="334" y="12194"/>
                    </a:lnTo>
                    <a:lnTo>
                      <a:pt x="332" y="12194"/>
                    </a:lnTo>
                    <a:lnTo>
                      <a:pt x="332" y="12190"/>
                    </a:lnTo>
                    <a:lnTo>
                      <a:pt x="330" y="12190"/>
                    </a:lnTo>
                    <a:lnTo>
                      <a:pt x="330" y="12187"/>
                    </a:lnTo>
                    <a:lnTo>
                      <a:pt x="329" y="12187"/>
                    </a:lnTo>
                    <a:lnTo>
                      <a:pt x="329" y="12184"/>
                    </a:lnTo>
                    <a:lnTo>
                      <a:pt x="327" y="12184"/>
                    </a:lnTo>
                    <a:lnTo>
                      <a:pt x="327" y="12180"/>
                    </a:lnTo>
                    <a:lnTo>
                      <a:pt x="325" y="12180"/>
                    </a:lnTo>
                    <a:lnTo>
                      <a:pt x="325" y="12177"/>
                    </a:lnTo>
                    <a:lnTo>
                      <a:pt x="324" y="12177"/>
                    </a:lnTo>
                    <a:lnTo>
                      <a:pt x="324" y="12174"/>
                    </a:lnTo>
                    <a:lnTo>
                      <a:pt x="322" y="12174"/>
                    </a:lnTo>
                    <a:lnTo>
                      <a:pt x="322" y="12170"/>
                    </a:lnTo>
                    <a:lnTo>
                      <a:pt x="320" y="12170"/>
                    </a:lnTo>
                    <a:lnTo>
                      <a:pt x="320" y="12167"/>
                    </a:lnTo>
                    <a:lnTo>
                      <a:pt x="319" y="12167"/>
                    </a:lnTo>
                    <a:lnTo>
                      <a:pt x="319" y="12164"/>
                    </a:lnTo>
                    <a:lnTo>
                      <a:pt x="317" y="12164"/>
                    </a:lnTo>
                    <a:lnTo>
                      <a:pt x="317" y="12160"/>
                    </a:lnTo>
                    <a:lnTo>
                      <a:pt x="315" y="12160"/>
                    </a:lnTo>
                    <a:lnTo>
                      <a:pt x="315" y="12157"/>
                    </a:lnTo>
                    <a:lnTo>
                      <a:pt x="314" y="12157"/>
                    </a:lnTo>
                    <a:lnTo>
                      <a:pt x="314" y="12154"/>
                    </a:lnTo>
                    <a:lnTo>
                      <a:pt x="312" y="12154"/>
                    </a:lnTo>
                    <a:lnTo>
                      <a:pt x="312" y="12150"/>
                    </a:lnTo>
                    <a:lnTo>
                      <a:pt x="310" y="12150"/>
                    </a:lnTo>
                    <a:lnTo>
                      <a:pt x="310" y="12145"/>
                    </a:lnTo>
                    <a:lnTo>
                      <a:pt x="309" y="12145"/>
                    </a:lnTo>
                    <a:lnTo>
                      <a:pt x="309" y="12142"/>
                    </a:lnTo>
                    <a:lnTo>
                      <a:pt x="307" y="12142"/>
                    </a:lnTo>
                    <a:lnTo>
                      <a:pt x="307" y="12139"/>
                    </a:lnTo>
                    <a:lnTo>
                      <a:pt x="305" y="12139"/>
                    </a:lnTo>
                    <a:lnTo>
                      <a:pt x="305" y="12135"/>
                    </a:lnTo>
                    <a:lnTo>
                      <a:pt x="304" y="12135"/>
                    </a:lnTo>
                    <a:lnTo>
                      <a:pt x="304" y="12132"/>
                    </a:lnTo>
                    <a:lnTo>
                      <a:pt x="302" y="12132"/>
                    </a:lnTo>
                    <a:lnTo>
                      <a:pt x="302" y="12129"/>
                    </a:lnTo>
                    <a:lnTo>
                      <a:pt x="300" y="12129"/>
                    </a:lnTo>
                    <a:lnTo>
                      <a:pt x="300" y="12124"/>
                    </a:lnTo>
                    <a:lnTo>
                      <a:pt x="299" y="12124"/>
                    </a:lnTo>
                    <a:lnTo>
                      <a:pt x="299" y="12120"/>
                    </a:lnTo>
                    <a:lnTo>
                      <a:pt x="297" y="12120"/>
                    </a:lnTo>
                    <a:lnTo>
                      <a:pt x="297" y="12117"/>
                    </a:lnTo>
                    <a:lnTo>
                      <a:pt x="295" y="12117"/>
                    </a:lnTo>
                    <a:lnTo>
                      <a:pt x="295" y="12114"/>
                    </a:lnTo>
                    <a:lnTo>
                      <a:pt x="294" y="12114"/>
                    </a:lnTo>
                    <a:lnTo>
                      <a:pt x="294" y="12110"/>
                    </a:lnTo>
                    <a:lnTo>
                      <a:pt x="292" y="12110"/>
                    </a:lnTo>
                    <a:lnTo>
                      <a:pt x="292" y="12107"/>
                    </a:lnTo>
                    <a:lnTo>
                      <a:pt x="290" y="12107"/>
                    </a:lnTo>
                    <a:lnTo>
                      <a:pt x="290" y="12104"/>
                    </a:lnTo>
                    <a:lnTo>
                      <a:pt x="289" y="12104"/>
                    </a:lnTo>
                    <a:lnTo>
                      <a:pt x="289" y="12099"/>
                    </a:lnTo>
                    <a:lnTo>
                      <a:pt x="287" y="12099"/>
                    </a:lnTo>
                    <a:lnTo>
                      <a:pt x="287" y="12095"/>
                    </a:lnTo>
                    <a:lnTo>
                      <a:pt x="285" y="12095"/>
                    </a:lnTo>
                    <a:lnTo>
                      <a:pt x="285" y="12092"/>
                    </a:lnTo>
                    <a:lnTo>
                      <a:pt x="284" y="12092"/>
                    </a:lnTo>
                    <a:lnTo>
                      <a:pt x="284" y="12089"/>
                    </a:lnTo>
                    <a:lnTo>
                      <a:pt x="282" y="12089"/>
                    </a:lnTo>
                    <a:lnTo>
                      <a:pt x="282" y="12085"/>
                    </a:lnTo>
                    <a:lnTo>
                      <a:pt x="280" y="12085"/>
                    </a:lnTo>
                    <a:lnTo>
                      <a:pt x="280" y="12082"/>
                    </a:lnTo>
                    <a:lnTo>
                      <a:pt x="279" y="12082"/>
                    </a:lnTo>
                    <a:lnTo>
                      <a:pt x="279" y="12077"/>
                    </a:lnTo>
                    <a:lnTo>
                      <a:pt x="277" y="12077"/>
                    </a:lnTo>
                    <a:lnTo>
                      <a:pt x="277" y="12074"/>
                    </a:lnTo>
                    <a:lnTo>
                      <a:pt x="275" y="12074"/>
                    </a:lnTo>
                    <a:lnTo>
                      <a:pt x="275" y="12070"/>
                    </a:lnTo>
                    <a:lnTo>
                      <a:pt x="274" y="12070"/>
                    </a:lnTo>
                    <a:lnTo>
                      <a:pt x="274" y="12067"/>
                    </a:lnTo>
                    <a:lnTo>
                      <a:pt x="272" y="12067"/>
                    </a:lnTo>
                    <a:lnTo>
                      <a:pt x="272" y="12064"/>
                    </a:lnTo>
                    <a:lnTo>
                      <a:pt x="270" y="12064"/>
                    </a:lnTo>
                    <a:lnTo>
                      <a:pt x="270" y="12060"/>
                    </a:lnTo>
                    <a:lnTo>
                      <a:pt x="269" y="12060"/>
                    </a:lnTo>
                    <a:lnTo>
                      <a:pt x="269" y="12055"/>
                    </a:lnTo>
                    <a:lnTo>
                      <a:pt x="267" y="12055"/>
                    </a:lnTo>
                    <a:lnTo>
                      <a:pt x="267" y="12052"/>
                    </a:lnTo>
                    <a:lnTo>
                      <a:pt x="265" y="12052"/>
                    </a:lnTo>
                    <a:lnTo>
                      <a:pt x="265" y="12049"/>
                    </a:lnTo>
                    <a:lnTo>
                      <a:pt x="264" y="12049"/>
                    </a:lnTo>
                    <a:lnTo>
                      <a:pt x="264" y="12044"/>
                    </a:lnTo>
                    <a:lnTo>
                      <a:pt x="262" y="12044"/>
                    </a:lnTo>
                    <a:lnTo>
                      <a:pt x="262" y="12040"/>
                    </a:lnTo>
                    <a:lnTo>
                      <a:pt x="260" y="12040"/>
                    </a:lnTo>
                    <a:lnTo>
                      <a:pt x="260" y="12037"/>
                    </a:lnTo>
                    <a:lnTo>
                      <a:pt x="259" y="12037"/>
                    </a:lnTo>
                    <a:lnTo>
                      <a:pt x="259" y="12032"/>
                    </a:lnTo>
                    <a:lnTo>
                      <a:pt x="257" y="12032"/>
                    </a:lnTo>
                    <a:lnTo>
                      <a:pt x="257" y="12029"/>
                    </a:lnTo>
                    <a:lnTo>
                      <a:pt x="255" y="12029"/>
                    </a:lnTo>
                    <a:lnTo>
                      <a:pt x="255" y="12024"/>
                    </a:lnTo>
                    <a:lnTo>
                      <a:pt x="254" y="12024"/>
                    </a:lnTo>
                    <a:lnTo>
                      <a:pt x="254" y="12020"/>
                    </a:lnTo>
                    <a:lnTo>
                      <a:pt x="252" y="12020"/>
                    </a:lnTo>
                    <a:lnTo>
                      <a:pt x="252" y="12017"/>
                    </a:lnTo>
                    <a:lnTo>
                      <a:pt x="250" y="12017"/>
                    </a:lnTo>
                    <a:lnTo>
                      <a:pt x="250" y="12012"/>
                    </a:lnTo>
                    <a:lnTo>
                      <a:pt x="249" y="12012"/>
                    </a:lnTo>
                    <a:lnTo>
                      <a:pt x="249" y="12009"/>
                    </a:lnTo>
                    <a:lnTo>
                      <a:pt x="247" y="12009"/>
                    </a:lnTo>
                    <a:lnTo>
                      <a:pt x="247" y="12005"/>
                    </a:lnTo>
                    <a:lnTo>
                      <a:pt x="245" y="12005"/>
                    </a:lnTo>
                    <a:lnTo>
                      <a:pt x="245" y="12000"/>
                    </a:lnTo>
                    <a:lnTo>
                      <a:pt x="244" y="12000"/>
                    </a:lnTo>
                    <a:lnTo>
                      <a:pt x="244" y="11997"/>
                    </a:lnTo>
                    <a:lnTo>
                      <a:pt x="242" y="11997"/>
                    </a:lnTo>
                    <a:lnTo>
                      <a:pt x="242" y="11994"/>
                    </a:lnTo>
                    <a:lnTo>
                      <a:pt x="240" y="11994"/>
                    </a:lnTo>
                    <a:lnTo>
                      <a:pt x="240" y="11989"/>
                    </a:lnTo>
                    <a:lnTo>
                      <a:pt x="239" y="11989"/>
                    </a:lnTo>
                    <a:lnTo>
                      <a:pt x="239" y="11985"/>
                    </a:lnTo>
                    <a:lnTo>
                      <a:pt x="237" y="11985"/>
                    </a:lnTo>
                    <a:lnTo>
                      <a:pt x="237" y="11980"/>
                    </a:lnTo>
                    <a:lnTo>
                      <a:pt x="235" y="11980"/>
                    </a:lnTo>
                    <a:lnTo>
                      <a:pt x="235" y="11977"/>
                    </a:lnTo>
                    <a:lnTo>
                      <a:pt x="234" y="11977"/>
                    </a:lnTo>
                    <a:lnTo>
                      <a:pt x="234" y="11972"/>
                    </a:lnTo>
                    <a:lnTo>
                      <a:pt x="232" y="11972"/>
                    </a:lnTo>
                    <a:lnTo>
                      <a:pt x="232" y="11969"/>
                    </a:lnTo>
                    <a:lnTo>
                      <a:pt x="230" y="11969"/>
                    </a:lnTo>
                    <a:lnTo>
                      <a:pt x="230" y="11964"/>
                    </a:lnTo>
                    <a:lnTo>
                      <a:pt x="229" y="11964"/>
                    </a:lnTo>
                    <a:lnTo>
                      <a:pt x="229" y="11959"/>
                    </a:lnTo>
                    <a:lnTo>
                      <a:pt x="227" y="11959"/>
                    </a:lnTo>
                    <a:lnTo>
                      <a:pt x="227" y="11955"/>
                    </a:lnTo>
                    <a:lnTo>
                      <a:pt x="225" y="11955"/>
                    </a:lnTo>
                    <a:lnTo>
                      <a:pt x="225" y="11950"/>
                    </a:lnTo>
                    <a:lnTo>
                      <a:pt x="224" y="11950"/>
                    </a:lnTo>
                    <a:lnTo>
                      <a:pt x="224" y="11947"/>
                    </a:lnTo>
                    <a:lnTo>
                      <a:pt x="222" y="11947"/>
                    </a:lnTo>
                    <a:lnTo>
                      <a:pt x="222" y="11942"/>
                    </a:lnTo>
                    <a:lnTo>
                      <a:pt x="220" y="11942"/>
                    </a:lnTo>
                    <a:lnTo>
                      <a:pt x="220" y="11937"/>
                    </a:lnTo>
                    <a:lnTo>
                      <a:pt x="219" y="11937"/>
                    </a:lnTo>
                    <a:lnTo>
                      <a:pt x="219" y="11934"/>
                    </a:lnTo>
                    <a:lnTo>
                      <a:pt x="217" y="11934"/>
                    </a:lnTo>
                    <a:lnTo>
                      <a:pt x="217" y="11929"/>
                    </a:lnTo>
                    <a:lnTo>
                      <a:pt x="215" y="11929"/>
                    </a:lnTo>
                    <a:lnTo>
                      <a:pt x="215" y="11925"/>
                    </a:lnTo>
                    <a:lnTo>
                      <a:pt x="214" y="11925"/>
                    </a:lnTo>
                    <a:lnTo>
                      <a:pt x="214" y="11920"/>
                    </a:lnTo>
                    <a:lnTo>
                      <a:pt x="212" y="11920"/>
                    </a:lnTo>
                    <a:lnTo>
                      <a:pt x="212" y="11915"/>
                    </a:lnTo>
                    <a:lnTo>
                      <a:pt x="210" y="11915"/>
                    </a:lnTo>
                    <a:lnTo>
                      <a:pt x="210" y="11912"/>
                    </a:lnTo>
                    <a:lnTo>
                      <a:pt x="209" y="11912"/>
                    </a:lnTo>
                    <a:lnTo>
                      <a:pt x="209" y="11907"/>
                    </a:lnTo>
                    <a:lnTo>
                      <a:pt x="207" y="11907"/>
                    </a:lnTo>
                    <a:lnTo>
                      <a:pt x="207" y="11904"/>
                    </a:lnTo>
                    <a:lnTo>
                      <a:pt x="205" y="11904"/>
                    </a:lnTo>
                    <a:lnTo>
                      <a:pt x="205" y="11899"/>
                    </a:lnTo>
                    <a:lnTo>
                      <a:pt x="204" y="11899"/>
                    </a:lnTo>
                    <a:lnTo>
                      <a:pt x="204" y="11895"/>
                    </a:lnTo>
                    <a:lnTo>
                      <a:pt x="202" y="11895"/>
                    </a:lnTo>
                    <a:lnTo>
                      <a:pt x="202" y="11890"/>
                    </a:lnTo>
                    <a:lnTo>
                      <a:pt x="200" y="11890"/>
                    </a:lnTo>
                    <a:lnTo>
                      <a:pt x="200" y="11885"/>
                    </a:lnTo>
                    <a:lnTo>
                      <a:pt x="199" y="11885"/>
                    </a:lnTo>
                    <a:lnTo>
                      <a:pt x="199" y="11882"/>
                    </a:lnTo>
                    <a:lnTo>
                      <a:pt x="197" y="11882"/>
                    </a:lnTo>
                    <a:lnTo>
                      <a:pt x="197" y="11877"/>
                    </a:lnTo>
                    <a:lnTo>
                      <a:pt x="195" y="11877"/>
                    </a:lnTo>
                    <a:lnTo>
                      <a:pt x="195" y="11874"/>
                    </a:lnTo>
                    <a:lnTo>
                      <a:pt x="194" y="11874"/>
                    </a:lnTo>
                    <a:lnTo>
                      <a:pt x="194" y="11869"/>
                    </a:lnTo>
                    <a:lnTo>
                      <a:pt x="192" y="11869"/>
                    </a:lnTo>
                    <a:lnTo>
                      <a:pt x="192" y="11864"/>
                    </a:lnTo>
                    <a:lnTo>
                      <a:pt x="190" y="11864"/>
                    </a:lnTo>
                    <a:lnTo>
                      <a:pt x="190" y="11859"/>
                    </a:lnTo>
                    <a:lnTo>
                      <a:pt x="189" y="11859"/>
                    </a:lnTo>
                    <a:lnTo>
                      <a:pt x="189" y="11854"/>
                    </a:lnTo>
                    <a:lnTo>
                      <a:pt x="187" y="11854"/>
                    </a:lnTo>
                    <a:lnTo>
                      <a:pt x="187" y="11849"/>
                    </a:lnTo>
                    <a:lnTo>
                      <a:pt x="185" y="11849"/>
                    </a:lnTo>
                    <a:lnTo>
                      <a:pt x="185" y="11844"/>
                    </a:lnTo>
                    <a:lnTo>
                      <a:pt x="184" y="11844"/>
                    </a:lnTo>
                    <a:lnTo>
                      <a:pt x="184" y="11839"/>
                    </a:lnTo>
                    <a:lnTo>
                      <a:pt x="182" y="11839"/>
                    </a:lnTo>
                    <a:lnTo>
                      <a:pt x="182" y="11834"/>
                    </a:lnTo>
                    <a:lnTo>
                      <a:pt x="180" y="11834"/>
                    </a:lnTo>
                    <a:lnTo>
                      <a:pt x="180" y="11829"/>
                    </a:lnTo>
                    <a:lnTo>
                      <a:pt x="179" y="11829"/>
                    </a:lnTo>
                    <a:lnTo>
                      <a:pt x="179" y="11824"/>
                    </a:lnTo>
                    <a:lnTo>
                      <a:pt x="177" y="11824"/>
                    </a:lnTo>
                    <a:lnTo>
                      <a:pt x="177" y="11819"/>
                    </a:lnTo>
                    <a:lnTo>
                      <a:pt x="175" y="11819"/>
                    </a:lnTo>
                    <a:lnTo>
                      <a:pt x="175" y="11814"/>
                    </a:lnTo>
                    <a:lnTo>
                      <a:pt x="174" y="11814"/>
                    </a:lnTo>
                    <a:lnTo>
                      <a:pt x="174" y="11809"/>
                    </a:lnTo>
                    <a:lnTo>
                      <a:pt x="172" y="11809"/>
                    </a:lnTo>
                    <a:lnTo>
                      <a:pt x="172" y="11804"/>
                    </a:lnTo>
                    <a:lnTo>
                      <a:pt x="170" y="11804"/>
                    </a:lnTo>
                    <a:lnTo>
                      <a:pt x="170" y="11799"/>
                    </a:lnTo>
                    <a:lnTo>
                      <a:pt x="169" y="11799"/>
                    </a:lnTo>
                    <a:lnTo>
                      <a:pt x="169" y="11794"/>
                    </a:lnTo>
                    <a:lnTo>
                      <a:pt x="167" y="11794"/>
                    </a:lnTo>
                    <a:lnTo>
                      <a:pt x="167" y="11789"/>
                    </a:lnTo>
                    <a:lnTo>
                      <a:pt x="165" y="11789"/>
                    </a:lnTo>
                    <a:lnTo>
                      <a:pt x="165" y="11784"/>
                    </a:lnTo>
                    <a:lnTo>
                      <a:pt x="164" y="11784"/>
                    </a:lnTo>
                    <a:lnTo>
                      <a:pt x="164" y="11780"/>
                    </a:lnTo>
                    <a:lnTo>
                      <a:pt x="162" y="11780"/>
                    </a:lnTo>
                    <a:lnTo>
                      <a:pt x="162" y="11775"/>
                    </a:lnTo>
                    <a:lnTo>
                      <a:pt x="160" y="11775"/>
                    </a:lnTo>
                    <a:lnTo>
                      <a:pt x="160" y="11770"/>
                    </a:lnTo>
                    <a:lnTo>
                      <a:pt x="159" y="11770"/>
                    </a:lnTo>
                    <a:lnTo>
                      <a:pt x="159" y="11765"/>
                    </a:lnTo>
                    <a:lnTo>
                      <a:pt x="157" y="11765"/>
                    </a:lnTo>
                    <a:lnTo>
                      <a:pt x="157" y="11760"/>
                    </a:lnTo>
                    <a:lnTo>
                      <a:pt x="155" y="11760"/>
                    </a:lnTo>
                    <a:lnTo>
                      <a:pt x="155" y="11755"/>
                    </a:lnTo>
                    <a:lnTo>
                      <a:pt x="154" y="11755"/>
                    </a:lnTo>
                    <a:lnTo>
                      <a:pt x="154" y="11750"/>
                    </a:lnTo>
                    <a:lnTo>
                      <a:pt x="152" y="11750"/>
                    </a:lnTo>
                    <a:lnTo>
                      <a:pt x="152" y="11745"/>
                    </a:lnTo>
                    <a:lnTo>
                      <a:pt x="150" y="11745"/>
                    </a:lnTo>
                    <a:lnTo>
                      <a:pt x="150" y="11740"/>
                    </a:lnTo>
                    <a:lnTo>
                      <a:pt x="149" y="11740"/>
                    </a:lnTo>
                    <a:lnTo>
                      <a:pt x="149" y="11735"/>
                    </a:lnTo>
                    <a:lnTo>
                      <a:pt x="147" y="11735"/>
                    </a:lnTo>
                    <a:lnTo>
                      <a:pt x="147" y="11730"/>
                    </a:lnTo>
                    <a:lnTo>
                      <a:pt x="145" y="11730"/>
                    </a:lnTo>
                    <a:lnTo>
                      <a:pt x="145" y="11725"/>
                    </a:lnTo>
                    <a:lnTo>
                      <a:pt x="144" y="11725"/>
                    </a:lnTo>
                    <a:lnTo>
                      <a:pt x="144" y="11720"/>
                    </a:lnTo>
                    <a:lnTo>
                      <a:pt x="142" y="11720"/>
                    </a:lnTo>
                    <a:lnTo>
                      <a:pt x="142" y="11714"/>
                    </a:lnTo>
                    <a:lnTo>
                      <a:pt x="140" y="11714"/>
                    </a:lnTo>
                    <a:lnTo>
                      <a:pt x="140" y="11709"/>
                    </a:lnTo>
                    <a:lnTo>
                      <a:pt x="139" y="11709"/>
                    </a:lnTo>
                    <a:lnTo>
                      <a:pt x="139" y="11702"/>
                    </a:lnTo>
                    <a:lnTo>
                      <a:pt x="137" y="11702"/>
                    </a:lnTo>
                    <a:lnTo>
                      <a:pt x="137" y="11697"/>
                    </a:lnTo>
                    <a:lnTo>
                      <a:pt x="135" y="11697"/>
                    </a:lnTo>
                    <a:lnTo>
                      <a:pt x="135" y="11690"/>
                    </a:lnTo>
                    <a:lnTo>
                      <a:pt x="134" y="11690"/>
                    </a:lnTo>
                    <a:lnTo>
                      <a:pt x="134" y="11685"/>
                    </a:lnTo>
                    <a:lnTo>
                      <a:pt x="132" y="11685"/>
                    </a:lnTo>
                    <a:lnTo>
                      <a:pt x="132" y="11679"/>
                    </a:lnTo>
                    <a:lnTo>
                      <a:pt x="130" y="11679"/>
                    </a:lnTo>
                    <a:lnTo>
                      <a:pt x="130" y="11674"/>
                    </a:lnTo>
                    <a:lnTo>
                      <a:pt x="129" y="11674"/>
                    </a:lnTo>
                    <a:lnTo>
                      <a:pt x="129" y="11667"/>
                    </a:lnTo>
                    <a:lnTo>
                      <a:pt x="127" y="11667"/>
                    </a:lnTo>
                    <a:lnTo>
                      <a:pt x="127" y="11662"/>
                    </a:lnTo>
                    <a:lnTo>
                      <a:pt x="125" y="11662"/>
                    </a:lnTo>
                    <a:lnTo>
                      <a:pt x="125" y="11655"/>
                    </a:lnTo>
                    <a:lnTo>
                      <a:pt x="124" y="11655"/>
                    </a:lnTo>
                    <a:lnTo>
                      <a:pt x="124" y="11650"/>
                    </a:lnTo>
                    <a:lnTo>
                      <a:pt x="122" y="11650"/>
                    </a:lnTo>
                    <a:lnTo>
                      <a:pt x="122" y="11644"/>
                    </a:lnTo>
                    <a:lnTo>
                      <a:pt x="120" y="11644"/>
                    </a:lnTo>
                    <a:lnTo>
                      <a:pt x="120" y="11639"/>
                    </a:lnTo>
                    <a:lnTo>
                      <a:pt x="119" y="11639"/>
                    </a:lnTo>
                    <a:lnTo>
                      <a:pt x="119" y="11632"/>
                    </a:lnTo>
                    <a:lnTo>
                      <a:pt x="117" y="11632"/>
                    </a:lnTo>
                    <a:lnTo>
                      <a:pt x="117" y="11627"/>
                    </a:lnTo>
                    <a:lnTo>
                      <a:pt x="115" y="11627"/>
                    </a:lnTo>
                    <a:lnTo>
                      <a:pt x="115" y="11620"/>
                    </a:lnTo>
                    <a:lnTo>
                      <a:pt x="114" y="11620"/>
                    </a:lnTo>
                    <a:lnTo>
                      <a:pt x="114" y="11614"/>
                    </a:lnTo>
                    <a:lnTo>
                      <a:pt x="112" y="11614"/>
                    </a:lnTo>
                    <a:lnTo>
                      <a:pt x="112" y="11609"/>
                    </a:lnTo>
                    <a:lnTo>
                      <a:pt x="110" y="11609"/>
                    </a:lnTo>
                    <a:lnTo>
                      <a:pt x="110" y="11602"/>
                    </a:lnTo>
                    <a:lnTo>
                      <a:pt x="109" y="11602"/>
                    </a:lnTo>
                    <a:lnTo>
                      <a:pt x="109" y="11597"/>
                    </a:lnTo>
                    <a:lnTo>
                      <a:pt x="107" y="11597"/>
                    </a:lnTo>
                    <a:lnTo>
                      <a:pt x="107" y="11590"/>
                    </a:lnTo>
                    <a:lnTo>
                      <a:pt x="105" y="11590"/>
                    </a:lnTo>
                    <a:lnTo>
                      <a:pt x="105" y="11585"/>
                    </a:lnTo>
                    <a:lnTo>
                      <a:pt x="104" y="11585"/>
                    </a:lnTo>
                    <a:lnTo>
                      <a:pt x="104" y="11579"/>
                    </a:lnTo>
                    <a:lnTo>
                      <a:pt x="102" y="11579"/>
                    </a:lnTo>
                    <a:lnTo>
                      <a:pt x="102" y="11574"/>
                    </a:lnTo>
                    <a:lnTo>
                      <a:pt x="100" y="11574"/>
                    </a:lnTo>
                    <a:lnTo>
                      <a:pt x="100" y="11567"/>
                    </a:lnTo>
                    <a:lnTo>
                      <a:pt x="99" y="11567"/>
                    </a:lnTo>
                    <a:lnTo>
                      <a:pt x="99" y="11560"/>
                    </a:lnTo>
                    <a:lnTo>
                      <a:pt x="97" y="11560"/>
                    </a:lnTo>
                    <a:lnTo>
                      <a:pt x="97" y="11552"/>
                    </a:lnTo>
                    <a:lnTo>
                      <a:pt x="95" y="11552"/>
                    </a:lnTo>
                    <a:lnTo>
                      <a:pt x="95" y="11545"/>
                    </a:lnTo>
                    <a:lnTo>
                      <a:pt x="94" y="11545"/>
                    </a:lnTo>
                    <a:lnTo>
                      <a:pt x="94" y="11539"/>
                    </a:lnTo>
                    <a:lnTo>
                      <a:pt x="92" y="11539"/>
                    </a:lnTo>
                    <a:lnTo>
                      <a:pt x="92" y="11530"/>
                    </a:lnTo>
                    <a:lnTo>
                      <a:pt x="90" y="11530"/>
                    </a:lnTo>
                    <a:lnTo>
                      <a:pt x="90" y="11524"/>
                    </a:lnTo>
                    <a:lnTo>
                      <a:pt x="89" y="11524"/>
                    </a:lnTo>
                    <a:lnTo>
                      <a:pt x="89" y="11517"/>
                    </a:lnTo>
                    <a:lnTo>
                      <a:pt x="87" y="11517"/>
                    </a:lnTo>
                    <a:lnTo>
                      <a:pt x="87" y="11509"/>
                    </a:lnTo>
                    <a:lnTo>
                      <a:pt x="85" y="11509"/>
                    </a:lnTo>
                    <a:lnTo>
                      <a:pt x="85" y="11502"/>
                    </a:lnTo>
                    <a:lnTo>
                      <a:pt x="84" y="11502"/>
                    </a:lnTo>
                    <a:lnTo>
                      <a:pt x="84" y="11495"/>
                    </a:lnTo>
                    <a:lnTo>
                      <a:pt x="82" y="11495"/>
                    </a:lnTo>
                    <a:lnTo>
                      <a:pt x="82" y="11487"/>
                    </a:lnTo>
                    <a:lnTo>
                      <a:pt x="80" y="11487"/>
                    </a:lnTo>
                    <a:lnTo>
                      <a:pt x="80" y="11480"/>
                    </a:lnTo>
                    <a:lnTo>
                      <a:pt x="79" y="11480"/>
                    </a:lnTo>
                    <a:lnTo>
                      <a:pt x="79" y="11474"/>
                    </a:lnTo>
                    <a:lnTo>
                      <a:pt x="77" y="11474"/>
                    </a:lnTo>
                    <a:lnTo>
                      <a:pt x="77" y="11465"/>
                    </a:lnTo>
                    <a:lnTo>
                      <a:pt x="75" y="11465"/>
                    </a:lnTo>
                    <a:lnTo>
                      <a:pt x="75" y="11459"/>
                    </a:lnTo>
                    <a:lnTo>
                      <a:pt x="74" y="11459"/>
                    </a:lnTo>
                    <a:lnTo>
                      <a:pt x="74" y="11452"/>
                    </a:lnTo>
                    <a:lnTo>
                      <a:pt x="72" y="11452"/>
                    </a:lnTo>
                    <a:lnTo>
                      <a:pt x="72" y="11444"/>
                    </a:lnTo>
                    <a:lnTo>
                      <a:pt x="70" y="11444"/>
                    </a:lnTo>
                    <a:lnTo>
                      <a:pt x="70" y="11437"/>
                    </a:lnTo>
                    <a:lnTo>
                      <a:pt x="69" y="11437"/>
                    </a:lnTo>
                    <a:lnTo>
                      <a:pt x="69" y="11429"/>
                    </a:lnTo>
                    <a:lnTo>
                      <a:pt x="67" y="11429"/>
                    </a:lnTo>
                    <a:lnTo>
                      <a:pt x="67" y="11422"/>
                    </a:lnTo>
                    <a:lnTo>
                      <a:pt x="65" y="11422"/>
                    </a:lnTo>
                    <a:lnTo>
                      <a:pt x="65" y="11415"/>
                    </a:lnTo>
                    <a:lnTo>
                      <a:pt x="64" y="11415"/>
                    </a:lnTo>
                    <a:lnTo>
                      <a:pt x="64" y="11407"/>
                    </a:lnTo>
                    <a:lnTo>
                      <a:pt x="62" y="11407"/>
                    </a:lnTo>
                    <a:lnTo>
                      <a:pt x="62" y="11397"/>
                    </a:lnTo>
                    <a:lnTo>
                      <a:pt x="60" y="11397"/>
                    </a:lnTo>
                    <a:lnTo>
                      <a:pt x="60" y="11387"/>
                    </a:lnTo>
                    <a:lnTo>
                      <a:pt x="59" y="11387"/>
                    </a:lnTo>
                    <a:lnTo>
                      <a:pt x="59" y="11379"/>
                    </a:lnTo>
                    <a:lnTo>
                      <a:pt x="57" y="11379"/>
                    </a:lnTo>
                    <a:lnTo>
                      <a:pt x="57" y="11369"/>
                    </a:lnTo>
                    <a:lnTo>
                      <a:pt x="55" y="11369"/>
                    </a:lnTo>
                    <a:lnTo>
                      <a:pt x="55" y="11359"/>
                    </a:lnTo>
                    <a:lnTo>
                      <a:pt x="54" y="11359"/>
                    </a:lnTo>
                    <a:lnTo>
                      <a:pt x="54" y="11350"/>
                    </a:lnTo>
                    <a:lnTo>
                      <a:pt x="52" y="11350"/>
                    </a:lnTo>
                    <a:lnTo>
                      <a:pt x="52" y="11340"/>
                    </a:lnTo>
                    <a:lnTo>
                      <a:pt x="50" y="11340"/>
                    </a:lnTo>
                    <a:lnTo>
                      <a:pt x="50" y="11330"/>
                    </a:lnTo>
                    <a:lnTo>
                      <a:pt x="49" y="11330"/>
                    </a:lnTo>
                    <a:lnTo>
                      <a:pt x="49" y="11322"/>
                    </a:lnTo>
                    <a:lnTo>
                      <a:pt x="47" y="11322"/>
                    </a:lnTo>
                    <a:lnTo>
                      <a:pt x="47" y="11312"/>
                    </a:lnTo>
                    <a:lnTo>
                      <a:pt x="45" y="11312"/>
                    </a:lnTo>
                    <a:lnTo>
                      <a:pt x="45" y="11302"/>
                    </a:lnTo>
                    <a:lnTo>
                      <a:pt x="44" y="11302"/>
                    </a:lnTo>
                    <a:lnTo>
                      <a:pt x="44" y="11294"/>
                    </a:lnTo>
                    <a:lnTo>
                      <a:pt x="42" y="11294"/>
                    </a:lnTo>
                    <a:lnTo>
                      <a:pt x="42" y="11284"/>
                    </a:lnTo>
                    <a:lnTo>
                      <a:pt x="40" y="11284"/>
                    </a:lnTo>
                    <a:lnTo>
                      <a:pt x="40" y="11274"/>
                    </a:lnTo>
                    <a:lnTo>
                      <a:pt x="39" y="11274"/>
                    </a:lnTo>
                    <a:lnTo>
                      <a:pt x="39" y="11265"/>
                    </a:lnTo>
                    <a:lnTo>
                      <a:pt x="37" y="11265"/>
                    </a:lnTo>
                    <a:lnTo>
                      <a:pt x="37" y="11255"/>
                    </a:lnTo>
                    <a:lnTo>
                      <a:pt x="35" y="11255"/>
                    </a:lnTo>
                    <a:lnTo>
                      <a:pt x="35" y="11242"/>
                    </a:lnTo>
                    <a:lnTo>
                      <a:pt x="34" y="11242"/>
                    </a:lnTo>
                    <a:lnTo>
                      <a:pt x="34" y="11229"/>
                    </a:lnTo>
                    <a:lnTo>
                      <a:pt x="32" y="11229"/>
                    </a:lnTo>
                    <a:lnTo>
                      <a:pt x="32" y="11215"/>
                    </a:lnTo>
                    <a:lnTo>
                      <a:pt x="30" y="11215"/>
                    </a:lnTo>
                    <a:lnTo>
                      <a:pt x="30" y="11202"/>
                    </a:lnTo>
                    <a:lnTo>
                      <a:pt x="29" y="11202"/>
                    </a:lnTo>
                    <a:lnTo>
                      <a:pt x="29" y="11189"/>
                    </a:lnTo>
                    <a:lnTo>
                      <a:pt x="27" y="11189"/>
                    </a:lnTo>
                    <a:lnTo>
                      <a:pt x="27" y="11175"/>
                    </a:lnTo>
                    <a:lnTo>
                      <a:pt x="25" y="11175"/>
                    </a:lnTo>
                    <a:lnTo>
                      <a:pt x="25" y="11162"/>
                    </a:lnTo>
                    <a:lnTo>
                      <a:pt x="24" y="11162"/>
                    </a:lnTo>
                    <a:lnTo>
                      <a:pt x="24" y="11149"/>
                    </a:lnTo>
                    <a:lnTo>
                      <a:pt x="22" y="11149"/>
                    </a:lnTo>
                    <a:lnTo>
                      <a:pt x="22" y="11135"/>
                    </a:lnTo>
                    <a:lnTo>
                      <a:pt x="20" y="11135"/>
                    </a:lnTo>
                    <a:lnTo>
                      <a:pt x="20" y="11122"/>
                    </a:lnTo>
                    <a:lnTo>
                      <a:pt x="19" y="11122"/>
                    </a:lnTo>
                    <a:lnTo>
                      <a:pt x="19" y="11109"/>
                    </a:lnTo>
                    <a:lnTo>
                      <a:pt x="17" y="11109"/>
                    </a:lnTo>
                    <a:lnTo>
                      <a:pt x="17" y="11095"/>
                    </a:lnTo>
                    <a:lnTo>
                      <a:pt x="15" y="11095"/>
                    </a:lnTo>
                    <a:lnTo>
                      <a:pt x="15" y="11072"/>
                    </a:lnTo>
                    <a:lnTo>
                      <a:pt x="14" y="11072"/>
                    </a:lnTo>
                    <a:lnTo>
                      <a:pt x="14" y="11050"/>
                    </a:lnTo>
                    <a:lnTo>
                      <a:pt x="12" y="11050"/>
                    </a:lnTo>
                    <a:lnTo>
                      <a:pt x="12" y="11029"/>
                    </a:lnTo>
                    <a:lnTo>
                      <a:pt x="10" y="11029"/>
                    </a:lnTo>
                    <a:lnTo>
                      <a:pt x="10" y="11005"/>
                    </a:lnTo>
                    <a:lnTo>
                      <a:pt x="9" y="11005"/>
                    </a:lnTo>
                    <a:lnTo>
                      <a:pt x="9" y="10984"/>
                    </a:lnTo>
                    <a:lnTo>
                      <a:pt x="7" y="10984"/>
                    </a:lnTo>
                    <a:lnTo>
                      <a:pt x="7" y="10960"/>
                    </a:lnTo>
                    <a:lnTo>
                      <a:pt x="5" y="10960"/>
                    </a:lnTo>
                    <a:lnTo>
                      <a:pt x="5" y="10939"/>
                    </a:lnTo>
                    <a:lnTo>
                      <a:pt x="4" y="10939"/>
                    </a:lnTo>
                    <a:lnTo>
                      <a:pt x="4" y="10890"/>
                    </a:lnTo>
                    <a:lnTo>
                      <a:pt x="2" y="10890"/>
                    </a:lnTo>
                    <a:lnTo>
                      <a:pt x="2" y="10839"/>
                    </a:lnTo>
                    <a:lnTo>
                      <a:pt x="0" y="10839"/>
                    </a:lnTo>
                    <a:lnTo>
                      <a:pt x="0" y="3175"/>
                    </a:lnTo>
                    <a:lnTo>
                      <a:pt x="2" y="3175"/>
                    </a:lnTo>
                    <a:lnTo>
                      <a:pt x="2" y="7420"/>
                    </a:lnTo>
                    <a:lnTo>
                      <a:pt x="4" y="7420"/>
                    </a:lnTo>
                    <a:lnTo>
                      <a:pt x="4" y="7419"/>
                    </a:lnTo>
                    <a:lnTo>
                      <a:pt x="7" y="7419"/>
                    </a:lnTo>
                    <a:lnTo>
                      <a:pt x="7" y="7417"/>
                    </a:lnTo>
                    <a:lnTo>
                      <a:pt x="9" y="7417"/>
                    </a:lnTo>
                    <a:lnTo>
                      <a:pt x="9" y="7415"/>
                    </a:lnTo>
                    <a:lnTo>
                      <a:pt x="12" y="7415"/>
                    </a:lnTo>
                    <a:lnTo>
                      <a:pt x="12" y="7414"/>
                    </a:lnTo>
                    <a:lnTo>
                      <a:pt x="14" y="7414"/>
                    </a:lnTo>
                    <a:lnTo>
                      <a:pt x="14" y="7412"/>
                    </a:lnTo>
                    <a:lnTo>
                      <a:pt x="17" y="7412"/>
                    </a:lnTo>
                    <a:lnTo>
                      <a:pt x="17" y="7410"/>
                    </a:lnTo>
                    <a:lnTo>
                      <a:pt x="20" y="7410"/>
                    </a:lnTo>
                    <a:lnTo>
                      <a:pt x="20" y="7409"/>
                    </a:lnTo>
                    <a:lnTo>
                      <a:pt x="22" y="7409"/>
                    </a:lnTo>
                    <a:lnTo>
                      <a:pt x="22" y="7407"/>
                    </a:lnTo>
                    <a:lnTo>
                      <a:pt x="25" y="7407"/>
                    </a:lnTo>
                    <a:lnTo>
                      <a:pt x="25" y="7405"/>
                    </a:lnTo>
                    <a:lnTo>
                      <a:pt x="27" y="7405"/>
                    </a:lnTo>
                    <a:lnTo>
                      <a:pt x="27" y="7404"/>
                    </a:lnTo>
                    <a:lnTo>
                      <a:pt x="30" y="7404"/>
                    </a:lnTo>
                    <a:lnTo>
                      <a:pt x="30" y="7402"/>
                    </a:lnTo>
                    <a:lnTo>
                      <a:pt x="32" y="7402"/>
                    </a:lnTo>
                    <a:lnTo>
                      <a:pt x="32" y="7400"/>
                    </a:lnTo>
                    <a:lnTo>
                      <a:pt x="35" y="7400"/>
                    </a:lnTo>
                    <a:lnTo>
                      <a:pt x="35" y="7399"/>
                    </a:lnTo>
                    <a:lnTo>
                      <a:pt x="39" y="7399"/>
                    </a:lnTo>
                    <a:lnTo>
                      <a:pt x="39" y="7397"/>
                    </a:lnTo>
                    <a:lnTo>
                      <a:pt x="40" y="7397"/>
                    </a:lnTo>
                    <a:lnTo>
                      <a:pt x="40" y="7395"/>
                    </a:lnTo>
                    <a:lnTo>
                      <a:pt x="44" y="7395"/>
                    </a:lnTo>
                    <a:lnTo>
                      <a:pt x="44" y="7394"/>
                    </a:lnTo>
                    <a:lnTo>
                      <a:pt x="45" y="7394"/>
                    </a:lnTo>
                    <a:lnTo>
                      <a:pt x="45" y="7392"/>
                    </a:lnTo>
                    <a:lnTo>
                      <a:pt x="49" y="7392"/>
                    </a:lnTo>
                    <a:lnTo>
                      <a:pt x="49" y="7390"/>
                    </a:lnTo>
                    <a:lnTo>
                      <a:pt x="52" y="7390"/>
                    </a:lnTo>
                    <a:lnTo>
                      <a:pt x="52" y="7389"/>
                    </a:lnTo>
                    <a:lnTo>
                      <a:pt x="54" y="7389"/>
                    </a:lnTo>
                    <a:lnTo>
                      <a:pt x="54" y="7387"/>
                    </a:lnTo>
                    <a:lnTo>
                      <a:pt x="57" y="7387"/>
                    </a:lnTo>
                    <a:lnTo>
                      <a:pt x="57" y="7385"/>
                    </a:lnTo>
                    <a:lnTo>
                      <a:pt x="59" y="7385"/>
                    </a:lnTo>
                    <a:lnTo>
                      <a:pt x="59" y="7384"/>
                    </a:lnTo>
                    <a:lnTo>
                      <a:pt x="62" y="7384"/>
                    </a:lnTo>
                    <a:lnTo>
                      <a:pt x="62" y="7382"/>
                    </a:lnTo>
                    <a:lnTo>
                      <a:pt x="64" y="7382"/>
                    </a:lnTo>
                    <a:lnTo>
                      <a:pt x="64" y="7380"/>
                    </a:lnTo>
                    <a:lnTo>
                      <a:pt x="67" y="7380"/>
                    </a:lnTo>
                    <a:lnTo>
                      <a:pt x="67" y="7379"/>
                    </a:lnTo>
                    <a:lnTo>
                      <a:pt x="70" y="7379"/>
                    </a:lnTo>
                    <a:lnTo>
                      <a:pt x="70" y="7377"/>
                    </a:lnTo>
                    <a:lnTo>
                      <a:pt x="72" y="7377"/>
                    </a:lnTo>
                    <a:lnTo>
                      <a:pt x="72" y="7375"/>
                    </a:lnTo>
                    <a:lnTo>
                      <a:pt x="75" y="7375"/>
                    </a:lnTo>
                    <a:lnTo>
                      <a:pt x="75" y="7374"/>
                    </a:lnTo>
                    <a:lnTo>
                      <a:pt x="77" y="7374"/>
                    </a:lnTo>
                    <a:lnTo>
                      <a:pt x="77" y="7372"/>
                    </a:lnTo>
                    <a:lnTo>
                      <a:pt x="80" y="7372"/>
                    </a:lnTo>
                    <a:lnTo>
                      <a:pt x="80" y="7370"/>
                    </a:lnTo>
                    <a:lnTo>
                      <a:pt x="84" y="7370"/>
                    </a:lnTo>
                    <a:lnTo>
                      <a:pt x="84" y="7369"/>
                    </a:lnTo>
                    <a:lnTo>
                      <a:pt x="85" y="7369"/>
                    </a:lnTo>
                    <a:lnTo>
                      <a:pt x="85" y="7367"/>
                    </a:lnTo>
                    <a:lnTo>
                      <a:pt x="89" y="7367"/>
                    </a:lnTo>
                    <a:lnTo>
                      <a:pt x="89" y="7365"/>
                    </a:lnTo>
                    <a:lnTo>
                      <a:pt x="90" y="7365"/>
                    </a:lnTo>
                    <a:lnTo>
                      <a:pt x="90" y="7364"/>
                    </a:lnTo>
                    <a:lnTo>
                      <a:pt x="94" y="7364"/>
                    </a:lnTo>
                    <a:lnTo>
                      <a:pt x="94" y="7362"/>
                    </a:lnTo>
                    <a:lnTo>
                      <a:pt x="95" y="7362"/>
                    </a:lnTo>
                    <a:lnTo>
                      <a:pt x="95" y="7360"/>
                    </a:lnTo>
                    <a:lnTo>
                      <a:pt x="99" y="7360"/>
                    </a:lnTo>
                    <a:lnTo>
                      <a:pt x="99" y="7359"/>
                    </a:lnTo>
                    <a:lnTo>
                      <a:pt x="102" y="7359"/>
                    </a:lnTo>
                    <a:lnTo>
                      <a:pt x="102" y="7357"/>
                    </a:lnTo>
                    <a:lnTo>
                      <a:pt x="104" y="7357"/>
                    </a:lnTo>
                    <a:lnTo>
                      <a:pt x="104" y="7355"/>
                    </a:lnTo>
                    <a:lnTo>
                      <a:pt x="107" y="7355"/>
                    </a:lnTo>
                    <a:lnTo>
                      <a:pt x="107" y="7354"/>
                    </a:lnTo>
                    <a:lnTo>
                      <a:pt x="109" y="7354"/>
                    </a:lnTo>
                    <a:lnTo>
                      <a:pt x="109" y="7352"/>
                    </a:lnTo>
                    <a:lnTo>
                      <a:pt x="112" y="7352"/>
                    </a:lnTo>
                    <a:lnTo>
                      <a:pt x="112" y="7350"/>
                    </a:lnTo>
                    <a:lnTo>
                      <a:pt x="115" y="7350"/>
                    </a:lnTo>
                    <a:lnTo>
                      <a:pt x="115" y="7349"/>
                    </a:lnTo>
                    <a:lnTo>
                      <a:pt x="117" y="7349"/>
                    </a:lnTo>
                    <a:lnTo>
                      <a:pt x="117" y="7347"/>
                    </a:lnTo>
                    <a:lnTo>
                      <a:pt x="120" y="7347"/>
                    </a:lnTo>
                    <a:lnTo>
                      <a:pt x="120" y="7345"/>
                    </a:lnTo>
                    <a:lnTo>
                      <a:pt x="122" y="7345"/>
                    </a:lnTo>
                    <a:lnTo>
                      <a:pt x="122" y="7344"/>
                    </a:lnTo>
                    <a:lnTo>
                      <a:pt x="125" y="7344"/>
                    </a:lnTo>
                    <a:lnTo>
                      <a:pt x="125" y="7342"/>
                    </a:lnTo>
                    <a:lnTo>
                      <a:pt x="129" y="7342"/>
                    </a:lnTo>
                    <a:lnTo>
                      <a:pt x="129" y="7340"/>
                    </a:lnTo>
                    <a:lnTo>
                      <a:pt x="130" y="7340"/>
                    </a:lnTo>
                    <a:lnTo>
                      <a:pt x="130" y="7339"/>
                    </a:lnTo>
                    <a:lnTo>
                      <a:pt x="134" y="7339"/>
                    </a:lnTo>
                    <a:lnTo>
                      <a:pt x="134" y="7337"/>
                    </a:lnTo>
                    <a:lnTo>
                      <a:pt x="135" y="7337"/>
                    </a:lnTo>
                    <a:lnTo>
                      <a:pt x="135" y="7335"/>
                    </a:lnTo>
                    <a:lnTo>
                      <a:pt x="139" y="7335"/>
                    </a:lnTo>
                    <a:lnTo>
                      <a:pt x="139" y="7334"/>
                    </a:lnTo>
                    <a:lnTo>
                      <a:pt x="140" y="7334"/>
                    </a:lnTo>
                    <a:lnTo>
                      <a:pt x="140" y="7332"/>
                    </a:lnTo>
                    <a:lnTo>
                      <a:pt x="144" y="7332"/>
                    </a:lnTo>
                    <a:lnTo>
                      <a:pt x="144" y="7330"/>
                    </a:lnTo>
                    <a:lnTo>
                      <a:pt x="147" y="7330"/>
                    </a:lnTo>
                    <a:lnTo>
                      <a:pt x="147" y="7329"/>
                    </a:lnTo>
                    <a:lnTo>
                      <a:pt x="149" y="7329"/>
                    </a:lnTo>
                    <a:lnTo>
                      <a:pt x="149" y="7327"/>
                    </a:lnTo>
                    <a:lnTo>
                      <a:pt x="152" y="7327"/>
                    </a:lnTo>
                    <a:lnTo>
                      <a:pt x="152" y="7325"/>
                    </a:lnTo>
                    <a:lnTo>
                      <a:pt x="154" y="7325"/>
                    </a:lnTo>
                    <a:lnTo>
                      <a:pt x="154" y="7324"/>
                    </a:lnTo>
                    <a:lnTo>
                      <a:pt x="157" y="7324"/>
                    </a:lnTo>
                    <a:lnTo>
                      <a:pt x="157" y="7322"/>
                    </a:lnTo>
                    <a:lnTo>
                      <a:pt x="160" y="7322"/>
                    </a:lnTo>
                    <a:lnTo>
                      <a:pt x="160" y="7320"/>
                    </a:lnTo>
                    <a:lnTo>
                      <a:pt x="162" y="7320"/>
                    </a:lnTo>
                    <a:lnTo>
                      <a:pt x="162" y="7319"/>
                    </a:lnTo>
                    <a:lnTo>
                      <a:pt x="165" y="7319"/>
                    </a:lnTo>
                    <a:lnTo>
                      <a:pt x="165" y="7317"/>
                    </a:lnTo>
                    <a:lnTo>
                      <a:pt x="167" y="7317"/>
                    </a:lnTo>
                    <a:lnTo>
                      <a:pt x="167" y="7315"/>
                    </a:lnTo>
                    <a:lnTo>
                      <a:pt x="170" y="7315"/>
                    </a:lnTo>
                    <a:lnTo>
                      <a:pt x="170" y="7314"/>
                    </a:lnTo>
                    <a:lnTo>
                      <a:pt x="174" y="7314"/>
                    </a:lnTo>
                    <a:lnTo>
                      <a:pt x="174" y="7312"/>
                    </a:lnTo>
                    <a:lnTo>
                      <a:pt x="175" y="7312"/>
                    </a:lnTo>
                    <a:lnTo>
                      <a:pt x="175" y="7310"/>
                    </a:lnTo>
                    <a:lnTo>
                      <a:pt x="179" y="7310"/>
                    </a:lnTo>
                    <a:lnTo>
                      <a:pt x="179" y="7309"/>
                    </a:lnTo>
                    <a:lnTo>
                      <a:pt x="180" y="7309"/>
                    </a:lnTo>
                    <a:lnTo>
                      <a:pt x="180" y="7307"/>
                    </a:lnTo>
                    <a:lnTo>
                      <a:pt x="184" y="7307"/>
                    </a:lnTo>
                    <a:lnTo>
                      <a:pt x="184" y="7305"/>
                    </a:lnTo>
                    <a:lnTo>
                      <a:pt x="187" y="7305"/>
                    </a:lnTo>
                    <a:lnTo>
                      <a:pt x="187" y="7304"/>
                    </a:lnTo>
                    <a:lnTo>
                      <a:pt x="189" y="7304"/>
                    </a:lnTo>
                    <a:lnTo>
                      <a:pt x="189" y="7302"/>
                    </a:lnTo>
                    <a:lnTo>
                      <a:pt x="192" y="7302"/>
                    </a:lnTo>
                    <a:lnTo>
                      <a:pt x="192" y="7300"/>
                    </a:lnTo>
                    <a:lnTo>
                      <a:pt x="194" y="7300"/>
                    </a:lnTo>
                    <a:lnTo>
                      <a:pt x="194" y="7299"/>
                    </a:lnTo>
                    <a:lnTo>
                      <a:pt x="197" y="7299"/>
                    </a:lnTo>
                    <a:lnTo>
                      <a:pt x="197" y="7297"/>
                    </a:lnTo>
                    <a:lnTo>
                      <a:pt x="200" y="7297"/>
                    </a:lnTo>
                    <a:lnTo>
                      <a:pt x="200" y="7295"/>
                    </a:lnTo>
                    <a:lnTo>
                      <a:pt x="202" y="7295"/>
                    </a:lnTo>
                    <a:lnTo>
                      <a:pt x="202" y="7294"/>
                    </a:lnTo>
                    <a:lnTo>
                      <a:pt x="205" y="7294"/>
                    </a:lnTo>
                    <a:lnTo>
                      <a:pt x="205" y="7292"/>
                    </a:lnTo>
                    <a:lnTo>
                      <a:pt x="207" y="7292"/>
                    </a:lnTo>
                    <a:lnTo>
                      <a:pt x="207" y="7290"/>
                    </a:lnTo>
                    <a:lnTo>
                      <a:pt x="210" y="7290"/>
                    </a:lnTo>
                    <a:lnTo>
                      <a:pt x="210" y="7289"/>
                    </a:lnTo>
                    <a:lnTo>
                      <a:pt x="214" y="7289"/>
                    </a:lnTo>
                    <a:lnTo>
                      <a:pt x="214" y="7287"/>
                    </a:lnTo>
                    <a:lnTo>
                      <a:pt x="215" y="7287"/>
                    </a:lnTo>
                    <a:lnTo>
                      <a:pt x="215" y="7285"/>
                    </a:lnTo>
                    <a:lnTo>
                      <a:pt x="219" y="7285"/>
                    </a:lnTo>
                    <a:lnTo>
                      <a:pt x="219" y="7284"/>
                    </a:lnTo>
                    <a:lnTo>
                      <a:pt x="220" y="7284"/>
                    </a:lnTo>
                    <a:lnTo>
                      <a:pt x="220" y="7282"/>
                    </a:lnTo>
                    <a:lnTo>
                      <a:pt x="224" y="7282"/>
                    </a:lnTo>
                    <a:lnTo>
                      <a:pt x="224" y="7280"/>
                    </a:lnTo>
                    <a:lnTo>
                      <a:pt x="227" y="7280"/>
                    </a:lnTo>
                    <a:lnTo>
                      <a:pt x="227" y="7279"/>
                    </a:lnTo>
                    <a:lnTo>
                      <a:pt x="229" y="7279"/>
                    </a:lnTo>
                    <a:lnTo>
                      <a:pt x="229" y="7277"/>
                    </a:lnTo>
                    <a:lnTo>
                      <a:pt x="232" y="7277"/>
                    </a:lnTo>
                    <a:lnTo>
                      <a:pt x="232" y="7275"/>
                    </a:lnTo>
                    <a:lnTo>
                      <a:pt x="234" y="7275"/>
                    </a:lnTo>
                    <a:lnTo>
                      <a:pt x="234" y="7274"/>
                    </a:lnTo>
                    <a:lnTo>
                      <a:pt x="237" y="7274"/>
                    </a:lnTo>
                    <a:lnTo>
                      <a:pt x="237" y="7272"/>
                    </a:lnTo>
                    <a:lnTo>
                      <a:pt x="240" y="7272"/>
                    </a:lnTo>
                    <a:lnTo>
                      <a:pt x="240" y="7270"/>
                    </a:lnTo>
                    <a:lnTo>
                      <a:pt x="242" y="7270"/>
                    </a:lnTo>
                    <a:lnTo>
                      <a:pt x="242" y="7269"/>
                    </a:lnTo>
                    <a:lnTo>
                      <a:pt x="245" y="7269"/>
                    </a:lnTo>
                    <a:lnTo>
                      <a:pt x="245" y="7267"/>
                    </a:lnTo>
                    <a:lnTo>
                      <a:pt x="247" y="7267"/>
                    </a:lnTo>
                    <a:lnTo>
                      <a:pt x="247" y="7265"/>
                    </a:lnTo>
                    <a:lnTo>
                      <a:pt x="250" y="7265"/>
                    </a:lnTo>
                    <a:lnTo>
                      <a:pt x="250" y="7264"/>
                    </a:lnTo>
                    <a:lnTo>
                      <a:pt x="252" y="7264"/>
                    </a:lnTo>
                    <a:lnTo>
                      <a:pt x="252" y="7262"/>
                    </a:lnTo>
                    <a:lnTo>
                      <a:pt x="255" y="7262"/>
                    </a:lnTo>
                    <a:lnTo>
                      <a:pt x="255" y="7260"/>
                    </a:lnTo>
                    <a:lnTo>
                      <a:pt x="259" y="7260"/>
                    </a:lnTo>
                    <a:lnTo>
                      <a:pt x="259" y="7259"/>
                    </a:lnTo>
                    <a:lnTo>
                      <a:pt x="260" y="7259"/>
                    </a:lnTo>
                    <a:lnTo>
                      <a:pt x="260" y="7257"/>
                    </a:lnTo>
                    <a:lnTo>
                      <a:pt x="264" y="7257"/>
                    </a:lnTo>
                    <a:lnTo>
                      <a:pt x="264" y="7255"/>
                    </a:lnTo>
                    <a:lnTo>
                      <a:pt x="265" y="7255"/>
                    </a:lnTo>
                    <a:lnTo>
                      <a:pt x="265" y="7254"/>
                    </a:lnTo>
                    <a:lnTo>
                      <a:pt x="269" y="7254"/>
                    </a:lnTo>
                    <a:lnTo>
                      <a:pt x="269" y="7252"/>
                    </a:lnTo>
                    <a:lnTo>
                      <a:pt x="272" y="7252"/>
                    </a:lnTo>
                    <a:lnTo>
                      <a:pt x="272" y="7250"/>
                    </a:lnTo>
                    <a:lnTo>
                      <a:pt x="274" y="7250"/>
                    </a:lnTo>
                    <a:lnTo>
                      <a:pt x="274" y="7249"/>
                    </a:lnTo>
                    <a:lnTo>
                      <a:pt x="277" y="7249"/>
                    </a:lnTo>
                    <a:lnTo>
                      <a:pt x="277" y="7247"/>
                    </a:lnTo>
                    <a:lnTo>
                      <a:pt x="280" y="7247"/>
                    </a:lnTo>
                    <a:lnTo>
                      <a:pt x="280" y="7245"/>
                    </a:lnTo>
                    <a:lnTo>
                      <a:pt x="282" y="7245"/>
                    </a:lnTo>
                    <a:lnTo>
                      <a:pt x="282" y="7244"/>
                    </a:lnTo>
                    <a:lnTo>
                      <a:pt x="285" y="7244"/>
                    </a:lnTo>
                    <a:lnTo>
                      <a:pt x="285" y="7242"/>
                    </a:lnTo>
                    <a:lnTo>
                      <a:pt x="287" y="7242"/>
                    </a:lnTo>
                    <a:lnTo>
                      <a:pt x="287" y="7240"/>
                    </a:lnTo>
                    <a:lnTo>
                      <a:pt x="290" y="7240"/>
                    </a:lnTo>
                    <a:lnTo>
                      <a:pt x="290" y="7239"/>
                    </a:lnTo>
                    <a:lnTo>
                      <a:pt x="294" y="7239"/>
                    </a:lnTo>
                    <a:lnTo>
                      <a:pt x="294" y="7237"/>
                    </a:lnTo>
                    <a:lnTo>
                      <a:pt x="295" y="7237"/>
                    </a:lnTo>
                    <a:lnTo>
                      <a:pt x="295" y="7235"/>
                    </a:lnTo>
                    <a:lnTo>
                      <a:pt x="299" y="7235"/>
                    </a:lnTo>
                    <a:lnTo>
                      <a:pt x="299" y="7234"/>
                    </a:lnTo>
                    <a:lnTo>
                      <a:pt x="300" y="7234"/>
                    </a:lnTo>
                    <a:lnTo>
                      <a:pt x="300" y="7232"/>
                    </a:lnTo>
                    <a:lnTo>
                      <a:pt x="304" y="7232"/>
                    </a:lnTo>
                    <a:lnTo>
                      <a:pt x="304" y="7230"/>
                    </a:lnTo>
                    <a:lnTo>
                      <a:pt x="307" y="7230"/>
                    </a:lnTo>
                    <a:lnTo>
                      <a:pt x="307" y="7229"/>
                    </a:lnTo>
                    <a:lnTo>
                      <a:pt x="309" y="7229"/>
                    </a:lnTo>
                    <a:lnTo>
                      <a:pt x="309" y="7227"/>
                    </a:lnTo>
                    <a:lnTo>
                      <a:pt x="312" y="7227"/>
                    </a:lnTo>
                    <a:lnTo>
                      <a:pt x="312" y="7225"/>
                    </a:lnTo>
                    <a:lnTo>
                      <a:pt x="314" y="7225"/>
                    </a:lnTo>
                    <a:lnTo>
                      <a:pt x="314" y="7224"/>
                    </a:lnTo>
                    <a:lnTo>
                      <a:pt x="317" y="7224"/>
                    </a:lnTo>
                    <a:lnTo>
                      <a:pt x="317" y="7222"/>
                    </a:lnTo>
                    <a:lnTo>
                      <a:pt x="320" y="7222"/>
                    </a:lnTo>
                    <a:lnTo>
                      <a:pt x="320" y="7220"/>
                    </a:lnTo>
                    <a:lnTo>
                      <a:pt x="322" y="7220"/>
                    </a:lnTo>
                    <a:lnTo>
                      <a:pt x="322" y="7219"/>
                    </a:lnTo>
                    <a:lnTo>
                      <a:pt x="325" y="7219"/>
                    </a:lnTo>
                    <a:lnTo>
                      <a:pt x="325" y="7217"/>
                    </a:lnTo>
                    <a:lnTo>
                      <a:pt x="327" y="7217"/>
                    </a:lnTo>
                    <a:lnTo>
                      <a:pt x="327" y="7215"/>
                    </a:lnTo>
                    <a:lnTo>
                      <a:pt x="330" y="7215"/>
                    </a:lnTo>
                    <a:lnTo>
                      <a:pt x="330" y="7214"/>
                    </a:lnTo>
                    <a:lnTo>
                      <a:pt x="334" y="7214"/>
                    </a:lnTo>
                    <a:lnTo>
                      <a:pt x="334" y="7212"/>
                    </a:lnTo>
                    <a:lnTo>
                      <a:pt x="335" y="7212"/>
                    </a:lnTo>
                    <a:lnTo>
                      <a:pt x="335" y="7210"/>
                    </a:lnTo>
                    <a:lnTo>
                      <a:pt x="339" y="7210"/>
                    </a:lnTo>
                    <a:lnTo>
                      <a:pt x="339" y="7209"/>
                    </a:lnTo>
                    <a:lnTo>
                      <a:pt x="340" y="7209"/>
                    </a:lnTo>
                    <a:lnTo>
                      <a:pt x="340" y="7207"/>
                    </a:lnTo>
                    <a:lnTo>
                      <a:pt x="344" y="7207"/>
                    </a:lnTo>
                    <a:lnTo>
                      <a:pt x="344" y="7205"/>
                    </a:lnTo>
                    <a:lnTo>
                      <a:pt x="347" y="7205"/>
                    </a:lnTo>
                    <a:lnTo>
                      <a:pt x="347" y="7204"/>
                    </a:lnTo>
                    <a:lnTo>
                      <a:pt x="349" y="7204"/>
                    </a:lnTo>
                    <a:lnTo>
                      <a:pt x="349" y="7202"/>
                    </a:lnTo>
                    <a:lnTo>
                      <a:pt x="352" y="7202"/>
                    </a:lnTo>
                    <a:lnTo>
                      <a:pt x="352" y="7200"/>
                    </a:lnTo>
                    <a:lnTo>
                      <a:pt x="354" y="7200"/>
                    </a:lnTo>
                    <a:lnTo>
                      <a:pt x="354" y="7199"/>
                    </a:lnTo>
                    <a:lnTo>
                      <a:pt x="357" y="7199"/>
                    </a:lnTo>
                    <a:lnTo>
                      <a:pt x="357" y="7197"/>
                    </a:lnTo>
                    <a:lnTo>
                      <a:pt x="360" y="7197"/>
                    </a:lnTo>
                    <a:lnTo>
                      <a:pt x="360" y="7195"/>
                    </a:lnTo>
                    <a:lnTo>
                      <a:pt x="362" y="7195"/>
                    </a:lnTo>
                    <a:lnTo>
                      <a:pt x="362" y="7194"/>
                    </a:lnTo>
                    <a:lnTo>
                      <a:pt x="365" y="7194"/>
                    </a:lnTo>
                    <a:lnTo>
                      <a:pt x="365" y="7192"/>
                    </a:lnTo>
                    <a:lnTo>
                      <a:pt x="369" y="7192"/>
                    </a:lnTo>
                    <a:lnTo>
                      <a:pt x="369" y="7190"/>
                    </a:lnTo>
                    <a:lnTo>
                      <a:pt x="370" y="7190"/>
                    </a:lnTo>
                    <a:lnTo>
                      <a:pt x="370" y="7189"/>
                    </a:lnTo>
                    <a:lnTo>
                      <a:pt x="374" y="7189"/>
                    </a:lnTo>
                    <a:lnTo>
                      <a:pt x="374" y="7187"/>
                    </a:lnTo>
                    <a:lnTo>
                      <a:pt x="375" y="7187"/>
                    </a:lnTo>
                    <a:lnTo>
                      <a:pt x="375" y="7185"/>
                    </a:lnTo>
                    <a:lnTo>
                      <a:pt x="379" y="7185"/>
                    </a:lnTo>
                    <a:lnTo>
                      <a:pt x="379" y="7184"/>
                    </a:lnTo>
                    <a:lnTo>
                      <a:pt x="382" y="7184"/>
                    </a:lnTo>
                    <a:lnTo>
                      <a:pt x="382" y="7182"/>
                    </a:lnTo>
                    <a:lnTo>
                      <a:pt x="384" y="7182"/>
                    </a:lnTo>
                    <a:lnTo>
                      <a:pt x="384" y="7180"/>
                    </a:lnTo>
                    <a:lnTo>
                      <a:pt x="387" y="7180"/>
                    </a:lnTo>
                    <a:lnTo>
                      <a:pt x="387" y="7179"/>
                    </a:lnTo>
                    <a:lnTo>
                      <a:pt x="389" y="7179"/>
                    </a:lnTo>
                    <a:lnTo>
                      <a:pt x="389" y="7177"/>
                    </a:lnTo>
                    <a:lnTo>
                      <a:pt x="392" y="7177"/>
                    </a:lnTo>
                    <a:lnTo>
                      <a:pt x="392" y="7175"/>
                    </a:lnTo>
                    <a:lnTo>
                      <a:pt x="395" y="7175"/>
                    </a:lnTo>
                    <a:lnTo>
                      <a:pt x="395" y="7174"/>
                    </a:lnTo>
                    <a:lnTo>
                      <a:pt x="397" y="7174"/>
                    </a:lnTo>
                    <a:lnTo>
                      <a:pt x="397" y="7172"/>
                    </a:lnTo>
                    <a:lnTo>
                      <a:pt x="400" y="7172"/>
                    </a:lnTo>
                    <a:lnTo>
                      <a:pt x="400" y="7170"/>
                    </a:lnTo>
                    <a:lnTo>
                      <a:pt x="402" y="7170"/>
                    </a:lnTo>
                    <a:lnTo>
                      <a:pt x="402" y="7169"/>
                    </a:lnTo>
                    <a:lnTo>
                      <a:pt x="405" y="7169"/>
                    </a:lnTo>
                    <a:lnTo>
                      <a:pt x="405" y="7167"/>
                    </a:lnTo>
                    <a:lnTo>
                      <a:pt x="409" y="7167"/>
                    </a:lnTo>
                    <a:lnTo>
                      <a:pt x="409" y="7165"/>
                    </a:lnTo>
                    <a:lnTo>
                      <a:pt x="410" y="7165"/>
                    </a:lnTo>
                    <a:lnTo>
                      <a:pt x="410" y="7164"/>
                    </a:lnTo>
                    <a:lnTo>
                      <a:pt x="414" y="7164"/>
                    </a:lnTo>
                    <a:lnTo>
                      <a:pt x="414" y="7162"/>
                    </a:lnTo>
                    <a:lnTo>
                      <a:pt x="415" y="7162"/>
                    </a:lnTo>
                    <a:lnTo>
                      <a:pt x="415" y="7160"/>
                    </a:lnTo>
                    <a:lnTo>
                      <a:pt x="419" y="7160"/>
                    </a:lnTo>
                    <a:lnTo>
                      <a:pt x="419" y="7159"/>
                    </a:lnTo>
                    <a:lnTo>
                      <a:pt x="422" y="7159"/>
                    </a:lnTo>
                    <a:lnTo>
                      <a:pt x="422" y="7157"/>
                    </a:lnTo>
                    <a:lnTo>
                      <a:pt x="424" y="7157"/>
                    </a:lnTo>
                    <a:lnTo>
                      <a:pt x="424" y="7155"/>
                    </a:lnTo>
                    <a:lnTo>
                      <a:pt x="427" y="7155"/>
                    </a:lnTo>
                    <a:lnTo>
                      <a:pt x="427" y="7154"/>
                    </a:lnTo>
                    <a:lnTo>
                      <a:pt x="430" y="7154"/>
                    </a:lnTo>
                    <a:lnTo>
                      <a:pt x="430" y="7152"/>
                    </a:lnTo>
                    <a:lnTo>
                      <a:pt x="432" y="7152"/>
                    </a:lnTo>
                    <a:lnTo>
                      <a:pt x="432" y="7150"/>
                    </a:lnTo>
                    <a:lnTo>
                      <a:pt x="435" y="7150"/>
                    </a:lnTo>
                    <a:lnTo>
                      <a:pt x="435" y="7149"/>
                    </a:lnTo>
                    <a:lnTo>
                      <a:pt x="437" y="7149"/>
                    </a:lnTo>
                    <a:lnTo>
                      <a:pt x="437" y="7147"/>
                    </a:lnTo>
                    <a:lnTo>
                      <a:pt x="440" y="7147"/>
                    </a:lnTo>
                    <a:lnTo>
                      <a:pt x="440" y="7145"/>
                    </a:lnTo>
                    <a:lnTo>
                      <a:pt x="444" y="7145"/>
                    </a:lnTo>
                    <a:lnTo>
                      <a:pt x="444" y="7144"/>
                    </a:lnTo>
                    <a:lnTo>
                      <a:pt x="445" y="7144"/>
                    </a:lnTo>
                    <a:lnTo>
                      <a:pt x="445" y="7142"/>
                    </a:lnTo>
                    <a:lnTo>
                      <a:pt x="449" y="7142"/>
                    </a:lnTo>
                    <a:lnTo>
                      <a:pt x="449" y="7140"/>
                    </a:lnTo>
                    <a:lnTo>
                      <a:pt x="452" y="7140"/>
                    </a:lnTo>
                    <a:lnTo>
                      <a:pt x="452" y="7139"/>
                    </a:lnTo>
                    <a:lnTo>
                      <a:pt x="454" y="7139"/>
                    </a:lnTo>
                    <a:lnTo>
                      <a:pt x="454" y="7137"/>
                    </a:lnTo>
                    <a:lnTo>
                      <a:pt x="457" y="7137"/>
                    </a:lnTo>
                    <a:lnTo>
                      <a:pt x="457" y="7135"/>
                    </a:lnTo>
                    <a:lnTo>
                      <a:pt x="459" y="7135"/>
                    </a:lnTo>
                    <a:lnTo>
                      <a:pt x="459" y="7134"/>
                    </a:lnTo>
                    <a:lnTo>
                      <a:pt x="462" y="7134"/>
                    </a:lnTo>
                    <a:lnTo>
                      <a:pt x="462" y="7132"/>
                    </a:lnTo>
                    <a:lnTo>
                      <a:pt x="465" y="7132"/>
                    </a:lnTo>
                    <a:lnTo>
                      <a:pt x="465" y="7130"/>
                    </a:lnTo>
                    <a:lnTo>
                      <a:pt x="467" y="7130"/>
                    </a:lnTo>
                    <a:lnTo>
                      <a:pt x="467" y="7129"/>
                    </a:lnTo>
                    <a:lnTo>
                      <a:pt x="470" y="7129"/>
                    </a:lnTo>
                    <a:lnTo>
                      <a:pt x="470" y="7127"/>
                    </a:lnTo>
                    <a:lnTo>
                      <a:pt x="472" y="7127"/>
                    </a:lnTo>
                    <a:lnTo>
                      <a:pt x="472" y="7125"/>
                    </a:lnTo>
                    <a:lnTo>
                      <a:pt x="475" y="7125"/>
                    </a:lnTo>
                    <a:lnTo>
                      <a:pt x="475" y="7124"/>
                    </a:lnTo>
                    <a:lnTo>
                      <a:pt x="479" y="7124"/>
                    </a:lnTo>
                    <a:lnTo>
                      <a:pt x="479" y="7122"/>
                    </a:lnTo>
                    <a:lnTo>
                      <a:pt x="480" y="7122"/>
                    </a:lnTo>
                    <a:lnTo>
                      <a:pt x="480" y="7120"/>
                    </a:lnTo>
                    <a:lnTo>
                      <a:pt x="484" y="7120"/>
                    </a:lnTo>
                    <a:lnTo>
                      <a:pt x="484" y="7119"/>
                    </a:lnTo>
                    <a:lnTo>
                      <a:pt x="487" y="7119"/>
                    </a:lnTo>
                    <a:lnTo>
                      <a:pt x="487" y="7117"/>
                    </a:lnTo>
                    <a:lnTo>
                      <a:pt x="489" y="7117"/>
                    </a:lnTo>
                    <a:lnTo>
                      <a:pt x="489" y="7115"/>
                    </a:lnTo>
                    <a:lnTo>
                      <a:pt x="492" y="7115"/>
                    </a:lnTo>
                    <a:lnTo>
                      <a:pt x="492" y="7114"/>
                    </a:lnTo>
                    <a:lnTo>
                      <a:pt x="494" y="7114"/>
                    </a:lnTo>
                    <a:lnTo>
                      <a:pt x="494" y="7112"/>
                    </a:lnTo>
                    <a:lnTo>
                      <a:pt x="497" y="7112"/>
                    </a:lnTo>
                    <a:lnTo>
                      <a:pt x="497" y="7110"/>
                    </a:lnTo>
                    <a:lnTo>
                      <a:pt x="500" y="7110"/>
                    </a:lnTo>
                    <a:lnTo>
                      <a:pt x="500" y="7109"/>
                    </a:lnTo>
                    <a:lnTo>
                      <a:pt x="502" y="7109"/>
                    </a:lnTo>
                    <a:lnTo>
                      <a:pt x="502" y="7107"/>
                    </a:lnTo>
                    <a:lnTo>
                      <a:pt x="505" y="7107"/>
                    </a:lnTo>
                    <a:lnTo>
                      <a:pt x="505" y="7105"/>
                    </a:lnTo>
                    <a:lnTo>
                      <a:pt x="507" y="7105"/>
                    </a:lnTo>
                    <a:lnTo>
                      <a:pt x="507" y="7104"/>
                    </a:lnTo>
                    <a:lnTo>
                      <a:pt x="510" y="7104"/>
                    </a:lnTo>
                    <a:lnTo>
                      <a:pt x="510" y="7102"/>
                    </a:lnTo>
                    <a:lnTo>
                      <a:pt x="514" y="7102"/>
                    </a:lnTo>
                    <a:lnTo>
                      <a:pt x="514" y="7100"/>
                    </a:lnTo>
                    <a:lnTo>
                      <a:pt x="515" y="7100"/>
                    </a:lnTo>
                    <a:lnTo>
                      <a:pt x="515" y="7099"/>
                    </a:lnTo>
                    <a:lnTo>
                      <a:pt x="519" y="7099"/>
                    </a:lnTo>
                    <a:lnTo>
                      <a:pt x="519" y="7097"/>
                    </a:lnTo>
                    <a:lnTo>
                      <a:pt x="522" y="7097"/>
                    </a:lnTo>
                    <a:lnTo>
                      <a:pt x="522" y="7095"/>
                    </a:lnTo>
                    <a:lnTo>
                      <a:pt x="524" y="7095"/>
                    </a:lnTo>
                    <a:lnTo>
                      <a:pt x="524" y="7094"/>
                    </a:lnTo>
                    <a:lnTo>
                      <a:pt x="527" y="7094"/>
                    </a:lnTo>
                    <a:lnTo>
                      <a:pt x="527" y="7092"/>
                    </a:lnTo>
                    <a:lnTo>
                      <a:pt x="529" y="7092"/>
                    </a:lnTo>
                    <a:lnTo>
                      <a:pt x="529" y="7090"/>
                    </a:lnTo>
                    <a:lnTo>
                      <a:pt x="532" y="7090"/>
                    </a:lnTo>
                    <a:lnTo>
                      <a:pt x="532" y="7089"/>
                    </a:lnTo>
                    <a:lnTo>
                      <a:pt x="535" y="7089"/>
                    </a:lnTo>
                    <a:lnTo>
                      <a:pt x="535" y="7087"/>
                    </a:lnTo>
                    <a:lnTo>
                      <a:pt x="537" y="7087"/>
                    </a:lnTo>
                    <a:lnTo>
                      <a:pt x="537" y="7085"/>
                    </a:lnTo>
                    <a:lnTo>
                      <a:pt x="540" y="7085"/>
                    </a:lnTo>
                    <a:lnTo>
                      <a:pt x="540" y="7084"/>
                    </a:lnTo>
                    <a:lnTo>
                      <a:pt x="544" y="7084"/>
                    </a:lnTo>
                    <a:lnTo>
                      <a:pt x="544" y="7082"/>
                    </a:lnTo>
                    <a:lnTo>
                      <a:pt x="545" y="7082"/>
                    </a:lnTo>
                    <a:lnTo>
                      <a:pt x="545" y="7080"/>
                    </a:lnTo>
                    <a:lnTo>
                      <a:pt x="549" y="7080"/>
                    </a:lnTo>
                    <a:lnTo>
                      <a:pt x="549" y="7079"/>
                    </a:lnTo>
                    <a:lnTo>
                      <a:pt x="550" y="7079"/>
                    </a:lnTo>
                    <a:lnTo>
                      <a:pt x="550" y="7077"/>
                    </a:lnTo>
                    <a:lnTo>
                      <a:pt x="554" y="7077"/>
                    </a:lnTo>
                    <a:lnTo>
                      <a:pt x="554" y="10817"/>
                    </a:lnTo>
                    <a:lnTo>
                      <a:pt x="555" y="10817"/>
                    </a:lnTo>
                    <a:lnTo>
                      <a:pt x="555" y="10872"/>
                    </a:lnTo>
                    <a:lnTo>
                      <a:pt x="557" y="10872"/>
                    </a:lnTo>
                    <a:lnTo>
                      <a:pt x="557" y="10912"/>
                    </a:lnTo>
                    <a:lnTo>
                      <a:pt x="559" y="10912"/>
                    </a:lnTo>
                    <a:lnTo>
                      <a:pt x="559" y="10942"/>
                    </a:lnTo>
                    <a:lnTo>
                      <a:pt x="560" y="10942"/>
                    </a:lnTo>
                    <a:lnTo>
                      <a:pt x="560" y="10964"/>
                    </a:lnTo>
                    <a:lnTo>
                      <a:pt x="562" y="10964"/>
                    </a:lnTo>
                    <a:lnTo>
                      <a:pt x="562" y="10985"/>
                    </a:lnTo>
                    <a:lnTo>
                      <a:pt x="564" y="10985"/>
                    </a:lnTo>
                    <a:lnTo>
                      <a:pt x="564" y="11007"/>
                    </a:lnTo>
                    <a:lnTo>
                      <a:pt x="565" y="11007"/>
                    </a:lnTo>
                    <a:lnTo>
                      <a:pt x="565" y="11025"/>
                    </a:lnTo>
                    <a:lnTo>
                      <a:pt x="567" y="11025"/>
                    </a:lnTo>
                    <a:lnTo>
                      <a:pt x="567" y="11044"/>
                    </a:lnTo>
                    <a:lnTo>
                      <a:pt x="569" y="11044"/>
                    </a:lnTo>
                    <a:lnTo>
                      <a:pt x="569" y="11057"/>
                    </a:lnTo>
                    <a:lnTo>
                      <a:pt x="570" y="11057"/>
                    </a:lnTo>
                    <a:lnTo>
                      <a:pt x="570" y="11072"/>
                    </a:lnTo>
                    <a:lnTo>
                      <a:pt x="572" y="11072"/>
                    </a:lnTo>
                    <a:lnTo>
                      <a:pt x="572" y="11087"/>
                    </a:lnTo>
                    <a:lnTo>
                      <a:pt x="574" y="11087"/>
                    </a:lnTo>
                    <a:lnTo>
                      <a:pt x="574" y="11102"/>
                    </a:lnTo>
                    <a:lnTo>
                      <a:pt x="575" y="11102"/>
                    </a:lnTo>
                    <a:lnTo>
                      <a:pt x="575" y="11114"/>
                    </a:lnTo>
                    <a:lnTo>
                      <a:pt x="577" y="11114"/>
                    </a:lnTo>
                    <a:lnTo>
                      <a:pt x="577" y="11125"/>
                    </a:lnTo>
                    <a:lnTo>
                      <a:pt x="579" y="11125"/>
                    </a:lnTo>
                    <a:lnTo>
                      <a:pt x="579" y="11139"/>
                    </a:lnTo>
                    <a:lnTo>
                      <a:pt x="580" y="11139"/>
                    </a:lnTo>
                    <a:lnTo>
                      <a:pt x="580" y="11150"/>
                    </a:lnTo>
                    <a:lnTo>
                      <a:pt x="582" y="11150"/>
                    </a:lnTo>
                    <a:lnTo>
                      <a:pt x="582" y="11162"/>
                    </a:lnTo>
                    <a:lnTo>
                      <a:pt x="584" y="11162"/>
                    </a:lnTo>
                    <a:lnTo>
                      <a:pt x="584" y="11174"/>
                    </a:lnTo>
                    <a:lnTo>
                      <a:pt x="585" y="11174"/>
                    </a:lnTo>
                    <a:lnTo>
                      <a:pt x="585" y="11185"/>
                    </a:lnTo>
                    <a:lnTo>
                      <a:pt x="587" y="11185"/>
                    </a:lnTo>
                    <a:lnTo>
                      <a:pt x="587" y="11195"/>
                    </a:lnTo>
                    <a:lnTo>
                      <a:pt x="589" y="11195"/>
                    </a:lnTo>
                    <a:lnTo>
                      <a:pt x="589" y="11204"/>
                    </a:lnTo>
                    <a:lnTo>
                      <a:pt x="590" y="11204"/>
                    </a:lnTo>
                    <a:lnTo>
                      <a:pt x="590" y="11214"/>
                    </a:lnTo>
                    <a:lnTo>
                      <a:pt x="592" y="11214"/>
                    </a:lnTo>
                    <a:lnTo>
                      <a:pt x="592" y="11224"/>
                    </a:lnTo>
                    <a:lnTo>
                      <a:pt x="594" y="11224"/>
                    </a:lnTo>
                    <a:lnTo>
                      <a:pt x="594" y="11234"/>
                    </a:lnTo>
                    <a:lnTo>
                      <a:pt x="595" y="11234"/>
                    </a:lnTo>
                    <a:lnTo>
                      <a:pt x="595" y="11244"/>
                    </a:lnTo>
                    <a:lnTo>
                      <a:pt x="597" y="11244"/>
                    </a:lnTo>
                    <a:lnTo>
                      <a:pt x="597" y="11254"/>
                    </a:lnTo>
                    <a:lnTo>
                      <a:pt x="599" y="11254"/>
                    </a:lnTo>
                    <a:lnTo>
                      <a:pt x="599" y="11262"/>
                    </a:lnTo>
                    <a:lnTo>
                      <a:pt x="600" y="11262"/>
                    </a:lnTo>
                    <a:lnTo>
                      <a:pt x="600" y="11270"/>
                    </a:lnTo>
                    <a:lnTo>
                      <a:pt x="602" y="11270"/>
                    </a:lnTo>
                    <a:lnTo>
                      <a:pt x="602" y="11279"/>
                    </a:lnTo>
                    <a:lnTo>
                      <a:pt x="604" y="11279"/>
                    </a:lnTo>
                    <a:lnTo>
                      <a:pt x="604" y="11287"/>
                    </a:lnTo>
                    <a:lnTo>
                      <a:pt x="605" y="11287"/>
                    </a:lnTo>
                    <a:lnTo>
                      <a:pt x="605" y="11295"/>
                    </a:lnTo>
                    <a:lnTo>
                      <a:pt x="607" y="11295"/>
                    </a:lnTo>
                    <a:lnTo>
                      <a:pt x="607" y="11305"/>
                    </a:lnTo>
                    <a:lnTo>
                      <a:pt x="609" y="11305"/>
                    </a:lnTo>
                    <a:lnTo>
                      <a:pt x="609" y="11312"/>
                    </a:lnTo>
                    <a:lnTo>
                      <a:pt x="610" y="11312"/>
                    </a:lnTo>
                    <a:lnTo>
                      <a:pt x="610" y="11320"/>
                    </a:lnTo>
                    <a:lnTo>
                      <a:pt x="612" y="11320"/>
                    </a:lnTo>
                    <a:lnTo>
                      <a:pt x="612" y="11329"/>
                    </a:lnTo>
                    <a:lnTo>
                      <a:pt x="614" y="11329"/>
                    </a:lnTo>
                    <a:lnTo>
                      <a:pt x="614" y="11337"/>
                    </a:lnTo>
                    <a:lnTo>
                      <a:pt x="615" y="11337"/>
                    </a:lnTo>
                    <a:lnTo>
                      <a:pt x="615" y="11344"/>
                    </a:lnTo>
                    <a:lnTo>
                      <a:pt x="617" y="11344"/>
                    </a:lnTo>
                    <a:lnTo>
                      <a:pt x="617" y="11350"/>
                    </a:lnTo>
                    <a:lnTo>
                      <a:pt x="619" y="11350"/>
                    </a:lnTo>
                    <a:lnTo>
                      <a:pt x="619" y="11359"/>
                    </a:lnTo>
                    <a:lnTo>
                      <a:pt x="620" y="11359"/>
                    </a:lnTo>
                    <a:lnTo>
                      <a:pt x="620" y="11365"/>
                    </a:lnTo>
                    <a:lnTo>
                      <a:pt x="622" y="11365"/>
                    </a:lnTo>
                    <a:lnTo>
                      <a:pt x="622" y="11372"/>
                    </a:lnTo>
                    <a:lnTo>
                      <a:pt x="624" y="11372"/>
                    </a:lnTo>
                    <a:lnTo>
                      <a:pt x="624" y="11380"/>
                    </a:lnTo>
                    <a:lnTo>
                      <a:pt x="625" y="11380"/>
                    </a:lnTo>
                    <a:lnTo>
                      <a:pt x="625" y="11387"/>
                    </a:lnTo>
                    <a:lnTo>
                      <a:pt x="627" y="11387"/>
                    </a:lnTo>
                    <a:lnTo>
                      <a:pt x="627" y="11394"/>
                    </a:lnTo>
                    <a:lnTo>
                      <a:pt x="629" y="11394"/>
                    </a:lnTo>
                    <a:lnTo>
                      <a:pt x="629" y="11400"/>
                    </a:lnTo>
                    <a:lnTo>
                      <a:pt x="630" y="11400"/>
                    </a:lnTo>
                    <a:lnTo>
                      <a:pt x="630" y="11409"/>
                    </a:lnTo>
                    <a:lnTo>
                      <a:pt x="632" y="11409"/>
                    </a:lnTo>
                    <a:lnTo>
                      <a:pt x="632" y="11415"/>
                    </a:lnTo>
                    <a:lnTo>
                      <a:pt x="634" y="11415"/>
                    </a:lnTo>
                    <a:lnTo>
                      <a:pt x="634" y="11422"/>
                    </a:lnTo>
                    <a:lnTo>
                      <a:pt x="635" y="11422"/>
                    </a:lnTo>
                    <a:lnTo>
                      <a:pt x="635" y="11427"/>
                    </a:lnTo>
                    <a:lnTo>
                      <a:pt x="637" y="11427"/>
                    </a:lnTo>
                    <a:lnTo>
                      <a:pt x="637" y="11435"/>
                    </a:lnTo>
                    <a:lnTo>
                      <a:pt x="639" y="11435"/>
                    </a:lnTo>
                    <a:lnTo>
                      <a:pt x="639" y="11440"/>
                    </a:lnTo>
                    <a:lnTo>
                      <a:pt x="640" y="11440"/>
                    </a:lnTo>
                    <a:lnTo>
                      <a:pt x="640" y="11447"/>
                    </a:lnTo>
                    <a:lnTo>
                      <a:pt x="642" y="11447"/>
                    </a:lnTo>
                    <a:lnTo>
                      <a:pt x="642" y="11452"/>
                    </a:lnTo>
                    <a:lnTo>
                      <a:pt x="644" y="11452"/>
                    </a:lnTo>
                    <a:lnTo>
                      <a:pt x="644" y="11459"/>
                    </a:lnTo>
                    <a:lnTo>
                      <a:pt x="645" y="11459"/>
                    </a:lnTo>
                    <a:lnTo>
                      <a:pt x="645" y="11465"/>
                    </a:lnTo>
                    <a:lnTo>
                      <a:pt x="647" y="11465"/>
                    </a:lnTo>
                    <a:lnTo>
                      <a:pt x="647" y="11472"/>
                    </a:lnTo>
                    <a:lnTo>
                      <a:pt x="649" y="11472"/>
                    </a:lnTo>
                    <a:lnTo>
                      <a:pt x="649" y="11479"/>
                    </a:lnTo>
                    <a:lnTo>
                      <a:pt x="650" y="11479"/>
                    </a:lnTo>
                    <a:lnTo>
                      <a:pt x="650" y="11484"/>
                    </a:lnTo>
                    <a:lnTo>
                      <a:pt x="652" y="11484"/>
                    </a:lnTo>
                    <a:lnTo>
                      <a:pt x="652" y="11490"/>
                    </a:lnTo>
                    <a:lnTo>
                      <a:pt x="654" y="11490"/>
                    </a:lnTo>
                    <a:lnTo>
                      <a:pt x="654" y="11495"/>
                    </a:lnTo>
                    <a:lnTo>
                      <a:pt x="655" y="11495"/>
                    </a:lnTo>
                    <a:lnTo>
                      <a:pt x="655" y="11502"/>
                    </a:lnTo>
                    <a:lnTo>
                      <a:pt x="657" y="11502"/>
                    </a:lnTo>
                    <a:lnTo>
                      <a:pt x="657" y="11507"/>
                    </a:lnTo>
                    <a:lnTo>
                      <a:pt x="659" y="11507"/>
                    </a:lnTo>
                    <a:lnTo>
                      <a:pt x="659" y="11512"/>
                    </a:lnTo>
                    <a:lnTo>
                      <a:pt x="660" y="11512"/>
                    </a:lnTo>
                    <a:lnTo>
                      <a:pt x="660" y="11519"/>
                    </a:lnTo>
                    <a:lnTo>
                      <a:pt x="662" y="11519"/>
                    </a:lnTo>
                    <a:lnTo>
                      <a:pt x="662" y="11524"/>
                    </a:lnTo>
                    <a:lnTo>
                      <a:pt x="664" y="11524"/>
                    </a:lnTo>
                    <a:lnTo>
                      <a:pt x="664" y="11530"/>
                    </a:lnTo>
                    <a:lnTo>
                      <a:pt x="665" y="11530"/>
                    </a:lnTo>
                    <a:lnTo>
                      <a:pt x="665" y="11535"/>
                    </a:lnTo>
                    <a:lnTo>
                      <a:pt x="667" y="11535"/>
                    </a:lnTo>
                    <a:lnTo>
                      <a:pt x="667" y="11540"/>
                    </a:lnTo>
                    <a:lnTo>
                      <a:pt x="669" y="11540"/>
                    </a:lnTo>
                    <a:lnTo>
                      <a:pt x="669" y="11547"/>
                    </a:lnTo>
                    <a:lnTo>
                      <a:pt x="670" y="11547"/>
                    </a:lnTo>
                    <a:lnTo>
                      <a:pt x="670" y="11552"/>
                    </a:lnTo>
                    <a:lnTo>
                      <a:pt x="672" y="11552"/>
                    </a:lnTo>
                    <a:lnTo>
                      <a:pt x="672" y="11557"/>
                    </a:lnTo>
                    <a:lnTo>
                      <a:pt x="674" y="11557"/>
                    </a:lnTo>
                    <a:lnTo>
                      <a:pt x="674" y="11564"/>
                    </a:lnTo>
                    <a:lnTo>
                      <a:pt x="675" y="11564"/>
                    </a:lnTo>
                    <a:lnTo>
                      <a:pt x="675" y="11569"/>
                    </a:lnTo>
                    <a:lnTo>
                      <a:pt x="677" y="11569"/>
                    </a:lnTo>
                    <a:lnTo>
                      <a:pt x="677" y="11574"/>
                    </a:lnTo>
                    <a:lnTo>
                      <a:pt x="679" y="11574"/>
                    </a:lnTo>
                    <a:lnTo>
                      <a:pt x="679" y="11579"/>
                    </a:lnTo>
                    <a:lnTo>
                      <a:pt x="680" y="11579"/>
                    </a:lnTo>
                    <a:lnTo>
                      <a:pt x="680" y="11584"/>
                    </a:lnTo>
                    <a:lnTo>
                      <a:pt x="682" y="11584"/>
                    </a:lnTo>
                    <a:lnTo>
                      <a:pt x="682" y="11589"/>
                    </a:lnTo>
                    <a:lnTo>
                      <a:pt x="684" y="11589"/>
                    </a:lnTo>
                    <a:lnTo>
                      <a:pt x="684" y="11594"/>
                    </a:lnTo>
                    <a:lnTo>
                      <a:pt x="685" y="11594"/>
                    </a:lnTo>
                    <a:lnTo>
                      <a:pt x="685" y="11599"/>
                    </a:lnTo>
                    <a:lnTo>
                      <a:pt x="687" y="11599"/>
                    </a:lnTo>
                    <a:lnTo>
                      <a:pt x="687" y="11604"/>
                    </a:lnTo>
                    <a:lnTo>
                      <a:pt x="689" y="11604"/>
                    </a:lnTo>
                    <a:lnTo>
                      <a:pt x="689" y="11609"/>
                    </a:lnTo>
                    <a:lnTo>
                      <a:pt x="690" y="11609"/>
                    </a:lnTo>
                    <a:lnTo>
                      <a:pt x="690" y="11614"/>
                    </a:lnTo>
                    <a:lnTo>
                      <a:pt x="692" y="11614"/>
                    </a:lnTo>
                    <a:lnTo>
                      <a:pt x="692" y="11619"/>
                    </a:lnTo>
                    <a:lnTo>
                      <a:pt x="694" y="11619"/>
                    </a:lnTo>
                    <a:lnTo>
                      <a:pt x="694" y="11624"/>
                    </a:lnTo>
                    <a:lnTo>
                      <a:pt x="695" y="11624"/>
                    </a:lnTo>
                    <a:lnTo>
                      <a:pt x="695" y="11629"/>
                    </a:lnTo>
                    <a:lnTo>
                      <a:pt x="697" y="11629"/>
                    </a:lnTo>
                    <a:lnTo>
                      <a:pt x="697" y="11634"/>
                    </a:lnTo>
                    <a:lnTo>
                      <a:pt x="699" y="11634"/>
                    </a:lnTo>
                    <a:lnTo>
                      <a:pt x="699" y="11639"/>
                    </a:lnTo>
                    <a:lnTo>
                      <a:pt x="700" y="11639"/>
                    </a:lnTo>
                    <a:lnTo>
                      <a:pt x="700" y="11644"/>
                    </a:lnTo>
                    <a:lnTo>
                      <a:pt x="702" y="11644"/>
                    </a:lnTo>
                    <a:lnTo>
                      <a:pt x="702" y="11649"/>
                    </a:lnTo>
                    <a:lnTo>
                      <a:pt x="704" y="11649"/>
                    </a:lnTo>
                    <a:lnTo>
                      <a:pt x="704" y="11652"/>
                    </a:lnTo>
                    <a:lnTo>
                      <a:pt x="705" y="11652"/>
                    </a:lnTo>
                    <a:lnTo>
                      <a:pt x="705" y="11657"/>
                    </a:lnTo>
                    <a:lnTo>
                      <a:pt x="707" y="11657"/>
                    </a:lnTo>
                    <a:lnTo>
                      <a:pt x="707" y="11662"/>
                    </a:lnTo>
                    <a:lnTo>
                      <a:pt x="709" y="11662"/>
                    </a:lnTo>
                    <a:lnTo>
                      <a:pt x="709" y="11667"/>
                    </a:lnTo>
                    <a:lnTo>
                      <a:pt x="710" y="11667"/>
                    </a:lnTo>
                    <a:lnTo>
                      <a:pt x="710" y="11670"/>
                    </a:lnTo>
                    <a:lnTo>
                      <a:pt x="712" y="11670"/>
                    </a:lnTo>
                    <a:lnTo>
                      <a:pt x="712" y="11675"/>
                    </a:lnTo>
                    <a:lnTo>
                      <a:pt x="714" y="11675"/>
                    </a:lnTo>
                    <a:lnTo>
                      <a:pt x="714" y="11680"/>
                    </a:lnTo>
                    <a:lnTo>
                      <a:pt x="715" y="11680"/>
                    </a:lnTo>
                    <a:lnTo>
                      <a:pt x="715" y="11685"/>
                    </a:lnTo>
                    <a:lnTo>
                      <a:pt x="717" y="11685"/>
                    </a:lnTo>
                    <a:lnTo>
                      <a:pt x="717" y="11690"/>
                    </a:lnTo>
                    <a:lnTo>
                      <a:pt x="719" y="11690"/>
                    </a:lnTo>
                    <a:lnTo>
                      <a:pt x="719" y="11694"/>
                    </a:lnTo>
                    <a:lnTo>
                      <a:pt x="720" y="11694"/>
                    </a:lnTo>
                    <a:lnTo>
                      <a:pt x="720" y="11699"/>
                    </a:lnTo>
                    <a:lnTo>
                      <a:pt x="722" y="11699"/>
                    </a:lnTo>
                    <a:lnTo>
                      <a:pt x="722" y="11704"/>
                    </a:lnTo>
                    <a:lnTo>
                      <a:pt x="724" y="11704"/>
                    </a:lnTo>
                    <a:lnTo>
                      <a:pt x="724" y="11707"/>
                    </a:lnTo>
                    <a:lnTo>
                      <a:pt x="725" y="11707"/>
                    </a:lnTo>
                    <a:lnTo>
                      <a:pt x="725" y="11712"/>
                    </a:lnTo>
                    <a:lnTo>
                      <a:pt x="727" y="11712"/>
                    </a:lnTo>
                    <a:lnTo>
                      <a:pt x="727" y="11717"/>
                    </a:lnTo>
                    <a:lnTo>
                      <a:pt x="729" y="11717"/>
                    </a:lnTo>
                    <a:lnTo>
                      <a:pt x="729" y="11720"/>
                    </a:lnTo>
                    <a:lnTo>
                      <a:pt x="730" y="11720"/>
                    </a:lnTo>
                    <a:lnTo>
                      <a:pt x="730" y="11725"/>
                    </a:lnTo>
                    <a:lnTo>
                      <a:pt x="732" y="11725"/>
                    </a:lnTo>
                    <a:lnTo>
                      <a:pt x="732" y="11729"/>
                    </a:lnTo>
                    <a:lnTo>
                      <a:pt x="734" y="11729"/>
                    </a:lnTo>
                    <a:lnTo>
                      <a:pt x="734" y="11734"/>
                    </a:lnTo>
                    <a:lnTo>
                      <a:pt x="735" y="11734"/>
                    </a:lnTo>
                    <a:lnTo>
                      <a:pt x="735" y="11737"/>
                    </a:lnTo>
                    <a:lnTo>
                      <a:pt x="737" y="11737"/>
                    </a:lnTo>
                    <a:lnTo>
                      <a:pt x="737" y="11742"/>
                    </a:lnTo>
                    <a:lnTo>
                      <a:pt x="739" y="11742"/>
                    </a:lnTo>
                    <a:lnTo>
                      <a:pt x="739" y="11745"/>
                    </a:lnTo>
                    <a:lnTo>
                      <a:pt x="740" y="11745"/>
                    </a:lnTo>
                    <a:lnTo>
                      <a:pt x="740" y="11750"/>
                    </a:lnTo>
                    <a:lnTo>
                      <a:pt x="742" y="11750"/>
                    </a:lnTo>
                    <a:lnTo>
                      <a:pt x="742" y="11754"/>
                    </a:lnTo>
                    <a:lnTo>
                      <a:pt x="744" y="11754"/>
                    </a:lnTo>
                    <a:lnTo>
                      <a:pt x="744" y="11759"/>
                    </a:lnTo>
                    <a:lnTo>
                      <a:pt x="745" y="11759"/>
                    </a:lnTo>
                    <a:lnTo>
                      <a:pt x="745" y="11762"/>
                    </a:lnTo>
                    <a:lnTo>
                      <a:pt x="747" y="11762"/>
                    </a:lnTo>
                    <a:lnTo>
                      <a:pt x="747" y="11767"/>
                    </a:lnTo>
                    <a:lnTo>
                      <a:pt x="749" y="11767"/>
                    </a:lnTo>
                    <a:lnTo>
                      <a:pt x="749" y="11770"/>
                    </a:lnTo>
                    <a:lnTo>
                      <a:pt x="750" y="11770"/>
                    </a:lnTo>
                    <a:lnTo>
                      <a:pt x="750" y="11775"/>
                    </a:lnTo>
                    <a:lnTo>
                      <a:pt x="752" y="11775"/>
                    </a:lnTo>
                    <a:lnTo>
                      <a:pt x="752" y="11779"/>
                    </a:lnTo>
                    <a:lnTo>
                      <a:pt x="754" y="11779"/>
                    </a:lnTo>
                    <a:lnTo>
                      <a:pt x="754" y="11784"/>
                    </a:lnTo>
                    <a:lnTo>
                      <a:pt x="755" y="11784"/>
                    </a:lnTo>
                    <a:lnTo>
                      <a:pt x="755" y="11787"/>
                    </a:lnTo>
                    <a:lnTo>
                      <a:pt x="757" y="11787"/>
                    </a:lnTo>
                    <a:lnTo>
                      <a:pt x="757" y="11790"/>
                    </a:lnTo>
                    <a:lnTo>
                      <a:pt x="759" y="11790"/>
                    </a:lnTo>
                    <a:lnTo>
                      <a:pt x="759" y="11795"/>
                    </a:lnTo>
                    <a:lnTo>
                      <a:pt x="760" y="11795"/>
                    </a:lnTo>
                    <a:lnTo>
                      <a:pt x="760" y="11799"/>
                    </a:lnTo>
                    <a:lnTo>
                      <a:pt x="762" y="11799"/>
                    </a:lnTo>
                    <a:lnTo>
                      <a:pt x="762" y="11804"/>
                    </a:lnTo>
                    <a:lnTo>
                      <a:pt x="764" y="11804"/>
                    </a:lnTo>
                    <a:lnTo>
                      <a:pt x="764" y="11807"/>
                    </a:lnTo>
                    <a:lnTo>
                      <a:pt x="765" y="11807"/>
                    </a:lnTo>
                    <a:lnTo>
                      <a:pt x="765" y="11810"/>
                    </a:lnTo>
                    <a:lnTo>
                      <a:pt x="767" y="11810"/>
                    </a:lnTo>
                    <a:lnTo>
                      <a:pt x="767" y="11814"/>
                    </a:lnTo>
                    <a:lnTo>
                      <a:pt x="769" y="11814"/>
                    </a:lnTo>
                    <a:lnTo>
                      <a:pt x="769" y="11819"/>
                    </a:lnTo>
                    <a:lnTo>
                      <a:pt x="770" y="11819"/>
                    </a:lnTo>
                    <a:lnTo>
                      <a:pt x="770" y="11822"/>
                    </a:lnTo>
                    <a:lnTo>
                      <a:pt x="772" y="11822"/>
                    </a:lnTo>
                    <a:lnTo>
                      <a:pt x="772" y="11825"/>
                    </a:lnTo>
                    <a:lnTo>
                      <a:pt x="774" y="11825"/>
                    </a:lnTo>
                    <a:lnTo>
                      <a:pt x="774" y="11830"/>
                    </a:lnTo>
                    <a:lnTo>
                      <a:pt x="775" y="11830"/>
                    </a:lnTo>
                    <a:lnTo>
                      <a:pt x="775" y="11834"/>
                    </a:lnTo>
                    <a:lnTo>
                      <a:pt x="777" y="11834"/>
                    </a:lnTo>
                    <a:lnTo>
                      <a:pt x="777" y="11837"/>
                    </a:lnTo>
                    <a:lnTo>
                      <a:pt x="779" y="11837"/>
                    </a:lnTo>
                    <a:lnTo>
                      <a:pt x="779" y="11842"/>
                    </a:lnTo>
                    <a:lnTo>
                      <a:pt x="780" y="11842"/>
                    </a:lnTo>
                    <a:lnTo>
                      <a:pt x="780" y="11845"/>
                    </a:lnTo>
                    <a:lnTo>
                      <a:pt x="782" y="11845"/>
                    </a:lnTo>
                    <a:lnTo>
                      <a:pt x="782" y="11849"/>
                    </a:lnTo>
                    <a:lnTo>
                      <a:pt x="784" y="11849"/>
                    </a:lnTo>
                    <a:lnTo>
                      <a:pt x="784" y="11854"/>
                    </a:lnTo>
                    <a:lnTo>
                      <a:pt x="785" y="11854"/>
                    </a:lnTo>
                    <a:lnTo>
                      <a:pt x="785" y="11857"/>
                    </a:lnTo>
                    <a:lnTo>
                      <a:pt x="787" y="11857"/>
                    </a:lnTo>
                    <a:lnTo>
                      <a:pt x="787" y="11860"/>
                    </a:lnTo>
                    <a:lnTo>
                      <a:pt x="789" y="11860"/>
                    </a:lnTo>
                    <a:lnTo>
                      <a:pt x="789" y="11864"/>
                    </a:lnTo>
                    <a:lnTo>
                      <a:pt x="790" y="11864"/>
                    </a:lnTo>
                    <a:lnTo>
                      <a:pt x="790" y="11867"/>
                    </a:lnTo>
                    <a:lnTo>
                      <a:pt x="792" y="11867"/>
                    </a:lnTo>
                    <a:lnTo>
                      <a:pt x="792" y="11870"/>
                    </a:lnTo>
                    <a:lnTo>
                      <a:pt x="794" y="11870"/>
                    </a:lnTo>
                    <a:lnTo>
                      <a:pt x="794" y="11874"/>
                    </a:lnTo>
                    <a:lnTo>
                      <a:pt x="795" y="11874"/>
                    </a:lnTo>
                    <a:lnTo>
                      <a:pt x="795" y="11879"/>
                    </a:lnTo>
                    <a:lnTo>
                      <a:pt x="797" y="11879"/>
                    </a:lnTo>
                    <a:lnTo>
                      <a:pt x="797" y="11882"/>
                    </a:lnTo>
                    <a:lnTo>
                      <a:pt x="799" y="11882"/>
                    </a:lnTo>
                    <a:lnTo>
                      <a:pt x="799" y="11885"/>
                    </a:lnTo>
                    <a:lnTo>
                      <a:pt x="800" y="11885"/>
                    </a:lnTo>
                    <a:lnTo>
                      <a:pt x="800" y="11889"/>
                    </a:lnTo>
                    <a:lnTo>
                      <a:pt x="802" y="11889"/>
                    </a:lnTo>
                    <a:lnTo>
                      <a:pt x="802" y="11892"/>
                    </a:lnTo>
                    <a:lnTo>
                      <a:pt x="804" y="11892"/>
                    </a:lnTo>
                    <a:lnTo>
                      <a:pt x="804" y="11895"/>
                    </a:lnTo>
                    <a:lnTo>
                      <a:pt x="805" y="11895"/>
                    </a:lnTo>
                    <a:lnTo>
                      <a:pt x="805" y="11900"/>
                    </a:lnTo>
                    <a:lnTo>
                      <a:pt x="807" y="11900"/>
                    </a:lnTo>
                    <a:lnTo>
                      <a:pt x="807" y="11904"/>
                    </a:lnTo>
                    <a:lnTo>
                      <a:pt x="809" y="11904"/>
                    </a:lnTo>
                    <a:lnTo>
                      <a:pt x="809" y="11907"/>
                    </a:lnTo>
                    <a:lnTo>
                      <a:pt x="810" y="11907"/>
                    </a:lnTo>
                    <a:lnTo>
                      <a:pt x="810" y="11910"/>
                    </a:lnTo>
                    <a:lnTo>
                      <a:pt x="812" y="11910"/>
                    </a:lnTo>
                    <a:lnTo>
                      <a:pt x="812" y="11914"/>
                    </a:lnTo>
                    <a:lnTo>
                      <a:pt x="814" y="11914"/>
                    </a:lnTo>
                    <a:lnTo>
                      <a:pt x="814" y="11917"/>
                    </a:lnTo>
                    <a:lnTo>
                      <a:pt x="815" y="11917"/>
                    </a:lnTo>
                    <a:lnTo>
                      <a:pt x="815" y="11920"/>
                    </a:lnTo>
                    <a:lnTo>
                      <a:pt x="817" y="11920"/>
                    </a:lnTo>
                    <a:lnTo>
                      <a:pt x="817" y="11924"/>
                    </a:lnTo>
                    <a:lnTo>
                      <a:pt x="819" y="11924"/>
                    </a:lnTo>
                    <a:lnTo>
                      <a:pt x="819" y="11927"/>
                    </a:lnTo>
                    <a:lnTo>
                      <a:pt x="820" y="11927"/>
                    </a:lnTo>
                    <a:lnTo>
                      <a:pt x="820" y="11930"/>
                    </a:lnTo>
                    <a:lnTo>
                      <a:pt x="822" y="11930"/>
                    </a:lnTo>
                    <a:lnTo>
                      <a:pt x="822" y="11934"/>
                    </a:lnTo>
                    <a:lnTo>
                      <a:pt x="824" y="11934"/>
                    </a:lnTo>
                    <a:lnTo>
                      <a:pt x="824" y="11937"/>
                    </a:lnTo>
                    <a:lnTo>
                      <a:pt x="825" y="11937"/>
                    </a:lnTo>
                    <a:lnTo>
                      <a:pt x="825" y="11940"/>
                    </a:lnTo>
                    <a:lnTo>
                      <a:pt x="827" y="11940"/>
                    </a:lnTo>
                    <a:lnTo>
                      <a:pt x="827" y="11944"/>
                    </a:lnTo>
                    <a:lnTo>
                      <a:pt x="829" y="11944"/>
                    </a:lnTo>
                    <a:lnTo>
                      <a:pt x="829" y="11947"/>
                    </a:lnTo>
                    <a:lnTo>
                      <a:pt x="830" y="11947"/>
                    </a:lnTo>
                    <a:lnTo>
                      <a:pt x="830" y="11950"/>
                    </a:lnTo>
                    <a:lnTo>
                      <a:pt x="832" y="11950"/>
                    </a:lnTo>
                    <a:lnTo>
                      <a:pt x="832" y="11954"/>
                    </a:lnTo>
                    <a:lnTo>
                      <a:pt x="834" y="11954"/>
                    </a:lnTo>
                    <a:lnTo>
                      <a:pt x="834" y="11957"/>
                    </a:lnTo>
                    <a:lnTo>
                      <a:pt x="835" y="11957"/>
                    </a:lnTo>
                    <a:lnTo>
                      <a:pt x="835" y="11960"/>
                    </a:lnTo>
                    <a:lnTo>
                      <a:pt x="837" y="11960"/>
                    </a:lnTo>
                    <a:lnTo>
                      <a:pt x="837" y="11964"/>
                    </a:lnTo>
                    <a:lnTo>
                      <a:pt x="839" y="11964"/>
                    </a:lnTo>
                    <a:lnTo>
                      <a:pt x="839" y="11967"/>
                    </a:lnTo>
                    <a:lnTo>
                      <a:pt x="840" y="11967"/>
                    </a:lnTo>
                    <a:lnTo>
                      <a:pt x="840" y="11970"/>
                    </a:lnTo>
                    <a:lnTo>
                      <a:pt x="842" y="11970"/>
                    </a:lnTo>
                    <a:lnTo>
                      <a:pt x="842" y="11974"/>
                    </a:lnTo>
                    <a:lnTo>
                      <a:pt x="844" y="11974"/>
                    </a:lnTo>
                    <a:lnTo>
                      <a:pt x="844" y="11977"/>
                    </a:lnTo>
                    <a:lnTo>
                      <a:pt x="845" y="11977"/>
                    </a:lnTo>
                    <a:lnTo>
                      <a:pt x="845" y="11980"/>
                    </a:lnTo>
                    <a:lnTo>
                      <a:pt x="847" y="11980"/>
                    </a:lnTo>
                    <a:lnTo>
                      <a:pt x="847" y="11984"/>
                    </a:lnTo>
                    <a:lnTo>
                      <a:pt x="849" y="11984"/>
                    </a:lnTo>
                    <a:lnTo>
                      <a:pt x="849" y="11987"/>
                    </a:lnTo>
                    <a:lnTo>
                      <a:pt x="850" y="11987"/>
                    </a:lnTo>
                    <a:lnTo>
                      <a:pt x="850" y="11990"/>
                    </a:lnTo>
                    <a:lnTo>
                      <a:pt x="852" y="11990"/>
                    </a:lnTo>
                    <a:lnTo>
                      <a:pt x="852" y="11994"/>
                    </a:lnTo>
                    <a:lnTo>
                      <a:pt x="854" y="11994"/>
                    </a:lnTo>
                    <a:lnTo>
                      <a:pt x="854" y="11997"/>
                    </a:lnTo>
                    <a:lnTo>
                      <a:pt x="855" y="11997"/>
                    </a:lnTo>
                    <a:lnTo>
                      <a:pt x="855" y="12000"/>
                    </a:lnTo>
                    <a:lnTo>
                      <a:pt x="857" y="12000"/>
                    </a:lnTo>
                    <a:lnTo>
                      <a:pt x="857" y="12004"/>
                    </a:lnTo>
                    <a:lnTo>
                      <a:pt x="859" y="12004"/>
                    </a:lnTo>
                    <a:lnTo>
                      <a:pt x="859" y="12007"/>
                    </a:lnTo>
                    <a:lnTo>
                      <a:pt x="860" y="12007"/>
                    </a:lnTo>
                    <a:lnTo>
                      <a:pt x="860" y="12009"/>
                    </a:lnTo>
                    <a:lnTo>
                      <a:pt x="862" y="12009"/>
                    </a:lnTo>
                    <a:lnTo>
                      <a:pt x="862" y="12012"/>
                    </a:lnTo>
                    <a:lnTo>
                      <a:pt x="864" y="12012"/>
                    </a:lnTo>
                    <a:lnTo>
                      <a:pt x="864" y="12015"/>
                    </a:lnTo>
                    <a:lnTo>
                      <a:pt x="865" y="12015"/>
                    </a:lnTo>
                    <a:lnTo>
                      <a:pt x="865" y="12019"/>
                    </a:lnTo>
                    <a:lnTo>
                      <a:pt x="867" y="12019"/>
                    </a:lnTo>
                    <a:lnTo>
                      <a:pt x="867" y="12022"/>
                    </a:lnTo>
                    <a:lnTo>
                      <a:pt x="869" y="12022"/>
                    </a:lnTo>
                    <a:lnTo>
                      <a:pt x="869" y="12025"/>
                    </a:lnTo>
                    <a:lnTo>
                      <a:pt x="870" y="12025"/>
                    </a:lnTo>
                    <a:lnTo>
                      <a:pt x="870" y="12029"/>
                    </a:lnTo>
                    <a:lnTo>
                      <a:pt x="872" y="12029"/>
                    </a:lnTo>
                    <a:lnTo>
                      <a:pt x="872" y="12032"/>
                    </a:lnTo>
                    <a:lnTo>
                      <a:pt x="874" y="12032"/>
                    </a:lnTo>
                    <a:lnTo>
                      <a:pt x="874" y="12035"/>
                    </a:lnTo>
                    <a:lnTo>
                      <a:pt x="875" y="12035"/>
                    </a:lnTo>
                    <a:lnTo>
                      <a:pt x="875" y="12037"/>
                    </a:lnTo>
                    <a:lnTo>
                      <a:pt x="877" y="12037"/>
                    </a:lnTo>
                    <a:lnTo>
                      <a:pt x="877" y="12040"/>
                    </a:lnTo>
                    <a:lnTo>
                      <a:pt x="879" y="12040"/>
                    </a:lnTo>
                    <a:lnTo>
                      <a:pt x="879" y="12044"/>
                    </a:lnTo>
                    <a:lnTo>
                      <a:pt x="880" y="12044"/>
                    </a:lnTo>
                    <a:lnTo>
                      <a:pt x="880" y="12047"/>
                    </a:lnTo>
                    <a:lnTo>
                      <a:pt x="882" y="12047"/>
                    </a:lnTo>
                    <a:lnTo>
                      <a:pt x="882" y="12050"/>
                    </a:lnTo>
                    <a:lnTo>
                      <a:pt x="884" y="12050"/>
                    </a:lnTo>
                    <a:lnTo>
                      <a:pt x="884" y="12052"/>
                    </a:lnTo>
                    <a:lnTo>
                      <a:pt x="885" y="12052"/>
                    </a:lnTo>
                    <a:lnTo>
                      <a:pt x="885" y="12055"/>
                    </a:lnTo>
                    <a:lnTo>
                      <a:pt x="887" y="12055"/>
                    </a:lnTo>
                    <a:lnTo>
                      <a:pt x="887" y="12059"/>
                    </a:lnTo>
                    <a:lnTo>
                      <a:pt x="889" y="12059"/>
                    </a:lnTo>
                    <a:lnTo>
                      <a:pt x="889" y="12062"/>
                    </a:lnTo>
                    <a:lnTo>
                      <a:pt x="890" y="12062"/>
                    </a:lnTo>
                    <a:lnTo>
                      <a:pt x="890" y="12065"/>
                    </a:lnTo>
                    <a:lnTo>
                      <a:pt x="892" y="12065"/>
                    </a:lnTo>
                    <a:lnTo>
                      <a:pt x="892" y="12067"/>
                    </a:lnTo>
                    <a:lnTo>
                      <a:pt x="894" y="12067"/>
                    </a:lnTo>
                    <a:lnTo>
                      <a:pt x="894" y="12070"/>
                    </a:lnTo>
                    <a:lnTo>
                      <a:pt x="895" y="12070"/>
                    </a:lnTo>
                    <a:lnTo>
                      <a:pt x="895" y="12074"/>
                    </a:lnTo>
                    <a:lnTo>
                      <a:pt x="897" y="12074"/>
                    </a:lnTo>
                    <a:lnTo>
                      <a:pt x="897" y="12077"/>
                    </a:lnTo>
                    <a:lnTo>
                      <a:pt x="899" y="12077"/>
                    </a:lnTo>
                    <a:lnTo>
                      <a:pt x="899" y="12079"/>
                    </a:lnTo>
                    <a:lnTo>
                      <a:pt x="900" y="12079"/>
                    </a:lnTo>
                    <a:lnTo>
                      <a:pt x="900" y="12082"/>
                    </a:lnTo>
                    <a:lnTo>
                      <a:pt x="902" y="12082"/>
                    </a:lnTo>
                    <a:lnTo>
                      <a:pt x="902" y="12085"/>
                    </a:lnTo>
                    <a:lnTo>
                      <a:pt x="904" y="12085"/>
                    </a:lnTo>
                    <a:lnTo>
                      <a:pt x="904" y="12089"/>
                    </a:lnTo>
                    <a:lnTo>
                      <a:pt x="905" y="12089"/>
                    </a:lnTo>
                    <a:lnTo>
                      <a:pt x="905" y="12090"/>
                    </a:lnTo>
                    <a:lnTo>
                      <a:pt x="907" y="12090"/>
                    </a:lnTo>
                    <a:lnTo>
                      <a:pt x="907" y="12094"/>
                    </a:lnTo>
                    <a:lnTo>
                      <a:pt x="909" y="12094"/>
                    </a:lnTo>
                    <a:lnTo>
                      <a:pt x="909" y="12097"/>
                    </a:lnTo>
                    <a:lnTo>
                      <a:pt x="910" y="12097"/>
                    </a:lnTo>
                    <a:lnTo>
                      <a:pt x="910" y="12099"/>
                    </a:lnTo>
                    <a:lnTo>
                      <a:pt x="912" y="12099"/>
                    </a:lnTo>
                    <a:lnTo>
                      <a:pt x="912" y="12102"/>
                    </a:lnTo>
                    <a:lnTo>
                      <a:pt x="914" y="12102"/>
                    </a:lnTo>
                    <a:lnTo>
                      <a:pt x="914" y="12105"/>
                    </a:lnTo>
                    <a:lnTo>
                      <a:pt x="915" y="12105"/>
                    </a:lnTo>
                    <a:lnTo>
                      <a:pt x="915" y="12109"/>
                    </a:lnTo>
                    <a:lnTo>
                      <a:pt x="917" y="12109"/>
                    </a:lnTo>
                    <a:lnTo>
                      <a:pt x="917" y="12110"/>
                    </a:lnTo>
                    <a:lnTo>
                      <a:pt x="919" y="12110"/>
                    </a:lnTo>
                    <a:lnTo>
                      <a:pt x="919" y="12114"/>
                    </a:lnTo>
                    <a:lnTo>
                      <a:pt x="920" y="12114"/>
                    </a:lnTo>
                    <a:lnTo>
                      <a:pt x="920" y="12117"/>
                    </a:lnTo>
                    <a:lnTo>
                      <a:pt x="922" y="12117"/>
                    </a:lnTo>
                    <a:lnTo>
                      <a:pt x="922" y="12120"/>
                    </a:lnTo>
                    <a:lnTo>
                      <a:pt x="924" y="12120"/>
                    </a:lnTo>
                    <a:lnTo>
                      <a:pt x="924" y="12122"/>
                    </a:lnTo>
                    <a:lnTo>
                      <a:pt x="925" y="12122"/>
                    </a:lnTo>
                    <a:lnTo>
                      <a:pt x="925" y="12125"/>
                    </a:lnTo>
                    <a:lnTo>
                      <a:pt x="927" y="12125"/>
                    </a:lnTo>
                    <a:lnTo>
                      <a:pt x="927" y="12129"/>
                    </a:lnTo>
                    <a:lnTo>
                      <a:pt x="929" y="12129"/>
                    </a:lnTo>
                    <a:lnTo>
                      <a:pt x="929" y="12130"/>
                    </a:lnTo>
                    <a:lnTo>
                      <a:pt x="930" y="12130"/>
                    </a:lnTo>
                    <a:lnTo>
                      <a:pt x="930" y="12134"/>
                    </a:lnTo>
                    <a:lnTo>
                      <a:pt x="932" y="12134"/>
                    </a:lnTo>
                    <a:lnTo>
                      <a:pt x="932" y="12137"/>
                    </a:lnTo>
                    <a:lnTo>
                      <a:pt x="934" y="12137"/>
                    </a:lnTo>
                    <a:lnTo>
                      <a:pt x="934" y="12139"/>
                    </a:lnTo>
                    <a:lnTo>
                      <a:pt x="935" y="12139"/>
                    </a:lnTo>
                    <a:lnTo>
                      <a:pt x="935" y="12142"/>
                    </a:lnTo>
                    <a:lnTo>
                      <a:pt x="937" y="12142"/>
                    </a:lnTo>
                    <a:lnTo>
                      <a:pt x="937" y="12145"/>
                    </a:lnTo>
                    <a:lnTo>
                      <a:pt x="939" y="12145"/>
                    </a:lnTo>
                    <a:lnTo>
                      <a:pt x="939" y="12147"/>
                    </a:lnTo>
                    <a:lnTo>
                      <a:pt x="940" y="12147"/>
                    </a:lnTo>
                    <a:lnTo>
                      <a:pt x="940" y="12150"/>
                    </a:lnTo>
                    <a:lnTo>
                      <a:pt x="942" y="12150"/>
                    </a:lnTo>
                    <a:lnTo>
                      <a:pt x="942" y="12154"/>
                    </a:lnTo>
                    <a:lnTo>
                      <a:pt x="944" y="12154"/>
                    </a:lnTo>
                    <a:lnTo>
                      <a:pt x="944" y="12155"/>
                    </a:lnTo>
                    <a:lnTo>
                      <a:pt x="945" y="12155"/>
                    </a:lnTo>
                    <a:lnTo>
                      <a:pt x="945" y="12159"/>
                    </a:lnTo>
                    <a:lnTo>
                      <a:pt x="947" y="12159"/>
                    </a:lnTo>
                    <a:lnTo>
                      <a:pt x="947" y="12160"/>
                    </a:lnTo>
                    <a:lnTo>
                      <a:pt x="949" y="12160"/>
                    </a:lnTo>
                    <a:lnTo>
                      <a:pt x="949" y="12164"/>
                    </a:lnTo>
                    <a:lnTo>
                      <a:pt x="950" y="12164"/>
                    </a:lnTo>
                    <a:lnTo>
                      <a:pt x="950" y="12165"/>
                    </a:lnTo>
                    <a:lnTo>
                      <a:pt x="952" y="12165"/>
                    </a:lnTo>
                    <a:lnTo>
                      <a:pt x="952" y="12169"/>
                    </a:lnTo>
                    <a:lnTo>
                      <a:pt x="954" y="12169"/>
                    </a:lnTo>
                    <a:lnTo>
                      <a:pt x="954" y="12172"/>
                    </a:lnTo>
                    <a:lnTo>
                      <a:pt x="955" y="12172"/>
                    </a:lnTo>
                    <a:lnTo>
                      <a:pt x="955" y="12174"/>
                    </a:lnTo>
                    <a:lnTo>
                      <a:pt x="957" y="12174"/>
                    </a:lnTo>
                    <a:lnTo>
                      <a:pt x="957" y="12177"/>
                    </a:lnTo>
                    <a:lnTo>
                      <a:pt x="959" y="12177"/>
                    </a:lnTo>
                    <a:lnTo>
                      <a:pt x="959" y="12180"/>
                    </a:lnTo>
                    <a:lnTo>
                      <a:pt x="960" y="12180"/>
                    </a:lnTo>
                    <a:lnTo>
                      <a:pt x="960" y="12182"/>
                    </a:lnTo>
                    <a:lnTo>
                      <a:pt x="962" y="12182"/>
                    </a:lnTo>
                    <a:lnTo>
                      <a:pt x="962" y="12185"/>
                    </a:lnTo>
                    <a:lnTo>
                      <a:pt x="964" y="12185"/>
                    </a:lnTo>
                    <a:lnTo>
                      <a:pt x="964" y="12187"/>
                    </a:lnTo>
                    <a:lnTo>
                      <a:pt x="965" y="12187"/>
                    </a:lnTo>
                    <a:lnTo>
                      <a:pt x="965" y="12190"/>
                    </a:lnTo>
                    <a:lnTo>
                      <a:pt x="967" y="12190"/>
                    </a:lnTo>
                    <a:lnTo>
                      <a:pt x="967" y="12194"/>
                    </a:lnTo>
                    <a:lnTo>
                      <a:pt x="969" y="12194"/>
                    </a:lnTo>
                    <a:lnTo>
                      <a:pt x="969" y="12195"/>
                    </a:lnTo>
                    <a:lnTo>
                      <a:pt x="970" y="12195"/>
                    </a:lnTo>
                    <a:lnTo>
                      <a:pt x="970" y="12199"/>
                    </a:lnTo>
                    <a:lnTo>
                      <a:pt x="972" y="12199"/>
                    </a:lnTo>
                    <a:lnTo>
                      <a:pt x="972" y="12200"/>
                    </a:lnTo>
                    <a:lnTo>
                      <a:pt x="974" y="12200"/>
                    </a:lnTo>
                    <a:lnTo>
                      <a:pt x="974" y="12204"/>
                    </a:lnTo>
                    <a:lnTo>
                      <a:pt x="975" y="12204"/>
                    </a:lnTo>
                    <a:lnTo>
                      <a:pt x="975" y="12205"/>
                    </a:lnTo>
                    <a:lnTo>
                      <a:pt x="977" y="12205"/>
                    </a:lnTo>
                    <a:lnTo>
                      <a:pt x="977" y="12209"/>
                    </a:lnTo>
                    <a:lnTo>
                      <a:pt x="979" y="12209"/>
                    </a:lnTo>
                    <a:lnTo>
                      <a:pt x="979" y="12210"/>
                    </a:lnTo>
                    <a:lnTo>
                      <a:pt x="980" y="12210"/>
                    </a:lnTo>
                    <a:lnTo>
                      <a:pt x="980" y="12214"/>
                    </a:lnTo>
                    <a:lnTo>
                      <a:pt x="982" y="12214"/>
                    </a:lnTo>
                    <a:lnTo>
                      <a:pt x="982" y="12215"/>
                    </a:lnTo>
                    <a:lnTo>
                      <a:pt x="984" y="12215"/>
                    </a:lnTo>
                    <a:lnTo>
                      <a:pt x="984" y="12219"/>
                    </a:lnTo>
                    <a:lnTo>
                      <a:pt x="985" y="12219"/>
                    </a:lnTo>
                    <a:lnTo>
                      <a:pt x="985" y="12220"/>
                    </a:lnTo>
                    <a:lnTo>
                      <a:pt x="987" y="12220"/>
                    </a:lnTo>
                    <a:lnTo>
                      <a:pt x="987" y="12224"/>
                    </a:lnTo>
                    <a:lnTo>
                      <a:pt x="989" y="12224"/>
                    </a:lnTo>
                    <a:lnTo>
                      <a:pt x="989" y="12225"/>
                    </a:lnTo>
                    <a:lnTo>
                      <a:pt x="990" y="12225"/>
                    </a:lnTo>
                    <a:lnTo>
                      <a:pt x="990" y="12229"/>
                    </a:lnTo>
                    <a:lnTo>
                      <a:pt x="992" y="12229"/>
                    </a:lnTo>
                    <a:lnTo>
                      <a:pt x="992" y="12232"/>
                    </a:lnTo>
                    <a:lnTo>
                      <a:pt x="994" y="12232"/>
                    </a:lnTo>
                    <a:lnTo>
                      <a:pt x="994" y="12234"/>
                    </a:lnTo>
                    <a:lnTo>
                      <a:pt x="995" y="12234"/>
                    </a:lnTo>
                    <a:lnTo>
                      <a:pt x="995" y="12237"/>
                    </a:lnTo>
                    <a:lnTo>
                      <a:pt x="997" y="12237"/>
                    </a:lnTo>
                    <a:lnTo>
                      <a:pt x="997" y="12239"/>
                    </a:lnTo>
                    <a:lnTo>
                      <a:pt x="999" y="12239"/>
                    </a:lnTo>
                    <a:lnTo>
                      <a:pt x="999" y="12242"/>
                    </a:lnTo>
                    <a:lnTo>
                      <a:pt x="1000" y="12242"/>
                    </a:lnTo>
                    <a:lnTo>
                      <a:pt x="1000" y="12244"/>
                    </a:lnTo>
                    <a:lnTo>
                      <a:pt x="1002" y="12244"/>
                    </a:lnTo>
                    <a:lnTo>
                      <a:pt x="1002" y="12247"/>
                    </a:lnTo>
                    <a:lnTo>
                      <a:pt x="1004" y="12247"/>
                    </a:lnTo>
                    <a:lnTo>
                      <a:pt x="1004" y="12249"/>
                    </a:lnTo>
                    <a:lnTo>
                      <a:pt x="1005" y="12249"/>
                    </a:lnTo>
                    <a:lnTo>
                      <a:pt x="1005" y="12252"/>
                    </a:lnTo>
                    <a:lnTo>
                      <a:pt x="1007" y="12252"/>
                    </a:lnTo>
                    <a:lnTo>
                      <a:pt x="1007" y="12254"/>
                    </a:lnTo>
                    <a:lnTo>
                      <a:pt x="1009" y="12254"/>
                    </a:lnTo>
                    <a:lnTo>
                      <a:pt x="1009" y="12257"/>
                    </a:lnTo>
                    <a:lnTo>
                      <a:pt x="1010" y="12257"/>
                    </a:lnTo>
                    <a:lnTo>
                      <a:pt x="1010" y="12259"/>
                    </a:lnTo>
                    <a:lnTo>
                      <a:pt x="1012" y="12259"/>
                    </a:lnTo>
                    <a:lnTo>
                      <a:pt x="1012" y="12262"/>
                    </a:lnTo>
                    <a:lnTo>
                      <a:pt x="1014" y="12262"/>
                    </a:lnTo>
                    <a:lnTo>
                      <a:pt x="1014" y="12264"/>
                    </a:lnTo>
                    <a:lnTo>
                      <a:pt x="1015" y="12264"/>
                    </a:lnTo>
                    <a:lnTo>
                      <a:pt x="1015" y="12265"/>
                    </a:lnTo>
                    <a:lnTo>
                      <a:pt x="1017" y="12265"/>
                    </a:lnTo>
                    <a:lnTo>
                      <a:pt x="1017" y="12269"/>
                    </a:lnTo>
                    <a:lnTo>
                      <a:pt x="1019" y="12269"/>
                    </a:lnTo>
                    <a:lnTo>
                      <a:pt x="1019" y="12270"/>
                    </a:lnTo>
                    <a:lnTo>
                      <a:pt x="1020" y="12270"/>
                    </a:lnTo>
                    <a:lnTo>
                      <a:pt x="1020" y="12274"/>
                    </a:lnTo>
                    <a:lnTo>
                      <a:pt x="1022" y="12274"/>
                    </a:lnTo>
                    <a:lnTo>
                      <a:pt x="1022" y="12275"/>
                    </a:lnTo>
                    <a:lnTo>
                      <a:pt x="1024" y="12275"/>
                    </a:lnTo>
                    <a:lnTo>
                      <a:pt x="1024" y="12279"/>
                    </a:lnTo>
                    <a:lnTo>
                      <a:pt x="1025" y="12279"/>
                    </a:lnTo>
                    <a:lnTo>
                      <a:pt x="1025" y="12280"/>
                    </a:lnTo>
                    <a:lnTo>
                      <a:pt x="1027" y="12280"/>
                    </a:lnTo>
                    <a:lnTo>
                      <a:pt x="1027" y="12282"/>
                    </a:lnTo>
                    <a:lnTo>
                      <a:pt x="1029" y="12282"/>
                    </a:lnTo>
                    <a:lnTo>
                      <a:pt x="1029" y="12285"/>
                    </a:lnTo>
                    <a:lnTo>
                      <a:pt x="1030" y="12285"/>
                    </a:lnTo>
                    <a:lnTo>
                      <a:pt x="1030" y="12287"/>
                    </a:lnTo>
                    <a:lnTo>
                      <a:pt x="1032" y="12287"/>
                    </a:lnTo>
                    <a:lnTo>
                      <a:pt x="1032" y="12290"/>
                    </a:lnTo>
                    <a:lnTo>
                      <a:pt x="1034" y="12290"/>
                    </a:lnTo>
                    <a:lnTo>
                      <a:pt x="1034" y="12292"/>
                    </a:lnTo>
                    <a:lnTo>
                      <a:pt x="1035" y="12292"/>
                    </a:lnTo>
                    <a:lnTo>
                      <a:pt x="1035" y="12295"/>
                    </a:lnTo>
                    <a:lnTo>
                      <a:pt x="1037" y="12295"/>
                    </a:lnTo>
                    <a:lnTo>
                      <a:pt x="1037" y="12297"/>
                    </a:lnTo>
                    <a:lnTo>
                      <a:pt x="1039" y="12297"/>
                    </a:lnTo>
                    <a:lnTo>
                      <a:pt x="1039" y="12300"/>
                    </a:lnTo>
                    <a:lnTo>
                      <a:pt x="1040" y="12300"/>
                    </a:lnTo>
                    <a:lnTo>
                      <a:pt x="1040" y="12302"/>
                    </a:lnTo>
                    <a:lnTo>
                      <a:pt x="1042" y="12302"/>
                    </a:lnTo>
                    <a:lnTo>
                      <a:pt x="1042" y="12304"/>
                    </a:lnTo>
                    <a:lnTo>
                      <a:pt x="1044" y="12304"/>
                    </a:lnTo>
                    <a:lnTo>
                      <a:pt x="1044" y="12307"/>
                    </a:lnTo>
                    <a:lnTo>
                      <a:pt x="1045" y="12307"/>
                    </a:lnTo>
                    <a:lnTo>
                      <a:pt x="1045" y="12309"/>
                    </a:lnTo>
                    <a:lnTo>
                      <a:pt x="1047" y="12309"/>
                    </a:lnTo>
                    <a:lnTo>
                      <a:pt x="1047" y="12312"/>
                    </a:lnTo>
                    <a:lnTo>
                      <a:pt x="1049" y="12312"/>
                    </a:lnTo>
                    <a:lnTo>
                      <a:pt x="1049" y="12314"/>
                    </a:lnTo>
                    <a:lnTo>
                      <a:pt x="1050" y="12314"/>
                    </a:lnTo>
                    <a:lnTo>
                      <a:pt x="1050" y="12317"/>
                    </a:lnTo>
                    <a:lnTo>
                      <a:pt x="1052" y="12317"/>
                    </a:lnTo>
                    <a:lnTo>
                      <a:pt x="1052" y="12319"/>
                    </a:lnTo>
                    <a:lnTo>
                      <a:pt x="1054" y="12319"/>
                    </a:lnTo>
                    <a:lnTo>
                      <a:pt x="1054" y="12320"/>
                    </a:lnTo>
                    <a:lnTo>
                      <a:pt x="1055" y="12320"/>
                    </a:lnTo>
                    <a:lnTo>
                      <a:pt x="1055" y="12324"/>
                    </a:lnTo>
                    <a:lnTo>
                      <a:pt x="1057" y="12324"/>
                    </a:lnTo>
                    <a:lnTo>
                      <a:pt x="1057" y="12325"/>
                    </a:lnTo>
                    <a:lnTo>
                      <a:pt x="1059" y="12325"/>
                    </a:lnTo>
                    <a:lnTo>
                      <a:pt x="1059" y="12327"/>
                    </a:lnTo>
                    <a:lnTo>
                      <a:pt x="1060" y="12327"/>
                    </a:lnTo>
                    <a:lnTo>
                      <a:pt x="1060" y="12330"/>
                    </a:lnTo>
                    <a:lnTo>
                      <a:pt x="1062" y="12330"/>
                    </a:lnTo>
                    <a:lnTo>
                      <a:pt x="1062" y="12332"/>
                    </a:lnTo>
                    <a:lnTo>
                      <a:pt x="1064" y="12332"/>
                    </a:lnTo>
                    <a:lnTo>
                      <a:pt x="1064" y="12334"/>
                    </a:lnTo>
                    <a:lnTo>
                      <a:pt x="1065" y="12334"/>
                    </a:lnTo>
                    <a:lnTo>
                      <a:pt x="1065" y="12337"/>
                    </a:lnTo>
                    <a:lnTo>
                      <a:pt x="1067" y="12337"/>
                    </a:lnTo>
                    <a:lnTo>
                      <a:pt x="1067" y="12339"/>
                    </a:lnTo>
                    <a:lnTo>
                      <a:pt x="1069" y="12339"/>
                    </a:lnTo>
                    <a:lnTo>
                      <a:pt x="1069" y="12340"/>
                    </a:lnTo>
                    <a:lnTo>
                      <a:pt x="1070" y="12340"/>
                    </a:lnTo>
                    <a:lnTo>
                      <a:pt x="1070" y="12344"/>
                    </a:lnTo>
                    <a:lnTo>
                      <a:pt x="1072" y="12344"/>
                    </a:lnTo>
                    <a:lnTo>
                      <a:pt x="1072" y="12345"/>
                    </a:lnTo>
                    <a:lnTo>
                      <a:pt x="1074" y="12345"/>
                    </a:lnTo>
                    <a:lnTo>
                      <a:pt x="1074" y="12349"/>
                    </a:lnTo>
                    <a:lnTo>
                      <a:pt x="1075" y="12349"/>
                    </a:lnTo>
                    <a:lnTo>
                      <a:pt x="1075" y="12350"/>
                    </a:lnTo>
                    <a:lnTo>
                      <a:pt x="1077" y="12350"/>
                    </a:lnTo>
                    <a:lnTo>
                      <a:pt x="1077" y="12352"/>
                    </a:lnTo>
                    <a:lnTo>
                      <a:pt x="1079" y="12352"/>
                    </a:lnTo>
                    <a:lnTo>
                      <a:pt x="1079" y="12355"/>
                    </a:lnTo>
                    <a:lnTo>
                      <a:pt x="1080" y="12355"/>
                    </a:lnTo>
                    <a:lnTo>
                      <a:pt x="1080" y="12357"/>
                    </a:lnTo>
                    <a:lnTo>
                      <a:pt x="1082" y="12357"/>
                    </a:lnTo>
                    <a:lnTo>
                      <a:pt x="1082" y="12360"/>
                    </a:lnTo>
                    <a:lnTo>
                      <a:pt x="1084" y="12360"/>
                    </a:lnTo>
                    <a:lnTo>
                      <a:pt x="1084" y="12362"/>
                    </a:lnTo>
                    <a:lnTo>
                      <a:pt x="1085" y="12362"/>
                    </a:lnTo>
                    <a:lnTo>
                      <a:pt x="1085" y="12364"/>
                    </a:lnTo>
                    <a:lnTo>
                      <a:pt x="1087" y="12364"/>
                    </a:lnTo>
                    <a:lnTo>
                      <a:pt x="1087" y="12365"/>
                    </a:lnTo>
                    <a:lnTo>
                      <a:pt x="1089" y="12365"/>
                    </a:lnTo>
                    <a:lnTo>
                      <a:pt x="1089" y="12369"/>
                    </a:lnTo>
                    <a:lnTo>
                      <a:pt x="1090" y="12369"/>
                    </a:lnTo>
                    <a:lnTo>
                      <a:pt x="1090" y="12370"/>
                    </a:lnTo>
                    <a:lnTo>
                      <a:pt x="1092" y="12370"/>
                    </a:lnTo>
                    <a:lnTo>
                      <a:pt x="1092" y="12372"/>
                    </a:lnTo>
                    <a:lnTo>
                      <a:pt x="1094" y="12372"/>
                    </a:lnTo>
                    <a:lnTo>
                      <a:pt x="1094" y="12375"/>
                    </a:lnTo>
                    <a:lnTo>
                      <a:pt x="1095" y="12375"/>
                    </a:lnTo>
                    <a:lnTo>
                      <a:pt x="1095" y="12377"/>
                    </a:lnTo>
                    <a:lnTo>
                      <a:pt x="1097" y="12377"/>
                    </a:lnTo>
                    <a:lnTo>
                      <a:pt x="1097" y="12379"/>
                    </a:lnTo>
                    <a:lnTo>
                      <a:pt x="1099" y="12379"/>
                    </a:lnTo>
                    <a:lnTo>
                      <a:pt x="1099" y="12382"/>
                    </a:lnTo>
                    <a:lnTo>
                      <a:pt x="1100" y="12382"/>
                    </a:lnTo>
                    <a:lnTo>
                      <a:pt x="1100" y="12384"/>
                    </a:lnTo>
                    <a:lnTo>
                      <a:pt x="1102" y="12384"/>
                    </a:lnTo>
                    <a:lnTo>
                      <a:pt x="1102" y="12385"/>
                    </a:lnTo>
                    <a:lnTo>
                      <a:pt x="1104" y="12385"/>
                    </a:lnTo>
                    <a:lnTo>
                      <a:pt x="1104" y="12387"/>
                    </a:lnTo>
                    <a:lnTo>
                      <a:pt x="1105" y="12387"/>
                    </a:lnTo>
                    <a:lnTo>
                      <a:pt x="1105" y="12390"/>
                    </a:lnTo>
                    <a:lnTo>
                      <a:pt x="1107" y="12390"/>
                    </a:lnTo>
                    <a:lnTo>
                      <a:pt x="1107" y="12392"/>
                    </a:lnTo>
                    <a:lnTo>
                      <a:pt x="1109" y="12392"/>
                    </a:lnTo>
                    <a:lnTo>
                      <a:pt x="1109" y="12394"/>
                    </a:lnTo>
                    <a:lnTo>
                      <a:pt x="1110" y="12394"/>
                    </a:lnTo>
                    <a:lnTo>
                      <a:pt x="1110" y="12397"/>
                    </a:lnTo>
                    <a:lnTo>
                      <a:pt x="1112" y="12397"/>
                    </a:lnTo>
                    <a:lnTo>
                      <a:pt x="1112" y="12399"/>
                    </a:lnTo>
                    <a:lnTo>
                      <a:pt x="1114" y="12399"/>
                    </a:lnTo>
                    <a:lnTo>
                      <a:pt x="1114" y="12400"/>
                    </a:lnTo>
                    <a:lnTo>
                      <a:pt x="1115" y="12400"/>
                    </a:lnTo>
                    <a:lnTo>
                      <a:pt x="1115" y="12402"/>
                    </a:lnTo>
                    <a:lnTo>
                      <a:pt x="1117" y="12402"/>
                    </a:lnTo>
                    <a:lnTo>
                      <a:pt x="1117" y="12405"/>
                    </a:lnTo>
                    <a:lnTo>
                      <a:pt x="1119" y="12405"/>
                    </a:lnTo>
                    <a:lnTo>
                      <a:pt x="1119" y="12407"/>
                    </a:lnTo>
                    <a:lnTo>
                      <a:pt x="1120" y="12407"/>
                    </a:lnTo>
                    <a:lnTo>
                      <a:pt x="1120" y="12409"/>
                    </a:lnTo>
                    <a:lnTo>
                      <a:pt x="1122" y="12409"/>
                    </a:lnTo>
                    <a:lnTo>
                      <a:pt x="1122" y="12410"/>
                    </a:lnTo>
                    <a:lnTo>
                      <a:pt x="1124" y="12410"/>
                    </a:lnTo>
                    <a:lnTo>
                      <a:pt x="1124" y="12414"/>
                    </a:lnTo>
                    <a:lnTo>
                      <a:pt x="1125" y="12414"/>
                    </a:lnTo>
                    <a:lnTo>
                      <a:pt x="1125" y="12415"/>
                    </a:lnTo>
                    <a:lnTo>
                      <a:pt x="1127" y="12415"/>
                    </a:lnTo>
                    <a:lnTo>
                      <a:pt x="1127" y="12417"/>
                    </a:lnTo>
                    <a:lnTo>
                      <a:pt x="1129" y="12417"/>
                    </a:lnTo>
                    <a:lnTo>
                      <a:pt x="1129" y="12420"/>
                    </a:lnTo>
                    <a:lnTo>
                      <a:pt x="1130" y="12420"/>
                    </a:lnTo>
                    <a:lnTo>
                      <a:pt x="1130" y="12422"/>
                    </a:lnTo>
                    <a:lnTo>
                      <a:pt x="1132" y="12422"/>
                    </a:lnTo>
                    <a:lnTo>
                      <a:pt x="1132" y="12424"/>
                    </a:lnTo>
                    <a:lnTo>
                      <a:pt x="1134" y="12424"/>
                    </a:lnTo>
                    <a:lnTo>
                      <a:pt x="1134" y="12425"/>
                    </a:lnTo>
                    <a:lnTo>
                      <a:pt x="1135" y="12425"/>
                    </a:lnTo>
                    <a:lnTo>
                      <a:pt x="1135" y="12429"/>
                    </a:lnTo>
                    <a:lnTo>
                      <a:pt x="1137" y="12429"/>
                    </a:lnTo>
                    <a:lnTo>
                      <a:pt x="1137" y="12430"/>
                    </a:lnTo>
                    <a:lnTo>
                      <a:pt x="1139" y="12430"/>
                    </a:lnTo>
                    <a:lnTo>
                      <a:pt x="1139" y="12432"/>
                    </a:lnTo>
                    <a:lnTo>
                      <a:pt x="1140" y="12432"/>
                    </a:lnTo>
                    <a:lnTo>
                      <a:pt x="1140" y="12434"/>
                    </a:lnTo>
                    <a:lnTo>
                      <a:pt x="1142" y="12434"/>
                    </a:lnTo>
                    <a:lnTo>
                      <a:pt x="1142" y="12437"/>
                    </a:lnTo>
                    <a:lnTo>
                      <a:pt x="1144" y="12437"/>
                    </a:lnTo>
                    <a:lnTo>
                      <a:pt x="1144" y="12439"/>
                    </a:lnTo>
                    <a:lnTo>
                      <a:pt x="1145" y="12439"/>
                    </a:lnTo>
                    <a:lnTo>
                      <a:pt x="1145" y="12440"/>
                    </a:lnTo>
                    <a:lnTo>
                      <a:pt x="1147" y="12440"/>
                    </a:lnTo>
                    <a:lnTo>
                      <a:pt x="1147" y="12442"/>
                    </a:lnTo>
                    <a:lnTo>
                      <a:pt x="1149" y="12442"/>
                    </a:lnTo>
                    <a:lnTo>
                      <a:pt x="1149" y="12445"/>
                    </a:lnTo>
                    <a:lnTo>
                      <a:pt x="1150" y="12445"/>
                    </a:lnTo>
                    <a:lnTo>
                      <a:pt x="1150" y="12447"/>
                    </a:lnTo>
                    <a:lnTo>
                      <a:pt x="1152" y="12447"/>
                    </a:lnTo>
                    <a:lnTo>
                      <a:pt x="1152" y="12449"/>
                    </a:lnTo>
                    <a:lnTo>
                      <a:pt x="1154" y="12449"/>
                    </a:lnTo>
                    <a:lnTo>
                      <a:pt x="1154" y="12450"/>
                    </a:lnTo>
                    <a:lnTo>
                      <a:pt x="1155" y="12450"/>
                    </a:lnTo>
                    <a:lnTo>
                      <a:pt x="1155" y="12452"/>
                    </a:lnTo>
                    <a:lnTo>
                      <a:pt x="1157" y="12452"/>
                    </a:lnTo>
                    <a:lnTo>
                      <a:pt x="1157" y="12455"/>
                    </a:lnTo>
                    <a:lnTo>
                      <a:pt x="1159" y="12455"/>
                    </a:lnTo>
                    <a:lnTo>
                      <a:pt x="1159" y="12457"/>
                    </a:lnTo>
                    <a:lnTo>
                      <a:pt x="1160" y="12457"/>
                    </a:lnTo>
                    <a:lnTo>
                      <a:pt x="1160" y="12459"/>
                    </a:lnTo>
                    <a:lnTo>
                      <a:pt x="1162" y="12459"/>
                    </a:lnTo>
                    <a:lnTo>
                      <a:pt x="1162" y="12460"/>
                    </a:lnTo>
                    <a:lnTo>
                      <a:pt x="1164" y="12460"/>
                    </a:lnTo>
                    <a:lnTo>
                      <a:pt x="1164" y="12464"/>
                    </a:lnTo>
                    <a:lnTo>
                      <a:pt x="1165" y="12464"/>
                    </a:lnTo>
                    <a:lnTo>
                      <a:pt x="1165" y="12465"/>
                    </a:lnTo>
                    <a:lnTo>
                      <a:pt x="1167" y="12465"/>
                    </a:lnTo>
                    <a:lnTo>
                      <a:pt x="1167" y="12467"/>
                    </a:lnTo>
                    <a:lnTo>
                      <a:pt x="1169" y="12467"/>
                    </a:lnTo>
                    <a:lnTo>
                      <a:pt x="1169" y="12469"/>
                    </a:lnTo>
                    <a:lnTo>
                      <a:pt x="1170" y="12469"/>
                    </a:lnTo>
                    <a:lnTo>
                      <a:pt x="1170" y="12470"/>
                    </a:lnTo>
                    <a:lnTo>
                      <a:pt x="1172" y="12470"/>
                    </a:lnTo>
                    <a:lnTo>
                      <a:pt x="1172" y="12472"/>
                    </a:lnTo>
                    <a:lnTo>
                      <a:pt x="1174" y="12472"/>
                    </a:lnTo>
                    <a:lnTo>
                      <a:pt x="1174" y="12475"/>
                    </a:lnTo>
                    <a:lnTo>
                      <a:pt x="1175" y="12475"/>
                    </a:lnTo>
                    <a:lnTo>
                      <a:pt x="1175" y="12477"/>
                    </a:lnTo>
                    <a:lnTo>
                      <a:pt x="1177" y="12477"/>
                    </a:lnTo>
                    <a:lnTo>
                      <a:pt x="1177" y="12479"/>
                    </a:lnTo>
                    <a:lnTo>
                      <a:pt x="1179" y="12479"/>
                    </a:lnTo>
                    <a:lnTo>
                      <a:pt x="1179" y="12480"/>
                    </a:lnTo>
                    <a:lnTo>
                      <a:pt x="1180" y="12480"/>
                    </a:lnTo>
                    <a:lnTo>
                      <a:pt x="1180" y="12482"/>
                    </a:lnTo>
                    <a:lnTo>
                      <a:pt x="1182" y="12482"/>
                    </a:lnTo>
                    <a:lnTo>
                      <a:pt x="1182" y="12485"/>
                    </a:lnTo>
                    <a:lnTo>
                      <a:pt x="1184" y="12485"/>
                    </a:lnTo>
                    <a:lnTo>
                      <a:pt x="1184" y="12487"/>
                    </a:lnTo>
                    <a:lnTo>
                      <a:pt x="1185" y="12487"/>
                    </a:lnTo>
                    <a:lnTo>
                      <a:pt x="1185" y="12489"/>
                    </a:lnTo>
                    <a:lnTo>
                      <a:pt x="1187" y="12489"/>
                    </a:lnTo>
                    <a:lnTo>
                      <a:pt x="1187" y="12490"/>
                    </a:lnTo>
                    <a:lnTo>
                      <a:pt x="1189" y="12490"/>
                    </a:lnTo>
                    <a:lnTo>
                      <a:pt x="1189" y="12492"/>
                    </a:lnTo>
                    <a:lnTo>
                      <a:pt x="1190" y="12492"/>
                    </a:lnTo>
                    <a:lnTo>
                      <a:pt x="1190" y="12495"/>
                    </a:lnTo>
                    <a:lnTo>
                      <a:pt x="1192" y="12495"/>
                    </a:lnTo>
                    <a:lnTo>
                      <a:pt x="1192" y="12497"/>
                    </a:lnTo>
                    <a:lnTo>
                      <a:pt x="1194" y="12497"/>
                    </a:lnTo>
                    <a:lnTo>
                      <a:pt x="1194" y="12499"/>
                    </a:lnTo>
                    <a:lnTo>
                      <a:pt x="1195" y="12499"/>
                    </a:lnTo>
                    <a:lnTo>
                      <a:pt x="1195" y="12500"/>
                    </a:lnTo>
                    <a:lnTo>
                      <a:pt x="1197" y="12500"/>
                    </a:lnTo>
                    <a:lnTo>
                      <a:pt x="1197" y="12502"/>
                    </a:lnTo>
                    <a:lnTo>
                      <a:pt x="1199" y="12502"/>
                    </a:lnTo>
                    <a:lnTo>
                      <a:pt x="1199" y="12504"/>
                    </a:lnTo>
                    <a:lnTo>
                      <a:pt x="1200" y="12504"/>
                    </a:lnTo>
                    <a:lnTo>
                      <a:pt x="1200" y="12507"/>
                    </a:lnTo>
                    <a:lnTo>
                      <a:pt x="1202" y="12507"/>
                    </a:lnTo>
                    <a:lnTo>
                      <a:pt x="1202" y="12509"/>
                    </a:lnTo>
                    <a:lnTo>
                      <a:pt x="1204" y="12509"/>
                    </a:lnTo>
                    <a:lnTo>
                      <a:pt x="1204" y="12510"/>
                    </a:lnTo>
                    <a:lnTo>
                      <a:pt x="1205" y="12510"/>
                    </a:lnTo>
                    <a:lnTo>
                      <a:pt x="1205" y="12512"/>
                    </a:lnTo>
                    <a:lnTo>
                      <a:pt x="1207" y="12512"/>
                    </a:lnTo>
                    <a:lnTo>
                      <a:pt x="1207" y="12514"/>
                    </a:lnTo>
                    <a:lnTo>
                      <a:pt x="1209" y="12514"/>
                    </a:lnTo>
                    <a:lnTo>
                      <a:pt x="1209" y="12515"/>
                    </a:lnTo>
                    <a:lnTo>
                      <a:pt x="1210" y="12515"/>
                    </a:lnTo>
                    <a:lnTo>
                      <a:pt x="1210" y="12517"/>
                    </a:lnTo>
                    <a:lnTo>
                      <a:pt x="1212" y="12517"/>
                    </a:lnTo>
                    <a:lnTo>
                      <a:pt x="1212" y="12519"/>
                    </a:lnTo>
                    <a:lnTo>
                      <a:pt x="1214" y="12519"/>
                    </a:lnTo>
                    <a:lnTo>
                      <a:pt x="1214" y="12522"/>
                    </a:lnTo>
                    <a:lnTo>
                      <a:pt x="1215" y="12522"/>
                    </a:lnTo>
                    <a:lnTo>
                      <a:pt x="1215" y="12524"/>
                    </a:lnTo>
                    <a:lnTo>
                      <a:pt x="1217" y="12524"/>
                    </a:lnTo>
                    <a:lnTo>
                      <a:pt x="1217" y="12525"/>
                    </a:lnTo>
                    <a:lnTo>
                      <a:pt x="1219" y="12525"/>
                    </a:lnTo>
                    <a:lnTo>
                      <a:pt x="1219" y="12527"/>
                    </a:lnTo>
                    <a:lnTo>
                      <a:pt x="1220" y="12527"/>
                    </a:lnTo>
                    <a:lnTo>
                      <a:pt x="1220" y="12529"/>
                    </a:lnTo>
                    <a:lnTo>
                      <a:pt x="1222" y="12529"/>
                    </a:lnTo>
                    <a:lnTo>
                      <a:pt x="1222" y="12530"/>
                    </a:lnTo>
                    <a:lnTo>
                      <a:pt x="1224" y="12530"/>
                    </a:lnTo>
                    <a:lnTo>
                      <a:pt x="1224" y="12532"/>
                    </a:lnTo>
                    <a:lnTo>
                      <a:pt x="1225" y="12532"/>
                    </a:lnTo>
                    <a:lnTo>
                      <a:pt x="1225" y="12535"/>
                    </a:lnTo>
                    <a:lnTo>
                      <a:pt x="1227" y="12535"/>
                    </a:lnTo>
                    <a:lnTo>
                      <a:pt x="1227" y="12537"/>
                    </a:lnTo>
                    <a:lnTo>
                      <a:pt x="1229" y="12537"/>
                    </a:lnTo>
                    <a:lnTo>
                      <a:pt x="1229" y="12539"/>
                    </a:lnTo>
                    <a:lnTo>
                      <a:pt x="1230" y="12539"/>
                    </a:lnTo>
                    <a:lnTo>
                      <a:pt x="1230" y="12540"/>
                    </a:lnTo>
                    <a:lnTo>
                      <a:pt x="1232" y="12540"/>
                    </a:lnTo>
                    <a:lnTo>
                      <a:pt x="1232" y="12542"/>
                    </a:lnTo>
                    <a:lnTo>
                      <a:pt x="1234" y="12542"/>
                    </a:lnTo>
                    <a:lnTo>
                      <a:pt x="1234" y="12544"/>
                    </a:lnTo>
                    <a:lnTo>
                      <a:pt x="1235" y="12544"/>
                    </a:lnTo>
                    <a:lnTo>
                      <a:pt x="1235" y="12545"/>
                    </a:lnTo>
                    <a:lnTo>
                      <a:pt x="1237" y="12545"/>
                    </a:lnTo>
                    <a:lnTo>
                      <a:pt x="1237" y="12547"/>
                    </a:lnTo>
                    <a:lnTo>
                      <a:pt x="1239" y="12547"/>
                    </a:lnTo>
                    <a:lnTo>
                      <a:pt x="1239" y="12550"/>
                    </a:lnTo>
                    <a:lnTo>
                      <a:pt x="1240" y="12550"/>
                    </a:lnTo>
                    <a:lnTo>
                      <a:pt x="1240" y="12552"/>
                    </a:lnTo>
                    <a:lnTo>
                      <a:pt x="1242" y="12552"/>
                    </a:lnTo>
                    <a:lnTo>
                      <a:pt x="1242" y="12554"/>
                    </a:lnTo>
                    <a:lnTo>
                      <a:pt x="1244" y="12554"/>
                    </a:lnTo>
                    <a:lnTo>
                      <a:pt x="1244" y="12555"/>
                    </a:lnTo>
                    <a:lnTo>
                      <a:pt x="1245" y="12555"/>
                    </a:lnTo>
                    <a:lnTo>
                      <a:pt x="1245" y="12557"/>
                    </a:lnTo>
                    <a:lnTo>
                      <a:pt x="1247" y="12557"/>
                    </a:lnTo>
                    <a:lnTo>
                      <a:pt x="1247" y="12559"/>
                    </a:lnTo>
                    <a:lnTo>
                      <a:pt x="1249" y="12559"/>
                    </a:lnTo>
                    <a:lnTo>
                      <a:pt x="1249" y="12560"/>
                    </a:lnTo>
                    <a:lnTo>
                      <a:pt x="1250" y="12560"/>
                    </a:lnTo>
                    <a:lnTo>
                      <a:pt x="1250" y="12562"/>
                    </a:lnTo>
                    <a:lnTo>
                      <a:pt x="1252" y="12562"/>
                    </a:lnTo>
                    <a:lnTo>
                      <a:pt x="1252" y="12564"/>
                    </a:lnTo>
                    <a:lnTo>
                      <a:pt x="1254" y="12564"/>
                    </a:lnTo>
                    <a:lnTo>
                      <a:pt x="1254" y="12565"/>
                    </a:lnTo>
                    <a:lnTo>
                      <a:pt x="1255" y="12565"/>
                    </a:lnTo>
                    <a:lnTo>
                      <a:pt x="1255" y="12569"/>
                    </a:lnTo>
                    <a:lnTo>
                      <a:pt x="1257" y="12569"/>
                    </a:lnTo>
                    <a:lnTo>
                      <a:pt x="1257" y="12570"/>
                    </a:lnTo>
                    <a:lnTo>
                      <a:pt x="1259" y="12570"/>
                    </a:lnTo>
                    <a:lnTo>
                      <a:pt x="1259" y="12572"/>
                    </a:lnTo>
                    <a:lnTo>
                      <a:pt x="1260" y="12572"/>
                    </a:lnTo>
                    <a:lnTo>
                      <a:pt x="1260" y="12574"/>
                    </a:lnTo>
                    <a:lnTo>
                      <a:pt x="1262" y="12574"/>
                    </a:lnTo>
                    <a:lnTo>
                      <a:pt x="1262" y="12575"/>
                    </a:lnTo>
                    <a:lnTo>
                      <a:pt x="1264" y="12575"/>
                    </a:lnTo>
                    <a:lnTo>
                      <a:pt x="1264" y="12577"/>
                    </a:lnTo>
                    <a:lnTo>
                      <a:pt x="1265" y="12577"/>
                    </a:lnTo>
                    <a:lnTo>
                      <a:pt x="1265" y="12579"/>
                    </a:lnTo>
                    <a:lnTo>
                      <a:pt x="1267" y="12579"/>
                    </a:lnTo>
                    <a:lnTo>
                      <a:pt x="1267" y="12580"/>
                    </a:lnTo>
                    <a:lnTo>
                      <a:pt x="1269" y="12580"/>
                    </a:lnTo>
                    <a:lnTo>
                      <a:pt x="1269" y="12582"/>
                    </a:lnTo>
                    <a:lnTo>
                      <a:pt x="1270" y="12582"/>
                    </a:lnTo>
                    <a:lnTo>
                      <a:pt x="1270" y="12584"/>
                    </a:lnTo>
                    <a:lnTo>
                      <a:pt x="1272" y="12584"/>
                    </a:lnTo>
                    <a:lnTo>
                      <a:pt x="1272" y="12585"/>
                    </a:lnTo>
                    <a:lnTo>
                      <a:pt x="1274" y="12585"/>
                    </a:lnTo>
                    <a:lnTo>
                      <a:pt x="1274" y="12587"/>
                    </a:lnTo>
                    <a:lnTo>
                      <a:pt x="1275" y="12587"/>
                    </a:lnTo>
                    <a:lnTo>
                      <a:pt x="1275" y="12589"/>
                    </a:lnTo>
                    <a:lnTo>
                      <a:pt x="1277" y="12589"/>
                    </a:lnTo>
                    <a:lnTo>
                      <a:pt x="1277" y="12590"/>
                    </a:lnTo>
                    <a:lnTo>
                      <a:pt x="1279" y="12590"/>
                    </a:lnTo>
                    <a:lnTo>
                      <a:pt x="1279" y="12592"/>
                    </a:lnTo>
                    <a:lnTo>
                      <a:pt x="1280" y="12592"/>
                    </a:lnTo>
                    <a:lnTo>
                      <a:pt x="1280" y="12595"/>
                    </a:lnTo>
                    <a:lnTo>
                      <a:pt x="1282" y="12595"/>
                    </a:lnTo>
                    <a:lnTo>
                      <a:pt x="1282" y="12597"/>
                    </a:lnTo>
                    <a:lnTo>
                      <a:pt x="1284" y="12597"/>
                    </a:lnTo>
                    <a:lnTo>
                      <a:pt x="1284" y="12599"/>
                    </a:lnTo>
                    <a:lnTo>
                      <a:pt x="1285" y="12599"/>
                    </a:lnTo>
                    <a:lnTo>
                      <a:pt x="1285" y="12600"/>
                    </a:lnTo>
                    <a:lnTo>
                      <a:pt x="1287" y="12600"/>
                    </a:lnTo>
                    <a:lnTo>
                      <a:pt x="1287" y="12602"/>
                    </a:lnTo>
                    <a:lnTo>
                      <a:pt x="1289" y="12602"/>
                    </a:lnTo>
                    <a:lnTo>
                      <a:pt x="1289" y="12604"/>
                    </a:lnTo>
                    <a:lnTo>
                      <a:pt x="1290" y="12604"/>
                    </a:lnTo>
                    <a:lnTo>
                      <a:pt x="1290" y="12605"/>
                    </a:lnTo>
                    <a:lnTo>
                      <a:pt x="1292" y="12605"/>
                    </a:lnTo>
                    <a:lnTo>
                      <a:pt x="1292" y="12607"/>
                    </a:lnTo>
                    <a:lnTo>
                      <a:pt x="1294" y="12607"/>
                    </a:lnTo>
                    <a:lnTo>
                      <a:pt x="1294" y="12609"/>
                    </a:lnTo>
                    <a:lnTo>
                      <a:pt x="1295" y="12609"/>
                    </a:lnTo>
                    <a:lnTo>
                      <a:pt x="1295" y="12610"/>
                    </a:lnTo>
                    <a:lnTo>
                      <a:pt x="1297" y="12610"/>
                    </a:lnTo>
                    <a:lnTo>
                      <a:pt x="1297" y="12612"/>
                    </a:lnTo>
                    <a:lnTo>
                      <a:pt x="1299" y="12612"/>
                    </a:lnTo>
                    <a:lnTo>
                      <a:pt x="1299" y="12614"/>
                    </a:lnTo>
                    <a:lnTo>
                      <a:pt x="1300" y="12614"/>
                    </a:lnTo>
                    <a:lnTo>
                      <a:pt x="1300" y="12615"/>
                    </a:lnTo>
                    <a:lnTo>
                      <a:pt x="1302" y="12615"/>
                    </a:lnTo>
                    <a:lnTo>
                      <a:pt x="1302" y="12617"/>
                    </a:lnTo>
                    <a:lnTo>
                      <a:pt x="1304" y="12617"/>
                    </a:lnTo>
                    <a:lnTo>
                      <a:pt x="1304" y="12619"/>
                    </a:lnTo>
                    <a:lnTo>
                      <a:pt x="1305" y="12619"/>
                    </a:lnTo>
                    <a:lnTo>
                      <a:pt x="1305" y="12620"/>
                    </a:lnTo>
                    <a:lnTo>
                      <a:pt x="1307" y="12620"/>
                    </a:lnTo>
                    <a:lnTo>
                      <a:pt x="1307" y="12624"/>
                    </a:lnTo>
                    <a:lnTo>
                      <a:pt x="1309" y="12624"/>
                    </a:lnTo>
                    <a:lnTo>
                      <a:pt x="1309" y="12625"/>
                    </a:lnTo>
                    <a:lnTo>
                      <a:pt x="1310" y="12625"/>
                    </a:lnTo>
                    <a:lnTo>
                      <a:pt x="1310" y="12627"/>
                    </a:lnTo>
                    <a:lnTo>
                      <a:pt x="1312" y="12627"/>
                    </a:lnTo>
                    <a:lnTo>
                      <a:pt x="1312" y="12629"/>
                    </a:lnTo>
                    <a:lnTo>
                      <a:pt x="1314" y="12629"/>
                    </a:lnTo>
                    <a:lnTo>
                      <a:pt x="1314" y="12630"/>
                    </a:lnTo>
                    <a:lnTo>
                      <a:pt x="1315" y="12630"/>
                    </a:lnTo>
                    <a:lnTo>
                      <a:pt x="1315" y="12632"/>
                    </a:lnTo>
                    <a:lnTo>
                      <a:pt x="1317" y="12632"/>
                    </a:lnTo>
                    <a:lnTo>
                      <a:pt x="1317" y="12634"/>
                    </a:lnTo>
                    <a:lnTo>
                      <a:pt x="1319" y="12634"/>
                    </a:lnTo>
                    <a:lnTo>
                      <a:pt x="1319" y="12635"/>
                    </a:lnTo>
                    <a:lnTo>
                      <a:pt x="1320" y="12635"/>
                    </a:lnTo>
                    <a:lnTo>
                      <a:pt x="1320" y="12637"/>
                    </a:lnTo>
                    <a:lnTo>
                      <a:pt x="1322" y="12637"/>
                    </a:lnTo>
                    <a:lnTo>
                      <a:pt x="1322" y="12639"/>
                    </a:lnTo>
                    <a:lnTo>
                      <a:pt x="1324" y="12639"/>
                    </a:lnTo>
                    <a:lnTo>
                      <a:pt x="1324" y="12640"/>
                    </a:lnTo>
                    <a:lnTo>
                      <a:pt x="1325" y="12640"/>
                    </a:lnTo>
                    <a:lnTo>
                      <a:pt x="1325" y="12642"/>
                    </a:lnTo>
                    <a:lnTo>
                      <a:pt x="1327" y="12642"/>
                    </a:lnTo>
                    <a:lnTo>
                      <a:pt x="1327" y="12644"/>
                    </a:lnTo>
                    <a:lnTo>
                      <a:pt x="1329" y="12644"/>
                    </a:lnTo>
                    <a:lnTo>
                      <a:pt x="1329" y="12645"/>
                    </a:lnTo>
                    <a:lnTo>
                      <a:pt x="1330" y="12645"/>
                    </a:lnTo>
                    <a:lnTo>
                      <a:pt x="1330" y="12647"/>
                    </a:lnTo>
                    <a:lnTo>
                      <a:pt x="1332" y="12647"/>
                    </a:lnTo>
                    <a:lnTo>
                      <a:pt x="1332" y="12649"/>
                    </a:lnTo>
                    <a:lnTo>
                      <a:pt x="1334" y="12649"/>
                    </a:lnTo>
                    <a:lnTo>
                      <a:pt x="1334" y="12650"/>
                    </a:lnTo>
                    <a:lnTo>
                      <a:pt x="1335" y="12650"/>
                    </a:lnTo>
                    <a:lnTo>
                      <a:pt x="1335" y="12652"/>
                    </a:lnTo>
                    <a:lnTo>
                      <a:pt x="1337" y="12652"/>
                    </a:lnTo>
                    <a:lnTo>
                      <a:pt x="1337" y="12654"/>
                    </a:lnTo>
                    <a:lnTo>
                      <a:pt x="1339" y="12654"/>
                    </a:lnTo>
                    <a:lnTo>
                      <a:pt x="1339" y="12655"/>
                    </a:lnTo>
                    <a:lnTo>
                      <a:pt x="1340" y="12655"/>
                    </a:lnTo>
                    <a:lnTo>
                      <a:pt x="1340" y="12657"/>
                    </a:lnTo>
                    <a:lnTo>
                      <a:pt x="1342" y="12657"/>
                    </a:lnTo>
                    <a:lnTo>
                      <a:pt x="1342" y="12659"/>
                    </a:lnTo>
                    <a:lnTo>
                      <a:pt x="1344" y="12659"/>
                    </a:lnTo>
                    <a:lnTo>
                      <a:pt x="1344" y="12660"/>
                    </a:lnTo>
                    <a:lnTo>
                      <a:pt x="1345" y="12660"/>
                    </a:lnTo>
                    <a:lnTo>
                      <a:pt x="1345" y="12662"/>
                    </a:lnTo>
                    <a:lnTo>
                      <a:pt x="1347" y="12662"/>
                    </a:lnTo>
                    <a:lnTo>
                      <a:pt x="1347" y="12664"/>
                    </a:lnTo>
                    <a:lnTo>
                      <a:pt x="1349" y="12664"/>
                    </a:lnTo>
                    <a:lnTo>
                      <a:pt x="1349" y="12665"/>
                    </a:lnTo>
                    <a:lnTo>
                      <a:pt x="1350" y="12665"/>
                    </a:lnTo>
                    <a:lnTo>
                      <a:pt x="1350" y="12667"/>
                    </a:lnTo>
                    <a:lnTo>
                      <a:pt x="1352" y="12667"/>
                    </a:lnTo>
                    <a:lnTo>
                      <a:pt x="1352" y="12669"/>
                    </a:lnTo>
                    <a:lnTo>
                      <a:pt x="1354" y="12669"/>
                    </a:lnTo>
                    <a:lnTo>
                      <a:pt x="1354" y="12670"/>
                    </a:lnTo>
                    <a:lnTo>
                      <a:pt x="1355" y="12670"/>
                    </a:lnTo>
                    <a:lnTo>
                      <a:pt x="1355" y="12672"/>
                    </a:lnTo>
                    <a:lnTo>
                      <a:pt x="1359" y="12672"/>
                    </a:lnTo>
                    <a:lnTo>
                      <a:pt x="1359" y="12674"/>
                    </a:lnTo>
                    <a:lnTo>
                      <a:pt x="1360" y="12674"/>
                    </a:lnTo>
                    <a:lnTo>
                      <a:pt x="1360" y="12675"/>
                    </a:lnTo>
                    <a:lnTo>
                      <a:pt x="1362" y="12675"/>
                    </a:lnTo>
                    <a:lnTo>
                      <a:pt x="1362" y="12677"/>
                    </a:lnTo>
                    <a:lnTo>
                      <a:pt x="1364" y="12677"/>
                    </a:lnTo>
                    <a:lnTo>
                      <a:pt x="1364" y="12679"/>
                    </a:lnTo>
                    <a:lnTo>
                      <a:pt x="1365" y="12679"/>
                    </a:lnTo>
                    <a:lnTo>
                      <a:pt x="1365" y="12680"/>
                    </a:lnTo>
                    <a:lnTo>
                      <a:pt x="1367" y="12680"/>
                    </a:lnTo>
                    <a:lnTo>
                      <a:pt x="1367" y="12682"/>
                    </a:lnTo>
                    <a:lnTo>
                      <a:pt x="1369" y="12682"/>
                    </a:lnTo>
                    <a:lnTo>
                      <a:pt x="1369" y="12684"/>
                    </a:lnTo>
                    <a:lnTo>
                      <a:pt x="1370" y="12684"/>
                    </a:lnTo>
                    <a:lnTo>
                      <a:pt x="1370" y="12685"/>
                    </a:lnTo>
                    <a:lnTo>
                      <a:pt x="1372" y="12685"/>
                    </a:lnTo>
                    <a:lnTo>
                      <a:pt x="1372" y="12687"/>
                    </a:lnTo>
                    <a:lnTo>
                      <a:pt x="1374" y="12687"/>
                    </a:lnTo>
                    <a:lnTo>
                      <a:pt x="1374" y="12689"/>
                    </a:lnTo>
                    <a:lnTo>
                      <a:pt x="1375" y="12689"/>
                    </a:lnTo>
                    <a:lnTo>
                      <a:pt x="1375" y="12690"/>
                    </a:lnTo>
                    <a:lnTo>
                      <a:pt x="1377" y="12690"/>
                    </a:lnTo>
                    <a:lnTo>
                      <a:pt x="1377" y="12692"/>
                    </a:lnTo>
                    <a:lnTo>
                      <a:pt x="1379" y="12692"/>
                    </a:lnTo>
                    <a:lnTo>
                      <a:pt x="1379" y="12694"/>
                    </a:lnTo>
                    <a:lnTo>
                      <a:pt x="1380" y="12694"/>
                    </a:lnTo>
                    <a:lnTo>
                      <a:pt x="1380" y="12695"/>
                    </a:lnTo>
                    <a:lnTo>
                      <a:pt x="1382" y="12695"/>
                    </a:lnTo>
                    <a:lnTo>
                      <a:pt x="1382" y="12697"/>
                    </a:lnTo>
                    <a:lnTo>
                      <a:pt x="1384" y="12697"/>
                    </a:lnTo>
                    <a:lnTo>
                      <a:pt x="1384" y="12699"/>
                    </a:lnTo>
                    <a:lnTo>
                      <a:pt x="1385" y="12699"/>
                    </a:lnTo>
                    <a:lnTo>
                      <a:pt x="1385" y="12700"/>
                    </a:lnTo>
                    <a:lnTo>
                      <a:pt x="1387" y="12700"/>
                    </a:lnTo>
                    <a:lnTo>
                      <a:pt x="1387" y="12702"/>
                    </a:lnTo>
                    <a:lnTo>
                      <a:pt x="1389" y="12702"/>
                    </a:lnTo>
                    <a:lnTo>
                      <a:pt x="1389" y="12704"/>
                    </a:lnTo>
                    <a:lnTo>
                      <a:pt x="1390" y="12704"/>
                    </a:lnTo>
                    <a:lnTo>
                      <a:pt x="1390" y="12705"/>
                    </a:lnTo>
                    <a:lnTo>
                      <a:pt x="1394" y="12705"/>
                    </a:lnTo>
                    <a:lnTo>
                      <a:pt x="1394" y="12707"/>
                    </a:lnTo>
                    <a:lnTo>
                      <a:pt x="1395" y="12707"/>
                    </a:lnTo>
                    <a:lnTo>
                      <a:pt x="1395" y="12709"/>
                    </a:lnTo>
                    <a:lnTo>
                      <a:pt x="1397" y="12709"/>
                    </a:lnTo>
                    <a:lnTo>
                      <a:pt x="1397" y="12710"/>
                    </a:lnTo>
                    <a:lnTo>
                      <a:pt x="1399" y="12710"/>
                    </a:lnTo>
                    <a:lnTo>
                      <a:pt x="1399" y="12712"/>
                    </a:lnTo>
                    <a:lnTo>
                      <a:pt x="1400" y="12712"/>
                    </a:lnTo>
                    <a:lnTo>
                      <a:pt x="1400" y="12714"/>
                    </a:lnTo>
                    <a:lnTo>
                      <a:pt x="1402" y="12714"/>
                    </a:lnTo>
                    <a:lnTo>
                      <a:pt x="1402" y="12715"/>
                    </a:lnTo>
                    <a:lnTo>
                      <a:pt x="1404" y="12715"/>
                    </a:lnTo>
                    <a:lnTo>
                      <a:pt x="1404" y="12717"/>
                    </a:lnTo>
                    <a:lnTo>
                      <a:pt x="1405" y="12717"/>
                    </a:lnTo>
                    <a:lnTo>
                      <a:pt x="1405" y="12719"/>
                    </a:lnTo>
                    <a:lnTo>
                      <a:pt x="1407" y="12719"/>
                    </a:lnTo>
                    <a:lnTo>
                      <a:pt x="1407" y="12720"/>
                    </a:lnTo>
                    <a:lnTo>
                      <a:pt x="1409" y="12720"/>
                    </a:lnTo>
                    <a:lnTo>
                      <a:pt x="1409" y="12722"/>
                    </a:lnTo>
                    <a:lnTo>
                      <a:pt x="1410" y="12722"/>
                    </a:lnTo>
                    <a:lnTo>
                      <a:pt x="1410" y="12724"/>
                    </a:lnTo>
                    <a:lnTo>
                      <a:pt x="1412" y="12724"/>
                    </a:lnTo>
                    <a:lnTo>
                      <a:pt x="1412" y="12725"/>
                    </a:lnTo>
                    <a:lnTo>
                      <a:pt x="1414" y="12725"/>
                    </a:lnTo>
                    <a:lnTo>
                      <a:pt x="1414" y="12727"/>
                    </a:lnTo>
                    <a:lnTo>
                      <a:pt x="1417" y="12727"/>
                    </a:lnTo>
                    <a:lnTo>
                      <a:pt x="1417" y="12729"/>
                    </a:lnTo>
                    <a:lnTo>
                      <a:pt x="1419" y="12729"/>
                    </a:lnTo>
                    <a:lnTo>
                      <a:pt x="1419" y="12730"/>
                    </a:lnTo>
                    <a:lnTo>
                      <a:pt x="1420" y="12730"/>
                    </a:lnTo>
                    <a:lnTo>
                      <a:pt x="1420" y="12732"/>
                    </a:lnTo>
                    <a:lnTo>
                      <a:pt x="1422" y="12732"/>
                    </a:lnTo>
                    <a:lnTo>
                      <a:pt x="1422" y="12734"/>
                    </a:lnTo>
                    <a:lnTo>
                      <a:pt x="1424" y="12734"/>
                    </a:lnTo>
                    <a:lnTo>
                      <a:pt x="1424" y="12735"/>
                    </a:lnTo>
                    <a:lnTo>
                      <a:pt x="1425" y="12735"/>
                    </a:lnTo>
                    <a:lnTo>
                      <a:pt x="1425" y="12737"/>
                    </a:lnTo>
                    <a:lnTo>
                      <a:pt x="1427" y="12737"/>
                    </a:lnTo>
                    <a:lnTo>
                      <a:pt x="1427" y="12739"/>
                    </a:lnTo>
                    <a:lnTo>
                      <a:pt x="1429" y="12739"/>
                    </a:lnTo>
                    <a:lnTo>
                      <a:pt x="1429" y="12740"/>
                    </a:lnTo>
                    <a:lnTo>
                      <a:pt x="1430" y="12740"/>
                    </a:lnTo>
                    <a:lnTo>
                      <a:pt x="1430" y="12742"/>
                    </a:lnTo>
                    <a:lnTo>
                      <a:pt x="1432" y="12742"/>
                    </a:lnTo>
                    <a:lnTo>
                      <a:pt x="1432" y="12744"/>
                    </a:lnTo>
                    <a:lnTo>
                      <a:pt x="1435" y="12744"/>
                    </a:lnTo>
                    <a:lnTo>
                      <a:pt x="1435" y="12745"/>
                    </a:lnTo>
                    <a:lnTo>
                      <a:pt x="1437" y="12745"/>
                    </a:lnTo>
                    <a:lnTo>
                      <a:pt x="1437" y="12747"/>
                    </a:lnTo>
                    <a:lnTo>
                      <a:pt x="1439" y="12747"/>
                    </a:lnTo>
                    <a:lnTo>
                      <a:pt x="1439" y="12749"/>
                    </a:lnTo>
                    <a:lnTo>
                      <a:pt x="1440" y="12749"/>
                    </a:lnTo>
                    <a:lnTo>
                      <a:pt x="1440" y="12750"/>
                    </a:lnTo>
                    <a:lnTo>
                      <a:pt x="1442" y="12750"/>
                    </a:lnTo>
                    <a:lnTo>
                      <a:pt x="1442" y="12752"/>
                    </a:lnTo>
                    <a:lnTo>
                      <a:pt x="1444" y="12752"/>
                    </a:lnTo>
                    <a:lnTo>
                      <a:pt x="1444" y="12754"/>
                    </a:lnTo>
                    <a:lnTo>
                      <a:pt x="1445" y="12754"/>
                    </a:lnTo>
                    <a:lnTo>
                      <a:pt x="1445" y="12755"/>
                    </a:lnTo>
                    <a:lnTo>
                      <a:pt x="1447" y="12755"/>
                    </a:lnTo>
                    <a:lnTo>
                      <a:pt x="1447" y="12757"/>
                    </a:lnTo>
                    <a:lnTo>
                      <a:pt x="1449" y="12757"/>
                    </a:lnTo>
                    <a:lnTo>
                      <a:pt x="1449" y="12759"/>
                    </a:lnTo>
                    <a:lnTo>
                      <a:pt x="1452" y="12759"/>
                    </a:lnTo>
                    <a:lnTo>
                      <a:pt x="1452" y="12760"/>
                    </a:lnTo>
                    <a:lnTo>
                      <a:pt x="1454" y="12760"/>
                    </a:lnTo>
                    <a:lnTo>
                      <a:pt x="1454" y="12762"/>
                    </a:lnTo>
                    <a:lnTo>
                      <a:pt x="1455" y="12762"/>
                    </a:lnTo>
                    <a:lnTo>
                      <a:pt x="1455" y="12764"/>
                    </a:lnTo>
                    <a:lnTo>
                      <a:pt x="1457" y="12764"/>
                    </a:lnTo>
                    <a:lnTo>
                      <a:pt x="1457" y="12765"/>
                    </a:lnTo>
                    <a:lnTo>
                      <a:pt x="1459" y="12765"/>
                    </a:lnTo>
                    <a:lnTo>
                      <a:pt x="1459" y="12767"/>
                    </a:lnTo>
                    <a:lnTo>
                      <a:pt x="1460" y="12767"/>
                    </a:lnTo>
                    <a:lnTo>
                      <a:pt x="1460" y="12769"/>
                    </a:lnTo>
                    <a:lnTo>
                      <a:pt x="1462" y="12769"/>
                    </a:lnTo>
                    <a:lnTo>
                      <a:pt x="1462" y="12770"/>
                    </a:lnTo>
                    <a:lnTo>
                      <a:pt x="1464" y="12770"/>
                    </a:lnTo>
                    <a:lnTo>
                      <a:pt x="1464" y="12772"/>
                    </a:lnTo>
                    <a:lnTo>
                      <a:pt x="1467" y="12772"/>
                    </a:lnTo>
                    <a:lnTo>
                      <a:pt x="1467" y="12774"/>
                    </a:lnTo>
                    <a:lnTo>
                      <a:pt x="1469" y="12774"/>
                    </a:lnTo>
                    <a:lnTo>
                      <a:pt x="1469" y="12775"/>
                    </a:lnTo>
                    <a:lnTo>
                      <a:pt x="1470" y="12775"/>
                    </a:lnTo>
                    <a:lnTo>
                      <a:pt x="1470" y="12777"/>
                    </a:lnTo>
                    <a:lnTo>
                      <a:pt x="1472" y="12777"/>
                    </a:lnTo>
                    <a:lnTo>
                      <a:pt x="1472" y="12779"/>
                    </a:lnTo>
                    <a:lnTo>
                      <a:pt x="1474" y="12779"/>
                    </a:lnTo>
                    <a:lnTo>
                      <a:pt x="1474" y="12780"/>
                    </a:lnTo>
                    <a:lnTo>
                      <a:pt x="1475" y="12780"/>
                    </a:lnTo>
                    <a:lnTo>
                      <a:pt x="1475" y="12782"/>
                    </a:lnTo>
                    <a:lnTo>
                      <a:pt x="1479" y="12782"/>
                    </a:lnTo>
                    <a:lnTo>
                      <a:pt x="1479" y="12784"/>
                    </a:lnTo>
                    <a:lnTo>
                      <a:pt x="1480" y="12784"/>
                    </a:lnTo>
                    <a:lnTo>
                      <a:pt x="1480" y="12785"/>
                    </a:lnTo>
                    <a:lnTo>
                      <a:pt x="1482" y="12785"/>
                    </a:lnTo>
                    <a:lnTo>
                      <a:pt x="1482" y="12787"/>
                    </a:lnTo>
                    <a:lnTo>
                      <a:pt x="1484" y="12787"/>
                    </a:lnTo>
                    <a:lnTo>
                      <a:pt x="1484" y="12789"/>
                    </a:lnTo>
                    <a:lnTo>
                      <a:pt x="1485" y="12789"/>
                    </a:lnTo>
                    <a:lnTo>
                      <a:pt x="1485" y="12790"/>
                    </a:lnTo>
                    <a:lnTo>
                      <a:pt x="1487" y="12790"/>
                    </a:lnTo>
                    <a:lnTo>
                      <a:pt x="1487" y="12792"/>
                    </a:lnTo>
                    <a:lnTo>
                      <a:pt x="1490" y="12792"/>
                    </a:lnTo>
                    <a:lnTo>
                      <a:pt x="1490" y="12794"/>
                    </a:lnTo>
                    <a:lnTo>
                      <a:pt x="1492" y="12794"/>
                    </a:lnTo>
                    <a:lnTo>
                      <a:pt x="1492" y="12795"/>
                    </a:lnTo>
                    <a:lnTo>
                      <a:pt x="1494" y="12795"/>
                    </a:lnTo>
                    <a:lnTo>
                      <a:pt x="1494" y="12797"/>
                    </a:lnTo>
                    <a:lnTo>
                      <a:pt x="1495" y="12797"/>
                    </a:lnTo>
                    <a:lnTo>
                      <a:pt x="1495" y="12799"/>
                    </a:lnTo>
                    <a:lnTo>
                      <a:pt x="1497" y="12799"/>
                    </a:lnTo>
                    <a:lnTo>
                      <a:pt x="1497" y="12800"/>
                    </a:lnTo>
                    <a:lnTo>
                      <a:pt x="1500" y="12800"/>
                    </a:lnTo>
                    <a:lnTo>
                      <a:pt x="1500" y="12802"/>
                    </a:lnTo>
                    <a:lnTo>
                      <a:pt x="1502" y="12802"/>
                    </a:lnTo>
                    <a:lnTo>
                      <a:pt x="1502" y="12804"/>
                    </a:lnTo>
                    <a:lnTo>
                      <a:pt x="1504" y="12804"/>
                    </a:lnTo>
                    <a:lnTo>
                      <a:pt x="1504" y="12805"/>
                    </a:lnTo>
                    <a:lnTo>
                      <a:pt x="1505" y="12805"/>
                    </a:lnTo>
                    <a:lnTo>
                      <a:pt x="1505" y="12807"/>
                    </a:lnTo>
                    <a:lnTo>
                      <a:pt x="1507" y="12807"/>
                    </a:lnTo>
                    <a:lnTo>
                      <a:pt x="1507" y="12809"/>
                    </a:lnTo>
                    <a:lnTo>
                      <a:pt x="1509" y="12809"/>
                    </a:lnTo>
                    <a:lnTo>
                      <a:pt x="1509" y="12810"/>
                    </a:lnTo>
                    <a:lnTo>
                      <a:pt x="1512" y="12810"/>
                    </a:lnTo>
                    <a:lnTo>
                      <a:pt x="1512" y="12812"/>
                    </a:lnTo>
                    <a:lnTo>
                      <a:pt x="1514" y="12812"/>
                    </a:lnTo>
                    <a:lnTo>
                      <a:pt x="1514" y="12814"/>
                    </a:lnTo>
                    <a:lnTo>
                      <a:pt x="1515" y="12814"/>
                    </a:lnTo>
                    <a:lnTo>
                      <a:pt x="1515" y="12815"/>
                    </a:lnTo>
                    <a:lnTo>
                      <a:pt x="1517" y="12815"/>
                    </a:lnTo>
                    <a:lnTo>
                      <a:pt x="1517" y="12817"/>
                    </a:lnTo>
                    <a:lnTo>
                      <a:pt x="1519" y="12817"/>
                    </a:lnTo>
                    <a:lnTo>
                      <a:pt x="1519" y="12819"/>
                    </a:lnTo>
                    <a:lnTo>
                      <a:pt x="1520" y="12819"/>
                    </a:lnTo>
                    <a:lnTo>
                      <a:pt x="1520" y="12820"/>
                    </a:lnTo>
                    <a:lnTo>
                      <a:pt x="1524" y="12820"/>
                    </a:lnTo>
                    <a:lnTo>
                      <a:pt x="1524" y="12822"/>
                    </a:lnTo>
                    <a:lnTo>
                      <a:pt x="1525" y="12822"/>
                    </a:lnTo>
                    <a:lnTo>
                      <a:pt x="1525" y="12824"/>
                    </a:lnTo>
                    <a:lnTo>
                      <a:pt x="1527" y="12824"/>
                    </a:lnTo>
                    <a:lnTo>
                      <a:pt x="1527" y="12825"/>
                    </a:lnTo>
                    <a:lnTo>
                      <a:pt x="1529" y="12825"/>
                    </a:lnTo>
                    <a:lnTo>
                      <a:pt x="1529" y="12827"/>
                    </a:lnTo>
                    <a:lnTo>
                      <a:pt x="1532" y="12827"/>
                    </a:lnTo>
                    <a:lnTo>
                      <a:pt x="1532" y="12829"/>
                    </a:lnTo>
                    <a:lnTo>
                      <a:pt x="1534" y="12829"/>
                    </a:lnTo>
                    <a:lnTo>
                      <a:pt x="1534" y="12830"/>
                    </a:lnTo>
                    <a:lnTo>
                      <a:pt x="1535" y="12830"/>
                    </a:lnTo>
                    <a:lnTo>
                      <a:pt x="1535" y="12832"/>
                    </a:lnTo>
                    <a:lnTo>
                      <a:pt x="1537" y="12832"/>
                    </a:lnTo>
                    <a:lnTo>
                      <a:pt x="1537" y="12834"/>
                    </a:lnTo>
                    <a:lnTo>
                      <a:pt x="1540" y="12834"/>
                    </a:lnTo>
                    <a:lnTo>
                      <a:pt x="1540" y="12835"/>
                    </a:lnTo>
                    <a:lnTo>
                      <a:pt x="1542" y="12835"/>
                    </a:lnTo>
                    <a:lnTo>
                      <a:pt x="1542" y="12837"/>
                    </a:lnTo>
                    <a:lnTo>
                      <a:pt x="1544" y="12837"/>
                    </a:lnTo>
                    <a:lnTo>
                      <a:pt x="1544" y="12839"/>
                    </a:lnTo>
                    <a:lnTo>
                      <a:pt x="1545" y="12839"/>
                    </a:lnTo>
                    <a:lnTo>
                      <a:pt x="1545" y="12840"/>
                    </a:lnTo>
                    <a:lnTo>
                      <a:pt x="1549" y="12840"/>
                    </a:lnTo>
                    <a:lnTo>
                      <a:pt x="1549" y="12842"/>
                    </a:lnTo>
                    <a:lnTo>
                      <a:pt x="1550" y="12842"/>
                    </a:lnTo>
                    <a:lnTo>
                      <a:pt x="1550" y="12844"/>
                    </a:lnTo>
                    <a:lnTo>
                      <a:pt x="1552" y="12844"/>
                    </a:lnTo>
                    <a:lnTo>
                      <a:pt x="1552" y="12845"/>
                    </a:lnTo>
                    <a:lnTo>
                      <a:pt x="1554" y="12845"/>
                    </a:lnTo>
                    <a:lnTo>
                      <a:pt x="1554" y="12847"/>
                    </a:lnTo>
                    <a:lnTo>
                      <a:pt x="1555" y="12847"/>
                    </a:lnTo>
                    <a:lnTo>
                      <a:pt x="1555" y="12849"/>
                    </a:lnTo>
                    <a:lnTo>
                      <a:pt x="1559" y="12849"/>
                    </a:lnTo>
                    <a:lnTo>
                      <a:pt x="1559" y="12850"/>
                    </a:lnTo>
                    <a:lnTo>
                      <a:pt x="1560" y="12850"/>
                    </a:lnTo>
                    <a:lnTo>
                      <a:pt x="1560" y="12852"/>
                    </a:lnTo>
                    <a:lnTo>
                      <a:pt x="1562" y="12852"/>
                    </a:lnTo>
                    <a:lnTo>
                      <a:pt x="1562" y="12854"/>
                    </a:lnTo>
                    <a:lnTo>
                      <a:pt x="1564" y="12854"/>
                    </a:lnTo>
                    <a:lnTo>
                      <a:pt x="1564" y="12855"/>
                    </a:lnTo>
                    <a:lnTo>
                      <a:pt x="1567" y="12855"/>
                    </a:lnTo>
                    <a:lnTo>
                      <a:pt x="1567" y="12857"/>
                    </a:lnTo>
                    <a:lnTo>
                      <a:pt x="1569" y="12857"/>
                    </a:lnTo>
                    <a:lnTo>
                      <a:pt x="1569" y="12859"/>
                    </a:lnTo>
                    <a:lnTo>
                      <a:pt x="1570" y="12859"/>
                    </a:lnTo>
                    <a:lnTo>
                      <a:pt x="1570" y="12860"/>
                    </a:lnTo>
                    <a:lnTo>
                      <a:pt x="1574" y="12860"/>
                    </a:lnTo>
                    <a:lnTo>
                      <a:pt x="1574" y="12862"/>
                    </a:lnTo>
                    <a:lnTo>
                      <a:pt x="1575" y="12862"/>
                    </a:lnTo>
                    <a:lnTo>
                      <a:pt x="1575" y="12864"/>
                    </a:lnTo>
                    <a:lnTo>
                      <a:pt x="1577" y="12864"/>
                    </a:lnTo>
                    <a:lnTo>
                      <a:pt x="1577" y="12865"/>
                    </a:lnTo>
                    <a:lnTo>
                      <a:pt x="1579" y="12865"/>
                    </a:lnTo>
                    <a:lnTo>
                      <a:pt x="1579" y="12867"/>
                    </a:lnTo>
                    <a:lnTo>
                      <a:pt x="1582" y="12867"/>
                    </a:lnTo>
                    <a:lnTo>
                      <a:pt x="1582" y="12869"/>
                    </a:lnTo>
                    <a:lnTo>
                      <a:pt x="1584" y="12869"/>
                    </a:lnTo>
                    <a:lnTo>
                      <a:pt x="1584" y="12870"/>
                    </a:lnTo>
                    <a:lnTo>
                      <a:pt x="1585" y="12870"/>
                    </a:lnTo>
                    <a:lnTo>
                      <a:pt x="1585" y="12872"/>
                    </a:lnTo>
                    <a:lnTo>
                      <a:pt x="1587" y="12872"/>
                    </a:lnTo>
                    <a:lnTo>
                      <a:pt x="1587" y="12874"/>
                    </a:lnTo>
                    <a:lnTo>
                      <a:pt x="1590" y="12874"/>
                    </a:lnTo>
                    <a:lnTo>
                      <a:pt x="1590" y="12875"/>
                    </a:lnTo>
                    <a:lnTo>
                      <a:pt x="1592" y="12875"/>
                    </a:lnTo>
                    <a:lnTo>
                      <a:pt x="1592" y="12877"/>
                    </a:lnTo>
                    <a:lnTo>
                      <a:pt x="1594" y="12877"/>
                    </a:lnTo>
                    <a:lnTo>
                      <a:pt x="1594" y="12879"/>
                    </a:lnTo>
                    <a:lnTo>
                      <a:pt x="1597" y="12879"/>
                    </a:lnTo>
                    <a:lnTo>
                      <a:pt x="1597" y="12880"/>
                    </a:lnTo>
                    <a:lnTo>
                      <a:pt x="1599" y="12880"/>
                    </a:lnTo>
                    <a:lnTo>
                      <a:pt x="1599" y="12882"/>
                    </a:lnTo>
                    <a:lnTo>
                      <a:pt x="1600" y="12882"/>
                    </a:lnTo>
                    <a:lnTo>
                      <a:pt x="1600" y="12884"/>
                    </a:lnTo>
                    <a:lnTo>
                      <a:pt x="1604" y="12884"/>
                    </a:lnTo>
                    <a:lnTo>
                      <a:pt x="1604" y="12885"/>
                    </a:lnTo>
                    <a:lnTo>
                      <a:pt x="1605" y="12885"/>
                    </a:lnTo>
                    <a:lnTo>
                      <a:pt x="1605" y="12887"/>
                    </a:lnTo>
                    <a:lnTo>
                      <a:pt x="1607" y="12887"/>
                    </a:lnTo>
                    <a:lnTo>
                      <a:pt x="1607" y="12889"/>
                    </a:lnTo>
                    <a:lnTo>
                      <a:pt x="1609" y="12889"/>
                    </a:lnTo>
                    <a:lnTo>
                      <a:pt x="1609" y="12890"/>
                    </a:lnTo>
                    <a:lnTo>
                      <a:pt x="1612" y="12890"/>
                    </a:lnTo>
                    <a:lnTo>
                      <a:pt x="1612" y="12892"/>
                    </a:lnTo>
                    <a:lnTo>
                      <a:pt x="1614" y="12892"/>
                    </a:lnTo>
                    <a:lnTo>
                      <a:pt x="1614" y="12894"/>
                    </a:lnTo>
                    <a:lnTo>
                      <a:pt x="1615" y="12894"/>
                    </a:lnTo>
                    <a:lnTo>
                      <a:pt x="1615" y="12895"/>
                    </a:lnTo>
                    <a:lnTo>
                      <a:pt x="1619" y="12895"/>
                    </a:lnTo>
                    <a:lnTo>
                      <a:pt x="1619" y="12897"/>
                    </a:lnTo>
                    <a:lnTo>
                      <a:pt x="1620" y="12897"/>
                    </a:lnTo>
                    <a:lnTo>
                      <a:pt x="1620" y="12899"/>
                    </a:lnTo>
                    <a:lnTo>
                      <a:pt x="1622" y="12899"/>
                    </a:lnTo>
                    <a:lnTo>
                      <a:pt x="1622" y="12900"/>
                    </a:lnTo>
                    <a:lnTo>
                      <a:pt x="1625" y="12900"/>
                    </a:lnTo>
                    <a:lnTo>
                      <a:pt x="1625" y="12902"/>
                    </a:lnTo>
                    <a:lnTo>
                      <a:pt x="1627" y="12902"/>
                    </a:lnTo>
                    <a:lnTo>
                      <a:pt x="1627" y="12904"/>
                    </a:lnTo>
                    <a:lnTo>
                      <a:pt x="1629" y="12904"/>
                    </a:lnTo>
                    <a:lnTo>
                      <a:pt x="1629" y="12905"/>
                    </a:lnTo>
                    <a:lnTo>
                      <a:pt x="1632" y="12905"/>
                    </a:lnTo>
                    <a:lnTo>
                      <a:pt x="1632" y="12907"/>
                    </a:lnTo>
                    <a:lnTo>
                      <a:pt x="1634" y="12907"/>
                    </a:lnTo>
                    <a:lnTo>
                      <a:pt x="1634" y="12909"/>
                    </a:lnTo>
                    <a:lnTo>
                      <a:pt x="1635" y="12909"/>
                    </a:lnTo>
                    <a:lnTo>
                      <a:pt x="1635" y="12910"/>
                    </a:lnTo>
                    <a:lnTo>
                      <a:pt x="1639" y="12910"/>
                    </a:lnTo>
                    <a:lnTo>
                      <a:pt x="1639" y="12912"/>
                    </a:lnTo>
                    <a:lnTo>
                      <a:pt x="1640" y="12912"/>
                    </a:lnTo>
                    <a:lnTo>
                      <a:pt x="1640" y="12914"/>
                    </a:lnTo>
                    <a:lnTo>
                      <a:pt x="1644" y="12914"/>
                    </a:lnTo>
                    <a:lnTo>
                      <a:pt x="1644" y="12917"/>
                    </a:lnTo>
                    <a:lnTo>
                      <a:pt x="1634" y="12917"/>
                    </a:lnTo>
                    <a:lnTo>
                      <a:pt x="1634" y="12919"/>
                    </a:lnTo>
                    <a:lnTo>
                      <a:pt x="1625" y="12919"/>
                    </a:lnTo>
                    <a:lnTo>
                      <a:pt x="1625" y="12920"/>
                    </a:lnTo>
                    <a:lnTo>
                      <a:pt x="1615" y="12920"/>
                    </a:lnTo>
                    <a:lnTo>
                      <a:pt x="1615" y="12922"/>
                    </a:lnTo>
                    <a:lnTo>
                      <a:pt x="1607" y="12922"/>
                    </a:lnTo>
                    <a:lnTo>
                      <a:pt x="1607" y="12924"/>
                    </a:lnTo>
                    <a:lnTo>
                      <a:pt x="1597" y="12924"/>
                    </a:lnTo>
                    <a:lnTo>
                      <a:pt x="1597" y="12925"/>
                    </a:lnTo>
                    <a:lnTo>
                      <a:pt x="1589" y="12925"/>
                    </a:lnTo>
                    <a:lnTo>
                      <a:pt x="1589" y="12927"/>
                    </a:lnTo>
                    <a:lnTo>
                      <a:pt x="1579" y="12927"/>
                    </a:lnTo>
                    <a:lnTo>
                      <a:pt x="1579" y="12929"/>
                    </a:lnTo>
                    <a:lnTo>
                      <a:pt x="1569" y="12929"/>
                    </a:lnTo>
                    <a:lnTo>
                      <a:pt x="1569" y="12930"/>
                    </a:lnTo>
                    <a:lnTo>
                      <a:pt x="1559" y="12930"/>
                    </a:lnTo>
                    <a:lnTo>
                      <a:pt x="1559" y="12932"/>
                    </a:lnTo>
                    <a:lnTo>
                      <a:pt x="1549" y="12932"/>
                    </a:lnTo>
                    <a:lnTo>
                      <a:pt x="1549" y="12934"/>
                    </a:lnTo>
                    <a:lnTo>
                      <a:pt x="1540" y="12934"/>
                    </a:lnTo>
                    <a:lnTo>
                      <a:pt x="1540" y="12935"/>
                    </a:lnTo>
                    <a:lnTo>
                      <a:pt x="1530" y="12935"/>
                    </a:lnTo>
                    <a:lnTo>
                      <a:pt x="1530" y="12937"/>
                    </a:lnTo>
                    <a:lnTo>
                      <a:pt x="1520" y="12937"/>
                    </a:lnTo>
                    <a:lnTo>
                      <a:pt x="1520" y="12939"/>
                    </a:lnTo>
                    <a:lnTo>
                      <a:pt x="1510" y="12939"/>
                    </a:lnTo>
                    <a:lnTo>
                      <a:pt x="1510" y="12940"/>
                    </a:lnTo>
                    <a:lnTo>
                      <a:pt x="1500" y="12940"/>
                    </a:lnTo>
                    <a:lnTo>
                      <a:pt x="1500" y="12942"/>
                    </a:lnTo>
                    <a:lnTo>
                      <a:pt x="1490" y="12942"/>
                    </a:lnTo>
                    <a:lnTo>
                      <a:pt x="1490" y="12944"/>
                    </a:lnTo>
                    <a:lnTo>
                      <a:pt x="1482" y="12944"/>
                    </a:lnTo>
                    <a:lnTo>
                      <a:pt x="1482" y="12945"/>
                    </a:lnTo>
                    <a:lnTo>
                      <a:pt x="1472" y="12945"/>
                    </a:lnTo>
                    <a:lnTo>
                      <a:pt x="1472" y="12947"/>
                    </a:lnTo>
                    <a:lnTo>
                      <a:pt x="1462" y="12947"/>
                    </a:lnTo>
                    <a:lnTo>
                      <a:pt x="1462" y="12949"/>
                    </a:lnTo>
                    <a:lnTo>
                      <a:pt x="1452" y="12949"/>
                    </a:lnTo>
                    <a:lnTo>
                      <a:pt x="1452" y="12950"/>
                    </a:lnTo>
                    <a:lnTo>
                      <a:pt x="1442" y="12950"/>
                    </a:lnTo>
                    <a:lnTo>
                      <a:pt x="1442" y="12952"/>
                    </a:lnTo>
                    <a:lnTo>
                      <a:pt x="1432" y="12952"/>
                    </a:lnTo>
                    <a:lnTo>
                      <a:pt x="1432" y="12954"/>
                    </a:lnTo>
                    <a:lnTo>
                      <a:pt x="1424" y="12954"/>
                    </a:lnTo>
                    <a:lnTo>
                      <a:pt x="1424" y="12955"/>
                    </a:lnTo>
                    <a:lnTo>
                      <a:pt x="1414" y="12955"/>
                    </a:lnTo>
                    <a:lnTo>
                      <a:pt x="1414" y="12957"/>
                    </a:lnTo>
                    <a:lnTo>
                      <a:pt x="1404" y="12957"/>
                    </a:lnTo>
                    <a:lnTo>
                      <a:pt x="1404" y="12959"/>
                    </a:lnTo>
                    <a:lnTo>
                      <a:pt x="1394" y="12959"/>
                    </a:lnTo>
                    <a:lnTo>
                      <a:pt x="1394" y="12960"/>
                    </a:lnTo>
                    <a:lnTo>
                      <a:pt x="1384" y="12960"/>
                    </a:lnTo>
                    <a:lnTo>
                      <a:pt x="1384" y="12962"/>
                    </a:lnTo>
                    <a:lnTo>
                      <a:pt x="1374" y="12962"/>
                    </a:lnTo>
                    <a:lnTo>
                      <a:pt x="1374" y="12964"/>
                    </a:lnTo>
                    <a:lnTo>
                      <a:pt x="1365" y="12964"/>
                    </a:lnTo>
                    <a:lnTo>
                      <a:pt x="1365" y="12965"/>
                    </a:lnTo>
                    <a:lnTo>
                      <a:pt x="1355" y="12965"/>
                    </a:lnTo>
                    <a:lnTo>
                      <a:pt x="1355" y="12967"/>
                    </a:lnTo>
                    <a:lnTo>
                      <a:pt x="1345" y="12967"/>
                    </a:lnTo>
                    <a:lnTo>
                      <a:pt x="1345" y="12969"/>
                    </a:lnTo>
                    <a:lnTo>
                      <a:pt x="1335" y="12969"/>
                    </a:lnTo>
                    <a:lnTo>
                      <a:pt x="1335" y="12970"/>
                    </a:lnTo>
                    <a:lnTo>
                      <a:pt x="1325" y="12970"/>
                    </a:lnTo>
                    <a:lnTo>
                      <a:pt x="1325" y="12972"/>
                    </a:lnTo>
                    <a:lnTo>
                      <a:pt x="1315" y="12972"/>
                    </a:lnTo>
                    <a:lnTo>
                      <a:pt x="1315" y="12974"/>
                    </a:lnTo>
                    <a:lnTo>
                      <a:pt x="1307" y="12974"/>
                    </a:lnTo>
                    <a:lnTo>
                      <a:pt x="1307" y="12975"/>
                    </a:lnTo>
                    <a:lnTo>
                      <a:pt x="1297" y="12975"/>
                    </a:lnTo>
                    <a:lnTo>
                      <a:pt x="1297" y="12977"/>
                    </a:lnTo>
                    <a:lnTo>
                      <a:pt x="1287" y="12977"/>
                    </a:lnTo>
                    <a:lnTo>
                      <a:pt x="1287" y="12979"/>
                    </a:lnTo>
                    <a:lnTo>
                      <a:pt x="1275" y="12979"/>
                    </a:lnTo>
                    <a:lnTo>
                      <a:pt x="1275" y="12980"/>
                    </a:lnTo>
                    <a:lnTo>
                      <a:pt x="1265" y="12980"/>
                    </a:lnTo>
                    <a:lnTo>
                      <a:pt x="1265" y="12982"/>
                    </a:lnTo>
                    <a:lnTo>
                      <a:pt x="1255" y="12982"/>
                    </a:lnTo>
                    <a:lnTo>
                      <a:pt x="1255" y="12984"/>
                    </a:lnTo>
                    <a:lnTo>
                      <a:pt x="1244" y="12984"/>
                    </a:lnTo>
                    <a:lnTo>
                      <a:pt x="1244" y="12985"/>
                    </a:lnTo>
                    <a:lnTo>
                      <a:pt x="1234" y="12985"/>
                    </a:lnTo>
                    <a:lnTo>
                      <a:pt x="1234" y="12987"/>
                    </a:lnTo>
                    <a:lnTo>
                      <a:pt x="1222" y="12987"/>
                    </a:lnTo>
                    <a:lnTo>
                      <a:pt x="1222" y="12989"/>
                    </a:lnTo>
                    <a:lnTo>
                      <a:pt x="1212" y="12989"/>
                    </a:lnTo>
                    <a:lnTo>
                      <a:pt x="1212" y="12990"/>
                    </a:lnTo>
                    <a:lnTo>
                      <a:pt x="1202" y="12990"/>
                    </a:lnTo>
                    <a:lnTo>
                      <a:pt x="1202" y="12992"/>
                    </a:lnTo>
                    <a:lnTo>
                      <a:pt x="1190" y="12992"/>
                    </a:lnTo>
                    <a:lnTo>
                      <a:pt x="1190" y="12994"/>
                    </a:lnTo>
                    <a:lnTo>
                      <a:pt x="1180" y="12994"/>
                    </a:lnTo>
                    <a:lnTo>
                      <a:pt x="1180" y="12995"/>
                    </a:lnTo>
                    <a:lnTo>
                      <a:pt x="1170" y="12995"/>
                    </a:lnTo>
                    <a:lnTo>
                      <a:pt x="1170" y="12997"/>
                    </a:lnTo>
                    <a:lnTo>
                      <a:pt x="1159" y="12997"/>
                    </a:lnTo>
                    <a:lnTo>
                      <a:pt x="1159" y="12999"/>
                    </a:lnTo>
                    <a:lnTo>
                      <a:pt x="1149" y="12999"/>
                    </a:lnTo>
                    <a:lnTo>
                      <a:pt x="1149" y="13000"/>
                    </a:lnTo>
                    <a:lnTo>
                      <a:pt x="1139" y="13000"/>
                    </a:lnTo>
                    <a:lnTo>
                      <a:pt x="1139" y="13002"/>
                    </a:lnTo>
                    <a:lnTo>
                      <a:pt x="1127" y="13002"/>
                    </a:lnTo>
                    <a:lnTo>
                      <a:pt x="1127" y="13004"/>
                    </a:lnTo>
                    <a:lnTo>
                      <a:pt x="1117" y="13004"/>
                    </a:lnTo>
                    <a:lnTo>
                      <a:pt x="1117" y="13005"/>
                    </a:lnTo>
                    <a:lnTo>
                      <a:pt x="1107" y="13005"/>
                    </a:lnTo>
                    <a:lnTo>
                      <a:pt x="1107" y="13007"/>
                    </a:lnTo>
                    <a:lnTo>
                      <a:pt x="1095" y="13007"/>
                    </a:lnTo>
                    <a:lnTo>
                      <a:pt x="1095" y="13009"/>
                    </a:lnTo>
                    <a:lnTo>
                      <a:pt x="1085" y="13009"/>
                    </a:lnTo>
                    <a:lnTo>
                      <a:pt x="1085" y="13010"/>
                    </a:lnTo>
                    <a:lnTo>
                      <a:pt x="1075" y="13010"/>
                    </a:lnTo>
                    <a:lnTo>
                      <a:pt x="1075" y="13012"/>
                    </a:lnTo>
                    <a:lnTo>
                      <a:pt x="1064" y="13012"/>
                    </a:lnTo>
                    <a:lnTo>
                      <a:pt x="1064" y="13014"/>
                    </a:lnTo>
                    <a:lnTo>
                      <a:pt x="1054" y="13014"/>
                    </a:lnTo>
                    <a:lnTo>
                      <a:pt x="1054" y="13015"/>
                    </a:lnTo>
                    <a:lnTo>
                      <a:pt x="1042" y="13015"/>
                    </a:lnTo>
                    <a:lnTo>
                      <a:pt x="1042" y="13017"/>
                    </a:lnTo>
                    <a:lnTo>
                      <a:pt x="1032" y="13017"/>
                    </a:lnTo>
                    <a:lnTo>
                      <a:pt x="1032" y="13019"/>
                    </a:lnTo>
                    <a:lnTo>
                      <a:pt x="1022" y="13019"/>
                    </a:lnTo>
                    <a:lnTo>
                      <a:pt x="1022" y="13020"/>
                    </a:lnTo>
                    <a:lnTo>
                      <a:pt x="1010" y="13020"/>
                    </a:lnTo>
                    <a:lnTo>
                      <a:pt x="1010" y="13022"/>
                    </a:lnTo>
                    <a:lnTo>
                      <a:pt x="1000" y="13022"/>
                    </a:lnTo>
                    <a:lnTo>
                      <a:pt x="1000" y="13024"/>
                    </a:lnTo>
                    <a:lnTo>
                      <a:pt x="989" y="13024"/>
                    </a:lnTo>
                    <a:lnTo>
                      <a:pt x="989" y="13025"/>
                    </a:lnTo>
                    <a:lnTo>
                      <a:pt x="979" y="13025"/>
                    </a:lnTo>
                    <a:lnTo>
                      <a:pt x="979" y="13027"/>
                    </a:lnTo>
                    <a:lnTo>
                      <a:pt x="967" y="13027"/>
                    </a:lnTo>
                    <a:lnTo>
                      <a:pt x="967" y="13029"/>
                    </a:lnTo>
                    <a:lnTo>
                      <a:pt x="955" y="13029"/>
                    </a:lnTo>
                    <a:lnTo>
                      <a:pt x="955" y="13030"/>
                    </a:lnTo>
                    <a:lnTo>
                      <a:pt x="944" y="13030"/>
                    </a:lnTo>
                    <a:lnTo>
                      <a:pt x="944" y="13032"/>
                    </a:lnTo>
                    <a:lnTo>
                      <a:pt x="932" y="13032"/>
                    </a:lnTo>
                    <a:close/>
                    <a:moveTo>
                      <a:pt x="10570" y="13030"/>
                    </a:moveTo>
                    <a:lnTo>
                      <a:pt x="10570" y="13029"/>
                    </a:lnTo>
                    <a:lnTo>
                      <a:pt x="10572" y="13029"/>
                    </a:lnTo>
                    <a:lnTo>
                      <a:pt x="10572" y="13027"/>
                    </a:lnTo>
                    <a:lnTo>
                      <a:pt x="10575" y="13027"/>
                    </a:lnTo>
                    <a:lnTo>
                      <a:pt x="10575" y="13029"/>
                    </a:lnTo>
                    <a:lnTo>
                      <a:pt x="10574" y="13029"/>
                    </a:lnTo>
                    <a:lnTo>
                      <a:pt x="10574" y="13030"/>
                    </a:lnTo>
                    <a:lnTo>
                      <a:pt x="10570" y="13030"/>
                    </a:lnTo>
                    <a:close/>
                    <a:moveTo>
                      <a:pt x="10575" y="13027"/>
                    </a:moveTo>
                    <a:lnTo>
                      <a:pt x="10575" y="13025"/>
                    </a:lnTo>
                    <a:lnTo>
                      <a:pt x="10577" y="13025"/>
                    </a:lnTo>
                    <a:lnTo>
                      <a:pt x="10577" y="13024"/>
                    </a:lnTo>
                    <a:lnTo>
                      <a:pt x="10580" y="13024"/>
                    </a:lnTo>
                    <a:lnTo>
                      <a:pt x="10580" y="13025"/>
                    </a:lnTo>
                    <a:lnTo>
                      <a:pt x="10579" y="13025"/>
                    </a:lnTo>
                    <a:lnTo>
                      <a:pt x="10579" y="13027"/>
                    </a:lnTo>
                    <a:lnTo>
                      <a:pt x="10575" y="13027"/>
                    </a:lnTo>
                    <a:close/>
                    <a:moveTo>
                      <a:pt x="10580" y="13022"/>
                    </a:moveTo>
                    <a:lnTo>
                      <a:pt x="10584" y="13022"/>
                    </a:lnTo>
                    <a:lnTo>
                      <a:pt x="10584" y="13024"/>
                    </a:lnTo>
                    <a:lnTo>
                      <a:pt x="10580" y="13024"/>
                    </a:lnTo>
                    <a:lnTo>
                      <a:pt x="10580" y="13022"/>
                    </a:lnTo>
                    <a:close/>
                    <a:moveTo>
                      <a:pt x="10584" y="13022"/>
                    </a:moveTo>
                    <a:lnTo>
                      <a:pt x="10584" y="13020"/>
                    </a:lnTo>
                    <a:lnTo>
                      <a:pt x="10585" y="13020"/>
                    </a:lnTo>
                    <a:lnTo>
                      <a:pt x="10585" y="13019"/>
                    </a:lnTo>
                    <a:lnTo>
                      <a:pt x="10589" y="13019"/>
                    </a:lnTo>
                    <a:lnTo>
                      <a:pt x="10589" y="13020"/>
                    </a:lnTo>
                    <a:lnTo>
                      <a:pt x="10587" y="13020"/>
                    </a:lnTo>
                    <a:lnTo>
                      <a:pt x="10587" y="13022"/>
                    </a:lnTo>
                    <a:lnTo>
                      <a:pt x="10584" y="13022"/>
                    </a:lnTo>
                    <a:close/>
                    <a:moveTo>
                      <a:pt x="10589" y="13019"/>
                    </a:moveTo>
                    <a:lnTo>
                      <a:pt x="10589" y="13017"/>
                    </a:lnTo>
                    <a:lnTo>
                      <a:pt x="10590" y="13017"/>
                    </a:lnTo>
                    <a:lnTo>
                      <a:pt x="10590" y="13015"/>
                    </a:lnTo>
                    <a:lnTo>
                      <a:pt x="10594" y="13015"/>
                    </a:lnTo>
                    <a:lnTo>
                      <a:pt x="10594" y="13017"/>
                    </a:lnTo>
                    <a:lnTo>
                      <a:pt x="10592" y="13017"/>
                    </a:lnTo>
                    <a:lnTo>
                      <a:pt x="10592" y="13019"/>
                    </a:lnTo>
                    <a:lnTo>
                      <a:pt x="10589" y="13019"/>
                    </a:lnTo>
                    <a:close/>
                    <a:moveTo>
                      <a:pt x="10594" y="13014"/>
                    </a:moveTo>
                    <a:lnTo>
                      <a:pt x="10597" y="13014"/>
                    </a:lnTo>
                    <a:lnTo>
                      <a:pt x="10597" y="13015"/>
                    </a:lnTo>
                    <a:lnTo>
                      <a:pt x="10594" y="13015"/>
                    </a:lnTo>
                    <a:lnTo>
                      <a:pt x="10594" y="13014"/>
                    </a:lnTo>
                    <a:close/>
                    <a:moveTo>
                      <a:pt x="10597" y="13012"/>
                    </a:moveTo>
                    <a:lnTo>
                      <a:pt x="10599" y="13012"/>
                    </a:lnTo>
                    <a:lnTo>
                      <a:pt x="10599" y="13014"/>
                    </a:lnTo>
                    <a:lnTo>
                      <a:pt x="10597" y="13014"/>
                    </a:lnTo>
                    <a:lnTo>
                      <a:pt x="10597" y="13012"/>
                    </a:lnTo>
                    <a:close/>
                    <a:moveTo>
                      <a:pt x="10599" y="13010"/>
                    </a:moveTo>
                    <a:lnTo>
                      <a:pt x="10602" y="13010"/>
                    </a:lnTo>
                    <a:lnTo>
                      <a:pt x="10602" y="13012"/>
                    </a:lnTo>
                    <a:lnTo>
                      <a:pt x="10599" y="13012"/>
                    </a:lnTo>
                    <a:lnTo>
                      <a:pt x="10599" y="13010"/>
                    </a:lnTo>
                    <a:close/>
                    <a:moveTo>
                      <a:pt x="10602" y="13009"/>
                    </a:moveTo>
                    <a:lnTo>
                      <a:pt x="10604" y="13009"/>
                    </a:lnTo>
                    <a:lnTo>
                      <a:pt x="10604" y="13010"/>
                    </a:lnTo>
                    <a:lnTo>
                      <a:pt x="10602" y="13010"/>
                    </a:lnTo>
                    <a:lnTo>
                      <a:pt x="10602" y="13009"/>
                    </a:lnTo>
                    <a:close/>
                    <a:moveTo>
                      <a:pt x="10604" y="13007"/>
                    </a:moveTo>
                    <a:lnTo>
                      <a:pt x="10607" y="13007"/>
                    </a:lnTo>
                    <a:lnTo>
                      <a:pt x="10607" y="13009"/>
                    </a:lnTo>
                    <a:lnTo>
                      <a:pt x="10604" y="13009"/>
                    </a:lnTo>
                    <a:lnTo>
                      <a:pt x="10604" y="13007"/>
                    </a:lnTo>
                    <a:close/>
                    <a:moveTo>
                      <a:pt x="10607" y="13007"/>
                    </a:moveTo>
                    <a:lnTo>
                      <a:pt x="10607" y="13005"/>
                    </a:lnTo>
                    <a:lnTo>
                      <a:pt x="10609" y="13005"/>
                    </a:lnTo>
                    <a:lnTo>
                      <a:pt x="10609" y="13004"/>
                    </a:lnTo>
                    <a:lnTo>
                      <a:pt x="10612" y="13004"/>
                    </a:lnTo>
                    <a:lnTo>
                      <a:pt x="10612" y="13005"/>
                    </a:lnTo>
                    <a:lnTo>
                      <a:pt x="10610" y="13005"/>
                    </a:lnTo>
                    <a:lnTo>
                      <a:pt x="10610" y="13007"/>
                    </a:lnTo>
                    <a:lnTo>
                      <a:pt x="10607" y="13007"/>
                    </a:lnTo>
                    <a:close/>
                    <a:moveTo>
                      <a:pt x="10612" y="13004"/>
                    </a:moveTo>
                    <a:lnTo>
                      <a:pt x="10612" y="13002"/>
                    </a:lnTo>
                    <a:lnTo>
                      <a:pt x="10614" y="13002"/>
                    </a:lnTo>
                    <a:lnTo>
                      <a:pt x="10614" y="13000"/>
                    </a:lnTo>
                    <a:lnTo>
                      <a:pt x="10617" y="13000"/>
                    </a:lnTo>
                    <a:lnTo>
                      <a:pt x="10617" y="13002"/>
                    </a:lnTo>
                    <a:lnTo>
                      <a:pt x="10615" y="13002"/>
                    </a:lnTo>
                    <a:lnTo>
                      <a:pt x="10615" y="13004"/>
                    </a:lnTo>
                    <a:lnTo>
                      <a:pt x="10612" y="13004"/>
                    </a:lnTo>
                    <a:close/>
                    <a:moveTo>
                      <a:pt x="10617" y="13000"/>
                    </a:moveTo>
                    <a:lnTo>
                      <a:pt x="10617" y="12999"/>
                    </a:lnTo>
                    <a:lnTo>
                      <a:pt x="10619" y="12999"/>
                    </a:lnTo>
                    <a:lnTo>
                      <a:pt x="10619" y="12997"/>
                    </a:lnTo>
                    <a:lnTo>
                      <a:pt x="10622" y="12997"/>
                    </a:lnTo>
                    <a:lnTo>
                      <a:pt x="10622" y="12999"/>
                    </a:lnTo>
                    <a:lnTo>
                      <a:pt x="10620" y="12999"/>
                    </a:lnTo>
                    <a:lnTo>
                      <a:pt x="10620" y="13000"/>
                    </a:lnTo>
                    <a:lnTo>
                      <a:pt x="10617" y="13000"/>
                    </a:lnTo>
                    <a:close/>
                    <a:moveTo>
                      <a:pt x="10622" y="12997"/>
                    </a:moveTo>
                    <a:lnTo>
                      <a:pt x="10622" y="12995"/>
                    </a:lnTo>
                    <a:lnTo>
                      <a:pt x="10624" y="12995"/>
                    </a:lnTo>
                    <a:lnTo>
                      <a:pt x="10624" y="12994"/>
                    </a:lnTo>
                    <a:lnTo>
                      <a:pt x="10627" y="12994"/>
                    </a:lnTo>
                    <a:lnTo>
                      <a:pt x="10627" y="12992"/>
                    </a:lnTo>
                    <a:lnTo>
                      <a:pt x="10629" y="12992"/>
                    </a:lnTo>
                    <a:lnTo>
                      <a:pt x="10629" y="12990"/>
                    </a:lnTo>
                    <a:lnTo>
                      <a:pt x="10632" y="12990"/>
                    </a:lnTo>
                    <a:lnTo>
                      <a:pt x="10632" y="12989"/>
                    </a:lnTo>
                    <a:lnTo>
                      <a:pt x="10634" y="12989"/>
                    </a:lnTo>
                    <a:lnTo>
                      <a:pt x="10634" y="12987"/>
                    </a:lnTo>
                    <a:lnTo>
                      <a:pt x="10637" y="12987"/>
                    </a:lnTo>
                    <a:lnTo>
                      <a:pt x="10637" y="12985"/>
                    </a:lnTo>
                    <a:lnTo>
                      <a:pt x="10639" y="12985"/>
                    </a:lnTo>
                    <a:lnTo>
                      <a:pt x="10639" y="12984"/>
                    </a:lnTo>
                    <a:lnTo>
                      <a:pt x="10642" y="12984"/>
                    </a:lnTo>
                    <a:lnTo>
                      <a:pt x="10642" y="12982"/>
                    </a:lnTo>
                    <a:lnTo>
                      <a:pt x="10644" y="12982"/>
                    </a:lnTo>
                    <a:lnTo>
                      <a:pt x="10644" y="12980"/>
                    </a:lnTo>
                    <a:lnTo>
                      <a:pt x="10647" y="12980"/>
                    </a:lnTo>
                    <a:lnTo>
                      <a:pt x="10647" y="12979"/>
                    </a:lnTo>
                    <a:lnTo>
                      <a:pt x="10650" y="12979"/>
                    </a:lnTo>
                    <a:lnTo>
                      <a:pt x="10650" y="12977"/>
                    </a:lnTo>
                    <a:lnTo>
                      <a:pt x="10652" y="12977"/>
                    </a:lnTo>
                    <a:lnTo>
                      <a:pt x="10652" y="12975"/>
                    </a:lnTo>
                    <a:lnTo>
                      <a:pt x="10655" y="12975"/>
                    </a:lnTo>
                    <a:lnTo>
                      <a:pt x="10655" y="12977"/>
                    </a:lnTo>
                    <a:lnTo>
                      <a:pt x="10654" y="12977"/>
                    </a:lnTo>
                    <a:lnTo>
                      <a:pt x="10654" y="12979"/>
                    </a:lnTo>
                    <a:lnTo>
                      <a:pt x="10652" y="12979"/>
                    </a:lnTo>
                    <a:lnTo>
                      <a:pt x="10652" y="12980"/>
                    </a:lnTo>
                    <a:lnTo>
                      <a:pt x="10649" y="12980"/>
                    </a:lnTo>
                    <a:lnTo>
                      <a:pt x="10649" y="12982"/>
                    </a:lnTo>
                    <a:lnTo>
                      <a:pt x="10645" y="12982"/>
                    </a:lnTo>
                    <a:lnTo>
                      <a:pt x="10645" y="12984"/>
                    </a:lnTo>
                    <a:lnTo>
                      <a:pt x="10644" y="12984"/>
                    </a:lnTo>
                    <a:lnTo>
                      <a:pt x="10644" y="12985"/>
                    </a:lnTo>
                    <a:lnTo>
                      <a:pt x="10640" y="12985"/>
                    </a:lnTo>
                    <a:lnTo>
                      <a:pt x="10640" y="12987"/>
                    </a:lnTo>
                    <a:lnTo>
                      <a:pt x="10639" y="12987"/>
                    </a:lnTo>
                    <a:lnTo>
                      <a:pt x="10639" y="12989"/>
                    </a:lnTo>
                    <a:lnTo>
                      <a:pt x="10635" y="12989"/>
                    </a:lnTo>
                    <a:lnTo>
                      <a:pt x="10635" y="12990"/>
                    </a:lnTo>
                    <a:lnTo>
                      <a:pt x="10634" y="12990"/>
                    </a:lnTo>
                    <a:lnTo>
                      <a:pt x="10634" y="12992"/>
                    </a:lnTo>
                    <a:lnTo>
                      <a:pt x="10630" y="12992"/>
                    </a:lnTo>
                    <a:lnTo>
                      <a:pt x="10630" y="12994"/>
                    </a:lnTo>
                    <a:lnTo>
                      <a:pt x="10629" y="12994"/>
                    </a:lnTo>
                    <a:lnTo>
                      <a:pt x="10629" y="12995"/>
                    </a:lnTo>
                    <a:lnTo>
                      <a:pt x="10625" y="12995"/>
                    </a:lnTo>
                    <a:lnTo>
                      <a:pt x="10625" y="12997"/>
                    </a:lnTo>
                    <a:lnTo>
                      <a:pt x="10622" y="12997"/>
                    </a:lnTo>
                    <a:close/>
                    <a:moveTo>
                      <a:pt x="11489" y="12989"/>
                    </a:moveTo>
                    <a:lnTo>
                      <a:pt x="11490" y="12989"/>
                    </a:lnTo>
                    <a:lnTo>
                      <a:pt x="11490" y="12990"/>
                    </a:lnTo>
                    <a:lnTo>
                      <a:pt x="11489" y="12990"/>
                    </a:lnTo>
                    <a:lnTo>
                      <a:pt x="11489" y="12989"/>
                    </a:lnTo>
                    <a:close/>
                    <a:moveTo>
                      <a:pt x="11490" y="12989"/>
                    </a:moveTo>
                    <a:lnTo>
                      <a:pt x="11490" y="12985"/>
                    </a:lnTo>
                    <a:lnTo>
                      <a:pt x="11492" y="12985"/>
                    </a:lnTo>
                    <a:lnTo>
                      <a:pt x="11492" y="12984"/>
                    </a:lnTo>
                    <a:lnTo>
                      <a:pt x="11494" y="12984"/>
                    </a:lnTo>
                    <a:lnTo>
                      <a:pt x="11494" y="12982"/>
                    </a:lnTo>
                    <a:lnTo>
                      <a:pt x="11495" y="12982"/>
                    </a:lnTo>
                    <a:lnTo>
                      <a:pt x="11495" y="12980"/>
                    </a:lnTo>
                    <a:lnTo>
                      <a:pt x="11497" y="12980"/>
                    </a:lnTo>
                    <a:lnTo>
                      <a:pt x="11497" y="12979"/>
                    </a:lnTo>
                    <a:lnTo>
                      <a:pt x="11499" y="12979"/>
                    </a:lnTo>
                    <a:lnTo>
                      <a:pt x="11499" y="12977"/>
                    </a:lnTo>
                    <a:lnTo>
                      <a:pt x="11500" y="12977"/>
                    </a:lnTo>
                    <a:lnTo>
                      <a:pt x="11500" y="12975"/>
                    </a:lnTo>
                    <a:lnTo>
                      <a:pt x="11502" y="12975"/>
                    </a:lnTo>
                    <a:lnTo>
                      <a:pt x="11502" y="12974"/>
                    </a:lnTo>
                    <a:lnTo>
                      <a:pt x="11504" y="12974"/>
                    </a:lnTo>
                    <a:lnTo>
                      <a:pt x="11504" y="12972"/>
                    </a:lnTo>
                    <a:lnTo>
                      <a:pt x="11505" y="12972"/>
                    </a:lnTo>
                    <a:lnTo>
                      <a:pt x="11505" y="12970"/>
                    </a:lnTo>
                    <a:lnTo>
                      <a:pt x="11507" y="12970"/>
                    </a:lnTo>
                    <a:lnTo>
                      <a:pt x="11507" y="12969"/>
                    </a:lnTo>
                    <a:lnTo>
                      <a:pt x="11509" y="12969"/>
                    </a:lnTo>
                    <a:lnTo>
                      <a:pt x="11509" y="12967"/>
                    </a:lnTo>
                    <a:lnTo>
                      <a:pt x="11510" y="12967"/>
                    </a:lnTo>
                    <a:lnTo>
                      <a:pt x="11510" y="12965"/>
                    </a:lnTo>
                    <a:lnTo>
                      <a:pt x="11512" y="12965"/>
                    </a:lnTo>
                    <a:lnTo>
                      <a:pt x="11512" y="12964"/>
                    </a:lnTo>
                    <a:lnTo>
                      <a:pt x="11514" y="12964"/>
                    </a:lnTo>
                    <a:lnTo>
                      <a:pt x="11514" y="12962"/>
                    </a:lnTo>
                    <a:lnTo>
                      <a:pt x="11515" y="12962"/>
                    </a:lnTo>
                    <a:lnTo>
                      <a:pt x="11515" y="12965"/>
                    </a:lnTo>
                    <a:lnTo>
                      <a:pt x="11514" y="12965"/>
                    </a:lnTo>
                    <a:lnTo>
                      <a:pt x="11514" y="12967"/>
                    </a:lnTo>
                    <a:lnTo>
                      <a:pt x="11512" y="12967"/>
                    </a:lnTo>
                    <a:lnTo>
                      <a:pt x="11512" y="12969"/>
                    </a:lnTo>
                    <a:lnTo>
                      <a:pt x="11510" y="12969"/>
                    </a:lnTo>
                    <a:lnTo>
                      <a:pt x="11510" y="12970"/>
                    </a:lnTo>
                    <a:lnTo>
                      <a:pt x="11509" y="12970"/>
                    </a:lnTo>
                    <a:lnTo>
                      <a:pt x="11509" y="12972"/>
                    </a:lnTo>
                    <a:lnTo>
                      <a:pt x="11507" y="12972"/>
                    </a:lnTo>
                    <a:lnTo>
                      <a:pt x="11507" y="12974"/>
                    </a:lnTo>
                    <a:lnTo>
                      <a:pt x="11505" y="12974"/>
                    </a:lnTo>
                    <a:lnTo>
                      <a:pt x="11505" y="12975"/>
                    </a:lnTo>
                    <a:lnTo>
                      <a:pt x="11504" y="12975"/>
                    </a:lnTo>
                    <a:lnTo>
                      <a:pt x="11504" y="12977"/>
                    </a:lnTo>
                    <a:lnTo>
                      <a:pt x="11502" y="12977"/>
                    </a:lnTo>
                    <a:lnTo>
                      <a:pt x="11502" y="12979"/>
                    </a:lnTo>
                    <a:lnTo>
                      <a:pt x="11500" y="12979"/>
                    </a:lnTo>
                    <a:lnTo>
                      <a:pt x="11500" y="12980"/>
                    </a:lnTo>
                    <a:lnTo>
                      <a:pt x="11499" y="12980"/>
                    </a:lnTo>
                    <a:lnTo>
                      <a:pt x="11499" y="12982"/>
                    </a:lnTo>
                    <a:lnTo>
                      <a:pt x="11497" y="12982"/>
                    </a:lnTo>
                    <a:lnTo>
                      <a:pt x="11497" y="12984"/>
                    </a:lnTo>
                    <a:lnTo>
                      <a:pt x="11495" y="12984"/>
                    </a:lnTo>
                    <a:lnTo>
                      <a:pt x="11495" y="12985"/>
                    </a:lnTo>
                    <a:lnTo>
                      <a:pt x="11494" y="12985"/>
                    </a:lnTo>
                    <a:lnTo>
                      <a:pt x="11494" y="12987"/>
                    </a:lnTo>
                    <a:lnTo>
                      <a:pt x="11492" y="12987"/>
                    </a:lnTo>
                    <a:lnTo>
                      <a:pt x="11492" y="12989"/>
                    </a:lnTo>
                    <a:lnTo>
                      <a:pt x="11490" y="12989"/>
                    </a:lnTo>
                    <a:close/>
                    <a:moveTo>
                      <a:pt x="10655" y="12975"/>
                    </a:moveTo>
                    <a:lnTo>
                      <a:pt x="10655" y="12974"/>
                    </a:lnTo>
                    <a:lnTo>
                      <a:pt x="10657" y="12974"/>
                    </a:lnTo>
                    <a:lnTo>
                      <a:pt x="10657" y="12972"/>
                    </a:lnTo>
                    <a:lnTo>
                      <a:pt x="10659" y="12972"/>
                    </a:lnTo>
                    <a:lnTo>
                      <a:pt x="10659" y="12970"/>
                    </a:lnTo>
                    <a:lnTo>
                      <a:pt x="10662" y="12970"/>
                    </a:lnTo>
                    <a:lnTo>
                      <a:pt x="10662" y="12969"/>
                    </a:lnTo>
                    <a:lnTo>
                      <a:pt x="10664" y="12969"/>
                    </a:lnTo>
                    <a:lnTo>
                      <a:pt x="10664" y="12967"/>
                    </a:lnTo>
                    <a:lnTo>
                      <a:pt x="10667" y="12967"/>
                    </a:lnTo>
                    <a:lnTo>
                      <a:pt x="10667" y="12965"/>
                    </a:lnTo>
                    <a:lnTo>
                      <a:pt x="10669" y="12965"/>
                    </a:lnTo>
                    <a:lnTo>
                      <a:pt x="10669" y="12964"/>
                    </a:lnTo>
                    <a:lnTo>
                      <a:pt x="10672" y="12964"/>
                    </a:lnTo>
                    <a:lnTo>
                      <a:pt x="10672" y="12965"/>
                    </a:lnTo>
                    <a:lnTo>
                      <a:pt x="10670" y="12965"/>
                    </a:lnTo>
                    <a:lnTo>
                      <a:pt x="10670" y="12967"/>
                    </a:lnTo>
                    <a:lnTo>
                      <a:pt x="10669" y="12967"/>
                    </a:lnTo>
                    <a:lnTo>
                      <a:pt x="10669" y="12969"/>
                    </a:lnTo>
                    <a:lnTo>
                      <a:pt x="10665" y="12969"/>
                    </a:lnTo>
                    <a:lnTo>
                      <a:pt x="10665" y="12970"/>
                    </a:lnTo>
                    <a:lnTo>
                      <a:pt x="10664" y="12970"/>
                    </a:lnTo>
                    <a:lnTo>
                      <a:pt x="10664" y="12972"/>
                    </a:lnTo>
                    <a:lnTo>
                      <a:pt x="10660" y="12972"/>
                    </a:lnTo>
                    <a:lnTo>
                      <a:pt x="10660" y="12974"/>
                    </a:lnTo>
                    <a:lnTo>
                      <a:pt x="10659" y="12974"/>
                    </a:lnTo>
                    <a:lnTo>
                      <a:pt x="10659" y="12975"/>
                    </a:lnTo>
                    <a:lnTo>
                      <a:pt x="10655" y="12975"/>
                    </a:lnTo>
                    <a:close/>
                    <a:moveTo>
                      <a:pt x="10672" y="12964"/>
                    </a:moveTo>
                    <a:lnTo>
                      <a:pt x="10672" y="12962"/>
                    </a:lnTo>
                    <a:lnTo>
                      <a:pt x="10674" y="12962"/>
                    </a:lnTo>
                    <a:lnTo>
                      <a:pt x="10674" y="12960"/>
                    </a:lnTo>
                    <a:lnTo>
                      <a:pt x="10677" y="12960"/>
                    </a:lnTo>
                    <a:lnTo>
                      <a:pt x="10677" y="12962"/>
                    </a:lnTo>
                    <a:lnTo>
                      <a:pt x="10675" y="12962"/>
                    </a:lnTo>
                    <a:lnTo>
                      <a:pt x="10675" y="12964"/>
                    </a:lnTo>
                    <a:lnTo>
                      <a:pt x="10672" y="12964"/>
                    </a:lnTo>
                    <a:close/>
                    <a:moveTo>
                      <a:pt x="11515" y="12960"/>
                    </a:moveTo>
                    <a:lnTo>
                      <a:pt x="11517" y="12960"/>
                    </a:lnTo>
                    <a:lnTo>
                      <a:pt x="11517" y="12962"/>
                    </a:lnTo>
                    <a:lnTo>
                      <a:pt x="11515" y="12962"/>
                    </a:lnTo>
                    <a:lnTo>
                      <a:pt x="11515" y="12960"/>
                    </a:lnTo>
                    <a:close/>
                    <a:moveTo>
                      <a:pt x="10677" y="12960"/>
                    </a:moveTo>
                    <a:lnTo>
                      <a:pt x="10677" y="12959"/>
                    </a:lnTo>
                    <a:lnTo>
                      <a:pt x="10679" y="12959"/>
                    </a:lnTo>
                    <a:lnTo>
                      <a:pt x="10679" y="12957"/>
                    </a:lnTo>
                    <a:lnTo>
                      <a:pt x="10680" y="12957"/>
                    </a:lnTo>
                    <a:lnTo>
                      <a:pt x="10680" y="12955"/>
                    </a:lnTo>
                    <a:lnTo>
                      <a:pt x="10684" y="12955"/>
                    </a:lnTo>
                    <a:lnTo>
                      <a:pt x="10684" y="12957"/>
                    </a:lnTo>
                    <a:lnTo>
                      <a:pt x="10682" y="12957"/>
                    </a:lnTo>
                    <a:lnTo>
                      <a:pt x="10682" y="12959"/>
                    </a:lnTo>
                    <a:lnTo>
                      <a:pt x="10680" y="12959"/>
                    </a:lnTo>
                    <a:lnTo>
                      <a:pt x="10680" y="12960"/>
                    </a:lnTo>
                    <a:lnTo>
                      <a:pt x="10677" y="12960"/>
                    </a:lnTo>
                    <a:close/>
                    <a:moveTo>
                      <a:pt x="11517" y="12959"/>
                    </a:moveTo>
                    <a:lnTo>
                      <a:pt x="11519" y="12959"/>
                    </a:lnTo>
                    <a:lnTo>
                      <a:pt x="11519" y="12960"/>
                    </a:lnTo>
                    <a:lnTo>
                      <a:pt x="11517" y="12960"/>
                    </a:lnTo>
                    <a:lnTo>
                      <a:pt x="11517" y="12959"/>
                    </a:lnTo>
                    <a:close/>
                    <a:moveTo>
                      <a:pt x="11519" y="12959"/>
                    </a:moveTo>
                    <a:lnTo>
                      <a:pt x="11519" y="12955"/>
                    </a:lnTo>
                    <a:lnTo>
                      <a:pt x="11520" y="12955"/>
                    </a:lnTo>
                    <a:lnTo>
                      <a:pt x="11520" y="12954"/>
                    </a:lnTo>
                    <a:lnTo>
                      <a:pt x="11522" y="12954"/>
                    </a:lnTo>
                    <a:lnTo>
                      <a:pt x="11522" y="12952"/>
                    </a:lnTo>
                    <a:lnTo>
                      <a:pt x="11524" y="12952"/>
                    </a:lnTo>
                    <a:lnTo>
                      <a:pt x="11524" y="12950"/>
                    </a:lnTo>
                    <a:lnTo>
                      <a:pt x="11525" y="12950"/>
                    </a:lnTo>
                    <a:lnTo>
                      <a:pt x="11525" y="12949"/>
                    </a:lnTo>
                    <a:lnTo>
                      <a:pt x="11527" y="12949"/>
                    </a:lnTo>
                    <a:lnTo>
                      <a:pt x="11527" y="12947"/>
                    </a:lnTo>
                    <a:lnTo>
                      <a:pt x="11529" y="12947"/>
                    </a:lnTo>
                    <a:lnTo>
                      <a:pt x="11529" y="12945"/>
                    </a:lnTo>
                    <a:lnTo>
                      <a:pt x="11530" y="12945"/>
                    </a:lnTo>
                    <a:lnTo>
                      <a:pt x="11530" y="12944"/>
                    </a:lnTo>
                    <a:lnTo>
                      <a:pt x="11532" y="12944"/>
                    </a:lnTo>
                    <a:lnTo>
                      <a:pt x="11532" y="12942"/>
                    </a:lnTo>
                    <a:lnTo>
                      <a:pt x="11534" y="12942"/>
                    </a:lnTo>
                    <a:lnTo>
                      <a:pt x="11534" y="12940"/>
                    </a:lnTo>
                    <a:lnTo>
                      <a:pt x="11535" y="12940"/>
                    </a:lnTo>
                    <a:lnTo>
                      <a:pt x="11535" y="12939"/>
                    </a:lnTo>
                    <a:lnTo>
                      <a:pt x="11537" y="12939"/>
                    </a:lnTo>
                    <a:lnTo>
                      <a:pt x="11537" y="12935"/>
                    </a:lnTo>
                    <a:lnTo>
                      <a:pt x="11539" y="12935"/>
                    </a:lnTo>
                    <a:lnTo>
                      <a:pt x="11539" y="12934"/>
                    </a:lnTo>
                    <a:lnTo>
                      <a:pt x="11540" y="12934"/>
                    </a:lnTo>
                    <a:lnTo>
                      <a:pt x="11540" y="12932"/>
                    </a:lnTo>
                    <a:lnTo>
                      <a:pt x="11542" y="12932"/>
                    </a:lnTo>
                    <a:lnTo>
                      <a:pt x="11542" y="12930"/>
                    </a:lnTo>
                    <a:lnTo>
                      <a:pt x="11544" y="12930"/>
                    </a:lnTo>
                    <a:lnTo>
                      <a:pt x="11544" y="12929"/>
                    </a:lnTo>
                    <a:lnTo>
                      <a:pt x="11545" y="12929"/>
                    </a:lnTo>
                    <a:lnTo>
                      <a:pt x="11545" y="12927"/>
                    </a:lnTo>
                    <a:lnTo>
                      <a:pt x="11547" y="12927"/>
                    </a:lnTo>
                    <a:lnTo>
                      <a:pt x="11547" y="12925"/>
                    </a:lnTo>
                    <a:lnTo>
                      <a:pt x="11549" y="12925"/>
                    </a:lnTo>
                    <a:lnTo>
                      <a:pt x="11549" y="12924"/>
                    </a:lnTo>
                    <a:lnTo>
                      <a:pt x="11550" y="12924"/>
                    </a:lnTo>
                    <a:lnTo>
                      <a:pt x="11550" y="12922"/>
                    </a:lnTo>
                    <a:lnTo>
                      <a:pt x="11552" y="12922"/>
                    </a:lnTo>
                    <a:lnTo>
                      <a:pt x="11552" y="12920"/>
                    </a:lnTo>
                    <a:lnTo>
                      <a:pt x="11554" y="12920"/>
                    </a:lnTo>
                    <a:lnTo>
                      <a:pt x="11554" y="12919"/>
                    </a:lnTo>
                    <a:lnTo>
                      <a:pt x="11555" y="12919"/>
                    </a:lnTo>
                    <a:lnTo>
                      <a:pt x="11555" y="12922"/>
                    </a:lnTo>
                    <a:lnTo>
                      <a:pt x="11554" y="12922"/>
                    </a:lnTo>
                    <a:lnTo>
                      <a:pt x="11554" y="12924"/>
                    </a:lnTo>
                    <a:lnTo>
                      <a:pt x="11552" y="12924"/>
                    </a:lnTo>
                    <a:lnTo>
                      <a:pt x="11552" y="12925"/>
                    </a:lnTo>
                    <a:lnTo>
                      <a:pt x="11550" y="12925"/>
                    </a:lnTo>
                    <a:lnTo>
                      <a:pt x="11550" y="12927"/>
                    </a:lnTo>
                    <a:lnTo>
                      <a:pt x="11549" y="12927"/>
                    </a:lnTo>
                    <a:lnTo>
                      <a:pt x="11549" y="12929"/>
                    </a:lnTo>
                    <a:lnTo>
                      <a:pt x="11547" y="12929"/>
                    </a:lnTo>
                    <a:lnTo>
                      <a:pt x="11547" y="12930"/>
                    </a:lnTo>
                    <a:lnTo>
                      <a:pt x="11545" y="12930"/>
                    </a:lnTo>
                    <a:lnTo>
                      <a:pt x="11545" y="12932"/>
                    </a:lnTo>
                    <a:lnTo>
                      <a:pt x="11544" y="12932"/>
                    </a:lnTo>
                    <a:lnTo>
                      <a:pt x="11544" y="12934"/>
                    </a:lnTo>
                    <a:lnTo>
                      <a:pt x="11542" y="12934"/>
                    </a:lnTo>
                    <a:lnTo>
                      <a:pt x="11542" y="12935"/>
                    </a:lnTo>
                    <a:lnTo>
                      <a:pt x="11540" y="12935"/>
                    </a:lnTo>
                    <a:lnTo>
                      <a:pt x="11540" y="12937"/>
                    </a:lnTo>
                    <a:lnTo>
                      <a:pt x="11539" y="12937"/>
                    </a:lnTo>
                    <a:lnTo>
                      <a:pt x="11539" y="12940"/>
                    </a:lnTo>
                    <a:lnTo>
                      <a:pt x="11537" y="12940"/>
                    </a:lnTo>
                    <a:lnTo>
                      <a:pt x="11537" y="12942"/>
                    </a:lnTo>
                    <a:lnTo>
                      <a:pt x="11535" y="12942"/>
                    </a:lnTo>
                    <a:lnTo>
                      <a:pt x="11535" y="12944"/>
                    </a:lnTo>
                    <a:lnTo>
                      <a:pt x="11534" y="12944"/>
                    </a:lnTo>
                    <a:lnTo>
                      <a:pt x="11534" y="12945"/>
                    </a:lnTo>
                    <a:lnTo>
                      <a:pt x="11532" y="12945"/>
                    </a:lnTo>
                    <a:lnTo>
                      <a:pt x="11532" y="12947"/>
                    </a:lnTo>
                    <a:lnTo>
                      <a:pt x="11530" y="12947"/>
                    </a:lnTo>
                    <a:lnTo>
                      <a:pt x="11530" y="12949"/>
                    </a:lnTo>
                    <a:lnTo>
                      <a:pt x="11529" y="12949"/>
                    </a:lnTo>
                    <a:lnTo>
                      <a:pt x="11529" y="12950"/>
                    </a:lnTo>
                    <a:lnTo>
                      <a:pt x="11527" y="12950"/>
                    </a:lnTo>
                    <a:lnTo>
                      <a:pt x="11527" y="12952"/>
                    </a:lnTo>
                    <a:lnTo>
                      <a:pt x="11525" y="12952"/>
                    </a:lnTo>
                    <a:lnTo>
                      <a:pt x="11525" y="12954"/>
                    </a:lnTo>
                    <a:lnTo>
                      <a:pt x="11524" y="12954"/>
                    </a:lnTo>
                    <a:lnTo>
                      <a:pt x="11524" y="12955"/>
                    </a:lnTo>
                    <a:lnTo>
                      <a:pt x="11522" y="12955"/>
                    </a:lnTo>
                    <a:lnTo>
                      <a:pt x="11522" y="12957"/>
                    </a:lnTo>
                    <a:lnTo>
                      <a:pt x="11520" y="12957"/>
                    </a:lnTo>
                    <a:lnTo>
                      <a:pt x="11520" y="12959"/>
                    </a:lnTo>
                    <a:lnTo>
                      <a:pt x="11519" y="12959"/>
                    </a:lnTo>
                    <a:close/>
                    <a:moveTo>
                      <a:pt x="10684" y="12955"/>
                    </a:moveTo>
                    <a:lnTo>
                      <a:pt x="10684" y="12954"/>
                    </a:lnTo>
                    <a:lnTo>
                      <a:pt x="10685" y="12954"/>
                    </a:lnTo>
                    <a:lnTo>
                      <a:pt x="10685" y="12952"/>
                    </a:lnTo>
                    <a:lnTo>
                      <a:pt x="10689" y="12952"/>
                    </a:lnTo>
                    <a:lnTo>
                      <a:pt x="10689" y="12954"/>
                    </a:lnTo>
                    <a:lnTo>
                      <a:pt x="10687" y="12954"/>
                    </a:lnTo>
                    <a:lnTo>
                      <a:pt x="10687" y="12955"/>
                    </a:lnTo>
                    <a:lnTo>
                      <a:pt x="10684" y="12955"/>
                    </a:lnTo>
                    <a:close/>
                    <a:moveTo>
                      <a:pt x="10689" y="12952"/>
                    </a:moveTo>
                    <a:lnTo>
                      <a:pt x="10689" y="12950"/>
                    </a:lnTo>
                    <a:lnTo>
                      <a:pt x="10690" y="12950"/>
                    </a:lnTo>
                    <a:lnTo>
                      <a:pt x="10690" y="12949"/>
                    </a:lnTo>
                    <a:lnTo>
                      <a:pt x="10694" y="12949"/>
                    </a:lnTo>
                    <a:lnTo>
                      <a:pt x="10694" y="12950"/>
                    </a:lnTo>
                    <a:lnTo>
                      <a:pt x="10692" y="12950"/>
                    </a:lnTo>
                    <a:lnTo>
                      <a:pt x="10692" y="12952"/>
                    </a:lnTo>
                    <a:lnTo>
                      <a:pt x="10689" y="12952"/>
                    </a:lnTo>
                    <a:close/>
                    <a:moveTo>
                      <a:pt x="10694" y="12947"/>
                    </a:moveTo>
                    <a:lnTo>
                      <a:pt x="10695" y="12947"/>
                    </a:lnTo>
                    <a:lnTo>
                      <a:pt x="10695" y="12949"/>
                    </a:lnTo>
                    <a:lnTo>
                      <a:pt x="10694" y="12949"/>
                    </a:lnTo>
                    <a:lnTo>
                      <a:pt x="10694" y="12947"/>
                    </a:lnTo>
                    <a:close/>
                    <a:moveTo>
                      <a:pt x="10695" y="12945"/>
                    </a:moveTo>
                    <a:lnTo>
                      <a:pt x="10699" y="12945"/>
                    </a:lnTo>
                    <a:lnTo>
                      <a:pt x="10699" y="12947"/>
                    </a:lnTo>
                    <a:lnTo>
                      <a:pt x="10695" y="12947"/>
                    </a:lnTo>
                    <a:lnTo>
                      <a:pt x="10695" y="12945"/>
                    </a:lnTo>
                    <a:close/>
                    <a:moveTo>
                      <a:pt x="10699" y="12944"/>
                    </a:moveTo>
                    <a:lnTo>
                      <a:pt x="10700" y="12944"/>
                    </a:lnTo>
                    <a:lnTo>
                      <a:pt x="10700" y="12945"/>
                    </a:lnTo>
                    <a:lnTo>
                      <a:pt x="10699" y="12945"/>
                    </a:lnTo>
                    <a:lnTo>
                      <a:pt x="10699" y="12944"/>
                    </a:lnTo>
                    <a:close/>
                    <a:moveTo>
                      <a:pt x="10700" y="12944"/>
                    </a:moveTo>
                    <a:lnTo>
                      <a:pt x="10700" y="12942"/>
                    </a:lnTo>
                    <a:lnTo>
                      <a:pt x="10702" y="12942"/>
                    </a:lnTo>
                    <a:lnTo>
                      <a:pt x="10702" y="12940"/>
                    </a:lnTo>
                    <a:lnTo>
                      <a:pt x="10705" y="12940"/>
                    </a:lnTo>
                    <a:lnTo>
                      <a:pt x="10705" y="12942"/>
                    </a:lnTo>
                    <a:lnTo>
                      <a:pt x="10704" y="12942"/>
                    </a:lnTo>
                    <a:lnTo>
                      <a:pt x="10704" y="12944"/>
                    </a:lnTo>
                    <a:lnTo>
                      <a:pt x="10700" y="12944"/>
                    </a:lnTo>
                    <a:close/>
                    <a:moveTo>
                      <a:pt x="10705" y="12940"/>
                    </a:moveTo>
                    <a:lnTo>
                      <a:pt x="10705" y="12939"/>
                    </a:lnTo>
                    <a:lnTo>
                      <a:pt x="10707" y="12939"/>
                    </a:lnTo>
                    <a:lnTo>
                      <a:pt x="10707" y="12937"/>
                    </a:lnTo>
                    <a:lnTo>
                      <a:pt x="10710" y="12937"/>
                    </a:lnTo>
                    <a:lnTo>
                      <a:pt x="10710" y="12939"/>
                    </a:lnTo>
                    <a:lnTo>
                      <a:pt x="10709" y="12939"/>
                    </a:lnTo>
                    <a:lnTo>
                      <a:pt x="10709" y="12940"/>
                    </a:lnTo>
                    <a:lnTo>
                      <a:pt x="10705" y="12940"/>
                    </a:lnTo>
                    <a:close/>
                    <a:moveTo>
                      <a:pt x="10710" y="12935"/>
                    </a:moveTo>
                    <a:lnTo>
                      <a:pt x="10712" y="12935"/>
                    </a:lnTo>
                    <a:lnTo>
                      <a:pt x="10712" y="12937"/>
                    </a:lnTo>
                    <a:lnTo>
                      <a:pt x="10710" y="12937"/>
                    </a:lnTo>
                    <a:lnTo>
                      <a:pt x="10710" y="12935"/>
                    </a:lnTo>
                    <a:close/>
                    <a:moveTo>
                      <a:pt x="10712" y="12935"/>
                    </a:moveTo>
                    <a:lnTo>
                      <a:pt x="10712" y="12934"/>
                    </a:lnTo>
                    <a:lnTo>
                      <a:pt x="10714" y="12934"/>
                    </a:lnTo>
                    <a:lnTo>
                      <a:pt x="10714" y="12932"/>
                    </a:lnTo>
                    <a:lnTo>
                      <a:pt x="10717" y="12932"/>
                    </a:lnTo>
                    <a:lnTo>
                      <a:pt x="10717" y="12934"/>
                    </a:lnTo>
                    <a:lnTo>
                      <a:pt x="10715" y="12934"/>
                    </a:lnTo>
                    <a:lnTo>
                      <a:pt x="10715" y="12935"/>
                    </a:lnTo>
                    <a:lnTo>
                      <a:pt x="10712" y="12935"/>
                    </a:lnTo>
                    <a:close/>
                    <a:moveTo>
                      <a:pt x="10717" y="12932"/>
                    </a:moveTo>
                    <a:lnTo>
                      <a:pt x="10717" y="12930"/>
                    </a:lnTo>
                    <a:lnTo>
                      <a:pt x="10719" y="12930"/>
                    </a:lnTo>
                    <a:lnTo>
                      <a:pt x="10719" y="12929"/>
                    </a:lnTo>
                    <a:lnTo>
                      <a:pt x="10720" y="12929"/>
                    </a:lnTo>
                    <a:lnTo>
                      <a:pt x="10720" y="12927"/>
                    </a:lnTo>
                    <a:lnTo>
                      <a:pt x="10724" y="12927"/>
                    </a:lnTo>
                    <a:lnTo>
                      <a:pt x="10724" y="12929"/>
                    </a:lnTo>
                    <a:lnTo>
                      <a:pt x="10722" y="12929"/>
                    </a:lnTo>
                    <a:lnTo>
                      <a:pt x="10722" y="12930"/>
                    </a:lnTo>
                    <a:lnTo>
                      <a:pt x="10720" y="12930"/>
                    </a:lnTo>
                    <a:lnTo>
                      <a:pt x="10720" y="12932"/>
                    </a:lnTo>
                    <a:lnTo>
                      <a:pt x="10717" y="12932"/>
                    </a:lnTo>
                    <a:close/>
                    <a:moveTo>
                      <a:pt x="10724" y="12927"/>
                    </a:moveTo>
                    <a:lnTo>
                      <a:pt x="10724" y="12925"/>
                    </a:lnTo>
                    <a:lnTo>
                      <a:pt x="10725" y="12925"/>
                    </a:lnTo>
                    <a:lnTo>
                      <a:pt x="10725" y="12924"/>
                    </a:lnTo>
                    <a:lnTo>
                      <a:pt x="10729" y="12924"/>
                    </a:lnTo>
                    <a:lnTo>
                      <a:pt x="10729" y="12925"/>
                    </a:lnTo>
                    <a:lnTo>
                      <a:pt x="10727" y="12925"/>
                    </a:lnTo>
                    <a:lnTo>
                      <a:pt x="10727" y="12927"/>
                    </a:lnTo>
                    <a:lnTo>
                      <a:pt x="10724" y="12927"/>
                    </a:lnTo>
                    <a:close/>
                    <a:moveTo>
                      <a:pt x="10729" y="12924"/>
                    </a:moveTo>
                    <a:lnTo>
                      <a:pt x="10729" y="12922"/>
                    </a:lnTo>
                    <a:lnTo>
                      <a:pt x="10730" y="12922"/>
                    </a:lnTo>
                    <a:lnTo>
                      <a:pt x="10730" y="12920"/>
                    </a:lnTo>
                    <a:lnTo>
                      <a:pt x="10732" y="12920"/>
                    </a:lnTo>
                    <a:lnTo>
                      <a:pt x="10732" y="12919"/>
                    </a:lnTo>
                    <a:lnTo>
                      <a:pt x="10735" y="12919"/>
                    </a:lnTo>
                    <a:lnTo>
                      <a:pt x="10735" y="12920"/>
                    </a:lnTo>
                    <a:lnTo>
                      <a:pt x="10734" y="12920"/>
                    </a:lnTo>
                    <a:lnTo>
                      <a:pt x="10734" y="12922"/>
                    </a:lnTo>
                    <a:lnTo>
                      <a:pt x="10732" y="12922"/>
                    </a:lnTo>
                    <a:lnTo>
                      <a:pt x="10732" y="12924"/>
                    </a:lnTo>
                    <a:lnTo>
                      <a:pt x="10729" y="12924"/>
                    </a:lnTo>
                    <a:close/>
                    <a:moveTo>
                      <a:pt x="10735" y="12919"/>
                    </a:moveTo>
                    <a:lnTo>
                      <a:pt x="10735" y="12917"/>
                    </a:lnTo>
                    <a:lnTo>
                      <a:pt x="10737" y="12917"/>
                    </a:lnTo>
                    <a:lnTo>
                      <a:pt x="10737" y="12915"/>
                    </a:lnTo>
                    <a:lnTo>
                      <a:pt x="10739" y="12915"/>
                    </a:lnTo>
                    <a:lnTo>
                      <a:pt x="10739" y="12914"/>
                    </a:lnTo>
                    <a:lnTo>
                      <a:pt x="10742" y="12914"/>
                    </a:lnTo>
                    <a:lnTo>
                      <a:pt x="10742" y="12912"/>
                    </a:lnTo>
                    <a:lnTo>
                      <a:pt x="10744" y="12912"/>
                    </a:lnTo>
                    <a:lnTo>
                      <a:pt x="10744" y="12910"/>
                    </a:lnTo>
                    <a:lnTo>
                      <a:pt x="10747" y="12910"/>
                    </a:lnTo>
                    <a:lnTo>
                      <a:pt x="10747" y="12909"/>
                    </a:lnTo>
                    <a:lnTo>
                      <a:pt x="10749" y="12909"/>
                    </a:lnTo>
                    <a:lnTo>
                      <a:pt x="10749" y="12907"/>
                    </a:lnTo>
                    <a:lnTo>
                      <a:pt x="10750" y="12907"/>
                    </a:lnTo>
                    <a:lnTo>
                      <a:pt x="10750" y="12905"/>
                    </a:lnTo>
                    <a:lnTo>
                      <a:pt x="10754" y="12905"/>
                    </a:lnTo>
                    <a:lnTo>
                      <a:pt x="10754" y="12904"/>
                    </a:lnTo>
                    <a:lnTo>
                      <a:pt x="10755" y="12904"/>
                    </a:lnTo>
                    <a:lnTo>
                      <a:pt x="10755" y="12902"/>
                    </a:lnTo>
                    <a:lnTo>
                      <a:pt x="10757" y="12902"/>
                    </a:lnTo>
                    <a:lnTo>
                      <a:pt x="10757" y="12900"/>
                    </a:lnTo>
                    <a:lnTo>
                      <a:pt x="10760" y="12900"/>
                    </a:lnTo>
                    <a:lnTo>
                      <a:pt x="10760" y="12899"/>
                    </a:lnTo>
                    <a:lnTo>
                      <a:pt x="10762" y="12899"/>
                    </a:lnTo>
                    <a:lnTo>
                      <a:pt x="10762" y="12897"/>
                    </a:lnTo>
                    <a:lnTo>
                      <a:pt x="10764" y="12897"/>
                    </a:lnTo>
                    <a:lnTo>
                      <a:pt x="10764" y="12895"/>
                    </a:lnTo>
                    <a:lnTo>
                      <a:pt x="10767" y="12895"/>
                    </a:lnTo>
                    <a:lnTo>
                      <a:pt x="10767" y="12897"/>
                    </a:lnTo>
                    <a:lnTo>
                      <a:pt x="10765" y="12897"/>
                    </a:lnTo>
                    <a:lnTo>
                      <a:pt x="10765" y="12899"/>
                    </a:lnTo>
                    <a:lnTo>
                      <a:pt x="10764" y="12899"/>
                    </a:lnTo>
                    <a:lnTo>
                      <a:pt x="10764" y="12900"/>
                    </a:lnTo>
                    <a:lnTo>
                      <a:pt x="10762" y="12900"/>
                    </a:lnTo>
                    <a:lnTo>
                      <a:pt x="10762" y="12902"/>
                    </a:lnTo>
                    <a:lnTo>
                      <a:pt x="10759" y="12902"/>
                    </a:lnTo>
                    <a:lnTo>
                      <a:pt x="10759" y="12904"/>
                    </a:lnTo>
                    <a:lnTo>
                      <a:pt x="10757" y="12904"/>
                    </a:lnTo>
                    <a:lnTo>
                      <a:pt x="10757" y="12905"/>
                    </a:lnTo>
                    <a:lnTo>
                      <a:pt x="10755" y="12905"/>
                    </a:lnTo>
                    <a:lnTo>
                      <a:pt x="10755" y="12907"/>
                    </a:lnTo>
                    <a:lnTo>
                      <a:pt x="10752" y="12907"/>
                    </a:lnTo>
                    <a:lnTo>
                      <a:pt x="10752" y="12909"/>
                    </a:lnTo>
                    <a:lnTo>
                      <a:pt x="10750" y="12909"/>
                    </a:lnTo>
                    <a:lnTo>
                      <a:pt x="10750" y="12910"/>
                    </a:lnTo>
                    <a:lnTo>
                      <a:pt x="10749" y="12910"/>
                    </a:lnTo>
                    <a:lnTo>
                      <a:pt x="10749" y="12912"/>
                    </a:lnTo>
                    <a:lnTo>
                      <a:pt x="10745" y="12912"/>
                    </a:lnTo>
                    <a:lnTo>
                      <a:pt x="10745" y="12914"/>
                    </a:lnTo>
                    <a:lnTo>
                      <a:pt x="10744" y="12914"/>
                    </a:lnTo>
                    <a:lnTo>
                      <a:pt x="10744" y="12915"/>
                    </a:lnTo>
                    <a:lnTo>
                      <a:pt x="10740" y="12915"/>
                    </a:lnTo>
                    <a:lnTo>
                      <a:pt x="10740" y="12917"/>
                    </a:lnTo>
                    <a:lnTo>
                      <a:pt x="10739" y="12917"/>
                    </a:lnTo>
                    <a:lnTo>
                      <a:pt x="10739" y="12919"/>
                    </a:lnTo>
                    <a:lnTo>
                      <a:pt x="10735" y="12919"/>
                    </a:lnTo>
                    <a:close/>
                    <a:moveTo>
                      <a:pt x="11555" y="12917"/>
                    </a:moveTo>
                    <a:lnTo>
                      <a:pt x="11557" y="12917"/>
                    </a:lnTo>
                    <a:lnTo>
                      <a:pt x="11557" y="12919"/>
                    </a:lnTo>
                    <a:lnTo>
                      <a:pt x="11555" y="12919"/>
                    </a:lnTo>
                    <a:lnTo>
                      <a:pt x="11555" y="12917"/>
                    </a:lnTo>
                    <a:close/>
                    <a:moveTo>
                      <a:pt x="11557" y="12917"/>
                    </a:moveTo>
                    <a:lnTo>
                      <a:pt x="11557" y="12914"/>
                    </a:lnTo>
                    <a:lnTo>
                      <a:pt x="11559" y="12914"/>
                    </a:lnTo>
                    <a:lnTo>
                      <a:pt x="11559" y="12912"/>
                    </a:lnTo>
                    <a:lnTo>
                      <a:pt x="11560" y="12912"/>
                    </a:lnTo>
                    <a:lnTo>
                      <a:pt x="11560" y="12910"/>
                    </a:lnTo>
                    <a:lnTo>
                      <a:pt x="11562" y="12910"/>
                    </a:lnTo>
                    <a:lnTo>
                      <a:pt x="11562" y="12909"/>
                    </a:lnTo>
                    <a:lnTo>
                      <a:pt x="11564" y="12909"/>
                    </a:lnTo>
                    <a:lnTo>
                      <a:pt x="11564" y="12907"/>
                    </a:lnTo>
                    <a:lnTo>
                      <a:pt x="11565" y="12907"/>
                    </a:lnTo>
                    <a:lnTo>
                      <a:pt x="11565" y="12905"/>
                    </a:lnTo>
                    <a:lnTo>
                      <a:pt x="11567" y="12905"/>
                    </a:lnTo>
                    <a:lnTo>
                      <a:pt x="11567" y="12909"/>
                    </a:lnTo>
                    <a:lnTo>
                      <a:pt x="11565" y="12909"/>
                    </a:lnTo>
                    <a:lnTo>
                      <a:pt x="11565" y="12910"/>
                    </a:lnTo>
                    <a:lnTo>
                      <a:pt x="11564" y="12910"/>
                    </a:lnTo>
                    <a:lnTo>
                      <a:pt x="11564" y="12912"/>
                    </a:lnTo>
                    <a:lnTo>
                      <a:pt x="11562" y="12912"/>
                    </a:lnTo>
                    <a:lnTo>
                      <a:pt x="11562" y="12914"/>
                    </a:lnTo>
                    <a:lnTo>
                      <a:pt x="11560" y="12914"/>
                    </a:lnTo>
                    <a:lnTo>
                      <a:pt x="11560" y="12915"/>
                    </a:lnTo>
                    <a:lnTo>
                      <a:pt x="11559" y="12915"/>
                    </a:lnTo>
                    <a:lnTo>
                      <a:pt x="11559" y="12917"/>
                    </a:lnTo>
                    <a:lnTo>
                      <a:pt x="11557" y="12917"/>
                    </a:lnTo>
                    <a:close/>
                    <a:moveTo>
                      <a:pt x="11567" y="12904"/>
                    </a:moveTo>
                    <a:lnTo>
                      <a:pt x="11569" y="12904"/>
                    </a:lnTo>
                    <a:lnTo>
                      <a:pt x="11569" y="12905"/>
                    </a:lnTo>
                    <a:lnTo>
                      <a:pt x="11567" y="12905"/>
                    </a:lnTo>
                    <a:lnTo>
                      <a:pt x="11567" y="12904"/>
                    </a:lnTo>
                    <a:close/>
                    <a:moveTo>
                      <a:pt x="11569" y="12902"/>
                    </a:moveTo>
                    <a:lnTo>
                      <a:pt x="11570" y="12902"/>
                    </a:lnTo>
                    <a:lnTo>
                      <a:pt x="11570" y="12904"/>
                    </a:lnTo>
                    <a:lnTo>
                      <a:pt x="11569" y="12904"/>
                    </a:lnTo>
                    <a:lnTo>
                      <a:pt x="11569" y="12902"/>
                    </a:lnTo>
                    <a:close/>
                    <a:moveTo>
                      <a:pt x="10767" y="12895"/>
                    </a:moveTo>
                    <a:lnTo>
                      <a:pt x="10767" y="12894"/>
                    </a:lnTo>
                    <a:lnTo>
                      <a:pt x="10769" y="12894"/>
                    </a:lnTo>
                    <a:lnTo>
                      <a:pt x="10769" y="12892"/>
                    </a:lnTo>
                    <a:lnTo>
                      <a:pt x="10770" y="12892"/>
                    </a:lnTo>
                    <a:lnTo>
                      <a:pt x="10770" y="12890"/>
                    </a:lnTo>
                    <a:lnTo>
                      <a:pt x="10774" y="12890"/>
                    </a:lnTo>
                    <a:lnTo>
                      <a:pt x="10774" y="12892"/>
                    </a:lnTo>
                    <a:lnTo>
                      <a:pt x="10772" y="12892"/>
                    </a:lnTo>
                    <a:lnTo>
                      <a:pt x="10772" y="12894"/>
                    </a:lnTo>
                    <a:lnTo>
                      <a:pt x="10770" y="12894"/>
                    </a:lnTo>
                    <a:lnTo>
                      <a:pt x="10770" y="12895"/>
                    </a:lnTo>
                    <a:lnTo>
                      <a:pt x="10767" y="12895"/>
                    </a:lnTo>
                    <a:close/>
                    <a:moveTo>
                      <a:pt x="10774" y="12890"/>
                    </a:moveTo>
                    <a:lnTo>
                      <a:pt x="10774" y="12889"/>
                    </a:lnTo>
                    <a:lnTo>
                      <a:pt x="10775" y="12889"/>
                    </a:lnTo>
                    <a:lnTo>
                      <a:pt x="10775" y="12887"/>
                    </a:lnTo>
                    <a:lnTo>
                      <a:pt x="10777" y="12887"/>
                    </a:lnTo>
                    <a:lnTo>
                      <a:pt x="10777" y="12885"/>
                    </a:lnTo>
                    <a:lnTo>
                      <a:pt x="10779" y="12885"/>
                    </a:lnTo>
                    <a:lnTo>
                      <a:pt x="10779" y="12884"/>
                    </a:lnTo>
                    <a:lnTo>
                      <a:pt x="10782" y="12884"/>
                    </a:lnTo>
                    <a:lnTo>
                      <a:pt x="10782" y="12885"/>
                    </a:lnTo>
                    <a:lnTo>
                      <a:pt x="10780" y="12885"/>
                    </a:lnTo>
                    <a:lnTo>
                      <a:pt x="10780" y="12887"/>
                    </a:lnTo>
                    <a:lnTo>
                      <a:pt x="10779" y="12887"/>
                    </a:lnTo>
                    <a:lnTo>
                      <a:pt x="10779" y="12889"/>
                    </a:lnTo>
                    <a:lnTo>
                      <a:pt x="10777" y="12889"/>
                    </a:lnTo>
                    <a:lnTo>
                      <a:pt x="10777" y="12890"/>
                    </a:lnTo>
                    <a:lnTo>
                      <a:pt x="10774" y="12890"/>
                    </a:lnTo>
                    <a:close/>
                    <a:moveTo>
                      <a:pt x="10782" y="12884"/>
                    </a:moveTo>
                    <a:lnTo>
                      <a:pt x="10782" y="12882"/>
                    </a:lnTo>
                    <a:lnTo>
                      <a:pt x="10784" y="12882"/>
                    </a:lnTo>
                    <a:lnTo>
                      <a:pt x="10784" y="12880"/>
                    </a:lnTo>
                    <a:lnTo>
                      <a:pt x="10785" y="12880"/>
                    </a:lnTo>
                    <a:lnTo>
                      <a:pt x="10785" y="12879"/>
                    </a:lnTo>
                    <a:lnTo>
                      <a:pt x="10789" y="12879"/>
                    </a:lnTo>
                    <a:lnTo>
                      <a:pt x="10789" y="12880"/>
                    </a:lnTo>
                    <a:lnTo>
                      <a:pt x="10787" y="12880"/>
                    </a:lnTo>
                    <a:lnTo>
                      <a:pt x="10787" y="12882"/>
                    </a:lnTo>
                    <a:lnTo>
                      <a:pt x="10785" y="12882"/>
                    </a:lnTo>
                    <a:lnTo>
                      <a:pt x="10785" y="12884"/>
                    </a:lnTo>
                    <a:lnTo>
                      <a:pt x="10782" y="12884"/>
                    </a:lnTo>
                    <a:close/>
                    <a:moveTo>
                      <a:pt x="10789" y="12879"/>
                    </a:moveTo>
                    <a:lnTo>
                      <a:pt x="10789" y="12877"/>
                    </a:lnTo>
                    <a:lnTo>
                      <a:pt x="10790" y="12877"/>
                    </a:lnTo>
                    <a:lnTo>
                      <a:pt x="10790" y="12875"/>
                    </a:lnTo>
                    <a:lnTo>
                      <a:pt x="10792" y="12875"/>
                    </a:lnTo>
                    <a:lnTo>
                      <a:pt x="10792" y="12874"/>
                    </a:lnTo>
                    <a:lnTo>
                      <a:pt x="10795" y="12874"/>
                    </a:lnTo>
                    <a:lnTo>
                      <a:pt x="10795" y="12875"/>
                    </a:lnTo>
                    <a:lnTo>
                      <a:pt x="10794" y="12875"/>
                    </a:lnTo>
                    <a:lnTo>
                      <a:pt x="10794" y="12877"/>
                    </a:lnTo>
                    <a:lnTo>
                      <a:pt x="10792" y="12877"/>
                    </a:lnTo>
                    <a:lnTo>
                      <a:pt x="10792" y="12879"/>
                    </a:lnTo>
                    <a:lnTo>
                      <a:pt x="10789" y="12879"/>
                    </a:lnTo>
                    <a:close/>
                    <a:moveTo>
                      <a:pt x="10795" y="12872"/>
                    </a:moveTo>
                    <a:lnTo>
                      <a:pt x="10797" y="12872"/>
                    </a:lnTo>
                    <a:lnTo>
                      <a:pt x="10797" y="12874"/>
                    </a:lnTo>
                    <a:lnTo>
                      <a:pt x="10795" y="12874"/>
                    </a:lnTo>
                    <a:lnTo>
                      <a:pt x="10795" y="12872"/>
                    </a:lnTo>
                    <a:close/>
                    <a:moveTo>
                      <a:pt x="10797" y="12872"/>
                    </a:moveTo>
                    <a:lnTo>
                      <a:pt x="10797" y="12870"/>
                    </a:lnTo>
                    <a:lnTo>
                      <a:pt x="10799" y="12870"/>
                    </a:lnTo>
                    <a:lnTo>
                      <a:pt x="10799" y="12869"/>
                    </a:lnTo>
                    <a:lnTo>
                      <a:pt x="10800" y="12869"/>
                    </a:lnTo>
                    <a:lnTo>
                      <a:pt x="10800" y="12867"/>
                    </a:lnTo>
                    <a:lnTo>
                      <a:pt x="10804" y="12867"/>
                    </a:lnTo>
                    <a:lnTo>
                      <a:pt x="10804" y="12869"/>
                    </a:lnTo>
                    <a:lnTo>
                      <a:pt x="10802" y="12869"/>
                    </a:lnTo>
                    <a:lnTo>
                      <a:pt x="10802" y="12870"/>
                    </a:lnTo>
                    <a:lnTo>
                      <a:pt x="10800" y="12870"/>
                    </a:lnTo>
                    <a:lnTo>
                      <a:pt x="10800" y="12872"/>
                    </a:lnTo>
                    <a:lnTo>
                      <a:pt x="10797" y="12872"/>
                    </a:lnTo>
                    <a:close/>
                    <a:moveTo>
                      <a:pt x="10804" y="12865"/>
                    </a:moveTo>
                    <a:lnTo>
                      <a:pt x="10805" y="12865"/>
                    </a:lnTo>
                    <a:lnTo>
                      <a:pt x="10805" y="12867"/>
                    </a:lnTo>
                    <a:lnTo>
                      <a:pt x="10804" y="12867"/>
                    </a:lnTo>
                    <a:lnTo>
                      <a:pt x="10804" y="12865"/>
                    </a:lnTo>
                    <a:close/>
                    <a:moveTo>
                      <a:pt x="10805" y="12865"/>
                    </a:moveTo>
                    <a:lnTo>
                      <a:pt x="10805" y="12864"/>
                    </a:lnTo>
                    <a:lnTo>
                      <a:pt x="10807" y="12864"/>
                    </a:lnTo>
                    <a:lnTo>
                      <a:pt x="10807" y="12862"/>
                    </a:lnTo>
                    <a:lnTo>
                      <a:pt x="10810" y="12862"/>
                    </a:lnTo>
                    <a:lnTo>
                      <a:pt x="10810" y="12864"/>
                    </a:lnTo>
                    <a:lnTo>
                      <a:pt x="10809" y="12864"/>
                    </a:lnTo>
                    <a:lnTo>
                      <a:pt x="10809" y="12865"/>
                    </a:lnTo>
                    <a:lnTo>
                      <a:pt x="10805" y="12865"/>
                    </a:lnTo>
                    <a:close/>
                    <a:moveTo>
                      <a:pt x="10810" y="12860"/>
                    </a:moveTo>
                    <a:lnTo>
                      <a:pt x="10812" y="12860"/>
                    </a:lnTo>
                    <a:lnTo>
                      <a:pt x="10812" y="12862"/>
                    </a:lnTo>
                    <a:lnTo>
                      <a:pt x="10810" y="12862"/>
                    </a:lnTo>
                    <a:lnTo>
                      <a:pt x="10810" y="12860"/>
                    </a:lnTo>
                    <a:close/>
                    <a:moveTo>
                      <a:pt x="10812" y="12860"/>
                    </a:moveTo>
                    <a:lnTo>
                      <a:pt x="10812" y="12859"/>
                    </a:lnTo>
                    <a:lnTo>
                      <a:pt x="10814" y="12859"/>
                    </a:lnTo>
                    <a:lnTo>
                      <a:pt x="10814" y="12857"/>
                    </a:lnTo>
                    <a:lnTo>
                      <a:pt x="10815" y="12857"/>
                    </a:lnTo>
                    <a:lnTo>
                      <a:pt x="10815" y="12855"/>
                    </a:lnTo>
                    <a:lnTo>
                      <a:pt x="10819" y="12855"/>
                    </a:lnTo>
                    <a:lnTo>
                      <a:pt x="10819" y="12857"/>
                    </a:lnTo>
                    <a:lnTo>
                      <a:pt x="10817" y="12857"/>
                    </a:lnTo>
                    <a:lnTo>
                      <a:pt x="10817" y="12859"/>
                    </a:lnTo>
                    <a:lnTo>
                      <a:pt x="10815" y="12859"/>
                    </a:lnTo>
                    <a:lnTo>
                      <a:pt x="10815" y="12860"/>
                    </a:lnTo>
                    <a:lnTo>
                      <a:pt x="10812" y="12860"/>
                    </a:lnTo>
                    <a:close/>
                    <a:moveTo>
                      <a:pt x="10819" y="12854"/>
                    </a:moveTo>
                    <a:lnTo>
                      <a:pt x="10820" y="12854"/>
                    </a:lnTo>
                    <a:lnTo>
                      <a:pt x="10820" y="12855"/>
                    </a:lnTo>
                    <a:lnTo>
                      <a:pt x="10819" y="12855"/>
                    </a:lnTo>
                    <a:lnTo>
                      <a:pt x="10819" y="12854"/>
                    </a:lnTo>
                    <a:close/>
                    <a:moveTo>
                      <a:pt x="10820" y="12854"/>
                    </a:moveTo>
                    <a:lnTo>
                      <a:pt x="10820" y="12852"/>
                    </a:lnTo>
                    <a:lnTo>
                      <a:pt x="10822" y="12852"/>
                    </a:lnTo>
                    <a:lnTo>
                      <a:pt x="10822" y="12850"/>
                    </a:lnTo>
                    <a:lnTo>
                      <a:pt x="10824" y="12850"/>
                    </a:lnTo>
                    <a:lnTo>
                      <a:pt x="10824" y="12849"/>
                    </a:lnTo>
                    <a:lnTo>
                      <a:pt x="10827" y="12849"/>
                    </a:lnTo>
                    <a:lnTo>
                      <a:pt x="10827" y="12850"/>
                    </a:lnTo>
                    <a:lnTo>
                      <a:pt x="10825" y="12850"/>
                    </a:lnTo>
                    <a:lnTo>
                      <a:pt x="10825" y="12852"/>
                    </a:lnTo>
                    <a:lnTo>
                      <a:pt x="10824" y="12852"/>
                    </a:lnTo>
                    <a:lnTo>
                      <a:pt x="10824" y="12854"/>
                    </a:lnTo>
                    <a:lnTo>
                      <a:pt x="10820" y="12854"/>
                    </a:lnTo>
                    <a:close/>
                    <a:moveTo>
                      <a:pt x="10827" y="12849"/>
                    </a:moveTo>
                    <a:lnTo>
                      <a:pt x="10827" y="12847"/>
                    </a:lnTo>
                    <a:lnTo>
                      <a:pt x="10829" y="12847"/>
                    </a:lnTo>
                    <a:lnTo>
                      <a:pt x="10829" y="12845"/>
                    </a:lnTo>
                    <a:lnTo>
                      <a:pt x="10830" y="12845"/>
                    </a:lnTo>
                    <a:lnTo>
                      <a:pt x="10830" y="12844"/>
                    </a:lnTo>
                    <a:lnTo>
                      <a:pt x="10832" y="12844"/>
                    </a:lnTo>
                    <a:lnTo>
                      <a:pt x="10832" y="12842"/>
                    </a:lnTo>
                    <a:lnTo>
                      <a:pt x="10835" y="12842"/>
                    </a:lnTo>
                    <a:lnTo>
                      <a:pt x="10835" y="12844"/>
                    </a:lnTo>
                    <a:lnTo>
                      <a:pt x="10834" y="12844"/>
                    </a:lnTo>
                    <a:lnTo>
                      <a:pt x="10834" y="12845"/>
                    </a:lnTo>
                    <a:lnTo>
                      <a:pt x="10832" y="12845"/>
                    </a:lnTo>
                    <a:lnTo>
                      <a:pt x="10832" y="12847"/>
                    </a:lnTo>
                    <a:lnTo>
                      <a:pt x="10830" y="12847"/>
                    </a:lnTo>
                    <a:lnTo>
                      <a:pt x="10830" y="12849"/>
                    </a:lnTo>
                    <a:lnTo>
                      <a:pt x="10827" y="12849"/>
                    </a:lnTo>
                    <a:close/>
                    <a:moveTo>
                      <a:pt x="10835" y="12842"/>
                    </a:moveTo>
                    <a:lnTo>
                      <a:pt x="10835" y="12840"/>
                    </a:lnTo>
                    <a:lnTo>
                      <a:pt x="10837" y="12840"/>
                    </a:lnTo>
                    <a:lnTo>
                      <a:pt x="10837" y="12839"/>
                    </a:lnTo>
                    <a:lnTo>
                      <a:pt x="10839" y="12839"/>
                    </a:lnTo>
                    <a:lnTo>
                      <a:pt x="10839" y="12837"/>
                    </a:lnTo>
                    <a:lnTo>
                      <a:pt x="10840" y="12837"/>
                    </a:lnTo>
                    <a:lnTo>
                      <a:pt x="10840" y="12835"/>
                    </a:lnTo>
                    <a:lnTo>
                      <a:pt x="10844" y="12835"/>
                    </a:lnTo>
                    <a:lnTo>
                      <a:pt x="10844" y="12837"/>
                    </a:lnTo>
                    <a:lnTo>
                      <a:pt x="10842" y="12837"/>
                    </a:lnTo>
                    <a:lnTo>
                      <a:pt x="10842" y="12839"/>
                    </a:lnTo>
                    <a:lnTo>
                      <a:pt x="10840" y="12839"/>
                    </a:lnTo>
                    <a:lnTo>
                      <a:pt x="10840" y="12840"/>
                    </a:lnTo>
                    <a:lnTo>
                      <a:pt x="10839" y="12840"/>
                    </a:lnTo>
                    <a:lnTo>
                      <a:pt x="10839" y="12842"/>
                    </a:lnTo>
                    <a:lnTo>
                      <a:pt x="10835" y="12842"/>
                    </a:lnTo>
                    <a:close/>
                    <a:moveTo>
                      <a:pt x="10844" y="12835"/>
                    </a:moveTo>
                    <a:lnTo>
                      <a:pt x="10844" y="12834"/>
                    </a:lnTo>
                    <a:lnTo>
                      <a:pt x="10845" y="12834"/>
                    </a:lnTo>
                    <a:lnTo>
                      <a:pt x="10845" y="12832"/>
                    </a:lnTo>
                    <a:lnTo>
                      <a:pt x="10847" y="12832"/>
                    </a:lnTo>
                    <a:lnTo>
                      <a:pt x="10847" y="12830"/>
                    </a:lnTo>
                    <a:lnTo>
                      <a:pt x="10849" y="12830"/>
                    </a:lnTo>
                    <a:lnTo>
                      <a:pt x="10849" y="12829"/>
                    </a:lnTo>
                    <a:lnTo>
                      <a:pt x="10852" y="12829"/>
                    </a:lnTo>
                    <a:lnTo>
                      <a:pt x="10852" y="12827"/>
                    </a:lnTo>
                    <a:lnTo>
                      <a:pt x="10854" y="12827"/>
                    </a:lnTo>
                    <a:lnTo>
                      <a:pt x="10854" y="12825"/>
                    </a:lnTo>
                    <a:lnTo>
                      <a:pt x="10855" y="12825"/>
                    </a:lnTo>
                    <a:lnTo>
                      <a:pt x="10855" y="12824"/>
                    </a:lnTo>
                    <a:lnTo>
                      <a:pt x="10857" y="12824"/>
                    </a:lnTo>
                    <a:lnTo>
                      <a:pt x="10857" y="12822"/>
                    </a:lnTo>
                    <a:lnTo>
                      <a:pt x="10859" y="12822"/>
                    </a:lnTo>
                    <a:lnTo>
                      <a:pt x="10859" y="12820"/>
                    </a:lnTo>
                    <a:lnTo>
                      <a:pt x="10862" y="12820"/>
                    </a:lnTo>
                    <a:lnTo>
                      <a:pt x="10862" y="12819"/>
                    </a:lnTo>
                    <a:lnTo>
                      <a:pt x="10864" y="12819"/>
                    </a:lnTo>
                    <a:lnTo>
                      <a:pt x="10864" y="12817"/>
                    </a:lnTo>
                    <a:lnTo>
                      <a:pt x="10865" y="12817"/>
                    </a:lnTo>
                    <a:lnTo>
                      <a:pt x="10865" y="12815"/>
                    </a:lnTo>
                    <a:lnTo>
                      <a:pt x="10867" y="12815"/>
                    </a:lnTo>
                    <a:lnTo>
                      <a:pt x="10867" y="12814"/>
                    </a:lnTo>
                    <a:lnTo>
                      <a:pt x="10869" y="12814"/>
                    </a:lnTo>
                    <a:lnTo>
                      <a:pt x="10869" y="12812"/>
                    </a:lnTo>
                    <a:lnTo>
                      <a:pt x="10872" y="12812"/>
                    </a:lnTo>
                    <a:lnTo>
                      <a:pt x="10872" y="12814"/>
                    </a:lnTo>
                    <a:lnTo>
                      <a:pt x="10870" y="12814"/>
                    </a:lnTo>
                    <a:lnTo>
                      <a:pt x="10870" y="12815"/>
                    </a:lnTo>
                    <a:lnTo>
                      <a:pt x="10869" y="12815"/>
                    </a:lnTo>
                    <a:lnTo>
                      <a:pt x="10869" y="12817"/>
                    </a:lnTo>
                    <a:lnTo>
                      <a:pt x="10867" y="12817"/>
                    </a:lnTo>
                    <a:lnTo>
                      <a:pt x="10867" y="12819"/>
                    </a:lnTo>
                    <a:lnTo>
                      <a:pt x="10865" y="12819"/>
                    </a:lnTo>
                    <a:lnTo>
                      <a:pt x="10865" y="12820"/>
                    </a:lnTo>
                    <a:lnTo>
                      <a:pt x="10864" y="12820"/>
                    </a:lnTo>
                    <a:lnTo>
                      <a:pt x="10864" y="12822"/>
                    </a:lnTo>
                    <a:lnTo>
                      <a:pt x="10860" y="12822"/>
                    </a:lnTo>
                    <a:lnTo>
                      <a:pt x="10860" y="12824"/>
                    </a:lnTo>
                    <a:lnTo>
                      <a:pt x="10859" y="12824"/>
                    </a:lnTo>
                    <a:lnTo>
                      <a:pt x="10859" y="12825"/>
                    </a:lnTo>
                    <a:lnTo>
                      <a:pt x="10857" y="12825"/>
                    </a:lnTo>
                    <a:lnTo>
                      <a:pt x="10857" y="12827"/>
                    </a:lnTo>
                    <a:lnTo>
                      <a:pt x="10855" y="12827"/>
                    </a:lnTo>
                    <a:lnTo>
                      <a:pt x="10855" y="12829"/>
                    </a:lnTo>
                    <a:lnTo>
                      <a:pt x="10854" y="12829"/>
                    </a:lnTo>
                    <a:lnTo>
                      <a:pt x="10854" y="12830"/>
                    </a:lnTo>
                    <a:lnTo>
                      <a:pt x="10850" y="12830"/>
                    </a:lnTo>
                    <a:lnTo>
                      <a:pt x="10850" y="12832"/>
                    </a:lnTo>
                    <a:lnTo>
                      <a:pt x="10849" y="12832"/>
                    </a:lnTo>
                    <a:lnTo>
                      <a:pt x="10849" y="12834"/>
                    </a:lnTo>
                    <a:lnTo>
                      <a:pt x="10847" y="12834"/>
                    </a:lnTo>
                    <a:lnTo>
                      <a:pt x="10847" y="12835"/>
                    </a:lnTo>
                    <a:lnTo>
                      <a:pt x="10844" y="12835"/>
                    </a:lnTo>
                    <a:close/>
                    <a:moveTo>
                      <a:pt x="10872" y="12812"/>
                    </a:moveTo>
                    <a:lnTo>
                      <a:pt x="10872" y="12810"/>
                    </a:lnTo>
                    <a:lnTo>
                      <a:pt x="10874" y="12810"/>
                    </a:lnTo>
                    <a:lnTo>
                      <a:pt x="10874" y="12809"/>
                    </a:lnTo>
                    <a:lnTo>
                      <a:pt x="10875" y="12809"/>
                    </a:lnTo>
                    <a:lnTo>
                      <a:pt x="10875" y="12807"/>
                    </a:lnTo>
                    <a:lnTo>
                      <a:pt x="10877" y="12807"/>
                    </a:lnTo>
                    <a:lnTo>
                      <a:pt x="10877" y="12805"/>
                    </a:lnTo>
                    <a:lnTo>
                      <a:pt x="10879" y="12805"/>
                    </a:lnTo>
                    <a:lnTo>
                      <a:pt x="10879" y="12804"/>
                    </a:lnTo>
                    <a:lnTo>
                      <a:pt x="10882" y="12804"/>
                    </a:lnTo>
                    <a:lnTo>
                      <a:pt x="10882" y="12805"/>
                    </a:lnTo>
                    <a:lnTo>
                      <a:pt x="10880" y="12805"/>
                    </a:lnTo>
                    <a:lnTo>
                      <a:pt x="10880" y="12807"/>
                    </a:lnTo>
                    <a:lnTo>
                      <a:pt x="10879" y="12807"/>
                    </a:lnTo>
                    <a:lnTo>
                      <a:pt x="10879" y="12809"/>
                    </a:lnTo>
                    <a:lnTo>
                      <a:pt x="10877" y="12809"/>
                    </a:lnTo>
                    <a:lnTo>
                      <a:pt x="10877" y="12810"/>
                    </a:lnTo>
                    <a:lnTo>
                      <a:pt x="10875" y="12810"/>
                    </a:lnTo>
                    <a:lnTo>
                      <a:pt x="10875" y="12812"/>
                    </a:lnTo>
                    <a:lnTo>
                      <a:pt x="10872" y="12812"/>
                    </a:lnTo>
                    <a:close/>
                    <a:moveTo>
                      <a:pt x="10882" y="12802"/>
                    </a:moveTo>
                    <a:lnTo>
                      <a:pt x="10884" y="12802"/>
                    </a:lnTo>
                    <a:lnTo>
                      <a:pt x="10884" y="12804"/>
                    </a:lnTo>
                    <a:lnTo>
                      <a:pt x="10882" y="12804"/>
                    </a:lnTo>
                    <a:lnTo>
                      <a:pt x="10882" y="12802"/>
                    </a:lnTo>
                    <a:close/>
                    <a:moveTo>
                      <a:pt x="10884" y="12800"/>
                    </a:moveTo>
                    <a:lnTo>
                      <a:pt x="10885" y="12800"/>
                    </a:lnTo>
                    <a:lnTo>
                      <a:pt x="10885" y="12802"/>
                    </a:lnTo>
                    <a:lnTo>
                      <a:pt x="10884" y="12802"/>
                    </a:lnTo>
                    <a:lnTo>
                      <a:pt x="10884" y="12800"/>
                    </a:lnTo>
                    <a:close/>
                    <a:moveTo>
                      <a:pt x="10885" y="12800"/>
                    </a:moveTo>
                    <a:lnTo>
                      <a:pt x="10885" y="12799"/>
                    </a:lnTo>
                    <a:lnTo>
                      <a:pt x="10887" y="12799"/>
                    </a:lnTo>
                    <a:lnTo>
                      <a:pt x="10887" y="12797"/>
                    </a:lnTo>
                    <a:lnTo>
                      <a:pt x="10889" y="12797"/>
                    </a:lnTo>
                    <a:lnTo>
                      <a:pt x="10889" y="12795"/>
                    </a:lnTo>
                    <a:lnTo>
                      <a:pt x="10890" y="12795"/>
                    </a:lnTo>
                    <a:lnTo>
                      <a:pt x="10890" y="12794"/>
                    </a:lnTo>
                    <a:lnTo>
                      <a:pt x="10894" y="12794"/>
                    </a:lnTo>
                    <a:lnTo>
                      <a:pt x="10894" y="12795"/>
                    </a:lnTo>
                    <a:lnTo>
                      <a:pt x="10892" y="12795"/>
                    </a:lnTo>
                    <a:lnTo>
                      <a:pt x="10892" y="12797"/>
                    </a:lnTo>
                    <a:lnTo>
                      <a:pt x="10890" y="12797"/>
                    </a:lnTo>
                    <a:lnTo>
                      <a:pt x="10890" y="12799"/>
                    </a:lnTo>
                    <a:lnTo>
                      <a:pt x="10889" y="12799"/>
                    </a:lnTo>
                    <a:lnTo>
                      <a:pt x="10889" y="12800"/>
                    </a:lnTo>
                    <a:lnTo>
                      <a:pt x="10885" y="12800"/>
                    </a:lnTo>
                    <a:close/>
                    <a:moveTo>
                      <a:pt x="10894" y="12792"/>
                    </a:moveTo>
                    <a:lnTo>
                      <a:pt x="10895" y="12792"/>
                    </a:lnTo>
                    <a:lnTo>
                      <a:pt x="10895" y="12794"/>
                    </a:lnTo>
                    <a:lnTo>
                      <a:pt x="10894" y="12794"/>
                    </a:lnTo>
                    <a:lnTo>
                      <a:pt x="10894" y="12792"/>
                    </a:lnTo>
                    <a:close/>
                    <a:moveTo>
                      <a:pt x="10895" y="12790"/>
                    </a:moveTo>
                    <a:lnTo>
                      <a:pt x="10897" y="12790"/>
                    </a:lnTo>
                    <a:lnTo>
                      <a:pt x="10897" y="12792"/>
                    </a:lnTo>
                    <a:lnTo>
                      <a:pt x="10895" y="12792"/>
                    </a:lnTo>
                    <a:lnTo>
                      <a:pt x="10895" y="12790"/>
                    </a:lnTo>
                    <a:close/>
                    <a:moveTo>
                      <a:pt x="10897" y="12790"/>
                    </a:moveTo>
                    <a:lnTo>
                      <a:pt x="10897" y="12789"/>
                    </a:lnTo>
                    <a:lnTo>
                      <a:pt x="10899" y="12789"/>
                    </a:lnTo>
                    <a:lnTo>
                      <a:pt x="10899" y="12787"/>
                    </a:lnTo>
                    <a:lnTo>
                      <a:pt x="10900" y="12787"/>
                    </a:lnTo>
                    <a:lnTo>
                      <a:pt x="10900" y="12785"/>
                    </a:lnTo>
                    <a:lnTo>
                      <a:pt x="10902" y="12785"/>
                    </a:lnTo>
                    <a:lnTo>
                      <a:pt x="10902" y="12784"/>
                    </a:lnTo>
                    <a:lnTo>
                      <a:pt x="10905" y="12784"/>
                    </a:lnTo>
                    <a:lnTo>
                      <a:pt x="10905" y="12785"/>
                    </a:lnTo>
                    <a:lnTo>
                      <a:pt x="10904" y="12785"/>
                    </a:lnTo>
                    <a:lnTo>
                      <a:pt x="10904" y="12787"/>
                    </a:lnTo>
                    <a:lnTo>
                      <a:pt x="10902" y="12787"/>
                    </a:lnTo>
                    <a:lnTo>
                      <a:pt x="10902" y="12789"/>
                    </a:lnTo>
                    <a:lnTo>
                      <a:pt x="10900" y="12789"/>
                    </a:lnTo>
                    <a:lnTo>
                      <a:pt x="10900" y="12790"/>
                    </a:lnTo>
                    <a:lnTo>
                      <a:pt x="10897" y="12790"/>
                    </a:lnTo>
                    <a:close/>
                    <a:moveTo>
                      <a:pt x="10905" y="12782"/>
                    </a:moveTo>
                    <a:lnTo>
                      <a:pt x="10907" y="12782"/>
                    </a:lnTo>
                    <a:lnTo>
                      <a:pt x="10907" y="12784"/>
                    </a:lnTo>
                    <a:lnTo>
                      <a:pt x="10905" y="12784"/>
                    </a:lnTo>
                    <a:lnTo>
                      <a:pt x="10905" y="12782"/>
                    </a:lnTo>
                    <a:close/>
                    <a:moveTo>
                      <a:pt x="10907" y="12780"/>
                    </a:moveTo>
                    <a:lnTo>
                      <a:pt x="10909" y="12780"/>
                    </a:lnTo>
                    <a:lnTo>
                      <a:pt x="10909" y="12782"/>
                    </a:lnTo>
                    <a:lnTo>
                      <a:pt x="10907" y="12782"/>
                    </a:lnTo>
                    <a:lnTo>
                      <a:pt x="10907" y="12780"/>
                    </a:lnTo>
                    <a:close/>
                    <a:moveTo>
                      <a:pt x="10909" y="12780"/>
                    </a:moveTo>
                    <a:lnTo>
                      <a:pt x="10909" y="12779"/>
                    </a:lnTo>
                    <a:lnTo>
                      <a:pt x="10910" y="12779"/>
                    </a:lnTo>
                    <a:lnTo>
                      <a:pt x="10910" y="12777"/>
                    </a:lnTo>
                    <a:lnTo>
                      <a:pt x="10912" y="12777"/>
                    </a:lnTo>
                    <a:lnTo>
                      <a:pt x="10912" y="12775"/>
                    </a:lnTo>
                    <a:lnTo>
                      <a:pt x="10914" y="12775"/>
                    </a:lnTo>
                    <a:lnTo>
                      <a:pt x="10914" y="12774"/>
                    </a:lnTo>
                    <a:lnTo>
                      <a:pt x="10917" y="12774"/>
                    </a:lnTo>
                    <a:lnTo>
                      <a:pt x="10917" y="12775"/>
                    </a:lnTo>
                    <a:lnTo>
                      <a:pt x="10915" y="12775"/>
                    </a:lnTo>
                    <a:lnTo>
                      <a:pt x="10915" y="12777"/>
                    </a:lnTo>
                    <a:lnTo>
                      <a:pt x="10914" y="12777"/>
                    </a:lnTo>
                    <a:lnTo>
                      <a:pt x="10914" y="12779"/>
                    </a:lnTo>
                    <a:lnTo>
                      <a:pt x="10912" y="12779"/>
                    </a:lnTo>
                    <a:lnTo>
                      <a:pt x="10912" y="12780"/>
                    </a:lnTo>
                    <a:lnTo>
                      <a:pt x="10909" y="12780"/>
                    </a:lnTo>
                    <a:close/>
                    <a:moveTo>
                      <a:pt x="10917" y="12772"/>
                    </a:moveTo>
                    <a:lnTo>
                      <a:pt x="10919" y="12772"/>
                    </a:lnTo>
                    <a:lnTo>
                      <a:pt x="10919" y="12774"/>
                    </a:lnTo>
                    <a:lnTo>
                      <a:pt x="10917" y="12774"/>
                    </a:lnTo>
                    <a:lnTo>
                      <a:pt x="10917" y="12772"/>
                    </a:lnTo>
                    <a:close/>
                    <a:moveTo>
                      <a:pt x="10919" y="12770"/>
                    </a:moveTo>
                    <a:lnTo>
                      <a:pt x="10920" y="12770"/>
                    </a:lnTo>
                    <a:lnTo>
                      <a:pt x="10920" y="12772"/>
                    </a:lnTo>
                    <a:lnTo>
                      <a:pt x="10919" y="12772"/>
                    </a:lnTo>
                    <a:lnTo>
                      <a:pt x="10919" y="12770"/>
                    </a:lnTo>
                    <a:close/>
                    <a:moveTo>
                      <a:pt x="10920" y="12770"/>
                    </a:moveTo>
                    <a:lnTo>
                      <a:pt x="10920" y="12769"/>
                    </a:lnTo>
                    <a:lnTo>
                      <a:pt x="10922" y="12769"/>
                    </a:lnTo>
                    <a:lnTo>
                      <a:pt x="10922" y="12767"/>
                    </a:lnTo>
                    <a:lnTo>
                      <a:pt x="10924" y="12767"/>
                    </a:lnTo>
                    <a:lnTo>
                      <a:pt x="10924" y="12765"/>
                    </a:lnTo>
                    <a:lnTo>
                      <a:pt x="10925" y="12765"/>
                    </a:lnTo>
                    <a:lnTo>
                      <a:pt x="10925" y="12764"/>
                    </a:lnTo>
                    <a:lnTo>
                      <a:pt x="10927" y="12764"/>
                    </a:lnTo>
                    <a:lnTo>
                      <a:pt x="10927" y="12762"/>
                    </a:lnTo>
                    <a:lnTo>
                      <a:pt x="10929" y="12762"/>
                    </a:lnTo>
                    <a:lnTo>
                      <a:pt x="10929" y="12760"/>
                    </a:lnTo>
                    <a:lnTo>
                      <a:pt x="10932" y="12760"/>
                    </a:lnTo>
                    <a:lnTo>
                      <a:pt x="10932" y="12762"/>
                    </a:lnTo>
                    <a:lnTo>
                      <a:pt x="10930" y="12762"/>
                    </a:lnTo>
                    <a:lnTo>
                      <a:pt x="10930" y="12764"/>
                    </a:lnTo>
                    <a:lnTo>
                      <a:pt x="10929" y="12764"/>
                    </a:lnTo>
                    <a:lnTo>
                      <a:pt x="10929" y="12765"/>
                    </a:lnTo>
                    <a:lnTo>
                      <a:pt x="10927" y="12765"/>
                    </a:lnTo>
                    <a:lnTo>
                      <a:pt x="10927" y="12767"/>
                    </a:lnTo>
                    <a:lnTo>
                      <a:pt x="10925" y="12767"/>
                    </a:lnTo>
                    <a:lnTo>
                      <a:pt x="10925" y="12769"/>
                    </a:lnTo>
                    <a:lnTo>
                      <a:pt x="10924" y="12769"/>
                    </a:lnTo>
                    <a:lnTo>
                      <a:pt x="10924" y="12770"/>
                    </a:lnTo>
                    <a:lnTo>
                      <a:pt x="10920" y="12770"/>
                    </a:lnTo>
                    <a:close/>
                    <a:moveTo>
                      <a:pt x="10932" y="12759"/>
                    </a:moveTo>
                    <a:lnTo>
                      <a:pt x="10934" y="12759"/>
                    </a:lnTo>
                    <a:lnTo>
                      <a:pt x="10934" y="12760"/>
                    </a:lnTo>
                    <a:lnTo>
                      <a:pt x="10932" y="12760"/>
                    </a:lnTo>
                    <a:lnTo>
                      <a:pt x="10932" y="12759"/>
                    </a:lnTo>
                    <a:close/>
                    <a:moveTo>
                      <a:pt x="10934" y="12759"/>
                    </a:moveTo>
                    <a:lnTo>
                      <a:pt x="10934" y="12757"/>
                    </a:lnTo>
                    <a:lnTo>
                      <a:pt x="10935" y="12757"/>
                    </a:lnTo>
                    <a:lnTo>
                      <a:pt x="10935" y="12755"/>
                    </a:lnTo>
                    <a:lnTo>
                      <a:pt x="10937" y="12755"/>
                    </a:lnTo>
                    <a:lnTo>
                      <a:pt x="10937" y="12754"/>
                    </a:lnTo>
                    <a:lnTo>
                      <a:pt x="10939" y="12754"/>
                    </a:lnTo>
                    <a:lnTo>
                      <a:pt x="10939" y="12752"/>
                    </a:lnTo>
                    <a:lnTo>
                      <a:pt x="10940" y="12752"/>
                    </a:lnTo>
                    <a:lnTo>
                      <a:pt x="10940" y="12750"/>
                    </a:lnTo>
                    <a:lnTo>
                      <a:pt x="10942" y="12750"/>
                    </a:lnTo>
                    <a:lnTo>
                      <a:pt x="10942" y="12749"/>
                    </a:lnTo>
                    <a:lnTo>
                      <a:pt x="10944" y="12749"/>
                    </a:lnTo>
                    <a:lnTo>
                      <a:pt x="10944" y="12747"/>
                    </a:lnTo>
                    <a:lnTo>
                      <a:pt x="10947" y="12747"/>
                    </a:lnTo>
                    <a:lnTo>
                      <a:pt x="10947" y="12745"/>
                    </a:lnTo>
                    <a:lnTo>
                      <a:pt x="10949" y="12745"/>
                    </a:lnTo>
                    <a:lnTo>
                      <a:pt x="10949" y="12744"/>
                    </a:lnTo>
                    <a:lnTo>
                      <a:pt x="10950" y="12744"/>
                    </a:lnTo>
                    <a:lnTo>
                      <a:pt x="10950" y="12742"/>
                    </a:lnTo>
                    <a:lnTo>
                      <a:pt x="10952" y="12742"/>
                    </a:lnTo>
                    <a:lnTo>
                      <a:pt x="10952" y="12740"/>
                    </a:lnTo>
                    <a:lnTo>
                      <a:pt x="10954" y="12740"/>
                    </a:lnTo>
                    <a:lnTo>
                      <a:pt x="10954" y="12739"/>
                    </a:lnTo>
                    <a:lnTo>
                      <a:pt x="10955" y="12739"/>
                    </a:lnTo>
                    <a:lnTo>
                      <a:pt x="10955" y="12737"/>
                    </a:lnTo>
                    <a:lnTo>
                      <a:pt x="10957" y="12737"/>
                    </a:lnTo>
                    <a:lnTo>
                      <a:pt x="10957" y="12735"/>
                    </a:lnTo>
                    <a:lnTo>
                      <a:pt x="10959" y="12735"/>
                    </a:lnTo>
                    <a:lnTo>
                      <a:pt x="10959" y="12734"/>
                    </a:lnTo>
                    <a:lnTo>
                      <a:pt x="10960" y="12734"/>
                    </a:lnTo>
                    <a:lnTo>
                      <a:pt x="10960" y="12732"/>
                    </a:lnTo>
                    <a:lnTo>
                      <a:pt x="10964" y="12732"/>
                    </a:lnTo>
                    <a:lnTo>
                      <a:pt x="10964" y="12734"/>
                    </a:lnTo>
                    <a:lnTo>
                      <a:pt x="10962" y="12734"/>
                    </a:lnTo>
                    <a:lnTo>
                      <a:pt x="10962" y="12735"/>
                    </a:lnTo>
                    <a:lnTo>
                      <a:pt x="10960" y="12735"/>
                    </a:lnTo>
                    <a:lnTo>
                      <a:pt x="10960" y="12737"/>
                    </a:lnTo>
                    <a:lnTo>
                      <a:pt x="10959" y="12737"/>
                    </a:lnTo>
                    <a:lnTo>
                      <a:pt x="10959" y="12739"/>
                    </a:lnTo>
                    <a:lnTo>
                      <a:pt x="10957" y="12739"/>
                    </a:lnTo>
                    <a:lnTo>
                      <a:pt x="10957" y="12740"/>
                    </a:lnTo>
                    <a:lnTo>
                      <a:pt x="10955" y="12740"/>
                    </a:lnTo>
                    <a:lnTo>
                      <a:pt x="10955" y="12742"/>
                    </a:lnTo>
                    <a:lnTo>
                      <a:pt x="10954" y="12742"/>
                    </a:lnTo>
                    <a:lnTo>
                      <a:pt x="10954" y="12744"/>
                    </a:lnTo>
                    <a:lnTo>
                      <a:pt x="10952" y="12744"/>
                    </a:lnTo>
                    <a:lnTo>
                      <a:pt x="10952" y="12745"/>
                    </a:lnTo>
                    <a:lnTo>
                      <a:pt x="10950" y="12745"/>
                    </a:lnTo>
                    <a:lnTo>
                      <a:pt x="10950" y="12747"/>
                    </a:lnTo>
                    <a:lnTo>
                      <a:pt x="10949" y="12747"/>
                    </a:lnTo>
                    <a:lnTo>
                      <a:pt x="10949" y="12749"/>
                    </a:lnTo>
                    <a:lnTo>
                      <a:pt x="10945" y="12749"/>
                    </a:lnTo>
                    <a:lnTo>
                      <a:pt x="10945" y="12750"/>
                    </a:lnTo>
                    <a:lnTo>
                      <a:pt x="10944" y="12750"/>
                    </a:lnTo>
                    <a:lnTo>
                      <a:pt x="10944" y="12752"/>
                    </a:lnTo>
                    <a:lnTo>
                      <a:pt x="10942" y="12752"/>
                    </a:lnTo>
                    <a:lnTo>
                      <a:pt x="10942" y="12754"/>
                    </a:lnTo>
                    <a:lnTo>
                      <a:pt x="10940" y="12754"/>
                    </a:lnTo>
                    <a:lnTo>
                      <a:pt x="10940" y="12755"/>
                    </a:lnTo>
                    <a:lnTo>
                      <a:pt x="10939" y="12755"/>
                    </a:lnTo>
                    <a:lnTo>
                      <a:pt x="10939" y="12757"/>
                    </a:lnTo>
                    <a:lnTo>
                      <a:pt x="10937" y="12757"/>
                    </a:lnTo>
                    <a:lnTo>
                      <a:pt x="10937" y="12759"/>
                    </a:lnTo>
                    <a:lnTo>
                      <a:pt x="10934" y="12759"/>
                    </a:lnTo>
                    <a:close/>
                    <a:moveTo>
                      <a:pt x="10964" y="12732"/>
                    </a:moveTo>
                    <a:lnTo>
                      <a:pt x="10964" y="12730"/>
                    </a:lnTo>
                    <a:lnTo>
                      <a:pt x="10965" y="12730"/>
                    </a:lnTo>
                    <a:lnTo>
                      <a:pt x="10965" y="12729"/>
                    </a:lnTo>
                    <a:lnTo>
                      <a:pt x="10967" y="12729"/>
                    </a:lnTo>
                    <a:lnTo>
                      <a:pt x="10967" y="12727"/>
                    </a:lnTo>
                    <a:lnTo>
                      <a:pt x="10969" y="12727"/>
                    </a:lnTo>
                    <a:lnTo>
                      <a:pt x="10969" y="12725"/>
                    </a:lnTo>
                    <a:lnTo>
                      <a:pt x="10970" y="12725"/>
                    </a:lnTo>
                    <a:lnTo>
                      <a:pt x="10970" y="12724"/>
                    </a:lnTo>
                    <a:lnTo>
                      <a:pt x="10972" y="12724"/>
                    </a:lnTo>
                    <a:lnTo>
                      <a:pt x="10972" y="12722"/>
                    </a:lnTo>
                    <a:lnTo>
                      <a:pt x="10974" y="12722"/>
                    </a:lnTo>
                    <a:lnTo>
                      <a:pt x="10974" y="12720"/>
                    </a:lnTo>
                    <a:lnTo>
                      <a:pt x="10975" y="12720"/>
                    </a:lnTo>
                    <a:lnTo>
                      <a:pt x="10975" y="12719"/>
                    </a:lnTo>
                    <a:lnTo>
                      <a:pt x="10977" y="12719"/>
                    </a:lnTo>
                    <a:lnTo>
                      <a:pt x="10977" y="12717"/>
                    </a:lnTo>
                    <a:lnTo>
                      <a:pt x="10979" y="12717"/>
                    </a:lnTo>
                    <a:lnTo>
                      <a:pt x="10979" y="12715"/>
                    </a:lnTo>
                    <a:lnTo>
                      <a:pt x="10980" y="12715"/>
                    </a:lnTo>
                    <a:lnTo>
                      <a:pt x="10980" y="12714"/>
                    </a:lnTo>
                    <a:lnTo>
                      <a:pt x="10982" y="12714"/>
                    </a:lnTo>
                    <a:lnTo>
                      <a:pt x="10982" y="12712"/>
                    </a:lnTo>
                    <a:lnTo>
                      <a:pt x="10984" y="12712"/>
                    </a:lnTo>
                    <a:lnTo>
                      <a:pt x="10984" y="12710"/>
                    </a:lnTo>
                    <a:lnTo>
                      <a:pt x="10985" y="12710"/>
                    </a:lnTo>
                    <a:lnTo>
                      <a:pt x="10985" y="12709"/>
                    </a:lnTo>
                    <a:lnTo>
                      <a:pt x="10989" y="12709"/>
                    </a:lnTo>
                    <a:lnTo>
                      <a:pt x="10989" y="12710"/>
                    </a:lnTo>
                    <a:lnTo>
                      <a:pt x="10987" y="12710"/>
                    </a:lnTo>
                    <a:lnTo>
                      <a:pt x="10987" y="12712"/>
                    </a:lnTo>
                    <a:lnTo>
                      <a:pt x="10985" y="12712"/>
                    </a:lnTo>
                    <a:lnTo>
                      <a:pt x="10985" y="12714"/>
                    </a:lnTo>
                    <a:lnTo>
                      <a:pt x="10984" y="12714"/>
                    </a:lnTo>
                    <a:lnTo>
                      <a:pt x="10984" y="12715"/>
                    </a:lnTo>
                    <a:lnTo>
                      <a:pt x="10982" y="12715"/>
                    </a:lnTo>
                    <a:lnTo>
                      <a:pt x="10982" y="12717"/>
                    </a:lnTo>
                    <a:lnTo>
                      <a:pt x="10980" y="12717"/>
                    </a:lnTo>
                    <a:lnTo>
                      <a:pt x="10980" y="12719"/>
                    </a:lnTo>
                    <a:lnTo>
                      <a:pt x="10979" y="12719"/>
                    </a:lnTo>
                    <a:lnTo>
                      <a:pt x="10979" y="12720"/>
                    </a:lnTo>
                    <a:lnTo>
                      <a:pt x="10977" y="12720"/>
                    </a:lnTo>
                    <a:lnTo>
                      <a:pt x="10977" y="12722"/>
                    </a:lnTo>
                    <a:lnTo>
                      <a:pt x="10975" y="12722"/>
                    </a:lnTo>
                    <a:lnTo>
                      <a:pt x="10975" y="12724"/>
                    </a:lnTo>
                    <a:lnTo>
                      <a:pt x="10974" y="12724"/>
                    </a:lnTo>
                    <a:lnTo>
                      <a:pt x="10974" y="12725"/>
                    </a:lnTo>
                    <a:lnTo>
                      <a:pt x="10972" y="12725"/>
                    </a:lnTo>
                    <a:lnTo>
                      <a:pt x="10972" y="12727"/>
                    </a:lnTo>
                    <a:lnTo>
                      <a:pt x="10970" y="12727"/>
                    </a:lnTo>
                    <a:lnTo>
                      <a:pt x="10970" y="12729"/>
                    </a:lnTo>
                    <a:lnTo>
                      <a:pt x="10969" y="12729"/>
                    </a:lnTo>
                    <a:lnTo>
                      <a:pt x="10969" y="12730"/>
                    </a:lnTo>
                    <a:lnTo>
                      <a:pt x="10967" y="12730"/>
                    </a:lnTo>
                    <a:lnTo>
                      <a:pt x="10967" y="12732"/>
                    </a:lnTo>
                    <a:lnTo>
                      <a:pt x="10964" y="12732"/>
                    </a:lnTo>
                    <a:close/>
                    <a:moveTo>
                      <a:pt x="10989" y="12709"/>
                    </a:moveTo>
                    <a:lnTo>
                      <a:pt x="10989" y="12707"/>
                    </a:lnTo>
                    <a:lnTo>
                      <a:pt x="10990" y="12707"/>
                    </a:lnTo>
                    <a:lnTo>
                      <a:pt x="10990" y="12705"/>
                    </a:lnTo>
                    <a:lnTo>
                      <a:pt x="10992" y="12705"/>
                    </a:lnTo>
                    <a:lnTo>
                      <a:pt x="10992" y="12704"/>
                    </a:lnTo>
                    <a:lnTo>
                      <a:pt x="10994" y="12704"/>
                    </a:lnTo>
                    <a:lnTo>
                      <a:pt x="10994" y="12702"/>
                    </a:lnTo>
                    <a:lnTo>
                      <a:pt x="10995" y="12702"/>
                    </a:lnTo>
                    <a:lnTo>
                      <a:pt x="10995" y="12700"/>
                    </a:lnTo>
                    <a:lnTo>
                      <a:pt x="10997" y="12700"/>
                    </a:lnTo>
                    <a:lnTo>
                      <a:pt x="10997" y="12699"/>
                    </a:lnTo>
                    <a:lnTo>
                      <a:pt x="10999" y="12699"/>
                    </a:lnTo>
                    <a:lnTo>
                      <a:pt x="10999" y="12697"/>
                    </a:lnTo>
                    <a:lnTo>
                      <a:pt x="11000" y="12697"/>
                    </a:lnTo>
                    <a:lnTo>
                      <a:pt x="11000" y="12695"/>
                    </a:lnTo>
                    <a:lnTo>
                      <a:pt x="11002" y="12695"/>
                    </a:lnTo>
                    <a:lnTo>
                      <a:pt x="11002" y="12694"/>
                    </a:lnTo>
                    <a:lnTo>
                      <a:pt x="11004" y="12694"/>
                    </a:lnTo>
                    <a:lnTo>
                      <a:pt x="11004" y="12692"/>
                    </a:lnTo>
                    <a:lnTo>
                      <a:pt x="11005" y="12692"/>
                    </a:lnTo>
                    <a:lnTo>
                      <a:pt x="11005" y="12690"/>
                    </a:lnTo>
                    <a:lnTo>
                      <a:pt x="11007" y="12690"/>
                    </a:lnTo>
                    <a:lnTo>
                      <a:pt x="11007" y="12689"/>
                    </a:lnTo>
                    <a:lnTo>
                      <a:pt x="11009" y="12689"/>
                    </a:lnTo>
                    <a:lnTo>
                      <a:pt x="11009" y="12687"/>
                    </a:lnTo>
                    <a:lnTo>
                      <a:pt x="11010" y="12687"/>
                    </a:lnTo>
                    <a:lnTo>
                      <a:pt x="11010" y="12685"/>
                    </a:lnTo>
                    <a:lnTo>
                      <a:pt x="11012" y="12685"/>
                    </a:lnTo>
                    <a:lnTo>
                      <a:pt x="11012" y="12684"/>
                    </a:lnTo>
                    <a:lnTo>
                      <a:pt x="11015" y="12684"/>
                    </a:lnTo>
                    <a:lnTo>
                      <a:pt x="11015" y="12682"/>
                    </a:lnTo>
                    <a:lnTo>
                      <a:pt x="11017" y="12682"/>
                    </a:lnTo>
                    <a:lnTo>
                      <a:pt x="11017" y="12680"/>
                    </a:lnTo>
                    <a:lnTo>
                      <a:pt x="11019" y="12680"/>
                    </a:lnTo>
                    <a:lnTo>
                      <a:pt x="11019" y="12679"/>
                    </a:lnTo>
                    <a:lnTo>
                      <a:pt x="11020" y="12679"/>
                    </a:lnTo>
                    <a:lnTo>
                      <a:pt x="11020" y="12677"/>
                    </a:lnTo>
                    <a:lnTo>
                      <a:pt x="11022" y="12677"/>
                    </a:lnTo>
                    <a:lnTo>
                      <a:pt x="11022" y="12675"/>
                    </a:lnTo>
                    <a:lnTo>
                      <a:pt x="11024" y="12675"/>
                    </a:lnTo>
                    <a:lnTo>
                      <a:pt x="11024" y="12674"/>
                    </a:lnTo>
                    <a:lnTo>
                      <a:pt x="11025" y="12674"/>
                    </a:lnTo>
                    <a:lnTo>
                      <a:pt x="11025" y="12672"/>
                    </a:lnTo>
                    <a:lnTo>
                      <a:pt x="11027" y="12672"/>
                    </a:lnTo>
                    <a:lnTo>
                      <a:pt x="11027" y="12670"/>
                    </a:lnTo>
                    <a:lnTo>
                      <a:pt x="11029" y="12670"/>
                    </a:lnTo>
                    <a:lnTo>
                      <a:pt x="11029" y="12669"/>
                    </a:lnTo>
                    <a:lnTo>
                      <a:pt x="11030" y="12669"/>
                    </a:lnTo>
                    <a:lnTo>
                      <a:pt x="11030" y="12667"/>
                    </a:lnTo>
                    <a:lnTo>
                      <a:pt x="11032" y="12667"/>
                    </a:lnTo>
                    <a:lnTo>
                      <a:pt x="11032" y="12665"/>
                    </a:lnTo>
                    <a:lnTo>
                      <a:pt x="11034" y="12665"/>
                    </a:lnTo>
                    <a:lnTo>
                      <a:pt x="11034" y="12664"/>
                    </a:lnTo>
                    <a:lnTo>
                      <a:pt x="11035" y="12664"/>
                    </a:lnTo>
                    <a:lnTo>
                      <a:pt x="11035" y="12662"/>
                    </a:lnTo>
                    <a:lnTo>
                      <a:pt x="11037" y="12662"/>
                    </a:lnTo>
                    <a:lnTo>
                      <a:pt x="11037" y="12660"/>
                    </a:lnTo>
                    <a:lnTo>
                      <a:pt x="11039" y="12660"/>
                    </a:lnTo>
                    <a:lnTo>
                      <a:pt x="11039" y="12659"/>
                    </a:lnTo>
                    <a:lnTo>
                      <a:pt x="11040" y="12659"/>
                    </a:lnTo>
                    <a:lnTo>
                      <a:pt x="11040" y="12657"/>
                    </a:lnTo>
                    <a:lnTo>
                      <a:pt x="11042" y="12657"/>
                    </a:lnTo>
                    <a:lnTo>
                      <a:pt x="11042" y="12655"/>
                    </a:lnTo>
                    <a:lnTo>
                      <a:pt x="11045" y="12655"/>
                    </a:lnTo>
                    <a:lnTo>
                      <a:pt x="11045" y="12657"/>
                    </a:lnTo>
                    <a:lnTo>
                      <a:pt x="11044" y="12657"/>
                    </a:lnTo>
                    <a:lnTo>
                      <a:pt x="11044" y="12659"/>
                    </a:lnTo>
                    <a:lnTo>
                      <a:pt x="11042" y="12659"/>
                    </a:lnTo>
                    <a:lnTo>
                      <a:pt x="11042" y="12660"/>
                    </a:lnTo>
                    <a:lnTo>
                      <a:pt x="11040" y="12660"/>
                    </a:lnTo>
                    <a:lnTo>
                      <a:pt x="11040" y="12662"/>
                    </a:lnTo>
                    <a:lnTo>
                      <a:pt x="11039" y="12662"/>
                    </a:lnTo>
                    <a:lnTo>
                      <a:pt x="11039" y="12664"/>
                    </a:lnTo>
                    <a:lnTo>
                      <a:pt x="11037" y="12664"/>
                    </a:lnTo>
                    <a:lnTo>
                      <a:pt x="11037" y="12665"/>
                    </a:lnTo>
                    <a:lnTo>
                      <a:pt x="11035" y="12665"/>
                    </a:lnTo>
                    <a:lnTo>
                      <a:pt x="11035" y="12667"/>
                    </a:lnTo>
                    <a:lnTo>
                      <a:pt x="11034" y="12667"/>
                    </a:lnTo>
                    <a:lnTo>
                      <a:pt x="11034" y="12669"/>
                    </a:lnTo>
                    <a:lnTo>
                      <a:pt x="11032" y="12669"/>
                    </a:lnTo>
                    <a:lnTo>
                      <a:pt x="11032" y="12670"/>
                    </a:lnTo>
                    <a:lnTo>
                      <a:pt x="11030" y="12670"/>
                    </a:lnTo>
                    <a:lnTo>
                      <a:pt x="11030" y="12672"/>
                    </a:lnTo>
                    <a:lnTo>
                      <a:pt x="11029" y="12672"/>
                    </a:lnTo>
                    <a:lnTo>
                      <a:pt x="11029" y="12674"/>
                    </a:lnTo>
                    <a:lnTo>
                      <a:pt x="11027" y="12674"/>
                    </a:lnTo>
                    <a:lnTo>
                      <a:pt x="11027" y="12675"/>
                    </a:lnTo>
                    <a:lnTo>
                      <a:pt x="11025" y="12675"/>
                    </a:lnTo>
                    <a:lnTo>
                      <a:pt x="11025" y="12677"/>
                    </a:lnTo>
                    <a:lnTo>
                      <a:pt x="11024" y="12677"/>
                    </a:lnTo>
                    <a:lnTo>
                      <a:pt x="11024" y="12679"/>
                    </a:lnTo>
                    <a:lnTo>
                      <a:pt x="11022" y="12679"/>
                    </a:lnTo>
                    <a:lnTo>
                      <a:pt x="11022" y="12680"/>
                    </a:lnTo>
                    <a:lnTo>
                      <a:pt x="11020" y="12680"/>
                    </a:lnTo>
                    <a:lnTo>
                      <a:pt x="11020" y="12682"/>
                    </a:lnTo>
                    <a:lnTo>
                      <a:pt x="11019" y="12682"/>
                    </a:lnTo>
                    <a:lnTo>
                      <a:pt x="11019" y="12684"/>
                    </a:lnTo>
                    <a:lnTo>
                      <a:pt x="11017" y="12684"/>
                    </a:lnTo>
                    <a:lnTo>
                      <a:pt x="11017" y="12685"/>
                    </a:lnTo>
                    <a:lnTo>
                      <a:pt x="11014" y="12685"/>
                    </a:lnTo>
                    <a:lnTo>
                      <a:pt x="11014" y="12687"/>
                    </a:lnTo>
                    <a:lnTo>
                      <a:pt x="11012" y="12687"/>
                    </a:lnTo>
                    <a:lnTo>
                      <a:pt x="11012" y="12689"/>
                    </a:lnTo>
                    <a:lnTo>
                      <a:pt x="11010" y="12689"/>
                    </a:lnTo>
                    <a:lnTo>
                      <a:pt x="11010" y="12690"/>
                    </a:lnTo>
                    <a:lnTo>
                      <a:pt x="11009" y="12690"/>
                    </a:lnTo>
                    <a:lnTo>
                      <a:pt x="11009" y="12692"/>
                    </a:lnTo>
                    <a:lnTo>
                      <a:pt x="11007" y="12692"/>
                    </a:lnTo>
                    <a:lnTo>
                      <a:pt x="11007" y="12694"/>
                    </a:lnTo>
                    <a:lnTo>
                      <a:pt x="11005" y="12694"/>
                    </a:lnTo>
                    <a:lnTo>
                      <a:pt x="11005" y="12695"/>
                    </a:lnTo>
                    <a:lnTo>
                      <a:pt x="11004" y="12695"/>
                    </a:lnTo>
                    <a:lnTo>
                      <a:pt x="11004" y="12697"/>
                    </a:lnTo>
                    <a:lnTo>
                      <a:pt x="11002" y="12697"/>
                    </a:lnTo>
                    <a:lnTo>
                      <a:pt x="11002" y="12699"/>
                    </a:lnTo>
                    <a:lnTo>
                      <a:pt x="11000" y="12699"/>
                    </a:lnTo>
                    <a:lnTo>
                      <a:pt x="11000" y="12700"/>
                    </a:lnTo>
                    <a:lnTo>
                      <a:pt x="10999" y="12700"/>
                    </a:lnTo>
                    <a:lnTo>
                      <a:pt x="10999" y="12702"/>
                    </a:lnTo>
                    <a:lnTo>
                      <a:pt x="10997" y="12702"/>
                    </a:lnTo>
                    <a:lnTo>
                      <a:pt x="10997" y="12704"/>
                    </a:lnTo>
                    <a:lnTo>
                      <a:pt x="10995" y="12704"/>
                    </a:lnTo>
                    <a:lnTo>
                      <a:pt x="10995" y="12705"/>
                    </a:lnTo>
                    <a:lnTo>
                      <a:pt x="10994" y="12705"/>
                    </a:lnTo>
                    <a:lnTo>
                      <a:pt x="10994" y="12707"/>
                    </a:lnTo>
                    <a:lnTo>
                      <a:pt x="10992" y="12707"/>
                    </a:lnTo>
                    <a:lnTo>
                      <a:pt x="10992" y="12709"/>
                    </a:lnTo>
                    <a:lnTo>
                      <a:pt x="10989" y="12709"/>
                    </a:lnTo>
                    <a:close/>
                    <a:moveTo>
                      <a:pt x="11045" y="12652"/>
                    </a:moveTo>
                    <a:lnTo>
                      <a:pt x="11047" y="12652"/>
                    </a:lnTo>
                    <a:lnTo>
                      <a:pt x="11047" y="12655"/>
                    </a:lnTo>
                    <a:lnTo>
                      <a:pt x="11045" y="12655"/>
                    </a:lnTo>
                    <a:lnTo>
                      <a:pt x="11045" y="12652"/>
                    </a:lnTo>
                    <a:close/>
                    <a:moveTo>
                      <a:pt x="11047" y="12652"/>
                    </a:moveTo>
                    <a:lnTo>
                      <a:pt x="11047" y="12650"/>
                    </a:lnTo>
                    <a:lnTo>
                      <a:pt x="11049" y="12650"/>
                    </a:lnTo>
                    <a:lnTo>
                      <a:pt x="11049" y="12649"/>
                    </a:lnTo>
                    <a:lnTo>
                      <a:pt x="11050" y="12649"/>
                    </a:lnTo>
                    <a:lnTo>
                      <a:pt x="11050" y="12652"/>
                    </a:lnTo>
                    <a:lnTo>
                      <a:pt x="11047" y="12652"/>
                    </a:lnTo>
                    <a:close/>
                    <a:moveTo>
                      <a:pt x="11050" y="12647"/>
                    </a:moveTo>
                    <a:lnTo>
                      <a:pt x="11054" y="12647"/>
                    </a:lnTo>
                    <a:lnTo>
                      <a:pt x="11054" y="12649"/>
                    </a:lnTo>
                    <a:lnTo>
                      <a:pt x="11050" y="12649"/>
                    </a:lnTo>
                    <a:lnTo>
                      <a:pt x="11050" y="12647"/>
                    </a:lnTo>
                    <a:close/>
                    <a:moveTo>
                      <a:pt x="11067" y="12632"/>
                    </a:moveTo>
                    <a:lnTo>
                      <a:pt x="11067" y="12630"/>
                    </a:lnTo>
                    <a:lnTo>
                      <a:pt x="11069" y="12630"/>
                    </a:lnTo>
                    <a:lnTo>
                      <a:pt x="11069" y="12629"/>
                    </a:lnTo>
                    <a:lnTo>
                      <a:pt x="11070" y="12629"/>
                    </a:lnTo>
                    <a:lnTo>
                      <a:pt x="11070" y="12632"/>
                    </a:lnTo>
                    <a:lnTo>
                      <a:pt x="11067" y="12632"/>
                    </a:lnTo>
                    <a:close/>
                    <a:moveTo>
                      <a:pt x="11074" y="12624"/>
                    </a:moveTo>
                    <a:lnTo>
                      <a:pt x="11075" y="12624"/>
                    </a:lnTo>
                    <a:lnTo>
                      <a:pt x="11075" y="12625"/>
                    </a:lnTo>
                    <a:lnTo>
                      <a:pt x="11074" y="12625"/>
                    </a:lnTo>
                    <a:lnTo>
                      <a:pt x="11074" y="12624"/>
                    </a:lnTo>
                    <a:close/>
                    <a:moveTo>
                      <a:pt x="11079" y="12617"/>
                    </a:moveTo>
                    <a:lnTo>
                      <a:pt x="11080" y="12617"/>
                    </a:lnTo>
                    <a:lnTo>
                      <a:pt x="11080" y="12620"/>
                    </a:lnTo>
                    <a:lnTo>
                      <a:pt x="11079" y="12620"/>
                    </a:lnTo>
                    <a:lnTo>
                      <a:pt x="11079" y="12617"/>
                    </a:lnTo>
                    <a:close/>
                    <a:moveTo>
                      <a:pt x="12127" y="12022"/>
                    </a:moveTo>
                    <a:lnTo>
                      <a:pt x="12127" y="12019"/>
                    </a:lnTo>
                    <a:lnTo>
                      <a:pt x="12129" y="12019"/>
                    </a:lnTo>
                    <a:lnTo>
                      <a:pt x="12129" y="12015"/>
                    </a:lnTo>
                    <a:lnTo>
                      <a:pt x="12130" y="12015"/>
                    </a:lnTo>
                    <a:lnTo>
                      <a:pt x="12130" y="12012"/>
                    </a:lnTo>
                    <a:lnTo>
                      <a:pt x="12132" y="12012"/>
                    </a:lnTo>
                    <a:lnTo>
                      <a:pt x="12132" y="12007"/>
                    </a:lnTo>
                    <a:lnTo>
                      <a:pt x="12134" y="12007"/>
                    </a:lnTo>
                    <a:lnTo>
                      <a:pt x="12134" y="12004"/>
                    </a:lnTo>
                    <a:lnTo>
                      <a:pt x="12135" y="12004"/>
                    </a:lnTo>
                    <a:lnTo>
                      <a:pt x="12135" y="12000"/>
                    </a:lnTo>
                    <a:lnTo>
                      <a:pt x="12137" y="12000"/>
                    </a:lnTo>
                    <a:lnTo>
                      <a:pt x="12137" y="11995"/>
                    </a:lnTo>
                    <a:lnTo>
                      <a:pt x="12139" y="11995"/>
                    </a:lnTo>
                    <a:lnTo>
                      <a:pt x="12139" y="11992"/>
                    </a:lnTo>
                    <a:lnTo>
                      <a:pt x="12140" y="11992"/>
                    </a:lnTo>
                    <a:lnTo>
                      <a:pt x="12140" y="11989"/>
                    </a:lnTo>
                    <a:lnTo>
                      <a:pt x="12142" y="11989"/>
                    </a:lnTo>
                    <a:lnTo>
                      <a:pt x="12142" y="11984"/>
                    </a:lnTo>
                    <a:lnTo>
                      <a:pt x="12144" y="11984"/>
                    </a:lnTo>
                    <a:lnTo>
                      <a:pt x="12144" y="11980"/>
                    </a:lnTo>
                    <a:lnTo>
                      <a:pt x="12145" y="11980"/>
                    </a:lnTo>
                    <a:lnTo>
                      <a:pt x="12145" y="11975"/>
                    </a:lnTo>
                    <a:lnTo>
                      <a:pt x="12147" y="11975"/>
                    </a:lnTo>
                    <a:lnTo>
                      <a:pt x="12147" y="11970"/>
                    </a:lnTo>
                    <a:lnTo>
                      <a:pt x="12149" y="11970"/>
                    </a:lnTo>
                    <a:lnTo>
                      <a:pt x="12149" y="11967"/>
                    </a:lnTo>
                    <a:lnTo>
                      <a:pt x="12150" y="11967"/>
                    </a:lnTo>
                    <a:lnTo>
                      <a:pt x="12150" y="11962"/>
                    </a:lnTo>
                    <a:lnTo>
                      <a:pt x="12152" y="11962"/>
                    </a:lnTo>
                    <a:lnTo>
                      <a:pt x="12152" y="11959"/>
                    </a:lnTo>
                    <a:lnTo>
                      <a:pt x="12154" y="11959"/>
                    </a:lnTo>
                    <a:lnTo>
                      <a:pt x="12154" y="11954"/>
                    </a:lnTo>
                    <a:lnTo>
                      <a:pt x="12155" y="11954"/>
                    </a:lnTo>
                    <a:lnTo>
                      <a:pt x="12155" y="11950"/>
                    </a:lnTo>
                    <a:lnTo>
                      <a:pt x="12157" y="11950"/>
                    </a:lnTo>
                    <a:lnTo>
                      <a:pt x="12157" y="11945"/>
                    </a:lnTo>
                    <a:lnTo>
                      <a:pt x="12159" y="11945"/>
                    </a:lnTo>
                    <a:lnTo>
                      <a:pt x="12159" y="11940"/>
                    </a:lnTo>
                    <a:lnTo>
                      <a:pt x="12160" y="11940"/>
                    </a:lnTo>
                    <a:lnTo>
                      <a:pt x="12160" y="11937"/>
                    </a:lnTo>
                    <a:lnTo>
                      <a:pt x="12162" y="11937"/>
                    </a:lnTo>
                    <a:lnTo>
                      <a:pt x="12162" y="11932"/>
                    </a:lnTo>
                    <a:lnTo>
                      <a:pt x="12164" y="11932"/>
                    </a:lnTo>
                    <a:lnTo>
                      <a:pt x="12164" y="11929"/>
                    </a:lnTo>
                    <a:lnTo>
                      <a:pt x="12165" y="11929"/>
                    </a:lnTo>
                    <a:lnTo>
                      <a:pt x="12165" y="11924"/>
                    </a:lnTo>
                    <a:lnTo>
                      <a:pt x="12167" y="11924"/>
                    </a:lnTo>
                    <a:lnTo>
                      <a:pt x="12167" y="11919"/>
                    </a:lnTo>
                    <a:lnTo>
                      <a:pt x="12169" y="11919"/>
                    </a:lnTo>
                    <a:lnTo>
                      <a:pt x="12169" y="11915"/>
                    </a:lnTo>
                    <a:lnTo>
                      <a:pt x="12170" y="11915"/>
                    </a:lnTo>
                    <a:lnTo>
                      <a:pt x="12170" y="11910"/>
                    </a:lnTo>
                    <a:lnTo>
                      <a:pt x="12172" y="11910"/>
                    </a:lnTo>
                    <a:lnTo>
                      <a:pt x="12172" y="11907"/>
                    </a:lnTo>
                    <a:lnTo>
                      <a:pt x="12174" y="11907"/>
                    </a:lnTo>
                    <a:lnTo>
                      <a:pt x="12174" y="11902"/>
                    </a:lnTo>
                    <a:lnTo>
                      <a:pt x="12175" y="11902"/>
                    </a:lnTo>
                    <a:lnTo>
                      <a:pt x="12175" y="11897"/>
                    </a:lnTo>
                    <a:lnTo>
                      <a:pt x="12177" y="11897"/>
                    </a:lnTo>
                    <a:lnTo>
                      <a:pt x="12177" y="11894"/>
                    </a:lnTo>
                    <a:lnTo>
                      <a:pt x="12179" y="11894"/>
                    </a:lnTo>
                    <a:lnTo>
                      <a:pt x="12179" y="11889"/>
                    </a:lnTo>
                    <a:lnTo>
                      <a:pt x="12180" y="11889"/>
                    </a:lnTo>
                    <a:lnTo>
                      <a:pt x="12180" y="11885"/>
                    </a:lnTo>
                    <a:lnTo>
                      <a:pt x="12182" y="11885"/>
                    </a:lnTo>
                    <a:lnTo>
                      <a:pt x="12182" y="11880"/>
                    </a:lnTo>
                    <a:lnTo>
                      <a:pt x="12184" y="11880"/>
                    </a:lnTo>
                    <a:lnTo>
                      <a:pt x="12184" y="11877"/>
                    </a:lnTo>
                    <a:lnTo>
                      <a:pt x="12185" y="11877"/>
                    </a:lnTo>
                    <a:lnTo>
                      <a:pt x="12185" y="11882"/>
                    </a:lnTo>
                    <a:lnTo>
                      <a:pt x="12184" y="11882"/>
                    </a:lnTo>
                    <a:lnTo>
                      <a:pt x="12184" y="11887"/>
                    </a:lnTo>
                    <a:lnTo>
                      <a:pt x="12182" y="11887"/>
                    </a:lnTo>
                    <a:lnTo>
                      <a:pt x="12182" y="11890"/>
                    </a:lnTo>
                    <a:lnTo>
                      <a:pt x="12180" y="11890"/>
                    </a:lnTo>
                    <a:lnTo>
                      <a:pt x="12180" y="11895"/>
                    </a:lnTo>
                    <a:lnTo>
                      <a:pt x="12179" y="11895"/>
                    </a:lnTo>
                    <a:lnTo>
                      <a:pt x="12179" y="11899"/>
                    </a:lnTo>
                    <a:lnTo>
                      <a:pt x="12177" y="11899"/>
                    </a:lnTo>
                    <a:lnTo>
                      <a:pt x="12177" y="11904"/>
                    </a:lnTo>
                    <a:lnTo>
                      <a:pt x="12175" y="11904"/>
                    </a:lnTo>
                    <a:lnTo>
                      <a:pt x="12175" y="11909"/>
                    </a:lnTo>
                    <a:lnTo>
                      <a:pt x="12174" y="11909"/>
                    </a:lnTo>
                    <a:lnTo>
                      <a:pt x="12174" y="11912"/>
                    </a:lnTo>
                    <a:lnTo>
                      <a:pt x="12172" y="11912"/>
                    </a:lnTo>
                    <a:lnTo>
                      <a:pt x="12172" y="11917"/>
                    </a:lnTo>
                    <a:lnTo>
                      <a:pt x="12170" y="11917"/>
                    </a:lnTo>
                    <a:lnTo>
                      <a:pt x="12170" y="11920"/>
                    </a:lnTo>
                    <a:lnTo>
                      <a:pt x="12169" y="11920"/>
                    </a:lnTo>
                    <a:lnTo>
                      <a:pt x="12169" y="11925"/>
                    </a:lnTo>
                    <a:lnTo>
                      <a:pt x="12167" y="11925"/>
                    </a:lnTo>
                    <a:lnTo>
                      <a:pt x="12167" y="11930"/>
                    </a:lnTo>
                    <a:lnTo>
                      <a:pt x="12165" y="11930"/>
                    </a:lnTo>
                    <a:lnTo>
                      <a:pt x="12165" y="11934"/>
                    </a:lnTo>
                    <a:lnTo>
                      <a:pt x="12164" y="11934"/>
                    </a:lnTo>
                    <a:lnTo>
                      <a:pt x="12164" y="11939"/>
                    </a:lnTo>
                    <a:lnTo>
                      <a:pt x="12162" y="11939"/>
                    </a:lnTo>
                    <a:lnTo>
                      <a:pt x="12162" y="11942"/>
                    </a:lnTo>
                    <a:lnTo>
                      <a:pt x="12160" y="11942"/>
                    </a:lnTo>
                    <a:lnTo>
                      <a:pt x="12160" y="11947"/>
                    </a:lnTo>
                    <a:lnTo>
                      <a:pt x="12159" y="11947"/>
                    </a:lnTo>
                    <a:lnTo>
                      <a:pt x="12159" y="11952"/>
                    </a:lnTo>
                    <a:lnTo>
                      <a:pt x="12157" y="11952"/>
                    </a:lnTo>
                    <a:lnTo>
                      <a:pt x="12157" y="11955"/>
                    </a:lnTo>
                    <a:lnTo>
                      <a:pt x="12155" y="11955"/>
                    </a:lnTo>
                    <a:lnTo>
                      <a:pt x="12155" y="11960"/>
                    </a:lnTo>
                    <a:lnTo>
                      <a:pt x="12154" y="11960"/>
                    </a:lnTo>
                    <a:lnTo>
                      <a:pt x="12154" y="11964"/>
                    </a:lnTo>
                    <a:lnTo>
                      <a:pt x="12152" y="11964"/>
                    </a:lnTo>
                    <a:lnTo>
                      <a:pt x="12152" y="11969"/>
                    </a:lnTo>
                    <a:lnTo>
                      <a:pt x="12150" y="11969"/>
                    </a:lnTo>
                    <a:lnTo>
                      <a:pt x="12150" y="11972"/>
                    </a:lnTo>
                    <a:lnTo>
                      <a:pt x="12149" y="11972"/>
                    </a:lnTo>
                    <a:lnTo>
                      <a:pt x="12149" y="11977"/>
                    </a:lnTo>
                    <a:lnTo>
                      <a:pt x="12147" y="11977"/>
                    </a:lnTo>
                    <a:lnTo>
                      <a:pt x="12147" y="11982"/>
                    </a:lnTo>
                    <a:lnTo>
                      <a:pt x="12145" y="11982"/>
                    </a:lnTo>
                    <a:lnTo>
                      <a:pt x="12145" y="11985"/>
                    </a:lnTo>
                    <a:lnTo>
                      <a:pt x="12144" y="11985"/>
                    </a:lnTo>
                    <a:lnTo>
                      <a:pt x="12144" y="11990"/>
                    </a:lnTo>
                    <a:lnTo>
                      <a:pt x="12142" y="11990"/>
                    </a:lnTo>
                    <a:lnTo>
                      <a:pt x="12142" y="11994"/>
                    </a:lnTo>
                    <a:lnTo>
                      <a:pt x="12140" y="11994"/>
                    </a:lnTo>
                    <a:lnTo>
                      <a:pt x="12140" y="11997"/>
                    </a:lnTo>
                    <a:lnTo>
                      <a:pt x="12139" y="11997"/>
                    </a:lnTo>
                    <a:lnTo>
                      <a:pt x="12139" y="12002"/>
                    </a:lnTo>
                    <a:lnTo>
                      <a:pt x="12137" y="12002"/>
                    </a:lnTo>
                    <a:lnTo>
                      <a:pt x="12137" y="12005"/>
                    </a:lnTo>
                    <a:lnTo>
                      <a:pt x="12135" y="12005"/>
                    </a:lnTo>
                    <a:lnTo>
                      <a:pt x="12135" y="12009"/>
                    </a:lnTo>
                    <a:lnTo>
                      <a:pt x="12134" y="12009"/>
                    </a:lnTo>
                    <a:lnTo>
                      <a:pt x="12134" y="12014"/>
                    </a:lnTo>
                    <a:lnTo>
                      <a:pt x="12132" y="12014"/>
                    </a:lnTo>
                    <a:lnTo>
                      <a:pt x="12132" y="12017"/>
                    </a:lnTo>
                    <a:lnTo>
                      <a:pt x="12130" y="12017"/>
                    </a:lnTo>
                    <a:lnTo>
                      <a:pt x="12130" y="12020"/>
                    </a:lnTo>
                    <a:lnTo>
                      <a:pt x="12129" y="12020"/>
                    </a:lnTo>
                    <a:lnTo>
                      <a:pt x="12129" y="12022"/>
                    </a:lnTo>
                    <a:lnTo>
                      <a:pt x="12127" y="12022"/>
                    </a:lnTo>
                    <a:close/>
                    <a:moveTo>
                      <a:pt x="12185" y="11877"/>
                    </a:moveTo>
                    <a:lnTo>
                      <a:pt x="12185" y="11872"/>
                    </a:lnTo>
                    <a:lnTo>
                      <a:pt x="12187" y="11872"/>
                    </a:lnTo>
                    <a:lnTo>
                      <a:pt x="12187" y="11867"/>
                    </a:lnTo>
                    <a:lnTo>
                      <a:pt x="12189" y="11867"/>
                    </a:lnTo>
                    <a:lnTo>
                      <a:pt x="12189" y="11862"/>
                    </a:lnTo>
                    <a:lnTo>
                      <a:pt x="12190" y="11862"/>
                    </a:lnTo>
                    <a:lnTo>
                      <a:pt x="12190" y="11857"/>
                    </a:lnTo>
                    <a:lnTo>
                      <a:pt x="12192" y="11857"/>
                    </a:lnTo>
                    <a:lnTo>
                      <a:pt x="12192" y="11852"/>
                    </a:lnTo>
                    <a:lnTo>
                      <a:pt x="12194" y="11852"/>
                    </a:lnTo>
                    <a:lnTo>
                      <a:pt x="12194" y="11847"/>
                    </a:lnTo>
                    <a:lnTo>
                      <a:pt x="12195" y="11847"/>
                    </a:lnTo>
                    <a:lnTo>
                      <a:pt x="12195" y="11842"/>
                    </a:lnTo>
                    <a:lnTo>
                      <a:pt x="12197" y="11842"/>
                    </a:lnTo>
                    <a:lnTo>
                      <a:pt x="12197" y="11837"/>
                    </a:lnTo>
                    <a:lnTo>
                      <a:pt x="12199" y="11837"/>
                    </a:lnTo>
                    <a:lnTo>
                      <a:pt x="12199" y="11832"/>
                    </a:lnTo>
                    <a:lnTo>
                      <a:pt x="12200" y="11832"/>
                    </a:lnTo>
                    <a:lnTo>
                      <a:pt x="12200" y="11827"/>
                    </a:lnTo>
                    <a:lnTo>
                      <a:pt x="12202" y="11827"/>
                    </a:lnTo>
                    <a:lnTo>
                      <a:pt x="12202" y="11822"/>
                    </a:lnTo>
                    <a:lnTo>
                      <a:pt x="12204" y="11822"/>
                    </a:lnTo>
                    <a:lnTo>
                      <a:pt x="12204" y="11817"/>
                    </a:lnTo>
                    <a:lnTo>
                      <a:pt x="12205" y="11817"/>
                    </a:lnTo>
                    <a:lnTo>
                      <a:pt x="12205" y="11814"/>
                    </a:lnTo>
                    <a:lnTo>
                      <a:pt x="12207" y="11814"/>
                    </a:lnTo>
                    <a:lnTo>
                      <a:pt x="12207" y="11819"/>
                    </a:lnTo>
                    <a:lnTo>
                      <a:pt x="12205" y="11819"/>
                    </a:lnTo>
                    <a:lnTo>
                      <a:pt x="12205" y="11824"/>
                    </a:lnTo>
                    <a:lnTo>
                      <a:pt x="12204" y="11824"/>
                    </a:lnTo>
                    <a:lnTo>
                      <a:pt x="12204" y="11829"/>
                    </a:lnTo>
                    <a:lnTo>
                      <a:pt x="12202" y="11829"/>
                    </a:lnTo>
                    <a:lnTo>
                      <a:pt x="12202" y="11834"/>
                    </a:lnTo>
                    <a:lnTo>
                      <a:pt x="12200" y="11834"/>
                    </a:lnTo>
                    <a:lnTo>
                      <a:pt x="12200" y="11839"/>
                    </a:lnTo>
                    <a:lnTo>
                      <a:pt x="12199" y="11839"/>
                    </a:lnTo>
                    <a:lnTo>
                      <a:pt x="12199" y="11844"/>
                    </a:lnTo>
                    <a:lnTo>
                      <a:pt x="12197" y="11844"/>
                    </a:lnTo>
                    <a:lnTo>
                      <a:pt x="12197" y="11849"/>
                    </a:lnTo>
                    <a:lnTo>
                      <a:pt x="12195" y="11849"/>
                    </a:lnTo>
                    <a:lnTo>
                      <a:pt x="12195" y="11854"/>
                    </a:lnTo>
                    <a:lnTo>
                      <a:pt x="12194" y="11854"/>
                    </a:lnTo>
                    <a:lnTo>
                      <a:pt x="12194" y="11859"/>
                    </a:lnTo>
                    <a:lnTo>
                      <a:pt x="12192" y="11859"/>
                    </a:lnTo>
                    <a:lnTo>
                      <a:pt x="12192" y="11864"/>
                    </a:lnTo>
                    <a:lnTo>
                      <a:pt x="12190" y="11864"/>
                    </a:lnTo>
                    <a:lnTo>
                      <a:pt x="12190" y="11869"/>
                    </a:lnTo>
                    <a:lnTo>
                      <a:pt x="12189" y="11869"/>
                    </a:lnTo>
                    <a:lnTo>
                      <a:pt x="12189" y="11874"/>
                    </a:lnTo>
                    <a:lnTo>
                      <a:pt x="12187" y="11874"/>
                    </a:lnTo>
                    <a:lnTo>
                      <a:pt x="12187" y="11877"/>
                    </a:lnTo>
                    <a:lnTo>
                      <a:pt x="12185" y="11877"/>
                    </a:lnTo>
                    <a:close/>
                    <a:moveTo>
                      <a:pt x="12207" y="11814"/>
                    </a:moveTo>
                    <a:lnTo>
                      <a:pt x="12207" y="11809"/>
                    </a:lnTo>
                    <a:lnTo>
                      <a:pt x="12209" y="11809"/>
                    </a:lnTo>
                    <a:lnTo>
                      <a:pt x="12209" y="11804"/>
                    </a:lnTo>
                    <a:lnTo>
                      <a:pt x="12210" y="11804"/>
                    </a:lnTo>
                    <a:lnTo>
                      <a:pt x="12210" y="11799"/>
                    </a:lnTo>
                    <a:lnTo>
                      <a:pt x="12212" y="11799"/>
                    </a:lnTo>
                    <a:lnTo>
                      <a:pt x="12212" y="11794"/>
                    </a:lnTo>
                    <a:lnTo>
                      <a:pt x="12214" y="11794"/>
                    </a:lnTo>
                    <a:lnTo>
                      <a:pt x="12214" y="11789"/>
                    </a:lnTo>
                    <a:lnTo>
                      <a:pt x="12215" y="11789"/>
                    </a:lnTo>
                    <a:lnTo>
                      <a:pt x="12215" y="11784"/>
                    </a:lnTo>
                    <a:lnTo>
                      <a:pt x="12217" y="11784"/>
                    </a:lnTo>
                    <a:lnTo>
                      <a:pt x="12217" y="11779"/>
                    </a:lnTo>
                    <a:lnTo>
                      <a:pt x="12219" y="11779"/>
                    </a:lnTo>
                    <a:lnTo>
                      <a:pt x="12219" y="11774"/>
                    </a:lnTo>
                    <a:lnTo>
                      <a:pt x="12220" y="11774"/>
                    </a:lnTo>
                    <a:lnTo>
                      <a:pt x="12220" y="11769"/>
                    </a:lnTo>
                    <a:lnTo>
                      <a:pt x="12222" y="11769"/>
                    </a:lnTo>
                    <a:lnTo>
                      <a:pt x="12222" y="11764"/>
                    </a:lnTo>
                    <a:lnTo>
                      <a:pt x="12224" y="11764"/>
                    </a:lnTo>
                    <a:lnTo>
                      <a:pt x="12224" y="11759"/>
                    </a:lnTo>
                    <a:lnTo>
                      <a:pt x="12225" y="11759"/>
                    </a:lnTo>
                    <a:lnTo>
                      <a:pt x="12225" y="11754"/>
                    </a:lnTo>
                    <a:lnTo>
                      <a:pt x="12227" y="11754"/>
                    </a:lnTo>
                    <a:lnTo>
                      <a:pt x="12227" y="11749"/>
                    </a:lnTo>
                    <a:lnTo>
                      <a:pt x="12229" y="11749"/>
                    </a:lnTo>
                    <a:lnTo>
                      <a:pt x="12229" y="11744"/>
                    </a:lnTo>
                    <a:lnTo>
                      <a:pt x="12230" y="11744"/>
                    </a:lnTo>
                    <a:lnTo>
                      <a:pt x="12230" y="11739"/>
                    </a:lnTo>
                    <a:lnTo>
                      <a:pt x="12232" y="11739"/>
                    </a:lnTo>
                    <a:lnTo>
                      <a:pt x="12232" y="11735"/>
                    </a:lnTo>
                    <a:lnTo>
                      <a:pt x="12234" y="11735"/>
                    </a:lnTo>
                    <a:lnTo>
                      <a:pt x="12234" y="11740"/>
                    </a:lnTo>
                    <a:lnTo>
                      <a:pt x="12232" y="11740"/>
                    </a:lnTo>
                    <a:lnTo>
                      <a:pt x="12232" y="11745"/>
                    </a:lnTo>
                    <a:lnTo>
                      <a:pt x="12230" y="11745"/>
                    </a:lnTo>
                    <a:lnTo>
                      <a:pt x="12230" y="11750"/>
                    </a:lnTo>
                    <a:lnTo>
                      <a:pt x="12229" y="11750"/>
                    </a:lnTo>
                    <a:lnTo>
                      <a:pt x="12229" y="11755"/>
                    </a:lnTo>
                    <a:lnTo>
                      <a:pt x="12227" y="11755"/>
                    </a:lnTo>
                    <a:lnTo>
                      <a:pt x="12227" y="11760"/>
                    </a:lnTo>
                    <a:lnTo>
                      <a:pt x="12225" y="11760"/>
                    </a:lnTo>
                    <a:lnTo>
                      <a:pt x="12225" y="11765"/>
                    </a:lnTo>
                    <a:lnTo>
                      <a:pt x="12224" y="11765"/>
                    </a:lnTo>
                    <a:lnTo>
                      <a:pt x="12224" y="11770"/>
                    </a:lnTo>
                    <a:lnTo>
                      <a:pt x="12222" y="11770"/>
                    </a:lnTo>
                    <a:lnTo>
                      <a:pt x="12222" y="11775"/>
                    </a:lnTo>
                    <a:lnTo>
                      <a:pt x="12220" y="11775"/>
                    </a:lnTo>
                    <a:lnTo>
                      <a:pt x="12220" y="11780"/>
                    </a:lnTo>
                    <a:lnTo>
                      <a:pt x="12219" y="11780"/>
                    </a:lnTo>
                    <a:lnTo>
                      <a:pt x="12219" y="11785"/>
                    </a:lnTo>
                    <a:lnTo>
                      <a:pt x="12217" y="11785"/>
                    </a:lnTo>
                    <a:lnTo>
                      <a:pt x="12217" y="11790"/>
                    </a:lnTo>
                    <a:lnTo>
                      <a:pt x="12215" y="11790"/>
                    </a:lnTo>
                    <a:lnTo>
                      <a:pt x="12215" y="11795"/>
                    </a:lnTo>
                    <a:lnTo>
                      <a:pt x="12214" y="11795"/>
                    </a:lnTo>
                    <a:lnTo>
                      <a:pt x="12214" y="11800"/>
                    </a:lnTo>
                    <a:lnTo>
                      <a:pt x="12212" y="11800"/>
                    </a:lnTo>
                    <a:lnTo>
                      <a:pt x="12212" y="11805"/>
                    </a:lnTo>
                    <a:lnTo>
                      <a:pt x="12210" y="11805"/>
                    </a:lnTo>
                    <a:lnTo>
                      <a:pt x="12210" y="11810"/>
                    </a:lnTo>
                    <a:lnTo>
                      <a:pt x="12209" y="11810"/>
                    </a:lnTo>
                    <a:lnTo>
                      <a:pt x="12209" y="11814"/>
                    </a:lnTo>
                    <a:lnTo>
                      <a:pt x="12207" y="11814"/>
                    </a:lnTo>
                    <a:close/>
                    <a:moveTo>
                      <a:pt x="12234" y="11730"/>
                    </a:moveTo>
                    <a:lnTo>
                      <a:pt x="12235" y="11730"/>
                    </a:lnTo>
                    <a:lnTo>
                      <a:pt x="12235" y="11735"/>
                    </a:lnTo>
                    <a:lnTo>
                      <a:pt x="12234" y="11735"/>
                    </a:lnTo>
                    <a:lnTo>
                      <a:pt x="12234" y="11730"/>
                    </a:lnTo>
                    <a:close/>
                    <a:moveTo>
                      <a:pt x="12235" y="11725"/>
                    </a:moveTo>
                    <a:lnTo>
                      <a:pt x="12237" y="11725"/>
                    </a:lnTo>
                    <a:lnTo>
                      <a:pt x="12237" y="11730"/>
                    </a:lnTo>
                    <a:lnTo>
                      <a:pt x="12235" y="11730"/>
                    </a:lnTo>
                    <a:lnTo>
                      <a:pt x="12235" y="11725"/>
                    </a:lnTo>
                    <a:close/>
                    <a:moveTo>
                      <a:pt x="12237" y="11725"/>
                    </a:moveTo>
                    <a:lnTo>
                      <a:pt x="12237" y="11719"/>
                    </a:lnTo>
                    <a:lnTo>
                      <a:pt x="12239" y="11719"/>
                    </a:lnTo>
                    <a:lnTo>
                      <a:pt x="12239" y="11714"/>
                    </a:lnTo>
                    <a:lnTo>
                      <a:pt x="12240" y="11714"/>
                    </a:lnTo>
                    <a:lnTo>
                      <a:pt x="12240" y="11707"/>
                    </a:lnTo>
                    <a:lnTo>
                      <a:pt x="12242" y="11707"/>
                    </a:lnTo>
                    <a:lnTo>
                      <a:pt x="12242" y="11702"/>
                    </a:lnTo>
                    <a:lnTo>
                      <a:pt x="12244" y="11702"/>
                    </a:lnTo>
                    <a:lnTo>
                      <a:pt x="12244" y="11695"/>
                    </a:lnTo>
                    <a:lnTo>
                      <a:pt x="12245" y="11695"/>
                    </a:lnTo>
                    <a:lnTo>
                      <a:pt x="12245" y="11690"/>
                    </a:lnTo>
                    <a:lnTo>
                      <a:pt x="12247" y="11690"/>
                    </a:lnTo>
                    <a:lnTo>
                      <a:pt x="12247" y="11684"/>
                    </a:lnTo>
                    <a:lnTo>
                      <a:pt x="12249" y="11684"/>
                    </a:lnTo>
                    <a:lnTo>
                      <a:pt x="12249" y="11679"/>
                    </a:lnTo>
                    <a:lnTo>
                      <a:pt x="12250" y="11679"/>
                    </a:lnTo>
                    <a:lnTo>
                      <a:pt x="12250" y="11672"/>
                    </a:lnTo>
                    <a:lnTo>
                      <a:pt x="12252" y="11672"/>
                    </a:lnTo>
                    <a:lnTo>
                      <a:pt x="12252" y="11667"/>
                    </a:lnTo>
                    <a:lnTo>
                      <a:pt x="12254" y="11667"/>
                    </a:lnTo>
                    <a:lnTo>
                      <a:pt x="12254" y="11660"/>
                    </a:lnTo>
                    <a:lnTo>
                      <a:pt x="12255" y="11660"/>
                    </a:lnTo>
                    <a:lnTo>
                      <a:pt x="12255" y="11655"/>
                    </a:lnTo>
                    <a:lnTo>
                      <a:pt x="12257" y="11655"/>
                    </a:lnTo>
                    <a:lnTo>
                      <a:pt x="12257" y="11649"/>
                    </a:lnTo>
                    <a:lnTo>
                      <a:pt x="12259" y="11649"/>
                    </a:lnTo>
                    <a:lnTo>
                      <a:pt x="12259" y="11644"/>
                    </a:lnTo>
                    <a:lnTo>
                      <a:pt x="12260" y="11644"/>
                    </a:lnTo>
                    <a:lnTo>
                      <a:pt x="12260" y="11650"/>
                    </a:lnTo>
                    <a:lnTo>
                      <a:pt x="12259" y="11650"/>
                    </a:lnTo>
                    <a:lnTo>
                      <a:pt x="12259" y="11657"/>
                    </a:lnTo>
                    <a:lnTo>
                      <a:pt x="12257" y="11657"/>
                    </a:lnTo>
                    <a:lnTo>
                      <a:pt x="12257" y="11662"/>
                    </a:lnTo>
                    <a:lnTo>
                      <a:pt x="12255" y="11662"/>
                    </a:lnTo>
                    <a:lnTo>
                      <a:pt x="12255" y="11669"/>
                    </a:lnTo>
                    <a:lnTo>
                      <a:pt x="12254" y="11669"/>
                    </a:lnTo>
                    <a:lnTo>
                      <a:pt x="12254" y="11674"/>
                    </a:lnTo>
                    <a:lnTo>
                      <a:pt x="12252" y="11674"/>
                    </a:lnTo>
                    <a:lnTo>
                      <a:pt x="12252" y="11680"/>
                    </a:lnTo>
                    <a:lnTo>
                      <a:pt x="12250" y="11680"/>
                    </a:lnTo>
                    <a:lnTo>
                      <a:pt x="12250" y="11685"/>
                    </a:lnTo>
                    <a:lnTo>
                      <a:pt x="12249" y="11685"/>
                    </a:lnTo>
                    <a:lnTo>
                      <a:pt x="12249" y="11692"/>
                    </a:lnTo>
                    <a:lnTo>
                      <a:pt x="12247" y="11692"/>
                    </a:lnTo>
                    <a:lnTo>
                      <a:pt x="12247" y="11697"/>
                    </a:lnTo>
                    <a:lnTo>
                      <a:pt x="12245" y="11697"/>
                    </a:lnTo>
                    <a:lnTo>
                      <a:pt x="12245" y="11704"/>
                    </a:lnTo>
                    <a:lnTo>
                      <a:pt x="12244" y="11704"/>
                    </a:lnTo>
                    <a:lnTo>
                      <a:pt x="12244" y="11709"/>
                    </a:lnTo>
                    <a:lnTo>
                      <a:pt x="12242" y="11709"/>
                    </a:lnTo>
                    <a:lnTo>
                      <a:pt x="12242" y="11715"/>
                    </a:lnTo>
                    <a:lnTo>
                      <a:pt x="12240" y="11715"/>
                    </a:lnTo>
                    <a:lnTo>
                      <a:pt x="12240" y="11720"/>
                    </a:lnTo>
                    <a:lnTo>
                      <a:pt x="12239" y="11720"/>
                    </a:lnTo>
                    <a:lnTo>
                      <a:pt x="12239" y="11725"/>
                    </a:lnTo>
                    <a:lnTo>
                      <a:pt x="12237" y="11725"/>
                    </a:lnTo>
                    <a:close/>
                    <a:moveTo>
                      <a:pt x="12260" y="11644"/>
                    </a:moveTo>
                    <a:lnTo>
                      <a:pt x="12260" y="11637"/>
                    </a:lnTo>
                    <a:lnTo>
                      <a:pt x="12262" y="11637"/>
                    </a:lnTo>
                    <a:lnTo>
                      <a:pt x="12262" y="11632"/>
                    </a:lnTo>
                    <a:lnTo>
                      <a:pt x="12264" y="11632"/>
                    </a:lnTo>
                    <a:lnTo>
                      <a:pt x="12264" y="11639"/>
                    </a:lnTo>
                    <a:lnTo>
                      <a:pt x="12262" y="11639"/>
                    </a:lnTo>
                    <a:lnTo>
                      <a:pt x="12262" y="11644"/>
                    </a:lnTo>
                    <a:lnTo>
                      <a:pt x="12260" y="11644"/>
                    </a:lnTo>
                    <a:close/>
                    <a:moveTo>
                      <a:pt x="12264" y="11632"/>
                    </a:moveTo>
                    <a:lnTo>
                      <a:pt x="12264" y="11625"/>
                    </a:lnTo>
                    <a:lnTo>
                      <a:pt x="12265" y="11625"/>
                    </a:lnTo>
                    <a:lnTo>
                      <a:pt x="12265" y="11620"/>
                    </a:lnTo>
                    <a:lnTo>
                      <a:pt x="12267" y="11620"/>
                    </a:lnTo>
                    <a:lnTo>
                      <a:pt x="12267" y="11627"/>
                    </a:lnTo>
                    <a:lnTo>
                      <a:pt x="12265" y="11627"/>
                    </a:lnTo>
                    <a:lnTo>
                      <a:pt x="12265" y="11632"/>
                    </a:lnTo>
                    <a:lnTo>
                      <a:pt x="12264" y="11632"/>
                    </a:lnTo>
                    <a:close/>
                    <a:moveTo>
                      <a:pt x="12267" y="11620"/>
                    </a:moveTo>
                    <a:lnTo>
                      <a:pt x="12267" y="11614"/>
                    </a:lnTo>
                    <a:lnTo>
                      <a:pt x="12269" y="11614"/>
                    </a:lnTo>
                    <a:lnTo>
                      <a:pt x="12269" y="11609"/>
                    </a:lnTo>
                    <a:lnTo>
                      <a:pt x="12270" y="11609"/>
                    </a:lnTo>
                    <a:lnTo>
                      <a:pt x="12270" y="11615"/>
                    </a:lnTo>
                    <a:lnTo>
                      <a:pt x="12269" y="11615"/>
                    </a:lnTo>
                    <a:lnTo>
                      <a:pt x="12269" y="11620"/>
                    </a:lnTo>
                    <a:lnTo>
                      <a:pt x="12267" y="11620"/>
                    </a:lnTo>
                    <a:close/>
                    <a:moveTo>
                      <a:pt x="12270" y="11609"/>
                    </a:moveTo>
                    <a:lnTo>
                      <a:pt x="12270" y="11602"/>
                    </a:lnTo>
                    <a:lnTo>
                      <a:pt x="12272" y="11602"/>
                    </a:lnTo>
                    <a:lnTo>
                      <a:pt x="12272" y="11597"/>
                    </a:lnTo>
                    <a:lnTo>
                      <a:pt x="12274" y="11597"/>
                    </a:lnTo>
                    <a:lnTo>
                      <a:pt x="12274" y="11604"/>
                    </a:lnTo>
                    <a:lnTo>
                      <a:pt x="12272" y="11604"/>
                    </a:lnTo>
                    <a:lnTo>
                      <a:pt x="12272" y="11609"/>
                    </a:lnTo>
                    <a:lnTo>
                      <a:pt x="12270" y="11609"/>
                    </a:lnTo>
                    <a:close/>
                    <a:moveTo>
                      <a:pt x="12274" y="11597"/>
                    </a:moveTo>
                    <a:lnTo>
                      <a:pt x="12274" y="11590"/>
                    </a:lnTo>
                    <a:lnTo>
                      <a:pt x="12275" y="11590"/>
                    </a:lnTo>
                    <a:lnTo>
                      <a:pt x="12275" y="11585"/>
                    </a:lnTo>
                    <a:lnTo>
                      <a:pt x="12277" y="11585"/>
                    </a:lnTo>
                    <a:lnTo>
                      <a:pt x="12277" y="11592"/>
                    </a:lnTo>
                    <a:lnTo>
                      <a:pt x="12275" y="11592"/>
                    </a:lnTo>
                    <a:lnTo>
                      <a:pt x="12275" y="11597"/>
                    </a:lnTo>
                    <a:lnTo>
                      <a:pt x="12274" y="11597"/>
                    </a:lnTo>
                    <a:close/>
                    <a:moveTo>
                      <a:pt x="12277" y="11585"/>
                    </a:moveTo>
                    <a:lnTo>
                      <a:pt x="12277" y="11579"/>
                    </a:lnTo>
                    <a:lnTo>
                      <a:pt x="12279" y="11579"/>
                    </a:lnTo>
                    <a:lnTo>
                      <a:pt x="12279" y="11572"/>
                    </a:lnTo>
                    <a:lnTo>
                      <a:pt x="12280" y="11572"/>
                    </a:lnTo>
                    <a:lnTo>
                      <a:pt x="12280" y="11565"/>
                    </a:lnTo>
                    <a:lnTo>
                      <a:pt x="12282" y="11565"/>
                    </a:lnTo>
                    <a:lnTo>
                      <a:pt x="12282" y="11559"/>
                    </a:lnTo>
                    <a:lnTo>
                      <a:pt x="12284" y="11559"/>
                    </a:lnTo>
                    <a:lnTo>
                      <a:pt x="12284" y="11552"/>
                    </a:lnTo>
                    <a:lnTo>
                      <a:pt x="12285" y="11552"/>
                    </a:lnTo>
                    <a:lnTo>
                      <a:pt x="12285" y="11544"/>
                    </a:lnTo>
                    <a:lnTo>
                      <a:pt x="12287" y="11544"/>
                    </a:lnTo>
                    <a:lnTo>
                      <a:pt x="12287" y="11537"/>
                    </a:lnTo>
                    <a:lnTo>
                      <a:pt x="12289" y="11537"/>
                    </a:lnTo>
                    <a:lnTo>
                      <a:pt x="12289" y="11530"/>
                    </a:lnTo>
                    <a:lnTo>
                      <a:pt x="12290" y="11530"/>
                    </a:lnTo>
                    <a:lnTo>
                      <a:pt x="12290" y="11522"/>
                    </a:lnTo>
                    <a:lnTo>
                      <a:pt x="12292" y="11522"/>
                    </a:lnTo>
                    <a:lnTo>
                      <a:pt x="12292" y="11515"/>
                    </a:lnTo>
                    <a:lnTo>
                      <a:pt x="12294" y="11515"/>
                    </a:lnTo>
                    <a:lnTo>
                      <a:pt x="12294" y="11509"/>
                    </a:lnTo>
                    <a:lnTo>
                      <a:pt x="12295" y="11509"/>
                    </a:lnTo>
                    <a:lnTo>
                      <a:pt x="12295" y="11502"/>
                    </a:lnTo>
                    <a:lnTo>
                      <a:pt x="12297" y="11502"/>
                    </a:lnTo>
                    <a:lnTo>
                      <a:pt x="12297" y="11510"/>
                    </a:lnTo>
                    <a:lnTo>
                      <a:pt x="12295" y="11510"/>
                    </a:lnTo>
                    <a:lnTo>
                      <a:pt x="12295" y="11517"/>
                    </a:lnTo>
                    <a:lnTo>
                      <a:pt x="12294" y="11517"/>
                    </a:lnTo>
                    <a:lnTo>
                      <a:pt x="12294" y="11524"/>
                    </a:lnTo>
                    <a:lnTo>
                      <a:pt x="12292" y="11524"/>
                    </a:lnTo>
                    <a:lnTo>
                      <a:pt x="12292" y="11532"/>
                    </a:lnTo>
                    <a:lnTo>
                      <a:pt x="12290" y="11532"/>
                    </a:lnTo>
                    <a:lnTo>
                      <a:pt x="12290" y="11539"/>
                    </a:lnTo>
                    <a:lnTo>
                      <a:pt x="12289" y="11539"/>
                    </a:lnTo>
                    <a:lnTo>
                      <a:pt x="12289" y="11545"/>
                    </a:lnTo>
                    <a:lnTo>
                      <a:pt x="12287" y="11545"/>
                    </a:lnTo>
                    <a:lnTo>
                      <a:pt x="12287" y="11554"/>
                    </a:lnTo>
                    <a:lnTo>
                      <a:pt x="12285" y="11554"/>
                    </a:lnTo>
                    <a:lnTo>
                      <a:pt x="12285" y="11560"/>
                    </a:lnTo>
                    <a:lnTo>
                      <a:pt x="12284" y="11560"/>
                    </a:lnTo>
                    <a:lnTo>
                      <a:pt x="12284" y="11567"/>
                    </a:lnTo>
                    <a:lnTo>
                      <a:pt x="12282" y="11567"/>
                    </a:lnTo>
                    <a:lnTo>
                      <a:pt x="12282" y="11574"/>
                    </a:lnTo>
                    <a:lnTo>
                      <a:pt x="12280" y="11574"/>
                    </a:lnTo>
                    <a:lnTo>
                      <a:pt x="12280" y="11580"/>
                    </a:lnTo>
                    <a:lnTo>
                      <a:pt x="12279" y="11580"/>
                    </a:lnTo>
                    <a:lnTo>
                      <a:pt x="12279" y="11585"/>
                    </a:lnTo>
                    <a:lnTo>
                      <a:pt x="12277" y="11585"/>
                    </a:lnTo>
                    <a:close/>
                    <a:moveTo>
                      <a:pt x="11707" y="11564"/>
                    </a:moveTo>
                    <a:lnTo>
                      <a:pt x="11709" y="11564"/>
                    </a:lnTo>
                    <a:lnTo>
                      <a:pt x="11709" y="11569"/>
                    </a:lnTo>
                    <a:lnTo>
                      <a:pt x="11707" y="11569"/>
                    </a:lnTo>
                    <a:lnTo>
                      <a:pt x="11707" y="11564"/>
                    </a:lnTo>
                    <a:close/>
                    <a:moveTo>
                      <a:pt x="11710" y="11557"/>
                    </a:moveTo>
                    <a:lnTo>
                      <a:pt x="11710" y="11554"/>
                    </a:lnTo>
                    <a:lnTo>
                      <a:pt x="11712" y="11554"/>
                    </a:lnTo>
                    <a:lnTo>
                      <a:pt x="11712" y="11550"/>
                    </a:lnTo>
                    <a:lnTo>
                      <a:pt x="11714" y="11550"/>
                    </a:lnTo>
                    <a:lnTo>
                      <a:pt x="11714" y="11555"/>
                    </a:lnTo>
                    <a:lnTo>
                      <a:pt x="11712" y="11555"/>
                    </a:lnTo>
                    <a:lnTo>
                      <a:pt x="11712" y="11557"/>
                    </a:lnTo>
                    <a:lnTo>
                      <a:pt x="11710" y="11557"/>
                    </a:lnTo>
                    <a:close/>
                    <a:moveTo>
                      <a:pt x="11719" y="11530"/>
                    </a:moveTo>
                    <a:lnTo>
                      <a:pt x="11720" y="11530"/>
                    </a:lnTo>
                    <a:lnTo>
                      <a:pt x="11720" y="11532"/>
                    </a:lnTo>
                    <a:lnTo>
                      <a:pt x="11719" y="11532"/>
                    </a:lnTo>
                    <a:lnTo>
                      <a:pt x="11719" y="11530"/>
                    </a:lnTo>
                    <a:close/>
                    <a:moveTo>
                      <a:pt x="11720" y="11522"/>
                    </a:moveTo>
                    <a:lnTo>
                      <a:pt x="11722" y="11522"/>
                    </a:lnTo>
                    <a:lnTo>
                      <a:pt x="11722" y="11525"/>
                    </a:lnTo>
                    <a:lnTo>
                      <a:pt x="11720" y="11525"/>
                    </a:lnTo>
                    <a:lnTo>
                      <a:pt x="11720" y="11522"/>
                    </a:lnTo>
                    <a:close/>
                    <a:moveTo>
                      <a:pt x="11724" y="11509"/>
                    </a:moveTo>
                    <a:lnTo>
                      <a:pt x="11725" y="11509"/>
                    </a:lnTo>
                    <a:lnTo>
                      <a:pt x="11725" y="11514"/>
                    </a:lnTo>
                    <a:lnTo>
                      <a:pt x="11724" y="11514"/>
                    </a:lnTo>
                    <a:lnTo>
                      <a:pt x="11724" y="11509"/>
                    </a:lnTo>
                    <a:close/>
                    <a:moveTo>
                      <a:pt x="11725" y="11504"/>
                    </a:moveTo>
                    <a:lnTo>
                      <a:pt x="11727" y="11504"/>
                    </a:lnTo>
                    <a:lnTo>
                      <a:pt x="11727" y="11507"/>
                    </a:lnTo>
                    <a:lnTo>
                      <a:pt x="11725" y="11507"/>
                    </a:lnTo>
                    <a:lnTo>
                      <a:pt x="11725" y="11504"/>
                    </a:lnTo>
                    <a:close/>
                    <a:moveTo>
                      <a:pt x="11727" y="11502"/>
                    </a:moveTo>
                    <a:lnTo>
                      <a:pt x="11729" y="11502"/>
                    </a:lnTo>
                    <a:lnTo>
                      <a:pt x="11729" y="11504"/>
                    </a:lnTo>
                    <a:lnTo>
                      <a:pt x="11727" y="11504"/>
                    </a:lnTo>
                    <a:lnTo>
                      <a:pt x="11727" y="11502"/>
                    </a:lnTo>
                    <a:close/>
                    <a:moveTo>
                      <a:pt x="12297" y="11502"/>
                    </a:moveTo>
                    <a:lnTo>
                      <a:pt x="12297" y="11494"/>
                    </a:lnTo>
                    <a:lnTo>
                      <a:pt x="12299" y="11494"/>
                    </a:lnTo>
                    <a:lnTo>
                      <a:pt x="12299" y="11487"/>
                    </a:lnTo>
                    <a:lnTo>
                      <a:pt x="12300" y="11487"/>
                    </a:lnTo>
                    <a:lnTo>
                      <a:pt x="12300" y="11480"/>
                    </a:lnTo>
                    <a:lnTo>
                      <a:pt x="12302" y="11480"/>
                    </a:lnTo>
                    <a:lnTo>
                      <a:pt x="12302" y="11489"/>
                    </a:lnTo>
                    <a:lnTo>
                      <a:pt x="12300" y="11489"/>
                    </a:lnTo>
                    <a:lnTo>
                      <a:pt x="12300" y="11495"/>
                    </a:lnTo>
                    <a:lnTo>
                      <a:pt x="12299" y="11495"/>
                    </a:lnTo>
                    <a:lnTo>
                      <a:pt x="12299" y="11502"/>
                    </a:lnTo>
                    <a:lnTo>
                      <a:pt x="12297" y="11502"/>
                    </a:lnTo>
                    <a:close/>
                    <a:moveTo>
                      <a:pt x="12302" y="11480"/>
                    </a:moveTo>
                    <a:lnTo>
                      <a:pt x="12302" y="11472"/>
                    </a:lnTo>
                    <a:lnTo>
                      <a:pt x="12304" y="11472"/>
                    </a:lnTo>
                    <a:lnTo>
                      <a:pt x="12304" y="11465"/>
                    </a:lnTo>
                    <a:lnTo>
                      <a:pt x="12305" y="11465"/>
                    </a:lnTo>
                    <a:lnTo>
                      <a:pt x="12305" y="11459"/>
                    </a:lnTo>
                    <a:lnTo>
                      <a:pt x="12307" y="11459"/>
                    </a:lnTo>
                    <a:lnTo>
                      <a:pt x="12307" y="11467"/>
                    </a:lnTo>
                    <a:lnTo>
                      <a:pt x="12305" y="11467"/>
                    </a:lnTo>
                    <a:lnTo>
                      <a:pt x="12305" y="11474"/>
                    </a:lnTo>
                    <a:lnTo>
                      <a:pt x="12304" y="11474"/>
                    </a:lnTo>
                    <a:lnTo>
                      <a:pt x="12304" y="11480"/>
                    </a:lnTo>
                    <a:lnTo>
                      <a:pt x="12302" y="11480"/>
                    </a:lnTo>
                    <a:close/>
                    <a:moveTo>
                      <a:pt x="12307" y="11452"/>
                    </a:moveTo>
                    <a:lnTo>
                      <a:pt x="12309" y="11452"/>
                    </a:lnTo>
                    <a:lnTo>
                      <a:pt x="12309" y="11459"/>
                    </a:lnTo>
                    <a:lnTo>
                      <a:pt x="12307" y="11459"/>
                    </a:lnTo>
                    <a:lnTo>
                      <a:pt x="12307" y="11452"/>
                    </a:lnTo>
                    <a:close/>
                    <a:moveTo>
                      <a:pt x="11740" y="11452"/>
                    </a:moveTo>
                    <a:lnTo>
                      <a:pt x="11740" y="11449"/>
                    </a:lnTo>
                    <a:lnTo>
                      <a:pt x="11742" y="11449"/>
                    </a:lnTo>
                    <a:lnTo>
                      <a:pt x="11742" y="11442"/>
                    </a:lnTo>
                    <a:lnTo>
                      <a:pt x="11744" y="11442"/>
                    </a:lnTo>
                    <a:lnTo>
                      <a:pt x="11744" y="11435"/>
                    </a:lnTo>
                    <a:lnTo>
                      <a:pt x="11745" y="11435"/>
                    </a:lnTo>
                    <a:lnTo>
                      <a:pt x="11745" y="11429"/>
                    </a:lnTo>
                    <a:lnTo>
                      <a:pt x="11747" y="11429"/>
                    </a:lnTo>
                    <a:lnTo>
                      <a:pt x="11747" y="11425"/>
                    </a:lnTo>
                    <a:lnTo>
                      <a:pt x="11749" y="11425"/>
                    </a:lnTo>
                    <a:lnTo>
                      <a:pt x="11749" y="11430"/>
                    </a:lnTo>
                    <a:lnTo>
                      <a:pt x="11747" y="11430"/>
                    </a:lnTo>
                    <a:lnTo>
                      <a:pt x="11747" y="11437"/>
                    </a:lnTo>
                    <a:lnTo>
                      <a:pt x="11745" y="11437"/>
                    </a:lnTo>
                    <a:lnTo>
                      <a:pt x="11745" y="11444"/>
                    </a:lnTo>
                    <a:lnTo>
                      <a:pt x="11744" y="11444"/>
                    </a:lnTo>
                    <a:lnTo>
                      <a:pt x="11744" y="11450"/>
                    </a:lnTo>
                    <a:lnTo>
                      <a:pt x="11742" y="11450"/>
                    </a:lnTo>
                    <a:lnTo>
                      <a:pt x="11742" y="11452"/>
                    </a:lnTo>
                    <a:lnTo>
                      <a:pt x="11740" y="11452"/>
                    </a:lnTo>
                    <a:close/>
                    <a:moveTo>
                      <a:pt x="12309" y="11452"/>
                    </a:moveTo>
                    <a:lnTo>
                      <a:pt x="12309" y="11444"/>
                    </a:lnTo>
                    <a:lnTo>
                      <a:pt x="12310" y="11444"/>
                    </a:lnTo>
                    <a:lnTo>
                      <a:pt x="12310" y="11437"/>
                    </a:lnTo>
                    <a:lnTo>
                      <a:pt x="12312" y="11437"/>
                    </a:lnTo>
                    <a:lnTo>
                      <a:pt x="12312" y="11445"/>
                    </a:lnTo>
                    <a:lnTo>
                      <a:pt x="12310" y="11445"/>
                    </a:lnTo>
                    <a:lnTo>
                      <a:pt x="12310" y="11452"/>
                    </a:lnTo>
                    <a:lnTo>
                      <a:pt x="12309" y="11452"/>
                    </a:lnTo>
                    <a:close/>
                    <a:moveTo>
                      <a:pt x="12312" y="11430"/>
                    </a:moveTo>
                    <a:lnTo>
                      <a:pt x="12314" y="11430"/>
                    </a:lnTo>
                    <a:lnTo>
                      <a:pt x="12314" y="11437"/>
                    </a:lnTo>
                    <a:lnTo>
                      <a:pt x="12312" y="11437"/>
                    </a:lnTo>
                    <a:lnTo>
                      <a:pt x="12312" y="11430"/>
                    </a:lnTo>
                    <a:close/>
                    <a:moveTo>
                      <a:pt x="12314" y="11430"/>
                    </a:moveTo>
                    <a:lnTo>
                      <a:pt x="12314" y="11422"/>
                    </a:lnTo>
                    <a:lnTo>
                      <a:pt x="12315" y="11422"/>
                    </a:lnTo>
                    <a:lnTo>
                      <a:pt x="12315" y="11414"/>
                    </a:lnTo>
                    <a:lnTo>
                      <a:pt x="12317" y="11414"/>
                    </a:lnTo>
                    <a:lnTo>
                      <a:pt x="12317" y="11404"/>
                    </a:lnTo>
                    <a:lnTo>
                      <a:pt x="12319" y="11404"/>
                    </a:lnTo>
                    <a:lnTo>
                      <a:pt x="12319" y="11395"/>
                    </a:lnTo>
                    <a:lnTo>
                      <a:pt x="12320" y="11395"/>
                    </a:lnTo>
                    <a:lnTo>
                      <a:pt x="12320" y="11385"/>
                    </a:lnTo>
                    <a:lnTo>
                      <a:pt x="12322" y="11385"/>
                    </a:lnTo>
                    <a:lnTo>
                      <a:pt x="12322" y="11377"/>
                    </a:lnTo>
                    <a:lnTo>
                      <a:pt x="12324" y="11377"/>
                    </a:lnTo>
                    <a:lnTo>
                      <a:pt x="12324" y="11367"/>
                    </a:lnTo>
                    <a:lnTo>
                      <a:pt x="12325" y="11367"/>
                    </a:lnTo>
                    <a:lnTo>
                      <a:pt x="12325" y="11359"/>
                    </a:lnTo>
                    <a:lnTo>
                      <a:pt x="12327" y="11359"/>
                    </a:lnTo>
                    <a:lnTo>
                      <a:pt x="12327" y="11349"/>
                    </a:lnTo>
                    <a:lnTo>
                      <a:pt x="12329" y="11349"/>
                    </a:lnTo>
                    <a:lnTo>
                      <a:pt x="12329" y="11340"/>
                    </a:lnTo>
                    <a:lnTo>
                      <a:pt x="12330" y="11340"/>
                    </a:lnTo>
                    <a:lnTo>
                      <a:pt x="12330" y="11330"/>
                    </a:lnTo>
                    <a:lnTo>
                      <a:pt x="12332" y="11330"/>
                    </a:lnTo>
                    <a:lnTo>
                      <a:pt x="12332" y="11322"/>
                    </a:lnTo>
                    <a:lnTo>
                      <a:pt x="12334" y="11322"/>
                    </a:lnTo>
                    <a:lnTo>
                      <a:pt x="12334" y="11332"/>
                    </a:lnTo>
                    <a:lnTo>
                      <a:pt x="12332" y="11332"/>
                    </a:lnTo>
                    <a:lnTo>
                      <a:pt x="12332" y="11342"/>
                    </a:lnTo>
                    <a:lnTo>
                      <a:pt x="12330" y="11342"/>
                    </a:lnTo>
                    <a:lnTo>
                      <a:pt x="12330" y="11350"/>
                    </a:lnTo>
                    <a:lnTo>
                      <a:pt x="12329" y="11350"/>
                    </a:lnTo>
                    <a:lnTo>
                      <a:pt x="12329" y="11360"/>
                    </a:lnTo>
                    <a:lnTo>
                      <a:pt x="12327" y="11360"/>
                    </a:lnTo>
                    <a:lnTo>
                      <a:pt x="12327" y="11369"/>
                    </a:lnTo>
                    <a:lnTo>
                      <a:pt x="12325" y="11369"/>
                    </a:lnTo>
                    <a:lnTo>
                      <a:pt x="12325" y="11379"/>
                    </a:lnTo>
                    <a:lnTo>
                      <a:pt x="12324" y="11379"/>
                    </a:lnTo>
                    <a:lnTo>
                      <a:pt x="12324" y="11387"/>
                    </a:lnTo>
                    <a:lnTo>
                      <a:pt x="12322" y="11387"/>
                    </a:lnTo>
                    <a:lnTo>
                      <a:pt x="12322" y="11397"/>
                    </a:lnTo>
                    <a:lnTo>
                      <a:pt x="12320" y="11397"/>
                    </a:lnTo>
                    <a:lnTo>
                      <a:pt x="12320" y="11405"/>
                    </a:lnTo>
                    <a:lnTo>
                      <a:pt x="12319" y="11405"/>
                    </a:lnTo>
                    <a:lnTo>
                      <a:pt x="12319" y="11415"/>
                    </a:lnTo>
                    <a:lnTo>
                      <a:pt x="12317" y="11415"/>
                    </a:lnTo>
                    <a:lnTo>
                      <a:pt x="12317" y="11424"/>
                    </a:lnTo>
                    <a:lnTo>
                      <a:pt x="12315" y="11424"/>
                    </a:lnTo>
                    <a:lnTo>
                      <a:pt x="12315" y="11430"/>
                    </a:lnTo>
                    <a:lnTo>
                      <a:pt x="12314" y="11430"/>
                    </a:lnTo>
                    <a:close/>
                    <a:moveTo>
                      <a:pt x="11749" y="11424"/>
                    </a:moveTo>
                    <a:lnTo>
                      <a:pt x="11749" y="11415"/>
                    </a:lnTo>
                    <a:lnTo>
                      <a:pt x="11750" y="11415"/>
                    </a:lnTo>
                    <a:lnTo>
                      <a:pt x="11750" y="11409"/>
                    </a:lnTo>
                    <a:lnTo>
                      <a:pt x="11752" y="11409"/>
                    </a:lnTo>
                    <a:lnTo>
                      <a:pt x="11752" y="11402"/>
                    </a:lnTo>
                    <a:lnTo>
                      <a:pt x="11754" y="11402"/>
                    </a:lnTo>
                    <a:lnTo>
                      <a:pt x="11754" y="11395"/>
                    </a:lnTo>
                    <a:lnTo>
                      <a:pt x="11755" y="11395"/>
                    </a:lnTo>
                    <a:lnTo>
                      <a:pt x="11755" y="11389"/>
                    </a:lnTo>
                    <a:lnTo>
                      <a:pt x="11757" y="11389"/>
                    </a:lnTo>
                    <a:lnTo>
                      <a:pt x="11757" y="11382"/>
                    </a:lnTo>
                    <a:lnTo>
                      <a:pt x="11759" y="11382"/>
                    </a:lnTo>
                    <a:lnTo>
                      <a:pt x="11759" y="11390"/>
                    </a:lnTo>
                    <a:lnTo>
                      <a:pt x="11757" y="11390"/>
                    </a:lnTo>
                    <a:lnTo>
                      <a:pt x="11757" y="11397"/>
                    </a:lnTo>
                    <a:lnTo>
                      <a:pt x="11755" y="11397"/>
                    </a:lnTo>
                    <a:lnTo>
                      <a:pt x="11755" y="11404"/>
                    </a:lnTo>
                    <a:lnTo>
                      <a:pt x="11754" y="11404"/>
                    </a:lnTo>
                    <a:lnTo>
                      <a:pt x="11754" y="11410"/>
                    </a:lnTo>
                    <a:lnTo>
                      <a:pt x="11752" y="11410"/>
                    </a:lnTo>
                    <a:lnTo>
                      <a:pt x="11752" y="11417"/>
                    </a:lnTo>
                    <a:lnTo>
                      <a:pt x="11750" y="11417"/>
                    </a:lnTo>
                    <a:lnTo>
                      <a:pt x="11750" y="11424"/>
                    </a:lnTo>
                    <a:lnTo>
                      <a:pt x="11749" y="11424"/>
                    </a:lnTo>
                    <a:close/>
                    <a:moveTo>
                      <a:pt x="11759" y="11375"/>
                    </a:moveTo>
                    <a:lnTo>
                      <a:pt x="11760" y="11375"/>
                    </a:lnTo>
                    <a:lnTo>
                      <a:pt x="11760" y="11382"/>
                    </a:lnTo>
                    <a:lnTo>
                      <a:pt x="11759" y="11382"/>
                    </a:lnTo>
                    <a:lnTo>
                      <a:pt x="11759" y="11375"/>
                    </a:lnTo>
                    <a:close/>
                    <a:moveTo>
                      <a:pt x="11760" y="11375"/>
                    </a:moveTo>
                    <a:lnTo>
                      <a:pt x="11760" y="11367"/>
                    </a:lnTo>
                    <a:lnTo>
                      <a:pt x="11762" y="11367"/>
                    </a:lnTo>
                    <a:lnTo>
                      <a:pt x="11762" y="11360"/>
                    </a:lnTo>
                    <a:lnTo>
                      <a:pt x="11764" y="11360"/>
                    </a:lnTo>
                    <a:lnTo>
                      <a:pt x="11764" y="11354"/>
                    </a:lnTo>
                    <a:lnTo>
                      <a:pt x="11765" y="11354"/>
                    </a:lnTo>
                    <a:lnTo>
                      <a:pt x="11765" y="11362"/>
                    </a:lnTo>
                    <a:lnTo>
                      <a:pt x="11764" y="11362"/>
                    </a:lnTo>
                    <a:lnTo>
                      <a:pt x="11764" y="11369"/>
                    </a:lnTo>
                    <a:lnTo>
                      <a:pt x="11762" y="11369"/>
                    </a:lnTo>
                    <a:lnTo>
                      <a:pt x="11762" y="11375"/>
                    </a:lnTo>
                    <a:lnTo>
                      <a:pt x="11760" y="11375"/>
                    </a:lnTo>
                    <a:close/>
                    <a:moveTo>
                      <a:pt x="11765" y="11352"/>
                    </a:moveTo>
                    <a:lnTo>
                      <a:pt x="11765" y="11345"/>
                    </a:lnTo>
                    <a:lnTo>
                      <a:pt x="11767" y="11345"/>
                    </a:lnTo>
                    <a:lnTo>
                      <a:pt x="11767" y="11337"/>
                    </a:lnTo>
                    <a:lnTo>
                      <a:pt x="11769" y="11337"/>
                    </a:lnTo>
                    <a:lnTo>
                      <a:pt x="11769" y="11330"/>
                    </a:lnTo>
                    <a:lnTo>
                      <a:pt x="11770" y="11330"/>
                    </a:lnTo>
                    <a:lnTo>
                      <a:pt x="11770" y="11322"/>
                    </a:lnTo>
                    <a:lnTo>
                      <a:pt x="11772" y="11322"/>
                    </a:lnTo>
                    <a:lnTo>
                      <a:pt x="11772" y="11314"/>
                    </a:lnTo>
                    <a:lnTo>
                      <a:pt x="11774" y="11314"/>
                    </a:lnTo>
                    <a:lnTo>
                      <a:pt x="11774" y="11307"/>
                    </a:lnTo>
                    <a:lnTo>
                      <a:pt x="11775" y="11307"/>
                    </a:lnTo>
                    <a:lnTo>
                      <a:pt x="11775" y="11299"/>
                    </a:lnTo>
                    <a:lnTo>
                      <a:pt x="11777" y="11299"/>
                    </a:lnTo>
                    <a:lnTo>
                      <a:pt x="11777" y="11309"/>
                    </a:lnTo>
                    <a:lnTo>
                      <a:pt x="11775" y="11309"/>
                    </a:lnTo>
                    <a:lnTo>
                      <a:pt x="11775" y="11315"/>
                    </a:lnTo>
                    <a:lnTo>
                      <a:pt x="11774" y="11315"/>
                    </a:lnTo>
                    <a:lnTo>
                      <a:pt x="11774" y="11324"/>
                    </a:lnTo>
                    <a:lnTo>
                      <a:pt x="11772" y="11324"/>
                    </a:lnTo>
                    <a:lnTo>
                      <a:pt x="11772" y="11332"/>
                    </a:lnTo>
                    <a:lnTo>
                      <a:pt x="11770" y="11332"/>
                    </a:lnTo>
                    <a:lnTo>
                      <a:pt x="11770" y="11339"/>
                    </a:lnTo>
                    <a:lnTo>
                      <a:pt x="11769" y="11339"/>
                    </a:lnTo>
                    <a:lnTo>
                      <a:pt x="11769" y="11347"/>
                    </a:lnTo>
                    <a:lnTo>
                      <a:pt x="11767" y="11347"/>
                    </a:lnTo>
                    <a:lnTo>
                      <a:pt x="11767" y="11352"/>
                    </a:lnTo>
                    <a:lnTo>
                      <a:pt x="11765" y="11352"/>
                    </a:lnTo>
                    <a:close/>
                    <a:moveTo>
                      <a:pt x="12334" y="11322"/>
                    </a:moveTo>
                    <a:lnTo>
                      <a:pt x="12334" y="11312"/>
                    </a:lnTo>
                    <a:lnTo>
                      <a:pt x="12335" y="11312"/>
                    </a:lnTo>
                    <a:lnTo>
                      <a:pt x="12335" y="11304"/>
                    </a:lnTo>
                    <a:lnTo>
                      <a:pt x="12337" y="11304"/>
                    </a:lnTo>
                    <a:lnTo>
                      <a:pt x="12337" y="11314"/>
                    </a:lnTo>
                    <a:lnTo>
                      <a:pt x="12335" y="11314"/>
                    </a:lnTo>
                    <a:lnTo>
                      <a:pt x="12335" y="11322"/>
                    </a:lnTo>
                    <a:lnTo>
                      <a:pt x="12334" y="11322"/>
                    </a:lnTo>
                    <a:close/>
                    <a:moveTo>
                      <a:pt x="12337" y="11294"/>
                    </a:moveTo>
                    <a:lnTo>
                      <a:pt x="12339" y="11294"/>
                    </a:lnTo>
                    <a:lnTo>
                      <a:pt x="12339" y="11304"/>
                    </a:lnTo>
                    <a:lnTo>
                      <a:pt x="12337" y="11304"/>
                    </a:lnTo>
                    <a:lnTo>
                      <a:pt x="12337" y="11294"/>
                    </a:lnTo>
                    <a:close/>
                    <a:moveTo>
                      <a:pt x="11777" y="11299"/>
                    </a:moveTo>
                    <a:lnTo>
                      <a:pt x="11777" y="11289"/>
                    </a:lnTo>
                    <a:lnTo>
                      <a:pt x="11779" y="11289"/>
                    </a:lnTo>
                    <a:lnTo>
                      <a:pt x="11779" y="11280"/>
                    </a:lnTo>
                    <a:lnTo>
                      <a:pt x="11780" y="11280"/>
                    </a:lnTo>
                    <a:lnTo>
                      <a:pt x="11780" y="11272"/>
                    </a:lnTo>
                    <a:lnTo>
                      <a:pt x="11782" y="11272"/>
                    </a:lnTo>
                    <a:lnTo>
                      <a:pt x="11782" y="11264"/>
                    </a:lnTo>
                    <a:lnTo>
                      <a:pt x="11784" y="11264"/>
                    </a:lnTo>
                    <a:lnTo>
                      <a:pt x="11784" y="11255"/>
                    </a:lnTo>
                    <a:lnTo>
                      <a:pt x="11785" y="11255"/>
                    </a:lnTo>
                    <a:lnTo>
                      <a:pt x="11785" y="11245"/>
                    </a:lnTo>
                    <a:lnTo>
                      <a:pt x="11787" y="11245"/>
                    </a:lnTo>
                    <a:lnTo>
                      <a:pt x="11787" y="11237"/>
                    </a:lnTo>
                    <a:lnTo>
                      <a:pt x="11789" y="11237"/>
                    </a:lnTo>
                    <a:lnTo>
                      <a:pt x="11789" y="11227"/>
                    </a:lnTo>
                    <a:lnTo>
                      <a:pt x="11790" y="11227"/>
                    </a:lnTo>
                    <a:lnTo>
                      <a:pt x="11790" y="11217"/>
                    </a:lnTo>
                    <a:lnTo>
                      <a:pt x="11792" y="11217"/>
                    </a:lnTo>
                    <a:lnTo>
                      <a:pt x="11792" y="11207"/>
                    </a:lnTo>
                    <a:lnTo>
                      <a:pt x="11794" y="11207"/>
                    </a:lnTo>
                    <a:lnTo>
                      <a:pt x="11794" y="11197"/>
                    </a:lnTo>
                    <a:lnTo>
                      <a:pt x="11795" y="11197"/>
                    </a:lnTo>
                    <a:lnTo>
                      <a:pt x="11795" y="11187"/>
                    </a:lnTo>
                    <a:lnTo>
                      <a:pt x="11797" y="11187"/>
                    </a:lnTo>
                    <a:lnTo>
                      <a:pt x="11797" y="11175"/>
                    </a:lnTo>
                    <a:lnTo>
                      <a:pt x="11799" y="11175"/>
                    </a:lnTo>
                    <a:lnTo>
                      <a:pt x="11799" y="11174"/>
                    </a:lnTo>
                    <a:lnTo>
                      <a:pt x="11800" y="11174"/>
                    </a:lnTo>
                    <a:lnTo>
                      <a:pt x="11800" y="11177"/>
                    </a:lnTo>
                    <a:lnTo>
                      <a:pt x="11799" y="11177"/>
                    </a:lnTo>
                    <a:lnTo>
                      <a:pt x="11799" y="11189"/>
                    </a:lnTo>
                    <a:lnTo>
                      <a:pt x="11797" y="11189"/>
                    </a:lnTo>
                    <a:lnTo>
                      <a:pt x="11797" y="11199"/>
                    </a:lnTo>
                    <a:lnTo>
                      <a:pt x="11795" y="11199"/>
                    </a:lnTo>
                    <a:lnTo>
                      <a:pt x="11795" y="11209"/>
                    </a:lnTo>
                    <a:lnTo>
                      <a:pt x="11794" y="11209"/>
                    </a:lnTo>
                    <a:lnTo>
                      <a:pt x="11794" y="11219"/>
                    </a:lnTo>
                    <a:lnTo>
                      <a:pt x="11792" y="11219"/>
                    </a:lnTo>
                    <a:lnTo>
                      <a:pt x="11792" y="11229"/>
                    </a:lnTo>
                    <a:lnTo>
                      <a:pt x="11790" y="11229"/>
                    </a:lnTo>
                    <a:lnTo>
                      <a:pt x="11790" y="11239"/>
                    </a:lnTo>
                    <a:lnTo>
                      <a:pt x="11789" y="11239"/>
                    </a:lnTo>
                    <a:lnTo>
                      <a:pt x="11789" y="11247"/>
                    </a:lnTo>
                    <a:lnTo>
                      <a:pt x="11787" y="11247"/>
                    </a:lnTo>
                    <a:lnTo>
                      <a:pt x="11787" y="11257"/>
                    </a:lnTo>
                    <a:lnTo>
                      <a:pt x="11785" y="11257"/>
                    </a:lnTo>
                    <a:lnTo>
                      <a:pt x="11785" y="11265"/>
                    </a:lnTo>
                    <a:lnTo>
                      <a:pt x="11784" y="11265"/>
                    </a:lnTo>
                    <a:lnTo>
                      <a:pt x="11784" y="11274"/>
                    </a:lnTo>
                    <a:lnTo>
                      <a:pt x="11782" y="11274"/>
                    </a:lnTo>
                    <a:lnTo>
                      <a:pt x="11782" y="11282"/>
                    </a:lnTo>
                    <a:lnTo>
                      <a:pt x="11780" y="11282"/>
                    </a:lnTo>
                    <a:lnTo>
                      <a:pt x="11780" y="11290"/>
                    </a:lnTo>
                    <a:lnTo>
                      <a:pt x="11779" y="11290"/>
                    </a:lnTo>
                    <a:lnTo>
                      <a:pt x="11779" y="11299"/>
                    </a:lnTo>
                    <a:lnTo>
                      <a:pt x="11777" y="11299"/>
                    </a:lnTo>
                    <a:close/>
                    <a:moveTo>
                      <a:pt x="12339" y="11285"/>
                    </a:moveTo>
                    <a:lnTo>
                      <a:pt x="12340" y="11285"/>
                    </a:lnTo>
                    <a:lnTo>
                      <a:pt x="12340" y="11294"/>
                    </a:lnTo>
                    <a:lnTo>
                      <a:pt x="12339" y="11294"/>
                    </a:lnTo>
                    <a:lnTo>
                      <a:pt x="12339" y="11285"/>
                    </a:lnTo>
                    <a:close/>
                    <a:moveTo>
                      <a:pt x="12340" y="11275"/>
                    </a:moveTo>
                    <a:lnTo>
                      <a:pt x="12342" y="11275"/>
                    </a:lnTo>
                    <a:lnTo>
                      <a:pt x="12342" y="11285"/>
                    </a:lnTo>
                    <a:lnTo>
                      <a:pt x="12340" y="11285"/>
                    </a:lnTo>
                    <a:lnTo>
                      <a:pt x="12340" y="11275"/>
                    </a:lnTo>
                    <a:close/>
                    <a:moveTo>
                      <a:pt x="12342" y="11265"/>
                    </a:moveTo>
                    <a:lnTo>
                      <a:pt x="12344" y="11265"/>
                    </a:lnTo>
                    <a:lnTo>
                      <a:pt x="12344" y="11275"/>
                    </a:lnTo>
                    <a:lnTo>
                      <a:pt x="12342" y="11275"/>
                    </a:lnTo>
                    <a:lnTo>
                      <a:pt x="12342" y="11265"/>
                    </a:lnTo>
                    <a:close/>
                    <a:moveTo>
                      <a:pt x="12344" y="11265"/>
                    </a:moveTo>
                    <a:lnTo>
                      <a:pt x="12344" y="11252"/>
                    </a:lnTo>
                    <a:lnTo>
                      <a:pt x="12345" y="11252"/>
                    </a:lnTo>
                    <a:lnTo>
                      <a:pt x="12345" y="11240"/>
                    </a:lnTo>
                    <a:lnTo>
                      <a:pt x="12347" y="11240"/>
                    </a:lnTo>
                    <a:lnTo>
                      <a:pt x="12347" y="11227"/>
                    </a:lnTo>
                    <a:lnTo>
                      <a:pt x="12349" y="11227"/>
                    </a:lnTo>
                    <a:lnTo>
                      <a:pt x="12349" y="11214"/>
                    </a:lnTo>
                    <a:lnTo>
                      <a:pt x="12350" y="11214"/>
                    </a:lnTo>
                    <a:lnTo>
                      <a:pt x="12350" y="11202"/>
                    </a:lnTo>
                    <a:lnTo>
                      <a:pt x="12352" y="11202"/>
                    </a:lnTo>
                    <a:lnTo>
                      <a:pt x="12352" y="11189"/>
                    </a:lnTo>
                    <a:lnTo>
                      <a:pt x="12354" y="11189"/>
                    </a:lnTo>
                    <a:lnTo>
                      <a:pt x="12354" y="11177"/>
                    </a:lnTo>
                    <a:lnTo>
                      <a:pt x="12355" y="11177"/>
                    </a:lnTo>
                    <a:lnTo>
                      <a:pt x="12355" y="11190"/>
                    </a:lnTo>
                    <a:lnTo>
                      <a:pt x="12354" y="11190"/>
                    </a:lnTo>
                    <a:lnTo>
                      <a:pt x="12354" y="11204"/>
                    </a:lnTo>
                    <a:lnTo>
                      <a:pt x="12352" y="11204"/>
                    </a:lnTo>
                    <a:lnTo>
                      <a:pt x="12352" y="11215"/>
                    </a:lnTo>
                    <a:lnTo>
                      <a:pt x="12350" y="11215"/>
                    </a:lnTo>
                    <a:lnTo>
                      <a:pt x="12350" y="11229"/>
                    </a:lnTo>
                    <a:lnTo>
                      <a:pt x="12349" y="11229"/>
                    </a:lnTo>
                    <a:lnTo>
                      <a:pt x="12349" y="11242"/>
                    </a:lnTo>
                    <a:lnTo>
                      <a:pt x="12347" y="11242"/>
                    </a:lnTo>
                    <a:lnTo>
                      <a:pt x="12347" y="11254"/>
                    </a:lnTo>
                    <a:lnTo>
                      <a:pt x="12345" y="11254"/>
                    </a:lnTo>
                    <a:lnTo>
                      <a:pt x="12345" y="11265"/>
                    </a:lnTo>
                    <a:lnTo>
                      <a:pt x="12344" y="11265"/>
                    </a:lnTo>
                    <a:close/>
                    <a:moveTo>
                      <a:pt x="12355" y="11164"/>
                    </a:moveTo>
                    <a:lnTo>
                      <a:pt x="12357" y="11164"/>
                    </a:lnTo>
                    <a:lnTo>
                      <a:pt x="12357" y="11177"/>
                    </a:lnTo>
                    <a:lnTo>
                      <a:pt x="12355" y="11177"/>
                    </a:lnTo>
                    <a:lnTo>
                      <a:pt x="12355" y="11164"/>
                    </a:lnTo>
                    <a:close/>
                    <a:moveTo>
                      <a:pt x="12357" y="11150"/>
                    </a:moveTo>
                    <a:lnTo>
                      <a:pt x="12359" y="11150"/>
                    </a:lnTo>
                    <a:lnTo>
                      <a:pt x="12359" y="11164"/>
                    </a:lnTo>
                    <a:lnTo>
                      <a:pt x="12357" y="11164"/>
                    </a:lnTo>
                    <a:lnTo>
                      <a:pt x="12357" y="11150"/>
                    </a:lnTo>
                    <a:close/>
                    <a:moveTo>
                      <a:pt x="11800" y="11160"/>
                    </a:moveTo>
                    <a:lnTo>
                      <a:pt x="11800" y="11154"/>
                    </a:lnTo>
                    <a:lnTo>
                      <a:pt x="11802" y="11154"/>
                    </a:lnTo>
                    <a:lnTo>
                      <a:pt x="11802" y="11152"/>
                    </a:lnTo>
                    <a:lnTo>
                      <a:pt x="11804" y="11152"/>
                    </a:lnTo>
                    <a:lnTo>
                      <a:pt x="11804" y="11155"/>
                    </a:lnTo>
                    <a:lnTo>
                      <a:pt x="11802" y="11155"/>
                    </a:lnTo>
                    <a:lnTo>
                      <a:pt x="11802" y="11160"/>
                    </a:lnTo>
                    <a:lnTo>
                      <a:pt x="11800" y="11160"/>
                    </a:lnTo>
                    <a:close/>
                    <a:moveTo>
                      <a:pt x="12359" y="11139"/>
                    </a:moveTo>
                    <a:lnTo>
                      <a:pt x="12360" y="11139"/>
                    </a:lnTo>
                    <a:lnTo>
                      <a:pt x="12360" y="11150"/>
                    </a:lnTo>
                    <a:lnTo>
                      <a:pt x="12359" y="11150"/>
                    </a:lnTo>
                    <a:lnTo>
                      <a:pt x="12359" y="11139"/>
                    </a:lnTo>
                    <a:close/>
                    <a:moveTo>
                      <a:pt x="11802" y="11149"/>
                    </a:moveTo>
                    <a:lnTo>
                      <a:pt x="11802" y="11142"/>
                    </a:lnTo>
                    <a:lnTo>
                      <a:pt x="11804" y="11142"/>
                    </a:lnTo>
                    <a:lnTo>
                      <a:pt x="11804" y="11140"/>
                    </a:lnTo>
                    <a:lnTo>
                      <a:pt x="11805" y="11140"/>
                    </a:lnTo>
                    <a:lnTo>
                      <a:pt x="11805" y="11144"/>
                    </a:lnTo>
                    <a:lnTo>
                      <a:pt x="11804" y="11144"/>
                    </a:lnTo>
                    <a:lnTo>
                      <a:pt x="11804" y="11149"/>
                    </a:lnTo>
                    <a:lnTo>
                      <a:pt x="11802" y="11149"/>
                    </a:lnTo>
                    <a:close/>
                    <a:moveTo>
                      <a:pt x="12360" y="11125"/>
                    </a:moveTo>
                    <a:lnTo>
                      <a:pt x="12362" y="11125"/>
                    </a:lnTo>
                    <a:lnTo>
                      <a:pt x="12362" y="11137"/>
                    </a:lnTo>
                    <a:lnTo>
                      <a:pt x="12360" y="11137"/>
                    </a:lnTo>
                    <a:lnTo>
                      <a:pt x="12360" y="11125"/>
                    </a:lnTo>
                    <a:close/>
                    <a:moveTo>
                      <a:pt x="11804" y="11135"/>
                    </a:moveTo>
                    <a:lnTo>
                      <a:pt x="11804" y="11130"/>
                    </a:lnTo>
                    <a:lnTo>
                      <a:pt x="11805" y="11130"/>
                    </a:lnTo>
                    <a:lnTo>
                      <a:pt x="11805" y="11117"/>
                    </a:lnTo>
                    <a:lnTo>
                      <a:pt x="11807" y="11117"/>
                    </a:lnTo>
                    <a:lnTo>
                      <a:pt x="11807" y="11104"/>
                    </a:lnTo>
                    <a:lnTo>
                      <a:pt x="11810" y="11104"/>
                    </a:lnTo>
                    <a:lnTo>
                      <a:pt x="11810" y="11105"/>
                    </a:lnTo>
                    <a:lnTo>
                      <a:pt x="11809" y="11105"/>
                    </a:lnTo>
                    <a:lnTo>
                      <a:pt x="11809" y="11119"/>
                    </a:lnTo>
                    <a:lnTo>
                      <a:pt x="11807" y="11119"/>
                    </a:lnTo>
                    <a:lnTo>
                      <a:pt x="11807" y="11132"/>
                    </a:lnTo>
                    <a:lnTo>
                      <a:pt x="11805" y="11132"/>
                    </a:lnTo>
                    <a:lnTo>
                      <a:pt x="11805" y="11135"/>
                    </a:lnTo>
                    <a:lnTo>
                      <a:pt x="11804" y="11135"/>
                    </a:lnTo>
                    <a:close/>
                    <a:moveTo>
                      <a:pt x="12362" y="11112"/>
                    </a:moveTo>
                    <a:lnTo>
                      <a:pt x="12364" y="11112"/>
                    </a:lnTo>
                    <a:lnTo>
                      <a:pt x="12364" y="11124"/>
                    </a:lnTo>
                    <a:lnTo>
                      <a:pt x="12362" y="11124"/>
                    </a:lnTo>
                    <a:lnTo>
                      <a:pt x="12362" y="11112"/>
                    </a:lnTo>
                    <a:close/>
                    <a:moveTo>
                      <a:pt x="12364" y="11110"/>
                    </a:moveTo>
                    <a:lnTo>
                      <a:pt x="12364" y="11090"/>
                    </a:lnTo>
                    <a:lnTo>
                      <a:pt x="12365" y="11090"/>
                    </a:lnTo>
                    <a:lnTo>
                      <a:pt x="12365" y="11070"/>
                    </a:lnTo>
                    <a:lnTo>
                      <a:pt x="12367" y="11070"/>
                    </a:lnTo>
                    <a:lnTo>
                      <a:pt x="12367" y="11050"/>
                    </a:lnTo>
                    <a:lnTo>
                      <a:pt x="12369" y="11050"/>
                    </a:lnTo>
                    <a:lnTo>
                      <a:pt x="12369" y="11030"/>
                    </a:lnTo>
                    <a:lnTo>
                      <a:pt x="12370" y="11030"/>
                    </a:lnTo>
                    <a:lnTo>
                      <a:pt x="12370" y="11052"/>
                    </a:lnTo>
                    <a:lnTo>
                      <a:pt x="12369" y="11052"/>
                    </a:lnTo>
                    <a:lnTo>
                      <a:pt x="12369" y="11072"/>
                    </a:lnTo>
                    <a:lnTo>
                      <a:pt x="12367" y="11072"/>
                    </a:lnTo>
                    <a:lnTo>
                      <a:pt x="12367" y="11092"/>
                    </a:lnTo>
                    <a:lnTo>
                      <a:pt x="12365" y="11092"/>
                    </a:lnTo>
                    <a:lnTo>
                      <a:pt x="12365" y="11110"/>
                    </a:lnTo>
                    <a:lnTo>
                      <a:pt x="12364" y="11110"/>
                    </a:lnTo>
                    <a:close/>
                    <a:moveTo>
                      <a:pt x="11809" y="11099"/>
                    </a:moveTo>
                    <a:lnTo>
                      <a:pt x="11809" y="11090"/>
                    </a:lnTo>
                    <a:lnTo>
                      <a:pt x="11810" y="11090"/>
                    </a:lnTo>
                    <a:lnTo>
                      <a:pt x="11810" y="11075"/>
                    </a:lnTo>
                    <a:lnTo>
                      <a:pt x="11812" y="11075"/>
                    </a:lnTo>
                    <a:lnTo>
                      <a:pt x="11812" y="11060"/>
                    </a:lnTo>
                    <a:lnTo>
                      <a:pt x="11814" y="11060"/>
                    </a:lnTo>
                    <a:lnTo>
                      <a:pt x="11814" y="11077"/>
                    </a:lnTo>
                    <a:lnTo>
                      <a:pt x="11812" y="11077"/>
                    </a:lnTo>
                    <a:lnTo>
                      <a:pt x="11812" y="11092"/>
                    </a:lnTo>
                    <a:lnTo>
                      <a:pt x="11810" y="11092"/>
                    </a:lnTo>
                    <a:lnTo>
                      <a:pt x="11810" y="11099"/>
                    </a:lnTo>
                    <a:lnTo>
                      <a:pt x="11809" y="11099"/>
                    </a:lnTo>
                    <a:close/>
                    <a:moveTo>
                      <a:pt x="11814" y="11045"/>
                    </a:moveTo>
                    <a:lnTo>
                      <a:pt x="11815" y="11045"/>
                    </a:lnTo>
                    <a:lnTo>
                      <a:pt x="11815" y="11060"/>
                    </a:lnTo>
                    <a:lnTo>
                      <a:pt x="11814" y="11060"/>
                    </a:lnTo>
                    <a:lnTo>
                      <a:pt x="11814" y="11045"/>
                    </a:lnTo>
                    <a:close/>
                    <a:moveTo>
                      <a:pt x="11815" y="11027"/>
                    </a:moveTo>
                    <a:lnTo>
                      <a:pt x="11817" y="11027"/>
                    </a:lnTo>
                    <a:lnTo>
                      <a:pt x="11817" y="11042"/>
                    </a:lnTo>
                    <a:lnTo>
                      <a:pt x="11815" y="11042"/>
                    </a:lnTo>
                    <a:lnTo>
                      <a:pt x="11815" y="11027"/>
                    </a:lnTo>
                    <a:close/>
                    <a:moveTo>
                      <a:pt x="12370" y="11009"/>
                    </a:moveTo>
                    <a:lnTo>
                      <a:pt x="12372" y="11009"/>
                    </a:lnTo>
                    <a:lnTo>
                      <a:pt x="12372" y="11030"/>
                    </a:lnTo>
                    <a:lnTo>
                      <a:pt x="12370" y="11030"/>
                    </a:lnTo>
                    <a:lnTo>
                      <a:pt x="12370" y="11009"/>
                    </a:lnTo>
                    <a:close/>
                    <a:moveTo>
                      <a:pt x="11817" y="11009"/>
                    </a:moveTo>
                    <a:lnTo>
                      <a:pt x="11819" y="11009"/>
                    </a:lnTo>
                    <a:lnTo>
                      <a:pt x="11819" y="11024"/>
                    </a:lnTo>
                    <a:lnTo>
                      <a:pt x="11817" y="11024"/>
                    </a:lnTo>
                    <a:lnTo>
                      <a:pt x="11817" y="11009"/>
                    </a:lnTo>
                    <a:close/>
                    <a:moveTo>
                      <a:pt x="12372" y="10989"/>
                    </a:moveTo>
                    <a:lnTo>
                      <a:pt x="12374" y="10989"/>
                    </a:lnTo>
                    <a:lnTo>
                      <a:pt x="12374" y="11009"/>
                    </a:lnTo>
                    <a:lnTo>
                      <a:pt x="12372" y="11009"/>
                    </a:lnTo>
                    <a:lnTo>
                      <a:pt x="12372" y="10989"/>
                    </a:lnTo>
                    <a:close/>
                    <a:moveTo>
                      <a:pt x="11819" y="10990"/>
                    </a:moveTo>
                    <a:lnTo>
                      <a:pt x="11820" y="10990"/>
                    </a:lnTo>
                    <a:lnTo>
                      <a:pt x="11820" y="11007"/>
                    </a:lnTo>
                    <a:lnTo>
                      <a:pt x="11819" y="11007"/>
                    </a:lnTo>
                    <a:lnTo>
                      <a:pt x="11819" y="10990"/>
                    </a:lnTo>
                    <a:close/>
                    <a:moveTo>
                      <a:pt x="11820" y="10989"/>
                    </a:moveTo>
                    <a:lnTo>
                      <a:pt x="11820" y="10969"/>
                    </a:lnTo>
                    <a:lnTo>
                      <a:pt x="11822" y="10969"/>
                    </a:lnTo>
                    <a:lnTo>
                      <a:pt x="11822" y="10954"/>
                    </a:lnTo>
                    <a:lnTo>
                      <a:pt x="11824" y="10954"/>
                    </a:lnTo>
                    <a:lnTo>
                      <a:pt x="11824" y="10970"/>
                    </a:lnTo>
                    <a:lnTo>
                      <a:pt x="11822" y="10970"/>
                    </a:lnTo>
                    <a:lnTo>
                      <a:pt x="11822" y="10989"/>
                    </a:lnTo>
                    <a:lnTo>
                      <a:pt x="11820" y="10989"/>
                    </a:lnTo>
                    <a:close/>
                    <a:moveTo>
                      <a:pt x="12374" y="10969"/>
                    </a:moveTo>
                    <a:lnTo>
                      <a:pt x="12375" y="10969"/>
                    </a:lnTo>
                    <a:lnTo>
                      <a:pt x="12375" y="10987"/>
                    </a:lnTo>
                    <a:lnTo>
                      <a:pt x="12374" y="10987"/>
                    </a:lnTo>
                    <a:lnTo>
                      <a:pt x="12374" y="10969"/>
                    </a:lnTo>
                    <a:close/>
                    <a:moveTo>
                      <a:pt x="12375" y="10964"/>
                    </a:moveTo>
                    <a:lnTo>
                      <a:pt x="12375" y="10937"/>
                    </a:lnTo>
                    <a:lnTo>
                      <a:pt x="12377" y="10937"/>
                    </a:lnTo>
                    <a:lnTo>
                      <a:pt x="12377" y="10895"/>
                    </a:lnTo>
                    <a:lnTo>
                      <a:pt x="12379" y="10895"/>
                    </a:lnTo>
                    <a:lnTo>
                      <a:pt x="12379" y="10854"/>
                    </a:lnTo>
                    <a:lnTo>
                      <a:pt x="12380" y="10854"/>
                    </a:lnTo>
                    <a:lnTo>
                      <a:pt x="12380" y="10897"/>
                    </a:lnTo>
                    <a:lnTo>
                      <a:pt x="12379" y="10897"/>
                    </a:lnTo>
                    <a:lnTo>
                      <a:pt x="12379" y="10939"/>
                    </a:lnTo>
                    <a:lnTo>
                      <a:pt x="12377" y="10939"/>
                    </a:lnTo>
                    <a:lnTo>
                      <a:pt x="12377" y="10964"/>
                    </a:lnTo>
                    <a:lnTo>
                      <a:pt x="12375" y="10964"/>
                    </a:lnTo>
                    <a:close/>
                    <a:moveTo>
                      <a:pt x="11822" y="10949"/>
                    </a:moveTo>
                    <a:lnTo>
                      <a:pt x="11822" y="10945"/>
                    </a:lnTo>
                    <a:lnTo>
                      <a:pt x="11824" y="10945"/>
                    </a:lnTo>
                    <a:lnTo>
                      <a:pt x="11824" y="10917"/>
                    </a:lnTo>
                    <a:lnTo>
                      <a:pt x="11825" y="10917"/>
                    </a:lnTo>
                    <a:lnTo>
                      <a:pt x="11825" y="10900"/>
                    </a:lnTo>
                    <a:lnTo>
                      <a:pt x="11827" y="10900"/>
                    </a:lnTo>
                    <a:lnTo>
                      <a:pt x="11827" y="10919"/>
                    </a:lnTo>
                    <a:lnTo>
                      <a:pt x="11825" y="10919"/>
                    </a:lnTo>
                    <a:lnTo>
                      <a:pt x="11825" y="10947"/>
                    </a:lnTo>
                    <a:lnTo>
                      <a:pt x="11824" y="10947"/>
                    </a:lnTo>
                    <a:lnTo>
                      <a:pt x="11824" y="10949"/>
                    </a:lnTo>
                    <a:lnTo>
                      <a:pt x="11822" y="10949"/>
                    </a:lnTo>
                    <a:close/>
                    <a:moveTo>
                      <a:pt x="11825" y="10882"/>
                    </a:moveTo>
                    <a:lnTo>
                      <a:pt x="11827" y="10882"/>
                    </a:lnTo>
                    <a:lnTo>
                      <a:pt x="11827" y="10899"/>
                    </a:lnTo>
                    <a:lnTo>
                      <a:pt x="11825" y="10899"/>
                    </a:lnTo>
                    <a:lnTo>
                      <a:pt x="11825" y="10882"/>
                    </a:lnTo>
                    <a:close/>
                    <a:moveTo>
                      <a:pt x="11827" y="10860"/>
                    </a:moveTo>
                    <a:lnTo>
                      <a:pt x="11829" y="10860"/>
                    </a:lnTo>
                    <a:lnTo>
                      <a:pt x="11829" y="10882"/>
                    </a:lnTo>
                    <a:lnTo>
                      <a:pt x="11827" y="10882"/>
                    </a:lnTo>
                    <a:lnTo>
                      <a:pt x="11827" y="10860"/>
                    </a:lnTo>
                    <a:close/>
                    <a:moveTo>
                      <a:pt x="11827" y="10847"/>
                    </a:moveTo>
                    <a:lnTo>
                      <a:pt x="11827" y="10822"/>
                    </a:lnTo>
                    <a:lnTo>
                      <a:pt x="11829" y="10822"/>
                    </a:lnTo>
                    <a:lnTo>
                      <a:pt x="11829" y="3157"/>
                    </a:lnTo>
                    <a:lnTo>
                      <a:pt x="11827" y="3157"/>
                    </a:lnTo>
                    <a:lnTo>
                      <a:pt x="11827" y="3114"/>
                    </a:lnTo>
                    <a:lnTo>
                      <a:pt x="11825" y="3114"/>
                    </a:lnTo>
                    <a:lnTo>
                      <a:pt x="11825" y="3069"/>
                    </a:lnTo>
                    <a:lnTo>
                      <a:pt x="11824" y="3069"/>
                    </a:lnTo>
                    <a:lnTo>
                      <a:pt x="11824" y="3042"/>
                    </a:lnTo>
                    <a:lnTo>
                      <a:pt x="11822" y="3042"/>
                    </a:lnTo>
                    <a:lnTo>
                      <a:pt x="11822" y="3022"/>
                    </a:lnTo>
                    <a:lnTo>
                      <a:pt x="11820" y="3022"/>
                    </a:lnTo>
                    <a:lnTo>
                      <a:pt x="11820" y="3004"/>
                    </a:lnTo>
                    <a:lnTo>
                      <a:pt x="11819" y="3004"/>
                    </a:lnTo>
                    <a:lnTo>
                      <a:pt x="11819" y="2984"/>
                    </a:lnTo>
                    <a:lnTo>
                      <a:pt x="11817" y="2984"/>
                    </a:lnTo>
                    <a:lnTo>
                      <a:pt x="11817" y="2965"/>
                    </a:lnTo>
                    <a:lnTo>
                      <a:pt x="11815" y="2965"/>
                    </a:lnTo>
                    <a:lnTo>
                      <a:pt x="11815" y="2945"/>
                    </a:lnTo>
                    <a:lnTo>
                      <a:pt x="11814" y="2945"/>
                    </a:lnTo>
                    <a:lnTo>
                      <a:pt x="11814" y="2925"/>
                    </a:lnTo>
                    <a:lnTo>
                      <a:pt x="11812" y="2925"/>
                    </a:lnTo>
                    <a:lnTo>
                      <a:pt x="11812" y="2907"/>
                    </a:lnTo>
                    <a:lnTo>
                      <a:pt x="11810" y="2907"/>
                    </a:lnTo>
                    <a:lnTo>
                      <a:pt x="11810" y="2894"/>
                    </a:lnTo>
                    <a:lnTo>
                      <a:pt x="11809" y="2894"/>
                    </a:lnTo>
                    <a:lnTo>
                      <a:pt x="11809" y="2882"/>
                    </a:lnTo>
                    <a:lnTo>
                      <a:pt x="11807" y="2882"/>
                    </a:lnTo>
                    <a:lnTo>
                      <a:pt x="11807" y="2872"/>
                    </a:lnTo>
                    <a:lnTo>
                      <a:pt x="11805" y="2872"/>
                    </a:lnTo>
                    <a:lnTo>
                      <a:pt x="11805" y="2860"/>
                    </a:lnTo>
                    <a:lnTo>
                      <a:pt x="11804" y="2860"/>
                    </a:lnTo>
                    <a:lnTo>
                      <a:pt x="11804" y="2849"/>
                    </a:lnTo>
                    <a:lnTo>
                      <a:pt x="11802" y="2849"/>
                    </a:lnTo>
                    <a:lnTo>
                      <a:pt x="11802" y="2837"/>
                    </a:lnTo>
                    <a:lnTo>
                      <a:pt x="11800" y="2837"/>
                    </a:lnTo>
                    <a:lnTo>
                      <a:pt x="11800" y="2825"/>
                    </a:lnTo>
                    <a:lnTo>
                      <a:pt x="11799" y="2825"/>
                    </a:lnTo>
                    <a:lnTo>
                      <a:pt x="11799" y="2814"/>
                    </a:lnTo>
                    <a:lnTo>
                      <a:pt x="11797" y="2814"/>
                    </a:lnTo>
                    <a:lnTo>
                      <a:pt x="11797" y="2802"/>
                    </a:lnTo>
                    <a:lnTo>
                      <a:pt x="11795" y="2802"/>
                    </a:lnTo>
                    <a:lnTo>
                      <a:pt x="11795" y="2790"/>
                    </a:lnTo>
                    <a:lnTo>
                      <a:pt x="11794" y="2790"/>
                    </a:lnTo>
                    <a:lnTo>
                      <a:pt x="11794" y="2779"/>
                    </a:lnTo>
                    <a:lnTo>
                      <a:pt x="11792" y="2779"/>
                    </a:lnTo>
                    <a:lnTo>
                      <a:pt x="11792" y="2767"/>
                    </a:lnTo>
                    <a:lnTo>
                      <a:pt x="11790" y="2767"/>
                    </a:lnTo>
                    <a:lnTo>
                      <a:pt x="11790" y="2755"/>
                    </a:lnTo>
                    <a:lnTo>
                      <a:pt x="11789" y="2755"/>
                    </a:lnTo>
                    <a:lnTo>
                      <a:pt x="11789" y="2747"/>
                    </a:lnTo>
                    <a:lnTo>
                      <a:pt x="11787" y="2747"/>
                    </a:lnTo>
                    <a:lnTo>
                      <a:pt x="11787" y="2739"/>
                    </a:lnTo>
                    <a:lnTo>
                      <a:pt x="11785" y="2739"/>
                    </a:lnTo>
                    <a:lnTo>
                      <a:pt x="11785" y="2730"/>
                    </a:lnTo>
                    <a:lnTo>
                      <a:pt x="11784" y="2730"/>
                    </a:lnTo>
                    <a:lnTo>
                      <a:pt x="11784" y="2724"/>
                    </a:lnTo>
                    <a:lnTo>
                      <a:pt x="11782" y="2724"/>
                    </a:lnTo>
                    <a:lnTo>
                      <a:pt x="11782" y="2715"/>
                    </a:lnTo>
                    <a:lnTo>
                      <a:pt x="11780" y="2715"/>
                    </a:lnTo>
                    <a:lnTo>
                      <a:pt x="11780" y="2707"/>
                    </a:lnTo>
                    <a:lnTo>
                      <a:pt x="11779" y="2707"/>
                    </a:lnTo>
                    <a:lnTo>
                      <a:pt x="11779" y="2699"/>
                    </a:lnTo>
                    <a:lnTo>
                      <a:pt x="11777" y="2699"/>
                    </a:lnTo>
                    <a:lnTo>
                      <a:pt x="11777" y="2690"/>
                    </a:lnTo>
                    <a:lnTo>
                      <a:pt x="11775" y="2690"/>
                    </a:lnTo>
                    <a:lnTo>
                      <a:pt x="11775" y="2682"/>
                    </a:lnTo>
                    <a:lnTo>
                      <a:pt x="11774" y="2682"/>
                    </a:lnTo>
                    <a:lnTo>
                      <a:pt x="11774" y="2674"/>
                    </a:lnTo>
                    <a:lnTo>
                      <a:pt x="11772" y="2674"/>
                    </a:lnTo>
                    <a:lnTo>
                      <a:pt x="11772" y="2665"/>
                    </a:lnTo>
                    <a:lnTo>
                      <a:pt x="11770" y="2665"/>
                    </a:lnTo>
                    <a:lnTo>
                      <a:pt x="11770" y="2657"/>
                    </a:lnTo>
                    <a:lnTo>
                      <a:pt x="11769" y="2657"/>
                    </a:lnTo>
                    <a:lnTo>
                      <a:pt x="11769" y="2649"/>
                    </a:lnTo>
                    <a:lnTo>
                      <a:pt x="11767" y="2649"/>
                    </a:lnTo>
                    <a:lnTo>
                      <a:pt x="11767" y="2640"/>
                    </a:lnTo>
                    <a:lnTo>
                      <a:pt x="11765" y="2640"/>
                    </a:lnTo>
                    <a:lnTo>
                      <a:pt x="11765" y="2632"/>
                    </a:lnTo>
                    <a:lnTo>
                      <a:pt x="11764" y="2632"/>
                    </a:lnTo>
                    <a:lnTo>
                      <a:pt x="11764" y="2624"/>
                    </a:lnTo>
                    <a:lnTo>
                      <a:pt x="11762" y="2624"/>
                    </a:lnTo>
                    <a:lnTo>
                      <a:pt x="11762" y="2615"/>
                    </a:lnTo>
                    <a:lnTo>
                      <a:pt x="11760" y="2615"/>
                    </a:lnTo>
                    <a:lnTo>
                      <a:pt x="11760" y="2609"/>
                    </a:lnTo>
                    <a:lnTo>
                      <a:pt x="11759" y="2609"/>
                    </a:lnTo>
                    <a:lnTo>
                      <a:pt x="11759" y="2602"/>
                    </a:lnTo>
                    <a:lnTo>
                      <a:pt x="11757" y="2602"/>
                    </a:lnTo>
                    <a:lnTo>
                      <a:pt x="11757" y="2595"/>
                    </a:lnTo>
                    <a:lnTo>
                      <a:pt x="11755" y="2595"/>
                    </a:lnTo>
                    <a:lnTo>
                      <a:pt x="11755" y="2589"/>
                    </a:lnTo>
                    <a:lnTo>
                      <a:pt x="11754" y="2589"/>
                    </a:lnTo>
                    <a:lnTo>
                      <a:pt x="11754" y="2584"/>
                    </a:lnTo>
                    <a:lnTo>
                      <a:pt x="11752" y="2584"/>
                    </a:lnTo>
                    <a:lnTo>
                      <a:pt x="11752" y="2577"/>
                    </a:lnTo>
                    <a:lnTo>
                      <a:pt x="11750" y="2577"/>
                    </a:lnTo>
                    <a:lnTo>
                      <a:pt x="11750" y="2570"/>
                    </a:lnTo>
                    <a:lnTo>
                      <a:pt x="11749" y="2570"/>
                    </a:lnTo>
                    <a:lnTo>
                      <a:pt x="11749" y="2564"/>
                    </a:lnTo>
                    <a:lnTo>
                      <a:pt x="11747" y="2564"/>
                    </a:lnTo>
                    <a:lnTo>
                      <a:pt x="11747" y="2557"/>
                    </a:lnTo>
                    <a:lnTo>
                      <a:pt x="11745" y="2557"/>
                    </a:lnTo>
                    <a:lnTo>
                      <a:pt x="11745" y="2550"/>
                    </a:lnTo>
                    <a:lnTo>
                      <a:pt x="11744" y="2550"/>
                    </a:lnTo>
                    <a:lnTo>
                      <a:pt x="11744" y="2545"/>
                    </a:lnTo>
                    <a:lnTo>
                      <a:pt x="11742" y="2545"/>
                    </a:lnTo>
                    <a:lnTo>
                      <a:pt x="11742" y="2539"/>
                    </a:lnTo>
                    <a:lnTo>
                      <a:pt x="11740" y="2539"/>
                    </a:lnTo>
                    <a:lnTo>
                      <a:pt x="11740" y="2532"/>
                    </a:lnTo>
                    <a:lnTo>
                      <a:pt x="11739" y="2532"/>
                    </a:lnTo>
                    <a:lnTo>
                      <a:pt x="11739" y="2525"/>
                    </a:lnTo>
                    <a:lnTo>
                      <a:pt x="11737" y="2525"/>
                    </a:lnTo>
                    <a:lnTo>
                      <a:pt x="11737" y="2519"/>
                    </a:lnTo>
                    <a:lnTo>
                      <a:pt x="11735" y="2519"/>
                    </a:lnTo>
                    <a:lnTo>
                      <a:pt x="11735" y="2512"/>
                    </a:lnTo>
                    <a:lnTo>
                      <a:pt x="11734" y="2512"/>
                    </a:lnTo>
                    <a:lnTo>
                      <a:pt x="11734" y="2507"/>
                    </a:lnTo>
                    <a:lnTo>
                      <a:pt x="11732" y="2507"/>
                    </a:lnTo>
                    <a:lnTo>
                      <a:pt x="11732" y="2500"/>
                    </a:lnTo>
                    <a:lnTo>
                      <a:pt x="11730" y="2500"/>
                    </a:lnTo>
                    <a:lnTo>
                      <a:pt x="11730" y="2494"/>
                    </a:lnTo>
                    <a:lnTo>
                      <a:pt x="11729" y="2494"/>
                    </a:lnTo>
                    <a:lnTo>
                      <a:pt x="11729" y="2487"/>
                    </a:lnTo>
                    <a:lnTo>
                      <a:pt x="11727" y="2487"/>
                    </a:lnTo>
                    <a:lnTo>
                      <a:pt x="11727" y="2480"/>
                    </a:lnTo>
                    <a:lnTo>
                      <a:pt x="11725" y="2480"/>
                    </a:lnTo>
                    <a:lnTo>
                      <a:pt x="11725" y="2475"/>
                    </a:lnTo>
                    <a:lnTo>
                      <a:pt x="11724" y="2475"/>
                    </a:lnTo>
                    <a:lnTo>
                      <a:pt x="11724" y="2469"/>
                    </a:lnTo>
                    <a:lnTo>
                      <a:pt x="11722" y="2469"/>
                    </a:lnTo>
                    <a:lnTo>
                      <a:pt x="11722" y="2464"/>
                    </a:lnTo>
                    <a:lnTo>
                      <a:pt x="11720" y="2464"/>
                    </a:lnTo>
                    <a:lnTo>
                      <a:pt x="11720" y="2459"/>
                    </a:lnTo>
                    <a:lnTo>
                      <a:pt x="11719" y="2459"/>
                    </a:lnTo>
                    <a:lnTo>
                      <a:pt x="11719" y="2454"/>
                    </a:lnTo>
                    <a:lnTo>
                      <a:pt x="11717" y="2454"/>
                    </a:lnTo>
                    <a:lnTo>
                      <a:pt x="11717" y="2447"/>
                    </a:lnTo>
                    <a:lnTo>
                      <a:pt x="11715" y="2447"/>
                    </a:lnTo>
                    <a:lnTo>
                      <a:pt x="11715" y="2442"/>
                    </a:lnTo>
                    <a:lnTo>
                      <a:pt x="11714" y="2442"/>
                    </a:lnTo>
                    <a:lnTo>
                      <a:pt x="11714" y="2437"/>
                    </a:lnTo>
                    <a:lnTo>
                      <a:pt x="11712" y="2437"/>
                    </a:lnTo>
                    <a:lnTo>
                      <a:pt x="11712" y="2432"/>
                    </a:lnTo>
                    <a:lnTo>
                      <a:pt x="11710" y="2432"/>
                    </a:lnTo>
                    <a:lnTo>
                      <a:pt x="11710" y="2427"/>
                    </a:lnTo>
                    <a:lnTo>
                      <a:pt x="11709" y="2427"/>
                    </a:lnTo>
                    <a:lnTo>
                      <a:pt x="11709" y="2422"/>
                    </a:lnTo>
                    <a:lnTo>
                      <a:pt x="11707" y="2422"/>
                    </a:lnTo>
                    <a:lnTo>
                      <a:pt x="11707" y="2417"/>
                    </a:lnTo>
                    <a:lnTo>
                      <a:pt x="11705" y="2417"/>
                    </a:lnTo>
                    <a:lnTo>
                      <a:pt x="11705" y="2412"/>
                    </a:lnTo>
                    <a:lnTo>
                      <a:pt x="11704" y="2412"/>
                    </a:lnTo>
                    <a:lnTo>
                      <a:pt x="11704" y="2407"/>
                    </a:lnTo>
                    <a:lnTo>
                      <a:pt x="11702" y="2407"/>
                    </a:lnTo>
                    <a:lnTo>
                      <a:pt x="11702" y="2402"/>
                    </a:lnTo>
                    <a:lnTo>
                      <a:pt x="11700" y="2402"/>
                    </a:lnTo>
                    <a:lnTo>
                      <a:pt x="11700" y="2395"/>
                    </a:lnTo>
                    <a:lnTo>
                      <a:pt x="11699" y="2395"/>
                    </a:lnTo>
                    <a:lnTo>
                      <a:pt x="11699" y="2390"/>
                    </a:lnTo>
                    <a:lnTo>
                      <a:pt x="11697" y="2390"/>
                    </a:lnTo>
                    <a:lnTo>
                      <a:pt x="11697" y="2385"/>
                    </a:lnTo>
                    <a:lnTo>
                      <a:pt x="11695" y="2385"/>
                    </a:lnTo>
                    <a:lnTo>
                      <a:pt x="11695" y="2380"/>
                    </a:lnTo>
                    <a:lnTo>
                      <a:pt x="11694" y="2380"/>
                    </a:lnTo>
                    <a:lnTo>
                      <a:pt x="11694" y="2375"/>
                    </a:lnTo>
                    <a:lnTo>
                      <a:pt x="11692" y="2375"/>
                    </a:lnTo>
                    <a:lnTo>
                      <a:pt x="11692" y="2370"/>
                    </a:lnTo>
                    <a:lnTo>
                      <a:pt x="11690" y="2370"/>
                    </a:lnTo>
                    <a:lnTo>
                      <a:pt x="11690" y="2365"/>
                    </a:lnTo>
                    <a:lnTo>
                      <a:pt x="11689" y="2365"/>
                    </a:lnTo>
                    <a:lnTo>
                      <a:pt x="11689" y="2360"/>
                    </a:lnTo>
                    <a:lnTo>
                      <a:pt x="11687" y="2360"/>
                    </a:lnTo>
                    <a:lnTo>
                      <a:pt x="11687" y="2355"/>
                    </a:lnTo>
                    <a:lnTo>
                      <a:pt x="11685" y="2355"/>
                    </a:lnTo>
                    <a:lnTo>
                      <a:pt x="11685" y="2349"/>
                    </a:lnTo>
                    <a:lnTo>
                      <a:pt x="11684" y="2349"/>
                    </a:lnTo>
                    <a:lnTo>
                      <a:pt x="11684" y="2344"/>
                    </a:lnTo>
                    <a:lnTo>
                      <a:pt x="11682" y="2344"/>
                    </a:lnTo>
                    <a:lnTo>
                      <a:pt x="11682" y="2339"/>
                    </a:lnTo>
                    <a:lnTo>
                      <a:pt x="11680" y="2339"/>
                    </a:lnTo>
                    <a:lnTo>
                      <a:pt x="11680" y="2334"/>
                    </a:lnTo>
                    <a:lnTo>
                      <a:pt x="11679" y="2334"/>
                    </a:lnTo>
                    <a:lnTo>
                      <a:pt x="11679" y="2329"/>
                    </a:lnTo>
                    <a:lnTo>
                      <a:pt x="11677" y="2329"/>
                    </a:lnTo>
                    <a:lnTo>
                      <a:pt x="11677" y="2325"/>
                    </a:lnTo>
                    <a:lnTo>
                      <a:pt x="11675" y="2325"/>
                    </a:lnTo>
                    <a:lnTo>
                      <a:pt x="11675" y="2320"/>
                    </a:lnTo>
                    <a:lnTo>
                      <a:pt x="11674" y="2320"/>
                    </a:lnTo>
                    <a:lnTo>
                      <a:pt x="11674" y="2315"/>
                    </a:lnTo>
                    <a:lnTo>
                      <a:pt x="11672" y="2315"/>
                    </a:lnTo>
                    <a:lnTo>
                      <a:pt x="11672" y="2312"/>
                    </a:lnTo>
                    <a:lnTo>
                      <a:pt x="11670" y="2312"/>
                    </a:lnTo>
                    <a:lnTo>
                      <a:pt x="11670" y="2307"/>
                    </a:lnTo>
                    <a:lnTo>
                      <a:pt x="11669" y="2307"/>
                    </a:lnTo>
                    <a:lnTo>
                      <a:pt x="11669" y="2304"/>
                    </a:lnTo>
                    <a:lnTo>
                      <a:pt x="11667" y="2304"/>
                    </a:lnTo>
                    <a:lnTo>
                      <a:pt x="11667" y="2299"/>
                    </a:lnTo>
                    <a:lnTo>
                      <a:pt x="11665" y="2299"/>
                    </a:lnTo>
                    <a:lnTo>
                      <a:pt x="11665" y="2294"/>
                    </a:lnTo>
                    <a:lnTo>
                      <a:pt x="11664" y="2294"/>
                    </a:lnTo>
                    <a:lnTo>
                      <a:pt x="11664" y="2290"/>
                    </a:lnTo>
                    <a:lnTo>
                      <a:pt x="11662" y="2290"/>
                    </a:lnTo>
                    <a:lnTo>
                      <a:pt x="11662" y="2285"/>
                    </a:lnTo>
                    <a:lnTo>
                      <a:pt x="11660" y="2285"/>
                    </a:lnTo>
                    <a:lnTo>
                      <a:pt x="11660" y="2282"/>
                    </a:lnTo>
                    <a:lnTo>
                      <a:pt x="11659" y="2282"/>
                    </a:lnTo>
                    <a:lnTo>
                      <a:pt x="11659" y="2277"/>
                    </a:lnTo>
                    <a:lnTo>
                      <a:pt x="11657" y="2277"/>
                    </a:lnTo>
                    <a:lnTo>
                      <a:pt x="11657" y="2272"/>
                    </a:lnTo>
                    <a:lnTo>
                      <a:pt x="11655" y="2272"/>
                    </a:lnTo>
                    <a:lnTo>
                      <a:pt x="11655" y="2269"/>
                    </a:lnTo>
                    <a:lnTo>
                      <a:pt x="11654" y="2269"/>
                    </a:lnTo>
                    <a:lnTo>
                      <a:pt x="11654" y="2264"/>
                    </a:lnTo>
                    <a:lnTo>
                      <a:pt x="11652" y="2264"/>
                    </a:lnTo>
                    <a:lnTo>
                      <a:pt x="11652" y="2260"/>
                    </a:lnTo>
                    <a:lnTo>
                      <a:pt x="11650" y="2260"/>
                    </a:lnTo>
                    <a:lnTo>
                      <a:pt x="11650" y="2255"/>
                    </a:lnTo>
                    <a:lnTo>
                      <a:pt x="11649" y="2255"/>
                    </a:lnTo>
                    <a:lnTo>
                      <a:pt x="11649" y="2250"/>
                    </a:lnTo>
                    <a:lnTo>
                      <a:pt x="11647" y="2250"/>
                    </a:lnTo>
                    <a:lnTo>
                      <a:pt x="11647" y="2247"/>
                    </a:lnTo>
                    <a:lnTo>
                      <a:pt x="11645" y="2247"/>
                    </a:lnTo>
                    <a:lnTo>
                      <a:pt x="11645" y="2242"/>
                    </a:lnTo>
                    <a:lnTo>
                      <a:pt x="11644" y="2242"/>
                    </a:lnTo>
                    <a:lnTo>
                      <a:pt x="11644" y="2239"/>
                    </a:lnTo>
                    <a:lnTo>
                      <a:pt x="11642" y="2239"/>
                    </a:lnTo>
                    <a:lnTo>
                      <a:pt x="11642" y="2234"/>
                    </a:lnTo>
                    <a:lnTo>
                      <a:pt x="11640" y="2234"/>
                    </a:lnTo>
                    <a:lnTo>
                      <a:pt x="11640" y="2229"/>
                    </a:lnTo>
                    <a:lnTo>
                      <a:pt x="11639" y="2229"/>
                    </a:lnTo>
                    <a:lnTo>
                      <a:pt x="11639" y="2225"/>
                    </a:lnTo>
                    <a:lnTo>
                      <a:pt x="11637" y="2225"/>
                    </a:lnTo>
                    <a:lnTo>
                      <a:pt x="11637" y="2220"/>
                    </a:lnTo>
                    <a:lnTo>
                      <a:pt x="11635" y="2220"/>
                    </a:lnTo>
                    <a:lnTo>
                      <a:pt x="11635" y="2217"/>
                    </a:lnTo>
                    <a:lnTo>
                      <a:pt x="11634" y="2217"/>
                    </a:lnTo>
                    <a:lnTo>
                      <a:pt x="11634" y="2212"/>
                    </a:lnTo>
                    <a:lnTo>
                      <a:pt x="11632" y="2212"/>
                    </a:lnTo>
                    <a:lnTo>
                      <a:pt x="11632" y="2207"/>
                    </a:lnTo>
                    <a:lnTo>
                      <a:pt x="11630" y="2207"/>
                    </a:lnTo>
                    <a:lnTo>
                      <a:pt x="11630" y="2204"/>
                    </a:lnTo>
                    <a:lnTo>
                      <a:pt x="11629" y="2204"/>
                    </a:lnTo>
                    <a:lnTo>
                      <a:pt x="11629" y="2199"/>
                    </a:lnTo>
                    <a:lnTo>
                      <a:pt x="11627" y="2199"/>
                    </a:lnTo>
                    <a:lnTo>
                      <a:pt x="11627" y="2195"/>
                    </a:lnTo>
                    <a:lnTo>
                      <a:pt x="11625" y="2195"/>
                    </a:lnTo>
                    <a:lnTo>
                      <a:pt x="11625" y="2190"/>
                    </a:lnTo>
                    <a:lnTo>
                      <a:pt x="11624" y="2190"/>
                    </a:lnTo>
                    <a:lnTo>
                      <a:pt x="11624" y="2187"/>
                    </a:lnTo>
                    <a:lnTo>
                      <a:pt x="11622" y="2187"/>
                    </a:lnTo>
                    <a:lnTo>
                      <a:pt x="11622" y="2184"/>
                    </a:lnTo>
                    <a:lnTo>
                      <a:pt x="11620" y="2184"/>
                    </a:lnTo>
                    <a:lnTo>
                      <a:pt x="11620" y="2179"/>
                    </a:lnTo>
                    <a:lnTo>
                      <a:pt x="11619" y="2179"/>
                    </a:lnTo>
                    <a:lnTo>
                      <a:pt x="11619" y="2175"/>
                    </a:lnTo>
                    <a:lnTo>
                      <a:pt x="11617" y="2175"/>
                    </a:lnTo>
                    <a:lnTo>
                      <a:pt x="11617" y="2172"/>
                    </a:lnTo>
                    <a:lnTo>
                      <a:pt x="11615" y="2172"/>
                    </a:lnTo>
                    <a:lnTo>
                      <a:pt x="11615" y="2169"/>
                    </a:lnTo>
                    <a:lnTo>
                      <a:pt x="11614" y="2169"/>
                    </a:lnTo>
                    <a:lnTo>
                      <a:pt x="11614" y="2164"/>
                    </a:lnTo>
                    <a:lnTo>
                      <a:pt x="11612" y="2164"/>
                    </a:lnTo>
                    <a:lnTo>
                      <a:pt x="11612" y="2160"/>
                    </a:lnTo>
                    <a:lnTo>
                      <a:pt x="11610" y="2160"/>
                    </a:lnTo>
                    <a:lnTo>
                      <a:pt x="11610" y="2157"/>
                    </a:lnTo>
                    <a:lnTo>
                      <a:pt x="11609" y="2157"/>
                    </a:lnTo>
                    <a:lnTo>
                      <a:pt x="11609" y="2154"/>
                    </a:lnTo>
                    <a:lnTo>
                      <a:pt x="11607" y="2154"/>
                    </a:lnTo>
                    <a:lnTo>
                      <a:pt x="11607" y="2149"/>
                    </a:lnTo>
                    <a:lnTo>
                      <a:pt x="11605" y="2149"/>
                    </a:lnTo>
                    <a:lnTo>
                      <a:pt x="11605" y="2145"/>
                    </a:lnTo>
                    <a:lnTo>
                      <a:pt x="11604" y="2145"/>
                    </a:lnTo>
                    <a:lnTo>
                      <a:pt x="11604" y="2142"/>
                    </a:lnTo>
                    <a:lnTo>
                      <a:pt x="11602" y="2142"/>
                    </a:lnTo>
                    <a:lnTo>
                      <a:pt x="11602" y="2137"/>
                    </a:lnTo>
                    <a:lnTo>
                      <a:pt x="11600" y="2137"/>
                    </a:lnTo>
                    <a:lnTo>
                      <a:pt x="11600" y="2134"/>
                    </a:lnTo>
                    <a:lnTo>
                      <a:pt x="11599" y="2134"/>
                    </a:lnTo>
                    <a:lnTo>
                      <a:pt x="11599" y="2130"/>
                    </a:lnTo>
                    <a:lnTo>
                      <a:pt x="11597" y="2130"/>
                    </a:lnTo>
                    <a:lnTo>
                      <a:pt x="11597" y="2127"/>
                    </a:lnTo>
                    <a:lnTo>
                      <a:pt x="11595" y="2127"/>
                    </a:lnTo>
                    <a:lnTo>
                      <a:pt x="11595" y="2122"/>
                    </a:lnTo>
                    <a:lnTo>
                      <a:pt x="11594" y="2122"/>
                    </a:lnTo>
                    <a:lnTo>
                      <a:pt x="11594" y="2119"/>
                    </a:lnTo>
                    <a:lnTo>
                      <a:pt x="11592" y="2119"/>
                    </a:lnTo>
                    <a:lnTo>
                      <a:pt x="11592" y="2115"/>
                    </a:lnTo>
                    <a:lnTo>
                      <a:pt x="11590" y="2115"/>
                    </a:lnTo>
                    <a:lnTo>
                      <a:pt x="11590" y="2110"/>
                    </a:lnTo>
                    <a:lnTo>
                      <a:pt x="11589" y="2110"/>
                    </a:lnTo>
                    <a:lnTo>
                      <a:pt x="11589" y="2107"/>
                    </a:lnTo>
                    <a:lnTo>
                      <a:pt x="11587" y="2107"/>
                    </a:lnTo>
                    <a:lnTo>
                      <a:pt x="11587" y="2104"/>
                    </a:lnTo>
                    <a:lnTo>
                      <a:pt x="11585" y="2104"/>
                    </a:lnTo>
                    <a:lnTo>
                      <a:pt x="11585" y="2100"/>
                    </a:lnTo>
                    <a:lnTo>
                      <a:pt x="11584" y="2100"/>
                    </a:lnTo>
                    <a:lnTo>
                      <a:pt x="11584" y="2095"/>
                    </a:lnTo>
                    <a:lnTo>
                      <a:pt x="11582" y="2095"/>
                    </a:lnTo>
                    <a:lnTo>
                      <a:pt x="11582" y="2092"/>
                    </a:lnTo>
                    <a:lnTo>
                      <a:pt x="11580" y="2092"/>
                    </a:lnTo>
                    <a:lnTo>
                      <a:pt x="11580" y="2089"/>
                    </a:lnTo>
                    <a:lnTo>
                      <a:pt x="11579" y="2089"/>
                    </a:lnTo>
                    <a:lnTo>
                      <a:pt x="11579" y="2085"/>
                    </a:lnTo>
                    <a:lnTo>
                      <a:pt x="11577" y="2085"/>
                    </a:lnTo>
                    <a:lnTo>
                      <a:pt x="11577" y="2082"/>
                    </a:lnTo>
                    <a:lnTo>
                      <a:pt x="11575" y="2082"/>
                    </a:lnTo>
                    <a:lnTo>
                      <a:pt x="11575" y="2079"/>
                    </a:lnTo>
                    <a:lnTo>
                      <a:pt x="11574" y="2079"/>
                    </a:lnTo>
                    <a:lnTo>
                      <a:pt x="11574" y="2075"/>
                    </a:lnTo>
                    <a:lnTo>
                      <a:pt x="11572" y="2075"/>
                    </a:lnTo>
                    <a:lnTo>
                      <a:pt x="11572" y="2072"/>
                    </a:lnTo>
                    <a:lnTo>
                      <a:pt x="11570" y="2072"/>
                    </a:lnTo>
                    <a:lnTo>
                      <a:pt x="11570" y="2069"/>
                    </a:lnTo>
                    <a:lnTo>
                      <a:pt x="11569" y="2069"/>
                    </a:lnTo>
                    <a:lnTo>
                      <a:pt x="11569" y="2065"/>
                    </a:lnTo>
                    <a:lnTo>
                      <a:pt x="11567" y="2065"/>
                    </a:lnTo>
                    <a:lnTo>
                      <a:pt x="11567" y="2060"/>
                    </a:lnTo>
                    <a:lnTo>
                      <a:pt x="11572" y="2060"/>
                    </a:lnTo>
                    <a:lnTo>
                      <a:pt x="11572" y="2059"/>
                    </a:lnTo>
                    <a:lnTo>
                      <a:pt x="11579" y="2059"/>
                    </a:lnTo>
                    <a:lnTo>
                      <a:pt x="11579" y="2057"/>
                    </a:lnTo>
                    <a:lnTo>
                      <a:pt x="11587" y="2057"/>
                    </a:lnTo>
                    <a:lnTo>
                      <a:pt x="11587" y="2055"/>
                    </a:lnTo>
                    <a:lnTo>
                      <a:pt x="11594" y="2055"/>
                    </a:lnTo>
                    <a:lnTo>
                      <a:pt x="11594" y="2054"/>
                    </a:lnTo>
                    <a:lnTo>
                      <a:pt x="11600" y="2054"/>
                    </a:lnTo>
                    <a:lnTo>
                      <a:pt x="11600" y="2052"/>
                    </a:lnTo>
                    <a:lnTo>
                      <a:pt x="11607" y="2052"/>
                    </a:lnTo>
                    <a:lnTo>
                      <a:pt x="11607" y="2050"/>
                    </a:lnTo>
                    <a:lnTo>
                      <a:pt x="11614" y="2050"/>
                    </a:lnTo>
                    <a:lnTo>
                      <a:pt x="11614" y="2049"/>
                    </a:lnTo>
                    <a:lnTo>
                      <a:pt x="11622" y="2049"/>
                    </a:lnTo>
                    <a:lnTo>
                      <a:pt x="11622" y="2047"/>
                    </a:lnTo>
                    <a:lnTo>
                      <a:pt x="11629" y="2047"/>
                    </a:lnTo>
                    <a:lnTo>
                      <a:pt x="11629" y="2045"/>
                    </a:lnTo>
                    <a:lnTo>
                      <a:pt x="11637" y="2045"/>
                    </a:lnTo>
                    <a:lnTo>
                      <a:pt x="11637" y="2044"/>
                    </a:lnTo>
                    <a:lnTo>
                      <a:pt x="11644" y="2044"/>
                    </a:lnTo>
                    <a:lnTo>
                      <a:pt x="11644" y="2042"/>
                    </a:lnTo>
                    <a:lnTo>
                      <a:pt x="11650" y="2042"/>
                    </a:lnTo>
                    <a:lnTo>
                      <a:pt x="11650" y="2040"/>
                    </a:lnTo>
                    <a:lnTo>
                      <a:pt x="11659" y="2040"/>
                    </a:lnTo>
                    <a:lnTo>
                      <a:pt x="11659" y="2039"/>
                    </a:lnTo>
                    <a:lnTo>
                      <a:pt x="11665" y="2039"/>
                    </a:lnTo>
                    <a:lnTo>
                      <a:pt x="11665" y="2037"/>
                    </a:lnTo>
                    <a:lnTo>
                      <a:pt x="11674" y="2037"/>
                    </a:lnTo>
                    <a:lnTo>
                      <a:pt x="11674" y="2035"/>
                    </a:lnTo>
                    <a:lnTo>
                      <a:pt x="11680" y="2035"/>
                    </a:lnTo>
                    <a:lnTo>
                      <a:pt x="11680" y="2034"/>
                    </a:lnTo>
                    <a:lnTo>
                      <a:pt x="11687" y="2034"/>
                    </a:lnTo>
                    <a:lnTo>
                      <a:pt x="11687" y="2032"/>
                    </a:lnTo>
                    <a:lnTo>
                      <a:pt x="11695" y="2032"/>
                    </a:lnTo>
                    <a:lnTo>
                      <a:pt x="11695" y="2030"/>
                    </a:lnTo>
                    <a:lnTo>
                      <a:pt x="11702" y="2030"/>
                    </a:lnTo>
                    <a:lnTo>
                      <a:pt x="11702" y="2029"/>
                    </a:lnTo>
                    <a:lnTo>
                      <a:pt x="11710" y="2029"/>
                    </a:lnTo>
                    <a:lnTo>
                      <a:pt x="11710" y="2027"/>
                    </a:lnTo>
                    <a:lnTo>
                      <a:pt x="11717" y="2027"/>
                    </a:lnTo>
                    <a:lnTo>
                      <a:pt x="11717" y="2025"/>
                    </a:lnTo>
                    <a:lnTo>
                      <a:pt x="11724" y="2025"/>
                    </a:lnTo>
                    <a:lnTo>
                      <a:pt x="11724" y="2024"/>
                    </a:lnTo>
                    <a:lnTo>
                      <a:pt x="11732" y="2024"/>
                    </a:lnTo>
                    <a:lnTo>
                      <a:pt x="11732" y="2022"/>
                    </a:lnTo>
                    <a:lnTo>
                      <a:pt x="11739" y="2022"/>
                    </a:lnTo>
                    <a:lnTo>
                      <a:pt x="11739" y="2020"/>
                    </a:lnTo>
                    <a:lnTo>
                      <a:pt x="11747" y="2020"/>
                    </a:lnTo>
                    <a:lnTo>
                      <a:pt x="11747" y="2019"/>
                    </a:lnTo>
                    <a:lnTo>
                      <a:pt x="11754" y="2019"/>
                    </a:lnTo>
                    <a:lnTo>
                      <a:pt x="11754" y="2017"/>
                    </a:lnTo>
                    <a:lnTo>
                      <a:pt x="11760" y="2017"/>
                    </a:lnTo>
                    <a:lnTo>
                      <a:pt x="11760" y="2015"/>
                    </a:lnTo>
                    <a:lnTo>
                      <a:pt x="11769" y="2015"/>
                    </a:lnTo>
                    <a:lnTo>
                      <a:pt x="11769" y="2014"/>
                    </a:lnTo>
                    <a:lnTo>
                      <a:pt x="11775" y="2014"/>
                    </a:lnTo>
                    <a:lnTo>
                      <a:pt x="11775" y="2012"/>
                    </a:lnTo>
                    <a:lnTo>
                      <a:pt x="11784" y="2012"/>
                    </a:lnTo>
                    <a:lnTo>
                      <a:pt x="11784" y="2010"/>
                    </a:lnTo>
                    <a:lnTo>
                      <a:pt x="11790" y="2010"/>
                    </a:lnTo>
                    <a:lnTo>
                      <a:pt x="11790" y="2009"/>
                    </a:lnTo>
                    <a:lnTo>
                      <a:pt x="11797" y="2009"/>
                    </a:lnTo>
                    <a:lnTo>
                      <a:pt x="11797" y="2007"/>
                    </a:lnTo>
                    <a:lnTo>
                      <a:pt x="11805" y="2007"/>
                    </a:lnTo>
                    <a:lnTo>
                      <a:pt x="11805" y="2005"/>
                    </a:lnTo>
                    <a:lnTo>
                      <a:pt x="11812" y="2005"/>
                    </a:lnTo>
                    <a:lnTo>
                      <a:pt x="11812" y="2004"/>
                    </a:lnTo>
                    <a:lnTo>
                      <a:pt x="11819" y="2004"/>
                    </a:lnTo>
                    <a:lnTo>
                      <a:pt x="11819" y="2002"/>
                    </a:lnTo>
                    <a:lnTo>
                      <a:pt x="11827" y="2002"/>
                    </a:lnTo>
                    <a:lnTo>
                      <a:pt x="11827" y="2000"/>
                    </a:lnTo>
                    <a:lnTo>
                      <a:pt x="11834" y="2000"/>
                    </a:lnTo>
                    <a:lnTo>
                      <a:pt x="11834" y="1999"/>
                    </a:lnTo>
                    <a:lnTo>
                      <a:pt x="11842" y="1999"/>
                    </a:lnTo>
                    <a:lnTo>
                      <a:pt x="11842" y="1997"/>
                    </a:lnTo>
                    <a:lnTo>
                      <a:pt x="11849" y="1997"/>
                    </a:lnTo>
                    <a:lnTo>
                      <a:pt x="11849" y="1995"/>
                    </a:lnTo>
                    <a:lnTo>
                      <a:pt x="11857" y="1995"/>
                    </a:lnTo>
                    <a:lnTo>
                      <a:pt x="11857" y="1994"/>
                    </a:lnTo>
                    <a:lnTo>
                      <a:pt x="11865" y="1994"/>
                    </a:lnTo>
                    <a:lnTo>
                      <a:pt x="11865" y="1992"/>
                    </a:lnTo>
                    <a:lnTo>
                      <a:pt x="11872" y="1992"/>
                    </a:lnTo>
                    <a:lnTo>
                      <a:pt x="11872" y="1990"/>
                    </a:lnTo>
                    <a:lnTo>
                      <a:pt x="11880" y="1990"/>
                    </a:lnTo>
                    <a:lnTo>
                      <a:pt x="11880" y="1989"/>
                    </a:lnTo>
                    <a:lnTo>
                      <a:pt x="11889" y="1989"/>
                    </a:lnTo>
                    <a:lnTo>
                      <a:pt x="11889" y="1987"/>
                    </a:lnTo>
                    <a:lnTo>
                      <a:pt x="11895" y="1987"/>
                    </a:lnTo>
                    <a:lnTo>
                      <a:pt x="11895" y="1985"/>
                    </a:lnTo>
                    <a:lnTo>
                      <a:pt x="11904" y="1985"/>
                    </a:lnTo>
                    <a:lnTo>
                      <a:pt x="11904" y="1984"/>
                    </a:lnTo>
                    <a:lnTo>
                      <a:pt x="11912" y="1984"/>
                    </a:lnTo>
                    <a:lnTo>
                      <a:pt x="11912" y="1982"/>
                    </a:lnTo>
                    <a:lnTo>
                      <a:pt x="11920" y="1982"/>
                    </a:lnTo>
                    <a:lnTo>
                      <a:pt x="11920" y="1980"/>
                    </a:lnTo>
                    <a:lnTo>
                      <a:pt x="11927" y="1980"/>
                    </a:lnTo>
                    <a:lnTo>
                      <a:pt x="11927" y="1979"/>
                    </a:lnTo>
                    <a:lnTo>
                      <a:pt x="11935" y="1979"/>
                    </a:lnTo>
                    <a:lnTo>
                      <a:pt x="11935" y="1977"/>
                    </a:lnTo>
                    <a:lnTo>
                      <a:pt x="11944" y="1977"/>
                    </a:lnTo>
                    <a:lnTo>
                      <a:pt x="11944" y="1975"/>
                    </a:lnTo>
                    <a:lnTo>
                      <a:pt x="11950" y="1975"/>
                    </a:lnTo>
                    <a:lnTo>
                      <a:pt x="11950" y="1974"/>
                    </a:lnTo>
                    <a:lnTo>
                      <a:pt x="11959" y="1974"/>
                    </a:lnTo>
                    <a:lnTo>
                      <a:pt x="11959" y="1972"/>
                    </a:lnTo>
                    <a:lnTo>
                      <a:pt x="11967" y="1972"/>
                    </a:lnTo>
                    <a:lnTo>
                      <a:pt x="11967" y="1970"/>
                    </a:lnTo>
                    <a:lnTo>
                      <a:pt x="11974" y="1970"/>
                    </a:lnTo>
                    <a:lnTo>
                      <a:pt x="11974" y="1969"/>
                    </a:lnTo>
                    <a:lnTo>
                      <a:pt x="11982" y="1969"/>
                    </a:lnTo>
                    <a:lnTo>
                      <a:pt x="11982" y="1967"/>
                    </a:lnTo>
                    <a:lnTo>
                      <a:pt x="11990" y="1967"/>
                    </a:lnTo>
                    <a:lnTo>
                      <a:pt x="11990" y="1965"/>
                    </a:lnTo>
                    <a:lnTo>
                      <a:pt x="11997" y="1965"/>
                    </a:lnTo>
                    <a:lnTo>
                      <a:pt x="11997" y="1964"/>
                    </a:lnTo>
                    <a:lnTo>
                      <a:pt x="12005" y="1964"/>
                    </a:lnTo>
                    <a:lnTo>
                      <a:pt x="12005" y="1962"/>
                    </a:lnTo>
                    <a:lnTo>
                      <a:pt x="12014" y="1962"/>
                    </a:lnTo>
                    <a:lnTo>
                      <a:pt x="12014" y="1960"/>
                    </a:lnTo>
                    <a:lnTo>
                      <a:pt x="12022" y="1960"/>
                    </a:lnTo>
                    <a:lnTo>
                      <a:pt x="12022" y="1959"/>
                    </a:lnTo>
                    <a:lnTo>
                      <a:pt x="12029" y="1959"/>
                    </a:lnTo>
                    <a:lnTo>
                      <a:pt x="12029" y="1957"/>
                    </a:lnTo>
                    <a:lnTo>
                      <a:pt x="12037" y="1957"/>
                    </a:lnTo>
                    <a:lnTo>
                      <a:pt x="12037" y="1955"/>
                    </a:lnTo>
                    <a:lnTo>
                      <a:pt x="12045" y="1955"/>
                    </a:lnTo>
                    <a:lnTo>
                      <a:pt x="12045" y="1954"/>
                    </a:lnTo>
                    <a:lnTo>
                      <a:pt x="12052" y="1954"/>
                    </a:lnTo>
                    <a:lnTo>
                      <a:pt x="12052" y="1952"/>
                    </a:lnTo>
                    <a:lnTo>
                      <a:pt x="12060" y="1952"/>
                    </a:lnTo>
                    <a:lnTo>
                      <a:pt x="12060" y="1950"/>
                    </a:lnTo>
                    <a:lnTo>
                      <a:pt x="12069" y="1950"/>
                    </a:lnTo>
                    <a:lnTo>
                      <a:pt x="12069" y="1949"/>
                    </a:lnTo>
                    <a:lnTo>
                      <a:pt x="12077" y="1949"/>
                    </a:lnTo>
                    <a:lnTo>
                      <a:pt x="12077" y="1947"/>
                    </a:lnTo>
                    <a:lnTo>
                      <a:pt x="12084" y="1947"/>
                    </a:lnTo>
                    <a:lnTo>
                      <a:pt x="12084" y="1945"/>
                    </a:lnTo>
                    <a:lnTo>
                      <a:pt x="12092" y="1945"/>
                    </a:lnTo>
                    <a:lnTo>
                      <a:pt x="12092" y="1944"/>
                    </a:lnTo>
                    <a:lnTo>
                      <a:pt x="12100" y="1944"/>
                    </a:lnTo>
                    <a:lnTo>
                      <a:pt x="12100" y="1942"/>
                    </a:lnTo>
                    <a:lnTo>
                      <a:pt x="12109" y="1942"/>
                    </a:lnTo>
                    <a:lnTo>
                      <a:pt x="12109" y="1940"/>
                    </a:lnTo>
                    <a:lnTo>
                      <a:pt x="12117" y="1940"/>
                    </a:lnTo>
                    <a:lnTo>
                      <a:pt x="12117" y="1939"/>
                    </a:lnTo>
                    <a:lnTo>
                      <a:pt x="12120" y="1939"/>
                    </a:lnTo>
                    <a:lnTo>
                      <a:pt x="12120" y="1942"/>
                    </a:lnTo>
                    <a:lnTo>
                      <a:pt x="12122" y="1942"/>
                    </a:lnTo>
                    <a:lnTo>
                      <a:pt x="12122" y="1947"/>
                    </a:lnTo>
                    <a:lnTo>
                      <a:pt x="12124" y="1947"/>
                    </a:lnTo>
                    <a:lnTo>
                      <a:pt x="12124" y="1950"/>
                    </a:lnTo>
                    <a:lnTo>
                      <a:pt x="12125" y="1950"/>
                    </a:lnTo>
                    <a:lnTo>
                      <a:pt x="12125" y="1954"/>
                    </a:lnTo>
                    <a:lnTo>
                      <a:pt x="12127" y="1954"/>
                    </a:lnTo>
                    <a:lnTo>
                      <a:pt x="12127" y="1959"/>
                    </a:lnTo>
                    <a:lnTo>
                      <a:pt x="12129" y="1959"/>
                    </a:lnTo>
                    <a:lnTo>
                      <a:pt x="12129" y="1962"/>
                    </a:lnTo>
                    <a:lnTo>
                      <a:pt x="12130" y="1962"/>
                    </a:lnTo>
                    <a:lnTo>
                      <a:pt x="12130" y="1965"/>
                    </a:lnTo>
                    <a:lnTo>
                      <a:pt x="12132" y="1965"/>
                    </a:lnTo>
                    <a:lnTo>
                      <a:pt x="12132" y="1970"/>
                    </a:lnTo>
                    <a:lnTo>
                      <a:pt x="12134" y="1970"/>
                    </a:lnTo>
                    <a:lnTo>
                      <a:pt x="12134" y="1974"/>
                    </a:lnTo>
                    <a:lnTo>
                      <a:pt x="12135" y="1974"/>
                    </a:lnTo>
                    <a:lnTo>
                      <a:pt x="12135" y="1979"/>
                    </a:lnTo>
                    <a:lnTo>
                      <a:pt x="12137" y="1979"/>
                    </a:lnTo>
                    <a:lnTo>
                      <a:pt x="12137" y="1982"/>
                    </a:lnTo>
                    <a:lnTo>
                      <a:pt x="12139" y="1982"/>
                    </a:lnTo>
                    <a:lnTo>
                      <a:pt x="12139" y="1985"/>
                    </a:lnTo>
                    <a:lnTo>
                      <a:pt x="12140" y="1985"/>
                    </a:lnTo>
                    <a:lnTo>
                      <a:pt x="12140" y="1990"/>
                    </a:lnTo>
                    <a:lnTo>
                      <a:pt x="12142" y="1990"/>
                    </a:lnTo>
                    <a:lnTo>
                      <a:pt x="12142" y="1994"/>
                    </a:lnTo>
                    <a:lnTo>
                      <a:pt x="12144" y="1994"/>
                    </a:lnTo>
                    <a:lnTo>
                      <a:pt x="12144" y="1999"/>
                    </a:lnTo>
                    <a:lnTo>
                      <a:pt x="12145" y="1999"/>
                    </a:lnTo>
                    <a:lnTo>
                      <a:pt x="12145" y="2002"/>
                    </a:lnTo>
                    <a:lnTo>
                      <a:pt x="12147" y="2002"/>
                    </a:lnTo>
                    <a:lnTo>
                      <a:pt x="12147" y="2005"/>
                    </a:lnTo>
                    <a:lnTo>
                      <a:pt x="12149" y="2005"/>
                    </a:lnTo>
                    <a:lnTo>
                      <a:pt x="12149" y="2010"/>
                    </a:lnTo>
                    <a:lnTo>
                      <a:pt x="12150" y="2010"/>
                    </a:lnTo>
                    <a:lnTo>
                      <a:pt x="12150" y="2014"/>
                    </a:lnTo>
                    <a:lnTo>
                      <a:pt x="12152" y="2014"/>
                    </a:lnTo>
                    <a:lnTo>
                      <a:pt x="12152" y="2019"/>
                    </a:lnTo>
                    <a:lnTo>
                      <a:pt x="12154" y="2019"/>
                    </a:lnTo>
                    <a:lnTo>
                      <a:pt x="12154" y="2024"/>
                    </a:lnTo>
                    <a:lnTo>
                      <a:pt x="12155" y="2024"/>
                    </a:lnTo>
                    <a:lnTo>
                      <a:pt x="12155" y="2027"/>
                    </a:lnTo>
                    <a:lnTo>
                      <a:pt x="12157" y="2027"/>
                    </a:lnTo>
                    <a:lnTo>
                      <a:pt x="12157" y="2032"/>
                    </a:lnTo>
                    <a:lnTo>
                      <a:pt x="12159" y="2032"/>
                    </a:lnTo>
                    <a:lnTo>
                      <a:pt x="12159" y="2035"/>
                    </a:lnTo>
                    <a:lnTo>
                      <a:pt x="12160" y="2035"/>
                    </a:lnTo>
                    <a:lnTo>
                      <a:pt x="12160" y="2040"/>
                    </a:lnTo>
                    <a:lnTo>
                      <a:pt x="12162" y="2040"/>
                    </a:lnTo>
                    <a:lnTo>
                      <a:pt x="12162" y="2045"/>
                    </a:lnTo>
                    <a:lnTo>
                      <a:pt x="12164" y="2045"/>
                    </a:lnTo>
                    <a:lnTo>
                      <a:pt x="12164" y="2049"/>
                    </a:lnTo>
                    <a:lnTo>
                      <a:pt x="12165" y="2049"/>
                    </a:lnTo>
                    <a:lnTo>
                      <a:pt x="12165" y="2054"/>
                    </a:lnTo>
                    <a:lnTo>
                      <a:pt x="12167" y="2054"/>
                    </a:lnTo>
                    <a:lnTo>
                      <a:pt x="12167" y="2057"/>
                    </a:lnTo>
                    <a:lnTo>
                      <a:pt x="12169" y="2057"/>
                    </a:lnTo>
                    <a:lnTo>
                      <a:pt x="12169" y="2062"/>
                    </a:lnTo>
                    <a:lnTo>
                      <a:pt x="12170" y="2062"/>
                    </a:lnTo>
                    <a:lnTo>
                      <a:pt x="12170" y="2067"/>
                    </a:lnTo>
                    <a:lnTo>
                      <a:pt x="12172" y="2067"/>
                    </a:lnTo>
                    <a:lnTo>
                      <a:pt x="12172" y="2070"/>
                    </a:lnTo>
                    <a:lnTo>
                      <a:pt x="12174" y="2070"/>
                    </a:lnTo>
                    <a:lnTo>
                      <a:pt x="12174" y="2075"/>
                    </a:lnTo>
                    <a:lnTo>
                      <a:pt x="12175" y="2075"/>
                    </a:lnTo>
                    <a:lnTo>
                      <a:pt x="12175" y="2079"/>
                    </a:lnTo>
                    <a:lnTo>
                      <a:pt x="12177" y="2079"/>
                    </a:lnTo>
                    <a:lnTo>
                      <a:pt x="12177" y="2084"/>
                    </a:lnTo>
                    <a:lnTo>
                      <a:pt x="12179" y="2084"/>
                    </a:lnTo>
                    <a:lnTo>
                      <a:pt x="12179" y="2087"/>
                    </a:lnTo>
                    <a:lnTo>
                      <a:pt x="12180" y="2087"/>
                    </a:lnTo>
                    <a:lnTo>
                      <a:pt x="12180" y="2092"/>
                    </a:lnTo>
                    <a:lnTo>
                      <a:pt x="12182" y="2092"/>
                    </a:lnTo>
                    <a:lnTo>
                      <a:pt x="12182" y="2097"/>
                    </a:lnTo>
                    <a:lnTo>
                      <a:pt x="12184" y="2097"/>
                    </a:lnTo>
                    <a:lnTo>
                      <a:pt x="12184" y="2102"/>
                    </a:lnTo>
                    <a:lnTo>
                      <a:pt x="12185" y="2102"/>
                    </a:lnTo>
                    <a:lnTo>
                      <a:pt x="12185" y="2105"/>
                    </a:lnTo>
                    <a:lnTo>
                      <a:pt x="12187" y="2105"/>
                    </a:lnTo>
                    <a:lnTo>
                      <a:pt x="12187" y="2110"/>
                    </a:lnTo>
                    <a:lnTo>
                      <a:pt x="12189" y="2110"/>
                    </a:lnTo>
                    <a:lnTo>
                      <a:pt x="12189" y="2115"/>
                    </a:lnTo>
                    <a:lnTo>
                      <a:pt x="12190" y="2115"/>
                    </a:lnTo>
                    <a:lnTo>
                      <a:pt x="12190" y="2120"/>
                    </a:lnTo>
                    <a:lnTo>
                      <a:pt x="12192" y="2120"/>
                    </a:lnTo>
                    <a:lnTo>
                      <a:pt x="12192" y="2124"/>
                    </a:lnTo>
                    <a:lnTo>
                      <a:pt x="12194" y="2124"/>
                    </a:lnTo>
                    <a:lnTo>
                      <a:pt x="12194" y="2129"/>
                    </a:lnTo>
                    <a:lnTo>
                      <a:pt x="12195" y="2129"/>
                    </a:lnTo>
                    <a:lnTo>
                      <a:pt x="12195" y="2134"/>
                    </a:lnTo>
                    <a:lnTo>
                      <a:pt x="12197" y="2134"/>
                    </a:lnTo>
                    <a:lnTo>
                      <a:pt x="12197" y="2139"/>
                    </a:lnTo>
                    <a:lnTo>
                      <a:pt x="12199" y="2139"/>
                    </a:lnTo>
                    <a:lnTo>
                      <a:pt x="12199" y="2144"/>
                    </a:lnTo>
                    <a:lnTo>
                      <a:pt x="12200" y="2144"/>
                    </a:lnTo>
                    <a:lnTo>
                      <a:pt x="12200" y="2149"/>
                    </a:lnTo>
                    <a:lnTo>
                      <a:pt x="12202" y="2149"/>
                    </a:lnTo>
                    <a:lnTo>
                      <a:pt x="12202" y="2154"/>
                    </a:lnTo>
                    <a:lnTo>
                      <a:pt x="12204" y="2154"/>
                    </a:lnTo>
                    <a:lnTo>
                      <a:pt x="12204" y="2159"/>
                    </a:lnTo>
                    <a:lnTo>
                      <a:pt x="12205" y="2159"/>
                    </a:lnTo>
                    <a:lnTo>
                      <a:pt x="12205" y="2164"/>
                    </a:lnTo>
                    <a:lnTo>
                      <a:pt x="12207" y="2164"/>
                    </a:lnTo>
                    <a:lnTo>
                      <a:pt x="12207" y="2169"/>
                    </a:lnTo>
                    <a:lnTo>
                      <a:pt x="12209" y="2169"/>
                    </a:lnTo>
                    <a:lnTo>
                      <a:pt x="12209" y="2174"/>
                    </a:lnTo>
                    <a:lnTo>
                      <a:pt x="12210" y="2174"/>
                    </a:lnTo>
                    <a:lnTo>
                      <a:pt x="12210" y="2179"/>
                    </a:lnTo>
                    <a:lnTo>
                      <a:pt x="12212" y="2179"/>
                    </a:lnTo>
                    <a:lnTo>
                      <a:pt x="12212" y="2184"/>
                    </a:lnTo>
                    <a:lnTo>
                      <a:pt x="12214" y="2184"/>
                    </a:lnTo>
                    <a:lnTo>
                      <a:pt x="12214" y="2189"/>
                    </a:lnTo>
                    <a:lnTo>
                      <a:pt x="12215" y="2189"/>
                    </a:lnTo>
                    <a:lnTo>
                      <a:pt x="12215" y="2194"/>
                    </a:lnTo>
                    <a:lnTo>
                      <a:pt x="12217" y="2194"/>
                    </a:lnTo>
                    <a:lnTo>
                      <a:pt x="12217" y="2197"/>
                    </a:lnTo>
                    <a:lnTo>
                      <a:pt x="12219" y="2197"/>
                    </a:lnTo>
                    <a:lnTo>
                      <a:pt x="12219" y="2202"/>
                    </a:lnTo>
                    <a:lnTo>
                      <a:pt x="12220" y="2202"/>
                    </a:lnTo>
                    <a:lnTo>
                      <a:pt x="12220" y="2207"/>
                    </a:lnTo>
                    <a:lnTo>
                      <a:pt x="12222" y="2207"/>
                    </a:lnTo>
                    <a:lnTo>
                      <a:pt x="12222" y="2212"/>
                    </a:lnTo>
                    <a:lnTo>
                      <a:pt x="12224" y="2212"/>
                    </a:lnTo>
                    <a:lnTo>
                      <a:pt x="12224" y="2217"/>
                    </a:lnTo>
                    <a:lnTo>
                      <a:pt x="12225" y="2217"/>
                    </a:lnTo>
                    <a:lnTo>
                      <a:pt x="12225" y="2222"/>
                    </a:lnTo>
                    <a:lnTo>
                      <a:pt x="12227" y="2222"/>
                    </a:lnTo>
                    <a:lnTo>
                      <a:pt x="12227" y="2229"/>
                    </a:lnTo>
                    <a:lnTo>
                      <a:pt x="12229" y="2229"/>
                    </a:lnTo>
                    <a:lnTo>
                      <a:pt x="12229" y="2234"/>
                    </a:lnTo>
                    <a:lnTo>
                      <a:pt x="12230" y="2234"/>
                    </a:lnTo>
                    <a:lnTo>
                      <a:pt x="12230" y="2239"/>
                    </a:lnTo>
                    <a:lnTo>
                      <a:pt x="12232" y="2239"/>
                    </a:lnTo>
                    <a:lnTo>
                      <a:pt x="12232" y="2244"/>
                    </a:lnTo>
                    <a:lnTo>
                      <a:pt x="12234" y="2244"/>
                    </a:lnTo>
                    <a:lnTo>
                      <a:pt x="12234" y="2249"/>
                    </a:lnTo>
                    <a:lnTo>
                      <a:pt x="12235" y="2249"/>
                    </a:lnTo>
                    <a:lnTo>
                      <a:pt x="12235" y="2254"/>
                    </a:lnTo>
                    <a:lnTo>
                      <a:pt x="12237" y="2254"/>
                    </a:lnTo>
                    <a:lnTo>
                      <a:pt x="12237" y="2259"/>
                    </a:lnTo>
                    <a:lnTo>
                      <a:pt x="12239" y="2259"/>
                    </a:lnTo>
                    <a:lnTo>
                      <a:pt x="12239" y="2264"/>
                    </a:lnTo>
                    <a:lnTo>
                      <a:pt x="12240" y="2264"/>
                    </a:lnTo>
                    <a:lnTo>
                      <a:pt x="12240" y="2269"/>
                    </a:lnTo>
                    <a:lnTo>
                      <a:pt x="12242" y="2269"/>
                    </a:lnTo>
                    <a:lnTo>
                      <a:pt x="12242" y="2275"/>
                    </a:lnTo>
                    <a:lnTo>
                      <a:pt x="12244" y="2275"/>
                    </a:lnTo>
                    <a:lnTo>
                      <a:pt x="12244" y="2280"/>
                    </a:lnTo>
                    <a:lnTo>
                      <a:pt x="12245" y="2280"/>
                    </a:lnTo>
                    <a:lnTo>
                      <a:pt x="12245" y="2285"/>
                    </a:lnTo>
                    <a:lnTo>
                      <a:pt x="12247" y="2285"/>
                    </a:lnTo>
                    <a:lnTo>
                      <a:pt x="12247" y="2292"/>
                    </a:lnTo>
                    <a:lnTo>
                      <a:pt x="12249" y="2292"/>
                    </a:lnTo>
                    <a:lnTo>
                      <a:pt x="12249" y="2297"/>
                    </a:lnTo>
                    <a:lnTo>
                      <a:pt x="12250" y="2297"/>
                    </a:lnTo>
                    <a:lnTo>
                      <a:pt x="12250" y="2304"/>
                    </a:lnTo>
                    <a:lnTo>
                      <a:pt x="12252" y="2304"/>
                    </a:lnTo>
                    <a:lnTo>
                      <a:pt x="12252" y="2309"/>
                    </a:lnTo>
                    <a:lnTo>
                      <a:pt x="12254" y="2309"/>
                    </a:lnTo>
                    <a:lnTo>
                      <a:pt x="12254" y="2315"/>
                    </a:lnTo>
                    <a:lnTo>
                      <a:pt x="12255" y="2315"/>
                    </a:lnTo>
                    <a:lnTo>
                      <a:pt x="12255" y="2320"/>
                    </a:lnTo>
                    <a:lnTo>
                      <a:pt x="12257" y="2320"/>
                    </a:lnTo>
                    <a:lnTo>
                      <a:pt x="12257" y="2327"/>
                    </a:lnTo>
                    <a:lnTo>
                      <a:pt x="12259" y="2327"/>
                    </a:lnTo>
                    <a:lnTo>
                      <a:pt x="12259" y="2332"/>
                    </a:lnTo>
                    <a:lnTo>
                      <a:pt x="12260" y="2332"/>
                    </a:lnTo>
                    <a:lnTo>
                      <a:pt x="12260" y="2339"/>
                    </a:lnTo>
                    <a:lnTo>
                      <a:pt x="12262" y="2339"/>
                    </a:lnTo>
                    <a:lnTo>
                      <a:pt x="12262" y="2344"/>
                    </a:lnTo>
                    <a:lnTo>
                      <a:pt x="12264" y="2344"/>
                    </a:lnTo>
                    <a:lnTo>
                      <a:pt x="12264" y="2350"/>
                    </a:lnTo>
                    <a:lnTo>
                      <a:pt x="12265" y="2350"/>
                    </a:lnTo>
                    <a:lnTo>
                      <a:pt x="12265" y="2355"/>
                    </a:lnTo>
                    <a:lnTo>
                      <a:pt x="12267" y="2355"/>
                    </a:lnTo>
                    <a:lnTo>
                      <a:pt x="12267" y="2362"/>
                    </a:lnTo>
                    <a:lnTo>
                      <a:pt x="12269" y="2362"/>
                    </a:lnTo>
                    <a:lnTo>
                      <a:pt x="12269" y="2367"/>
                    </a:lnTo>
                    <a:lnTo>
                      <a:pt x="12270" y="2367"/>
                    </a:lnTo>
                    <a:lnTo>
                      <a:pt x="12270" y="2374"/>
                    </a:lnTo>
                    <a:lnTo>
                      <a:pt x="12272" y="2374"/>
                    </a:lnTo>
                    <a:lnTo>
                      <a:pt x="12272" y="2380"/>
                    </a:lnTo>
                    <a:lnTo>
                      <a:pt x="12274" y="2380"/>
                    </a:lnTo>
                    <a:lnTo>
                      <a:pt x="12274" y="2387"/>
                    </a:lnTo>
                    <a:lnTo>
                      <a:pt x="12275" y="2387"/>
                    </a:lnTo>
                    <a:lnTo>
                      <a:pt x="12275" y="2392"/>
                    </a:lnTo>
                    <a:lnTo>
                      <a:pt x="12277" y="2392"/>
                    </a:lnTo>
                    <a:lnTo>
                      <a:pt x="12277" y="2399"/>
                    </a:lnTo>
                    <a:lnTo>
                      <a:pt x="12279" y="2399"/>
                    </a:lnTo>
                    <a:lnTo>
                      <a:pt x="12279" y="2405"/>
                    </a:lnTo>
                    <a:lnTo>
                      <a:pt x="12280" y="2405"/>
                    </a:lnTo>
                    <a:lnTo>
                      <a:pt x="12280" y="2410"/>
                    </a:lnTo>
                    <a:lnTo>
                      <a:pt x="12282" y="2410"/>
                    </a:lnTo>
                    <a:lnTo>
                      <a:pt x="12282" y="2417"/>
                    </a:lnTo>
                    <a:lnTo>
                      <a:pt x="12284" y="2417"/>
                    </a:lnTo>
                    <a:lnTo>
                      <a:pt x="12284" y="2424"/>
                    </a:lnTo>
                    <a:lnTo>
                      <a:pt x="12285" y="2424"/>
                    </a:lnTo>
                    <a:lnTo>
                      <a:pt x="12285" y="2430"/>
                    </a:lnTo>
                    <a:lnTo>
                      <a:pt x="12287" y="2430"/>
                    </a:lnTo>
                    <a:lnTo>
                      <a:pt x="12287" y="2437"/>
                    </a:lnTo>
                    <a:lnTo>
                      <a:pt x="12289" y="2437"/>
                    </a:lnTo>
                    <a:lnTo>
                      <a:pt x="12289" y="2444"/>
                    </a:lnTo>
                    <a:lnTo>
                      <a:pt x="12290" y="2444"/>
                    </a:lnTo>
                    <a:lnTo>
                      <a:pt x="12290" y="2450"/>
                    </a:lnTo>
                    <a:lnTo>
                      <a:pt x="12292" y="2450"/>
                    </a:lnTo>
                    <a:lnTo>
                      <a:pt x="12292" y="2459"/>
                    </a:lnTo>
                    <a:lnTo>
                      <a:pt x="12294" y="2459"/>
                    </a:lnTo>
                    <a:lnTo>
                      <a:pt x="12294" y="2465"/>
                    </a:lnTo>
                    <a:lnTo>
                      <a:pt x="12295" y="2465"/>
                    </a:lnTo>
                    <a:lnTo>
                      <a:pt x="12295" y="2472"/>
                    </a:lnTo>
                    <a:lnTo>
                      <a:pt x="12297" y="2472"/>
                    </a:lnTo>
                    <a:lnTo>
                      <a:pt x="12297" y="2480"/>
                    </a:lnTo>
                    <a:lnTo>
                      <a:pt x="12299" y="2480"/>
                    </a:lnTo>
                    <a:lnTo>
                      <a:pt x="12299" y="2487"/>
                    </a:lnTo>
                    <a:lnTo>
                      <a:pt x="12300" y="2487"/>
                    </a:lnTo>
                    <a:lnTo>
                      <a:pt x="12300" y="2494"/>
                    </a:lnTo>
                    <a:lnTo>
                      <a:pt x="12302" y="2494"/>
                    </a:lnTo>
                    <a:lnTo>
                      <a:pt x="12302" y="2502"/>
                    </a:lnTo>
                    <a:lnTo>
                      <a:pt x="12304" y="2502"/>
                    </a:lnTo>
                    <a:lnTo>
                      <a:pt x="12304" y="2509"/>
                    </a:lnTo>
                    <a:lnTo>
                      <a:pt x="12305" y="2509"/>
                    </a:lnTo>
                    <a:lnTo>
                      <a:pt x="12305" y="2515"/>
                    </a:lnTo>
                    <a:lnTo>
                      <a:pt x="12307" y="2515"/>
                    </a:lnTo>
                    <a:lnTo>
                      <a:pt x="12307" y="2524"/>
                    </a:lnTo>
                    <a:lnTo>
                      <a:pt x="12309" y="2524"/>
                    </a:lnTo>
                    <a:lnTo>
                      <a:pt x="12309" y="2530"/>
                    </a:lnTo>
                    <a:lnTo>
                      <a:pt x="12310" y="2530"/>
                    </a:lnTo>
                    <a:lnTo>
                      <a:pt x="12310" y="2539"/>
                    </a:lnTo>
                    <a:lnTo>
                      <a:pt x="12312" y="2539"/>
                    </a:lnTo>
                    <a:lnTo>
                      <a:pt x="12312" y="2545"/>
                    </a:lnTo>
                    <a:lnTo>
                      <a:pt x="12314" y="2545"/>
                    </a:lnTo>
                    <a:lnTo>
                      <a:pt x="12314" y="2552"/>
                    </a:lnTo>
                    <a:lnTo>
                      <a:pt x="12315" y="2552"/>
                    </a:lnTo>
                    <a:lnTo>
                      <a:pt x="12315" y="2560"/>
                    </a:lnTo>
                    <a:lnTo>
                      <a:pt x="12317" y="2560"/>
                    </a:lnTo>
                    <a:lnTo>
                      <a:pt x="12317" y="2567"/>
                    </a:lnTo>
                    <a:lnTo>
                      <a:pt x="12319" y="2567"/>
                    </a:lnTo>
                    <a:lnTo>
                      <a:pt x="12319" y="2575"/>
                    </a:lnTo>
                    <a:lnTo>
                      <a:pt x="12320" y="2575"/>
                    </a:lnTo>
                    <a:lnTo>
                      <a:pt x="12320" y="2585"/>
                    </a:lnTo>
                    <a:lnTo>
                      <a:pt x="12322" y="2585"/>
                    </a:lnTo>
                    <a:lnTo>
                      <a:pt x="12322" y="2594"/>
                    </a:lnTo>
                    <a:lnTo>
                      <a:pt x="12324" y="2594"/>
                    </a:lnTo>
                    <a:lnTo>
                      <a:pt x="12324" y="2604"/>
                    </a:lnTo>
                    <a:lnTo>
                      <a:pt x="12325" y="2604"/>
                    </a:lnTo>
                    <a:lnTo>
                      <a:pt x="12325" y="2614"/>
                    </a:lnTo>
                    <a:lnTo>
                      <a:pt x="12327" y="2614"/>
                    </a:lnTo>
                    <a:lnTo>
                      <a:pt x="12327" y="2622"/>
                    </a:lnTo>
                    <a:lnTo>
                      <a:pt x="12329" y="2622"/>
                    </a:lnTo>
                    <a:lnTo>
                      <a:pt x="12329" y="2632"/>
                    </a:lnTo>
                    <a:lnTo>
                      <a:pt x="12330" y="2632"/>
                    </a:lnTo>
                    <a:lnTo>
                      <a:pt x="12330" y="2642"/>
                    </a:lnTo>
                    <a:lnTo>
                      <a:pt x="12332" y="2642"/>
                    </a:lnTo>
                    <a:lnTo>
                      <a:pt x="12332" y="2650"/>
                    </a:lnTo>
                    <a:lnTo>
                      <a:pt x="12334" y="2650"/>
                    </a:lnTo>
                    <a:lnTo>
                      <a:pt x="12334" y="2660"/>
                    </a:lnTo>
                    <a:lnTo>
                      <a:pt x="12335" y="2660"/>
                    </a:lnTo>
                    <a:lnTo>
                      <a:pt x="12335" y="2670"/>
                    </a:lnTo>
                    <a:lnTo>
                      <a:pt x="12337" y="2670"/>
                    </a:lnTo>
                    <a:lnTo>
                      <a:pt x="12337" y="2679"/>
                    </a:lnTo>
                    <a:lnTo>
                      <a:pt x="12339" y="2679"/>
                    </a:lnTo>
                    <a:lnTo>
                      <a:pt x="12339" y="2689"/>
                    </a:lnTo>
                    <a:lnTo>
                      <a:pt x="12340" y="2689"/>
                    </a:lnTo>
                    <a:lnTo>
                      <a:pt x="12340" y="2697"/>
                    </a:lnTo>
                    <a:lnTo>
                      <a:pt x="12342" y="2697"/>
                    </a:lnTo>
                    <a:lnTo>
                      <a:pt x="12342" y="2707"/>
                    </a:lnTo>
                    <a:lnTo>
                      <a:pt x="12344" y="2707"/>
                    </a:lnTo>
                    <a:lnTo>
                      <a:pt x="12344" y="2717"/>
                    </a:lnTo>
                    <a:lnTo>
                      <a:pt x="12345" y="2717"/>
                    </a:lnTo>
                    <a:lnTo>
                      <a:pt x="12345" y="2727"/>
                    </a:lnTo>
                    <a:lnTo>
                      <a:pt x="12347" y="2727"/>
                    </a:lnTo>
                    <a:lnTo>
                      <a:pt x="12347" y="2739"/>
                    </a:lnTo>
                    <a:lnTo>
                      <a:pt x="12349" y="2739"/>
                    </a:lnTo>
                    <a:lnTo>
                      <a:pt x="12349" y="2752"/>
                    </a:lnTo>
                    <a:lnTo>
                      <a:pt x="12350" y="2752"/>
                    </a:lnTo>
                    <a:lnTo>
                      <a:pt x="12350" y="2765"/>
                    </a:lnTo>
                    <a:lnTo>
                      <a:pt x="12352" y="2765"/>
                    </a:lnTo>
                    <a:lnTo>
                      <a:pt x="12352" y="2779"/>
                    </a:lnTo>
                    <a:lnTo>
                      <a:pt x="12354" y="2779"/>
                    </a:lnTo>
                    <a:lnTo>
                      <a:pt x="12354" y="2792"/>
                    </a:lnTo>
                    <a:lnTo>
                      <a:pt x="12355" y="2792"/>
                    </a:lnTo>
                    <a:lnTo>
                      <a:pt x="12355" y="2805"/>
                    </a:lnTo>
                    <a:lnTo>
                      <a:pt x="12357" y="2805"/>
                    </a:lnTo>
                    <a:lnTo>
                      <a:pt x="12357" y="2819"/>
                    </a:lnTo>
                    <a:lnTo>
                      <a:pt x="12359" y="2819"/>
                    </a:lnTo>
                    <a:lnTo>
                      <a:pt x="12359" y="2832"/>
                    </a:lnTo>
                    <a:lnTo>
                      <a:pt x="12360" y="2832"/>
                    </a:lnTo>
                    <a:lnTo>
                      <a:pt x="12360" y="2845"/>
                    </a:lnTo>
                    <a:lnTo>
                      <a:pt x="12362" y="2845"/>
                    </a:lnTo>
                    <a:lnTo>
                      <a:pt x="12362" y="2860"/>
                    </a:lnTo>
                    <a:lnTo>
                      <a:pt x="12364" y="2860"/>
                    </a:lnTo>
                    <a:lnTo>
                      <a:pt x="12364" y="2874"/>
                    </a:lnTo>
                    <a:lnTo>
                      <a:pt x="12365" y="2874"/>
                    </a:lnTo>
                    <a:lnTo>
                      <a:pt x="12365" y="2887"/>
                    </a:lnTo>
                    <a:lnTo>
                      <a:pt x="12367" y="2887"/>
                    </a:lnTo>
                    <a:lnTo>
                      <a:pt x="12367" y="2907"/>
                    </a:lnTo>
                    <a:lnTo>
                      <a:pt x="12369" y="2907"/>
                    </a:lnTo>
                    <a:lnTo>
                      <a:pt x="12369" y="2930"/>
                    </a:lnTo>
                    <a:lnTo>
                      <a:pt x="12370" y="2930"/>
                    </a:lnTo>
                    <a:lnTo>
                      <a:pt x="12370" y="2952"/>
                    </a:lnTo>
                    <a:lnTo>
                      <a:pt x="12372" y="2952"/>
                    </a:lnTo>
                    <a:lnTo>
                      <a:pt x="12372" y="2974"/>
                    </a:lnTo>
                    <a:lnTo>
                      <a:pt x="12374" y="2974"/>
                    </a:lnTo>
                    <a:lnTo>
                      <a:pt x="12374" y="2997"/>
                    </a:lnTo>
                    <a:lnTo>
                      <a:pt x="12375" y="2997"/>
                    </a:lnTo>
                    <a:lnTo>
                      <a:pt x="12375" y="3020"/>
                    </a:lnTo>
                    <a:lnTo>
                      <a:pt x="12377" y="3020"/>
                    </a:lnTo>
                    <a:lnTo>
                      <a:pt x="12377" y="3044"/>
                    </a:lnTo>
                    <a:lnTo>
                      <a:pt x="12379" y="3044"/>
                    </a:lnTo>
                    <a:lnTo>
                      <a:pt x="12379" y="3085"/>
                    </a:lnTo>
                    <a:lnTo>
                      <a:pt x="12380" y="3085"/>
                    </a:lnTo>
                    <a:lnTo>
                      <a:pt x="12380" y="3137"/>
                    </a:lnTo>
                    <a:lnTo>
                      <a:pt x="12382" y="3137"/>
                    </a:lnTo>
                    <a:lnTo>
                      <a:pt x="12382" y="6570"/>
                    </a:lnTo>
                    <a:lnTo>
                      <a:pt x="12380" y="6570"/>
                    </a:lnTo>
                    <a:lnTo>
                      <a:pt x="12380" y="6572"/>
                    </a:lnTo>
                    <a:lnTo>
                      <a:pt x="12379" y="6572"/>
                    </a:lnTo>
                    <a:lnTo>
                      <a:pt x="12379" y="6575"/>
                    </a:lnTo>
                    <a:lnTo>
                      <a:pt x="12377" y="6575"/>
                    </a:lnTo>
                    <a:lnTo>
                      <a:pt x="12377" y="6577"/>
                    </a:lnTo>
                    <a:lnTo>
                      <a:pt x="12375" y="6577"/>
                    </a:lnTo>
                    <a:lnTo>
                      <a:pt x="12375" y="6579"/>
                    </a:lnTo>
                    <a:lnTo>
                      <a:pt x="12374" y="6579"/>
                    </a:lnTo>
                    <a:lnTo>
                      <a:pt x="12374" y="6582"/>
                    </a:lnTo>
                    <a:lnTo>
                      <a:pt x="12372" y="6582"/>
                    </a:lnTo>
                    <a:lnTo>
                      <a:pt x="12372" y="6584"/>
                    </a:lnTo>
                    <a:lnTo>
                      <a:pt x="12370" y="6584"/>
                    </a:lnTo>
                    <a:lnTo>
                      <a:pt x="12370" y="6587"/>
                    </a:lnTo>
                    <a:lnTo>
                      <a:pt x="12369" y="6587"/>
                    </a:lnTo>
                    <a:lnTo>
                      <a:pt x="12369" y="6589"/>
                    </a:lnTo>
                    <a:lnTo>
                      <a:pt x="12367" y="6589"/>
                    </a:lnTo>
                    <a:lnTo>
                      <a:pt x="12367" y="6590"/>
                    </a:lnTo>
                    <a:lnTo>
                      <a:pt x="12365" y="6590"/>
                    </a:lnTo>
                    <a:lnTo>
                      <a:pt x="12365" y="6594"/>
                    </a:lnTo>
                    <a:lnTo>
                      <a:pt x="12364" y="6594"/>
                    </a:lnTo>
                    <a:lnTo>
                      <a:pt x="12364" y="6595"/>
                    </a:lnTo>
                    <a:lnTo>
                      <a:pt x="12362" y="6595"/>
                    </a:lnTo>
                    <a:lnTo>
                      <a:pt x="12362" y="6597"/>
                    </a:lnTo>
                    <a:lnTo>
                      <a:pt x="12360" y="6597"/>
                    </a:lnTo>
                    <a:lnTo>
                      <a:pt x="12360" y="6600"/>
                    </a:lnTo>
                    <a:lnTo>
                      <a:pt x="12359" y="6600"/>
                    </a:lnTo>
                    <a:lnTo>
                      <a:pt x="12359" y="6602"/>
                    </a:lnTo>
                    <a:lnTo>
                      <a:pt x="12357" y="6602"/>
                    </a:lnTo>
                    <a:lnTo>
                      <a:pt x="12357" y="6605"/>
                    </a:lnTo>
                    <a:lnTo>
                      <a:pt x="12355" y="6605"/>
                    </a:lnTo>
                    <a:lnTo>
                      <a:pt x="12355" y="6607"/>
                    </a:lnTo>
                    <a:lnTo>
                      <a:pt x="12354" y="6607"/>
                    </a:lnTo>
                    <a:lnTo>
                      <a:pt x="12354" y="6609"/>
                    </a:lnTo>
                    <a:lnTo>
                      <a:pt x="12352" y="6609"/>
                    </a:lnTo>
                    <a:lnTo>
                      <a:pt x="12352" y="6612"/>
                    </a:lnTo>
                    <a:lnTo>
                      <a:pt x="12350" y="6612"/>
                    </a:lnTo>
                    <a:lnTo>
                      <a:pt x="12350" y="6614"/>
                    </a:lnTo>
                    <a:lnTo>
                      <a:pt x="12349" y="6614"/>
                    </a:lnTo>
                    <a:lnTo>
                      <a:pt x="12349" y="6615"/>
                    </a:lnTo>
                    <a:lnTo>
                      <a:pt x="12347" y="6615"/>
                    </a:lnTo>
                    <a:lnTo>
                      <a:pt x="12347" y="6619"/>
                    </a:lnTo>
                    <a:lnTo>
                      <a:pt x="12345" y="6619"/>
                    </a:lnTo>
                    <a:lnTo>
                      <a:pt x="12345" y="6620"/>
                    </a:lnTo>
                    <a:lnTo>
                      <a:pt x="12344" y="6620"/>
                    </a:lnTo>
                    <a:lnTo>
                      <a:pt x="12344" y="6622"/>
                    </a:lnTo>
                    <a:lnTo>
                      <a:pt x="12342" y="6622"/>
                    </a:lnTo>
                    <a:lnTo>
                      <a:pt x="12342" y="6625"/>
                    </a:lnTo>
                    <a:lnTo>
                      <a:pt x="12340" y="6625"/>
                    </a:lnTo>
                    <a:lnTo>
                      <a:pt x="12340" y="6627"/>
                    </a:lnTo>
                    <a:lnTo>
                      <a:pt x="12339" y="6627"/>
                    </a:lnTo>
                    <a:lnTo>
                      <a:pt x="12339" y="6630"/>
                    </a:lnTo>
                    <a:lnTo>
                      <a:pt x="12337" y="6630"/>
                    </a:lnTo>
                    <a:lnTo>
                      <a:pt x="12337" y="6632"/>
                    </a:lnTo>
                    <a:lnTo>
                      <a:pt x="12335" y="6632"/>
                    </a:lnTo>
                    <a:lnTo>
                      <a:pt x="12335" y="6634"/>
                    </a:lnTo>
                    <a:lnTo>
                      <a:pt x="12334" y="6634"/>
                    </a:lnTo>
                    <a:lnTo>
                      <a:pt x="12334" y="6637"/>
                    </a:lnTo>
                    <a:lnTo>
                      <a:pt x="12332" y="6637"/>
                    </a:lnTo>
                    <a:lnTo>
                      <a:pt x="12332" y="6639"/>
                    </a:lnTo>
                    <a:lnTo>
                      <a:pt x="12330" y="6639"/>
                    </a:lnTo>
                    <a:lnTo>
                      <a:pt x="12330" y="6640"/>
                    </a:lnTo>
                    <a:lnTo>
                      <a:pt x="12329" y="6640"/>
                    </a:lnTo>
                    <a:lnTo>
                      <a:pt x="12329" y="6644"/>
                    </a:lnTo>
                    <a:lnTo>
                      <a:pt x="12327" y="6644"/>
                    </a:lnTo>
                    <a:lnTo>
                      <a:pt x="12327" y="6645"/>
                    </a:lnTo>
                    <a:lnTo>
                      <a:pt x="12325" y="6645"/>
                    </a:lnTo>
                    <a:lnTo>
                      <a:pt x="12325" y="6647"/>
                    </a:lnTo>
                    <a:lnTo>
                      <a:pt x="12324" y="6647"/>
                    </a:lnTo>
                    <a:lnTo>
                      <a:pt x="12324" y="6650"/>
                    </a:lnTo>
                    <a:lnTo>
                      <a:pt x="12322" y="6650"/>
                    </a:lnTo>
                    <a:lnTo>
                      <a:pt x="12322" y="6652"/>
                    </a:lnTo>
                    <a:lnTo>
                      <a:pt x="12320" y="6652"/>
                    </a:lnTo>
                    <a:lnTo>
                      <a:pt x="12320" y="6655"/>
                    </a:lnTo>
                    <a:lnTo>
                      <a:pt x="12319" y="6655"/>
                    </a:lnTo>
                    <a:lnTo>
                      <a:pt x="12319" y="6657"/>
                    </a:lnTo>
                    <a:lnTo>
                      <a:pt x="12317" y="6657"/>
                    </a:lnTo>
                    <a:lnTo>
                      <a:pt x="12317" y="6659"/>
                    </a:lnTo>
                    <a:lnTo>
                      <a:pt x="12315" y="6659"/>
                    </a:lnTo>
                    <a:lnTo>
                      <a:pt x="12315" y="6662"/>
                    </a:lnTo>
                    <a:lnTo>
                      <a:pt x="12314" y="6662"/>
                    </a:lnTo>
                    <a:lnTo>
                      <a:pt x="12314" y="6664"/>
                    </a:lnTo>
                    <a:lnTo>
                      <a:pt x="12312" y="6664"/>
                    </a:lnTo>
                    <a:lnTo>
                      <a:pt x="12312" y="6665"/>
                    </a:lnTo>
                    <a:lnTo>
                      <a:pt x="12310" y="6665"/>
                    </a:lnTo>
                    <a:lnTo>
                      <a:pt x="12310" y="6669"/>
                    </a:lnTo>
                    <a:lnTo>
                      <a:pt x="12309" y="6669"/>
                    </a:lnTo>
                    <a:lnTo>
                      <a:pt x="12309" y="6670"/>
                    </a:lnTo>
                    <a:lnTo>
                      <a:pt x="12307" y="6670"/>
                    </a:lnTo>
                    <a:lnTo>
                      <a:pt x="12307" y="6672"/>
                    </a:lnTo>
                    <a:lnTo>
                      <a:pt x="12305" y="6672"/>
                    </a:lnTo>
                    <a:lnTo>
                      <a:pt x="12305" y="6675"/>
                    </a:lnTo>
                    <a:lnTo>
                      <a:pt x="12304" y="6675"/>
                    </a:lnTo>
                    <a:lnTo>
                      <a:pt x="12304" y="6677"/>
                    </a:lnTo>
                    <a:lnTo>
                      <a:pt x="12302" y="6677"/>
                    </a:lnTo>
                    <a:lnTo>
                      <a:pt x="12302" y="6679"/>
                    </a:lnTo>
                    <a:lnTo>
                      <a:pt x="12300" y="6679"/>
                    </a:lnTo>
                    <a:lnTo>
                      <a:pt x="12300" y="6682"/>
                    </a:lnTo>
                    <a:lnTo>
                      <a:pt x="12299" y="6682"/>
                    </a:lnTo>
                    <a:lnTo>
                      <a:pt x="12299" y="6684"/>
                    </a:lnTo>
                    <a:lnTo>
                      <a:pt x="12297" y="6684"/>
                    </a:lnTo>
                    <a:lnTo>
                      <a:pt x="12297" y="6685"/>
                    </a:lnTo>
                    <a:lnTo>
                      <a:pt x="12295" y="6685"/>
                    </a:lnTo>
                    <a:lnTo>
                      <a:pt x="12295" y="6689"/>
                    </a:lnTo>
                    <a:lnTo>
                      <a:pt x="12294" y="6689"/>
                    </a:lnTo>
                    <a:lnTo>
                      <a:pt x="12294" y="6690"/>
                    </a:lnTo>
                    <a:lnTo>
                      <a:pt x="12292" y="6690"/>
                    </a:lnTo>
                    <a:lnTo>
                      <a:pt x="12292" y="6692"/>
                    </a:lnTo>
                    <a:lnTo>
                      <a:pt x="12290" y="6692"/>
                    </a:lnTo>
                    <a:lnTo>
                      <a:pt x="12290" y="6695"/>
                    </a:lnTo>
                    <a:lnTo>
                      <a:pt x="12289" y="6695"/>
                    </a:lnTo>
                    <a:lnTo>
                      <a:pt x="12289" y="6697"/>
                    </a:lnTo>
                    <a:lnTo>
                      <a:pt x="12287" y="6697"/>
                    </a:lnTo>
                    <a:lnTo>
                      <a:pt x="12287" y="6699"/>
                    </a:lnTo>
                    <a:lnTo>
                      <a:pt x="12285" y="6699"/>
                    </a:lnTo>
                    <a:lnTo>
                      <a:pt x="12285" y="6702"/>
                    </a:lnTo>
                    <a:lnTo>
                      <a:pt x="12284" y="6702"/>
                    </a:lnTo>
                    <a:lnTo>
                      <a:pt x="12284" y="6704"/>
                    </a:lnTo>
                    <a:lnTo>
                      <a:pt x="12282" y="6704"/>
                    </a:lnTo>
                    <a:lnTo>
                      <a:pt x="12282" y="6705"/>
                    </a:lnTo>
                    <a:lnTo>
                      <a:pt x="12280" y="6705"/>
                    </a:lnTo>
                    <a:lnTo>
                      <a:pt x="12280" y="6709"/>
                    </a:lnTo>
                    <a:lnTo>
                      <a:pt x="12279" y="6709"/>
                    </a:lnTo>
                    <a:lnTo>
                      <a:pt x="12279" y="6710"/>
                    </a:lnTo>
                    <a:lnTo>
                      <a:pt x="12277" y="6710"/>
                    </a:lnTo>
                    <a:lnTo>
                      <a:pt x="12277" y="6714"/>
                    </a:lnTo>
                    <a:lnTo>
                      <a:pt x="12275" y="6714"/>
                    </a:lnTo>
                    <a:lnTo>
                      <a:pt x="12275" y="6715"/>
                    </a:lnTo>
                    <a:lnTo>
                      <a:pt x="12274" y="6715"/>
                    </a:lnTo>
                    <a:lnTo>
                      <a:pt x="12274" y="6717"/>
                    </a:lnTo>
                    <a:lnTo>
                      <a:pt x="12272" y="6717"/>
                    </a:lnTo>
                    <a:lnTo>
                      <a:pt x="12272" y="6720"/>
                    </a:lnTo>
                    <a:lnTo>
                      <a:pt x="12270" y="6720"/>
                    </a:lnTo>
                    <a:lnTo>
                      <a:pt x="12270" y="6722"/>
                    </a:lnTo>
                    <a:lnTo>
                      <a:pt x="12269" y="6722"/>
                    </a:lnTo>
                    <a:lnTo>
                      <a:pt x="12269" y="6724"/>
                    </a:lnTo>
                    <a:lnTo>
                      <a:pt x="12267" y="6724"/>
                    </a:lnTo>
                    <a:lnTo>
                      <a:pt x="12267" y="6727"/>
                    </a:lnTo>
                    <a:lnTo>
                      <a:pt x="12265" y="6727"/>
                    </a:lnTo>
                    <a:lnTo>
                      <a:pt x="12265" y="6729"/>
                    </a:lnTo>
                    <a:lnTo>
                      <a:pt x="12264" y="6729"/>
                    </a:lnTo>
                    <a:lnTo>
                      <a:pt x="12264" y="6730"/>
                    </a:lnTo>
                    <a:lnTo>
                      <a:pt x="12262" y="6730"/>
                    </a:lnTo>
                    <a:lnTo>
                      <a:pt x="12262" y="6734"/>
                    </a:lnTo>
                    <a:lnTo>
                      <a:pt x="12260" y="6734"/>
                    </a:lnTo>
                    <a:lnTo>
                      <a:pt x="12260" y="6735"/>
                    </a:lnTo>
                    <a:lnTo>
                      <a:pt x="12259" y="6735"/>
                    </a:lnTo>
                    <a:lnTo>
                      <a:pt x="12259" y="6737"/>
                    </a:lnTo>
                    <a:lnTo>
                      <a:pt x="12257" y="6737"/>
                    </a:lnTo>
                    <a:lnTo>
                      <a:pt x="12257" y="6740"/>
                    </a:lnTo>
                    <a:lnTo>
                      <a:pt x="12255" y="6740"/>
                    </a:lnTo>
                    <a:lnTo>
                      <a:pt x="12255" y="6742"/>
                    </a:lnTo>
                    <a:lnTo>
                      <a:pt x="12254" y="6742"/>
                    </a:lnTo>
                    <a:lnTo>
                      <a:pt x="12254" y="6744"/>
                    </a:lnTo>
                    <a:lnTo>
                      <a:pt x="12252" y="6744"/>
                    </a:lnTo>
                    <a:lnTo>
                      <a:pt x="12252" y="6747"/>
                    </a:lnTo>
                    <a:lnTo>
                      <a:pt x="12250" y="6747"/>
                    </a:lnTo>
                    <a:lnTo>
                      <a:pt x="12250" y="6749"/>
                    </a:lnTo>
                    <a:lnTo>
                      <a:pt x="12249" y="6749"/>
                    </a:lnTo>
                    <a:lnTo>
                      <a:pt x="12249" y="6750"/>
                    </a:lnTo>
                    <a:lnTo>
                      <a:pt x="12247" y="6750"/>
                    </a:lnTo>
                    <a:lnTo>
                      <a:pt x="12247" y="6754"/>
                    </a:lnTo>
                    <a:lnTo>
                      <a:pt x="12245" y="6754"/>
                    </a:lnTo>
                    <a:lnTo>
                      <a:pt x="12245" y="6755"/>
                    </a:lnTo>
                    <a:lnTo>
                      <a:pt x="12244" y="6755"/>
                    </a:lnTo>
                    <a:lnTo>
                      <a:pt x="12244" y="6757"/>
                    </a:lnTo>
                    <a:lnTo>
                      <a:pt x="12242" y="6757"/>
                    </a:lnTo>
                    <a:lnTo>
                      <a:pt x="12242" y="6759"/>
                    </a:lnTo>
                    <a:lnTo>
                      <a:pt x="12240" y="6759"/>
                    </a:lnTo>
                    <a:lnTo>
                      <a:pt x="12240" y="6762"/>
                    </a:lnTo>
                    <a:lnTo>
                      <a:pt x="12239" y="6762"/>
                    </a:lnTo>
                    <a:lnTo>
                      <a:pt x="12239" y="6764"/>
                    </a:lnTo>
                    <a:lnTo>
                      <a:pt x="12237" y="6764"/>
                    </a:lnTo>
                    <a:lnTo>
                      <a:pt x="12237" y="6765"/>
                    </a:lnTo>
                    <a:lnTo>
                      <a:pt x="12235" y="6765"/>
                    </a:lnTo>
                    <a:lnTo>
                      <a:pt x="12235" y="6769"/>
                    </a:lnTo>
                    <a:lnTo>
                      <a:pt x="12234" y="6769"/>
                    </a:lnTo>
                    <a:lnTo>
                      <a:pt x="12234" y="6770"/>
                    </a:lnTo>
                    <a:lnTo>
                      <a:pt x="12232" y="6770"/>
                    </a:lnTo>
                    <a:lnTo>
                      <a:pt x="12232" y="6772"/>
                    </a:lnTo>
                    <a:lnTo>
                      <a:pt x="12230" y="6772"/>
                    </a:lnTo>
                    <a:lnTo>
                      <a:pt x="12230" y="6775"/>
                    </a:lnTo>
                    <a:lnTo>
                      <a:pt x="12229" y="6775"/>
                    </a:lnTo>
                    <a:lnTo>
                      <a:pt x="12229" y="6777"/>
                    </a:lnTo>
                    <a:lnTo>
                      <a:pt x="12227" y="6777"/>
                    </a:lnTo>
                    <a:lnTo>
                      <a:pt x="12227" y="6779"/>
                    </a:lnTo>
                    <a:lnTo>
                      <a:pt x="12225" y="6779"/>
                    </a:lnTo>
                    <a:lnTo>
                      <a:pt x="12225" y="6782"/>
                    </a:lnTo>
                    <a:lnTo>
                      <a:pt x="12224" y="6782"/>
                    </a:lnTo>
                    <a:lnTo>
                      <a:pt x="12224" y="6784"/>
                    </a:lnTo>
                    <a:lnTo>
                      <a:pt x="12222" y="6784"/>
                    </a:lnTo>
                    <a:lnTo>
                      <a:pt x="12222" y="6785"/>
                    </a:lnTo>
                    <a:lnTo>
                      <a:pt x="12220" y="6785"/>
                    </a:lnTo>
                    <a:lnTo>
                      <a:pt x="12220" y="6789"/>
                    </a:lnTo>
                    <a:lnTo>
                      <a:pt x="12219" y="6789"/>
                    </a:lnTo>
                    <a:lnTo>
                      <a:pt x="12219" y="6790"/>
                    </a:lnTo>
                    <a:lnTo>
                      <a:pt x="12217" y="6790"/>
                    </a:lnTo>
                    <a:lnTo>
                      <a:pt x="12217" y="6792"/>
                    </a:lnTo>
                    <a:lnTo>
                      <a:pt x="12215" y="6792"/>
                    </a:lnTo>
                    <a:lnTo>
                      <a:pt x="12215" y="6795"/>
                    </a:lnTo>
                    <a:lnTo>
                      <a:pt x="12214" y="6795"/>
                    </a:lnTo>
                    <a:lnTo>
                      <a:pt x="12214" y="6797"/>
                    </a:lnTo>
                    <a:lnTo>
                      <a:pt x="12212" y="6797"/>
                    </a:lnTo>
                    <a:lnTo>
                      <a:pt x="12212" y="6799"/>
                    </a:lnTo>
                    <a:lnTo>
                      <a:pt x="12210" y="6799"/>
                    </a:lnTo>
                    <a:lnTo>
                      <a:pt x="12210" y="6802"/>
                    </a:lnTo>
                    <a:lnTo>
                      <a:pt x="12209" y="6802"/>
                    </a:lnTo>
                    <a:lnTo>
                      <a:pt x="12209" y="6804"/>
                    </a:lnTo>
                    <a:lnTo>
                      <a:pt x="12207" y="6804"/>
                    </a:lnTo>
                    <a:lnTo>
                      <a:pt x="12207" y="6805"/>
                    </a:lnTo>
                    <a:lnTo>
                      <a:pt x="12205" y="6805"/>
                    </a:lnTo>
                    <a:lnTo>
                      <a:pt x="12205" y="6809"/>
                    </a:lnTo>
                    <a:lnTo>
                      <a:pt x="12204" y="6809"/>
                    </a:lnTo>
                    <a:lnTo>
                      <a:pt x="12204" y="6810"/>
                    </a:lnTo>
                    <a:lnTo>
                      <a:pt x="12202" y="6810"/>
                    </a:lnTo>
                    <a:lnTo>
                      <a:pt x="12202" y="6812"/>
                    </a:lnTo>
                    <a:lnTo>
                      <a:pt x="12200" y="6812"/>
                    </a:lnTo>
                    <a:lnTo>
                      <a:pt x="12200" y="6815"/>
                    </a:lnTo>
                    <a:lnTo>
                      <a:pt x="12199" y="6815"/>
                    </a:lnTo>
                    <a:lnTo>
                      <a:pt x="12199" y="6817"/>
                    </a:lnTo>
                    <a:lnTo>
                      <a:pt x="12197" y="6817"/>
                    </a:lnTo>
                    <a:lnTo>
                      <a:pt x="12197" y="6819"/>
                    </a:lnTo>
                    <a:lnTo>
                      <a:pt x="12195" y="6819"/>
                    </a:lnTo>
                    <a:lnTo>
                      <a:pt x="12195" y="6820"/>
                    </a:lnTo>
                    <a:lnTo>
                      <a:pt x="12194" y="6820"/>
                    </a:lnTo>
                    <a:lnTo>
                      <a:pt x="12194" y="6824"/>
                    </a:lnTo>
                    <a:lnTo>
                      <a:pt x="12192" y="6824"/>
                    </a:lnTo>
                    <a:lnTo>
                      <a:pt x="12192" y="6825"/>
                    </a:lnTo>
                    <a:lnTo>
                      <a:pt x="12190" y="6825"/>
                    </a:lnTo>
                    <a:lnTo>
                      <a:pt x="12190" y="6827"/>
                    </a:lnTo>
                    <a:lnTo>
                      <a:pt x="12189" y="6827"/>
                    </a:lnTo>
                    <a:lnTo>
                      <a:pt x="12189" y="6830"/>
                    </a:lnTo>
                    <a:lnTo>
                      <a:pt x="12187" y="6830"/>
                    </a:lnTo>
                    <a:lnTo>
                      <a:pt x="12187" y="6832"/>
                    </a:lnTo>
                    <a:lnTo>
                      <a:pt x="12185" y="6832"/>
                    </a:lnTo>
                    <a:lnTo>
                      <a:pt x="12185" y="6834"/>
                    </a:lnTo>
                    <a:lnTo>
                      <a:pt x="12184" y="6834"/>
                    </a:lnTo>
                    <a:lnTo>
                      <a:pt x="12184" y="6837"/>
                    </a:lnTo>
                    <a:lnTo>
                      <a:pt x="12182" y="6837"/>
                    </a:lnTo>
                    <a:lnTo>
                      <a:pt x="12182" y="6839"/>
                    </a:lnTo>
                    <a:lnTo>
                      <a:pt x="12180" y="6839"/>
                    </a:lnTo>
                    <a:lnTo>
                      <a:pt x="12180" y="6840"/>
                    </a:lnTo>
                    <a:lnTo>
                      <a:pt x="12179" y="6840"/>
                    </a:lnTo>
                    <a:lnTo>
                      <a:pt x="12179" y="6842"/>
                    </a:lnTo>
                    <a:lnTo>
                      <a:pt x="12177" y="6842"/>
                    </a:lnTo>
                    <a:lnTo>
                      <a:pt x="12177" y="6845"/>
                    </a:lnTo>
                    <a:lnTo>
                      <a:pt x="12175" y="6845"/>
                    </a:lnTo>
                    <a:lnTo>
                      <a:pt x="12175" y="6847"/>
                    </a:lnTo>
                    <a:lnTo>
                      <a:pt x="12174" y="6847"/>
                    </a:lnTo>
                    <a:lnTo>
                      <a:pt x="12174" y="6849"/>
                    </a:lnTo>
                    <a:lnTo>
                      <a:pt x="12172" y="6849"/>
                    </a:lnTo>
                    <a:lnTo>
                      <a:pt x="12172" y="6852"/>
                    </a:lnTo>
                    <a:lnTo>
                      <a:pt x="12170" y="6852"/>
                    </a:lnTo>
                    <a:lnTo>
                      <a:pt x="12170" y="6854"/>
                    </a:lnTo>
                    <a:lnTo>
                      <a:pt x="12169" y="6854"/>
                    </a:lnTo>
                    <a:lnTo>
                      <a:pt x="12169" y="6855"/>
                    </a:lnTo>
                    <a:lnTo>
                      <a:pt x="12167" y="6855"/>
                    </a:lnTo>
                    <a:lnTo>
                      <a:pt x="12167" y="6857"/>
                    </a:lnTo>
                    <a:lnTo>
                      <a:pt x="12165" y="6857"/>
                    </a:lnTo>
                    <a:lnTo>
                      <a:pt x="12165" y="6860"/>
                    </a:lnTo>
                    <a:lnTo>
                      <a:pt x="12164" y="6860"/>
                    </a:lnTo>
                    <a:lnTo>
                      <a:pt x="12164" y="6862"/>
                    </a:lnTo>
                    <a:lnTo>
                      <a:pt x="12162" y="6862"/>
                    </a:lnTo>
                    <a:lnTo>
                      <a:pt x="12162" y="6864"/>
                    </a:lnTo>
                    <a:lnTo>
                      <a:pt x="12160" y="6864"/>
                    </a:lnTo>
                    <a:lnTo>
                      <a:pt x="12160" y="6867"/>
                    </a:lnTo>
                    <a:lnTo>
                      <a:pt x="12159" y="6867"/>
                    </a:lnTo>
                    <a:lnTo>
                      <a:pt x="12159" y="6869"/>
                    </a:lnTo>
                    <a:lnTo>
                      <a:pt x="12157" y="6869"/>
                    </a:lnTo>
                    <a:lnTo>
                      <a:pt x="12157" y="6870"/>
                    </a:lnTo>
                    <a:lnTo>
                      <a:pt x="12155" y="6870"/>
                    </a:lnTo>
                    <a:lnTo>
                      <a:pt x="12155" y="6874"/>
                    </a:lnTo>
                    <a:lnTo>
                      <a:pt x="12154" y="6874"/>
                    </a:lnTo>
                    <a:lnTo>
                      <a:pt x="12154" y="6875"/>
                    </a:lnTo>
                    <a:lnTo>
                      <a:pt x="12152" y="6875"/>
                    </a:lnTo>
                    <a:lnTo>
                      <a:pt x="12152" y="6877"/>
                    </a:lnTo>
                    <a:lnTo>
                      <a:pt x="12150" y="6877"/>
                    </a:lnTo>
                    <a:lnTo>
                      <a:pt x="12150" y="6879"/>
                    </a:lnTo>
                    <a:lnTo>
                      <a:pt x="12149" y="6879"/>
                    </a:lnTo>
                    <a:lnTo>
                      <a:pt x="12149" y="6882"/>
                    </a:lnTo>
                    <a:lnTo>
                      <a:pt x="12147" y="6882"/>
                    </a:lnTo>
                    <a:lnTo>
                      <a:pt x="12147" y="6884"/>
                    </a:lnTo>
                    <a:lnTo>
                      <a:pt x="12145" y="6884"/>
                    </a:lnTo>
                    <a:lnTo>
                      <a:pt x="12145" y="6885"/>
                    </a:lnTo>
                    <a:lnTo>
                      <a:pt x="12144" y="6885"/>
                    </a:lnTo>
                    <a:lnTo>
                      <a:pt x="12144" y="6889"/>
                    </a:lnTo>
                    <a:lnTo>
                      <a:pt x="12142" y="6889"/>
                    </a:lnTo>
                    <a:lnTo>
                      <a:pt x="12142" y="6890"/>
                    </a:lnTo>
                    <a:lnTo>
                      <a:pt x="12140" y="6890"/>
                    </a:lnTo>
                    <a:lnTo>
                      <a:pt x="12140" y="6892"/>
                    </a:lnTo>
                    <a:lnTo>
                      <a:pt x="12139" y="6892"/>
                    </a:lnTo>
                    <a:lnTo>
                      <a:pt x="12139" y="6895"/>
                    </a:lnTo>
                    <a:lnTo>
                      <a:pt x="12137" y="6895"/>
                    </a:lnTo>
                    <a:lnTo>
                      <a:pt x="12137" y="6897"/>
                    </a:lnTo>
                    <a:lnTo>
                      <a:pt x="12135" y="6897"/>
                    </a:lnTo>
                    <a:lnTo>
                      <a:pt x="12135" y="6899"/>
                    </a:lnTo>
                    <a:lnTo>
                      <a:pt x="12134" y="6899"/>
                    </a:lnTo>
                    <a:lnTo>
                      <a:pt x="12134" y="6900"/>
                    </a:lnTo>
                    <a:lnTo>
                      <a:pt x="12132" y="6900"/>
                    </a:lnTo>
                    <a:lnTo>
                      <a:pt x="12132" y="6904"/>
                    </a:lnTo>
                    <a:lnTo>
                      <a:pt x="12130" y="6904"/>
                    </a:lnTo>
                    <a:lnTo>
                      <a:pt x="12130" y="6905"/>
                    </a:lnTo>
                    <a:lnTo>
                      <a:pt x="12129" y="6905"/>
                    </a:lnTo>
                    <a:lnTo>
                      <a:pt x="12129" y="6907"/>
                    </a:lnTo>
                    <a:lnTo>
                      <a:pt x="12127" y="6907"/>
                    </a:lnTo>
                    <a:lnTo>
                      <a:pt x="12127" y="6910"/>
                    </a:lnTo>
                    <a:lnTo>
                      <a:pt x="12125" y="6910"/>
                    </a:lnTo>
                    <a:lnTo>
                      <a:pt x="12125" y="6912"/>
                    </a:lnTo>
                    <a:lnTo>
                      <a:pt x="12124" y="6912"/>
                    </a:lnTo>
                    <a:lnTo>
                      <a:pt x="12124" y="6914"/>
                    </a:lnTo>
                    <a:lnTo>
                      <a:pt x="12122" y="6914"/>
                    </a:lnTo>
                    <a:lnTo>
                      <a:pt x="12122" y="6915"/>
                    </a:lnTo>
                    <a:lnTo>
                      <a:pt x="12120" y="6915"/>
                    </a:lnTo>
                    <a:lnTo>
                      <a:pt x="12120" y="6919"/>
                    </a:lnTo>
                    <a:lnTo>
                      <a:pt x="12119" y="6919"/>
                    </a:lnTo>
                    <a:lnTo>
                      <a:pt x="12119" y="6920"/>
                    </a:lnTo>
                    <a:lnTo>
                      <a:pt x="12117" y="6920"/>
                    </a:lnTo>
                    <a:lnTo>
                      <a:pt x="12117" y="6922"/>
                    </a:lnTo>
                    <a:lnTo>
                      <a:pt x="12115" y="6922"/>
                    </a:lnTo>
                    <a:lnTo>
                      <a:pt x="12115" y="6924"/>
                    </a:lnTo>
                    <a:lnTo>
                      <a:pt x="12114" y="6924"/>
                    </a:lnTo>
                    <a:lnTo>
                      <a:pt x="12114" y="6927"/>
                    </a:lnTo>
                    <a:lnTo>
                      <a:pt x="12112" y="6927"/>
                    </a:lnTo>
                    <a:lnTo>
                      <a:pt x="12112" y="6929"/>
                    </a:lnTo>
                    <a:lnTo>
                      <a:pt x="12110" y="6929"/>
                    </a:lnTo>
                    <a:lnTo>
                      <a:pt x="12110" y="6930"/>
                    </a:lnTo>
                    <a:lnTo>
                      <a:pt x="12109" y="6930"/>
                    </a:lnTo>
                    <a:lnTo>
                      <a:pt x="12109" y="6934"/>
                    </a:lnTo>
                    <a:lnTo>
                      <a:pt x="12107" y="6934"/>
                    </a:lnTo>
                    <a:lnTo>
                      <a:pt x="12107" y="6935"/>
                    </a:lnTo>
                    <a:lnTo>
                      <a:pt x="12105" y="6935"/>
                    </a:lnTo>
                    <a:lnTo>
                      <a:pt x="12105" y="6937"/>
                    </a:lnTo>
                    <a:lnTo>
                      <a:pt x="12104" y="6937"/>
                    </a:lnTo>
                    <a:lnTo>
                      <a:pt x="12104" y="6939"/>
                    </a:lnTo>
                    <a:lnTo>
                      <a:pt x="12102" y="6939"/>
                    </a:lnTo>
                    <a:lnTo>
                      <a:pt x="12102" y="6942"/>
                    </a:lnTo>
                    <a:lnTo>
                      <a:pt x="12100" y="6942"/>
                    </a:lnTo>
                    <a:lnTo>
                      <a:pt x="12100" y="6944"/>
                    </a:lnTo>
                    <a:lnTo>
                      <a:pt x="12099" y="6944"/>
                    </a:lnTo>
                    <a:lnTo>
                      <a:pt x="12099" y="6945"/>
                    </a:lnTo>
                    <a:lnTo>
                      <a:pt x="12097" y="6945"/>
                    </a:lnTo>
                    <a:lnTo>
                      <a:pt x="12097" y="6949"/>
                    </a:lnTo>
                    <a:lnTo>
                      <a:pt x="12095" y="6949"/>
                    </a:lnTo>
                    <a:lnTo>
                      <a:pt x="12095" y="6950"/>
                    </a:lnTo>
                    <a:lnTo>
                      <a:pt x="12094" y="6950"/>
                    </a:lnTo>
                    <a:lnTo>
                      <a:pt x="12094" y="6952"/>
                    </a:lnTo>
                    <a:lnTo>
                      <a:pt x="12092" y="6952"/>
                    </a:lnTo>
                    <a:lnTo>
                      <a:pt x="12092" y="6954"/>
                    </a:lnTo>
                    <a:lnTo>
                      <a:pt x="12090" y="6954"/>
                    </a:lnTo>
                    <a:lnTo>
                      <a:pt x="12090" y="6957"/>
                    </a:lnTo>
                    <a:lnTo>
                      <a:pt x="12089" y="6957"/>
                    </a:lnTo>
                    <a:lnTo>
                      <a:pt x="12089" y="6959"/>
                    </a:lnTo>
                    <a:lnTo>
                      <a:pt x="12087" y="6959"/>
                    </a:lnTo>
                    <a:lnTo>
                      <a:pt x="12087" y="6960"/>
                    </a:lnTo>
                    <a:lnTo>
                      <a:pt x="12085" y="6960"/>
                    </a:lnTo>
                    <a:lnTo>
                      <a:pt x="12085" y="6962"/>
                    </a:lnTo>
                    <a:lnTo>
                      <a:pt x="12084" y="6962"/>
                    </a:lnTo>
                    <a:lnTo>
                      <a:pt x="12084" y="6965"/>
                    </a:lnTo>
                    <a:lnTo>
                      <a:pt x="12082" y="6965"/>
                    </a:lnTo>
                    <a:lnTo>
                      <a:pt x="12082" y="6967"/>
                    </a:lnTo>
                    <a:lnTo>
                      <a:pt x="12080" y="6967"/>
                    </a:lnTo>
                    <a:lnTo>
                      <a:pt x="12080" y="6969"/>
                    </a:lnTo>
                    <a:lnTo>
                      <a:pt x="12079" y="6969"/>
                    </a:lnTo>
                    <a:lnTo>
                      <a:pt x="12079" y="6972"/>
                    </a:lnTo>
                    <a:lnTo>
                      <a:pt x="12077" y="6972"/>
                    </a:lnTo>
                    <a:lnTo>
                      <a:pt x="12077" y="6974"/>
                    </a:lnTo>
                    <a:lnTo>
                      <a:pt x="12075" y="6974"/>
                    </a:lnTo>
                    <a:lnTo>
                      <a:pt x="12075" y="6975"/>
                    </a:lnTo>
                    <a:lnTo>
                      <a:pt x="12074" y="6975"/>
                    </a:lnTo>
                    <a:lnTo>
                      <a:pt x="12074" y="6977"/>
                    </a:lnTo>
                    <a:lnTo>
                      <a:pt x="12072" y="6977"/>
                    </a:lnTo>
                    <a:lnTo>
                      <a:pt x="12072" y="6980"/>
                    </a:lnTo>
                    <a:lnTo>
                      <a:pt x="12070" y="6980"/>
                    </a:lnTo>
                    <a:lnTo>
                      <a:pt x="12070" y="6982"/>
                    </a:lnTo>
                    <a:lnTo>
                      <a:pt x="12069" y="6982"/>
                    </a:lnTo>
                    <a:lnTo>
                      <a:pt x="12069" y="6984"/>
                    </a:lnTo>
                    <a:lnTo>
                      <a:pt x="12067" y="6984"/>
                    </a:lnTo>
                    <a:lnTo>
                      <a:pt x="12067" y="6985"/>
                    </a:lnTo>
                    <a:lnTo>
                      <a:pt x="12065" y="6985"/>
                    </a:lnTo>
                    <a:lnTo>
                      <a:pt x="12065" y="6989"/>
                    </a:lnTo>
                    <a:lnTo>
                      <a:pt x="12064" y="6989"/>
                    </a:lnTo>
                    <a:lnTo>
                      <a:pt x="12064" y="6990"/>
                    </a:lnTo>
                    <a:lnTo>
                      <a:pt x="12062" y="6990"/>
                    </a:lnTo>
                    <a:lnTo>
                      <a:pt x="12062" y="6992"/>
                    </a:lnTo>
                    <a:lnTo>
                      <a:pt x="12060" y="6992"/>
                    </a:lnTo>
                    <a:lnTo>
                      <a:pt x="12060" y="6995"/>
                    </a:lnTo>
                    <a:lnTo>
                      <a:pt x="12059" y="6995"/>
                    </a:lnTo>
                    <a:lnTo>
                      <a:pt x="12059" y="6997"/>
                    </a:lnTo>
                    <a:lnTo>
                      <a:pt x="12057" y="6997"/>
                    </a:lnTo>
                    <a:lnTo>
                      <a:pt x="12057" y="6999"/>
                    </a:lnTo>
                    <a:lnTo>
                      <a:pt x="12055" y="6999"/>
                    </a:lnTo>
                    <a:lnTo>
                      <a:pt x="12055" y="7000"/>
                    </a:lnTo>
                    <a:lnTo>
                      <a:pt x="12054" y="7000"/>
                    </a:lnTo>
                    <a:lnTo>
                      <a:pt x="12054" y="7004"/>
                    </a:lnTo>
                    <a:lnTo>
                      <a:pt x="12052" y="7004"/>
                    </a:lnTo>
                    <a:lnTo>
                      <a:pt x="12052" y="7005"/>
                    </a:lnTo>
                    <a:lnTo>
                      <a:pt x="12050" y="7005"/>
                    </a:lnTo>
                    <a:lnTo>
                      <a:pt x="12050" y="7007"/>
                    </a:lnTo>
                    <a:lnTo>
                      <a:pt x="12049" y="7007"/>
                    </a:lnTo>
                    <a:lnTo>
                      <a:pt x="12049" y="7009"/>
                    </a:lnTo>
                    <a:lnTo>
                      <a:pt x="12047" y="7009"/>
                    </a:lnTo>
                    <a:lnTo>
                      <a:pt x="12047" y="7012"/>
                    </a:lnTo>
                    <a:lnTo>
                      <a:pt x="12045" y="7012"/>
                    </a:lnTo>
                    <a:lnTo>
                      <a:pt x="12045" y="7014"/>
                    </a:lnTo>
                    <a:lnTo>
                      <a:pt x="12044" y="7014"/>
                    </a:lnTo>
                    <a:lnTo>
                      <a:pt x="12044" y="7015"/>
                    </a:lnTo>
                    <a:lnTo>
                      <a:pt x="12042" y="7015"/>
                    </a:lnTo>
                    <a:lnTo>
                      <a:pt x="12042" y="7017"/>
                    </a:lnTo>
                    <a:lnTo>
                      <a:pt x="12040" y="7017"/>
                    </a:lnTo>
                    <a:lnTo>
                      <a:pt x="12040" y="7020"/>
                    </a:lnTo>
                    <a:lnTo>
                      <a:pt x="12039" y="7020"/>
                    </a:lnTo>
                    <a:lnTo>
                      <a:pt x="12039" y="7022"/>
                    </a:lnTo>
                    <a:lnTo>
                      <a:pt x="12037" y="7022"/>
                    </a:lnTo>
                    <a:lnTo>
                      <a:pt x="12037" y="7024"/>
                    </a:lnTo>
                    <a:lnTo>
                      <a:pt x="12035" y="7024"/>
                    </a:lnTo>
                    <a:lnTo>
                      <a:pt x="12035" y="7025"/>
                    </a:lnTo>
                    <a:lnTo>
                      <a:pt x="12034" y="7025"/>
                    </a:lnTo>
                    <a:lnTo>
                      <a:pt x="12034" y="7029"/>
                    </a:lnTo>
                    <a:lnTo>
                      <a:pt x="12032" y="7029"/>
                    </a:lnTo>
                    <a:lnTo>
                      <a:pt x="12032" y="7030"/>
                    </a:lnTo>
                    <a:lnTo>
                      <a:pt x="12030" y="7030"/>
                    </a:lnTo>
                    <a:lnTo>
                      <a:pt x="12030" y="7032"/>
                    </a:lnTo>
                    <a:lnTo>
                      <a:pt x="12029" y="7032"/>
                    </a:lnTo>
                    <a:lnTo>
                      <a:pt x="12029" y="7034"/>
                    </a:lnTo>
                    <a:lnTo>
                      <a:pt x="12027" y="7034"/>
                    </a:lnTo>
                    <a:lnTo>
                      <a:pt x="12027" y="7037"/>
                    </a:lnTo>
                    <a:lnTo>
                      <a:pt x="12025" y="7037"/>
                    </a:lnTo>
                    <a:lnTo>
                      <a:pt x="12025" y="7039"/>
                    </a:lnTo>
                    <a:lnTo>
                      <a:pt x="12024" y="7039"/>
                    </a:lnTo>
                    <a:lnTo>
                      <a:pt x="12024" y="7040"/>
                    </a:lnTo>
                    <a:lnTo>
                      <a:pt x="12022" y="7040"/>
                    </a:lnTo>
                    <a:lnTo>
                      <a:pt x="12022" y="7042"/>
                    </a:lnTo>
                    <a:lnTo>
                      <a:pt x="12020" y="7042"/>
                    </a:lnTo>
                    <a:lnTo>
                      <a:pt x="12020" y="7045"/>
                    </a:lnTo>
                    <a:lnTo>
                      <a:pt x="12019" y="7045"/>
                    </a:lnTo>
                    <a:lnTo>
                      <a:pt x="12019" y="7047"/>
                    </a:lnTo>
                    <a:lnTo>
                      <a:pt x="12017" y="7047"/>
                    </a:lnTo>
                    <a:lnTo>
                      <a:pt x="12017" y="7049"/>
                    </a:lnTo>
                    <a:lnTo>
                      <a:pt x="12015" y="7049"/>
                    </a:lnTo>
                    <a:lnTo>
                      <a:pt x="12015" y="7050"/>
                    </a:lnTo>
                    <a:lnTo>
                      <a:pt x="12014" y="7050"/>
                    </a:lnTo>
                    <a:lnTo>
                      <a:pt x="12014" y="7054"/>
                    </a:lnTo>
                    <a:lnTo>
                      <a:pt x="12012" y="7054"/>
                    </a:lnTo>
                    <a:lnTo>
                      <a:pt x="12012" y="7055"/>
                    </a:lnTo>
                    <a:lnTo>
                      <a:pt x="12010" y="7055"/>
                    </a:lnTo>
                    <a:lnTo>
                      <a:pt x="12010" y="7057"/>
                    </a:lnTo>
                    <a:lnTo>
                      <a:pt x="12009" y="7057"/>
                    </a:lnTo>
                    <a:lnTo>
                      <a:pt x="12009" y="7059"/>
                    </a:lnTo>
                    <a:lnTo>
                      <a:pt x="12007" y="7059"/>
                    </a:lnTo>
                    <a:lnTo>
                      <a:pt x="12007" y="7062"/>
                    </a:lnTo>
                    <a:lnTo>
                      <a:pt x="12005" y="7062"/>
                    </a:lnTo>
                    <a:lnTo>
                      <a:pt x="12005" y="7064"/>
                    </a:lnTo>
                    <a:lnTo>
                      <a:pt x="12004" y="7064"/>
                    </a:lnTo>
                    <a:lnTo>
                      <a:pt x="12004" y="7065"/>
                    </a:lnTo>
                    <a:lnTo>
                      <a:pt x="12002" y="7065"/>
                    </a:lnTo>
                    <a:lnTo>
                      <a:pt x="12002" y="7067"/>
                    </a:lnTo>
                    <a:lnTo>
                      <a:pt x="12000" y="7067"/>
                    </a:lnTo>
                    <a:lnTo>
                      <a:pt x="12000" y="7070"/>
                    </a:lnTo>
                    <a:lnTo>
                      <a:pt x="11999" y="7070"/>
                    </a:lnTo>
                    <a:lnTo>
                      <a:pt x="11999" y="7072"/>
                    </a:lnTo>
                    <a:lnTo>
                      <a:pt x="11997" y="7072"/>
                    </a:lnTo>
                    <a:lnTo>
                      <a:pt x="11997" y="7074"/>
                    </a:lnTo>
                    <a:lnTo>
                      <a:pt x="11995" y="7074"/>
                    </a:lnTo>
                    <a:lnTo>
                      <a:pt x="11995" y="7075"/>
                    </a:lnTo>
                    <a:lnTo>
                      <a:pt x="11994" y="7075"/>
                    </a:lnTo>
                    <a:lnTo>
                      <a:pt x="11994" y="7079"/>
                    </a:lnTo>
                    <a:lnTo>
                      <a:pt x="11992" y="7079"/>
                    </a:lnTo>
                    <a:lnTo>
                      <a:pt x="11992" y="7080"/>
                    </a:lnTo>
                    <a:lnTo>
                      <a:pt x="11990" y="7080"/>
                    </a:lnTo>
                    <a:lnTo>
                      <a:pt x="11990" y="7082"/>
                    </a:lnTo>
                    <a:lnTo>
                      <a:pt x="11989" y="7082"/>
                    </a:lnTo>
                    <a:lnTo>
                      <a:pt x="11989" y="7084"/>
                    </a:lnTo>
                    <a:lnTo>
                      <a:pt x="11987" y="7084"/>
                    </a:lnTo>
                    <a:lnTo>
                      <a:pt x="11987" y="7087"/>
                    </a:lnTo>
                    <a:lnTo>
                      <a:pt x="11985" y="7087"/>
                    </a:lnTo>
                    <a:lnTo>
                      <a:pt x="11985" y="7089"/>
                    </a:lnTo>
                    <a:lnTo>
                      <a:pt x="11984" y="7089"/>
                    </a:lnTo>
                    <a:lnTo>
                      <a:pt x="11984" y="7090"/>
                    </a:lnTo>
                    <a:lnTo>
                      <a:pt x="11982" y="7090"/>
                    </a:lnTo>
                    <a:lnTo>
                      <a:pt x="11982" y="7092"/>
                    </a:lnTo>
                    <a:lnTo>
                      <a:pt x="11980" y="7092"/>
                    </a:lnTo>
                    <a:lnTo>
                      <a:pt x="11980" y="7094"/>
                    </a:lnTo>
                    <a:lnTo>
                      <a:pt x="11979" y="7094"/>
                    </a:lnTo>
                    <a:lnTo>
                      <a:pt x="11979" y="7097"/>
                    </a:lnTo>
                    <a:lnTo>
                      <a:pt x="11977" y="7097"/>
                    </a:lnTo>
                    <a:lnTo>
                      <a:pt x="11977" y="7099"/>
                    </a:lnTo>
                    <a:lnTo>
                      <a:pt x="11975" y="7099"/>
                    </a:lnTo>
                    <a:lnTo>
                      <a:pt x="11975" y="7100"/>
                    </a:lnTo>
                    <a:lnTo>
                      <a:pt x="11974" y="7100"/>
                    </a:lnTo>
                    <a:lnTo>
                      <a:pt x="11974" y="7102"/>
                    </a:lnTo>
                    <a:lnTo>
                      <a:pt x="11972" y="7102"/>
                    </a:lnTo>
                    <a:lnTo>
                      <a:pt x="11972" y="7105"/>
                    </a:lnTo>
                    <a:lnTo>
                      <a:pt x="11970" y="7105"/>
                    </a:lnTo>
                    <a:lnTo>
                      <a:pt x="11970" y="7107"/>
                    </a:lnTo>
                    <a:lnTo>
                      <a:pt x="11969" y="7107"/>
                    </a:lnTo>
                    <a:lnTo>
                      <a:pt x="11969" y="7109"/>
                    </a:lnTo>
                    <a:lnTo>
                      <a:pt x="11967" y="7109"/>
                    </a:lnTo>
                    <a:lnTo>
                      <a:pt x="11967" y="7110"/>
                    </a:lnTo>
                    <a:lnTo>
                      <a:pt x="11965" y="7110"/>
                    </a:lnTo>
                    <a:lnTo>
                      <a:pt x="11965" y="7114"/>
                    </a:lnTo>
                    <a:lnTo>
                      <a:pt x="11964" y="7114"/>
                    </a:lnTo>
                    <a:lnTo>
                      <a:pt x="11964" y="7115"/>
                    </a:lnTo>
                    <a:lnTo>
                      <a:pt x="11962" y="7115"/>
                    </a:lnTo>
                    <a:lnTo>
                      <a:pt x="11962" y="7117"/>
                    </a:lnTo>
                    <a:lnTo>
                      <a:pt x="11960" y="7117"/>
                    </a:lnTo>
                    <a:lnTo>
                      <a:pt x="11960" y="7119"/>
                    </a:lnTo>
                    <a:lnTo>
                      <a:pt x="11959" y="7119"/>
                    </a:lnTo>
                    <a:lnTo>
                      <a:pt x="11959" y="7120"/>
                    </a:lnTo>
                    <a:lnTo>
                      <a:pt x="11957" y="7120"/>
                    </a:lnTo>
                    <a:lnTo>
                      <a:pt x="11957" y="7124"/>
                    </a:lnTo>
                    <a:lnTo>
                      <a:pt x="11955" y="7124"/>
                    </a:lnTo>
                    <a:lnTo>
                      <a:pt x="11955" y="7125"/>
                    </a:lnTo>
                    <a:lnTo>
                      <a:pt x="11954" y="7125"/>
                    </a:lnTo>
                    <a:lnTo>
                      <a:pt x="11954" y="7127"/>
                    </a:lnTo>
                    <a:lnTo>
                      <a:pt x="11952" y="7127"/>
                    </a:lnTo>
                    <a:lnTo>
                      <a:pt x="11952" y="7129"/>
                    </a:lnTo>
                    <a:lnTo>
                      <a:pt x="11950" y="7129"/>
                    </a:lnTo>
                    <a:lnTo>
                      <a:pt x="11950" y="7132"/>
                    </a:lnTo>
                    <a:lnTo>
                      <a:pt x="11949" y="7132"/>
                    </a:lnTo>
                    <a:lnTo>
                      <a:pt x="11949" y="7134"/>
                    </a:lnTo>
                    <a:lnTo>
                      <a:pt x="11947" y="7134"/>
                    </a:lnTo>
                    <a:lnTo>
                      <a:pt x="11947" y="7135"/>
                    </a:lnTo>
                    <a:lnTo>
                      <a:pt x="11945" y="7135"/>
                    </a:lnTo>
                    <a:lnTo>
                      <a:pt x="11945" y="7137"/>
                    </a:lnTo>
                    <a:lnTo>
                      <a:pt x="11944" y="7137"/>
                    </a:lnTo>
                    <a:lnTo>
                      <a:pt x="11944" y="7139"/>
                    </a:lnTo>
                    <a:lnTo>
                      <a:pt x="11942" y="7139"/>
                    </a:lnTo>
                    <a:lnTo>
                      <a:pt x="11942" y="7142"/>
                    </a:lnTo>
                    <a:lnTo>
                      <a:pt x="11940" y="7142"/>
                    </a:lnTo>
                    <a:lnTo>
                      <a:pt x="11940" y="7144"/>
                    </a:lnTo>
                    <a:lnTo>
                      <a:pt x="11939" y="7144"/>
                    </a:lnTo>
                    <a:lnTo>
                      <a:pt x="11939" y="7145"/>
                    </a:lnTo>
                    <a:lnTo>
                      <a:pt x="11937" y="7145"/>
                    </a:lnTo>
                    <a:lnTo>
                      <a:pt x="11937" y="7147"/>
                    </a:lnTo>
                    <a:lnTo>
                      <a:pt x="11935" y="7147"/>
                    </a:lnTo>
                    <a:lnTo>
                      <a:pt x="11935" y="7150"/>
                    </a:lnTo>
                    <a:lnTo>
                      <a:pt x="11934" y="7150"/>
                    </a:lnTo>
                    <a:lnTo>
                      <a:pt x="11934" y="7152"/>
                    </a:lnTo>
                    <a:lnTo>
                      <a:pt x="11932" y="7152"/>
                    </a:lnTo>
                    <a:lnTo>
                      <a:pt x="11932" y="7154"/>
                    </a:lnTo>
                    <a:lnTo>
                      <a:pt x="11930" y="7154"/>
                    </a:lnTo>
                    <a:lnTo>
                      <a:pt x="11930" y="7155"/>
                    </a:lnTo>
                    <a:lnTo>
                      <a:pt x="11929" y="7155"/>
                    </a:lnTo>
                    <a:lnTo>
                      <a:pt x="11929" y="7159"/>
                    </a:lnTo>
                    <a:lnTo>
                      <a:pt x="11927" y="7159"/>
                    </a:lnTo>
                    <a:lnTo>
                      <a:pt x="11927" y="7160"/>
                    </a:lnTo>
                    <a:lnTo>
                      <a:pt x="11925" y="7160"/>
                    </a:lnTo>
                    <a:lnTo>
                      <a:pt x="11925" y="7162"/>
                    </a:lnTo>
                    <a:lnTo>
                      <a:pt x="11924" y="7162"/>
                    </a:lnTo>
                    <a:lnTo>
                      <a:pt x="11924" y="7164"/>
                    </a:lnTo>
                    <a:lnTo>
                      <a:pt x="11922" y="7164"/>
                    </a:lnTo>
                    <a:lnTo>
                      <a:pt x="11922" y="7165"/>
                    </a:lnTo>
                    <a:lnTo>
                      <a:pt x="11920" y="7165"/>
                    </a:lnTo>
                    <a:lnTo>
                      <a:pt x="11920" y="7169"/>
                    </a:lnTo>
                    <a:lnTo>
                      <a:pt x="11919" y="7169"/>
                    </a:lnTo>
                    <a:lnTo>
                      <a:pt x="11919" y="7170"/>
                    </a:lnTo>
                    <a:lnTo>
                      <a:pt x="11917" y="7170"/>
                    </a:lnTo>
                    <a:lnTo>
                      <a:pt x="11917" y="7172"/>
                    </a:lnTo>
                    <a:lnTo>
                      <a:pt x="11915" y="7172"/>
                    </a:lnTo>
                    <a:lnTo>
                      <a:pt x="11915" y="7174"/>
                    </a:lnTo>
                    <a:lnTo>
                      <a:pt x="11914" y="7174"/>
                    </a:lnTo>
                    <a:lnTo>
                      <a:pt x="11914" y="7177"/>
                    </a:lnTo>
                    <a:lnTo>
                      <a:pt x="11912" y="7177"/>
                    </a:lnTo>
                    <a:lnTo>
                      <a:pt x="11912" y="7179"/>
                    </a:lnTo>
                    <a:lnTo>
                      <a:pt x="11910" y="7179"/>
                    </a:lnTo>
                    <a:lnTo>
                      <a:pt x="11910" y="7180"/>
                    </a:lnTo>
                    <a:lnTo>
                      <a:pt x="11909" y="7180"/>
                    </a:lnTo>
                    <a:lnTo>
                      <a:pt x="11909" y="7182"/>
                    </a:lnTo>
                    <a:lnTo>
                      <a:pt x="11907" y="7182"/>
                    </a:lnTo>
                    <a:lnTo>
                      <a:pt x="11907" y="7184"/>
                    </a:lnTo>
                    <a:lnTo>
                      <a:pt x="11905" y="7184"/>
                    </a:lnTo>
                    <a:lnTo>
                      <a:pt x="11905" y="7187"/>
                    </a:lnTo>
                    <a:lnTo>
                      <a:pt x="11904" y="7187"/>
                    </a:lnTo>
                    <a:lnTo>
                      <a:pt x="11904" y="7189"/>
                    </a:lnTo>
                    <a:lnTo>
                      <a:pt x="11902" y="7189"/>
                    </a:lnTo>
                    <a:lnTo>
                      <a:pt x="11902" y="7190"/>
                    </a:lnTo>
                    <a:lnTo>
                      <a:pt x="11900" y="7190"/>
                    </a:lnTo>
                    <a:lnTo>
                      <a:pt x="11900" y="7192"/>
                    </a:lnTo>
                    <a:lnTo>
                      <a:pt x="11899" y="7192"/>
                    </a:lnTo>
                    <a:lnTo>
                      <a:pt x="11899" y="7194"/>
                    </a:lnTo>
                    <a:lnTo>
                      <a:pt x="11897" y="7194"/>
                    </a:lnTo>
                    <a:lnTo>
                      <a:pt x="11897" y="7197"/>
                    </a:lnTo>
                    <a:lnTo>
                      <a:pt x="11895" y="7197"/>
                    </a:lnTo>
                    <a:lnTo>
                      <a:pt x="11895" y="7199"/>
                    </a:lnTo>
                    <a:lnTo>
                      <a:pt x="11894" y="7199"/>
                    </a:lnTo>
                    <a:lnTo>
                      <a:pt x="11894" y="7200"/>
                    </a:lnTo>
                    <a:lnTo>
                      <a:pt x="11892" y="7200"/>
                    </a:lnTo>
                    <a:lnTo>
                      <a:pt x="11892" y="7202"/>
                    </a:lnTo>
                    <a:lnTo>
                      <a:pt x="11890" y="7202"/>
                    </a:lnTo>
                    <a:lnTo>
                      <a:pt x="11890" y="7205"/>
                    </a:lnTo>
                    <a:lnTo>
                      <a:pt x="11889" y="7205"/>
                    </a:lnTo>
                    <a:lnTo>
                      <a:pt x="11889" y="7207"/>
                    </a:lnTo>
                    <a:lnTo>
                      <a:pt x="11887" y="7207"/>
                    </a:lnTo>
                    <a:lnTo>
                      <a:pt x="11887" y="7209"/>
                    </a:lnTo>
                    <a:lnTo>
                      <a:pt x="11885" y="7209"/>
                    </a:lnTo>
                    <a:lnTo>
                      <a:pt x="11885" y="7210"/>
                    </a:lnTo>
                    <a:lnTo>
                      <a:pt x="11884" y="7210"/>
                    </a:lnTo>
                    <a:lnTo>
                      <a:pt x="11884" y="7212"/>
                    </a:lnTo>
                    <a:lnTo>
                      <a:pt x="11882" y="7212"/>
                    </a:lnTo>
                    <a:lnTo>
                      <a:pt x="11882" y="7215"/>
                    </a:lnTo>
                    <a:lnTo>
                      <a:pt x="11880" y="7215"/>
                    </a:lnTo>
                    <a:lnTo>
                      <a:pt x="11880" y="7217"/>
                    </a:lnTo>
                    <a:lnTo>
                      <a:pt x="11879" y="7217"/>
                    </a:lnTo>
                    <a:lnTo>
                      <a:pt x="11879" y="7219"/>
                    </a:lnTo>
                    <a:lnTo>
                      <a:pt x="11877" y="7219"/>
                    </a:lnTo>
                    <a:lnTo>
                      <a:pt x="11877" y="7220"/>
                    </a:lnTo>
                    <a:lnTo>
                      <a:pt x="11875" y="7220"/>
                    </a:lnTo>
                    <a:lnTo>
                      <a:pt x="11875" y="7222"/>
                    </a:lnTo>
                    <a:lnTo>
                      <a:pt x="11874" y="7222"/>
                    </a:lnTo>
                    <a:lnTo>
                      <a:pt x="11874" y="7225"/>
                    </a:lnTo>
                    <a:lnTo>
                      <a:pt x="11872" y="7225"/>
                    </a:lnTo>
                    <a:lnTo>
                      <a:pt x="11872" y="7227"/>
                    </a:lnTo>
                    <a:lnTo>
                      <a:pt x="11870" y="7227"/>
                    </a:lnTo>
                    <a:lnTo>
                      <a:pt x="11870" y="7229"/>
                    </a:lnTo>
                    <a:lnTo>
                      <a:pt x="11869" y="7229"/>
                    </a:lnTo>
                    <a:lnTo>
                      <a:pt x="11869" y="7230"/>
                    </a:lnTo>
                    <a:lnTo>
                      <a:pt x="11867" y="7230"/>
                    </a:lnTo>
                    <a:lnTo>
                      <a:pt x="11867" y="7232"/>
                    </a:lnTo>
                    <a:lnTo>
                      <a:pt x="11865" y="7232"/>
                    </a:lnTo>
                    <a:lnTo>
                      <a:pt x="11865" y="7235"/>
                    </a:lnTo>
                    <a:lnTo>
                      <a:pt x="11864" y="7235"/>
                    </a:lnTo>
                    <a:lnTo>
                      <a:pt x="11864" y="7237"/>
                    </a:lnTo>
                    <a:lnTo>
                      <a:pt x="11862" y="7237"/>
                    </a:lnTo>
                    <a:lnTo>
                      <a:pt x="11862" y="7239"/>
                    </a:lnTo>
                    <a:lnTo>
                      <a:pt x="11860" y="7239"/>
                    </a:lnTo>
                    <a:lnTo>
                      <a:pt x="11860" y="7240"/>
                    </a:lnTo>
                    <a:lnTo>
                      <a:pt x="11859" y="7240"/>
                    </a:lnTo>
                    <a:lnTo>
                      <a:pt x="11859" y="7242"/>
                    </a:lnTo>
                    <a:lnTo>
                      <a:pt x="11857" y="7242"/>
                    </a:lnTo>
                    <a:lnTo>
                      <a:pt x="11857" y="7245"/>
                    </a:lnTo>
                    <a:lnTo>
                      <a:pt x="11855" y="7245"/>
                    </a:lnTo>
                    <a:lnTo>
                      <a:pt x="11855" y="7247"/>
                    </a:lnTo>
                    <a:lnTo>
                      <a:pt x="11854" y="7247"/>
                    </a:lnTo>
                    <a:lnTo>
                      <a:pt x="11854" y="7249"/>
                    </a:lnTo>
                    <a:lnTo>
                      <a:pt x="11852" y="7249"/>
                    </a:lnTo>
                    <a:lnTo>
                      <a:pt x="11852" y="7250"/>
                    </a:lnTo>
                    <a:lnTo>
                      <a:pt x="11850" y="7250"/>
                    </a:lnTo>
                    <a:lnTo>
                      <a:pt x="11850" y="7254"/>
                    </a:lnTo>
                    <a:lnTo>
                      <a:pt x="11849" y="7254"/>
                    </a:lnTo>
                    <a:lnTo>
                      <a:pt x="11849" y="7255"/>
                    </a:lnTo>
                    <a:lnTo>
                      <a:pt x="11847" y="7255"/>
                    </a:lnTo>
                    <a:lnTo>
                      <a:pt x="11847" y="7257"/>
                    </a:lnTo>
                    <a:lnTo>
                      <a:pt x="11845" y="7257"/>
                    </a:lnTo>
                    <a:lnTo>
                      <a:pt x="11845" y="7259"/>
                    </a:lnTo>
                    <a:lnTo>
                      <a:pt x="11844" y="7259"/>
                    </a:lnTo>
                    <a:lnTo>
                      <a:pt x="11844" y="7260"/>
                    </a:lnTo>
                    <a:lnTo>
                      <a:pt x="11842" y="7260"/>
                    </a:lnTo>
                    <a:lnTo>
                      <a:pt x="11842" y="7264"/>
                    </a:lnTo>
                    <a:lnTo>
                      <a:pt x="11840" y="7264"/>
                    </a:lnTo>
                    <a:lnTo>
                      <a:pt x="11840" y="7265"/>
                    </a:lnTo>
                    <a:lnTo>
                      <a:pt x="11839" y="7265"/>
                    </a:lnTo>
                    <a:lnTo>
                      <a:pt x="11839" y="7267"/>
                    </a:lnTo>
                    <a:lnTo>
                      <a:pt x="11837" y="7267"/>
                    </a:lnTo>
                    <a:lnTo>
                      <a:pt x="11837" y="7269"/>
                    </a:lnTo>
                    <a:lnTo>
                      <a:pt x="11835" y="7269"/>
                    </a:lnTo>
                    <a:lnTo>
                      <a:pt x="11835" y="7270"/>
                    </a:lnTo>
                    <a:lnTo>
                      <a:pt x="11834" y="7270"/>
                    </a:lnTo>
                    <a:lnTo>
                      <a:pt x="11834" y="7272"/>
                    </a:lnTo>
                    <a:lnTo>
                      <a:pt x="11832" y="7272"/>
                    </a:lnTo>
                    <a:lnTo>
                      <a:pt x="11832" y="7275"/>
                    </a:lnTo>
                    <a:lnTo>
                      <a:pt x="11830" y="7275"/>
                    </a:lnTo>
                    <a:lnTo>
                      <a:pt x="11830" y="10824"/>
                    </a:lnTo>
                    <a:lnTo>
                      <a:pt x="11829" y="10824"/>
                    </a:lnTo>
                    <a:lnTo>
                      <a:pt x="11829" y="10847"/>
                    </a:lnTo>
                    <a:lnTo>
                      <a:pt x="11827" y="10847"/>
                    </a:lnTo>
                    <a:close/>
                    <a:moveTo>
                      <a:pt x="12380" y="10800"/>
                    </a:moveTo>
                    <a:lnTo>
                      <a:pt x="12382" y="10800"/>
                    </a:lnTo>
                    <a:lnTo>
                      <a:pt x="12382" y="10847"/>
                    </a:lnTo>
                    <a:lnTo>
                      <a:pt x="12380" y="10847"/>
                    </a:lnTo>
                    <a:lnTo>
                      <a:pt x="12380" y="10800"/>
                    </a:lnTo>
                    <a:close/>
                    <a:moveTo>
                      <a:pt x="0" y="3145"/>
                    </a:moveTo>
                    <a:lnTo>
                      <a:pt x="2" y="3145"/>
                    </a:lnTo>
                    <a:lnTo>
                      <a:pt x="2" y="3169"/>
                    </a:lnTo>
                    <a:lnTo>
                      <a:pt x="0" y="3169"/>
                    </a:lnTo>
                    <a:lnTo>
                      <a:pt x="0" y="3145"/>
                    </a:lnTo>
                    <a:close/>
                    <a:moveTo>
                      <a:pt x="2" y="3145"/>
                    </a:moveTo>
                    <a:lnTo>
                      <a:pt x="2" y="3087"/>
                    </a:lnTo>
                    <a:lnTo>
                      <a:pt x="4" y="3087"/>
                    </a:lnTo>
                    <a:lnTo>
                      <a:pt x="4" y="3050"/>
                    </a:lnTo>
                    <a:lnTo>
                      <a:pt x="5" y="3050"/>
                    </a:lnTo>
                    <a:lnTo>
                      <a:pt x="5" y="3090"/>
                    </a:lnTo>
                    <a:lnTo>
                      <a:pt x="4" y="3090"/>
                    </a:lnTo>
                    <a:lnTo>
                      <a:pt x="4" y="3145"/>
                    </a:lnTo>
                    <a:lnTo>
                      <a:pt x="2" y="3145"/>
                    </a:lnTo>
                    <a:close/>
                    <a:moveTo>
                      <a:pt x="5" y="3025"/>
                    </a:moveTo>
                    <a:lnTo>
                      <a:pt x="7" y="3025"/>
                    </a:lnTo>
                    <a:lnTo>
                      <a:pt x="7" y="3047"/>
                    </a:lnTo>
                    <a:lnTo>
                      <a:pt x="5" y="3047"/>
                    </a:lnTo>
                    <a:lnTo>
                      <a:pt x="5" y="3025"/>
                    </a:lnTo>
                    <a:close/>
                    <a:moveTo>
                      <a:pt x="7" y="2999"/>
                    </a:moveTo>
                    <a:lnTo>
                      <a:pt x="9" y="2999"/>
                    </a:lnTo>
                    <a:lnTo>
                      <a:pt x="9" y="3020"/>
                    </a:lnTo>
                    <a:lnTo>
                      <a:pt x="7" y="3020"/>
                    </a:lnTo>
                    <a:lnTo>
                      <a:pt x="7" y="2999"/>
                    </a:lnTo>
                    <a:close/>
                    <a:moveTo>
                      <a:pt x="9" y="2997"/>
                    </a:moveTo>
                    <a:lnTo>
                      <a:pt x="9" y="2974"/>
                    </a:lnTo>
                    <a:lnTo>
                      <a:pt x="10" y="2974"/>
                    </a:lnTo>
                    <a:lnTo>
                      <a:pt x="10" y="2947"/>
                    </a:lnTo>
                    <a:lnTo>
                      <a:pt x="12" y="2947"/>
                    </a:lnTo>
                    <a:lnTo>
                      <a:pt x="12" y="2925"/>
                    </a:lnTo>
                    <a:lnTo>
                      <a:pt x="14" y="2925"/>
                    </a:lnTo>
                    <a:lnTo>
                      <a:pt x="14" y="2909"/>
                    </a:lnTo>
                    <a:lnTo>
                      <a:pt x="15" y="2909"/>
                    </a:lnTo>
                    <a:lnTo>
                      <a:pt x="15" y="2894"/>
                    </a:lnTo>
                    <a:lnTo>
                      <a:pt x="17" y="2894"/>
                    </a:lnTo>
                    <a:lnTo>
                      <a:pt x="17" y="2910"/>
                    </a:lnTo>
                    <a:lnTo>
                      <a:pt x="15" y="2910"/>
                    </a:lnTo>
                    <a:lnTo>
                      <a:pt x="15" y="2929"/>
                    </a:lnTo>
                    <a:lnTo>
                      <a:pt x="14" y="2929"/>
                    </a:lnTo>
                    <a:lnTo>
                      <a:pt x="14" y="2952"/>
                    </a:lnTo>
                    <a:lnTo>
                      <a:pt x="12" y="2952"/>
                    </a:lnTo>
                    <a:lnTo>
                      <a:pt x="12" y="2975"/>
                    </a:lnTo>
                    <a:lnTo>
                      <a:pt x="10" y="2975"/>
                    </a:lnTo>
                    <a:lnTo>
                      <a:pt x="10" y="2997"/>
                    </a:lnTo>
                    <a:lnTo>
                      <a:pt x="9" y="2997"/>
                    </a:lnTo>
                    <a:close/>
                    <a:moveTo>
                      <a:pt x="567" y="2925"/>
                    </a:moveTo>
                    <a:lnTo>
                      <a:pt x="569" y="2925"/>
                    </a:lnTo>
                    <a:lnTo>
                      <a:pt x="569" y="2929"/>
                    </a:lnTo>
                    <a:lnTo>
                      <a:pt x="567" y="2929"/>
                    </a:lnTo>
                    <a:lnTo>
                      <a:pt x="567" y="2925"/>
                    </a:lnTo>
                    <a:close/>
                    <a:moveTo>
                      <a:pt x="567" y="2922"/>
                    </a:moveTo>
                    <a:lnTo>
                      <a:pt x="570" y="2922"/>
                    </a:lnTo>
                    <a:lnTo>
                      <a:pt x="570" y="2924"/>
                    </a:lnTo>
                    <a:lnTo>
                      <a:pt x="567" y="2924"/>
                    </a:lnTo>
                    <a:lnTo>
                      <a:pt x="567" y="2922"/>
                    </a:lnTo>
                    <a:close/>
                    <a:moveTo>
                      <a:pt x="569" y="2917"/>
                    </a:moveTo>
                    <a:lnTo>
                      <a:pt x="570" y="2917"/>
                    </a:lnTo>
                    <a:lnTo>
                      <a:pt x="570" y="2920"/>
                    </a:lnTo>
                    <a:lnTo>
                      <a:pt x="569" y="2920"/>
                    </a:lnTo>
                    <a:lnTo>
                      <a:pt x="569" y="2917"/>
                    </a:lnTo>
                    <a:close/>
                    <a:moveTo>
                      <a:pt x="569" y="2914"/>
                    </a:moveTo>
                    <a:lnTo>
                      <a:pt x="570" y="2914"/>
                    </a:lnTo>
                    <a:lnTo>
                      <a:pt x="570" y="2915"/>
                    </a:lnTo>
                    <a:lnTo>
                      <a:pt x="569" y="2915"/>
                    </a:lnTo>
                    <a:lnTo>
                      <a:pt x="569" y="2914"/>
                    </a:lnTo>
                    <a:close/>
                    <a:moveTo>
                      <a:pt x="569" y="2907"/>
                    </a:moveTo>
                    <a:lnTo>
                      <a:pt x="570" y="2907"/>
                    </a:lnTo>
                    <a:lnTo>
                      <a:pt x="570" y="2910"/>
                    </a:lnTo>
                    <a:lnTo>
                      <a:pt x="569" y="2910"/>
                    </a:lnTo>
                    <a:lnTo>
                      <a:pt x="569" y="2907"/>
                    </a:lnTo>
                    <a:close/>
                    <a:moveTo>
                      <a:pt x="570" y="2907"/>
                    </a:moveTo>
                    <a:lnTo>
                      <a:pt x="570" y="2892"/>
                    </a:lnTo>
                    <a:lnTo>
                      <a:pt x="572" y="2892"/>
                    </a:lnTo>
                    <a:lnTo>
                      <a:pt x="572" y="2879"/>
                    </a:lnTo>
                    <a:lnTo>
                      <a:pt x="574" y="2879"/>
                    </a:lnTo>
                    <a:lnTo>
                      <a:pt x="574" y="2865"/>
                    </a:lnTo>
                    <a:lnTo>
                      <a:pt x="575" y="2865"/>
                    </a:lnTo>
                    <a:lnTo>
                      <a:pt x="575" y="2854"/>
                    </a:lnTo>
                    <a:lnTo>
                      <a:pt x="577" y="2854"/>
                    </a:lnTo>
                    <a:lnTo>
                      <a:pt x="577" y="2840"/>
                    </a:lnTo>
                    <a:lnTo>
                      <a:pt x="579" y="2840"/>
                    </a:lnTo>
                    <a:lnTo>
                      <a:pt x="579" y="2829"/>
                    </a:lnTo>
                    <a:lnTo>
                      <a:pt x="580" y="2829"/>
                    </a:lnTo>
                    <a:lnTo>
                      <a:pt x="580" y="2817"/>
                    </a:lnTo>
                    <a:lnTo>
                      <a:pt x="582" y="2817"/>
                    </a:lnTo>
                    <a:lnTo>
                      <a:pt x="582" y="2807"/>
                    </a:lnTo>
                    <a:lnTo>
                      <a:pt x="584" y="2807"/>
                    </a:lnTo>
                    <a:lnTo>
                      <a:pt x="584" y="2819"/>
                    </a:lnTo>
                    <a:lnTo>
                      <a:pt x="582" y="2819"/>
                    </a:lnTo>
                    <a:lnTo>
                      <a:pt x="582" y="2830"/>
                    </a:lnTo>
                    <a:lnTo>
                      <a:pt x="580" y="2830"/>
                    </a:lnTo>
                    <a:lnTo>
                      <a:pt x="580" y="2842"/>
                    </a:lnTo>
                    <a:lnTo>
                      <a:pt x="579" y="2842"/>
                    </a:lnTo>
                    <a:lnTo>
                      <a:pt x="579" y="2855"/>
                    </a:lnTo>
                    <a:lnTo>
                      <a:pt x="577" y="2855"/>
                    </a:lnTo>
                    <a:lnTo>
                      <a:pt x="577" y="2867"/>
                    </a:lnTo>
                    <a:lnTo>
                      <a:pt x="575" y="2867"/>
                    </a:lnTo>
                    <a:lnTo>
                      <a:pt x="575" y="2880"/>
                    </a:lnTo>
                    <a:lnTo>
                      <a:pt x="574" y="2880"/>
                    </a:lnTo>
                    <a:lnTo>
                      <a:pt x="574" y="2894"/>
                    </a:lnTo>
                    <a:lnTo>
                      <a:pt x="572" y="2894"/>
                    </a:lnTo>
                    <a:lnTo>
                      <a:pt x="572" y="2907"/>
                    </a:lnTo>
                    <a:lnTo>
                      <a:pt x="570" y="2907"/>
                    </a:lnTo>
                    <a:close/>
                    <a:moveTo>
                      <a:pt x="17" y="2879"/>
                    </a:moveTo>
                    <a:lnTo>
                      <a:pt x="19" y="2879"/>
                    </a:lnTo>
                    <a:lnTo>
                      <a:pt x="19" y="2894"/>
                    </a:lnTo>
                    <a:lnTo>
                      <a:pt x="17" y="2894"/>
                    </a:lnTo>
                    <a:lnTo>
                      <a:pt x="17" y="2879"/>
                    </a:lnTo>
                    <a:close/>
                    <a:moveTo>
                      <a:pt x="19" y="2864"/>
                    </a:moveTo>
                    <a:lnTo>
                      <a:pt x="20" y="2864"/>
                    </a:lnTo>
                    <a:lnTo>
                      <a:pt x="20" y="2879"/>
                    </a:lnTo>
                    <a:lnTo>
                      <a:pt x="19" y="2879"/>
                    </a:lnTo>
                    <a:lnTo>
                      <a:pt x="19" y="2864"/>
                    </a:lnTo>
                    <a:close/>
                    <a:moveTo>
                      <a:pt x="20" y="2864"/>
                    </a:moveTo>
                    <a:lnTo>
                      <a:pt x="20" y="2847"/>
                    </a:lnTo>
                    <a:lnTo>
                      <a:pt x="22" y="2847"/>
                    </a:lnTo>
                    <a:lnTo>
                      <a:pt x="22" y="2832"/>
                    </a:lnTo>
                    <a:lnTo>
                      <a:pt x="24" y="2832"/>
                    </a:lnTo>
                    <a:lnTo>
                      <a:pt x="24" y="2817"/>
                    </a:lnTo>
                    <a:lnTo>
                      <a:pt x="25" y="2817"/>
                    </a:lnTo>
                    <a:lnTo>
                      <a:pt x="25" y="2802"/>
                    </a:lnTo>
                    <a:lnTo>
                      <a:pt x="27" y="2802"/>
                    </a:lnTo>
                    <a:lnTo>
                      <a:pt x="27" y="2789"/>
                    </a:lnTo>
                    <a:lnTo>
                      <a:pt x="29" y="2789"/>
                    </a:lnTo>
                    <a:lnTo>
                      <a:pt x="29" y="2777"/>
                    </a:lnTo>
                    <a:lnTo>
                      <a:pt x="30" y="2777"/>
                    </a:lnTo>
                    <a:lnTo>
                      <a:pt x="30" y="2790"/>
                    </a:lnTo>
                    <a:lnTo>
                      <a:pt x="29" y="2790"/>
                    </a:lnTo>
                    <a:lnTo>
                      <a:pt x="29" y="2805"/>
                    </a:lnTo>
                    <a:lnTo>
                      <a:pt x="27" y="2805"/>
                    </a:lnTo>
                    <a:lnTo>
                      <a:pt x="27" y="2819"/>
                    </a:lnTo>
                    <a:lnTo>
                      <a:pt x="25" y="2819"/>
                    </a:lnTo>
                    <a:lnTo>
                      <a:pt x="25" y="2834"/>
                    </a:lnTo>
                    <a:lnTo>
                      <a:pt x="24" y="2834"/>
                    </a:lnTo>
                    <a:lnTo>
                      <a:pt x="24" y="2849"/>
                    </a:lnTo>
                    <a:lnTo>
                      <a:pt x="22" y="2849"/>
                    </a:lnTo>
                    <a:lnTo>
                      <a:pt x="22" y="2864"/>
                    </a:lnTo>
                    <a:lnTo>
                      <a:pt x="20" y="2864"/>
                    </a:lnTo>
                    <a:close/>
                    <a:moveTo>
                      <a:pt x="584" y="2800"/>
                    </a:moveTo>
                    <a:lnTo>
                      <a:pt x="585" y="2800"/>
                    </a:lnTo>
                    <a:lnTo>
                      <a:pt x="585" y="2807"/>
                    </a:lnTo>
                    <a:lnTo>
                      <a:pt x="584" y="2807"/>
                    </a:lnTo>
                    <a:lnTo>
                      <a:pt x="584" y="2800"/>
                    </a:lnTo>
                    <a:close/>
                    <a:moveTo>
                      <a:pt x="584" y="2799"/>
                    </a:moveTo>
                    <a:lnTo>
                      <a:pt x="584" y="2795"/>
                    </a:lnTo>
                    <a:lnTo>
                      <a:pt x="587" y="2795"/>
                    </a:lnTo>
                    <a:lnTo>
                      <a:pt x="587" y="2797"/>
                    </a:lnTo>
                    <a:lnTo>
                      <a:pt x="585" y="2797"/>
                    </a:lnTo>
                    <a:lnTo>
                      <a:pt x="585" y="2799"/>
                    </a:lnTo>
                    <a:lnTo>
                      <a:pt x="584" y="2799"/>
                    </a:lnTo>
                    <a:close/>
                    <a:moveTo>
                      <a:pt x="585" y="2787"/>
                    </a:moveTo>
                    <a:lnTo>
                      <a:pt x="587" y="2787"/>
                    </a:lnTo>
                    <a:lnTo>
                      <a:pt x="587" y="2794"/>
                    </a:lnTo>
                    <a:lnTo>
                      <a:pt x="585" y="2794"/>
                    </a:lnTo>
                    <a:lnTo>
                      <a:pt x="585" y="2787"/>
                    </a:lnTo>
                    <a:close/>
                    <a:moveTo>
                      <a:pt x="587" y="2782"/>
                    </a:moveTo>
                    <a:lnTo>
                      <a:pt x="589" y="2782"/>
                    </a:lnTo>
                    <a:lnTo>
                      <a:pt x="589" y="2785"/>
                    </a:lnTo>
                    <a:lnTo>
                      <a:pt x="587" y="2785"/>
                    </a:lnTo>
                    <a:lnTo>
                      <a:pt x="587" y="2782"/>
                    </a:lnTo>
                    <a:close/>
                    <a:moveTo>
                      <a:pt x="30" y="2765"/>
                    </a:moveTo>
                    <a:lnTo>
                      <a:pt x="32" y="2765"/>
                    </a:lnTo>
                    <a:lnTo>
                      <a:pt x="32" y="2777"/>
                    </a:lnTo>
                    <a:lnTo>
                      <a:pt x="30" y="2777"/>
                    </a:lnTo>
                    <a:lnTo>
                      <a:pt x="30" y="2765"/>
                    </a:lnTo>
                    <a:close/>
                    <a:moveTo>
                      <a:pt x="32" y="2755"/>
                    </a:moveTo>
                    <a:lnTo>
                      <a:pt x="34" y="2755"/>
                    </a:lnTo>
                    <a:lnTo>
                      <a:pt x="34" y="2765"/>
                    </a:lnTo>
                    <a:lnTo>
                      <a:pt x="32" y="2765"/>
                    </a:lnTo>
                    <a:lnTo>
                      <a:pt x="32" y="2755"/>
                    </a:lnTo>
                    <a:close/>
                    <a:moveTo>
                      <a:pt x="34" y="2744"/>
                    </a:moveTo>
                    <a:lnTo>
                      <a:pt x="35" y="2744"/>
                    </a:lnTo>
                    <a:lnTo>
                      <a:pt x="35" y="2754"/>
                    </a:lnTo>
                    <a:lnTo>
                      <a:pt x="34" y="2754"/>
                    </a:lnTo>
                    <a:lnTo>
                      <a:pt x="34" y="2744"/>
                    </a:lnTo>
                    <a:close/>
                    <a:moveTo>
                      <a:pt x="35" y="2734"/>
                    </a:moveTo>
                    <a:lnTo>
                      <a:pt x="37" y="2734"/>
                    </a:lnTo>
                    <a:lnTo>
                      <a:pt x="37" y="2744"/>
                    </a:lnTo>
                    <a:lnTo>
                      <a:pt x="35" y="2744"/>
                    </a:lnTo>
                    <a:lnTo>
                      <a:pt x="35" y="2734"/>
                    </a:lnTo>
                    <a:close/>
                    <a:moveTo>
                      <a:pt x="37" y="2722"/>
                    </a:moveTo>
                    <a:lnTo>
                      <a:pt x="39" y="2722"/>
                    </a:lnTo>
                    <a:lnTo>
                      <a:pt x="39" y="2732"/>
                    </a:lnTo>
                    <a:lnTo>
                      <a:pt x="37" y="2732"/>
                    </a:lnTo>
                    <a:lnTo>
                      <a:pt x="37" y="2722"/>
                    </a:lnTo>
                    <a:close/>
                    <a:moveTo>
                      <a:pt x="39" y="2712"/>
                    </a:moveTo>
                    <a:lnTo>
                      <a:pt x="40" y="2712"/>
                    </a:lnTo>
                    <a:lnTo>
                      <a:pt x="40" y="2720"/>
                    </a:lnTo>
                    <a:lnTo>
                      <a:pt x="39" y="2720"/>
                    </a:lnTo>
                    <a:lnTo>
                      <a:pt x="39" y="2712"/>
                    </a:lnTo>
                    <a:close/>
                    <a:moveTo>
                      <a:pt x="40" y="2700"/>
                    </a:moveTo>
                    <a:lnTo>
                      <a:pt x="42" y="2700"/>
                    </a:lnTo>
                    <a:lnTo>
                      <a:pt x="42" y="2709"/>
                    </a:lnTo>
                    <a:lnTo>
                      <a:pt x="40" y="2709"/>
                    </a:lnTo>
                    <a:lnTo>
                      <a:pt x="40" y="2700"/>
                    </a:lnTo>
                    <a:close/>
                    <a:moveTo>
                      <a:pt x="42" y="2689"/>
                    </a:moveTo>
                    <a:lnTo>
                      <a:pt x="44" y="2689"/>
                    </a:lnTo>
                    <a:lnTo>
                      <a:pt x="44" y="2699"/>
                    </a:lnTo>
                    <a:lnTo>
                      <a:pt x="42" y="2699"/>
                    </a:lnTo>
                    <a:lnTo>
                      <a:pt x="42" y="2689"/>
                    </a:lnTo>
                    <a:close/>
                    <a:moveTo>
                      <a:pt x="44" y="2689"/>
                    </a:moveTo>
                    <a:lnTo>
                      <a:pt x="44" y="2679"/>
                    </a:lnTo>
                    <a:lnTo>
                      <a:pt x="45" y="2679"/>
                    </a:lnTo>
                    <a:lnTo>
                      <a:pt x="45" y="2667"/>
                    </a:lnTo>
                    <a:lnTo>
                      <a:pt x="47" y="2667"/>
                    </a:lnTo>
                    <a:lnTo>
                      <a:pt x="47" y="2657"/>
                    </a:lnTo>
                    <a:lnTo>
                      <a:pt x="49" y="2657"/>
                    </a:lnTo>
                    <a:lnTo>
                      <a:pt x="49" y="2649"/>
                    </a:lnTo>
                    <a:lnTo>
                      <a:pt x="50" y="2649"/>
                    </a:lnTo>
                    <a:lnTo>
                      <a:pt x="50" y="2640"/>
                    </a:lnTo>
                    <a:lnTo>
                      <a:pt x="52" y="2640"/>
                    </a:lnTo>
                    <a:lnTo>
                      <a:pt x="52" y="2630"/>
                    </a:lnTo>
                    <a:lnTo>
                      <a:pt x="54" y="2630"/>
                    </a:lnTo>
                    <a:lnTo>
                      <a:pt x="54" y="2622"/>
                    </a:lnTo>
                    <a:lnTo>
                      <a:pt x="55" y="2622"/>
                    </a:lnTo>
                    <a:lnTo>
                      <a:pt x="55" y="2632"/>
                    </a:lnTo>
                    <a:lnTo>
                      <a:pt x="54" y="2632"/>
                    </a:lnTo>
                    <a:lnTo>
                      <a:pt x="54" y="2642"/>
                    </a:lnTo>
                    <a:lnTo>
                      <a:pt x="52" y="2642"/>
                    </a:lnTo>
                    <a:lnTo>
                      <a:pt x="52" y="2652"/>
                    </a:lnTo>
                    <a:lnTo>
                      <a:pt x="50" y="2652"/>
                    </a:lnTo>
                    <a:lnTo>
                      <a:pt x="50" y="2660"/>
                    </a:lnTo>
                    <a:lnTo>
                      <a:pt x="49" y="2660"/>
                    </a:lnTo>
                    <a:lnTo>
                      <a:pt x="49" y="2670"/>
                    </a:lnTo>
                    <a:lnTo>
                      <a:pt x="47" y="2670"/>
                    </a:lnTo>
                    <a:lnTo>
                      <a:pt x="47" y="2680"/>
                    </a:lnTo>
                    <a:lnTo>
                      <a:pt x="45" y="2680"/>
                    </a:lnTo>
                    <a:lnTo>
                      <a:pt x="45" y="2689"/>
                    </a:lnTo>
                    <a:lnTo>
                      <a:pt x="44" y="2689"/>
                    </a:lnTo>
                    <a:close/>
                    <a:moveTo>
                      <a:pt x="55" y="2614"/>
                    </a:moveTo>
                    <a:lnTo>
                      <a:pt x="57" y="2614"/>
                    </a:lnTo>
                    <a:lnTo>
                      <a:pt x="57" y="2622"/>
                    </a:lnTo>
                    <a:lnTo>
                      <a:pt x="55" y="2622"/>
                    </a:lnTo>
                    <a:lnTo>
                      <a:pt x="55" y="2614"/>
                    </a:lnTo>
                    <a:close/>
                    <a:moveTo>
                      <a:pt x="57" y="2605"/>
                    </a:moveTo>
                    <a:lnTo>
                      <a:pt x="59" y="2605"/>
                    </a:lnTo>
                    <a:lnTo>
                      <a:pt x="59" y="2614"/>
                    </a:lnTo>
                    <a:lnTo>
                      <a:pt x="57" y="2614"/>
                    </a:lnTo>
                    <a:lnTo>
                      <a:pt x="57" y="2605"/>
                    </a:lnTo>
                    <a:close/>
                    <a:moveTo>
                      <a:pt x="59" y="2597"/>
                    </a:moveTo>
                    <a:lnTo>
                      <a:pt x="60" y="2597"/>
                    </a:lnTo>
                    <a:lnTo>
                      <a:pt x="60" y="2604"/>
                    </a:lnTo>
                    <a:lnTo>
                      <a:pt x="59" y="2604"/>
                    </a:lnTo>
                    <a:lnTo>
                      <a:pt x="59" y="2597"/>
                    </a:lnTo>
                    <a:close/>
                    <a:moveTo>
                      <a:pt x="60" y="2589"/>
                    </a:moveTo>
                    <a:lnTo>
                      <a:pt x="62" y="2589"/>
                    </a:lnTo>
                    <a:lnTo>
                      <a:pt x="62" y="2595"/>
                    </a:lnTo>
                    <a:lnTo>
                      <a:pt x="60" y="2595"/>
                    </a:lnTo>
                    <a:lnTo>
                      <a:pt x="60" y="2589"/>
                    </a:lnTo>
                    <a:close/>
                    <a:moveTo>
                      <a:pt x="625" y="2589"/>
                    </a:moveTo>
                    <a:lnTo>
                      <a:pt x="627" y="2589"/>
                    </a:lnTo>
                    <a:lnTo>
                      <a:pt x="627" y="2590"/>
                    </a:lnTo>
                    <a:lnTo>
                      <a:pt x="625" y="2590"/>
                    </a:lnTo>
                    <a:lnTo>
                      <a:pt x="625" y="2589"/>
                    </a:lnTo>
                    <a:close/>
                    <a:moveTo>
                      <a:pt x="62" y="2580"/>
                    </a:moveTo>
                    <a:lnTo>
                      <a:pt x="64" y="2580"/>
                    </a:lnTo>
                    <a:lnTo>
                      <a:pt x="64" y="2589"/>
                    </a:lnTo>
                    <a:lnTo>
                      <a:pt x="62" y="2589"/>
                    </a:lnTo>
                    <a:lnTo>
                      <a:pt x="62" y="2580"/>
                    </a:lnTo>
                    <a:close/>
                    <a:moveTo>
                      <a:pt x="627" y="2584"/>
                    </a:moveTo>
                    <a:lnTo>
                      <a:pt x="629" y="2584"/>
                    </a:lnTo>
                    <a:lnTo>
                      <a:pt x="629" y="2587"/>
                    </a:lnTo>
                    <a:lnTo>
                      <a:pt x="627" y="2587"/>
                    </a:lnTo>
                    <a:lnTo>
                      <a:pt x="627" y="2584"/>
                    </a:lnTo>
                    <a:close/>
                    <a:moveTo>
                      <a:pt x="627" y="2582"/>
                    </a:moveTo>
                    <a:lnTo>
                      <a:pt x="627" y="2579"/>
                    </a:lnTo>
                    <a:lnTo>
                      <a:pt x="629" y="2579"/>
                    </a:lnTo>
                    <a:lnTo>
                      <a:pt x="629" y="2572"/>
                    </a:lnTo>
                    <a:lnTo>
                      <a:pt x="630" y="2572"/>
                    </a:lnTo>
                    <a:lnTo>
                      <a:pt x="630" y="2565"/>
                    </a:lnTo>
                    <a:lnTo>
                      <a:pt x="632" y="2565"/>
                    </a:lnTo>
                    <a:lnTo>
                      <a:pt x="632" y="2559"/>
                    </a:lnTo>
                    <a:lnTo>
                      <a:pt x="634" y="2559"/>
                    </a:lnTo>
                    <a:lnTo>
                      <a:pt x="634" y="2552"/>
                    </a:lnTo>
                    <a:lnTo>
                      <a:pt x="635" y="2552"/>
                    </a:lnTo>
                    <a:lnTo>
                      <a:pt x="635" y="2545"/>
                    </a:lnTo>
                    <a:lnTo>
                      <a:pt x="637" y="2545"/>
                    </a:lnTo>
                    <a:lnTo>
                      <a:pt x="637" y="2540"/>
                    </a:lnTo>
                    <a:lnTo>
                      <a:pt x="639" y="2540"/>
                    </a:lnTo>
                    <a:lnTo>
                      <a:pt x="639" y="2534"/>
                    </a:lnTo>
                    <a:lnTo>
                      <a:pt x="640" y="2534"/>
                    </a:lnTo>
                    <a:lnTo>
                      <a:pt x="640" y="2529"/>
                    </a:lnTo>
                    <a:lnTo>
                      <a:pt x="642" y="2529"/>
                    </a:lnTo>
                    <a:lnTo>
                      <a:pt x="642" y="2535"/>
                    </a:lnTo>
                    <a:lnTo>
                      <a:pt x="640" y="2535"/>
                    </a:lnTo>
                    <a:lnTo>
                      <a:pt x="640" y="2542"/>
                    </a:lnTo>
                    <a:lnTo>
                      <a:pt x="639" y="2542"/>
                    </a:lnTo>
                    <a:lnTo>
                      <a:pt x="639" y="2549"/>
                    </a:lnTo>
                    <a:lnTo>
                      <a:pt x="637" y="2549"/>
                    </a:lnTo>
                    <a:lnTo>
                      <a:pt x="637" y="2555"/>
                    </a:lnTo>
                    <a:lnTo>
                      <a:pt x="635" y="2555"/>
                    </a:lnTo>
                    <a:lnTo>
                      <a:pt x="635" y="2560"/>
                    </a:lnTo>
                    <a:lnTo>
                      <a:pt x="634" y="2560"/>
                    </a:lnTo>
                    <a:lnTo>
                      <a:pt x="634" y="2567"/>
                    </a:lnTo>
                    <a:lnTo>
                      <a:pt x="632" y="2567"/>
                    </a:lnTo>
                    <a:lnTo>
                      <a:pt x="632" y="2574"/>
                    </a:lnTo>
                    <a:lnTo>
                      <a:pt x="630" y="2574"/>
                    </a:lnTo>
                    <a:lnTo>
                      <a:pt x="630" y="2580"/>
                    </a:lnTo>
                    <a:lnTo>
                      <a:pt x="629" y="2580"/>
                    </a:lnTo>
                    <a:lnTo>
                      <a:pt x="629" y="2582"/>
                    </a:lnTo>
                    <a:lnTo>
                      <a:pt x="627" y="2582"/>
                    </a:lnTo>
                    <a:close/>
                    <a:moveTo>
                      <a:pt x="64" y="2580"/>
                    </a:moveTo>
                    <a:lnTo>
                      <a:pt x="64" y="2572"/>
                    </a:lnTo>
                    <a:lnTo>
                      <a:pt x="65" y="2572"/>
                    </a:lnTo>
                    <a:lnTo>
                      <a:pt x="65" y="2564"/>
                    </a:lnTo>
                    <a:lnTo>
                      <a:pt x="67" y="2564"/>
                    </a:lnTo>
                    <a:lnTo>
                      <a:pt x="67" y="2555"/>
                    </a:lnTo>
                    <a:lnTo>
                      <a:pt x="69" y="2555"/>
                    </a:lnTo>
                    <a:lnTo>
                      <a:pt x="69" y="2547"/>
                    </a:lnTo>
                    <a:lnTo>
                      <a:pt x="70" y="2547"/>
                    </a:lnTo>
                    <a:lnTo>
                      <a:pt x="70" y="2539"/>
                    </a:lnTo>
                    <a:lnTo>
                      <a:pt x="72" y="2539"/>
                    </a:lnTo>
                    <a:lnTo>
                      <a:pt x="72" y="2529"/>
                    </a:lnTo>
                    <a:lnTo>
                      <a:pt x="74" y="2529"/>
                    </a:lnTo>
                    <a:lnTo>
                      <a:pt x="74" y="2522"/>
                    </a:lnTo>
                    <a:lnTo>
                      <a:pt x="75" y="2522"/>
                    </a:lnTo>
                    <a:lnTo>
                      <a:pt x="75" y="2514"/>
                    </a:lnTo>
                    <a:lnTo>
                      <a:pt x="77" y="2514"/>
                    </a:lnTo>
                    <a:lnTo>
                      <a:pt x="77" y="2507"/>
                    </a:lnTo>
                    <a:lnTo>
                      <a:pt x="79" y="2507"/>
                    </a:lnTo>
                    <a:lnTo>
                      <a:pt x="79" y="2500"/>
                    </a:lnTo>
                    <a:lnTo>
                      <a:pt x="80" y="2500"/>
                    </a:lnTo>
                    <a:lnTo>
                      <a:pt x="80" y="2494"/>
                    </a:lnTo>
                    <a:lnTo>
                      <a:pt x="82" y="2494"/>
                    </a:lnTo>
                    <a:lnTo>
                      <a:pt x="82" y="2487"/>
                    </a:lnTo>
                    <a:lnTo>
                      <a:pt x="84" y="2487"/>
                    </a:lnTo>
                    <a:lnTo>
                      <a:pt x="84" y="2480"/>
                    </a:lnTo>
                    <a:lnTo>
                      <a:pt x="85" y="2480"/>
                    </a:lnTo>
                    <a:lnTo>
                      <a:pt x="85" y="2474"/>
                    </a:lnTo>
                    <a:lnTo>
                      <a:pt x="87" y="2474"/>
                    </a:lnTo>
                    <a:lnTo>
                      <a:pt x="87" y="2465"/>
                    </a:lnTo>
                    <a:lnTo>
                      <a:pt x="89" y="2465"/>
                    </a:lnTo>
                    <a:lnTo>
                      <a:pt x="89" y="2459"/>
                    </a:lnTo>
                    <a:lnTo>
                      <a:pt x="90" y="2459"/>
                    </a:lnTo>
                    <a:lnTo>
                      <a:pt x="90" y="2452"/>
                    </a:lnTo>
                    <a:lnTo>
                      <a:pt x="92" y="2452"/>
                    </a:lnTo>
                    <a:lnTo>
                      <a:pt x="92" y="2445"/>
                    </a:lnTo>
                    <a:lnTo>
                      <a:pt x="94" y="2445"/>
                    </a:lnTo>
                    <a:lnTo>
                      <a:pt x="94" y="2439"/>
                    </a:lnTo>
                    <a:lnTo>
                      <a:pt x="95" y="2439"/>
                    </a:lnTo>
                    <a:lnTo>
                      <a:pt x="95" y="2432"/>
                    </a:lnTo>
                    <a:lnTo>
                      <a:pt x="97" y="2432"/>
                    </a:lnTo>
                    <a:lnTo>
                      <a:pt x="97" y="2425"/>
                    </a:lnTo>
                    <a:lnTo>
                      <a:pt x="99" y="2425"/>
                    </a:lnTo>
                    <a:lnTo>
                      <a:pt x="99" y="2419"/>
                    </a:lnTo>
                    <a:lnTo>
                      <a:pt x="100" y="2419"/>
                    </a:lnTo>
                    <a:lnTo>
                      <a:pt x="100" y="2412"/>
                    </a:lnTo>
                    <a:lnTo>
                      <a:pt x="102" y="2412"/>
                    </a:lnTo>
                    <a:lnTo>
                      <a:pt x="102" y="2404"/>
                    </a:lnTo>
                    <a:lnTo>
                      <a:pt x="104" y="2404"/>
                    </a:lnTo>
                    <a:lnTo>
                      <a:pt x="104" y="2397"/>
                    </a:lnTo>
                    <a:lnTo>
                      <a:pt x="105" y="2397"/>
                    </a:lnTo>
                    <a:lnTo>
                      <a:pt x="105" y="2390"/>
                    </a:lnTo>
                    <a:lnTo>
                      <a:pt x="107" y="2390"/>
                    </a:lnTo>
                    <a:lnTo>
                      <a:pt x="107" y="2384"/>
                    </a:lnTo>
                    <a:lnTo>
                      <a:pt x="109" y="2384"/>
                    </a:lnTo>
                    <a:lnTo>
                      <a:pt x="109" y="2379"/>
                    </a:lnTo>
                    <a:lnTo>
                      <a:pt x="110" y="2379"/>
                    </a:lnTo>
                    <a:lnTo>
                      <a:pt x="110" y="2374"/>
                    </a:lnTo>
                    <a:lnTo>
                      <a:pt x="112" y="2374"/>
                    </a:lnTo>
                    <a:lnTo>
                      <a:pt x="112" y="2367"/>
                    </a:lnTo>
                    <a:lnTo>
                      <a:pt x="114" y="2367"/>
                    </a:lnTo>
                    <a:lnTo>
                      <a:pt x="114" y="2362"/>
                    </a:lnTo>
                    <a:lnTo>
                      <a:pt x="115" y="2362"/>
                    </a:lnTo>
                    <a:lnTo>
                      <a:pt x="115" y="2355"/>
                    </a:lnTo>
                    <a:lnTo>
                      <a:pt x="117" y="2355"/>
                    </a:lnTo>
                    <a:lnTo>
                      <a:pt x="117" y="2350"/>
                    </a:lnTo>
                    <a:lnTo>
                      <a:pt x="119" y="2350"/>
                    </a:lnTo>
                    <a:lnTo>
                      <a:pt x="119" y="2344"/>
                    </a:lnTo>
                    <a:lnTo>
                      <a:pt x="120" y="2344"/>
                    </a:lnTo>
                    <a:lnTo>
                      <a:pt x="120" y="2339"/>
                    </a:lnTo>
                    <a:lnTo>
                      <a:pt x="122" y="2339"/>
                    </a:lnTo>
                    <a:lnTo>
                      <a:pt x="122" y="2332"/>
                    </a:lnTo>
                    <a:lnTo>
                      <a:pt x="124" y="2332"/>
                    </a:lnTo>
                    <a:lnTo>
                      <a:pt x="124" y="2327"/>
                    </a:lnTo>
                    <a:lnTo>
                      <a:pt x="125" y="2327"/>
                    </a:lnTo>
                    <a:lnTo>
                      <a:pt x="125" y="2320"/>
                    </a:lnTo>
                    <a:lnTo>
                      <a:pt x="127" y="2320"/>
                    </a:lnTo>
                    <a:lnTo>
                      <a:pt x="127" y="2315"/>
                    </a:lnTo>
                    <a:lnTo>
                      <a:pt x="129" y="2315"/>
                    </a:lnTo>
                    <a:lnTo>
                      <a:pt x="129" y="2309"/>
                    </a:lnTo>
                    <a:lnTo>
                      <a:pt x="130" y="2309"/>
                    </a:lnTo>
                    <a:lnTo>
                      <a:pt x="130" y="2304"/>
                    </a:lnTo>
                    <a:lnTo>
                      <a:pt x="132" y="2304"/>
                    </a:lnTo>
                    <a:lnTo>
                      <a:pt x="132" y="2297"/>
                    </a:lnTo>
                    <a:lnTo>
                      <a:pt x="134" y="2297"/>
                    </a:lnTo>
                    <a:lnTo>
                      <a:pt x="134" y="2292"/>
                    </a:lnTo>
                    <a:lnTo>
                      <a:pt x="135" y="2292"/>
                    </a:lnTo>
                    <a:lnTo>
                      <a:pt x="135" y="2287"/>
                    </a:lnTo>
                    <a:lnTo>
                      <a:pt x="137" y="2287"/>
                    </a:lnTo>
                    <a:lnTo>
                      <a:pt x="137" y="2280"/>
                    </a:lnTo>
                    <a:lnTo>
                      <a:pt x="139" y="2280"/>
                    </a:lnTo>
                    <a:lnTo>
                      <a:pt x="139" y="2275"/>
                    </a:lnTo>
                    <a:lnTo>
                      <a:pt x="140" y="2275"/>
                    </a:lnTo>
                    <a:lnTo>
                      <a:pt x="140" y="2269"/>
                    </a:lnTo>
                    <a:lnTo>
                      <a:pt x="142" y="2269"/>
                    </a:lnTo>
                    <a:lnTo>
                      <a:pt x="142" y="2264"/>
                    </a:lnTo>
                    <a:lnTo>
                      <a:pt x="144" y="2264"/>
                    </a:lnTo>
                    <a:lnTo>
                      <a:pt x="144" y="2257"/>
                    </a:lnTo>
                    <a:lnTo>
                      <a:pt x="145" y="2257"/>
                    </a:lnTo>
                    <a:lnTo>
                      <a:pt x="145" y="2252"/>
                    </a:lnTo>
                    <a:lnTo>
                      <a:pt x="147" y="2252"/>
                    </a:lnTo>
                    <a:lnTo>
                      <a:pt x="147" y="2247"/>
                    </a:lnTo>
                    <a:lnTo>
                      <a:pt x="149" y="2247"/>
                    </a:lnTo>
                    <a:lnTo>
                      <a:pt x="149" y="2242"/>
                    </a:lnTo>
                    <a:lnTo>
                      <a:pt x="150" y="2242"/>
                    </a:lnTo>
                    <a:lnTo>
                      <a:pt x="150" y="2237"/>
                    </a:lnTo>
                    <a:lnTo>
                      <a:pt x="152" y="2237"/>
                    </a:lnTo>
                    <a:lnTo>
                      <a:pt x="152" y="2232"/>
                    </a:lnTo>
                    <a:lnTo>
                      <a:pt x="154" y="2232"/>
                    </a:lnTo>
                    <a:lnTo>
                      <a:pt x="154" y="2227"/>
                    </a:lnTo>
                    <a:lnTo>
                      <a:pt x="155" y="2227"/>
                    </a:lnTo>
                    <a:lnTo>
                      <a:pt x="155" y="2222"/>
                    </a:lnTo>
                    <a:lnTo>
                      <a:pt x="157" y="2222"/>
                    </a:lnTo>
                    <a:lnTo>
                      <a:pt x="157" y="2217"/>
                    </a:lnTo>
                    <a:lnTo>
                      <a:pt x="159" y="2217"/>
                    </a:lnTo>
                    <a:lnTo>
                      <a:pt x="159" y="2212"/>
                    </a:lnTo>
                    <a:lnTo>
                      <a:pt x="160" y="2212"/>
                    </a:lnTo>
                    <a:lnTo>
                      <a:pt x="160" y="2207"/>
                    </a:lnTo>
                    <a:lnTo>
                      <a:pt x="162" y="2207"/>
                    </a:lnTo>
                    <a:lnTo>
                      <a:pt x="162" y="2202"/>
                    </a:lnTo>
                    <a:lnTo>
                      <a:pt x="164" y="2202"/>
                    </a:lnTo>
                    <a:lnTo>
                      <a:pt x="164" y="2197"/>
                    </a:lnTo>
                    <a:lnTo>
                      <a:pt x="165" y="2197"/>
                    </a:lnTo>
                    <a:lnTo>
                      <a:pt x="165" y="2192"/>
                    </a:lnTo>
                    <a:lnTo>
                      <a:pt x="167" y="2192"/>
                    </a:lnTo>
                    <a:lnTo>
                      <a:pt x="167" y="2187"/>
                    </a:lnTo>
                    <a:lnTo>
                      <a:pt x="169" y="2187"/>
                    </a:lnTo>
                    <a:lnTo>
                      <a:pt x="169" y="2194"/>
                    </a:lnTo>
                    <a:lnTo>
                      <a:pt x="167" y="2194"/>
                    </a:lnTo>
                    <a:lnTo>
                      <a:pt x="167" y="2199"/>
                    </a:lnTo>
                    <a:lnTo>
                      <a:pt x="165" y="2199"/>
                    </a:lnTo>
                    <a:lnTo>
                      <a:pt x="165" y="2204"/>
                    </a:lnTo>
                    <a:lnTo>
                      <a:pt x="164" y="2204"/>
                    </a:lnTo>
                    <a:lnTo>
                      <a:pt x="164" y="2209"/>
                    </a:lnTo>
                    <a:lnTo>
                      <a:pt x="162" y="2209"/>
                    </a:lnTo>
                    <a:lnTo>
                      <a:pt x="162" y="2214"/>
                    </a:lnTo>
                    <a:lnTo>
                      <a:pt x="160" y="2214"/>
                    </a:lnTo>
                    <a:lnTo>
                      <a:pt x="160" y="2219"/>
                    </a:lnTo>
                    <a:lnTo>
                      <a:pt x="159" y="2219"/>
                    </a:lnTo>
                    <a:lnTo>
                      <a:pt x="159" y="2224"/>
                    </a:lnTo>
                    <a:lnTo>
                      <a:pt x="157" y="2224"/>
                    </a:lnTo>
                    <a:lnTo>
                      <a:pt x="157" y="2229"/>
                    </a:lnTo>
                    <a:lnTo>
                      <a:pt x="155" y="2229"/>
                    </a:lnTo>
                    <a:lnTo>
                      <a:pt x="155" y="2234"/>
                    </a:lnTo>
                    <a:lnTo>
                      <a:pt x="154" y="2234"/>
                    </a:lnTo>
                    <a:lnTo>
                      <a:pt x="154" y="2239"/>
                    </a:lnTo>
                    <a:lnTo>
                      <a:pt x="152" y="2239"/>
                    </a:lnTo>
                    <a:lnTo>
                      <a:pt x="152" y="2245"/>
                    </a:lnTo>
                    <a:lnTo>
                      <a:pt x="150" y="2245"/>
                    </a:lnTo>
                    <a:lnTo>
                      <a:pt x="150" y="2250"/>
                    </a:lnTo>
                    <a:lnTo>
                      <a:pt x="149" y="2250"/>
                    </a:lnTo>
                    <a:lnTo>
                      <a:pt x="149" y="2255"/>
                    </a:lnTo>
                    <a:lnTo>
                      <a:pt x="147" y="2255"/>
                    </a:lnTo>
                    <a:lnTo>
                      <a:pt x="147" y="2260"/>
                    </a:lnTo>
                    <a:lnTo>
                      <a:pt x="145" y="2260"/>
                    </a:lnTo>
                    <a:lnTo>
                      <a:pt x="145" y="2265"/>
                    </a:lnTo>
                    <a:lnTo>
                      <a:pt x="144" y="2265"/>
                    </a:lnTo>
                    <a:lnTo>
                      <a:pt x="144" y="2270"/>
                    </a:lnTo>
                    <a:lnTo>
                      <a:pt x="142" y="2270"/>
                    </a:lnTo>
                    <a:lnTo>
                      <a:pt x="142" y="2277"/>
                    </a:lnTo>
                    <a:lnTo>
                      <a:pt x="140" y="2277"/>
                    </a:lnTo>
                    <a:lnTo>
                      <a:pt x="140" y="2282"/>
                    </a:lnTo>
                    <a:lnTo>
                      <a:pt x="139" y="2282"/>
                    </a:lnTo>
                    <a:lnTo>
                      <a:pt x="139" y="2289"/>
                    </a:lnTo>
                    <a:lnTo>
                      <a:pt x="137" y="2289"/>
                    </a:lnTo>
                    <a:lnTo>
                      <a:pt x="137" y="2294"/>
                    </a:lnTo>
                    <a:lnTo>
                      <a:pt x="135" y="2294"/>
                    </a:lnTo>
                    <a:lnTo>
                      <a:pt x="135" y="2299"/>
                    </a:lnTo>
                    <a:lnTo>
                      <a:pt x="134" y="2299"/>
                    </a:lnTo>
                    <a:lnTo>
                      <a:pt x="134" y="2305"/>
                    </a:lnTo>
                    <a:lnTo>
                      <a:pt x="132" y="2305"/>
                    </a:lnTo>
                    <a:lnTo>
                      <a:pt x="132" y="2310"/>
                    </a:lnTo>
                    <a:lnTo>
                      <a:pt x="130" y="2310"/>
                    </a:lnTo>
                    <a:lnTo>
                      <a:pt x="130" y="2317"/>
                    </a:lnTo>
                    <a:lnTo>
                      <a:pt x="129" y="2317"/>
                    </a:lnTo>
                    <a:lnTo>
                      <a:pt x="129" y="2322"/>
                    </a:lnTo>
                    <a:lnTo>
                      <a:pt x="127" y="2322"/>
                    </a:lnTo>
                    <a:lnTo>
                      <a:pt x="127" y="2329"/>
                    </a:lnTo>
                    <a:lnTo>
                      <a:pt x="125" y="2329"/>
                    </a:lnTo>
                    <a:lnTo>
                      <a:pt x="125" y="2335"/>
                    </a:lnTo>
                    <a:lnTo>
                      <a:pt x="124" y="2335"/>
                    </a:lnTo>
                    <a:lnTo>
                      <a:pt x="124" y="2340"/>
                    </a:lnTo>
                    <a:lnTo>
                      <a:pt x="122" y="2340"/>
                    </a:lnTo>
                    <a:lnTo>
                      <a:pt x="122" y="2347"/>
                    </a:lnTo>
                    <a:lnTo>
                      <a:pt x="120" y="2347"/>
                    </a:lnTo>
                    <a:lnTo>
                      <a:pt x="120" y="2354"/>
                    </a:lnTo>
                    <a:lnTo>
                      <a:pt x="119" y="2354"/>
                    </a:lnTo>
                    <a:lnTo>
                      <a:pt x="119" y="2359"/>
                    </a:lnTo>
                    <a:lnTo>
                      <a:pt x="117" y="2359"/>
                    </a:lnTo>
                    <a:lnTo>
                      <a:pt x="117" y="2365"/>
                    </a:lnTo>
                    <a:lnTo>
                      <a:pt x="115" y="2365"/>
                    </a:lnTo>
                    <a:lnTo>
                      <a:pt x="115" y="2372"/>
                    </a:lnTo>
                    <a:lnTo>
                      <a:pt x="114" y="2372"/>
                    </a:lnTo>
                    <a:lnTo>
                      <a:pt x="114" y="2377"/>
                    </a:lnTo>
                    <a:lnTo>
                      <a:pt x="112" y="2377"/>
                    </a:lnTo>
                    <a:lnTo>
                      <a:pt x="112" y="2384"/>
                    </a:lnTo>
                    <a:lnTo>
                      <a:pt x="110" y="2384"/>
                    </a:lnTo>
                    <a:lnTo>
                      <a:pt x="110" y="2389"/>
                    </a:lnTo>
                    <a:lnTo>
                      <a:pt x="109" y="2389"/>
                    </a:lnTo>
                    <a:lnTo>
                      <a:pt x="109" y="2395"/>
                    </a:lnTo>
                    <a:lnTo>
                      <a:pt x="107" y="2395"/>
                    </a:lnTo>
                    <a:lnTo>
                      <a:pt x="107" y="2402"/>
                    </a:lnTo>
                    <a:lnTo>
                      <a:pt x="105" y="2402"/>
                    </a:lnTo>
                    <a:lnTo>
                      <a:pt x="105" y="2407"/>
                    </a:lnTo>
                    <a:lnTo>
                      <a:pt x="104" y="2407"/>
                    </a:lnTo>
                    <a:lnTo>
                      <a:pt x="104" y="2414"/>
                    </a:lnTo>
                    <a:lnTo>
                      <a:pt x="102" y="2414"/>
                    </a:lnTo>
                    <a:lnTo>
                      <a:pt x="102" y="2420"/>
                    </a:lnTo>
                    <a:lnTo>
                      <a:pt x="100" y="2420"/>
                    </a:lnTo>
                    <a:lnTo>
                      <a:pt x="100" y="2427"/>
                    </a:lnTo>
                    <a:lnTo>
                      <a:pt x="99" y="2427"/>
                    </a:lnTo>
                    <a:lnTo>
                      <a:pt x="99" y="2434"/>
                    </a:lnTo>
                    <a:lnTo>
                      <a:pt x="97" y="2434"/>
                    </a:lnTo>
                    <a:lnTo>
                      <a:pt x="97" y="2440"/>
                    </a:lnTo>
                    <a:lnTo>
                      <a:pt x="95" y="2440"/>
                    </a:lnTo>
                    <a:lnTo>
                      <a:pt x="95" y="2447"/>
                    </a:lnTo>
                    <a:lnTo>
                      <a:pt x="94" y="2447"/>
                    </a:lnTo>
                    <a:lnTo>
                      <a:pt x="94" y="2454"/>
                    </a:lnTo>
                    <a:lnTo>
                      <a:pt x="92" y="2454"/>
                    </a:lnTo>
                    <a:lnTo>
                      <a:pt x="92" y="2460"/>
                    </a:lnTo>
                    <a:lnTo>
                      <a:pt x="90" y="2460"/>
                    </a:lnTo>
                    <a:lnTo>
                      <a:pt x="90" y="2467"/>
                    </a:lnTo>
                    <a:lnTo>
                      <a:pt x="89" y="2467"/>
                    </a:lnTo>
                    <a:lnTo>
                      <a:pt x="89" y="2475"/>
                    </a:lnTo>
                    <a:lnTo>
                      <a:pt x="87" y="2475"/>
                    </a:lnTo>
                    <a:lnTo>
                      <a:pt x="87" y="2482"/>
                    </a:lnTo>
                    <a:lnTo>
                      <a:pt x="85" y="2482"/>
                    </a:lnTo>
                    <a:lnTo>
                      <a:pt x="85" y="2490"/>
                    </a:lnTo>
                    <a:lnTo>
                      <a:pt x="84" y="2490"/>
                    </a:lnTo>
                    <a:lnTo>
                      <a:pt x="84" y="2497"/>
                    </a:lnTo>
                    <a:lnTo>
                      <a:pt x="82" y="2497"/>
                    </a:lnTo>
                    <a:lnTo>
                      <a:pt x="82" y="2505"/>
                    </a:lnTo>
                    <a:lnTo>
                      <a:pt x="80" y="2505"/>
                    </a:lnTo>
                    <a:lnTo>
                      <a:pt x="80" y="2512"/>
                    </a:lnTo>
                    <a:lnTo>
                      <a:pt x="79" y="2512"/>
                    </a:lnTo>
                    <a:lnTo>
                      <a:pt x="79" y="2520"/>
                    </a:lnTo>
                    <a:lnTo>
                      <a:pt x="77" y="2520"/>
                    </a:lnTo>
                    <a:lnTo>
                      <a:pt x="77" y="2527"/>
                    </a:lnTo>
                    <a:lnTo>
                      <a:pt x="75" y="2527"/>
                    </a:lnTo>
                    <a:lnTo>
                      <a:pt x="75" y="2535"/>
                    </a:lnTo>
                    <a:lnTo>
                      <a:pt x="74" y="2535"/>
                    </a:lnTo>
                    <a:lnTo>
                      <a:pt x="74" y="2544"/>
                    </a:lnTo>
                    <a:lnTo>
                      <a:pt x="72" y="2544"/>
                    </a:lnTo>
                    <a:lnTo>
                      <a:pt x="72" y="2550"/>
                    </a:lnTo>
                    <a:lnTo>
                      <a:pt x="70" y="2550"/>
                    </a:lnTo>
                    <a:lnTo>
                      <a:pt x="70" y="2559"/>
                    </a:lnTo>
                    <a:lnTo>
                      <a:pt x="69" y="2559"/>
                    </a:lnTo>
                    <a:lnTo>
                      <a:pt x="69" y="2565"/>
                    </a:lnTo>
                    <a:lnTo>
                      <a:pt x="67" y="2565"/>
                    </a:lnTo>
                    <a:lnTo>
                      <a:pt x="67" y="2574"/>
                    </a:lnTo>
                    <a:lnTo>
                      <a:pt x="65" y="2574"/>
                    </a:lnTo>
                    <a:lnTo>
                      <a:pt x="65" y="2580"/>
                    </a:lnTo>
                    <a:lnTo>
                      <a:pt x="64" y="2580"/>
                    </a:lnTo>
                    <a:close/>
                    <a:moveTo>
                      <a:pt x="642" y="2529"/>
                    </a:moveTo>
                    <a:lnTo>
                      <a:pt x="642" y="2522"/>
                    </a:lnTo>
                    <a:lnTo>
                      <a:pt x="644" y="2522"/>
                    </a:lnTo>
                    <a:lnTo>
                      <a:pt x="644" y="2515"/>
                    </a:lnTo>
                    <a:lnTo>
                      <a:pt x="645" y="2515"/>
                    </a:lnTo>
                    <a:lnTo>
                      <a:pt x="645" y="2510"/>
                    </a:lnTo>
                    <a:lnTo>
                      <a:pt x="647" y="2510"/>
                    </a:lnTo>
                    <a:lnTo>
                      <a:pt x="647" y="2504"/>
                    </a:lnTo>
                    <a:lnTo>
                      <a:pt x="649" y="2504"/>
                    </a:lnTo>
                    <a:lnTo>
                      <a:pt x="649" y="2497"/>
                    </a:lnTo>
                    <a:lnTo>
                      <a:pt x="650" y="2497"/>
                    </a:lnTo>
                    <a:lnTo>
                      <a:pt x="650" y="2490"/>
                    </a:lnTo>
                    <a:lnTo>
                      <a:pt x="652" y="2490"/>
                    </a:lnTo>
                    <a:lnTo>
                      <a:pt x="652" y="2485"/>
                    </a:lnTo>
                    <a:lnTo>
                      <a:pt x="654" y="2485"/>
                    </a:lnTo>
                    <a:lnTo>
                      <a:pt x="654" y="2479"/>
                    </a:lnTo>
                    <a:lnTo>
                      <a:pt x="655" y="2479"/>
                    </a:lnTo>
                    <a:lnTo>
                      <a:pt x="655" y="2474"/>
                    </a:lnTo>
                    <a:lnTo>
                      <a:pt x="657" y="2474"/>
                    </a:lnTo>
                    <a:lnTo>
                      <a:pt x="657" y="2469"/>
                    </a:lnTo>
                    <a:lnTo>
                      <a:pt x="659" y="2469"/>
                    </a:lnTo>
                    <a:lnTo>
                      <a:pt x="659" y="2462"/>
                    </a:lnTo>
                    <a:lnTo>
                      <a:pt x="660" y="2462"/>
                    </a:lnTo>
                    <a:lnTo>
                      <a:pt x="660" y="2457"/>
                    </a:lnTo>
                    <a:lnTo>
                      <a:pt x="662" y="2457"/>
                    </a:lnTo>
                    <a:lnTo>
                      <a:pt x="662" y="2452"/>
                    </a:lnTo>
                    <a:lnTo>
                      <a:pt x="664" y="2452"/>
                    </a:lnTo>
                    <a:lnTo>
                      <a:pt x="664" y="2445"/>
                    </a:lnTo>
                    <a:lnTo>
                      <a:pt x="665" y="2445"/>
                    </a:lnTo>
                    <a:lnTo>
                      <a:pt x="665" y="2440"/>
                    </a:lnTo>
                    <a:lnTo>
                      <a:pt x="667" y="2440"/>
                    </a:lnTo>
                    <a:lnTo>
                      <a:pt x="667" y="2435"/>
                    </a:lnTo>
                    <a:lnTo>
                      <a:pt x="669" y="2435"/>
                    </a:lnTo>
                    <a:lnTo>
                      <a:pt x="669" y="2429"/>
                    </a:lnTo>
                    <a:lnTo>
                      <a:pt x="670" y="2429"/>
                    </a:lnTo>
                    <a:lnTo>
                      <a:pt x="670" y="2424"/>
                    </a:lnTo>
                    <a:lnTo>
                      <a:pt x="672" y="2424"/>
                    </a:lnTo>
                    <a:lnTo>
                      <a:pt x="672" y="2419"/>
                    </a:lnTo>
                    <a:lnTo>
                      <a:pt x="674" y="2419"/>
                    </a:lnTo>
                    <a:lnTo>
                      <a:pt x="674" y="2412"/>
                    </a:lnTo>
                    <a:lnTo>
                      <a:pt x="675" y="2412"/>
                    </a:lnTo>
                    <a:lnTo>
                      <a:pt x="675" y="2407"/>
                    </a:lnTo>
                    <a:lnTo>
                      <a:pt x="677" y="2407"/>
                    </a:lnTo>
                    <a:lnTo>
                      <a:pt x="677" y="2402"/>
                    </a:lnTo>
                    <a:lnTo>
                      <a:pt x="679" y="2402"/>
                    </a:lnTo>
                    <a:lnTo>
                      <a:pt x="679" y="2397"/>
                    </a:lnTo>
                    <a:lnTo>
                      <a:pt x="680" y="2397"/>
                    </a:lnTo>
                    <a:lnTo>
                      <a:pt x="680" y="2392"/>
                    </a:lnTo>
                    <a:lnTo>
                      <a:pt x="682" y="2392"/>
                    </a:lnTo>
                    <a:lnTo>
                      <a:pt x="682" y="2387"/>
                    </a:lnTo>
                    <a:lnTo>
                      <a:pt x="684" y="2387"/>
                    </a:lnTo>
                    <a:lnTo>
                      <a:pt x="684" y="2382"/>
                    </a:lnTo>
                    <a:lnTo>
                      <a:pt x="685" y="2382"/>
                    </a:lnTo>
                    <a:lnTo>
                      <a:pt x="685" y="2377"/>
                    </a:lnTo>
                    <a:lnTo>
                      <a:pt x="687" y="2377"/>
                    </a:lnTo>
                    <a:lnTo>
                      <a:pt x="687" y="2370"/>
                    </a:lnTo>
                    <a:lnTo>
                      <a:pt x="689" y="2370"/>
                    </a:lnTo>
                    <a:lnTo>
                      <a:pt x="689" y="2365"/>
                    </a:lnTo>
                    <a:lnTo>
                      <a:pt x="690" y="2365"/>
                    </a:lnTo>
                    <a:lnTo>
                      <a:pt x="690" y="2360"/>
                    </a:lnTo>
                    <a:lnTo>
                      <a:pt x="692" y="2360"/>
                    </a:lnTo>
                    <a:lnTo>
                      <a:pt x="692" y="2357"/>
                    </a:lnTo>
                    <a:lnTo>
                      <a:pt x="694" y="2357"/>
                    </a:lnTo>
                    <a:lnTo>
                      <a:pt x="694" y="2352"/>
                    </a:lnTo>
                    <a:lnTo>
                      <a:pt x="695" y="2352"/>
                    </a:lnTo>
                    <a:lnTo>
                      <a:pt x="695" y="2347"/>
                    </a:lnTo>
                    <a:lnTo>
                      <a:pt x="697" y="2347"/>
                    </a:lnTo>
                    <a:lnTo>
                      <a:pt x="697" y="2342"/>
                    </a:lnTo>
                    <a:lnTo>
                      <a:pt x="699" y="2342"/>
                    </a:lnTo>
                    <a:lnTo>
                      <a:pt x="699" y="2339"/>
                    </a:lnTo>
                    <a:lnTo>
                      <a:pt x="700" y="2339"/>
                    </a:lnTo>
                    <a:lnTo>
                      <a:pt x="700" y="2334"/>
                    </a:lnTo>
                    <a:lnTo>
                      <a:pt x="702" y="2334"/>
                    </a:lnTo>
                    <a:lnTo>
                      <a:pt x="702" y="2329"/>
                    </a:lnTo>
                    <a:lnTo>
                      <a:pt x="704" y="2329"/>
                    </a:lnTo>
                    <a:lnTo>
                      <a:pt x="704" y="2324"/>
                    </a:lnTo>
                    <a:lnTo>
                      <a:pt x="705" y="2324"/>
                    </a:lnTo>
                    <a:lnTo>
                      <a:pt x="705" y="2320"/>
                    </a:lnTo>
                    <a:lnTo>
                      <a:pt x="707" y="2320"/>
                    </a:lnTo>
                    <a:lnTo>
                      <a:pt x="707" y="2325"/>
                    </a:lnTo>
                    <a:lnTo>
                      <a:pt x="705" y="2325"/>
                    </a:lnTo>
                    <a:lnTo>
                      <a:pt x="705" y="2330"/>
                    </a:lnTo>
                    <a:lnTo>
                      <a:pt x="704" y="2330"/>
                    </a:lnTo>
                    <a:lnTo>
                      <a:pt x="704" y="2335"/>
                    </a:lnTo>
                    <a:lnTo>
                      <a:pt x="702" y="2335"/>
                    </a:lnTo>
                    <a:lnTo>
                      <a:pt x="702" y="2340"/>
                    </a:lnTo>
                    <a:lnTo>
                      <a:pt x="700" y="2340"/>
                    </a:lnTo>
                    <a:lnTo>
                      <a:pt x="700" y="2345"/>
                    </a:lnTo>
                    <a:lnTo>
                      <a:pt x="699" y="2345"/>
                    </a:lnTo>
                    <a:lnTo>
                      <a:pt x="699" y="2350"/>
                    </a:lnTo>
                    <a:lnTo>
                      <a:pt x="697" y="2350"/>
                    </a:lnTo>
                    <a:lnTo>
                      <a:pt x="697" y="2355"/>
                    </a:lnTo>
                    <a:lnTo>
                      <a:pt x="695" y="2355"/>
                    </a:lnTo>
                    <a:lnTo>
                      <a:pt x="695" y="2359"/>
                    </a:lnTo>
                    <a:lnTo>
                      <a:pt x="694" y="2359"/>
                    </a:lnTo>
                    <a:lnTo>
                      <a:pt x="694" y="2364"/>
                    </a:lnTo>
                    <a:lnTo>
                      <a:pt x="692" y="2364"/>
                    </a:lnTo>
                    <a:lnTo>
                      <a:pt x="692" y="2369"/>
                    </a:lnTo>
                    <a:lnTo>
                      <a:pt x="690" y="2369"/>
                    </a:lnTo>
                    <a:lnTo>
                      <a:pt x="690" y="2374"/>
                    </a:lnTo>
                    <a:lnTo>
                      <a:pt x="689" y="2374"/>
                    </a:lnTo>
                    <a:lnTo>
                      <a:pt x="689" y="2379"/>
                    </a:lnTo>
                    <a:lnTo>
                      <a:pt x="687" y="2379"/>
                    </a:lnTo>
                    <a:lnTo>
                      <a:pt x="687" y="2384"/>
                    </a:lnTo>
                    <a:lnTo>
                      <a:pt x="685" y="2384"/>
                    </a:lnTo>
                    <a:lnTo>
                      <a:pt x="685" y="2389"/>
                    </a:lnTo>
                    <a:lnTo>
                      <a:pt x="684" y="2389"/>
                    </a:lnTo>
                    <a:lnTo>
                      <a:pt x="684" y="2394"/>
                    </a:lnTo>
                    <a:lnTo>
                      <a:pt x="682" y="2394"/>
                    </a:lnTo>
                    <a:lnTo>
                      <a:pt x="682" y="2400"/>
                    </a:lnTo>
                    <a:lnTo>
                      <a:pt x="680" y="2400"/>
                    </a:lnTo>
                    <a:lnTo>
                      <a:pt x="680" y="2405"/>
                    </a:lnTo>
                    <a:lnTo>
                      <a:pt x="679" y="2405"/>
                    </a:lnTo>
                    <a:lnTo>
                      <a:pt x="679" y="2410"/>
                    </a:lnTo>
                    <a:lnTo>
                      <a:pt x="677" y="2410"/>
                    </a:lnTo>
                    <a:lnTo>
                      <a:pt x="677" y="2415"/>
                    </a:lnTo>
                    <a:lnTo>
                      <a:pt x="675" y="2415"/>
                    </a:lnTo>
                    <a:lnTo>
                      <a:pt x="675" y="2420"/>
                    </a:lnTo>
                    <a:lnTo>
                      <a:pt x="674" y="2420"/>
                    </a:lnTo>
                    <a:lnTo>
                      <a:pt x="674" y="2425"/>
                    </a:lnTo>
                    <a:lnTo>
                      <a:pt x="672" y="2425"/>
                    </a:lnTo>
                    <a:lnTo>
                      <a:pt x="672" y="2430"/>
                    </a:lnTo>
                    <a:lnTo>
                      <a:pt x="670" y="2430"/>
                    </a:lnTo>
                    <a:lnTo>
                      <a:pt x="670" y="2437"/>
                    </a:lnTo>
                    <a:lnTo>
                      <a:pt x="669" y="2437"/>
                    </a:lnTo>
                    <a:lnTo>
                      <a:pt x="669" y="2442"/>
                    </a:lnTo>
                    <a:lnTo>
                      <a:pt x="667" y="2442"/>
                    </a:lnTo>
                    <a:lnTo>
                      <a:pt x="667" y="2449"/>
                    </a:lnTo>
                    <a:lnTo>
                      <a:pt x="665" y="2449"/>
                    </a:lnTo>
                    <a:lnTo>
                      <a:pt x="665" y="2454"/>
                    </a:lnTo>
                    <a:lnTo>
                      <a:pt x="664" y="2454"/>
                    </a:lnTo>
                    <a:lnTo>
                      <a:pt x="664" y="2459"/>
                    </a:lnTo>
                    <a:lnTo>
                      <a:pt x="662" y="2459"/>
                    </a:lnTo>
                    <a:lnTo>
                      <a:pt x="662" y="2464"/>
                    </a:lnTo>
                    <a:lnTo>
                      <a:pt x="660" y="2464"/>
                    </a:lnTo>
                    <a:lnTo>
                      <a:pt x="660" y="2470"/>
                    </a:lnTo>
                    <a:lnTo>
                      <a:pt x="659" y="2470"/>
                    </a:lnTo>
                    <a:lnTo>
                      <a:pt x="659" y="2475"/>
                    </a:lnTo>
                    <a:lnTo>
                      <a:pt x="657" y="2475"/>
                    </a:lnTo>
                    <a:lnTo>
                      <a:pt x="657" y="2480"/>
                    </a:lnTo>
                    <a:lnTo>
                      <a:pt x="655" y="2480"/>
                    </a:lnTo>
                    <a:lnTo>
                      <a:pt x="655" y="2487"/>
                    </a:lnTo>
                    <a:lnTo>
                      <a:pt x="654" y="2487"/>
                    </a:lnTo>
                    <a:lnTo>
                      <a:pt x="654" y="2494"/>
                    </a:lnTo>
                    <a:lnTo>
                      <a:pt x="652" y="2494"/>
                    </a:lnTo>
                    <a:lnTo>
                      <a:pt x="652" y="2499"/>
                    </a:lnTo>
                    <a:lnTo>
                      <a:pt x="650" y="2499"/>
                    </a:lnTo>
                    <a:lnTo>
                      <a:pt x="650" y="2505"/>
                    </a:lnTo>
                    <a:lnTo>
                      <a:pt x="649" y="2505"/>
                    </a:lnTo>
                    <a:lnTo>
                      <a:pt x="649" y="2512"/>
                    </a:lnTo>
                    <a:lnTo>
                      <a:pt x="647" y="2512"/>
                    </a:lnTo>
                    <a:lnTo>
                      <a:pt x="647" y="2517"/>
                    </a:lnTo>
                    <a:lnTo>
                      <a:pt x="645" y="2517"/>
                    </a:lnTo>
                    <a:lnTo>
                      <a:pt x="645" y="2524"/>
                    </a:lnTo>
                    <a:lnTo>
                      <a:pt x="644" y="2524"/>
                    </a:lnTo>
                    <a:lnTo>
                      <a:pt x="644" y="2529"/>
                    </a:lnTo>
                    <a:lnTo>
                      <a:pt x="642" y="2529"/>
                    </a:lnTo>
                    <a:close/>
                    <a:moveTo>
                      <a:pt x="707" y="2315"/>
                    </a:moveTo>
                    <a:lnTo>
                      <a:pt x="709" y="2315"/>
                    </a:lnTo>
                    <a:lnTo>
                      <a:pt x="709" y="2320"/>
                    </a:lnTo>
                    <a:lnTo>
                      <a:pt x="707" y="2320"/>
                    </a:lnTo>
                    <a:lnTo>
                      <a:pt x="707" y="2315"/>
                    </a:lnTo>
                    <a:close/>
                    <a:moveTo>
                      <a:pt x="709" y="2310"/>
                    </a:moveTo>
                    <a:lnTo>
                      <a:pt x="710" y="2310"/>
                    </a:lnTo>
                    <a:lnTo>
                      <a:pt x="710" y="2315"/>
                    </a:lnTo>
                    <a:lnTo>
                      <a:pt x="709" y="2315"/>
                    </a:lnTo>
                    <a:lnTo>
                      <a:pt x="709" y="2310"/>
                    </a:lnTo>
                    <a:close/>
                    <a:moveTo>
                      <a:pt x="710" y="2310"/>
                    </a:moveTo>
                    <a:lnTo>
                      <a:pt x="710" y="2305"/>
                    </a:lnTo>
                    <a:lnTo>
                      <a:pt x="712" y="2305"/>
                    </a:lnTo>
                    <a:lnTo>
                      <a:pt x="712" y="2302"/>
                    </a:lnTo>
                    <a:lnTo>
                      <a:pt x="714" y="2302"/>
                    </a:lnTo>
                    <a:lnTo>
                      <a:pt x="714" y="2307"/>
                    </a:lnTo>
                    <a:lnTo>
                      <a:pt x="712" y="2307"/>
                    </a:lnTo>
                    <a:lnTo>
                      <a:pt x="712" y="2310"/>
                    </a:lnTo>
                    <a:lnTo>
                      <a:pt x="710" y="2310"/>
                    </a:lnTo>
                    <a:close/>
                    <a:moveTo>
                      <a:pt x="714" y="2302"/>
                    </a:moveTo>
                    <a:lnTo>
                      <a:pt x="714" y="2297"/>
                    </a:lnTo>
                    <a:lnTo>
                      <a:pt x="715" y="2297"/>
                    </a:lnTo>
                    <a:lnTo>
                      <a:pt x="715" y="2292"/>
                    </a:lnTo>
                    <a:lnTo>
                      <a:pt x="717" y="2292"/>
                    </a:lnTo>
                    <a:lnTo>
                      <a:pt x="717" y="2287"/>
                    </a:lnTo>
                    <a:lnTo>
                      <a:pt x="719" y="2287"/>
                    </a:lnTo>
                    <a:lnTo>
                      <a:pt x="719" y="2282"/>
                    </a:lnTo>
                    <a:lnTo>
                      <a:pt x="720" y="2282"/>
                    </a:lnTo>
                    <a:lnTo>
                      <a:pt x="720" y="2277"/>
                    </a:lnTo>
                    <a:lnTo>
                      <a:pt x="722" y="2277"/>
                    </a:lnTo>
                    <a:lnTo>
                      <a:pt x="722" y="2274"/>
                    </a:lnTo>
                    <a:lnTo>
                      <a:pt x="724" y="2274"/>
                    </a:lnTo>
                    <a:lnTo>
                      <a:pt x="724" y="2269"/>
                    </a:lnTo>
                    <a:lnTo>
                      <a:pt x="725" y="2269"/>
                    </a:lnTo>
                    <a:lnTo>
                      <a:pt x="725" y="2265"/>
                    </a:lnTo>
                    <a:lnTo>
                      <a:pt x="727" y="2265"/>
                    </a:lnTo>
                    <a:lnTo>
                      <a:pt x="727" y="2260"/>
                    </a:lnTo>
                    <a:lnTo>
                      <a:pt x="729" y="2260"/>
                    </a:lnTo>
                    <a:lnTo>
                      <a:pt x="729" y="2255"/>
                    </a:lnTo>
                    <a:lnTo>
                      <a:pt x="730" y="2255"/>
                    </a:lnTo>
                    <a:lnTo>
                      <a:pt x="730" y="2252"/>
                    </a:lnTo>
                    <a:lnTo>
                      <a:pt x="732" y="2252"/>
                    </a:lnTo>
                    <a:lnTo>
                      <a:pt x="732" y="2249"/>
                    </a:lnTo>
                    <a:lnTo>
                      <a:pt x="734" y="2249"/>
                    </a:lnTo>
                    <a:lnTo>
                      <a:pt x="734" y="2244"/>
                    </a:lnTo>
                    <a:lnTo>
                      <a:pt x="735" y="2244"/>
                    </a:lnTo>
                    <a:lnTo>
                      <a:pt x="735" y="2240"/>
                    </a:lnTo>
                    <a:lnTo>
                      <a:pt x="737" y="2240"/>
                    </a:lnTo>
                    <a:lnTo>
                      <a:pt x="737" y="2235"/>
                    </a:lnTo>
                    <a:lnTo>
                      <a:pt x="739" y="2235"/>
                    </a:lnTo>
                    <a:lnTo>
                      <a:pt x="739" y="2232"/>
                    </a:lnTo>
                    <a:lnTo>
                      <a:pt x="740" y="2232"/>
                    </a:lnTo>
                    <a:lnTo>
                      <a:pt x="740" y="2227"/>
                    </a:lnTo>
                    <a:lnTo>
                      <a:pt x="742" y="2227"/>
                    </a:lnTo>
                    <a:lnTo>
                      <a:pt x="742" y="2224"/>
                    </a:lnTo>
                    <a:lnTo>
                      <a:pt x="744" y="2224"/>
                    </a:lnTo>
                    <a:lnTo>
                      <a:pt x="744" y="2229"/>
                    </a:lnTo>
                    <a:lnTo>
                      <a:pt x="742" y="2229"/>
                    </a:lnTo>
                    <a:lnTo>
                      <a:pt x="742" y="2234"/>
                    </a:lnTo>
                    <a:lnTo>
                      <a:pt x="740" y="2234"/>
                    </a:lnTo>
                    <a:lnTo>
                      <a:pt x="740" y="2237"/>
                    </a:lnTo>
                    <a:lnTo>
                      <a:pt x="739" y="2237"/>
                    </a:lnTo>
                    <a:lnTo>
                      <a:pt x="739" y="2242"/>
                    </a:lnTo>
                    <a:lnTo>
                      <a:pt x="737" y="2242"/>
                    </a:lnTo>
                    <a:lnTo>
                      <a:pt x="737" y="2245"/>
                    </a:lnTo>
                    <a:lnTo>
                      <a:pt x="735" y="2245"/>
                    </a:lnTo>
                    <a:lnTo>
                      <a:pt x="735" y="2250"/>
                    </a:lnTo>
                    <a:lnTo>
                      <a:pt x="734" y="2250"/>
                    </a:lnTo>
                    <a:lnTo>
                      <a:pt x="734" y="2254"/>
                    </a:lnTo>
                    <a:lnTo>
                      <a:pt x="732" y="2254"/>
                    </a:lnTo>
                    <a:lnTo>
                      <a:pt x="732" y="2259"/>
                    </a:lnTo>
                    <a:lnTo>
                      <a:pt x="730" y="2259"/>
                    </a:lnTo>
                    <a:lnTo>
                      <a:pt x="730" y="2262"/>
                    </a:lnTo>
                    <a:lnTo>
                      <a:pt x="729" y="2262"/>
                    </a:lnTo>
                    <a:lnTo>
                      <a:pt x="729" y="2267"/>
                    </a:lnTo>
                    <a:lnTo>
                      <a:pt x="727" y="2267"/>
                    </a:lnTo>
                    <a:lnTo>
                      <a:pt x="727" y="2270"/>
                    </a:lnTo>
                    <a:lnTo>
                      <a:pt x="725" y="2270"/>
                    </a:lnTo>
                    <a:lnTo>
                      <a:pt x="725" y="2275"/>
                    </a:lnTo>
                    <a:lnTo>
                      <a:pt x="724" y="2275"/>
                    </a:lnTo>
                    <a:lnTo>
                      <a:pt x="724" y="2280"/>
                    </a:lnTo>
                    <a:lnTo>
                      <a:pt x="722" y="2280"/>
                    </a:lnTo>
                    <a:lnTo>
                      <a:pt x="722" y="2285"/>
                    </a:lnTo>
                    <a:lnTo>
                      <a:pt x="720" y="2285"/>
                    </a:lnTo>
                    <a:lnTo>
                      <a:pt x="720" y="2289"/>
                    </a:lnTo>
                    <a:lnTo>
                      <a:pt x="719" y="2289"/>
                    </a:lnTo>
                    <a:lnTo>
                      <a:pt x="719" y="2294"/>
                    </a:lnTo>
                    <a:lnTo>
                      <a:pt x="717" y="2294"/>
                    </a:lnTo>
                    <a:lnTo>
                      <a:pt x="717" y="2299"/>
                    </a:lnTo>
                    <a:lnTo>
                      <a:pt x="715" y="2299"/>
                    </a:lnTo>
                    <a:lnTo>
                      <a:pt x="715" y="2302"/>
                    </a:lnTo>
                    <a:lnTo>
                      <a:pt x="714" y="2302"/>
                    </a:lnTo>
                    <a:close/>
                    <a:moveTo>
                      <a:pt x="744" y="2224"/>
                    </a:moveTo>
                    <a:lnTo>
                      <a:pt x="744" y="2219"/>
                    </a:lnTo>
                    <a:lnTo>
                      <a:pt x="745" y="2219"/>
                    </a:lnTo>
                    <a:lnTo>
                      <a:pt x="745" y="2215"/>
                    </a:lnTo>
                    <a:lnTo>
                      <a:pt x="747" y="2215"/>
                    </a:lnTo>
                    <a:lnTo>
                      <a:pt x="747" y="2220"/>
                    </a:lnTo>
                    <a:lnTo>
                      <a:pt x="745" y="2220"/>
                    </a:lnTo>
                    <a:lnTo>
                      <a:pt x="745" y="2224"/>
                    </a:lnTo>
                    <a:lnTo>
                      <a:pt x="744" y="2224"/>
                    </a:lnTo>
                    <a:close/>
                    <a:moveTo>
                      <a:pt x="747" y="2215"/>
                    </a:moveTo>
                    <a:lnTo>
                      <a:pt x="747" y="2210"/>
                    </a:lnTo>
                    <a:lnTo>
                      <a:pt x="749" y="2210"/>
                    </a:lnTo>
                    <a:lnTo>
                      <a:pt x="749" y="2207"/>
                    </a:lnTo>
                    <a:lnTo>
                      <a:pt x="750" y="2207"/>
                    </a:lnTo>
                    <a:lnTo>
                      <a:pt x="750" y="2212"/>
                    </a:lnTo>
                    <a:lnTo>
                      <a:pt x="749" y="2212"/>
                    </a:lnTo>
                    <a:lnTo>
                      <a:pt x="749" y="2215"/>
                    </a:lnTo>
                    <a:lnTo>
                      <a:pt x="747" y="2215"/>
                    </a:lnTo>
                    <a:close/>
                    <a:moveTo>
                      <a:pt x="750" y="2207"/>
                    </a:moveTo>
                    <a:lnTo>
                      <a:pt x="750" y="2202"/>
                    </a:lnTo>
                    <a:lnTo>
                      <a:pt x="752" y="2202"/>
                    </a:lnTo>
                    <a:lnTo>
                      <a:pt x="752" y="2199"/>
                    </a:lnTo>
                    <a:lnTo>
                      <a:pt x="754" y="2199"/>
                    </a:lnTo>
                    <a:lnTo>
                      <a:pt x="754" y="2194"/>
                    </a:lnTo>
                    <a:lnTo>
                      <a:pt x="755" y="2194"/>
                    </a:lnTo>
                    <a:lnTo>
                      <a:pt x="755" y="2190"/>
                    </a:lnTo>
                    <a:lnTo>
                      <a:pt x="757" y="2190"/>
                    </a:lnTo>
                    <a:lnTo>
                      <a:pt x="757" y="2185"/>
                    </a:lnTo>
                    <a:lnTo>
                      <a:pt x="759" y="2185"/>
                    </a:lnTo>
                    <a:lnTo>
                      <a:pt x="759" y="2182"/>
                    </a:lnTo>
                    <a:lnTo>
                      <a:pt x="760" y="2182"/>
                    </a:lnTo>
                    <a:lnTo>
                      <a:pt x="760" y="2177"/>
                    </a:lnTo>
                    <a:lnTo>
                      <a:pt x="762" y="2177"/>
                    </a:lnTo>
                    <a:lnTo>
                      <a:pt x="762" y="2174"/>
                    </a:lnTo>
                    <a:lnTo>
                      <a:pt x="764" y="2174"/>
                    </a:lnTo>
                    <a:lnTo>
                      <a:pt x="764" y="2170"/>
                    </a:lnTo>
                    <a:lnTo>
                      <a:pt x="765" y="2170"/>
                    </a:lnTo>
                    <a:lnTo>
                      <a:pt x="765" y="2167"/>
                    </a:lnTo>
                    <a:lnTo>
                      <a:pt x="767" y="2167"/>
                    </a:lnTo>
                    <a:lnTo>
                      <a:pt x="767" y="2162"/>
                    </a:lnTo>
                    <a:lnTo>
                      <a:pt x="769" y="2162"/>
                    </a:lnTo>
                    <a:lnTo>
                      <a:pt x="769" y="2159"/>
                    </a:lnTo>
                    <a:lnTo>
                      <a:pt x="770" y="2159"/>
                    </a:lnTo>
                    <a:lnTo>
                      <a:pt x="770" y="2155"/>
                    </a:lnTo>
                    <a:lnTo>
                      <a:pt x="772" y="2155"/>
                    </a:lnTo>
                    <a:lnTo>
                      <a:pt x="772" y="2152"/>
                    </a:lnTo>
                    <a:lnTo>
                      <a:pt x="774" y="2152"/>
                    </a:lnTo>
                    <a:lnTo>
                      <a:pt x="774" y="2147"/>
                    </a:lnTo>
                    <a:lnTo>
                      <a:pt x="775" y="2147"/>
                    </a:lnTo>
                    <a:lnTo>
                      <a:pt x="775" y="2144"/>
                    </a:lnTo>
                    <a:lnTo>
                      <a:pt x="777" y="2144"/>
                    </a:lnTo>
                    <a:lnTo>
                      <a:pt x="777" y="2140"/>
                    </a:lnTo>
                    <a:lnTo>
                      <a:pt x="779" y="2140"/>
                    </a:lnTo>
                    <a:lnTo>
                      <a:pt x="779" y="2137"/>
                    </a:lnTo>
                    <a:lnTo>
                      <a:pt x="780" y="2137"/>
                    </a:lnTo>
                    <a:lnTo>
                      <a:pt x="780" y="2132"/>
                    </a:lnTo>
                    <a:lnTo>
                      <a:pt x="782" y="2132"/>
                    </a:lnTo>
                    <a:lnTo>
                      <a:pt x="782" y="2129"/>
                    </a:lnTo>
                    <a:lnTo>
                      <a:pt x="784" y="2129"/>
                    </a:lnTo>
                    <a:lnTo>
                      <a:pt x="784" y="2124"/>
                    </a:lnTo>
                    <a:lnTo>
                      <a:pt x="785" y="2124"/>
                    </a:lnTo>
                    <a:lnTo>
                      <a:pt x="785" y="2120"/>
                    </a:lnTo>
                    <a:lnTo>
                      <a:pt x="787" y="2120"/>
                    </a:lnTo>
                    <a:lnTo>
                      <a:pt x="787" y="2117"/>
                    </a:lnTo>
                    <a:lnTo>
                      <a:pt x="789" y="2117"/>
                    </a:lnTo>
                    <a:lnTo>
                      <a:pt x="789" y="2114"/>
                    </a:lnTo>
                    <a:lnTo>
                      <a:pt x="790" y="2114"/>
                    </a:lnTo>
                    <a:lnTo>
                      <a:pt x="790" y="2110"/>
                    </a:lnTo>
                    <a:lnTo>
                      <a:pt x="792" y="2110"/>
                    </a:lnTo>
                    <a:lnTo>
                      <a:pt x="792" y="2107"/>
                    </a:lnTo>
                    <a:lnTo>
                      <a:pt x="794" y="2107"/>
                    </a:lnTo>
                    <a:lnTo>
                      <a:pt x="794" y="2112"/>
                    </a:lnTo>
                    <a:lnTo>
                      <a:pt x="792" y="2112"/>
                    </a:lnTo>
                    <a:lnTo>
                      <a:pt x="792" y="2115"/>
                    </a:lnTo>
                    <a:lnTo>
                      <a:pt x="790" y="2115"/>
                    </a:lnTo>
                    <a:lnTo>
                      <a:pt x="790" y="2119"/>
                    </a:lnTo>
                    <a:lnTo>
                      <a:pt x="789" y="2119"/>
                    </a:lnTo>
                    <a:lnTo>
                      <a:pt x="789" y="2124"/>
                    </a:lnTo>
                    <a:lnTo>
                      <a:pt x="787" y="2124"/>
                    </a:lnTo>
                    <a:lnTo>
                      <a:pt x="787" y="2127"/>
                    </a:lnTo>
                    <a:lnTo>
                      <a:pt x="785" y="2127"/>
                    </a:lnTo>
                    <a:lnTo>
                      <a:pt x="785" y="2130"/>
                    </a:lnTo>
                    <a:lnTo>
                      <a:pt x="784" y="2130"/>
                    </a:lnTo>
                    <a:lnTo>
                      <a:pt x="784" y="2134"/>
                    </a:lnTo>
                    <a:lnTo>
                      <a:pt x="782" y="2134"/>
                    </a:lnTo>
                    <a:lnTo>
                      <a:pt x="782" y="2139"/>
                    </a:lnTo>
                    <a:lnTo>
                      <a:pt x="780" y="2139"/>
                    </a:lnTo>
                    <a:lnTo>
                      <a:pt x="780" y="2142"/>
                    </a:lnTo>
                    <a:lnTo>
                      <a:pt x="779" y="2142"/>
                    </a:lnTo>
                    <a:lnTo>
                      <a:pt x="779" y="2145"/>
                    </a:lnTo>
                    <a:lnTo>
                      <a:pt x="777" y="2145"/>
                    </a:lnTo>
                    <a:lnTo>
                      <a:pt x="777" y="2150"/>
                    </a:lnTo>
                    <a:lnTo>
                      <a:pt x="775" y="2150"/>
                    </a:lnTo>
                    <a:lnTo>
                      <a:pt x="775" y="2154"/>
                    </a:lnTo>
                    <a:lnTo>
                      <a:pt x="774" y="2154"/>
                    </a:lnTo>
                    <a:lnTo>
                      <a:pt x="774" y="2157"/>
                    </a:lnTo>
                    <a:lnTo>
                      <a:pt x="772" y="2157"/>
                    </a:lnTo>
                    <a:lnTo>
                      <a:pt x="772" y="2162"/>
                    </a:lnTo>
                    <a:lnTo>
                      <a:pt x="770" y="2162"/>
                    </a:lnTo>
                    <a:lnTo>
                      <a:pt x="770" y="2165"/>
                    </a:lnTo>
                    <a:lnTo>
                      <a:pt x="769" y="2165"/>
                    </a:lnTo>
                    <a:lnTo>
                      <a:pt x="769" y="2169"/>
                    </a:lnTo>
                    <a:lnTo>
                      <a:pt x="767" y="2169"/>
                    </a:lnTo>
                    <a:lnTo>
                      <a:pt x="767" y="2174"/>
                    </a:lnTo>
                    <a:lnTo>
                      <a:pt x="765" y="2174"/>
                    </a:lnTo>
                    <a:lnTo>
                      <a:pt x="765" y="2177"/>
                    </a:lnTo>
                    <a:lnTo>
                      <a:pt x="764" y="2177"/>
                    </a:lnTo>
                    <a:lnTo>
                      <a:pt x="764" y="2180"/>
                    </a:lnTo>
                    <a:lnTo>
                      <a:pt x="762" y="2180"/>
                    </a:lnTo>
                    <a:lnTo>
                      <a:pt x="762" y="2184"/>
                    </a:lnTo>
                    <a:lnTo>
                      <a:pt x="760" y="2184"/>
                    </a:lnTo>
                    <a:lnTo>
                      <a:pt x="760" y="2189"/>
                    </a:lnTo>
                    <a:lnTo>
                      <a:pt x="759" y="2189"/>
                    </a:lnTo>
                    <a:lnTo>
                      <a:pt x="759" y="2192"/>
                    </a:lnTo>
                    <a:lnTo>
                      <a:pt x="757" y="2192"/>
                    </a:lnTo>
                    <a:lnTo>
                      <a:pt x="757" y="2195"/>
                    </a:lnTo>
                    <a:lnTo>
                      <a:pt x="755" y="2195"/>
                    </a:lnTo>
                    <a:lnTo>
                      <a:pt x="755" y="2200"/>
                    </a:lnTo>
                    <a:lnTo>
                      <a:pt x="754" y="2200"/>
                    </a:lnTo>
                    <a:lnTo>
                      <a:pt x="754" y="2204"/>
                    </a:lnTo>
                    <a:lnTo>
                      <a:pt x="752" y="2204"/>
                    </a:lnTo>
                    <a:lnTo>
                      <a:pt x="752" y="2207"/>
                    </a:lnTo>
                    <a:lnTo>
                      <a:pt x="750" y="2207"/>
                    </a:lnTo>
                    <a:close/>
                    <a:moveTo>
                      <a:pt x="169" y="2187"/>
                    </a:moveTo>
                    <a:lnTo>
                      <a:pt x="169" y="2180"/>
                    </a:lnTo>
                    <a:lnTo>
                      <a:pt x="170" y="2180"/>
                    </a:lnTo>
                    <a:lnTo>
                      <a:pt x="170" y="2175"/>
                    </a:lnTo>
                    <a:lnTo>
                      <a:pt x="172" y="2175"/>
                    </a:lnTo>
                    <a:lnTo>
                      <a:pt x="172" y="2170"/>
                    </a:lnTo>
                    <a:lnTo>
                      <a:pt x="174" y="2170"/>
                    </a:lnTo>
                    <a:lnTo>
                      <a:pt x="174" y="2165"/>
                    </a:lnTo>
                    <a:lnTo>
                      <a:pt x="175" y="2165"/>
                    </a:lnTo>
                    <a:lnTo>
                      <a:pt x="175" y="2160"/>
                    </a:lnTo>
                    <a:lnTo>
                      <a:pt x="177" y="2160"/>
                    </a:lnTo>
                    <a:lnTo>
                      <a:pt x="177" y="2155"/>
                    </a:lnTo>
                    <a:lnTo>
                      <a:pt x="179" y="2155"/>
                    </a:lnTo>
                    <a:lnTo>
                      <a:pt x="179" y="2152"/>
                    </a:lnTo>
                    <a:lnTo>
                      <a:pt x="180" y="2152"/>
                    </a:lnTo>
                    <a:lnTo>
                      <a:pt x="180" y="2147"/>
                    </a:lnTo>
                    <a:lnTo>
                      <a:pt x="182" y="2147"/>
                    </a:lnTo>
                    <a:lnTo>
                      <a:pt x="182" y="2142"/>
                    </a:lnTo>
                    <a:lnTo>
                      <a:pt x="184" y="2142"/>
                    </a:lnTo>
                    <a:lnTo>
                      <a:pt x="184" y="2137"/>
                    </a:lnTo>
                    <a:lnTo>
                      <a:pt x="185" y="2137"/>
                    </a:lnTo>
                    <a:lnTo>
                      <a:pt x="185" y="2132"/>
                    </a:lnTo>
                    <a:lnTo>
                      <a:pt x="187" y="2132"/>
                    </a:lnTo>
                    <a:lnTo>
                      <a:pt x="187" y="2129"/>
                    </a:lnTo>
                    <a:lnTo>
                      <a:pt x="189" y="2129"/>
                    </a:lnTo>
                    <a:lnTo>
                      <a:pt x="189" y="2124"/>
                    </a:lnTo>
                    <a:lnTo>
                      <a:pt x="190" y="2124"/>
                    </a:lnTo>
                    <a:lnTo>
                      <a:pt x="190" y="2119"/>
                    </a:lnTo>
                    <a:lnTo>
                      <a:pt x="192" y="2119"/>
                    </a:lnTo>
                    <a:lnTo>
                      <a:pt x="192" y="2114"/>
                    </a:lnTo>
                    <a:lnTo>
                      <a:pt x="194" y="2114"/>
                    </a:lnTo>
                    <a:lnTo>
                      <a:pt x="194" y="2110"/>
                    </a:lnTo>
                    <a:lnTo>
                      <a:pt x="195" y="2110"/>
                    </a:lnTo>
                    <a:lnTo>
                      <a:pt x="195" y="2105"/>
                    </a:lnTo>
                    <a:lnTo>
                      <a:pt x="197" y="2105"/>
                    </a:lnTo>
                    <a:lnTo>
                      <a:pt x="197" y="2100"/>
                    </a:lnTo>
                    <a:lnTo>
                      <a:pt x="199" y="2100"/>
                    </a:lnTo>
                    <a:lnTo>
                      <a:pt x="199" y="2095"/>
                    </a:lnTo>
                    <a:lnTo>
                      <a:pt x="200" y="2095"/>
                    </a:lnTo>
                    <a:lnTo>
                      <a:pt x="200" y="2092"/>
                    </a:lnTo>
                    <a:lnTo>
                      <a:pt x="202" y="2092"/>
                    </a:lnTo>
                    <a:lnTo>
                      <a:pt x="202" y="2087"/>
                    </a:lnTo>
                    <a:lnTo>
                      <a:pt x="204" y="2087"/>
                    </a:lnTo>
                    <a:lnTo>
                      <a:pt x="204" y="2084"/>
                    </a:lnTo>
                    <a:lnTo>
                      <a:pt x="205" y="2084"/>
                    </a:lnTo>
                    <a:lnTo>
                      <a:pt x="205" y="2079"/>
                    </a:lnTo>
                    <a:lnTo>
                      <a:pt x="207" y="2079"/>
                    </a:lnTo>
                    <a:lnTo>
                      <a:pt x="207" y="2074"/>
                    </a:lnTo>
                    <a:lnTo>
                      <a:pt x="209" y="2074"/>
                    </a:lnTo>
                    <a:lnTo>
                      <a:pt x="209" y="2070"/>
                    </a:lnTo>
                    <a:lnTo>
                      <a:pt x="210" y="2070"/>
                    </a:lnTo>
                    <a:lnTo>
                      <a:pt x="210" y="2065"/>
                    </a:lnTo>
                    <a:lnTo>
                      <a:pt x="212" y="2065"/>
                    </a:lnTo>
                    <a:lnTo>
                      <a:pt x="212" y="2062"/>
                    </a:lnTo>
                    <a:lnTo>
                      <a:pt x="214" y="2062"/>
                    </a:lnTo>
                    <a:lnTo>
                      <a:pt x="214" y="2057"/>
                    </a:lnTo>
                    <a:lnTo>
                      <a:pt x="215" y="2057"/>
                    </a:lnTo>
                    <a:lnTo>
                      <a:pt x="215" y="2054"/>
                    </a:lnTo>
                    <a:lnTo>
                      <a:pt x="217" y="2054"/>
                    </a:lnTo>
                    <a:lnTo>
                      <a:pt x="217" y="2049"/>
                    </a:lnTo>
                    <a:lnTo>
                      <a:pt x="219" y="2049"/>
                    </a:lnTo>
                    <a:lnTo>
                      <a:pt x="219" y="2045"/>
                    </a:lnTo>
                    <a:lnTo>
                      <a:pt x="220" y="2045"/>
                    </a:lnTo>
                    <a:lnTo>
                      <a:pt x="220" y="2040"/>
                    </a:lnTo>
                    <a:lnTo>
                      <a:pt x="222" y="2040"/>
                    </a:lnTo>
                    <a:lnTo>
                      <a:pt x="222" y="2035"/>
                    </a:lnTo>
                    <a:lnTo>
                      <a:pt x="224" y="2035"/>
                    </a:lnTo>
                    <a:lnTo>
                      <a:pt x="224" y="2032"/>
                    </a:lnTo>
                    <a:lnTo>
                      <a:pt x="225" y="2032"/>
                    </a:lnTo>
                    <a:lnTo>
                      <a:pt x="225" y="2027"/>
                    </a:lnTo>
                    <a:lnTo>
                      <a:pt x="227" y="2027"/>
                    </a:lnTo>
                    <a:lnTo>
                      <a:pt x="227" y="2024"/>
                    </a:lnTo>
                    <a:lnTo>
                      <a:pt x="229" y="2024"/>
                    </a:lnTo>
                    <a:lnTo>
                      <a:pt x="229" y="2019"/>
                    </a:lnTo>
                    <a:lnTo>
                      <a:pt x="230" y="2019"/>
                    </a:lnTo>
                    <a:lnTo>
                      <a:pt x="230" y="2015"/>
                    </a:lnTo>
                    <a:lnTo>
                      <a:pt x="232" y="2015"/>
                    </a:lnTo>
                    <a:lnTo>
                      <a:pt x="232" y="2010"/>
                    </a:lnTo>
                    <a:lnTo>
                      <a:pt x="234" y="2010"/>
                    </a:lnTo>
                    <a:lnTo>
                      <a:pt x="234" y="2007"/>
                    </a:lnTo>
                    <a:lnTo>
                      <a:pt x="235" y="2007"/>
                    </a:lnTo>
                    <a:lnTo>
                      <a:pt x="235" y="2002"/>
                    </a:lnTo>
                    <a:lnTo>
                      <a:pt x="237" y="2002"/>
                    </a:lnTo>
                    <a:lnTo>
                      <a:pt x="237" y="1999"/>
                    </a:lnTo>
                    <a:lnTo>
                      <a:pt x="239" y="1999"/>
                    </a:lnTo>
                    <a:lnTo>
                      <a:pt x="239" y="1994"/>
                    </a:lnTo>
                    <a:lnTo>
                      <a:pt x="240" y="1994"/>
                    </a:lnTo>
                    <a:lnTo>
                      <a:pt x="240" y="1990"/>
                    </a:lnTo>
                    <a:lnTo>
                      <a:pt x="242" y="1990"/>
                    </a:lnTo>
                    <a:lnTo>
                      <a:pt x="242" y="1987"/>
                    </a:lnTo>
                    <a:lnTo>
                      <a:pt x="244" y="1987"/>
                    </a:lnTo>
                    <a:lnTo>
                      <a:pt x="244" y="1982"/>
                    </a:lnTo>
                    <a:lnTo>
                      <a:pt x="245" y="1982"/>
                    </a:lnTo>
                    <a:lnTo>
                      <a:pt x="245" y="1979"/>
                    </a:lnTo>
                    <a:lnTo>
                      <a:pt x="247" y="1979"/>
                    </a:lnTo>
                    <a:lnTo>
                      <a:pt x="247" y="1975"/>
                    </a:lnTo>
                    <a:lnTo>
                      <a:pt x="249" y="1975"/>
                    </a:lnTo>
                    <a:lnTo>
                      <a:pt x="249" y="1972"/>
                    </a:lnTo>
                    <a:lnTo>
                      <a:pt x="250" y="1972"/>
                    </a:lnTo>
                    <a:lnTo>
                      <a:pt x="250" y="1967"/>
                    </a:lnTo>
                    <a:lnTo>
                      <a:pt x="252" y="1967"/>
                    </a:lnTo>
                    <a:lnTo>
                      <a:pt x="252" y="1964"/>
                    </a:lnTo>
                    <a:lnTo>
                      <a:pt x="254" y="1964"/>
                    </a:lnTo>
                    <a:lnTo>
                      <a:pt x="254" y="1960"/>
                    </a:lnTo>
                    <a:lnTo>
                      <a:pt x="255" y="1960"/>
                    </a:lnTo>
                    <a:lnTo>
                      <a:pt x="255" y="1955"/>
                    </a:lnTo>
                    <a:lnTo>
                      <a:pt x="257" y="1955"/>
                    </a:lnTo>
                    <a:lnTo>
                      <a:pt x="257" y="1952"/>
                    </a:lnTo>
                    <a:lnTo>
                      <a:pt x="259" y="1952"/>
                    </a:lnTo>
                    <a:lnTo>
                      <a:pt x="259" y="1949"/>
                    </a:lnTo>
                    <a:lnTo>
                      <a:pt x="260" y="1949"/>
                    </a:lnTo>
                    <a:lnTo>
                      <a:pt x="260" y="1944"/>
                    </a:lnTo>
                    <a:lnTo>
                      <a:pt x="262" y="1944"/>
                    </a:lnTo>
                    <a:lnTo>
                      <a:pt x="262" y="1940"/>
                    </a:lnTo>
                    <a:lnTo>
                      <a:pt x="264" y="1940"/>
                    </a:lnTo>
                    <a:lnTo>
                      <a:pt x="264" y="1937"/>
                    </a:lnTo>
                    <a:lnTo>
                      <a:pt x="265" y="1937"/>
                    </a:lnTo>
                    <a:lnTo>
                      <a:pt x="265" y="1932"/>
                    </a:lnTo>
                    <a:lnTo>
                      <a:pt x="267" y="1932"/>
                    </a:lnTo>
                    <a:lnTo>
                      <a:pt x="267" y="1929"/>
                    </a:lnTo>
                    <a:lnTo>
                      <a:pt x="269" y="1929"/>
                    </a:lnTo>
                    <a:lnTo>
                      <a:pt x="269" y="1925"/>
                    </a:lnTo>
                    <a:lnTo>
                      <a:pt x="270" y="1925"/>
                    </a:lnTo>
                    <a:lnTo>
                      <a:pt x="270" y="1920"/>
                    </a:lnTo>
                    <a:lnTo>
                      <a:pt x="272" y="1920"/>
                    </a:lnTo>
                    <a:lnTo>
                      <a:pt x="272" y="1917"/>
                    </a:lnTo>
                    <a:lnTo>
                      <a:pt x="274" y="1917"/>
                    </a:lnTo>
                    <a:lnTo>
                      <a:pt x="274" y="1914"/>
                    </a:lnTo>
                    <a:lnTo>
                      <a:pt x="275" y="1914"/>
                    </a:lnTo>
                    <a:lnTo>
                      <a:pt x="275" y="1910"/>
                    </a:lnTo>
                    <a:lnTo>
                      <a:pt x="277" y="1910"/>
                    </a:lnTo>
                    <a:lnTo>
                      <a:pt x="277" y="1905"/>
                    </a:lnTo>
                    <a:lnTo>
                      <a:pt x="279" y="1905"/>
                    </a:lnTo>
                    <a:lnTo>
                      <a:pt x="279" y="1902"/>
                    </a:lnTo>
                    <a:lnTo>
                      <a:pt x="280" y="1902"/>
                    </a:lnTo>
                    <a:lnTo>
                      <a:pt x="280" y="1899"/>
                    </a:lnTo>
                    <a:lnTo>
                      <a:pt x="282" y="1899"/>
                    </a:lnTo>
                    <a:lnTo>
                      <a:pt x="282" y="1894"/>
                    </a:lnTo>
                    <a:lnTo>
                      <a:pt x="284" y="1894"/>
                    </a:lnTo>
                    <a:lnTo>
                      <a:pt x="284" y="1890"/>
                    </a:lnTo>
                    <a:lnTo>
                      <a:pt x="285" y="1890"/>
                    </a:lnTo>
                    <a:lnTo>
                      <a:pt x="285" y="1887"/>
                    </a:lnTo>
                    <a:lnTo>
                      <a:pt x="287" y="1887"/>
                    </a:lnTo>
                    <a:lnTo>
                      <a:pt x="287" y="1882"/>
                    </a:lnTo>
                    <a:lnTo>
                      <a:pt x="289" y="1882"/>
                    </a:lnTo>
                    <a:lnTo>
                      <a:pt x="289" y="1879"/>
                    </a:lnTo>
                    <a:lnTo>
                      <a:pt x="290" y="1879"/>
                    </a:lnTo>
                    <a:lnTo>
                      <a:pt x="290" y="1875"/>
                    </a:lnTo>
                    <a:lnTo>
                      <a:pt x="292" y="1875"/>
                    </a:lnTo>
                    <a:lnTo>
                      <a:pt x="292" y="1872"/>
                    </a:lnTo>
                    <a:lnTo>
                      <a:pt x="294" y="1872"/>
                    </a:lnTo>
                    <a:lnTo>
                      <a:pt x="294" y="1869"/>
                    </a:lnTo>
                    <a:lnTo>
                      <a:pt x="295" y="1869"/>
                    </a:lnTo>
                    <a:lnTo>
                      <a:pt x="295" y="1865"/>
                    </a:lnTo>
                    <a:lnTo>
                      <a:pt x="297" y="1865"/>
                    </a:lnTo>
                    <a:lnTo>
                      <a:pt x="297" y="1862"/>
                    </a:lnTo>
                    <a:lnTo>
                      <a:pt x="299" y="1862"/>
                    </a:lnTo>
                    <a:lnTo>
                      <a:pt x="299" y="1859"/>
                    </a:lnTo>
                    <a:lnTo>
                      <a:pt x="300" y="1859"/>
                    </a:lnTo>
                    <a:lnTo>
                      <a:pt x="300" y="1855"/>
                    </a:lnTo>
                    <a:lnTo>
                      <a:pt x="302" y="1855"/>
                    </a:lnTo>
                    <a:lnTo>
                      <a:pt x="302" y="1850"/>
                    </a:lnTo>
                    <a:lnTo>
                      <a:pt x="304" y="1850"/>
                    </a:lnTo>
                    <a:lnTo>
                      <a:pt x="304" y="1847"/>
                    </a:lnTo>
                    <a:lnTo>
                      <a:pt x="305" y="1847"/>
                    </a:lnTo>
                    <a:lnTo>
                      <a:pt x="305" y="1844"/>
                    </a:lnTo>
                    <a:lnTo>
                      <a:pt x="307" y="1844"/>
                    </a:lnTo>
                    <a:lnTo>
                      <a:pt x="307" y="1840"/>
                    </a:lnTo>
                    <a:lnTo>
                      <a:pt x="309" y="1840"/>
                    </a:lnTo>
                    <a:lnTo>
                      <a:pt x="309" y="1837"/>
                    </a:lnTo>
                    <a:lnTo>
                      <a:pt x="310" y="1837"/>
                    </a:lnTo>
                    <a:lnTo>
                      <a:pt x="310" y="1834"/>
                    </a:lnTo>
                    <a:lnTo>
                      <a:pt x="312" y="1834"/>
                    </a:lnTo>
                    <a:lnTo>
                      <a:pt x="312" y="1830"/>
                    </a:lnTo>
                    <a:lnTo>
                      <a:pt x="314" y="1830"/>
                    </a:lnTo>
                    <a:lnTo>
                      <a:pt x="314" y="1827"/>
                    </a:lnTo>
                    <a:lnTo>
                      <a:pt x="315" y="1827"/>
                    </a:lnTo>
                    <a:lnTo>
                      <a:pt x="315" y="1824"/>
                    </a:lnTo>
                    <a:lnTo>
                      <a:pt x="317" y="1824"/>
                    </a:lnTo>
                    <a:lnTo>
                      <a:pt x="317" y="1820"/>
                    </a:lnTo>
                    <a:lnTo>
                      <a:pt x="319" y="1820"/>
                    </a:lnTo>
                    <a:lnTo>
                      <a:pt x="319" y="1817"/>
                    </a:lnTo>
                    <a:lnTo>
                      <a:pt x="320" y="1817"/>
                    </a:lnTo>
                    <a:lnTo>
                      <a:pt x="320" y="1814"/>
                    </a:lnTo>
                    <a:lnTo>
                      <a:pt x="322" y="1814"/>
                    </a:lnTo>
                    <a:lnTo>
                      <a:pt x="322" y="1810"/>
                    </a:lnTo>
                    <a:lnTo>
                      <a:pt x="324" y="1810"/>
                    </a:lnTo>
                    <a:lnTo>
                      <a:pt x="324" y="1807"/>
                    </a:lnTo>
                    <a:lnTo>
                      <a:pt x="325" y="1807"/>
                    </a:lnTo>
                    <a:lnTo>
                      <a:pt x="325" y="1804"/>
                    </a:lnTo>
                    <a:lnTo>
                      <a:pt x="327" y="1804"/>
                    </a:lnTo>
                    <a:lnTo>
                      <a:pt x="327" y="1799"/>
                    </a:lnTo>
                    <a:lnTo>
                      <a:pt x="329" y="1799"/>
                    </a:lnTo>
                    <a:lnTo>
                      <a:pt x="329" y="1795"/>
                    </a:lnTo>
                    <a:lnTo>
                      <a:pt x="330" y="1795"/>
                    </a:lnTo>
                    <a:lnTo>
                      <a:pt x="330" y="1792"/>
                    </a:lnTo>
                    <a:lnTo>
                      <a:pt x="332" y="1792"/>
                    </a:lnTo>
                    <a:lnTo>
                      <a:pt x="332" y="1789"/>
                    </a:lnTo>
                    <a:lnTo>
                      <a:pt x="334" y="1789"/>
                    </a:lnTo>
                    <a:lnTo>
                      <a:pt x="334" y="1785"/>
                    </a:lnTo>
                    <a:lnTo>
                      <a:pt x="335" y="1785"/>
                    </a:lnTo>
                    <a:lnTo>
                      <a:pt x="335" y="1782"/>
                    </a:lnTo>
                    <a:lnTo>
                      <a:pt x="337" y="1782"/>
                    </a:lnTo>
                    <a:lnTo>
                      <a:pt x="337" y="1779"/>
                    </a:lnTo>
                    <a:lnTo>
                      <a:pt x="339" y="1779"/>
                    </a:lnTo>
                    <a:lnTo>
                      <a:pt x="339" y="1775"/>
                    </a:lnTo>
                    <a:lnTo>
                      <a:pt x="340" y="1775"/>
                    </a:lnTo>
                    <a:lnTo>
                      <a:pt x="340" y="1772"/>
                    </a:lnTo>
                    <a:lnTo>
                      <a:pt x="342" y="1772"/>
                    </a:lnTo>
                    <a:lnTo>
                      <a:pt x="342" y="1769"/>
                    </a:lnTo>
                    <a:lnTo>
                      <a:pt x="344" y="1769"/>
                    </a:lnTo>
                    <a:lnTo>
                      <a:pt x="344" y="1765"/>
                    </a:lnTo>
                    <a:lnTo>
                      <a:pt x="345" y="1765"/>
                    </a:lnTo>
                    <a:lnTo>
                      <a:pt x="345" y="1762"/>
                    </a:lnTo>
                    <a:lnTo>
                      <a:pt x="347" y="1762"/>
                    </a:lnTo>
                    <a:lnTo>
                      <a:pt x="347" y="1759"/>
                    </a:lnTo>
                    <a:lnTo>
                      <a:pt x="349" y="1759"/>
                    </a:lnTo>
                    <a:lnTo>
                      <a:pt x="349" y="1755"/>
                    </a:lnTo>
                    <a:lnTo>
                      <a:pt x="350" y="1755"/>
                    </a:lnTo>
                    <a:lnTo>
                      <a:pt x="350" y="1752"/>
                    </a:lnTo>
                    <a:lnTo>
                      <a:pt x="352" y="1752"/>
                    </a:lnTo>
                    <a:lnTo>
                      <a:pt x="352" y="1749"/>
                    </a:lnTo>
                    <a:lnTo>
                      <a:pt x="354" y="1749"/>
                    </a:lnTo>
                    <a:lnTo>
                      <a:pt x="354" y="1745"/>
                    </a:lnTo>
                    <a:lnTo>
                      <a:pt x="355" y="1745"/>
                    </a:lnTo>
                    <a:lnTo>
                      <a:pt x="355" y="1742"/>
                    </a:lnTo>
                    <a:lnTo>
                      <a:pt x="357" y="1742"/>
                    </a:lnTo>
                    <a:lnTo>
                      <a:pt x="357" y="1739"/>
                    </a:lnTo>
                    <a:lnTo>
                      <a:pt x="359" y="1739"/>
                    </a:lnTo>
                    <a:lnTo>
                      <a:pt x="359" y="1737"/>
                    </a:lnTo>
                    <a:lnTo>
                      <a:pt x="360" y="1737"/>
                    </a:lnTo>
                    <a:lnTo>
                      <a:pt x="360" y="1734"/>
                    </a:lnTo>
                    <a:lnTo>
                      <a:pt x="362" y="1734"/>
                    </a:lnTo>
                    <a:lnTo>
                      <a:pt x="362" y="1730"/>
                    </a:lnTo>
                    <a:lnTo>
                      <a:pt x="364" y="1730"/>
                    </a:lnTo>
                    <a:lnTo>
                      <a:pt x="364" y="1727"/>
                    </a:lnTo>
                    <a:lnTo>
                      <a:pt x="365" y="1727"/>
                    </a:lnTo>
                    <a:lnTo>
                      <a:pt x="365" y="1724"/>
                    </a:lnTo>
                    <a:lnTo>
                      <a:pt x="367" y="1724"/>
                    </a:lnTo>
                    <a:lnTo>
                      <a:pt x="367" y="1720"/>
                    </a:lnTo>
                    <a:lnTo>
                      <a:pt x="369" y="1720"/>
                    </a:lnTo>
                    <a:lnTo>
                      <a:pt x="369" y="1717"/>
                    </a:lnTo>
                    <a:lnTo>
                      <a:pt x="370" y="1717"/>
                    </a:lnTo>
                    <a:lnTo>
                      <a:pt x="370" y="1715"/>
                    </a:lnTo>
                    <a:lnTo>
                      <a:pt x="372" y="1715"/>
                    </a:lnTo>
                    <a:lnTo>
                      <a:pt x="372" y="1712"/>
                    </a:lnTo>
                    <a:lnTo>
                      <a:pt x="374" y="1712"/>
                    </a:lnTo>
                    <a:lnTo>
                      <a:pt x="374" y="1709"/>
                    </a:lnTo>
                    <a:lnTo>
                      <a:pt x="375" y="1709"/>
                    </a:lnTo>
                    <a:lnTo>
                      <a:pt x="375" y="1705"/>
                    </a:lnTo>
                    <a:lnTo>
                      <a:pt x="377" y="1705"/>
                    </a:lnTo>
                    <a:lnTo>
                      <a:pt x="377" y="1702"/>
                    </a:lnTo>
                    <a:lnTo>
                      <a:pt x="379" y="1702"/>
                    </a:lnTo>
                    <a:lnTo>
                      <a:pt x="379" y="1699"/>
                    </a:lnTo>
                    <a:lnTo>
                      <a:pt x="380" y="1699"/>
                    </a:lnTo>
                    <a:lnTo>
                      <a:pt x="380" y="1695"/>
                    </a:lnTo>
                    <a:lnTo>
                      <a:pt x="382" y="1695"/>
                    </a:lnTo>
                    <a:lnTo>
                      <a:pt x="382" y="1692"/>
                    </a:lnTo>
                    <a:lnTo>
                      <a:pt x="384" y="1692"/>
                    </a:lnTo>
                    <a:lnTo>
                      <a:pt x="384" y="1690"/>
                    </a:lnTo>
                    <a:lnTo>
                      <a:pt x="385" y="1690"/>
                    </a:lnTo>
                    <a:lnTo>
                      <a:pt x="385" y="1687"/>
                    </a:lnTo>
                    <a:lnTo>
                      <a:pt x="387" y="1687"/>
                    </a:lnTo>
                    <a:lnTo>
                      <a:pt x="387" y="1684"/>
                    </a:lnTo>
                    <a:lnTo>
                      <a:pt x="389" y="1684"/>
                    </a:lnTo>
                    <a:lnTo>
                      <a:pt x="389" y="1680"/>
                    </a:lnTo>
                    <a:lnTo>
                      <a:pt x="390" y="1680"/>
                    </a:lnTo>
                    <a:lnTo>
                      <a:pt x="390" y="1677"/>
                    </a:lnTo>
                    <a:lnTo>
                      <a:pt x="392" y="1677"/>
                    </a:lnTo>
                    <a:lnTo>
                      <a:pt x="392" y="1674"/>
                    </a:lnTo>
                    <a:lnTo>
                      <a:pt x="394" y="1674"/>
                    </a:lnTo>
                    <a:lnTo>
                      <a:pt x="394" y="1670"/>
                    </a:lnTo>
                    <a:lnTo>
                      <a:pt x="395" y="1670"/>
                    </a:lnTo>
                    <a:lnTo>
                      <a:pt x="395" y="1667"/>
                    </a:lnTo>
                    <a:lnTo>
                      <a:pt x="397" y="1667"/>
                    </a:lnTo>
                    <a:lnTo>
                      <a:pt x="397" y="1665"/>
                    </a:lnTo>
                    <a:lnTo>
                      <a:pt x="399" y="1665"/>
                    </a:lnTo>
                    <a:lnTo>
                      <a:pt x="399" y="1662"/>
                    </a:lnTo>
                    <a:lnTo>
                      <a:pt x="400" y="1662"/>
                    </a:lnTo>
                    <a:lnTo>
                      <a:pt x="400" y="1659"/>
                    </a:lnTo>
                    <a:lnTo>
                      <a:pt x="402" y="1659"/>
                    </a:lnTo>
                    <a:lnTo>
                      <a:pt x="402" y="1655"/>
                    </a:lnTo>
                    <a:lnTo>
                      <a:pt x="404" y="1655"/>
                    </a:lnTo>
                    <a:lnTo>
                      <a:pt x="404" y="1652"/>
                    </a:lnTo>
                    <a:lnTo>
                      <a:pt x="405" y="1652"/>
                    </a:lnTo>
                    <a:lnTo>
                      <a:pt x="405" y="1649"/>
                    </a:lnTo>
                    <a:lnTo>
                      <a:pt x="407" y="1649"/>
                    </a:lnTo>
                    <a:lnTo>
                      <a:pt x="407" y="1645"/>
                    </a:lnTo>
                    <a:lnTo>
                      <a:pt x="409" y="1645"/>
                    </a:lnTo>
                    <a:lnTo>
                      <a:pt x="409" y="1644"/>
                    </a:lnTo>
                    <a:lnTo>
                      <a:pt x="410" y="1644"/>
                    </a:lnTo>
                    <a:lnTo>
                      <a:pt x="410" y="1640"/>
                    </a:lnTo>
                    <a:lnTo>
                      <a:pt x="412" y="1640"/>
                    </a:lnTo>
                    <a:lnTo>
                      <a:pt x="412" y="1637"/>
                    </a:lnTo>
                    <a:lnTo>
                      <a:pt x="414" y="1637"/>
                    </a:lnTo>
                    <a:lnTo>
                      <a:pt x="414" y="1634"/>
                    </a:lnTo>
                    <a:lnTo>
                      <a:pt x="415" y="1634"/>
                    </a:lnTo>
                    <a:lnTo>
                      <a:pt x="415" y="1632"/>
                    </a:lnTo>
                    <a:lnTo>
                      <a:pt x="417" y="1632"/>
                    </a:lnTo>
                    <a:lnTo>
                      <a:pt x="417" y="1629"/>
                    </a:lnTo>
                    <a:lnTo>
                      <a:pt x="419" y="1629"/>
                    </a:lnTo>
                    <a:lnTo>
                      <a:pt x="419" y="1625"/>
                    </a:lnTo>
                    <a:lnTo>
                      <a:pt x="420" y="1625"/>
                    </a:lnTo>
                    <a:lnTo>
                      <a:pt x="420" y="1624"/>
                    </a:lnTo>
                    <a:lnTo>
                      <a:pt x="422" y="1624"/>
                    </a:lnTo>
                    <a:lnTo>
                      <a:pt x="422" y="1620"/>
                    </a:lnTo>
                    <a:lnTo>
                      <a:pt x="424" y="1620"/>
                    </a:lnTo>
                    <a:lnTo>
                      <a:pt x="424" y="1617"/>
                    </a:lnTo>
                    <a:lnTo>
                      <a:pt x="425" y="1617"/>
                    </a:lnTo>
                    <a:lnTo>
                      <a:pt x="425" y="1615"/>
                    </a:lnTo>
                    <a:lnTo>
                      <a:pt x="427" y="1615"/>
                    </a:lnTo>
                    <a:lnTo>
                      <a:pt x="427" y="1612"/>
                    </a:lnTo>
                    <a:lnTo>
                      <a:pt x="429" y="1612"/>
                    </a:lnTo>
                    <a:lnTo>
                      <a:pt x="429" y="1609"/>
                    </a:lnTo>
                    <a:lnTo>
                      <a:pt x="430" y="1609"/>
                    </a:lnTo>
                    <a:lnTo>
                      <a:pt x="430" y="1605"/>
                    </a:lnTo>
                    <a:lnTo>
                      <a:pt x="432" y="1605"/>
                    </a:lnTo>
                    <a:lnTo>
                      <a:pt x="432" y="1604"/>
                    </a:lnTo>
                    <a:lnTo>
                      <a:pt x="434" y="1604"/>
                    </a:lnTo>
                    <a:lnTo>
                      <a:pt x="434" y="1600"/>
                    </a:lnTo>
                    <a:lnTo>
                      <a:pt x="435" y="1600"/>
                    </a:lnTo>
                    <a:lnTo>
                      <a:pt x="435" y="1597"/>
                    </a:lnTo>
                    <a:lnTo>
                      <a:pt x="437" y="1597"/>
                    </a:lnTo>
                    <a:lnTo>
                      <a:pt x="437" y="1595"/>
                    </a:lnTo>
                    <a:lnTo>
                      <a:pt x="439" y="1595"/>
                    </a:lnTo>
                    <a:lnTo>
                      <a:pt x="439" y="1592"/>
                    </a:lnTo>
                    <a:lnTo>
                      <a:pt x="440" y="1592"/>
                    </a:lnTo>
                    <a:lnTo>
                      <a:pt x="440" y="1589"/>
                    </a:lnTo>
                    <a:lnTo>
                      <a:pt x="442" y="1589"/>
                    </a:lnTo>
                    <a:lnTo>
                      <a:pt x="442" y="1587"/>
                    </a:lnTo>
                    <a:lnTo>
                      <a:pt x="444" y="1587"/>
                    </a:lnTo>
                    <a:lnTo>
                      <a:pt x="444" y="1584"/>
                    </a:lnTo>
                    <a:lnTo>
                      <a:pt x="445" y="1584"/>
                    </a:lnTo>
                    <a:lnTo>
                      <a:pt x="445" y="1580"/>
                    </a:lnTo>
                    <a:lnTo>
                      <a:pt x="447" y="1580"/>
                    </a:lnTo>
                    <a:lnTo>
                      <a:pt x="447" y="1579"/>
                    </a:lnTo>
                    <a:lnTo>
                      <a:pt x="449" y="1579"/>
                    </a:lnTo>
                    <a:lnTo>
                      <a:pt x="449" y="1575"/>
                    </a:lnTo>
                    <a:lnTo>
                      <a:pt x="450" y="1575"/>
                    </a:lnTo>
                    <a:lnTo>
                      <a:pt x="450" y="1572"/>
                    </a:lnTo>
                    <a:lnTo>
                      <a:pt x="452" y="1572"/>
                    </a:lnTo>
                    <a:lnTo>
                      <a:pt x="452" y="1569"/>
                    </a:lnTo>
                    <a:lnTo>
                      <a:pt x="454" y="1569"/>
                    </a:lnTo>
                    <a:lnTo>
                      <a:pt x="454" y="1567"/>
                    </a:lnTo>
                    <a:lnTo>
                      <a:pt x="455" y="1567"/>
                    </a:lnTo>
                    <a:lnTo>
                      <a:pt x="455" y="1564"/>
                    </a:lnTo>
                    <a:lnTo>
                      <a:pt x="457" y="1564"/>
                    </a:lnTo>
                    <a:lnTo>
                      <a:pt x="457" y="1560"/>
                    </a:lnTo>
                    <a:lnTo>
                      <a:pt x="459" y="1560"/>
                    </a:lnTo>
                    <a:lnTo>
                      <a:pt x="459" y="1559"/>
                    </a:lnTo>
                    <a:lnTo>
                      <a:pt x="460" y="1559"/>
                    </a:lnTo>
                    <a:lnTo>
                      <a:pt x="460" y="1555"/>
                    </a:lnTo>
                    <a:lnTo>
                      <a:pt x="462" y="1555"/>
                    </a:lnTo>
                    <a:lnTo>
                      <a:pt x="462" y="1552"/>
                    </a:lnTo>
                    <a:lnTo>
                      <a:pt x="464" y="1552"/>
                    </a:lnTo>
                    <a:lnTo>
                      <a:pt x="464" y="1550"/>
                    </a:lnTo>
                    <a:lnTo>
                      <a:pt x="465" y="1550"/>
                    </a:lnTo>
                    <a:lnTo>
                      <a:pt x="465" y="1547"/>
                    </a:lnTo>
                    <a:lnTo>
                      <a:pt x="467" y="1547"/>
                    </a:lnTo>
                    <a:lnTo>
                      <a:pt x="467" y="1544"/>
                    </a:lnTo>
                    <a:lnTo>
                      <a:pt x="469" y="1544"/>
                    </a:lnTo>
                    <a:lnTo>
                      <a:pt x="469" y="1542"/>
                    </a:lnTo>
                    <a:lnTo>
                      <a:pt x="470" y="1542"/>
                    </a:lnTo>
                    <a:lnTo>
                      <a:pt x="470" y="1539"/>
                    </a:lnTo>
                    <a:lnTo>
                      <a:pt x="472" y="1539"/>
                    </a:lnTo>
                    <a:lnTo>
                      <a:pt x="472" y="1535"/>
                    </a:lnTo>
                    <a:lnTo>
                      <a:pt x="474" y="1535"/>
                    </a:lnTo>
                    <a:lnTo>
                      <a:pt x="474" y="1532"/>
                    </a:lnTo>
                    <a:lnTo>
                      <a:pt x="475" y="1532"/>
                    </a:lnTo>
                    <a:lnTo>
                      <a:pt x="475" y="1530"/>
                    </a:lnTo>
                    <a:lnTo>
                      <a:pt x="477" y="1530"/>
                    </a:lnTo>
                    <a:lnTo>
                      <a:pt x="477" y="1527"/>
                    </a:lnTo>
                    <a:lnTo>
                      <a:pt x="479" y="1527"/>
                    </a:lnTo>
                    <a:lnTo>
                      <a:pt x="479" y="1525"/>
                    </a:lnTo>
                    <a:lnTo>
                      <a:pt x="480" y="1525"/>
                    </a:lnTo>
                    <a:lnTo>
                      <a:pt x="480" y="1522"/>
                    </a:lnTo>
                    <a:lnTo>
                      <a:pt x="482" y="1522"/>
                    </a:lnTo>
                    <a:lnTo>
                      <a:pt x="482" y="1519"/>
                    </a:lnTo>
                    <a:lnTo>
                      <a:pt x="484" y="1519"/>
                    </a:lnTo>
                    <a:lnTo>
                      <a:pt x="484" y="1517"/>
                    </a:lnTo>
                    <a:lnTo>
                      <a:pt x="485" y="1517"/>
                    </a:lnTo>
                    <a:lnTo>
                      <a:pt x="485" y="1514"/>
                    </a:lnTo>
                    <a:lnTo>
                      <a:pt x="487" y="1514"/>
                    </a:lnTo>
                    <a:lnTo>
                      <a:pt x="487" y="1512"/>
                    </a:lnTo>
                    <a:lnTo>
                      <a:pt x="489" y="1512"/>
                    </a:lnTo>
                    <a:lnTo>
                      <a:pt x="489" y="1509"/>
                    </a:lnTo>
                    <a:lnTo>
                      <a:pt x="490" y="1509"/>
                    </a:lnTo>
                    <a:lnTo>
                      <a:pt x="490" y="1507"/>
                    </a:lnTo>
                    <a:lnTo>
                      <a:pt x="492" y="1507"/>
                    </a:lnTo>
                    <a:lnTo>
                      <a:pt x="492" y="1504"/>
                    </a:lnTo>
                    <a:lnTo>
                      <a:pt x="494" y="1504"/>
                    </a:lnTo>
                    <a:lnTo>
                      <a:pt x="494" y="1502"/>
                    </a:lnTo>
                    <a:lnTo>
                      <a:pt x="495" y="1502"/>
                    </a:lnTo>
                    <a:lnTo>
                      <a:pt x="495" y="1499"/>
                    </a:lnTo>
                    <a:lnTo>
                      <a:pt x="497" y="1499"/>
                    </a:lnTo>
                    <a:lnTo>
                      <a:pt x="497" y="1497"/>
                    </a:lnTo>
                    <a:lnTo>
                      <a:pt x="499" y="1497"/>
                    </a:lnTo>
                    <a:lnTo>
                      <a:pt x="499" y="1494"/>
                    </a:lnTo>
                    <a:lnTo>
                      <a:pt x="500" y="1494"/>
                    </a:lnTo>
                    <a:lnTo>
                      <a:pt x="500" y="1490"/>
                    </a:lnTo>
                    <a:lnTo>
                      <a:pt x="502" y="1490"/>
                    </a:lnTo>
                    <a:lnTo>
                      <a:pt x="502" y="1489"/>
                    </a:lnTo>
                    <a:lnTo>
                      <a:pt x="504" y="1489"/>
                    </a:lnTo>
                    <a:lnTo>
                      <a:pt x="504" y="1485"/>
                    </a:lnTo>
                    <a:lnTo>
                      <a:pt x="505" y="1485"/>
                    </a:lnTo>
                    <a:lnTo>
                      <a:pt x="505" y="1484"/>
                    </a:lnTo>
                    <a:lnTo>
                      <a:pt x="507" y="1484"/>
                    </a:lnTo>
                    <a:lnTo>
                      <a:pt x="507" y="1480"/>
                    </a:lnTo>
                    <a:lnTo>
                      <a:pt x="509" y="1480"/>
                    </a:lnTo>
                    <a:lnTo>
                      <a:pt x="509" y="1479"/>
                    </a:lnTo>
                    <a:lnTo>
                      <a:pt x="510" y="1479"/>
                    </a:lnTo>
                    <a:lnTo>
                      <a:pt x="510" y="1475"/>
                    </a:lnTo>
                    <a:lnTo>
                      <a:pt x="512" y="1475"/>
                    </a:lnTo>
                    <a:lnTo>
                      <a:pt x="512" y="1474"/>
                    </a:lnTo>
                    <a:lnTo>
                      <a:pt x="514" y="1474"/>
                    </a:lnTo>
                    <a:lnTo>
                      <a:pt x="514" y="1470"/>
                    </a:lnTo>
                    <a:lnTo>
                      <a:pt x="515" y="1470"/>
                    </a:lnTo>
                    <a:lnTo>
                      <a:pt x="515" y="1469"/>
                    </a:lnTo>
                    <a:lnTo>
                      <a:pt x="517" y="1469"/>
                    </a:lnTo>
                    <a:lnTo>
                      <a:pt x="517" y="1465"/>
                    </a:lnTo>
                    <a:lnTo>
                      <a:pt x="519" y="1465"/>
                    </a:lnTo>
                    <a:lnTo>
                      <a:pt x="519" y="1462"/>
                    </a:lnTo>
                    <a:lnTo>
                      <a:pt x="520" y="1462"/>
                    </a:lnTo>
                    <a:lnTo>
                      <a:pt x="520" y="1460"/>
                    </a:lnTo>
                    <a:lnTo>
                      <a:pt x="522" y="1460"/>
                    </a:lnTo>
                    <a:lnTo>
                      <a:pt x="522" y="1457"/>
                    </a:lnTo>
                    <a:lnTo>
                      <a:pt x="524" y="1457"/>
                    </a:lnTo>
                    <a:lnTo>
                      <a:pt x="524" y="1455"/>
                    </a:lnTo>
                    <a:lnTo>
                      <a:pt x="525" y="1455"/>
                    </a:lnTo>
                    <a:lnTo>
                      <a:pt x="525" y="1452"/>
                    </a:lnTo>
                    <a:lnTo>
                      <a:pt x="527" y="1452"/>
                    </a:lnTo>
                    <a:lnTo>
                      <a:pt x="527" y="1450"/>
                    </a:lnTo>
                    <a:lnTo>
                      <a:pt x="529" y="1450"/>
                    </a:lnTo>
                    <a:lnTo>
                      <a:pt x="529" y="1447"/>
                    </a:lnTo>
                    <a:lnTo>
                      <a:pt x="530" y="1447"/>
                    </a:lnTo>
                    <a:lnTo>
                      <a:pt x="530" y="1445"/>
                    </a:lnTo>
                    <a:lnTo>
                      <a:pt x="532" y="1445"/>
                    </a:lnTo>
                    <a:lnTo>
                      <a:pt x="532" y="1442"/>
                    </a:lnTo>
                    <a:lnTo>
                      <a:pt x="534" y="1442"/>
                    </a:lnTo>
                    <a:lnTo>
                      <a:pt x="534" y="1440"/>
                    </a:lnTo>
                    <a:lnTo>
                      <a:pt x="535" y="1440"/>
                    </a:lnTo>
                    <a:lnTo>
                      <a:pt x="535" y="1437"/>
                    </a:lnTo>
                    <a:lnTo>
                      <a:pt x="537" y="1437"/>
                    </a:lnTo>
                    <a:lnTo>
                      <a:pt x="537" y="1434"/>
                    </a:lnTo>
                    <a:lnTo>
                      <a:pt x="539" y="1434"/>
                    </a:lnTo>
                    <a:lnTo>
                      <a:pt x="539" y="1432"/>
                    </a:lnTo>
                    <a:lnTo>
                      <a:pt x="540" y="1432"/>
                    </a:lnTo>
                    <a:lnTo>
                      <a:pt x="540" y="1429"/>
                    </a:lnTo>
                    <a:lnTo>
                      <a:pt x="542" y="1429"/>
                    </a:lnTo>
                    <a:lnTo>
                      <a:pt x="542" y="1427"/>
                    </a:lnTo>
                    <a:lnTo>
                      <a:pt x="544" y="1427"/>
                    </a:lnTo>
                    <a:lnTo>
                      <a:pt x="544" y="1424"/>
                    </a:lnTo>
                    <a:lnTo>
                      <a:pt x="545" y="1424"/>
                    </a:lnTo>
                    <a:lnTo>
                      <a:pt x="545" y="1422"/>
                    </a:lnTo>
                    <a:lnTo>
                      <a:pt x="547" y="1422"/>
                    </a:lnTo>
                    <a:lnTo>
                      <a:pt x="547" y="1419"/>
                    </a:lnTo>
                    <a:lnTo>
                      <a:pt x="549" y="1419"/>
                    </a:lnTo>
                    <a:lnTo>
                      <a:pt x="549" y="1417"/>
                    </a:lnTo>
                    <a:lnTo>
                      <a:pt x="550" y="1417"/>
                    </a:lnTo>
                    <a:lnTo>
                      <a:pt x="550" y="1414"/>
                    </a:lnTo>
                    <a:lnTo>
                      <a:pt x="552" y="1414"/>
                    </a:lnTo>
                    <a:lnTo>
                      <a:pt x="552" y="1412"/>
                    </a:lnTo>
                    <a:lnTo>
                      <a:pt x="554" y="1412"/>
                    </a:lnTo>
                    <a:lnTo>
                      <a:pt x="554" y="1409"/>
                    </a:lnTo>
                    <a:lnTo>
                      <a:pt x="555" y="1409"/>
                    </a:lnTo>
                    <a:lnTo>
                      <a:pt x="555" y="1407"/>
                    </a:lnTo>
                    <a:lnTo>
                      <a:pt x="557" y="1407"/>
                    </a:lnTo>
                    <a:lnTo>
                      <a:pt x="557" y="1405"/>
                    </a:lnTo>
                    <a:lnTo>
                      <a:pt x="559" y="1405"/>
                    </a:lnTo>
                    <a:lnTo>
                      <a:pt x="559" y="1402"/>
                    </a:lnTo>
                    <a:lnTo>
                      <a:pt x="560" y="1402"/>
                    </a:lnTo>
                    <a:lnTo>
                      <a:pt x="560" y="1400"/>
                    </a:lnTo>
                    <a:lnTo>
                      <a:pt x="562" y="1400"/>
                    </a:lnTo>
                    <a:lnTo>
                      <a:pt x="562" y="1397"/>
                    </a:lnTo>
                    <a:lnTo>
                      <a:pt x="564" y="1397"/>
                    </a:lnTo>
                    <a:lnTo>
                      <a:pt x="564" y="1395"/>
                    </a:lnTo>
                    <a:lnTo>
                      <a:pt x="565" y="1395"/>
                    </a:lnTo>
                    <a:lnTo>
                      <a:pt x="565" y="1394"/>
                    </a:lnTo>
                    <a:lnTo>
                      <a:pt x="567" y="1394"/>
                    </a:lnTo>
                    <a:lnTo>
                      <a:pt x="567" y="1390"/>
                    </a:lnTo>
                    <a:lnTo>
                      <a:pt x="569" y="1390"/>
                    </a:lnTo>
                    <a:lnTo>
                      <a:pt x="569" y="1389"/>
                    </a:lnTo>
                    <a:lnTo>
                      <a:pt x="570" y="1389"/>
                    </a:lnTo>
                    <a:lnTo>
                      <a:pt x="570" y="1385"/>
                    </a:lnTo>
                    <a:lnTo>
                      <a:pt x="572" y="1385"/>
                    </a:lnTo>
                    <a:lnTo>
                      <a:pt x="572" y="1384"/>
                    </a:lnTo>
                    <a:lnTo>
                      <a:pt x="574" y="1384"/>
                    </a:lnTo>
                    <a:lnTo>
                      <a:pt x="574" y="1380"/>
                    </a:lnTo>
                    <a:lnTo>
                      <a:pt x="575" y="1380"/>
                    </a:lnTo>
                    <a:lnTo>
                      <a:pt x="575" y="1379"/>
                    </a:lnTo>
                    <a:lnTo>
                      <a:pt x="577" y="1379"/>
                    </a:lnTo>
                    <a:lnTo>
                      <a:pt x="577" y="1377"/>
                    </a:lnTo>
                    <a:lnTo>
                      <a:pt x="579" y="1377"/>
                    </a:lnTo>
                    <a:lnTo>
                      <a:pt x="579" y="1374"/>
                    </a:lnTo>
                    <a:lnTo>
                      <a:pt x="580" y="1374"/>
                    </a:lnTo>
                    <a:lnTo>
                      <a:pt x="580" y="1372"/>
                    </a:lnTo>
                    <a:lnTo>
                      <a:pt x="582" y="1372"/>
                    </a:lnTo>
                    <a:lnTo>
                      <a:pt x="582" y="1369"/>
                    </a:lnTo>
                    <a:lnTo>
                      <a:pt x="584" y="1369"/>
                    </a:lnTo>
                    <a:lnTo>
                      <a:pt x="584" y="1367"/>
                    </a:lnTo>
                    <a:lnTo>
                      <a:pt x="585" y="1367"/>
                    </a:lnTo>
                    <a:lnTo>
                      <a:pt x="585" y="1365"/>
                    </a:lnTo>
                    <a:lnTo>
                      <a:pt x="587" y="1365"/>
                    </a:lnTo>
                    <a:lnTo>
                      <a:pt x="587" y="1362"/>
                    </a:lnTo>
                    <a:lnTo>
                      <a:pt x="589" y="1362"/>
                    </a:lnTo>
                    <a:lnTo>
                      <a:pt x="589" y="1360"/>
                    </a:lnTo>
                    <a:lnTo>
                      <a:pt x="590" y="1360"/>
                    </a:lnTo>
                    <a:lnTo>
                      <a:pt x="590" y="1357"/>
                    </a:lnTo>
                    <a:lnTo>
                      <a:pt x="592" y="1357"/>
                    </a:lnTo>
                    <a:lnTo>
                      <a:pt x="592" y="1355"/>
                    </a:lnTo>
                    <a:lnTo>
                      <a:pt x="594" y="1355"/>
                    </a:lnTo>
                    <a:lnTo>
                      <a:pt x="594" y="1354"/>
                    </a:lnTo>
                    <a:lnTo>
                      <a:pt x="595" y="1354"/>
                    </a:lnTo>
                    <a:lnTo>
                      <a:pt x="595" y="1350"/>
                    </a:lnTo>
                    <a:lnTo>
                      <a:pt x="597" y="1350"/>
                    </a:lnTo>
                    <a:lnTo>
                      <a:pt x="597" y="1349"/>
                    </a:lnTo>
                    <a:lnTo>
                      <a:pt x="599" y="1349"/>
                    </a:lnTo>
                    <a:lnTo>
                      <a:pt x="599" y="1345"/>
                    </a:lnTo>
                    <a:lnTo>
                      <a:pt x="600" y="1345"/>
                    </a:lnTo>
                    <a:lnTo>
                      <a:pt x="600" y="1344"/>
                    </a:lnTo>
                    <a:lnTo>
                      <a:pt x="602" y="1344"/>
                    </a:lnTo>
                    <a:lnTo>
                      <a:pt x="602" y="1340"/>
                    </a:lnTo>
                    <a:lnTo>
                      <a:pt x="604" y="1340"/>
                    </a:lnTo>
                    <a:lnTo>
                      <a:pt x="604" y="1339"/>
                    </a:lnTo>
                    <a:lnTo>
                      <a:pt x="605" y="1339"/>
                    </a:lnTo>
                    <a:lnTo>
                      <a:pt x="605" y="1337"/>
                    </a:lnTo>
                    <a:lnTo>
                      <a:pt x="607" y="1337"/>
                    </a:lnTo>
                    <a:lnTo>
                      <a:pt x="607" y="1334"/>
                    </a:lnTo>
                    <a:lnTo>
                      <a:pt x="609" y="1334"/>
                    </a:lnTo>
                    <a:lnTo>
                      <a:pt x="609" y="1332"/>
                    </a:lnTo>
                    <a:lnTo>
                      <a:pt x="610" y="1332"/>
                    </a:lnTo>
                    <a:lnTo>
                      <a:pt x="610" y="1329"/>
                    </a:lnTo>
                    <a:lnTo>
                      <a:pt x="612" y="1329"/>
                    </a:lnTo>
                    <a:lnTo>
                      <a:pt x="612" y="1327"/>
                    </a:lnTo>
                    <a:lnTo>
                      <a:pt x="614" y="1327"/>
                    </a:lnTo>
                    <a:lnTo>
                      <a:pt x="614" y="1325"/>
                    </a:lnTo>
                    <a:lnTo>
                      <a:pt x="615" y="1325"/>
                    </a:lnTo>
                    <a:lnTo>
                      <a:pt x="615" y="1322"/>
                    </a:lnTo>
                    <a:lnTo>
                      <a:pt x="617" y="1322"/>
                    </a:lnTo>
                    <a:lnTo>
                      <a:pt x="617" y="1320"/>
                    </a:lnTo>
                    <a:lnTo>
                      <a:pt x="619" y="1320"/>
                    </a:lnTo>
                    <a:lnTo>
                      <a:pt x="619" y="1317"/>
                    </a:lnTo>
                    <a:lnTo>
                      <a:pt x="620" y="1317"/>
                    </a:lnTo>
                    <a:lnTo>
                      <a:pt x="620" y="1315"/>
                    </a:lnTo>
                    <a:lnTo>
                      <a:pt x="622" y="1315"/>
                    </a:lnTo>
                    <a:lnTo>
                      <a:pt x="622" y="1314"/>
                    </a:lnTo>
                    <a:lnTo>
                      <a:pt x="624" y="1314"/>
                    </a:lnTo>
                    <a:lnTo>
                      <a:pt x="624" y="1310"/>
                    </a:lnTo>
                    <a:lnTo>
                      <a:pt x="625" y="1310"/>
                    </a:lnTo>
                    <a:lnTo>
                      <a:pt x="625" y="1309"/>
                    </a:lnTo>
                    <a:lnTo>
                      <a:pt x="627" y="1309"/>
                    </a:lnTo>
                    <a:lnTo>
                      <a:pt x="627" y="1305"/>
                    </a:lnTo>
                    <a:lnTo>
                      <a:pt x="629" y="1305"/>
                    </a:lnTo>
                    <a:lnTo>
                      <a:pt x="629" y="1304"/>
                    </a:lnTo>
                    <a:lnTo>
                      <a:pt x="630" y="1304"/>
                    </a:lnTo>
                    <a:lnTo>
                      <a:pt x="630" y="1302"/>
                    </a:lnTo>
                    <a:lnTo>
                      <a:pt x="632" y="1302"/>
                    </a:lnTo>
                    <a:lnTo>
                      <a:pt x="632" y="1299"/>
                    </a:lnTo>
                    <a:lnTo>
                      <a:pt x="634" y="1299"/>
                    </a:lnTo>
                    <a:lnTo>
                      <a:pt x="634" y="1297"/>
                    </a:lnTo>
                    <a:lnTo>
                      <a:pt x="635" y="1297"/>
                    </a:lnTo>
                    <a:lnTo>
                      <a:pt x="635" y="1295"/>
                    </a:lnTo>
                    <a:lnTo>
                      <a:pt x="637" y="1295"/>
                    </a:lnTo>
                    <a:lnTo>
                      <a:pt x="637" y="1292"/>
                    </a:lnTo>
                    <a:lnTo>
                      <a:pt x="639" y="1292"/>
                    </a:lnTo>
                    <a:lnTo>
                      <a:pt x="639" y="1290"/>
                    </a:lnTo>
                    <a:lnTo>
                      <a:pt x="640" y="1290"/>
                    </a:lnTo>
                    <a:lnTo>
                      <a:pt x="640" y="1289"/>
                    </a:lnTo>
                    <a:lnTo>
                      <a:pt x="642" y="1289"/>
                    </a:lnTo>
                    <a:lnTo>
                      <a:pt x="642" y="1285"/>
                    </a:lnTo>
                    <a:lnTo>
                      <a:pt x="644" y="1285"/>
                    </a:lnTo>
                    <a:lnTo>
                      <a:pt x="644" y="1284"/>
                    </a:lnTo>
                    <a:lnTo>
                      <a:pt x="645" y="1284"/>
                    </a:lnTo>
                    <a:lnTo>
                      <a:pt x="645" y="1282"/>
                    </a:lnTo>
                    <a:lnTo>
                      <a:pt x="647" y="1282"/>
                    </a:lnTo>
                    <a:lnTo>
                      <a:pt x="647" y="1280"/>
                    </a:lnTo>
                    <a:lnTo>
                      <a:pt x="649" y="1280"/>
                    </a:lnTo>
                    <a:lnTo>
                      <a:pt x="649" y="1277"/>
                    </a:lnTo>
                    <a:lnTo>
                      <a:pt x="650" y="1277"/>
                    </a:lnTo>
                    <a:lnTo>
                      <a:pt x="650" y="1275"/>
                    </a:lnTo>
                    <a:lnTo>
                      <a:pt x="652" y="1275"/>
                    </a:lnTo>
                    <a:lnTo>
                      <a:pt x="652" y="1274"/>
                    </a:lnTo>
                    <a:lnTo>
                      <a:pt x="654" y="1274"/>
                    </a:lnTo>
                    <a:lnTo>
                      <a:pt x="654" y="1270"/>
                    </a:lnTo>
                    <a:lnTo>
                      <a:pt x="655" y="1270"/>
                    </a:lnTo>
                    <a:lnTo>
                      <a:pt x="655" y="1269"/>
                    </a:lnTo>
                    <a:lnTo>
                      <a:pt x="657" y="1269"/>
                    </a:lnTo>
                    <a:lnTo>
                      <a:pt x="657" y="1267"/>
                    </a:lnTo>
                    <a:lnTo>
                      <a:pt x="659" y="1267"/>
                    </a:lnTo>
                    <a:lnTo>
                      <a:pt x="659" y="1264"/>
                    </a:lnTo>
                    <a:lnTo>
                      <a:pt x="660" y="1264"/>
                    </a:lnTo>
                    <a:lnTo>
                      <a:pt x="660" y="1262"/>
                    </a:lnTo>
                    <a:lnTo>
                      <a:pt x="662" y="1262"/>
                    </a:lnTo>
                    <a:lnTo>
                      <a:pt x="662" y="1260"/>
                    </a:lnTo>
                    <a:lnTo>
                      <a:pt x="664" y="1260"/>
                    </a:lnTo>
                    <a:lnTo>
                      <a:pt x="664" y="1257"/>
                    </a:lnTo>
                    <a:lnTo>
                      <a:pt x="665" y="1257"/>
                    </a:lnTo>
                    <a:lnTo>
                      <a:pt x="665" y="1255"/>
                    </a:lnTo>
                    <a:lnTo>
                      <a:pt x="667" y="1255"/>
                    </a:lnTo>
                    <a:lnTo>
                      <a:pt x="667" y="1254"/>
                    </a:lnTo>
                    <a:lnTo>
                      <a:pt x="669" y="1254"/>
                    </a:lnTo>
                    <a:lnTo>
                      <a:pt x="669" y="1250"/>
                    </a:lnTo>
                    <a:lnTo>
                      <a:pt x="670" y="1250"/>
                    </a:lnTo>
                    <a:lnTo>
                      <a:pt x="670" y="1249"/>
                    </a:lnTo>
                    <a:lnTo>
                      <a:pt x="672" y="1249"/>
                    </a:lnTo>
                    <a:lnTo>
                      <a:pt x="672" y="1247"/>
                    </a:lnTo>
                    <a:lnTo>
                      <a:pt x="674" y="1247"/>
                    </a:lnTo>
                    <a:lnTo>
                      <a:pt x="674" y="1245"/>
                    </a:lnTo>
                    <a:lnTo>
                      <a:pt x="675" y="1245"/>
                    </a:lnTo>
                    <a:lnTo>
                      <a:pt x="675" y="1242"/>
                    </a:lnTo>
                    <a:lnTo>
                      <a:pt x="677" y="1242"/>
                    </a:lnTo>
                    <a:lnTo>
                      <a:pt x="677" y="1240"/>
                    </a:lnTo>
                    <a:lnTo>
                      <a:pt x="679" y="1240"/>
                    </a:lnTo>
                    <a:lnTo>
                      <a:pt x="679" y="1239"/>
                    </a:lnTo>
                    <a:lnTo>
                      <a:pt x="680" y="1239"/>
                    </a:lnTo>
                    <a:lnTo>
                      <a:pt x="680" y="1235"/>
                    </a:lnTo>
                    <a:lnTo>
                      <a:pt x="682" y="1235"/>
                    </a:lnTo>
                    <a:lnTo>
                      <a:pt x="682" y="1234"/>
                    </a:lnTo>
                    <a:lnTo>
                      <a:pt x="684" y="1234"/>
                    </a:lnTo>
                    <a:lnTo>
                      <a:pt x="684" y="1232"/>
                    </a:lnTo>
                    <a:lnTo>
                      <a:pt x="685" y="1232"/>
                    </a:lnTo>
                    <a:lnTo>
                      <a:pt x="685" y="1229"/>
                    </a:lnTo>
                    <a:lnTo>
                      <a:pt x="687" y="1229"/>
                    </a:lnTo>
                    <a:lnTo>
                      <a:pt x="687" y="1227"/>
                    </a:lnTo>
                    <a:lnTo>
                      <a:pt x="689" y="1227"/>
                    </a:lnTo>
                    <a:lnTo>
                      <a:pt x="689" y="1225"/>
                    </a:lnTo>
                    <a:lnTo>
                      <a:pt x="690" y="1225"/>
                    </a:lnTo>
                    <a:lnTo>
                      <a:pt x="690" y="1224"/>
                    </a:lnTo>
                    <a:lnTo>
                      <a:pt x="692" y="1224"/>
                    </a:lnTo>
                    <a:lnTo>
                      <a:pt x="692" y="1220"/>
                    </a:lnTo>
                    <a:lnTo>
                      <a:pt x="694" y="1220"/>
                    </a:lnTo>
                    <a:lnTo>
                      <a:pt x="694" y="1219"/>
                    </a:lnTo>
                    <a:lnTo>
                      <a:pt x="695" y="1219"/>
                    </a:lnTo>
                    <a:lnTo>
                      <a:pt x="695" y="1217"/>
                    </a:lnTo>
                    <a:lnTo>
                      <a:pt x="697" y="1217"/>
                    </a:lnTo>
                    <a:lnTo>
                      <a:pt x="697" y="1215"/>
                    </a:lnTo>
                    <a:lnTo>
                      <a:pt x="699" y="1215"/>
                    </a:lnTo>
                    <a:lnTo>
                      <a:pt x="699" y="1212"/>
                    </a:lnTo>
                    <a:lnTo>
                      <a:pt x="700" y="1212"/>
                    </a:lnTo>
                    <a:lnTo>
                      <a:pt x="700" y="1210"/>
                    </a:lnTo>
                    <a:lnTo>
                      <a:pt x="702" y="1210"/>
                    </a:lnTo>
                    <a:lnTo>
                      <a:pt x="702" y="1209"/>
                    </a:lnTo>
                    <a:lnTo>
                      <a:pt x="704" y="1209"/>
                    </a:lnTo>
                    <a:lnTo>
                      <a:pt x="704" y="1207"/>
                    </a:lnTo>
                    <a:lnTo>
                      <a:pt x="705" y="1207"/>
                    </a:lnTo>
                    <a:lnTo>
                      <a:pt x="705" y="1204"/>
                    </a:lnTo>
                    <a:lnTo>
                      <a:pt x="707" y="1204"/>
                    </a:lnTo>
                    <a:lnTo>
                      <a:pt x="707" y="1202"/>
                    </a:lnTo>
                    <a:lnTo>
                      <a:pt x="709" y="1202"/>
                    </a:lnTo>
                    <a:lnTo>
                      <a:pt x="709" y="1200"/>
                    </a:lnTo>
                    <a:lnTo>
                      <a:pt x="710" y="1200"/>
                    </a:lnTo>
                    <a:lnTo>
                      <a:pt x="710" y="1199"/>
                    </a:lnTo>
                    <a:lnTo>
                      <a:pt x="712" y="1199"/>
                    </a:lnTo>
                    <a:lnTo>
                      <a:pt x="712" y="1195"/>
                    </a:lnTo>
                    <a:lnTo>
                      <a:pt x="714" y="1195"/>
                    </a:lnTo>
                    <a:lnTo>
                      <a:pt x="714" y="1194"/>
                    </a:lnTo>
                    <a:lnTo>
                      <a:pt x="715" y="1194"/>
                    </a:lnTo>
                    <a:lnTo>
                      <a:pt x="715" y="1192"/>
                    </a:lnTo>
                    <a:lnTo>
                      <a:pt x="717" y="1192"/>
                    </a:lnTo>
                    <a:lnTo>
                      <a:pt x="717" y="1190"/>
                    </a:lnTo>
                    <a:lnTo>
                      <a:pt x="719" y="1190"/>
                    </a:lnTo>
                    <a:lnTo>
                      <a:pt x="719" y="1187"/>
                    </a:lnTo>
                    <a:lnTo>
                      <a:pt x="720" y="1187"/>
                    </a:lnTo>
                    <a:lnTo>
                      <a:pt x="720" y="1185"/>
                    </a:lnTo>
                    <a:lnTo>
                      <a:pt x="722" y="1185"/>
                    </a:lnTo>
                    <a:lnTo>
                      <a:pt x="722" y="1184"/>
                    </a:lnTo>
                    <a:lnTo>
                      <a:pt x="724" y="1184"/>
                    </a:lnTo>
                    <a:lnTo>
                      <a:pt x="724" y="1182"/>
                    </a:lnTo>
                    <a:lnTo>
                      <a:pt x="725" y="1182"/>
                    </a:lnTo>
                    <a:lnTo>
                      <a:pt x="725" y="1180"/>
                    </a:lnTo>
                    <a:lnTo>
                      <a:pt x="727" y="1180"/>
                    </a:lnTo>
                    <a:lnTo>
                      <a:pt x="727" y="1177"/>
                    </a:lnTo>
                    <a:lnTo>
                      <a:pt x="729" y="1177"/>
                    </a:lnTo>
                    <a:lnTo>
                      <a:pt x="729" y="1175"/>
                    </a:lnTo>
                    <a:lnTo>
                      <a:pt x="730" y="1175"/>
                    </a:lnTo>
                    <a:lnTo>
                      <a:pt x="730" y="1174"/>
                    </a:lnTo>
                    <a:lnTo>
                      <a:pt x="732" y="1174"/>
                    </a:lnTo>
                    <a:lnTo>
                      <a:pt x="732" y="1172"/>
                    </a:lnTo>
                    <a:lnTo>
                      <a:pt x="734" y="1172"/>
                    </a:lnTo>
                    <a:lnTo>
                      <a:pt x="734" y="1170"/>
                    </a:lnTo>
                    <a:lnTo>
                      <a:pt x="735" y="1170"/>
                    </a:lnTo>
                    <a:lnTo>
                      <a:pt x="735" y="1167"/>
                    </a:lnTo>
                    <a:lnTo>
                      <a:pt x="737" y="1167"/>
                    </a:lnTo>
                    <a:lnTo>
                      <a:pt x="737" y="1165"/>
                    </a:lnTo>
                    <a:lnTo>
                      <a:pt x="739" y="1165"/>
                    </a:lnTo>
                    <a:lnTo>
                      <a:pt x="739" y="1164"/>
                    </a:lnTo>
                    <a:lnTo>
                      <a:pt x="740" y="1164"/>
                    </a:lnTo>
                    <a:lnTo>
                      <a:pt x="740" y="1162"/>
                    </a:lnTo>
                    <a:lnTo>
                      <a:pt x="742" y="1162"/>
                    </a:lnTo>
                    <a:lnTo>
                      <a:pt x="742" y="1160"/>
                    </a:lnTo>
                    <a:lnTo>
                      <a:pt x="744" y="1160"/>
                    </a:lnTo>
                    <a:lnTo>
                      <a:pt x="744" y="1159"/>
                    </a:lnTo>
                    <a:lnTo>
                      <a:pt x="745" y="1159"/>
                    </a:lnTo>
                    <a:lnTo>
                      <a:pt x="745" y="1155"/>
                    </a:lnTo>
                    <a:lnTo>
                      <a:pt x="747" y="1155"/>
                    </a:lnTo>
                    <a:lnTo>
                      <a:pt x="747" y="1154"/>
                    </a:lnTo>
                    <a:lnTo>
                      <a:pt x="749" y="1154"/>
                    </a:lnTo>
                    <a:lnTo>
                      <a:pt x="749" y="1152"/>
                    </a:lnTo>
                    <a:lnTo>
                      <a:pt x="750" y="1152"/>
                    </a:lnTo>
                    <a:lnTo>
                      <a:pt x="750" y="1150"/>
                    </a:lnTo>
                    <a:lnTo>
                      <a:pt x="752" y="1150"/>
                    </a:lnTo>
                    <a:lnTo>
                      <a:pt x="752" y="1149"/>
                    </a:lnTo>
                    <a:lnTo>
                      <a:pt x="754" y="1149"/>
                    </a:lnTo>
                    <a:lnTo>
                      <a:pt x="754" y="1147"/>
                    </a:lnTo>
                    <a:lnTo>
                      <a:pt x="755" y="1147"/>
                    </a:lnTo>
                    <a:lnTo>
                      <a:pt x="755" y="1144"/>
                    </a:lnTo>
                    <a:lnTo>
                      <a:pt x="757" y="1144"/>
                    </a:lnTo>
                    <a:lnTo>
                      <a:pt x="757" y="1142"/>
                    </a:lnTo>
                    <a:lnTo>
                      <a:pt x="759" y="1142"/>
                    </a:lnTo>
                    <a:lnTo>
                      <a:pt x="759" y="1140"/>
                    </a:lnTo>
                    <a:lnTo>
                      <a:pt x="760" y="1140"/>
                    </a:lnTo>
                    <a:lnTo>
                      <a:pt x="760" y="1139"/>
                    </a:lnTo>
                    <a:lnTo>
                      <a:pt x="762" y="1139"/>
                    </a:lnTo>
                    <a:lnTo>
                      <a:pt x="762" y="1137"/>
                    </a:lnTo>
                    <a:lnTo>
                      <a:pt x="764" y="1137"/>
                    </a:lnTo>
                    <a:lnTo>
                      <a:pt x="764" y="1135"/>
                    </a:lnTo>
                    <a:lnTo>
                      <a:pt x="765" y="1135"/>
                    </a:lnTo>
                    <a:lnTo>
                      <a:pt x="765" y="1132"/>
                    </a:lnTo>
                    <a:lnTo>
                      <a:pt x="767" y="1132"/>
                    </a:lnTo>
                    <a:lnTo>
                      <a:pt x="767" y="1130"/>
                    </a:lnTo>
                    <a:lnTo>
                      <a:pt x="769" y="1130"/>
                    </a:lnTo>
                    <a:lnTo>
                      <a:pt x="769" y="1129"/>
                    </a:lnTo>
                    <a:lnTo>
                      <a:pt x="770" y="1129"/>
                    </a:lnTo>
                    <a:lnTo>
                      <a:pt x="770" y="1127"/>
                    </a:lnTo>
                    <a:lnTo>
                      <a:pt x="772" y="1127"/>
                    </a:lnTo>
                    <a:lnTo>
                      <a:pt x="772" y="1125"/>
                    </a:lnTo>
                    <a:lnTo>
                      <a:pt x="774" y="1125"/>
                    </a:lnTo>
                    <a:lnTo>
                      <a:pt x="774" y="1122"/>
                    </a:lnTo>
                    <a:lnTo>
                      <a:pt x="775" y="1122"/>
                    </a:lnTo>
                    <a:lnTo>
                      <a:pt x="775" y="1120"/>
                    </a:lnTo>
                    <a:lnTo>
                      <a:pt x="777" y="1120"/>
                    </a:lnTo>
                    <a:lnTo>
                      <a:pt x="777" y="1119"/>
                    </a:lnTo>
                    <a:lnTo>
                      <a:pt x="779" y="1119"/>
                    </a:lnTo>
                    <a:lnTo>
                      <a:pt x="779" y="1117"/>
                    </a:lnTo>
                    <a:lnTo>
                      <a:pt x="780" y="1117"/>
                    </a:lnTo>
                    <a:lnTo>
                      <a:pt x="780" y="1115"/>
                    </a:lnTo>
                    <a:lnTo>
                      <a:pt x="782" y="1115"/>
                    </a:lnTo>
                    <a:lnTo>
                      <a:pt x="782" y="1114"/>
                    </a:lnTo>
                    <a:lnTo>
                      <a:pt x="784" y="1114"/>
                    </a:lnTo>
                    <a:lnTo>
                      <a:pt x="784" y="1110"/>
                    </a:lnTo>
                    <a:lnTo>
                      <a:pt x="785" y="1110"/>
                    </a:lnTo>
                    <a:lnTo>
                      <a:pt x="785" y="1109"/>
                    </a:lnTo>
                    <a:lnTo>
                      <a:pt x="787" y="1109"/>
                    </a:lnTo>
                    <a:lnTo>
                      <a:pt x="787" y="1107"/>
                    </a:lnTo>
                    <a:lnTo>
                      <a:pt x="789" y="1107"/>
                    </a:lnTo>
                    <a:lnTo>
                      <a:pt x="789" y="1105"/>
                    </a:lnTo>
                    <a:lnTo>
                      <a:pt x="790" y="1105"/>
                    </a:lnTo>
                    <a:lnTo>
                      <a:pt x="790" y="1104"/>
                    </a:lnTo>
                    <a:lnTo>
                      <a:pt x="792" y="1104"/>
                    </a:lnTo>
                    <a:lnTo>
                      <a:pt x="792" y="1102"/>
                    </a:lnTo>
                    <a:lnTo>
                      <a:pt x="794" y="1102"/>
                    </a:lnTo>
                    <a:lnTo>
                      <a:pt x="794" y="1099"/>
                    </a:lnTo>
                    <a:lnTo>
                      <a:pt x="795" y="1099"/>
                    </a:lnTo>
                    <a:lnTo>
                      <a:pt x="795" y="1097"/>
                    </a:lnTo>
                    <a:lnTo>
                      <a:pt x="797" y="1097"/>
                    </a:lnTo>
                    <a:lnTo>
                      <a:pt x="797" y="1095"/>
                    </a:lnTo>
                    <a:lnTo>
                      <a:pt x="799" y="1095"/>
                    </a:lnTo>
                    <a:lnTo>
                      <a:pt x="799" y="1094"/>
                    </a:lnTo>
                    <a:lnTo>
                      <a:pt x="800" y="1094"/>
                    </a:lnTo>
                    <a:lnTo>
                      <a:pt x="800" y="1092"/>
                    </a:lnTo>
                    <a:lnTo>
                      <a:pt x="802" y="1092"/>
                    </a:lnTo>
                    <a:lnTo>
                      <a:pt x="802" y="1090"/>
                    </a:lnTo>
                    <a:lnTo>
                      <a:pt x="804" y="1090"/>
                    </a:lnTo>
                    <a:lnTo>
                      <a:pt x="804" y="1089"/>
                    </a:lnTo>
                    <a:lnTo>
                      <a:pt x="805" y="1089"/>
                    </a:lnTo>
                    <a:lnTo>
                      <a:pt x="805" y="1092"/>
                    </a:lnTo>
                    <a:lnTo>
                      <a:pt x="804" y="1092"/>
                    </a:lnTo>
                    <a:lnTo>
                      <a:pt x="804" y="1094"/>
                    </a:lnTo>
                    <a:lnTo>
                      <a:pt x="802" y="1094"/>
                    </a:lnTo>
                    <a:lnTo>
                      <a:pt x="802" y="1095"/>
                    </a:lnTo>
                    <a:lnTo>
                      <a:pt x="800" y="1095"/>
                    </a:lnTo>
                    <a:lnTo>
                      <a:pt x="800" y="1097"/>
                    </a:lnTo>
                    <a:lnTo>
                      <a:pt x="799" y="1097"/>
                    </a:lnTo>
                    <a:lnTo>
                      <a:pt x="799" y="1099"/>
                    </a:lnTo>
                    <a:lnTo>
                      <a:pt x="797" y="1099"/>
                    </a:lnTo>
                    <a:lnTo>
                      <a:pt x="797" y="1100"/>
                    </a:lnTo>
                    <a:lnTo>
                      <a:pt x="795" y="1100"/>
                    </a:lnTo>
                    <a:lnTo>
                      <a:pt x="795" y="1104"/>
                    </a:lnTo>
                    <a:lnTo>
                      <a:pt x="794" y="1104"/>
                    </a:lnTo>
                    <a:lnTo>
                      <a:pt x="794" y="1105"/>
                    </a:lnTo>
                    <a:lnTo>
                      <a:pt x="792" y="1105"/>
                    </a:lnTo>
                    <a:lnTo>
                      <a:pt x="792" y="1107"/>
                    </a:lnTo>
                    <a:lnTo>
                      <a:pt x="790" y="1107"/>
                    </a:lnTo>
                    <a:lnTo>
                      <a:pt x="790" y="1109"/>
                    </a:lnTo>
                    <a:lnTo>
                      <a:pt x="789" y="1109"/>
                    </a:lnTo>
                    <a:lnTo>
                      <a:pt x="789" y="1110"/>
                    </a:lnTo>
                    <a:lnTo>
                      <a:pt x="787" y="1110"/>
                    </a:lnTo>
                    <a:lnTo>
                      <a:pt x="787" y="1112"/>
                    </a:lnTo>
                    <a:lnTo>
                      <a:pt x="785" y="1112"/>
                    </a:lnTo>
                    <a:lnTo>
                      <a:pt x="785" y="1115"/>
                    </a:lnTo>
                    <a:lnTo>
                      <a:pt x="784" y="1115"/>
                    </a:lnTo>
                    <a:lnTo>
                      <a:pt x="784" y="1117"/>
                    </a:lnTo>
                    <a:lnTo>
                      <a:pt x="782" y="1117"/>
                    </a:lnTo>
                    <a:lnTo>
                      <a:pt x="782" y="1119"/>
                    </a:lnTo>
                    <a:lnTo>
                      <a:pt x="780" y="1119"/>
                    </a:lnTo>
                    <a:lnTo>
                      <a:pt x="780" y="1120"/>
                    </a:lnTo>
                    <a:lnTo>
                      <a:pt x="779" y="1120"/>
                    </a:lnTo>
                    <a:lnTo>
                      <a:pt x="779" y="1122"/>
                    </a:lnTo>
                    <a:lnTo>
                      <a:pt x="777" y="1122"/>
                    </a:lnTo>
                    <a:lnTo>
                      <a:pt x="777" y="1124"/>
                    </a:lnTo>
                    <a:lnTo>
                      <a:pt x="775" y="1124"/>
                    </a:lnTo>
                    <a:lnTo>
                      <a:pt x="775" y="1127"/>
                    </a:lnTo>
                    <a:lnTo>
                      <a:pt x="774" y="1127"/>
                    </a:lnTo>
                    <a:lnTo>
                      <a:pt x="774" y="1129"/>
                    </a:lnTo>
                    <a:lnTo>
                      <a:pt x="772" y="1129"/>
                    </a:lnTo>
                    <a:lnTo>
                      <a:pt x="772" y="1130"/>
                    </a:lnTo>
                    <a:lnTo>
                      <a:pt x="770" y="1130"/>
                    </a:lnTo>
                    <a:lnTo>
                      <a:pt x="770" y="1132"/>
                    </a:lnTo>
                    <a:lnTo>
                      <a:pt x="769" y="1132"/>
                    </a:lnTo>
                    <a:lnTo>
                      <a:pt x="769" y="1134"/>
                    </a:lnTo>
                    <a:lnTo>
                      <a:pt x="767" y="1134"/>
                    </a:lnTo>
                    <a:lnTo>
                      <a:pt x="767" y="1137"/>
                    </a:lnTo>
                    <a:lnTo>
                      <a:pt x="765" y="1137"/>
                    </a:lnTo>
                    <a:lnTo>
                      <a:pt x="765" y="1139"/>
                    </a:lnTo>
                    <a:lnTo>
                      <a:pt x="764" y="1139"/>
                    </a:lnTo>
                    <a:lnTo>
                      <a:pt x="764" y="1140"/>
                    </a:lnTo>
                    <a:lnTo>
                      <a:pt x="762" y="1140"/>
                    </a:lnTo>
                    <a:lnTo>
                      <a:pt x="762" y="1142"/>
                    </a:lnTo>
                    <a:lnTo>
                      <a:pt x="760" y="1142"/>
                    </a:lnTo>
                    <a:lnTo>
                      <a:pt x="760" y="1144"/>
                    </a:lnTo>
                    <a:lnTo>
                      <a:pt x="759" y="1144"/>
                    </a:lnTo>
                    <a:lnTo>
                      <a:pt x="759" y="1145"/>
                    </a:lnTo>
                    <a:lnTo>
                      <a:pt x="757" y="1145"/>
                    </a:lnTo>
                    <a:lnTo>
                      <a:pt x="757" y="1149"/>
                    </a:lnTo>
                    <a:lnTo>
                      <a:pt x="755" y="1149"/>
                    </a:lnTo>
                    <a:lnTo>
                      <a:pt x="755" y="1150"/>
                    </a:lnTo>
                    <a:lnTo>
                      <a:pt x="754" y="1150"/>
                    </a:lnTo>
                    <a:lnTo>
                      <a:pt x="754" y="1152"/>
                    </a:lnTo>
                    <a:lnTo>
                      <a:pt x="752" y="1152"/>
                    </a:lnTo>
                    <a:lnTo>
                      <a:pt x="752" y="1154"/>
                    </a:lnTo>
                    <a:lnTo>
                      <a:pt x="750" y="1154"/>
                    </a:lnTo>
                    <a:lnTo>
                      <a:pt x="750" y="1155"/>
                    </a:lnTo>
                    <a:lnTo>
                      <a:pt x="749" y="1155"/>
                    </a:lnTo>
                    <a:lnTo>
                      <a:pt x="749" y="1157"/>
                    </a:lnTo>
                    <a:lnTo>
                      <a:pt x="747" y="1157"/>
                    </a:lnTo>
                    <a:lnTo>
                      <a:pt x="747" y="1160"/>
                    </a:lnTo>
                    <a:lnTo>
                      <a:pt x="745" y="1160"/>
                    </a:lnTo>
                    <a:lnTo>
                      <a:pt x="745" y="1162"/>
                    </a:lnTo>
                    <a:lnTo>
                      <a:pt x="744" y="1162"/>
                    </a:lnTo>
                    <a:lnTo>
                      <a:pt x="744" y="1164"/>
                    </a:lnTo>
                    <a:lnTo>
                      <a:pt x="742" y="1164"/>
                    </a:lnTo>
                    <a:lnTo>
                      <a:pt x="742" y="1165"/>
                    </a:lnTo>
                    <a:lnTo>
                      <a:pt x="740" y="1165"/>
                    </a:lnTo>
                    <a:lnTo>
                      <a:pt x="740" y="1167"/>
                    </a:lnTo>
                    <a:lnTo>
                      <a:pt x="739" y="1167"/>
                    </a:lnTo>
                    <a:lnTo>
                      <a:pt x="739" y="1169"/>
                    </a:lnTo>
                    <a:lnTo>
                      <a:pt x="737" y="1169"/>
                    </a:lnTo>
                    <a:lnTo>
                      <a:pt x="737" y="1172"/>
                    </a:lnTo>
                    <a:lnTo>
                      <a:pt x="735" y="1172"/>
                    </a:lnTo>
                    <a:lnTo>
                      <a:pt x="735" y="1174"/>
                    </a:lnTo>
                    <a:lnTo>
                      <a:pt x="734" y="1174"/>
                    </a:lnTo>
                    <a:lnTo>
                      <a:pt x="734" y="1175"/>
                    </a:lnTo>
                    <a:lnTo>
                      <a:pt x="732" y="1175"/>
                    </a:lnTo>
                    <a:lnTo>
                      <a:pt x="732" y="1177"/>
                    </a:lnTo>
                    <a:lnTo>
                      <a:pt x="730" y="1177"/>
                    </a:lnTo>
                    <a:lnTo>
                      <a:pt x="730" y="1179"/>
                    </a:lnTo>
                    <a:lnTo>
                      <a:pt x="729" y="1179"/>
                    </a:lnTo>
                    <a:lnTo>
                      <a:pt x="729" y="1182"/>
                    </a:lnTo>
                    <a:lnTo>
                      <a:pt x="727" y="1182"/>
                    </a:lnTo>
                    <a:lnTo>
                      <a:pt x="727" y="1184"/>
                    </a:lnTo>
                    <a:lnTo>
                      <a:pt x="725" y="1184"/>
                    </a:lnTo>
                    <a:lnTo>
                      <a:pt x="725" y="1185"/>
                    </a:lnTo>
                    <a:lnTo>
                      <a:pt x="724" y="1185"/>
                    </a:lnTo>
                    <a:lnTo>
                      <a:pt x="724" y="1187"/>
                    </a:lnTo>
                    <a:lnTo>
                      <a:pt x="722" y="1187"/>
                    </a:lnTo>
                    <a:lnTo>
                      <a:pt x="722" y="1189"/>
                    </a:lnTo>
                    <a:lnTo>
                      <a:pt x="720" y="1189"/>
                    </a:lnTo>
                    <a:lnTo>
                      <a:pt x="720" y="1192"/>
                    </a:lnTo>
                    <a:lnTo>
                      <a:pt x="719" y="1192"/>
                    </a:lnTo>
                    <a:lnTo>
                      <a:pt x="719" y="1194"/>
                    </a:lnTo>
                    <a:lnTo>
                      <a:pt x="717" y="1194"/>
                    </a:lnTo>
                    <a:lnTo>
                      <a:pt x="717" y="1195"/>
                    </a:lnTo>
                    <a:lnTo>
                      <a:pt x="715" y="1195"/>
                    </a:lnTo>
                    <a:lnTo>
                      <a:pt x="715" y="1197"/>
                    </a:lnTo>
                    <a:lnTo>
                      <a:pt x="714" y="1197"/>
                    </a:lnTo>
                    <a:lnTo>
                      <a:pt x="714" y="1200"/>
                    </a:lnTo>
                    <a:lnTo>
                      <a:pt x="712" y="1200"/>
                    </a:lnTo>
                    <a:lnTo>
                      <a:pt x="712" y="1202"/>
                    </a:lnTo>
                    <a:lnTo>
                      <a:pt x="710" y="1202"/>
                    </a:lnTo>
                    <a:lnTo>
                      <a:pt x="710" y="1204"/>
                    </a:lnTo>
                    <a:lnTo>
                      <a:pt x="709" y="1204"/>
                    </a:lnTo>
                    <a:lnTo>
                      <a:pt x="709" y="1205"/>
                    </a:lnTo>
                    <a:lnTo>
                      <a:pt x="707" y="1205"/>
                    </a:lnTo>
                    <a:lnTo>
                      <a:pt x="707" y="1209"/>
                    </a:lnTo>
                    <a:lnTo>
                      <a:pt x="705" y="1209"/>
                    </a:lnTo>
                    <a:lnTo>
                      <a:pt x="705" y="1210"/>
                    </a:lnTo>
                    <a:lnTo>
                      <a:pt x="704" y="1210"/>
                    </a:lnTo>
                    <a:lnTo>
                      <a:pt x="704" y="1212"/>
                    </a:lnTo>
                    <a:lnTo>
                      <a:pt x="702" y="1212"/>
                    </a:lnTo>
                    <a:lnTo>
                      <a:pt x="702" y="1214"/>
                    </a:lnTo>
                    <a:lnTo>
                      <a:pt x="700" y="1214"/>
                    </a:lnTo>
                    <a:lnTo>
                      <a:pt x="700" y="1217"/>
                    </a:lnTo>
                    <a:lnTo>
                      <a:pt x="699" y="1217"/>
                    </a:lnTo>
                    <a:lnTo>
                      <a:pt x="699" y="1219"/>
                    </a:lnTo>
                    <a:lnTo>
                      <a:pt x="697" y="1219"/>
                    </a:lnTo>
                    <a:lnTo>
                      <a:pt x="697" y="1220"/>
                    </a:lnTo>
                    <a:lnTo>
                      <a:pt x="695" y="1220"/>
                    </a:lnTo>
                    <a:lnTo>
                      <a:pt x="695" y="1222"/>
                    </a:lnTo>
                    <a:lnTo>
                      <a:pt x="694" y="1222"/>
                    </a:lnTo>
                    <a:lnTo>
                      <a:pt x="694" y="1225"/>
                    </a:lnTo>
                    <a:lnTo>
                      <a:pt x="692" y="1225"/>
                    </a:lnTo>
                    <a:lnTo>
                      <a:pt x="692" y="1227"/>
                    </a:lnTo>
                    <a:lnTo>
                      <a:pt x="690" y="1227"/>
                    </a:lnTo>
                    <a:lnTo>
                      <a:pt x="690" y="1229"/>
                    </a:lnTo>
                    <a:lnTo>
                      <a:pt x="689" y="1229"/>
                    </a:lnTo>
                    <a:lnTo>
                      <a:pt x="689" y="1230"/>
                    </a:lnTo>
                    <a:lnTo>
                      <a:pt x="687" y="1230"/>
                    </a:lnTo>
                    <a:lnTo>
                      <a:pt x="687" y="1234"/>
                    </a:lnTo>
                    <a:lnTo>
                      <a:pt x="685" y="1234"/>
                    </a:lnTo>
                    <a:lnTo>
                      <a:pt x="685" y="1235"/>
                    </a:lnTo>
                    <a:lnTo>
                      <a:pt x="684" y="1235"/>
                    </a:lnTo>
                    <a:lnTo>
                      <a:pt x="684" y="1237"/>
                    </a:lnTo>
                    <a:lnTo>
                      <a:pt x="682" y="1237"/>
                    </a:lnTo>
                    <a:lnTo>
                      <a:pt x="682" y="1240"/>
                    </a:lnTo>
                    <a:lnTo>
                      <a:pt x="680" y="1240"/>
                    </a:lnTo>
                    <a:lnTo>
                      <a:pt x="680" y="1242"/>
                    </a:lnTo>
                    <a:lnTo>
                      <a:pt x="679" y="1242"/>
                    </a:lnTo>
                    <a:lnTo>
                      <a:pt x="679" y="1244"/>
                    </a:lnTo>
                    <a:lnTo>
                      <a:pt x="677" y="1244"/>
                    </a:lnTo>
                    <a:lnTo>
                      <a:pt x="677" y="1247"/>
                    </a:lnTo>
                    <a:lnTo>
                      <a:pt x="675" y="1247"/>
                    </a:lnTo>
                    <a:lnTo>
                      <a:pt x="675" y="1249"/>
                    </a:lnTo>
                    <a:lnTo>
                      <a:pt x="674" y="1249"/>
                    </a:lnTo>
                    <a:lnTo>
                      <a:pt x="674" y="1250"/>
                    </a:lnTo>
                    <a:lnTo>
                      <a:pt x="672" y="1250"/>
                    </a:lnTo>
                    <a:lnTo>
                      <a:pt x="672" y="1252"/>
                    </a:lnTo>
                    <a:lnTo>
                      <a:pt x="670" y="1252"/>
                    </a:lnTo>
                    <a:lnTo>
                      <a:pt x="670" y="1255"/>
                    </a:lnTo>
                    <a:lnTo>
                      <a:pt x="669" y="1255"/>
                    </a:lnTo>
                    <a:lnTo>
                      <a:pt x="669" y="1257"/>
                    </a:lnTo>
                    <a:lnTo>
                      <a:pt x="667" y="1257"/>
                    </a:lnTo>
                    <a:lnTo>
                      <a:pt x="667" y="1259"/>
                    </a:lnTo>
                    <a:lnTo>
                      <a:pt x="665" y="1259"/>
                    </a:lnTo>
                    <a:lnTo>
                      <a:pt x="665" y="1262"/>
                    </a:lnTo>
                    <a:lnTo>
                      <a:pt x="664" y="1262"/>
                    </a:lnTo>
                    <a:lnTo>
                      <a:pt x="664" y="1264"/>
                    </a:lnTo>
                    <a:lnTo>
                      <a:pt x="662" y="1264"/>
                    </a:lnTo>
                    <a:lnTo>
                      <a:pt x="662" y="1265"/>
                    </a:lnTo>
                    <a:lnTo>
                      <a:pt x="660" y="1265"/>
                    </a:lnTo>
                    <a:lnTo>
                      <a:pt x="660" y="1269"/>
                    </a:lnTo>
                    <a:lnTo>
                      <a:pt x="659" y="1269"/>
                    </a:lnTo>
                    <a:lnTo>
                      <a:pt x="659" y="1270"/>
                    </a:lnTo>
                    <a:lnTo>
                      <a:pt x="657" y="1270"/>
                    </a:lnTo>
                    <a:lnTo>
                      <a:pt x="657" y="1272"/>
                    </a:lnTo>
                    <a:lnTo>
                      <a:pt x="655" y="1272"/>
                    </a:lnTo>
                    <a:lnTo>
                      <a:pt x="655" y="1275"/>
                    </a:lnTo>
                    <a:lnTo>
                      <a:pt x="654" y="1275"/>
                    </a:lnTo>
                    <a:lnTo>
                      <a:pt x="654" y="1277"/>
                    </a:lnTo>
                    <a:lnTo>
                      <a:pt x="652" y="1277"/>
                    </a:lnTo>
                    <a:lnTo>
                      <a:pt x="652" y="1279"/>
                    </a:lnTo>
                    <a:lnTo>
                      <a:pt x="650" y="1279"/>
                    </a:lnTo>
                    <a:lnTo>
                      <a:pt x="650" y="1282"/>
                    </a:lnTo>
                    <a:lnTo>
                      <a:pt x="649" y="1282"/>
                    </a:lnTo>
                    <a:lnTo>
                      <a:pt x="649" y="1284"/>
                    </a:lnTo>
                    <a:lnTo>
                      <a:pt x="647" y="1284"/>
                    </a:lnTo>
                    <a:lnTo>
                      <a:pt x="647" y="1285"/>
                    </a:lnTo>
                    <a:lnTo>
                      <a:pt x="645" y="1285"/>
                    </a:lnTo>
                    <a:lnTo>
                      <a:pt x="645" y="1287"/>
                    </a:lnTo>
                    <a:lnTo>
                      <a:pt x="644" y="1287"/>
                    </a:lnTo>
                    <a:lnTo>
                      <a:pt x="644" y="1290"/>
                    </a:lnTo>
                    <a:lnTo>
                      <a:pt x="642" y="1290"/>
                    </a:lnTo>
                    <a:lnTo>
                      <a:pt x="642" y="1292"/>
                    </a:lnTo>
                    <a:lnTo>
                      <a:pt x="640" y="1292"/>
                    </a:lnTo>
                    <a:lnTo>
                      <a:pt x="640" y="1294"/>
                    </a:lnTo>
                    <a:lnTo>
                      <a:pt x="639" y="1294"/>
                    </a:lnTo>
                    <a:lnTo>
                      <a:pt x="639" y="1297"/>
                    </a:lnTo>
                    <a:lnTo>
                      <a:pt x="637" y="1297"/>
                    </a:lnTo>
                    <a:lnTo>
                      <a:pt x="637" y="1299"/>
                    </a:lnTo>
                    <a:lnTo>
                      <a:pt x="635" y="1299"/>
                    </a:lnTo>
                    <a:lnTo>
                      <a:pt x="635" y="1302"/>
                    </a:lnTo>
                    <a:lnTo>
                      <a:pt x="634" y="1302"/>
                    </a:lnTo>
                    <a:lnTo>
                      <a:pt x="634" y="1304"/>
                    </a:lnTo>
                    <a:lnTo>
                      <a:pt x="632" y="1304"/>
                    </a:lnTo>
                    <a:lnTo>
                      <a:pt x="632" y="1305"/>
                    </a:lnTo>
                    <a:lnTo>
                      <a:pt x="630" y="1305"/>
                    </a:lnTo>
                    <a:lnTo>
                      <a:pt x="630" y="1309"/>
                    </a:lnTo>
                    <a:lnTo>
                      <a:pt x="629" y="1309"/>
                    </a:lnTo>
                    <a:lnTo>
                      <a:pt x="629" y="1310"/>
                    </a:lnTo>
                    <a:lnTo>
                      <a:pt x="627" y="1310"/>
                    </a:lnTo>
                    <a:lnTo>
                      <a:pt x="627" y="1312"/>
                    </a:lnTo>
                    <a:lnTo>
                      <a:pt x="625" y="1312"/>
                    </a:lnTo>
                    <a:lnTo>
                      <a:pt x="625" y="1315"/>
                    </a:lnTo>
                    <a:lnTo>
                      <a:pt x="624" y="1315"/>
                    </a:lnTo>
                    <a:lnTo>
                      <a:pt x="624" y="1317"/>
                    </a:lnTo>
                    <a:lnTo>
                      <a:pt x="622" y="1317"/>
                    </a:lnTo>
                    <a:lnTo>
                      <a:pt x="622" y="1319"/>
                    </a:lnTo>
                    <a:lnTo>
                      <a:pt x="620" y="1319"/>
                    </a:lnTo>
                    <a:lnTo>
                      <a:pt x="620" y="1322"/>
                    </a:lnTo>
                    <a:lnTo>
                      <a:pt x="619" y="1322"/>
                    </a:lnTo>
                    <a:lnTo>
                      <a:pt x="619" y="1324"/>
                    </a:lnTo>
                    <a:lnTo>
                      <a:pt x="617" y="1324"/>
                    </a:lnTo>
                    <a:lnTo>
                      <a:pt x="617" y="1327"/>
                    </a:lnTo>
                    <a:lnTo>
                      <a:pt x="615" y="1327"/>
                    </a:lnTo>
                    <a:lnTo>
                      <a:pt x="615" y="1329"/>
                    </a:lnTo>
                    <a:lnTo>
                      <a:pt x="614" y="1329"/>
                    </a:lnTo>
                    <a:lnTo>
                      <a:pt x="614" y="1330"/>
                    </a:lnTo>
                    <a:lnTo>
                      <a:pt x="612" y="1330"/>
                    </a:lnTo>
                    <a:lnTo>
                      <a:pt x="612" y="1334"/>
                    </a:lnTo>
                    <a:lnTo>
                      <a:pt x="610" y="1334"/>
                    </a:lnTo>
                    <a:lnTo>
                      <a:pt x="610" y="1335"/>
                    </a:lnTo>
                    <a:lnTo>
                      <a:pt x="609" y="1335"/>
                    </a:lnTo>
                    <a:lnTo>
                      <a:pt x="609" y="1339"/>
                    </a:lnTo>
                    <a:lnTo>
                      <a:pt x="607" y="1339"/>
                    </a:lnTo>
                    <a:lnTo>
                      <a:pt x="607" y="1340"/>
                    </a:lnTo>
                    <a:lnTo>
                      <a:pt x="605" y="1340"/>
                    </a:lnTo>
                    <a:lnTo>
                      <a:pt x="605" y="1342"/>
                    </a:lnTo>
                    <a:lnTo>
                      <a:pt x="604" y="1342"/>
                    </a:lnTo>
                    <a:lnTo>
                      <a:pt x="604" y="1345"/>
                    </a:lnTo>
                    <a:lnTo>
                      <a:pt x="602" y="1345"/>
                    </a:lnTo>
                    <a:lnTo>
                      <a:pt x="602" y="1347"/>
                    </a:lnTo>
                    <a:lnTo>
                      <a:pt x="600" y="1347"/>
                    </a:lnTo>
                    <a:lnTo>
                      <a:pt x="600" y="1350"/>
                    </a:lnTo>
                    <a:lnTo>
                      <a:pt x="599" y="1350"/>
                    </a:lnTo>
                    <a:lnTo>
                      <a:pt x="599" y="1352"/>
                    </a:lnTo>
                    <a:lnTo>
                      <a:pt x="597" y="1352"/>
                    </a:lnTo>
                    <a:lnTo>
                      <a:pt x="597" y="1355"/>
                    </a:lnTo>
                    <a:lnTo>
                      <a:pt x="595" y="1355"/>
                    </a:lnTo>
                    <a:lnTo>
                      <a:pt x="595" y="1357"/>
                    </a:lnTo>
                    <a:lnTo>
                      <a:pt x="594" y="1357"/>
                    </a:lnTo>
                    <a:lnTo>
                      <a:pt x="594" y="1359"/>
                    </a:lnTo>
                    <a:lnTo>
                      <a:pt x="592" y="1359"/>
                    </a:lnTo>
                    <a:lnTo>
                      <a:pt x="592" y="1362"/>
                    </a:lnTo>
                    <a:lnTo>
                      <a:pt x="590" y="1362"/>
                    </a:lnTo>
                    <a:lnTo>
                      <a:pt x="590" y="1364"/>
                    </a:lnTo>
                    <a:lnTo>
                      <a:pt x="589" y="1364"/>
                    </a:lnTo>
                    <a:lnTo>
                      <a:pt x="589" y="1367"/>
                    </a:lnTo>
                    <a:lnTo>
                      <a:pt x="587" y="1367"/>
                    </a:lnTo>
                    <a:lnTo>
                      <a:pt x="587" y="1369"/>
                    </a:lnTo>
                    <a:lnTo>
                      <a:pt x="585" y="1369"/>
                    </a:lnTo>
                    <a:lnTo>
                      <a:pt x="585" y="1370"/>
                    </a:lnTo>
                    <a:lnTo>
                      <a:pt x="584" y="1370"/>
                    </a:lnTo>
                    <a:lnTo>
                      <a:pt x="584" y="1374"/>
                    </a:lnTo>
                    <a:lnTo>
                      <a:pt x="582" y="1374"/>
                    </a:lnTo>
                    <a:lnTo>
                      <a:pt x="582" y="1375"/>
                    </a:lnTo>
                    <a:lnTo>
                      <a:pt x="580" y="1375"/>
                    </a:lnTo>
                    <a:lnTo>
                      <a:pt x="580" y="1379"/>
                    </a:lnTo>
                    <a:lnTo>
                      <a:pt x="579" y="1379"/>
                    </a:lnTo>
                    <a:lnTo>
                      <a:pt x="579" y="1380"/>
                    </a:lnTo>
                    <a:lnTo>
                      <a:pt x="577" y="1380"/>
                    </a:lnTo>
                    <a:lnTo>
                      <a:pt x="577" y="1382"/>
                    </a:lnTo>
                    <a:lnTo>
                      <a:pt x="575" y="1382"/>
                    </a:lnTo>
                    <a:lnTo>
                      <a:pt x="575" y="1385"/>
                    </a:lnTo>
                    <a:lnTo>
                      <a:pt x="574" y="1385"/>
                    </a:lnTo>
                    <a:lnTo>
                      <a:pt x="574" y="1387"/>
                    </a:lnTo>
                    <a:lnTo>
                      <a:pt x="572" y="1387"/>
                    </a:lnTo>
                    <a:lnTo>
                      <a:pt x="572" y="1390"/>
                    </a:lnTo>
                    <a:lnTo>
                      <a:pt x="570" y="1390"/>
                    </a:lnTo>
                    <a:lnTo>
                      <a:pt x="570" y="1392"/>
                    </a:lnTo>
                    <a:lnTo>
                      <a:pt x="569" y="1392"/>
                    </a:lnTo>
                    <a:lnTo>
                      <a:pt x="569" y="1395"/>
                    </a:lnTo>
                    <a:lnTo>
                      <a:pt x="567" y="1395"/>
                    </a:lnTo>
                    <a:lnTo>
                      <a:pt x="567" y="1397"/>
                    </a:lnTo>
                    <a:lnTo>
                      <a:pt x="565" y="1397"/>
                    </a:lnTo>
                    <a:lnTo>
                      <a:pt x="565" y="1399"/>
                    </a:lnTo>
                    <a:lnTo>
                      <a:pt x="564" y="1399"/>
                    </a:lnTo>
                    <a:lnTo>
                      <a:pt x="564" y="1402"/>
                    </a:lnTo>
                    <a:lnTo>
                      <a:pt x="562" y="1402"/>
                    </a:lnTo>
                    <a:lnTo>
                      <a:pt x="562" y="1404"/>
                    </a:lnTo>
                    <a:lnTo>
                      <a:pt x="560" y="1404"/>
                    </a:lnTo>
                    <a:lnTo>
                      <a:pt x="560" y="1407"/>
                    </a:lnTo>
                    <a:lnTo>
                      <a:pt x="559" y="1407"/>
                    </a:lnTo>
                    <a:lnTo>
                      <a:pt x="559" y="1409"/>
                    </a:lnTo>
                    <a:lnTo>
                      <a:pt x="557" y="1409"/>
                    </a:lnTo>
                    <a:lnTo>
                      <a:pt x="557" y="1412"/>
                    </a:lnTo>
                    <a:lnTo>
                      <a:pt x="555" y="1412"/>
                    </a:lnTo>
                    <a:lnTo>
                      <a:pt x="555" y="1414"/>
                    </a:lnTo>
                    <a:lnTo>
                      <a:pt x="554" y="1414"/>
                    </a:lnTo>
                    <a:lnTo>
                      <a:pt x="554" y="1415"/>
                    </a:lnTo>
                    <a:lnTo>
                      <a:pt x="552" y="1415"/>
                    </a:lnTo>
                    <a:lnTo>
                      <a:pt x="552" y="1419"/>
                    </a:lnTo>
                    <a:lnTo>
                      <a:pt x="550" y="1419"/>
                    </a:lnTo>
                    <a:lnTo>
                      <a:pt x="550" y="1420"/>
                    </a:lnTo>
                    <a:lnTo>
                      <a:pt x="549" y="1420"/>
                    </a:lnTo>
                    <a:lnTo>
                      <a:pt x="549" y="1424"/>
                    </a:lnTo>
                    <a:lnTo>
                      <a:pt x="547" y="1424"/>
                    </a:lnTo>
                    <a:lnTo>
                      <a:pt x="547" y="1425"/>
                    </a:lnTo>
                    <a:lnTo>
                      <a:pt x="545" y="1425"/>
                    </a:lnTo>
                    <a:lnTo>
                      <a:pt x="545" y="1429"/>
                    </a:lnTo>
                    <a:lnTo>
                      <a:pt x="544" y="1429"/>
                    </a:lnTo>
                    <a:lnTo>
                      <a:pt x="544" y="1430"/>
                    </a:lnTo>
                    <a:lnTo>
                      <a:pt x="542" y="1430"/>
                    </a:lnTo>
                    <a:lnTo>
                      <a:pt x="542" y="1434"/>
                    </a:lnTo>
                    <a:lnTo>
                      <a:pt x="540" y="1434"/>
                    </a:lnTo>
                    <a:lnTo>
                      <a:pt x="540" y="1437"/>
                    </a:lnTo>
                    <a:lnTo>
                      <a:pt x="539" y="1437"/>
                    </a:lnTo>
                    <a:lnTo>
                      <a:pt x="539" y="1439"/>
                    </a:lnTo>
                    <a:lnTo>
                      <a:pt x="537" y="1439"/>
                    </a:lnTo>
                    <a:lnTo>
                      <a:pt x="537" y="1442"/>
                    </a:lnTo>
                    <a:lnTo>
                      <a:pt x="535" y="1442"/>
                    </a:lnTo>
                    <a:lnTo>
                      <a:pt x="535" y="1444"/>
                    </a:lnTo>
                    <a:lnTo>
                      <a:pt x="534" y="1444"/>
                    </a:lnTo>
                    <a:lnTo>
                      <a:pt x="534" y="1447"/>
                    </a:lnTo>
                    <a:lnTo>
                      <a:pt x="532" y="1447"/>
                    </a:lnTo>
                    <a:lnTo>
                      <a:pt x="532" y="1449"/>
                    </a:lnTo>
                    <a:lnTo>
                      <a:pt x="530" y="1449"/>
                    </a:lnTo>
                    <a:lnTo>
                      <a:pt x="530" y="1452"/>
                    </a:lnTo>
                    <a:lnTo>
                      <a:pt x="529" y="1452"/>
                    </a:lnTo>
                    <a:lnTo>
                      <a:pt x="529" y="1454"/>
                    </a:lnTo>
                    <a:lnTo>
                      <a:pt x="527" y="1454"/>
                    </a:lnTo>
                    <a:lnTo>
                      <a:pt x="527" y="1457"/>
                    </a:lnTo>
                    <a:lnTo>
                      <a:pt x="525" y="1457"/>
                    </a:lnTo>
                    <a:lnTo>
                      <a:pt x="525" y="1459"/>
                    </a:lnTo>
                    <a:lnTo>
                      <a:pt x="524" y="1459"/>
                    </a:lnTo>
                    <a:lnTo>
                      <a:pt x="524" y="1462"/>
                    </a:lnTo>
                    <a:lnTo>
                      <a:pt x="522" y="1462"/>
                    </a:lnTo>
                    <a:lnTo>
                      <a:pt x="522" y="1464"/>
                    </a:lnTo>
                    <a:lnTo>
                      <a:pt x="520" y="1464"/>
                    </a:lnTo>
                    <a:lnTo>
                      <a:pt x="520" y="1467"/>
                    </a:lnTo>
                    <a:lnTo>
                      <a:pt x="519" y="1467"/>
                    </a:lnTo>
                    <a:lnTo>
                      <a:pt x="519" y="1470"/>
                    </a:lnTo>
                    <a:lnTo>
                      <a:pt x="517" y="1470"/>
                    </a:lnTo>
                    <a:lnTo>
                      <a:pt x="517" y="1472"/>
                    </a:lnTo>
                    <a:lnTo>
                      <a:pt x="515" y="1472"/>
                    </a:lnTo>
                    <a:lnTo>
                      <a:pt x="515" y="1475"/>
                    </a:lnTo>
                    <a:lnTo>
                      <a:pt x="514" y="1475"/>
                    </a:lnTo>
                    <a:lnTo>
                      <a:pt x="514" y="1477"/>
                    </a:lnTo>
                    <a:lnTo>
                      <a:pt x="512" y="1477"/>
                    </a:lnTo>
                    <a:lnTo>
                      <a:pt x="512" y="1480"/>
                    </a:lnTo>
                    <a:lnTo>
                      <a:pt x="510" y="1480"/>
                    </a:lnTo>
                    <a:lnTo>
                      <a:pt x="510" y="1482"/>
                    </a:lnTo>
                    <a:lnTo>
                      <a:pt x="509" y="1482"/>
                    </a:lnTo>
                    <a:lnTo>
                      <a:pt x="509" y="1485"/>
                    </a:lnTo>
                    <a:lnTo>
                      <a:pt x="507" y="1485"/>
                    </a:lnTo>
                    <a:lnTo>
                      <a:pt x="507" y="1487"/>
                    </a:lnTo>
                    <a:lnTo>
                      <a:pt x="505" y="1487"/>
                    </a:lnTo>
                    <a:lnTo>
                      <a:pt x="505" y="1490"/>
                    </a:lnTo>
                    <a:lnTo>
                      <a:pt x="504" y="1490"/>
                    </a:lnTo>
                    <a:lnTo>
                      <a:pt x="504" y="1492"/>
                    </a:lnTo>
                    <a:lnTo>
                      <a:pt x="502" y="1492"/>
                    </a:lnTo>
                    <a:lnTo>
                      <a:pt x="502" y="1495"/>
                    </a:lnTo>
                    <a:lnTo>
                      <a:pt x="500" y="1495"/>
                    </a:lnTo>
                    <a:lnTo>
                      <a:pt x="500" y="1499"/>
                    </a:lnTo>
                    <a:lnTo>
                      <a:pt x="499" y="1499"/>
                    </a:lnTo>
                    <a:lnTo>
                      <a:pt x="499" y="1500"/>
                    </a:lnTo>
                    <a:lnTo>
                      <a:pt x="497" y="1500"/>
                    </a:lnTo>
                    <a:lnTo>
                      <a:pt x="497" y="1504"/>
                    </a:lnTo>
                    <a:lnTo>
                      <a:pt x="495" y="1504"/>
                    </a:lnTo>
                    <a:lnTo>
                      <a:pt x="495" y="1505"/>
                    </a:lnTo>
                    <a:lnTo>
                      <a:pt x="494" y="1505"/>
                    </a:lnTo>
                    <a:lnTo>
                      <a:pt x="494" y="1509"/>
                    </a:lnTo>
                    <a:lnTo>
                      <a:pt x="492" y="1509"/>
                    </a:lnTo>
                    <a:lnTo>
                      <a:pt x="492" y="1510"/>
                    </a:lnTo>
                    <a:lnTo>
                      <a:pt x="490" y="1510"/>
                    </a:lnTo>
                    <a:lnTo>
                      <a:pt x="490" y="1514"/>
                    </a:lnTo>
                    <a:lnTo>
                      <a:pt x="489" y="1514"/>
                    </a:lnTo>
                    <a:lnTo>
                      <a:pt x="489" y="1515"/>
                    </a:lnTo>
                    <a:lnTo>
                      <a:pt x="487" y="1515"/>
                    </a:lnTo>
                    <a:lnTo>
                      <a:pt x="487" y="1519"/>
                    </a:lnTo>
                    <a:lnTo>
                      <a:pt x="485" y="1519"/>
                    </a:lnTo>
                    <a:lnTo>
                      <a:pt x="485" y="1520"/>
                    </a:lnTo>
                    <a:lnTo>
                      <a:pt x="484" y="1520"/>
                    </a:lnTo>
                    <a:lnTo>
                      <a:pt x="484" y="1524"/>
                    </a:lnTo>
                    <a:lnTo>
                      <a:pt x="482" y="1524"/>
                    </a:lnTo>
                    <a:lnTo>
                      <a:pt x="482" y="1527"/>
                    </a:lnTo>
                    <a:lnTo>
                      <a:pt x="480" y="1527"/>
                    </a:lnTo>
                    <a:lnTo>
                      <a:pt x="480" y="1529"/>
                    </a:lnTo>
                    <a:lnTo>
                      <a:pt x="479" y="1529"/>
                    </a:lnTo>
                    <a:lnTo>
                      <a:pt x="479" y="1532"/>
                    </a:lnTo>
                    <a:lnTo>
                      <a:pt x="477" y="1532"/>
                    </a:lnTo>
                    <a:lnTo>
                      <a:pt x="477" y="1535"/>
                    </a:lnTo>
                    <a:lnTo>
                      <a:pt x="475" y="1535"/>
                    </a:lnTo>
                    <a:lnTo>
                      <a:pt x="475" y="1537"/>
                    </a:lnTo>
                    <a:lnTo>
                      <a:pt x="474" y="1537"/>
                    </a:lnTo>
                    <a:lnTo>
                      <a:pt x="474" y="1540"/>
                    </a:lnTo>
                    <a:lnTo>
                      <a:pt x="472" y="1540"/>
                    </a:lnTo>
                    <a:lnTo>
                      <a:pt x="472" y="1544"/>
                    </a:lnTo>
                    <a:lnTo>
                      <a:pt x="470" y="1544"/>
                    </a:lnTo>
                    <a:lnTo>
                      <a:pt x="470" y="1545"/>
                    </a:lnTo>
                    <a:lnTo>
                      <a:pt x="469" y="1545"/>
                    </a:lnTo>
                    <a:lnTo>
                      <a:pt x="469" y="1549"/>
                    </a:lnTo>
                    <a:lnTo>
                      <a:pt x="467" y="1549"/>
                    </a:lnTo>
                    <a:lnTo>
                      <a:pt x="467" y="1552"/>
                    </a:lnTo>
                    <a:lnTo>
                      <a:pt x="465" y="1552"/>
                    </a:lnTo>
                    <a:lnTo>
                      <a:pt x="465" y="1554"/>
                    </a:lnTo>
                    <a:lnTo>
                      <a:pt x="464" y="1554"/>
                    </a:lnTo>
                    <a:lnTo>
                      <a:pt x="464" y="1557"/>
                    </a:lnTo>
                    <a:lnTo>
                      <a:pt x="462" y="1557"/>
                    </a:lnTo>
                    <a:lnTo>
                      <a:pt x="462" y="1560"/>
                    </a:lnTo>
                    <a:lnTo>
                      <a:pt x="460" y="1560"/>
                    </a:lnTo>
                    <a:lnTo>
                      <a:pt x="460" y="1562"/>
                    </a:lnTo>
                    <a:lnTo>
                      <a:pt x="459" y="1562"/>
                    </a:lnTo>
                    <a:lnTo>
                      <a:pt x="459" y="1565"/>
                    </a:lnTo>
                    <a:lnTo>
                      <a:pt x="457" y="1565"/>
                    </a:lnTo>
                    <a:lnTo>
                      <a:pt x="457" y="1569"/>
                    </a:lnTo>
                    <a:lnTo>
                      <a:pt x="455" y="1569"/>
                    </a:lnTo>
                    <a:lnTo>
                      <a:pt x="455" y="1570"/>
                    </a:lnTo>
                    <a:lnTo>
                      <a:pt x="454" y="1570"/>
                    </a:lnTo>
                    <a:lnTo>
                      <a:pt x="454" y="1574"/>
                    </a:lnTo>
                    <a:lnTo>
                      <a:pt x="452" y="1574"/>
                    </a:lnTo>
                    <a:lnTo>
                      <a:pt x="452" y="1577"/>
                    </a:lnTo>
                    <a:lnTo>
                      <a:pt x="450" y="1577"/>
                    </a:lnTo>
                    <a:lnTo>
                      <a:pt x="450" y="1580"/>
                    </a:lnTo>
                    <a:lnTo>
                      <a:pt x="449" y="1580"/>
                    </a:lnTo>
                    <a:lnTo>
                      <a:pt x="449" y="1582"/>
                    </a:lnTo>
                    <a:lnTo>
                      <a:pt x="447" y="1582"/>
                    </a:lnTo>
                    <a:lnTo>
                      <a:pt x="447" y="1585"/>
                    </a:lnTo>
                    <a:lnTo>
                      <a:pt x="445" y="1585"/>
                    </a:lnTo>
                    <a:lnTo>
                      <a:pt x="445" y="1589"/>
                    </a:lnTo>
                    <a:lnTo>
                      <a:pt x="444" y="1589"/>
                    </a:lnTo>
                    <a:lnTo>
                      <a:pt x="444" y="1590"/>
                    </a:lnTo>
                    <a:lnTo>
                      <a:pt x="442" y="1590"/>
                    </a:lnTo>
                    <a:lnTo>
                      <a:pt x="442" y="1594"/>
                    </a:lnTo>
                    <a:lnTo>
                      <a:pt x="440" y="1594"/>
                    </a:lnTo>
                    <a:lnTo>
                      <a:pt x="440" y="1597"/>
                    </a:lnTo>
                    <a:lnTo>
                      <a:pt x="439" y="1597"/>
                    </a:lnTo>
                    <a:lnTo>
                      <a:pt x="439" y="1599"/>
                    </a:lnTo>
                    <a:lnTo>
                      <a:pt x="437" y="1599"/>
                    </a:lnTo>
                    <a:lnTo>
                      <a:pt x="437" y="1602"/>
                    </a:lnTo>
                    <a:lnTo>
                      <a:pt x="435" y="1602"/>
                    </a:lnTo>
                    <a:lnTo>
                      <a:pt x="435" y="1605"/>
                    </a:lnTo>
                    <a:lnTo>
                      <a:pt x="434" y="1605"/>
                    </a:lnTo>
                    <a:lnTo>
                      <a:pt x="434" y="1607"/>
                    </a:lnTo>
                    <a:lnTo>
                      <a:pt x="432" y="1607"/>
                    </a:lnTo>
                    <a:lnTo>
                      <a:pt x="432" y="1610"/>
                    </a:lnTo>
                    <a:lnTo>
                      <a:pt x="430" y="1610"/>
                    </a:lnTo>
                    <a:lnTo>
                      <a:pt x="430" y="1614"/>
                    </a:lnTo>
                    <a:lnTo>
                      <a:pt x="429" y="1614"/>
                    </a:lnTo>
                    <a:lnTo>
                      <a:pt x="429" y="1617"/>
                    </a:lnTo>
                    <a:lnTo>
                      <a:pt x="427" y="1617"/>
                    </a:lnTo>
                    <a:lnTo>
                      <a:pt x="427" y="1619"/>
                    </a:lnTo>
                    <a:lnTo>
                      <a:pt x="425" y="1619"/>
                    </a:lnTo>
                    <a:lnTo>
                      <a:pt x="425" y="1622"/>
                    </a:lnTo>
                    <a:lnTo>
                      <a:pt x="424" y="1622"/>
                    </a:lnTo>
                    <a:lnTo>
                      <a:pt x="424" y="1625"/>
                    </a:lnTo>
                    <a:lnTo>
                      <a:pt x="422" y="1625"/>
                    </a:lnTo>
                    <a:lnTo>
                      <a:pt x="422" y="1627"/>
                    </a:lnTo>
                    <a:lnTo>
                      <a:pt x="420" y="1627"/>
                    </a:lnTo>
                    <a:lnTo>
                      <a:pt x="420" y="1630"/>
                    </a:lnTo>
                    <a:lnTo>
                      <a:pt x="419" y="1630"/>
                    </a:lnTo>
                    <a:lnTo>
                      <a:pt x="419" y="1634"/>
                    </a:lnTo>
                    <a:lnTo>
                      <a:pt x="417" y="1634"/>
                    </a:lnTo>
                    <a:lnTo>
                      <a:pt x="417" y="1637"/>
                    </a:lnTo>
                    <a:lnTo>
                      <a:pt x="415" y="1637"/>
                    </a:lnTo>
                    <a:lnTo>
                      <a:pt x="415" y="1639"/>
                    </a:lnTo>
                    <a:lnTo>
                      <a:pt x="414" y="1639"/>
                    </a:lnTo>
                    <a:lnTo>
                      <a:pt x="414" y="1642"/>
                    </a:lnTo>
                    <a:lnTo>
                      <a:pt x="412" y="1642"/>
                    </a:lnTo>
                    <a:lnTo>
                      <a:pt x="412" y="1645"/>
                    </a:lnTo>
                    <a:lnTo>
                      <a:pt x="410" y="1645"/>
                    </a:lnTo>
                    <a:lnTo>
                      <a:pt x="410" y="1649"/>
                    </a:lnTo>
                    <a:lnTo>
                      <a:pt x="409" y="1649"/>
                    </a:lnTo>
                    <a:lnTo>
                      <a:pt x="409" y="1652"/>
                    </a:lnTo>
                    <a:lnTo>
                      <a:pt x="407" y="1652"/>
                    </a:lnTo>
                    <a:lnTo>
                      <a:pt x="407" y="1654"/>
                    </a:lnTo>
                    <a:lnTo>
                      <a:pt x="405" y="1654"/>
                    </a:lnTo>
                    <a:lnTo>
                      <a:pt x="405" y="1657"/>
                    </a:lnTo>
                    <a:lnTo>
                      <a:pt x="404" y="1657"/>
                    </a:lnTo>
                    <a:lnTo>
                      <a:pt x="404" y="1660"/>
                    </a:lnTo>
                    <a:lnTo>
                      <a:pt x="402" y="1660"/>
                    </a:lnTo>
                    <a:lnTo>
                      <a:pt x="402" y="1664"/>
                    </a:lnTo>
                    <a:lnTo>
                      <a:pt x="400" y="1664"/>
                    </a:lnTo>
                    <a:lnTo>
                      <a:pt x="400" y="1667"/>
                    </a:lnTo>
                    <a:lnTo>
                      <a:pt x="399" y="1667"/>
                    </a:lnTo>
                    <a:lnTo>
                      <a:pt x="399" y="1670"/>
                    </a:lnTo>
                    <a:lnTo>
                      <a:pt x="397" y="1670"/>
                    </a:lnTo>
                    <a:lnTo>
                      <a:pt x="397" y="1672"/>
                    </a:lnTo>
                    <a:lnTo>
                      <a:pt x="395" y="1672"/>
                    </a:lnTo>
                    <a:lnTo>
                      <a:pt x="395" y="1675"/>
                    </a:lnTo>
                    <a:lnTo>
                      <a:pt x="394" y="1675"/>
                    </a:lnTo>
                    <a:lnTo>
                      <a:pt x="394" y="1679"/>
                    </a:lnTo>
                    <a:lnTo>
                      <a:pt x="392" y="1679"/>
                    </a:lnTo>
                    <a:lnTo>
                      <a:pt x="392" y="1682"/>
                    </a:lnTo>
                    <a:lnTo>
                      <a:pt x="390" y="1682"/>
                    </a:lnTo>
                    <a:lnTo>
                      <a:pt x="390" y="1685"/>
                    </a:lnTo>
                    <a:lnTo>
                      <a:pt x="389" y="1685"/>
                    </a:lnTo>
                    <a:lnTo>
                      <a:pt x="389" y="1689"/>
                    </a:lnTo>
                    <a:lnTo>
                      <a:pt x="387" y="1689"/>
                    </a:lnTo>
                    <a:lnTo>
                      <a:pt x="387" y="1692"/>
                    </a:lnTo>
                    <a:lnTo>
                      <a:pt x="385" y="1692"/>
                    </a:lnTo>
                    <a:lnTo>
                      <a:pt x="385" y="1694"/>
                    </a:lnTo>
                    <a:lnTo>
                      <a:pt x="384" y="1694"/>
                    </a:lnTo>
                    <a:lnTo>
                      <a:pt x="384" y="1697"/>
                    </a:lnTo>
                    <a:lnTo>
                      <a:pt x="382" y="1697"/>
                    </a:lnTo>
                    <a:lnTo>
                      <a:pt x="382" y="1700"/>
                    </a:lnTo>
                    <a:lnTo>
                      <a:pt x="380" y="1700"/>
                    </a:lnTo>
                    <a:lnTo>
                      <a:pt x="380" y="1704"/>
                    </a:lnTo>
                    <a:lnTo>
                      <a:pt x="379" y="1704"/>
                    </a:lnTo>
                    <a:lnTo>
                      <a:pt x="379" y="1707"/>
                    </a:lnTo>
                    <a:lnTo>
                      <a:pt x="377" y="1707"/>
                    </a:lnTo>
                    <a:lnTo>
                      <a:pt x="377" y="1710"/>
                    </a:lnTo>
                    <a:lnTo>
                      <a:pt x="375" y="1710"/>
                    </a:lnTo>
                    <a:lnTo>
                      <a:pt x="375" y="1714"/>
                    </a:lnTo>
                    <a:lnTo>
                      <a:pt x="374" y="1714"/>
                    </a:lnTo>
                    <a:lnTo>
                      <a:pt x="374" y="1717"/>
                    </a:lnTo>
                    <a:lnTo>
                      <a:pt x="372" y="1717"/>
                    </a:lnTo>
                    <a:lnTo>
                      <a:pt x="372" y="1719"/>
                    </a:lnTo>
                    <a:lnTo>
                      <a:pt x="370" y="1719"/>
                    </a:lnTo>
                    <a:lnTo>
                      <a:pt x="370" y="1722"/>
                    </a:lnTo>
                    <a:lnTo>
                      <a:pt x="369" y="1722"/>
                    </a:lnTo>
                    <a:lnTo>
                      <a:pt x="369" y="1725"/>
                    </a:lnTo>
                    <a:lnTo>
                      <a:pt x="367" y="1725"/>
                    </a:lnTo>
                    <a:lnTo>
                      <a:pt x="367" y="1729"/>
                    </a:lnTo>
                    <a:lnTo>
                      <a:pt x="365" y="1729"/>
                    </a:lnTo>
                    <a:lnTo>
                      <a:pt x="365" y="1732"/>
                    </a:lnTo>
                    <a:lnTo>
                      <a:pt x="364" y="1732"/>
                    </a:lnTo>
                    <a:lnTo>
                      <a:pt x="364" y="1735"/>
                    </a:lnTo>
                    <a:lnTo>
                      <a:pt x="362" y="1735"/>
                    </a:lnTo>
                    <a:lnTo>
                      <a:pt x="362" y="1739"/>
                    </a:lnTo>
                    <a:lnTo>
                      <a:pt x="360" y="1739"/>
                    </a:lnTo>
                    <a:lnTo>
                      <a:pt x="360" y="1740"/>
                    </a:lnTo>
                    <a:lnTo>
                      <a:pt x="359" y="1740"/>
                    </a:lnTo>
                    <a:lnTo>
                      <a:pt x="359" y="1744"/>
                    </a:lnTo>
                    <a:lnTo>
                      <a:pt x="357" y="1744"/>
                    </a:lnTo>
                    <a:lnTo>
                      <a:pt x="357" y="1747"/>
                    </a:lnTo>
                    <a:lnTo>
                      <a:pt x="355" y="1747"/>
                    </a:lnTo>
                    <a:lnTo>
                      <a:pt x="355" y="1750"/>
                    </a:lnTo>
                    <a:lnTo>
                      <a:pt x="354" y="1750"/>
                    </a:lnTo>
                    <a:lnTo>
                      <a:pt x="354" y="1754"/>
                    </a:lnTo>
                    <a:lnTo>
                      <a:pt x="352" y="1754"/>
                    </a:lnTo>
                    <a:lnTo>
                      <a:pt x="352" y="1757"/>
                    </a:lnTo>
                    <a:lnTo>
                      <a:pt x="350" y="1757"/>
                    </a:lnTo>
                    <a:lnTo>
                      <a:pt x="350" y="1760"/>
                    </a:lnTo>
                    <a:lnTo>
                      <a:pt x="349" y="1760"/>
                    </a:lnTo>
                    <a:lnTo>
                      <a:pt x="349" y="1764"/>
                    </a:lnTo>
                    <a:lnTo>
                      <a:pt x="347" y="1764"/>
                    </a:lnTo>
                    <a:lnTo>
                      <a:pt x="347" y="1767"/>
                    </a:lnTo>
                    <a:lnTo>
                      <a:pt x="345" y="1767"/>
                    </a:lnTo>
                    <a:lnTo>
                      <a:pt x="345" y="1770"/>
                    </a:lnTo>
                    <a:lnTo>
                      <a:pt x="344" y="1770"/>
                    </a:lnTo>
                    <a:lnTo>
                      <a:pt x="344" y="1774"/>
                    </a:lnTo>
                    <a:lnTo>
                      <a:pt x="342" y="1774"/>
                    </a:lnTo>
                    <a:lnTo>
                      <a:pt x="342" y="1777"/>
                    </a:lnTo>
                    <a:lnTo>
                      <a:pt x="340" y="1777"/>
                    </a:lnTo>
                    <a:lnTo>
                      <a:pt x="340" y="1780"/>
                    </a:lnTo>
                    <a:lnTo>
                      <a:pt x="339" y="1780"/>
                    </a:lnTo>
                    <a:lnTo>
                      <a:pt x="339" y="1784"/>
                    </a:lnTo>
                    <a:lnTo>
                      <a:pt x="337" y="1784"/>
                    </a:lnTo>
                    <a:lnTo>
                      <a:pt x="337" y="1787"/>
                    </a:lnTo>
                    <a:lnTo>
                      <a:pt x="335" y="1787"/>
                    </a:lnTo>
                    <a:lnTo>
                      <a:pt x="335" y="1790"/>
                    </a:lnTo>
                    <a:lnTo>
                      <a:pt x="334" y="1790"/>
                    </a:lnTo>
                    <a:lnTo>
                      <a:pt x="334" y="1794"/>
                    </a:lnTo>
                    <a:lnTo>
                      <a:pt x="332" y="1794"/>
                    </a:lnTo>
                    <a:lnTo>
                      <a:pt x="332" y="1797"/>
                    </a:lnTo>
                    <a:lnTo>
                      <a:pt x="330" y="1797"/>
                    </a:lnTo>
                    <a:lnTo>
                      <a:pt x="330" y="1800"/>
                    </a:lnTo>
                    <a:lnTo>
                      <a:pt x="329" y="1800"/>
                    </a:lnTo>
                    <a:lnTo>
                      <a:pt x="329" y="1805"/>
                    </a:lnTo>
                    <a:lnTo>
                      <a:pt x="327" y="1805"/>
                    </a:lnTo>
                    <a:lnTo>
                      <a:pt x="327" y="1809"/>
                    </a:lnTo>
                    <a:lnTo>
                      <a:pt x="325" y="1809"/>
                    </a:lnTo>
                    <a:lnTo>
                      <a:pt x="325" y="1812"/>
                    </a:lnTo>
                    <a:lnTo>
                      <a:pt x="324" y="1812"/>
                    </a:lnTo>
                    <a:lnTo>
                      <a:pt x="324" y="1815"/>
                    </a:lnTo>
                    <a:lnTo>
                      <a:pt x="322" y="1815"/>
                    </a:lnTo>
                    <a:lnTo>
                      <a:pt x="322" y="1819"/>
                    </a:lnTo>
                    <a:lnTo>
                      <a:pt x="320" y="1819"/>
                    </a:lnTo>
                    <a:lnTo>
                      <a:pt x="320" y="1822"/>
                    </a:lnTo>
                    <a:lnTo>
                      <a:pt x="319" y="1822"/>
                    </a:lnTo>
                    <a:lnTo>
                      <a:pt x="319" y="1825"/>
                    </a:lnTo>
                    <a:lnTo>
                      <a:pt x="317" y="1825"/>
                    </a:lnTo>
                    <a:lnTo>
                      <a:pt x="317" y="1829"/>
                    </a:lnTo>
                    <a:lnTo>
                      <a:pt x="315" y="1829"/>
                    </a:lnTo>
                    <a:lnTo>
                      <a:pt x="315" y="1832"/>
                    </a:lnTo>
                    <a:lnTo>
                      <a:pt x="314" y="1832"/>
                    </a:lnTo>
                    <a:lnTo>
                      <a:pt x="314" y="1835"/>
                    </a:lnTo>
                    <a:lnTo>
                      <a:pt x="312" y="1835"/>
                    </a:lnTo>
                    <a:lnTo>
                      <a:pt x="312" y="1839"/>
                    </a:lnTo>
                    <a:lnTo>
                      <a:pt x="310" y="1839"/>
                    </a:lnTo>
                    <a:lnTo>
                      <a:pt x="310" y="1842"/>
                    </a:lnTo>
                    <a:lnTo>
                      <a:pt x="309" y="1842"/>
                    </a:lnTo>
                    <a:lnTo>
                      <a:pt x="309" y="1845"/>
                    </a:lnTo>
                    <a:lnTo>
                      <a:pt x="307" y="1845"/>
                    </a:lnTo>
                    <a:lnTo>
                      <a:pt x="307" y="1849"/>
                    </a:lnTo>
                    <a:lnTo>
                      <a:pt x="305" y="1849"/>
                    </a:lnTo>
                    <a:lnTo>
                      <a:pt x="305" y="1852"/>
                    </a:lnTo>
                    <a:lnTo>
                      <a:pt x="304" y="1852"/>
                    </a:lnTo>
                    <a:lnTo>
                      <a:pt x="304" y="1857"/>
                    </a:lnTo>
                    <a:lnTo>
                      <a:pt x="302" y="1857"/>
                    </a:lnTo>
                    <a:lnTo>
                      <a:pt x="302" y="1860"/>
                    </a:lnTo>
                    <a:lnTo>
                      <a:pt x="300" y="1860"/>
                    </a:lnTo>
                    <a:lnTo>
                      <a:pt x="300" y="1864"/>
                    </a:lnTo>
                    <a:lnTo>
                      <a:pt x="299" y="1864"/>
                    </a:lnTo>
                    <a:lnTo>
                      <a:pt x="299" y="1867"/>
                    </a:lnTo>
                    <a:lnTo>
                      <a:pt x="297" y="1867"/>
                    </a:lnTo>
                    <a:lnTo>
                      <a:pt x="297" y="1870"/>
                    </a:lnTo>
                    <a:lnTo>
                      <a:pt x="295" y="1870"/>
                    </a:lnTo>
                    <a:lnTo>
                      <a:pt x="295" y="1874"/>
                    </a:lnTo>
                    <a:lnTo>
                      <a:pt x="294" y="1874"/>
                    </a:lnTo>
                    <a:lnTo>
                      <a:pt x="294" y="1877"/>
                    </a:lnTo>
                    <a:lnTo>
                      <a:pt x="292" y="1877"/>
                    </a:lnTo>
                    <a:lnTo>
                      <a:pt x="292" y="1880"/>
                    </a:lnTo>
                    <a:lnTo>
                      <a:pt x="290" y="1880"/>
                    </a:lnTo>
                    <a:lnTo>
                      <a:pt x="290" y="1884"/>
                    </a:lnTo>
                    <a:lnTo>
                      <a:pt x="289" y="1884"/>
                    </a:lnTo>
                    <a:lnTo>
                      <a:pt x="289" y="1889"/>
                    </a:lnTo>
                    <a:lnTo>
                      <a:pt x="287" y="1889"/>
                    </a:lnTo>
                    <a:lnTo>
                      <a:pt x="287" y="1892"/>
                    </a:lnTo>
                    <a:lnTo>
                      <a:pt x="285" y="1892"/>
                    </a:lnTo>
                    <a:lnTo>
                      <a:pt x="285" y="1895"/>
                    </a:lnTo>
                    <a:lnTo>
                      <a:pt x="284" y="1895"/>
                    </a:lnTo>
                    <a:lnTo>
                      <a:pt x="284" y="1900"/>
                    </a:lnTo>
                    <a:lnTo>
                      <a:pt x="282" y="1900"/>
                    </a:lnTo>
                    <a:lnTo>
                      <a:pt x="282" y="1904"/>
                    </a:lnTo>
                    <a:lnTo>
                      <a:pt x="280" y="1904"/>
                    </a:lnTo>
                    <a:lnTo>
                      <a:pt x="280" y="1907"/>
                    </a:lnTo>
                    <a:lnTo>
                      <a:pt x="279" y="1907"/>
                    </a:lnTo>
                    <a:lnTo>
                      <a:pt x="279" y="1912"/>
                    </a:lnTo>
                    <a:lnTo>
                      <a:pt x="277" y="1912"/>
                    </a:lnTo>
                    <a:lnTo>
                      <a:pt x="277" y="1915"/>
                    </a:lnTo>
                    <a:lnTo>
                      <a:pt x="275" y="1915"/>
                    </a:lnTo>
                    <a:lnTo>
                      <a:pt x="275" y="1919"/>
                    </a:lnTo>
                    <a:lnTo>
                      <a:pt x="274" y="1919"/>
                    </a:lnTo>
                    <a:lnTo>
                      <a:pt x="274" y="1922"/>
                    </a:lnTo>
                    <a:lnTo>
                      <a:pt x="272" y="1922"/>
                    </a:lnTo>
                    <a:lnTo>
                      <a:pt x="272" y="1927"/>
                    </a:lnTo>
                    <a:lnTo>
                      <a:pt x="270" y="1927"/>
                    </a:lnTo>
                    <a:lnTo>
                      <a:pt x="270" y="1930"/>
                    </a:lnTo>
                    <a:lnTo>
                      <a:pt x="269" y="1930"/>
                    </a:lnTo>
                    <a:lnTo>
                      <a:pt x="269" y="1934"/>
                    </a:lnTo>
                    <a:lnTo>
                      <a:pt x="267" y="1934"/>
                    </a:lnTo>
                    <a:lnTo>
                      <a:pt x="267" y="1939"/>
                    </a:lnTo>
                    <a:lnTo>
                      <a:pt x="265" y="1939"/>
                    </a:lnTo>
                    <a:lnTo>
                      <a:pt x="265" y="1942"/>
                    </a:lnTo>
                    <a:lnTo>
                      <a:pt x="264" y="1942"/>
                    </a:lnTo>
                    <a:lnTo>
                      <a:pt x="264" y="1945"/>
                    </a:lnTo>
                    <a:lnTo>
                      <a:pt x="262" y="1945"/>
                    </a:lnTo>
                    <a:lnTo>
                      <a:pt x="262" y="1950"/>
                    </a:lnTo>
                    <a:lnTo>
                      <a:pt x="260" y="1950"/>
                    </a:lnTo>
                    <a:lnTo>
                      <a:pt x="260" y="1954"/>
                    </a:lnTo>
                    <a:lnTo>
                      <a:pt x="259" y="1954"/>
                    </a:lnTo>
                    <a:lnTo>
                      <a:pt x="259" y="1957"/>
                    </a:lnTo>
                    <a:lnTo>
                      <a:pt x="257" y="1957"/>
                    </a:lnTo>
                    <a:lnTo>
                      <a:pt x="257" y="1962"/>
                    </a:lnTo>
                    <a:lnTo>
                      <a:pt x="255" y="1962"/>
                    </a:lnTo>
                    <a:lnTo>
                      <a:pt x="255" y="1965"/>
                    </a:lnTo>
                    <a:lnTo>
                      <a:pt x="254" y="1965"/>
                    </a:lnTo>
                    <a:lnTo>
                      <a:pt x="254" y="1969"/>
                    </a:lnTo>
                    <a:lnTo>
                      <a:pt x="252" y="1969"/>
                    </a:lnTo>
                    <a:lnTo>
                      <a:pt x="252" y="1974"/>
                    </a:lnTo>
                    <a:lnTo>
                      <a:pt x="250" y="1974"/>
                    </a:lnTo>
                    <a:lnTo>
                      <a:pt x="250" y="1977"/>
                    </a:lnTo>
                    <a:lnTo>
                      <a:pt x="249" y="1977"/>
                    </a:lnTo>
                    <a:lnTo>
                      <a:pt x="249" y="1980"/>
                    </a:lnTo>
                    <a:lnTo>
                      <a:pt x="247" y="1980"/>
                    </a:lnTo>
                    <a:lnTo>
                      <a:pt x="247" y="1984"/>
                    </a:lnTo>
                    <a:lnTo>
                      <a:pt x="245" y="1984"/>
                    </a:lnTo>
                    <a:lnTo>
                      <a:pt x="245" y="1989"/>
                    </a:lnTo>
                    <a:lnTo>
                      <a:pt x="244" y="1989"/>
                    </a:lnTo>
                    <a:lnTo>
                      <a:pt x="244" y="1992"/>
                    </a:lnTo>
                    <a:lnTo>
                      <a:pt x="242" y="1992"/>
                    </a:lnTo>
                    <a:lnTo>
                      <a:pt x="242" y="1995"/>
                    </a:lnTo>
                    <a:lnTo>
                      <a:pt x="240" y="1995"/>
                    </a:lnTo>
                    <a:lnTo>
                      <a:pt x="240" y="2000"/>
                    </a:lnTo>
                    <a:lnTo>
                      <a:pt x="239" y="2000"/>
                    </a:lnTo>
                    <a:lnTo>
                      <a:pt x="239" y="2004"/>
                    </a:lnTo>
                    <a:lnTo>
                      <a:pt x="237" y="2004"/>
                    </a:lnTo>
                    <a:lnTo>
                      <a:pt x="237" y="2009"/>
                    </a:lnTo>
                    <a:lnTo>
                      <a:pt x="235" y="2009"/>
                    </a:lnTo>
                    <a:lnTo>
                      <a:pt x="235" y="2012"/>
                    </a:lnTo>
                    <a:lnTo>
                      <a:pt x="234" y="2012"/>
                    </a:lnTo>
                    <a:lnTo>
                      <a:pt x="234" y="2017"/>
                    </a:lnTo>
                    <a:lnTo>
                      <a:pt x="232" y="2017"/>
                    </a:lnTo>
                    <a:lnTo>
                      <a:pt x="232" y="2022"/>
                    </a:lnTo>
                    <a:lnTo>
                      <a:pt x="230" y="2022"/>
                    </a:lnTo>
                    <a:lnTo>
                      <a:pt x="230" y="2025"/>
                    </a:lnTo>
                    <a:lnTo>
                      <a:pt x="229" y="2025"/>
                    </a:lnTo>
                    <a:lnTo>
                      <a:pt x="229" y="2030"/>
                    </a:lnTo>
                    <a:lnTo>
                      <a:pt x="227" y="2030"/>
                    </a:lnTo>
                    <a:lnTo>
                      <a:pt x="227" y="2034"/>
                    </a:lnTo>
                    <a:lnTo>
                      <a:pt x="225" y="2034"/>
                    </a:lnTo>
                    <a:lnTo>
                      <a:pt x="225" y="2039"/>
                    </a:lnTo>
                    <a:lnTo>
                      <a:pt x="224" y="2039"/>
                    </a:lnTo>
                    <a:lnTo>
                      <a:pt x="224" y="2042"/>
                    </a:lnTo>
                    <a:lnTo>
                      <a:pt x="222" y="2042"/>
                    </a:lnTo>
                    <a:lnTo>
                      <a:pt x="222" y="2047"/>
                    </a:lnTo>
                    <a:lnTo>
                      <a:pt x="220" y="2047"/>
                    </a:lnTo>
                    <a:lnTo>
                      <a:pt x="220" y="2050"/>
                    </a:lnTo>
                    <a:lnTo>
                      <a:pt x="219" y="2050"/>
                    </a:lnTo>
                    <a:lnTo>
                      <a:pt x="219" y="2055"/>
                    </a:lnTo>
                    <a:lnTo>
                      <a:pt x="217" y="2055"/>
                    </a:lnTo>
                    <a:lnTo>
                      <a:pt x="217" y="2060"/>
                    </a:lnTo>
                    <a:lnTo>
                      <a:pt x="215" y="2060"/>
                    </a:lnTo>
                    <a:lnTo>
                      <a:pt x="215" y="2064"/>
                    </a:lnTo>
                    <a:lnTo>
                      <a:pt x="214" y="2064"/>
                    </a:lnTo>
                    <a:lnTo>
                      <a:pt x="214" y="2069"/>
                    </a:lnTo>
                    <a:lnTo>
                      <a:pt x="212" y="2069"/>
                    </a:lnTo>
                    <a:lnTo>
                      <a:pt x="212" y="2072"/>
                    </a:lnTo>
                    <a:lnTo>
                      <a:pt x="210" y="2072"/>
                    </a:lnTo>
                    <a:lnTo>
                      <a:pt x="210" y="2077"/>
                    </a:lnTo>
                    <a:lnTo>
                      <a:pt x="209" y="2077"/>
                    </a:lnTo>
                    <a:lnTo>
                      <a:pt x="209" y="2080"/>
                    </a:lnTo>
                    <a:lnTo>
                      <a:pt x="207" y="2080"/>
                    </a:lnTo>
                    <a:lnTo>
                      <a:pt x="207" y="2085"/>
                    </a:lnTo>
                    <a:lnTo>
                      <a:pt x="205" y="2085"/>
                    </a:lnTo>
                    <a:lnTo>
                      <a:pt x="205" y="2089"/>
                    </a:lnTo>
                    <a:lnTo>
                      <a:pt x="204" y="2089"/>
                    </a:lnTo>
                    <a:lnTo>
                      <a:pt x="204" y="2094"/>
                    </a:lnTo>
                    <a:lnTo>
                      <a:pt x="202" y="2094"/>
                    </a:lnTo>
                    <a:lnTo>
                      <a:pt x="202" y="2099"/>
                    </a:lnTo>
                    <a:lnTo>
                      <a:pt x="200" y="2099"/>
                    </a:lnTo>
                    <a:lnTo>
                      <a:pt x="200" y="2102"/>
                    </a:lnTo>
                    <a:lnTo>
                      <a:pt x="199" y="2102"/>
                    </a:lnTo>
                    <a:lnTo>
                      <a:pt x="199" y="2107"/>
                    </a:lnTo>
                    <a:lnTo>
                      <a:pt x="197" y="2107"/>
                    </a:lnTo>
                    <a:lnTo>
                      <a:pt x="197" y="2112"/>
                    </a:lnTo>
                    <a:lnTo>
                      <a:pt x="195" y="2112"/>
                    </a:lnTo>
                    <a:lnTo>
                      <a:pt x="195" y="2115"/>
                    </a:lnTo>
                    <a:lnTo>
                      <a:pt x="194" y="2115"/>
                    </a:lnTo>
                    <a:lnTo>
                      <a:pt x="194" y="2120"/>
                    </a:lnTo>
                    <a:lnTo>
                      <a:pt x="192" y="2120"/>
                    </a:lnTo>
                    <a:lnTo>
                      <a:pt x="192" y="2125"/>
                    </a:lnTo>
                    <a:lnTo>
                      <a:pt x="190" y="2125"/>
                    </a:lnTo>
                    <a:lnTo>
                      <a:pt x="190" y="2130"/>
                    </a:lnTo>
                    <a:lnTo>
                      <a:pt x="189" y="2130"/>
                    </a:lnTo>
                    <a:lnTo>
                      <a:pt x="189" y="2134"/>
                    </a:lnTo>
                    <a:lnTo>
                      <a:pt x="187" y="2134"/>
                    </a:lnTo>
                    <a:lnTo>
                      <a:pt x="187" y="2139"/>
                    </a:lnTo>
                    <a:lnTo>
                      <a:pt x="185" y="2139"/>
                    </a:lnTo>
                    <a:lnTo>
                      <a:pt x="185" y="2144"/>
                    </a:lnTo>
                    <a:lnTo>
                      <a:pt x="184" y="2144"/>
                    </a:lnTo>
                    <a:lnTo>
                      <a:pt x="184" y="2149"/>
                    </a:lnTo>
                    <a:lnTo>
                      <a:pt x="182" y="2149"/>
                    </a:lnTo>
                    <a:lnTo>
                      <a:pt x="182" y="2154"/>
                    </a:lnTo>
                    <a:lnTo>
                      <a:pt x="180" y="2154"/>
                    </a:lnTo>
                    <a:lnTo>
                      <a:pt x="180" y="2157"/>
                    </a:lnTo>
                    <a:lnTo>
                      <a:pt x="179" y="2157"/>
                    </a:lnTo>
                    <a:lnTo>
                      <a:pt x="179" y="2162"/>
                    </a:lnTo>
                    <a:lnTo>
                      <a:pt x="177" y="2162"/>
                    </a:lnTo>
                    <a:lnTo>
                      <a:pt x="177" y="2167"/>
                    </a:lnTo>
                    <a:lnTo>
                      <a:pt x="175" y="2167"/>
                    </a:lnTo>
                    <a:lnTo>
                      <a:pt x="175" y="2172"/>
                    </a:lnTo>
                    <a:lnTo>
                      <a:pt x="174" y="2172"/>
                    </a:lnTo>
                    <a:lnTo>
                      <a:pt x="174" y="2177"/>
                    </a:lnTo>
                    <a:lnTo>
                      <a:pt x="172" y="2177"/>
                    </a:lnTo>
                    <a:lnTo>
                      <a:pt x="172" y="2182"/>
                    </a:lnTo>
                    <a:lnTo>
                      <a:pt x="170" y="2182"/>
                    </a:lnTo>
                    <a:lnTo>
                      <a:pt x="170" y="2187"/>
                    </a:lnTo>
                    <a:lnTo>
                      <a:pt x="169" y="2187"/>
                    </a:lnTo>
                    <a:close/>
                    <a:moveTo>
                      <a:pt x="794" y="2104"/>
                    </a:moveTo>
                    <a:lnTo>
                      <a:pt x="795" y="2104"/>
                    </a:lnTo>
                    <a:lnTo>
                      <a:pt x="795" y="2107"/>
                    </a:lnTo>
                    <a:lnTo>
                      <a:pt x="794" y="2107"/>
                    </a:lnTo>
                    <a:lnTo>
                      <a:pt x="794" y="2104"/>
                    </a:lnTo>
                    <a:close/>
                    <a:moveTo>
                      <a:pt x="795" y="2104"/>
                    </a:moveTo>
                    <a:lnTo>
                      <a:pt x="795" y="2099"/>
                    </a:lnTo>
                    <a:lnTo>
                      <a:pt x="797" y="2099"/>
                    </a:lnTo>
                    <a:lnTo>
                      <a:pt x="797" y="2095"/>
                    </a:lnTo>
                    <a:lnTo>
                      <a:pt x="799" y="2095"/>
                    </a:lnTo>
                    <a:lnTo>
                      <a:pt x="799" y="2092"/>
                    </a:lnTo>
                    <a:lnTo>
                      <a:pt x="800" y="2092"/>
                    </a:lnTo>
                    <a:lnTo>
                      <a:pt x="800" y="2089"/>
                    </a:lnTo>
                    <a:lnTo>
                      <a:pt x="802" y="2089"/>
                    </a:lnTo>
                    <a:lnTo>
                      <a:pt x="802" y="2084"/>
                    </a:lnTo>
                    <a:lnTo>
                      <a:pt x="804" y="2084"/>
                    </a:lnTo>
                    <a:lnTo>
                      <a:pt x="804" y="2080"/>
                    </a:lnTo>
                    <a:lnTo>
                      <a:pt x="805" y="2080"/>
                    </a:lnTo>
                    <a:lnTo>
                      <a:pt x="805" y="2077"/>
                    </a:lnTo>
                    <a:lnTo>
                      <a:pt x="807" y="2077"/>
                    </a:lnTo>
                    <a:lnTo>
                      <a:pt x="807" y="2074"/>
                    </a:lnTo>
                    <a:lnTo>
                      <a:pt x="809" y="2074"/>
                    </a:lnTo>
                    <a:lnTo>
                      <a:pt x="809" y="2070"/>
                    </a:lnTo>
                    <a:lnTo>
                      <a:pt x="810" y="2070"/>
                    </a:lnTo>
                    <a:lnTo>
                      <a:pt x="810" y="2067"/>
                    </a:lnTo>
                    <a:lnTo>
                      <a:pt x="812" y="2067"/>
                    </a:lnTo>
                    <a:lnTo>
                      <a:pt x="812" y="2064"/>
                    </a:lnTo>
                    <a:lnTo>
                      <a:pt x="814" y="2064"/>
                    </a:lnTo>
                    <a:lnTo>
                      <a:pt x="814" y="2060"/>
                    </a:lnTo>
                    <a:lnTo>
                      <a:pt x="815" y="2060"/>
                    </a:lnTo>
                    <a:lnTo>
                      <a:pt x="815" y="2057"/>
                    </a:lnTo>
                    <a:lnTo>
                      <a:pt x="817" y="2057"/>
                    </a:lnTo>
                    <a:lnTo>
                      <a:pt x="817" y="2054"/>
                    </a:lnTo>
                    <a:lnTo>
                      <a:pt x="819" y="2054"/>
                    </a:lnTo>
                    <a:lnTo>
                      <a:pt x="819" y="2050"/>
                    </a:lnTo>
                    <a:lnTo>
                      <a:pt x="820" y="2050"/>
                    </a:lnTo>
                    <a:lnTo>
                      <a:pt x="820" y="2047"/>
                    </a:lnTo>
                    <a:lnTo>
                      <a:pt x="822" y="2047"/>
                    </a:lnTo>
                    <a:lnTo>
                      <a:pt x="822" y="2044"/>
                    </a:lnTo>
                    <a:lnTo>
                      <a:pt x="824" y="2044"/>
                    </a:lnTo>
                    <a:lnTo>
                      <a:pt x="824" y="2040"/>
                    </a:lnTo>
                    <a:lnTo>
                      <a:pt x="825" y="2040"/>
                    </a:lnTo>
                    <a:lnTo>
                      <a:pt x="825" y="2037"/>
                    </a:lnTo>
                    <a:lnTo>
                      <a:pt x="827" y="2037"/>
                    </a:lnTo>
                    <a:lnTo>
                      <a:pt x="827" y="2034"/>
                    </a:lnTo>
                    <a:lnTo>
                      <a:pt x="829" y="2034"/>
                    </a:lnTo>
                    <a:lnTo>
                      <a:pt x="829" y="2030"/>
                    </a:lnTo>
                    <a:lnTo>
                      <a:pt x="830" y="2030"/>
                    </a:lnTo>
                    <a:lnTo>
                      <a:pt x="830" y="2027"/>
                    </a:lnTo>
                    <a:lnTo>
                      <a:pt x="832" y="2027"/>
                    </a:lnTo>
                    <a:lnTo>
                      <a:pt x="832" y="2024"/>
                    </a:lnTo>
                    <a:lnTo>
                      <a:pt x="834" y="2024"/>
                    </a:lnTo>
                    <a:lnTo>
                      <a:pt x="834" y="2020"/>
                    </a:lnTo>
                    <a:lnTo>
                      <a:pt x="835" y="2020"/>
                    </a:lnTo>
                    <a:lnTo>
                      <a:pt x="835" y="2017"/>
                    </a:lnTo>
                    <a:lnTo>
                      <a:pt x="837" y="2017"/>
                    </a:lnTo>
                    <a:lnTo>
                      <a:pt x="837" y="2014"/>
                    </a:lnTo>
                    <a:lnTo>
                      <a:pt x="839" y="2014"/>
                    </a:lnTo>
                    <a:lnTo>
                      <a:pt x="839" y="2010"/>
                    </a:lnTo>
                    <a:lnTo>
                      <a:pt x="840" y="2010"/>
                    </a:lnTo>
                    <a:lnTo>
                      <a:pt x="840" y="2007"/>
                    </a:lnTo>
                    <a:lnTo>
                      <a:pt x="842" y="2007"/>
                    </a:lnTo>
                    <a:lnTo>
                      <a:pt x="842" y="2004"/>
                    </a:lnTo>
                    <a:lnTo>
                      <a:pt x="844" y="2004"/>
                    </a:lnTo>
                    <a:lnTo>
                      <a:pt x="844" y="2000"/>
                    </a:lnTo>
                    <a:lnTo>
                      <a:pt x="845" y="2000"/>
                    </a:lnTo>
                    <a:lnTo>
                      <a:pt x="845" y="1997"/>
                    </a:lnTo>
                    <a:lnTo>
                      <a:pt x="847" y="1997"/>
                    </a:lnTo>
                    <a:lnTo>
                      <a:pt x="847" y="1994"/>
                    </a:lnTo>
                    <a:lnTo>
                      <a:pt x="849" y="1994"/>
                    </a:lnTo>
                    <a:lnTo>
                      <a:pt x="849" y="1990"/>
                    </a:lnTo>
                    <a:lnTo>
                      <a:pt x="850" y="1990"/>
                    </a:lnTo>
                    <a:lnTo>
                      <a:pt x="850" y="1987"/>
                    </a:lnTo>
                    <a:lnTo>
                      <a:pt x="852" y="1987"/>
                    </a:lnTo>
                    <a:lnTo>
                      <a:pt x="852" y="1984"/>
                    </a:lnTo>
                    <a:lnTo>
                      <a:pt x="854" y="1984"/>
                    </a:lnTo>
                    <a:lnTo>
                      <a:pt x="854" y="1980"/>
                    </a:lnTo>
                    <a:lnTo>
                      <a:pt x="855" y="1980"/>
                    </a:lnTo>
                    <a:lnTo>
                      <a:pt x="855" y="1979"/>
                    </a:lnTo>
                    <a:lnTo>
                      <a:pt x="857" y="1979"/>
                    </a:lnTo>
                    <a:lnTo>
                      <a:pt x="857" y="1975"/>
                    </a:lnTo>
                    <a:lnTo>
                      <a:pt x="859" y="1975"/>
                    </a:lnTo>
                    <a:lnTo>
                      <a:pt x="859" y="1972"/>
                    </a:lnTo>
                    <a:lnTo>
                      <a:pt x="860" y="1972"/>
                    </a:lnTo>
                    <a:lnTo>
                      <a:pt x="860" y="1969"/>
                    </a:lnTo>
                    <a:lnTo>
                      <a:pt x="862" y="1969"/>
                    </a:lnTo>
                    <a:lnTo>
                      <a:pt x="862" y="1965"/>
                    </a:lnTo>
                    <a:lnTo>
                      <a:pt x="864" y="1965"/>
                    </a:lnTo>
                    <a:lnTo>
                      <a:pt x="864" y="1962"/>
                    </a:lnTo>
                    <a:lnTo>
                      <a:pt x="865" y="1962"/>
                    </a:lnTo>
                    <a:lnTo>
                      <a:pt x="865" y="1959"/>
                    </a:lnTo>
                    <a:lnTo>
                      <a:pt x="867" y="1959"/>
                    </a:lnTo>
                    <a:lnTo>
                      <a:pt x="867" y="1957"/>
                    </a:lnTo>
                    <a:lnTo>
                      <a:pt x="869" y="1957"/>
                    </a:lnTo>
                    <a:lnTo>
                      <a:pt x="869" y="1954"/>
                    </a:lnTo>
                    <a:lnTo>
                      <a:pt x="870" y="1954"/>
                    </a:lnTo>
                    <a:lnTo>
                      <a:pt x="870" y="1950"/>
                    </a:lnTo>
                    <a:lnTo>
                      <a:pt x="872" y="1950"/>
                    </a:lnTo>
                    <a:lnTo>
                      <a:pt x="872" y="1947"/>
                    </a:lnTo>
                    <a:lnTo>
                      <a:pt x="874" y="1947"/>
                    </a:lnTo>
                    <a:lnTo>
                      <a:pt x="874" y="1944"/>
                    </a:lnTo>
                    <a:lnTo>
                      <a:pt x="875" y="1944"/>
                    </a:lnTo>
                    <a:lnTo>
                      <a:pt x="875" y="1940"/>
                    </a:lnTo>
                    <a:lnTo>
                      <a:pt x="877" y="1940"/>
                    </a:lnTo>
                    <a:lnTo>
                      <a:pt x="877" y="1939"/>
                    </a:lnTo>
                    <a:lnTo>
                      <a:pt x="879" y="1939"/>
                    </a:lnTo>
                    <a:lnTo>
                      <a:pt x="879" y="1935"/>
                    </a:lnTo>
                    <a:lnTo>
                      <a:pt x="880" y="1935"/>
                    </a:lnTo>
                    <a:lnTo>
                      <a:pt x="880" y="1932"/>
                    </a:lnTo>
                    <a:lnTo>
                      <a:pt x="882" y="1932"/>
                    </a:lnTo>
                    <a:lnTo>
                      <a:pt x="882" y="1929"/>
                    </a:lnTo>
                    <a:lnTo>
                      <a:pt x="884" y="1929"/>
                    </a:lnTo>
                    <a:lnTo>
                      <a:pt x="884" y="1925"/>
                    </a:lnTo>
                    <a:lnTo>
                      <a:pt x="885" y="1925"/>
                    </a:lnTo>
                    <a:lnTo>
                      <a:pt x="885" y="1922"/>
                    </a:lnTo>
                    <a:lnTo>
                      <a:pt x="887" y="1922"/>
                    </a:lnTo>
                    <a:lnTo>
                      <a:pt x="887" y="1919"/>
                    </a:lnTo>
                    <a:lnTo>
                      <a:pt x="889" y="1919"/>
                    </a:lnTo>
                    <a:lnTo>
                      <a:pt x="889" y="1917"/>
                    </a:lnTo>
                    <a:lnTo>
                      <a:pt x="890" y="1917"/>
                    </a:lnTo>
                    <a:lnTo>
                      <a:pt x="890" y="1914"/>
                    </a:lnTo>
                    <a:lnTo>
                      <a:pt x="892" y="1914"/>
                    </a:lnTo>
                    <a:lnTo>
                      <a:pt x="892" y="1910"/>
                    </a:lnTo>
                    <a:lnTo>
                      <a:pt x="894" y="1910"/>
                    </a:lnTo>
                    <a:lnTo>
                      <a:pt x="894" y="1907"/>
                    </a:lnTo>
                    <a:lnTo>
                      <a:pt x="895" y="1907"/>
                    </a:lnTo>
                    <a:lnTo>
                      <a:pt x="895" y="1904"/>
                    </a:lnTo>
                    <a:lnTo>
                      <a:pt x="897" y="1904"/>
                    </a:lnTo>
                    <a:lnTo>
                      <a:pt x="897" y="1900"/>
                    </a:lnTo>
                    <a:lnTo>
                      <a:pt x="899" y="1900"/>
                    </a:lnTo>
                    <a:lnTo>
                      <a:pt x="899" y="1899"/>
                    </a:lnTo>
                    <a:lnTo>
                      <a:pt x="900" y="1899"/>
                    </a:lnTo>
                    <a:lnTo>
                      <a:pt x="900" y="1895"/>
                    </a:lnTo>
                    <a:lnTo>
                      <a:pt x="902" y="1895"/>
                    </a:lnTo>
                    <a:lnTo>
                      <a:pt x="902" y="1892"/>
                    </a:lnTo>
                    <a:lnTo>
                      <a:pt x="904" y="1892"/>
                    </a:lnTo>
                    <a:lnTo>
                      <a:pt x="904" y="1889"/>
                    </a:lnTo>
                    <a:lnTo>
                      <a:pt x="905" y="1889"/>
                    </a:lnTo>
                    <a:lnTo>
                      <a:pt x="905" y="1887"/>
                    </a:lnTo>
                    <a:lnTo>
                      <a:pt x="907" y="1887"/>
                    </a:lnTo>
                    <a:lnTo>
                      <a:pt x="907" y="1884"/>
                    </a:lnTo>
                    <a:lnTo>
                      <a:pt x="909" y="1884"/>
                    </a:lnTo>
                    <a:lnTo>
                      <a:pt x="909" y="1880"/>
                    </a:lnTo>
                    <a:lnTo>
                      <a:pt x="910" y="1880"/>
                    </a:lnTo>
                    <a:lnTo>
                      <a:pt x="910" y="1879"/>
                    </a:lnTo>
                    <a:lnTo>
                      <a:pt x="912" y="1879"/>
                    </a:lnTo>
                    <a:lnTo>
                      <a:pt x="912" y="1875"/>
                    </a:lnTo>
                    <a:lnTo>
                      <a:pt x="914" y="1875"/>
                    </a:lnTo>
                    <a:lnTo>
                      <a:pt x="914" y="1872"/>
                    </a:lnTo>
                    <a:lnTo>
                      <a:pt x="915" y="1872"/>
                    </a:lnTo>
                    <a:lnTo>
                      <a:pt x="915" y="1870"/>
                    </a:lnTo>
                    <a:lnTo>
                      <a:pt x="917" y="1870"/>
                    </a:lnTo>
                    <a:lnTo>
                      <a:pt x="917" y="1867"/>
                    </a:lnTo>
                    <a:lnTo>
                      <a:pt x="919" y="1867"/>
                    </a:lnTo>
                    <a:lnTo>
                      <a:pt x="919" y="1864"/>
                    </a:lnTo>
                    <a:lnTo>
                      <a:pt x="920" y="1864"/>
                    </a:lnTo>
                    <a:lnTo>
                      <a:pt x="920" y="1862"/>
                    </a:lnTo>
                    <a:lnTo>
                      <a:pt x="922" y="1862"/>
                    </a:lnTo>
                    <a:lnTo>
                      <a:pt x="922" y="1859"/>
                    </a:lnTo>
                    <a:lnTo>
                      <a:pt x="924" y="1859"/>
                    </a:lnTo>
                    <a:lnTo>
                      <a:pt x="924" y="1855"/>
                    </a:lnTo>
                    <a:lnTo>
                      <a:pt x="925" y="1855"/>
                    </a:lnTo>
                    <a:lnTo>
                      <a:pt x="925" y="1854"/>
                    </a:lnTo>
                    <a:lnTo>
                      <a:pt x="927" y="1854"/>
                    </a:lnTo>
                    <a:lnTo>
                      <a:pt x="927" y="1850"/>
                    </a:lnTo>
                    <a:lnTo>
                      <a:pt x="929" y="1850"/>
                    </a:lnTo>
                    <a:lnTo>
                      <a:pt x="929" y="1847"/>
                    </a:lnTo>
                    <a:lnTo>
                      <a:pt x="930" y="1847"/>
                    </a:lnTo>
                    <a:lnTo>
                      <a:pt x="930" y="1844"/>
                    </a:lnTo>
                    <a:lnTo>
                      <a:pt x="932" y="1844"/>
                    </a:lnTo>
                    <a:lnTo>
                      <a:pt x="932" y="1842"/>
                    </a:lnTo>
                    <a:lnTo>
                      <a:pt x="934" y="1842"/>
                    </a:lnTo>
                    <a:lnTo>
                      <a:pt x="934" y="1839"/>
                    </a:lnTo>
                    <a:lnTo>
                      <a:pt x="935" y="1839"/>
                    </a:lnTo>
                    <a:lnTo>
                      <a:pt x="935" y="1835"/>
                    </a:lnTo>
                    <a:lnTo>
                      <a:pt x="937" y="1835"/>
                    </a:lnTo>
                    <a:lnTo>
                      <a:pt x="937" y="1834"/>
                    </a:lnTo>
                    <a:lnTo>
                      <a:pt x="939" y="1834"/>
                    </a:lnTo>
                    <a:lnTo>
                      <a:pt x="939" y="1830"/>
                    </a:lnTo>
                    <a:lnTo>
                      <a:pt x="940" y="1830"/>
                    </a:lnTo>
                    <a:lnTo>
                      <a:pt x="940" y="1827"/>
                    </a:lnTo>
                    <a:lnTo>
                      <a:pt x="942" y="1827"/>
                    </a:lnTo>
                    <a:lnTo>
                      <a:pt x="942" y="1825"/>
                    </a:lnTo>
                    <a:lnTo>
                      <a:pt x="944" y="1825"/>
                    </a:lnTo>
                    <a:lnTo>
                      <a:pt x="944" y="1822"/>
                    </a:lnTo>
                    <a:lnTo>
                      <a:pt x="945" y="1822"/>
                    </a:lnTo>
                    <a:lnTo>
                      <a:pt x="945" y="1820"/>
                    </a:lnTo>
                    <a:lnTo>
                      <a:pt x="947" y="1820"/>
                    </a:lnTo>
                    <a:lnTo>
                      <a:pt x="947" y="1817"/>
                    </a:lnTo>
                    <a:lnTo>
                      <a:pt x="949" y="1817"/>
                    </a:lnTo>
                    <a:lnTo>
                      <a:pt x="949" y="1814"/>
                    </a:lnTo>
                    <a:lnTo>
                      <a:pt x="950" y="1814"/>
                    </a:lnTo>
                    <a:lnTo>
                      <a:pt x="950" y="1812"/>
                    </a:lnTo>
                    <a:lnTo>
                      <a:pt x="952" y="1812"/>
                    </a:lnTo>
                    <a:lnTo>
                      <a:pt x="952" y="1809"/>
                    </a:lnTo>
                    <a:lnTo>
                      <a:pt x="954" y="1809"/>
                    </a:lnTo>
                    <a:lnTo>
                      <a:pt x="954" y="1807"/>
                    </a:lnTo>
                    <a:lnTo>
                      <a:pt x="955" y="1807"/>
                    </a:lnTo>
                    <a:lnTo>
                      <a:pt x="955" y="1804"/>
                    </a:lnTo>
                    <a:lnTo>
                      <a:pt x="957" y="1804"/>
                    </a:lnTo>
                    <a:lnTo>
                      <a:pt x="957" y="1802"/>
                    </a:lnTo>
                    <a:lnTo>
                      <a:pt x="959" y="1802"/>
                    </a:lnTo>
                    <a:lnTo>
                      <a:pt x="959" y="1805"/>
                    </a:lnTo>
                    <a:lnTo>
                      <a:pt x="957" y="1805"/>
                    </a:lnTo>
                    <a:lnTo>
                      <a:pt x="957" y="1809"/>
                    </a:lnTo>
                    <a:lnTo>
                      <a:pt x="955" y="1809"/>
                    </a:lnTo>
                    <a:lnTo>
                      <a:pt x="955" y="1810"/>
                    </a:lnTo>
                    <a:lnTo>
                      <a:pt x="954" y="1810"/>
                    </a:lnTo>
                    <a:lnTo>
                      <a:pt x="954" y="1814"/>
                    </a:lnTo>
                    <a:lnTo>
                      <a:pt x="952" y="1814"/>
                    </a:lnTo>
                    <a:lnTo>
                      <a:pt x="952" y="1815"/>
                    </a:lnTo>
                    <a:lnTo>
                      <a:pt x="950" y="1815"/>
                    </a:lnTo>
                    <a:lnTo>
                      <a:pt x="950" y="1819"/>
                    </a:lnTo>
                    <a:lnTo>
                      <a:pt x="949" y="1819"/>
                    </a:lnTo>
                    <a:lnTo>
                      <a:pt x="949" y="1822"/>
                    </a:lnTo>
                    <a:lnTo>
                      <a:pt x="947" y="1822"/>
                    </a:lnTo>
                    <a:lnTo>
                      <a:pt x="947" y="1824"/>
                    </a:lnTo>
                    <a:lnTo>
                      <a:pt x="945" y="1824"/>
                    </a:lnTo>
                    <a:lnTo>
                      <a:pt x="945" y="1827"/>
                    </a:lnTo>
                    <a:lnTo>
                      <a:pt x="944" y="1827"/>
                    </a:lnTo>
                    <a:lnTo>
                      <a:pt x="944" y="1830"/>
                    </a:lnTo>
                    <a:lnTo>
                      <a:pt x="942" y="1830"/>
                    </a:lnTo>
                    <a:lnTo>
                      <a:pt x="942" y="1832"/>
                    </a:lnTo>
                    <a:lnTo>
                      <a:pt x="940" y="1832"/>
                    </a:lnTo>
                    <a:lnTo>
                      <a:pt x="940" y="1835"/>
                    </a:lnTo>
                    <a:lnTo>
                      <a:pt x="939" y="1835"/>
                    </a:lnTo>
                    <a:lnTo>
                      <a:pt x="939" y="1839"/>
                    </a:lnTo>
                    <a:lnTo>
                      <a:pt x="937" y="1839"/>
                    </a:lnTo>
                    <a:lnTo>
                      <a:pt x="937" y="1840"/>
                    </a:lnTo>
                    <a:lnTo>
                      <a:pt x="935" y="1840"/>
                    </a:lnTo>
                    <a:lnTo>
                      <a:pt x="935" y="1844"/>
                    </a:lnTo>
                    <a:lnTo>
                      <a:pt x="934" y="1844"/>
                    </a:lnTo>
                    <a:lnTo>
                      <a:pt x="934" y="1847"/>
                    </a:lnTo>
                    <a:lnTo>
                      <a:pt x="932" y="1847"/>
                    </a:lnTo>
                    <a:lnTo>
                      <a:pt x="932" y="1849"/>
                    </a:lnTo>
                    <a:lnTo>
                      <a:pt x="930" y="1849"/>
                    </a:lnTo>
                    <a:lnTo>
                      <a:pt x="930" y="1852"/>
                    </a:lnTo>
                    <a:lnTo>
                      <a:pt x="929" y="1852"/>
                    </a:lnTo>
                    <a:lnTo>
                      <a:pt x="929" y="1855"/>
                    </a:lnTo>
                    <a:lnTo>
                      <a:pt x="927" y="1855"/>
                    </a:lnTo>
                    <a:lnTo>
                      <a:pt x="927" y="1857"/>
                    </a:lnTo>
                    <a:lnTo>
                      <a:pt x="925" y="1857"/>
                    </a:lnTo>
                    <a:lnTo>
                      <a:pt x="925" y="1860"/>
                    </a:lnTo>
                    <a:lnTo>
                      <a:pt x="924" y="1860"/>
                    </a:lnTo>
                    <a:lnTo>
                      <a:pt x="924" y="1864"/>
                    </a:lnTo>
                    <a:lnTo>
                      <a:pt x="922" y="1864"/>
                    </a:lnTo>
                    <a:lnTo>
                      <a:pt x="922" y="1865"/>
                    </a:lnTo>
                    <a:lnTo>
                      <a:pt x="920" y="1865"/>
                    </a:lnTo>
                    <a:lnTo>
                      <a:pt x="920" y="1869"/>
                    </a:lnTo>
                    <a:lnTo>
                      <a:pt x="919" y="1869"/>
                    </a:lnTo>
                    <a:lnTo>
                      <a:pt x="919" y="1872"/>
                    </a:lnTo>
                    <a:lnTo>
                      <a:pt x="917" y="1872"/>
                    </a:lnTo>
                    <a:lnTo>
                      <a:pt x="917" y="1875"/>
                    </a:lnTo>
                    <a:lnTo>
                      <a:pt x="915" y="1875"/>
                    </a:lnTo>
                    <a:lnTo>
                      <a:pt x="915" y="1877"/>
                    </a:lnTo>
                    <a:lnTo>
                      <a:pt x="914" y="1877"/>
                    </a:lnTo>
                    <a:lnTo>
                      <a:pt x="914" y="1880"/>
                    </a:lnTo>
                    <a:lnTo>
                      <a:pt x="912" y="1880"/>
                    </a:lnTo>
                    <a:lnTo>
                      <a:pt x="912" y="1884"/>
                    </a:lnTo>
                    <a:lnTo>
                      <a:pt x="910" y="1884"/>
                    </a:lnTo>
                    <a:lnTo>
                      <a:pt x="910" y="1885"/>
                    </a:lnTo>
                    <a:lnTo>
                      <a:pt x="909" y="1885"/>
                    </a:lnTo>
                    <a:lnTo>
                      <a:pt x="909" y="1889"/>
                    </a:lnTo>
                    <a:lnTo>
                      <a:pt x="907" y="1889"/>
                    </a:lnTo>
                    <a:lnTo>
                      <a:pt x="907" y="1892"/>
                    </a:lnTo>
                    <a:lnTo>
                      <a:pt x="905" y="1892"/>
                    </a:lnTo>
                    <a:lnTo>
                      <a:pt x="905" y="1894"/>
                    </a:lnTo>
                    <a:lnTo>
                      <a:pt x="904" y="1894"/>
                    </a:lnTo>
                    <a:lnTo>
                      <a:pt x="904" y="1897"/>
                    </a:lnTo>
                    <a:lnTo>
                      <a:pt x="902" y="1897"/>
                    </a:lnTo>
                    <a:lnTo>
                      <a:pt x="902" y="1900"/>
                    </a:lnTo>
                    <a:lnTo>
                      <a:pt x="900" y="1900"/>
                    </a:lnTo>
                    <a:lnTo>
                      <a:pt x="900" y="1904"/>
                    </a:lnTo>
                    <a:lnTo>
                      <a:pt x="899" y="1904"/>
                    </a:lnTo>
                    <a:lnTo>
                      <a:pt x="899" y="1905"/>
                    </a:lnTo>
                    <a:lnTo>
                      <a:pt x="897" y="1905"/>
                    </a:lnTo>
                    <a:lnTo>
                      <a:pt x="897" y="1909"/>
                    </a:lnTo>
                    <a:lnTo>
                      <a:pt x="895" y="1909"/>
                    </a:lnTo>
                    <a:lnTo>
                      <a:pt x="895" y="1912"/>
                    </a:lnTo>
                    <a:lnTo>
                      <a:pt x="894" y="1912"/>
                    </a:lnTo>
                    <a:lnTo>
                      <a:pt x="894" y="1915"/>
                    </a:lnTo>
                    <a:lnTo>
                      <a:pt x="892" y="1915"/>
                    </a:lnTo>
                    <a:lnTo>
                      <a:pt x="892" y="1919"/>
                    </a:lnTo>
                    <a:lnTo>
                      <a:pt x="890" y="1919"/>
                    </a:lnTo>
                    <a:lnTo>
                      <a:pt x="890" y="1920"/>
                    </a:lnTo>
                    <a:lnTo>
                      <a:pt x="889" y="1920"/>
                    </a:lnTo>
                    <a:lnTo>
                      <a:pt x="889" y="1924"/>
                    </a:lnTo>
                    <a:lnTo>
                      <a:pt x="887" y="1924"/>
                    </a:lnTo>
                    <a:lnTo>
                      <a:pt x="887" y="1927"/>
                    </a:lnTo>
                    <a:lnTo>
                      <a:pt x="885" y="1927"/>
                    </a:lnTo>
                    <a:lnTo>
                      <a:pt x="885" y="1930"/>
                    </a:lnTo>
                    <a:lnTo>
                      <a:pt x="884" y="1930"/>
                    </a:lnTo>
                    <a:lnTo>
                      <a:pt x="884" y="1934"/>
                    </a:lnTo>
                    <a:lnTo>
                      <a:pt x="882" y="1934"/>
                    </a:lnTo>
                    <a:lnTo>
                      <a:pt x="882" y="1937"/>
                    </a:lnTo>
                    <a:lnTo>
                      <a:pt x="880" y="1937"/>
                    </a:lnTo>
                    <a:lnTo>
                      <a:pt x="880" y="1940"/>
                    </a:lnTo>
                    <a:lnTo>
                      <a:pt x="879" y="1940"/>
                    </a:lnTo>
                    <a:lnTo>
                      <a:pt x="879" y="1942"/>
                    </a:lnTo>
                    <a:lnTo>
                      <a:pt x="877" y="1942"/>
                    </a:lnTo>
                    <a:lnTo>
                      <a:pt x="877" y="1945"/>
                    </a:lnTo>
                    <a:lnTo>
                      <a:pt x="875" y="1945"/>
                    </a:lnTo>
                    <a:lnTo>
                      <a:pt x="875" y="1949"/>
                    </a:lnTo>
                    <a:lnTo>
                      <a:pt x="874" y="1949"/>
                    </a:lnTo>
                    <a:lnTo>
                      <a:pt x="874" y="1952"/>
                    </a:lnTo>
                    <a:lnTo>
                      <a:pt x="872" y="1952"/>
                    </a:lnTo>
                    <a:lnTo>
                      <a:pt x="872" y="1955"/>
                    </a:lnTo>
                    <a:lnTo>
                      <a:pt x="870" y="1955"/>
                    </a:lnTo>
                    <a:lnTo>
                      <a:pt x="870" y="1959"/>
                    </a:lnTo>
                    <a:lnTo>
                      <a:pt x="869" y="1959"/>
                    </a:lnTo>
                    <a:lnTo>
                      <a:pt x="869" y="1960"/>
                    </a:lnTo>
                    <a:lnTo>
                      <a:pt x="867" y="1960"/>
                    </a:lnTo>
                    <a:lnTo>
                      <a:pt x="867" y="1964"/>
                    </a:lnTo>
                    <a:lnTo>
                      <a:pt x="865" y="1964"/>
                    </a:lnTo>
                    <a:lnTo>
                      <a:pt x="865" y="1967"/>
                    </a:lnTo>
                    <a:lnTo>
                      <a:pt x="864" y="1967"/>
                    </a:lnTo>
                    <a:lnTo>
                      <a:pt x="864" y="1970"/>
                    </a:lnTo>
                    <a:lnTo>
                      <a:pt x="862" y="1970"/>
                    </a:lnTo>
                    <a:lnTo>
                      <a:pt x="862" y="1974"/>
                    </a:lnTo>
                    <a:lnTo>
                      <a:pt x="860" y="1974"/>
                    </a:lnTo>
                    <a:lnTo>
                      <a:pt x="860" y="1977"/>
                    </a:lnTo>
                    <a:lnTo>
                      <a:pt x="859" y="1977"/>
                    </a:lnTo>
                    <a:lnTo>
                      <a:pt x="859" y="1980"/>
                    </a:lnTo>
                    <a:lnTo>
                      <a:pt x="857" y="1980"/>
                    </a:lnTo>
                    <a:lnTo>
                      <a:pt x="857" y="1982"/>
                    </a:lnTo>
                    <a:lnTo>
                      <a:pt x="855" y="1982"/>
                    </a:lnTo>
                    <a:lnTo>
                      <a:pt x="855" y="1985"/>
                    </a:lnTo>
                    <a:lnTo>
                      <a:pt x="854" y="1985"/>
                    </a:lnTo>
                    <a:lnTo>
                      <a:pt x="854" y="1989"/>
                    </a:lnTo>
                    <a:lnTo>
                      <a:pt x="852" y="1989"/>
                    </a:lnTo>
                    <a:lnTo>
                      <a:pt x="852" y="1992"/>
                    </a:lnTo>
                    <a:lnTo>
                      <a:pt x="850" y="1992"/>
                    </a:lnTo>
                    <a:lnTo>
                      <a:pt x="850" y="1995"/>
                    </a:lnTo>
                    <a:lnTo>
                      <a:pt x="849" y="1995"/>
                    </a:lnTo>
                    <a:lnTo>
                      <a:pt x="849" y="1999"/>
                    </a:lnTo>
                    <a:lnTo>
                      <a:pt x="847" y="1999"/>
                    </a:lnTo>
                    <a:lnTo>
                      <a:pt x="847" y="2002"/>
                    </a:lnTo>
                    <a:lnTo>
                      <a:pt x="845" y="2002"/>
                    </a:lnTo>
                    <a:lnTo>
                      <a:pt x="845" y="2005"/>
                    </a:lnTo>
                    <a:lnTo>
                      <a:pt x="844" y="2005"/>
                    </a:lnTo>
                    <a:lnTo>
                      <a:pt x="844" y="2009"/>
                    </a:lnTo>
                    <a:lnTo>
                      <a:pt x="842" y="2009"/>
                    </a:lnTo>
                    <a:lnTo>
                      <a:pt x="842" y="2012"/>
                    </a:lnTo>
                    <a:lnTo>
                      <a:pt x="840" y="2012"/>
                    </a:lnTo>
                    <a:lnTo>
                      <a:pt x="840" y="2015"/>
                    </a:lnTo>
                    <a:lnTo>
                      <a:pt x="839" y="2015"/>
                    </a:lnTo>
                    <a:lnTo>
                      <a:pt x="839" y="2019"/>
                    </a:lnTo>
                    <a:lnTo>
                      <a:pt x="837" y="2019"/>
                    </a:lnTo>
                    <a:lnTo>
                      <a:pt x="837" y="2022"/>
                    </a:lnTo>
                    <a:lnTo>
                      <a:pt x="835" y="2022"/>
                    </a:lnTo>
                    <a:lnTo>
                      <a:pt x="835" y="2025"/>
                    </a:lnTo>
                    <a:lnTo>
                      <a:pt x="834" y="2025"/>
                    </a:lnTo>
                    <a:lnTo>
                      <a:pt x="834" y="2029"/>
                    </a:lnTo>
                    <a:lnTo>
                      <a:pt x="832" y="2029"/>
                    </a:lnTo>
                    <a:lnTo>
                      <a:pt x="832" y="2032"/>
                    </a:lnTo>
                    <a:lnTo>
                      <a:pt x="830" y="2032"/>
                    </a:lnTo>
                    <a:lnTo>
                      <a:pt x="830" y="2035"/>
                    </a:lnTo>
                    <a:lnTo>
                      <a:pt x="829" y="2035"/>
                    </a:lnTo>
                    <a:lnTo>
                      <a:pt x="829" y="2039"/>
                    </a:lnTo>
                    <a:lnTo>
                      <a:pt x="827" y="2039"/>
                    </a:lnTo>
                    <a:lnTo>
                      <a:pt x="827" y="2042"/>
                    </a:lnTo>
                    <a:lnTo>
                      <a:pt x="825" y="2042"/>
                    </a:lnTo>
                    <a:lnTo>
                      <a:pt x="825" y="2045"/>
                    </a:lnTo>
                    <a:lnTo>
                      <a:pt x="824" y="2045"/>
                    </a:lnTo>
                    <a:lnTo>
                      <a:pt x="824" y="2049"/>
                    </a:lnTo>
                    <a:lnTo>
                      <a:pt x="822" y="2049"/>
                    </a:lnTo>
                    <a:lnTo>
                      <a:pt x="822" y="2052"/>
                    </a:lnTo>
                    <a:lnTo>
                      <a:pt x="820" y="2052"/>
                    </a:lnTo>
                    <a:lnTo>
                      <a:pt x="820" y="2055"/>
                    </a:lnTo>
                    <a:lnTo>
                      <a:pt x="819" y="2055"/>
                    </a:lnTo>
                    <a:lnTo>
                      <a:pt x="819" y="2059"/>
                    </a:lnTo>
                    <a:lnTo>
                      <a:pt x="817" y="2059"/>
                    </a:lnTo>
                    <a:lnTo>
                      <a:pt x="817" y="2064"/>
                    </a:lnTo>
                    <a:lnTo>
                      <a:pt x="815" y="2064"/>
                    </a:lnTo>
                    <a:lnTo>
                      <a:pt x="815" y="2067"/>
                    </a:lnTo>
                    <a:lnTo>
                      <a:pt x="814" y="2067"/>
                    </a:lnTo>
                    <a:lnTo>
                      <a:pt x="814" y="2070"/>
                    </a:lnTo>
                    <a:lnTo>
                      <a:pt x="812" y="2070"/>
                    </a:lnTo>
                    <a:lnTo>
                      <a:pt x="812" y="2074"/>
                    </a:lnTo>
                    <a:lnTo>
                      <a:pt x="810" y="2074"/>
                    </a:lnTo>
                    <a:lnTo>
                      <a:pt x="810" y="2077"/>
                    </a:lnTo>
                    <a:lnTo>
                      <a:pt x="809" y="2077"/>
                    </a:lnTo>
                    <a:lnTo>
                      <a:pt x="809" y="2080"/>
                    </a:lnTo>
                    <a:lnTo>
                      <a:pt x="807" y="2080"/>
                    </a:lnTo>
                    <a:lnTo>
                      <a:pt x="807" y="2084"/>
                    </a:lnTo>
                    <a:lnTo>
                      <a:pt x="805" y="2084"/>
                    </a:lnTo>
                    <a:lnTo>
                      <a:pt x="805" y="2087"/>
                    </a:lnTo>
                    <a:lnTo>
                      <a:pt x="804" y="2087"/>
                    </a:lnTo>
                    <a:lnTo>
                      <a:pt x="804" y="2090"/>
                    </a:lnTo>
                    <a:lnTo>
                      <a:pt x="802" y="2090"/>
                    </a:lnTo>
                    <a:lnTo>
                      <a:pt x="802" y="2094"/>
                    </a:lnTo>
                    <a:lnTo>
                      <a:pt x="800" y="2094"/>
                    </a:lnTo>
                    <a:lnTo>
                      <a:pt x="800" y="2097"/>
                    </a:lnTo>
                    <a:lnTo>
                      <a:pt x="799" y="2097"/>
                    </a:lnTo>
                    <a:lnTo>
                      <a:pt x="799" y="2100"/>
                    </a:lnTo>
                    <a:lnTo>
                      <a:pt x="797" y="2100"/>
                    </a:lnTo>
                    <a:lnTo>
                      <a:pt x="797" y="2104"/>
                    </a:lnTo>
                    <a:lnTo>
                      <a:pt x="795" y="2104"/>
                    </a:lnTo>
                    <a:close/>
                    <a:moveTo>
                      <a:pt x="959" y="1802"/>
                    </a:moveTo>
                    <a:lnTo>
                      <a:pt x="959" y="1799"/>
                    </a:lnTo>
                    <a:lnTo>
                      <a:pt x="962" y="1799"/>
                    </a:lnTo>
                    <a:lnTo>
                      <a:pt x="962" y="1800"/>
                    </a:lnTo>
                    <a:lnTo>
                      <a:pt x="960" y="1800"/>
                    </a:lnTo>
                    <a:lnTo>
                      <a:pt x="960" y="1802"/>
                    </a:lnTo>
                    <a:lnTo>
                      <a:pt x="959" y="1802"/>
                    </a:lnTo>
                    <a:close/>
                    <a:moveTo>
                      <a:pt x="962" y="1794"/>
                    </a:moveTo>
                    <a:lnTo>
                      <a:pt x="964" y="1794"/>
                    </a:lnTo>
                    <a:lnTo>
                      <a:pt x="964" y="1797"/>
                    </a:lnTo>
                    <a:lnTo>
                      <a:pt x="962" y="1797"/>
                    </a:lnTo>
                    <a:lnTo>
                      <a:pt x="962" y="1794"/>
                    </a:lnTo>
                    <a:close/>
                    <a:moveTo>
                      <a:pt x="964" y="1794"/>
                    </a:moveTo>
                    <a:lnTo>
                      <a:pt x="964" y="1790"/>
                    </a:lnTo>
                    <a:lnTo>
                      <a:pt x="967" y="1790"/>
                    </a:lnTo>
                    <a:lnTo>
                      <a:pt x="967" y="1792"/>
                    </a:lnTo>
                    <a:lnTo>
                      <a:pt x="965" y="1792"/>
                    </a:lnTo>
                    <a:lnTo>
                      <a:pt x="965" y="1794"/>
                    </a:lnTo>
                    <a:lnTo>
                      <a:pt x="964" y="1794"/>
                    </a:lnTo>
                    <a:close/>
                    <a:moveTo>
                      <a:pt x="969" y="1782"/>
                    </a:moveTo>
                    <a:lnTo>
                      <a:pt x="972" y="1782"/>
                    </a:lnTo>
                    <a:lnTo>
                      <a:pt x="972" y="1784"/>
                    </a:lnTo>
                    <a:lnTo>
                      <a:pt x="969" y="1784"/>
                    </a:lnTo>
                    <a:lnTo>
                      <a:pt x="969" y="1782"/>
                    </a:lnTo>
                    <a:close/>
                    <a:moveTo>
                      <a:pt x="12045" y="1782"/>
                    </a:moveTo>
                    <a:lnTo>
                      <a:pt x="12047" y="1782"/>
                    </a:lnTo>
                    <a:lnTo>
                      <a:pt x="12047" y="1784"/>
                    </a:lnTo>
                    <a:lnTo>
                      <a:pt x="12045" y="1784"/>
                    </a:lnTo>
                    <a:lnTo>
                      <a:pt x="12045" y="1782"/>
                    </a:lnTo>
                    <a:close/>
                    <a:moveTo>
                      <a:pt x="12044" y="1779"/>
                    </a:moveTo>
                    <a:lnTo>
                      <a:pt x="12045" y="1779"/>
                    </a:lnTo>
                    <a:lnTo>
                      <a:pt x="12045" y="1782"/>
                    </a:lnTo>
                    <a:lnTo>
                      <a:pt x="12044" y="1782"/>
                    </a:lnTo>
                    <a:lnTo>
                      <a:pt x="12044" y="1779"/>
                    </a:lnTo>
                    <a:close/>
                    <a:moveTo>
                      <a:pt x="12042" y="1775"/>
                    </a:moveTo>
                    <a:lnTo>
                      <a:pt x="12044" y="1775"/>
                    </a:lnTo>
                    <a:lnTo>
                      <a:pt x="12044" y="1779"/>
                    </a:lnTo>
                    <a:lnTo>
                      <a:pt x="12042" y="1779"/>
                    </a:lnTo>
                    <a:lnTo>
                      <a:pt x="12042" y="1775"/>
                    </a:lnTo>
                    <a:close/>
                    <a:moveTo>
                      <a:pt x="12040" y="1772"/>
                    </a:moveTo>
                    <a:lnTo>
                      <a:pt x="12042" y="1772"/>
                    </a:lnTo>
                    <a:lnTo>
                      <a:pt x="12042" y="1775"/>
                    </a:lnTo>
                    <a:lnTo>
                      <a:pt x="12040" y="1775"/>
                    </a:lnTo>
                    <a:lnTo>
                      <a:pt x="12040" y="1772"/>
                    </a:lnTo>
                    <a:close/>
                    <a:moveTo>
                      <a:pt x="12039" y="1769"/>
                    </a:moveTo>
                    <a:lnTo>
                      <a:pt x="12040" y="1769"/>
                    </a:lnTo>
                    <a:lnTo>
                      <a:pt x="12040" y="1772"/>
                    </a:lnTo>
                    <a:lnTo>
                      <a:pt x="12039" y="1772"/>
                    </a:lnTo>
                    <a:lnTo>
                      <a:pt x="12039" y="1769"/>
                    </a:lnTo>
                    <a:close/>
                    <a:moveTo>
                      <a:pt x="12037" y="1765"/>
                    </a:moveTo>
                    <a:lnTo>
                      <a:pt x="12039" y="1765"/>
                    </a:lnTo>
                    <a:lnTo>
                      <a:pt x="12039" y="1769"/>
                    </a:lnTo>
                    <a:lnTo>
                      <a:pt x="12037" y="1769"/>
                    </a:lnTo>
                    <a:lnTo>
                      <a:pt x="12037" y="1765"/>
                    </a:lnTo>
                    <a:close/>
                    <a:moveTo>
                      <a:pt x="12035" y="1762"/>
                    </a:moveTo>
                    <a:lnTo>
                      <a:pt x="12037" y="1762"/>
                    </a:lnTo>
                    <a:lnTo>
                      <a:pt x="12037" y="1765"/>
                    </a:lnTo>
                    <a:lnTo>
                      <a:pt x="12035" y="1765"/>
                    </a:lnTo>
                    <a:lnTo>
                      <a:pt x="12035" y="1762"/>
                    </a:lnTo>
                    <a:close/>
                    <a:moveTo>
                      <a:pt x="12034" y="1760"/>
                    </a:moveTo>
                    <a:lnTo>
                      <a:pt x="12035" y="1760"/>
                    </a:lnTo>
                    <a:lnTo>
                      <a:pt x="12035" y="1762"/>
                    </a:lnTo>
                    <a:lnTo>
                      <a:pt x="12034" y="1762"/>
                    </a:lnTo>
                    <a:lnTo>
                      <a:pt x="12034" y="1760"/>
                    </a:lnTo>
                    <a:close/>
                    <a:moveTo>
                      <a:pt x="12032" y="1757"/>
                    </a:moveTo>
                    <a:lnTo>
                      <a:pt x="12034" y="1757"/>
                    </a:lnTo>
                    <a:lnTo>
                      <a:pt x="12034" y="1759"/>
                    </a:lnTo>
                    <a:lnTo>
                      <a:pt x="12032" y="1759"/>
                    </a:lnTo>
                    <a:lnTo>
                      <a:pt x="12032" y="1757"/>
                    </a:lnTo>
                    <a:close/>
                    <a:moveTo>
                      <a:pt x="12030" y="1754"/>
                    </a:moveTo>
                    <a:lnTo>
                      <a:pt x="12032" y="1754"/>
                    </a:lnTo>
                    <a:lnTo>
                      <a:pt x="12032" y="1755"/>
                    </a:lnTo>
                    <a:lnTo>
                      <a:pt x="12030" y="1755"/>
                    </a:lnTo>
                    <a:lnTo>
                      <a:pt x="12030" y="1754"/>
                    </a:lnTo>
                    <a:close/>
                    <a:moveTo>
                      <a:pt x="12029" y="1750"/>
                    </a:moveTo>
                    <a:lnTo>
                      <a:pt x="12030" y="1750"/>
                    </a:lnTo>
                    <a:lnTo>
                      <a:pt x="12030" y="1752"/>
                    </a:lnTo>
                    <a:lnTo>
                      <a:pt x="12029" y="1752"/>
                    </a:lnTo>
                    <a:lnTo>
                      <a:pt x="12029" y="1750"/>
                    </a:lnTo>
                    <a:close/>
                    <a:moveTo>
                      <a:pt x="12027" y="1747"/>
                    </a:moveTo>
                    <a:lnTo>
                      <a:pt x="12029" y="1747"/>
                    </a:lnTo>
                    <a:lnTo>
                      <a:pt x="12029" y="1749"/>
                    </a:lnTo>
                    <a:lnTo>
                      <a:pt x="12027" y="1749"/>
                    </a:lnTo>
                    <a:lnTo>
                      <a:pt x="12027" y="1747"/>
                    </a:lnTo>
                    <a:close/>
                    <a:moveTo>
                      <a:pt x="12025" y="1744"/>
                    </a:moveTo>
                    <a:lnTo>
                      <a:pt x="12027" y="1744"/>
                    </a:lnTo>
                    <a:lnTo>
                      <a:pt x="12027" y="1745"/>
                    </a:lnTo>
                    <a:lnTo>
                      <a:pt x="12025" y="1745"/>
                    </a:lnTo>
                    <a:lnTo>
                      <a:pt x="12025" y="1744"/>
                    </a:lnTo>
                    <a:close/>
                    <a:moveTo>
                      <a:pt x="12024" y="1740"/>
                    </a:moveTo>
                    <a:lnTo>
                      <a:pt x="12025" y="1740"/>
                    </a:lnTo>
                    <a:lnTo>
                      <a:pt x="12025" y="1744"/>
                    </a:lnTo>
                    <a:lnTo>
                      <a:pt x="12024" y="1744"/>
                    </a:lnTo>
                    <a:lnTo>
                      <a:pt x="12024" y="1740"/>
                    </a:lnTo>
                    <a:close/>
                    <a:moveTo>
                      <a:pt x="12022" y="1737"/>
                    </a:moveTo>
                    <a:lnTo>
                      <a:pt x="12024" y="1737"/>
                    </a:lnTo>
                    <a:lnTo>
                      <a:pt x="12024" y="1740"/>
                    </a:lnTo>
                    <a:lnTo>
                      <a:pt x="12022" y="1740"/>
                    </a:lnTo>
                    <a:lnTo>
                      <a:pt x="12022" y="1737"/>
                    </a:lnTo>
                    <a:close/>
                    <a:moveTo>
                      <a:pt x="12020" y="1734"/>
                    </a:moveTo>
                    <a:lnTo>
                      <a:pt x="12022" y="1734"/>
                    </a:lnTo>
                    <a:lnTo>
                      <a:pt x="12022" y="1737"/>
                    </a:lnTo>
                    <a:lnTo>
                      <a:pt x="12020" y="1737"/>
                    </a:lnTo>
                    <a:lnTo>
                      <a:pt x="12020" y="1734"/>
                    </a:lnTo>
                    <a:close/>
                    <a:moveTo>
                      <a:pt x="12019" y="1730"/>
                    </a:moveTo>
                    <a:lnTo>
                      <a:pt x="12020" y="1730"/>
                    </a:lnTo>
                    <a:lnTo>
                      <a:pt x="12020" y="1734"/>
                    </a:lnTo>
                    <a:lnTo>
                      <a:pt x="12019" y="1734"/>
                    </a:lnTo>
                    <a:lnTo>
                      <a:pt x="12019" y="1730"/>
                    </a:lnTo>
                    <a:close/>
                    <a:moveTo>
                      <a:pt x="12017" y="1727"/>
                    </a:moveTo>
                    <a:lnTo>
                      <a:pt x="12019" y="1727"/>
                    </a:lnTo>
                    <a:lnTo>
                      <a:pt x="12019" y="1730"/>
                    </a:lnTo>
                    <a:lnTo>
                      <a:pt x="12017" y="1730"/>
                    </a:lnTo>
                    <a:lnTo>
                      <a:pt x="12017" y="1727"/>
                    </a:lnTo>
                    <a:close/>
                    <a:moveTo>
                      <a:pt x="12015" y="1727"/>
                    </a:moveTo>
                    <a:lnTo>
                      <a:pt x="12015" y="1725"/>
                    </a:lnTo>
                    <a:lnTo>
                      <a:pt x="12014" y="1725"/>
                    </a:lnTo>
                    <a:lnTo>
                      <a:pt x="12014" y="1722"/>
                    </a:lnTo>
                    <a:lnTo>
                      <a:pt x="12012" y="1722"/>
                    </a:lnTo>
                    <a:lnTo>
                      <a:pt x="12012" y="1719"/>
                    </a:lnTo>
                    <a:lnTo>
                      <a:pt x="12014" y="1719"/>
                    </a:lnTo>
                    <a:lnTo>
                      <a:pt x="12014" y="1720"/>
                    </a:lnTo>
                    <a:lnTo>
                      <a:pt x="12015" y="1720"/>
                    </a:lnTo>
                    <a:lnTo>
                      <a:pt x="12015" y="1724"/>
                    </a:lnTo>
                    <a:lnTo>
                      <a:pt x="12017" y="1724"/>
                    </a:lnTo>
                    <a:lnTo>
                      <a:pt x="12017" y="1727"/>
                    </a:lnTo>
                    <a:lnTo>
                      <a:pt x="12015" y="1727"/>
                    </a:lnTo>
                    <a:close/>
                    <a:moveTo>
                      <a:pt x="12010" y="1715"/>
                    </a:moveTo>
                    <a:lnTo>
                      <a:pt x="12012" y="1715"/>
                    </a:lnTo>
                    <a:lnTo>
                      <a:pt x="12012" y="1719"/>
                    </a:lnTo>
                    <a:lnTo>
                      <a:pt x="12010" y="1719"/>
                    </a:lnTo>
                    <a:lnTo>
                      <a:pt x="12010" y="1715"/>
                    </a:lnTo>
                    <a:close/>
                    <a:moveTo>
                      <a:pt x="12009" y="1712"/>
                    </a:moveTo>
                    <a:lnTo>
                      <a:pt x="12010" y="1712"/>
                    </a:lnTo>
                    <a:lnTo>
                      <a:pt x="12010" y="1715"/>
                    </a:lnTo>
                    <a:lnTo>
                      <a:pt x="12009" y="1715"/>
                    </a:lnTo>
                    <a:lnTo>
                      <a:pt x="12009" y="1712"/>
                    </a:lnTo>
                    <a:close/>
                    <a:moveTo>
                      <a:pt x="12007" y="1709"/>
                    </a:moveTo>
                    <a:lnTo>
                      <a:pt x="12009" y="1709"/>
                    </a:lnTo>
                    <a:lnTo>
                      <a:pt x="12009" y="1712"/>
                    </a:lnTo>
                    <a:lnTo>
                      <a:pt x="12007" y="1712"/>
                    </a:lnTo>
                    <a:lnTo>
                      <a:pt x="12007" y="1709"/>
                    </a:lnTo>
                    <a:close/>
                    <a:moveTo>
                      <a:pt x="12005" y="1705"/>
                    </a:moveTo>
                    <a:lnTo>
                      <a:pt x="12007" y="1705"/>
                    </a:lnTo>
                    <a:lnTo>
                      <a:pt x="12007" y="1709"/>
                    </a:lnTo>
                    <a:lnTo>
                      <a:pt x="12005" y="1709"/>
                    </a:lnTo>
                    <a:lnTo>
                      <a:pt x="12005" y="1705"/>
                    </a:lnTo>
                    <a:close/>
                    <a:moveTo>
                      <a:pt x="12004" y="1705"/>
                    </a:moveTo>
                    <a:lnTo>
                      <a:pt x="12004" y="1704"/>
                    </a:lnTo>
                    <a:lnTo>
                      <a:pt x="12002" y="1704"/>
                    </a:lnTo>
                    <a:lnTo>
                      <a:pt x="12002" y="1700"/>
                    </a:lnTo>
                    <a:lnTo>
                      <a:pt x="12000" y="1700"/>
                    </a:lnTo>
                    <a:lnTo>
                      <a:pt x="12000" y="1697"/>
                    </a:lnTo>
                    <a:lnTo>
                      <a:pt x="11999" y="1697"/>
                    </a:lnTo>
                    <a:lnTo>
                      <a:pt x="11999" y="1694"/>
                    </a:lnTo>
                    <a:lnTo>
                      <a:pt x="11997" y="1694"/>
                    </a:lnTo>
                    <a:lnTo>
                      <a:pt x="11997" y="1690"/>
                    </a:lnTo>
                    <a:lnTo>
                      <a:pt x="11995" y="1690"/>
                    </a:lnTo>
                    <a:lnTo>
                      <a:pt x="11995" y="1687"/>
                    </a:lnTo>
                    <a:lnTo>
                      <a:pt x="11994" y="1687"/>
                    </a:lnTo>
                    <a:lnTo>
                      <a:pt x="11994" y="1685"/>
                    </a:lnTo>
                    <a:lnTo>
                      <a:pt x="11992" y="1685"/>
                    </a:lnTo>
                    <a:lnTo>
                      <a:pt x="11992" y="1682"/>
                    </a:lnTo>
                    <a:lnTo>
                      <a:pt x="11990" y="1682"/>
                    </a:lnTo>
                    <a:lnTo>
                      <a:pt x="11990" y="1679"/>
                    </a:lnTo>
                    <a:lnTo>
                      <a:pt x="11989" y="1679"/>
                    </a:lnTo>
                    <a:lnTo>
                      <a:pt x="11989" y="1675"/>
                    </a:lnTo>
                    <a:lnTo>
                      <a:pt x="11987" y="1675"/>
                    </a:lnTo>
                    <a:lnTo>
                      <a:pt x="11987" y="1672"/>
                    </a:lnTo>
                    <a:lnTo>
                      <a:pt x="11985" y="1672"/>
                    </a:lnTo>
                    <a:lnTo>
                      <a:pt x="11985" y="1669"/>
                    </a:lnTo>
                    <a:lnTo>
                      <a:pt x="11984" y="1669"/>
                    </a:lnTo>
                    <a:lnTo>
                      <a:pt x="11984" y="1665"/>
                    </a:lnTo>
                    <a:lnTo>
                      <a:pt x="11982" y="1665"/>
                    </a:lnTo>
                    <a:lnTo>
                      <a:pt x="11982" y="1664"/>
                    </a:lnTo>
                    <a:lnTo>
                      <a:pt x="11980" y="1664"/>
                    </a:lnTo>
                    <a:lnTo>
                      <a:pt x="11980" y="1660"/>
                    </a:lnTo>
                    <a:lnTo>
                      <a:pt x="11979" y="1660"/>
                    </a:lnTo>
                    <a:lnTo>
                      <a:pt x="11979" y="1657"/>
                    </a:lnTo>
                    <a:lnTo>
                      <a:pt x="11977" y="1657"/>
                    </a:lnTo>
                    <a:lnTo>
                      <a:pt x="11977" y="1654"/>
                    </a:lnTo>
                    <a:lnTo>
                      <a:pt x="11975" y="1654"/>
                    </a:lnTo>
                    <a:lnTo>
                      <a:pt x="11975" y="1650"/>
                    </a:lnTo>
                    <a:lnTo>
                      <a:pt x="11974" y="1650"/>
                    </a:lnTo>
                    <a:lnTo>
                      <a:pt x="11974" y="1647"/>
                    </a:lnTo>
                    <a:lnTo>
                      <a:pt x="11975" y="1647"/>
                    </a:lnTo>
                    <a:lnTo>
                      <a:pt x="11975" y="1649"/>
                    </a:lnTo>
                    <a:lnTo>
                      <a:pt x="11977" y="1649"/>
                    </a:lnTo>
                    <a:lnTo>
                      <a:pt x="11977" y="1652"/>
                    </a:lnTo>
                    <a:lnTo>
                      <a:pt x="11979" y="1652"/>
                    </a:lnTo>
                    <a:lnTo>
                      <a:pt x="11979" y="1655"/>
                    </a:lnTo>
                    <a:lnTo>
                      <a:pt x="11980" y="1655"/>
                    </a:lnTo>
                    <a:lnTo>
                      <a:pt x="11980" y="1659"/>
                    </a:lnTo>
                    <a:lnTo>
                      <a:pt x="11982" y="1659"/>
                    </a:lnTo>
                    <a:lnTo>
                      <a:pt x="11982" y="1662"/>
                    </a:lnTo>
                    <a:lnTo>
                      <a:pt x="11984" y="1662"/>
                    </a:lnTo>
                    <a:lnTo>
                      <a:pt x="11984" y="1664"/>
                    </a:lnTo>
                    <a:lnTo>
                      <a:pt x="11985" y="1664"/>
                    </a:lnTo>
                    <a:lnTo>
                      <a:pt x="11985" y="1667"/>
                    </a:lnTo>
                    <a:lnTo>
                      <a:pt x="11987" y="1667"/>
                    </a:lnTo>
                    <a:lnTo>
                      <a:pt x="11987" y="1670"/>
                    </a:lnTo>
                    <a:lnTo>
                      <a:pt x="11989" y="1670"/>
                    </a:lnTo>
                    <a:lnTo>
                      <a:pt x="11989" y="1674"/>
                    </a:lnTo>
                    <a:lnTo>
                      <a:pt x="11990" y="1674"/>
                    </a:lnTo>
                    <a:lnTo>
                      <a:pt x="11990" y="1677"/>
                    </a:lnTo>
                    <a:lnTo>
                      <a:pt x="11992" y="1677"/>
                    </a:lnTo>
                    <a:lnTo>
                      <a:pt x="11992" y="1680"/>
                    </a:lnTo>
                    <a:lnTo>
                      <a:pt x="11994" y="1680"/>
                    </a:lnTo>
                    <a:lnTo>
                      <a:pt x="11994" y="1684"/>
                    </a:lnTo>
                    <a:lnTo>
                      <a:pt x="11995" y="1684"/>
                    </a:lnTo>
                    <a:lnTo>
                      <a:pt x="11995" y="1685"/>
                    </a:lnTo>
                    <a:lnTo>
                      <a:pt x="11997" y="1685"/>
                    </a:lnTo>
                    <a:lnTo>
                      <a:pt x="11997" y="1689"/>
                    </a:lnTo>
                    <a:lnTo>
                      <a:pt x="11999" y="1689"/>
                    </a:lnTo>
                    <a:lnTo>
                      <a:pt x="11999" y="1692"/>
                    </a:lnTo>
                    <a:lnTo>
                      <a:pt x="12000" y="1692"/>
                    </a:lnTo>
                    <a:lnTo>
                      <a:pt x="12000" y="1695"/>
                    </a:lnTo>
                    <a:lnTo>
                      <a:pt x="12002" y="1695"/>
                    </a:lnTo>
                    <a:lnTo>
                      <a:pt x="12002" y="1699"/>
                    </a:lnTo>
                    <a:lnTo>
                      <a:pt x="12004" y="1699"/>
                    </a:lnTo>
                    <a:lnTo>
                      <a:pt x="12004" y="1702"/>
                    </a:lnTo>
                    <a:lnTo>
                      <a:pt x="12005" y="1702"/>
                    </a:lnTo>
                    <a:lnTo>
                      <a:pt x="12005" y="1705"/>
                    </a:lnTo>
                    <a:lnTo>
                      <a:pt x="12004" y="1705"/>
                    </a:lnTo>
                    <a:close/>
                    <a:moveTo>
                      <a:pt x="11972" y="1647"/>
                    </a:moveTo>
                    <a:lnTo>
                      <a:pt x="11972" y="1645"/>
                    </a:lnTo>
                    <a:lnTo>
                      <a:pt x="11970" y="1645"/>
                    </a:lnTo>
                    <a:lnTo>
                      <a:pt x="11970" y="1642"/>
                    </a:lnTo>
                    <a:lnTo>
                      <a:pt x="11969" y="1642"/>
                    </a:lnTo>
                    <a:lnTo>
                      <a:pt x="11969" y="1639"/>
                    </a:lnTo>
                    <a:lnTo>
                      <a:pt x="11970" y="1639"/>
                    </a:lnTo>
                    <a:lnTo>
                      <a:pt x="11970" y="1640"/>
                    </a:lnTo>
                    <a:lnTo>
                      <a:pt x="11972" y="1640"/>
                    </a:lnTo>
                    <a:lnTo>
                      <a:pt x="11972" y="1644"/>
                    </a:lnTo>
                    <a:lnTo>
                      <a:pt x="11974" y="1644"/>
                    </a:lnTo>
                    <a:lnTo>
                      <a:pt x="11974" y="1647"/>
                    </a:lnTo>
                    <a:lnTo>
                      <a:pt x="11972" y="1647"/>
                    </a:lnTo>
                    <a:close/>
                    <a:moveTo>
                      <a:pt x="11967" y="1635"/>
                    </a:moveTo>
                    <a:lnTo>
                      <a:pt x="11969" y="1635"/>
                    </a:lnTo>
                    <a:lnTo>
                      <a:pt x="11969" y="1639"/>
                    </a:lnTo>
                    <a:lnTo>
                      <a:pt x="11967" y="1639"/>
                    </a:lnTo>
                    <a:lnTo>
                      <a:pt x="11967" y="1635"/>
                    </a:lnTo>
                    <a:close/>
                    <a:moveTo>
                      <a:pt x="11965" y="1635"/>
                    </a:moveTo>
                    <a:lnTo>
                      <a:pt x="11965" y="1634"/>
                    </a:lnTo>
                    <a:lnTo>
                      <a:pt x="11964" y="1634"/>
                    </a:lnTo>
                    <a:lnTo>
                      <a:pt x="11964" y="1630"/>
                    </a:lnTo>
                    <a:lnTo>
                      <a:pt x="11962" y="1630"/>
                    </a:lnTo>
                    <a:lnTo>
                      <a:pt x="11962" y="1627"/>
                    </a:lnTo>
                    <a:lnTo>
                      <a:pt x="11964" y="1627"/>
                    </a:lnTo>
                    <a:lnTo>
                      <a:pt x="11964" y="1629"/>
                    </a:lnTo>
                    <a:lnTo>
                      <a:pt x="11965" y="1629"/>
                    </a:lnTo>
                    <a:lnTo>
                      <a:pt x="11965" y="1632"/>
                    </a:lnTo>
                    <a:lnTo>
                      <a:pt x="11967" y="1632"/>
                    </a:lnTo>
                    <a:lnTo>
                      <a:pt x="11967" y="1635"/>
                    </a:lnTo>
                    <a:lnTo>
                      <a:pt x="11965" y="1635"/>
                    </a:lnTo>
                    <a:close/>
                    <a:moveTo>
                      <a:pt x="11960" y="1627"/>
                    </a:moveTo>
                    <a:lnTo>
                      <a:pt x="11960" y="1625"/>
                    </a:lnTo>
                    <a:lnTo>
                      <a:pt x="11959" y="1625"/>
                    </a:lnTo>
                    <a:lnTo>
                      <a:pt x="11959" y="1622"/>
                    </a:lnTo>
                    <a:lnTo>
                      <a:pt x="11957" y="1622"/>
                    </a:lnTo>
                    <a:lnTo>
                      <a:pt x="11957" y="1619"/>
                    </a:lnTo>
                    <a:lnTo>
                      <a:pt x="11959" y="1619"/>
                    </a:lnTo>
                    <a:lnTo>
                      <a:pt x="11959" y="1620"/>
                    </a:lnTo>
                    <a:lnTo>
                      <a:pt x="11960" y="1620"/>
                    </a:lnTo>
                    <a:lnTo>
                      <a:pt x="11960" y="1624"/>
                    </a:lnTo>
                    <a:lnTo>
                      <a:pt x="11962" y="1624"/>
                    </a:lnTo>
                    <a:lnTo>
                      <a:pt x="11962" y="1627"/>
                    </a:lnTo>
                    <a:lnTo>
                      <a:pt x="11960" y="1627"/>
                    </a:lnTo>
                    <a:close/>
                    <a:moveTo>
                      <a:pt x="1080" y="1622"/>
                    </a:moveTo>
                    <a:lnTo>
                      <a:pt x="1082" y="1622"/>
                    </a:lnTo>
                    <a:lnTo>
                      <a:pt x="1082" y="1624"/>
                    </a:lnTo>
                    <a:lnTo>
                      <a:pt x="1080" y="1624"/>
                    </a:lnTo>
                    <a:lnTo>
                      <a:pt x="1080" y="1622"/>
                    </a:lnTo>
                    <a:close/>
                    <a:moveTo>
                      <a:pt x="1084" y="1619"/>
                    </a:moveTo>
                    <a:lnTo>
                      <a:pt x="1085" y="1619"/>
                    </a:lnTo>
                    <a:lnTo>
                      <a:pt x="1085" y="1620"/>
                    </a:lnTo>
                    <a:lnTo>
                      <a:pt x="1084" y="1620"/>
                    </a:lnTo>
                    <a:lnTo>
                      <a:pt x="1084" y="1619"/>
                    </a:lnTo>
                    <a:close/>
                    <a:moveTo>
                      <a:pt x="11955" y="1615"/>
                    </a:moveTo>
                    <a:lnTo>
                      <a:pt x="11957" y="1615"/>
                    </a:lnTo>
                    <a:lnTo>
                      <a:pt x="11957" y="1619"/>
                    </a:lnTo>
                    <a:lnTo>
                      <a:pt x="11955" y="1619"/>
                    </a:lnTo>
                    <a:lnTo>
                      <a:pt x="11955" y="1615"/>
                    </a:lnTo>
                    <a:close/>
                    <a:moveTo>
                      <a:pt x="1087" y="1614"/>
                    </a:moveTo>
                    <a:lnTo>
                      <a:pt x="1089" y="1614"/>
                    </a:lnTo>
                    <a:lnTo>
                      <a:pt x="1089" y="1617"/>
                    </a:lnTo>
                    <a:lnTo>
                      <a:pt x="1087" y="1617"/>
                    </a:lnTo>
                    <a:lnTo>
                      <a:pt x="1087" y="1614"/>
                    </a:lnTo>
                    <a:close/>
                    <a:moveTo>
                      <a:pt x="11954" y="1615"/>
                    </a:moveTo>
                    <a:lnTo>
                      <a:pt x="11954" y="1614"/>
                    </a:lnTo>
                    <a:lnTo>
                      <a:pt x="11952" y="1614"/>
                    </a:lnTo>
                    <a:lnTo>
                      <a:pt x="11952" y="1610"/>
                    </a:lnTo>
                    <a:lnTo>
                      <a:pt x="11950" y="1610"/>
                    </a:lnTo>
                    <a:lnTo>
                      <a:pt x="11950" y="1607"/>
                    </a:lnTo>
                    <a:lnTo>
                      <a:pt x="11952" y="1607"/>
                    </a:lnTo>
                    <a:lnTo>
                      <a:pt x="11952" y="1609"/>
                    </a:lnTo>
                    <a:lnTo>
                      <a:pt x="11954" y="1609"/>
                    </a:lnTo>
                    <a:lnTo>
                      <a:pt x="11954" y="1612"/>
                    </a:lnTo>
                    <a:lnTo>
                      <a:pt x="11955" y="1612"/>
                    </a:lnTo>
                    <a:lnTo>
                      <a:pt x="11955" y="1615"/>
                    </a:lnTo>
                    <a:lnTo>
                      <a:pt x="11954" y="1615"/>
                    </a:lnTo>
                    <a:close/>
                    <a:moveTo>
                      <a:pt x="1089" y="1614"/>
                    </a:moveTo>
                    <a:lnTo>
                      <a:pt x="1089" y="1610"/>
                    </a:lnTo>
                    <a:lnTo>
                      <a:pt x="1090" y="1610"/>
                    </a:lnTo>
                    <a:lnTo>
                      <a:pt x="1090" y="1609"/>
                    </a:lnTo>
                    <a:lnTo>
                      <a:pt x="1092" y="1609"/>
                    </a:lnTo>
                    <a:lnTo>
                      <a:pt x="1092" y="1605"/>
                    </a:lnTo>
                    <a:lnTo>
                      <a:pt x="1094" y="1605"/>
                    </a:lnTo>
                    <a:lnTo>
                      <a:pt x="1094" y="1604"/>
                    </a:lnTo>
                    <a:lnTo>
                      <a:pt x="1095" y="1604"/>
                    </a:lnTo>
                    <a:lnTo>
                      <a:pt x="1095" y="1602"/>
                    </a:lnTo>
                    <a:lnTo>
                      <a:pt x="1097" y="1602"/>
                    </a:lnTo>
                    <a:lnTo>
                      <a:pt x="1097" y="1599"/>
                    </a:lnTo>
                    <a:lnTo>
                      <a:pt x="1099" y="1599"/>
                    </a:lnTo>
                    <a:lnTo>
                      <a:pt x="1099" y="1597"/>
                    </a:lnTo>
                    <a:lnTo>
                      <a:pt x="1100" y="1597"/>
                    </a:lnTo>
                    <a:lnTo>
                      <a:pt x="1100" y="1595"/>
                    </a:lnTo>
                    <a:lnTo>
                      <a:pt x="1102" y="1595"/>
                    </a:lnTo>
                    <a:lnTo>
                      <a:pt x="1102" y="1594"/>
                    </a:lnTo>
                    <a:lnTo>
                      <a:pt x="1104" y="1594"/>
                    </a:lnTo>
                    <a:lnTo>
                      <a:pt x="1104" y="1590"/>
                    </a:lnTo>
                    <a:lnTo>
                      <a:pt x="1105" y="1590"/>
                    </a:lnTo>
                    <a:lnTo>
                      <a:pt x="1105" y="1589"/>
                    </a:lnTo>
                    <a:lnTo>
                      <a:pt x="1107" y="1589"/>
                    </a:lnTo>
                    <a:lnTo>
                      <a:pt x="1107" y="1587"/>
                    </a:lnTo>
                    <a:lnTo>
                      <a:pt x="1109" y="1587"/>
                    </a:lnTo>
                    <a:lnTo>
                      <a:pt x="1109" y="1585"/>
                    </a:lnTo>
                    <a:lnTo>
                      <a:pt x="1110" y="1585"/>
                    </a:lnTo>
                    <a:lnTo>
                      <a:pt x="1110" y="1582"/>
                    </a:lnTo>
                    <a:lnTo>
                      <a:pt x="1112" y="1582"/>
                    </a:lnTo>
                    <a:lnTo>
                      <a:pt x="1112" y="1580"/>
                    </a:lnTo>
                    <a:lnTo>
                      <a:pt x="1114" y="1580"/>
                    </a:lnTo>
                    <a:lnTo>
                      <a:pt x="1114" y="1579"/>
                    </a:lnTo>
                    <a:lnTo>
                      <a:pt x="1115" y="1579"/>
                    </a:lnTo>
                    <a:lnTo>
                      <a:pt x="1115" y="1575"/>
                    </a:lnTo>
                    <a:lnTo>
                      <a:pt x="1117" y="1575"/>
                    </a:lnTo>
                    <a:lnTo>
                      <a:pt x="1117" y="1574"/>
                    </a:lnTo>
                    <a:lnTo>
                      <a:pt x="1119" y="1574"/>
                    </a:lnTo>
                    <a:lnTo>
                      <a:pt x="1119" y="1572"/>
                    </a:lnTo>
                    <a:lnTo>
                      <a:pt x="1120" y="1572"/>
                    </a:lnTo>
                    <a:lnTo>
                      <a:pt x="1120" y="1570"/>
                    </a:lnTo>
                    <a:lnTo>
                      <a:pt x="1122" y="1570"/>
                    </a:lnTo>
                    <a:lnTo>
                      <a:pt x="1122" y="1574"/>
                    </a:lnTo>
                    <a:lnTo>
                      <a:pt x="1120" y="1574"/>
                    </a:lnTo>
                    <a:lnTo>
                      <a:pt x="1120" y="1575"/>
                    </a:lnTo>
                    <a:lnTo>
                      <a:pt x="1119" y="1575"/>
                    </a:lnTo>
                    <a:lnTo>
                      <a:pt x="1119" y="1577"/>
                    </a:lnTo>
                    <a:lnTo>
                      <a:pt x="1117" y="1577"/>
                    </a:lnTo>
                    <a:lnTo>
                      <a:pt x="1117" y="1580"/>
                    </a:lnTo>
                    <a:lnTo>
                      <a:pt x="1115" y="1580"/>
                    </a:lnTo>
                    <a:lnTo>
                      <a:pt x="1115" y="1582"/>
                    </a:lnTo>
                    <a:lnTo>
                      <a:pt x="1114" y="1582"/>
                    </a:lnTo>
                    <a:lnTo>
                      <a:pt x="1114" y="1584"/>
                    </a:lnTo>
                    <a:lnTo>
                      <a:pt x="1112" y="1584"/>
                    </a:lnTo>
                    <a:lnTo>
                      <a:pt x="1112" y="1587"/>
                    </a:lnTo>
                    <a:lnTo>
                      <a:pt x="1110" y="1587"/>
                    </a:lnTo>
                    <a:lnTo>
                      <a:pt x="1110" y="1589"/>
                    </a:lnTo>
                    <a:lnTo>
                      <a:pt x="1109" y="1589"/>
                    </a:lnTo>
                    <a:lnTo>
                      <a:pt x="1109" y="1590"/>
                    </a:lnTo>
                    <a:lnTo>
                      <a:pt x="1107" y="1590"/>
                    </a:lnTo>
                    <a:lnTo>
                      <a:pt x="1107" y="1592"/>
                    </a:lnTo>
                    <a:lnTo>
                      <a:pt x="1105" y="1592"/>
                    </a:lnTo>
                    <a:lnTo>
                      <a:pt x="1105" y="1595"/>
                    </a:lnTo>
                    <a:lnTo>
                      <a:pt x="1104" y="1595"/>
                    </a:lnTo>
                    <a:lnTo>
                      <a:pt x="1104" y="1597"/>
                    </a:lnTo>
                    <a:lnTo>
                      <a:pt x="1102" y="1597"/>
                    </a:lnTo>
                    <a:lnTo>
                      <a:pt x="1102" y="1599"/>
                    </a:lnTo>
                    <a:lnTo>
                      <a:pt x="1100" y="1599"/>
                    </a:lnTo>
                    <a:lnTo>
                      <a:pt x="1100" y="1600"/>
                    </a:lnTo>
                    <a:lnTo>
                      <a:pt x="1099" y="1600"/>
                    </a:lnTo>
                    <a:lnTo>
                      <a:pt x="1099" y="1604"/>
                    </a:lnTo>
                    <a:lnTo>
                      <a:pt x="1097" y="1604"/>
                    </a:lnTo>
                    <a:lnTo>
                      <a:pt x="1097" y="1605"/>
                    </a:lnTo>
                    <a:lnTo>
                      <a:pt x="1095" y="1605"/>
                    </a:lnTo>
                    <a:lnTo>
                      <a:pt x="1095" y="1607"/>
                    </a:lnTo>
                    <a:lnTo>
                      <a:pt x="1094" y="1607"/>
                    </a:lnTo>
                    <a:lnTo>
                      <a:pt x="1094" y="1610"/>
                    </a:lnTo>
                    <a:lnTo>
                      <a:pt x="1092" y="1610"/>
                    </a:lnTo>
                    <a:lnTo>
                      <a:pt x="1092" y="1612"/>
                    </a:lnTo>
                    <a:lnTo>
                      <a:pt x="1090" y="1612"/>
                    </a:lnTo>
                    <a:lnTo>
                      <a:pt x="1090" y="1614"/>
                    </a:lnTo>
                    <a:lnTo>
                      <a:pt x="1089" y="1614"/>
                    </a:lnTo>
                    <a:close/>
                    <a:moveTo>
                      <a:pt x="11949" y="1607"/>
                    </a:moveTo>
                    <a:lnTo>
                      <a:pt x="11949" y="1605"/>
                    </a:lnTo>
                    <a:lnTo>
                      <a:pt x="11947" y="1605"/>
                    </a:lnTo>
                    <a:lnTo>
                      <a:pt x="11947" y="1602"/>
                    </a:lnTo>
                    <a:lnTo>
                      <a:pt x="11945" y="1602"/>
                    </a:lnTo>
                    <a:lnTo>
                      <a:pt x="11945" y="1599"/>
                    </a:lnTo>
                    <a:lnTo>
                      <a:pt x="11944" y="1599"/>
                    </a:lnTo>
                    <a:lnTo>
                      <a:pt x="11944" y="1597"/>
                    </a:lnTo>
                    <a:lnTo>
                      <a:pt x="11942" y="1597"/>
                    </a:lnTo>
                    <a:lnTo>
                      <a:pt x="11942" y="1594"/>
                    </a:lnTo>
                    <a:lnTo>
                      <a:pt x="11940" y="1594"/>
                    </a:lnTo>
                    <a:lnTo>
                      <a:pt x="11940" y="1590"/>
                    </a:lnTo>
                    <a:lnTo>
                      <a:pt x="11939" y="1590"/>
                    </a:lnTo>
                    <a:lnTo>
                      <a:pt x="11939" y="1589"/>
                    </a:lnTo>
                    <a:lnTo>
                      <a:pt x="11937" y="1589"/>
                    </a:lnTo>
                    <a:lnTo>
                      <a:pt x="11937" y="1585"/>
                    </a:lnTo>
                    <a:lnTo>
                      <a:pt x="11935" y="1585"/>
                    </a:lnTo>
                    <a:lnTo>
                      <a:pt x="11935" y="1582"/>
                    </a:lnTo>
                    <a:lnTo>
                      <a:pt x="11934" y="1582"/>
                    </a:lnTo>
                    <a:lnTo>
                      <a:pt x="11934" y="1580"/>
                    </a:lnTo>
                    <a:lnTo>
                      <a:pt x="11932" y="1580"/>
                    </a:lnTo>
                    <a:lnTo>
                      <a:pt x="11932" y="1577"/>
                    </a:lnTo>
                    <a:lnTo>
                      <a:pt x="11930" y="1577"/>
                    </a:lnTo>
                    <a:lnTo>
                      <a:pt x="11930" y="1574"/>
                    </a:lnTo>
                    <a:lnTo>
                      <a:pt x="11929" y="1574"/>
                    </a:lnTo>
                    <a:lnTo>
                      <a:pt x="11929" y="1572"/>
                    </a:lnTo>
                    <a:lnTo>
                      <a:pt x="11927" y="1572"/>
                    </a:lnTo>
                    <a:lnTo>
                      <a:pt x="11927" y="1569"/>
                    </a:lnTo>
                    <a:lnTo>
                      <a:pt x="11925" y="1569"/>
                    </a:lnTo>
                    <a:lnTo>
                      <a:pt x="11925" y="1565"/>
                    </a:lnTo>
                    <a:lnTo>
                      <a:pt x="11924" y="1565"/>
                    </a:lnTo>
                    <a:lnTo>
                      <a:pt x="11924" y="1564"/>
                    </a:lnTo>
                    <a:lnTo>
                      <a:pt x="11922" y="1564"/>
                    </a:lnTo>
                    <a:lnTo>
                      <a:pt x="11922" y="1560"/>
                    </a:lnTo>
                    <a:lnTo>
                      <a:pt x="11920" y="1560"/>
                    </a:lnTo>
                    <a:lnTo>
                      <a:pt x="11920" y="1557"/>
                    </a:lnTo>
                    <a:lnTo>
                      <a:pt x="11919" y="1557"/>
                    </a:lnTo>
                    <a:lnTo>
                      <a:pt x="11919" y="1555"/>
                    </a:lnTo>
                    <a:lnTo>
                      <a:pt x="11917" y="1555"/>
                    </a:lnTo>
                    <a:lnTo>
                      <a:pt x="11917" y="1552"/>
                    </a:lnTo>
                    <a:lnTo>
                      <a:pt x="11915" y="1552"/>
                    </a:lnTo>
                    <a:lnTo>
                      <a:pt x="11915" y="1549"/>
                    </a:lnTo>
                    <a:lnTo>
                      <a:pt x="11914" y="1549"/>
                    </a:lnTo>
                    <a:lnTo>
                      <a:pt x="11914" y="1547"/>
                    </a:lnTo>
                    <a:lnTo>
                      <a:pt x="11912" y="1547"/>
                    </a:lnTo>
                    <a:lnTo>
                      <a:pt x="11912" y="1544"/>
                    </a:lnTo>
                    <a:lnTo>
                      <a:pt x="11910" y="1544"/>
                    </a:lnTo>
                    <a:lnTo>
                      <a:pt x="11910" y="1540"/>
                    </a:lnTo>
                    <a:lnTo>
                      <a:pt x="11909" y="1540"/>
                    </a:lnTo>
                    <a:lnTo>
                      <a:pt x="11909" y="1539"/>
                    </a:lnTo>
                    <a:lnTo>
                      <a:pt x="11907" y="1539"/>
                    </a:lnTo>
                    <a:lnTo>
                      <a:pt x="11907" y="1535"/>
                    </a:lnTo>
                    <a:lnTo>
                      <a:pt x="11905" y="1535"/>
                    </a:lnTo>
                    <a:lnTo>
                      <a:pt x="11905" y="1532"/>
                    </a:lnTo>
                    <a:lnTo>
                      <a:pt x="11904" y="1532"/>
                    </a:lnTo>
                    <a:lnTo>
                      <a:pt x="11904" y="1530"/>
                    </a:lnTo>
                    <a:lnTo>
                      <a:pt x="11902" y="1530"/>
                    </a:lnTo>
                    <a:lnTo>
                      <a:pt x="11902" y="1527"/>
                    </a:lnTo>
                    <a:lnTo>
                      <a:pt x="11900" y="1527"/>
                    </a:lnTo>
                    <a:lnTo>
                      <a:pt x="11900" y="1524"/>
                    </a:lnTo>
                    <a:lnTo>
                      <a:pt x="11899" y="1524"/>
                    </a:lnTo>
                    <a:lnTo>
                      <a:pt x="11899" y="1522"/>
                    </a:lnTo>
                    <a:lnTo>
                      <a:pt x="11897" y="1522"/>
                    </a:lnTo>
                    <a:lnTo>
                      <a:pt x="11897" y="1519"/>
                    </a:lnTo>
                    <a:lnTo>
                      <a:pt x="11895" y="1519"/>
                    </a:lnTo>
                    <a:lnTo>
                      <a:pt x="11895" y="1515"/>
                    </a:lnTo>
                    <a:lnTo>
                      <a:pt x="11894" y="1515"/>
                    </a:lnTo>
                    <a:lnTo>
                      <a:pt x="11894" y="1514"/>
                    </a:lnTo>
                    <a:lnTo>
                      <a:pt x="11892" y="1514"/>
                    </a:lnTo>
                    <a:lnTo>
                      <a:pt x="11892" y="1510"/>
                    </a:lnTo>
                    <a:lnTo>
                      <a:pt x="11890" y="1510"/>
                    </a:lnTo>
                    <a:lnTo>
                      <a:pt x="11890" y="1507"/>
                    </a:lnTo>
                    <a:lnTo>
                      <a:pt x="11892" y="1507"/>
                    </a:lnTo>
                    <a:lnTo>
                      <a:pt x="11892" y="1509"/>
                    </a:lnTo>
                    <a:lnTo>
                      <a:pt x="11894" y="1509"/>
                    </a:lnTo>
                    <a:lnTo>
                      <a:pt x="11894" y="1512"/>
                    </a:lnTo>
                    <a:lnTo>
                      <a:pt x="11895" y="1512"/>
                    </a:lnTo>
                    <a:lnTo>
                      <a:pt x="11895" y="1514"/>
                    </a:lnTo>
                    <a:lnTo>
                      <a:pt x="11897" y="1514"/>
                    </a:lnTo>
                    <a:lnTo>
                      <a:pt x="11897" y="1517"/>
                    </a:lnTo>
                    <a:lnTo>
                      <a:pt x="11899" y="1517"/>
                    </a:lnTo>
                    <a:lnTo>
                      <a:pt x="11899" y="1520"/>
                    </a:lnTo>
                    <a:lnTo>
                      <a:pt x="11900" y="1520"/>
                    </a:lnTo>
                    <a:lnTo>
                      <a:pt x="11900" y="1522"/>
                    </a:lnTo>
                    <a:lnTo>
                      <a:pt x="11902" y="1522"/>
                    </a:lnTo>
                    <a:lnTo>
                      <a:pt x="11902" y="1525"/>
                    </a:lnTo>
                    <a:lnTo>
                      <a:pt x="11904" y="1525"/>
                    </a:lnTo>
                    <a:lnTo>
                      <a:pt x="11904" y="1529"/>
                    </a:lnTo>
                    <a:lnTo>
                      <a:pt x="11905" y="1529"/>
                    </a:lnTo>
                    <a:lnTo>
                      <a:pt x="11905" y="1530"/>
                    </a:lnTo>
                    <a:lnTo>
                      <a:pt x="11907" y="1530"/>
                    </a:lnTo>
                    <a:lnTo>
                      <a:pt x="11907" y="1534"/>
                    </a:lnTo>
                    <a:lnTo>
                      <a:pt x="11909" y="1534"/>
                    </a:lnTo>
                    <a:lnTo>
                      <a:pt x="11909" y="1537"/>
                    </a:lnTo>
                    <a:lnTo>
                      <a:pt x="11910" y="1537"/>
                    </a:lnTo>
                    <a:lnTo>
                      <a:pt x="11910" y="1539"/>
                    </a:lnTo>
                    <a:lnTo>
                      <a:pt x="11912" y="1539"/>
                    </a:lnTo>
                    <a:lnTo>
                      <a:pt x="11912" y="1542"/>
                    </a:lnTo>
                    <a:lnTo>
                      <a:pt x="11914" y="1542"/>
                    </a:lnTo>
                    <a:lnTo>
                      <a:pt x="11914" y="1545"/>
                    </a:lnTo>
                    <a:lnTo>
                      <a:pt x="11915" y="1545"/>
                    </a:lnTo>
                    <a:lnTo>
                      <a:pt x="11915" y="1547"/>
                    </a:lnTo>
                    <a:lnTo>
                      <a:pt x="11917" y="1547"/>
                    </a:lnTo>
                    <a:lnTo>
                      <a:pt x="11917" y="1550"/>
                    </a:lnTo>
                    <a:lnTo>
                      <a:pt x="11919" y="1550"/>
                    </a:lnTo>
                    <a:lnTo>
                      <a:pt x="11919" y="1554"/>
                    </a:lnTo>
                    <a:lnTo>
                      <a:pt x="11920" y="1554"/>
                    </a:lnTo>
                    <a:lnTo>
                      <a:pt x="11920" y="1555"/>
                    </a:lnTo>
                    <a:lnTo>
                      <a:pt x="11922" y="1555"/>
                    </a:lnTo>
                    <a:lnTo>
                      <a:pt x="11922" y="1559"/>
                    </a:lnTo>
                    <a:lnTo>
                      <a:pt x="11924" y="1559"/>
                    </a:lnTo>
                    <a:lnTo>
                      <a:pt x="11924" y="1562"/>
                    </a:lnTo>
                    <a:lnTo>
                      <a:pt x="11925" y="1562"/>
                    </a:lnTo>
                    <a:lnTo>
                      <a:pt x="11925" y="1564"/>
                    </a:lnTo>
                    <a:lnTo>
                      <a:pt x="11927" y="1564"/>
                    </a:lnTo>
                    <a:lnTo>
                      <a:pt x="11927" y="1567"/>
                    </a:lnTo>
                    <a:lnTo>
                      <a:pt x="11929" y="1567"/>
                    </a:lnTo>
                    <a:lnTo>
                      <a:pt x="11929" y="1570"/>
                    </a:lnTo>
                    <a:lnTo>
                      <a:pt x="11930" y="1570"/>
                    </a:lnTo>
                    <a:lnTo>
                      <a:pt x="11930" y="1572"/>
                    </a:lnTo>
                    <a:lnTo>
                      <a:pt x="11932" y="1572"/>
                    </a:lnTo>
                    <a:lnTo>
                      <a:pt x="11932" y="1575"/>
                    </a:lnTo>
                    <a:lnTo>
                      <a:pt x="11934" y="1575"/>
                    </a:lnTo>
                    <a:lnTo>
                      <a:pt x="11934" y="1579"/>
                    </a:lnTo>
                    <a:lnTo>
                      <a:pt x="11935" y="1579"/>
                    </a:lnTo>
                    <a:lnTo>
                      <a:pt x="11935" y="1580"/>
                    </a:lnTo>
                    <a:lnTo>
                      <a:pt x="11937" y="1580"/>
                    </a:lnTo>
                    <a:lnTo>
                      <a:pt x="11937" y="1584"/>
                    </a:lnTo>
                    <a:lnTo>
                      <a:pt x="11939" y="1584"/>
                    </a:lnTo>
                    <a:lnTo>
                      <a:pt x="11939" y="1587"/>
                    </a:lnTo>
                    <a:lnTo>
                      <a:pt x="11940" y="1587"/>
                    </a:lnTo>
                    <a:lnTo>
                      <a:pt x="11940" y="1589"/>
                    </a:lnTo>
                    <a:lnTo>
                      <a:pt x="11942" y="1589"/>
                    </a:lnTo>
                    <a:lnTo>
                      <a:pt x="11942" y="1592"/>
                    </a:lnTo>
                    <a:lnTo>
                      <a:pt x="11944" y="1592"/>
                    </a:lnTo>
                    <a:lnTo>
                      <a:pt x="11944" y="1595"/>
                    </a:lnTo>
                    <a:lnTo>
                      <a:pt x="11945" y="1595"/>
                    </a:lnTo>
                    <a:lnTo>
                      <a:pt x="11945" y="1597"/>
                    </a:lnTo>
                    <a:lnTo>
                      <a:pt x="11947" y="1597"/>
                    </a:lnTo>
                    <a:lnTo>
                      <a:pt x="11947" y="1600"/>
                    </a:lnTo>
                    <a:lnTo>
                      <a:pt x="11949" y="1600"/>
                    </a:lnTo>
                    <a:lnTo>
                      <a:pt x="11949" y="1604"/>
                    </a:lnTo>
                    <a:lnTo>
                      <a:pt x="11950" y="1604"/>
                    </a:lnTo>
                    <a:lnTo>
                      <a:pt x="11950" y="1607"/>
                    </a:lnTo>
                    <a:lnTo>
                      <a:pt x="11949" y="1607"/>
                    </a:lnTo>
                    <a:close/>
                    <a:moveTo>
                      <a:pt x="1122" y="1570"/>
                    </a:moveTo>
                    <a:lnTo>
                      <a:pt x="1122" y="1567"/>
                    </a:lnTo>
                    <a:lnTo>
                      <a:pt x="1124" y="1567"/>
                    </a:lnTo>
                    <a:lnTo>
                      <a:pt x="1124" y="1565"/>
                    </a:lnTo>
                    <a:lnTo>
                      <a:pt x="1125" y="1565"/>
                    </a:lnTo>
                    <a:lnTo>
                      <a:pt x="1125" y="1564"/>
                    </a:lnTo>
                    <a:lnTo>
                      <a:pt x="1127" y="1564"/>
                    </a:lnTo>
                    <a:lnTo>
                      <a:pt x="1127" y="1560"/>
                    </a:lnTo>
                    <a:lnTo>
                      <a:pt x="1129" y="1560"/>
                    </a:lnTo>
                    <a:lnTo>
                      <a:pt x="1129" y="1559"/>
                    </a:lnTo>
                    <a:lnTo>
                      <a:pt x="1130" y="1559"/>
                    </a:lnTo>
                    <a:lnTo>
                      <a:pt x="1130" y="1557"/>
                    </a:lnTo>
                    <a:lnTo>
                      <a:pt x="1132" y="1557"/>
                    </a:lnTo>
                    <a:lnTo>
                      <a:pt x="1132" y="1555"/>
                    </a:lnTo>
                    <a:lnTo>
                      <a:pt x="1134" y="1555"/>
                    </a:lnTo>
                    <a:lnTo>
                      <a:pt x="1134" y="1552"/>
                    </a:lnTo>
                    <a:lnTo>
                      <a:pt x="1135" y="1552"/>
                    </a:lnTo>
                    <a:lnTo>
                      <a:pt x="1135" y="1550"/>
                    </a:lnTo>
                    <a:lnTo>
                      <a:pt x="1137" y="1550"/>
                    </a:lnTo>
                    <a:lnTo>
                      <a:pt x="1137" y="1549"/>
                    </a:lnTo>
                    <a:lnTo>
                      <a:pt x="1139" y="1549"/>
                    </a:lnTo>
                    <a:lnTo>
                      <a:pt x="1139" y="1547"/>
                    </a:lnTo>
                    <a:lnTo>
                      <a:pt x="1140" y="1547"/>
                    </a:lnTo>
                    <a:lnTo>
                      <a:pt x="1140" y="1544"/>
                    </a:lnTo>
                    <a:lnTo>
                      <a:pt x="1142" y="1544"/>
                    </a:lnTo>
                    <a:lnTo>
                      <a:pt x="1142" y="1542"/>
                    </a:lnTo>
                    <a:lnTo>
                      <a:pt x="1144" y="1542"/>
                    </a:lnTo>
                    <a:lnTo>
                      <a:pt x="1144" y="1540"/>
                    </a:lnTo>
                    <a:lnTo>
                      <a:pt x="1145" y="1540"/>
                    </a:lnTo>
                    <a:lnTo>
                      <a:pt x="1145" y="1539"/>
                    </a:lnTo>
                    <a:lnTo>
                      <a:pt x="1147" y="1539"/>
                    </a:lnTo>
                    <a:lnTo>
                      <a:pt x="1147" y="1535"/>
                    </a:lnTo>
                    <a:lnTo>
                      <a:pt x="1149" y="1535"/>
                    </a:lnTo>
                    <a:lnTo>
                      <a:pt x="1149" y="1534"/>
                    </a:lnTo>
                    <a:lnTo>
                      <a:pt x="1150" y="1534"/>
                    </a:lnTo>
                    <a:lnTo>
                      <a:pt x="1150" y="1532"/>
                    </a:lnTo>
                    <a:lnTo>
                      <a:pt x="1152" y="1532"/>
                    </a:lnTo>
                    <a:lnTo>
                      <a:pt x="1152" y="1530"/>
                    </a:lnTo>
                    <a:lnTo>
                      <a:pt x="1154" y="1530"/>
                    </a:lnTo>
                    <a:lnTo>
                      <a:pt x="1154" y="1529"/>
                    </a:lnTo>
                    <a:lnTo>
                      <a:pt x="1155" y="1529"/>
                    </a:lnTo>
                    <a:lnTo>
                      <a:pt x="1155" y="1525"/>
                    </a:lnTo>
                    <a:lnTo>
                      <a:pt x="1157" y="1525"/>
                    </a:lnTo>
                    <a:lnTo>
                      <a:pt x="1157" y="1524"/>
                    </a:lnTo>
                    <a:lnTo>
                      <a:pt x="1159" y="1524"/>
                    </a:lnTo>
                    <a:lnTo>
                      <a:pt x="1159" y="1522"/>
                    </a:lnTo>
                    <a:lnTo>
                      <a:pt x="1160" y="1522"/>
                    </a:lnTo>
                    <a:lnTo>
                      <a:pt x="1160" y="1520"/>
                    </a:lnTo>
                    <a:lnTo>
                      <a:pt x="1162" y="1520"/>
                    </a:lnTo>
                    <a:lnTo>
                      <a:pt x="1162" y="1519"/>
                    </a:lnTo>
                    <a:lnTo>
                      <a:pt x="1164" y="1519"/>
                    </a:lnTo>
                    <a:lnTo>
                      <a:pt x="1164" y="1515"/>
                    </a:lnTo>
                    <a:lnTo>
                      <a:pt x="1165" y="1515"/>
                    </a:lnTo>
                    <a:lnTo>
                      <a:pt x="1165" y="1514"/>
                    </a:lnTo>
                    <a:lnTo>
                      <a:pt x="1167" y="1514"/>
                    </a:lnTo>
                    <a:lnTo>
                      <a:pt x="1167" y="1512"/>
                    </a:lnTo>
                    <a:lnTo>
                      <a:pt x="1169" y="1512"/>
                    </a:lnTo>
                    <a:lnTo>
                      <a:pt x="1169" y="1510"/>
                    </a:lnTo>
                    <a:lnTo>
                      <a:pt x="1170" y="1510"/>
                    </a:lnTo>
                    <a:lnTo>
                      <a:pt x="1170" y="1509"/>
                    </a:lnTo>
                    <a:lnTo>
                      <a:pt x="1172" y="1509"/>
                    </a:lnTo>
                    <a:lnTo>
                      <a:pt x="1172" y="1505"/>
                    </a:lnTo>
                    <a:lnTo>
                      <a:pt x="1174" y="1505"/>
                    </a:lnTo>
                    <a:lnTo>
                      <a:pt x="1174" y="1504"/>
                    </a:lnTo>
                    <a:lnTo>
                      <a:pt x="1175" y="1504"/>
                    </a:lnTo>
                    <a:lnTo>
                      <a:pt x="1175" y="1502"/>
                    </a:lnTo>
                    <a:lnTo>
                      <a:pt x="1177" y="1502"/>
                    </a:lnTo>
                    <a:lnTo>
                      <a:pt x="1177" y="1500"/>
                    </a:lnTo>
                    <a:lnTo>
                      <a:pt x="1179" y="1500"/>
                    </a:lnTo>
                    <a:lnTo>
                      <a:pt x="1179" y="1499"/>
                    </a:lnTo>
                    <a:lnTo>
                      <a:pt x="1180" y="1499"/>
                    </a:lnTo>
                    <a:lnTo>
                      <a:pt x="1180" y="1495"/>
                    </a:lnTo>
                    <a:lnTo>
                      <a:pt x="1182" y="1495"/>
                    </a:lnTo>
                    <a:lnTo>
                      <a:pt x="1182" y="1494"/>
                    </a:lnTo>
                    <a:lnTo>
                      <a:pt x="1184" y="1494"/>
                    </a:lnTo>
                    <a:lnTo>
                      <a:pt x="1184" y="1492"/>
                    </a:lnTo>
                    <a:lnTo>
                      <a:pt x="1185" y="1492"/>
                    </a:lnTo>
                    <a:lnTo>
                      <a:pt x="1185" y="1490"/>
                    </a:lnTo>
                    <a:lnTo>
                      <a:pt x="1187" y="1490"/>
                    </a:lnTo>
                    <a:lnTo>
                      <a:pt x="1187" y="1489"/>
                    </a:lnTo>
                    <a:lnTo>
                      <a:pt x="1189" y="1489"/>
                    </a:lnTo>
                    <a:lnTo>
                      <a:pt x="1189" y="1485"/>
                    </a:lnTo>
                    <a:lnTo>
                      <a:pt x="1190" y="1485"/>
                    </a:lnTo>
                    <a:lnTo>
                      <a:pt x="1190" y="1484"/>
                    </a:lnTo>
                    <a:lnTo>
                      <a:pt x="1192" y="1484"/>
                    </a:lnTo>
                    <a:lnTo>
                      <a:pt x="1192" y="1482"/>
                    </a:lnTo>
                    <a:lnTo>
                      <a:pt x="1194" y="1482"/>
                    </a:lnTo>
                    <a:lnTo>
                      <a:pt x="1194" y="1480"/>
                    </a:lnTo>
                    <a:lnTo>
                      <a:pt x="1195" y="1480"/>
                    </a:lnTo>
                    <a:lnTo>
                      <a:pt x="1195" y="1479"/>
                    </a:lnTo>
                    <a:lnTo>
                      <a:pt x="1197" y="1479"/>
                    </a:lnTo>
                    <a:lnTo>
                      <a:pt x="1197" y="1477"/>
                    </a:lnTo>
                    <a:lnTo>
                      <a:pt x="1199" y="1477"/>
                    </a:lnTo>
                    <a:lnTo>
                      <a:pt x="1199" y="1475"/>
                    </a:lnTo>
                    <a:lnTo>
                      <a:pt x="1200" y="1475"/>
                    </a:lnTo>
                    <a:lnTo>
                      <a:pt x="1200" y="1474"/>
                    </a:lnTo>
                    <a:lnTo>
                      <a:pt x="1202" y="1474"/>
                    </a:lnTo>
                    <a:lnTo>
                      <a:pt x="1202" y="1470"/>
                    </a:lnTo>
                    <a:lnTo>
                      <a:pt x="1204" y="1470"/>
                    </a:lnTo>
                    <a:lnTo>
                      <a:pt x="1204" y="1469"/>
                    </a:lnTo>
                    <a:lnTo>
                      <a:pt x="1205" y="1469"/>
                    </a:lnTo>
                    <a:lnTo>
                      <a:pt x="1205" y="1467"/>
                    </a:lnTo>
                    <a:lnTo>
                      <a:pt x="1207" y="1467"/>
                    </a:lnTo>
                    <a:lnTo>
                      <a:pt x="1207" y="1465"/>
                    </a:lnTo>
                    <a:lnTo>
                      <a:pt x="1209" y="1465"/>
                    </a:lnTo>
                    <a:lnTo>
                      <a:pt x="1209" y="1464"/>
                    </a:lnTo>
                    <a:lnTo>
                      <a:pt x="1210" y="1464"/>
                    </a:lnTo>
                    <a:lnTo>
                      <a:pt x="1210" y="1462"/>
                    </a:lnTo>
                    <a:lnTo>
                      <a:pt x="1212" y="1462"/>
                    </a:lnTo>
                    <a:lnTo>
                      <a:pt x="1212" y="1460"/>
                    </a:lnTo>
                    <a:lnTo>
                      <a:pt x="1214" y="1460"/>
                    </a:lnTo>
                    <a:lnTo>
                      <a:pt x="1214" y="1457"/>
                    </a:lnTo>
                    <a:lnTo>
                      <a:pt x="1215" y="1457"/>
                    </a:lnTo>
                    <a:lnTo>
                      <a:pt x="1215" y="1455"/>
                    </a:lnTo>
                    <a:lnTo>
                      <a:pt x="1217" y="1455"/>
                    </a:lnTo>
                    <a:lnTo>
                      <a:pt x="1217" y="1454"/>
                    </a:lnTo>
                    <a:lnTo>
                      <a:pt x="1219" y="1454"/>
                    </a:lnTo>
                    <a:lnTo>
                      <a:pt x="1219" y="1452"/>
                    </a:lnTo>
                    <a:lnTo>
                      <a:pt x="1220" y="1452"/>
                    </a:lnTo>
                    <a:lnTo>
                      <a:pt x="1220" y="1450"/>
                    </a:lnTo>
                    <a:lnTo>
                      <a:pt x="1222" y="1450"/>
                    </a:lnTo>
                    <a:lnTo>
                      <a:pt x="1222" y="1449"/>
                    </a:lnTo>
                    <a:lnTo>
                      <a:pt x="1224" y="1449"/>
                    </a:lnTo>
                    <a:lnTo>
                      <a:pt x="1224" y="1447"/>
                    </a:lnTo>
                    <a:lnTo>
                      <a:pt x="1225" y="1447"/>
                    </a:lnTo>
                    <a:lnTo>
                      <a:pt x="1225" y="1445"/>
                    </a:lnTo>
                    <a:lnTo>
                      <a:pt x="1227" y="1445"/>
                    </a:lnTo>
                    <a:lnTo>
                      <a:pt x="1227" y="1449"/>
                    </a:lnTo>
                    <a:lnTo>
                      <a:pt x="1225" y="1449"/>
                    </a:lnTo>
                    <a:lnTo>
                      <a:pt x="1225" y="1450"/>
                    </a:lnTo>
                    <a:lnTo>
                      <a:pt x="1224" y="1450"/>
                    </a:lnTo>
                    <a:lnTo>
                      <a:pt x="1224" y="1452"/>
                    </a:lnTo>
                    <a:lnTo>
                      <a:pt x="1222" y="1452"/>
                    </a:lnTo>
                    <a:lnTo>
                      <a:pt x="1222" y="1454"/>
                    </a:lnTo>
                    <a:lnTo>
                      <a:pt x="1220" y="1454"/>
                    </a:lnTo>
                    <a:lnTo>
                      <a:pt x="1220" y="1455"/>
                    </a:lnTo>
                    <a:lnTo>
                      <a:pt x="1219" y="1455"/>
                    </a:lnTo>
                    <a:lnTo>
                      <a:pt x="1219" y="1457"/>
                    </a:lnTo>
                    <a:lnTo>
                      <a:pt x="1217" y="1457"/>
                    </a:lnTo>
                    <a:lnTo>
                      <a:pt x="1217" y="1459"/>
                    </a:lnTo>
                    <a:lnTo>
                      <a:pt x="1215" y="1459"/>
                    </a:lnTo>
                    <a:lnTo>
                      <a:pt x="1215" y="1462"/>
                    </a:lnTo>
                    <a:lnTo>
                      <a:pt x="1214" y="1462"/>
                    </a:lnTo>
                    <a:lnTo>
                      <a:pt x="1214" y="1464"/>
                    </a:lnTo>
                    <a:lnTo>
                      <a:pt x="1212" y="1464"/>
                    </a:lnTo>
                    <a:lnTo>
                      <a:pt x="1212" y="1465"/>
                    </a:lnTo>
                    <a:lnTo>
                      <a:pt x="1210" y="1465"/>
                    </a:lnTo>
                    <a:lnTo>
                      <a:pt x="1210" y="1467"/>
                    </a:lnTo>
                    <a:lnTo>
                      <a:pt x="1209" y="1467"/>
                    </a:lnTo>
                    <a:lnTo>
                      <a:pt x="1209" y="1469"/>
                    </a:lnTo>
                    <a:lnTo>
                      <a:pt x="1207" y="1469"/>
                    </a:lnTo>
                    <a:lnTo>
                      <a:pt x="1207" y="1470"/>
                    </a:lnTo>
                    <a:lnTo>
                      <a:pt x="1205" y="1470"/>
                    </a:lnTo>
                    <a:lnTo>
                      <a:pt x="1205" y="1472"/>
                    </a:lnTo>
                    <a:lnTo>
                      <a:pt x="1204" y="1472"/>
                    </a:lnTo>
                    <a:lnTo>
                      <a:pt x="1204" y="1475"/>
                    </a:lnTo>
                    <a:lnTo>
                      <a:pt x="1202" y="1475"/>
                    </a:lnTo>
                    <a:lnTo>
                      <a:pt x="1202" y="1477"/>
                    </a:lnTo>
                    <a:lnTo>
                      <a:pt x="1200" y="1477"/>
                    </a:lnTo>
                    <a:lnTo>
                      <a:pt x="1200" y="1479"/>
                    </a:lnTo>
                    <a:lnTo>
                      <a:pt x="1199" y="1479"/>
                    </a:lnTo>
                    <a:lnTo>
                      <a:pt x="1199" y="1480"/>
                    </a:lnTo>
                    <a:lnTo>
                      <a:pt x="1197" y="1480"/>
                    </a:lnTo>
                    <a:lnTo>
                      <a:pt x="1197" y="1482"/>
                    </a:lnTo>
                    <a:lnTo>
                      <a:pt x="1195" y="1482"/>
                    </a:lnTo>
                    <a:lnTo>
                      <a:pt x="1195" y="1484"/>
                    </a:lnTo>
                    <a:lnTo>
                      <a:pt x="1194" y="1484"/>
                    </a:lnTo>
                    <a:lnTo>
                      <a:pt x="1194" y="1485"/>
                    </a:lnTo>
                    <a:lnTo>
                      <a:pt x="1192" y="1485"/>
                    </a:lnTo>
                    <a:lnTo>
                      <a:pt x="1192" y="1487"/>
                    </a:lnTo>
                    <a:lnTo>
                      <a:pt x="1190" y="1487"/>
                    </a:lnTo>
                    <a:lnTo>
                      <a:pt x="1190" y="1490"/>
                    </a:lnTo>
                    <a:lnTo>
                      <a:pt x="1189" y="1490"/>
                    </a:lnTo>
                    <a:lnTo>
                      <a:pt x="1189" y="1492"/>
                    </a:lnTo>
                    <a:lnTo>
                      <a:pt x="1187" y="1492"/>
                    </a:lnTo>
                    <a:lnTo>
                      <a:pt x="1187" y="1494"/>
                    </a:lnTo>
                    <a:lnTo>
                      <a:pt x="1185" y="1494"/>
                    </a:lnTo>
                    <a:lnTo>
                      <a:pt x="1185" y="1495"/>
                    </a:lnTo>
                    <a:lnTo>
                      <a:pt x="1184" y="1495"/>
                    </a:lnTo>
                    <a:lnTo>
                      <a:pt x="1184" y="1497"/>
                    </a:lnTo>
                    <a:lnTo>
                      <a:pt x="1182" y="1497"/>
                    </a:lnTo>
                    <a:lnTo>
                      <a:pt x="1182" y="1500"/>
                    </a:lnTo>
                    <a:lnTo>
                      <a:pt x="1180" y="1500"/>
                    </a:lnTo>
                    <a:lnTo>
                      <a:pt x="1180" y="1502"/>
                    </a:lnTo>
                    <a:lnTo>
                      <a:pt x="1179" y="1502"/>
                    </a:lnTo>
                    <a:lnTo>
                      <a:pt x="1179" y="1504"/>
                    </a:lnTo>
                    <a:lnTo>
                      <a:pt x="1177" y="1504"/>
                    </a:lnTo>
                    <a:lnTo>
                      <a:pt x="1177" y="1505"/>
                    </a:lnTo>
                    <a:lnTo>
                      <a:pt x="1175" y="1505"/>
                    </a:lnTo>
                    <a:lnTo>
                      <a:pt x="1175" y="1507"/>
                    </a:lnTo>
                    <a:lnTo>
                      <a:pt x="1174" y="1507"/>
                    </a:lnTo>
                    <a:lnTo>
                      <a:pt x="1174" y="1510"/>
                    </a:lnTo>
                    <a:lnTo>
                      <a:pt x="1172" y="1510"/>
                    </a:lnTo>
                    <a:lnTo>
                      <a:pt x="1172" y="1512"/>
                    </a:lnTo>
                    <a:lnTo>
                      <a:pt x="1170" y="1512"/>
                    </a:lnTo>
                    <a:lnTo>
                      <a:pt x="1170" y="1514"/>
                    </a:lnTo>
                    <a:lnTo>
                      <a:pt x="1169" y="1514"/>
                    </a:lnTo>
                    <a:lnTo>
                      <a:pt x="1169" y="1515"/>
                    </a:lnTo>
                    <a:lnTo>
                      <a:pt x="1167" y="1515"/>
                    </a:lnTo>
                    <a:lnTo>
                      <a:pt x="1167" y="1517"/>
                    </a:lnTo>
                    <a:lnTo>
                      <a:pt x="1165" y="1517"/>
                    </a:lnTo>
                    <a:lnTo>
                      <a:pt x="1165" y="1520"/>
                    </a:lnTo>
                    <a:lnTo>
                      <a:pt x="1164" y="1520"/>
                    </a:lnTo>
                    <a:lnTo>
                      <a:pt x="1164" y="1522"/>
                    </a:lnTo>
                    <a:lnTo>
                      <a:pt x="1162" y="1522"/>
                    </a:lnTo>
                    <a:lnTo>
                      <a:pt x="1162" y="1524"/>
                    </a:lnTo>
                    <a:lnTo>
                      <a:pt x="1160" y="1524"/>
                    </a:lnTo>
                    <a:lnTo>
                      <a:pt x="1160" y="1525"/>
                    </a:lnTo>
                    <a:lnTo>
                      <a:pt x="1159" y="1525"/>
                    </a:lnTo>
                    <a:lnTo>
                      <a:pt x="1159" y="1527"/>
                    </a:lnTo>
                    <a:lnTo>
                      <a:pt x="1157" y="1527"/>
                    </a:lnTo>
                    <a:lnTo>
                      <a:pt x="1157" y="1530"/>
                    </a:lnTo>
                    <a:lnTo>
                      <a:pt x="1155" y="1530"/>
                    </a:lnTo>
                    <a:lnTo>
                      <a:pt x="1155" y="1532"/>
                    </a:lnTo>
                    <a:lnTo>
                      <a:pt x="1154" y="1532"/>
                    </a:lnTo>
                    <a:lnTo>
                      <a:pt x="1154" y="1534"/>
                    </a:lnTo>
                    <a:lnTo>
                      <a:pt x="1152" y="1534"/>
                    </a:lnTo>
                    <a:lnTo>
                      <a:pt x="1152" y="1535"/>
                    </a:lnTo>
                    <a:lnTo>
                      <a:pt x="1150" y="1535"/>
                    </a:lnTo>
                    <a:lnTo>
                      <a:pt x="1150" y="1537"/>
                    </a:lnTo>
                    <a:lnTo>
                      <a:pt x="1149" y="1537"/>
                    </a:lnTo>
                    <a:lnTo>
                      <a:pt x="1149" y="1540"/>
                    </a:lnTo>
                    <a:lnTo>
                      <a:pt x="1147" y="1540"/>
                    </a:lnTo>
                    <a:lnTo>
                      <a:pt x="1147" y="1542"/>
                    </a:lnTo>
                    <a:lnTo>
                      <a:pt x="1145" y="1542"/>
                    </a:lnTo>
                    <a:lnTo>
                      <a:pt x="1145" y="1544"/>
                    </a:lnTo>
                    <a:lnTo>
                      <a:pt x="1144" y="1544"/>
                    </a:lnTo>
                    <a:lnTo>
                      <a:pt x="1144" y="1545"/>
                    </a:lnTo>
                    <a:lnTo>
                      <a:pt x="1142" y="1545"/>
                    </a:lnTo>
                    <a:lnTo>
                      <a:pt x="1142" y="1549"/>
                    </a:lnTo>
                    <a:lnTo>
                      <a:pt x="1140" y="1549"/>
                    </a:lnTo>
                    <a:lnTo>
                      <a:pt x="1140" y="1550"/>
                    </a:lnTo>
                    <a:lnTo>
                      <a:pt x="1139" y="1550"/>
                    </a:lnTo>
                    <a:lnTo>
                      <a:pt x="1139" y="1552"/>
                    </a:lnTo>
                    <a:lnTo>
                      <a:pt x="1137" y="1552"/>
                    </a:lnTo>
                    <a:lnTo>
                      <a:pt x="1137" y="1554"/>
                    </a:lnTo>
                    <a:lnTo>
                      <a:pt x="1135" y="1554"/>
                    </a:lnTo>
                    <a:lnTo>
                      <a:pt x="1135" y="1557"/>
                    </a:lnTo>
                    <a:lnTo>
                      <a:pt x="1134" y="1557"/>
                    </a:lnTo>
                    <a:lnTo>
                      <a:pt x="1134" y="1559"/>
                    </a:lnTo>
                    <a:lnTo>
                      <a:pt x="1132" y="1559"/>
                    </a:lnTo>
                    <a:lnTo>
                      <a:pt x="1132" y="1560"/>
                    </a:lnTo>
                    <a:lnTo>
                      <a:pt x="1130" y="1560"/>
                    </a:lnTo>
                    <a:lnTo>
                      <a:pt x="1130" y="1562"/>
                    </a:lnTo>
                    <a:lnTo>
                      <a:pt x="1129" y="1562"/>
                    </a:lnTo>
                    <a:lnTo>
                      <a:pt x="1129" y="1565"/>
                    </a:lnTo>
                    <a:lnTo>
                      <a:pt x="1127" y="1565"/>
                    </a:lnTo>
                    <a:lnTo>
                      <a:pt x="1127" y="1567"/>
                    </a:lnTo>
                    <a:lnTo>
                      <a:pt x="1125" y="1567"/>
                    </a:lnTo>
                    <a:lnTo>
                      <a:pt x="1125" y="1569"/>
                    </a:lnTo>
                    <a:lnTo>
                      <a:pt x="1124" y="1569"/>
                    </a:lnTo>
                    <a:lnTo>
                      <a:pt x="1124" y="1570"/>
                    </a:lnTo>
                    <a:lnTo>
                      <a:pt x="1122" y="1570"/>
                    </a:lnTo>
                    <a:close/>
                    <a:moveTo>
                      <a:pt x="11889" y="1507"/>
                    </a:moveTo>
                    <a:lnTo>
                      <a:pt x="11889" y="1505"/>
                    </a:lnTo>
                    <a:lnTo>
                      <a:pt x="11887" y="1505"/>
                    </a:lnTo>
                    <a:lnTo>
                      <a:pt x="11887" y="1502"/>
                    </a:lnTo>
                    <a:lnTo>
                      <a:pt x="11889" y="1502"/>
                    </a:lnTo>
                    <a:lnTo>
                      <a:pt x="11889" y="1504"/>
                    </a:lnTo>
                    <a:lnTo>
                      <a:pt x="11890" y="1504"/>
                    </a:lnTo>
                    <a:lnTo>
                      <a:pt x="11890" y="1507"/>
                    </a:lnTo>
                    <a:lnTo>
                      <a:pt x="11889" y="1507"/>
                    </a:lnTo>
                    <a:close/>
                    <a:moveTo>
                      <a:pt x="11885" y="1499"/>
                    </a:moveTo>
                    <a:lnTo>
                      <a:pt x="11887" y="1499"/>
                    </a:lnTo>
                    <a:lnTo>
                      <a:pt x="11887" y="1502"/>
                    </a:lnTo>
                    <a:lnTo>
                      <a:pt x="11885" y="1502"/>
                    </a:lnTo>
                    <a:lnTo>
                      <a:pt x="11885" y="1499"/>
                    </a:lnTo>
                    <a:close/>
                    <a:moveTo>
                      <a:pt x="11884" y="1497"/>
                    </a:moveTo>
                    <a:lnTo>
                      <a:pt x="11885" y="1497"/>
                    </a:lnTo>
                    <a:lnTo>
                      <a:pt x="11885" y="1499"/>
                    </a:lnTo>
                    <a:lnTo>
                      <a:pt x="11884" y="1499"/>
                    </a:lnTo>
                    <a:lnTo>
                      <a:pt x="11884" y="1497"/>
                    </a:lnTo>
                    <a:close/>
                    <a:moveTo>
                      <a:pt x="11882" y="1494"/>
                    </a:moveTo>
                    <a:lnTo>
                      <a:pt x="11884" y="1494"/>
                    </a:lnTo>
                    <a:lnTo>
                      <a:pt x="11884" y="1497"/>
                    </a:lnTo>
                    <a:lnTo>
                      <a:pt x="11882" y="1497"/>
                    </a:lnTo>
                    <a:lnTo>
                      <a:pt x="11882" y="1494"/>
                    </a:lnTo>
                    <a:close/>
                    <a:moveTo>
                      <a:pt x="11880" y="1494"/>
                    </a:moveTo>
                    <a:lnTo>
                      <a:pt x="11880" y="1492"/>
                    </a:lnTo>
                    <a:lnTo>
                      <a:pt x="11879" y="1492"/>
                    </a:lnTo>
                    <a:lnTo>
                      <a:pt x="11879" y="1489"/>
                    </a:lnTo>
                    <a:lnTo>
                      <a:pt x="11880" y="1489"/>
                    </a:lnTo>
                    <a:lnTo>
                      <a:pt x="11880" y="1490"/>
                    </a:lnTo>
                    <a:lnTo>
                      <a:pt x="11882" y="1490"/>
                    </a:lnTo>
                    <a:lnTo>
                      <a:pt x="11882" y="1494"/>
                    </a:lnTo>
                    <a:lnTo>
                      <a:pt x="11880" y="1494"/>
                    </a:lnTo>
                    <a:close/>
                    <a:moveTo>
                      <a:pt x="11877" y="1489"/>
                    </a:moveTo>
                    <a:lnTo>
                      <a:pt x="11877" y="1487"/>
                    </a:lnTo>
                    <a:lnTo>
                      <a:pt x="11875" y="1487"/>
                    </a:lnTo>
                    <a:lnTo>
                      <a:pt x="11875" y="1484"/>
                    </a:lnTo>
                    <a:lnTo>
                      <a:pt x="11877" y="1484"/>
                    </a:lnTo>
                    <a:lnTo>
                      <a:pt x="11877" y="1485"/>
                    </a:lnTo>
                    <a:lnTo>
                      <a:pt x="11879" y="1485"/>
                    </a:lnTo>
                    <a:lnTo>
                      <a:pt x="11879" y="1489"/>
                    </a:lnTo>
                    <a:lnTo>
                      <a:pt x="11877" y="1489"/>
                    </a:lnTo>
                    <a:close/>
                    <a:moveTo>
                      <a:pt x="11874" y="1484"/>
                    </a:moveTo>
                    <a:lnTo>
                      <a:pt x="11874" y="1482"/>
                    </a:lnTo>
                    <a:lnTo>
                      <a:pt x="11872" y="1482"/>
                    </a:lnTo>
                    <a:lnTo>
                      <a:pt x="11872" y="1479"/>
                    </a:lnTo>
                    <a:lnTo>
                      <a:pt x="11874" y="1479"/>
                    </a:lnTo>
                    <a:lnTo>
                      <a:pt x="11874" y="1480"/>
                    </a:lnTo>
                    <a:lnTo>
                      <a:pt x="11875" y="1480"/>
                    </a:lnTo>
                    <a:lnTo>
                      <a:pt x="11875" y="1484"/>
                    </a:lnTo>
                    <a:lnTo>
                      <a:pt x="11874" y="1484"/>
                    </a:lnTo>
                    <a:close/>
                    <a:moveTo>
                      <a:pt x="11870" y="1479"/>
                    </a:moveTo>
                    <a:lnTo>
                      <a:pt x="11870" y="1477"/>
                    </a:lnTo>
                    <a:lnTo>
                      <a:pt x="11869" y="1477"/>
                    </a:lnTo>
                    <a:lnTo>
                      <a:pt x="11869" y="1474"/>
                    </a:lnTo>
                    <a:lnTo>
                      <a:pt x="11870" y="1474"/>
                    </a:lnTo>
                    <a:lnTo>
                      <a:pt x="11870" y="1475"/>
                    </a:lnTo>
                    <a:lnTo>
                      <a:pt x="11872" y="1475"/>
                    </a:lnTo>
                    <a:lnTo>
                      <a:pt x="11872" y="1479"/>
                    </a:lnTo>
                    <a:lnTo>
                      <a:pt x="11870" y="1479"/>
                    </a:lnTo>
                    <a:close/>
                    <a:moveTo>
                      <a:pt x="11867" y="1474"/>
                    </a:moveTo>
                    <a:lnTo>
                      <a:pt x="11867" y="1472"/>
                    </a:lnTo>
                    <a:lnTo>
                      <a:pt x="11865" y="1472"/>
                    </a:lnTo>
                    <a:lnTo>
                      <a:pt x="11865" y="1469"/>
                    </a:lnTo>
                    <a:lnTo>
                      <a:pt x="11864" y="1469"/>
                    </a:lnTo>
                    <a:lnTo>
                      <a:pt x="11864" y="1467"/>
                    </a:lnTo>
                    <a:lnTo>
                      <a:pt x="11862" y="1467"/>
                    </a:lnTo>
                    <a:lnTo>
                      <a:pt x="11862" y="1464"/>
                    </a:lnTo>
                    <a:lnTo>
                      <a:pt x="11860" y="1464"/>
                    </a:lnTo>
                    <a:lnTo>
                      <a:pt x="11860" y="1462"/>
                    </a:lnTo>
                    <a:lnTo>
                      <a:pt x="11859" y="1462"/>
                    </a:lnTo>
                    <a:lnTo>
                      <a:pt x="11859" y="1459"/>
                    </a:lnTo>
                    <a:lnTo>
                      <a:pt x="11857" y="1459"/>
                    </a:lnTo>
                    <a:lnTo>
                      <a:pt x="11857" y="1457"/>
                    </a:lnTo>
                    <a:lnTo>
                      <a:pt x="11855" y="1457"/>
                    </a:lnTo>
                    <a:lnTo>
                      <a:pt x="11855" y="1454"/>
                    </a:lnTo>
                    <a:lnTo>
                      <a:pt x="11854" y="1454"/>
                    </a:lnTo>
                    <a:lnTo>
                      <a:pt x="11854" y="1452"/>
                    </a:lnTo>
                    <a:lnTo>
                      <a:pt x="11852" y="1452"/>
                    </a:lnTo>
                    <a:lnTo>
                      <a:pt x="11852" y="1449"/>
                    </a:lnTo>
                    <a:lnTo>
                      <a:pt x="11850" y="1449"/>
                    </a:lnTo>
                    <a:lnTo>
                      <a:pt x="11850" y="1447"/>
                    </a:lnTo>
                    <a:lnTo>
                      <a:pt x="11849" y="1447"/>
                    </a:lnTo>
                    <a:lnTo>
                      <a:pt x="11849" y="1444"/>
                    </a:lnTo>
                    <a:lnTo>
                      <a:pt x="11847" y="1444"/>
                    </a:lnTo>
                    <a:lnTo>
                      <a:pt x="11847" y="1442"/>
                    </a:lnTo>
                    <a:lnTo>
                      <a:pt x="11845" y="1442"/>
                    </a:lnTo>
                    <a:lnTo>
                      <a:pt x="11845" y="1439"/>
                    </a:lnTo>
                    <a:lnTo>
                      <a:pt x="11844" y="1439"/>
                    </a:lnTo>
                    <a:lnTo>
                      <a:pt x="11844" y="1437"/>
                    </a:lnTo>
                    <a:lnTo>
                      <a:pt x="11842" y="1437"/>
                    </a:lnTo>
                    <a:lnTo>
                      <a:pt x="11842" y="1434"/>
                    </a:lnTo>
                    <a:lnTo>
                      <a:pt x="11840" y="1434"/>
                    </a:lnTo>
                    <a:lnTo>
                      <a:pt x="11840" y="1432"/>
                    </a:lnTo>
                    <a:lnTo>
                      <a:pt x="11839" y="1432"/>
                    </a:lnTo>
                    <a:lnTo>
                      <a:pt x="11839" y="1429"/>
                    </a:lnTo>
                    <a:lnTo>
                      <a:pt x="11837" y="1429"/>
                    </a:lnTo>
                    <a:lnTo>
                      <a:pt x="11837" y="1427"/>
                    </a:lnTo>
                    <a:lnTo>
                      <a:pt x="11835" y="1427"/>
                    </a:lnTo>
                    <a:lnTo>
                      <a:pt x="11835" y="1424"/>
                    </a:lnTo>
                    <a:lnTo>
                      <a:pt x="11834" y="1424"/>
                    </a:lnTo>
                    <a:lnTo>
                      <a:pt x="11834" y="1422"/>
                    </a:lnTo>
                    <a:lnTo>
                      <a:pt x="11832" y="1422"/>
                    </a:lnTo>
                    <a:lnTo>
                      <a:pt x="11832" y="1419"/>
                    </a:lnTo>
                    <a:lnTo>
                      <a:pt x="11830" y="1419"/>
                    </a:lnTo>
                    <a:lnTo>
                      <a:pt x="11830" y="1417"/>
                    </a:lnTo>
                    <a:lnTo>
                      <a:pt x="11829" y="1417"/>
                    </a:lnTo>
                    <a:lnTo>
                      <a:pt x="11829" y="1414"/>
                    </a:lnTo>
                    <a:lnTo>
                      <a:pt x="11827" y="1414"/>
                    </a:lnTo>
                    <a:lnTo>
                      <a:pt x="11827" y="1412"/>
                    </a:lnTo>
                    <a:lnTo>
                      <a:pt x="11825" y="1412"/>
                    </a:lnTo>
                    <a:lnTo>
                      <a:pt x="11825" y="1409"/>
                    </a:lnTo>
                    <a:lnTo>
                      <a:pt x="11824" y="1409"/>
                    </a:lnTo>
                    <a:lnTo>
                      <a:pt x="11824" y="1407"/>
                    </a:lnTo>
                    <a:lnTo>
                      <a:pt x="11822" y="1407"/>
                    </a:lnTo>
                    <a:lnTo>
                      <a:pt x="11822" y="1404"/>
                    </a:lnTo>
                    <a:lnTo>
                      <a:pt x="11820" y="1404"/>
                    </a:lnTo>
                    <a:lnTo>
                      <a:pt x="11820" y="1402"/>
                    </a:lnTo>
                    <a:lnTo>
                      <a:pt x="11819" y="1402"/>
                    </a:lnTo>
                    <a:lnTo>
                      <a:pt x="11819" y="1399"/>
                    </a:lnTo>
                    <a:lnTo>
                      <a:pt x="11817" y="1399"/>
                    </a:lnTo>
                    <a:lnTo>
                      <a:pt x="11817" y="1397"/>
                    </a:lnTo>
                    <a:lnTo>
                      <a:pt x="11815" y="1397"/>
                    </a:lnTo>
                    <a:lnTo>
                      <a:pt x="11815" y="1394"/>
                    </a:lnTo>
                    <a:lnTo>
                      <a:pt x="11817" y="1394"/>
                    </a:lnTo>
                    <a:lnTo>
                      <a:pt x="11817" y="1395"/>
                    </a:lnTo>
                    <a:lnTo>
                      <a:pt x="11819" y="1395"/>
                    </a:lnTo>
                    <a:lnTo>
                      <a:pt x="11819" y="1397"/>
                    </a:lnTo>
                    <a:lnTo>
                      <a:pt x="11820" y="1397"/>
                    </a:lnTo>
                    <a:lnTo>
                      <a:pt x="11820" y="1400"/>
                    </a:lnTo>
                    <a:lnTo>
                      <a:pt x="11822" y="1400"/>
                    </a:lnTo>
                    <a:lnTo>
                      <a:pt x="11822" y="1402"/>
                    </a:lnTo>
                    <a:lnTo>
                      <a:pt x="11824" y="1402"/>
                    </a:lnTo>
                    <a:lnTo>
                      <a:pt x="11824" y="1405"/>
                    </a:lnTo>
                    <a:lnTo>
                      <a:pt x="11825" y="1405"/>
                    </a:lnTo>
                    <a:lnTo>
                      <a:pt x="11825" y="1407"/>
                    </a:lnTo>
                    <a:lnTo>
                      <a:pt x="11827" y="1407"/>
                    </a:lnTo>
                    <a:lnTo>
                      <a:pt x="11827" y="1410"/>
                    </a:lnTo>
                    <a:lnTo>
                      <a:pt x="11829" y="1410"/>
                    </a:lnTo>
                    <a:lnTo>
                      <a:pt x="11829" y="1412"/>
                    </a:lnTo>
                    <a:lnTo>
                      <a:pt x="11830" y="1412"/>
                    </a:lnTo>
                    <a:lnTo>
                      <a:pt x="11830" y="1415"/>
                    </a:lnTo>
                    <a:lnTo>
                      <a:pt x="11832" y="1415"/>
                    </a:lnTo>
                    <a:lnTo>
                      <a:pt x="11832" y="1417"/>
                    </a:lnTo>
                    <a:lnTo>
                      <a:pt x="11834" y="1417"/>
                    </a:lnTo>
                    <a:lnTo>
                      <a:pt x="11834" y="1420"/>
                    </a:lnTo>
                    <a:lnTo>
                      <a:pt x="11835" y="1420"/>
                    </a:lnTo>
                    <a:lnTo>
                      <a:pt x="11835" y="1422"/>
                    </a:lnTo>
                    <a:lnTo>
                      <a:pt x="11837" y="1422"/>
                    </a:lnTo>
                    <a:lnTo>
                      <a:pt x="11837" y="1425"/>
                    </a:lnTo>
                    <a:lnTo>
                      <a:pt x="11839" y="1425"/>
                    </a:lnTo>
                    <a:lnTo>
                      <a:pt x="11839" y="1427"/>
                    </a:lnTo>
                    <a:lnTo>
                      <a:pt x="11840" y="1427"/>
                    </a:lnTo>
                    <a:lnTo>
                      <a:pt x="11840" y="1430"/>
                    </a:lnTo>
                    <a:lnTo>
                      <a:pt x="11842" y="1430"/>
                    </a:lnTo>
                    <a:lnTo>
                      <a:pt x="11842" y="1432"/>
                    </a:lnTo>
                    <a:lnTo>
                      <a:pt x="11844" y="1432"/>
                    </a:lnTo>
                    <a:lnTo>
                      <a:pt x="11844" y="1435"/>
                    </a:lnTo>
                    <a:lnTo>
                      <a:pt x="11845" y="1435"/>
                    </a:lnTo>
                    <a:lnTo>
                      <a:pt x="11845" y="1437"/>
                    </a:lnTo>
                    <a:lnTo>
                      <a:pt x="11847" y="1437"/>
                    </a:lnTo>
                    <a:lnTo>
                      <a:pt x="11847" y="1440"/>
                    </a:lnTo>
                    <a:lnTo>
                      <a:pt x="11849" y="1440"/>
                    </a:lnTo>
                    <a:lnTo>
                      <a:pt x="11849" y="1442"/>
                    </a:lnTo>
                    <a:lnTo>
                      <a:pt x="11850" y="1442"/>
                    </a:lnTo>
                    <a:lnTo>
                      <a:pt x="11850" y="1445"/>
                    </a:lnTo>
                    <a:lnTo>
                      <a:pt x="11852" y="1445"/>
                    </a:lnTo>
                    <a:lnTo>
                      <a:pt x="11852" y="1447"/>
                    </a:lnTo>
                    <a:lnTo>
                      <a:pt x="11854" y="1447"/>
                    </a:lnTo>
                    <a:lnTo>
                      <a:pt x="11854" y="1450"/>
                    </a:lnTo>
                    <a:lnTo>
                      <a:pt x="11855" y="1450"/>
                    </a:lnTo>
                    <a:lnTo>
                      <a:pt x="11855" y="1452"/>
                    </a:lnTo>
                    <a:lnTo>
                      <a:pt x="11857" y="1452"/>
                    </a:lnTo>
                    <a:lnTo>
                      <a:pt x="11857" y="1455"/>
                    </a:lnTo>
                    <a:lnTo>
                      <a:pt x="11859" y="1455"/>
                    </a:lnTo>
                    <a:lnTo>
                      <a:pt x="11859" y="1457"/>
                    </a:lnTo>
                    <a:lnTo>
                      <a:pt x="11860" y="1457"/>
                    </a:lnTo>
                    <a:lnTo>
                      <a:pt x="11860" y="1460"/>
                    </a:lnTo>
                    <a:lnTo>
                      <a:pt x="11862" y="1460"/>
                    </a:lnTo>
                    <a:lnTo>
                      <a:pt x="11862" y="1462"/>
                    </a:lnTo>
                    <a:lnTo>
                      <a:pt x="11864" y="1462"/>
                    </a:lnTo>
                    <a:lnTo>
                      <a:pt x="11864" y="1465"/>
                    </a:lnTo>
                    <a:lnTo>
                      <a:pt x="11865" y="1465"/>
                    </a:lnTo>
                    <a:lnTo>
                      <a:pt x="11865" y="1467"/>
                    </a:lnTo>
                    <a:lnTo>
                      <a:pt x="11867" y="1467"/>
                    </a:lnTo>
                    <a:lnTo>
                      <a:pt x="11867" y="1470"/>
                    </a:lnTo>
                    <a:lnTo>
                      <a:pt x="11869" y="1470"/>
                    </a:lnTo>
                    <a:lnTo>
                      <a:pt x="11869" y="1474"/>
                    </a:lnTo>
                    <a:lnTo>
                      <a:pt x="11867" y="1474"/>
                    </a:lnTo>
                    <a:close/>
                    <a:moveTo>
                      <a:pt x="1227" y="1445"/>
                    </a:moveTo>
                    <a:lnTo>
                      <a:pt x="1227" y="1442"/>
                    </a:lnTo>
                    <a:lnTo>
                      <a:pt x="1229" y="1442"/>
                    </a:lnTo>
                    <a:lnTo>
                      <a:pt x="1229" y="1440"/>
                    </a:lnTo>
                    <a:lnTo>
                      <a:pt x="1230" y="1440"/>
                    </a:lnTo>
                    <a:lnTo>
                      <a:pt x="1230" y="1439"/>
                    </a:lnTo>
                    <a:lnTo>
                      <a:pt x="1232" y="1439"/>
                    </a:lnTo>
                    <a:lnTo>
                      <a:pt x="1232" y="1437"/>
                    </a:lnTo>
                    <a:lnTo>
                      <a:pt x="1234" y="1437"/>
                    </a:lnTo>
                    <a:lnTo>
                      <a:pt x="1234" y="1435"/>
                    </a:lnTo>
                    <a:lnTo>
                      <a:pt x="1235" y="1435"/>
                    </a:lnTo>
                    <a:lnTo>
                      <a:pt x="1235" y="1434"/>
                    </a:lnTo>
                    <a:lnTo>
                      <a:pt x="1237" y="1434"/>
                    </a:lnTo>
                    <a:lnTo>
                      <a:pt x="1237" y="1432"/>
                    </a:lnTo>
                    <a:lnTo>
                      <a:pt x="1239" y="1432"/>
                    </a:lnTo>
                    <a:lnTo>
                      <a:pt x="1239" y="1429"/>
                    </a:lnTo>
                    <a:lnTo>
                      <a:pt x="1240" y="1429"/>
                    </a:lnTo>
                    <a:lnTo>
                      <a:pt x="1240" y="1427"/>
                    </a:lnTo>
                    <a:lnTo>
                      <a:pt x="1242" y="1427"/>
                    </a:lnTo>
                    <a:lnTo>
                      <a:pt x="1242" y="1425"/>
                    </a:lnTo>
                    <a:lnTo>
                      <a:pt x="1244" y="1425"/>
                    </a:lnTo>
                    <a:lnTo>
                      <a:pt x="1244" y="1424"/>
                    </a:lnTo>
                    <a:lnTo>
                      <a:pt x="1245" y="1424"/>
                    </a:lnTo>
                    <a:lnTo>
                      <a:pt x="1245" y="1422"/>
                    </a:lnTo>
                    <a:lnTo>
                      <a:pt x="1247" y="1422"/>
                    </a:lnTo>
                    <a:lnTo>
                      <a:pt x="1247" y="1420"/>
                    </a:lnTo>
                    <a:lnTo>
                      <a:pt x="1249" y="1420"/>
                    </a:lnTo>
                    <a:lnTo>
                      <a:pt x="1249" y="1419"/>
                    </a:lnTo>
                    <a:lnTo>
                      <a:pt x="1250" y="1419"/>
                    </a:lnTo>
                    <a:lnTo>
                      <a:pt x="1250" y="1417"/>
                    </a:lnTo>
                    <a:lnTo>
                      <a:pt x="1252" y="1417"/>
                    </a:lnTo>
                    <a:lnTo>
                      <a:pt x="1252" y="1415"/>
                    </a:lnTo>
                    <a:lnTo>
                      <a:pt x="1254" y="1415"/>
                    </a:lnTo>
                    <a:lnTo>
                      <a:pt x="1254" y="1414"/>
                    </a:lnTo>
                    <a:lnTo>
                      <a:pt x="1255" y="1414"/>
                    </a:lnTo>
                    <a:lnTo>
                      <a:pt x="1255" y="1412"/>
                    </a:lnTo>
                    <a:lnTo>
                      <a:pt x="1257" y="1412"/>
                    </a:lnTo>
                    <a:lnTo>
                      <a:pt x="1257" y="1410"/>
                    </a:lnTo>
                    <a:lnTo>
                      <a:pt x="1259" y="1410"/>
                    </a:lnTo>
                    <a:lnTo>
                      <a:pt x="1259" y="1407"/>
                    </a:lnTo>
                    <a:lnTo>
                      <a:pt x="1260" y="1407"/>
                    </a:lnTo>
                    <a:lnTo>
                      <a:pt x="1260" y="1405"/>
                    </a:lnTo>
                    <a:lnTo>
                      <a:pt x="1262" y="1405"/>
                    </a:lnTo>
                    <a:lnTo>
                      <a:pt x="1262" y="1404"/>
                    </a:lnTo>
                    <a:lnTo>
                      <a:pt x="1264" y="1404"/>
                    </a:lnTo>
                    <a:lnTo>
                      <a:pt x="1264" y="1402"/>
                    </a:lnTo>
                    <a:lnTo>
                      <a:pt x="1265" y="1402"/>
                    </a:lnTo>
                    <a:lnTo>
                      <a:pt x="1265" y="1400"/>
                    </a:lnTo>
                    <a:lnTo>
                      <a:pt x="1267" y="1400"/>
                    </a:lnTo>
                    <a:lnTo>
                      <a:pt x="1267" y="1399"/>
                    </a:lnTo>
                    <a:lnTo>
                      <a:pt x="1269" y="1399"/>
                    </a:lnTo>
                    <a:lnTo>
                      <a:pt x="1269" y="1397"/>
                    </a:lnTo>
                    <a:lnTo>
                      <a:pt x="1270" y="1397"/>
                    </a:lnTo>
                    <a:lnTo>
                      <a:pt x="1270" y="1395"/>
                    </a:lnTo>
                    <a:lnTo>
                      <a:pt x="1272" y="1395"/>
                    </a:lnTo>
                    <a:lnTo>
                      <a:pt x="1272" y="1394"/>
                    </a:lnTo>
                    <a:lnTo>
                      <a:pt x="1274" y="1394"/>
                    </a:lnTo>
                    <a:lnTo>
                      <a:pt x="1274" y="1392"/>
                    </a:lnTo>
                    <a:lnTo>
                      <a:pt x="1275" y="1392"/>
                    </a:lnTo>
                    <a:lnTo>
                      <a:pt x="1275" y="1390"/>
                    </a:lnTo>
                    <a:lnTo>
                      <a:pt x="1277" y="1390"/>
                    </a:lnTo>
                    <a:lnTo>
                      <a:pt x="1277" y="1389"/>
                    </a:lnTo>
                    <a:lnTo>
                      <a:pt x="1279" y="1389"/>
                    </a:lnTo>
                    <a:lnTo>
                      <a:pt x="1279" y="1387"/>
                    </a:lnTo>
                    <a:lnTo>
                      <a:pt x="1280" y="1387"/>
                    </a:lnTo>
                    <a:lnTo>
                      <a:pt x="1280" y="1390"/>
                    </a:lnTo>
                    <a:lnTo>
                      <a:pt x="1279" y="1390"/>
                    </a:lnTo>
                    <a:lnTo>
                      <a:pt x="1279" y="1392"/>
                    </a:lnTo>
                    <a:lnTo>
                      <a:pt x="1277" y="1392"/>
                    </a:lnTo>
                    <a:lnTo>
                      <a:pt x="1277" y="1394"/>
                    </a:lnTo>
                    <a:lnTo>
                      <a:pt x="1275" y="1394"/>
                    </a:lnTo>
                    <a:lnTo>
                      <a:pt x="1275" y="1395"/>
                    </a:lnTo>
                    <a:lnTo>
                      <a:pt x="1274" y="1395"/>
                    </a:lnTo>
                    <a:lnTo>
                      <a:pt x="1274" y="1397"/>
                    </a:lnTo>
                    <a:lnTo>
                      <a:pt x="1272" y="1397"/>
                    </a:lnTo>
                    <a:lnTo>
                      <a:pt x="1272" y="1399"/>
                    </a:lnTo>
                    <a:lnTo>
                      <a:pt x="1270" y="1399"/>
                    </a:lnTo>
                    <a:lnTo>
                      <a:pt x="1270" y="1400"/>
                    </a:lnTo>
                    <a:lnTo>
                      <a:pt x="1269" y="1400"/>
                    </a:lnTo>
                    <a:lnTo>
                      <a:pt x="1269" y="1402"/>
                    </a:lnTo>
                    <a:lnTo>
                      <a:pt x="1267" y="1402"/>
                    </a:lnTo>
                    <a:lnTo>
                      <a:pt x="1267" y="1404"/>
                    </a:lnTo>
                    <a:lnTo>
                      <a:pt x="1265" y="1404"/>
                    </a:lnTo>
                    <a:lnTo>
                      <a:pt x="1265" y="1405"/>
                    </a:lnTo>
                    <a:lnTo>
                      <a:pt x="1264" y="1405"/>
                    </a:lnTo>
                    <a:lnTo>
                      <a:pt x="1264" y="1407"/>
                    </a:lnTo>
                    <a:lnTo>
                      <a:pt x="1262" y="1407"/>
                    </a:lnTo>
                    <a:lnTo>
                      <a:pt x="1262" y="1409"/>
                    </a:lnTo>
                    <a:lnTo>
                      <a:pt x="1260" y="1409"/>
                    </a:lnTo>
                    <a:lnTo>
                      <a:pt x="1260" y="1412"/>
                    </a:lnTo>
                    <a:lnTo>
                      <a:pt x="1259" y="1412"/>
                    </a:lnTo>
                    <a:lnTo>
                      <a:pt x="1259" y="1414"/>
                    </a:lnTo>
                    <a:lnTo>
                      <a:pt x="1257" y="1414"/>
                    </a:lnTo>
                    <a:lnTo>
                      <a:pt x="1257" y="1415"/>
                    </a:lnTo>
                    <a:lnTo>
                      <a:pt x="1255" y="1415"/>
                    </a:lnTo>
                    <a:lnTo>
                      <a:pt x="1255" y="1417"/>
                    </a:lnTo>
                    <a:lnTo>
                      <a:pt x="1254" y="1417"/>
                    </a:lnTo>
                    <a:lnTo>
                      <a:pt x="1254" y="1419"/>
                    </a:lnTo>
                    <a:lnTo>
                      <a:pt x="1252" y="1419"/>
                    </a:lnTo>
                    <a:lnTo>
                      <a:pt x="1252" y="1420"/>
                    </a:lnTo>
                    <a:lnTo>
                      <a:pt x="1250" y="1420"/>
                    </a:lnTo>
                    <a:lnTo>
                      <a:pt x="1250" y="1422"/>
                    </a:lnTo>
                    <a:lnTo>
                      <a:pt x="1249" y="1422"/>
                    </a:lnTo>
                    <a:lnTo>
                      <a:pt x="1249" y="1424"/>
                    </a:lnTo>
                    <a:lnTo>
                      <a:pt x="1247" y="1424"/>
                    </a:lnTo>
                    <a:lnTo>
                      <a:pt x="1247" y="1425"/>
                    </a:lnTo>
                    <a:lnTo>
                      <a:pt x="1245" y="1425"/>
                    </a:lnTo>
                    <a:lnTo>
                      <a:pt x="1245" y="1427"/>
                    </a:lnTo>
                    <a:lnTo>
                      <a:pt x="1244" y="1427"/>
                    </a:lnTo>
                    <a:lnTo>
                      <a:pt x="1244" y="1429"/>
                    </a:lnTo>
                    <a:lnTo>
                      <a:pt x="1242" y="1429"/>
                    </a:lnTo>
                    <a:lnTo>
                      <a:pt x="1242" y="1430"/>
                    </a:lnTo>
                    <a:lnTo>
                      <a:pt x="1240" y="1430"/>
                    </a:lnTo>
                    <a:lnTo>
                      <a:pt x="1240" y="1434"/>
                    </a:lnTo>
                    <a:lnTo>
                      <a:pt x="1239" y="1434"/>
                    </a:lnTo>
                    <a:lnTo>
                      <a:pt x="1239" y="1435"/>
                    </a:lnTo>
                    <a:lnTo>
                      <a:pt x="1237" y="1435"/>
                    </a:lnTo>
                    <a:lnTo>
                      <a:pt x="1237" y="1437"/>
                    </a:lnTo>
                    <a:lnTo>
                      <a:pt x="1235" y="1437"/>
                    </a:lnTo>
                    <a:lnTo>
                      <a:pt x="1235" y="1439"/>
                    </a:lnTo>
                    <a:lnTo>
                      <a:pt x="1234" y="1439"/>
                    </a:lnTo>
                    <a:lnTo>
                      <a:pt x="1234" y="1440"/>
                    </a:lnTo>
                    <a:lnTo>
                      <a:pt x="1232" y="1440"/>
                    </a:lnTo>
                    <a:lnTo>
                      <a:pt x="1232" y="1442"/>
                    </a:lnTo>
                    <a:lnTo>
                      <a:pt x="1230" y="1442"/>
                    </a:lnTo>
                    <a:lnTo>
                      <a:pt x="1230" y="1444"/>
                    </a:lnTo>
                    <a:lnTo>
                      <a:pt x="1229" y="1444"/>
                    </a:lnTo>
                    <a:lnTo>
                      <a:pt x="1229" y="1445"/>
                    </a:lnTo>
                    <a:lnTo>
                      <a:pt x="1227" y="1445"/>
                    </a:lnTo>
                    <a:close/>
                    <a:moveTo>
                      <a:pt x="11814" y="1394"/>
                    </a:moveTo>
                    <a:lnTo>
                      <a:pt x="11814" y="1392"/>
                    </a:lnTo>
                    <a:lnTo>
                      <a:pt x="11812" y="1392"/>
                    </a:lnTo>
                    <a:lnTo>
                      <a:pt x="11812" y="1390"/>
                    </a:lnTo>
                    <a:lnTo>
                      <a:pt x="11810" y="1390"/>
                    </a:lnTo>
                    <a:lnTo>
                      <a:pt x="11810" y="1387"/>
                    </a:lnTo>
                    <a:lnTo>
                      <a:pt x="11809" y="1387"/>
                    </a:lnTo>
                    <a:lnTo>
                      <a:pt x="11809" y="1385"/>
                    </a:lnTo>
                    <a:lnTo>
                      <a:pt x="11807" y="1385"/>
                    </a:lnTo>
                    <a:lnTo>
                      <a:pt x="11807" y="1382"/>
                    </a:lnTo>
                    <a:lnTo>
                      <a:pt x="11805" y="1382"/>
                    </a:lnTo>
                    <a:lnTo>
                      <a:pt x="11805" y="1380"/>
                    </a:lnTo>
                    <a:lnTo>
                      <a:pt x="11804" y="1380"/>
                    </a:lnTo>
                    <a:lnTo>
                      <a:pt x="11804" y="1377"/>
                    </a:lnTo>
                    <a:lnTo>
                      <a:pt x="11802" y="1377"/>
                    </a:lnTo>
                    <a:lnTo>
                      <a:pt x="11802" y="1375"/>
                    </a:lnTo>
                    <a:lnTo>
                      <a:pt x="11800" y="1375"/>
                    </a:lnTo>
                    <a:lnTo>
                      <a:pt x="11800" y="1372"/>
                    </a:lnTo>
                    <a:lnTo>
                      <a:pt x="11802" y="1372"/>
                    </a:lnTo>
                    <a:lnTo>
                      <a:pt x="11802" y="1374"/>
                    </a:lnTo>
                    <a:lnTo>
                      <a:pt x="11804" y="1374"/>
                    </a:lnTo>
                    <a:lnTo>
                      <a:pt x="11804" y="1375"/>
                    </a:lnTo>
                    <a:lnTo>
                      <a:pt x="11805" y="1375"/>
                    </a:lnTo>
                    <a:lnTo>
                      <a:pt x="11805" y="1379"/>
                    </a:lnTo>
                    <a:lnTo>
                      <a:pt x="11807" y="1379"/>
                    </a:lnTo>
                    <a:lnTo>
                      <a:pt x="11807" y="1380"/>
                    </a:lnTo>
                    <a:lnTo>
                      <a:pt x="11809" y="1380"/>
                    </a:lnTo>
                    <a:lnTo>
                      <a:pt x="11809" y="1384"/>
                    </a:lnTo>
                    <a:lnTo>
                      <a:pt x="11810" y="1384"/>
                    </a:lnTo>
                    <a:lnTo>
                      <a:pt x="11810" y="1385"/>
                    </a:lnTo>
                    <a:lnTo>
                      <a:pt x="11812" y="1385"/>
                    </a:lnTo>
                    <a:lnTo>
                      <a:pt x="11812" y="1389"/>
                    </a:lnTo>
                    <a:lnTo>
                      <a:pt x="11814" y="1389"/>
                    </a:lnTo>
                    <a:lnTo>
                      <a:pt x="11814" y="1390"/>
                    </a:lnTo>
                    <a:lnTo>
                      <a:pt x="11815" y="1390"/>
                    </a:lnTo>
                    <a:lnTo>
                      <a:pt x="11815" y="1394"/>
                    </a:lnTo>
                    <a:lnTo>
                      <a:pt x="11814" y="1394"/>
                    </a:lnTo>
                    <a:close/>
                    <a:moveTo>
                      <a:pt x="1280" y="1385"/>
                    </a:moveTo>
                    <a:lnTo>
                      <a:pt x="1282" y="1385"/>
                    </a:lnTo>
                    <a:lnTo>
                      <a:pt x="1282" y="1387"/>
                    </a:lnTo>
                    <a:lnTo>
                      <a:pt x="1280" y="1387"/>
                    </a:lnTo>
                    <a:lnTo>
                      <a:pt x="1280" y="1385"/>
                    </a:lnTo>
                    <a:close/>
                    <a:moveTo>
                      <a:pt x="1282" y="1384"/>
                    </a:moveTo>
                    <a:lnTo>
                      <a:pt x="1284" y="1384"/>
                    </a:lnTo>
                    <a:lnTo>
                      <a:pt x="1284" y="1385"/>
                    </a:lnTo>
                    <a:lnTo>
                      <a:pt x="1282" y="1385"/>
                    </a:lnTo>
                    <a:lnTo>
                      <a:pt x="1282" y="1384"/>
                    </a:lnTo>
                    <a:close/>
                    <a:moveTo>
                      <a:pt x="1284" y="1384"/>
                    </a:moveTo>
                    <a:lnTo>
                      <a:pt x="1284" y="1380"/>
                    </a:lnTo>
                    <a:lnTo>
                      <a:pt x="1285" y="1380"/>
                    </a:lnTo>
                    <a:lnTo>
                      <a:pt x="1285" y="1379"/>
                    </a:lnTo>
                    <a:lnTo>
                      <a:pt x="1287" y="1379"/>
                    </a:lnTo>
                    <a:lnTo>
                      <a:pt x="1287" y="1377"/>
                    </a:lnTo>
                    <a:lnTo>
                      <a:pt x="1289" y="1377"/>
                    </a:lnTo>
                    <a:lnTo>
                      <a:pt x="1289" y="1375"/>
                    </a:lnTo>
                    <a:lnTo>
                      <a:pt x="1290" y="1375"/>
                    </a:lnTo>
                    <a:lnTo>
                      <a:pt x="1290" y="1374"/>
                    </a:lnTo>
                    <a:lnTo>
                      <a:pt x="1292" y="1374"/>
                    </a:lnTo>
                    <a:lnTo>
                      <a:pt x="1292" y="1372"/>
                    </a:lnTo>
                    <a:lnTo>
                      <a:pt x="1294" y="1372"/>
                    </a:lnTo>
                    <a:lnTo>
                      <a:pt x="1294" y="1370"/>
                    </a:lnTo>
                    <a:lnTo>
                      <a:pt x="1295" y="1370"/>
                    </a:lnTo>
                    <a:lnTo>
                      <a:pt x="1295" y="1369"/>
                    </a:lnTo>
                    <a:lnTo>
                      <a:pt x="1297" y="1369"/>
                    </a:lnTo>
                    <a:lnTo>
                      <a:pt x="1297" y="1367"/>
                    </a:lnTo>
                    <a:lnTo>
                      <a:pt x="1299" y="1367"/>
                    </a:lnTo>
                    <a:lnTo>
                      <a:pt x="1299" y="1365"/>
                    </a:lnTo>
                    <a:lnTo>
                      <a:pt x="1300" y="1365"/>
                    </a:lnTo>
                    <a:lnTo>
                      <a:pt x="1300" y="1364"/>
                    </a:lnTo>
                    <a:lnTo>
                      <a:pt x="1302" y="1364"/>
                    </a:lnTo>
                    <a:lnTo>
                      <a:pt x="1302" y="1362"/>
                    </a:lnTo>
                    <a:lnTo>
                      <a:pt x="1304" y="1362"/>
                    </a:lnTo>
                    <a:lnTo>
                      <a:pt x="1304" y="1360"/>
                    </a:lnTo>
                    <a:lnTo>
                      <a:pt x="1305" y="1360"/>
                    </a:lnTo>
                    <a:lnTo>
                      <a:pt x="1305" y="1359"/>
                    </a:lnTo>
                    <a:lnTo>
                      <a:pt x="1307" y="1359"/>
                    </a:lnTo>
                    <a:lnTo>
                      <a:pt x="1307" y="1357"/>
                    </a:lnTo>
                    <a:lnTo>
                      <a:pt x="1309" y="1357"/>
                    </a:lnTo>
                    <a:lnTo>
                      <a:pt x="1309" y="1355"/>
                    </a:lnTo>
                    <a:lnTo>
                      <a:pt x="1310" y="1355"/>
                    </a:lnTo>
                    <a:lnTo>
                      <a:pt x="1310" y="1354"/>
                    </a:lnTo>
                    <a:lnTo>
                      <a:pt x="1312" y="1354"/>
                    </a:lnTo>
                    <a:lnTo>
                      <a:pt x="1312" y="1352"/>
                    </a:lnTo>
                    <a:lnTo>
                      <a:pt x="1314" y="1352"/>
                    </a:lnTo>
                    <a:lnTo>
                      <a:pt x="1314" y="1350"/>
                    </a:lnTo>
                    <a:lnTo>
                      <a:pt x="1315" y="1350"/>
                    </a:lnTo>
                    <a:lnTo>
                      <a:pt x="1315" y="1349"/>
                    </a:lnTo>
                    <a:lnTo>
                      <a:pt x="1317" y="1349"/>
                    </a:lnTo>
                    <a:lnTo>
                      <a:pt x="1317" y="1347"/>
                    </a:lnTo>
                    <a:lnTo>
                      <a:pt x="1319" y="1347"/>
                    </a:lnTo>
                    <a:lnTo>
                      <a:pt x="1319" y="1345"/>
                    </a:lnTo>
                    <a:lnTo>
                      <a:pt x="1320" y="1345"/>
                    </a:lnTo>
                    <a:lnTo>
                      <a:pt x="1320" y="1344"/>
                    </a:lnTo>
                    <a:lnTo>
                      <a:pt x="1322" y="1344"/>
                    </a:lnTo>
                    <a:lnTo>
                      <a:pt x="1322" y="1342"/>
                    </a:lnTo>
                    <a:lnTo>
                      <a:pt x="1324" y="1342"/>
                    </a:lnTo>
                    <a:lnTo>
                      <a:pt x="1324" y="1340"/>
                    </a:lnTo>
                    <a:lnTo>
                      <a:pt x="1325" y="1340"/>
                    </a:lnTo>
                    <a:lnTo>
                      <a:pt x="1325" y="1339"/>
                    </a:lnTo>
                    <a:lnTo>
                      <a:pt x="1327" y="1339"/>
                    </a:lnTo>
                    <a:lnTo>
                      <a:pt x="1327" y="1337"/>
                    </a:lnTo>
                    <a:lnTo>
                      <a:pt x="1329" y="1337"/>
                    </a:lnTo>
                    <a:lnTo>
                      <a:pt x="1329" y="1335"/>
                    </a:lnTo>
                    <a:lnTo>
                      <a:pt x="1330" y="1335"/>
                    </a:lnTo>
                    <a:lnTo>
                      <a:pt x="1330" y="1334"/>
                    </a:lnTo>
                    <a:lnTo>
                      <a:pt x="1332" y="1334"/>
                    </a:lnTo>
                    <a:lnTo>
                      <a:pt x="1332" y="1332"/>
                    </a:lnTo>
                    <a:lnTo>
                      <a:pt x="1334" y="1332"/>
                    </a:lnTo>
                    <a:lnTo>
                      <a:pt x="1334" y="1330"/>
                    </a:lnTo>
                    <a:lnTo>
                      <a:pt x="1335" y="1330"/>
                    </a:lnTo>
                    <a:lnTo>
                      <a:pt x="1335" y="1329"/>
                    </a:lnTo>
                    <a:lnTo>
                      <a:pt x="1337" y="1329"/>
                    </a:lnTo>
                    <a:lnTo>
                      <a:pt x="1337" y="1327"/>
                    </a:lnTo>
                    <a:lnTo>
                      <a:pt x="1339" y="1327"/>
                    </a:lnTo>
                    <a:lnTo>
                      <a:pt x="1339" y="1325"/>
                    </a:lnTo>
                    <a:lnTo>
                      <a:pt x="1340" y="1325"/>
                    </a:lnTo>
                    <a:lnTo>
                      <a:pt x="1340" y="1324"/>
                    </a:lnTo>
                    <a:lnTo>
                      <a:pt x="1342" y="1324"/>
                    </a:lnTo>
                    <a:lnTo>
                      <a:pt x="1342" y="1322"/>
                    </a:lnTo>
                    <a:lnTo>
                      <a:pt x="1344" y="1322"/>
                    </a:lnTo>
                    <a:lnTo>
                      <a:pt x="1344" y="1320"/>
                    </a:lnTo>
                    <a:lnTo>
                      <a:pt x="1345" y="1320"/>
                    </a:lnTo>
                    <a:lnTo>
                      <a:pt x="1345" y="1319"/>
                    </a:lnTo>
                    <a:lnTo>
                      <a:pt x="1347" y="1319"/>
                    </a:lnTo>
                    <a:lnTo>
                      <a:pt x="1347" y="1317"/>
                    </a:lnTo>
                    <a:lnTo>
                      <a:pt x="1349" y="1317"/>
                    </a:lnTo>
                    <a:lnTo>
                      <a:pt x="1349" y="1315"/>
                    </a:lnTo>
                    <a:lnTo>
                      <a:pt x="1350" y="1315"/>
                    </a:lnTo>
                    <a:lnTo>
                      <a:pt x="1350" y="1314"/>
                    </a:lnTo>
                    <a:lnTo>
                      <a:pt x="1352" y="1314"/>
                    </a:lnTo>
                    <a:lnTo>
                      <a:pt x="1352" y="1312"/>
                    </a:lnTo>
                    <a:lnTo>
                      <a:pt x="1354" y="1312"/>
                    </a:lnTo>
                    <a:lnTo>
                      <a:pt x="1354" y="1310"/>
                    </a:lnTo>
                    <a:lnTo>
                      <a:pt x="1355" y="1310"/>
                    </a:lnTo>
                    <a:lnTo>
                      <a:pt x="1355" y="1309"/>
                    </a:lnTo>
                    <a:lnTo>
                      <a:pt x="1357" y="1309"/>
                    </a:lnTo>
                    <a:lnTo>
                      <a:pt x="1357" y="1307"/>
                    </a:lnTo>
                    <a:lnTo>
                      <a:pt x="1359" y="1307"/>
                    </a:lnTo>
                    <a:lnTo>
                      <a:pt x="1359" y="1305"/>
                    </a:lnTo>
                    <a:lnTo>
                      <a:pt x="1360" y="1305"/>
                    </a:lnTo>
                    <a:lnTo>
                      <a:pt x="1360" y="1304"/>
                    </a:lnTo>
                    <a:lnTo>
                      <a:pt x="1362" y="1304"/>
                    </a:lnTo>
                    <a:lnTo>
                      <a:pt x="1362" y="1302"/>
                    </a:lnTo>
                    <a:lnTo>
                      <a:pt x="1364" y="1302"/>
                    </a:lnTo>
                    <a:lnTo>
                      <a:pt x="1364" y="1300"/>
                    </a:lnTo>
                    <a:lnTo>
                      <a:pt x="1365" y="1300"/>
                    </a:lnTo>
                    <a:lnTo>
                      <a:pt x="1365" y="1299"/>
                    </a:lnTo>
                    <a:lnTo>
                      <a:pt x="1367" y="1299"/>
                    </a:lnTo>
                    <a:lnTo>
                      <a:pt x="1367" y="1297"/>
                    </a:lnTo>
                    <a:lnTo>
                      <a:pt x="1369" y="1297"/>
                    </a:lnTo>
                    <a:lnTo>
                      <a:pt x="1369" y="1295"/>
                    </a:lnTo>
                    <a:lnTo>
                      <a:pt x="1370" y="1295"/>
                    </a:lnTo>
                    <a:lnTo>
                      <a:pt x="1370" y="1294"/>
                    </a:lnTo>
                    <a:lnTo>
                      <a:pt x="1372" y="1294"/>
                    </a:lnTo>
                    <a:lnTo>
                      <a:pt x="1372" y="1292"/>
                    </a:lnTo>
                    <a:lnTo>
                      <a:pt x="1374" y="1292"/>
                    </a:lnTo>
                    <a:lnTo>
                      <a:pt x="1374" y="1290"/>
                    </a:lnTo>
                    <a:lnTo>
                      <a:pt x="1375" y="1290"/>
                    </a:lnTo>
                    <a:lnTo>
                      <a:pt x="1375" y="1289"/>
                    </a:lnTo>
                    <a:lnTo>
                      <a:pt x="1377" y="1289"/>
                    </a:lnTo>
                    <a:lnTo>
                      <a:pt x="1377" y="1287"/>
                    </a:lnTo>
                    <a:lnTo>
                      <a:pt x="1379" y="1287"/>
                    </a:lnTo>
                    <a:lnTo>
                      <a:pt x="1379" y="1285"/>
                    </a:lnTo>
                    <a:lnTo>
                      <a:pt x="1382" y="1285"/>
                    </a:lnTo>
                    <a:lnTo>
                      <a:pt x="1382" y="1287"/>
                    </a:lnTo>
                    <a:lnTo>
                      <a:pt x="1380" y="1287"/>
                    </a:lnTo>
                    <a:lnTo>
                      <a:pt x="1380" y="1289"/>
                    </a:lnTo>
                    <a:lnTo>
                      <a:pt x="1379" y="1289"/>
                    </a:lnTo>
                    <a:lnTo>
                      <a:pt x="1379" y="1290"/>
                    </a:lnTo>
                    <a:lnTo>
                      <a:pt x="1377" y="1290"/>
                    </a:lnTo>
                    <a:lnTo>
                      <a:pt x="1377" y="1292"/>
                    </a:lnTo>
                    <a:lnTo>
                      <a:pt x="1375" y="1292"/>
                    </a:lnTo>
                    <a:lnTo>
                      <a:pt x="1375" y="1294"/>
                    </a:lnTo>
                    <a:lnTo>
                      <a:pt x="1374" y="1294"/>
                    </a:lnTo>
                    <a:lnTo>
                      <a:pt x="1374" y="1295"/>
                    </a:lnTo>
                    <a:lnTo>
                      <a:pt x="1372" y="1295"/>
                    </a:lnTo>
                    <a:lnTo>
                      <a:pt x="1372" y="1297"/>
                    </a:lnTo>
                    <a:lnTo>
                      <a:pt x="1370" y="1297"/>
                    </a:lnTo>
                    <a:lnTo>
                      <a:pt x="1370" y="1299"/>
                    </a:lnTo>
                    <a:lnTo>
                      <a:pt x="1369" y="1299"/>
                    </a:lnTo>
                    <a:lnTo>
                      <a:pt x="1369" y="1300"/>
                    </a:lnTo>
                    <a:lnTo>
                      <a:pt x="1367" y="1300"/>
                    </a:lnTo>
                    <a:lnTo>
                      <a:pt x="1367" y="1302"/>
                    </a:lnTo>
                    <a:lnTo>
                      <a:pt x="1365" y="1302"/>
                    </a:lnTo>
                    <a:lnTo>
                      <a:pt x="1365" y="1304"/>
                    </a:lnTo>
                    <a:lnTo>
                      <a:pt x="1364" y="1304"/>
                    </a:lnTo>
                    <a:lnTo>
                      <a:pt x="1364" y="1305"/>
                    </a:lnTo>
                    <a:lnTo>
                      <a:pt x="1362" y="1305"/>
                    </a:lnTo>
                    <a:lnTo>
                      <a:pt x="1362" y="1307"/>
                    </a:lnTo>
                    <a:lnTo>
                      <a:pt x="1360" y="1307"/>
                    </a:lnTo>
                    <a:lnTo>
                      <a:pt x="1360" y="1309"/>
                    </a:lnTo>
                    <a:lnTo>
                      <a:pt x="1359" y="1309"/>
                    </a:lnTo>
                    <a:lnTo>
                      <a:pt x="1359" y="1310"/>
                    </a:lnTo>
                    <a:lnTo>
                      <a:pt x="1357" y="1310"/>
                    </a:lnTo>
                    <a:lnTo>
                      <a:pt x="1357" y="1312"/>
                    </a:lnTo>
                    <a:lnTo>
                      <a:pt x="1355" y="1312"/>
                    </a:lnTo>
                    <a:lnTo>
                      <a:pt x="1355" y="1314"/>
                    </a:lnTo>
                    <a:lnTo>
                      <a:pt x="1354" y="1314"/>
                    </a:lnTo>
                    <a:lnTo>
                      <a:pt x="1354" y="1315"/>
                    </a:lnTo>
                    <a:lnTo>
                      <a:pt x="1352" y="1315"/>
                    </a:lnTo>
                    <a:lnTo>
                      <a:pt x="1352" y="1317"/>
                    </a:lnTo>
                    <a:lnTo>
                      <a:pt x="1350" y="1317"/>
                    </a:lnTo>
                    <a:lnTo>
                      <a:pt x="1350" y="1319"/>
                    </a:lnTo>
                    <a:lnTo>
                      <a:pt x="1349" y="1319"/>
                    </a:lnTo>
                    <a:lnTo>
                      <a:pt x="1349" y="1320"/>
                    </a:lnTo>
                    <a:lnTo>
                      <a:pt x="1347" y="1320"/>
                    </a:lnTo>
                    <a:lnTo>
                      <a:pt x="1347" y="1322"/>
                    </a:lnTo>
                    <a:lnTo>
                      <a:pt x="1345" y="1322"/>
                    </a:lnTo>
                    <a:lnTo>
                      <a:pt x="1345" y="1324"/>
                    </a:lnTo>
                    <a:lnTo>
                      <a:pt x="1344" y="1324"/>
                    </a:lnTo>
                    <a:lnTo>
                      <a:pt x="1344" y="1325"/>
                    </a:lnTo>
                    <a:lnTo>
                      <a:pt x="1342" y="1325"/>
                    </a:lnTo>
                    <a:lnTo>
                      <a:pt x="1342" y="1327"/>
                    </a:lnTo>
                    <a:lnTo>
                      <a:pt x="1340" y="1327"/>
                    </a:lnTo>
                    <a:lnTo>
                      <a:pt x="1340" y="1329"/>
                    </a:lnTo>
                    <a:lnTo>
                      <a:pt x="1339" y="1329"/>
                    </a:lnTo>
                    <a:lnTo>
                      <a:pt x="1339" y="1330"/>
                    </a:lnTo>
                    <a:lnTo>
                      <a:pt x="1337" y="1330"/>
                    </a:lnTo>
                    <a:lnTo>
                      <a:pt x="1337" y="1332"/>
                    </a:lnTo>
                    <a:lnTo>
                      <a:pt x="1335" y="1332"/>
                    </a:lnTo>
                    <a:lnTo>
                      <a:pt x="1335" y="1334"/>
                    </a:lnTo>
                    <a:lnTo>
                      <a:pt x="1334" y="1334"/>
                    </a:lnTo>
                    <a:lnTo>
                      <a:pt x="1334" y="1335"/>
                    </a:lnTo>
                    <a:lnTo>
                      <a:pt x="1332" y="1335"/>
                    </a:lnTo>
                    <a:lnTo>
                      <a:pt x="1332" y="1337"/>
                    </a:lnTo>
                    <a:lnTo>
                      <a:pt x="1330" y="1337"/>
                    </a:lnTo>
                    <a:lnTo>
                      <a:pt x="1330" y="1339"/>
                    </a:lnTo>
                    <a:lnTo>
                      <a:pt x="1329" y="1339"/>
                    </a:lnTo>
                    <a:lnTo>
                      <a:pt x="1329" y="1340"/>
                    </a:lnTo>
                    <a:lnTo>
                      <a:pt x="1327" y="1340"/>
                    </a:lnTo>
                    <a:lnTo>
                      <a:pt x="1327" y="1342"/>
                    </a:lnTo>
                    <a:lnTo>
                      <a:pt x="1325" y="1342"/>
                    </a:lnTo>
                    <a:lnTo>
                      <a:pt x="1325" y="1344"/>
                    </a:lnTo>
                    <a:lnTo>
                      <a:pt x="1324" y="1344"/>
                    </a:lnTo>
                    <a:lnTo>
                      <a:pt x="1324" y="1345"/>
                    </a:lnTo>
                    <a:lnTo>
                      <a:pt x="1322" y="1345"/>
                    </a:lnTo>
                    <a:lnTo>
                      <a:pt x="1322" y="1347"/>
                    </a:lnTo>
                    <a:lnTo>
                      <a:pt x="1320" y="1347"/>
                    </a:lnTo>
                    <a:lnTo>
                      <a:pt x="1320" y="1349"/>
                    </a:lnTo>
                    <a:lnTo>
                      <a:pt x="1319" y="1349"/>
                    </a:lnTo>
                    <a:lnTo>
                      <a:pt x="1319" y="1350"/>
                    </a:lnTo>
                    <a:lnTo>
                      <a:pt x="1317" y="1350"/>
                    </a:lnTo>
                    <a:lnTo>
                      <a:pt x="1317" y="1352"/>
                    </a:lnTo>
                    <a:lnTo>
                      <a:pt x="1315" y="1352"/>
                    </a:lnTo>
                    <a:lnTo>
                      <a:pt x="1315" y="1354"/>
                    </a:lnTo>
                    <a:lnTo>
                      <a:pt x="1314" y="1354"/>
                    </a:lnTo>
                    <a:lnTo>
                      <a:pt x="1314" y="1355"/>
                    </a:lnTo>
                    <a:lnTo>
                      <a:pt x="1312" y="1355"/>
                    </a:lnTo>
                    <a:lnTo>
                      <a:pt x="1312" y="1357"/>
                    </a:lnTo>
                    <a:lnTo>
                      <a:pt x="1310" y="1357"/>
                    </a:lnTo>
                    <a:lnTo>
                      <a:pt x="1310" y="1359"/>
                    </a:lnTo>
                    <a:lnTo>
                      <a:pt x="1309" y="1359"/>
                    </a:lnTo>
                    <a:lnTo>
                      <a:pt x="1309" y="1360"/>
                    </a:lnTo>
                    <a:lnTo>
                      <a:pt x="1307" y="1360"/>
                    </a:lnTo>
                    <a:lnTo>
                      <a:pt x="1307" y="1362"/>
                    </a:lnTo>
                    <a:lnTo>
                      <a:pt x="1305" y="1362"/>
                    </a:lnTo>
                    <a:lnTo>
                      <a:pt x="1305" y="1364"/>
                    </a:lnTo>
                    <a:lnTo>
                      <a:pt x="1304" y="1364"/>
                    </a:lnTo>
                    <a:lnTo>
                      <a:pt x="1304" y="1365"/>
                    </a:lnTo>
                    <a:lnTo>
                      <a:pt x="1302" y="1365"/>
                    </a:lnTo>
                    <a:lnTo>
                      <a:pt x="1302" y="1367"/>
                    </a:lnTo>
                    <a:lnTo>
                      <a:pt x="1300" y="1367"/>
                    </a:lnTo>
                    <a:lnTo>
                      <a:pt x="1300" y="1369"/>
                    </a:lnTo>
                    <a:lnTo>
                      <a:pt x="1299" y="1369"/>
                    </a:lnTo>
                    <a:lnTo>
                      <a:pt x="1299" y="1370"/>
                    </a:lnTo>
                    <a:lnTo>
                      <a:pt x="1297" y="1370"/>
                    </a:lnTo>
                    <a:lnTo>
                      <a:pt x="1297" y="1372"/>
                    </a:lnTo>
                    <a:lnTo>
                      <a:pt x="1295" y="1372"/>
                    </a:lnTo>
                    <a:lnTo>
                      <a:pt x="1295" y="1374"/>
                    </a:lnTo>
                    <a:lnTo>
                      <a:pt x="1294" y="1374"/>
                    </a:lnTo>
                    <a:lnTo>
                      <a:pt x="1294" y="1375"/>
                    </a:lnTo>
                    <a:lnTo>
                      <a:pt x="1292" y="1375"/>
                    </a:lnTo>
                    <a:lnTo>
                      <a:pt x="1292" y="1377"/>
                    </a:lnTo>
                    <a:lnTo>
                      <a:pt x="1290" y="1377"/>
                    </a:lnTo>
                    <a:lnTo>
                      <a:pt x="1290" y="1379"/>
                    </a:lnTo>
                    <a:lnTo>
                      <a:pt x="1289" y="1379"/>
                    </a:lnTo>
                    <a:lnTo>
                      <a:pt x="1289" y="1380"/>
                    </a:lnTo>
                    <a:lnTo>
                      <a:pt x="1287" y="1380"/>
                    </a:lnTo>
                    <a:lnTo>
                      <a:pt x="1287" y="1382"/>
                    </a:lnTo>
                    <a:lnTo>
                      <a:pt x="1285" y="1382"/>
                    </a:lnTo>
                    <a:lnTo>
                      <a:pt x="1285" y="1384"/>
                    </a:lnTo>
                    <a:lnTo>
                      <a:pt x="1284" y="1384"/>
                    </a:lnTo>
                    <a:close/>
                    <a:moveTo>
                      <a:pt x="11799" y="1372"/>
                    </a:moveTo>
                    <a:lnTo>
                      <a:pt x="11799" y="1370"/>
                    </a:lnTo>
                    <a:lnTo>
                      <a:pt x="11797" y="1370"/>
                    </a:lnTo>
                    <a:lnTo>
                      <a:pt x="11797" y="1367"/>
                    </a:lnTo>
                    <a:lnTo>
                      <a:pt x="11799" y="1367"/>
                    </a:lnTo>
                    <a:lnTo>
                      <a:pt x="11799" y="1369"/>
                    </a:lnTo>
                    <a:lnTo>
                      <a:pt x="11800" y="1369"/>
                    </a:lnTo>
                    <a:lnTo>
                      <a:pt x="11800" y="1372"/>
                    </a:lnTo>
                    <a:lnTo>
                      <a:pt x="11799" y="1372"/>
                    </a:lnTo>
                    <a:close/>
                    <a:moveTo>
                      <a:pt x="11795" y="1367"/>
                    </a:moveTo>
                    <a:lnTo>
                      <a:pt x="11795" y="1365"/>
                    </a:lnTo>
                    <a:lnTo>
                      <a:pt x="11794" y="1365"/>
                    </a:lnTo>
                    <a:lnTo>
                      <a:pt x="11794" y="1362"/>
                    </a:lnTo>
                    <a:lnTo>
                      <a:pt x="11795" y="1362"/>
                    </a:lnTo>
                    <a:lnTo>
                      <a:pt x="11795" y="1364"/>
                    </a:lnTo>
                    <a:lnTo>
                      <a:pt x="11797" y="1364"/>
                    </a:lnTo>
                    <a:lnTo>
                      <a:pt x="11797" y="1367"/>
                    </a:lnTo>
                    <a:lnTo>
                      <a:pt x="11795" y="1367"/>
                    </a:lnTo>
                    <a:close/>
                    <a:moveTo>
                      <a:pt x="11792" y="1360"/>
                    </a:moveTo>
                    <a:lnTo>
                      <a:pt x="11794" y="1360"/>
                    </a:lnTo>
                    <a:lnTo>
                      <a:pt x="11794" y="1362"/>
                    </a:lnTo>
                    <a:lnTo>
                      <a:pt x="11792" y="1362"/>
                    </a:lnTo>
                    <a:lnTo>
                      <a:pt x="11792" y="1360"/>
                    </a:lnTo>
                    <a:close/>
                    <a:moveTo>
                      <a:pt x="11790" y="1357"/>
                    </a:moveTo>
                    <a:lnTo>
                      <a:pt x="11792" y="1357"/>
                    </a:lnTo>
                    <a:lnTo>
                      <a:pt x="11792" y="1360"/>
                    </a:lnTo>
                    <a:lnTo>
                      <a:pt x="11790" y="1360"/>
                    </a:lnTo>
                    <a:lnTo>
                      <a:pt x="11790" y="1357"/>
                    </a:lnTo>
                    <a:close/>
                    <a:moveTo>
                      <a:pt x="11789" y="1355"/>
                    </a:moveTo>
                    <a:lnTo>
                      <a:pt x="11790" y="1355"/>
                    </a:lnTo>
                    <a:lnTo>
                      <a:pt x="11790" y="1357"/>
                    </a:lnTo>
                    <a:lnTo>
                      <a:pt x="11789" y="1357"/>
                    </a:lnTo>
                    <a:lnTo>
                      <a:pt x="11789" y="1355"/>
                    </a:lnTo>
                    <a:close/>
                    <a:moveTo>
                      <a:pt x="11787" y="1355"/>
                    </a:moveTo>
                    <a:lnTo>
                      <a:pt x="11787" y="1354"/>
                    </a:lnTo>
                    <a:lnTo>
                      <a:pt x="11785" y="1354"/>
                    </a:lnTo>
                    <a:lnTo>
                      <a:pt x="11785" y="1350"/>
                    </a:lnTo>
                    <a:lnTo>
                      <a:pt x="11787" y="1350"/>
                    </a:lnTo>
                    <a:lnTo>
                      <a:pt x="11787" y="1352"/>
                    </a:lnTo>
                    <a:lnTo>
                      <a:pt x="11789" y="1352"/>
                    </a:lnTo>
                    <a:lnTo>
                      <a:pt x="11789" y="1355"/>
                    </a:lnTo>
                    <a:lnTo>
                      <a:pt x="11787" y="1355"/>
                    </a:lnTo>
                    <a:close/>
                    <a:moveTo>
                      <a:pt x="11784" y="1349"/>
                    </a:moveTo>
                    <a:lnTo>
                      <a:pt x="11785" y="1349"/>
                    </a:lnTo>
                    <a:lnTo>
                      <a:pt x="11785" y="1350"/>
                    </a:lnTo>
                    <a:lnTo>
                      <a:pt x="11784" y="1350"/>
                    </a:lnTo>
                    <a:lnTo>
                      <a:pt x="11784" y="1349"/>
                    </a:lnTo>
                    <a:close/>
                    <a:moveTo>
                      <a:pt x="11782" y="1349"/>
                    </a:moveTo>
                    <a:lnTo>
                      <a:pt x="11782" y="1347"/>
                    </a:lnTo>
                    <a:lnTo>
                      <a:pt x="11780" y="1347"/>
                    </a:lnTo>
                    <a:lnTo>
                      <a:pt x="11780" y="1344"/>
                    </a:lnTo>
                    <a:lnTo>
                      <a:pt x="11782" y="1344"/>
                    </a:lnTo>
                    <a:lnTo>
                      <a:pt x="11782" y="1345"/>
                    </a:lnTo>
                    <a:lnTo>
                      <a:pt x="11784" y="1345"/>
                    </a:lnTo>
                    <a:lnTo>
                      <a:pt x="11784" y="1349"/>
                    </a:lnTo>
                    <a:lnTo>
                      <a:pt x="11782" y="1349"/>
                    </a:lnTo>
                    <a:close/>
                    <a:moveTo>
                      <a:pt x="11779" y="1344"/>
                    </a:moveTo>
                    <a:lnTo>
                      <a:pt x="11779" y="1342"/>
                    </a:lnTo>
                    <a:lnTo>
                      <a:pt x="11777" y="1342"/>
                    </a:lnTo>
                    <a:lnTo>
                      <a:pt x="11777" y="1340"/>
                    </a:lnTo>
                    <a:lnTo>
                      <a:pt x="11775" y="1340"/>
                    </a:lnTo>
                    <a:lnTo>
                      <a:pt x="11775" y="1337"/>
                    </a:lnTo>
                    <a:lnTo>
                      <a:pt x="11777" y="1337"/>
                    </a:lnTo>
                    <a:lnTo>
                      <a:pt x="11777" y="1339"/>
                    </a:lnTo>
                    <a:lnTo>
                      <a:pt x="11779" y="1339"/>
                    </a:lnTo>
                    <a:lnTo>
                      <a:pt x="11779" y="1340"/>
                    </a:lnTo>
                    <a:lnTo>
                      <a:pt x="11780" y="1340"/>
                    </a:lnTo>
                    <a:lnTo>
                      <a:pt x="11780" y="1344"/>
                    </a:lnTo>
                    <a:lnTo>
                      <a:pt x="11779" y="1344"/>
                    </a:lnTo>
                    <a:close/>
                    <a:moveTo>
                      <a:pt x="11774" y="1337"/>
                    </a:moveTo>
                    <a:lnTo>
                      <a:pt x="11774" y="1335"/>
                    </a:lnTo>
                    <a:lnTo>
                      <a:pt x="11772" y="1335"/>
                    </a:lnTo>
                    <a:lnTo>
                      <a:pt x="11772" y="1332"/>
                    </a:lnTo>
                    <a:lnTo>
                      <a:pt x="11774" y="1332"/>
                    </a:lnTo>
                    <a:lnTo>
                      <a:pt x="11774" y="1334"/>
                    </a:lnTo>
                    <a:lnTo>
                      <a:pt x="11775" y="1334"/>
                    </a:lnTo>
                    <a:lnTo>
                      <a:pt x="11775" y="1337"/>
                    </a:lnTo>
                    <a:lnTo>
                      <a:pt x="11774" y="1337"/>
                    </a:lnTo>
                    <a:close/>
                    <a:moveTo>
                      <a:pt x="11770" y="1332"/>
                    </a:moveTo>
                    <a:lnTo>
                      <a:pt x="11770" y="1330"/>
                    </a:lnTo>
                    <a:lnTo>
                      <a:pt x="11769" y="1330"/>
                    </a:lnTo>
                    <a:lnTo>
                      <a:pt x="11769" y="1329"/>
                    </a:lnTo>
                    <a:lnTo>
                      <a:pt x="11767" y="1329"/>
                    </a:lnTo>
                    <a:lnTo>
                      <a:pt x="11767" y="1325"/>
                    </a:lnTo>
                    <a:lnTo>
                      <a:pt x="11769" y="1325"/>
                    </a:lnTo>
                    <a:lnTo>
                      <a:pt x="11769" y="1327"/>
                    </a:lnTo>
                    <a:lnTo>
                      <a:pt x="11770" y="1327"/>
                    </a:lnTo>
                    <a:lnTo>
                      <a:pt x="11770" y="1329"/>
                    </a:lnTo>
                    <a:lnTo>
                      <a:pt x="11772" y="1329"/>
                    </a:lnTo>
                    <a:lnTo>
                      <a:pt x="11772" y="1332"/>
                    </a:lnTo>
                    <a:lnTo>
                      <a:pt x="11770" y="1332"/>
                    </a:lnTo>
                    <a:close/>
                    <a:moveTo>
                      <a:pt x="11765" y="1325"/>
                    </a:moveTo>
                    <a:lnTo>
                      <a:pt x="11765" y="1324"/>
                    </a:lnTo>
                    <a:lnTo>
                      <a:pt x="11764" y="1324"/>
                    </a:lnTo>
                    <a:lnTo>
                      <a:pt x="11764" y="1322"/>
                    </a:lnTo>
                    <a:lnTo>
                      <a:pt x="11762" y="1322"/>
                    </a:lnTo>
                    <a:lnTo>
                      <a:pt x="11762" y="1319"/>
                    </a:lnTo>
                    <a:lnTo>
                      <a:pt x="11760" y="1319"/>
                    </a:lnTo>
                    <a:lnTo>
                      <a:pt x="11760" y="1317"/>
                    </a:lnTo>
                    <a:lnTo>
                      <a:pt x="11759" y="1317"/>
                    </a:lnTo>
                    <a:lnTo>
                      <a:pt x="11759" y="1315"/>
                    </a:lnTo>
                    <a:lnTo>
                      <a:pt x="11757" y="1315"/>
                    </a:lnTo>
                    <a:lnTo>
                      <a:pt x="11757" y="1312"/>
                    </a:lnTo>
                    <a:lnTo>
                      <a:pt x="11755" y="1312"/>
                    </a:lnTo>
                    <a:lnTo>
                      <a:pt x="11755" y="1310"/>
                    </a:lnTo>
                    <a:lnTo>
                      <a:pt x="11754" y="1310"/>
                    </a:lnTo>
                    <a:lnTo>
                      <a:pt x="11754" y="1307"/>
                    </a:lnTo>
                    <a:lnTo>
                      <a:pt x="11752" y="1307"/>
                    </a:lnTo>
                    <a:lnTo>
                      <a:pt x="11752" y="1305"/>
                    </a:lnTo>
                    <a:lnTo>
                      <a:pt x="11750" y="1305"/>
                    </a:lnTo>
                    <a:lnTo>
                      <a:pt x="11750" y="1304"/>
                    </a:lnTo>
                    <a:lnTo>
                      <a:pt x="11749" y="1304"/>
                    </a:lnTo>
                    <a:lnTo>
                      <a:pt x="11749" y="1300"/>
                    </a:lnTo>
                    <a:lnTo>
                      <a:pt x="11747" y="1300"/>
                    </a:lnTo>
                    <a:lnTo>
                      <a:pt x="11747" y="1299"/>
                    </a:lnTo>
                    <a:lnTo>
                      <a:pt x="11745" y="1299"/>
                    </a:lnTo>
                    <a:lnTo>
                      <a:pt x="11745" y="1297"/>
                    </a:lnTo>
                    <a:lnTo>
                      <a:pt x="11744" y="1297"/>
                    </a:lnTo>
                    <a:lnTo>
                      <a:pt x="11744" y="1294"/>
                    </a:lnTo>
                    <a:lnTo>
                      <a:pt x="11742" y="1294"/>
                    </a:lnTo>
                    <a:lnTo>
                      <a:pt x="11742" y="1292"/>
                    </a:lnTo>
                    <a:lnTo>
                      <a:pt x="11740" y="1292"/>
                    </a:lnTo>
                    <a:lnTo>
                      <a:pt x="11740" y="1289"/>
                    </a:lnTo>
                    <a:lnTo>
                      <a:pt x="11739" y="1289"/>
                    </a:lnTo>
                    <a:lnTo>
                      <a:pt x="11739" y="1287"/>
                    </a:lnTo>
                    <a:lnTo>
                      <a:pt x="11737" y="1287"/>
                    </a:lnTo>
                    <a:lnTo>
                      <a:pt x="11737" y="1285"/>
                    </a:lnTo>
                    <a:lnTo>
                      <a:pt x="11735" y="1285"/>
                    </a:lnTo>
                    <a:lnTo>
                      <a:pt x="11735" y="1282"/>
                    </a:lnTo>
                    <a:lnTo>
                      <a:pt x="11734" y="1282"/>
                    </a:lnTo>
                    <a:lnTo>
                      <a:pt x="11734" y="1280"/>
                    </a:lnTo>
                    <a:lnTo>
                      <a:pt x="11732" y="1280"/>
                    </a:lnTo>
                    <a:lnTo>
                      <a:pt x="11732" y="1279"/>
                    </a:lnTo>
                    <a:lnTo>
                      <a:pt x="11730" y="1279"/>
                    </a:lnTo>
                    <a:lnTo>
                      <a:pt x="11730" y="1275"/>
                    </a:lnTo>
                    <a:lnTo>
                      <a:pt x="11732" y="1275"/>
                    </a:lnTo>
                    <a:lnTo>
                      <a:pt x="11732" y="1277"/>
                    </a:lnTo>
                    <a:lnTo>
                      <a:pt x="11734" y="1277"/>
                    </a:lnTo>
                    <a:lnTo>
                      <a:pt x="11734" y="1279"/>
                    </a:lnTo>
                    <a:lnTo>
                      <a:pt x="11735" y="1279"/>
                    </a:lnTo>
                    <a:lnTo>
                      <a:pt x="11735" y="1280"/>
                    </a:lnTo>
                    <a:lnTo>
                      <a:pt x="11737" y="1280"/>
                    </a:lnTo>
                    <a:lnTo>
                      <a:pt x="11737" y="1284"/>
                    </a:lnTo>
                    <a:lnTo>
                      <a:pt x="11739" y="1284"/>
                    </a:lnTo>
                    <a:lnTo>
                      <a:pt x="11739" y="1285"/>
                    </a:lnTo>
                    <a:lnTo>
                      <a:pt x="11740" y="1285"/>
                    </a:lnTo>
                    <a:lnTo>
                      <a:pt x="11740" y="1287"/>
                    </a:lnTo>
                    <a:lnTo>
                      <a:pt x="11742" y="1287"/>
                    </a:lnTo>
                    <a:lnTo>
                      <a:pt x="11742" y="1290"/>
                    </a:lnTo>
                    <a:lnTo>
                      <a:pt x="11744" y="1290"/>
                    </a:lnTo>
                    <a:lnTo>
                      <a:pt x="11744" y="1292"/>
                    </a:lnTo>
                    <a:lnTo>
                      <a:pt x="11745" y="1292"/>
                    </a:lnTo>
                    <a:lnTo>
                      <a:pt x="11745" y="1295"/>
                    </a:lnTo>
                    <a:lnTo>
                      <a:pt x="11747" y="1295"/>
                    </a:lnTo>
                    <a:lnTo>
                      <a:pt x="11747" y="1297"/>
                    </a:lnTo>
                    <a:lnTo>
                      <a:pt x="11749" y="1297"/>
                    </a:lnTo>
                    <a:lnTo>
                      <a:pt x="11749" y="1299"/>
                    </a:lnTo>
                    <a:lnTo>
                      <a:pt x="11750" y="1299"/>
                    </a:lnTo>
                    <a:lnTo>
                      <a:pt x="11750" y="1302"/>
                    </a:lnTo>
                    <a:lnTo>
                      <a:pt x="11752" y="1302"/>
                    </a:lnTo>
                    <a:lnTo>
                      <a:pt x="11752" y="1304"/>
                    </a:lnTo>
                    <a:lnTo>
                      <a:pt x="11754" y="1304"/>
                    </a:lnTo>
                    <a:lnTo>
                      <a:pt x="11754" y="1305"/>
                    </a:lnTo>
                    <a:lnTo>
                      <a:pt x="11755" y="1305"/>
                    </a:lnTo>
                    <a:lnTo>
                      <a:pt x="11755" y="1309"/>
                    </a:lnTo>
                    <a:lnTo>
                      <a:pt x="11757" y="1309"/>
                    </a:lnTo>
                    <a:lnTo>
                      <a:pt x="11757" y="1310"/>
                    </a:lnTo>
                    <a:lnTo>
                      <a:pt x="11759" y="1310"/>
                    </a:lnTo>
                    <a:lnTo>
                      <a:pt x="11759" y="1314"/>
                    </a:lnTo>
                    <a:lnTo>
                      <a:pt x="11760" y="1314"/>
                    </a:lnTo>
                    <a:lnTo>
                      <a:pt x="11760" y="1315"/>
                    </a:lnTo>
                    <a:lnTo>
                      <a:pt x="11762" y="1315"/>
                    </a:lnTo>
                    <a:lnTo>
                      <a:pt x="11762" y="1317"/>
                    </a:lnTo>
                    <a:lnTo>
                      <a:pt x="11764" y="1317"/>
                    </a:lnTo>
                    <a:lnTo>
                      <a:pt x="11764" y="1320"/>
                    </a:lnTo>
                    <a:lnTo>
                      <a:pt x="11765" y="1320"/>
                    </a:lnTo>
                    <a:lnTo>
                      <a:pt x="11765" y="1322"/>
                    </a:lnTo>
                    <a:lnTo>
                      <a:pt x="11767" y="1322"/>
                    </a:lnTo>
                    <a:lnTo>
                      <a:pt x="11767" y="1325"/>
                    </a:lnTo>
                    <a:lnTo>
                      <a:pt x="11765" y="1325"/>
                    </a:lnTo>
                    <a:close/>
                    <a:moveTo>
                      <a:pt x="1382" y="1284"/>
                    </a:moveTo>
                    <a:lnTo>
                      <a:pt x="1384" y="1284"/>
                    </a:lnTo>
                    <a:lnTo>
                      <a:pt x="1384" y="1285"/>
                    </a:lnTo>
                    <a:lnTo>
                      <a:pt x="1382" y="1285"/>
                    </a:lnTo>
                    <a:lnTo>
                      <a:pt x="1382" y="1284"/>
                    </a:lnTo>
                    <a:close/>
                    <a:moveTo>
                      <a:pt x="1384" y="1282"/>
                    </a:moveTo>
                    <a:lnTo>
                      <a:pt x="1385" y="1282"/>
                    </a:lnTo>
                    <a:lnTo>
                      <a:pt x="1385" y="1284"/>
                    </a:lnTo>
                    <a:lnTo>
                      <a:pt x="1384" y="1284"/>
                    </a:lnTo>
                    <a:lnTo>
                      <a:pt x="1384" y="1282"/>
                    </a:lnTo>
                    <a:close/>
                    <a:moveTo>
                      <a:pt x="1385" y="1280"/>
                    </a:moveTo>
                    <a:lnTo>
                      <a:pt x="1387" y="1280"/>
                    </a:lnTo>
                    <a:lnTo>
                      <a:pt x="1387" y="1282"/>
                    </a:lnTo>
                    <a:lnTo>
                      <a:pt x="1385" y="1282"/>
                    </a:lnTo>
                    <a:lnTo>
                      <a:pt x="1385" y="1280"/>
                    </a:lnTo>
                    <a:close/>
                    <a:moveTo>
                      <a:pt x="1387" y="1279"/>
                    </a:moveTo>
                    <a:lnTo>
                      <a:pt x="1389" y="1279"/>
                    </a:lnTo>
                    <a:lnTo>
                      <a:pt x="1389" y="1280"/>
                    </a:lnTo>
                    <a:lnTo>
                      <a:pt x="1387" y="1280"/>
                    </a:lnTo>
                    <a:lnTo>
                      <a:pt x="1387" y="1279"/>
                    </a:lnTo>
                    <a:close/>
                    <a:moveTo>
                      <a:pt x="1389" y="1279"/>
                    </a:moveTo>
                    <a:lnTo>
                      <a:pt x="1389" y="1277"/>
                    </a:lnTo>
                    <a:lnTo>
                      <a:pt x="1390" y="1277"/>
                    </a:lnTo>
                    <a:lnTo>
                      <a:pt x="1390" y="1275"/>
                    </a:lnTo>
                    <a:lnTo>
                      <a:pt x="1392" y="1275"/>
                    </a:lnTo>
                    <a:lnTo>
                      <a:pt x="1392" y="1274"/>
                    </a:lnTo>
                    <a:lnTo>
                      <a:pt x="1394" y="1274"/>
                    </a:lnTo>
                    <a:lnTo>
                      <a:pt x="1394" y="1272"/>
                    </a:lnTo>
                    <a:lnTo>
                      <a:pt x="1395" y="1272"/>
                    </a:lnTo>
                    <a:lnTo>
                      <a:pt x="1395" y="1270"/>
                    </a:lnTo>
                    <a:lnTo>
                      <a:pt x="1397" y="1270"/>
                    </a:lnTo>
                    <a:lnTo>
                      <a:pt x="1397" y="1269"/>
                    </a:lnTo>
                    <a:lnTo>
                      <a:pt x="1399" y="1269"/>
                    </a:lnTo>
                    <a:lnTo>
                      <a:pt x="1399" y="1267"/>
                    </a:lnTo>
                    <a:lnTo>
                      <a:pt x="1400" y="1267"/>
                    </a:lnTo>
                    <a:lnTo>
                      <a:pt x="1400" y="1265"/>
                    </a:lnTo>
                    <a:lnTo>
                      <a:pt x="1402" y="1265"/>
                    </a:lnTo>
                    <a:lnTo>
                      <a:pt x="1402" y="1264"/>
                    </a:lnTo>
                    <a:lnTo>
                      <a:pt x="1404" y="1264"/>
                    </a:lnTo>
                    <a:lnTo>
                      <a:pt x="1404" y="1262"/>
                    </a:lnTo>
                    <a:lnTo>
                      <a:pt x="1405" y="1262"/>
                    </a:lnTo>
                    <a:lnTo>
                      <a:pt x="1405" y="1260"/>
                    </a:lnTo>
                    <a:lnTo>
                      <a:pt x="1407" y="1260"/>
                    </a:lnTo>
                    <a:lnTo>
                      <a:pt x="1407" y="1259"/>
                    </a:lnTo>
                    <a:lnTo>
                      <a:pt x="1409" y="1259"/>
                    </a:lnTo>
                    <a:lnTo>
                      <a:pt x="1409" y="1257"/>
                    </a:lnTo>
                    <a:lnTo>
                      <a:pt x="1410" y="1257"/>
                    </a:lnTo>
                    <a:lnTo>
                      <a:pt x="1410" y="1255"/>
                    </a:lnTo>
                    <a:lnTo>
                      <a:pt x="1414" y="1255"/>
                    </a:lnTo>
                    <a:lnTo>
                      <a:pt x="1414" y="1254"/>
                    </a:lnTo>
                    <a:lnTo>
                      <a:pt x="1415" y="1254"/>
                    </a:lnTo>
                    <a:lnTo>
                      <a:pt x="1415" y="1252"/>
                    </a:lnTo>
                    <a:lnTo>
                      <a:pt x="1417" y="1252"/>
                    </a:lnTo>
                    <a:lnTo>
                      <a:pt x="1417" y="1250"/>
                    </a:lnTo>
                    <a:lnTo>
                      <a:pt x="1419" y="1250"/>
                    </a:lnTo>
                    <a:lnTo>
                      <a:pt x="1419" y="1249"/>
                    </a:lnTo>
                    <a:lnTo>
                      <a:pt x="1420" y="1249"/>
                    </a:lnTo>
                    <a:lnTo>
                      <a:pt x="1420" y="1247"/>
                    </a:lnTo>
                    <a:lnTo>
                      <a:pt x="1422" y="1247"/>
                    </a:lnTo>
                    <a:lnTo>
                      <a:pt x="1422" y="1245"/>
                    </a:lnTo>
                    <a:lnTo>
                      <a:pt x="1424" y="1245"/>
                    </a:lnTo>
                    <a:lnTo>
                      <a:pt x="1424" y="1244"/>
                    </a:lnTo>
                    <a:lnTo>
                      <a:pt x="1425" y="1244"/>
                    </a:lnTo>
                    <a:lnTo>
                      <a:pt x="1425" y="1242"/>
                    </a:lnTo>
                    <a:lnTo>
                      <a:pt x="1427" y="1242"/>
                    </a:lnTo>
                    <a:lnTo>
                      <a:pt x="1427" y="1240"/>
                    </a:lnTo>
                    <a:lnTo>
                      <a:pt x="1430" y="1240"/>
                    </a:lnTo>
                    <a:lnTo>
                      <a:pt x="1430" y="1242"/>
                    </a:lnTo>
                    <a:lnTo>
                      <a:pt x="1429" y="1242"/>
                    </a:lnTo>
                    <a:lnTo>
                      <a:pt x="1429" y="1244"/>
                    </a:lnTo>
                    <a:lnTo>
                      <a:pt x="1427" y="1244"/>
                    </a:lnTo>
                    <a:lnTo>
                      <a:pt x="1427" y="1245"/>
                    </a:lnTo>
                    <a:lnTo>
                      <a:pt x="1425" y="1245"/>
                    </a:lnTo>
                    <a:lnTo>
                      <a:pt x="1425" y="1247"/>
                    </a:lnTo>
                    <a:lnTo>
                      <a:pt x="1424" y="1247"/>
                    </a:lnTo>
                    <a:lnTo>
                      <a:pt x="1424" y="1249"/>
                    </a:lnTo>
                    <a:lnTo>
                      <a:pt x="1422" y="1249"/>
                    </a:lnTo>
                    <a:lnTo>
                      <a:pt x="1422" y="1250"/>
                    </a:lnTo>
                    <a:lnTo>
                      <a:pt x="1420" y="1250"/>
                    </a:lnTo>
                    <a:lnTo>
                      <a:pt x="1420" y="1252"/>
                    </a:lnTo>
                    <a:lnTo>
                      <a:pt x="1419" y="1252"/>
                    </a:lnTo>
                    <a:lnTo>
                      <a:pt x="1419" y="1254"/>
                    </a:lnTo>
                    <a:lnTo>
                      <a:pt x="1417" y="1254"/>
                    </a:lnTo>
                    <a:lnTo>
                      <a:pt x="1417" y="1255"/>
                    </a:lnTo>
                    <a:lnTo>
                      <a:pt x="1415" y="1255"/>
                    </a:lnTo>
                    <a:lnTo>
                      <a:pt x="1415" y="1257"/>
                    </a:lnTo>
                    <a:lnTo>
                      <a:pt x="1412" y="1257"/>
                    </a:lnTo>
                    <a:lnTo>
                      <a:pt x="1412" y="1259"/>
                    </a:lnTo>
                    <a:lnTo>
                      <a:pt x="1410" y="1259"/>
                    </a:lnTo>
                    <a:lnTo>
                      <a:pt x="1410" y="1260"/>
                    </a:lnTo>
                    <a:lnTo>
                      <a:pt x="1409" y="1260"/>
                    </a:lnTo>
                    <a:lnTo>
                      <a:pt x="1409" y="1262"/>
                    </a:lnTo>
                    <a:lnTo>
                      <a:pt x="1407" y="1262"/>
                    </a:lnTo>
                    <a:lnTo>
                      <a:pt x="1407" y="1264"/>
                    </a:lnTo>
                    <a:lnTo>
                      <a:pt x="1405" y="1264"/>
                    </a:lnTo>
                    <a:lnTo>
                      <a:pt x="1405" y="1265"/>
                    </a:lnTo>
                    <a:lnTo>
                      <a:pt x="1404" y="1265"/>
                    </a:lnTo>
                    <a:lnTo>
                      <a:pt x="1404" y="1267"/>
                    </a:lnTo>
                    <a:lnTo>
                      <a:pt x="1402" y="1267"/>
                    </a:lnTo>
                    <a:lnTo>
                      <a:pt x="1402" y="1269"/>
                    </a:lnTo>
                    <a:lnTo>
                      <a:pt x="1400" y="1269"/>
                    </a:lnTo>
                    <a:lnTo>
                      <a:pt x="1400" y="1270"/>
                    </a:lnTo>
                    <a:lnTo>
                      <a:pt x="1399" y="1270"/>
                    </a:lnTo>
                    <a:lnTo>
                      <a:pt x="1399" y="1272"/>
                    </a:lnTo>
                    <a:lnTo>
                      <a:pt x="1397" y="1272"/>
                    </a:lnTo>
                    <a:lnTo>
                      <a:pt x="1397" y="1274"/>
                    </a:lnTo>
                    <a:lnTo>
                      <a:pt x="1395" y="1274"/>
                    </a:lnTo>
                    <a:lnTo>
                      <a:pt x="1395" y="1275"/>
                    </a:lnTo>
                    <a:lnTo>
                      <a:pt x="1394" y="1275"/>
                    </a:lnTo>
                    <a:lnTo>
                      <a:pt x="1394" y="1277"/>
                    </a:lnTo>
                    <a:lnTo>
                      <a:pt x="1392" y="1277"/>
                    </a:lnTo>
                    <a:lnTo>
                      <a:pt x="1392" y="1279"/>
                    </a:lnTo>
                    <a:lnTo>
                      <a:pt x="1389" y="1279"/>
                    </a:lnTo>
                    <a:close/>
                    <a:moveTo>
                      <a:pt x="11729" y="1275"/>
                    </a:moveTo>
                    <a:lnTo>
                      <a:pt x="11729" y="1274"/>
                    </a:lnTo>
                    <a:lnTo>
                      <a:pt x="11727" y="1274"/>
                    </a:lnTo>
                    <a:lnTo>
                      <a:pt x="11727" y="1272"/>
                    </a:lnTo>
                    <a:lnTo>
                      <a:pt x="11725" y="1272"/>
                    </a:lnTo>
                    <a:lnTo>
                      <a:pt x="11725" y="1269"/>
                    </a:lnTo>
                    <a:lnTo>
                      <a:pt x="11727" y="1269"/>
                    </a:lnTo>
                    <a:lnTo>
                      <a:pt x="11727" y="1270"/>
                    </a:lnTo>
                    <a:lnTo>
                      <a:pt x="11729" y="1270"/>
                    </a:lnTo>
                    <a:lnTo>
                      <a:pt x="11729" y="1272"/>
                    </a:lnTo>
                    <a:lnTo>
                      <a:pt x="11730" y="1272"/>
                    </a:lnTo>
                    <a:lnTo>
                      <a:pt x="11730" y="1275"/>
                    </a:lnTo>
                    <a:lnTo>
                      <a:pt x="11729" y="1275"/>
                    </a:lnTo>
                    <a:close/>
                    <a:moveTo>
                      <a:pt x="11724" y="1267"/>
                    </a:moveTo>
                    <a:lnTo>
                      <a:pt x="11725" y="1267"/>
                    </a:lnTo>
                    <a:lnTo>
                      <a:pt x="11725" y="1269"/>
                    </a:lnTo>
                    <a:lnTo>
                      <a:pt x="11724" y="1269"/>
                    </a:lnTo>
                    <a:lnTo>
                      <a:pt x="11724" y="1267"/>
                    </a:lnTo>
                    <a:close/>
                    <a:moveTo>
                      <a:pt x="11722" y="1267"/>
                    </a:moveTo>
                    <a:lnTo>
                      <a:pt x="11722" y="1265"/>
                    </a:lnTo>
                    <a:lnTo>
                      <a:pt x="11720" y="1265"/>
                    </a:lnTo>
                    <a:lnTo>
                      <a:pt x="11720" y="1262"/>
                    </a:lnTo>
                    <a:lnTo>
                      <a:pt x="11722" y="1262"/>
                    </a:lnTo>
                    <a:lnTo>
                      <a:pt x="11722" y="1264"/>
                    </a:lnTo>
                    <a:lnTo>
                      <a:pt x="11724" y="1264"/>
                    </a:lnTo>
                    <a:lnTo>
                      <a:pt x="11724" y="1267"/>
                    </a:lnTo>
                    <a:lnTo>
                      <a:pt x="11722" y="1267"/>
                    </a:lnTo>
                    <a:close/>
                    <a:moveTo>
                      <a:pt x="11719" y="1260"/>
                    </a:moveTo>
                    <a:lnTo>
                      <a:pt x="11720" y="1260"/>
                    </a:lnTo>
                    <a:lnTo>
                      <a:pt x="11720" y="1262"/>
                    </a:lnTo>
                    <a:lnTo>
                      <a:pt x="11719" y="1262"/>
                    </a:lnTo>
                    <a:lnTo>
                      <a:pt x="11719" y="1260"/>
                    </a:lnTo>
                    <a:close/>
                    <a:moveTo>
                      <a:pt x="11717" y="1260"/>
                    </a:moveTo>
                    <a:lnTo>
                      <a:pt x="11717" y="1259"/>
                    </a:lnTo>
                    <a:lnTo>
                      <a:pt x="11715" y="1259"/>
                    </a:lnTo>
                    <a:lnTo>
                      <a:pt x="11715" y="1255"/>
                    </a:lnTo>
                    <a:lnTo>
                      <a:pt x="11717" y="1255"/>
                    </a:lnTo>
                    <a:lnTo>
                      <a:pt x="11717" y="1257"/>
                    </a:lnTo>
                    <a:lnTo>
                      <a:pt x="11719" y="1257"/>
                    </a:lnTo>
                    <a:lnTo>
                      <a:pt x="11719" y="1260"/>
                    </a:lnTo>
                    <a:lnTo>
                      <a:pt x="11717" y="1260"/>
                    </a:lnTo>
                    <a:close/>
                    <a:moveTo>
                      <a:pt x="11714" y="1254"/>
                    </a:moveTo>
                    <a:lnTo>
                      <a:pt x="11715" y="1254"/>
                    </a:lnTo>
                    <a:lnTo>
                      <a:pt x="11715" y="1255"/>
                    </a:lnTo>
                    <a:lnTo>
                      <a:pt x="11714" y="1255"/>
                    </a:lnTo>
                    <a:lnTo>
                      <a:pt x="11714" y="1254"/>
                    </a:lnTo>
                    <a:close/>
                    <a:moveTo>
                      <a:pt x="11712" y="1252"/>
                    </a:moveTo>
                    <a:lnTo>
                      <a:pt x="11714" y="1252"/>
                    </a:lnTo>
                    <a:lnTo>
                      <a:pt x="11714" y="1254"/>
                    </a:lnTo>
                    <a:lnTo>
                      <a:pt x="11712" y="1254"/>
                    </a:lnTo>
                    <a:lnTo>
                      <a:pt x="11712" y="1252"/>
                    </a:lnTo>
                    <a:close/>
                    <a:moveTo>
                      <a:pt x="11710" y="1252"/>
                    </a:moveTo>
                    <a:lnTo>
                      <a:pt x="11710" y="1250"/>
                    </a:lnTo>
                    <a:lnTo>
                      <a:pt x="11709" y="1250"/>
                    </a:lnTo>
                    <a:lnTo>
                      <a:pt x="11709" y="1247"/>
                    </a:lnTo>
                    <a:lnTo>
                      <a:pt x="11710" y="1247"/>
                    </a:lnTo>
                    <a:lnTo>
                      <a:pt x="11710" y="1249"/>
                    </a:lnTo>
                    <a:lnTo>
                      <a:pt x="11712" y="1249"/>
                    </a:lnTo>
                    <a:lnTo>
                      <a:pt x="11712" y="1252"/>
                    </a:lnTo>
                    <a:lnTo>
                      <a:pt x="11710" y="1252"/>
                    </a:lnTo>
                    <a:close/>
                    <a:moveTo>
                      <a:pt x="11707" y="1245"/>
                    </a:moveTo>
                    <a:lnTo>
                      <a:pt x="11709" y="1245"/>
                    </a:lnTo>
                    <a:lnTo>
                      <a:pt x="11709" y="1247"/>
                    </a:lnTo>
                    <a:lnTo>
                      <a:pt x="11707" y="1247"/>
                    </a:lnTo>
                    <a:lnTo>
                      <a:pt x="11707" y="1245"/>
                    </a:lnTo>
                    <a:close/>
                    <a:moveTo>
                      <a:pt x="11705" y="1244"/>
                    </a:moveTo>
                    <a:lnTo>
                      <a:pt x="11707" y="1244"/>
                    </a:lnTo>
                    <a:lnTo>
                      <a:pt x="11707" y="1245"/>
                    </a:lnTo>
                    <a:lnTo>
                      <a:pt x="11705" y="1245"/>
                    </a:lnTo>
                    <a:lnTo>
                      <a:pt x="11705" y="1244"/>
                    </a:lnTo>
                    <a:close/>
                    <a:moveTo>
                      <a:pt x="11704" y="1244"/>
                    </a:moveTo>
                    <a:lnTo>
                      <a:pt x="11704" y="1242"/>
                    </a:lnTo>
                    <a:lnTo>
                      <a:pt x="11702" y="1242"/>
                    </a:lnTo>
                    <a:lnTo>
                      <a:pt x="11702" y="1239"/>
                    </a:lnTo>
                    <a:lnTo>
                      <a:pt x="11704" y="1239"/>
                    </a:lnTo>
                    <a:lnTo>
                      <a:pt x="11704" y="1240"/>
                    </a:lnTo>
                    <a:lnTo>
                      <a:pt x="11705" y="1240"/>
                    </a:lnTo>
                    <a:lnTo>
                      <a:pt x="11705" y="1244"/>
                    </a:lnTo>
                    <a:lnTo>
                      <a:pt x="11704" y="1244"/>
                    </a:lnTo>
                    <a:close/>
                    <a:moveTo>
                      <a:pt x="1430" y="1240"/>
                    </a:moveTo>
                    <a:lnTo>
                      <a:pt x="1430" y="1239"/>
                    </a:lnTo>
                    <a:lnTo>
                      <a:pt x="1432" y="1239"/>
                    </a:lnTo>
                    <a:lnTo>
                      <a:pt x="1432" y="1237"/>
                    </a:lnTo>
                    <a:lnTo>
                      <a:pt x="1434" y="1237"/>
                    </a:lnTo>
                    <a:lnTo>
                      <a:pt x="1434" y="1235"/>
                    </a:lnTo>
                    <a:lnTo>
                      <a:pt x="1435" y="1235"/>
                    </a:lnTo>
                    <a:lnTo>
                      <a:pt x="1435" y="1234"/>
                    </a:lnTo>
                    <a:lnTo>
                      <a:pt x="1437" y="1234"/>
                    </a:lnTo>
                    <a:lnTo>
                      <a:pt x="1437" y="1232"/>
                    </a:lnTo>
                    <a:lnTo>
                      <a:pt x="1439" y="1232"/>
                    </a:lnTo>
                    <a:lnTo>
                      <a:pt x="1439" y="1230"/>
                    </a:lnTo>
                    <a:lnTo>
                      <a:pt x="1440" y="1230"/>
                    </a:lnTo>
                    <a:lnTo>
                      <a:pt x="1440" y="1229"/>
                    </a:lnTo>
                    <a:lnTo>
                      <a:pt x="1442" y="1229"/>
                    </a:lnTo>
                    <a:lnTo>
                      <a:pt x="1442" y="1227"/>
                    </a:lnTo>
                    <a:lnTo>
                      <a:pt x="1445" y="1227"/>
                    </a:lnTo>
                    <a:lnTo>
                      <a:pt x="1445" y="1229"/>
                    </a:lnTo>
                    <a:lnTo>
                      <a:pt x="1444" y="1229"/>
                    </a:lnTo>
                    <a:lnTo>
                      <a:pt x="1444" y="1230"/>
                    </a:lnTo>
                    <a:lnTo>
                      <a:pt x="1442" y="1230"/>
                    </a:lnTo>
                    <a:lnTo>
                      <a:pt x="1442" y="1232"/>
                    </a:lnTo>
                    <a:lnTo>
                      <a:pt x="1440" y="1232"/>
                    </a:lnTo>
                    <a:lnTo>
                      <a:pt x="1440" y="1234"/>
                    </a:lnTo>
                    <a:lnTo>
                      <a:pt x="1439" y="1234"/>
                    </a:lnTo>
                    <a:lnTo>
                      <a:pt x="1439" y="1235"/>
                    </a:lnTo>
                    <a:lnTo>
                      <a:pt x="1437" y="1235"/>
                    </a:lnTo>
                    <a:lnTo>
                      <a:pt x="1437" y="1237"/>
                    </a:lnTo>
                    <a:lnTo>
                      <a:pt x="1435" y="1237"/>
                    </a:lnTo>
                    <a:lnTo>
                      <a:pt x="1435" y="1239"/>
                    </a:lnTo>
                    <a:lnTo>
                      <a:pt x="1434" y="1239"/>
                    </a:lnTo>
                    <a:lnTo>
                      <a:pt x="1434" y="1240"/>
                    </a:lnTo>
                    <a:lnTo>
                      <a:pt x="1430" y="1240"/>
                    </a:lnTo>
                    <a:close/>
                    <a:moveTo>
                      <a:pt x="11700" y="1237"/>
                    </a:moveTo>
                    <a:lnTo>
                      <a:pt x="11702" y="1237"/>
                    </a:lnTo>
                    <a:lnTo>
                      <a:pt x="11702" y="1239"/>
                    </a:lnTo>
                    <a:lnTo>
                      <a:pt x="11700" y="1239"/>
                    </a:lnTo>
                    <a:lnTo>
                      <a:pt x="11700" y="1237"/>
                    </a:lnTo>
                    <a:close/>
                    <a:moveTo>
                      <a:pt x="11699" y="1235"/>
                    </a:moveTo>
                    <a:lnTo>
                      <a:pt x="11700" y="1235"/>
                    </a:lnTo>
                    <a:lnTo>
                      <a:pt x="11700" y="1237"/>
                    </a:lnTo>
                    <a:lnTo>
                      <a:pt x="11699" y="1237"/>
                    </a:lnTo>
                    <a:lnTo>
                      <a:pt x="11699" y="1235"/>
                    </a:lnTo>
                    <a:close/>
                    <a:moveTo>
                      <a:pt x="11697" y="1232"/>
                    </a:moveTo>
                    <a:lnTo>
                      <a:pt x="11699" y="1232"/>
                    </a:lnTo>
                    <a:lnTo>
                      <a:pt x="11699" y="1235"/>
                    </a:lnTo>
                    <a:lnTo>
                      <a:pt x="11697" y="1235"/>
                    </a:lnTo>
                    <a:lnTo>
                      <a:pt x="11697" y="1232"/>
                    </a:lnTo>
                    <a:close/>
                    <a:moveTo>
                      <a:pt x="1445" y="1225"/>
                    </a:moveTo>
                    <a:lnTo>
                      <a:pt x="1447" y="1225"/>
                    </a:lnTo>
                    <a:lnTo>
                      <a:pt x="1447" y="1227"/>
                    </a:lnTo>
                    <a:lnTo>
                      <a:pt x="1445" y="1227"/>
                    </a:lnTo>
                    <a:lnTo>
                      <a:pt x="1445" y="1225"/>
                    </a:lnTo>
                    <a:close/>
                    <a:moveTo>
                      <a:pt x="1447" y="1225"/>
                    </a:moveTo>
                    <a:lnTo>
                      <a:pt x="1447" y="1224"/>
                    </a:lnTo>
                    <a:lnTo>
                      <a:pt x="1449" y="1224"/>
                    </a:lnTo>
                    <a:lnTo>
                      <a:pt x="1449" y="1222"/>
                    </a:lnTo>
                    <a:lnTo>
                      <a:pt x="1450" y="1222"/>
                    </a:lnTo>
                    <a:lnTo>
                      <a:pt x="1450" y="1220"/>
                    </a:lnTo>
                    <a:lnTo>
                      <a:pt x="1452" y="1220"/>
                    </a:lnTo>
                    <a:lnTo>
                      <a:pt x="1452" y="1219"/>
                    </a:lnTo>
                    <a:lnTo>
                      <a:pt x="1454" y="1219"/>
                    </a:lnTo>
                    <a:lnTo>
                      <a:pt x="1454" y="1217"/>
                    </a:lnTo>
                    <a:lnTo>
                      <a:pt x="1455" y="1217"/>
                    </a:lnTo>
                    <a:lnTo>
                      <a:pt x="1455" y="1215"/>
                    </a:lnTo>
                    <a:lnTo>
                      <a:pt x="1457" y="1215"/>
                    </a:lnTo>
                    <a:lnTo>
                      <a:pt x="1457" y="1214"/>
                    </a:lnTo>
                    <a:lnTo>
                      <a:pt x="1459" y="1214"/>
                    </a:lnTo>
                    <a:lnTo>
                      <a:pt x="1459" y="1212"/>
                    </a:lnTo>
                    <a:lnTo>
                      <a:pt x="1462" y="1212"/>
                    </a:lnTo>
                    <a:lnTo>
                      <a:pt x="1462" y="1210"/>
                    </a:lnTo>
                    <a:lnTo>
                      <a:pt x="1464" y="1210"/>
                    </a:lnTo>
                    <a:lnTo>
                      <a:pt x="1464" y="1209"/>
                    </a:lnTo>
                    <a:lnTo>
                      <a:pt x="1465" y="1209"/>
                    </a:lnTo>
                    <a:lnTo>
                      <a:pt x="1465" y="1207"/>
                    </a:lnTo>
                    <a:lnTo>
                      <a:pt x="1467" y="1207"/>
                    </a:lnTo>
                    <a:lnTo>
                      <a:pt x="1467" y="1205"/>
                    </a:lnTo>
                    <a:lnTo>
                      <a:pt x="1469" y="1205"/>
                    </a:lnTo>
                    <a:lnTo>
                      <a:pt x="1469" y="1204"/>
                    </a:lnTo>
                    <a:lnTo>
                      <a:pt x="1470" y="1204"/>
                    </a:lnTo>
                    <a:lnTo>
                      <a:pt x="1470" y="1202"/>
                    </a:lnTo>
                    <a:lnTo>
                      <a:pt x="1472" y="1202"/>
                    </a:lnTo>
                    <a:lnTo>
                      <a:pt x="1472" y="1200"/>
                    </a:lnTo>
                    <a:lnTo>
                      <a:pt x="1475" y="1200"/>
                    </a:lnTo>
                    <a:lnTo>
                      <a:pt x="1475" y="1199"/>
                    </a:lnTo>
                    <a:lnTo>
                      <a:pt x="1477" y="1199"/>
                    </a:lnTo>
                    <a:lnTo>
                      <a:pt x="1477" y="1197"/>
                    </a:lnTo>
                    <a:lnTo>
                      <a:pt x="1479" y="1197"/>
                    </a:lnTo>
                    <a:lnTo>
                      <a:pt x="1479" y="1195"/>
                    </a:lnTo>
                    <a:lnTo>
                      <a:pt x="1480" y="1195"/>
                    </a:lnTo>
                    <a:lnTo>
                      <a:pt x="1480" y="1194"/>
                    </a:lnTo>
                    <a:lnTo>
                      <a:pt x="1482" y="1194"/>
                    </a:lnTo>
                    <a:lnTo>
                      <a:pt x="1482" y="1192"/>
                    </a:lnTo>
                    <a:lnTo>
                      <a:pt x="1484" y="1192"/>
                    </a:lnTo>
                    <a:lnTo>
                      <a:pt x="1484" y="1190"/>
                    </a:lnTo>
                    <a:lnTo>
                      <a:pt x="1487" y="1190"/>
                    </a:lnTo>
                    <a:lnTo>
                      <a:pt x="1487" y="1189"/>
                    </a:lnTo>
                    <a:lnTo>
                      <a:pt x="1489" y="1189"/>
                    </a:lnTo>
                    <a:lnTo>
                      <a:pt x="1489" y="1187"/>
                    </a:lnTo>
                    <a:lnTo>
                      <a:pt x="1490" y="1187"/>
                    </a:lnTo>
                    <a:lnTo>
                      <a:pt x="1490" y="1185"/>
                    </a:lnTo>
                    <a:lnTo>
                      <a:pt x="1492" y="1185"/>
                    </a:lnTo>
                    <a:lnTo>
                      <a:pt x="1492" y="1184"/>
                    </a:lnTo>
                    <a:lnTo>
                      <a:pt x="1494" y="1184"/>
                    </a:lnTo>
                    <a:lnTo>
                      <a:pt x="1494" y="1182"/>
                    </a:lnTo>
                    <a:lnTo>
                      <a:pt x="1497" y="1182"/>
                    </a:lnTo>
                    <a:lnTo>
                      <a:pt x="1497" y="1184"/>
                    </a:lnTo>
                    <a:lnTo>
                      <a:pt x="1495" y="1184"/>
                    </a:lnTo>
                    <a:lnTo>
                      <a:pt x="1495" y="1185"/>
                    </a:lnTo>
                    <a:lnTo>
                      <a:pt x="1494" y="1185"/>
                    </a:lnTo>
                    <a:lnTo>
                      <a:pt x="1494" y="1187"/>
                    </a:lnTo>
                    <a:lnTo>
                      <a:pt x="1492" y="1187"/>
                    </a:lnTo>
                    <a:lnTo>
                      <a:pt x="1492" y="1189"/>
                    </a:lnTo>
                    <a:lnTo>
                      <a:pt x="1490" y="1189"/>
                    </a:lnTo>
                    <a:lnTo>
                      <a:pt x="1490" y="1190"/>
                    </a:lnTo>
                    <a:lnTo>
                      <a:pt x="1489" y="1190"/>
                    </a:lnTo>
                    <a:lnTo>
                      <a:pt x="1489" y="1192"/>
                    </a:lnTo>
                    <a:lnTo>
                      <a:pt x="1485" y="1192"/>
                    </a:lnTo>
                    <a:lnTo>
                      <a:pt x="1485" y="1194"/>
                    </a:lnTo>
                    <a:lnTo>
                      <a:pt x="1484" y="1194"/>
                    </a:lnTo>
                    <a:lnTo>
                      <a:pt x="1484" y="1195"/>
                    </a:lnTo>
                    <a:lnTo>
                      <a:pt x="1482" y="1195"/>
                    </a:lnTo>
                    <a:lnTo>
                      <a:pt x="1482" y="1197"/>
                    </a:lnTo>
                    <a:lnTo>
                      <a:pt x="1480" y="1197"/>
                    </a:lnTo>
                    <a:lnTo>
                      <a:pt x="1480" y="1199"/>
                    </a:lnTo>
                    <a:lnTo>
                      <a:pt x="1479" y="1199"/>
                    </a:lnTo>
                    <a:lnTo>
                      <a:pt x="1479" y="1200"/>
                    </a:lnTo>
                    <a:lnTo>
                      <a:pt x="1477" y="1200"/>
                    </a:lnTo>
                    <a:lnTo>
                      <a:pt x="1477" y="1202"/>
                    </a:lnTo>
                    <a:lnTo>
                      <a:pt x="1474" y="1202"/>
                    </a:lnTo>
                    <a:lnTo>
                      <a:pt x="1474" y="1204"/>
                    </a:lnTo>
                    <a:lnTo>
                      <a:pt x="1472" y="1204"/>
                    </a:lnTo>
                    <a:lnTo>
                      <a:pt x="1472" y="1205"/>
                    </a:lnTo>
                    <a:lnTo>
                      <a:pt x="1470" y="1205"/>
                    </a:lnTo>
                    <a:lnTo>
                      <a:pt x="1470" y="1207"/>
                    </a:lnTo>
                    <a:lnTo>
                      <a:pt x="1469" y="1207"/>
                    </a:lnTo>
                    <a:lnTo>
                      <a:pt x="1469" y="1209"/>
                    </a:lnTo>
                    <a:lnTo>
                      <a:pt x="1467" y="1209"/>
                    </a:lnTo>
                    <a:lnTo>
                      <a:pt x="1467" y="1210"/>
                    </a:lnTo>
                    <a:lnTo>
                      <a:pt x="1465" y="1210"/>
                    </a:lnTo>
                    <a:lnTo>
                      <a:pt x="1465" y="1212"/>
                    </a:lnTo>
                    <a:lnTo>
                      <a:pt x="1464" y="1212"/>
                    </a:lnTo>
                    <a:lnTo>
                      <a:pt x="1464" y="1214"/>
                    </a:lnTo>
                    <a:lnTo>
                      <a:pt x="1460" y="1214"/>
                    </a:lnTo>
                    <a:lnTo>
                      <a:pt x="1460" y="1215"/>
                    </a:lnTo>
                    <a:lnTo>
                      <a:pt x="1459" y="1215"/>
                    </a:lnTo>
                    <a:lnTo>
                      <a:pt x="1459" y="1217"/>
                    </a:lnTo>
                    <a:lnTo>
                      <a:pt x="1457" y="1217"/>
                    </a:lnTo>
                    <a:lnTo>
                      <a:pt x="1457" y="1219"/>
                    </a:lnTo>
                    <a:lnTo>
                      <a:pt x="1455" y="1219"/>
                    </a:lnTo>
                    <a:lnTo>
                      <a:pt x="1455" y="1220"/>
                    </a:lnTo>
                    <a:lnTo>
                      <a:pt x="1454" y="1220"/>
                    </a:lnTo>
                    <a:lnTo>
                      <a:pt x="1454" y="1222"/>
                    </a:lnTo>
                    <a:lnTo>
                      <a:pt x="1452" y="1222"/>
                    </a:lnTo>
                    <a:lnTo>
                      <a:pt x="1452" y="1224"/>
                    </a:lnTo>
                    <a:lnTo>
                      <a:pt x="1450" y="1224"/>
                    </a:lnTo>
                    <a:lnTo>
                      <a:pt x="1450" y="1225"/>
                    </a:lnTo>
                    <a:lnTo>
                      <a:pt x="1447" y="1225"/>
                    </a:lnTo>
                    <a:close/>
                    <a:moveTo>
                      <a:pt x="1497" y="1182"/>
                    </a:moveTo>
                    <a:lnTo>
                      <a:pt x="1497" y="1180"/>
                    </a:lnTo>
                    <a:lnTo>
                      <a:pt x="1499" y="1180"/>
                    </a:lnTo>
                    <a:lnTo>
                      <a:pt x="1499" y="1179"/>
                    </a:lnTo>
                    <a:lnTo>
                      <a:pt x="1500" y="1179"/>
                    </a:lnTo>
                    <a:lnTo>
                      <a:pt x="1500" y="1177"/>
                    </a:lnTo>
                    <a:lnTo>
                      <a:pt x="1502" y="1177"/>
                    </a:lnTo>
                    <a:lnTo>
                      <a:pt x="1502" y="1175"/>
                    </a:lnTo>
                    <a:lnTo>
                      <a:pt x="1504" y="1175"/>
                    </a:lnTo>
                    <a:lnTo>
                      <a:pt x="1504" y="1174"/>
                    </a:lnTo>
                    <a:lnTo>
                      <a:pt x="1507" y="1174"/>
                    </a:lnTo>
                    <a:lnTo>
                      <a:pt x="1507" y="1175"/>
                    </a:lnTo>
                    <a:lnTo>
                      <a:pt x="1505" y="1175"/>
                    </a:lnTo>
                    <a:lnTo>
                      <a:pt x="1505" y="1177"/>
                    </a:lnTo>
                    <a:lnTo>
                      <a:pt x="1504" y="1177"/>
                    </a:lnTo>
                    <a:lnTo>
                      <a:pt x="1504" y="1179"/>
                    </a:lnTo>
                    <a:lnTo>
                      <a:pt x="1502" y="1179"/>
                    </a:lnTo>
                    <a:lnTo>
                      <a:pt x="1502" y="1180"/>
                    </a:lnTo>
                    <a:lnTo>
                      <a:pt x="1500" y="1180"/>
                    </a:lnTo>
                    <a:lnTo>
                      <a:pt x="1500" y="1182"/>
                    </a:lnTo>
                    <a:lnTo>
                      <a:pt x="1497" y="1182"/>
                    </a:lnTo>
                    <a:close/>
                    <a:moveTo>
                      <a:pt x="1507" y="1174"/>
                    </a:moveTo>
                    <a:lnTo>
                      <a:pt x="1507" y="1172"/>
                    </a:lnTo>
                    <a:lnTo>
                      <a:pt x="1509" y="1172"/>
                    </a:lnTo>
                    <a:lnTo>
                      <a:pt x="1509" y="1170"/>
                    </a:lnTo>
                    <a:lnTo>
                      <a:pt x="1510" y="1170"/>
                    </a:lnTo>
                    <a:lnTo>
                      <a:pt x="1510" y="1169"/>
                    </a:lnTo>
                    <a:lnTo>
                      <a:pt x="1512" y="1169"/>
                    </a:lnTo>
                    <a:lnTo>
                      <a:pt x="1512" y="1167"/>
                    </a:lnTo>
                    <a:lnTo>
                      <a:pt x="1514" y="1167"/>
                    </a:lnTo>
                    <a:lnTo>
                      <a:pt x="1514" y="1165"/>
                    </a:lnTo>
                    <a:lnTo>
                      <a:pt x="1515" y="1165"/>
                    </a:lnTo>
                    <a:lnTo>
                      <a:pt x="1515" y="1164"/>
                    </a:lnTo>
                    <a:lnTo>
                      <a:pt x="1519" y="1164"/>
                    </a:lnTo>
                    <a:lnTo>
                      <a:pt x="1519" y="1162"/>
                    </a:lnTo>
                    <a:lnTo>
                      <a:pt x="1520" y="1162"/>
                    </a:lnTo>
                    <a:lnTo>
                      <a:pt x="1520" y="1160"/>
                    </a:lnTo>
                    <a:lnTo>
                      <a:pt x="1522" y="1160"/>
                    </a:lnTo>
                    <a:lnTo>
                      <a:pt x="1522" y="1159"/>
                    </a:lnTo>
                    <a:lnTo>
                      <a:pt x="1524" y="1159"/>
                    </a:lnTo>
                    <a:lnTo>
                      <a:pt x="1524" y="1157"/>
                    </a:lnTo>
                    <a:lnTo>
                      <a:pt x="1525" y="1157"/>
                    </a:lnTo>
                    <a:lnTo>
                      <a:pt x="1525" y="1155"/>
                    </a:lnTo>
                    <a:lnTo>
                      <a:pt x="1529" y="1155"/>
                    </a:lnTo>
                    <a:lnTo>
                      <a:pt x="1529" y="1154"/>
                    </a:lnTo>
                    <a:lnTo>
                      <a:pt x="1530" y="1154"/>
                    </a:lnTo>
                    <a:lnTo>
                      <a:pt x="1530" y="1152"/>
                    </a:lnTo>
                    <a:lnTo>
                      <a:pt x="1532" y="1152"/>
                    </a:lnTo>
                    <a:lnTo>
                      <a:pt x="1532" y="1150"/>
                    </a:lnTo>
                    <a:lnTo>
                      <a:pt x="1534" y="1150"/>
                    </a:lnTo>
                    <a:lnTo>
                      <a:pt x="1534" y="1149"/>
                    </a:lnTo>
                    <a:lnTo>
                      <a:pt x="1535" y="1149"/>
                    </a:lnTo>
                    <a:lnTo>
                      <a:pt x="1535" y="1147"/>
                    </a:lnTo>
                    <a:lnTo>
                      <a:pt x="1539" y="1147"/>
                    </a:lnTo>
                    <a:lnTo>
                      <a:pt x="1539" y="1145"/>
                    </a:lnTo>
                    <a:lnTo>
                      <a:pt x="1540" y="1145"/>
                    </a:lnTo>
                    <a:lnTo>
                      <a:pt x="1540" y="1144"/>
                    </a:lnTo>
                    <a:lnTo>
                      <a:pt x="1542" y="1144"/>
                    </a:lnTo>
                    <a:lnTo>
                      <a:pt x="1542" y="1142"/>
                    </a:lnTo>
                    <a:lnTo>
                      <a:pt x="1544" y="1142"/>
                    </a:lnTo>
                    <a:lnTo>
                      <a:pt x="1544" y="1140"/>
                    </a:lnTo>
                    <a:lnTo>
                      <a:pt x="1547" y="1140"/>
                    </a:lnTo>
                    <a:lnTo>
                      <a:pt x="1547" y="1139"/>
                    </a:lnTo>
                    <a:lnTo>
                      <a:pt x="1549" y="1139"/>
                    </a:lnTo>
                    <a:lnTo>
                      <a:pt x="1549" y="1137"/>
                    </a:lnTo>
                    <a:lnTo>
                      <a:pt x="1550" y="1137"/>
                    </a:lnTo>
                    <a:lnTo>
                      <a:pt x="1550" y="1135"/>
                    </a:lnTo>
                    <a:lnTo>
                      <a:pt x="1552" y="1135"/>
                    </a:lnTo>
                    <a:lnTo>
                      <a:pt x="1552" y="1134"/>
                    </a:lnTo>
                    <a:lnTo>
                      <a:pt x="1555" y="1134"/>
                    </a:lnTo>
                    <a:lnTo>
                      <a:pt x="1555" y="1132"/>
                    </a:lnTo>
                    <a:lnTo>
                      <a:pt x="1557" y="1132"/>
                    </a:lnTo>
                    <a:lnTo>
                      <a:pt x="1557" y="1130"/>
                    </a:lnTo>
                    <a:lnTo>
                      <a:pt x="1559" y="1130"/>
                    </a:lnTo>
                    <a:lnTo>
                      <a:pt x="1559" y="1129"/>
                    </a:lnTo>
                    <a:lnTo>
                      <a:pt x="1560" y="1129"/>
                    </a:lnTo>
                    <a:lnTo>
                      <a:pt x="1560" y="1127"/>
                    </a:lnTo>
                    <a:lnTo>
                      <a:pt x="1564" y="1127"/>
                    </a:lnTo>
                    <a:lnTo>
                      <a:pt x="1564" y="1125"/>
                    </a:lnTo>
                    <a:lnTo>
                      <a:pt x="1565" y="1125"/>
                    </a:lnTo>
                    <a:lnTo>
                      <a:pt x="1565" y="1124"/>
                    </a:lnTo>
                    <a:lnTo>
                      <a:pt x="1567" y="1124"/>
                    </a:lnTo>
                    <a:lnTo>
                      <a:pt x="1567" y="1122"/>
                    </a:lnTo>
                    <a:lnTo>
                      <a:pt x="1569" y="1122"/>
                    </a:lnTo>
                    <a:lnTo>
                      <a:pt x="1569" y="1120"/>
                    </a:lnTo>
                    <a:lnTo>
                      <a:pt x="1572" y="1120"/>
                    </a:lnTo>
                    <a:lnTo>
                      <a:pt x="1572" y="1119"/>
                    </a:lnTo>
                    <a:lnTo>
                      <a:pt x="1574" y="1119"/>
                    </a:lnTo>
                    <a:lnTo>
                      <a:pt x="1574" y="1117"/>
                    </a:lnTo>
                    <a:lnTo>
                      <a:pt x="1575" y="1117"/>
                    </a:lnTo>
                    <a:lnTo>
                      <a:pt x="1575" y="1115"/>
                    </a:lnTo>
                    <a:lnTo>
                      <a:pt x="1577" y="1115"/>
                    </a:lnTo>
                    <a:lnTo>
                      <a:pt x="1577" y="1114"/>
                    </a:lnTo>
                    <a:lnTo>
                      <a:pt x="1580" y="1114"/>
                    </a:lnTo>
                    <a:lnTo>
                      <a:pt x="1580" y="1112"/>
                    </a:lnTo>
                    <a:lnTo>
                      <a:pt x="1582" y="1112"/>
                    </a:lnTo>
                    <a:lnTo>
                      <a:pt x="1582" y="1110"/>
                    </a:lnTo>
                    <a:lnTo>
                      <a:pt x="1584" y="1110"/>
                    </a:lnTo>
                    <a:lnTo>
                      <a:pt x="1584" y="1109"/>
                    </a:lnTo>
                    <a:lnTo>
                      <a:pt x="1587" y="1109"/>
                    </a:lnTo>
                    <a:lnTo>
                      <a:pt x="1587" y="1107"/>
                    </a:lnTo>
                    <a:lnTo>
                      <a:pt x="1589" y="1107"/>
                    </a:lnTo>
                    <a:lnTo>
                      <a:pt x="1589" y="1105"/>
                    </a:lnTo>
                    <a:lnTo>
                      <a:pt x="1590" y="1105"/>
                    </a:lnTo>
                    <a:lnTo>
                      <a:pt x="1590" y="1104"/>
                    </a:lnTo>
                    <a:lnTo>
                      <a:pt x="1594" y="1104"/>
                    </a:lnTo>
                    <a:lnTo>
                      <a:pt x="1594" y="1105"/>
                    </a:lnTo>
                    <a:lnTo>
                      <a:pt x="1592" y="1105"/>
                    </a:lnTo>
                    <a:lnTo>
                      <a:pt x="1592" y="1107"/>
                    </a:lnTo>
                    <a:lnTo>
                      <a:pt x="1590" y="1107"/>
                    </a:lnTo>
                    <a:lnTo>
                      <a:pt x="1590" y="1109"/>
                    </a:lnTo>
                    <a:lnTo>
                      <a:pt x="1589" y="1109"/>
                    </a:lnTo>
                    <a:lnTo>
                      <a:pt x="1589" y="1110"/>
                    </a:lnTo>
                    <a:lnTo>
                      <a:pt x="1585" y="1110"/>
                    </a:lnTo>
                    <a:lnTo>
                      <a:pt x="1585" y="1112"/>
                    </a:lnTo>
                    <a:lnTo>
                      <a:pt x="1584" y="1112"/>
                    </a:lnTo>
                    <a:lnTo>
                      <a:pt x="1584" y="1114"/>
                    </a:lnTo>
                    <a:lnTo>
                      <a:pt x="1582" y="1114"/>
                    </a:lnTo>
                    <a:lnTo>
                      <a:pt x="1582" y="1115"/>
                    </a:lnTo>
                    <a:lnTo>
                      <a:pt x="1579" y="1115"/>
                    </a:lnTo>
                    <a:lnTo>
                      <a:pt x="1579" y="1117"/>
                    </a:lnTo>
                    <a:lnTo>
                      <a:pt x="1577" y="1117"/>
                    </a:lnTo>
                    <a:lnTo>
                      <a:pt x="1577" y="1119"/>
                    </a:lnTo>
                    <a:lnTo>
                      <a:pt x="1575" y="1119"/>
                    </a:lnTo>
                    <a:lnTo>
                      <a:pt x="1575" y="1120"/>
                    </a:lnTo>
                    <a:lnTo>
                      <a:pt x="1574" y="1120"/>
                    </a:lnTo>
                    <a:lnTo>
                      <a:pt x="1574" y="1122"/>
                    </a:lnTo>
                    <a:lnTo>
                      <a:pt x="1570" y="1122"/>
                    </a:lnTo>
                    <a:lnTo>
                      <a:pt x="1570" y="1124"/>
                    </a:lnTo>
                    <a:lnTo>
                      <a:pt x="1569" y="1124"/>
                    </a:lnTo>
                    <a:lnTo>
                      <a:pt x="1569" y="1125"/>
                    </a:lnTo>
                    <a:lnTo>
                      <a:pt x="1567" y="1125"/>
                    </a:lnTo>
                    <a:lnTo>
                      <a:pt x="1567" y="1127"/>
                    </a:lnTo>
                    <a:lnTo>
                      <a:pt x="1565" y="1127"/>
                    </a:lnTo>
                    <a:lnTo>
                      <a:pt x="1565" y="1129"/>
                    </a:lnTo>
                    <a:lnTo>
                      <a:pt x="1562" y="1129"/>
                    </a:lnTo>
                    <a:lnTo>
                      <a:pt x="1562" y="1130"/>
                    </a:lnTo>
                    <a:lnTo>
                      <a:pt x="1560" y="1130"/>
                    </a:lnTo>
                    <a:lnTo>
                      <a:pt x="1560" y="1132"/>
                    </a:lnTo>
                    <a:lnTo>
                      <a:pt x="1559" y="1132"/>
                    </a:lnTo>
                    <a:lnTo>
                      <a:pt x="1559" y="1134"/>
                    </a:lnTo>
                    <a:lnTo>
                      <a:pt x="1557" y="1134"/>
                    </a:lnTo>
                    <a:lnTo>
                      <a:pt x="1557" y="1135"/>
                    </a:lnTo>
                    <a:lnTo>
                      <a:pt x="1554" y="1135"/>
                    </a:lnTo>
                    <a:lnTo>
                      <a:pt x="1554" y="1137"/>
                    </a:lnTo>
                    <a:lnTo>
                      <a:pt x="1552" y="1137"/>
                    </a:lnTo>
                    <a:lnTo>
                      <a:pt x="1552" y="1139"/>
                    </a:lnTo>
                    <a:lnTo>
                      <a:pt x="1550" y="1139"/>
                    </a:lnTo>
                    <a:lnTo>
                      <a:pt x="1550" y="1140"/>
                    </a:lnTo>
                    <a:lnTo>
                      <a:pt x="1549" y="1140"/>
                    </a:lnTo>
                    <a:lnTo>
                      <a:pt x="1549" y="1142"/>
                    </a:lnTo>
                    <a:lnTo>
                      <a:pt x="1545" y="1142"/>
                    </a:lnTo>
                    <a:lnTo>
                      <a:pt x="1545" y="1144"/>
                    </a:lnTo>
                    <a:lnTo>
                      <a:pt x="1544" y="1144"/>
                    </a:lnTo>
                    <a:lnTo>
                      <a:pt x="1544" y="1145"/>
                    </a:lnTo>
                    <a:lnTo>
                      <a:pt x="1542" y="1145"/>
                    </a:lnTo>
                    <a:lnTo>
                      <a:pt x="1542" y="1147"/>
                    </a:lnTo>
                    <a:lnTo>
                      <a:pt x="1540" y="1147"/>
                    </a:lnTo>
                    <a:lnTo>
                      <a:pt x="1540" y="1149"/>
                    </a:lnTo>
                    <a:lnTo>
                      <a:pt x="1537" y="1149"/>
                    </a:lnTo>
                    <a:lnTo>
                      <a:pt x="1537" y="1150"/>
                    </a:lnTo>
                    <a:lnTo>
                      <a:pt x="1535" y="1150"/>
                    </a:lnTo>
                    <a:lnTo>
                      <a:pt x="1535" y="1152"/>
                    </a:lnTo>
                    <a:lnTo>
                      <a:pt x="1534" y="1152"/>
                    </a:lnTo>
                    <a:lnTo>
                      <a:pt x="1534" y="1154"/>
                    </a:lnTo>
                    <a:lnTo>
                      <a:pt x="1532" y="1154"/>
                    </a:lnTo>
                    <a:lnTo>
                      <a:pt x="1532" y="1155"/>
                    </a:lnTo>
                    <a:lnTo>
                      <a:pt x="1530" y="1155"/>
                    </a:lnTo>
                    <a:lnTo>
                      <a:pt x="1530" y="1157"/>
                    </a:lnTo>
                    <a:lnTo>
                      <a:pt x="1527" y="1157"/>
                    </a:lnTo>
                    <a:lnTo>
                      <a:pt x="1527" y="1159"/>
                    </a:lnTo>
                    <a:lnTo>
                      <a:pt x="1525" y="1159"/>
                    </a:lnTo>
                    <a:lnTo>
                      <a:pt x="1525" y="1160"/>
                    </a:lnTo>
                    <a:lnTo>
                      <a:pt x="1524" y="1160"/>
                    </a:lnTo>
                    <a:lnTo>
                      <a:pt x="1524" y="1162"/>
                    </a:lnTo>
                    <a:lnTo>
                      <a:pt x="1522" y="1162"/>
                    </a:lnTo>
                    <a:lnTo>
                      <a:pt x="1522" y="1164"/>
                    </a:lnTo>
                    <a:lnTo>
                      <a:pt x="1520" y="1164"/>
                    </a:lnTo>
                    <a:lnTo>
                      <a:pt x="1520" y="1165"/>
                    </a:lnTo>
                    <a:lnTo>
                      <a:pt x="1517" y="1165"/>
                    </a:lnTo>
                    <a:lnTo>
                      <a:pt x="1517" y="1167"/>
                    </a:lnTo>
                    <a:lnTo>
                      <a:pt x="1515" y="1167"/>
                    </a:lnTo>
                    <a:lnTo>
                      <a:pt x="1515" y="1169"/>
                    </a:lnTo>
                    <a:lnTo>
                      <a:pt x="1514" y="1169"/>
                    </a:lnTo>
                    <a:lnTo>
                      <a:pt x="1514" y="1170"/>
                    </a:lnTo>
                    <a:lnTo>
                      <a:pt x="1512" y="1170"/>
                    </a:lnTo>
                    <a:lnTo>
                      <a:pt x="1512" y="1172"/>
                    </a:lnTo>
                    <a:lnTo>
                      <a:pt x="1510" y="1172"/>
                    </a:lnTo>
                    <a:lnTo>
                      <a:pt x="1510" y="1174"/>
                    </a:lnTo>
                    <a:lnTo>
                      <a:pt x="1507" y="1174"/>
                    </a:lnTo>
                    <a:close/>
                    <a:moveTo>
                      <a:pt x="1594" y="1102"/>
                    </a:moveTo>
                    <a:lnTo>
                      <a:pt x="1595" y="1102"/>
                    </a:lnTo>
                    <a:lnTo>
                      <a:pt x="1595" y="1104"/>
                    </a:lnTo>
                    <a:lnTo>
                      <a:pt x="1594" y="1104"/>
                    </a:lnTo>
                    <a:lnTo>
                      <a:pt x="1594" y="1102"/>
                    </a:lnTo>
                    <a:close/>
                    <a:moveTo>
                      <a:pt x="805" y="1089"/>
                    </a:moveTo>
                    <a:lnTo>
                      <a:pt x="805" y="1085"/>
                    </a:lnTo>
                    <a:lnTo>
                      <a:pt x="807" y="1085"/>
                    </a:lnTo>
                    <a:lnTo>
                      <a:pt x="807" y="1084"/>
                    </a:lnTo>
                    <a:lnTo>
                      <a:pt x="809" y="1084"/>
                    </a:lnTo>
                    <a:lnTo>
                      <a:pt x="809" y="1082"/>
                    </a:lnTo>
                    <a:lnTo>
                      <a:pt x="810" y="1082"/>
                    </a:lnTo>
                    <a:lnTo>
                      <a:pt x="810" y="1080"/>
                    </a:lnTo>
                    <a:lnTo>
                      <a:pt x="812" y="1080"/>
                    </a:lnTo>
                    <a:lnTo>
                      <a:pt x="812" y="1079"/>
                    </a:lnTo>
                    <a:lnTo>
                      <a:pt x="814" y="1079"/>
                    </a:lnTo>
                    <a:lnTo>
                      <a:pt x="814" y="1077"/>
                    </a:lnTo>
                    <a:lnTo>
                      <a:pt x="815" y="1077"/>
                    </a:lnTo>
                    <a:lnTo>
                      <a:pt x="815" y="1075"/>
                    </a:lnTo>
                    <a:lnTo>
                      <a:pt x="817" y="1075"/>
                    </a:lnTo>
                    <a:lnTo>
                      <a:pt x="817" y="1074"/>
                    </a:lnTo>
                    <a:lnTo>
                      <a:pt x="819" y="1074"/>
                    </a:lnTo>
                    <a:lnTo>
                      <a:pt x="819" y="1072"/>
                    </a:lnTo>
                    <a:lnTo>
                      <a:pt x="820" y="1072"/>
                    </a:lnTo>
                    <a:lnTo>
                      <a:pt x="820" y="1069"/>
                    </a:lnTo>
                    <a:lnTo>
                      <a:pt x="822" y="1069"/>
                    </a:lnTo>
                    <a:lnTo>
                      <a:pt x="822" y="1067"/>
                    </a:lnTo>
                    <a:lnTo>
                      <a:pt x="824" y="1067"/>
                    </a:lnTo>
                    <a:lnTo>
                      <a:pt x="824" y="1065"/>
                    </a:lnTo>
                    <a:lnTo>
                      <a:pt x="825" y="1065"/>
                    </a:lnTo>
                    <a:lnTo>
                      <a:pt x="825" y="1064"/>
                    </a:lnTo>
                    <a:lnTo>
                      <a:pt x="827" y="1064"/>
                    </a:lnTo>
                    <a:lnTo>
                      <a:pt x="827" y="1062"/>
                    </a:lnTo>
                    <a:lnTo>
                      <a:pt x="829" y="1062"/>
                    </a:lnTo>
                    <a:lnTo>
                      <a:pt x="829" y="1060"/>
                    </a:lnTo>
                    <a:lnTo>
                      <a:pt x="830" y="1060"/>
                    </a:lnTo>
                    <a:lnTo>
                      <a:pt x="830" y="1059"/>
                    </a:lnTo>
                    <a:lnTo>
                      <a:pt x="832" y="1059"/>
                    </a:lnTo>
                    <a:lnTo>
                      <a:pt x="832" y="1057"/>
                    </a:lnTo>
                    <a:lnTo>
                      <a:pt x="834" y="1057"/>
                    </a:lnTo>
                    <a:lnTo>
                      <a:pt x="834" y="1055"/>
                    </a:lnTo>
                    <a:lnTo>
                      <a:pt x="835" y="1055"/>
                    </a:lnTo>
                    <a:lnTo>
                      <a:pt x="835" y="1054"/>
                    </a:lnTo>
                    <a:lnTo>
                      <a:pt x="837" y="1054"/>
                    </a:lnTo>
                    <a:lnTo>
                      <a:pt x="837" y="1052"/>
                    </a:lnTo>
                    <a:lnTo>
                      <a:pt x="839" y="1052"/>
                    </a:lnTo>
                    <a:lnTo>
                      <a:pt x="839" y="1049"/>
                    </a:lnTo>
                    <a:lnTo>
                      <a:pt x="840" y="1049"/>
                    </a:lnTo>
                    <a:lnTo>
                      <a:pt x="840" y="1047"/>
                    </a:lnTo>
                    <a:lnTo>
                      <a:pt x="842" y="1047"/>
                    </a:lnTo>
                    <a:lnTo>
                      <a:pt x="842" y="1045"/>
                    </a:lnTo>
                    <a:lnTo>
                      <a:pt x="844" y="1045"/>
                    </a:lnTo>
                    <a:lnTo>
                      <a:pt x="844" y="1044"/>
                    </a:lnTo>
                    <a:lnTo>
                      <a:pt x="845" y="1044"/>
                    </a:lnTo>
                    <a:lnTo>
                      <a:pt x="845" y="1042"/>
                    </a:lnTo>
                    <a:lnTo>
                      <a:pt x="847" y="1042"/>
                    </a:lnTo>
                    <a:lnTo>
                      <a:pt x="847" y="1040"/>
                    </a:lnTo>
                    <a:lnTo>
                      <a:pt x="849" y="1040"/>
                    </a:lnTo>
                    <a:lnTo>
                      <a:pt x="849" y="1039"/>
                    </a:lnTo>
                    <a:lnTo>
                      <a:pt x="850" y="1039"/>
                    </a:lnTo>
                    <a:lnTo>
                      <a:pt x="850" y="1037"/>
                    </a:lnTo>
                    <a:lnTo>
                      <a:pt x="852" y="1037"/>
                    </a:lnTo>
                    <a:lnTo>
                      <a:pt x="852" y="1035"/>
                    </a:lnTo>
                    <a:lnTo>
                      <a:pt x="854" y="1035"/>
                    </a:lnTo>
                    <a:lnTo>
                      <a:pt x="854" y="1034"/>
                    </a:lnTo>
                    <a:lnTo>
                      <a:pt x="855" y="1034"/>
                    </a:lnTo>
                    <a:lnTo>
                      <a:pt x="855" y="1032"/>
                    </a:lnTo>
                    <a:lnTo>
                      <a:pt x="857" y="1032"/>
                    </a:lnTo>
                    <a:lnTo>
                      <a:pt x="857" y="1029"/>
                    </a:lnTo>
                    <a:lnTo>
                      <a:pt x="859" y="1029"/>
                    </a:lnTo>
                    <a:lnTo>
                      <a:pt x="859" y="1027"/>
                    </a:lnTo>
                    <a:lnTo>
                      <a:pt x="860" y="1027"/>
                    </a:lnTo>
                    <a:lnTo>
                      <a:pt x="860" y="1025"/>
                    </a:lnTo>
                    <a:lnTo>
                      <a:pt x="862" y="1025"/>
                    </a:lnTo>
                    <a:lnTo>
                      <a:pt x="862" y="1024"/>
                    </a:lnTo>
                    <a:lnTo>
                      <a:pt x="864" y="1024"/>
                    </a:lnTo>
                    <a:lnTo>
                      <a:pt x="864" y="1022"/>
                    </a:lnTo>
                    <a:lnTo>
                      <a:pt x="865" y="1022"/>
                    </a:lnTo>
                    <a:lnTo>
                      <a:pt x="865" y="1020"/>
                    </a:lnTo>
                    <a:lnTo>
                      <a:pt x="867" y="1020"/>
                    </a:lnTo>
                    <a:lnTo>
                      <a:pt x="867" y="1019"/>
                    </a:lnTo>
                    <a:lnTo>
                      <a:pt x="869" y="1019"/>
                    </a:lnTo>
                    <a:lnTo>
                      <a:pt x="869" y="1017"/>
                    </a:lnTo>
                    <a:lnTo>
                      <a:pt x="870" y="1017"/>
                    </a:lnTo>
                    <a:lnTo>
                      <a:pt x="870" y="1015"/>
                    </a:lnTo>
                    <a:lnTo>
                      <a:pt x="872" y="1015"/>
                    </a:lnTo>
                    <a:lnTo>
                      <a:pt x="872" y="1014"/>
                    </a:lnTo>
                    <a:lnTo>
                      <a:pt x="874" y="1014"/>
                    </a:lnTo>
                    <a:lnTo>
                      <a:pt x="874" y="1012"/>
                    </a:lnTo>
                    <a:lnTo>
                      <a:pt x="875" y="1012"/>
                    </a:lnTo>
                    <a:lnTo>
                      <a:pt x="875" y="1010"/>
                    </a:lnTo>
                    <a:lnTo>
                      <a:pt x="877" y="1010"/>
                    </a:lnTo>
                    <a:lnTo>
                      <a:pt x="877" y="1007"/>
                    </a:lnTo>
                    <a:lnTo>
                      <a:pt x="879" y="1007"/>
                    </a:lnTo>
                    <a:lnTo>
                      <a:pt x="879" y="1005"/>
                    </a:lnTo>
                    <a:lnTo>
                      <a:pt x="880" y="1005"/>
                    </a:lnTo>
                    <a:lnTo>
                      <a:pt x="880" y="1004"/>
                    </a:lnTo>
                    <a:lnTo>
                      <a:pt x="882" y="1004"/>
                    </a:lnTo>
                    <a:lnTo>
                      <a:pt x="882" y="1002"/>
                    </a:lnTo>
                    <a:lnTo>
                      <a:pt x="884" y="1002"/>
                    </a:lnTo>
                    <a:lnTo>
                      <a:pt x="884" y="1000"/>
                    </a:lnTo>
                    <a:lnTo>
                      <a:pt x="885" y="1000"/>
                    </a:lnTo>
                    <a:lnTo>
                      <a:pt x="885" y="999"/>
                    </a:lnTo>
                    <a:lnTo>
                      <a:pt x="887" y="999"/>
                    </a:lnTo>
                    <a:lnTo>
                      <a:pt x="887" y="997"/>
                    </a:lnTo>
                    <a:lnTo>
                      <a:pt x="889" y="997"/>
                    </a:lnTo>
                    <a:lnTo>
                      <a:pt x="889" y="995"/>
                    </a:lnTo>
                    <a:lnTo>
                      <a:pt x="890" y="995"/>
                    </a:lnTo>
                    <a:lnTo>
                      <a:pt x="890" y="994"/>
                    </a:lnTo>
                    <a:lnTo>
                      <a:pt x="892" y="994"/>
                    </a:lnTo>
                    <a:lnTo>
                      <a:pt x="892" y="992"/>
                    </a:lnTo>
                    <a:lnTo>
                      <a:pt x="894" y="992"/>
                    </a:lnTo>
                    <a:lnTo>
                      <a:pt x="894" y="990"/>
                    </a:lnTo>
                    <a:lnTo>
                      <a:pt x="895" y="990"/>
                    </a:lnTo>
                    <a:lnTo>
                      <a:pt x="895" y="989"/>
                    </a:lnTo>
                    <a:lnTo>
                      <a:pt x="897" y="989"/>
                    </a:lnTo>
                    <a:lnTo>
                      <a:pt x="897" y="987"/>
                    </a:lnTo>
                    <a:lnTo>
                      <a:pt x="899" y="987"/>
                    </a:lnTo>
                    <a:lnTo>
                      <a:pt x="899" y="985"/>
                    </a:lnTo>
                    <a:lnTo>
                      <a:pt x="900" y="985"/>
                    </a:lnTo>
                    <a:lnTo>
                      <a:pt x="900" y="984"/>
                    </a:lnTo>
                    <a:lnTo>
                      <a:pt x="902" y="984"/>
                    </a:lnTo>
                    <a:lnTo>
                      <a:pt x="902" y="982"/>
                    </a:lnTo>
                    <a:lnTo>
                      <a:pt x="904" y="982"/>
                    </a:lnTo>
                    <a:lnTo>
                      <a:pt x="904" y="980"/>
                    </a:lnTo>
                    <a:lnTo>
                      <a:pt x="905" y="980"/>
                    </a:lnTo>
                    <a:lnTo>
                      <a:pt x="905" y="979"/>
                    </a:lnTo>
                    <a:lnTo>
                      <a:pt x="907" y="979"/>
                    </a:lnTo>
                    <a:lnTo>
                      <a:pt x="907" y="982"/>
                    </a:lnTo>
                    <a:lnTo>
                      <a:pt x="905" y="982"/>
                    </a:lnTo>
                    <a:lnTo>
                      <a:pt x="905" y="984"/>
                    </a:lnTo>
                    <a:lnTo>
                      <a:pt x="904" y="984"/>
                    </a:lnTo>
                    <a:lnTo>
                      <a:pt x="904" y="985"/>
                    </a:lnTo>
                    <a:lnTo>
                      <a:pt x="902" y="985"/>
                    </a:lnTo>
                    <a:lnTo>
                      <a:pt x="902" y="987"/>
                    </a:lnTo>
                    <a:lnTo>
                      <a:pt x="900" y="987"/>
                    </a:lnTo>
                    <a:lnTo>
                      <a:pt x="900" y="989"/>
                    </a:lnTo>
                    <a:lnTo>
                      <a:pt x="899" y="989"/>
                    </a:lnTo>
                    <a:lnTo>
                      <a:pt x="899" y="990"/>
                    </a:lnTo>
                    <a:lnTo>
                      <a:pt x="897" y="990"/>
                    </a:lnTo>
                    <a:lnTo>
                      <a:pt x="897" y="992"/>
                    </a:lnTo>
                    <a:lnTo>
                      <a:pt x="895" y="992"/>
                    </a:lnTo>
                    <a:lnTo>
                      <a:pt x="895" y="994"/>
                    </a:lnTo>
                    <a:lnTo>
                      <a:pt x="894" y="994"/>
                    </a:lnTo>
                    <a:lnTo>
                      <a:pt x="894" y="995"/>
                    </a:lnTo>
                    <a:lnTo>
                      <a:pt x="892" y="995"/>
                    </a:lnTo>
                    <a:lnTo>
                      <a:pt x="892" y="997"/>
                    </a:lnTo>
                    <a:lnTo>
                      <a:pt x="890" y="997"/>
                    </a:lnTo>
                    <a:lnTo>
                      <a:pt x="890" y="999"/>
                    </a:lnTo>
                    <a:lnTo>
                      <a:pt x="889" y="999"/>
                    </a:lnTo>
                    <a:lnTo>
                      <a:pt x="889" y="1000"/>
                    </a:lnTo>
                    <a:lnTo>
                      <a:pt x="887" y="1000"/>
                    </a:lnTo>
                    <a:lnTo>
                      <a:pt x="887" y="1002"/>
                    </a:lnTo>
                    <a:lnTo>
                      <a:pt x="885" y="1002"/>
                    </a:lnTo>
                    <a:lnTo>
                      <a:pt x="885" y="1004"/>
                    </a:lnTo>
                    <a:lnTo>
                      <a:pt x="884" y="1004"/>
                    </a:lnTo>
                    <a:lnTo>
                      <a:pt x="884" y="1005"/>
                    </a:lnTo>
                    <a:lnTo>
                      <a:pt x="882" y="1005"/>
                    </a:lnTo>
                    <a:lnTo>
                      <a:pt x="882" y="1007"/>
                    </a:lnTo>
                    <a:lnTo>
                      <a:pt x="880" y="1007"/>
                    </a:lnTo>
                    <a:lnTo>
                      <a:pt x="880" y="1009"/>
                    </a:lnTo>
                    <a:lnTo>
                      <a:pt x="879" y="1009"/>
                    </a:lnTo>
                    <a:lnTo>
                      <a:pt x="879" y="1012"/>
                    </a:lnTo>
                    <a:lnTo>
                      <a:pt x="877" y="1012"/>
                    </a:lnTo>
                    <a:lnTo>
                      <a:pt x="877" y="1014"/>
                    </a:lnTo>
                    <a:lnTo>
                      <a:pt x="875" y="1014"/>
                    </a:lnTo>
                    <a:lnTo>
                      <a:pt x="875" y="1015"/>
                    </a:lnTo>
                    <a:lnTo>
                      <a:pt x="874" y="1015"/>
                    </a:lnTo>
                    <a:lnTo>
                      <a:pt x="874" y="1017"/>
                    </a:lnTo>
                    <a:lnTo>
                      <a:pt x="872" y="1017"/>
                    </a:lnTo>
                    <a:lnTo>
                      <a:pt x="872" y="1019"/>
                    </a:lnTo>
                    <a:lnTo>
                      <a:pt x="870" y="1019"/>
                    </a:lnTo>
                    <a:lnTo>
                      <a:pt x="870" y="1020"/>
                    </a:lnTo>
                    <a:lnTo>
                      <a:pt x="869" y="1020"/>
                    </a:lnTo>
                    <a:lnTo>
                      <a:pt x="869" y="1022"/>
                    </a:lnTo>
                    <a:lnTo>
                      <a:pt x="867" y="1022"/>
                    </a:lnTo>
                    <a:lnTo>
                      <a:pt x="867" y="1024"/>
                    </a:lnTo>
                    <a:lnTo>
                      <a:pt x="865" y="1024"/>
                    </a:lnTo>
                    <a:lnTo>
                      <a:pt x="865" y="1025"/>
                    </a:lnTo>
                    <a:lnTo>
                      <a:pt x="864" y="1025"/>
                    </a:lnTo>
                    <a:lnTo>
                      <a:pt x="864" y="1027"/>
                    </a:lnTo>
                    <a:lnTo>
                      <a:pt x="862" y="1027"/>
                    </a:lnTo>
                    <a:lnTo>
                      <a:pt x="862" y="1029"/>
                    </a:lnTo>
                    <a:lnTo>
                      <a:pt x="860" y="1029"/>
                    </a:lnTo>
                    <a:lnTo>
                      <a:pt x="860" y="1030"/>
                    </a:lnTo>
                    <a:lnTo>
                      <a:pt x="859" y="1030"/>
                    </a:lnTo>
                    <a:lnTo>
                      <a:pt x="859" y="1034"/>
                    </a:lnTo>
                    <a:lnTo>
                      <a:pt x="857" y="1034"/>
                    </a:lnTo>
                    <a:lnTo>
                      <a:pt x="857" y="1035"/>
                    </a:lnTo>
                    <a:lnTo>
                      <a:pt x="855" y="1035"/>
                    </a:lnTo>
                    <a:lnTo>
                      <a:pt x="855" y="1037"/>
                    </a:lnTo>
                    <a:lnTo>
                      <a:pt x="854" y="1037"/>
                    </a:lnTo>
                    <a:lnTo>
                      <a:pt x="854" y="1039"/>
                    </a:lnTo>
                    <a:lnTo>
                      <a:pt x="852" y="1039"/>
                    </a:lnTo>
                    <a:lnTo>
                      <a:pt x="852" y="1040"/>
                    </a:lnTo>
                    <a:lnTo>
                      <a:pt x="850" y="1040"/>
                    </a:lnTo>
                    <a:lnTo>
                      <a:pt x="850" y="1042"/>
                    </a:lnTo>
                    <a:lnTo>
                      <a:pt x="849" y="1042"/>
                    </a:lnTo>
                    <a:lnTo>
                      <a:pt x="849" y="1044"/>
                    </a:lnTo>
                    <a:lnTo>
                      <a:pt x="847" y="1044"/>
                    </a:lnTo>
                    <a:lnTo>
                      <a:pt x="847" y="1045"/>
                    </a:lnTo>
                    <a:lnTo>
                      <a:pt x="845" y="1045"/>
                    </a:lnTo>
                    <a:lnTo>
                      <a:pt x="845" y="1047"/>
                    </a:lnTo>
                    <a:lnTo>
                      <a:pt x="844" y="1047"/>
                    </a:lnTo>
                    <a:lnTo>
                      <a:pt x="844" y="1049"/>
                    </a:lnTo>
                    <a:lnTo>
                      <a:pt x="842" y="1049"/>
                    </a:lnTo>
                    <a:lnTo>
                      <a:pt x="842" y="1050"/>
                    </a:lnTo>
                    <a:lnTo>
                      <a:pt x="840" y="1050"/>
                    </a:lnTo>
                    <a:lnTo>
                      <a:pt x="840" y="1054"/>
                    </a:lnTo>
                    <a:lnTo>
                      <a:pt x="839" y="1054"/>
                    </a:lnTo>
                    <a:lnTo>
                      <a:pt x="839" y="1055"/>
                    </a:lnTo>
                    <a:lnTo>
                      <a:pt x="837" y="1055"/>
                    </a:lnTo>
                    <a:lnTo>
                      <a:pt x="837" y="1057"/>
                    </a:lnTo>
                    <a:lnTo>
                      <a:pt x="835" y="1057"/>
                    </a:lnTo>
                    <a:lnTo>
                      <a:pt x="835" y="1059"/>
                    </a:lnTo>
                    <a:lnTo>
                      <a:pt x="834" y="1059"/>
                    </a:lnTo>
                    <a:lnTo>
                      <a:pt x="834" y="1060"/>
                    </a:lnTo>
                    <a:lnTo>
                      <a:pt x="832" y="1060"/>
                    </a:lnTo>
                    <a:lnTo>
                      <a:pt x="832" y="1062"/>
                    </a:lnTo>
                    <a:lnTo>
                      <a:pt x="830" y="1062"/>
                    </a:lnTo>
                    <a:lnTo>
                      <a:pt x="830" y="1064"/>
                    </a:lnTo>
                    <a:lnTo>
                      <a:pt x="829" y="1064"/>
                    </a:lnTo>
                    <a:lnTo>
                      <a:pt x="829" y="1065"/>
                    </a:lnTo>
                    <a:lnTo>
                      <a:pt x="827" y="1065"/>
                    </a:lnTo>
                    <a:lnTo>
                      <a:pt x="827" y="1067"/>
                    </a:lnTo>
                    <a:lnTo>
                      <a:pt x="825" y="1067"/>
                    </a:lnTo>
                    <a:lnTo>
                      <a:pt x="825" y="1069"/>
                    </a:lnTo>
                    <a:lnTo>
                      <a:pt x="824" y="1069"/>
                    </a:lnTo>
                    <a:lnTo>
                      <a:pt x="824" y="1070"/>
                    </a:lnTo>
                    <a:lnTo>
                      <a:pt x="822" y="1070"/>
                    </a:lnTo>
                    <a:lnTo>
                      <a:pt x="822" y="1074"/>
                    </a:lnTo>
                    <a:lnTo>
                      <a:pt x="820" y="1074"/>
                    </a:lnTo>
                    <a:lnTo>
                      <a:pt x="820" y="1075"/>
                    </a:lnTo>
                    <a:lnTo>
                      <a:pt x="819" y="1075"/>
                    </a:lnTo>
                    <a:lnTo>
                      <a:pt x="819" y="1077"/>
                    </a:lnTo>
                    <a:lnTo>
                      <a:pt x="817" y="1077"/>
                    </a:lnTo>
                    <a:lnTo>
                      <a:pt x="817" y="1079"/>
                    </a:lnTo>
                    <a:lnTo>
                      <a:pt x="815" y="1079"/>
                    </a:lnTo>
                    <a:lnTo>
                      <a:pt x="815" y="1080"/>
                    </a:lnTo>
                    <a:lnTo>
                      <a:pt x="814" y="1080"/>
                    </a:lnTo>
                    <a:lnTo>
                      <a:pt x="814" y="1082"/>
                    </a:lnTo>
                    <a:lnTo>
                      <a:pt x="812" y="1082"/>
                    </a:lnTo>
                    <a:lnTo>
                      <a:pt x="812" y="1084"/>
                    </a:lnTo>
                    <a:lnTo>
                      <a:pt x="810" y="1084"/>
                    </a:lnTo>
                    <a:lnTo>
                      <a:pt x="810" y="1085"/>
                    </a:lnTo>
                    <a:lnTo>
                      <a:pt x="809" y="1085"/>
                    </a:lnTo>
                    <a:lnTo>
                      <a:pt x="809" y="1087"/>
                    </a:lnTo>
                    <a:lnTo>
                      <a:pt x="807" y="1087"/>
                    </a:lnTo>
                    <a:lnTo>
                      <a:pt x="807" y="1089"/>
                    </a:lnTo>
                    <a:lnTo>
                      <a:pt x="805" y="1089"/>
                    </a:lnTo>
                    <a:close/>
                    <a:moveTo>
                      <a:pt x="1540" y="470"/>
                    </a:moveTo>
                    <a:lnTo>
                      <a:pt x="1542" y="470"/>
                    </a:lnTo>
                    <a:lnTo>
                      <a:pt x="1542" y="472"/>
                    </a:lnTo>
                    <a:lnTo>
                      <a:pt x="1540" y="472"/>
                    </a:lnTo>
                    <a:lnTo>
                      <a:pt x="1540" y="470"/>
                    </a:lnTo>
                    <a:close/>
                    <a:moveTo>
                      <a:pt x="1542" y="470"/>
                    </a:moveTo>
                    <a:lnTo>
                      <a:pt x="1542" y="469"/>
                    </a:lnTo>
                    <a:lnTo>
                      <a:pt x="1544" y="469"/>
                    </a:lnTo>
                    <a:lnTo>
                      <a:pt x="1544" y="467"/>
                    </a:lnTo>
                    <a:lnTo>
                      <a:pt x="1547" y="467"/>
                    </a:lnTo>
                    <a:lnTo>
                      <a:pt x="1547" y="465"/>
                    </a:lnTo>
                    <a:lnTo>
                      <a:pt x="1550" y="465"/>
                    </a:lnTo>
                    <a:lnTo>
                      <a:pt x="1550" y="467"/>
                    </a:lnTo>
                    <a:lnTo>
                      <a:pt x="1549" y="467"/>
                    </a:lnTo>
                    <a:lnTo>
                      <a:pt x="1549" y="469"/>
                    </a:lnTo>
                    <a:lnTo>
                      <a:pt x="1545" y="469"/>
                    </a:lnTo>
                    <a:lnTo>
                      <a:pt x="1545" y="470"/>
                    </a:lnTo>
                    <a:lnTo>
                      <a:pt x="1542" y="470"/>
                    </a:lnTo>
                    <a:close/>
                    <a:moveTo>
                      <a:pt x="1550" y="465"/>
                    </a:moveTo>
                    <a:lnTo>
                      <a:pt x="1550" y="464"/>
                    </a:lnTo>
                    <a:lnTo>
                      <a:pt x="1552" y="464"/>
                    </a:lnTo>
                    <a:lnTo>
                      <a:pt x="1552" y="462"/>
                    </a:lnTo>
                    <a:lnTo>
                      <a:pt x="1555" y="462"/>
                    </a:lnTo>
                    <a:lnTo>
                      <a:pt x="1555" y="460"/>
                    </a:lnTo>
                    <a:lnTo>
                      <a:pt x="1559" y="460"/>
                    </a:lnTo>
                    <a:lnTo>
                      <a:pt x="1559" y="462"/>
                    </a:lnTo>
                    <a:lnTo>
                      <a:pt x="1557" y="462"/>
                    </a:lnTo>
                    <a:lnTo>
                      <a:pt x="1557" y="464"/>
                    </a:lnTo>
                    <a:lnTo>
                      <a:pt x="1554" y="464"/>
                    </a:lnTo>
                    <a:lnTo>
                      <a:pt x="1554" y="465"/>
                    </a:lnTo>
                    <a:lnTo>
                      <a:pt x="1550" y="465"/>
                    </a:lnTo>
                    <a:close/>
                    <a:moveTo>
                      <a:pt x="1559" y="460"/>
                    </a:moveTo>
                    <a:lnTo>
                      <a:pt x="1559" y="459"/>
                    </a:lnTo>
                    <a:lnTo>
                      <a:pt x="1560" y="459"/>
                    </a:lnTo>
                    <a:lnTo>
                      <a:pt x="1560" y="457"/>
                    </a:lnTo>
                    <a:lnTo>
                      <a:pt x="1564" y="457"/>
                    </a:lnTo>
                    <a:lnTo>
                      <a:pt x="1564" y="455"/>
                    </a:lnTo>
                    <a:lnTo>
                      <a:pt x="1565" y="455"/>
                    </a:lnTo>
                    <a:lnTo>
                      <a:pt x="1565" y="454"/>
                    </a:lnTo>
                    <a:lnTo>
                      <a:pt x="1569" y="454"/>
                    </a:lnTo>
                    <a:lnTo>
                      <a:pt x="1569" y="452"/>
                    </a:lnTo>
                    <a:lnTo>
                      <a:pt x="1572" y="452"/>
                    </a:lnTo>
                    <a:lnTo>
                      <a:pt x="1572" y="450"/>
                    </a:lnTo>
                    <a:lnTo>
                      <a:pt x="1575" y="450"/>
                    </a:lnTo>
                    <a:lnTo>
                      <a:pt x="1575" y="449"/>
                    </a:lnTo>
                    <a:lnTo>
                      <a:pt x="1577" y="449"/>
                    </a:lnTo>
                    <a:lnTo>
                      <a:pt x="1577" y="447"/>
                    </a:lnTo>
                    <a:lnTo>
                      <a:pt x="1580" y="447"/>
                    </a:lnTo>
                    <a:lnTo>
                      <a:pt x="1580" y="445"/>
                    </a:lnTo>
                    <a:lnTo>
                      <a:pt x="1584" y="445"/>
                    </a:lnTo>
                    <a:lnTo>
                      <a:pt x="1584" y="444"/>
                    </a:lnTo>
                    <a:lnTo>
                      <a:pt x="1585" y="444"/>
                    </a:lnTo>
                    <a:lnTo>
                      <a:pt x="1585" y="442"/>
                    </a:lnTo>
                    <a:lnTo>
                      <a:pt x="1589" y="442"/>
                    </a:lnTo>
                    <a:lnTo>
                      <a:pt x="1589" y="440"/>
                    </a:lnTo>
                    <a:lnTo>
                      <a:pt x="1592" y="440"/>
                    </a:lnTo>
                    <a:lnTo>
                      <a:pt x="1592" y="439"/>
                    </a:lnTo>
                    <a:lnTo>
                      <a:pt x="1595" y="439"/>
                    </a:lnTo>
                    <a:lnTo>
                      <a:pt x="1595" y="437"/>
                    </a:lnTo>
                    <a:lnTo>
                      <a:pt x="1597" y="437"/>
                    </a:lnTo>
                    <a:lnTo>
                      <a:pt x="1597" y="435"/>
                    </a:lnTo>
                    <a:lnTo>
                      <a:pt x="1600" y="435"/>
                    </a:lnTo>
                    <a:lnTo>
                      <a:pt x="1600" y="434"/>
                    </a:lnTo>
                    <a:lnTo>
                      <a:pt x="1604" y="434"/>
                    </a:lnTo>
                    <a:lnTo>
                      <a:pt x="1604" y="432"/>
                    </a:lnTo>
                    <a:lnTo>
                      <a:pt x="1605" y="432"/>
                    </a:lnTo>
                    <a:lnTo>
                      <a:pt x="1605" y="430"/>
                    </a:lnTo>
                    <a:lnTo>
                      <a:pt x="1609" y="430"/>
                    </a:lnTo>
                    <a:lnTo>
                      <a:pt x="1609" y="429"/>
                    </a:lnTo>
                    <a:lnTo>
                      <a:pt x="1612" y="429"/>
                    </a:lnTo>
                    <a:lnTo>
                      <a:pt x="1612" y="427"/>
                    </a:lnTo>
                    <a:lnTo>
                      <a:pt x="1615" y="427"/>
                    </a:lnTo>
                    <a:lnTo>
                      <a:pt x="1615" y="425"/>
                    </a:lnTo>
                    <a:lnTo>
                      <a:pt x="1617" y="425"/>
                    </a:lnTo>
                    <a:lnTo>
                      <a:pt x="1617" y="424"/>
                    </a:lnTo>
                    <a:lnTo>
                      <a:pt x="1620" y="424"/>
                    </a:lnTo>
                    <a:lnTo>
                      <a:pt x="1620" y="422"/>
                    </a:lnTo>
                    <a:lnTo>
                      <a:pt x="1624" y="422"/>
                    </a:lnTo>
                    <a:lnTo>
                      <a:pt x="1624" y="420"/>
                    </a:lnTo>
                    <a:lnTo>
                      <a:pt x="1625" y="420"/>
                    </a:lnTo>
                    <a:lnTo>
                      <a:pt x="1625" y="419"/>
                    </a:lnTo>
                    <a:lnTo>
                      <a:pt x="1629" y="419"/>
                    </a:lnTo>
                    <a:lnTo>
                      <a:pt x="1629" y="417"/>
                    </a:lnTo>
                    <a:lnTo>
                      <a:pt x="1632" y="417"/>
                    </a:lnTo>
                    <a:lnTo>
                      <a:pt x="1632" y="415"/>
                    </a:lnTo>
                    <a:lnTo>
                      <a:pt x="1635" y="415"/>
                    </a:lnTo>
                    <a:lnTo>
                      <a:pt x="1635" y="414"/>
                    </a:lnTo>
                    <a:lnTo>
                      <a:pt x="1637" y="414"/>
                    </a:lnTo>
                    <a:lnTo>
                      <a:pt x="1637" y="412"/>
                    </a:lnTo>
                    <a:lnTo>
                      <a:pt x="1640" y="412"/>
                    </a:lnTo>
                    <a:lnTo>
                      <a:pt x="1640" y="410"/>
                    </a:lnTo>
                    <a:lnTo>
                      <a:pt x="1644" y="410"/>
                    </a:lnTo>
                    <a:lnTo>
                      <a:pt x="1644" y="409"/>
                    </a:lnTo>
                    <a:lnTo>
                      <a:pt x="1647" y="409"/>
                    </a:lnTo>
                    <a:lnTo>
                      <a:pt x="1647" y="407"/>
                    </a:lnTo>
                    <a:lnTo>
                      <a:pt x="1650" y="407"/>
                    </a:lnTo>
                    <a:lnTo>
                      <a:pt x="1650" y="405"/>
                    </a:lnTo>
                    <a:lnTo>
                      <a:pt x="1652" y="405"/>
                    </a:lnTo>
                    <a:lnTo>
                      <a:pt x="1652" y="404"/>
                    </a:lnTo>
                    <a:lnTo>
                      <a:pt x="1655" y="404"/>
                    </a:lnTo>
                    <a:lnTo>
                      <a:pt x="1655" y="402"/>
                    </a:lnTo>
                    <a:lnTo>
                      <a:pt x="1659" y="402"/>
                    </a:lnTo>
                    <a:lnTo>
                      <a:pt x="1659" y="400"/>
                    </a:lnTo>
                    <a:lnTo>
                      <a:pt x="1662" y="400"/>
                    </a:lnTo>
                    <a:lnTo>
                      <a:pt x="1662" y="399"/>
                    </a:lnTo>
                    <a:lnTo>
                      <a:pt x="1665" y="399"/>
                    </a:lnTo>
                    <a:lnTo>
                      <a:pt x="1665" y="397"/>
                    </a:lnTo>
                    <a:lnTo>
                      <a:pt x="1667" y="397"/>
                    </a:lnTo>
                    <a:lnTo>
                      <a:pt x="1667" y="395"/>
                    </a:lnTo>
                    <a:lnTo>
                      <a:pt x="1670" y="395"/>
                    </a:lnTo>
                    <a:lnTo>
                      <a:pt x="1670" y="394"/>
                    </a:lnTo>
                    <a:lnTo>
                      <a:pt x="1674" y="394"/>
                    </a:lnTo>
                    <a:lnTo>
                      <a:pt x="1674" y="392"/>
                    </a:lnTo>
                    <a:lnTo>
                      <a:pt x="1677" y="392"/>
                    </a:lnTo>
                    <a:lnTo>
                      <a:pt x="1677" y="390"/>
                    </a:lnTo>
                    <a:lnTo>
                      <a:pt x="1680" y="390"/>
                    </a:lnTo>
                    <a:lnTo>
                      <a:pt x="1680" y="389"/>
                    </a:lnTo>
                    <a:lnTo>
                      <a:pt x="1684" y="389"/>
                    </a:lnTo>
                    <a:lnTo>
                      <a:pt x="1684" y="387"/>
                    </a:lnTo>
                    <a:lnTo>
                      <a:pt x="1685" y="387"/>
                    </a:lnTo>
                    <a:lnTo>
                      <a:pt x="1685" y="385"/>
                    </a:lnTo>
                    <a:lnTo>
                      <a:pt x="1689" y="385"/>
                    </a:lnTo>
                    <a:lnTo>
                      <a:pt x="1689" y="384"/>
                    </a:lnTo>
                    <a:lnTo>
                      <a:pt x="1692" y="384"/>
                    </a:lnTo>
                    <a:lnTo>
                      <a:pt x="1692" y="382"/>
                    </a:lnTo>
                    <a:lnTo>
                      <a:pt x="1695" y="382"/>
                    </a:lnTo>
                    <a:lnTo>
                      <a:pt x="1695" y="380"/>
                    </a:lnTo>
                    <a:lnTo>
                      <a:pt x="1699" y="380"/>
                    </a:lnTo>
                    <a:lnTo>
                      <a:pt x="1699" y="379"/>
                    </a:lnTo>
                    <a:lnTo>
                      <a:pt x="1702" y="379"/>
                    </a:lnTo>
                    <a:lnTo>
                      <a:pt x="1702" y="377"/>
                    </a:lnTo>
                    <a:lnTo>
                      <a:pt x="1704" y="377"/>
                    </a:lnTo>
                    <a:lnTo>
                      <a:pt x="1704" y="375"/>
                    </a:lnTo>
                    <a:lnTo>
                      <a:pt x="1707" y="375"/>
                    </a:lnTo>
                    <a:lnTo>
                      <a:pt x="1707" y="374"/>
                    </a:lnTo>
                    <a:lnTo>
                      <a:pt x="1710" y="374"/>
                    </a:lnTo>
                    <a:lnTo>
                      <a:pt x="1710" y="372"/>
                    </a:lnTo>
                    <a:lnTo>
                      <a:pt x="1714" y="372"/>
                    </a:lnTo>
                    <a:lnTo>
                      <a:pt x="1714" y="370"/>
                    </a:lnTo>
                    <a:lnTo>
                      <a:pt x="1717" y="370"/>
                    </a:lnTo>
                    <a:lnTo>
                      <a:pt x="1717" y="369"/>
                    </a:lnTo>
                    <a:lnTo>
                      <a:pt x="1720" y="369"/>
                    </a:lnTo>
                    <a:lnTo>
                      <a:pt x="1720" y="367"/>
                    </a:lnTo>
                    <a:lnTo>
                      <a:pt x="1724" y="367"/>
                    </a:lnTo>
                    <a:lnTo>
                      <a:pt x="1724" y="365"/>
                    </a:lnTo>
                    <a:lnTo>
                      <a:pt x="1725" y="365"/>
                    </a:lnTo>
                    <a:lnTo>
                      <a:pt x="1725" y="364"/>
                    </a:lnTo>
                    <a:lnTo>
                      <a:pt x="1729" y="364"/>
                    </a:lnTo>
                    <a:lnTo>
                      <a:pt x="1729" y="362"/>
                    </a:lnTo>
                    <a:lnTo>
                      <a:pt x="1732" y="362"/>
                    </a:lnTo>
                    <a:lnTo>
                      <a:pt x="1732" y="360"/>
                    </a:lnTo>
                    <a:lnTo>
                      <a:pt x="1735" y="360"/>
                    </a:lnTo>
                    <a:lnTo>
                      <a:pt x="1735" y="359"/>
                    </a:lnTo>
                    <a:lnTo>
                      <a:pt x="1739" y="359"/>
                    </a:lnTo>
                    <a:lnTo>
                      <a:pt x="1739" y="357"/>
                    </a:lnTo>
                    <a:lnTo>
                      <a:pt x="1742" y="357"/>
                    </a:lnTo>
                    <a:lnTo>
                      <a:pt x="1742" y="355"/>
                    </a:lnTo>
                    <a:lnTo>
                      <a:pt x="1745" y="355"/>
                    </a:lnTo>
                    <a:lnTo>
                      <a:pt x="1745" y="354"/>
                    </a:lnTo>
                    <a:lnTo>
                      <a:pt x="1749" y="354"/>
                    </a:lnTo>
                    <a:lnTo>
                      <a:pt x="1749" y="352"/>
                    </a:lnTo>
                    <a:lnTo>
                      <a:pt x="1752" y="352"/>
                    </a:lnTo>
                    <a:lnTo>
                      <a:pt x="1752" y="350"/>
                    </a:lnTo>
                    <a:lnTo>
                      <a:pt x="1755" y="350"/>
                    </a:lnTo>
                    <a:lnTo>
                      <a:pt x="1755" y="349"/>
                    </a:lnTo>
                    <a:lnTo>
                      <a:pt x="1759" y="349"/>
                    </a:lnTo>
                    <a:lnTo>
                      <a:pt x="1759" y="347"/>
                    </a:lnTo>
                    <a:lnTo>
                      <a:pt x="1762" y="347"/>
                    </a:lnTo>
                    <a:lnTo>
                      <a:pt x="1762" y="345"/>
                    </a:lnTo>
                    <a:lnTo>
                      <a:pt x="1765" y="345"/>
                    </a:lnTo>
                    <a:lnTo>
                      <a:pt x="1765" y="344"/>
                    </a:lnTo>
                    <a:lnTo>
                      <a:pt x="1769" y="344"/>
                    </a:lnTo>
                    <a:lnTo>
                      <a:pt x="1769" y="342"/>
                    </a:lnTo>
                    <a:lnTo>
                      <a:pt x="1772" y="342"/>
                    </a:lnTo>
                    <a:lnTo>
                      <a:pt x="1772" y="340"/>
                    </a:lnTo>
                    <a:lnTo>
                      <a:pt x="1775" y="340"/>
                    </a:lnTo>
                    <a:lnTo>
                      <a:pt x="1775" y="339"/>
                    </a:lnTo>
                    <a:lnTo>
                      <a:pt x="1779" y="339"/>
                    </a:lnTo>
                    <a:lnTo>
                      <a:pt x="1779" y="337"/>
                    </a:lnTo>
                    <a:lnTo>
                      <a:pt x="1780" y="337"/>
                    </a:lnTo>
                    <a:lnTo>
                      <a:pt x="1780" y="335"/>
                    </a:lnTo>
                    <a:lnTo>
                      <a:pt x="1785" y="335"/>
                    </a:lnTo>
                    <a:lnTo>
                      <a:pt x="1785" y="334"/>
                    </a:lnTo>
                    <a:lnTo>
                      <a:pt x="1789" y="334"/>
                    </a:lnTo>
                    <a:lnTo>
                      <a:pt x="1789" y="332"/>
                    </a:lnTo>
                    <a:lnTo>
                      <a:pt x="1792" y="332"/>
                    </a:lnTo>
                    <a:lnTo>
                      <a:pt x="1792" y="330"/>
                    </a:lnTo>
                    <a:lnTo>
                      <a:pt x="1795" y="330"/>
                    </a:lnTo>
                    <a:lnTo>
                      <a:pt x="1795" y="329"/>
                    </a:lnTo>
                    <a:lnTo>
                      <a:pt x="1799" y="329"/>
                    </a:lnTo>
                    <a:lnTo>
                      <a:pt x="1799" y="327"/>
                    </a:lnTo>
                    <a:lnTo>
                      <a:pt x="1802" y="327"/>
                    </a:lnTo>
                    <a:lnTo>
                      <a:pt x="1802" y="325"/>
                    </a:lnTo>
                    <a:lnTo>
                      <a:pt x="1805" y="325"/>
                    </a:lnTo>
                    <a:lnTo>
                      <a:pt x="1805" y="324"/>
                    </a:lnTo>
                    <a:lnTo>
                      <a:pt x="1809" y="324"/>
                    </a:lnTo>
                    <a:lnTo>
                      <a:pt x="1809" y="322"/>
                    </a:lnTo>
                    <a:lnTo>
                      <a:pt x="1812" y="322"/>
                    </a:lnTo>
                    <a:lnTo>
                      <a:pt x="1812" y="320"/>
                    </a:lnTo>
                    <a:lnTo>
                      <a:pt x="1815" y="320"/>
                    </a:lnTo>
                    <a:lnTo>
                      <a:pt x="1815" y="319"/>
                    </a:lnTo>
                    <a:lnTo>
                      <a:pt x="1819" y="319"/>
                    </a:lnTo>
                    <a:lnTo>
                      <a:pt x="1819" y="317"/>
                    </a:lnTo>
                    <a:lnTo>
                      <a:pt x="1822" y="317"/>
                    </a:lnTo>
                    <a:lnTo>
                      <a:pt x="1822" y="315"/>
                    </a:lnTo>
                    <a:lnTo>
                      <a:pt x="1825" y="315"/>
                    </a:lnTo>
                    <a:lnTo>
                      <a:pt x="1825" y="314"/>
                    </a:lnTo>
                    <a:lnTo>
                      <a:pt x="1829" y="314"/>
                    </a:lnTo>
                    <a:lnTo>
                      <a:pt x="1829" y="312"/>
                    </a:lnTo>
                    <a:lnTo>
                      <a:pt x="1832" y="312"/>
                    </a:lnTo>
                    <a:lnTo>
                      <a:pt x="1832" y="310"/>
                    </a:lnTo>
                    <a:lnTo>
                      <a:pt x="1835" y="310"/>
                    </a:lnTo>
                    <a:lnTo>
                      <a:pt x="1835" y="309"/>
                    </a:lnTo>
                    <a:lnTo>
                      <a:pt x="1840" y="309"/>
                    </a:lnTo>
                    <a:lnTo>
                      <a:pt x="1840" y="307"/>
                    </a:lnTo>
                    <a:lnTo>
                      <a:pt x="1844" y="307"/>
                    </a:lnTo>
                    <a:lnTo>
                      <a:pt x="1844" y="305"/>
                    </a:lnTo>
                    <a:lnTo>
                      <a:pt x="1847" y="305"/>
                    </a:lnTo>
                    <a:lnTo>
                      <a:pt x="1847" y="304"/>
                    </a:lnTo>
                    <a:lnTo>
                      <a:pt x="1850" y="304"/>
                    </a:lnTo>
                    <a:lnTo>
                      <a:pt x="1850" y="302"/>
                    </a:lnTo>
                    <a:lnTo>
                      <a:pt x="1854" y="302"/>
                    </a:lnTo>
                    <a:lnTo>
                      <a:pt x="1854" y="300"/>
                    </a:lnTo>
                    <a:lnTo>
                      <a:pt x="1857" y="300"/>
                    </a:lnTo>
                    <a:lnTo>
                      <a:pt x="1857" y="299"/>
                    </a:lnTo>
                    <a:lnTo>
                      <a:pt x="1860" y="299"/>
                    </a:lnTo>
                    <a:lnTo>
                      <a:pt x="1860" y="297"/>
                    </a:lnTo>
                    <a:lnTo>
                      <a:pt x="1865" y="297"/>
                    </a:lnTo>
                    <a:lnTo>
                      <a:pt x="1865" y="295"/>
                    </a:lnTo>
                    <a:lnTo>
                      <a:pt x="1869" y="295"/>
                    </a:lnTo>
                    <a:lnTo>
                      <a:pt x="1869" y="294"/>
                    </a:lnTo>
                    <a:lnTo>
                      <a:pt x="1872" y="294"/>
                    </a:lnTo>
                    <a:lnTo>
                      <a:pt x="1872" y="292"/>
                    </a:lnTo>
                    <a:lnTo>
                      <a:pt x="1875" y="292"/>
                    </a:lnTo>
                    <a:lnTo>
                      <a:pt x="1875" y="290"/>
                    </a:lnTo>
                    <a:lnTo>
                      <a:pt x="1879" y="290"/>
                    </a:lnTo>
                    <a:lnTo>
                      <a:pt x="1879" y="289"/>
                    </a:lnTo>
                    <a:lnTo>
                      <a:pt x="1882" y="289"/>
                    </a:lnTo>
                    <a:lnTo>
                      <a:pt x="1882" y="287"/>
                    </a:lnTo>
                    <a:lnTo>
                      <a:pt x="1885" y="287"/>
                    </a:lnTo>
                    <a:lnTo>
                      <a:pt x="1885" y="285"/>
                    </a:lnTo>
                    <a:lnTo>
                      <a:pt x="1890" y="285"/>
                    </a:lnTo>
                    <a:lnTo>
                      <a:pt x="1890" y="284"/>
                    </a:lnTo>
                    <a:lnTo>
                      <a:pt x="1894" y="284"/>
                    </a:lnTo>
                    <a:lnTo>
                      <a:pt x="1894" y="282"/>
                    </a:lnTo>
                    <a:lnTo>
                      <a:pt x="1897" y="282"/>
                    </a:lnTo>
                    <a:lnTo>
                      <a:pt x="1897" y="280"/>
                    </a:lnTo>
                    <a:lnTo>
                      <a:pt x="1902" y="280"/>
                    </a:lnTo>
                    <a:lnTo>
                      <a:pt x="1902" y="279"/>
                    </a:lnTo>
                    <a:lnTo>
                      <a:pt x="1905" y="279"/>
                    </a:lnTo>
                    <a:lnTo>
                      <a:pt x="1905" y="277"/>
                    </a:lnTo>
                    <a:lnTo>
                      <a:pt x="1909" y="277"/>
                    </a:lnTo>
                    <a:lnTo>
                      <a:pt x="1909" y="275"/>
                    </a:lnTo>
                    <a:lnTo>
                      <a:pt x="1912" y="275"/>
                    </a:lnTo>
                    <a:lnTo>
                      <a:pt x="1912" y="274"/>
                    </a:lnTo>
                    <a:lnTo>
                      <a:pt x="1917" y="274"/>
                    </a:lnTo>
                    <a:lnTo>
                      <a:pt x="1917" y="272"/>
                    </a:lnTo>
                    <a:lnTo>
                      <a:pt x="1920" y="272"/>
                    </a:lnTo>
                    <a:lnTo>
                      <a:pt x="1920" y="270"/>
                    </a:lnTo>
                    <a:lnTo>
                      <a:pt x="1924" y="270"/>
                    </a:lnTo>
                    <a:lnTo>
                      <a:pt x="1924" y="269"/>
                    </a:lnTo>
                    <a:lnTo>
                      <a:pt x="1927" y="269"/>
                    </a:lnTo>
                    <a:lnTo>
                      <a:pt x="1927" y="267"/>
                    </a:lnTo>
                    <a:lnTo>
                      <a:pt x="1932" y="267"/>
                    </a:lnTo>
                    <a:lnTo>
                      <a:pt x="1932" y="265"/>
                    </a:lnTo>
                    <a:lnTo>
                      <a:pt x="1935" y="265"/>
                    </a:lnTo>
                    <a:lnTo>
                      <a:pt x="1935" y="264"/>
                    </a:lnTo>
                    <a:lnTo>
                      <a:pt x="1939" y="264"/>
                    </a:lnTo>
                    <a:lnTo>
                      <a:pt x="1939" y="262"/>
                    </a:lnTo>
                    <a:lnTo>
                      <a:pt x="1942" y="262"/>
                    </a:lnTo>
                    <a:lnTo>
                      <a:pt x="1942" y="260"/>
                    </a:lnTo>
                    <a:lnTo>
                      <a:pt x="1947" y="260"/>
                    </a:lnTo>
                    <a:lnTo>
                      <a:pt x="1947" y="259"/>
                    </a:lnTo>
                    <a:lnTo>
                      <a:pt x="1950" y="259"/>
                    </a:lnTo>
                    <a:lnTo>
                      <a:pt x="1950" y="257"/>
                    </a:lnTo>
                    <a:lnTo>
                      <a:pt x="1954" y="257"/>
                    </a:lnTo>
                    <a:lnTo>
                      <a:pt x="1954" y="255"/>
                    </a:lnTo>
                    <a:lnTo>
                      <a:pt x="1959" y="255"/>
                    </a:lnTo>
                    <a:lnTo>
                      <a:pt x="1959" y="254"/>
                    </a:lnTo>
                    <a:lnTo>
                      <a:pt x="1962" y="254"/>
                    </a:lnTo>
                    <a:lnTo>
                      <a:pt x="1962" y="252"/>
                    </a:lnTo>
                    <a:lnTo>
                      <a:pt x="1965" y="252"/>
                    </a:lnTo>
                    <a:lnTo>
                      <a:pt x="1965" y="250"/>
                    </a:lnTo>
                    <a:lnTo>
                      <a:pt x="1970" y="250"/>
                    </a:lnTo>
                    <a:lnTo>
                      <a:pt x="1970" y="249"/>
                    </a:lnTo>
                    <a:lnTo>
                      <a:pt x="1974" y="249"/>
                    </a:lnTo>
                    <a:lnTo>
                      <a:pt x="1974" y="247"/>
                    </a:lnTo>
                    <a:lnTo>
                      <a:pt x="1977" y="247"/>
                    </a:lnTo>
                    <a:lnTo>
                      <a:pt x="1977" y="245"/>
                    </a:lnTo>
                    <a:lnTo>
                      <a:pt x="1982" y="245"/>
                    </a:lnTo>
                    <a:lnTo>
                      <a:pt x="1982" y="244"/>
                    </a:lnTo>
                    <a:lnTo>
                      <a:pt x="1985" y="244"/>
                    </a:lnTo>
                    <a:lnTo>
                      <a:pt x="1985" y="242"/>
                    </a:lnTo>
                    <a:lnTo>
                      <a:pt x="1990" y="242"/>
                    </a:lnTo>
                    <a:lnTo>
                      <a:pt x="1990" y="240"/>
                    </a:lnTo>
                    <a:lnTo>
                      <a:pt x="1994" y="240"/>
                    </a:lnTo>
                    <a:lnTo>
                      <a:pt x="1994" y="239"/>
                    </a:lnTo>
                    <a:lnTo>
                      <a:pt x="1999" y="239"/>
                    </a:lnTo>
                    <a:lnTo>
                      <a:pt x="1999" y="237"/>
                    </a:lnTo>
                    <a:lnTo>
                      <a:pt x="2002" y="237"/>
                    </a:lnTo>
                    <a:lnTo>
                      <a:pt x="2002" y="235"/>
                    </a:lnTo>
                    <a:lnTo>
                      <a:pt x="2007" y="235"/>
                    </a:lnTo>
                    <a:lnTo>
                      <a:pt x="2007" y="234"/>
                    </a:lnTo>
                    <a:lnTo>
                      <a:pt x="2010" y="234"/>
                    </a:lnTo>
                    <a:lnTo>
                      <a:pt x="2010" y="232"/>
                    </a:lnTo>
                    <a:lnTo>
                      <a:pt x="2015" y="232"/>
                    </a:lnTo>
                    <a:lnTo>
                      <a:pt x="2015" y="230"/>
                    </a:lnTo>
                    <a:lnTo>
                      <a:pt x="2019" y="230"/>
                    </a:lnTo>
                    <a:lnTo>
                      <a:pt x="2019" y="229"/>
                    </a:lnTo>
                    <a:lnTo>
                      <a:pt x="2022" y="229"/>
                    </a:lnTo>
                    <a:lnTo>
                      <a:pt x="2022" y="227"/>
                    </a:lnTo>
                    <a:lnTo>
                      <a:pt x="2027" y="227"/>
                    </a:lnTo>
                    <a:lnTo>
                      <a:pt x="2027" y="225"/>
                    </a:lnTo>
                    <a:lnTo>
                      <a:pt x="2030" y="225"/>
                    </a:lnTo>
                    <a:lnTo>
                      <a:pt x="2030" y="224"/>
                    </a:lnTo>
                    <a:lnTo>
                      <a:pt x="2035" y="224"/>
                    </a:lnTo>
                    <a:lnTo>
                      <a:pt x="2035" y="222"/>
                    </a:lnTo>
                    <a:lnTo>
                      <a:pt x="2039" y="222"/>
                    </a:lnTo>
                    <a:lnTo>
                      <a:pt x="2039" y="220"/>
                    </a:lnTo>
                    <a:lnTo>
                      <a:pt x="2044" y="220"/>
                    </a:lnTo>
                    <a:lnTo>
                      <a:pt x="2044" y="219"/>
                    </a:lnTo>
                    <a:lnTo>
                      <a:pt x="2047" y="219"/>
                    </a:lnTo>
                    <a:lnTo>
                      <a:pt x="2047" y="217"/>
                    </a:lnTo>
                    <a:lnTo>
                      <a:pt x="2052" y="217"/>
                    </a:lnTo>
                    <a:lnTo>
                      <a:pt x="2052" y="215"/>
                    </a:lnTo>
                    <a:lnTo>
                      <a:pt x="2055" y="215"/>
                    </a:lnTo>
                    <a:lnTo>
                      <a:pt x="2055" y="214"/>
                    </a:lnTo>
                    <a:lnTo>
                      <a:pt x="2060" y="214"/>
                    </a:lnTo>
                    <a:lnTo>
                      <a:pt x="2060" y="212"/>
                    </a:lnTo>
                    <a:lnTo>
                      <a:pt x="2065" y="212"/>
                    </a:lnTo>
                    <a:lnTo>
                      <a:pt x="2065" y="210"/>
                    </a:lnTo>
                    <a:lnTo>
                      <a:pt x="2069" y="210"/>
                    </a:lnTo>
                    <a:lnTo>
                      <a:pt x="2069" y="209"/>
                    </a:lnTo>
                    <a:lnTo>
                      <a:pt x="2074" y="209"/>
                    </a:lnTo>
                    <a:lnTo>
                      <a:pt x="2074" y="207"/>
                    </a:lnTo>
                    <a:lnTo>
                      <a:pt x="2079" y="207"/>
                    </a:lnTo>
                    <a:lnTo>
                      <a:pt x="2079" y="205"/>
                    </a:lnTo>
                    <a:lnTo>
                      <a:pt x="2082" y="205"/>
                    </a:lnTo>
                    <a:lnTo>
                      <a:pt x="2082" y="204"/>
                    </a:lnTo>
                    <a:lnTo>
                      <a:pt x="2087" y="204"/>
                    </a:lnTo>
                    <a:lnTo>
                      <a:pt x="2087" y="202"/>
                    </a:lnTo>
                    <a:lnTo>
                      <a:pt x="2092" y="202"/>
                    </a:lnTo>
                    <a:lnTo>
                      <a:pt x="2092" y="200"/>
                    </a:lnTo>
                    <a:lnTo>
                      <a:pt x="2095" y="200"/>
                    </a:lnTo>
                    <a:lnTo>
                      <a:pt x="2095" y="199"/>
                    </a:lnTo>
                    <a:lnTo>
                      <a:pt x="2100" y="199"/>
                    </a:lnTo>
                    <a:lnTo>
                      <a:pt x="2100" y="197"/>
                    </a:lnTo>
                    <a:lnTo>
                      <a:pt x="2105" y="197"/>
                    </a:lnTo>
                    <a:lnTo>
                      <a:pt x="2105" y="195"/>
                    </a:lnTo>
                    <a:lnTo>
                      <a:pt x="2109" y="195"/>
                    </a:lnTo>
                    <a:lnTo>
                      <a:pt x="2109" y="194"/>
                    </a:lnTo>
                    <a:lnTo>
                      <a:pt x="2114" y="194"/>
                    </a:lnTo>
                    <a:lnTo>
                      <a:pt x="2114" y="192"/>
                    </a:lnTo>
                    <a:lnTo>
                      <a:pt x="2119" y="192"/>
                    </a:lnTo>
                    <a:lnTo>
                      <a:pt x="2119" y="190"/>
                    </a:lnTo>
                    <a:lnTo>
                      <a:pt x="2122" y="190"/>
                    </a:lnTo>
                    <a:lnTo>
                      <a:pt x="2122" y="189"/>
                    </a:lnTo>
                    <a:lnTo>
                      <a:pt x="2127" y="189"/>
                    </a:lnTo>
                    <a:lnTo>
                      <a:pt x="2127" y="187"/>
                    </a:lnTo>
                    <a:lnTo>
                      <a:pt x="2132" y="187"/>
                    </a:lnTo>
                    <a:lnTo>
                      <a:pt x="2132" y="185"/>
                    </a:lnTo>
                    <a:lnTo>
                      <a:pt x="2137" y="185"/>
                    </a:lnTo>
                    <a:lnTo>
                      <a:pt x="2137" y="184"/>
                    </a:lnTo>
                    <a:lnTo>
                      <a:pt x="2140" y="184"/>
                    </a:lnTo>
                    <a:lnTo>
                      <a:pt x="2140" y="182"/>
                    </a:lnTo>
                    <a:lnTo>
                      <a:pt x="2145" y="182"/>
                    </a:lnTo>
                    <a:lnTo>
                      <a:pt x="2145" y="180"/>
                    </a:lnTo>
                    <a:lnTo>
                      <a:pt x="2150" y="180"/>
                    </a:lnTo>
                    <a:lnTo>
                      <a:pt x="2150" y="179"/>
                    </a:lnTo>
                    <a:lnTo>
                      <a:pt x="2155" y="179"/>
                    </a:lnTo>
                    <a:lnTo>
                      <a:pt x="2155" y="177"/>
                    </a:lnTo>
                    <a:lnTo>
                      <a:pt x="2160" y="177"/>
                    </a:lnTo>
                    <a:lnTo>
                      <a:pt x="2160" y="175"/>
                    </a:lnTo>
                    <a:lnTo>
                      <a:pt x="2165" y="175"/>
                    </a:lnTo>
                    <a:lnTo>
                      <a:pt x="2165" y="174"/>
                    </a:lnTo>
                    <a:lnTo>
                      <a:pt x="2170" y="174"/>
                    </a:lnTo>
                    <a:lnTo>
                      <a:pt x="2170" y="172"/>
                    </a:lnTo>
                    <a:lnTo>
                      <a:pt x="2175" y="172"/>
                    </a:lnTo>
                    <a:lnTo>
                      <a:pt x="2175" y="170"/>
                    </a:lnTo>
                    <a:lnTo>
                      <a:pt x="2180" y="170"/>
                    </a:lnTo>
                    <a:lnTo>
                      <a:pt x="2180" y="169"/>
                    </a:lnTo>
                    <a:lnTo>
                      <a:pt x="2185" y="169"/>
                    </a:lnTo>
                    <a:lnTo>
                      <a:pt x="2185" y="167"/>
                    </a:lnTo>
                    <a:lnTo>
                      <a:pt x="2190" y="167"/>
                    </a:lnTo>
                    <a:lnTo>
                      <a:pt x="2190" y="165"/>
                    </a:lnTo>
                    <a:lnTo>
                      <a:pt x="2195" y="165"/>
                    </a:lnTo>
                    <a:lnTo>
                      <a:pt x="2195" y="164"/>
                    </a:lnTo>
                    <a:lnTo>
                      <a:pt x="2200" y="164"/>
                    </a:lnTo>
                    <a:lnTo>
                      <a:pt x="2200" y="162"/>
                    </a:lnTo>
                    <a:lnTo>
                      <a:pt x="2204" y="162"/>
                    </a:lnTo>
                    <a:lnTo>
                      <a:pt x="2204" y="160"/>
                    </a:lnTo>
                    <a:lnTo>
                      <a:pt x="2209" y="160"/>
                    </a:lnTo>
                    <a:lnTo>
                      <a:pt x="2209" y="159"/>
                    </a:lnTo>
                    <a:lnTo>
                      <a:pt x="2214" y="159"/>
                    </a:lnTo>
                    <a:lnTo>
                      <a:pt x="2214" y="157"/>
                    </a:lnTo>
                    <a:lnTo>
                      <a:pt x="2219" y="157"/>
                    </a:lnTo>
                    <a:lnTo>
                      <a:pt x="2219" y="155"/>
                    </a:lnTo>
                    <a:lnTo>
                      <a:pt x="2224" y="155"/>
                    </a:lnTo>
                    <a:lnTo>
                      <a:pt x="2224" y="154"/>
                    </a:lnTo>
                    <a:lnTo>
                      <a:pt x="2230" y="154"/>
                    </a:lnTo>
                    <a:lnTo>
                      <a:pt x="2230" y="152"/>
                    </a:lnTo>
                    <a:lnTo>
                      <a:pt x="2235" y="152"/>
                    </a:lnTo>
                    <a:lnTo>
                      <a:pt x="2235" y="150"/>
                    </a:lnTo>
                    <a:lnTo>
                      <a:pt x="2240" y="150"/>
                    </a:lnTo>
                    <a:lnTo>
                      <a:pt x="2240" y="149"/>
                    </a:lnTo>
                    <a:lnTo>
                      <a:pt x="2245" y="149"/>
                    </a:lnTo>
                    <a:lnTo>
                      <a:pt x="2245" y="147"/>
                    </a:lnTo>
                    <a:lnTo>
                      <a:pt x="2250" y="147"/>
                    </a:lnTo>
                    <a:lnTo>
                      <a:pt x="2250" y="145"/>
                    </a:lnTo>
                    <a:lnTo>
                      <a:pt x="2257" y="145"/>
                    </a:lnTo>
                    <a:lnTo>
                      <a:pt x="2257" y="144"/>
                    </a:lnTo>
                    <a:lnTo>
                      <a:pt x="2262" y="144"/>
                    </a:lnTo>
                    <a:lnTo>
                      <a:pt x="2262" y="142"/>
                    </a:lnTo>
                    <a:lnTo>
                      <a:pt x="2267" y="142"/>
                    </a:lnTo>
                    <a:lnTo>
                      <a:pt x="2267" y="140"/>
                    </a:lnTo>
                    <a:lnTo>
                      <a:pt x="2272" y="140"/>
                    </a:lnTo>
                    <a:lnTo>
                      <a:pt x="2272" y="139"/>
                    </a:lnTo>
                    <a:lnTo>
                      <a:pt x="2279" y="139"/>
                    </a:lnTo>
                    <a:lnTo>
                      <a:pt x="2279" y="137"/>
                    </a:lnTo>
                    <a:lnTo>
                      <a:pt x="2284" y="137"/>
                    </a:lnTo>
                    <a:lnTo>
                      <a:pt x="2284" y="135"/>
                    </a:lnTo>
                    <a:lnTo>
                      <a:pt x="2289" y="135"/>
                    </a:lnTo>
                    <a:lnTo>
                      <a:pt x="2289" y="134"/>
                    </a:lnTo>
                    <a:lnTo>
                      <a:pt x="2294" y="134"/>
                    </a:lnTo>
                    <a:lnTo>
                      <a:pt x="2294" y="132"/>
                    </a:lnTo>
                    <a:lnTo>
                      <a:pt x="2300" y="132"/>
                    </a:lnTo>
                    <a:lnTo>
                      <a:pt x="2300" y="130"/>
                    </a:lnTo>
                    <a:lnTo>
                      <a:pt x="2305" y="130"/>
                    </a:lnTo>
                    <a:lnTo>
                      <a:pt x="2305" y="129"/>
                    </a:lnTo>
                    <a:lnTo>
                      <a:pt x="2310" y="129"/>
                    </a:lnTo>
                    <a:lnTo>
                      <a:pt x="2310" y="127"/>
                    </a:lnTo>
                    <a:lnTo>
                      <a:pt x="2317" y="127"/>
                    </a:lnTo>
                    <a:lnTo>
                      <a:pt x="2317" y="125"/>
                    </a:lnTo>
                    <a:lnTo>
                      <a:pt x="2322" y="125"/>
                    </a:lnTo>
                    <a:lnTo>
                      <a:pt x="2322" y="124"/>
                    </a:lnTo>
                    <a:lnTo>
                      <a:pt x="2329" y="124"/>
                    </a:lnTo>
                    <a:lnTo>
                      <a:pt x="2329" y="122"/>
                    </a:lnTo>
                    <a:lnTo>
                      <a:pt x="2334" y="122"/>
                    </a:lnTo>
                    <a:lnTo>
                      <a:pt x="2334" y="120"/>
                    </a:lnTo>
                    <a:lnTo>
                      <a:pt x="2340" y="120"/>
                    </a:lnTo>
                    <a:lnTo>
                      <a:pt x="2340" y="119"/>
                    </a:lnTo>
                    <a:lnTo>
                      <a:pt x="2347" y="119"/>
                    </a:lnTo>
                    <a:lnTo>
                      <a:pt x="2347" y="117"/>
                    </a:lnTo>
                    <a:lnTo>
                      <a:pt x="2352" y="117"/>
                    </a:lnTo>
                    <a:lnTo>
                      <a:pt x="2352" y="115"/>
                    </a:lnTo>
                    <a:lnTo>
                      <a:pt x="2359" y="115"/>
                    </a:lnTo>
                    <a:lnTo>
                      <a:pt x="2359" y="114"/>
                    </a:lnTo>
                    <a:lnTo>
                      <a:pt x="2364" y="114"/>
                    </a:lnTo>
                    <a:lnTo>
                      <a:pt x="2364" y="112"/>
                    </a:lnTo>
                    <a:lnTo>
                      <a:pt x="2370" y="112"/>
                    </a:lnTo>
                    <a:lnTo>
                      <a:pt x="2370" y="110"/>
                    </a:lnTo>
                    <a:lnTo>
                      <a:pt x="2377" y="110"/>
                    </a:lnTo>
                    <a:lnTo>
                      <a:pt x="2377" y="109"/>
                    </a:lnTo>
                    <a:lnTo>
                      <a:pt x="2382" y="109"/>
                    </a:lnTo>
                    <a:lnTo>
                      <a:pt x="2382" y="107"/>
                    </a:lnTo>
                    <a:lnTo>
                      <a:pt x="2389" y="107"/>
                    </a:lnTo>
                    <a:lnTo>
                      <a:pt x="2389" y="105"/>
                    </a:lnTo>
                    <a:lnTo>
                      <a:pt x="2394" y="105"/>
                    </a:lnTo>
                    <a:lnTo>
                      <a:pt x="2394" y="104"/>
                    </a:lnTo>
                    <a:lnTo>
                      <a:pt x="2400" y="104"/>
                    </a:lnTo>
                    <a:lnTo>
                      <a:pt x="2400" y="102"/>
                    </a:lnTo>
                    <a:lnTo>
                      <a:pt x="2407" y="102"/>
                    </a:lnTo>
                    <a:lnTo>
                      <a:pt x="2407" y="100"/>
                    </a:lnTo>
                    <a:lnTo>
                      <a:pt x="2414" y="100"/>
                    </a:lnTo>
                    <a:lnTo>
                      <a:pt x="2414" y="99"/>
                    </a:lnTo>
                    <a:lnTo>
                      <a:pt x="2420" y="99"/>
                    </a:lnTo>
                    <a:lnTo>
                      <a:pt x="2420" y="97"/>
                    </a:lnTo>
                    <a:lnTo>
                      <a:pt x="2427" y="97"/>
                    </a:lnTo>
                    <a:lnTo>
                      <a:pt x="2427" y="95"/>
                    </a:lnTo>
                    <a:lnTo>
                      <a:pt x="2434" y="95"/>
                    </a:lnTo>
                    <a:lnTo>
                      <a:pt x="2434" y="94"/>
                    </a:lnTo>
                    <a:lnTo>
                      <a:pt x="2440" y="94"/>
                    </a:lnTo>
                    <a:lnTo>
                      <a:pt x="2440" y="92"/>
                    </a:lnTo>
                    <a:lnTo>
                      <a:pt x="2449" y="92"/>
                    </a:lnTo>
                    <a:lnTo>
                      <a:pt x="2449" y="90"/>
                    </a:lnTo>
                    <a:lnTo>
                      <a:pt x="2455" y="90"/>
                    </a:lnTo>
                    <a:lnTo>
                      <a:pt x="2455" y="89"/>
                    </a:lnTo>
                    <a:lnTo>
                      <a:pt x="2462" y="89"/>
                    </a:lnTo>
                    <a:lnTo>
                      <a:pt x="2462" y="87"/>
                    </a:lnTo>
                    <a:lnTo>
                      <a:pt x="2469" y="87"/>
                    </a:lnTo>
                    <a:lnTo>
                      <a:pt x="2469" y="85"/>
                    </a:lnTo>
                    <a:lnTo>
                      <a:pt x="2475" y="85"/>
                    </a:lnTo>
                    <a:lnTo>
                      <a:pt x="2475" y="84"/>
                    </a:lnTo>
                    <a:lnTo>
                      <a:pt x="2482" y="84"/>
                    </a:lnTo>
                    <a:lnTo>
                      <a:pt x="2482" y="82"/>
                    </a:lnTo>
                    <a:lnTo>
                      <a:pt x="2489" y="82"/>
                    </a:lnTo>
                    <a:lnTo>
                      <a:pt x="2489" y="80"/>
                    </a:lnTo>
                    <a:lnTo>
                      <a:pt x="2497" y="80"/>
                    </a:lnTo>
                    <a:lnTo>
                      <a:pt x="2497" y="79"/>
                    </a:lnTo>
                    <a:lnTo>
                      <a:pt x="2504" y="79"/>
                    </a:lnTo>
                    <a:lnTo>
                      <a:pt x="2504" y="77"/>
                    </a:lnTo>
                    <a:lnTo>
                      <a:pt x="2512" y="77"/>
                    </a:lnTo>
                    <a:lnTo>
                      <a:pt x="2512" y="75"/>
                    </a:lnTo>
                    <a:lnTo>
                      <a:pt x="2520" y="75"/>
                    </a:lnTo>
                    <a:lnTo>
                      <a:pt x="2520" y="74"/>
                    </a:lnTo>
                    <a:lnTo>
                      <a:pt x="2527" y="74"/>
                    </a:lnTo>
                    <a:lnTo>
                      <a:pt x="2527" y="72"/>
                    </a:lnTo>
                    <a:lnTo>
                      <a:pt x="2535" y="72"/>
                    </a:lnTo>
                    <a:lnTo>
                      <a:pt x="2535" y="70"/>
                    </a:lnTo>
                    <a:lnTo>
                      <a:pt x="2542" y="70"/>
                    </a:lnTo>
                    <a:lnTo>
                      <a:pt x="2542" y="69"/>
                    </a:lnTo>
                    <a:lnTo>
                      <a:pt x="2550" y="69"/>
                    </a:lnTo>
                    <a:lnTo>
                      <a:pt x="2550" y="67"/>
                    </a:lnTo>
                    <a:lnTo>
                      <a:pt x="2559" y="67"/>
                    </a:lnTo>
                    <a:lnTo>
                      <a:pt x="2559" y="65"/>
                    </a:lnTo>
                    <a:lnTo>
                      <a:pt x="2565" y="65"/>
                    </a:lnTo>
                    <a:lnTo>
                      <a:pt x="2565" y="64"/>
                    </a:lnTo>
                    <a:lnTo>
                      <a:pt x="2574" y="64"/>
                    </a:lnTo>
                    <a:lnTo>
                      <a:pt x="2574" y="62"/>
                    </a:lnTo>
                    <a:lnTo>
                      <a:pt x="2582" y="62"/>
                    </a:lnTo>
                    <a:lnTo>
                      <a:pt x="2582" y="60"/>
                    </a:lnTo>
                    <a:lnTo>
                      <a:pt x="2592" y="60"/>
                    </a:lnTo>
                    <a:lnTo>
                      <a:pt x="2592" y="59"/>
                    </a:lnTo>
                    <a:lnTo>
                      <a:pt x="2600" y="59"/>
                    </a:lnTo>
                    <a:lnTo>
                      <a:pt x="2600" y="57"/>
                    </a:lnTo>
                    <a:lnTo>
                      <a:pt x="2609" y="57"/>
                    </a:lnTo>
                    <a:lnTo>
                      <a:pt x="2609" y="55"/>
                    </a:lnTo>
                    <a:lnTo>
                      <a:pt x="2619" y="55"/>
                    </a:lnTo>
                    <a:lnTo>
                      <a:pt x="2619" y="54"/>
                    </a:lnTo>
                    <a:lnTo>
                      <a:pt x="2627" y="54"/>
                    </a:lnTo>
                    <a:lnTo>
                      <a:pt x="2627" y="52"/>
                    </a:lnTo>
                    <a:lnTo>
                      <a:pt x="2635" y="52"/>
                    </a:lnTo>
                    <a:lnTo>
                      <a:pt x="2635" y="50"/>
                    </a:lnTo>
                    <a:lnTo>
                      <a:pt x="2645" y="50"/>
                    </a:lnTo>
                    <a:lnTo>
                      <a:pt x="2645" y="49"/>
                    </a:lnTo>
                    <a:lnTo>
                      <a:pt x="2654" y="49"/>
                    </a:lnTo>
                    <a:lnTo>
                      <a:pt x="2654" y="47"/>
                    </a:lnTo>
                    <a:lnTo>
                      <a:pt x="2662" y="47"/>
                    </a:lnTo>
                    <a:lnTo>
                      <a:pt x="2662" y="45"/>
                    </a:lnTo>
                    <a:lnTo>
                      <a:pt x="2674" y="45"/>
                    </a:lnTo>
                    <a:lnTo>
                      <a:pt x="2674" y="44"/>
                    </a:lnTo>
                    <a:lnTo>
                      <a:pt x="2684" y="44"/>
                    </a:lnTo>
                    <a:lnTo>
                      <a:pt x="2684" y="42"/>
                    </a:lnTo>
                    <a:lnTo>
                      <a:pt x="2694" y="42"/>
                    </a:lnTo>
                    <a:lnTo>
                      <a:pt x="2694" y="40"/>
                    </a:lnTo>
                    <a:lnTo>
                      <a:pt x="2705" y="40"/>
                    </a:lnTo>
                    <a:lnTo>
                      <a:pt x="2705" y="39"/>
                    </a:lnTo>
                    <a:lnTo>
                      <a:pt x="2715" y="39"/>
                    </a:lnTo>
                    <a:lnTo>
                      <a:pt x="2715" y="37"/>
                    </a:lnTo>
                    <a:lnTo>
                      <a:pt x="2727" y="37"/>
                    </a:lnTo>
                    <a:lnTo>
                      <a:pt x="2727" y="35"/>
                    </a:lnTo>
                    <a:lnTo>
                      <a:pt x="2737" y="35"/>
                    </a:lnTo>
                    <a:lnTo>
                      <a:pt x="2737" y="34"/>
                    </a:lnTo>
                    <a:lnTo>
                      <a:pt x="2747" y="34"/>
                    </a:lnTo>
                    <a:lnTo>
                      <a:pt x="2747" y="32"/>
                    </a:lnTo>
                    <a:lnTo>
                      <a:pt x="2760" y="32"/>
                    </a:lnTo>
                    <a:lnTo>
                      <a:pt x="2760" y="30"/>
                    </a:lnTo>
                    <a:lnTo>
                      <a:pt x="2772" y="30"/>
                    </a:lnTo>
                    <a:lnTo>
                      <a:pt x="2772" y="29"/>
                    </a:lnTo>
                    <a:lnTo>
                      <a:pt x="2785" y="29"/>
                    </a:lnTo>
                    <a:lnTo>
                      <a:pt x="2785" y="27"/>
                    </a:lnTo>
                    <a:lnTo>
                      <a:pt x="2799" y="27"/>
                    </a:lnTo>
                    <a:lnTo>
                      <a:pt x="2799" y="25"/>
                    </a:lnTo>
                    <a:lnTo>
                      <a:pt x="2812" y="25"/>
                    </a:lnTo>
                    <a:lnTo>
                      <a:pt x="2812" y="24"/>
                    </a:lnTo>
                    <a:lnTo>
                      <a:pt x="2825" y="24"/>
                    </a:lnTo>
                    <a:lnTo>
                      <a:pt x="2825" y="22"/>
                    </a:lnTo>
                    <a:lnTo>
                      <a:pt x="2837" y="22"/>
                    </a:lnTo>
                    <a:lnTo>
                      <a:pt x="2837" y="20"/>
                    </a:lnTo>
                    <a:lnTo>
                      <a:pt x="2854" y="20"/>
                    </a:lnTo>
                    <a:lnTo>
                      <a:pt x="2854" y="19"/>
                    </a:lnTo>
                    <a:lnTo>
                      <a:pt x="2870" y="19"/>
                    </a:lnTo>
                    <a:lnTo>
                      <a:pt x="2870" y="17"/>
                    </a:lnTo>
                    <a:lnTo>
                      <a:pt x="2887" y="17"/>
                    </a:lnTo>
                    <a:lnTo>
                      <a:pt x="2887" y="15"/>
                    </a:lnTo>
                    <a:lnTo>
                      <a:pt x="2904" y="15"/>
                    </a:lnTo>
                    <a:lnTo>
                      <a:pt x="2904" y="14"/>
                    </a:lnTo>
                    <a:lnTo>
                      <a:pt x="2920" y="14"/>
                    </a:lnTo>
                    <a:lnTo>
                      <a:pt x="2920" y="12"/>
                    </a:lnTo>
                    <a:lnTo>
                      <a:pt x="2940" y="12"/>
                    </a:lnTo>
                    <a:lnTo>
                      <a:pt x="2940" y="10"/>
                    </a:lnTo>
                    <a:lnTo>
                      <a:pt x="2964" y="10"/>
                    </a:lnTo>
                    <a:lnTo>
                      <a:pt x="2964" y="9"/>
                    </a:lnTo>
                    <a:lnTo>
                      <a:pt x="2987" y="9"/>
                    </a:lnTo>
                    <a:lnTo>
                      <a:pt x="2987" y="7"/>
                    </a:lnTo>
                    <a:lnTo>
                      <a:pt x="3010" y="7"/>
                    </a:lnTo>
                    <a:lnTo>
                      <a:pt x="3010" y="5"/>
                    </a:lnTo>
                    <a:lnTo>
                      <a:pt x="3042" y="5"/>
                    </a:lnTo>
                    <a:lnTo>
                      <a:pt x="3042" y="4"/>
                    </a:lnTo>
                    <a:lnTo>
                      <a:pt x="3082" y="4"/>
                    </a:lnTo>
                    <a:lnTo>
                      <a:pt x="3082" y="2"/>
                    </a:lnTo>
                    <a:lnTo>
                      <a:pt x="3130" y="2"/>
                    </a:lnTo>
                    <a:lnTo>
                      <a:pt x="3130" y="0"/>
                    </a:lnTo>
                    <a:lnTo>
                      <a:pt x="9247" y="0"/>
                    </a:lnTo>
                    <a:lnTo>
                      <a:pt x="9247" y="2"/>
                    </a:lnTo>
                    <a:lnTo>
                      <a:pt x="3132" y="2"/>
                    </a:lnTo>
                    <a:lnTo>
                      <a:pt x="3132" y="4"/>
                    </a:lnTo>
                    <a:lnTo>
                      <a:pt x="3084" y="4"/>
                    </a:lnTo>
                    <a:lnTo>
                      <a:pt x="3084" y="5"/>
                    </a:lnTo>
                    <a:lnTo>
                      <a:pt x="3044" y="5"/>
                    </a:lnTo>
                    <a:lnTo>
                      <a:pt x="3044" y="7"/>
                    </a:lnTo>
                    <a:lnTo>
                      <a:pt x="3012" y="7"/>
                    </a:lnTo>
                    <a:lnTo>
                      <a:pt x="3012" y="9"/>
                    </a:lnTo>
                    <a:lnTo>
                      <a:pt x="2989" y="9"/>
                    </a:lnTo>
                    <a:lnTo>
                      <a:pt x="2989" y="10"/>
                    </a:lnTo>
                    <a:lnTo>
                      <a:pt x="2965" y="10"/>
                    </a:lnTo>
                    <a:lnTo>
                      <a:pt x="2965" y="12"/>
                    </a:lnTo>
                    <a:lnTo>
                      <a:pt x="2942" y="12"/>
                    </a:lnTo>
                    <a:lnTo>
                      <a:pt x="2942" y="14"/>
                    </a:lnTo>
                    <a:lnTo>
                      <a:pt x="2922" y="14"/>
                    </a:lnTo>
                    <a:lnTo>
                      <a:pt x="2922" y="15"/>
                    </a:lnTo>
                    <a:lnTo>
                      <a:pt x="2905" y="15"/>
                    </a:lnTo>
                    <a:lnTo>
                      <a:pt x="2905" y="17"/>
                    </a:lnTo>
                    <a:lnTo>
                      <a:pt x="2889" y="17"/>
                    </a:lnTo>
                    <a:lnTo>
                      <a:pt x="2889" y="19"/>
                    </a:lnTo>
                    <a:lnTo>
                      <a:pt x="2872" y="19"/>
                    </a:lnTo>
                    <a:lnTo>
                      <a:pt x="2872" y="20"/>
                    </a:lnTo>
                    <a:lnTo>
                      <a:pt x="2855" y="20"/>
                    </a:lnTo>
                    <a:lnTo>
                      <a:pt x="2855" y="22"/>
                    </a:lnTo>
                    <a:lnTo>
                      <a:pt x="2839" y="22"/>
                    </a:lnTo>
                    <a:lnTo>
                      <a:pt x="2839" y="24"/>
                    </a:lnTo>
                    <a:lnTo>
                      <a:pt x="2827" y="24"/>
                    </a:lnTo>
                    <a:lnTo>
                      <a:pt x="2827" y="25"/>
                    </a:lnTo>
                    <a:lnTo>
                      <a:pt x="2814" y="25"/>
                    </a:lnTo>
                    <a:lnTo>
                      <a:pt x="2814" y="27"/>
                    </a:lnTo>
                    <a:lnTo>
                      <a:pt x="2800" y="27"/>
                    </a:lnTo>
                    <a:lnTo>
                      <a:pt x="2800" y="29"/>
                    </a:lnTo>
                    <a:lnTo>
                      <a:pt x="2787" y="29"/>
                    </a:lnTo>
                    <a:lnTo>
                      <a:pt x="2787" y="30"/>
                    </a:lnTo>
                    <a:lnTo>
                      <a:pt x="2774" y="30"/>
                    </a:lnTo>
                    <a:lnTo>
                      <a:pt x="2774" y="32"/>
                    </a:lnTo>
                    <a:lnTo>
                      <a:pt x="2762" y="32"/>
                    </a:lnTo>
                    <a:lnTo>
                      <a:pt x="2762" y="34"/>
                    </a:lnTo>
                    <a:lnTo>
                      <a:pt x="2749" y="34"/>
                    </a:lnTo>
                    <a:lnTo>
                      <a:pt x="2749" y="35"/>
                    </a:lnTo>
                    <a:lnTo>
                      <a:pt x="2739" y="35"/>
                    </a:lnTo>
                    <a:lnTo>
                      <a:pt x="2739" y="37"/>
                    </a:lnTo>
                    <a:lnTo>
                      <a:pt x="2729" y="37"/>
                    </a:lnTo>
                    <a:lnTo>
                      <a:pt x="2729" y="39"/>
                    </a:lnTo>
                    <a:lnTo>
                      <a:pt x="2717" y="39"/>
                    </a:lnTo>
                    <a:lnTo>
                      <a:pt x="2717" y="40"/>
                    </a:lnTo>
                    <a:lnTo>
                      <a:pt x="2707" y="40"/>
                    </a:lnTo>
                    <a:lnTo>
                      <a:pt x="2707" y="42"/>
                    </a:lnTo>
                    <a:lnTo>
                      <a:pt x="2695" y="42"/>
                    </a:lnTo>
                    <a:lnTo>
                      <a:pt x="2695" y="44"/>
                    </a:lnTo>
                    <a:lnTo>
                      <a:pt x="2685" y="44"/>
                    </a:lnTo>
                    <a:lnTo>
                      <a:pt x="2685" y="45"/>
                    </a:lnTo>
                    <a:lnTo>
                      <a:pt x="2675" y="45"/>
                    </a:lnTo>
                    <a:lnTo>
                      <a:pt x="2675" y="47"/>
                    </a:lnTo>
                    <a:lnTo>
                      <a:pt x="2664" y="47"/>
                    </a:lnTo>
                    <a:lnTo>
                      <a:pt x="2664" y="49"/>
                    </a:lnTo>
                    <a:lnTo>
                      <a:pt x="2655" y="49"/>
                    </a:lnTo>
                    <a:lnTo>
                      <a:pt x="2655" y="50"/>
                    </a:lnTo>
                    <a:lnTo>
                      <a:pt x="2647" y="50"/>
                    </a:lnTo>
                    <a:lnTo>
                      <a:pt x="2647" y="52"/>
                    </a:lnTo>
                    <a:lnTo>
                      <a:pt x="2637" y="52"/>
                    </a:lnTo>
                    <a:lnTo>
                      <a:pt x="2637" y="54"/>
                    </a:lnTo>
                    <a:lnTo>
                      <a:pt x="2629" y="54"/>
                    </a:lnTo>
                    <a:lnTo>
                      <a:pt x="2629" y="55"/>
                    </a:lnTo>
                    <a:lnTo>
                      <a:pt x="2620" y="55"/>
                    </a:lnTo>
                    <a:lnTo>
                      <a:pt x="2620" y="57"/>
                    </a:lnTo>
                    <a:lnTo>
                      <a:pt x="2610" y="57"/>
                    </a:lnTo>
                    <a:lnTo>
                      <a:pt x="2610" y="59"/>
                    </a:lnTo>
                    <a:lnTo>
                      <a:pt x="2602" y="59"/>
                    </a:lnTo>
                    <a:lnTo>
                      <a:pt x="2602" y="60"/>
                    </a:lnTo>
                    <a:lnTo>
                      <a:pt x="2594" y="60"/>
                    </a:lnTo>
                    <a:lnTo>
                      <a:pt x="2594" y="62"/>
                    </a:lnTo>
                    <a:lnTo>
                      <a:pt x="2584" y="62"/>
                    </a:lnTo>
                    <a:lnTo>
                      <a:pt x="2584" y="64"/>
                    </a:lnTo>
                    <a:lnTo>
                      <a:pt x="2575" y="64"/>
                    </a:lnTo>
                    <a:lnTo>
                      <a:pt x="2575" y="65"/>
                    </a:lnTo>
                    <a:lnTo>
                      <a:pt x="2567" y="65"/>
                    </a:lnTo>
                    <a:lnTo>
                      <a:pt x="2567" y="67"/>
                    </a:lnTo>
                    <a:lnTo>
                      <a:pt x="2560" y="67"/>
                    </a:lnTo>
                    <a:lnTo>
                      <a:pt x="2560" y="69"/>
                    </a:lnTo>
                    <a:lnTo>
                      <a:pt x="2552" y="69"/>
                    </a:lnTo>
                    <a:lnTo>
                      <a:pt x="2552" y="70"/>
                    </a:lnTo>
                    <a:lnTo>
                      <a:pt x="2544" y="70"/>
                    </a:lnTo>
                    <a:lnTo>
                      <a:pt x="2544" y="72"/>
                    </a:lnTo>
                    <a:lnTo>
                      <a:pt x="2537" y="72"/>
                    </a:lnTo>
                    <a:lnTo>
                      <a:pt x="2537" y="74"/>
                    </a:lnTo>
                    <a:lnTo>
                      <a:pt x="2529" y="74"/>
                    </a:lnTo>
                    <a:lnTo>
                      <a:pt x="2529" y="75"/>
                    </a:lnTo>
                    <a:lnTo>
                      <a:pt x="2522" y="75"/>
                    </a:lnTo>
                    <a:lnTo>
                      <a:pt x="2522" y="77"/>
                    </a:lnTo>
                    <a:lnTo>
                      <a:pt x="2514" y="77"/>
                    </a:lnTo>
                    <a:lnTo>
                      <a:pt x="2514" y="79"/>
                    </a:lnTo>
                    <a:lnTo>
                      <a:pt x="2505" y="79"/>
                    </a:lnTo>
                    <a:lnTo>
                      <a:pt x="2505" y="80"/>
                    </a:lnTo>
                    <a:lnTo>
                      <a:pt x="2499" y="80"/>
                    </a:lnTo>
                    <a:lnTo>
                      <a:pt x="2499" y="82"/>
                    </a:lnTo>
                    <a:lnTo>
                      <a:pt x="2490" y="82"/>
                    </a:lnTo>
                    <a:lnTo>
                      <a:pt x="2490" y="84"/>
                    </a:lnTo>
                    <a:lnTo>
                      <a:pt x="2484" y="84"/>
                    </a:lnTo>
                    <a:lnTo>
                      <a:pt x="2484" y="85"/>
                    </a:lnTo>
                    <a:lnTo>
                      <a:pt x="2477" y="85"/>
                    </a:lnTo>
                    <a:lnTo>
                      <a:pt x="2477" y="87"/>
                    </a:lnTo>
                    <a:lnTo>
                      <a:pt x="2470" y="87"/>
                    </a:lnTo>
                    <a:lnTo>
                      <a:pt x="2470" y="89"/>
                    </a:lnTo>
                    <a:lnTo>
                      <a:pt x="2464" y="89"/>
                    </a:lnTo>
                    <a:lnTo>
                      <a:pt x="2464" y="90"/>
                    </a:lnTo>
                    <a:lnTo>
                      <a:pt x="2457" y="90"/>
                    </a:lnTo>
                    <a:lnTo>
                      <a:pt x="2457" y="92"/>
                    </a:lnTo>
                    <a:lnTo>
                      <a:pt x="2450" y="92"/>
                    </a:lnTo>
                    <a:lnTo>
                      <a:pt x="2450" y="94"/>
                    </a:lnTo>
                    <a:lnTo>
                      <a:pt x="2442" y="94"/>
                    </a:lnTo>
                    <a:lnTo>
                      <a:pt x="2442" y="95"/>
                    </a:lnTo>
                    <a:lnTo>
                      <a:pt x="2435" y="95"/>
                    </a:lnTo>
                    <a:lnTo>
                      <a:pt x="2435" y="97"/>
                    </a:lnTo>
                    <a:lnTo>
                      <a:pt x="2429" y="97"/>
                    </a:lnTo>
                    <a:lnTo>
                      <a:pt x="2429" y="99"/>
                    </a:lnTo>
                    <a:lnTo>
                      <a:pt x="2422" y="99"/>
                    </a:lnTo>
                    <a:lnTo>
                      <a:pt x="2422" y="100"/>
                    </a:lnTo>
                    <a:lnTo>
                      <a:pt x="2415" y="100"/>
                    </a:lnTo>
                    <a:lnTo>
                      <a:pt x="2415" y="102"/>
                    </a:lnTo>
                    <a:lnTo>
                      <a:pt x="2409" y="102"/>
                    </a:lnTo>
                    <a:lnTo>
                      <a:pt x="2409" y="104"/>
                    </a:lnTo>
                    <a:lnTo>
                      <a:pt x="2402" y="104"/>
                    </a:lnTo>
                    <a:lnTo>
                      <a:pt x="2402" y="105"/>
                    </a:lnTo>
                    <a:lnTo>
                      <a:pt x="2395" y="105"/>
                    </a:lnTo>
                    <a:lnTo>
                      <a:pt x="2395" y="107"/>
                    </a:lnTo>
                    <a:lnTo>
                      <a:pt x="2390" y="107"/>
                    </a:lnTo>
                    <a:lnTo>
                      <a:pt x="2390" y="109"/>
                    </a:lnTo>
                    <a:lnTo>
                      <a:pt x="2384" y="109"/>
                    </a:lnTo>
                    <a:lnTo>
                      <a:pt x="2384" y="110"/>
                    </a:lnTo>
                    <a:lnTo>
                      <a:pt x="2379" y="110"/>
                    </a:lnTo>
                    <a:lnTo>
                      <a:pt x="2379" y="112"/>
                    </a:lnTo>
                    <a:lnTo>
                      <a:pt x="2372" y="112"/>
                    </a:lnTo>
                    <a:lnTo>
                      <a:pt x="2372" y="114"/>
                    </a:lnTo>
                    <a:lnTo>
                      <a:pt x="2365" y="114"/>
                    </a:lnTo>
                    <a:lnTo>
                      <a:pt x="2365" y="115"/>
                    </a:lnTo>
                    <a:lnTo>
                      <a:pt x="2360" y="115"/>
                    </a:lnTo>
                    <a:lnTo>
                      <a:pt x="2360" y="117"/>
                    </a:lnTo>
                    <a:lnTo>
                      <a:pt x="2354" y="117"/>
                    </a:lnTo>
                    <a:lnTo>
                      <a:pt x="2354" y="119"/>
                    </a:lnTo>
                    <a:lnTo>
                      <a:pt x="2349" y="119"/>
                    </a:lnTo>
                    <a:lnTo>
                      <a:pt x="2349" y="120"/>
                    </a:lnTo>
                    <a:lnTo>
                      <a:pt x="2342" y="120"/>
                    </a:lnTo>
                    <a:lnTo>
                      <a:pt x="2342" y="122"/>
                    </a:lnTo>
                    <a:lnTo>
                      <a:pt x="2335" y="122"/>
                    </a:lnTo>
                    <a:lnTo>
                      <a:pt x="2335" y="124"/>
                    </a:lnTo>
                    <a:lnTo>
                      <a:pt x="2330" y="124"/>
                    </a:lnTo>
                    <a:lnTo>
                      <a:pt x="2330" y="125"/>
                    </a:lnTo>
                    <a:lnTo>
                      <a:pt x="2324" y="125"/>
                    </a:lnTo>
                    <a:lnTo>
                      <a:pt x="2324" y="127"/>
                    </a:lnTo>
                    <a:lnTo>
                      <a:pt x="2319" y="127"/>
                    </a:lnTo>
                    <a:lnTo>
                      <a:pt x="2319" y="129"/>
                    </a:lnTo>
                    <a:lnTo>
                      <a:pt x="2312" y="129"/>
                    </a:lnTo>
                    <a:lnTo>
                      <a:pt x="2312" y="130"/>
                    </a:lnTo>
                    <a:lnTo>
                      <a:pt x="2307" y="130"/>
                    </a:lnTo>
                    <a:lnTo>
                      <a:pt x="2307" y="132"/>
                    </a:lnTo>
                    <a:lnTo>
                      <a:pt x="2302" y="132"/>
                    </a:lnTo>
                    <a:lnTo>
                      <a:pt x="2302" y="134"/>
                    </a:lnTo>
                    <a:lnTo>
                      <a:pt x="2295" y="134"/>
                    </a:lnTo>
                    <a:lnTo>
                      <a:pt x="2295" y="135"/>
                    </a:lnTo>
                    <a:lnTo>
                      <a:pt x="2290" y="135"/>
                    </a:lnTo>
                    <a:lnTo>
                      <a:pt x="2290" y="137"/>
                    </a:lnTo>
                    <a:lnTo>
                      <a:pt x="2285" y="137"/>
                    </a:lnTo>
                    <a:lnTo>
                      <a:pt x="2285" y="139"/>
                    </a:lnTo>
                    <a:lnTo>
                      <a:pt x="2280" y="139"/>
                    </a:lnTo>
                    <a:lnTo>
                      <a:pt x="2280" y="140"/>
                    </a:lnTo>
                    <a:lnTo>
                      <a:pt x="2274" y="140"/>
                    </a:lnTo>
                    <a:lnTo>
                      <a:pt x="2274" y="142"/>
                    </a:lnTo>
                    <a:lnTo>
                      <a:pt x="2269" y="142"/>
                    </a:lnTo>
                    <a:lnTo>
                      <a:pt x="2269" y="144"/>
                    </a:lnTo>
                    <a:lnTo>
                      <a:pt x="2264" y="144"/>
                    </a:lnTo>
                    <a:lnTo>
                      <a:pt x="2264" y="145"/>
                    </a:lnTo>
                    <a:lnTo>
                      <a:pt x="2259" y="145"/>
                    </a:lnTo>
                    <a:lnTo>
                      <a:pt x="2259" y="147"/>
                    </a:lnTo>
                    <a:lnTo>
                      <a:pt x="2252" y="147"/>
                    </a:lnTo>
                    <a:lnTo>
                      <a:pt x="2252" y="149"/>
                    </a:lnTo>
                    <a:lnTo>
                      <a:pt x="2247" y="149"/>
                    </a:lnTo>
                    <a:lnTo>
                      <a:pt x="2247" y="150"/>
                    </a:lnTo>
                    <a:lnTo>
                      <a:pt x="2242" y="150"/>
                    </a:lnTo>
                    <a:lnTo>
                      <a:pt x="2242" y="152"/>
                    </a:lnTo>
                    <a:lnTo>
                      <a:pt x="2237" y="152"/>
                    </a:lnTo>
                    <a:lnTo>
                      <a:pt x="2237" y="154"/>
                    </a:lnTo>
                    <a:lnTo>
                      <a:pt x="2232" y="154"/>
                    </a:lnTo>
                    <a:lnTo>
                      <a:pt x="2232" y="155"/>
                    </a:lnTo>
                    <a:lnTo>
                      <a:pt x="2225" y="155"/>
                    </a:lnTo>
                    <a:lnTo>
                      <a:pt x="2225" y="157"/>
                    </a:lnTo>
                    <a:lnTo>
                      <a:pt x="2220" y="157"/>
                    </a:lnTo>
                    <a:lnTo>
                      <a:pt x="2220" y="159"/>
                    </a:lnTo>
                    <a:lnTo>
                      <a:pt x="2215" y="159"/>
                    </a:lnTo>
                    <a:lnTo>
                      <a:pt x="2215" y="160"/>
                    </a:lnTo>
                    <a:lnTo>
                      <a:pt x="2210" y="160"/>
                    </a:lnTo>
                    <a:lnTo>
                      <a:pt x="2210" y="162"/>
                    </a:lnTo>
                    <a:lnTo>
                      <a:pt x="2205" y="162"/>
                    </a:lnTo>
                    <a:lnTo>
                      <a:pt x="2205" y="164"/>
                    </a:lnTo>
                    <a:lnTo>
                      <a:pt x="2202" y="164"/>
                    </a:lnTo>
                    <a:lnTo>
                      <a:pt x="2202" y="165"/>
                    </a:lnTo>
                    <a:lnTo>
                      <a:pt x="2197" y="165"/>
                    </a:lnTo>
                    <a:lnTo>
                      <a:pt x="2197" y="167"/>
                    </a:lnTo>
                    <a:lnTo>
                      <a:pt x="2192" y="167"/>
                    </a:lnTo>
                    <a:lnTo>
                      <a:pt x="2192" y="169"/>
                    </a:lnTo>
                    <a:lnTo>
                      <a:pt x="2187" y="169"/>
                    </a:lnTo>
                    <a:lnTo>
                      <a:pt x="2187" y="170"/>
                    </a:lnTo>
                    <a:lnTo>
                      <a:pt x="2182" y="170"/>
                    </a:lnTo>
                    <a:lnTo>
                      <a:pt x="2182" y="172"/>
                    </a:lnTo>
                    <a:lnTo>
                      <a:pt x="2177" y="172"/>
                    </a:lnTo>
                    <a:lnTo>
                      <a:pt x="2177" y="174"/>
                    </a:lnTo>
                    <a:lnTo>
                      <a:pt x="2172" y="174"/>
                    </a:lnTo>
                    <a:lnTo>
                      <a:pt x="2172" y="175"/>
                    </a:lnTo>
                    <a:lnTo>
                      <a:pt x="2167" y="175"/>
                    </a:lnTo>
                    <a:lnTo>
                      <a:pt x="2167" y="177"/>
                    </a:lnTo>
                    <a:lnTo>
                      <a:pt x="2162" y="177"/>
                    </a:lnTo>
                    <a:lnTo>
                      <a:pt x="2162" y="179"/>
                    </a:lnTo>
                    <a:lnTo>
                      <a:pt x="2157" y="179"/>
                    </a:lnTo>
                    <a:lnTo>
                      <a:pt x="2157" y="180"/>
                    </a:lnTo>
                    <a:lnTo>
                      <a:pt x="2152" y="180"/>
                    </a:lnTo>
                    <a:lnTo>
                      <a:pt x="2152" y="182"/>
                    </a:lnTo>
                    <a:lnTo>
                      <a:pt x="2147" y="182"/>
                    </a:lnTo>
                    <a:lnTo>
                      <a:pt x="2147" y="184"/>
                    </a:lnTo>
                    <a:lnTo>
                      <a:pt x="2142" y="184"/>
                    </a:lnTo>
                    <a:lnTo>
                      <a:pt x="2142" y="185"/>
                    </a:lnTo>
                    <a:lnTo>
                      <a:pt x="2139" y="185"/>
                    </a:lnTo>
                    <a:lnTo>
                      <a:pt x="2139" y="187"/>
                    </a:lnTo>
                    <a:lnTo>
                      <a:pt x="2134" y="187"/>
                    </a:lnTo>
                    <a:lnTo>
                      <a:pt x="2134" y="189"/>
                    </a:lnTo>
                    <a:lnTo>
                      <a:pt x="2129" y="189"/>
                    </a:lnTo>
                    <a:lnTo>
                      <a:pt x="2129" y="190"/>
                    </a:lnTo>
                    <a:lnTo>
                      <a:pt x="2124" y="190"/>
                    </a:lnTo>
                    <a:lnTo>
                      <a:pt x="2124" y="192"/>
                    </a:lnTo>
                    <a:lnTo>
                      <a:pt x="2120" y="192"/>
                    </a:lnTo>
                    <a:lnTo>
                      <a:pt x="2120" y="194"/>
                    </a:lnTo>
                    <a:lnTo>
                      <a:pt x="2115" y="194"/>
                    </a:lnTo>
                    <a:lnTo>
                      <a:pt x="2115" y="195"/>
                    </a:lnTo>
                    <a:lnTo>
                      <a:pt x="2110" y="195"/>
                    </a:lnTo>
                    <a:lnTo>
                      <a:pt x="2110" y="197"/>
                    </a:lnTo>
                    <a:lnTo>
                      <a:pt x="2107" y="197"/>
                    </a:lnTo>
                    <a:lnTo>
                      <a:pt x="2107" y="199"/>
                    </a:lnTo>
                    <a:lnTo>
                      <a:pt x="2102" y="199"/>
                    </a:lnTo>
                    <a:lnTo>
                      <a:pt x="2102" y="200"/>
                    </a:lnTo>
                    <a:lnTo>
                      <a:pt x="2097" y="200"/>
                    </a:lnTo>
                    <a:lnTo>
                      <a:pt x="2097" y="202"/>
                    </a:lnTo>
                    <a:lnTo>
                      <a:pt x="2094" y="202"/>
                    </a:lnTo>
                    <a:lnTo>
                      <a:pt x="2094" y="204"/>
                    </a:lnTo>
                    <a:lnTo>
                      <a:pt x="2089" y="204"/>
                    </a:lnTo>
                    <a:lnTo>
                      <a:pt x="2089" y="205"/>
                    </a:lnTo>
                    <a:lnTo>
                      <a:pt x="2084" y="205"/>
                    </a:lnTo>
                    <a:lnTo>
                      <a:pt x="2084" y="207"/>
                    </a:lnTo>
                    <a:lnTo>
                      <a:pt x="2080" y="207"/>
                    </a:lnTo>
                    <a:lnTo>
                      <a:pt x="2080" y="209"/>
                    </a:lnTo>
                    <a:lnTo>
                      <a:pt x="2075" y="209"/>
                    </a:lnTo>
                    <a:lnTo>
                      <a:pt x="2075" y="210"/>
                    </a:lnTo>
                    <a:lnTo>
                      <a:pt x="2070" y="210"/>
                    </a:lnTo>
                    <a:lnTo>
                      <a:pt x="2070" y="212"/>
                    </a:lnTo>
                    <a:lnTo>
                      <a:pt x="2067" y="212"/>
                    </a:lnTo>
                    <a:lnTo>
                      <a:pt x="2067" y="214"/>
                    </a:lnTo>
                    <a:lnTo>
                      <a:pt x="2062" y="214"/>
                    </a:lnTo>
                    <a:lnTo>
                      <a:pt x="2062" y="215"/>
                    </a:lnTo>
                    <a:lnTo>
                      <a:pt x="2057" y="215"/>
                    </a:lnTo>
                    <a:lnTo>
                      <a:pt x="2057" y="217"/>
                    </a:lnTo>
                    <a:lnTo>
                      <a:pt x="2054" y="217"/>
                    </a:lnTo>
                    <a:lnTo>
                      <a:pt x="2054" y="219"/>
                    </a:lnTo>
                    <a:lnTo>
                      <a:pt x="2049" y="219"/>
                    </a:lnTo>
                    <a:lnTo>
                      <a:pt x="2049" y="220"/>
                    </a:lnTo>
                    <a:lnTo>
                      <a:pt x="2045" y="220"/>
                    </a:lnTo>
                    <a:lnTo>
                      <a:pt x="2045" y="222"/>
                    </a:lnTo>
                    <a:lnTo>
                      <a:pt x="2040" y="222"/>
                    </a:lnTo>
                    <a:lnTo>
                      <a:pt x="2040" y="224"/>
                    </a:lnTo>
                    <a:lnTo>
                      <a:pt x="2037" y="224"/>
                    </a:lnTo>
                    <a:lnTo>
                      <a:pt x="2037" y="225"/>
                    </a:lnTo>
                    <a:lnTo>
                      <a:pt x="2032" y="225"/>
                    </a:lnTo>
                    <a:lnTo>
                      <a:pt x="2032" y="227"/>
                    </a:lnTo>
                    <a:lnTo>
                      <a:pt x="2029" y="227"/>
                    </a:lnTo>
                    <a:lnTo>
                      <a:pt x="2029" y="229"/>
                    </a:lnTo>
                    <a:lnTo>
                      <a:pt x="2024" y="229"/>
                    </a:lnTo>
                    <a:lnTo>
                      <a:pt x="2024" y="230"/>
                    </a:lnTo>
                    <a:lnTo>
                      <a:pt x="2020" y="230"/>
                    </a:lnTo>
                    <a:lnTo>
                      <a:pt x="2020" y="232"/>
                    </a:lnTo>
                    <a:lnTo>
                      <a:pt x="2017" y="232"/>
                    </a:lnTo>
                    <a:lnTo>
                      <a:pt x="2017" y="234"/>
                    </a:lnTo>
                    <a:lnTo>
                      <a:pt x="2012" y="234"/>
                    </a:lnTo>
                    <a:lnTo>
                      <a:pt x="2012" y="235"/>
                    </a:lnTo>
                    <a:lnTo>
                      <a:pt x="2009" y="235"/>
                    </a:lnTo>
                    <a:lnTo>
                      <a:pt x="2009" y="237"/>
                    </a:lnTo>
                    <a:lnTo>
                      <a:pt x="2004" y="237"/>
                    </a:lnTo>
                    <a:lnTo>
                      <a:pt x="2004" y="239"/>
                    </a:lnTo>
                    <a:lnTo>
                      <a:pt x="2000" y="239"/>
                    </a:lnTo>
                    <a:lnTo>
                      <a:pt x="2000" y="240"/>
                    </a:lnTo>
                    <a:lnTo>
                      <a:pt x="1995" y="240"/>
                    </a:lnTo>
                    <a:lnTo>
                      <a:pt x="1995" y="242"/>
                    </a:lnTo>
                    <a:lnTo>
                      <a:pt x="1992" y="242"/>
                    </a:lnTo>
                    <a:lnTo>
                      <a:pt x="1992" y="244"/>
                    </a:lnTo>
                    <a:lnTo>
                      <a:pt x="1987" y="244"/>
                    </a:lnTo>
                    <a:lnTo>
                      <a:pt x="1987" y="245"/>
                    </a:lnTo>
                    <a:lnTo>
                      <a:pt x="1984" y="245"/>
                    </a:lnTo>
                    <a:lnTo>
                      <a:pt x="1984" y="247"/>
                    </a:lnTo>
                    <a:lnTo>
                      <a:pt x="1979" y="247"/>
                    </a:lnTo>
                    <a:lnTo>
                      <a:pt x="1979" y="249"/>
                    </a:lnTo>
                    <a:lnTo>
                      <a:pt x="1975" y="249"/>
                    </a:lnTo>
                    <a:lnTo>
                      <a:pt x="1975" y="250"/>
                    </a:lnTo>
                    <a:lnTo>
                      <a:pt x="1972" y="250"/>
                    </a:lnTo>
                    <a:lnTo>
                      <a:pt x="1972" y="252"/>
                    </a:lnTo>
                    <a:lnTo>
                      <a:pt x="1967" y="252"/>
                    </a:lnTo>
                    <a:lnTo>
                      <a:pt x="1967" y="254"/>
                    </a:lnTo>
                    <a:lnTo>
                      <a:pt x="1964" y="254"/>
                    </a:lnTo>
                    <a:lnTo>
                      <a:pt x="1964" y="255"/>
                    </a:lnTo>
                    <a:lnTo>
                      <a:pt x="1960" y="255"/>
                    </a:lnTo>
                    <a:lnTo>
                      <a:pt x="1960" y="257"/>
                    </a:lnTo>
                    <a:lnTo>
                      <a:pt x="1955" y="257"/>
                    </a:lnTo>
                    <a:lnTo>
                      <a:pt x="1955" y="259"/>
                    </a:lnTo>
                    <a:lnTo>
                      <a:pt x="1952" y="259"/>
                    </a:lnTo>
                    <a:lnTo>
                      <a:pt x="1952" y="260"/>
                    </a:lnTo>
                    <a:lnTo>
                      <a:pt x="1949" y="260"/>
                    </a:lnTo>
                    <a:lnTo>
                      <a:pt x="1949" y="262"/>
                    </a:lnTo>
                    <a:lnTo>
                      <a:pt x="1944" y="262"/>
                    </a:lnTo>
                    <a:lnTo>
                      <a:pt x="1944" y="264"/>
                    </a:lnTo>
                    <a:lnTo>
                      <a:pt x="1940" y="264"/>
                    </a:lnTo>
                    <a:lnTo>
                      <a:pt x="1940" y="265"/>
                    </a:lnTo>
                    <a:lnTo>
                      <a:pt x="1937" y="265"/>
                    </a:lnTo>
                    <a:lnTo>
                      <a:pt x="1937" y="267"/>
                    </a:lnTo>
                    <a:lnTo>
                      <a:pt x="1934" y="267"/>
                    </a:lnTo>
                    <a:lnTo>
                      <a:pt x="1934" y="269"/>
                    </a:lnTo>
                    <a:lnTo>
                      <a:pt x="1929" y="269"/>
                    </a:lnTo>
                    <a:lnTo>
                      <a:pt x="1929" y="270"/>
                    </a:lnTo>
                    <a:lnTo>
                      <a:pt x="1925" y="270"/>
                    </a:lnTo>
                    <a:lnTo>
                      <a:pt x="1925" y="272"/>
                    </a:lnTo>
                    <a:lnTo>
                      <a:pt x="1922" y="272"/>
                    </a:lnTo>
                    <a:lnTo>
                      <a:pt x="1922" y="274"/>
                    </a:lnTo>
                    <a:lnTo>
                      <a:pt x="1919" y="274"/>
                    </a:lnTo>
                    <a:lnTo>
                      <a:pt x="1919" y="275"/>
                    </a:lnTo>
                    <a:lnTo>
                      <a:pt x="1914" y="275"/>
                    </a:lnTo>
                    <a:lnTo>
                      <a:pt x="1914" y="277"/>
                    </a:lnTo>
                    <a:lnTo>
                      <a:pt x="1910" y="277"/>
                    </a:lnTo>
                    <a:lnTo>
                      <a:pt x="1910" y="279"/>
                    </a:lnTo>
                    <a:lnTo>
                      <a:pt x="1907" y="279"/>
                    </a:lnTo>
                    <a:lnTo>
                      <a:pt x="1907" y="280"/>
                    </a:lnTo>
                    <a:lnTo>
                      <a:pt x="1904" y="280"/>
                    </a:lnTo>
                    <a:lnTo>
                      <a:pt x="1904" y="282"/>
                    </a:lnTo>
                    <a:lnTo>
                      <a:pt x="1899" y="282"/>
                    </a:lnTo>
                    <a:lnTo>
                      <a:pt x="1899" y="284"/>
                    </a:lnTo>
                    <a:lnTo>
                      <a:pt x="1895" y="284"/>
                    </a:lnTo>
                    <a:lnTo>
                      <a:pt x="1895" y="285"/>
                    </a:lnTo>
                    <a:lnTo>
                      <a:pt x="1892" y="285"/>
                    </a:lnTo>
                    <a:lnTo>
                      <a:pt x="1892" y="287"/>
                    </a:lnTo>
                    <a:lnTo>
                      <a:pt x="1887" y="287"/>
                    </a:lnTo>
                    <a:lnTo>
                      <a:pt x="1887" y="289"/>
                    </a:lnTo>
                    <a:lnTo>
                      <a:pt x="1884" y="289"/>
                    </a:lnTo>
                    <a:lnTo>
                      <a:pt x="1884" y="290"/>
                    </a:lnTo>
                    <a:lnTo>
                      <a:pt x="1880" y="290"/>
                    </a:lnTo>
                    <a:lnTo>
                      <a:pt x="1880" y="292"/>
                    </a:lnTo>
                    <a:lnTo>
                      <a:pt x="1877" y="292"/>
                    </a:lnTo>
                    <a:lnTo>
                      <a:pt x="1877" y="294"/>
                    </a:lnTo>
                    <a:lnTo>
                      <a:pt x="1874" y="294"/>
                    </a:lnTo>
                    <a:lnTo>
                      <a:pt x="1874" y="295"/>
                    </a:lnTo>
                    <a:lnTo>
                      <a:pt x="1870" y="295"/>
                    </a:lnTo>
                    <a:lnTo>
                      <a:pt x="1870" y="297"/>
                    </a:lnTo>
                    <a:lnTo>
                      <a:pt x="1867" y="297"/>
                    </a:lnTo>
                    <a:lnTo>
                      <a:pt x="1867" y="299"/>
                    </a:lnTo>
                    <a:lnTo>
                      <a:pt x="1862" y="299"/>
                    </a:lnTo>
                    <a:lnTo>
                      <a:pt x="1862" y="300"/>
                    </a:lnTo>
                    <a:lnTo>
                      <a:pt x="1859" y="300"/>
                    </a:lnTo>
                    <a:lnTo>
                      <a:pt x="1859" y="302"/>
                    </a:lnTo>
                    <a:lnTo>
                      <a:pt x="1855" y="302"/>
                    </a:lnTo>
                    <a:lnTo>
                      <a:pt x="1855" y="304"/>
                    </a:lnTo>
                    <a:lnTo>
                      <a:pt x="1852" y="304"/>
                    </a:lnTo>
                    <a:lnTo>
                      <a:pt x="1852" y="305"/>
                    </a:lnTo>
                    <a:lnTo>
                      <a:pt x="1849" y="305"/>
                    </a:lnTo>
                    <a:lnTo>
                      <a:pt x="1849" y="307"/>
                    </a:lnTo>
                    <a:lnTo>
                      <a:pt x="1845" y="307"/>
                    </a:lnTo>
                    <a:lnTo>
                      <a:pt x="1845" y="309"/>
                    </a:lnTo>
                    <a:lnTo>
                      <a:pt x="1842" y="309"/>
                    </a:lnTo>
                    <a:lnTo>
                      <a:pt x="1842" y="310"/>
                    </a:lnTo>
                    <a:lnTo>
                      <a:pt x="1837" y="310"/>
                    </a:lnTo>
                    <a:lnTo>
                      <a:pt x="1837" y="312"/>
                    </a:lnTo>
                    <a:lnTo>
                      <a:pt x="1834" y="312"/>
                    </a:lnTo>
                    <a:lnTo>
                      <a:pt x="1834" y="314"/>
                    </a:lnTo>
                    <a:lnTo>
                      <a:pt x="1830" y="314"/>
                    </a:lnTo>
                    <a:lnTo>
                      <a:pt x="1830" y="315"/>
                    </a:lnTo>
                    <a:lnTo>
                      <a:pt x="1827" y="315"/>
                    </a:lnTo>
                    <a:lnTo>
                      <a:pt x="1827" y="317"/>
                    </a:lnTo>
                    <a:lnTo>
                      <a:pt x="1824" y="317"/>
                    </a:lnTo>
                    <a:lnTo>
                      <a:pt x="1824" y="319"/>
                    </a:lnTo>
                    <a:lnTo>
                      <a:pt x="1820" y="319"/>
                    </a:lnTo>
                    <a:lnTo>
                      <a:pt x="1820" y="320"/>
                    </a:lnTo>
                    <a:lnTo>
                      <a:pt x="1817" y="320"/>
                    </a:lnTo>
                    <a:lnTo>
                      <a:pt x="1817" y="322"/>
                    </a:lnTo>
                    <a:lnTo>
                      <a:pt x="1814" y="322"/>
                    </a:lnTo>
                    <a:lnTo>
                      <a:pt x="1814" y="324"/>
                    </a:lnTo>
                    <a:lnTo>
                      <a:pt x="1810" y="324"/>
                    </a:lnTo>
                    <a:lnTo>
                      <a:pt x="1810" y="325"/>
                    </a:lnTo>
                    <a:lnTo>
                      <a:pt x="1807" y="325"/>
                    </a:lnTo>
                    <a:lnTo>
                      <a:pt x="1807" y="327"/>
                    </a:lnTo>
                    <a:lnTo>
                      <a:pt x="1804" y="327"/>
                    </a:lnTo>
                    <a:lnTo>
                      <a:pt x="1804" y="329"/>
                    </a:lnTo>
                    <a:lnTo>
                      <a:pt x="1800" y="329"/>
                    </a:lnTo>
                    <a:lnTo>
                      <a:pt x="1800" y="330"/>
                    </a:lnTo>
                    <a:lnTo>
                      <a:pt x="1797" y="330"/>
                    </a:lnTo>
                    <a:lnTo>
                      <a:pt x="1797" y="332"/>
                    </a:lnTo>
                    <a:lnTo>
                      <a:pt x="1794" y="332"/>
                    </a:lnTo>
                    <a:lnTo>
                      <a:pt x="1794" y="334"/>
                    </a:lnTo>
                    <a:lnTo>
                      <a:pt x="1790" y="334"/>
                    </a:lnTo>
                    <a:lnTo>
                      <a:pt x="1790" y="335"/>
                    </a:lnTo>
                    <a:lnTo>
                      <a:pt x="1787" y="335"/>
                    </a:lnTo>
                    <a:lnTo>
                      <a:pt x="1787" y="337"/>
                    </a:lnTo>
                    <a:lnTo>
                      <a:pt x="1784" y="337"/>
                    </a:lnTo>
                    <a:lnTo>
                      <a:pt x="1784" y="339"/>
                    </a:lnTo>
                    <a:lnTo>
                      <a:pt x="1780" y="339"/>
                    </a:lnTo>
                    <a:lnTo>
                      <a:pt x="1780" y="340"/>
                    </a:lnTo>
                    <a:lnTo>
                      <a:pt x="1777" y="340"/>
                    </a:lnTo>
                    <a:lnTo>
                      <a:pt x="1777" y="342"/>
                    </a:lnTo>
                    <a:lnTo>
                      <a:pt x="1774" y="342"/>
                    </a:lnTo>
                    <a:lnTo>
                      <a:pt x="1774" y="344"/>
                    </a:lnTo>
                    <a:lnTo>
                      <a:pt x="1770" y="344"/>
                    </a:lnTo>
                    <a:lnTo>
                      <a:pt x="1770" y="345"/>
                    </a:lnTo>
                    <a:lnTo>
                      <a:pt x="1767" y="345"/>
                    </a:lnTo>
                    <a:lnTo>
                      <a:pt x="1767" y="347"/>
                    </a:lnTo>
                    <a:lnTo>
                      <a:pt x="1764" y="347"/>
                    </a:lnTo>
                    <a:lnTo>
                      <a:pt x="1764" y="349"/>
                    </a:lnTo>
                    <a:lnTo>
                      <a:pt x="1760" y="349"/>
                    </a:lnTo>
                    <a:lnTo>
                      <a:pt x="1760" y="350"/>
                    </a:lnTo>
                    <a:lnTo>
                      <a:pt x="1757" y="350"/>
                    </a:lnTo>
                    <a:lnTo>
                      <a:pt x="1757" y="352"/>
                    </a:lnTo>
                    <a:lnTo>
                      <a:pt x="1754" y="352"/>
                    </a:lnTo>
                    <a:lnTo>
                      <a:pt x="1754" y="354"/>
                    </a:lnTo>
                    <a:lnTo>
                      <a:pt x="1750" y="354"/>
                    </a:lnTo>
                    <a:lnTo>
                      <a:pt x="1750" y="355"/>
                    </a:lnTo>
                    <a:lnTo>
                      <a:pt x="1747" y="355"/>
                    </a:lnTo>
                    <a:lnTo>
                      <a:pt x="1747" y="357"/>
                    </a:lnTo>
                    <a:lnTo>
                      <a:pt x="1745" y="357"/>
                    </a:lnTo>
                    <a:lnTo>
                      <a:pt x="1745" y="359"/>
                    </a:lnTo>
                    <a:lnTo>
                      <a:pt x="1742" y="359"/>
                    </a:lnTo>
                    <a:lnTo>
                      <a:pt x="1742" y="360"/>
                    </a:lnTo>
                    <a:lnTo>
                      <a:pt x="1739" y="360"/>
                    </a:lnTo>
                    <a:lnTo>
                      <a:pt x="1739" y="362"/>
                    </a:lnTo>
                    <a:lnTo>
                      <a:pt x="1735" y="362"/>
                    </a:lnTo>
                    <a:lnTo>
                      <a:pt x="1735" y="364"/>
                    </a:lnTo>
                    <a:lnTo>
                      <a:pt x="1732" y="364"/>
                    </a:lnTo>
                    <a:lnTo>
                      <a:pt x="1732" y="365"/>
                    </a:lnTo>
                    <a:lnTo>
                      <a:pt x="1729" y="365"/>
                    </a:lnTo>
                    <a:lnTo>
                      <a:pt x="1729" y="367"/>
                    </a:lnTo>
                    <a:lnTo>
                      <a:pt x="1725" y="367"/>
                    </a:lnTo>
                    <a:lnTo>
                      <a:pt x="1725" y="369"/>
                    </a:lnTo>
                    <a:lnTo>
                      <a:pt x="1722" y="369"/>
                    </a:lnTo>
                    <a:lnTo>
                      <a:pt x="1722" y="370"/>
                    </a:lnTo>
                    <a:lnTo>
                      <a:pt x="1719" y="370"/>
                    </a:lnTo>
                    <a:lnTo>
                      <a:pt x="1719" y="372"/>
                    </a:lnTo>
                    <a:lnTo>
                      <a:pt x="1717" y="372"/>
                    </a:lnTo>
                    <a:lnTo>
                      <a:pt x="1717" y="374"/>
                    </a:lnTo>
                    <a:lnTo>
                      <a:pt x="1714" y="374"/>
                    </a:lnTo>
                    <a:lnTo>
                      <a:pt x="1714" y="375"/>
                    </a:lnTo>
                    <a:lnTo>
                      <a:pt x="1710" y="375"/>
                    </a:lnTo>
                    <a:lnTo>
                      <a:pt x="1710" y="377"/>
                    </a:lnTo>
                    <a:lnTo>
                      <a:pt x="1707" y="377"/>
                    </a:lnTo>
                    <a:lnTo>
                      <a:pt x="1707" y="379"/>
                    </a:lnTo>
                    <a:lnTo>
                      <a:pt x="1704" y="379"/>
                    </a:lnTo>
                    <a:lnTo>
                      <a:pt x="1704" y="380"/>
                    </a:lnTo>
                    <a:lnTo>
                      <a:pt x="1700" y="380"/>
                    </a:lnTo>
                    <a:lnTo>
                      <a:pt x="1700" y="382"/>
                    </a:lnTo>
                    <a:lnTo>
                      <a:pt x="1697" y="382"/>
                    </a:lnTo>
                    <a:lnTo>
                      <a:pt x="1697" y="384"/>
                    </a:lnTo>
                    <a:lnTo>
                      <a:pt x="1694" y="384"/>
                    </a:lnTo>
                    <a:lnTo>
                      <a:pt x="1694" y="385"/>
                    </a:lnTo>
                    <a:lnTo>
                      <a:pt x="1690" y="385"/>
                    </a:lnTo>
                    <a:lnTo>
                      <a:pt x="1690" y="387"/>
                    </a:lnTo>
                    <a:lnTo>
                      <a:pt x="1687" y="387"/>
                    </a:lnTo>
                    <a:lnTo>
                      <a:pt x="1687" y="389"/>
                    </a:lnTo>
                    <a:lnTo>
                      <a:pt x="1685" y="389"/>
                    </a:lnTo>
                    <a:lnTo>
                      <a:pt x="1685" y="390"/>
                    </a:lnTo>
                    <a:lnTo>
                      <a:pt x="1682" y="390"/>
                    </a:lnTo>
                    <a:lnTo>
                      <a:pt x="1682" y="392"/>
                    </a:lnTo>
                    <a:lnTo>
                      <a:pt x="1679" y="392"/>
                    </a:lnTo>
                    <a:lnTo>
                      <a:pt x="1679" y="394"/>
                    </a:lnTo>
                    <a:lnTo>
                      <a:pt x="1675" y="394"/>
                    </a:lnTo>
                    <a:lnTo>
                      <a:pt x="1675" y="395"/>
                    </a:lnTo>
                    <a:lnTo>
                      <a:pt x="1672" y="395"/>
                    </a:lnTo>
                    <a:lnTo>
                      <a:pt x="1672" y="397"/>
                    </a:lnTo>
                    <a:lnTo>
                      <a:pt x="1669" y="397"/>
                    </a:lnTo>
                    <a:lnTo>
                      <a:pt x="1669" y="399"/>
                    </a:lnTo>
                    <a:lnTo>
                      <a:pt x="1667" y="399"/>
                    </a:lnTo>
                    <a:lnTo>
                      <a:pt x="1667" y="400"/>
                    </a:lnTo>
                    <a:lnTo>
                      <a:pt x="1664" y="400"/>
                    </a:lnTo>
                    <a:lnTo>
                      <a:pt x="1664" y="402"/>
                    </a:lnTo>
                    <a:lnTo>
                      <a:pt x="1660" y="402"/>
                    </a:lnTo>
                    <a:lnTo>
                      <a:pt x="1660" y="404"/>
                    </a:lnTo>
                    <a:lnTo>
                      <a:pt x="1657" y="404"/>
                    </a:lnTo>
                    <a:lnTo>
                      <a:pt x="1657" y="405"/>
                    </a:lnTo>
                    <a:lnTo>
                      <a:pt x="1654" y="405"/>
                    </a:lnTo>
                    <a:lnTo>
                      <a:pt x="1654" y="407"/>
                    </a:lnTo>
                    <a:lnTo>
                      <a:pt x="1652" y="407"/>
                    </a:lnTo>
                    <a:lnTo>
                      <a:pt x="1652" y="409"/>
                    </a:lnTo>
                    <a:lnTo>
                      <a:pt x="1649" y="409"/>
                    </a:lnTo>
                    <a:lnTo>
                      <a:pt x="1649" y="410"/>
                    </a:lnTo>
                    <a:lnTo>
                      <a:pt x="1645" y="410"/>
                    </a:lnTo>
                    <a:lnTo>
                      <a:pt x="1645" y="412"/>
                    </a:lnTo>
                    <a:lnTo>
                      <a:pt x="1642" y="412"/>
                    </a:lnTo>
                    <a:lnTo>
                      <a:pt x="1642" y="414"/>
                    </a:lnTo>
                    <a:lnTo>
                      <a:pt x="1640" y="414"/>
                    </a:lnTo>
                    <a:lnTo>
                      <a:pt x="1640" y="415"/>
                    </a:lnTo>
                    <a:lnTo>
                      <a:pt x="1637" y="415"/>
                    </a:lnTo>
                    <a:lnTo>
                      <a:pt x="1637" y="417"/>
                    </a:lnTo>
                    <a:lnTo>
                      <a:pt x="1634" y="417"/>
                    </a:lnTo>
                    <a:lnTo>
                      <a:pt x="1634" y="419"/>
                    </a:lnTo>
                    <a:lnTo>
                      <a:pt x="1632" y="419"/>
                    </a:lnTo>
                    <a:lnTo>
                      <a:pt x="1632" y="420"/>
                    </a:lnTo>
                    <a:lnTo>
                      <a:pt x="1629" y="420"/>
                    </a:lnTo>
                    <a:lnTo>
                      <a:pt x="1629" y="422"/>
                    </a:lnTo>
                    <a:lnTo>
                      <a:pt x="1625" y="422"/>
                    </a:lnTo>
                    <a:lnTo>
                      <a:pt x="1625" y="424"/>
                    </a:lnTo>
                    <a:lnTo>
                      <a:pt x="1622" y="424"/>
                    </a:lnTo>
                    <a:lnTo>
                      <a:pt x="1622" y="425"/>
                    </a:lnTo>
                    <a:lnTo>
                      <a:pt x="1620" y="425"/>
                    </a:lnTo>
                    <a:lnTo>
                      <a:pt x="1620" y="427"/>
                    </a:lnTo>
                    <a:lnTo>
                      <a:pt x="1617" y="427"/>
                    </a:lnTo>
                    <a:lnTo>
                      <a:pt x="1617" y="429"/>
                    </a:lnTo>
                    <a:lnTo>
                      <a:pt x="1614" y="429"/>
                    </a:lnTo>
                    <a:lnTo>
                      <a:pt x="1614" y="430"/>
                    </a:lnTo>
                    <a:lnTo>
                      <a:pt x="1610" y="430"/>
                    </a:lnTo>
                    <a:lnTo>
                      <a:pt x="1610" y="432"/>
                    </a:lnTo>
                    <a:lnTo>
                      <a:pt x="1609" y="432"/>
                    </a:lnTo>
                    <a:lnTo>
                      <a:pt x="1609" y="434"/>
                    </a:lnTo>
                    <a:lnTo>
                      <a:pt x="1605" y="434"/>
                    </a:lnTo>
                    <a:lnTo>
                      <a:pt x="1605" y="435"/>
                    </a:lnTo>
                    <a:lnTo>
                      <a:pt x="1602" y="435"/>
                    </a:lnTo>
                    <a:lnTo>
                      <a:pt x="1602" y="437"/>
                    </a:lnTo>
                    <a:lnTo>
                      <a:pt x="1599" y="437"/>
                    </a:lnTo>
                    <a:lnTo>
                      <a:pt x="1599" y="439"/>
                    </a:lnTo>
                    <a:lnTo>
                      <a:pt x="1597" y="439"/>
                    </a:lnTo>
                    <a:lnTo>
                      <a:pt x="1597" y="440"/>
                    </a:lnTo>
                    <a:lnTo>
                      <a:pt x="1594" y="440"/>
                    </a:lnTo>
                    <a:lnTo>
                      <a:pt x="1594" y="442"/>
                    </a:lnTo>
                    <a:lnTo>
                      <a:pt x="1590" y="442"/>
                    </a:lnTo>
                    <a:lnTo>
                      <a:pt x="1590" y="444"/>
                    </a:lnTo>
                    <a:lnTo>
                      <a:pt x="1587" y="444"/>
                    </a:lnTo>
                    <a:lnTo>
                      <a:pt x="1587" y="445"/>
                    </a:lnTo>
                    <a:lnTo>
                      <a:pt x="1585" y="445"/>
                    </a:lnTo>
                    <a:lnTo>
                      <a:pt x="1585" y="447"/>
                    </a:lnTo>
                    <a:lnTo>
                      <a:pt x="1582" y="447"/>
                    </a:lnTo>
                    <a:lnTo>
                      <a:pt x="1582" y="449"/>
                    </a:lnTo>
                    <a:lnTo>
                      <a:pt x="1579" y="449"/>
                    </a:lnTo>
                    <a:lnTo>
                      <a:pt x="1579" y="450"/>
                    </a:lnTo>
                    <a:lnTo>
                      <a:pt x="1577" y="450"/>
                    </a:lnTo>
                    <a:lnTo>
                      <a:pt x="1577" y="452"/>
                    </a:lnTo>
                    <a:lnTo>
                      <a:pt x="1574" y="452"/>
                    </a:lnTo>
                    <a:lnTo>
                      <a:pt x="1574" y="454"/>
                    </a:lnTo>
                    <a:lnTo>
                      <a:pt x="1570" y="454"/>
                    </a:lnTo>
                    <a:lnTo>
                      <a:pt x="1570" y="455"/>
                    </a:lnTo>
                    <a:lnTo>
                      <a:pt x="1567" y="455"/>
                    </a:lnTo>
                    <a:lnTo>
                      <a:pt x="1567" y="457"/>
                    </a:lnTo>
                    <a:lnTo>
                      <a:pt x="1565" y="457"/>
                    </a:lnTo>
                    <a:lnTo>
                      <a:pt x="1565" y="459"/>
                    </a:lnTo>
                    <a:lnTo>
                      <a:pt x="1562" y="459"/>
                    </a:lnTo>
                    <a:lnTo>
                      <a:pt x="1562" y="460"/>
                    </a:lnTo>
                    <a:lnTo>
                      <a:pt x="1559" y="460"/>
                    </a:lnTo>
                    <a:close/>
                    <a:moveTo>
                      <a:pt x="9247" y="2"/>
                    </a:moveTo>
                    <a:lnTo>
                      <a:pt x="9290" y="2"/>
                    </a:lnTo>
                    <a:lnTo>
                      <a:pt x="9290" y="4"/>
                    </a:lnTo>
                    <a:lnTo>
                      <a:pt x="9247" y="4"/>
                    </a:lnTo>
                    <a:lnTo>
                      <a:pt x="9247" y="2"/>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29" name="Freeform 226"/>
              <p:cNvSpPr>
                <a:spLocks noEditPoints="1"/>
              </p:cNvSpPr>
              <p:nvPr/>
            </p:nvSpPr>
            <p:spPr bwMode="auto">
              <a:xfrm>
                <a:off x="3368675" y="3687763"/>
                <a:ext cx="2490788" cy="1525588"/>
              </a:xfrm>
              <a:custGeom>
                <a:avLst/>
                <a:gdLst>
                  <a:gd name="T0" fmla="*/ 0 w 12118"/>
                  <a:gd name="T1" fmla="*/ 3206 h 7422"/>
                  <a:gd name="T2" fmla="*/ 3 w 12118"/>
                  <a:gd name="T3" fmla="*/ 3082 h 7422"/>
                  <a:gd name="T4" fmla="*/ 0 w 12118"/>
                  <a:gd name="T5" fmla="*/ 3340 h 7422"/>
                  <a:gd name="T6" fmla="*/ 586 w 12118"/>
                  <a:gd name="T7" fmla="*/ 2783 h 7422"/>
                  <a:gd name="T8" fmla="*/ 585 w 12118"/>
                  <a:gd name="T9" fmla="*/ 2791 h 7422"/>
                  <a:gd name="T10" fmla="*/ 584 w 12118"/>
                  <a:gd name="T11" fmla="*/ 2797 h 7422"/>
                  <a:gd name="T12" fmla="*/ 583 w 12118"/>
                  <a:gd name="T13" fmla="*/ 2804 h 7422"/>
                  <a:gd name="T14" fmla="*/ 582 w 12118"/>
                  <a:gd name="T15" fmla="*/ 2810 h 7422"/>
                  <a:gd name="T16" fmla="*/ 580 w 12118"/>
                  <a:gd name="T17" fmla="*/ 2821 h 7422"/>
                  <a:gd name="T18" fmla="*/ 580 w 12118"/>
                  <a:gd name="T19" fmla="*/ 2827 h 7422"/>
                  <a:gd name="T20" fmla="*/ 577 w 12118"/>
                  <a:gd name="T21" fmla="*/ 2842 h 7422"/>
                  <a:gd name="T22" fmla="*/ 575 w 12118"/>
                  <a:gd name="T23" fmla="*/ 2863 h 7422"/>
                  <a:gd name="T24" fmla="*/ 574 w 12118"/>
                  <a:gd name="T25" fmla="*/ 2867 h 7422"/>
                  <a:gd name="T26" fmla="*/ 572 w 12118"/>
                  <a:gd name="T27" fmla="*/ 2884 h 7422"/>
                  <a:gd name="T28" fmla="*/ 571 w 12118"/>
                  <a:gd name="T29" fmla="*/ 2888 h 7422"/>
                  <a:gd name="T30" fmla="*/ 570 w 12118"/>
                  <a:gd name="T31" fmla="*/ 2898 h 7422"/>
                  <a:gd name="T32" fmla="*/ 570 w 12118"/>
                  <a:gd name="T33" fmla="*/ 2903 h 7422"/>
                  <a:gd name="T34" fmla="*/ 569 w 12118"/>
                  <a:gd name="T35" fmla="*/ 2909 h 7422"/>
                  <a:gd name="T36" fmla="*/ 568 w 12118"/>
                  <a:gd name="T37" fmla="*/ 2917 h 7422"/>
                  <a:gd name="T38" fmla="*/ 568 w 12118"/>
                  <a:gd name="T39" fmla="*/ 2923 h 7422"/>
                  <a:gd name="T40" fmla="*/ 552 w 12118"/>
                  <a:gd name="T41" fmla="*/ 3206 h 7422"/>
                  <a:gd name="T42" fmla="*/ 4 w 12118"/>
                  <a:gd name="T43" fmla="*/ 3061 h 7422"/>
                  <a:gd name="T44" fmla="*/ 27 w 12118"/>
                  <a:gd name="T45" fmla="*/ 2793 h 7422"/>
                  <a:gd name="T46" fmla="*/ 31 w 12118"/>
                  <a:gd name="T47" fmla="*/ 2763 h 7422"/>
                  <a:gd name="T48" fmla="*/ 620 w 12118"/>
                  <a:gd name="T49" fmla="*/ 2613 h 7422"/>
                  <a:gd name="T50" fmla="*/ 621 w 12118"/>
                  <a:gd name="T51" fmla="*/ 2609 h 7422"/>
                  <a:gd name="T52" fmla="*/ 1594 w 12118"/>
                  <a:gd name="T53" fmla="*/ 1102 h 7422"/>
                  <a:gd name="T54" fmla="*/ 1096 w 12118"/>
                  <a:gd name="T55" fmla="*/ 1601 h 7422"/>
                  <a:gd name="T56" fmla="*/ 1091 w 12118"/>
                  <a:gd name="T57" fmla="*/ 1608 h 7422"/>
                  <a:gd name="T58" fmla="*/ 1087 w 12118"/>
                  <a:gd name="T59" fmla="*/ 1614 h 7422"/>
                  <a:gd name="T60" fmla="*/ 1083 w 12118"/>
                  <a:gd name="T61" fmla="*/ 1619 h 7422"/>
                  <a:gd name="T62" fmla="*/ 970 w 12118"/>
                  <a:gd name="T63" fmla="*/ 1782 h 7422"/>
                  <a:gd name="T64" fmla="*/ 964 w 12118"/>
                  <a:gd name="T65" fmla="*/ 1791 h 7422"/>
                  <a:gd name="T66" fmla="*/ 959 w 12118"/>
                  <a:gd name="T67" fmla="*/ 1798 h 7422"/>
                  <a:gd name="T68" fmla="*/ 956 w 12118"/>
                  <a:gd name="T69" fmla="*/ 1804 h 7422"/>
                  <a:gd name="T70" fmla="*/ 950 w 12118"/>
                  <a:gd name="T71" fmla="*/ 1813 h 7422"/>
                  <a:gd name="T72" fmla="*/ 627 w 12118"/>
                  <a:gd name="T73" fmla="*/ 2580 h 7422"/>
                  <a:gd name="T74" fmla="*/ 625 w 12118"/>
                  <a:gd name="T75" fmla="*/ 2589 h 7422"/>
                  <a:gd name="T76" fmla="*/ 11567 w 12118"/>
                  <a:gd name="T77" fmla="*/ 2061 h 7422"/>
                  <a:gd name="T78" fmla="*/ 9174 w 12118"/>
                  <a:gd name="T79" fmla="*/ 552 h 7422"/>
                  <a:gd name="T80" fmla="*/ 3206 w 12118"/>
                  <a:gd name="T81" fmla="*/ 0 h 7422"/>
                  <a:gd name="T82" fmla="*/ 9288 w 12118"/>
                  <a:gd name="T83" fmla="*/ 2 h 7422"/>
                  <a:gd name="T84" fmla="*/ 11696 w 12118"/>
                  <a:gd name="T85" fmla="*/ 1231 h 7422"/>
                  <a:gd name="T86" fmla="*/ 12118 w 12118"/>
                  <a:gd name="T87" fmla="*/ 1939 h 7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18" h="7422">
                    <a:moveTo>
                      <a:pt x="0" y="7422"/>
                    </a:moveTo>
                    <a:lnTo>
                      <a:pt x="0" y="7422"/>
                    </a:lnTo>
                    <a:lnTo>
                      <a:pt x="0" y="3206"/>
                    </a:lnTo>
                    <a:cubicBezTo>
                      <a:pt x="0" y="3196"/>
                      <a:pt x="0" y="3186"/>
                      <a:pt x="0" y="3176"/>
                    </a:cubicBezTo>
                    <a:cubicBezTo>
                      <a:pt x="0" y="3173"/>
                      <a:pt x="0" y="3170"/>
                      <a:pt x="0" y="3167"/>
                    </a:cubicBezTo>
                    <a:cubicBezTo>
                      <a:pt x="1" y="3139"/>
                      <a:pt x="2" y="3110"/>
                      <a:pt x="3" y="3082"/>
                    </a:cubicBezTo>
                    <a:cubicBezTo>
                      <a:pt x="1" y="3123"/>
                      <a:pt x="0" y="3165"/>
                      <a:pt x="0" y="3206"/>
                    </a:cubicBezTo>
                    <a:lnTo>
                      <a:pt x="0" y="3340"/>
                    </a:lnTo>
                    <a:lnTo>
                      <a:pt x="0" y="3340"/>
                    </a:lnTo>
                    <a:cubicBezTo>
                      <a:pt x="185" y="3097"/>
                      <a:pt x="391" y="2865"/>
                      <a:pt x="612" y="2646"/>
                    </a:cubicBezTo>
                    <a:cubicBezTo>
                      <a:pt x="602" y="2691"/>
                      <a:pt x="594" y="2737"/>
                      <a:pt x="586" y="2783"/>
                    </a:cubicBezTo>
                    <a:cubicBezTo>
                      <a:pt x="586" y="2783"/>
                      <a:pt x="586" y="2783"/>
                      <a:pt x="586" y="2783"/>
                    </a:cubicBezTo>
                    <a:cubicBezTo>
                      <a:pt x="586" y="2784"/>
                      <a:pt x="586" y="2786"/>
                      <a:pt x="586" y="2787"/>
                    </a:cubicBezTo>
                    <a:cubicBezTo>
                      <a:pt x="586" y="2787"/>
                      <a:pt x="586" y="2787"/>
                      <a:pt x="586" y="2788"/>
                    </a:cubicBezTo>
                    <a:cubicBezTo>
                      <a:pt x="585" y="2789"/>
                      <a:pt x="585" y="2790"/>
                      <a:pt x="585" y="2791"/>
                    </a:cubicBezTo>
                    <a:cubicBezTo>
                      <a:pt x="585" y="2791"/>
                      <a:pt x="585" y="2792"/>
                      <a:pt x="585" y="2792"/>
                    </a:cubicBezTo>
                    <a:cubicBezTo>
                      <a:pt x="585" y="2793"/>
                      <a:pt x="585" y="2794"/>
                      <a:pt x="584" y="2795"/>
                    </a:cubicBezTo>
                    <a:cubicBezTo>
                      <a:pt x="584" y="2796"/>
                      <a:pt x="584" y="2796"/>
                      <a:pt x="584" y="2797"/>
                    </a:cubicBezTo>
                    <a:cubicBezTo>
                      <a:pt x="584" y="2798"/>
                      <a:pt x="584" y="2799"/>
                      <a:pt x="584" y="2800"/>
                    </a:cubicBezTo>
                    <a:cubicBezTo>
                      <a:pt x="584" y="2800"/>
                      <a:pt x="583" y="2801"/>
                      <a:pt x="583" y="2802"/>
                    </a:cubicBezTo>
                    <a:cubicBezTo>
                      <a:pt x="583" y="2802"/>
                      <a:pt x="583" y="2803"/>
                      <a:pt x="583" y="2804"/>
                    </a:cubicBezTo>
                    <a:cubicBezTo>
                      <a:pt x="583" y="2804"/>
                      <a:pt x="583" y="2805"/>
                      <a:pt x="583" y="2806"/>
                    </a:cubicBezTo>
                    <a:cubicBezTo>
                      <a:pt x="583" y="2806"/>
                      <a:pt x="583" y="2807"/>
                      <a:pt x="583" y="2807"/>
                    </a:cubicBezTo>
                    <a:cubicBezTo>
                      <a:pt x="582" y="2808"/>
                      <a:pt x="582" y="2809"/>
                      <a:pt x="582" y="2810"/>
                    </a:cubicBezTo>
                    <a:cubicBezTo>
                      <a:pt x="582" y="2810"/>
                      <a:pt x="582" y="2811"/>
                      <a:pt x="582" y="2811"/>
                    </a:cubicBezTo>
                    <a:cubicBezTo>
                      <a:pt x="582" y="2814"/>
                      <a:pt x="581" y="2817"/>
                      <a:pt x="581" y="2820"/>
                    </a:cubicBezTo>
                    <a:cubicBezTo>
                      <a:pt x="581" y="2820"/>
                      <a:pt x="581" y="2820"/>
                      <a:pt x="580" y="2821"/>
                    </a:cubicBezTo>
                    <a:cubicBezTo>
                      <a:pt x="580" y="2822"/>
                      <a:pt x="580" y="2823"/>
                      <a:pt x="580" y="2824"/>
                    </a:cubicBezTo>
                    <a:lnTo>
                      <a:pt x="580" y="2825"/>
                    </a:lnTo>
                    <a:cubicBezTo>
                      <a:pt x="580" y="2826"/>
                      <a:pt x="580" y="2826"/>
                      <a:pt x="580" y="2827"/>
                    </a:cubicBezTo>
                    <a:cubicBezTo>
                      <a:pt x="580" y="2828"/>
                      <a:pt x="579" y="2828"/>
                      <a:pt x="579" y="2828"/>
                    </a:cubicBezTo>
                    <a:cubicBezTo>
                      <a:pt x="579" y="2833"/>
                      <a:pt x="578" y="2837"/>
                      <a:pt x="578" y="2841"/>
                    </a:cubicBezTo>
                    <a:cubicBezTo>
                      <a:pt x="578" y="2842"/>
                      <a:pt x="577" y="2842"/>
                      <a:pt x="577" y="2842"/>
                    </a:cubicBezTo>
                    <a:cubicBezTo>
                      <a:pt x="577" y="2843"/>
                      <a:pt x="577" y="2844"/>
                      <a:pt x="577" y="2845"/>
                    </a:cubicBezTo>
                    <a:cubicBezTo>
                      <a:pt x="577" y="2845"/>
                      <a:pt x="577" y="2845"/>
                      <a:pt x="577" y="2846"/>
                    </a:cubicBezTo>
                    <a:cubicBezTo>
                      <a:pt x="576" y="2851"/>
                      <a:pt x="575" y="2857"/>
                      <a:pt x="575" y="2863"/>
                    </a:cubicBezTo>
                    <a:cubicBezTo>
                      <a:pt x="575" y="2863"/>
                      <a:pt x="575" y="2863"/>
                      <a:pt x="575" y="2863"/>
                    </a:cubicBezTo>
                    <a:cubicBezTo>
                      <a:pt x="574" y="2864"/>
                      <a:pt x="574" y="2866"/>
                      <a:pt x="574" y="2867"/>
                    </a:cubicBezTo>
                    <a:lnTo>
                      <a:pt x="574" y="2867"/>
                    </a:lnTo>
                    <a:cubicBezTo>
                      <a:pt x="574" y="2871"/>
                      <a:pt x="573" y="2876"/>
                      <a:pt x="572" y="2880"/>
                    </a:cubicBezTo>
                    <a:cubicBezTo>
                      <a:pt x="572" y="2881"/>
                      <a:pt x="572" y="2881"/>
                      <a:pt x="572" y="2881"/>
                    </a:cubicBezTo>
                    <a:cubicBezTo>
                      <a:pt x="572" y="2882"/>
                      <a:pt x="572" y="2883"/>
                      <a:pt x="572" y="2884"/>
                    </a:cubicBezTo>
                    <a:cubicBezTo>
                      <a:pt x="572" y="2884"/>
                      <a:pt x="572" y="2885"/>
                      <a:pt x="572" y="2885"/>
                    </a:cubicBezTo>
                    <a:cubicBezTo>
                      <a:pt x="572" y="2886"/>
                      <a:pt x="572" y="2887"/>
                      <a:pt x="572" y="2888"/>
                    </a:cubicBezTo>
                    <a:cubicBezTo>
                      <a:pt x="572" y="2888"/>
                      <a:pt x="571" y="2888"/>
                      <a:pt x="571" y="2888"/>
                    </a:cubicBezTo>
                    <a:cubicBezTo>
                      <a:pt x="571" y="2890"/>
                      <a:pt x="571" y="2893"/>
                      <a:pt x="571" y="2895"/>
                    </a:cubicBezTo>
                    <a:lnTo>
                      <a:pt x="571" y="2895"/>
                    </a:lnTo>
                    <a:lnTo>
                      <a:pt x="570" y="2898"/>
                    </a:lnTo>
                    <a:cubicBezTo>
                      <a:pt x="570" y="2898"/>
                      <a:pt x="570" y="2899"/>
                      <a:pt x="570" y="2899"/>
                    </a:cubicBezTo>
                    <a:cubicBezTo>
                      <a:pt x="570" y="2900"/>
                      <a:pt x="570" y="2901"/>
                      <a:pt x="570" y="2901"/>
                    </a:cubicBezTo>
                    <a:cubicBezTo>
                      <a:pt x="570" y="2902"/>
                      <a:pt x="570" y="2903"/>
                      <a:pt x="570" y="2903"/>
                    </a:cubicBezTo>
                    <a:cubicBezTo>
                      <a:pt x="570" y="2904"/>
                      <a:pt x="570" y="2905"/>
                      <a:pt x="569" y="2905"/>
                    </a:cubicBezTo>
                    <a:cubicBezTo>
                      <a:pt x="569" y="2906"/>
                      <a:pt x="569" y="2907"/>
                      <a:pt x="569" y="2907"/>
                    </a:cubicBezTo>
                    <a:cubicBezTo>
                      <a:pt x="569" y="2908"/>
                      <a:pt x="569" y="2909"/>
                      <a:pt x="569" y="2909"/>
                    </a:cubicBezTo>
                    <a:cubicBezTo>
                      <a:pt x="569" y="2910"/>
                      <a:pt x="569" y="2912"/>
                      <a:pt x="569" y="2913"/>
                    </a:cubicBezTo>
                    <a:cubicBezTo>
                      <a:pt x="569" y="2913"/>
                      <a:pt x="569" y="2914"/>
                      <a:pt x="568" y="2914"/>
                    </a:cubicBezTo>
                    <a:cubicBezTo>
                      <a:pt x="568" y="2915"/>
                      <a:pt x="568" y="2916"/>
                      <a:pt x="568" y="2917"/>
                    </a:cubicBezTo>
                    <a:cubicBezTo>
                      <a:pt x="568" y="2918"/>
                      <a:pt x="568" y="2918"/>
                      <a:pt x="568" y="2919"/>
                    </a:cubicBezTo>
                    <a:cubicBezTo>
                      <a:pt x="568" y="2919"/>
                      <a:pt x="568" y="2920"/>
                      <a:pt x="568" y="2921"/>
                    </a:cubicBezTo>
                    <a:cubicBezTo>
                      <a:pt x="568" y="2922"/>
                      <a:pt x="568" y="2922"/>
                      <a:pt x="568" y="2923"/>
                    </a:cubicBezTo>
                    <a:cubicBezTo>
                      <a:pt x="567" y="2924"/>
                      <a:pt x="567" y="2925"/>
                      <a:pt x="567" y="2926"/>
                    </a:cubicBezTo>
                    <a:cubicBezTo>
                      <a:pt x="567" y="2926"/>
                      <a:pt x="567" y="2926"/>
                      <a:pt x="567" y="2927"/>
                    </a:cubicBezTo>
                    <a:cubicBezTo>
                      <a:pt x="557" y="3019"/>
                      <a:pt x="552" y="3112"/>
                      <a:pt x="552" y="3206"/>
                    </a:cubicBezTo>
                    <a:lnTo>
                      <a:pt x="552" y="7077"/>
                    </a:lnTo>
                    <a:cubicBezTo>
                      <a:pt x="350" y="7202"/>
                      <a:pt x="165" y="7317"/>
                      <a:pt x="0" y="7422"/>
                    </a:cubicBezTo>
                    <a:moveTo>
                      <a:pt x="4" y="3061"/>
                    </a:moveTo>
                    <a:cubicBezTo>
                      <a:pt x="8" y="2971"/>
                      <a:pt x="15" y="2882"/>
                      <a:pt x="27" y="2793"/>
                    </a:cubicBezTo>
                    <a:cubicBezTo>
                      <a:pt x="15" y="2882"/>
                      <a:pt x="8" y="2971"/>
                      <a:pt x="4" y="3061"/>
                    </a:cubicBezTo>
                    <a:moveTo>
                      <a:pt x="27" y="2793"/>
                    </a:moveTo>
                    <a:cubicBezTo>
                      <a:pt x="27" y="2791"/>
                      <a:pt x="27" y="2789"/>
                      <a:pt x="28" y="2787"/>
                    </a:cubicBezTo>
                    <a:cubicBezTo>
                      <a:pt x="27" y="2789"/>
                      <a:pt x="27" y="2791"/>
                      <a:pt x="27" y="2793"/>
                    </a:cubicBezTo>
                    <a:close/>
                    <a:moveTo>
                      <a:pt x="31" y="2763"/>
                    </a:moveTo>
                    <a:lnTo>
                      <a:pt x="31" y="2763"/>
                    </a:lnTo>
                    <a:lnTo>
                      <a:pt x="31" y="2763"/>
                    </a:lnTo>
                    <a:close/>
                    <a:moveTo>
                      <a:pt x="620" y="2613"/>
                    </a:moveTo>
                    <a:lnTo>
                      <a:pt x="620" y="2612"/>
                    </a:lnTo>
                    <a:cubicBezTo>
                      <a:pt x="620" y="2613"/>
                      <a:pt x="620" y="2613"/>
                      <a:pt x="620" y="2613"/>
                    </a:cubicBezTo>
                    <a:close/>
                    <a:moveTo>
                      <a:pt x="621" y="2609"/>
                    </a:moveTo>
                    <a:cubicBezTo>
                      <a:pt x="712" y="2215"/>
                      <a:pt x="892" y="1853"/>
                      <a:pt x="1139" y="1547"/>
                    </a:cubicBezTo>
                    <a:cubicBezTo>
                      <a:pt x="1617" y="953"/>
                      <a:pt x="2344" y="568"/>
                      <a:pt x="3158" y="553"/>
                    </a:cubicBezTo>
                    <a:cubicBezTo>
                      <a:pt x="2571" y="563"/>
                      <a:pt x="2029" y="767"/>
                      <a:pt x="1594" y="1102"/>
                    </a:cubicBezTo>
                    <a:cubicBezTo>
                      <a:pt x="1425" y="1232"/>
                      <a:pt x="1272" y="1381"/>
                      <a:pt x="1139" y="1547"/>
                    </a:cubicBezTo>
                    <a:cubicBezTo>
                      <a:pt x="1124" y="1565"/>
                      <a:pt x="1110" y="1583"/>
                      <a:pt x="1096" y="1601"/>
                    </a:cubicBezTo>
                    <a:cubicBezTo>
                      <a:pt x="1096" y="1601"/>
                      <a:pt x="1096" y="1601"/>
                      <a:pt x="1096" y="1601"/>
                    </a:cubicBezTo>
                    <a:cubicBezTo>
                      <a:pt x="1095" y="1603"/>
                      <a:pt x="1094" y="1605"/>
                      <a:pt x="1092" y="1606"/>
                    </a:cubicBezTo>
                    <a:cubicBezTo>
                      <a:pt x="1092" y="1606"/>
                      <a:pt x="1092" y="1606"/>
                      <a:pt x="1092" y="1606"/>
                    </a:cubicBezTo>
                    <a:cubicBezTo>
                      <a:pt x="1092" y="1607"/>
                      <a:pt x="1091" y="1608"/>
                      <a:pt x="1091" y="1608"/>
                    </a:cubicBezTo>
                    <a:cubicBezTo>
                      <a:pt x="1091" y="1609"/>
                      <a:pt x="1090" y="1609"/>
                      <a:pt x="1090" y="1610"/>
                    </a:cubicBezTo>
                    <a:cubicBezTo>
                      <a:pt x="1089" y="1610"/>
                      <a:pt x="1089" y="1611"/>
                      <a:pt x="1088" y="1611"/>
                    </a:cubicBezTo>
                    <a:cubicBezTo>
                      <a:pt x="1088" y="1612"/>
                      <a:pt x="1087" y="1613"/>
                      <a:pt x="1087" y="1614"/>
                    </a:cubicBezTo>
                    <a:cubicBezTo>
                      <a:pt x="1086" y="1614"/>
                      <a:pt x="1086" y="1614"/>
                      <a:pt x="1086" y="1615"/>
                    </a:cubicBezTo>
                    <a:cubicBezTo>
                      <a:pt x="1085" y="1616"/>
                      <a:pt x="1084" y="1617"/>
                      <a:pt x="1084" y="1618"/>
                    </a:cubicBezTo>
                    <a:cubicBezTo>
                      <a:pt x="1083" y="1618"/>
                      <a:pt x="1083" y="1619"/>
                      <a:pt x="1083" y="1619"/>
                    </a:cubicBezTo>
                    <a:cubicBezTo>
                      <a:pt x="1082" y="1620"/>
                      <a:pt x="1081" y="1621"/>
                      <a:pt x="1081" y="1622"/>
                    </a:cubicBezTo>
                    <a:cubicBezTo>
                      <a:pt x="1081" y="1622"/>
                      <a:pt x="1080" y="1622"/>
                      <a:pt x="1080" y="1622"/>
                    </a:cubicBezTo>
                    <a:cubicBezTo>
                      <a:pt x="1042" y="1674"/>
                      <a:pt x="1005" y="1728"/>
                      <a:pt x="970" y="1782"/>
                    </a:cubicBezTo>
                    <a:cubicBezTo>
                      <a:pt x="969" y="1782"/>
                      <a:pt x="969" y="1783"/>
                      <a:pt x="969" y="1783"/>
                    </a:cubicBezTo>
                    <a:cubicBezTo>
                      <a:pt x="968" y="1785"/>
                      <a:pt x="966" y="1788"/>
                      <a:pt x="965" y="1790"/>
                    </a:cubicBezTo>
                    <a:cubicBezTo>
                      <a:pt x="964" y="1790"/>
                      <a:pt x="964" y="1791"/>
                      <a:pt x="964" y="1791"/>
                    </a:cubicBezTo>
                    <a:cubicBezTo>
                      <a:pt x="963" y="1792"/>
                      <a:pt x="963" y="1793"/>
                      <a:pt x="962" y="1794"/>
                    </a:cubicBezTo>
                    <a:cubicBezTo>
                      <a:pt x="962" y="1794"/>
                      <a:pt x="962" y="1795"/>
                      <a:pt x="961" y="1795"/>
                    </a:cubicBezTo>
                    <a:cubicBezTo>
                      <a:pt x="961" y="1796"/>
                      <a:pt x="960" y="1797"/>
                      <a:pt x="959" y="1798"/>
                    </a:cubicBezTo>
                    <a:cubicBezTo>
                      <a:pt x="959" y="1799"/>
                      <a:pt x="959" y="1799"/>
                      <a:pt x="958" y="1800"/>
                    </a:cubicBezTo>
                    <a:cubicBezTo>
                      <a:pt x="958" y="1801"/>
                      <a:pt x="958" y="1801"/>
                      <a:pt x="957" y="1802"/>
                    </a:cubicBezTo>
                    <a:cubicBezTo>
                      <a:pt x="957" y="1802"/>
                      <a:pt x="956" y="1803"/>
                      <a:pt x="956" y="1804"/>
                    </a:cubicBezTo>
                    <a:cubicBezTo>
                      <a:pt x="956" y="1804"/>
                      <a:pt x="956" y="1804"/>
                      <a:pt x="955" y="1805"/>
                    </a:cubicBezTo>
                    <a:cubicBezTo>
                      <a:pt x="954" y="1807"/>
                      <a:pt x="952" y="1810"/>
                      <a:pt x="950" y="1813"/>
                    </a:cubicBezTo>
                    <a:cubicBezTo>
                      <a:pt x="950" y="1813"/>
                      <a:pt x="950" y="1813"/>
                      <a:pt x="950" y="1813"/>
                    </a:cubicBezTo>
                    <a:cubicBezTo>
                      <a:pt x="805" y="2046"/>
                      <a:pt x="695" y="2303"/>
                      <a:pt x="628" y="2577"/>
                    </a:cubicBezTo>
                    <a:cubicBezTo>
                      <a:pt x="628" y="2577"/>
                      <a:pt x="628" y="2577"/>
                      <a:pt x="628" y="2578"/>
                    </a:cubicBezTo>
                    <a:cubicBezTo>
                      <a:pt x="628" y="2579"/>
                      <a:pt x="628" y="2579"/>
                      <a:pt x="627" y="2580"/>
                    </a:cubicBezTo>
                    <a:cubicBezTo>
                      <a:pt x="627" y="2582"/>
                      <a:pt x="627" y="2583"/>
                      <a:pt x="627" y="2584"/>
                    </a:cubicBezTo>
                    <a:cubicBezTo>
                      <a:pt x="626" y="2584"/>
                      <a:pt x="626" y="2584"/>
                      <a:pt x="626" y="2585"/>
                    </a:cubicBezTo>
                    <a:cubicBezTo>
                      <a:pt x="626" y="2586"/>
                      <a:pt x="626" y="2587"/>
                      <a:pt x="625" y="2589"/>
                    </a:cubicBezTo>
                    <a:lnTo>
                      <a:pt x="625" y="2589"/>
                    </a:lnTo>
                    <a:cubicBezTo>
                      <a:pt x="624" y="2596"/>
                      <a:pt x="622" y="2603"/>
                      <a:pt x="621" y="2609"/>
                    </a:cubicBezTo>
                    <a:close/>
                    <a:moveTo>
                      <a:pt x="11567" y="2061"/>
                    </a:moveTo>
                    <a:lnTo>
                      <a:pt x="11567" y="2061"/>
                    </a:lnTo>
                    <a:cubicBezTo>
                      <a:pt x="11460" y="1839"/>
                      <a:pt x="11323" y="1635"/>
                      <a:pt x="11162" y="1452"/>
                    </a:cubicBezTo>
                    <a:cubicBezTo>
                      <a:pt x="10674" y="901"/>
                      <a:pt x="9963" y="552"/>
                      <a:pt x="9174" y="552"/>
                    </a:cubicBezTo>
                    <a:lnTo>
                      <a:pt x="3666" y="552"/>
                    </a:lnTo>
                    <a:cubicBezTo>
                      <a:pt x="4149" y="311"/>
                      <a:pt x="4577" y="126"/>
                      <a:pt x="4890" y="0"/>
                    </a:cubicBezTo>
                    <a:lnTo>
                      <a:pt x="3206" y="0"/>
                    </a:lnTo>
                    <a:lnTo>
                      <a:pt x="3206" y="0"/>
                    </a:lnTo>
                    <a:lnTo>
                      <a:pt x="9174" y="0"/>
                    </a:lnTo>
                    <a:cubicBezTo>
                      <a:pt x="9212" y="0"/>
                      <a:pt x="9250" y="1"/>
                      <a:pt x="9288" y="2"/>
                    </a:cubicBezTo>
                    <a:cubicBezTo>
                      <a:pt x="9679" y="16"/>
                      <a:pt x="10060" y="100"/>
                      <a:pt x="10421" y="253"/>
                    </a:cubicBezTo>
                    <a:cubicBezTo>
                      <a:pt x="10802" y="415"/>
                      <a:pt x="11144" y="647"/>
                      <a:pt x="11439" y="941"/>
                    </a:cubicBezTo>
                    <a:cubicBezTo>
                      <a:pt x="11531" y="1034"/>
                      <a:pt x="11617" y="1130"/>
                      <a:pt x="11696" y="1231"/>
                    </a:cubicBezTo>
                    <a:cubicBezTo>
                      <a:pt x="11831" y="1403"/>
                      <a:pt x="11947" y="1586"/>
                      <a:pt x="12045" y="1781"/>
                    </a:cubicBezTo>
                    <a:cubicBezTo>
                      <a:pt x="12070" y="1833"/>
                      <a:pt x="12095" y="1886"/>
                      <a:pt x="12118" y="1939"/>
                    </a:cubicBezTo>
                    <a:lnTo>
                      <a:pt x="12118" y="1939"/>
                    </a:lnTo>
                    <a:cubicBezTo>
                      <a:pt x="11936" y="1976"/>
                      <a:pt x="11752" y="2017"/>
                      <a:pt x="11567" y="2061"/>
                    </a:cubicBezTo>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0" name="Freeform 231"/>
              <p:cNvSpPr/>
              <p:nvPr/>
            </p:nvSpPr>
            <p:spPr bwMode="auto">
              <a:xfrm>
                <a:off x="3559175" y="5037138"/>
                <a:ext cx="2354263" cy="1525588"/>
              </a:xfrm>
              <a:custGeom>
                <a:avLst/>
                <a:gdLst>
                  <a:gd name="T0" fmla="*/ 2273 w 11447"/>
                  <a:gd name="T1" fmla="*/ 7414 h 7414"/>
                  <a:gd name="T2" fmla="*/ 381 w 11447"/>
                  <a:gd name="T3" fmla="*/ 6793 h 7414"/>
                  <a:gd name="T4" fmla="*/ 9 w 11447"/>
                  <a:gd name="T5" fmla="*/ 6473 h 7414"/>
                  <a:gd name="T6" fmla="*/ 0 w 11447"/>
                  <a:gd name="T7" fmla="*/ 6464 h 7414"/>
                  <a:gd name="T8" fmla="*/ 708 w 11447"/>
                  <a:gd name="T9" fmla="*/ 6347 h 7414"/>
                  <a:gd name="T10" fmla="*/ 2273 w 11447"/>
                  <a:gd name="T11" fmla="*/ 6862 h 7414"/>
                  <a:gd name="T12" fmla="*/ 10110 w 11447"/>
                  <a:gd name="T13" fmla="*/ 6088 h 7414"/>
                  <a:gd name="T14" fmla="*/ 10113 w 11447"/>
                  <a:gd name="T15" fmla="*/ 6085 h 7414"/>
                  <a:gd name="T16" fmla="*/ 10116 w 11447"/>
                  <a:gd name="T17" fmla="*/ 6082 h 7414"/>
                  <a:gd name="T18" fmla="*/ 10118 w 11447"/>
                  <a:gd name="T19" fmla="*/ 6079 h 7414"/>
                  <a:gd name="T20" fmla="*/ 10135 w 11447"/>
                  <a:gd name="T21" fmla="*/ 6062 h 7414"/>
                  <a:gd name="T22" fmla="*/ 10141 w 11447"/>
                  <a:gd name="T23" fmla="*/ 6057 h 7414"/>
                  <a:gd name="T24" fmla="*/ 10146 w 11447"/>
                  <a:gd name="T25" fmla="*/ 6051 h 7414"/>
                  <a:gd name="T26" fmla="*/ 10775 w 11447"/>
                  <a:gd name="T27" fmla="*/ 4997 h 7414"/>
                  <a:gd name="T28" fmla="*/ 10779 w 11447"/>
                  <a:gd name="T29" fmla="*/ 4983 h 7414"/>
                  <a:gd name="T30" fmla="*/ 10785 w 11447"/>
                  <a:gd name="T31" fmla="*/ 4963 h 7414"/>
                  <a:gd name="T32" fmla="*/ 10787 w 11447"/>
                  <a:gd name="T33" fmla="*/ 4956 h 7414"/>
                  <a:gd name="T34" fmla="*/ 10791 w 11447"/>
                  <a:gd name="T35" fmla="*/ 4942 h 7414"/>
                  <a:gd name="T36" fmla="*/ 10793 w 11447"/>
                  <a:gd name="T37" fmla="*/ 4935 h 7414"/>
                  <a:gd name="T38" fmla="*/ 10812 w 11447"/>
                  <a:gd name="T39" fmla="*/ 4865 h 7414"/>
                  <a:gd name="T40" fmla="*/ 10814 w 11447"/>
                  <a:gd name="T41" fmla="*/ 4859 h 7414"/>
                  <a:gd name="T42" fmla="*/ 10831 w 11447"/>
                  <a:gd name="T43" fmla="*/ 4787 h 7414"/>
                  <a:gd name="T44" fmla="*/ 10840 w 11447"/>
                  <a:gd name="T45" fmla="*/ 4745 h 7414"/>
                  <a:gd name="T46" fmla="*/ 10849 w 11447"/>
                  <a:gd name="T47" fmla="*/ 4700 h 7414"/>
                  <a:gd name="T48" fmla="*/ 10852 w 11447"/>
                  <a:gd name="T49" fmla="*/ 4684 h 7414"/>
                  <a:gd name="T50" fmla="*/ 10856 w 11447"/>
                  <a:gd name="T51" fmla="*/ 4660 h 7414"/>
                  <a:gd name="T52" fmla="*/ 10858 w 11447"/>
                  <a:gd name="T53" fmla="*/ 4647 h 7414"/>
                  <a:gd name="T54" fmla="*/ 10860 w 11447"/>
                  <a:gd name="T55" fmla="*/ 4639 h 7414"/>
                  <a:gd name="T56" fmla="*/ 10863 w 11447"/>
                  <a:gd name="T57" fmla="*/ 4619 h 7414"/>
                  <a:gd name="T58" fmla="*/ 10865 w 11447"/>
                  <a:gd name="T59" fmla="*/ 4607 h 7414"/>
                  <a:gd name="T60" fmla="*/ 10868 w 11447"/>
                  <a:gd name="T61" fmla="*/ 4585 h 7414"/>
                  <a:gd name="T62" fmla="*/ 10870 w 11447"/>
                  <a:gd name="T63" fmla="*/ 4573 h 7414"/>
                  <a:gd name="T64" fmla="*/ 10875 w 11447"/>
                  <a:gd name="T65" fmla="*/ 4536 h 7414"/>
                  <a:gd name="T66" fmla="*/ 10876 w 11447"/>
                  <a:gd name="T67" fmla="*/ 4524 h 7414"/>
                  <a:gd name="T68" fmla="*/ 10889 w 11447"/>
                  <a:gd name="T69" fmla="*/ 4386 h 7414"/>
                  <a:gd name="T70" fmla="*/ 10892 w 11447"/>
                  <a:gd name="T71" fmla="*/ 4334 h 7414"/>
                  <a:gd name="T72" fmla="*/ 10894 w 11447"/>
                  <a:gd name="T73" fmla="*/ 4294 h 7414"/>
                  <a:gd name="T74" fmla="*/ 10895 w 11447"/>
                  <a:gd name="T75" fmla="*/ 4208 h 7414"/>
                  <a:gd name="T76" fmla="*/ 11447 w 11447"/>
                  <a:gd name="T77" fmla="*/ 0 h 7414"/>
                  <a:gd name="T78" fmla="*/ 11447 w 11447"/>
                  <a:gd name="T79" fmla="*/ 3116 h 7414"/>
                  <a:gd name="T80" fmla="*/ 11447 w 11447"/>
                  <a:gd name="T81" fmla="*/ 4234 h 7414"/>
                  <a:gd name="T82" fmla="*/ 11194 w 11447"/>
                  <a:gd name="T83" fmla="*/ 5454 h 7414"/>
                  <a:gd name="T84" fmla="*/ 10506 w 11447"/>
                  <a:gd name="T85" fmla="*/ 6473 h 7414"/>
                  <a:gd name="T86" fmla="*/ 9902 w 11447"/>
                  <a:gd name="T87" fmla="*/ 6948 h 7414"/>
                  <a:gd name="T88" fmla="*/ 8241 w 11447"/>
                  <a:gd name="T89" fmla="*/ 7414 h 7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47" h="7414">
                    <a:moveTo>
                      <a:pt x="8241" y="7414"/>
                    </a:moveTo>
                    <a:lnTo>
                      <a:pt x="2273" y="7414"/>
                    </a:lnTo>
                    <a:cubicBezTo>
                      <a:pt x="1842" y="7414"/>
                      <a:pt x="1423" y="7328"/>
                      <a:pt x="1027" y="7160"/>
                    </a:cubicBezTo>
                    <a:cubicBezTo>
                      <a:pt x="797" y="7063"/>
                      <a:pt x="581" y="6940"/>
                      <a:pt x="381" y="6793"/>
                    </a:cubicBezTo>
                    <a:cubicBezTo>
                      <a:pt x="346" y="6767"/>
                      <a:pt x="311" y="6740"/>
                      <a:pt x="277" y="6713"/>
                    </a:cubicBezTo>
                    <a:cubicBezTo>
                      <a:pt x="184" y="6638"/>
                      <a:pt x="94" y="6558"/>
                      <a:pt x="9" y="6473"/>
                    </a:cubicBezTo>
                    <a:cubicBezTo>
                      <a:pt x="7" y="6471"/>
                      <a:pt x="6" y="6470"/>
                      <a:pt x="5" y="6469"/>
                    </a:cubicBezTo>
                    <a:cubicBezTo>
                      <a:pt x="3" y="6467"/>
                      <a:pt x="2" y="6466"/>
                      <a:pt x="0" y="6464"/>
                    </a:cubicBezTo>
                    <a:cubicBezTo>
                      <a:pt x="240" y="6429"/>
                      <a:pt x="476" y="6390"/>
                      <a:pt x="708" y="6347"/>
                    </a:cubicBezTo>
                    <a:lnTo>
                      <a:pt x="708" y="6347"/>
                    </a:lnTo>
                    <a:cubicBezTo>
                      <a:pt x="897" y="6487"/>
                      <a:pt x="1106" y="6601"/>
                      <a:pt x="1328" y="6687"/>
                    </a:cubicBezTo>
                    <a:cubicBezTo>
                      <a:pt x="1622" y="6800"/>
                      <a:pt x="1941" y="6862"/>
                      <a:pt x="2273" y="6862"/>
                    </a:cubicBezTo>
                    <a:lnTo>
                      <a:pt x="8241" y="6862"/>
                    </a:lnTo>
                    <a:cubicBezTo>
                      <a:pt x="8968" y="6862"/>
                      <a:pt x="9629" y="6565"/>
                      <a:pt x="10110" y="6088"/>
                    </a:cubicBezTo>
                    <a:cubicBezTo>
                      <a:pt x="10110" y="6087"/>
                      <a:pt x="10111" y="6087"/>
                      <a:pt x="10112" y="6086"/>
                    </a:cubicBezTo>
                    <a:cubicBezTo>
                      <a:pt x="10112" y="6086"/>
                      <a:pt x="10112" y="6085"/>
                      <a:pt x="10113" y="6085"/>
                    </a:cubicBezTo>
                    <a:cubicBezTo>
                      <a:pt x="10113" y="6084"/>
                      <a:pt x="10114" y="6084"/>
                      <a:pt x="10114" y="6083"/>
                    </a:cubicBezTo>
                    <a:cubicBezTo>
                      <a:pt x="10115" y="6083"/>
                      <a:pt x="10115" y="6083"/>
                      <a:pt x="10116" y="6082"/>
                    </a:cubicBezTo>
                    <a:cubicBezTo>
                      <a:pt x="10116" y="6082"/>
                      <a:pt x="10116" y="6081"/>
                      <a:pt x="10117" y="6081"/>
                    </a:cubicBezTo>
                    <a:cubicBezTo>
                      <a:pt x="10117" y="6080"/>
                      <a:pt x="10118" y="6080"/>
                      <a:pt x="10118" y="6079"/>
                    </a:cubicBezTo>
                    <a:cubicBezTo>
                      <a:pt x="10124" y="6074"/>
                      <a:pt x="10129" y="6068"/>
                      <a:pt x="10134" y="6063"/>
                    </a:cubicBezTo>
                    <a:cubicBezTo>
                      <a:pt x="10135" y="6063"/>
                      <a:pt x="10135" y="6063"/>
                      <a:pt x="10135" y="6062"/>
                    </a:cubicBezTo>
                    <a:cubicBezTo>
                      <a:pt x="10137" y="6060"/>
                      <a:pt x="10139" y="6059"/>
                      <a:pt x="10141" y="6057"/>
                    </a:cubicBezTo>
                    <a:lnTo>
                      <a:pt x="10141" y="6057"/>
                    </a:lnTo>
                    <a:cubicBezTo>
                      <a:pt x="10142" y="6055"/>
                      <a:pt x="10144" y="6053"/>
                      <a:pt x="10146" y="6051"/>
                    </a:cubicBezTo>
                    <a:cubicBezTo>
                      <a:pt x="10146" y="6051"/>
                      <a:pt x="10146" y="6051"/>
                      <a:pt x="10146" y="6051"/>
                    </a:cubicBezTo>
                    <a:cubicBezTo>
                      <a:pt x="10430" y="5757"/>
                      <a:pt x="10648" y="5399"/>
                      <a:pt x="10774" y="5000"/>
                    </a:cubicBezTo>
                    <a:cubicBezTo>
                      <a:pt x="10774" y="4999"/>
                      <a:pt x="10774" y="4998"/>
                      <a:pt x="10775" y="4997"/>
                    </a:cubicBezTo>
                    <a:cubicBezTo>
                      <a:pt x="10775" y="4994"/>
                      <a:pt x="10776" y="4991"/>
                      <a:pt x="10777" y="4988"/>
                    </a:cubicBezTo>
                    <a:lnTo>
                      <a:pt x="10779" y="4983"/>
                    </a:lnTo>
                    <a:cubicBezTo>
                      <a:pt x="10781" y="4977"/>
                      <a:pt x="10783" y="4970"/>
                      <a:pt x="10785" y="4964"/>
                    </a:cubicBezTo>
                    <a:cubicBezTo>
                      <a:pt x="10785" y="4964"/>
                      <a:pt x="10785" y="4964"/>
                      <a:pt x="10785" y="4963"/>
                    </a:cubicBezTo>
                    <a:cubicBezTo>
                      <a:pt x="10786" y="4961"/>
                      <a:pt x="10786" y="4958"/>
                      <a:pt x="10787" y="4956"/>
                    </a:cubicBezTo>
                    <a:cubicBezTo>
                      <a:pt x="10787" y="4956"/>
                      <a:pt x="10787" y="4956"/>
                      <a:pt x="10787" y="4956"/>
                    </a:cubicBezTo>
                    <a:cubicBezTo>
                      <a:pt x="10788" y="4952"/>
                      <a:pt x="10789" y="4949"/>
                      <a:pt x="10790" y="4946"/>
                    </a:cubicBezTo>
                    <a:cubicBezTo>
                      <a:pt x="10790" y="4944"/>
                      <a:pt x="10791" y="4943"/>
                      <a:pt x="10791" y="4942"/>
                    </a:cubicBezTo>
                    <a:cubicBezTo>
                      <a:pt x="10792" y="4941"/>
                      <a:pt x="10792" y="4939"/>
                      <a:pt x="10792" y="4938"/>
                    </a:cubicBezTo>
                    <a:cubicBezTo>
                      <a:pt x="10793" y="4937"/>
                      <a:pt x="10793" y="4936"/>
                      <a:pt x="10793" y="4935"/>
                    </a:cubicBezTo>
                    <a:cubicBezTo>
                      <a:pt x="10798" y="4918"/>
                      <a:pt x="10803" y="4901"/>
                      <a:pt x="10808" y="4883"/>
                    </a:cubicBezTo>
                    <a:cubicBezTo>
                      <a:pt x="10809" y="4877"/>
                      <a:pt x="10811" y="4871"/>
                      <a:pt x="10812" y="4865"/>
                    </a:cubicBezTo>
                    <a:cubicBezTo>
                      <a:pt x="10812" y="4865"/>
                      <a:pt x="10812" y="4865"/>
                      <a:pt x="10812" y="4864"/>
                    </a:cubicBezTo>
                    <a:cubicBezTo>
                      <a:pt x="10813" y="4863"/>
                      <a:pt x="10813" y="4861"/>
                      <a:pt x="10814" y="4859"/>
                    </a:cubicBezTo>
                    <a:cubicBezTo>
                      <a:pt x="10814" y="4858"/>
                      <a:pt x="10814" y="4856"/>
                      <a:pt x="10815" y="4855"/>
                    </a:cubicBezTo>
                    <a:cubicBezTo>
                      <a:pt x="10821" y="4832"/>
                      <a:pt x="10826" y="4810"/>
                      <a:pt x="10831" y="4787"/>
                    </a:cubicBezTo>
                    <a:cubicBezTo>
                      <a:pt x="10831" y="4786"/>
                      <a:pt x="10832" y="4784"/>
                      <a:pt x="10832" y="4783"/>
                    </a:cubicBezTo>
                    <a:cubicBezTo>
                      <a:pt x="10835" y="4770"/>
                      <a:pt x="10838" y="4758"/>
                      <a:pt x="10840" y="4745"/>
                    </a:cubicBezTo>
                    <a:cubicBezTo>
                      <a:pt x="10840" y="4745"/>
                      <a:pt x="10840" y="4744"/>
                      <a:pt x="10840" y="4744"/>
                    </a:cubicBezTo>
                    <a:cubicBezTo>
                      <a:pt x="10843" y="4730"/>
                      <a:pt x="10846" y="4715"/>
                      <a:pt x="10849" y="4700"/>
                    </a:cubicBezTo>
                    <a:cubicBezTo>
                      <a:pt x="10849" y="4700"/>
                      <a:pt x="10849" y="4700"/>
                      <a:pt x="10849" y="4700"/>
                    </a:cubicBezTo>
                    <a:cubicBezTo>
                      <a:pt x="10850" y="4694"/>
                      <a:pt x="10851" y="4689"/>
                      <a:pt x="10852" y="4684"/>
                    </a:cubicBezTo>
                    <a:cubicBezTo>
                      <a:pt x="10852" y="4684"/>
                      <a:pt x="10852" y="4684"/>
                      <a:pt x="10852" y="4684"/>
                    </a:cubicBezTo>
                    <a:cubicBezTo>
                      <a:pt x="10854" y="4676"/>
                      <a:pt x="10855" y="4668"/>
                      <a:pt x="10856" y="4660"/>
                    </a:cubicBezTo>
                    <a:cubicBezTo>
                      <a:pt x="10856" y="4659"/>
                      <a:pt x="10856" y="4659"/>
                      <a:pt x="10857" y="4659"/>
                    </a:cubicBezTo>
                    <a:cubicBezTo>
                      <a:pt x="10857" y="4655"/>
                      <a:pt x="10858" y="4651"/>
                      <a:pt x="10858" y="4647"/>
                    </a:cubicBezTo>
                    <a:cubicBezTo>
                      <a:pt x="10859" y="4647"/>
                      <a:pt x="10859" y="4647"/>
                      <a:pt x="10859" y="4646"/>
                    </a:cubicBezTo>
                    <a:cubicBezTo>
                      <a:pt x="10859" y="4644"/>
                      <a:pt x="10859" y="4641"/>
                      <a:pt x="10860" y="4639"/>
                    </a:cubicBezTo>
                    <a:lnTo>
                      <a:pt x="10860" y="4639"/>
                    </a:lnTo>
                    <a:cubicBezTo>
                      <a:pt x="10861" y="4632"/>
                      <a:pt x="10862" y="4625"/>
                      <a:pt x="10863" y="4619"/>
                    </a:cubicBezTo>
                    <a:cubicBezTo>
                      <a:pt x="10863" y="4618"/>
                      <a:pt x="10863" y="4618"/>
                      <a:pt x="10863" y="4618"/>
                    </a:cubicBezTo>
                    <a:cubicBezTo>
                      <a:pt x="10864" y="4614"/>
                      <a:pt x="10864" y="4611"/>
                      <a:pt x="10865" y="4607"/>
                    </a:cubicBezTo>
                    <a:cubicBezTo>
                      <a:pt x="10866" y="4602"/>
                      <a:pt x="10866" y="4597"/>
                      <a:pt x="10867" y="4592"/>
                    </a:cubicBezTo>
                    <a:cubicBezTo>
                      <a:pt x="10868" y="4590"/>
                      <a:pt x="10868" y="4587"/>
                      <a:pt x="10868" y="4585"/>
                    </a:cubicBezTo>
                    <a:cubicBezTo>
                      <a:pt x="10868" y="4583"/>
                      <a:pt x="10869" y="4581"/>
                      <a:pt x="10869" y="4580"/>
                    </a:cubicBezTo>
                    <a:cubicBezTo>
                      <a:pt x="10869" y="4578"/>
                      <a:pt x="10870" y="4575"/>
                      <a:pt x="10870" y="4573"/>
                    </a:cubicBezTo>
                    <a:cubicBezTo>
                      <a:pt x="10870" y="4571"/>
                      <a:pt x="10870" y="4569"/>
                      <a:pt x="10871" y="4567"/>
                    </a:cubicBezTo>
                    <a:cubicBezTo>
                      <a:pt x="10872" y="4557"/>
                      <a:pt x="10874" y="4546"/>
                      <a:pt x="10875" y="4536"/>
                    </a:cubicBezTo>
                    <a:lnTo>
                      <a:pt x="10876" y="4530"/>
                    </a:lnTo>
                    <a:cubicBezTo>
                      <a:pt x="10876" y="4528"/>
                      <a:pt x="10876" y="4526"/>
                      <a:pt x="10876" y="4524"/>
                    </a:cubicBezTo>
                    <a:lnTo>
                      <a:pt x="10876" y="4523"/>
                    </a:lnTo>
                    <a:cubicBezTo>
                      <a:pt x="10882" y="4478"/>
                      <a:pt x="10886" y="4432"/>
                      <a:pt x="10889" y="4386"/>
                    </a:cubicBezTo>
                    <a:cubicBezTo>
                      <a:pt x="10889" y="4384"/>
                      <a:pt x="10889" y="4382"/>
                      <a:pt x="10890" y="4380"/>
                    </a:cubicBezTo>
                    <a:cubicBezTo>
                      <a:pt x="10891" y="4365"/>
                      <a:pt x="10891" y="4350"/>
                      <a:pt x="10892" y="4334"/>
                    </a:cubicBezTo>
                    <a:cubicBezTo>
                      <a:pt x="10892" y="4333"/>
                      <a:pt x="10892" y="4332"/>
                      <a:pt x="10892" y="4330"/>
                    </a:cubicBezTo>
                    <a:cubicBezTo>
                      <a:pt x="10893" y="4318"/>
                      <a:pt x="10893" y="4306"/>
                      <a:pt x="10894" y="4294"/>
                    </a:cubicBezTo>
                    <a:cubicBezTo>
                      <a:pt x="10894" y="4289"/>
                      <a:pt x="10894" y="4284"/>
                      <a:pt x="10894" y="4279"/>
                    </a:cubicBezTo>
                    <a:cubicBezTo>
                      <a:pt x="10895" y="4255"/>
                      <a:pt x="10895" y="4231"/>
                      <a:pt x="10895" y="4208"/>
                    </a:cubicBezTo>
                    <a:lnTo>
                      <a:pt x="10895" y="707"/>
                    </a:lnTo>
                    <a:cubicBezTo>
                      <a:pt x="11114" y="446"/>
                      <a:pt x="11297" y="207"/>
                      <a:pt x="11447" y="0"/>
                    </a:cubicBezTo>
                    <a:lnTo>
                      <a:pt x="11447" y="2766"/>
                    </a:lnTo>
                    <a:lnTo>
                      <a:pt x="11447" y="3116"/>
                    </a:lnTo>
                    <a:lnTo>
                      <a:pt x="11447" y="4208"/>
                    </a:lnTo>
                    <a:cubicBezTo>
                      <a:pt x="11447" y="4216"/>
                      <a:pt x="11447" y="4225"/>
                      <a:pt x="11447" y="4234"/>
                    </a:cubicBezTo>
                    <a:cubicBezTo>
                      <a:pt x="11444" y="4656"/>
                      <a:pt x="11359" y="5066"/>
                      <a:pt x="11194" y="5454"/>
                    </a:cubicBezTo>
                    <a:lnTo>
                      <a:pt x="11194" y="5454"/>
                    </a:lnTo>
                    <a:cubicBezTo>
                      <a:pt x="11057" y="5777"/>
                      <a:pt x="10869" y="6073"/>
                      <a:pt x="10636" y="6335"/>
                    </a:cubicBezTo>
                    <a:cubicBezTo>
                      <a:pt x="10594" y="6382"/>
                      <a:pt x="10551" y="6428"/>
                      <a:pt x="10506" y="6473"/>
                    </a:cubicBezTo>
                    <a:cubicBezTo>
                      <a:pt x="10395" y="6583"/>
                      <a:pt x="10278" y="6685"/>
                      <a:pt x="10154" y="6777"/>
                    </a:cubicBezTo>
                    <a:cubicBezTo>
                      <a:pt x="10073" y="6838"/>
                      <a:pt x="9988" y="6895"/>
                      <a:pt x="9902" y="6948"/>
                    </a:cubicBezTo>
                    <a:cubicBezTo>
                      <a:pt x="9769" y="7029"/>
                      <a:pt x="9631" y="7099"/>
                      <a:pt x="9488" y="7160"/>
                    </a:cubicBezTo>
                    <a:cubicBezTo>
                      <a:pt x="9092" y="7328"/>
                      <a:pt x="8672" y="7414"/>
                      <a:pt x="8241" y="7414"/>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1" name="Freeform 236"/>
              <p:cNvSpPr/>
              <p:nvPr/>
            </p:nvSpPr>
            <p:spPr bwMode="auto">
              <a:xfrm>
                <a:off x="3368675" y="3687763"/>
                <a:ext cx="1004888" cy="685800"/>
              </a:xfrm>
              <a:custGeom>
                <a:avLst/>
                <a:gdLst>
                  <a:gd name="T0" fmla="*/ 0 w 4890"/>
                  <a:gd name="T1" fmla="*/ 3340 h 3340"/>
                  <a:gd name="T2" fmla="*/ 0 w 4890"/>
                  <a:gd name="T3" fmla="*/ 3340 h 3340"/>
                  <a:gd name="T4" fmla="*/ 0 w 4890"/>
                  <a:gd name="T5" fmla="*/ 3206 h 3340"/>
                  <a:gd name="T6" fmla="*/ 3 w 4890"/>
                  <a:gd name="T7" fmla="*/ 3082 h 3340"/>
                  <a:gd name="T8" fmla="*/ 4 w 4890"/>
                  <a:gd name="T9" fmla="*/ 3061 h 3340"/>
                  <a:gd name="T10" fmla="*/ 27 w 4890"/>
                  <a:gd name="T11" fmla="*/ 2793 h 3340"/>
                  <a:gd name="T12" fmla="*/ 27 w 4890"/>
                  <a:gd name="T13" fmla="*/ 2793 h 3340"/>
                  <a:gd name="T14" fmla="*/ 28 w 4890"/>
                  <a:gd name="T15" fmla="*/ 2787 h 3340"/>
                  <a:gd name="T16" fmla="*/ 31 w 4890"/>
                  <a:gd name="T17" fmla="*/ 2763 h 3340"/>
                  <a:gd name="T18" fmla="*/ 31 w 4890"/>
                  <a:gd name="T19" fmla="*/ 2763 h 3340"/>
                  <a:gd name="T20" fmla="*/ 189 w 4890"/>
                  <a:gd name="T21" fmla="*/ 2125 h 3340"/>
                  <a:gd name="T22" fmla="*/ 709 w 4890"/>
                  <a:gd name="T23" fmla="*/ 1201 h 3340"/>
                  <a:gd name="T24" fmla="*/ 1119 w 4890"/>
                  <a:gd name="T25" fmla="*/ 777 h 3340"/>
                  <a:gd name="T26" fmla="*/ 1528 w 4890"/>
                  <a:gd name="T27" fmla="*/ 477 h 3340"/>
                  <a:gd name="T28" fmla="*/ 1716 w 4890"/>
                  <a:gd name="T29" fmla="*/ 369 h 3340"/>
                  <a:gd name="T30" fmla="*/ 1799 w 4890"/>
                  <a:gd name="T31" fmla="*/ 327 h 3340"/>
                  <a:gd name="T32" fmla="*/ 1799 w 4890"/>
                  <a:gd name="T33" fmla="*/ 327 h 3340"/>
                  <a:gd name="T34" fmla="*/ 3206 w 4890"/>
                  <a:gd name="T35" fmla="*/ 0 h 3340"/>
                  <a:gd name="T36" fmla="*/ 4890 w 4890"/>
                  <a:gd name="T37" fmla="*/ 0 h 3340"/>
                  <a:gd name="T38" fmla="*/ 3666 w 4890"/>
                  <a:gd name="T39" fmla="*/ 552 h 3340"/>
                  <a:gd name="T40" fmla="*/ 3206 w 4890"/>
                  <a:gd name="T41" fmla="*/ 552 h 3340"/>
                  <a:gd name="T42" fmla="*/ 3158 w 4890"/>
                  <a:gd name="T43" fmla="*/ 553 h 3340"/>
                  <a:gd name="T44" fmla="*/ 1139 w 4890"/>
                  <a:gd name="T45" fmla="*/ 1547 h 3340"/>
                  <a:gd name="T46" fmla="*/ 621 w 4890"/>
                  <a:gd name="T47" fmla="*/ 2609 h 3340"/>
                  <a:gd name="T48" fmla="*/ 620 w 4890"/>
                  <a:gd name="T49" fmla="*/ 2612 h 3340"/>
                  <a:gd name="T50" fmla="*/ 620 w 4890"/>
                  <a:gd name="T51" fmla="*/ 2613 h 3340"/>
                  <a:gd name="T52" fmla="*/ 612 w 4890"/>
                  <a:gd name="T53" fmla="*/ 2646 h 3340"/>
                  <a:gd name="T54" fmla="*/ 0 w 4890"/>
                  <a:gd name="T55" fmla="*/ 3340 h 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90" h="3340">
                    <a:moveTo>
                      <a:pt x="0" y="3340"/>
                    </a:moveTo>
                    <a:lnTo>
                      <a:pt x="0" y="3340"/>
                    </a:lnTo>
                    <a:lnTo>
                      <a:pt x="0" y="3206"/>
                    </a:lnTo>
                    <a:cubicBezTo>
                      <a:pt x="0" y="3165"/>
                      <a:pt x="1" y="3123"/>
                      <a:pt x="3" y="3082"/>
                    </a:cubicBezTo>
                    <a:cubicBezTo>
                      <a:pt x="3" y="3075"/>
                      <a:pt x="3" y="3068"/>
                      <a:pt x="4" y="3061"/>
                    </a:cubicBezTo>
                    <a:cubicBezTo>
                      <a:pt x="8" y="2971"/>
                      <a:pt x="15" y="2882"/>
                      <a:pt x="27" y="2793"/>
                    </a:cubicBezTo>
                    <a:cubicBezTo>
                      <a:pt x="27" y="2793"/>
                      <a:pt x="27" y="2793"/>
                      <a:pt x="27" y="2793"/>
                    </a:cubicBezTo>
                    <a:cubicBezTo>
                      <a:pt x="27" y="2791"/>
                      <a:pt x="27" y="2789"/>
                      <a:pt x="28" y="2787"/>
                    </a:cubicBezTo>
                    <a:cubicBezTo>
                      <a:pt x="29" y="2779"/>
                      <a:pt x="30" y="2771"/>
                      <a:pt x="31" y="2763"/>
                    </a:cubicBezTo>
                    <a:lnTo>
                      <a:pt x="31" y="2763"/>
                    </a:lnTo>
                    <a:cubicBezTo>
                      <a:pt x="61" y="2546"/>
                      <a:pt x="114" y="2332"/>
                      <a:pt x="189" y="2125"/>
                    </a:cubicBezTo>
                    <a:cubicBezTo>
                      <a:pt x="309" y="1791"/>
                      <a:pt x="484" y="1480"/>
                      <a:pt x="709" y="1201"/>
                    </a:cubicBezTo>
                    <a:cubicBezTo>
                      <a:pt x="832" y="1048"/>
                      <a:pt x="969" y="906"/>
                      <a:pt x="1119" y="777"/>
                    </a:cubicBezTo>
                    <a:cubicBezTo>
                      <a:pt x="1247" y="667"/>
                      <a:pt x="1385" y="566"/>
                      <a:pt x="1528" y="477"/>
                    </a:cubicBezTo>
                    <a:cubicBezTo>
                      <a:pt x="1590" y="439"/>
                      <a:pt x="1653" y="403"/>
                      <a:pt x="1716" y="369"/>
                    </a:cubicBezTo>
                    <a:cubicBezTo>
                      <a:pt x="1744" y="355"/>
                      <a:pt x="1771" y="341"/>
                      <a:pt x="1799" y="327"/>
                    </a:cubicBezTo>
                    <a:lnTo>
                      <a:pt x="1799" y="327"/>
                    </a:lnTo>
                    <a:cubicBezTo>
                      <a:pt x="2240" y="110"/>
                      <a:pt x="2714" y="0"/>
                      <a:pt x="3206" y="0"/>
                    </a:cubicBezTo>
                    <a:lnTo>
                      <a:pt x="4890" y="0"/>
                    </a:lnTo>
                    <a:cubicBezTo>
                      <a:pt x="4577" y="126"/>
                      <a:pt x="4149" y="311"/>
                      <a:pt x="3666" y="552"/>
                    </a:cubicBezTo>
                    <a:lnTo>
                      <a:pt x="3206" y="552"/>
                    </a:lnTo>
                    <a:cubicBezTo>
                      <a:pt x="3190" y="552"/>
                      <a:pt x="3174" y="552"/>
                      <a:pt x="3158" y="553"/>
                    </a:cubicBezTo>
                    <a:cubicBezTo>
                      <a:pt x="2344" y="568"/>
                      <a:pt x="1617" y="953"/>
                      <a:pt x="1139" y="1547"/>
                    </a:cubicBezTo>
                    <a:cubicBezTo>
                      <a:pt x="892" y="1853"/>
                      <a:pt x="712" y="2215"/>
                      <a:pt x="621" y="2609"/>
                    </a:cubicBezTo>
                    <a:cubicBezTo>
                      <a:pt x="620" y="2610"/>
                      <a:pt x="620" y="2611"/>
                      <a:pt x="620" y="2612"/>
                    </a:cubicBezTo>
                    <a:lnTo>
                      <a:pt x="620" y="2613"/>
                    </a:lnTo>
                    <a:cubicBezTo>
                      <a:pt x="617" y="2624"/>
                      <a:pt x="615" y="2635"/>
                      <a:pt x="612" y="2646"/>
                    </a:cubicBezTo>
                    <a:cubicBezTo>
                      <a:pt x="391" y="2865"/>
                      <a:pt x="185" y="3097"/>
                      <a:pt x="0" y="3340"/>
                    </a:cubicBezTo>
                  </a:path>
                </a:pathLst>
              </a:custGeom>
              <a:solidFill>
                <a:srgbClr val="F0BD9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2" name="Freeform 238"/>
              <p:cNvSpPr/>
              <p:nvPr/>
            </p:nvSpPr>
            <p:spPr bwMode="auto">
              <a:xfrm>
                <a:off x="5521325" y="3883025"/>
                <a:ext cx="68263" cy="434975"/>
              </a:xfrm>
              <a:custGeom>
                <a:avLst/>
                <a:gdLst>
                  <a:gd name="T0" fmla="*/ 330 w 331"/>
                  <a:gd name="T1" fmla="*/ 1180 h 2115"/>
                  <a:gd name="T2" fmla="*/ 216 w 331"/>
                  <a:gd name="T3" fmla="*/ 2115 h 2115"/>
                  <a:gd name="T4" fmla="*/ 209 w 331"/>
                  <a:gd name="T5" fmla="*/ 1200 h 2115"/>
                  <a:gd name="T6" fmla="*/ 78 w 331"/>
                  <a:gd name="T7" fmla="*/ 412 h 2115"/>
                  <a:gd name="T8" fmla="*/ 0 w 331"/>
                  <a:gd name="T9" fmla="*/ 0 h 2115"/>
                  <a:gd name="T10" fmla="*/ 233 w 331"/>
                  <a:gd name="T11" fmla="*/ 132 h 2115"/>
                  <a:gd name="T12" fmla="*/ 217 w 331"/>
                  <a:gd name="T13" fmla="*/ 265 h 2115"/>
                  <a:gd name="T14" fmla="*/ 330 w 331"/>
                  <a:gd name="T15" fmla="*/ 1180 h 2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1" h="2115">
                    <a:moveTo>
                      <a:pt x="330" y="1180"/>
                    </a:moveTo>
                    <a:cubicBezTo>
                      <a:pt x="331" y="1362"/>
                      <a:pt x="241" y="1953"/>
                      <a:pt x="216" y="2115"/>
                    </a:cubicBezTo>
                    <a:cubicBezTo>
                      <a:pt x="238" y="1962"/>
                      <a:pt x="307" y="1426"/>
                      <a:pt x="209" y="1200"/>
                    </a:cubicBezTo>
                    <a:cubicBezTo>
                      <a:pt x="95" y="936"/>
                      <a:pt x="180" y="716"/>
                      <a:pt x="78" y="412"/>
                    </a:cubicBezTo>
                    <a:cubicBezTo>
                      <a:pt x="31" y="271"/>
                      <a:pt x="10" y="121"/>
                      <a:pt x="0" y="0"/>
                    </a:cubicBezTo>
                    <a:cubicBezTo>
                      <a:pt x="80" y="40"/>
                      <a:pt x="158" y="84"/>
                      <a:pt x="233" y="132"/>
                    </a:cubicBezTo>
                    <a:cubicBezTo>
                      <a:pt x="227" y="181"/>
                      <a:pt x="222" y="226"/>
                      <a:pt x="217" y="265"/>
                    </a:cubicBezTo>
                    <a:cubicBezTo>
                      <a:pt x="174" y="604"/>
                      <a:pt x="328" y="968"/>
                      <a:pt x="330" y="118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3" name="Freeform 239"/>
              <p:cNvSpPr/>
              <p:nvPr/>
            </p:nvSpPr>
            <p:spPr bwMode="auto">
              <a:xfrm>
                <a:off x="3867150" y="3848100"/>
                <a:ext cx="38100" cy="250825"/>
              </a:xfrm>
              <a:custGeom>
                <a:avLst/>
                <a:gdLst>
                  <a:gd name="T0" fmla="*/ 71 w 185"/>
                  <a:gd name="T1" fmla="*/ 1218 h 1218"/>
                  <a:gd name="T2" fmla="*/ 64 w 185"/>
                  <a:gd name="T3" fmla="*/ 312 h 1218"/>
                  <a:gd name="T4" fmla="*/ 0 w 185"/>
                  <a:gd name="T5" fmla="*/ 44 h 1218"/>
                  <a:gd name="T6" fmla="*/ 136 w 185"/>
                  <a:gd name="T7" fmla="*/ 0 h 1218"/>
                  <a:gd name="T8" fmla="*/ 184 w 185"/>
                  <a:gd name="T9" fmla="*/ 292 h 1218"/>
                  <a:gd name="T10" fmla="*/ 71 w 185"/>
                  <a:gd name="T11" fmla="*/ 1218 h 1218"/>
                </a:gdLst>
                <a:ahLst/>
                <a:cxnLst>
                  <a:cxn ang="0">
                    <a:pos x="T0" y="T1"/>
                  </a:cxn>
                  <a:cxn ang="0">
                    <a:pos x="T2" y="T3"/>
                  </a:cxn>
                  <a:cxn ang="0">
                    <a:pos x="T4" y="T5"/>
                  </a:cxn>
                  <a:cxn ang="0">
                    <a:pos x="T6" y="T7"/>
                  </a:cxn>
                  <a:cxn ang="0">
                    <a:pos x="T8" y="T9"/>
                  </a:cxn>
                  <a:cxn ang="0">
                    <a:pos x="T10" y="T11"/>
                  </a:cxn>
                </a:cxnLst>
                <a:rect l="0" t="0" r="r" b="b"/>
                <a:pathLst>
                  <a:path w="185" h="1218">
                    <a:moveTo>
                      <a:pt x="71" y="1218"/>
                    </a:moveTo>
                    <a:cubicBezTo>
                      <a:pt x="95" y="1054"/>
                      <a:pt x="159" y="534"/>
                      <a:pt x="64" y="312"/>
                    </a:cubicBezTo>
                    <a:cubicBezTo>
                      <a:pt x="23" y="219"/>
                      <a:pt x="8" y="132"/>
                      <a:pt x="0" y="44"/>
                    </a:cubicBezTo>
                    <a:cubicBezTo>
                      <a:pt x="45" y="28"/>
                      <a:pt x="90" y="13"/>
                      <a:pt x="136" y="0"/>
                    </a:cubicBezTo>
                    <a:cubicBezTo>
                      <a:pt x="161" y="112"/>
                      <a:pt x="183" y="213"/>
                      <a:pt x="184" y="292"/>
                    </a:cubicBezTo>
                    <a:cubicBezTo>
                      <a:pt x="185" y="471"/>
                      <a:pt x="98" y="1045"/>
                      <a:pt x="71" y="121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934" name="Freeform 240"/>
              <p:cNvSpPr/>
              <p:nvPr/>
            </p:nvSpPr>
            <p:spPr bwMode="auto">
              <a:xfrm>
                <a:off x="4044950" y="4429125"/>
                <a:ext cx="277813" cy="835025"/>
              </a:xfrm>
              <a:custGeom>
                <a:avLst/>
                <a:gdLst>
                  <a:gd name="T0" fmla="*/ 857 w 1351"/>
                  <a:gd name="T1" fmla="*/ 0 h 4064"/>
                  <a:gd name="T2" fmla="*/ 330 w 1351"/>
                  <a:gd name="T3" fmla="*/ 1262 h 4064"/>
                  <a:gd name="T4" fmla="*/ 655 w 1351"/>
                  <a:gd name="T5" fmla="*/ 2980 h 4064"/>
                  <a:gd name="T6" fmla="*/ 771 w 1351"/>
                  <a:gd name="T7" fmla="*/ 4064 h 4064"/>
                  <a:gd name="T8" fmla="*/ 966 w 1351"/>
                  <a:gd name="T9" fmla="*/ 2651 h 4064"/>
                  <a:gd name="T10" fmla="*/ 1274 w 1351"/>
                  <a:gd name="T11" fmla="*/ 1606 h 4064"/>
                  <a:gd name="T12" fmla="*/ 1031 w 1351"/>
                  <a:gd name="T13" fmla="*/ 1206 h 4064"/>
                  <a:gd name="T14" fmla="*/ 1024 w 1351"/>
                  <a:gd name="T15" fmla="*/ 748 h 4064"/>
                  <a:gd name="T16" fmla="*/ 857 w 1351"/>
                  <a:gd name="T17" fmla="*/ 0 h 4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1" h="4064">
                    <a:moveTo>
                      <a:pt x="857" y="0"/>
                    </a:moveTo>
                    <a:cubicBezTo>
                      <a:pt x="857" y="0"/>
                      <a:pt x="562" y="931"/>
                      <a:pt x="330" y="1262"/>
                    </a:cubicBezTo>
                    <a:cubicBezTo>
                      <a:pt x="0" y="1732"/>
                      <a:pt x="751" y="2477"/>
                      <a:pt x="655" y="2980"/>
                    </a:cubicBezTo>
                    <a:cubicBezTo>
                      <a:pt x="558" y="3483"/>
                      <a:pt x="771" y="4064"/>
                      <a:pt x="771" y="4064"/>
                    </a:cubicBezTo>
                    <a:cubicBezTo>
                      <a:pt x="771" y="4064"/>
                      <a:pt x="871" y="3058"/>
                      <a:pt x="966" y="2651"/>
                    </a:cubicBezTo>
                    <a:cubicBezTo>
                      <a:pt x="1061" y="2245"/>
                      <a:pt x="1351" y="1858"/>
                      <a:pt x="1274" y="1606"/>
                    </a:cubicBezTo>
                    <a:cubicBezTo>
                      <a:pt x="1196" y="1354"/>
                      <a:pt x="1308" y="1226"/>
                      <a:pt x="1031" y="1206"/>
                    </a:cubicBezTo>
                    <a:cubicBezTo>
                      <a:pt x="753" y="1187"/>
                      <a:pt x="1186" y="951"/>
                      <a:pt x="1024" y="748"/>
                    </a:cubicBezTo>
                    <a:cubicBezTo>
                      <a:pt x="873" y="558"/>
                      <a:pt x="857" y="0"/>
                      <a:pt x="857" y="0"/>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00" name="TextBox 1999"/>
          <p:cNvSpPr txBox="1"/>
          <p:nvPr/>
        </p:nvSpPr>
        <p:spPr>
          <a:xfrm>
            <a:off x="4731111" y="273496"/>
            <a:ext cx="3980239" cy="830997"/>
          </a:xfrm>
          <a:prstGeom prst="rect">
            <a:avLst/>
          </a:prstGeom>
          <a:noFill/>
        </p:spPr>
        <p:txBody>
          <a:bodyPr wrap="square" rtlCol="0">
            <a:spAutoFit/>
          </a:bodyPr>
          <a:lstStyle/>
          <a:p>
            <a:pPr defTabSz="685800">
              <a:buClrTx/>
            </a:pPr>
            <a:r>
              <a:rPr lang="en-US" sz="1600" kern="1200" dirty="0">
                <a:solidFill>
                  <a:srgbClr val="FFFF00"/>
                </a:solidFill>
                <a:latin typeface="Bahnschrift SemiBold" panose="020B0502040204020203" pitchFamily="34" charset="0"/>
                <a:ea typeface="+mn-ea"/>
                <a:cs typeface="+mn-cs"/>
              </a:rPr>
              <a:t>6: </a:t>
            </a:r>
            <a:r>
              <a:rPr lang="en-US" sz="1600" dirty="0">
                <a:solidFill>
                  <a:srgbClr val="FFFF00"/>
                </a:solidFill>
              </a:rPr>
              <a:t>There is a __________ between teenagers and their parents because they think differently.</a:t>
            </a:r>
            <a:endParaRPr lang="en-US" sz="1600" kern="1200" dirty="0">
              <a:solidFill>
                <a:srgbClr val="FFFF00"/>
              </a:solidFill>
              <a:latin typeface="Bahnschrift SemiBold" panose="020B0502040204020203" pitchFamily="34" charset="0"/>
              <a:ea typeface="+mn-ea"/>
              <a:cs typeface="+mn-cs"/>
            </a:endParaRPr>
          </a:p>
        </p:txBody>
      </p:sp>
      <p:grpSp>
        <p:nvGrpSpPr>
          <p:cNvPr id="2001" name="sai"/>
          <p:cNvGrpSpPr/>
          <p:nvPr/>
        </p:nvGrpSpPr>
        <p:grpSpPr>
          <a:xfrm>
            <a:off x="6760054" y="2031019"/>
            <a:ext cx="1731689" cy="939404"/>
            <a:chOff x="6477313" y="1434204"/>
            <a:chExt cx="2308919" cy="1252538"/>
          </a:xfrm>
        </p:grpSpPr>
        <p:grpSp>
          <p:nvGrpSpPr>
            <p:cNvPr id="2002" name="Group 2001"/>
            <p:cNvGrpSpPr/>
            <p:nvPr/>
          </p:nvGrpSpPr>
          <p:grpSpPr>
            <a:xfrm>
              <a:off x="6477313" y="1434204"/>
              <a:ext cx="2308919" cy="1252538"/>
              <a:chOff x="3697288" y="4089400"/>
              <a:chExt cx="1879600" cy="1252538"/>
            </a:xfrm>
          </p:grpSpPr>
          <p:sp>
            <p:nvSpPr>
              <p:cNvPr id="2004"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05" name="Group 2004"/>
              <p:cNvGrpSpPr/>
              <p:nvPr/>
            </p:nvGrpSpPr>
            <p:grpSpPr>
              <a:xfrm>
                <a:off x="3697288" y="4089400"/>
                <a:ext cx="1827213" cy="1190625"/>
                <a:chOff x="3697288" y="4089400"/>
                <a:chExt cx="1827213" cy="1190625"/>
              </a:xfrm>
            </p:grpSpPr>
            <p:sp>
              <p:nvSpPr>
                <p:cNvPr id="2006"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7"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8"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09"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03" name="TextBox 2002"/>
            <p:cNvSpPr txBox="1"/>
            <p:nvPr/>
          </p:nvSpPr>
          <p:spPr>
            <a:xfrm>
              <a:off x="6512476" y="1687428"/>
              <a:ext cx="2029108" cy="779700"/>
            </a:xfrm>
            <a:prstGeom prst="rect">
              <a:avLst/>
            </a:prstGeom>
            <a:noFill/>
          </p:spPr>
          <p:txBody>
            <a:bodyPr wrap="square" rtlCol="0">
              <a:spAutoFit/>
            </a:bodyPr>
            <a:lstStyle/>
            <a:p>
              <a:pPr defTabSz="685800">
                <a:buClrTx/>
              </a:pPr>
              <a:r>
                <a:rPr lang="en-US" sz="1600"/>
                <a:t>D. School </a:t>
              </a:r>
            </a:p>
            <a:p>
              <a:pPr defTabSz="685800">
                <a:buClrTx/>
              </a:pPr>
              <a:r>
                <a:rPr lang="en-US" sz="1600"/>
                <a:t>    problem</a:t>
              </a:r>
              <a:endParaRPr lang="en-US" sz="1600" kern="1200" dirty="0">
                <a:solidFill>
                  <a:prstClr val="black"/>
                </a:solidFill>
                <a:latin typeface="Bahnschrift SemiBold" panose="020B0502040204020203" pitchFamily="34" charset="0"/>
                <a:ea typeface="+mn-ea"/>
                <a:cs typeface="+mn-cs"/>
              </a:endParaRPr>
            </a:p>
          </p:txBody>
        </p:sp>
      </p:grpSp>
      <p:grpSp>
        <p:nvGrpSpPr>
          <p:cNvPr id="2010" name="Graphic 4"/>
          <p:cNvGrpSpPr/>
          <p:nvPr/>
        </p:nvGrpSpPr>
        <p:grpSpPr>
          <a:xfrm>
            <a:off x="8343234" y="2155693"/>
            <a:ext cx="655901" cy="564770"/>
            <a:chOff x="4695818" y="1348371"/>
            <a:chExt cx="874535" cy="753026"/>
          </a:xfrm>
        </p:grpSpPr>
        <p:sp>
          <p:nvSpPr>
            <p:cNvPr id="2011" name="Freeform: Shape 2010"/>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2" name="Freeform: Shape 2011"/>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3" name="Freeform: Shape 2012"/>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4" name="Freeform: Shape 2013"/>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5" name="Freeform: Shape 2014"/>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6" name="Freeform: Shape 2015"/>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7" name="Freeform: Shape 2016"/>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8" name="Freeform: Shape 2017"/>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9" name="Freeform: Shape 2018"/>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0" name="Freeform: Shape 2019"/>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1" name="Freeform: Shape 2020"/>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2" name="Freeform: Shape 2021"/>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3" name="Freeform: Shape 2022"/>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4" name="Freeform: Shape 2023"/>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5" name="Freeform: Shape 2024"/>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6" name="Freeform: Shape 2025"/>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7" name="Freeform: Shape 2026"/>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8" name="Freeform: Shape 2027"/>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9" name="Freeform: Shape 2028"/>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0" name="Freeform: Shape 2029"/>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1" name="Freeform: Shape 2030"/>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2" name="Freeform: Shape 2031"/>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3" name="Freeform: Shape 2032"/>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4" name="Freeform: Shape 2033"/>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5" name="Freeform: Shape 2034"/>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6" name="Freeform: Shape 2035"/>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7" name="Freeform: Shape 2036"/>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8" name="Freeform: Shape 2037"/>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9" name="Freeform: Shape 2038"/>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0" name="Freeform: Shape 2039"/>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1" name="Freeform: Shape 2040"/>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2" name="Freeform: Shape 2041"/>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3" name="Freeform: Shape 2042"/>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4" name="Freeform: Shape 2043"/>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5" name="Freeform: Shape 2044"/>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6" name="Freeform: Shape 2045"/>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7" name="Freeform: Shape 2046"/>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8" name="Freeform: Shape 2047"/>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9" name="Freeform: Shape 2048"/>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0" name="Freeform: Shape 2049"/>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1" name="Freeform: Shape 2050"/>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2" name="Freeform: Shape 2051"/>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3" name="Freeform: Shape 2052"/>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4" name="Freeform: Shape 2053"/>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5" name="Freeform: Shape 2054"/>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6" name="Freeform: Shape 2055"/>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7" name="Freeform: Shape 2056"/>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8" name="Freeform: Shape 2057"/>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059" name="sai"/>
          <p:cNvGrpSpPr/>
          <p:nvPr/>
        </p:nvGrpSpPr>
        <p:grpSpPr>
          <a:xfrm>
            <a:off x="6767469" y="1025677"/>
            <a:ext cx="1731689" cy="939404"/>
            <a:chOff x="6477313" y="1434204"/>
            <a:chExt cx="2308919" cy="1252538"/>
          </a:xfrm>
        </p:grpSpPr>
        <p:grpSp>
          <p:nvGrpSpPr>
            <p:cNvPr id="2060" name="Group 2059"/>
            <p:cNvGrpSpPr/>
            <p:nvPr/>
          </p:nvGrpSpPr>
          <p:grpSpPr>
            <a:xfrm>
              <a:off x="6477313" y="1434204"/>
              <a:ext cx="2308919" cy="1252538"/>
              <a:chOff x="3697288" y="4089400"/>
              <a:chExt cx="1879600" cy="1252538"/>
            </a:xfrm>
          </p:grpSpPr>
          <p:sp>
            <p:nvSpPr>
              <p:cNvPr id="2062"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063" name="Group 2062"/>
              <p:cNvGrpSpPr/>
              <p:nvPr/>
            </p:nvGrpSpPr>
            <p:grpSpPr>
              <a:xfrm>
                <a:off x="3697288" y="4089400"/>
                <a:ext cx="1827213" cy="1190625"/>
                <a:chOff x="3697288" y="4089400"/>
                <a:chExt cx="1827213" cy="1190625"/>
              </a:xfrm>
            </p:grpSpPr>
            <p:sp>
              <p:nvSpPr>
                <p:cNvPr id="2064"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5"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6"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067"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061" name="TextBox 2060"/>
            <p:cNvSpPr txBox="1"/>
            <p:nvPr/>
          </p:nvSpPr>
          <p:spPr>
            <a:xfrm>
              <a:off x="6551906" y="1801748"/>
              <a:ext cx="2170048" cy="492442"/>
            </a:xfrm>
            <a:prstGeom prst="rect">
              <a:avLst/>
            </a:prstGeom>
            <a:noFill/>
          </p:spPr>
          <p:txBody>
            <a:bodyPr wrap="square" rtlCol="0">
              <a:spAutoFit/>
            </a:bodyPr>
            <a:lstStyle/>
            <a:p>
              <a:pPr defTabSz="685800">
                <a:buClrTx/>
              </a:pPr>
              <a:r>
                <a:rPr lang="en-US" sz="1800"/>
                <a:t>B. family tree</a:t>
              </a:r>
              <a:endParaRPr lang="en-US" sz="1800" kern="1200" dirty="0">
                <a:solidFill>
                  <a:prstClr val="black"/>
                </a:solidFill>
                <a:latin typeface="Bahnschrift SemiBold" panose="020B0502040204020203" pitchFamily="34" charset="0"/>
                <a:ea typeface="+mn-ea"/>
                <a:cs typeface="+mn-cs"/>
              </a:endParaRPr>
            </a:p>
          </p:txBody>
        </p:sp>
      </p:grpSp>
      <p:grpSp>
        <p:nvGrpSpPr>
          <p:cNvPr id="2068" name="Graphic 4"/>
          <p:cNvGrpSpPr/>
          <p:nvPr/>
        </p:nvGrpSpPr>
        <p:grpSpPr>
          <a:xfrm>
            <a:off x="8407441" y="1189518"/>
            <a:ext cx="655901" cy="564770"/>
            <a:chOff x="4695818" y="1348371"/>
            <a:chExt cx="874535" cy="753026"/>
          </a:xfrm>
        </p:grpSpPr>
        <p:sp>
          <p:nvSpPr>
            <p:cNvPr id="2069" name="Freeform: Shape 2068"/>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0" name="Freeform: Shape 2069"/>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1" name="Freeform: Shape 2070"/>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2" name="Freeform: Shape 2071"/>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3" name="Freeform: Shape 2072"/>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4" name="Freeform: Shape 2073"/>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5" name="Freeform: Shape 2074"/>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6" name="Freeform: Shape 2075"/>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7" name="Freeform: Shape 2076"/>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8" name="Freeform: Shape 2077"/>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9" name="Freeform: Shape 2078"/>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0" name="Freeform: Shape 2079"/>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1" name="Freeform: Shape 2080"/>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2" name="Freeform: Shape 2081"/>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3" name="Freeform: Shape 2082"/>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4" name="Freeform: Shape 2083"/>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5" name="Freeform: Shape 2084"/>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6" name="Freeform: Shape 2085"/>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7" name="Freeform: Shape 2086"/>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8" name="Freeform: Shape 2087"/>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9" name="Freeform: Shape 2088"/>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0" name="Freeform: Shape 2089"/>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1" name="Freeform: Shape 2090"/>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2" name="Freeform: Shape 2091"/>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3" name="Freeform: Shape 2092"/>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4" name="Freeform: Shape 2093"/>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5" name="Freeform: Shape 2094"/>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6" name="Freeform: Shape 2095"/>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7" name="Freeform: Shape 2096"/>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8" name="Freeform: Shape 2097"/>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9" name="Freeform: Shape 2098"/>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0" name="Freeform: Shape 2099"/>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1" name="Freeform: Shape 2100"/>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2" name="Freeform: Shape 2101"/>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3" name="Freeform: Shape 2102"/>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4" name="Freeform: Shape 2103"/>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5" name="Freeform: Shape 2104"/>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6" name="Freeform: Shape 2105"/>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7" name="Freeform: Shape 2106"/>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8" name="Freeform: Shape 2107"/>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9" name="Freeform: Shape 2108"/>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0" name="Freeform: Shape 2109"/>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1" name="Freeform: Shape 2110"/>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2" name="Freeform: Shape 2111"/>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3" name="Freeform: Shape 2112"/>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4" name="Freeform: Shape 2113"/>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5" name="Freeform: Shape 2114"/>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6" name="Freeform: Shape 2115"/>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17" name="sai"/>
          <p:cNvGrpSpPr/>
          <p:nvPr/>
        </p:nvGrpSpPr>
        <p:grpSpPr>
          <a:xfrm>
            <a:off x="4731110" y="2032879"/>
            <a:ext cx="1780256" cy="939404"/>
            <a:chOff x="6433310" y="1434204"/>
            <a:chExt cx="2373675" cy="1252538"/>
          </a:xfrm>
        </p:grpSpPr>
        <p:grpSp>
          <p:nvGrpSpPr>
            <p:cNvPr id="2118" name="Group 2117"/>
            <p:cNvGrpSpPr/>
            <p:nvPr/>
          </p:nvGrpSpPr>
          <p:grpSpPr>
            <a:xfrm>
              <a:off x="6477313" y="1434204"/>
              <a:ext cx="2308919" cy="1252538"/>
              <a:chOff x="3697288" y="4089400"/>
              <a:chExt cx="1879600" cy="1252538"/>
            </a:xfrm>
          </p:grpSpPr>
          <p:sp>
            <p:nvSpPr>
              <p:cNvPr id="2120"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21" name="Group 2120"/>
              <p:cNvGrpSpPr/>
              <p:nvPr/>
            </p:nvGrpSpPr>
            <p:grpSpPr>
              <a:xfrm>
                <a:off x="3697288" y="4089400"/>
                <a:ext cx="1827213" cy="1190625"/>
                <a:chOff x="3697288" y="4089400"/>
                <a:chExt cx="1827213" cy="1190625"/>
              </a:xfrm>
            </p:grpSpPr>
            <p:sp>
              <p:nvSpPr>
                <p:cNvPr id="2122"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3"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4"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25"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19" name="TextBox 2118"/>
            <p:cNvSpPr txBox="1"/>
            <p:nvPr/>
          </p:nvSpPr>
          <p:spPr>
            <a:xfrm>
              <a:off x="6433310" y="1621240"/>
              <a:ext cx="2373675" cy="492442"/>
            </a:xfrm>
            <a:prstGeom prst="rect">
              <a:avLst/>
            </a:prstGeom>
            <a:noFill/>
          </p:spPr>
          <p:txBody>
            <a:bodyPr wrap="square" rtlCol="0">
              <a:spAutoFit/>
            </a:bodyPr>
            <a:lstStyle/>
            <a:p>
              <a:pPr defTabSz="685800">
                <a:buClrTx/>
              </a:pPr>
              <a:r>
                <a:rPr lang="en-US" sz="1800"/>
                <a:t>C.family bond</a:t>
              </a:r>
              <a:endParaRPr lang="en-US" sz="1800" kern="1200" dirty="0">
                <a:solidFill>
                  <a:prstClr val="black"/>
                </a:solidFill>
                <a:latin typeface="Bahnschrift SemiBold" panose="020B0502040204020203" pitchFamily="34" charset="0"/>
                <a:ea typeface="+mn-ea"/>
                <a:cs typeface="+mn-cs"/>
              </a:endParaRPr>
            </a:p>
          </p:txBody>
        </p:sp>
      </p:grpSp>
      <p:grpSp>
        <p:nvGrpSpPr>
          <p:cNvPr id="2126" name="Graphic 4"/>
          <p:cNvGrpSpPr/>
          <p:nvPr/>
        </p:nvGrpSpPr>
        <p:grpSpPr>
          <a:xfrm>
            <a:off x="4270690" y="2191747"/>
            <a:ext cx="655901" cy="564770"/>
            <a:chOff x="4695818" y="1348371"/>
            <a:chExt cx="874535" cy="753026"/>
          </a:xfrm>
        </p:grpSpPr>
        <p:sp>
          <p:nvSpPr>
            <p:cNvPr id="2127" name="Freeform: Shape 2126"/>
            <p:cNvSpPr/>
            <p:nvPr/>
          </p:nvSpPr>
          <p:spPr>
            <a:xfrm>
              <a:off x="4695818" y="1348371"/>
              <a:ext cx="722799" cy="753026"/>
            </a:xfrm>
            <a:custGeom>
              <a:avLst/>
              <a:gdLst>
                <a:gd name="connsiteX0" fmla="*/ 647622 w 722799"/>
                <a:gd name="connsiteY0" fmla="*/ 537668 h 753026"/>
                <a:gd name="connsiteX1" fmla="*/ 668935 w 722799"/>
                <a:gd name="connsiteY1" fmla="*/ 579449 h 753026"/>
                <a:gd name="connsiteX2" fmla="*/ 636016 w 722799"/>
                <a:gd name="connsiteY2" fmla="*/ 644021 h 753026"/>
                <a:gd name="connsiteX3" fmla="*/ 605630 w 722799"/>
                <a:gd name="connsiteY3" fmla="*/ 642122 h 753026"/>
                <a:gd name="connsiteX4" fmla="*/ 572394 w 722799"/>
                <a:gd name="connsiteY4" fmla="*/ 643810 h 753026"/>
                <a:gd name="connsiteX5" fmla="*/ 541902 w 722799"/>
                <a:gd name="connsiteY5" fmla="*/ 670293 h 753026"/>
                <a:gd name="connsiteX6" fmla="*/ 463930 w 722799"/>
                <a:gd name="connsiteY6" fmla="*/ 738980 h 753026"/>
                <a:gd name="connsiteX7" fmla="*/ 392923 w 722799"/>
                <a:gd name="connsiteY7" fmla="*/ 745627 h 753026"/>
                <a:gd name="connsiteX8" fmla="*/ 301974 w 722799"/>
                <a:gd name="connsiteY8" fmla="*/ 740773 h 753026"/>
                <a:gd name="connsiteX9" fmla="*/ 207121 w 722799"/>
                <a:gd name="connsiteY9" fmla="*/ 737186 h 753026"/>
                <a:gd name="connsiteX10" fmla="*/ 172092 w 722799"/>
                <a:gd name="connsiteY10" fmla="*/ 737080 h 753026"/>
                <a:gd name="connsiteX11" fmla="*/ 37567 w 722799"/>
                <a:gd name="connsiteY11" fmla="*/ 615745 h 753026"/>
                <a:gd name="connsiteX12" fmla="*/ 34824 w 722799"/>
                <a:gd name="connsiteY12" fmla="*/ 537246 h 753026"/>
                <a:gd name="connsiteX13" fmla="*/ 88950 w 722799"/>
                <a:gd name="connsiteY13" fmla="*/ 466449 h 753026"/>
                <a:gd name="connsiteX14" fmla="*/ 146031 w 722799"/>
                <a:gd name="connsiteY14" fmla="*/ 510657 h 753026"/>
                <a:gd name="connsiteX15" fmla="*/ 266100 w 722799"/>
                <a:gd name="connsiteY15" fmla="*/ 383729 h 753026"/>
                <a:gd name="connsiteX16" fmla="*/ 182431 w 722799"/>
                <a:gd name="connsiteY16" fmla="*/ 370330 h 753026"/>
                <a:gd name="connsiteX17" fmla="*/ 116910 w 722799"/>
                <a:gd name="connsiteY17" fmla="*/ 294679 h 753026"/>
                <a:gd name="connsiteX18" fmla="*/ 103194 w 722799"/>
                <a:gd name="connsiteY18" fmla="*/ 266298 h 753026"/>
                <a:gd name="connsiteX19" fmla="*/ 87895 w 722799"/>
                <a:gd name="connsiteY19" fmla="*/ 264082 h 753026"/>
                <a:gd name="connsiteX20" fmla="*/ 6 w 722799"/>
                <a:gd name="connsiteY20" fmla="*/ 208373 h 753026"/>
                <a:gd name="connsiteX21" fmla="*/ 90322 w 722799"/>
                <a:gd name="connsiteY21" fmla="*/ 129874 h 753026"/>
                <a:gd name="connsiteX22" fmla="*/ 110685 w 722799"/>
                <a:gd name="connsiteY22" fmla="*/ 91363 h 753026"/>
                <a:gd name="connsiteX23" fmla="*/ 109841 w 722799"/>
                <a:gd name="connsiteY23" fmla="*/ 54857 h 753026"/>
                <a:gd name="connsiteX24" fmla="*/ 175784 w 722799"/>
                <a:gd name="connsiteY24" fmla="*/ 12864 h 753026"/>
                <a:gd name="connsiteX25" fmla="*/ 263252 w 722799"/>
                <a:gd name="connsiteY25" fmla="*/ 66146 h 753026"/>
                <a:gd name="connsiteX26" fmla="*/ 354412 w 722799"/>
                <a:gd name="connsiteY26" fmla="*/ 14236 h 753026"/>
                <a:gd name="connsiteX27" fmla="*/ 690776 w 722799"/>
                <a:gd name="connsiteY27" fmla="*/ 112570 h 753026"/>
                <a:gd name="connsiteX28" fmla="*/ 694046 w 722799"/>
                <a:gd name="connsiteY28" fmla="*/ 316203 h 753026"/>
                <a:gd name="connsiteX29" fmla="*/ 679170 w 722799"/>
                <a:gd name="connsiteY29" fmla="*/ 358618 h 753026"/>
                <a:gd name="connsiteX30" fmla="*/ 607001 w 722799"/>
                <a:gd name="connsiteY30" fmla="*/ 498946 h 753026"/>
                <a:gd name="connsiteX31" fmla="*/ 648255 w 722799"/>
                <a:gd name="connsiteY31" fmla="*/ 538406 h 753026"/>
                <a:gd name="connsiteX32" fmla="*/ 630108 w 722799"/>
                <a:gd name="connsiteY32" fmla="*/ 556870 h 753026"/>
                <a:gd name="connsiteX33" fmla="*/ 647622 w 722799"/>
                <a:gd name="connsiteY33" fmla="*/ 537668 h 7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2799" h="753026">
                  <a:moveTo>
                    <a:pt x="647622" y="537668"/>
                  </a:moveTo>
                  <a:cubicBezTo>
                    <a:pt x="681913" y="537668"/>
                    <a:pt x="664082" y="564362"/>
                    <a:pt x="668935" y="579449"/>
                  </a:cubicBezTo>
                  <a:cubicBezTo>
                    <a:pt x="650365" y="597069"/>
                    <a:pt x="641819" y="619859"/>
                    <a:pt x="636016" y="644021"/>
                  </a:cubicBezTo>
                  <a:cubicBezTo>
                    <a:pt x="625887" y="643388"/>
                    <a:pt x="615758" y="642755"/>
                    <a:pt x="605630" y="642122"/>
                  </a:cubicBezTo>
                  <a:cubicBezTo>
                    <a:pt x="593918" y="629672"/>
                    <a:pt x="583262" y="638746"/>
                    <a:pt x="572394" y="643810"/>
                  </a:cubicBezTo>
                  <a:cubicBezTo>
                    <a:pt x="540319" y="627456"/>
                    <a:pt x="543484" y="650141"/>
                    <a:pt x="541902" y="670293"/>
                  </a:cubicBezTo>
                  <a:cubicBezTo>
                    <a:pt x="537154" y="728851"/>
                    <a:pt x="521644" y="741512"/>
                    <a:pt x="463930" y="738980"/>
                  </a:cubicBezTo>
                  <a:cubicBezTo>
                    <a:pt x="440507" y="737924"/>
                    <a:pt x="419617" y="731066"/>
                    <a:pt x="392923" y="745627"/>
                  </a:cubicBezTo>
                  <a:cubicBezTo>
                    <a:pt x="370344" y="757971"/>
                    <a:pt x="333415" y="753856"/>
                    <a:pt x="301974" y="740773"/>
                  </a:cubicBezTo>
                  <a:cubicBezTo>
                    <a:pt x="272959" y="728639"/>
                    <a:pt x="240356" y="717244"/>
                    <a:pt x="207121" y="737186"/>
                  </a:cubicBezTo>
                  <a:cubicBezTo>
                    <a:pt x="198152" y="742567"/>
                    <a:pt x="175468" y="742567"/>
                    <a:pt x="172092" y="737080"/>
                  </a:cubicBezTo>
                  <a:cubicBezTo>
                    <a:pt x="139067" y="682848"/>
                    <a:pt x="64155" y="675252"/>
                    <a:pt x="37567" y="615745"/>
                  </a:cubicBezTo>
                  <a:cubicBezTo>
                    <a:pt x="26383" y="590844"/>
                    <a:pt x="27227" y="564889"/>
                    <a:pt x="34824" y="537246"/>
                  </a:cubicBezTo>
                  <a:cubicBezTo>
                    <a:pt x="43687" y="504854"/>
                    <a:pt x="58774" y="476894"/>
                    <a:pt x="88950" y="466449"/>
                  </a:cubicBezTo>
                  <a:cubicBezTo>
                    <a:pt x="117754" y="456425"/>
                    <a:pt x="122713" y="494092"/>
                    <a:pt x="146031" y="510657"/>
                  </a:cubicBezTo>
                  <a:cubicBezTo>
                    <a:pt x="153311" y="436379"/>
                    <a:pt x="215667" y="418442"/>
                    <a:pt x="266100" y="383729"/>
                  </a:cubicBezTo>
                  <a:cubicBezTo>
                    <a:pt x="240040" y="359357"/>
                    <a:pt x="209547" y="371596"/>
                    <a:pt x="182431" y="370330"/>
                  </a:cubicBezTo>
                  <a:cubicBezTo>
                    <a:pt x="127883" y="367903"/>
                    <a:pt x="106887" y="347118"/>
                    <a:pt x="116910" y="294679"/>
                  </a:cubicBezTo>
                  <a:cubicBezTo>
                    <a:pt x="120181" y="277798"/>
                    <a:pt x="113323" y="272523"/>
                    <a:pt x="103194" y="266298"/>
                  </a:cubicBezTo>
                  <a:cubicBezTo>
                    <a:pt x="99185" y="263871"/>
                    <a:pt x="92537" y="265981"/>
                    <a:pt x="87895" y="264082"/>
                  </a:cubicBezTo>
                  <a:cubicBezTo>
                    <a:pt x="54765" y="250049"/>
                    <a:pt x="533" y="251210"/>
                    <a:pt x="6" y="208373"/>
                  </a:cubicBezTo>
                  <a:cubicBezTo>
                    <a:pt x="-627" y="161527"/>
                    <a:pt x="50861" y="140003"/>
                    <a:pt x="90322" y="129874"/>
                  </a:cubicBezTo>
                  <a:cubicBezTo>
                    <a:pt x="121975" y="121750"/>
                    <a:pt x="121447" y="115630"/>
                    <a:pt x="110685" y="91363"/>
                  </a:cubicBezTo>
                  <a:cubicBezTo>
                    <a:pt x="106148" y="81129"/>
                    <a:pt x="108786" y="67096"/>
                    <a:pt x="109841" y="54857"/>
                  </a:cubicBezTo>
                  <a:cubicBezTo>
                    <a:pt x="113956" y="7483"/>
                    <a:pt x="134108" y="-7183"/>
                    <a:pt x="175784" y="12864"/>
                  </a:cubicBezTo>
                  <a:cubicBezTo>
                    <a:pt x="207332" y="28163"/>
                    <a:pt x="239618" y="71527"/>
                    <a:pt x="263252" y="66146"/>
                  </a:cubicBezTo>
                  <a:cubicBezTo>
                    <a:pt x="292372" y="59499"/>
                    <a:pt x="319172" y="25947"/>
                    <a:pt x="354412" y="14236"/>
                  </a:cubicBezTo>
                  <a:cubicBezTo>
                    <a:pt x="470050" y="-24170"/>
                    <a:pt x="614281" y="17295"/>
                    <a:pt x="690776" y="112570"/>
                  </a:cubicBezTo>
                  <a:cubicBezTo>
                    <a:pt x="731502" y="163320"/>
                    <a:pt x="734245" y="253531"/>
                    <a:pt x="694046" y="316203"/>
                  </a:cubicBezTo>
                  <a:cubicBezTo>
                    <a:pt x="685184" y="330131"/>
                    <a:pt x="677692" y="341948"/>
                    <a:pt x="679170" y="358618"/>
                  </a:cubicBezTo>
                  <a:cubicBezTo>
                    <a:pt x="684867" y="420869"/>
                    <a:pt x="664398" y="470142"/>
                    <a:pt x="607001" y="498946"/>
                  </a:cubicBezTo>
                  <a:cubicBezTo>
                    <a:pt x="614809" y="520470"/>
                    <a:pt x="643718" y="516144"/>
                    <a:pt x="648255" y="538406"/>
                  </a:cubicBezTo>
                  <a:cubicBezTo>
                    <a:pt x="641819" y="544209"/>
                    <a:pt x="635489" y="550012"/>
                    <a:pt x="630108" y="556870"/>
                  </a:cubicBezTo>
                  <a:cubicBezTo>
                    <a:pt x="635700" y="550118"/>
                    <a:pt x="642030" y="544209"/>
                    <a:pt x="647622" y="537668"/>
                  </a:cubicBezTo>
                  <a:close/>
                </a:path>
              </a:pathLst>
            </a:custGeom>
            <a:solidFill>
              <a:srgbClr val="05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8" name="Freeform: Shape 2127"/>
            <p:cNvSpPr/>
            <p:nvPr/>
          </p:nvSpPr>
          <p:spPr>
            <a:xfrm>
              <a:off x="5322594" y="1927820"/>
              <a:ext cx="213407" cy="136529"/>
            </a:xfrm>
            <a:custGeom>
              <a:avLst/>
              <a:gdLst>
                <a:gd name="connsiteX0" fmla="*/ 9240 w 213407"/>
                <a:gd name="connsiteY0" fmla="*/ 64572 h 136529"/>
                <a:gd name="connsiteX1" fmla="*/ 42159 w 213407"/>
                <a:gd name="connsiteY1" fmla="*/ 0 h 136529"/>
                <a:gd name="connsiteX2" fmla="*/ 178794 w 213407"/>
                <a:gd name="connsiteY2" fmla="*/ 55603 h 136529"/>
                <a:gd name="connsiteX3" fmla="*/ 197469 w 213407"/>
                <a:gd name="connsiteY3" fmla="*/ 73012 h 136529"/>
                <a:gd name="connsiteX4" fmla="*/ 211290 w 213407"/>
                <a:gd name="connsiteY4" fmla="*/ 114161 h 136529"/>
                <a:gd name="connsiteX5" fmla="*/ 175523 w 213407"/>
                <a:gd name="connsiteY5" fmla="*/ 127561 h 136529"/>
                <a:gd name="connsiteX6" fmla="*/ 136590 w 213407"/>
                <a:gd name="connsiteY6" fmla="*/ 136529 h 136529"/>
                <a:gd name="connsiteX7" fmla="*/ 9240 w 213407"/>
                <a:gd name="connsiteY7" fmla="*/ 64572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407" h="136529">
                  <a:moveTo>
                    <a:pt x="9240" y="64572"/>
                  </a:moveTo>
                  <a:cubicBezTo>
                    <a:pt x="-10279" y="27538"/>
                    <a:pt x="1327" y="6331"/>
                    <a:pt x="42159" y="0"/>
                  </a:cubicBezTo>
                  <a:cubicBezTo>
                    <a:pt x="87739" y="18570"/>
                    <a:pt x="133319" y="37034"/>
                    <a:pt x="178794" y="55603"/>
                  </a:cubicBezTo>
                  <a:cubicBezTo>
                    <a:pt x="185230" y="61195"/>
                    <a:pt x="191560" y="66787"/>
                    <a:pt x="197469" y="73012"/>
                  </a:cubicBezTo>
                  <a:cubicBezTo>
                    <a:pt x="208442" y="84618"/>
                    <a:pt x="217727" y="98124"/>
                    <a:pt x="211290" y="114161"/>
                  </a:cubicBezTo>
                  <a:cubicBezTo>
                    <a:pt x="205171" y="129355"/>
                    <a:pt x="189028" y="127033"/>
                    <a:pt x="175523" y="127561"/>
                  </a:cubicBezTo>
                  <a:cubicBezTo>
                    <a:pt x="161912" y="128088"/>
                    <a:pt x="148090" y="126928"/>
                    <a:pt x="136590" y="136529"/>
                  </a:cubicBezTo>
                  <a:cubicBezTo>
                    <a:pt x="94281" y="112473"/>
                    <a:pt x="51760" y="88522"/>
                    <a:pt x="9240" y="6457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9" name="Freeform: Shape 2128"/>
            <p:cNvSpPr/>
            <p:nvPr/>
          </p:nvSpPr>
          <p:spPr>
            <a:xfrm>
              <a:off x="5459289" y="1983274"/>
              <a:ext cx="109597" cy="81075"/>
            </a:xfrm>
            <a:custGeom>
              <a:avLst/>
              <a:gdLst>
                <a:gd name="connsiteX0" fmla="*/ 0 w 109597"/>
                <a:gd name="connsiteY0" fmla="*/ 80970 h 81075"/>
                <a:gd name="connsiteX1" fmla="*/ 65732 w 109597"/>
                <a:gd name="connsiteY1" fmla="*/ 55753 h 81075"/>
                <a:gd name="connsiteX2" fmla="*/ 42204 w 109597"/>
                <a:gd name="connsiteY2" fmla="*/ 44 h 81075"/>
                <a:gd name="connsiteX3" fmla="*/ 106037 w 109597"/>
                <a:gd name="connsiteY3" fmla="*/ 52693 h 81075"/>
                <a:gd name="connsiteX4" fmla="*/ 87995 w 109597"/>
                <a:gd name="connsiteY4" fmla="*/ 77171 h 81075"/>
                <a:gd name="connsiteX5" fmla="*/ 42837 w 109597"/>
                <a:gd name="connsiteY5" fmla="*/ 81075 h 81075"/>
                <a:gd name="connsiteX6" fmla="*/ 0 w 109597"/>
                <a:gd name="connsiteY6" fmla="*/ 80970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97" h="81075">
                  <a:moveTo>
                    <a:pt x="0" y="80970"/>
                  </a:moveTo>
                  <a:cubicBezTo>
                    <a:pt x="10551" y="43197"/>
                    <a:pt x="47374" y="74112"/>
                    <a:pt x="65732" y="55753"/>
                  </a:cubicBezTo>
                  <a:cubicBezTo>
                    <a:pt x="69214" y="32646"/>
                    <a:pt x="41782" y="22095"/>
                    <a:pt x="42204" y="44"/>
                  </a:cubicBezTo>
                  <a:cubicBezTo>
                    <a:pt x="79132" y="-1433"/>
                    <a:pt x="85146" y="34651"/>
                    <a:pt x="106037" y="52693"/>
                  </a:cubicBezTo>
                  <a:cubicBezTo>
                    <a:pt x="115955" y="72634"/>
                    <a:pt x="103610" y="75905"/>
                    <a:pt x="87995" y="77171"/>
                  </a:cubicBezTo>
                  <a:cubicBezTo>
                    <a:pt x="72907" y="78437"/>
                    <a:pt x="57397" y="74112"/>
                    <a:pt x="42837" y="81075"/>
                  </a:cubicBezTo>
                  <a:cubicBezTo>
                    <a:pt x="28593" y="81075"/>
                    <a:pt x="14244" y="81075"/>
                    <a:pt x="0" y="8097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0" name="Freeform: Shape 2129"/>
            <p:cNvSpPr/>
            <p:nvPr/>
          </p:nvSpPr>
          <p:spPr>
            <a:xfrm>
              <a:off x="5268317" y="1961554"/>
              <a:ext cx="33235" cy="40300"/>
            </a:xfrm>
            <a:custGeom>
              <a:avLst/>
              <a:gdLst>
                <a:gd name="connsiteX0" fmla="*/ 0 w 33235"/>
                <a:gd name="connsiteY0" fmla="*/ 30627 h 40300"/>
                <a:gd name="connsiteX1" fmla="*/ 16354 w 33235"/>
                <a:gd name="connsiteY1" fmla="*/ 29 h 40300"/>
                <a:gd name="connsiteX2" fmla="*/ 33235 w 33235"/>
                <a:gd name="connsiteY2" fmla="*/ 28938 h 40300"/>
                <a:gd name="connsiteX3" fmla="*/ 0 w 33235"/>
                <a:gd name="connsiteY3" fmla="*/ 30627 h 40300"/>
              </a:gdLst>
              <a:ahLst/>
              <a:cxnLst>
                <a:cxn ang="0">
                  <a:pos x="connsiteX0" y="connsiteY0"/>
                </a:cxn>
                <a:cxn ang="0">
                  <a:pos x="connsiteX1" y="connsiteY1"/>
                </a:cxn>
                <a:cxn ang="0">
                  <a:pos x="connsiteX2" y="connsiteY2"/>
                </a:cxn>
                <a:cxn ang="0">
                  <a:pos x="connsiteX3" y="connsiteY3"/>
                </a:cxn>
              </a:cxnLst>
              <a:rect l="l" t="t" r="r" b="b"/>
              <a:pathLst>
                <a:path w="33235" h="40300">
                  <a:moveTo>
                    <a:pt x="0" y="30627"/>
                  </a:moveTo>
                  <a:cubicBezTo>
                    <a:pt x="3904" y="19548"/>
                    <a:pt x="-4431" y="873"/>
                    <a:pt x="16354" y="29"/>
                  </a:cubicBezTo>
                  <a:cubicBezTo>
                    <a:pt x="37772" y="-815"/>
                    <a:pt x="31336" y="17016"/>
                    <a:pt x="33235" y="28938"/>
                  </a:cubicBezTo>
                  <a:cubicBezTo>
                    <a:pt x="22262" y="32420"/>
                    <a:pt x="12134" y="51623"/>
                    <a:pt x="0" y="3062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1" name="Freeform: Shape 2130"/>
            <p:cNvSpPr/>
            <p:nvPr/>
          </p:nvSpPr>
          <p:spPr>
            <a:xfrm>
              <a:off x="5502126" y="2035967"/>
              <a:ext cx="68226" cy="30017"/>
            </a:xfrm>
            <a:custGeom>
              <a:avLst/>
              <a:gdLst>
                <a:gd name="connsiteX0" fmla="*/ 0 w 68226"/>
                <a:gd name="connsiteY0" fmla="*/ 28382 h 30017"/>
                <a:gd name="connsiteX1" fmla="*/ 63200 w 68226"/>
                <a:gd name="connsiteY1" fmla="*/ 0 h 30017"/>
                <a:gd name="connsiteX2" fmla="*/ 52227 w 68226"/>
                <a:gd name="connsiteY2" fmla="*/ 29648 h 30017"/>
                <a:gd name="connsiteX3" fmla="*/ 0 w 68226"/>
                <a:gd name="connsiteY3" fmla="*/ 28382 h 30017"/>
              </a:gdLst>
              <a:ahLst/>
              <a:cxnLst>
                <a:cxn ang="0">
                  <a:pos x="connsiteX0" y="connsiteY0"/>
                </a:cxn>
                <a:cxn ang="0">
                  <a:pos x="connsiteX1" y="connsiteY1"/>
                </a:cxn>
                <a:cxn ang="0">
                  <a:pos x="connsiteX2" y="connsiteY2"/>
                </a:cxn>
                <a:cxn ang="0">
                  <a:pos x="connsiteX3" y="connsiteY3"/>
                </a:cxn>
              </a:cxnLst>
              <a:rect l="l" t="t" r="r" b="b"/>
              <a:pathLst>
                <a:path w="68226" h="30017">
                  <a:moveTo>
                    <a:pt x="0" y="28382"/>
                  </a:moveTo>
                  <a:cubicBezTo>
                    <a:pt x="13927" y="2954"/>
                    <a:pt x="56342" y="41043"/>
                    <a:pt x="63200" y="0"/>
                  </a:cubicBezTo>
                  <a:cubicBezTo>
                    <a:pt x="71113" y="27221"/>
                    <a:pt x="71219" y="28382"/>
                    <a:pt x="52227" y="29648"/>
                  </a:cubicBezTo>
                  <a:cubicBezTo>
                    <a:pt x="34924" y="30809"/>
                    <a:pt x="17409" y="28910"/>
                    <a:pt x="0" y="2838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2" name="Freeform: Shape 2131"/>
            <p:cNvSpPr/>
            <p:nvPr/>
          </p:nvSpPr>
          <p:spPr>
            <a:xfrm>
              <a:off x="4922067" y="1370890"/>
              <a:ext cx="296412" cy="189863"/>
            </a:xfrm>
            <a:custGeom>
              <a:avLst/>
              <a:gdLst>
                <a:gd name="connsiteX0" fmla="*/ 252452 w 296412"/>
                <a:gd name="connsiteY0" fmla="*/ 189864 h 189863"/>
                <a:gd name="connsiteX1" fmla="*/ 74 w 296412"/>
                <a:gd name="connsiteY1" fmla="*/ 189864 h 189863"/>
                <a:gd name="connsiteX2" fmla="*/ 295289 w 296412"/>
                <a:gd name="connsiteY2" fmla="*/ 19255 h 189863"/>
                <a:gd name="connsiteX3" fmla="*/ 276192 w 296412"/>
                <a:gd name="connsiteY3" fmla="*/ 45527 h 189863"/>
                <a:gd name="connsiteX4" fmla="*/ 246860 w 296412"/>
                <a:gd name="connsiteY4" fmla="*/ 160743 h 189863"/>
                <a:gd name="connsiteX5" fmla="*/ 252452 w 296412"/>
                <a:gd name="connsiteY5" fmla="*/ 189864 h 1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412" h="189863">
                  <a:moveTo>
                    <a:pt x="252452" y="189864"/>
                  </a:moveTo>
                  <a:cubicBezTo>
                    <a:pt x="168256" y="189864"/>
                    <a:pt x="84165" y="189864"/>
                    <a:pt x="74" y="189864"/>
                  </a:cubicBezTo>
                  <a:cubicBezTo>
                    <a:pt x="-4041" y="86886"/>
                    <a:pt x="164457" y="-51225"/>
                    <a:pt x="295289" y="19255"/>
                  </a:cubicBezTo>
                  <a:cubicBezTo>
                    <a:pt x="300670" y="36559"/>
                    <a:pt x="285477" y="39302"/>
                    <a:pt x="276192" y="45527"/>
                  </a:cubicBezTo>
                  <a:cubicBezTo>
                    <a:pt x="218162" y="84565"/>
                    <a:pt x="213836" y="101025"/>
                    <a:pt x="246860" y="160743"/>
                  </a:cubicBezTo>
                  <a:cubicBezTo>
                    <a:pt x="251925" y="169922"/>
                    <a:pt x="258572" y="178574"/>
                    <a:pt x="252452" y="189864"/>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3" name="Freeform: Shape 2132"/>
            <p:cNvSpPr/>
            <p:nvPr/>
          </p:nvSpPr>
          <p:spPr>
            <a:xfrm>
              <a:off x="5133190" y="1390145"/>
              <a:ext cx="260429" cy="236006"/>
            </a:xfrm>
            <a:custGeom>
              <a:avLst/>
              <a:gdLst>
                <a:gd name="connsiteX0" fmla="*/ 41330 w 260429"/>
                <a:gd name="connsiteY0" fmla="*/ 170609 h 236006"/>
                <a:gd name="connsiteX1" fmla="*/ 27086 w 260429"/>
                <a:gd name="connsiteY1" fmla="*/ 32813 h 236006"/>
                <a:gd name="connsiteX2" fmla="*/ 84167 w 260429"/>
                <a:gd name="connsiteY2" fmla="*/ 0 h 236006"/>
                <a:gd name="connsiteX3" fmla="*/ 255092 w 260429"/>
                <a:gd name="connsiteY3" fmla="*/ 141805 h 236006"/>
                <a:gd name="connsiteX4" fmla="*/ 243275 w 260429"/>
                <a:gd name="connsiteY4" fmla="*/ 223047 h 236006"/>
                <a:gd name="connsiteX5" fmla="*/ 209195 w 260429"/>
                <a:gd name="connsiteY5" fmla="*/ 233703 h 236006"/>
                <a:gd name="connsiteX6" fmla="*/ 41330 w 260429"/>
                <a:gd name="connsiteY6" fmla="*/ 170609 h 23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29" h="236006">
                  <a:moveTo>
                    <a:pt x="41330" y="170609"/>
                  </a:moveTo>
                  <a:cubicBezTo>
                    <a:pt x="-8471" y="103927"/>
                    <a:pt x="-13324" y="66260"/>
                    <a:pt x="27086" y="32813"/>
                  </a:cubicBezTo>
                  <a:cubicBezTo>
                    <a:pt x="43756" y="18992"/>
                    <a:pt x="65069" y="10762"/>
                    <a:pt x="84167" y="0"/>
                  </a:cubicBezTo>
                  <a:cubicBezTo>
                    <a:pt x="164565" y="18992"/>
                    <a:pt x="224389" y="60140"/>
                    <a:pt x="255092" y="141805"/>
                  </a:cubicBezTo>
                  <a:cubicBezTo>
                    <a:pt x="267647" y="175040"/>
                    <a:pt x="255725" y="197302"/>
                    <a:pt x="243275" y="223047"/>
                  </a:cubicBezTo>
                  <a:cubicBezTo>
                    <a:pt x="233146" y="230643"/>
                    <a:pt x="223755" y="240561"/>
                    <a:pt x="209195" y="233703"/>
                  </a:cubicBezTo>
                  <a:cubicBezTo>
                    <a:pt x="156018" y="205005"/>
                    <a:pt x="96828" y="192766"/>
                    <a:pt x="41330" y="17060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4" name="Freeform: Shape 2133"/>
            <p:cNvSpPr/>
            <p:nvPr/>
          </p:nvSpPr>
          <p:spPr>
            <a:xfrm>
              <a:off x="5025149" y="1572043"/>
              <a:ext cx="322556" cy="211968"/>
            </a:xfrm>
            <a:custGeom>
              <a:avLst/>
              <a:gdLst>
                <a:gd name="connsiteX0" fmla="*/ 33838 w 322556"/>
                <a:gd name="connsiteY0" fmla="*/ 0 h 211968"/>
                <a:gd name="connsiteX1" fmla="*/ 233251 w 322556"/>
                <a:gd name="connsiteY1" fmla="*/ 39460 h 211968"/>
                <a:gd name="connsiteX2" fmla="*/ 312066 w 322556"/>
                <a:gd name="connsiteY2" fmla="*/ 88944 h 211968"/>
                <a:gd name="connsiteX3" fmla="*/ 302148 w 322556"/>
                <a:gd name="connsiteY3" fmla="*/ 164384 h 211968"/>
                <a:gd name="connsiteX4" fmla="*/ 242852 w 322556"/>
                <a:gd name="connsiteY4" fmla="*/ 211968 h 211968"/>
                <a:gd name="connsiteX5" fmla="*/ 258678 w 322556"/>
                <a:gd name="connsiteY5" fmla="*/ 138639 h 211968"/>
                <a:gd name="connsiteX6" fmla="*/ 270706 w 322556"/>
                <a:gd name="connsiteY6" fmla="*/ 115322 h 211968"/>
                <a:gd name="connsiteX7" fmla="*/ 237893 w 322556"/>
                <a:gd name="connsiteY7" fmla="*/ 109097 h 211968"/>
                <a:gd name="connsiteX8" fmla="*/ 224388 w 322556"/>
                <a:gd name="connsiteY8" fmla="*/ 110574 h 211968"/>
                <a:gd name="connsiteX9" fmla="*/ 205924 w 322556"/>
                <a:gd name="connsiteY9" fmla="*/ 103505 h 211968"/>
                <a:gd name="connsiteX10" fmla="*/ 169312 w 322556"/>
                <a:gd name="connsiteY10" fmla="*/ 95064 h 211968"/>
                <a:gd name="connsiteX11" fmla="*/ 155807 w 322556"/>
                <a:gd name="connsiteY11" fmla="*/ 93798 h 211968"/>
                <a:gd name="connsiteX12" fmla="*/ 136815 w 322556"/>
                <a:gd name="connsiteY12" fmla="*/ 85041 h 211968"/>
                <a:gd name="connsiteX13" fmla="*/ 91763 w 322556"/>
                <a:gd name="connsiteY13" fmla="*/ 67631 h 211968"/>
                <a:gd name="connsiteX14" fmla="*/ 89758 w 322556"/>
                <a:gd name="connsiteY14" fmla="*/ 85674 h 211968"/>
                <a:gd name="connsiteX15" fmla="*/ 25397 w 322556"/>
                <a:gd name="connsiteY15" fmla="*/ 147713 h 211968"/>
                <a:gd name="connsiteX16" fmla="*/ 33838 w 322556"/>
                <a:gd name="connsiteY16" fmla="*/ 0 h 21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556" h="211968">
                  <a:moveTo>
                    <a:pt x="33838" y="0"/>
                  </a:moveTo>
                  <a:cubicBezTo>
                    <a:pt x="97460" y="27116"/>
                    <a:pt x="170684" y="5064"/>
                    <a:pt x="233251" y="39460"/>
                  </a:cubicBezTo>
                  <a:cubicBezTo>
                    <a:pt x="260472" y="54337"/>
                    <a:pt x="285056" y="73645"/>
                    <a:pt x="312066" y="88944"/>
                  </a:cubicBezTo>
                  <a:cubicBezTo>
                    <a:pt x="335278" y="102133"/>
                    <a:pt x="314493" y="142227"/>
                    <a:pt x="302148" y="164384"/>
                  </a:cubicBezTo>
                  <a:cubicBezTo>
                    <a:pt x="290542" y="185274"/>
                    <a:pt x="272078" y="208064"/>
                    <a:pt x="242852" y="211968"/>
                  </a:cubicBezTo>
                  <a:cubicBezTo>
                    <a:pt x="237471" y="185169"/>
                    <a:pt x="252242" y="162801"/>
                    <a:pt x="258678" y="138639"/>
                  </a:cubicBezTo>
                  <a:cubicBezTo>
                    <a:pt x="260894" y="129671"/>
                    <a:pt x="279358" y="126611"/>
                    <a:pt x="270706" y="115322"/>
                  </a:cubicBezTo>
                  <a:cubicBezTo>
                    <a:pt x="263637" y="106037"/>
                    <a:pt x="250027" y="105404"/>
                    <a:pt x="237893" y="109097"/>
                  </a:cubicBezTo>
                  <a:cubicBezTo>
                    <a:pt x="233462" y="110257"/>
                    <a:pt x="228925" y="110679"/>
                    <a:pt x="224388" y="110574"/>
                  </a:cubicBezTo>
                  <a:cubicBezTo>
                    <a:pt x="217635" y="109730"/>
                    <a:pt x="211621" y="107092"/>
                    <a:pt x="205924" y="103505"/>
                  </a:cubicBezTo>
                  <a:cubicBezTo>
                    <a:pt x="194951" y="95486"/>
                    <a:pt x="182184" y="95275"/>
                    <a:pt x="169312" y="95064"/>
                  </a:cubicBezTo>
                  <a:cubicBezTo>
                    <a:pt x="164775" y="95064"/>
                    <a:pt x="160238" y="94536"/>
                    <a:pt x="155807" y="93798"/>
                  </a:cubicBezTo>
                  <a:cubicBezTo>
                    <a:pt x="148738" y="92426"/>
                    <a:pt x="142407" y="89683"/>
                    <a:pt x="136815" y="85041"/>
                  </a:cubicBezTo>
                  <a:cubicBezTo>
                    <a:pt x="127530" y="64994"/>
                    <a:pt x="107378" y="67526"/>
                    <a:pt x="91763" y="67631"/>
                  </a:cubicBezTo>
                  <a:cubicBezTo>
                    <a:pt x="75831" y="67737"/>
                    <a:pt x="93029" y="79554"/>
                    <a:pt x="89758" y="85674"/>
                  </a:cubicBezTo>
                  <a:cubicBezTo>
                    <a:pt x="73404" y="111734"/>
                    <a:pt x="59055" y="139694"/>
                    <a:pt x="25397" y="147713"/>
                  </a:cubicBezTo>
                  <a:cubicBezTo>
                    <a:pt x="-10898" y="99390"/>
                    <a:pt x="-8471" y="57397"/>
                    <a:pt x="33838"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5" name="Freeform: Shape 2134"/>
            <p:cNvSpPr/>
            <p:nvPr/>
          </p:nvSpPr>
          <p:spPr>
            <a:xfrm>
              <a:off x="5055376" y="1643622"/>
              <a:ext cx="236570" cy="160595"/>
            </a:xfrm>
            <a:custGeom>
              <a:avLst/>
              <a:gdLst>
                <a:gd name="connsiteX0" fmla="*/ 108382 w 236570"/>
                <a:gd name="connsiteY0" fmla="*/ 9662 h 160595"/>
                <a:gd name="connsiteX1" fmla="*/ 130011 w 236570"/>
                <a:gd name="connsiteY1" fmla="*/ 12300 h 160595"/>
                <a:gd name="connsiteX2" fmla="*/ 180761 w 236570"/>
                <a:gd name="connsiteY2" fmla="*/ 40682 h 160595"/>
                <a:gd name="connsiteX3" fmla="*/ 192262 w 236570"/>
                <a:gd name="connsiteY3" fmla="*/ 33613 h 160595"/>
                <a:gd name="connsiteX4" fmla="*/ 201968 w 236570"/>
                <a:gd name="connsiteY4" fmla="*/ 32452 h 160595"/>
                <a:gd name="connsiteX5" fmla="*/ 235204 w 236570"/>
                <a:gd name="connsiteY5" fmla="*/ 65582 h 160595"/>
                <a:gd name="connsiteX6" fmla="*/ 212625 w 236570"/>
                <a:gd name="connsiteY6" fmla="*/ 140388 h 160595"/>
                <a:gd name="connsiteX7" fmla="*/ 22919 w 236570"/>
                <a:gd name="connsiteY7" fmla="*/ 116965 h 160595"/>
                <a:gd name="connsiteX8" fmla="*/ 1712 w 236570"/>
                <a:gd name="connsiteY8" fmla="*/ 74129 h 160595"/>
                <a:gd name="connsiteX9" fmla="*/ 56260 w 236570"/>
                <a:gd name="connsiteY9" fmla="*/ 12828 h 160595"/>
                <a:gd name="connsiteX10" fmla="*/ 108382 w 236570"/>
                <a:gd name="connsiteY10" fmla="*/ 9662 h 16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70" h="160595">
                  <a:moveTo>
                    <a:pt x="108382" y="9662"/>
                  </a:moveTo>
                  <a:cubicBezTo>
                    <a:pt x="115556" y="10506"/>
                    <a:pt x="122836" y="11351"/>
                    <a:pt x="130011" y="12300"/>
                  </a:cubicBezTo>
                  <a:cubicBezTo>
                    <a:pt x="139296" y="35512"/>
                    <a:pt x="150691" y="54715"/>
                    <a:pt x="180761" y="40682"/>
                  </a:cubicBezTo>
                  <a:cubicBezTo>
                    <a:pt x="184665" y="38361"/>
                    <a:pt x="188463" y="36040"/>
                    <a:pt x="192262" y="33613"/>
                  </a:cubicBezTo>
                  <a:cubicBezTo>
                    <a:pt x="195427" y="32558"/>
                    <a:pt x="198698" y="32136"/>
                    <a:pt x="201968" y="32452"/>
                  </a:cubicBezTo>
                  <a:cubicBezTo>
                    <a:pt x="221277" y="35301"/>
                    <a:pt x="232355" y="46380"/>
                    <a:pt x="235204" y="65582"/>
                  </a:cubicBezTo>
                  <a:cubicBezTo>
                    <a:pt x="240374" y="94386"/>
                    <a:pt x="230456" y="118548"/>
                    <a:pt x="212625" y="140388"/>
                  </a:cubicBezTo>
                  <a:cubicBezTo>
                    <a:pt x="144360" y="173096"/>
                    <a:pt x="80949" y="166660"/>
                    <a:pt x="22919" y="116965"/>
                  </a:cubicBezTo>
                  <a:cubicBezTo>
                    <a:pt x="10996" y="105043"/>
                    <a:pt x="-5357" y="95442"/>
                    <a:pt x="1712" y="74129"/>
                  </a:cubicBezTo>
                  <a:cubicBezTo>
                    <a:pt x="13951" y="48384"/>
                    <a:pt x="31043" y="26966"/>
                    <a:pt x="56260" y="12828"/>
                  </a:cubicBezTo>
                  <a:cubicBezTo>
                    <a:pt x="72719" y="-3315"/>
                    <a:pt x="90128" y="-4054"/>
                    <a:pt x="108382" y="9662"/>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6" name="Freeform: Shape 2135"/>
            <p:cNvSpPr/>
            <p:nvPr/>
          </p:nvSpPr>
          <p:spPr>
            <a:xfrm>
              <a:off x="5022328" y="1911150"/>
              <a:ext cx="222249" cy="112923"/>
            </a:xfrm>
            <a:custGeom>
              <a:avLst/>
              <a:gdLst>
                <a:gd name="connsiteX0" fmla="*/ 5111 w 222249"/>
                <a:gd name="connsiteY0" fmla="*/ 29015 h 112923"/>
                <a:gd name="connsiteX1" fmla="*/ 222249 w 222249"/>
                <a:gd name="connsiteY1" fmla="*/ 0 h 112923"/>
                <a:gd name="connsiteX2" fmla="*/ 125919 w 222249"/>
                <a:gd name="connsiteY2" fmla="*/ 112156 h 112923"/>
                <a:gd name="connsiteX3" fmla="*/ 57549 w 222249"/>
                <a:gd name="connsiteY3" fmla="*/ 111945 h 112923"/>
                <a:gd name="connsiteX4" fmla="*/ 5111 w 222249"/>
                <a:gd name="connsiteY4" fmla="*/ 29015 h 112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49" h="112923">
                  <a:moveTo>
                    <a:pt x="5111" y="29015"/>
                  </a:moveTo>
                  <a:cubicBezTo>
                    <a:pt x="80867" y="53177"/>
                    <a:pt x="152086" y="35662"/>
                    <a:pt x="222249" y="0"/>
                  </a:cubicBezTo>
                  <a:cubicBezTo>
                    <a:pt x="220667" y="70058"/>
                    <a:pt x="187748" y="107303"/>
                    <a:pt x="125919" y="112156"/>
                  </a:cubicBezTo>
                  <a:cubicBezTo>
                    <a:pt x="103235" y="113950"/>
                    <a:pt x="80339" y="112051"/>
                    <a:pt x="57549" y="111945"/>
                  </a:cubicBezTo>
                  <a:cubicBezTo>
                    <a:pt x="17139" y="98757"/>
                    <a:pt x="-12298" y="78710"/>
                    <a:pt x="5111" y="29015"/>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7" name="Freeform: Shape 2136"/>
            <p:cNvSpPr/>
            <p:nvPr/>
          </p:nvSpPr>
          <p:spPr>
            <a:xfrm>
              <a:off x="5008026" y="1790419"/>
              <a:ext cx="219459" cy="101916"/>
            </a:xfrm>
            <a:custGeom>
              <a:avLst/>
              <a:gdLst>
                <a:gd name="connsiteX0" fmla="*/ 0 w 219459"/>
                <a:gd name="connsiteY0" fmla="*/ 74834 h 101916"/>
                <a:gd name="connsiteX1" fmla="*/ 30281 w 219459"/>
                <a:gd name="connsiteY1" fmla="*/ 10685 h 101916"/>
                <a:gd name="connsiteX2" fmla="*/ 82614 w 219459"/>
                <a:gd name="connsiteY2" fmla="*/ 10262 h 101916"/>
                <a:gd name="connsiteX3" fmla="*/ 219459 w 219459"/>
                <a:gd name="connsiteY3" fmla="*/ 55948 h 101916"/>
                <a:gd name="connsiteX4" fmla="*/ 176939 w 219459"/>
                <a:gd name="connsiteY4" fmla="*/ 87601 h 101916"/>
                <a:gd name="connsiteX5" fmla="*/ 26061 w 219459"/>
                <a:gd name="connsiteY5" fmla="*/ 98152 h 101916"/>
                <a:gd name="connsiteX6" fmla="*/ 0 w 219459"/>
                <a:gd name="connsiteY6" fmla="*/ 74834 h 10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459" h="101916">
                  <a:moveTo>
                    <a:pt x="0" y="74834"/>
                  </a:moveTo>
                  <a:cubicBezTo>
                    <a:pt x="12134" y="54365"/>
                    <a:pt x="8335" y="26511"/>
                    <a:pt x="30281" y="10685"/>
                  </a:cubicBezTo>
                  <a:cubicBezTo>
                    <a:pt x="47585" y="-13161"/>
                    <a:pt x="65205" y="10368"/>
                    <a:pt x="82614" y="10262"/>
                  </a:cubicBezTo>
                  <a:cubicBezTo>
                    <a:pt x="129988" y="20180"/>
                    <a:pt x="183059" y="13111"/>
                    <a:pt x="219459" y="55948"/>
                  </a:cubicBezTo>
                  <a:cubicBezTo>
                    <a:pt x="216294" y="81270"/>
                    <a:pt x="194559" y="82853"/>
                    <a:pt x="176939" y="87601"/>
                  </a:cubicBezTo>
                  <a:cubicBezTo>
                    <a:pt x="127455" y="100790"/>
                    <a:pt x="77233" y="106171"/>
                    <a:pt x="26061" y="98152"/>
                  </a:cubicBezTo>
                  <a:cubicBezTo>
                    <a:pt x="13505" y="94564"/>
                    <a:pt x="3587" y="88234"/>
                    <a:pt x="0" y="74834"/>
                  </a:cubicBezTo>
                  <a:close/>
                </a:path>
              </a:pathLst>
            </a:custGeom>
            <a:solidFill>
              <a:srgbClr val="FDFDF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8" name="Freeform: Shape 2137"/>
            <p:cNvSpPr/>
            <p:nvPr/>
          </p:nvSpPr>
          <p:spPr>
            <a:xfrm>
              <a:off x="4717769" y="1496715"/>
              <a:ext cx="181262" cy="94095"/>
            </a:xfrm>
            <a:custGeom>
              <a:avLst/>
              <a:gdLst>
                <a:gd name="connsiteX0" fmla="*/ 0 w 181262"/>
                <a:gd name="connsiteY0" fmla="*/ 62877 h 94095"/>
                <a:gd name="connsiteX1" fmla="*/ 115744 w 181262"/>
                <a:gd name="connsiteY1" fmla="*/ 310 h 94095"/>
                <a:gd name="connsiteX2" fmla="*/ 180738 w 181262"/>
                <a:gd name="connsiteY2" fmla="*/ 32913 h 94095"/>
                <a:gd name="connsiteX3" fmla="*/ 107936 w 181262"/>
                <a:gd name="connsiteY3" fmla="*/ 94003 h 94095"/>
                <a:gd name="connsiteX4" fmla="*/ 0 w 181262"/>
                <a:gd name="connsiteY4" fmla="*/ 62877 h 9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2" h="94095">
                  <a:moveTo>
                    <a:pt x="0" y="62877"/>
                  </a:moveTo>
                  <a:cubicBezTo>
                    <a:pt x="37561" y="28165"/>
                    <a:pt x="67631" y="-3488"/>
                    <a:pt x="115744" y="310"/>
                  </a:cubicBezTo>
                  <a:cubicBezTo>
                    <a:pt x="141277" y="2315"/>
                    <a:pt x="175357" y="-3699"/>
                    <a:pt x="180738" y="32913"/>
                  </a:cubicBezTo>
                  <a:cubicBezTo>
                    <a:pt x="186013" y="68575"/>
                    <a:pt x="150773" y="95902"/>
                    <a:pt x="107936" y="94003"/>
                  </a:cubicBezTo>
                  <a:cubicBezTo>
                    <a:pt x="73118" y="92315"/>
                    <a:pt x="42942" y="75433"/>
                    <a:pt x="0" y="6287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9" name="Freeform: Shape 2138"/>
            <p:cNvSpPr/>
            <p:nvPr/>
          </p:nvSpPr>
          <p:spPr>
            <a:xfrm>
              <a:off x="5018188" y="1846261"/>
              <a:ext cx="223925" cy="84054"/>
            </a:xfrm>
            <a:custGeom>
              <a:avLst/>
              <a:gdLst>
                <a:gd name="connsiteX0" fmla="*/ 8935 w 223925"/>
                <a:gd name="connsiteY0" fmla="*/ 31442 h 84054"/>
                <a:gd name="connsiteX1" fmla="*/ 209298 w 223925"/>
                <a:gd name="connsiteY1" fmla="*/ 0 h 84054"/>
                <a:gd name="connsiteX2" fmla="*/ 203495 w 223925"/>
                <a:gd name="connsiteY2" fmla="*/ 51278 h 84054"/>
                <a:gd name="connsiteX3" fmla="*/ 8302 w 223925"/>
                <a:gd name="connsiteY3" fmla="*/ 73329 h 84054"/>
                <a:gd name="connsiteX4" fmla="*/ 8935 w 223925"/>
                <a:gd name="connsiteY4" fmla="*/ 31442 h 8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925" h="84054">
                  <a:moveTo>
                    <a:pt x="8935" y="31442"/>
                  </a:moveTo>
                  <a:cubicBezTo>
                    <a:pt x="76883" y="28699"/>
                    <a:pt x="146097" y="33763"/>
                    <a:pt x="209298" y="0"/>
                  </a:cubicBezTo>
                  <a:cubicBezTo>
                    <a:pt x="227340" y="19414"/>
                    <a:pt x="232193" y="37034"/>
                    <a:pt x="203495" y="51278"/>
                  </a:cubicBezTo>
                  <a:cubicBezTo>
                    <a:pt x="141033" y="82192"/>
                    <a:pt x="76567" y="94853"/>
                    <a:pt x="8302" y="73329"/>
                  </a:cubicBezTo>
                  <a:cubicBezTo>
                    <a:pt x="-1088" y="59191"/>
                    <a:pt x="-4570" y="45158"/>
                    <a:pt x="8935" y="3144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0" name="Freeform: Shape 2139"/>
            <p:cNvSpPr/>
            <p:nvPr/>
          </p:nvSpPr>
          <p:spPr>
            <a:xfrm>
              <a:off x="4837805" y="1571928"/>
              <a:ext cx="147219" cy="127542"/>
            </a:xfrm>
            <a:custGeom>
              <a:avLst/>
              <a:gdLst>
                <a:gd name="connsiteX0" fmla="*/ 83808 w 147219"/>
                <a:gd name="connsiteY0" fmla="*/ 115120 h 127542"/>
                <a:gd name="connsiteX1" fmla="*/ 30843 w 147219"/>
                <a:gd name="connsiteY1" fmla="*/ 122400 h 127542"/>
                <a:gd name="connsiteX2" fmla="*/ 12800 w 147219"/>
                <a:gd name="connsiteY2" fmla="*/ 63526 h 127542"/>
                <a:gd name="connsiteX3" fmla="*/ 147219 w 147219"/>
                <a:gd name="connsiteY3" fmla="*/ 9 h 127542"/>
                <a:gd name="connsiteX4" fmla="*/ 83808 w 147219"/>
                <a:gd name="connsiteY4" fmla="*/ 115120 h 12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19" h="127542">
                  <a:moveTo>
                    <a:pt x="83808" y="115120"/>
                  </a:moveTo>
                  <a:cubicBezTo>
                    <a:pt x="68298" y="132529"/>
                    <a:pt x="46352" y="128309"/>
                    <a:pt x="30843" y="122400"/>
                  </a:cubicBezTo>
                  <a:cubicBezTo>
                    <a:pt x="4782" y="112377"/>
                    <a:pt x="-13471" y="94546"/>
                    <a:pt x="12800" y="63526"/>
                  </a:cubicBezTo>
                  <a:cubicBezTo>
                    <a:pt x="48357" y="21533"/>
                    <a:pt x="92144" y="-518"/>
                    <a:pt x="147219" y="9"/>
                  </a:cubicBezTo>
                  <a:cubicBezTo>
                    <a:pt x="139728" y="45906"/>
                    <a:pt x="119998" y="85050"/>
                    <a:pt x="83808" y="11512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1" name="Freeform: Shape 2140"/>
            <p:cNvSpPr/>
            <p:nvPr/>
          </p:nvSpPr>
          <p:spPr>
            <a:xfrm>
              <a:off x="4974089" y="1569463"/>
              <a:ext cx="104205" cy="191124"/>
            </a:xfrm>
            <a:custGeom>
              <a:avLst/>
              <a:gdLst>
                <a:gd name="connsiteX0" fmla="*/ 82998 w 104205"/>
                <a:gd name="connsiteY0" fmla="*/ 148288 h 191124"/>
                <a:gd name="connsiteX1" fmla="*/ 104206 w 104205"/>
                <a:gd name="connsiteY1" fmla="*/ 191125 h 191124"/>
                <a:gd name="connsiteX2" fmla="*/ 57465 w 104205"/>
                <a:gd name="connsiteY2" fmla="*/ 170550 h 191124"/>
                <a:gd name="connsiteX3" fmla="*/ 21908 w 104205"/>
                <a:gd name="connsiteY3" fmla="*/ 63880 h 191124"/>
                <a:gd name="connsiteX4" fmla="*/ 84792 w 104205"/>
                <a:gd name="connsiteY4" fmla="*/ 2685 h 191124"/>
                <a:gd name="connsiteX5" fmla="*/ 82998 w 104205"/>
                <a:gd name="connsiteY5" fmla="*/ 148288 h 19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05" h="191124">
                  <a:moveTo>
                    <a:pt x="82998" y="148288"/>
                  </a:moveTo>
                  <a:cubicBezTo>
                    <a:pt x="90067" y="162532"/>
                    <a:pt x="97136" y="176881"/>
                    <a:pt x="104206" y="191125"/>
                  </a:cubicBezTo>
                  <a:cubicBezTo>
                    <a:pt x="88590" y="184372"/>
                    <a:pt x="72342" y="178674"/>
                    <a:pt x="57465" y="170550"/>
                  </a:cubicBezTo>
                  <a:cubicBezTo>
                    <a:pt x="-11222" y="133200"/>
                    <a:pt x="-11960" y="132461"/>
                    <a:pt x="21908" y="63880"/>
                  </a:cubicBezTo>
                  <a:cubicBezTo>
                    <a:pt x="35202" y="36975"/>
                    <a:pt x="30032" y="-11981"/>
                    <a:pt x="84792" y="2685"/>
                  </a:cubicBezTo>
                  <a:cubicBezTo>
                    <a:pt x="79094" y="51114"/>
                    <a:pt x="43643" y="99226"/>
                    <a:pt x="82998" y="14828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2" name="Freeform: Shape 2141"/>
            <p:cNvSpPr/>
            <p:nvPr/>
          </p:nvSpPr>
          <p:spPr>
            <a:xfrm>
              <a:off x="4739333" y="1834567"/>
              <a:ext cx="88518" cy="126066"/>
            </a:xfrm>
            <a:custGeom>
              <a:avLst/>
              <a:gdLst>
                <a:gd name="connsiteX0" fmla="*/ 12305 w 88518"/>
                <a:gd name="connsiteY0" fmla="*/ 126067 h 126066"/>
                <a:gd name="connsiteX1" fmla="*/ 5975 w 88518"/>
                <a:gd name="connsiteY1" fmla="*/ 48623 h 126066"/>
                <a:gd name="connsiteX2" fmla="*/ 55459 w 88518"/>
                <a:gd name="connsiteY2" fmla="*/ 1882 h 126066"/>
                <a:gd name="connsiteX3" fmla="*/ 85529 w 88518"/>
                <a:gd name="connsiteY3" fmla="*/ 72995 h 126066"/>
                <a:gd name="connsiteX4" fmla="*/ 12305 w 88518"/>
                <a:gd name="connsiteY4" fmla="*/ 126067 h 12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126066">
                  <a:moveTo>
                    <a:pt x="12305" y="126067"/>
                  </a:moveTo>
                  <a:cubicBezTo>
                    <a:pt x="-6053" y="101694"/>
                    <a:pt x="-39" y="72995"/>
                    <a:pt x="5975" y="48623"/>
                  </a:cubicBezTo>
                  <a:cubicBezTo>
                    <a:pt x="11567" y="26149"/>
                    <a:pt x="25072" y="-8458"/>
                    <a:pt x="55459" y="1882"/>
                  </a:cubicBezTo>
                  <a:cubicBezTo>
                    <a:pt x="81836" y="10850"/>
                    <a:pt x="94814" y="40921"/>
                    <a:pt x="85529" y="72995"/>
                  </a:cubicBezTo>
                  <a:cubicBezTo>
                    <a:pt x="81625" y="118997"/>
                    <a:pt x="47546" y="123323"/>
                    <a:pt x="12305" y="12606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3" name="Freeform: Shape 2142"/>
            <p:cNvSpPr/>
            <p:nvPr/>
          </p:nvSpPr>
          <p:spPr>
            <a:xfrm>
              <a:off x="4837911" y="1383274"/>
              <a:ext cx="98165" cy="109483"/>
            </a:xfrm>
            <a:custGeom>
              <a:avLst/>
              <a:gdLst>
                <a:gd name="connsiteX0" fmla="*/ 2249 w 98165"/>
                <a:gd name="connsiteY0" fmla="*/ 117 h 109483"/>
                <a:gd name="connsiteX1" fmla="*/ 70830 w 98165"/>
                <a:gd name="connsiteY1" fmla="*/ 34303 h 109483"/>
                <a:gd name="connsiteX2" fmla="*/ 94464 w 98165"/>
                <a:gd name="connsiteY2" fmla="*/ 77983 h 109483"/>
                <a:gd name="connsiteX3" fmla="*/ 73257 w 98165"/>
                <a:gd name="connsiteY3" fmla="*/ 109003 h 109483"/>
                <a:gd name="connsiteX4" fmla="*/ 9846 w 98165"/>
                <a:gd name="connsiteY4" fmla="*/ 81571 h 109483"/>
                <a:gd name="connsiteX5" fmla="*/ 2249 w 98165"/>
                <a:gd name="connsiteY5" fmla="*/ 117 h 10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5" h="109483">
                  <a:moveTo>
                    <a:pt x="2249" y="117"/>
                  </a:moveTo>
                  <a:cubicBezTo>
                    <a:pt x="32530" y="-1887"/>
                    <a:pt x="49095" y="22274"/>
                    <a:pt x="70830" y="34303"/>
                  </a:cubicBezTo>
                  <a:cubicBezTo>
                    <a:pt x="83914" y="41477"/>
                    <a:pt x="107231" y="52661"/>
                    <a:pt x="94464" y="77983"/>
                  </a:cubicBezTo>
                  <a:cubicBezTo>
                    <a:pt x="88556" y="89800"/>
                    <a:pt x="82647" y="113118"/>
                    <a:pt x="73257" y="109003"/>
                  </a:cubicBezTo>
                  <a:cubicBezTo>
                    <a:pt x="52472" y="99824"/>
                    <a:pt x="23457" y="110902"/>
                    <a:pt x="9846" y="81571"/>
                  </a:cubicBezTo>
                  <a:cubicBezTo>
                    <a:pt x="-2499" y="54455"/>
                    <a:pt x="-916" y="28183"/>
                    <a:pt x="2249" y="1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4" name="Freeform: Shape 2143"/>
            <p:cNvSpPr/>
            <p:nvPr/>
          </p:nvSpPr>
          <p:spPr>
            <a:xfrm>
              <a:off x="4846865" y="1851615"/>
              <a:ext cx="93349" cy="141445"/>
            </a:xfrm>
            <a:custGeom>
              <a:avLst/>
              <a:gdLst>
                <a:gd name="connsiteX0" fmla="*/ 86038 w 93349"/>
                <a:gd name="connsiteY0" fmla="*/ 107858 h 141445"/>
                <a:gd name="connsiteX1" fmla="*/ 68312 w 93349"/>
                <a:gd name="connsiteY1" fmla="*/ 140144 h 141445"/>
                <a:gd name="connsiteX2" fmla="*/ 3740 w 93349"/>
                <a:gd name="connsiteY2" fmla="*/ 110812 h 141445"/>
                <a:gd name="connsiteX3" fmla="*/ 4901 w 93349"/>
                <a:gd name="connsiteY3" fmla="*/ 27882 h 141445"/>
                <a:gd name="connsiteX4" fmla="*/ 53857 w 93349"/>
                <a:gd name="connsiteY4" fmla="*/ 15748 h 141445"/>
                <a:gd name="connsiteX5" fmla="*/ 86038 w 93349"/>
                <a:gd name="connsiteY5" fmla="*/ 107858 h 1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49" h="141445">
                  <a:moveTo>
                    <a:pt x="86038" y="107858"/>
                  </a:moveTo>
                  <a:cubicBezTo>
                    <a:pt x="103025" y="131176"/>
                    <a:pt x="87620" y="137717"/>
                    <a:pt x="68312" y="140144"/>
                  </a:cubicBezTo>
                  <a:cubicBezTo>
                    <a:pt x="40985" y="143626"/>
                    <a:pt x="11020" y="142043"/>
                    <a:pt x="3740" y="110812"/>
                  </a:cubicBezTo>
                  <a:cubicBezTo>
                    <a:pt x="-2379" y="84541"/>
                    <a:pt x="-269" y="54787"/>
                    <a:pt x="4901" y="27882"/>
                  </a:cubicBezTo>
                  <a:cubicBezTo>
                    <a:pt x="11020" y="-3665"/>
                    <a:pt x="30223" y="-9468"/>
                    <a:pt x="53857" y="15748"/>
                  </a:cubicBezTo>
                  <a:cubicBezTo>
                    <a:pt x="69473" y="44764"/>
                    <a:pt x="41724" y="88866"/>
                    <a:pt x="86038" y="107858"/>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5" name="Freeform: Shape 2144"/>
            <p:cNvSpPr/>
            <p:nvPr/>
          </p:nvSpPr>
          <p:spPr>
            <a:xfrm>
              <a:off x="4964453" y="1936769"/>
              <a:ext cx="115424" cy="86326"/>
            </a:xfrm>
            <a:custGeom>
              <a:avLst/>
              <a:gdLst>
                <a:gd name="connsiteX0" fmla="*/ 62986 w 115424"/>
                <a:gd name="connsiteY0" fmla="*/ 3396 h 86326"/>
                <a:gd name="connsiteX1" fmla="*/ 115424 w 115424"/>
                <a:gd name="connsiteY1" fmla="*/ 86326 h 86326"/>
                <a:gd name="connsiteX2" fmla="*/ 53912 w 115424"/>
                <a:gd name="connsiteY2" fmla="*/ 81789 h 86326"/>
                <a:gd name="connsiteX3" fmla="*/ 947 w 115424"/>
                <a:gd name="connsiteY3" fmla="*/ 24920 h 86326"/>
                <a:gd name="connsiteX4" fmla="*/ 62986 w 115424"/>
                <a:gd name="connsiteY4" fmla="*/ 3396 h 86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4" h="86326">
                  <a:moveTo>
                    <a:pt x="62986" y="3396"/>
                  </a:moveTo>
                  <a:cubicBezTo>
                    <a:pt x="66995" y="39480"/>
                    <a:pt x="84193" y="67334"/>
                    <a:pt x="115424" y="86326"/>
                  </a:cubicBezTo>
                  <a:cubicBezTo>
                    <a:pt x="94850" y="85060"/>
                    <a:pt x="73748" y="86326"/>
                    <a:pt x="53912" y="81789"/>
                  </a:cubicBezTo>
                  <a:cubicBezTo>
                    <a:pt x="24792" y="75037"/>
                    <a:pt x="-5806" y="64697"/>
                    <a:pt x="947" y="24920"/>
                  </a:cubicBezTo>
                  <a:cubicBezTo>
                    <a:pt x="8121" y="-17284"/>
                    <a:pt x="41251" y="7933"/>
                    <a:pt x="62986" y="339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6" name="Freeform: Shape 2145"/>
            <p:cNvSpPr/>
            <p:nvPr/>
          </p:nvSpPr>
          <p:spPr>
            <a:xfrm>
              <a:off x="4974850" y="2028243"/>
              <a:ext cx="130609" cy="58873"/>
            </a:xfrm>
            <a:custGeom>
              <a:avLst/>
              <a:gdLst>
                <a:gd name="connsiteX0" fmla="*/ 84875 w 130609"/>
                <a:gd name="connsiteY0" fmla="*/ 58686 h 58873"/>
                <a:gd name="connsiteX1" fmla="*/ 79705 w 130609"/>
                <a:gd name="connsiteY1" fmla="*/ 58686 h 58873"/>
                <a:gd name="connsiteX2" fmla="*/ 3633 w 130609"/>
                <a:gd name="connsiteY2" fmla="*/ 31886 h 58873"/>
                <a:gd name="connsiteX3" fmla="*/ 6165 w 130609"/>
                <a:gd name="connsiteY3" fmla="*/ 7725 h 58873"/>
                <a:gd name="connsiteX4" fmla="*/ 80232 w 130609"/>
                <a:gd name="connsiteY4" fmla="*/ 10257 h 58873"/>
                <a:gd name="connsiteX5" fmla="*/ 95004 w 130609"/>
                <a:gd name="connsiteY5" fmla="*/ 15216 h 58873"/>
                <a:gd name="connsiteX6" fmla="*/ 130349 w 130609"/>
                <a:gd name="connsiteY6" fmla="*/ 32308 h 58873"/>
                <a:gd name="connsiteX7" fmla="*/ 84875 w 130609"/>
                <a:gd name="connsiteY7" fmla="*/ 58686 h 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9" h="58873">
                  <a:moveTo>
                    <a:pt x="84875" y="58686"/>
                  </a:moveTo>
                  <a:cubicBezTo>
                    <a:pt x="83187" y="58686"/>
                    <a:pt x="81287" y="59108"/>
                    <a:pt x="79705" y="58686"/>
                  </a:cubicBezTo>
                  <a:cubicBezTo>
                    <a:pt x="53433" y="52039"/>
                    <a:pt x="23257" y="55626"/>
                    <a:pt x="3633" y="31886"/>
                  </a:cubicBezTo>
                  <a:cubicBezTo>
                    <a:pt x="-2170" y="24923"/>
                    <a:pt x="-799" y="13317"/>
                    <a:pt x="6165" y="7725"/>
                  </a:cubicBezTo>
                  <a:cubicBezTo>
                    <a:pt x="30960" y="-11794"/>
                    <a:pt x="55332" y="12051"/>
                    <a:pt x="80232" y="10257"/>
                  </a:cubicBezTo>
                  <a:cubicBezTo>
                    <a:pt x="84980" y="9940"/>
                    <a:pt x="90361" y="12789"/>
                    <a:pt x="95004" y="15216"/>
                  </a:cubicBezTo>
                  <a:cubicBezTo>
                    <a:pt x="107032" y="21547"/>
                    <a:pt x="133515" y="6881"/>
                    <a:pt x="130349" y="32308"/>
                  </a:cubicBezTo>
                  <a:cubicBezTo>
                    <a:pt x="127712" y="52988"/>
                    <a:pt x="106188" y="60163"/>
                    <a:pt x="84875" y="58686"/>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7" name="Freeform: Shape 2146"/>
            <p:cNvSpPr/>
            <p:nvPr/>
          </p:nvSpPr>
          <p:spPr>
            <a:xfrm>
              <a:off x="4751638" y="1907668"/>
              <a:ext cx="95022" cy="106663"/>
            </a:xfrm>
            <a:custGeom>
              <a:avLst/>
              <a:gdLst>
                <a:gd name="connsiteX0" fmla="*/ 0 w 95022"/>
                <a:gd name="connsiteY0" fmla="*/ 52966 h 106663"/>
                <a:gd name="connsiteX1" fmla="*/ 73223 w 95022"/>
                <a:gd name="connsiteY1" fmla="*/ 0 h 106663"/>
                <a:gd name="connsiteX2" fmla="*/ 85252 w 95022"/>
                <a:gd name="connsiteY2" fmla="*/ 64572 h 106663"/>
                <a:gd name="connsiteX3" fmla="*/ 89261 w 95022"/>
                <a:gd name="connsiteY3" fmla="*/ 96225 h 106663"/>
                <a:gd name="connsiteX4" fmla="*/ 51278 w 95022"/>
                <a:gd name="connsiteY4" fmla="*/ 103505 h 106663"/>
                <a:gd name="connsiteX5" fmla="*/ 0 w 95022"/>
                <a:gd name="connsiteY5" fmla="*/ 52966 h 1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22" h="106663">
                  <a:moveTo>
                    <a:pt x="0" y="52966"/>
                  </a:moveTo>
                  <a:cubicBezTo>
                    <a:pt x="20469" y="29754"/>
                    <a:pt x="58663" y="31231"/>
                    <a:pt x="73223" y="0"/>
                  </a:cubicBezTo>
                  <a:cubicBezTo>
                    <a:pt x="77127" y="21418"/>
                    <a:pt x="71430" y="44314"/>
                    <a:pt x="85252" y="64572"/>
                  </a:cubicBezTo>
                  <a:cubicBezTo>
                    <a:pt x="91160" y="73224"/>
                    <a:pt x="101606" y="83352"/>
                    <a:pt x="89261" y="96225"/>
                  </a:cubicBezTo>
                  <a:cubicBezTo>
                    <a:pt x="77866" y="108147"/>
                    <a:pt x="63200" y="108780"/>
                    <a:pt x="51278" y="103505"/>
                  </a:cubicBezTo>
                  <a:cubicBezTo>
                    <a:pt x="28488" y="93587"/>
                    <a:pt x="2216" y="84724"/>
                    <a:pt x="0" y="52966"/>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8" name="Freeform: Shape 2147"/>
            <p:cNvSpPr/>
            <p:nvPr/>
          </p:nvSpPr>
          <p:spPr>
            <a:xfrm>
              <a:off x="4889059" y="1867363"/>
              <a:ext cx="62148" cy="97633"/>
            </a:xfrm>
            <a:custGeom>
              <a:avLst/>
              <a:gdLst>
                <a:gd name="connsiteX0" fmla="*/ 43844 w 62148"/>
                <a:gd name="connsiteY0" fmla="*/ 92110 h 97633"/>
                <a:gd name="connsiteX1" fmla="*/ 1746 w 62148"/>
                <a:gd name="connsiteY1" fmla="*/ 64255 h 97633"/>
                <a:gd name="connsiteX2" fmla="*/ 11664 w 62148"/>
                <a:gd name="connsiteY2" fmla="*/ 0 h 97633"/>
                <a:gd name="connsiteX3" fmla="*/ 43844 w 62148"/>
                <a:gd name="connsiteY3" fmla="*/ 92110 h 97633"/>
              </a:gdLst>
              <a:ahLst/>
              <a:cxnLst>
                <a:cxn ang="0">
                  <a:pos x="connsiteX0" y="connsiteY0"/>
                </a:cxn>
                <a:cxn ang="0">
                  <a:pos x="connsiteX1" y="connsiteY1"/>
                </a:cxn>
                <a:cxn ang="0">
                  <a:pos x="connsiteX2" y="connsiteY2"/>
                </a:cxn>
                <a:cxn ang="0">
                  <a:pos x="connsiteX3" y="connsiteY3"/>
                </a:cxn>
              </a:cxnLst>
              <a:rect l="l" t="t" r="r" b="b"/>
              <a:pathLst>
                <a:path w="62148" h="97633">
                  <a:moveTo>
                    <a:pt x="43844" y="92110"/>
                  </a:moveTo>
                  <a:cubicBezTo>
                    <a:pt x="12825" y="108675"/>
                    <a:pt x="7127" y="84619"/>
                    <a:pt x="1746" y="64255"/>
                  </a:cubicBezTo>
                  <a:cubicBezTo>
                    <a:pt x="-4162" y="41993"/>
                    <a:pt x="6389" y="21207"/>
                    <a:pt x="11664" y="0"/>
                  </a:cubicBezTo>
                  <a:cubicBezTo>
                    <a:pt x="72121" y="19414"/>
                    <a:pt x="72121" y="19414"/>
                    <a:pt x="43844" y="9211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9" name="Freeform: Shape 2148"/>
            <p:cNvSpPr/>
            <p:nvPr/>
          </p:nvSpPr>
          <p:spPr>
            <a:xfrm>
              <a:off x="4869642" y="1997654"/>
              <a:ext cx="92456" cy="69099"/>
            </a:xfrm>
            <a:custGeom>
              <a:avLst/>
              <a:gdLst>
                <a:gd name="connsiteX0" fmla="*/ 20635 w 92456"/>
                <a:gd name="connsiteY0" fmla="*/ 14469 h 69099"/>
                <a:gd name="connsiteX1" fmla="*/ 40260 w 92456"/>
                <a:gd name="connsiteY1" fmla="*/ 10776 h 69099"/>
                <a:gd name="connsiteX2" fmla="*/ 86684 w 92456"/>
                <a:gd name="connsiteY2" fmla="*/ 5289 h 69099"/>
                <a:gd name="connsiteX3" fmla="*/ 85418 w 92456"/>
                <a:gd name="connsiteY3" fmla="*/ 42429 h 69099"/>
                <a:gd name="connsiteX4" fmla="*/ 46063 w 92456"/>
                <a:gd name="connsiteY4" fmla="*/ 67434 h 69099"/>
                <a:gd name="connsiteX5" fmla="*/ 9768 w 92456"/>
                <a:gd name="connsiteY5" fmla="*/ 66696 h 69099"/>
                <a:gd name="connsiteX6" fmla="*/ 20635 w 92456"/>
                <a:gd name="connsiteY6" fmla="*/ 14469 h 6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6" h="69099">
                  <a:moveTo>
                    <a:pt x="20635" y="14469"/>
                  </a:moveTo>
                  <a:cubicBezTo>
                    <a:pt x="27177" y="13308"/>
                    <a:pt x="33929" y="12569"/>
                    <a:pt x="40260" y="10776"/>
                  </a:cubicBezTo>
                  <a:cubicBezTo>
                    <a:pt x="55664" y="6555"/>
                    <a:pt x="71174" y="-7583"/>
                    <a:pt x="86684" y="5289"/>
                  </a:cubicBezTo>
                  <a:cubicBezTo>
                    <a:pt x="99978" y="16368"/>
                    <a:pt x="86262" y="29978"/>
                    <a:pt x="85418" y="42429"/>
                  </a:cubicBezTo>
                  <a:cubicBezTo>
                    <a:pt x="83413" y="72393"/>
                    <a:pt x="59885" y="62370"/>
                    <a:pt x="46063" y="67434"/>
                  </a:cubicBezTo>
                  <a:cubicBezTo>
                    <a:pt x="35512" y="71338"/>
                    <a:pt x="22007" y="67223"/>
                    <a:pt x="9768" y="66696"/>
                  </a:cubicBezTo>
                  <a:cubicBezTo>
                    <a:pt x="-5320" y="45383"/>
                    <a:pt x="-3843" y="27552"/>
                    <a:pt x="20635" y="14469"/>
                  </a:cubicBezTo>
                  <a:close/>
                </a:path>
              </a:pathLst>
            </a:custGeom>
            <a:solidFill>
              <a:srgbClr val="EB7F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0" name="Freeform: Shape 2149"/>
            <p:cNvSpPr/>
            <p:nvPr/>
          </p:nvSpPr>
          <p:spPr>
            <a:xfrm>
              <a:off x="5134945" y="2019719"/>
              <a:ext cx="81398" cy="56779"/>
            </a:xfrm>
            <a:custGeom>
              <a:avLst/>
              <a:gdLst>
                <a:gd name="connsiteX0" fmla="*/ 77030 w 81398"/>
                <a:gd name="connsiteY0" fmla="*/ 0 h 56779"/>
                <a:gd name="connsiteX1" fmla="*/ 38625 w 81398"/>
                <a:gd name="connsiteY1" fmla="*/ 56342 h 56779"/>
                <a:gd name="connsiteX2" fmla="*/ 747 w 81398"/>
                <a:gd name="connsiteY2" fmla="*/ 36823 h 56779"/>
                <a:gd name="connsiteX3" fmla="*/ 31661 w 81398"/>
                <a:gd name="connsiteY3" fmla="*/ 14033 h 56779"/>
                <a:gd name="connsiteX4" fmla="*/ 77030 w 81398"/>
                <a:gd name="connsiteY4" fmla="*/ 0 h 56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98" h="56779">
                  <a:moveTo>
                    <a:pt x="77030" y="0"/>
                  </a:moveTo>
                  <a:cubicBezTo>
                    <a:pt x="90324" y="38194"/>
                    <a:pt x="72071" y="52966"/>
                    <a:pt x="38625" y="56342"/>
                  </a:cubicBezTo>
                  <a:cubicBezTo>
                    <a:pt x="22271" y="57925"/>
                    <a:pt x="4545" y="56025"/>
                    <a:pt x="747" y="36823"/>
                  </a:cubicBezTo>
                  <a:cubicBezTo>
                    <a:pt x="-4318" y="11289"/>
                    <a:pt x="17523" y="17409"/>
                    <a:pt x="31661" y="14033"/>
                  </a:cubicBezTo>
                  <a:cubicBezTo>
                    <a:pt x="46749" y="10551"/>
                    <a:pt x="61204" y="4959"/>
                    <a:pt x="77030"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1" name="Freeform: Shape 2150"/>
            <p:cNvSpPr/>
            <p:nvPr/>
          </p:nvSpPr>
          <p:spPr>
            <a:xfrm>
              <a:off x="5261354" y="1860083"/>
              <a:ext cx="40874" cy="75371"/>
            </a:xfrm>
            <a:custGeom>
              <a:avLst/>
              <a:gdLst>
                <a:gd name="connsiteX0" fmla="*/ 0 w 40874"/>
                <a:gd name="connsiteY0" fmla="*/ 67843 h 75371"/>
                <a:gd name="connsiteX1" fmla="*/ 0 w 40874"/>
                <a:gd name="connsiteY1" fmla="*/ 0 h 75371"/>
                <a:gd name="connsiteX2" fmla="*/ 38300 w 40874"/>
                <a:gd name="connsiteY2" fmla="*/ 57819 h 75371"/>
                <a:gd name="connsiteX3" fmla="*/ 0 w 40874"/>
                <a:gd name="connsiteY3" fmla="*/ 67843 h 75371"/>
              </a:gdLst>
              <a:ahLst/>
              <a:cxnLst>
                <a:cxn ang="0">
                  <a:pos x="connsiteX0" y="connsiteY0"/>
                </a:cxn>
                <a:cxn ang="0">
                  <a:pos x="connsiteX1" y="connsiteY1"/>
                </a:cxn>
                <a:cxn ang="0">
                  <a:pos x="connsiteX2" y="connsiteY2"/>
                </a:cxn>
                <a:cxn ang="0">
                  <a:pos x="connsiteX3" y="connsiteY3"/>
                </a:cxn>
              </a:cxnLst>
              <a:rect l="l" t="t" r="r" b="b"/>
              <a:pathLst>
                <a:path w="40874" h="75371">
                  <a:moveTo>
                    <a:pt x="0" y="67843"/>
                  </a:moveTo>
                  <a:cubicBezTo>
                    <a:pt x="0" y="45580"/>
                    <a:pt x="0" y="23423"/>
                    <a:pt x="0" y="0"/>
                  </a:cubicBezTo>
                  <a:cubicBezTo>
                    <a:pt x="27221" y="10023"/>
                    <a:pt x="48429" y="23212"/>
                    <a:pt x="38300" y="57819"/>
                  </a:cubicBezTo>
                  <a:cubicBezTo>
                    <a:pt x="28910" y="74279"/>
                    <a:pt x="17409" y="82297"/>
                    <a:pt x="0" y="67843"/>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2" name="Freeform: Shape 2151"/>
            <p:cNvSpPr/>
            <p:nvPr/>
          </p:nvSpPr>
          <p:spPr>
            <a:xfrm>
              <a:off x="4915711" y="1806801"/>
              <a:ext cx="69102" cy="55751"/>
            </a:xfrm>
            <a:custGeom>
              <a:avLst/>
              <a:gdLst>
                <a:gd name="connsiteX0" fmla="*/ 69103 w 69102"/>
                <a:gd name="connsiteY0" fmla="*/ 18359 h 55751"/>
                <a:gd name="connsiteX1" fmla="*/ 5164 w 69102"/>
                <a:gd name="connsiteY1" fmla="*/ 38933 h 55751"/>
                <a:gd name="connsiteX2" fmla="*/ 12022 w 69102"/>
                <a:gd name="connsiteY2" fmla="*/ 4115 h 55751"/>
                <a:gd name="connsiteX3" fmla="*/ 27321 w 69102"/>
                <a:gd name="connsiteY3" fmla="*/ 0 h 55751"/>
                <a:gd name="connsiteX4" fmla="*/ 69103 w 69102"/>
                <a:gd name="connsiteY4" fmla="*/ 18359 h 5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02" h="55751">
                  <a:moveTo>
                    <a:pt x="69103" y="18359"/>
                  </a:moveTo>
                  <a:cubicBezTo>
                    <a:pt x="63616" y="74279"/>
                    <a:pt x="33968" y="55287"/>
                    <a:pt x="5164" y="38933"/>
                  </a:cubicBezTo>
                  <a:cubicBezTo>
                    <a:pt x="-4859" y="24900"/>
                    <a:pt x="944" y="13927"/>
                    <a:pt x="12022" y="4115"/>
                  </a:cubicBezTo>
                  <a:cubicBezTo>
                    <a:pt x="16770" y="1372"/>
                    <a:pt x="21835" y="106"/>
                    <a:pt x="27321" y="0"/>
                  </a:cubicBezTo>
                  <a:cubicBezTo>
                    <a:pt x="42937" y="2427"/>
                    <a:pt x="59291" y="2954"/>
                    <a:pt x="69103" y="183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3" name="Freeform: Shape 2152"/>
            <p:cNvSpPr/>
            <p:nvPr/>
          </p:nvSpPr>
          <p:spPr>
            <a:xfrm>
              <a:off x="4846909" y="2002687"/>
              <a:ext cx="43368" cy="63596"/>
            </a:xfrm>
            <a:custGeom>
              <a:avLst/>
              <a:gdLst>
                <a:gd name="connsiteX0" fmla="*/ 43368 w 43368"/>
                <a:gd name="connsiteY0" fmla="*/ 9435 h 63596"/>
                <a:gd name="connsiteX1" fmla="*/ 32607 w 43368"/>
                <a:gd name="connsiteY1" fmla="*/ 61662 h 63596"/>
                <a:gd name="connsiteX2" fmla="*/ 1587 w 43368"/>
                <a:gd name="connsiteY2" fmla="*/ 26949 h 63596"/>
                <a:gd name="connsiteX3" fmla="*/ 43368 w 43368"/>
                <a:gd name="connsiteY3" fmla="*/ 9435 h 63596"/>
              </a:gdLst>
              <a:ahLst/>
              <a:cxnLst>
                <a:cxn ang="0">
                  <a:pos x="connsiteX0" y="connsiteY0"/>
                </a:cxn>
                <a:cxn ang="0">
                  <a:pos x="connsiteX1" y="connsiteY1"/>
                </a:cxn>
                <a:cxn ang="0">
                  <a:pos x="connsiteX2" y="connsiteY2"/>
                </a:cxn>
                <a:cxn ang="0">
                  <a:pos x="connsiteX3" y="connsiteY3"/>
                </a:cxn>
              </a:cxnLst>
              <a:rect l="l" t="t" r="r" b="b"/>
              <a:pathLst>
                <a:path w="43368" h="63596">
                  <a:moveTo>
                    <a:pt x="43368" y="9435"/>
                  </a:moveTo>
                  <a:cubicBezTo>
                    <a:pt x="33767" y="25578"/>
                    <a:pt x="30813" y="43092"/>
                    <a:pt x="32607" y="61662"/>
                  </a:cubicBezTo>
                  <a:cubicBezTo>
                    <a:pt x="4" y="70103"/>
                    <a:pt x="-2739" y="49529"/>
                    <a:pt x="1587" y="26949"/>
                  </a:cubicBezTo>
                  <a:cubicBezTo>
                    <a:pt x="6229" y="2893"/>
                    <a:pt x="18890" y="-9979"/>
                    <a:pt x="43368" y="943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4" name="Freeform: Shape 2153"/>
            <p:cNvSpPr/>
            <p:nvPr/>
          </p:nvSpPr>
          <p:spPr>
            <a:xfrm>
              <a:off x="4921614" y="1571937"/>
              <a:ext cx="64386" cy="115110"/>
            </a:xfrm>
            <a:custGeom>
              <a:avLst/>
              <a:gdLst>
                <a:gd name="connsiteX0" fmla="*/ 0 w 64386"/>
                <a:gd name="connsiteY0" fmla="*/ 115111 h 115110"/>
                <a:gd name="connsiteX1" fmla="*/ 63411 w 64386"/>
                <a:gd name="connsiteY1" fmla="*/ 0 h 115110"/>
                <a:gd name="connsiteX2" fmla="*/ 0 w 64386"/>
                <a:gd name="connsiteY2" fmla="*/ 115111 h 115110"/>
              </a:gdLst>
              <a:ahLst/>
              <a:cxnLst>
                <a:cxn ang="0">
                  <a:pos x="connsiteX0" y="connsiteY0"/>
                </a:cxn>
                <a:cxn ang="0">
                  <a:pos x="connsiteX1" y="connsiteY1"/>
                </a:cxn>
                <a:cxn ang="0">
                  <a:pos x="connsiteX2" y="connsiteY2"/>
                </a:cxn>
              </a:cxnLst>
              <a:rect l="l" t="t" r="r" b="b"/>
              <a:pathLst>
                <a:path w="64386" h="115110">
                  <a:moveTo>
                    <a:pt x="0" y="115111"/>
                  </a:moveTo>
                  <a:cubicBezTo>
                    <a:pt x="26799" y="79871"/>
                    <a:pt x="43470" y="39038"/>
                    <a:pt x="63411" y="0"/>
                  </a:cubicBezTo>
                  <a:cubicBezTo>
                    <a:pt x="69636" y="53493"/>
                    <a:pt x="45791" y="90316"/>
                    <a:pt x="0"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5" name="Freeform: Shape 2154"/>
            <p:cNvSpPr/>
            <p:nvPr/>
          </p:nvSpPr>
          <p:spPr>
            <a:xfrm>
              <a:off x="4951775" y="1759244"/>
              <a:ext cx="56269" cy="50760"/>
            </a:xfrm>
            <a:custGeom>
              <a:avLst/>
              <a:gdLst>
                <a:gd name="connsiteX0" fmla="*/ 1702 w 56269"/>
                <a:gd name="connsiteY0" fmla="*/ 13583 h 50760"/>
                <a:gd name="connsiteX1" fmla="*/ 48232 w 56269"/>
                <a:gd name="connsiteY1" fmla="*/ 5565 h 50760"/>
                <a:gd name="connsiteX2" fmla="*/ 43695 w 56269"/>
                <a:gd name="connsiteY2" fmla="*/ 44920 h 50760"/>
                <a:gd name="connsiteX3" fmla="*/ 8244 w 56269"/>
                <a:gd name="connsiteY3" fmla="*/ 42599 h 50760"/>
                <a:gd name="connsiteX4" fmla="*/ 1702 w 56269"/>
                <a:gd name="connsiteY4" fmla="*/ 13583 h 5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9" h="50760">
                  <a:moveTo>
                    <a:pt x="1702" y="13583"/>
                  </a:moveTo>
                  <a:cubicBezTo>
                    <a:pt x="16052" y="3033"/>
                    <a:pt x="34094" y="-6358"/>
                    <a:pt x="48232" y="5565"/>
                  </a:cubicBezTo>
                  <a:cubicBezTo>
                    <a:pt x="59416" y="14955"/>
                    <a:pt x="59838" y="33314"/>
                    <a:pt x="43695" y="44920"/>
                  </a:cubicBezTo>
                  <a:cubicBezTo>
                    <a:pt x="31245" y="53255"/>
                    <a:pt x="19428" y="52833"/>
                    <a:pt x="8244" y="42599"/>
                  </a:cubicBezTo>
                  <a:cubicBezTo>
                    <a:pt x="1386" y="33947"/>
                    <a:pt x="-2413" y="24662"/>
                    <a:pt x="1702" y="13583"/>
                  </a:cubicBezTo>
                  <a:close/>
                </a:path>
              </a:pathLst>
            </a:custGeom>
            <a:solidFill>
              <a:srgbClr val="E325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6" name="Freeform: Shape 2155"/>
            <p:cNvSpPr/>
            <p:nvPr/>
          </p:nvSpPr>
          <p:spPr>
            <a:xfrm>
              <a:off x="4985112" y="1865148"/>
              <a:ext cx="42010" cy="54442"/>
            </a:xfrm>
            <a:custGeom>
              <a:avLst/>
              <a:gdLst>
                <a:gd name="connsiteX0" fmla="*/ 42011 w 42010"/>
                <a:gd name="connsiteY0" fmla="*/ 12556 h 54442"/>
                <a:gd name="connsiteX1" fmla="*/ 41272 w 42010"/>
                <a:gd name="connsiteY1" fmla="*/ 54443 h 54442"/>
                <a:gd name="connsiteX2" fmla="*/ 1495 w 42010"/>
                <a:gd name="connsiteY2" fmla="*/ 42626 h 54442"/>
                <a:gd name="connsiteX3" fmla="*/ 22808 w 42010"/>
                <a:gd name="connsiteY3" fmla="*/ 0 h 54442"/>
                <a:gd name="connsiteX4" fmla="*/ 42011 w 42010"/>
                <a:gd name="connsiteY4" fmla="*/ 12556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0" h="54442">
                  <a:moveTo>
                    <a:pt x="42011" y="12556"/>
                  </a:moveTo>
                  <a:cubicBezTo>
                    <a:pt x="41800" y="26483"/>
                    <a:pt x="41483" y="40516"/>
                    <a:pt x="41272" y="54443"/>
                  </a:cubicBezTo>
                  <a:cubicBezTo>
                    <a:pt x="28294" y="49273"/>
                    <a:pt x="8670" y="61512"/>
                    <a:pt x="1495" y="42626"/>
                  </a:cubicBezTo>
                  <a:cubicBezTo>
                    <a:pt x="-5996" y="22579"/>
                    <a:pt x="16794" y="14877"/>
                    <a:pt x="22808" y="0"/>
                  </a:cubicBezTo>
                  <a:cubicBezTo>
                    <a:pt x="29349" y="4220"/>
                    <a:pt x="35680" y="8335"/>
                    <a:pt x="42011" y="125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7" name="Freeform: Shape 2156"/>
            <p:cNvSpPr/>
            <p:nvPr/>
          </p:nvSpPr>
          <p:spPr>
            <a:xfrm>
              <a:off x="5241623" y="1792135"/>
              <a:ext cx="80609" cy="30585"/>
            </a:xfrm>
            <a:custGeom>
              <a:avLst/>
              <a:gdLst>
                <a:gd name="connsiteX0" fmla="*/ 0 w 80609"/>
                <a:gd name="connsiteY0" fmla="*/ 27327 h 30585"/>
                <a:gd name="connsiteX1" fmla="*/ 80609 w 80609"/>
                <a:gd name="connsiteY1" fmla="*/ 0 h 30585"/>
                <a:gd name="connsiteX2" fmla="*/ 0 w 80609"/>
                <a:gd name="connsiteY2" fmla="*/ 27327 h 30585"/>
              </a:gdLst>
              <a:ahLst/>
              <a:cxnLst>
                <a:cxn ang="0">
                  <a:pos x="connsiteX0" y="connsiteY0"/>
                </a:cxn>
                <a:cxn ang="0">
                  <a:pos x="connsiteX1" y="connsiteY1"/>
                </a:cxn>
                <a:cxn ang="0">
                  <a:pos x="connsiteX2" y="connsiteY2"/>
                </a:cxn>
              </a:cxnLst>
              <a:rect l="l" t="t" r="r" b="b"/>
              <a:pathLst>
                <a:path w="80609" h="30585">
                  <a:moveTo>
                    <a:pt x="0" y="27327"/>
                  </a:moveTo>
                  <a:cubicBezTo>
                    <a:pt x="24478" y="10023"/>
                    <a:pt x="47901" y="3482"/>
                    <a:pt x="80609" y="0"/>
                  </a:cubicBezTo>
                  <a:cubicBezTo>
                    <a:pt x="56448" y="29121"/>
                    <a:pt x="32919" y="35451"/>
                    <a:pt x="0" y="27327"/>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8" name="Freeform: Shape 2157"/>
            <p:cNvSpPr/>
            <p:nvPr/>
          </p:nvSpPr>
          <p:spPr>
            <a:xfrm>
              <a:off x="4890214" y="1797792"/>
              <a:ext cx="42478" cy="48047"/>
            </a:xfrm>
            <a:custGeom>
              <a:avLst/>
              <a:gdLst>
                <a:gd name="connsiteX0" fmla="*/ 42478 w 42478"/>
                <a:gd name="connsiteY0" fmla="*/ 13968 h 48047"/>
                <a:gd name="connsiteX1" fmla="*/ 30767 w 42478"/>
                <a:gd name="connsiteY1" fmla="*/ 48047 h 48047"/>
                <a:gd name="connsiteX2" fmla="*/ 20955 w 42478"/>
                <a:gd name="connsiteY2" fmla="*/ 2995 h 48047"/>
                <a:gd name="connsiteX3" fmla="*/ 42478 w 42478"/>
                <a:gd name="connsiteY3" fmla="*/ 13968 h 48047"/>
              </a:gdLst>
              <a:ahLst/>
              <a:cxnLst>
                <a:cxn ang="0">
                  <a:pos x="connsiteX0" y="connsiteY0"/>
                </a:cxn>
                <a:cxn ang="0">
                  <a:pos x="connsiteX1" y="connsiteY1"/>
                </a:cxn>
                <a:cxn ang="0">
                  <a:pos x="connsiteX2" y="connsiteY2"/>
                </a:cxn>
                <a:cxn ang="0">
                  <a:pos x="connsiteX3" y="connsiteY3"/>
                </a:cxn>
              </a:cxnLst>
              <a:rect l="l" t="t" r="r" b="b"/>
              <a:pathLst>
                <a:path w="42478" h="48047">
                  <a:moveTo>
                    <a:pt x="42478" y="13968"/>
                  </a:moveTo>
                  <a:cubicBezTo>
                    <a:pt x="38575" y="25363"/>
                    <a:pt x="34671" y="36652"/>
                    <a:pt x="30767" y="48047"/>
                  </a:cubicBezTo>
                  <a:cubicBezTo>
                    <a:pt x="-2891" y="39712"/>
                    <a:pt x="-12914" y="26101"/>
                    <a:pt x="20955" y="2995"/>
                  </a:cubicBezTo>
                  <a:cubicBezTo>
                    <a:pt x="32455" y="-1964"/>
                    <a:pt x="41634" y="-2281"/>
                    <a:pt x="42478" y="1396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9" name="Freeform: Shape 2158"/>
            <p:cNvSpPr/>
            <p:nvPr/>
          </p:nvSpPr>
          <p:spPr>
            <a:xfrm>
              <a:off x="4940805" y="1791923"/>
              <a:ext cx="54704" cy="33131"/>
            </a:xfrm>
            <a:custGeom>
              <a:avLst/>
              <a:gdLst>
                <a:gd name="connsiteX0" fmla="*/ 21219 w 54704"/>
                <a:gd name="connsiteY0" fmla="*/ 212 h 33131"/>
                <a:gd name="connsiteX1" fmla="*/ 54665 w 54704"/>
                <a:gd name="connsiteY1" fmla="*/ 12135 h 33131"/>
                <a:gd name="connsiteX2" fmla="*/ 44009 w 54704"/>
                <a:gd name="connsiteY2" fmla="*/ 33131 h 33131"/>
                <a:gd name="connsiteX3" fmla="*/ 1066 w 54704"/>
                <a:gd name="connsiteY3" fmla="*/ 21947 h 33131"/>
                <a:gd name="connsiteX4" fmla="*/ 21219 w 54704"/>
                <a:gd name="connsiteY4" fmla="*/ 212 h 33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04" h="33131">
                  <a:moveTo>
                    <a:pt x="21219" y="212"/>
                  </a:moveTo>
                  <a:cubicBezTo>
                    <a:pt x="28077" y="16039"/>
                    <a:pt x="43798" y="7387"/>
                    <a:pt x="54665" y="12135"/>
                  </a:cubicBezTo>
                  <a:cubicBezTo>
                    <a:pt x="54665" y="20892"/>
                    <a:pt x="55931" y="30388"/>
                    <a:pt x="44009" y="33131"/>
                  </a:cubicBezTo>
                  <a:cubicBezTo>
                    <a:pt x="30398" y="26695"/>
                    <a:pt x="11723" y="39884"/>
                    <a:pt x="1066" y="21947"/>
                  </a:cubicBezTo>
                  <a:cubicBezTo>
                    <a:pt x="-3048" y="4855"/>
                    <a:pt x="4970" y="-1265"/>
                    <a:pt x="21219" y="212"/>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0" name="Freeform: Shape 2159"/>
            <p:cNvSpPr/>
            <p:nvPr/>
          </p:nvSpPr>
          <p:spPr>
            <a:xfrm>
              <a:off x="5312197" y="1886039"/>
              <a:ext cx="31981" cy="36438"/>
            </a:xfrm>
            <a:custGeom>
              <a:avLst/>
              <a:gdLst>
                <a:gd name="connsiteX0" fmla="*/ 31243 w 31981"/>
                <a:gd name="connsiteY0" fmla="*/ 0 h 36438"/>
                <a:gd name="connsiteX1" fmla="*/ 7081 w 31981"/>
                <a:gd name="connsiteY1" fmla="*/ 36401 h 36438"/>
                <a:gd name="connsiteX2" fmla="*/ 223 w 31981"/>
                <a:gd name="connsiteY2" fmla="*/ 21313 h 36438"/>
                <a:gd name="connsiteX3" fmla="*/ 31981 w 31981"/>
                <a:gd name="connsiteY3" fmla="*/ 739 h 36438"/>
                <a:gd name="connsiteX4" fmla="*/ 31243 w 31981"/>
                <a:gd name="connsiteY4" fmla="*/ 0 h 3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1" h="36438">
                  <a:moveTo>
                    <a:pt x="31243" y="0"/>
                  </a:moveTo>
                  <a:cubicBezTo>
                    <a:pt x="33458" y="18992"/>
                    <a:pt x="29449" y="34713"/>
                    <a:pt x="7081" y="36401"/>
                  </a:cubicBezTo>
                  <a:cubicBezTo>
                    <a:pt x="-2520" y="37139"/>
                    <a:pt x="540" y="26905"/>
                    <a:pt x="223" y="21313"/>
                  </a:cubicBezTo>
                  <a:cubicBezTo>
                    <a:pt x="-1360" y="-3798"/>
                    <a:pt x="17527" y="1688"/>
                    <a:pt x="31981" y="739"/>
                  </a:cubicBezTo>
                  <a:cubicBezTo>
                    <a:pt x="31981" y="739"/>
                    <a:pt x="31243" y="0"/>
                    <a:pt x="31243" y="0"/>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1" name="Freeform: Shape 2160"/>
            <p:cNvSpPr/>
            <p:nvPr/>
          </p:nvSpPr>
          <p:spPr>
            <a:xfrm>
              <a:off x="4911063" y="1772721"/>
              <a:ext cx="50961" cy="41254"/>
            </a:xfrm>
            <a:custGeom>
              <a:avLst/>
              <a:gdLst>
                <a:gd name="connsiteX0" fmla="*/ 50961 w 50961"/>
                <a:gd name="connsiteY0" fmla="*/ 19414 h 41254"/>
                <a:gd name="connsiteX1" fmla="*/ 30809 w 50961"/>
                <a:gd name="connsiteY1" fmla="*/ 41254 h 41254"/>
                <a:gd name="connsiteX2" fmla="*/ 21629 w 50961"/>
                <a:gd name="connsiteY2" fmla="*/ 38933 h 41254"/>
                <a:gd name="connsiteX3" fmla="*/ 0 w 50961"/>
                <a:gd name="connsiteY3" fmla="*/ 27960 h 41254"/>
                <a:gd name="connsiteX4" fmla="*/ 42415 w 50961"/>
                <a:gd name="connsiteY4" fmla="*/ 0 h 41254"/>
                <a:gd name="connsiteX5" fmla="*/ 50961 w 50961"/>
                <a:gd name="connsiteY5" fmla="*/ 19414 h 4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61" h="41254">
                  <a:moveTo>
                    <a:pt x="50961" y="19414"/>
                  </a:moveTo>
                  <a:cubicBezTo>
                    <a:pt x="44208" y="26694"/>
                    <a:pt x="37561" y="33974"/>
                    <a:pt x="30809" y="41254"/>
                  </a:cubicBezTo>
                  <a:cubicBezTo>
                    <a:pt x="27749" y="40410"/>
                    <a:pt x="24689" y="39672"/>
                    <a:pt x="21629" y="38933"/>
                  </a:cubicBezTo>
                  <a:cubicBezTo>
                    <a:pt x="18148" y="27960"/>
                    <a:pt x="7808" y="30492"/>
                    <a:pt x="0" y="27960"/>
                  </a:cubicBezTo>
                  <a:cubicBezTo>
                    <a:pt x="14138" y="18675"/>
                    <a:pt x="28277" y="9390"/>
                    <a:pt x="42415" y="0"/>
                  </a:cubicBezTo>
                  <a:cubicBezTo>
                    <a:pt x="45264" y="6542"/>
                    <a:pt x="48112" y="12978"/>
                    <a:pt x="50961" y="19414"/>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2" name="Freeform: Shape 2161"/>
            <p:cNvSpPr/>
            <p:nvPr/>
          </p:nvSpPr>
          <p:spPr>
            <a:xfrm>
              <a:off x="5038307" y="1780586"/>
              <a:ext cx="52332" cy="20411"/>
            </a:xfrm>
            <a:custGeom>
              <a:avLst/>
              <a:gdLst>
                <a:gd name="connsiteX0" fmla="*/ 52333 w 52332"/>
                <a:gd name="connsiteY0" fmla="*/ 19990 h 20411"/>
                <a:gd name="connsiteX1" fmla="*/ 0 w 52332"/>
                <a:gd name="connsiteY1" fmla="*/ 20412 h 20411"/>
                <a:gd name="connsiteX2" fmla="*/ 52333 w 52332"/>
                <a:gd name="connsiteY2" fmla="*/ 19990 h 20411"/>
              </a:gdLst>
              <a:ahLst/>
              <a:cxnLst>
                <a:cxn ang="0">
                  <a:pos x="connsiteX0" y="connsiteY0"/>
                </a:cxn>
                <a:cxn ang="0">
                  <a:pos x="connsiteX1" y="connsiteY1"/>
                </a:cxn>
                <a:cxn ang="0">
                  <a:pos x="connsiteX2" y="connsiteY2"/>
                </a:cxn>
              </a:cxnLst>
              <a:rect l="l" t="t" r="r" b="b"/>
              <a:pathLst>
                <a:path w="52332" h="20411">
                  <a:moveTo>
                    <a:pt x="52333" y="19990"/>
                  </a:moveTo>
                  <a:cubicBezTo>
                    <a:pt x="34924" y="20095"/>
                    <a:pt x="17409" y="20306"/>
                    <a:pt x="0" y="20412"/>
                  </a:cubicBezTo>
                  <a:cubicBezTo>
                    <a:pt x="17093" y="-23058"/>
                    <a:pt x="34818" y="15770"/>
                    <a:pt x="52333" y="19990"/>
                  </a:cubicBezTo>
                  <a:close/>
                </a:path>
              </a:pathLst>
            </a:custGeom>
            <a:solidFill>
              <a:srgbClr val="DF2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3" name="Freeform: Shape 2162"/>
            <p:cNvSpPr/>
            <p:nvPr/>
          </p:nvSpPr>
          <p:spPr>
            <a:xfrm>
              <a:off x="5261354" y="1917902"/>
              <a:ext cx="39224" cy="28104"/>
            </a:xfrm>
            <a:custGeom>
              <a:avLst/>
              <a:gdLst>
                <a:gd name="connsiteX0" fmla="*/ 0 w 39224"/>
                <a:gd name="connsiteY0" fmla="*/ 10023 h 28104"/>
                <a:gd name="connsiteX1" fmla="*/ 38300 w 39224"/>
                <a:gd name="connsiteY1" fmla="*/ 0 h 28104"/>
                <a:gd name="connsiteX2" fmla="*/ 10762 w 39224"/>
                <a:gd name="connsiteY2" fmla="*/ 27432 h 28104"/>
                <a:gd name="connsiteX3" fmla="*/ 0 w 39224"/>
                <a:gd name="connsiteY3" fmla="*/ 10023 h 28104"/>
              </a:gdLst>
              <a:ahLst/>
              <a:cxnLst>
                <a:cxn ang="0">
                  <a:pos x="connsiteX0" y="connsiteY0"/>
                </a:cxn>
                <a:cxn ang="0">
                  <a:pos x="connsiteX1" y="connsiteY1"/>
                </a:cxn>
                <a:cxn ang="0">
                  <a:pos x="connsiteX2" y="connsiteY2"/>
                </a:cxn>
                <a:cxn ang="0">
                  <a:pos x="connsiteX3" y="connsiteY3"/>
                </a:cxn>
              </a:cxnLst>
              <a:rect l="l" t="t" r="r" b="b"/>
              <a:pathLst>
                <a:path w="39224" h="28104">
                  <a:moveTo>
                    <a:pt x="0" y="10023"/>
                  </a:moveTo>
                  <a:cubicBezTo>
                    <a:pt x="13927" y="11184"/>
                    <a:pt x="26799" y="8335"/>
                    <a:pt x="38300" y="0"/>
                  </a:cubicBezTo>
                  <a:cubicBezTo>
                    <a:pt x="43892" y="23529"/>
                    <a:pt x="22790" y="23634"/>
                    <a:pt x="10762" y="27432"/>
                  </a:cubicBezTo>
                  <a:cubicBezTo>
                    <a:pt x="-950" y="31231"/>
                    <a:pt x="633" y="18042"/>
                    <a:pt x="0" y="1002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4" name="Freeform: Shape 2163"/>
            <p:cNvSpPr/>
            <p:nvPr/>
          </p:nvSpPr>
          <p:spPr>
            <a:xfrm>
              <a:off x="5342385" y="1613086"/>
              <a:ext cx="34079" cy="27548"/>
            </a:xfrm>
            <a:custGeom>
              <a:avLst/>
              <a:gdLst>
                <a:gd name="connsiteX0" fmla="*/ 0 w 34079"/>
                <a:gd name="connsiteY0" fmla="*/ 10656 h 27548"/>
                <a:gd name="connsiteX1" fmla="*/ 34080 w 34079"/>
                <a:gd name="connsiteY1" fmla="*/ 0 h 27548"/>
                <a:gd name="connsiteX2" fmla="*/ 0 w 34079"/>
                <a:gd name="connsiteY2" fmla="*/ 10656 h 27548"/>
              </a:gdLst>
              <a:ahLst/>
              <a:cxnLst>
                <a:cxn ang="0">
                  <a:pos x="connsiteX0" y="connsiteY0"/>
                </a:cxn>
                <a:cxn ang="0">
                  <a:pos x="connsiteX1" y="connsiteY1"/>
                </a:cxn>
                <a:cxn ang="0">
                  <a:pos x="connsiteX2" y="connsiteY2"/>
                </a:cxn>
              </a:cxnLst>
              <a:rect l="l" t="t" r="r" b="b"/>
              <a:pathLst>
                <a:path w="34079" h="27548">
                  <a:moveTo>
                    <a:pt x="0" y="10656"/>
                  </a:moveTo>
                  <a:cubicBezTo>
                    <a:pt x="11395" y="7069"/>
                    <a:pt x="22685" y="3587"/>
                    <a:pt x="34080" y="0"/>
                  </a:cubicBezTo>
                  <a:cubicBezTo>
                    <a:pt x="29015" y="23740"/>
                    <a:pt x="22368" y="42520"/>
                    <a:pt x="0" y="1065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5" name="Freeform: Shape 2164"/>
            <p:cNvSpPr/>
            <p:nvPr/>
          </p:nvSpPr>
          <p:spPr>
            <a:xfrm>
              <a:off x="5195623" y="1433291"/>
              <a:ext cx="137921" cy="115075"/>
            </a:xfrm>
            <a:custGeom>
              <a:avLst/>
              <a:gdLst>
                <a:gd name="connsiteX0" fmla="*/ 46211 w 137921"/>
                <a:gd name="connsiteY0" fmla="*/ 6 h 115075"/>
                <a:gd name="connsiteX1" fmla="*/ 137688 w 137921"/>
                <a:gd name="connsiteY1" fmla="*/ 66055 h 115075"/>
                <a:gd name="connsiteX2" fmla="*/ 89681 w 137921"/>
                <a:gd name="connsiteY2" fmla="*/ 114695 h 115075"/>
                <a:gd name="connsiteX3" fmla="*/ 103 w 137921"/>
                <a:gd name="connsiteY3" fmla="*/ 40205 h 115075"/>
                <a:gd name="connsiteX4" fmla="*/ 46211 w 137921"/>
                <a:gd name="connsiteY4" fmla="*/ 6 h 11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21" h="115075">
                  <a:moveTo>
                    <a:pt x="46211" y="6"/>
                  </a:moveTo>
                  <a:cubicBezTo>
                    <a:pt x="94534" y="-521"/>
                    <a:pt x="134839" y="31659"/>
                    <a:pt x="137688" y="66055"/>
                  </a:cubicBezTo>
                  <a:cubicBezTo>
                    <a:pt x="140642" y="102139"/>
                    <a:pt x="115109" y="112585"/>
                    <a:pt x="89681" y="114695"/>
                  </a:cubicBezTo>
                  <a:cubicBezTo>
                    <a:pt x="38403" y="119021"/>
                    <a:pt x="2425" y="85997"/>
                    <a:pt x="103" y="40205"/>
                  </a:cubicBezTo>
                  <a:cubicBezTo>
                    <a:pt x="-1901" y="1061"/>
                    <a:pt x="25637" y="1906"/>
                    <a:pt x="46211" y="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6" name="Freeform: Shape 2165"/>
            <p:cNvSpPr/>
            <p:nvPr/>
          </p:nvSpPr>
          <p:spPr>
            <a:xfrm>
              <a:off x="5079528" y="1613715"/>
              <a:ext cx="85372" cy="42735"/>
            </a:xfrm>
            <a:custGeom>
              <a:avLst/>
              <a:gdLst>
                <a:gd name="connsiteX0" fmla="*/ 84229 w 85372"/>
                <a:gd name="connsiteY0" fmla="*/ 39570 h 42735"/>
                <a:gd name="connsiteX1" fmla="*/ 32002 w 85372"/>
                <a:gd name="connsiteY1" fmla="*/ 42735 h 42735"/>
                <a:gd name="connsiteX2" fmla="*/ 9739 w 85372"/>
                <a:gd name="connsiteY2" fmla="*/ 30285 h 42735"/>
                <a:gd name="connsiteX3" fmla="*/ 1404 w 85372"/>
                <a:gd name="connsiteY3" fmla="*/ 9078 h 42735"/>
                <a:gd name="connsiteX4" fmla="*/ 25038 w 85372"/>
                <a:gd name="connsiteY4" fmla="*/ 6440 h 42735"/>
                <a:gd name="connsiteX5" fmla="*/ 84229 w 85372"/>
                <a:gd name="connsiteY5" fmla="*/ 39570 h 4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72" h="42735">
                  <a:moveTo>
                    <a:pt x="84229" y="39570"/>
                  </a:moveTo>
                  <a:cubicBezTo>
                    <a:pt x="66820" y="40625"/>
                    <a:pt x="49411" y="41680"/>
                    <a:pt x="32002" y="42735"/>
                  </a:cubicBezTo>
                  <a:cubicBezTo>
                    <a:pt x="24616" y="38515"/>
                    <a:pt x="17547" y="33239"/>
                    <a:pt x="9739" y="30285"/>
                  </a:cubicBezTo>
                  <a:cubicBezTo>
                    <a:pt x="-1656" y="25959"/>
                    <a:pt x="-917" y="16569"/>
                    <a:pt x="1404" y="9078"/>
                  </a:cubicBezTo>
                  <a:cubicBezTo>
                    <a:pt x="6574" y="-7593"/>
                    <a:pt x="15859" y="3169"/>
                    <a:pt x="25038" y="6440"/>
                  </a:cubicBezTo>
                  <a:cubicBezTo>
                    <a:pt x="87500" y="28702"/>
                    <a:pt x="87605" y="28386"/>
                    <a:pt x="84229" y="395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7" name="Freeform: Shape 2166"/>
            <p:cNvSpPr/>
            <p:nvPr/>
          </p:nvSpPr>
          <p:spPr>
            <a:xfrm>
              <a:off x="5257344" y="1654457"/>
              <a:ext cx="72701" cy="54748"/>
            </a:xfrm>
            <a:custGeom>
              <a:avLst/>
              <a:gdLst>
                <a:gd name="connsiteX0" fmla="*/ 33235 w 72701"/>
                <a:gd name="connsiteY0" fmla="*/ 54748 h 54748"/>
                <a:gd name="connsiteX1" fmla="*/ 0 w 72701"/>
                <a:gd name="connsiteY1" fmla="*/ 21618 h 54748"/>
                <a:gd name="connsiteX2" fmla="*/ 18992 w 72701"/>
                <a:gd name="connsiteY2" fmla="*/ 5475 h 54748"/>
                <a:gd name="connsiteX3" fmla="*/ 72485 w 72701"/>
                <a:gd name="connsiteY3" fmla="*/ 33119 h 54748"/>
                <a:gd name="connsiteX4" fmla="*/ 33235 w 72701"/>
                <a:gd name="connsiteY4" fmla="*/ 54748 h 5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01" h="54748">
                  <a:moveTo>
                    <a:pt x="33235" y="54748"/>
                  </a:moveTo>
                  <a:cubicBezTo>
                    <a:pt x="22157" y="43670"/>
                    <a:pt x="11078" y="32591"/>
                    <a:pt x="0" y="21618"/>
                  </a:cubicBezTo>
                  <a:cubicBezTo>
                    <a:pt x="3060" y="11278"/>
                    <a:pt x="7280" y="-10035"/>
                    <a:pt x="18992" y="5475"/>
                  </a:cubicBezTo>
                  <a:cubicBezTo>
                    <a:pt x="34713" y="26260"/>
                    <a:pt x="69320" y="9379"/>
                    <a:pt x="72485" y="33119"/>
                  </a:cubicBezTo>
                  <a:cubicBezTo>
                    <a:pt x="75334" y="54326"/>
                    <a:pt x="49378" y="52005"/>
                    <a:pt x="33235" y="547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8" name="Freeform: Shape 2167"/>
            <p:cNvSpPr/>
            <p:nvPr/>
          </p:nvSpPr>
          <p:spPr>
            <a:xfrm>
              <a:off x="5175993" y="1655817"/>
              <a:ext cx="71539" cy="51599"/>
            </a:xfrm>
            <a:custGeom>
              <a:avLst/>
              <a:gdLst>
                <a:gd name="connsiteX0" fmla="*/ 71539 w 71539"/>
                <a:gd name="connsiteY0" fmla="*/ 30914 h 51599"/>
                <a:gd name="connsiteX1" fmla="*/ 17519 w 71539"/>
                <a:gd name="connsiteY1" fmla="*/ 40727 h 51599"/>
                <a:gd name="connsiteX2" fmla="*/ 9500 w 71539"/>
                <a:gd name="connsiteY2" fmla="*/ 0 h 51599"/>
                <a:gd name="connsiteX3" fmla="*/ 20473 w 71539"/>
                <a:gd name="connsiteY3" fmla="*/ 528 h 51599"/>
                <a:gd name="connsiteX4" fmla="*/ 47272 w 71539"/>
                <a:gd name="connsiteY4" fmla="*/ 14138 h 51599"/>
                <a:gd name="connsiteX5" fmla="*/ 71539 w 71539"/>
                <a:gd name="connsiteY5" fmla="*/ 30914 h 5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39" h="51599">
                  <a:moveTo>
                    <a:pt x="71539" y="30914"/>
                  </a:moveTo>
                  <a:cubicBezTo>
                    <a:pt x="58878" y="63622"/>
                    <a:pt x="37882" y="50011"/>
                    <a:pt x="17519" y="40727"/>
                  </a:cubicBezTo>
                  <a:cubicBezTo>
                    <a:pt x="-4216" y="30809"/>
                    <a:pt x="-4322" y="16882"/>
                    <a:pt x="9500" y="0"/>
                  </a:cubicBezTo>
                  <a:cubicBezTo>
                    <a:pt x="13193" y="211"/>
                    <a:pt x="16780" y="422"/>
                    <a:pt x="20473" y="528"/>
                  </a:cubicBezTo>
                  <a:cubicBezTo>
                    <a:pt x="28914" y="6014"/>
                    <a:pt x="38726" y="8863"/>
                    <a:pt x="47272" y="14138"/>
                  </a:cubicBezTo>
                  <a:cubicBezTo>
                    <a:pt x="54447" y="20996"/>
                    <a:pt x="64787" y="23318"/>
                    <a:pt x="71539" y="30914"/>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9" name="Freeform: Shape 2168"/>
            <p:cNvSpPr/>
            <p:nvPr/>
          </p:nvSpPr>
          <p:spPr>
            <a:xfrm>
              <a:off x="5215141" y="1660906"/>
              <a:ext cx="32643" cy="25824"/>
            </a:xfrm>
            <a:custGeom>
              <a:avLst/>
              <a:gdLst>
                <a:gd name="connsiteX0" fmla="*/ 32391 w 32643"/>
                <a:gd name="connsiteY0" fmla="*/ 25825 h 25824"/>
                <a:gd name="connsiteX1" fmla="*/ 0 w 32643"/>
                <a:gd name="connsiteY1" fmla="*/ 14535 h 25824"/>
                <a:gd name="connsiteX2" fmla="*/ 21207 w 32643"/>
                <a:gd name="connsiteY2" fmla="*/ 4301 h 25824"/>
                <a:gd name="connsiteX3" fmla="*/ 32497 w 32643"/>
                <a:gd name="connsiteY3" fmla="*/ 16224 h 25824"/>
                <a:gd name="connsiteX4" fmla="*/ 32391 w 32643"/>
                <a:gd name="connsiteY4" fmla="*/ 25825 h 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43" h="25824">
                  <a:moveTo>
                    <a:pt x="32391" y="25825"/>
                  </a:moveTo>
                  <a:cubicBezTo>
                    <a:pt x="21207" y="23187"/>
                    <a:pt x="6225" y="31628"/>
                    <a:pt x="0" y="14535"/>
                  </a:cubicBezTo>
                  <a:cubicBezTo>
                    <a:pt x="739" y="-1924"/>
                    <a:pt x="8968" y="-2979"/>
                    <a:pt x="21207" y="4301"/>
                  </a:cubicBezTo>
                  <a:cubicBezTo>
                    <a:pt x="25006" y="8310"/>
                    <a:pt x="28699" y="12214"/>
                    <a:pt x="32497" y="16224"/>
                  </a:cubicBezTo>
                  <a:cubicBezTo>
                    <a:pt x="32708" y="19494"/>
                    <a:pt x="32708" y="22660"/>
                    <a:pt x="32391" y="25825"/>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0" name="Freeform: Shape 2169"/>
            <p:cNvSpPr/>
            <p:nvPr/>
          </p:nvSpPr>
          <p:spPr>
            <a:xfrm>
              <a:off x="5196465" y="1653808"/>
              <a:ext cx="39988" cy="21633"/>
            </a:xfrm>
            <a:custGeom>
              <a:avLst/>
              <a:gdLst>
                <a:gd name="connsiteX0" fmla="*/ 39988 w 39988"/>
                <a:gd name="connsiteY0" fmla="*/ 11399 h 21633"/>
                <a:gd name="connsiteX1" fmla="*/ 18781 w 39988"/>
                <a:gd name="connsiteY1" fmla="*/ 21634 h 21633"/>
                <a:gd name="connsiteX2" fmla="*/ 0 w 39988"/>
                <a:gd name="connsiteY2" fmla="*/ 2537 h 21633"/>
                <a:gd name="connsiteX3" fmla="*/ 39988 w 39988"/>
                <a:gd name="connsiteY3" fmla="*/ 11399 h 21633"/>
              </a:gdLst>
              <a:ahLst/>
              <a:cxnLst>
                <a:cxn ang="0">
                  <a:pos x="connsiteX0" y="connsiteY0"/>
                </a:cxn>
                <a:cxn ang="0">
                  <a:pos x="connsiteX1" y="connsiteY1"/>
                </a:cxn>
                <a:cxn ang="0">
                  <a:pos x="connsiteX2" y="connsiteY2"/>
                </a:cxn>
                <a:cxn ang="0">
                  <a:pos x="connsiteX3" y="connsiteY3"/>
                </a:cxn>
              </a:cxnLst>
              <a:rect l="l" t="t" r="r" b="b"/>
              <a:pathLst>
                <a:path w="39988" h="21633">
                  <a:moveTo>
                    <a:pt x="39988" y="11399"/>
                  </a:moveTo>
                  <a:cubicBezTo>
                    <a:pt x="31231" y="11294"/>
                    <a:pt x="22157" y="10555"/>
                    <a:pt x="18781" y="21634"/>
                  </a:cubicBezTo>
                  <a:cubicBezTo>
                    <a:pt x="12556" y="15303"/>
                    <a:pt x="6225" y="8973"/>
                    <a:pt x="0" y="2537"/>
                  </a:cubicBezTo>
                  <a:cubicBezTo>
                    <a:pt x="13611" y="4330"/>
                    <a:pt x="30492" y="-8753"/>
                    <a:pt x="39988" y="1139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1" name="Freeform: Shape 2170"/>
            <p:cNvSpPr/>
            <p:nvPr/>
          </p:nvSpPr>
          <p:spPr>
            <a:xfrm>
              <a:off x="5122776" y="1718528"/>
              <a:ext cx="70021" cy="55888"/>
            </a:xfrm>
            <a:custGeom>
              <a:avLst/>
              <a:gdLst>
                <a:gd name="connsiteX0" fmla="*/ 41403 w 70021"/>
                <a:gd name="connsiteY0" fmla="*/ 53771 h 55888"/>
                <a:gd name="connsiteX1" fmla="*/ 43 w 70021"/>
                <a:gd name="connsiteY1" fmla="*/ 26655 h 55888"/>
                <a:gd name="connsiteX2" fmla="*/ 29375 w 70021"/>
                <a:gd name="connsiteY2" fmla="*/ 67 h 55888"/>
                <a:gd name="connsiteX3" fmla="*/ 69785 w 70021"/>
                <a:gd name="connsiteY3" fmla="*/ 25811 h 55888"/>
                <a:gd name="connsiteX4" fmla="*/ 41403 w 70021"/>
                <a:gd name="connsiteY4" fmla="*/ 53771 h 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21" h="55888">
                  <a:moveTo>
                    <a:pt x="41403" y="53771"/>
                  </a:moveTo>
                  <a:cubicBezTo>
                    <a:pt x="23045" y="51555"/>
                    <a:pt x="1204" y="53033"/>
                    <a:pt x="43" y="26655"/>
                  </a:cubicBezTo>
                  <a:cubicBezTo>
                    <a:pt x="-801" y="8297"/>
                    <a:pt x="10700" y="-883"/>
                    <a:pt x="29375" y="67"/>
                  </a:cubicBezTo>
                  <a:cubicBezTo>
                    <a:pt x="48472" y="-250"/>
                    <a:pt x="62927" y="6819"/>
                    <a:pt x="69785" y="25811"/>
                  </a:cubicBezTo>
                  <a:cubicBezTo>
                    <a:pt x="71051" y="45858"/>
                    <a:pt x="67992" y="61790"/>
                    <a:pt x="41403" y="537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2" name="Freeform: Shape 2171"/>
            <p:cNvSpPr/>
            <p:nvPr/>
          </p:nvSpPr>
          <p:spPr>
            <a:xfrm>
              <a:off x="5164180" y="1719228"/>
              <a:ext cx="55445" cy="64194"/>
            </a:xfrm>
            <a:custGeom>
              <a:avLst/>
              <a:gdLst>
                <a:gd name="connsiteX0" fmla="*/ 0 w 55445"/>
                <a:gd name="connsiteY0" fmla="*/ 53071 h 64194"/>
                <a:gd name="connsiteX1" fmla="*/ 21102 w 55445"/>
                <a:gd name="connsiteY1" fmla="*/ 21629 h 64194"/>
                <a:gd name="connsiteX2" fmla="*/ 42520 w 55445"/>
                <a:gd name="connsiteY2" fmla="*/ 0 h 64194"/>
                <a:gd name="connsiteX3" fmla="*/ 47057 w 55445"/>
                <a:gd name="connsiteY3" fmla="*/ 48007 h 64194"/>
                <a:gd name="connsiteX4" fmla="*/ 0 w 55445"/>
                <a:gd name="connsiteY4" fmla="*/ 53071 h 6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45" h="64194">
                  <a:moveTo>
                    <a:pt x="0" y="53071"/>
                  </a:moveTo>
                  <a:cubicBezTo>
                    <a:pt x="22790" y="53177"/>
                    <a:pt x="21735" y="37245"/>
                    <a:pt x="21102" y="21629"/>
                  </a:cubicBezTo>
                  <a:cubicBezTo>
                    <a:pt x="23529" y="9707"/>
                    <a:pt x="35451" y="7280"/>
                    <a:pt x="42520" y="0"/>
                  </a:cubicBezTo>
                  <a:cubicBezTo>
                    <a:pt x="60246" y="14560"/>
                    <a:pt x="57714" y="37034"/>
                    <a:pt x="47057" y="48007"/>
                  </a:cubicBezTo>
                  <a:cubicBezTo>
                    <a:pt x="38722" y="56447"/>
                    <a:pt x="18042" y="76811"/>
                    <a:pt x="0" y="5307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3" name="Freeform: Shape 2172"/>
            <p:cNvSpPr/>
            <p:nvPr/>
          </p:nvSpPr>
          <p:spPr>
            <a:xfrm>
              <a:off x="5152257" y="1707869"/>
              <a:ext cx="54938" cy="32882"/>
            </a:xfrm>
            <a:custGeom>
              <a:avLst/>
              <a:gdLst>
                <a:gd name="connsiteX0" fmla="*/ 54443 w 54938"/>
                <a:gd name="connsiteY0" fmla="*/ 11253 h 32882"/>
                <a:gd name="connsiteX1" fmla="*/ 33024 w 54938"/>
                <a:gd name="connsiteY1" fmla="*/ 32883 h 32882"/>
                <a:gd name="connsiteX2" fmla="*/ 0 w 54938"/>
                <a:gd name="connsiteY2" fmla="*/ 10620 h 32882"/>
                <a:gd name="connsiteX3" fmla="*/ 54443 w 54938"/>
                <a:gd name="connsiteY3" fmla="*/ 11253 h 32882"/>
              </a:gdLst>
              <a:ahLst/>
              <a:cxnLst>
                <a:cxn ang="0">
                  <a:pos x="connsiteX0" y="connsiteY0"/>
                </a:cxn>
                <a:cxn ang="0">
                  <a:pos x="connsiteX1" y="connsiteY1"/>
                </a:cxn>
                <a:cxn ang="0">
                  <a:pos x="connsiteX2" y="connsiteY2"/>
                </a:cxn>
                <a:cxn ang="0">
                  <a:pos x="connsiteX3" y="connsiteY3"/>
                </a:cxn>
              </a:cxnLst>
              <a:rect l="l" t="t" r="r" b="b"/>
              <a:pathLst>
                <a:path w="54938" h="32882">
                  <a:moveTo>
                    <a:pt x="54443" y="11253"/>
                  </a:moveTo>
                  <a:cubicBezTo>
                    <a:pt x="57397" y="28451"/>
                    <a:pt x="46741" y="32144"/>
                    <a:pt x="33024" y="32883"/>
                  </a:cubicBezTo>
                  <a:cubicBezTo>
                    <a:pt x="22051" y="25497"/>
                    <a:pt x="10973" y="18006"/>
                    <a:pt x="0" y="10620"/>
                  </a:cubicBezTo>
                  <a:cubicBezTo>
                    <a:pt x="18359" y="-14491"/>
                    <a:pt x="36295" y="13047"/>
                    <a:pt x="54443" y="1125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4" name="Freeform: Shape 2173"/>
            <p:cNvSpPr/>
            <p:nvPr/>
          </p:nvSpPr>
          <p:spPr>
            <a:xfrm>
              <a:off x="5228447" y="1464672"/>
              <a:ext cx="90409" cy="50079"/>
            </a:xfrm>
            <a:custGeom>
              <a:avLst/>
              <a:gdLst>
                <a:gd name="connsiteX0" fmla="*/ 90409 w 90409"/>
                <a:gd name="connsiteY0" fmla="*/ 21275 h 50079"/>
                <a:gd name="connsiteX1" fmla="*/ 55380 w 90409"/>
                <a:gd name="connsiteY1" fmla="*/ 50079 h 50079"/>
                <a:gd name="connsiteX2" fmla="*/ 304 w 90409"/>
                <a:gd name="connsiteY2" fmla="*/ 11463 h 50079"/>
                <a:gd name="connsiteX3" fmla="*/ 13282 w 90409"/>
                <a:gd name="connsiteY3" fmla="*/ 807 h 50079"/>
                <a:gd name="connsiteX4" fmla="*/ 90409 w 90409"/>
                <a:gd name="connsiteY4" fmla="*/ 21275 h 5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09" h="50079">
                  <a:moveTo>
                    <a:pt x="90409" y="21275"/>
                  </a:moveTo>
                  <a:cubicBezTo>
                    <a:pt x="73633" y="35097"/>
                    <a:pt x="64454" y="42588"/>
                    <a:pt x="55380" y="50079"/>
                  </a:cubicBezTo>
                  <a:cubicBezTo>
                    <a:pt x="44513" y="26340"/>
                    <a:pt x="6952" y="40267"/>
                    <a:pt x="304" y="11463"/>
                  </a:cubicBezTo>
                  <a:cubicBezTo>
                    <a:pt x="-1911" y="2073"/>
                    <a:pt x="8534" y="-1831"/>
                    <a:pt x="13282" y="807"/>
                  </a:cubicBezTo>
                  <a:cubicBezTo>
                    <a:pt x="34595" y="13257"/>
                    <a:pt x="59601" y="15050"/>
                    <a:pt x="90409" y="2127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75" name="sai"/>
          <p:cNvGrpSpPr/>
          <p:nvPr/>
        </p:nvGrpSpPr>
        <p:grpSpPr>
          <a:xfrm>
            <a:off x="4758187" y="1031779"/>
            <a:ext cx="1783281" cy="939404"/>
            <a:chOff x="6477313" y="1434204"/>
            <a:chExt cx="2377707" cy="1252538"/>
          </a:xfrm>
        </p:grpSpPr>
        <p:grpSp>
          <p:nvGrpSpPr>
            <p:cNvPr id="2176" name="Group 2175"/>
            <p:cNvGrpSpPr/>
            <p:nvPr/>
          </p:nvGrpSpPr>
          <p:grpSpPr>
            <a:xfrm>
              <a:off x="6477313" y="1434204"/>
              <a:ext cx="2308919" cy="1252538"/>
              <a:chOff x="3697288" y="4089400"/>
              <a:chExt cx="1879600" cy="1252538"/>
            </a:xfrm>
          </p:grpSpPr>
          <p:sp>
            <p:nvSpPr>
              <p:cNvPr id="2178" name="Freeform 242"/>
              <p:cNvSpPr/>
              <p:nvPr/>
            </p:nvSpPr>
            <p:spPr bwMode="auto">
              <a:xfrm>
                <a:off x="3749675" y="4151313"/>
                <a:ext cx="1827213" cy="1190625"/>
              </a:xfrm>
              <a:custGeom>
                <a:avLst/>
                <a:gdLst>
                  <a:gd name="T0" fmla="*/ 7964 w 8887"/>
                  <a:gd name="T1" fmla="*/ 5795 h 5795"/>
                  <a:gd name="T2" fmla="*/ 923 w 8887"/>
                  <a:gd name="T3" fmla="*/ 5795 h 5795"/>
                  <a:gd name="T4" fmla="*/ 0 w 8887"/>
                  <a:gd name="T5" fmla="*/ 4872 h 5795"/>
                  <a:gd name="T6" fmla="*/ 0 w 8887"/>
                  <a:gd name="T7" fmla="*/ 923 h 5795"/>
                  <a:gd name="T8" fmla="*/ 923 w 8887"/>
                  <a:gd name="T9" fmla="*/ 0 h 5795"/>
                  <a:gd name="T10" fmla="*/ 7964 w 8887"/>
                  <a:gd name="T11" fmla="*/ 0 h 5795"/>
                  <a:gd name="T12" fmla="*/ 8887 w 8887"/>
                  <a:gd name="T13" fmla="*/ 923 h 5795"/>
                  <a:gd name="T14" fmla="*/ 8887 w 8887"/>
                  <a:gd name="T15" fmla="*/ 4872 h 5795"/>
                  <a:gd name="T16" fmla="*/ 7964 w 8887"/>
                  <a:gd name="T17" fmla="*/ 5795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7" h="5795">
                    <a:moveTo>
                      <a:pt x="7964" y="5795"/>
                    </a:moveTo>
                    <a:lnTo>
                      <a:pt x="923" y="5795"/>
                    </a:lnTo>
                    <a:cubicBezTo>
                      <a:pt x="416" y="5795"/>
                      <a:pt x="0" y="5380"/>
                      <a:pt x="0" y="4872"/>
                    </a:cubicBezTo>
                    <a:lnTo>
                      <a:pt x="0" y="923"/>
                    </a:lnTo>
                    <a:cubicBezTo>
                      <a:pt x="0" y="415"/>
                      <a:pt x="416" y="0"/>
                      <a:pt x="923" y="0"/>
                    </a:cubicBezTo>
                    <a:lnTo>
                      <a:pt x="7964" y="0"/>
                    </a:lnTo>
                    <a:cubicBezTo>
                      <a:pt x="8472" y="0"/>
                      <a:pt x="8887" y="415"/>
                      <a:pt x="8887" y="923"/>
                    </a:cubicBezTo>
                    <a:lnTo>
                      <a:pt x="8887" y="4872"/>
                    </a:lnTo>
                    <a:cubicBezTo>
                      <a:pt x="8887" y="5380"/>
                      <a:pt x="8472" y="5795"/>
                      <a:pt x="7964" y="5795"/>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nvGrpSpPr>
              <p:cNvPr id="2179" name="Group 2178"/>
              <p:cNvGrpSpPr/>
              <p:nvPr/>
            </p:nvGrpSpPr>
            <p:grpSpPr>
              <a:xfrm>
                <a:off x="3697288" y="4089400"/>
                <a:ext cx="1827213" cy="1190625"/>
                <a:chOff x="3697288" y="4089400"/>
                <a:chExt cx="1827213" cy="1190625"/>
              </a:xfrm>
            </p:grpSpPr>
            <p:sp>
              <p:nvSpPr>
                <p:cNvPr id="2180" name="Freeform 243"/>
                <p:cNvSpPr/>
                <p:nvPr/>
              </p:nvSpPr>
              <p:spPr bwMode="auto">
                <a:xfrm>
                  <a:off x="3697288" y="4089400"/>
                  <a:ext cx="1827213" cy="1190625"/>
                </a:xfrm>
                <a:custGeom>
                  <a:avLst/>
                  <a:gdLst>
                    <a:gd name="T0" fmla="*/ 8887 w 8887"/>
                    <a:gd name="T1" fmla="*/ 923 h 5795"/>
                    <a:gd name="T2" fmla="*/ 8887 w 8887"/>
                    <a:gd name="T3" fmla="*/ 4873 h 5795"/>
                    <a:gd name="T4" fmla="*/ 7964 w 8887"/>
                    <a:gd name="T5" fmla="*/ 5795 h 5795"/>
                    <a:gd name="T6" fmla="*/ 923 w 8887"/>
                    <a:gd name="T7" fmla="*/ 5795 h 5795"/>
                    <a:gd name="T8" fmla="*/ 0 w 8887"/>
                    <a:gd name="T9" fmla="*/ 4873 h 5795"/>
                    <a:gd name="T10" fmla="*/ 0 w 8887"/>
                    <a:gd name="T11" fmla="*/ 923 h 5795"/>
                    <a:gd name="T12" fmla="*/ 923 w 8887"/>
                    <a:gd name="T13" fmla="*/ 0 h 5795"/>
                    <a:gd name="T14" fmla="*/ 7964 w 8887"/>
                    <a:gd name="T15" fmla="*/ 0 h 5795"/>
                    <a:gd name="T16" fmla="*/ 8689 w 8887"/>
                    <a:gd name="T17" fmla="*/ 354 h 5795"/>
                    <a:gd name="T18" fmla="*/ 8887 w 8887"/>
                    <a:gd name="T19" fmla="*/ 923 h 5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87" h="5795">
                      <a:moveTo>
                        <a:pt x="8887" y="923"/>
                      </a:moveTo>
                      <a:lnTo>
                        <a:pt x="8887" y="4873"/>
                      </a:lnTo>
                      <a:cubicBezTo>
                        <a:pt x="8887" y="5380"/>
                        <a:pt x="8471" y="5795"/>
                        <a:pt x="7964" y="5795"/>
                      </a:cubicBezTo>
                      <a:lnTo>
                        <a:pt x="923" y="5795"/>
                      </a:lnTo>
                      <a:cubicBezTo>
                        <a:pt x="415" y="5795"/>
                        <a:pt x="0" y="5380"/>
                        <a:pt x="0" y="4873"/>
                      </a:cubicBezTo>
                      <a:lnTo>
                        <a:pt x="0" y="923"/>
                      </a:lnTo>
                      <a:cubicBezTo>
                        <a:pt x="0" y="416"/>
                        <a:pt x="415" y="0"/>
                        <a:pt x="923" y="0"/>
                      </a:cubicBezTo>
                      <a:lnTo>
                        <a:pt x="7964" y="0"/>
                      </a:lnTo>
                      <a:cubicBezTo>
                        <a:pt x="8257" y="0"/>
                        <a:pt x="8520" y="139"/>
                        <a:pt x="8689" y="354"/>
                      </a:cubicBezTo>
                      <a:cubicBezTo>
                        <a:pt x="8813" y="511"/>
                        <a:pt x="8887" y="709"/>
                        <a:pt x="8887" y="923"/>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1" name="Freeform 244"/>
                <p:cNvSpPr/>
                <p:nvPr/>
              </p:nvSpPr>
              <p:spPr bwMode="auto">
                <a:xfrm>
                  <a:off x="3697288" y="4162425"/>
                  <a:ext cx="1827213" cy="1117600"/>
                </a:xfrm>
                <a:custGeom>
                  <a:avLst/>
                  <a:gdLst>
                    <a:gd name="T0" fmla="*/ 7964 w 8887"/>
                    <a:gd name="T1" fmla="*/ 5441 h 5441"/>
                    <a:gd name="T2" fmla="*/ 923 w 8887"/>
                    <a:gd name="T3" fmla="*/ 5441 h 5441"/>
                    <a:gd name="T4" fmla="*/ 0 w 8887"/>
                    <a:gd name="T5" fmla="*/ 4523 h 5441"/>
                    <a:gd name="T6" fmla="*/ 0 w 8887"/>
                    <a:gd name="T7" fmla="*/ 4374 h 5441"/>
                    <a:gd name="T8" fmla="*/ 8689 w 8887"/>
                    <a:gd name="T9" fmla="*/ 0 h 5441"/>
                    <a:gd name="T10" fmla="*/ 8887 w 8887"/>
                    <a:gd name="T11" fmla="*/ 569 h 5441"/>
                    <a:gd name="T12" fmla="*/ 8887 w 8887"/>
                    <a:gd name="T13" fmla="*/ 4519 h 5441"/>
                    <a:gd name="T14" fmla="*/ 7964 w 8887"/>
                    <a:gd name="T15" fmla="*/ 5441 h 5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87" h="5441">
                      <a:moveTo>
                        <a:pt x="7964" y="5441"/>
                      </a:moveTo>
                      <a:lnTo>
                        <a:pt x="923" y="5441"/>
                      </a:lnTo>
                      <a:cubicBezTo>
                        <a:pt x="417" y="5441"/>
                        <a:pt x="2" y="5029"/>
                        <a:pt x="0" y="4523"/>
                      </a:cubicBezTo>
                      <a:lnTo>
                        <a:pt x="0" y="4374"/>
                      </a:lnTo>
                      <a:cubicBezTo>
                        <a:pt x="5771" y="4263"/>
                        <a:pt x="7903" y="1749"/>
                        <a:pt x="8689" y="0"/>
                      </a:cubicBezTo>
                      <a:cubicBezTo>
                        <a:pt x="8813" y="157"/>
                        <a:pt x="8887" y="355"/>
                        <a:pt x="8887" y="569"/>
                      </a:cubicBezTo>
                      <a:lnTo>
                        <a:pt x="8887" y="4519"/>
                      </a:lnTo>
                      <a:cubicBezTo>
                        <a:pt x="8887" y="5026"/>
                        <a:pt x="8471" y="5441"/>
                        <a:pt x="7964" y="5441"/>
                      </a:cubicBezTo>
                    </a:path>
                  </a:pathLst>
                </a:custGeom>
                <a:solidFill>
                  <a:srgbClr val="F3D3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2" name="Oval 287"/>
                <p:cNvSpPr>
                  <a:spLocks noChangeArrowheads="1"/>
                </p:cNvSpPr>
                <p:nvPr/>
              </p:nvSpPr>
              <p:spPr bwMode="auto">
                <a:xfrm>
                  <a:off x="38036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2183" name="Oval 288"/>
                <p:cNvSpPr>
                  <a:spLocks noChangeArrowheads="1"/>
                </p:cNvSpPr>
                <p:nvPr/>
              </p:nvSpPr>
              <p:spPr bwMode="auto">
                <a:xfrm>
                  <a:off x="5365750" y="4202113"/>
                  <a:ext cx="82550" cy="82550"/>
                </a:xfrm>
                <a:prstGeom prst="ellipse">
                  <a:avLst/>
                </a:pr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2177" name="TextBox 2176"/>
            <p:cNvSpPr txBox="1"/>
            <p:nvPr/>
          </p:nvSpPr>
          <p:spPr>
            <a:xfrm>
              <a:off x="6579648" y="1715508"/>
              <a:ext cx="2275372" cy="861774"/>
            </a:xfrm>
            <a:prstGeom prst="rect">
              <a:avLst/>
            </a:prstGeom>
            <a:noFill/>
          </p:spPr>
          <p:txBody>
            <a:bodyPr wrap="square" rtlCol="0">
              <a:spAutoFit/>
            </a:bodyPr>
            <a:lstStyle/>
            <a:p>
              <a:pPr defTabSz="685800">
                <a:buClrTx/>
              </a:pPr>
              <a:r>
                <a:rPr lang="en-US" sz="1800" kern="1200">
                  <a:solidFill>
                    <a:prstClr val="black"/>
                  </a:solidFill>
                  <a:latin typeface="Bahnschrift SemiBold" panose="020B0502040204020203" pitchFamily="34" charset="0"/>
                  <a:ea typeface="+mn-ea"/>
                  <a:cs typeface="+mn-cs"/>
                </a:rPr>
                <a:t>A.</a:t>
              </a:r>
              <a:r>
                <a:rPr lang="en-US" sz="1800"/>
                <a:t> generation gap</a:t>
              </a:r>
              <a:endParaRPr lang="en-US" sz="1800" kern="1200" dirty="0">
                <a:solidFill>
                  <a:prstClr val="black"/>
                </a:solidFill>
                <a:latin typeface="Bahnschrift SemiBold" panose="020B0502040204020203" pitchFamily="34" charset="0"/>
                <a:ea typeface="+mn-ea"/>
                <a:cs typeface="+mn-cs"/>
              </a:endParaRPr>
            </a:p>
          </p:txBody>
        </p:sp>
      </p:grpSp>
      <p:grpSp>
        <p:nvGrpSpPr>
          <p:cNvPr id="1303" name="Group 1302"/>
          <p:cNvGrpSpPr/>
          <p:nvPr/>
        </p:nvGrpSpPr>
        <p:grpSpPr>
          <a:xfrm>
            <a:off x="1825935" y="3817774"/>
            <a:ext cx="363374" cy="364952"/>
            <a:chOff x="7322174" y="1948839"/>
            <a:chExt cx="484498" cy="486602"/>
          </a:xfrm>
        </p:grpSpPr>
        <p:sp>
          <p:nvSpPr>
            <p:cNvPr id="1304" name="Freeform: Shape 1303"/>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5" name="Freeform: Shape 1304"/>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6" name="Freeform: Shape 1305"/>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7" name="Freeform: Shape 1306"/>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8" name="Freeform: Shape 1307"/>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9" name="Freeform: Shape 1308"/>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0" name="Freeform: Shape 1309"/>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1" name="Freeform: Shape 1310"/>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2" name="Freeform: Shape 1311"/>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3" name="Freeform: Shape 1312"/>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4" name="Freeform: Shape 1313"/>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5" name="Freeform: Shape 1314"/>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6" name="Freeform: Shape 1315"/>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1" name="Freeform: Shape 1340"/>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197" name="tím"/>
          <p:cNvGrpSpPr/>
          <p:nvPr/>
        </p:nvGrpSpPr>
        <p:grpSpPr>
          <a:xfrm>
            <a:off x="2011448" y="4529283"/>
            <a:ext cx="205740" cy="205740"/>
            <a:chOff x="7322174" y="1948839"/>
            <a:chExt cx="484498" cy="486602"/>
          </a:xfrm>
        </p:grpSpPr>
        <p:sp>
          <p:nvSpPr>
            <p:cNvPr id="1198" name="Freeform: Shape 1197"/>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99" name="Freeform: Shape 1198"/>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0" name="Freeform: Shape 1199"/>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1" name="Freeform: Shape 1200"/>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2" name="Freeform: Shape 1201"/>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3" name="Freeform: Shape 1202"/>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4" name="Freeform: Shape 1203"/>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5" name="Freeform: Shape 1204"/>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6" name="Freeform: Shape 1205"/>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7" name="Freeform: Shape 1206"/>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8" name="Freeform: Shape 1207"/>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9" name="Freeform: Shape 1208"/>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0" name="Freeform: Shape 1209"/>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1" name="Freeform: Shape 1210"/>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214" name="Group 1213"/>
          <p:cNvGrpSpPr/>
          <p:nvPr/>
        </p:nvGrpSpPr>
        <p:grpSpPr>
          <a:xfrm>
            <a:off x="3209196" y="4306157"/>
            <a:ext cx="360889" cy="470504"/>
            <a:chOff x="2088418" y="4843350"/>
            <a:chExt cx="481185" cy="627339"/>
          </a:xfrm>
        </p:grpSpPr>
        <p:sp>
          <p:nvSpPr>
            <p:cNvPr id="1215" name="Freeform: Shape 1214"/>
            <p:cNvSpPr/>
            <p:nvPr/>
          </p:nvSpPr>
          <p:spPr>
            <a:xfrm>
              <a:off x="2088418" y="4865496"/>
              <a:ext cx="481185" cy="605193"/>
            </a:xfrm>
            <a:custGeom>
              <a:avLst/>
              <a:gdLst>
                <a:gd name="connsiteX0" fmla="*/ 279020 w 481185"/>
                <a:gd name="connsiteY0" fmla="*/ 56959 h 605193"/>
                <a:gd name="connsiteX1" fmla="*/ 336741 w 481185"/>
                <a:gd name="connsiteY1" fmla="*/ 127063 h 605193"/>
                <a:gd name="connsiteX2" fmla="*/ 361125 w 481185"/>
                <a:gd name="connsiteY2" fmla="*/ 150495 h 605193"/>
                <a:gd name="connsiteX3" fmla="*/ 477806 w 481185"/>
                <a:gd name="connsiteY3" fmla="*/ 408241 h 605193"/>
                <a:gd name="connsiteX4" fmla="*/ 312262 w 481185"/>
                <a:gd name="connsiteY4" fmla="*/ 595503 h 605193"/>
                <a:gd name="connsiteX5" fmla="*/ 2604 w 481185"/>
                <a:gd name="connsiteY5" fmla="*/ 395764 h 605193"/>
                <a:gd name="connsiteX6" fmla="*/ 123572 w 481185"/>
                <a:gd name="connsiteY6" fmla="*/ 149162 h 605193"/>
                <a:gd name="connsiteX7" fmla="*/ 145670 w 481185"/>
                <a:gd name="connsiteY7" fmla="*/ 128873 h 605193"/>
                <a:gd name="connsiteX8" fmla="*/ 188342 w 481185"/>
                <a:gd name="connsiteY8" fmla="*/ 62389 h 605193"/>
                <a:gd name="connsiteX9" fmla="*/ 203201 w 481185"/>
                <a:gd name="connsiteY9" fmla="*/ 0 h 605193"/>
                <a:gd name="connsiteX10" fmla="*/ 208916 w 481185"/>
                <a:gd name="connsiteY10" fmla="*/ 3429 h 605193"/>
                <a:gd name="connsiteX11" fmla="*/ 216917 w 481185"/>
                <a:gd name="connsiteY11" fmla="*/ 27908 h 605193"/>
                <a:gd name="connsiteX12" fmla="*/ 218060 w 481185"/>
                <a:gd name="connsiteY12" fmla="*/ 53721 h 605193"/>
                <a:gd name="connsiteX13" fmla="*/ 222536 w 481185"/>
                <a:gd name="connsiteY13" fmla="*/ 85725 h 605193"/>
                <a:gd name="connsiteX14" fmla="*/ 217583 w 481185"/>
                <a:gd name="connsiteY14" fmla="*/ 97917 h 605193"/>
                <a:gd name="connsiteX15" fmla="*/ 207773 w 481185"/>
                <a:gd name="connsiteY15" fmla="*/ 106299 h 605193"/>
                <a:gd name="connsiteX16" fmla="*/ 190913 w 481185"/>
                <a:gd name="connsiteY16" fmla="*/ 114205 h 605193"/>
                <a:gd name="connsiteX17" fmla="*/ 177197 w 481185"/>
                <a:gd name="connsiteY17" fmla="*/ 172974 h 605193"/>
                <a:gd name="connsiteX18" fmla="*/ 165577 w 481185"/>
                <a:gd name="connsiteY18" fmla="*/ 179451 h 605193"/>
                <a:gd name="connsiteX19" fmla="*/ 37180 w 481185"/>
                <a:gd name="connsiteY19" fmla="*/ 306610 h 605193"/>
                <a:gd name="connsiteX20" fmla="*/ 29750 w 481185"/>
                <a:gd name="connsiteY20" fmla="*/ 347853 h 605193"/>
                <a:gd name="connsiteX21" fmla="*/ 36132 w 481185"/>
                <a:gd name="connsiteY21" fmla="*/ 404717 h 605193"/>
                <a:gd name="connsiteX22" fmla="*/ 54611 w 481185"/>
                <a:gd name="connsiteY22" fmla="*/ 457962 h 605193"/>
                <a:gd name="connsiteX23" fmla="*/ 92615 w 481185"/>
                <a:gd name="connsiteY23" fmla="*/ 507778 h 605193"/>
                <a:gd name="connsiteX24" fmla="*/ 314834 w 481185"/>
                <a:gd name="connsiteY24" fmla="*/ 556165 h 605193"/>
                <a:gd name="connsiteX25" fmla="*/ 372936 w 481185"/>
                <a:gd name="connsiteY25" fmla="*/ 523684 h 605193"/>
                <a:gd name="connsiteX26" fmla="*/ 395510 w 481185"/>
                <a:gd name="connsiteY26" fmla="*/ 503491 h 605193"/>
                <a:gd name="connsiteX27" fmla="*/ 420371 w 481185"/>
                <a:gd name="connsiteY27" fmla="*/ 469773 h 605193"/>
                <a:gd name="connsiteX28" fmla="*/ 437230 w 481185"/>
                <a:gd name="connsiteY28" fmla="*/ 424053 h 605193"/>
                <a:gd name="connsiteX29" fmla="*/ 445231 w 481185"/>
                <a:gd name="connsiteY29" fmla="*/ 381286 h 605193"/>
                <a:gd name="connsiteX30" fmla="*/ 443135 w 481185"/>
                <a:gd name="connsiteY30" fmla="*/ 325279 h 605193"/>
                <a:gd name="connsiteX31" fmla="*/ 368650 w 481185"/>
                <a:gd name="connsiteY31" fmla="*/ 194024 h 605193"/>
                <a:gd name="connsiteX32" fmla="*/ 313881 w 481185"/>
                <a:gd name="connsiteY32" fmla="*/ 166973 h 605193"/>
                <a:gd name="connsiteX33" fmla="*/ 290831 w 481185"/>
                <a:gd name="connsiteY33" fmla="*/ 137731 h 605193"/>
                <a:gd name="connsiteX34" fmla="*/ 285973 w 481185"/>
                <a:gd name="connsiteY34" fmla="*/ 126397 h 605193"/>
                <a:gd name="connsiteX35" fmla="*/ 269590 w 481185"/>
                <a:gd name="connsiteY35" fmla="*/ 93726 h 605193"/>
                <a:gd name="connsiteX36" fmla="*/ 273305 w 481185"/>
                <a:gd name="connsiteY36" fmla="*/ 61150 h 605193"/>
                <a:gd name="connsiteX37" fmla="*/ 279020 w 481185"/>
                <a:gd name="connsiteY37" fmla="*/ 56959 h 6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1185" h="605193">
                  <a:moveTo>
                    <a:pt x="279020" y="56959"/>
                  </a:moveTo>
                  <a:cubicBezTo>
                    <a:pt x="309119" y="71342"/>
                    <a:pt x="346361" y="79438"/>
                    <a:pt x="336741" y="127063"/>
                  </a:cubicBezTo>
                  <a:cubicBezTo>
                    <a:pt x="333026" y="145256"/>
                    <a:pt x="352076" y="145637"/>
                    <a:pt x="361125" y="150495"/>
                  </a:cubicBezTo>
                  <a:cubicBezTo>
                    <a:pt x="466091" y="206883"/>
                    <a:pt x="491427" y="301657"/>
                    <a:pt x="477806" y="408241"/>
                  </a:cubicBezTo>
                  <a:cubicBezTo>
                    <a:pt x="465519" y="504158"/>
                    <a:pt x="402368" y="570738"/>
                    <a:pt x="312262" y="595503"/>
                  </a:cubicBezTo>
                  <a:cubicBezTo>
                    <a:pt x="182150" y="631317"/>
                    <a:pt x="24797" y="568547"/>
                    <a:pt x="2604" y="395764"/>
                  </a:cubicBezTo>
                  <a:cubicBezTo>
                    <a:pt x="-11207" y="288417"/>
                    <a:pt x="30036" y="202311"/>
                    <a:pt x="123572" y="149162"/>
                  </a:cubicBezTo>
                  <a:cubicBezTo>
                    <a:pt x="131477" y="144685"/>
                    <a:pt x="146908" y="145161"/>
                    <a:pt x="145670" y="128873"/>
                  </a:cubicBezTo>
                  <a:cubicBezTo>
                    <a:pt x="143288" y="96298"/>
                    <a:pt x="149003" y="73438"/>
                    <a:pt x="188342" y="62389"/>
                  </a:cubicBezTo>
                  <a:cubicBezTo>
                    <a:pt x="206534" y="57340"/>
                    <a:pt x="180341" y="17621"/>
                    <a:pt x="203201" y="0"/>
                  </a:cubicBezTo>
                  <a:cubicBezTo>
                    <a:pt x="205106" y="1143"/>
                    <a:pt x="207011" y="2286"/>
                    <a:pt x="208916" y="3429"/>
                  </a:cubicBezTo>
                  <a:cubicBezTo>
                    <a:pt x="215583" y="10287"/>
                    <a:pt x="216536" y="18955"/>
                    <a:pt x="216917" y="27908"/>
                  </a:cubicBezTo>
                  <a:cubicBezTo>
                    <a:pt x="217202" y="36481"/>
                    <a:pt x="217202" y="45148"/>
                    <a:pt x="218060" y="53721"/>
                  </a:cubicBezTo>
                  <a:cubicBezTo>
                    <a:pt x="219012" y="64484"/>
                    <a:pt x="224346" y="74581"/>
                    <a:pt x="222536" y="85725"/>
                  </a:cubicBezTo>
                  <a:cubicBezTo>
                    <a:pt x="221584" y="90106"/>
                    <a:pt x="219869" y="94107"/>
                    <a:pt x="217583" y="97917"/>
                  </a:cubicBezTo>
                  <a:cubicBezTo>
                    <a:pt x="214821" y="101346"/>
                    <a:pt x="211487" y="104108"/>
                    <a:pt x="207773" y="106299"/>
                  </a:cubicBezTo>
                  <a:cubicBezTo>
                    <a:pt x="202058" y="108680"/>
                    <a:pt x="196057" y="110585"/>
                    <a:pt x="190913" y="114205"/>
                  </a:cubicBezTo>
                  <a:cubicBezTo>
                    <a:pt x="173006" y="130683"/>
                    <a:pt x="192723" y="155924"/>
                    <a:pt x="177197" y="172974"/>
                  </a:cubicBezTo>
                  <a:cubicBezTo>
                    <a:pt x="173768" y="175927"/>
                    <a:pt x="169958" y="178117"/>
                    <a:pt x="165577" y="179451"/>
                  </a:cubicBezTo>
                  <a:cubicBezTo>
                    <a:pt x="108903" y="180784"/>
                    <a:pt x="48896" y="239554"/>
                    <a:pt x="37180" y="306610"/>
                  </a:cubicBezTo>
                  <a:cubicBezTo>
                    <a:pt x="34799" y="320326"/>
                    <a:pt x="34513" y="334518"/>
                    <a:pt x="29750" y="347853"/>
                  </a:cubicBezTo>
                  <a:cubicBezTo>
                    <a:pt x="23654" y="367760"/>
                    <a:pt x="34513" y="385763"/>
                    <a:pt x="36132" y="404717"/>
                  </a:cubicBezTo>
                  <a:cubicBezTo>
                    <a:pt x="34703" y="425101"/>
                    <a:pt x="45562" y="441198"/>
                    <a:pt x="54611" y="457962"/>
                  </a:cubicBezTo>
                  <a:cubicBezTo>
                    <a:pt x="61850" y="478726"/>
                    <a:pt x="76994" y="493490"/>
                    <a:pt x="92615" y="507778"/>
                  </a:cubicBezTo>
                  <a:cubicBezTo>
                    <a:pt x="157195" y="567785"/>
                    <a:pt x="231109" y="584740"/>
                    <a:pt x="314834" y="556165"/>
                  </a:cubicBezTo>
                  <a:cubicBezTo>
                    <a:pt x="334741" y="546354"/>
                    <a:pt x="357410" y="541401"/>
                    <a:pt x="372936" y="523684"/>
                  </a:cubicBezTo>
                  <a:cubicBezTo>
                    <a:pt x="381223" y="517874"/>
                    <a:pt x="388938" y="511302"/>
                    <a:pt x="395510" y="503491"/>
                  </a:cubicBezTo>
                  <a:cubicBezTo>
                    <a:pt x="408083" y="495395"/>
                    <a:pt x="415894" y="483870"/>
                    <a:pt x="420371" y="469773"/>
                  </a:cubicBezTo>
                  <a:cubicBezTo>
                    <a:pt x="429991" y="455962"/>
                    <a:pt x="436658" y="441103"/>
                    <a:pt x="437230" y="424053"/>
                  </a:cubicBezTo>
                  <a:cubicBezTo>
                    <a:pt x="439516" y="409670"/>
                    <a:pt x="447803" y="396526"/>
                    <a:pt x="445231" y="381286"/>
                  </a:cubicBezTo>
                  <a:cubicBezTo>
                    <a:pt x="448374" y="362521"/>
                    <a:pt x="444469" y="343948"/>
                    <a:pt x="443135" y="325279"/>
                  </a:cubicBezTo>
                  <a:cubicBezTo>
                    <a:pt x="439421" y="269557"/>
                    <a:pt x="414941" y="225552"/>
                    <a:pt x="368650" y="194024"/>
                  </a:cubicBezTo>
                  <a:cubicBezTo>
                    <a:pt x="353219" y="179356"/>
                    <a:pt x="332645" y="174974"/>
                    <a:pt x="313881" y="166973"/>
                  </a:cubicBezTo>
                  <a:cubicBezTo>
                    <a:pt x="303118" y="159639"/>
                    <a:pt x="298546" y="147542"/>
                    <a:pt x="290831" y="137731"/>
                  </a:cubicBezTo>
                  <a:cubicBezTo>
                    <a:pt x="288735" y="134112"/>
                    <a:pt x="287116" y="130302"/>
                    <a:pt x="285973" y="126397"/>
                  </a:cubicBezTo>
                  <a:cubicBezTo>
                    <a:pt x="285401" y="113157"/>
                    <a:pt x="274924" y="104775"/>
                    <a:pt x="269590" y="93726"/>
                  </a:cubicBezTo>
                  <a:cubicBezTo>
                    <a:pt x="265494" y="82296"/>
                    <a:pt x="265780" y="71247"/>
                    <a:pt x="273305" y="61150"/>
                  </a:cubicBezTo>
                  <a:cubicBezTo>
                    <a:pt x="275305" y="59722"/>
                    <a:pt x="277115" y="58388"/>
                    <a:pt x="279020" y="56959"/>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6" name="Freeform: Shape 1215"/>
            <p:cNvSpPr/>
            <p:nvPr/>
          </p:nvSpPr>
          <p:spPr>
            <a:xfrm>
              <a:off x="2296576" y="4849784"/>
              <a:ext cx="80975" cy="56976"/>
            </a:xfrm>
            <a:custGeom>
              <a:avLst/>
              <a:gdLst>
                <a:gd name="connsiteX0" fmla="*/ 50478 w 80975"/>
                <a:gd name="connsiteY0" fmla="*/ 5806 h 56976"/>
                <a:gd name="connsiteX1" fmla="*/ 80672 w 80975"/>
                <a:gd name="connsiteY1" fmla="*/ 26475 h 56976"/>
                <a:gd name="connsiteX2" fmla="*/ 68195 w 80975"/>
                <a:gd name="connsiteY2" fmla="*/ 52193 h 56976"/>
                <a:gd name="connsiteX3" fmla="*/ 45620 w 80975"/>
                <a:gd name="connsiteY3" fmla="*/ 56955 h 56976"/>
                <a:gd name="connsiteX4" fmla="*/ 377 w 80975"/>
                <a:gd name="connsiteY4" fmla="*/ 12854 h 56976"/>
                <a:gd name="connsiteX5" fmla="*/ 50478 w 80975"/>
                <a:gd name="connsiteY5" fmla="*/ 5806 h 5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75" h="56976">
                  <a:moveTo>
                    <a:pt x="50478" y="5806"/>
                  </a:moveTo>
                  <a:cubicBezTo>
                    <a:pt x="60575" y="12664"/>
                    <a:pt x="70576" y="19617"/>
                    <a:pt x="80672" y="26475"/>
                  </a:cubicBezTo>
                  <a:cubicBezTo>
                    <a:pt x="82482" y="37905"/>
                    <a:pt x="75910" y="45335"/>
                    <a:pt x="68195" y="52193"/>
                  </a:cubicBezTo>
                  <a:cubicBezTo>
                    <a:pt x="61146" y="56098"/>
                    <a:pt x="53526" y="57146"/>
                    <a:pt x="45620" y="56955"/>
                  </a:cubicBezTo>
                  <a:cubicBezTo>
                    <a:pt x="22379" y="50574"/>
                    <a:pt x="-3433" y="46954"/>
                    <a:pt x="377" y="12854"/>
                  </a:cubicBezTo>
                  <a:cubicBezTo>
                    <a:pt x="14569" y="-7339"/>
                    <a:pt x="32857" y="1139"/>
                    <a:pt x="50478" y="5806"/>
                  </a:cubicBezTo>
                  <a:close/>
                </a:path>
              </a:pathLst>
            </a:custGeom>
            <a:solidFill>
              <a:srgbClr val="F3892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7" name="Freeform: Shape 1216"/>
            <p:cNvSpPr/>
            <p:nvPr/>
          </p:nvSpPr>
          <p:spPr>
            <a:xfrm>
              <a:off x="2291143" y="4843350"/>
              <a:ext cx="55911" cy="26412"/>
            </a:xfrm>
            <a:custGeom>
              <a:avLst/>
              <a:gdLst>
                <a:gd name="connsiteX0" fmla="*/ 55912 w 55911"/>
                <a:gd name="connsiteY0" fmla="*/ 12240 h 26412"/>
                <a:gd name="connsiteX1" fmla="*/ 9144 w 55911"/>
                <a:gd name="connsiteY1" fmla="*/ 20908 h 26412"/>
                <a:gd name="connsiteX2" fmla="*/ 0 w 55911"/>
                <a:gd name="connsiteY2" fmla="*/ 21479 h 26412"/>
                <a:gd name="connsiteX3" fmla="*/ 571 w 55911"/>
                <a:gd name="connsiteY3" fmla="*/ 22146 h 26412"/>
                <a:gd name="connsiteX4" fmla="*/ 55912 w 55911"/>
                <a:gd name="connsiteY4" fmla="*/ 12240 h 2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26412">
                  <a:moveTo>
                    <a:pt x="55912" y="12240"/>
                  </a:moveTo>
                  <a:cubicBezTo>
                    <a:pt x="40481" y="15859"/>
                    <a:pt x="22098" y="4048"/>
                    <a:pt x="9144" y="20908"/>
                  </a:cubicBezTo>
                  <a:cubicBezTo>
                    <a:pt x="6572" y="28051"/>
                    <a:pt x="3524" y="28242"/>
                    <a:pt x="0" y="21479"/>
                  </a:cubicBezTo>
                  <a:cubicBezTo>
                    <a:pt x="0" y="21479"/>
                    <a:pt x="571" y="22146"/>
                    <a:pt x="571" y="22146"/>
                  </a:cubicBezTo>
                  <a:cubicBezTo>
                    <a:pt x="13049" y="-14906"/>
                    <a:pt x="35433" y="3858"/>
                    <a:pt x="55912" y="12240"/>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8" name="Freeform: Shape 1217"/>
            <p:cNvSpPr/>
            <p:nvPr/>
          </p:nvSpPr>
          <p:spPr>
            <a:xfrm>
              <a:off x="2351817" y="4876354"/>
              <a:ext cx="31911" cy="49136"/>
            </a:xfrm>
            <a:custGeom>
              <a:avLst/>
              <a:gdLst>
                <a:gd name="connsiteX0" fmla="*/ 14288 w 31911"/>
                <a:gd name="connsiteY0" fmla="*/ 17145 h 49136"/>
                <a:gd name="connsiteX1" fmla="*/ 25336 w 31911"/>
                <a:gd name="connsiteY1" fmla="*/ 0 h 49136"/>
                <a:gd name="connsiteX2" fmla="*/ 15526 w 31911"/>
                <a:gd name="connsiteY2" fmla="*/ 46196 h 49136"/>
                <a:gd name="connsiteX3" fmla="*/ 16002 w 31911"/>
                <a:gd name="connsiteY3" fmla="*/ 45720 h 49136"/>
                <a:gd name="connsiteX4" fmla="*/ 5143 w 31911"/>
                <a:gd name="connsiteY4" fmla="*/ 48101 h 49136"/>
                <a:gd name="connsiteX5" fmla="*/ 0 w 31911"/>
                <a:gd name="connsiteY5" fmla="*/ 36862 h 49136"/>
                <a:gd name="connsiteX6" fmla="*/ 14288 w 31911"/>
                <a:gd name="connsiteY6" fmla="*/ 17145 h 4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11" h="49136">
                  <a:moveTo>
                    <a:pt x="14288" y="17145"/>
                  </a:moveTo>
                  <a:cubicBezTo>
                    <a:pt x="18002" y="11430"/>
                    <a:pt x="21717" y="5715"/>
                    <a:pt x="25336" y="0"/>
                  </a:cubicBezTo>
                  <a:cubicBezTo>
                    <a:pt x="43910" y="20003"/>
                    <a:pt x="17431" y="30480"/>
                    <a:pt x="15526" y="46196"/>
                  </a:cubicBezTo>
                  <a:lnTo>
                    <a:pt x="16002" y="45720"/>
                  </a:lnTo>
                  <a:cubicBezTo>
                    <a:pt x="12954" y="49149"/>
                    <a:pt x="9334" y="50102"/>
                    <a:pt x="5143" y="48101"/>
                  </a:cubicBezTo>
                  <a:cubicBezTo>
                    <a:pt x="2191" y="44863"/>
                    <a:pt x="571" y="41148"/>
                    <a:pt x="0" y="36862"/>
                  </a:cubicBezTo>
                  <a:cubicBezTo>
                    <a:pt x="0" y="26765"/>
                    <a:pt x="8382" y="22765"/>
                    <a:pt x="14288" y="17145"/>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9" name="Freeform: Shape 1218"/>
            <p:cNvSpPr/>
            <p:nvPr/>
          </p:nvSpPr>
          <p:spPr>
            <a:xfrm>
              <a:off x="2166555" y="5368147"/>
              <a:ext cx="247935" cy="83807"/>
            </a:xfrm>
            <a:custGeom>
              <a:avLst/>
              <a:gdLst>
                <a:gd name="connsiteX0" fmla="*/ 247936 w 247935"/>
                <a:gd name="connsiteY0" fmla="*/ 66754 h 83807"/>
                <a:gd name="connsiteX1" fmla="*/ 0 w 247935"/>
                <a:gd name="connsiteY1" fmla="*/ 11509 h 83807"/>
                <a:gd name="connsiteX2" fmla="*/ 59722 w 247935"/>
                <a:gd name="connsiteY2" fmla="*/ 2365 h 83807"/>
                <a:gd name="connsiteX3" fmla="*/ 200977 w 247935"/>
                <a:gd name="connsiteY3" fmla="*/ 35321 h 83807"/>
                <a:gd name="connsiteX4" fmla="*/ 247936 w 247935"/>
                <a:gd name="connsiteY4" fmla="*/ 66754 h 83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35" h="83807">
                  <a:moveTo>
                    <a:pt x="247936" y="66754"/>
                  </a:moveTo>
                  <a:cubicBezTo>
                    <a:pt x="145256" y="101615"/>
                    <a:pt x="61436" y="82946"/>
                    <a:pt x="0" y="11509"/>
                  </a:cubicBezTo>
                  <a:cubicBezTo>
                    <a:pt x="17050" y="-10589"/>
                    <a:pt x="40005" y="6746"/>
                    <a:pt x="59722" y="2365"/>
                  </a:cubicBezTo>
                  <a:cubicBezTo>
                    <a:pt x="107823" y="8747"/>
                    <a:pt x="149447" y="43227"/>
                    <a:pt x="200977" y="35321"/>
                  </a:cubicBezTo>
                  <a:cubicBezTo>
                    <a:pt x="220599" y="39703"/>
                    <a:pt x="244412" y="38084"/>
                    <a:pt x="247936" y="66754"/>
                  </a:cubicBezTo>
                  <a:close/>
                </a:path>
              </a:pathLst>
            </a:custGeom>
            <a:solidFill>
              <a:srgbClr val="7E648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0" name="Freeform: Shape 1219"/>
            <p:cNvSpPr/>
            <p:nvPr/>
          </p:nvSpPr>
          <p:spPr>
            <a:xfrm>
              <a:off x="2102548" y="5025265"/>
              <a:ext cx="151038" cy="190255"/>
            </a:xfrm>
            <a:custGeom>
              <a:avLst/>
              <a:gdLst>
                <a:gd name="connsiteX0" fmla="*/ 0 w 151038"/>
                <a:gd name="connsiteY0" fmla="*/ 183131 h 190255"/>
                <a:gd name="connsiteX1" fmla="*/ 87249 w 151038"/>
                <a:gd name="connsiteY1" fmla="*/ 24063 h 190255"/>
                <a:gd name="connsiteX2" fmla="*/ 149162 w 151038"/>
                <a:gd name="connsiteY2" fmla="*/ 12633 h 190255"/>
                <a:gd name="connsiteX3" fmla="*/ 127064 w 151038"/>
                <a:gd name="connsiteY3" fmla="*/ 47876 h 190255"/>
                <a:gd name="connsiteX4" fmla="*/ 87725 w 151038"/>
                <a:gd name="connsiteY4" fmla="*/ 86547 h 190255"/>
                <a:gd name="connsiteX5" fmla="*/ 58579 w 151038"/>
                <a:gd name="connsiteY5" fmla="*/ 132458 h 190255"/>
                <a:gd name="connsiteX6" fmla="*/ 36481 w 151038"/>
                <a:gd name="connsiteY6" fmla="*/ 179226 h 190255"/>
                <a:gd name="connsiteX7" fmla="*/ 19336 w 151038"/>
                <a:gd name="connsiteY7" fmla="*/ 190179 h 190255"/>
                <a:gd name="connsiteX8" fmla="*/ 0 w 151038"/>
                <a:gd name="connsiteY8" fmla="*/ 183131 h 19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38" h="190255">
                  <a:moveTo>
                    <a:pt x="0" y="183131"/>
                  </a:moveTo>
                  <a:cubicBezTo>
                    <a:pt x="9811" y="119504"/>
                    <a:pt x="34576" y="63306"/>
                    <a:pt x="87249" y="24063"/>
                  </a:cubicBezTo>
                  <a:cubicBezTo>
                    <a:pt x="104108" y="11490"/>
                    <a:pt x="122777" y="-16132"/>
                    <a:pt x="149162" y="12633"/>
                  </a:cubicBezTo>
                  <a:cubicBezTo>
                    <a:pt x="157258" y="33874"/>
                    <a:pt x="137160" y="38637"/>
                    <a:pt x="127064" y="47876"/>
                  </a:cubicBezTo>
                  <a:cubicBezTo>
                    <a:pt x="113443" y="60354"/>
                    <a:pt x="96393" y="69021"/>
                    <a:pt x="87725" y="86547"/>
                  </a:cubicBezTo>
                  <a:cubicBezTo>
                    <a:pt x="78486" y="102169"/>
                    <a:pt x="61627" y="112932"/>
                    <a:pt x="58579" y="132458"/>
                  </a:cubicBezTo>
                  <a:cubicBezTo>
                    <a:pt x="53435" y="149127"/>
                    <a:pt x="42863" y="163128"/>
                    <a:pt x="36481" y="179226"/>
                  </a:cubicBezTo>
                  <a:cubicBezTo>
                    <a:pt x="32099" y="184941"/>
                    <a:pt x="26384" y="188655"/>
                    <a:pt x="19336" y="190179"/>
                  </a:cubicBezTo>
                  <a:cubicBezTo>
                    <a:pt x="11716" y="190751"/>
                    <a:pt x="5429" y="188084"/>
                    <a:pt x="0" y="183131"/>
                  </a:cubicBezTo>
                  <a:close/>
                </a:path>
              </a:pathLst>
            </a:custGeom>
            <a:solidFill>
              <a:srgbClr val="493B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1" name="Freeform: Shape 1220"/>
            <p:cNvSpPr/>
            <p:nvPr/>
          </p:nvSpPr>
          <p:spPr>
            <a:xfrm>
              <a:off x="2452877" y="5045709"/>
              <a:ext cx="95154" cy="148497"/>
            </a:xfrm>
            <a:custGeom>
              <a:avLst/>
              <a:gdLst>
                <a:gd name="connsiteX0" fmla="*/ 10287 w 95154"/>
                <a:gd name="connsiteY0" fmla="*/ 0 h 148497"/>
                <a:gd name="connsiteX1" fmla="*/ 95155 w 95154"/>
                <a:gd name="connsiteY1" fmla="*/ 143256 h 148497"/>
                <a:gd name="connsiteX2" fmla="*/ 52864 w 95154"/>
                <a:gd name="connsiteY2" fmla="*/ 138779 h 148497"/>
                <a:gd name="connsiteX3" fmla="*/ 0 w 95154"/>
                <a:gd name="connsiteY3" fmla="*/ 19145 h 148497"/>
                <a:gd name="connsiteX4" fmla="*/ 10287 w 95154"/>
                <a:gd name="connsiteY4" fmla="*/ 0 h 148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54" h="148497">
                  <a:moveTo>
                    <a:pt x="10287" y="0"/>
                  </a:moveTo>
                  <a:cubicBezTo>
                    <a:pt x="59722" y="35243"/>
                    <a:pt x="89535" y="82105"/>
                    <a:pt x="95155" y="143256"/>
                  </a:cubicBezTo>
                  <a:cubicBezTo>
                    <a:pt x="79915" y="152114"/>
                    <a:pt x="66008" y="149162"/>
                    <a:pt x="52864" y="138779"/>
                  </a:cubicBezTo>
                  <a:cubicBezTo>
                    <a:pt x="31528" y="100584"/>
                    <a:pt x="18955" y="58484"/>
                    <a:pt x="0" y="19145"/>
                  </a:cubicBezTo>
                  <a:cubicBezTo>
                    <a:pt x="667" y="11239"/>
                    <a:pt x="3620" y="4572"/>
                    <a:pt x="10287" y="0"/>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2" name="Freeform: Shape 1221"/>
            <p:cNvSpPr/>
            <p:nvPr/>
          </p:nvSpPr>
          <p:spPr>
            <a:xfrm>
              <a:off x="2489979" y="5179154"/>
              <a:ext cx="67317" cy="91848"/>
            </a:xfrm>
            <a:custGeom>
              <a:avLst/>
              <a:gdLst>
                <a:gd name="connsiteX0" fmla="*/ 21762 w 67317"/>
                <a:gd name="connsiteY0" fmla="*/ 0 h 91848"/>
                <a:gd name="connsiteX1" fmla="*/ 58052 w 67317"/>
                <a:gd name="connsiteY1" fmla="*/ 9715 h 91848"/>
                <a:gd name="connsiteX2" fmla="*/ 59100 w 67317"/>
                <a:gd name="connsiteY2" fmla="*/ 66770 h 91848"/>
                <a:gd name="connsiteX3" fmla="*/ 4903 w 67317"/>
                <a:gd name="connsiteY3" fmla="*/ 75247 h 91848"/>
                <a:gd name="connsiteX4" fmla="*/ 21762 w 67317"/>
                <a:gd name="connsiteY4" fmla="*/ 0 h 91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7" h="91848">
                  <a:moveTo>
                    <a:pt x="21762" y="0"/>
                  </a:moveTo>
                  <a:cubicBezTo>
                    <a:pt x="33859" y="3238"/>
                    <a:pt x="45956" y="6477"/>
                    <a:pt x="58052" y="9715"/>
                  </a:cubicBezTo>
                  <a:cubicBezTo>
                    <a:pt x="59862" y="28765"/>
                    <a:pt x="77293" y="47435"/>
                    <a:pt x="59100" y="66770"/>
                  </a:cubicBezTo>
                  <a:cubicBezTo>
                    <a:pt x="45670" y="99346"/>
                    <a:pt x="27001" y="98012"/>
                    <a:pt x="4903" y="75247"/>
                  </a:cubicBezTo>
                  <a:cubicBezTo>
                    <a:pt x="-1384" y="47625"/>
                    <a:pt x="-6432" y="20098"/>
                    <a:pt x="21762" y="0"/>
                  </a:cubicBezTo>
                  <a:close/>
                </a:path>
              </a:pathLst>
            </a:custGeom>
            <a:solidFill>
              <a:srgbClr val="261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3" name="Freeform: Shape 1222"/>
            <p:cNvSpPr/>
            <p:nvPr/>
          </p:nvSpPr>
          <p:spPr>
            <a:xfrm>
              <a:off x="2250989" y="4960937"/>
              <a:ext cx="68695" cy="96741"/>
            </a:xfrm>
            <a:custGeom>
              <a:avLst/>
              <a:gdLst>
                <a:gd name="connsiteX0" fmla="*/ 11864 w 68695"/>
                <a:gd name="connsiteY0" fmla="*/ 75533 h 96741"/>
                <a:gd name="connsiteX1" fmla="*/ 22342 w 68695"/>
                <a:gd name="connsiteY1" fmla="*/ 0 h 96741"/>
                <a:gd name="connsiteX2" fmla="*/ 67871 w 68695"/>
                <a:gd name="connsiteY2" fmla="*/ 37814 h 96741"/>
                <a:gd name="connsiteX3" fmla="*/ 56441 w 68695"/>
                <a:gd name="connsiteY3" fmla="*/ 87344 h 96741"/>
                <a:gd name="connsiteX4" fmla="*/ 43487 w 68695"/>
                <a:gd name="connsiteY4" fmla="*/ 95536 h 96741"/>
                <a:gd name="connsiteX5" fmla="*/ 20818 w 68695"/>
                <a:gd name="connsiteY5" fmla="*/ 94012 h 96741"/>
                <a:gd name="connsiteX6" fmla="*/ 11864 w 68695"/>
                <a:gd name="connsiteY6" fmla="*/ 75533 h 9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95" h="96741">
                  <a:moveTo>
                    <a:pt x="11864" y="75533"/>
                  </a:moveTo>
                  <a:cubicBezTo>
                    <a:pt x="3863" y="48768"/>
                    <a:pt x="-14901" y="20479"/>
                    <a:pt x="22342" y="0"/>
                  </a:cubicBezTo>
                  <a:cubicBezTo>
                    <a:pt x="31962" y="19240"/>
                    <a:pt x="64347" y="11144"/>
                    <a:pt x="67871" y="37814"/>
                  </a:cubicBezTo>
                  <a:cubicBezTo>
                    <a:pt x="70252" y="55721"/>
                    <a:pt x="67776" y="72485"/>
                    <a:pt x="56441" y="87344"/>
                  </a:cubicBezTo>
                  <a:cubicBezTo>
                    <a:pt x="52822" y="91154"/>
                    <a:pt x="48440" y="93821"/>
                    <a:pt x="43487" y="95536"/>
                  </a:cubicBezTo>
                  <a:cubicBezTo>
                    <a:pt x="35772" y="97536"/>
                    <a:pt x="28152" y="97060"/>
                    <a:pt x="20818" y="94012"/>
                  </a:cubicBezTo>
                  <a:cubicBezTo>
                    <a:pt x="14055" y="89726"/>
                    <a:pt x="8911" y="84582"/>
                    <a:pt x="11864" y="75533"/>
                  </a:cubicBezTo>
                  <a:close/>
                </a:path>
              </a:pathLst>
            </a:custGeom>
            <a:solidFill>
              <a:srgbClr val="281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4" name="Freeform: Shape 1223"/>
            <p:cNvSpPr/>
            <p:nvPr/>
          </p:nvSpPr>
          <p:spPr>
            <a:xfrm>
              <a:off x="2468696" y="5246020"/>
              <a:ext cx="80383" cy="75838"/>
            </a:xfrm>
            <a:custGeom>
              <a:avLst/>
              <a:gdLst>
                <a:gd name="connsiteX0" fmla="*/ 33235 w 80383"/>
                <a:gd name="connsiteY0" fmla="*/ 9335 h 75838"/>
                <a:gd name="connsiteX1" fmla="*/ 80384 w 80383"/>
                <a:gd name="connsiteY1" fmla="*/ 0 h 75838"/>
                <a:gd name="connsiteX2" fmla="*/ 71621 w 80383"/>
                <a:gd name="connsiteY2" fmla="*/ 47720 h 75838"/>
                <a:gd name="connsiteX3" fmla="*/ 41046 w 80383"/>
                <a:gd name="connsiteY3" fmla="*/ 75819 h 75838"/>
                <a:gd name="connsiteX4" fmla="*/ 1136 w 80383"/>
                <a:gd name="connsiteY4" fmla="*/ 59912 h 75838"/>
                <a:gd name="connsiteX5" fmla="*/ 33235 w 80383"/>
                <a:gd name="connsiteY5" fmla="*/ 9335 h 7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83" h="75838">
                  <a:moveTo>
                    <a:pt x="33235" y="9335"/>
                  </a:moveTo>
                  <a:cubicBezTo>
                    <a:pt x="49809" y="10382"/>
                    <a:pt x="67335" y="16669"/>
                    <a:pt x="80384" y="0"/>
                  </a:cubicBezTo>
                  <a:cubicBezTo>
                    <a:pt x="78098" y="16002"/>
                    <a:pt x="84956" y="33719"/>
                    <a:pt x="71621" y="47720"/>
                  </a:cubicBezTo>
                  <a:cubicBezTo>
                    <a:pt x="60191" y="55721"/>
                    <a:pt x="58286" y="74009"/>
                    <a:pt x="41046" y="75819"/>
                  </a:cubicBezTo>
                  <a:cubicBezTo>
                    <a:pt x="25520" y="76105"/>
                    <a:pt x="11232" y="73247"/>
                    <a:pt x="1136" y="59912"/>
                  </a:cubicBezTo>
                  <a:cubicBezTo>
                    <a:pt x="-3531" y="33242"/>
                    <a:pt x="5994" y="15716"/>
                    <a:pt x="33235" y="9335"/>
                  </a:cubicBezTo>
                  <a:close/>
                </a:path>
              </a:pathLst>
            </a:custGeom>
            <a:solidFill>
              <a:srgbClr val="31273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5" name="Freeform: Shape 1224"/>
            <p:cNvSpPr/>
            <p:nvPr/>
          </p:nvSpPr>
          <p:spPr>
            <a:xfrm>
              <a:off x="2365138" y="5375114"/>
              <a:ext cx="108217" cy="59786"/>
            </a:xfrm>
            <a:custGeom>
              <a:avLst/>
              <a:gdLst>
                <a:gd name="connsiteX0" fmla="*/ 49353 w 108217"/>
                <a:gd name="connsiteY0" fmla="*/ 59787 h 59786"/>
                <a:gd name="connsiteX1" fmla="*/ 2014 w 108217"/>
                <a:gd name="connsiteY1" fmla="*/ 41880 h 59786"/>
                <a:gd name="connsiteX2" fmla="*/ 1633 w 108217"/>
                <a:gd name="connsiteY2" fmla="*/ 28735 h 59786"/>
                <a:gd name="connsiteX3" fmla="*/ 58592 w 108217"/>
                <a:gd name="connsiteY3" fmla="*/ 1780 h 59786"/>
                <a:gd name="connsiteX4" fmla="*/ 80595 w 108217"/>
                <a:gd name="connsiteY4" fmla="*/ 922 h 59786"/>
                <a:gd name="connsiteX5" fmla="*/ 108217 w 108217"/>
                <a:gd name="connsiteY5" fmla="*/ 23592 h 59786"/>
                <a:gd name="connsiteX6" fmla="*/ 49353 w 108217"/>
                <a:gd name="connsiteY6" fmla="*/ 59787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7" h="59786">
                  <a:moveTo>
                    <a:pt x="49353" y="59787"/>
                  </a:moveTo>
                  <a:cubicBezTo>
                    <a:pt x="33542" y="53786"/>
                    <a:pt x="17825" y="47881"/>
                    <a:pt x="2014" y="41880"/>
                  </a:cubicBezTo>
                  <a:cubicBezTo>
                    <a:pt x="-653" y="37593"/>
                    <a:pt x="-558" y="33212"/>
                    <a:pt x="1633" y="28735"/>
                  </a:cubicBezTo>
                  <a:cubicBezTo>
                    <a:pt x="16968" y="11971"/>
                    <a:pt x="41161" y="13972"/>
                    <a:pt x="58592" y="1780"/>
                  </a:cubicBezTo>
                  <a:cubicBezTo>
                    <a:pt x="65831" y="-316"/>
                    <a:pt x="73165" y="-507"/>
                    <a:pt x="80595" y="922"/>
                  </a:cubicBezTo>
                  <a:cubicBezTo>
                    <a:pt x="92787" y="4827"/>
                    <a:pt x="104027" y="9876"/>
                    <a:pt x="108217" y="23592"/>
                  </a:cubicBezTo>
                  <a:cubicBezTo>
                    <a:pt x="94502" y="45118"/>
                    <a:pt x="71070" y="51119"/>
                    <a:pt x="49353" y="59787"/>
                  </a:cubicBezTo>
                  <a:close/>
                </a:path>
              </a:pathLst>
            </a:custGeom>
            <a:solidFill>
              <a:srgbClr val="6A547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6" name="Freeform: Shape 1225"/>
            <p:cNvSpPr/>
            <p:nvPr/>
          </p:nvSpPr>
          <p:spPr>
            <a:xfrm>
              <a:off x="2176938" y="5036470"/>
              <a:ext cx="96488" cy="80218"/>
            </a:xfrm>
            <a:custGeom>
              <a:avLst/>
              <a:gdLst>
                <a:gd name="connsiteX0" fmla="*/ 85916 w 96488"/>
                <a:gd name="connsiteY0" fmla="*/ 0 h 80218"/>
                <a:gd name="connsiteX1" fmla="*/ 96488 w 96488"/>
                <a:gd name="connsiteY1" fmla="*/ 10096 h 80218"/>
                <a:gd name="connsiteX2" fmla="*/ 35338 w 96488"/>
                <a:gd name="connsiteY2" fmla="*/ 79820 h 80218"/>
                <a:gd name="connsiteX3" fmla="*/ 0 w 96488"/>
                <a:gd name="connsiteY3" fmla="*/ 66770 h 80218"/>
                <a:gd name="connsiteX4" fmla="*/ 74771 w 96488"/>
                <a:gd name="connsiteY4" fmla="*/ 1334 h 80218"/>
                <a:gd name="connsiteX5" fmla="*/ 85916 w 96488"/>
                <a:gd name="connsiteY5" fmla="*/ 0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488" h="80218">
                  <a:moveTo>
                    <a:pt x="85916" y="0"/>
                  </a:moveTo>
                  <a:cubicBezTo>
                    <a:pt x="89440" y="3334"/>
                    <a:pt x="92964" y="6668"/>
                    <a:pt x="96488" y="10096"/>
                  </a:cubicBezTo>
                  <a:cubicBezTo>
                    <a:pt x="96107" y="50863"/>
                    <a:pt x="69152" y="68294"/>
                    <a:pt x="35338" y="79820"/>
                  </a:cubicBezTo>
                  <a:cubicBezTo>
                    <a:pt x="21527" y="81058"/>
                    <a:pt x="8477" y="80105"/>
                    <a:pt x="0" y="66770"/>
                  </a:cubicBezTo>
                  <a:cubicBezTo>
                    <a:pt x="16859" y="35719"/>
                    <a:pt x="50864" y="24384"/>
                    <a:pt x="74771" y="1334"/>
                  </a:cubicBezTo>
                  <a:cubicBezTo>
                    <a:pt x="78486" y="857"/>
                    <a:pt x="82201" y="476"/>
                    <a:pt x="85916" y="0"/>
                  </a:cubicBezTo>
                  <a:close/>
                </a:path>
              </a:pathLst>
            </a:custGeom>
            <a:solidFill>
              <a:srgbClr val="261E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7" name="Freeform: Shape 1226"/>
            <p:cNvSpPr/>
            <p:nvPr/>
          </p:nvSpPr>
          <p:spPr>
            <a:xfrm>
              <a:off x="2268741" y="4960937"/>
              <a:ext cx="124910" cy="51096"/>
            </a:xfrm>
            <a:custGeom>
              <a:avLst/>
              <a:gdLst>
                <a:gd name="connsiteX0" fmla="*/ 42690 w 124910"/>
                <a:gd name="connsiteY0" fmla="*/ 37147 h 51096"/>
                <a:gd name="connsiteX1" fmla="*/ 4590 w 124910"/>
                <a:gd name="connsiteY1" fmla="*/ 0 h 51096"/>
                <a:gd name="connsiteX2" fmla="*/ 22592 w 124910"/>
                <a:gd name="connsiteY2" fmla="*/ 1905 h 51096"/>
                <a:gd name="connsiteX3" fmla="*/ 100316 w 124910"/>
                <a:gd name="connsiteY3" fmla="*/ 571 h 51096"/>
                <a:gd name="connsiteX4" fmla="*/ 117937 w 124910"/>
                <a:gd name="connsiteY4" fmla="*/ 28004 h 51096"/>
                <a:gd name="connsiteX5" fmla="*/ 77742 w 124910"/>
                <a:gd name="connsiteY5" fmla="*/ 50387 h 51096"/>
                <a:gd name="connsiteX6" fmla="*/ 42690 w 124910"/>
                <a:gd name="connsiteY6" fmla="*/ 37147 h 5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10" h="51096">
                  <a:moveTo>
                    <a:pt x="42690" y="37147"/>
                  </a:moveTo>
                  <a:cubicBezTo>
                    <a:pt x="39070" y="15430"/>
                    <a:pt x="-15984" y="46482"/>
                    <a:pt x="4590" y="0"/>
                  </a:cubicBezTo>
                  <a:cubicBezTo>
                    <a:pt x="10590" y="667"/>
                    <a:pt x="16591" y="1238"/>
                    <a:pt x="22592" y="1905"/>
                  </a:cubicBezTo>
                  <a:cubicBezTo>
                    <a:pt x="48595" y="9620"/>
                    <a:pt x="74408" y="2096"/>
                    <a:pt x="100316" y="571"/>
                  </a:cubicBezTo>
                  <a:cubicBezTo>
                    <a:pt x="120223" y="762"/>
                    <a:pt x="133844" y="4953"/>
                    <a:pt x="117937" y="28004"/>
                  </a:cubicBezTo>
                  <a:cubicBezTo>
                    <a:pt x="106793" y="39529"/>
                    <a:pt x="92886" y="45911"/>
                    <a:pt x="77742" y="50387"/>
                  </a:cubicBezTo>
                  <a:cubicBezTo>
                    <a:pt x="63549" y="52578"/>
                    <a:pt x="51167" y="50102"/>
                    <a:pt x="42690" y="37147"/>
                  </a:cubicBezTo>
                  <a:close/>
                </a:path>
              </a:pathLst>
            </a:custGeom>
            <a:solidFill>
              <a:srgbClr val="A78EA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8" name="Freeform: Shape 1227"/>
            <p:cNvSpPr/>
            <p:nvPr/>
          </p:nvSpPr>
          <p:spPr>
            <a:xfrm>
              <a:off x="2131313" y="5323972"/>
              <a:ext cx="94698" cy="64541"/>
            </a:xfrm>
            <a:custGeom>
              <a:avLst/>
              <a:gdLst>
                <a:gd name="connsiteX0" fmla="*/ 94393 w 94698"/>
                <a:gd name="connsiteY0" fmla="*/ 64542 h 64541"/>
                <a:gd name="connsiteX1" fmla="*/ 35243 w 94698"/>
                <a:gd name="connsiteY1" fmla="*/ 55779 h 64541"/>
                <a:gd name="connsiteX2" fmla="*/ 0 w 94698"/>
                <a:gd name="connsiteY2" fmla="*/ 8058 h 64541"/>
                <a:gd name="connsiteX3" fmla="*/ 40767 w 94698"/>
                <a:gd name="connsiteY3" fmla="*/ 4629 h 64541"/>
                <a:gd name="connsiteX4" fmla="*/ 94393 w 94698"/>
                <a:gd name="connsiteY4" fmla="*/ 64542 h 64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98" h="64541">
                  <a:moveTo>
                    <a:pt x="94393" y="64542"/>
                  </a:moveTo>
                  <a:cubicBezTo>
                    <a:pt x="74676" y="61589"/>
                    <a:pt x="54959" y="58636"/>
                    <a:pt x="35243" y="55779"/>
                  </a:cubicBezTo>
                  <a:cubicBezTo>
                    <a:pt x="15907" y="45492"/>
                    <a:pt x="6572" y="27775"/>
                    <a:pt x="0" y="8058"/>
                  </a:cubicBezTo>
                  <a:cubicBezTo>
                    <a:pt x="12478" y="-6134"/>
                    <a:pt x="26861" y="2248"/>
                    <a:pt x="40767" y="4629"/>
                  </a:cubicBezTo>
                  <a:cubicBezTo>
                    <a:pt x="60484" y="22822"/>
                    <a:pt x="98489" y="24822"/>
                    <a:pt x="94393" y="64542"/>
                  </a:cubicBezTo>
                  <a:close/>
                </a:path>
              </a:pathLst>
            </a:custGeom>
            <a:solidFill>
              <a:srgbClr val="79608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9" name="Freeform: Shape 1228"/>
            <p:cNvSpPr/>
            <p:nvPr/>
          </p:nvSpPr>
          <p:spPr>
            <a:xfrm>
              <a:off x="2336889" y="4996846"/>
              <a:ext cx="71989" cy="60179"/>
            </a:xfrm>
            <a:custGeom>
              <a:avLst/>
              <a:gdLst>
                <a:gd name="connsiteX0" fmla="*/ 51408 w 71989"/>
                <a:gd name="connsiteY0" fmla="*/ 0 h 60179"/>
                <a:gd name="connsiteX1" fmla="*/ 68363 w 71989"/>
                <a:gd name="connsiteY1" fmla="*/ 30766 h 60179"/>
                <a:gd name="connsiteX2" fmla="*/ 71411 w 71989"/>
                <a:gd name="connsiteY2" fmla="*/ 42577 h 60179"/>
                <a:gd name="connsiteX3" fmla="*/ 21976 w 71989"/>
                <a:gd name="connsiteY3" fmla="*/ 59722 h 60179"/>
                <a:gd name="connsiteX4" fmla="*/ 4069 w 71989"/>
                <a:gd name="connsiteY4" fmla="*/ 47149 h 60179"/>
                <a:gd name="connsiteX5" fmla="*/ 7498 w 71989"/>
                <a:gd name="connsiteY5" fmla="*/ 10954 h 60179"/>
                <a:gd name="connsiteX6" fmla="*/ 51408 w 71989"/>
                <a:gd name="connsiteY6" fmla="*/ 0 h 6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89" h="60179">
                  <a:moveTo>
                    <a:pt x="51408" y="0"/>
                  </a:moveTo>
                  <a:cubicBezTo>
                    <a:pt x="66744" y="4953"/>
                    <a:pt x="66458" y="18479"/>
                    <a:pt x="68363" y="30766"/>
                  </a:cubicBezTo>
                  <a:cubicBezTo>
                    <a:pt x="71792" y="34100"/>
                    <a:pt x="72744" y="38005"/>
                    <a:pt x="71411" y="42577"/>
                  </a:cubicBezTo>
                  <a:cubicBezTo>
                    <a:pt x="59314" y="60960"/>
                    <a:pt x="40931" y="60960"/>
                    <a:pt x="21976" y="59722"/>
                  </a:cubicBezTo>
                  <a:cubicBezTo>
                    <a:pt x="14451" y="57721"/>
                    <a:pt x="8355" y="53721"/>
                    <a:pt x="4069" y="47149"/>
                  </a:cubicBezTo>
                  <a:cubicBezTo>
                    <a:pt x="-2122" y="34385"/>
                    <a:pt x="-1455" y="22288"/>
                    <a:pt x="7498" y="10954"/>
                  </a:cubicBezTo>
                  <a:cubicBezTo>
                    <a:pt x="20262" y="95"/>
                    <a:pt x="36454" y="2381"/>
                    <a:pt x="51408" y="0"/>
                  </a:cubicBezTo>
                  <a:close/>
                </a:path>
              </a:pathLst>
            </a:custGeom>
            <a:solidFill>
              <a:srgbClr val="4F405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0" name="Freeform: Shape 1229"/>
            <p:cNvSpPr/>
            <p:nvPr/>
          </p:nvSpPr>
          <p:spPr>
            <a:xfrm>
              <a:off x="2111117" y="5266782"/>
              <a:ext cx="61678" cy="74107"/>
            </a:xfrm>
            <a:custGeom>
              <a:avLst/>
              <a:gdLst>
                <a:gd name="connsiteX0" fmla="*/ 57248 w 61678"/>
                <a:gd name="connsiteY0" fmla="*/ 74107 h 74107"/>
                <a:gd name="connsiteX1" fmla="*/ 20100 w 61678"/>
                <a:gd name="connsiteY1" fmla="*/ 65154 h 74107"/>
                <a:gd name="connsiteX2" fmla="*/ 955 w 61678"/>
                <a:gd name="connsiteY2" fmla="*/ 8194 h 74107"/>
                <a:gd name="connsiteX3" fmla="*/ 20005 w 61678"/>
                <a:gd name="connsiteY3" fmla="*/ 2 h 74107"/>
                <a:gd name="connsiteX4" fmla="*/ 58772 w 61678"/>
                <a:gd name="connsiteY4" fmla="*/ 39722 h 74107"/>
                <a:gd name="connsiteX5" fmla="*/ 57248 w 61678"/>
                <a:gd name="connsiteY5" fmla="*/ 74107 h 7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78" h="74107">
                  <a:moveTo>
                    <a:pt x="57248" y="74107"/>
                  </a:moveTo>
                  <a:cubicBezTo>
                    <a:pt x="44865" y="71154"/>
                    <a:pt x="32483" y="68201"/>
                    <a:pt x="20100" y="65154"/>
                  </a:cubicBezTo>
                  <a:cubicBezTo>
                    <a:pt x="10290" y="47247"/>
                    <a:pt x="-3807" y="30864"/>
                    <a:pt x="955" y="8194"/>
                  </a:cubicBezTo>
                  <a:cubicBezTo>
                    <a:pt x="6098" y="2670"/>
                    <a:pt x="12385" y="-93"/>
                    <a:pt x="20005" y="2"/>
                  </a:cubicBezTo>
                  <a:cubicBezTo>
                    <a:pt x="40865" y="5527"/>
                    <a:pt x="49723" y="22672"/>
                    <a:pt x="58772" y="39722"/>
                  </a:cubicBezTo>
                  <a:cubicBezTo>
                    <a:pt x="60772" y="51247"/>
                    <a:pt x="64868" y="62963"/>
                    <a:pt x="57248" y="74107"/>
                  </a:cubicBezTo>
                  <a:close/>
                </a:path>
              </a:pathLst>
            </a:custGeom>
            <a:solidFill>
              <a:srgbClr val="6B557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1" name="Freeform: Shape 1230"/>
            <p:cNvSpPr/>
            <p:nvPr/>
          </p:nvSpPr>
          <p:spPr>
            <a:xfrm>
              <a:off x="2291238" y="4921408"/>
              <a:ext cx="77723" cy="61459"/>
            </a:xfrm>
            <a:custGeom>
              <a:avLst/>
              <a:gdLst>
                <a:gd name="connsiteX0" fmla="*/ 77724 w 77723"/>
                <a:gd name="connsiteY0" fmla="*/ 40005 h 61459"/>
                <a:gd name="connsiteX1" fmla="*/ 0 w 77723"/>
                <a:gd name="connsiteY1" fmla="*/ 41338 h 61459"/>
                <a:gd name="connsiteX2" fmla="*/ 8572 w 77723"/>
                <a:gd name="connsiteY2" fmla="*/ 38386 h 61459"/>
                <a:gd name="connsiteX3" fmla="*/ 55817 w 77723"/>
                <a:gd name="connsiteY3" fmla="*/ 5810 h 61459"/>
                <a:gd name="connsiteX4" fmla="*/ 67246 w 77723"/>
                <a:gd name="connsiteY4" fmla="*/ 0 h 61459"/>
                <a:gd name="connsiteX5" fmla="*/ 76581 w 77723"/>
                <a:gd name="connsiteY5" fmla="*/ 667 h 61459"/>
                <a:gd name="connsiteX6" fmla="*/ 77724 w 77723"/>
                <a:gd name="connsiteY6" fmla="*/ 40005 h 6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23" h="61459">
                  <a:moveTo>
                    <a:pt x="77724" y="40005"/>
                  </a:moveTo>
                  <a:cubicBezTo>
                    <a:pt x="52292" y="69056"/>
                    <a:pt x="26384" y="67723"/>
                    <a:pt x="0" y="41338"/>
                  </a:cubicBezTo>
                  <a:cubicBezTo>
                    <a:pt x="2667" y="39719"/>
                    <a:pt x="5524" y="38767"/>
                    <a:pt x="8572" y="38386"/>
                  </a:cubicBezTo>
                  <a:cubicBezTo>
                    <a:pt x="21907" y="24003"/>
                    <a:pt x="44767" y="23431"/>
                    <a:pt x="55817" y="5810"/>
                  </a:cubicBezTo>
                  <a:cubicBezTo>
                    <a:pt x="59150" y="2857"/>
                    <a:pt x="62960" y="857"/>
                    <a:pt x="67246" y="0"/>
                  </a:cubicBezTo>
                  <a:cubicBezTo>
                    <a:pt x="70294" y="953"/>
                    <a:pt x="73438" y="1238"/>
                    <a:pt x="76581" y="667"/>
                  </a:cubicBezTo>
                  <a:cubicBezTo>
                    <a:pt x="77057" y="13716"/>
                    <a:pt x="77438" y="26861"/>
                    <a:pt x="77724" y="40005"/>
                  </a:cubicBezTo>
                  <a:close/>
                </a:path>
              </a:pathLst>
            </a:custGeom>
            <a:solidFill>
              <a:srgbClr val="DC48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2" name="Freeform: Shape 1231"/>
            <p:cNvSpPr/>
            <p:nvPr/>
          </p:nvSpPr>
          <p:spPr>
            <a:xfrm>
              <a:off x="2100830" y="5208015"/>
              <a:ext cx="41220" cy="66960"/>
            </a:xfrm>
            <a:custGeom>
              <a:avLst/>
              <a:gdLst>
                <a:gd name="connsiteX0" fmla="*/ 29150 w 41220"/>
                <a:gd name="connsiteY0" fmla="*/ 66294 h 66960"/>
                <a:gd name="connsiteX1" fmla="*/ 11243 w 41220"/>
                <a:gd name="connsiteY1" fmla="*/ 66961 h 66960"/>
                <a:gd name="connsiteX2" fmla="*/ 1718 w 41220"/>
                <a:gd name="connsiteY2" fmla="*/ 381 h 66960"/>
                <a:gd name="connsiteX3" fmla="*/ 19244 w 41220"/>
                <a:gd name="connsiteY3" fmla="*/ 0 h 66960"/>
                <a:gd name="connsiteX4" fmla="*/ 41056 w 41220"/>
                <a:gd name="connsiteY4" fmla="*/ 46863 h 66960"/>
                <a:gd name="connsiteX5" fmla="*/ 29150 w 41220"/>
                <a:gd name="connsiteY5" fmla="*/ 66294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20" h="66960">
                  <a:moveTo>
                    <a:pt x="29150" y="66294"/>
                  </a:moveTo>
                  <a:cubicBezTo>
                    <a:pt x="23149" y="66485"/>
                    <a:pt x="17244" y="66770"/>
                    <a:pt x="11243" y="66961"/>
                  </a:cubicBezTo>
                  <a:cubicBezTo>
                    <a:pt x="3623" y="45434"/>
                    <a:pt x="-3330" y="23717"/>
                    <a:pt x="1718" y="381"/>
                  </a:cubicBezTo>
                  <a:cubicBezTo>
                    <a:pt x="7528" y="286"/>
                    <a:pt x="13338" y="95"/>
                    <a:pt x="19244" y="0"/>
                  </a:cubicBezTo>
                  <a:cubicBezTo>
                    <a:pt x="36675" y="10858"/>
                    <a:pt x="42294" y="27241"/>
                    <a:pt x="41056" y="46863"/>
                  </a:cubicBezTo>
                  <a:cubicBezTo>
                    <a:pt x="39437" y="54673"/>
                    <a:pt x="35532" y="61246"/>
                    <a:pt x="29150" y="66294"/>
                  </a:cubicBezTo>
                  <a:close/>
                </a:path>
              </a:pathLst>
            </a:custGeom>
            <a:solidFill>
              <a:srgbClr val="5947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3" name="Freeform: Shape 1232"/>
            <p:cNvSpPr/>
            <p:nvPr/>
          </p:nvSpPr>
          <p:spPr>
            <a:xfrm>
              <a:off x="2292857" y="4893004"/>
              <a:ext cx="73247" cy="42889"/>
            </a:xfrm>
            <a:custGeom>
              <a:avLst/>
              <a:gdLst>
                <a:gd name="connsiteX0" fmla="*/ 73247 w 73247"/>
                <a:gd name="connsiteY0" fmla="*/ 495 h 42889"/>
                <a:gd name="connsiteX1" fmla="*/ 63722 w 73247"/>
                <a:gd name="connsiteY1" fmla="*/ 20307 h 42889"/>
                <a:gd name="connsiteX2" fmla="*/ 27242 w 73247"/>
                <a:gd name="connsiteY2" fmla="*/ 42786 h 42889"/>
                <a:gd name="connsiteX3" fmla="*/ 476 w 73247"/>
                <a:gd name="connsiteY3" fmla="*/ 29451 h 42889"/>
                <a:gd name="connsiteX4" fmla="*/ 0 w 73247"/>
                <a:gd name="connsiteY4" fmla="*/ 781 h 42889"/>
                <a:gd name="connsiteX5" fmla="*/ 56007 w 73247"/>
                <a:gd name="connsiteY5" fmla="*/ 1448 h 42889"/>
                <a:gd name="connsiteX6" fmla="*/ 73247 w 73247"/>
                <a:gd name="connsiteY6" fmla="*/ 495 h 4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47" h="42889">
                  <a:moveTo>
                    <a:pt x="73247" y="495"/>
                  </a:moveTo>
                  <a:cubicBezTo>
                    <a:pt x="70104" y="7067"/>
                    <a:pt x="66865" y="13735"/>
                    <a:pt x="63722" y="20307"/>
                  </a:cubicBezTo>
                  <a:cubicBezTo>
                    <a:pt x="57245" y="36976"/>
                    <a:pt x="44672" y="43834"/>
                    <a:pt x="27242" y="42786"/>
                  </a:cubicBezTo>
                  <a:cubicBezTo>
                    <a:pt x="16002" y="42977"/>
                    <a:pt x="7810" y="37166"/>
                    <a:pt x="476" y="29451"/>
                  </a:cubicBezTo>
                  <a:cubicBezTo>
                    <a:pt x="286" y="19926"/>
                    <a:pt x="190" y="10401"/>
                    <a:pt x="0" y="781"/>
                  </a:cubicBezTo>
                  <a:cubicBezTo>
                    <a:pt x="18764" y="-3791"/>
                    <a:pt x="37148" y="13735"/>
                    <a:pt x="56007" y="1448"/>
                  </a:cubicBezTo>
                  <a:cubicBezTo>
                    <a:pt x="61817" y="1162"/>
                    <a:pt x="67532" y="781"/>
                    <a:pt x="73247" y="495"/>
                  </a:cubicBezTo>
                  <a:close/>
                </a:path>
              </a:pathLst>
            </a:custGeom>
            <a:solidFill>
              <a:srgbClr val="CE4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4" name="Freeform: Shape 1233"/>
            <p:cNvSpPr/>
            <p:nvPr/>
          </p:nvSpPr>
          <p:spPr>
            <a:xfrm>
              <a:off x="2405181" y="5023916"/>
              <a:ext cx="58078" cy="44839"/>
            </a:xfrm>
            <a:custGeom>
              <a:avLst/>
              <a:gdLst>
                <a:gd name="connsiteX0" fmla="*/ 357 w 58078"/>
                <a:gd name="connsiteY0" fmla="*/ 12840 h 44839"/>
                <a:gd name="connsiteX1" fmla="*/ 166 w 58078"/>
                <a:gd name="connsiteY1" fmla="*/ 3791 h 44839"/>
                <a:gd name="connsiteX2" fmla="*/ 58078 w 58078"/>
                <a:gd name="connsiteY2" fmla="*/ 21793 h 44839"/>
                <a:gd name="connsiteX3" fmla="*/ 57507 w 58078"/>
                <a:gd name="connsiteY3" fmla="*/ 41891 h 44839"/>
                <a:gd name="connsiteX4" fmla="*/ 357 w 58078"/>
                <a:gd name="connsiteY4" fmla="*/ 12840 h 4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78" h="44839">
                  <a:moveTo>
                    <a:pt x="357" y="12840"/>
                  </a:moveTo>
                  <a:cubicBezTo>
                    <a:pt x="-24" y="9792"/>
                    <a:pt x="-120" y="6839"/>
                    <a:pt x="166" y="3791"/>
                  </a:cubicBezTo>
                  <a:cubicBezTo>
                    <a:pt x="24836" y="-7544"/>
                    <a:pt x="40838" y="8934"/>
                    <a:pt x="58078" y="21793"/>
                  </a:cubicBezTo>
                  <a:cubicBezTo>
                    <a:pt x="57888" y="28461"/>
                    <a:pt x="57697" y="35223"/>
                    <a:pt x="57507" y="41891"/>
                  </a:cubicBezTo>
                  <a:cubicBezTo>
                    <a:pt x="29217" y="50273"/>
                    <a:pt x="9977" y="40843"/>
                    <a:pt x="357" y="12840"/>
                  </a:cubicBezTo>
                  <a:close/>
                </a:path>
              </a:pathLst>
            </a:custGeom>
            <a:solidFill>
              <a:srgbClr val="29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5" name="Freeform: Shape 1234"/>
            <p:cNvSpPr/>
            <p:nvPr/>
          </p:nvSpPr>
          <p:spPr>
            <a:xfrm>
              <a:off x="2495830" y="5293740"/>
              <a:ext cx="44581" cy="52122"/>
            </a:xfrm>
            <a:custGeom>
              <a:avLst/>
              <a:gdLst>
                <a:gd name="connsiteX0" fmla="*/ 14959 w 44581"/>
                <a:gd name="connsiteY0" fmla="*/ 19145 h 52122"/>
                <a:gd name="connsiteX1" fmla="*/ 44582 w 44581"/>
                <a:gd name="connsiteY1" fmla="*/ 0 h 52122"/>
                <a:gd name="connsiteX2" fmla="*/ 25341 w 44581"/>
                <a:gd name="connsiteY2" fmla="*/ 47720 h 52122"/>
                <a:gd name="connsiteX3" fmla="*/ 4196 w 44581"/>
                <a:gd name="connsiteY3" fmla="*/ 49435 h 52122"/>
                <a:gd name="connsiteX4" fmla="*/ 14959 w 44581"/>
                <a:gd name="connsiteY4" fmla="*/ 19145 h 5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81" h="52122">
                  <a:moveTo>
                    <a:pt x="14959" y="19145"/>
                  </a:moveTo>
                  <a:cubicBezTo>
                    <a:pt x="24103" y="11621"/>
                    <a:pt x="30675" y="190"/>
                    <a:pt x="44582" y="0"/>
                  </a:cubicBezTo>
                  <a:cubicBezTo>
                    <a:pt x="42486" y="17716"/>
                    <a:pt x="39248" y="34862"/>
                    <a:pt x="25341" y="47720"/>
                  </a:cubicBezTo>
                  <a:cubicBezTo>
                    <a:pt x="18674" y="53054"/>
                    <a:pt x="11625" y="53435"/>
                    <a:pt x="4196" y="49435"/>
                  </a:cubicBezTo>
                  <a:cubicBezTo>
                    <a:pt x="-4567" y="35052"/>
                    <a:pt x="1053" y="25622"/>
                    <a:pt x="14959" y="19145"/>
                  </a:cubicBezTo>
                  <a:close/>
                </a:path>
              </a:pathLst>
            </a:custGeom>
            <a:solidFill>
              <a:srgbClr val="483A4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6" name="Freeform: Shape 1235"/>
            <p:cNvSpPr/>
            <p:nvPr/>
          </p:nvSpPr>
          <p:spPr>
            <a:xfrm>
              <a:off x="2291143" y="4864353"/>
              <a:ext cx="57721" cy="44161"/>
            </a:xfrm>
            <a:custGeom>
              <a:avLst/>
              <a:gdLst>
                <a:gd name="connsiteX0" fmla="*/ 57721 w 57721"/>
                <a:gd name="connsiteY0" fmla="*/ 30194 h 44161"/>
                <a:gd name="connsiteX1" fmla="*/ 1715 w 57721"/>
                <a:gd name="connsiteY1" fmla="*/ 29528 h 44161"/>
                <a:gd name="connsiteX2" fmla="*/ 0 w 57721"/>
                <a:gd name="connsiteY2" fmla="*/ 572 h 44161"/>
                <a:gd name="connsiteX3" fmla="*/ 9144 w 57721"/>
                <a:gd name="connsiteY3" fmla="*/ 0 h 44161"/>
                <a:gd name="connsiteX4" fmla="*/ 57721 w 57721"/>
                <a:gd name="connsiteY4" fmla="*/ 30194 h 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1" h="44161">
                  <a:moveTo>
                    <a:pt x="57721" y="30194"/>
                  </a:moveTo>
                  <a:cubicBezTo>
                    <a:pt x="38767" y="50768"/>
                    <a:pt x="20193" y="46958"/>
                    <a:pt x="1715" y="29528"/>
                  </a:cubicBezTo>
                  <a:cubicBezTo>
                    <a:pt x="1143" y="19908"/>
                    <a:pt x="571" y="10192"/>
                    <a:pt x="0" y="572"/>
                  </a:cubicBezTo>
                  <a:cubicBezTo>
                    <a:pt x="3048" y="858"/>
                    <a:pt x="6096" y="667"/>
                    <a:pt x="9144" y="0"/>
                  </a:cubicBezTo>
                  <a:cubicBezTo>
                    <a:pt x="15907" y="25146"/>
                    <a:pt x="39719" y="23051"/>
                    <a:pt x="57721" y="30194"/>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7" name="Freeform: Shape 1236"/>
            <p:cNvSpPr/>
            <p:nvPr/>
          </p:nvSpPr>
          <p:spPr>
            <a:xfrm>
              <a:off x="2443119" y="5358891"/>
              <a:ext cx="49445" cy="39719"/>
            </a:xfrm>
            <a:custGeom>
              <a:avLst/>
              <a:gdLst>
                <a:gd name="connsiteX0" fmla="*/ 30332 w 49445"/>
                <a:gd name="connsiteY0" fmla="*/ 39719 h 39719"/>
                <a:gd name="connsiteX1" fmla="*/ 233 w 49445"/>
                <a:gd name="connsiteY1" fmla="*/ 29623 h 39719"/>
                <a:gd name="connsiteX2" fmla="*/ 30237 w 49445"/>
                <a:gd name="connsiteY2" fmla="*/ 0 h 39719"/>
                <a:gd name="connsiteX3" fmla="*/ 49001 w 49445"/>
                <a:gd name="connsiteY3" fmla="*/ 21336 h 39719"/>
                <a:gd name="connsiteX4" fmla="*/ 30332 w 49445"/>
                <a:gd name="connsiteY4" fmla="*/ 39719 h 3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45" h="39719">
                  <a:moveTo>
                    <a:pt x="30332" y="39719"/>
                  </a:moveTo>
                  <a:cubicBezTo>
                    <a:pt x="20330" y="36386"/>
                    <a:pt x="10329" y="33052"/>
                    <a:pt x="233" y="29623"/>
                  </a:cubicBezTo>
                  <a:cubicBezTo>
                    <a:pt x="-1958" y="7334"/>
                    <a:pt x="11568" y="1048"/>
                    <a:pt x="30237" y="0"/>
                  </a:cubicBezTo>
                  <a:cubicBezTo>
                    <a:pt x="41190" y="2953"/>
                    <a:pt x="51763" y="6287"/>
                    <a:pt x="49001" y="21336"/>
                  </a:cubicBezTo>
                  <a:cubicBezTo>
                    <a:pt x="42810" y="27527"/>
                    <a:pt x="36618" y="33623"/>
                    <a:pt x="30332" y="39719"/>
                  </a:cubicBezTo>
                  <a:close/>
                </a:path>
              </a:pathLst>
            </a:custGeom>
            <a:solidFill>
              <a:srgbClr val="5F4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8" name="Freeform: Shape 1237"/>
            <p:cNvSpPr/>
            <p:nvPr/>
          </p:nvSpPr>
          <p:spPr>
            <a:xfrm>
              <a:off x="2469306" y="5338249"/>
              <a:ext cx="51865" cy="42073"/>
            </a:xfrm>
            <a:custGeom>
              <a:avLst/>
              <a:gdLst>
                <a:gd name="connsiteX0" fmla="*/ 22814 w 51865"/>
                <a:gd name="connsiteY0" fmla="*/ 42073 h 42073"/>
                <a:gd name="connsiteX1" fmla="*/ 2812 w 51865"/>
                <a:gd name="connsiteY1" fmla="*/ 31406 h 42073"/>
                <a:gd name="connsiteX2" fmla="*/ 6622 w 51865"/>
                <a:gd name="connsiteY2" fmla="*/ 6831 h 42073"/>
                <a:gd name="connsiteX3" fmla="*/ 31291 w 51865"/>
                <a:gd name="connsiteY3" fmla="*/ 2640 h 42073"/>
                <a:gd name="connsiteX4" fmla="*/ 51865 w 51865"/>
                <a:gd name="connsiteY4" fmla="*/ 3307 h 42073"/>
                <a:gd name="connsiteX5" fmla="*/ 22814 w 51865"/>
                <a:gd name="connsiteY5" fmla="*/ 42073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5" h="42073">
                  <a:moveTo>
                    <a:pt x="22814" y="42073"/>
                  </a:moveTo>
                  <a:cubicBezTo>
                    <a:pt x="16147" y="38549"/>
                    <a:pt x="9479" y="34930"/>
                    <a:pt x="2812" y="31406"/>
                  </a:cubicBezTo>
                  <a:cubicBezTo>
                    <a:pt x="-2713" y="22166"/>
                    <a:pt x="621" y="14260"/>
                    <a:pt x="6622" y="6831"/>
                  </a:cubicBezTo>
                  <a:cubicBezTo>
                    <a:pt x="14051" y="925"/>
                    <a:pt x="21862" y="-2789"/>
                    <a:pt x="31291" y="2640"/>
                  </a:cubicBezTo>
                  <a:cubicBezTo>
                    <a:pt x="38149" y="2830"/>
                    <a:pt x="45007" y="3116"/>
                    <a:pt x="51865" y="3307"/>
                  </a:cubicBezTo>
                  <a:cubicBezTo>
                    <a:pt x="49675" y="21785"/>
                    <a:pt x="37292" y="32644"/>
                    <a:pt x="22814" y="42073"/>
                  </a:cubicBezTo>
                  <a:close/>
                </a:path>
              </a:pathLst>
            </a:custGeom>
            <a:solidFill>
              <a:srgbClr val="56455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9" name="Freeform: Shape 1238"/>
            <p:cNvSpPr/>
            <p:nvPr/>
          </p:nvSpPr>
          <p:spPr>
            <a:xfrm>
              <a:off x="2291875" y="4922455"/>
              <a:ext cx="42343" cy="33476"/>
            </a:xfrm>
            <a:custGeom>
              <a:avLst/>
              <a:gdLst>
                <a:gd name="connsiteX0" fmla="*/ 1458 w 42343"/>
                <a:gd name="connsiteY0" fmla="*/ 0 h 33476"/>
                <a:gd name="connsiteX1" fmla="*/ 28509 w 42343"/>
                <a:gd name="connsiteY1" fmla="*/ 95 h 33476"/>
                <a:gd name="connsiteX2" fmla="*/ 41653 w 42343"/>
                <a:gd name="connsiteY2" fmla="*/ 23146 h 33476"/>
                <a:gd name="connsiteX3" fmla="*/ 10507 w 42343"/>
                <a:gd name="connsiteY3" fmla="*/ 28194 h 33476"/>
                <a:gd name="connsiteX4" fmla="*/ 1458 w 42343"/>
                <a:gd name="connsiteY4" fmla="*/ 0 h 3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3" h="33476">
                  <a:moveTo>
                    <a:pt x="1458" y="0"/>
                  </a:moveTo>
                  <a:cubicBezTo>
                    <a:pt x="10507" y="0"/>
                    <a:pt x="19460" y="0"/>
                    <a:pt x="28509" y="95"/>
                  </a:cubicBezTo>
                  <a:cubicBezTo>
                    <a:pt x="37177" y="5334"/>
                    <a:pt x="44701" y="11240"/>
                    <a:pt x="41653" y="23146"/>
                  </a:cubicBezTo>
                  <a:cubicBezTo>
                    <a:pt x="33081" y="35814"/>
                    <a:pt x="22413" y="36004"/>
                    <a:pt x="10507" y="28194"/>
                  </a:cubicBezTo>
                  <a:cubicBezTo>
                    <a:pt x="4982" y="19621"/>
                    <a:pt x="-3400" y="11906"/>
                    <a:pt x="1458" y="0"/>
                  </a:cubicBezTo>
                  <a:close/>
                </a:path>
              </a:pathLst>
            </a:custGeom>
            <a:solidFill>
              <a:srgbClr val="DC49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0" name="Freeform: Shape 1239"/>
            <p:cNvSpPr/>
            <p:nvPr/>
          </p:nvSpPr>
          <p:spPr>
            <a:xfrm>
              <a:off x="2299905" y="4929958"/>
              <a:ext cx="58293" cy="30280"/>
            </a:xfrm>
            <a:custGeom>
              <a:avLst/>
              <a:gdLst>
                <a:gd name="connsiteX0" fmla="*/ 2477 w 58293"/>
                <a:gd name="connsiteY0" fmla="*/ 20692 h 30280"/>
                <a:gd name="connsiteX1" fmla="*/ 29718 w 58293"/>
                <a:gd name="connsiteY1" fmla="*/ 11453 h 30280"/>
                <a:gd name="connsiteX2" fmla="*/ 58293 w 58293"/>
                <a:gd name="connsiteY2" fmla="*/ 2023 h 30280"/>
                <a:gd name="connsiteX3" fmla="*/ 0 w 58293"/>
                <a:gd name="connsiteY3" fmla="*/ 29836 h 30280"/>
                <a:gd name="connsiteX4" fmla="*/ 2477 w 58293"/>
                <a:gd name="connsiteY4" fmla="*/ 20692 h 3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93" h="30280">
                  <a:moveTo>
                    <a:pt x="2477" y="20692"/>
                  </a:moveTo>
                  <a:cubicBezTo>
                    <a:pt x="12668" y="20787"/>
                    <a:pt x="22574" y="20120"/>
                    <a:pt x="29718" y="11453"/>
                  </a:cubicBezTo>
                  <a:cubicBezTo>
                    <a:pt x="37624" y="3451"/>
                    <a:pt x="45815" y="-3597"/>
                    <a:pt x="58293" y="2023"/>
                  </a:cubicBezTo>
                  <a:cubicBezTo>
                    <a:pt x="51625" y="37932"/>
                    <a:pt x="23527" y="29074"/>
                    <a:pt x="0" y="29836"/>
                  </a:cubicBezTo>
                  <a:cubicBezTo>
                    <a:pt x="762" y="26788"/>
                    <a:pt x="1524" y="23740"/>
                    <a:pt x="2477" y="20692"/>
                  </a:cubicBezTo>
                  <a:close/>
                </a:path>
              </a:pathLst>
            </a:custGeom>
            <a:solidFill>
              <a:srgbClr val="C233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1" name="Freeform: Shape 1240"/>
            <p:cNvSpPr/>
            <p:nvPr/>
          </p:nvSpPr>
          <p:spPr>
            <a:xfrm>
              <a:off x="2346012" y="4988845"/>
              <a:ext cx="42446" cy="18971"/>
            </a:xfrm>
            <a:custGeom>
              <a:avLst/>
              <a:gdLst>
                <a:gd name="connsiteX0" fmla="*/ 42285 w 42446"/>
                <a:gd name="connsiteY0" fmla="*/ 8001 h 18971"/>
                <a:gd name="connsiteX1" fmla="*/ 3519 w 42446"/>
                <a:gd name="connsiteY1" fmla="*/ 18764 h 18971"/>
                <a:gd name="connsiteX2" fmla="*/ 185 w 42446"/>
                <a:gd name="connsiteY2" fmla="*/ 12668 h 18971"/>
                <a:gd name="connsiteX3" fmla="*/ 2471 w 42446"/>
                <a:gd name="connsiteY3" fmla="*/ 9239 h 18971"/>
                <a:gd name="connsiteX4" fmla="*/ 40476 w 42446"/>
                <a:gd name="connsiteY4" fmla="*/ 0 h 18971"/>
                <a:gd name="connsiteX5" fmla="*/ 42285 w 42446"/>
                <a:gd name="connsiteY5" fmla="*/ 8001 h 1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46" h="18971">
                  <a:moveTo>
                    <a:pt x="42285" y="8001"/>
                  </a:moveTo>
                  <a:cubicBezTo>
                    <a:pt x="31713" y="19907"/>
                    <a:pt x="17616" y="19241"/>
                    <a:pt x="3519" y="18764"/>
                  </a:cubicBezTo>
                  <a:cubicBezTo>
                    <a:pt x="661" y="16954"/>
                    <a:pt x="-482" y="14859"/>
                    <a:pt x="185" y="12668"/>
                  </a:cubicBezTo>
                  <a:cubicBezTo>
                    <a:pt x="852" y="10382"/>
                    <a:pt x="1614" y="9239"/>
                    <a:pt x="2471" y="9239"/>
                  </a:cubicBezTo>
                  <a:cubicBezTo>
                    <a:pt x="12758" y="-3715"/>
                    <a:pt x="27522" y="2000"/>
                    <a:pt x="40476" y="0"/>
                  </a:cubicBezTo>
                  <a:cubicBezTo>
                    <a:pt x="42190" y="2477"/>
                    <a:pt x="42762" y="5144"/>
                    <a:pt x="42285" y="8001"/>
                  </a:cubicBezTo>
                  <a:close/>
                </a:path>
              </a:pathLst>
            </a:custGeom>
            <a:solidFill>
              <a:srgbClr val="5D4B6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2" name="Freeform: Shape 1241"/>
            <p:cNvSpPr/>
            <p:nvPr/>
          </p:nvSpPr>
          <p:spPr>
            <a:xfrm>
              <a:off x="2320384" y="4913312"/>
              <a:ext cx="38195" cy="28098"/>
            </a:xfrm>
            <a:custGeom>
              <a:avLst/>
              <a:gdLst>
                <a:gd name="connsiteX0" fmla="*/ 37814 w 38195"/>
                <a:gd name="connsiteY0" fmla="*/ 18669 h 28098"/>
                <a:gd name="connsiteX1" fmla="*/ 9239 w 38195"/>
                <a:gd name="connsiteY1" fmla="*/ 28099 h 28098"/>
                <a:gd name="connsiteX2" fmla="*/ 0 w 38195"/>
                <a:gd name="connsiteY2" fmla="*/ 9239 h 28098"/>
                <a:gd name="connsiteX3" fmla="*/ 36195 w 38195"/>
                <a:gd name="connsiteY3" fmla="*/ 0 h 28098"/>
                <a:gd name="connsiteX4" fmla="*/ 38195 w 38195"/>
                <a:gd name="connsiteY4" fmla="*/ 8096 h 28098"/>
                <a:gd name="connsiteX5" fmla="*/ 37814 w 38195"/>
                <a:gd name="connsiteY5" fmla="*/ 18669 h 2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95" h="28098">
                  <a:moveTo>
                    <a:pt x="37814" y="18669"/>
                  </a:moveTo>
                  <a:cubicBezTo>
                    <a:pt x="28289" y="21812"/>
                    <a:pt x="18764" y="24955"/>
                    <a:pt x="9239" y="28099"/>
                  </a:cubicBezTo>
                  <a:cubicBezTo>
                    <a:pt x="6191" y="21812"/>
                    <a:pt x="3048" y="15526"/>
                    <a:pt x="0" y="9239"/>
                  </a:cubicBezTo>
                  <a:cubicBezTo>
                    <a:pt x="12097" y="6191"/>
                    <a:pt x="24194" y="3048"/>
                    <a:pt x="36195" y="0"/>
                  </a:cubicBezTo>
                  <a:cubicBezTo>
                    <a:pt x="37338" y="2572"/>
                    <a:pt x="38005" y="5239"/>
                    <a:pt x="38195" y="8096"/>
                  </a:cubicBezTo>
                  <a:cubicBezTo>
                    <a:pt x="38100" y="11621"/>
                    <a:pt x="37909" y="15145"/>
                    <a:pt x="37814" y="18669"/>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3" name="Freeform: Shape 1242"/>
            <p:cNvSpPr/>
            <p:nvPr/>
          </p:nvSpPr>
          <p:spPr>
            <a:xfrm>
              <a:off x="2157602" y="5303587"/>
              <a:ext cx="211230" cy="114638"/>
            </a:xfrm>
            <a:custGeom>
              <a:avLst/>
              <a:gdLst>
                <a:gd name="connsiteX0" fmla="*/ 10763 w 211230"/>
                <a:gd name="connsiteY0" fmla="*/ 37302 h 114638"/>
                <a:gd name="connsiteX1" fmla="*/ 0 w 211230"/>
                <a:gd name="connsiteY1" fmla="*/ 9299 h 114638"/>
                <a:gd name="connsiteX2" fmla="*/ 51340 w 211230"/>
                <a:gd name="connsiteY2" fmla="*/ 11109 h 114638"/>
                <a:gd name="connsiteX3" fmla="*/ 98012 w 211230"/>
                <a:gd name="connsiteY3" fmla="*/ 32445 h 114638"/>
                <a:gd name="connsiteX4" fmla="*/ 131635 w 211230"/>
                <a:gd name="connsiteY4" fmla="*/ 44255 h 114638"/>
                <a:gd name="connsiteX5" fmla="*/ 185261 w 211230"/>
                <a:gd name="connsiteY5" fmla="*/ 72069 h 114638"/>
                <a:gd name="connsiteX6" fmla="*/ 210312 w 211230"/>
                <a:gd name="connsiteY6" fmla="*/ 104454 h 114638"/>
                <a:gd name="connsiteX7" fmla="*/ 209645 w 211230"/>
                <a:gd name="connsiteY7" fmla="*/ 113312 h 114638"/>
                <a:gd name="connsiteX8" fmla="*/ 68199 w 211230"/>
                <a:gd name="connsiteY8" fmla="*/ 84832 h 114638"/>
                <a:gd name="connsiteX9" fmla="*/ 10763 w 211230"/>
                <a:gd name="connsiteY9" fmla="*/ 37302 h 11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30" h="114638">
                  <a:moveTo>
                    <a:pt x="10763" y="37302"/>
                  </a:moveTo>
                  <a:cubicBezTo>
                    <a:pt x="7144" y="27968"/>
                    <a:pt x="3524" y="18633"/>
                    <a:pt x="0" y="9299"/>
                  </a:cubicBezTo>
                  <a:cubicBezTo>
                    <a:pt x="17717" y="-7084"/>
                    <a:pt x="34766" y="1203"/>
                    <a:pt x="51340" y="11109"/>
                  </a:cubicBezTo>
                  <a:cubicBezTo>
                    <a:pt x="66103" y="20062"/>
                    <a:pt x="80963" y="28635"/>
                    <a:pt x="98012" y="32445"/>
                  </a:cubicBezTo>
                  <a:cubicBezTo>
                    <a:pt x="109823" y="34730"/>
                    <a:pt x="121444" y="37302"/>
                    <a:pt x="131635" y="44255"/>
                  </a:cubicBezTo>
                  <a:cubicBezTo>
                    <a:pt x="148114" y="56162"/>
                    <a:pt x="165259" y="66354"/>
                    <a:pt x="185261" y="72069"/>
                  </a:cubicBezTo>
                  <a:cubicBezTo>
                    <a:pt x="200501" y="76450"/>
                    <a:pt x="215074" y="83594"/>
                    <a:pt x="210312" y="104454"/>
                  </a:cubicBezTo>
                  <a:cubicBezTo>
                    <a:pt x="210122" y="107406"/>
                    <a:pt x="209836" y="110359"/>
                    <a:pt x="209645" y="113312"/>
                  </a:cubicBezTo>
                  <a:cubicBezTo>
                    <a:pt x="159258" y="119789"/>
                    <a:pt x="113919" y="101310"/>
                    <a:pt x="68199" y="84832"/>
                  </a:cubicBezTo>
                  <a:cubicBezTo>
                    <a:pt x="48958" y="69021"/>
                    <a:pt x="29813" y="53209"/>
                    <a:pt x="10763" y="37302"/>
                  </a:cubicBezTo>
                  <a:close/>
                </a:path>
              </a:pathLst>
            </a:custGeom>
            <a:solidFill>
              <a:srgbClr val="483B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4" name="Freeform: Shape 1243"/>
            <p:cNvSpPr/>
            <p:nvPr/>
          </p:nvSpPr>
          <p:spPr>
            <a:xfrm>
              <a:off x="2119807" y="5190618"/>
              <a:ext cx="95382" cy="104835"/>
            </a:xfrm>
            <a:custGeom>
              <a:avLst/>
              <a:gdLst>
                <a:gd name="connsiteX0" fmla="*/ 10554 w 95382"/>
                <a:gd name="connsiteY0" fmla="*/ 65022 h 104835"/>
                <a:gd name="connsiteX1" fmla="*/ 171 w 95382"/>
                <a:gd name="connsiteY1" fmla="*/ 17397 h 104835"/>
                <a:gd name="connsiteX2" fmla="*/ 9982 w 95382"/>
                <a:gd name="connsiteY2" fmla="*/ 7776 h 104835"/>
                <a:gd name="connsiteX3" fmla="*/ 85039 w 95382"/>
                <a:gd name="connsiteY3" fmla="*/ 31113 h 104835"/>
                <a:gd name="connsiteX4" fmla="*/ 94469 w 95382"/>
                <a:gd name="connsiteY4" fmla="*/ 84643 h 104835"/>
                <a:gd name="connsiteX5" fmla="*/ 86754 w 95382"/>
                <a:gd name="connsiteY5" fmla="*/ 98169 h 104835"/>
                <a:gd name="connsiteX6" fmla="*/ 10554 w 95382"/>
                <a:gd name="connsiteY6" fmla="*/ 65022 h 1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82" h="104835">
                  <a:moveTo>
                    <a:pt x="10554" y="65022"/>
                  </a:moveTo>
                  <a:cubicBezTo>
                    <a:pt x="1505" y="50353"/>
                    <a:pt x="-686" y="34256"/>
                    <a:pt x="171" y="17397"/>
                  </a:cubicBezTo>
                  <a:cubicBezTo>
                    <a:pt x="3410" y="14158"/>
                    <a:pt x="6648" y="11015"/>
                    <a:pt x="9982" y="7776"/>
                  </a:cubicBezTo>
                  <a:cubicBezTo>
                    <a:pt x="43796" y="-12607"/>
                    <a:pt x="63703" y="11301"/>
                    <a:pt x="85039" y="31113"/>
                  </a:cubicBezTo>
                  <a:cubicBezTo>
                    <a:pt x="96183" y="47496"/>
                    <a:pt x="96374" y="65879"/>
                    <a:pt x="94469" y="84643"/>
                  </a:cubicBezTo>
                  <a:cubicBezTo>
                    <a:pt x="93135" y="89882"/>
                    <a:pt x="90564" y="94359"/>
                    <a:pt x="86754" y="98169"/>
                  </a:cubicBezTo>
                  <a:cubicBezTo>
                    <a:pt x="47987" y="117885"/>
                    <a:pt x="29985" y="89977"/>
                    <a:pt x="10554" y="6502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7" name="Freeform: Shape 1316"/>
            <p:cNvSpPr/>
            <p:nvPr/>
          </p:nvSpPr>
          <p:spPr>
            <a:xfrm>
              <a:off x="2129777" y="5140069"/>
              <a:ext cx="80923" cy="86900"/>
            </a:xfrm>
            <a:custGeom>
              <a:avLst/>
              <a:gdLst>
                <a:gd name="connsiteX0" fmla="*/ 64782 w 80923"/>
                <a:gd name="connsiteY0" fmla="*/ 86901 h 86900"/>
                <a:gd name="connsiteX1" fmla="*/ 12 w 80923"/>
                <a:gd name="connsiteY1" fmla="*/ 58326 h 86900"/>
                <a:gd name="connsiteX2" fmla="*/ 18776 w 80923"/>
                <a:gd name="connsiteY2" fmla="*/ 10796 h 86900"/>
                <a:gd name="connsiteX3" fmla="*/ 72021 w 80923"/>
                <a:gd name="connsiteY3" fmla="*/ 13368 h 86900"/>
                <a:gd name="connsiteX4" fmla="*/ 80688 w 80923"/>
                <a:gd name="connsiteY4" fmla="*/ 53277 h 86900"/>
                <a:gd name="connsiteX5" fmla="*/ 76688 w 80923"/>
                <a:gd name="connsiteY5" fmla="*/ 76804 h 86900"/>
                <a:gd name="connsiteX6" fmla="*/ 64782 w 80923"/>
                <a:gd name="connsiteY6" fmla="*/ 86901 h 8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23" h="86900">
                  <a:moveTo>
                    <a:pt x="64782" y="86901"/>
                  </a:moveTo>
                  <a:cubicBezTo>
                    <a:pt x="43636" y="76328"/>
                    <a:pt x="23919" y="62517"/>
                    <a:pt x="12" y="58326"/>
                  </a:cubicBezTo>
                  <a:cubicBezTo>
                    <a:pt x="-274" y="39942"/>
                    <a:pt x="4679" y="23559"/>
                    <a:pt x="18776" y="10796"/>
                  </a:cubicBezTo>
                  <a:cubicBezTo>
                    <a:pt x="37350" y="-4635"/>
                    <a:pt x="55066" y="-3301"/>
                    <a:pt x="72021" y="13368"/>
                  </a:cubicBezTo>
                  <a:cubicBezTo>
                    <a:pt x="81165" y="25274"/>
                    <a:pt x="80022" y="39466"/>
                    <a:pt x="80688" y="53277"/>
                  </a:cubicBezTo>
                  <a:cubicBezTo>
                    <a:pt x="81546" y="61469"/>
                    <a:pt x="80022" y="69375"/>
                    <a:pt x="76688" y="76804"/>
                  </a:cubicBezTo>
                  <a:cubicBezTo>
                    <a:pt x="73926" y="81471"/>
                    <a:pt x="69925" y="84900"/>
                    <a:pt x="64782" y="86901"/>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8" name="Freeform: Shape 1317"/>
            <p:cNvSpPr/>
            <p:nvPr/>
          </p:nvSpPr>
          <p:spPr>
            <a:xfrm>
              <a:off x="2148553" y="5103145"/>
              <a:ext cx="75896" cy="57054"/>
            </a:xfrm>
            <a:custGeom>
              <a:avLst/>
              <a:gdLst>
                <a:gd name="connsiteX0" fmla="*/ 47244 w 75896"/>
                <a:gd name="connsiteY0" fmla="*/ 57055 h 57054"/>
                <a:gd name="connsiteX1" fmla="*/ 0 w 75896"/>
                <a:gd name="connsiteY1" fmla="*/ 47625 h 57054"/>
                <a:gd name="connsiteX2" fmla="*/ 28384 w 75896"/>
                <a:gd name="connsiteY2" fmla="*/ 0 h 57054"/>
                <a:gd name="connsiteX3" fmla="*/ 67627 w 75896"/>
                <a:gd name="connsiteY3" fmla="*/ 381 h 57054"/>
                <a:gd name="connsiteX4" fmla="*/ 47244 w 75896"/>
                <a:gd name="connsiteY4" fmla="*/ 57055 h 5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96" h="57054">
                  <a:moveTo>
                    <a:pt x="47244" y="57055"/>
                  </a:moveTo>
                  <a:cubicBezTo>
                    <a:pt x="32576" y="48768"/>
                    <a:pt x="16574" y="46958"/>
                    <a:pt x="0" y="47625"/>
                  </a:cubicBezTo>
                  <a:cubicBezTo>
                    <a:pt x="3810" y="28385"/>
                    <a:pt x="10192" y="10668"/>
                    <a:pt x="28384" y="0"/>
                  </a:cubicBezTo>
                  <a:cubicBezTo>
                    <a:pt x="41434" y="95"/>
                    <a:pt x="54483" y="286"/>
                    <a:pt x="67627" y="381"/>
                  </a:cubicBezTo>
                  <a:cubicBezTo>
                    <a:pt x="83820" y="27622"/>
                    <a:pt x="75819" y="46101"/>
                    <a:pt x="47244" y="57055"/>
                  </a:cubicBezTo>
                  <a:close/>
                </a:path>
              </a:pathLst>
            </a:custGeom>
            <a:solidFill>
              <a:srgbClr val="2E253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9" name="Freeform: Shape 1318"/>
            <p:cNvSpPr/>
            <p:nvPr/>
          </p:nvSpPr>
          <p:spPr>
            <a:xfrm>
              <a:off x="2360864" y="5036755"/>
              <a:ext cx="151123" cy="279619"/>
            </a:xfrm>
            <a:custGeom>
              <a:avLst/>
              <a:gdLst>
                <a:gd name="connsiteX0" fmla="*/ 44674 w 151123"/>
                <a:gd name="connsiteY0" fmla="*/ 0 h 279619"/>
                <a:gd name="connsiteX1" fmla="*/ 101728 w 151123"/>
                <a:gd name="connsiteY1" fmla="*/ 29051 h 279619"/>
                <a:gd name="connsiteX2" fmla="*/ 150877 w 151123"/>
                <a:gd name="connsiteY2" fmla="*/ 142399 h 279619"/>
                <a:gd name="connsiteX3" fmla="*/ 141067 w 151123"/>
                <a:gd name="connsiteY3" fmla="*/ 218504 h 279619"/>
                <a:gd name="connsiteX4" fmla="*/ 110491 w 151123"/>
                <a:gd name="connsiteY4" fmla="*/ 266129 h 279619"/>
                <a:gd name="connsiteX5" fmla="*/ 90965 w 151123"/>
                <a:gd name="connsiteY5" fmla="*/ 279463 h 279619"/>
                <a:gd name="connsiteX6" fmla="*/ 76963 w 151123"/>
                <a:gd name="connsiteY6" fmla="*/ 265843 h 279619"/>
                <a:gd name="connsiteX7" fmla="*/ 78868 w 151123"/>
                <a:gd name="connsiteY7" fmla="*/ 233553 h 279619"/>
                <a:gd name="connsiteX8" fmla="*/ 84869 w 151123"/>
                <a:gd name="connsiteY8" fmla="*/ 184976 h 279619"/>
                <a:gd name="connsiteX9" fmla="*/ 75630 w 151123"/>
                <a:gd name="connsiteY9" fmla="*/ 156020 h 279619"/>
                <a:gd name="connsiteX10" fmla="*/ 47150 w 151123"/>
                <a:gd name="connsiteY10" fmla="*/ 119634 h 279619"/>
                <a:gd name="connsiteX11" fmla="*/ 46102 w 151123"/>
                <a:gd name="connsiteY11" fmla="*/ 71723 h 279619"/>
                <a:gd name="connsiteX12" fmla="*/ 36673 w 151123"/>
                <a:gd name="connsiteY12" fmla="*/ 44863 h 279619"/>
                <a:gd name="connsiteX13" fmla="*/ 1 w 151123"/>
                <a:gd name="connsiteY13" fmla="*/ 20574 h 279619"/>
                <a:gd name="connsiteX14" fmla="*/ 6669 w 151123"/>
                <a:gd name="connsiteY14" fmla="*/ 9239 h 279619"/>
                <a:gd name="connsiteX15" fmla="*/ 44674 w 151123"/>
                <a:gd name="connsiteY15" fmla="*/ 0 h 27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3" h="279619">
                  <a:moveTo>
                    <a:pt x="44674" y="0"/>
                  </a:moveTo>
                  <a:cubicBezTo>
                    <a:pt x="63724" y="9716"/>
                    <a:pt x="82774" y="19431"/>
                    <a:pt x="101728" y="29051"/>
                  </a:cubicBezTo>
                  <a:cubicBezTo>
                    <a:pt x="129827" y="61817"/>
                    <a:pt x="153830" y="96298"/>
                    <a:pt x="150877" y="142399"/>
                  </a:cubicBezTo>
                  <a:cubicBezTo>
                    <a:pt x="147353" y="167735"/>
                    <a:pt x="154402" y="194501"/>
                    <a:pt x="141067" y="218504"/>
                  </a:cubicBezTo>
                  <a:cubicBezTo>
                    <a:pt x="130875" y="234410"/>
                    <a:pt x="120683" y="250222"/>
                    <a:pt x="110491" y="266129"/>
                  </a:cubicBezTo>
                  <a:cubicBezTo>
                    <a:pt x="107920" y="276320"/>
                    <a:pt x="101252" y="280511"/>
                    <a:pt x="90965" y="279463"/>
                  </a:cubicBezTo>
                  <a:cubicBezTo>
                    <a:pt x="84393" y="276892"/>
                    <a:pt x="79726" y="272320"/>
                    <a:pt x="76963" y="265843"/>
                  </a:cubicBezTo>
                  <a:cubicBezTo>
                    <a:pt x="73058" y="254794"/>
                    <a:pt x="78011" y="244316"/>
                    <a:pt x="78868" y="233553"/>
                  </a:cubicBezTo>
                  <a:cubicBezTo>
                    <a:pt x="80964" y="217361"/>
                    <a:pt x="83250" y="201168"/>
                    <a:pt x="84869" y="184976"/>
                  </a:cubicBezTo>
                  <a:cubicBezTo>
                    <a:pt x="85345" y="174212"/>
                    <a:pt x="78011" y="165926"/>
                    <a:pt x="75630" y="156020"/>
                  </a:cubicBezTo>
                  <a:cubicBezTo>
                    <a:pt x="71058" y="139922"/>
                    <a:pt x="56961" y="131540"/>
                    <a:pt x="47150" y="119634"/>
                  </a:cubicBezTo>
                  <a:cubicBezTo>
                    <a:pt x="34291" y="104204"/>
                    <a:pt x="25243" y="88583"/>
                    <a:pt x="46102" y="71723"/>
                  </a:cubicBezTo>
                  <a:cubicBezTo>
                    <a:pt x="67057" y="54769"/>
                    <a:pt x="59818" y="47244"/>
                    <a:pt x="36673" y="44863"/>
                  </a:cubicBezTo>
                  <a:cubicBezTo>
                    <a:pt x="20575" y="43244"/>
                    <a:pt x="-189" y="47435"/>
                    <a:pt x="1" y="20574"/>
                  </a:cubicBezTo>
                  <a:cubicBezTo>
                    <a:pt x="1430" y="16288"/>
                    <a:pt x="3621" y="12478"/>
                    <a:pt x="6669" y="9239"/>
                  </a:cubicBezTo>
                  <a:cubicBezTo>
                    <a:pt x="19337" y="6287"/>
                    <a:pt x="32005" y="3143"/>
                    <a:pt x="44674" y="0"/>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0" name="Freeform: Shape 1319"/>
            <p:cNvSpPr/>
            <p:nvPr/>
          </p:nvSpPr>
          <p:spPr>
            <a:xfrm>
              <a:off x="2195797" y="5042768"/>
              <a:ext cx="189279" cy="157881"/>
            </a:xfrm>
            <a:custGeom>
              <a:avLst/>
              <a:gdLst>
                <a:gd name="connsiteX0" fmla="*/ 0 w 189279"/>
                <a:gd name="connsiteY0" fmla="*/ 117432 h 157881"/>
                <a:gd name="connsiteX1" fmla="*/ 20383 w 189279"/>
                <a:gd name="connsiteY1" fmla="*/ 60758 h 157881"/>
                <a:gd name="connsiteX2" fmla="*/ 77629 w 189279"/>
                <a:gd name="connsiteY2" fmla="*/ 3703 h 157881"/>
                <a:gd name="connsiteX3" fmla="*/ 95441 w 189279"/>
                <a:gd name="connsiteY3" fmla="*/ 3322 h 157881"/>
                <a:gd name="connsiteX4" fmla="*/ 148685 w 189279"/>
                <a:gd name="connsiteY4" fmla="*/ 6561 h 157881"/>
                <a:gd name="connsiteX5" fmla="*/ 163735 w 189279"/>
                <a:gd name="connsiteY5" fmla="*/ 29230 h 157881"/>
                <a:gd name="connsiteX6" fmla="*/ 187357 w 189279"/>
                <a:gd name="connsiteY6" fmla="*/ 63615 h 157881"/>
                <a:gd name="connsiteX7" fmla="*/ 143066 w 189279"/>
                <a:gd name="connsiteY7" fmla="*/ 83046 h 157881"/>
                <a:gd name="connsiteX8" fmla="*/ 20193 w 189279"/>
                <a:gd name="connsiteY8" fmla="*/ 152579 h 157881"/>
                <a:gd name="connsiteX9" fmla="*/ 1238 w 189279"/>
                <a:gd name="connsiteY9" fmla="*/ 156865 h 157881"/>
                <a:gd name="connsiteX10" fmla="*/ 0 w 189279"/>
                <a:gd name="connsiteY10" fmla="*/ 117432 h 15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279" h="157881">
                  <a:moveTo>
                    <a:pt x="0" y="117432"/>
                  </a:moveTo>
                  <a:cubicBezTo>
                    <a:pt x="6763" y="98572"/>
                    <a:pt x="13621" y="79713"/>
                    <a:pt x="20383" y="60758"/>
                  </a:cubicBezTo>
                  <a:cubicBezTo>
                    <a:pt x="39433" y="41708"/>
                    <a:pt x="58579" y="22658"/>
                    <a:pt x="77629" y="3703"/>
                  </a:cubicBezTo>
                  <a:cubicBezTo>
                    <a:pt x="83534" y="3608"/>
                    <a:pt x="89440" y="3418"/>
                    <a:pt x="95441" y="3322"/>
                  </a:cubicBezTo>
                  <a:cubicBezTo>
                    <a:pt x="112871" y="9895"/>
                    <a:pt x="131826" y="-9537"/>
                    <a:pt x="148685" y="6561"/>
                  </a:cubicBezTo>
                  <a:cubicBezTo>
                    <a:pt x="159353" y="10466"/>
                    <a:pt x="158115" y="22277"/>
                    <a:pt x="163735" y="29230"/>
                  </a:cubicBezTo>
                  <a:cubicBezTo>
                    <a:pt x="172593" y="40184"/>
                    <a:pt x="196120" y="41232"/>
                    <a:pt x="187357" y="63615"/>
                  </a:cubicBezTo>
                  <a:cubicBezTo>
                    <a:pt x="179356" y="83904"/>
                    <a:pt x="160687" y="83237"/>
                    <a:pt x="143066" y="83046"/>
                  </a:cubicBezTo>
                  <a:cubicBezTo>
                    <a:pt x="88583" y="82475"/>
                    <a:pt x="51245" y="111812"/>
                    <a:pt x="20193" y="152579"/>
                  </a:cubicBezTo>
                  <a:cubicBezTo>
                    <a:pt x="14573" y="157056"/>
                    <a:pt x="8382" y="159342"/>
                    <a:pt x="1238" y="156865"/>
                  </a:cubicBezTo>
                  <a:cubicBezTo>
                    <a:pt x="762" y="143721"/>
                    <a:pt x="381" y="130576"/>
                    <a:pt x="0" y="117432"/>
                  </a:cubicBezTo>
                  <a:close/>
                </a:path>
              </a:pathLst>
            </a:custGeom>
            <a:solidFill>
              <a:srgbClr val="564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1" name="Freeform: Shape 1320"/>
            <p:cNvSpPr/>
            <p:nvPr/>
          </p:nvSpPr>
          <p:spPr>
            <a:xfrm>
              <a:off x="2300973" y="4998084"/>
              <a:ext cx="48558" cy="53746"/>
            </a:xfrm>
            <a:custGeom>
              <a:avLst/>
              <a:gdLst>
                <a:gd name="connsiteX0" fmla="*/ 47606 w 48558"/>
                <a:gd name="connsiteY0" fmla="*/ 0 h 53746"/>
                <a:gd name="connsiteX1" fmla="*/ 48558 w 48558"/>
                <a:gd name="connsiteY1" fmla="*/ 9525 h 53746"/>
                <a:gd name="connsiteX2" fmla="*/ 48463 w 48558"/>
                <a:gd name="connsiteY2" fmla="*/ 46577 h 53746"/>
                <a:gd name="connsiteX3" fmla="*/ 266 w 48558"/>
                <a:gd name="connsiteY3" fmla="*/ 47339 h 53746"/>
                <a:gd name="connsiteX4" fmla="*/ 10363 w 48558"/>
                <a:gd name="connsiteY4" fmla="*/ 0 h 53746"/>
                <a:gd name="connsiteX5" fmla="*/ 47606 w 48558"/>
                <a:gd name="connsiteY5" fmla="*/ 0 h 5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58" h="53746">
                  <a:moveTo>
                    <a:pt x="47606" y="0"/>
                  </a:moveTo>
                  <a:cubicBezTo>
                    <a:pt x="47891" y="3143"/>
                    <a:pt x="48272" y="6382"/>
                    <a:pt x="48558" y="9525"/>
                  </a:cubicBezTo>
                  <a:cubicBezTo>
                    <a:pt x="48558" y="21908"/>
                    <a:pt x="48558" y="34195"/>
                    <a:pt x="48463" y="46577"/>
                  </a:cubicBezTo>
                  <a:cubicBezTo>
                    <a:pt x="32556" y="56674"/>
                    <a:pt x="16459" y="55340"/>
                    <a:pt x="266" y="47339"/>
                  </a:cubicBezTo>
                  <a:cubicBezTo>
                    <a:pt x="743" y="30956"/>
                    <a:pt x="-3544" y="13526"/>
                    <a:pt x="10363" y="0"/>
                  </a:cubicBezTo>
                  <a:cubicBezTo>
                    <a:pt x="22841" y="0"/>
                    <a:pt x="35223" y="0"/>
                    <a:pt x="47606" y="0"/>
                  </a:cubicBezTo>
                  <a:close/>
                </a:path>
              </a:pathLst>
            </a:custGeom>
            <a:solidFill>
              <a:srgbClr val="33293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2" name="Freeform: Shape 1321"/>
            <p:cNvSpPr/>
            <p:nvPr/>
          </p:nvSpPr>
          <p:spPr>
            <a:xfrm>
              <a:off x="2291238" y="5044661"/>
              <a:ext cx="76390" cy="15507"/>
            </a:xfrm>
            <a:custGeom>
              <a:avLst/>
              <a:gdLst>
                <a:gd name="connsiteX0" fmla="*/ 10096 w 76390"/>
                <a:gd name="connsiteY0" fmla="*/ 762 h 15507"/>
                <a:gd name="connsiteX1" fmla="*/ 58293 w 76390"/>
                <a:gd name="connsiteY1" fmla="*/ 0 h 15507"/>
                <a:gd name="connsiteX2" fmla="*/ 76295 w 76390"/>
                <a:gd name="connsiteY2" fmla="*/ 1524 h 15507"/>
                <a:gd name="connsiteX3" fmla="*/ 76390 w 76390"/>
                <a:gd name="connsiteY3" fmla="*/ 11525 h 15507"/>
                <a:gd name="connsiteX4" fmla="*/ 58483 w 76390"/>
                <a:gd name="connsiteY4" fmla="*/ 11906 h 15507"/>
                <a:gd name="connsiteX5" fmla="*/ 0 w 76390"/>
                <a:gd name="connsiteY5" fmla="*/ 1524 h 15507"/>
                <a:gd name="connsiteX6" fmla="*/ 10096 w 76390"/>
                <a:gd name="connsiteY6" fmla="*/ 762 h 1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90" h="15507">
                  <a:moveTo>
                    <a:pt x="10096" y="762"/>
                  </a:moveTo>
                  <a:cubicBezTo>
                    <a:pt x="26098" y="476"/>
                    <a:pt x="42196" y="286"/>
                    <a:pt x="58293" y="0"/>
                  </a:cubicBezTo>
                  <a:cubicBezTo>
                    <a:pt x="64294" y="476"/>
                    <a:pt x="70294" y="1048"/>
                    <a:pt x="76295" y="1524"/>
                  </a:cubicBezTo>
                  <a:cubicBezTo>
                    <a:pt x="76295" y="4858"/>
                    <a:pt x="76390" y="8191"/>
                    <a:pt x="76390" y="11525"/>
                  </a:cubicBezTo>
                  <a:cubicBezTo>
                    <a:pt x="70580" y="16573"/>
                    <a:pt x="64579" y="16954"/>
                    <a:pt x="58483" y="11906"/>
                  </a:cubicBezTo>
                  <a:cubicBezTo>
                    <a:pt x="39243" y="7144"/>
                    <a:pt x="17050" y="19050"/>
                    <a:pt x="0" y="1524"/>
                  </a:cubicBezTo>
                  <a:cubicBezTo>
                    <a:pt x="3334" y="1238"/>
                    <a:pt x="6763" y="953"/>
                    <a:pt x="10096" y="76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3" name="Freeform: Shape 1322"/>
            <p:cNvSpPr/>
            <p:nvPr/>
          </p:nvSpPr>
          <p:spPr>
            <a:xfrm>
              <a:off x="2432355" y="5302979"/>
              <a:ext cx="78339" cy="54060"/>
            </a:xfrm>
            <a:custGeom>
              <a:avLst/>
              <a:gdLst>
                <a:gd name="connsiteX0" fmla="*/ 20903 w 78339"/>
                <a:gd name="connsiteY0" fmla="*/ 10096 h 54060"/>
                <a:gd name="connsiteX1" fmla="*/ 39001 w 78339"/>
                <a:gd name="connsiteY1" fmla="*/ 0 h 54060"/>
                <a:gd name="connsiteX2" fmla="*/ 78339 w 78339"/>
                <a:gd name="connsiteY2" fmla="*/ 9906 h 54060"/>
                <a:gd name="connsiteX3" fmla="*/ 68147 w 78339"/>
                <a:gd name="connsiteY3" fmla="*/ 37910 h 54060"/>
                <a:gd name="connsiteX4" fmla="*/ 49955 w 78339"/>
                <a:gd name="connsiteY4" fmla="*/ 48101 h 54060"/>
                <a:gd name="connsiteX5" fmla="*/ 2520 w 78339"/>
                <a:gd name="connsiteY5" fmla="*/ 34385 h 54060"/>
                <a:gd name="connsiteX6" fmla="*/ 20903 w 78339"/>
                <a:gd name="connsiteY6" fmla="*/ 10096 h 5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39" h="54060">
                  <a:moveTo>
                    <a:pt x="20903" y="10096"/>
                  </a:moveTo>
                  <a:cubicBezTo>
                    <a:pt x="26904" y="6763"/>
                    <a:pt x="33000" y="3334"/>
                    <a:pt x="39001" y="0"/>
                  </a:cubicBezTo>
                  <a:cubicBezTo>
                    <a:pt x="52145" y="3334"/>
                    <a:pt x="65195" y="6572"/>
                    <a:pt x="78339" y="9906"/>
                  </a:cubicBezTo>
                  <a:cubicBezTo>
                    <a:pt x="74910" y="19240"/>
                    <a:pt x="71576" y="28575"/>
                    <a:pt x="68147" y="37910"/>
                  </a:cubicBezTo>
                  <a:cubicBezTo>
                    <a:pt x="62051" y="41338"/>
                    <a:pt x="55955" y="44767"/>
                    <a:pt x="49955" y="48101"/>
                  </a:cubicBezTo>
                  <a:cubicBezTo>
                    <a:pt x="29666" y="59055"/>
                    <a:pt x="12426" y="55150"/>
                    <a:pt x="2520" y="34385"/>
                  </a:cubicBezTo>
                  <a:cubicBezTo>
                    <a:pt x="-5290" y="18002"/>
                    <a:pt x="6235" y="11811"/>
                    <a:pt x="20903" y="10096"/>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4" name="Freeform: Shape 1323"/>
            <p:cNvSpPr/>
            <p:nvPr/>
          </p:nvSpPr>
          <p:spPr>
            <a:xfrm>
              <a:off x="2282094" y="5336043"/>
              <a:ext cx="143541" cy="72092"/>
            </a:xfrm>
            <a:custGeom>
              <a:avLst/>
              <a:gdLst>
                <a:gd name="connsiteX0" fmla="*/ 85725 w 143541"/>
                <a:gd name="connsiteY0" fmla="*/ 72092 h 72092"/>
                <a:gd name="connsiteX1" fmla="*/ 0 w 143541"/>
                <a:gd name="connsiteY1" fmla="*/ 25705 h 72092"/>
                <a:gd name="connsiteX2" fmla="*/ 110014 w 143541"/>
                <a:gd name="connsiteY2" fmla="*/ 11989 h 72092"/>
                <a:gd name="connsiteX3" fmla="*/ 143542 w 143541"/>
                <a:gd name="connsiteY3" fmla="*/ 53423 h 72092"/>
                <a:gd name="connsiteX4" fmla="*/ 85725 w 143541"/>
                <a:gd name="connsiteY4" fmla="*/ 72092 h 72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41" h="72092">
                  <a:moveTo>
                    <a:pt x="85725" y="72092"/>
                  </a:moveTo>
                  <a:cubicBezTo>
                    <a:pt x="57150" y="56661"/>
                    <a:pt x="28575" y="41136"/>
                    <a:pt x="0" y="25705"/>
                  </a:cubicBezTo>
                  <a:cubicBezTo>
                    <a:pt x="25051" y="-2965"/>
                    <a:pt x="63627" y="-7823"/>
                    <a:pt x="110014" y="11989"/>
                  </a:cubicBezTo>
                  <a:cubicBezTo>
                    <a:pt x="121730" y="25324"/>
                    <a:pt x="143447" y="30753"/>
                    <a:pt x="143542" y="53423"/>
                  </a:cubicBezTo>
                  <a:cubicBezTo>
                    <a:pt x="127635" y="70092"/>
                    <a:pt x="106966" y="72092"/>
                    <a:pt x="85725" y="72092"/>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5" name="Freeform: Shape 1324"/>
            <p:cNvSpPr/>
            <p:nvPr/>
          </p:nvSpPr>
          <p:spPr>
            <a:xfrm>
              <a:off x="2386028" y="5298954"/>
              <a:ext cx="96376" cy="90511"/>
            </a:xfrm>
            <a:custGeom>
              <a:avLst/>
              <a:gdLst>
                <a:gd name="connsiteX0" fmla="*/ 39608 w 96376"/>
                <a:gd name="connsiteY0" fmla="*/ 90512 h 90511"/>
                <a:gd name="connsiteX1" fmla="*/ 841 w 96376"/>
                <a:gd name="connsiteY1" fmla="*/ 62794 h 90511"/>
                <a:gd name="connsiteX2" fmla="*/ 12366 w 96376"/>
                <a:gd name="connsiteY2" fmla="*/ 16693 h 90511"/>
                <a:gd name="connsiteX3" fmla="*/ 56943 w 96376"/>
                <a:gd name="connsiteY3" fmla="*/ 3739 h 90511"/>
                <a:gd name="connsiteX4" fmla="*/ 67325 w 96376"/>
                <a:gd name="connsiteY4" fmla="*/ 14121 h 90511"/>
                <a:gd name="connsiteX5" fmla="*/ 96377 w 96376"/>
                <a:gd name="connsiteY5" fmla="*/ 52126 h 90511"/>
                <a:gd name="connsiteX6" fmla="*/ 86090 w 96376"/>
                <a:gd name="connsiteY6" fmla="*/ 70604 h 90511"/>
                <a:gd name="connsiteX7" fmla="*/ 57324 w 96376"/>
                <a:gd name="connsiteY7" fmla="*/ 89559 h 90511"/>
                <a:gd name="connsiteX8" fmla="*/ 39608 w 96376"/>
                <a:gd name="connsiteY8" fmla="*/ 90512 h 9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76" h="90511">
                  <a:moveTo>
                    <a:pt x="39608" y="90512"/>
                  </a:moveTo>
                  <a:cubicBezTo>
                    <a:pt x="25511" y="82892"/>
                    <a:pt x="9604" y="77748"/>
                    <a:pt x="841" y="62794"/>
                  </a:cubicBezTo>
                  <a:cubicBezTo>
                    <a:pt x="-2493" y="45649"/>
                    <a:pt x="4651" y="31171"/>
                    <a:pt x="12366" y="16693"/>
                  </a:cubicBezTo>
                  <a:cubicBezTo>
                    <a:pt x="24653" y="3739"/>
                    <a:pt x="38179" y="-5500"/>
                    <a:pt x="56943" y="3739"/>
                  </a:cubicBezTo>
                  <a:cubicBezTo>
                    <a:pt x="60372" y="7168"/>
                    <a:pt x="63801" y="10692"/>
                    <a:pt x="67325" y="14121"/>
                  </a:cubicBezTo>
                  <a:cubicBezTo>
                    <a:pt x="42370" y="53364"/>
                    <a:pt x="83613" y="41839"/>
                    <a:pt x="96377" y="52126"/>
                  </a:cubicBezTo>
                  <a:cubicBezTo>
                    <a:pt x="92948" y="58317"/>
                    <a:pt x="89519" y="64509"/>
                    <a:pt x="86090" y="70604"/>
                  </a:cubicBezTo>
                  <a:cubicBezTo>
                    <a:pt x="73136" y="71843"/>
                    <a:pt x="63515" y="78034"/>
                    <a:pt x="57324" y="89559"/>
                  </a:cubicBezTo>
                  <a:cubicBezTo>
                    <a:pt x="51419" y="89940"/>
                    <a:pt x="45513" y="90226"/>
                    <a:pt x="39608" y="9051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6" name="Freeform: Shape 1325"/>
            <p:cNvSpPr/>
            <p:nvPr/>
          </p:nvSpPr>
          <p:spPr>
            <a:xfrm>
              <a:off x="2130075" y="5255640"/>
              <a:ext cx="132882" cy="94868"/>
            </a:xfrm>
            <a:custGeom>
              <a:avLst/>
              <a:gdLst>
                <a:gd name="connsiteX0" fmla="*/ 286 w 132882"/>
                <a:gd name="connsiteY0" fmla="*/ 0 h 94868"/>
                <a:gd name="connsiteX1" fmla="*/ 73914 w 132882"/>
                <a:gd name="connsiteY1" fmla="*/ 28480 h 94868"/>
                <a:gd name="connsiteX2" fmla="*/ 131636 w 132882"/>
                <a:gd name="connsiteY2" fmla="*/ 67532 h 94868"/>
                <a:gd name="connsiteX3" fmla="*/ 124587 w 132882"/>
                <a:gd name="connsiteY3" fmla="*/ 94869 h 94868"/>
                <a:gd name="connsiteX4" fmla="*/ 27527 w 132882"/>
                <a:gd name="connsiteY4" fmla="*/ 57340 h 94868"/>
                <a:gd name="connsiteX5" fmla="*/ 0 w 132882"/>
                <a:gd name="connsiteY5" fmla="*/ 18764 h 94868"/>
                <a:gd name="connsiteX6" fmla="*/ 286 w 132882"/>
                <a:gd name="connsiteY6" fmla="*/ 0 h 9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882" h="94868">
                  <a:moveTo>
                    <a:pt x="286" y="0"/>
                  </a:moveTo>
                  <a:cubicBezTo>
                    <a:pt x="24384" y="10763"/>
                    <a:pt x="45720" y="28480"/>
                    <a:pt x="73914" y="28480"/>
                  </a:cubicBezTo>
                  <a:cubicBezTo>
                    <a:pt x="100679" y="30385"/>
                    <a:pt x="119920" y="43339"/>
                    <a:pt x="131636" y="67532"/>
                  </a:cubicBezTo>
                  <a:cubicBezTo>
                    <a:pt x="134112" y="77819"/>
                    <a:pt x="133445" y="87439"/>
                    <a:pt x="124587" y="94869"/>
                  </a:cubicBezTo>
                  <a:cubicBezTo>
                    <a:pt x="92202" y="82391"/>
                    <a:pt x="59817" y="69818"/>
                    <a:pt x="27527" y="57340"/>
                  </a:cubicBezTo>
                  <a:cubicBezTo>
                    <a:pt x="18288" y="44482"/>
                    <a:pt x="9144" y="31623"/>
                    <a:pt x="0" y="18764"/>
                  </a:cubicBezTo>
                  <a:cubicBezTo>
                    <a:pt x="0" y="12478"/>
                    <a:pt x="191" y="6191"/>
                    <a:pt x="286" y="0"/>
                  </a:cubicBezTo>
                  <a:close/>
                </a:path>
              </a:pathLst>
            </a:custGeom>
            <a:solidFill>
              <a:srgbClr val="44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7" name="Freeform: Shape 1326"/>
            <p:cNvSpPr/>
            <p:nvPr/>
          </p:nvSpPr>
          <p:spPr>
            <a:xfrm>
              <a:off x="2252376" y="5300086"/>
              <a:ext cx="154787" cy="61662"/>
            </a:xfrm>
            <a:custGeom>
              <a:avLst/>
              <a:gdLst>
                <a:gd name="connsiteX0" fmla="*/ 2286 w 154787"/>
                <a:gd name="connsiteY0" fmla="*/ 50423 h 61662"/>
                <a:gd name="connsiteX1" fmla="*/ 0 w 154787"/>
                <a:gd name="connsiteY1" fmla="*/ 22705 h 61662"/>
                <a:gd name="connsiteX2" fmla="*/ 154781 w 154787"/>
                <a:gd name="connsiteY2" fmla="*/ 22801 h 61662"/>
                <a:gd name="connsiteX3" fmla="*/ 134493 w 154787"/>
                <a:gd name="connsiteY3" fmla="*/ 61662 h 61662"/>
                <a:gd name="connsiteX4" fmla="*/ 29718 w 154787"/>
                <a:gd name="connsiteY4" fmla="*/ 61662 h 61662"/>
                <a:gd name="connsiteX5" fmla="*/ 2286 w 154787"/>
                <a:gd name="connsiteY5" fmla="*/ 50423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87" h="61662">
                  <a:moveTo>
                    <a:pt x="2286" y="50423"/>
                  </a:moveTo>
                  <a:cubicBezTo>
                    <a:pt x="1524" y="41184"/>
                    <a:pt x="762" y="31944"/>
                    <a:pt x="0" y="22705"/>
                  </a:cubicBezTo>
                  <a:cubicBezTo>
                    <a:pt x="39338" y="-7584"/>
                    <a:pt x="115633" y="-7584"/>
                    <a:pt x="154781" y="22801"/>
                  </a:cubicBezTo>
                  <a:cubicBezTo>
                    <a:pt x="154972" y="39374"/>
                    <a:pt x="150971" y="53757"/>
                    <a:pt x="134493" y="61662"/>
                  </a:cubicBezTo>
                  <a:cubicBezTo>
                    <a:pt x="99536" y="46899"/>
                    <a:pt x="64675" y="53661"/>
                    <a:pt x="29718" y="61662"/>
                  </a:cubicBezTo>
                  <a:cubicBezTo>
                    <a:pt x="20574" y="57948"/>
                    <a:pt x="11430" y="54138"/>
                    <a:pt x="2286" y="50423"/>
                  </a:cubicBezTo>
                  <a:close/>
                </a:path>
              </a:pathLst>
            </a:custGeom>
            <a:solidFill>
              <a:srgbClr val="AA9BA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8" name="Freeform: Shape 1327"/>
            <p:cNvSpPr/>
            <p:nvPr/>
          </p:nvSpPr>
          <p:spPr>
            <a:xfrm>
              <a:off x="2204084" y="5253597"/>
              <a:ext cx="250031" cy="69289"/>
            </a:xfrm>
            <a:custGeom>
              <a:avLst/>
              <a:gdLst>
                <a:gd name="connsiteX0" fmla="*/ 203073 w 250031"/>
                <a:gd name="connsiteY0" fmla="*/ 69289 h 69289"/>
                <a:gd name="connsiteX1" fmla="*/ 48292 w 250031"/>
                <a:gd name="connsiteY1" fmla="*/ 69194 h 69289"/>
                <a:gd name="connsiteX2" fmla="*/ 0 w 250031"/>
                <a:gd name="connsiteY2" fmla="*/ 30522 h 69289"/>
                <a:gd name="connsiteX3" fmla="*/ 762 w 250031"/>
                <a:gd name="connsiteY3" fmla="*/ 21569 h 69289"/>
                <a:gd name="connsiteX4" fmla="*/ 46291 w 250031"/>
                <a:gd name="connsiteY4" fmla="*/ 3662 h 69289"/>
                <a:gd name="connsiteX5" fmla="*/ 79819 w 250031"/>
                <a:gd name="connsiteY5" fmla="*/ 1185 h 69289"/>
                <a:gd name="connsiteX6" fmla="*/ 161830 w 250031"/>
                <a:gd name="connsiteY6" fmla="*/ 2614 h 69289"/>
                <a:gd name="connsiteX7" fmla="*/ 195644 w 250031"/>
                <a:gd name="connsiteY7" fmla="*/ 804 h 69289"/>
                <a:gd name="connsiteX8" fmla="*/ 250031 w 250031"/>
                <a:gd name="connsiteY8" fmla="*/ 21569 h 69289"/>
                <a:gd name="connsiteX9" fmla="*/ 238887 w 250031"/>
                <a:gd name="connsiteY9" fmla="*/ 49286 h 69289"/>
                <a:gd name="connsiteX10" fmla="*/ 203073 w 250031"/>
                <a:gd name="connsiteY10" fmla="*/ 69289 h 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031" h="69289">
                  <a:moveTo>
                    <a:pt x="203073" y="69289"/>
                  </a:moveTo>
                  <a:cubicBezTo>
                    <a:pt x="151448" y="69289"/>
                    <a:pt x="99822" y="69194"/>
                    <a:pt x="48292" y="69194"/>
                  </a:cubicBezTo>
                  <a:cubicBezTo>
                    <a:pt x="24289" y="66051"/>
                    <a:pt x="13525" y="46619"/>
                    <a:pt x="0" y="30522"/>
                  </a:cubicBezTo>
                  <a:cubicBezTo>
                    <a:pt x="1048" y="27569"/>
                    <a:pt x="1333" y="24617"/>
                    <a:pt x="762" y="21569"/>
                  </a:cubicBezTo>
                  <a:cubicBezTo>
                    <a:pt x="11144" y="3376"/>
                    <a:pt x="29623" y="5853"/>
                    <a:pt x="46291" y="3662"/>
                  </a:cubicBezTo>
                  <a:cubicBezTo>
                    <a:pt x="57340" y="1185"/>
                    <a:pt x="68485" y="-720"/>
                    <a:pt x="79819" y="1185"/>
                  </a:cubicBezTo>
                  <a:cubicBezTo>
                    <a:pt x="107061" y="7186"/>
                    <a:pt x="134493" y="137"/>
                    <a:pt x="161830" y="2614"/>
                  </a:cubicBezTo>
                  <a:cubicBezTo>
                    <a:pt x="173069" y="519"/>
                    <a:pt x="184213" y="-1006"/>
                    <a:pt x="195644" y="804"/>
                  </a:cubicBezTo>
                  <a:cubicBezTo>
                    <a:pt x="213550" y="8234"/>
                    <a:pt x="237458" y="233"/>
                    <a:pt x="250031" y="21569"/>
                  </a:cubicBezTo>
                  <a:cubicBezTo>
                    <a:pt x="246317" y="30808"/>
                    <a:pt x="242602" y="40047"/>
                    <a:pt x="238887" y="49286"/>
                  </a:cubicBezTo>
                  <a:cubicBezTo>
                    <a:pt x="226886" y="55859"/>
                    <a:pt x="214979" y="62526"/>
                    <a:pt x="203073" y="69289"/>
                  </a:cubicBezTo>
                  <a:close/>
                </a:path>
              </a:pathLst>
            </a:custGeom>
            <a:solidFill>
              <a:srgbClr val="BDB3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9" name="Freeform: Shape 1328"/>
            <p:cNvSpPr/>
            <p:nvPr/>
          </p:nvSpPr>
          <p:spPr>
            <a:xfrm>
              <a:off x="2194559" y="5204855"/>
              <a:ext cx="67687" cy="70216"/>
            </a:xfrm>
            <a:custGeom>
              <a:avLst/>
              <a:gdLst>
                <a:gd name="connsiteX0" fmla="*/ 59722 w 67687"/>
                <a:gd name="connsiteY0" fmla="*/ 69550 h 70216"/>
                <a:gd name="connsiteX1" fmla="*/ 10287 w 67687"/>
                <a:gd name="connsiteY1" fmla="*/ 70216 h 70216"/>
                <a:gd name="connsiteX2" fmla="*/ 0 w 67687"/>
                <a:gd name="connsiteY2" fmla="*/ 22020 h 70216"/>
                <a:gd name="connsiteX3" fmla="*/ 3239 w 67687"/>
                <a:gd name="connsiteY3" fmla="*/ 12400 h 70216"/>
                <a:gd name="connsiteX4" fmla="*/ 50768 w 67687"/>
                <a:gd name="connsiteY4" fmla="*/ 6208 h 70216"/>
                <a:gd name="connsiteX5" fmla="*/ 59722 w 67687"/>
                <a:gd name="connsiteY5" fmla="*/ 69550 h 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87" h="70216">
                  <a:moveTo>
                    <a:pt x="59722" y="69550"/>
                  </a:moveTo>
                  <a:cubicBezTo>
                    <a:pt x="43243" y="69740"/>
                    <a:pt x="26765" y="70026"/>
                    <a:pt x="10287" y="70216"/>
                  </a:cubicBezTo>
                  <a:cubicBezTo>
                    <a:pt x="-6191" y="56977"/>
                    <a:pt x="6572" y="37450"/>
                    <a:pt x="0" y="22020"/>
                  </a:cubicBezTo>
                  <a:cubicBezTo>
                    <a:pt x="1048" y="18781"/>
                    <a:pt x="2095" y="15638"/>
                    <a:pt x="3239" y="12400"/>
                  </a:cubicBezTo>
                  <a:cubicBezTo>
                    <a:pt x="17526" y="-1697"/>
                    <a:pt x="33338" y="-3793"/>
                    <a:pt x="50768" y="6208"/>
                  </a:cubicBezTo>
                  <a:cubicBezTo>
                    <a:pt x="70199" y="25068"/>
                    <a:pt x="72485" y="46213"/>
                    <a:pt x="59722" y="6955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0" name="Freeform: Shape 1329"/>
            <p:cNvSpPr/>
            <p:nvPr/>
          </p:nvSpPr>
          <p:spPr>
            <a:xfrm>
              <a:off x="2196940" y="5166479"/>
              <a:ext cx="265768" cy="69791"/>
            </a:xfrm>
            <a:custGeom>
              <a:avLst/>
              <a:gdLst>
                <a:gd name="connsiteX0" fmla="*/ 48101 w 265768"/>
                <a:gd name="connsiteY0" fmla="*/ 51537 h 69791"/>
                <a:gd name="connsiteX1" fmla="*/ 762 w 265768"/>
                <a:gd name="connsiteY1" fmla="*/ 50775 h 69791"/>
                <a:gd name="connsiteX2" fmla="*/ 0 w 265768"/>
                <a:gd name="connsiteY2" fmla="*/ 33154 h 69791"/>
                <a:gd name="connsiteX3" fmla="*/ 10573 w 265768"/>
                <a:gd name="connsiteY3" fmla="*/ 22200 h 69791"/>
                <a:gd name="connsiteX4" fmla="*/ 76295 w 265768"/>
                <a:gd name="connsiteY4" fmla="*/ 1912 h 69791"/>
                <a:gd name="connsiteX5" fmla="*/ 254794 w 265768"/>
                <a:gd name="connsiteY5" fmla="*/ 22200 h 69791"/>
                <a:gd name="connsiteX6" fmla="*/ 264414 w 265768"/>
                <a:gd name="connsiteY6" fmla="*/ 50680 h 69791"/>
                <a:gd name="connsiteX7" fmla="*/ 215551 w 265768"/>
                <a:gd name="connsiteY7" fmla="*/ 66110 h 69791"/>
                <a:gd name="connsiteX8" fmla="*/ 158020 w 265768"/>
                <a:gd name="connsiteY8" fmla="*/ 66206 h 69791"/>
                <a:gd name="connsiteX9" fmla="*/ 108204 w 265768"/>
                <a:gd name="connsiteY9" fmla="*/ 66301 h 69791"/>
                <a:gd name="connsiteX10" fmla="*/ 48101 w 265768"/>
                <a:gd name="connsiteY10" fmla="*/ 51537 h 6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68" h="69791">
                  <a:moveTo>
                    <a:pt x="48101" y="51537"/>
                  </a:moveTo>
                  <a:cubicBezTo>
                    <a:pt x="32290" y="51251"/>
                    <a:pt x="16573" y="51061"/>
                    <a:pt x="762" y="50775"/>
                  </a:cubicBezTo>
                  <a:cubicBezTo>
                    <a:pt x="476" y="44870"/>
                    <a:pt x="286" y="39059"/>
                    <a:pt x="0" y="33154"/>
                  </a:cubicBezTo>
                  <a:cubicBezTo>
                    <a:pt x="3524" y="29534"/>
                    <a:pt x="7048" y="25820"/>
                    <a:pt x="10573" y="22200"/>
                  </a:cubicBezTo>
                  <a:cubicBezTo>
                    <a:pt x="29813" y="6865"/>
                    <a:pt x="51911" y="-374"/>
                    <a:pt x="76295" y="1912"/>
                  </a:cubicBezTo>
                  <a:cubicBezTo>
                    <a:pt x="135922" y="7436"/>
                    <a:pt x="198882" y="-15424"/>
                    <a:pt x="254794" y="22200"/>
                  </a:cubicBezTo>
                  <a:cubicBezTo>
                    <a:pt x="259080" y="31344"/>
                    <a:pt x="269462" y="38392"/>
                    <a:pt x="264414" y="50680"/>
                  </a:cubicBezTo>
                  <a:cubicBezTo>
                    <a:pt x="251746" y="67539"/>
                    <a:pt x="234125" y="68396"/>
                    <a:pt x="215551" y="66110"/>
                  </a:cubicBezTo>
                  <a:cubicBezTo>
                    <a:pt x="196405" y="69063"/>
                    <a:pt x="177165" y="62967"/>
                    <a:pt x="158020" y="66206"/>
                  </a:cubicBezTo>
                  <a:cubicBezTo>
                    <a:pt x="141446" y="70778"/>
                    <a:pt x="124777" y="71158"/>
                    <a:pt x="108204" y="66301"/>
                  </a:cubicBezTo>
                  <a:cubicBezTo>
                    <a:pt x="87725" y="63253"/>
                    <a:pt x="65056" y="68968"/>
                    <a:pt x="48101" y="51537"/>
                  </a:cubicBezTo>
                  <a:close/>
                </a:path>
              </a:pathLst>
            </a:custGeom>
            <a:solidFill>
              <a:srgbClr val="EBE8E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1" name="Freeform: Shape 1330"/>
            <p:cNvSpPr/>
            <p:nvPr/>
          </p:nvSpPr>
          <p:spPr>
            <a:xfrm>
              <a:off x="2207608" y="5056187"/>
              <a:ext cx="244221" cy="132492"/>
            </a:xfrm>
            <a:custGeom>
              <a:avLst/>
              <a:gdLst>
                <a:gd name="connsiteX0" fmla="*/ 244221 w 244221"/>
                <a:gd name="connsiteY0" fmla="*/ 132493 h 132492"/>
                <a:gd name="connsiteX1" fmla="*/ 0 w 244221"/>
                <a:gd name="connsiteY1" fmla="*/ 132493 h 132492"/>
                <a:gd name="connsiteX2" fmla="*/ 148018 w 244221"/>
                <a:gd name="connsiteY2" fmla="*/ 55531 h 132492"/>
                <a:gd name="connsiteX3" fmla="*/ 169259 w 244221"/>
                <a:gd name="connsiteY3" fmla="*/ 44863 h 132492"/>
                <a:gd name="connsiteX4" fmla="*/ 153353 w 244221"/>
                <a:gd name="connsiteY4" fmla="*/ 35433 h 132492"/>
                <a:gd name="connsiteX5" fmla="*/ 142113 w 244221"/>
                <a:gd name="connsiteY5" fmla="*/ 381 h 132492"/>
                <a:gd name="connsiteX6" fmla="*/ 160020 w 244221"/>
                <a:gd name="connsiteY6" fmla="*/ 0 h 132492"/>
                <a:gd name="connsiteX7" fmla="*/ 174689 w 244221"/>
                <a:gd name="connsiteY7" fmla="*/ 10287 h 132492"/>
                <a:gd name="connsiteX8" fmla="*/ 241554 w 244221"/>
                <a:gd name="connsiteY8" fmla="*/ 32861 h 132492"/>
                <a:gd name="connsiteX9" fmla="*/ 190976 w 244221"/>
                <a:gd name="connsiteY9" fmla="*/ 69628 h 132492"/>
                <a:gd name="connsiteX10" fmla="*/ 244221 w 244221"/>
                <a:gd name="connsiteY10"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221" h="132492">
                  <a:moveTo>
                    <a:pt x="244221" y="132493"/>
                  </a:moveTo>
                  <a:cubicBezTo>
                    <a:pt x="162782" y="132493"/>
                    <a:pt x="81439" y="132493"/>
                    <a:pt x="0" y="132493"/>
                  </a:cubicBezTo>
                  <a:cubicBezTo>
                    <a:pt x="23622" y="71533"/>
                    <a:pt x="74962" y="42291"/>
                    <a:pt x="148018" y="55531"/>
                  </a:cubicBezTo>
                  <a:cubicBezTo>
                    <a:pt x="156686" y="57055"/>
                    <a:pt x="167735" y="59341"/>
                    <a:pt x="169259" y="44863"/>
                  </a:cubicBezTo>
                  <a:cubicBezTo>
                    <a:pt x="170878" y="28956"/>
                    <a:pt x="162687" y="36195"/>
                    <a:pt x="153353" y="35433"/>
                  </a:cubicBezTo>
                  <a:cubicBezTo>
                    <a:pt x="127826" y="33147"/>
                    <a:pt x="127540" y="18002"/>
                    <a:pt x="142113" y="381"/>
                  </a:cubicBezTo>
                  <a:cubicBezTo>
                    <a:pt x="148114" y="286"/>
                    <a:pt x="154019" y="95"/>
                    <a:pt x="160020" y="0"/>
                  </a:cubicBezTo>
                  <a:cubicBezTo>
                    <a:pt x="160782" y="9239"/>
                    <a:pt x="159639" y="20860"/>
                    <a:pt x="174689" y="10287"/>
                  </a:cubicBezTo>
                  <a:cubicBezTo>
                    <a:pt x="207074" y="-12382"/>
                    <a:pt x="233362" y="6191"/>
                    <a:pt x="241554" y="32861"/>
                  </a:cubicBezTo>
                  <a:cubicBezTo>
                    <a:pt x="254032" y="73057"/>
                    <a:pt x="210217" y="57626"/>
                    <a:pt x="190976" y="69628"/>
                  </a:cubicBezTo>
                  <a:cubicBezTo>
                    <a:pt x="216218" y="85820"/>
                    <a:pt x="236506" y="104013"/>
                    <a:pt x="244221" y="132493"/>
                  </a:cubicBezTo>
                  <a:close/>
                </a:path>
              </a:pathLst>
            </a:custGeom>
            <a:solidFill>
              <a:srgbClr val="FCFC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2" name="Freeform: Shape 1331"/>
            <p:cNvSpPr/>
            <p:nvPr/>
          </p:nvSpPr>
          <p:spPr>
            <a:xfrm>
              <a:off x="2391557" y="5217159"/>
              <a:ext cx="71880" cy="57721"/>
            </a:xfrm>
            <a:custGeom>
              <a:avLst/>
              <a:gdLst>
                <a:gd name="connsiteX0" fmla="*/ 12933 w 71880"/>
                <a:gd name="connsiteY0" fmla="*/ 857 h 57721"/>
                <a:gd name="connsiteX1" fmla="*/ 69797 w 71880"/>
                <a:gd name="connsiteY1" fmla="*/ 0 h 57721"/>
                <a:gd name="connsiteX2" fmla="*/ 62463 w 71880"/>
                <a:gd name="connsiteY2" fmla="*/ 57721 h 57721"/>
                <a:gd name="connsiteX3" fmla="*/ 3789 w 71880"/>
                <a:gd name="connsiteY3" fmla="*/ 57245 h 57721"/>
                <a:gd name="connsiteX4" fmla="*/ 12933 w 71880"/>
                <a:gd name="connsiteY4" fmla="*/ 857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0" h="57721">
                  <a:moveTo>
                    <a:pt x="12933" y="857"/>
                  </a:moveTo>
                  <a:cubicBezTo>
                    <a:pt x="31887" y="571"/>
                    <a:pt x="50842" y="286"/>
                    <a:pt x="69797" y="0"/>
                  </a:cubicBezTo>
                  <a:cubicBezTo>
                    <a:pt x="69987" y="19621"/>
                    <a:pt x="77607" y="40100"/>
                    <a:pt x="62463" y="57721"/>
                  </a:cubicBezTo>
                  <a:cubicBezTo>
                    <a:pt x="42936" y="57531"/>
                    <a:pt x="23315" y="57341"/>
                    <a:pt x="3789" y="57245"/>
                  </a:cubicBezTo>
                  <a:cubicBezTo>
                    <a:pt x="-4784" y="36576"/>
                    <a:pt x="2455" y="18479"/>
                    <a:pt x="12933" y="857"/>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3" name="Freeform: Shape 1332"/>
            <p:cNvSpPr/>
            <p:nvPr/>
          </p:nvSpPr>
          <p:spPr>
            <a:xfrm>
              <a:off x="2277235" y="5218016"/>
              <a:ext cx="99033" cy="56388"/>
            </a:xfrm>
            <a:custGeom>
              <a:avLst/>
              <a:gdLst>
                <a:gd name="connsiteX0" fmla="*/ 22575 w 99033"/>
                <a:gd name="connsiteY0" fmla="*/ 0 h 56388"/>
                <a:gd name="connsiteX1" fmla="*/ 82202 w 99033"/>
                <a:gd name="connsiteY1" fmla="*/ 0 h 56388"/>
                <a:gd name="connsiteX2" fmla="*/ 91346 w 99033"/>
                <a:gd name="connsiteY2" fmla="*/ 56388 h 56388"/>
                <a:gd name="connsiteX3" fmla="*/ 3906 w 99033"/>
                <a:gd name="connsiteY3" fmla="*/ 56388 h 56388"/>
                <a:gd name="connsiteX4" fmla="*/ 22575 w 99033"/>
                <a:gd name="connsiteY4" fmla="*/ 0 h 5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33" h="56388">
                  <a:moveTo>
                    <a:pt x="22575" y="0"/>
                  </a:moveTo>
                  <a:cubicBezTo>
                    <a:pt x="42482" y="0"/>
                    <a:pt x="62294" y="0"/>
                    <a:pt x="82202" y="0"/>
                  </a:cubicBezTo>
                  <a:cubicBezTo>
                    <a:pt x="103061" y="15907"/>
                    <a:pt x="102585" y="35338"/>
                    <a:pt x="91346" y="56388"/>
                  </a:cubicBezTo>
                  <a:cubicBezTo>
                    <a:pt x="62199" y="56388"/>
                    <a:pt x="33053" y="56388"/>
                    <a:pt x="3906" y="56388"/>
                  </a:cubicBezTo>
                  <a:cubicBezTo>
                    <a:pt x="-5524" y="32480"/>
                    <a:pt x="2668" y="14288"/>
                    <a:pt x="22575" y="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4" name="Freeform: Shape 1333"/>
            <p:cNvSpPr/>
            <p:nvPr/>
          </p:nvSpPr>
          <p:spPr>
            <a:xfrm>
              <a:off x="2357877" y="5208336"/>
              <a:ext cx="58004" cy="66067"/>
            </a:xfrm>
            <a:custGeom>
              <a:avLst/>
              <a:gdLst>
                <a:gd name="connsiteX0" fmla="*/ 10704 w 58004"/>
                <a:gd name="connsiteY0" fmla="*/ 66068 h 66067"/>
                <a:gd name="connsiteX1" fmla="*/ 1560 w 58004"/>
                <a:gd name="connsiteY1" fmla="*/ 9680 h 66067"/>
                <a:gd name="connsiteX2" fmla="*/ 46708 w 58004"/>
                <a:gd name="connsiteY2" fmla="*/ 9680 h 66067"/>
                <a:gd name="connsiteX3" fmla="*/ 37564 w 58004"/>
                <a:gd name="connsiteY3" fmla="*/ 66068 h 66067"/>
                <a:gd name="connsiteX4" fmla="*/ 10704 w 58004"/>
                <a:gd name="connsiteY4" fmla="*/ 66068 h 6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4" h="66067">
                  <a:moveTo>
                    <a:pt x="10704" y="66068"/>
                  </a:moveTo>
                  <a:cubicBezTo>
                    <a:pt x="-4536" y="49209"/>
                    <a:pt x="703" y="29111"/>
                    <a:pt x="1560" y="9680"/>
                  </a:cubicBezTo>
                  <a:cubicBezTo>
                    <a:pt x="16609" y="-3179"/>
                    <a:pt x="31659" y="-3274"/>
                    <a:pt x="46708" y="9680"/>
                  </a:cubicBezTo>
                  <a:cubicBezTo>
                    <a:pt x="62615" y="31492"/>
                    <a:pt x="63568" y="51018"/>
                    <a:pt x="37564" y="66068"/>
                  </a:cubicBezTo>
                  <a:cubicBezTo>
                    <a:pt x="28611" y="66068"/>
                    <a:pt x="19657" y="66068"/>
                    <a:pt x="10704" y="66068"/>
                  </a:cubicBezTo>
                  <a:close/>
                </a:path>
              </a:pathLst>
            </a:custGeom>
            <a:solidFill>
              <a:srgbClr val="5042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5" name="Freeform: Shape 1334"/>
            <p:cNvSpPr/>
            <p:nvPr/>
          </p:nvSpPr>
          <p:spPr>
            <a:xfrm>
              <a:off x="2243519" y="5208623"/>
              <a:ext cx="58138" cy="65781"/>
            </a:xfrm>
            <a:custGeom>
              <a:avLst/>
              <a:gdLst>
                <a:gd name="connsiteX0" fmla="*/ 56291 w 58138"/>
                <a:gd name="connsiteY0" fmla="*/ 9394 h 65781"/>
                <a:gd name="connsiteX1" fmla="*/ 37622 w 58138"/>
                <a:gd name="connsiteY1" fmla="*/ 65782 h 65781"/>
                <a:gd name="connsiteX2" fmla="*/ 10761 w 58138"/>
                <a:gd name="connsiteY2" fmla="*/ 65782 h 65781"/>
                <a:gd name="connsiteX3" fmla="*/ 1522 w 58138"/>
                <a:gd name="connsiteY3" fmla="*/ 9394 h 65781"/>
                <a:gd name="connsiteX4" fmla="*/ 56291 w 58138"/>
                <a:gd name="connsiteY4" fmla="*/ 9394 h 6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8" h="65781">
                  <a:moveTo>
                    <a:pt x="56291" y="9394"/>
                  </a:moveTo>
                  <a:cubicBezTo>
                    <a:pt x="62292" y="32254"/>
                    <a:pt x="53052" y="49970"/>
                    <a:pt x="37622" y="65782"/>
                  </a:cubicBezTo>
                  <a:cubicBezTo>
                    <a:pt x="28668" y="65782"/>
                    <a:pt x="19715" y="65782"/>
                    <a:pt x="10761" y="65782"/>
                  </a:cubicBezTo>
                  <a:cubicBezTo>
                    <a:pt x="-4479" y="49018"/>
                    <a:pt x="665" y="28825"/>
                    <a:pt x="1522" y="9394"/>
                  </a:cubicBezTo>
                  <a:cubicBezTo>
                    <a:pt x="19810" y="7393"/>
                    <a:pt x="38003" y="-10704"/>
                    <a:pt x="56291" y="9394"/>
                  </a:cubicBezTo>
                  <a:close/>
                </a:path>
              </a:pathLst>
            </a:custGeom>
            <a:solidFill>
              <a:srgbClr val="4A3C4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36" name="Group 1335"/>
          <p:cNvGrpSpPr/>
          <p:nvPr/>
        </p:nvGrpSpPr>
        <p:grpSpPr>
          <a:xfrm>
            <a:off x="9641126" y="617935"/>
            <a:ext cx="839390" cy="3643198"/>
            <a:chOff x="9721160" y="846053"/>
            <a:chExt cx="1119187" cy="4857597"/>
          </a:xfrm>
        </p:grpSpPr>
        <p:grpSp>
          <p:nvGrpSpPr>
            <p:cNvPr id="1337" name="Group 1336"/>
            <p:cNvGrpSpPr/>
            <p:nvPr/>
          </p:nvGrpSpPr>
          <p:grpSpPr>
            <a:xfrm>
              <a:off x="9737034" y="2105530"/>
              <a:ext cx="1103313" cy="1011238"/>
              <a:chOff x="6405563" y="4003675"/>
              <a:chExt cx="1103313" cy="1011238"/>
            </a:xfrm>
          </p:grpSpPr>
          <p:sp>
            <p:nvSpPr>
              <p:cNvPr id="1393" name="Freeform 305"/>
              <p:cNvSpPr>
                <a:spLocks noEditPoints="1"/>
              </p:cNvSpPr>
              <p:nvPr/>
            </p:nvSpPr>
            <p:spPr bwMode="auto">
              <a:xfrm>
                <a:off x="6405563" y="4060825"/>
                <a:ext cx="1103313" cy="954088"/>
              </a:xfrm>
              <a:custGeom>
                <a:avLst/>
                <a:gdLst>
                  <a:gd name="T0" fmla="*/ 1595 w 5365"/>
                  <a:gd name="T1" fmla="*/ 4551 h 4635"/>
                  <a:gd name="T2" fmla="*/ 1247 w 5365"/>
                  <a:gd name="T3" fmla="*/ 4420 h 4635"/>
                  <a:gd name="T4" fmla="*/ 1015 w 5365"/>
                  <a:gd name="T5" fmla="*/ 4286 h 4635"/>
                  <a:gd name="T6" fmla="*/ 833 w 5365"/>
                  <a:gd name="T7" fmla="*/ 4155 h 4635"/>
                  <a:gd name="T8" fmla="*/ 685 w 5365"/>
                  <a:gd name="T9" fmla="*/ 4021 h 4635"/>
                  <a:gd name="T10" fmla="*/ 552 w 5365"/>
                  <a:gd name="T11" fmla="*/ 3880 h 4635"/>
                  <a:gd name="T12" fmla="*/ 420 w 5365"/>
                  <a:gd name="T13" fmla="*/ 3705 h 4635"/>
                  <a:gd name="T14" fmla="*/ 287 w 5365"/>
                  <a:gd name="T15" fmla="*/ 3486 h 4635"/>
                  <a:gd name="T16" fmla="*/ 155 w 5365"/>
                  <a:gd name="T17" fmla="*/ 3175 h 4635"/>
                  <a:gd name="T18" fmla="*/ 633 w 5365"/>
                  <a:gd name="T19" fmla="*/ 2788 h 4635"/>
                  <a:gd name="T20" fmla="*/ 1167 w 5365"/>
                  <a:gd name="T21" fmla="*/ 2655 h 4635"/>
                  <a:gd name="T22" fmla="*/ 1518 w 5365"/>
                  <a:gd name="T23" fmla="*/ 2523 h 4635"/>
                  <a:gd name="T24" fmla="*/ 1795 w 5365"/>
                  <a:gd name="T25" fmla="*/ 2390 h 4635"/>
                  <a:gd name="T26" fmla="*/ 2033 w 5365"/>
                  <a:gd name="T27" fmla="*/ 2258 h 4635"/>
                  <a:gd name="T28" fmla="*/ 2242 w 5365"/>
                  <a:gd name="T29" fmla="*/ 2125 h 4635"/>
                  <a:gd name="T30" fmla="*/ 2433 w 5365"/>
                  <a:gd name="T31" fmla="*/ 1993 h 4635"/>
                  <a:gd name="T32" fmla="*/ 2605 w 5365"/>
                  <a:gd name="T33" fmla="*/ 1860 h 4635"/>
                  <a:gd name="T34" fmla="*/ 2768 w 5365"/>
                  <a:gd name="T35" fmla="*/ 1728 h 4635"/>
                  <a:gd name="T36" fmla="*/ 2918 w 5365"/>
                  <a:gd name="T37" fmla="*/ 1595 h 4635"/>
                  <a:gd name="T38" fmla="*/ 3063 w 5365"/>
                  <a:gd name="T39" fmla="*/ 1463 h 4635"/>
                  <a:gd name="T40" fmla="*/ 3197 w 5365"/>
                  <a:gd name="T41" fmla="*/ 1330 h 4635"/>
                  <a:gd name="T42" fmla="*/ 3330 w 5365"/>
                  <a:gd name="T43" fmla="*/ 1195 h 4635"/>
                  <a:gd name="T44" fmla="*/ 3462 w 5365"/>
                  <a:gd name="T45" fmla="*/ 1050 h 4635"/>
                  <a:gd name="T46" fmla="*/ 3595 w 5365"/>
                  <a:gd name="T47" fmla="*/ 900 h 4635"/>
                  <a:gd name="T48" fmla="*/ 3727 w 5365"/>
                  <a:gd name="T49" fmla="*/ 740 h 4635"/>
                  <a:gd name="T50" fmla="*/ 3860 w 5365"/>
                  <a:gd name="T51" fmla="*/ 575 h 4635"/>
                  <a:gd name="T52" fmla="*/ 3992 w 5365"/>
                  <a:gd name="T53" fmla="*/ 400 h 4635"/>
                  <a:gd name="T54" fmla="*/ 4125 w 5365"/>
                  <a:gd name="T55" fmla="*/ 218 h 4635"/>
                  <a:gd name="T56" fmla="*/ 4257 w 5365"/>
                  <a:gd name="T57" fmla="*/ 25 h 4635"/>
                  <a:gd name="T58" fmla="*/ 4458 w 5365"/>
                  <a:gd name="T59" fmla="*/ 115 h 4635"/>
                  <a:gd name="T60" fmla="*/ 4627 w 5365"/>
                  <a:gd name="T61" fmla="*/ 248 h 4635"/>
                  <a:gd name="T62" fmla="*/ 4768 w 5365"/>
                  <a:gd name="T63" fmla="*/ 381 h 4635"/>
                  <a:gd name="T64" fmla="*/ 4900 w 5365"/>
                  <a:gd name="T65" fmla="*/ 533 h 4635"/>
                  <a:gd name="T66" fmla="*/ 5033 w 5365"/>
                  <a:gd name="T67" fmla="*/ 718 h 4635"/>
                  <a:gd name="T68" fmla="*/ 5165 w 5365"/>
                  <a:gd name="T69" fmla="*/ 961 h 4635"/>
                  <a:gd name="T70" fmla="*/ 5298 w 5365"/>
                  <a:gd name="T71" fmla="*/ 1331 h 4635"/>
                  <a:gd name="T72" fmla="*/ 4937 w 5365"/>
                  <a:gd name="T73" fmla="*/ 1731 h 4635"/>
                  <a:gd name="T74" fmla="*/ 4512 w 5365"/>
                  <a:gd name="T75" fmla="*/ 1863 h 4635"/>
                  <a:gd name="T76" fmla="*/ 4203 w 5365"/>
                  <a:gd name="T77" fmla="*/ 1996 h 4635"/>
                  <a:gd name="T78" fmla="*/ 3943 w 5365"/>
                  <a:gd name="T79" fmla="*/ 2128 h 4635"/>
                  <a:gd name="T80" fmla="*/ 3718 w 5365"/>
                  <a:gd name="T81" fmla="*/ 2261 h 4635"/>
                  <a:gd name="T82" fmla="*/ 3512 w 5365"/>
                  <a:gd name="T83" fmla="*/ 2393 h 4635"/>
                  <a:gd name="T84" fmla="*/ 3325 w 5365"/>
                  <a:gd name="T85" fmla="*/ 2526 h 4635"/>
                  <a:gd name="T86" fmla="*/ 3148 w 5365"/>
                  <a:gd name="T87" fmla="*/ 2658 h 4635"/>
                  <a:gd name="T88" fmla="*/ 2985 w 5365"/>
                  <a:gd name="T89" fmla="*/ 2791 h 4635"/>
                  <a:gd name="T90" fmla="*/ 2828 w 5365"/>
                  <a:gd name="T91" fmla="*/ 2923 h 4635"/>
                  <a:gd name="T92" fmla="*/ 2680 w 5365"/>
                  <a:gd name="T93" fmla="*/ 3056 h 4635"/>
                  <a:gd name="T94" fmla="*/ 2538 w 5365"/>
                  <a:gd name="T95" fmla="*/ 3188 h 4635"/>
                  <a:gd name="T96" fmla="*/ 2403 w 5365"/>
                  <a:gd name="T97" fmla="*/ 3321 h 4635"/>
                  <a:gd name="T98" fmla="*/ 2270 w 5365"/>
                  <a:gd name="T99" fmla="*/ 3455 h 4635"/>
                  <a:gd name="T100" fmla="*/ 2138 w 5365"/>
                  <a:gd name="T101" fmla="*/ 3596 h 4635"/>
                  <a:gd name="T102" fmla="*/ 2005 w 5365"/>
                  <a:gd name="T103" fmla="*/ 3740 h 4635"/>
                  <a:gd name="T104" fmla="*/ 1873 w 5365"/>
                  <a:gd name="T105" fmla="*/ 3891 h 4635"/>
                  <a:gd name="T106" fmla="*/ 1740 w 5365"/>
                  <a:gd name="T107" fmla="*/ 4046 h 4635"/>
                  <a:gd name="T108" fmla="*/ 1608 w 5365"/>
                  <a:gd name="T109" fmla="*/ 4210 h 4635"/>
                  <a:gd name="T110" fmla="*/ 1475 w 5365"/>
                  <a:gd name="T111" fmla="*/ 4376 h 4635"/>
                  <a:gd name="T112" fmla="*/ 1542 w 5365"/>
                  <a:gd name="T113" fmla="*/ 4535 h 4635"/>
                  <a:gd name="T114" fmla="*/ 5053 w 5365"/>
                  <a:gd name="T115" fmla="*/ 3548 h 4635"/>
                  <a:gd name="T116" fmla="*/ 5117 w 5365"/>
                  <a:gd name="T117" fmla="*/ 3423 h 4635"/>
                  <a:gd name="T118" fmla="*/ 5145 w 5365"/>
                  <a:gd name="T119" fmla="*/ 3366 h 4635"/>
                  <a:gd name="T120" fmla="*/ 5253 w 5365"/>
                  <a:gd name="T121" fmla="*/ 3048 h 4635"/>
                  <a:gd name="T122" fmla="*/ 5307 w 5365"/>
                  <a:gd name="T123" fmla="*/ 2810 h 4635"/>
                  <a:gd name="T124" fmla="*/ 28 w 5365"/>
                  <a:gd name="T125" fmla="*/ 2315 h 4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5" h="4635">
                    <a:moveTo>
                      <a:pt x="2127" y="4635"/>
                    </a:moveTo>
                    <a:lnTo>
                      <a:pt x="2127" y="4633"/>
                    </a:lnTo>
                    <a:lnTo>
                      <a:pt x="2078" y="4633"/>
                    </a:lnTo>
                    <a:lnTo>
                      <a:pt x="2078" y="4631"/>
                    </a:lnTo>
                    <a:lnTo>
                      <a:pt x="2055" y="4631"/>
                    </a:lnTo>
                    <a:lnTo>
                      <a:pt x="2055" y="4630"/>
                    </a:lnTo>
                    <a:lnTo>
                      <a:pt x="2032" y="4630"/>
                    </a:lnTo>
                    <a:lnTo>
                      <a:pt x="2032" y="4628"/>
                    </a:lnTo>
                    <a:lnTo>
                      <a:pt x="2008" y="4628"/>
                    </a:lnTo>
                    <a:lnTo>
                      <a:pt x="2008" y="4626"/>
                    </a:lnTo>
                    <a:lnTo>
                      <a:pt x="1985" y="4626"/>
                    </a:lnTo>
                    <a:lnTo>
                      <a:pt x="1985" y="4625"/>
                    </a:lnTo>
                    <a:lnTo>
                      <a:pt x="1968" y="4625"/>
                    </a:lnTo>
                    <a:lnTo>
                      <a:pt x="1968" y="4623"/>
                    </a:lnTo>
                    <a:lnTo>
                      <a:pt x="1955" y="4623"/>
                    </a:lnTo>
                    <a:lnTo>
                      <a:pt x="1955" y="4621"/>
                    </a:lnTo>
                    <a:lnTo>
                      <a:pt x="1942" y="4621"/>
                    </a:lnTo>
                    <a:lnTo>
                      <a:pt x="1942" y="4620"/>
                    </a:lnTo>
                    <a:lnTo>
                      <a:pt x="1957" y="4620"/>
                    </a:lnTo>
                    <a:lnTo>
                      <a:pt x="1957" y="4621"/>
                    </a:lnTo>
                    <a:lnTo>
                      <a:pt x="1970" y="4621"/>
                    </a:lnTo>
                    <a:lnTo>
                      <a:pt x="1970" y="4623"/>
                    </a:lnTo>
                    <a:lnTo>
                      <a:pt x="1987" y="4623"/>
                    </a:lnTo>
                    <a:lnTo>
                      <a:pt x="1987" y="4625"/>
                    </a:lnTo>
                    <a:lnTo>
                      <a:pt x="2010" y="4625"/>
                    </a:lnTo>
                    <a:lnTo>
                      <a:pt x="2010" y="4626"/>
                    </a:lnTo>
                    <a:lnTo>
                      <a:pt x="2033" y="4626"/>
                    </a:lnTo>
                    <a:lnTo>
                      <a:pt x="2033" y="4628"/>
                    </a:lnTo>
                    <a:lnTo>
                      <a:pt x="2057" y="4628"/>
                    </a:lnTo>
                    <a:lnTo>
                      <a:pt x="2057" y="4630"/>
                    </a:lnTo>
                    <a:lnTo>
                      <a:pt x="2080" y="4630"/>
                    </a:lnTo>
                    <a:lnTo>
                      <a:pt x="2080" y="4631"/>
                    </a:lnTo>
                    <a:lnTo>
                      <a:pt x="2128" y="4631"/>
                    </a:lnTo>
                    <a:lnTo>
                      <a:pt x="2128" y="4633"/>
                    </a:lnTo>
                    <a:lnTo>
                      <a:pt x="2187" y="4633"/>
                    </a:lnTo>
                    <a:lnTo>
                      <a:pt x="2187" y="4635"/>
                    </a:lnTo>
                    <a:lnTo>
                      <a:pt x="2127" y="4635"/>
                    </a:lnTo>
                    <a:close/>
                    <a:moveTo>
                      <a:pt x="1927" y="4620"/>
                    </a:moveTo>
                    <a:lnTo>
                      <a:pt x="1927" y="4618"/>
                    </a:lnTo>
                    <a:lnTo>
                      <a:pt x="1913" y="4618"/>
                    </a:lnTo>
                    <a:lnTo>
                      <a:pt x="1913" y="4616"/>
                    </a:lnTo>
                    <a:lnTo>
                      <a:pt x="1900" y="4616"/>
                    </a:lnTo>
                    <a:lnTo>
                      <a:pt x="1900" y="4615"/>
                    </a:lnTo>
                    <a:lnTo>
                      <a:pt x="1885" y="4615"/>
                    </a:lnTo>
                    <a:lnTo>
                      <a:pt x="1885" y="4613"/>
                    </a:lnTo>
                    <a:lnTo>
                      <a:pt x="1873" y="4613"/>
                    </a:lnTo>
                    <a:lnTo>
                      <a:pt x="1873" y="4611"/>
                    </a:lnTo>
                    <a:lnTo>
                      <a:pt x="1863" y="4611"/>
                    </a:lnTo>
                    <a:lnTo>
                      <a:pt x="1863" y="4610"/>
                    </a:lnTo>
                    <a:lnTo>
                      <a:pt x="1853" y="4610"/>
                    </a:lnTo>
                    <a:lnTo>
                      <a:pt x="1853" y="4608"/>
                    </a:lnTo>
                    <a:lnTo>
                      <a:pt x="1843" y="4608"/>
                    </a:lnTo>
                    <a:lnTo>
                      <a:pt x="1843" y="4606"/>
                    </a:lnTo>
                    <a:lnTo>
                      <a:pt x="1833" y="4606"/>
                    </a:lnTo>
                    <a:lnTo>
                      <a:pt x="1833" y="4605"/>
                    </a:lnTo>
                    <a:lnTo>
                      <a:pt x="1823" y="4605"/>
                    </a:lnTo>
                    <a:lnTo>
                      <a:pt x="1823" y="4603"/>
                    </a:lnTo>
                    <a:lnTo>
                      <a:pt x="1813" y="4603"/>
                    </a:lnTo>
                    <a:lnTo>
                      <a:pt x="1813" y="4601"/>
                    </a:lnTo>
                    <a:lnTo>
                      <a:pt x="1803" y="4601"/>
                    </a:lnTo>
                    <a:lnTo>
                      <a:pt x="1803" y="4600"/>
                    </a:lnTo>
                    <a:lnTo>
                      <a:pt x="1793" y="4600"/>
                    </a:lnTo>
                    <a:lnTo>
                      <a:pt x="1793" y="4598"/>
                    </a:lnTo>
                    <a:lnTo>
                      <a:pt x="1785" y="4598"/>
                    </a:lnTo>
                    <a:lnTo>
                      <a:pt x="1785" y="4596"/>
                    </a:lnTo>
                    <a:lnTo>
                      <a:pt x="1795" y="4596"/>
                    </a:lnTo>
                    <a:lnTo>
                      <a:pt x="1795" y="4598"/>
                    </a:lnTo>
                    <a:lnTo>
                      <a:pt x="1805" y="4598"/>
                    </a:lnTo>
                    <a:lnTo>
                      <a:pt x="1805" y="4600"/>
                    </a:lnTo>
                    <a:lnTo>
                      <a:pt x="1815" y="4600"/>
                    </a:lnTo>
                    <a:lnTo>
                      <a:pt x="1815" y="4601"/>
                    </a:lnTo>
                    <a:lnTo>
                      <a:pt x="1825" y="4601"/>
                    </a:lnTo>
                    <a:lnTo>
                      <a:pt x="1825" y="4603"/>
                    </a:lnTo>
                    <a:lnTo>
                      <a:pt x="1835" y="4603"/>
                    </a:lnTo>
                    <a:lnTo>
                      <a:pt x="1835" y="4605"/>
                    </a:lnTo>
                    <a:lnTo>
                      <a:pt x="1845" y="4605"/>
                    </a:lnTo>
                    <a:lnTo>
                      <a:pt x="1845" y="4606"/>
                    </a:lnTo>
                    <a:lnTo>
                      <a:pt x="1855" y="4606"/>
                    </a:lnTo>
                    <a:lnTo>
                      <a:pt x="1855" y="4608"/>
                    </a:lnTo>
                    <a:lnTo>
                      <a:pt x="1865" y="4608"/>
                    </a:lnTo>
                    <a:lnTo>
                      <a:pt x="1865" y="4610"/>
                    </a:lnTo>
                    <a:lnTo>
                      <a:pt x="1875" y="4610"/>
                    </a:lnTo>
                    <a:lnTo>
                      <a:pt x="1875" y="4611"/>
                    </a:lnTo>
                    <a:lnTo>
                      <a:pt x="1887" y="4611"/>
                    </a:lnTo>
                    <a:lnTo>
                      <a:pt x="1887" y="4613"/>
                    </a:lnTo>
                    <a:lnTo>
                      <a:pt x="1902" y="4613"/>
                    </a:lnTo>
                    <a:lnTo>
                      <a:pt x="1902" y="4615"/>
                    </a:lnTo>
                    <a:lnTo>
                      <a:pt x="1915" y="4615"/>
                    </a:lnTo>
                    <a:lnTo>
                      <a:pt x="1915" y="4616"/>
                    </a:lnTo>
                    <a:lnTo>
                      <a:pt x="1928" y="4616"/>
                    </a:lnTo>
                    <a:lnTo>
                      <a:pt x="1928" y="4618"/>
                    </a:lnTo>
                    <a:lnTo>
                      <a:pt x="1942" y="4618"/>
                    </a:lnTo>
                    <a:lnTo>
                      <a:pt x="1942" y="4620"/>
                    </a:lnTo>
                    <a:lnTo>
                      <a:pt x="1927" y="4620"/>
                    </a:lnTo>
                    <a:close/>
                    <a:moveTo>
                      <a:pt x="1775" y="4596"/>
                    </a:moveTo>
                    <a:lnTo>
                      <a:pt x="1775" y="4595"/>
                    </a:lnTo>
                    <a:lnTo>
                      <a:pt x="1767" y="4595"/>
                    </a:lnTo>
                    <a:lnTo>
                      <a:pt x="1767" y="4593"/>
                    </a:lnTo>
                    <a:lnTo>
                      <a:pt x="1760" y="4593"/>
                    </a:lnTo>
                    <a:lnTo>
                      <a:pt x="1760" y="4591"/>
                    </a:lnTo>
                    <a:lnTo>
                      <a:pt x="1752" y="4591"/>
                    </a:lnTo>
                    <a:lnTo>
                      <a:pt x="1752" y="4590"/>
                    </a:lnTo>
                    <a:lnTo>
                      <a:pt x="1745" y="4590"/>
                    </a:lnTo>
                    <a:lnTo>
                      <a:pt x="1745" y="4588"/>
                    </a:lnTo>
                    <a:lnTo>
                      <a:pt x="1753" y="4588"/>
                    </a:lnTo>
                    <a:lnTo>
                      <a:pt x="1753" y="4590"/>
                    </a:lnTo>
                    <a:lnTo>
                      <a:pt x="1762" y="4590"/>
                    </a:lnTo>
                    <a:lnTo>
                      <a:pt x="1762" y="4591"/>
                    </a:lnTo>
                    <a:lnTo>
                      <a:pt x="1768" y="4591"/>
                    </a:lnTo>
                    <a:lnTo>
                      <a:pt x="1768" y="4593"/>
                    </a:lnTo>
                    <a:lnTo>
                      <a:pt x="1777" y="4593"/>
                    </a:lnTo>
                    <a:lnTo>
                      <a:pt x="1777" y="4595"/>
                    </a:lnTo>
                    <a:lnTo>
                      <a:pt x="1785" y="4595"/>
                    </a:lnTo>
                    <a:lnTo>
                      <a:pt x="1785" y="4596"/>
                    </a:lnTo>
                    <a:lnTo>
                      <a:pt x="1775" y="4596"/>
                    </a:lnTo>
                    <a:close/>
                    <a:moveTo>
                      <a:pt x="1737" y="4588"/>
                    </a:moveTo>
                    <a:lnTo>
                      <a:pt x="1737" y="4586"/>
                    </a:lnTo>
                    <a:lnTo>
                      <a:pt x="1728" y="4586"/>
                    </a:lnTo>
                    <a:lnTo>
                      <a:pt x="1728" y="4585"/>
                    </a:lnTo>
                    <a:lnTo>
                      <a:pt x="1722" y="4585"/>
                    </a:lnTo>
                    <a:lnTo>
                      <a:pt x="1722" y="4583"/>
                    </a:lnTo>
                    <a:lnTo>
                      <a:pt x="1713" y="4583"/>
                    </a:lnTo>
                    <a:lnTo>
                      <a:pt x="1713" y="4581"/>
                    </a:lnTo>
                    <a:lnTo>
                      <a:pt x="1707" y="4581"/>
                    </a:lnTo>
                    <a:lnTo>
                      <a:pt x="1707" y="4580"/>
                    </a:lnTo>
                    <a:lnTo>
                      <a:pt x="1698" y="4580"/>
                    </a:lnTo>
                    <a:lnTo>
                      <a:pt x="1698" y="4578"/>
                    </a:lnTo>
                    <a:lnTo>
                      <a:pt x="1690" y="4578"/>
                    </a:lnTo>
                    <a:lnTo>
                      <a:pt x="1690" y="4576"/>
                    </a:lnTo>
                    <a:lnTo>
                      <a:pt x="1683" y="4576"/>
                    </a:lnTo>
                    <a:lnTo>
                      <a:pt x="1683" y="4575"/>
                    </a:lnTo>
                    <a:lnTo>
                      <a:pt x="1675" y="4575"/>
                    </a:lnTo>
                    <a:lnTo>
                      <a:pt x="1675" y="4573"/>
                    </a:lnTo>
                    <a:lnTo>
                      <a:pt x="1670" y="4573"/>
                    </a:lnTo>
                    <a:lnTo>
                      <a:pt x="1670" y="4571"/>
                    </a:lnTo>
                    <a:lnTo>
                      <a:pt x="1663" y="4571"/>
                    </a:lnTo>
                    <a:lnTo>
                      <a:pt x="1663" y="4570"/>
                    </a:lnTo>
                    <a:lnTo>
                      <a:pt x="1657" y="4570"/>
                    </a:lnTo>
                    <a:lnTo>
                      <a:pt x="1657" y="4568"/>
                    </a:lnTo>
                    <a:lnTo>
                      <a:pt x="1652" y="4568"/>
                    </a:lnTo>
                    <a:lnTo>
                      <a:pt x="1652" y="4566"/>
                    </a:lnTo>
                    <a:lnTo>
                      <a:pt x="1645" y="4566"/>
                    </a:lnTo>
                    <a:lnTo>
                      <a:pt x="1645" y="4565"/>
                    </a:lnTo>
                    <a:lnTo>
                      <a:pt x="1638" y="4565"/>
                    </a:lnTo>
                    <a:lnTo>
                      <a:pt x="1638" y="4563"/>
                    </a:lnTo>
                    <a:lnTo>
                      <a:pt x="1632" y="4563"/>
                    </a:lnTo>
                    <a:lnTo>
                      <a:pt x="1632" y="4561"/>
                    </a:lnTo>
                    <a:lnTo>
                      <a:pt x="1627" y="4561"/>
                    </a:lnTo>
                    <a:lnTo>
                      <a:pt x="1627" y="4560"/>
                    </a:lnTo>
                    <a:lnTo>
                      <a:pt x="1620" y="4560"/>
                    </a:lnTo>
                    <a:lnTo>
                      <a:pt x="1620" y="4558"/>
                    </a:lnTo>
                    <a:lnTo>
                      <a:pt x="1613" y="4558"/>
                    </a:lnTo>
                    <a:lnTo>
                      <a:pt x="1613" y="4556"/>
                    </a:lnTo>
                    <a:lnTo>
                      <a:pt x="1607" y="4556"/>
                    </a:lnTo>
                    <a:lnTo>
                      <a:pt x="1607" y="4555"/>
                    </a:lnTo>
                    <a:lnTo>
                      <a:pt x="1602" y="4555"/>
                    </a:lnTo>
                    <a:lnTo>
                      <a:pt x="1602" y="4553"/>
                    </a:lnTo>
                    <a:lnTo>
                      <a:pt x="1595" y="4553"/>
                    </a:lnTo>
                    <a:lnTo>
                      <a:pt x="1595" y="4551"/>
                    </a:lnTo>
                    <a:lnTo>
                      <a:pt x="1588" y="4551"/>
                    </a:lnTo>
                    <a:lnTo>
                      <a:pt x="1588" y="4550"/>
                    </a:lnTo>
                    <a:lnTo>
                      <a:pt x="1583" y="4550"/>
                    </a:lnTo>
                    <a:lnTo>
                      <a:pt x="1583" y="4548"/>
                    </a:lnTo>
                    <a:lnTo>
                      <a:pt x="1577" y="4548"/>
                    </a:lnTo>
                    <a:lnTo>
                      <a:pt x="1577" y="4546"/>
                    </a:lnTo>
                    <a:lnTo>
                      <a:pt x="1572" y="4546"/>
                    </a:lnTo>
                    <a:lnTo>
                      <a:pt x="1572" y="4545"/>
                    </a:lnTo>
                    <a:lnTo>
                      <a:pt x="1567" y="4545"/>
                    </a:lnTo>
                    <a:lnTo>
                      <a:pt x="1567" y="4543"/>
                    </a:lnTo>
                    <a:lnTo>
                      <a:pt x="1562" y="4543"/>
                    </a:lnTo>
                    <a:lnTo>
                      <a:pt x="1562" y="4541"/>
                    </a:lnTo>
                    <a:lnTo>
                      <a:pt x="1557" y="4541"/>
                    </a:lnTo>
                    <a:lnTo>
                      <a:pt x="1557" y="4540"/>
                    </a:lnTo>
                    <a:lnTo>
                      <a:pt x="1552" y="4540"/>
                    </a:lnTo>
                    <a:lnTo>
                      <a:pt x="1552" y="4538"/>
                    </a:lnTo>
                    <a:lnTo>
                      <a:pt x="1545" y="4538"/>
                    </a:lnTo>
                    <a:lnTo>
                      <a:pt x="1545" y="4536"/>
                    </a:lnTo>
                    <a:lnTo>
                      <a:pt x="1540" y="4536"/>
                    </a:lnTo>
                    <a:lnTo>
                      <a:pt x="1540" y="4535"/>
                    </a:lnTo>
                    <a:lnTo>
                      <a:pt x="1535" y="4535"/>
                    </a:lnTo>
                    <a:lnTo>
                      <a:pt x="1535" y="4533"/>
                    </a:lnTo>
                    <a:lnTo>
                      <a:pt x="1530" y="4533"/>
                    </a:lnTo>
                    <a:lnTo>
                      <a:pt x="1530" y="4531"/>
                    </a:lnTo>
                    <a:lnTo>
                      <a:pt x="1525" y="4531"/>
                    </a:lnTo>
                    <a:lnTo>
                      <a:pt x="1525" y="4530"/>
                    </a:lnTo>
                    <a:lnTo>
                      <a:pt x="1520" y="4530"/>
                    </a:lnTo>
                    <a:lnTo>
                      <a:pt x="1520" y="4528"/>
                    </a:lnTo>
                    <a:lnTo>
                      <a:pt x="1515" y="4528"/>
                    </a:lnTo>
                    <a:lnTo>
                      <a:pt x="1515" y="4526"/>
                    </a:lnTo>
                    <a:lnTo>
                      <a:pt x="1510" y="4526"/>
                    </a:lnTo>
                    <a:lnTo>
                      <a:pt x="1510" y="4525"/>
                    </a:lnTo>
                    <a:lnTo>
                      <a:pt x="1503" y="4525"/>
                    </a:lnTo>
                    <a:lnTo>
                      <a:pt x="1503" y="4523"/>
                    </a:lnTo>
                    <a:lnTo>
                      <a:pt x="1498" y="4523"/>
                    </a:lnTo>
                    <a:lnTo>
                      <a:pt x="1498" y="4521"/>
                    </a:lnTo>
                    <a:lnTo>
                      <a:pt x="1493" y="4521"/>
                    </a:lnTo>
                    <a:lnTo>
                      <a:pt x="1493" y="4520"/>
                    </a:lnTo>
                    <a:lnTo>
                      <a:pt x="1488" y="4520"/>
                    </a:lnTo>
                    <a:lnTo>
                      <a:pt x="1488" y="4518"/>
                    </a:lnTo>
                    <a:lnTo>
                      <a:pt x="1483" y="4518"/>
                    </a:lnTo>
                    <a:lnTo>
                      <a:pt x="1483" y="4516"/>
                    </a:lnTo>
                    <a:lnTo>
                      <a:pt x="1478" y="4516"/>
                    </a:lnTo>
                    <a:lnTo>
                      <a:pt x="1478" y="4515"/>
                    </a:lnTo>
                    <a:lnTo>
                      <a:pt x="1475" y="4515"/>
                    </a:lnTo>
                    <a:lnTo>
                      <a:pt x="1475" y="4513"/>
                    </a:lnTo>
                    <a:lnTo>
                      <a:pt x="1470" y="4513"/>
                    </a:lnTo>
                    <a:lnTo>
                      <a:pt x="1470" y="4511"/>
                    </a:lnTo>
                    <a:lnTo>
                      <a:pt x="1465" y="4511"/>
                    </a:lnTo>
                    <a:lnTo>
                      <a:pt x="1465" y="4510"/>
                    </a:lnTo>
                    <a:lnTo>
                      <a:pt x="1460" y="4510"/>
                    </a:lnTo>
                    <a:lnTo>
                      <a:pt x="1460" y="4508"/>
                    </a:lnTo>
                    <a:lnTo>
                      <a:pt x="1457" y="4508"/>
                    </a:lnTo>
                    <a:lnTo>
                      <a:pt x="1457" y="4506"/>
                    </a:lnTo>
                    <a:lnTo>
                      <a:pt x="1452" y="4506"/>
                    </a:lnTo>
                    <a:lnTo>
                      <a:pt x="1452" y="4505"/>
                    </a:lnTo>
                    <a:lnTo>
                      <a:pt x="1447" y="4505"/>
                    </a:lnTo>
                    <a:lnTo>
                      <a:pt x="1447" y="4503"/>
                    </a:lnTo>
                    <a:lnTo>
                      <a:pt x="1442" y="4503"/>
                    </a:lnTo>
                    <a:lnTo>
                      <a:pt x="1442" y="4501"/>
                    </a:lnTo>
                    <a:lnTo>
                      <a:pt x="1437" y="4501"/>
                    </a:lnTo>
                    <a:lnTo>
                      <a:pt x="1437" y="4500"/>
                    </a:lnTo>
                    <a:lnTo>
                      <a:pt x="1433" y="4500"/>
                    </a:lnTo>
                    <a:lnTo>
                      <a:pt x="1433" y="4498"/>
                    </a:lnTo>
                    <a:lnTo>
                      <a:pt x="1428" y="4498"/>
                    </a:lnTo>
                    <a:lnTo>
                      <a:pt x="1428" y="4496"/>
                    </a:lnTo>
                    <a:lnTo>
                      <a:pt x="1423" y="4496"/>
                    </a:lnTo>
                    <a:lnTo>
                      <a:pt x="1423" y="4495"/>
                    </a:lnTo>
                    <a:lnTo>
                      <a:pt x="1418" y="4495"/>
                    </a:lnTo>
                    <a:lnTo>
                      <a:pt x="1418" y="4493"/>
                    </a:lnTo>
                    <a:lnTo>
                      <a:pt x="1415" y="4493"/>
                    </a:lnTo>
                    <a:lnTo>
                      <a:pt x="1415" y="4491"/>
                    </a:lnTo>
                    <a:lnTo>
                      <a:pt x="1410" y="4491"/>
                    </a:lnTo>
                    <a:lnTo>
                      <a:pt x="1410" y="4490"/>
                    </a:lnTo>
                    <a:lnTo>
                      <a:pt x="1407" y="4490"/>
                    </a:lnTo>
                    <a:lnTo>
                      <a:pt x="1407" y="4488"/>
                    </a:lnTo>
                    <a:lnTo>
                      <a:pt x="1402" y="4488"/>
                    </a:lnTo>
                    <a:lnTo>
                      <a:pt x="1402" y="4486"/>
                    </a:lnTo>
                    <a:lnTo>
                      <a:pt x="1398" y="4486"/>
                    </a:lnTo>
                    <a:lnTo>
                      <a:pt x="1398" y="4485"/>
                    </a:lnTo>
                    <a:lnTo>
                      <a:pt x="1393" y="4485"/>
                    </a:lnTo>
                    <a:lnTo>
                      <a:pt x="1393" y="4483"/>
                    </a:lnTo>
                    <a:lnTo>
                      <a:pt x="1390" y="4483"/>
                    </a:lnTo>
                    <a:lnTo>
                      <a:pt x="1390" y="4481"/>
                    </a:lnTo>
                    <a:lnTo>
                      <a:pt x="1385" y="4481"/>
                    </a:lnTo>
                    <a:lnTo>
                      <a:pt x="1385" y="4480"/>
                    </a:lnTo>
                    <a:lnTo>
                      <a:pt x="1382" y="4480"/>
                    </a:lnTo>
                    <a:lnTo>
                      <a:pt x="1382" y="4478"/>
                    </a:lnTo>
                    <a:lnTo>
                      <a:pt x="1377" y="4478"/>
                    </a:lnTo>
                    <a:lnTo>
                      <a:pt x="1377" y="4476"/>
                    </a:lnTo>
                    <a:lnTo>
                      <a:pt x="1373" y="4476"/>
                    </a:lnTo>
                    <a:lnTo>
                      <a:pt x="1373" y="4475"/>
                    </a:lnTo>
                    <a:lnTo>
                      <a:pt x="1368" y="4475"/>
                    </a:lnTo>
                    <a:lnTo>
                      <a:pt x="1368" y="4473"/>
                    </a:lnTo>
                    <a:lnTo>
                      <a:pt x="1365" y="4473"/>
                    </a:lnTo>
                    <a:lnTo>
                      <a:pt x="1365" y="4471"/>
                    </a:lnTo>
                    <a:lnTo>
                      <a:pt x="1362" y="4471"/>
                    </a:lnTo>
                    <a:lnTo>
                      <a:pt x="1362" y="4470"/>
                    </a:lnTo>
                    <a:lnTo>
                      <a:pt x="1357" y="4470"/>
                    </a:lnTo>
                    <a:lnTo>
                      <a:pt x="1357" y="4468"/>
                    </a:lnTo>
                    <a:lnTo>
                      <a:pt x="1353" y="4468"/>
                    </a:lnTo>
                    <a:lnTo>
                      <a:pt x="1353" y="4466"/>
                    </a:lnTo>
                    <a:lnTo>
                      <a:pt x="1350" y="4466"/>
                    </a:lnTo>
                    <a:lnTo>
                      <a:pt x="1350" y="4465"/>
                    </a:lnTo>
                    <a:lnTo>
                      <a:pt x="1345" y="4465"/>
                    </a:lnTo>
                    <a:lnTo>
                      <a:pt x="1345" y="4463"/>
                    </a:lnTo>
                    <a:lnTo>
                      <a:pt x="1342" y="4463"/>
                    </a:lnTo>
                    <a:lnTo>
                      <a:pt x="1342" y="4461"/>
                    </a:lnTo>
                    <a:lnTo>
                      <a:pt x="1338" y="4461"/>
                    </a:lnTo>
                    <a:lnTo>
                      <a:pt x="1338" y="4460"/>
                    </a:lnTo>
                    <a:lnTo>
                      <a:pt x="1333" y="4460"/>
                    </a:lnTo>
                    <a:lnTo>
                      <a:pt x="1333" y="4458"/>
                    </a:lnTo>
                    <a:lnTo>
                      <a:pt x="1330" y="4458"/>
                    </a:lnTo>
                    <a:lnTo>
                      <a:pt x="1330" y="4456"/>
                    </a:lnTo>
                    <a:lnTo>
                      <a:pt x="1327" y="4456"/>
                    </a:lnTo>
                    <a:lnTo>
                      <a:pt x="1327" y="4455"/>
                    </a:lnTo>
                    <a:lnTo>
                      <a:pt x="1322" y="4455"/>
                    </a:lnTo>
                    <a:lnTo>
                      <a:pt x="1322" y="4453"/>
                    </a:lnTo>
                    <a:lnTo>
                      <a:pt x="1318" y="4453"/>
                    </a:lnTo>
                    <a:lnTo>
                      <a:pt x="1318" y="4451"/>
                    </a:lnTo>
                    <a:lnTo>
                      <a:pt x="1315" y="4451"/>
                    </a:lnTo>
                    <a:lnTo>
                      <a:pt x="1315" y="4450"/>
                    </a:lnTo>
                    <a:lnTo>
                      <a:pt x="1312" y="4450"/>
                    </a:lnTo>
                    <a:lnTo>
                      <a:pt x="1312" y="4448"/>
                    </a:lnTo>
                    <a:lnTo>
                      <a:pt x="1308" y="4448"/>
                    </a:lnTo>
                    <a:lnTo>
                      <a:pt x="1308" y="4446"/>
                    </a:lnTo>
                    <a:lnTo>
                      <a:pt x="1303" y="4446"/>
                    </a:lnTo>
                    <a:lnTo>
                      <a:pt x="1303" y="4445"/>
                    </a:lnTo>
                    <a:lnTo>
                      <a:pt x="1300" y="4445"/>
                    </a:lnTo>
                    <a:lnTo>
                      <a:pt x="1300" y="4443"/>
                    </a:lnTo>
                    <a:lnTo>
                      <a:pt x="1297" y="4443"/>
                    </a:lnTo>
                    <a:lnTo>
                      <a:pt x="1297" y="4441"/>
                    </a:lnTo>
                    <a:lnTo>
                      <a:pt x="1293" y="4441"/>
                    </a:lnTo>
                    <a:lnTo>
                      <a:pt x="1293" y="4440"/>
                    </a:lnTo>
                    <a:lnTo>
                      <a:pt x="1290" y="4440"/>
                    </a:lnTo>
                    <a:lnTo>
                      <a:pt x="1290" y="4438"/>
                    </a:lnTo>
                    <a:lnTo>
                      <a:pt x="1285" y="4438"/>
                    </a:lnTo>
                    <a:lnTo>
                      <a:pt x="1285" y="4436"/>
                    </a:lnTo>
                    <a:lnTo>
                      <a:pt x="1282" y="4436"/>
                    </a:lnTo>
                    <a:lnTo>
                      <a:pt x="1282" y="4435"/>
                    </a:lnTo>
                    <a:lnTo>
                      <a:pt x="1278" y="4435"/>
                    </a:lnTo>
                    <a:lnTo>
                      <a:pt x="1278" y="4433"/>
                    </a:lnTo>
                    <a:lnTo>
                      <a:pt x="1275" y="4433"/>
                    </a:lnTo>
                    <a:lnTo>
                      <a:pt x="1275" y="4431"/>
                    </a:lnTo>
                    <a:lnTo>
                      <a:pt x="1272" y="4431"/>
                    </a:lnTo>
                    <a:lnTo>
                      <a:pt x="1272" y="4430"/>
                    </a:lnTo>
                    <a:lnTo>
                      <a:pt x="1268" y="4430"/>
                    </a:lnTo>
                    <a:lnTo>
                      <a:pt x="1268" y="4428"/>
                    </a:lnTo>
                    <a:lnTo>
                      <a:pt x="1263" y="4428"/>
                    </a:lnTo>
                    <a:lnTo>
                      <a:pt x="1263" y="4426"/>
                    </a:lnTo>
                    <a:lnTo>
                      <a:pt x="1260" y="4426"/>
                    </a:lnTo>
                    <a:lnTo>
                      <a:pt x="1260" y="4425"/>
                    </a:lnTo>
                    <a:lnTo>
                      <a:pt x="1257" y="4425"/>
                    </a:lnTo>
                    <a:lnTo>
                      <a:pt x="1257" y="4423"/>
                    </a:lnTo>
                    <a:lnTo>
                      <a:pt x="1253" y="4423"/>
                    </a:lnTo>
                    <a:lnTo>
                      <a:pt x="1253" y="4421"/>
                    </a:lnTo>
                    <a:lnTo>
                      <a:pt x="1250" y="4421"/>
                    </a:lnTo>
                    <a:lnTo>
                      <a:pt x="1250" y="4420"/>
                    </a:lnTo>
                    <a:lnTo>
                      <a:pt x="1247" y="4420"/>
                    </a:lnTo>
                    <a:lnTo>
                      <a:pt x="1247" y="4418"/>
                    </a:lnTo>
                    <a:lnTo>
                      <a:pt x="1243" y="4418"/>
                    </a:lnTo>
                    <a:lnTo>
                      <a:pt x="1243" y="4416"/>
                    </a:lnTo>
                    <a:lnTo>
                      <a:pt x="1240" y="4416"/>
                    </a:lnTo>
                    <a:lnTo>
                      <a:pt x="1240" y="4415"/>
                    </a:lnTo>
                    <a:lnTo>
                      <a:pt x="1237" y="4415"/>
                    </a:lnTo>
                    <a:lnTo>
                      <a:pt x="1237" y="4413"/>
                    </a:lnTo>
                    <a:lnTo>
                      <a:pt x="1233" y="4413"/>
                    </a:lnTo>
                    <a:lnTo>
                      <a:pt x="1233" y="4411"/>
                    </a:lnTo>
                    <a:lnTo>
                      <a:pt x="1230" y="4411"/>
                    </a:lnTo>
                    <a:lnTo>
                      <a:pt x="1230" y="4410"/>
                    </a:lnTo>
                    <a:lnTo>
                      <a:pt x="1227" y="4410"/>
                    </a:lnTo>
                    <a:lnTo>
                      <a:pt x="1227" y="4408"/>
                    </a:lnTo>
                    <a:lnTo>
                      <a:pt x="1223" y="4408"/>
                    </a:lnTo>
                    <a:lnTo>
                      <a:pt x="1223" y="4406"/>
                    </a:lnTo>
                    <a:lnTo>
                      <a:pt x="1220" y="4406"/>
                    </a:lnTo>
                    <a:lnTo>
                      <a:pt x="1220" y="4405"/>
                    </a:lnTo>
                    <a:lnTo>
                      <a:pt x="1217" y="4405"/>
                    </a:lnTo>
                    <a:lnTo>
                      <a:pt x="1217" y="4403"/>
                    </a:lnTo>
                    <a:lnTo>
                      <a:pt x="1213" y="4403"/>
                    </a:lnTo>
                    <a:lnTo>
                      <a:pt x="1213" y="4401"/>
                    </a:lnTo>
                    <a:lnTo>
                      <a:pt x="1210" y="4401"/>
                    </a:lnTo>
                    <a:lnTo>
                      <a:pt x="1210" y="4400"/>
                    </a:lnTo>
                    <a:lnTo>
                      <a:pt x="1207" y="4400"/>
                    </a:lnTo>
                    <a:lnTo>
                      <a:pt x="1207" y="4398"/>
                    </a:lnTo>
                    <a:lnTo>
                      <a:pt x="1203" y="4398"/>
                    </a:lnTo>
                    <a:lnTo>
                      <a:pt x="1203" y="4396"/>
                    </a:lnTo>
                    <a:lnTo>
                      <a:pt x="1200" y="4396"/>
                    </a:lnTo>
                    <a:lnTo>
                      <a:pt x="1200" y="4395"/>
                    </a:lnTo>
                    <a:lnTo>
                      <a:pt x="1197" y="4395"/>
                    </a:lnTo>
                    <a:lnTo>
                      <a:pt x="1197" y="4393"/>
                    </a:lnTo>
                    <a:lnTo>
                      <a:pt x="1195" y="4393"/>
                    </a:lnTo>
                    <a:lnTo>
                      <a:pt x="1195" y="4391"/>
                    </a:lnTo>
                    <a:lnTo>
                      <a:pt x="1192" y="4391"/>
                    </a:lnTo>
                    <a:lnTo>
                      <a:pt x="1192" y="4390"/>
                    </a:lnTo>
                    <a:lnTo>
                      <a:pt x="1188" y="4390"/>
                    </a:lnTo>
                    <a:lnTo>
                      <a:pt x="1188" y="4388"/>
                    </a:lnTo>
                    <a:lnTo>
                      <a:pt x="1185" y="4388"/>
                    </a:lnTo>
                    <a:lnTo>
                      <a:pt x="1185" y="4386"/>
                    </a:lnTo>
                    <a:lnTo>
                      <a:pt x="1182" y="4386"/>
                    </a:lnTo>
                    <a:lnTo>
                      <a:pt x="1182" y="4385"/>
                    </a:lnTo>
                    <a:lnTo>
                      <a:pt x="1178" y="4385"/>
                    </a:lnTo>
                    <a:lnTo>
                      <a:pt x="1178" y="4383"/>
                    </a:lnTo>
                    <a:lnTo>
                      <a:pt x="1175" y="4383"/>
                    </a:lnTo>
                    <a:lnTo>
                      <a:pt x="1175" y="4381"/>
                    </a:lnTo>
                    <a:lnTo>
                      <a:pt x="1172" y="4381"/>
                    </a:lnTo>
                    <a:lnTo>
                      <a:pt x="1172" y="4380"/>
                    </a:lnTo>
                    <a:lnTo>
                      <a:pt x="1170" y="4380"/>
                    </a:lnTo>
                    <a:lnTo>
                      <a:pt x="1170" y="4378"/>
                    </a:lnTo>
                    <a:lnTo>
                      <a:pt x="1167" y="4378"/>
                    </a:lnTo>
                    <a:lnTo>
                      <a:pt x="1167" y="4376"/>
                    </a:lnTo>
                    <a:lnTo>
                      <a:pt x="1163" y="4376"/>
                    </a:lnTo>
                    <a:lnTo>
                      <a:pt x="1163" y="4375"/>
                    </a:lnTo>
                    <a:lnTo>
                      <a:pt x="1160" y="4375"/>
                    </a:lnTo>
                    <a:lnTo>
                      <a:pt x="1160" y="4373"/>
                    </a:lnTo>
                    <a:lnTo>
                      <a:pt x="1157" y="4373"/>
                    </a:lnTo>
                    <a:lnTo>
                      <a:pt x="1157" y="4371"/>
                    </a:lnTo>
                    <a:lnTo>
                      <a:pt x="1153" y="4371"/>
                    </a:lnTo>
                    <a:lnTo>
                      <a:pt x="1153" y="4370"/>
                    </a:lnTo>
                    <a:lnTo>
                      <a:pt x="1150" y="4370"/>
                    </a:lnTo>
                    <a:lnTo>
                      <a:pt x="1150" y="4368"/>
                    </a:lnTo>
                    <a:lnTo>
                      <a:pt x="1148" y="4368"/>
                    </a:lnTo>
                    <a:lnTo>
                      <a:pt x="1148" y="4366"/>
                    </a:lnTo>
                    <a:lnTo>
                      <a:pt x="1145" y="4366"/>
                    </a:lnTo>
                    <a:lnTo>
                      <a:pt x="1145" y="4365"/>
                    </a:lnTo>
                    <a:lnTo>
                      <a:pt x="1142" y="4365"/>
                    </a:lnTo>
                    <a:lnTo>
                      <a:pt x="1142" y="4363"/>
                    </a:lnTo>
                    <a:lnTo>
                      <a:pt x="1138" y="4363"/>
                    </a:lnTo>
                    <a:lnTo>
                      <a:pt x="1138" y="4361"/>
                    </a:lnTo>
                    <a:lnTo>
                      <a:pt x="1135" y="4361"/>
                    </a:lnTo>
                    <a:lnTo>
                      <a:pt x="1135" y="4360"/>
                    </a:lnTo>
                    <a:lnTo>
                      <a:pt x="1133" y="4360"/>
                    </a:lnTo>
                    <a:lnTo>
                      <a:pt x="1133" y="4358"/>
                    </a:lnTo>
                    <a:lnTo>
                      <a:pt x="1130" y="4358"/>
                    </a:lnTo>
                    <a:lnTo>
                      <a:pt x="1130" y="4356"/>
                    </a:lnTo>
                    <a:lnTo>
                      <a:pt x="1127" y="4356"/>
                    </a:lnTo>
                    <a:lnTo>
                      <a:pt x="1127" y="4355"/>
                    </a:lnTo>
                    <a:lnTo>
                      <a:pt x="1125" y="4355"/>
                    </a:lnTo>
                    <a:lnTo>
                      <a:pt x="1125" y="4353"/>
                    </a:lnTo>
                    <a:lnTo>
                      <a:pt x="1122" y="4353"/>
                    </a:lnTo>
                    <a:lnTo>
                      <a:pt x="1122" y="4351"/>
                    </a:lnTo>
                    <a:lnTo>
                      <a:pt x="1118" y="4351"/>
                    </a:lnTo>
                    <a:lnTo>
                      <a:pt x="1118" y="4350"/>
                    </a:lnTo>
                    <a:lnTo>
                      <a:pt x="1115" y="4350"/>
                    </a:lnTo>
                    <a:lnTo>
                      <a:pt x="1115" y="4348"/>
                    </a:lnTo>
                    <a:lnTo>
                      <a:pt x="1113" y="4348"/>
                    </a:lnTo>
                    <a:lnTo>
                      <a:pt x="1113" y="4346"/>
                    </a:lnTo>
                    <a:lnTo>
                      <a:pt x="1110" y="4346"/>
                    </a:lnTo>
                    <a:lnTo>
                      <a:pt x="1110" y="4345"/>
                    </a:lnTo>
                    <a:lnTo>
                      <a:pt x="1107" y="4345"/>
                    </a:lnTo>
                    <a:lnTo>
                      <a:pt x="1107" y="4343"/>
                    </a:lnTo>
                    <a:lnTo>
                      <a:pt x="1103" y="4343"/>
                    </a:lnTo>
                    <a:lnTo>
                      <a:pt x="1103" y="4341"/>
                    </a:lnTo>
                    <a:lnTo>
                      <a:pt x="1102" y="4341"/>
                    </a:lnTo>
                    <a:lnTo>
                      <a:pt x="1102" y="4340"/>
                    </a:lnTo>
                    <a:lnTo>
                      <a:pt x="1098" y="4340"/>
                    </a:lnTo>
                    <a:lnTo>
                      <a:pt x="1098" y="4338"/>
                    </a:lnTo>
                    <a:lnTo>
                      <a:pt x="1095" y="4338"/>
                    </a:lnTo>
                    <a:lnTo>
                      <a:pt x="1095" y="4336"/>
                    </a:lnTo>
                    <a:lnTo>
                      <a:pt x="1092" y="4336"/>
                    </a:lnTo>
                    <a:lnTo>
                      <a:pt x="1092" y="4335"/>
                    </a:lnTo>
                    <a:lnTo>
                      <a:pt x="1090" y="4335"/>
                    </a:lnTo>
                    <a:lnTo>
                      <a:pt x="1090" y="4333"/>
                    </a:lnTo>
                    <a:lnTo>
                      <a:pt x="1087" y="4333"/>
                    </a:lnTo>
                    <a:lnTo>
                      <a:pt x="1087" y="4331"/>
                    </a:lnTo>
                    <a:lnTo>
                      <a:pt x="1083" y="4331"/>
                    </a:lnTo>
                    <a:lnTo>
                      <a:pt x="1083" y="4330"/>
                    </a:lnTo>
                    <a:lnTo>
                      <a:pt x="1082" y="4330"/>
                    </a:lnTo>
                    <a:lnTo>
                      <a:pt x="1082" y="4328"/>
                    </a:lnTo>
                    <a:lnTo>
                      <a:pt x="1078" y="4328"/>
                    </a:lnTo>
                    <a:lnTo>
                      <a:pt x="1078" y="4326"/>
                    </a:lnTo>
                    <a:lnTo>
                      <a:pt x="1077" y="4326"/>
                    </a:lnTo>
                    <a:lnTo>
                      <a:pt x="1077" y="4325"/>
                    </a:lnTo>
                    <a:lnTo>
                      <a:pt x="1073" y="4325"/>
                    </a:lnTo>
                    <a:lnTo>
                      <a:pt x="1073" y="4323"/>
                    </a:lnTo>
                    <a:lnTo>
                      <a:pt x="1070" y="4323"/>
                    </a:lnTo>
                    <a:lnTo>
                      <a:pt x="1070" y="4321"/>
                    </a:lnTo>
                    <a:lnTo>
                      <a:pt x="1068" y="4321"/>
                    </a:lnTo>
                    <a:lnTo>
                      <a:pt x="1068" y="4320"/>
                    </a:lnTo>
                    <a:lnTo>
                      <a:pt x="1065" y="4320"/>
                    </a:lnTo>
                    <a:lnTo>
                      <a:pt x="1065" y="4318"/>
                    </a:lnTo>
                    <a:lnTo>
                      <a:pt x="1062" y="4318"/>
                    </a:lnTo>
                    <a:lnTo>
                      <a:pt x="1062" y="4316"/>
                    </a:lnTo>
                    <a:lnTo>
                      <a:pt x="1060" y="4316"/>
                    </a:lnTo>
                    <a:lnTo>
                      <a:pt x="1060" y="4315"/>
                    </a:lnTo>
                    <a:lnTo>
                      <a:pt x="1057" y="4315"/>
                    </a:lnTo>
                    <a:lnTo>
                      <a:pt x="1057" y="4313"/>
                    </a:lnTo>
                    <a:lnTo>
                      <a:pt x="1055" y="4313"/>
                    </a:lnTo>
                    <a:lnTo>
                      <a:pt x="1055" y="4311"/>
                    </a:lnTo>
                    <a:lnTo>
                      <a:pt x="1052" y="4311"/>
                    </a:lnTo>
                    <a:lnTo>
                      <a:pt x="1052" y="4310"/>
                    </a:lnTo>
                    <a:lnTo>
                      <a:pt x="1048" y="4310"/>
                    </a:lnTo>
                    <a:lnTo>
                      <a:pt x="1048" y="4308"/>
                    </a:lnTo>
                    <a:lnTo>
                      <a:pt x="1047" y="4308"/>
                    </a:lnTo>
                    <a:lnTo>
                      <a:pt x="1047" y="4306"/>
                    </a:lnTo>
                    <a:lnTo>
                      <a:pt x="1043" y="4306"/>
                    </a:lnTo>
                    <a:lnTo>
                      <a:pt x="1043" y="4305"/>
                    </a:lnTo>
                    <a:lnTo>
                      <a:pt x="1042" y="4305"/>
                    </a:lnTo>
                    <a:lnTo>
                      <a:pt x="1042" y="4303"/>
                    </a:lnTo>
                    <a:lnTo>
                      <a:pt x="1038" y="4303"/>
                    </a:lnTo>
                    <a:lnTo>
                      <a:pt x="1038" y="4301"/>
                    </a:lnTo>
                    <a:lnTo>
                      <a:pt x="1035" y="4301"/>
                    </a:lnTo>
                    <a:lnTo>
                      <a:pt x="1035" y="4300"/>
                    </a:lnTo>
                    <a:lnTo>
                      <a:pt x="1033" y="4300"/>
                    </a:lnTo>
                    <a:lnTo>
                      <a:pt x="1033" y="4298"/>
                    </a:lnTo>
                    <a:lnTo>
                      <a:pt x="1030" y="4298"/>
                    </a:lnTo>
                    <a:lnTo>
                      <a:pt x="1030" y="4296"/>
                    </a:lnTo>
                    <a:lnTo>
                      <a:pt x="1028" y="4296"/>
                    </a:lnTo>
                    <a:lnTo>
                      <a:pt x="1028" y="4295"/>
                    </a:lnTo>
                    <a:lnTo>
                      <a:pt x="1025" y="4295"/>
                    </a:lnTo>
                    <a:lnTo>
                      <a:pt x="1025" y="4293"/>
                    </a:lnTo>
                    <a:lnTo>
                      <a:pt x="1023" y="4293"/>
                    </a:lnTo>
                    <a:lnTo>
                      <a:pt x="1023" y="4291"/>
                    </a:lnTo>
                    <a:lnTo>
                      <a:pt x="1020" y="4291"/>
                    </a:lnTo>
                    <a:lnTo>
                      <a:pt x="1020" y="4290"/>
                    </a:lnTo>
                    <a:lnTo>
                      <a:pt x="1018" y="4290"/>
                    </a:lnTo>
                    <a:lnTo>
                      <a:pt x="1018" y="4288"/>
                    </a:lnTo>
                    <a:lnTo>
                      <a:pt x="1015" y="4288"/>
                    </a:lnTo>
                    <a:lnTo>
                      <a:pt x="1015" y="4286"/>
                    </a:lnTo>
                    <a:lnTo>
                      <a:pt x="1013" y="4286"/>
                    </a:lnTo>
                    <a:lnTo>
                      <a:pt x="1013" y="4285"/>
                    </a:lnTo>
                    <a:lnTo>
                      <a:pt x="1010" y="4285"/>
                    </a:lnTo>
                    <a:lnTo>
                      <a:pt x="1010" y="4283"/>
                    </a:lnTo>
                    <a:lnTo>
                      <a:pt x="1008" y="4283"/>
                    </a:lnTo>
                    <a:lnTo>
                      <a:pt x="1008" y="4281"/>
                    </a:lnTo>
                    <a:lnTo>
                      <a:pt x="1005" y="4281"/>
                    </a:lnTo>
                    <a:lnTo>
                      <a:pt x="1005" y="4280"/>
                    </a:lnTo>
                    <a:lnTo>
                      <a:pt x="1003" y="4280"/>
                    </a:lnTo>
                    <a:lnTo>
                      <a:pt x="1003" y="4278"/>
                    </a:lnTo>
                    <a:lnTo>
                      <a:pt x="1000" y="4278"/>
                    </a:lnTo>
                    <a:lnTo>
                      <a:pt x="1000" y="4276"/>
                    </a:lnTo>
                    <a:lnTo>
                      <a:pt x="998" y="4276"/>
                    </a:lnTo>
                    <a:lnTo>
                      <a:pt x="998" y="4275"/>
                    </a:lnTo>
                    <a:lnTo>
                      <a:pt x="995" y="4275"/>
                    </a:lnTo>
                    <a:lnTo>
                      <a:pt x="995" y="4273"/>
                    </a:lnTo>
                    <a:lnTo>
                      <a:pt x="993" y="4273"/>
                    </a:lnTo>
                    <a:lnTo>
                      <a:pt x="993" y="4271"/>
                    </a:lnTo>
                    <a:lnTo>
                      <a:pt x="990" y="4271"/>
                    </a:lnTo>
                    <a:lnTo>
                      <a:pt x="990" y="4270"/>
                    </a:lnTo>
                    <a:lnTo>
                      <a:pt x="988" y="4270"/>
                    </a:lnTo>
                    <a:lnTo>
                      <a:pt x="988" y="4268"/>
                    </a:lnTo>
                    <a:lnTo>
                      <a:pt x="987" y="4268"/>
                    </a:lnTo>
                    <a:lnTo>
                      <a:pt x="987" y="4266"/>
                    </a:lnTo>
                    <a:lnTo>
                      <a:pt x="983" y="4266"/>
                    </a:lnTo>
                    <a:lnTo>
                      <a:pt x="983" y="4265"/>
                    </a:lnTo>
                    <a:lnTo>
                      <a:pt x="982" y="4265"/>
                    </a:lnTo>
                    <a:lnTo>
                      <a:pt x="982" y="4263"/>
                    </a:lnTo>
                    <a:lnTo>
                      <a:pt x="978" y="4263"/>
                    </a:lnTo>
                    <a:lnTo>
                      <a:pt x="978" y="4261"/>
                    </a:lnTo>
                    <a:lnTo>
                      <a:pt x="977" y="4261"/>
                    </a:lnTo>
                    <a:lnTo>
                      <a:pt x="977" y="4260"/>
                    </a:lnTo>
                    <a:lnTo>
                      <a:pt x="973" y="4260"/>
                    </a:lnTo>
                    <a:lnTo>
                      <a:pt x="973" y="4258"/>
                    </a:lnTo>
                    <a:lnTo>
                      <a:pt x="972" y="4258"/>
                    </a:lnTo>
                    <a:lnTo>
                      <a:pt x="972" y="4256"/>
                    </a:lnTo>
                    <a:lnTo>
                      <a:pt x="968" y="4256"/>
                    </a:lnTo>
                    <a:lnTo>
                      <a:pt x="968" y="4255"/>
                    </a:lnTo>
                    <a:lnTo>
                      <a:pt x="967" y="4255"/>
                    </a:lnTo>
                    <a:lnTo>
                      <a:pt x="967" y="4253"/>
                    </a:lnTo>
                    <a:lnTo>
                      <a:pt x="963" y="4253"/>
                    </a:lnTo>
                    <a:lnTo>
                      <a:pt x="963" y="4251"/>
                    </a:lnTo>
                    <a:lnTo>
                      <a:pt x="962" y="4251"/>
                    </a:lnTo>
                    <a:lnTo>
                      <a:pt x="962" y="4250"/>
                    </a:lnTo>
                    <a:lnTo>
                      <a:pt x="958" y="4250"/>
                    </a:lnTo>
                    <a:lnTo>
                      <a:pt x="958" y="4248"/>
                    </a:lnTo>
                    <a:lnTo>
                      <a:pt x="957" y="4248"/>
                    </a:lnTo>
                    <a:lnTo>
                      <a:pt x="957" y="4246"/>
                    </a:lnTo>
                    <a:lnTo>
                      <a:pt x="953" y="4246"/>
                    </a:lnTo>
                    <a:lnTo>
                      <a:pt x="953" y="4245"/>
                    </a:lnTo>
                    <a:lnTo>
                      <a:pt x="952" y="4245"/>
                    </a:lnTo>
                    <a:lnTo>
                      <a:pt x="952" y="4243"/>
                    </a:lnTo>
                    <a:lnTo>
                      <a:pt x="948" y="4243"/>
                    </a:lnTo>
                    <a:lnTo>
                      <a:pt x="948" y="4241"/>
                    </a:lnTo>
                    <a:lnTo>
                      <a:pt x="947" y="4241"/>
                    </a:lnTo>
                    <a:lnTo>
                      <a:pt x="947" y="4240"/>
                    </a:lnTo>
                    <a:lnTo>
                      <a:pt x="945" y="4240"/>
                    </a:lnTo>
                    <a:lnTo>
                      <a:pt x="945" y="4238"/>
                    </a:lnTo>
                    <a:lnTo>
                      <a:pt x="942" y="4238"/>
                    </a:lnTo>
                    <a:lnTo>
                      <a:pt x="942" y="4236"/>
                    </a:lnTo>
                    <a:lnTo>
                      <a:pt x="940" y="4236"/>
                    </a:lnTo>
                    <a:lnTo>
                      <a:pt x="940" y="4235"/>
                    </a:lnTo>
                    <a:lnTo>
                      <a:pt x="937" y="4235"/>
                    </a:lnTo>
                    <a:lnTo>
                      <a:pt x="937" y="4233"/>
                    </a:lnTo>
                    <a:lnTo>
                      <a:pt x="935" y="4233"/>
                    </a:lnTo>
                    <a:lnTo>
                      <a:pt x="935" y="4231"/>
                    </a:lnTo>
                    <a:lnTo>
                      <a:pt x="933" y="4231"/>
                    </a:lnTo>
                    <a:lnTo>
                      <a:pt x="933" y="4230"/>
                    </a:lnTo>
                    <a:lnTo>
                      <a:pt x="930" y="4230"/>
                    </a:lnTo>
                    <a:lnTo>
                      <a:pt x="930" y="4228"/>
                    </a:lnTo>
                    <a:lnTo>
                      <a:pt x="928" y="4228"/>
                    </a:lnTo>
                    <a:lnTo>
                      <a:pt x="928" y="4226"/>
                    </a:lnTo>
                    <a:lnTo>
                      <a:pt x="925" y="4226"/>
                    </a:lnTo>
                    <a:lnTo>
                      <a:pt x="925" y="4225"/>
                    </a:lnTo>
                    <a:lnTo>
                      <a:pt x="923" y="4225"/>
                    </a:lnTo>
                    <a:lnTo>
                      <a:pt x="923" y="4223"/>
                    </a:lnTo>
                    <a:lnTo>
                      <a:pt x="922" y="4223"/>
                    </a:lnTo>
                    <a:lnTo>
                      <a:pt x="922" y="4221"/>
                    </a:lnTo>
                    <a:lnTo>
                      <a:pt x="918" y="4221"/>
                    </a:lnTo>
                    <a:lnTo>
                      <a:pt x="918" y="4220"/>
                    </a:lnTo>
                    <a:lnTo>
                      <a:pt x="917" y="4220"/>
                    </a:lnTo>
                    <a:lnTo>
                      <a:pt x="917" y="4218"/>
                    </a:lnTo>
                    <a:lnTo>
                      <a:pt x="915" y="4218"/>
                    </a:lnTo>
                    <a:lnTo>
                      <a:pt x="915" y="4216"/>
                    </a:lnTo>
                    <a:lnTo>
                      <a:pt x="912" y="4216"/>
                    </a:lnTo>
                    <a:lnTo>
                      <a:pt x="912" y="4215"/>
                    </a:lnTo>
                    <a:lnTo>
                      <a:pt x="910" y="4215"/>
                    </a:lnTo>
                    <a:lnTo>
                      <a:pt x="910" y="4213"/>
                    </a:lnTo>
                    <a:lnTo>
                      <a:pt x="908" y="4213"/>
                    </a:lnTo>
                    <a:lnTo>
                      <a:pt x="908" y="4211"/>
                    </a:lnTo>
                    <a:lnTo>
                      <a:pt x="907" y="4211"/>
                    </a:lnTo>
                    <a:lnTo>
                      <a:pt x="907" y="4210"/>
                    </a:lnTo>
                    <a:lnTo>
                      <a:pt x="903" y="4210"/>
                    </a:lnTo>
                    <a:lnTo>
                      <a:pt x="903" y="4208"/>
                    </a:lnTo>
                    <a:lnTo>
                      <a:pt x="902" y="4208"/>
                    </a:lnTo>
                    <a:lnTo>
                      <a:pt x="902" y="4206"/>
                    </a:lnTo>
                    <a:lnTo>
                      <a:pt x="900" y="4206"/>
                    </a:lnTo>
                    <a:lnTo>
                      <a:pt x="900" y="4205"/>
                    </a:lnTo>
                    <a:lnTo>
                      <a:pt x="897" y="4205"/>
                    </a:lnTo>
                    <a:lnTo>
                      <a:pt x="897" y="4203"/>
                    </a:lnTo>
                    <a:lnTo>
                      <a:pt x="895" y="4203"/>
                    </a:lnTo>
                    <a:lnTo>
                      <a:pt x="895" y="4201"/>
                    </a:lnTo>
                    <a:lnTo>
                      <a:pt x="893" y="4201"/>
                    </a:lnTo>
                    <a:lnTo>
                      <a:pt x="893" y="4200"/>
                    </a:lnTo>
                    <a:lnTo>
                      <a:pt x="890" y="4200"/>
                    </a:lnTo>
                    <a:lnTo>
                      <a:pt x="890" y="4198"/>
                    </a:lnTo>
                    <a:lnTo>
                      <a:pt x="888" y="4198"/>
                    </a:lnTo>
                    <a:lnTo>
                      <a:pt x="888" y="4196"/>
                    </a:lnTo>
                    <a:lnTo>
                      <a:pt x="887" y="4196"/>
                    </a:lnTo>
                    <a:lnTo>
                      <a:pt x="887" y="4195"/>
                    </a:lnTo>
                    <a:lnTo>
                      <a:pt x="883" y="4195"/>
                    </a:lnTo>
                    <a:lnTo>
                      <a:pt x="883" y="4193"/>
                    </a:lnTo>
                    <a:lnTo>
                      <a:pt x="882" y="4193"/>
                    </a:lnTo>
                    <a:lnTo>
                      <a:pt x="882" y="4191"/>
                    </a:lnTo>
                    <a:lnTo>
                      <a:pt x="880" y="4191"/>
                    </a:lnTo>
                    <a:lnTo>
                      <a:pt x="880" y="4190"/>
                    </a:lnTo>
                    <a:lnTo>
                      <a:pt x="877" y="4190"/>
                    </a:lnTo>
                    <a:lnTo>
                      <a:pt x="877" y="4188"/>
                    </a:lnTo>
                    <a:lnTo>
                      <a:pt x="875" y="4188"/>
                    </a:lnTo>
                    <a:lnTo>
                      <a:pt x="875" y="4186"/>
                    </a:lnTo>
                    <a:lnTo>
                      <a:pt x="873" y="4186"/>
                    </a:lnTo>
                    <a:lnTo>
                      <a:pt x="873" y="4185"/>
                    </a:lnTo>
                    <a:lnTo>
                      <a:pt x="872" y="4185"/>
                    </a:lnTo>
                    <a:lnTo>
                      <a:pt x="872" y="4183"/>
                    </a:lnTo>
                    <a:lnTo>
                      <a:pt x="868" y="4183"/>
                    </a:lnTo>
                    <a:lnTo>
                      <a:pt x="868" y="4181"/>
                    </a:lnTo>
                    <a:lnTo>
                      <a:pt x="867" y="4181"/>
                    </a:lnTo>
                    <a:lnTo>
                      <a:pt x="867" y="4180"/>
                    </a:lnTo>
                    <a:lnTo>
                      <a:pt x="865" y="4180"/>
                    </a:lnTo>
                    <a:lnTo>
                      <a:pt x="865" y="4178"/>
                    </a:lnTo>
                    <a:lnTo>
                      <a:pt x="862" y="4178"/>
                    </a:lnTo>
                    <a:lnTo>
                      <a:pt x="862" y="4176"/>
                    </a:lnTo>
                    <a:lnTo>
                      <a:pt x="860" y="4176"/>
                    </a:lnTo>
                    <a:lnTo>
                      <a:pt x="860" y="4175"/>
                    </a:lnTo>
                    <a:lnTo>
                      <a:pt x="858" y="4175"/>
                    </a:lnTo>
                    <a:lnTo>
                      <a:pt x="858" y="4173"/>
                    </a:lnTo>
                    <a:lnTo>
                      <a:pt x="855" y="4173"/>
                    </a:lnTo>
                    <a:lnTo>
                      <a:pt x="855" y="4171"/>
                    </a:lnTo>
                    <a:lnTo>
                      <a:pt x="853" y="4171"/>
                    </a:lnTo>
                    <a:lnTo>
                      <a:pt x="853" y="4170"/>
                    </a:lnTo>
                    <a:lnTo>
                      <a:pt x="852" y="4170"/>
                    </a:lnTo>
                    <a:lnTo>
                      <a:pt x="852" y="4168"/>
                    </a:lnTo>
                    <a:lnTo>
                      <a:pt x="848" y="4168"/>
                    </a:lnTo>
                    <a:lnTo>
                      <a:pt x="848" y="4166"/>
                    </a:lnTo>
                    <a:lnTo>
                      <a:pt x="847" y="4166"/>
                    </a:lnTo>
                    <a:lnTo>
                      <a:pt x="847" y="4165"/>
                    </a:lnTo>
                    <a:lnTo>
                      <a:pt x="845" y="4165"/>
                    </a:lnTo>
                    <a:lnTo>
                      <a:pt x="845" y="4163"/>
                    </a:lnTo>
                    <a:lnTo>
                      <a:pt x="843" y="4163"/>
                    </a:lnTo>
                    <a:lnTo>
                      <a:pt x="843" y="4161"/>
                    </a:lnTo>
                    <a:lnTo>
                      <a:pt x="842" y="4161"/>
                    </a:lnTo>
                    <a:lnTo>
                      <a:pt x="842" y="4160"/>
                    </a:lnTo>
                    <a:lnTo>
                      <a:pt x="838" y="4160"/>
                    </a:lnTo>
                    <a:lnTo>
                      <a:pt x="838" y="4158"/>
                    </a:lnTo>
                    <a:lnTo>
                      <a:pt x="837" y="4158"/>
                    </a:lnTo>
                    <a:lnTo>
                      <a:pt x="837" y="4156"/>
                    </a:lnTo>
                    <a:lnTo>
                      <a:pt x="835" y="4156"/>
                    </a:lnTo>
                    <a:lnTo>
                      <a:pt x="835" y="4155"/>
                    </a:lnTo>
                    <a:lnTo>
                      <a:pt x="833" y="4155"/>
                    </a:lnTo>
                    <a:lnTo>
                      <a:pt x="833" y="4153"/>
                    </a:lnTo>
                    <a:lnTo>
                      <a:pt x="830" y="4153"/>
                    </a:lnTo>
                    <a:lnTo>
                      <a:pt x="830" y="4151"/>
                    </a:lnTo>
                    <a:lnTo>
                      <a:pt x="828" y="4151"/>
                    </a:lnTo>
                    <a:lnTo>
                      <a:pt x="828" y="4150"/>
                    </a:lnTo>
                    <a:lnTo>
                      <a:pt x="827" y="4150"/>
                    </a:lnTo>
                    <a:lnTo>
                      <a:pt x="827" y="4148"/>
                    </a:lnTo>
                    <a:lnTo>
                      <a:pt x="825" y="4148"/>
                    </a:lnTo>
                    <a:lnTo>
                      <a:pt x="825" y="4146"/>
                    </a:lnTo>
                    <a:lnTo>
                      <a:pt x="823" y="4146"/>
                    </a:lnTo>
                    <a:lnTo>
                      <a:pt x="823" y="4145"/>
                    </a:lnTo>
                    <a:lnTo>
                      <a:pt x="820" y="4145"/>
                    </a:lnTo>
                    <a:lnTo>
                      <a:pt x="820" y="4143"/>
                    </a:lnTo>
                    <a:lnTo>
                      <a:pt x="818" y="4143"/>
                    </a:lnTo>
                    <a:lnTo>
                      <a:pt x="818" y="4141"/>
                    </a:lnTo>
                    <a:lnTo>
                      <a:pt x="817" y="4141"/>
                    </a:lnTo>
                    <a:lnTo>
                      <a:pt x="817" y="4140"/>
                    </a:lnTo>
                    <a:lnTo>
                      <a:pt x="815" y="4140"/>
                    </a:lnTo>
                    <a:lnTo>
                      <a:pt x="815" y="4138"/>
                    </a:lnTo>
                    <a:lnTo>
                      <a:pt x="813" y="4138"/>
                    </a:lnTo>
                    <a:lnTo>
                      <a:pt x="813" y="4136"/>
                    </a:lnTo>
                    <a:lnTo>
                      <a:pt x="812" y="4136"/>
                    </a:lnTo>
                    <a:lnTo>
                      <a:pt x="812" y="4135"/>
                    </a:lnTo>
                    <a:lnTo>
                      <a:pt x="808" y="4135"/>
                    </a:lnTo>
                    <a:lnTo>
                      <a:pt x="808" y="4133"/>
                    </a:lnTo>
                    <a:lnTo>
                      <a:pt x="807" y="4133"/>
                    </a:lnTo>
                    <a:lnTo>
                      <a:pt x="807" y="4131"/>
                    </a:lnTo>
                    <a:lnTo>
                      <a:pt x="805" y="4131"/>
                    </a:lnTo>
                    <a:lnTo>
                      <a:pt x="805" y="4130"/>
                    </a:lnTo>
                    <a:lnTo>
                      <a:pt x="803" y="4130"/>
                    </a:lnTo>
                    <a:lnTo>
                      <a:pt x="803" y="4128"/>
                    </a:lnTo>
                    <a:lnTo>
                      <a:pt x="802" y="4128"/>
                    </a:lnTo>
                    <a:lnTo>
                      <a:pt x="802" y="4126"/>
                    </a:lnTo>
                    <a:lnTo>
                      <a:pt x="800" y="4126"/>
                    </a:lnTo>
                    <a:lnTo>
                      <a:pt x="800" y="4125"/>
                    </a:lnTo>
                    <a:lnTo>
                      <a:pt x="797" y="4125"/>
                    </a:lnTo>
                    <a:lnTo>
                      <a:pt x="797" y="4123"/>
                    </a:lnTo>
                    <a:lnTo>
                      <a:pt x="795" y="4123"/>
                    </a:lnTo>
                    <a:lnTo>
                      <a:pt x="795" y="4121"/>
                    </a:lnTo>
                    <a:lnTo>
                      <a:pt x="793" y="4121"/>
                    </a:lnTo>
                    <a:lnTo>
                      <a:pt x="793" y="4120"/>
                    </a:lnTo>
                    <a:lnTo>
                      <a:pt x="792" y="4120"/>
                    </a:lnTo>
                    <a:lnTo>
                      <a:pt x="792" y="4118"/>
                    </a:lnTo>
                    <a:lnTo>
                      <a:pt x="790" y="4118"/>
                    </a:lnTo>
                    <a:lnTo>
                      <a:pt x="790" y="4116"/>
                    </a:lnTo>
                    <a:lnTo>
                      <a:pt x="788" y="4116"/>
                    </a:lnTo>
                    <a:lnTo>
                      <a:pt x="788" y="4115"/>
                    </a:lnTo>
                    <a:lnTo>
                      <a:pt x="785" y="4115"/>
                    </a:lnTo>
                    <a:lnTo>
                      <a:pt x="785" y="4113"/>
                    </a:lnTo>
                    <a:lnTo>
                      <a:pt x="783" y="4113"/>
                    </a:lnTo>
                    <a:lnTo>
                      <a:pt x="783" y="4111"/>
                    </a:lnTo>
                    <a:lnTo>
                      <a:pt x="782" y="4111"/>
                    </a:lnTo>
                    <a:lnTo>
                      <a:pt x="782" y="4110"/>
                    </a:lnTo>
                    <a:lnTo>
                      <a:pt x="780" y="4110"/>
                    </a:lnTo>
                    <a:lnTo>
                      <a:pt x="780" y="4108"/>
                    </a:lnTo>
                    <a:lnTo>
                      <a:pt x="778" y="4108"/>
                    </a:lnTo>
                    <a:lnTo>
                      <a:pt x="778" y="4106"/>
                    </a:lnTo>
                    <a:lnTo>
                      <a:pt x="777" y="4106"/>
                    </a:lnTo>
                    <a:lnTo>
                      <a:pt x="777" y="4105"/>
                    </a:lnTo>
                    <a:lnTo>
                      <a:pt x="773" y="4105"/>
                    </a:lnTo>
                    <a:lnTo>
                      <a:pt x="773" y="4103"/>
                    </a:lnTo>
                    <a:lnTo>
                      <a:pt x="772" y="4103"/>
                    </a:lnTo>
                    <a:lnTo>
                      <a:pt x="772" y="4101"/>
                    </a:lnTo>
                    <a:lnTo>
                      <a:pt x="770" y="4101"/>
                    </a:lnTo>
                    <a:lnTo>
                      <a:pt x="770" y="4100"/>
                    </a:lnTo>
                    <a:lnTo>
                      <a:pt x="768" y="4100"/>
                    </a:lnTo>
                    <a:lnTo>
                      <a:pt x="768" y="4098"/>
                    </a:lnTo>
                    <a:lnTo>
                      <a:pt x="767" y="4098"/>
                    </a:lnTo>
                    <a:lnTo>
                      <a:pt x="767" y="4096"/>
                    </a:lnTo>
                    <a:lnTo>
                      <a:pt x="763" y="4096"/>
                    </a:lnTo>
                    <a:lnTo>
                      <a:pt x="763" y="4095"/>
                    </a:lnTo>
                    <a:lnTo>
                      <a:pt x="762" y="4095"/>
                    </a:lnTo>
                    <a:lnTo>
                      <a:pt x="762" y="4093"/>
                    </a:lnTo>
                    <a:lnTo>
                      <a:pt x="760" y="4093"/>
                    </a:lnTo>
                    <a:lnTo>
                      <a:pt x="760" y="4091"/>
                    </a:lnTo>
                    <a:lnTo>
                      <a:pt x="758" y="4091"/>
                    </a:lnTo>
                    <a:lnTo>
                      <a:pt x="758" y="4090"/>
                    </a:lnTo>
                    <a:lnTo>
                      <a:pt x="757" y="4090"/>
                    </a:lnTo>
                    <a:lnTo>
                      <a:pt x="757" y="4088"/>
                    </a:lnTo>
                    <a:lnTo>
                      <a:pt x="755" y="4088"/>
                    </a:lnTo>
                    <a:lnTo>
                      <a:pt x="755" y="4086"/>
                    </a:lnTo>
                    <a:lnTo>
                      <a:pt x="753" y="4086"/>
                    </a:lnTo>
                    <a:lnTo>
                      <a:pt x="753" y="4085"/>
                    </a:lnTo>
                    <a:lnTo>
                      <a:pt x="750" y="4085"/>
                    </a:lnTo>
                    <a:lnTo>
                      <a:pt x="750" y="4083"/>
                    </a:lnTo>
                    <a:lnTo>
                      <a:pt x="748" y="4083"/>
                    </a:lnTo>
                    <a:lnTo>
                      <a:pt x="748" y="4081"/>
                    </a:lnTo>
                    <a:lnTo>
                      <a:pt x="747" y="4081"/>
                    </a:lnTo>
                    <a:lnTo>
                      <a:pt x="747" y="4080"/>
                    </a:lnTo>
                    <a:lnTo>
                      <a:pt x="745" y="4080"/>
                    </a:lnTo>
                    <a:lnTo>
                      <a:pt x="745" y="4078"/>
                    </a:lnTo>
                    <a:lnTo>
                      <a:pt x="743" y="4078"/>
                    </a:lnTo>
                    <a:lnTo>
                      <a:pt x="743" y="4076"/>
                    </a:lnTo>
                    <a:lnTo>
                      <a:pt x="742" y="4076"/>
                    </a:lnTo>
                    <a:lnTo>
                      <a:pt x="742" y="4075"/>
                    </a:lnTo>
                    <a:lnTo>
                      <a:pt x="740" y="4075"/>
                    </a:lnTo>
                    <a:lnTo>
                      <a:pt x="740" y="4073"/>
                    </a:lnTo>
                    <a:lnTo>
                      <a:pt x="738" y="4073"/>
                    </a:lnTo>
                    <a:lnTo>
                      <a:pt x="738" y="4071"/>
                    </a:lnTo>
                    <a:lnTo>
                      <a:pt x="737" y="4071"/>
                    </a:lnTo>
                    <a:lnTo>
                      <a:pt x="737" y="4070"/>
                    </a:lnTo>
                    <a:lnTo>
                      <a:pt x="735" y="4070"/>
                    </a:lnTo>
                    <a:lnTo>
                      <a:pt x="735" y="4068"/>
                    </a:lnTo>
                    <a:lnTo>
                      <a:pt x="733" y="4068"/>
                    </a:lnTo>
                    <a:lnTo>
                      <a:pt x="733" y="4066"/>
                    </a:lnTo>
                    <a:lnTo>
                      <a:pt x="732" y="4066"/>
                    </a:lnTo>
                    <a:lnTo>
                      <a:pt x="732" y="4065"/>
                    </a:lnTo>
                    <a:lnTo>
                      <a:pt x="730" y="4065"/>
                    </a:lnTo>
                    <a:lnTo>
                      <a:pt x="730" y="4063"/>
                    </a:lnTo>
                    <a:lnTo>
                      <a:pt x="728" y="4063"/>
                    </a:lnTo>
                    <a:lnTo>
                      <a:pt x="728" y="4061"/>
                    </a:lnTo>
                    <a:lnTo>
                      <a:pt x="727" y="4061"/>
                    </a:lnTo>
                    <a:lnTo>
                      <a:pt x="727" y="4060"/>
                    </a:lnTo>
                    <a:lnTo>
                      <a:pt x="723" y="4060"/>
                    </a:lnTo>
                    <a:lnTo>
                      <a:pt x="723" y="4058"/>
                    </a:lnTo>
                    <a:lnTo>
                      <a:pt x="722" y="4058"/>
                    </a:lnTo>
                    <a:lnTo>
                      <a:pt x="722" y="4056"/>
                    </a:lnTo>
                    <a:lnTo>
                      <a:pt x="720" y="4056"/>
                    </a:lnTo>
                    <a:lnTo>
                      <a:pt x="720" y="4055"/>
                    </a:lnTo>
                    <a:lnTo>
                      <a:pt x="718" y="4055"/>
                    </a:lnTo>
                    <a:lnTo>
                      <a:pt x="718" y="4053"/>
                    </a:lnTo>
                    <a:lnTo>
                      <a:pt x="717" y="4053"/>
                    </a:lnTo>
                    <a:lnTo>
                      <a:pt x="717" y="4051"/>
                    </a:lnTo>
                    <a:lnTo>
                      <a:pt x="715" y="4051"/>
                    </a:lnTo>
                    <a:lnTo>
                      <a:pt x="715" y="4050"/>
                    </a:lnTo>
                    <a:lnTo>
                      <a:pt x="713" y="4050"/>
                    </a:lnTo>
                    <a:lnTo>
                      <a:pt x="713" y="4048"/>
                    </a:lnTo>
                    <a:lnTo>
                      <a:pt x="712" y="4048"/>
                    </a:lnTo>
                    <a:lnTo>
                      <a:pt x="712" y="4046"/>
                    </a:lnTo>
                    <a:lnTo>
                      <a:pt x="710" y="4046"/>
                    </a:lnTo>
                    <a:lnTo>
                      <a:pt x="710" y="4045"/>
                    </a:lnTo>
                    <a:lnTo>
                      <a:pt x="708" y="4045"/>
                    </a:lnTo>
                    <a:lnTo>
                      <a:pt x="708" y="4043"/>
                    </a:lnTo>
                    <a:lnTo>
                      <a:pt x="707" y="4043"/>
                    </a:lnTo>
                    <a:lnTo>
                      <a:pt x="707" y="4041"/>
                    </a:lnTo>
                    <a:lnTo>
                      <a:pt x="705" y="4041"/>
                    </a:lnTo>
                    <a:lnTo>
                      <a:pt x="705" y="4040"/>
                    </a:lnTo>
                    <a:lnTo>
                      <a:pt x="703" y="4040"/>
                    </a:lnTo>
                    <a:lnTo>
                      <a:pt x="703" y="4038"/>
                    </a:lnTo>
                    <a:lnTo>
                      <a:pt x="702" y="4038"/>
                    </a:lnTo>
                    <a:lnTo>
                      <a:pt x="702" y="4036"/>
                    </a:lnTo>
                    <a:lnTo>
                      <a:pt x="700" y="4036"/>
                    </a:lnTo>
                    <a:lnTo>
                      <a:pt x="700" y="4035"/>
                    </a:lnTo>
                    <a:lnTo>
                      <a:pt x="698" y="4035"/>
                    </a:lnTo>
                    <a:lnTo>
                      <a:pt x="698" y="4033"/>
                    </a:lnTo>
                    <a:lnTo>
                      <a:pt x="697" y="4033"/>
                    </a:lnTo>
                    <a:lnTo>
                      <a:pt x="697" y="4031"/>
                    </a:lnTo>
                    <a:lnTo>
                      <a:pt x="695" y="4031"/>
                    </a:lnTo>
                    <a:lnTo>
                      <a:pt x="695" y="4030"/>
                    </a:lnTo>
                    <a:lnTo>
                      <a:pt x="693" y="4030"/>
                    </a:lnTo>
                    <a:lnTo>
                      <a:pt x="693" y="4028"/>
                    </a:lnTo>
                    <a:lnTo>
                      <a:pt x="692" y="4028"/>
                    </a:lnTo>
                    <a:lnTo>
                      <a:pt x="692" y="4026"/>
                    </a:lnTo>
                    <a:lnTo>
                      <a:pt x="690" y="4026"/>
                    </a:lnTo>
                    <a:lnTo>
                      <a:pt x="690" y="4025"/>
                    </a:lnTo>
                    <a:lnTo>
                      <a:pt x="687" y="4025"/>
                    </a:lnTo>
                    <a:lnTo>
                      <a:pt x="687" y="4023"/>
                    </a:lnTo>
                    <a:lnTo>
                      <a:pt x="685" y="4023"/>
                    </a:lnTo>
                    <a:lnTo>
                      <a:pt x="685" y="4021"/>
                    </a:lnTo>
                    <a:lnTo>
                      <a:pt x="683" y="4021"/>
                    </a:lnTo>
                    <a:lnTo>
                      <a:pt x="683" y="4020"/>
                    </a:lnTo>
                    <a:lnTo>
                      <a:pt x="682" y="4020"/>
                    </a:lnTo>
                    <a:lnTo>
                      <a:pt x="682" y="4018"/>
                    </a:lnTo>
                    <a:lnTo>
                      <a:pt x="680" y="4018"/>
                    </a:lnTo>
                    <a:lnTo>
                      <a:pt x="680" y="4016"/>
                    </a:lnTo>
                    <a:lnTo>
                      <a:pt x="678" y="4016"/>
                    </a:lnTo>
                    <a:lnTo>
                      <a:pt x="678" y="4015"/>
                    </a:lnTo>
                    <a:lnTo>
                      <a:pt x="677" y="4015"/>
                    </a:lnTo>
                    <a:lnTo>
                      <a:pt x="677" y="4013"/>
                    </a:lnTo>
                    <a:lnTo>
                      <a:pt x="675" y="4013"/>
                    </a:lnTo>
                    <a:lnTo>
                      <a:pt x="675" y="4011"/>
                    </a:lnTo>
                    <a:lnTo>
                      <a:pt x="673" y="4011"/>
                    </a:lnTo>
                    <a:lnTo>
                      <a:pt x="673" y="4010"/>
                    </a:lnTo>
                    <a:lnTo>
                      <a:pt x="672" y="4010"/>
                    </a:lnTo>
                    <a:lnTo>
                      <a:pt x="672" y="4008"/>
                    </a:lnTo>
                    <a:lnTo>
                      <a:pt x="670" y="4008"/>
                    </a:lnTo>
                    <a:lnTo>
                      <a:pt x="670" y="4006"/>
                    </a:lnTo>
                    <a:lnTo>
                      <a:pt x="668" y="4006"/>
                    </a:lnTo>
                    <a:lnTo>
                      <a:pt x="668" y="4005"/>
                    </a:lnTo>
                    <a:lnTo>
                      <a:pt x="667" y="4005"/>
                    </a:lnTo>
                    <a:lnTo>
                      <a:pt x="667" y="4003"/>
                    </a:lnTo>
                    <a:lnTo>
                      <a:pt x="665" y="4003"/>
                    </a:lnTo>
                    <a:lnTo>
                      <a:pt x="665" y="4001"/>
                    </a:lnTo>
                    <a:lnTo>
                      <a:pt x="663" y="4001"/>
                    </a:lnTo>
                    <a:lnTo>
                      <a:pt x="663" y="4000"/>
                    </a:lnTo>
                    <a:lnTo>
                      <a:pt x="662" y="4000"/>
                    </a:lnTo>
                    <a:lnTo>
                      <a:pt x="662" y="3998"/>
                    </a:lnTo>
                    <a:lnTo>
                      <a:pt x="660" y="3998"/>
                    </a:lnTo>
                    <a:lnTo>
                      <a:pt x="660" y="3996"/>
                    </a:lnTo>
                    <a:lnTo>
                      <a:pt x="658" y="3996"/>
                    </a:lnTo>
                    <a:lnTo>
                      <a:pt x="658" y="3995"/>
                    </a:lnTo>
                    <a:lnTo>
                      <a:pt x="657" y="3995"/>
                    </a:lnTo>
                    <a:lnTo>
                      <a:pt x="657" y="3993"/>
                    </a:lnTo>
                    <a:lnTo>
                      <a:pt x="655" y="3993"/>
                    </a:lnTo>
                    <a:lnTo>
                      <a:pt x="655" y="3991"/>
                    </a:lnTo>
                    <a:lnTo>
                      <a:pt x="653" y="3991"/>
                    </a:lnTo>
                    <a:lnTo>
                      <a:pt x="653" y="3990"/>
                    </a:lnTo>
                    <a:lnTo>
                      <a:pt x="652" y="3990"/>
                    </a:lnTo>
                    <a:lnTo>
                      <a:pt x="652" y="3988"/>
                    </a:lnTo>
                    <a:lnTo>
                      <a:pt x="650" y="3988"/>
                    </a:lnTo>
                    <a:lnTo>
                      <a:pt x="650" y="3986"/>
                    </a:lnTo>
                    <a:lnTo>
                      <a:pt x="648" y="3986"/>
                    </a:lnTo>
                    <a:lnTo>
                      <a:pt x="648" y="3985"/>
                    </a:lnTo>
                    <a:lnTo>
                      <a:pt x="647" y="3985"/>
                    </a:lnTo>
                    <a:lnTo>
                      <a:pt x="647" y="3981"/>
                    </a:lnTo>
                    <a:lnTo>
                      <a:pt x="645" y="3981"/>
                    </a:lnTo>
                    <a:lnTo>
                      <a:pt x="645" y="3980"/>
                    </a:lnTo>
                    <a:lnTo>
                      <a:pt x="643" y="3980"/>
                    </a:lnTo>
                    <a:lnTo>
                      <a:pt x="643" y="3978"/>
                    </a:lnTo>
                    <a:lnTo>
                      <a:pt x="642" y="3978"/>
                    </a:lnTo>
                    <a:lnTo>
                      <a:pt x="642" y="3976"/>
                    </a:lnTo>
                    <a:lnTo>
                      <a:pt x="640" y="3976"/>
                    </a:lnTo>
                    <a:lnTo>
                      <a:pt x="640" y="3975"/>
                    </a:lnTo>
                    <a:lnTo>
                      <a:pt x="638" y="3975"/>
                    </a:lnTo>
                    <a:lnTo>
                      <a:pt x="638" y="3973"/>
                    </a:lnTo>
                    <a:lnTo>
                      <a:pt x="637" y="3973"/>
                    </a:lnTo>
                    <a:lnTo>
                      <a:pt x="637" y="3971"/>
                    </a:lnTo>
                    <a:lnTo>
                      <a:pt x="635" y="3971"/>
                    </a:lnTo>
                    <a:lnTo>
                      <a:pt x="635" y="3970"/>
                    </a:lnTo>
                    <a:lnTo>
                      <a:pt x="633" y="3970"/>
                    </a:lnTo>
                    <a:lnTo>
                      <a:pt x="633" y="3968"/>
                    </a:lnTo>
                    <a:lnTo>
                      <a:pt x="632" y="3968"/>
                    </a:lnTo>
                    <a:lnTo>
                      <a:pt x="632" y="3966"/>
                    </a:lnTo>
                    <a:lnTo>
                      <a:pt x="630" y="3966"/>
                    </a:lnTo>
                    <a:lnTo>
                      <a:pt x="630" y="3965"/>
                    </a:lnTo>
                    <a:lnTo>
                      <a:pt x="628" y="3965"/>
                    </a:lnTo>
                    <a:lnTo>
                      <a:pt x="628" y="3963"/>
                    </a:lnTo>
                    <a:lnTo>
                      <a:pt x="627" y="3963"/>
                    </a:lnTo>
                    <a:lnTo>
                      <a:pt x="627" y="3961"/>
                    </a:lnTo>
                    <a:lnTo>
                      <a:pt x="625" y="3961"/>
                    </a:lnTo>
                    <a:lnTo>
                      <a:pt x="625" y="3960"/>
                    </a:lnTo>
                    <a:lnTo>
                      <a:pt x="623" y="3960"/>
                    </a:lnTo>
                    <a:lnTo>
                      <a:pt x="623" y="3958"/>
                    </a:lnTo>
                    <a:lnTo>
                      <a:pt x="622" y="3958"/>
                    </a:lnTo>
                    <a:lnTo>
                      <a:pt x="622" y="3955"/>
                    </a:lnTo>
                    <a:lnTo>
                      <a:pt x="620" y="3955"/>
                    </a:lnTo>
                    <a:lnTo>
                      <a:pt x="620" y="3953"/>
                    </a:lnTo>
                    <a:lnTo>
                      <a:pt x="618" y="3953"/>
                    </a:lnTo>
                    <a:lnTo>
                      <a:pt x="618" y="3951"/>
                    </a:lnTo>
                    <a:lnTo>
                      <a:pt x="617" y="3951"/>
                    </a:lnTo>
                    <a:lnTo>
                      <a:pt x="617" y="3950"/>
                    </a:lnTo>
                    <a:lnTo>
                      <a:pt x="615" y="3950"/>
                    </a:lnTo>
                    <a:lnTo>
                      <a:pt x="615" y="3948"/>
                    </a:lnTo>
                    <a:lnTo>
                      <a:pt x="613" y="3948"/>
                    </a:lnTo>
                    <a:lnTo>
                      <a:pt x="613" y="3946"/>
                    </a:lnTo>
                    <a:lnTo>
                      <a:pt x="612" y="3946"/>
                    </a:lnTo>
                    <a:lnTo>
                      <a:pt x="612" y="3945"/>
                    </a:lnTo>
                    <a:lnTo>
                      <a:pt x="610" y="3945"/>
                    </a:lnTo>
                    <a:lnTo>
                      <a:pt x="610" y="3943"/>
                    </a:lnTo>
                    <a:lnTo>
                      <a:pt x="608" y="3943"/>
                    </a:lnTo>
                    <a:lnTo>
                      <a:pt x="608" y="3941"/>
                    </a:lnTo>
                    <a:lnTo>
                      <a:pt x="607" y="3941"/>
                    </a:lnTo>
                    <a:lnTo>
                      <a:pt x="607" y="3940"/>
                    </a:lnTo>
                    <a:lnTo>
                      <a:pt x="605" y="3940"/>
                    </a:lnTo>
                    <a:lnTo>
                      <a:pt x="605" y="3938"/>
                    </a:lnTo>
                    <a:lnTo>
                      <a:pt x="603" y="3938"/>
                    </a:lnTo>
                    <a:lnTo>
                      <a:pt x="603" y="3936"/>
                    </a:lnTo>
                    <a:lnTo>
                      <a:pt x="602" y="3936"/>
                    </a:lnTo>
                    <a:lnTo>
                      <a:pt x="602" y="3935"/>
                    </a:lnTo>
                    <a:lnTo>
                      <a:pt x="600" y="3935"/>
                    </a:lnTo>
                    <a:lnTo>
                      <a:pt x="600" y="3933"/>
                    </a:lnTo>
                    <a:lnTo>
                      <a:pt x="598" y="3933"/>
                    </a:lnTo>
                    <a:lnTo>
                      <a:pt x="598" y="3931"/>
                    </a:lnTo>
                    <a:lnTo>
                      <a:pt x="597" y="3931"/>
                    </a:lnTo>
                    <a:lnTo>
                      <a:pt x="597" y="3928"/>
                    </a:lnTo>
                    <a:lnTo>
                      <a:pt x="595" y="3928"/>
                    </a:lnTo>
                    <a:lnTo>
                      <a:pt x="595" y="3926"/>
                    </a:lnTo>
                    <a:lnTo>
                      <a:pt x="593" y="3926"/>
                    </a:lnTo>
                    <a:lnTo>
                      <a:pt x="593" y="3925"/>
                    </a:lnTo>
                    <a:lnTo>
                      <a:pt x="592" y="3925"/>
                    </a:lnTo>
                    <a:lnTo>
                      <a:pt x="592" y="3923"/>
                    </a:lnTo>
                    <a:lnTo>
                      <a:pt x="590" y="3923"/>
                    </a:lnTo>
                    <a:lnTo>
                      <a:pt x="590" y="3921"/>
                    </a:lnTo>
                    <a:lnTo>
                      <a:pt x="588" y="3921"/>
                    </a:lnTo>
                    <a:lnTo>
                      <a:pt x="588" y="3920"/>
                    </a:lnTo>
                    <a:lnTo>
                      <a:pt x="587" y="3920"/>
                    </a:lnTo>
                    <a:lnTo>
                      <a:pt x="587" y="3918"/>
                    </a:lnTo>
                    <a:lnTo>
                      <a:pt x="585" y="3918"/>
                    </a:lnTo>
                    <a:lnTo>
                      <a:pt x="585" y="3916"/>
                    </a:lnTo>
                    <a:lnTo>
                      <a:pt x="583" y="3916"/>
                    </a:lnTo>
                    <a:lnTo>
                      <a:pt x="583" y="3915"/>
                    </a:lnTo>
                    <a:lnTo>
                      <a:pt x="582" y="3915"/>
                    </a:lnTo>
                    <a:lnTo>
                      <a:pt x="582" y="3913"/>
                    </a:lnTo>
                    <a:lnTo>
                      <a:pt x="580" y="3913"/>
                    </a:lnTo>
                    <a:lnTo>
                      <a:pt x="580" y="3910"/>
                    </a:lnTo>
                    <a:lnTo>
                      <a:pt x="578" y="3910"/>
                    </a:lnTo>
                    <a:lnTo>
                      <a:pt x="578" y="3908"/>
                    </a:lnTo>
                    <a:lnTo>
                      <a:pt x="577" y="3908"/>
                    </a:lnTo>
                    <a:lnTo>
                      <a:pt x="577" y="3906"/>
                    </a:lnTo>
                    <a:lnTo>
                      <a:pt x="575" y="3906"/>
                    </a:lnTo>
                    <a:lnTo>
                      <a:pt x="575" y="3905"/>
                    </a:lnTo>
                    <a:lnTo>
                      <a:pt x="573" y="3905"/>
                    </a:lnTo>
                    <a:lnTo>
                      <a:pt x="573" y="3903"/>
                    </a:lnTo>
                    <a:lnTo>
                      <a:pt x="572" y="3903"/>
                    </a:lnTo>
                    <a:lnTo>
                      <a:pt x="572" y="3901"/>
                    </a:lnTo>
                    <a:lnTo>
                      <a:pt x="570" y="3901"/>
                    </a:lnTo>
                    <a:lnTo>
                      <a:pt x="570" y="3898"/>
                    </a:lnTo>
                    <a:lnTo>
                      <a:pt x="568" y="3898"/>
                    </a:lnTo>
                    <a:lnTo>
                      <a:pt x="568" y="3896"/>
                    </a:lnTo>
                    <a:lnTo>
                      <a:pt x="567" y="3896"/>
                    </a:lnTo>
                    <a:lnTo>
                      <a:pt x="567" y="3895"/>
                    </a:lnTo>
                    <a:lnTo>
                      <a:pt x="565" y="3895"/>
                    </a:lnTo>
                    <a:lnTo>
                      <a:pt x="565" y="3893"/>
                    </a:lnTo>
                    <a:lnTo>
                      <a:pt x="563" y="3893"/>
                    </a:lnTo>
                    <a:lnTo>
                      <a:pt x="563" y="3891"/>
                    </a:lnTo>
                    <a:lnTo>
                      <a:pt x="562" y="3891"/>
                    </a:lnTo>
                    <a:lnTo>
                      <a:pt x="562" y="3888"/>
                    </a:lnTo>
                    <a:lnTo>
                      <a:pt x="560" y="3888"/>
                    </a:lnTo>
                    <a:lnTo>
                      <a:pt x="560" y="3886"/>
                    </a:lnTo>
                    <a:lnTo>
                      <a:pt x="558" y="3886"/>
                    </a:lnTo>
                    <a:lnTo>
                      <a:pt x="558" y="3885"/>
                    </a:lnTo>
                    <a:lnTo>
                      <a:pt x="557" y="3885"/>
                    </a:lnTo>
                    <a:lnTo>
                      <a:pt x="557" y="3883"/>
                    </a:lnTo>
                    <a:lnTo>
                      <a:pt x="555" y="3883"/>
                    </a:lnTo>
                    <a:lnTo>
                      <a:pt x="555" y="3881"/>
                    </a:lnTo>
                    <a:lnTo>
                      <a:pt x="553" y="3881"/>
                    </a:lnTo>
                    <a:lnTo>
                      <a:pt x="553" y="3880"/>
                    </a:lnTo>
                    <a:lnTo>
                      <a:pt x="552" y="3880"/>
                    </a:lnTo>
                    <a:lnTo>
                      <a:pt x="552" y="3876"/>
                    </a:lnTo>
                    <a:lnTo>
                      <a:pt x="550" y="3876"/>
                    </a:lnTo>
                    <a:lnTo>
                      <a:pt x="550" y="3875"/>
                    </a:lnTo>
                    <a:lnTo>
                      <a:pt x="548" y="3875"/>
                    </a:lnTo>
                    <a:lnTo>
                      <a:pt x="548" y="3873"/>
                    </a:lnTo>
                    <a:lnTo>
                      <a:pt x="547" y="3873"/>
                    </a:lnTo>
                    <a:lnTo>
                      <a:pt x="547" y="3871"/>
                    </a:lnTo>
                    <a:lnTo>
                      <a:pt x="545" y="3871"/>
                    </a:lnTo>
                    <a:lnTo>
                      <a:pt x="545" y="3870"/>
                    </a:lnTo>
                    <a:lnTo>
                      <a:pt x="543" y="3870"/>
                    </a:lnTo>
                    <a:lnTo>
                      <a:pt x="543" y="3866"/>
                    </a:lnTo>
                    <a:lnTo>
                      <a:pt x="542" y="3866"/>
                    </a:lnTo>
                    <a:lnTo>
                      <a:pt x="542" y="3865"/>
                    </a:lnTo>
                    <a:lnTo>
                      <a:pt x="540" y="3865"/>
                    </a:lnTo>
                    <a:lnTo>
                      <a:pt x="540" y="3863"/>
                    </a:lnTo>
                    <a:lnTo>
                      <a:pt x="538" y="3863"/>
                    </a:lnTo>
                    <a:lnTo>
                      <a:pt x="538" y="3861"/>
                    </a:lnTo>
                    <a:lnTo>
                      <a:pt x="537" y="3861"/>
                    </a:lnTo>
                    <a:lnTo>
                      <a:pt x="537" y="3860"/>
                    </a:lnTo>
                    <a:lnTo>
                      <a:pt x="535" y="3860"/>
                    </a:lnTo>
                    <a:lnTo>
                      <a:pt x="535" y="3856"/>
                    </a:lnTo>
                    <a:lnTo>
                      <a:pt x="533" y="3856"/>
                    </a:lnTo>
                    <a:lnTo>
                      <a:pt x="533" y="3855"/>
                    </a:lnTo>
                    <a:lnTo>
                      <a:pt x="532" y="3855"/>
                    </a:lnTo>
                    <a:lnTo>
                      <a:pt x="532" y="3853"/>
                    </a:lnTo>
                    <a:lnTo>
                      <a:pt x="530" y="3853"/>
                    </a:lnTo>
                    <a:lnTo>
                      <a:pt x="530" y="3851"/>
                    </a:lnTo>
                    <a:lnTo>
                      <a:pt x="528" y="3851"/>
                    </a:lnTo>
                    <a:lnTo>
                      <a:pt x="528" y="3850"/>
                    </a:lnTo>
                    <a:lnTo>
                      <a:pt x="527" y="3850"/>
                    </a:lnTo>
                    <a:lnTo>
                      <a:pt x="527" y="3846"/>
                    </a:lnTo>
                    <a:lnTo>
                      <a:pt x="525" y="3846"/>
                    </a:lnTo>
                    <a:lnTo>
                      <a:pt x="525" y="3845"/>
                    </a:lnTo>
                    <a:lnTo>
                      <a:pt x="523" y="3845"/>
                    </a:lnTo>
                    <a:lnTo>
                      <a:pt x="523" y="3843"/>
                    </a:lnTo>
                    <a:lnTo>
                      <a:pt x="522" y="3843"/>
                    </a:lnTo>
                    <a:lnTo>
                      <a:pt x="522" y="3841"/>
                    </a:lnTo>
                    <a:lnTo>
                      <a:pt x="520" y="3841"/>
                    </a:lnTo>
                    <a:lnTo>
                      <a:pt x="520" y="3840"/>
                    </a:lnTo>
                    <a:lnTo>
                      <a:pt x="518" y="3840"/>
                    </a:lnTo>
                    <a:lnTo>
                      <a:pt x="518" y="3838"/>
                    </a:lnTo>
                    <a:lnTo>
                      <a:pt x="517" y="3838"/>
                    </a:lnTo>
                    <a:lnTo>
                      <a:pt x="517" y="3835"/>
                    </a:lnTo>
                    <a:lnTo>
                      <a:pt x="515" y="3835"/>
                    </a:lnTo>
                    <a:lnTo>
                      <a:pt x="515" y="3833"/>
                    </a:lnTo>
                    <a:lnTo>
                      <a:pt x="513" y="3833"/>
                    </a:lnTo>
                    <a:lnTo>
                      <a:pt x="513" y="3831"/>
                    </a:lnTo>
                    <a:lnTo>
                      <a:pt x="512" y="3831"/>
                    </a:lnTo>
                    <a:lnTo>
                      <a:pt x="512" y="3830"/>
                    </a:lnTo>
                    <a:lnTo>
                      <a:pt x="510" y="3830"/>
                    </a:lnTo>
                    <a:lnTo>
                      <a:pt x="510" y="3826"/>
                    </a:lnTo>
                    <a:lnTo>
                      <a:pt x="508" y="3826"/>
                    </a:lnTo>
                    <a:lnTo>
                      <a:pt x="508" y="3825"/>
                    </a:lnTo>
                    <a:lnTo>
                      <a:pt x="507" y="3825"/>
                    </a:lnTo>
                    <a:lnTo>
                      <a:pt x="507" y="3823"/>
                    </a:lnTo>
                    <a:lnTo>
                      <a:pt x="505" y="3823"/>
                    </a:lnTo>
                    <a:lnTo>
                      <a:pt x="505" y="3821"/>
                    </a:lnTo>
                    <a:lnTo>
                      <a:pt x="503" y="3821"/>
                    </a:lnTo>
                    <a:lnTo>
                      <a:pt x="503" y="3818"/>
                    </a:lnTo>
                    <a:lnTo>
                      <a:pt x="502" y="3818"/>
                    </a:lnTo>
                    <a:lnTo>
                      <a:pt x="502" y="3816"/>
                    </a:lnTo>
                    <a:lnTo>
                      <a:pt x="500" y="3816"/>
                    </a:lnTo>
                    <a:lnTo>
                      <a:pt x="500" y="3815"/>
                    </a:lnTo>
                    <a:lnTo>
                      <a:pt x="498" y="3815"/>
                    </a:lnTo>
                    <a:lnTo>
                      <a:pt x="498" y="3811"/>
                    </a:lnTo>
                    <a:lnTo>
                      <a:pt x="497" y="3811"/>
                    </a:lnTo>
                    <a:lnTo>
                      <a:pt x="497" y="3810"/>
                    </a:lnTo>
                    <a:lnTo>
                      <a:pt x="495" y="3810"/>
                    </a:lnTo>
                    <a:lnTo>
                      <a:pt x="495" y="3808"/>
                    </a:lnTo>
                    <a:lnTo>
                      <a:pt x="493" y="3808"/>
                    </a:lnTo>
                    <a:lnTo>
                      <a:pt x="493" y="3806"/>
                    </a:lnTo>
                    <a:lnTo>
                      <a:pt x="492" y="3806"/>
                    </a:lnTo>
                    <a:lnTo>
                      <a:pt x="492" y="3803"/>
                    </a:lnTo>
                    <a:lnTo>
                      <a:pt x="490" y="3803"/>
                    </a:lnTo>
                    <a:lnTo>
                      <a:pt x="490" y="3801"/>
                    </a:lnTo>
                    <a:lnTo>
                      <a:pt x="488" y="3801"/>
                    </a:lnTo>
                    <a:lnTo>
                      <a:pt x="488" y="3798"/>
                    </a:lnTo>
                    <a:lnTo>
                      <a:pt x="487" y="3798"/>
                    </a:lnTo>
                    <a:lnTo>
                      <a:pt x="487" y="3796"/>
                    </a:lnTo>
                    <a:lnTo>
                      <a:pt x="485" y="3796"/>
                    </a:lnTo>
                    <a:lnTo>
                      <a:pt x="485" y="3795"/>
                    </a:lnTo>
                    <a:lnTo>
                      <a:pt x="483" y="3795"/>
                    </a:lnTo>
                    <a:lnTo>
                      <a:pt x="483" y="3791"/>
                    </a:lnTo>
                    <a:lnTo>
                      <a:pt x="482" y="3791"/>
                    </a:lnTo>
                    <a:lnTo>
                      <a:pt x="482" y="3790"/>
                    </a:lnTo>
                    <a:lnTo>
                      <a:pt x="480" y="3790"/>
                    </a:lnTo>
                    <a:lnTo>
                      <a:pt x="480" y="3788"/>
                    </a:lnTo>
                    <a:lnTo>
                      <a:pt x="478" y="3788"/>
                    </a:lnTo>
                    <a:lnTo>
                      <a:pt x="478" y="3785"/>
                    </a:lnTo>
                    <a:lnTo>
                      <a:pt x="477" y="3785"/>
                    </a:lnTo>
                    <a:lnTo>
                      <a:pt x="477" y="3783"/>
                    </a:lnTo>
                    <a:lnTo>
                      <a:pt x="475" y="3783"/>
                    </a:lnTo>
                    <a:lnTo>
                      <a:pt x="475" y="3781"/>
                    </a:lnTo>
                    <a:lnTo>
                      <a:pt x="473" y="3781"/>
                    </a:lnTo>
                    <a:lnTo>
                      <a:pt x="473" y="3778"/>
                    </a:lnTo>
                    <a:lnTo>
                      <a:pt x="472" y="3778"/>
                    </a:lnTo>
                    <a:lnTo>
                      <a:pt x="472" y="3776"/>
                    </a:lnTo>
                    <a:lnTo>
                      <a:pt x="470" y="3776"/>
                    </a:lnTo>
                    <a:lnTo>
                      <a:pt x="470" y="3775"/>
                    </a:lnTo>
                    <a:lnTo>
                      <a:pt x="468" y="3775"/>
                    </a:lnTo>
                    <a:lnTo>
                      <a:pt x="468" y="3771"/>
                    </a:lnTo>
                    <a:lnTo>
                      <a:pt x="467" y="3771"/>
                    </a:lnTo>
                    <a:lnTo>
                      <a:pt x="467" y="3770"/>
                    </a:lnTo>
                    <a:lnTo>
                      <a:pt x="465" y="3770"/>
                    </a:lnTo>
                    <a:lnTo>
                      <a:pt x="465" y="3768"/>
                    </a:lnTo>
                    <a:lnTo>
                      <a:pt x="463" y="3768"/>
                    </a:lnTo>
                    <a:lnTo>
                      <a:pt x="463" y="3765"/>
                    </a:lnTo>
                    <a:lnTo>
                      <a:pt x="462" y="3765"/>
                    </a:lnTo>
                    <a:lnTo>
                      <a:pt x="462" y="3763"/>
                    </a:lnTo>
                    <a:lnTo>
                      <a:pt x="460" y="3763"/>
                    </a:lnTo>
                    <a:lnTo>
                      <a:pt x="460" y="3761"/>
                    </a:lnTo>
                    <a:lnTo>
                      <a:pt x="458" y="3761"/>
                    </a:lnTo>
                    <a:lnTo>
                      <a:pt x="458" y="3758"/>
                    </a:lnTo>
                    <a:lnTo>
                      <a:pt x="457" y="3758"/>
                    </a:lnTo>
                    <a:lnTo>
                      <a:pt x="457" y="3756"/>
                    </a:lnTo>
                    <a:lnTo>
                      <a:pt x="455" y="3756"/>
                    </a:lnTo>
                    <a:lnTo>
                      <a:pt x="455" y="3755"/>
                    </a:lnTo>
                    <a:lnTo>
                      <a:pt x="453" y="3755"/>
                    </a:lnTo>
                    <a:lnTo>
                      <a:pt x="453" y="3751"/>
                    </a:lnTo>
                    <a:lnTo>
                      <a:pt x="452" y="3751"/>
                    </a:lnTo>
                    <a:lnTo>
                      <a:pt x="452" y="3750"/>
                    </a:lnTo>
                    <a:lnTo>
                      <a:pt x="450" y="3750"/>
                    </a:lnTo>
                    <a:lnTo>
                      <a:pt x="450" y="3748"/>
                    </a:lnTo>
                    <a:lnTo>
                      <a:pt x="448" y="3748"/>
                    </a:lnTo>
                    <a:lnTo>
                      <a:pt x="448" y="3745"/>
                    </a:lnTo>
                    <a:lnTo>
                      <a:pt x="447" y="3745"/>
                    </a:lnTo>
                    <a:lnTo>
                      <a:pt x="447" y="3743"/>
                    </a:lnTo>
                    <a:lnTo>
                      <a:pt x="445" y="3743"/>
                    </a:lnTo>
                    <a:lnTo>
                      <a:pt x="445" y="3741"/>
                    </a:lnTo>
                    <a:lnTo>
                      <a:pt x="443" y="3741"/>
                    </a:lnTo>
                    <a:lnTo>
                      <a:pt x="443" y="3738"/>
                    </a:lnTo>
                    <a:lnTo>
                      <a:pt x="442" y="3738"/>
                    </a:lnTo>
                    <a:lnTo>
                      <a:pt x="442" y="3736"/>
                    </a:lnTo>
                    <a:lnTo>
                      <a:pt x="440" y="3736"/>
                    </a:lnTo>
                    <a:lnTo>
                      <a:pt x="440" y="3735"/>
                    </a:lnTo>
                    <a:lnTo>
                      <a:pt x="438" y="3735"/>
                    </a:lnTo>
                    <a:lnTo>
                      <a:pt x="438" y="3731"/>
                    </a:lnTo>
                    <a:lnTo>
                      <a:pt x="437" y="3731"/>
                    </a:lnTo>
                    <a:lnTo>
                      <a:pt x="437" y="3730"/>
                    </a:lnTo>
                    <a:lnTo>
                      <a:pt x="435" y="3730"/>
                    </a:lnTo>
                    <a:lnTo>
                      <a:pt x="435" y="3728"/>
                    </a:lnTo>
                    <a:lnTo>
                      <a:pt x="433" y="3728"/>
                    </a:lnTo>
                    <a:lnTo>
                      <a:pt x="433" y="3725"/>
                    </a:lnTo>
                    <a:lnTo>
                      <a:pt x="432" y="3725"/>
                    </a:lnTo>
                    <a:lnTo>
                      <a:pt x="432" y="3723"/>
                    </a:lnTo>
                    <a:lnTo>
                      <a:pt x="430" y="3723"/>
                    </a:lnTo>
                    <a:lnTo>
                      <a:pt x="430" y="3720"/>
                    </a:lnTo>
                    <a:lnTo>
                      <a:pt x="428" y="3720"/>
                    </a:lnTo>
                    <a:lnTo>
                      <a:pt x="428" y="3718"/>
                    </a:lnTo>
                    <a:lnTo>
                      <a:pt x="427" y="3718"/>
                    </a:lnTo>
                    <a:lnTo>
                      <a:pt x="427" y="3715"/>
                    </a:lnTo>
                    <a:lnTo>
                      <a:pt x="425" y="3715"/>
                    </a:lnTo>
                    <a:lnTo>
                      <a:pt x="425" y="3713"/>
                    </a:lnTo>
                    <a:lnTo>
                      <a:pt x="423" y="3713"/>
                    </a:lnTo>
                    <a:lnTo>
                      <a:pt x="423" y="3710"/>
                    </a:lnTo>
                    <a:lnTo>
                      <a:pt x="422" y="3710"/>
                    </a:lnTo>
                    <a:lnTo>
                      <a:pt x="422" y="3708"/>
                    </a:lnTo>
                    <a:lnTo>
                      <a:pt x="420" y="3708"/>
                    </a:lnTo>
                    <a:lnTo>
                      <a:pt x="420" y="3705"/>
                    </a:lnTo>
                    <a:lnTo>
                      <a:pt x="418" y="3705"/>
                    </a:lnTo>
                    <a:lnTo>
                      <a:pt x="418" y="3703"/>
                    </a:lnTo>
                    <a:lnTo>
                      <a:pt x="417" y="3703"/>
                    </a:lnTo>
                    <a:lnTo>
                      <a:pt x="417" y="3700"/>
                    </a:lnTo>
                    <a:lnTo>
                      <a:pt x="415" y="3700"/>
                    </a:lnTo>
                    <a:lnTo>
                      <a:pt x="415" y="3698"/>
                    </a:lnTo>
                    <a:lnTo>
                      <a:pt x="413" y="3698"/>
                    </a:lnTo>
                    <a:lnTo>
                      <a:pt x="413" y="3695"/>
                    </a:lnTo>
                    <a:lnTo>
                      <a:pt x="412" y="3695"/>
                    </a:lnTo>
                    <a:lnTo>
                      <a:pt x="412" y="3693"/>
                    </a:lnTo>
                    <a:lnTo>
                      <a:pt x="410" y="3693"/>
                    </a:lnTo>
                    <a:lnTo>
                      <a:pt x="410" y="3690"/>
                    </a:lnTo>
                    <a:lnTo>
                      <a:pt x="408" y="3690"/>
                    </a:lnTo>
                    <a:lnTo>
                      <a:pt x="408" y="3688"/>
                    </a:lnTo>
                    <a:lnTo>
                      <a:pt x="407" y="3688"/>
                    </a:lnTo>
                    <a:lnTo>
                      <a:pt x="407" y="3685"/>
                    </a:lnTo>
                    <a:lnTo>
                      <a:pt x="405" y="3685"/>
                    </a:lnTo>
                    <a:lnTo>
                      <a:pt x="405" y="3683"/>
                    </a:lnTo>
                    <a:lnTo>
                      <a:pt x="403" y="3683"/>
                    </a:lnTo>
                    <a:lnTo>
                      <a:pt x="403" y="3680"/>
                    </a:lnTo>
                    <a:lnTo>
                      <a:pt x="402" y="3680"/>
                    </a:lnTo>
                    <a:lnTo>
                      <a:pt x="402" y="3678"/>
                    </a:lnTo>
                    <a:lnTo>
                      <a:pt x="400" y="3678"/>
                    </a:lnTo>
                    <a:lnTo>
                      <a:pt x="400" y="3675"/>
                    </a:lnTo>
                    <a:lnTo>
                      <a:pt x="398" y="3675"/>
                    </a:lnTo>
                    <a:lnTo>
                      <a:pt x="398" y="3673"/>
                    </a:lnTo>
                    <a:lnTo>
                      <a:pt x="397" y="3673"/>
                    </a:lnTo>
                    <a:lnTo>
                      <a:pt x="397" y="3670"/>
                    </a:lnTo>
                    <a:lnTo>
                      <a:pt x="395" y="3670"/>
                    </a:lnTo>
                    <a:lnTo>
                      <a:pt x="395" y="3668"/>
                    </a:lnTo>
                    <a:lnTo>
                      <a:pt x="393" y="3668"/>
                    </a:lnTo>
                    <a:lnTo>
                      <a:pt x="393" y="3665"/>
                    </a:lnTo>
                    <a:lnTo>
                      <a:pt x="392" y="3665"/>
                    </a:lnTo>
                    <a:lnTo>
                      <a:pt x="392" y="3663"/>
                    </a:lnTo>
                    <a:lnTo>
                      <a:pt x="390" y="3663"/>
                    </a:lnTo>
                    <a:lnTo>
                      <a:pt x="390" y="3660"/>
                    </a:lnTo>
                    <a:lnTo>
                      <a:pt x="388" y="3660"/>
                    </a:lnTo>
                    <a:lnTo>
                      <a:pt x="388" y="3658"/>
                    </a:lnTo>
                    <a:lnTo>
                      <a:pt x="387" y="3658"/>
                    </a:lnTo>
                    <a:lnTo>
                      <a:pt x="387" y="3655"/>
                    </a:lnTo>
                    <a:lnTo>
                      <a:pt x="385" y="3655"/>
                    </a:lnTo>
                    <a:lnTo>
                      <a:pt x="385" y="3653"/>
                    </a:lnTo>
                    <a:lnTo>
                      <a:pt x="383" y="3653"/>
                    </a:lnTo>
                    <a:lnTo>
                      <a:pt x="383" y="3650"/>
                    </a:lnTo>
                    <a:lnTo>
                      <a:pt x="382" y="3650"/>
                    </a:lnTo>
                    <a:lnTo>
                      <a:pt x="382" y="3648"/>
                    </a:lnTo>
                    <a:lnTo>
                      <a:pt x="380" y="3648"/>
                    </a:lnTo>
                    <a:lnTo>
                      <a:pt x="380" y="3645"/>
                    </a:lnTo>
                    <a:lnTo>
                      <a:pt x="378" y="3645"/>
                    </a:lnTo>
                    <a:lnTo>
                      <a:pt x="378" y="3643"/>
                    </a:lnTo>
                    <a:lnTo>
                      <a:pt x="377" y="3643"/>
                    </a:lnTo>
                    <a:lnTo>
                      <a:pt x="377" y="3640"/>
                    </a:lnTo>
                    <a:lnTo>
                      <a:pt x="375" y="3640"/>
                    </a:lnTo>
                    <a:lnTo>
                      <a:pt x="375" y="3638"/>
                    </a:lnTo>
                    <a:lnTo>
                      <a:pt x="373" y="3638"/>
                    </a:lnTo>
                    <a:lnTo>
                      <a:pt x="373" y="3635"/>
                    </a:lnTo>
                    <a:lnTo>
                      <a:pt x="372" y="3635"/>
                    </a:lnTo>
                    <a:lnTo>
                      <a:pt x="372" y="3631"/>
                    </a:lnTo>
                    <a:lnTo>
                      <a:pt x="370" y="3631"/>
                    </a:lnTo>
                    <a:lnTo>
                      <a:pt x="370" y="3630"/>
                    </a:lnTo>
                    <a:lnTo>
                      <a:pt x="368" y="3630"/>
                    </a:lnTo>
                    <a:lnTo>
                      <a:pt x="368" y="3626"/>
                    </a:lnTo>
                    <a:lnTo>
                      <a:pt x="367" y="3626"/>
                    </a:lnTo>
                    <a:lnTo>
                      <a:pt x="367" y="3625"/>
                    </a:lnTo>
                    <a:lnTo>
                      <a:pt x="365" y="3625"/>
                    </a:lnTo>
                    <a:lnTo>
                      <a:pt x="365" y="3621"/>
                    </a:lnTo>
                    <a:lnTo>
                      <a:pt x="363" y="3621"/>
                    </a:lnTo>
                    <a:lnTo>
                      <a:pt x="363" y="3618"/>
                    </a:lnTo>
                    <a:lnTo>
                      <a:pt x="362" y="3618"/>
                    </a:lnTo>
                    <a:lnTo>
                      <a:pt x="362" y="3616"/>
                    </a:lnTo>
                    <a:lnTo>
                      <a:pt x="360" y="3616"/>
                    </a:lnTo>
                    <a:lnTo>
                      <a:pt x="360" y="3613"/>
                    </a:lnTo>
                    <a:lnTo>
                      <a:pt x="358" y="3613"/>
                    </a:lnTo>
                    <a:lnTo>
                      <a:pt x="358" y="3610"/>
                    </a:lnTo>
                    <a:lnTo>
                      <a:pt x="357" y="3610"/>
                    </a:lnTo>
                    <a:lnTo>
                      <a:pt x="357" y="3608"/>
                    </a:lnTo>
                    <a:lnTo>
                      <a:pt x="355" y="3608"/>
                    </a:lnTo>
                    <a:lnTo>
                      <a:pt x="355" y="3605"/>
                    </a:lnTo>
                    <a:lnTo>
                      <a:pt x="353" y="3605"/>
                    </a:lnTo>
                    <a:lnTo>
                      <a:pt x="353" y="3601"/>
                    </a:lnTo>
                    <a:lnTo>
                      <a:pt x="352" y="3601"/>
                    </a:lnTo>
                    <a:lnTo>
                      <a:pt x="352" y="3600"/>
                    </a:lnTo>
                    <a:lnTo>
                      <a:pt x="350" y="3600"/>
                    </a:lnTo>
                    <a:lnTo>
                      <a:pt x="350" y="3596"/>
                    </a:lnTo>
                    <a:lnTo>
                      <a:pt x="348" y="3596"/>
                    </a:lnTo>
                    <a:lnTo>
                      <a:pt x="348" y="3593"/>
                    </a:lnTo>
                    <a:lnTo>
                      <a:pt x="347" y="3593"/>
                    </a:lnTo>
                    <a:lnTo>
                      <a:pt x="347" y="3590"/>
                    </a:lnTo>
                    <a:lnTo>
                      <a:pt x="345" y="3590"/>
                    </a:lnTo>
                    <a:lnTo>
                      <a:pt x="345" y="3588"/>
                    </a:lnTo>
                    <a:lnTo>
                      <a:pt x="343" y="3588"/>
                    </a:lnTo>
                    <a:lnTo>
                      <a:pt x="343" y="3585"/>
                    </a:lnTo>
                    <a:lnTo>
                      <a:pt x="342" y="3585"/>
                    </a:lnTo>
                    <a:lnTo>
                      <a:pt x="342" y="3581"/>
                    </a:lnTo>
                    <a:lnTo>
                      <a:pt x="340" y="3581"/>
                    </a:lnTo>
                    <a:lnTo>
                      <a:pt x="340" y="3580"/>
                    </a:lnTo>
                    <a:lnTo>
                      <a:pt x="338" y="3580"/>
                    </a:lnTo>
                    <a:lnTo>
                      <a:pt x="338" y="3576"/>
                    </a:lnTo>
                    <a:lnTo>
                      <a:pt x="337" y="3576"/>
                    </a:lnTo>
                    <a:lnTo>
                      <a:pt x="337" y="3573"/>
                    </a:lnTo>
                    <a:lnTo>
                      <a:pt x="335" y="3573"/>
                    </a:lnTo>
                    <a:lnTo>
                      <a:pt x="335" y="3571"/>
                    </a:lnTo>
                    <a:lnTo>
                      <a:pt x="333" y="3571"/>
                    </a:lnTo>
                    <a:lnTo>
                      <a:pt x="333" y="3568"/>
                    </a:lnTo>
                    <a:lnTo>
                      <a:pt x="332" y="3568"/>
                    </a:lnTo>
                    <a:lnTo>
                      <a:pt x="332" y="3565"/>
                    </a:lnTo>
                    <a:lnTo>
                      <a:pt x="330" y="3565"/>
                    </a:lnTo>
                    <a:lnTo>
                      <a:pt x="330" y="3561"/>
                    </a:lnTo>
                    <a:lnTo>
                      <a:pt x="328" y="3561"/>
                    </a:lnTo>
                    <a:lnTo>
                      <a:pt x="328" y="3560"/>
                    </a:lnTo>
                    <a:lnTo>
                      <a:pt x="327" y="3560"/>
                    </a:lnTo>
                    <a:lnTo>
                      <a:pt x="327" y="3556"/>
                    </a:lnTo>
                    <a:lnTo>
                      <a:pt x="325" y="3556"/>
                    </a:lnTo>
                    <a:lnTo>
                      <a:pt x="325" y="3553"/>
                    </a:lnTo>
                    <a:lnTo>
                      <a:pt x="323" y="3553"/>
                    </a:lnTo>
                    <a:lnTo>
                      <a:pt x="323" y="3551"/>
                    </a:lnTo>
                    <a:lnTo>
                      <a:pt x="322" y="3551"/>
                    </a:lnTo>
                    <a:lnTo>
                      <a:pt x="322" y="3548"/>
                    </a:lnTo>
                    <a:lnTo>
                      <a:pt x="320" y="3548"/>
                    </a:lnTo>
                    <a:lnTo>
                      <a:pt x="320" y="3545"/>
                    </a:lnTo>
                    <a:lnTo>
                      <a:pt x="318" y="3545"/>
                    </a:lnTo>
                    <a:lnTo>
                      <a:pt x="318" y="3543"/>
                    </a:lnTo>
                    <a:lnTo>
                      <a:pt x="317" y="3543"/>
                    </a:lnTo>
                    <a:lnTo>
                      <a:pt x="317" y="3540"/>
                    </a:lnTo>
                    <a:lnTo>
                      <a:pt x="315" y="3540"/>
                    </a:lnTo>
                    <a:lnTo>
                      <a:pt x="315" y="3536"/>
                    </a:lnTo>
                    <a:lnTo>
                      <a:pt x="313" y="3536"/>
                    </a:lnTo>
                    <a:lnTo>
                      <a:pt x="313" y="3533"/>
                    </a:lnTo>
                    <a:lnTo>
                      <a:pt x="312" y="3533"/>
                    </a:lnTo>
                    <a:lnTo>
                      <a:pt x="312" y="3530"/>
                    </a:lnTo>
                    <a:lnTo>
                      <a:pt x="310" y="3530"/>
                    </a:lnTo>
                    <a:lnTo>
                      <a:pt x="310" y="3528"/>
                    </a:lnTo>
                    <a:lnTo>
                      <a:pt x="308" y="3528"/>
                    </a:lnTo>
                    <a:lnTo>
                      <a:pt x="308" y="3525"/>
                    </a:lnTo>
                    <a:lnTo>
                      <a:pt x="307" y="3525"/>
                    </a:lnTo>
                    <a:lnTo>
                      <a:pt x="307" y="3521"/>
                    </a:lnTo>
                    <a:lnTo>
                      <a:pt x="305" y="3521"/>
                    </a:lnTo>
                    <a:lnTo>
                      <a:pt x="305" y="3518"/>
                    </a:lnTo>
                    <a:lnTo>
                      <a:pt x="303" y="3518"/>
                    </a:lnTo>
                    <a:lnTo>
                      <a:pt x="303" y="3515"/>
                    </a:lnTo>
                    <a:lnTo>
                      <a:pt x="302" y="3515"/>
                    </a:lnTo>
                    <a:lnTo>
                      <a:pt x="302" y="3511"/>
                    </a:lnTo>
                    <a:lnTo>
                      <a:pt x="300" y="3511"/>
                    </a:lnTo>
                    <a:lnTo>
                      <a:pt x="300" y="3510"/>
                    </a:lnTo>
                    <a:lnTo>
                      <a:pt x="298" y="3510"/>
                    </a:lnTo>
                    <a:lnTo>
                      <a:pt x="298" y="3506"/>
                    </a:lnTo>
                    <a:lnTo>
                      <a:pt x="297" y="3506"/>
                    </a:lnTo>
                    <a:lnTo>
                      <a:pt x="297" y="3503"/>
                    </a:lnTo>
                    <a:lnTo>
                      <a:pt x="295" y="3503"/>
                    </a:lnTo>
                    <a:lnTo>
                      <a:pt x="295" y="3500"/>
                    </a:lnTo>
                    <a:lnTo>
                      <a:pt x="293" y="3500"/>
                    </a:lnTo>
                    <a:lnTo>
                      <a:pt x="293" y="3496"/>
                    </a:lnTo>
                    <a:lnTo>
                      <a:pt x="292" y="3496"/>
                    </a:lnTo>
                    <a:lnTo>
                      <a:pt x="292" y="3493"/>
                    </a:lnTo>
                    <a:lnTo>
                      <a:pt x="290" y="3493"/>
                    </a:lnTo>
                    <a:lnTo>
                      <a:pt x="290" y="3490"/>
                    </a:lnTo>
                    <a:lnTo>
                      <a:pt x="288" y="3490"/>
                    </a:lnTo>
                    <a:lnTo>
                      <a:pt x="288" y="3486"/>
                    </a:lnTo>
                    <a:lnTo>
                      <a:pt x="287" y="3486"/>
                    </a:lnTo>
                    <a:lnTo>
                      <a:pt x="287" y="3483"/>
                    </a:lnTo>
                    <a:lnTo>
                      <a:pt x="285" y="3483"/>
                    </a:lnTo>
                    <a:lnTo>
                      <a:pt x="285" y="3480"/>
                    </a:lnTo>
                    <a:lnTo>
                      <a:pt x="283" y="3480"/>
                    </a:lnTo>
                    <a:lnTo>
                      <a:pt x="283" y="3476"/>
                    </a:lnTo>
                    <a:lnTo>
                      <a:pt x="282" y="3476"/>
                    </a:lnTo>
                    <a:lnTo>
                      <a:pt x="282" y="3473"/>
                    </a:lnTo>
                    <a:lnTo>
                      <a:pt x="280" y="3473"/>
                    </a:lnTo>
                    <a:lnTo>
                      <a:pt x="280" y="3470"/>
                    </a:lnTo>
                    <a:lnTo>
                      <a:pt x="278" y="3470"/>
                    </a:lnTo>
                    <a:lnTo>
                      <a:pt x="278" y="3466"/>
                    </a:lnTo>
                    <a:lnTo>
                      <a:pt x="277" y="3466"/>
                    </a:lnTo>
                    <a:lnTo>
                      <a:pt x="277" y="3463"/>
                    </a:lnTo>
                    <a:lnTo>
                      <a:pt x="275" y="3463"/>
                    </a:lnTo>
                    <a:lnTo>
                      <a:pt x="275" y="3460"/>
                    </a:lnTo>
                    <a:lnTo>
                      <a:pt x="273" y="3460"/>
                    </a:lnTo>
                    <a:lnTo>
                      <a:pt x="273" y="3456"/>
                    </a:lnTo>
                    <a:lnTo>
                      <a:pt x="272" y="3456"/>
                    </a:lnTo>
                    <a:lnTo>
                      <a:pt x="272" y="3455"/>
                    </a:lnTo>
                    <a:lnTo>
                      <a:pt x="270" y="3455"/>
                    </a:lnTo>
                    <a:lnTo>
                      <a:pt x="270" y="3451"/>
                    </a:lnTo>
                    <a:lnTo>
                      <a:pt x="268" y="3451"/>
                    </a:lnTo>
                    <a:lnTo>
                      <a:pt x="268" y="3448"/>
                    </a:lnTo>
                    <a:lnTo>
                      <a:pt x="267" y="3448"/>
                    </a:lnTo>
                    <a:lnTo>
                      <a:pt x="267" y="3445"/>
                    </a:lnTo>
                    <a:lnTo>
                      <a:pt x="265" y="3445"/>
                    </a:lnTo>
                    <a:lnTo>
                      <a:pt x="265" y="3441"/>
                    </a:lnTo>
                    <a:lnTo>
                      <a:pt x="263" y="3441"/>
                    </a:lnTo>
                    <a:lnTo>
                      <a:pt x="263" y="3438"/>
                    </a:lnTo>
                    <a:lnTo>
                      <a:pt x="262" y="3438"/>
                    </a:lnTo>
                    <a:lnTo>
                      <a:pt x="262" y="3435"/>
                    </a:lnTo>
                    <a:lnTo>
                      <a:pt x="260" y="3435"/>
                    </a:lnTo>
                    <a:lnTo>
                      <a:pt x="260" y="3431"/>
                    </a:lnTo>
                    <a:lnTo>
                      <a:pt x="258" y="3431"/>
                    </a:lnTo>
                    <a:lnTo>
                      <a:pt x="258" y="3428"/>
                    </a:lnTo>
                    <a:lnTo>
                      <a:pt x="257" y="3428"/>
                    </a:lnTo>
                    <a:lnTo>
                      <a:pt x="257" y="3425"/>
                    </a:lnTo>
                    <a:lnTo>
                      <a:pt x="255" y="3425"/>
                    </a:lnTo>
                    <a:lnTo>
                      <a:pt x="255" y="3421"/>
                    </a:lnTo>
                    <a:lnTo>
                      <a:pt x="253" y="3421"/>
                    </a:lnTo>
                    <a:lnTo>
                      <a:pt x="253" y="3418"/>
                    </a:lnTo>
                    <a:lnTo>
                      <a:pt x="252" y="3418"/>
                    </a:lnTo>
                    <a:lnTo>
                      <a:pt x="252" y="3415"/>
                    </a:lnTo>
                    <a:lnTo>
                      <a:pt x="250" y="3415"/>
                    </a:lnTo>
                    <a:lnTo>
                      <a:pt x="250" y="3410"/>
                    </a:lnTo>
                    <a:lnTo>
                      <a:pt x="248" y="3410"/>
                    </a:lnTo>
                    <a:lnTo>
                      <a:pt x="248" y="3406"/>
                    </a:lnTo>
                    <a:lnTo>
                      <a:pt x="247" y="3406"/>
                    </a:lnTo>
                    <a:lnTo>
                      <a:pt x="247" y="3403"/>
                    </a:lnTo>
                    <a:lnTo>
                      <a:pt x="245" y="3403"/>
                    </a:lnTo>
                    <a:lnTo>
                      <a:pt x="245" y="3400"/>
                    </a:lnTo>
                    <a:lnTo>
                      <a:pt x="243" y="3400"/>
                    </a:lnTo>
                    <a:lnTo>
                      <a:pt x="243" y="3396"/>
                    </a:lnTo>
                    <a:lnTo>
                      <a:pt x="242" y="3396"/>
                    </a:lnTo>
                    <a:lnTo>
                      <a:pt x="242" y="3391"/>
                    </a:lnTo>
                    <a:lnTo>
                      <a:pt x="240" y="3391"/>
                    </a:lnTo>
                    <a:lnTo>
                      <a:pt x="240" y="3388"/>
                    </a:lnTo>
                    <a:lnTo>
                      <a:pt x="238" y="3388"/>
                    </a:lnTo>
                    <a:lnTo>
                      <a:pt x="238" y="3385"/>
                    </a:lnTo>
                    <a:lnTo>
                      <a:pt x="237" y="3385"/>
                    </a:lnTo>
                    <a:lnTo>
                      <a:pt x="237" y="3381"/>
                    </a:lnTo>
                    <a:lnTo>
                      <a:pt x="235" y="3381"/>
                    </a:lnTo>
                    <a:lnTo>
                      <a:pt x="235" y="3376"/>
                    </a:lnTo>
                    <a:lnTo>
                      <a:pt x="233" y="3376"/>
                    </a:lnTo>
                    <a:lnTo>
                      <a:pt x="233" y="3373"/>
                    </a:lnTo>
                    <a:lnTo>
                      <a:pt x="232" y="3373"/>
                    </a:lnTo>
                    <a:lnTo>
                      <a:pt x="232" y="3370"/>
                    </a:lnTo>
                    <a:lnTo>
                      <a:pt x="230" y="3370"/>
                    </a:lnTo>
                    <a:lnTo>
                      <a:pt x="230" y="3366"/>
                    </a:lnTo>
                    <a:lnTo>
                      <a:pt x="228" y="3366"/>
                    </a:lnTo>
                    <a:lnTo>
                      <a:pt x="228" y="3361"/>
                    </a:lnTo>
                    <a:lnTo>
                      <a:pt x="227" y="3361"/>
                    </a:lnTo>
                    <a:lnTo>
                      <a:pt x="227" y="3358"/>
                    </a:lnTo>
                    <a:lnTo>
                      <a:pt x="225" y="3358"/>
                    </a:lnTo>
                    <a:lnTo>
                      <a:pt x="225" y="3355"/>
                    </a:lnTo>
                    <a:lnTo>
                      <a:pt x="223" y="3355"/>
                    </a:lnTo>
                    <a:lnTo>
                      <a:pt x="223" y="3351"/>
                    </a:lnTo>
                    <a:lnTo>
                      <a:pt x="222" y="3351"/>
                    </a:lnTo>
                    <a:lnTo>
                      <a:pt x="222" y="3346"/>
                    </a:lnTo>
                    <a:lnTo>
                      <a:pt x="220" y="3346"/>
                    </a:lnTo>
                    <a:lnTo>
                      <a:pt x="220" y="3343"/>
                    </a:lnTo>
                    <a:lnTo>
                      <a:pt x="218" y="3343"/>
                    </a:lnTo>
                    <a:lnTo>
                      <a:pt x="218" y="3340"/>
                    </a:lnTo>
                    <a:lnTo>
                      <a:pt x="217" y="3340"/>
                    </a:lnTo>
                    <a:lnTo>
                      <a:pt x="217" y="3336"/>
                    </a:lnTo>
                    <a:lnTo>
                      <a:pt x="215" y="3336"/>
                    </a:lnTo>
                    <a:lnTo>
                      <a:pt x="215" y="3331"/>
                    </a:lnTo>
                    <a:lnTo>
                      <a:pt x="213" y="3331"/>
                    </a:lnTo>
                    <a:lnTo>
                      <a:pt x="213" y="3328"/>
                    </a:lnTo>
                    <a:lnTo>
                      <a:pt x="212" y="3328"/>
                    </a:lnTo>
                    <a:lnTo>
                      <a:pt x="212" y="3325"/>
                    </a:lnTo>
                    <a:lnTo>
                      <a:pt x="210" y="3325"/>
                    </a:lnTo>
                    <a:lnTo>
                      <a:pt x="210" y="3321"/>
                    </a:lnTo>
                    <a:lnTo>
                      <a:pt x="208" y="3321"/>
                    </a:lnTo>
                    <a:lnTo>
                      <a:pt x="208" y="3316"/>
                    </a:lnTo>
                    <a:lnTo>
                      <a:pt x="207" y="3316"/>
                    </a:lnTo>
                    <a:lnTo>
                      <a:pt x="207" y="3313"/>
                    </a:lnTo>
                    <a:lnTo>
                      <a:pt x="205" y="3313"/>
                    </a:lnTo>
                    <a:lnTo>
                      <a:pt x="205" y="3310"/>
                    </a:lnTo>
                    <a:lnTo>
                      <a:pt x="203" y="3310"/>
                    </a:lnTo>
                    <a:lnTo>
                      <a:pt x="203" y="3305"/>
                    </a:lnTo>
                    <a:lnTo>
                      <a:pt x="202" y="3305"/>
                    </a:lnTo>
                    <a:lnTo>
                      <a:pt x="202" y="3301"/>
                    </a:lnTo>
                    <a:lnTo>
                      <a:pt x="200" y="3301"/>
                    </a:lnTo>
                    <a:lnTo>
                      <a:pt x="200" y="3296"/>
                    </a:lnTo>
                    <a:lnTo>
                      <a:pt x="198" y="3296"/>
                    </a:lnTo>
                    <a:lnTo>
                      <a:pt x="198" y="3291"/>
                    </a:lnTo>
                    <a:lnTo>
                      <a:pt x="197" y="3291"/>
                    </a:lnTo>
                    <a:lnTo>
                      <a:pt x="197" y="3288"/>
                    </a:lnTo>
                    <a:lnTo>
                      <a:pt x="195" y="3288"/>
                    </a:lnTo>
                    <a:lnTo>
                      <a:pt x="195" y="3283"/>
                    </a:lnTo>
                    <a:lnTo>
                      <a:pt x="193" y="3283"/>
                    </a:lnTo>
                    <a:lnTo>
                      <a:pt x="193" y="3278"/>
                    </a:lnTo>
                    <a:lnTo>
                      <a:pt x="192" y="3278"/>
                    </a:lnTo>
                    <a:lnTo>
                      <a:pt x="192" y="3275"/>
                    </a:lnTo>
                    <a:lnTo>
                      <a:pt x="190" y="3275"/>
                    </a:lnTo>
                    <a:lnTo>
                      <a:pt x="190" y="3270"/>
                    </a:lnTo>
                    <a:lnTo>
                      <a:pt x="188" y="3270"/>
                    </a:lnTo>
                    <a:lnTo>
                      <a:pt x="188" y="3266"/>
                    </a:lnTo>
                    <a:lnTo>
                      <a:pt x="187" y="3266"/>
                    </a:lnTo>
                    <a:lnTo>
                      <a:pt x="187" y="3261"/>
                    </a:lnTo>
                    <a:lnTo>
                      <a:pt x="185" y="3261"/>
                    </a:lnTo>
                    <a:lnTo>
                      <a:pt x="185" y="3256"/>
                    </a:lnTo>
                    <a:lnTo>
                      <a:pt x="183" y="3256"/>
                    </a:lnTo>
                    <a:lnTo>
                      <a:pt x="183" y="3253"/>
                    </a:lnTo>
                    <a:lnTo>
                      <a:pt x="182" y="3253"/>
                    </a:lnTo>
                    <a:lnTo>
                      <a:pt x="182" y="3248"/>
                    </a:lnTo>
                    <a:lnTo>
                      <a:pt x="180" y="3248"/>
                    </a:lnTo>
                    <a:lnTo>
                      <a:pt x="180" y="3243"/>
                    </a:lnTo>
                    <a:lnTo>
                      <a:pt x="178" y="3243"/>
                    </a:lnTo>
                    <a:lnTo>
                      <a:pt x="178" y="3240"/>
                    </a:lnTo>
                    <a:lnTo>
                      <a:pt x="177" y="3240"/>
                    </a:lnTo>
                    <a:lnTo>
                      <a:pt x="177" y="3235"/>
                    </a:lnTo>
                    <a:lnTo>
                      <a:pt x="175" y="3235"/>
                    </a:lnTo>
                    <a:lnTo>
                      <a:pt x="175" y="3230"/>
                    </a:lnTo>
                    <a:lnTo>
                      <a:pt x="173" y="3230"/>
                    </a:lnTo>
                    <a:lnTo>
                      <a:pt x="173" y="3226"/>
                    </a:lnTo>
                    <a:lnTo>
                      <a:pt x="172" y="3226"/>
                    </a:lnTo>
                    <a:lnTo>
                      <a:pt x="172" y="3221"/>
                    </a:lnTo>
                    <a:lnTo>
                      <a:pt x="170" y="3221"/>
                    </a:lnTo>
                    <a:lnTo>
                      <a:pt x="170" y="3216"/>
                    </a:lnTo>
                    <a:lnTo>
                      <a:pt x="168" y="3216"/>
                    </a:lnTo>
                    <a:lnTo>
                      <a:pt x="168" y="3213"/>
                    </a:lnTo>
                    <a:lnTo>
                      <a:pt x="167" y="3213"/>
                    </a:lnTo>
                    <a:lnTo>
                      <a:pt x="167" y="3208"/>
                    </a:lnTo>
                    <a:lnTo>
                      <a:pt x="165" y="3208"/>
                    </a:lnTo>
                    <a:lnTo>
                      <a:pt x="165" y="3203"/>
                    </a:lnTo>
                    <a:lnTo>
                      <a:pt x="163" y="3203"/>
                    </a:lnTo>
                    <a:lnTo>
                      <a:pt x="163" y="3200"/>
                    </a:lnTo>
                    <a:lnTo>
                      <a:pt x="162" y="3200"/>
                    </a:lnTo>
                    <a:lnTo>
                      <a:pt x="162" y="3195"/>
                    </a:lnTo>
                    <a:lnTo>
                      <a:pt x="160" y="3195"/>
                    </a:lnTo>
                    <a:lnTo>
                      <a:pt x="160" y="3190"/>
                    </a:lnTo>
                    <a:lnTo>
                      <a:pt x="158" y="3190"/>
                    </a:lnTo>
                    <a:lnTo>
                      <a:pt x="158" y="3185"/>
                    </a:lnTo>
                    <a:lnTo>
                      <a:pt x="157" y="3185"/>
                    </a:lnTo>
                    <a:lnTo>
                      <a:pt x="157" y="3180"/>
                    </a:lnTo>
                    <a:lnTo>
                      <a:pt x="155" y="3180"/>
                    </a:lnTo>
                    <a:lnTo>
                      <a:pt x="155" y="3175"/>
                    </a:lnTo>
                    <a:lnTo>
                      <a:pt x="153" y="3175"/>
                    </a:lnTo>
                    <a:lnTo>
                      <a:pt x="153" y="3168"/>
                    </a:lnTo>
                    <a:lnTo>
                      <a:pt x="152" y="3168"/>
                    </a:lnTo>
                    <a:lnTo>
                      <a:pt x="152" y="3163"/>
                    </a:lnTo>
                    <a:lnTo>
                      <a:pt x="150" y="3163"/>
                    </a:lnTo>
                    <a:lnTo>
                      <a:pt x="150" y="3158"/>
                    </a:lnTo>
                    <a:lnTo>
                      <a:pt x="148" y="3158"/>
                    </a:lnTo>
                    <a:lnTo>
                      <a:pt x="148" y="3153"/>
                    </a:lnTo>
                    <a:lnTo>
                      <a:pt x="147" y="3153"/>
                    </a:lnTo>
                    <a:lnTo>
                      <a:pt x="147" y="3148"/>
                    </a:lnTo>
                    <a:lnTo>
                      <a:pt x="145" y="3148"/>
                    </a:lnTo>
                    <a:lnTo>
                      <a:pt x="145" y="3141"/>
                    </a:lnTo>
                    <a:lnTo>
                      <a:pt x="143" y="3141"/>
                    </a:lnTo>
                    <a:lnTo>
                      <a:pt x="143" y="3136"/>
                    </a:lnTo>
                    <a:lnTo>
                      <a:pt x="142" y="3136"/>
                    </a:lnTo>
                    <a:lnTo>
                      <a:pt x="142" y="3131"/>
                    </a:lnTo>
                    <a:lnTo>
                      <a:pt x="140" y="3131"/>
                    </a:lnTo>
                    <a:lnTo>
                      <a:pt x="140" y="3126"/>
                    </a:lnTo>
                    <a:lnTo>
                      <a:pt x="138" y="3126"/>
                    </a:lnTo>
                    <a:lnTo>
                      <a:pt x="138" y="3121"/>
                    </a:lnTo>
                    <a:lnTo>
                      <a:pt x="137" y="3121"/>
                    </a:lnTo>
                    <a:lnTo>
                      <a:pt x="137" y="3116"/>
                    </a:lnTo>
                    <a:lnTo>
                      <a:pt x="135" y="3116"/>
                    </a:lnTo>
                    <a:lnTo>
                      <a:pt x="135" y="3110"/>
                    </a:lnTo>
                    <a:lnTo>
                      <a:pt x="133" y="3110"/>
                    </a:lnTo>
                    <a:lnTo>
                      <a:pt x="133" y="3105"/>
                    </a:lnTo>
                    <a:lnTo>
                      <a:pt x="132" y="3105"/>
                    </a:lnTo>
                    <a:lnTo>
                      <a:pt x="132" y="3100"/>
                    </a:lnTo>
                    <a:lnTo>
                      <a:pt x="130" y="3100"/>
                    </a:lnTo>
                    <a:lnTo>
                      <a:pt x="130" y="3095"/>
                    </a:lnTo>
                    <a:lnTo>
                      <a:pt x="128" y="3095"/>
                    </a:lnTo>
                    <a:lnTo>
                      <a:pt x="128" y="3090"/>
                    </a:lnTo>
                    <a:lnTo>
                      <a:pt x="127" y="3090"/>
                    </a:lnTo>
                    <a:lnTo>
                      <a:pt x="127" y="3083"/>
                    </a:lnTo>
                    <a:lnTo>
                      <a:pt x="125" y="3083"/>
                    </a:lnTo>
                    <a:lnTo>
                      <a:pt x="125" y="3078"/>
                    </a:lnTo>
                    <a:lnTo>
                      <a:pt x="123" y="3078"/>
                    </a:lnTo>
                    <a:lnTo>
                      <a:pt x="123" y="3071"/>
                    </a:lnTo>
                    <a:lnTo>
                      <a:pt x="122" y="3071"/>
                    </a:lnTo>
                    <a:lnTo>
                      <a:pt x="122" y="3065"/>
                    </a:lnTo>
                    <a:lnTo>
                      <a:pt x="120" y="3065"/>
                    </a:lnTo>
                    <a:lnTo>
                      <a:pt x="120" y="3058"/>
                    </a:lnTo>
                    <a:lnTo>
                      <a:pt x="118" y="3058"/>
                    </a:lnTo>
                    <a:lnTo>
                      <a:pt x="118" y="3051"/>
                    </a:lnTo>
                    <a:lnTo>
                      <a:pt x="117" y="3051"/>
                    </a:lnTo>
                    <a:lnTo>
                      <a:pt x="117" y="3045"/>
                    </a:lnTo>
                    <a:lnTo>
                      <a:pt x="115" y="3045"/>
                    </a:lnTo>
                    <a:lnTo>
                      <a:pt x="115" y="3038"/>
                    </a:lnTo>
                    <a:lnTo>
                      <a:pt x="113" y="3038"/>
                    </a:lnTo>
                    <a:lnTo>
                      <a:pt x="113" y="3031"/>
                    </a:lnTo>
                    <a:lnTo>
                      <a:pt x="112" y="3031"/>
                    </a:lnTo>
                    <a:lnTo>
                      <a:pt x="112" y="3026"/>
                    </a:lnTo>
                    <a:lnTo>
                      <a:pt x="110" y="3026"/>
                    </a:lnTo>
                    <a:lnTo>
                      <a:pt x="110" y="3020"/>
                    </a:lnTo>
                    <a:lnTo>
                      <a:pt x="108" y="3020"/>
                    </a:lnTo>
                    <a:lnTo>
                      <a:pt x="108" y="3013"/>
                    </a:lnTo>
                    <a:lnTo>
                      <a:pt x="107" y="3013"/>
                    </a:lnTo>
                    <a:lnTo>
                      <a:pt x="107" y="3006"/>
                    </a:lnTo>
                    <a:lnTo>
                      <a:pt x="105" y="3006"/>
                    </a:lnTo>
                    <a:lnTo>
                      <a:pt x="105" y="3000"/>
                    </a:lnTo>
                    <a:lnTo>
                      <a:pt x="103" y="3000"/>
                    </a:lnTo>
                    <a:lnTo>
                      <a:pt x="103" y="2993"/>
                    </a:lnTo>
                    <a:lnTo>
                      <a:pt x="102" y="2993"/>
                    </a:lnTo>
                    <a:lnTo>
                      <a:pt x="102" y="2986"/>
                    </a:lnTo>
                    <a:lnTo>
                      <a:pt x="100" y="2986"/>
                    </a:lnTo>
                    <a:lnTo>
                      <a:pt x="100" y="2980"/>
                    </a:lnTo>
                    <a:lnTo>
                      <a:pt x="98" y="2980"/>
                    </a:lnTo>
                    <a:lnTo>
                      <a:pt x="98" y="2973"/>
                    </a:lnTo>
                    <a:lnTo>
                      <a:pt x="97" y="2973"/>
                    </a:lnTo>
                    <a:lnTo>
                      <a:pt x="97" y="2966"/>
                    </a:lnTo>
                    <a:lnTo>
                      <a:pt x="95" y="2966"/>
                    </a:lnTo>
                    <a:lnTo>
                      <a:pt x="95" y="2958"/>
                    </a:lnTo>
                    <a:lnTo>
                      <a:pt x="93" y="2958"/>
                    </a:lnTo>
                    <a:lnTo>
                      <a:pt x="93" y="2950"/>
                    </a:lnTo>
                    <a:lnTo>
                      <a:pt x="92" y="2950"/>
                    </a:lnTo>
                    <a:lnTo>
                      <a:pt x="92" y="2943"/>
                    </a:lnTo>
                    <a:lnTo>
                      <a:pt x="90" y="2943"/>
                    </a:lnTo>
                    <a:lnTo>
                      <a:pt x="90" y="2935"/>
                    </a:lnTo>
                    <a:lnTo>
                      <a:pt x="88" y="2935"/>
                    </a:lnTo>
                    <a:lnTo>
                      <a:pt x="88" y="2926"/>
                    </a:lnTo>
                    <a:lnTo>
                      <a:pt x="87" y="2926"/>
                    </a:lnTo>
                    <a:lnTo>
                      <a:pt x="87" y="2918"/>
                    </a:lnTo>
                    <a:lnTo>
                      <a:pt x="85" y="2918"/>
                    </a:lnTo>
                    <a:lnTo>
                      <a:pt x="85" y="2910"/>
                    </a:lnTo>
                    <a:lnTo>
                      <a:pt x="83" y="2910"/>
                    </a:lnTo>
                    <a:lnTo>
                      <a:pt x="83" y="2901"/>
                    </a:lnTo>
                    <a:lnTo>
                      <a:pt x="82" y="2901"/>
                    </a:lnTo>
                    <a:lnTo>
                      <a:pt x="82" y="2893"/>
                    </a:lnTo>
                    <a:lnTo>
                      <a:pt x="80" y="2893"/>
                    </a:lnTo>
                    <a:lnTo>
                      <a:pt x="80" y="2885"/>
                    </a:lnTo>
                    <a:lnTo>
                      <a:pt x="78" y="2885"/>
                    </a:lnTo>
                    <a:lnTo>
                      <a:pt x="78" y="2876"/>
                    </a:lnTo>
                    <a:lnTo>
                      <a:pt x="77" y="2876"/>
                    </a:lnTo>
                    <a:lnTo>
                      <a:pt x="77" y="2866"/>
                    </a:lnTo>
                    <a:lnTo>
                      <a:pt x="75" y="2866"/>
                    </a:lnTo>
                    <a:lnTo>
                      <a:pt x="75" y="2858"/>
                    </a:lnTo>
                    <a:lnTo>
                      <a:pt x="73" y="2858"/>
                    </a:lnTo>
                    <a:lnTo>
                      <a:pt x="73" y="2848"/>
                    </a:lnTo>
                    <a:lnTo>
                      <a:pt x="72" y="2848"/>
                    </a:lnTo>
                    <a:lnTo>
                      <a:pt x="72" y="2836"/>
                    </a:lnTo>
                    <a:lnTo>
                      <a:pt x="110" y="2836"/>
                    </a:lnTo>
                    <a:lnTo>
                      <a:pt x="110" y="2835"/>
                    </a:lnTo>
                    <a:lnTo>
                      <a:pt x="173" y="2835"/>
                    </a:lnTo>
                    <a:lnTo>
                      <a:pt x="173" y="2833"/>
                    </a:lnTo>
                    <a:lnTo>
                      <a:pt x="210" y="2833"/>
                    </a:lnTo>
                    <a:lnTo>
                      <a:pt x="210" y="2831"/>
                    </a:lnTo>
                    <a:lnTo>
                      <a:pt x="247" y="2831"/>
                    </a:lnTo>
                    <a:lnTo>
                      <a:pt x="247" y="2830"/>
                    </a:lnTo>
                    <a:lnTo>
                      <a:pt x="273" y="2830"/>
                    </a:lnTo>
                    <a:lnTo>
                      <a:pt x="273" y="2828"/>
                    </a:lnTo>
                    <a:lnTo>
                      <a:pt x="297" y="2828"/>
                    </a:lnTo>
                    <a:lnTo>
                      <a:pt x="297" y="2826"/>
                    </a:lnTo>
                    <a:lnTo>
                      <a:pt x="320" y="2826"/>
                    </a:lnTo>
                    <a:lnTo>
                      <a:pt x="320" y="2825"/>
                    </a:lnTo>
                    <a:lnTo>
                      <a:pt x="343" y="2825"/>
                    </a:lnTo>
                    <a:lnTo>
                      <a:pt x="343" y="2823"/>
                    </a:lnTo>
                    <a:lnTo>
                      <a:pt x="362" y="2823"/>
                    </a:lnTo>
                    <a:lnTo>
                      <a:pt x="362" y="2821"/>
                    </a:lnTo>
                    <a:lnTo>
                      <a:pt x="378" y="2821"/>
                    </a:lnTo>
                    <a:lnTo>
                      <a:pt x="378" y="2820"/>
                    </a:lnTo>
                    <a:lnTo>
                      <a:pt x="395" y="2820"/>
                    </a:lnTo>
                    <a:lnTo>
                      <a:pt x="395" y="2818"/>
                    </a:lnTo>
                    <a:lnTo>
                      <a:pt x="413" y="2818"/>
                    </a:lnTo>
                    <a:lnTo>
                      <a:pt x="413" y="2816"/>
                    </a:lnTo>
                    <a:lnTo>
                      <a:pt x="430" y="2816"/>
                    </a:lnTo>
                    <a:lnTo>
                      <a:pt x="430" y="2815"/>
                    </a:lnTo>
                    <a:lnTo>
                      <a:pt x="445" y="2815"/>
                    </a:lnTo>
                    <a:lnTo>
                      <a:pt x="445" y="2813"/>
                    </a:lnTo>
                    <a:lnTo>
                      <a:pt x="458" y="2813"/>
                    </a:lnTo>
                    <a:lnTo>
                      <a:pt x="458" y="2811"/>
                    </a:lnTo>
                    <a:lnTo>
                      <a:pt x="472" y="2811"/>
                    </a:lnTo>
                    <a:lnTo>
                      <a:pt x="472" y="2810"/>
                    </a:lnTo>
                    <a:lnTo>
                      <a:pt x="485" y="2810"/>
                    </a:lnTo>
                    <a:lnTo>
                      <a:pt x="485" y="2808"/>
                    </a:lnTo>
                    <a:lnTo>
                      <a:pt x="498" y="2808"/>
                    </a:lnTo>
                    <a:lnTo>
                      <a:pt x="498" y="2806"/>
                    </a:lnTo>
                    <a:lnTo>
                      <a:pt x="512" y="2806"/>
                    </a:lnTo>
                    <a:lnTo>
                      <a:pt x="512" y="2805"/>
                    </a:lnTo>
                    <a:lnTo>
                      <a:pt x="525" y="2805"/>
                    </a:lnTo>
                    <a:lnTo>
                      <a:pt x="525" y="2803"/>
                    </a:lnTo>
                    <a:lnTo>
                      <a:pt x="537" y="2803"/>
                    </a:lnTo>
                    <a:lnTo>
                      <a:pt x="537" y="2801"/>
                    </a:lnTo>
                    <a:lnTo>
                      <a:pt x="548" y="2801"/>
                    </a:lnTo>
                    <a:lnTo>
                      <a:pt x="548" y="2800"/>
                    </a:lnTo>
                    <a:lnTo>
                      <a:pt x="558" y="2800"/>
                    </a:lnTo>
                    <a:lnTo>
                      <a:pt x="558" y="2798"/>
                    </a:lnTo>
                    <a:lnTo>
                      <a:pt x="570" y="2798"/>
                    </a:lnTo>
                    <a:lnTo>
                      <a:pt x="570" y="2796"/>
                    </a:lnTo>
                    <a:lnTo>
                      <a:pt x="582" y="2796"/>
                    </a:lnTo>
                    <a:lnTo>
                      <a:pt x="582" y="2795"/>
                    </a:lnTo>
                    <a:lnTo>
                      <a:pt x="593" y="2795"/>
                    </a:lnTo>
                    <a:lnTo>
                      <a:pt x="593" y="2793"/>
                    </a:lnTo>
                    <a:lnTo>
                      <a:pt x="603" y="2793"/>
                    </a:lnTo>
                    <a:lnTo>
                      <a:pt x="603" y="2791"/>
                    </a:lnTo>
                    <a:lnTo>
                      <a:pt x="615" y="2791"/>
                    </a:lnTo>
                    <a:lnTo>
                      <a:pt x="615" y="2790"/>
                    </a:lnTo>
                    <a:lnTo>
                      <a:pt x="625" y="2790"/>
                    </a:lnTo>
                    <a:lnTo>
                      <a:pt x="625" y="2788"/>
                    </a:lnTo>
                    <a:lnTo>
                      <a:pt x="633" y="2788"/>
                    </a:lnTo>
                    <a:lnTo>
                      <a:pt x="633" y="2786"/>
                    </a:lnTo>
                    <a:lnTo>
                      <a:pt x="643" y="2786"/>
                    </a:lnTo>
                    <a:lnTo>
                      <a:pt x="643" y="2785"/>
                    </a:lnTo>
                    <a:lnTo>
                      <a:pt x="653" y="2785"/>
                    </a:lnTo>
                    <a:lnTo>
                      <a:pt x="653" y="2783"/>
                    </a:lnTo>
                    <a:lnTo>
                      <a:pt x="662" y="2783"/>
                    </a:lnTo>
                    <a:lnTo>
                      <a:pt x="662" y="2781"/>
                    </a:lnTo>
                    <a:lnTo>
                      <a:pt x="672" y="2781"/>
                    </a:lnTo>
                    <a:lnTo>
                      <a:pt x="672" y="2780"/>
                    </a:lnTo>
                    <a:lnTo>
                      <a:pt x="682" y="2780"/>
                    </a:lnTo>
                    <a:lnTo>
                      <a:pt x="682" y="2778"/>
                    </a:lnTo>
                    <a:lnTo>
                      <a:pt x="692" y="2778"/>
                    </a:lnTo>
                    <a:lnTo>
                      <a:pt x="692" y="2776"/>
                    </a:lnTo>
                    <a:lnTo>
                      <a:pt x="700" y="2776"/>
                    </a:lnTo>
                    <a:lnTo>
                      <a:pt x="700" y="2775"/>
                    </a:lnTo>
                    <a:lnTo>
                      <a:pt x="708" y="2775"/>
                    </a:lnTo>
                    <a:lnTo>
                      <a:pt x="708" y="2773"/>
                    </a:lnTo>
                    <a:lnTo>
                      <a:pt x="717" y="2773"/>
                    </a:lnTo>
                    <a:lnTo>
                      <a:pt x="717" y="2771"/>
                    </a:lnTo>
                    <a:lnTo>
                      <a:pt x="725" y="2771"/>
                    </a:lnTo>
                    <a:lnTo>
                      <a:pt x="725" y="2770"/>
                    </a:lnTo>
                    <a:lnTo>
                      <a:pt x="733" y="2770"/>
                    </a:lnTo>
                    <a:lnTo>
                      <a:pt x="733" y="2768"/>
                    </a:lnTo>
                    <a:lnTo>
                      <a:pt x="742" y="2768"/>
                    </a:lnTo>
                    <a:lnTo>
                      <a:pt x="742" y="2766"/>
                    </a:lnTo>
                    <a:lnTo>
                      <a:pt x="750" y="2766"/>
                    </a:lnTo>
                    <a:lnTo>
                      <a:pt x="750" y="2765"/>
                    </a:lnTo>
                    <a:lnTo>
                      <a:pt x="758" y="2765"/>
                    </a:lnTo>
                    <a:lnTo>
                      <a:pt x="758" y="2763"/>
                    </a:lnTo>
                    <a:lnTo>
                      <a:pt x="767" y="2763"/>
                    </a:lnTo>
                    <a:lnTo>
                      <a:pt x="767" y="2761"/>
                    </a:lnTo>
                    <a:lnTo>
                      <a:pt x="775" y="2761"/>
                    </a:lnTo>
                    <a:lnTo>
                      <a:pt x="775" y="2760"/>
                    </a:lnTo>
                    <a:lnTo>
                      <a:pt x="783" y="2760"/>
                    </a:lnTo>
                    <a:lnTo>
                      <a:pt x="783" y="2758"/>
                    </a:lnTo>
                    <a:lnTo>
                      <a:pt x="792" y="2758"/>
                    </a:lnTo>
                    <a:lnTo>
                      <a:pt x="792" y="2756"/>
                    </a:lnTo>
                    <a:lnTo>
                      <a:pt x="798" y="2756"/>
                    </a:lnTo>
                    <a:lnTo>
                      <a:pt x="798" y="2755"/>
                    </a:lnTo>
                    <a:lnTo>
                      <a:pt x="807" y="2755"/>
                    </a:lnTo>
                    <a:lnTo>
                      <a:pt x="807" y="2753"/>
                    </a:lnTo>
                    <a:lnTo>
                      <a:pt x="813" y="2753"/>
                    </a:lnTo>
                    <a:lnTo>
                      <a:pt x="813" y="2751"/>
                    </a:lnTo>
                    <a:lnTo>
                      <a:pt x="822" y="2751"/>
                    </a:lnTo>
                    <a:lnTo>
                      <a:pt x="822" y="2750"/>
                    </a:lnTo>
                    <a:lnTo>
                      <a:pt x="828" y="2750"/>
                    </a:lnTo>
                    <a:lnTo>
                      <a:pt x="828" y="2748"/>
                    </a:lnTo>
                    <a:lnTo>
                      <a:pt x="837" y="2748"/>
                    </a:lnTo>
                    <a:lnTo>
                      <a:pt x="837" y="2746"/>
                    </a:lnTo>
                    <a:lnTo>
                      <a:pt x="843" y="2746"/>
                    </a:lnTo>
                    <a:lnTo>
                      <a:pt x="843" y="2745"/>
                    </a:lnTo>
                    <a:lnTo>
                      <a:pt x="852" y="2745"/>
                    </a:lnTo>
                    <a:lnTo>
                      <a:pt x="852" y="2743"/>
                    </a:lnTo>
                    <a:lnTo>
                      <a:pt x="858" y="2743"/>
                    </a:lnTo>
                    <a:lnTo>
                      <a:pt x="858" y="2741"/>
                    </a:lnTo>
                    <a:lnTo>
                      <a:pt x="865" y="2741"/>
                    </a:lnTo>
                    <a:lnTo>
                      <a:pt x="865" y="2740"/>
                    </a:lnTo>
                    <a:lnTo>
                      <a:pt x="873" y="2740"/>
                    </a:lnTo>
                    <a:lnTo>
                      <a:pt x="873" y="2738"/>
                    </a:lnTo>
                    <a:lnTo>
                      <a:pt x="880" y="2738"/>
                    </a:lnTo>
                    <a:lnTo>
                      <a:pt x="880" y="2736"/>
                    </a:lnTo>
                    <a:lnTo>
                      <a:pt x="887" y="2736"/>
                    </a:lnTo>
                    <a:lnTo>
                      <a:pt x="887" y="2735"/>
                    </a:lnTo>
                    <a:lnTo>
                      <a:pt x="893" y="2735"/>
                    </a:lnTo>
                    <a:lnTo>
                      <a:pt x="893" y="2733"/>
                    </a:lnTo>
                    <a:lnTo>
                      <a:pt x="900" y="2733"/>
                    </a:lnTo>
                    <a:lnTo>
                      <a:pt x="900" y="2731"/>
                    </a:lnTo>
                    <a:lnTo>
                      <a:pt x="907" y="2731"/>
                    </a:lnTo>
                    <a:lnTo>
                      <a:pt x="907" y="2730"/>
                    </a:lnTo>
                    <a:lnTo>
                      <a:pt x="913" y="2730"/>
                    </a:lnTo>
                    <a:lnTo>
                      <a:pt x="913" y="2728"/>
                    </a:lnTo>
                    <a:lnTo>
                      <a:pt x="920" y="2728"/>
                    </a:lnTo>
                    <a:lnTo>
                      <a:pt x="920" y="2726"/>
                    </a:lnTo>
                    <a:lnTo>
                      <a:pt x="927" y="2726"/>
                    </a:lnTo>
                    <a:lnTo>
                      <a:pt x="927" y="2725"/>
                    </a:lnTo>
                    <a:lnTo>
                      <a:pt x="933" y="2725"/>
                    </a:lnTo>
                    <a:lnTo>
                      <a:pt x="933" y="2723"/>
                    </a:lnTo>
                    <a:lnTo>
                      <a:pt x="940" y="2723"/>
                    </a:lnTo>
                    <a:lnTo>
                      <a:pt x="940" y="2721"/>
                    </a:lnTo>
                    <a:lnTo>
                      <a:pt x="947" y="2721"/>
                    </a:lnTo>
                    <a:lnTo>
                      <a:pt x="947" y="2720"/>
                    </a:lnTo>
                    <a:lnTo>
                      <a:pt x="953" y="2720"/>
                    </a:lnTo>
                    <a:lnTo>
                      <a:pt x="953" y="2718"/>
                    </a:lnTo>
                    <a:lnTo>
                      <a:pt x="958" y="2718"/>
                    </a:lnTo>
                    <a:lnTo>
                      <a:pt x="958" y="2716"/>
                    </a:lnTo>
                    <a:lnTo>
                      <a:pt x="965" y="2716"/>
                    </a:lnTo>
                    <a:lnTo>
                      <a:pt x="965" y="2715"/>
                    </a:lnTo>
                    <a:lnTo>
                      <a:pt x="972" y="2715"/>
                    </a:lnTo>
                    <a:lnTo>
                      <a:pt x="972" y="2713"/>
                    </a:lnTo>
                    <a:lnTo>
                      <a:pt x="977" y="2713"/>
                    </a:lnTo>
                    <a:lnTo>
                      <a:pt x="977" y="2711"/>
                    </a:lnTo>
                    <a:lnTo>
                      <a:pt x="983" y="2711"/>
                    </a:lnTo>
                    <a:lnTo>
                      <a:pt x="983" y="2710"/>
                    </a:lnTo>
                    <a:lnTo>
                      <a:pt x="990" y="2710"/>
                    </a:lnTo>
                    <a:lnTo>
                      <a:pt x="990" y="2708"/>
                    </a:lnTo>
                    <a:lnTo>
                      <a:pt x="995" y="2708"/>
                    </a:lnTo>
                    <a:lnTo>
                      <a:pt x="995" y="2706"/>
                    </a:lnTo>
                    <a:lnTo>
                      <a:pt x="1002" y="2706"/>
                    </a:lnTo>
                    <a:lnTo>
                      <a:pt x="1002" y="2705"/>
                    </a:lnTo>
                    <a:lnTo>
                      <a:pt x="1007" y="2705"/>
                    </a:lnTo>
                    <a:lnTo>
                      <a:pt x="1007" y="2703"/>
                    </a:lnTo>
                    <a:lnTo>
                      <a:pt x="1013" y="2703"/>
                    </a:lnTo>
                    <a:lnTo>
                      <a:pt x="1013" y="2701"/>
                    </a:lnTo>
                    <a:lnTo>
                      <a:pt x="1020" y="2701"/>
                    </a:lnTo>
                    <a:lnTo>
                      <a:pt x="1020" y="2700"/>
                    </a:lnTo>
                    <a:lnTo>
                      <a:pt x="1025" y="2700"/>
                    </a:lnTo>
                    <a:lnTo>
                      <a:pt x="1025" y="2698"/>
                    </a:lnTo>
                    <a:lnTo>
                      <a:pt x="1032" y="2698"/>
                    </a:lnTo>
                    <a:lnTo>
                      <a:pt x="1032" y="2696"/>
                    </a:lnTo>
                    <a:lnTo>
                      <a:pt x="1038" y="2696"/>
                    </a:lnTo>
                    <a:lnTo>
                      <a:pt x="1038" y="2695"/>
                    </a:lnTo>
                    <a:lnTo>
                      <a:pt x="1043" y="2695"/>
                    </a:lnTo>
                    <a:lnTo>
                      <a:pt x="1043" y="2693"/>
                    </a:lnTo>
                    <a:lnTo>
                      <a:pt x="1048" y="2693"/>
                    </a:lnTo>
                    <a:lnTo>
                      <a:pt x="1048" y="2691"/>
                    </a:lnTo>
                    <a:lnTo>
                      <a:pt x="1055" y="2691"/>
                    </a:lnTo>
                    <a:lnTo>
                      <a:pt x="1055" y="2690"/>
                    </a:lnTo>
                    <a:lnTo>
                      <a:pt x="1060" y="2690"/>
                    </a:lnTo>
                    <a:lnTo>
                      <a:pt x="1060" y="2688"/>
                    </a:lnTo>
                    <a:lnTo>
                      <a:pt x="1065" y="2688"/>
                    </a:lnTo>
                    <a:lnTo>
                      <a:pt x="1065" y="2686"/>
                    </a:lnTo>
                    <a:lnTo>
                      <a:pt x="1072" y="2686"/>
                    </a:lnTo>
                    <a:lnTo>
                      <a:pt x="1072" y="2685"/>
                    </a:lnTo>
                    <a:lnTo>
                      <a:pt x="1077" y="2685"/>
                    </a:lnTo>
                    <a:lnTo>
                      <a:pt x="1077" y="2683"/>
                    </a:lnTo>
                    <a:lnTo>
                      <a:pt x="1082" y="2683"/>
                    </a:lnTo>
                    <a:lnTo>
                      <a:pt x="1082" y="2681"/>
                    </a:lnTo>
                    <a:lnTo>
                      <a:pt x="1088" y="2681"/>
                    </a:lnTo>
                    <a:lnTo>
                      <a:pt x="1088" y="2680"/>
                    </a:lnTo>
                    <a:lnTo>
                      <a:pt x="1093" y="2680"/>
                    </a:lnTo>
                    <a:lnTo>
                      <a:pt x="1093" y="2678"/>
                    </a:lnTo>
                    <a:lnTo>
                      <a:pt x="1098" y="2678"/>
                    </a:lnTo>
                    <a:lnTo>
                      <a:pt x="1098" y="2676"/>
                    </a:lnTo>
                    <a:lnTo>
                      <a:pt x="1105" y="2676"/>
                    </a:lnTo>
                    <a:lnTo>
                      <a:pt x="1105" y="2675"/>
                    </a:lnTo>
                    <a:lnTo>
                      <a:pt x="1110" y="2675"/>
                    </a:lnTo>
                    <a:lnTo>
                      <a:pt x="1110" y="2673"/>
                    </a:lnTo>
                    <a:lnTo>
                      <a:pt x="1115" y="2673"/>
                    </a:lnTo>
                    <a:lnTo>
                      <a:pt x="1115" y="2671"/>
                    </a:lnTo>
                    <a:lnTo>
                      <a:pt x="1122" y="2671"/>
                    </a:lnTo>
                    <a:lnTo>
                      <a:pt x="1122" y="2670"/>
                    </a:lnTo>
                    <a:lnTo>
                      <a:pt x="1127" y="2670"/>
                    </a:lnTo>
                    <a:lnTo>
                      <a:pt x="1127" y="2668"/>
                    </a:lnTo>
                    <a:lnTo>
                      <a:pt x="1132" y="2668"/>
                    </a:lnTo>
                    <a:lnTo>
                      <a:pt x="1132" y="2666"/>
                    </a:lnTo>
                    <a:lnTo>
                      <a:pt x="1137" y="2666"/>
                    </a:lnTo>
                    <a:lnTo>
                      <a:pt x="1137" y="2665"/>
                    </a:lnTo>
                    <a:lnTo>
                      <a:pt x="1142" y="2665"/>
                    </a:lnTo>
                    <a:lnTo>
                      <a:pt x="1142" y="2663"/>
                    </a:lnTo>
                    <a:lnTo>
                      <a:pt x="1147" y="2663"/>
                    </a:lnTo>
                    <a:lnTo>
                      <a:pt x="1147" y="2661"/>
                    </a:lnTo>
                    <a:lnTo>
                      <a:pt x="1152" y="2661"/>
                    </a:lnTo>
                    <a:lnTo>
                      <a:pt x="1152" y="2660"/>
                    </a:lnTo>
                    <a:lnTo>
                      <a:pt x="1157" y="2660"/>
                    </a:lnTo>
                    <a:lnTo>
                      <a:pt x="1157" y="2658"/>
                    </a:lnTo>
                    <a:lnTo>
                      <a:pt x="1162" y="2658"/>
                    </a:lnTo>
                    <a:lnTo>
                      <a:pt x="1162" y="2656"/>
                    </a:lnTo>
                    <a:lnTo>
                      <a:pt x="1167" y="2656"/>
                    </a:lnTo>
                    <a:lnTo>
                      <a:pt x="1167" y="2655"/>
                    </a:lnTo>
                    <a:lnTo>
                      <a:pt x="1172" y="2655"/>
                    </a:lnTo>
                    <a:lnTo>
                      <a:pt x="1172" y="2653"/>
                    </a:lnTo>
                    <a:lnTo>
                      <a:pt x="1178" y="2653"/>
                    </a:lnTo>
                    <a:lnTo>
                      <a:pt x="1178" y="2651"/>
                    </a:lnTo>
                    <a:lnTo>
                      <a:pt x="1183" y="2651"/>
                    </a:lnTo>
                    <a:lnTo>
                      <a:pt x="1183" y="2650"/>
                    </a:lnTo>
                    <a:lnTo>
                      <a:pt x="1188" y="2650"/>
                    </a:lnTo>
                    <a:lnTo>
                      <a:pt x="1188" y="2648"/>
                    </a:lnTo>
                    <a:lnTo>
                      <a:pt x="1193" y="2648"/>
                    </a:lnTo>
                    <a:lnTo>
                      <a:pt x="1193" y="2646"/>
                    </a:lnTo>
                    <a:lnTo>
                      <a:pt x="1198" y="2646"/>
                    </a:lnTo>
                    <a:lnTo>
                      <a:pt x="1198" y="2645"/>
                    </a:lnTo>
                    <a:lnTo>
                      <a:pt x="1203" y="2645"/>
                    </a:lnTo>
                    <a:lnTo>
                      <a:pt x="1203" y="2643"/>
                    </a:lnTo>
                    <a:lnTo>
                      <a:pt x="1208" y="2643"/>
                    </a:lnTo>
                    <a:lnTo>
                      <a:pt x="1208" y="2641"/>
                    </a:lnTo>
                    <a:lnTo>
                      <a:pt x="1213" y="2641"/>
                    </a:lnTo>
                    <a:lnTo>
                      <a:pt x="1213" y="2640"/>
                    </a:lnTo>
                    <a:lnTo>
                      <a:pt x="1218" y="2640"/>
                    </a:lnTo>
                    <a:lnTo>
                      <a:pt x="1218" y="2638"/>
                    </a:lnTo>
                    <a:lnTo>
                      <a:pt x="1222" y="2638"/>
                    </a:lnTo>
                    <a:lnTo>
                      <a:pt x="1222" y="2636"/>
                    </a:lnTo>
                    <a:lnTo>
                      <a:pt x="1227" y="2636"/>
                    </a:lnTo>
                    <a:lnTo>
                      <a:pt x="1227" y="2635"/>
                    </a:lnTo>
                    <a:lnTo>
                      <a:pt x="1232" y="2635"/>
                    </a:lnTo>
                    <a:lnTo>
                      <a:pt x="1232" y="2633"/>
                    </a:lnTo>
                    <a:lnTo>
                      <a:pt x="1237" y="2633"/>
                    </a:lnTo>
                    <a:lnTo>
                      <a:pt x="1237" y="2631"/>
                    </a:lnTo>
                    <a:lnTo>
                      <a:pt x="1242" y="2631"/>
                    </a:lnTo>
                    <a:lnTo>
                      <a:pt x="1242" y="2630"/>
                    </a:lnTo>
                    <a:lnTo>
                      <a:pt x="1247" y="2630"/>
                    </a:lnTo>
                    <a:lnTo>
                      <a:pt x="1247" y="2628"/>
                    </a:lnTo>
                    <a:lnTo>
                      <a:pt x="1252" y="2628"/>
                    </a:lnTo>
                    <a:lnTo>
                      <a:pt x="1252" y="2626"/>
                    </a:lnTo>
                    <a:lnTo>
                      <a:pt x="1255" y="2626"/>
                    </a:lnTo>
                    <a:lnTo>
                      <a:pt x="1255" y="2625"/>
                    </a:lnTo>
                    <a:lnTo>
                      <a:pt x="1260" y="2625"/>
                    </a:lnTo>
                    <a:lnTo>
                      <a:pt x="1260" y="2623"/>
                    </a:lnTo>
                    <a:lnTo>
                      <a:pt x="1265" y="2623"/>
                    </a:lnTo>
                    <a:lnTo>
                      <a:pt x="1265" y="2621"/>
                    </a:lnTo>
                    <a:lnTo>
                      <a:pt x="1270" y="2621"/>
                    </a:lnTo>
                    <a:lnTo>
                      <a:pt x="1270" y="2620"/>
                    </a:lnTo>
                    <a:lnTo>
                      <a:pt x="1275" y="2620"/>
                    </a:lnTo>
                    <a:lnTo>
                      <a:pt x="1275" y="2618"/>
                    </a:lnTo>
                    <a:lnTo>
                      <a:pt x="1280" y="2618"/>
                    </a:lnTo>
                    <a:lnTo>
                      <a:pt x="1280" y="2616"/>
                    </a:lnTo>
                    <a:lnTo>
                      <a:pt x="1285" y="2616"/>
                    </a:lnTo>
                    <a:lnTo>
                      <a:pt x="1285" y="2615"/>
                    </a:lnTo>
                    <a:lnTo>
                      <a:pt x="1288" y="2615"/>
                    </a:lnTo>
                    <a:lnTo>
                      <a:pt x="1288" y="2613"/>
                    </a:lnTo>
                    <a:lnTo>
                      <a:pt x="1293" y="2613"/>
                    </a:lnTo>
                    <a:lnTo>
                      <a:pt x="1293" y="2611"/>
                    </a:lnTo>
                    <a:lnTo>
                      <a:pt x="1298" y="2611"/>
                    </a:lnTo>
                    <a:lnTo>
                      <a:pt x="1298" y="2610"/>
                    </a:lnTo>
                    <a:lnTo>
                      <a:pt x="1302" y="2610"/>
                    </a:lnTo>
                    <a:lnTo>
                      <a:pt x="1302" y="2608"/>
                    </a:lnTo>
                    <a:lnTo>
                      <a:pt x="1307" y="2608"/>
                    </a:lnTo>
                    <a:lnTo>
                      <a:pt x="1307" y="2606"/>
                    </a:lnTo>
                    <a:lnTo>
                      <a:pt x="1312" y="2606"/>
                    </a:lnTo>
                    <a:lnTo>
                      <a:pt x="1312" y="2605"/>
                    </a:lnTo>
                    <a:lnTo>
                      <a:pt x="1315" y="2605"/>
                    </a:lnTo>
                    <a:lnTo>
                      <a:pt x="1315" y="2603"/>
                    </a:lnTo>
                    <a:lnTo>
                      <a:pt x="1320" y="2603"/>
                    </a:lnTo>
                    <a:lnTo>
                      <a:pt x="1320" y="2601"/>
                    </a:lnTo>
                    <a:lnTo>
                      <a:pt x="1325" y="2601"/>
                    </a:lnTo>
                    <a:lnTo>
                      <a:pt x="1325" y="2600"/>
                    </a:lnTo>
                    <a:lnTo>
                      <a:pt x="1328" y="2600"/>
                    </a:lnTo>
                    <a:lnTo>
                      <a:pt x="1328" y="2598"/>
                    </a:lnTo>
                    <a:lnTo>
                      <a:pt x="1333" y="2598"/>
                    </a:lnTo>
                    <a:lnTo>
                      <a:pt x="1333" y="2596"/>
                    </a:lnTo>
                    <a:lnTo>
                      <a:pt x="1338" y="2596"/>
                    </a:lnTo>
                    <a:lnTo>
                      <a:pt x="1338" y="2595"/>
                    </a:lnTo>
                    <a:lnTo>
                      <a:pt x="1342" y="2595"/>
                    </a:lnTo>
                    <a:lnTo>
                      <a:pt x="1342" y="2593"/>
                    </a:lnTo>
                    <a:lnTo>
                      <a:pt x="1347" y="2593"/>
                    </a:lnTo>
                    <a:lnTo>
                      <a:pt x="1347" y="2591"/>
                    </a:lnTo>
                    <a:lnTo>
                      <a:pt x="1352" y="2591"/>
                    </a:lnTo>
                    <a:lnTo>
                      <a:pt x="1352" y="2590"/>
                    </a:lnTo>
                    <a:lnTo>
                      <a:pt x="1355" y="2590"/>
                    </a:lnTo>
                    <a:lnTo>
                      <a:pt x="1355" y="2588"/>
                    </a:lnTo>
                    <a:lnTo>
                      <a:pt x="1360" y="2588"/>
                    </a:lnTo>
                    <a:lnTo>
                      <a:pt x="1360" y="2586"/>
                    </a:lnTo>
                    <a:lnTo>
                      <a:pt x="1365" y="2586"/>
                    </a:lnTo>
                    <a:lnTo>
                      <a:pt x="1365" y="2585"/>
                    </a:lnTo>
                    <a:lnTo>
                      <a:pt x="1368" y="2585"/>
                    </a:lnTo>
                    <a:lnTo>
                      <a:pt x="1368" y="2583"/>
                    </a:lnTo>
                    <a:lnTo>
                      <a:pt x="1373" y="2583"/>
                    </a:lnTo>
                    <a:lnTo>
                      <a:pt x="1373" y="2581"/>
                    </a:lnTo>
                    <a:lnTo>
                      <a:pt x="1377" y="2581"/>
                    </a:lnTo>
                    <a:lnTo>
                      <a:pt x="1377" y="2580"/>
                    </a:lnTo>
                    <a:lnTo>
                      <a:pt x="1382" y="2580"/>
                    </a:lnTo>
                    <a:lnTo>
                      <a:pt x="1382" y="2578"/>
                    </a:lnTo>
                    <a:lnTo>
                      <a:pt x="1385" y="2578"/>
                    </a:lnTo>
                    <a:lnTo>
                      <a:pt x="1385" y="2576"/>
                    </a:lnTo>
                    <a:lnTo>
                      <a:pt x="1390" y="2576"/>
                    </a:lnTo>
                    <a:lnTo>
                      <a:pt x="1390" y="2575"/>
                    </a:lnTo>
                    <a:lnTo>
                      <a:pt x="1393" y="2575"/>
                    </a:lnTo>
                    <a:lnTo>
                      <a:pt x="1393" y="2573"/>
                    </a:lnTo>
                    <a:lnTo>
                      <a:pt x="1398" y="2573"/>
                    </a:lnTo>
                    <a:lnTo>
                      <a:pt x="1398" y="2571"/>
                    </a:lnTo>
                    <a:lnTo>
                      <a:pt x="1402" y="2571"/>
                    </a:lnTo>
                    <a:lnTo>
                      <a:pt x="1402" y="2570"/>
                    </a:lnTo>
                    <a:lnTo>
                      <a:pt x="1407" y="2570"/>
                    </a:lnTo>
                    <a:lnTo>
                      <a:pt x="1407" y="2568"/>
                    </a:lnTo>
                    <a:lnTo>
                      <a:pt x="1410" y="2568"/>
                    </a:lnTo>
                    <a:lnTo>
                      <a:pt x="1410" y="2566"/>
                    </a:lnTo>
                    <a:lnTo>
                      <a:pt x="1415" y="2566"/>
                    </a:lnTo>
                    <a:lnTo>
                      <a:pt x="1415" y="2565"/>
                    </a:lnTo>
                    <a:lnTo>
                      <a:pt x="1418" y="2565"/>
                    </a:lnTo>
                    <a:lnTo>
                      <a:pt x="1418" y="2563"/>
                    </a:lnTo>
                    <a:lnTo>
                      <a:pt x="1423" y="2563"/>
                    </a:lnTo>
                    <a:lnTo>
                      <a:pt x="1423" y="2561"/>
                    </a:lnTo>
                    <a:lnTo>
                      <a:pt x="1427" y="2561"/>
                    </a:lnTo>
                    <a:lnTo>
                      <a:pt x="1427" y="2560"/>
                    </a:lnTo>
                    <a:lnTo>
                      <a:pt x="1432" y="2560"/>
                    </a:lnTo>
                    <a:lnTo>
                      <a:pt x="1432" y="2558"/>
                    </a:lnTo>
                    <a:lnTo>
                      <a:pt x="1435" y="2558"/>
                    </a:lnTo>
                    <a:lnTo>
                      <a:pt x="1435" y="2556"/>
                    </a:lnTo>
                    <a:lnTo>
                      <a:pt x="1440" y="2556"/>
                    </a:lnTo>
                    <a:lnTo>
                      <a:pt x="1440" y="2555"/>
                    </a:lnTo>
                    <a:lnTo>
                      <a:pt x="1443" y="2555"/>
                    </a:lnTo>
                    <a:lnTo>
                      <a:pt x="1443" y="2553"/>
                    </a:lnTo>
                    <a:lnTo>
                      <a:pt x="1448" y="2553"/>
                    </a:lnTo>
                    <a:lnTo>
                      <a:pt x="1448" y="2551"/>
                    </a:lnTo>
                    <a:lnTo>
                      <a:pt x="1452" y="2551"/>
                    </a:lnTo>
                    <a:lnTo>
                      <a:pt x="1452" y="2550"/>
                    </a:lnTo>
                    <a:lnTo>
                      <a:pt x="1457" y="2550"/>
                    </a:lnTo>
                    <a:lnTo>
                      <a:pt x="1457" y="2548"/>
                    </a:lnTo>
                    <a:lnTo>
                      <a:pt x="1460" y="2548"/>
                    </a:lnTo>
                    <a:lnTo>
                      <a:pt x="1460" y="2546"/>
                    </a:lnTo>
                    <a:lnTo>
                      <a:pt x="1463" y="2546"/>
                    </a:lnTo>
                    <a:lnTo>
                      <a:pt x="1463" y="2545"/>
                    </a:lnTo>
                    <a:lnTo>
                      <a:pt x="1468" y="2545"/>
                    </a:lnTo>
                    <a:lnTo>
                      <a:pt x="1468" y="2543"/>
                    </a:lnTo>
                    <a:lnTo>
                      <a:pt x="1472" y="2543"/>
                    </a:lnTo>
                    <a:lnTo>
                      <a:pt x="1472" y="2541"/>
                    </a:lnTo>
                    <a:lnTo>
                      <a:pt x="1475" y="2541"/>
                    </a:lnTo>
                    <a:lnTo>
                      <a:pt x="1475" y="2540"/>
                    </a:lnTo>
                    <a:lnTo>
                      <a:pt x="1480" y="2540"/>
                    </a:lnTo>
                    <a:lnTo>
                      <a:pt x="1480" y="2538"/>
                    </a:lnTo>
                    <a:lnTo>
                      <a:pt x="1483" y="2538"/>
                    </a:lnTo>
                    <a:lnTo>
                      <a:pt x="1483" y="2536"/>
                    </a:lnTo>
                    <a:lnTo>
                      <a:pt x="1487" y="2536"/>
                    </a:lnTo>
                    <a:lnTo>
                      <a:pt x="1487" y="2535"/>
                    </a:lnTo>
                    <a:lnTo>
                      <a:pt x="1492" y="2535"/>
                    </a:lnTo>
                    <a:lnTo>
                      <a:pt x="1492" y="2533"/>
                    </a:lnTo>
                    <a:lnTo>
                      <a:pt x="1495" y="2533"/>
                    </a:lnTo>
                    <a:lnTo>
                      <a:pt x="1495" y="2531"/>
                    </a:lnTo>
                    <a:lnTo>
                      <a:pt x="1498" y="2531"/>
                    </a:lnTo>
                    <a:lnTo>
                      <a:pt x="1498" y="2530"/>
                    </a:lnTo>
                    <a:lnTo>
                      <a:pt x="1503" y="2530"/>
                    </a:lnTo>
                    <a:lnTo>
                      <a:pt x="1503" y="2528"/>
                    </a:lnTo>
                    <a:lnTo>
                      <a:pt x="1507" y="2528"/>
                    </a:lnTo>
                    <a:lnTo>
                      <a:pt x="1507" y="2526"/>
                    </a:lnTo>
                    <a:lnTo>
                      <a:pt x="1510" y="2526"/>
                    </a:lnTo>
                    <a:lnTo>
                      <a:pt x="1510" y="2525"/>
                    </a:lnTo>
                    <a:lnTo>
                      <a:pt x="1515" y="2525"/>
                    </a:lnTo>
                    <a:lnTo>
                      <a:pt x="1515" y="2523"/>
                    </a:lnTo>
                    <a:lnTo>
                      <a:pt x="1518" y="2523"/>
                    </a:lnTo>
                    <a:lnTo>
                      <a:pt x="1518" y="2521"/>
                    </a:lnTo>
                    <a:lnTo>
                      <a:pt x="1523" y="2521"/>
                    </a:lnTo>
                    <a:lnTo>
                      <a:pt x="1523" y="2520"/>
                    </a:lnTo>
                    <a:lnTo>
                      <a:pt x="1527" y="2520"/>
                    </a:lnTo>
                    <a:lnTo>
                      <a:pt x="1527" y="2518"/>
                    </a:lnTo>
                    <a:lnTo>
                      <a:pt x="1530" y="2518"/>
                    </a:lnTo>
                    <a:lnTo>
                      <a:pt x="1530" y="2516"/>
                    </a:lnTo>
                    <a:lnTo>
                      <a:pt x="1533" y="2516"/>
                    </a:lnTo>
                    <a:lnTo>
                      <a:pt x="1533" y="2515"/>
                    </a:lnTo>
                    <a:lnTo>
                      <a:pt x="1538" y="2515"/>
                    </a:lnTo>
                    <a:lnTo>
                      <a:pt x="1538" y="2513"/>
                    </a:lnTo>
                    <a:lnTo>
                      <a:pt x="1542" y="2513"/>
                    </a:lnTo>
                    <a:lnTo>
                      <a:pt x="1542" y="2511"/>
                    </a:lnTo>
                    <a:lnTo>
                      <a:pt x="1545" y="2511"/>
                    </a:lnTo>
                    <a:lnTo>
                      <a:pt x="1545" y="2510"/>
                    </a:lnTo>
                    <a:lnTo>
                      <a:pt x="1548" y="2510"/>
                    </a:lnTo>
                    <a:lnTo>
                      <a:pt x="1548" y="2508"/>
                    </a:lnTo>
                    <a:lnTo>
                      <a:pt x="1553" y="2508"/>
                    </a:lnTo>
                    <a:lnTo>
                      <a:pt x="1553" y="2506"/>
                    </a:lnTo>
                    <a:lnTo>
                      <a:pt x="1557" y="2506"/>
                    </a:lnTo>
                    <a:lnTo>
                      <a:pt x="1557" y="2505"/>
                    </a:lnTo>
                    <a:lnTo>
                      <a:pt x="1560" y="2505"/>
                    </a:lnTo>
                    <a:lnTo>
                      <a:pt x="1560" y="2503"/>
                    </a:lnTo>
                    <a:lnTo>
                      <a:pt x="1563" y="2503"/>
                    </a:lnTo>
                    <a:lnTo>
                      <a:pt x="1563" y="2501"/>
                    </a:lnTo>
                    <a:lnTo>
                      <a:pt x="1567" y="2501"/>
                    </a:lnTo>
                    <a:lnTo>
                      <a:pt x="1567" y="2500"/>
                    </a:lnTo>
                    <a:lnTo>
                      <a:pt x="1572" y="2500"/>
                    </a:lnTo>
                    <a:lnTo>
                      <a:pt x="1572" y="2498"/>
                    </a:lnTo>
                    <a:lnTo>
                      <a:pt x="1575" y="2498"/>
                    </a:lnTo>
                    <a:lnTo>
                      <a:pt x="1575" y="2496"/>
                    </a:lnTo>
                    <a:lnTo>
                      <a:pt x="1578" y="2496"/>
                    </a:lnTo>
                    <a:lnTo>
                      <a:pt x="1578" y="2495"/>
                    </a:lnTo>
                    <a:lnTo>
                      <a:pt x="1582" y="2495"/>
                    </a:lnTo>
                    <a:lnTo>
                      <a:pt x="1582" y="2493"/>
                    </a:lnTo>
                    <a:lnTo>
                      <a:pt x="1587" y="2493"/>
                    </a:lnTo>
                    <a:lnTo>
                      <a:pt x="1587" y="2491"/>
                    </a:lnTo>
                    <a:lnTo>
                      <a:pt x="1590" y="2491"/>
                    </a:lnTo>
                    <a:lnTo>
                      <a:pt x="1590" y="2490"/>
                    </a:lnTo>
                    <a:lnTo>
                      <a:pt x="1593" y="2490"/>
                    </a:lnTo>
                    <a:lnTo>
                      <a:pt x="1593" y="2488"/>
                    </a:lnTo>
                    <a:lnTo>
                      <a:pt x="1597" y="2488"/>
                    </a:lnTo>
                    <a:lnTo>
                      <a:pt x="1597" y="2486"/>
                    </a:lnTo>
                    <a:lnTo>
                      <a:pt x="1600" y="2486"/>
                    </a:lnTo>
                    <a:lnTo>
                      <a:pt x="1600" y="2485"/>
                    </a:lnTo>
                    <a:lnTo>
                      <a:pt x="1605" y="2485"/>
                    </a:lnTo>
                    <a:lnTo>
                      <a:pt x="1605" y="2483"/>
                    </a:lnTo>
                    <a:lnTo>
                      <a:pt x="1608" y="2483"/>
                    </a:lnTo>
                    <a:lnTo>
                      <a:pt x="1608" y="2481"/>
                    </a:lnTo>
                    <a:lnTo>
                      <a:pt x="1612" y="2481"/>
                    </a:lnTo>
                    <a:lnTo>
                      <a:pt x="1612" y="2480"/>
                    </a:lnTo>
                    <a:lnTo>
                      <a:pt x="1615" y="2480"/>
                    </a:lnTo>
                    <a:lnTo>
                      <a:pt x="1615" y="2478"/>
                    </a:lnTo>
                    <a:lnTo>
                      <a:pt x="1618" y="2478"/>
                    </a:lnTo>
                    <a:lnTo>
                      <a:pt x="1618" y="2476"/>
                    </a:lnTo>
                    <a:lnTo>
                      <a:pt x="1622" y="2476"/>
                    </a:lnTo>
                    <a:lnTo>
                      <a:pt x="1622" y="2475"/>
                    </a:lnTo>
                    <a:lnTo>
                      <a:pt x="1625" y="2475"/>
                    </a:lnTo>
                    <a:lnTo>
                      <a:pt x="1625" y="2473"/>
                    </a:lnTo>
                    <a:lnTo>
                      <a:pt x="1630" y="2473"/>
                    </a:lnTo>
                    <a:lnTo>
                      <a:pt x="1630" y="2471"/>
                    </a:lnTo>
                    <a:lnTo>
                      <a:pt x="1633" y="2471"/>
                    </a:lnTo>
                    <a:lnTo>
                      <a:pt x="1633" y="2470"/>
                    </a:lnTo>
                    <a:lnTo>
                      <a:pt x="1637" y="2470"/>
                    </a:lnTo>
                    <a:lnTo>
                      <a:pt x="1637" y="2468"/>
                    </a:lnTo>
                    <a:lnTo>
                      <a:pt x="1640" y="2468"/>
                    </a:lnTo>
                    <a:lnTo>
                      <a:pt x="1640" y="2466"/>
                    </a:lnTo>
                    <a:lnTo>
                      <a:pt x="1643" y="2466"/>
                    </a:lnTo>
                    <a:lnTo>
                      <a:pt x="1643" y="2465"/>
                    </a:lnTo>
                    <a:lnTo>
                      <a:pt x="1647" y="2465"/>
                    </a:lnTo>
                    <a:lnTo>
                      <a:pt x="1647" y="2463"/>
                    </a:lnTo>
                    <a:lnTo>
                      <a:pt x="1650" y="2463"/>
                    </a:lnTo>
                    <a:lnTo>
                      <a:pt x="1650" y="2461"/>
                    </a:lnTo>
                    <a:lnTo>
                      <a:pt x="1653" y="2461"/>
                    </a:lnTo>
                    <a:lnTo>
                      <a:pt x="1653" y="2460"/>
                    </a:lnTo>
                    <a:lnTo>
                      <a:pt x="1657" y="2460"/>
                    </a:lnTo>
                    <a:lnTo>
                      <a:pt x="1657" y="2458"/>
                    </a:lnTo>
                    <a:lnTo>
                      <a:pt x="1662" y="2458"/>
                    </a:lnTo>
                    <a:lnTo>
                      <a:pt x="1662" y="2456"/>
                    </a:lnTo>
                    <a:lnTo>
                      <a:pt x="1665" y="2456"/>
                    </a:lnTo>
                    <a:lnTo>
                      <a:pt x="1665" y="2455"/>
                    </a:lnTo>
                    <a:lnTo>
                      <a:pt x="1668" y="2455"/>
                    </a:lnTo>
                    <a:lnTo>
                      <a:pt x="1668" y="2453"/>
                    </a:lnTo>
                    <a:lnTo>
                      <a:pt x="1672" y="2453"/>
                    </a:lnTo>
                    <a:lnTo>
                      <a:pt x="1672" y="2451"/>
                    </a:lnTo>
                    <a:lnTo>
                      <a:pt x="1675" y="2451"/>
                    </a:lnTo>
                    <a:lnTo>
                      <a:pt x="1675" y="2450"/>
                    </a:lnTo>
                    <a:lnTo>
                      <a:pt x="1678" y="2450"/>
                    </a:lnTo>
                    <a:lnTo>
                      <a:pt x="1678" y="2448"/>
                    </a:lnTo>
                    <a:lnTo>
                      <a:pt x="1682" y="2448"/>
                    </a:lnTo>
                    <a:lnTo>
                      <a:pt x="1682" y="2446"/>
                    </a:lnTo>
                    <a:lnTo>
                      <a:pt x="1685" y="2446"/>
                    </a:lnTo>
                    <a:lnTo>
                      <a:pt x="1685" y="2445"/>
                    </a:lnTo>
                    <a:lnTo>
                      <a:pt x="1688" y="2445"/>
                    </a:lnTo>
                    <a:lnTo>
                      <a:pt x="1688" y="2443"/>
                    </a:lnTo>
                    <a:lnTo>
                      <a:pt x="1692" y="2443"/>
                    </a:lnTo>
                    <a:lnTo>
                      <a:pt x="1692" y="2441"/>
                    </a:lnTo>
                    <a:lnTo>
                      <a:pt x="1695" y="2441"/>
                    </a:lnTo>
                    <a:lnTo>
                      <a:pt x="1695" y="2440"/>
                    </a:lnTo>
                    <a:lnTo>
                      <a:pt x="1698" y="2440"/>
                    </a:lnTo>
                    <a:lnTo>
                      <a:pt x="1698" y="2438"/>
                    </a:lnTo>
                    <a:lnTo>
                      <a:pt x="1702" y="2438"/>
                    </a:lnTo>
                    <a:lnTo>
                      <a:pt x="1702" y="2436"/>
                    </a:lnTo>
                    <a:lnTo>
                      <a:pt x="1705" y="2436"/>
                    </a:lnTo>
                    <a:lnTo>
                      <a:pt x="1705" y="2435"/>
                    </a:lnTo>
                    <a:lnTo>
                      <a:pt x="1708" y="2435"/>
                    </a:lnTo>
                    <a:lnTo>
                      <a:pt x="1708" y="2433"/>
                    </a:lnTo>
                    <a:lnTo>
                      <a:pt x="1712" y="2433"/>
                    </a:lnTo>
                    <a:lnTo>
                      <a:pt x="1712" y="2431"/>
                    </a:lnTo>
                    <a:lnTo>
                      <a:pt x="1715" y="2431"/>
                    </a:lnTo>
                    <a:lnTo>
                      <a:pt x="1715" y="2430"/>
                    </a:lnTo>
                    <a:lnTo>
                      <a:pt x="1718" y="2430"/>
                    </a:lnTo>
                    <a:lnTo>
                      <a:pt x="1718" y="2428"/>
                    </a:lnTo>
                    <a:lnTo>
                      <a:pt x="1722" y="2428"/>
                    </a:lnTo>
                    <a:lnTo>
                      <a:pt x="1722" y="2426"/>
                    </a:lnTo>
                    <a:lnTo>
                      <a:pt x="1725" y="2426"/>
                    </a:lnTo>
                    <a:lnTo>
                      <a:pt x="1725" y="2425"/>
                    </a:lnTo>
                    <a:lnTo>
                      <a:pt x="1728" y="2425"/>
                    </a:lnTo>
                    <a:lnTo>
                      <a:pt x="1728" y="2423"/>
                    </a:lnTo>
                    <a:lnTo>
                      <a:pt x="1732" y="2423"/>
                    </a:lnTo>
                    <a:lnTo>
                      <a:pt x="1732" y="2421"/>
                    </a:lnTo>
                    <a:lnTo>
                      <a:pt x="1735" y="2421"/>
                    </a:lnTo>
                    <a:lnTo>
                      <a:pt x="1735" y="2420"/>
                    </a:lnTo>
                    <a:lnTo>
                      <a:pt x="1738" y="2420"/>
                    </a:lnTo>
                    <a:lnTo>
                      <a:pt x="1738" y="2418"/>
                    </a:lnTo>
                    <a:lnTo>
                      <a:pt x="1742" y="2418"/>
                    </a:lnTo>
                    <a:lnTo>
                      <a:pt x="1742" y="2416"/>
                    </a:lnTo>
                    <a:lnTo>
                      <a:pt x="1745" y="2416"/>
                    </a:lnTo>
                    <a:lnTo>
                      <a:pt x="1745" y="2415"/>
                    </a:lnTo>
                    <a:lnTo>
                      <a:pt x="1748" y="2415"/>
                    </a:lnTo>
                    <a:lnTo>
                      <a:pt x="1748" y="2413"/>
                    </a:lnTo>
                    <a:lnTo>
                      <a:pt x="1752" y="2413"/>
                    </a:lnTo>
                    <a:lnTo>
                      <a:pt x="1752" y="2411"/>
                    </a:lnTo>
                    <a:lnTo>
                      <a:pt x="1755" y="2411"/>
                    </a:lnTo>
                    <a:lnTo>
                      <a:pt x="1755" y="2410"/>
                    </a:lnTo>
                    <a:lnTo>
                      <a:pt x="1758" y="2410"/>
                    </a:lnTo>
                    <a:lnTo>
                      <a:pt x="1758" y="2408"/>
                    </a:lnTo>
                    <a:lnTo>
                      <a:pt x="1762" y="2408"/>
                    </a:lnTo>
                    <a:lnTo>
                      <a:pt x="1762" y="2406"/>
                    </a:lnTo>
                    <a:lnTo>
                      <a:pt x="1765" y="2406"/>
                    </a:lnTo>
                    <a:lnTo>
                      <a:pt x="1765" y="2405"/>
                    </a:lnTo>
                    <a:lnTo>
                      <a:pt x="1768" y="2405"/>
                    </a:lnTo>
                    <a:lnTo>
                      <a:pt x="1768" y="2403"/>
                    </a:lnTo>
                    <a:lnTo>
                      <a:pt x="1772" y="2403"/>
                    </a:lnTo>
                    <a:lnTo>
                      <a:pt x="1772" y="2401"/>
                    </a:lnTo>
                    <a:lnTo>
                      <a:pt x="1775" y="2401"/>
                    </a:lnTo>
                    <a:lnTo>
                      <a:pt x="1775" y="2400"/>
                    </a:lnTo>
                    <a:lnTo>
                      <a:pt x="1778" y="2400"/>
                    </a:lnTo>
                    <a:lnTo>
                      <a:pt x="1778" y="2398"/>
                    </a:lnTo>
                    <a:lnTo>
                      <a:pt x="1782" y="2398"/>
                    </a:lnTo>
                    <a:lnTo>
                      <a:pt x="1782" y="2396"/>
                    </a:lnTo>
                    <a:lnTo>
                      <a:pt x="1785" y="2396"/>
                    </a:lnTo>
                    <a:lnTo>
                      <a:pt x="1785" y="2395"/>
                    </a:lnTo>
                    <a:lnTo>
                      <a:pt x="1788" y="2395"/>
                    </a:lnTo>
                    <a:lnTo>
                      <a:pt x="1788" y="2393"/>
                    </a:lnTo>
                    <a:lnTo>
                      <a:pt x="1792" y="2393"/>
                    </a:lnTo>
                    <a:lnTo>
                      <a:pt x="1792" y="2391"/>
                    </a:lnTo>
                    <a:lnTo>
                      <a:pt x="1795" y="2391"/>
                    </a:lnTo>
                    <a:lnTo>
                      <a:pt x="1795" y="2390"/>
                    </a:lnTo>
                    <a:lnTo>
                      <a:pt x="1798" y="2390"/>
                    </a:lnTo>
                    <a:lnTo>
                      <a:pt x="1798" y="2388"/>
                    </a:lnTo>
                    <a:lnTo>
                      <a:pt x="1800" y="2388"/>
                    </a:lnTo>
                    <a:lnTo>
                      <a:pt x="1800" y="2386"/>
                    </a:lnTo>
                    <a:lnTo>
                      <a:pt x="1803" y="2386"/>
                    </a:lnTo>
                    <a:lnTo>
                      <a:pt x="1803" y="2385"/>
                    </a:lnTo>
                    <a:lnTo>
                      <a:pt x="1807" y="2385"/>
                    </a:lnTo>
                    <a:lnTo>
                      <a:pt x="1807" y="2383"/>
                    </a:lnTo>
                    <a:lnTo>
                      <a:pt x="1810" y="2383"/>
                    </a:lnTo>
                    <a:lnTo>
                      <a:pt x="1810" y="2381"/>
                    </a:lnTo>
                    <a:lnTo>
                      <a:pt x="1813" y="2381"/>
                    </a:lnTo>
                    <a:lnTo>
                      <a:pt x="1813" y="2380"/>
                    </a:lnTo>
                    <a:lnTo>
                      <a:pt x="1817" y="2380"/>
                    </a:lnTo>
                    <a:lnTo>
                      <a:pt x="1817" y="2378"/>
                    </a:lnTo>
                    <a:lnTo>
                      <a:pt x="1820" y="2378"/>
                    </a:lnTo>
                    <a:lnTo>
                      <a:pt x="1820" y="2376"/>
                    </a:lnTo>
                    <a:lnTo>
                      <a:pt x="1823" y="2376"/>
                    </a:lnTo>
                    <a:lnTo>
                      <a:pt x="1823" y="2375"/>
                    </a:lnTo>
                    <a:lnTo>
                      <a:pt x="1827" y="2375"/>
                    </a:lnTo>
                    <a:lnTo>
                      <a:pt x="1827" y="2373"/>
                    </a:lnTo>
                    <a:lnTo>
                      <a:pt x="1830" y="2373"/>
                    </a:lnTo>
                    <a:lnTo>
                      <a:pt x="1830" y="2371"/>
                    </a:lnTo>
                    <a:lnTo>
                      <a:pt x="1833" y="2371"/>
                    </a:lnTo>
                    <a:lnTo>
                      <a:pt x="1833" y="2370"/>
                    </a:lnTo>
                    <a:lnTo>
                      <a:pt x="1835" y="2370"/>
                    </a:lnTo>
                    <a:lnTo>
                      <a:pt x="1835" y="2368"/>
                    </a:lnTo>
                    <a:lnTo>
                      <a:pt x="1838" y="2368"/>
                    </a:lnTo>
                    <a:lnTo>
                      <a:pt x="1838" y="2366"/>
                    </a:lnTo>
                    <a:lnTo>
                      <a:pt x="1842" y="2366"/>
                    </a:lnTo>
                    <a:lnTo>
                      <a:pt x="1842" y="2365"/>
                    </a:lnTo>
                    <a:lnTo>
                      <a:pt x="1845" y="2365"/>
                    </a:lnTo>
                    <a:lnTo>
                      <a:pt x="1845" y="2363"/>
                    </a:lnTo>
                    <a:lnTo>
                      <a:pt x="1848" y="2363"/>
                    </a:lnTo>
                    <a:lnTo>
                      <a:pt x="1848" y="2361"/>
                    </a:lnTo>
                    <a:lnTo>
                      <a:pt x="1852" y="2361"/>
                    </a:lnTo>
                    <a:lnTo>
                      <a:pt x="1852" y="2360"/>
                    </a:lnTo>
                    <a:lnTo>
                      <a:pt x="1855" y="2360"/>
                    </a:lnTo>
                    <a:lnTo>
                      <a:pt x="1855" y="2358"/>
                    </a:lnTo>
                    <a:lnTo>
                      <a:pt x="1857" y="2358"/>
                    </a:lnTo>
                    <a:lnTo>
                      <a:pt x="1857" y="2356"/>
                    </a:lnTo>
                    <a:lnTo>
                      <a:pt x="1860" y="2356"/>
                    </a:lnTo>
                    <a:lnTo>
                      <a:pt x="1860" y="2355"/>
                    </a:lnTo>
                    <a:lnTo>
                      <a:pt x="1863" y="2355"/>
                    </a:lnTo>
                    <a:lnTo>
                      <a:pt x="1863" y="2353"/>
                    </a:lnTo>
                    <a:lnTo>
                      <a:pt x="1867" y="2353"/>
                    </a:lnTo>
                    <a:lnTo>
                      <a:pt x="1867" y="2351"/>
                    </a:lnTo>
                    <a:lnTo>
                      <a:pt x="1870" y="2351"/>
                    </a:lnTo>
                    <a:lnTo>
                      <a:pt x="1870" y="2350"/>
                    </a:lnTo>
                    <a:lnTo>
                      <a:pt x="1873" y="2350"/>
                    </a:lnTo>
                    <a:lnTo>
                      <a:pt x="1873" y="2348"/>
                    </a:lnTo>
                    <a:lnTo>
                      <a:pt x="1875" y="2348"/>
                    </a:lnTo>
                    <a:lnTo>
                      <a:pt x="1875" y="2346"/>
                    </a:lnTo>
                    <a:lnTo>
                      <a:pt x="1878" y="2346"/>
                    </a:lnTo>
                    <a:lnTo>
                      <a:pt x="1878" y="2345"/>
                    </a:lnTo>
                    <a:lnTo>
                      <a:pt x="1882" y="2345"/>
                    </a:lnTo>
                    <a:lnTo>
                      <a:pt x="1882" y="2343"/>
                    </a:lnTo>
                    <a:lnTo>
                      <a:pt x="1885" y="2343"/>
                    </a:lnTo>
                    <a:lnTo>
                      <a:pt x="1885" y="2341"/>
                    </a:lnTo>
                    <a:lnTo>
                      <a:pt x="1888" y="2341"/>
                    </a:lnTo>
                    <a:lnTo>
                      <a:pt x="1888" y="2340"/>
                    </a:lnTo>
                    <a:lnTo>
                      <a:pt x="1890" y="2340"/>
                    </a:lnTo>
                    <a:lnTo>
                      <a:pt x="1890" y="2338"/>
                    </a:lnTo>
                    <a:lnTo>
                      <a:pt x="1893" y="2338"/>
                    </a:lnTo>
                    <a:lnTo>
                      <a:pt x="1893" y="2336"/>
                    </a:lnTo>
                    <a:lnTo>
                      <a:pt x="1897" y="2336"/>
                    </a:lnTo>
                    <a:lnTo>
                      <a:pt x="1897" y="2335"/>
                    </a:lnTo>
                    <a:lnTo>
                      <a:pt x="1900" y="2335"/>
                    </a:lnTo>
                    <a:lnTo>
                      <a:pt x="1900" y="2333"/>
                    </a:lnTo>
                    <a:lnTo>
                      <a:pt x="1903" y="2333"/>
                    </a:lnTo>
                    <a:lnTo>
                      <a:pt x="1903" y="2331"/>
                    </a:lnTo>
                    <a:lnTo>
                      <a:pt x="1907" y="2331"/>
                    </a:lnTo>
                    <a:lnTo>
                      <a:pt x="1907" y="2330"/>
                    </a:lnTo>
                    <a:lnTo>
                      <a:pt x="1908" y="2330"/>
                    </a:lnTo>
                    <a:lnTo>
                      <a:pt x="1908" y="2328"/>
                    </a:lnTo>
                    <a:lnTo>
                      <a:pt x="1912" y="2328"/>
                    </a:lnTo>
                    <a:lnTo>
                      <a:pt x="1912" y="2326"/>
                    </a:lnTo>
                    <a:lnTo>
                      <a:pt x="1915" y="2326"/>
                    </a:lnTo>
                    <a:lnTo>
                      <a:pt x="1915" y="2325"/>
                    </a:lnTo>
                    <a:lnTo>
                      <a:pt x="1918" y="2325"/>
                    </a:lnTo>
                    <a:lnTo>
                      <a:pt x="1918" y="2323"/>
                    </a:lnTo>
                    <a:lnTo>
                      <a:pt x="1922" y="2323"/>
                    </a:lnTo>
                    <a:lnTo>
                      <a:pt x="1922" y="2321"/>
                    </a:lnTo>
                    <a:lnTo>
                      <a:pt x="1923" y="2321"/>
                    </a:lnTo>
                    <a:lnTo>
                      <a:pt x="1923" y="2320"/>
                    </a:lnTo>
                    <a:lnTo>
                      <a:pt x="1927" y="2320"/>
                    </a:lnTo>
                    <a:lnTo>
                      <a:pt x="1927" y="2318"/>
                    </a:lnTo>
                    <a:lnTo>
                      <a:pt x="1930" y="2318"/>
                    </a:lnTo>
                    <a:lnTo>
                      <a:pt x="1930" y="2316"/>
                    </a:lnTo>
                    <a:lnTo>
                      <a:pt x="1933" y="2316"/>
                    </a:lnTo>
                    <a:lnTo>
                      <a:pt x="1933" y="2315"/>
                    </a:lnTo>
                    <a:lnTo>
                      <a:pt x="1935" y="2315"/>
                    </a:lnTo>
                    <a:lnTo>
                      <a:pt x="1935" y="2313"/>
                    </a:lnTo>
                    <a:lnTo>
                      <a:pt x="1938" y="2313"/>
                    </a:lnTo>
                    <a:lnTo>
                      <a:pt x="1938" y="2311"/>
                    </a:lnTo>
                    <a:lnTo>
                      <a:pt x="1942" y="2311"/>
                    </a:lnTo>
                    <a:lnTo>
                      <a:pt x="1942" y="2310"/>
                    </a:lnTo>
                    <a:lnTo>
                      <a:pt x="1945" y="2310"/>
                    </a:lnTo>
                    <a:lnTo>
                      <a:pt x="1945" y="2308"/>
                    </a:lnTo>
                    <a:lnTo>
                      <a:pt x="1947" y="2308"/>
                    </a:lnTo>
                    <a:lnTo>
                      <a:pt x="1947" y="2306"/>
                    </a:lnTo>
                    <a:lnTo>
                      <a:pt x="1950" y="2306"/>
                    </a:lnTo>
                    <a:lnTo>
                      <a:pt x="1950" y="2305"/>
                    </a:lnTo>
                    <a:lnTo>
                      <a:pt x="1953" y="2305"/>
                    </a:lnTo>
                    <a:lnTo>
                      <a:pt x="1953" y="2303"/>
                    </a:lnTo>
                    <a:lnTo>
                      <a:pt x="1957" y="2303"/>
                    </a:lnTo>
                    <a:lnTo>
                      <a:pt x="1957" y="2301"/>
                    </a:lnTo>
                    <a:lnTo>
                      <a:pt x="1958" y="2301"/>
                    </a:lnTo>
                    <a:lnTo>
                      <a:pt x="1958" y="2300"/>
                    </a:lnTo>
                    <a:lnTo>
                      <a:pt x="1962" y="2300"/>
                    </a:lnTo>
                    <a:lnTo>
                      <a:pt x="1962" y="2298"/>
                    </a:lnTo>
                    <a:lnTo>
                      <a:pt x="1965" y="2298"/>
                    </a:lnTo>
                    <a:lnTo>
                      <a:pt x="1965" y="2296"/>
                    </a:lnTo>
                    <a:lnTo>
                      <a:pt x="1968" y="2296"/>
                    </a:lnTo>
                    <a:lnTo>
                      <a:pt x="1968" y="2295"/>
                    </a:lnTo>
                    <a:lnTo>
                      <a:pt x="1970" y="2295"/>
                    </a:lnTo>
                    <a:lnTo>
                      <a:pt x="1970" y="2293"/>
                    </a:lnTo>
                    <a:lnTo>
                      <a:pt x="1973" y="2293"/>
                    </a:lnTo>
                    <a:lnTo>
                      <a:pt x="1973" y="2291"/>
                    </a:lnTo>
                    <a:lnTo>
                      <a:pt x="1977" y="2291"/>
                    </a:lnTo>
                    <a:lnTo>
                      <a:pt x="1977" y="2290"/>
                    </a:lnTo>
                    <a:lnTo>
                      <a:pt x="1980" y="2290"/>
                    </a:lnTo>
                    <a:lnTo>
                      <a:pt x="1980" y="2288"/>
                    </a:lnTo>
                    <a:lnTo>
                      <a:pt x="1982" y="2288"/>
                    </a:lnTo>
                    <a:lnTo>
                      <a:pt x="1982" y="2286"/>
                    </a:lnTo>
                    <a:lnTo>
                      <a:pt x="1985" y="2286"/>
                    </a:lnTo>
                    <a:lnTo>
                      <a:pt x="1985" y="2285"/>
                    </a:lnTo>
                    <a:lnTo>
                      <a:pt x="1988" y="2285"/>
                    </a:lnTo>
                    <a:lnTo>
                      <a:pt x="1988" y="2283"/>
                    </a:lnTo>
                    <a:lnTo>
                      <a:pt x="1992" y="2283"/>
                    </a:lnTo>
                    <a:lnTo>
                      <a:pt x="1992" y="2281"/>
                    </a:lnTo>
                    <a:lnTo>
                      <a:pt x="1993" y="2281"/>
                    </a:lnTo>
                    <a:lnTo>
                      <a:pt x="1993" y="2280"/>
                    </a:lnTo>
                    <a:lnTo>
                      <a:pt x="1997" y="2280"/>
                    </a:lnTo>
                    <a:lnTo>
                      <a:pt x="1997" y="2278"/>
                    </a:lnTo>
                    <a:lnTo>
                      <a:pt x="2000" y="2278"/>
                    </a:lnTo>
                    <a:lnTo>
                      <a:pt x="2000" y="2276"/>
                    </a:lnTo>
                    <a:lnTo>
                      <a:pt x="2002" y="2276"/>
                    </a:lnTo>
                    <a:lnTo>
                      <a:pt x="2002" y="2275"/>
                    </a:lnTo>
                    <a:lnTo>
                      <a:pt x="2005" y="2275"/>
                    </a:lnTo>
                    <a:lnTo>
                      <a:pt x="2005" y="2273"/>
                    </a:lnTo>
                    <a:lnTo>
                      <a:pt x="2008" y="2273"/>
                    </a:lnTo>
                    <a:lnTo>
                      <a:pt x="2008" y="2271"/>
                    </a:lnTo>
                    <a:lnTo>
                      <a:pt x="2010" y="2271"/>
                    </a:lnTo>
                    <a:lnTo>
                      <a:pt x="2010" y="2270"/>
                    </a:lnTo>
                    <a:lnTo>
                      <a:pt x="2013" y="2270"/>
                    </a:lnTo>
                    <a:lnTo>
                      <a:pt x="2013" y="2268"/>
                    </a:lnTo>
                    <a:lnTo>
                      <a:pt x="2017" y="2268"/>
                    </a:lnTo>
                    <a:lnTo>
                      <a:pt x="2017" y="2266"/>
                    </a:lnTo>
                    <a:lnTo>
                      <a:pt x="2018" y="2266"/>
                    </a:lnTo>
                    <a:lnTo>
                      <a:pt x="2018" y="2265"/>
                    </a:lnTo>
                    <a:lnTo>
                      <a:pt x="2022" y="2265"/>
                    </a:lnTo>
                    <a:lnTo>
                      <a:pt x="2022" y="2263"/>
                    </a:lnTo>
                    <a:lnTo>
                      <a:pt x="2025" y="2263"/>
                    </a:lnTo>
                    <a:lnTo>
                      <a:pt x="2025" y="2261"/>
                    </a:lnTo>
                    <a:lnTo>
                      <a:pt x="2027" y="2261"/>
                    </a:lnTo>
                    <a:lnTo>
                      <a:pt x="2027" y="2260"/>
                    </a:lnTo>
                    <a:lnTo>
                      <a:pt x="2030" y="2260"/>
                    </a:lnTo>
                    <a:lnTo>
                      <a:pt x="2030" y="2258"/>
                    </a:lnTo>
                    <a:lnTo>
                      <a:pt x="2033" y="2258"/>
                    </a:lnTo>
                    <a:lnTo>
                      <a:pt x="2033" y="2256"/>
                    </a:lnTo>
                    <a:lnTo>
                      <a:pt x="2035" y="2256"/>
                    </a:lnTo>
                    <a:lnTo>
                      <a:pt x="2035" y="2255"/>
                    </a:lnTo>
                    <a:lnTo>
                      <a:pt x="2038" y="2255"/>
                    </a:lnTo>
                    <a:lnTo>
                      <a:pt x="2038" y="2253"/>
                    </a:lnTo>
                    <a:lnTo>
                      <a:pt x="2042" y="2253"/>
                    </a:lnTo>
                    <a:lnTo>
                      <a:pt x="2042" y="2251"/>
                    </a:lnTo>
                    <a:lnTo>
                      <a:pt x="2045" y="2251"/>
                    </a:lnTo>
                    <a:lnTo>
                      <a:pt x="2045" y="2250"/>
                    </a:lnTo>
                    <a:lnTo>
                      <a:pt x="2047" y="2250"/>
                    </a:lnTo>
                    <a:lnTo>
                      <a:pt x="2047" y="2248"/>
                    </a:lnTo>
                    <a:lnTo>
                      <a:pt x="2050" y="2248"/>
                    </a:lnTo>
                    <a:lnTo>
                      <a:pt x="2050" y="2246"/>
                    </a:lnTo>
                    <a:lnTo>
                      <a:pt x="2053" y="2246"/>
                    </a:lnTo>
                    <a:lnTo>
                      <a:pt x="2053" y="2245"/>
                    </a:lnTo>
                    <a:lnTo>
                      <a:pt x="2055" y="2245"/>
                    </a:lnTo>
                    <a:lnTo>
                      <a:pt x="2055" y="2243"/>
                    </a:lnTo>
                    <a:lnTo>
                      <a:pt x="2058" y="2243"/>
                    </a:lnTo>
                    <a:lnTo>
                      <a:pt x="2058" y="2241"/>
                    </a:lnTo>
                    <a:lnTo>
                      <a:pt x="2062" y="2241"/>
                    </a:lnTo>
                    <a:lnTo>
                      <a:pt x="2062" y="2240"/>
                    </a:lnTo>
                    <a:lnTo>
                      <a:pt x="2063" y="2240"/>
                    </a:lnTo>
                    <a:lnTo>
                      <a:pt x="2063" y="2238"/>
                    </a:lnTo>
                    <a:lnTo>
                      <a:pt x="2067" y="2238"/>
                    </a:lnTo>
                    <a:lnTo>
                      <a:pt x="2067" y="2236"/>
                    </a:lnTo>
                    <a:lnTo>
                      <a:pt x="2068" y="2236"/>
                    </a:lnTo>
                    <a:lnTo>
                      <a:pt x="2068" y="2235"/>
                    </a:lnTo>
                    <a:lnTo>
                      <a:pt x="2072" y="2235"/>
                    </a:lnTo>
                    <a:lnTo>
                      <a:pt x="2072" y="2233"/>
                    </a:lnTo>
                    <a:lnTo>
                      <a:pt x="2075" y="2233"/>
                    </a:lnTo>
                    <a:lnTo>
                      <a:pt x="2075" y="2231"/>
                    </a:lnTo>
                    <a:lnTo>
                      <a:pt x="2077" y="2231"/>
                    </a:lnTo>
                    <a:lnTo>
                      <a:pt x="2077" y="2230"/>
                    </a:lnTo>
                    <a:lnTo>
                      <a:pt x="2080" y="2230"/>
                    </a:lnTo>
                    <a:lnTo>
                      <a:pt x="2080" y="2228"/>
                    </a:lnTo>
                    <a:lnTo>
                      <a:pt x="2083" y="2228"/>
                    </a:lnTo>
                    <a:lnTo>
                      <a:pt x="2083" y="2226"/>
                    </a:lnTo>
                    <a:lnTo>
                      <a:pt x="2085" y="2226"/>
                    </a:lnTo>
                    <a:lnTo>
                      <a:pt x="2085" y="2225"/>
                    </a:lnTo>
                    <a:lnTo>
                      <a:pt x="2088" y="2225"/>
                    </a:lnTo>
                    <a:lnTo>
                      <a:pt x="2088" y="2223"/>
                    </a:lnTo>
                    <a:lnTo>
                      <a:pt x="2090" y="2223"/>
                    </a:lnTo>
                    <a:lnTo>
                      <a:pt x="2090" y="2221"/>
                    </a:lnTo>
                    <a:lnTo>
                      <a:pt x="2093" y="2221"/>
                    </a:lnTo>
                    <a:lnTo>
                      <a:pt x="2093" y="2220"/>
                    </a:lnTo>
                    <a:lnTo>
                      <a:pt x="2097" y="2220"/>
                    </a:lnTo>
                    <a:lnTo>
                      <a:pt x="2097" y="2218"/>
                    </a:lnTo>
                    <a:lnTo>
                      <a:pt x="2098" y="2218"/>
                    </a:lnTo>
                    <a:lnTo>
                      <a:pt x="2098" y="2216"/>
                    </a:lnTo>
                    <a:lnTo>
                      <a:pt x="2102" y="2216"/>
                    </a:lnTo>
                    <a:lnTo>
                      <a:pt x="2102" y="2215"/>
                    </a:lnTo>
                    <a:lnTo>
                      <a:pt x="2103" y="2215"/>
                    </a:lnTo>
                    <a:lnTo>
                      <a:pt x="2103" y="2213"/>
                    </a:lnTo>
                    <a:lnTo>
                      <a:pt x="2107" y="2213"/>
                    </a:lnTo>
                    <a:lnTo>
                      <a:pt x="2107" y="2211"/>
                    </a:lnTo>
                    <a:lnTo>
                      <a:pt x="2110" y="2211"/>
                    </a:lnTo>
                    <a:lnTo>
                      <a:pt x="2110" y="2210"/>
                    </a:lnTo>
                    <a:lnTo>
                      <a:pt x="2112" y="2210"/>
                    </a:lnTo>
                    <a:lnTo>
                      <a:pt x="2112" y="2208"/>
                    </a:lnTo>
                    <a:lnTo>
                      <a:pt x="2115" y="2208"/>
                    </a:lnTo>
                    <a:lnTo>
                      <a:pt x="2115" y="2206"/>
                    </a:lnTo>
                    <a:lnTo>
                      <a:pt x="2118" y="2206"/>
                    </a:lnTo>
                    <a:lnTo>
                      <a:pt x="2118" y="2205"/>
                    </a:lnTo>
                    <a:lnTo>
                      <a:pt x="2120" y="2205"/>
                    </a:lnTo>
                    <a:lnTo>
                      <a:pt x="2120" y="2203"/>
                    </a:lnTo>
                    <a:lnTo>
                      <a:pt x="2123" y="2203"/>
                    </a:lnTo>
                    <a:lnTo>
                      <a:pt x="2123" y="2201"/>
                    </a:lnTo>
                    <a:lnTo>
                      <a:pt x="2125" y="2201"/>
                    </a:lnTo>
                    <a:lnTo>
                      <a:pt x="2125" y="2200"/>
                    </a:lnTo>
                    <a:lnTo>
                      <a:pt x="2128" y="2200"/>
                    </a:lnTo>
                    <a:lnTo>
                      <a:pt x="2128" y="2198"/>
                    </a:lnTo>
                    <a:lnTo>
                      <a:pt x="2132" y="2198"/>
                    </a:lnTo>
                    <a:lnTo>
                      <a:pt x="2132" y="2196"/>
                    </a:lnTo>
                    <a:lnTo>
                      <a:pt x="2133" y="2196"/>
                    </a:lnTo>
                    <a:lnTo>
                      <a:pt x="2133" y="2195"/>
                    </a:lnTo>
                    <a:lnTo>
                      <a:pt x="2137" y="2195"/>
                    </a:lnTo>
                    <a:lnTo>
                      <a:pt x="2137" y="2193"/>
                    </a:lnTo>
                    <a:lnTo>
                      <a:pt x="2138" y="2193"/>
                    </a:lnTo>
                    <a:lnTo>
                      <a:pt x="2138" y="2191"/>
                    </a:lnTo>
                    <a:lnTo>
                      <a:pt x="2142" y="2191"/>
                    </a:lnTo>
                    <a:lnTo>
                      <a:pt x="2142" y="2190"/>
                    </a:lnTo>
                    <a:lnTo>
                      <a:pt x="2143" y="2190"/>
                    </a:lnTo>
                    <a:lnTo>
                      <a:pt x="2143" y="2188"/>
                    </a:lnTo>
                    <a:lnTo>
                      <a:pt x="2147" y="2188"/>
                    </a:lnTo>
                    <a:lnTo>
                      <a:pt x="2147" y="2186"/>
                    </a:lnTo>
                    <a:lnTo>
                      <a:pt x="2150" y="2186"/>
                    </a:lnTo>
                    <a:lnTo>
                      <a:pt x="2150" y="2185"/>
                    </a:lnTo>
                    <a:lnTo>
                      <a:pt x="2152" y="2185"/>
                    </a:lnTo>
                    <a:lnTo>
                      <a:pt x="2152" y="2183"/>
                    </a:lnTo>
                    <a:lnTo>
                      <a:pt x="2155" y="2183"/>
                    </a:lnTo>
                    <a:lnTo>
                      <a:pt x="2155" y="2181"/>
                    </a:lnTo>
                    <a:lnTo>
                      <a:pt x="2157" y="2181"/>
                    </a:lnTo>
                    <a:lnTo>
                      <a:pt x="2157" y="2180"/>
                    </a:lnTo>
                    <a:lnTo>
                      <a:pt x="2160" y="2180"/>
                    </a:lnTo>
                    <a:lnTo>
                      <a:pt x="2160" y="2178"/>
                    </a:lnTo>
                    <a:lnTo>
                      <a:pt x="2162" y="2178"/>
                    </a:lnTo>
                    <a:lnTo>
                      <a:pt x="2162" y="2176"/>
                    </a:lnTo>
                    <a:lnTo>
                      <a:pt x="2165" y="2176"/>
                    </a:lnTo>
                    <a:lnTo>
                      <a:pt x="2165" y="2175"/>
                    </a:lnTo>
                    <a:lnTo>
                      <a:pt x="2168" y="2175"/>
                    </a:lnTo>
                    <a:lnTo>
                      <a:pt x="2168" y="2173"/>
                    </a:lnTo>
                    <a:lnTo>
                      <a:pt x="2170" y="2173"/>
                    </a:lnTo>
                    <a:lnTo>
                      <a:pt x="2170" y="2171"/>
                    </a:lnTo>
                    <a:lnTo>
                      <a:pt x="2173" y="2171"/>
                    </a:lnTo>
                    <a:lnTo>
                      <a:pt x="2173" y="2170"/>
                    </a:lnTo>
                    <a:lnTo>
                      <a:pt x="2175" y="2170"/>
                    </a:lnTo>
                    <a:lnTo>
                      <a:pt x="2175" y="2168"/>
                    </a:lnTo>
                    <a:lnTo>
                      <a:pt x="2178" y="2168"/>
                    </a:lnTo>
                    <a:lnTo>
                      <a:pt x="2178" y="2166"/>
                    </a:lnTo>
                    <a:lnTo>
                      <a:pt x="2180" y="2166"/>
                    </a:lnTo>
                    <a:lnTo>
                      <a:pt x="2180" y="2165"/>
                    </a:lnTo>
                    <a:lnTo>
                      <a:pt x="2183" y="2165"/>
                    </a:lnTo>
                    <a:lnTo>
                      <a:pt x="2183" y="2163"/>
                    </a:lnTo>
                    <a:lnTo>
                      <a:pt x="2185" y="2163"/>
                    </a:lnTo>
                    <a:lnTo>
                      <a:pt x="2185" y="2161"/>
                    </a:lnTo>
                    <a:lnTo>
                      <a:pt x="2188" y="2161"/>
                    </a:lnTo>
                    <a:lnTo>
                      <a:pt x="2188" y="2160"/>
                    </a:lnTo>
                    <a:lnTo>
                      <a:pt x="2192" y="2160"/>
                    </a:lnTo>
                    <a:lnTo>
                      <a:pt x="2192" y="2158"/>
                    </a:lnTo>
                    <a:lnTo>
                      <a:pt x="2193" y="2158"/>
                    </a:lnTo>
                    <a:lnTo>
                      <a:pt x="2193" y="2156"/>
                    </a:lnTo>
                    <a:lnTo>
                      <a:pt x="2197" y="2156"/>
                    </a:lnTo>
                    <a:lnTo>
                      <a:pt x="2197" y="2155"/>
                    </a:lnTo>
                    <a:lnTo>
                      <a:pt x="2198" y="2155"/>
                    </a:lnTo>
                    <a:lnTo>
                      <a:pt x="2198" y="2153"/>
                    </a:lnTo>
                    <a:lnTo>
                      <a:pt x="2202" y="2153"/>
                    </a:lnTo>
                    <a:lnTo>
                      <a:pt x="2202" y="2151"/>
                    </a:lnTo>
                    <a:lnTo>
                      <a:pt x="2203" y="2151"/>
                    </a:lnTo>
                    <a:lnTo>
                      <a:pt x="2203" y="2150"/>
                    </a:lnTo>
                    <a:lnTo>
                      <a:pt x="2207" y="2150"/>
                    </a:lnTo>
                    <a:lnTo>
                      <a:pt x="2207" y="2148"/>
                    </a:lnTo>
                    <a:lnTo>
                      <a:pt x="2208" y="2148"/>
                    </a:lnTo>
                    <a:lnTo>
                      <a:pt x="2208" y="2146"/>
                    </a:lnTo>
                    <a:lnTo>
                      <a:pt x="2212" y="2146"/>
                    </a:lnTo>
                    <a:lnTo>
                      <a:pt x="2212" y="2145"/>
                    </a:lnTo>
                    <a:lnTo>
                      <a:pt x="2213" y="2145"/>
                    </a:lnTo>
                    <a:lnTo>
                      <a:pt x="2213" y="2143"/>
                    </a:lnTo>
                    <a:lnTo>
                      <a:pt x="2217" y="2143"/>
                    </a:lnTo>
                    <a:lnTo>
                      <a:pt x="2217" y="2141"/>
                    </a:lnTo>
                    <a:lnTo>
                      <a:pt x="2218" y="2141"/>
                    </a:lnTo>
                    <a:lnTo>
                      <a:pt x="2218" y="2140"/>
                    </a:lnTo>
                    <a:lnTo>
                      <a:pt x="2222" y="2140"/>
                    </a:lnTo>
                    <a:lnTo>
                      <a:pt x="2222" y="2138"/>
                    </a:lnTo>
                    <a:lnTo>
                      <a:pt x="2223" y="2138"/>
                    </a:lnTo>
                    <a:lnTo>
                      <a:pt x="2223" y="2136"/>
                    </a:lnTo>
                    <a:lnTo>
                      <a:pt x="2227" y="2136"/>
                    </a:lnTo>
                    <a:lnTo>
                      <a:pt x="2227" y="2135"/>
                    </a:lnTo>
                    <a:lnTo>
                      <a:pt x="2228" y="2135"/>
                    </a:lnTo>
                    <a:lnTo>
                      <a:pt x="2228" y="2133"/>
                    </a:lnTo>
                    <a:lnTo>
                      <a:pt x="2232" y="2133"/>
                    </a:lnTo>
                    <a:lnTo>
                      <a:pt x="2232" y="2131"/>
                    </a:lnTo>
                    <a:lnTo>
                      <a:pt x="2233" y="2131"/>
                    </a:lnTo>
                    <a:lnTo>
                      <a:pt x="2233" y="2130"/>
                    </a:lnTo>
                    <a:lnTo>
                      <a:pt x="2237" y="2130"/>
                    </a:lnTo>
                    <a:lnTo>
                      <a:pt x="2237" y="2128"/>
                    </a:lnTo>
                    <a:lnTo>
                      <a:pt x="2238" y="2128"/>
                    </a:lnTo>
                    <a:lnTo>
                      <a:pt x="2238" y="2126"/>
                    </a:lnTo>
                    <a:lnTo>
                      <a:pt x="2242" y="2126"/>
                    </a:lnTo>
                    <a:lnTo>
                      <a:pt x="2242" y="2125"/>
                    </a:lnTo>
                    <a:lnTo>
                      <a:pt x="2243" y="2125"/>
                    </a:lnTo>
                    <a:lnTo>
                      <a:pt x="2243" y="2123"/>
                    </a:lnTo>
                    <a:lnTo>
                      <a:pt x="2247" y="2123"/>
                    </a:lnTo>
                    <a:lnTo>
                      <a:pt x="2247" y="2121"/>
                    </a:lnTo>
                    <a:lnTo>
                      <a:pt x="2248" y="2121"/>
                    </a:lnTo>
                    <a:lnTo>
                      <a:pt x="2248" y="2120"/>
                    </a:lnTo>
                    <a:lnTo>
                      <a:pt x="2252" y="2120"/>
                    </a:lnTo>
                    <a:lnTo>
                      <a:pt x="2252" y="2118"/>
                    </a:lnTo>
                    <a:lnTo>
                      <a:pt x="2253" y="2118"/>
                    </a:lnTo>
                    <a:lnTo>
                      <a:pt x="2253" y="2116"/>
                    </a:lnTo>
                    <a:lnTo>
                      <a:pt x="2257" y="2116"/>
                    </a:lnTo>
                    <a:lnTo>
                      <a:pt x="2257" y="2115"/>
                    </a:lnTo>
                    <a:lnTo>
                      <a:pt x="2258" y="2115"/>
                    </a:lnTo>
                    <a:lnTo>
                      <a:pt x="2258" y="2113"/>
                    </a:lnTo>
                    <a:lnTo>
                      <a:pt x="2262" y="2113"/>
                    </a:lnTo>
                    <a:lnTo>
                      <a:pt x="2262" y="2111"/>
                    </a:lnTo>
                    <a:lnTo>
                      <a:pt x="2263" y="2111"/>
                    </a:lnTo>
                    <a:lnTo>
                      <a:pt x="2263" y="2110"/>
                    </a:lnTo>
                    <a:lnTo>
                      <a:pt x="2267" y="2110"/>
                    </a:lnTo>
                    <a:lnTo>
                      <a:pt x="2267" y="2108"/>
                    </a:lnTo>
                    <a:lnTo>
                      <a:pt x="2268" y="2108"/>
                    </a:lnTo>
                    <a:lnTo>
                      <a:pt x="2268" y="2106"/>
                    </a:lnTo>
                    <a:lnTo>
                      <a:pt x="2272" y="2106"/>
                    </a:lnTo>
                    <a:lnTo>
                      <a:pt x="2272" y="2105"/>
                    </a:lnTo>
                    <a:lnTo>
                      <a:pt x="2273" y="2105"/>
                    </a:lnTo>
                    <a:lnTo>
                      <a:pt x="2273" y="2103"/>
                    </a:lnTo>
                    <a:lnTo>
                      <a:pt x="2277" y="2103"/>
                    </a:lnTo>
                    <a:lnTo>
                      <a:pt x="2277" y="2101"/>
                    </a:lnTo>
                    <a:lnTo>
                      <a:pt x="2278" y="2101"/>
                    </a:lnTo>
                    <a:lnTo>
                      <a:pt x="2278" y="2100"/>
                    </a:lnTo>
                    <a:lnTo>
                      <a:pt x="2282" y="2100"/>
                    </a:lnTo>
                    <a:lnTo>
                      <a:pt x="2282" y="2098"/>
                    </a:lnTo>
                    <a:lnTo>
                      <a:pt x="2283" y="2098"/>
                    </a:lnTo>
                    <a:lnTo>
                      <a:pt x="2283" y="2096"/>
                    </a:lnTo>
                    <a:lnTo>
                      <a:pt x="2287" y="2096"/>
                    </a:lnTo>
                    <a:lnTo>
                      <a:pt x="2287" y="2095"/>
                    </a:lnTo>
                    <a:lnTo>
                      <a:pt x="2288" y="2095"/>
                    </a:lnTo>
                    <a:lnTo>
                      <a:pt x="2288" y="2093"/>
                    </a:lnTo>
                    <a:lnTo>
                      <a:pt x="2292" y="2093"/>
                    </a:lnTo>
                    <a:lnTo>
                      <a:pt x="2292" y="2091"/>
                    </a:lnTo>
                    <a:lnTo>
                      <a:pt x="2293" y="2091"/>
                    </a:lnTo>
                    <a:lnTo>
                      <a:pt x="2293" y="2090"/>
                    </a:lnTo>
                    <a:lnTo>
                      <a:pt x="2297" y="2090"/>
                    </a:lnTo>
                    <a:lnTo>
                      <a:pt x="2297" y="2088"/>
                    </a:lnTo>
                    <a:lnTo>
                      <a:pt x="2298" y="2088"/>
                    </a:lnTo>
                    <a:lnTo>
                      <a:pt x="2298" y="2086"/>
                    </a:lnTo>
                    <a:lnTo>
                      <a:pt x="2300" y="2086"/>
                    </a:lnTo>
                    <a:lnTo>
                      <a:pt x="2300" y="2085"/>
                    </a:lnTo>
                    <a:lnTo>
                      <a:pt x="2303" y="2085"/>
                    </a:lnTo>
                    <a:lnTo>
                      <a:pt x="2303" y="2083"/>
                    </a:lnTo>
                    <a:lnTo>
                      <a:pt x="2305" y="2083"/>
                    </a:lnTo>
                    <a:lnTo>
                      <a:pt x="2305" y="2081"/>
                    </a:lnTo>
                    <a:lnTo>
                      <a:pt x="2308" y="2081"/>
                    </a:lnTo>
                    <a:lnTo>
                      <a:pt x="2308" y="2080"/>
                    </a:lnTo>
                    <a:lnTo>
                      <a:pt x="2310" y="2080"/>
                    </a:lnTo>
                    <a:lnTo>
                      <a:pt x="2310" y="2078"/>
                    </a:lnTo>
                    <a:lnTo>
                      <a:pt x="2313" y="2078"/>
                    </a:lnTo>
                    <a:lnTo>
                      <a:pt x="2313" y="2076"/>
                    </a:lnTo>
                    <a:lnTo>
                      <a:pt x="2315" y="2076"/>
                    </a:lnTo>
                    <a:lnTo>
                      <a:pt x="2315" y="2075"/>
                    </a:lnTo>
                    <a:lnTo>
                      <a:pt x="2318" y="2075"/>
                    </a:lnTo>
                    <a:lnTo>
                      <a:pt x="2318" y="2073"/>
                    </a:lnTo>
                    <a:lnTo>
                      <a:pt x="2320" y="2073"/>
                    </a:lnTo>
                    <a:lnTo>
                      <a:pt x="2320" y="2071"/>
                    </a:lnTo>
                    <a:lnTo>
                      <a:pt x="2322" y="2071"/>
                    </a:lnTo>
                    <a:lnTo>
                      <a:pt x="2322" y="2070"/>
                    </a:lnTo>
                    <a:lnTo>
                      <a:pt x="2325" y="2070"/>
                    </a:lnTo>
                    <a:lnTo>
                      <a:pt x="2325" y="2068"/>
                    </a:lnTo>
                    <a:lnTo>
                      <a:pt x="2327" y="2068"/>
                    </a:lnTo>
                    <a:lnTo>
                      <a:pt x="2327" y="2066"/>
                    </a:lnTo>
                    <a:lnTo>
                      <a:pt x="2330" y="2066"/>
                    </a:lnTo>
                    <a:lnTo>
                      <a:pt x="2330" y="2065"/>
                    </a:lnTo>
                    <a:lnTo>
                      <a:pt x="2332" y="2065"/>
                    </a:lnTo>
                    <a:lnTo>
                      <a:pt x="2332" y="2063"/>
                    </a:lnTo>
                    <a:lnTo>
                      <a:pt x="2335" y="2063"/>
                    </a:lnTo>
                    <a:lnTo>
                      <a:pt x="2335" y="2061"/>
                    </a:lnTo>
                    <a:lnTo>
                      <a:pt x="2337" y="2061"/>
                    </a:lnTo>
                    <a:lnTo>
                      <a:pt x="2337" y="2060"/>
                    </a:lnTo>
                    <a:lnTo>
                      <a:pt x="2340" y="2060"/>
                    </a:lnTo>
                    <a:lnTo>
                      <a:pt x="2340" y="2058"/>
                    </a:lnTo>
                    <a:lnTo>
                      <a:pt x="2342" y="2058"/>
                    </a:lnTo>
                    <a:lnTo>
                      <a:pt x="2342" y="2056"/>
                    </a:lnTo>
                    <a:lnTo>
                      <a:pt x="2343" y="2056"/>
                    </a:lnTo>
                    <a:lnTo>
                      <a:pt x="2343" y="2055"/>
                    </a:lnTo>
                    <a:lnTo>
                      <a:pt x="2347" y="2055"/>
                    </a:lnTo>
                    <a:lnTo>
                      <a:pt x="2347" y="2053"/>
                    </a:lnTo>
                    <a:lnTo>
                      <a:pt x="2348" y="2053"/>
                    </a:lnTo>
                    <a:lnTo>
                      <a:pt x="2348" y="2051"/>
                    </a:lnTo>
                    <a:lnTo>
                      <a:pt x="2352" y="2051"/>
                    </a:lnTo>
                    <a:lnTo>
                      <a:pt x="2352" y="2050"/>
                    </a:lnTo>
                    <a:lnTo>
                      <a:pt x="2353" y="2050"/>
                    </a:lnTo>
                    <a:lnTo>
                      <a:pt x="2353" y="2048"/>
                    </a:lnTo>
                    <a:lnTo>
                      <a:pt x="2357" y="2048"/>
                    </a:lnTo>
                    <a:lnTo>
                      <a:pt x="2357" y="2046"/>
                    </a:lnTo>
                    <a:lnTo>
                      <a:pt x="2358" y="2046"/>
                    </a:lnTo>
                    <a:lnTo>
                      <a:pt x="2358" y="2045"/>
                    </a:lnTo>
                    <a:lnTo>
                      <a:pt x="2360" y="2045"/>
                    </a:lnTo>
                    <a:lnTo>
                      <a:pt x="2360" y="2043"/>
                    </a:lnTo>
                    <a:lnTo>
                      <a:pt x="2363" y="2043"/>
                    </a:lnTo>
                    <a:lnTo>
                      <a:pt x="2363" y="2041"/>
                    </a:lnTo>
                    <a:lnTo>
                      <a:pt x="2365" y="2041"/>
                    </a:lnTo>
                    <a:lnTo>
                      <a:pt x="2365" y="2040"/>
                    </a:lnTo>
                    <a:lnTo>
                      <a:pt x="2368" y="2040"/>
                    </a:lnTo>
                    <a:lnTo>
                      <a:pt x="2368" y="2038"/>
                    </a:lnTo>
                    <a:lnTo>
                      <a:pt x="2370" y="2038"/>
                    </a:lnTo>
                    <a:lnTo>
                      <a:pt x="2370" y="2036"/>
                    </a:lnTo>
                    <a:lnTo>
                      <a:pt x="2372" y="2036"/>
                    </a:lnTo>
                    <a:lnTo>
                      <a:pt x="2372" y="2035"/>
                    </a:lnTo>
                    <a:lnTo>
                      <a:pt x="2375" y="2035"/>
                    </a:lnTo>
                    <a:lnTo>
                      <a:pt x="2375" y="2033"/>
                    </a:lnTo>
                    <a:lnTo>
                      <a:pt x="2377" y="2033"/>
                    </a:lnTo>
                    <a:lnTo>
                      <a:pt x="2377" y="2031"/>
                    </a:lnTo>
                    <a:lnTo>
                      <a:pt x="2380" y="2031"/>
                    </a:lnTo>
                    <a:lnTo>
                      <a:pt x="2380" y="2030"/>
                    </a:lnTo>
                    <a:lnTo>
                      <a:pt x="2382" y="2030"/>
                    </a:lnTo>
                    <a:lnTo>
                      <a:pt x="2382" y="2028"/>
                    </a:lnTo>
                    <a:lnTo>
                      <a:pt x="2383" y="2028"/>
                    </a:lnTo>
                    <a:lnTo>
                      <a:pt x="2383" y="2026"/>
                    </a:lnTo>
                    <a:lnTo>
                      <a:pt x="2387" y="2026"/>
                    </a:lnTo>
                    <a:lnTo>
                      <a:pt x="2387" y="2025"/>
                    </a:lnTo>
                    <a:lnTo>
                      <a:pt x="2388" y="2025"/>
                    </a:lnTo>
                    <a:lnTo>
                      <a:pt x="2388" y="2023"/>
                    </a:lnTo>
                    <a:lnTo>
                      <a:pt x="2392" y="2023"/>
                    </a:lnTo>
                    <a:lnTo>
                      <a:pt x="2392" y="2021"/>
                    </a:lnTo>
                    <a:lnTo>
                      <a:pt x="2393" y="2021"/>
                    </a:lnTo>
                    <a:lnTo>
                      <a:pt x="2393" y="2020"/>
                    </a:lnTo>
                    <a:lnTo>
                      <a:pt x="2395" y="2020"/>
                    </a:lnTo>
                    <a:lnTo>
                      <a:pt x="2395" y="2018"/>
                    </a:lnTo>
                    <a:lnTo>
                      <a:pt x="2398" y="2018"/>
                    </a:lnTo>
                    <a:lnTo>
                      <a:pt x="2398" y="2016"/>
                    </a:lnTo>
                    <a:lnTo>
                      <a:pt x="2400" y="2016"/>
                    </a:lnTo>
                    <a:lnTo>
                      <a:pt x="2400" y="2015"/>
                    </a:lnTo>
                    <a:lnTo>
                      <a:pt x="2403" y="2015"/>
                    </a:lnTo>
                    <a:lnTo>
                      <a:pt x="2403" y="2013"/>
                    </a:lnTo>
                    <a:lnTo>
                      <a:pt x="2405" y="2013"/>
                    </a:lnTo>
                    <a:lnTo>
                      <a:pt x="2405" y="2011"/>
                    </a:lnTo>
                    <a:lnTo>
                      <a:pt x="2407" y="2011"/>
                    </a:lnTo>
                    <a:lnTo>
                      <a:pt x="2407" y="2010"/>
                    </a:lnTo>
                    <a:lnTo>
                      <a:pt x="2410" y="2010"/>
                    </a:lnTo>
                    <a:lnTo>
                      <a:pt x="2410" y="2008"/>
                    </a:lnTo>
                    <a:lnTo>
                      <a:pt x="2412" y="2008"/>
                    </a:lnTo>
                    <a:lnTo>
                      <a:pt x="2412" y="2006"/>
                    </a:lnTo>
                    <a:lnTo>
                      <a:pt x="2415" y="2006"/>
                    </a:lnTo>
                    <a:lnTo>
                      <a:pt x="2415" y="2005"/>
                    </a:lnTo>
                    <a:lnTo>
                      <a:pt x="2417" y="2005"/>
                    </a:lnTo>
                    <a:lnTo>
                      <a:pt x="2417" y="2003"/>
                    </a:lnTo>
                    <a:lnTo>
                      <a:pt x="2418" y="2003"/>
                    </a:lnTo>
                    <a:lnTo>
                      <a:pt x="2418" y="2001"/>
                    </a:lnTo>
                    <a:lnTo>
                      <a:pt x="2422" y="2001"/>
                    </a:lnTo>
                    <a:lnTo>
                      <a:pt x="2422" y="2000"/>
                    </a:lnTo>
                    <a:lnTo>
                      <a:pt x="2423" y="2000"/>
                    </a:lnTo>
                    <a:lnTo>
                      <a:pt x="2423" y="1998"/>
                    </a:lnTo>
                    <a:lnTo>
                      <a:pt x="2425" y="1998"/>
                    </a:lnTo>
                    <a:lnTo>
                      <a:pt x="2425" y="1996"/>
                    </a:lnTo>
                    <a:lnTo>
                      <a:pt x="2428" y="1996"/>
                    </a:lnTo>
                    <a:lnTo>
                      <a:pt x="2428" y="1995"/>
                    </a:lnTo>
                    <a:lnTo>
                      <a:pt x="2430" y="1995"/>
                    </a:lnTo>
                    <a:lnTo>
                      <a:pt x="2430" y="1993"/>
                    </a:lnTo>
                    <a:lnTo>
                      <a:pt x="2433" y="1993"/>
                    </a:lnTo>
                    <a:lnTo>
                      <a:pt x="2433" y="1991"/>
                    </a:lnTo>
                    <a:lnTo>
                      <a:pt x="2435" y="1991"/>
                    </a:lnTo>
                    <a:lnTo>
                      <a:pt x="2435" y="1990"/>
                    </a:lnTo>
                    <a:lnTo>
                      <a:pt x="2437" y="1990"/>
                    </a:lnTo>
                    <a:lnTo>
                      <a:pt x="2437" y="1988"/>
                    </a:lnTo>
                    <a:lnTo>
                      <a:pt x="2440" y="1988"/>
                    </a:lnTo>
                    <a:lnTo>
                      <a:pt x="2440" y="1986"/>
                    </a:lnTo>
                    <a:lnTo>
                      <a:pt x="2442" y="1986"/>
                    </a:lnTo>
                    <a:lnTo>
                      <a:pt x="2442" y="1985"/>
                    </a:lnTo>
                    <a:lnTo>
                      <a:pt x="2443" y="1985"/>
                    </a:lnTo>
                    <a:lnTo>
                      <a:pt x="2443" y="1983"/>
                    </a:lnTo>
                    <a:lnTo>
                      <a:pt x="2447" y="1983"/>
                    </a:lnTo>
                    <a:lnTo>
                      <a:pt x="2447" y="1981"/>
                    </a:lnTo>
                    <a:lnTo>
                      <a:pt x="2448" y="1981"/>
                    </a:lnTo>
                    <a:lnTo>
                      <a:pt x="2448" y="1980"/>
                    </a:lnTo>
                    <a:lnTo>
                      <a:pt x="2450" y="1980"/>
                    </a:lnTo>
                    <a:lnTo>
                      <a:pt x="2450" y="1978"/>
                    </a:lnTo>
                    <a:lnTo>
                      <a:pt x="2453" y="1978"/>
                    </a:lnTo>
                    <a:lnTo>
                      <a:pt x="2453" y="1976"/>
                    </a:lnTo>
                    <a:lnTo>
                      <a:pt x="2455" y="1976"/>
                    </a:lnTo>
                    <a:lnTo>
                      <a:pt x="2455" y="1975"/>
                    </a:lnTo>
                    <a:lnTo>
                      <a:pt x="2457" y="1975"/>
                    </a:lnTo>
                    <a:lnTo>
                      <a:pt x="2457" y="1973"/>
                    </a:lnTo>
                    <a:lnTo>
                      <a:pt x="2460" y="1973"/>
                    </a:lnTo>
                    <a:lnTo>
                      <a:pt x="2460" y="1971"/>
                    </a:lnTo>
                    <a:lnTo>
                      <a:pt x="2462" y="1971"/>
                    </a:lnTo>
                    <a:lnTo>
                      <a:pt x="2462" y="1970"/>
                    </a:lnTo>
                    <a:lnTo>
                      <a:pt x="2465" y="1970"/>
                    </a:lnTo>
                    <a:lnTo>
                      <a:pt x="2465" y="1968"/>
                    </a:lnTo>
                    <a:lnTo>
                      <a:pt x="2467" y="1968"/>
                    </a:lnTo>
                    <a:lnTo>
                      <a:pt x="2467" y="1966"/>
                    </a:lnTo>
                    <a:lnTo>
                      <a:pt x="2468" y="1966"/>
                    </a:lnTo>
                    <a:lnTo>
                      <a:pt x="2468" y="1965"/>
                    </a:lnTo>
                    <a:lnTo>
                      <a:pt x="2472" y="1965"/>
                    </a:lnTo>
                    <a:lnTo>
                      <a:pt x="2472" y="1963"/>
                    </a:lnTo>
                    <a:lnTo>
                      <a:pt x="2473" y="1963"/>
                    </a:lnTo>
                    <a:lnTo>
                      <a:pt x="2473" y="1961"/>
                    </a:lnTo>
                    <a:lnTo>
                      <a:pt x="2475" y="1961"/>
                    </a:lnTo>
                    <a:lnTo>
                      <a:pt x="2475" y="1960"/>
                    </a:lnTo>
                    <a:lnTo>
                      <a:pt x="2478" y="1960"/>
                    </a:lnTo>
                    <a:lnTo>
                      <a:pt x="2478" y="1958"/>
                    </a:lnTo>
                    <a:lnTo>
                      <a:pt x="2480" y="1958"/>
                    </a:lnTo>
                    <a:lnTo>
                      <a:pt x="2480" y="1956"/>
                    </a:lnTo>
                    <a:lnTo>
                      <a:pt x="2482" y="1956"/>
                    </a:lnTo>
                    <a:lnTo>
                      <a:pt x="2482" y="1955"/>
                    </a:lnTo>
                    <a:lnTo>
                      <a:pt x="2485" y="1955"/>
                    </a:lnTo>
                    <a:lnTo>
                      <a:pt x="2485" y="1953"/>
                    </a:lnTo>
                    <a:lnTo>
                      <a:pt x="2487" y="1953"/>
                    </a:lnTo>
                    <a:lnTo>
                      <a:pt x="2487" y="1951"/>
                    </a:lnTo>
                    <a:lnTo>
                      <a:pt x="2488" y="1951"/>
                    </a:lnTo>
                    <a:lnTo>
                      <a:pt x="2488" y="1950"/>
                    </a:lnTo>
                    <a:lnTo>
                      <a:pt x="2492" y="1950"/>
                    </a:lnTo>
                    <a:lnTo>
                      <a:pt x="2492" y="1948"/>
                    </a:lnTo>
                    <a:lnTo>
                      <a:pt x="2493" y="1948"/>
                    </a:lnTo>
                    <a:lnTo>
                      <a:pt x="2493" y="1946"/>
                    </a:lnTo>
                    <a:lnTo>
                      <a:pt x="2495" y="1946"/>
                    </a:lnTo>
                    <a:lnTo>
                      <a:pt x="2495" y="1945"/>
                    </a:lnTo>
                    <a:lnTo>
                      <a:pt x="2498" y="1945"/>
                    </a:lnTo>
                    <a:lnTo>
                      <a:pt x="2498" y="1943"/>
                    </a:lnTo>
                    <a:lnTo>
                      <a:pt x="2500" y="1943"/>
                    </a:lnTo>
                    <a:lnTo>
                      <a:pt x="2500" y="1941"/>
                    </a:lnTo>
                    <a:lnTo>
                      <a:pt x="2502" y="1941"/>
                    </a:lnTo>
                    <a:lnTo>
                      <a:pt x="2502" y="1940"/>
                    </a:lnTo>
                    <a:lnTo>
                      <a:pt x="2505" y="1940"/>
                    </a:lnTo>
                    <a:lnTo>
                      <a:pt x="2505" y="1938"/>
                    </a:lnTo>
                    <a:lnTo>
                      <a:pt x="2507" y="1938"/>
                    </a:lnTo>
                    <a:lnTo>
                      <a:pt x="2507" y="1936"/>
                    </a:lnTo>
                    <a:lnTo>
                      <a:pt x="2508" y="1936"/>
                    </a:lnTo>
                    <a:lnTo>
                      <a:pt x="2508" y="1935"/>
                    </a:lnTo>
                    <a:lnTo>
                      <a:pt x="2512" y="1935"/>
                    </a:lnTo>
                    <a:lnTo>
                      <a:pt x="2512" y="1933"/>
                    </a:lnTo>
                    <a:lnTo>
                      <a:pt x="2513" y="1933"/>
                    </a:lnTo>
                    <a:lnTo>
                      <a:pt x="2513" y="1931"/>
                    </a:lnTo>
                    <a:lnTo>
                      <a:pt x="2515" y="1931"/>
                    </a:lnTo>
                    <a:lnTo>
                      <a:pt x="2515" y="1930"/>
                    </a:lnTo>
                    <a:lnTo>
                      <a:pt x="2517" y="1930"/>
                    </a:lnTo>
                    <a:lnTo>
                      <a:pt x="2517" y="1928"/>
                    </a:lnTo>
                    <a:lnTo>
                      <a:pt x="2520" y="1928"/>
                    </a:lnTo>
                    <a:lnTo>
                      <a:pt x="2520" y="1926"/>
                    </a:lnTo>
                    <a:lnTo>
                      <a:pt x="2522" y="1926"/>
                    </a:lnTo>
                    <a:lnTo>
                      <a:pt x="2522" y="1925"/>
                    </a:lnTo>
                    <a:lnTo>
                      <a:pt x="2523" y="1925"/>
                    </a:lnTo>
                    <a:lnTo>
                      <a:pt x="2523" y="1923"/>
                    </a:lnTo>
                    <a:lnTo>
                      <a:pt x="2527" y="1923"/>
                    </a:lnTo>
                    <a:lnTo>
                      <a:pt x="2527" y="1921"/>
                    </a:lnTo>
                    <a:lnTo>
                      <a:pt x="2528" y="1921"/>
                    </a:lnTo>
                    <a:lnTo>
                      <a:pt x="2528" y="1920"/>
                    </a:lnTo>
                    <a:lnTo>
                      <a:pt x="2530" y="1920"/>
                    </a:lnTo>
                    <a:lnTo>
                      <a:pt x="2530" y="1918"/>
                    </a:lnTo>
                    <a:lnTo>
                      <a:pt x="2533" y="1918"/>
                    </a:lnTo>
                    <a:lnTo>
                      <a:pt x="2533" y="1916"/>
                    </a:lnTo>
                    <a:lnTo>
                      <a:pt x="2535" y="1916"/>
                    </a:lnTo>
                    <a:lnTo>
                      <a:pt x="2535" y="1915"/>
                    </a:lnTo>
                    <a:lnTo>
                      <a:pt x="2537" y="1915"/>
                    </a:lnTo>
                    <a:lnTo>
                      <a:pt x="2537" y="1913"/>
                    </a:lnTo>
                    <a:lnTo>
                      <a:pt x="2540" y="1913"/>
                    </a:lnTo>
                    <a:lnTo>
                      <a:pt x="2540" y="1911"/>
                    </a:lnTo>
                    <a:lnTo>
                      <a:pt x="2542" y="1911"/>
                    </a:lnTo>
                    <a:lnTo>
                      <a:pt x="2542" y="1910"/>
                    </a:lnTo>
                    <a:lnTo>
                      <a:pt x="2543" y="1910"/>
                    </a:lnTo>
                    <a:lnTo>
                      <a:pt x="2543" y="1908"/>
                    </a:lnTo>
                    <a:lnTo>
                      <a:pt x="2547" y="1908"/>
                    </a:lnTo>
                    <a:lnTo>
                      <a:pt x="2547" y="1906"/>
                    </a:lnTo>
                    <a:lnTo>
                      <a:pt x="2548" y="1906"/>
                    </a:lnTo>
                    <a:lnTo>
                      <a:pt x="2548" y="1905"/>
                    </a:lnTo>
                    <a:lnTo>
                      <a:pt x="2550" y="1905"/>
                    </a:lnTo>
                    <a:lnTo>
                      <a:pt x="2550" y="1903"/>
                    </a:lnTo>
                    <a:lnTo>
                      <a:pt x="2553" y="1903"/>
                    </a:lnTo>
                    <a:lnTo>
                      <a:pt x="2553" y="1901"/>
                    </a:lnTo>
                    <a:lnTo>
                      <a:pt x="2555" y="1901"/>
                    </a:lnTo>
                    <a:lnTo>
                      <a:pt x="2555" y="1900"/>
                    </a:lnTo>
                    <a:lnTo>
                      <a:pt x="2557" y="1900"/>
                    </a:lnTo>
                    <a:lnTo>
                      <a:pt x="2557" y="1898"/>
                    </a:lnTo>
                    <a:lnTo>
                      <a:pt x="2558" y="1898"/>
                    </a:lnTo>
                    <a:lnTo>
                      <a:pt x="2558" y="1896"/>
                    </a:lnTo>
                    <a:lnTo>
                      <a:pt x="2562" y="1896"/>
                    </a:lnTo>
                    <a:lnTo>
                      <a:pt x="2562" y="1895"/>
                    </a:lnTo>
                    <a:lnTo>
                      <a:pt x="2563" y="1895"/>
                    </a:lnTo>
                    <a:lnTo>
                      <a:pt x="2563" y="1893"/>
                    </a:lnTo>
                    <a:lnTo>
                      <a:pt x="2565" y="1893"/>
                    </a:lnTo>
                    <a:lnTo>
                      <a:pt x="2565" y="1891"/>
                    </a:lnTo>
                    <a:lnTo>
                      <a:pt x="2567" y="1891"/>
                    </a:lnTo>
                    <a:lnTo>
                      <a:pt x="2567" y="1890"/>
                    </a:lnTo>
                    <a:lnTo>
                      <a:pt x="2570" y="1890"/>
                    </a:lnTo>
                    <a:lnTo>
                      <a:pt x="2570" y="1888"/>
                    </a:lnTo>
                    <a:lnTo>
                      <a:pt x="2572" y="1888"/>
                    </a:lnTo>
                    <a:lnTo>
                      <a:pt x="2572" y="1886"/>
                    </a:lnTo>
                    <a:lnTo>
                      <a:pt x="2573" y="1886"/>
                    </a:lnTo>
                    <a:lnTo>
                      <a:pt x="2573" y="1885"/>
                    </a:lnTo>
                    <a:lnTo>
                      <a:pt x="2577" y="1885"/>
                    </a:lnTo>
                    <a:lnTo>
                      <a:pt x="2577" y="1883"/>
                    </a:lnTo>
                    <a:lnTo>
                      <a:pt x="2578" y="1883"/>
                    </a:lnTo>
                    <a:lnTo>
                      <a:pt x="2578" y="1881"/>
                    </a:lnTo>
                    <a:lnTo>
                      <a:pt x="2580" y="1881"/>
                    </a:lnTo>
                    <a:lnTo>
                      <a:pt x="2580" y="1880"/>
                    </a:lnTo>
                    <a:lnTo>
                      <a:pt x="2582" y="1880"/>
                    </a:lnTo>
                    <a:lnTo>
                      <a:pt x="2582" y="1878"/>
                    </a:lnTo>
                    <a:lnTo>
                      <a:pt x="2585" y="1878"/>
                    </a:lnTo>
                    <a:lnTo>
                      <a:pt x="2585" y="1876"/>
                    </a:lnTo>
                    <a:lnTo>
                      <a:pt x="2587" y="1876"/>
                    </a:lnTo>
                    <a:lnTo>
                      <a:pt x="2587" y="1875"/>
                    </a:lnTo>
                    <a:lnTo>
                      <a:pt x="2588" y="1875"/>
                    </a:lnTo>
                    <a:lnTo>
                      <a:pt x="2588" y="1873"/>
                    </a:lnTo>
                    <a:lnTo>
                      <a:pt x="2592" y="1873"/>
                    </a:lnTo>
                    <a:lnTo>
                      <a:pt x="2592" y="1871"/>
                    </a:lnTo>
                    <a:lnTo>
                      <a:pt x="2593" y="1871"/>
                    </a:lnTo>
                    <a:lnTo>
                      <a:pt x="2593" y="1870"/>
                    </a:lnTo>
                    <a:lnTo>
                      <a:pt x="2595" y="1870"/>
                    </a:lnTo>
                    <a:lnTo>
                      <a:pt x="2595" y="1868"/>
                    </a:lnTo>
                    <a:lnTo>
                      <a:pt x="2597" y="1868"/>
                    </a:lnTo>
                    <a:lnTo>
                      <a:pt x="2597" y="1866"/>
                    </a:lnTo>
                    <a:lnTo>
                      <a:pt x="2600" y="1866"/>
                    </a:lnTo>
                    <a:lnTo>
                      <a:pt x="2600" y="1865"/>
                    </a:lnTo>
                    <a:lnTo>
                      <a:pt x="2602" y="1865"/>
                    </a:lnTo>
                    <a:lnTo>
                      <a:pt x="2602" y="1863"/>
                    </a:lnTo>
                    <a:lnTo>
                      <a:pt x="2603" y="1863"/>
                    </a:lnTo>
                    <a:lnTo>
                      <a:pt x="2603" y="1861"/>
                    </a:lnTo>
                    <a:lnTo>
                      <a:pt x="2605" y="1861"/>
                    </a:lnTo>
                    <a:lnTo>
                      <a:pt x="2605" y="1860"/>
                    </a:lnTo>
                    <a:lnTo>
                      <a:pt x="2608" y="1860"/>
                    </a:lnTo>
                    <a:lnTo>
                      <a:pt x="2608" y="1858"/>
                    </a:lnTo>
                    <a:lnTo>
                      <a:pt x="2610" y="1858"/>
                    </a:lnTo>
                    <a:lnTo>
                      <a:pt x="2610" y="1856"/>
                    </a:lnTo>
                    <a:lnTo>
                      <a:pt x="2612" y="1856"/>
                    </a:lnTo>
                    <a:lnTo>
                      <a:pt x="2612" y="1855"/>
                    </a:lnTo>
                    <a:lnTo>
                      <a:pt x="2615" y="1855"/>
                    </a:lnTo>
                    <a:lnTo>
                      <a:pt x="2615" y="1853"/>
                    </a:lnTo>
                    <a:lnTo>
                      <a:pt x="2617" y="1853"/>
                    </a:lnTo>
                    <a:lnTo>
                      <a:pt x="2617" y="1851"/>
                    </a:lnTo>
                    <a:lnTo>
                      <a:pt x="2618" y="1851"/>
                    </a:lnTo>
                    <a:lnTo>
                      <a:pt x="2618" y="1850"/>
                    </a:lnTo>
                    <a:lnTo>
                      <a:pt x="2620" y="1850"/>
                    </a:lnTo>
                    <a:lnTo>
                      <a:pt x="2620" y="1848"/>
                    </a:lnTo>
                    <a:lnTo>
                      <a:pt x="2623" y="1848"/>
                    </a:lnTo>
                    <a:lnTo>
                      <a:pt x="2623" y="1846"/>
                    </a:lnTo>
                    <a:lnTo>
                      <a:pt x="2625" y="1846"/>
                    </a:lnTo>
                    <a:lnTo>
                      <a:pt x="2625" y="1845"/>
                    </a:lnTo>
                    <a:lnTo>
                      <a:pt x="2627" y="1845"/>
                    </a:lnTo>
                    <a:lnTo>
                      <a:pt x="2627" y="1843"/>
                    </a:lnTo>
                    <a:lnTo>
                      <a:pt x="2628" y="1843"/>
                    </a:lnTo>
                    <a:lnTo>
                      <a:pt x="2628" y="1841"/>
                    </a:lnTo>
                    <a:lnTo>
                      <a:pt x="2632" y="1841"/>
                    </a:lnTo>
                    <a:lnTo>
                      <a:pt x="2632" y="1840"/>
                    </a:lnTo>
                    <a:lnTo>
                      <a:pt x="2633" y="1840"/>
                    </a:lnTo>
                    <a:lnTo>
                      <a:pt x="2633" y="1838"/>
                    </a:lnTo>
                    <a:lnTo>
                      <a:pt x="2635" y="1838"/>
                    </a:lnTo>
                    <a:lnTo>
                      <a:pt x="2635" y="1836"/>
                    </a:lnTo>
                    <a:lnTo>
                      <a:pt x="2637" y="1836"/>
                    </a:lnTo>
                    <a:lnTo>
                      <a:pt x="2637" y="1835"/>
                    </a:lnTo>
                    <a:lnTo>
                      <a:pt x="2640" y="1835"/>
                    </a:lnTo>
                    <a:lnTo>
                      <a:pt x="2640" y="1833"/>
                    </a:lnTo>
                    <a:lnTo>
                      <a:pt x="2642" y="1833"/>
                    </a:lnTo>
                    <a:lnTo>
                      <a:pt x="2642" y="1831"/>
                    </a:lnTo>
                    <a:lnTo>
                      <a:pt x="2643" y="1831"/>
                    </a:lnTo>
                    <a:lnTo>
                      <a:pt x="2643" y="1830"/>
                    </a:lnTo>
                    <a:lnTo>
                      <a:pt x="2645" y="1830"/>
                    </a:lnTo>
                    <a:lnTo>
                      <a:pt x="2645" y="1828"/>
                    </a:lnTo>
                    <a:lnTo>
                      <a:pt x="2648" y="1828"/>
                    </a:lnTo>
                    <a:lnTo>
                      <a:pt x="2648" y="1826"/>
                    </a:lnTo>
                    <a:lnTo>
                      <a:pt x="2650" y="1826"/>
                    </a:lnTo>
                    <a:lnTo>
                      <a:pt x="2650" y="1825"/>
                    </a:lnTo>
                    <a:lnTo>
                      <a:pt x="2652" y="1825"/>
                    </a:lnTo>
                    <a:lnTo>
                      <a:pt x="2652" y="1823"/>
                    </a:lnTo>
                    <a:lnTo>
                      <a:pt x="2653" y="1823"/>
                    </a:lnTo>
                    <a:lnTo>
                      <a:pt x="2653" y="1821"/>
                    </a:lnTo>
                    <a:lnTo>
                      <a:pt x="2655" y="1821"/>
                    </a:lnTo>
                    <a:lnTo>
                      <a:pt x="2655" y="1820"/>
                    </a:lnTo>
                    <a:lnTo>
                      <a:pt x="2658" y="1820"/>
                    </a:lnTo>
                    <a:lnTo>
                      <a:pt x="2658" y="1818"/>
                    </a:lnTo>
                    <a:lnTo>
                      <a:pt x="2660" y="1818"/>
                    </a:lnTo>
                    <a:lnTo>
                      <a:pt x="2660" y="1816"/>
                    </a:lnTo>
                    <a:lnTo>
                      <a:pt x="2662" y="1816"/>
                    </a:lnTo>
                    <a:lnTo>
                      <a:pt x="2662" y="1815"/>
                    </a:lnTo>
                    <a:lnTo>
                      <a:pt x="2663" y="1815"/>
                    </a:lnTo>
                    <a:lnTo>
                      <a:pt x="2663" y="1813"/>
                    </a:lnTo>
                    <a:lnTo>
                      <a:pt x="2667" y="1813"/>
                    </a:lnTo>
                    <a:lnTo>
                      <a:pt x="2667" y="1811"/>
                    </a:lnTo>
                    <a:lnTo>
                      <a:pt x="2668" y="1811"/>
                    </a:lnTo>
                    <a:lnTo>
                      <a:pt x="2668" y="1810"/>
                    </a:lnTo>
                    <a:lnTo>
                      <a:pt x="2670" y="1810"/>
                    </a:lnTo>
                    <a:lnTo>
                      <a:pt x="2670" y="1808"/>
                    </a:lnTo>
                    <a:lnTo>
                      <a:pt x="2672" y="1808"/>
                    </a:lnTo>
                    <a:lnTo>
                      <a:pt x="2672" y="1806"/>
                    </a:lnTo>
                    <a:lnTo>
                      <a:pt x="2675" y="1806"/>
                    </a:lnTo>
                    <a:lnTo>
                      <a:pt x="2675" y="1805"/>
                    </a:lnTo>
                    <a:lnTo>
                      <a:pt x="2677" y="1805"/>
                    </a:lnTo>
                    <a:lnTo>
                      <a:pt x="2677" y="1803"/>
                    </a:lnTo>
                    <a:lnTo>
                      <a:pt x="2678" y="1803"/>
                    </a:lnTo>
                    <a:lnTo>
                      <a:pt x="2678" y="1801"/>
                    </a:lnTo>
                    <a:lnTo>
                      <a:pt x="2680" y="1801"/>
                    </a:lnTo>
                    <a:lnTo>
                      <a:pt x="2680" y="1800"/>
                    </a:lnTo>
                    <a:lnTo>
                      <a:pt x="2683" y="1800"/>
                    </a:lnTo>
                    <a:lnTo>
                      <a:pt x="2683" y="1798"/>
                    </a:lnTo>
                    <a:lnTo>
                      <a:pt x="2685" y="1798"/>
                    </a:lnTo>
                    <a:lnTo>
                      <a:pt x="2685" y="1796"/>
                    </a:lnTo>
                    <a:lnTo>
                      <a:pt x="2687" y="1796"/>
                    </a:lnTo>
                    <a:lnTo>
                      <a:pt x="2687" y="1795"/>
                    </a:lnTo>
                    <a:lnTo>
                      <a:pt x="2688" y="1795"/>
                    </a:lnTo>
                    <a:lnTo>
                      <a:pt x="2688" y="1793"/>
                    </a:lnTo>
                    <a:lnTo>
                      <a:pt x="2690" y="1793"/>
                    </a:lnTo>
                    <a:lnTo>
                      <a:pt x="2690" y="1791"/>
                    </a:lnTo>
                    <a:lnTo>
                      <a:pt x="2693" y="1791"/>
                    </a:lnTo>
                    <a:lnTo>
                      <a:pt x="2693" y="1790"/>
                    </a:lnTo>
                    <a:lnTo>
                      <a:pt x="2695" y="1790"/>
                    </a:lnTo>
                    <a:lnTo>
                      <a:pt x="2695" y="1788"/>
                    </a:lnTo>
                    <a:lnTo>
                      <a:pt x="2697" y="1788"/>
                    </a:lnTo>
                    <a:lnTo>
                      <a:pt x="2697" y="1786"/>
                    </a:lnTo>
                    <a:lnTo>
                      <a:pt x="2698" y="1786"/>
                    </a:lnTo>
                    <a:lnTo>
                      <a:pt x="2698" y="1785"/>
                    </a:lnTo>
                    <a:lnTo>
                      <a:pt x="2700" y="1785"/>
                    </a:lnTo>
                    <a:lnTo>
                      <a:pt x="2700" y="1783"/>
                    </a:lnTo>
                    <a:lnTo>
                      <a:pt x="2703" y="1783"/>
                    </a:lnTo>
                    <a:lnTo>
                      <a:pt x="2703" y="1781"/>
                    </a:lnTo>
                    <a:lnTo>
                      <a:pt x="2705" y="1781"/>
                    </a:lnTo>
                    <a:lnTo>
                      <a:pt x="2705" y="1780"/>
                    </a:lnTo>
                    <a:lnTo>
                      <a:pt x="2707" y="1780"/>
                    </a:lnTo>
                    <a:lnTo>
                      <a:pt x="2707" y="1778"/>
                    </a:lnTo>
                    <a:lnTo>
                      <a:pt x="2708" y="1778"/>
                    </a:lnTo>
                    <a:lnTo>
                      <a:pt x="2708" y="1776"/>
                    </a:lnTo>
                    <a:lnTo>
                      <a:pt x="2712" y="1776"/>
                    </a:lnTo>
                    <a:lnTo>
                      <a:pt x="2712" y="1775"/>
                    </a:lnTo>
                    <a:lnTo>
                      <a:pt x="2713" y="1775"/>
                    </a:lnTo>
                    <a:lnTo>
                      <a:pt x="2713" y="1773"/>
                    </a:lnTo>
                    <a:lnTo>
                      <a:pt x="2715" y="1773"/>
                    </a:lnTo>
                    <a:lnTo>
                      <a:pt x="2715" y="1771"/>
                    </a:lnTo>
                    <a:lnTo>
                      <a:pt x="2717" y="1771"/>
                    </a:lnTo>
                    <a:lnTo>
                      <a:pt x="2717" y="1770"/>
                    </a:lnTo>
                    <a:lnTo>
                      <a:pt x="2718" y="1770"/>
                    </a:lnTo>
                    <a:lnTo>
                      <a:pt x="2718" y="1768"/>
                    </a:lnTo>
                    <a:lnTo>
                      <a:pt x="2722" y="1768"/>
                    </a:lnTo>
                    <a:lnTo>
                      <a:pt x="2722" y="1766"/>
                    </a:lnTo>
                    <a:lnTo>
                      <a:pt x="2723" y="1766"/>
                    </a:lnTo>
                    <a:lnTo>
                      <a:pt x="2723" y="1765"/>
                    </a:lnTo>
                    <a:lnTo>
                      <a:pt x="2725" y="1765"/>
                    </a:lnTo>
                    <a:lnTo>
                      <a:pt x="2725" y="1763"/>
                    </a:lnTo>
                    <a:lnTo>
                      <a:pt x="2727" y="1763"/>
                    </a:lnTo>
                    <a:lnTo>
                      <a:pt x="2727" y="1761"/>
                    </a:lnTo>
                    <a:lnTo>
                      <a:pt x="2728" y="1761"/>
                    </a:lnTo>
                    <a:lnTo>
                      <a:pt x="2728" y="1760"/>
                    </a:lnTo>
                    <a:lnTo>
                      <a:pt x="2732" y="1760"/>
                    </a:lnTo>
                    <a:lnTo>
                      <a:pt x="2732" y="1758"/>
                    </a:lnTo>
                    <a:lnTo>
                      <a:pt x="2733" y="1758"/>
                    </a:lnTo>
                    <a:lnTo>
                      <a:pt x="2733" y="1756"/>
                    </a:lnTo>
                    <a:lnTo>
                      <a:pt x="2735" y="1756"/>
                    </a:lnTo>
                    <a:lnTo>
                      <a:pt x="2735" y="1755"/>
                    </a:lnTo>
                    <a:lnTo>
                      <a:pt x="2737" y="1755"/>
                    </a:lnTo>
                    <a:lnTo>
                      <a:pt x="2737" y="1753"/>
                    </a:lnTo>
                    <a:lnTo>
                      <a:pt x="2738" y="1753"/>
                    </a:lnTo>
                    <a:lnTo>
                      <a:pt x="2738" y="1751"/>
                    </a:lnTo>
                    <a:lnTo>
                      <a:pt x="2742" y="1751"/>
                    </a:lnTo>
                    <a:lnTo>
                      <a:pt x="2742" y="1750"/>
                    </a:lnTo>
                    <a:lnTo>
                      <a:pt x="2743" y="1750"/>
                    </a:lnTo>
                    <a:lnTo>
                      <a:pt x="2743" y="1748"/>
                    </a:lnTo>
                    <a:lnTo>
                      <a:pt x="2745" y="1748"/>
                    </a:lnTo>
                    <a:lnTo>
                      <a:pt x="2745" y="1746"/>
                    </a:lnTo>
                    <a:lnTo>
                      <a:pt x="2747" y="1746"/>
                    </a:lnTo>
                    <a:lnTo>
                      <a:pt x="2747" y="1745"/>
                    </a:lnTo>
                    <a:lnTo>
                      <a:pt x="2748" y="1745"/>
                    </a:lnTo>
                    <a:lnTo>
                      <a:pt x="2748" y="1743"/>
                    </a:lnTo>
                    <a:lnTo>
                      <a:pt x="2752" y="1743"/>
                    </a:lnTo>
                    <a:lnTo>
                      <a:pt x="2752" y="1741"/>
                    </a:lnTo>
                    <a:lnTo>
                      <a:pt x="2753" y="1741"/>
                    </a:lnTo>
                    <a:lnTo>
                      <a:pt x="2753" y="1740"/>
                    </a:lnTo>
                    <a:lnTo>
                      <a:pt x="2755" y="1740"/>
                    </a:lnTo>
                    <a:lnTo>
                      <a:pt x="2755" y="1738"/>
                    </a:lnTo>
                    <a:lnTo>
                      <a:pt x="2757" y="1738"/>
                    </a:lnTo>
                    <a:lnTo>
                      <a:pt x="2757" y="1736"/>
                    </a:lnTo>
                    <a:lnTo>
                      <a:pt x="2758" y="1736"/>
                    </a:lnTo>
                    <a:lnTo>
                      <a:pt x="2758" y="1735"/>
                    </a:lnTo>
                    <a:lnTo>
                      <a:pt x="2760" y="1735"/>
                    </a:lnTo>
                    <a:lnTo>
                      <a:pt x="2760" y="1733"/>
                    </a:lnTo>
                    <a:lnTo>
                      <a:pt x="2763" y="1733"/>
                    </a:lnTo>
                    <a:lnTo>
                      <a:pt x="2763" y="1731"/>
                    </a:lnTo>
                    <a:lnTo>
                      <a:pt x="2765" y="1731"/>
                    </a:lnTo>
                    <a:lnTo>
                      <a:pt x="2765" y="1730"/>
                    </a:lnTo>
                    <a:lnTo>
                      <a:pt x="2767" y="1730"/>
                    </a:lnTo>
                    <a:lnTo>
                      <a:pt x="2767" y="1728"/>
                    </a:lnTo>
                    <a:lnTo>
                      <a:pt x="2768" y="1728"/>
                    </a:lnTo>
                    <a:lnTo>
                      <a:pt x="2768" y="1726"/>
                    </a:lnTo>
                    <a:lnTo>
                      <a:pt x="2770" y="1726"/>
                    </a:lnTo>
                    <a:lnTo>
                      <a:pt x="2770" y="1725"/>
                    </a:lnTo>
                    <a:lnTo>
                      <a:pt x="2773" y="1725"/>
                    </a:lnTo>
                    <a:lnTo>
                      <a:pt x="2773" y="1723"/>
                    </a:lnTo>
                    <a:lnTo>
                      <a:pt x="2775" y="1723"/>
                    </a:lnTo>
                    <a:lnTo>
                      <a:pt x="2775" y="1721"/>
                    </a:lnTo>
                    <a:lnTo>
                      <a:pt x="2777" y="1721"/>
                    </a:lnTo>
                    <a:lnTo>
                      <a:pt x="2777" y="1720"/>
                    </a:lnTo>
                    <a:lnTo>
                      <a:pt x="2778" y="1720"/>
                    </a:lnTo>
                    <a:lnTo>
                      <a:pt x="2778" y="1718"/>
                    </a:lnTo>
                    <a:lnTo>
                      <a:pt x="2780" y="1718"/>
                    </a:lnTo>
                    <a:lnTo>
                      <a:pt x="2780" y="1716"/>
                    </a:lnTo>
                    <a:lnTo>
                      <a:pt x="2782" y="1716"/>
                    </a:lnTo>
                    <a:lnTo>
                      <a:pt x="2782" y="1715"/>
                    </a:lnTo>
                    <a:lnTo>
                      <a:pt x="2785" y="1715"/>
                    </a:lnTo>
                    <a:lnTo>
                      <a:pt x="2785" y="1713"/>
                    </a:lnTo>
                    <a:lnTo>
                      <a:pt x="2787" y="1713"/>
                    </a:lnTo>
                    <a:lnTo>
                      <a:pt x="2787" y="1711"/>
                    </a:lnTo>
                    <a:lnTo>
                      <a:pt x="2788" y="1711"/>
                    </a:lnTo>
                    <a:lnTo>
                      <a:pt x="2788" y="1710"/>
                    </a:lnTo>
                    <a:lnTo>
                      <a:pt x="2790" y="1710"/>
                    </a:lnTo>
                    <a:lnTo>
                      <a:pt x="2790" y="1708"/>
                    </a:lnTo>
                    <a:lnTo>
                      <a:pt x="2792" y="1708"/>
                    </a:lnTo>
                    <a:lnTo>
                      <a:pt x="2792" y="1706"/>
                    </a:lnTo>
                    <a:lnTo>
                      <a:pt x="2793" y="1706"/>
                    </a:lnTo>
                    <a:lnTo>
                      <a:pt x="2793" y="1705"/>
                    </a:lnTo>
                    <a:lnTo>
                      <a:pt x="2797" y="1705"/>
                    </a:lnTo>
                    <a:lnTo>
                      <a:pt x="2797" y="1703"/>
                    </a:lnTo>
                    <a:lnTo>
                      <a:pt x="2798" y="1703"/>
                    </a:lnTo>
                    <a:lnTo>
                      <a:pt x="2798" y="1701"/>
                    </a:lnTo>
                    <a:lnTo>
                      <a:pt x="2800" y="1701"/>
                    </a:lnTo>
                    <a:lnTo>
                      <a:pt x="2800" y="1700"/>
                    </a:lnTo>
                    <a:lnTo>
                      <a:pt x="2802" y="1700"/>
                    </a:lnTo>
                    <a:lnTo>
                      <a:pt x="2802" y="1698"/>
                    </a:lnTo>
                    <a:lnTo>
                      <a:pt x="2803" y="1698"/>
                    </a:lnTo>
                    <a:lnTo>
                      <a:pt x="2803" y="1696"/>
                    </a:lnTo>
                    <a:lnTo>
                      <a:pt x="2805" y="1696"/>
                    </a:lnTo>
                    <a:lnTo>
                      <a:pt x="2805" y="1695"/>
                    </a:lnTo>
                    <a:lnTo>
                      <a:pt x="2808" y="1695"/>
                    </a:lnTo>
                    <a:lnTo>
                      <a:pt x="2808" y="1693"/>
                    </a:lnTo>
                    <a:lnTo>
                      <a:pt x="2810" y="1693"/>
                    </a:lnTo>
                    <a:lnTo>
                      <a:pt x="2810" y="1691"/>
                    </a:lnTo>
                    <a:lnTo>
                      <a:pt x="2812" y="1691"/>
                    </a:lnTo>
                    <a:lnTo>
                      <a:pt x="2812" y="1690"/>
                    </a:lnTo>
                    <a:lnTo>
                      <a:pt x="2813" y="1690"/>
                    </a:lnTo>
                    <a:lnTo>
                      <a:pt x="2813" y="1688"/>
                    </a:lnTo>
                    <a:lnTo>
                      <a:pt x="2815" y="1688"/>
                    </a:lnTo>
                    <a:lnTo>
                      <a:pt x="2815" y="1686"/>
                    </a:lnTo>
                    <a:lnTo>
                      <a:pt x="2817" y="1686"/>
                    </a:lnTo>
                    <a:lnTo>
                      <a:pt x="2817" y="1685"/>
                    </a:lnTo>
                    <a:lnTo>
                      <a:pt x="2820" y="1685"/>
                    </a:lnTo>
                    <a:lnTo>
                      <a:pt x="2820" y="1683"/>
                    </a:lnTo>
                    <a:lnTo>
                      <a:pt x="2822" y="1683"/>
                    </a:lnTo>
                    <a:lnTo>
                      <a:pt x="2822" y="1681"/>
                    </a:lnTo>
                    <a:lnTo>
                      <a:pt x="2823" y="1681"/>
                    </a:lnTo>
                    <a:lnTo>
                      <a:pt x="2823" y="1680"/>
                    </a:lnTo>
                    <a:lnTo>
                      <a:pt x="2825" y="1680"/>
                    </a:lnTo>
                    <a:lnTo>
                      <a:pt x="2825" y="1678"/>
                    </a:lnTo>
                    <a:lnTo>
                      <a:pt x="2827" y="1678"/>
                    </a:lnTo>
                    <a:lnTo>
                      <a:pt x="2827" y="1676"/>
                    </a:lnTo>
                    <a:lnTo>
                      <a:pt x="2828" y="1676"/>
                    </a:lnTo>
                    <a:lnTo>
                      <a:pt x="2828" y="1675"/>
                    </a:lnTo>
                    <a:lnTo>
                      <a:pt x="2830" y="1675"/>
                    </a:lnTo>
                    <a:lnTo>
                      <a:pt x="2830" y="1673"/>
                    </a:lnTo>
                    <a:lnTo>
                      <a:pt x="2833" y="1673"/>
                    </a:lnTo>
                    <a:lnTo>
                      <a:pt x="2833" y="1671"/>
                    </a:lnTo>
                    <a:lnTo>
                      <a:pt x="2835" y="1671"/>
                    </a:lnTo>
                    <a:lnTo>
                      <a:pt x="2835" y="1670"/>
                    </a:lnTo>
                    <a:lnTo>
                      <a:pt x="2837" y="1670"/>
                    </a:lnTo>
                    <a:lnTo>
                      <a:pt x="2837" y="1668"/>
                    </a:lnTo>
                    <a:lnTo>
                      <a:pt x="2838" y="1668"/>
                    </a:lnTo>
                    <a:lnTo>
                      <a:pt x="2838" y="1666"/>
                    </a:lnTo>
                    <a:lnTo>
                      <a:pt x="2840" y="1666"/>
                    </a:lnTo>
                    <a:lnTo>
                      <a:pt x="2840" y="1665"/>
                    </a:lnTo>
                    <a:lnTo>
                      <a:pt x="2842" y="1665"/>
                    </a:lnTo>
                    <a:lnTo>
                      <a:pt x="2842" y="1663"/>
                    </a:lnTo>
                    <a:lnTo>
                      <a:pt x="2843" y="1663"/>
                    </a:lnTo>
                    <a:lnTo>
                      <a:pt x="2843" y="1661"/>
                    </a:lnTo>
                    <a:lnTo>
                      <a:pt x="2847" y="1661"/>
                    </a:lnTo>
                    <a:lnTo>
                      <a:pt x="2847" y="1660"/>
                    </a:lnTo>
                    <a:lnTo>
                      <a:pt x="2848" y="1660"/>
                    </a:lnTo>
                    <a:lnTo>
                      <a:pt x="2848" y="1658"/>
                    </a:lnTo>
                    <a:lnTo>
                      <a:pt x="2850" y="1658"/>
                    </a:lnTo>
                    <a:lnTo>
                      <a:pt x="2850" y="1656"/>
                    </a:lnTo>
                    <a:lnTo>
                      <a:pt x="2852" y="1656"/>
                    </a:lnTo>
                    <a:lnTo>
                      <a:pt x="2852" y="1655"/>
                    </a:lnTo>
                    <a:lnTo>
                      <a:pt x="2853" y="1655"/>
                    </a:lnTo>
                    <a:lnTo>
                      <a:pt x="2853" y="1653"/>
                    </a:lnTo>
                    <a:lnTo>
                      <a:pt x="2855" y="1653"/>
                    </a:lnTo>
                    <a:lnTo>
                      <a:pt x="2855" y="1651"/>
                    </a:lnTo>
                    <a:lnTo>
                      <a:pt x="2857" y="1651"/>
                    </a:lnTo>
                    <a:lnTo>
                      <a:pt x="2857" y="1650"/>
                    </a:lnTo>
                    <a:lnTo>
                      <a:pt x="2860" y="1650"/>
                    </a:lnTo>
                    <a:lnTo>
                      <a:pt x="2860" y="1648"/>
                    </a:lnTo>
                    <a:lnTo>
                      <a:pt x="2862" y="1648"/>
                    </a:lnTo>
                    <a:lnTo>
                      <a:pt x="2862" y="1646"/>
                    </a:lnTo>
                    <a:lnTo>
                      <a:pt x="2863" y="1646"/>
                    </a:lnTo>
                    <a:lnTo>
                      <a:pt x="2863" y="1645"/>
                    </a:lnTo>
                    <a:lnTo>
                      <a:pt x="2865" y="1645"/>
                    </a:lnTo>
                    <a:lnTo>
                      <a:pt x="2865" y="1643"/>
                    </a:lnTo>
                    <a:lnTo>
                      <a:pt x="2867" y="1643"/>
                    </a:lnTo>
                    <a:lnTo>
                      <a:pt x="2867" y="1641"/>
                    </a:lnTo>
                    <a:lnTo>
                      <a:pt x="2868" y="1641"/>
                    </a:lnTo>
                    <a:lnTo>
                      <a:pt x="2868" y="1640"/>
                    </a:lnTo>
                    <a:lnTo>
                      <a:pt x="2870" y="1640"/>
                    </a:lnTo>
                    <a:lnTo>
                      <a:pt x="2870" y="1638"/>
                    </a:lnTo>
                    <a:lnTo>
                      <a:pt x="2873" y="1638"/>
                    </a:lnTo>
                    <a:lnTo>
                      <a:pt x="2873" y="1636"/>
                    </a:lnTo>
                    <a:lnTo>
                      <a:pt x="2875" y="1636"/>
                    </a:lnTo>
                    <a:lnTo>
                      <a:pt x="2875" y="1635"/>
                    </a:lnTo>
                    <a:lnTo>
                      <a:pt x="2877" y="1635"/>
                    </a:lnTo>
                    <a:lnTo>
                      <a:pt x="2877" y="1633"/>
                    </a:lnTo>
                    <a:lnTo>
                      <a:pt x="2878" y="1633"/>
                    </a:lnTo>
                    <a:lnTo>
                      <a:pt x="2878" y="1631"/>
                    </a:lnTo>
                    <a:lnTo>
                      <a:pt x="2880" y="1631"/>
                    </a:lnTo>
                    <a:lnTo>
                      <a:pt x="2880" y="1630"/>
                    </a:lnTo>
                    <a:lnTo>
                      <a:pt x="2882" y="1630"/>
                    </a:lnTo>
                    <a:lnTo>
                      <a:pt x="2882" y="1628"/>
                    </a:lnTo>
                    <a:lnTo>
                      <a:pt x="2883" y="1628"/>
                    </a:lnTo>
                    <a:lnTo>
                      <a:pt x="2883" y="1626"/>
                    </a:lnTo>
                    <a:lnTo>
                      <a:pt x="2885" y="1626"/>
                    </a:lnTo>
                    <a:lnTo>
                      <a:pt x="2885" y="1625"/>
                    </a:lnTo>
                    <a:lnTo>
                      <a:pt x="2888" y="1625"/>
                    </a:lnTo>
                    <a:lnTo>
                      <a:pt x="2888" y="1623"/>
                    </a:lnTo>
                    <a:lnTo>
                      <a:pt x="2890" y="1623"/>
                    </a:lnTo>
                    <a:lnTo>
                      <a:pt x="2890" y="1621"/>
                    </a:lnTo>
                    <a:lnTo>
                      <a:pt x="2892" y="1621"/>
                    </a:lnTo>
                    <a:lnTo>
                      <a:pt x="2892" y="1620"/>
                    </a:lnTo>
                    <a:lnTo>
                      <a:pt x="2893" y="1620"/>
                    </a:lnTo>
                    <a:lnTo>
                      <a:pt x="2893" y="1618"/>
                    </a:lnTo>
                    <a:lnTo>
                      <a:pt x="2895" y="1618"/>
                    </a:lnTo>
                    <a:lnTo>
                      <a:pt x="2895" y="1616"/>
                    </a:lnTo>
                    <a:lnTo>
                      <a:pt x="2897" y="1616"/>
                    </a:lnTo>
                    <a:lnTo>
                      <a:pt x="2897" y="1615"/>
                    </a:lnTo>
                    <a:lnTo>
                      <a:pt x="2898" y="1615"/>
                    </a:lnTo>
                    <a:lnTo>
                      <a:pt x="2898" y="1613"/>
                    </a:lnTo>
                    <a:lnTo>
                      <a:pt x="2900" y="1613"/>
                    </a:lnTo>
                    <a:lnTo>
                      <a:pt x="2900" y="1611"/>
                    </a:lnTo>
                    <a:lnTo>
                      <a:pt x="2902" y="1611"/>
                    </a:lnTo>
                    <a:lnTo>
                      <a:pt x="2902" y="1610"/>
                    </a:lnTo>
                    <a:lnTo>
                      <a:pt x="2905" y="1610"/>
                    </a:lnTo>
                    <a:lnTo>
                      <a:pt x="2905" y="1608"/>
                    </a:lnTo>
                    <a:lnTo>
                      <a:pt x="2907" y="1608"/>
                    </a:lnTo>
                    <a:lnTo>
                      <a:pt x="2907" y="1606"/>
                    </a:lnTo>
                    <a:lnTo>
                      <a:pt x="2908" y="1606"/>
                    </a:lnTo>
                    <a:lnTo>
                      <a:pt x="2908" y="1605"/>
                    </a:lnTo>
                    <a:lnTo>
                      <a:pt x="2910" y="1605"/>
                    </a:lnTo>
                    <a:lnTo>
                      <a:pt x="2910" y="1603"/>
                    </a:lnTo>
                    <a:lnTo>
                      <a:pt x="2912" y="1603"/>
                    </a:lnTo>
                    <a:lnTo>
                      <a:pt x="2912" y="1601"/>
                    </a:lnTo>
                    <a:lnTo>
                      <a:pt x="2913" y="1601"/>
                    </a:lnTo>
                    <a:lnTo>
                      <a:pt x="2913" y="1600"/>
                    </a:lnTo>
                    <a:lnTo>
                      <a:pt x="2915" y="1600"/>
                    </a:lnTo>
                    <a:lnTo>
                      <a:pt x="2915" y="1598"/>
                    </a:lnTo>
                    <a:lnTo>
                      <a:pt x="2917" y="1598"/>
                    </a:lnTo>
                    <a:lnTo>
                      <a:pt x="2917" y="1596"/>
                    </a:lnTo>
                    <a:lnTo>
                      <a:pt x="2918" y="1596"/>
                    </a:lnTo>
                    <a:lnTo>
                      <a:pt x="2918" y="1595"/>
                    </a:lnTo>
                    <a:lnTo>
                      <a:pt x="2922" y="1595"/>
                    </a:lnTo>
                    <a:lnTo>
                      <a:pt x="2922" y="1593"/>
                    </a:lnTo>
                    <a:lnTo>
                      <a:pt x="2923" y="1593"/>
                    </a:lnTo>
                    <a:lnTo>
                      <a:pt x="2923" y="1591"/>
                    </a:lnTo>
                    <a:lnTo>
                      <a:pt x="2925" y="1591"/>
                    </a:lnTo>
                    <a:lnTo>
                      <a:pt x="2925" y="1590"/>
                    </a:lnTo>
                    <a:lnTo>
                      <a:pt x="2927" y="1590"/>
                    </a:lnTo>
                    <a:lnTo>
                      <a:pt x="2927" y="1588"/>
                    </a:lnTo>
                    <a:lnTo>
                      <a:pt x="2928" y="1588"/>
                    </a:lnTo>
                    <a:lnTo>
                      <a:pt x="2928" y="1586"/>
                    </a:lnTo>
                    <a:lnTo>
                      <a:pt x="2930" y="1586"/>
                    </a:lnTo>
                    <a:lnTo>
                      <a:pt x="2930" y="1585"/>
                    </a:lnTo>
                    <a:lnTo>
                      <a:pt x="2932" y="1585"/>
                    </a:lnTo>
                    <a:lnTo>
                      <a:pt x="2932" y="1583"/>
                    </a:lnTo>
                    <a:lnTo>
                      <a:pt x="2933" y="1583"/>
                    </a:lnTo>
                    <a:lnTo>
                      <a:pt x="2933" y="1581"/>
                    </a:lnTo>
                    <a:lnTo>
                      <a:pt x="2935" y="1581"/>
                    </a:lnTo>
                    <a:lnTo>
                      <a:pt x="2935" y="1580"/>
                    </a:lnTo>
                    <a:lnTo>
                      <a:pt x="2938" y="1580"/>
                    </a:lnTo>
                    <a:lnTo>
                      <a:pt x="2938" y="1578"/>
                    </a:lnTo>
                    <a:lnTo>
                      <a:pt x="2940" y="1578"/>
                    </a:lnTo>
                    <a:lnTo>
                      <a:pt x="2940" y="1576"/>
                    </a:lnTo>
                    <a:lnTo>
                      <a:pt x="2942" y="1576"/>
                    </a:lnTo>
                    <a:lnTo>
                      <a:pt x="2942" y="1575"/>
                    </a:lnTo>
                    <a:lnTo>
                      <a:pt x="2943" y="1575"/>
                    </a:lnTo>
                    <a:lnTo>
                      <a:pt x="2943" y="1573"/>
                    </a:lnTo>
                    <a:lnTo>
                      <a:pt x="2945" y="1573"/>
                    </a:lnTo>
                    <a:lnTo>
                      <a:pt x="2945" y="1571"/>
                    </a:lnTo>
                    <a:lnTo>
                      <a:pt x="2947" y="1571"/>
                    </a:lnTo>
                    <a:lnTo>
                      <a:pt x="2947" y="1570"/>
                    </a:lnTo>
                    <a:lnTo>
                      <a:pt x="2948" y="1570"/>
                    </a:lnTo>
                    <a:lnTo>
                      <a:pt x="2948" y="1568"/>
                    </a:lnTo>
                    <a:lnTo>
                      <a:pt x="2950" y="1568"/>
                    </a:lnTo>
                    <a:lnTo>
                      <a:pt x="2950" y="1566"/>
                    </a:lnTo>
                    <a:lnTo>
                      <a:pt x="2952" y="1566"/>
                    </a:lnTo>
                    <a:lnTo>
                      <a:pt x="2952" y="1565"/>
                    </a:lnTo>
                    <a:lnTo>
                      <a:pt x="2953" y="1565"/>
                    </a:lnTo>
                    <a:lnTo>
                      <a:pt x="2953" y="1563"/>
                    </a:lnTo>
                    <a:lnTo>
                      <a:pt x="2957" y="1563"/>
                    </a:lnTo>
                    <a:lnTo>
                      <a:pt x="2957" y="1561"/>
                    </a:lnTo>
                    <a:lnTo>
                      <a:pt x="2958" y="1561"/>
                    </a:lnTo>
                    <a:lnTo>
                      <a:pt x="2958" y="1560"/>
                    </a:lnTo>
                    <a:lnTo>
                      <a:pt x="2960" y="1560"/>
                    </a:lnTo>
                    <a:lnTo>
                      <a:pt x="2960" y="1558"/>
                    </a:lnTo>
                    <a:lnTo>
                      <a:pt x="2962" y="1558"/>
                    </a:lnTo>
                    <a:lnTo>
                      <a:pt x="2962" y="1556"/>
                    </a:lnTo>
                    <a:lnTo>
                      <a:pt x="2963" y="1556"/>
                    </a:lnTo>
                    <a:lnTo>
                      <a:pt x="2963" y="1555"/>
                    </a:lnTo>
                    <a:lnTo>
                      <a:pt x="2965" y="1555"/>
                    </a:lnTo>
                    <a:lnTo>
                      <a:pt x="2965" y="1553"/>
                    </a:lnTo>
                    <a:lnTo>
                      <a:pt x="2967" y="1553"/>
                    </a:lnTo>
                    <a:lnTo>
                      <a:pt x="2967" y="1551"/>
                    </a:lnTo>
                    <a:lnTo>
                      <a:pt x="2968" y="1551"/>
                    </a:lnTo>
                    <a:lnTo>
                      <a:pt x="2968" y="1550"/>
                    </a:lnTo>
                    <a:lnTo>
                      <a:pt x="2970" y="1550"/>
                    </a:lnTo>
                    <a:lnTo>
                      <a:pt x="2970" y="1548"/>
                    </a:lnTo>
                    <a:lnTo>
                      <a:pt x="2972" y="1548"/>
                    </a:lnTo>
                    <a:lnTo>
                      <a:pt x="2972" y="1546"/>
                    </a:lnTo>
                    <a:lnTo>
                      <a:pt x="2973" y="1546"/>
                    </a:lnTo>
                    <a:lnTo>
                      <a:pt x="2973" y="1545"/>
                    </a:lnTo>
                    <a:lnTo>
                      <a:pt x="2975" y="1545"/>
                    </a:lnTo>
                    <a:lnTo>
                      <a:pt x="2975" y="1543"/>
                    </a:lnTo>
                    <a:lnTo>
                      <a:pt x="2978" y="1543"/>
                    </a:lnTo>
                    <a:lnTo>
                      <a:pt x="2978" y="1541"/>
                    </a:lnTo>
                    <a:lnTo>
                      <a:pt x="2980" y="1541"/>
                    </a:lnTo>
                    <a:lnTo>
                      <a:pt x="2980" y="1540"/>
                    </a:lnTo>
                    <a:lnTo>
                      <a:pt x="2982" y="1540"/>
                    </a:lnTo>
                    <a:lnTo>
                      <a:pt x="2982" y="1538"/>
                    </a:lnTo>
                    <a:lnTo>
                      <a:pt x="2983" y="1538"/>
                    </a:lnTo>
                    <a:lnTo>
                      <a:pt x="2983" y="1536"/>
                    </a:lnTo>
                    <a:lnTo>
                      <a:pt x="2985" y="1536"/>
                    </a:lnTo>
                    <a:lnTo>
                      <a:pt x="2985" y="1535"/>
                    </a:lnTo>
                    <a:lnTo>
                      <a:pt x="2987" y="1535"/>
                    </a:lnTo>
                    <a:lnTo>
                      <a:pt x="2987" y="1533"/>
                    </a:lnTo>
                    <a:lnTo>
                      <a:pt x="2988" y="1533"/>
                    </a:lnTo>
                    <a:lnTo>
                      <a:pt x="2988" y="1531"/>
                    </a:lnTo>
                    <a:lnTo>
                      <a:pt x="2990" y="1531"/>
                    </a:lnTo>
                    <a:lnTo>
                      <a:pt x="2990" y="1530"/>
                    </a:lnTo>
                    <a:lnTo>
                      <a:pt x="2992" y="1530"/>
                    </a:lnTo>
                    <a:lnTo>
                      <a:pt x="2992" y="1528"/>
                    </a:lnTo>
                    <a:lnTo>
                      <a:pt x="2993" y="1528"/>
                    </a:lnTo>
                    <a:lnTo>
                      <a:pt x="2993" y="1526"/>
                    </a:lnTo>
                    <a:lnTo>
                      <a:pt x="2995" y="1526"/>
                    </a:lnTo>
                    <a:lnTo>
                      <a:pt x="2995" y="1525"/>
                    </a:lnTo>
                    <a:lnTo>
                      <a:pt x="2997" y="1525"/>
                    </a:lnTo>
                    <a:lnTo>
                      <a:pt x="2997" y="1523"/>
                    </a:lnTo>
                    <a:lnTo>
                      <a:pt x="3000" y="1523"/>
                    </a:lnTo>
                    <a:lnTo>
                      <a:pt x="3000" y="1521"/>
                    </a:lnTo>
                    <a:lnTo>
                      <a:pt x="3002" y="1521"/>
                    </a:lnTo>
                    <a:lnTo>
                      <a:pt x="3002" y="1520"/>
                    </a:lnTo>
                    <a:lnTo>
                      <a:pt x="3003" y="1520"/>
                    </a:lnTo>
                    <a:lnTo>
                      <a:pt x="3003" y="1518"/>
                    </a:lnTo>
                    <a:lnTo>
                      <a:pt x="3005" y="1518"/>
                    </a:lnTo>
                    <a:lnTo>
                      <a:pt x="3005" y="1516"/>
                    </a:lnTo>
                    <a:lnTo>
                      <a:pt x="3007" y="1516"/>
                    </a:lnTo>
                    <a:lnTo>
                      <a:pt x="3007" y="1515"/>
                    </a:lnTo>
                    <a:lnTo>
                      <a:pt x="3008" y="1515"/>
                    </a:lnTo>
                    <a:lnTo>
                      <a:pt x="3008" y="1513"/>
                    </a:lnTo>
                    <a:lnTo>
                      <a:pt x="3010" y="1513"/>
                    </a:lnTo>
                    <a:lnTo>
                      <a:pt x="3010" y="1511"/>
                    </a:lnTo>
                    <a:lnTo>
                      <a:pt x="3012" y="1511"/>
                    </a:lnTo>
                    <a:lnTo>
                      <a:pt x="3012" y="1510"/>
                    </a:lnTo>
                    <a:lnTo>
                      <a:pt x="3013" y="1510"/>
                    </a:lnTo>
                    <a:lnTo>
                      <a:pt x="3013" y="1508"/>
                    </a:lnTo>
                    <a:lnTo>
                      <a:pt x="3015" y="1508"/>
                    </a:lnTo>
                    <a:lnTo>
                      <a:pt x="3015" y="1506"/>
                    </a:lnTo>
                    <a:lnTo>
                      <a:pt x="3017" y="1506"/>
                    </a:lnTo>
                    <a:lnTo>
                      <a:pt x="3017" y="1505"/>
                    </a:lnTo>
                    <a:lnTo>
                      <a:pt x="3018" y="1505"/>
                    </a:lnTo>
                    <a:lnTo>
                      <a:pt x="3018" y="1503"/>
                    </a:lnTo>
                    <a:lnTo>
                      <a:pt x="3020" y="1503"/>
                    </a:lnTo>
                    <a:lnTo>
                      <a:pt x="3020" y="1501"/>
                    </a:lnTo>
                    <a:lnTo>
                      <a:pt x="3022" y="1501"/>
                    </a:lnTo>
                    <a:lnTo>
                      <a:pt x="3022" y="1500"/>
                    </a:lnTo>
                    <a:lnTo>
                      <a:pt x="3023" y="1500"/>
                    </a:lnTo>
                    <a:lnTo>
                      <a:pt x="3023" y="1498"/>
                    </a:lnTo>
                    <a:lnTo>
                      <a:pt x="3025" y="1498"/>
                    </a:lnTo>
                    <a:lnTo>
                      <a:pt x="3025" y="1496"/>
                    </a:lnTo>
                    <a:lnTo>
                      <a:pt x="3028" y="1496"/>
                    </a:lnTo>
                    <a:lnTo>
                      <a:pt x="3028" y="1495"/>
                    </a:lnTo>
                    <a:lnTo>
                      <a:pt x="3030" y="1495"/>
                    </a:lnTo>
                    <a:lnTo>
                      <a:pt x="3030" y="1493"/>
                    </a:lnTo>
                    <a:lnTo>
                      <a:pt x="3032" y="1493"/>
                    </a:lnTo>
                    <a:lnTo>
                      <a:pt x="3032" y="1491"/>
                    </a:lnTo>
                    <a:lnTo>
                      <a:pt x="3033" y="1491"/>
                    </a:lnTo>
                    <a:lnTo>
                      <a:pt x="3033" y="1490"/>
                    </a:lnTo>
                    <a:lnTo>
                      <a:pt x="3035" y="1490"/>
                    </a:lnTo>
                    <a:lnTo>
                      <a:pt x="3035" y="1488"/>
                    </a:lnTo>
                    <a:lnTo>
                      <a:pt x="3037" y="1488"/>
                    </a:lnTo>
                    <a:lnTo>
                      <a:pt x="3037" y="1486"/>
                    </a:lnTo>
                    <a:lnTo>
                      <a:pt x="3038" y="1486"/>
                    </a:lnTo>
                    <a:lnTo>
                      <a:pt x="3038" y="1485"/>
                    </a:lnTo>
                    <a:lnTo>
                      <a:pt x="3040" y="1485"/>
                    </a:lnTo>
                    <a:lnTo>
                      <a:pt x="3040" y="1483"/>
                    </a:lnTo>
                    <a:lnTo>
                      <a:pt x="3042" y="1483"/>
                    </a:lnTo>
                    <a:lnTo>
                      <a:pt x="3042" y="1481"/>
                    </a:lnTo>
                    <a:lnTo>
                      <a:pt x="3043" y="1481"/>
                    </a:lnTo>
                    <a:lnTo>
                      <a:pt x="3043" y="1480"/>
                    </a:lnTo>
                    <a:lnTo>
                      <a:pt x="3045" y="1480"/>
                    </a:lnTo>
                    <a:lnTo>
                      <a:pt x="3045" y="1478"/>
                    </a:lnTo>
                    <a:lnTo>
                      <a:pt x="3047" y="1478"/>
                    </a:lnTo>
                    <a:lnTo>
                      <a:pt x="3047" y="1476"/>
                    </a:lnTo>
                    <a:lnTo>
                      <a:pt x="3048" y="1476"/>
                    </a:lnTo>
                    <a:lnTo>
                      <a:pt x="3048" y="1475"/>
                    </a:lnTo>
                    <a:lnTo>
                      <a:pt x="3050" y="1475"/>
                    </a:lnTo>
                    <a:lnTo>
                      <a:pt x="3050" y="1473"/>
                    </a:lnTo>
                    <a:lnTo>
                      <a:pt x="3052" y="1473"/>
                    </a:lnTo>
                    <a:lnTo>
                      <a:pt x="3052" y="1471"/>
                    </a:lnTo>
                    <a:lnTo>
                      <a:pt x="3053" y="1471"/>
                    </a:lnTo>
                    <a:lnTo>
                      <a:pt x="3053" y="1470"/>
                    </a:lnTo>
                    <a:lnTo>
                      <a:pt x="3055" y="1470"/>
                    </a:lnTo>
                    <a:lnTo>
                      <a:pt x="3055" y="1468"/>
                    </a:lnTo>
                    <a:lnTo>
                      <a:pt x="3058" y="1468"/>
                    </a:lnTo>
                    <a:lnTo>
                      <a:pt x="3058" y="1466"/>
                    </a:lnTo>
                    <a:lnTo>
                      <a:pt x="3060" y="1466"/>
                    </a:lnTo>
                    <a:lnTo>
                      <a:pt x="3060" y="1465"/>
                    </a:lnTo>
                    <a:lnTo>
                      <a:pt x="3062" y="1465"/>
                    </a:lnTo>
                    <a:lnTo>
                      <a:pt x="3062" y="1463"/>
                    </a:lnTo>
                    <a:lnTo>
                      <a:pt x="3063" y="1463"/>
                    </a:lnTo>
                    <a:lnTo>
                      <a:pt x="3063" y="1461"/>
                    </a:lnTo>
                    <a:lnTo>
                      <a:pt x="3065" y="1461"/>
                    </a:lnTo>
                    <a:lnTo>
                      <a:pt x="3065" y="1460"/>
                    </a:lnTo>
                    <a:lnTo>
                      <a:pt x="3067" y="1460"/>
                    </a:lnTo>
                    <a:lnTo>
                      <a:pt x="3067" y="1458"/>
                    </a:lnTo>
                    <a:lnTo>
                      <a:pt x="3068" y="1458"/>
                    </a:lnTo>
                    <a:lnTo>
                      <a:pt x="3068" y="1456"/>
                    </a:lnTo>
                    <a:lnTo>
                      <a:pt x="3070" y="1456"/>
                    </a:lnTo>
                    <a:lnTo>
                      <a:pt x="3070" y="1455"/>
                    </a:lnTo>
                    <a:lnTo>
                      <a:pt x="3072" y="1455"/>
                    </a:lnTo>
                    <a:lnTo>
                      <a:pt x="3072" y="1453"/>
                    </a:lnTo>
                    <a:lnTo>
                      <a:pt x="3073" y="1453"/>
                    </a:lnTo>
                    <a:lnTo>
                      <a:pt x="3073" y="1451"/>
                    </a:lnTo>
                    <a:lnTo>
                      <a:pt x="3075" y="1451"/>
                    </a:lnTo>
                    <a:lnTo>
                      <a:pt x="3075" y="1450"/>
                    </a:lnTo>
                    <a:lnTo>
                      <a:pt x="3077" y="1450"/>
                    </a:lnTo>
                    <a:lnTo>
                      <a:pt x="3077" y="1448"/>
                    </a:lnTo>
                    <a:lnTo>
                      <a:pt x="3078" y="1448"/>
                    </a:lnTo>
                    <a:lnTo>
                      <a:pt x="3078" y="1446"/>
                    </a:lnTo>
                    <a:lnTo>
                      <a:pt x="3080" y="1446"/>
                    </a:lnTo>
                    <a:lnTo>
                      <a:pt x="3080" y="1445"/>
                    </a:lnTo>
                    <a:lnTo>
                      <a:pt x="3082" y="1445"/>
                    </a:lnTo>
                    <a:lnTo>
                      <a:pt x="3082" y="1443"/>
                    </a:lnTo>
                    <a:lnTo>
                      <a:pt x="3083" y="1443"/>
                    </a:lnTo>
                    <a:lnTo>
                      <a:pt x="3083" y="1441"/>
                    </a:lnTo>
                    <a:lnTo>
                      <a:pt x="3085" y="1441"/>
                    </a:lnTo>
                    <a:lnTo>
                      <a:pt x="3085" y="1440"/>
                    </a:lnTo>
                    <a:lnTo>
                      <a:pt x="3087" y="1440"/>
                    </a:lnTo>
                    <a:lnTo>
                      <a:pt x="3087" y="1438"/>
                    </a:lnTo>
                    <a:lnTo>
                      <a:pt x="3088" y="1438"/>
                    </a:lnTo>
                    <a:lnTo>
                      <a:pt x="3088" y="1436"/>
                    </a:lnTo>
                    <a:lnTo>
                      <a:pt x="3090" y="1436"/>
                    </a:lnTo>
                    <a:lnTo>
                      <a:pt x="3090" y="1435"/>
                    </a:lnTo>
                    <a:lnTo>
                      <a:pt x="3092" y="1435"/>
                    </a:lnTo>
                    <a:lnTo>
                      <a:pt x="3092" y="1433"/>
                    </a:lnTo>
                    <a:lnTo>
                      <a:pt x="3093" y="1433"/>
                    </a:lnTo>
                    <a:lnTo>
                      <a:pt x="3093" y="1431"/>
                    </a:lnTo>
                    <a:lnTo>
                      <a:pt x="3095" y="1431"/>
                    </a:lnTo>
                    <a:lnTo>
                      <a:pt x="3095" y="1430"/>
                    </a:lnTo>
                    <a:lnTo>
                      <a:pt x="3097" y="1430"/>
                    </a:lnTo>
                    <a:lnTo>
                      <a:pt x="3097" y="1428"/>
                    </a:lnTo>
                    <a:lnTo>
                      <a:pt x="3098" y="1428"/>
                    </a:lnTo>
                    <a:lnTo>
                      <a:pt x="3098" y="1426"/>
                    </a:lnTo>
                    <a:lnTo>
                      <a:pt x="3100" y="1426"/>
                    </a:lnTo>
                    <a:lnTo>
                      <a:pt x="3100" y="1425"/>
                    </a:lnTo>
                    <a:lnTo>
                      <a:pt x="3103" y="1425"/>
                    </a:lnTo>
                    <a:lnTo>
                      <a:pt x="3103" y="1423"/>
                    </a:lnTo>
                    <a:lnTo>
                      <a:pt x="3105" y="1423"/>
                    </a:lnTo>
                    <a:lnTo>
                      <a:pt x="3105" y="1421"/>
                    </a:lnTo>
                    <a:lnTo>
                      <a:pt x="3107" y="1421"/>
                    </a:lnTo>
                    <a:lnTo>
                      <a:pt x="3107" y="1420"/>
                    </a:lnTo>
                    <a:lnTo>
                      <a:pt x="3108" y="1420"/>
                    </a:lnTo>
                    <a:lnTo>
                      <a:pt x="3108" y="1418"/>
                    </a:lnTo>
                    <a:lnTo>
                      <a:pt x="3110" y="1418"/>
                    </a:lnTo>
                    <a:lnTo>
                      <a:pt x="3110" y="1416"/>
                    </a:lnTo>
                    <a:lnTo>
                      <a:pt x="3112" y="1416"/>
                    </a:lnTo>
                    <a:lnTo>
                      <a:pt x="3112" y="1415"/>
                    </a:lnTo>
                    <a:lnTo>
                      <a:pt x="3113" y="1415"/>
                    </a:lnTo>
                    <a:lnTo>
                      <a:pt x="3113" y="1413"/>
                    </a:lnTo>
                    <a:lnTo>
                      <a:pt x="3115" y="1413"/>
                    </a:lnTo>
                    <a:lnTo>
                      <a:pt x="3115" y="1411"/>
                    </a:lnTo>
                    <a:lnTo>
                      <a:pt x="3117" y="1411"/>
                    </a:lnTo>
                    <a:lnTo>
                      <a:pt x="3117" y="1410"/>
                    </a:lnTo>
                    <a:lnTo>
                      <a:pt x="3118" y="1410"/>
                    </a:lnTo>
                    <a:lnTo>
                      <a:pt x="3118" y="1408"/>
                    </a:lnTo>
                    <a:lnTo>
                      <a:pt x="3120" y="1408"/>
                    </a:lnTo>
                    <a:lnTo>
                      <a:pt x="3120" y="1406"/>
                    </a:lnTo>
                    <a:lnTo>
                      <a:pt x="3122" y="1406"/>
                    </a:lnTo>
                    <a:lnTo>
                      <a:pt x="3122" y="1405"/>
                    </a:lnTo>
                    <a:lnTo>
                      <a:pt x="3123" y="1405"/>
                    </a:lnTo>
                    <a:lnTo>
                      <a:pt x="3123" y="1403"/>
                    </a:lnTo>
                    <a:lnTo>
                      <a:pt x="3125" y="1403"/>
                    </a:lnTo>
                    <a:lnTo>
                      <a:pt x="3125" y="1401"/>
                    </a:lnTo>
                    <a:lnTo>
                      <a:pt x="3127" y="1401"/>
                    </a:lnTo>
                    <a:lnTo>
                      <a:pt x="3127" y="1400"/>
                    </a:lnTo>
                    <a:lnTo>
                      <a:pt x="3128" y="1400"/>
                    </a:lnTo>
                    <a:lnTo>
                      <a:pt x="3128" y="1398"/>
                    </a:lnTo>
                    <a:lnTo>
                      <a:pt x="3130" y="1398"/>
                    </a:lnTo>
                    <a:lnTo>
                      <a:pt x="3130" y="1396"/>
                    </a:lnTo>
                    <a:lnTo>
                      <a:pt x="3132" y="1396"/>
                    </a:lnTo>
                    <a:lnTo>
                      <a:pt x="3132" y="1395"/>
                    </a:lnTo>
                    <a:lnTo>
                      <a:pt x="3133" y="1395"/>
                    </a:lnTo>
                    <a:lnTo>
                      <a:pt x="3133" y="1393"/>
                    </a:lnTo>
                    <a:lnTo>
                      <a:pt x="3135" y="1393"/>
                    </a:lnTo>
                    <a:lnTo>
                      <a:pt x="3135" y="1391"/>
                    </a:lnTo>
                    <a:lnTo>
                      <a:pt x="3137" y="1391"/>
                    </a:lnTo>
                    <a:lnTo>
                      <a:pt x="3137" y="1390"/>
                    </a:lnTo>
                    <a:lnTo>
                      <a:pt x="3138" y="1390"/>
                    </a:lnTo>
                    <a:lnTo>
                      <a:pt x="3138" y="1388"/>
                    </a:lnTo>
                    <a:lnTo>
                      <a:pt x="3140" y="1388"/>
                    </a:lnTo>
                    <a:lnTo>
                      <a:pt x="3140" y="1386"/>
                    </a:lnTo>
                    <a:lnTo>
                      <a:pt x="3142" y="1386"/>
                    </a:lnTo>
                    <a:lnTo>
                      <a:pt x="3142" y="1385"/>
                    </a:lnTo>
                    <a:lnTo>
                      <a:pt x="3143" y="1385"/>
                    </a:lnTo>
                    <a:lnTo>
                      <a:pt x="3143" y="1383"/>
                    </a:lnTo>
                    <a:lnTo>
                      <a:pt x="3145" y="1383"/>
                    </a:lnTo>
                    <a:lnTo>
                      <a:pt x="3145" y="1381"/>
                    </a:lnTo>
                    <a:lnTo>
                      <a:pt x="3147" y="1381"/>
                    </a:lnTo>
                    <a:lnTo>
                      <a:pt x="3147" y="1380"/>
                    </a:lnTo>
                    <a:lnTo>
                      <a:pt x="3148" y="1380"/>
                    </a:lnTo>
                    <a:lnTo>
                      <a:pt x="3148" y="1378"/>
                    </a:lnTo>
                    <a:lnTo>
                      <a:pt x="3150" y="1378"/>
                    </a:lnTo>
                    <a:lnTo>
                      <a:pt x="3150" y="1376"/>
                    </a:lnTo>
                    <a:lnTo>
                      <a:pt x="3152" y="1376"/>
                    </a:lnTo>
                    <a:lnTo>
                      <a:pt x="3152" y="1375"/>
                    </a:lnTo>
                    <a:lnTo>
                      <a:pt x="3153" y="1375"/>
                    </a:lnTo>
                    <a:lnTo>
                      <a:pt x="3153" y="1373"/>
                    </a:lnTo>
                    <a:lnTo>
                      <a:pt x="3155" y="1373"/>
                    </a:lnTo>
                    <a:lnTo>
                      <a:pt x="3155" y="1371"/>
                    </a:lnTo>
                    <a:lnTo>
                      <a:pt x="3157" y="1371"/>
                    </a:lnTo>
                    <a:lnTo>
                      <a:pt x="3157" y="1370"/>
                    </a:lnTo>
                    <a:lnTo>
                      <a:pt x="3158" y="1370"/>
                    </a:lnTo>
                    <a:lnTo>
                      <a:pt x="3158" y="1368"/>
                    </a:lnTo>
                    <a:lnTo>
                      <a:pt x="3160" y="1368"/>
                    </a:lnTo>
                    <a:lnTo>
                      <a:pt x="3160" y="1366"/>
                    </a:lnTo>
                    <a:lnTo>
                      <a:pt x="3162" y="1366"/>
                    </a:lnTo>
                    <a:lnTo>
                      <a:pt x="3162" y="1365"/>
                    </a:lnTo>
                    <a:lnTo>
                      <a:pt x="3163" y="1365"/>
                    </a:lnTo>
                    <a:lnTo>
                      <a:pt x="3163" y="1363"/>
                    </a:lnTo>
                    <a:lnTo>
                      <a:pt x="3165" y="1363"/>
                    </a:lnTo>
                    <a:lnTo>
                      <a:pt x="3165" y="1361"/>
                    </a:lnTo>
                    <a:lnTo>
                      <a:pt x="3167" y="1361"/>
                    </a:lnTo>
                    <a:lnTo>
                      <a:pt x="3167" y="1360"/>
                    </a:lnTo>
                    <a:lnTo>
                      <a:pt x="3168" y="1360"/>
                    </a:lnTo>
                    <a:lnTo>
                      <a:pt x="3168" y="1358"/>
                    </a:lnTo>
                    <a:lnTo>
                      <a:pt x="3170" y="1358"/>
                    </a:lnTo>
                    <a:lnTo>
                      <a:pt x="3170" y="1356"/>
                    </a:lnTo>
                    <a:lnTo>
                      <a:pt x="3172" y="1356"/>
                    </a:lnTo>
                    <a:lnTo>
                      <a:pt x="3172" y="1355"/>
                    </a:lnTo>
                    <a:lnTo>
                      <a:pt x="3173" y="1355"/>
                    </a:lnTo>
                    <a:lnTo>
                      <a:pt x="3173" y="1353"/>
                    </a:lnTo>
                    <a:lnTo>
                      <a:pt x="3175" y="1353"/>
                    </a:lnTo>
                    <a:lnTo>
                      <a:pt x="3175" y="1351"/>
                    </a:lnTo>
                    <a:lnTo>
                      <a:pt x="3177" y="1351"/>
                    </a:lnTo>
                    <a:lnTo>
                      <a:pt x="3177" y="1350"/>
                    </a:lnTo>
                    <a:lnTo>
                      <a:pt x="3178" y="1350"/>
                    </a:lnTo>
                    <a:lnTo>
                      <a:pt x="3178" y="1348"/>
                    </a:lnTo>
                    <a:lnTo>
                      <a:pt x="3180" y="1348"/>
                    </a:lnTo>
                    <a:lnTo>
                      <a:pt x="3180" y="1346"/>
                    </a:lnTo>
                    <a:lnTo>
                      <a:pt x="3182" y="1346"/>
                    </a:lnTo>
                    <a:lnTo>
                      <a:pt x="3182" y="1345"/>
                    </a:lnTo>
                    <a:lnTo>
                      <a:pt x="3183" y="1345"/>
                    </a:lnTo>
                    <a:lnTo>
                      <a:pt x="3183" y="1343"/>
                    </a:lnTo>
                    <a:lnTo>
                      <a:pt x="3185" y="1343"/>
                    </a:lnTo>
                    <a:lnTo>
                      <a:pt x="3185" y="1341"/>
                    </a:lnTo>
                    <a:lnTo>
                      <a:pt x="3187" y="1341"/>
                    </a:lnTo>
                    <a:lnTo>
                      <a:pt x="3187" y="1340"/>
                    </a:lnTo>
                    <a:lnTo>
                      <a:pt x="3188" y="1340"/>
                    </a:lnTo>
                    <a:lnTo>
                      <a:pt x="3188" y="1338"/>
                    </a:lnTo>
                    <a:lnTo>
                      <a:pt x="3190" y="1338"/>
                    </a:lnTo>
                    <a:lnTo>
                      <a:pt x="3190" y="1336"/>
                    </a:lnTo>
                    <a:lnTo>
                      <a:pt x="3192" y="1336"/>
                    </a:lnTo>
                    <a:lnTo>
                      <a:pt x="3192" y="1335"/>
                    </a:lnTo>
                    <a:lnTo>
                      <a:pt x="3193" y="1335"/>
                    </a:lnTo>
                    <a:lnTo>
                      <a:pt x="3193" y="1333"/>
                    </a:lnTo>
                    <a:lnTo>
                      <a:pt x="3195" y="1333"/>
                    </a:lnTo>
                    <a:lnTo>
                      <a:pt x="3195" y="1331"/>
                    </a:lnTo>
                    <a:lnTo>
                      <a:pt x="3197" y="1331"/>
                    </a:lnTo>
                    <a:lnTo>
                      <a:pt x="3197" y="1330"/>
                    </a:lnTo>
                    <a:lnTo>
                      <a:pt x="3198" y="1330"/>
                    </a:lnTo>
                    <a:lnTo>
                      <a:pt x="3198" y="1328"/>
                    </a:lnTo>
                    <a:lnTo>
                      <a:pt x="3200" y="1328"/>
                    </a:lnTo>
                    <a:lnTo>
                      <a:pt x="3200" y="1326"/>
                    </a:lnTo>
                    <a:lnTo>
                      <a:pt x="3202" y="1326"/>
                    </a:lnTo>
                    <a:lnTo>
                      <a:pt x="3202" y="1325"/>
                    </a:lnTo>
                    <a:lnTo>
                      <a:pt x="3203" y="1325"/>
                    </a:lnTo>
                    <a:lnTo>
                      <a:pt x="3203" y="1323"/>
                    </a:lnTo>
                    <a:lnTo>
                      <a:pt x="3205" y="1323"/>
                    </a:lnTo>
                    <a:lnTo>
                      <a:pt x="3205" y="1321"/>
                    </a:lnTo>
                    <a:lnTo>
                      <a:pt x="3207" y="1321"/>
                    </a:lnTo>
                    <a:lnTo>
                      <a:pt x="3207" y="1320"/>
                    </a:lnTo>
                    <a:lnTo>
                      <a:pt x="3208" y="1320"/>
                    </a:lnTo>
                    <a:lnTo>
                      <a:pt x="3208" y="1318"/>
                    </a:lnTo>
                    <a:lnTo>
                      <a:pt x="3210" y="1318"/>
                    </a:lnTo>
                    <a:lnTo>
                      <a:pt x="3210" y="1316"/>
                    </a:lnTo>
                    <a:lnTo>
                      <a:pt x="3212" y="1316"/>
                    </a:lnTo>
                    <a:lnTo>
                      <a:pt x="3212" y="1315"/>
                    </a:lnTo>
                    <a:lnTo>
                      <a:pt x="3213" y="1315"/>
                    </a:lnTo>
                    <a:lnTo>
                      <a:pt x="3213" y="1313"/>
                    </a:lnTo>
                    <a:lnTo>
                      <a:pt x="3215" y="1313"/>
                    </a:lnTo>
                    <a:lnTo>
                      <a:pt x="3215" y="1311"/>
                    </a:lnTo>
                    <a:lnTo>
                      <a:pt x="3217" y="1311"/>
                    </a:lnTo>
                    <a:lnTo>
                      <a:pt x="3217" y="1310"/>
                    </a:lnTo>
                    <a:lnTo>
                      <a:pt x="3218" y="1310"/>
                    </a:lnTo>
                    <a:lnTo>
                      <a:pt x="3218" y="1308"/>
                    </a:lnTo>
                    <a:lnTo>
                      <a:pt x="3220" y="1308"/>
                    </a:lnTo>
                    <a:lnTo>
                      <a:pt x="3220" y="1306"/>
                    </a:lnTo>
                    <a:lnTo>
                      <a:pt x="3222" y="1306"/>
                    </a:lnTo>
                    <a:lnTo>
                      <a:pt x="3222" y="1305"/>
                    </a:lnTo>
                    <a:lnTo>
                      <a:pt x="3223" y="1305"/>
                    </a:lnTo>
                    <a:lnTo>
                      <a:pt x="3223" y="1303"/>
                    </a:lnTo>
                    <a:lnTo>
                      <a:pt x="3225" y="1303"/>
                    </a:lnTo>
                    <a:lnTo>
                      <a:pt x="3225" y="1301"/>
                    </a:lnTo>
                    <a:lnTo>
                      <a:pt x="3227" y="1301"/>
                    </a:lnTo>
                    <a:lnTo>
                      <a:pt x="3227" y="1300"/>
                    </a:lnTo>
                    <a:lnTo>
                      <a:pt x="3228" y="1300"/>
                    </a:lnTo>
                    <a:lnTo>
                      <a:pt x="3228" y="1298"/>
                    </a:lnTo>
                    <a:lnTo>
                      <a:pt x="3230" y="1298"/>
                    </a:lnTo>
                    <a:lnTo>
                      <a:pt x="3230" y="1296"/>
                    </a:lnTo>
                    <a:lnTo>
                      <a:pt x="3232" y="1296"/>
                    </a:lnTo>
                    <a:lnTo>
                      <a:pt x="3232" y="1295"/>
                    </a:lnTo>
                    <a:lnTo>
                      <a:pt x="3233" y="1295"/>
                    </a:lnTo>
                    <a:lnTo>
                      <a:pt x="3233" y="1293"/>
                    </a:lnTo>
                    <a:lnTo>
                      <a:pt x="3235" y="1293"/>
                    </a:lnTo>
                    <a:lnTo>
                      <a:pt x="3235" y="1291"/>
                    </a:lnTo>
                    <a:lnTo>
                      <a:pt x="3237" y="1291"/>
                    </a:lnTo>
                    <a:lnTo>
                      <a:pt x="3237" y="1290"/>
                    </a:lnTo>
                    <a:lnTo>
                      <a:pt x="3238" y="1290"/>
                    </a:lnTo>
                    <a:lnTo>
                      <a:pt x="3238" y="1288"/>
                    </a:lnTo>
                    <a:lnTo>
                      <a:pt x="3240" y="1288"/>
                    </a:lnTo>
                    <a:lnTo>
                      <a:pt x="3240" y="1286"/>
                    </a:lnTo>
                    <a:lnTo>
                      <a:pt x="3242" y="1286"/>
                    </a:lnTo>
                    <a:lnTo>
                      <a:pt x="3242" y="1285"/>
                    </a:lnTo>
                    <a:lnTo>
                      <a:pt x="3243" y="1285"/>
                    </a:lnTo>
                    <a:lnTo>
                      <a:pt x="3243" y="1283"/>
                    </a:lnTo>
                    <a:lnTo>
                      <a:pt x="3245" y="1283"/>
                    </a:lnTo>
                    <a:lnTo>
                      <a:pt x="3245" y="1281"/>
                    </a:lnTo>
                    <a:lnTo>
                      <a:pt x="3247" y="1281"/>
                    </a:lnTo>
                    <a:lnTo>
                      <a:pt x="3247" y="1280"/>
                    </a:lnTo>
                    <a:lnTo>
                      <a:pt x="3248" y="1280"/>
                    </a:lnTo>
                    <a:lnTo>
                      <a:pt x="3248" y="1278"/>
                    </a:lnTo>
                    <a:lnTo>
                      <a:pt x="3250" y="1278"/>
                    </a:lnTo>
                    <a:lnTo>
                      <a:pt x="3250" y="1276"/>
                    </a:lnTo>
                    <a:lnTo>
                      <a:pt x="3252" y="1276"/>
                    </a:lnTo>
                    <a:lnTo>
                      <a:pt x="3252" y="1275"/>
                    </a:lnTo>
                    <a:lnTo>
                      <a:pt x="3253" y="1275"/>
                    </a:lnTo>
                    <a:lnTo>
                      <a:pt x="3253" y="1273"/>
                    </a:lnTo>
                    <a:lnTo>
                      <a:pt x="3255" y="1273"/>
                    </a:lnTo>
                    <a:lnTo>
                      <a:pt x="3255" y="1271"/>
                    </a:lnTo>
                    <a:lnTo>
                      <a:pt x="3257" y="1271"/>
                    </a:lnTo>
                    <a:lnTo>
                      <a:pt x="3257" y="1270"/>
                    </a:lnTo>
                    <a:lnTo>
                      <a:pt x="3258" y="1270"/>
                    </a:lnTo>
                    <a:lnTo>
                      <a:pt x="3258" y="1268"/>
                    </a:lnTo>
                    <a:lnTo>
                      <a:pt x="3260" y="1268"/>
                    </a:lnTo>
                    <a:lnTo>
                      <a:pt x="3260" y="1265"/>
                    </a:lnTo>
                    <a:lnTo>
                      <a:pt x="3262" y="1265"/>
                    </a:lnTo>
                    <a:lnTo>
                      <a:pt x="3262" y="1263"/>
                    </a:lnTo>
                    <a:lnTo>
                      <a:pt x="3263" y="1263"/>
                    </a:lnTo>
                    <a:lnTo>
                      <a:pt x="3263" y="1261"/>
                    </a:lnTo>
                    <a:lnTo>
                      <a:pt x="3265" y="1261"/>
                    </a:lnTo>
                    <a:lnTo>
                      <a:pt x="3265" y="1260"/>
                    </a:lnTo>
                    <a:lnTo>
                      <a:pt x="3267" y="1260"/>
                    </a:lnTo>
                    <a:lnTo>
                      <a:pt x="3267" y="1258"/>
                    </a:lnTo>
                    <a:lnTo>
                      <a:pt x="3268" y="1258"/>
                    </a:lnTo>
                    <a:lnTo>
                      <a:pt x="3268" y="1256"/>
                    </a:lnTo>
                    <a:lnTo>
                      <a:pt x="3270" y="1256"/>
                    </a:lnTo>
                    <a:lnTo>
                      <a:pt x="3270" y="1255"/>
                    </a:lnTo>
                    <a:lnTo>
                      <a:pt x="3272" y="1255"/>
                    </a:lnTo>
                    <a:lnTo>
                      <a:pt x="3272" y="1253"/>
                    </a:lnTo>
                    <a:lnTo>
                      <a:pt x="3273" y="1253"/>
                    </a:lnTo>
                    <a:lnTo>
                      <a:pt x="3273" y="1251"/>
                    </a:lnTo>
                    <a:lnTo>
                      <a:pt x="3275" y="1251"/>
                    </a:lnTo>
                    <a:lnTo>
                      <a:pt x="3275" y="1250"/>
                    </a:lnTo>
                    <a:lnTo>
                      <a:pt x="3277" y="1250"/>
                    </a:lnTo>
                    <a:lnTo>
                      <a:pt x="3277" y="1248"/>
                    </a:lnTo>
                    <a:lnTo>
                      <a:pt x="3278" y="1248"/>
                    </a:lnTo>
                    <a:lnTo>
                      <a:pt x="3278" y="1246"/>
                    </a:lnTo>
                    <a:lnTo>
                      <a:pt x="3280" y="1246"/>
                    </a:lnTo>
                    <a:lnTo>
                      <a:pt x="3280" y="1245"/>
                    </a:lnTo>
                    <a:lnTo>
                      <a:pt x="3282" y="1245"/>
                    </a:lnTo>
                    <a:lnTo>
                      <a:pt x="3282" y="1243"/>
                    </a:lnTo>
                    <a:lnTo>
                      <a:pt x="3283" y="1243"/>
                    </a:lnTo>
                    <a:lnTo>
                      <a:pt x="3283" y="1241"/>
                    </a:lnTo>
                    <a:lnTo>
                      <a:pt x="3285" y="1241"/>
                    </a:lnTo>
                    <a:lnTo>
                      <a:pt x="3285" y="1240"/>
                    </a:lnTo>
                    <a:lnTo>
                      <a:pt x="3287" y="1240"/>
                    </a:lnTo>
                    <a:lnTo>
                      <a:pt x="3287" y="1238"/>
                    </a:lnTo>
                    <a:lnTo>
                      <a:pt x="3288" y="1238"/>
                    </a:lnTo>
                    <a:lnTo>
                      <a:pt x="3288" y="1236"/>
                    </a:lnTo>
                    <a:lnTo>
                      <a:pt x="3290" y="1236"/>
                    </a:lnTo>
                    <a:lnTo>
                      <a:pt x="3290" y="1235"/>
                    </a:lnTo>
                    <a:lnTo>
                      <a:pt x="3292" y="1235"/>
                    </a:lnTo>
                    <a:lnTo>
                      <a:pt x="3292" y="1233"/>
                    </a:lnTo>
                    <a:lnTo>
                      <a:pt x="3293" y="1233"/>
                    </a:lnTo>
                    <a:lnTo>
                      <a:pt x="3293" y="1231"/>
                    </a:lnTo>
                    <a:lnTo>
                      <a:pt x="3295" y="1231"/>
                    </a:lnTo>
                    <a:lnTo>
                      <a:pt x="3295" y="1230"/>
                    </a:lnTo>
                    <a:lnTo>
                      <a:pt x="3297" y="1230"/>
                    </a:lnTo>
                    <a:lnTo>
                      <a:pt x="3297" y="1228"/>
                    </a:lnTo>
                    <a:lnTo>
                      <a:pt x="3298" y="1228"/>
                    </a:lnTo>
                    <a:lnTo>
                      <a:pt x="3298" y="1226"/>
                    </a:lnTo>
                    <a:lnTo>
                      <a:pt x="3300" y="1226"/>
                    </a:lnTo>
                    <a:lnTo>
                      <a:pt x="3300" y="1225"/>
                    </a:lnTo>
                    <a:lnTo>
                      <a:pt x="3302" y="1225"/>
                    </a:lnTo>
                    <a:lnTo>
                      <a:pt x="3302" y="1223"/>
                    </a:lnTo>
                    <a:lnTo>
                      <a:pt x="3303" y="1223"/>
                    </a:lnTo>
                    <a:lnTo>
                      <a:pt x="3303" y="1220"/>
                    </a:lnTo>
                    <a:lnTo>
                      <a:pt x="3305" y="1220"/>
                    </a:lnTo>
                    <a:lnTo>
                      <a:pt x="3305" y="1218"/>
                    </a:lnTo>
                    <a:lnTo>
                      <a:pt x="3307" y="1218"/>
                    </a:lnTo>
                    <a:lnTo>
                      <a:pt x="3307" y="1216"/>
                    </a:lnTo>
                    <a:lnTo>
                      <a:pt x="3308" y="1216"/>
                    </a:lnTo>
                    <a:lnTo>
                      <a:pt x="3308" y="1215"/>
                    </a:lnTo>
                    <a:lnTo>
                      <a:pt x="3310" y="1215"/>
                    </a:lnTo>
                    <a:lnTo>
                      <a:pt x="3310" y="1213"/>
                    </a:lnTo>
                    <a:lnTo>
                      <a:pt x="3312" y="1213"/>
                    </a:lnTo>
                    <a:lnTo>
                      <a:pt x="3312" y="1211"/>
                    </a:lnTo>
                    <a:lnTo>
                      <a:pt x="3313" y="1211"/>
                    </a:lnTo>
                    <a:lnTo>
                      <a:pt x="3313" y="1210"/>
                    </a:lnTo>
                    <a:lnTo>
                      <a:pt x="3315" y="1210"/>
                    </a:lnTo>
                    <a:lnTo>
                      <a:pt x="3315" y="1208"/>
                    </a:lnTo>
                    <a:lnTo>
                      <a:pt x="3317" y="1208"/>
                    </a:lnTo>
                    <a:lnTo>
                      <a:pt x="3317" y="1206"/>
                    </a:lnTo>
                    <a:lnTo>
                      <a:pt x="3318" y="1206"/>
                    </a:lnTo>
                    <a:lnTo>
                      <a:pt x="3318" y="1205"/>
                    </a:lnTo>
                    <a:lnTo>
                      <a:pt x="3320" y="1205"/>
                    </a:lnTo>
                    <a:lnTo>
                      <a:pt x="3320" y="1203"/>
                    </a:lnTo>
                    <a:lnTo>
                      <a:pt x="3322" y="1203"/>
                    </a:lnTo>
                    <a:lnTo>
                      <a:pt x="3322" y="1201"/>
                    </a:lnTo>
                    <a:lnTo>
                      <a:pt x="3323" y="1201"/>
                    </a:lnTo>
                    <a:lnTo>
                      <a:pt x="3323" y="1200"/>
                    </a:lnTo>
                    <a:lnTo>
                      <a:pt x="3325" y="1200"/>
                    </a:lnTo>
                    <a:lnTo>
                      <a:pt x="3325" y="1198"/>
                    </a:lnTo>
                    <a:lnTo>
                      <a:pt x="3327" y="1198"/>
                    </a:lnTo>
                    <a:lnTo>
                      <a:pt x="3327" y="1196"/>
                    </a:lnTo>
                    <a:lnTo>
                      <a:pt x="3328" y="1196"/>
                    </a:lnTo>
                    <a:lnTo>
                      <a:pt x="3328" y="1195"/>
                    </a:lnTo>
                    <a:lnTo>
                      <a:pt x="3330" y="1195"/>
                    </a:lnTo>
                    <a:lnTo>
                      <a:pt x="3330" y="1193"/>
                    </a:lnTo>
                    <a:lnTo>
                      <a:pt x="3332" y="1193"/>
                    </a:lnTo>
                    <a:lnTo>
                      <a:pt x="3332" y="1191"/>
                    </a:lnTo>
                    <a:lnTo>
                      <a:pt x="3333" y="1191"/>
                    </a:lnTo>
                    <a:lnTo>
                      <a:pt x="3333" y="1188"/>
                    </a:lnTo>
                    <a:lnTo>
                      <a:pt x="3335" y="1188"/>
                    </a:lnTo>
                    <a:lnTo>
                      <a:pt x="3335" y="1186"/>
                    </a:lnTo>
                    <a:lnTo>
                      <a:pt x="3337" y="1186"/>
                    </a:lnTo>
                    <a:lnTo>
                      <a:pt x="3337" y="1185"/>
                    </a:lnTo>
                    <a:lnTo>
                      <a:pt x="3338" y="1185"/>
                    </a:lnTo>
                    <a:lnTo>
                      <a:pt x="3338" y="1183"/>
                    </a:lnTo>
                    <a:lnTo>
                      <a:pt x="3340" y="1183"/>
                    </a:lnTo>
                    <a:lnTo>
                      <a:pt x="3340" y="1181"/>
                    </a:lnTo>
                    <a:lnTo>
                      <a:pt x="3342" y="1181"/>
                    </a:lnTo>
                    <a:lnTo>
                      <a:pt x="3342" y="1180"/>
                    </a:lnTo>
                    <a:lnTo>
                      <a:pt x="3343" y="1180"/>
                    </a:lnTo>
                    <a:lnTo>
                      <a:pt x="3343" y="1178"/>
                    </a:lnTo>
                    <a:lnTo>
                      <a:pt x="3345" y="1178"/>
                    </a:lnTo>
                    <a:lnTo>
                      <a:pt x="3345" y="1176"/>
                    </a:lnTo>
                    <a:lnTo>
                      <a:pt x="3347" y="1176"/>
                    </a:lnTo>
                    <a:lnTo>
                      <a:pt x="3347" y="1175"/>
                    </a:lnTo>
                    <a:lnTo>
                      <a:pt x="3348" y="1175"/>
                    </a:lnTo>
                    <a:lnTo>
                      <a:pt x="3348" y="1173"/>
                    </a:lnTo>
                    <a:lnTo>
                      <a:pt x="3350" y="1173"/>
                    </a:lnTo>
                    <a:lnTo>
                      <a:pt x="3350" y="1171"/>
                    </a:lnTo>
                    <a:lnTo>
                      <a:pt x="3352" y="1171"/>
                    </a:lnTo>
                    <a:lnTo>
                      <a:pt x="3352" y="1170"/>
                    </a:lnTo>
                    <a:lnTo>
                      <a:pt x="3353" y="1170"/>
                    </a:lnTo>
                    <a:lnTo>
                      <a:pt x="3353" y="1168"/>
                    </a:lnTo>
                    <a:lnTo>
                      <a:pt x="3355" y="1168"/>
                    </a:lnTo>
                    <a:lnTo>
                      <a:pt x="3355" y="1166"/>
                    </a:lnTo>
                    <a:lnTo>
                      <a:pt x="3357" y="1166"/>
                    </a:lnTo>
                    <a:lnTo>
                      <a:pt x="3357" y="1165"/>
                    </a:lnTo>
                    <a:lnTo>
                      <a:pt x="3358" y="1165"/>
                    </a:lnTo>
                    <a:lnTo>
                      <a:pt x="3358" y="1163"/>
                    </a:lnTo>
                    <a:lnTo>
                      <a:pt x="3360" y="1163"/>
                    </a:lnTo>
                    <a:lnTo>
                      <a:pt x="3360" y="1160"/>
                    </a:lnTo>
                    <a:lnTo>
                      <a:pt x="3362" y="1160"/>
                    </a:lnTo>
                    <a:lnTo>
                      <a:pt x="3362" y="1158"/>
                    </a:lnTo>
                    <a:lnTo>
                      <a:pt x="3363" y="1158"/>
                    </a:lnTo>
                    <a:lnTo>
                      <a:pt x="3363" y="1156"/>
                    </a:lnTo>
                    <a:lnTo>
                      <a:pt x="3365" y="1156"/>
                    </a:lnTo>
                    <a:lnTo>
                      <a:pt x="3365" y="1155"/>
                    </a:lnTo>
                    <a:lnTo>
                      <a:pt x="3367" y="1155"/>
                    </a:lnTo>
                    <a:lnTo>
                      <a:pt x="3367" y="1153"/>
                    </a:lnTo>
                    <a:lnTo>
                      <a:pt x="3368" y="1153"/>
                    </a:lnTo>
                    <a:lnTo>
                      <a:pt x="3368" y="1151"/>
                    </a:lnTo>
                    <a:lnTo>
                      <a:pt x="3370" y="1151"/>
                    </a:lnTo>
                    <a:lnTo>
                      <a:pt x="3370" y="1150"/>
                    </a:lnTo>
                    <a:lnTo>
                      <a:pt x="3372" y="1150"/>
                    </a:lnTo>
                    <a:lnTo>
                      <a:pt x="3372" y="1148"/>
                    </a:lnTo>
                    <a:lnTo>
                      <a:pt x="3373" y="1148"/>
                    </a:lnTo>
                    <a:lnTo>
                      <a:pt x="3373" y="1146"/>
                    </a:lnTo>
                    <a:lnTo>
                      <a:pt x="3375" y="1146"/>
                    </a:lnTo>
                    <a:lnTo>
                      <a:pt x="3375" y="1145"/>
                    </a:lnTo>
                    <a:lnTo>
                      <a:pt x="3377" y="1145"/>
                    </a:lnTo>
                    <a:lnTo>
                      <a:pt x="3377" y="1143"/>
                    </a:lnTo>
                    <a:lnTo>
                      <a:pt x="3378" y="1143"/>
                    </a:lnTo>
                    <a:lnTo>
                      <a:pt x="3378" y="1141"/>
                    </a:lnTo>
                    <a:lnTo>
                      <a:pt x="3380" y="1141"/>
                    </a:lnTo>
                    <a:lnTo>
                      <a:pt x="3380" y="1140"/>
                    </a:lnTo>
                    <a:lnTo>
                      <a:pt x="3382" y="1140"/>
                    </a:lnTo>
                    <a:lnTo>
                      <a:pt x="3382" y="1136"/>
                    </a:lnTo>
                    <a:lnTo>
                      <a:pt x="3383" y="1136"/>
                    </a:lnTo>
                    <a:lnTo>
                      <a:pt x="3383" y="1135"/>
                    </a:lnTo>
                    <a:lnTo>
                      <a:pt x="3385" y="1135"/>
                    </a:lnTo>
                    <a:lnTo>
                      <a:pt x="3385" y="1133"/>
                    </a:lnTo>
                    <a:lnTo>
                      <a:pt x="3387" y="1133"/>
                    </a:lnTo>
                    <a:lnTo>
                      <a:pt x="3387" y="1131"/>
                    </a:lnTo>
                    <a:lnTo>
                      <a:pt x="3388" y="1131"/>
                    </a:lnTo>
                    <a:lnTo>
                      <a:pt x="3388" y="1130"/>
                    </a:lnTo>
                    <a:lnTo>
                      <a:pt x="3390" y="1130"/>
                    </a:lnTo>
                    <a:lnTo>
                      <a:pt x="3390" y="1128"/>
                    </a:lnTo>
                    <a:lnTo>
                      <a:pt x="3392" y="1128"/>
                    </a:lnTo>
                    <a:lnTo>
                      <a:pt x="3392" y="1126"/>
                    </a:lnTo>
                    <a:lnTo>
                      <a:pt x="3393" y="1126"/>
                    </a:lnTo>
                    <a:lnTo>
                      <a:pt x="3393" y="1125"/>
                    </a:lnTo>
                    <a:lnTo>
                      <a:pt x="3395" y="1125"/>
                    </a:lnTo>
                    <a:lnTo>
                      <a:pt x="3395" y="1123"/>
                    </a:lnTo>
                    <a:lnTo>
                      <a:pt x="3397" y="1123"/>
                    </a:lnTo>
                    <a:lnTo>
                      <a:pt x="3397" y="1121"/>
                    </a:lnTo>
                    <a:lnTo>
                      <a:pt x="3398" y="1121"/>
                    </a:lnTo>
                    <a:lnTo>
                      <a:pt x="3398" y="1120"/>
                    </a:lnTo>
                    <a:lnTo>
                      <a:pt x="3400" y="1120"/>
                    </a:lnTo>
                    <a:lnTo>
                      <a:pt x="3400" y="1118"/>
                    </a:lnTo>
                    <a:lnTo>
                      <a:pt x="3402" y="1118"/>
                    </a:lnTo>
                    <a:lnTo>
                      <a:pt x="3402" y="1116"/>
                    </a:lnTo>
                    <a:lnTo>
                      <a:pt x="3403" y="1116"/>
                    </a:lnTo>
                    <a:lnTo>
                      <a:pt x="3403" y="1113"/>
                    </a:lnTo>
                    <a:lnTo>
                      <a:pt x="3405" y="1113"/>
                    </a:lnTo>
                    <a:lnTo>
                      <a:pt x="3405" y="1111"/>
                    </a:lnTo>
                    <a:lnTo>
                      <a:pt x="3407" y="1111"/>
                    </a:lnTo>
                    <a:lnTo>
                      <a:pt x="3407" y="1110"/>
                    </a:lnTo>
                    <a:lnTo>
                      <a:pt x="3408" y="1110"/>
                    </a:lnTo>
                    <a:lnTo>
                      <a:pt x="3408" y="1108"/>
                    </a:lnTo>
                    <a:lnTo>
                      <a:pt x="3410" y="1108"/>
                    </a:lnTo>
                    <a:lnTo>
                      <a:pt x="3410" y="1106"/>
                    </a:lnTo>
                    <a:lnTo>
                      <a:pt x="3412" y="1106"/>
                    </a:lnTo>
                    <a:lnTo>
                      <a:pt x="3412" y="1105"/>
                    </a:lnTo>
                    <a:lnTo>
                      <a:pt x="3413" y="1105"/>
                    </a:lnTo>
                    <a:lnTo>
                      <a:pt x="3413" y="1103"/>
                    </a:lnTo>
                    <a:lnTo>
                      <a:pt x="3415" y="1103"/>
                    </a:lnTo>
                    <a:lnTo>
                      <a:pt x="3415" y="1101"/>
                    </a:lnTo>
                    <a:lnTo>
                      <a:pt x="3417" y="1101"/>
                    </a:lnTo>
                    <a:lnTo>
                      <a:pt x="3417" y="1100"/>
                    </a:lnTo>
                    <a:lnTo>
                      <a:pt x="3418" y="1100"/>
                    </a:lnTo>
                    <a:lnTo>
                      <a:pt x="3418" y="1098"/>
                    </a:lnTo>
                    <a:lnTo>
                      <a:pt x="3420" y="1098"/>
                    </a:lnTo>
                    <a:lnTo>
                      <a:pt x="3420" y="1095"/>
                    </a:lnTo>
                    <a:lnTo>
                      <a:pt x="3422" y="1095"/>
                    </a:lnTo>
                    <a:lnTo>
                      <a:pt x="3422" y="1093"/>
                    </a:lnTo>
                    <a:lnTo>
                      <a:pt x="3423" y="1093"/>
                    </a:lnTo>
                    <a:lnTo>
                      <a:pt x="3423" y="1091"/>
                    </a:lnTo>
                    <a:lnTo>
                      <a:pt x="3425" y="1091"/>
                    </a:lnTo>
                    <a:lnTo>
                      <a:pt x="3425" y="1090"/>
                    </a:lnTo>
                    <a:lnTo>
                      <a:pt x="3427" y="1090"/>
                    </a:lnTo>
                    <a:lnTo>
                      <a:pt x="3427" y="1088"/>
                    </a:lnTo>
                    <a:lnTo>
                      <a:pt x="3428" y="1088"/>
                    </a:lnTo>
                    <a:lnTo>
                      <a:pt x="3428" y="1086"/>
                    </a:lnTo>
                    <a:lnTo>
                      <a:pt x="3430" y="1086"/>
                    </a:lnTo>
                    <a:lnTo>
                      <a:pt x="3430" y="1085"/>
                    </a:lnTo>
                    <a:lnTo>
                      <a:pt x="3432" y="1085"/>
                    </a:lnTo>
                    <a:lnTo>
                      <a:pt x="3432" y="1083"/>
                    </a:lnTo>
                    <a:lnTo>
                      <a:pt x="3433" y="1083"/>
                    </a:lnTo>
                    <a:lnTo>
                      <a:pt x="3433" y="1081"/>
                    </a:lnTo>
                    <a:lnTo>
                      <a:pt x="3435" y="1081"/>
                    </a:lnTo>
                    <a:lnTo>
                      <a:pt x="3435" y="1080"/>
                    </a:lnTo>
                    <a:lnTo>
                      <a:pt x="3437" y="1080"/>
                    </a:lnTo>
                    <a:lnTo>
                      <a:pt x="3437" y="1076"/>
                    </a:lnTo>
                    <a:lnTo>
                      <a:pt x="3438" y="1076"/>
                    </a:lnTo>
                    <a:lnTo>
                      <a:pt x="3438" y="1075"/>
                    </a:lnTo>
                    <a:lnTo>
                      <a:pt x="3440" y="1075"/>
                    </a:lnTo>
                    <a:lnTo>
                      <a:pt x="3440" y="1073"/>
                    </a:lnTo>
                    <a:lnTo>
                      <a:pt x="3442" y="1073"/>
                    </a:lnTo>
                    <a:lnTo>
                      <a:pt x="3442" y="1071"/>
                    </a:lnTo>
                    <a:lnTo>
                      <a:pt x="3443" y="1071"/>
                    </a:lnTo>
                    <a:lnTo>
                      <a:pt x="3443" y="1070"/>
                    </a:lnTo>
                    <a:lnTo>
                      <a:pt x="3445" y="1070"/>
                    </a:lnTo>
                    <a:lnTo>
                      <a:pt x="3445" y="1068"/>
                    </a:lnTo>
                    <a:lnTo>
                      <a:pt x="3447" y="1068"/>
                    </a:lnTo>
                    <a:lnTo>
                      <a:pt x="3447" y="1066"/>
                    </a:lnTo>
                    <a:lnTo>
                      <a:pt x="3448" y="1066"/>
                    </a:lnTo>
                    <a:lnTo>
                      <a:pt x="3448" y="1065"/>
                    </a:lnTo>
                    <a:lnTo>
                      <a:pt x="3450" y="1065"/>
                    </a:lnTo>
                    <a:lnTo>
                      <a:pt x="3450" y="1063"/>
                    </a:lnTo>
                    <a:lnTo>
                      <a:pt x="3452" y="1063"/>
                    </a:lnTo>
                    <a:lnTo>
                      <a:pt x="3452" y="1061"/>
                    </a:lnTo>
                    <a:lnTo>
                      <a:pt x="3453" y="1061"/>
                    </a:lnTo>
                    <a:lnTo>
                      <a:pt x="3453" y="1058"/>
                    </a:lnTo>
                    <a:lnTo>
                      <a:pt x="3455" y="1058"/>
                    </a:lnTo>
                    <a:lnTo>
                      <a:pt x="3455" y="1056"/>
                    </a:lnTo>
                    <a:lnTo>
                      <a:pt x="3457" y="1056"/>
                    </a:lnTo>
                    <a:lnTo>
                      <a:pt x="3457" y="1055"/>
                    </a:lnTo>
                    <a:lnTo>
                      <a:pt x="3458" y="1055"/>
                    </a:lnTo>
                    <a:lnTo>
                      <a:pt x="3458" y="1053"/>
                    </a:lnTo>
                    <a:lnTo>
                      <a:pt x="3460" y="1053"/>
                    </a:lnTo>
                    <a:lnTo>
                      <a:pt x="3460" y="1051"/>
                    </a:lnTo>
                    <a:lnTo>
                      <a:pt x="3462" y="1051"/>
                    </a:lnTo>
                    <a:lnTo>
                      <a:pt x="3462" y="1050"/>
                    </a:lnTo>
                    <a:lnTo>
                      <a:pt x="3463" y="1050"/>
                    </a:lnTo>
                    <a:lnTo>
                      <a:pt x="3463" y="1048"/>
                    </a:lnTo>
                    <a:lnTo>
                      <a:pt x="3465" y="1048"/>
                    </a:lnTo>
                    <a:lnTo>
                      <a:pt x="3465" y="1046"/>
                    </a:lnTo>
                    <a:lnTo>
                      <a:pt x="3467" y="1046"/>
                    </a:lnTo>
                    <a:lnTo>
                      <a:pt x="3467" y="1045"/>
                    </a:lnTo>
                    <a:lnTo>
                      <a:pt x="3468" y="1045"/>
                    </a:lnTo>
                    <a:lnTo>
                      <a:pt x="3468" y="1041"/>
                    </a:lnTo>
                    <a:lnTo>
                      <a:pt x="3470" y="1041"/>
                    </a:lnTo>
                    <a:lnTo>
                      <a:pt x="3470" y="1040"/>
                    </a:lnTo>
                    <a:lnTo>
                      <a:pt x="3472" y="1040"/>
                    </a:lnTo>
                    <a:lnTo>
                      <a:pt x="3472" y="1038"/>
                    </a:lnTo>
                    <a:lnTo>
                      <a:pt x="3473" y="1038"/>
                    </a:lnTo>
                    <a:lnTo>
                      <a:pt x="3473" y="1036"/>
                    </a:lnTo>
                    <a:lnTo>
                      <a:pt x="3475" y="1036"/>
                    </a:lnTo>
                    <a:lnTo>
                      <a:pt x="3475" y="1035"/>
                    </a:lnTo>
                    <a:lnTo>
                      <a:pt x="3477" y="1035"/>
                    </a:lnTo>
                    <a:lnTo>
                      <a:pt x="3477" y="1033"/>
                    </a:lnTo>
                    <a:lnTo>
                      <a:pt x="3478" y="1033"/>
                    </a:lnTo>
                    <a:lnTo>
                      <a:pt x="3478" y="1031"/>
                    </a:lnTo>
                    <a:lnTo>
                      <a:pt x="3480" y="1031"/>
                    </a:lnTo>
                    <a:lnTo>
                      <a:pt x="3480" y="1030"/>
                    </a:lnTo>
                    <a:lnTo>
                      <a:pt x="3482" y="1030"/>
                    </a:lnTo>
                    <a:lnTo>
                      <a:pt x="3482" y="1026"/>
                    </a:lnTo>
                    <a:lnTo>
                      <a:pt x="3483" y="1026"/>
                    </a:lnTo>
                    <a:lnTo>
                      <a:pt x="3483" y="1025"/>
                    </a:lnTo>
                    <a:lnTo>
                      <a:pt x="3485" y="1025"/>
                    </a:lnTo>
                    <a:lnTo>
                      <a:pt x="3485" y="1023"/>
                    </a:lnTo>
                    <a:lnTo>
                      <a:pt x="3487" y="1023"/>
                    </a:lnTo>
                    <a:lnTo>
                      <a:pt x="3487" y="1021"/>
                    </a:lnTo>
                    <a:lnTo>
                      <a:pt x="3488" y="1021"/>
                    </a:lnTo>
                    <a:lnTo>
                      <a:pt x="3488" y="1020"/>
                    </a:lnTo>
                    <a:lnTo>
                      <a:pt x="3490" y="1020"/>
                    </a:lnTo>
                    <a:lnTo>
                      <a:pt x="3490" y="1018"/>
                    </a:lnTo>
                    <a:lnTo>
                      <a:pt x="3492" y="1018"/>
                    </a:lnTo>
                    <a:lnTo>
                      <a:pt x="3492" y="1016"/>
                    </a:lnTo>
                    <a:lnTo>
                      <a:pt x="3493" y="1016"/>
                    </a:lnTo>
                    <a:lnTo>
                      <a:pt x="3493" y="1015"/>
                    </a:lnTo>
                    <a:lnTo>
                      <a:pt x="3495" y="1015"/>
                    </a:lnTo>
                    <a:lnTo>
                      <a:pt x="3495" y="1011"/>
                    </a:lnTo>
                    <a:lnTo>
                      <a:pt x="3497" y="1011"/>
                    </a:lnTo>
                    <a:lnTo>
                      <a:pt x="3497" y="1010"/>
                    </a:lnTo>
                    <a:lnTo>
                      <a:pt x="3498" y="1010"/>
                    </a:lnTo>
                    <a:lnTo>
                      <a:pt x="3498" y="1008"/>
                    </a:lnTo>
                    <a:lnTo>
                      <a:pt x="3500" y="1008"/>
                    </a:lnTo>
                    <a:lnTo>
                      <a:pt x="3500" y="1006"/>
                    </a:lnTo>
                    <a:lnTo>
                      <a:pt x="3502" y="1006"/>
                    </a:lnTo>
                    <a:lnTo>
                      <a:pt x="3502" y="1005"/>
                    </a:lnTo>
                    <a:lnTo>
                      <a:pt x="3503" y="1005"/>
                    </a:lnTo>
                    <a:lnTo>
                      <a:pt x="3503" y="1003"/>
                    </a:lnTo>
                    <a:lnTo>
                      <a:pt x="3505" y="1003"/>
                    </a:lnTo>
                    <a:lnTo>
                      <a:pt x="3505" y="1001"/>
                    </a:lnTo>
                    <a:lnTo>
                      <a:pt x="3507" y="1001"/>
                    </a:lnTo>
                    <a:lnTo>
                      <a:pt x="3507" y="1000"/>
                    </a:lnTo>
                    <a:lnTo>
                      <a:pt x="3508" y="1000"/>
                    </a:lnTo>
                    <a:lnTo>
                      <a:pt x="3508" y="998"/>
                    </a:lnTo>
                    <a:lnTo>
                      <a:pt x="3510" y="998"/>
                    </a:lnTo>
                    <a:lnTo>
                      <a:pt x="3510" y="995"/>
                    </a:lnTo>
                    <a:lnTo>
                      <a:pt x="3512" y="995"/>
                    </a:lnTo>
                    <a:lnTo>
                      <a:pt x="3512" y="993"/>
                    </a:lnTo>
                    <a:lnTo>
                      <a:pt x="3513" y="993"/>
                    </a:lnTo>
                    <a:lnTo>
                      <a:pt x="3513" y="991"/>
                    </a:lnTo>
                    <a:lnTo>
                      <a:pt x="3515" y="991"/>
                    </a:lnTo>
                    <a:lnTo>
                      <a:pt x="3515" y="990"/>
                    </a:lnTo>
                    <a:lnTo>
                      <a:pt x="3517" y="990"/>
                    </a:lnTo>
                    <a:lnTo>
                      <a:pt x="3517" y="988"/>
                    </a:lnTo>
                    <a:lnTo>
                      <a:pt x="3518" y="988"/>
                    </a:lnTo>
                    <a:lnTo>
                      <a:pt x="3518" y="986"/>
                    </a:lnTo>
                    <a:lnTo>
                      <a:pt x="3520" y="986"/>
                    </a:lnTo>
                    <a:lnTo>
                      <a:pt x="3520" y="985"/>
                    </a:lnTo>
                    <a:lnTo>
                      <a:pt x="3522" y="985"/>
                    </a:lnTo>
                    <a:lnTo>
                      <a:pt x="3522" y="981"/>
                    </a:lnTo>
                    <a:lnTo>
                      <a:pt x="3523" y="981"/>
                    </a:lnTo>
                    <a:lnTo>
                      <a:pt x="3523" y="980"/>
                    </a:lnTo>
                    <a:lnTo>
                      <a:pt x="3525" y="980"/>
                    </a:lnTo>
                    <a:lnTo>
                      <a:pt x="3525" y="978"/>
                    </a:lnTo>
                    <a:lnTo>
                      <a:pt x="3527" y="978"/>
                    </a:lnTo>
                    <a:lnTo>
                      <a:pt x="3527" y="976"/>
                    </a:lnTo>
                    <a:lnTo>
                      <a:pt x="3528" y="976"/>
                    </a:lnTo>
                    <a:lnTo>
                      <a:pt x="3528" y="975"/>
                    </a:lnTo>
                    <a:lnTo>
                      <a:pt x="3530" y="975"/>
                    </a:lnTo>
                    <a:lnTo>
                      <a:pt x="3530" y="973"/>
                    </a:lnTo>
                    <a:lnTo>
                      <a:pt x="3532" y="973"/>
                    </a:lnTo>
                    <a:lnTo>
                      <a:pt x="3532" y="971"/>
                    </a:lnTo>
                    <a:lnTo>
                      <a:pt x="3533" y="971"/>
                    </a:lnTo>
                    <a:lnTo>
                      <a:pt x="3533" y="968"/>
                    </a:lnTo>
                    <a:lnTo>
                      <a:pt x="3535" y="968"/>
                    </a:lnTo>
                    <a:lnTo>
                      <a:pt x="3535" y="966"/>
                    </a:lnTo>
                    <a:lnTo>
                      <a:pt x="3537" y="966"/>
                    </a:lnTo>
                    <a:lnTo>
                      <a:pt x="3537" y="965"/>
                    </a:lnTo>
                    <a:lnTo>
                      <a:pt x="3538" y="965"/>
                    </a:lnTo>
                    <a:lnTo>
                      <a:pt x="3538" y="963"/>
                    </a:lnTo>
                    <a:lnTo>
                      <a:pt x="3540" y="963"/>
                    </a:lnTo>
                    <a:lnTo>
                      <a:pt x="3540" y="961"/>
                    </a:lnTo>
                    <a:lnTo>
                      <a:pt x="3542" y="961"/>
                    </a:lnTo>
                    <a:lnTo>
                      <a:pt x="3542" y="960"/>
                    </a:lnTo>
                    <a:lnTo>
                      <a:pt x="3543" y="960"/>
                    </a:lnTo>
                    <a:lnTo>
                      <a:pt x="3543" y="958"/>
                    </a:lnTo>
                    <a:lnTo>
                      <a:pt x="3545" y="958"/>
                    </a:lnTo>
                    <a:lnTo>
                      <a:pt x="3545" y="955"/>
                    </a:lnTo>
                    <a:lnTo>
                      <a:pt x="3547" y="955"/>
                    </a:lnTo>
                    <a:lnTo>
                      <a:pt x="3547" y="953"/>
                    </a:lnTo>
                    <a:lnTo>
                      <a:pt x="3548" y="953"/>
                    </a:lnTo>
                    <a:lnTo>
                      <a:pt x="3548" y="951"/>
                    </a:lnTo>
                    <a:lnTo>
                      <a:pt x="3550" y="951"/>
                    </a:lnTo>
                    <a:lnTo>
                      <a:pt x="3550" y="950"/>
                    </a:lnTo>
                    <a:lnTo>
                      <a:pt x="3552" y="950"/>
                    </a:lnTo>
                    <a:lnTo>
                      <a:pt x="3552" y="948"/>
                    </a:lnTo>
                    <a:lnTo>
                      <a:pt x="3553" y="948"/>
                    </a:lnTo>
                    <a:lnTo>
                      <a:pt x="3553" y="946"/>
                    </a:lnTo>
                    <a:lnTo>
                      <a:pt x="3555" y="946"/>
                    </a:lnTo>
                    <a:lnTo>
                      <a:pt x="3555" y="945"/>
                    </a:lnTo>
                    <a:lnTo>
                      <a:pt x="3557" y="945"/>
                    </a:lnTo>
                    <a:lnTo>
                      <a:pt x="3557" y="941"/>
                    </a:lnTo>
                    <a:lnTo>
                      <a:pt x="3558" y="941"/>
                    </a:lnTo>
                    <a:lnTo>
                      <a:pt x="3558" y="940"/>
                    </a:lnTo>
                    <a:lnTo>
                      <a:pt x="3560" y="940"/>
                    </a:lnTo>
                    <a:lnTo>
                      <a:pt x="3560" y="938"/>
                    </a:lnTo>
                    <a:lnTo>
                      <a:pt x="3562" y="938"/>
                    </a:lnTo>
                    <a:lnTo>
                      <a:pt x="3562" y="936"/>
                    </a:lnTo>
                    <a:lnTo>
                      <a:pt x="3563" y="936"/>
                    </a:lnTo>
                    <a:lnTo>
                      <a:pt x="3563" y="935"/>
                    </a:lnTo>
                    <a:lnTo>
                      <a:pt x="3565" y="935"/>
                    </a:lnTo>
                    <a:lnTo>
                      <a:pt x="3565" y="933"/>
                    </a:lnTo>
                    <a:lnTo>
                      <a:pt x="3567" y="933"/>
                    </a:lnTo>
                    <a:lnTo>
                      <a:pt x="3567" y="931"/>
                    </a:lnTo>
                    <a:lnTo>
                      <a:pt x="3568" y="931"/>
                    </a:lnTo>
                    <a:lnTo>
                      <a:pt x="3568" y="928"/>
                    </a:lnTo>
                    <a:lnTo>
                      <a:pt x="3570" y="928"/>
                    </a:lnTo>
                    <a:lnTo>
                      <a:pt x="3570" y="926"/>
                    </a:lnTo>
                    <a:lnTo>
                      <a:pt x="3572" y="926"/>
                    </a:lnTo>
                    <a:lnTo>
                      <a:pt x="3572" y="925"/>
                    </a:lnTo>
                    <a:lnTo>
                      <a:pt x="3573" y="925"/>
                    </a:lnTo>
                    <a:lnTo>
                      <a:pt x="3573" y="923"/>
                    </a:lnTo>
                    <a:lnTo>
                      <a:pt x="3575" y="923"/>
                    </a:lnTo>
                    <a:lnTo>
                      <a:pt x="3575" y="921"/>
                    </a:lnTo>
                    <a:lnTo>
                      <a:pt x="3577" y="921"/>
                    </a:lnTo>
                    <a:lnTo>
                      <a:pt x="3577" y="920"/>
                    </a:lnTo>
                    <a:lnTo>
                      <a:pt x="3578" y="920"/>
                    </a:lnTo>
                    <a:lnTo>
                      <a:pt x="3578" y="916"/>
                    </a:lnTo>
                    <a:lnTo>
                      <a:pt x="3580" y="916"/>
                    </a:lnTo>
                    <a:lnTo>
                      <a:pt x="3580" y="915"/>
                    </a:lnTo>
                    <a:lnTo>
                      <a:pt x="3582" y="915"/>
                    </a:lnTo>
                    <a:lnTo>
                      <a:pt x="3582" y="913"/>
                    </a:lnTo>
                    <a:lnTo>
                      <a:pt x="3583" y="913"/>
                    </a:lnTo>
                    <a:lnTo>
                      <a:pt x="3583" y="911"/>
                    </a:lnTo>
                    <a:lnTo>
                      <a:pt x="3585" y="911"/>
                    </a:lnTo>
                    <a:lnTo>
                      <a:pt x="3585" y="910"/>
                    </a:lnTo>
                    <a:lnTo>
                      <a:pt x="3587" y="910"/>
                    </a:lnTo>
                    <a:lnTo>
                      <a:pt x="3587" y="908"/>
                    </a:lnTo>
                    <a:lnTo>
                      <a:pt x="3588" y="908"/>
                    </a:lnTo>
                    <a:lnTo>
                      <a:pt x="3588" y="905"/>
                    </a:lnTo>
                    <a:lnTo>
                      <a:pt x="3590" y="905"/>
                    </a:lnTo>
                    <a:lnTo>
                      <a:pt x="3590" y="903"/>
                    </a:lnTo>
                    <a:lnTo>
                      <a:pt x="3592" y="903"/>
                    </a:lnTo>
                    <a:lnTo>
                      <a:pt x="3592" y="901"/>
                    </a:lnTo>
                    <a:lnTo>
                      <a:pt x="3593" y="901"/>
                    </a:lnTo>
                    <a:lnTo>
                      <a:pt x="3593" y="900"/>
                    </a:lnTo>
                    <a:lnTo>
                      <a:pt x="3595" y="900"/>
                    </a:lnTo>
                    <a:lnTo>
                      <a:pt x="3595" y="898"/>
                    </a:lnTo>
                    <a:lnTo>
                      <a:pt x="3597" y="898"/>
                    </a:lnTo>
                    <a:lnTo>
                      <a:pt x="3597" y="896"/>
                    </a:lnTo>
                    <a:lnTo>
                      <a:pt x="3598" y="896"/>
                    </a:lnTo>
                    <a:lnTo>
                      <a:pt x="3598" y="893"/>
                    </a:lnTo>
                    <a:lnTo>
                      <a:pt x="3600" y="893"/>
                    </a:lnTo>
                    <a:lnTo>
                      <a:pt x="3600" y="891"/>
                    </a:lnTo>
                    <a:lnTo>
                      <a:pt x="3602" y="891"/>
                    </a:lnTo>
                    <a:lnTo>
                      <a:pt x="3602" y="890"/>
                    </a:lnTo>
                    <a:lnTo>
                      <a:pt x="3603" y="890"/>
                    </a:lnTo>
                    <a:lnTo>
                      <a:pt x="3603" y="888"/>
                    </a:lnTo>
                    <a:lnTo>
                      <a:pt x="3605" y="888"/>
                    </a:lnTo>
                    <a:lnTo>
                      <a:pt x="3605" y="886"/>
                    </a:lnTo>
                    <a:lnTo>
                      <a:pt x="3607" y="886"/>
                    </a:lnTo>
                    <a:lnTo>
                      <a:pt x="3607" y="885"/>
                    </a:lnTo>
                    <a:lnTo>
                      <a:pt x="3608" y="885"/>
                    </a:lnTo>
                    <a:lnTo>
                      <a:pt x="3608" y="881"/>
                    </a:lnTo>
                    <a:lnTo>
                      <a:pt x="3610" y="881"/>
                    </a:lnTo>
                    <a:lnTo>
                      <a:pt x="3610" y="880"/>
                    </a:lnTo>
                    <a:lnTo>
                      <a:pt x="3612" y="880"/>
                    </a:lnTo>
                    <a:lnTo>
                      <a:pt x="3612" y="878"/>
                    </a:lnTo>
                    <a:lnTo>
                      <a:pt x="3613" y="878"/>
                    </a:lnTo>
                    <a:lnTo>
                      <a:pt x="3613" y="876"/>
                    </a:lnTo>
                    <a:lnTo>
                      <a:pt x="3615" y="876"/>
                    </a:lnTo>
                    <a:lnTo>
                      <a:pt x="3615" y="875"/>
                    </a:lnTo>
                    <a:lnTo>
                      <a:pt x="3617" y="875"/>
                    </a:lnTo>
                    <a:lnTo>
                      <a:pt x="3617" y="873"/>
                    </a:lnTo>
                    <a:lnTo>
                      <a:pt x="3618" y="873"/>
                    </a:lnTo>
                    <a:lnTo>
                      <a:pt x="3618" y="870"/>
                    </a:lnTo>
                    <a:lnTo>
                      <a:pt x="3620" y="870"/>
                    </a:lnTo>
                    <a:lnTo>
                      <a:pt x="3620" y="868"/>
                    </a:lnTo>
                    <a:lnTo>
                      <a:pt x="3622" y="868"/>
                    </a:lnTo>
                    <a:lnTo>
                      <a:pt x="3622" y="866"/>
                    </a:lnTo>
                    <a:lnTo>
                      <a:pt x="3623" y="866"/>
                    </a:lnTo>
                    <a:lnTo>
                      <a:pt x="3623" y="865"/>
                    </a:lnTo>
                    <a:lnTo>
                      <a:pt x="3625" y="865"/>
                    </a:lnTo>
                    <a:lnTo>
                      <a:pt x="3625" y="863"/>
                    </a:lnTo>
                    <a:lnTo>
                      <a:pt x="3627" y="863"/>
                    </a:lnTo>
                    <a:lnTo>
                      <a:pt x="3627" y="860"/>
                    </a:lnTo>
                    <a:lnTo>
                      <a:pt x="3628" y="860"/>
                    </a:lnTo>
                    <a:lnTo>
                      <a:pt x="3628" y="858"/>
                    </a:lnTo>
                    <a:lnTo>
                      <a:pt x="3630" y="858"/>
                    </a:lnTo>
                    <a:lnTo>
                      <a:pt x="3630" y="856"/>
                    </a:lnTo>
                    <a:lnTo>
                      <a:pt x="3632" y="856"/>
                    </a:lnTo>
                    <a:lnTo>
                      <a:pt x="3632" y="855"/>
                    </a:lnTo>
                    <a:lnTo>
                      <a:pt x="3633" y="855"/>
                    </a:lnTo>
                    <a:lnTo>
                      <a:pt x="3633" y="853"/>
                    </a:lnTo>
                    <a:lnTo>
                      <a:pt x="3635" y="853"/>
                    </a:lnTo>
                    <a:lnTo>
                      <a:pt x="3635" y="850"/>
                    </a:lnTo>
                    <a:lnTo>
                      <a:pt x="3637" y="850"/>
                    </a:lnTo>
                    <a:lnTo>
                      <a:pt x="3637" y="848"/>
                    </a:lnTo>
                    <a:lnTo>
                      <a:pt x="3638" y="848"/>
                    </a:lnTo>
                    <a:lnTo>
                      <a:pt x="3638" y="846"/>
                    </a:lnTo>
                    <a:lnTo>
                      <a:pt x="3640" y="846"/>
                    </a:lnTo>
                    <a:lnTo>
                      <a:pt x="3640" y="845"/>
                    </a:lnTo>
                    <a:lnTo>
                      <a:pt x="3642" y="845"/>
                    </a:lnTo>
                    <a:lnTo>
                      <a:pt x="3642" y="843"/>
                    </a:lnTo>
                    <a:lnTo>
                      <a:pt x="3643" y="843"/>
                    </a:lnTo>
                    <a:lnTo>
                      <a:pt x="3643" y="841"/>
                    </a:lnTo>
                    <a:lnTo>
                      <a:pt x="3645" y="841"/>
                    </a:lnTo>
                    <a:lnTo>
                      <a:pt x="3645" y="838"/>
                    </a:lnTo>
                    <a:lnTo>
                      <a:pt x="3647" y="838"/>
                    </a:lnTo>
                    <a:lnTo>
                      <a:pt x="3647" y="836"/>
                    </a:lnTo>
                    <a:lnTo>
                      <a:pt x="3648" y="836"/>
                    </a:lnTo>
                    <a:lnTo>
                      <a:pt x="3648" y="835"/>
                    </a:lnTo>
                    <a:lnTo>
                      <a:pt x="3650" y="835"/>
                    </a:lnTo>
                    <a:lnTo>
                      <a:pt x="3650" y="833"/>
                    </a:lnTo>
                    <a:lnTo>
                      <a:pt x="3652" y="833"/>
                    </a:lnTo>
                    <a:lnTo>
                      <a:pt x="3652" y="831"/>
                    </a:lnTo>
                    <a:lnTo>
                      <a:pt x="3653" y="831"/>
                    </a:lnTo>
                    <a:lnTo>
                      <a:pt x="3653" y="828"/>
                    </a:lnTo>
                    <a:lnTo>
                      <a:pt x="3655" y="828"/>
                    </a:lnTo>
                    <a:lnTo>
                      <a:pt x="3655" y="826"/>
                    </a:lnTo>
                    <a:lnTo>
                      <a:pt x="3657" y="826"/>
                    </a:lnTo>
                    <a:lnTo>
                      <a:pt x="3657" y="825"/>
                    </a:lnTo>
                    <a:lnTo>
                      <a:pt x="3658" y="825"/>
                    </a:lnTo>
                    <a:lnTo>
                      <a:pt x="3658" y="823"/>
                    </a:lnTo>
                    <a:lnTo>
                      <a:pt x="3660" y="823"/>
                    </a:lnTo>
                    <a:lnTo>
                      <a:pt x="3660" y="821"/>
                    </a:lnTo>
                    <a:lnTo>
                      <a:pt x="3662" y="821"/>
                    </a:lnTo>
                    <a:lnTo>
                      <a:pt x="3662" y="818"/>
                    </a:lnTo>
                    <a:lnTo>
                      <a:pt x="3663" y="818"/>
                    </a:lnTo>
                    <a:lnTo>
                      <a:pt x="3663" y="816"/>
                    </a:lnTo>
                    <a:lnTo>
                      <a:pt x="3665" y="816"/>
                    </a:lnTo>
                    <a:lnTo>
                      <a:pt x="3665" y="815"/>
                    </a:lnTo>
                    <a:lnTo>
                      <a:pt x="3667" y="815"/>
                    </a:lnTo>
                    <a:lnTo>
                      <a:pt x="3667" y="813"/>
                    </a:lnTo>
                    <a:lnTo>
                      <a:pt x="3668" y="813"/>
                    </a:lnTo>
                    <a:lnTo>
                      <a:pt x="3668" y="811"/>
                    </a:lnTo>
                    <a:lnTo>
                      <a:pt x="3670" y="811"/>
                    </a:lnTo>
                    <a:lnTo>
                      <a:pt x="3670" y="810"/>
                    </a:lnTo>
                    <a:lnTo>
                      <a:pt x="3672" y="810"/>
                    </a:lnTo>
                    <a:lnTo>
                      <a:pt x="3672" y="806"/>
                    </a:lnTo>
                    <a:lnTo>
                      <a:pt x="3673" y="806"/>
                    </a:lnTo>
                    <a:lnTo>
                      <a:pt x="3673" y="805"/>
                    </a:lnTo>
                    <a:lnTo>
                      <a:pt x="3675" y="805"/>
                    </a:lnTo>
                    <a:lnTo>
                      <a:pt x="3675" y="803"/>
                    </a:lnTo>
                    <a:lnTo>
                      <a:pt x="3677" y="803"/>
                    </a:lnTo>
                    <a:lnTo>
                      <a:pt x="3677" y="801"/>
                    </a:lnTo>
                    <a:lnTo>
                      <a:pt x="3678" y="801"/>
                    </a:lnTo>
                    <a:lnTo>
                      <a:pt x="3678" y="798"/>
                    </a:lnTo>
                    <a:lnTo>
                      <a:pt x="3680" y="798"/>
                    </a:lnTo>
                    <a:lnTo>
                      <a:pt x="3680" y="796"/>
                    </a:lnTo>
                    <a:lnTo>
                      <a:pt x="3682" y="796"/>
                    </a:lnTo>
                    <a:lnTo>
                      <a:pt x="3682" y="795"/>
                    </a:lnTo>
                    <a:lnTo>
                      <a:pt x="3683" y="795"/>
                    </a:lnTo>
                    <a:lnTo>
                      <a:pt x="3683" y="793"/>
                    </a:lnTo>
                    <a:lnTo>
                      <a:pt x="3685" y="793"/>
                    </a:lnTo>
                    <a:lnTo>
                      <a:pt x="3685" y="791"/>
                    </a:lnTo>
                    <a:lnTo>
                      <a:pt x="3687" y="791"/>
                    </a:lnTo>
                    <a:lnTo>
                      <a:pt x="3687" y="788"/>
                    </a:lnTo>
                    <a:lnTo>
                      <a:pt x="3688" y="788"/>
                    </a:lnTo>
                    <a:lnTo>
                      <a:pt x="3688" y="786"/>
                    </a:lnTo>
                    <a:lnTo>
                      <a:pt x="3690" y="786"/>
                    </a:lnTo>
                    <a:lnTo>
                      <a:pt x="3690" y="785"/>
                    </a:lnTo>
                    <a:lnTo>
                      <a:pt x="3692" y="785"/>
                    </a:lnTo>
                    <a:lnTo>
                      <a:pt x="3692" y="783"/>
                    </a:lnTo>
                    <a:lnTo>
                      <a:pt x="3693" y="783"/>
                    </a:lnTo>
                    <a:lnTo>
                      <a:pt x="3693" y="781"/>
                    </a:lnTo>
                    <a:lnTo>
                      <a:pt x="3695" y="781"/>
                    </a:lnTo>
                    <a:lnTo>
                      <a:pt x="3695" y="778"/>
                    </a:lnTo>
                    <a:lnTo>
                      <a:pt x="3697" y="778"/>
                    </a:lnTo>
                    <a:lnTo>
                      <a:pt x="3697" y="776"/>
                    </a:lnTo>
                    <a:lnTo>
                      <a:pt x="3698" y="776"/>
                    </a:lnTo>
                    <a:lnTo>
                      <a:pt x="3698" y="775"/>
                    </a:lnTo>
                    <a:lnTo>
                      <a:pt x="3700" y="775"/>
                    </a:lnTo>
                    <a:lnTo>
                      <a:pt x="3700" y="773"/>
                    </a:lnTo>
                    <a:lnTo>
                      <a:pt x="3702" y="773"/>
                    </a:lnTo>
                    <a:lnTo>
                      <a:pt x="3702" y="771"/>
                    </a:lnTo>
                    <a:lnTo>
                      <a:pt x="3703" y="771"/>
                    </a:lnTo>
                    <a:lnTo>
                      <a:pt x="3703" y="768"/>
                    </a:lnTo>
                    <a:lnTo>
                      <a:pt x="3705" y="768"/>
                    </a:lnTo>
                    <a:lnTo>
                      <a:pt x="3705" y="766"/>
                    </a:lnTo>
                    <a:lnTo>
                      <a:pt x="3707" y="766"/>
                    </a:lnTo>
                    <a:lnTo>
                      <a:pt x="3707" y="765"/>
                    </a:lnTo>
                    <a:lnTo>
                      <a:pt x="3708" y="765"/>
                    </a:lnTo>
                    <a:lnTo>
                      <a:pt x="3708" y="763"/>
                    </a:lnTo>
                    <a:lnTo>
                      <a:pt x="3710" y="763"/>
                    </a:lnTo>
                    <a:lnTo>
                      <a:pt x="3710" y="760"/>
                    </a:lnTo>
                    <a:lnTo>
                      <a:pt x="3712" y="760"/>
                    </a:lnTo>
                    <a:lnTo>
                      <a:pt x="3712" y="758"/>
                    </a:lnTo>
                    <a:lnTo>
                      <a:pt x="3713" y="758"/>
                    </a:lnTo>
                    <a:lnTo>
                      <a:pt x="3713" y="756"/>
                    </a:lnTo>
                    <a:lnTo>
                      <a:pt x="3715" y="756"/>
                    </a:lnTo>
                    <a:lnTo>
                      <a:pt x="3715" y="755"/>
                    </a:lnTo>
                    <a:lnTo>
                      <a:pt x="3717" y="755"/>
                    </a:lnTo>
                    <a:lnTo>
                      <a:pt x="3717" y="753"/>
                    </a:lnTo>
                    <a:lnTo>
                      <a:pt x="3718" y="753"/>
                    </a:lnTo>
                    <a:lnTo>
                      <a:pt x="3718" y="750"/>
                    </a:lnTo>
                    <a:lnTo>
                      <a:pt x="3720" y="750"/>
                    </a:lnTo>
                    <a:lnTo>
                      <a:pt x="3720" y="748"/>
                    </a:lnTo>
                    <a:lnTo>
                      <a:pt x="3722" y="748"/>
                    </a:lnTo>
                    <a:lnTo>
                      <a:pt x="3722" y="746"/>
                    </a:lnTo>
                    <a:lnTo>
                      <a:pt x="3723" y="746"/>
                    </a:lnTo>
                    <a:lnTo>
                      <a:pt x="3723" y="745"/>
                    </a:lnTo>
                    <a:lnTo>
                      <a:pt x="3725" y="745"/>
                    </a:lnTo>
                    <a:lnTo>
                      <a:pt x="3725" y="741"/>
                    </a:lnTo>
                    <a:lnTo>
                      <a:pt x="3727" y="741"/>
                    </a:lnTo>
                    <a:lnTo>
                      <a:pt x="3727" y="740"/>
                    </a:lnTo>
                    <a:lnTo>
                      <a:pt x="3728" y="740"/>
                    </a:lnTo>
                    <a:lnTo>
                      <a:pt x="3728" y="738"/>
                    </a:lnTo>
                    <a:lnTo>
                      <a:pt x="3730" y="738"/>
                    </a:lnTo>
                    <a:lnTo>
                      <a:pt x="3730" y="736"/>
                    </a:lnTo>
                    <a:lnTo>
                      <a:pt x="3732" y="736"/>
                    </a:lnTo>
                    <a:lnTo>
                      <a:pt x="3732" y="735"/>
                    </a:lnTo>
                    <a:lnTo>
                      <a:pt x="3733" y="735"/>
                    </a:lnTo>
                    <a:lnTo>
                      <a:pt x="3733" y="731"/>
                    </a:lnTo>
                    <a:lnTo>
                      <a:pt x="3735" y="731"/>
                    </a:lnTo>
                    <a:lnTo>
                      <a:pt x="3735" y="730"/>
                    </a:lnTo>
                    <a:lnTo>
                      <a:pt x="3737" y="730"/>
                    </a:lnTo>
                    <a:lnTo>
                      <a:pt x="3737" y="728"/>
                    </a:lnTo>
                    <a:lnTo>
                      <a:pt x="3738" y="728"/>
                    </a:lnTo>
                    <a:lnTo>
                      <a:pt x="3738" y="726"/>
                    </a:lnTo>
                    <a:lnTo>
                      <a:pt x="3740" y="726"/>
                    </a:lnTo>
                    <a:lnTo>
                      <a:pt x="3740" y="723"/>
                    </a:lnTo>
                    <a:lnTo>
                      <a:pt x="3742" y="723"/>
                    </a:lnTo>
                    <a:lnTo>
                      <a:pt x="3742" y="721"/>
                    </a:lnTo>
                    <a:lnTo>
                      <a:pt x="3743" y="721"/>
                    </a:lnTo>
                    <a:lnTo>
                      <a:pt x="3743" y="720"/>
                    </a:lnTo>
                    <a:lnTo>
                      <a:pt x="3745" y="720"/>
                    </a:lnTo>
                    <a:lnTo>
                      <a:pt x="3745" y="718"/>
                    </a:lnTo>
                    <a:lnTo>
                      <a:pt x="3747" y="718"/>
                    </a:lnTo>
                    <a:lnTo>
                      <a:pt x="3747" y="715"/>
                    </a:lnTo>
                    <a:lnTo>
                      <a:pt x="3748" y="715"/>
                    </a:lnTo>
                    <a:lnTo>
                      <a:pt x="3748" y="713"/>
                    </a:lnTo>
                    <a:lnTo>
                      <a:pt x="3750" y="713"/>
                    </a:lnTo>
                    <a:lnTo>
                      <a:pt x="3750" y="711"/>
                    </a:lnTo>
                    <a:lnTo>
                      <a:pt x="3752" y="711"/>
                    </a:lnTo>
                    <a:lnTo>
                      <a:pt x="3752" y="710"/>
                    </a:lnTo>
                    <a:lnTo>
                      <a:pt x="3753" y="710"/>
                    </a:lnTo>
                    <a:lnTo>
                      <a:pt x="3753" y="708"/>
                    </a:lnTo>
                    <a:lnTo>
                      <a:pt x="3755" y="708"/>
                    </a:lnTo>
                    <a:lnTo>
                      <a:pt x="3755" y="705"/>
                    </a:lnTo>
                    <a:lnTo>
                      <a:pt x="3757" y="705"/>
                    </a:lnTo>
                    <a:lnTo>
                      <a:pt x="3757" y="703"/>
                    </a:lnTo>
                    <a:lnTo>
                      <a:pt x="3758" y="703"/>
                    </a:lnTo>
                    <a:lnTo>
                      <a:pt x="3758" y="701"/>
                    </a:lnTo>
                    <a:lnTo>
                      <a:pt x="3760" y="701"/>
                    </a:lnTo>
                    <a:lnTo>
                      <a:pt x="3760" y="700"/>
                    </a:lnTo>
                    <a:lnTo>
                      <a:pt x="3762" y="700"/>
                    </a:lnTo>
                    <a:lnTo>
                      <a:pt x="3762" y="696"/>
                    </a:lnTo>
                    <a:lnTo>
                      <a:pt x="3763" y="696"/>
                    </a:lnTo>
                    <a:lnTo>
                      <a:pt x="3763" y="695"/>
                    </a:lnTo>
                    <a:lnTo>
                      <a:pt x="3765" y="695"/>
                    </a:lnTo>
                    <a:lnTo>
                      <a:pt x="3765" y="693"/>
                    </a:lnTo>
                    <a:lnTo>
                      <a:pt x="3767" y="693"/>
                    </a:lnTo>
                    <a:lnTo>
                      <a:pt x="3767" y="691"/>
                    </a:lnTo>
                    <a:lnTo>
                      <a:pt x="3768" y="691"/>
                    </a:lnTo>
                    <a:lnTo>
                      <a:pt x="3768" y="688"/>
                    </a:lnTo>
                    <a:lnTo>
                      <a:pt x="3770" y="688"/>
                    </a:lnTo>
                    <a:lnTo>
                      <a:pt x="3770" y="686"/>
                    </a:lnTo>
                    <a:lnTo>
                      <a:pt x="3772" y="686"/>
                    </a:lnTo>
                    <a:lnTo>
                      <a:pt x="3772" y="685"/>
                    </a:lnTo>
                    <a:lnTo>
                      <a:pt x="3773" y="685"/>
                    </a:lnTo>
                    <a:lnTo>
                      <a:pt x="3773" y="683"/>
                    </a:lnTo>
                    <a:lnTo>
                      <a:pt x="3775" y="683"/>
                    </a:lnTo>
                    <a:lnTo>
                      <a:pt x="3775" y="680"/>
                    </a:lnTo>
                    <a:lnTo>
                      <a:pt x="3777" y="680"/>
                    </a:lnTo>
                    <a:lnTo>
                      <a:pt x="3777" y="678"/>
                    </a:lnTo>
                    <a:lnTo>
                      <a:pt x="3778" y="678"/>
                    </a:lnTo>
                    <a:lnTo>
                      <a:pt x="3778" y="676"/>
                    </a:lnTo>
                    <a:lnTo>
                      <a:pt x="3780" y="676"/>
                    </a:lnTo>
                    <a:lnTo>
                      <a:pt x="3780" y="675"/>
                    </a:lnTo>
                    <a:lnTo>
                      <a:pt x="3782" y="675"/>
                    </a:lnTo>
                    <a:lnTo>
                      <a:pt x="3782" y="671"/>
                    </a:lnTo>
                    <a:lnTo>
                      <a:pt x="3783" y="671"/>
                    </a:lnTo>
                    <a:lnTo>
                      <a:pt x="3783" y="670"/>
                    </a:lnTo>
                    <a:lnTo>
                      <a:pt x="3785" y="670"/>
                    </a:lnTo>
                    <a:lnTo>
                      <a:pt x="3785" y="668"/>
                    </a:lnTo>
                    <a:lnTo>
                      <a:pt x="3787" y="668"/>
                    </a:lnTo>
                    <a:lnTo>
                      <a:pt x="3787" y="666"/>
                    </a:lnTo>
                    <a:lnTo>
                      <a:pt x="3788" y="666"/>
                    </a:lnTo>
                    <a:lnTo>
                      <a:pt x="3788" y="663"/>
                    </a:lnTo>
                    <a:lnTo>
                      <a:pt x="3790" y="663"/>
                    </a:lnTo>
                    <a:lnTo>
                      <a:pt x="3790" y="661"/>
                    </a:lnTo>
                    <a:lnTo>
                      <a:pt x="3792" y="661"/>
                    </a:lnTo>
                    <a:lnTo>
                      <a:pt x="3792" y="660"/>
                    </a:lnTo>
                    <a:lnTo>
                      <a:pt x="3793" y="660"/>
                    </a:lnTo>
                    <a:lnTo>
                      <a:pt x="3793" y="658"/>
                    </a:lnTo>
                    <a:lnTo>
                      <a:pt x="3795" y="658"/>
                    </a:lnTo>
                    <a:lnTo>
                      <a:pt x="3795" y="655"/>
                    </a:lnTo>
                    <a:lnTo>
                      <a:pt x="3797" y="655"/>
                    </a:lnTo>
                    <a:lnTo>
                      <a:pt x="3797" y="653"/>
                    </a:lnTo>
                    <a:lnTo>
                      <a:pt x="3798" y="653"/>
                    </a:lnTo>
                    <a:lnTo>
                      <a:pt x="3798" y="651"/>
                    </a:lnTo>
                    <a:lnTo>
                      <a:pt x="3800" y="651"/>
                    </a:lnTo>
                    <a:lnTo>
                      <a:pt x="3800" y="650"/>
                    </a:lnTo>
                    <a:lnTo>
                      <a:pt x="3802" y="650"/>
                    </a:lnTo>
                    <a:lnTo>
                      <a:pt x="3802" y="646"/>
                    </a:lnTo>
                    <a:lnTo>
                      <a:pt x="3803" y="646"/>
                    </a:lnTo>
                    <a:lnTo>
                      <a:pt x="3803" y="645"/>
                    </a:lnTo>
                    <a:lnTo>
                      <a:pt x="3805" y="645"/>
                    </a:lnTo>
                    <a:lnTo>
                      <a:pt x="3805" y="643"/>
                    </a:lnTo>
                    <a:lnTo>
                      <a:pt x="3807" y="643"/>
                    </a:lnTo>
                    <a:lnTo>
                      <a:pt x="3807" y="641"/>
                    </a:lnTo>
                    <a:lnTo>
                      <a:pt x="3808" y="641"/>
                    </a:lnTo>
                    <a:lnTo>
                      <a:pt x="3808" y="638"/>
                    </a:lnTo>
                    <a:lnTo>
                      <a:pt x="3810" y="638"/>
                    </a:lnTo>
                    <a:lnTo>
                      <a:pt x="3810" y="636"/>
                    </a:lnTo>
                    <a:lnTo>
                      <a:pt x="3812" y="636"/>
                    </a:lnTo>
                    <a:lnTo>
                      <a:pt x="3812" y="635"/>
                    </a:lnTo>
                    <a:lnTo>
                      <a:pt x="3813" y="635"/>
                    </a:lnTo>
                    <a:lnTo>
                      <a:pt x="3813" y="633"/>
                    </a:lnTo>
                    <a:lnTo>
                      <a:pt x="3815" y="633"/>
                    </a:lnTo>
                    <a:lnTo>
                      <a:pt x="3815" y="630"/>
                    </a:lnTo>
                    <a:lnTo>
                      <a:pt x="3817" y="630"/>
                    </a:lnTo>
                    <a:lnTo>
                      <a:pt x="3817" y="628"/>
                    </a:lnTo>
                    <a:lnTo>
                      <a:pt x="3818" y="628"/>
                    </a:lnTo>
                    <a:lnTo>
                      <a:pt x="3818" y="626"/>
                    </a:lnTo>
                    <a:lnTo>
                      <a:pt x="3820" y="626"/>
                    </a:lnTo>
                    <a:lnTo>
                      <a:pt x="3820" y="625"/>
                    </a:lnTo>
                    <a:lnTo>
                      <a:pt x="3822" y="625"/>
                    </a:lnTo>
                    <a:lnTo>
                      <a:pt x="3822" y="621"/>
                    </a:lnTo>
                    <a:lnTo>
                      <a:pt x="3823" y="621"/>
                    </a:lnTo>
                    <a:lnTo>
                      <a:pt x="3823" y="620"/>
                    </a:lnTo>
                    <a:lnTo>
                      <a:pt x="3825" y="620"/>
                    </a:lnTo>
                    <a:lnTo>
                      <a:pt x="3825" y="618"/>
                    </a:lnTo>
                    <a:lnTo>
                      <a:pt x="3827" y="618"/>
                    </a:lnTo>
                    <a:lnTo>
                      <a:pt x="3827" y="615"/>
                    </a:lnTo>
                    <a:lnTo>
                      <a:pt x="3828" y="615"/>
                    </a:lnTo>
                    <a:lnTo>
                      <a:pt x="3828" y="613"/>
                    </a:lnTo>
                    <a:lnTo>
                      <a:pt x="3830" y="613"/>
                    </a:lnTo>
                    <a:lnTo>
                      <a:pt x="3830" y="611"/>
                    </a:lnTo>
                    <a:lnTo>
                      <a:pt x="3832" y="611"/>
                    </a:lnTo>
                    <a:lnTo>
                      <a:pt x="3832" y="610"/>
                    </a:lnTo>
                    <a:lnTo>
                      <a:pt x="3833" y="610"/>
                    </a:lnTo>
                    <a:lnTo>
                      <a:pt x="3833" y="606"/>
                    </a:lnTo>
                    <a:lnTo>
                      <a:pt x="3835" y="606"/>
                    </a:lnTo>
                    <a:lnTo>
                      <a:pt x="3835" y="605"/>
                    </a:lnTo>
                    <a:lnTo>
                      <a:pt x="3837" y="605"/>
                    </a:lnTo>
                    <a:lnTo>
                      <a:pt x="3837" y="603"/>
                    </a:lnTo>
                    <a:lnTo>
                      <a:pt x="3838" y="603"/>
                    </a:lnTo>
                    <a:lnTo>
                      <a:pt x="3838" y="601"/>
                    </a:lnTo>
                    <a:lnTo>
                      <a:pt x="3840" y="601"/>
                    </a:lnTo>
                    <a:lnTo>
                      <a:pt x="3840" y="598"/>
                    </a:lnTo>
                    <a:lnTo>
                      <a:pt x="3842" y="598"/>
                    </a:lnTo>
                    <a:lnTo>
                      <a:pt x="3842" y="596"/>
                    </a:lnTo>
                    <a:lnTo>
                      <a:pt x="3843" y="596"/>
                    </a:lnTo>
                    <a:lnTo>
                      <a:pt x="3843" y="595"/>
                    </a:lnTo>
                    <a:lnTo>
                      <a:pt x="3845" y="595"/>
                    </a:lnTo>
                    <a:lnTo>
                      <a:pt x="3845" y="591"/>
                    </a:lnTo>
                    <a:lnTo>
                      <a:pt x="3847" y="591"/>
                    </a:lnTo>
                    <a:lnTo>
                      <a:pt x="3847" y="590"/>
                    </a:lnTo>
                    <a:lnTo>
                      <a:pt x="3848" y="590"/>
                    </a:lnTo>
                    <a:lnTo>
                      <a:pt x="3848" y="588"/>
                    </a:lnTo>
                    <a:lnTo>
                      <a:pt x="3850" y="588"/>
                    </a:lnTo>
                    <a:lnTo>
                      <a:pt x="3850" y="586"/>
                    </a:lnTo>
                    <a:lnTo>
                      <a:pt x="3852" y="586"/>
                    </a:lnTo>
                    <a:lnTo>
                      <a:pt x="3852" y="583"/>
                    </a:lnTo>
                    <a:lnTo>
                      <a:pt x="3853" y="583"/>
                    </a:lnTo>
                    <a:lnTo>
                      <a:pt x="3853" y="581"/>
                    </a:lnTo>
                    <a:lnTo>
                      <a:pt x="3855" y="581"/>
                    </a:lnTo>
                    <a:lnTo>
                      <a:pt x="3855" y="580"/>
                    </a:lnTo>
                    <a:lnTo>
                      <a:pt x="3857" y="580"/>
                    </a:lnTo>
                    <a:lnTo>
                      <a:pt x="3857" y="578"/>
                    </a:lnTo>
                    <a:lnTo>
                      <a:pt x="3858" y="578"/>
                    </a:lnTo>
                    <a:lnTo>
                      <a:pt x="3858" y="575"/>
                    </a:lnTo>
                    <a:lnTo>
                      <a:pt x="3860" y="575"/>
                    </a:lnTo>
                    <a:lnTo>
                      <a:pt x="3860" y="573"/>
                    </a:lnTo>
                    <a:lnTo>
                      <a:pt x="3862" y="573"/>
                    </a:lnTo>
                    <a:lnTo>
                      <a:pt x="3862" y="571"/>
                    </a:lnTo>
                    <a:lnTo>
                      <a:pt x="3863" y="571"/>
                    </a:lnTo>
                    <a:lnTo>
                      <a:pt x="3863" y="568"/>
                    </a:lnTo>
                    <a:lnTo>
                      <a:pt x="3865" y="568"/>
                    </a:lnTo>
                    <a:lnTo>
                      <a:pt x="3865" y="566"/>
                    </a:lnTo>
                    <a:lnTo>
                      <a:pt x="3867" y="566"/>
                    </a:lnTo>
                    <a:lnTo>
                      <a:pt x="3867" y="565"/>
                    </a:lnTo>
                    <a:lnTo>
                      <a:pt x="3868" y="565"/>
                    </a:lnTo>
                    <a:lnTo>
                      <a:pt x="3868" y="561"/>
                    </a:lnTo>
                    <a:lnTo>
                      <a:pt x="3870" y="561"/>
                    </a:lnTo>
                    <a:lnTo>
                      <a:pt x="3870" y="560"/>
                    </a:lnTo>
                    <a:lnTo>
                      <a:pt x="3872" y="560"/>
                    </a:lnTo>
                    <a:lnTo>
                      <a:pt x="3872" y="558"/>
                    </a:lnTo>
                    <a:lnTo>
                      <a:pt x="3873" y="558"/>
                    </a:lnTo>
                    <a:lnTo>
                      <a:pt x="3873" y="556"/>
                    </a:lnTo>
                    <a:lnTo>
                      <a:pt x="3875" y="556"/>
                    </a:lnTo>
                    <a:lnTo>
                      <a:pt x="3875" y="553"/>
                    </a:lnTo>
                    <a:lnTo>
                      <a:pt x="3877" y="553"/>
                    </a:lnTo>
                    <a:lnTo>
                      <a:pt x="3877" y="551"/>
                    </a:lnTo>
                    <a:lnTo>
                      <a:pt x="3878" y="551"/>
                    </a:lnTo>
                    <a:lnTo>
                      <a:pt x="3878" y="550"/>
                    </a:lnTo>
                    <a:lnTo>
                      <a:pt x="3880" y="550"/>
                    </a:lnTo>
                    <a:lnTo>
                      <a:pt x="3880" y="546"/>
                    </a:lnTo>
                    <a:lnTo>
                      <a:pt x="3882" y="546"/>
                    </a:lnTo>
                    <a:lnTo>
                      <a:pt x="3882" y="545"/>
                    </a:lnTo>
                    <a:lnTo>
                      <a:pt x="3883" y="545"/>
                    </a:lnTo>
                    <a:lnTo>
                      <a:pt x="3883" y="543"/>
                    </a:lnTo>
                    <a:lnTo>
                      <a:pt x="3885" y="543"/>
                    </a:lnTo>
                    <a:lnTo>
                      <a:pt x="3885" y="541"/>
                    </a:lnTo>
                    <a:lnTo>
                      <a:pt x="3887" y="541"/>
                    </a:lnTo>
                    <a:lnTo>
                      <a:pt x="3887" y="538"/>
                    </a:lnTo>
                    <a:lnTo>
                      <a:pt x="3888" y="538"/>
                    </a:lnTo>
                    <a:lnTo>
                      <a:pt x="3888" y="536"/>
                    </a:lnTo>
                    <a:lnTo>
                      <a:pt x="3890" y="536"/>
                    </a:lnTo>
                    <a:lnTo>
                      <a:pt x="3890" y="535"/>
                    </a:lnTo>
                    <a:lnTo>
                      <a:pt x="3892" y="535"/>
                    </a:lnTo>
                    <a:lnTo>
                      <a:pt x="3892" y="531"/>
                    </a:lnTo>
                    <a:lnTo>
                      <a:pt x="3893" y="531"/>
                    </a:lnTo>
                    <a:lnTo>
                      <a:pt x="3893" y="530"/>
                    </a:lnTo>
                    <a:lnTo>
                      <a:pt x="3895" y="530"/>
                    </a:lnTo>
                    <a:lnTo>
                      <a:pt x="3895" y="528"/>
                    </a:lnTo>
                    <a:lnTo>
                      <a:pt x="3897" y="528"/>
                    </a:lnTo>
                    <a:lnTo>
                      <a:pt x="3897" y="525"/>
                    </a:lnTo>
                    <a:lnTo>
                      <a:pt x="3898" y="525"/>
                    </a:lnTo>
                    <a:lnTo>
                      <a:pt x="3898" y="523"/>
                    </a:lnTo>
                    <a:lnTo>
                      <a:pt x="3900" y="523"/>
                    </a:lnTo>
                    <a:lnTo>
                      <a:pt x="3900" y="521"/>
                    </a:lnTo>
                    <a:lnTo>
                      <a:pt x="3902" y="521"/>
                    </a:lnTo>
                    <a:lnTo>
                      <a:pt x="3902" y="520"/>
                    </a:lnTo>
                    <a:lnTo>
                      <a:pt x="3903" y="520"/>
                    </a:lnTo>
                    <a:lnTo>
                      <a:pt x="3903" y="516"/>
                    </a:lnTo>
                    <a:lnTo>
                      <a:pt x="3905" y="516"/>
                    </a:lnTo>
                    <a:lnTo>
                      <a:pt x="3905" y="515"/>
                    </a:lnTo>
                    <a:lnTo>
                      <a:pt x="3907" y="515"/>
                    </a:lnTo>
                    <a:lnTo>
                      <a:pt x="3907" y="513"/>
                    </a:lnTo>
                    <a:lnTo>
                      <a:pt x="3908" y="513"/>
                    </a:lnTo>
                    <a:lnTo>
                      <a:pt x="3908" y="510"/>
                    </a:lnTo>
                    <a:lnTo>
                      <a:pt x="3910" y="510"/>
                    </a:lnTo>
                    <a:lnTo>
                      <a:pt x="3910" y="508"/>
                    </a:lnTo>
                    <a:lnTo>
                      <a:pt x="3912" y="508"/>
                    </a:lnTo>
                    <a:lnTo>
                      <a:pt x="3912" y="506"/>
                    </a:lnTo>
                    <a:lnTo>
                      <a:pt x="3913" y="506"/>
                    </a:lnTo>
                    <a:lnTo>
                      <a:pt x="3913" y="503"/>
                    </a:lnTo>
                    <a:lnTo>
                      <a:pt x="3915" y="503"/>
                    </a:lnTo>
                    <a:lnTo>
                      <a:pt x="3915" y="501"/>
                    </a:lnTo>
                    <a:lnTo>
                      <a:pt x="3917" y="501"/>
                    </a:lnTo>
                    <a:lnTo>
                      <a:pt x="3917" y="500"/>
                    </a:lnTo>
                    <a:lnTo>
                      <a:pt x="3918" y="500"/>
                    </a:lnTo>
                    <a:lnTo>
                      <a:pt x="3918" y="496"/>
                    </a:lnTo>
                    <a:lnTo>
                      <a:pt x="3920" y="496"/>
                    </a:lnTo>
                    <a:lnTo>
                      <a:pt x="3920" y="495"/>
                    </a:lnTo>
                    <a:lnTo>
                      <a:pt x="3922" y="495"/>
                    </a:lnTo>
                    <a:lnTo>
                      <a:pt x="3922" y="493"/>
                    </a:lnTo>
                    <a:lnTo>
                      <a:pt x="3923" y="493"/>
                    </a:lnTo>
                    <a:lnTo>
                      <a:pt x="3923" y="491"/>
                    </a:lnTo>
                    <a:lnTo>
                      <a:pt x="3925" y="491"/>
                    </a:lnTo>
                    <a:lnTo>
                      <a:pt x="3925" y="488"/>
                    </a:lnTo>
                    <a:lnTo>
                      <a:pt x="3927" y="488"/>
                    </a:lnTo>
                    <a:lnTo>
                      <a:pt x="3927" y="486"/>
                    </a:lnTo>
                    <a:lnTo>
                      <a:pt x="3928" y="486"/>
                    </a:lnTo>
                    <a:lnTo>
                      <a:pt x="3928" y="485"/>
                    </a:lnTo>
                    <a:lnTo>
                      <a:pt x="3930" y="485"/>
                    </a:lnTo>
                    <a:lnTo>
                      <a:pt x="3930" y="481"/>
                    </a:lnTo>
                    <a:lnTo>
                      <a:pt x="3932" y="481"/>
                    </a:lnTo>
                    <a:lnTo>
                      <a:pt x="3932" y="480"/>
                    </a:lnTo>
                    <a:lnTo>
                      <a:pt x="3933" y="480"/>
                    </a:lnTo>
                    <a:lnTo>
                      <a:pt x="3933" y="478"/>
                    </a:lnTo>
                    <a:lnTo>
                      <a:pt x="3935" y="478"/>
                    </a:lnTo>
                    <a:lnTo>
                      <a:pt x="3935" y="475"/>
                    </a:lnTo>
                    <a:lnTo>
                      <a:pt x="3937" y="475"/>
                    </a:lnTo>
                    <a:lnTo>
                      <a:pt x="3937" y="473"/>
                    </a:lnTo>
                    <a:lnTo>
                      <a:pt x="3938" y="473"/>
                    </a:lnTo>
                    <a:lnTo>
                      <a:pt x="3938" y="471"/>
                    </a:lnTo>
                    <a:lnTo>
                      <a:pt x="3940" y="471"/>
                    </a:lnTo>
                    <a:lnTo>
                      <a:pt x="3940" y="468"/>
                    </a:lnTo>
                    <a:lnTo>
                      <a:pt x="3942" y="468"/>
                    </a:lnTo>
                    <a:lnTo>
                      <a:pt x="3942" y="466"/>
                    </a:lnTo>
                    <a:lnTo>
                      <a:pt x="3943" y="466"/>
                    </a:lnTo>
                    <a:lnTo>
                      <a:pt x="3943" y="465"/>
                    </a:lnTo>
                    <a:lnTo>
                      <a:pt x="3945" y="465"/>
                    </a:lnTo>
                    <a:lnTo>
                      <a:pt x="3945" y="461"/>
                    </a:lnTo>
                    <a:lnTo>
                      <a:pt x="3947" y="461"/>
                    </a:lnTo>
                    <a:lnTo>
                      <a:pt x="3947" y="460"/>
                    </a:lnTo>
                    <a:lnTo>
                      <a:pt x="3948" y="460"/>
                    </a:lnTo>
                    <a:lnTo>
                      <a:pt x="3948" y="458"/>
                    </a:lnTo>
                    <a:lnTo>
                      <a:pt x="3950" y="458"/>
                    </a:lnTo>
                    <a:lnTo>
                      <a:pt x="3950" y="455"/>
                    </a:lnTo>
                    <a:lnTo>
                      <a:pt x="3952" y="455"/>
                    </a:lnTo>
                    <a:lnTo>
                      <a:pt x="3952" y="453"/>
                    </a:lnTo>
                    <a:lnTo>
                      <a:pt x="3953" y="453"/>
                    </a:lnTo>
                    <a:lnTo>
                      <a:pt x="3953" y="451"/>
                    </a:lnTo>
                    <a:lnTo>
                      <a:pt x="3955" y="451"/>
                    </a:lnTo>
                    <a:lnTo>
                      <a:pt x="3955" y="448"/>
                    </a:lnTo>
                    <a:lnTo>
                      <a:pt x="3957" y="448"/>
                    </a:lnTo>
                    <a:lnTo>
                      <a:pt x="3957" y="446"/>
                    </a:lnTo>
                    <a:lnTo>
                      <a:pt x="3958" y="446"/>
                    </a:lnTo>
                    <a:lnTo>
                      <a:pt x="3958" y="445"/>
                    </a:lnTo>
                    <a:lnTo>
                      <a:pt x="3960" y="445"/>
                    </a:lnTo>
                    <a:lnTo>
                      <a:pt x="3960" y="441"/>
                    </a:lnTo>
                    <a:lnTo>
                      <a:pt x="3962" y="441"/>
                    </a:lnTo>
                    <a:lnTo>
                      <a:pt x="3962" y="440"/>
                    </a:lnTo>
                    <a:lnTo>
                      <a:pt x="3963" y="440"/>
                    </a:lnTo>
                    <a:lnTo>
                      <a:pt x="3963" y="438"/>
                    </a:lnTo>
                    <a:lnTo>
                      <a:pt x="3965" y="438"/>
                    </a:lnTo>
                    <a:lnTo>
                      <a:pt x="3965" y="435"/>
                    </a:lnTo>
                    <a:lnTo>
                      <a:pt x="3967" y="435"/>
                    </a:lnTo>
                    <a:lnTo>
                      <a:pt x="3967" y="433"/>
                    </a:lnTo>
                    <a:lnTo>
                      <a:pt x="3968" y="433"/>
                    </a:lnTo>
                    <a:lnTo>
                      <a:pt x="3968" y="431"/>
                    </a:lnTo>
                    <a:lnTo>
                      <a:pt x="3970" y="431"/>
                    </a:lnTo>
                    <a:lnTo>
                      <a:pt x="3970" y="428"/>
                    </a:lnTo>
                    <a:lnTo>
                      <a:pt x="3972" y="428"/>
                    </a:lnTo>
                    <a:lnTo>
                      <a:pt x="3972" y="426"/>
                    </a:lnTo>
                    <a:lnTo>
                      <a:pt x="3973" y="426"/>
                    </a:lnTo>
                    <a:lnTo>
                      <a:pt x="3973" y="425"/>
                    </a:lnTo>
                    <a:lnTo>
                      <a:pt x="3975" y="425"/>
                    </a:lnTo>
                    <a:lnTo>
                      <a:pt x="3975" y="421"/>
                    </a:lnTo>
                    <a:lnTo>
                      <a:pt x="3977" y="421"/>
                    </a:lnTo>
                    <a:lnTo>
                      <a:pt x="3977" y="420"/>
                    </a:lnTo>
                    <a:lnTo>
                      <a:pt x="3978" y="420"/>
                    </a:lnTo>
                    <a:lnTo>
                      <a:pt x="3978" y="418"/>
                    </a:lnTo>
                    <a:lnTo>
                      <a:pt x="3980" y="418"/>
                    </a:lnTo>
                    <a:lnTo>
                      <a:pt x="3980" y="415"/>
                    </a:lnTo>
                    <a:lnTo>
                      <a:pt x="3982" y="415"/>
                    </a:lnTo>
                    <a:lnTo>
                      <a:pt x="3982" y="413"/>
                    </a:lnTo>
                    <a:lnTo>
                      <a:pt x="3983" y="413"/>
                    </a:lnTo>
                    <a:lnTo>
                      <a:pt x="3983" y="411"/>
                    </a:lnTo>
                    <a:lnTo>
                      <a:pt x="3985" y="411"/>
                    </a:lnTo>
                    <a:lnTo>
                      <a:pt x="3985" y="408"/>
                    </a:lnTo>
                    <a:lnTo>
                      <a:pt x="3987" y="408"/>
                    </a:lnTo>
                    <a:lnTo>
                      <a:pt x="3987" y="406"/>
                    </a:lnTo>
                    <a:lnTo>
                      <a:pt x="3988" y="406"/>
                    </a:lnTo>
                    <a:lnTo>
                      <a:pt x="3988" y="405"/>
                    </a:lnTo>
                    <a:lnTo>
                      <a:pt x="3990" y="405"/>
                    </a:lnTo>
                    <a:lnTo>
                      <a:pt x="3990" y="401"/>
                    </a:lnTo>
                    <a:lnTo>
                      <a:pt x="3992" y="401"/>
                    </a:lnTo>
                    <a:lnTo>
                      <a:pt x="3992" y="400"/>
                    </a:lnTo>
                    <a:lnTo>
                      <a:pt x="3993" y="400"/>
                    </a:lnTo>
                    <a:lnTo>
                      <a:pt x="3993" y="398"/>
                    </a:lnTo>
                    <a:lnTo>
                      <a:pt x="3995" y="398"/>
                    </a:lnTo>
                    <a:lnTo>
                      <a:pt x="3995" y="395"/>
                    </a:lnTo>
                    <a:lnTo>
                      <a:pt x="3997" y="395"/>
                    </a:lnTo>
                    <a:lnTo>
                      <a:pt x="3997" y="393"/>
                    </a:lnTo>
                    <a:lnTo>
                      <a:pt x="3998" y="393"/>
                    </a:lnTo>
                    <a:lnTo>
                      <a:pt x="3998" y="391"/>
                    </a:lnTo>
                    <a:lnTo>
                      <a:pt x="4000" y="391"/>
                    </a:lnTo>
                    <a:lnTo>
                      <a:pt x="4000" y="388"/>
                    </a:lnTo>
                    <a:lnTo>
                      <a:pt x="4002" y="388"/>
                    </a:lnTo>
                    <a:lnTo>
                      <a:pt x="4002" y="386"/>
                    </a:lnTo>
                    <a:lnTo>
                      <a:pt x="4003" y="386"/>
                    </a:lnTo>
                    <a:lnTo>
                      <a:pt x="4003" y="385"/>
                    </a:lnTo>
                    <a:lnTo>
                      <a:pt x="4005" y="385"/>
                    </a:lnTo>
                    <a:lnTo>
                      <a:pt x="4005" y="381"/>
                    </a:lnTo>
                    <a:lnTo>
                      <a:pt x="4007" y="381"/>
                    </a:lnTo>
                    <a:lnTo>
                      <a:pt x="4007" y="380"/>
                    </a:lnTo>
                    <a:lnTo>
                      <a:pt x="4008" y="380"/>
                    </a:lnTo>
                    <a:lnTo>
                      <a:pt x="4008" y="376"/>
                    </a:lnTo>
                    <a:lnTo>
                      <a:pt x="4010" y="376"/>
                    </a:lnTo>
                    <a:lnTo>
                      <a:pt x="4010" y="375"/>
                    </a:lnTo>
                    <a:lnTo>
                      <a:pt x="4012" y="375"/>
                    </a:lnTo>
                    <a:lnTo>
                      <a:pt x="4012" y="373"/>
                    </a:lnTo>
                    <a:lnTo>
                      <a:pt x="4013" y="373"/>
                    </a:lnTo>
                    <a:lnTo>
                      <a:pt x="4013" y="370"/>
                    </a:lnTo>
                    <a:lnTo>
                      <a:pt x="4015" y="370"/>
                    </a:lnTo>
                    <a:lnTo>
                      <a:pt x="4015" y="368"/>
                    </a:lnTo>
                    <a:lnTo>
                      <a:pt x="4017" y="368"/>
                    </a:lnTo>
                    <a:lnTo>
                      <a:pt x="4017" y="366"/>
                    </a:lnTo>
                    <a:lnTo>
                      <a:pt x="4018" y="366"/>
                    </a:lnTo>
                    <a:lnTo>
                      <a:pt x="4018" y="363"/>
                    </a:lnTo>
                    <a:lnTo>
                      <a:pt x="4020" y="363"/>
                    </a:lnTo>
                    <a:lnTo>
                      <a:pt x="4020" y="361"/>
                    </a:lnTo>
                    <a:lnTo>
                      <a:pt x="4022" y="361"/>
                    </a:lnTo>
                    <a:lnTo>
                      <a:pt x="4022" y="360"/>
                    </a:lnTo>
                    <a:lnTo>
                      <a:pt x="4023" y="360"/>
                    </a:lnTo>
                    <a:lnTo>
                      <a:pt x="4023" y="356"/>
                    </a:lnTo>
                    <a:lnTo>
                      <a:pt x="4025" y="356"/>
                    </a:lnTo>
                    <a:lnTo>
                      <a:pt x="4025" y="355"/>
                    </a:lnTo>
                    <a:lnTo>
                      <a:pt x="4027" y="355"/>
                    </a:lnTo>
                    <a:lnTo>
                      <a:pt x="4027" y="351"/>
                    </a:lnTo>
                    <a:lnTo>
                      <a:pt x="4028" y="351"/>
                    </a:lnTo>
                    <a:lnTo>
                      <a:pt x="4028" y="350"/>
                    </a:lnTo>
                    <a:lnTo>
                      <a:pt x="4030" y="350"/>
                    </a:lnTo>
                    <a:lnTo>
                      <a:pt x="4030" y="348"/>
                    </a:lnTo>
                    <a:lnTo>
                      <a:pt x="4032" y="348"/>
                    </a:lnTo>
                    <a:lnTo>
                      <a:pt x="4032" y="345"/>
                    </a:lnTo>
                    <a:lnTo>
                      <a:pt x="4033" y="345"/>
                    </a:lnTo>
                    <a:lnTo>
                      <a:pt x="4033" y="343"/>
                    </a:lnTo>
                    <a:lnTo>
                      <a:pt x="4035" y="343"/>
                    </a:lnTo>
                    <a:lnTo>
                      <a:pt x="4035" y="341"/>
                    </a:lnTo>
                    <a:lnTo>
                      <a:pt x="4037" y="341"/>
                    </a:lnTo>
                    <a:lnTo>
                      <a:pt x="4037" y="338"/>
                    </a:lnTo>
                    <a:lnTo>
                      <a:pt x="4038" y="338"/>
                    </a:lnTo>
                    <a:lnTo>
                      <a:pt x="4038" y="336"/>
                    </a:lnTo>
                    <a:lnTo>
                      <a:pt x="4040" y="336"/>
                    </a:lnTo>
                    <a:lnTo>
                      <a:pt x="4040" y="335"/>
                    </a:lnTo>
                    <a:lnTo>
                      <a:pt x="4042" y="335"/>
                    </a:lnTo>
                    <a:lnTo>
                      <a:pt x="4042" y="331"/>
                    </a:lnTo>
                    <a:lnTo>
                      <a:pt x="4043" y="331"/>
                    </a:lnTo>
                    <a:lnTo>
                      <a:pt x="4043" y="330"/>
                    </a:lnTo>
                    <a:lnTo>
                      <a:pt x="4045" y="330"/>
                    </a:lnTo>
                    <a:lnTo>
                      <a:pt x="4045" y="326"/>
                    </a:lnTo>
                    <a:lnTo>
                      <a:pt x="4047" y="326"/>
                    </a:lnTo>
                    <a:lnTo>
                      <a:pt x="4047" y="325"/>
                    </a:lnTo>
                    <a:lnTo>
                      <a:pt x="4048" y="325"/>
                    </a:lnTo>
                    <a:lnTo>
                      <a:pt x="4048" y="323"/>
                    </a:lnTo>
                    <a:lnTo>
                      <a:pt x="4050" y="323"/>
                    </a:lnTo>
                    <a:lnTo>
                      <a:pt x="4050" y="320"/>
                    </a:lnTo>
                    <a:lnTo>
                      <a:pt x="4052" y="320"/>
                    </a:lnTo>
                    <a:lnTo>
                      <a:pt x="4052" y="318"/>
                    </a:lnTo>
                    <a:lnTo>
                      <a:pt x="4053" y="318"/>
                    </a:lnTo>
                    <a:lnTo>
                      <a:pt x="4053" y="316"/>
                    </a:lnTo>
                    <a:lnTo>
                      <a:pt x="4055" y="316"/>
                    </a:lnTo>
                    <a:lnTo>
                      <a:pt x="4055" y="313"/>
                    </a:lnTo>
                    <a:lnTo>
                      <a:pt x="4057" y="313"/>
                    </a:lnTo>
                    <a:lnTo>
                      <a:pt x="4057" y="311"/>
                    </a:lnTo>
                    <a:lnTo>
                      <a:pt x="4058" y="311"/>
                    </a:lnTo>
                    <a:lnTo>
                      <a:pt x="4058" y="308"/>
                    </a:lnTo>
                    <a:lnTo>
                      <a:pt x="4060" y="308"/>
                    </a:lnTo>
                    <a:lnTo>
                      <a:pt x="4060" y="306"/>
                    </a:lnTo>
                    <a:lnTo>
                      <a:pt x="4062" y="306"/>
                    </a:lnTo>
                    <a:lnTo>
                      <a:pt x="4062" y="305"/>
                    </a:lnTo>
                    <a:lnTo>
                      <a:pt x="4063" y="305"/>
                    </a:lnTo>
                    <a:lnTo>
                      <a:pt x="4063" y="301"/>
                    </a:lnTo>
                    <a:lnTo>
                      <a:pt x="4065" y="301"/>
                    </a:lnTo>
                    <a:lnTo>
                      <a:pt x="4065" y="300"/>
                    </a:lnTo>
                    <a:lnTo>
                      <a:pt x="4067" y="300"/>
                    </a:lnTo>
                    <a:lnTo>
                      <a:pt x="4067" y="298"/>
                    </a:lnTo>
                    <a:lnTo>
                      <a:pt x="4068" y="298"/>
                    </a:lnTo>
                    <a:lnTo>
                      <a:pt x="4068" y="295"/>
                    </a:lnTo>
                    <a:lnTo>
                      <a:pt x="4070" y="295"/>
                    </a:lnTo>
                    <a:lnTo>
                      <a:pt x="4070" y="293"/>
                    </a:lnTo>
                    <a:lnTo>
                      <a:pt x="4072" y="293"/>
                    </a:lnTo>
                    <a:lnTo>
                      <a:pt x="4072" y="290"/>
                    </a:lnTo>
                    <a:lnTo>
                      <a:pt x="4073" y="290"/>
                    </a:lnTo>
                    <a:lnTo>
                      <a:pt x="4073" y="288"/>
                    </a:lnTo>
                    <a:lnTo>
                      <a:pt x="4075" y="288"/>
                    </a:lnTo>
                    <a:lnTo>
                      <a:pt x="4075" y="286"/>
                    </a:lnTo>
                    <a:lnTo>
                      <a:pt x="4077" y="286"/>
                    </a:lnTo>
                    <a:lnTo>
                      <a:pt x="4077" y="283"/>
                    </a:lnTo>
                    <a:lnTo>
                      <a:pt x="4078" y="283"/>
                    </a:lnTo>
                    <a:lnTo>
                      <a:pt x="4078" y="281"/>
                    </a:lnTo>
                    <a:lnTo>
                      <a:pt x="4080" y="281"/>
                    </a:lnTo>
                    <a:lnTo>
                      <a:pt x="4080" y="278"/>
                    </a:lnTo>
                    <a:lnTo>
                      <a:pt x="4082" y="278"/>
                    </a:lnTo>
                    <a:lnTo>
                      <a:pt x="4082" y="276"/>
                    </a:lnTo>
                    <a:lnTo>
                      <a:pt x="4083" y="276"/>
                    </a:lnTo>
                    <a:lnTo>
                      <a:pt x="4083" y="275"/>
                    </a:lnTo>
                    <a:lnTo>
                      <a:pt x="4085" y="275"/>
                    </a:lnTo>
                    <a:lnTo>
                      <a:pt x="4085" y="271"/>
                    </a:lnTo>
                    <a:lnTo>
                      <a:pt x="4087" y="271"/>
                    </a:lnTo>
                    <a:lnTo>
                      <a:pt x="4087" y="270"/>
                    </a:lnTo>
                    <a:lnTo>
                      <a:pt x="4088" y="270"/>
                    </a:lnTo>
                    <a:lnTo>
                      <a:pt x="4088" y="266"/>
                    </a:lnTo>
                    <a:lnTo>
                      <a:pt x="4090" y="266"/>
                    </a:lnTo>
                    <a:lnTo>
                      <a:pt x="4090" y="265"/>
                    </a:lnTo>
                    <a:lnTo>
                      <a:pt x="4092" y="265"/>
                    </a:lnTo>
                    <a:lnTo>
                      <a:pt x="4092" y="263"/>
                    </a:lnTo>
                    <a:lnTo>
                      <a:pt x="4093" y="263"/>
                    </a:lnTo>
                    <a:lnTo>
                      <a:pt x="4093" y="260"/>
                    </a:lnTo>
                    <a:lnTo>
                      <a:pt x="4095" y="260"/>
                    </a:lnTo>
                    <a:lnTo>
                      <a:pt x="4095" y="258"/>
                    </a:lnTo>
                    <a:lnTo>
                      <a:pt x="4097" y="258"/>
                    </a:lnTo>
                    <a:lnTo>
                      <a:pt x="4097" y="255"/>
                    </a:lnTo>
                    <a:lnTo>
                      <a:pt x="4098" y="255"/>
                    </a:lnTo>
                    <a:lnTo>
                      <a:pt x="4098" y="253"/>
                    </a:lnTo>
                    <a:lnTo>
                      <a:pt x="4100" y="253"/>
                    </a:lnTo>
                    <a:lnTo>
                      <a:pt x="4100" y="251"/>
                    </a:lnTo>
                    <a:lnTo>
                      <a:pt x="4102" y="251"/>
                    </a:lnTo>
                    <a:lnTo>
                      <a:pt x="4102" y="248"/>
                    </a:lnTo>
                    <a:lnTo>
                      <a:pt x="4103" y="248"/>
                    </a:lnTo>
                    <a:lnTo>
                      <a:pt x="4103" y="246"/>
                    </a:lnTo>
                    <a:lnTo>
                      <a:pt x="4105" y="246"/>
                    </a:lnTo>
                    <a:lnTo>
                      <a:pt x="4105" y="243"/>
                    </a:lnTo>
                    <a:lnTo>
                      <a:pt x="4107" y="243"/>
                    </a:lnTo>
                    <a:lnTo>
                      <a:pt x="4107" y="241"/>
                    </a:lnTo>
                    <a:lnTo>
                      <a:pt x="4108" y="241"/>
                    </a:lnTo>
                    <a:lnTo>
                      <a:pt x="4108" y="240"/>
                    </a:lnTo>
                    <a:lnTo>
                      <a:pt x="4110" y="240"/>
                    </a:lnTo>
                    <a:lnTo>
                      <a:pt x="4110" y="236"/>
                    </a:lnTo>
                    <a:lnTo>
                      <a:pt x="4112" y="236"/>
                    </a:lnTo>
                    <a:lnTo>
                      <a:pt x="4112" y="235"/>
                    </a:lnTo>
                    <a:lnTo>
                      <a:pt x="4113" y="235"/>
                    </a:lnTo>
                    <a:lnTo>
                      <a:pt x="4113" y="231"/>
                    </a:lnTo>
                    <a:lnTo>
                      <a:pt x="4115" y="231"/>
                    </a:lnTo>
                    <a:lnTo>
                      <a:pt x="4115" y="230"/>
                    </a:lnTo>
                    <a:lnTo>
                      <a:pt x="4117" y="230"/>
                    </a:lnTo>
                    <a:lnTo>
                      <a:pt x="4117" y="228"/>
                    </a:lnTo>
                    <a:lnTo>
                      <a:pt x="4118" y="228"/>
                    </a:lnTo>
                    <a:lnTo>
                      <a:pt x="4118" y="225"/>
                    </a:lnTo>
                    <a:lnTo>
                      <a:pt x="4120" y="225"/>
                    </a:lnTo>
                    <a:lnTo>
                      <a:pt x="4120" y="223"/>
                    </a:lnTo>
                    <a:lnTo>
                      <a:pt x="4122" y="223"/>
                    </a:lnTo>
                    <a:lnTo>
                      <a:pt x="4122" y="220"/>
                    </a:lnTo>
                    <a:lnTo>
                      <a:pt x="4123" y="220"/>
                    </a:lnTo>
                    <a:lnTo>
                      <a:pt x="4123" y="218"/>
                    </a:lnTo>
                    <a:lnTo>
                      <a:pt x="4125" y="218"/>
                    </a:lnTo>
                    <a:lnTo>
                      <a:pt x="4125" y="216"/>
                    </a:lnTo>
                    <a:lnTo>
                      <a:pt x="4127" y="216"/>
                    </a:lnTo>
                    <a:lnTo>
                      <a:pt x="4127" y="213"/>
                    </a:lnTo>
                    <a:lnTo>
                      <a:pt x="4128" y="213"/>
                    </a:lnTo>
                    <a:lnTo>
                      <a:pt x="4128" y="211"/>
                    </a:lnTo>
                    <a:lnTo>
                      <a:pt x="4130" y="211"/>
                    </a:lnTo>
                    <a:lnTo>
                      <a:pt x="4130" y="208"/>
                    </a:lnTo>
                    <a:lnTo>
                      <a:pt x="4132" y="208"/>
                    </a:lnTo>
                    <a:lnTo>
                      <a:pt x="4132" y="206"/>
                    </a:lnTo>
                    <a:lnTo>
                      <a:pt x="4133" y="206"/>
                    </a:lnTo>
                    <a:lnTo>
                      <a:pt x="4133" y="203"/>
                    </a:lnTo>
                    <a:lnTo>
                      <a:pt x="4135" y="203"/>
                    </a:lnTo>
                    <a:lnTo>
                      <a:pt x="4135" y="201"/>
                    </a:lnTo>
                    <a:lnTo>
                      <a:pt x="4137" y="201"/>
                    </a:lnTo>
                    <a:lnTo>
                      <a:pt x="4137" y="200"/>
                    </a:lnTo>
                    <a:lnTo>
                      <a:pt x="4138" y="200"/>
                    </a:lnTo>
                    <a:lnTo>
                      <a:pt x="4138" y="196"/>
                    </a:lnTo>
                    <a:lnTo>
                      <a:pt x="4140" y="196"/>
                    </a:lnTo>
                    <a:lnTo>
                      <a:pt x="4140" y="195"/>
                    </a:lnTo>
                    <a:lnTo>
                      <a:pt x="4142" y="195"/>
                    </a:lnTo>
                    <a:lnTo>
                      <a:pt x="4142" y="191"/>
                    </a:lnTo>
                    <a:lnTo>
                      <a:pt x="4143" y="191"/>
                    </a:lnTo>
                    <a:lnTo>
                      <a:pt x="4143" y="190"/>
                    </a:lnTo>
                    <a:lnTo>
                      <a:pt x="4145" y="190"/>
                    </a:lnTo>
                    <a:lnTo>
                      <a:pt x="4145" y="186"/>
                    </a:lnTo>
                    <a:lnTo>
                      <a:pt x="4147" y="186"/>
                    </a:lnTo>
                    <a:lnTo>
                      <a:pt x="4147" y="185"/>
                    </a:lnTo>
                    <a:lnTo>
                      <a:pt x="4148" y="185"/>
                    </a:lnTo>
                    <a:lnTo>
                      <a:pt x="4148" y="183"/>
                    </a:lnTo>
                    <a:lnTo>
                      <a:pt x="4150" y="183"/>
                    </a:lnTo>
                    <a:lnTo>
                      <a:pt x="4150" y="180"/>
                    </a:lnTo>
                    <a:lnTo>
                      <a:pt x="4152" y="180"/>
                    </a:lnTo>
                    <a:lnTo>
                      <a:pt x="4152" y="178"/>
                    </a:lnTo>
                    <a:lnTo>
                      <a:pt x="4153" y="178"/>
                    </a:lnTo>
                    <a:lnTo>
                      <a:pt x="4153" y="175"/>
                    </a:lnTo>
                    <a:lnTo>
                      <a:pt x="4155" y="175"/>
                    </a:lnTo>
                    <a:lnTo>
                      <a:pt x="4155" y="173"/>
                    </a:lnTo>
                    <a:lnTo>
                      <a:pt x="4157" y="173"/>
                    </a:lnTo>
                    <a:lnTo>
                      <a:pt x="4157" y="171"/>
                    </a:lnTo>
                    <a:lnTo>
                      <a:pt x="4158" y="171"/>
                    </a:lnTo>
                    <a:lnTo>
                      <a:pt x="4158" y="168"/>
                    </a:lnTo>
                    <a:lnTo>
                      <a:pt x="4160" y="168"/>
                    </a:lnTo>
                    <a:lnTo>
                      <a:pt x="4160" y="166"/>
                    </a:lnTo>
                    <a:lnTo>
                      <a:pt x="4162" y="166"/>
                    </a:lnTo>
                    <a:lnTo>
                      <a:pt x="4162" y="163"/>
                    </a:lnTo>
                    <a:lnTo>
                      <a:pt x="4163" y="163"/>
                    </a:lnTo>
                    <a:lnTo>
                      <a:pt x="4163" y="161"/>
                    </a:lnTo>
                    <a:lnTo>
                      <a:pt x="4165" y="161"/>
                    </a:lnTo>
                    <a:lnTo>
                      <a:pt x="4165" y="158"/>
                    </a:lnTo>
                    <a:lnTo>
                      <a:pt x="4167" y="158"/>
                    </a:lnTo>
                    <a:lnTo>
                      <a:pt x="4167" y="156"/>
                    </a:lnTo>
                    <a:lnTo>
                      <a:pt x="4168" y="156"/>
                    </a:lnTo>
                    <a:lnTo>
                      <a:pt x="4168" y="153"/>
                    </a:lnTo>
                    <a:lnTo>
                      <a:pt x="4170" y="153"/>
                    </a:lnTo>
                    <a:lnTo>
                      <a:pt x="4170" y="151"/>
                    </a:lnTo>
                    <a:lnTo>
                      <a:pt x="4172" y="151"/>
                    </a:lnTo>
                    <a:lnTo>
                      <a:pt x="4172" y="150"/>
                    </a:lnTo>
                    <a:lnTo>
                      <a:pt x="4173" y="150"/>
                    </a:lnTo>
                    <a:lnTo>
                      <a:pt x="4173" y="146"/>
                    </a:lnTo>
                    <a:lnTo>
                      <a:pt x="4175" y="146"/>
                    </a:lnTo>
                    <a:lnTo>
                      <a:pt x="4175" y="145"/>
                    </a:lnTo>
                    <a:lnTo>
                      <a:pt x="4177" y="145"/>
                    </a:lnTo>
                    <a:lnTo>
                      <a:pt x="4177" y="141"/>
                    </a:lnTo>
                    <a:lnTo>
                      <a:pt x="4178" y="141"/>
                    </a:lnTo>
                    <a:lnTo>
                      <a:pt x="4178" y="140"/>
                    </a:lnTo>
                    <a:lnTo>
                      <a:pt x="4180" y="140"/>
                    </a:lnTo>
                    <a:lnTo>
                      <a:pt x="4180" y="136"/>
                    </a:lnTo>
                    <a:lnTo>
                      <a:pt x="4182" y="136"/>
                    </a:lnTo>
                    <a:lnTo>
                      <a:pt x="4182" y="135"/>
                    </a:lnTo>
                    <a:lnTo>
                      <a:pt x="4183" y="135"/>
                    </a:lnTo>
                    <a:lnTo>
                      <a:pt x="4183" y="131"/>
                    </a:lnTo>
                    <a:lnTo>
                      <a:pt x="4185" y="131"/>
                    </a:lnTo>
                    <a:lnTo>
                      <a:pt x="4185" y="130"/>
                    </a:lnTo>
                    <a:lnTo>
                      <a:pt x="4187" y="130"/>
                    </a:lnTo>
                    <a:lnTo>
                      <a:pt x="4187" y="128"/>
                    </a:lnTo>
                    <a:lnTo>
                      <a:pt x="4188" y="128"/>
                    </a:lnTo>
                    <a:lnTo>
                      <a:pt x="4188" y="125"/>
                    </a:lnTo>
                    <a:lnTo>
                      <a:pt x="4190" y="125"/>
                    </a:lnTo>
                    <a:lnTo>
                      <a:pt x="4190" y="123"/>
                    </a:lnTo>
                    <a:lnTo>
                      <a:pt x="4192" y="123"/>
                    </a:lnTo>
                    <a:lnTo>
                      <a:pt x="4192" y="120"/>
                    </a:lnTo>
                    <a:lnTo>
                      <a:pt x="4193" y="120"/>
                    </a:lnTo>
                    <a:lnTo>
                      <a:pt x="4193" y="118"/>
                    </a:lnTo>
                    <a:lnTo>
                      <a:pt x="4195" y="118"/>
                    </a:lnTo>
                    <a:lnTo>
                      <a:pt x="4195" y="115"/>
                    </a:lnTo>
                    <a:lnTo>
                      <a:pt x="4197" y="115"/>
                    </a:lnTo>
                    <a:lnTo>
                      <a:pt x="4197" y="113"/>
                    </a:lnTo>
                    <a:lnTo>
                      <a:pt x="4198" y="113"/>
                    </a:lnTo>
                    <a:lnTo>
                      <a:pt x="4198" y="111"/>
                    </a:lnTo>
                    <a:lnTo>
                      <a:pt x="4200" y="111"/>
                    </a:lnTo>
                    <a:lnTo>
                      <a:pt x="4200" y="108"/>
                    </a:lnTo>
                    <a:lnTo>
                      <a:pt x="4202" y="108"/>
                    </a:lnTo>
                    <a:lnTo>
                      <a:pt x="4202" y="106"/>
                    </a:lnTo>
                    <a:lnTo>
                      <a:pt x="4203" y="106"/>
                    </a:lnTo>
                    <a:lnTo>
                      <a:pt x="4203" y="103"/>
                    </a:lnTo>
                    <a:lnTo>
                      <a:pt x="4205" y="103"/>
                    </a:lnTo>
                    <a:lnTo>
                      <a:pt x="4205" y="101"/>
                    </a:lnTo>
                    <a:lnTo>
                      <a:pt x="4207" y="101"/>
                    </a:lnTo>
                    <a:lnTo>
                      <a:pt x="4207" y="98"/>
                    </a:lnTo>
                    <a:lnTo>
                      <a:pt x="4208" y="98"/>
                    </a:lnTo>
                    <a:lnTo>
                      <a:pt x="4208" y="96"/>
                    </a:lnTo>
                    <a:lnTo>
                      <a:pt x="4210" y="96"/>
                    </a:lnTo>
                    <a:lnTo>
                      <a:pt x="4210" y="93"/>
                    </a:lnTo>
                    <a:lnTo>
                      <a:pt x="4212" y="93"/>
                    </a:lnTo>
                    <a:lnTo>
                      <a:pt x="4212" y="91"/>
                    </a:lnTo>
                    <a:lnTo>
                      <a:pt x="4213" y="91"/>
                    </a:lnTo>
                    <a:lnTo>
                      <a:pt x="4213" y="88"/>
                    </a:lnTo>
                    <a:lnTo>
                      <a:pt x="4215" y="88"/>
                    </a:lnTo>
                    <a:lnTo>
                      <a:pt x="4215" y="86"/>
                    </a:lnTo>
                    <a:lnTo>
                      <a:pt x="4217" y="86"/>
                    </a:lnTo>
                    <a:lnTo>
                      <a:pt x="4217" y="83"/>
                    </a:lnTo>
                    <a:lnTo>
                      <a:pt x="4218" y="83"/>
                    </a:lnTo>
                    <a:lnTo>
                      <a:pt x="4218" y="81"/>
                    </a:lnTo>
                    <a:lnTo>
                      <a:pt x="4220" y="81"/>
                    </a:lnTo>
                    <a:lnTo>
                      <a:pt x="4220" y="78"/>
                    </a:lnTo>
                    <a:lnTo>
                      <a:pt x="4222" y="78"/>
                    </a:lnTo>
                    <a:lnTo>
                      <a:pt x="4222" y="76"/>
                    </a:lnTo>
                    <a:lnTo>
                      <a:pt x="4223" y="76"/>
                    </a:lnTo>
                    <a:lnTo>
                      <a:pt x="4223" y="75"/>
                    </a:lnTo>
                    <a:lnTo>
                      <a:pt x="4225" y="75"/>
                    </a:lnTo>
                    <a:lnTo>
                      <a:pt x="4225" y="71"/>
                    </a:lnTo>
                    <a:lnTo>
                      <a:pt x="4227" y="71"/>
                    </a:lnTo>
                    <a:lnTo>
                      <a:pt x="4227" y="70"/>
                    </a:lnTo>
                    <a:lnTo>
                      <a:pt x="4228" y="70"/>
                    </a:lnTo>
                    <a:lnTo>
                      <a:pt x="4228" y="66"/>
                    </a:lnTo>
                    <a:lnTo>
                      <a:pt x="4230" y="66"/>
                    </a:lnTo>
                    <a:lnTo>
                      <a:pt x="4230" y="65"/>
                    </a:lnTo>
                    <a:lnTo>
                      <a:pt x="4232" y="65"/>
                    </a:lnTo>
                    <a:lnTo>
                      <a:pt x="4232" y="61"/>
                    </a:lnTo>
                    <a:lnTo>
                      <a:pt x="4233" y="61"/>
                    </a:lnTo>
                    <a:lnTo>
                      <a:pt x="4233" y="60"/>
                    </a:lnTo>
                    <a:lnTo>
                      <a:pt x="4235" y="60"/>
                    </a:lnTo>
                    <a:lnTo>
                      <a:pt x="4235" y="56"/>
                    </a:lnTo>
                    <a:lnTo>
                      <a:pt x="4237" y="56"/>
                    </a:lnTo>
                    <a:lnTo>
                      <a:pt x="4237" y="55"/>
                    </a:lnTo>
                    <a:lnTo>
                      <a:pt x="4238" y="55"/>
                    </a:lnTo>
                    <a:lnTo>
                      <a:pt x="4238" y="51"/>
                    </a:lnTo>
                    <a:lnTo>
                      <a:pt x="4240" y="51"/>
                    </a:lnTo>
                    <a:lnTo>
                      <a:pt x="4240" y="50"/>
                    </a:lnTo>
                    <a:lnTo>
                      <a:pt x="4242" y="50"/>
                    </a:lnTo>
                    <a:lnTo>
                      <a:pt x="4242" y="46"/>
                    </a:lnTo>
                    <a:lnTo>
                      <a:pt x="4243" y="46"/>
                    </a:lnTo>
                    <a:lnTo>
                      <a:pt x="4243" y="45"/>
                    </a:lnTo>
                    <a:lnTo>
                      <a:pt x="4245" y="45"/>
                    </a:lnTo>
                    <a:lnTo>
                      <a:pt x="4245" y="41"/>
                    </a:lnTo>
                    <a:lnTo>
                      <a:pt x="4247" y="41"/>
                    </a:lnTo>
                    <a:lnTo>
                      <a:pt x="4247" y="40"/>
                    </a:lnTo>
                    <a:lnTo>
                      <a:pt x="4248" y="40"/>
                    </a:lnTo>
                    <a:lnTo>
                      <a:pt x="4248" y="36"/>
                    </a:lnTo>
                    <a:lnTo>
                      <a:pt x="4250" y="36"/>
                    </a:lnTo>
                    <a:lnTo>
                      <a:pt x="4250" y="35"/>
                    </a:lnTo>
                    <a:lnTo>
                      <a:pt x="4252" y="35"/>
                    </a:lnTo>
                    <a:lnTo>
                      <a:pt x="4252" y="33"/>
                    </a:lnTo>
                    <a:lnTo>
                      <a:pt x="4253" y="33"/>
                    </a:lnTo>
                    <a:lnTo>
                      <a:pt x="4253" y="30"/>
                    </a:lnTo>
                    <a:lnTo>
                      <a:pt x="4255" y="30"/>
                    </a:lnTo>
                    <a:lnTo>
                      <a:pt x="4255" y="28"/>
                    </a:lnTo>
                    <a:lnTo>
                      <a:pt x="4257" y="28"/>
                    </a:lnTo>
                    <a:lnTo>
                      <a:pt x="4257" y="25"/>
                    </a:lnTo>
                    <a:lnTo>
                      <a:pt x="4258" y="25"/>
                    </a:lnTo>
                    <a:lnTo>
                      <a:pt x="4258" y="23"/>
                    </a:lnTo>
                    <a:lnTo>
                      <a:pt x="4260" y="23"/>
                    </a:lnTo>
                    <a:lnTo>
                      <a:pt x="4260" y="20"/>
                    </a:lnTo>
                    <a:lnTo>
                      <a:pt x="4262" y="20"/>
                    </a:lnTo>
                    <a:lnTo>
                      <a:pt x="4262" y="18"/>
                    </a:lnTo>
                    <a:lnTo>
                      <a:pt x="4263" y="18"/>
                    </a:lnTo>
                    <a:lnTo>
                      <a:pt x="4263" y="15"/>
                    </a:lnTo>
                    <a:lnTo>
                      <a:pt x="4265" y="15"/>
                    </a:lnTo>
                    <a:lnTo>
                      <a:pt x="4265" y="13"/>
                    </a:lnTo>
                    <a:lnTo>
                      <a:pt x="4267" y="13"/>
                    </a:lnTo>
                    <a:lnTo>
                      <a:pt x="4267" y="10"/>
                    </a:lnTo>
                    <a:lnTo>
                      <a:pt x="4268" y="10"/>
                    </a:lnTo>
                    <a:lnTo>
                      <a:pt x="4268" y="8"/>
                    </a:lnTo>
                    <a:lnTo>
                      <a:pt x="4270" y="8"/>
                    </a:lnTo>
                    <a:lnTo>
                      <a:pt x="4270" y="5"/>
                    </a:lnTo>
                    <a:lnTo>
                      <a:pt x="4272" y="5"/>
                    </a:lnTo>
                    <a:lnTo>
                      <a:pt x="4272" y="3"/>
                    </a:lnTo>
                    <a:lnTo>
                      <a:pt x="4273" y="3"/>
                    </a:lnTo>
                    <a:lnTo>
                      <a:pt x="4273" y="0"/>
                    </a:lnTo>
                    <a:lnTo>
                      <a:pt x="4278" y="0"/>
                    </a:lnTo>
                    <a:lnTo>
                      <a:pt x="4278" y="1"/>
                    </a:lnTo>
                    <a:lnTo>
                      <a:pt x="4282" y="1"/>
                    </a:lnTo>
                    <a:lnTo>
                      <a:pt x="4282" y="3"/>
                    </a:lnTo>
                    <a:lnTo>
                      <a:pt x="4285" y="3"/>
                    </a:lnTo>
                    <a:lnTo>
                      <a:pt x="4285" y="5"/>
                    </a:lnTo>
                    <a:lnTo>
                      <a:pt x="4288" y="5"/>
                    </a:lnTo>
                    <a:lnTo>
                      <a:pt x="4288" y="6"/>
                    </a:lnTo>
                    <a:lnTo>
                      <a:pt x="4292" y="6"/>
                    </a:lnTo>
                    <a:lnTo>
                      <a:pt x="4292" y="8"/>
                    </a:lnTo>
                    <a:lnTo>
                      <a:pt x="4293" y="8"/>
                    </a:lnTo>
                    <a:lnTo>
                      <a:pt x="4293" y="10"/>
                    </a:lnTo>
                    <a:lnTo>
                      <a:pt x="4297" y="10"/>
                    </a:lnTo>
                    <a:lnTo>
                      <a:pt x="4297" y="11"/>
                    </a:lnTo>
                    <a:lnTo>
                      <a:pt x="4300" y="11"/>
                    </a:lnTo>
                    <a:lnTo>
                      <a:pt x="4300" y="13"/>
                    </a:lnTo>
                    <a:lnTo>
                      <a:pt x="4302" y="13"/>
                    </a:lnTo>
                    <a:lnTo>
                      <a:pt x="4302" y="15"/>
                    </a:lnTo>
                    <a:lnTo>
                      <a:pt x="4305" y="15"/>
                    </a:lnTo>
                    <a:lnTo>
                      <a:pt x="4305" y="16"/>
                    </a:lnTo>
                    <a:lnTo>
                      <a:pt x="4308" y="16"/>
                    </a:lnTo>
                    <a:lnTo>
                      <a:pt x="4308" y="18"/>
                    </a:lnTo>
                    <a:lnTo>
                      <a:pt x="4310" y="18"/>
                    </a:lnTo>
                    <a:lnTo>
                      <a:pt x="4310" y="20"/>
                    </a:lnTo>
                    <a:lnTo>
                      <a:pt x="4313" y="20"/>
                    </a:lnTo>
                    <a:lnTo>
                      <a:pt x="4313" y="21"/>
                    </a:lnTo>
                    <a:lnTo>
                      <a:pt x="4317" y="21"/>
                    </a:lnTo>
                    <a:lnTo>
                      <a:pt x="4317" y="23"/>
                    </a:lnTo>
                    <a:lnTo>
                      <a:pt x="4318" y="23"/>
                    </a:lnTo>
                    <a:lnTo>
                      <a:pt x="4318" y="25"/>
                    </a:lnTo>
                    <a:lnTo>
                      <a:pt x="4322" y="25"/>
                    </a:lnTo>
                    <a:lnTo>
                      <a:pt x="4322" y="26"/>
                    </a:lnTo>
                    <a:lnTo>
                      <a:pt x="4325" y="26"/>
                    </a:lnTo>
                    <a:lnTo>
                      <a:pt x="4325" y="28"/>
                    </a:lnTo>
                    <a:lnTo>
                      <a:pt x="4327" y="28"/>
                    </a:lnTo>
                    <a:lnTo>
                      <a:pt x="4327" y="30"/>
                    </a:lnTo>
                    <a:lnTo>
                      <a:pt x="4330" y="30"/>
                    </a:lnTo>
                    <a:lnTo>
                      <a:pt x="4330" y="31"/>
                    </a:lnTo>
                    <a:lnTo>
                      <a:pt x="4332" y="31"/>
                    </a:lnTo>
                    <a:lnTo>
                      <a:pt x="4332" y="33"/>
                    </a:lnTo>
                    <a:lnTo>
                      <a:pt x="4335" y="33"/>
                    </a:lnTo>
                    <a:lnTo>
                      <a:pt x="4335" y="35"/>
                    </a:lnTo>
                    <a:lnTo>
                      <a:pt x="4338" y="35"/>
                    </a:lnTo>
                    <a:lnTo>
                      <a:pt x="4338" y="36"/>
                    </a:lnTo>
                    <a:lnTo>
                      <a:pt x="4340" y="36"/>
                    </a:lnTo>
                    <a:lnTo>
                      <a:pt x="4340" y="38"/>
                    </a:lnTo>
                    <a:lnTo>
                      <a:pt x="4343" y="38"/>
                    </a:lnTo>
                    <a:lnTo>
                      <a:pt x="4343" y="40"/>
                    </a:lnTo>
                    <a:lnTo>
                      <a:pt x="4345" y="40"/>
                    </a:lnTo>
                    <a:lnTo>
                      <a:pt x="4345" y="41"/>
                    </a:lnTo>
                    <a:lnTo>
                      <a:pt x="4348" y="41"/>
                    </a:lnTo>
                    <a:lnTo>
                      <a:pt x="4348" y="43"/>
                    </a:lnTo>
                    <a:lnTo>
                      <a:pt x="4352" y="43"/>
                    </a:lnTo>
                    <a:lnTo>
                      <a:pt x="4352" y="45"/>
                    </a:lnTo>
                    <a:lnTo>
                      <a:pt x="4353" y="45"/>
                    </a:lnTo>
                    <a:lnTo>
                      <a:pt x="4353" y="46"/>
                    </a:lnTo>
                    <a:lnTo>
                      <a:pt x="4357" y="46"/>
                    </a:lnTo>
                    <a:lnTo>
                      <a:pt x="4357" y="48"/>
                    </a:lnTo>
                    <a:lnTo>
                      <a:pt x="4358" y="48"/>
                    </a:lnTo>
                    <a:lnTo>
                      <a:pt x="4358" y="50"/>
                    </a:lnTo>
                    <a:lnTo>
                      <a:pt x="4362" y="50"/>
                    </a:lnTo>
                    <a:lnTo>
                      <a:pt x="4362" y="51"/>
                    </a:lnTo>
                    <a:lnTo>
                      <a:pt x="4365" y="51"/>
                    </a:lnTo>
                    <a:lnTo>
                      <a:pt x="4365" y="53"/>
                    </a:lnTo>
                    <a:lnTo>
                      <a:pt x="4367" y="53"/>
                    </a:lnTo>
                    <a:lnTo>
                      <a:pt x="4367" y="55"/>
                    </a:lnTo>
                    <a:lnTo>
                      <a:pt x="4370" y="55"/>
                    </a:lnTo>
                    <a:lnTo>
                      <a:pt x="4370" y="56"/>
                    </a:lnTo>
                    <a:lnTo>
                      <a:pt x="4373" y="56"/>
                    </a:lnTo>
                    <a:lnTo>
                      <a:pt x="4373" y="58"/>
                    </a:lnTo>
                    <a:lnTo>
                      <a:pt x="4375" y="58"/>
                    </a:lnTo>
                    <a:lnTo>
                      <a:pt x="4375" y="60"/>
                    </a:lnTo>
                    <a:lnTo>
                      <a:pt x="4378" y="60"/>
                    </a:lnTo>
                    <a:lnTo>
                      <a:pt x="4378" y="61"/>
                    </a:lnTo>
                    <a:lnTo>
                      <a:pt x="4380" y="61"/>
                    </a:lnTo>
                    <a:lnTo>
                      <a:pt x="4380" y="63"/>
                    </a:lnTo>
                    <a:lnTo>
                      <a:pt x="4383" y="63"/>
                    </a:lnTo>
                    <a:lnTo>
                      <a:pt x="4383" y="65"/>
                    </a:lnTo>
                    <a:lnTo>
                      <a:pt x="4387" y="65"/>
                    </a:lnTo>
                    <a:lnTo>
                      <a:pt x="4387" y="66"/>
                    </a:lnTo>
                    <a:lnTo>
                      <a:pt x="4388" y="66"/>
                    </a:lnTo>
                    <a:lnTo>
                      <a:pt x="4388" y="68"/>
                    </a:lnTo>
                    <a:lnTo>
                      <a:pt x="4390" y="68"/>
                    </a:lnTo>
                    <a:lnTo>
                      <a:pt x="4390" y="70"/>
                    </a:lnTo>
                    <a:lnTo>
                      <a:pt x="4393" y="70"/>
                    </a:lnTo>
                    <a:lnTo>
                      <a:pt x="4393" y="71"/>
                    </a:lnTo>
                    <a:lnTo>
                      <a:pt x="4395" y="71"/>
                    </a:lnTo>
                    <a:lnTo>
                      <a:pt x="4395" y="73"/>
                    </a:lnTo>
                    <a:lnTo>
                      <a:pt x="4398" y="73"/>
                    </a:lnTo>
                    <a:lnTo>
                      <a:pt x="4398" y="75"/>
                    </a:lnTo>
                    <a:lnTo>
                      <a:pt x="4400" y="75"/>
                    </a:lnTo>
                    <a:lnTo>
                      <a:pt x="4400" y="76"/>
                    </a:lnTo>
                    <a:lnTo>
                      <a:pt x="4403" y="76"/>
                    </a:lnTo>
                    <a:lnTo>
                      <a:pt x="4403" y="78"/>
                    </a:lnTo>
                    <a:lnTo>
                      <a:pt x="4405" y="78"/>
                    </a:lnTo>
                    <a:lnTo>
                      <a:pt x="4405" y="80"/>
                    </a:lnTo>
                    <a:lnTo>
                      <a:pt x="4408" y="80"/>
                    </a:lnTo>
                    <a:lnTo>
                      <a:pt x="4408" y="81"/>
                    </a:lnTo>
                    <a:lnTo>
                      <a:pt x="4410" y="81"/>
                    </a:lnTo>
                    <a:lnTo>
                      <a:pt x="4410" y="83"/>
                    </a:lnTo>
                    <a:lnTo>
                      <a:pt x="4412" y="83"/>
                    </a:lnTo>
                    <a:lnTo>
                      <a:pt x="4412" y="85"/>
                    </a:lnTo>
                    <a:lnTo>
                      <a:pt x="4415" y="85"/>
                    </a:lnTo>
                    <a:lnTo>
                      <a:pt x="4415" y="86"/>
                    </a:lnTo>
                    <a:lnTo>
                      <a:pt x="4417" y="86"/>
                    </a:lnTo>
                    <a:lnTo>
                      <a:pt x="4417" y="88"/>
                    </a:lnTo>
                    <a:lnTo>
                      <a:pt x="4420" y="88"/>
                    </a:lnTo>
                    <a:lnTo>
                      <a:pt x="4420" y="90"/>
                    </a:lnTo>
                    <a:lnTo>
                      <a:pt x="4422" y="90"/>
                    </a:lnTo>
                    <a:lnTo>
                      <a:pt x="4422" y="91"/>
                    </a:lnTo>
                    <a:lnTo>
                      <a:pt x="4425" y="91"/>
                    </a:lnTo>
                    <a:lnTo>
                      <a:pt x="4425" y="93"/>
                    </a:lnTo>
                    <a:lnTo>
                      <a:pt x="4427" y="93"/>
                    </a:lnTo>
                    <a:lnTo>
                      <a:pt x="4427" y="95"/>
                    </a:lnTo>
                    <a:lnTo>
                      <a:pt x="4430" y="95"/>
                    </a:lnTo>
                    <a:lnTo>
                      <a:pt x="4430" y="96"/>
                    </a:lnTo>
                    <a:lnTo>
                      <a:pt x="4432" y="96"/>
                    </a:lnTo>
                    <a:lnTo>
                      <a:pt x="4432" y="98"/>
                    </a:lnTo>
                    <a:lnTo>
                      <a:pt x="4435" y="98"/>
                    </a:lnTo>
                    <a:lnTo>
                      <a:pt x="4435" y="100"/>
                    </a:lnTo>
                    <a:lnTo>
                      <a:pt x="4437" y="100"/>
                    </a:lnTo>
                    <a:lnTo>
                      <a:pt x="4437" y="101"/>
                    </a:lnTo>
                    <a:lnTo>
                      <a:pt x="4438" y="101"/>
                    </a:lnTo>
                    <a:lnTo>
                      <a:pt x="4438" y="103"/>
                    </a:lnTo>
                    <a:lnTo>
                      <a:pt x="4442" y="103"/>
                    </a:lnTo>
                    <a:lnTo>
                      <a:pt x="4442" y="105"/>
                    </a:lnTo>
                    <a:lnTo>
                      <a:pt x="4443" y="105"/>
                    </a:lnTo>
                    <a:lnTo>
                      <a:pt x="4443" y="106"/>
                    </a:lnTo>
                    <a:lnTo>
                      <a:pt x="4447" y="106"/>
                    </a:lnTo>
                    <a:lnTo>
                      <a:pt x="4447" y="108"/>
                    </a:lnTo>
                    <a:lnTo>
                      <a:pt x="4448" y="108"/>
                    </a:lnTo>
                    <a:lnTo>
                      <a:pt x="4448" y="110"/>
                    </a:lnTo>
                    <a:lnTo>
                      <a:pt x="4452" y="110"/>
                    </a:lnTo>
                    <a:lnTo>
                      <a:pt x="4452" y="111"/>
                    </a:lnTo>
                    <a:lnTo>
                      <a:pt x="4453" y="111"/>
                    </a:lnTo>
                    <a:lnTo>
                      <a:pt x="4453" y="113"/>
                    </a:lnTo>
                    <a:lnTo>
                      <a:pt x="4457" y="113"/>
                    </a:lnTo>
                    <a:lnTo>
                      <a:pt x="4457" y="115"/>
                    </a:lnTo>
                    <a:lnTo>
                      <a:pt x="4458" y="115"/>
                    </a:lnTo>
                    <a:lnTo>
                      <a:pt x="4458" y="116"/>
                    </a:lnTo>
                    <a:lnTo>
                      <a:pt x="4460" y="116"/>
                    </a:lnTo>
                    <a:lnTo>
                      <a:pt x="4460" y="118"/>
                    </a:lnTo>
                    <a:lnTo>
                      <a:pt x="4463" y="118"/>
                    </a:lnTo>
                    <a:lnTo>
                      <a:pt x="4463" y="120"/>
                    </a:lnTo>
                    <a:lnTo>
                      <a:pt x="4465" y="120"/>
                    </a:lnTo>
                    <a:lnTo>
                      <a:pt x="4465" y="121"/>
                    </a:lnTo>
                    <a:lnTo>
                      <a:pt x="4468" y="121"/>
                    </a:lnTo>
                    <a:lnTo>
                      <a:pt x="4468" y="123"/>
                    </a:lnTo>
                    <a:lnTo>
                      <a:pt x="4470" y="123"/>
                    </a:lnTo>
                    <a:lnTo>
                      <a:pt x="4470" y="125"/>
                    </a:lnTo>
                    <a:lnTo>
                      <a:pt x="4473" y="125"/>
                    </a:lnTo>
                    <a:lnTo>
                      <a:pt x="4473" y="126"/>
                    </a:lnTo>
                    <a:lnTo>
                      <a:pt x="4475" y="126"/>
                    </a:lnTo>
                    <a:lnTo>
                      <a:pt x="4475" y="128"/>
                    </a:lnTo>
                    <a:lnTo>
                      <a:pt x="4478" y="128"/>
                    </a:lnTo>
                    <a:lnTo>
                      <a:pt x="4478" y="130"/>
                    </a:lnTo>
                    <a:lnTo>
                      <a:pt x="4480" y="130"/>
                    </a:lnTo>
                    <a:lnTo>
                      <a:pt x="4480" y="131"/>
                    </a:lnTo>
                    <a:lnTo>
                      <a:pt x="4482" y="131"/>
                    </a:lnTo>
                    <a:lnTo>
                      <a:pt x="4482" y="133"/>
                    </a:lnTo>
                    <a:lnTo>
                      <a:pt x="4485" y="133"/>
                    </a:lnTo>
                    <a:lnTo>
                      <a:pt x="4485" y="135"/>
                    </a:lnTo>
                    <a:lnTo>
                      <a:pt x="4487" y="135"/>
                    </a:lnTo>
                    <a:lnTo>
                      <a:pt x="4487" y="136"/>
                    </a:lnTo>
                    <a:lnTo>
                      <a:pt x="4490" y="136"/>
                    </a:lnTo>
                    <a:lnTo>
                      <a:pt x="4490" y="138"/>
                    </a:lnTo>
                    <a:lnTo>
                      <a:pt x="4492" y="138"/>
                    </a:lnTo>
                    <a:lnTo>
                      <a:pt x="4492" y="140"/>
                    </a:lnTo>
                    <a:lnTo>
                      <a:pt x="4493" y="140"/>
                    </a:lnTo>
                    <a:lnTo>
                      <a:pt x="4493" y="141"/>
                    </a:lnTo>
                    <a:lnTo>
                      <a:pt x="4497" y="141"/>
                    </a:lnTo>
                    <a:lnTo>
                      <a:pt x="4497" y="143"/>
                    </a:lnTo>
                    <a:lnTo>
                      <a:pt x="4498" y="143"/>
                    </a:lnTo>
                    <a:lnTo>
                      <a:pt x="4498" y="145"/>
                    </a:lnTo>
                    <a:lnTo>
                      <a:pt x="4500" y="145"/>
                    </a:lnTo>
                    <a:lnTo>
                      <a:pt x="4500" y="146"/>
                    </a:lnTo>
                    <a:lnTo>
                      <a:pt x="4503" y="146"/>
                    </a:lnTo>
                    <a:lnTo>
                      <a:pt x="4503" y="148"/>
                    </a:lnTo>
                    <a:lnTo>
                      <a:pt x="4505" y="148"/>
                    </a:lnTo>
                    <a:lnTo>
                      <a:pt x="4505" y="150"/>
                    </a:lnTo>
                    <a:lnTo>
                      <a:pt x="4507" y="150"/>
                    </a:lnTo>
                    <a:lnTo>
                      <a:pt x="4507" y="151"/>
                    </a:lnTo>
                    <a:lnTo>
                      <a:pt x="4508" y="151"/>
                    </a:lnTo>
                    <a:lnTo>
                      <a:pt x="4508" y="153"/>
                    </a:lnTo>
                    <a:lnTo>
                      <a:pt x="4512" y="153"/>
                    </a:lnTo>
                    <a:lnTo>
                      <a:pt x="4512" y="155"/>
                    </a:lnTo>
                    <a:lnTo>
                      <a:pt x="4513" y="155"/>
                    </a:lnTo>
                    <a:lnTo>
                      <a:pt x="4513" y="156"/>
                    </a:lnTo>
                    <a:lnTo>
                      <a:pt x="4515" y="156"/>
                    </a:lnTo>
                    <a:lnTo>
                      <a:pt x="4515" y="158"/>
                    </a:lnTo>
                    <a:lnTo>
                      <a:pt x="4517" y="158"/>
                    </a:lnTo>
                    <a:lnTo>
                      <a:pt x="4517" y="160"/>
                    </a:lnTo>
                    <a:lnTo>
                      <a:pt x="4520" y="160"/>
                    </a:lnTo>
                    <a:lnTo>
                      <a:pt x="4520" y="161"/>
                    </a:lnTo>
                    <a:lnTo>
                      <a:pt x="4522" y="161"/>
                    </a:lnTo>
                    <a:lnTo>
                      <a:pt x="4522" y="163"/>
                    </a:lnTo>
                    <a:lnTo>
                      <a:pt x="4523" y="163"/>
                    </a:lnTo>
                    <a:lnTo>
                      <a:pt x="4523" y="165"/>
                    </a:lnTo>
                    <a:lnTo>
                      <a:pt x="4527" y="165"/>
                    </a:lnTo>
                    <a:lnTo>
                      <a:pt x="4527" y="166"/>
                    </a:lnTo>
                    <a:lnTo>
                      <a:pt x="4528" y="166"/>
                    </a:lnTo>
                    <a:lnTo>
                      <a:pt x="4528" y="168"/>
                    </a:lnTo>
                    <a:lnTo>
                      <a:pt x="4530" y="168"/>
                    </a:lnTo>
                    <a:lnTo>
                      <a:pt x="4530" y="170"/>
                    </a:lnTo>
                    <a:lnTo>
                      <a:pt x="4532" y="170"/>
                    </a:lnTo>
                    <a:lnTo>
                      <a:pt x="4532" y="171"/>
                    </a:lnTo>
                    <a:lnTo>
                      <a:pt x="4535" y="171"/>
                    </a:lnTo>
                    <a:lnTo>
                      <a:pt x="4535" y="173"/>
                    </a:lnTo>
                    <a:lnTo>
                      <a:pt x="4537" y="173"/>
                    </a:lnTo>
                    <a:lnTo>
                      <a:pt x="4537" y="175"/>
                    </a:lnTo>
                    <a:lnTo>
                      <a:pt x="4538" y="175"/>
                    </a:lnTo>
                    <a:lnTo>
                      <a:pt x="4538" y="176"/>
                    </a:lnTo>
                    <a:lnTo>
                      <a:pt x="4542" y="176"/>
                    </a:lnTo>
                    <a:lnTo>
                      <a:pt x="4542" y="178"/>
                    </a:lnTo>
                    <a:lnTo>
                      <a:pt x="4543" y="178"/>
                    </a:lnTo>
                    <a:lnTo>
                      <a:pt x="4543" y="180"/>
                    </a:lnTo>
                    <a:lnTo>
                      <a:pt x="4545" y="180"/>
                    </a:lnTo>
                    <a:lnTo>
                      <a:pt x="4545" y="181"/>
                    </a:lnTo>
                    <a:lnTo>
                      <a:pt x="4547" y="181"/>
                    </a:lnTo>
                    <a:lnTo>
                      <a:pt x="4547" y="183"/>
                    </a:lnTo>
                    <a:lnTo>
                      <a:pt x="4550" y="183"/>
                    </a:lnTo>
                    <a:lnTo>
                      <a:pt x="4550" y="185"/>
                    </a:lnTo>
                    <a:lnTo>
                      <a:pt x="4552" y="185"/>
                    </a:lnTo>
                    <a:lnTo>
                      <a:pt x="4552" y="186"/>
                    </a:lnTo>
                    <a:lnTo>
                      <a:pt x="4553" y="186"/>
                    </a:lnTo>
                    <a:lnTo>
                      <a:pt x="4553" y="188"/>
                    </a:lnTo>
                    <a:lnTo>
                      <a:pt x="4555" y="188"/>
                    </a:lnTo>
                    <a:lnTo>
                      <a:pt x="4555" y="190"/>
                    </a:lnTo>
                    <a:lnTo>
                      <a:pt x="4558" y="190"/>
                    </a:lnTo>
                    <a:lnTo>
                      <a:pt x="4558" y="191"/>
                    </a:lnTo>
                    <a:lnTo>
                      <a:pt x="4560" y="191"/>
                    </a:lnTo>
                    <a:lnTo>
                      <a:pt x="4560" y="193"/>
                    </a:lnTo>
                    <a:lnTo>
                      <a:pt x="4562" y="193"/>
                    </a:lnTo>
                    <a:lnTo>
                      <a:pt x="4562" y="195"/>
                    </a:lnTo>
                    <a:lnTo>
                      <a:pt x="4565" y="195"/>
                    </a:lnTo>
                    <a:lnTo>
                      <a:pt x="4565" y="196"/>
                    </a:lnTo>
                    <a:lnTo>
                      <a:pt x="4567" y="196"/>
                    </a:lnTo>
                    <a:lnTo>
                      <a:pt x="4567" y="198"/>
                    </a:lnTo>
                    <a:lnTo>
                      <a:pt x="4568" y="198"/>
                    </a:lnTo>
                    <a:lnTo>
                      <a:pt x="4568" y="200"/>
                    </a:lnTo>
                    <a:lnTo>
                      <a:pt x="4570" y="200"/>
                    </a:lnTo>
                    <a:lnTo>
                      <a:pt x="4570" y="201"/>
                    </a:lnTo>
                    <a:lnTo>
                      <a:pt x="4573" y="201"/>
                    </a:lnTo>
                    <a:lnTo>
                      <a:pt x="4573" y="203"/>
                    </a:lnTo>
                    <a:lnTo>
                      <a:pt x="4575" y="203"/>
                    </a:lnTo>
                    <a:lnTo>
                      <a:pt x="4575" y="205"/>
                    </a:lnTo>
                    <a:lnTo>
                      <a:pt x="4577" y="205"/>
                    </a:lnTo>
                    <a:lnTo>
                      <a:pt x="4577" y="206"/>
                    </a:lnTo>
                    <a:lnTo>
                      <a:pt x="4578" y="206"/>
                    </a:lnTo>
                    <a:lnTo>
                      <a:pt x="4578" y="208"/>
                    </a:lnTo>
                    <a:lnTo>
                      <a:pt x="4582" y="208"/>
                    </a:lnTo>
                    <a:lnTo>
                      <a:pt x="4582" y="210"/>
                    </a:lnTo>
                    <a:lnTo>
                      <a:pt x="4583" y="210"/>
                    </a:lnTo>
                    <a:lnTo>
                      <a:pt x="4583" y="211"/>
                    </a:lnTo>
                    <a:lnTo>
                      <a:pt x="4585" y="211"/>
                    </a:lnTo>
                    <a:lnTo>
                      <a:pt x="4585" y="213"/>
                    </a:lnTo>
                    <a:lnTo>
                      <a:pt x="4588" y="213"/>
                    </a:lnTo>
                    <a:lnTo>
                      <a:pt x="4588" y="215"/>
                    </a:lnTo>
                    <a:lnTo>
                      <a:pt x="4590" y="215"/>
                    </a:lnTo>
                    <a:lnTo>
                      <a:pt x="4590" y="216"/>
                    </a:lnTo>
                    <a:lnTo>
                      <a:pt x="4592" y="216"/>
                    </a:lnTo>
                    <a:lnTo>
                      <a:pt x="4592" y="218"/>
                    </a:lnTo>
                    <a:lnTo>
                      <a:pt x="4593" y="218"/>
                    </a:lnTo>
                    <a:lnTo>
                      <a:pt x="4593" y="220"/>
                    </a:lnTo>
                    <a:lnTo>
                      <a:pt x="4595" y="220"/>
                    </a:lnTo>
                    <a:lnTo>
                      <a:pt x="4595" y="221"/>
                    </a:lnTo>
                    <a:lnTo>
                      <a:pt x="4598" y="221"/>
                    </a:lnTo>
                    <a:lnTo>
                      <a:pt x="4598" y="223"/>
                    </a:lnTo>
                    <a:lnTo>
                      <a:pt x="4600" y="223"/>
                    </a:lnTo>
                    <a:lnTo>
                      <a:pt x="4600" y="225"/>
                    </a:lnTo>
                    <a:lnTo>
                      <a:pt x="4602" y="225"/>
                    </a:lnTo>
                    <a:lnTo>
                      <a:pt x="4602" y="226"/>
                    </a:lnTo>
                    <a:lnTo>
                      <a:pt x="4603" y="226"/>
                    </a:lnTo>
                    <a:lnTo>
                      <a:pt x="4603" y="228"/>
                    </a:lnTo>
                    <a:lnTo>
                      <a:pt x="4605" y="228"/>
                    </a:lnTo>
                    <a:lnTo>
                      <a:pt x="4605" y="230"/>
                    </a:lnTo>
                    <a:lnTo>
                      <a:pt x="4607" y="230"/>
                    </a:lnTo>
                    <a:lnTo>
                      <a:pt x="4607" y="231"/>
                    </a:lnTo>
                    <a:lnTo>
                      <a:pt x="4610" y="231"/>
                    </a:lnTo>
                    <a:lnTo>
                      <a:pt x="4610" y="233"/>
                    </a:lnTo>
                    <a:lnTo>
                      <a:pt x="4612" y="233"/>
                    </a:lnTo>
                    <a:lnTo>
                      <a:pt x="4612" y="235"/>
                    </a:lnTo>
                    <a:lnTo>
                      <a:pt x="4613" y="235"/>
                    </a:lnTo>
                    <a:lnTo>
                      <a:pt x="4613" y="236"/>
                    </a:lnTo>
                    <a:lnTo>
                      <a:pt x="4615" y="236"/>
                    </a:lnTo>
                    <a:lnTo>
                      <a:pt x="4615" y="238"/>
                    </a:lnTo>
                    <a:lnTo>
                      <a:pt x="4617" y="238"/>
                    </a:lnTo>
                    <a:lnTo>
                      <a:pt x="4617" y="240"/>
                    </a:lnTo>
                    <a:lnTo>
                      <a:pt x="4618" y="240"/>
                    </a:lnTo>
                    <a:lnTo>
                      <a:pt x="4618" y="241"/>
                    </a:lnTo>
                    <a:lnTo>
                      <a:pt x="4620" y="241"/>
                    </a:lnTo>
                    <a:lnTo>
                      <a:pt x="4620" y="243"/>
                    </a:lnTo>
                    <a:lnTo>
                      <a:pt x="4623" y="243"/>
                    </a:lnTo>
                    <a:lnTo>
                      <a:pt x="4623" y="245"/>
                    </a:lnTo>
                    <a:lnTo>
                      <a:pt x="4625" y="245"/>
                    </a:lnTo>
                    <a:lnTo>
                      <a:pt x="4625" y="246"/>
                    </a:lnTo>
                    <a:lnTo>
                      <a:pt x="4627" y="246"/>
                    </a:lnTo>
                    <a:lnTo>
                      <a:pt x="4627" y="248"/>
                    </a:lnTo>
                    <a:lnTo>
                      <a:pt x="4628" y="248"/>
                    </a:lnTo>
                    <a:lnTo>
                      <a:pt x="4628" y="250"/>
                    </a:lnTo>
                    <a:lnTo>
                      <a:pt x="4630" y="250"/>
                    </a:lnTo>
                    <a:lnTo>
                      <a:pt x="4630" y="251"/>
                    </a:lnTo>
                    <a:lnTo>
                      <a:pt x="4632" y="251"/>
                    </a:lnTo>
                    <a:lnTo>
                      <a:pt x="4632" y="253"/>
                    </a:lnTo>
                    <a:lnTo>
                      <a:pt x="4635" y="253"/>
                    </a:lnTo>
                    <a:lnTo>
                      <a:pt x="4635" y="255"/>
                    </a:lnTo>
                    <a:lnTo>
                      <a:pt x="4637" y="255"/>
                    </a:lnTo>
                    <a:lnTo>
                      <a:pt x="4637" y="256"/>
                    </a:lnTo>
                    <a:lnTo>
                      <a:pt x="4638" y="256"/>
                    </a:lnTo>
                    <a:lnTo>
                      <a:pt x="4638" y="258"/>
                    </a:lnTo>
                    <a:lnTo>
                      <a:pt x="4640" y="258"/>
                    </a:lnTo>
                    <a:lnTo>
                      <a:pt x="4640" y="260"/>
                    </a:lnTo>
                    <a:lnTo>
                      <a:pt x="4642" y="260"/>
                    </a:lnTo>
                    <a:lnTo>
                      <a:pt x="4642" y="261"/>
                    </a:lnTo>
                    <a:lnTo>
                      <a:pt x="4643" y="261"/>
                    </a:lnTo>
                    <a:lnTo>
                      <a:pt x="4643" y="263"/>
                    </a:lnTo>
                    <a:lnTo>
                      <a:pt x="4645" y="263"/>
                    </a:lnTo>
                    <a:lnTo>
                      <a:pt x="4645" y="265"/>
                    </a:lnTo>
                    <a:lnTo>
                      <a:pt x="4648" y="265"/>
                    </a:lnTo>
                    <a:lnTo>
                      <a:pt x="4648" y="266"/>
                    </a:lnTo>
                    <a:lnTo>
                      <a:pt x="4650" y="266"/>
                    </a:lnTo>
                    <a:lnTo>
                      <a:pt x="4650" y="268"/>
                    </a:lnTo>
                    <a:lnTo>
                      <a:pt x="4652" y="268"/>
                    </a:lnTo>
                    <a:lnTo>
                      <a:pt x="4652" y="270"/>
                    </a:lnTo>
                    <a:lnTo>
                      <a:pt x="4653" y="270"/>
                    </a:lnTo>
                    <a:lnTo>
                      <a:pt x="4653" y="271"/>
                    </a:lnTo>
                    <a:lnTo>
                      <a:pt x="4655" y="271"/>
                    </a:lnTo>
                    <a:lnTo>
                      <a:pt x="4655" y="273"/>
                    </a:lnTo>
                    <a:lnTo>
                      <a:pt x="4657" y="273"/>
                    </a:lnTo>
                    <a:lnTo>
                      <a:pt x="4657" y="275"/>
                    </a:lnTo>
                    <a:lnTo>
                      <a:pt x="4658" y="275"/>
                    </a:lnTo>
                    <a:lnTo>
                      <a:pt x="4658" y="276"/>
                    </a:lnTo>
                    <a:lnTo>
                      <a:pt x="4660" y="276"/>
                    </a:lnTo>
                    <a:lnTo>
                      <a:pt x="4660" y="278"/>
                    </a:lnTo>
                    <a:lnTo>
                      <a:pt x="4663" y="278"/>
                    </a:lnTo>
                    <a:lnTo>
                      <a:pt x="4663" y="280"/>
                    </a:lnTo>
                    <a:lnTo>
                      <a:pt x="4665" y="280"/>
                    </a:lnTo>
                    <a:lnTo>
                      <a:pt x="4665" y="281"/>
                    </a:lnTo>
                    <a:lnTo>
                      <a:pt x="4667" y="281"/>
                    </a:lnTo>
                    <a:lnTo>
                      <a:pt x="4667" y="283"/>
                    </a:lnTo>
                    <a:lnTo>
                      <a:pt x="4668" y="283"/>
                    </a:lnTo>
                    <a:lnTo>
                      <a:pt x="4668" y="285"/>
                    </a:lnTo>
                    <a:lnTo>
                      <a:pt x="4670" y="285"/>
                    </a:lnTo>
                    <a:lnTo>
                      <a:pt x="4670" y="286"/>
                    </a:lnTo>
                    <a:lnTo>
                      <a:pt x="4672" y="286"/>
                    </a:lnTo>
                    <a:lnTo>
                      <a:pt x="4672" y="288"/>
                    </a:lnTo>
                    <a:lnTo>
                      <a:pt x="4673" y="288"/>
                    </a:lnTo>
                    <a:lnTo>
                      <a:pt x="4673" y="290"/>
                    </a:lnTo>
                    <a:lnTo>
                      <a:pt x="4675" y="290"/>
                    </a:lnTo>
                    <a:lnTo>
                      <a:pt x="4675" y="291"/>
                    </a:lnTo>
                    <a:lnTo>
                      <a:pt x="4677" y="291"/>
                    </a:lnTo>
                    <a:lnTo>
                      <a:pt x="4677" y="293"/>
                    </a:lnTo>
                    <a:lnTo>
                      <a:pt x="4678" y="293"/>
                    </a:lnTo>
                    <a:lnTo>
                      <a:pt x="4678" y="295"/>
                    </a:lnTo>
                    <a:lnTo>
                      <a:pt x="4682" y="295"/>
                    </a:lnTo>
                    <a:lnTo>
                      <a:pt x="4682" y="296"/>
                    </a:lnTo>
                    <a:lnTo>
                      <a:pt x="4683" y="296"/>
                    </a:lnTo>
                    <a:lnTo>
                      <a:pt x="4683" y="298"/>
                    </a:lnTo>
                    <a:lnTo>
                      <a:pt x="4685" y="298"/>
                    </a:lnTo>
                    <a:lnTo>
                      <a:pt x="4685" y="300"/>
                    </a:lnTo>
                    <a:lnTo>
                      <a:pt x="4687" y="300"/>
                    </a:lnTo>
                    <a:lnTo>
                      <a:pt x="4687" y="301"/>
                    </a:lnTo>
                    <a:lnTo>
                      <a:pt x="4688" y="301"/>
                    </a:lnTo>
                    <a:lnTo>
                      <a:pt x="4688" y="303"/>
                    </a:lnTo>
                    <a:lnTo>
                      <a:pt x="4690" y="303"/>
                    </a:lnTo>
                    <a:lnTo>
                      <a:pt x="4690" y="305"/>
                    </a:lnTo>
                    <a:lnTo>
                      <a:pt x="4692" y="305"/>
                    </a:lnTo>
                    <a:lnTo>
                      <a:pt x="4692" y="306"/>
                    </a:lnTo>
                    <a:lnTo>
                      <a:pt x="4693" y="306"/>
                    </a:lnTo>
                    <a:lnTo>
                      <a:pt x="4693" y="308"/>
                    </a:lnTo>
                    <a:lnTo>
                      <a:pt x="4695" y="308"/>
                    </a:lnTo>
                    <a:lnTo>
                      <a:pt x="4695" y="310"/>
                    </a:lnTo>
                    <a:lnTo>
                      <a:pt x="4697" y="310"/>
                    </a:lnTo>
                    <a:lnTo>
                      <a:pt x="4697" y="311"/>
                    </a:lnTo>
                    <a:lnTo>
                      <a:pt x="4698" y="311"/>
                    </a:lnTo>
                    <a:lnTo>
                      <a:pt x="4698" y="313"/>
                    </a:lnTo>
                    <a:lnTo>
                      <a:pt x="4700" y="313"/>
                    </a:lnTo>
                    <a:lnTo>
                      <a:pt x="4700" y="315"/>
                    </a:lnTo>
                    <a:lnTo>
                      <a:pt x="4702" y="315"/>
                    </a:lnTo>
                    <a:lnTo>
                      <a:pt x="4702" y="316"/>
                    </a:lnTo>
                    <a:lnTo>
                      <a:pt x="4703" y="316"/>
                    </a:lnTo>
                    <a:lnTo>
                      <a:pt x="4703" y="318"/>
                    </a:lnTo>
                    <a:lnTo>
                      <a:pt x="4705" y="318"/>
                    </a:lnTo>
                    <a:lnTo>
                      <a:pt x="4705" y="320"/>
                    </a:lnTo>
                    <a:lnTo>
                      <a:pt x="4707" y="320"/>
                    </a:lnTo>
                    <a:lnTo>
                      <a:pt x="4707" y="321"/>
                    </a:lnTo>
                    <a:lnTo>
                      <a:pt x="4708" y="321"/>
                    </a:lnTo>
                    <a:lnTo>
                      <a:pt x="4708" y="323"/>
                    </a:lnTo>
                    <a:lnTo>
                      <a:pt x="4710" y="323"/>
                    </a:lnTo>
                    <a:lnTo>
                      <a:pt x="4710" y="325"/>
                    </a:lnTo>
                    <a:lnTo>
                      <a:pt x="4712" y="325"/>
                    </a:lnTo>
                    <a:lnTo>
                      <a:pt x="4712" y="326"/>
                    </a:lnTo>
                    <a:lnTo>
                      <a:pt x="4713" y="326"/>
                    </a:lnTo>
                    <a:lnTo>
                      <a:pt x="4713" y="328"/>
                    </a:lnTo>
                    <a:lnTo>
                      <a:pt x="4715" y="328"/>
                    </a:lnTo>
                    <a:lnTo>
                      <a:pt x="4715" y="330"/>
                    </a:lnTo>
                    <a:lnTo>
                      <a:pt x="4717" y="330"/>
                    </a:lnTo>
                    <a:lnTo>
                      <a:pt x="4717" y="331"/>
                    </a:lnTo>
                    <a:lnTo>
                      <a:pt x="4718" y="331"/>
                    </a:lnTo>
                    <a:lnTo>
                      <a:pt x="4718" y="333"/>
                    </a:lnTo>
                    <a:lnTo>
                      <a:pt x="4722" y="333"/>
                    </a:lnTo>
                    <a:lnTo>
                      <a:pt x="4722" y="335"/>
                    </a:lnTo>
                    <a:lnTo>
                      <a:pt x="4723" y="335"/>
                    </a:lnTo>
                    <a:lnTo>
                      <a:pt x="4723" y="336"/>
                    </a:lnTo>
                    <a:lnTo>
                      <a:pt x="4725" y="336"/>
                    </a:lnTo>
                    <a:lnTo>
                      <a:pt x="4725" y="338"/>
                    </a:lnTo>
                    <a:lnTo>
                      <a:pt x="4727" y="338"/>
                    </a:lnTo>
                    <a:lnTo>
                      <a:pt x="4727" y="340"/>
                    </a:lnTo>
                    <a:lnTo>
                      <a:pt x="4728" y="340"/>
                    </a:lnTo>
                    <a:lnTo>
                      <a:pt x="4728" y="341"/>
                    </a:lnTo>
                    <a:lnTo>
                      <a:pt x="4730" y="341"/>
                    </a:lnTo>
                    <a:lnTo>
                      <a:pt x="4730" y="343"/>
                    </a:lnTo>
                    <a:lnTo>
                      <a:pt x="4732" y="343"/>
                    </a:lnTo>
                    <a:lnTo>
                      <a:pt x="4732" y="345"/>
                    </a:lnTo>
                    <a:lnTo>
                      <a:pt x="4733" y="345"/>
                    </a:lnTo>
                    <a:lnTo>
                      <a:pt x="4733" y="346"/>
                    </a:lnTo>
                    <a:lnTo>
                      <a:pt x="4735" y="346"/>
                    </a:lnTo>
                    <a:lnTo>
                      <a:pt x="4735" y="348"/>
                    </a:lnTo>
                    <a:lnTo>
                      <a:pt x="4737" y="348"/>
                    </a:lnTo>
                    <a:lnTo>
                      <a:pt x="4737" y="350"/>
                    </a:lnTo>
                    <a:lnTo>
                      <a:pt x="4738" y="350"/>
                    </a:lnTo>
                    <a:lnTo>
                      <a:pt x="4738" y="351"/>
                    </a:lnTo>
                    <a:lnTo>
                      <a:pt x="4740" y="351"/>
                    </a:lnTo>
                    <a:lnTo>
                      <a:pt x="4740" y="353"/>
                    </a:lnTo>
                    <a:lnTo>
                      <a:pt x="4742" y="353"/>
                    </a:lnTo>
                    <a:lnTo>
                      <a:pt x="4742" y="355"/>
                    </a:lnTo>
                    <a:lnTo>
                      <a:pt x="4743" y="355"/>
                    </a:lnTo>
                    <a:lnTo>
                      <a:pt x="4743" y="356"/>
                    </a:lnTo>
                    <a:lnTo>
                      <a:pt x="4745" y="356"/>
                    </a:lnTo>
                    <a:lnTo>
                      <a:pt x="4745" y="358"/>
                    </a:lnTo>
                    <a:lnTo>
                      <a:pt x="4747" y="358"/>
                    </a:lnTo>
                    <a:lnTo>
                      <a:pt x="4747" y="360"/>
                    </a:lnTo>
                    <a:lnTo>
                      <a:pt x="4748" y="360"/>
                    </a:lnTo>
                    <a:lnTo>
                      <a:pt x="4748" y="361"/>
                    </a:lnTo>
                    <a:lnTo>
                      <a:pt x="4750" y="361"/>
                    </a:lnTo>
                    <a:lnTo>
                      <a:pt x="4750" y="365"/>
                    </a:lnTo>
                    <a:lnTo>
                      <a:pt x="4752" y="365"/>
                    </a:lnTo>
                    <a:lnTo>
                      <a:pt x="4752" y="366"/>
                    </a:lnTo>
                    <a:lnTo>
                      <a:pt x="4753" y="366"/>
                    </a:lnTo>
                    <a:lnTo>
                      <a:pt x="4753" y="368"/>
                    </a:lnTo>
                    <a:lnTo>
                      <a:pt x="4755" y="368"/>
                    </a:lnTo>
                    <a:lnTo>
                      <a:pt x="4755" y="370"/>
                    </a:lnTo>
                    <a:lnTo>
                      <a:pt x="4757" y="370"/>
                    </a:lnTo>
                    <a:lnTo>
                      <a:pt x="4757" y="371"/>
                    </a:lnTo>
                    <a:lnTo>
                      <a:pt x="4758" y="371"/>
                    </a:lnTo>
                    <a:lnTo>
                      <a:pt x="4758" y="373"/>
                    </a:lnTo>
                    <a:lnTo>
                      <a:pt x="4760" y="373"/>
                    </a:lnTo>
                    <a:lnTo>
                      <a:pt x="4760" y="375"/>
                    </a:lnTo>
                    <a:lnTo>
                      <a:pt x="4762" y="375"/>
                    </a:lnTo>
                    <a:lnTo>
                      <a:pt x="4762" y="376"/>
                    </a:lnTo>
                    <a:lnTo>
                      <a:pt x="4763" y="376"/>
                    </a:lnTo>
                    <a:lnTo>
                      <a:pt x="4763" y="378"/>
                    </a:lnTo>
                    <a:lnTo>
                      <a:pt x="4765" y="378"/>
                    </a:lnTo>
                    <a:lnTo>
                      <a:pt x="4765" y="380"/>
                    </a:lnTo>
                    <a:lnTo>
                      <a:pt x="4767" y="380"/>
                    </a:lnTo>
                    <a:lnTo>
                      <a:pt x="4767" y="381"/>
                    </a:lnTo>
                    <a:lnTo>
                      <a:pt x="4768" y="381"/>
                    </a:lnTo>
                    <a:lnTo>
                      <a:pt x="4768" y="383"/>
                    </a:lnTo>
                    <a:lnTo>
                      <a:pt x="4770" y="383"/>
                    </a:lnTo>
                    <a:lnTo>
                      <a:pt x="4770" y="385"/>
                    </a:lnTo>
                    <a:lnTo>
                      <a:pt x="4772" y="385"/>
                    </a:lnTo>
                    <a:lnTo>
                      <a:pt x="4772" y="386"/>
                    </a:lnTo>
                    <a:lnTo>
                      <a:pt x="4773" y="386"/>
                    </a:lnTo>
                    <a:lnTo>
                      <a:pt x="4773" y="388"/>
                    </a:lnTo>
                    <a:lnTo>
                      <a:pt x="4775" y="388"/>
                    </a:lnTo>
                    <a:lnTo>
                      <a:pt x="4775" y="390"/>
                    </a:lnTo>
                    <a:lnTo>
                      <a:pt x="4777" y="390"/>
                    </a:lnTo>
                    <a:lnTo>
                      <a:pt x="4777" y="391"/>
                    </a:lnTo>
                    <a:lnTo>
                      <a:pt x="4778" y="391"/>
                    </a:lnTo>
                    <a:lnTo>
                      <a:pt x="4778" y="393"/>
                    </a:lnTo>
                    <a:lnTo>
                      <a:pt x="4780" y="393"/>
                    </a:lnTo>
                    <a:lnTo>
                      <a:pt x="4780" y="395"/>
                    </a:lnTo>
                    <a:lnTo>
                      <a:pt x="4782" y="395"/>
                    </a:lnTo>
                    <a:lnTo>
                      <a:pt x="4782" y="396"/>
                    </a:lnTo>
                    <a:lnTo>
                      <a:pt x="4783" y="396"/>
                    </a:lnTo>
                    <a:lnTo>
                      <a:pt x="4783" y="398"/>
                    </a:lnTo>
                    <a:lnTo>
                      <a:pt x="4785" y="398"/>
                    </a:lnTo>
                    <a:lnTo>
                      <a:pt x="4785" y="400"/>
                    </a:lnTo>
                    <a:lnTo>
                      <a:pt x="4787" y="400"/>
                    </a:lnTo>
                    <a:lnTo>
                      <a:pt x="4787" y="401"/>
                    </a:lnTo>
                    <a:lnTo>
                      <a:pt x="4788" y="401"/>
                    </a:lnTo>
                    <a:lnTo>
                      <a:pt x="4788" y="403"/>
                    </a:lnTo>
                    <a:lnTo>
                      <a:pt x="4790" y="403"/>
                    </a:lnTo>
                    <a:lnTo>
                      <a:pt x="4790" y="405"/>
                    </a:lnTo>
                    <a:lnTo>
                      <a:pt x="4792" y="405"/>
                    </a:lnTo>
                    <a:lnTo>
                      <a:pt x="4792" y="408"/>
                    </a:lnTo>
                    <a:lnTo>
                      <a:pt x="4793" y="408"/>
                    </a:lnTo>
                    <a:lnTo>
                      <a:pt x="4793" y="410"/>
                    </a:lnTo>
                    <a:lnTo>
                      <a:pt x="4795" y="410"/>
                    </a:lnTo>
                    <a:lnTo>
                      <a:pt x="4795" y="411"/>
                    </a:lnTo>
                    <a:lnTo>
                      <a:pt x="4797" y="411"/>
                    </a:lnTo>
                    <a:lnTo>
                      <a:pt x="4797" y="413"/>
                    </a:lnTo>
                    <a:lnTo>
                      <a:pt x="4798" y="413"/>
                    </a:lnTo>
                    <a:lnTo>
                      <a:pt x="4798" y="415"/>
                    </a:lnTo>
                    <a:lnTo>
                      <a:pt x="4800" y="415"/>
                    </a:lnTo>
                    <a:lnTo>
                      <a:pt x="4800" y="416"/>
                    </a:lnTo>
                    <a:lnTo>
                      <a:pt x="4802" y="416"/>
                    </a:lnTo>
                    <a:lnTo>
                      <a:pt x="4802" y="418"/>
                    </a:lnTo>
                    <a:lnTo>
                      <a:pt x="4803" y="418"/>
                    </a:lnTo>
                    <a:lnTo>
                      <a:pt x="4803" y="420"/>
                    </a:lnTo>
                    <a:lnTo>
                      <a:pt x="4805" y="420"/>
                    </a:lnTo>
                    <a:lnTo>
                      <a:pt x="4805" y="421"/>
                    </a:lnTo>
                    <a:lnTo>
                      <a:pt x="4807" y="421"/>
                    </a:lnTo>
                    <a:lnTo>
                      <a:pt x="4807" y="425"/>
                    </a:lnTo>
                    <a:lnTo>
                      <a:pt x="4808" y="425"/>
                    </a:lnTo>
                    <a:lnTo>
                      <a:pt x="4808" y="426"/>
                    </a:lnTo>
                    <a:lnTo>
                      <a:pt x="4810" y="426"/>
                    </a:lnTo>
                    <a:lnTo>
                      <a:pt x="4810" y="428"/>
                    </a:lnTo>
                    <a:lnTo>
                      <a:pt x="4812" y="428"/>
                    </a:lnTo>
                    <a:lnTo>
                      <a:pt x="4812" y="430"/>
                    </a:lnTo>
                    <a:lnTo>
                      <a:pt x="4813" y="430"/>
                    </a:lnTo>
                    <a:lnTo>
                      <a:pt x="4813" y="431"/>
                    </a:lnTo>
                    <a:lnTo>
                      <a:pt x="4815" y="431"/>
                    </a:lnTo>
                    <a:lnTo>
                      <a:pt x="4815" y="433"/>
                    </a:lnTo>
                    <a:lnTo>
                      <a:pt x="4817" y="433"/>
                    </a:lnTo>
                    <a:lnTo>
                      <a:pt x="4817" y="435"/>
                    </a:lnTo>
                    <a:lnTo>
                      <a:pt x="4818" y="435"/>
                    </a:lnTo>
                    <a:lnTo>
                      <a:pt x="4818" y="436"/>
                    </a:lnTo>
                    <a:lnTo>
                      <a:pt x="4820" y="436"/>
                    </a:lnTo>
                    <a:lnTo>
                      <a:pt x="4820" y="438"/>
                    </a:lnTo>
                    <a:lnTo>
                      <a:pt x="4822" y="438"/>
                    </a:lnTo>
                    <a:lnTo>
                      <a:pt x="4822" y="441"/>
                    </a:lnTo>
                    <a:lnTo>
                      <a:pt x="4823" y="441"/>
                    </a:lnTo>
                    <a:lnTo>
                      <a:pt x="4823" y="443"/>
                    </a:lnTo>
                    <a:lnTo>
                      <a:pt x="4825" y="443"/>
                    </a:lnTo>
                    <a:lnTo>
                      <a:pt x="4825" y="445"/>
                    </a:lnTo>
                    <a:lnTo>
                      <a:pt x="4827" y="445"/>
                    </a:lnTo>
                    <a:lnTo>
                      <a:pt x="4827" y="446"/>
                    </a:lnTo>
                    <a:lnTo>
                      <a:pt x="4828" y="446"/>
                    </a:lnTo>
                    <a:lnTo>
                      <a:pt x="4828" y="448"/>
                    </a:lnTo>
                    <a:lnTo>
                      <a:pt x="4830" y="448"/>
                    </a:lnTo>
                    <a:lnTo>
                      <a:pt x="4830" y="450"/>
                    </a:lnTo>
                    <a:lnTo>
                      <a:pt x="4832" y="450"/>
                    </a:lnTo>
                    <a:lnTo>
                      <a:pt x="4832" y="451"/>
                    </a:lnTo>
                    <a:lnTo>
                      <a:pt x="4833" y="451"/>
                    </a:lnTo>
                    <a:lnTo>
                      <a:pt x="4833" y="453"/>
                    </a:lnTo>
                    <a:lnTo>
                      <a:pt x="4835" y="453"/>
                    </a:lnTo>
                    <a:lnTo>
                      <a:pt x="4835" y="455"/>
                    </a:lnTo>
                    <a:lnTo>
                      <a:pt x="4837" y="455"/>
                    </a:lnTo>
                    <a:lnTo>
                      <a:pt x="4837" y="458"/>
                    </a:lnTo>
                    <a:lnTo>
                      <a:pt x="4838" y="458"/>
                    </a:lnTo>
                    <a:lnTo>
                      <a:pt x="4838" y="460"/>
                    </a:lnTo>
                    <a:lnTo>
                      <a:pt x="4840" y="460"/>
                    </a:lnTo>
                    <a:lnTo>
                      <a:pt x="4840" y="461"/>
                    </a:lnTo>
                    <a:lnTo>
                      <a:pt x="4842" y="461"/>
                    </a:lnTo>
                    <a:lnTo>
                      <a:pt x="4842" y="463"/>
                    </a:lnTo>
                    <a:lnTo>
                      <a:pt x="4843" y="463"/>
                    </a:lnTo>
                    <a:lnTo>
                      <a:pt x="4843" y="465"/>
                    </a:lnTo>
                    <a:lnTo>
                      <a:pt x="4845" y="465"/>
                    </a:lnTo>
                    <a:lnTo>
                      <a:pt x="4845" y="466"/>
                    </a:lnTo>
                    <a:lnTo>
                      <a:pt x="4847" y="466"/>
                    </a:lnTo>
                    <a:lnTo>
                      <a:pt x="4847" y="470"/>
                    </a:lnTo>
                    <a:lnTo>
                      <a:pt x="4848" y="470"/>
                    </a:lnTo>
                    <a:lnTo>
                      <a:pt x="4848" y="471"/>
                    </a:lnTo>
                    <a:lnTo>
                      <a:pt x="4850" y="471"/>
                    </a:lnTo>
                    <a:lnTo>
                      <a:pt x="4850" y="473"/>
                    </a:lnTo>
                    <a:lnTo>
                      <a:pt x="4852" y="473"/>
                    </a:lnTo>
                    <a:lnTo>
                      <a:pt x="4852" y="475"/>
                    </a:lnTo>
                    <a:lnTo>
                      <a:pt x="4853" y="475"/>
                    </a:lnTo>
                    <a:lnTo>
                      <a:pt x="4853" y="476"/>
                    </a:lnTo>
                    <a:lnTo>
                      <a:pt x="4855" y="476"/>
                    </a:lnTo>
                    <a:lnTo>
                      <a:pt x="4855" y="480"/>
                    </a:lnTo>
                    <a:lnTo>
                      <a:pt x="4857" y="480"/>
                    </a:lnTo>
                    <a:lnTo>
                      <a:pt x="4857" y="481"/>
                    </a:lnTo>
                    <a:lnTo>
                      <a:pt x="4858" y="481"/>
                    </a:lnTo>
                    <a:lnTo>
                      <a:pt x="4858" y="483"/>
                    </a:lnTo>
                    <a:lnTo>
                      <a:pt x="4860" y="483"/>
                    </a:lnTo>
                    <a:lnTo>
                      <a:pt x="4860" y="485"/>
                    </a:lnTo>
                    <a:lnTo>
                      <a:pt x="4862" y="485"/>
                    </a:lnTo>
                    <a:lnTo>
                      <a:pt x="4862" y="486"/>
                    </a:lnTo>
                    <a:lnTo>
                      <a:pt x="4863" y="486"/>
                    </a:lnTo>
                    <a:lnTo>
                      <a:pt x="4863" y="488"/>
                    </a:lnTo>
                    <a:lnTo>
                      <a:pt x="4865" y="488"/>
                    </a:lnTo>
                    <a:lnTo>
                      <a:pt x="4865" y="491"/>
                    </a:lnTo>
                    <a:lnTo>
                      <a:pt x="4867" y="491"/>
                    </a:lnTo>
                    <a:lnTo>
                      <a:pt x="4867" y="493"/>
                    </a:lnTo>
                    <a:lnTo>
                      <a:pt x="4868" y="493"/>
                    </a:lnTo>
                    <a:lnTo>
                      <a:pt x="4868" y="495"/>
                    </a:lnTo>
                    <a:lnTo>
                      <a:pt x="4870" y="495"/>
                    </a:lnTo>
                    <a:lnTo>
                      <a:pt x="4870" y="496"/>
                    </a:lnTo>
                    <a:lnTo>
                      <a:pt x="4872" y="496"/>
                    </a:lnTo>
                    <a:lnTo>
                      <a:pt x="4872" y="498"/>
                    </a:lnTo>
                    <a:lnTo>
                      <a:pt x="4873" y="498"/>
                    </a:lnTo>
                    <a:lnTo>
                      <a:pt x="4873" y="501"/>
                    </a:lnTo>
                    <a:lnTo>
                      <a:pt x="4875" y="501"/>
                    </a:lnTo>
                    <a:lnTo>
                      <a:pt x="4875" y="503"/>
                    </a:lnTo>
                    <a:lnTo>
                      <a:pt x="4877" y="503"/>
                    </a:lnTo>
                    <a:lnTo>
                      <a:pt x="4877" y="505"/>
                    </a:lnTo>
                    <a:lnTo>
                      <a:pt x="4878" y="505"/>
                    </a:lnTo>
                    <a:lnTo>
                      <a:pt x="4878" y="506"/>
                    </a:lnTo>
                    <a:lnTo>
                      <a:pt x="4880" y="506"/>
                    </a:lnTo>
                    <a:lnTo>
                      <a:pt x="4880" y="508"/>
                    </a:lnTo>
                    <a:lnTo>
                      <a:pt x="4882" y="508"/>
                    </a:lnTo>
                    <a:lnTo>
                      <a:pt x="4882" y="511"/>
                    </a:lnTo>
                    <a:lnTo>
                      <a:pt x="4883" y="511"/>
                    </a:lnTo>
                    <a:lnTo>
                      <a:pt x="4883" y="513"/>
                    </a:lnTo>
                    <a:lnTo>
                      <a:pt x="4885" y="513"/>
                    </a:lnTo>
                    <a:lnTo>
                      <a:pt x="4885" y="515"/>
                    </a:lnTo>
                    <a:lnTo>
                      <a:pt x="4887" y="515"/>
                    </a:lnTo>
                    <a:lnTo>
                      <a:pt x="4887" y="516"/>
                    </a:lnTo>
                    <a:lnTo>
                      <a:pt x="4888" y="516"/>
                    </a:lnTo>
                    <a:lnTo>
                      <a:pt x="4888" y="520"/>
                    </a:lnTo>
                    <a:lnTo>
                      <a:pt x="4890" y="520"/>
                    </a:lnTo>
                    <a:lnTo>
                      <a:pt x="4890" y="521"/>
                    </a:lnTo>
                    <a:lnTo>
                      <a:pt x="4892" y="521"/>
                    </a:lnTo>
                    <a:lnTo>
                      <a:pt x="4892" y="523"/>
                    </a:lnTo>
                    <a:lnTo>
                      <a:pt x="4893" y="523"/>
                    </a:lnTo>
                    <a:lnTo>
                      <a:pt x="4893" y="525"/>
                    </a:lnTo>
                    <a:lnTo>
                      <a:pt x="4895" y="525"/>
                    </a:lnTo>
                    <a:lnTo>
                      <a:pt x="4895" y="528"/>
                    </a:lnTo>
                    <a:lnTo>
                      <a:pt x="4897" y="528"/>
                    </a:lnTo>
                    <a:lnTo>
                      <a:pt x="4897" y="530"/>
                    </a:lnTo>
                    <a:lnTo>
                      <a:pt x="4898" y="530"/>
                    </a:lnTo>
                    <a:lnTo>
                      <a:pt x="4898" y="531"/>
                    </a:lnTo>
                    <a:lnTo>
                      <a:pt x="4900" y="531"/>
                    </a:lnTo>
                    <a:lnTo>
                      <a:pt x="4900" y="533"/>
                    </a:lnTo>
                    <a:lnTo>
                      <a:pt x="4902" y="533"/>
                    </a:lnTo>
                    <a:lnTo>
                      <a:pt x="4902" y="536"/>
                    </a:lnTo>
                    <a:lnTo>
                      <a:pt x="4903" y="536"/>
                    </a:lnTo>
                    <a:lnTo>
                      <a:pt x="4903" y="538"/>
                    </a:lnTo>
                    <a:lnTo>
                      <a:pt x="4905" y="538"/>
                    </a:lnTo>
                    <a:lnTo>
                      <a:pt x="4905" y="540"/>
                    </a:lnTo>
                    <a:lnTo>
                      <a:pt x="4907" y="540"/>
                    </a:lnTo>
                    <a:lnTo>
                      <a:pt x="4907" y="541"/>
                    </a:lnTo>
                    <a:lnTo>
                      <a:pt x="4908" y="541"/>
                    </a:lnTo>
                    <a:lnTo>
                      <a:pt x="4908" y="545"/>
                    </a:lnTo>
                    <a:lnTo>
                      <a:pt x="4910" y="545"/>
                    </a:lnTo>
                    <a:lnTo>
                      <a:pt x="4910" y="546"/>
                    </a:lnTo>
                    <a:lnTo>
                      <a:pt x="4912" y="546"/>
                    </a:lnTo>
                    <a:lnTo>
                      <a:pt x="4912" y="548"/>
                    </a:lnTo>
                    <a:lnTo>
                      <a:pt x="4913" y="548"/>
                    </a:lnTo>
                    <a:lnTo>
                      <a:pt x="4913" y="551"/>
                    </a:lnTo>
                    <a:lnTo>
                      <a:pt x="4915" y="551"/>
                    </a:lnTo>
                    <a:lnTo>
                      <a:pt x="4915" y="553"/>
                    </a:lnTo>
                    <a:lnTo>
                      <a:pt x="4917" y="553"/>
                    </a:lnTo>
                    <a:lnTo>
                      <a:pt x="4917" y="555"/>
                    </a:lnTo>
                    <a:lnTo>
                      <a:pt x="4918" y="555"/>
                    </a:lnTo>
                    <a:lnTo>
                      <a:pt x="4918" y="556"/>
                    </a:lnTo>
                    <a:lnTo>
                      <a:pt x="4920" y="556"/>
                    </a:lnTo>
                    <a:lnTo>
                      <a:pt x="4920" y="560"/>
                    </a:lnTo>
                    <a:lnTo>
                      <a:pt x="4922" y="560"/>
                    </a:lnTo>
                    <a:lnTo>
                      <a:pt x="4922" y="561"/>
                    </a:lnTo>
                    <a:lnTo>
                      <a:pt x="4923" y="561"/>
                    </a:lnTo>
                    <a:lnTo>
                      <a:pt x="4923" y="563"/>
                    </a:lnTo>
                    <a:lnTo>
                      <a:pt x="4925" y="563"/>
                    </a:lnTo>
                    <a:lnTo>
                      <a:pt x="4925" y="565"/>
                    </a:lnTo>
                    <a:lnTo>
                      <a:pt x="4927" y="565"/>
                    </a:lnTo>
                    <a:lnTo>
                      <a:pt x="4927" y="568"/>
                    </a:lnTo>
                    <a:lnTo>
                      <a:pt x="4928" y="568"/>
                    </a:lnTo>
                    <a:lnTo>
                      <a:pt x="4928" y="570"/>
                    </a:lnTo>
                    <a:lnTo>
                      <a:pt x="4930" y="570"/>
                    </a:lnTo>
                    <a:lnTo>
                      <a:pt x="4930" y="571"/>
                    </a:lnTo>
                    <a:lnTo>
                      <a:pt x="4932" y="571"/>
                    </a:lnTo>
                    <a:lnTo>
                      <a:pt x="4932" y="575"/>
                    </a:lnTo>
                    <a:lnTo>
                      <a:pt x="4933" y="575"/>
                    </a:lnTo>
                    <a:lnTo>
                      <a:pt x="4933" y="576"/>
                    </a:lnTo>
                    <a:lnTo>
                      <a:pt x="4935" y="576"/>
                    </a:lnTo>
                    <a:lnTo>
                      <a:pt x="4935" y="578"/>
                    </a:lnTo>
                    <a:lnTo>
                      <a:pt x="4937" y="578"/>
                    </a:lnTo>
                    <a:lnTo>
                      <a:pt x="4937" y="581"/>
                    </a:lnTo>
                    <a:lnTo>
                      <a:pt x="4938" y="581"/>
                    </a:lnTo>
                    <a:lnTo>
                      <a:pt x="4938" y="583"/>
                    </a:lnTo>
                    <a:lnTo>
                      <a:pt x="4940" y="583"/>
                    </a:lnTo>
                    <a:lnTo>
                      <a:pt x="4940" y="586"/>
                    </a:lnTo>
                    <a:lnTo>
                      <a:pt x="4942" y="586"/>
                    </a:lnTo>
                    <a:lnTo>
                      <a:pt x="4942" y="588"/>
                    </a:lnTo>
                    <a:lnTo>
                      <a:pt x="4943" y="588"/>
                    </a:lnTo>
                    <a:lnTo>
                      <a:pt x="4943" y="590"/>
                    </a:lnTo>
                    <a:lnTo>
                      <a:pt x="4945" y="590"/>
                    </a:lnTo>
                    <a:lnTo>
                      <a:pt x="4945" y="593"/>
                    </a:lnTo>
                    <a:lnTo>
                      <a:pt x="4947" y="593"/>
                    </a:lnTo>
                    <a:lnTo>
                      <a:pt x="4947" y="595"/>
                    </a:lnTo>
                    <a:lnTo>
                      <a:pt x="4948" y="595"/>
                    </a:lnTo>
                    <a:lnTo>
                      <a:pt x="4948" y="596"/>
                    </a:lnTo>
                    <a:lnTo>
                      <a:pt x="4950" y="596"/>
                    </a:lnTo>
                    <a:lnTo>
                      <a:pt x="4950" y="600"/>
                    </a:lnTo>
                    <a:lnTo>
                      <a:pt x="4952" y="600"/>
                    </a:lnTo>
                    <a:lnTo>
                      <a:pt x="4952" y="601"/>
                    </a:lnTo>
                    <a:lnTo>
                      <a:pt x="4953" y="601"/>
                    </a:lnTo>
                    <a:lnTo>
                      <a:pt x="4953" y="603"/>
                    </a:lnTo>
                    <a:lnTo>
                      <a:pt x="4955" y="603"/>
                    </a:lnTo>
                    <a:lnTo>
                      <a:pt x="4955" y="606"/>
                    </a:lnTo>
                    <a:lnTo>
                      <a:pt x="4957" y="606"/>
                    </a:lnTo>
                    <a:lnTo>
                      <a:pt x="4957" y="608"/>
                    </a:lnTo>
                    <a:lnTo>
                      <a:pt x="4958" y="608"/>
                    </a:lnTo>
                    <a:lnTo>
                      <a:pt x="4958" y="610"/>
                    </a:lnTo>
                    <a:lnTo>
                      <a:pt x="4960" y="610"/>
                    </a:lnTo>
                    <a:lnTo>
                      <a:pt x="4960" y="613"/>
                    </a:lnTo>
                    <a:lnTo>
                      <a:pt x="4962" y="613"/>
                    </a:lnTo>
                    <a:lnTo>
                      <a:pt x="4962" y="615"/>
                    </a:lnTo>
                    <a:lnTo>
                      <a:pt x="4963" y="615"/>
                    </a:lnTo>
                    <a:lnTo>
                      <a:pt x="4963" y="618"/>
                    </a:lnTo>
                    <a:lnTo>
                      <a:pt x="4965" y="618"/>
                    </a:lnTo>
                    <a:lnTo>
                      <a:pt x="4965" y="620"/>
                    </a:lnTo>
                    <a:lnTo>
                      <a:pt x="4967" y="620"/>
                    </a:lnTo>
                    <a:lnTo>
                      <a:pt x="4967" y="621"/>
                    </a:lnTo>
                    <a:lnTo>
                      <a:pt x="4968" y="621"/>
                    </a:lnTo>
                    <a:lnTo>
                      <a:pt x="4968" y="625"/>
                    </a:lnTo>
                    <a:lnTo>
                      <a:pt x="4970" y="625"/>
                    </a:lnTo>
                    <a:lnTo>
                      <a:pt x="4970" y="626"/>
                    </a:lnTo>
                    <a:lnTo>
                      <a:pt x="4972" y="626"/>
                    </a:lnTo>
                    <a:lnTo>
                      <a:pt x="4972" y="628"/>
                    </a:lnTo>
                    <a:lnTo>
                      <a:pt x="4973" y="628"/>
                    </a:lnTo>
                    <a:lnTo>
                      <a:pt x="4973" y="631"/>
                    </a:lnTo>
                    <a:lnTo>
                      <a:pt x="4975" y="631"/>
                    </a:lnTo>
                    <a:lnTo>
                      <a:pt x="4975" y="633"/>
                    </a:lnTo>
                    <a:lnTo>
                      <a:pt x="4977" y="633"/>
                    </a:lnTo>
                    <a:lnTo>
                      <a:pt x="4977" y="636"/>
                    </a:lnTo>
                    <a:lnTo>
                      <a:pt x="4978" y="636"/>
                    </a:lnTo>
                    <a:lnTo>
                      <a:pt x="4978" y="638"/>
                    </a:lnTo>
                    <a:lnTo>
                      <a:pt x="4980" y="638"/>
                    </a:lnTo>
                    <a:lnTo>
                      <a:pt x="4980" y="641"/>
                    </a:lnTo>
                    <a:lnTo>
                      <a:pt x="4982" y="641"/>
                    </a:lnTo>
                    <a:lnTo>
                      <a:pt x="4982" y="643"/>
                    </a:lnTo>
                    <a:lnTo>
                      <a:pt x="4983" y="643"/>
                    </a:lnTo>
                    <a:lnTo>
                      <a:pt x="4983" y="646"/>
                    </a:lnTo>
                    <a:lnTo>
                      <a:pt x="4985" y="646"/>
                    </a:lnTo>
                    <a:lnTo>
                      <a:pt x="4985" y="648"/>
                    </a:lnTo>
                    <a:lnTo>
                      <a:pt x="4987" y="648"/>
                    </a:lnTo>
                    <a:lnTo>
                      <a:pt x="4987" y="651"/>
                    </a:lnTo>
                    <a:lnTo>
                      <a:pt x="4988" y="651"/>
                    </a:lnTo>
                    <a:lnTo>
                      <a:pt x="4988" y="653"/>
                    </a:lnTo>
                    <a:lnTo>
                      <a:pt x="4990" y="653"/>
                    </a:lnTo>
                    <a:lnTo>
                      <a:pt x="4990" y="656"/>
                    </a:lnTo>
                    <a:lnTo>
                      <a:pt x="4992" y="656"/>
                    </a:lnTo>
                    <a:lnTo>
                      <a:pt x="4992" y="658"/>
                    </a:lnTo>
                    <a:lnTo>
                      <a:pt x="4993" y="658"/>
                    </a:lnTo>
                    <a:lnTo>
                      <a:pt x="4993" y="660"/>
                    </a:lnTo>
                    <a:lnTo>
                      <a:pt x="4995" y="660"/>
                    </a:lnTo>
                    <a:lnTo>
                      <a:pt x="4995" y="663"/>
                    </a:lnTo>
                    <a:lnTo>
                      <a:pt x="4997" y="663"/>
                    </a:lnTo>
                    <a:lnTo>
                      <a:pt x="4997" y="665"/>
                    </a:lnTo>
                    <a:lnTo>
                      <a:pt x="4998" y="665"/>
                    </a:lnTo>
                    <a:lnTo>
                      <a:pt x="4998" y="668"/>
                    </a:lnTo>
                    <a:lnTo>
                      <a:pt x="5000" y="668"/>
                    </a:lnTo>
                    <a:lnTo>
                      <a:pt x="5000" y="670"/>
                    </a:lnTo>
                    <a:lnTo>
                      <a:pt x="5002" y="670"/>
                    </a:lnTo>
                    <a:lnTo>
                      <a:pt x="5002" y="673"/>
                    </a:lnTo>
                    <a:lnTo>
                      <a:pt x="5003" y="673"/>
                    </a:lnTo>
                    <a:lnTo>
                      <a:pt x="5003" y="675"/>
                    </a:lnTo>
                    <a:lnTo>
                      <a:pt x="5005" y="675"/>
                    </a:lnTo>
                    <a:lnTo>
                      <a:pt x="5005" y="678"/>
                    </a:lnTo>
                    <a:lnTo>
                      <a:pt x="5007" y="678"/>
                    </a:lnTo>
                    <a:lnTo>
                      <a:pt x="5007" y="680"/>
                    </a:lnTo>
                    <a:lnTo>
                      <a:pt x="5008" y="680"/>
                    </a:lnTo>
                    <a:lnTo>
                      <a:pt x="5008" y="683"/>
                    </a:lnTo>
                    <a:lnTo>
                      <a:pt x="5010" y="683"/>
                    </a:lnTo>
                    <a:lnTo>
                      <a:pt x="5010" y="685"/>
                    </a:lnTo>
                    <a:lnTo>
                      <a:pt x="5012" y="685"/>
                    </a:lnTo>
                    <a:lnTo>
                      <a:pt x="5012" y="688"/>
                    </a:lnTo>
                    <a:lnTo>
                      <a:pt x="5013" y="688"/>
                    </a:lnTo>
                    <a:lnTo>
                      <a:pt x="5013" y="690"/>
                    </a:lnTo>
                    <a:lnTo>
                      <a:pt x="5015" y="690"/>
                    </a:lnTo>
                    <a:lnTo>
                      <a:pt x="5015" y="693"/>
                    </a:lnTo>
                    <a:lnTo>
                      <a:pt x="5017" y="693"/>
                    </a:lnTo>
                    <a:lnTo>
                      <a:pt x="5017" y="695"/>
                    </a:lnTo>
                    <a:lnTo>
                      <a:pt x="5018" y="695"/>
                    </a:lnTo>
                    <a:lnTo>
                      <a:pt x="5018" y="698"/>
                    </a:lnTo>
                    <a:lnTo>
                      <a:pt x="5020" y="698"/>
                    </a:lnTo>
                    <a:lnTo>
                      <a:pt x="5020" y="700"/>
                    </a:lnTo>
                    <a:lnTo>
                      <a:pt x="5022" y="700"/>
                    </a:lnTo>
                    <a:lnTo>
                      <a:pt x="5022" y="703"/>
                    </a:lnTo>
                    <a:lnTo>
                      <a:pt x="5023" y="703"/>
                    </a:lnTo>
                    <a:lnTo>
                      <a:pt x="5023" y="705"/>
                    </a:lnTo>
                    <a:lnTo>
                      <a:pt x="5025" y="705"/>
                    </a:lnTo>
                    <a:lnTo>
                      <a:pt x="5025" y="708"/>
                    </a:lnTo>
                    <a:lnTo>
                      <a:pt x="5027" y="708"/>
                    </a:lnTo>
                    <a:lnTo>
                      <a:pt x="5027" y="711"/>
                    </a:lnTo>
                    <a:lnTo>
                      <a:pt x="5028" y="711"/>
                    </a:lnTo>
                    <a:lnTo>
                      <a:pt x="5028" y="713"/>
                    </a:lnTo>
                    <a:lnTo>
                      <a:pt x="5030" y="713"/>
                    </a:lnTo>
                    <a:lnTo>
                      <a:pt x="5030" y="716"/>
                    </a:lnTo>
                    <a:lnTo>
                      <a:pt x="5032" y="716"/>
                    </a:lnTo>
                    <a:lnTo>
                      <a:pt x="5032" y="718"/>
                    </a:lnTo>
                    <a:lnTo>
                      <a:pt x="5033" y="718"/>
                    </a:lnTo>
                    <a:lnTo>
                      <a:pt x="5033" y="721"/>
                    </a:lnTo>
                    <a:lnTo>
                      <a:pt x="5035" y="721"/>
                    </a:lnTo>
                    <a:lnTo>
                      <a:pt x="5035" y="723"/>
                    </a:lnTo>
                    <a:lnTo>
                      <a:pt x="5037" y="723"/>
                    </a:lnTo>
                    <a:lnTo>
                      <a:pt x="5037" y="726"/>
                    </a:lnTo>
                    <a:lnTo>
                      <a:pt x="5038" y="726"/>
                    </a:lnTo>
                    <a:lnTo>
                      <a:pt x="5038" y="728"/>
                    </a:lnTo>
                    <a:lnTo>
                      <a:pt x="5040" y="728"/>
                    </a:lnTo>
                    <a:lnTo>
                      <a:pt x="5040" y="731"/>
                    </a:lnTo>
                    <a:lnTo>
                      <a:pt x="5042" y="731"/>
                    </a:lnTo>
                    <a:lnTo>
                      <a:pt x="5042" y="735"/>
                    </a:lnTo>
                    <a:lnTo>
                      <a:pt x="5043" y="735"/>
                    </a:lnTo>
                    <a:lnTo>
                      <a:pt x="5043" y="736"/>
                    </a:lnTo>
                    <a:lnTo>
                      <a:pt x="5045" y="736"/>
                    </a:lnTo>
                    <a:lnTo>
                      <a:pt x="5045" y="740"/>
                    </a:lnTo>
                    <a:lnTo>
                      <a:pt x="5047" y="740"/>
                    </a:lnTo>
                    <a:lnTo>
                      <a:pt x="5047" y="741"/>
                    </a:lnTo>
                    <a:lnTo>
                      <a:pt x="5048" y="741"/>
                    </a:lnTo>
                    <a:lnTo>
                      <a:pt x="5048" y="745"/>
                    </a:lnTo>
                    <a:lnTo>
                      <a:pt x="5050" y="745"/>
                    </a:lnTo>
                    <a:lnTo>
                      <a:pt x="5050" y="748"/>
                    </a:lnTo>
                    <a:lnTo>
                      <a:pt x="5052" y="748"/>
                    </a:lnTo>
                    <a:lnTo>
                      <a:pt x="5052" y="750"/>
                    </a:lnTo>
                    <a:lnTo>
                      <a:pt x="5053" y="750"/>
                    </a:lnTo>
                    <a:lnTo>
                      <a:pt x="5053" y="753"/>
                    </a:lnTo>
                    <a:lnTo>
                      <a:pt x="5055" y="753"/>
                    </a:lnTo>
                    <a:lnTo>
                      <a:pt x="5055" y="756"/>
                    </a:lnTo>
                    <a:lnTo>
                      <a:pt x="5057" y="756"/>
                    </a:lnTo>
                    <a:lnTo>
                      <a:pt x="5057" y="758"/>
                    </a:lnTo>
                    <a:lnTo>
                      <a:pt x="5058" y="758"/>
                    </a:lnTo>
                    <a:lnTo>
                      <a:pt x="5058" y="761"/>
                    </a:lnTo>
                    <a:lnTo>
                      <a:pt x="5060" y="761"/>
                    </a:lnTo>
                    <a:lnTo>
                      <a:pt x="5060" y="765"/>
                    </a:lnTo>
                    <a:lnTo>
                      <a:pt x="5062" y="765"/>
                    </a:lnTo>
                    <a:lnTo>
                      <a:pt x="5062" y="766"/>
                    </a:lnTo>
                    <a:lnTo>
                      <a:pt x="5063" y="766"/>
                    </a:lnTo>
                    <a:lnTo>
                      <a:pt x="5063" y="770"/>
                    </a:lnTo>
                    <a:lnTo>
                      <a:pt x="5065" y="770"/>
                    </a:lnTo>
                    <a:lnTo>
                      <a:pt x="5065" y="773"/>
                    </a:lnTo>
                    <a:lnTo>
                      <a:pt x="5067" y="773"/>
                    </a:lnTo>
                    <a:lnTo>
                      <a:pt x="5067" y="775"/>
                    </a:lnTo>
                    <a:lnTo>
                      <a:pt x="5068" y="775"/>
                    </a:lnTo>
                    <a:lnTo>
                      <a:pt x="5068" y="778"/>
                    </a:lnTo>
                    <a:lnTo>
                      <a:pt x="5070" y="778"/>
                    </a:lnTo>
                    <a:lnTo>
                      <a:pt x="5070" y="781"/>
                    </a:lnTo>
                    <a:lnTo>
                      <a:pt x="5072" y="781"/>
                    </a:lnTo>
                    <a:lnTo>
                      <a:pt x="5072" y="785"/>
                    </a:lnTo>
                    <a:lnTo>
                      <a:pt x="5073" y="785"/>
                    </a:lnTo>
                    <a:lnTo>
                      <a:pt x="5073" y="786"/>
                    </a:lnTo>
                    <a:lnTo>
                      <a:pt x="5075" y="786"/>
                    </a:lnTo>
                    <a:lnTo>
                      <a:pt x="5075" y="790"/>
                    </a:lnTo>
                    <a:lnTo>
                      <a:pt x="5077" y="790"/>
                    </a:lnTo>
                    <a:lnTo>
                      <a:pt x="5077" y="793"/>
                    </a:lnTo>
                    <a:lnTo>
                      <a:pt x="5078" y="793"/>
                    </a:lnTo>
                    <a:lnTo>
                      <a:pt x="5078" y="796"/>
                    </a:lnTo>
                    <a:lnTo>
                      <a:pt x="5080" y="796"/>
                    </a:lnTo>
                    <a:lnTo>
                      <a:pt x="5080" y="798"/>
                    </a:lnTo>
                    <a:lnTo>
                      <a:pt x="5082" y="798"/>
                    </a:lnTo>
                    <a:lnTo>
                      <a:pt x="5082" y="801"/>
                    </a:lnTo>
                    <a:lnTo>
                      <a:pt x="5083" y="801"/>
                    </a:lnTo>
                    <a:lnTo>
                      <a:pt x="5083" y="805"/>
                    </a:lnTo>
                    <a:lnTo>
                      <a:pt x="5085" y="805"/>
                    </a:lnTo>
                    <a:lnTo>
                      <a:pt x="5085" y="808"/>
                    </a:lnTo>
                    <a:lnTo>
                      <a:pt x="5087" y="808"/>
                    </a:lnTo>
                    <a:lnTo>
                      <a:pt x="5087" y="810"/>
                    </a:lnTo>
                    <a:lnTo>
                      <a:pt x="5088" y="810"/>
                    </a:lnTo>
                    <a:lnTo>
                      <a:pt x="5088" y="813"/>
                    </a:lnTo>
                    <a:lnTo>
                      <a:pt x="5090" y="813"/>
                    </a:lnTo>
                    <a:lnTo>
                      <a:pt x="5090" y="816"/>
                    </a:lnTo>
                    <a:lnTo>
                      <a:pt x="5092" y="816"/>
                    </a:lnTo>
                    <a:lnTo>
                      <a:pt x="5092" y="820"/>
                    </a:lnTo>
                    <a:lnTo>
                      <a:pt x="5093" y="820"/>
                    </a:lnTo>
                    <a:lnTo>
                      <a:pt x="5093" y="823"/>
                    </a:lnTo>
                    <a:lnTo>
                      <a:pt x="5095" y="823"/>
                    </a:lnTo>
                    <a:lnTo>
                      <a:pt x="5095" y="825"/>
                    </a:lnTo>
                    <a:lnTo>
                      <a:pt x="5097" y="825"/>
                    </a:lnTo>
                    <a:lnTo>
                      <a:pt x="5097" y="828"/>
                    </a:lnTo>
                    <a:lnTo>
                      <a:pt x="5098" y="828"/>
                    </a:lnTo>
                    <a:lnTo>
                      <a:pt x="5098" y="831"/>
                    </a:lnTo>
                    <a:lnTo>
                      <a:pt x="5100" y="831"/>
                    </a:lnTo>
                    <a:lnTo>
                      <a:pt x="5100" y="835"/>
                    </a:lnTo>
                    <a:lnTo>
                      <a:pt x="5102" y="835"/>
                    </a:lnTo>
                    <a:lnTo>
                      <a:pt x="5102" y="836"/>
                    </a:lnTo>
                    <a:lnTo>
                      <a:pt x="5103" y="836"/>
                    </a:lnTo>
                    <a:lnTo>
                      <a:pt x="5103" y="840"/>
                    </a:lnTo>
                    <a:lnTo>
                      <a:pt x="5105" y="840"/>
                    </a:lnTo>
                    <a:lnTo>
                      <a:pt x="5105" y="843"/>
                    </a:lnTo>
                    <a:lnTo>
                      <a:pt x="5107" y="843"/>
                    </a:lnTo>
                    <a:lnTo>
                      <a:pt x="5107" y="846"/>
                    </a:lnTo>
                    <a:lnTo>
                      <a:pt x="5108" y="846"/>
                    </a:lnTo>
                    <a:lnTo>
                      <a:pt x="5108" y="850"/>
                    </a:lnTo>
                    <a:lnTo>
                      <a:pt x="5110" y="850"/>
                    </a:lnTo>
                    <a:lnTo>
                      <a:pt x="5110" y="851"/>
                    </a:lnTo>
                    <a:lnTo>
                      <a:pt x="5112" y="851"/>
                    </a:lnTo>
                    <a:lnTo>
                      <a:pt x="5112" y="855"/>
                    </a:lnTo>
                    <a:lnTo>
                      <a:pt x="5113" y="855"/>
                    </a:lnTo>
                    <a:lnTo>
                      <a:pt x="5113" y="858"/>
                    </a:lnTo>
                    <a:lnTo>
                      <a:pt x="5115" y="858"/>
                    </a:lnTo>
                    <a:lnTo>
                      <a:pt x="5115" y="861"/>
                    </a:lnTo>
                    <a:lnTo>
                      <a:pt x="5117" y="861"/>
                    </a:lnTo>
                    <a:lnTo>
                      <a:pt x="5117" y="865"/>
                    </a:lnTo>
                    <a:lnTo>
                      <a:pt x="5118" y="865"/>
                    </a:lnTo>
                    <a:lnTo>
                      <a:pt x="5118" y="868"/>
                    </a:lnTo>
                    <a:lnTo>
                      <a:pt x="5120" y="868"/>
                    </a:lnTo>
                    <a:lnTo>
                      <a:pt x="5120" y="871"/>
                    </a:lnTo>
                    <a:lnTo>
                      <a:pt x="5122" y="871"/>
                    </a:lnTo>
                    <a:lnTo>
                      <a:pt x="5122" y="875"/>
                    </a:lnTo>
                    <a:lnTo>
                      <a:pt x="5123" y="875"/>
                    </a:lnTo>
                    <a:lnTo>
                      <a:pt x="5123" y="878"/>
                    </a:lnTo>
                    <a:lnTo>
                      <a:pt x="5125" y="878"/>
                    </a:lnTo>
                    <a:lnTo>
                      <a:pt x="5125" y="881"/>
                    </a:lnTo>
                    <a:lnTo>
                      <a:pt x="5127" y="881"/>
                    </a:lnTo>
                    <a:lnTo>
                      <a:pt x="5127" y="885"/>
                    </a:lnTo>
                    <a:lnTo>
                      <a:pt x="5128" y="885"/>
                    </a:lnTo>
                    <a:lnTo>
                      <a:pt x="5128" y="888"/>
                    </a:lnTo>
                    <a:lnTo>
                      <a:pt x="5130" y="888"/>
                    </a:lnTo>
                    <a:lnTo>
                      <a:pt x="5130" y="891"/>
                    </a:lnTo>
                    <a:lnTo>
                      <a:pt x="5132" y="891"/>
                    </a:lnTo>
                    <a:lnTo>
                      <a:pt x="5132" y="895"/>
                    </a:lnTo>
                    <a:lnTo>
                      <a:pt x="5133" y="895"/>
                    </a:lnTo>
                    <a:lnTo>
                      <a:pt x="5133" y="898"/>
                    </a:lnTo>
                    <a:lnTo>
                      <a:pt x="5135" y="898"/>
                    </a:lnTo>
                    <a:lnTo>
                      <a:pt x="5135" y="901"/>
                    </a:lnTo>
                    <a:lnTo>
                      <a:pt x="5137" y="901"/>
                    </a:lnTo>
                    <a:lnTo>
                      <a:pt x="5137" y="905"/>
                    </a:lnTo>
                    <a:lnTo>
                      <a:pt x="5138" y="905"/>
                    </a:lnTo>
                    <a:lnTo>
                      <a:pt x="5138" y="908"/>
                    </a:lnTo>
                    <a:lnTo>
                      <a:pt x="5140" y="908"/>
                    </a:lnTo>
                    <a:lnTo>
                      <a:pt x="5140" y="911"/>
                    </a:lnTo>
                    <a:lnTo>
                      <a:pt x="5142" y="911"/>
                    </a:lnTo>
                    <a:lnTo>
                      <a:pt x="5142" y="915"/>
                    </a:lnTo>
                    <a:lnTo>
                      <a:pt x="5143" y="915"/>
                    </a:lnTo>
                    <a:lnTo>
                      <a:pt x="5143" y="918"/>
                    </a:lnTo>
                    <a:lnTo>
                      <a:pt x="5145" y="918"/>
                    </a:lnTo>
                    <a:lnTo>
                      <a:pt x="5145" y="921"/>
                    </a:lnTo>
                    <a:lnTo>
                      <a:pt x="5147" y="921"/>
                    </a:lnTo>
                    <a:lnTo>
                      <a:pt x="5147" y="925"/>
                    </a:lnTo>
                    <a:lnTo>
                      <a:pt x="5148" y="925"/>
                    </a:lnTo>
                    <a:lnTo>
                      <a:pt x="5148" y="928"/>
                    </a:lnTo>
                    <a:lnTo>
                      <a:pt x="5150" y="928"/>
                    </a:lnTo>
                    <a:lnTo>
                      <a:pt x="5150" y="931"/>
                    </a:lnTo>
                    <a:lnTo>
                      <a:pt x="5152" y="931"/>
                    </a:lnTo>
                    <a:lnTo>
                      <a:pt x="5152" y="935"/>
                    </a:lnTo>
                    <a:lnTo>
                      <a:pt x="5153" y="935"/>
                    </a:lnTo>
                    <a:lnTo>
                      <a:pt x="5153" y="938"/>
                    </a:lnTo>
                    <a:lnTo>
                      <a:pt x="5155" y="938"/>
                    </a:lnTo>
                    <a:lnTo>
                      <a:pt x="5155" y="941"/>
                    </a:lnTo>
                    <a:lnTo>
                      <a:pt x="5157" y="941"/>
                    </a:lnTo>
                    <a:lnTo>
                      <a:pt x="5157" y="945"/>
                    </a:lnTo>
                    <a:lnTo>
                      <a:pt x="5158" y="945"/>
                    </a:lnTo>
                    <a:lnTo>
                      <a:pt x="5158" y="948"/>
                    </a:lnTo>
                    <a:lnTo>
                      <a:pt x="5160" y="948"/>
                    </a:lnTo>
                    <a:lnTo>
                      <a:pt x="5160" y="951"/>
                    </a:lnTo>
                    <a:lnTo>
                      <a:pt x="5162" y="951"/>
                    </a:lnTo>
                    <a:lnTo>
                      <a:pt x="5162" y="955"/>
                    </a:lnTo>
                    <a:lnTo>
                      <a:pt x="5163" y="955"/>
                    </a:lnTo>
                    <a:lnTo>
                      <a:pt x="5163" y="958"/>
                    </a:lnTo>
                    <a:lnTo>
                      <a:pt x="5165" y="958"/>
                    </a:lnTo>
                    <a:lnTo>
                      <a:pt x="5165" y="961"/>
                    </a:lnTo>
                    <a:lnTo>
                      <a:pt x="5167" y="961"/>
                    </a:lnTo>
                    <a:lnTo>
                      <a:pt x="5167" y="966"/>
                    </a:lnTo>
                    <a:lnTo>
                      <a:pt x="5168" y="966"/>
                    </a:lnTo>
                    <a:lnTo>
                      <a:pt x="5168" y="970"/>
                    </a:lnTo>
                    <a:lnTo>
                      <a:pt x="5170" y="970"/>
                    </a:lnTo>
                    <a:lnTo>
                      <a:pt x="5170" y="973"/>
                    </a:lnTo>
                    <a:lnTo>
                      <a:pt x="5172" y="973"/>
                    </a:lnTo>
                    <a:lnTo>
                      <a:pt x="5172" y="978"/>
                    </a:lnTo>
                    <a:lnTo>
                      <a:pt x="5173" y="978"/>
                    </a:lnTo>
                    <a:lnTo>
                      <a:pt x="5173" y="981"/>
                    </a:lnTo>
                    <a:lnTo>
                      <a:pt x="5175" y="981"/>
                    </a:lnTo>
                    <a:lnTo>
                      <a:pt x="5175" y="985"/>
                    </a:lnTo>
                    <a:lnTo>
                      <a:pt x="5177" y="985"/>
                    </a:lnTo>
                    <a:lnTo>
                      <a:pt x="5177" y="988"/>
                    </a:lnTo>
                    <a:lnTo>
                      <a:pt x="5178" y="988"/>
                    </a:lnTo>
                    <a:lnTo>
                      <a:pt x="5178" y="993"/>
                    </a:lnTo>
                    <a:lnTo>
                      <a:pt x="5180" y="993"/>
                    </a:lnTo>
                    <a:lnTo>
                      <a:pt x="5180" y="996"/>
                    </a:lnTo>
                    <a:lnTo>
                      <a:pt x="5182" y="996"/>
                    </a:lnTo>
                    <a:lnTo>
                      <a:pt x="5182" y="1000"/>
                    </a:lnTo>
                    <a:lnTo>
                      <a:pt x="5183" y="1000"/>
                    </a:lnTo>
                    <a:lnTo>
                      <a:pt x="5183" y="1005"/>
                    </a:lnTo>
                    <a:lnTo>
                      <a:pt x="5185" y="1005"/>
                    </a:lnTo>
                    <a:lnTo>
                      <a:pt x="5185" y="1008"/>
                    </a:lnTo>
                    <a:lnTo>
                      <a:pt x="5187" y="1008"/>
                    </a:lnTo>
                    <a:lnTo>
                      <a:pt x="5187" y="1011"/>
                    </a:lnTo>
                    <a:lnTo>
                      <a:pt x="5188" y="1011"/>
                    </a:lnTo>
                    <a:lnTo>
                      <a:pt x="5188" y="1016"/>
                    </a:lnTo>
                    <a:lnTo>
                      <a:pt x="5190" y="1016"/>
                    </a:lnTo>
                    <a:lnTo>
                      <a:pt x="5190" y="1020"/>
                    </a:lnTo>
                    <a:lnTo>
                      <a:pt x="5192" y="1020"/>
                    </a:lnTo>
                    <a:lnTo>
                      <a:pt x="5192" y="1023"/>
                    </a:lnTo>
                    <a:lnTo>
                      <a:pt x="5193" y="1023"/>
                    </a:lnTo>
                    <a:lnTo>
                      <a:pt x="5193" y="1026"/>
                    </a:lnTo>
                    <a:lnTo>
                      <a:pt x="5195" y="1026"/>
                    </a:lnTo>
                    <a:lnTo>
                      <a:pt x="5195" y="1031"/>
                    </a:lnTo>
                    <a:lnTo>
                      <a:pt x="5197" y="1031"/>
                    </a:lnTo>
                    <a:lnTo>
                      <a:pt x="5197" y="1035"/>
                    </a:lnTo>
                    <a:lnTo>
                      <a:pt x="5198" y="1035"/>
                    </a:lnTo>
                    <a:lnTo>
                      <a:pt x="5198" y="1038"/>
                    </a:lnTo>
                    <a:lnTo>
                      <a:pt x="5200" y="1038"/>
                    </a:lnTo>
                    <a:lnTo>
                      <a:pt x="5200" y="1043"/>
                    </a:lnTo>
                    <a:lnTo>
                      <a:pt x="5202" y="1043"/>
                    </a:lnTo>
                    <a:lnTo>
                      <a:pt x="5202" y="1046"/>
                    </a:lnTo>
                    <a:lnTo>
                      <a:pt x="5203" y="1046"/>
                    </a:lnTo>
                    <a:lnTo>
                      <a:pt x="5203" y="1050"/>
                    </a:lnTo>
                    <a:lnTo>
                      <a:pt x="5205" y="1050"/>
                    </a:lnTo>
                    <a:lnTo>
                      <a:pt x="5205" y="1055"/>
                    </a:lnTo>
                    <a:lnTo>
                      <a:pt x="5207" y="1055"/>
                    </a:lnTo>
                    <a:lnTo>
                      <a:pt x="5207" y="1058"/>
                    </a:lnTo>
                    <a:lnTo>
                      <a:pt x="5208" y="1058"/>
                    </a:lnTo>
                    <a:lnTo>
                      <a:pt x="5208" y="1061"/>
                    </a:lnTo>
                    <a:lnTo>
                      <a:pt x="5210" y="1061"/>
                    </a:lnTo>
                    <a:lnTo>
                      <a:pt x="5210" y="1066"/>
                    </a:lnTo>
                    <a:lnTo>
                      <a:pt x="5212" y="1066"/>
                    </a:lnTo>
                    <a:lnTo>
                      <a:pt x="5212" y="1070"/>
                    </a:lnTo>
                    <a:lnTo>
                      <a:pt x="5213" y="1070"/>
                    </a:lnTo>
                    <a:lnTo>
                      <a:pt x="5213" y="1075"/>
                    </a:lnTo>
                    <a:lnTo>
                      <a:pt x="5215" y="1075"/>
                    </a:lnTo>
                    <a:lnTo>
                      <a:pt x="5215" y="1078"/>
                    </a:lnTo>
                    <a:lnTo>
                      <a:pt x="5217" y="1078"/>
                    </a:lnTo>
                    <a:lnTo>
                      <a:pt x="5217" y="1083"/>
                    </a:lnTo>
                    <a:lnTo>
                      <a:pt x="5218" y="1083"/>
                    </a:lnTo>
                    <a:lnTo>
                      <a:pt x="5218" y="1088"/>
                    </a:lnTo>
                    <a:lnTo>
                      <a:pt x="5220" y="1088"/>
                    </a:lnTo>
                    <a:lnTo>
                      <a:pt x="5220" y="1093"/>
                    </a:lnTo>
                    <a:lnTo>
                      <a:pt x="5222" y="1093"/>
                    </a:lnTo>
                    <a:lnTo>
                      <a:pt x="5222" y="1096"/>
                    </a:lnTo>
                    <a:lnTo>
                      <a:pt x="5223" y="1096"/>
                    </a:lnTo>
                    <a:lnTo>
                      <a:pt x="5223" y="1101"/>
                    </a:lnTo>
                    <a:lnTo>
                      <a:pt x="5225" y="1101"/>
                    </a:lnTo>
                    <a:lnTo>
                      <a:pt x="5225" y="1106"/>
                    </a:lnTo>
                    <a:lnTo>
                      <a:pt x="5227" y="1106"/>
                    </a:lnTo>
                    <a:lnTo>
                      <a:pt x="5227" y="1110"/>
                    </a:lnTo>
                    <a:lnTo>
                      <a:pt x="5228" y="1110"/>
                    </a:lnTo>
                    <a:lnTo>
                      <a:pt x="5228" y="1115"/>
                    </a:lnTo>
                    <a:lnTo>
                      <a:pt x="5230" y="1115"/>
                    </a:lnTo>
                    <a:lnTo>
                      <a:pt x="5230" y="1120"/>
                    </a:lnTo>
                    <a:lnTo>
                      <a:pt x="5232" y="1120"/>
                    </a:lnTo>
                    <a:lnTo>
                      <a:pt x="5232" y="1123"/>
                    </a:lnTo>
                    <a:lnTo>
                      <a:pt x="5233" y="1123"/>
                    </a:lnTo>
                    <a:lnTo>
                      <a:pt x="5233" y="1128"/>
                    </a:lnTo>
                    <a:lnTo>
                      <a:pt x="5235" y="1128"/>
                    </a:lnTo>
                    <a:lnTo>
                      <a:pt x="5235" y="1133"/>
                    </a:lnTo>
                    <a:lnTo>
                      <a:pt x="5237" y="1133"/>
                    </a:lnTo>
                    <a:lnTo>
                      <a:pt x="5237" y="1138"/>
                    </a:lnTo>
                    <a:lnTo>
                      <a:pt x="5238" y="1138"/>
                    </a:lnTo>
                    <a:lnTo>
                      <a:pt x="5238" y="1141"/>
                    </a:lnTo>
                    <a:lnTo>
                      <a:pt x="5240" y="1141"/>
                    </a:lnTo>
                    <a:lnTo>
                      <a:pt x="5240" y="1146"/>
                    </a:lnTo>
                    <a:lnTo>
                      <a:pt x="5242" y="1146"/>
                    </a:lnTo>
                    <a:lnTo>
                      <a:pt x="5242" y="1151"/>
                    </a:lnTo>
                    <a:lnTo>
                      <a:pt x="5243" y="1151"/>
                    </a:lnTo>
                    <a:lnTo>
                      <a:pt x="5243" y="1155"/>
                    </a:lnTo>
                    <a:lnTo>
                      <a:pt x="5245" y="1155"/>
                    </a:lnTo>
                    <a:lnTo>
                      <a:pt x="5245" y="1160"/>
                    </a:lnTo>
                    <a:lnTo>
                      <a:pt x="5247" y="1160"/>
                    </a:lnTo>
                    <a:lnTo>
                      <a:pt x="5247" y="1165"/>
                    </a:lnTo>
                    <a:lnTo>
                      <a:pt x="5248" y="1165"/>
                    </a:lnTo>
                    <a:lnTo>
                      <a:pt x="5248" y="1168"/>
                    </a:lnTo>
                    <a:lnTo>
                      <a:pt x="5250" y="1168"/>
                    </a:lnTo>
                    <a:lnTo>
                      <a:pt x="5250" y="1173"/>
                    </a:lnTo>
                    <a:lnTo>
                      <a:pt x="5252" y="1173"/>
                    </a:lnTo>
                    <a:lnTo>
                      <a:pt x="5252" y="1178"/>
                    </a:lnTo>
                    <a:lnTo>
                      <a:pt x="5253" y="1178"/>
                    </a:lnTo>
                    <a:lnTo>
                      <a:pt x="5253" y="1183"/>
                    </a:lnTo>
                    <a:lnTo>
                      <a:pt x="5255" y="1183"/>
                    </a:lnTo>
                    <a:lnTo>
                      <a:pt x="5255" y="1188"/>
                    </a:lnTo>
                    <a:lnTo>
                      <a:pt x="5257" y="1188"/>
                    </a:lnTo>
                    <a:lnTo>
                      <a:pt x="5257" y="1195"/>
                    </a:lnTo>
                    <a:lnTo>
                      <a:pt x="5258" y="1195"/>
                    </a:lnTo>
                    <a:lnTo>
                      <a:pt x="5258" y="1200"/>
                    </a:lnTo>
                    <a:lnTo>
                      <a:pt x="5260" y="1200"/>
                    </a:lnTo>
                    <a:lnTo>
                      <a:pt x="5260" y="1205"/>
                    </a:lnTo>
                    <a:lnTo>
                      <a:pt x="5262" y="1205"/>
                    </a:lnTo>
                    <a:lnTo>
                      <a:pt x="5262" y="1210"/>
                    </a:lnTo>
                    <a:lnTo>
                      <a:pt x="5263" y="1210"/>
                    </a:lnTo>
                    <a:lnTo>
                      <a:pt x="5263" y="1216"/>
                    </a:lnTo>
                    <a:lnTo>
                      <a:pt x="5265" y="1216"/>
                    </a:lnTo>
                    <a:lnTo>
                      <a:pt x="5265" y="1221"/>
                    </a:lnTo>
                    <a:lnTo>
                      <a:pt x="5267" y="1221"/>
                    </a:lnTo>
                    <a:lnTo>
                      <a:pt x="5267" y="1226"/>
                    </a:lnTo>
                    <a:lnTo>
                      <a:pt x="5268" y="1226"/>
                    </a:lnTo>
                    <a:lnTo>
                      <a:pt x="5268" y="1231"/>
                    </a:lnTo>
                    <a:lnTo>
                      <a:pt x="5270" y="1231"/>
                    </a:lnTo>
                    <a:lnTo>
                      <a:pt x="5270" y="1238"/>
                    </a:lnTo>
                    <a:lnTo>
                      <a:pt x="5272" y="1238"/>
                    </a:lnTo>
                    <a:lnTo>
                      <a:pt x="5272" y="1243"/>
                    </a:lnTo>
                    <a:lnTo>
                      <a:pt x="5273" y="1243"/>
                    </a:lnTo>
                    <a:lnTo>
                      <a:pt x="5273" y="1248"/>
                    </a:lnTo>
                    <a:lnTo>
                      <a:pt x="5275" y="1248"/>
                    </a:lnTo>
                    <a:lnTo>
                      <a:pt x="5275" y="1253"/>
                    </a:lnTo>
                    <a:lnTo>
                      <a:pt x="5277" y="1253"/>
                    </a:lnTo>
                    <a:lnTo>
                      <a:pt x="5277" y="1260"/>
                    </a:lnTo>
                    <a:lnTo>
                      <a:pt x="5278" y="1260"/>
                    </a:lnTo>
                    <a:lnTo>
                      <a:pt x="5278" y="1265"/>
                    </a:lnTo>
                    <a:lnTo>
                      <a:pt x="5280" y="1265"/>
                    </a:lnTo>
                    <a:lnTo>
                      <a:pt x="5280" y="1270"/>
                    </a:lnTo>
                    <a:lnTo>
                      <a:pt x="5282" y="1270"/>
                    </a:lnTo>
                    <a:lnTo>
                      <a:pt x="5282" y="1275"/>
                    </a:lnTo>
                    <a:lnTo>
                      <a:pt x="5283" y="1275"/>
                    </a:lnTo>
                    <a:lnTo>
                      <a:pt x="5283" y="1281"/>
                    </a:lnTo>
                    <a:lnTo>
                      <a:pt x="5285" y="1281"/>
                    </a:lnTo>
                    <a:lnTo>
                      <a:pt x="5285" y="1286"/>
                    </a:lnTo>
                    <a:lnTo>
                      <a:pt x="5287" y="1286"/>
                    </a:lnTo>
                    <a:lnTo>
                      <a:pt x="5287" y="1291"/>
                    </a:lnTo>
                    <a:lnTo>
                      <a:pt x="5288" y="1291"/>
                    </a:lnTo>
                    <a:lnTo>
                      <a:pt x="5288" y="1298"/>
                    </a:lnTo>
                    <a:lnTo>
                      <a:pt x="5290" y="1298"/>
                    </a:lnTo>
                    <a:lnTo>
                      <a:pt x="5290" y="1305"/>
                    </a:lnTo>
                    <a:lnTo>
                      <a:pt x="5292" y="1305"/>
                    </a:lnTo>
                    <a:lnTo>
                      <a:pt x="5292" y="1311"/>
                    </a:lnTo>
                    <a:lnTo>
                      <a:pt x="5293" y="1311"/>
                    </a:lnTo>
                    <a:lnTo>
                      <a:pt x="5293" y="1318"/>
                    </a:lnTo>
                    <a:lnTo>
                      <a:pt x="5295" y="1318"/>
                    </a:lnTo>
                    <a:lnTo>
                      <a:pt x="5295" y="1325"/>
                    </a:lnTo>
                    <a:lnTo>
                      <a:pt x="5297" y="1325"/>
                    </a:lnTo>
                    <a:lnTo>
                      <a:pt x="5297" y="1331"/>
                    </a:lnTo>
                    <a:lnTo>
                      <a:pt x="5298" y="1331"/>
                    </a:lnTo>
                    <a:lnTo>
                      <a:pt x="5298" y="1338"/>
                    </a:lnTo>
                    <a:lnTo>
                      <a:pt x="5300" y="1338"/>
                    </a:lnTo>
                    <a:lnTo>
                      <a:pt x="5300" y="1346"/>
                    </a:lnTo>
                    <a:lnTo>
                      <a:pt x="5302" y="1346"/>
                    </a:lnTo>
                    <a:lnTo>
                      <a:pt x="5302" y="1353"/>
                    </a:lnTo>
                    <a:lnTo>
                      <a:pt x="5303" y="1353"/>
                    </a:lnTo>
                    <a:lnTo>
                      <a:pt x="5303" y="1360"/>
                    </a:lnTo>
                    <a:lnTo>
                      <a:pt x="5305" y="1360"/>
                    </a:lnTo>
                    <a:lnTo>
                      <a:pt x="5305" y="1366"/>
                    </a:lnTo>
                    <a:lnTo>
                      <a:pt x="5307" y="1366"/>
                    </a:lnTo>
                    <a:lnTo>
                      <a:pt x="5307" y="1373"/>
                    </a:lnTo>
                    <a:lnTo>
                      <a:pt x="5308" y="1373"/>
                    </a:lnTo>
                    <a:lnTo>
                      <a:pt x="5308" y="1380"/>
                    </a:lnTo>
                    <a:lnTo>
                      <a:pt x="5310" y="1380"/>
                    </a:lnTo>
                    <a:lnTo>
                      <a:pt x="5310" y="1386"/>
                    </a:lnTo>
                    <a:lnTo>
                      <a:pt x="5312" y="1386"/>
                    </a:lnTo>
                    <a:lnTo>
                      <a:pt x="5312" y="1393"/>
                    </a:lnTo>
                    <a:lnTo>
                      <a:pt x="5313" y="1393"/>
                    </a:lnTo>
                    <a:lnTo>
                      <a:pt x="5313" y="1400"/>
                    </a:lnTo>
                    <a:lnTo>
                      <a:pt x="5315" y="1400"/>
                    </a:lnTo>
                    <a:lnTo>
                      <a:pt x="5315" y="1406"/>
                    </a:lnTo>
                    <a:lnTo>
                      <a:pt x="5317" y="1406"/>
                    </a:lnTo>
                    <a:lnTo>
                      <a:pt x="5317" y="1415"/>
                    </a:lnTo>
                    <a:lnTo>
                      <a:pt x="5318" y="1415"/>
                    </a:lnTo>
                    <a:lnTo>
                      <a:pt x="5318" y="1423"/>
                    </a:lnTo>
                    <a:lnTo>
                      <a:pt x="5320" y="1423"/>
                    </a:lnTo>
                    <a:lnTo>
                      <a:pt x="5320" y="1431"/>
                    </a:lnTo>
                    <a:lnTo>
                      <a:pt x="5322" y="1431"/>
                    </a:lnTo>
                    <a:lnTo>
                      <a:pt x="5322" y="1441"/>
                    </a:lnTo>
                    <a:lnTo>
                      <a:pt x="5323" y="1441"/>
                    </a:lnTo>
                    <a:lnTo>
                      <a:pt x="5323" y="1450"/>
                    </a:lnTo>
                    <a:lnTo>
                      <a:pt x="5325" y="1450"/>
                    </a:lnTo>
                    <a:lnTo>
                      <a:pt x="5325" y="1458"/>
                    </a:lnTo>
                    <a:lnTo>
                      <a:pt x="5327" y="1458"/>
                    </a:lnTo>
                    <a:lnTo>
                      <a:pt x="5327" y="1468"/>
                    </a:lnTo>
                    <a:lnTo>
                      <a:pt x="5328" y="1468"/>
                    </a:lnTo>
                    <a:lnTo>
                      <a:pt x="5328" y="1476"/>
                    </a:lnTo>
                    <a:lnTo>
                      <a:pt x="5330" y="1476"/>
                    </a:lnTo>
                    <a:lnTo>
                      <a:pt x="5330" y="1486"/>
                    </a:lnTo>
                    <a:lnTo>
                      <a:pt x="5332" y="1486"/>
                    </a:lnTo>
                    <a:lnTo>
                      <a:pt x="5332" y="1495"/>
                    </a:lnTo>
                    <a:lnTo>
                      <a:pt x="5333" y="1495"/>
                    </a:lnTo>
                    <a:lnTo>
                      <a:pt x="5333" y="1503"/>
                    </a:lnTo>
                    <a:lnTo>
                      <a:pt x="5335" y="1503"/>
                    </a:lnTo>
                    <a:lnTo>
                      <a:pt x="5335" y="1513"/>
                    </a:lnTo>
                    <a:lnTo>
                      <a:pt x="5337" y="1513"/>
                    </a:lnTo>
                    <a:lnTo>
                      <a:pt x="5337" y="1521"/>
                    </a:lnTo>
                    <a:lnTo>
                      <a:pt x="5338" y="1521"/>
                    </a:lnTo>
                    <a:lnTo>
                      <a:pt x="5338" y="1531"/>
                    </a:lnTo>
                    <a:lnTo>
                      <a:pt x="5340" y="1531"/>
                    </a:lnTo>
                    <a:lnTo>
                      <a:pt x="5340" y="1543"/>
                    </a:lnTo>
                    <a:lnTo>
                      <a:pt x="5342" y="1543"/>
                    </a:lnTo>
                    <a:lnTo>
                      <a:pt x="5342" y="1555"/>
                    </a:lnTo>
                    <a:lnTo>
                      <a:pt x="5343" y="1555"/>
                    </a:lnTo>
                    <a:lnTo>
                      <a:pt x="5343" y="1566"/>
                    </a:lnTo>
                    <a:lnTo>
                      <a:pt x="5345" y="1566"/>
                    </a:lnTo>
                    <a:lnTo>
                      <a:pt x="5345" y="1580"/>
                    </a:lnTo>
                    <a:lnTo>
                      <a:pt x="5347" y="1580"/>
                    </a:lnTo>
                    <a:lnTo>
                      <a:pt x="5347" y="1591"/>
                    </a:lnTo>
                    <a:lnTo>
                      <a:pt x="5348" y="1591"/>
                    </a:lnTo>
                    <a:lnTo>
                      <a:pt x="5348" y="1603"/>
                    </a:lnTo>
                    <a:lnTo>
                      <a:pt x="5350" y="1603"/>
                    </a:lnTo>
                    <a:lnTo>
                      <a:pt x="5350" y="1616"/>
                    </a:lnTo>
                    <a:lnTo>
                      <a:pt x="5352" y="1616"/>
                    </a:lnTo>
                    <a:lnTo>
                      <a:pt x="5352" y="1631"/>
                    </a:lnTo>
                    <a:lnTo>
                      <a:pt x="5353" y="1631"/>
                    </a:lnTo>
                    <a:lnTo>
                      <a:pt x="5353" y="1646"/>
                    </a:lnTo>
                    <a:lnTo>
                      <a:pt x="5355" y="1646"/>
                    </a:lnTo>
                    <a:lnTo>
                      <a:pt x="5355" y="1656"/>
                    </a:lnTo>
                    <a:lnTo>
                      <a:pt x="5342" y="1656"/>
                    </a:lnTo>
                    <a:lnTo>
                      <a:pt x="5342" y="1658"/>
                    </a:lnTo>
                    <a:lnTo>
                      <a:pt x="5327" y="1658"/>
                    </a:lnTo>
                    <a:lnTo>
                      <a:pt x="5327" y="1660"/>
                    </a:lnTo>
                    <a:lnTo>
                      <a:pt x="5313" y="1660"/>
                    </a:lnTo>
                    <a:lnTo>
                      <a:pt x="5313" y="1661"/>
                    </a:lnTo>
                    <a:lnTo>
                      <a:pt x="5302" y="1661"/>
                    </a:lnTo>
                    <a:lnTo>
                      <a:pt x="5302" y="1663"/>
                    </a:lnTo>
                    <a:lnTo>
                      <a:pt x="5288" y="1663"/>
                    </a:lnTo>
                    <a:lnTo>
                      <a:pt x="5288" y="1665"/>
                    </a:lnTo>
                    <a:lnTo>
                      <a:pt x="5275" y="1665"/>
                    </a:lnTo>
                    <a:lnTo>
                      <a:pt x="5275" y="1666"/>
                    </a:lnTo>
                    <a:lnTo>
                      <a:pt x="5263" y="1666"/>
                    </a:lnTo>
                    <a:lnTo>
                      <a:pt x="5263" y="1668"/>
                    </a:lnTo>
                    <a:lnTo>
                      <a:pt x="5252" y="1668"/>
                    </a:lnTo>
                    <a:lnTo>
                      <a:pt x="5252" y="1670"/>
                    </a:lnTo>
                    <a:lnTo>
                      <a:pt x="5242" y="1670"/>
                    </a:lnTo>
                    <a:lnTo>
                      <a:pt x="5242" y="1671"/>
                    </a:lnTo>
                    <a:lnTo>
                      <a:pt x="5230" y="1671"/>
                    </a:lnTo>
                    <a:lnTo>
                      <a:pt x="5230" y="1673"/>
                    </a:lnTo>
                    <a:lnTo>
                      <a:pt x="5218" y="1673"/>
                    </a:lnTo>
                    <a:lnTo>
                      <a:pt x="5218" y="1675"/>
                    </a:lnTo>
                    <a:lnTo>
                      <a:pt x="5208" y="1675"/>
                    </a:lnTo>
                    <a:lnTo>
                      <a:pt x="5208" y="1676"/>
                    </a:lnTo>
                    <a:lnTo>
                      <a:pt x="5197" y="1676"/>
                    </a:lnTo>
                    <a:lnTo>
                      <a:pt x="5197" y="1678"/>
                    </a:lnTo>
                    <a:lnTo>
                      <a:pt x="5187" y="1678"/>
                    </a:lnTo>
                    <a:lnTo>
                      <a:pt x="5187" y="1680"/>
                    </a:lnTo>
                    <a:lnTo>
                      <a:pt x="5177" y="1680"/>
                    </a:lnTo>
                    <a:lnTo>
                      <a:pt x="5177" y="1681"/>
                    </a:lnTo>
                    <a:lnTo>
                      <a:pt x="5168" y="1681"/>
                    </a:lnTo>
                    <a:lnTo>
                      <a:pt x="5168" y="1683"/>
                    </a:lnTo>
                    <a:lnTo>
                      <a:pt x="5158" y="1683"/>
                    </a:lnTo>
                    <a:lnTo>
                      <a:pt x="5158" y="1685"/>
                    </a:lnTo>
                    <a:lnTo>
                      <a:pt x="5148" y="1685"/>
                    </a:lnTo>
                    <a:lnTo>
                      <a:pt x="5148" y="1686"/>
                    </a:lnTo>
                    <a:lnTo>
                      <a:pt x="5140" y="1686"/>
                    </a:lnTo>
                    <a:lnTo>
                      <a:pt x="5140" y="1688"/>
                    </a:lnTo>
                    <a:lnTo>
                      <a:pt x="5130" y="1688"/>
                    </a:lnTo>
                    <a:lnTo>
                      <a:pt x="5130" y="1690"/>
                    </a:lnTo>
                    <a:lnTo>
                      <a:pt x="5122" y="1690"/>
                    </a:lnTo>
                    <a:lnTo>
                      <a:pt x="5122" y="1691"/>
                    </a:lnTo>
                    <a:lnTo>
                      <a:pt x="5112" y="1691"/>
                    </a:lnTo>
                    <a:lnTo>
                      <a:pt x="5112" y="1693"/>
                    </a:lnTo>
                    <a:lnTo>
                      <a:pt x="5103" y="1693"/>
                    </a:lnTo>
                    <a:lnTo>
                      <a:pt x="5103" y="1695"/>
                    </a:lnTo>
                    <a:lnTo>
                      <a:pt x="5095" y="1695"/>
                    </a:lnTo>
                    <a:lnTo>
                      <a:pt x="5095" y="1696"/>
                    </a:lnTo>
                    <a:lnTo>
                      <a:pt x="5087" y="1696"/>
                    </a:lnTo>
                    <a:lnTo>
                      <a:pt x="5087" y="1698"/>
                    </a:lnTo>
                    <a:lnTo>
                      <a:pt x="5078" y="1698"/>
                    </a:lnTo>
                    <a:lnTo>
                      <a:pt x="5078" y="1700"/>
                    </a:lnTo>
                    <a:lnTo>
                      <a:pt x="5070" y="1700"/>
                    </a:lnTo>
                    <a:lnTo>
                      <a:pt x="5070" y="1701"/>
                    </a:lnTo>
                    <a:lnTo>
                      <a:pt x="5062" y="1701"/>
                    </a:lnTo>
                    <a:lnTo>
                      <a:pt x="5062" y="1703"/>
                    </a:lnTo>
                    <a:lnTo>
                      <a:pt x="5053" y="1703"/>
                    </a:lnTo>
                    <a:lnTo>
                      <a:pt x="5053" y="1705"/>
                    </a:lnTo>
                    <a:lnTo>
                      <a:pt x="5045" y="1705"/>
                    </a:lnTo>
                    <a:lnTo>
                      <a:pt x="5045" y="1706"/>
                    </a:lnTo>
                    <a:lnTo>
                      <a:pt x="5038" y="1706"/>
                    </a:lnTo>
                    <a:lnTo>
                      <a:pt x="5038" y="1708"/>
                    </a:lnTo>
                    <a:lnTo>
                      <a:pt x="5030" y="1708"/>
                    </a:lnTo>
                    <a:lnTo>
                      <a:pt x="5030" y="1710"/>
                    </a:lnTo>
                    <a:lnTo>
                      <a:pt x="5022" y="1710"/>
                    </a:lnTo>
                    <a:lnTo>
                      <a:pt x="5022" y="1711"/>
                    </a:lnTo>
                    <a:lnTo>
                      <a:pt x="5015" y="1711"/>
                    </a:lnTo>
                    <a:lnTo>
                      <a:pt x="5015" y="1713"/>
                    </a:lnTo>
                    <a:lnTo>
                      <a:pt x="5008" y="1713"/>
                    </a:lnTo>
                    <a:lnTo>
                      <a:pt x="5008" y="1715"/>
                    </a:lnTo>
                    <a:lnTo>
                      <a:pt x="5000" y="1715"/>
                    </a:lnTo>
                    <a:lnTo>
                      <a:pt x="5000" y="1716"/>
                    </a:lnTo>
                    <a:lnTo>
                      <a:pt x="4993" y="1716"/>
                    </a:lnTo>
                    <a:lnTo>
                      <a:pt x="4993" y="1718"/>
                    </a:lnTo>
                    <a:lnTo>
                      <a:pt x="4987" y="1718"/>
                    </a:lnTo>
                    <a:lnTo>
                      <a:pt x="4987" y="1720"/>
                    </a:lnTo>
                    <a:lnTo>
                      <a:pt x="4978" y="1720"/>
                    </a:lnTo>
                    <a:lnTo>
                      <a:pt x="4978" y="1721"/>
                    </a:lnTo>
                    <a:lnTo>
                      <a:pt x="4972" y="1721"/>
                    </a:lnTo>
                    <a:lnTo>
                      <a:pt x="4972" y="1723"/>
                    </a:lnTo>
                    <a:lnTo>
                      <a:pt x="4963" y="1723"/>
                    </a:lnTo>
                    <a:lnTo>
                      <a:pt x="4963" y="1725"/>
                    </a:lnTo>
                    <a:lnTo>
                      <a:pt x="4957" y="1725"/>
                    </a:lnTo>
                    <a:lnTo>
                      <a:pt x="4957" y="1726"/>
                    </a:lnTo>
                    <a:lnTo>
                      <a:pt x="4950" y="1726"/>
                    </a:lnTo>
                    <a:lnTo>
                      <a:pt x="4950" y="1728"/>
                    </a:lnTo>
                    <a:lnTo>
                      <a:pt x="4943" y="1728"/>
                    </a:lnTo>
                    <a:lnTo>
                      <a:pt x="4943" y="1730"/>
                    </a:lnTo>
                    <a:lnTo>
                      <a:pt x="4937" y="1730"/>
                    </a:lnTo>
                    <a:lnTo>
                      <a:pt x="4937" y="1731"/>
                    </a:lnTo>
                    <a:lnTo>
                      <a:pt x="4930" y="1731"/>
                    </a:lnTo>
                    <a:lnTo>
                      <a:pt x="4930" y="1733"/>
                    </a:lnTo>
                    <a:lnTo>
                      <a:pt x="4923" y="1733"/>
                    </a:lnTo>
                    <a:lnTo>
                      <a:pt x="4923" y="1735"/>
                    </a:lnTo>
                    <a:lnTo>
                      <a:pt x="4917" y="1735"/>
                    </a:lnTo>
                    <a:lnTo>
                      <a:pt x="4917" y="1736"/>
                    </a:lnTo>
                    <a:lnTo>
                      <a:pt x="4910" y="1736"/>
                    </a:lnTo>
                    <a:lnTo>
                      <a:pt x="4910" y="1738"/>
                    </a:lnTo>
                    <a:lnTo>
                      <a:pt x="4903" y="1738"/>
                    </a:lnTo>
                    <a:lnTo>
                      <a:pt x="4903" y="1740"/>
                    </a:lnTo>
                    <a:lnTo>
                      <a:pt x="4897" y="1740"/>
                    </a:lnTo>
                    <a:lnTo>
                      <a:pt x="4897" y="1741"/>
                    </a:lnTo>
                    <a:lnTo>
                      <a:pt x="4890" y="1741"/>
                    </a:lnTo>
                    <a:lnTo>
                      <a:pt x="4890" y="1743"/>
                    </a:lnTo>
                    <a:lnTo>
                      <a:pt x="4885" y="1743"/>
                    </a:lnTo>
                    <a:lnTo>
                      <a:pt x="4885" y="1745"/>
                    </a:lnTo>
                    <a:lnTo>
                      <a:pt x="4878" y="1745"/>
                    </a:lnTo>
                    <a:lnTo>
                      <a:pt x="4878" y="1746"/>
                    </a:lnTo>
                    <a:lnTo>
                      <a:pt x="4872" y="1746"/>
                    </a:lnTo>
                    <a:lnTo>
                      <a:pt x="4872" y="1748"/>
                    </a:lnTo>
                    <a:lnTo>
                      <a:pt x="4865" y="1748"/>
                    </a:lnTo>
                    <a:lnTo>
                      <a:pt x="4865" y="1750"/>
                    </a:lnTo>
                    <a:lnTo>
                      <a:pt x="4860" y="1750"/>
                    </a:lnTo>
                    <a:lnTo>
                      <a:pt x="4860" y="1751"/>
                    </a:lnTo>
                    <a:lnTo>
                      <a:pt x="4853" y="1751"/>
                    </a:lnTo>
                    <a:lnTo>
                      <a:pt x="4853" y="1753"/>
                    </a:lnTo>
                    <a:lnTo>
                      <a:pt x="4847" y="1753"/>
                    </a:lnTo>
                    <a:lnTo>
                      <a:pt x="4847" y="1755"/>
                    </a:lnTo>
                    <a:lnTo>
                      <a:pt x="4842" y="1755"/>
                    </a:lnTo>
                    <a:lnTo>
                      <a:pt x="4842" y="1756"/>
                    </a:lnTo>
                    <a:lnTo>
                      <a:pt x="4835" y="1756"/>
                    </a:lnTo>
                    <a:lnTo>
                      <a:pt x="4835" y="1758"/>
                    </a:lnTo>
                    <a:lnTo>
                      <a:pt x="4830" y="1758"/>
                    </a:lnTo>
                    <a:lnTo>
                      <a:pt x="4830" y="1760"/>
                    </a:lnTo>
                    <a:lnTo>
                      <a:pt x="4823" y="1760"/>
                    </a:lnTo>
                    <a:lnTo>
                      <a:pt x="4823" y="1761"/>
                    </a:lnTo>
                    <a:lnTo>
                      <a:pt x="4818" y="1761"/>
                    </a:lnTo>
                    <a:lnTo>
                      <a:pt x="4818" y="1763"/>
                    </a:lnTo>
                    <a:lnTo>
                      <a:pt x="4812" y="1763"/>
                    </a:lnTo>
                    <a:lnTo>
                      <a:pt x="4812" y="1765"/>
                    </a:lnTo>
                    <a:lnTo>
                      <a:pt x="4805" y="1765"/>
                    </a:lnTo>
                    <a:lnTo>
                      <a:pt x="4805" y="1766"/>
                    </a:lnTo>
                    <a:lnTo>
                      <a:pt x="4800" y="1766"/>
                    </a:lnTo>
                    <a:lnTo>
                      <a:pt x="4800" y="1768"/>
                    </a:lnTo>
                    <a:lnTo>
                      <a:pt x="4793" y="1768"/>
                    </a:lnTo>
                    <a:lnTo>
                      <a:pt x="4793" y="1770"/>
                    </a:lnTo>
                    <a:lnTo>
                      <a:pt x="4788" y="1770"/>
                    </a:lnTo>
                    <a:lnTo>
                      <a:pt x="4788" y="1771"/>
                    </a:lnTo>
                    <a:lnTo>
                      <a:pt x="4783" y="1771"/>
                    </a:lnTo>
                    <a:lnTo>
                      <a:pt x="4783" y="1773"/>
                    </a:lnTo>
                    <a:lnTo>
                      <a:pt x="4777" y="1773"/>
                    </a:lnTo>
                    <a:lnTo>
                      <a:pt x="4777" y="1775"/>
                    </a:lnTo>
                    <a:lnTo>
                      <a:pt x="4772" y="1775"/>
                    </a:lnTo>
                    <a:lnTo>
                      <a:pt x="4772" y="1776"/>
                    </a:lnTo>
                    <a:lnTo>
                      <a:pt x="4767" y="1776"/>
                    </a:lnTo>
                    <a:lnTo>
                      <a:pt x="4767" y="1778"/>
                    </a:lnTo>
                    <a:lnTo>
                      <a:pt x="4760" y="1778"/>
                    </a:lnTo>
                    <a:lnTo>
                      <a:pt x="4760" y="1780"/>
                    </a:lnTo>
                    <a:lnTo>
                      <a:pt x="4755" y="1780"/>
                    </a:lnTo>
                    <a:lnTo>
                      <a:pt x="4755" y="1781"/>
                    </a:lnTo>
                    <a:lnTo>
                      <a:pt x="4750" y="1781"/>
                    </a:lnTo>
                    <a:lnTo>
                      <a:pt x="4750" y="1783"/>
                    </a:lnTo>
                    <a:lnTo>
                      <a:pt x="4745" y="1783"/>
                    </a:lnTo>
                    <a:lnTo>
                      <a:pt x="4745" y="1785"/>
                    </a:lnTo>
                    <a:lnTo>
                      <a:pt x="4738" y="1785"/>
                    </a:lnTo>
                    <a:lnTo>
                      <a:pt x="4738" y="1786"/>
                    </a:lnTo>
                    <a:lnTo>
                      <a:pt x="4733" y="1786"/>
                    </a:lnTo>
                    <a:lnTo>
                      <a:pt x="4733" y="1788"/>
                    </a:lnTo>
                    <a:lnTo>
                      <a:pt x="4728" y="1788"/>
                    </a:lnTo>
                    <a:lnTo>
                      <a:pt x="4728" y="1790"/>
                    </a:lnTo>
                    <a:lnTo>
                      <a:pt x="4723" y="1790"/>
                    </a:lnTo>
                    <a:lnTo>
                      <a:pt x="4723" y="1791"/>
                    </a:lnTo>
                    <a:lnTo>
                      <a:pt x="4717" y="1791"/>
                    </a:lnTo>
                    <a:lnTo>
                      <a:pt x="4717" y="1793"/>
                    </a:lnTo>
                    <a:lnTo>
                      <a:pt x="4712" y="1793"/>
                    </a:lnTo>
                    <a:lnTo>
                      <a:pt x="4712" y="1795"/>
                    </a:lnTo>
                    <a:lnTo>
                      <a:pt x="4707" y="1795"/>
                    </a:lnTo>
                    <a:lnTo>
                      <a:pt x="4707" y="1796"/>
                    </a:lnTo>
                    <a:lnTo>
                      <a:pt x="4702" y="1796"/>
                    </a:lnTo>
                    <a:lnTo>
                      <a:pt x="4702" y="1798"/>
                    </a:lnTo>
                    <a:lnTo>
                      <a:pt x="4697" y="1798"/>
                    </a:lnTo>
                    <a:lnTo>
                      <a:pt x="4697" y="1800"/>
                    </a:lnTo>
                    <a:lnTo>
                      <a:pt x="4692" y="1800"/>
                    </a:lnTo>
                    <a:lnTo>
                      <a:pt x="4692" y="1801"/>
                    </a:lnTo>
                    <a:lnTo>
                      <a:pt x="4687" y="1801"/>
                    </a:lnTo>
                    <a:lnTo>
                      <a:pt x="4687" y="1803"/>
                    </a:lnTo>
                    <a:lnTo>
                      <a:pt x="4682" y="1803"/>
                    </a:lnTo>
                    <a:lnTo>
                      <a:pt x="4682" y="1805"/>
                    </a:lnTo>
                    <a:lnTo>
                      <a:pt x="4677" y="1805"/>
                    </a:lnTo>
                    <a:lnTo>
                      <a:pt x="4677" y="1806"/>
                    </a:lnTo>
                    <a:lnTo>
                      <a:pt x="4672" y="1806"/>
                    </a:lnTo>
                    <a:lnTo>
                      <a:pt x="4672" y="1808"/>
                    </a:lnTo>
                    <a:lnTo>
                      <a:pt x="4667" y="1808"/>
                    </a:lnTo>
                    <a:lnTo>
                      <a:pt x="4667" y="1810"/>
                    </a:lnTo>
                    <a:lnTo>
                      <a:pt x="4662" y="1810"/>
                    </a:lnTo>
                    <a:lnTo>
                      <a:pt x="4662" y="1811"/>
                    </a:lnTo>
                    <a:lnTo>
                      <a:pt x="4657" y="1811"/>
                    </a:lnTo>
                    <a:lnTo>
                      <a:pt x="4657" y="1813"/>
                    </a:lnTo>
                    <a:lnTo>
                      <a:pt x="4652" y="1813"/>
                    </a:lnTo>
                    <a:lnTo>
                      <a:pt x="4652" y="1815"/>
                    </a:lnTo>
                    <a:lnTo>
                      <a:pt x="4647" y="1815"/>
                    </a:lnTo>
                    <a:lnTo>
                      <a:pt x="4647" y="1816"/>
                    </a:lnTo>
                    <a:lnTo>
                      <a:pt x="4642" y="1816"/>
                    </a:lnTo>
                    <a:lnTo>
                      <a:pt x="4642" y="1818"/>
                    </a:lnTo>
                    <a:lnTo>
                      <a:pt x="4637" y="1818"/>
                    </a:lnTo>
                    <a:lnTo>
                      <a:pt x="4637" y="1820"/>
                    </a:lnTo>
                    <a:lnTo>
                      <a:pt x="4632" y="1820"/>
                    </a:lnTo>
                    <a:lnTo>
                      <a:pt x="4632" y="1821"/>
                    </a:lnTo>
                    <a:lnTo>
                      <a:pt x="4627" y="1821"/>
                    </a:lnTo>
                    <a:lnTo>
                      <a:pt x="4627" y="1823"/>
                    </a:lnTo>
                    <a:lnTo>
                      <a:pt x="4622" y="1823"/>
                    </a:lnTo>
                    <a:lnTo>
                      <a:pt x="4622" y="1825"/>
                    </a:lnTo>
                    <a:lnTo>
                      <a:pt x="4617" y="1825"/>
                    </a:lnTo>
                    <a:lnTo>
                      <a:pt x="4617" y="1826"/>
                    </a:lnTo>
                    <a:lnTo>
                      <a:pt x="4612" y="1826"/>
                    </a:lnTo>
                    <a:lnTo>
                      <a:pt x="4612" y="1828"/>
                    </a:lnTo>
                    <a:lnTo>
                      <a:pt x="4608" y="1828"/>
                    </a:lnTo>
                    <a:lnTo>
                      <a:pt x="4608" y="1830"/>
                    </a:lnTo>
                    <a:lnTo>
                      <a:pt x="4603" y="1830"/>
                    </a:lnTo>
                    <a:lnTo>
                      <a:pt x="4603" y="1831"/>
                    </a:lnTo>
                    <a:lnTo>
                      <a:pt x="4598" y="1831"/>
                    </a:lnTo>
                    <a:lnTo>
                      <a:pt x="4598" y="1833"/>
                    </a:lnTo>
                    <a:lnTo>
                      <a:pt x="4593" y="1833"/>
                    </a:lnTo>
                    <a:lnTo>
                      <a:pt x="4593" y="1835"/>
                    </a:lnTo>
                    <a:lnTo>
                      <a:pt x="4588" y="1835"/>
                    </a:lnTo>
                    <a:lnTo>
                      <a:pt x="4588" y="1836"/>
                    </a:lnTo>
                    <a:lnTo>
                      <a:pt x="4583" y="1836"/>
                    </a:lnTo>
                    <a:lnTo>
                      <a:pt x="4583" y="1838"/>
                    </a:lnTo>
                    <a:lnTo>
                      <a:pt x="4580" y="1838"/>
                    </a:lnTo>
                    <a:lnTo>
                      <a:pt x="4580" y="1840"/>
                    </a:lnTo>
                    <a:lnTo>
                      <a:pt x="4575" y="1840"/>
                    </a:lnTo>
                    <a:lnTo>
                      <a:pt x="4575" y="1841"/>
                    </a:lnTo>
                    <a:lnTo>
                      <a:pt x="4570" y="1841"/>
                    </a:lnTo>
                    <a:lnTo>
                      <a:pt x="4570" y="1843"/>
                    </a:lnTo>
                    <a:lnTo>
                      <a:pt x="4565" y="1843"/>
                    </a:lnTo>
                    <a:lnTo>
                      <a:pt x="4565" y="1845"/>
                    </a:lnTo>
                    <a:lnTo>
                      <a:pt x="4560" y="1845"/>
                    </a:lnTo>
                    <a:lnTo>
                      <a:pt x="4560" y="1846"/>
                    </a:lnTo>
                    <a:lnTo>
                      <a:pt x="4557" y="1846"/>
                    </a:lnTo>
                    <a:lnTo>
                      <a:pt x="4557" y="1848"/>
                    </a:lnTo>
                    <a:lnTo>
                      <a:pt x="4552" y="1848"/>
                    </a:lnTo>
                    <a:lnTo>
                      <a:pt x="4552" y="1850"/>
                    </a:lnTo>
                    <a:lnTo>
                      <a:pt x="4547" y="1850"/>
                    </a:lnTo>
                    <a:lnTo>
                      <a:pt x="4547" y="1851"/>
                    </a:lnTo>
                    <a:lnTo>
                      <a:pt x="4543" y="1851"/>
                    </a:lnTo>
                    <a:lnTo>
                      <a:pt x="4543" y="1853"/>
                    </a:lnTo>
                    <a:lnTo>
                      <a:pt x="4538" y="1853"/>
                    </a:lnTo>
                    <a:lnTo>
                      <a:pt x="4538" y="1855"/>
                    </a:lnTo>
                    <a:lnTo>
                      <a:pt x="4533" y="1855"/>
                    </a:lnTo>
                    <a:lnTo>
                      <a:pt x="4533" y="1856"/>
                    </a:lnTo>
                    <a:lnTo>
                      <a:pt x="4530" y="1856"/>
                    </a:lnTo>
                    <a:lnTo>
                      <a:pt x="4530" y="1858"/>
                    </a:lnTo>
                    <a:lnTo>
                      <a:pt x="4525" y="1858"/>
                    </a:lnTo>
                    <a:lnTo>
                      <a:pt x="4525" y="1860"/>
                    </a:lnTo>
                    <a:lnTo>
                      <a:pt x="4520" y="1860"/>
                    </a:lnTo>
                    <a:lnTo>
                      <a:pt x="4520" y="1861"/>
                    </a:lnTo>
                    <a:lnTo>
                      <a:pt x="4517" y="1861"/>
                    </a:lnTo>
                    <a:lnTo>
                      <a:pt x="4517" y="1863"/>
                    </a:lnTo>
                    <a:lnTo>
                      <a:pt x="4512" y="1863"/>
                    </a:lnTo>
                    <a:lnTo>
                      <a:pt x="4512" y="1865"/>
                    </a:lnTo>
                    <a:lnTo>
                      <a:pt x="4507" y="1865"/>
                    </a:lnTo>
                    <a:lnTo>
                      <a:pt x="4507" y="1866"/>
                    </a:lnTo>
                    <a:lnTo>
                      <a:pt x="4503" y="1866"/>
                    </a:lnTo>
                    <a:lnTo>
                      <a:pt x="4503" y="1868"/>
                    </a:lnTo>
                    <a:lnTo>
                      <a:pt x="4498" y="1868"/>
                    </a:lnTo>
                    <a:lnTo>
                      <a:pt x="4498" y="1870"/>
                    </a:lnTo>
                    <a:lnTo>
                      <a:pt x="4495" y="1870"/>
                    </a:lnTo>
                    <a:lnTo>
                      <a:pt x="4495" y="1871"/>
                    </a:lnTo>
                    <a:lnTo>
                      <a:pt x="4490" y="1871"/>
                    </a:lnTo>
                    <a:lnTo>
                      <a:pt x="4490" y="1873"/>
                    </a:lnTo>
                    <a:lnTo>
                      <a:pt x="4485" y="1873"/>
                    </a:lnTo>
                    <a:lnTo>
                      <a:pt x="4485" y="1875"/>
                    </a:lnTo>
                    <a:lnTo>
                      <a:pt x="4482" y="1875"/>
                    </a:lnTo>
                    <a:lnTo>
                      <a:pt x="4482" y="1876"/>
                    </a:lnTo>
                    <a:lnTo>
                      <a:pt x="4477" y="1876"/>
                    </a:lnTo>
                    <a:lnTo>
                      <a:pt x="4477" y="1878"/>
                    </a:lnTo>
                    <a:lnTo>
                      <a:pt x="4472" y="1878"/>
                    </a:lnTo>
                    <a:lnTo>
                      <a:pt x="4472" y="1880"/>
                    </a:lnTo>
                    <a:lnTo>
                      <a:pt x="4468" y="1880"/>
                    </a:lnTo>
                    <a:lnTo>
                      <a:pt x="4468" y="1881"/>
                    </a:lnTo>
                    <a:lnTo>
                      <a:pt x="4465" y="1881"/>
                    </a:lnTo>
                    <a:lnTo>
                      <a:pt x="4465" y="1883"/>
                    </a:lnTo>
                    <a:lnTo>
                      <a:pt x="4460" y="1883"/>
                    </a:lnTo>
                    <a:lnTo>
                      <a:pt x="4460" y="1885"/>
                    </a:lnTo>
                    <a:lnTo>
                      <a:pt x="4457" y="1885"/>
                    </a:lnTo>
                    <a:lnTo>
                      <a:pt x="4457" y="1886"/>
                    </a:lnTo>
                    <a:lnTo>
                      <a:pt x="4452" y="1886"/>
                    </a:lnTo>
                    <a:lnTo>
                      <a:pt x="4452" y="1888"/>
                    </a:lnTo>
                    <a:lnTo>
                      <a:pt x="4448" y="1888"/>
                    </a:lnTo>
                    <a:lnTo>
                      <a:pt x="4448" y="1890"/>
                    </a:lnTo>
                    <a:lnTo>
                      <a:pt x="4443" y="1890"/>
                    </a:lnTo>
                    <a:lnTo>
                      <a:pt x="4443" y="1891"/>
                    </a:lnTo>
                    <a:lnTo>
                      <a:pt x="4440" y="1891"/>
                    </a:lnTo>
                    <a:lnTo>
                      <a:pt x="4440" y="1893"/>
                    </a:lnTo>
                    <a:lnTo>
                      <a:pt x="4435" y="1893"/>
                    </a:lnTo>
                    <a:lnTo>
                      <a:pt x="4435" y="1895"/>
                    </a:lnTo>
                    <a:lnTo>
                      <a:pt x="4432" y="1895"/>
                    </a:lnTo>
                    <a:lnTo>
                      <a:pt x="4432" y="1896"/>
                    </a:lnTo>
                    <a:lnTo>
                      <a:pt x="4427" y="1896"/>
                    </a:lnTo>
                    <a:lnTo>
                      <a:pt x="4427" y="1898"/>
                    </a:lnTo>
                    <a:lnTo>
                      <a:pt x="4423" y="1898"/>
                    </a:lnTo>
                    <a:lnTo>
                      <a:pt x="4423" y="1900"/>
                    </a:lnTo>
                    <a:lnTo>
                      <a:pt x="4418" y="1900"/>
                    </a:lnTo>
                    <a:lnTo>
                      <a:pt x="4418" y="1901"/>
                    </a:lnTo>
                    <a:lnTo>
                      <a:pt x="4415" y="1901"/>
                    </a:lnTo>
                    <a:lnTo>
                      <a:pt x="4415" y="1903"/>
                    </a:lnTo>
                    <a:lnTo>
                      <a:pt x="4410" y="1903"/>
                    </a:lnTo>
                    <a:lnTo>
                      <a:pt x="4410" y="1905"/>
                    </a:lnTo>
                    <a:lnTo>
                      <a:pt x="4407" y="1905"/>
                    </a:lnTo>
                    <a:lnTo>
                      <a:pt x="4407" y="1906"/>
                    </a:lnTo>
                    <a:lnTo>
                      <a:pt x="4402" y="1906"/>
                    </a:lnTo>
                    <a:lnTo>
                      <a:pt x="4402" y="1908"/>
                    </a:lnTo>
                    <a:lnTo>
                      <a:pt x="4398" y="1908"/>
                    </a:lnTo>
                    <a:lnTo>
                      <a:pt x="4398" y="1910"/>
                    </a:lnTo>
                    <a:lnTo>
                      <a:pt x="4393" y="1910"/>
                    </a:lnTo>
                    <a:lnTo>
                      <a:pt x="4393" y="1911"/>
                    </a:lnTo>
                    <a:lnTo>
                      <a:pt x="4390" y="1911"/>
                    </a:lnTo>
                    <a:lnTo>
                      <a:pt x="4390" y="1913"/>
                    </a:lnTo>
                    <a:lnTo>
                      <a:pt x="4387" y="1913"/>
                    </a:lnTo>
                    <a:lnTo>
                      <a:pt x="4387" y="1915"/>
                    </a:lnTo>
                    <a:lnTo>
                      <a:pt x="4382" y="1915"/>
                    </a:lnTo>
                    <a:lnTo>
                      <a:pt x="4382" y="1916"/>
                    </a:lnTo>
                    <a:lnTo>
                      <a:pt x="4378" y="1916"/>
                    </a:lnTo>
                    <a:lnTo>
                      <a:pt x="4378" y="1918"/>
                    </a:lnTo>
                    <a:lnTo>
                      <a:pt x="4375" y="1918"/>
                    </a:lnTo>
                    <a:lnTo>
                      <a:pt x="4375" y="1920"/>
                    </a:lnTo>
                    <a:lnTo>
                      <a:pt x="4370" y="1920"/>
                    </a:lnTo>
                    <a:lnTo>
                      <a:pt x="4370" y="1921"/>
                    </a:lnTo>
                    <a:lnTo>
                      <a:pt x="4367" y="1921"/>
                    </a:lnTo>
                    <a:lnTo>
                      <a:pt x="4367" y="1923"/>
                    </a:lnTo>
                    <a:lnTo>
                      <a:pt x="4363" y="1923"/>
                    </a:lnTo>
                    <a:lnTo>
                      <a:pt x="4363" y="1925"/>
                    </a:lnTo>
                    <a:lnTo>
                      <a:pt x="4358" y="1925"/>
                    </a:lnTo>
                    <a:lnTo>
                      <a:pt x="4358" y="1926"/>
                    </a:lnTo>
                    <a:lnTo>
                      <a:pt x="4355" y="1926"/>
                    </a:lnTo>
                    <a:lnTo>
                      <a:pt x="4355" y="1928"/>
                    </a:lnTo>
                    <a:lnTo>
                      <a:pt x="4352" y="1928"/>
                    </a:lnTo>
                    <a:lnTo>
                      <a:pt x="4352" y="1930"/>
                    </a:lnTo>
                    <a:lnTo>
                      <a:pt x="4347" y="1930"/>
                    </a:lnTo>
                    <a:lnTo>
                      <a:pt x="4347" y="1931"/>
                    </a:lnTo>
                    <a:lnTo>
                      <a:pt x="4343" y="1931"/>
                    </a:lnTo>
                    <a:lnTo>
                      <a:pt x="4343" y="1933"/>
                    </a:lnTo>
                    <a:lnTo>
                      <a:pt x="4340" y="1933"/>
                    </a:lnTo>
                    <a:lnTo>
                      <a:pt x="4340" y="1935"/>
                    </a:lnTo>
                    <a:lnTo>
                      <a:pt x="4335" y="1935"/>
                    </a:lnTo>
                    <a:lnTo>
                      <a:pt x="4335" y="1936"/>
                    </a:lnTo>
                    <a:lnTo>
                      <a:pt x="4332" y="1936"/>
                    </a:lnTo>
                    <a:lnTo>
                      <a:pt x="4332" y="1938"/>
                    </a:lnTo>
                    <a:lnTo>
                      <a:pt x="4328" y="1938"/>
                    </a:lnTo>
                    <a:lnTo>
                      <a:pt x="4328" y="1940"/>
                    </a:lnTo>
                    <a:lnTo>
                      <a:pt x="4323" y="1940"/>
                    </a:lnTo>
                    <a:lnTo>
                      <a:pt x="4323" y="1941"/>
                    </a:lnTo>
                    <a:lnTo>
                      <a:pt x="4320" y="1941"/>
                    </a:lnTo>
                    <a:lnTo>
                      <a:pt x="4320" y="1943"/>
                    </a:lnTo>
                    <a:lnTo>
                      <a:pt x="4317" y="1943"/>
                    </a:lnTo>
                    <a:lnTo>
                      <a:pt x="4317" y="1945"/>
                    </a:lnTo>
                    <a:lnTo>
                      <a:pt x="4312" y="1945"/>
                    </a:lnTo>
                    <a:lnTo>
                      <a:pt x="4312" y="1946"/>
                    </a:lnTo>
                    <a:lnTo>
                      <a:pt x="4308" y="1946"/>
                    </a:lnTo>
                    <a:lnTo>
                      <a:pt x="4308" y="1948"/>
                    </a:lnTo>
                    <a:lnTo>
                      <a:pt x="4305" y="1948"/>
                    </a:lnTo>
                    <a:lnTo>
                      <a:pt x="4305" y="1950"/>
                    </a:lnTo>
                    <a:lnTo>
                      <a:pt x="4302" y="1950"/>
                    </a:lnTo>
                    <a:lnTo>
                      <a:pt x="4302" y="1951"/>
                    </a:lnTo>
                    <a:lnTo>
                      <a:pt x="4298" y="1951"/>
                    </a:lnTo>
                    <a:lnTo>
                      <a:pt x="4298" y="1953"/>
                    </a:lnTo>
                    <a:lnTo>
                      <a:pt x="4293" y="1953"/>
                    </a:lnTo>
                    <a:lnTo>
                      <a:pt x="4293" y="1955"/>
                    </a:lnTo>
                    <a:lnTo>
                      <a:pt x="4290" y="1955"/>
                    </a:lnTo>
                    <a:lnTo>
                      <a:pt x="4290" y="1956"/>
                    </a:lnTo>
                    <a:lnTo>
                      <a:pt x="4287" y="1956"/>
                    </a:lnTo>
                    <a:lnTo>
                      <a:pt x="4287" y="1958"/>
                    </a:lnTo>
                    <a:lnTo>
                      <a:pt x="4283" y="1958"/>
                    </a:lnTo>
                    <a:lnTo>
                      <a:pt x="4283" y="1960"/>
                    </a:lnTo>
                    <a:lnTo>
                      <a:pt x="4278" y="1960"/>
                    </a:lnTo>
                    <a:lnTo>
                      <a:pt x="4278" y="1961"/>
                    </a:lnTo>
                    <a:lnTo>
                      <a:pt x="4275" y="1961"/>
                    </a:lnTo>
                    <a:lnTo>
                      <a:pt x="4275" y="1963"/>
                    </a:lnTo>
                    <a:lnTo>
                      <a:pt x="4272" y="1963"/>
                    </a:lnTo>
                    <a:lnTo>
                      <a:pt x="4272" y="1965"/>
                    </a:lnTo>
                    <a:lnTo>
                      <a:pt x="4268" y="1965"/>
                    </a:lnTo>
                    <a:lnTo>
                      <a:pt x="4268" y="1966"/>
                    </a:lnTo>
                    <a:lnTo>
                      <a:pt x="4265" y="1966"/>
                    </a:lnTo>
                    <a:lnTo>
                      <a:pt x="4265" y="1968"/>
                    </a:lnTo>
                    <a:lnTo>
                      <a:pt x="4260" y="1968"/>
                    </a:lnTo>
                    <a:lnTo>
                      <a:pt x="4260" y="1970"/>
                    </a:lnTo>
                    <a:lnTo>
                      <a:pt x="4257" y="1970"/>
                    </a:lnTo>
                    <a:lnTo>
                      <a:pt x="4257" y="1971"/>
                    </a:lnTo>
                    <a:lnTo>
                      <a:pt x="4253" y="1971"/>
                    </a:lnTo>
                    <a:lnTo>
                      <a:pt x="4253" y="1973"/>
                    </a:lnTo>
                    <a:lnTo>
                      <a:pt x="4250" y="1973"/>
                    </a:lnTo>
                    <a:lnTo>
                      <a:pt x="4250" y="1975"/>
                    </a:lnTo>
                    <a:lnTo>
                      <a:pt x="4245" y="1975"/>
                    </a:lnTo>
                    <a:lnTo>
                      <a:pt x="4245" y="1976"/>
                    </a:lnTo>
                    <a:lnTo>
                      <a:pt x="4242" y="1976"/>
                    </a:lnTo>
                    <a:lnTo>
                      <a:pt x="4242" y="1978"/>
                    </a:lnTo>
                    <a:lnTo>
                      <a:pt x="4238" y="1978"/>
                    </a:lnTo>
                    <a:lnTo>
                      <a:pt x="4238" y="1980"/>
                    </a:lnTo>
                    <a:lnTo>
                      <a:pt x="4235" y="1980"/>
                    </a:lnTo>
                    <a:lnTo>
                      <a:pt x="4235" y="1981"/>
                    </a:lnTo>
                    <a:lnTo>
                      <a:pt x="4232" y="1981"/>
                    </a:lnTo>
                    <a:lnTo>
                      <a:pt x="4232" y="1983"/>
                    </a:lnTo>
                    <a:lnTo>
                      <a:pt x="4228" y="1983"/>
                    </a:lnTo>
                    <a:lnTo>
                      <a:pt x="4228" y="1985"/>
                    </a:lnTo>
                    <a:lnTo>
                      <a:pt x="4225" y="1985"/>
                    </a:lnTo>
                    <a:lnTo>
                      <a:pt x="4225" y="1986"/>
                    </a:lnTo>
                    <a:lnTo>
                      <a:pt x="4222" y="1986"/>
                    </a:lnTo>
                    <a:lnTo>
                      <a:pt x="4222" y="1988"/>
                    </a:lnTo>
                    <a:lnTo>
                      <a:pt x="4218" y="1988"/>
                    </a:lnTo>
                    <a:lnTo>
                      <a:pt x="4218" y="1990"/>
                    </a:lnTo>
                    <a:lnTo>
                      <a:pt x="4213" y="1990"/>
                    </a:lnTo>
                    <a:lnTo>
                      <a:pt x="4213" y="1991"/>
                    </a:lnTo>
                    <a:lnTo>
                      <a:pt x="4210" y="1991"/>
                    </a:lnTo>
                    <a:lnTo>
                      <a:pt x="4210" y="1993"/>
                    </a:lnTo>
                    <a:lnTo>
                      <a:pt x="4207" y="1993"/>
                    </a:lnTo>
                    <a:lnTo>
                      <a:pt x="4207" y="1995"/>
                    </a:lnTo>
                    <a:lnTo>
                      <a:pt x="4203" y="1995"/>
                    </a:lnTo>
                    <a:lnTo>
                      <a:pt x="4203" y="1996"/>
                    </a:lnTo>
                    <a:lnTo>
                      <a:pt x="4200" y="1996"/>
                    </a:lnTo>
                    <a:lnTo>
                      <a:pt x="4200" y="1998"/>
                    </a:lnTo>
                    <a:lnTo>
                      <a:pt x="4197" y="1998"/>
                    </a:lnTo>
                    <a:lnTo>
                      <a:pt x="4197" y="2000"/>
                    </a:lnTo>
                    <a:lnTo>
                      <a:pt x="4193" y="2000"/>
                    </a:lnTo>
                    <a:lnTo>
                      <a:pt x="4193" y="2001"/>
                    </a:lnTo>
                    <a:lnTo>
                      <a:pt x="4190" y="2001"/>
                    </a:lnTo>
                    <a:lnTo>
                      <a:pt x="4190" y="2003"/>
                    </a:lnTo>
                    <a:lnTo>
                      <a:pt x="4185" y="2003"/>
                    </a:lnTo>
                    <a:lnTo>
                      <a:pt x="4185" y="2005"/>
                    </a:lnTo>
                    <a:lnTo>
                      <a:pt x="4182" y="2005"/>
                    </a:lnTo>
                    <a:lnTo>
                      <a:pt x="4182" y="2006"/>
                    </a:lnTo>
                    <a:lnTo>
                      <a:pt x="4178" y="2006"/>
                    </a:lnTo>
                    <a:lnTo>
                      <a:pt x="4178" y="2008"/>
                    </a:lnTo>
                    <a:lnTo>
                      <a:pt x="4175" y="2008"/>
                    </a:lnTo>
                    <a:lnTo>
                      <a:pt x="4175" y="2010"/>
                    </a:lnTo>
                    <a:lnTo>
                      <a:pt x="4172" y="2010"/>
                    </a:lnTo>
                    <a:lnTo>
                      <a:pt x="4172" y="2011"/>
                    </a:lnTo>
                    <a:lnTo>
                      <a:pt x="4168" y="2011"/>
                    </a:lnTo>
                    <a:lnTo>
                      <a:pt x="4168" y="2013"/>
                    </a:lnTo>
                    <a:lnTo>
                      <a:pt x="4165" y="2013"/>
                    </a:lnTo>
                    <a:lnTo>
                      <a:pt x="4165" y="2015"/>
                    </a:lnTo>
                    <a:lnTo>
                      <a:pt x="4162" y="2015"/>
                    </a:lnTo>
                    <a:lnTo>
                      <a:pt x="4162" y="2016"/>
                    </a:lnTo>
                    <a:lnTo>
                      <a:pt x="4158" y="2016"/>
                    </a:lnTo>
                    <a:lnTo>
                      <a:pt x="4158" y="2018"/>
                    </a:lnTo>
                    <a:lnTo>
                      <a:pt x="4155" y="2018"/>
                    </a:lnTo>
                    <a:lnTo>
                      <a:pt x="4155" y="2020"/>
                    </a:lnTo>
                    <a:lnTo>
                      <a:pt x="4152" y="2020"/>
                    </a:lnTo>
                    <a:lnTo>
                      <a:pt x="4152" y="2021"/>
                    </a:lnTo>
                    <a:lnTo>
                      <a:pt x="4148" y="2021"/>
                    </a:lnTo>
                    <a:lnTo>
                      <a:pt x="4148" y="2023"/>
                    </a:lnTo>
                    <a:lnTo>
                      <a:pt x="4145" y="2023"/>
                    </a:lnTo>
                    <a:lnTo>
                      <a:pt x="4145" y="2025"/>
                    </a:lnTo>
                    <a:lnTo>
                      <a:pt x="4142" y="2025"/>
                    </a:lnTo>
                    <a:lnTo>
                      <a:pt x="4142" y="2026"/>
                    </a:lnTo>
                    <a:lnTo>
                      <a:pt x="4138" y="2026"/>
                    </a:lnTo>
                    <a:lnTo>
                      <a:pt x="4138" y="2028"/>
                    </a:lnTo>
                    <a:lnTo>
                      <a:pt x="4135" y="2028"/>
                    </a:lnTo>
                    <a:lnTo>
                      <a:pt x="4135" y="2030"/>
                    </a:lnTo>
                    <a:lnTo>
                      <a:pt x="4132" y="2030"/>
                    </a:lnTo>
                    <a:lnTo>
                      <a:pt x="4132" y="2031"/>
                    </a:lnTo>
                    <a:lnTo>
                      <a:pt x="4128" y="2031"/>
                    </a:lnTo>
                    <a:lnTo>
                      <a:pt x="4128" y="2033"/>
                    </a:lnTo>
                    <a:lnTo>
                      <a:pt x="4125" y="2033"/>
                    </a:lnTo>
                    <a:lnTo>
                      <a:pt x="4125" y="2035"/>
                    </a:lnTo>
                    <a:lnTo>
                      <a:pt x="4122" y="2035"/>
                    </a:lnTo>
                    <a:lnTo>
                      <a:pt x="4122" y="2036"/>
                    </a:lnTo>
                    <a:lnTo>
                      <a:pt x="4118" y="2036"/>
                    </a:lnTo>
                    <a:lnTo>
                      <a:pt x="4118" y="2038"/>
                    </a:lnTo>
                    <a:lnTo>
                      <a:pt x="4115" y="2038"/>
                    </a:lnTo>
                    <a:lnTo>
                      <a:pt x="4115" y="2040"/>
                    </a:lnTo>
                    <a:lnTo>
                      <a:pt x="4112" y="2040"/>
                    </a:lnTo>
                    <a:lnTo>
                      <a:pt x="4112" y="2041"/>
                    </a:lnTo>
                    <a:lnTo>
                      <a:pt x="4108" y="2041"/>
                    </a:lnTo>
                    <a:lnTo>
                      <a:pt x="4108" y="2043"/>
                    </a:lnTo>
                    <a:lnTo>
                      <a:pt x="4103" y="2043"/>
                    </a:lnTo>
                    <a:lnTo>
                      <a:pt x="4103" y="2045"/>
                    </a:lnTo>
                    <a:lnTo>
                      <a:pt x="4100" y="2045"/>
                    </a:lnTo>
                    <a:lnTo>
                      <a:pt x="4100" y="2046"/>
                    </a:lnTo>
                    <a:lnTo>
                      <a:pt x="4097" y="2046"/>
                    </a:lnTo>
                    <a:lnTo>
                      <a:pt x="4097" y="2048"/>
                    </a:lnTo>
                    <a:lnTo>
                      <a:pt x="4093" y="2048"/>
                    </a:lnTo>
                    <a:lnTo>
                      <a:pt x="4093" y="2050"/>
                    </a:lnTo>
                    <a:lnTo>
                      <a:pt x="4092" y="2050"/>
                    </a:lnTo>
                    <a:lnTo>
                      <a:pt x="4092" y="2051"/>
                    </a:lnTo>
                    <a:lnTo>
                      <a:pt x="4088" y="2051"/>
                    </a:lnTo>
                    <a:lnTo>
                      <a:pt x="4088" y="2053"/>
                    </a:lnTo>
                    <a:lnTo>
                      <a:pt x="4085" y="2053"/>
                    </a:lnTo>
                    <a:lnTo>
                      <a:pt x="4085" y="2055"/>
                    </a:lnTo>
                    <a:lnTo>
                      <a:pt x="4082" y="2055"/>
                    </a:lnTo>
                    <a:lnTo>
                      <a:pt x="4082" y="2056"/>
                    </a:lnTo>
                    <a:lnTo>
                      <a:pt x="4078" y="2056"/>
                    </a:lnTo>
                    <a:lnTo>
                      <a:pt x="4078" y="2058"/>
                    </a:lnTo>
                    <a:lnTo>
                      <a:pt x="4075" y="2058"/>
                    </a:lnTo>
                    <a:lnTo>
                      <a:pt x="4075" y="2060"/>
                    </a:lnTo>
                    <a:lnTo>
                      <a:pt x="4072" y="2060"/>
                    </a:lnTo>
                    <a:lnTo>
                      <a:pt x="4072" y="2061"/>
                    </a:lnTo>
                    <a:lnTo>
                      <a:pt x="4068" y="2061"/>
                    </a:lnTo>
                    <a:lnTo>
                      <a:pt x="4068" y="2063"/>
                    </a:lnTo>
                    <a:lnTo>
                      <a:pt x="4065" y="2063"/>
                    </a:lnTo>
                    <a:lnTo>
                      <a:pt x="4065" y="2065"/>
                    </a:lnTo>
                    <a:lnTo>
                      <a:pt x="4062" y="2065"/>
                    </a:lnTo>
                    <a:lnTo>
                      <a:pt x="4062" y="2066"/>
                    </a:lnTo>
                    <a:lnTo>
                      <a:pt x="4058" y="2066"/>
                    </a:lnTo>
                    <a:lnTo>
                      <a:pt x="4058" y="2068"/>
                    </a:lnTo>
                    <a:lnTo>
                      <a:pt x="4055" y="2068"/>
                    </a:lnTo>
                    <a:lnTo>
                      <a:pt x="4055" y="2070"/>
                    </a:lnTo>
                    <a:lnTo>
                      <a:pt x="4052" y="2070"/>
                    </a:lnTo>
                    <a:lnTo>
                      <a:pt x="4052" y="2071"/>
                    </a:lnTo>
                    <a:lnTo>
                      <a:pt x="4048" y="2071"/>
                    </a:lnTo>
                    <a:lnTo>
                      <a:pt x="4048" y="2073"/>
                    </a:lnTo>
                    <a:lnTo>
                      <a:pt x="4045" y="2073"/>
                    </a:lnTo>
                    <a:lnTo>
                      <a:pt x="4045" y="2075"/>
                    </a:lnTo>
                    <a:lnTo>
                      <a:pt x="4043" y="2075"/>
                    </a:lnTo>
                    <a:lnTo>
                      <a:pt x="4043" y="2076"/>
                    </a:lnTo>
                    <a:lnTo>
                      <a:pt x="4040" y="2076"/>
                    </a:lnTo>
                    <a:lnTo>
                      <a:pt x="4040" y="2078"/>
                    </a:lnTo>
                    <a:lnTo>
                      <a:pt x="4037" y="2078"/>
                    </a:lnTo>
                    <a:lnTo>
                      <a:pt x="4037" y="2080"/>
                    </a:lnTo>
                    <a:lnTo>
                      <a:pt x="4033" y="2080"/>
                    </a:lnTo>
                    <a:lnTo>
                      <a:pt x="4033" y="2081"/>
                    </a:lnTo>
                    <a:lnTo>
                      <a:pt x="4030" y="2081"/>
                    </a:lnTo>
                    <a:lnTo>
                      <a:pt x="4030" y="2083"/>
                    </a:lnTo>
                    <a:lnTo>
                      <a:pt x="4027" y="2083"/>
                    </a:lnTo>
                    <a:lnTo>
                      <a:pt x="4027" y="2085"/>
                    </a:lnTo>
                    <a:lnTo>
                      <a:pt x="4023" y="2085"/>
                    </a:lnTo>
                    <a:lnTo>
                      <a:pt x="4023" y="2086"/>
                    </a:lnTo>
                    <a:lnTo>
                      <a:pt x="4020" y="2086"/>
                    </a:lnTo>
                    <a:lnTo>
                      <a:pt x="4020" y="2088"/>
                    </a:lnTo>
                    <a:lnTo>
                      <a:pt x="4017" y="2088"/>
                    </a:lnTo>
                    <a:lnTo>
                      <a:pt x="4017" y="2090"/>
                    </a:lnTo>
                    <a:lnTo>
                      <a:pt x="4013" y="2090"/>
                    </a:lnTo>
                    <a:lnTo>
                      <a:pt x="4013" y="2091"/>
                    </a:lnTo>
                    <a:lnTo>
                      <a:pt x="4010" y="2091"/>
                    </a:lnTo>
                    <a:lnTo>
                      <a:pt x="4010" y="2093"/>
                    </a:lnTo>
                    <a:lnTo>
                      <a:pt x="4008" y="2093"/>
                    </a:lnTo>
                    <a:lnTo>
                      <a:pt x="4008" y="2095"/>
                    </a:lnTo>
                    <a:lnTo>
                      <a:pt x="4005" y="2095"/>
                    </a:lnTo>
                    <a:lnTo>
                      <a:pt x="4005" y="2096"/>
                    </a:lnTo>
                    <a:lnTo>
                      <a:pt x="4002" y="2096"/>
                    </a:lnTo>
                    <a:lnTo>
                      <a:pt x="4002" y="2098"/>
                    </a:lnTo>
                    <a:lnTo>
                      <a:pt x="3998" y="2098"/>
                    </a:lnTo>
                    <a:lnTo>
                      <a:pt x="3998" y="2100"/>
                    </a:lnTo>
                    <a:lnTo>
                      <a:pt x="3995" y="2100"/>
                    </a:lnTo>
                    <a:lnTo>
                      <a:pt x="3995" y="2101"/>
                    </a:lnTo>
                    <a:lnTo>
                      <a:pt x="3992" y="2101"/>
                    </a:lnTo>
                    <a:lnTo>
                      <a:pt x="3992" y="2103"/>
                    </a:lnTo>
                    <a:lnTo>
                      <a:pt x="3988" y="2103"/>
                    </a:lnTo>
                    <a:lnTo>
                      <a:pt x="3988" y="2105"/>
                    </a:lnTo>
                    <a:lnTo>
                      <a:pt x="3987" y="2105"/>
                    </a:lnTo>
                    <a:lnTo>
                      <a:pt x="3987" y="2106"/>
                    </a:lnTo>
                    <a:lnTo>
                      <a:pt x="3983" y="2106"/>
                    </a:lnTo>
                    <a:lnTo>
                      <a:pt x="3983" y="2108"/>
                    </a:lnTo>
                    <a:lnTo>
                      <a:pt x="3980" y="2108"/>
                    </a:lnTo>
                    <a:lnTo>
                      <a:pt x="3980" y="2110"/>
                    </a:lnTo>
                    <a:lnTo>
                      <a:pt x="3977" y="2110"/>
                    </a:lnTo>
                    <a:lnTo>
                      <a:pt x="3977" y="2111"/>
                    </a:lnTo>
                    <a:lnTo>
                      <a:pt x="3973" y="2111"/>
                    </a:lnTo>
                    <a:lnTo>
                      <a:pt x="3973" y="2113"/>
                    </a:lnTo>
                    <a:lnTo>
                      <a:pt x="3970" y="2113"/>
                    </a:lnTo>
                    <a:lnTo>
                      <a:pt x="3970" y="2115"/>
                    </a:lnTo>
                    <a:lnTo>
                      <a:pt x="3967" y="2115"/>
                    </a:lnTo>
                    <a:lnTo>
                      <a:pt x="3967" y="2116"/>
                    </a:lnTo>
                    <a:lnTo>
                      <a:pt x="3965" y="2116"/>
                    </a:lnTo>
                    <a:lnTo>
                      <a:pt x="3965" y="2118"/>
                    </a:lnTo>
                    <a:lnTo>
                      <a:pt x="3962" y="2118"/>
                    </a:lnTo>
                    <a:lnTo>
                      <a:pt x="3962" y="2120"/>
                    </a:lnTo>
                    <a:lnTo>
                      <a:pt x="3958" y="2120"/>
                    </a:lnTo>
                    <a:lnTo>
                      <a:pt x="3958" y="2121"/>
                    </a:lnTo>
                    <a:lnTo>
                      <a:pt x="3955" y="2121"/>
                    </a:lnTo>
                    <a:lnTo>
                      <a:pt x="3955" y="2123"/>
                    </a:lnTo>
                    <a:lnTo>
                      <a:pt x="3952" y="2123"/>
                    </a:lnTo>
                    <a:lnTo>
                      <a:pt x="3952" y="2125"/>
                    </a:lnTo>
                    <a:lnTo>
                      <a:pt x="3948" y="2125"/>
                    </a:lnTo>
                    <a:lnTo>
                      <a:pt x="3948" y="2126"/>
                    </a:lnTo>
                    <a:lnTo>
                      <a:pt x="3947" y="2126"/>
                    </a:lnTo>
                    <a:lnTo>
                      <a:pt x="3947" y="2128"/>
                    </a:lnTo>
                    <a:lnTo>
                      <a:pt x="3943" y="2128"/>
                    </a:lnTo>
                    <a:lnTo>
                      <a:pt x="3943" y="2130"/>
                    </a:lnTo>
                    <a:lnTo>
                      <a:pt x="3940" y="2130"/>
                    </a:lnTo>
                    <a:lnTo>
                      <a:pt x="3940" y="2131"/>
                    </a:lnTo>
                    <a:lnTo>
                      <a:pt x="3937" y="2131"/>
                    </a:lnTo>
                    <a:lnTo>
                      <a:pt x="3937" y="2133"/>
                    </a:lnTo>
                    <a:lnTo>
                      <a:pt x="3933" y="2133"/>
                    </a:lnTo>
                    <a:lnTo>
                      <a:pt x="3933" y="2135"/>
                    </a:lnTo>
                    <a:lnTo>
                      <a:pt x="3932" y="2135"/>
                    </a:lnTo>
                    <a:lnTo>
                      <a:pt x="3932" y="2136"/>
                    </a:lnTo>
                    <a:lnTo>
                      <a:pt x="3928" y="2136"/>
                    </a:lnTo>
                    <a:lnTo>
                      <a:pt x="3928" y="2138"/>
                    </a:lnTo>
                    <a:lnTo>
                      <a:pt x="3925" y="2138"/>
                    </a:lnTo>
                    <a:lnTo>
                      <a:pt x="3925" y="2140"/>
                    </a:lnTo>
                    <a:lnTo>
                      <a:pt x="3922" y="2140"/>
                    </a:lnTo>
                    <a:lnTo>
                      <a:pt x="3922" y="2141"/>
                    </a:lnTo>
                    <a:lnTo>
                      <a:pt x="3918" y="2141"/>
                    </a:lnTo>
                    <a:lnTo>
                      <a:pt x="3918" y="2143"/>
                    </a:lnTo>
                    <a:lnTo>
                      <a:pt x="3917" y="2143"/>
                    </a:lnTo>
                    <a:lnTo>
                      <a:pt x="3917" y="2145"/>
                    </a:lnTo>
                    <a:lnTo>
                      <a:pt x="3913" y="2145"/>
                    </a:lnTo>
                    <a:lnTo>
                      <a:pt x="3913" y="2146"/>
                    </a:lnTo>
                    <a:lnTo>
                      <a:pt x="3910" y="2146"/>
                    </a:lnTo>
                    <a:lnTo>
                      <a:pt x="3910" y="2148"/>
                    </a:lnTo>
                    <a:lnTo>
                      <a:pt x="3907" y="2148"/>
                    </a:lnTo>
                    <a:lnTo>
                      <a:pt x="3907" y="2150"/>
                    </a:lnTo>
                    <a:lnTo>
                      <a:pt x="3905" y="2150"/>
                    </a:lnTo>
                    <a:lnTo>
                      <a:pt x="3905" y="2151"/>
                    </a:lnTo>
                    <a:lnTo>
                      <a:pt x="3902" y="2151"/>
                    </a:lnTo>
                    <a:lnTo>
                      <a:pt x="3902" y="2153"/>
                    </a:lnTo>
                    <a:lnTo>
                      <a:pt x="3898" y="2153"/>
                    </a:lnTo>
                    <a:lnTo>
                      <a:pt x="3898" y="2155"/>
                    </a:lnTo>
                    <a:lnTo>
                      <a:pt x="3895" y="2155"/>
                    </a:lnTo>
                    <a:lnTo>
                      <a:pt x="3895" y="2156"/>
                    </a:lnTo>
                    <a:lnTo>
                      <a:pt x="3892" y="2156"/>
                    </a:lnTo>
                    <a:lnTo>
                      <a:pt x="3892" y="2158"/>
                    </a:lnTo>
                    <a:lnTo>
                      <a:pt x="3890" y="2158"/>
                    </a:lnTo>
                    <a:lnTo>
                      <a:pt x="3890" y="2160"/>
                    </a:lnTo>
                    <a:lnTo>
                      <a:pt x="3887" y="2160"/>
                    </a:lnTo>
                    <a:lnTo>
                      <a:pt x="3887" y="2161"/>
                    </a:lnTo>
                    <a:lnTo>
                      <a:pt x="3883" y="2161"/>
                    </a:lnTo>
                    <a:lnTo>
                      <a:pt x="3883" y="2163"/>
                    </a:lnTo>
                    <a:lnTo>
                      <a:pt x="3880" y="2163"/>
                    </a:lnTo>
                    <a:lnTo>
                      <a:pt x="3880" y="2165"/>
                    </a:lnTo>
                    <a:lnTo>
                      <a:pt x="3877" y="2165"/>
                    </a:lnTo>
                    <a:lnTo>
                      <a:pt x="3877" y="2166"/>
                    </a:lnTo>
                    <a:lnTo>
                      <a:pt x="3875" y="2166"/>
                    </a:lnTo>
                    <a:lnTo>
                      <a:pt x="3875" y="2168"/>
                    </a:lnTo>
                    <a:lnTo>
                      <a:pt x="3872" y="2168"/>
                    </a:lnTo>
                    <a:lnTo>
                      <a:pt x="3872" y="2170"/>
                    </a:lnTo>
                    <a:lnTo>
                      <a:pt x="3868" y="2170"/>
                    </a:lnTo>
                    <a:lnTo>
                      <a:pt x="3868" y="2171"/>
                    </a:lnTo>
                    <a:lnTo>
                      <a:pt x="3867" y="2171"/>
                    </a:lnTo>
                    <a:lnTo>
                      <a:pt x="3867" y="2173"/>
                    </a:lnTo>
                    <a:lnTo>
                      <a:pt x="3863" y="2173"/>
                    </a:lnTo>
                    <a:lnTo>
                      <a:pt x="3863" y="2175"/>
                    </a:lnTo>
                    <a:lnTo>
                      <a:pt x="3860" y="2175"/>
                    </a:lnTo>
                    <a:lnTo>
                      <a:pt x="3860" y="2176"/>
                    </a:lnTo>
                    <a:lnTo>
                      <a:pt x="3857" y="2176"/>
                    </a:lnTo>
                    <a:lnTo>
                      <a:pt x="3857" y="2178"/>
                    </a:lnTo>
                    <a:lnTo>
                      <a:pt x="3855" y="2178"/>
                    </a:lnTo>
                    <a:lnTo>
                      <a:pt x="3855" y="2180"/>
                    </a:lnTo>
                    <a:lnTo>
                      <a:pt x="3852" y="2180"/>
                    </a:lnTo>
                    <a:lnTo>
                      <a:pt x="3852" y="2181"/>
                    </a:lnTo>
                    <a:lnTo>
                      <a:pt x="3848" y="2181"/>
                    </a:lnTo>
                    <a:lnTo>
                      <a:pt x="3848" y="2183"/>
                    </a:lnTo>
                    <a:lnTo>
                      <a:pt x="3847" y="2183"/>
                    </a:lnTo>
                    <a:lnTo>
                      <a:pt x="3847" y="2185"/>
                    </a:lnTo>
                    <a:lnTo>
                      <a:pt x="3843" y="2185"/>
                    </a:lnTo>
                    <a:lnTo>
                      <a:pt x="3843" y="2186"/>
                    </a:lnTo>
                    <a:lnTo>
                      <a:pt x="3840" y="2186"/>
                    </a:lnTo>
                    <a:lnTo>
                      <a:pt x="3840" y="2188"/>
                    </a:lnTo>
                    <a:lnTo>
                      <a:pt x="3837" y="2188"/>
                    </a:lnTo>
                    <a:lnTo>
                      <a:pt x="3837" y="2190"/>
                    </a:lnTo>
                    <a:lnTo>
                      <a:pt x="3835" y="2190"/>
                    </a:lnTo>
                    <a:lnTo>
                      <a:pt x="3835" y="2191"/>
                    </a:lnTo>
                    <a:lnTo>
                      <a:pt x="3832" y="2191"/>
                    </a:lnTo>
                    <a:lnTo>
                      <a:pt x="3832" y="2193"/>
                    </a:lnTo>
                    <a:lnTo>
                      <a:pt x="3828" y="2193"/>
                    </a:lnTo>
                    <a:lnTo>
                      <a:pt x="3828" y="2195"/>
                    </a:lnTo>
                    <a:lnTo>
                      <a:pt x="3825" y="2195"/>
                    </a:lnTo>
                    <a:lnTo>
                      <a:pt x="3825" y="2196"/>
                    </a:lnTo>
                    <a:lnTo>
                      <a:pt x="3823" y="2196"/>
                    </a:lnTo>
                    <a:lnTo>
                      <a:pt x="3823" y="2198"/>
                    </a:lnTo>
                    <a:lnTo>
                      <a:pt x="3820" y="2198"/>
                    </a:lnTo>
                    <a:lnTo>
                      <a:pt x="3820" y="2200"/>
                    </a:lnTo>
                    <a:lnTo>
                      <a:pt x="3817" y="2200"/>
                    </a:lnTo>
                    <a:lnTo>
                      <a:pt x="3817" y="2201"/>
                    </a:lnTo>
                    <a:lnTo>
                      <a:pt x="3815" y="2201"/>
                    </a:lnTo>
                    <a:lnTo>
                      <a:pt x="3815" y="2203"/>
                    </a:lnTo>
                    <a:lnTo>
                      <a:pt x="3812" y="2203"/>
                    </a:lnTo>
                    <a:lnTo>
                      <a:pt x="3812" y="2205"/>
                    </a:lnTo>
                    <a:lnTo>
                      <a:pt x="3808" y="2205"/>
                    </a:lnTo>
                    <a:lnTo>
                      <a:pt x="3808" y="2206"/>
                    </a:lnTo>
                    <a:lnTo>
                      <a:pt x="3805" y="2206"/>
                    </a:lnTo>
                    <a:lnTo>
                      <a:pt x="3805" y="2208"/>
                    </a:lnTo>
                    <a:lnTo>
                      <a:pt x="3803" y="2208"/>
                    </a:lnTo>
                    <a:lnTo>
                      <a:pt x="3803" y="2210"/>
                    </a:lnTo>
                    <a:lnTo>
                      <a:pt x="3800" y="2210"/>
                    </a:lnTo>
                    <a:lnTo>
                      <a:pt x="3800" y="2211"/>
                    </a:lnTo>
                    <a:lnTo>
                      <a:pt x="3797" y="2211"/>
                    </a:lnTo>
                    <a:lnTo>
                      <a:pt x="3797" y="2213"/>
                    </a:lnTo>
                    <a:lnTo>
                      <a:pt x="3795" y="2213"/>
                    </a:lnTo>
                    <a:lnTo>
                      <a:pt x="3795" y="2215"/>
                    </a:lnTo>
                    <a:lnTo>
                      <a:pt x="3792" y="2215"/>
                    </a:lnTo>
                    <a:lnTo>
                      <a:pt x="3792" y="2216"/>
                    </a:lnTo>
                    <a:lnTo>
                      <a:pt x="3788" y="2216"/>
                    </a:lnTo>
                    <a:lnTo>
                      <a:pt x="3788" y="2218"/>
                    </a:lnTo>
                    <a:lnTo>
                      <a:pt x="3787" y="2218"/>
                    </a:lnTo>
                    <a:lnTo>
                      <a:pt x="3787" y="2220"/>
                    </a:lnTo>
                    <a:lnTo>
                      <a:pt x="3783" y="2220"/>
                    </a:lnTo>
                    <a:lnTo>
                      <a:pt x="3783" y="2221"/>
                    </a:lnTo>
                    <a:lnTo>
                      <a:pt x="3780" y="2221"/>
                    </a:lnTo>
                    <a:lnTo>
                      <a:pt x="3780" y="2223"/>
                    </a:lnTo>
                    <a:lnTo>
                      <a:pt x="3778" y="2223"/>
                    </a:lnTo>
                    <a:lnTo>
                      <a:pt x="3778" y="2225"/>
                    </a:lnTo>
                    <a:lnTo>
                      <a:pt x="3775" y="2225"/>
                    </a:lnTo>
                    <a:lnTo>
                      <a:pt x="3775" y="2226"/>
                    </a:lnTo>
                    <a:lnTo>
                      <a:pt x="3772" y="2226"/>
                    </a:lnTo>
                    <a:lnTo>
                      <a:pt x="3772" y="2228"/>
                    </a:lnTo>
                    <a:lnTo>
                      <a:pt x="3770" y="2228"/>
                    </a:lnTo>
                    <a:lnTo>
                      <a:pt x="3770" y="2230"/>
                    </a:lnTo>
                    <a:lnTo>
                      <a:pt x="3767" y="2230"/>
                    </a:lnTo>
                    <a:lnTo>
                      <a:pt x="3767" y="2231"/>
                    </a:lnTo>
                    <a:lnTo>
                      <a:pt x="3763" y="2231"/>
                    </a:lnTo>
                    <a:lnTo>
                      <a:pt x="3763" y="2233"/>
                    </a:lnTo>
                    <a:lnTo>
                      <a:pt x="3762" y="2233"/>
                    </a:lnTo>
                    <a:lnTo>
                      <a:pt x="3762" y="2235"/>
                    </a:lnTo>
                    <a:lnTo>
                      <a:pt x="3758" y="2235"/>
                    </a:lnTo>
                    <a:lnTo>
                      <a:pt x="3758" y="2236"/>
                    </a:lnTo>
                    <a:lnTo>
                      <a:pt x="3757" y="2236"/>
                    </a:lnTo>
                    <a:lnTo>
                      <a:pt x="3757" y="2238"/>
                    </a:lnTo>
                    <a:lnTo>
                      <a:pt x="3753" y="2238"/>
                    </a:lnTo>
                    <a:lnTo>
                      <a:pt x="3753" y="2240"/>
                    </a:lnTo>
                    <a:lnTo>
                      <a:pt x="3750" y="2240"/>
                    </a:lnTo>
                    <a:lnTo>
                      <a:pt x="3750" y="2241"/>
                    </a:lnTo>
                    <a:lnTo>
                      <a:pt x="3748" y="2241"/>
                    </a:lnTo>
                    <a:lnTo>
                      <a:pt x="3748" y="2243"/>
                    </a:lnTo>
                    <a:lnTo>
                      <a:pt x="3745" y="2243"/>
                    </a:lnTo>
                    <a:lnTo>
                      <a:pt x="3745" y="2245"/>
                    </a:lnTo>
                    <a:lnTo>
                      <a:pt x="3742" y="2245"/>
                    </a:lnTo>
                    <a:lnTo>
                      <a:pt x="3742" y="2246"/>
                    </a:lnTo>
                    <a:lnTo>
                      <a:pt x="3740" y="2246"/>
                    </a:lnTo>
                    <a:lnTo>
                      <a:pt x="3740" y="2248"/>
                    </a:lnTo>
                    <a:lnTo>
                      <a:pt x="3737" y="2248"/>
                    </a:lnTo>
                    <a:lnTo>
                      <a:pt x="3737" y="2250"/>
                    </a:lnTo>
                    <a:lnTo>
                      <a:pt x="3733" y="2250"/>
                    </a:lnTo>
                    <a:lnTo>
                      <a:pt x="3733" y="2251"/>
                    </a:lnTo>
                    <a:lnTo>
                      <a:pt x="3732" y="2251"/>
                    </a:lnTo>
                    <a:lnTo>
                      <a:pt x="3732" y="2253"/>
                    </a:lnTo>
                    <a:lnTo>
                      <a:pt x="3728" y="2253"/>
                    </a:lnTo>
                    <a:lnTo>
                      <a:pt x="3728" y="2255"/>
                    </a:lnTo>
                    <a:lnTo>
                      <a:pt x="3725" y="2255"/>
                    </a:lnTo>
                    <a:lnTo>
                      <a:pt x="3725" y="2256"/>
                    </a:lnTo>
                    <a:lnTo>
                      <a:pt x="3723" y="2256"/>
                    </a:lnTo>
                    <a:lnTo>
                      <a:pt x="3723" y="2258"/>
                    </a:lnTo>
                    <a:lnTo>
                      <a:pt x="3720" y="2258"/>
                    </a:lnTo>
                    <a:lnTo>
                      <a:pt x="3720" y="2260"/>
                    </a:lnTo>
                    <a:lnTo>
                      <a:pt x="3718" y="2260"/>
                    </a:lnTo>
                    <a:lnTo>
                      <a:pt x="3718" y="2261"/>
                    </a:lnTo>
                    <a:lnTo>
                      <a:pt x="3715" y="2261"/>
                    </a:lnTo>
                    <a:lnTo>
                      <a:pt x="3715" y="2263"/>
                    </a:lnTo>
                    <a:lnTo>
                      <a:pt x="3712" y="2263"/>
                    </a:lnTo>
                    <a:lnTo>
                      <a:pt x="3712" y="2265"/>
                    </a:lnTo>
                    <a:lnTo>
                      <a:pt x="3710" y="2265"/>
                    </a:lnTo>
                    <a:lnTo>
                      <a:pt x="3710" y="2266"/>
                    </a:lnTo>
                    <a:lnTo>
                      <a:pt x="3707" y="2266"/>
                    </a:lnTo>
                    <a:lnTo>
                      <a:pt x="3707" y="2268"/>
                    </a:lnTo>
                    <a:lnTo>
                      <a:pt x="3705" y="2268"/>
                    </a:lnTo>
                    <a:lnTo>
                      <a:pt x="3705" y="2270"/>
                    </a:lnTo>
                    <a:lnTo>
                      <a:pt x="3702" y="2270"/>
                    </a:lnTo>
                    <a:lnTo>
                      <a:pt x="3702" y="2271"/>
                    </a:lnTo>
                    <a:lnTo>
                      <a:pt x="3698" y="2271"/>
                    </a:lnTo>
                    <a:lnTo>
                      <a:pt x="3698" y="2273"/>
                    </a:lnTo>
                    <a:lnTo>
                      <a:pt x="3697" y="2273"/>
                    </a:lnTo>
                    <a:lnTo>
                      <a:pt x="3697" y="2275"/>
                    </a:lnTo>
                    <a:lnTo>
                      <a:pt x="3693" y="2275"/>
                    </a:lnTo>
                    <a:lnTo>
                      <a:pt x="3693" y="2276"/>
                    </a:lnTo>
                    <a:lnTo>
                      <a:pt x="3692" y="2276"/>
                    </a:lnTo>
                    <a:lnTo>
                      <a:pt x="3692" y="2278"/>
                    </a:lnTo>
                    <a:lnTo>
                      <a:pt x="3688" y="2278"/>
                    </a:lnTo>
                    <a:lnTo>
                      <a:pt x="3688" y="2280"/>
                    </a:lnTo>
                    <a:lnTo>
                      <a:pt x="3685" y="2280"/>
                    </a:lnTo>
                    <a:lnTo>
                      <a:pt x="3685" y="2281"/>
                    </a:lnTo>
                    <a:lnTo>
                      <a:pt x="3683" y="2281"/>
                    </a:lnTo>
                    <a:lnTo>
                      <a:pt x="3683" y="2283"/>
                    </a:lnTo>
                    <a:lnTo>
                      <a:pt x="3680" y="2283"/>
                    </a:lnTo>
                    <a:lnTo>
                      <a:pt x="3680" y="2285"/>
                    </a:lnTo>
                    <a:lnTo>
                      <a:pt x="3678" y="2285"/>
                    </a:lnTo>
                    <a:lnTo>
                      <a:pt x="3678" y="2286"/>
                    </a:lnTo>
                    <a:lnTo>
                      <a:pt x="3675" y="2286"/>
                    </a:lnTo>
                    <a:lnTo>
                      <a:pt x="3675" y="2288"/>
                    </a:lnTo>
                    <a:lnTo>
                      <a:pt x="3672" y="2288"/>
                    </a:lnTo>
                    <a:lnTo>
                      <a:pt x="3672" y="2290"/>
                    </a:lnTo>
                    <a:lnTo>
                      <a:pt x="3670" y="2290"/>
                    </a:lnTo>
                    <a:lnTo>
                      <a:pt x="3670" y="2291"/>
                    </a:lnTo>
                    <a:lnTo>
                      <a:pt x="3667" y="2291"/>
                    </a:lnTo>
                    <a:lnTo>
                      <a:pt x="3667" y="2293"/>
                    </a:lnTo>
                    <a:lnTo>
                      <a:pt x="3665" y="2293"/>
                    </a:lnTo>
                    <a:lnTo>
                      <a:pt x="3665" y="2295"/>
                    </a:lnTo>
                    <a:lnTo>
                      <a:pt x="3662" y="2295"/>
                    </a:lnTo>
                    <a:lnTo>
                      <a:pt x="3662" y="2296"/>
                    </a:lnTo>
                    <a:lnTo>
                      <a:pt x="3658" y="2296"/>
                    </a:lnTo>
                    <a:lnTo>
                      <a:pt x="3658" y="2298"/>
                    </a:lnTo>
                    <a:lnTo>
                      <a:pt x="3657" y="2298"/>
                    </a:lnTo>
                    <a:lnTo>
                      <a:pt x="3657" y="2300"/>
                    </a:lnTo>
                    <a:lnTo>
                      <a:pt x="3653" y="2300"/>
                    </a:lnTo>
                    <a:lnTo>
                      <a:pt x="3653" y="2301"/>
                    </a:lnTo>
                    <a:lnTo>
                      <a:pt x="3652" y="2301"/>
                    </a:lnTo>
                    <a:lnTo>
                      <a:pt x="3652" y="2303"/>
                    </a:lnTo>
                    <a:lnTo>
                      <a:pt x="3648" y="2303"/>
                    </a:lnTo>
                    <a:lnTo>
                      <a:pt x="3648" y="2305"/>
                    </a:lnTo>
                    <a:lnTo>
                      <a:pt x="3647" y="2305"/>
                    </a:lnTo>
                    <a:lnTo>
                      <a:pt x="3647" y="2306"/>
                    </a:lnTo>
                    <a:lnTo>
                      <a:pt x="3643" y="2306"/>
                    </a:lnTo>
                    <a:lnTo>
                      <a:pt x="3643" y="2308"/>
                    </a:lnTo>
                    <a:lnTo>
                      <a:pt x="3640" y="2308"/>
                    </a:lnTo>
                    <a:lnTo>
                      <a:pt x="3640" y="2310"/>
                    </a:lnTo>
                    <a:lnTo>
                      <a:pt x="3638" y="2310"/>
                    </a:lnTo>
                    <a:lnTo>
                      <a:pt x="3638" y="2311"/>
                    </a:lnTo>
                    <a:lnTo>
                      <a:pt x="3635" y="2311"/>
                    </a:lnTo>
                    <a:lnTo>
                      <a:pt x="3635" y="2313"/>
                    </a:lnTo>
                    <a:lnTo>
                      <a:pt x="3633" y="2313"/>
                    </a:lnTo>
                    <a:lnTo>
                      <a:pt x="3633" y="2315"/>
                    </a:lnTo>
                    <a:lnTo>
                      <a:pt x="3630" y="2315"/>
                    </a:lnTo>
                    <a:lnTo>
                      <a:pt x="3630" y="2316"/>
                    </a:lnTo>
                    <a:lnTo>
                      <a:pt x="3628" y="2316"/>
                    </a:lnTo>
                    <a:lnTo>
                      <a:pt x="3628" y="2318"/>
                    </a:lnTo>
                    <a:lnTo>
                      <a:pt x="3625" y="2318"/>
                    </a:lnTo>
                    <a:lnTo>
                      <a:pt x="3625" y="2320"/>
                    </a:lnTo>
                    <a:lnTo>
                      <a:pt x="3623" y="2320"/>
                    </a:lnTo>
                    <a:lnTo>
                      <a:pt x="3623" y="2321"/>
                    </a:lnTo>
                    <a:lnTo>
                      <a:pt x="3620" y="2321"/>
                    </a:lnTo>
                    <a:lnTo>
                      <a:pt x="3620" y="2323"/>
                    </a:lnTo>
                    <a:lnTo>
                      <a:pt x="3617" y="2323"/>
                    </a:lnTo>
                    <a:lnTo>
                      <a:pt x="3617" y="2325"/>
                    </a:lnTo>
                    <a:lnTo>
                      <a:pt x="3615" y="2325"/>
                    </a:lnTo>
                    <a:lnTo>
                      <a:pt x="3615" y="2326"/>
                    </a:lnTo>
                    <a:lnTo>
                      <a:pt x="3612" y="2326"/>
                    </a:lnTo>
                    <a:lnTo>
                      <a:pt x="3612" y="2328"/>
                    </a:lnTo>
                    <a:lnTo>
                      <a:pt x="3610" y="2328"/>
                    </a:lnTo>
                    <a:lnTo>
                      <a:pt x="3610" y="2330"/>
                    </a:lnTo>
                    <a:lnTo>
                      <a:pt x="3607" y="2330"/>
                    </a:lnTo>
                    <a:lnTo>
                      <a:pt x="3607" y="2331"/>
                    </a:lnTo>
                    <a:lnTo>
                      <a:pt x="3605" y="2331"/>
                    </a:lnTo>
                    <a:lnTo>
                      <a:pt x="3605" y="2333"/>
                    </a:lnTo>
                    <a:lnTo>
                      <a:pt x="3602" y="2333"/>
                    </a:lnTo>
                    <a:lnTo>
                      <a:pt x="3602" y="2335"/>
                    </a:lnTo>
                    <a:lnTo>
                      <a:pt x="3600" y="2335"/>
                    </a:lnTo>
                    <a:lnTo>
                      <a:pt x="3600" y="2336"/>
                    </a:lnTo>
                    <a:lnTo>
                      <a:pt x="3597" y="2336"/>
                    </a:lnTo>
                    <a:lnTo>
                      <a:pt x="3597" y="2338"/>
                    </a:lnTo>
                    <a:lnTo>
                      <a:pt x="3595" y="2338"/>
                    </a:lnTo>
                    <a:lnTo>
                      <a:pt x="3595" y="2340"/>
                    </a:lnTo>
                    <a:lnTo>
                      <a:pt x="3592" y="2340"/>
                    </a:lnTo>
                    <a:lnTo>
                      <a:pt x="3592" y="2341"/>
                    </a:lnTo>
                    <a:lnTo>
                      <a:pt x="3588" y="2341"/>
                    </a:lnTo>
                    <a:lnTo>
                      <a:pt x="3588" y="2343"/>
                    </a:lnTo>
                    <a:lnTo>
                      <a:pt x="3587" y="2343"/>
                    </a:lnTo>
                    <a:lnTo>
                      <a:pt x="3587" y="2345"/>
                    </a:lnTo>
                    <a:lnTo>
                      <a:pt x="3583" y="2345"/>
                    </a:lnTo>
                    <a:lnTo>
                      <a:pt x="3583" y="2346"/>
                    </a:lnTo>
                    <a:lnTo>
                      <a:pt x="3582" y="2346"/>
                    </a:lnTo>
                    <a:lnTo>
                      <a:pt x="3582" y="2348"/>
                    </a:lnTo>
                    <a:lnTo>
                      <a:pt x="3578" y="2348"/>
                    </a:lnTo>
                    <a:lnTo>
                      <a:pt x="3578" y="2350"/>
                    </a:lnTo>
                    <a:lnTo>
                      <a:pt x="3577" y="2350"/>
                    </a:lnTo>
                    <a:lnTo>
                      <a:pt x="3577" y="2351"/>
                    </a:lnTo>
                    <a:lnTo>
                      <a:pt x="3573" y="2351"/>
                    </a:lnTo>
                    <a:lnTo>
                      <a:pt x="3573" y="2353"/>
                    </a:lnTo>
                    <a:lnTo>
                      <a:pt x="3572" y="2353"/>
                    </a:lnTo>
                    <a:lnTo>
                      <a:pt x="3572" y="2355"/>
                    </a:lnTo>
                    <a:lnTo>
                      <a:pt x="3568" y="2355"/>
                    </a:lnTo>
                    <a:lnTo>
                      <a:pt x="3568" y="2356"/>
                    </a:lnTo>
                    <a:lnTo>
                      <a:pt x="3567" y="2356"/>
                    </a:lnTo>
                    <a:lnTo>
                      <a:pt x="3567" y="2358"/>
                    </a:lnTo>
                    <a:lnTo>
                      <a:pt x="3563" y="2358"/>
                    </a:lnTo>
                    <a:lnTo>
                      <a:pt x="3563" y="2360"/>
                    </a:lnTo>
                    <a:lnTo>
                      <a:pt x="3562" y="2360"/>
                    </a:lnTo>
                    <a:lnTo>
                      <a:pt x="3562" y="2361"/>
                    </a:lnTo>
                    <a:lnTo>
                      <a:pt x="3558" y="2361"/>
                    </a:lnTo>
                    <a:lnTo>
                      <a:pt x="3558" y="2363"/>
                    </a:lnTo>
                    <a:lnTo>
                      <a:pt x="3557" y="2363"/>
                    </a:lnTo>
                    <a:lnTo>
                      <a:pt x="3557" y="2365"/>
                    </a:lnTo>
                    <a:lnTo>
                      <a:pt x="3553" y="2365"/>
                    </a:lnTo>
                    <a:lnTo>
                      <a:pt x="3553" y="2366"/>
                    </a:lnTo>
                    <a:lnTo>
                      <a:pt x="3552" y="2366"/>
                    </a:lnTo>
                    <a:lnTo>
                      <a:pt x="3552" y="2368"/>
                    </a:lnTo>
                    <a:lnTo>
                      <a:pt x="3548" y="2368"/>
                    </a:lnTo>
                    <a:lnTo>
                      <a:pt x="3548" y="2370"/>
                    </a:lnTo>
                    <a:lnTo>
                      <a:pt x="3547" y="2370"/>
                    </a:lnTo>
                    <a:lnTo>
                      <a:pt x="3547" y="2371"/>
                    </a:lnTo>
                    <a:lnTo>
                      <a:pt x="3543" y="2371"/>
                    </a:lnTo>
                    <a:lnTo>
                      <a:pt x="3543" y="2373"/>
                    </a:lnTo>
                    <a:lnTo>
                      <a:pt x="3542" y="2373"/>
                    </a:lnTo>
                    <a:lnTo>
                      <a:pt x="3542" y="2375"/>
                    </a:lnTo>
                    <a:lnTo>
                      <a:pt x="3538" y="2375"/>
                    </a:lnTo>
                    <a:lnTo>
                      <a:pt x="3538" y="2376"/>
                    </a:lnTo>
                    <a:lnTo>
                      <a:pt x="3537" y="2376"/>
                    </a:lnTo>
                    <a:lnTo>
                      <a:pt x="3537" y="2378"/>
                    </a:lnTo>
                    <a:lnTo>
                      <a:pt x="3533" y="2378"/>
                    </a:lnTo>
                    <a:lnTo>
                      <a:pt x="3533" y="2380"/>
                    </a:lnTo>
                    <a:lnTo>
                      <a:pt x="3532" y="2380"/>
                    </a:lnTo>
                    <a:lnTo>
                      <a:pt x="3532" y="2381"/>
                    </a:lnTo>
                    <a:lnTo>
                      <a:pt x="3528" y="2381"/>
                    </a:lnTo>
                    <a:lnTo>
                      <a:pt x="3528" y="2383"/>
                    </a:lnTo>
                    <a:lnTo>
                      <a:pt x="3527" y="2383"/>
                    </a:lnTo>
                    <a:lnTo>
                      <a:pt x="3527" y="2385"/>
                    </a:lnTo>
                    <a:lnTo>
                      <a:pt x="3523" y="2385"/>
                    </a:lnTo>
                    <a:lnTo>
                      <a:pt x="3523" y="2386"/>
                    </a:lnTo>
                    <a:lnTo>
                      <a:pt x="3522" y="2386"/>
                    </a:lnTo>
                    <a:lnTo>
                      <a:pt x="3522" y="2388"/>
                    </a:lnTo>
                    <a:lnTo>
                      <a:pt x="3518" y="2388"/>
                    </a:lnTo>
                    <a:lnTo>
                      <a:pt x="3518" y="2390"/>
                    </a:lnTo>
                    <a:lnTo>
                      <a:pt x="3517" y="2390"/>
                    </a:lnTo>
                    <a:lnTo>
                      <a:pt x="3517" y="2391"/>
                    </a:lnTo>
                    <a:lnTo>
                      <a:pt x="3513" y="2391"/>
                    </a:lnTo>
                    <a:lnTo>
                      <a:pt x="3513" y="2393"/>
                    </a:lnTo>
                    <a:lnTo>
                      <a:pt x="3512" y="2393"/>
                    </a:lnTo>
                    <a:lnTo>
                      <a:pt x="3512" y="2395"/>
                    </a:lnTo>
                    <a:lnTo>
                      <a:pt x="3508" y="2395"/>
                    </a:lnTo>
                    <a:lnTo>
                      <a:pt x="3508" y="2396"/>
                    </a:lnTo>
                    <a:lnTo>
                      <a:pt x="3507" y="2396"/>
                    </a:lnTo>
                    <a:lnTo>
                      <a:pt x="3507" y="2398"/>
                    </a:lnTo>
                    <a:lnTo>
                      <a:pt x="3503" y="2398"/>
                    </a:lnTo>
                    <a:lnTo>
                      <a:pt x="3503" y="2400"/>
                    </a:lnTo>
                    <a:lnTo>
                      <a:pt x="3502" y="2400"/>
                    </a:lnTo>
                    <a:lnTo>
                      <a:pt x="3502" y="2401"/>
                    </a:lnTo>
                    <a:lnTo>
                      <a:pt x="3500" y="2401"/>
                    </a:lnTo>
                    <a:lnTo>
                      <a:pt x="3500" y="2403"/>
                    </a:lnTo>
                    <a:lnTo>
                      <a:pt x="3497" y="2403"/>
                    </a:lnTo>
                    <a:lnTo>
                      <a:pt x="3497" y="2405"/>
                    </a:lnTo>
                    <a:lnTo>
                      <a:pt x="3495" y="2405"/>
                    </a:lnTo>
                    <a:lnTo>
                      <a:pt x="3495" y="2406"/>
                    </a:lnTo>
                    <a:lnTo>
                      <a:pt x="3492" y="2406"/>
                    </a:lnTo>
                    <a:lnTo>
                      <a:pt x="3492" y="2408"/>
                    </a:lnTo>
                    <a:lnTo>
                      <a:pt x="3490" y="2408"/>
                    </a:lnTo>
                    <a:lnTo>
                      <a:pt x="3490" y="2410"/>
                    </a:lnTo>
                    <a:lnTo>
                      <a:pt x="3487" y="2410"/>
                    </a:lnTo>
                    <a:lnTo>
                      <a:pt x="3487" y="2411"/>
                    </a:lnTo>
                    <a:lnTo>
                      <a:pt x="3485" y="2411"/>
                    </a:lnTo>
                    <a:lnTo>
                      <a:pt x="3485" y="2413"/>
                    </a:lnTo>
                    <a:lnTo>
                      <a:pt x="3482" y="2413"/>
                    </a:lnTo>
                    <a:lnTo>
                      <a:pt x="3482" y="2415"/>
                    </a:lnTo>
                    <a:lnTo>
                      <a:pt x="3480" y="2415"/>
                    </a:lnTo>
                    <a:lnTo>
                      <a:pt x="3480" y="2416"/>
                    </a:lnTo>
                    <a:lnTo>
                      <a:pt x="3477" y="2416"/>
                    </a:lnTo>
                    <a:lnTo>
                      <a:pt x="3477" y="2418"/>
                    </a:lnTo>
                    <a:lnTo>
                      <a:pt x="3475" y="2418"/>
                    </a:lnTo>
                    <a:lnTo>
                      <a:pt x="3475" y="2420"/>
                    </a:lnTo>
                    <a:lnTo>
                      <a:pt x="3473" y="2420"/>
                    </a:lnTo>
                    <a:lnTo>
                      <a:pt x="3473" y="2421"/>
                    </a:lnTo>
                    <a:lnTo>
                      <a:pt x="3470" y="2421"/>
                    </a:lnTo>
                    <a:lnTo>
                      <a:pt x="3470" y="2423"/>
                    </a:lnTo>
                    <a:lnTo>
                      <a:pt x="3468" y="2423"/>
                    </a:lnTo>
                    <a:lnTo>
                      <a:pt x="3468" y="2425"/>
                    </a:lnTo>
                    <a:lnTo>
                      <a:pt x="3465" y="2425"/>
                    </a:lnTo>
                    <a:lnTo>
                      <a:pt x="3465" y="2426"/>
                    </a:lnTo>
                    <a:lnTo>
                      <a:pt x="3463" y="2426"/>
                    </a:lnTo>
                    <a:lnTo>
                      <a:pt x="3463" y="2428"/>
                    </a:lnTo>
                    <a:lnTo>
                      <a:pt x="3460" y="2428"/>
                    </a:lnTo>
                    <a:lnTo>
                      <a:pt x="3460" y="2430"/>
                    </a:lnTo>
                    <a:lnTo>
                      <a:pt x="3458" y="2430"/>
                    </a:lnTo>
                    <a:lnTo>
                      <a:pt x="3458" y="2431"/>
                    </a:lnTo>
                    <a:lnTo>
                      <a:pt x="3455" y="2431"/>
                    </a:lnTo>
                    <a:lnTo>
                      <a:pt x="3455" y="2433"/>
                    </a:lnTo>
                    <a:lnTo>
                      <a:pt x="3453" y="2433"/>
                    </a:lnTo>
                    <a:lnTo>
                      <a:pt x="3453" y="2435"/>
                    </a:lnTo>
                    <a:lnTo>
                      <a:pt x="3450" y="2435"/>
                    </a:lnTo>
                    <a:lnTo>
                      <a:pt x="3450" y="2436"/>
                    </a:lnTo>
                    <a:lnTo>
                      <a:pt x="3448" y="2436"/>
                    </a:lnTo>
                    <a:lnTo>
                      <a:pt x="3448" y="2438"/>
                    </a:lnTo>
                    <a:lnTo>
                      <a:pt x="3447" y="2438"/>
                    </a:lnTo>
                    <a:lnTo>
                      <a:pt x="3447" y="2440"/>
                    </a:lnTo>
                    <a:lnTo>
                      <a:pt x="3443" y="2440"/>
                    </a:lnTo>
                    <a:lnTo>
                      <a:pt x="3443" y="2441"/>
                    </a:lnTo>
                    <a:lnTo>
                      <a:pt x="3442" y="2441"/>
                    </a:lnTo>
                    <a:lnTo>
                      <a:pt x="3442" y="2443"/>
                    </a:lnTo>
                    <a:lnTo>
                      <a:pt x="3438" y="2443"/>
                    </a:lnTo>
                    <a:lnTo>
                      <a:pt x="3438" y="2445"/>
                    </a:lnTo>
                    <a:lnTo>
                      <a:pt x="3437" y="2445"/>
                    </a:lnTo>
                    <a:lnTo>
                      <a:pt x="3437" y="2446"/>
                    </a:lnTo>
                    <a:lnTo>
                      <a:pt x="3433" y="2446"/>
                    </a:lnTo>
                    <a:lnTo>
                      <a:pt x="3433" y="2448"/>
                    </a:lnTo>
                    <a:lnTo>
                      <a:pt x="3432" y="2448"/>
                    </a:lnTo>
                    <a:lnTo>
                      <a:pt x="3432" y="2450"/>
                    </a:lnTo>
                    <a:lnTo>
                      <a:pt x="3430" y="2450"/>
                    </a:lnTo>
                    <a:lnTo>
                      <a:pt x="3430" y="2451"/>
                    </a:lnTo>
                    <a:lnTo>
                      <a:pt x="3427" y="2451"/>
                    </a:lnTo>
                    <a:lnTo>
                      <a:pt x="3427" y="2453"/>
                    </a:lnTo>
                    <a:lnTo>
                      <a:pt x="3425" y="2453"/>
                    </a:lnTo>
                    <a:lnTo>
                      <a:pt x="3425" y="2455"/>
                    </a:lnTo>
                    <a:lnTo>
                      <a:pt x="3422" y="2455"/>
                    </a:lnTo>
                    <a:lnTo>
                      <a:pt x="3422" y="2456"/>
                    </a:lnTo>
                    <a:lnTo>
                      <a:pt x="3420" y="2456"/>
                    </a:lnTo>
                    <a:lnTo>
                      <a:pt x="3420" y="2458"/>
                    </a:lnTo>
                    <a:lnTo>
                      <a:pt x="3417" y="2458"/>
                    </a:lnTo>
                    <a:lnTo>
                      <a:pt x="3417" y="2460"/>
                    </a:lnTo>
                    <a:lnTo>
                      <a:pt x="3415" y="2460"/>
                    </a:lnTo>
                    <a:lnTo>
                      <a:pt x="3415" y="2461"/>
                    </a:lnTo>
                    <a:lnTo>
                      <a:pt x="3413" y="2461"/>
                    </a:lnTo>
                    <a:lnTo>
                      <a:pt x="3413" y="2463"/>
                    </a:lnTo>
                    <a:lnTo>
                      <a:pt x="3410" y="2463"/>
                    </a:lnTo>
                    <a:lnTo>
                      <a:pt x="3410" y="2465"/>
                    </a:lnTo>
                    <a:lnTo>
                      <a:pt x="3408" y="2465"/>
                    </a:lnTo>
                    <a:lnTo>
                      <a:pt x="3408" y="2466"/>
                    </a:lnTo>
                    <a:lnTo>
                      <a:pt x="3405" y="2466"/>
                    </a:lnTo>
                    <a:lnTo>
                      <a:pt x="3405" y="2468"/>
                    </a:lnTo>
                    <a:lnTo>
                      <a:pt x="3403" y="2468"/>
                    </a:lnTo>
                    <a:lnTo>
                      <a:pt x="3403" y="2470"/>
                    </a:lnTo>
                    <a:lnTo>
                      <a:pt x="3402" y="2470"/>
                    </a:lnTo>
                    <a:lnTo>
                      <a:pt x="3402" y="2471"/>
                    </a:lnTo>
                    <a:lnTo>
                      <a:pt x="3398" y="2471"/>
                    </a:lnTo>
                    <a:lnTo>
                      <a:pt x="3398" y="2473"/>
                    </a:lnTo>
                    <a:lnTo>
                      <a:pt x="3397" y="2473"/>
                    </a:lnTo>
                    <a:lnTo>
                      <a:pt x="3397" y="2475"/>
                    </a:lnTo>
                    <a:lnTo>
                      <a:pt x="3393" y="2475"/>
                    </a:lnTo>
                    <a:lnTo>
                      <a:pt x="3393" y="2476"/>
                    </a:lnTo>
                    <a:lnTo>
                      <a:pt x="3392" y="2476"/>
                    </a:lnTo>
                    <a:lnTo>
                      <a:pt x="3392" y="2478"/>
                    </a:lnTo>
                    <a:lnTo>
                      <a:pt x="3388" y="2478"/>
                    </a:lnTo>
                    <a:lnTo>
                      <a:pt x="3388" y="2480"/>
                    </a:lnTo>
                    <a:lnTo>
                      <a:pt x="3387" y="2480"/>
                    </a:lnTo>
                    <a:lnTo>
                      <a:pt x="3387" y="2481"/>
                    </a:lnTo>
                    <a:lnTo>
                      <a:pt x="3385" y="2481"/>
                    </a:lnTo>
                    <a:lnTo>
                      <a:pt x="3385" y="2483"/>
                    </a:lnTo>
                    <a:lnTo>
                      <a:pt x="3382" y="2483"/>
                    </a:lnTo>
                    <a:lnTo>
                      <a:pt x="3382" y="2485"/>
                    </a:lnTo>
                    <a:lnTo>
                      <a:pt x="3380" y="2485"/>
                    </a:lnTo>
                    <a:lnTo>
                      <a:pt x="3380" y="2486"/>
                    </a:lnTo>
                    <a:lnTo>
                      <a:pt x="3377" y="2486"/>
                    </a:lnTo>
                    <a:lnTo>
                      <a:pt x="3377" y="2488"/>
                    </a:lnTo>
                    <a:lnTo>
                      <a:pt x="3375" y="2488"/>
                    </a:lnTo>
                    <a:lnTo>
                      <a:pt x="3375" y="2490"/>
                    </a:lnTo>
                    <a:lnTo>
                      <a:pt x="3373" y="2490"/>
                    </a:lnTo>
                    <a:lnTo>
                      <a:pt x="3373" y="2491"/>
                    </a:lnTo>
                    <a:lnTo>
                      <a:pt x="3370" y="2491"/>
                    </a:lnTo>
                    <a:lnTo>
                      <a:pt x="3370" y="2493"/>
                    </a:lnTo>
                    <a:lnTo>
                      <a:pt x="3368" y="2493"/>
                    </a:lnTo>
                    <a:lnTo>
                      <a:pt x="3368" y="2495"/>
                    </a:lnTo>
                    <a:lnTo>
                      <a:pt x="3367" y="2495"/>
                    </a:lnTo>
                    <a:lnTo>
                      <a:pt x="3367" y="2496"/>
                    </a:lnTo>
                    <a:lnTo>
                      <a:pt x="3363" y="2496"/>
                    </a:lnTo>
                    <a:lnTo>
                      <a:pt x="3363" y="2498"/>
                    </a:lnTo>
                    <a:lnTo>
                      <a:pt x="3362" y="2498"/>
                    </a:lnTo>
                    <a:lnTo>
                      <a:pt x="3362" y="2500"/>
                    </a:lnTo>
                    <a:lnTo>
                      <a:pt x="3358" y="2500"/>
                    </a:lnTo>
                    <a:lnTo>
                      <a:pt x="3358" y="2501"/>
                    </a:lnTo>
                    <a:lnTo>
                      <a:pt x="3357" y="2501"/>
                    </a:lnTo>
                    <a:lnTo>
                      <a:pt x="3357" y="2503"/>
                    </a:lnTo>
                    <a:lnTo>
                      <a:pt x="3355" y="2503"/>
                    </a:lnTo>
                    <a:lnTo>
                      <a:pt x="3355" y="2505"/>
                    </a:lnTo>
                    <a:lnTo>
                      <a:pt x="3352" y="2505"/>
                    </a:lnTo>
                    <a:lnTo>
                      <a:pt x="3352" y="2506"/>
                    </a:lnTo>
                    <a:lnTo>
                      <a:pt x="3350" y="2506"/>
                    </a:lnTo>
                    <a:lnTo>
                      <a:pt x="3350" y="2508"/>
                    </a:lnTo>
                    <a:lnTo>
                      <a:pt x="3347" y="2508"/>
                    </a:lnTo>
                    <a:lnTo>
                      <a:pt x="3347" y="2510"/>
                    </a:lnTo>
                    <a:lnTo>
                      <a:pt x="3345" y="2510"/>
                    </a:lnTo>
                    <a:lnTo>
                      <a:pt x="3345" y="2511"/>
                    </a:lnTo>
                    <a:lnTo>
                      <a:pt x="3343" y="2511"/>
                    </a:lnTo>
                    <a:lnTo>
                      <a:pt x="3343" y="2513"/>
                    </a:lnTo>
                    <a:lnTo>
                      <a:pt x="3340" y="2513"/>
                    </a:lnTo>
                    <a:lnTo>
                      <a:pt x="3340" y="2515"/>
                    </a:lnTo>
                    <a:lnTo>
                      <a:pt x="3338" y="2515"/>
                    </a:lnTo>
                    <a:lnTo>
                      <a:pt x="3338" y="2516"/>
                    </a:lnTo>
                    <a:lnTo>
                      <a:pt x="3337" y="2516"/>
                    </a:lnTo>
                    <a:lnTo>
                      <a:pt x="3337" y="2518"/>
                    </a:lnTo>
                    <a:lnTo>
                      <a:pt x="3333" y="2518"/>
                    </a:lnTo>
                    <a:lnTo>
                      <a:pt x="3333" y="2520"/>
                    </a:lnTo>
                    <a:lnTo>
                      <a:pt x="3332" y="2520"/>
                    </a:lnTo>
                    <a:lnTo>
                      <a:pt x="3332" y="2521"/>
                    </a:lnTo>
                    <a:lnTo>
                      <a:pt x="3328" y="2521"/>
                    </a:lnTo>
                    <a:lnTo>
                      <a:pt x="3328" y="2523"/>
                    </a:lnTo>
                    <a:lnTo>
                      <a:pt x="3327" y="2523"/>
                    </a:lnTo>
                    <a:lnTo>
                      <a:pt x="3327" y="2525"/>
                    </a:lnTo>
                    <a:lnTo>
                      <a:pt x="3325" y="2525"/>
                    </a:lnTo>
                    <a:lnTo>
                      <a:pt x="3325" y="2526"/>
                    </a:lnTo>
                    <a:lnTo>
                      <a:pt x="3322" y="2526"/>
                    </a:lnTo>
                    <a:lnTo>
                      <a:pt x="3322" y="2528"/>
                    </a:lnTo>
                    <a:lnTo>
                      <a:pt x="3320" y="2528"/>
                    </a:lnTo>
                    <a:lnTo>
                      <a:pt x="3320" y="2530"/>
                    </a:lnTo>
                    <a:lnTo>
                      <a:pt x="3318" y="2530"/>
                    </a:lnTo>
                    <a:lnTo>
                      <a:pt x="3318" y="2531"/>
                    </a:lnTo>
                    <a:lnTo>
                      <a:pt x="3315" y="2531"/>
                    </a:lnTo>
                    <a:lnTo>
                      <a:pt x="3315" y="2533"/>
                    </a:lnTo>
                    <a:lnTo>
                      <a:pt x="3313" y="2533"/>
                    </a:lnTo>
                    <a:lnTo>
                      <a:pt x="3313" y="2535"/>
                    </a:lnTo>
                    <a:lnTo>
                      <a:pt x="3310" y="2535"/>
                    </a:lnTo>
                    <a:lnTo>
                      <a:pt x="3310" y="2536"/>
                    </a:lnTo>
                    <a:lnTo>
                      <a:pt x="3308" y="2536"/>
                    </a:lnTo>
                    <a:lnTo>
                      <a:pt x="3308" y="2538"/>
                    </a:lnTo>
                    <a:lnTo>
                      <a:pt x="3307" y="2538"/>
                    </a:lnTo>
                    <a:lnTo>
                      <a:pt x="3307" y="2540"/>
                    </a:lnTo>
                    <a:lnTo>
                      <a:pt x="3303" y="2540"/>
                    </a:lnTo>
                    <a:lnTo>
                      <a:pt x="3303" y="2541"/>
                    </a:lnTo>
                    <a:lnTo>
                      <a:pt x="3302" y="2541"/>
                    </a:lnTo>
                    <a:lnTo>
                      <a:pt x="3302" y="2543"/>
                    </a:lnTo>
                    <a:lnTo>
                      <a:pt x="3300" y="2543"/>
                    </a:lnTo>
                    <a:lnTo>
                      <a:pt x="3300" y="2545"/>
                    </a:lnTo>
                    <a:lnTo>
                      <a:pt x="3297" y="2545"/>
                    </a:lnTo>
                    <a:lnTo>
                      <a:pt x="3297" y="2546"/>
                    </a:lnTo>
                    <a:lnTo>
                      <a:pt x="3295" y="2546"/>
                    </a:lnTo>
                    <a:lnTo>
                      <a:pt x="3295" y="2548"/>
                    </a:lnTo>
                    <a:lnTo>
                      <a:pt x="3293" y="2548"/>
                    </a:lnTo>
                    <a:lnTo>
                      <a:pt x="3293" y="2550"/>
                    </a:lnTo>
                    <a:lnTo>
                      <a:pt x="3290" y="2550"/>
                    </a:lnTo>
                    <a:lnTo>
                      <a:pt x="3290" y="2551"/>
                    </a:lnTo>
                    <a:lnTo>
                      <a:pt x="3288" y="2551"/>
                    </a:lnTo>
                    <a:lnTo>
                      <a:pt x="3288" y="2553"/>
                    </a:lnTo>
                    <a:lnTo>
                      <a:pt x="3287" y="2553"/>
                    </a:lnTo>
                    <a:lnTo>
                      <a:pt x="3287" y="2555"/>
                    </a:lnTo>
                    <a:lnTo>
                      <a:pt x="3283" y="2555"/>
                    </a:lnTo>
                    <a:lnTo>
                      <a:pt x="3283" y="2556"/>
                    </a:lnTo>
                    <a:lnTo>
                      <a:pt x="3282" y="2556"/>
                    </a:lnTo>
                    <a:lnTo>
                      <a:pt x="3282" y="2558"/>
                    </a:lnTo>
                    <a:lnTo>
                      <a:pt x="3280" y="2558"/>
                    </a:lnTo>
                    <a:lnTo>
                      <a:pt x="3280" y="2560"/>
                    </a:lnTo>
                    <a:lnTo>
                      <a:pt x="3277" y="2560"/>
                    </a:lnTo>
                    <a:lnTo>
                      <a:pt x="3277" y="2561"/>
                    </a:lnTo>
                    <a:lnTo>
                      <a:pt x="3275" y="2561"/>
                    </a:lnTo>
                    <a:lnTo>
                      <a:pt x="3275" y="2563"/>
                    </a:lnTo>
                    <a:lnTo>
                      <a:pt x="3273" y="2563"/>
                    </a:lnTo>
                    <a:lnTo>
                      <a:pt x="3273" y="2565"/>
                    </a:lnTo>
                    <a:lnTo>
                      <a:pt x="3270" y="2565"/>
                    </a:lnTo>
                    <a:lnTo>
                      <a:pt x="3270" y="2566"/>
                    </a:lnTo>
                    <a:lnTo>
                      <a:pt x="3268" y="2566"/>
                    </a:lnTo>
                    <a:lnTo>
                      <a:pt x="3268" y="2568"/>
                    </a:lnTo>
                    <a:lnTo>
                      <a:pt x="3267" y="2568"/>
                    </a:lnTo>
                    <a:lnTo>
                      <a:pt x="3267" y="2570"/>
                    </a:lnTo>
                    <a:lnTo>
                      <a:pt x="3263" y="2570"/>
                    </a:lnTo>
                    <a:lnTo>
                      <a:pt x="3263" y="2571"/>
                    </a:lnTo>
                    <a:lnTo>
                      <a:pt x="3262" y="2571"/>
                    </a:lnTo>
                    <a:lnTo>
                      <a:pt x="3262" y="2573"/>
                    </a:lnTo>
                    <a:lnTo>
                      <a:pt x="3260" y="2573"/>
                    </a:lnTo>
                    <a:lnTo>
                      <a:pt x="3260" y="2575"/>
                    </a:lnTo>
                    <a:lnTo>
                      <a:pt x="3257" y="2575"/>
                    </a:lnTo>
                    <a:lnTo>
                      <a:pt x="3257" y="2576"/>
                    </a:lnTo>
                    <a:lnTo>
                      <a:pt x="3255" y="2576"/>
                    </a:lnTo>
                    <a:lnTo>
                      <a:pt x="3255" y="2578"/>
                    </a:lnTo>
                    <a:lnTo>
                      <a:pt x="3252" y="2578"/>
                    </a:lnTo>
                    <a:lnTo>
                      <a:pt x="3252" y="2580"/>
                    </a:lnTo>
                    <a:lnTo>
                      <a:pt x="3250" y="2580"/>
                    </a:lnTo>
                    <a:lnTo>
                      <a:pt x="3250" y="2581"/>
                    </a:lnTo>
                    <a:lnTo>
                      <a:pt x="3248" y="2581"/>
                    </a:lnTo>
                    <a:lnTo>
                      <a:pt x="3248" y="2583"/>
                    </a:lnTo>
                    <a:lnTo>
                      <a:pt x="3245" y="2583"/>
                    </a:lnTo>
                    <a:lnTo>
                      <a:pt x="3245" y="2585"/>
                    </a:lnTo>
                    <a:lnTo>
                      <a:pt x="3243" y="2585"/>
                    </a:lnTo>
                    <a:lnTo>
                      <a:pt x="3243" y="2586"/>
                    </a:lnTo>
                    <a:lnTo>
                      <a:pt x="3242" y="2586"/>
                    </a:lnTo>
                    <a:lnTo>
                      <a:pt x="3242" y="2588"/>
                    </a:lnTo>
                    <a:lnTo>
                      <a:pt x="3238" y="2588"/>
                    </a:lnTo>
                    <a:lnTo>
                      <a:pt x="3238" y="2590"/>
                    </a:lnTo>
                    <a:lnTo>
                      <a:pt x="3237" y="2590"/>
                    </a:lnTo>
                    <a:lnTo>
                      <a:pt x="3237" y="2591"/>
                    </a:lnTo>
                    <a:lnTo>
                      <a:pt x="3235" y="2591"/>
                    </a:lnTo>
                    <a:lnTo>
                      <a:pt x="3235" y="2593"/>
                    </a:lnTo>
                    <a:lnTo>
                      <a:pt x="3233" y="2593"/>
                    </a:lnTo>
                    <a:lnTo>
                      <a:pt x="3233" y="2595"/>
                    </a:lnTo>
                    <a:lnTo>
                      <a:pt x="3230" y="2595"/>
                    </a:lnTo>
                    <a:lnTo>
                      <a:pt x="3230" y="2596"/>
                    </a:lnTo>
                    <a:lnTo>
                      <a:pt x="3228" y="2596"/>
                    </a:lnTo>
                    <a:lnTo>
                      <a:pt x="3228" y="2598"/>
                    </a:lnTo>
                    <a:lnTo>
                      <a:pt x="3227" y="2598"/>
                    </a:lnTo>
                    <a:lnTo>
                      <a:pt x="3227" y="2600"/>
                    </a:lnTo>
                    <a:lnTo>
                      <a:pt x="3223" y="2600"/>
                    </a:lnTo>
                    <a:lnTo>
                      <a:pt x="3223" y="2601"/>
                    </a:lnTo>
                    <a:lnTo>
                      <a:pt x="3222" y="2601"/>
                    </a:lnTo>
                    <a:lnTo>
                      <a:pt x="3222" y="2603"/>
                    </a:lnTo>
                    <a:lnTo>
                      <a:pt x="3220" y="2603"/>
                    </a:lnTo>
                    <a:lnTo>
                      <a:pt x="3220" y="2605"/>
                    </a:lnTo>
                    <a:lnTo>
                      <a:pt x="3217" y="2605"/>
                    </a:lnTo>
                    <a:lnTo>
                      <a:pt x="3217" y="2606"/>
                    </a:lnTo>
                    <a:lnTo>
                      <a:pt x="3215" y="2606"/>
                    </a:lnTo>
                    <a:lnTo>
                      <a:pt x="3215" y="2608"/>
                    </a:lnTo>
                    <a:lnTo>
                      <a:pt x="3213" y="2608"/>
                    </a:lnTo>
                    <a:lnTo>
                      <a:pt x="3213" y="2610"/>
                    </a:lnTo>
                    <a:lnTo>
                      <a:pt x="3210" y="2610"/>
                    </a:lnTo>
                    <a:lnTo>
                      <a:pt x="3210" y="2611"/>
                    </a:lnTo>
                    <a:lnTo>
                      <a:pt x="3208" y="2611"/>
                    </a:lnTo>
                    <a:lnTo>
                      <a:pt x="3208" y="2613"/>
                    </a:lnTo>
                    <a:lnTo>
                      <a:pt x="3207" y="2613"/>
                    </a:lnTo>
                    <a:lnTo>
                      <a:pt x="3207" y="2615"/>
                    </a:lnTo>
                    <a:lnTo>
                      <a:pt x="3205" y="2615"/>
                    </a:lnTo>
                    <a:lnTo>
                      <a:pt x="3205" y="2616"/>
                    </a:lnTo>
                    <a:lnTo>
                      <a:pt x="3202" y="2616"/>
                    </a:lnTo>
                    <a:lnTo>
                      <a:pt x="3202" y="2618"/>
                    </a:lnTo>
                    <a:lnTo>
                      <a:pt x="3200" y="2618"/>
                    </a:lnTo>
                    <a:lnTo>
                      <a:pt x="3200" y="2620"/>
                    </a:lnTo>
                    <a:lnTo>
                      <a:pt x="3198" y="2620"/>
                    </a:lnTo>
                    <a:lnTo>
                      <a:pt x="3198" y="2621"/>
                    </a:lnTo>
                    <a:lnTo>
                      <a:pt x="3195" y="2621"/>
                    </a:lnTo>
                    <a:lnTo>
                      <a:pt x="3195" y="2623"/>
                    </a:lnTo>
                    <a:lnTo>
                      <a:pt x="3193" y="2623"/>
                    </a:lnTo>
                    <a:lnTo>
                      <a:pt x="3193" y="2625"/>
                    </a:lnTo>
                    <a:lnTo>
                      <a:pt x="3192" y="2625"/>
                    </a:lnTo>
                    <a:lnTo>
                      <a:pt x="3192" y="2626"/>
                    </a:lnTo>
                    <a:lnTo>
                      <a:pt x="3188" y="2626"/>
                    </a:lnTo>
                    <a:lnTo>
                      <a:pt x="3188" y="2628"/>
                    </a:lnTo>
                    <a:lnTo>
                      <a:pt x="3187" y="2628"/>
                    </a:lnTo>
                    <a:lnTo>
                      <a:pt x="3187" y="2630"/>
                    </a:lnTo>
                    <a:lnTo>
                      <a:pt x="3185" y="2630"/>
                    </a:lnTo>
                    <a:lnTo>
                      <a:pt x="3185" y="2631"/>
                    </a:lnTo>
                    <a:lnTo>
                      <a:pt x="3182" y="2631"/>
                    </a:lnTo>
                    <a:lnTo>
                      <a:pt x="3182" y="2633"/>
                    </a:lnTo>
                    <a:lnTo>
                      <a:pt x="3180" y="2633"/>
                    </a:lnTo>
                    <a:lnTo>
                      <a:pt x="3180" y="2635"/>
                    </a:lnTo>
                    <a:lnTo>
                      <a:pt x="3178" y="2635"/>
                    </a:lnTo>
                    <a:lnTo>
                      <a:pt x="3178" y="2636"/>
                    </a:lnTo>
                    <a:lnTo>
                      <a:pt x="3177" y="2636"/>
                    </a:lnTo>
                    <a:lnTo>
                      <a:pt x="3177" y="2638"/>
                    </a:lnTo>
                    <a:lnTo>
                      <a:pt x="3173" y="2638"/>
                    </a:lnTo>
                    <a:lnTo>
                      <a:pt x="3173" y="2640"/>
                    </a:lnTo>
                    <a:lnTo>
                      <a:pt x="3172" y="2640"/>
                    </a:lnTo>
                    <a:lnTo>
                      <a:pt x="3172" y="2641"/>
                    </a:lnTo>
                    <a:lnTo>
                      <a:pt x="3170" y="2641"/>
                    </a:lnTo>
                    <a:lnTo>
                      <a:pt x="3170" y="2643"/>
                    </a:lnTo>
                    <a:lnTo>
                      <a:pt x="3167" y="2643"/>
                    </a:lnTo>
                    <a:lnTo>
                      <a:pt x="3167" y="2645"/>
                    </a:lnTo>
                    <a:lnTo>
                      <a:pt x="3165" y="2645"/>
                    </a:lnTo>
                    <a:lnTo>
                      <a:pt x="3165" y="2646"/>
                    </a:lnTo>
                    <a:lnTo>
                      <a:pt x="3163" y="2646"/>
                    </a:lnTo>
                    <a:lnTo>
                      <a:pt x="3163" y="2648"/>
                    </a:lnTo>
                    <a:lnTo>
                      <a:pt x="3162" y="2648"/>
                    </a:lnTo>
                    <a:lnTo>
                      <a:pt x="3162" y="2650"/>
                    </a:lnTo>
                    <a:lnTo>
                      <a:pt x="3158" y="2650"/>
                    </a:lnTo>
                    <a:lnTo>
                      <a:pt x="3158" y="2651"/>
                    </a:lnTo>
                    <a:lnTo>
                      <a:pt x="3157" y="2651"/>
                    </a:lnTo>
                    <a:lnTo>
                      <a:pt x="3157" y="2653"/>
                    </a:lnTo>
                    <a:lnTo>
                      <a:pt x="3155" y="2653"/>
                    </a:lnTo>
                    <a:lnTo>
                      <a:pt x="3155" y="2655"/>
                    </a:lnTo>
                    <a:lnTo>
                      <a:pt x="3152" y="2655"/>
                    </a:lnTo>
                    <a:lnTo>
                      <a:pt x="3152" y="2656"/>
                    </a:lnTo>
                    <a:lnTo>
                      <a:pt x="3150" y="2656"/>
                    </a:lnTo>
                    <a:lnTo>
                      <a:pt x="3150" y="2658"/>
                    </a:lnTo>
                    <a:lnTo>
                      <a:pt x="3148" y="2658"/>
                    </a:lnTo>
                    <a:lnTo>
                      <a:pt x="3148" y="2660"/>
                    </a:lnTo>
                    <a:lnTo>
                      <a:pt x="3147" y="2660"/>
                    </a:lnTo>
                    <a:lnTo>
                      <a:pt x="3147" y="2661"/>
                    </a:lnTo>
                    <a:lnTo>
                      <a:pt x="3143" y="2661"/>
                    </a:lnTo>
                    <a:lnTo>
                      <a:pt x="3143" y="2663"/>
                    </a:lnTo>
                    <a:lnTo>
                      <a:pt x="3142" y="2663"/>
                    </a:lnTo>
                    <a:lnTo>
                      <a:pt x="3142" y="2665"/>
                    </a:lnTo>
                    <a:lnTo>
                      <a:pt x="3140" y="2665"/>
                    </a:lnTo>
                    <a:lnTo>
                      <a:pt x="3140" y="2666"/>
                    </a:lnTo>
                    <a:lnTo>
                      <a:pt x="3138" y="2666"/>
                    </a:lnTo>
                    <a:lnTo>
                      <a:pt x="3138" y="2668"/>
                    </a:lnTo>
                    <a:lnTo>
                      <a:pt x="3135" y="2668"/>
                    </a:lnTo>
                    <a:lnTo>
                      <a:pt x="3135" y="2670"/>
                    </a:lnTo>
                    <a:lnTo>
                      <a:pt x="3133" y="2670"/>
                    </a:lnTo>
                    <a:lnTo>
                      <a:pt x="3133" y="2671"/>
                    </a:lnTo>
                    <a:lnTo>
                      <a:pt x="3132" y="2671"/>
                    </a:lnTo>
                    <a:lnTo>
                      <a:pt x="3132" y="2673"/>
                    </a:lnTo>
                    <a:lnTo>
                      <a:pt x="3128" y="2673"/>
                    </a:lnTo>
                    <a:lnTo>
                      <a:pt x="3128" y="2675"/>
                    </a:lnTo>
                    <a:lnTo>
                      <a:pt x="3127" y="2675"/>
                    </a:lnTo>
                    <a:lnTo>
                      <a:pt x="3127" y="2676"/>
                    </a:lnTo>
                    <a:lnTo>
                      <a:pt x="3125" y="2676"/>
                    </a:lnTo>
                    <a:lnTo>
                      <a:pt x="3125" y="2678"/>
                    </a:lnTo>
                    <a:lnTo>
                      <a:pt x="3123" y="2678"/>
                    </a:lnTo>
                    <a:lnTo>
                      <a:pt x="3123" y="2680"/>
                    </a:lnTo>
                    <a:lnTo>
                      <a:pt x="3120" y="2680"/>
                    </a:lnTo>
                    <a:lnTo>
                      <a:pt x="3120" y="2681"/>
                    </a:lnTo>
                    <a:lnTo>
                      <a:pt x="3118" y="2681"/>
                    </a:lnTo>
                    <a:lnTo>
                      <a:pt x="3118" y="2683"/>
                    </a:lnTo>
                    <a:lnTo>
                      <a:pt x="3117" y="2683"/>
                    </a:lnTo>
                    <a:lnTo>
                      <a:pt x="3117" y="2685"/>
                    </a:lnTo>
                    <a:lnTo>
                      <a:pt x="3113" y="2685"/>
                    </a:lnTo>
                    <a:lnTo>
                      <a:pt x="3113" y="2686"/>
                    </a:lnTo>
                    <a:lnTo>
                      <a:pt x="3112" y="2686"/>
                    </a:lnTo>
                    <a:lnTo>
                      <a:pt x="3112" y="2688"/>
                    </a:lnTo>
                    <a:lnTo>
                      <a:pt x="3110" y="2688"/>
                    </a:lnTo>
                    <a:lnTo>
                      <a:pt x="3110" y="2690"/>
                    </a:lnTo>
                    <a:lnTo>
                      <a:pt x="3108" y="2690"/>
                    </a:lnTo>
                    <a:lnTo>
                      <a:pt x="3108" y="2691"/>
                    </a:lnTo>
                    <a:lnTo>
                      <a:pt x="3105" y="2691"/>
                    </a:lnTo>
                    <a:lnTo>
                      <a:pt x="3105" y="2693"/>
                    </a:lnTo>
                    <a:lnTo>
                      <a:pt x="3103" y="2693"/>
                    </a:lnTo>
                    <a:lnTo>
                      <a:pt x="3103" y="2695"/>
                    </a:lnTo>
                    <a:lnTo>
                      <a:pt x="3102" y="2695"/>
                    </a:lnTo>
                    <a:lnTo>
                      <a:pt x="3102" y="2696"/>
                    </a:lnTo>
                    <a:lnTo>
                      <a:pt x="3100" y="2696"/>
                    </a:lnTo>
                    <a:lnTo>
                      <a:pt x="3100" y="2698"/>
                    </a:lnTo>
                    <a:lnTo>
                      <a:pt x="3097" y="2698"/>
                    </a:lnTo>
                    <a:lnTo>
                      <a:pt x="3097" y="2700"/>
                    </a:lnTo>
                    <a:lnTo>
                      <a:pt x="3095" y="2700"/>
                    </a:lnTo>
                    <a:lnTo>
                      <a:pt x="3095" y="2701"/>
                    </a:lnTo>
                    <a:lnTo>
                      <a:pt x="3093" y="2701"/>
                    </a:lnTo>
                    <a:lnTo>
                      <a:pt x="3093" y="2703"/>
                    </a:lnTo>
                    <a:lnTo>
                      <a:pt x="3092" y="2703"/>
                    </a:lnTo>
                    <a:lnTo>
                      <a:pt x="3092" y="2705"/>
                    </a:lnTo>
                    <a:lnTo>
                      <a:pt x="3088" y="2705"/>
                    </a:lnTo>
                    <a:lnTo>
                      <a:pt x="3088" y="2706"/>
                    </a:lnTo>
                    <a:lnTo>
                      <a:pt x="3087" y="2706"/>
                    </a:lnTo>
                    <a:lnTo>
                      <a:pt x="3087" y="2708"/>
                    </a:lnTo>
                    <a:lnTo>
                      <a:pt x="3085" y="2708"/>
                    </a:lnTo>
                    <a:lnTo>
                      <a:pt x="3085" y="2710"/>
                    </a:lnTo>
                    <a:lnTo>
                      <a:pt x="3083" y="2710"/>
                    </a:lnTo>
                    <a:lnTo>
                      <a:pt x="3083" y="2711"/>
                    </a:lnTo>
                    <a:lnTo>
                      <a:pt x="3080" y="2711"/>
                    </a:lnTo>
                    <a:lnTo>
                      <a:pt x="3080" y="2713"/>
                    </a:lnTo>
                    <a:lnTo>
                      <a:pt x="3078" y="2713"/>
                    </a:lnTo>
                    <a:lnTo>
                      <a:pt x="3078" y="2715"/>
                    </a:lnTo>
                    <a:lnTo>
                      <a:pt x="3077" y="2715"/>
                    </a:lnTo>
                    <a:lnTo>
                      <a:pt x="3077" y="2716"/>
                    </a:lnTo>
                    <a:lnTo>
                      <a:pt x="3075" y="2716"/>
                    </a:lnTo>
                    <a:lnTo>
                      <a:pt x="3075" y="2718"/>
                    </a:lnTo>
                    <a:lnTo>
                      <a:pt x="3072" y="2718"/>
                    </a:lnTo>
                    <a:lnTo>
                      <a:pt x="3072" y="2720"/>
                    </a:lnTo>
                    <a:lnTo>
                      <a:pt x="3070" y="2720"/>
                    </a:lnTo>
                    <a:lnTo>
                      <a:pt x="3070" y="2721"/>
                    </a:lnTo>
                    <a:lnTo>
                      <a:pt x="3068" y="2721"/>
                    </a:lnTo>
                    <a:lnTo>
                      <a:pt x="3068" y="2723"/>
                    </a:lnTo>
                    <a:lnTo>
                      <a:pt x="3067" y="2723"/>
                    </a:lnTo>
                    <a:lnTo>
                      <a:pt x="3067" y="2725"/>
                    </a:lnTo>
                    <a:lnTo>
                      <a:pt x="3063" y="2725"/>
                    </a:lnTo>
                    <a:lnTo>
                      <a:pt x="3063" y="2726"/>
                    </a:lnTo>
                    <a:lnTo>
                      <a:pt x="3062" y="2726"/>
                    </a:lnTo>
                    <a:lnTo>
                      <a:pt x="3062" y="2728"/>
                    </a:lnTo>
                    <a:lnTo>
                      <a:pt x="3060" y="2728"/>
                    </a:lnTo>
                    <a:lnTo>
                      <a:pt x="3060" y="2730"/>
                    </a:lnTo>
                    <a:lnTo>
                      <a:pt x="3058" y="2730"/>
                    </a:lnTo>
                    <a:lnTo>
                      <a:pt x="3058" y="2731"/>
                    </a:lnTo>
                    <a:lnTo>
                      <a:pt x="3055" y="2731"/>
                    </a:lnTo>
                    <a:lnTo>
                      <a:pt x="3055" y="2733"/>
                    </a:lnTo>
                    <a:lnTo>
                      <a:pt x="3053" y="2733"/>
                    </a:lnTo>
                    <a:lnTo>
                      <a:pt x="3053" y="2735"/>
                    </a:lnTo>
                    <a:lnTo>
                      <a:pt x="3052" y="2735"/>
                    </a:lnTo>
                    <a:lnTo>
                      <a:pt x="3052" y="2736"/>
                    </a:lnTo>
                    <a:lnTo>
                      <a:pt x="3050" y="2736"/>
                    </a:lnTo>
                    <a:lnTo>
                      <a:pt x="3050" y="2738"/>
                    </a:lnTo>
                    <a:lnTo>
                      <a:pt x="3047" y="2738"/>
                    </a:lnTo>
                    <a:lnTo>
                      <a:pt x="3047" y="2740"/>
                    </a:lnTo>
                    <a:lnTo>
                      <a:pt x="3045" y="2740"/>
                    </a:lnTo>
                    <a:lnTo>
                      <a:pt x="3045" y="2741"/>
                    </a:lnTo>
                    <a:lnTo>
                      <a:pt x="3043" y="2741"/>
                    </a:lnTo>
                    <a:lnTo>
                      <a:pt x="3043" y="2743"/>
                    </a:lnTo>
                    <a:lnTo>
                      <a:pt x="3042" y="2743"/>
                    </a:lnTo>
                    <a:lnTo>
                      <a:pt x="3042" y="2745"/>
                    </a:lnTo>
                    <a:lnTo>
                      <a:pt x="3040" y="2745"/>
                    </a:lnTo>
                    <a:lnTo>
                      <a:pt x="3040" y="2746"/>
                    </a:lnTo>
                    <a:lnTo>
                      <a:pt x="3037" y="2746"/>
                    </a:lnTo>
                    <a:lnTo>
                      <a:pt x="3037" y="2748"/>
                    </a:lnTo>
                    <a:lnTo>
                      <a:pt x="3035" y="2748"/>
                    </a:lnTo>
                    <a:lnTo>
                      <a:pt x="3035" y="2750"/>
                    </a:lnTo>
                    <a:lnTo>
                      <a:pt x="3033" y="2750"/>
                    </a:lnTo>
                    <a:lnTo>
                      <a:pt x="3033" y="2751"/>
                    </a:lnTo>
                    <a:lnTo>
                      <a:pt x="3032" y="2751"/>
                    </a:lnTo>
                    <a:lnTo>
                      <a:pt x="3032" y="2753"/>
                    </a:lnTo>
                    <a:lnTo>
                      <a:pt x="3028" y="2753"/>
                    </a:lnTo>
                    <a:lnTo>
                      <a:pt x="3028" y="2755"/>
                    </a:lnTo>
                    <a:lnTo>
                      <a:pt x="3027" y="2755"/>
                    </a:lnTo>
                    <a:lnTo>
                      <a:pt x="3027" y="2756"/>
                    </a:lnTo>
                    <a:lnTo>
                      <a:pt x="3025" y="2756"/>
                    </a:lnTo>
                    <a:lnTo>
                      <a:pt x="3025" y="2758"/>
                    </a:lnTo>
                    <a:lnTo>
                      <a:pt x="3023" y="2758"/>
                    </a:lnTo>
                    <a:lnTo>
                      <a:pt x="3023" y="2760"/>
                    </a:lnTo>
                    <a:lnTo>
                      <a:pt x="3022" y="2760"/>
                    </a:lnTo>
                    <a:lnTo>
                      <a:pt x="3022" y="2761"/>
                    </a:lnTo>
                    <a:lnTo>
                      <a:pt x="3018" y="2761"/>
                    </a:lnTo>
                    <a:lnTo>
                      <a:pt x="3018" y="2763"/>
                    </a:lnTo>
                    <a:lnTo>
                      <a:pt x="3017" y="2763"/>
                    </a:lnTo>
                    <a:lnTo>
                      <a:pt x="3017" y="2765"/>
                    </a:lnTo>
                    <a:lnTo>
                      <a:pt x="3015" y="2765"/>
                    </a:lnTo>
                    <a:lnTo>
                      <a:pt x="3015" y="2766"/>
                    </a:lnTo>
                    <a:lnTo>
                      <a:pt x="3013" y="2766"/>
                    </a:lnTo>
                    <a:lnTo>
                      <a:pt x="3013" y="2768"/>
                    </a:lnTo>
                    <a:lnTo>
                      <a:pt x="3010" y="2768"/>
                    </a:lnTo>
                    <a:lnTo>
                      <a:pt x="3010" y="2770"/>
                    </a:lnTo>
                    <a:lnTo>
                      <a:pt x="3008" y="2770"/>
                    </a:lnTo>
                    <a:lnTo>
                      <a:pt x="3008" y="2771"/>
                    </a:lnTo>
                    <a:lnTo>
                      <a:pt x="3007" y="2771"/>
                    </a:lnTo>
                    <a:lnTo>
                      <a:pt x="3007" y="2773"/>
                    </a:lnTo>
                    <a:lnTo>
                      <a:pt x="3005" y="2773"/>
                    </a:lnTo>
                    <a:lnTo>
                      <a:pt x="3005" y="2775"/>
                    </a:lnTo>
                    <a:lnTo>
                      <a:pt x="3003" y="2775"/>
                    </a:lnTo>
                    <a:lnTo>
                      <a:pt x="3003" y="2776"/>
                    </a:lnTo>
                    <a:lnTo>
                      <a:pt x="3000" y="2776"/>
                    </a:lnTo>
                    <a:lnTo>
                      <a:pt x="3000" y="2778"/>
                    </a:lnTo>
                    <a:lnTo>
                      <a:pt x="2998" y="2778"/>
                    </a:lnTo>
                    <a:lnTo>
                      <a:pt x="2998" y="2780"/>
                    </a:lnTo>
                    <a:lnTo>
                      <a:pt x="2997" y="2780"/>
                    </a:lnTo>
                    <a:lnTo>
                      <a:pt x="2997" y="2781"/>
                    </a:lnTo>
                    <a:lnTo>
                      <a:pt x="2995" y="2781"/>
                    </a:lnTo>
                    <a:lnTo>
                      <a:pt x="2995" y="2783"/>
                    </a:lnTo>
                    <a:lnTo>
                      <a:pt x="2993" y="2783"/>
                    </a:lnTo>
                    <a:lnTo>
                      <a:pt x="2993" y="2785"/>
                    </a:lnTo>
                    <a:lnTo>
                      <a:pt x="2990" y="2785"/>
                    </a:lnTo>
                    <a:lnTo>
                      <a:pt x="2990" y="2786"/>
                    </a:lnTo>
                    <a:lnTo>
                      <a:pt x="2988" y="2786"/>
                    </a:lnTo>
                    <a:lnTo>
                      <a:pt x="2988" y="2788"/>
                    </a:lnTo>
                    <a:lnTo>
                      <a:pt x="2987" y="2788"/>
                    </a:lnTo>
                    <a:lnTo>
                      <a:pt x="2987" y="2790"/>
                    </a:lnTo>
                    <a:lnTo>
                      <a:pt x="2985" y="2790"/>
                    </a:lnTo>
                    <a:lnTo>
                      <a:pt x="2985" y="2791"/>
                    </a:lnTo>
                    <a:lnTo>
                      <a:pt x="2982" y="2791"/>
                    </a:lnTo>
                    <a:lnTo>
                      <a:pt x="2982" y="2793"/>
                    </a:lnTo>
                    <a:lnTo>
                      <a:pt x="2980" y="2793"/>
                    </a:lnTo>
                    <a:lnTo>
                      <a:pt x="2980" y="2795"/>
                    </a:lnTo>
                    <a:lnTo>
                      <a:pt x="2978" y="2795"/>
                    </a:lnTo>
                    <a:lnTo>
                      <a:pt x="2978" y="2796"/>
                    </a:lnTo>
                    <a:lnTo>
                      <a:pt x="2977" y="2796"/>
                    </a:lnTo>
                    <a:lnTo>
                      <a:pt x="2977" y="2798"/>
                    </a:lnTo>
                    <a:lnTo>
                      <a:pt x="2975" y="2798"/>
                    </a:lnTo>
                    <a:lnTo>
                      <a:pt x="2975" y="2800"/>
                    </a:lnTo>
                    <a:lnTo>
                      <a:pt x="2972" y="2800"/>
                    </a:lnTo>
                    <a:lnTo>
                      <a:pt x="2972" y="2801"/>
                    </a:lnTo>
                    <a:lnTo>
                      <a:pt x="2970" y="2801"/>
                    </a:lnTo>
                    <a:lnTo>
                      <a:pt x="2970" y="2803"/>
                    </a:lnTo>
                    <a:lnTo>
                      <a:pt x="2968" y="2803"/>
                    </a:lnTo>
                    <a:lnTo>
                      <a:pt x="2968" y="2805"/>
                    </a:lnTo>
                    <a:lnTo>
                      <a:pt x="2967" y="2805"/>
                    </a:lnTo>
                    <a:lnTo>
                      <a:pt x="2967" y="2806"/>
                    </a:lnTo>
                    <a:lnTo>
                      <a:pt x="2965" y="2806"/>
                    </a:lnTo>
                    <a:lnTo>
                      <a:pt x="2965" y="2808"/>
                    </a:lnTo>
                    <a:lnTo>
                      <a:pt x="2962" y="2808"/>
                    </a:lnTo>
                    <a:lnTo>
                      <a:pt x="2962" y="2810"/>
                    </a:lnTo>
                    <a:lnTo>
                      <a:pt x="2960" y="2810"/>
                    </a:lnTo>
                    <a:lnTo>
                      <a:pt x="2960" y="2811"/>
                    </a:lnTo>
                    <a:lnTo>
                      <a:pt x="2958" y="2811"/>
                    </a:lnTo>
                    <a:lnTo>
                      <a:pt x="2958" y="2813"/>
                    </a:lnTo>
                    <a:lnTo>
                      <a:pt x="2957" y="2813"/>
                    </a:lnTo>
                    <a:lnTo>
                      <a:pt x="2957" y="2815"/>
                    </a:lnTo>
                    <a:lnTo>
                      <a:pt x="2955" y="2815"/>
                    </a:lnTo>
                    <a:lnTo>
                      <a:pt x="2955" y="2816"/>
                    </a:lnTo>
                    <a:lnTo>
                      <a:pt x="2953" y="2816"/>
                    </a:lnTo>
                    <a:lnTo>
                      <a:pt x="2953" y="2818"/>
                    </a:lnTo>
                    <a:lnTo>
                      <a:pt x="2950" y="2818"/>
                    </a:lnTo>
                    <a:lnTo>
                      <a:pt x="2950" y="2820"/>
                    </a:lnTo>
                    <a:lnTo>
                      <a:pt x="2948" y="2820"/>
                    </a:lnTo>
                    <a:lnTo>
                      <a:pt x="2948" y="2821"/>
                    </a:lnTo>
                    <a:lnTo>
                      <a:pt x="2947" y="2821"/>
                    </a:lnTo>
                    <a:lnTo>
                      <a:pt x="2947" y="2823"/>
                    </a:lnTo>
                    <a:lnTo>
                      <a:pt x="2945" y="2823"/>
                    </a:lnTo>
                    <a:lnTo>
                      <a:pt x="2945" y="2825"/>
                    </a:lnTo>
                    <a:lnTo>
                      <a:pt x="2943" y="2825"/>
                    </a:lnTo>
                    <a:lnTo>
                      <a:pt x="2943" y="2826"/>
                    </a:lnTo>
                    <a:lnTo>
                      <a:pt x="2940" y="2826"/>
                    </a:lnTo>
                    <a:lnTo>
                      <a:pt x="2940" y="2828"/>
                    </a:lnTo>
                    <a:lnTo>
                      <a:pt x="2938" y="2828"/>
                    </a:lnTo>
                    <a:lnTo>
                      <a:pt x="2938" y="2830"/>
                    </a:lnTo>
                    <a:lnTo>
                      <a:pt x="2937" y="2830"/>
                    </a:lnTo>
                    <a:lnTo>
                      <a:pt x="2937" y="2831"/>
                    </a:lnTo>
                    <a:lnTo>
                      <a:pt x="2935" y="2831"/>
                    </a:lnTo>
                    <a:lnTo>
                      <a:pt x="2935" y="2833"/>
                    </a:lnTo>
                    <a:lnTo>
                      <a:pt x="2933" y="2833"/>
                    </a:lnTo>
                    <a:lnTo>
                      <a:pt x="2933" y="2835"/>
                    </a:lnTo>
                    <a:lnTo>
                      <a:pt x="2930" y="2835"/>
                    </a:lnTo>
                    <a:lnTo>
                      <a:pt x="2930" y="2836"/>
                    </a:lnTo>
                    <a:lnTo>
                      <a:pt x="2928" y="2836"/>
                    </a:lnTo>
                    <a:lnTo>
                      <a:pt x="2928" y="2838"/>
                    </a:lnTo>
                    <a:lnTo>
                      <a:pt x="2927" y="2838"/>
                    </a:lnTo>
                    <a:lnTo>
                      <a:pt x="2927" y="2840"/>
                    </a:lnTo>
                    <a:lnTo>
                      <a:pt x="2925" y="2840"/>
                    </a:lnTo>
                    <a:lnTo>
                      <a:pt x="2925" y="2841"/>
                    </a:lnTo>
                    <a:lnTo>
                      <a:pt x="2923" y="2841"/>
                    </a:lnTo>
                    <a:lnTo>
                      <a:pt x="2923" y="2843"/>
                    </a:lnTo>
                    <a:lnTo>
                      <a:pt x="2920" y="2843"/>
                    </a:lnTo>
                    <a:lnTo>
                      <a:pt x="2920" y="2845"/>
                    </a:lnTo>
                    <a:lnTo>
                      <a:pt x="2918" y="2845"/>
                    </a:lnTo>
                    <a:lnTo>
                      <a:pt x="2918" y="2846"/>
                    </a:lnTo>
                    <a:lnTo>
                      <a:pt x="2917" y="2846"/>
                    </a:lnTo>
                    <a:lnTo>
                      <a:pt x="2917" y="2848"/>
                    </a:lnTo>
                    <a:lnTo>
                      <a:pt x="2915" y="2848"/>
                    </a:lnTo>
                    <a:lnTo>
                      <a:pt x="2915" y="2850"/>
                    </a:lnTo>
                    <a:lnTo>
                      <a:pt x="2913" y="2850"/>
                    </a:lnTo>
                    <a:lnTo>
                      <a:pt x="2913" y="2851"/>
                    </a:lnTo>
                    <a:lnTo>
                      <a:pt x="2912" y="2851"/>
                    </a:lnTo>
                    <a:lnTo>
                      <a:pt x="2912" y="2853"/>
                    </a:lnTo>
                    <a:lnTo>
                      <a:pt x="2908" y="2853"/>
                    </a:lnTo>
                    <a:lnTo>
                      <a:pt x="2908" y="2855"/>
                    </a:lnTo>
                    <a:lnTo>
                      <a:pt x="2907" y="2855"/>
                    </a:lnTo>
                    <a:lnTo>
                      <a:pt x="2907" y="2856"/>
                    </a:lnTo>
                    <a:lnTo>
                      <a:pt x="2905" y="2856"/>
                    </a:lnTo>
                    <a:lnTo>
                      <a:pt x="2905" y="2858"/>
                    </a:lnTo>
                    <a:lnTo>
                      <a:pt x="2903" y="2858"/>
                    </a:lnTo>
                    <a:lnTo>
                      <a:pt x="2903" y="2860"/>
                    </a:lnTo>
                    <a:lnTo>
                      <a:pt x="2902" y="2860"/>
                    </a:lnTo>
                    <a:lnTo>
                      <a:pt x="2902" y="2861"/>
                    </a:lnTo>
                    <a:lnTo>
                      <a:pt x="2900" y="2861"/>
                    </a:lnTo>
                    <a:lnTo>
                      <a:pt x="2900" y="2863"/>
                    </a:lnTo>
                    <a:lnTo>
                      <a:pt x="2897" y="2863"/>
                    </a:lnTo>
                    <a:lnTo>
                      <a:pt x="2897" y="2865"/>
                    </a:lnTo>
                    <a:lnTo>
                      <a:pt x="2895" y="2865"/>
                    </a:lnTo>
                    <a:lnTo>
                      <a:pt x="2895" y="2866"/>
                    </a:lnTo>
                    <a:lnTo>
                      <a:pt x="2893" y="2866"/>
                    </a:lnTo>
                    <a:lnTo>
                      <a:pt x="2893" y="2868"/>
                    </a:lnTo>
                    <a:lnTo>
                      <a:pt x="2892" y="2868"/>
                    </a:lnTo>
                    <a:lnTo>
                      <a:pt x="2892" y="2870"/>
                    </a:lnTo>
                    <a:lnTo>
                      <a:pt x="2890" y="2870"/>
                    </a:lnTo>
                    <a:lnTo>
                      <a:pt x="2890" y="2871"/>
                    </a:lnTo>
                    <a:lnTo>
                      <a:pt x="2888" y="2871"/>
                    </a:lnTo>
                    <a:lnTo>
                      <a:pt x="2888" y="2873"/>
                    </a:lnTo>
                    <a:lnTo>
                      <a:pt x="2885" y="2873"/>
                    </a:lnTo>
                    <a:lnTo>
                      <a:pt x="2885" y="2875"/>
                    </a:lnTo>
                    <a:lnTo>
                      <a:pt x="2883" y="2875"/>
                    </a:lnTo>
                    <a:lnTo>
                      <a:pt x="2883" y="2876"/>
                    </a:lnTo>
                    <a:lnTo>
                      <a:pt x="2882" y="2876"/>
                    </a:lnTo>
                    <a:lnTo>
                      <a:pt x="2882" y="2878"/>
                    </a:lnTo>
                    <a:lnTo>
                      <a:pt x="2880" y="2878"/>
                    </a:lnTo>
                    <a:lnTo>
                      <a:pt x="2880" y="2880"/>
                    </a:lnTo>
                    <a:lnTo>
                      <a:pt x="2878" y="2880"/>
                    </a:lnTo>
                    <a:lnTo>
                      <a:pt x="2878" y="2881"/>
                    </a:lnTo>
                    <a:lnTo>
                      <a:pt x="2877" y="2881"/>
                    </a:lnTo>
                    <a:lnTo>
                      <a:pt x="2877" y="2883"/>
                    </a:lnTo>
                    <a:lnTo>
                      <a:pt x="2873" y="2883"/>
                    </a:lnTo>
                    <a:lnTo>
                      <a:pt x="2873" y="2885"/>
                    </a:lnTo>
                    <a:lnTo>
                      <a:pt x="2872" y="2885"/>
                    </a:lnTo>
                    <a:lnTo>
                      <a:pt x="2872" y="2886"/>
                    </a:lnTo>
                    <a:lnTo>
                      <a:pt x="2870" y="2886"/>
                    </a:lnTo>
                    <a:lnTo>
                      <a:pt x="2870" y="2888"/>
                    </a:lnTo>
                    <a:lnTo>
                      <a:pt x="2868" y="2888"/>
                    </a:lnTo>
                    <a:lnTo>
                      <a:pt x="2868" y="2890"/>
                    </a:lnTo>
                    <a:lnTo>
                      <a:pt x="2867" y="2890"/>
                    </a:lnTo>
                    <a:lnTo>
                      <a:pt x="2867" y="2891"/>
                    </a:lnTo>
                    <a:lnTo>
                      <a:pt x="2865" y="2891"/>
                    </a:lnTo>
                    <a:lnTo>
                      <a:pt x="2865" y="2893"/>
                    </a:lnTo>
                    <a:lnTo>
                      <a:pt x="2862" y="2893"/>
                    </a:lnTo>
                    <a:lnTo>
                      <a:pt x="2862" y="2895"/>
                    </a:lnTo>
                    <a:lnTo>
                      <a:pt x="2860" y="2895"/>
                    </a:lnTo>
                    <a:lnTo>
                      <a:pt x="2860" y="2896"/>
                    </a:lnTo>
                    <a:lnTo>
                      <a:pt x="2858" y="2896"/>
                    </a:lnTo>
                    <a:lnTo>
                      <a:pt x="2858" y="2898"/>
                    </a:lnTo>
                    <a:lnTo>
                      <a:pt x="2857" y="2898"/>
                    </a:lnTo>
                    <a:lnTo>
                      <a:pt x="2857" y="2900"/>
                    </a:lnTo>
                    <a:lnTo>
                      <a:pt x="2855" y="2900"/>
                    </a:lnTo>
                    <a:lnTo>
                      <a:pt x="2855" y="2901"/>
                    </a:lnTo>
                    <a:lnTo>
                      <a:pt x="2853" y="2901"/>
                    </a:lnTo>
                    <a:lnTo>
                      <a:pt x="2853" y="2903"/>
                    </a:lnTo>
                    <a:lnTo>
                      <a:pt x="2850" y="2903"/>
                    </a:lnTo>
                    <a:lnTo>
                      <a:pt x="2850" y="2905"/>
                    </a:lnTo>
                    <a:lnTo>
                      <a:pt x="2848" y="2905"/>
                    </a:lnTo>
                    <a:lnTo>
                      <a:pt x="2848" y="2906"/>
                    </a:lnTo>
                    <a:lnTo>
                      <a:pt x="2847" y="2906"/>
                    </a:lnTo>
                    <a:lnTo>
                      <a:pt x="2847" y="2908"/>
                    </a:lnTo>
                    <a:lnTo>
                      <a:pt x="2845" y="2908"/>
                    </a:lnTo>
                    <a:lnTo>
                      <a:pt x="2845" y="2910"/>
                    </a:lnTo>
                    <a:lnTo>
                      <a:pt x="2843" y="2910"/>
                    </a:lnTo>
                    <a:lnTo>
                      <a:pt x="2843" y="2911"/>
                    </a:lnTo>
                    <a:lnTo>
                      <a:pt x="2842" y="2911"/>
                    </a:lnTo>
                    <a:lnTo>
                      <a:pt x="2842" y="2913"/>
                    </a:lnTo>
                    <a:lnTo>
                      <a:pt x="2840" y="2913"/>
                    </a:lnTo>
                    <a:lnTo>
                      <a:pt x="2840" y="2915"/>
                    </a:lnTo>
                    <a:lnTo>
                      <a:pt x="2837" y="2915"/>
                    </a:lnTo>
                    <a:lnTo>
                      <a:pt x="2837" y="2916"/>
                    </a:lnTo>
                    <a:lnTo>
                      <a:pt x="2835" y="2916"/>
                    </a:lnTo>
                    <a:lnTo>
                      <a:pt x="2835" y="2918"/>
                    </a:lnTo>
                    <a:lnTo>
                      <a:pt x="2833" y="2918"/>
                    </a:lnTo>
                    <a:lnTo>
                      <a:pt x="2833" y="2920"/>
                    </a:lnTo>
                    <a:lnTo>
                      <a:pt x="2832" y="2920"/>
                    </a:lnTo>
                    <a:lnTo>
                      <a:pt x="2832" y="2921"/>
                    </a:lnTo>
                    <a:lnTo>
                      <a:pt x="2830" y="2921"/>
                    </a:lnTo>
                    <a:lnTo>
                      <a:pt x="2830" y="2923"/>
                    </a:lnTo>
                    <a:lnTo>
                      <a:pt x="2828" y="2923"/>
                    </a:lnTo>
                    <a:lnTo>
                      <a:pt x="2828" y="2925"/>
                    </a:lnTo>
                    <a:lnTo>
                      <a:pt x="2827" y="2925"/>
                    </a:lnTo>
                    <a:lnTo>
                      <a:pt x="2827" y="2926"/>
                    </a:lnTo>
                    <a:lnTo>
                      <a:pt x="2823" y="2926"/>
                    </a:lnTo>
                    <a:lnTo>
                      <a:pt x="2823" y="2928"/>
                    </a:lnTo>
                    <a:lnTo>
                      <a:pt x="2822" y="2928"/>
                    </a:lnTo>
                    <a:lnTo>
                      <a:pt x="2822" y="2930"/>
                    </a:lnTo>
                    <a:lnTo>
                      <a:pt x="2820" y="2930"/>
                    </a:lnTo>
                    <a:lnTo>
                      <a:pt x="2820" y="2931"/>
                    </a:lnTo>
                    <a:lnTo>
                      <a:pt x="2818" y="2931"/>
                    </a:lnTo>
                    <a:lnTo>
                      <a:pt x="2818" y="2933"/>
                    </a:lnTo>
                    <a:lnTo>
                      <a:pt x="2817" y="2933"/>
                    </a:lnTo>
                    <a:lnTo>
                      <a:pt x="2817" y="2935"/>
                    </a:lnTo>
                    <a:lnTo>
                      <a:pt x="2815" y="2935"/>
                    </a:lnTo>
                    <a:lnTo>
                      <a:pt x="2815" y="2936"/>
                    </a:lnTo>
                    <a:lnTo>
                      <a:pt x="2813" y="2936"/>
                    </a:lnTo>
                    <a:lnTo>
                      <a:pt x="2813" y="2938"/>
                    </a:lnTo>
                    <a:lnTo>
                      <a:pt x="2810" y="2938"/>
                    </a:lnTo>
                    <a:lnTo>
                      <a:pt x="2810" y="2940"/>
                    </a:lnTo>
                    <a:lnTo>
                      <a:pt x="2808" y="2940"/>
                    </a:lnTo>
                    <a:lnTo>
                      <a:pt x="2808" y="2941"/>
                    </a:lnTo>
                    <a:lnTo>
                      <a:pt x="2807" y="2941"/>
                    </a:lnTo>
                    <a:lnTo>
                      <a:pt x="2807" y="2943"/>
                    </a:lnTo>
                    <a:lnTo>
                      <a:pt x="2805" y="2943"/>
                    </a:lnTo>
                    <a:lnTo>
                      <a:pt x="2805" y="2945"/>
                    </a:lnTo>
                    <a:lnTo>
                      <a:pt x="2803" y="2945"/>
                    </a:lnTo>
                    <a:lnTo>
                      <a:pt x="2803" y="2946"/>
                    </a:lnTo>
                    <a:lnTo>
                      <a:pt x="2802" y="2946"/>
                    </a:lnTo>
                    <a:lnTo>
                      <a:pt x="2802" y="2948"/>
                    </a:lnTo>
                    <a:lnTo>
                      <a:pt x="2800" y="2948"/>
                    </a:lnTo>
                    <a:lnTo>
                      <a:pt x="2800" y="2950"/>
                    </a:lnTo>
                    <a:lnTo>
                      <a:pt x="2797" y="2950"/>
                    </a:lnTo>
                    <a:lnTo>
                      <a:pt x="2797" y="2951"/>
                    </a:lnTo>
                    <a:lnTo>
                      <a:pt x="2795" y="2951"/>
                    </a:lnTo>
                    <a:lnTo>
                      <a:pt x="2795" y="2953"/>
                    </a:lnTo>
                    <a:lnTo>
                      <a:pt x="2793" y="2953"/>
                    </a:lnTo>
                    <a:lnTo>
                      <a:pt x="2793" y="2955"/>
                    </a:lnTo>
                    <a:lnTo>
                      <a:pt x="2792" y="2955"/>
                    </a:lnTo>
                    <a:lnTo>
                      <a:pt x="2792" y="2956"/>
                    </a:lnTo>
                    <a:lnTo>
                      <a:pt x="2790" y="2956"/>
                    </a:lnTo>
                    <a:lnTo>
                      <a:pt x="2790" y="2958"/>
                    </a:lnTo>
                    <a:lnTo>
                      <a:pt x="2788" y="2958"/>
                    </a:lnTo>
                    <a:lnTo>
                      <a:pt x="2788" y="2960"/>
                    </a:lnTo>
                    <a:lnTo>
                      <a:pt x="2787" y="2960"/>
                    </a:lnTo>
                    <a:lnTo>
                      <a:pt x="2787" y="2961"/>
                    </a:lnTo>
                    <a:lnTo>
                      <a:pt x="2783" y="2961"/>
                    </a:lnTo>
                    <a:lnTo>
                      <a:pt x="2783" y="2963"/>
                    </a:lnTo>
                    <a:lnTo>
                      <a:pt x="2782" y="2963"/>
                    </a:lnTo>
                    <a:lnTo>
                      <a:pt x="2782" y="2965"/>
                    </a:lnTo>
                    <a:lnTo>
                      <a:pt x="2780" y="2965"/>
                    </a:lnTo>
                    <a:lnTo>
                      <a:pt x="2780" y="2966"/>
                    </a:lnTo>
                    <a:lnTo>
                      <a:pt x="2778" y="2966"/>
                    </a:lnTo>
                    <a:lnTo>
                      <a:pt x="2778" y="2968"/>
                    </a:lnTo>
                    <a:lnTo>
                      <a:pt x="2777" y="2968"/>
                    </a:lnTo>
                    <a:lnTo>
                      <a:pt x="2777" y="2970"/>
                    </a:lnTo>
                    <a:lnTo>
                      <a:pt x="2775" y="2970"/>
                    </a:lnTo>
                    <a:lnTo>
                      <a:pt x="2775" y="2971"/>
                    </a:lnTo>
                    <a:lnTo>
                      <a:pt x="2773" y="2971"/>
                    </a:lnTo>
                    <a:lnTo>
                      <a:pt x="2773" y="2973"/>
                    </a:lnTo>
                    <a:lnTo>
                      <a:pt x="2772" y="2973"/>
                    </a:lnTo>
                    <a:lnTo>
                      <a:pt x="2772" y="2975"/>
                    </a:lnTo>
                    <a:lnTo>
                      <a:pt x="2768" y="2975"/>
                    </a:lnTo>
                    <a:lnTo>
                      <a:pt x="2768" y="2976"/>
                    </a:lnTo>
                    <a:lnTo>
                      <a:pt x="2767" y="2976"/>
                    </a:lnTo>
                    <a:lnTo>
                      <a:pt x="2767" y="2978"/>
                    </a:lnTo>
                    <a:lnTo>
                      <a:pt x="2765" y="2978"/>
                    </a:lnTo>
                    <a:lnTo>
                      <a:pt x="2765" y="2980"/>
                    </a:lnTo>
                    <a:lnTo>
                      <a:pt x="2763" y="2980"/>
                    </a:lnTo>
                    <a:lnTo>
                      <a:pt x="2763" y="2981"/>
                    </a:lnTo>
                    <a:lnTo>
                      <a:pt x="2762" y="2981"/>
                    </a:lnTo>
                    <a:lnTo>
                      <a:pt x="2762" y="2983"/>
                    </a:lnTo>
                    <a:lnTo>
                      <a:pt x="2760" y="2983"/>
                    </a:lnTo>
                    <a:lnTo>
                      <a:pt x="2760" y="2985"/>
                    </a:lnTo>
                    <a:lnTo>
                      <a:pt x="2758" y="2985"/>
                    </a:lnTo>
                    <a:lnTo>
                      <a:pt x="2758" y="2986"/>
                    </a:lnTo>
                    <a:lnTo>
                      <a:pt x="2757" y="2986"/>
                    </a:lnTo>
                    <a:lnTo>
                      <a:pt x="2757" y="2988"/>
                    </a:lnTo>
                    <a:lnTo>
                      <a:pt x="2755" y="2988"/>
                    </a:lnTo>
                    <a:lnTo>
                      <a:pt x="2755" y="2990"/>
                    </a:lnTo>
                    <a:lnTo>
                      <a:pt x="2752" y="2990"/>
                    </a:lnTo>
                    <a:lnTo>
                      <a:pt x="2752" y="2991"/>
                    </a:lnTo>
                    <a:lnTo>
                      <a:pt x="2750" y="2991"/>
                    </a:lnTo>
                    <a:lnTo>
                      <a:pt x="2750" y="2993"/>
                    </a:lnTo>
                    <a:lnTo>
                      <a:pt x="2748" y="2993"/>
                    </a:lnTo>
                    <a:lnTo>
                      <a:pt x="2748" y="2995"/>
                    </a:lnTo>
                    <a:lnTo>
                      <a:pt x="2747" y="2995"/>
                    </a:lnTo>
                    <a:lnTo>
                      <a:pt x="2747" y="2996"/>
                    </a:lnTo>
                    <a:lnTo>
                      <a:pt x="2745" y="2996"/>
                    </a:lnTo>
                    <a:lnTo>
                      <a:pt x="2745" y="2998"/>
                    </a:lnTo>
                    <a:lnTo>
                      <a:pt x="2743" y="2998"/>
                    </a:lnTo>
                    <a:lnTo>
                      <a:pt x="2743" y="3000"/>
                    </a:lnTo>
                    <a:lnTo>
                      <a:pt x="2742" y="3000"/>
                    </a:lnTo>
                    <a:lnTo>
                      <a:pt x="2742" y="3001"/>
                    </a:lnTo>
                    <a:lnTo>
                      <a:pt x="2740" y="3001"/>
                    </a:lnTo>
                    <a:lnTo>
                      <a:pt x="2740" y="3003"/>
                    </a:lnTo>
                    <a:lnTo>
                      <a:pt x="2737" y="3003"/>
                    </a:lnTo>
                    <a:lnTo>
                      <a:pt x="2737" y="3005"/>
                    </a:lnTo>
                    <a:lnTo>
                      <a:pt x="2735" y="3005"/>
                    </a:lnTo>
                    <a:lnTo>
                      <a:pt x="2735" y="3006"/>
                    </a:lnTo>
                    <a:lnTo>
                      <a:pt x="2733" y="3006"/>
                    </a:lnTo>
                    <a:lnTo>
                      <a:pt x="2733" y="3008"/>
                    </a:lnTo>
                    <a:lnTo>
                      <a:pt x="2732" y="3008"/>
                    </a:lnTo>
                    <a:lnTo>
                      <a:pt x="2732" y="3010"/>
                    </a:lnTo>
                    <a:lnTo>
                      <a:pt x="2730" y="3010"/>
                    </a:lnTo>
                    <a:lnTo>
                      <a:pt x="2730" y="3011"/>
                    </a:lnTo>
                    <a:lnTo>
                      <a:pt x="2728" y="3011"/>
                    </a:lnTo>
                    <a:lnTo>
                      <a:pt x="2728" y="3013"/>
                    </a:lnTo>
                    <a:lnTo>
                      <a:pt x="2727" y="3013"/>
                    </a:lnTo>
                    <a:lnTo>
                      <a:pt x="2727" y="3015"/>
                    </a:lnTo>
                    <a:lnTo>
                      <a:pt x="2725" y="3015"/>
                    </a:lnTo>
                    <a:lnTo>
                      <a:pt x="2725" y="3016"/>
                    </a:lnTo>
                    <a:lnTo>
                      <a:pt x="2723" y="3016"/>
                    </a:lnTo>
                    <a:lnTo>
                      <a:pt x="2723" y="3018"/>
                    </a:lnTo>
                    <a:lnTo>
                      <a:pt x="2720" y="3018"/>
                    </a:lnTo>
                    <a:lnTo>
                      <a:pt x="2720" y="3020"/>
                    </a:lnTo>
                    <a:lnTo>
                      <a:pt x="2718" y="3020"/>
                    </a:lnTo>
                    <a:lnTo>
                      <a:pt x="2718" y="3021"/>
                    </a:lnTo>
                    <a:lnTo>
                      <a:pt x="2717" y="3021"/>
                    </a:lnTo>
                    <a:lnTo>
                      <a:pt x="2717" y="3023"/>
                    </a:lnTo>
                    <a:lnTo>
                      <a:pt x="2715" y="3023"/>
                    </a:lnTo>
                    <a:lnTo>
                      <a:pt x="2715" y="3025"/>
                    </a:lnTo>
                    <a:lnTo>
                      <a:pt x="2713" y="3025"/>
                    </a:lnTo>
                    <a:lnTo>
                      <a:pt x="2713" y="3026"/>
                    </a:lnTo>
                    <a:lnTo>
                      <a:pt x="2712" y="3026"/>
                    </a:lnTo>
                    <a:lnTo>
                      <a:pt x="2712" y="3028"/>
                    </a:lnTo>
                    <a:lnTo>
                      <a:pt x="2710" y="3028"/>
                    </a:lnTo>
                    <a:lnTo>
                      <a:pt x="2710" y="3030"/>
                    </a:lnTo>
                    <a:lnTo>
                      <a:pt x="2708" y="3030"/>
                    </a:lnTo>
                    <a:lnTo>
                      <a:pt x="2708" y="3031"/>
                    </a:lnTo>
                    <a:lnTo>
                      <a:pt x="2707" y="3031"/>
                    </a:lnTo>
                    <a:lnTo>
                      <a:pt x="2707" y="3033"/>
                    </a:lnTo>
                    <a:lnTo>
                      <a:pt x="2705" y="3033"/>
                    </a:lnTo>
                    <a:lnTo>
                      <a:pt x="2705" y="3035"/>
                    </a:lnTo>
                    <a:lnTo>
                      <a:pt x="2702" y="3035"/>
                    </a:lnTo>
                    <a:lnTo>
                      <a:pt x="2702" y="3036"/>
                    </a:lnTo>
                    <a:lnTo>
                      <a:pt x="2700" y="3036"/>
                    </a:lnTo>
                    <a:lnTo>
                      <a:pt x="2700" y="3038"/>
                    </a:lnTo>
                    <a:lnTo>
                      <a:pt x="2698" y="3038"/>
                    </a:lnTo>
                    <a:lnTo>
                      <a:pt x="2698" y="3040"/>
                    </a:lnTo>
                    <a:lnTo>
                      <a:pt x="2697" y="3040"/>
                    </a:lnTo>
                    <a:lnTo>
                      <a:pt x="2697" y="3041"/>
                    </a:lnTo>
                    <a:lnTo>
                      <a:pt x="2695" y="3041"/>
                    </a:lnTo>
                    <a:lnTo>
                      <a:pt x="2695" y="3043"/>
                    </a:lnTo>
                    <a:lnTo>
                      <a:pt x="2693" y="3043"/>
                    </a:lnTo>
                    <a:lnTo>
                      <a:pt x="2693" y="3045"/>
                    </a:lnTo>
                    <a:lnTo>
                      <a:pt x="2692" y="3045"/>
                    </a:lnTo>
                    <a:lnTo>
                      <a:pt x="2692" y="3046"/>
                    </a:lnTo>
                    <a:lnTo>
                      <a:pt x="2690" y="3046"/>
                    </a:lnTo>
                    <a:lnTo>
                      <a:pt x="2690" y="3048"/>
                    </a:lnTo>
                    <a:lnTo>
                      <a:pt x="2688" y="3048"/>
                    </a:lnTo>
                    <a:lnTo>
                      <a:pt x="2688" y="3050"/>
                    </a:lnTo>
                    <a:lnTo>
                      <a:pt x="2687" y="3050"/>
                    </a:lnTo>
                    <a:lnTo>
                      <a:pt x="2687" y="3051"/>
                    </a:lnTo>
                    <a:lnTo>
                      <a:pt x="2683" y="3051"/>
                    </a:lnTo>
                    <a:lnTo>
                      <a:pt x="2683" y="3053"/>
                    </a:lnTo>
                    <a:lnTo>
                      <a:pt x="2682" y="3053"/>
                    </a:lnTo>
                    <a:lnTo>
                      <a:pt x="2682" y="3055"/>
                    </a:lnTo>
                    <a:lnTo>
                      <a:pt x="2680" y="3055"/>
                    </a:lnTo>
                    <a:lnTo>
                      <a:pt x="2680" y="3056"/>
                    </a:lnTo>
                    <a:lnTo>
                      <a:pt x="2678" y="3056"/>
                    </a:lnTo>
                    <a:lnTo>
                      <a:pt x="2678" y="3058"/>
                    </a:lnTo>
                    <a:lnTo>
                      <a:pt x="2677" y="3058"/>
                    </a:lnTo>
                    <a:lnTo>
                      <a:pt x="2677" y="3060"/>
                    </a:lnTo>
                    <a:lnTo>
                      <a:pt x="2675" y="3060"/>
                    </a:lnTo>
                    <a:lnTo>
                      <a:pt x="2675" y="3061"/>
                    </a:lnTo>
                    <a:lnTo>
                      <a:pt x="2673" y="3061"/>
                    </a:lnTo>
                    <a:lnTo>
                      <a:pt x="2673" y="3063"/>
                    </a:lnTo>
                    <a:lnTo>
                      <a:pt x="2672" y="3063"/>
                    </a:lnTo>
                    <a:lnTo>
                      <a:pt x="2672" y="3065"/>
                    </a:lnTo>
                    <a:lnTo>
                      <a:pt x="2670" y="3065"/>
                    </a:lnTo>
                    <a:lnTo>
                      <a:pt x="2670" y="3066"/>
                    </a:lnTo>
                    <a:lnTo>
                      <a:pt x="2668" y="3066"/>
                    </a:lnTo>
                    <a:lnTo>
                      <a:pt x="2668" y="3068"/>
                    </a:lnTo>
                    <a:lnTo>
                      <a:pt x="2667" y="3068"/>
                    </a:lnTo>
                    <a:lnTo>
                      <a:pt x="2667" y="3070"/>
                    </a:lnTo>
                    <a:lnTo>
                      <a:pt x="2663" y="3070"/>
                    </a:lnTo>
                    <a:lnTo>
                      <a:pt x="2663" y="3071"/>
                    </a:lnTo>
                    <a:lnTo>
                      <a:pt x="2662" y="3071"/>
                    </a:lnTo>
                    <a:lnTo>
                      <a:pt x="2662" y="3073"/>
                    </a:lnTo>
                    <a:lnTo>
                      <a:pt x="2660" y="3073"/>
                    </a:lnTo>
                    <a:lnTo>
                      <a:pt x="2660" y="3075"/>
                    </a:lnTo>
                    <a:lnTo>
                      <a:pt x="2658" y="3075"/>
                    </a:lnTo>
                    <a:lnTo>
                      <a:pt x="2658" y="3076"/>
                    </a:lnTo>
                    <a:lnTo>
                      <a:pt x="2657" y="3076"/>
                    </a:lnTo>
                    <a:lnTo>
                      <a:pt x="2657" y="3078"/>
                    </a:lnTo>
                    <a:lnTo>
                      <a:pt x="2655" y="3078"/>
                    </a:lnTo>
                    <a:lnTo>
                      <a:pt x="2655" y="3080"/>
                    </a:lnTo>
                    <a:lnTo>
                      <a:pt x="2653" y="3080"/>
                    </a:lnTo>
                    <a:lnTo>
                      <a:pt x="2653" y="3081"/>
                    </a:lnTo>
                    <a:lnTo>
                      <a:pt x="2652" y="3081"/>
                    </a:lnTo>
                    <a:lnTo>
                      <a:pt x="2652" y="3083"/>
                    </a:lnTo>
                    <a:lnTo>
                      <a:pt x="2650" y="3083"/>
                    </a:lnTo>
                    <a:lnTo>
                      <a:pt x="2650" y="3085"/>
                    </a:lnTo>
                    <a:lnTo>
                      <a:pt x="2648" y="3085"/>
                    </a:lnTo>
                    <a:lnTo>
                      <a:pt x="2648" y="3086"/>
                    </a:lnTo>
                    <a:lnTo>
                      <a:pt x="2647" y="3086"/>
                    </a:lnTo>
                    <a:lnTo>
                      <a:pt x="2647" y="3088"/>
                    </a:lnTo>
                    <a:lnTo>
                      <a:pt x="2645" y="3088"/>
                    </a:lnTo>
                    <a:lnTo>
                      <a:pt x="2645" y="3090"/>
                    </a:lnTo>
                    <a:lnTo>
                      <a:pt x="2643" y="3090"/>
                    </a:lnTo>
                    <a:lnTo>
                      <a:pt x="2643" y="3091"/>
                    </a:lnTo>
                    <a:lnTo>
                      <a:pt x="2640" y="3091"/>
                    </a:lnTo>
                    <a:lnTo>
                      <a:pt x="2640" y="3093"/>
                    </a:lnTo>
                    <a:lnTo>
                      <a:pt x="2638" y="3093"/>
                    </a:lnTo>
                    <a:lnTo>
                      <a:pt x="2638" y="3095"/>
                    </a:lnTo>
                    <a:lnTo>
                      <a:pt x="2637" y="3095"/>
                    </a:lnTo>
                    <a:lnTo>
                      <a:pt x="2637" y="3096"/>
                    </a:lnTo>
                    <a:lnTo>
                      <a:pt x="2635" y="3096"/>
                    </a:lnTo>
                    <a:lnTo>
                      <a:pt x="2635" y="3098"/>
                    </a:lnTo>
                    <a:lnTo>
                      <a:pt x="2633" y="3098"/>
                    </a:lnTo>
                    <a:lnTo>
                      <a:pt x="2633" y="3100"/>
                    </a:lnTo>
                    <a:lnTo>
                      <a:pt x="2632" y="3100"/>
                    </a:lnTo>
                    <a:lnTo>
                      <a:pt x="2632" y="3101"/>
                    </a:lnTo>
                    <a:lnTo>
                      <a:pt x="2630" y="3101"/>
                    </a:lnTo>
                    <a:lnTo>
                      <a:pt x="2630" y="3103"/>
                    </a:lnTo>
                    <a:lnTo>
                      <a:pt x="2628" y="3103"/>
                    </a:lnTo>
                    <a:lnTo>
                      <a:pt x="2628" y="3105"/>
                    </a:lnTo>
                    <a:lnTo>
                      <a:pt x="2627" y="3105"/>
                    </a:lnTo>
                    <a:lnTo>
                      <a:pt x="2627" y="3106"/>
                    </a:lnTo>
                    <a:lnTo>
                      <a:pt x="2625" y="3106"/>
                    </a:lnTo>
                    <a:lnTo>
                      <a:pt x="2625" y="3108"/>
                    </a:lnTo>
                    <a:lnTo>
                      <a:pt x="2623" y="3108"/>
                    </a:lnTo>
                    <a:lnTo>
                      <a:pt x="2623" y="3110"/>
                    </a:lnTo>
                    <a:lnTo>
                      <a:pt x="2622" y="3110"/>
                    </a:lnTo>
                    <a:lnTo>
                      <a:pt x="2622" y="3111"/>
                    </a:lnTo>
                    <a:lnTo>
                      <a:pt x="2618" y="3111"/>
                    </a:lnTo>
                    <a:lnTo>
                      <a:pt x="2618" y="3113"/>
                    </a:lnTo>
                    <a:lnTo>
                      <a:pt x="2617" y="3113"/>
                    </a:lnTo>
                    <a:lnTo>
                      <a:pt x="2617" y="3115"/>
                    </a:lnTo>
                    <a:lnTo>
                      <a:pt x="2615" y="3115"/>
                    </a:lnTo>
                    <a:lnTo>
                      <a:pt x="2615" y="3116"/>
                    </a:lnTo>
                    <a:lnTo>
                      <a:pt x="2613" y="3116"/>
                    </a:lnTo>
                    <a:lnTo>
                      <a:pt x="2613" y="3118"/>
                    </a:lnTo>
                    <a:lnTo>
                      <a:pt x="2612" y="3118"/>
                    </a:lnTo>
                    <a:lnTo>
                      <a:pt x="2612" y="3120"/>
                    </a:lnTo>
                    <a:lnTo>
                      <a:pt x="2610" y="3120"/>
                    </a:lnTo>
                    <a:lnTo>
                      <a:pt x="2610" y="3121"/>
                    </a:lnTo>
                    <a:lnTo>
                      <a:pt x="2608" y="3121"/>
                    </a:lnTo>
                    <a:lnTo>
                      <a:pt x="2608" y="3123"/>
                    </a:lnTo>
                    <a:lnTo>
                      <a:pt x="2607" y="3123"/>
                    </a:lnTo>
                    <a:lnTo>
                      <a:pt x="2607" y="3125"/>
                    </a:lnTo>
                    <a:lnTo>
                      <a:pt x="2605" y="3125"/>
                    </a:lnTo>
                    <a:lnTo>
                      <a:pt x="2605" y="3126"/>
                    </a:lnTo>
                    <a:lnTo>
                      <a:pt x="2603" y="3126"/>
                    </a:lnTo>
                    <a:lnTo>
                      <a:pt x="2603" y="3128"/>
                    </a:lnTo>
                    <a:lnTo>
                      <a:pt x="2602" y="3128"/>
                    </a:lnTo>
                    <a:lnTo>
                      <a:pt x="2602" y="3130"/>
                    </a:lnTo>
                    <a:lnTo>
                      <a:pt x="2600" y="3130"/>
                    </a:lnTo>
                    <a:lnTo>
                      <a:pt x="2600" y="3131"/>
                    </a:lnTo>
                    <a:lnTo>
                      <a:pt x="2598" y="3131"/>
                    </a:lnTo>
                    <a:lnTo>
                      <a:pt x="2598" y="3133"/>
                    </a:lnTo>
                    <a:lnTo>
                      <a:pt x="2597" y="3133"/>
                    </a:lnTo>
                    <a:lnTo>
                      <a:pt x="2597" y="3135"/>
                    </a:lnTo>
                    <a:lnTo>
                      <a:pt x="2595" y="3135"/>
                    </a:lnTo>
                    <a:lnTo>
                      <a:pt x="2595" y="3136"/>
                    </a:lnTo>
                    <a:lnTo>
                      <a:pt x="2593" y="3136"/>
                    </a:lnTo>
                    <a:lnTo>
                      <a:pt x="2593" y="3138"/>
                    </a:lnTo>
                    <a:lnTo>
                      <a:pt x="2590" y="3138"/>
                    </a:lnTo>
                    <a:lnTo>
                      <a:pt x="2590" y="3140"/>
                    </a:lnTo>
                    <a:lnTo>
                      <a:pt x="2588" y="3140"/>
                    </a:lnTo>
                    <a:lnTo>
                      <a:pt x="2588" y="3141"/>
                    </a:lnTo>
                    <a:lnTo>
                      <a:pt x="2587" y="3141"/>
                    </a:lnTo>
                    <a:lnTo>
                      <a:pt x="2587" y="3143"/>
                    </a:lnTo>
                    <a:lnTo>
                      <a:pt x="2585" y="3143"/>
                    </a:lnTo>
                    <a:lnTo>
                      <a:pt x="2585" y="3145"/>
                    </a:lnTo>
                    <a:lnTo>
                      <a:pt x="2583" y="3145"/>
                    </a:lnTo>
                    <a:lnTo>
                      <a:pt x="2583" y="3146"/>
                    </a:lnTo>
                    <a:lnTo>
                      <a:pt x="2582" y="3146"/>
                    </a:lnTo>
                    <a:lnTo>
                      <a:pt x="2582" y="3148"/>
                    </a:lnTo>
                    <a:lnTo>
                      <a:pt x="2580" y="3148"/>
                    </a:lnTo>
                    <a:lnTo>
                      <a:pt x="2580" y="3150"/>
                    </a:lnTo>
                    <a:lnTo>
                      <a:pt x="2578" y="3150"/>
                    </a:lnTo>
                    <a:lnTo>
                      <a:pt x="2578" y="3151"/>
                    </a:lnTo>
                    <a:lnTo>
                      <a:pt x="2577" y="3151"/>
                    </a:lnTo>
                    <a:lnTo>
                      <a:pt x="2577" y="3153"/>
                    </a:lnTo>
                    <a:lnTo>
                      <a:pt x="2575" y="3153"/>
                    </a:lnTo>
                    <a:lnTo>
                      <a:pt x="2575" y="3155"/>
                    </a:lnTo>
                    <a:lnTo>
                      <a:pt x="2573" y="3155"/>
                    </a:lnTo>
                    <a:lnTo>
                      <a:pt x="2573" y="3156"/>
                    </a:lnTo>
                    <a:lnTo>
                      <a:pt x="2572" y="3156"/>
                    </a:lnTo>
                    <a:lnTo>
                      <a:pt x="2572" y="3158"/>
                    </a:lnTo>
                    <a:lnTo>
                      <a:pt x="2570" y="3158"/>
                    </a:lnTo>
                    <a:lnTo>
                      <a:pt x="2570" y="3160"/>
                    </a:lnTo>
                    <a:lnTo>
                      <a:pt x="2568" y="3160"/>
                    </a:lnTo>
                    <a:lnTo>
                      <a:pt x="2568" y="3161"/>
                    </a:lnTo>
                    <a:lnTo>
                      <a:pt x="2567" y="3161"/>
                    </a:lnTo>
                    <a:lnTo>
                      <a:pt x="2567" y="3163"/>
                    </a:lnTo>
                    <a:lnTo>
                      <a:pt x="2565" y="3163"/>
                    </a:lnTo>
                    <a:lnTo>
                      <a:pt x="2565" y="3165"/>
                    </a:lnTo>
                    <a:lnTo>
                      <a:pt x="2563" y="3165"/>
                    </a:lnTo>
                    <a:lnTo>
                      <a:pt x="2563" y="3166"/>
                    </a:lnTo>
                    <a:lnTo>
                      <a:pt x="2560" y="3166"/>
                    </a:lnTo>
                    <a:lnTo>
                      <a:pt x="2560" y="3168"/>
                    </a:lnTo>
                    <a:lnTo>
                      <a:pt x="2558" y="3168"/>
                    </a:lnTo>
                    <a:lnTo>
                      <a:pt x="2558" y="3170"/>
                    </a:lnTo>
                    <a:lnTo>
                      <a:pt x="2557" y="3170"/>
                    </a:lnTo>
                    <a:lnTo>
                      <a:pt x="2557" y="3171"/>
                    </a:lnTo>
                    <a:lnTo>
                      <a:pt x="2555" y="3171"/>
                    </a:lnTo>
                    <a:lnTo>
                      <a:pt x="2555" y="3173"/>
                    </a:lnTo>
                    <a:lnTo>
                      <a:pt x="2553" y="3173"/>
                    </a:lnTo>
                    <a:lnTo>
                      <a:pt x="2553" y="3175"/>
                    </a:lnTo>
                    <a:lnTo>
                      <a:pt x="2552" y="3175"/>
                    </a:lnTo>
                    <a:lnTo>
                      <a:pt x="2552" y="3176"/>
                    </a:lnTo>
                    <a:lnTo>
                      <a:pt x="2550" y="3176"/>
                    </a:lnTo>
                    <a:lnTo>
                      <a:pt x="2550" y="3178"/>
                    </a:lnTo>
                    <a:lnTo>
                      <a:pt x="2548" y="3178"/>
                    </a:lnTo>
                    <a:lnTo>
                      <a:pt x="2548" y="3180"/>
                    </a:lnTo>
                    <a:lnTo>
                      <a:pt x="2547" y="3180"/>
                    </a:lnTo>
                    <a:lnTo>
                      <a:pt x="2547" y="3181"/>
                    </a:lnTo>
                    <a:lnTo>
                      <a:pt x="2545" y="3181"/>
                    </a:lnTo>
                    <a:lnTo>
                      <a:pt x="2545" y="3183"/>
                    </a:lnTo>
                    <a:lnTo>
                      <a:pt x="2543" y="3183"/>
                    </a:lnTo>
                    <a:lnTo>
                      <a:pt x="2543" y="3185"/>
                    </a:lnTo>
                    <a:lnTo>
                      <a:pt x="2542" y="3185"/>
                    </a:lnTo>
                    <a:lnTo>
                      <a:pt x="2542" y="3186"/>
                    </a:lnTo>
                    <a:lnTo>
                      <a:pt x="2540" y="3186"/>
                    </a:lnTo>
                    <a:lnTo>
                      <a:pt x="2540" y="3188"/>
                    </a:lnTo>
                    <a:lnTo>
                      <a:pt x="2538" y="3188"/>
                    </a:lnTo>
                    <a:lnTo>
                      <a:pt x="2538" y="3190"/>
                    </a:lnTo>
                    <a:lnTo>
                      <a:pt x="2537" y="3190"/>
                    </a:lnTo>
                    <a:lnTo>
                      <a:pt x="2537" y="3191"/>
                    </a:lnTo>
                    <a:lnTo>
                      <a:pt x="2535" y="3191"/>
                    </a:lnTo>
                    <a:lnTo>
                      <a:pt x="2535" y="3193"/>
                    </a:lnTo>
                    <a:lnTo>
                      <a:pt x="2533" y="3193"/>
                    </a:lnTo>
                    <a:lnTo>
                      <a:pt x="2533" y="3195"/>
                    </a:lnTo>
                    <a:lnTo>
                      <a:pt x="2532" y="3195"/>
                    </a:lnTo>
                    <a:lnTo>
                      <a:pt x="2532" y="3196"/>
                    </a:lnTo>
                    <a:lnTo>
                      <a:pt x="2530" y="3196"/>
                    </a:lnTo>
                    <a:lnTo>
                      <a:pt x="2530" y="3198"/>
                    </a:lnTo>
                    <a:lnTo>
                      <a:pt x="2528" y="3198"/>
                    </a:lnTo>
                    <a:lnTo>
                      <a:pt x="2528" y="3200"/>
                    </a:lnTo>
                    <a:lnTo>
                      <a:pt x="2527" y="3200"/>
                    </a:lnTo>
                    <a:lnTo>
                      <a:pt x="2527" y="3201"/>
                    </a:lnTo>
                    <a:lnTo>
                      <a:pt x="2525" y="3201"/>
                    </a:lnTo>
                    <a:lnTo>
                      <a:pt x="2525" y="3203"/>
                    </a:lnTo>
                    <a:lnTo>
                      <a:pt x="2522" y="3203"/>
                    </a:lnTo>
                    <a:lnTo>
                      <a:pt x="2522" y="3205"/>
                    </a:lnTo>
                    <a:lnTo>
                      <a:pt x="2520" y="3205"/>
                    </a:lnTo>
                    <a:lnTo>
                      <a:pt x="2520" y="3206"/>
                    </a:lnTo>
                    <a:lnTo>
                      <a:pt x="2518" y="3206"/>
                    </a:lnTo>
                    <a:lnTo>
                      <a:pt x="2518" y="3208"/>
                    </a:lnTo>
                    <a:lnTo>
                      <a:pt x="2517" y="3208"/>
                    </a:lnTo>
                    <a:lnTo>
                      <a:pt x="2517" y="3210"/>
                    </a:lnTo>
                    <a:lnTo>
                      <a:pt x="2515" y="3210"/>
                    </a:lnTo>
                    <a:lnTo>
                      <a:pt x="2515" y="3211"/>
                    </a:lnTo>
                    <a:lnTo>
                      <a:pt x="2513" y="3211"/>
                    </a:lnTo>
                    <a:lnTo>
                      <a:pt x="2513" y="3213"/>
                    </a:lnTo>
                    <a:lnTo>
                      <a:pt x="2512" y="3213"/>
                    </a:lnTo>
                    <a:lnTo>
                      <a:pt x="2512" y="3215"/>
                    </a:lnTo>
                    <a:lnTo>
                      <a:pt x="2510" y="3215"/>
                    </a:lnTo>
                    <a:lnTo>
                      <a:pt x="2510" y="3216"/>
                    </a:lnTo>
                    <a:lnTo>
                      <a:pt x="2508" y="3216"/>
                    </a:lnTo>
                    <a:lnTo>
                      <a:pt x="2508" y="3218"/>
                    </a:lnTo>
                    <a:lnTo>
                      <a:pt x="2507" y="3218"/>
                    </a:lnTo>
                    <a:lnTo>
                      <a:pt x="2507" y="3220"/>
                    </a:lnTo>
                    <a:lnTo>
                      <a:pt x="2505" y="3220"/>
                    </a:lnTo>
                    <a:lnTo>
                      <a:pt x="2505" y="3221"/>
                    </a:lnTo>
                    <a:lnTo>
                      <a:pt x="2503" y="3221"/>
                    </a:lnTo>
                    <a:lnTo>
                      <a:pt x="2503" y="3223"/>
                    </a:lnTo>
                    <a:lnTo>
                      <a:pt x="2502" y="3223"/>
                    </a:lnTo>
                    <a:lnTo>
                      <a:pt x="2502" y="3225"/>
                    </a:lnTo>
                    <a:lnTo>
                      <a:pt x="2500" y="3225"/>
                    </a:lnTo>
                    <a:lnTo>
                      <a:pt x="2500" y="3226"/>
                    </a:lnTo>
                    <a:lnTo>
                      <a:pt x="2498" y="3226"/>
                    </a:lnTo>
                    <a:lnTo>
                      <a:pt x="2498" y="3228"/>
                    </a:lnTo>
                    <a:lnTo>
                      <a:pt x="2497" y="3228"/>
                    </a:lnTo>
                    <a:lnTo>
                      <a:pt x="2497" y="3230"/>
                    </a:lnTo>
                    <a:lnTo>
                      <a:pt x="2495" y="3230"/>
                    </a:lnTo>
                    <a:lnTo>
                      <a:pt x="2495" y="3231"/>
                    </a:lnTo>
                    <a:lnTo>
                      <a:pt x="2493" y="3231"/>
                    </a:lnTo>
                    <a:lnTo>
                      <a:pt x="2493" y="3233"/>
                    </a:lnTo>
                    <a:lnTo>
                      <a:pt x="2492" y="3233"/>
                    </a:lnTo>
                    <a:lnTo>
                      <a:pt x="2492" y="3235"/>
                    </a:lnTo>
                    <a:lnTo>
                      <a:pt x="2490" y="3235"/>
                    </a:lnTo>
                    <a:lnTo>
                      <a:pt x="2490" y="3236"/>
                    </a:lnTo>
                    <a:lnTo>
                      <a:pt x="2488" y="3236"/>
                    </a:lnTo>
                    <a:lnTo>
                      <a:pt x="2488" y="3238"/>
                    </a:lnTo>
                    <a:lnTo>
                      <a:pt x="2487" y="3238"/>
                    </a:lnTo>
                    <a:lnTo>
                      <a:pt x="2487" y="3240"/>
                    </a:lnTo>
                    <a:lnTo>
                      <a:pt x="2485" y="3240"/>
                    </a:lnTo>
                    <a:lnTo>
                      <a:pt x="2485" y="3241"/>
                    </a:lnTo>
                    <a:lnTo>
                      <a:pt x="2483" y="3241"/>
                    </a:lnTo>
                    <a:lnTo>
                      <a:pt x="2483" y="3243"/>
                    </a:lnTo>
                    <a:lnTo>
                      <a:pt x="2482" y="3243"/>
                    </a:lnTo>
                    <a:lnTo>
                      <a:pt x="2482" y="3245"/>
                    </a:lnTo>
                    <a:lnTo>
                      <a:pt x="2480" y="3245"/>
                    </a:lnTo>
                    <a:lnTo>
                      <a:pt x="2480" y="3246"/>
                    </a:lnTo>
                    <a:lnTo>
                      <a:pt x="2478" y="3246"/>
                    </a:lnTo>
                    <a:lnTo>
                      <a:pt x="2478" y="3248"/>
                    </a:lnTo>
                    <a:lnTo>
                      <a:pt x="2477" y="3248"/>
                    </a:lnTo>
                    <a:lnTo>
                      <a:pt x="2477" y="3250"/>
                    </a:lnTo>
                    <a:lnTo>
                      <a:pt x="2475" y="3250"/>
                    </a:lnTo>
                    <a:lnTo>
                      <a:pt x="2475" y="3251"/>
                    </a:lnTo>
                    <a:lnTo>
                      <a:pt x="2473" y="3251"/>
                    </a:lnTo>
                    <a:lnTo>
                      <a:pt x="2473" y="3253"/>
                    </a:lnTo>
                    <a:lnTo>
                      <a:pt x="2470" y="3253"/>
                    </a:lnTo>
                    <a:lnTo>
                      <a:pt x="2470" y="3255"/>
                    </a:lnTo>
                    <a:lnTo>
                      <a:pt x="2468" y="3255"/>
                    </a:lnTo>
                    <a:lnTo>
                      <a:pt x="2468" y="3256"/>
                    </a:lnTo>
                    <a:lnTo>
                      <a:pt x="2467" y="3256"/>
                    </a:lnTo>
                    <a:lnTo>
                      <a:pt x="2467" y="3258"/>
                    </a:lnTo>
                    <a:lnTo>
                      <a:pt x="2465" y="3258"/>
                    </a:lnTo>
                    <a:lnTo>
                      <a:pt x="2465" y="3260"/>
                    </a:lnTo>
                    <a:lnTo>
                      <a:pt x="2463" y="3260"/>
                    </a:lnTo>
                    <a:lnTo>
                      <a:pt x="2463" y="3261"/>
                    </a:lnTo>
                    <a:lnTo>
                      <a:pt x="2462" y="3261"/>
                    </a:lnTo>
                    <a:lnTo>
                      <a:pt x="2462" y="3263"/>
                    </a:lnTo>
                    <a:lnTo>
                      <a:pt x="2460" y="3263"/>
                    </a:lnTo>
                    <a:lnTo>
                      <a:pt x="2460" y="3265"/>
                    </a:lnTo>
                    <a:lnTo>
                      <a:pt x="2458" y="3265"/>
                    </a:lnTo>
                    <a:lnTo>
                      <a:pt x="2458" y="3266"/>
                    </a:lnTo>
                    <a:lnTo>
                      <a:pt x="2457" y="3266"/>
                    </a:lnTo>
                    <a:lnTo>
                      <a:pt x="2457" y="3268"/>
                    </a:lnTo>
                    <a:lnTo>
                      <a:pt x="2455" y="3268"/>
                    </a:lnTo>
                    <a:lnTo>
                      <a:pt x="2455" y="3270"/>
                    </a:lnTo>
                    <a:lnTo>
                      <a:pt x="2453" y="3270"/>
                    </a:lnTo>
                    <a:lnTo>
                      <a:pt x="2453" y="3271"/>
                    </a:lnTo>
                    <a:lnTo>
                      <a:pt x="2452" y="3271"/>
                    </a:lnTo>
                    <a:lnTo>
                      <a:pt x="2452" y="3273"/>
                    </a:lnTo>
                    <a:lnTo>
                      <a:pt x="2450" y="3273"/>
                    </a:lnTo>
                    <a:lnTo>
                      <a:pt x="2450" y="3275"/>
                    </a:lnTo>
                    <a:lnTo>
                      <a:pt x="2448" y="3275"/>
                    </a:lnTo>
                    <a:lnTo>
                      <a:pt x="2448" y="3276"/>
                    </a:lnTo>
                    <a:lnTo>
                      <a:pt x="2447" y="3276"/>
                    </a:lnTo>
                    <a:lnTo>
                      <a:pt x="2447" y="3278"/>
                    </a:lnTo>
                    <a:lnTo>
                      <a:pt x="2445" y="3278"/>
                    </a:lnTo>
                    <a:lnTo>
                      <a:pt x="2445" y="3280"/>
                    </a:lnTo>
                    <a:lnTo>
                      <a:pt x="2443" y="3280"/>
                    </a:lnTo>
                    <a:lnTo>
                      <a:pt x="2443" y="3281"/>
                    </a:lnTo>
                    <a:lnTo>
                      <a:pt x="2442" y="3281"/>
                    </a:lnTo>
                    <a:lnTo>
                      <a:pt x="2442" y="3283"/>
                    </a:lnTo>
                    <a:lnTo>
                      <a:pt x="2440" y="3283"/>
                    </a:lnTo>
                    <a:lnTo>
                      <a:pt x="2440" y="3285"/>
                    </a:lnTo>
                    <a:lnTo>
                      <a:pt x="2438" y="3285"/>
                    </a:lnTo>
                    <a:lnTo>
                      <a:pt x="2438" y="3286"/>
                    </a:lnTo>
                    <a:lnTo>
                      <a:pt x="2437" y="3286"/>
                    </a:lnTo>
                    <a:lnTo>
                      <a:pt x="2437" y="3288"/>
                    </a:lnTo>
                    <a:lnTo>
                      <a:pt x="2435" y="3288"/>
                    </a:lnTo>
                    <a:lnTo>
                      <a:pt x="2435" y="3290"/>
                    </a:lnTo>
                    <a:lnTo>
                      <a:pt x="2433" y="3290"/>
                    </a:lnTo>
                    <a:lnTo>
                      <a:pt x="2433" y="3291"/>
                    </a:lnTo>
                    <a:lnTo>
                      <a:pt x="2432" y="3291"/>
                    </a:lnTo>
                    <a:lnTo>
                      <a:pt x="2432" y="3293"/>
                    </a:lnTo>
                    <a:lnTo>
                      <a:pt x="2430" y="3293"/>
                    </a:lnTo>
                    <a:lnTo>
                      <a:pt x="2430" y="3295"/>
                    </a:lnTo>
                    <a:lnTo>
                      <a:pt x="2428" y="3295"/>
                    </a:lnTo>
                    <a:lnTo>
                      <a:pt x="2428" y="3296"/>
                    </a:lnTo>
                    <a:lnTo>
                      <a:pt x="2427" y="3296"/>
                    </a:lnTo>
                    <a:lnTo>
                      <a:pt x="2427" y="3298"/>
                    </a:lnTo>
                    <a:lnTo>
                      <a:pt x="2425" y="3298"/>
                    </a:lnTo>
                    <a:lnTo>
                      <a:pt x="2425" y="3300"/>
                    </a:lnTo>
                    <a:lnTo>
                      <a:pt x="2423" y="3300"/>
                    </a:lnTo>
                    <a:lnTo>
                      <a:pt x="2423" y="3301"/>
                    </a:lnTo>
                    <a:lnTo>
                      <a:pt x="2422" y="3301"/>
                    </a:lnTo>
                    <a:lnTo>
                      <a:pt x="2422" y="3303"/>
                    </a:lnTo>
                    <a:lnTo>
                      <a:pt x="2420" y="3303"/>
                    </a:lnTo>
                    <a:lnTo>
                      <a:pt x="2420" y="3305"/>
                    </a:lnTo>
                    <a:lnTo>
                      <a:pt x="2418" y="3305"/>
                    </a:lnTo>
                    <a:lnTo>
                      <a:pt x="2418" y="3306"/>
                    </a:lnTo>
                    <a:lnTo>
                      <a:pt x="2417" y="3306"/>
                    </a:lnTo>
                    <a:lnTo>
                      <a:pt x="2417" y="3308"/>
                    </a:lnTo>
                    <a:lnTo>
                      <a:pt x="2415" y="3308"/>
                    </a:lnTo>
                    <a:lnTo>
                      <a:pt x="2415" y="3310"/>
                    </a:lnTo>
                    <a:lnTo>
                      <a:pt x="2413" y="3310"/>
                    </a:lnTo>
                    <a:lnTo>
                      <a:pt x="2413" y="3311"/>
                    </a:lnTo>
                    <a:lnTo>
                      <a:pt x="2412" y="3311"/>
                    </a:lnTo>
                    <a:lnTo>
                      <a:pt x="2412" y="3313"/>
                    </a:lnTo>
                    <a:lnTo>
                      <a:pt x="2410" y="3313"/>
                    </a:lnTo>
                    <a:lnTo>
                      <a:pt x="2410" y="3315"/>
                    </a:lnTo>
                    <a:lnTo>
                      <a:pt x="2408" y="3315"/>
                    </a:lnTo>
                    <a:lnTo>
                      <a:pt x="2408" y="3316"/>
                    </a:lnTo>
                    <a:lnTo>
                      <a:pt x="2407" y="3316"/>
                    </a:lnTo>
                    <a:lnTo>
                      <a:pt x="2407" y="3318"/>
                    </a:lnTo>
                    <a:lnTo>
                      <a:pt x="2405" y="3318"/>
                    </a:lnTo>
                    <a:lnTo>
                      <a:pt x="2405" y="3320"/>
                    </a:lnTo>
                    <a:lnTo>
                      <a:pt x="2403" y="3320"/>
                    </a:lnTo>
                    <a:lnTo>
                      <a:pt x="2403" y="3321"/>
                    </a:lnTo>
                    <a:lnTo>
                      <a:pt x="2402" y="3321"/>
                    </a:lnTo>
                    <a:lnTo>
                      <a:pt x="2402" y="3323"/>
                    </a:lnTo>
                    <a:lnTo>
                      <a:pt x="2400" y="3323"/>
                    </a:lnTo>
                    <a:lnTo>
                      <a:pt x="2400" y="3325"/>
                    </a:lnTo>
                    <a:lnTo>
                      <a:pt x="2398" y="3325"/>
                    </a:lnTo>
                    <a:lnTo>
                      <a:pt x="2398" y="3326"/>
                    </a:lnTo>
                    <a:lnTo>
                      <a:pt x="2397" y="3326"/>
                    </a:lnTo>
                    <a:lnTo>
                      <a:pt x="2397" y="3328"/>
                    </a:lnTo>
                    <a:lnTo>
                      <a:pt x="2395" y="3328"/>
                    </a:lnTo>
                    <a:lnTo>
                      <a:pt x="2395" y="3330"/>
                    </a:lnTo>
                    <a:lnTo>
                      <a:pt x="2393" y="3330"/>
                    </a:lnTo>
                    <a:lnTo>
                      <a:pt x="2393" y="3331"/>
                    </a:lnTo>
                    <a:lnTo>
                      <a:pt x="2392" y="3331"/>
                    </a:lnTo>
                    <a:lnTo>
                      <a:pt x="2392" y="3333"/>
                    </a:lnTo>
                    <a:lnTo>
                      <a:pt x="2390" y="3333"/>
                    </a:lnTo>
                    <a:lnTo>
                      <a:pt x="2390" y="3335"/>
                    </a:lnTo>
                    <a:lnTo>
                      <a:pt x="2388" y="3335"/>
                    </a:lnTo>
                    <a:lnTo>
                      <a:pt x="2388" y="3336"/>
                    </a:lnTo>
                    <a:lnTo>
                      <a:pt x="2387" y="3336"/>
                    </a:lnTo>
                    <a:lnTo>
                      <a:pt x="2387" y="3338"/>
                    </a:lnTo>
                    <a:lnTo>
                      <a:pt x="2385" y="3338"/>
                    </a:lnTo>
                    <a:lnTo>
                      <a:pt x="2385" y="3340"/>
                    </a:lnTo>
                    <a:lnTo>
                      <a:pt x="2383" y="3340"/>
                    </a:lnTo>
                    <a:lnTo>
                      <a:pt x="2383" y="3341"/>
                    </a:lnTo>
                    <a:lnTo>
                      <a:pt x="2382" y="3341"/>
                    </a:lnTo>
                    <a:lnTo>
                      <a:pt x="2382" y="3343"/>
                    </a:lnTo>
                    <a:lnTo>
                      <a:pt x="2380" y="3343"/>
                    </a:lnTo>
                    <a:lnTo>
                      <a:pt x="2380" y="3345"/>
                    </a:lnTo>
                    <a:lnTo>
                      <a:pt x="2378" y="3345"/>
                    </a:lnTo>
                    <a:lnTo>
                      <a:pt x="2378" y="3346"/>
                    </a:lnTo>
                    <a:lnTo>
                      <a:pt x="2377" y="3346"/>
                    </a:lnTo>
                    <a:lnTo>
                      <a:pt x="2377" y="3348"/>
                    </a:lnTo>
                    <a:lnTo>
                      <a:pt x="2375" y="3348"/>
                    </a:lnTo>
                    <a:lnTo>
                      <a:pt x="2375" y="3350"/>
                    </a:lnTo>
                    <a:lnTo>
                      <a:pt x="2373" y="3350"/>
                    </a:lnTo>
                    <a:lnTo>
                      <a:pt x="2373" y="3351"/>
                    </a:lnTo>
                    <a:lnTo>
                      <a:pt x="2372" y="3351"/>
                    </a:lnTo>
                    <a:lnTo>
                      <a:pt x="2372" y="3353"/>
                    </a:lnTo>
                    <a:lnTo>
                      <a:pt x="2370" y="3353"/>
                    </a:lnTo>
                    <a:lnTo>
                      <a:pt x="2370" y="3355"/>
                    </a:lnTo>
                    <a:lnTo>
                      <a:pt x="2368" y="3355"/>
                    </a:lnTo>
                    <a:lnTo>
                      <a:pt x="2368" y="3356"/>
                    </a:lnTo>
                    <a:lnTo>
                      <a:pt x="2367" y="3356"/>
                    </a:lnTo>
                    <a:lnTo>
                      <a:pt x="2367" y="3358"/>
                    </a:lnTo>
                    <a:lnTo>
                      <a:pt x="2365" y="3358"/>
                    </a:lnTo>
                    <a:lnTo>
                      <a:pt x="2365" y="3360"/>
                    </a:lnTo>
                    <a:lnTo>
                      <a:pt x="2363" y="3360"/>
                    </a:lnTo>
                    <a:lnTo>
                      <a:pt x="2363" y="3361"/>
                    </a:lnTo>
                    <a:lnTo>
                      <a:pt x="2362" y="3361"/>
                    </a:lnTo>
                    <a:lnTo>
                      <a:pt x="2362" y="3363"/>
                    </a:lnTo>
                    <a:lnTo>
                      <a:pt x="2360" y="3363"/>
                    </a:lnTo>
                    <a:lnTo>
                      <a:pt x="2360" y="3365"/>
                    </a:lnTo>
                    <a:lnTo>
                      <a:pt x="2358" y="3365"/>
                    </a:lnTo>
                    <a:lnTo>
                      <a:pt x="2358" y="3366"/>
                    </a:lnTo>
                    <a:lnTo>
                      <a:pt x="2357" y="3366"/>
                    </a:lnTo>
                    <a:lnTo>
                      <a:pt x="2357" y="3368"/>
                    </a:lnTo>
                    <a:lnTo>
                      <a:pt x="2355" y="3368"/>
                    </a:lnTo>
                    <a:lnTo>
                      <a:pt x="2355" y="3370"/>
                    </a:lnTo>
                    <a:lnTo>
                      <a:pt x="2353" y="3370"/>
                    </a:lnTo>
                    <a:lnTo>
                      <a:pt x="2353" y="3371"/>
                    </a:lnTo>
                    <a:lnTo>
                      <a:pt x="2352" y="3371"/>
                    </a:lnTo>
                    <a:lnTo>
                      <a:pt x="2352" y="3373"/>
                    </a:lnTo>
                    <a:lnTo>
                      <a:pt x="2350" y="3373"/>
                    </a:lnTo>
                    <a:lnTo>
                      <a:pt x="2350" y="3375"/>
                    </a:lnTo>
                    <a:lnTo>
                      <a:pt x="2348" y="3375"/>
                    </a:lnTo>
                    <a:lnTo>
                      <a:pt x="2348" y="3376"/>
                    </a:lnTo>
                    <a:lnTo>
                      <a:pt x="2347" y="3376"/>
                    </a:lnTo>
                    <a:lnTo>
                      <a:pt x="2347" y="3378"/>
                    </a:lnTo>
                    <a:lnTo>
                      <a:pt x="2345" y="3378"/>
                    </a:lnTo>
                    <a:lnTo>
                      <a:pt x="2345" y="3380"/>
                    </a:lnTo>
                    <a:lnTo>
                      <a:pt x="2343" y="3380"/>
                    </a:lnTo>
                    <a:lnTo>
                      <a:pt x="2343" y="3381"/>
                    </a:lnTo>
                    <a:lnTo>
                      <a:pt x="2342" y="3381"/>
                    </a:lnTo>
                    <a:lnTo>
                      <a:pt x="2342" y="3383"/>
                    </a:lnTo>
                    <a:lnTo>
                      <a:pt x="2340" y="3383"/>
                    </a:lnTo>
                    <a:lnTo>
                      <a:pt x="2340" y="3385"/>
                    </a:lnTo>
                    <a:lnTo>
                      <a:pt x="2338" y="3385"/>
                    </a:lnTo>
                    <a:lnTo>
                      <a:pt x="2338" y="3386"/>
                    </a:lnTo>
                    <a:lnTo>
                      <a:pt x="2337" y="3386"/>
                    </a:lnTo>
                    <a:lnTo>
                      <a:pt x="2337" y="3388"/>
                    </a:lnTo>
                    <a:lnTo>
                      <a:pt x="2335" y="3388"/>
                    </a:lnTo>
                    <a:lnTo>
                      <a:pt x="2335" y="3390"/>
                    </a:lnTo>
                    <a:lnTo>
                      <a:pt x="2333" y="3390"/>
                    </a:lnTo>
                    <a:lnTo>
                      <a:pt x="2333" y="3391"/>
                    </a:lnTo>
                    <a:lnTo>
                      <a:pt x="2332" y="3391"/>
                    </a:lnTo>
                    <a:lnTo>
                      <a:pt x="2332" y="3393"/>
                    </a:lnTo>
                    <a:lnTo>
                      <a:pt x="2330" y="3393"/>
                    </a:lnTo>
                    <a:lnTo>
                      <a:pt x="2330" y="3395"/>
                    </a:lnTo>
                    <a:lnTo>
                      <a:pt x="2328" y="3395"/>
                    </a:lnTo>
                    <a:lnTo>
                      <a:pt x="2328" y="3396"/>
                    </a:lnTo>
                    <a:lnTo>
                      <a:pt x="2327" y="3396"/>
                    </a:lnTo>
                    <a:lnTo>
                      <a:pt x="2327" y="3398"/>
                    </a:lnTo>
                    <a:lnTo>
                      <a:pt x="2325" y="3398"/>
                    </a:lnTo>
                    <a:lnTo>
                      <a:pt x="2325" y="3400"/>
                    </a:lnTo>
                    <a:lnTo>
                      <a:pt x="2323" y="3400"/>
                    </a:lnTo>
                    <a:lnTo>
                      <a:pt x="2323" y="3401"/>
                    </a:lnTo>
                    <a:lnTo>
                      <a:pt x="2322" y="3401"/>
                    </a:lnTo>
                    <a:lnTo>
                      <a:pt x="2322" y="3403"/>
                    </a:lnTo>
                    <a:lnTo>
                      <a:pt x="2320" y="3403"/>
                    </a:lnTo>
                    <a:lnTo>
                      <a:pt x="2320" y="3405"/>
                    </a:lnTo>
                    <a:lnTo>
                      <a:pt x="2318" y="3405"/>
                    </a:lnTo>
                    <a:lnTo>
                      <a:pt x="2318" y="3406"/>
                    </a:lnTo>
                    <a:lnTo>
                      <a:pt x="2317" y="3406"/>
                    </a:lnTo>
                    <a:lnTo>
                      <a:pt x="2317" y="3408"/>
                    </a:lnTo>
                    <a:lnTo>
                      <a:pt x="2315" y="3408"/>
                    </a:lnTo>
                    <a:lnTo>
                      <a:pt x="2315" y="3410"/>
                    </a:lnTo>
                    <a:lnTo>
                      <a:pt x="2313" y="3410"/>
                    </a:lnTo>
                    <a:lnTo>
                      <a:pt x="2313" y="3411"/>
                    </a:lnTo>
                    <a:lnTo>
                      <a:pt x="2312" y="3411"/>
                    </a:lnTo>
                    <a:lnTo>
                      <a:pt x="2312" y="3413"/>
                    </a:lnTo>
                    <a:lnTo>
                      <a:pt x="2310" y="3413"/>
                    </a:lnTo>
                    <a:lnTo>
                      <a:pt x="2310" y="3415"/>
                    </a:lnTo>
                    <a:lnTo>
                      <a:pt x="2308" y="3415"/>
                    </a:lnTo>
                    <a:lnTo>
                      <a:pt x="2308" y="3418"/>
                    </a:lnTo>
                    <a:lnTo>
                      <a:pt x="2307" y="3418"/>
                    </a:lnTo>
                    <a:lnTo>
                      <a:pt x="2307" y="3420"/>
                    </a:lnTo>
                    <a:lnTo>
                      <a:pt x="2305" y="3420"/>
                    </a:lnTo>
                    <a:lnTo>
                      <a:pt x="2305" y="3421"/>
                    </a:lnTo>
                    <a:lnTo>
                      <a:pt x="2303" y="3421"/>
                    </a:lnTo>
                    <a:lnTo>
                      <a:pt x="2303" y="3423"/>
                    </a:lnTo>
                    <a:lnTo>
                      <a:pt x="2302" y="3423"/>
                    </a:lnTo>
                    <a:lnTo>
                      <a:pt x="2302" y="3425"/>
                    </a:lnTo>
                    <a:lnTo>
                      <a:pt x="2300" y="3425"/>
                    </a:lnTo>
                    <a:lnTo>
                      <a:pt x="2300" y="3426"/>
                    </a:lnTo>
                    <a:lnTo>
                      <a:pt x="2298" y="3426"/>
                    </a:lnTo>
                    <a:lnTo>
                      <a:pt x="2298" y="3428"/>
                    </a:lnTo>
                    <a:lnTo>
                      <a:pt x="2297" y="3428"/>
                    </a:lnTo>
                    <a:lnTo>
                      <a:pt x="2297" y="3430"/>
                    </a:lnTo>
                    <a:lnTo>
                      <a:pt x="2295" y="3430"/>
                    </a:lnTo>
                    <a:lnTo>
                      <a:pt x="2295" y="3431"/>
                    </a:lnTo>
                    <a:lnTo>
                      <a:pt x="2293" y="3431"/>
                    </a:lnTo>
                    <a:lnTo>
                      <a:pt x="2293" y="3433"/>
                    </a:lnTo>
                    <a:lnTo>
                      <a:pt x="2292" y="3433"/>
                    </a:lnTo>
                    <a:lnTo>
                      <a:pt x="2292" y="3435"/>
                    </a:lnTo>
                    <a:lnTo>
                      <a:pt x="2290" y="3435"/>
                    </a:lnTo>
                    <a:lnTo>
                      <a:pt x="2290" y="3436"/>
                    </a:lnTo>
                    <a:lnTo>
                      <a:pt x="2288" y="3436"/>
                    </a:lnTo>
                    <a:lnTo>
                      <a:pt x="2288" y="3438"/>
                    </a:lnTo>
                    <a:lnTo>
                      <a:pt x="2287" y="3438"/>
                    </a:lnTo>
                    <a:lnTo>
                      <a:pt x="2287" y="3440"/>
                    </a:lnTo>
                    <a:lnTo>
                      <a:pt x="2285" y="3440"/>
                    </a:lnTo>
                    <a:lnTo>
                      <a:pt x="2285" y="3441"/>
                    </a:lnTo>
                    <a:lnTo>
                      <a:pt x="2283" y="3441"/>
                    </a:lnTo>
                    <a:lnTo>
                      <a:pt x="2283" y="3443"/>
                    </a:lnTo>
                    <a:lnTo>
                      <a:pt x="2282" y="3443"/>
                    </a:lnTo>
                    <a:lnTo>
                      <a:pt x="2282" y="3445"/>
                    </a:lnTo>
                    <a:lnTo>
                      <a:pt x="2280" y="3445"/>
                    </a:lnTo>
                    <a:lnTo>
                      <a:pt x="2280" y="3446"/>
                    </a:lnTo>
                    <a:lnTo>
                      <a:pt x="2278" y="3446"/>
                    </a:lnTo>
                    <a:lnTo>
                      <a:pt x="2278" y="3448"/>
                    </a:lnTo>
                    <a:lnTo>
                      <a:pt x="2277" y="3448"/>
                    </a:lnTo>
                    <a:lnTo>
                      <a:pt x="2277" y="3450"/>
                    </a:lnTo>
                    <a:lnTo>
                      <a:pt x="2275" y="3450"/>
                    </a:lnTo>
                    <a:lnTo>
                      <a:pt x="2275" y="3451"/>
                    </a:lnTo>
                    <a:lnTo>
                      <a:pt x="2273" y="3451"/>
                    </a:lnTo>
                    <a:lnTo>
                      <a:pt x="2273" y="3453"/>
                    </a:lnTo>
                    <a:lnTo>
                      <a:pt x="2272" y="3453"/>
                    </a:lnTo>
                    <a:lnTo>
                      <a:pt x="2272" y="3455"/>
                    </a:lnTo>
                    <a:lnTo>
                      <a:pt x="2270" y="3455"/>
                    </a:lnTo>
                    <a:lnTo>
                      <a:pt x="2270" y="3456"/>
                    </a:lnTo>
                    <a:lnTo>
                      <a:pt x="2268" y="3456"/>
                    </a:lnTo>
                    <a:lnTo>
                      <a:pt x="2268" y="3458"/>
                    </a:lnTo>
                    <a:lnTo>
                      <a:pt x="2267" y="3458"/>
                    </a:lnTo>
                    <a:lnTo>
                      <a:pt x="2267" y="3460"/>
                    </a:lnTo>
                    <a:lnTo>
                      <a:pt x="2265" y="3460"/>
                    </a:lnTo>
                    <a:lnTo>
                      <a:pt x="2265" y="3461"/>
                    </a:lnTo>
                    <a:lnTo>
                      <a:pt x="2263" y="3461"/>
                    </a:lnTo>
                    <a:lnTo>
                      <a:pt x="2263" y="3463"/>
                    </a:lnTo>
                    <a:lnTo>
                      <a:pt x="2262" y="3463"/>
                    </a:lnTo>
                    <a:lnTo>
                      <a:pt x="2262" y="3465"/>
                    </a:lnTo>
                    <a:lnTo>
                      <a:pt x="2260" y="3465"/>
                    </a:lnTo>
                    <a:lnTo>
                      <a:pt x="2260" y="3466"/>
                    </a:lnTo>
                    <a:lnTo>
                      <a:pt x="2258" y="3466"/>
                    </a:lnTo>
                    <a:lnTo>
                      <a:pt x="2258" y="3468"/>
                    </a:lnTo>
                    <a:lnTo>
                      <a:pt x="2257" y="3468"/>
                    </a:lnTo>
                    <a:lnTo>
                      <a:pt x="2257" y="3471"/>
                    </a:lnTo>
                    <a:lnTo>
                      <a:pt x="2255" y="3471"/>
                    </a:lnTo>
                    <a:lnTo>
                      <a:pt x="2255" y="3473"/>
                    </a:lnTo>
                    <a:lnTo>
                      <a:pt x="2253" y="3473"/>
                    </a:lnTo>
                    <a:lnTo>
                      <a:pt x="2253" y="3475"/>
                    </a:lnTo>
                    <a:lnTo>
                      <a:pt x="2252" y="3475"/>
                    </a:lnTo>
                    <a:lnTo>
                      <a:pt x="2252" y="3476"/>
                    </a:lnTo>
                    <a:lnTo>
                      <a:pt x="2250" y="3476"/>
                    </a:lnTo>
                    <a:lnTo>
                      <a:pt x="2250" y="3478"/>
                    </a:lnTo>
                    <a:lnTo>
                      <a:pt x="2248" y="3478"/>
                    </a:lnTo>
                    <a:lnTo>
                      <a:pt x="2248" y="3480"/>
                    </a:lnTo>
                    <a:lnTo>
                      <a:pt x="2247" y="3480"/>
                    </a:lnTo>
                    <a:lnTo>
                      <a:pt x="2247" y="3481"/>
                    </a:lnTo>
                    <a:lnTo>
                      <a:pt x="2245" y="3481"/>
                    </a:lnTo>
                    <a:lnTo>
                      <a:pt x="2245" y="3483"/>
                    </a:lnTo>
                    <a:lnTo>
                      <a:pt x="2243" y="3483"/>
                    </a:lnTo>
                    <a:lnTo>
                      <a:pt x="2243" y="3485"/>
                    </a:lnTo>
                    <a:lnTo>
                      <a:pt x="2242" y="3485"/>
                    </a:lnTo>
                    <a:lnTo>
                      <a:pt x="2242" y="3486"/>
                    </a:lnTo>
                    <a:lnTo>
                      <a:pt x="2240" y="3486"/>
                    </a:lnTo>
                    <a:lnTo>
                      <a:pt x="2240" y="3488"/>
                    </a:lnTo>
                    <a:lnTo>
                      <a:pt x="2238" y="3488"/>
                    </a:lnTo>
                    <a:lnTo>
                      <a:pt x="2238" y="3490"/>
                    </a:lnTo>
                    <a:lnTo>
                      <a:pt x="2237" y="3490"/>
                    </a:lnTo>
                    <a:lnTo>
                      <a:pt x="2237" y="3491"/>
                    </a:lnTo>
                    <a:lnTo>
                      <a:pt x="2235" y="3491"/>
                    </a:lnTo>
                    <a:lnTo>
                      <a:pt x="2235" y="3493"/>
                    </a:lnTo>
                    <a:lnTo>
                      <a:pt x="2233" y="3493"/>
                    </a:lnTo>
                    <a:lnTo>
                      <a:pt x="2233" y="3495"/>
                    </a:lnTo>
                    <a:lnTo>
                      <a:pt x="2232" y="3495"/>
                    </a:lnTo>
                    <a:lnTo>
                      <a:pt x="2232" y="3496"/>
                    </a:lnTo>
                    <a:lnTo>
                      <a:pt x="2230" y="3496"/>
                    </a:lnTo>
                    <a:lnTo>
                      <a:pt x="2230" y="3498"/>
                    </a:lnTo>
                    <a:lnTo>
                      <a:pt x="2228" y="3498"/>
                    </a:lnTo>
                    <a:lnTo>
                      <a:pt x="2228" y="3500"/>
                    </a:lnTo>
                    <a:lnTo>
                      <a:pt x="2227" y="3500"/>
                    </a:lnTo>
                    <a:lnTo>
                      <a:pt x="2227" y="3501"/>
                    </a:lnTo>
                    <a:lnTo>
                      <a:pt x="2225" y="3501"/>
                    </a:lnTo>
                    <a:lnTo>
                      <a:pt x="2225" y="3503"/>
                    </a:lnTo>
                    <a:lnTo>
                      <a:pt x="2223" y="3503"/>
                    </a:lnTo>
                    <a:lnTo>
                      <a:pt x="2223" y="3505"/>
                    </a:lnTo>
                    <a:lnTo>
                      <a:pt x="2222" y="3505"/>
                    </a:lnTo>
                    <a:lnTo>
                      <a:pt x="2222" y="3506"/>
                    </a:lnTo>
                    <a:lnTo>
                      <a:pt x="2220" y="3506"/>
                    </a:lnTo>
                    <a:lnTo>
                      <a:pt x="2220" y="3508"/>
                    </a:lnTo>
                    <a:lnTo>
                      <a:pt x="2218" y="3508"/>
                    </a:lnTo>
                    <a:lnTo>
                      <a:pt x="2218" y="3510"/>
                    </a:lnTo>
                    <a:lnTo>
                      <a:pt x="2217" y="3510"/>
                    </a:lnTo>
                    <a:lnTo>
                      <a:pt x="2217" y="3513"/>
                    </a:lnTo>
                    <a:lnTo>
                      <a:pt x="2215" y="3513"/>
                    </a:lnTo>
                    <a:lnTo>
                      <a:pt x="2215" y="3515"/>
                    </a:lnTo>
                    <a:lnTo>
                      <a:pt x="2213" y="3515"/>
                    </a:lnTo>
                    <a:lnTo>
                      <a:pt x="2213" y="3516"/>
                    </a:lnTo>
                    <a:lnTo>
                      <a:pt x="2212" y="3516"/>
                    </a:lnTo>
                    <a:lnTo>
                      <a:pt x="2212" y="3518"/>
                    </a:lnTo>
                    <a:lnTo>
                      <a:pt x="2210" y="3518"/>
                    </a:lnTo>
                    <a:lnTo>
                      <a:pt x="2210" y="3520"/>
                    </a:lnTo>
                    <a:lnTo>
                      <a:pt x="2208" y="3520"/>
                    </a:lnTo>
                    <a:lnTo>
                      <a:pt x="2208" y="3521"/>
                    </a:lnTo>
                    <a:lnTo>
                      <a:pt x="2207" y="3521"/>
                    </a:lnTo>
                    <a:lnTo>
                      <a:pt x="2207" y="3523"/>
                    </a:lnTo>
                    <a:lnTo>
                      <a:pt x="2205" y="3523"/>
                    </a:lnTo>
                    <a:lnTo>
                      <a:pt x="2205" y="3525"/>
                    </a:lnTo>
                    <a:lnTo>
                      <a:pt x="2203" y="3525"/>
                    </a:lnTo>
                    <a:lnTo>
                      <a:pt x="2203" y="3526"/>
                    </a:lnTo>
                    <a:lnTo>
                      <a:pt x="2202" y="3526"/>
                    </a:lnTo>
                    <a:lnTo>
                      <a:pt x="2202" y="3528"/>
                    </a:lnTo>
                    <a:lnTo>
                      <a:pt x="2200" y="3528"/>
                    </a:lnTo>
                    <a:lnTo>
                      <a:pt x="2200" y="3530"/>
                    </a:lnTo>
                    <a:lnTo>
                      <a:pt x="2198" y="3530"/>
                    </a:lnTo>
                    <a:lnTo>
                      <a:pt x="2198" y="3531"/>
                    </a:lnTo>
                    <a:lnTo>
                      <a:pt x="2197" y="3531"/>
                    </a:lnTo>
                    <a:lnTo>
                      <a:pt x="2197" y="3533"/>
                    </a:lnTo>
                    <a:lnTo>
                      <a:pt x="2195" y="3533"/>
                    </a:lnTo>
                    <a:lnTo>
                      <a:pt x="2195" y="3535"/>
                    </a:lnTo>
                    <a:lnTo>
                      <a:pt x="2193" y="3535"/>
                    </a:lnTo>
                    <a:lnTo>
                      <a:pt x="2193" y="3536"/>
                    </a:lnTo>
                    <a:lnTo>
                      <a:pt x="2192" y="3536"/>
                    </a:lnTo>
                    <a:lnTo>
                      <a:pt x="2192" y="3538"/>
                    </a:lnTo>
                    <a:lnTo>
                      <a:pt x="2190" y="3538"/>
                    </a:lnTo>
                    <a:lnTo>
                      <a:pt x="2190" y="3540"/>
                    </a:lnTo>
                    <a:lnTo>
                      <a:pt x="2188" y="3540"/>
                    </a:lnTo>
                    <a:lnTo>
                      <a:pt x="2188" y="3543"/>
                    </a:lnTo>
                    <a:lnTo>
                      <a:pt x="2187" y="3543"/>
                    </a:lnTo>
                    <a:lnTo>
                      <a:pt x="2187" y="3545"/>
                    </a:lnTo>
                    <a:lnTo>
                      <a:pt x="2185" y="3545"/>
                    </a:lnTo>
                    <a:lnTo>
                      <a:pt x="2185" y="3546"/>
                    </a:lnTo>
                    <a:lnTo>
                      <a:pt x="2183" y="3546"/>
                    </a:lnTo>
                    <a:lnTo>
                      <a:pt x="2183" y="3548"/>
                    </a:lnTo>
                    <a:lnTo>
                      <a:pt x="2182" y="3548"/>
                    </a:lnTo>
                    <a:lnTo>
                      <a:pt x="2182" y="3550"/>
                    </a:lnTo>
                    <a:lnTo>
                      <a:pt x="2180" y="3550"/>
                    </a:lnTo>
                    <a:lnTo>
                      <a:pt x="2180" y="3551"/>
                    </a:lnTo>
                    <a:lnTo>
                      <a:pt x="2178" y="3551"/>
                    </a:lnTo>
                    <a:lnTo>
                      <a:pt x="2178" y="3553"/>
                    </a:lnTo>
                    <a:lnTo>
                      <a:pt x="2177" y="3553"/>
                    </a:lnTo>
                    <a:lnTo>
                      <a:pt x="2177" y="3555"/>
                    </a:lnTo>
                    <a:lnTo>
                      <a:pt x="2175" y="3555"/>
                    </a:lnTo>
                    <a:lnTo>
                      <a:pt x="2175" y="3556"/>
                    </a:lnTo>
                    <a:lnTo>
                      <a:pt x="2173" y="3556"/>
                    </a:lnTo>
                    <a:lnTo>
                      <a:pt x="2173" y="3558"/>
                    </a:lnTo>
                    <a:lnTo>
                      <a:pt x="2172" y="3558"/>
                    </a:lnTo>
                    <a:lnTo>
                      <a:pt x="2172" y="3560"/>
                    </a:lnTo>
                    <a:lnTo>
                      <a:pt x="2170" y="3560"/>
                    </a:lnTo>
                    <a:lnTo>
                      <a:pt x="2170" y="3561"/>
                    </a:lnTo>
                    <a:lnTo>
                      <a:pt x="2168" y="3561"/>
                    </a:lnTo>
                    <a:lnTo>
                      <a:pt x="2168" y="3563"/>
                    </a:lnTo>
                    <a:lnTo>
                      <a:pt x="2167" y="3563"/>
                    </a:lnTo>
                    <a:lnTo>
                      <a:pt x="2167" y="3565"/>
                    </a:lnTo>
                    <a:lnTo>
                      <a:pt x="2165" y="3565"/>
                    </a:lnTo>
                    <a:lnTo>
                      <a:pt x="2165" y="3566"/>
                    </a:lnTo>
                    <a:lnTo>
                      <a:pt x="2163" y="3566"/>
                    </a:lnTo>
                    <a:lnTo>
                      <a:pt x="2163" y="3568"/>
                    </a:lnTo>
                    <a:lnTo>
                      <a:pt x="2162" y="3568"/>
                    </a:lnTo>
                    <a:lnTo>
                      <a:pt x="2162" y="3571"/>
                    </a:lnTo>
                    <a:lnTo>
                      <a:pt x="2160" y="3571"/>
                    </a:lnTo>
                    <a:lnTo>
                      <a:pt x="2160" y="3573"/>
                    </a:lnTo>
                    <a:lnTo>
                      <a:pt x="2158" y="3573"/>
                    </a:lnTo>
                    <a:lnTo>
                      <a:pt x="2158" y="3575"/>
                    </a:lnTo>
                    <a:lnTo>
                      <a:pt x="2157" y="3575"/>
                    </a:lnTo>
                    <a:lnTo>
                      <a:pt x="2157" y="3576"/>
                    </a:lnTo>
                    <a:lnTo>
                      <a:pt x="2155" y="3576"/>
                    </a:lnTo>
                    <a:lnTo>
                      <a:pt x="2155" y="3578"/>
                    </a:lnTo>
                    <a:lnTo>
                      <a:pt x="2153" y="3578"/>
                    </a:lnTo>
                    <a:lnTo>
                      <a:pt x="2153" y="3580"/>
                    </a:lnTo>
                    <a:lnTo>
                      <a:pt x="2152" y="3580"/>
                    </a:lnTo>
                    <a:lnTo>
                      <a:pt x="2152" y="3581"/>
                    </a:lnTo>
                    <a:lnTo>
                      <a:pt x="2150" y="3581"/>
                    </a:lnTo>
                    <a:lnTo>
                      <a:pt x="2150" y="3583"/>
                    </a:lnTo>
                    <a:lnTo>
                      <a:pt x="2148" y="3583"/>
                    </a:lnTo>
                    <a:lnTo>
                      <a:pt x="2148" y="3585"/>
                    </a:lnTo>
                    <a:lnTo>
                      <a:pt x="2147" y="3585"/>
                    </a:lnTo>
                    <a:lnTo>
                      <a:pt x="2147" y="3586"/>
                    </a:lnTo>
                    <a:lnTo>
                      <a:pt x="2145" y="3586"/>
                    </a:lnTo>
                    <a:lnTo>
                      <a:pt x="2145" y="3588"/>
                    </a:lnTo>
                    <a:lnTo>
                      <a:pt x="2143" y="3588"/>
                    </a:lnTo>
                    <a:lnTo>
                      <a:pt x="2143" y="3590"/>
                    </a:lnTo>
                    <a:lnTo>
                      <a:pt x="2142" y="3590"/>
                    </a:lnTo>
                    <a:lnTo>
                      <a:pt x="2142" y="3591"/>
                    </a:lnTo>
                    <a:lnTo>
                      <a:pt x="2140" y="3591"/>
                    </a:lnTo>
                    <a:lnTo>
                      <a:pt x="2140" y="3595"/>
                    </a:lnTo>
                    <a:lnTo>
                      <a:pt x="2138" y="3595"/>
                    </a:lnTo>
                    <a:lnTo>
                      <a:pt x="2138" y="3596"/>
                    </a:lnTo>
                    <a:lnTo>
                      <a:pt x="2137" y="3596"/>
                    </a:lnTo>
                    <a:lnTo>
                      <a:pt x="2137" y="3598"/>
                    </a:lnTo>
                    <a:lnTo>
                      <a:pt x="2135" y="3598"/>
                    </a:lnTo>
                    <a:lnTo>
                      <a:pt x="2135" y="3600"/>
                    </a:lnTo>
                    <a:lnTo>
                      <a:pt x="2133" y="3600"/>
                    </a:lnTo>
                    <a:lnTo>
                      <a:pt x="2133" y="3601"/>
                    </a:lnTo>
                    <a:lnTo>
                      <a:pt x="2132" y="3601"/>
                    </a:lnTo>
                    <a:lnTo>
                      <a:pt x="2132" y="3603"/>
                    </a:lnTo>
                    <a:lnTo>
                      <a:pt x="2130" y="3603"/>
                    </a:lnTo>
                    <a:lnTo>
                      <a:pt x="2130" y="3605"/>
                    </a:lnTo>
                    <a:lnTo>
                      <a:pt x="2128" y="3605"/>
                    </a:lnTo>
                    <a:lnTo>
                      <a:pt x="2128" y="3606"/>
                    </a:lnTo>
                    <a:lnTo>
                      <a:pt x="2127" y="3606"/>
                    </a:lnTo>
                    <a:lnTo>
                      <a:pt x="2127" y="3608"/>
                    </a:lnTo>
                    <a:lnTo>
                      <a:pt x="2125" y="3608"/>
                    </a:lnTo>
                    <a:lnTo>
                      <a:pt x="2125" y="3610"/>
                    </a:lnTo>
                    <a:lnTo>
                      <a:pt x="2123" y="3610"/>
                    </a:lnTo>
                    <a:lnTo>
                      <a:pt x="2123" y="3611"/>
                    </a:lnTo>
                    <a:lnTo>
                      <a:pt x="2122" y="3611"/>
                    </a:lnTo>
                    <a:lnTo>
                      <a:pt x="2122" y="3613"/>
                    </a:lnTo>
                    <a:lnTo>
                      <a:pt x="2120" y="3613"/>
                    </a:lnTo>
                    <a:lnTo>
                      <a:pt x="2120" y="3615"/>
                    </a:lnTo>
                    <a:lnTo>
                      <a:pt x="2118" y="3615"/>
                    </a:lnTo>
                    <a:lnTo>
                      <a:pt x="2118" y="3616"/>
                    </a:lnTo>
                    <a:lnTo>
                      <a:pt x="2117" y="3616"/>
                    </a:lnTo>
                    <a:lnTo>
                      <a:pt x="2117" y="3620"/>
                    </a:lnTo>
                    <a:lnTo>
                      <a:pt x="2115" y="3620"/>
                    </a:lnTo>
                    <a:lnTo>
                      <a:pt x="2115" y="3621"/>
                    </a:lnTo>
                    <a:lnTo>
                      <a:pt x="2113" y="3621"/>
                    </a:lnTo>
                    <a:lnTo>
                      <a:pt x="2113" y="3623"/>
                    </a:lnTo>
                    <a:lnTo>
                      <a:pt x="2112" y="3623"/>
                    </a:lnTo>
                    <a:lnTo>
                      <a:pt x="2112" y="3625"/>
                    </a:lnTo>
                    <a:lnTo>
                      <a:pt x="2110" y="3625"/>
                    </a:lnTo>
                    <a:lnTo>
                      <a:pt x="2110" y="3626"/>
                    </a:lnTo>
                    <a:lnTo>
                      <a:pt x="2108" y="3626"/>
                    </a:lnTo>
                    <a:lnTo>
                      <a:pt x="2108" y="3628"/>
                    </a:lnTo>
                    <a:lnTo>
                      <a:pt x="2107" y="3628"/>
                    </a:lnTo>
                    <a:lnTo>
                      <a:pt x="2107" y="3630"/>
                    </a:lnTo>
                    <a:lnTo>
                      <a:pt x="2105" y="3630"/>
                    </a:lnTo>
                    <a:lnTo>
                      <a:pt x="2105" y="3631"/>
                    </a:lnTo>
                    <a:lnTo>
                      <a:pt x="2103" y="3631"/>
                    </a:lnTo>
                    <a:lnTo>
                      <a:pt x="2103" y="3633"/>
                    </a:lnTo>
                    <a:lnTo>
                      <a:pt x="2102" y="3633"/>
                    </a:lnTo>
                    <a:lnTo>
                      <a:pt x="2102" y="3635"/>
                    </a:lnTo>
                    <a:lnTo>
                      <a:pt x="2100" y="3635"/>
                    </a:lnTo>
                    <a:lnTo>
                      <a:pt x="2100" y="3636"/>
                    </a:lnTo>
                    <a:lnTo>
                      <a:pt x="2098" y="3636"/>
                    </a:lnTo>
                    <a:lnTo>
                      <a:pt x="2098" y="3640"/>
                    </a:lnTo>
                    <a:lnTo>
                      <a:pt x="2097" y="3640"/>
                    </a:lnTo>
                    <a:lnTo>
                      <a:pt x="2097" y="3641"/>
                    </a:lnTo>
                    <a:lnTo>
                      <a:pt x="2095" y="3641"/>
                    </a:lnTo>
                    <a:lnTo>
                      <a:pt x="2095" y="3643"/>
                    </a:lnTo>
                    <a:lnTo>
                      <a:pt x="2093" y="3643"/>
                    </a:lnTo>
                    <a:lnTo>
                      <a:pt x="2093" y="3645"/>
                    </a:lnTo>
                    <a:lnTo>
                      <a:pt x="2092" y="3645"/>
                    </a:lnTo>
                    <a:lnTo>
                      <a:pt x="2092" y="3646"/>
                    </a:lnTo>
                    <a:lnTo>
                      <a:pt x="2090" y="3646"/>
                    </a:lnTo>
                    <a:lnTo>
                      <a:pt x="2090" y="3648"/>
                    </a:lnTo>
                    <a:lnTo>
                      <a:pt x="2088" y="3648"/>
                    </a:lnTo>
                    <a:lnTo>
                      <a:pt x="2088" y="3650"/>
                    </a:lnTo>
                    <a:lnTo>
                      <a:pt x="2087" y="3650"/>
                    </a:lnTo>
                    <a:lnTo>
                      <a:pt x="2087" y="3651"/>
                    </a:lnTo>
                    <a:lnTo>
                      <a:pt x="2085" y="3651"/>
                    </a:lnTo>
                    <a:lnTo>
                      <a:pt x="2085" y="3653"/>
                    </a:lnTo>
                    <a:lnTo>
                      <a:pt x="2083" y="3653"/>
                    </a:lnTo>
                    <a:lnTo>
                      <a:pt x="2083" y="3655"/>
                    </a:lnTo>
                    <a:lnTo>
                      <a:pt x="2082" y="3655"/>
                    </a:lnTo>
                    <a:lnTo>
                      <a:pt x="2082" y="3656"/>
                    </a:lnTo>
                    <a:lnTo>
                      <a:pt x="2080" y="3656"/>
                    </a:lnTo>
                    <a:lnTo>
                      <a:pt x="2080" y="3660"/>
                    </a:lnTo>
                    <a:lnTo>
                      <a:pt x="2078" y="3660"/>
                    </a:lnTo>
                    <a:lnTo>
                      <a:pt x="2078" y="3661"/>
                    </a:lnTo>
                    <a:lnTo>
                      <a:pt x="2077" y="3661"/>
                    </a:lnTo>
                    <a:lnTo>
                      <a:pt x="2077" y="3663"/>
                    </a:lnTo>
                    <a:lnTo>
                      <a:pt x="2075" y="3663"/>
                    </a:lnTo>
                    <a:lnTo>
                      <a:pt x="2075" y="3665"/>
                    </a:lnTo>
                    <a:lnTo>
                      <a:pt x="2073" y="3665"/>
                    </a:lnTo>
                    <a:lnTo>
                      <a:pt x="2073" y="3666"/>
                    </a:lnTo>
                    <a:lnTo>
                      <a:pt x="2072" y="3666"/>
                    </a:lnTo>
                    <a:lnTo>
                      <a:pt x="2072" y="3668"/>
                    </a:lnTo>
                    <a:lnTo>
                      <a:pt x="2070" y="3668"/>
                    </a:lnTo>
                    <a:lnTo>
                      <a:pt x="2070" y="3670"/>
                    </a:lnTo>
                    <a:lnTo>
                      <a:pt x="2068" y="3670"/>
                    </a:lnTo>
                    <a:lnTo>
                      <a:pt x="2068" y="3671"/>
                    </a:lnTo>
                    <a:lnTo>
                      <a:pt x="2067" y="3671"/>
                    </a:lnTo>
                    <a:lnTo>
                      <a:pt x="2067" y="3673"/>
                    </a:lnTo>
                    <a:lnTo>
                      <a:pt x="2065" y="3673"/>
                    </a:lnTo>
                    <a:lnTo>
                      <a:pt x="2065" y="3675"/>
                    </a:lnTo>
                    <a:lnTo>
                      <a:pt x="2063" y="3675"/>
                    </a:lnTo>
                    <a:lnTo>
                      <a:pt x="2063" y="3676"/>
                    </a:lnTo>
                    <a:lnTo>
                      <a:pt x="2062" y="3676"/>
                    </a:lnTo>
                    <a:lnTo>
                      <a:pt x="2062" y="3680"/>
                    </a:lnTo>
                    <a:lnTo>
                      <a:pt x="2060" y="3680"/>
                    </a:lnTo>
                    <a:lnTo>
                      <a:pt x="2060" y="3681"/>
                    </a:lnTo>
                    <a:lnTo>
                      <a:pt x="2058" y="3681"/>
                    </a:lnTo>
                    <a:lnTo>
                      <a:pt x="2058" y="3683"/>
                    </a:lnTo>
                    <a:lnTo>
                      <a:pt x="2057" y="3683"/>
                    </a:lnTo>
                    <a:lnTo>
                      <a:pt x="2057" y="3685"/>
                    </a:lnTo>
                    <a:lnTo>
                      <a:pt x="2055" y="3685"/>
                    </a:lnTo>
                    <a:lnTo>
                      <a:pt x="2055" y="3686"/>
                    </a:lnTo>
                    <a:lnTo>
                      <a:pt x="2053" y="3686"/>
                    </a:lnTo>
                    <a:lnTo>
                      <a:pt x="2053" y="3688"/>
                    </a:lnTo>
                    <a:lnTo>
                      <a:pt x="2052" y="3688"/>
                    </a:lnTo>
                    <a:lnTo>
                      <a:pt x="2052" y="3690"/>
                    </a:lnTo>
                    <a:lnTo>
                      <a:pt x="2050" y="3690"/>
                    </a:lnTo>
                    <a:lnTo>
                      <a:pt x="2050" y="3691"/>
                    </a:lnTo>
                    <a:lnTo>
                      <a:pt x="2048" y="3691"/>
                    </a:lnTo>
                    <a:lnTo>
                      <a:pt x="2048" y="3693"/>
                    </a:lnTo>
                    <a:lnTo>
                      <a:pt x="2047" y="3693"/>
                    </a:lnTo>
                    <a:lnTo>
                      <a:pt x="2047" y="3695"/>
                    </a:lnTo>
                    <a:lnTo>
                      <a:pt x="2045" y="3695"/>
                    </a:lnTo>
                    <a:lnTo>
                      <a:pt x="2045" y="3698"/>
                    </a:lnTo>
                    <a:lnTo>
                      <a:pt x="2043" y="3698"/>
                    </a:lnTo>
                    <a:lnTo>
                      <a:pt x="2043" y="3700"/>
                    </a:lnTo>
                    <a:lnTo>
                      <a:pt x="2042" y="3700"/>
                    </a:lnTo>
                    <a:lnTo>
                      <a:pt x="2042" y="3701"/>
                    </a:lnTo>
                    <a:lnTo>
                      <a:pt x="2040" y="3701"/>
                    </a:lnTo>
                    <a:lnTo>
                      <a:pt x="2040" y="3703"/>
                    </a:lnTo>
                    <a:lnTo>
                      <a:pt x="2038" y="3703"/>
                    </a:lnTo>
                    <a:lnTo>
                      <a:pt x="2038" y="3705"/>
                    </a:lnTo>
                    <a:lnTo>
                      <a:pt x="2037" y="3705"/>
                    </a:lnTo>
                    <a:lnTo>
                      <a:pt x="2037" y="3706"/>
                    </a:lnTo>
                    <a:lnTo>
                      <a:pt x="2035" y="3706"/>
                    </a:lnTo>
                    <a:lnTo>
                      <a:pt x="2035" y="3708"/>
                    </a:lnTo>
                    <a:lnTo>
                      <a:pt x="2033" y="3708"/>
                    </a:lnTo>
                    <a:lnTo>
                      <a:pt x="2033" y="3710"/>
                    </a:lnTo>
                    <a:lnTo>
                      <a:pt x="2032" y="3710"/>
                    </a:lnTo>
                    <a:lnTo>
                      <a:pt x="2032" y="3711"/>
                    </a:lnTo>
                    <a:lnTo>
                      <a:pt x="2030" y="3711"/>
                    </a:lnTo>
                    <a:lnTo>
                      <a:pt x="2030" y="3715"/>
                    </a:lnTo>
                    <a:lnTo>
                      <a:pt x="2028" y="3715"/>
                    </a:lnTo>
                    <a:lnTo>
                      <a:pt x="2028" y="3716"/>
                    </a:lnTo>
                    <a:lnTo>
                      <a:pt x="2027" y="3716"/>
                    </a:lnTo>
                    <a:lnTo>
                      <a:pt x="2027" y="3718"/>
                    </a:lnTo>
                    <a:lnTo>
                      <a:pt x="2025" y="3718"/>
                    </a:lnTo>
                    <a:lnTo>
                      <a:pt x="2025" y="3720"/>
                    </a:lnTo>
                    <a:lnTo>
                      <a:pt x="2023" y="3720"/>
                    </a:lnTo>
                    <a:lnTo>
                      <a:pt x="2023" y="3721"/>
                    </a:lnTo>
                    <a:lnTo>
                      <a:pt x="2022" y="3721"/>
                    </a:lnTo>
                    <a:lnTo>
                      <a:pt x="2022" y="3723"/>
                    </a:lnTo>
                    <a:lnTo>
                      <a:pt x="2020" y="3723"/>
                    </a:lnTo>
                    <a:lnTo>
                      <a:pt x="2020" y="3725"/>
                    </a:lnTo>
                    <a:lnTo>
                      <a:pt x="2018" y="3725"/>
                    </a:lnTo>
                    <a:lnTo>
                      <a:pt x="2018" y="3726"/>
                    </a:lnTo>
                    <a:lnTo>
                      <a:pt x="2017" y="3726"/>
                    </a:lnTo>
                    <a:lnTo>
                      <a:pt x="2017" y="3728"/>
                    </a:lnTo>
                    <a:lnTo>
                      <a:pt x="2015" y="3728"/>
                    </a:lnTo>
                    <a:lnTo>
                      <a:pt x="2015" y="3731"/>
                    </a:lnTo>
                    <a:lnTo>
                      <a:pt x="2013" y="3731"/>
                    </a:lnTo>
                    <a:lnTo>
                      <a:pt x="2013" y="3733"/>
                    </a:lnTo>
                    <a:lnTo>
                      <a:pt x="2012" y="3733"/>
                    </a:lnTo>
                    <a:lnTo>
                      <a:pt x="2012" y="3735"/>
                    </a:lnTo>
                    <a:lnTo>
                      <a:pt x="2010" y="3735"/>
                    </a:lnTo>
                    <a:lnTo>
                      <a:pt x="2010" y="3736"/>
                    </a:lnTo>
                    <a:lnTo>
                      <a:pt x="2008" y="3736"/>
                    </a:lnTo>
                    <a:lnTo>
                      <a:pt x="2008" y="3738"/>
                    </a:lnTo>
                    <a:lnTo>
                      <a:pt x="2007" y="3738"/>
                    </a:lnTo>
                    <a:lnTo>
                      <a:pt x="2007" y="3740"/>
                    </a:lnTo>
                    <a:lnTo>
                      <a:pt x="2005" y="3740"/>
                    </a:lnTo>
                    <a:lnTo>
                      <a:pt x="2005" y="3741"/>
                    </a:lnTo>
                    <a:lnTo>
                      <a:pt x="2003" y="3741"/>
                    </a:lnTo>
                    <a:lnTo>
                      <a:pt x="2003" y="3743"/>
                    </a:lnTo>
                    <a:lnTo>
                      <a:pt x="2002" y="3743"/>
                    </a:lnTo>
                    <a:lnTo>
                      <a:pt x="2002" y="3745"/>
                    </a:lnTo>
                    <a:lnTo>
                      <a:pt x="2000" y="3745"/>
                    </a:lnTo>
                    <a:lnTo>
                      <a:pt x="2000" y="3748"/>
                    </a:lnTo>
                    <a:lnTo>
                      <a:pt x="1998" y="3748"/>
                    </a:lnTo>
                    <a:lnTo>
                      <a:pt x="1998" y="3750"/>
                    </a:lnTo>
                    <a:lnTo>
                      <a:pt x="1997" y="3750"/>
                    </a:lnTo>
                    <a:lnTo>
                      <a:pt x="1997" y="3751"/>
                    </a:lnTo>
                    <a:lnTo>
                      <a:pt x="1995" y="3751"/>
                    </a:lnTo>
                    <a:lnTo>
                      <a:pt x="1995" y="3753"/>
                    </a:lnTo>
                    <a:lnTo>
                      <a:pt x="1993" y="3753"/>
                    </a:lnTo>
                    <a:lnTo>
                      <a:pt x="1993" y="3755"/>
                    </a:lnTo>
                    <a:lnTo>
                      <a:pt x="1992" y="3755"/>
                    </a:lnTo>
                    <a:lnTo>
                      <a:pt x="1992" y="3756"/>
                    </a:lnTo>
                    <a:lnTo>
                      <a:pt x="1990" y="3756"/>
                    </a:lnTo>
                    <a:lnTo>
                      <a:pt x="1990" y="3758"/>
                    </a:lnTo>
                    <a:lnTo>
                      <a:pt x="1988" y="3758"/>
                    </a:lnTo>
                    <a:lnTo>
                      <a:pt x="1988" y="3760"/>
                    </a:lnTo>
                    <a:lnTo>
                      <a:pt x="1987" y="3760"/>
                    </a:lnTo>
                    <a:lnTo>
                      <a:pt x="1987" y="3763"/>
                    </a:lnTo>
                    <a:lnTo>
                      <a:pt x="1985" y="3763"/>
                    </a:lnTo>
                    <a:lnTo>
                      <a:pt x="1985" y="3765"/>
                    </a:lnTo>
                    <a:lnTo>
                      <a:pt x="1983" y="3765"/>
                    </a:lnTo>
                    <a:lnTo>
                      <a:pt x="1983" y="3766"/>
                    </a:lnTo>
                    <a:lnTo>
                      <a:pt x="1982" y="3766"/>
                    </a:lnTo>
                    <a:lnTo>
                      <a:pt x="1982" y="3768"/>
                    </a:lnTo>
                    <a:lnTo>
                      <a:pt x="1980" y="3768"/>
                    </a:lnTo>
                    <a:lnTo>
                      <a:pt x="1980" y="3770"/>
                    </a:lnTo>
                    <a:lnTo>
                      <a:pt x="1978" y="3770"/>
                    </a:lnTo>
                    <a:lnTo>
                      <a:pt x="1978" y="3771"/>
                    </a:lnTo>
                    <a:lnTo>
                      <a:pt x="1977" y="3771"/>
                    </a:lnTo>
                    <a:lnTo>
                      <a:pt x="1977" y="3773"/>
                    </a:lnTo>
                    <a:lnTo>
                      <a:pt x="1975" y="3773"/>
                    </a:lnTo>
                    <a:lnTo>
                      <a:pt x="1975" y="3775"/>
                    </a:lnTo>
                    <a:lnTo>
                      <a:pt x="1973" y="3775"/>
                    </a:lnTo>
                    <a:lnTo>
                      <a:pt x="1973" y="3778"/>
                    </a:lnTo>
                    <a:lnTo>
                      <a:pt x="1972" y="3778"/>
                    </a:lnTo>
                    <a:lnTo>
                      <a:pt x="1972" y="3780"/>
                    </a:lnTo>
                    <a:lnTo>
                      <a:pt x="1970" y="3780"/>
                    </a:lnTo>
                    <a:lnTo>
                      <a:pt x="1970" y="3781"/>
                    </a:lnTo>
                    <a:lnTo>
                      <a:pt x="1968" y="3781"/>
                    </a:lnTo>
                    <a:lnTo>
                      <a:pt x="1968" y="3783"/>
                    </a:lnTo>
                    <a:lnTo>
                      <a:pt x="1967" y="3783"/>
                    </a:lnTo>
                    <a:lnTo>
                      <a:pt x="1967" y="3785"/>
                    </a:lnTo>
                    <a:lnTo>
                      <a:pt x="1965" y="3785"/>
                    </a:lnTo>
                    <a:lnTo>
                      <a:pt x="1965" y="3786"/>
                    </a:lnTo>
                    <a:lnTo>
                      <a:pt x="1963" y="3786"/>
                    </a:lnTo>
                    <a:lnTo>
                      <a:pt x="1963" y="3788"/>
                    </a:lnTo>
                    <a:lnTo>
                      <a:pt x="1962" y="3788"/>
                    </a:lnTo>
                    <a:lnTo>
                      <a:pt x="1962" y="3790"/>
                    </a:lnTo>
                    <a:lnTo>
                      <a:pt x="1960" y="3790"/>
                    </a:lnTo>
                    <a:lnTo>
                      <a:pt x="1960" y="3793"/>
                    </a:lnTo>
                    <a:lnTo>
                      <a:pt x="1958" y="3793"/>
                    </a:lnTo>
                    <a:lnTo>
                      <a:pt x="1958" y="3795"/>
                    </a:lnTo>
                    <a:lnTo>
                      <a:pt x="1957" y="3795"/>
                    </a:lnTo>
                    <a:lnTo>
                      <a:pt x="1957" y="3796"/>
                    </a:lnTo>
                    <a:lnTo>
                      <a:pt x="1955" y="3796"/>
                    </a:lnTo>
                    <a:lnTo>
                      <a:pt x="1955" y="3798"/>
                    </a:lnTo>
                    <a:lnTo>
                      <a:pt x="1953" y="3798"/>
                    </a:lnTo>
                    <a:lnTo>
                      <a:pt x="1953" y="3800"/>
                    </a:lnTo>
                    <a:lnTo>
                      <a:pt x="1952" y="3800"/>
                    </a:lnTo>
                    <a:lnTo>
                      <a:pt x="1952" y="3801"/>
                    </a:lnTo>
                    <a:lnTo>
                      <a:pt x="1950" y="3801"/>
                    </a:lnTo>
                    <a:lnTo>
                      <a:pt x="1950" y="3803"/>
                    </a:lnTo>
                    <a:lnTo>
                      <a:pt x="1948" y="3803"/>
                    </a:lnTo>
                    <a:lnTo>
                      <a:pt x="1948" y="3806"/>
                    </a:lnTo>
                    <a:lnTo>
                      <a:pt x="1947" y="3806"/>
                    </a:lnTo>
                    <a:lnTo>
                      <a:pt x="1947" y="3808"/>
                    </a:lnTo>
                    <a:lnTo>
                      <a:pt x="1945" y="3808"/>
                    </a:lnTo>
                    <a:lnTo>
                      <a:pt x="1945" y="3810"/>
                    </a:lnTo>
                    <a:lnTo>
                      <a:pt x="1943" y="3810"/>
                    </a:lnTo>
                    <a:lnTo>
                      <a:pt x="1943" y="3811"/>
                    </a:lnTo>
                    <a:lnTo>
                      <a:pt x="1942" y="3811"/>
                    </a:lnTo>
                    <a:lnTo>
                      <a:pt x="1942" y="3813"/>
                    </a:lnTo>
                    <a:lnTo>
                      <a:pt x="1940" y="3813"/>
                    </a:lnTo>
                    <a:lnTo>
                      <a:pt x="1940" y="3815"/>
                    </a:lnTo>
                    <a:lnTo>
                      <a:pt x="1938" y="3815"/>
                    </a:lnTo>
                    <a:lnTo>
                      <a:pt x="1938" y="3816"/>
                    </a:lnTo>
                    <a:lnTo>
                      <a:pt x="1937" y="3816"/>
                    </a:lnTo>
                    <a:lnTo>
                      <a:pt x="1937" y="3818"/>
                    </a:lnTo>
                    <a:lnTo>
                      <a:pt x="1935" y="3818"/>
                    </a:lnTo>
                    <a:lnTo>
                      <a:pt x="1935" y="3821"/>
                    </a:lnTo>
                    <a:lnTo>
                      <a:pt x="1933" y="3821"/>
                    </a:lnTo>
                    <a:lnTo>
                      <a:pt x="1933" y="3823"/>
                    </a:lnTo>
                    <a:lnTo>
                      <a:pt x="1932" y="3823"/>
                    </a:lnTo>
                    <a:lnTo>
                      <a:pt x="1932" y="3825"/>
                    </a:lnTo>
                    <a:lnTo>
                      <a:pt x="1930" y="3825"/>
                    </a:lnTo>
                    <a:lnTo>
                      <a:pt x="1930" y="3826"/>
                    </a:lnTo>
                    <a:lnTo>
                      <a:pt x="1928" y="3826"/>
                    </a:lnTo>
                    <a:lnTo>
                      <a:pt x="1928" y="3828"/>
                    </a:lnTo>
                    <a:lnTo>
                      <a:pt x="1927" y="3828"/>
                    </a:lnTo>
                    <a:lnTo>
                      <a:pt x="1927" y="3830"/>
                    </a:lnTo>
                    <a:lnTo>
                      <a:pt x="1925" y="3830"/>
                    </a:lnTo>
                    <a:lnTo>
                      <a:pt x="1925" y="3831"/>
                    </a:lnTo>
                    <a:lnTo>
                      <a:pt x="1923" y="3831"/>
                    </a:lnTo>
                    <a:lnTo>
                      <a:pt x="1923" y="3835"/>
                    </a:lnTo>
                    <a:lnTo>
                      <a:pt x="1922" y="3835"/>
                    </a:lnTo>
                    <a:lnTo>
                      <a:pt x="1922" y="3836"/>
                    </a:lnTo>
                    <a:lnTo>
                      <a:pt x="1920" y="3836"/>
                    </a:lnTo>
                    <a:lnTo>
                      <a:pt x="1920" y="3838"/>
                    </a:lnTo>
                    <a:lnTo>
                      <a:pt x="1918" y="3838"/>
                    </a:lnTo>
                    <a:lnTo>
                      <a:pt x="1918" y="3840"/>
                    </a:lnTo>
                    <a:lnTo>
                      <a:pt x="1917" y="3840"/>
                    </a:lnTo>
                    <a:lnTo>
                      <a:pt x="1917" y="3841"/>
                    </a:lnTo>
                    <a:lnTo>
                      <a:pt x="1915" y="3841"/>
                    </a:lnTo>
                    <a:lnTo>
                      <a:pt x="1915" y="3843"/>
                    </a:lnTo>
                    <a:lnTo>
                      <a:pt x="1913" y="3843"/>
                    </a:lnTo>
                    <a:lnTo>
                      <a:pt x="1913" y="3845"/>
                    </a:lnTo>
                    <a:lnTo>
                      <a:pt x="1912" y="3845"/>
                    </a:lnTo>
                    <a:lnTo>
                      <a:pt x="1912" y="3848"/>
                    </a:lnTo>
                    <a:lnTo>
                      <a:pt x="1910" y="3848"/>
                    </a:lnTo>
                    <a:lnTo>
                      <a:pt x="1910" y="3850"/>
                    </a:lnTo>
                    <a:lnTo>
                      <a:pt x="1908" y="3850"/>
                    </a:lnTo>
                    <a:lnTo>
                      <a:pt x="1908" y="3851"/>
                    </a:lnTo>
                    <a:lnTo>
                      <a:pt x="1907" y="3851"/>
                    </a:lnTo>
                    <a:lnTo>
                      <a:pt x="1907" y="3853"/>
                    </a:lnTo>
                    <a:lnTo>
                      <a:pt x="1905" y="3853"/>
                    </a:lnTo>
                    <a:lnTo>
                      <a:pt x="1905" y="3855"/>
                    </a:lnTo>
                    <a:lnTo>
                      <a:pt x="1903" y="3855"/>
                    </a:lnTo>
                    <a:lnTo>
                      <a:pt x="1903" y="3856"/>
                    </a:lnTo>
                    <a:lnTo>
                      <a:pt x="1902" y="3856"/>
                    </a:lnTo>
                    <a:lnTo>
                      <a:pt x="1902" y="3858"/>
                    </a:lnTo>
                    <a:lnTo>
                      <a:pt x="1900" y="3858"/>
                    </a:lnTo>
                    <a:lnTo>
                      <a:pt x="1900" y="3861"/>
                    </a:lnTo>
                    <a:lnTo>
                      <a:pt x="1898" y="3861"/>
                    </a:lnTo>
                    <a:lnTo>
                      <a:pt x="1898" y="3863"/>
                    </a:lnTo>
                    <a:lnTo>
                      <a:pt x="1897" y="3863"/>
                    </a:lnTo>
                    <a:lnTo>
                      <a:pt x="1897" y="3865"/>
                    </a:lnTo>
                    <a:lnTo>
                      <a:pt x="1895" y="3865"/>
                    </a:lnTo>
                    <a:lnTo>
                      <a:pt x="1895" y="3866"/>
                    </a:lnTo>
                    <a:lnTo>
                      <a:pt x="1893" y="3866"/>
                    </a:lnTo>
                    <a:lnTo>
                      <a:pt x="1893" y="3868"/>
                    </a:lnTo>
                    <a:lnTo>
                      <a:pt x="1892" y="3868"/>
                    </a:lnTo>
                    <a:lnTo>
                      <a:pt x="1892" y="3870"/>
                    </a:lnTo>
                    <a:lnTo>
                      <a:pt x="1890" y="3870"/>
                    </a:lnTo>
                    <a:lnTo>
                      <a:pt x="1890" y="3873"/>
                    </a:lnTo>
                    <a:lnTo>
                      <a:pt x="1888" y="3873"/>
                    </a:lnTo>
                    <a:lnTo>
                      <a:pt x="1888" y="3875"/>
                    </a:lnTo>
                    <a:lnTo>
                      <a:pt x="1887" y="3875"/>
                    </a:lnTo>
                    <a:lnTo>
                      <a:pt x="1887" y="3876"/>
                    </a:lnTo>
                    <a:lnTo>
                      <a:pt x="1885" y="3876"/>
                    </a:lnTo>
                    <a:lnTo>
                      <a:pt x="1885" y="3878"/>
                    </a:lnTo>
                    <a:lnTo>
                      <a:pt x="1883" y="3878"/>
                    </a:lnTo>
                    <a:lnTo>
                      <a:pt x="1883" y="3880"/>
                    </a:lnTo>
                    <a:lnTo>
                      <a:pt x="1882" y="3880"/>
                    </a:lnTo>
                    <a:lnTo>
                      <a:pt x="1882" y="3881"/>
                    </a:lnTo>
                    <a:lnTo>
                      <a:pt x="1880" y="3881"/>
                    </a:lnTo>
                    <a:lnTo>
                      <a:pt x="1880" y="3883"/>
                    </a:lnTo>
                    <a:lnTo>
                      <a:pt x="1878" y="3883"/>
                    </a:lnTo>
                    <a:lnTo>
                      <a:pt x="1878" y="3886"/>
                    </a:lnTo>
                    <a:lnTo>
                      <a:pt x="1877" y="3886"/>
                    </a:lnTo>
                    <a:lnTo>
                      <a:pt x="1877" y="3888"/>
                    </a:lnTo>
                    <a:lnTo>
                      <a:pt x="1875" y="3888"/>
                    </a:lnTo>
                    <a:lnTo>
                      <a:pt x="1875" y="3890"/>
                    </a:lnTo>
                    <a:lnTo>
                      <a:pt x="1873" y="3890"/>
                    </a:lnTo>
                    <a:lnTo>
                      <a:pt x="1873" y="3891"/>
                    </a:lnTo>
                    <a:lnTo>
                      <a:pt x="1872" y="3891"/>
                    </a:lnTo>
                    <a:lnTo>
                      <a:pt x="1872" y="3893"/>
                    </a:lnTo>
                    <a:lnTo>
                      <a:pt x="1870" y="3893"/>
                    </a:lnTo>
                    <a:lnTo>
                      <a:pt x="1870" y="3895"/>
                    </a:lnTo>
                    <a:lnTo>
                      <a:pt x="1868" y="3895"/>
                    </a:lnTo>
                    <a:lnTo>
                      <a:pt x="1868" y="3898"/>
                    </a:lnTo>
                    <a:lnTo>
                      <a:pt x="1867" y="3898"/>
                    </a:lnTo>
                    <a:lnTo>
                      <a:pt x="1867" y="3900"/>
                    </a:lnTo>
                    <a:lnTo>
                      <a:pt x="1865" y="3900"/>
                    </a:lnTo>
                    <a:lnTo>
                      <a:pt x="1865" y="3901"/>
                    </a:lnTo>
                    <a:lnTo>
                      <a:pt x="1863" y="3901"/>
                    </a:lnTo>
                    <a:lnTo>
                      <a:pt x="1863" y="3903"/>
                    </a:lnTo>
                    <a:lnTo>
                      <a:pt x="1862" y="3903"/>
                    </a:lnTo>
                    <a:lnTo>
                      <a:pt x="1862" y="3905"/>
                    </a:lnTo>
                    <a:lnTo>
                      <a:pt x="1860" y="3905"/>
                    </a:lnTo>
                    <a:lnTo>
                      <a:pt x="1860" y="3906"/>
                    </a:lnTo>
                    <a:lnTo>
                      <a:pt x="1858" y="3906"/>
                    </a:lnTo>
                    <a:lnTo>
                      <a:pt x="1858" y="3908"/>
                    </a:lnTo>
                    <a:lnTo>
                      <a:pt x="1857" y="3908"/>
                    </a:lnTo>
                    <a:lnTo>
                      <a:pt x="1857" y="3911"/>
                    </a:lnTo>
                    <a:lnTo>
                      <a:pt x="1855" y="3911"/>
                    </a:lnTo>
                    <a:lnTo>
                      <a:pt x="1855" y="3913"/>
                    </a:lnTo>
                    <a:lnTo>
                      <a:pt x="1853" y="3913"/>
                    </a:lnTo>
                    <a:lnTo>
                      <a:pt x="1853" y="3915"/>
                    </a:lnTo>
                    <a:lnTo>
                      <a:pt x="1852" y="3915"/>
                    </a:lnTo>
                    <a:lnTo>
                      <a:pt x="1852" y="3916"/>
                    </a:lnTo>
                    <a:lnTo>
                      <a:pt x="1850" y="3916"/>
                    </a:lnTo>
                    <a:lnTo>
                      <a:pt x="1850" y="3918"/>
                    </a:lnTo>
                    <a:lnTo>
                      <a:pt x="1848" y="3918"/>
                    </a:lnTo>
                    <a:lnTo>
                      <a:pt x="1848" y="3920"/>
                    </a:lnTo>
                    <a:lnTo>
                      <a:pt x="1847" y="3920"/>
                    </a:lnTo>
                    <a:lnTo>
                      <a:pt x="1847" y="3923"/>
                    </a:lnTo>
                    <a:lnTo>
                      <a:pt x="1845" y="3923"/>
                    </a:lnTo>
                    <a:lnTo>
                      <a:pt x="1845" y="3925"/>
                    </a:lnTo>
                    <a:lnTo>
                      <a:pt x="1843" y="3925"/>
                    </a:lnTo>
                    <a:lnTo>
                      <a:pt x="1843" y="3926"/>
                    </a:lnTo>
                    <a:lnTo>
                      <a:pt x="1842" y="3926"/>
                    </a:lnTo>
                    <a:lnTo>
                      <a:pt x="1842" y="3928"/>
                    </a:lnTo>
                    <a:lnTo>
                      <a:pt x="1840" y="3928"/>
                    </a:lnTo>
                    <a:lnTo>
                      <a:pt x="1840" y="3930"/>
                    </a:lnTo>
                    <a:lnTo>
                      <a:pt x="1838" y="3930"/>
                    </a:lnTo>
                    <a:lnTo>
                      <a:pt x="1838" y="3931"/>
                    </a:lnTo>
                    <a:lnTo>
                      <a:pt x="1837" y="3931"/>
                    </a:lnTo>
                    <a:lnTo>
                      <a:pt x="1837" y="3935"/>
                    </a:lnTo>
                    <a:lnTo>
                      <a:pt x="1835" y="3935"/>
                    </a:lnTo>
                    <a:lnTo>
                      <a:pt x="1835" y="3936"/>
                    </a:lnTo>
                    <a:lnTo>
                      <a:pt x="1833" y="3936"/>
                    </a:lnTo>
                    <a:lnTo>
                      <a:pt x="1833" y="3938"/>
                    </a:lnTo>
                    <a:lnTo>
                      <a:pt x="1832" y="3938"/>
                    </a:lnTo>
                    <a:lnTo>
                      <a:pt x="1832" y="3940"/>
                    </a:lnTo>
                    <a:lnTo>
                      <a:pt x="1830" y="3940"/>
                    </a:lnTo>
                    <a:lnTo>
                      <a:pt x="1830" y="3941"/>
                    </a:lnTo>
                    <a:lnTo>
                      <a:pt x="1828" y="3941"/>
                    </a:lnTo>
                    <a:lnTo>
                      <a:pt x="1828" y="3943"/>
                    </a:lnTo>
                    <a:lnTo>
                      <a:pt x="1827" y="3943"/>
                    </a:lnTo>
                    <a:lnTo>
                      <a:pt x="1827" y="3946"/>
                    </a:lnTo>
                    <a:lnTo>
                      <a:pt x="1825" y="3946"/>
                    </a:lnTo>
                    <a:lnTo>
                      <a:pt x="1825" y="3948"/>
                    </a:lnTo>
                    <a:lnTo>
                      <a:pt x="1823" y="3948"/>
                    </a:lnTo>
                    <a:lnTo>
                      <a:pt x="1823" y="3950"/>
                    </a:lnTo>
                    <a:lnTo>
                      <a:pt x="1822" y="3950"/>
                    </a:lnTo>
                    <a:lnTo>
                      <a:pt x="1822" y="3951"/>
                    </a:lnTo>
                    <a:lnTo>
                      <a:pt x="1820" y="3951"/>
                    </a:lnTo>
                    <a:lnTo>
                      <a:pt x="1820" y="3953"/>
                    </a:lnTo>
                    <a:lnTo>
                      <a:pt x="1818" y="3953"/>
                    </a:lnTo>
                    <a:lnTo>
                      <a:pt x="1818" y="3956"/>
                    </a:lnTo>
                    <a:lnTo>
                      <a:pt x="1817" y="3956"/>
                    </a:lnTo>
                    <a:lnTo>
                      <a:pt x="1817" y="3958"/>
                    </a:lnTo>
                    <a:lnTo>
                      <a:pt x="1815" y="3958"/>
                    </a:lnTo>
                    <a:lnTo>
                      <a:pt x="1815" y="3960"/>
                    </a:lnTo>
                    <a:lnTo>
                      <a:pt x="1813" y="3960"/>
                    </a:lnTo>
                    <a:lnTo>
                      <a:pt x="1813" y="3961"/>
                    </a:lnTo>
                    <a:lnTo>
                      <a:pt x="1812" y="3961"/>
                    </a:lnTo>
                    <a:lnTo>
                      <a:pt x="1812" y="3963"/>
                    </a:lnTo>
                    <a:lnTo>
                      <a:pt x="1810" y="3963"/>
                    </a:lnTo>
                    <a:lnTo>
                      <a:pt x="1810" y="3965"/>
                    </a:lnTo>
                    <a:lnTo>
                      <a:pt x="1808" y="3965"/>
                    </a:lnTo>
                    <a:lnTo>
                      <a:pt x="1808" y="3968"/>
                    </a:lnTo>
                    <a:lnTo>
                      <a:pt x="1807" y="3968"/>
                    </a:lnTo>
                    <a:lnTo>
                      <a:pt x="1807" y="3970"/>
                    </a:lnTo>
                    <a:lnTo>
                      <a:pt x="1805" y="3970"/>
                    </a:lnTo>
                    <a:lnTo>
                      <a:pt x="1805" y="3971"/>
                    </a:lnTo>
                    <a:lnTo>
                      <a:pt x="1803" y="3971"/>
                    </a:lnTo>
                    <a:lnTo>
                      <a:pt x="1803" y="3973"/>
                    </a:lnTo>
                    <a:lnTo>
                      <a:pt x="1802" y="3973"/>
                    </a:lnTo>
                    <a:lnTo>
                      <a:pt x="1802" y="3975"/>
                    </a:lnTo>
                    <a:lnTo>
                      <a:pt x="1800" y="3975"/>
                    </a:lnTo>
                    <a:lnTo>
                      <a:pt x="1800" y="3978"/>
                    </a:lnTo>
                    <a:lnTo>
                      <a:pt x="1798" y="3978"/>
                    </a:lnTo>
                    <a:lnTo>
                      <a:pt x="1798" y="3980"/>
                    </a:lnTo>
                    <a:lnTo>
                      <a:pt x="1797" y="3980"/>
                    </a:lnTo>
                    <a:lnTo>
                      <a:pt x="1797" y="3981"/>
                    </a:lnTo>
                    <a:lnTo>
                      <a:pt x="1795" y="3981"/>
                    </a:lnTo>
                    <a:lnTo>
                      <a:pt x="1795" y="3983"/>
                    </a:lnTo>
                    <a:lnTo>
                      <a:pt x="1793" y="3983"/>
                    </a:lnTo>
                    <a:lnTo>
                      <a:pt x="1793" y="3985"/>
                    </a:lnTo>
                    <a:lnTo>
                      <a:pt x="1792" y="3985"/>
                    </a:lnTo>
                    <a:lnTo>
                      <a:pt x="1792" y="3986"/>
                    </a:lnTo>
                    <a:lnTo>
                      <a:pt x="1790" y="3986"/>
                    </a:lnTo>
                    <a:lnTo>
                      <a:pt x="1790" y="3990"/>
                    </a:lnTo>
                    <a:lnTo>
                      <a:pt x="1788" y="3990"/>
                    </a:lnTo>
                    <a:lnTo>
                      <a:pt x="1788" y="3991"/>
                    </a:lnTo>
                    <a:lnTo>
                      <a:pt x="1787" y="3991"/>
                    </a:lnTo>
                    <a:lnTo>
                      <a:pt x="1787" y="3993"/>
                    </a:lnTo>
                    <a:lnTo>
                      <a:pt x="1785" y="3993"/>
                    </a:lnTo>
                    <a:lnTo>
                      <a:pt x="1785" y="3995"/>
                    </a:lnTo>
                    <a:lnTo>
                      <a:pt x="1783" y="3995"/>
                    </a:lnTo>
                    <a:lnTo>
                      <a:pt x="1783" y="3996"/>
                    </a:lnTo>
                    <a:lnTo>
                      <a:pt x="1782" y="3996"/>
                    </a:lnTo>
                    <a:lnTo>
                      <a:pt x="1782" y="4000"/>
                    </a:lnTo>
                    <a:lnTo>
                      <a:pt x="1780" y="4000"/>
                    </a:lnTo>
                    <a:lnTo>
                      <a:pt x="1780" y="4001"/>
                    </a:lnTo>
                    <a:lnTo>
                      <a:pt x="1778" y="4001"/>
                    </a:lnTo>
                    <a:lnTo>
                      <a:pt x="1778" y="4003"/>
                    </a:lnTo>
                    <a:lnTo>
                      <a:pt x="1777" y="4003"/>
                    </a:lnTo>
                    <a:lnTo>
                      <a:pt x="1777" y="4005"/>
                    </a:lnTo>
                    <a:lnTo>
                      <a:pt x="1775" y="4005"/>
                    </a:lnTo>
                    <a:lnTo>
                      <a:pt x="1775" y="4006"/>
                    </a:lnTo>
                    <a:lnTo>
                      <a:pt x="1773" y="4006"/>
                    </a:lnTo>
                    <a:lnTo>
                      <a:pt x="1773" y="4008"/>
                    </a:lnTo>
                    <a:lnTo>
                      <a:pt x="1772" y="4008"/>
                    </a:lnTo>
                    <a:lnTo>
                      <a:pt x="1772" y="4011"/>
                    </a:lnTo>
                    <a:lnTo>
                      <a:pt x="1770" y="4011"/>
                    </a:lnTo>
                    <a:lnTo>
                      <a:pt x="1770" y="4013"/>
                    </a:lnTo>
                    <a:lnTo>
                      <a:pt x="1768" y="4013"/>
                    </a:lnTo>
                    <a:lnTo>
                      <a:pt x="1768" y="4015"/>
                    </a:lnTo>
                    <a:lnTo>
                      <a:pt x="1767" y="4015"/>
                    </a:lnTo>
                    <a:lnTo>
                      <a:pt x="1767" y="4016"/>
                    </a:lnTo>
                    <a:lnTo>
                      <a:pt x="1765" y="4016"/>
                    </a:lnTo>
                    <a:lnTo>
                      <a:pt x="1765" y="4018"/>
                    </a:lnTo>
                    <a:lnTo>
                      <a:pt x="1763" y="4018"/>
                    </a:lnTo>
                    <a:lnTo>
                      <a:pt x="1763" y="4021"/>
                    </a:lnTo>
                    <a:lnTo>
                      <a:pt x="1762" y="4021"/>
                    </a:lnTo>
                    <a:lnTo>
                      <a:pt x="1762" y="4023"/>
                    </a:lnTo>
                    <a:lnTo>
                      <a:pt x="1760" y="4023"/>
                    </a:lnTo>
                    <a:lnTo>
                      <a:pt x="1760" y="4025"/>
                    </a:lnTo>
                    <a:lnTo>
                      <a:pt x="1758" y="4025"/>
                    </a:lnTo>
                    <a:lnTo>
                      <a:pt x="1758" y="4026"/>
                    </a:lnTo>
                    <a:lnTo>
                      <a:pt x="1757" y="4026"/>
                    </a:lnTo>
                    <a:lnTo>
                      <a:pt x="1757" y="4028"/>
                    </a:lnTo>
                    <a:lnTo>
                      <a:pt x="1755" y="4028"/>
                    </a:lnTo>
                    <a:lnTo>
                      <a:pt x="1755" y="4031"/>
                    </a:lnTo>
                    <a:lnTo>
                      <a:pt x="1753" y="4031"/>
                    </a:lnTo>
                    <a:lnTo>
                      <a:pt x="1753" y="4033"/>
                    </a:lnTo>
                    <a:lnTo>
                      <a:pt x="1752" y="4033"/>
                    </a:lnTo>
                    <a:lnTo>
                      <a:pt x="1752" y="4035"/>
                    </a:lnTo>
                    <a:lnTo>
                      <a:pt x="1750" y="4035"/>
                    </a:lnTo>
                    <a:lnTo>
                      <a:pt x="1750" y="4036"/>
                    </a:lnTo>
                    <a:lnTo>
                      <a:pt x="1748" y="4036"/>
                    </a:lnTo>
                    <a:lnTo>
                      <a:pt x="1748" y="4038"/>
                    </a:lnTo>
                    <a:lnTo>
                      <a:pt x="1747" y="4038"/>
                    </a:lnTo>
                    <a:lnTo>
                      <a:pt x="1747" y="4041"/>
                    </a:lnTo>
                    <a:lnTo>
                      <a:pt x="1745" y="4041"/>
                    </a:lnTo>
                    <a:lnTo>
                      <a:pt x="1745" y="4043"/>
                    </a:lnTo>
                    <a:lnTo>
                      <a:pt x="1743" y="4043"/>
                    </a:lnTo>
                    <a:lnTo>
                      <a:pt x="1743" y="4045"/>
                    </a:lnTo>
                    <a:lnTo>
                      <a:pt x="1742" y="4045"/>
                    </a:lnTo>
                    <a:lnTo>
                      <a:pt x="1742" y="4046"/>
                    </a:lnTo>
                    <a:lnTo>
                      <a:pt x="1740" y="4046"/>
                    </a:lnTo>
                    <a:lnTo>
                      <a:pt x="1740" y="4048"/>
                    </a:lnTo>
                    <a:lnTo>
                      <a:pt x="1738" y="4048"/>
                    </a:lnTo>
                    <a:lnTo>
                      <a:pt x="1738" y="4051"/>
                    </a:lnTo>
                    <a:lnTo>
                      <a:pt x="1737" y="4051"/>
                    </a:lnTo>
                    <a:lnTo>
                      <a:pt x="1737" y="4053"/>
                    </a:lnTo>
                    <a:lnTo>
                      <a:pt x="1735" y="4053"/>
                    </a:lnTo>
                    <a:lnTo>
                      <a:pt x="1735" y="4055"/>
                    </a:lnTo>
                    <a:lnTo>
                      <a:pt x="1733" y="4055"/>
                    </a:lnTo>
                    <a:lnTo>
                      <a:pt x="1733" y="4056"/>
                    </a:lnTo>
                    <a:lnTo>
                      <a:pt x="1732" y="4056"/>
                    </a:lnTo>
                    <a:lnTo>
                      <a:pt x="1732" y="4058"/>
                    </a:lnTo>
                    <a:lnTo>
                      <a:pt x="1730" y="4058"/>
                    </a:lnTo>
                    <a:lnTo>
                      <a:pt x="1730" y="4061"/>
                    </a:lnTo>
                    <a:lnTo>
                      <a:pt x="1728" y="4061"/>
                    </a:lnTo>
                    <a:lnTo>
                      <a:pt x="1728" y="4063"/>
                    </a:lnTo>
                    <a:lnTo>
                      <a:pt x="1727" y="4063"/>
                    </a:lnTo>
                    <a:lnTo>
                      <a:pt x="1727" y="4065"/>
                    </a:lnTo>
                    <a:lnTo>
                      <a:pt x="1725" y="4065"/>
                    </a:lnTo>
                    <a:lnTo>
                      <a:pt x="1725" y="4066"/>
                    </a:lnTo>
                    <a:lnTo>
                      <a:pt x="1723" y="4066"/>
                    </a:lnTo>
                    <a:lnTo>
                      <a:pt x="1723" y="4068"/>
                    </a:lnTo>
                    <a:lnTo>
                      <a:pt x="1722" y="4068"/>
                    </a:lnTo>
                    <a:lnTo>
                      <a:pt x="1722" y="4071"/>
                    </a:lnTo>
                    <a:lnTo>
                      <a:pt x="1720" y="4071"/>
                    </a:lnTo>
                    <a:lnTo>
                      <a:pt x="1720" y="4073"/>
                    </a:lnTo>
                    <a:lnTo>
                      <a:pt x="1718" y="4073"/>
                    </a:lnTo>
                    <a:lnTo>
                      <a:pt x="1718" y="4075"/>
                    </a:lnTo>
                    <a:lnTo>
                      <a:pt x="1717" y="4075"/>
                    </a:lnTo>
                    <a:lnTo>
                      <a:pt x="1717" y="4076"/>
                    </a:lnTo>
                    <a:lnTo>
                      <a:pt x="1715" y="4076"/>
                    </a:lnTo>
                    <a:lnTo>
                      <a:pt x="1715" y="4080"/>
                    </a:lnTo>
                    <a:lnTo>
                      <a:pt x="1713" y="4080"/>
                    </a:lnTo>
                    <a:lnTo>
                      <a:pt x="1713" y="4081"/>
                    </a:lnTo>
                    <a:lnTo>
                      <a:pt x="1712" y="4081"/>
                    </a:lnTo>
                    <a:lnTo>
                      <a:pt x="1712" y="4083"/>
                    </a:lnTo>
                    <a:lnTo>
                      <a:pt x="1710" y="4083"/>
                    </a:lnTo>
                    <a:lnTo>
                      <a:pt x="1710" y="4085"/>
                    </a:lnTo>
                    <a:lnTo>
                      <a:pt x="1708" y="4085"/>
                    </a:lnTo>
                    <a:lnTo>
                      <a:pt x="1708" y="4086"/>
                    </a:lnTo>
                    <a:lnTo>
                      <a:pt x="1707" y="4086"/>
                    </a:lnTo>
                    <a:lnTo>
                      <a:pt x="1707" y="4090"/>
                    </a:lnTo>
                    <a:lnTo>
                      <a:pt x="1705" y="4090"/>
                    </a:lnTo>
                    <a:lnTo>
                      <a:pt x="1705" y="4091"/>
                    </a:lnTo>
                    <a:lnTo>
                      <a:pt x="1703" y="4091"/>
                    </a:lnTo>
                    <a:lnTo>
                      <a:pt x="1703" y="4093"/>
                    </a:lnTo>
                    <a:lnTo>
                      <a:pt x="1702" y="4093"/>
                    </a:lnTo>
                    <a:lnTo>
                      <a:pt x="1702" y="4095"/>
                    </a:lnTo>
                    <a:lnTo>
                      <a:pt x="1700" y="4095"/>
                    </a:lnTo>
                    <a:lnTo>
                      <a:pt x="1700" y="4096"/>
                    </a:lnTo>
                    <a:lnTo>
                      <a:pt x="1698" y="4096"/>
                    </a:lnTo>
                    <a:lnTo>
                      <a:pt x="1698" y="4100"/>
                    </a:lnTo>
                    <a:lnTo>
                      <a:pt x="1697" y="4100"/>
                    </a:lnTo>
                    <a:lnTo>
                      <a:pt x="1697" y="4101"/>
                    </a:lnTo>
                    <a:lnTo>
                      <a:pt x="1695" y="4101"/>
                    </a:lnTo>
                    <a:lnTo>
                      <a:pt x="1695" y="4103"/>
                    </a:lnTo>
                    <a:lnTo>
                      <a:pt x="1693" y="4103"/>
                    </a:lnTo>
                    <a:lnTo>
                      <a:pt x="1693" y="4105"/>
                    </a:lnTo>
                    <a:lnTo>
                      <a:pt x="1692" y="4105"/>
                    </a:lnTo>
                    <a:lnTo>
                      <a:pt x="1692" y="4106"/>
                    </a:lnTo>
                    <a:lnTo>
                      <a:pt x="1690" y="4106"/>
                    </a:lnTo>
                    <a:lnTo>
                      <a:pt x="1690" y="4110"/>
                    </a:lnTo>
                    <a:lnTo>
                      <a:pt x="1688" y="4110"/>
                    </a:lnTo>
                    <a:lnTo>
                      <a:pt x="1688" y="4111"/>
                    </a:lnTo>
                    <a:lnTo>
                      <a:pt x="1687" y="4111"/>
                    </a:lnTo>
                    <a:lnTo>
                      <a:pt x="1687" y="4113"/>
                    </a:lnTo>
                    <a:lnTo>
                      <a:pt x="1685" y="4113"/>
                    </a:lnTo>
                    <a:lnTo>
                      <a:pt x="1685" y="4115"/>
                    </a:lnTo>
                    <a:lnTo>
                      <a:pt x="1683" y="4115"/>
                    </a:lnTo>
                    <a:lnTo>
                      <a:pt x="1683" y="4118"/>
                    </a:lnTo>
                    <a:lnTo>
                      <a:pt x="1682" y="4118"/>
                    </a:lnTo>
                    <a:lnTo>
                      <a:pt x="1682" y="4120"/>
                    </a:lnTo>
                    <a:lnTo>
                      <a:pt x="1680" y="4120"/>
                    </a:lnTo>
                    <a:lnTo>
                      <a:pt x="1680" y="4121"/>
                    </a:lnTo>
                    <a:lnTo>
                      <a:pt x="1678" y="4121"/>
                    </a:lnTo>
                    <a:lnTo>
                      <a:pt x="1678" y="4123"/>
                    </a:lnTo>
                    <a:lnTo>
                      <a:pt x="1677" y="4123"/>
                    </a:lnTo>
                    <a:lnTo>
                      <a:pt x="1677" y="4125"/>
                    </a:lnTo>
                    <a:lnTo>
                      <a:pt x="1675" y="4125"/>
                    </a:lnTo>
                    <a:lnTo>
                      <a:pt x="1675" y="4128"/>
                    </a:lnTo>
                    <a:lnTo>
                      <a:pt x="1673" y="4128"/>
                    </a:lnTo>
                    <a:lnTo>
                      <a:pt x="1673" y="4130"/>
                    </a:lnTo>
                    <a:lnTo>
                      <a:pt x="1672" y="4130"/>
                    </a:lnTo>
                    <a:lnTo>
                      <a:pt x="1672" y="4131"/>
                    </a:lnTo>
                    <a:lnTo>
                      <a:pt x="1670" y="4131"/>
                    </a:lnTo>
                    <a:lnTo>
                      <a:pt x="1670" y="4133"/>
                    </a:lnTo>
                    <a:lnTo>
                      <a:pt x="1668" y="4133"/>
                    </a:lnTo>
                    <a:lnTo>
                      <a:pt x="1668" y="4136"/>
                    </a:lnTo>
                    <a:lnTo>
                      <a:pt x="1667" y="4136"/>
                    </a:lnTo>
                    <a:lnTo>
                      <a:pt x="1667" y="4138"/>
                    </a:lnTo>
                    <a:lnTo>
                      <a:pt x="1665" y="4138"/>
                    </a:lnTo>
                    <a:lnTo>
                      <a:pt x="1665" y="4140"/>
                    </a:lnTo>
                    <a:lnTo>
                      <a:pt x="1663" y="4140"/>
                    </a:lnTo>
                    <a:lnTo>
                      <a:pt x="1663" y="4141"/>
                    </a:lnTo>
                    <a:lnTo>
                      <a:pt x="1662" y="4141"/>
                    </a:lnTo>
                    <a:lnTo>
                      <a:pt x="1662" y="4143"/>
                    </a:lnTo>
                    <a:lnTo>
                      <a:pt x="1660" y="4143"/>
                    </a:lnTo>
                    <a:lnTo>
                      <a:pt x="1660" y="4146"/>
                    </a:lnTo>
                    <a:lnTo>
                      <a:pt x="1658" y="4146"/>
                    </a:lnTo>
                    <a:lnTo>
                      <a:pt x="1658" y="4148"/>
                    </a:lnTo>
                    <a:lnTo>
                      <a:pt x="1657" y="4148"/>
                    </a:lnTo>
                    <a:lnTo>
                      <a:pt x="1657" y="4150"/>
                    </a:lnTo>
                    <a:lnTo>
                      <a:pt x="1655" y="4150"/>
                    </a:lnTo>
                    <a:lnTo>
                      <a:pt x="1655" y="4151"/>
                    </a:lnTo>
                    <a:lnTo>
                      <a:pt x="1653" y="4151"/>
                    </a:lnTo>
                    <a:lnTo>
                      <a:pt x="1653" y="4155"/>
                    </a:lnTo>
                    <a:lnTo>
                      <a:pt x="1652" y="4155"/>
                    </a:lnTo>
                    <a:lnTo>
                      <a:pt x="1652" y="4156"/>
                    </a:lnTo>
                    <a:lnTo>
                      <a:pt x="1650" y="4156"/>
                    </a:lnTo>
                    <a:lnTo>
                      <a:pt x="1650" y="4158"/>
                    </a:lnTo>
                    <a:lnTo>
                      <a:pt x="1648" y="4158"/>
                    </a:lnTo>
                    <a:lnTo>
                      <a:pt x="1648" y="4160"/>
                    </a:lnTo>
                    <a:lnTo>
                      <a:pt x="1647" y="4160"/>
                    </a:lnTo>
                    <a:lnTo>
                      <a:pt x="1647" y="4163"/>
                    </a:lnTo>
                    <a:lnTo>
                      <a:pt x="1645" y="4163"/>
                    </a:lnTo>
                    <a:lnTo>
                      <a:pt x="1645" y="4165"/>
                    </a:lnTo>
                    <a:lnTo>
                      <a:pt x="1643" y="4165"/>
                    </a:lnTo>
                    <a:lnTo>
                      <a:pt x="1643" y="4166"/>
                    </a:lnTo>
                    <a:lnTo>
                      <a:pt x="1642" y="4166"/>
                    </a:lnTo>
                    <a:lnTo>
                      <a:pt x="1642" y="4168"/>
                    </a:lnTo>
                    <a:lnTo>
                      <a:pt x="1640" y="4168"/>
                    </a:lnTo>
                    <a:lnTo>
                      <a:pt x="1640" y="4171"/>
                    </a:lnTo>
                    <a:lnTo>
                      <a:pt x="1638" y="4171"/>
                    </a:lnTo>
                    <a:lnTo>
                      <a:pt x="1638" y="4173"/>
                    </a:lnTo>
                    <a:lnTo>
                      <a:pt x="1637" y="4173"/>
                    </a:lnTo>
                    <a:lnTo>
                      <a:pt x="1637" y="4175"/>
                    </a:lnTo>
                    <a:lnTo>
                      <a:pt x="1635" y="4175"/>
                    </a:lnTo>
                    <a:lnTo>
                      <a:pt x="1635" y="4176"/>
                    </a:lnTo>
                    <a:lnTo>
                      <a:pt x="1633" y="4176"/>
                    </a:lnTo>
                    <a:lnTo>
                      <a:pt x="1633" y="4178"/>
                    </a:lnTo>
                    <a:lnTo>
                      <a:pt x="1632" y="4178"/>
                    </a:lnTo>
                    <a:lnTo>
                      <a:pt x="1632" y="4181"/>
                    </a:lnTo>
                    <a:lnTo>
                      <a:pt x="1630" y="4181"/>
                    </a:lnTo>
                    <a:lnTo>
                      <a:pt x="1630" y="4183"/>
                    </a:lnTo>
                    <a:lnTo>
                      <a:pt x="1628" y="4183"/>
                    </a:lnTo>
                    <a:lnTo>
                      <a:pt x="1628" y="4185"/>
                    </a:lnTo>
                    <a:lnTo>
                      <a:pt x="1627" y="4185"/>
                    </a:lnTo>
                    <a:lnTo>
                      <a:pt x="1627" y="4186"/>
                    </a:lnTo>
                    <a:lnTo>
                      <a:pt x="1625" y="4186"/>
                    </a:lnTo>
                    <a:lnTo>
                      <a:pt x="1625" y="4190"/>
                    </a:lnTo>
                    <a:lnTo>
                      <a:pt x="1623" y="4190"/>
                    </a:lnTo>
                    <a:lnTo>
                      <a:pt x="1623" y="4191"/>
                    </a:lnTo>
                    <a:lnTo>
                      <a:pt x="1622" y="4191"/>
                    </a:lnTo>
                    <a:lnTo>
                      <a:pt x="1622" y="4193"/>
                    </a:lnTo>
                    <a:lnTo>
                      <a:pt x="1620" y="4193"/>
                    </a:lnTo>
                    <a:lnTo>
                      <a:pt x="1620" y="4195"/>
                    </a:lnTo>
                    <a:lnTo>
                      <a:pt x="1618" y="4195"/>
                    </a:lnTo>
                    <a:lnTo>
                      <a:pt x="1618" y="4198"/>
                    </a:lnTo>
                    <a:lnTo>
                      <a:pt x="1617" y="4198"/>
                    </a:lnTo>
                    <a:lnTo>
                      <a:pt x="1617" y="4200"/>
                    </a:lnTo>
                    <a:lnTo>
                      <a:pt x="1615" y="4200"/>
                    </a:lnTo>
                    <a:lnTo>
                      <a:pt x="1615" y="4201"/>
                    </a:lnTo>
                    <a:lnTo>
                      <a:pt x="1613" y="4201"/>
                    </a:lnTo>
                    <a:lnTo>
                      <a:pt x="1613" y="4203"/>
                    </a:lnTo>
                    <a:lnTo>
                      <a:pt x="1612" y="4203"/>
                    </a:lnTo>
                    <a:lnTo>
                      <a:pt x="1612" y="4206"/>
                    </a:lnTo>
                    <a:lnTo>
                      <a:pt x="1610" y="4206"/>
                    </a:lnTo>
                    <a:lnTo>
                      <a:pt x="1610" y="4208"/>
                    </a:lnTo>
                    <a:lnTo>
                      <a:pt x="1608" y="4208"/>
                    </a:lnTo>
                    <a:lnTo>
                      <a:pt x="1608" y="4210"/>
                    </a:lnTo>
                    <a:lnTo>
                      <a:pt x="1607" y="4210"/>
                    </a:lnTo>
                    <a:lnTo>
                      <a:pt x="1607" y="4211"/>
                    </a:lnTo>
                    <a:lnTo>
                      <a:pt x="1605" y="4211"/>
                    </a:lnTo>
                    <a:lnTo>
                      <a:pt x="1605" y="4215"/>
                    </a:lnTo>
                    <a:lnTo>
                      <a:pt x="1603" y="4215"/>
                    </a:lnTo>
                    <a:lnTo>
                      <a:pt x="1603" y="4216"/>
                    </a:lnTo>
                    <a:lnTo>
                      <a:pt x="1602" y="4216"/>
                    </a:lnTo>
                    <a:lnTo>
                      <a:pt x="1602" y="4218"/>
                    </a:lnTo>
                    <a:lnTo>
                      <a:pt x="1600" y="4218"/>
                    </a:lnTo>
                    <a:lnTo>
                      <a:pt x="1600" y="4220"/>
                    </a:lnTo>
                    <a:lnTo>
                      <a:pt x="1598" y="4220"/>
                    </a:lnTo>
                    <a:lnTo>
                      <a:pt x="1598" y="4223"/>
                    </a:lnTo>
                    <a:lnTo>
                      <a:pt x="1597" y="4223"/>
                    </a:lnTo>
                    <a:lnTo>
                      <a:pt x="1597" y="4225"/>
                    </a:lnTo>
                    <a:lnTo>
                      <a:pt x="1595" y="4225"/>
                    </a:lnTo>
                    <a:lnTo>
                      <a:pt x="1595" y="4226"/>
                    </a:lnTo>
                    <a:lnTo>
                      <a:pt x="1593" y="4226"/>
                    </a:lnTo>
                    <a:lnTo>
                      <a:pt x="1593" y="4228"/>
                    </a:lnTo>
                    <a:lnTo>
                      <a:pt x="1592" y="4228"/>
                    </a:lnTo>
                    <a:lnTo>
                      <a:pt x="1592" y="4231"/>
                    </a:lnTo>
                    <a:lnTo>
                      <a:pt x="1590" y="4231"/>
                    </a:lnTo>
                    <a:lnTo>
                      <a:pt x="1590" y="4233"/>
                    </a:lnTo>
                    <a:lnTo>
                      <a:pt x="1588" y="4233"/>
                    </a:lnTo>
                    <a:lnTo>
                      <a:pt x="1588" y="4235"/>
                    </a:lnTo>
                    <a:lnTo>
                      <a:pt x="1587" y="4235"/>
                    </a:lnTo>
                    <a:lnTo>
                      <a:pt x="1587" y="4236"/>
                    </a:lnTo>
                    <a:lnTo>
                      <a:pt x="1585" y="4236"/>
                    </a:lnTo>
                    <a:lnTo>
                      <a:pt x="1585" y="4240"/>
                    </a:lnTo>
                    <a:lnTo>
                      <a:pt x="1583" y="4240"/>
                    </a:lnTo>
                    <a:lnTo>
                      <a:pt x="1583" y="4241"/>
                    </a:lnTo>
                    <a:lnTo>
                      <a:pt x="1582" y="4241"/>
                    </a:lnTo>
                    <a:lnTo>
                      <a:pt x="1582" y="4243"/>
                    </a:lnTo>
                    <a:lnTo>
                      <a:pt x="1580" y="4243"/>
                    </a:lnTo>
                    <a:lnTo>
                      <a:pt x="1580" y="4245"/>
                    </a:lnTo>
                    <a:lnTo>
                      <a:pt x="1578" y="4245"/>
                    </a:lnTo>
                    <a:lnTo>
                      <a:pt x="1578" y="4248"/>
                    </a:lnTo>
                    <a:lnTo>
                      <a:pt x="1577" y="4248"/>
                    </a:lnTo>
                    <a:lnTo>
                      <a:pt x="1577" y="4250"/>
                    </a:lnTo>
                    <a:lnTo>
                      <a:pt x="1575" y="4250"/>
                    </a:lnTo>
                    <a:lnTo>
                      <a:pt x="1575" y="4251"/>
                    </a:lnTo>
                    <a:lnTo>
                      <a:pt x="1573" y="4251"/>
                    </a:lnTo>
                    <a:lnTo>
                      <a:pt x="1573" y="4253"/>
                    </a:lnTo>
                    <a:lnTo>
                      <a:pt x="1572" y="4253"/>
                    </a:lnTo>
                    <a:lnTo>
                      <a:pt x="1572" y="4256"/>
                    </a:lnTo>
                    <a:lnTo>
                      <a:pt x="1570" y="4256"/>
                    </a:lnTo>
                    <a:lnTo>
                      <a:pt x="1570" y="4258"/>
                    </a:lnTo>
                    <a:lnTo>
                      <a:pt x="1568" y="4258"/>
                    </a:lnTo>
                    <a:lnTo>
                      <a:pt x="1568" y="4260"/>
                    </a:lnTo>
                    <a:lnTo>
                      <a:pt x="1567" y="4260"/>
                    </a:lnTo>
                    <a:lnTo>
                      <a:pt x="1567" y="4261"/>
                    </a:lnTo>
                    <a:lnTo>
                      <a:pt x="1565" y="4261"/>
                    </a:lnTo>
                    <a:lnTo>
                      <a:pt x="1565" y="4265"/>
                    </a:lnTo>
                    <a:lnTo>
                      <a:pt x="1563" y="4265"/>
                    </a:lnTo>
                    <a:lnTo>
                      <a:pt x="1563" y="4266"/>
                    </a:lnTo>
                    <a:lnTo>
                      <a:pt x="1562" y="4266"/>
                    </a:lnTo>
                    <a:lnTo>
                      <a:pt x="1562" y="4268"/>
                    </a:lnTo>
                    <a:lnTo>
                      <a:pt x="1560" y="4268"/>
                    </a:lnTo>
                    <a:lnTo>
                      <a:pt x="1560" y="4270"/>
                    </a:lnTo>
                    <a:lnTo>
                      <a:pt x="1558" y="4270"/>
                    </a:lnTo>
                    <a:lnTo>
                      <a:pt x="1558" y="4273"/>
                    </a:lnTo>
                    <a:lnTo>
                      <a:pt x="1557" y="4273"/>
                    </a:lnTo>
                    <a:lnTo>
                      <a:pt x="1557" y="4275"/>
                    </a:lnTo>
                    <a:lnTo>
                      <a:pt x="1555" y="4275"/>
                    </a:lnTo>
                    <a:lnTo>
                      <a:pt x="1555" y="4276"/>
                    </a:lnTo>
                    <a:lnTo>
                      <a:pt x="1553" y="4276"/>
                    </a:lnTo>
                    <a:lnTo>
                      <a:pt x="1553" y="4280"/>
                    </a:lnTo>
                    <a:lnTo>
                      <a:pt x="1552" y="4280"/>
                    </a:lnTo>
                    <a:lnTo>
                      <a:pt x="1552" y="4281"/>
                    </a:lnTo>
                    <a:lnTo>
                      <a:pt x="1550" y="4281"/>
                    </a:lnTo>
                    <a:lnTo>
                      <a:pt x="1550" y="4283"/>
                    </a:lnTo>
                    <a:lnTo>
                      <a:pt x="1548" y="4283"/>
                    </a:lnTo>
                    <a:lnTo>
                      <a:pt x="1548" y="4285"/>
                    </a:lnTo>
                    <a:lnTo>
                      <a:pt x="1547" y="4285"/>
                    </a:lnTo>
                    <a:lnTo>
                      <a:pt x="1547" y="4288"/>
                    </a:lnTo>
                    <a:lnTo>
                      <a:pt x="1545" y="4288"/>
                    </a:lnTo>
                    <a:lnTo>
                      <a:pt x="1545" y="4290"/>
                    </a:lnTo>
                    <a:lnTo>
                      <a:pt x="1543" y="4290"/>
                    </a:lnTo>
                    <a:lnTo>
                      <a:pt x="1543" y="4291"/>
                    </a:lnTo>
                    <a:lnTo>
                      <a:pt x="1542" y="4291"/>
                    </a:lnTo>
                    <a:lnTo>
                      <a:pt x="1542" y="4293"/>
                    </a:lnTo>
                    <a:lnTo>
                      <a:pt x="1540" y="4293"/>
                    </a:lnTo>
                    <a:lnTo>
                      <a:pt x="1540" y="4296"/>
                    </a:lnTo>
                    <a:lnTo>
                      <a:pt x="1538" y="4296"/>
                    </a:lnTo>
                    <a:lnTo>
                      <a:pt x="1538" y="4298"/>
                    </a:lnTo>
                    <a:lnTo>
                      <a:pt x="1537" y="4298"/>
                    </a:lnTo>
                    <a:lnTo>
                      <a:pt x="1537" y="4300"/>
                    </a:lnTo>
                    <a:lnTo>
                      <a:pt x="1535" y="4300"/>
                    </a:lnTo>
                    <a:lnTo>
                      <a:pt x="1535" y="4301"/>
                    </a:lnTo>
                    <a:lnTo>
                      <a:pt x="1533" y="4301"/>
                    </a:lnTo>
                    <a:lnTo>
                      <a:pt x="1533" y="4305"/>
                    </a:lnTo>
                    <a:lnTo>
                      <a:pt x="1532" y="4305"/>
                    </a:lnTo>
                    <a:lnTo>
                      <a:pt x="1532" y="4306"/>
                    </a:lnTo>
                    <a:lnTo>
                      <a:pt x="1530" y="4306"/>
                    </a:lnTo>
                    <a:lnTo>
                      <a:pt x="1530" y="4308"/>
                    </a:lnTo>
                    <a:lnTo>
                      <a:pt x="1528" y="4308"/>
                    </a:lnTo>
                    <a:lnTo>
                      <a:pt x="1528" y="4311"/>
                    </a:lnTo>
                    <a:lnTo>
                      <a:pt x="1527" y="4311"/>
                    </a:lnTo>
                    <a:lnTo>
                      <a:pt x="1527" y="4313"/>
                    </a:lnTo>
                    <a:lnTo>
                      <a:pt x="1525" y="4313"/>
                    </a:lnTo>
                    <a:lnTo>
                      <a:pt x="1525" y="4315"/>
                    </a:lnTo>
                    <a:lnTo>
                      <a:pt x="1523" y="4315"/>
                    </a:lnTo>
                    <a:lnTo>
                      <a:pt x="1523" y="4316"/>
                    </a:lnTo>
                    <a:lnTo>
                      <a:pt x="1522" y="4316"/>
                    </a:lnTo>
                    <a:lnTo>
                      <a:pt x="1522" y="4320"/>
                    </a:lnTo>
                    <a:lnTo>
                      <a:pt x="1520" y="4320"/>
                    </a:lnTo>
                    <a:lnTo>
                      <a:pt x="1520" y="4321"/>
                    </a:lnTo>
                    <a:lnTo>
                      <a:pt x="1518" y="4321"/>
                    </a:lnTo>
                    <a:lnTo>
                      <a:pt x="1518" y="4323"/>
                    </a:lnTo>
                    <a:lnTo>
                      <a:pt x="1517" y="4323"/>
                    </a:lnTo>
                    <a:lnTo>
                      <a:pt x="1517" y="4326"/>
                    </a:lnTo>
                    <a:lnTo>
                      <a:pt x="1515" y="4326"/>
                    </a:lnTo>
                    <a:lnTo>
                      <a:pt x="1515" y="4328"/>
                    </a:lnTo>
                    <a:lnTo>
                      <a:pt x="1513" y="4328"/>
                    </a:lnTo>
                    <a:lnTo>
                      <a:pt x="1513" y="4330"/>
                    </a:lnTo>
                    <a:lnTo>
                      <a:pt x="1512" y="4330"/>
                    </a:lnTo>
                    <a:lnTo>
                      <a:pt x="1512" y="4331"/>
                    </a:lnTo>
                    <a:lnTo>
                      <a:pt x="1510" y="4331"/>
                    </a:lnTo>
                    <a:lnTo>
                      <a:pt x="1510" y="4335"/>
                    </a:lnTo>
                    <a:lnTo>
                      <a:pt x="1508" y="4335"/>
                    </a:lnTo>
                    <a:lnTo>
                      <a:pt x="1508" y="4336"/>
                    </a:lnTo>
                    <a:lnTo>
                      <a:pt x="1507" y="4336"/>
                    </a:lnTo>
                    <a:lnTo>
                      <a:pt x="1507" y="4338"/>
                    </a:lnTo>
                    <a:lnTo>
                      <a:pt x="1505" y="4338"/>
                    </a:lnTo>
                    <a:lnTo>
                      <a:pt x="1505" y="4340"/>
                    </a:lnTo>
                    <a:lnTo>
                      <a:pt x="1503" y="4340"/>
                    </a:lnTo>
                    <a:lnTo>
                      <a:pt x="1503" y="4343"/>
                    </a:lnTo>
                    <a:lnTo>
                      <a:pt x="1502" y="4343"/>
                    </a:lnTo>
                    <a:lnTo>
                      <a:pt x="1502" y="4345"/>
                    </a:lnTo>
                    <a:lnTo>
                      <a:pt x="1500" y="4345"/>
                    </a:lnTo>
                    <a:lnTo>
                      <a:pt x="1500" y="4346"/>
                    </a:lnTo>
                    <a:lnTo>
                      <a:pt x="1498" y="4346"/>
                    </a:lnTo>
                    <a:lnTo>
                      <a:pt x="1498" y="4350"/>
                    </a:lnTo>
                    <a:lnTo>
                      <a:pt x="1497" y="4350"/>
                    </a:lnTo>
                    <a:lnTo>
                      <a:pt x="1497" y="4351"/>
                    </a:lnTo>
                    <a:lnTo>
                      <a:pt x="1495" y="4351"/>
                    </a:lnTo>
                    <a:lnTo>
                      <a:pt x="1495" y="4353"/>
                    </a:lnTo>
                    <a:lnTo>
                      <a:pt x="1493" y="4353"/>
                    </a:lnTo>
                    <a:lnTo>
                      <a:pt x="1493" y="4355"/>
                    </a:lnTo>
                    <a:lnTo>
                      <a:pt x="1492" y="4355"/>
                    </a:lnTo>
                    <a:lnTo>
                      <a:pt x="1492" y="4358"/>
                    </a:lnTo>
                    <a:lnTo>
                      <a:pt x="1490" y="4358"/>
                    </a:lnTo>
                    <a:lnTo>
                      <a:pt x="1490" y="4360"/>
                    </a:lnTo>
                    <a:lnTo>
                      <a:pt x="1488" y="4360"/>
                    </a:lnTo>
                    <a:lnTo>
                      <a:pt x="1488" y="4361"/>
                    </a:lnTo>
                    <a:lnTo>
                      <a:pt x="1487" y="4361"/>
                    </a:lnTo>
                    <a:lnTo>
                      <a:pt x="1487" y="4365"/>
                    </a:lnTo>
                    <a:lnTo>
                      <a:pt x="1485" y="4365"/>
                    </a:lnTo>
                    <a:lnTo>
                      <a:pt x="1485" y="4366"/>
                    </a:lnTo>
                    <a:lnTo>
                      <a:pt x="1483" y="4366"/>
                    </a:lnTo>
                    <a:lnTo>
                      <a:pt x="1483" y="4368"/>
                    </a:lnTo>
                    <a:lnTo>
                      <a:pt x="1482" y="4368"/>
                    </a:lnTo>
                    <a:lnTo>
                      <a:pt x="1482" y="4371"/>
                    </a:lnTo>
                    <a:lnTo>
                      <a:pt x="1480" y="4371"/>
                    </a:lnTo>
                    <a:lnTo>
                      <a:pt x="1480" y="4373"/>
                    </a:lnTo>
                    <a:lnTo>
                      <a:pt x="1478" y="4373"/>
                    </a:lnTo>
                    <a:lnTo>
                      <a:pt x="1478" y="4375"/>
                    </a:lnTo>
                    <a:lnTo>
                      <a:pt x="1477" y="4375"/>
                    </a:lnTo>
                    <a:lnTo>
                      <a:pt x="1477" y="4376"/>
                    </a:lnTo>
                    <a:lnTo>
                      <a:pt x="1475" y="4376"/>
                    </a:lnTo>
                    <a:lnTo>
                      <a:pt x="1475" y="4380"/>
                    </a:lnTo>
                    <a:lnTo>
                      <a:pt x="1473" y="4380"/>
                    </a:lnTo>
                    <a:lnTo>
                      <a:pt x="1473" y="4381"/>
                    </a:lnTo>
                    <a:lnTo>
                      <a:pt x="1472" y="4381"/>
                    </a:lnTo>
                    <a:lnTo>
                      <a:pt x="1472" y="4383"/>
                    </a:lnTo>
                    <a:lnTo>
                      <a:pt x="1470" y="4383"/>
                    </a:lnTo>
                    <a:lnTo>
                      <a:pt x="1470" y="4386"/>
                    </a:lnTo>
                    <a:lnTo>
                      <a:pt x="1468" y="4386"/>
                    </a:lnTo>
                    <a:lnTo>
                      <a:pt x="1468" y="4388"/>
                    </a:lnTo>
                    <a:lnTo>
                      <a:pt x="1467" y="4388"/>
                    </a:lnTo>
                    <a:lnTo>
                      <a:pt x="1467" y="4390"/>
                    </a:lnTo>
                    <a:lnTo>
                      <a:pt x="1465" y="4390"/>
                    </a:lnTo>
                    <a:lnTo>
                      <a:pt x="1465" y="4391"/>
                    </a:lnTo>
                    <a:lnTo>
                      <a:pt x="1463" y="4391"/>
                    </a:lnTo>
                    <a:lnTo>
                      <a:pt x="1463" y="4395"/>
                    </a:lnTo>
                    <a:lnTo>
                      <a:pt x="1462" y="4395"/>
                    </a:lnTo>
                    <a:lnTo>
                      <a:pt x="1462" y="4396"/>
                    </a:lnTo>
                    <a:lnTo>
                      <a:pt x="1460" y="4396"/>
                    </a:lnTo>
                    <a:lnTo>
                      <a:pt x="1460" y="4398"/>
                    </a:lnTo>
                    <a:lnTo>
                      <a:pt x="1458" y="4398"/>
                    </a:lnTo>
                    <a:lnTo>
                      <a:pt x="1458" y="4401"/>
                    </a:lnTo>
                    <a:lnTo>
                      <a:pt x="1457" y="4401"/>
                    </a:lnTo>
                    <a:lnTo>
                      <a:pt x="1457" y="4403"/>
                    </a:lnTo>
                    <a:lnTo>
                      <a:pt x="1455" y="4403"/>
                    </a:lnTo>
                    <a:lnTo>
                      <a:pt x="1455" y="4405"/>
                    </a:lnTo>
                    <a:lnTo>
                      <a:pt x="1453" y="4405"/>
                    </a:lnTo>
                    <a:lnTo>
                      <a:pt x="1453" y="4408"/>
                    </a:lnTo>
                    <a:lnTo>
                      <a:pt x="1452" y="4408"/>
                    </a:lnTo>
                    <a:lnTo>
                      <a:pt x="1452" y="4410"/>
                    </a:lnTo>
                    <a:lnTo>
                      <a:pt x="1450" y="4410"/>
                    </a:lnTo>
                    <a:lnTo>
                      <a:pt x="1450" y="4411"/>
                    </a:lnTo>
                    <a:lnTo>
                      <a:pt x="1448" y="4411"/>
                    </a:lnTo>
                    <a:lnTo>
                      <a:pt x="1448" y="4415"/>
                    </a:lnTo>
                    <a:lnTo>
                      <a:pt x="1447" y="4415"/>
                    </a:lnTo>
                    <a:lnTo>
                      <a:pt x="1447" y="4416"/>
                    </a:lnTo>
                    <a:lnTo>
                      <a:pt x="1445" y="4416"/>
                    </a:lnTo>
                    <a:lnTo>
                      <a:pt x="1445" y="4418"/>
                    </a:lnTo>
                    <a:lnTo>
                      <a:pt x="1443" y="4418"/>
                    </a:lnTo>
                    <a:lnTo>
                      <a:pt x="1443" y="4420"/>
                    </a:lnTo>
                    <a:lnTo>
                      <a:pt x="1442" y="4420"/>
                    </a:lnTo>
                    <a:lnTo>
                      <a:pt x="1442" y="4423"/>
                    </a:lnTo>
                    <a:lnTo>
                      <a:pt x="1440" y="4423"/>
                    </a:lnTo>
                    <a:lnTo>
                      <a:pt x="1440" y="4425"/>
                    </a:lnTo>
                    <a:lnTo>
                      <a:pt x="1438" y="4425"/>
                    </a:lnTo>
                    <a:lnTo>
                      <a:pt x="1438" y="4426"/>
                    </a:lnTo>
                    <a:lnTo>
                      <a:pt x="1437" y="4426"/>
                    </a:lnTo>
                    <a:lnTo>
                      <a:pt x="1437" y="4430"/>
                    </a:lnTo>
                    <a:lnTo>
                      <a:pt x="1435" y="4430"/>
                    </a:lnTo>
                    <a:lnTo>
                      <a:pt x="1435" y="4431"/>
                    </a:lnTo>
                    <a:lnTo>
                      <a:pt x="1433" y="4431"/>
                    </a:lnTo>
                    <a:lnTo>
                      <a:pt x="1433" y="4433"/>
                    </a:lnTo>
                    <a:lnTo>
                      <a:pt x="1432" y="4433"/>
                    </a:lnTo>
                    <a:lnTo>
                      <a:pt x="1432" y="4436"/>
                    </a:lnTo>
                    <a:lnTo>
                      <a:pt x="1430" y="4436"/>
                    </a:lnTo>
                    <a:lnTo>
                      <a:pt x="1430" y="4438"/>
                    </a:lnTo>
                    <a:lnTo>
                      <a:pt x="1428" y="4438"/>
                    </a:lnTo>
                    <a:lnTo>
                      <a:pt x="1428" y="4440"/>
                    </a:lnTo>
                    <a:lnTo>
                      <a:pt x="1427" y="4440"/>
                    </a:lnTo>
                    <a:lnTo>
                      <a:pt x="1427" y="4441"/>
                    </a:lnTo>
                    <a:lnTo>
                      <a:pt x="1425" y="4441"/>
                    </a:lnTo>
                    <a:lnTo>
                      <a:pt x="1425" y="4445"/>
                    </a:lnTo>
                    <a:lnTo>
                      <a:pt x="1423" y="4445"/>
                    </a:lnTo>
                    <a:lnTo>
                      <a:pt x="1423" y="4446"/>
                    </a:lnTo>
                    <a:lnTo>
                      <a:pt x="1422" y="4446"/>
                    </a:lnTo>
                    <a:lnTo>
                      <a:pt x="1422" y="4448"/>
                    </a:lnTo>
                    <a:lnTo>
                      <a:pt x="1420" y="4448"/>
                    </a:lnTo>
                    <a:lnTo>
                      <a:pt x="1420" y="4451"/>
                    </a:lnTo>
                    <a:lnTo>
                      <a:pt x="1418" y="4451"/>
                    </a:lnTo>
                    <a:lnTo>
                      <a:pt x="1418" y="4453"/>
                    </a:lnTo>
                    <a:lnTo>
                      <a:pt x="1417" y="4453"/>
                    </a:lnTo>
                    <a:lnTo>
                      <a:pt x="1417" y="4455"/>
                    </a:lnTo>
                    <a:lnTo>
                      <a:pt x="1415" y="4455"/>
                    </a:lnTo>
                    <a:lnTo>
                      <a:pt x="1415" y="4458"/>
                    </a:lnTo>
                    <a:lnTo>
                      <a:pt x="1413" y="4458"/>
                    </a:lnTo>
                    <a:lnTo>
                      <a:pt x="1413" y="4460"/>
                    </a:lnTo>
                    <a:lnTo>
                      <a:pt x="1412" y="4460"/>
                    </a:lnTo>
                    <a:lnTo>
                      <a:pt x="1412" y="4461"/>
                    </a:lnTo>
                    <a:lnTo>
                      <a:pt x="1410" y="4461"/>
                    </a:lnTo>
                    <a:lnTo>
                      <a:pt x="1410" y="4465"/>
                    </a:lnTo>
                    <a:lnTo>
                      <a:pt x="1408" y="4465"/>
                    </a:lnTo>
                    <a:lnTo>
                      <a:pt x="1408" y="4466"/>
                    </a:lnTo>
                    <a:lnTo>
                      <a:pt x="1407" y="4466"/>
                    </a:lnTo>
                    <a:lnTo>
                      <a:pt x="1407" y="4468"/>
                    </a:lnTo>
                    <a:lnTo>
                      <a:pt x="1405" y="4468"/>
                    </a:lnTo>
                    <a:lnTo>
                      <a:pt x="1405" y="4471"/>
                    </a:lnTo>
                    <a:lnTo>
                      <a:pt x="1403" y="4471"/>
                    </a:lnTo>
                    <a:lnTo>
                      <a:pt x="1403" y="4473"/>
                    </a:lnTo>
                    <a:lnTo>
                      <a:pt x="1402" y="4473"/>
                    </a:lnTo>
                    <a:lnTo>
                      <a:pt x="1402" y="4475"/>
                    </a:lnTo>
                    <a:lnTo>
                      <a:pt x="1400" y="4475"/>
                    </a:lnTo>
                    <a:lnTo>
                      <a:pt x="1400" y="4478"/>
                    </a:lnTo>
                    <a:lnTo>
                      <a:pt x="1398" y="4478"/>
                    </a:lnTo>
                    <a:lnTo>
                      <a:pt x="1398" y="4480"/>
                    </a:lnTo>
                    <a:lnTo>
                      <a:pt x="1397" y="4480"/>
                    </a:lnTo>
                    <a:lnTo>
                      <a:pt x="1397" y="4481"/>
                    </a:lnTo>
                    <a:lnTo>
                      <a:pt x="1395" y="4481"/>
                    </a:lnTo>
                    <a:lnTo>
                      <a:pt x="1395" y="4483"/>
                    </a:lnTo>
                    <a:lnTo>
                      <a:pt x="1400" y="4483"/>
                    </a:lnTo>
                    <a:lnTo>
                      <a:pt x="1400" y="4485"/>
                    </a:lnTo>
                    <a:lnTo>
                      <a:pt x="1403" y="4485"/>
                    </a:lnTo>
                    <a:lnTo>
                      <a:pt x="1403" y="4486"/>
                    </a:lnTo>
                    <a:lnTo>
                      <a:pt x="1408" y="4486"/>
                    </a:lnTo>
                    <a:lnTo>
                      <a:pt x="1408" y="4488"/>
                    </a:lnTo>
                    <a:lnTo>
                      <a:pt x="1412" y="4488"/>
                    </a:lnTo>
                    <a:lnTo>
                      <a:pt x="1412" y="4490"/>
                    </a:lnTo>
                    <a:lnTo>
                      <a:pt x="1417" y="4490"/>
                    </a:lnTo>
                    <a:lnTo>
                      <a:pt x="1417" y="4491"/>
                    </a:lnTo>
                    <a:lnTo>
                      <a:pt x="1420" y="4491"/>
                    </a:lnTo>
                    <a:lnTo>
                      <a:pt x="1420" y="4493"/>
                    </a:lnTo>
                    <a:lnTo>
                      <a:pt x="1425" y="4493"/>
                    </a:lnTo>
                    <a:lnTo>
                      <a:pt x="1425" y="4495"/>
                    </a:lnTo>
                    <a:lnTo>
                      <a:pt x="1430" y="4495"/>
                    </a:lnTo>
                    <a:lnTo>
                      <a:pt x="1430" y="4496"/>
                    </a:lnTo>
                    <a:lnTo>
                      <a:pt x="1435" y="4496"/>
                    </a:lnTo>
                    <a:lnTo>
                      <a:pt x="1435" y="4498"/>
                    </a:lnTo>
                    <a:lnTo>
                      <a:pt x="1438" y="4498"/>
                    </a:lnTo>
                    <a:lnTo>
                      <a:pt x="1438" y="4500"/>
                    </a:lnTo>
                    <a:lnTo>
                      <a:pt x="1443" y="4500"/>
                    </a:lnTo>
                    <a:lnTo>
                      <a:pt x="1443" y="4501"/>
                    </a:lnTo>
                    <a:lnTo>
                      <a:pt x="1448" y="4501"/>
                    </a:lnTo>
                    <a:lnTo>
                      <a:pt x="1448" y="4503"/>
                    </a:lnTo>
                    <a:lnTo>
                      <a:pt x="1453" y="4503"/>
                    </a:lnTo>
                    <a:lnTo>
                      <a:pt x="1453" y="4505"/>
                    </a:lnTo>
                    <a:lnTo>
                      <a:pt x="1458" y="4505"/>
                    </a:lnTo>
                    <a:lnTo>
                      <a:pt x="1458" y="4506"/>
                    </a:lnTo>
                    <a:lnTo>
                      <a:pt x="1462" y="4506"/>
                    </a:lnTo>
                    <a:lnTo>
                      <a:pt x="1462" y="4508"/>
                    </a:lnTo>
                    <a:lnTo>
                      <a:pt x="1467" y="4508"/>
                    </a:lnTo>
                    <a:lnTo>
                      <a:pt x="1467" y="4510"/>
                    </a:lnTo>
                    <a:lnTo>
                      <a:pt x="1472" y="4510"/>
                    </a:lnTo>
                    <a:lnTo>
                      <a:pt x="1472" y="4511"/>
                    </a:lnTo>
                    <a:lnTo>
                      <a:pt x="1477" y="4511"/>
                    </a:lnTo>
                    <a:lnTo>
                      <a:pt x="1477" y="4513"/>
                    </a:lnTo>
                    <a:lnTo>
                      <a:pt x="1480" y="4513"/>
                    </a:lnTo>
                    <a:lnTo>
                      <a:pt x="1480" y="4515"/>
                    </a:lnTo>
                    <a:lnTo>
                      <a:pt x="1485" y="4515"/>
                    </a:lnTo>
                    <a:lnTo>
                      <a:pt x="1485" y="4516"/>
                    </a:lnTo>
                    <a:lnTo>
                      <a:pt x="1490" y="4516"/>
                    </a:lnTo>
                    <a:lnTo>
                      <a:pt x="1490" y="4518"/>
                    </a:lnTo>
                    <a:lnTo>
                      <a:pt x="1495" y="4518"/>
                    </a:lnTo>
                    <a:lnTo>
                      <a:pt x="1495" y="4520"/>
                    </a:lnTo>
                    <a:lnTo>
                      <a:pt x="1500" y="4520"/>
                    </a:lnTo>
                    <a:lnTo>
                      <a:pt x="1500" y="4521"/>
                    </a:lnTo>
                    <a:lnTo>
                      <a:pt x="1505" y="4521"/>
                    </a:lnTo>
                    <a:lnTo>
                      <a:pt x="1505" y="4523"/>
                    </a:lnTo>
                    <a:lnTo>
                      <a:pt x="1512" y="4523"/>
                    </a:lnTo>
                    <a:lnTo>
                      <a:pt x="1512" y="4525"/>
                    </a:lnTo>
                    <a:lnTo>
                      <a:pt x="1517" y="4525"/>
                    </a:lnTo>
                    <a:lnTo>
                      <a:pt x="1517" y="4526"/>
                    </a:lnTo>
                    <a:lnTo>
                      <a:pt x="1522" y="4526"/>
                    </a:lnTo>
                    <a:lnTo>
                      <a:pt x="1522" y="4528"/>
                    </a:lnTo>
                    <a:lnTo>
                      <a:pt x="1527" y="4528"/>
                    </a:lnTo>
                    <a:lnTo>
                      <a:pt x="1527" y="4530"/>
                    </a:lnTo>
                    <a:lnTo>
                      <a:pt x="1532" y="4530"/>
                    </a:lnTo>
                    <a:lnTo>
                      <a:pt x="1532" y="4531"/>
                    </a:lnTo>
                    <a:lnTo>
                      <a:pt x="1537" y="4531"/>
                    </a:lnTo>
                    <a:lnTo>
                      <a:pt x="1537" y="4533"/>
                    </a:lnTo>
                    <a:lnTo>
                      <a:pt x="1542" y="4533"/>
                    </a:lnTo>
                    <a:lnTo>
                      <a:pt x="1542" y="4535"/>
                    </a:lnTo>
                    <a:lnTo>
                      <a:pt x="1547" y="4535"/>
                    </a:lnTo>
                    <a:lnTo>
                      <a:pt x="1547" y="4536"/>
                    </a:lnTo>
                    <a:lnTo>
                      <a:pt x="1553" y="4536"/>
                    </a:lnTo>
                    <a:lnTo>
                      <a:pt x="1553" y="4538"/>
                    </a:lnTo>
                    <a:lnTo>
                      <a:pt x="1558" y="4538"/>
                    </a:lnTo>
                    <a:lnTo>
                      <a:pt x="1558" y="4540"/>
                    </a:lnTo>
                    <a:lnTo>
                      <a:pt x="1563" y="4540"/>
                    </a:lnTo>
                    <a:lnTo>
                      <a:pt x="1563" y="4541"/>
                    </a:lnTo>
                    <a:lnTo>
                      <a:pt x="1568" y="4541"/>
                    </a:lnTo>
                    <a:lnTo>
                      <a:pt x="1568" y="4543"/>
                    </a:lnTo>
                    <a:lnTo>
                      <a:pt x="1573" y="4543"/>
                    </a:lnTo>
                    <a:lnTo>
                      <a:pt x="1573" y="4545"/>
                    </a:lnTo>
                    <a:lnTo>
                      <a:pt x="1578" y="4545"/>
                    </a:lnTo>
                    <a:lnTo>
                      <a:pt x="1578" y="4546"/>
                    </a:lnTo>
                    <a:lnTo>
                      <a:pt x="1585" y="4546"/>
                    </a:lnTo>
                    <a:lnTo>
                      <a:pt x="1585" y="4548"/>
                    </a:lnTo>
                    <a:lnTo>
                      <a:pt x="1590" y="4548"/>
                    </a:lnTo>
                    <a:lnTo>
                      <a:pt x="1590" y="4550"/>
                    </a:lnTo>
                    <a:lnTo>
                      <a:pt x="1597" y="4550"/>
                    </a:lnTo>
                    <a:lnTo>
                      <a:pt x="1597" y="4551"/>
                    </a:lnTo>
                    <a:lnTo>
                      <a:pt x="1603" y="4551"/>
                    </a:lnTo>
                    <a:lnTo>
                      <a:pt x="1603" y="4553"/>
                    </a:lnTo>
                    <a:lnTo>
                      <a:pt x="1608" y="4553"/>
                    </a:lnTo>
                    <a:lnTo>
                      <a:pt x="1608" y="4555"/>
                    </a:lnTo>
                    <a:lnTo>
                      <a:pt x="1615" y="4555"/>
                    </a:lnTo>
                    <a:lnTo>
                      <a:pt x="1615" y="4556"/>
                    </a:lnTo>
                    <a:lnTo>
                      <a:pt x="1622" y="4556"/>
                    </a:lnTo>
                    <a:lnTo>
                      <a:pt x="1622" y="4558"/>
                    </a:lnTo>
                    <a:lnTo>
                      <a:pt x="1628" y="4558"/>
                    </a:lnTo>
                    <a:lnTo>
                      <a:pt x="1628" y="4560"/>
                    </a:lnTo>
                    <a:lnTo>
                      <a:pt x="1633" y="4560"/>
                    </a:lnTo>
                    <a:lnTo>
                      <a:pt x="1633" y="4561"/>
                    </a:lnTo>
                    <a:lnTo>
                      <a:pt x="1640" y="4561"/>
                    </a:lnTo>
                    <a:lnTo>
                      <a:pt x="1640" y="4563"/>
                    </a:lnTo>
                    <a:lnTo>
                      <a:pt x="1647" y="4563"/>
                    </a:lnTo>
                    <a:lnTo>
                      <a:pt x="1647" y="4565"/>
                    </a:lnTo>
                    <a:lnTo>
                      <a:pt x="1653" y="4565"/>
                    </a:lnTo>
                    <a:lnTo>
                      <a:pt x="1653" y="4566"/>
                    </a:lnTo>
                    <a:lnTo>
                      <a:pt x="1658" y="4566"/>
                    </a:lnTo>
                    <a:lnTo>
                      <a:pt x="1658" y="4568"/>
                    </a:lnTo>
                    <a:lnTo>
                      <a:pt x="1665" y="4568"/>
                    </a:lnTo>
                    <a:lnTo>
                      <a:pt x="1665" y="4570"/>
                    </a:lnTo>
                    <a:lnTo>
                      <a:pt x="1672" y="4570"/>
                    </a:lnTo>
                    <a:lnTo>
                      <a:pt x="1672" y="4571"/>
                    </a:lnTo>
                    <a:lnTo>
                      <a:pt x="1677" y="4571"/>
                    </a:lnTo>
                    <a:lnTo>
                      <a:pt x="1677" y="4573"/>
                    </a:lnTo>
                    <a:lnTo>
                      <a:pt x="1685" y="4573"/>
                    </a:lnTo>
                    <a:lnTo>
                      <a:pt x="1685" y="4575"/>
                    </a:lnTo>
                    <a:lnTo>
                      <a:pt x="1692" y="4575"/>
                    </a:lnTo>
                    <a:lnTo>
                      <a:pt x="1692" y="4576"/>
                    </a:lnTo>
                    <a:lnTo>
                      <a:pt x="1700" y="4576"/>
                    </a:lnTo>
                    <a:lnTo>
                      <a:pt x="1700" y="4578"/>
                    </a:lnTo>
                    <a:lnTo>
                      <a:pt x="1708" y="4578"/>
                    </a:lnTo>
                    <a:lnTo>
                      <a:pt x="1708" y="4580"/>
                    </a:lnTo>
                    <a:lnTo>
                      <a:pt x="1715" y="4580"/>
                    </a:lnTo>
                    <a:lnTo>
                      <a:pt x="1715" y="4581"/>
                    </a:lnTo>
                    <a:lnTo>
                      <a:pt x="1723" y="4581"/>
                    </a:lnTo>
                    <a:lnTo>
                      <a:pt x="1723" y="4583"/>
                    </a:lnTo>
                    <a:lnTo>
                      <a:pt x="1730" y="4583"/>
                    </a:lnTo>
                    <a:lnTo>
                      <a:pt x="1730" y="4585"/>
                    </a:lnTo>
                    <a:lnTo>
                      <a:pt x="1738" y="4585"/>
                    </a:lnTo>
                    <a:lnTo>
                      <a:pt x="1738" y="4586"/>
                    </a:lnTo>
                    <a:lnTo>
                      <a:pt x="1745" y="4586"/>
                    </a:lnTo>
                    <a:lnTo>
                      <a:pt x="1745" y="4588"/>
                    </a:lnTo>
                    <a:lnTo>
                      <a:pt x="1737" y="4588"/>
                    </a:lnTo>
                    <a:close/>
                    <a:moveTo>
                      <a:pt x="5010" y="3615"/>
                    </a:moveTo>
                    <a:lnTo>
                      <a:pt x="5012" y="3615"/>
                    </a:lnTo>
                    <a:lnTo>
                      <a:pt x="5012" y="3616"/>
                    </a:lnTo>
                    <a:lnTo>
                      <a:pt x="5010" y="3616"/>
                    </a:lnTo>
                    <a:lnTo>
                      <a:pt x="5010" y="3615"/>
                    </a:lnTo>
                    <a:close/>
                    <a:moveTo>
                      <a:pt x="5012" y="3615"/>
                    </a:moveTo>
                    <a:lnTo>
                      <a:pt x="5012" y="3611"/>
                    </a:lnTo>
                    <a:lnTo>
                      <a:pt x="5013" y="3611"/>
                    </a:lnTo>
                    <a:lnTo>
                      <a:pt x="5013" y="3610"/>
                    </a:lnTo>
                    <a:lnTo>
                      <a:pt x="5015" y="3610"/>
                    </a:lnTo>
                    <a:lnTo>
                      <a:pt x="5015" y="3613"/>
                    </a:lnTo>
                    <a:lnTo>
                      <a:pt x="5013" y="3613"/>
                    </a:lnTo>
                    <a:lnTo>
                      <a:pt x="5013" y="3615"/>
                    </a:lnTo>
                    <a:lnTo>
                      <a:pt x="5012" y="3615"/>
                    </a:lnTo>
                    <a:close/>
                    <a:moveTo>
                      <a:pt x="5015" y="3606"/>
                    </a:moveTo>
                    <a:lnTo>
                      <a:pt x="5017" y="3606"/>
                    </a:lnTo>
                    <a:lnTo>
                      <a:pt x="5017" y="3610"/>
                    </a:lnTo>
                    <a:lnTo>
                      <a:pt x="5015" y="3610"/>
                    </a:lnTo>
                    <a:lnTo>
                      <a:pt x="5015" y="3606"/>
                    </a:lnTo>
                    <a:close/>
                    <a:moveTo>
                      <a:pt x="5017" y="3606"/>
                    </a:moveTo>
                    <a:lnTo>
                      <a:pt x="5017" y="3603"/>
                    </a:lnTo>
                    <a:lnTo>
                      <a:pt x="5018" y="3603"/>
                    </a:lnTo>
                    <a:lnTo>
                      <a:pt x="5018" y="3601"/>
                    </a:lnTo>
                    <a:lnTo>
                      <a:pt x="5020" y="3601"/>
                    </a:lnTo>
                    <a:lnTo>
                      <a:pt x="5020" y="3605"/>
                    </a:lnTo>
                    <a:lnTo>
                      <a:pt x="5018" y="3605"/>
                    </a:lnTo>
                    <a:lnTo>
                      <a:pt x="5018" y="3606"/>
                    </a:lnTo>
                    <a:lnTo>
                      <a:pt x="5017" y="3606"/>
                    </a:lnTo>
                    <a:close/>
                    <a:moveTo>
                      <a:pt x="5020" y="3601"/>
                    </a:moveTo>
                    <a:lnTo>
                      <a:pt x="5020" y="3598"/>
                    </a:lnTo>
                    <a:lnTo>
                      <a:pt x="5022" y="3598"/>
                    </a:lnTo>
                    <a:lnTo>
                      <a:pt x="5022" y="3595"/>
                    </a:lnTo>
                    <a:lnTo>
                      <a:pt x="5023" y="3595"/>
                    </a:lnTo>
                    <a:lnTo>
                      <a:pt x="5023" y="3593"/>
                    </a:lnTo>
                    <a:lnTo>
                      <a:pt x="5025" y="3593"/>
                    </a:lnTo>
                    <a:lnTo>
                      <a:pt x="5025" y="3596"/>
                    </a:lnTo>
                    <a:lnTo>
                      <a:pt x="5023" y="3596"/>
                    </a:lnTo>
                    <a:lnTo>
                      <a:pt x="5023" y="3600"/>
                    </a:lnTo>
                    <a:lnTo>
                      <a:pt x="5022" y="3600"/>
                    </a:lnTo>
                    <a:lnTo>
                      <a:pt x="5022" y="3601"/>
                    </a:lnTo>
                    <a:lnTo>
                      <a:pt x="5020" y="3601"/>
                    </a:lnTo>
                    <a:close/>
                    <a:moveTo>
                      <a:pt x="5025" y="3593"/>
                    </a:moveTo>
                    <a:lnTo>
                      <a:pt x="5025" y="3590"/>
                    </a:lnTo>
                    <a:lnTo>
                      <a:pt x="5027" y="3590"/>
                    </a:lnTo>
                    <a:lnTo>
                      <a:pt x="5027" y="3588"/>
                    </a:lnTo>
                    <a:lnTo>
                      <a:pt x="5028" y="3588"/>
                    </a:lnTo>
                    <a:lnTo>
                      <a:pt x="5028" y="3591"/>
                    </a:lnTo>
                    <a:lnTo>
                      <a:pt x="5027" y="3591"/>
                    </a:lnTo>
                    <a:lnTo>
                      <a:pt x="5027" y="3593"/>
                    </a:lnTo>
                    <a:lnTo>
                      <a:pt x="5025" y="3593"/>
                    </a:lnTo>
                    <a:close/>
                    <a:moveTo>
                      <a:pt x="5028" y="3588"/>
                    </a:moveTo>
                    <a:lnTo>
                      <a:pt x="5028" y="3585"/>
                    </a:lnTo>
                    <a:lnTo>
                      <a:pt x="5030" y="3585"/>
                    </a:lnTo>
                    <a:lnTo>
                      <a:pt x="5030" y="3581"/>
                    </a:lnTo>
                    <a:lnTo>
                      <a:pt x="5032" y="3581"/>
                    </a:lnTo>
                    <a:lnTo>
                      <a:pt x="5032" y="3578"/>
                    </a:lnTo>
                    <a:lnTo>
                      <a:pt x="5033" y="3578"/>
                    </a:lnTo>
                    <a:lnTo>
                      <a:pt x="5033" y="3575"/>
                    </a:lnTo>
                    <a:lnTo>
                      <a:pt x="5035" y="3575"/>
                    </a:lnTo>
                    <a:lnTo>
                      <a:pt x="5035" y="3573"/>
                    </a:lnTo>
                    <a:lnTo>
                      <a:pt x="5037" y="3573"/>
                    </a:lnTo>
                    <a:lnTo>
                      <a:pt x="5037" y="3570"/>
                    </a:lnTo>
                    <a:lnTo>
                      <a:pt x="5038" y="3570"/>
                    </a:lnTo>
                    <a:lnTo>
                      <a:pt x="5038" y="3566"/>
                    </a:lnTo>
                    <a:lnTo>
                      <a:pt x="5040" y="3566"/>
                    </a:lnTo>
                    <a:lnTo>
                      <a:pt x="5040" y="3563"/>
                    </a:lnTo>
                    <a:lnTo>
                      <a:pt x="5042" y="3563"/>
                    </a:lnTo>
                    <a:lnTo>
                      <a:pt x="5042" y="3561"/>
                    </a:lnTo>
                    <a:lnTo>
                      <a:pt x="5043" y="3561"/>
                    </a:lnTo>
                    <a:lnTo>
                      <a:pt x="5043" y="3558"/>
                    </a:lnTo>
                    <a:lnTo>
                      <a:pt x="5045" y="3558"/>
                    </a:lnTo>
                    <a:lnTo>
                      <a:pt x="5045" y="3555"/>
                    </a:lnTo>
                    <a:lnTo>
                      <a:pt x="5047" y="3555"/>
                    </a:lnTo>
                    <a:lnTo>
                      <a:pt x="5047" y="3551"/>
                    </a:lnTo>
                    <a:lnTo>
                      <a:pt x="5048" y="3551"/>
                    </a:lnTo>
                    <a:lnTo>
                      <a:pt x="5048" y="3548"/>
                    </a:lnTo>
                    <a:lnTo>
                      <a:pt x="5050" y="3548"/>
                    </a:lnTo>
                    <a:lnTo>
                      <a:pt x="5050" y="3546"/>
                    </a:lnTo>
                    <a:lnTo>
                      <a:pt x="5052" y="3546"/>
                    </a:lnTo>
                    <a:lnTo>
                      <a:pt x="5052" y="3543"/>
                    </a:lnTo>
                    <a:lnTo>
                      <a:pt x="5053" y="3543"/>
                    </a:lnTo>
                    <a:lnTo>
                      <a:pt x="5053" y="3540"/>
                    </a:lnTo>
                    <a:lnTo>
                      <a:pt x="5055" y="3540"/>
                    </a:lnTo>
                    <a:lnTo>
                      <a:pt x="5055" y="3536"/>
                    </a:lnTo>
                    <a:lnTo>
                      <a:pt x="5057" y="3536"/>
                    </a:lnTo>
                    <a:lnTo>
                      <a:pt x="5057" y="3535"/>
                    </a:lnTo>
                    <a:lnTo>
                      <a:pt x="5058" y="3535"/>
                    </a:lnTo>
                    <a:lnTo>
                      <a:pt x="5058" y="3538"/>
                    </a:lnTo>
                    <a:lnTo>
                      <a:pt x="5057" y="3538"/>
                    </a:lnTo>
                    <a:lnTo>
                      <a:pt x="5057" y="3541"/>
                    </a:lnTo>
                    <a:lnTo>
                      <a:pt x="5055" y="3541"/>
                    </a:lnTo>
                    <a:lnTo>
                      <a:pt x="5055" y="3545"/>
                    </a:lnTo>
                    <a:lnTo>
                      <a:pt x="5053" y="3545"/>
                    </a:lnTo>
                    <a:lnTo>
                      <a:pt x="5053" y="3548"/>
                    </a:lnTo>
                    <a:lnTo>
                      <a:pt x="5052" y="3548"/>
                    </a:lnTo>
                    <a:lnTo>
                      <a:pt x="5052" y="3550"/>
                    </a:lnTo>
                    <a:lnTo>
                      <a:pt x="5050" y="3550"/>
                    </a:lnTo>
                    <a:lnTo>
                      <a:pt x="5050" y="3553"/>
                    </a:lnTo>
                    <a:lnTo>
                      <a:pt x="5048" y="3553"/>
                    </a:lnTo>
                    <a:lnTo>
                      <a:pt x="5048" y="3556"/>
                    </a:lnTo>
                    <a:lnTo>
                      <a:pt x="5047" y="3556"/>
                    </a:lnTo>
                    <a:lnTo>
                      <a:pt x="5047" y="3560"/>
                    </a:lnTo>
                    <a:lnTo>
                      <a:pt x="5045" y="3560"/>
                    </a:lnTo>
                    <a:lnTo>
                      <a:pt x="5045" y="3563"/>
                    </a:lnTo>
                    <a:lnTo>
                      <a:pt x="5043" y="3563"/>
                    </a:lnTo>
                    <a:lnTo>
                      <a:pt x="5043" y="3565"/>
                    </a:lnTo>
                    <a:lnTo>
                      <a:pt x="5042" y="3565"/>
                    </a:lnTo>
                    <a:lnTo>
                      <a:pt x="5042" y="3568"/>
                    </a:lnTo>
                    <a:lnTo>
                      <a:pt x="5040" y="3568"/>
                    </a:lnTo>
                    <a:lnTo>
                      <a:pt x="5040" y="3571"/>
                    </a:lnTo>
                    <a:lnTo>
                      <a:pt x="5038" y="3571"/>
                    </a:lnTo>
                    <a:lnTo>
                      <a:pt x="5038" y="3575"/>
                    </a:lnTo>
                    <a:lnTo>
                      <a:pt x="5037" y="3575"/>
                    </a:lnTo>
                    <a:lnTo>
                      <a:pt x="5037" y="3576"/>
                    </a:lnTo>
                    <a:lnTo>
                      <a:pt x="5035" y="3576"/>
                    </a:lnTo>
                    <a:lnTo>
                      <a:pt x="5035" y="3580"/>
                    </a:lnTo>
                    <a:lnTo>
                      <a:pt x="5033" y="3580"/>
                    </a:lnTo>
                    <a:lnTo>
                      <a:pt x="5033" y="3583"/>
                    </a:lnTo>
                    <a:lnTo>
                      <a:pt x="5032" y="3583"/>
                    </a:lnTo>
                    <a:lnTo>
                      <a:pt x="5032" y="3586"/>
                    </a:lnTo>
                    <a:lnTo>
                      <a:pt x="5030" y="3586"/>
                    </a:lnTo>
                    <a:lnTo>
                      <a:pt x="5030" y="3588"/>
                    </a:lnTo>
                    <a:lnTo>
                      <a:pt x="5028" y="3588"/>
                    </a:lnTo>
                    <a:close/>
                    <a:moveTo>
                      <a:pt x="5058" y="3535"/>
                    </a:moveTo>
                    <a:lnTo>
                      <a:pt x="5058" y="3531"/>
                    </a:lnTo>
                    <a:lnTo>
                      <a:pt x="5060" y="3531"/>
                    </a:lnTo>
                    <a:lnTo>
                      <a:pt x="5060" y="3528"/>
                    </a:lnTo>
                    <a:lnTo>
                      <a:pt x="5062" y="3528"/>
                    </a:lnTo>
                    <a:lnTo>
                      <a:pt x="5062" y="3525"/>
                    </a:lnTo>
                    <a:lnTo>
                      <a:pt x="5063" y="3525"/>
                    </a:lnTo>
                    <a:lnTo>
                      <a:pt x="5063" y="3521"/>
                    </a:lnTo>
                    <a:lnTo>
                      <a:pt x="5065" y="3521"/>
                    </a:lnTo>
                    <a:lnTo>
                      <a:pt x="5065" y="3520"/>
                    </a:lnTo>
                    <a:lnTo>
                      <a:pt x="5067" y="3520"/>
                    </a:lnTo>
                    <a:lnTo>
                      <a:pt x="5067" y="3516"/>
                    </a:lnTo>
                    <a:lnTo>
                      <a:pt x="5068" y="3516"/>
                    </a:lnTo>
                    <a:lnTo>
                      <a:pt x="5068" y="3513"/>
                    </a:lnTo>
                    <a:lnTo>
                      <a:pt x="5070" y="3513"/>
                    </a:lnTo>
                    <a:lnTo>
                      <a:pt x="5070" y="3510"/>
                    </a:lnTo>
                    <a:lnTo>
                      <a:pt x="5072" y="3510"/>
                    </a:lnTo>
                    <a:lnTo>
                      <a:pt x="5072" y="3508"/>
                    </a:lnTo>
                    <a:lnTo>
                      <a:pt x="5073" y="3508"/>
                    </a:lnTo>
                    <a:lnTo>
                      <a:pt x="5073" y="3511"/>
                    </a:lnTo>
                    <a:lnTo>
                      <a:pt x="5072" y="3511"/>
                    </a:lnTo>
                    <a:lnTo>
                      <a:pt x="5072" y="3515"/>
                    </a:lnTo>
                    <a:lnTo>
                      <a:pt x="5070" y="3515"/>
                    </a:lnTo>
                    <a:lnTo>
                      <a:pt x="5070" y="3518"/>
                    </a:lnTo>
                    <a:lnTo>
                      <a:pt x="5068" y="3518"/>
                    </a:lnTo>
                    <a:lnTo>
                      <a:pt x="5068" y="3521"/>
                    </a:lnTo>
                    <a:lnTo>
                      <a:pt x="5067" y="3521"/>
                    </a:lnTo>
                    <a:lnTo>
                      <a:pt x="5067" y="3523"/>
                    </a:lnTo>
                    <a:lnTo>
                      <a:pt x="5065" y="3523"/>
                    </a:lnTo>
                    <a:lnTo>
                      <a:pt x="5065" y="3526"/>
                    </a:lnTo>
                    <a:lnTo>
                      <a:pt x="5063" y="3526"/>
                    </a:lnTo>
                    <a:lnTo>
                      <a:pt x="5063" y="3530"/>
                    </a:lnTo>
                    <a:lnTo>
                      <a:pt x="5062" y="3530"/>
                    </a:lnTo>
                    <a:lnTo>
                      <a:pt x="5062" y="3533"/>
                    </a:lnTo>
                    <a:lnTo>
                      <a:pt x="5060" y="3533"/>
                    </a:lnTo>
                    <a:lnTo>
                      <a:pt x="5060" y="3535"/>
                    </a:lnTo>
                    <a:lnTo>
                      <a:pt x="5058" y="3535"/>
                    </a:lnTo>
                    <a:close/>
                    <a:moveTo>
                      <a:pt x="5073" y="3508"/>
                    </a:moveTo>
                    <a:lnTo>
                      <a:pt x="5073" y="3505"/>
                    </a:lnTo>
                    <a:lnTo>
                      <a:pt x="5075" y="3505"/>
                    </a:lnTo>
                    <a:lnTo>
                      <a:pt x="5075" y="3501"/>
                    </a:lnTo>
                    <a:lnTo>
                      <a:pt x="5077" y="3501"/>
                    </a:lnTo>
                    <a:lnTo>
                      <a:pt x="5077" y="3498"/>
                    </a:lnTo>
                    <a:lnTo>
                      <a:pt x="5078" y="3498"/>
                    </a:lnTo>
                    <a:lnTo>
                      <a:pt x="5078" y="3495"/>
                    </a:lnTo>
                    <a:lnTo>
                      <a:pt x="5080" y="3495"/>
                    </a:lnTo>
                    <a:lnTo>
                      <a:pt x="5080" y="3491"/>
                    </a:lnTo>
                    <a:lnTo>
                      <a:pt x="5082" y="3491"/>
                    </a:lnTo>
                    <a:lnTo>
                      <a:pt x="5082" y="3488"/>
                    </a:lnTo>
                    <a:lnTo>
                      <a:pt x="5083" y="3488"/>
                    </a:lnTo>
                    <a:lnTo>
                      <a:pt x="5083" y="3485"/>
                    </a:lnTo>
                    <a:lnTo>
                      <a:pt x="5085" y="3485"/>
                    </a:lnTo>
                    <a:lnTo>
                      <a:pt x="5085" y="3481"/>
                    </a:lnTo>
                    <a:lnTo>
                      <a:pt x="5087" y="3481"/>
                    </a:lnTo>
                    <a:lnTo>
                      <a:pt x="5087" y="3478"/>
                    </a:lnTo>
                    <a:lnTo>
                      <a:pt x="5088" y="3478"/>
                    </a:lnTo>
                    <a:lnTo>
                      <a:pt x="5088" y="3475"/>
                    </a:lnTo>
                    <a:lnTo>
                      <a:pt x="5090" y="3475"/>
                    </a:lnTo>
                    <a:lnTo>
                      <a:pt x="5090" y="3471"/>
                    </a:lnTo>
                    <a:lnTo>
                      <a:pt x="5092" y="3471"/>
                    </a:lnTo>
                    <a:lnTo>
                      <a:pt x="5092" y="3468"/>
                    </a:lnTo>
                    <a:lnTo>
                      <a:pt x="5093" y="3468"/>
                    </a:lnTo>
                    <a:lnTo>
                      <a:pt x="5093" y="3465"/>
                    </a:lnTo>
                    <a:lnTo>
                      <a:pt x="5095" y="3465"/>
                    </a:lnTo>
                    <a:lnTo>
                      <a:pt x="5095" y="3461"/>
                    </a:lnTo>
                    <a:lnTo>
                      <a:pt x="5097" y="3461"/>
                    </a:lnTo>
                    <a:lnTo>
                      <a:pt x="5097" y="3458"/>
                    </a:lnTo>
                    <a:lnTo>
                      <a:pt x="5098" y="3458"/>
                    </a:lnTo>
                    <a:lnTo>
                      <a:pt x="5098" y="3455"/>
                    </a:lnTo>
                    <a:lnTo>
                      <a:pt x="5100" y="3455"/>
                    </a:lnTo>
                    <a:lnTo>
                      <a:pt x="5100" y="3451"/>
                    </a:lnTo>
                    <a:lnTo>
                      <a:pt x="5102" y="3451"/>
                    </a:lnTo>
                    <a:lnTo>
                      <a:pt x="5102" y="3448"/>
                    </a:lnTo>
                    <a:lnTo>
                      <a:pt x="5103" y="3448"/>
                    </a:lnTo>
                    <a:lnTo>
                      <a:pt x="5103" y="3445"/>
                    </a:lnTo>
                    <a:lnTo>
                      <a:pt x="5105" y="3445"/>
                    </a:lnTo>
                    <a:lnTo>
                      <a:pt x="5105" y="3441"/>
                    </a:lnTo>
                    <a:lnTo>
                      <a:pt x="5107" y="3441"/>
                    </a:lnTo>
                    <a:lnTo>
                      <a:pt x="5107" y="3438"/>
                    </a:lnTo>
                    <a:lnTo>
                      <a:pt x="5108" y="3438"/>
                    </a:lnTo>
                    <a:lnTo>
                      <a:pt x="5108" y="3435"/>
                    </a:lnTo>
                    <a:lnTo>
                      <a:pt x="5110" y="3435"/>
                    </a:lnTo>
                    <a:lnTo>
                      <a:pt x="5110" y="3431"/>
                    </a:lnTo>
                    <a:lnTo>
                      <a:pt x="5112" y="3431"/>
                    </a:lnTo>
                    <a:lnTo>
                      <a:pt x="5112" y="3428"/>
                    </a:lnTo>
                    <a:lnTo>
                      <a:pt x="5113" y="3428"/>
                    </a:lnTo>
                    <a:lnTo>
                      <a:pt x="5113" y="3425"/>
                    </a:lnTo>
                    <a:lnTo>
                      <a:pt x="5115" y="3425"/>
                    </a:lnTo>
                    <a:lnTo>
                      <a:pt x="5115" y="3421"/>
                    </a:lnTo>
                    <a:lnTo>
                      <a:pt x="5117" y="3421"/>
                    </a:lnTo>
                    <a:lnTo>
                      <a:pt x="5117" y="3418"/>
                    </a:lnTo>
                    <a:lnTo>
                      <a:pt x="5118" y="3418"/>
                    </a:lnTo>
                    <a:lnTo>
                      <a:pt x="5118" y="3415"/>
                    </a:lnTo>
                    <a:lnTo>
                      <a:pt x="5120" y="3415"/>
                    </a:lnTo>
                    <a:lnTo>
                      <a:pt x="5120" y="3411"/>
                    </a:lnTo>
                    <a:lnTo>
                      <a:pt x="5122" y="3411"/>
                    </a:lnTo>
                    <a:lnTo>
                      <a:pt x="5122" y="3408"/>
                    </a:lnTo>
                    <a:lnTo>
                      <a:pt x="5123" y="3408"/>
                    </a:lnTo>
                    <a:lnTo>
                      <a:pt x="5123" y="3405"/>
                    </a:lnTo>
                    <a:lnTo>
                      <a:pt x="5125" y="3405"/>
                    </a:lnTo>
                    <a:lnTo>
                      <a:pt x="5125" y="3401"/>
                    </a:lnTo>
                    <a:lnTo>
                      <a:pt x="5127" y="3401"/>
                    </a:lnTo>
                    <a:lnTo>
                      <a:pt x="5127" y="3398"/>
                    </a:lnTo>
                    <a:lnTo>
                      <a:pt x="5128" y="3398"/>
                    </a:lnTo>
                    <a:lnTo>
                      <a:pt x="5128" y="3395"/>
                    </a:lnTo>
                    <a:lnTo>
                      <a:pt x="5130" y="3395"/>
                    </a:lnTo>
                    <a:lnTo>
                      <a:pt x="5130" y="3391"/>
                    </a:lnTo>
                    <a:lnTo>
                      <a:pt x="5132" y="3391"/>
                    </a:lnTo>
                    <a:lnTo>
                      <a:pt x="5132" y="3388"/>
                    </a:lnTo>
                    <a:lnTo>
                      <a:pt x="5133" y="3388"/>
                    </a:lnTo>
                    <a:lnTo>
                      <a:pt x="5133" y="3393"/>
                    </a:lnTo>
                    <a:lnTo>
                      <a:pt x="5132" y="3393"/>
                    </a:lnTo>
                    <a:lnTo>
                      <a:pt x="5132" y="3396"/>
                    </a:lnTo>
                    <a:lnTo>
                      <a:pt x="5130" y="3396"/>
                    </a:lnTo>
                    <a:lnTo>
                      <a:pt x="5130" y="3400"/>
                    </a:lnTo>
                    <a:lnTo>
                      <a:pt x="5128" y="3400"/>
                    </a:lnTo>
                    <a:lnTo>
                      <a:pt x="5128" y="3403"/>
                    </a:lnTo>
                    <a:lnTo>
                      <a:pt x="5127" y="3403"/>
                    </a:lnTo>
                    <a:lnTo>
                      <a:pt x="5127" y="3406"/>
                    </a:lnTo>
                    <a:lnTo>
                      <a:pt x="5125" y="3406"/>
                    </a:lnTo>
                    <a:lnTo>
                      <a:pt x="5125" y="3410"/>
                    </a:lnTo>
                    <a:lnTo>
                      <a:pt x="5123" y="3410"/>
                    </a:lnTo>
                    <a:lnTo>
                      <a:pt x="5123" y="3413"/>
                    </a:lnTo>
                    <a:lnTo>
                      <a:pt x="5122" y="3413"/>
                    </a:lnTo>
                    <a:lnTo>
                      <a:pt x="5122" y="3416"/>
                    </a:lnTo>
                    <a:lnTo>
                      <a:pt x="5120" y="3416"/>
                    </a:lnTo>
                    <a:lnTo>
                      <a:pt x="5120" y="3420"/>
                    </a:lnTo>
                    <a:lnTo>
                      <a:pt x="5118" y="3420"/>
                    </a:lnTo>
                    <a:lnTo>
                      <a:pt x="5118" y="3423"/>
                    </a:lnTo>
                    <a:lnTo>
                      <a:pt x="5117" y="3423"/>
                    </a:lnTo>
                    <a:lnTo>
                      <a:pt x="5117" y="3426"/>
                    </a:lnTo>
                    <a:lnTo>
                      <a:pt x="5115" y="3426"/>
                    </a:lnTo>
                    <a:lnTo>
                      <a:pt x="5115" y="3430"/>
                    </a:lnTo>
                    <a:lnTo>
                      <a:pt x="5113" y="3430"/>
                    </a:lnTo>
                    <a:lnTo>
                      <a:pt x="5113" y="3433"/>
                    </a:lnTo>
                    <a:lnTo>
                      <a:pt x="5112" y="3433"/>
                    </a:lnTo>
                    <a:lnTo>
                      <a:pt x="5112" y="3436"/>
                    </a:lnTo>
                    <a:lnTo>
                      <a:pt x="5110" y="3436"/>
                    </a:lnTo>
                    <a:lnTo>
                      <a:pt x="5110" y="3440"/>
                    </a:lnTo>
                    <a:lnTo>
                      <a:pt x="5108" y="3440"/>
                    </a:lnTo>
                    <a:lnTo>
                      <a:pt x="5108" y="3443"/>
                    </a:lnTo>
                    <a:lnTo>
                      <a:pt x="5107" y="3443"/>
                    </a:lnTo>
                    <a:lnTo>
                      <a:pt x="5107" y="3446"/>
                    </a:lnTo>
                    <a:lnTo>
                      <a:pt x="5105" y="3446"/>
                    </a:lnTo>
                    <a:lnTo>
                      <a:pt x="5105" y="3450"/>
                    </a:lnTo>
                    <a:lnTo>
                      <a:pt x="5103" y="3450"/>
                    </a:lnTo>
                    <a:lnTo>
                      <a:pt x="5103" y="3453"/>
                    </a:lnTo>
                    <a:lnTo>
                      <a:pt x="5102" y="3453"/>
                    </a:lnTo>
                    <a:lnTo>
                      <a:pt x="5102" y="3456"/>
                    </a:lnTo>
                    <a:lnTo>
                      <a:pt x="5100" y="3456"/>
                    </a:lnTo>
                    <a:lnTo>
                      <a:pt x="5100" y="3460"/>
                    </a:lnTo>
                    <a:lnTo>
                      <a:pt x="5098" y="3460"/>
                    </a:lnTo>
                    <a:lnTo>
                      <a:pt x="5098" y="3463"/>
                    </a:lnTo>
                    <a:lnTo>
                      <a:pt x="5097" y="3463"/>
                    </a:lnTo>
                    <a:lnTo>
                      <a:pt x="5097" y="3466"/>
                    </a:lnTo>
                    <a:lnTo>
                      <a:pt x="5095" y="3466"/>
                    </a:lnTo>
                    <a:lnTo>
                      <a:pt x="5095" y="3470"/>
                    </a:lnTo>
                    <a:lnTo>
                      <a:pt x="5093" y="3470"/>
                    </a:lnTo>
                    <a:lnTo>
                      <a:pt x="5093" y="3473"/>
                    </a:lnTo>
                    <a:lnTo>
                      <a:pt x="5092" y="3473"/>
                    </a:lnTo>
                    <a:lnTo>
                      <a:pt x="5092" y="3476"/>
                    </a:lnTo>
                    <a:lnTo>
                      <a:pt x="5090" y="3476"/>
                    </a:lnTo>
                    <a:lnTo>
                      <a:pt x="5090" y="3480"/>
                    </a:lnTo>
                    <a:lnTo>
                      <a:pt x="5088" y="3480"/>
                    </a:lnTo>
                    <a:lnTo>
                      <a:pt x="5088" y="3483"/>
                    </a:lnTo>
                    <a:lnTo>
                      <a:pt x="5087" y="3483"/>
                    </a:lnTo>
                    <a:lnTo>
                      <a:pt x="5087" y="3486"/>
                    </a:lnTo>
                    <a:lnTo>
                      <a:pt x="5085" y="3486"/>
                    </a:lnTo>
                    <a:lnTo>
                      <a:pt x="5085" y="3490"/>
                    </a:lnTo>
                    <a:lnTo>
                      <a:pt x="5083" y="3490"/>
                    </a:lnTo>
                    <a:lnTo>
                      <a:pt x="5083" y="3493"/>
                    </a:lnTo>
                    <a:lnTo>
                      <a:pt x="5082" y="3493"/>
                    </a:lnTo>
                    <a:lnTo>
                      <a:pt x="5082" y="3496"/>
                    </a:lnTo>
                    <a:lnTo>
                      <a:pt x="5080" y="3496"/>
                    </a:lnTo>
                    <a:lnTo>
                      <a:pt x="5080" y="3500"/>
                    </a:lnTo>
                    <a:lnTo>
                      <a:pt x="5078" y="3500"/>
                    </a:lnTo>
                    <a:lnTo>
                      <a:pt x="5078" y="3503"/>
                    </a:lnTo>
                    <a:lnTo>
                      <a:pt x="5077" y="3503"/>
                    </a:lnTo>
                    <a:lnTo>
                      <a:pt x="5077" y="3506"/>
                    </a:lnTo>
                    <a:lnTo>
                      <a:pt x="5075" y="3506"/>
                    </a:lnTo>
                    <a:lnTo>
                      <a:pt x="5075" y="3508"/>
                    </a:lnTo>
                    <a:lnTo>
                      <a:pt x="5073" y="3508"/>
                    </a:lnTo>
                    <a:close/>
                    <a:moveTo>
                      <a:pt x="5133" y="3388"/>
                    </a:moveTo>
                    <a:lnTo>
                      <a:pt x="5133" y="3383"/>
                    </a:lnTo>
                    <a:lnTo>
                      <a:pt x="5135" y="3383"/>
                    </a:lnTo>
                    <a:lnTo>
                      <a:pt x="5135" y="3380"/>
                    </a:lnTo>
                    <a:lnTo>
                      <a:pt x="5137" y="3380"/>
                    </a:lnTo>
                    <a:lnTo>
                      <a:pt x="5137" y="3376"/>
                    </a:lnTo>
                    <a:lnTo>
                      <a:pt x="5138" y="3376"/>
                    </a:lnTo>
                    <a:lnTo>
                      <a:pt x="5138" y="3381"/>
                    </a:lnTo>
                    <a:lnTo>
                      <a:pt x="5137" y="3381"/>
                    </a:lnTo>
                    <a:lnTo>
                      <a:pt x="5137" y="3385"/>
                    </a:lnTo>
                    <a:lnTo>
                      <a:pt x="5135" y="3385"/>
                    </a:lnTo>
                    <a:lnTo>
                      <a:pt x="5135" y="3388"/>
                    </a:lnTo>
                    <a:lnTo>
                      <a:pt x="5133" y="3388"/>
                    </a:lnTo>
                    <a:close/>
                    <a:moveTo>
                      <a:pt x="5138" y="3376"/>
                    </a:moveTo>
                    <a:lnTo>
                      <a:pt x="5138" y="3371"/>
                    </a:lnTo>
                    <a:lnTo>
                      <a:pt x="5140" y="3371"/>
                    </a:lnTo>
                    <a:lnTo>
                      <a:pt x="5140" y="3368"/>
                    </a:lnTo>
                    <a:lnTo>
                      <a:pt x="5142" y="3368"/>
                    </a:lnTo>
                    <a:lnTo>
                      <a:pt x="5142" y="3365"/>
                    </a:lnTo>
                    <a:lnTo>
                      <a:pt x="5143" y="3365"/>
                    </a:lnTo>
                    <a:lnTo>
                      <a:pt x="5143" y="3360"/>
                    </a:lnTo>
                    <a:lnTo>
                      <a:pt x="5145" y="3360"/>
                    </a:lnTo>
                    <a:lnTo>
                      <a:pt x="5145" y="3356"/>
                    </a:lnTo>
                    <a:lnTo>
                      <a:pt x="5147" y="3356"/>
                    </a:lnTo>
                    <a:lnTo>
                      <a:pt x="5147" y="3351"/>
                    </a:lnTo>
                    <a:lnTo>
                      <a:pt x="5148" y="3351"/>
                    </a:lnTo>
                    <a:lnTo>
                      <a:pt x="5148" y="3348"/>
                    </a:lnTo>
                    <a:lnTo>
                      <a:pt x="5150" y="3348"/>
                    </a:lnTo>
                    <a:lnTo>
                      <a:pt x="5150" y="3345"/>
                    </a:lnTo>
                    <a:lnTo>
                      <a:pt x="5152" y="3345"/>
                    </a:lnTo>
                    <a:lnTo>
                      <a:pt x="5152" y="3340"/>
                    </a:lnTo>
                    <a:lnTo>
                      <a:pt x="5153" y="3340"/>
                    </a:lnTo>
                    <a:lnTo>
                      <a:pt x="5153" y="3336"/>
                    </a:lnTo>
                    <a:lnTo>
                      <a:pt x="5155" y="3336"/>
                    </a:lnTo>
                    <a:lnTo>
                      <a:pt x="5155" y="3333"/>
                    </a:lnTo>
                    <a:lnTo>
                      <a:pt x="5157" y="3333"/>
                    </a:lnTo>
                    <a:lnTo>
                      <a:pt x="5157" y="3328"/>
                    </a:lnTo>
                    <a:lnTo>
                      <a:pt x="5158" y="3328"/>
                    </a:lnTo>
                    <a:lnTo>
                      <a:pt x="5158" y="3325"/>
                    </a:lnTo>
                    <a:lnTo>
                      <a:pt x="5160" y="3325"/>
                    </a:lnTo>
                    <a:lnTo>
                      <a:pt x="5160" y="3321"/>
                    </a:lnTo>
                    <a:lnTo>
                      <a:pt x="5162" y="3321"/>
                    </a:lnTo>
                    <a:lnTo>
                      <a:pt x="5162" y="3316"/>
                    </a:lnTo>
                    <a:lnTo>
                      <a:pt x="5163" y="3316"/>
                    </a:lnTo>
                    <a:lnTo>
                      <a:pt x="5163" y="3313"/>
                    </a:lnTo>
                    <a:lnTo>
                      <a:pt x="5165" y="3313"/>
                    </a:lnTo>
                    <a:lnTo>
                      <a:pt x="5165" y="3308"/>
                    </a:lnTo>
                    <a:lnTo>
                      <a:pt x="5167" y="3308"/>
                    </a:lnTo>
                    <a:lnTo>
                      <a:pt x="5167" y="3305"/>
                    </a:lnTo>
                    <a:lnTo>
                      <a:pt x="5168" y="3305"/>
                    </a:lnTo>
                    <a:lnTo>
                      <a:pt x="5168" y="3301"/>
                    </a:lnTo>
                    <a:lnTo>
                      <a:pt x="5170" y="3301"/>
                    </a:lnTo>
                    <a:lnTo>
                      <a:pt x="5170" y="3296"/>
                    </a:lnTo>
                    <a:lnTo>
                      <a:pt x="5172" y="3296"/>
                    </a:lnTo>
                    <a:lnTo>
                      <a:pt x="5172" y="3293"/>
                    </a:lnTo>
                    <a:lnTo>
                      <a:pt x="5173" y="3293"/>
                    </a:lnTo>
                    <a:lnTo>
                      <a:pt x="5173" y="3290"/>
                    </a:lnTo>
                    <a:lnTo>
                      <a:pt x="5175" y="3290"/>
                    </a:lnTo>
                    <a:lnTo>
                      <a:pt x="5175" y="3285"/>
                    </a:lnTo>
                    <a:lnTo>
                      <a:pt x="5177" y="3285"/>
                    </a:lnTo>
                    <a:lnTo>
                      <a:pt x="5177" y="3281"/>
                    </a:lnTo>
                    <a:lnTo>
                      <a:pt x="5178" y="3281"/>
                    </a:lnTo>
                    <a:lnTo>
                      <a:pt x="5178" y="3278"/>
                    </a:lnTo>
                    <a:lnTo>
                      <a:pt x="5180" y="3278"/>
                    </a:lnTo>
                    <a:lnTo>
                      <a:pt x="5180" y="3283"/>
                    </a:lnTo>
                    <a:lnTo>
                      <a:pt x="5178" y="3283"/>
                    </a:lnTo>
                    <a:lnTo>
                      <a:pt x="5178" y="3286"/>
                    </a:lnTo>
                    <a:lnTo>
                      <a:pt x="5177" y="3286"/>
                    </a:lnTo>
                    <a:lnTo>
                      <a:pt x="5177" y="3291"/>
                    </a:lnTo>
                    <a:lnTo>
                      <a:pt x="5175" y="3291"/>
                    </a:lnTo>
                    <a:lnTo>
                      <a:pt x="5175" y="3295"/>
                    </a:lnTo>
                    <a:lnTo>
                      <a:pt x="5173" y="3295"/>
                    </a:lnTo>
                    <a:lnTo>
                      <a:pt x="5173" y="3298"/>
                    </a:lnTo>
                    <a:lnTo>
                      <a:pt x="5172" y="3298"/>
                    </a:lnTo>
                    <a:lnTo>
                      <a:pt x="5172" y="3303"/>
                    </a:lnTo>
                    <a:lnTo>
                      <a:pt x="5170" y="3303"/>
                    </a:lnTo>
                    <a:lnTo>
                      <a:pt x="5170" y="3306"/>
                    </a:lnTo>
                    <a:lnTo>
                      <a:pt x="5168" y="3306"/>
                    </a:lnTo>
                    <a:lnTo>
                      <a:pt x="5168" y="3311"/>
                    </a:lnTo>
                    <a:lnTo>
                      <a:pt x="5167" y="3311"/>
                    </a:lnTo>
                    <a:lnTo>
                      <a:pt x="5167" y="3315"/>
                    </a:lnTo>
                    <a:lnTo>
                      <a:pt x="5165" y="3315"/>
                    </a:lnTo>
                    <a:lnTo>
                      <a:pt x="5165" y="3318"/>
                    </a:lnTo>
                    <a:lnTo>
                      <a:pt x="5163" y="3318"/>
                    </a:lnTo>
                    <a:lnTo>
                      <a:pt x="5163" y="3323"/>
                    </a:lnTo>
                    <a:lnTo>
                      <a:pt x="5162" y="3323"/>
                    </a:lnTo>
                    <a:lnTo>
                      <a:pt x="5162" y="3326"/>
                    </a:lnTo>
                    <a:lnTo>
                      <a:pt x="5160" y="3326"/>
                    </a:lnTo>
                    <a:lnTo>
                      <a:pt x="5160" y="3330"/>
                    </a:lnTo>
                    <a:lnTo>
                      <a:pt x="5158" y="3330"/>
                    </a:lnTo>
                    <a:lnTo>
                      <a:pt x="5158" y="3335"/>
                    </a:lnTo>
                    <a:lnTo>
                      <a:pt x="5157" y="3335"/>
                    </a:lnTo>
                    <a:lnTo>
                      <a:pt x="5157" y="3338"/>
                    </a:lnTo>
                    <a:lnTo>
                      <a:pt x="5155" y="3338"/>
                    </a:lnTo>
                    <a:lnTo>
                      <a:pt x="5155" y="3341"/>
                    </a:lnTo>
                    <a:lnTo>
                      <a:pt x="5153" y="3341"/>
                    </a:lnTo>
                    <a:lnTo>
                      <a:pt x="5153" y="3346"/>
                    </a:lnTo>
                    <a:lnTo>
                      <a:pt x="5152" y="3346"/>
                    </a:lnTo>
                    <a:lnTo>
                      <a:pt x="5152" y="3350"/>
                    </a:lnTo>
                    <a:lnTo>
                      <a:pt x="5150" y="3350"/>
                    </a:lnTo>
                    <a:lnTo>
                      <a:pt x="5150" y="3355"/>
                    </a:lnTo>
                    <a:lnTo>
                      <a:pt x="5148" y="3355"/>
                    </a:lnTo>
                    <a:lnTo>
                      <a:pt x="5148" y="3358"/>
                    </a:lnTo>
                    <a:lnTo>
                      <a:pt x="5147" y="3358"/>
                    </a:lnTo>
                    <a:lnTo>
                      <a:pt x="5147" y="3361"/>
                    </a:lnTo>
                    <a:lnTo>
                      <a:pt x="5145" y="3361"/>
                    </a:lnTo>
                    <a:lnTo>
                      <a:pt x="5145" y="3366"/>
                    </a:lnTo>
                    <a:lnTo>
                      <a:pt x="5143" y="3366"/>
                    </a:lnTo>
                    <a:lnTo>
                      <a:pt x="5143" y="3370"/>
                    </a:lnTo>
                    <a:lnTo>
                      <a:pt x="5142" y="3370"/>
                    </a:lnTo>
                    <a:lnTo>
                      <a:pt x="5142" y="3373"/>
                    </a:lnTo>
                    <a:lnTo>
                      <a:pt x="5140" y="3373"/>
                    </a:lnTo>
                    <a:lnTo>
                      <a:pt x="5140" y="3376"/>
                    </a:lnTo>
                    <a:lnTo>
                      <a:pt x="5138" y="3376"/>
                    </a:lnTo>
                    <a:close/>
                    <a:moveTo>
                      <a:pt x="5180" y="3278"/>
                    </a:moveTo>
                    <a:lnTo>
                      <a:pt x="5180" y="3273"/>
                    </a:lnTo>
                    <a:lnTo>
                      <a:pt x="5182" y="3273"/>
                    </a:lnTo>
                    <a:lnTo>
                      <a:pt x="5182" y="3270"/>
                    </a:lnTo>
                    <a:lnTo>
                      <a:pt x="5183" y="3270"/>
                    </a:lnTo>
                    <a:lnTo>
                      <a:pt x="5183" y="3275"/>
                    </a:lnTo>
                    <a:lnTo>
                      <a:pt x="5182" y="3275"/>
                    </a:lnTo>
                    <a:lnTo>
                      <a:pt x="5182" y="3278"/>
                    </a:lnTo>
                    <a:lnTo>
                      <a:pt x="5180" y="3278"/>
                    </a:lnTo>
                    <a:close/>
                    <a:moveTo>
                      <a:pt x="5183" y="3270"/>
                    </a:moveTo>
                    <a:lnTo>
                      <a:pt x="5183" y="3265"/>
                    </a:lnTo>
                    <a:lnTo>
                      <a:pt x="5185" y="3265"/>
                    </a:lnTo>
                    <a:lnTo>
                      <a:pt x="5185" y="3261"/>
                    </a:lnTo>
                    <a:lnTo>
                      <a:pt x="5187" y="3261"/>
                    </a:lnTo>
                    <a:lnTo>
                      <a:pt x="5187" y="3266"/>
                    </a:lnTo>
                    <a:lnTo>
                      <a:pt x="5185" y="3266"/>
                    </a:lnTo>
                    <a:lnTo>
                      <a:pt x="5185" y="3270"/>
                    </a:lnTo>
                    <a:lnTo>
                      <a:pt x="5183" y="3270"/>
                    </a:lnTo>
                    <a:close/>
                    <a:moveTo>
                      <a:pt x="5187" y="3256"/>
                    </a:moveTo>
                    <a:lnTo>
                      <a:pt x="5188" y="3256"/>
                    </a:lnTo>
                    <a:lnTo>
                      <a:pt x="5188" y="3261"/>
                    </a:lnTo>
                    <a:lnTo>
                      <a:pt x="5187" y="3261"/>
                    </a:lnTo>
                    <a:lnTo>
                      <a:pt x="5187" y="3256"/>
                    </a:lnTo>
                    <a:close/>
                    <a:moveTo>
                      <a:pt x="5188" y="3256"/>
                    </a:moveTo>
                    <a:lnTo>
                      <a:pt x="5188" y="3251"/>
                    </a:lnTo>
                    <a:lnTo>
                      <a:pt x="5190" y="3251"/>
                    </a:lnTo>
                    <a:lnTo>
                      <a:pt x="5190" y="3246"/>
                    </a:lnTo>
                    <a:lnTo>
                      <a:pt x="5192" y="3246"/>
                    </a:lnTo>
                    <a:lnTo>
                      <a:pt x="5192" y="3241"/>
                    </a:lnTo>
                    <a:lnTo>
                      <a:pt x="5193" y="3241"/>
                    </a:lnTo>
                    <a:lnTo>
                      <a:pt x="5193" y="3236"/>
                    </a:lnTo>
                    <a:lnTo>
                      <a:pt x="5195" y="3236"/>
                    </a:lnTo>
                    <a:lnTo>
                      <a:pt x="5195" y="3233"/>
                    </a:lnTo>
                    <a:lnTo>
                      <a:pt x="5197" y="3233"/>
                    </a:lnTo>
                    <a:lnTo>
                      <a:pt x="5197" y="3228"/>
                    </a:lnTo>
                    <a:lnTo>
                      <a:pt x="5198" y="3228"/>
                    </a:lnTo>
                    <a:lnTo>
                      <a:pt x="5198" y="3223"/>
                    </a:lnTo>
                    <a:lnTo>
                      <a:pt x="5200" y="3223"/>
                    </a:lnTo>
                    <a:lnTo>
                      <a:pt x="5200" y="3218"/>
                    </a:lnTo>
                    <a:lnTo>
                      <a:pt x="5202" y="3218"/>
                    </a:lnTo>
                    <a:lnTo>
                      <a:pt x="5202" y="3213"/>
                    </a:lnTo>
                    <a:lnTo>
                      <a:pt x="5203" y="3213"/>
                    </a:lnTo>
                    <a:lnTo>
                      <a:pt x="5203" y="3208"/>
                    </a:lnTo>
                    <a:lnTo>
                      <a:pt x="5205" y="3208"/>
                    </a:lnTo>
                    <a:lnTo>
                      <a:pt x="5205" y="3205"/>
                    </a:lnTo>
                    <a:lnTo>
                      <a:pt x="5207" y="3205"/>
                    </a:lnTo>
                    <a:lnTo>
                      <a:pt x="5207" y="3200"/>
                    </a:lnTo>
                    <a:lnTo>
                      <a:pt x="5208" y="3200"/>
                    </a:lnTo>
                    <a:lnTo>
                      <a:pt x="5208" y="3195"/>
                    </a:lnTo>
                    <a:lnTo>
                      <a:pt x="5210" y="3195"/>
                    </a:lnTo>
                    <a:lnTo>
                      <a:pt x="5210" y="3190"/>
                    </a:lnTo>
                    <a:lnTo>
                      <a:pt x="5212" y="3190"/>
                    </a:lnTo>
                    <a:lnTo>
                      <a:pt x="5212" y="3185"/>
                    </a:lnTo>
                    <a:lnTo>
                      <a:pt x="5213" y="3185"/>
                    </a:lnTo>
                    <a:lnTo>
                      <a:pt x="5213" y="3180"/>
                    </a:lnTo>
                    <a:lnTo>
                      <a:pt x="5215" y="3180"/>
                    </a:lnTo>
                    <a:lnTo>
                      <a:pt x="5215" y="3176"/>
                    </a:lnTo>
                    <a:lnTo>
                      <a:pt x="5217" y="3176"/>
                    </a:lnTo>
                    <a:lnTo>
                      <a:pt x="5217" y="3171"/>
                    </a:lnTo>
                    <a:lnTo>
                      <a:pt x="5218" y="3171"/>
                    </a:lnTo>
                    <a:lnTo>
                      <a:pt x="5218" y="3166"/>
                    </a:lnTo>
                    <a:lnTo>
                      <a:pt x="5220" y="3166"/>
                    </a:lnTo>
                    <a:lnTo>
                      <a:pt x="5220" y="3161"/>
                    </a:lnTo>
                    <a:lnTo>
                      <a:pt x="5222" y="3161"/>
                    </a:lnTo>
                    <a:lnTo>
                      <a:pt x="5222" y="3156"/>
                    </a:lnTo>
                    <a:lnTo>
                      <a:pt x="5223" y="3156"/>
                    </a:lnTo>
                    <a:lnTo>
                      <a:pt x="5223" y="3151"/>
                    </a:lnTo>
                    <a:lnTo>
                      <a:pt x="5225" y="3151"/>
                    </a:lnTo>
                    <a:lnTo>
                      <a:pt x="5225" y="3146"/>
                    </a:lnTo>
                    <a:lnTo>
                      <a:pt x="5227" y="3146"/>
                    </a:lnTo>
                    <a:lnTo>
                      <a:pt x="5227" y="3143"/>
                    </a:lnTo>
                    <a:lnTo>
                      <a:pt x="5228" y="3143"/>
                    </a:lnTo>
                    <a:lnTo>
                      <a:pt x="5228" y="3148"/>
                    </a:lnTo>
                    <a:lnTo>
                      <a:pt x="5227" y="3148"/>
                    </a:lnTo>
                    <a:lnTo>
                      <a:pt x="5227" y="3153"/>
                    </a:lnTo>
                    <a:lnTo>
                      <a:pt x="5225" y="3153"/>
                    </a:lnTo>
                    <a:lnTo>
                      <a:pt x="5225" y="3158"/>
                    </a:lnTo>
                    <a:lnTo>
                      <a:pt x="5223" y="3158"/>
                    </a:lnTo>
                    <a:lnTo>
                      <a:pt x="5223" y="3163"/>
                    </a:lnTo>
                    <a:lnTo>
                      <a:pt x="5222" y="3163"/>
                    </a:lnTo>
                    <a:lnTo>
                      <a:pt x="5222" y="3168"/>
                    </a:lnTo>
                    <a:lnTo>
                      <a:pt x="5220" y="3168"/>
                    </a:lnTo>
                    <a:lnTo>
                      <a:pt x="5220" y="3173"/>
                    </a:lnTo>
                    <a:lnTo>
                      <a:pt x="5218" y="3173"/>
                    </a:lnTo>
                    <a:lnTo>
                      <a:pt x="5218" y="3178"/>
                    </a:lnTo>
                    <a:lnTo>
                      <a:pt x="5217" y="3178"/>
                    </a:lnTo>
                    <a:lnTo>
                      <a:pt x="5217" y="3181"/>
                    </a:lnTo>
                    <a:lnTo>
                      <a:pt x="5215" y="3181"/>
                    </a:lnTo>
                    <a:lnTo>
                      <a:pt x="5215" y="3186"/>
                    </a:lnTo>
                    <a:lnTo>
                      <a:pt x="5213" y="3186"/>
                    </a:lnTo>
                    <a:lnTo>
                      <a:pt x="5213" y="3191"/>
                    </a:lnTo>
                    <a:lnTo>
                      <a:pt x="5212" y="3191"/>
                    </a:lnTo>
                    <a:lnTo>
                      <a:pt x="5212" y="3196"/>
                    </a:lnTo>
                    <a:lnTo>
                      <a:pt x="5210" y="3196"/>
                    </a:lnTo>
                    <a:lnTo>
                      <a:pt x="5210" y="3201"/>
                    </a:lnTo>
                    <a:lnTo>
                      <a:pt x="5208" y="3201"/>
                    </a:lnTo>
                    <a:lnTo>
                      <a:pt x="5208" y="3206"/>
                    </a:lnTo>
                    <a:lnTo>
                      <a:pt x="5207" y="3206"/>
                    </a:lnTo>
                    <a:lnTo>
                      <a:pt x="5207" y="3211"/>
                    </a:lnTo>
                    <a:lnTo>
                      <a:pt x="5205" y="3211"/>
                    </a:lnTo>
                    <a:lnTo>
                      <a:pt x="5205" y="3215"/>
                    </a:lnTo>
                    <a:lnTo>
                      <a:pt x="5203" y="3215"/>
                    </a:lnTo>
                    <a:lnTo>
                      <a:pt x="5203" y="3220"/>
                    </a:lnTo>
                    <a:lnTo>
                      <a:pt x="5202" y="3220"/>
                    </a:lnTo>
                    <a:lnTo>
                      <a:pt x="5202" y="3225"/>
                    </a:lnTo>
                    <a:lnTo>
                      <a:pt x="5200" y="3225"/>
                    </a:lnTo>
                    <a:lnTo>
                      <a:pt x="5200" y="3230"/>
                    </a:lnTo>
                    <a:lnTo>
                      <a:pt x="5198" y="3230"/>
                    </a:lnTo>
                    <a:lnTo>
                      <a:pt x="5198" y="3235"/>
                    </a:lnTo>
                    <a:lnTo>
                      <a:pt x="5197" y="3235"/>
                    </a:lnTo>
                    <a:lnTo>
                      <a:pt x="5197" y="3240"/>
                    </a:lnTo>
                    <a:lnTo>
                      <a:pt x="5195" y="3240"/>
                    </a:lnTo>
                    <a:lnTo>
                      <a:pt x="5195" y="3243"/>
                    </a:lnTo>
                    <a:lnTo>
                      <a:pt x="5193" y="3243"/>
                    </a:lnTo>
                    <a:lnTo>
                      <a:pt x="5193" y="3248"/>
                    </a:lnTo>
                    <a:lnTo>
                      <a:pt x="5192" y="3248"/>
                    </a:lnTo>
                    <a:lnTo>
                      <a:pt x="5192" y="3253"/>
                    </a:lnTo>
                    <a:lnTo>
                      <a:pt x="5190" y="3253"/>
                    </a:lnTo>
                    <a:lnTo>
                      <a:pt x="5190" y="3256"/>
                    </a:lnTo>
                    <a:lnTo>
                      <a:pt x="5188" y="3256"/>
                    </a:lnTo>
                    <a:close/>
                    <a:moveTo>
                      <a:pt x="5228" y="3143"/>
                    </a:moveTo>
                    <a:lnTo>
                      <a:pt x="5228" y="3136"/>
                    </a:lnTo>
                    <a:lnTo>
                      <a:pt x="5230" y="3136"/>
                    </a:lnTo>
                    <a:lnTo>
                      <a:pt x="5230" y="3131"/>
                    </a:lnTo>
                    <a:lnTo>
                      <a:pt x="5232" y="3131"/>
                    </a:lnTo>
                    <a:lnTo>
                      <a:pt x="5232" y="3125"/>
                    </a:lnTo>
                    <a:lnTo>
                      <a:pt x="5233" y="3125"/>
                    </a:lnTo>
                    <a:lnTo>
                      <a:pt x="5233" y="3120"/>
                    </a:lnTo>
                    <a:lnTo>
                      <a:pt x="5235" y="3120"/>
                    </a:lnTo>
                    <a:lnTo>
                      <a:pt x="5235" y="3113"/>
                    </a:lnTo>
                    <a:lnTo>
                      <a:pt x="5237" y="3113"/>
                    </a:lnTo>
                    <a:lnTo>
                      <a:pt x="5237" y="3108"/>
                    </a:lnTo>
                    <a:lnTo>
                      <a:pt x="5238" y="3108"/>
                    </a:lnTo>
                    <a:lnTo>
                      <a:pt x="5238" y="3101"/>
                    </a:lnTo>
                    <a:lnTo>
                      <a:pt x="5240" y="3101"/>
                    </a:lnTo>
                    <a:lnTo>
                      <a:pt x="5240" y="3096"/>
                    </a:lnTo>
                    <a:lnTo>
                      <a:pt x="5242" y="3096"/>
                    </a:lnTo>
                    <a:lnTo>
                      <a:pt x="5242" y="3090"/>
                    </a:lnTo>
                    <a:lnTo>
                      <a:pt x="5243" y="3090"/>
                    </a:lnTo>
                    <a:lnTo>
                      <a:pt x="5243" y="3085"/>
                    </a:lnTo>
                    <a:lnTo>
                      <a:pt x="5245" y="3085"/>
                    </a:lnTo>
                    <a:lnTo>
                      <a:pt x="5245" y="3078"/>
                    </a:lnTo>
                    <a:lnTo>
                      <a:pt x="5247" y="3078"/>
                    </a:lnTo>
                    <a:lnTo>
                      <a:pt x="5247" y="3073"/>
                    </a:lnTo>
                    <a:lnTo>
                      <a:pt x="5248" y="3073"/>
                    </a:lnTo>
                    <a:lnTo>
                      <a:pt x="5248" y="3066"/>
                    </a:lnTo>
                    <a:lnTo>
                      <a:pt x="5250" y="3066"/>
                    </a:lnTo>
                    <a:lnTo>
                      <a:pt x="5250" y="3061"/>
                    </a:lnTo>
                    <a:lnTo>
                      <a:pt x="5252" y="3061"/>
                    </a:lnTo>
                    <a:lnTo>
                      <a:pt x="5252" y="3055"/>
                    </a:lnTo>
                    <a:lnTo>
                      <a:pt x="5253" y="3055"/>
                    </a:lnTo>
                    <a:lnTo>
                      <a:pt x="5253" y="3048"/>
                    </a:lnTo>
                    <a:lnTo>
                      <a:pt x="5255" y="3048"/>
                    </a:lnTo>
                    <a:lnTo>
                      <a:pt x="5255" y="3043"/>
                    </a:lnTo>
                    <a:lnTo>
                      <a:pt x="5257" y="3043"/>
                    </a:lnTo>
                    <a:lnTo>
                      <a:pt x="5257" y="3036"/>
                    </a:lnTo>
                    <a:lnTo>
                      <a:pt x="5258" y="3036"/>
                    </a:lnTo>
                    <a:lnTo>
                      <a:pt x="5258" y="3031"/>
                    </a:lnTo>
                    <a:lnTo>
                      <a:pt x="5260" y="3031"/>
                    </a:lnTo>
                    <a:lnTo>
                      <a:pt x="5260" y="3025"/>
                    </a:lnTo>
                    <a:lnTo>
                      <a:pt x="5262" y="3025"/>
                    </a:lnTo>
                    <a:lnTo>
                      <a:pt x="5262" y="3020"/>
                    </a:lnTo>
                    <a:lnTo>
                      <a:pt x="5263" y="3020"/>
                    </a:lnTo>
                    <a:lnTo>
                      <a:pt x="5263" y="3013"/>
                    </a:lnTo>
                    <a:lnTo>
                      <a:pt x="5265" y="3013"/>
                    </a:lnTo>
                    <a:lnTo>
                      <a:pt x="5265" y="3006"/>
                    </a:lnTo>
                    <a:lnTo>
                      <a:pt x="5267" y="3006"/>
                    </a:lnTo>
                    <a:lnTo>
                      <a:pt x="5267" y="2998"/>
                    </a:lnTo>
                    <a:lnTo>
                      <a:pt x="5268" y="2998"/>
                    </a:lnTo>
                    <a:lnTo>
                      <a:pt x="5268" y="2991"/>
                    </a:lnTo>
                    <a:lnTo>
                      <a:pt x="5270" y="2991"/>
                    </a:lnTo>
                    <a:lnTo>
                      <a:pt x="5270" y="2983"/>
                    </a:lnTo>
                    <a:lnTo>
                      <a:pt x="5272" y="2983"/>
                    </a:lnTo>
                    <a:lnTo>
                      <a:pt x="5272" y="2975"/>
                    </a:lnTo>
                    <a:lnTo>
                      <a:pt x="5273" y="2975"/>
                    </a:lnTo>
                    <a:lnTo>
                      <a:pt x="5273" y="2968"/>
                    </a:lnTo>
                    <a:lnTo>
                      <a:pt x="5275" y="2968"/>
                    </a:lnTo>
                    <a:lnTo>
                      <a:pt x="5275" y="2960"/>
                    </a:lnTo>
                    <a:lnTo>
                      <a:pt x="5277" y="2960"/>
                    </a:lnTo>
                    <a:lnTo>
                      <a:pt x="5277" y="2953"/>
                    </a:lnTo>
                    <a:lnTo>
                      <a:pt x="5278" y="2953"/>
                    </a:lnTo>
                    <a:lnTo>
                      <a:pt x="5278" y="2945"/>
                    </a:lnTo>
                    <a:lnTo>
                      <a:pt x="5280" y="2945"/>
                    </a:lnTo>
                    <a:lnTo>
                      <a:pt x="5280" y="2936"/>
                    </a:lnTo>
                    <a:lnTo>
                      <a:pt x="5282" y="2936"/>
                    </a:lnTo>
                    <a:lnTo>
                      <a:pt x="5282" y="2930"/>
                    </a:lnTo>
                    <a:lnTo>
                      <a:pt x="5283" y="2930"/>
                    </a:lnTo>
                    <a:lnTo>
                      <a:pt x="5283" y="2921"/>
                    </a:lnTo>
                    <a:lnTo>
                      <a:pt x="5285" y="2921"/>
                    </a:lnTo>
                    <a:lnTo>
                      <a:pt x="5285" y="2915"/>
                    </a:lnTo>
                    <a:lnTo>
                      <a:pt x="5287" y="2915"/>
                    </a:lnTo>
                    <a:lnTo>
                      <a:pt x="5287" y="2906"/>
                    </a:lnTo>
                    <a:lnTo>
                      <a:pt x="5288" y="2906"/>
                    </a:lnTo>
                    <a:lnTo>
                      <a:pt x="5288" y="2898"/>
                    </a:lnTo>
                    <a:lnTo>
                      <a:pt x="5290" y="2898"/>
                    </a:lnTo>
                    <a:lnTo>
                      <a:pt x="5290" y="2891"/>
                    </a:lnTo>
                    <a:lnTo>
                      <a:pt x="5292" y="2891"/>
                    </a:lnTo>
                    <a:lnTo>
                      <a:pt x="5292" y="2900"/>
                    </a:lnTo>
                    <a:lnTo>
                      <a:pt x="5290" y="2900"/>
                    </a:lnTo>
                    <a:lnTo>
                      <a:pt x="5290" y="2908"/>
                    </a:lnTo>
                    <a:lnTo>
                      <a:pt x="5288" y="2908"/>
                    </a:lnTo>
                    <a:lnTo>
                      <a:pt x="5288" y="2916"/>
                    </a:lnTo>
                    <a:lnTo>
                      <a:pt x="5287" y="2916"/>
                    </a:lnTo>
                    <a:lnTo>
                      <a:pt x="5287" y="2923"/>
                    </a:lnTo>
                    <a:lnTo>
                      <a:pt x="5285" y="2923"/>
                    </a:lnTo>
                    <a:lnTo>
                      <a:pt x="5285" y="2931"/>
                    </a:lnTo>
                    <a:lnTo>
                      <a:pt x="5283" y="2931"/>
                    </a:lnTo>
                    <a:lnTo>
                      <a:pt x="5283" y="2940"/>
                    </a:lnTo>
                    <a:lnTo>
                      <a:pt x="5282" y="2940"/>
                    </a:lnTo>
                    <a:lnTo>
                      <a:pt x="5282" y="2946"/>
                    </a:lnTo>
                    <a:lnTo>
                      <a:pt x="5280" y="2946"/>
                    </a:lnTo>
                    <a:lnTo>
                      <a:pt x="5280" y="2955"/>
                    </a:lnTo>
                    <a:lnTo>
                      <a:pt x="5278" y="2955"/>
                    </a:lnTo>
                    <a:lnTo>
                      <a:pt x="5278" y="2961"/>
                    </a:lnTo>
                    <a:lnTo>
                      <a:pt x="5277" y="2961"/>
                    </a:lnTo>
                    <a:lnTo>
                      <a:pt x="5277" y="2970"/>
                    </a:lnTo>
                    <a:lnTo>
                      <a:pt x="5275" y="2970"/>
                    </a:lnTo>
                    <a:lnTo>
                      <a:pt x="5275" y="2978"/>
                    </a:lnTo>
                    <a:lnTo>
                      <a:pt x="5273" y="2978"/>
                    </a:lnTo>
                    <a:lnTo>
                      <a:pt x="5273" y="2985"/>
                    </a:lnTo>
                    <a:lnTo>
                      <a:pt x="5272" y="2985"/>
                    </a:lnTo>
                    <a:lnTo>
                      <a:pt x="5272" y="2993"/>
                    </a:lnTo>
                    <a:lnTo>
                      <a:pt x="5270" y="2993"/>
                    </a:lnTo>
                    <a:lnTo>
                      <a:pt x="5270" y="3000"/>
                    </a:lnTo>
                    <a:lnTo>
                      <a:pt x="5268" y="3000"/>
                    </a:lnTo>
                    <a:lnTo>
                      <a:pt x="5268" y="3008"/>
                    </a:lnTo>
                    <a:lnTo>
                      <a:pt x="5267" y="3008"/>
                    </a:lnTo>
                    <a:lnTo>
                      <a:pt x="5267" y="3015"/>
                    </a:lnTo>
                    <a:lnTo>
                      <a:pt x="5265" y="3015"/>
                    </a:lnTo>
                    <a:lnTo>
                      <a:pt x="5265" y="3021"/>
                    </a:lnTo>
                    <a:lnTo>
                      <a:pt x="5263" y="3021"/>
                    </a:lnTo>
                    <a:lnTo>
                      <a:pt x="5263" y="3026"/>
                    </a:lnTo>
                    <a:lnTo>
                      <a:pt x="5262" y="3026"/>
                    </a:lnTo>
                    <a:lnTo>
                      <a:pt x="5262" y="3033"/>
                    </a:lnTo>
                    <a:lnTo>
                      <a:pt x="5260" y="3033"/>
                    </a:lnTo>
                    <a:lnTo>
                      <a:pt x="5260" y="3040"/>
                    </a:lnTo>
                    <a:lnTo>
                      <a:pt x="5258" y="3040"/>
                    </a:lnTo>
                    <a:lnTo>
                      <a:pt x="5258" y="3045"/>
                    </a:lnTo>
                    <a:lnTo>
                      <a:pt x="5257" y="3045"/>
                    </a:lnTo>
                    <a:lnTo>
                      <a:pt x="5257" y="3051"/>
                    </a:lnTo>
                    <a:lnTo>
                      <a:pt x="5255" y="3051"/>
                    </a:lnTo>
                    <a:lnTo>
                      <a:pt x="5255" y="3056"/>
                    </a:lnTo>
                    <a:lnTo>
                      <a:pt x="5253" y="3056"/>
                    </a:lnTo>
                    <a:lnTo>
                      <a:pt x="5253" y="3063"/>
                    </a:lnTo>
                    <a:lnTo>
                      <a:pt x="5252" y="3063"/>
                    </a:lnTo>
                    <a:lnTo>
                      <a:pt x="5252" y="3068"/>
                    </a:lnTo>
                    <a:lnTo>
                      <a:pt x="5250" y="3068"/>
                    </a:lnTo>
                    <a:lnTo>
                      <a:pt x="5250" y="3075"/>
                    </a:lnTo>
                    <a:lnTo>
                      <a:pt x="5248" y="3075"/>
                    </a:lnTo>
                    <a:lnTo>
                      <a:pt x="5248" y="3080"/>
                    </a:lnTo>
                    <a:lnTo>
                      <a:pt x="5247" y="3080"/>
                    </a:lnTo>
                    <a:lnTo>
                      <a:pt x="5247" y="3086"/>
                    </a:lnTo>
                    <a:lnTo>
                      <a:pt x="5245" y="3086"/>
                    </a:lnTo>
                    <a:lnTo>
                      <a:pt x="5245" y="3091"/>
                    </a:lnTo>
                    <a:lnTo>
                      <a:pt x="5243" y="3091"/>
                    </a:lnTo>
                    <a:lnTo>
                      <a:pt x="5243" y="3098"/>
                    </a:lnTo>
                    <a:lnTo>
                      <a:pt x="5242" y="3098"/>
                    </a:lnTo>
                    <a:lnTo>
                      <a:pt x="5242" y="3103"/>
                    </a:lnTo>
                    <a:lnTo>
                      <a:pt x="5240" y="3103"/>
                    </a:lnTo>
                    <a:lnTo>
                      <a:pt x="5240" y="3110"/>
                    </a:lnTo>
                    <a:lnTo>
                      <a:pt x="5238" y="3110"/>
                    </a:lnTo>
                    <a:lnTo>
                      <a:pt x="5238" y="3115"/>
                    </a:lnTo>
                    <a:lnTo>
                      <a:pt x="5237" y="3115"/>
                    </a:lnTo>
                    <a:lnTo>
                      <a:pt x="5237" y="3121"/>
                    </a:lnTo>
                    <a:lnTo>
                      <a:pt x="5235" y="3121"/>
                    </a:lnTo>
                    <a:lnTo>
                      <a:pt x="5235" y="3128"/>
                    </a:lnTo>
                    <a:lnTo>
                      <a:pt x="5233" y="3128"/>
                    </a:lnTo>
                    <a:lnTo>
                      <a:pt x="5233" y="3133"/>
                    </a:lnTo>
                    <a:lnTo>
                      <a:pt x="5232" y="3133"/>
                    </a:lnTo>
                    <a:lnTo>
                      <a:pt x="5232" y="3138"/>
                    </a:lnTo>
                    <a:lnTo>
                      <a:pt x="5230" y="3138"/>
                    </a:lnTo>
                    <a:lnTo>
                      <a:pt x="5230" y="3143"/>
                    </a:lnTo>
                    <a:lnTo>
                      <a:pt x="5228" y="3143"/>
                    </a:lnTo>
                    <a:close/>
                    <a:moveTo>
                      <a:pt x="5292" y="2883"/>
                    </a:moveTo>
                    <a:lnTo>
                      <a:pt x="5293" y="2883"/>
                    </a:lnTo>
                    <a:lnTo>
                      <a:pt x="5293" y="2891"/>
                    </a:lnTo>
                    <a:lnTo>
                      <a:pt x="5292" y="2891"/>
                    </a:lnTo>
                    <a:lnTo>
                      <a:pt x="5292" y="2883"/>
                    </a:lnTo>
                    <a:close/>
                    <a:moveTo>
                      <a:pt x="5293" y="2873"/>
                    </a:moveTo>
                    <a:lnTo>
                      <a:pt x="5295" y="2873"/>
                    </a:lnTo>
                    <a:lnTo>
                      <a:pt x="5295" y="2883"/>
                    </a:lnTo>
                    <a:lnTo>
                      <a:pt x="5293" y="2883"/>
                    </a:lnTo>
                    <a:lnTo>
                      <a:pt x="5293" y="2873"/>
                    </a:lnTo>
                    <a:close/>
                    <a:moveTo>
                      <a:pt x="5295" y="2873"/>
                    </a:moveTo>
                    <a:lnTo>
                      <a:pt x="5295" y="2861"/>
                    </a:lnTo>
                    <a:lnTo>
                      <a:pt x="5297" y="2861"/>
                    </a:lnTo>
                    <a:lnTo>
                      <a:pt x="5297" y="2851"/>
                    </a:lnTo>
                    <a:lnTo>
                      <a:pt x="5298" y="2851"/>
                    </a:lnTo>
                    <a:lnTo>
                      <a:pt x="5298" y="2840"/>
                    </a:lnTo>
                    <a:lnTo>
                      <a:pt x="5300" y="2840"/>
                    </a:lnTo>
                    <a:lnTo>
                      <a:pt x="5300" y="2830"/>
                    </a:lnTo>
                    <a:lnTo>
                      <a:pt x="5302" y="2830"/>
                    </a:lnTo>
                    <a:lnTo>
                      <a:pt x="5302" y="2818"/>
                    </a:lnTo>
                    <a:lnTo>
                      <a:pt x="5303" y="2818"/>
                    </a:lnTo>
                    <a:lnTo>
                      <a:pt x="5303" y="2806"/>
                    </a:lnTo>
                    <a:lnTo>
                      <a:pt x="5305" y="2806"/>
                    </a:lnTo>
                    <a:lnTo>
                      <a:pt x="5305" y="2796"/>
                    </a:lnTo>
                    <a:lnTo>
                      <a:pt x="5307" y="2796"/>
                    </a:lnTo>
                    <a:lnTo>
                      <a:pt x="5307" y="2785"/>
                    </a:lnTo>
                    <a:lnTo>
                      <a:pt x="5308" y="2785"/>
                    </a:lnTo>
                    <a:lnTo>
                      <a:pt x="5308" y="2775"/>
                    </a:lnTo>
                    <a:lnTo>
                      <a:pt x="5310" y="2775"/>
                    </a:lnTo>
                    <a:lnTo>
                      <a:pt x="5310" y="2763"/>
                    </a:lnTo>
                    <a:lnTo>
                      <a:pt x="5312" y="2763"/>
                    </a:lnTo>
                    <a:lnTo>
                      <a:pt x="5312" y="2776"/>
                    </a:lnTo>
                    <a:lnTo>
                      <a:pt x="5310" y="2776"/>
                    </a:lnTo>
                    <a:lnTo>
                      <a:pt x="5310" y="2786"/>
                    </a:lnTo>
                    <a:lnTo>
                      <a:pt x="5308" y="2786"/>
                    </a:lnTo>
                    <a:lnTo>
                      <a:pt x="5308" y="2798"/>
                    </a:lnTo>
                    <a:lnTo>
                      <a:pt x="5307" y="2798"/>
                    </a:lnTo>
                    <a:lnTo>
                      <a:pt x="5307" y="2810"/>
                    </a:lnTo>
                    <a:lnTo>
                      <a:pt x="5305" y="2810"/>
                    </a:lnTo>
                    <a:lnTo>
                      <a:pt x="5305" y="2820"/>
                    </a:lnTo>
                    <a:lnTo>
                      <a:pt x="5303" y="2820"/>
                    </a:lnTo>
                    <a:lnTo>
                      <a:pt x="5303" y="2831"/>
                    </a:lnTo>
                    <a:lnTo>
                      <a:pt x="5302" y="2831"/>
                    </a:lnTo>
                    <a:lnTo>
                      <a:pt x="5302" y="2843"/>
                    </a:lnTo>
                    <a:lnTo>
                      <a:pt x="5300" y="2843"/>
                    </a:lnTo>
                    <a:lnTo>
                      <a:pt x="5300" y="2853"/>
                    </a:lnTo>
                    <a:lnTo>
                      <a:pt x="5298" y="2853"/>
                    </a:lnTo>
                    <a:lnTo>
                      <a:pt x="5298" y="2863"/>
                    </a:lnTo>
                    <a:lnTo>
                      <a:pt x="5297" y="2863"/>
                    </a:lnTo>
                    <a:lnTo>
                      <a:pt x="5297" y="2873"/>
                    </a:lnTo>
                    <a:lnTo>
                      <a:pt x="5295" y="2873"/>
                    </a:lnTo>
                    <a:close/>
                    <a:moveTo>
                      <a:pt x="5312" y="2751"/>
                    </a:moveTo>
                    <a:lnTo>
                      <a:pt x="5313" y="2751"/>
                    </a:lnTo>
                    <a:lnTo>
                      <a:pt x="5313" y="2763"/>
                    </a:lnTo>
                    <a:lnTo>
                      <a:pt x="5312" y="2763"/>
                    </a:lnTo>
                    <a:lnTo>
                      <a:pt x="5312" y="2751"/>
                    </a:lnTo>
                    <a:close/>
                    <a:moveTo>
                      <a:pt x="5313" y="2738"/>
                    </a:moveTo>
                    <a:lnTo>
                      <a:pt x="5315" y="2738"/>
                    </a:lnTo>
                    <a:lnTo>
                      <a:pt x="5315" y="2751"/>
                    </a:lnTo>
                    <a:lnTo>
                      <a:pt x="5313" y="2751"/>
                    </a:lnTo>
                    <a:lnTo>
                      <a:pt x="5313" y="2738"/>
                    </a:lnTo>
                    <a:close/>
                    <a:moveTo>
                      <a:pt x="5315" y="2738"/>
                    </a:moveTo>
                    <a:lnTo>
                      <a:pt x="5315" y="2721"/>
                    </a:lnTo>
                    <a:lnTo>
                      <a:pt x="5317" y="2721"/>
                    </a:lnTo>
                    <a:lnTo>
                      <a:pt x="5317" y="2705"/>
                    </a:lnTo>
                    <a:lnTo>
                      <a:pt x="5318" y="2705"/>
                    </a:lnTo>
                    <a:lnTo>
                      <a:pt x="5318" y="2686"/>
                    </a:lnTo>
                    <a:lnTo>
                      <a:pt x="5320" y="2686"/>
                    </a:lnTo>
                    <a:lnTo>
                      <a:pt x="5320" y="2670"/>
                    </a:lnTo>
                    <a:lnTo>
                      <a:pt x="5322" y="2670"/>
                    </a:lnTo>
                    <a:lnTo>
                      <a:pt x="5322" y="2653"/>
                    </a:lnTo>
                    <a:lnTo>
                      <a:pt x="5323" y="2653"/>
                    </a:lnTo>
                    <a:lnTo>
                      <a:pt x="5323" y="2671"/>
                    </a:lnTo>
                    <a:lnTo>
                      <a:pt x="5322" y="2671"/>
                    </a:lnTo>
                    <a:lnTo>
                      <a:pt x="5322" y="2690"/>
                    </a:lnTo>
                    <a:lnTo>
                      <a:pt x="5320" y="2690"/>
                    </a:lnTo>
                    <a:lnTo>
                      <a:pt x="5320" y="2706"/>
                    </a:lnTo>
                    <a:lnTo>
                      <a:pt x="5318" y="2706"/>
                    </a:lnTo>
                    <a:lnTo>
                      <a:pt x="5318" y="2723"/>
                    </a:lnTo>
                    <a:lnTo>
                      <a:pt x="5317" y="2723"/>
                    </a:lnTo>
                    <a:lnTo>
                      <a:pt x="5317" y="2738"/>
                    </a:lnTo>
                    <a:lnTo>
                      <a:pt x="5315" y="2738"/>
                    </a:lnTo>
                    <a:close/>
                    <a:moveTo>
                      <a:pt x="5323" y="2653"/>
                    </a:moveTo>
                    <a:lnTo>
                      <a:pt x="5323" y="2630"/>
                    </a:lnTo>
                    <a:lnTo>
                      <a:pt x="5325" y="2630"/>
                    </a:lnTo>
                    <a:lnTo>
                      <a:pt x="5325" y="2600"/>
                    </a:lnTo>
                    <a:lnTo>
                      <a:pt x="5327" y="2600"/>
                    </a:lnTo>
                    <a:lnTo>
                      <a:pt x="5327" y="2570"/>
                    </a:lnTo>
                    <a:lnTo>
                      <a:pt x="5328" y="2570"/>
                    </a:lnTo>
                    <a:lnTo>
                      <a:pt x="5328" y="2540"/>
                    </a:lnTo>
                    <a:lnTo>
                      <a:pt x="5330" y="2540"/>
                    </a:lnTo>
                    <a:lnTo>
                      <a:pt x="5330" y="2510"/>
                    </a:lnTo>
                    <a:lnTo>
                      <a:pt x="5332" y="2510"/>
                    </a:lnTo>
                    <a:lnTo>
                      <a:pt x="5332" y="2480"/>
                    </a:lnTo>
                    <a:lnTo>
                      <a:pt x="5333" y="2480"/>
                    </a:lnTo>
                    <a:lnTo>
                      <a:pt x="5333" y="2450"/>
                    </a:lnTo>
                    <a:lnTo>
                      <a:pt x="5335" y="2450"/>
                    </a:lnTo>
                    <a:lnTo>
                      <a:pt x="5335" y="2420"/>
                    </a:lnTo>
                    <a:lnTo>
                      <a:pt x="5337" y="2420"/>
                    </a:lnTo>
                    <a:lnTo>
                      <a:pt x="5337" y="2390"/>
                    </a:lnTo>
                    <a:lnTo>
                      <a:pt x="5338" y="2390"/>
                    </a:lnTo>
                    <a:lnTo>
                      <a:pt x="5338" y="2360"/>
                    </a:lnTo>
                    <a:lnTo>
                      <a:pt x="5340" y="2360"/>
                    </a:lnTo>
                    <a:lnTo>
                      <a:pt x="5340" y="2330"/>
                    </a:lnTo>
                    <a:lnTo>
                      <a:pt x="5342" y="2330"/>
                    </a:lnTo>
                    <a:lnTo>
                      <a:pt x="5342" y="2300"/>
                    </a:lnTo>
                    <a:lnTo>
                      <a:pt x="5343" y="2300"/>
                    </a:lnTo>
                    <a:lnTo>
                      <a:pt x="5343" y="2270"/>
                    </a:lnTo>
                    <a:lnTo>
                      <a:pt x="5345" y="2270"/>
                    </a:lnTo>
                    <a:lnTo>
                      <a:pt x="5345" y="2301"/>
                    </a:lnTo>
                    <a:lnTo>
                      <a:pt x="5343" y="2301"/>
                    </a:lnTo>
                    <a:lnTo>
                      <a:pt x="5343" y="2331"/>
                    </a:lnTo>
                    <a:lnTo>
                      <a:pt x="5342" y="2331"/>
                    </a:lnTo>
                    <a:lnTo>
                      <a:pt x="5342" y="2361"/>
                    </a:lnTo>
                    <a:lnTo>
                      <a:pt x="5340" y="2361"/>
                    </a:lnTo>
                    <a:lnTo>
                      <a:pt x="5340" y="2391"/>
                    </a:lnTo>
                    <a:lnTo>
                      <a:pt x="5338" y="2391"/>
                    </a:lnTo>
                    <a:lnTo>
                      <a:pt x="5338" y="2421"/>
                    </a:lnTo>
                    <a:lnTo>
                      <a:pt x="5337" y="2421"/>
                    </a:lnTo>
                    <a:lnTo>
                      <a:pt x="5337" y="2451"/>
                    </a:lnTo>
                    <a:lnTo>
                      <a:pt x="5335" y="2451"/>
                    </a:lnTo>
                    <a:lnTo>
                      <a:pt x="5335" y="2481"/>
                    </a:lnTo>
                    <a:lnTo>
                      <a:pt x="5333" y="2481"/>
                    </a:lnTo>
                    <a:lnTo>
                      <a:pt x="5333" y="2511"/>
                    </a:lnTo>
                    <a:lnTo>
                      <a:pt x="5332" y="2511"/>
                    </a:lnTo>
                    <a:lnTo>
                      <a:pt x="5332" y="2541"/>
                    </a:lnTo>
                    <a:lnTo>
                      <a:pt x="5330" y="2541"/>
                    </a:lnTo>
                    <a:lnTo>
                      <a:pt x="5330" y="2571"/>
                    </a:lnTo>
                    <a:lnTo>
                      <a:pt x="5328" y="2571"/>
                    </a:lnTo>
                    <a:lnTo>
                      <a:pt x="5328" y="2601"/>
                    </a:lnTo>
                    <a:lnTo>
                      <a:pt x="5327" y="2601"/>
                    </a:lnTo>
                    <a:lnTo>
                      <a:pt x="5327" y="2631"/>
                    </a:lnTo>
                    <a:lnTo>
                      <a:pt x="5325" y="2631"/>
                    </a:lnTo>
                    <a:lnTo>
                      <a:pt x="5325" y="2653"/>
                    </a:lnTo>
                    <a:lnTo>
                      <a:pt x="5323" y="2653"/>
                    </a:lnTo>
                    <a:close/>
                    <a:moveTo>
                      <a:pt x="47" y="2636"/>
                    </a:moveTo>
                    <a:lnTo>
                      <a:pt x="47" y="2613"/>
                    </a:lnTo>
                    <a:lnTo>
                      <a:pt x="45" y="2613"/>
                    </a:lnTo>
                    <a:lnTo>
                      <a:pt x="45" y="2588"/>
                    </a:lnTo>
                    <a:lnTo>
                      <a:pt x="43" y="2588"/>
                    </a:lnTo>
                    <a:lnTo>
                      <a:pt x="43" y="2563"/>
                    </a:lnTo>
                    <a:lnTo>
                      <a:pt x="42" y="2563"/>
                    </a:lnTo>
                    <a:lnTo>
                      <a:pt x="42" y="2538"/>
                    </a:lnTo>
                    <a:lnTo>
                      <a:pt x="40" y="2538"/>
                    </a:lnTo>
                    <a:lnTo>
                      <a:pt x="40" y="2513"/>
                    </a:lnTo>
                    <a:lnTo>
                      <a:pt x="38" y="2513"/>
                    </a:lnTo>
                    <a:lnTo>
                      <a:pt x="38" y="2490"/>
                    </a:lnTo>
                    <a:lnTo>
                      <a:pt x="37" y="2490"/>
                    </a:lnTo>
                    <a:lnTo>
                      <a:pt x="37" y="2465"/>
                    </a:lnTo>
                    <a:lnTo>
                      <a:pt x="35" y="2465"/>
                    </a:lnTo>
                    <a:lnTo>
                      <a:pt x="35" y="2440"/>
                    </a:lnTo>
                    <a:lnTo>
                      <a:pt x="33" y="2440"/>
                    </a:lnTo>
                    <a:lnTo>
                      <a:pt x="33" y="2415"/>
                    </a:lnTo>
                    <a:lnTo>
                      <a:pt x="32" y="2415"/>
                    </a:lnTo>
                    <a:lnTo>
                      <a:pt x="32" y="2390"/>
                    </a:lnTo>
                    <a:lnTo>
                      <a:pt x="30" y="2390"/>
                    </a:lnTo>
                    <a:lnTo>
                      <a:pt x="30" y="2365"/>
                    </a:lnTo>
                    <a:lnTo>
                      <a:pt x="32" y="2365"/>
                    </a:lnTo>
                    <a:lnTo>
                      <a:pt x="32" y="2388"/>
                    </a:lnTo>
                    <a:lnTo>
                      <a:pt x="33" y="2388"/>
                    </a:lnTo>
                    <a:lnTo>
                      <a:pt x="33" y="2413"/>
                    </a:lnTo>
                    <a:lnTo>
                      <a:pt x="35" y="2413"/>
                    </a:lnTo>
                    <a:lnTo>
                      <a:pt x="35" y="2438"/>
                    </a:lnTo>
                    <a:lnTo>
                      <a:pt x="37" y="2438"/>
                    </a:lnTo>
                    <a:lnTo>
                      <a:pt x="37" y="2463"/>
                    </a:lnTo>
                    <a:lnTo>
                      <a:pt x="38" y="2463"/>
                    </a:lnTo>
                    <a:lnTo>
                      <a:pt x="38" y="2488"/>
                    </a:lnTo>
                    <a:lnTo>
                      <a:pt x="40" y="2488"/>
                    </a:lnTo>
                    <a:lnTo>
                      <a:pt x="40" y="2511"/>
                    </a:lnTo>
                    <a:lnTo>
                      <a:pt x="42" y="2511"/>
                    </a:lnTo>
                    <a:lnTo>
                      <a:pt x="42" y="2536"/>
                    </a:lnTo>
                    <a:lnTo>
                      <a:pt x="43" y="2536"/>
                    </a:lnTo>
                    <a:lnTo>
                      <a:pt x="43" y="2561"/>
                    </a:lnTo>
                    <a:lnTo>
                      <a:pt x="45" y="2561"/>
                    </a:lnTo>
                    <a:lnTo>
                      <a:pt x="45" y="2586"/>
                    </a:lnTo>
                    <a:lnTo>
                      <a:pt x="47" y="2586"/>
                    </a:lnTo>
                    <a:lnTo>
                      <a:pt x="47" y="2611"/>
                    </a:lnTo>
                    <a:lnTo>
                      <a:pt x="48" y="2611"/>
                    </a:lnTo>
                    <a:lnTo>
                      <a:pt x="48" y="2636"/>
                    </a:lnTo>
                    <a:lnTo>
                      <a:pt x="47" y="2636"/>
                    </a:lnTo>
                    <a:close/>
                    <a:moveTo>
                      <a:pt x="28" y="2365"/>
                    </a:moveTo>
                    <a:lnTo>
                      <a:pt x="28" y="2341"/>
                    </a:lnTo>
                    <a:lnTo>
                      <a:pt x="27" y="2341"/>
                    </a:lnTo>
                    <a:lnTo>
                      <a:pt x="27" y="2316"/>
                    </a:lnTo>
                    <a:lnTo>
                      <a:pt x="25" y="2316"/>
                    </a:lnTo>
                    <a:lnTo>
                      <a:pt x="25" y="2291"/>
                    </a:lnTo>
                    <a:lnTo>
                      <a:pt x="23" y="2291"/>
                    </a:lnTo>
                    <a:lnTo>
                      <a:pt x="23" y="2266"/>
                    </a:lnTo>
                    <a:lnTo>
                      <a:pt x="22" y="2266"/>
                    </a:lnTo>
                    <a:lnTo>
                      <a:pt x="22" y="2241"/>
                    </a:lnTo>
                    <a:lnTo>
                      <a:pt x="23" y="2241"/>
                    </a:lnTo>
                    <a:lnTo>
                      <a:pt x="23" y="2265"/>
                    </a:lnTo>
                    <a:lnTo>
                      <a:pt x="25" y="2265"/>
                    </a:lnTo>
                    <a:lnTo>
                      <a:pt x="25" y="2290"/>
                    </a:lnTo>
                    <a:lnTo>
                      <a:pt x="27" y="2290"/>
                    </a:lnTo>
                    <a:lnTo>
                      <a:pt x="27" y="2315"/>
                    </a:lnTo>
                    <a:lnTo>
                      <a:pt x="28" y="2315"/>
                    </a:lnTo>
                    <a:lnTo>
                      <a:pt x="28" y="2340"/>
                    </a:lnTo>
                    <a:lnTo>
                      <a:pt x="30" y="2340"/>
                    </a:lnTo>
                    <a:lnTo>
                      <a:pt x="30" y="2365"/>
                    </a:lnTo>
                    <a:lnTo>
                      <a:pt x="28" y="2365"/>
                    </a:lnTo>
                    <a:close/>
                    <a:moveTo>
                      <a:pt x="5345" y="2270"/>
                    </a:moveTo>
                    <a:lnTo>
                      <a:pt x="5345" y="2238"/>
                    </a:lnTo>
                    <a:lnTo>
                      <a:pt x="5347" y="2238"/>
                    </a:lnTo>
                    <a:lnTo>
                      <a:pt x="5347" y="2208"/>
                    </a:lnTo>
                    <a:lnTo>
                      <a:pt x="5348" y="2208"/>
                    </a:lnTo>
                    <a:lnTo>
                      <a:pt x="5348" y="2178"/>
                    </a:lnTo>
                    <a:lnTo>
                      <a:pt x="5350" y="2178"/>
                    </a:lnTo>
                    <a:lnTo>
                      <a:pt x="5350" y="2148"/>
                    </a:lnTo>
                    <a:lnTo>
                      <a:pt x="5352" y="2148"/>
                    </a:lnTo>
                    <a:lnTo>
                      <a:pt x="5352" y="2118"/>
                    </a:lnTo>
                    <a:lnTo>
                      <a:pt x="5353" y="2118"/>
                    </a:lnTo>
                    <a:lnTo>
                      <a:pt x="5353" y="2088"/>
                    </a:lnTo>
                    <a:lnTo>
                      <a:pt x="5355" y="2088"/>
                    </a:lnTo>
                    <a:lnTo>
                      <a:pt x="5355" y="2058"/>
                    </a:lnTo>
                    <a:lnTo>
                      <a:pt x="5357" y="2058"/>
                    </a:lnTo>
                    <a:lnTo>
                      <a:pt x="5357" y="2028"/>
                    </a:lnTo>
                    <a:lnTo>
                      <a:pt x="5358" y="2028"/>
                    </a:lnTo>
                    <a:lnTo>
                      <a:pt x="5358" y="1998"/>
                    </a:lnTo>
                    <a:lnTo>
                      <a:pt x="5360" y="1998"/>
                    </a:lnTo>
                    <a:lnTo>
                      <a:pt x="5360" y="1963"/>
                    </a:lnTo>
                    <a:lnTo>
                      <a:pt x="5362" y="1963"/>
                    </a:lnTo>
                    <a:lnTo>
                      <a:pt x="5362" y="1920"/>
                    </a:lnTo>
                    <a:lnTo>
                      <a:pt x="5363" y="1920"/>
                    </a:lnTo>
                    <a:lnTo>
                      <a:pt x="5363" y="1965"/>
                    </a:lnTo>
                    <a:lnTo>
                      <a:pt x="5362" y="1965"/>
                    </a:lnTo>
                    <a:lnTo>
                      <a:pt x="5362" y="2000"/>
                    </a:lnTo>
                    <a:lnTo>
                      <a:pt x="5360" y="2000"/>
                    </a:lnTo>
                    <a:lnTo>
                      <a:pt x="5360" y="2030"/>
                    </a:lnTo>
                    <a:lnTo>
                      <a:pt x="5358" y="2030"/>
                    </a:lnTo>
                    <a:lnTo>
                      <a:pt x="5358" y="2060"/>
                    </a:lnTo>
                    <a:lnTo>
                      <a:pt x="5357" y="2060"/>
                    </a:lnTo>
                    <a:lnTo>
                      <a:pt x="5357" y="2090"/>
                    </a:lnTo>
                    <a:lnTo>
                      <a:pt x="5355" y="2090"/>
                    </a:lnTo>
                    <a:lnTo>
                      <a:pt x="5355" y="2120"/>
                    </a:lnTo>
                    <a:lnTo>
                      <a:pt x="5353" y="2120"/>
                    </a:lnTo>
                    <a:lnTo>
                      <a:pt x="5353" y="2150"/>
                    </a:lnTo>
                    <a:lnTo>
                      <a:pt x="5352" y="2150"/>
                    </a:lnTo>
                    <a:lnTo>
                      <a:pt x="5352" y="2180"/>
                    </a:lnTo>
                    <a:lnTo>
                      <a:pt x="5350" y="2180"/>
                    </a:lnTo>
                    <a:lnTo>
                      <a:pt x="5350" y="2210"/>
                    </a:lnTo>
                    <a:lnTo>
                      <a:pt x="5348" y="2210"/>
                    </a:lnTo>
                    <a:lnTo>
                      <a:pt x="5348" y="2240"/>
                    </a:lnTo>
                    <a:lnTo>
                      <a:pt x="5347" y="2240"/>
                    </a:lnTo>
                    <a:lnTo>
                      <a:pt x="5347" y="2270"/>
                    </a:lnTo>
                    <a:lnTo>
                      <a:pt x="5345" y="2270"/>
                    </a:lnTo>
                    <a:close/>
                    <a:moveTo>
                      <a:pt x="20" y="2241"/>
                    </a:moveTo>
                    <a:lnTo>
                      <a:pt x="20" y="2218"/>
                    </a:lnTo>
                    <a:lnTo>
                      <a:pt x="18" y="2218"/>
                    </a:lnTo>
                    <a:lnTo>
                      <a:pt x="18" y="2193"/>
                    </a:lnTo>
                    <a:lnTo>
                      <a:pt x="17" y="2193"/>
                    </a:lnTo>
                    <a:lnTo>
                      <a:pt x="17" y="2168"/>
                    </a:lnTo>
                    <a:lnTo>
                      <a:pt x="15" y="2168"/>
                    </a:lnTo>
                    <a:lnTo>
                      <a:pt x="15" y="2143"/>
                    </a:lnTo>
                    <a:lnTo>
                      <a:pt x="13" y="2143"/>
                    </a:lnTo>
                    <a:lnTo>
                      <a:pt x="13" y="2118"/>
                    </a:lnTo>
                    <a:lnTo>
                      <a:pt x="15" y="2118"/>
                    </a:lnTo>
                    <a:lnTo>
                      <a:pt x="15" y="2141"/>
                    </a:lnTo>
                    <a:lnTo>
                      <a:pt x="17" y="2141"/>
                    </a:lnTo>
                    <a:lnTo>
                      <a:pt x="17" y="2166"/>
                    </a:lnTo>
                    <a:lnTo>
                      <a:pt x="18" y="2166"/>
                    </a:lnTo>
                    <a:lnTo>
                      <a:pt x="18" y="2191"/>
                    </a:lnTo>
                    <a:lnTo>
                      <a:pt x="20" y="2191"/>
                    </a:lnTo>
                    <a:lnTo>
                      <a:pt x="20" y="2216"/>
                    </a:lnTo>
                    <a:lnTo>
                      <a:pt x="22" y="2216"/>
                    </a:lnTo>
                    <a:lnTo>
                      <a:pt x="22" y="2241"/>
                    </a:lnTo>
                    <a:lnTo>
                      <a:pt x="20" y="2241"/>
                    </a:lnTo>
                    <a:close/>
                    <a:moveTo>
                      <a:pt x="12" y="2118"/>
                    </a:moveTo>
                    <a:lnTo>
                      <a:pt x="12" y="2095"/>
                    </a:lnTo>
                    <a:lnTo>
                      <a:pt x="10" y="2095"/>
                    </a:lnTo>
                    <a:lnTo>
                      <a:pt x="10" y="2070"/>
                    </a:lnTo>
                    <a:lnTo>
                      <a:pt x="8" y="2070"/>
                    </a:lnTo>
                    <a:lnTo>
                      <a:pt x="8" y="2045"/>
                    </a:lnTo>
                    <a:lnTo>
                      <a:pt x="7" y="2045"/>
                    </a:lnTo>
                    <a:lnTo>
                      <a:pt x="7" y="2020"/>
                    </a:lnTo>
                    <a:lnTo>
                      <a:pt x="5" y="2020"/>
                    </a:lnTo>
                    <a:lnTo>
                      <a:pt x="5" y="1993"/>
                    </a:lnTo>
                    <a:lnTo>
                      <a:pt x="3" y="1993"/>
                    </a:lnTo>
                    <a:lnTo>
                      <a:pt x="3" y="1961"/>
                    </a:lnTo>
                    <a:lnTo>
                      <a:pt x="5" y="1961"/>
                    </a:lnTo>
                    <a:lnTo>
                      <a:pt x="5" y="1991"/>
                    </a:lnTo>
                    <a:lnTo>
                      <a:pt x="7" y="1991"/>
                    </a:lnTo>
                    <a:lnTo>
                      <a:pt x="7" y="2018"/>
                    </a:lnTo>
                    <a:lnTo>
                      <a:pt x="8" y="2018"/>
                    </a:lnTo>
                    <a:lnTo>
                      <a:pt x="8" y="2043"/>
                    </a:lnTo>
                    <a:lnTo>
                      <a:pt x="10" y="2043"/>
                    </a:lnTo>
                    <a:lnTo>
                      <a:pt x="10" y="2068"/>
                    </a:lnTo>
                    <a:lnTo>
                      <a:pt x="12" y="2068"/>
                    </a:lnTo>
                    <a:lnTo>
                      <a:pt x="12" y="2093"/>
                    </a:lnTo>
                    <a:lnTo>
                      <a:pt x="13" y="2093"/>
                    </a:lnTo>
                    <a:lnTo>
                      <a:pt x="13" y="2118"/>
                    </a:lnTo>
                    <a:lnTo>
                      <a:pt x="12" y="2118"/>
                    </a:lnTo>
                    <a:close/>
                    <a:moveTo>
                      <a:pt x="2" y="1953"/>
                    </a:moveTo>
                    <a:lnTo>
                      <a:pt x="3" y="1953"/>
                    </a:lnTo>
                    <a:lnTo>
                      <a:pt x="3" y="1958"/>
                    </a:lnTo>
                    <a:lnTo>
                      <a:pt x="2" y="1958"/>
                    </a:lnTo>
                    <a:lnTo>
                      <a:pt x="2" y="1953"/>
                    </a:lnTo>
                    <a:close/>
                    <a:moveTo>
                      <a:pt x="5363" y="1908"/>
                    </a:moveTo>
                    <a:lnTo>
                      <a:pt x="5365" y="1908"/>
                    </a:lnTo>
                    <a:lnTo>
                      <a:pt x="5365" y="1916"/>
                    </a:lnTo>
                    <a:lnTo>
                      <a:pt x="5363" y="1916"/>
                    </a:lnTo>
                    <a:lnTo>
                      <a:pt x="5363" y="1908"/>
                    </a:lnTo>
                    <a:close/>
                    <a:moveTo>
                      <a:pt x="5363" y="1845"/>
                    </a:moveTo>
                    <a:lnTo>
                      <a:pt x="5365" y="1845"/>
                    </a:lnTo>
                    <a:lnTo>
                      <a:pt x="5365" y="1883"/>
                    </a:lnTo>
                    <a:lnTo>
                      <a:pt x="5363" y="1883"/>
                    </a:lnTo>
                    <a:lnTo>
                      <a:pt x="5363" y="1845"/>
                    </a:lnTo>
                    <a:close/>
                    <a:moveTo>
                      <a:pt x="0" y="1861"/>
                    </a:moveTo>
                    <a:lnTo>
                      <a:pt x="2" y="1861"/>
                    </a:lnTo>
                    <a:lnTo>
                      <a:pt x="2" y="1878"/>
                    </a:lnTo>
                    <a:lnTo>
                      <a:pt x="0" y="1878"/>
                    </a:lnTo>
                    <a:lnTo>
                      <a:pt x="0" y="1861"/>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94" name="Freeform 306"/>
              <p:cNvSpPr>
                <a:spLocks noEditPoints="1"/>
              </p:cNvSpPr>
              <p:nvPr/>
            </p:nvSpPr>
            <p:spPr bwMode="auto">
              <a:xfrm>
                <a:off x="6405563" y="4003675"/>
                <a:ext cx="439738" cy="641350"/>
              </a:xfrm>
              <a:custGeom>
                <a:avLst/>
                <a:gdLst>
                  <a:gd name="T0" fmla="*/ 71 w 2142"/>
                  <a:gd name="T1" fmla="*/ 3114 h 3114"/>
                  <a:gd name="T2" fmla="*/ 71 w 2142"/>
                  <a:gd name="T3" fmla="*/ 3114 h 3114"/>
                  <a:gd name="T4" fmla="*/ 47 w 2142"/>
                  <a:gd name="T5" fmla="*/ 2913 h 3114"/>
                  <a:gd name="T6" fmla="*/ 47 w 2142"/>
                  <a:gd name="T7" fmla="*/ 2913 h 3114"/>
                  <a:gd name="T8" fmla="*/ 71 w 2142"/>
                  <a:gd name="T9" fmla="*/ 3114 h 3114"/>
                  <a:gd name="T10" fmla="*/ 71 w 2142"/>
                  <a:gd name="T11" fmla="*/ 3114 h 3114"/>
                  <a:gd name="T12" fmla="*/ 2 w 2142"/>
                  <a:gd name="T13" fmla="*/ 2232 h 3114"/>
                  <a:gd name="T14" fmla="*/ 0 w 2142"/>
                  <a:gd name="T15" fmla="*/ 2155 h 3114"/>
                  <a:gd name="T16" fmla="*/ 0 w 2142"/>
                  <a:gd name="T17" fmla="*/ 2154 h 3114"/>
                  <a:gd name="T18" fmla="*/ 2 w 2142"/>
                  <a:gd name="T19" fmla="*/ 2232 h 3114"/>
                  <a:gd name="T20" fmla="*/ 0 w 2142"/>
                  <a:gd name="T21" fmla="*/ 2125 h 3114"/>
                  <a:gd name="T22" fmla="*/ 0 w 2142"/>
                  <a:gd name="T23" fmla="*/ 2125 h 3114"/>
                  <a:gd name="T24" fmla="*/ 302 w 2142"/>
                  <a:gd name="T25" fmla="*/ 1046 h 3114"/>
                  <a:gd name="T26" fmla="*/ 302 w 2142"/>
                  <a:gd name="T27" fmla="*/ 1046 h 3114"/>
                  <a:gd name="T28" fmla="*/ 0 w 2142"/>
                  <a:gd name="T29" fmla="*/ 2125 h 3114"/>
                  <a:gd name="T30" fmla="*/ 737 w 2142"/>
                  <a:gd name="T31" fmla="*/ 526 h 3114"/>
                  <a:gd name="T32" fmla="*/ 737 w 2142"/>
                  <a:gd name="T33" fmla="*/ 526 h 3114"/>
                  <a:gd name="T34" fmla="*/ 2133 w 2142"/>
                  <a:gd name="T35" fmla="*/ 0 h 3114"/>
                  <a:gd name="T36" fmla="*/ 2142 w 2142"/>
                  <a:gd name="T37" fmla="*/ 0 h 3114"/>
                  <a:gd name="T38" fmla="*/ 737 w 2142"/>
                  <a:gd name="T39" fmla="*/ 526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42" h="3114">
                    <a:moveTo>
                      <a:pt x="71" y="3114"/>
                    </a:moveTo>
                    <a:lnTo>
                      <a:pt x="71" y="3114"/>
                    </a:lnTo>
                    <a:cubicBezTo>
                      <a:pt x="60" y="3048"/>
                      <a:pt x="52" y="2981"/>
                      <a:pt x="47" y="2913"/>
                    </a:cubicBezTo>
                    <a:lnTo>
                      <a:pt x="47" y="2913"/>
                    </a:lnTo>
                    <a:cubicBezTo>
                      <a:pt x="52" y="2981"/>
                      <a:pt x="60" y="3048"/>
                      <a:pt x="71" y="3114"/>
                    </a:cubicBezTo>
                    <a:lnTo>
                      <a:pt x="71" y="3114"/>
                    </a:lnTo>
                    <a:close/>
                    <a:moveTo>
                      <a:pt x="2" y="2232"/>
                    </a:moveTo>
                    <a:cubicBezTo>
                      <a:pt x="1" y="2206"/>
                      <a:pt x="0" y="2180"/>
                      <a:pt x="0" y="2155"/>
                    </a:cubicBezTo>
                    <a:lnTo>
                      <a:pt x="0" y="2154"/>
                    </a:lnTo>
                    <a:cubicBezTo>
                      <a:pt x="0" y="2180"/>
                      <a:pt x="1" y="2206"/>
                      <a:pt x="2" y="2232"/>
                    </a:cubicBezTo>
                    <a:close/>
                    <a:moveTo>
                      <a:pt x="0" y="2125"/>
                    </a:moveTo>
                    <a:lnTo>
                      <a:pt x="0" y="2125"/>
                    </a:lnTo>
                    <a:cubicBezTo>
                      <a:pt x="3" y="1732"/>
                      <a:pt x="112" y="1363"/>
                      <a:pt x="302" y="1046"/>
                    </a:cubicBezTo>
                    <a:lnTo>
                      <a:pt x="302" y="1046"/>
                    </a:lnTo>
                    <a:cubicBezTo>
                      <a:pt x="112" y="1363"/>
                      <a:pt x="3" y="1732"/>
                      <a:pt x="0" y="2125"/>
                    </a:cubicBezTo>
                    <a:close/>
                    <a:moveTo>
                      <a:pt x="737" y="526"/>
                    </a:moveTo>
                    <a:lnTo>
                      <a:pt x="737" y="526"/>
                    </a:lnTo>
                    <a:cubicBezTo>
                      <a:pt x="1110" y="201"/>
                      <a:pt x="1597" y="3"/>
                      <a:pt x="2133" y="0"/>
                    </a:cubicBezTo>
                    <a:lnTo>
                      <a:pt x="2142" y="0"/>
                    </a:lnTo>
                    <a:cubicBezTo>
                      <a:pt x="1603" y="0"/>
                      <a:pt x="1112" y="199"/>
                      <a:pt x="737" y="526"/>
                    </a:cubicBez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95" name="Freeform 307"/>
              <p:cNvSpPr/>
              <p:nvPr/>
            </p:nvSpPr>
            <p:spPr bwMode="auto">
              <a:xfrm>
                <a:off x="6467475" y="4113213"/>
                <a:ext cx="88900" cy="106363"/>
              </a:xfrm>
              <a:custGeom>
                <a:avLst/>
                <a:gdLst>
                  <a:gd name="T0" fmla="*/ 0 w 435"/>
                  <a:gd name="T1" fmla="*/ 520 h 520"/>
                  <a:gd name="T2" fmla="*/ 435 w 435"/>
                  <a:gd name="T3" fmla="*/ 0 h 520"/>
                  <a:gd name="T4" fmla="*/ 435 w 435"/>
                  <a:gd name="T5" fmla="*/ 0 h 520"/>
                  <a:gd name="T6" fmla="*/ 0 w 435"/>
                  <a:gd name="T7" fmla="*/ 520 h 520"/>
                  <a:gd name="T8" fmla="*/ 0 w 435"/>
                  <a:gd name="T9" fmla="*/ 520 h 520"/>
                </a:gdLst>
                <a:ahLst/>
                <a:cxnLst>
                  <a:cxn ang="0">
                    <a:pos x="T0" y="T1"/>
                  </a:cxn>
                  <a:cxn ang="0">
                    <a:pos x="T2" y="T3"/>
                  </a:cxn>
                  <a:cxn ang="0">
                    <a:pos x="T4" y="T5"/>
                  </a:cxn>
                  <a:cxn ang="0">
                    <a:pos x="T6" y="T7"/>
                  </a:cxn>
                  <a:cxn ang="0">
                    <a:pos x="T8" y="T9"/>
                  </a:cxn>
                </a:cxnLst>
                <a:rect l="0" t="0" r="r" b="b"/>
                <a:pathLst>
                  <a:path w="435" h="520">
                    <a:moveTo>
                      <a:pt x="0" y="520"/>
                    </a:moveTo>
                    <a:cubicBezTo>
                      <a:pt x="117" y="324"/>
                      <a:pt x="264" y="149"/>
                      <a:pt x="435" y="0"/>
                    </a:cubicBezTo>
                    <a:lnTo>
                      <a:pt x="435" y="0"/>
                    </a:lnTo>
                    <a:cubicBezTo>
                      <a:pt x="264" y="149"/>
                      <a:pt x="117" y="324"/>
                      <a:pt x="0" y="520"/>
                    </a:cubicBezTo>
                    <a:lnTo>
                      <a:pt x="0" y="520"/>
                    </a:lnTo>
                    <a:close/>
                  </a:path>
                </a:pathLst>
              </a:custGeom>
              <a:solidFill>
                <a:srgbClr val="F3E5C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96" name="Freeform 308"/>
              <p:cNvSpPr/>
              <p:nvPr/>
            </p:nvSpPr>
            <p:spPr bwMode="auto">
              <a:xfrm>
                <a:off x="7067550" y="4003675"/>
                <a:ext cx="215900" cy="57150"/>
              </a:xfrm>
              <a:custGeom>
                <a:avLst/>
                <a:gdLst>
                  <a:gd name="T0" fmla="*/ 1054 w 1054"/>
                  <a:gd name="T1" fmla="*/ 277 h 277"/>
                  <a:gd name="T2" fmla="*/ 1054 w 1054"/>
                  <a:gd name="T3" fmla="*/ 277 h 277"/>
                  <a:gd name="T4" fmla="*/ 0 w 1054"/>
                  <a:gd name="T5" fmla="*/ 0 h 277"/>
                  <a:gd name="T6" fmla="*/ 9 w 1054"/>
                  <a:gd name="T7" fmla="*/ 0 h 277"/>
                  <a:gd name="T8" fmla="*/ 1054 w 1054"/>
                  <a:gd name="T9" fmla="*/ 277 h 277"/>
                  <a:gd name="T10" fmla="*/ 1054 w 1054"/>
                  <a:gd name="T11" fmla="*/ 277 h 277"/>
                </a:gdLst>
                <a:ahLst/>
                <a:cxnLst>
                  <a:cxn ang="0">
                    <a:pos x="T0" y="T1"/>
                  </a:cxn>
                  <a:cxn ang="0">
                    <a:pos x="T2" y="T3"/>
                  </a:cxn>
                  <a:cxn ang="0">
                    <a:pos x="T4" y="T5"/>
                  </a:cxn>
                  <a:cxn ang="0">
                    <a:pos x="T6" y="T7"/>
                  </a:cxn>
                  <a:cxn ang="0">
                    <a:pos x="T8" y="T9"/>
                  </a:cxn>
                  <a:cxn ang="0">
                    <a:pos x="T10" y="T11"/>
                  </a:cxn>
                </a:cxnLst>
                <a:rect l="0" t="0" r="r" b="b"/>
                <a:pathLst>
                  <a:path w="1054" h="277">
                    <a:moveTo>
                      <a:pt x="1054" y="277"/>
                    </a:moveTo>
                    <a:lnTo>
                      <a:pt x="1054" y="277"/>
                    </a:lnTo>
                    <a:cubicBezTo>
                      <a:pt x="743" y="101"/>
                      <a:pt x="384" y="0"/>
                      <a:pt x="0" y="0"/>
                    </a:cubicBezTo>
                    <a:lnTo>
                      <a:pt x="9" y="0"/>
                    </a:lnTo>
                    <a:cubicBezTo>
                      <a:pt x="390" y="2"/>
                      <a:pt x="745" y="103"/>
                      <a:pt x="1054" y="277"/>
                    </a:cubicBezTo>
                    <a:lnTo>
                      <a:pt x="1054" y="277"/>
                    </a:ln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97" name="Freeform 309"/>
              <p:cNvSpPr/>
              <p:nvPr/>
            </p:nvSpPr>
            <p:spPr bwMode="auto">
              <a:xfrm>
                <a:off x="6405563" y="4003675"/>
                <a:ext cx="877888" cy="641350"/>
              </a:xfrm>
              <a:custGeom>
                <a:avLst/>
                <a:gdLst>
                  <a:gd name="T0" fmla="*/ 71 w 4275"/>
                  <a:gd name="T1" fmla="*/ 3114 h 3114"/>
                  <a:gd name="T2" fmla="*/ 71 w 4275"/>
                  <a:gd name="T3" fmla="*/ 3114 h 3114"/>
                  <a:gd name="T4" fmla="*/ 71 w 4275"/>
                  <a:gd name="T5" fmla="*/ 3114 h 3114"/>
                  <a:gd name="T6" fmla="*/ 47 w 4275"/>
                  <a:gd name="T7" fmla="*/ 2913 h 3114"/>
                  <a:gd name="T8" fmla="*/ 47 w 4275"/>
                  <a:gd name="T9" fmla="*/ 2913 h 3114"/>
                  <a:gd name="T10" fmla="*/ 5 w 4275"/>
                  <a:gd name="T11" fmla="*/ 2287 h 3114"/>
                  <a:gd name="T12" fmla="*/ 2 w 4275"/>
                  <a:gd name="T13" fmla="*/ 2232 h 3114"/>
                  <a:gd name="T14" fmla="*/ 0 w 4275"/>
                  <a:gd name="T15" fmla="*/ 2154 h 3114"/>
                  <a:gd name="T16" fmla="*/ 0 w 4275"/>
                  <a:gd name="T17" fmla="*/ 2125 h 3114"/>
                  <a:gd name="T18" fmla="*/ 302 w 4275"/>
                  <a:gd name="T19" fmla="*/ 1046 h 3114"/>
                  <a:gd name="T20" fmla="*/ 737 w 4275"/>
                  <a:gd name="T21" fmla="*/ 526 h 3114"/>
                  <a:gd name="T22" fmla="*/ 2142 w 4275"/>
                  <a:gd name="T23" fmla="*/ 0 h 3114"/>
                  <a:gd name="T24" fmla="*/ 3221 w 4275"/>
                  <a:gd name="T25" fmla="*/ 0 h 3114"/>
                  <a:gd name="T26" fmla="*/ 4275 w 4275"/>
                  <a:gd name="T27" fmla="*/ 277 h 3114"/>
                  <a:gd name="T28" fmla="*/ 4275 w 4275"/>
                  <a:gd name="T29" fmla="*/ 277 h 3114"/>
                  <a:gd name="T30" fmla="*/ 71 w 4275"/>
                  <a:gd name="T31" fmla="*/ 3114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75" h="3114">
                    <a:moveTo>
                      <a:pt x="71" y="3114"/>
                    </a:moveTo>
                    <a:lnTo>
                      <a:pt x="71" y="3114"/>
                    </a:lnTo>
                    <a:lnTo>
                      <a:pt x="71" y="3114"/>
                    </a:lnTo>
                    <a:cubicBezTo>
                      <a:pt x="60" y="3048"/>
                      <a:pt x="52" y="2981"/>
                      <a:pt x="47" y="2913"/>
                    </a:cubicBezTo>
                    <a:lnTo>
                      <a:pt x="47" y="2913"/>
                    </a:lnTo>
                    <a:lnTo>
                      <a:pt x="5" y="2287"/>
                    </a:lnTo>
                    <a:cubicBezTo>
                      <a:pt x="4" y="2268"/>
                      <a:pt x="3" y="2250"/>
                      <a:pt x="2" y="2232"/>
                    </a:cubicBezTo>
                    <a:cubicBezTo>
                      <a:pt x="1" y="2206"/>
                      <a:pt x="0" y="2180"/>
                      <a:pt x="0" y="2154"/>
                    </a:cubicBezTo>
                    <a:lnTo>
                      <a:pt x="0" y="2125"/>
                    </a:lnTo>
                    <a:cubicBezTo>
                      <a:pt x="3" y="1732"/>
                      <a:pt x="112" y="1363"/>
                      <a:pt x="302" y="1046"/>
                    </a:cubicBezTo>
                    <a:cubicBezTo>
                      <a:pt x="419" y="850"/>
                      <a:pt x="566" y="675"/>
                      <a:pt x="737" y="526"/>
                    </a:cubicBezTo>
                    <a:cubicBezTo>
                      <a:pt x="1112" y="199"/>
                      <a:pt x="1603" y="0"/>
                      <a:pt x="2142" y="0"/>
                    </a:cubicBezTo>
                    <a:lnTo>
                      <a:pt x="3221" y="0"/>
                    </a:lnTo>
                    <a:cubicBezTo>
                      <a:pt x="3605" y="0"/>
                      <a:pt x="3964" y="101"/>
                      <a:pt x="4275" y="277"/>
                    </a:cubicBezTo>
                    <a:lnTo>
                      <a:pt x="4275" y="277"/>
                    </a:lnTo>
                    <a:cubicBezTo>
                      <a:pt x="3497" y="1440"/>
                      <a:pt x="2041" y="3103"/>
                      <a:pt x="71" y="3114"/>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98" name="Freeform 310"/>
              <p:cNvSpPr/>
              <p:nvPr/>
            </p:nvSpPr>
            <p:spPr bwMode="auto">
              <a:xfrm>
                <a:off x="7277100" y="4805363"/>
                <a:ext cx="158750" cy="152400"/>
              </a:xfrm>
              <a:custGeom>
                <a:avLst/>
                <a:gdLst>
                  <a:gd name="T0" fmla="*/ 0 w 773"/>
                  <a:gd name="T1" fmla="*/ 743 h 743"/>
                  <a:gd name="T2" fmla="*/ 0 w 773"/>
                  <a:gd name="T3" fmla="*/ 743 h 743"/>
                  <a:gd name="T4" fmla="*/ 773 w 773"/>
                  <a:gd name="T5" fmla="*/ 0 h 743"/>
                  <a:gd name="T6" fmla="*/ 0 w 773"/>
                  <a:gd name="T7" fmla="*/ 743 h 743"/>
                </a:gdLst>
                <a:ahLst/>
                <a:cxnLst>
                  <a:cxn ang="0">
                    <a:pos x="T0" y="T1"/>
                  </a:cxn>
                  <a:cxn ang="0">
                    <a:pos x="T2" y="T3"/>
                  </a:cxn>
                  <a:cxn ang="0">
                    <a:pos x="T4" y="T5"/>
                  </a:cxn>
                  <a:cxn ang="0">
                    <a:pos x="T6" y="T7"/>
                  </a:cxn>
                </a:cxnLst>
                <a:rect l="0" t="0" r="r" b="b"/>
                <a:pathLst>
                  <a:path w="773" h="743">
                    <a:moveTo>
                      <a:pt x="0" y="743"/>
                    </a:moveTo>
                    <a:lnTo>
                      <a:pt x="0" y="743"/>
                    </a:lnTo>
                    <a:cubicBezTo>
                      <a:pt x="316" y="565"/>
                      <a:pt x="583" y="309"/>
                      <a:pt x="773" y="0"/>
                    </a:cubicBezTo>
                    <a:cubicBezTo>
                      <a:pt x="583" y="309"/>
                      <a:pt x="316" y="565"/>
                      <a:pt x="0" y="743"/>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99" name="Freeform 311"/>
              <p:cNvSpPr/>
              <p:nvPr/>
            </p:nvSpPr>
            <p:spPr bwMode="auto">
              <a:xfrm>
                <a:off x="6854825" y="4957763"/>
                <a:ext cx="422275" cy="57150"/>
              </a:xfrm>
              <a:custGeom>
                <a:avLst/>
                <a:gdLst>
                  <a:gd name="T0" fmla="*/ 1002 w 2053"/>
                  <a:gd name="T1" fmla="*/ 275 h 275"/>
                  <a:gd name="T2" fmla="*/ 0 w 2053"/>
                  <a:gd name="T3" fmla="*/ 275 h 275"/>
                  <a:gd name="T4" fmla="*/ 0 w 2053"/>
                  <a:gd name="T5" fmla="*/ 275 h 275"/>
                  <a:gd name="T6" fmla="*/ 1002 w 2053"/>
                  <a:gd name="T7" fmla="*/ 275 h 275"/>
                  <a:gd name="T8" fmla="*/ 2053 w 2053"/>
                  <a:gd name="T9" fmla="*/ 0 h 275"/>
                  <a:gd name="T10" fmla="*/ 2053 w 2053"/>
                  <a:gd name="T11" fmla="*/ 0 h 275"/>
                  <a:gd name="T12" fmla="*/ 1002 w 2053"/>
                  <a:gd name="T13" fmla="*/ 275 h 275"/>
                </a:gdLst>
                <a:ahLst/>
                <a:cxnLst>
                  <a:cxn ang="0">
                    <a:pos x="T0" y="T1"/>
                  </a:cxn>
                  <a:cxn ang="0">
                    <a:pos x="T2" y="T3"/>
                  </a:cxn>
                  <a:cxn ang="0">
                    <a:pos x="T4" y="T5"/>
                  </a:cxn>
                  <a:cxn ang="0">
                    <a:pos x="T6" y="T7"/>
                  </a:cxn>
                  <a:cxn ang="0">
                    <a:pos x="T8" y="T9"/>
                  </a:cxn>
                  <a:cxn ang="0">
                    <a:pos x="T10" y="T11"/>
                  </a:cxn>
                  <a:cxn ang="0">
                    <a:pos x="T12" y="T13"/>
                  </a:cxn>
                </a:cxnLst>
                <a:rect l="0" t="0" r="r" b="b"/>
                <a:pathLst>
                  <a:path w="2053" h="275">
                    <a:moveTo>
                      <a:pt x="1002" y="275"/>
                    </a:moveTo>
                    <a:lnTo>
                      <a:pt x="0" y="275"/>
                    </a:lnTo>
                    <a:lnTo>
                      <a:pt x="0" y="275"/>
                    </a:lnTo>
                    <a:lnTo>
                      <a:pt x="1002" y="275"/>
                    </a:lnTo>
                    <a:cubicBezTo>
                      <a:pt x="1383" y="275"/>
                      <a:pt x="1742" y="175"/>
                      <a:pt x="2053" y="0"/>
                    </a:cubicBezTo>
                    <a:lnTo>
                      <a:pt x="2053" y="0"/>
                    </a:lnTo>
                    <a:cubicBezTo>
                      <a:pt x="1742" y="175"/>
                      <a:pt x="1383" y="275"/>
                      <a:pt x="1002" y="275"/>
                    </a:cubicBez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0" name="Freeform 312"/>
              <p:cNvSpPr>
                <a:spLocks noEditPoints="1"/>
              </p:cNvSpPr>
              <p:nvPr/>
            </p:nvSpPr>
            <p:spPr bwMode="auto">
              <a:xfrm>
                <a:off x="7505700" y="4402138"/>
                <a:ext cx="1588" cy="52388"/>
              </a:xfrm>
              <a:custGeom>
                <a:avLst/>
                <a:gdLst>
                  <a:gd name="T0" fmla="*/ 10 w 10"/>
                  <a:gd name="T1" fmla="*/ 255 h 255"/>
                  <a:gd name="T2" fmla="*/ 10 w 10"/>
                  <a:gd name="T3" fmla="*/ 227 h 255"/>
                  <a:gd name="T4" fmla="*/ 10 w 10"/>
                  <a:gd name="T5" fmla="*/ 228 h 255"/>
                  <a:gd name="T6" fmla="*/ 10 w 10"/>
                  <a:gd name="T7" fmla="*/ 255 h 255"/>
                  <a:gd name="T8" fmla="*/ 10 w 10"/>
                  <a:gd name="T9" fmla="*/ 190 h 255"/>
                  <a:gd name="T10" fmla="*/ 0 w 10"/>
                  <a:gd name="T11" fmla="*/ 0 h 255"/>
                  <a:gd name="T12" fmla="*/ 0 w 10"/>
                  <a:gd name="T13" fmla="*/ 0 h 255"/>
                  <a:gd name="T14" fmla="*/ 10 w 10"/>
                  <a:gd name="T15" fmla="*/ 189 h 255"/>
                  <a:gd name="T16" fmla="*/ 10 w 10"/>
                  <a:gd name="T17" fmla="*/ 19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55">
                    <a:moveTo>
                      <a:pt x="10" y="255"/>
                    </a:moveTo>
                    <a:cubicBezTo>
                      <a:pt x="10" y="246"/>
                      <a:pt x="10" y="236"/>
                      <a:pt x="10" y="227"/>
                    </a:cubicBezTo>
                    <a:lnTo>
                      <a:pt x="10" y="228"/>
                    </a:lnTo>
                    <a:cubicBezTo>
                      <a:pt x="10" y="237"/>
                      <a:pt x="10" y="246"/>
                      <a:pt x="10" y="255"/>
                    </a:cubicBezTo>
                    <a:close/>
                    <a:moveTo>
                      <a:pt x="10" y="190"/>
                    </a:moveTo>
                    <a:cubicBezTo>
                      <a:pt x="9" y="126"/>
                      <a:pt x="6" y="63"/>
                      <a:pt x="0" y="0"/>
                    </a:cubicBezTo>
                    <a:lnTo>
                      <a:pt x="0" y="0"/>
                    </a:lnTo>
                    <a:cubicBezTo>
                      <a:pt x="6" y="62"/>
                      <a:pt x="9" y="126"/>
                      <a:pt x="10" y="189"/>
                    </a:cubicBezTo>
                    <a:lnTo>
                      <a:pt x="10" y="190"/>
                    </a:ln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1" name="Freeform 313"/>
              <p:cNvSpPr/>
              <p:nvPr/>
            </p:nvSpPr>
            <p:spPr bwMode="auto">
              <a:xfrm>
                <a:off x="6691313" y="4402138"/>
                <a:ext cx="815975" cy="612775"/>
              </a:xfrm>
              <a:custGeom>
                <a:avLst/>
                <a:gdLst>
                  <a:gd name="T0" fmla="*/ 1793 w 3970"/>
                  <a:gd name="T1" fmla="*/ 2979 h 2979"/>
                  <a:gd name="T2" fmla="*/ 791 w 3970"/>
                  <a:gd name="T3" fmla="*/ 2979 h 2979"/>
                  <a:gd name="T4" fmla="*/ 0 w 3970"/>
                  <a:gd name="T5" fmla="*/ 2828 h 2979"/>
                  <a:gd name="T6" fmla="*/ 0 w 3970"/>
                  <a:gd name="T7" fmla="*/ 2828 h 2979"/>
                  <a:gd name="T8" fmla="*/ 3960 w 3970"/>
                  <a:gd name="T9" fmla="*/ 0 h 2979"/>
                  <a:gd name="T10" fmla="*/ 3970 w 3970"/>
                  <a:gd name="T11" fmla="*/ 190 h 2979"/>
                  <a:gd name="T12" fmla="*/ 3970 w 3970"/>
                  <a:gd name="T13" fmla="*/ 227 h 2979"/>
                  <a:gd name="T14" fmla="*/ 3970 w 3970"/>
                  <a:gd name="T15" fmla="*/ 255 h 2979"/>
                  <a:gd name="T16" fmla="*/ 3967 w 3970"/>
                  <a:gd name="T17" fmla="*/ 328 h 2979"/>
                  <a:gd name="T18" fmla="*/ 3932 w 3970"/>
                  <a:gd name="T19" fmla="*/ 955 h 2979"/>
                  <a:gd name="T20" fmla="*/ 3617 w 3970"/>
                  <a:gd name="T21" fmla="*/ 1961 h 2979"/>
                  <a:gd name="T22" fmla="*/ 2844 w 3970"/>
                  <a:gd name="T23" fmla="*/ 2704 h 2979"/>
                  <a:gd name="T24" fmla="*/ 1793 w 3970"/>
                  <a:gd name="T25"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70" h="2979">
                    <a:moveTo>
                      <a:pt x="1793" y="2979"/>
                    </a:moveTo>
                    <a:lnTo>
                      <a:pt x="791" y="2979"/>
                    </a:lnTo>
                    <a:cubicBezTo>
                      <a:pt x="512" y="2979"/>
                      <a:pt x="245" y="2926"/>
                      <a:pt x="0" y="2828"/>
                    </a:cubicBezTo>
                    <a:lnTo>
                      <a:pt x="0" y="2828"/>
                    </a:lnTo>
                    <a:cubicBezTo>
                      <a:pt x="699" y="1900"/>
                      <a:pt x="2210" y="191"/>
                      <a:pt x="3960" y="0"/>
                    </a:cubicBezTo>
                    <a:cubicBezTo>
                      <a:pt x="3966" y="63"/>
                      <a:pt x="3969" y="126"/>
                      <a:pt x="3970" y="190"/>
                    </a:cubicBezTo>
                    <a:lnTo>
                      <a:pt x="3970" y="227"/>
                    </a:lnTo>
                    <a:cubicBezTo>
                      <a:pt x="3970" y="236"/>
                      <a:pt x="3970" y="246"/>
                      <a:pt x="3970" y="255"/>
                    </a:cubicBezTo>
                    <a:cubicBezTo>
                      <a:pt x="3969" y="279"/>
                      <a:pt x="3968" y="304"/>
                      <a:pt x="3967" y="328"/>
                    </a:cubicBezTo>
                    <a:lnTo>
                      <a:pt x="3932" y="955"/>
                    </a:lnTo>
                    <a:cubicBezTo>
                      <a:pt x="3912" y="1324"/>
                      <a:pt x="3799" y="1666"/>
                      <a:pt x="3617" y="1961"/>
                    </a:cubicBezTo>
                    <a:cubicBezTo>
                      <a:pt x="3427" y="2270"/>
                      <a:pt x="3160" y="2526"/>
                      <a:pt x="2844" y="2704"/>
                    </a:cubicBezTo>
                    <a:cubicBezTo>
                      <a:pt x="2533" y="2879"/>
                      <a:pt x="2174" y="2979"/>
                      <a:pt x="1793" y="2979"/>
                    </a:cubicBezTo>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2" name="Freeform 314"/>
              <p:cNvSpPr/>
              <p:nvPr/>
            </p:nvSpPr>
            <p:spPr bwMode="auto">
              <a:xfrm>
                <a:off x="6527800" y="4130675"/>
                <a:ext cx="863600" cy="779463"/>
              </a:xfrm>
              <a:custGeom>
                <a:avLst/>
                <a:gdLst>
                  <a:gd name="T0" fmla="*/ 4152 w 4204"/>
                  <a:gd name="T1" fmla="*/ 1742 h 3785"/>
                  <a:gd name="T2" fmla="*/ 4125 w 4204"/>
                  <a:gd name="T3" fmla="*/ 2225 h 3785"/>
                  <a:gd name="T4" fmla="*/ 3786 w 4204"/>
                  <a:gd name="T5" fmla="*/ 3139 h 3785"/>
                  <a:gd name="T6" fmla="*/ 2477 w 4204"/>
                  <a:gd name="T7" fmla="*/ 3785 h 3785"/>
                  <a:gd name="T8" fmla="*/ 1704 w 4204"/>
                  <a:gd name="T9" fmla="*/ 3785 h 3785"/>
                  <a:gd name="T10" fmla="*/ 57 w 4204"/>
                  <a:gd name="T11" fmla="*/ 2245 h 3785"/>
                  <a:gd name="T12" fmla="*/ 25 w 4204"/>
                  <a:gd name="T13" fmla="*/ 1762 h 3785"/>
                  <a:gd name="T14" fmla="*/ 267 w 4204"/>
                  <a:gd name="T15" fmla="*/ 783 h 3785"/>
                  <a:gd name="T16" fmla="*/ 1672 w 4204"/>
                  <a:gd name="T17" fmla="*/ 0 h 3785"/>
                  <a:gd name="T18" fmla="*/ 2503 w 4204"/>
                  <a:gd name="T19" fmla="*/ 0 h 3785"/>
                  <a:gd name="T20" fmla="*/ 4152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2" y="1742"/>
                    </a:moveTo>
                    <a:lnTo>
                      <a:pt x="4125" y="2225"/>
                    </a:lnTo>
                    <a:cubicBezTo>
                      <a:pt x="4106" y="2569"/>
                      <a:pt x="3983" y="2884"/>
                      <a:pt x="3786" y="3139"/>
                    </a:cubicBezTo>
                    <a:cubicBezTo>
                      <a:pt x="3484" y="3533"/>
                      <a:pt x="3008" y="3785"/>
                      <a:pt x="2477" y="3785"/>
                    </a:cubicBezTo>
                    <a:lnTo>
                      <a:pt x="1704" y="3785"/>
                    </a:lnTo>
                    <a:cubicBezTo>
                      <a:pt x="836" y="3785"/>
                      <a:pt x="116" y="3112"/>
                      <a:pt x="57" y="2245"/>
                    </a:cubicBezTo>
                    <a:lnTo>
                      <a:pt x="25" y="1762"/>
                    </a:lnTo>
                    <a:cubicBezTo>
                      <a:pt x="0" y="1404"/>
                      <a:pt x="92" y="1065"/>
                      <a:pt x="267" y="783"/>
                    </a:cubicBezTo>
                    <a:cubicBezTo>
                      <a:pt x="557" y="315"/>
                      <a:pt x="1076" y="0"/>
                      <a:pt x="1672" y="0"/>
                    </a:cubicBezTo>
                    <a:lnTo>
                      <a:pt x="2503" y="0"/>
                    </a:lnTo>
                    <a:cubicBezTo>
                      <a:pt x="3451" y="0"/>
                      <a:pt x="4204" y="796"/>
                      <a:pt x="4152" y="1742"/>
                    </a:cubicBezTo>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3" name="Freeform 315"/>
              <p:cNvSpPr/>
              <p:nvPr/>
            </p:nvSpPr>
            <p:spPr bwMode="auto">
              <a:xfrm>
                <a:off x="6527800" y="4159250"/>
                <a:ext cx="839788" cy="750888"/>
              </a:xfrm>
              <a:custGeom>
                <a:avLst/>
                <a:gdLst>
                  <a:gd name="T0" fmla="*/ 4057 w 4084"/>
                  <a:gd name="T1" fmla="*/ 1742 h 3647"/>
                  <a:gd name="T2" fmla="*/ 4030 w 4084"/>
                  <a:gd name="T3" fmla="*/ 2225 h 3647"/>
                  <a:gd name="T4" fmla="*/ 3786 w 4084"/>
                  <a:gd name="T5" fmla="*/ 3001 h 3647"/>
                  <a:gd name="T6" fmla="*/ 3556 w 4084"/>
                  <a:gd name="T7" fmla="*/ 3245 h 3647"/>
                  <a:gd name="T8" fmla="*/ 3298 w 4084"/>
                  <a:gd name="T9" fmla="*/ 3429 h 3647"/>
                  <a:gd name="T10" fmla="*/ 2477 w 4084"/>
                  <a:gd name="T11" fmla="*/ 3647 h 3647"/>
                  <a:gd name="T12" fmla="*/ 1704 w 4084"/>
                  <a:gd name="T13" fmla="*/ 3647 h 3647"/>
                  <a:gd name="T14" fmla="*/ 946 w 4084"/>
                  <a:gd name="T15" fmla="*/ 3463 h 3647"/>
                  <a:gd name="T16" fmla="*/ 751 w 4084"/>
                  <a:gd name="T17" fmla="*/ 3344 h 3647"/>
                  <a:gd name="T18" fmla="*/ 57 w 4084"/>
                  <a:gd name="T19" fmla="*/ 2107 h 3647"/>
                  <a:gd name="T20" fmla="*/ 25 w 4084"/>
                  <a:gd name="T21" fmla="*/ 1624 h 3647"/>
                  <a:gd name="T22" fmla="*/ 267 w 4084"/>
                  <a:gd name="T23" fmla="*/ 645 h 3647"/>
                  <a:gd name="T24" fmla="*/ 764 w 4084"/>
                  <a:gd name="T25" fmla="*/ 213 h 3647"/>
                  <a:gd name="T26" fmla="*/ 1029 w 4084"/>
                  <a:gd name="T27" fmla="*/ 93 h 3647"/>
                  <a:gd name="T28" fmla="*/ 1577 w 4084"/>
                  <a:gd name="T29" fmla="*/ 0 h 3647"/>
                  <a:gd name="T30" fmla="*/ 2408 w 4084"/>
                  <a:gd name="T31" fmla="*/ 0 h 3647"/>
                  <a:gd name="T32" fmla="*/ 3384 w 4084"/>
                  <a:gd name="T33" fmla="*/ 319 h 3647"/>
                  <a:gd name="T34" fmla="*/ 3550 w 4084"/>
                  <a:gd name="T35" fmla="*/ 458 h 3647"/>
                  <a:gd name="T36" fmla="*/ 4057 w 4084"/>
                  <a:gd name="T37" fmla="*/ 1742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7">
                    <a:moveTo>
                      <a:pt x="4057" y="1742"/>
                    </a:moveTo>
                    <a:lnTo>
                      <a:pt x="4030" y="2225"/>
                    </a:lnTo>
                    <a:cubicBezTo>
                      <a:pt x="4014" y="2509"/>
                      <a:pt x="3927" y="2774"/>
                      <a:pt x="3786" y="3001"/>
                    </a:cubicBezTo>
                    <a:cubicBezTo>
                      <a:pt x="3718" y="3090"/>
                      <a:pt x="3641" y="3172"/>
                      <a:pt x="3556" y="3245"/>
                    </a:cubicBezTo>
                    <a:cubicBezTo>
                      <a:pt x="3477" y="3314"/>
                      <a:pt x="3390" y="3376"/>
                      <a:pt x="3298" y="3429"/>
                    </a:cubicBezTo>
                    <a:cubicBezTo>
                      <a:pt x="3056" y="3568"/>
                      <a:pt x="2775" y="3647"/>
                      <a:pt x="2477" y="3647"/>
                    </a:cubicBezTo>
                    <a:lnTo>
                      <a:pt x="1704" y="3647"/>
                    </a:lnTo>
                    <a:cubicBezTo>
                      <a:pt x="1432" y="3647"/>
                      <a:pt x="1173" y="3581"/>
                      <a:pt x="946" y="3463"/>
                    </a:cubicBezTo>
                    <a:cubicBezTo>
                      <a:pt x="878" y="3428"/>
                      <a:pt x="813" y="3388"/>
                      <a:pt x="751" y="3344"/>
                    </a:cubicBezTo>
                    <a:cubicBezTo>
                      <a:pt x="359" y="3066"/>
                      <a:pt x="92" y="2621"/>
                      <a:pt x="57" y="2107"/>
                    </a:cubicBezTo>
                    <a:lnTo>
                      <a:pt x="25" y="1624"/>
                    </a:lnTo>
                    <a:cubicBezTo>
                      <a:pt x="0" y="1266"/>
                      <a:pt x="92" y="927"/>
                      <a:pt x="267" y="645"/>
                    </a:cubicBezTo>
                    <a:cubicBezTo>
                      <a:pt x="402" y="470"/>
                      <a:pt x="571" y="323"/>
                      <a:pt x="764" y="213"/>
                    </a:cubicBezTo>
                    <a:cubicBezTo>
                      <a:pt x="848" y="165"/>
                      <a:pt x="937" y="125"/>
                      <a:pt x="1029" y="93"/>
                    </a:cubicBezTo>
                    <a:cubicBezTo>
                      <a:pt x="1200" y="33"/>
                      <a:pt x="1384" y="0"/>
                      <a:pt x="1577" y="0"/>
                    </a:cubicBezTo>
                    <a:lnTo>
                      <a:pt x="2408" y="0"/>
                    </a:lnTo>
                    <a:cubicBezTo>
                      <a:pt x="2774" y="0"/>
                      <a:pt x="3111" y="119"/>
                      <a:pt x="3384" y="319"/>
                    </a:cubicBezTo>
                    <a:cubicBezTo>
                      <a:pt x="3442" y="362"/>
                      <a:pt x="3498" y="408"/>
                      <a:pt x="3550" y="458"/>
                    </a:cubicBezTo>
                    <a:cubicBezTo>
                      <a:pt x="3885" y="779"/>
                      <a:pt x="4084" y="1239"/>
                      <a:pt x="4057"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4" name="Freeform 316"/>
              <p:cNvSpPr/>
              <p:nvPr/>
            </p:nvSpPr>
            <p:spPr bwMode="auto">
              <a:xfrm>
                <a:off x="6657975" y="4178300"/>
                <a:ext cx="80963" cy="693738"/>
              </a:xfrm>
              <a:custGeom>
                <a:avLst/>
                <a:gdLst>
                  <a:gd name="T0" fmla="*/ 142 w 393"/>
                  <a:gd name="T1" fmla="*/ 1228 h 3370"/>
                  <a:gd name="T2" fmla="*/ 196 w 393"/>
                  <a:gd name="T3" fmla="*/ 1873 h 3370"/>
                  <a:gd name="T4" fmla="*/ 308 w 393"/>
                  <a:gd name="T5" fmla="*/ 3164 h 3370"/>
                  <a:gd name="T6" fmla="*/ 310 w 393"/>
                  <a:gd name="T7" fmla="*/ 3370 h 3370"/>
                  <a:gd name="T8" fmla="*/ 115 w 393"/>
                  <a:gd name="T9" fmla="*/ 3251 h 3370"/>
                  <a:gd name="T10" fmla="*/ 146 w 393"/>
                  <a:gd name="T11" fmla="*/ 2923 h 3370"/>
                  <a:gd name="T12" fmla="*/ 116 w 393"/>
                  <a:gd name="T13" fmla="*/ 897 h 3370"/>
                  <a:gd name="T14" fmla="*/ 128 w 393"/>
                  <a:gd name="T15" fmla="*/ 120 h 3370"/>
                  <a:gd name="T16" fmla="*/ 393 w 393"/>
                  <a:gd name="T17" fmla="*/ 0 h 3370"/>
                  <a:gd name="T18" fmla="*/ 311 w 393"/>
                  <a:gd name="T19" fmla="*/ 334 h 3370"/>
                  <a:gd name="T20" fmla="*/ 142 w 393"/>
                  <a:gd name="T21" fmla="*/ 1228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3370">
                    <a:moveTo>
                      <a:pt x="142" y="1228"/>
                    </a:moveTo>
                    <a:cubicBezTo>
                      <a:pt x="139" y="1426"/>
                      <a:pt x="118" y="1495"/>
                      <a:pt x="196" y="1873"/>
                    </a:cubicBezTo>
                    <a:cubicBezTo>
                      <a:pt x="273" y="2252"/>
                      <a:pt x="299" y="2493"/>
                      <a:pt x="308" y="3164"/>
                    </a:cubicBezTo>
                    <a:cubicBezTo>
                      <a:pt x="309" y="3244"/>
                      <a:pt x="309" y="3312"/>
                      <a:pt x="310" y="3370"/>
                    </a:cubicBezTo>
                    <a:cubicBezTo>
                      <a:pt x="242" y="3335"/>
                      <a:pt x="177" y="3295"/>
                      <a:pt x="115" y="3251"/>
                    </a:cubicBezTo>
                    <a:cubicBezTo>
                      <a:pt x="125" y="3155"/>
                      <a:pt x="135" y="3046"/>
                      <a:pt x="146" y="2923"/>
                    </a:cubicBezTo>
                    <a:cubicBezTo>
                      <a:pt x="192" y="2400"/>
                      <a:pt x="0" y="1768"/>
                      <a:pt x="116" y="897"/>
                    </a:cubicBezTo>
                    <a:cubicBezTo>
                      <a:pt x="156" y="598"/>
                      <a:pt x="152" y="336"/>
                      <a:pt x="128" y="120"/>
                    </a:cubicBezTo>
                    <a:cubicBezTo>
                      <a:pt x="212" y="72"/>
                      <a:pt x="301" y="32"/>
                      <a:pt x="393" y="0"/>
                    </a:cubicBezTo>
                    <a:cubicBezTo>
                      <a:pt x="382" y="119"/>
                      <a:pt x="358" y="238"/>
                      <a:pt x="311" y="334"/>
                    </a:cubicBezTo>
                    <a:cubicBezTo>
                      <a:pt x="160" y="643"/>
                      <a:pt x="144" y="1030"/>
                      <a:pt x="142" y="122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5" name="Freeform 317"/>
              <p:cNvSpPr/>
              <p:nvPr/>
            </p:nvSpPr>
            <p:spPr bwMode="auto">
              <a:xfrm>
                <a:off x="6910388" y="4159250"/>
                <a:ext cx="84138" cy="750888"/>
              </a:xfrm>
              <a:custGeom>
                <a:avLst/>
                <a:gdLst>
                  <a:gd name="T0" fmla="*/ 367 w 408"/>
                  <a:gd name="T1" fmla="*/ 3647 h 3647"/>
                  <a:gd name="T2" fmla="*/ 12 w 408"/>
                  <a:gd name="T3" fmla="*/ 3647 h 3647"/>
                  <a:gd name="T4" fmla="*/ 97 w 408"/>
                  <a:gd name="T5" fmla="*/ 2975 h 3647"/>
                  <a:gd name="T6" fmla="*/ 266 w 408"/>
                  <a:gd name="T7" fmla="*/ 2080 h 3647"/>
                  <a:gd name="T8" fmla="*/ 212 w 408"/>
                  <a:gd name="T9" fmla="*/ 1435 h 3647"/>
                  <a:gd name="T10" fmla="*/ 100 w 408"/>
                  <a:gd name="T11" fmla="*/ 145 h 3647"/>
                  <a:gd name="T12" fmla="*/ 99 w 408"/>
                  <a:gd name="T13" fmla="*/ 0 h 3647"/>
                  <a:gd name="T14" fmla="*/ 299 w 408"/>
                  <a:gd name="T15" fmla="*/ 0 h 3647"/>
                  <a:gd name="T16" fmla="*/ 262 w 408"/>
                  <a:gd name="T17" fmla="*/ 386 h 3647"/>
                  <a:gd name="T18" fmla="*/ 292 w 408"/>
                  <a:gd name="T19" fmla="*/ 2411 h 3647"/>
                  <a:gd name="T20" fmla="*/ 367 w 408"/>
                  <a:gd name="T21" fmla="*/ 3647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3647">
                    <a:moveTo>
                      <a:pt x="367" y="3647"/>
                    </a:moveTo>
                    <a:lnTo>
                      <a:pt x="12" y="3647"/>
                    </a:lnTo>
                    <a:cubicBezTo>
                      <a:pt x="0" y="3456"/>
                      <a:pt x="3" y="3167"/>
                      <a:pt x="97" y="2975"/>
                    </a:cubicBezTo>
                    <a:cubicBezTo>
                      <a:pt x="248" y="2665"/>
                      <a:pt x="264" y="2278"/>
                      <a:pt x="266" y="2080"/>
                    </a:cubicBezTo>
                    <a:cubicBezTo>
                      <a:pt x="269" y="1882"/>
                      <a:pt x="289" y="1814"/>
                      <a:pt x="212" y="1435"/>
                    </a:cubicBezTo>
                    <a:cubicBezTo>
                      <a:pt x="135" y="1057"/>
                      <a:pt x="109" y="816"/>
                      <a:pt x="100" y="145"/>
                    </a:cubicBezTo>
                    <a:cubicBezTo>
                      <a:pt x="100" y="91"/>
                      <a:pt x="99" y="43"/>
                      <a:pt x="99" y="0"/>
                    </a:cubicBezTo>
                    <a:lnTo>
                      <a:pt x="299" y="0"/>
                    </a:lnTo>
                    <a:cubicBezTo>
                      <a:pt x="287" y="108"/>
                      <a:pt x="275" y="237"/>
                      <a:pt x="262" y="386"/>
                    </a:cubicBezTo>
                    <a:cubicBezTo>
                      <a:pt x="215" y="909"/>
                      <a:pt x="408" y="1540"/>
                      <a:pt x="292" y="2411"/>
                    </a:cubicBezTo>
                    <a:cubicBezTo>
                      <a:pt x="216" y="2977"/>
                      <a:pt x="300" y="3412"/>
                      <a:pt x="367" y="364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6" name="Freeform 318"/>
              <p:cNvSpPr/>
              <p:nvPr/>
            </p:nvSpPr>
            <p:spPr bwMode="auto">
              <a:xfrm>
                <a:off x="7205663" y="4225925"/>
                <a:ext cx="80963" cy="638175"/>
              </a:xfrm>
              <a:custGeom>
                <a:avLst/>
                <a:gdLst>
                  <a:gd name="T0" fmla="*/ 277 w 393"/>
                  <a:gd name="T1" fmla="*/ 2215 h 3110"/>
                  <a:gd name="T2" fmla="*/ 258 w 393"/>
                  <a:gd name="T3" fmla="*/ 2926 h 3110"/>
                  <a:gd name="T4" fmla="*/ 0 w 393"/>
                  <a:gd name="T5" fmla="*/ 3110 h 3110"/>
                  <a:gd name="T6" fmla="*/ 82 w 393"/>
                  <a:gd name="T7" fmla="*/ 2779 h 3110"/>
                  <a:gd name="T8" fmla="*/ 251 w 393"/>
                  <a:gd name="T9" fmla="*/ 1884 h 3110"/>
                  <a:gd name="T10" fmla="*/ 197 w 393"/>
                  <a:gd name="T11" fmla="*/ 1239 h 3110"/>
                  <a:gd name="T12" fmla="*/ 86 w 393"/>
                  <a:gd name="T13" fmla="*/ 0 h 3110"/>
                  <a:gd name="T14" fmla="*/ 252 w 393"/>
                  <a:gd name="T15" fmla="*/ 139 h 3110"/>
                  <a:gd name="T16" fmla="*/ 247 w 393"/>
                  <a:gd name="T17" fmla="*/ 189 h 3110"/>
                  <a:gd name="T18" fmla="*/ 277 w 393"/>
                  <a:gd name="T19" fmla="*/ 2215 h 3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3" h="3110">
                    <a:moveTo>
                      <a:pt x="277" y="2215"/>
                    </a:moveTo>
                    <a:cubicBezTo>
                      <a:pt x="241" y="2484"/>
                      <a:pt x="241" y="2724"/>
                      <a:pt x="258" y="2926"/>
                    </a:cubicBezTo>
                    <a:cubicBezTo>
                      <a:pt x="179" y="2995"/>
                      <a:pt x="92" y="3057"/>
                      <a:pt x="0" y="3110"/>
                    </a:cubicBezTo>
                    <a:cubicBezTo>
                      <a:pt x="11" y="2991"/>
                      <a:pt x="35" y="2873"/>
                      <a:pt x="82" y="2779"/>
                    </a:cubicBezTo>
                    <a:cubicBezTo>
                      <a:pt x="233" y="2469"/>
                      <a:pt x="249" y="2082"/>
                      <a:pt x="251" y="1884"/>
                    </a:cubicBezTo>
                    <a:cubicBezTo>
                      <a:pt x="254" y="1686"/>
                      <a:pt x="275" y="1617"/>
                      <a:pt x="197" y="1239"/>
                    </a:cubicBezTo>
                    <a:cubicBezTo>
                      <a:pt x="122" y="870"/>
                      <a:pt x="95" y="632"/>
                      <a:pt x="86" y="0"/>
                    </a:cubicBezTo>
                    <a:cubicBezTo>
                      <a:pt x="144" y="43"/>
                      <a:pt x="200" y="89"/>
                      <a:pt x="252" y="139"/>
                    </a:cubicBezTo>
                    <a:cubicBezTo>
                      <a:pt x="250" y="155"/>
                      <a:pt x="249" y="172"/>
                      <a:pt x="247" y="189"/>
                    </a:cubicBezTo>
                    <a:cubicBezTo>
                      <a:pt x="201" y="712"/>
                      <a:pt x="393" y="1344"/>
                      <a:pt x="277" y="2215"/>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7" name="Freeform 319"/>
              <p:cNvSpPr/>
              <p:nvPr/>
            </p:nvSpPr>
            <p:spPr bwMode="auto">
              <a:xfrm>
                <a:off x="6786563" y="4376738"/>
                <a:ext cx="147638" cy="303213"/>
              </a:xfrm>
              <a:custGeom>
                <a:avLst/>
                <a:gdLst>
                  <a:gd name="T0" fmla="*/ 216 w 717"/>
                  <a:gd name="T1" fmla="*/ 0 h 1471"/>
                  <a:gd name="T2" fmla="*/ 486 w 717"/>
                  <a:gd name="T3" fmla="*/ 0 h 1471"/>
                  <a:gd name="T4" fmla="*/ 701 w 717"/>
                  <a:gd name="T5" fmla="*/ 243 h 1471"/>
                  <a:gd name="T6" fmla="*/ 566 w 717"/>
                  <a:gd name="T7" fmla="*/ 1283 h 1471"/>
                  <a:gd name="T8" fmla="*/ 352 w 717"/>
                  <a:gd name="T9" fmla="*/ 1471 h 1471"/>
                  <a:gd name="T10" fmla="*/ 216 w 717"/>
                  <a:gd name="T11" fmla="*/ 1471 h 1471"/>
                  <a:gd name="T12" fmla="*/ 0 w 717"/>
                  <a:gd name="T13" fmla="*/ 1255 h 1471"/>
                  <a:gd name="T14" fmla="*/ 0 w 717"/>
                  <a:gd name="T15" fmla="*/ 216 h 1471"/>
                  <a:gd name="T16" fmla="*/ 216 w 717"/>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7" h="1471">
                    <a:moveTo>
                      <a:pt x="216" y="0"/>
                    </a:moveTo>
                    <a:lnTo>
                      <a:pt x="486" y="0"/>
                    </a:lnTo>
                    <a:cubicBezTo>
                      <a:pt x="617" y="0"/>
                      <a:pt x="717" y="114"/>
                      <a:pt x="701" y="243"/>
                    </a:cubicBezTo>
                    <a:lnTo>
                      <a:pt x="566" y="1283"/>
                    </a:lnTo>
                    <a:cubicBezTo>
                      <a:pt x="552" y="1391"/>
                      <a:pt x="461" y="1471"/>
                      <a:pt x="352" y="1471"/>
                    </a:cubicBezTo>
                    <a:lnTo>
                      <a:pt x="216" y="1471"/>
                    </a:lnTo>
                    <a:cubicBezTo>
                      <a:pt x="96" y="1471"/>
                      <a:pt x="0" y="1375"/>
                      <a:pt x="0" y="1255"/>
                    </a:cubicBezTo>
                    <a:lnTo>
                      <a:pt x="0" y="216"/>
                    </a:lnTo>
                    <a:cubicBezTo>
                      <a:pt x="0" y="96"/>
                      <a:pt x="96" y="0"/>
                      <a:pt x="216" y="0"/>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8" name="Freeform 320"/>
              <p:cNvSpPr/>
              <p:nvPr/>
            </p:nvSpPr>
            <p:spPr bwMode="auto">
              <a:xfrm>
                <a:off x="6999288" y="4376738"/>
                <a:ext cx="146050" cy="303213"/>
              </a:xfrm>
              <a:custGeom>
                <a:avLst/>
                <a:gdLst>
                  <a:gd name="T0" fmla="*/ 216 w 717"/>
                  <a:gd name="T1" fmla="*/ 0 h 1471"/>
                  <a:gd name="T2" fmla="*/ 486 w 717"/>
                  <a:gd name="T3" fmla="*/ 0 h 1471"/>
                  <a:gd name="T4" fmla="*/ 701 w 717"/>
                  <a:gd name="T5" fmla="*/ 243 h 1471"/>
                  <a:gd name="T6" fmla="*/ 566 w 717"/>
                  <a:gd name="T7" fmla="*/ 1283 h 1471"/>
                  <a:gd name="T8" fmla="*/ 352 w 717"/>
                  <a:gd name="T9" fmla="*/ 1471 h 1471"/>
                  <a:gd name="T10" fmla="*/ 216 w 717"/>
                  <a:gd name="T11" fmla="*/ 1471 h 1471"/>
                  <a:gd name="T12" fmla="*/ 0 w 717"/>
                  <a:gd name="T13" fmla="*/ 1255 h 1471"/>
                  <a:gd name="T14" fmla="*/ 0 w 717"/>
                  <a:gd name="T15" fmla="*/ 216 h 1471"/>
                  <a:gd name="T16" fmla="*/ 216 w 717"/>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7" h="1471">
                    <a:moveTo>
                      <a:pt x="216" y="0"/>
                    </a:moveTo>
                    <a:lnTo>
                      <a:pt x="486" y="0"/>
                    </a:lnTo>
                    <a:cubicBezTo>
                      <a:pt x="617" y="0"/>
                      <a:pt x="717" y="114"/>
                      <a:pt x="701" y="243"/>
                    </a:cubicBezTo>
                    <a:lnTo>
                      <a:pt x="566" y="1283"/>
                    </a:lnTo>
                    <a:cubicBezTo>
                      <a:pt x="552" y="1391"/>
                      <a:pt x="461" y="1471"/>
                      <a:pt x="352" y="1471"/>
                    </a:cubicBezTo>
                    <a:lnTo>
                      <a:pt x="216" y="1471"/>
                    </a:lnTo>
                    <a:cubicBezTo>
                      <a:pt x="96" y="1471"/>
                      <a:pt x="0" y="1375"/>
                      <a:pt x="0" y="1255"/>
                    </a:cubicBezTo>
                    <a:lnTo>
                      <a:pt x="0" y="216"/>
                    </a:lnTo>
                    <a:cubicBezTo>
                      <a:pt x="0" y="96"/>
                      <a:pt x="96" y="0"/>
                      <a:pt x="216" y="0"/>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09" name="Freeform 321"/>
              <p:cNvSpPr/>
              <p:nvPr/>
            </p:nvSpPr>
            <p:spPr bwMode="auto">
              <a:xfrm>
                <a:off x="6813550" y="4346575"/>
                <a:ext cx="147638" cy="301625"/>
              </a:xfrm>
              <a:custGeom>
                <a:avLst/>
                <a:gdLst>
                  <a:gd name="T0" fmla="*/ 216 w 718"/>
                  <a:gd name="T1" fmla="*/ 0 h 1471"/>
                  <a:gd name="T2" fmla="*/ 487 w 718"/>
                  <a:gd name="T3" fmla="*/ 0 h 1471"/>
                  <a:gd name="T4" fmla="*/ 701 w 718"/>
                  <a:gd name="T5" fmla="*/ 243 h 1471"/>
                  <a:gd name="T6" fmla="*/ 567 w 718"/>
                  <a:gd name="T7" fmla="*/ 1283 h 1471"/>
                  <a:gd name="T8" fmla="*/ 353 w 718"/>
                  <a:gd name="T9" fmla="*/ 1471 h 1471"/>
                  <a:gd name="T10" fmla="*/ 216 w 718"/>
                  <a:gd name="T11" fmla="*/ 1471 h 1471"/>
                  <a:gd name="T12" fmla="*/ 0 w 718"/>
                  <a:gd name="T13" fmla="*/ 1255 h 1471"/>
                  <a:gd name="T14" fmla="*/ 0 w 718"/>
                  <a:gd name="T15" fmla="*/ 216 h 1471"/>
                  <a:gd name="T16" fmla="*/ 216 w 718"/>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8" h="1471">
                    <a:moveTo>
                      <a:pt x="216" y="0"/>
                    </a:moveTo>
                    <a:lnTo>
                      <a:pt x="487" y="0"/>
                    </a:lnTo>
                    <a:cubicBezTo>
                      <a:pt x="617" y="0"/>
                      <a:pt x="718" y="114"/>
                      <a:pt x="701" y="243"/>
                    </a:cubicBezTo>
                    <a:lnTo>
                      <a:pt x="567" y="1283"/>
                    </a:lnTo>
                    <a:cubicBezTo>
                      <a:pt x="553" y="1391"/>
                      <a:pt x="461" y="1471"/>
                      <a:pt x="353" y="1471"/>
                    </a:cubicBezTo>
                    <a:lnTo>
                      <a:pt x="216" y="1471"/>
                    </a:lnTo>
                    <a:cubicBezTo>
                      <a:pt x="97" y="1471"/>
                      <a:pt x="0" y="1375"/>
                      <a:pt x="0" y="1255"/>
                    </a:cubicBezTo>
                    <a:lnTo>
                      <a:pt x="0" y="216"/>
                    </a:lnTo>
                    <a:cubicBezTo>
                      <a:pt x="0" y="96"/>
                      <a:pt x="97" y="0"/>
                      <a:pt x="216" y="0"/>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410" name="Freeform 322"/>
              <p:cNvSpPr/>
              <p:nvPr/>
            </p:nvSpPr>
            <p:spPr bwMode="auto">
              <a:xfrm>
                <a:off x="7026275" y="4346575"/>
                <a:ext cx="147638" cy="301625"/>
              </a:xfrm>
              <a:custGeom>
                <a:avLst/>
                <a:gdLst>
                  <a:gd name="T0" fmla="*/ 216 w 718"/>
                  <a:gd name="T1" fmla="*/ 0 h 1471"/>
                  <a:gd name="T2" fmla="*/ 487 w 718"/>
                  <a:gd name="T3" fmla="*/ 0 h 1471"/>
                  <a:gd name="T4" fmla="*/ 701 w 718"/>
                  <a:gd name="T5" fmla="*/ 243 h 1471"/>
                  <a:gd name="T6" fmla="*/ 567 w 718"/>
                  <a:gd name="T7" fmla="*/ 1283 h 1471"/>
                  <a:gd name="T8" fmla="*/ 353 w 718"/>
                  <a:gd name="T9" fmla="*/ 1471 h 1471"/>
                  <a:gd name="T10" fmla="*/ 216 w 718"/>
                  <a:gd name="T11" fmla="*/ 1471 h 1471"/>
                  <a:gd name="T12" fmla="*/ 0 w 718"/>
                  <a:gd name="T13" fmla="*/ 1255 h 1471"/>
                  <a:gd name="T14" fmla="*/ 0 w 718"/>
                  <a:gd name="T15" fmla="*/ 216 h 1471"/>
                  <a:gd name="T16" fmla="*/ 216 w 718"/>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8" h="1471">
                    <a:moveTo>
                      <a:pt x="216" y="0"/>
                    </a:moveTo>
                    <a:lnTo>
                      <a:pt x="487" y="0"/>
                    </a:lnTo>
                    <a:cubicBezTo>
                      <a:pt x="617" y="0"/>
                      <a:pt x="718" y="114"/>
                      <a:pt x="701" y="243"/>
                    </a:cubicBezTo>
                    <a:lnTo>
                      <a:pt x="567" y="1283"/>
                    </a:lnTo>
                    <a:cubicBezTo>
                      <a:pt x="553" y="1391"/>
                      <a:pt x="461" y="1471"/>
                      <a:pt x="353" y="1471"/>
                    </a:cubicBezTo>
                    <a:lnTo>
                      <a:pt x="216" y="1471"/>
                    </a:lnTo>
                    <a:cubicBezTo>
                      <a:pt x="97" y="1471"/>
                      <a:pt x="0" y="1375"/>
                      <a:pt x="0" y="1255"/>
                    </a:cubicBezTo>
                    <a:lnTo>
                      <a:pt x="0" y="216"/>
                    </a:lnTo>
                    <a:cubicBezTo>
                      <a:pt x="0" y="96"/>
                      <a:pt x="97" y="0"/>
                      <a:pt x="216" y="0"/>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1338" name="Group 1337"/>
            <p:cNvGrpSpPr/>
            <p:nvPr/>
          </p:nvGrpSpPr>
          <p:grpSpPr>
            <a:xfrm>
              <a:off x="9737034" y="3435467"/>
              <a:ext cx="1103313" cy="1011238"/>
              <a:chOff x="7688263" y="4003675"/>
              <a:chExt cx="1103313" cy="1011238"/>
            </a:xfrm>
          </p:grpSpPr>
          <p:sp>
            <p:nvSpPr>
              <p:cNvPr id="1379" name="Freeform 323"/>
              <p:cNvSpPr>
                <a:spLocks noEditPoints="1"/>
              </p:cNvSpPr>
              <p:nvPr/>
            </p:nvSpPr>
            <p:spPr bwMode="auto">
              <a:xfrm>
                <a:off x="7688263" y="4003675"/>
                <a:ext cx="1103313" cy="992188"/>
              </a:xfrm>
              <a:custGeom>
                <a:avLst/>
                <a:gdLst>
                  <a:gd name="T0" fmla="*/ 1256 w 5365"/>
                  <a:gd name="T1" fmla="*/ 4700 h 4825"/>
                  <a:gd name="T2" fmla="*/ 986 w 5365"/>
                  <a:gd name="T3" fmla="*/ 4543 h 4825"/>
                  <a:gd name="T4" fmla="*/ 781 w 5365"/>
                  <a:gd name="T5" fmla="*/ 4387 h 4825"/>
                  <a:gd name="T6" fmla="*/ 616 w 5365"/>
                  <a:gd name="T7" fmla="*/ 4227 h 4825"/>
                  <a:gd name="T8" fmla="*/ 460 w 5365"/>
                  <a:gd name="T9" fmla="*/ 4038 h 4825"/>
                  <a:gd name="T10" fmla="*/ 303 w 5365"/>
                  <a:gd name="T11" fmla="*/ 3792 h 4825"/>
                  <a:gd name="T12" fmla="*/ 146 w 5365"/>
                  <a:gd name="T13" fmla="*/ 3423 h 4825"/>
                  <a:gd name="T14" fmla="*/ 798 w 5365"/>
                  <a:gd name="T15" fmla="*/ 3032 h 4825"/>
                  <a:gd name="T16" fmla="*/ 1328 w 5365"/>
                  <a:gd name="T17" fmla="*/ 2875 h 4825"/>
                  <a:gd name="T18" fmla="*/ 1691 w 5365"/>
                  <a:gd name="T19" fmla="*/ 2718 h 4825"/>
                  <a:gd name="T20" fmla="*/ 1985 w 5365"/>
                  <a:gd name="T21" fmla="*/ 2562 h 4825"/>
                  <a:gd name="T22" fmla="*/ 2236 w 5365"/>
                  <a:gd name="T23" fmla="*/ 2405 h 4825"/>
                  <a:gd name="T24" fmla="*/ 2460 w 5365"/>
                  <a:gd name="T25" fmla="*/ 2248 h 4825"/>
                  <a:gd name="T26" fmla="*/ 2661 w 5365"/>
                  <a:gd name="T27" fmla="*/ 2092 h 4825"/>
                  <a:gd name="T28" fmla="*/ 2848 w 5365"/>
                  <a:gd name="T29" fmla="*/ 1935 h 4825"/>
                  <a:gd name="T30" fmla="*/ 3020 w 5365"/>
                  <a:gd name="T31" fmla="*/ 1778 h 4825"/>
                  <a:gd name="T32" fmla="*/ 3181 w 5365"/>
                  <a:gd name="T33" fmla="*/ 1622 h 4825"/>
                  <a:gd name="T34" fmla="*/ 3338 w 5365"/>
                  <a:gd name="T35" fmla="*/ 1460 h 4825"/>
                  <a:gd name="T36" fmla="*/ 3495 w 5365"/>
                  <a:gd name="T37" fmla="*/ 1290 h 4825"/>
                  <a:gd name="T38" fmla="*/ 3651 w 5365"/>
                  <a:gd name="T39" fmla="*/ 1108 h 4825"/>
                  <a:gd name="T40" fmla="*/ 3808 w 5365"/>
                  <a:gd name="T41" fmla="*/ 917 h 4825"/>
                  <a:gd name="T42" fmla="*/ 3965 w 5365"/>
                  <a:gd name="T43" fmla="*/ 713 h 4825"/>
                  <a:gd name="T44" fmla="*/ 4121 w 5365"/>
                  <a:gd name="T45" fmla="*/ 498 h 4825"/>
                  <a:gd name="T46" fmla="*/ 4285 w 5365"/>
                  <a:gd name="T47" fmla="*/ 282 h 4825"/>
                  <a:gd name="T48" fmla="*/ 4520 w 5365"/>
                  <a:gd name="T49" fmla="*/ 438 h 4825"/>
                  <a:gd name="T50" fmla="*/ 4703 w 5365"/>
                  <a:gd name="T51" fmla="*/ 595 h 4825"/>
                  <a:gd name="T52" fmla="*/ 4861 w 5365"/>
                  <a:gd name="T53" fmla="*/ 763 h 4825"/>
                  <a:gd name="T54" fmla="*/ 5018 w 5365"/>
                  <a:gd name="T55" fmla="*/ 975 h 4825"/>
                  <a:gd name="T56" fmla="*/ 5175 w 5365"/>
                  <a:gd name="T57" fmla="*/ 1262 h 4825"/>
                  <a:gd name="T58" fmla="*/ 5331 w 5365"/>
                  <a:gd name="T59" fmla="*/ 1770 h 4825"/>
                  <a:gd name="T60" fmla="*/ 4728 w 5365"/>
                  <a:gd name="T61" fmla="*/ 2067 h 4825"/>
                  <a:gd name="T62" fmla="*/ 4313 w 5365"/>
                  <a:gd name="T63" fmla="*/ 2223 h 4825"/>
                  <a:gd name="T64" fmla="*/ 3991 w 5365"/>
                  <a:gd name="T65" fmla="*/ 2380 h 4825"/>
                  <a:gd name="T66" fmla="*/ 3720 w 5365"/>
                  <a:gd name="T67" fmla="*/ 2537 h 4825"/>
                  <a:gd name="T68" fmla="*/ 3480 w 5365"/>
                  <a:gd name="T69" fmla="*/ 2693 h 4825"/>
                  <a:gd name="T70" fmla="*/ 3261 w 5365"/>
                  <a:gd name="T71" fmla="*/ 2850 h 4825"/>
                  <a:gd name="T72" fmla="*/ 3060 w 5365"/>
                  <a:gd name="T73" fmla="*/ 3007 h 4825"/>
                  <a:gd name="T74" fmla="*/ 2871 w 5365"/>
                  <a:gd name="T75" fmla="*/ 3163 h 4825"/>
                  <a:gd name="T76" fmla="*/ 2695 w 5365"/>
                  <a:gd name="T77" fmla="*/ 3320 h 4825"/>
                  <a:gd name="T78" fmla="*/ 2528 w 5365"/>
                  <a:gd name="T79" fmla="*/ 3477 h 4825"/>
                  <a:gd name="T80" fmla="*/ 2368 w 5365"/>
                  <a:gd name="T81" fmla="*/ 3633 h 4825"/>
                  <a:gd name="T82" fmla="*/ 2211 w 5365"/>
                  <a:gd name="T83" fmla="*/ 3795 h 4825"/>
                  <a:gd name="T84" fmla="*/ 2055 w 5365"/>
                  <a:gd name="T85" fmla="*/ 3963 h 4825"/>
                  <a:gd name="T86" fmla="*/ 1898 w 5365"/>
                  <a:gd name="T87" fmla="*/ 4140 h 4825"/>
                  <a:gd name="T88" fmla="*/ 1741 w 5365"/>
                  <a:gd name="T89" fmla="*/ 4323 h 4825"/>
                  <a:gd name="T90" fmla="*/ 1585 w 5365"/>
                  <a:gd name="T91" fmla="*/ 4517 h 4825"/>
                  <a:gd name="T92" fmla="*/ 1428 w 5365"/>
                  <a:gd name="T93" fmla="*/ 4717 h 4825"/>
                  <a:gd name="T94" fmla="*/ 6 w 5365"/>
                  <a:gd name="T95" fmla="*/ 2317 h 4825"/>
                  <a:gd name="T96" fmla="*/ 45 w 5365"/>
                  <a:gd name="T97" fmla="*/ 1703 h 4825"/>
                  <a:gd name="T98" fmla="*/ 111 w 5365"/>
                  <a:gd name="T99" fmla="*/ 1463 h 4825"/>
                  <a:gd name="T100" fmla="*/ 188 w 5365"/>
                  <a:gd name="T101" fmla="*/ 1263 h 4825"/>
                  <a:gd name="T102" fmla="*/ 273 w 5365"/>
                  <a:gd name="T103" fmla="*/ 1097 h 4825"/>
                  <a:gd name="T104" fmla="*/ 335 w 5365"/>
                  <a:gd name="T105" fmla="*/ 992 h 4825"/>
                  <a:gd name="T106" fmla="*/ 411 w 5365"/>
                  <a:gd name="T107" fmla="*/ 880 h 4825"/>
                  <a:gd name="T108" fmla="*/ 488 w 5365"/>
                  <a:gd name="T109" fmla="*/ 780 h 4825"/>
                  <a:gd name="T110" fmla="*/ 561 w 5365"/>
                  <a:gd name="T111" fmla="*/ 697 h 4825"/>
                  <a:gd name="T112" fmla="*/ 628 w 5365"/>
                  <a:gd name="T113" fmla="*/ 630 h 4825"/>
                  <a:gd name="T114" fmla="*/ 721 w 5365"/>
                  <a:gd name="T115" fmla="*/ 538 h 4825"/>
                  <a:gd name="T116" fmla="*/ 821 w 5365"/>
                  <a:gd name="T117" fmla="*/ 455 h 4825"/>
                  <a:gd name="T118" fmla="*/ 908 w 5365"/>
                  <a:gd name="T119" fmla="*/ 395 h 4825"/>
                  <a:gd name="T120" fmla="*/ 1018 w 5365"/>
                  <a:gd name="T121" fmla="*/ 322 h 4825"/>
                  <a:gd name="T122" fmla="*/ 1158 w 5365"/>
                  <a:gd name="T123" fmla="*/ 242 h 4825"/>
                  <a:gd name="T124" fmla="*/ 1620 w 5365"/>
                  <a:gd name="T125" fmla="*/ 65 h 4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5" h="4825">
                    <a:moveTo>
                      <a:pt x="1576" y="4825"/>
                    </a:moveTo>
                    <a:lnTo>
                      <a:pt x="1576" y="4823"/>
                    </a:lnTo>
                    <a:lnTo>
                      <a:pt x="1571" y="4823"/>
                    </a:lnTo>
                    <a:lnTo>
                      <a:pt x="1571" y="4822"/>
                    </a:lnTo>
                    <a:lnTo>
                      <a:pt x="1566" y="4822"/>
                    </a:lnTo>
                    <a:lnTo>
                      <a:pt x="1566" y="4820"/>
                    </a:lnTo>
                    <a:lnTo>
                      <a:pt x="1573" y="4820"/>
                    </a:lnTo>
                    <a:lnTo>
                      <a:pt x="1573" y="4822"/>
                    </a:lnTo>
                    <a:lnTo>
                      <a:pt x="1578" y="4822"/>
                    </a:lnTo>
                    <a:lnTo>
                      <a:pt x="1578" y="4823"/>
                    </a:lnTo>
                    <a:lnTo>
                      <a:pt x="1583" y="4823"/>
                    </a:lnTo>
                    <a:lnTo>
                      <a:pt x="1583" y="4825"/>
                    </a:lnTo>
                    <a:lnTo>
                      <a:pt x="1576" y="4825"/>
                    </a:lnTo>
                    <a:close/>
                    <a:moveTo>
                      <a:pt x="1561" y="4820"/>
                    </a:moveTo>
                    <a:lnTo>
                      <a:pt x="1561" y="4818"/>
                    </a:lnTo>
                    <a:lnTo>
                      <a:pt x="1566" y="4818"/>
                    </a:lnTo>
                    <a:lnTo>
                      <a:pt x="1566" y="4820"/>
                    </a:lnTo>
                    <a:lnTo>
                      <a:pt x="1561" y="4820"/>
                    </a:lnTo>
                    <a:close/>
                    <a:moveTo>
                      <a:pt x="1556" y="4818"/>
                    </a:moveTo>
                    <a:lnTo>
                      <a:pt x="1556" y="4817"/>
                    </a:lnTo>
                    <a:lnTo>
                      <a:pt x="1561" y="4817"/>
                    </a:lnTo>
                    <a:lnTo>
                      <a:pt x="1561" y="4818"/>
                    </a:lnTo>
                    <a:lnTo>
                      <a:pt x="1556" y="4818"/>
                    </a:lnTo>
                    <a:close/>
                    <a:moveTo>
                      <a:pt x="1551" y="4817"/>
                    </a:moveTo>
                    <a:lnTo>
                      <a:pt x="1551" y="4815"/>
                    </a:lnTo>
                    <a:lnTo>
                      <a:pt x="1556" y="4815"/>
                    </a:lnTo>
                    <a:lnTo>
                      <a:pt x="1556" y="4817"/>
                    </a:lnTo>
                    <a:lnTo>
                      <a:pt x="1551" y="4817"/>
                    </a:lnTo>
                    <a:close/>
                    <a:moveTo>
                      <a:pt x="1546" y="4815"/>
                    </a:moveTo>
                    <a:lnTo>
                      <a:pt x="1546" y="4813"/>
                    </a:lnTo>
                    <a:lnTo>
                      <a:pt x="1551" y="4813"/>
                    </a:lnTo>
                    <a:lnTo>
                      <a:pt x="1551" y="4815"/>
                    </a:lnTo>
                    <a:lnTo>
                      <a:pt x="1546" y="4815"/>
                    </a:lnTo>
                    <a:close/>
                    <a:moveTo>
                      <a:pt x="1540" y="4813"/>
                    </a:moveTo>
                    <a:lnTo>
                      <a:pt x="1540" y="4812"/>
                    </a:lnTo>
                    <a:lnTo>
                      <a:pt x="1535" y="4812"/>
                    </a:lnTo>
                    <a:lnTo>
                      <a:pt x="1535" y="4810"/>
                    </a:lnTo>
                    <a:lnTo>
                      <a:pt x="1530" y="4810"/>
                    </a:lnTo>
                    <a:lnTo>
                      <a:pt x="1530" y="4808"/>
                    </a:lnTo>
                    <a:lnTo>
                      <a:pt x="1525" y="4808"/>
                    </a:lnTo>
                    <a:lnTo>
                      <a:pt x="1525" y="4807"/>
                    </a:lnTo>
                    <a:lnTo>
                      <a:pt x="1520" y="4807"/>
                    </a:lnTo>
                    <a:lnTo>
                      <a:pt x="1520" y="4805"/>
                    </a:lnTo>
                    <a:lnTo>
                      <a:pt x="1515" y="4805"/>
                    </a:lnTo>
                    <a:lnTo>
                      <a:pt x="1515" y="4803"/>
                    </a:lnTo>
                    <a:lnTo>
                      <a:pt x="1521" y="4803"/>
                    </a:lnTo>
                    <a:lnTo>
                      <a:pt x="1521" y="4805"/>
                    </a:lnTo>
                    <a:lnTo>
                      <a:pt x="1526" y="4805"/>
                    </a:lnTo>
                    <a:lnTo>
                      <a:pt x="1526" y="4807"/>
                    </a:lnTo>
                    <a:lnTo>
                      <a:pt x="1531" y="4807"/>
                    </a:lnTo>
                    <a:lnTo>
                      <a:pt x="1531" y="4808"/>
                    </a:lnTo>
                    <a:lnTo>
                      <a:pt x="1536" y="4808"/>
                    </a:lnTo>
                    <a:lnTo>
                      <a:pt x="1536" y="4810"/>
                    </a:lnTo>
                    <a:lnTo>
                      <a:pt x="1541" y="4810"/>
                    </a:lnTo>
                    <a:lnTo>
                      <a:pt x="1541" y="4812"/>
                    </a:lnTo>
                    <a:lnTo>
                      <a:pt x="1546" y="4812"/>
                    </a:lnTo>
                    <a:lnTo>
                      <a:pt x="1546" y="4813"/>
                    </a:lnTo>
                    <a:lnTo>
                      <a:pt x="1540" y="4813"/>
                    </a:lnTo>
                    <a:close/>
                    <a:moveTo>
                      <a:pt x="1510" y="4803"/>
                    </a:moveTo>
                    <a:lnTo>
                      <a:pt x="1510" y="4802"/>
                    </a:lnTo>
                    <a:lnTo>
                      <a:pt x="1515" y="4802"/>
                    </a:lnTo>
                    <a:lnTo>
                      <a:pt x="1515" y="4803"/>
                    </a:lnTo>
                    <a:lnTo>
                      <a:pt x="1510" y="4803"/>
                    </a:lnTo>
                    <a:close/>
                    <a:moveTo>
                      <a:pt x="1505" y="4802"/>
                    </a:moveTo>
                    <a:lnTo>
                      <a:pt x="1505" y="4800"/>
                    </a:lnTo>
                    <a:lnTo>
                      <a:pt x="1510" y="4800"/>
                    </a:lnTo>
                    <a:lnTo>
                      <a:pt x="1510" y="4802"/>
                    </a:lnTo>
                    <a:lnTo>
                      <a:pt x="1505" y="4802"/>
                    </a:lnTo>
                    <a:close/>
                    <a:moveTo>
                      <a:pt x="1498" y="4800"/>
                    </a:moveTo>
                    <a:lnTo>
                      <a:pt x="1498" y="4798"/>
                    </a:lnTo>
                    <a:lnTo>
                      <a:pt x="1493" y="4798"/>
                    </a:lnTo>
                    <a:lnTo>
                      <a:pt x="1493" y="4797"/>
                    </a:lnTo>
                    <a:lnTo>
                      <a:pt x="1488" y="4797"/>
                    </a:lnTo>
                    <a:lnTo>
                      <a:pt x="1488" y="4795"/>
                    </a:lnTo>
                    <a:lnTo>
                      <a:pt x="1483" y="4795"/>
                    </a:lnTo>
                    <a:lnTo>
                      <a:pt x="1483" y="4793"/>
                    </a:lnTo>
                    <a:lnTo>
                      <a:pt x="1478" y="4793"/>
                    </a:lnTo>
                    <a:lnTo>
                      <a:pt x="1478" y="4792"/>
                    </a:lnTo>
                    <a:lnTo>
                      <a:pt x="1475" y="4792"/>
                    </a:lnTo>
                    <a:lnTo>
                      <a:pt x="1475" y="4790"/>
                    </a:lnTo>
                    <a:lnTo>
                      <a:pt x="1470" y="4790"/>
                    </a:lnTo>
                    <a:lnTo>
                      <a:pt x="1470" y="4788"/>
                    </a:lnTo>
                    <a:lnTo>
                      <a:pt x="1465" y="4788"/>
                    </a:lnTo>
                    <a:lnTo>
                      <a:pt x="1465" y="4787"/>
                    </a:lnTo>
                    <a:lnTo>
                      <a:pt x="1460" y="4787"/>
                    </a:lnTo>
                    <a:lnTo>
                      <a:pt x="1460" y="4785"/>
                    </a:lnTo>
                    <a:lnTo>
                      <a:pt x="1456" y="4785"/>
                    </a:lnTo>
                    <a:lnTo>
                      <a:pt x="1456" y="4783"/>
                    </a:lnTo>
                    <a:lnTo>
                      <a:pt x="1451" y="4783"/>
                    </a:lnTo>
                    <a:lnTo>
                      <a:pt x="1451" y="4782"/>
                    </a:lnTo>
                    <a:lnTo>
                      <a:pt x="1446" y="4782"/>
                    </a:lnTo>
                    <a:lnTo>
                      <a:pt x="1446" y="4780"/>
                    </a:lnTo>
                    <a:lnTo>
                      <a:pt x="1443" y="4780"/>
                    </a:lnTo>
                    <a:lnTo>
                      <a:pt x="1443" y="4778"/>
                    </a:lnTo>
                    <a:lnTo>
                      <a:pt x="1438" y="4778"/>
                    </a:lnTo>
                    <a:lnTo>
                      <a:pt x="1438" y="4777"/>
                    </a:lnTo>
                    <a:lnTo>
                      <a:pt x="1433" y="4777"/>
                    </a:lnTo>
                    <a:lnTo>
                      <a:pt x="1433" y="4775"/>
                    </a:lnTo>
                    <a:lnTo>
                      <a:pt x="1428" y="4775"/>
                    </a:lnTo>
                    <a:lnTo>
                      <a:pt x="1428" y="4773"/>
                    </a:lnTo>
                    <a:lnTo>
                      <a:pt x="1425" y="4773"/>
                    </a:lnTo>
                    <a:lnTo>
                      <a:pt x="1425" y="4772"/>
                    </a:lnTo>
                    <a:lnTo>
                      <a:pt x="1420" y="4772"/>
                    </a:lnTo>
                    <a:lnTo>
                      <a:pt x="1420" y="4770"/>
                    </a:lnTo>
                    <a:lnTo>
                      <a:pt x="1415" y="4770"/>
                    </a:lnTo>
                    <a:lnTo>
                      <a:pt x="1415" y="4768"/>
                    </a:lnTo>
                    <a:lnTo>
                      <a:pt x="1410" y="4768"/>
                    </a:lnTo>
                    <a:lnTo>
                      <a:pt x="1410" y="4767"/>
                    </a:lnTo>
                    <a:lnTo>
                      <a:pt x="1406" y="4767"/>
                    </a:lnTo>
                    <a:lnTo>
                      <a:pt x="1406" y="4765"/>
                    </a:lnTo>
                    <a:lnTo>
                      <a:pt x="1401" y="4765"/>
                    </a:lnTo>
                    <a:lnTo>
                      <a:pt x="1401" y="4763"/>
                    </a:lnTo>
                    <a:lnTo>
                      <a:pt x="1398" y="4763"/>
                    </a:lnTo>
                    <a:lnTo>
                      <a:pt x="1398" y="4762"/>
                    </a:lnTo>
                    <a:lnTo>
                      <a:pt x="1393" y="4762"/>
                    </a:lnTo>
                    <a:lnTo>
                      <a:pt x="1393" y="4760"/>
                    </a:lnTo>
                    <a:lnTo>
                      <a:pt x="1390" y="4760"/>
                    </a:lnTo>
                    <a:lnTo>
                      <a:pt x="1390" y="4758"/>
                    </a:lnTo>
                    <a:lnTo>
                      <a:pt x="1385" y="4758"/>
                    </a:lnTo>
                    <a:lnTo>
                      <a:pt x="1385" y="4757"/>
                    </a:lnTo>
                    <a:lnTo>
                      <a:pt x="1381" y="4757"/>
                    </a:lnTo>
                    <a:lnTo>
                      <a:pt x="1381" y="4755"/>
                    </a:lnTo>
                    <a:lnTo>
                      <a:pt x="1376" y="4755"/>
                    </a:lnTo>
                    <a:lnTo>
                      <a:pt x="1376" y="4753"/>
                    </a:lnTo>
                    <a:lnTo>
                      <a:pt x="1373" y="4753"/>
                    </a:lnTo>
                    <a:lnTo>
                      <a:pt x="1373" y="4752"/>
                    </a:lnTo>
                    <a:lnTo>
                      <a:pt x="1370" y="4752"/>
                    </a:lnTo>
                    <a:lnTo>
                      <a:pt x="1370" y="4750"/>
                    </a:lnTo>
                    <a:lnTo>
                      <a:pt x="1365" y="4750"/>
                    </a:lnTo>
                    <a:lnTo>
                      <a:pt x="1365" y="4748"/>
                    </a:lnTo>
                    <a:lnTo>
                      <a:pt x="1361" y="4748"/>
                    </a:lnTo>
                    <a:lnTo>
                      <a:pt x="1361" y="4747"/>
                    </a:lnTo>
                    <a:lnTo>
                      <a:pt x="1356" y="4747"/>
                    </a:lnTo>
                    <a:lnTo>
                      <a:pt x="1356" y="4745"/>
                    </a:lnTo>
                    <a:lnTo>
                      <a:pt x="1353" y="4745"/>
                    </a:lnTo>
                    <a:lnTo>
                      <a:pt x="1353" y="4743"/>
                    </a:lnTo>
                    <a:lnTo>
                      <a:pt x="1350" y="4743"/>
                    </a:lnTo>
                    <a:lnTo>
                      <a:pt x="1350" y="4742"/>
                    </a:lnTo>
                    <a:lnTo>
                      <a:pt x="1345" y="4742"/>
                    </a:lnTo>
                    <a:lnTo>
                      <a:pt x="1345" y="4740"/>
                    </a:lnTo>
                    <a:lnTo>
                      <a:pt x="1341" y="4740"/>
                    </a:lnTo>
                    <a:lnTo>
                      <a:pt x="1341" y="4738"/>
                    </a:lnTo>
                    <a:lnTo>
                      <a:pt x="1338" y="4738"/>
                    </a:lnTo>
                    <a:lnTo>
                      <a:pt x="1338" y="4737"/>
                    </a:lnTo>
                    <a:lnTo>
                      <a:pt x="1333" y="4737"/>
                    </a:lnTo>
                    <a:lnTo>
                      <a:pt x="1333" y="4735"/>
                    </a:lnTo>
                    <a:lnTo>
                      <a:pt x="1330" y="4735"/>
                    </a:lnTo>
                    <a:lnTo>
                      <a:pt x="1330" y="4733"/>
                    </a:lnTo>
                    <a:lnTo>
                      <a:pt x="1326" y="4733"/>
                    </a:lnTo>
                    <a:lnTo>
                      <a:pt x="1326" y="4732"/>
                    </a:lnTo>
                    <a:lnTo>
                      <a:pt x="1323" y="4732"/>
                    </a:lnTo>
                    <a:lnTo>
                      <a:pt x="1323" y="4730"/>
                    </a:lnTo>
                    <a:lnTo>
                      <a:pt x="1318" y="4730"/>
                    </a:lnTo>
                    <a:lnTo>
                      <a:pt x="1318" y="4728"/>
                    </a:lnTo>
                    <a:lnTo>
                      <a:pt x="1315" y="4728"/>
                    </a:lnTo>
                    <a:lnTo>
                      <a:pt x="1315" y="4727"/>
                    </a:lnTo>
                    <a:lnTo>
                      <a:pt x="1311" y="4727"/>
                    </a:lnTo>
                    <a:lnTo>
                      <a:pt x="1311" y="4725"/>
                    </a:lnTo>
                    <a:lnTo>
                      <a:pt x="1308" y="4725"/>
                    </a:lnTo>
                    <a:lnTo>
                      <a:pt x="1308" y="4723"/>
                    </a:lnTo>
                    <a:lnTo>
                      <a:pt x="1305" y="4723"/>
                    </a:lnTo>
                    <a:lnTo>
                      <a:pt x="1305" y="4722"/>
                    </a:lnTo>
                    <a:lnTo>
                      <a:pt x="1300" y="4722"/>
                    </a:lnTo>
                    <a:lnTo>
                      <a:pt x="1300" y="4720"/>
                    </a:lnTo>
                    <a:lnTo>
                      <a:pt x="1296" y="4720"/>
                    </a:lnTo>
                    <a:lnTo>
                      <a:pt x="1296" y="4718"/>
                    </a:lnTo>
                    <a:lnTo>
                      <a:pt x="1293" y="4718"/>
                    </a:lnTo>
                    <a:lnTo>
                      <a:pt x="1293" y="4717"/>
                    </a:lnTo>
                    <a:lnTo>
                      <a:pt x="1290" y="4717"/>
                    </a:lnTo>
                    <a:lnTo>
                      <a:pt x="1290" y="4715"/>
                    </a:lnTo>
                    <a:lnTo>
                      <a:pt x="1286" y="4715"/>
                    </a:lnTo>
                    <a:lnTo>
                      <a:pt x="1286" y="4713"/>
                    </a:lnTo>
                    <a:lnTo>
                      <a:pt x="1281" y="4713"/>
                    </a:lnTo>
                    <a:lnTo>
                      <a:pt x="1281" y="4712"/>
                    </a:lnTo>
                    <a:lnTo>
                      <a:pt x="1278" y="4712"/>
                    </a:lnTo>
                    <a:lnTo>
                      <a:pt x="1278" y="4710"/>
                    </a:lnTo>
                    <a:lnTo>
                      <a:pt x="1275" y="4710"/>
                    </a:lnTo>
                    <a:lnTo>
                      <a:pt x="1275" y="4708"/>
                    </a:lnTo>
                    <a:lnTo>
                      <a:pt x="1271" y="4708"/>
                    </a:lnTo>
                    <a:lnTo>
                      <a:pt x="1271" y="4707"/>
                    </a:lnTo>
                    <a:lnTo>
                      <a:pt x="1268" y="4707"/>
                    </a:lnTo>
                    <a:lnTo>
                      <a:pt x="1268" y="4705"/>
                    </a:lnTo>
                    <a:lnTo>
                      <a:pt x="1265" y="4705"/>
                    </a:lnTo>
                    <a:lnTo>
                      <a:pt x="1265" y="4703"/>
                    </a:lnTo>
                    <a:lnTo>
                      <a:pt x="1260" y="4703"/>
                    </a:lnTo>
                    <a:lnTo>
                      <a:pt x="1260" y="4702"/>
                    </a:lnTo>
                    <a:lnTo>
                      <a:pt x="1256" y="4702"/>
                    </a:lnTo>
                    <a:lnTo>
                      <a:pt x="1256" y="4700"/>
                    </a:lnTo>
                    <a:lnTo>
                      <a:pt x="1253" y="4700"/>
                    </a:lnTo>
                    <a:lnTo>
                      <a:pt x="1253" y="4698"/>
                    </a:lnTo>
                    <a:lnTo>
                      <a:pt x="1250" y="4698"/>
                    </a:lnTo>
                    <a:lnTo>
                      <a:pt x="1250" y="4697"/>
                    </a:lnTo>
                    <a:lnTo>
                      <a:pt x="1246" y="4697"/>
                    </a:lnTo>
                    <a:lnTo>
                      <a:pt x="1246" y="4695"/>
                    </a:lnTo>
                    <a:lnTo>
                      <a:pt x="1243" y="4695"/>
                    </a:lnTo>
                    <a:lnTo>
                      <a:pt x="1243" y="4693"/>
                    </a:lnTo>
                    <a:lnTo>
                      <a:pt x="1240" y="4693"/>
                    </a:lnTo>
                    <a:lnTo>
                      <a:pt x="1240" y="4692"/>
                    </a:lnTo>
                    <a:lnTo>
                      <a:pt x="1236" y="4692"/>
                    </a:lnTo>
                    <a:lnTo>
                      <a:pt x="1236" y="4690"/>
                    </a:lnTo>
                    <a:lnTo>
                      <a:pt x="1233" y="4690"/>
                    </a:lnTo>
                    <a:lnTo>
                      <a:pt x="1233" y="4688"/>
                    </a:lnTo>
                    <a:lnTo>
                      <a:pt x="1230" y="4688"/>
                    </a:lnTo>
                    <a:lnTo>
                      <a:pt x="1230" y="4687"/>
                    </a:lnTo>
                    <a:lnTo>
                      <a:pt x="1226" y="4687"/>
                    </a:lnTo>
                    <a:lnTo>
                      <a:pt x="1226" y="4685"/>
                    </a:lnTo>
                    <a:lnTo>
                      <a:pt x="1223" y="4685"/>
                    </a:lnTo>
                    <a:lnTo>
                      <a:pt x="1223" y="4683"/>
                    </a:lnTo>
                    <a:lnTo>
                      <a:pt x="1220" y="4683"/>
                    </a:lnTo>
                    <a:lnTo>
                      <a:pt x="1220" y="4682"/>
                    </a:lnTo>
                    <a:lnTo>
                      <a:pt x="1216" y="4682"/>
                    </a:lnTo>
                    <a:lnTo>
                      <a:pt x="1216" y="4680"/>
                    </a:lnTo>
                    <a:lnTo>
                      <a:pt x="1213" y="4680"/>
                    </a:lnTo>
                    <a:lnTo>
                      <a:pt x="1213" y="4678"/>
                    </a:lnTo>
                    <a:lnTo>
                      <a:pt x="1210" y="4678"/>
                    </a:lnTo>
                    <a:lnTo>
                      <a:pt x="1210" y="4677"/>
                    </a:lnTo>
                    <a:lnTo>
                      <a:pt x="1206" y="4677"/>
                    </a:lnTo>
                    <a:lnTo>
                      <a:pt x="1206" y="4675"/>
                    </a:lnTo>
                    <a:lnTo>
                      <a:pt x="1203" y="4675"/>
                    </a:lnTo>
                    <a:lnTo>
                      <a:pt x="1203" y="4673"/>
                    </a:lnTo>
                    <a:lnTo>
                      <a:pt x="1200" y="4673"/>
                    </a:lnTo>
                    <a:lnTo>
                      <a:pt x="1200" y="4672"/>
                    </a:lnTo>
                    <a:lnTo>
                      <a:pt x="1196" y="4672"/>
                    </a:lnTo>
                    <a:lnTo>
                      <a:pt x="1196" y="4670"/>
                    </a:lnTo>
                    <a:lnTo>
                      <a:pt x="1195" y="4670"/>
                    </a:lnTo>
                    <a:lnTo>
                      <a:pt x="1195" y="4668"/>
                    </a:lnTo>
                    <a:lnTo>
                      <a:pt x="1191" y="4668"/>
                    </a:lnTo>
                    <a:lnTo>
                      <a:pt x="1191" y="4667"/>
                    </a:lnTo>
                    <a:lnTo>
                      <a:pt x="1188" y="4667"/>
                    </a:lnTo>
                    <a:lnTo>
                      <a:pt x="1188" y="4665"/>
                    </a:lnTo>
                    <a:lnTo>
                      <a:pt x="1185" y="4665"/>
                    </a:lnTo>
                    <a:lnTo>
                      <a:pt x="1185" y="4663"/>
                    </a:lnTo>
                    <a:lnTo>
                      <a:pt x="1181" y="4663"/>
                    </a:lnTo>
                    <a:lnTo>
                      <a:pt x="1181" y="4662"/>
                    </a:lnTo>
                    <a:lnTo>
                      <a:pt x="1178" y="4662"/>
                    </a:lnTo>
                    <a:lnTo>
                      <a:pt x="1178" y="4660"/>
                    </a:lnTo>
                    <a:lnTo>
                      <a:pt x="1175" y="4660"/>
                    </a:lnTo>
                    <a:lnTo>
                      <a:pt x="1175" y="4658"/>
                    </a:lnTo>
                    <a:lnTo>
                      <a:pt x="1173" y="4658"/>
                    </a:lnTo>
                    <a:lnTo>
                      <a:pt x="1173" y="4657"/>
                    </a:lnTo>
                    <a:lnTo>
                      <a:pt x="1170" y="4657"/>
                    </a:lnTo>
                    <a:lnTo>
                      <a:pt x="1170" y="4655"/>
                    </a:lnTo>
                    <a:lnTo>
                      <a:pt x="1166" y="4655"/>
                    </a:lnTo>
                    <a:lnTo>
                      <a:pt x="1166" y="4653"/>
                    </a:lnTo>
                    <a:lnTo>
                      <a:pt x="1163" y="4653"/>
                    </a:lnTo>
                    <a:lnTo>
                      <a:pt x="1163" y="4652"/>
                    </a:lnTo>
                    <a:lnTo>
                      <a:pt x="1160" y="4652"/>
                    </a:lnTo>
                    <a:lnTo>
                      <a:pt x="1160" y="4650"/>
                    </a:lnTo>
                    <a:lnTo>
                      <a:pt x="1156" y="4650"/>
                    </a:lnTo>
                    <a:lnTo>
                      <a:pt x="1156" y="4648"/>
                    </a:lnTo>
                    <a:lnTo>
                      <a:pt x="1153" y="4648"/>
                    </a:lnTo>
                    <a:lnTo>
                      <a:pt x="1153" y="4647"/>
                    </a:lnTo>
                    <a:lnTo>
                      <a:pt x="1150" y="4647"/>
                    </a:lnTo>
                    <a:lnTo>
                      <a:pt x="1150" y="4645"/>
                    </a:lnTo>
                    <a:lnTo>
                      <a:pt x="1148" y="4645"/>
                    </a:lnTo>
                    <a:lnTo>
                      <a:pt x="1148" y="4643"/>
                    </a:lnTo>
                    <a:lnTo>
                      <a:pt x="1145" y="4643"/>
                    </a:lnTo>
                    <a:lnTo>
                      <a:pt x="1145" y="4642"/>
                    </a:lnTo>
                    <a:lnTo>
                      <a:pt x="1141" y="4642"/>
                    </a:lnTo>
                    <a:lnTo>
                      <a:pt x="1141" y="4640"/>
                    </a:lnTo>
                    <a:lnTo>
                      <a:pt x="1138" y="4640"/>
                    </a:lnTo>
                    <a:lnTo>
                      <a:pt x="1138" y="4638"/>
                    </a:lnTo>
                    <a:lnTo>
                      <a:pt x="1136" y="4638"/>
                    </a:lnTo>
                    <a:lnTo>
                      <a:pt x="1136" y="4637"/>
                    </a:lnTo>
                    <a:lnTo>
                      <a:pt x="1133" y="4637"/>
                    </a:lnTo>
                    <a:lnTo>
                      <a:pt x="1133" y="4635"/>
                    </a:lnTo>
                    <a:lnTo>
                      <a:pt x="1130" y="4635"/>
                    </a:lnTo>
                    <a:lnTo>
                      <a:pt x="1130" y="4633"/>
                    </a:lnTo>
                    <a:lnTo>
                      <a:pt x="1126" y="4633"/>
                    </a:lnTo>
                    <a:lnTo>
                      <a:pt x="1126" y="4632"/>
                    </a:lnTo>
                    <a:lnTo>
                      <a:pt x="1125" y="4632"/>
                    </a:lnTo>
                    <a:lnTo>
                      <a:pt x="1125" y="4630"/>
                    </a:lnTo>
                    <a:lnTo>
                      <a:pt x="1121" y="4630"/>
                    </a:lnTo>
                    <a:lnTo>
                      <a:pt x="1121" y="4628"/>
                    </a:lnTo>
                    <a:lnTo>
                      <a:pt x="1118" y="4628"/>
                    </a:lnTo>
                    <a:lnTo>
                      <a:pt x="1118" y="4627"/>
                    </a:lnTo>
                    <a:lnTo>
                      <a:pt x="1115" y="4627"/>
                    </a:lnTo>
                    <a:lnTo>
                      <a:pt x="1115" y="4625"/>
                    </a:lnTo>
                    <a:lnTo>
                      <a:pt x="1113" y="4625"/>
                    </a:lnTo>
                    <a:lnTo>
                      <a:pt x="1113" y="4623"/>
                    </a:lnTo>
                    <a:lnTo>
                      <a:pt x="1110" y="4623"/>
                    </a:lnTo>
                    <a:lnTo>
                      <a:pt x="1110" y="4622"/>
                    </a:lnTo>
                    <a:lnTo>
                      <a:pt x="1106" y="4622"/>
                    </a:lnTo>
                    <a:lnTo>
                      <a:pt x="1106" y="4620"/>
                    </a:lnTo>
                    <a:lnTo>
                      <a:pt x="1105" y="4620"/>
                    </a:lnTo>
                    <a:lnTo>
                      <a:pt x="1105" y="4618"/>
                    </a:lnTo>
                    <a:lnTo>
                      <a:pt x="1101" y="4618"/>
                    </a:lnTo>
                    <a:lnTo>
                      <a:pt x="1101" y="4617"/>
                    </a:lnTo>
                    <a:lnTo>
                      <a:pt x="1098" y="4617"/>
                    </a:lnTo>
                    <a:lnTo>
                      <a:pt x="1098" y="4615"/>
                    </a:lnTo>
                    <a:lnTo>
                      <a:pt x="1095" y="4615"/>
                    </a:lnTo>
                    <a:lnTo>
                      <a:pt x="1095" y="4613"/>
                    </a:lnTo>
                    <a:lnTo>
                      <a:pt x="1093" y="4613"/>
                    </a:lnTo>
                    <a:lnTo>
                      <a:pt x="1093" y="4612"/>
                    </a:lnTo>
                    <a:lnTo>
                      <a:pt x="1090" y="4612"/>
                    </a:lnTo>
                    <a:lnTo>
                      <a:pt x="1090" y="4610"/>
                    </a:lnTo>
                    <a:lnTo>
                      <a:pt x="1086" y="4610"/>
                    </a:lnTo>
                    <a:lnTo>
                      <a:pt x="1086" y="4608"/>
                    </a:lnTo>
                    <a:lnTo>
                      <a:pt x="1085" y="4608"/>
                    </a:lnTo>
                    <a:lnTo>
                      <a:pt x="1085" y="4607"/>
                    </a:lnTo>
                    <a:lnTo>
                      <a:pt x="1081" y="4607"/>
                    </a:lnTo>
                    <a:lnTo>
                      <a:pt x="1081" y="4605"/>
                    </a:lnTo>
                    <a:lnTo>
                      <a:pt x="1078" y="4605"/>
                    </a:lnTo>
                    <a:lnTo>
                      <a:pt x="1078" y="4603"/>
                    </a:lnTo>
                    <a:lnTo>
                      <a:pt x="1076" y="4603"/>
                    </a:lnTo>
                    <a:lnTo>
                      <a:pt x="1076" y="4602"/>
                    </a:lnTo>
                    <a:lnTo>
                      <a:pt x="1073" y="4602"/>
                    </a:lnTo>
                    <a:lnTo>
                      <a:pt x="1073" y="4600"/>
                    </a:lnTo>
                    <a:lnTo>
                      <a:pt x="1071" y="4600"/>
                    </a:lnTo>
                    <a:lnTo>
                      <a:pt x="1071" y="4598"/>
                    </a:lnTo>
                    <a:lnTo>
                      <a:pt x="1068" y="4598"/>
                    </a:lnTo>
                    <a:lnTo>
                      <a:pt x="1068" y="4597"/>
                    </a:lnTo>
                    <a:lnTo>
                      <a:pt x="1065" y="4597"/>
                    </a:lnTo>
                    <a:lnTo>
                      <a:pt x="1065" y="4595"/>
                    </a:lnTo>
                    <a:lnTo>
                      <a:pt x="1063" y="4595"/>
                    </a:lnTo>
                    <a:lnTo>
                      <a:pt x="1063" y="4593"/>
                    </a:lnTo>
                    <a:lnTo>
                      <a:pt x="1060" y="4593"/>
                    </a:lnTo>
                    <a:lnTo>
                      <a:pt x="1060" y="4592"/>
                    </a:lnTo>
                    <a:lnTo>
                      <a:pt x="1056" y="4592"/>
                    </a:lnTo>
                    <a:lnTo>
                      <a:pt x="1056" y="4590"/>
                    </a:lnTo>
                    <a:lnTo>
                      <a:pt x="1055" y="4590"/>
                    </a:lnTo>
                    <a:lnTo>
                      <a:pt x="1055" y="4588"/>
                    </a:lnTo>
                    <a:lnTo>
                      <a:pt x="1051" y="4588"/>
                    </a:lnTo>
                    <a:lnTo>
                      <a:pt x="1051" y="4587"/>
                    </a:lnTo>
                    <a:lnTo>
                      <a:pt x="1050" y="4587"/>
                    </a:lnTo>
                    <a:lnTo>
                      <a:pt x="1050" y="4585"/>
                    </a:lnTo>
                    <a:lnTo>
                      <a:pt x="1046" y="4585"/>
                    </a:lnTo>
                    <a:lnTo>
                      <a:pt x="1046" y="4583"/>
                    </a:lnTo>
                    <a:lnTo>
                      <a:pt x="1043" y="4583"/>
                    </a:lnTo>
                    <a:lnTo>
                      <a:pt x="1043" y="4582"/>
                    </a:lnTo>
                    <a:lnTo>
                      <a:pt x="1041" y="4582"/>
                    </a:lnTo>
                    <a:lnTo>
                      <a:pt x="1041" y="4580"/>
                    </a:lnTo>
                    <a:lnTo>
                      <a:pt x="1038" y="4580"/>
                    </a:lnTo>
                    <a:lnTo>
                      <a:pt x="1038" y="4578"/>
                    </a:lnTo>
                    <a:lnTo>
                      <a:pt x="1035" y="4578"/>
                    </a:lnTo>
                    <a:lnTo>
                      <a:pt x="1035" y="4577"/>
                    </a:lnTo>
                    <a:lnTo>
                      <a:pt x="1033" y="4577"/>
                    </a:lnTo>
                    <a:lnTo>
                      <a:pt x="1033" y="4575"/>
                    </a:lnTo>
                    <a:lnTo>
                      <a:pt x="1030" y="4575"/>
                    </a:lnTo>
                    <a:lnTo>
                      <a:pt x="1030" y="4573"/>
                    </a:lnTo>
                    <a:lnTo>
                      <a:pt x="1028" y="4573"/>
                    </a:lnTo>
                    <a:lnTo>
                      <a:pt x="1028" y="4572"/>
                    </a:lnTo>
                    <a:lnTo>
                      <a:pt x="1025" y="4572"/>
                    </a:lnTo>
                    <a:lnTo>
                      <a:pt x="1025" y="4570"/>
                    </a:lnTo>
                    <a:lnTo>
                      <a:pt x="1023" y="4570"/>
                    </a:lnTo>
                    <a:lnTo>
                      <a:pt x="1023" y="4568"/>
                    </a:lnTo>
                    <a:lnTo>
                      <a:pt x="1020" y="4568"/>
                    </a:lnTo>
                    <a:lnTo>
                      <a:pt x="1020" y="4567"/>
                    </a:lnTo>
                    <a:lnTo>
                      <a:pt x="1018" y="4567"/>
                    </a:lnTo>
                    <a:lnTo>
                      <a:pt x="1018" y="4565"/>
                    </a:lnTo>
                    <a:lnTo>
                      <a:pt x="1015" y="4565"/>
                    </a:lnTo>
                    <a:lnTo>
                      <a:pt x="1015" y="4563"/>
                    </a:lnTo>
                    <a:lnTo>
                      <a:pt x="1013" y="4563"/>
                    </a:lnTo>
                    <a:lnTo>
                      <a:pt x="1013" y="4562"/>
                    </a:lnTo>
                    <a:lnTo>
                      <a:pt x="1010" y="4562"/>
                    </a:lnTo>
                    <a:lnTo>
                      <a:pt x="1010" y="4560"/>
                    </a:lnTo>
                    <a:lnTo>
                      <a:pt x="1008" y="4560"/>
                    </a:lnTo>
                    <a:lnTo>
                      <a:pt x="1008" y="4558"/>
                    </a:lnTo>
                    <a:lnTo>
                      <a:pt x="1005" y="4558"/>
                    </a:lnTo>
                    <a:lnTo>
                      <a:pt x="1005" y="4557"/>
                    </a:lnTo>
                    <a:lnTo>
                      <a:pt x="1003" y="4557"/>
                    </a:lnTo>
                    <a:lnTo>
                      <a:pt x="1003" y="4555"/>
                    </a:lnTo>
                    <a:lnTo>
                      <a:pt x="1001" y="4555"/>
                    </a:lnTo>
                    <a:lnTo>
                      <a:pt x="1001" y="4553"/>
                    </a:lnTo>
                    <a:lnTo>
                      <a:pt x="998" y="4553"/>
                    </a:lnTo>
                    <a:lnTo>
                      <a:pt x="998" y="4552"/>
                    </a:lnTo>
                    <a:lnTo>
                      <a:pt x="996" y="4552"/>
                    </a:lnTo>
                    <a:lnTo>
                      <a:pt x="996" y="4550"/>
                    </a:lnTo>
                    <a:lnTo>
                      <a:pt x="993" y="4550"/>
                    </a:lnTo>
                    <a:lnTo>
                      <a:pt x="993" y="4548"/>
                    </a:lnTo>
                    <a:lnTo>
                      <a:pt x="991" y="4548"/>
                    </a:lnTo>
                    <a:lnTo>
                      <a:pt x="991" y="4547"/>
                    </a:lnTo>
                    <a:lnTo>
                      <a:pt x="988" y="4547"/>
                    </a:lnTo>
                    <a:lnTo>
                      <a:pt x="988" y="4545"/>
                    </a:lnTo>
                    <a:lnTo>
                      <a:pt x="986" y="4545"/>
                    </a:lnTo>
                    <a:lnTo>
                      <a:pt x="986" y="4543"/>
                    </a:lnTo>
                    <a:lnTo>
                      <a:pt x="983" y="4543"/>
                    </a:lnTo>
                    <a:lnTo>
                      <a:pt x="983" y="4542"/>
                    </a:lnTo>
                    <a:lnTo>
                      <a:pt x="981" y="4542"/>
                    </a:lnTo>
                    <a:lnTo>
                      <a:pt x="981" y="4540"/>
                    </a:lnTo>
                    <a:lnTo>
                      <a:pt x="978" y="4540"/>
                    </a:lnTo>
                    <a:lnTo>
                      <a:pt x="978" y="4538"/>
                    </a:lnTo>
                    <a:lnTo>
                      <a:pt x="976" y="4538"/>
                    </a:lnTo>
                    <a:lnTo>
                      <a:pt x="976" y="4537"/>
                    </a:lnTo>
                    <a:lnTo>
                      <a:pt x="973" y="4537"/>
                    </a:lnTo>
                    <a:lnTo>
                      <a:pt x="973" y="4535"/>
                    </a:lnTo>
                    <a:lnTo>
                      <a:pt x="971" y="4535"/>
                    </a:lnTo>
                    <a:lnTo>
                      <a:pt x="971" y="4533"/>
                    </a:lnTo>
                    <a:lnTo>
                      <a:pt x="968" y="4533"/>
                    </a:lnTo>
                    <a:lnTo>
                      <a:pt x="968" y="4532"/>
                    </a:lnTo>
                    <a:lnTo>
                      <a:pt x="966" y="4532"/>
                    </a:lnTo>
                    <a:lnTo>
                      <a:pt x="966" y="4530"/>
                    </a:lnTo>
                    <a:lnTo>
                      <a:pt x="963" y="4530"/>
                    </a:lnTo>
                    <a:lnTo>
                      <a:pt x="963" y="4528"/>
                    </a:lnTo>
                    <a:lnTo>
                      <a:pt x="961" y="4528"/>
                    </a:lnTo>
                    <a:lnTo>
                      <a:pt x="961" y="4527"/>
                    </a:lnTo>
                    <a:lnTo>
                      <a:pt x="960" y="4527"/>
                    </a:lnTo>
                    <a:lnTo>
                      <a:pt x="960" y="4525"/>
                    </a:lnTo>
                    <a:lnTo>
                      <a:pt x="956" y="4525"/>
                    </a:lnTo>
                    <a:lnTo>
                      <a:pt x="956" y="4523"/>
                    </a:lnTo>
                    <a:lnTo>
                      <a:pt x="955" y="4523"/>
                    </a:lnTo>
                    <a:lnTo>
                      <a:pt x="955" y="4522"/>
                    </a:lnTo>
                    <a:lnTo>
                      <a:pt x="951" y="4522"/>
                    </a:lnTo>
                    <a:lnTo>
                      <a:pt x="951" y="4520"/>
                    </a:lnTo>
                    <a:lnTo>
                      <a:pt x="950" y="4520"/>
                    </a:lnTo>
                    <a:lnTo>
                      <a:pt x="950" y="4518"/>
                    </a:lnTo>
                    <a:lnTo>
                      <a:pt x="946" y="4518"/>
                    </a:lnTo>
                    <a:lnTo>
                      <a:pt x="946" y="4517"/>
                    </a:lnTo>
                    <a:lnTo>
                      <a:pt x="945" y="4517"/>
                    </a:lnTo>
                    <a:lnTo>
                      <a:pt x="945" y="4515"/>
                    </a:lnTo>
                    <a:lnTo>
                      <a:pt x="941" y="4515"/>
                    </a:lnTo>
                    <a:lnTo>
                      <a:pt x="941" y="4513"/>
                    </a:lnTo>
                    <a:lnTo>
                      <a:pt x="940" y="4513"/>
                    </a:lnTo>
                    <a:lnTo>
                      <a:pt x="940" y="4512"/>
                    </a:lnTo>
                    <a:lnTo>
                      <a:pt x="936" y="4512"/>
                    </a:lnTo>
                    <a:lnTo>
                      <a:pt x="936" y="4510"/>
                    </a:lnTo>
                    <a:lnTo>
                      <a:pt x="935" y="4510"/>
                    </a:lnTo>
                    <a:lnTo>
                      <a:pt x="935" y="4508"/>
                    </a:lnTo>
                    <a:lnTo>
                      <a:pt x="933" y="4508"/>
                    </a:lnTo>
                    <a:lnTo>
                      <a:pt x="933" y="4507"/>
                    </a:lnTo>
                    <a:lnTo>
                      <a:pt x="930" y="4507"/>
                    </a:lnTo>
                    <a:lnTo>
                      <a:pt x="930" y="4505"/>
                    </a:lnTo>
                    <a:lnTo>
                      <a:pt x="928" y="4505"/>
                    </a:lnTo>
                    <a:lnTo>
                      <a:pt x="928" y="4503"/>
                    </a:lnTo>
                    <a:lnTo>
                      <a:pt x="926" y="4503"/>
                    </a:lnTo>
                    <a:lnTo>
                      <a:pt x="926" y="4502"/>
                    </a:lnTo>
                    <a:lnTo>
                      <a:pt x="923" y="4502"/>
                    </a:lnTo>
                    <a:lnTo>
                      <a:pt x="923" y="4500"/>
                    </a:lnTo>
                    <a:lnTo>
                      <a:pt x="921" y="4500"/>
                    </a:lnTo>
                    <a:lnTo>
                      <a:pt x="921" y="4498"/>
                    </a:lnTo>
                    <a:lnTo>
                      <a:pt x="920" y="4498"/>
                    </a:lnTo>
                    <a:lnTo>
                      <a:pt x="920" y="4497"/>
                    </a:lnTo>
                    <a:lnTo>
                      <a:pt x="916" y="4497"/>
                    </a:lnTo>
                    <a:lnTo>
                      <a:pt x="916" y="4495"/>
                    </a:lnTo>
                    <a:lnTo>
                      <a:pt x="915" y="4495"/>
                    </a:lnTo>
                    <a:lnTo>
                      <a:pt x="915" y="4493"/>
                    </a:lnTo>
                    <a:lnTo>
                      <a:pt x="913" y="4493"/>
                    </a:lnTo>
                    <a:lnTo>
                      <a:pt x="913" y="4492"/>
                    </a:lnTo>
                    <a:lnTo>
                      <a:pt x="910" y="4492"/>
                    </a:lnTo>
                    <a:lnTo>
                      <a:pt x="910" y="4490"/>
                    </a:lnTo>
                    <a:lnTo>
                      <a:pt x="908" y="4490"/>
                    </a:lnTo>
                    <a:lnTo>
                      <a:pt x="908" y="4488"/>
                    </a:lnTo>
                    <a:lnTo>
                      <a:pt x="906" y="4488"/>
                    </a:lnTo>
                    <a:lnTo>
                      <a:pt x="906" y="4487"/>
                    </a:lnTo>
                    <a:lnTo>
                      <a:pt x="903" y="4487"/>
                    </a:lnTo>
                    <a:lnTo>
                      <a:pt x="903" y="4485"/>
                    </a:lnTo>
                    <a:lnTo>
                      <a:pt x="901" y="4485"/>
                    </a:lnTo>
                    <a:lnTo>
                      <a:pt x="901" y="4483"/>
                    </a:lnTo>
                    <a:lnTo>
                      <a:pt x="900" y="4483"/>
                    </a:lnTo>
                    <a:lnTo>
                      <a:pt x="900" y="4482"/>
                    </a:lnTo>
                    <a:lnTo>
                      <a:pt x="896" y="4482"/>
                    </a:lnTo>
                    <a:lnTo>
                      <a:pt x="896" y="4480"/>
                    </a:lnTo>
                    <a:lnTo>
                      <a:pt x="895" y="4480"/>
                    </a:lnTo>
                    <a:lnTo>
                      <a:pt x="895" y="4478"/>
                    </a:lnTo>
                    <a:lnTo>
                      <a:pt x="893" y="4478"/>
                    </a:lnTo>
                    <a:lnTo>
                      <a:pt x="893" y="4477"/>
                    </a:lnTo>
                    <a:lnTo>
                      <a:pt x="891" y="4477"/>
                    </a:lnTo>
                    <a:lnTo>
                      <a:pt x="891" y="4475"/>
                    </a:lnTo>
                    <a:lnTo>
                      <a:pt x="888" y="4475"/>
                    </a:lnTo>
                    <a:lnTo>
                      <a:pt x="888" y="4473"/>
                    </a:lnTo>
                    <a:lnTo>
                      <a:pt x="886" y="4473"/>
                    </a:lnTo>
                    <a:lnTo>
                      <a:pt x="886" y="4472"/>
                    </a:lnTo>
                    <a:lnTo>
                      <a:pt x="885" y="4472"/>
                    </a:lnTo>
                    <a:lnTo>
                      <a:pt x="885" y="4470"/>
                    </a:lnTo>
                    <a:lnTo>
                      <a:pt x="881" y="4470"/>
                    </a:lnTo>
                    <a:lnTo>
                      <a:pt x="881" y="4468"/>
                    </a:lnTo>
                    <a:lnTo>
                      <a:pt x="880" y="4468"/>
                    </a:lnTo>
                    <a:lnTo>
                      <a:pt x="880" y="4467"/>
                    </a:lnTo>
                    <a:lnTo>
                      <a:pt x="878" y="4467"/>
                    </a:lnTo>
                    <a:lnTo>
                      <a:pt x="878" y="4465"/>
                    </a:lnTo>
                    <a:lnTo>
                      <a:pt x="875" y="4465"/>
                    </a:lnTo>
                    <a:lnTo>
                      <a:pt x="875" y="4463"/>
                    </a:lnTo>
                    <a:lnTo>
                      <a:pt x="873" y="4463"/>
                    </a:lnTo>
                    <a:lnTo>
                      <a:pt x="873" y="4462"/>
                    </a:lnTo>
                    <a:lnTo>
                      <a:pt x="871" y="4462"/>
                    </a:lnTo>
                    <a:lnTo>
                      <a:pt x="871" y="4460"/>
                    </a:lnTo>
                    <a:lnTo>
                      <a:pt x="868" y="4460"/>
                    </a:lnTo>
                    <a:lnTo>
                      <a:pt x="868" y="4458"/>
                    </a:lnTo>
                    <a:lnTo>
                      <a:pt x="866" y="4458"/>
                    </a:lnTo>
                    <a:lnTo>
                      <a:pt x="866" y="4457"/>
                    </a:lnTo>
                    <a:lnTo>
                      <a:pt x="865" y="4457"/>
                    </a:lnTo>
                    <a:lnTo>
                      <a:pt x="865" y="4455"/>
                    </a:lnTo>
                    <a:lnTo>
                      <a:pt x="863" y="4455"/>
                    </a:lnTo>
                    <a:lnTo>
                      <a:pt x="863" y="4453"/>
                    </a:lnTo>
                    <a:lnTo>
                      <a:pt x="860" y="4453"/>
                    </a:lnTo>
                    <a:lnTo>
                      <a:pt x="860" y="4452"/>
                    </a:lnTo>
                    <a:lnTo>
                      <a:pt x="858" y="4452"/>
                    </a:lnTo>
                    <a:lnTo>
                      <a:pt x="858" y="4450"/>
                    </a:lnTo>
                    <a:lnTo>
                      <a:pt x="856" y="4450"/>
                    </a:lnTo>
                    <a:lnTo>
                      <a:pt x="856" y="4448"/>
                    </a:lnTo>
                    <a:lnTo>
                      <a:pt x="853" y="4448"/>
                    </a:lnTo>
                    <a:lnTo>
                      <a:pt x="853" y="4447"/>
                    </a:lnTo>
                    <a:lnTo>
                      <a:pt x="851" y="4447"/>
                    </a:lnTo>
                    <a:lnTo>
                      <a:pt x="851" y="4445"/>
                    </a:lnTo>
                    <a:lnTo>
                      <a:pt x="850" y="4445"/>
                    </a:lnTo>
                    <a:lnTo>
                      <a:pt x="850" y="4443"/>
                    </a:lnTo>
                    <a:lnTo>
                      <a:pt x="846" y="4443"/>
                    </a:lnTo>
                    <a:lnTo>
                      <a:pt x="846" y="4442"/>
                    </a:lnTo>
                    <a:lnTo>
                      <a:pt x="845" y="4442"/>
                    </a:lnTo>
                    <a:lnTo>
                      <a:pt x="845" y="4440"/>
                    </a:lnTo>
                    <a:lnTo>
                      <a:pt x="843" y="4440"/>
                    </a:lnTo>
                    <a:lnTo>
                      <a:pt x="843" y="4438"/>
                    </a:lnTo>
                    <a:lnTo>
                      <a:pt x="841" y="4438"/>
                    </a:lnTo>
                    <a:lnTo>
                      <a:pt x="841" y="4437"/>
                    </a:lnTo>
                    <a:lnTo>
                      <a:pt x="838" y="4437"/>
                    </a:lnTo>
                    <a:lnTo>
                      <a:pt x="838" y="4435"/>
                    </a:lnTo>
                    <a:lnTo>
                      <a:pt x="836" y="4435"/>
                    </a:lnTo>
                    <a:lnTo>
                      <a:pt x="836" y="4433"/>
                    </a:lnTo>
                    <a:lnTo>
                      <a:pt x="835" y="4433"/>
                    </a:lnTo>
                    <a:lnTo>
                      <a:pt x="835" y="4432"/>
                    </a:lnTo>
                    <a:lnTo>
                      <a:pt x="833" y="4432"/>
                    </a:lnTo>
                    <a:lnTo>
                      <a:pt x="833" y="4430"/>
                    </a:lnTo>
                    <a:lnTo>
                      <a:pt x="830" y="4430"/>
                    </a:lnTo>
                    <a:lnTo>
                      <a:pt x="830" y="4428"/>
                    </a:lnTo>
                    <a:lnTo>
                      <a:pt x="828" y="4428"/>
                    </a:lnTo>
                    <a:lnTo>
                      <a:pt x="828" y="4427"/>
                    </a:lnTo>
                    <a:lnTo>
                      <a:pt x="826" y="4427"/>
                    </a:lnTo>
                    <a:lnTo>
                      <a:pt x="826" y="4425"/>
                    </a:lnTo>
                    <a:lnTo>
                      <a:pt x="825" y="4425"/>
                    </a:lnTo>
                    <a:lnTo>
                      <a:pt x="825" y="4423"/>
                    </a:lnTo>
                    <a:lnTo>
                      <a:pt x="823" y="4423"/>
                    </a:lnTo>
                    <a:lnTo>
                      <a:pt x="823" y="4422"/>
                    </a:lnTo>
                    <a:lnTo>
                      <a:pt x="821" y="4422"/>
                    </a:lnTo>
                    <a:lnTo>
                      <a:pt x="821" y="4420"/>
                    </a:lnTo>
                    <a:lnTo>
                      <a:pt x="818" y="4420"/>
                    </a:lnTo>
                    <a:lnTo>
                      <a:pt x="818" y="4418"/>
                    </a:lnTo>
                    <a:lnTo>
                      <a:pt x="816" y="4418"/>
                    </a:lnTo>
                    <a:lnTo>
                      <a:pt x="816" y="4417"/>
                    </a:lnTo>
                    <a:lnTo>
                      <a:pt x="815" y="4417"/>
                    </a:lnTo>
                    <a:lnTo>
                      <a:pt x="815" y="4415"/>
                    </a:lnTo>
                    <a:lnTo>
                      <a:pt x="813" y="4415"/>
                    </a:lnTo>
                    <a:lnTo>
                      <a:pt x="813" y="4413"/>
                    </a:lnTo>
                    <a:lnTo>
                      <a:pt x="811" y="4413"/>
                    </a:lnTo>
                    <a:lnTo>
                      <a:pt x="811" y="4412"/>
                    </a:lnTo>
                    <a:lnTo>
                      <a:pt x="810" y="4412"/>
                    </a:lnTo>
                    <a:lnTo>
                      <a:pt x="810" y="4410"/>
                    </a:lnTo>
                    <a:lnTo>
                      <a:pt x="806" y="4410"/>
                    </a:lnTo>
                    <a:lnTo>
                      <a:pt x="806" y="4408"/>
                    </a:lnTo>
                    <a:lnTo>
                      <a:pt x="805" y="4408"/>
                    </a:lnTo>
                    <a:lnTo>
                      <a:pt x="805" y="4407"/>
                    </a:lnTo>
                    <a:lnTo>
                      <a:pt x="803" y="4407"/>
                    </a:lnTo>
                    <a:lnTo>
                      <a:pt x="803" y="4405"/>
                    </a:lnTo>
                    <a:lnTo>
                      <a:pt x="801" y="4405"/>
                    </a:lnTo>
                    <a:lnTo>
                      <a:pt x="801" y="4403"/>
                    </a:lnTo>
                    <a:lnTo>
                      <a:pt x="800" y="4403"/>
                    </a:lnTo>
                    <a:lnTo>
                      <a:pt x="800" y="4402"/>
                    </a:lnTo>
                    <a:lnTo>
                      <a:pt x="798" y="4402"/>
                    </a:lnTo>
                    <a:lnTo>
                      <a:pt x="798" y="4400"/>
                    </a:lnTo>
                    <a:lnTo>
                      <a:pt x="795" y="4400"/>
                    </a:lnTo>
                    <a:lnTo>
                      <a:pt x="795" y="4398"/>
                    </a:lnTo>
                    <a:lnTo>
                      <a:pt x="793" y="4398"/>
                    </a:lnTo>
                    <a:lnTo>
                      <a:pt x="793" y="4397"/>
                    </a:lnTo>
                    <a:lnTo>
                      <a:pt x="791" y="4397"/>
                    </a:lnTo>
                    <a:lnTo>
                      <a:pt x="791" y="4395"/>
                    </a:lnTo>
                    <a:lnTo>
                      <a:pt x="790" y="4395"/>
                    </a:lnTo>
                    <a:lnTo>
                      <a:pt x="790" y="4393"/>
                    </a:lnTo>
                    <a:lnTo>
                      <a:pt x="788" y="4393"/>
                    </a:lnTo>
                    <a:lnTo>
                      <a:pt x="788" y="4392"/>
                    </a:lnTo>
                    <a:lnTo>
                      <a:pt x="786" y="4392"/>
                    </a:lnTo>
                    <a:lnTo>
                      <a:pt x="786" y="4390"/>
                    </a:lnTo>
                    <a:lnTo>
                      <a:pt x="783" y="4390"/>
                    </a:lnTo>
                    <a:lnTo>
                      <a:pt x="783" y="4388"/>
                    </a:lnTo>
                    <a:lnTo>
                      <a:pt x="781" y="4388"/>
                    </a:lnTo>
                    <a:lnTo>
                      <a:pt x="781" y="4387"/>
                    </a:lnTo>
                    <a:lnTo>
                      <a:pt x="780" y="4387"/>
                    </a:lnTo>
                    <a:lnTo>
                      <a:pt x="780" y="4385"/>
                    </a:lnTo>
                    <a:lnTo>
                      <a:pt x="778" y="4385"/>
                    </a:lnTo>
                    <a:lnTo>
                      <a:pt x="778" y="4383"/>
                    </a:lnTo>
                    <a:lnTo>
                      <a:pt x="776" y="4383"/>
                    </a:lnTo>
                    <a:lnTo>
                      <a:pt x="776" y="4382"/>
                    </a:lnTo>
                    <a:lnTo>
                      <a:pt x="775" y="4382"/>
                    </a:lnTo>
                    <a:lnTo>
                      <a:pt x="775" y="4380"/>
                    </a:lnTo>
                    <a:lnTo>
                      <a:pt x="771" y="4380"/>
                    </a:lnTo>
                    <a:lnTo>
                      <a:pt x="771" y="4378"/>
                    </a:lnTo>
                    <a:lnTo>
                      <a:pt x="770" y="4378"/>
                    </a:lnTo>
                    <a:lnTo>
                      <a:pt x="770" y="4377"/>
                    </a:lnTo>
                    <a:lnTo>
                      <a:pt x="768" y="4377"/>
                    </a:lnTo>
                    <a:lnTo>
                      <a:pt x="768" y="4375"/>
                    </a:lnTo>
                    <a:lnTo>
                      <a:pt x="766" y="4375"/>
                    </a:lnTo>
                    <a:lnTo>
                      <a:pt x="766" y="4373"/>
                    </a:lnTo>
                    <a:lnTo>
                      <a:pt x="765" y="4373"/>
                    </a:lnTo>
                    <a:lnTo>
                      <a:pt x="765" y="4372"/>
                    </a:lnTo>
                    <a:lnTo>
                      <a:pt x="763" y="4372"/>
                    </a:lnTo>
                    <a:lnTo>
                      <a:pt x="763" y="4370"/>
                    </a:lnTo>
                    <a:lnTo>
                      <a:pt x="760" y="4370"/>
                    </a:lnTo>
                    <a:lnTo>
                      <a:pt x="760" y="4368"/>
                    </a:lnTo>
                    <a:lnTo>
                      <a:pt x="758" y="4368"/>
                    </a:lnTo>
                    <a:lnTo>
                      <a:pt x="758" y="4367"/>
                    </a:lnTo>
                    <a:lnTo>
                      <a:pt x="756" y="4367"/>
                    </a:lnTo>
                    <a:lnTo>
                      <a:pt x="756" y="4365"/>
                    </a:lnTo>
                    <a:lnTo>
                      <a:pt x="755" y="4365"/>
                    </a:lnTo>
                    <a:lnTo>
                      <a:pt x="755" y="4363"/>
                    </a:lnTo>
                    <a:lnTo>
                      <a:pt x="753" y="4363"/>
                    </a:lnTo>
                    <a:lnTo>
                      <a:pt x="753" y="4362"/>
                    </a:lnTo>
                    <a:lnTo>
                      <a:pt x="751" y="4362"/>
                    </a:lnTo>
                    <a:lnTo>
                      <a:pt x="751" y="4360"/>
                    </a:lnTo>
                    <a:lnTo>
                      <a:pt x="748" y="4360"/>
                    </a:lnTo>
                    <a:lnTo>
                      <a:pt x="748" y="4358"/>
                    </a:lnTo>
                    <a:lnTo>
                      <a:pt x="746" y="4358"/>
                    </a:lnTo>
                    <a:lnTo>
                      <a:pt x="746" y="4357"/>
                    </a:lnTo>
                    <a:lnTo>
                      <a:pt x="745" y="4357"/>
                    </a:lnTo>
                    <a:lnTo>
                      <a:pt x="745" y="4355"/>
                    </a:lnTo>
                    <a:lnTo>
                      <a:pt x="743" y="4355"/>
                    </a:lnTo>
                    <a:lnTo>
                      <a:pt x="743" y="4353"/>
                    </a:lnTo>
                    <a:lnTo>
                      <a:pt x="741" y="4353"/>
                    </a:lnTo>
                    <a:lnTo>
                      <a:pt x="741" y="4352"/>
                    </a:lnTo>
                    <a:lnTo>
                      <a:pt x="740" y="4352"/>
                    </a:lnTo>
                    <a:lnTo>
                      <a:pt x="740" y="4350"/>
                    </a:lnTo>
                    <a:lnTo>
                      <a:pt x="738" y="4350"/>
                    </a:lnTo>
                    <a:lnTo>
                      <a:pt x="738" y="4348"/>
                    </a:lnTo>
                    <a:lnTo>
                      <a:pt x="736" y="4348"/>
                    </a:lnTo>
                    <a:lnTo>
                      <a:pt x="736" y="4347"/>
                    </a:lnTo>
                    <a:lnTo>
                      <a:pt x="735" y="4347"/>
                    </a:lnTo>
                    <a:lnTo>
                      <a:pt x="735" y="4345"/>
                    </a:lnTo>
                    <a:lnTo>
                      <a:pt x="733" y="4345"/>
                    </a:lnTo>
                    <a:lnTo>
                      <a:pt x="733" y="4343"/>
                    </a:lnTo>
                    <a:lnTo>
                      <a:pt x="731" y="4343"/>
                    </a:lnTo>
                    <a:lnTo>
                      <a:pt x="731" y="4342"/>
                    </a:lnTo>
                    <a:lnTo>
                      <a:pt x="730" y="4342"/>
                    </a:lnTo>
                    <a:lnTo>
                      <a:pt x="730" y="4340"/>
                    </a:lnTo>
                    <a:lnTo>
                      <a:pt x="728" y="4340"/>
                    </a:lnTo>
                    <a:lnTo>
                      <a:pt x="728" y="4338"/>
                    </a:lnTo>
                    <a:lnTo>
                      <a:pt x="726" y="4338"/>
                    </a:lnTo>
                    <a:lnTo>
                      <a:pt x="726" y="4337"/>
                    </a:lnTo>
                    <a:lnTo>
                      <a:pt x="725" y="4337"/>
                    </a:lnTo>
                    <a:lnTo>
                      <a:pt x="725" y="4335"/>
                    </a:lnTo>
                    <a:lnTo>
                      <a:pt x="723" y="4335"/>
                    </a:lnTo>
                    <a:lnTo>
                      <a:pt x="723" y="4333"/>
                    </a:lnTo>
                    <a:lnTo>
                      <a:pt x="721" y="4333"/>
                    </a:lnTo>
                    <a:lnTo>
                      <a:pt x="721" y="4332"/>
                    </a:lnTo>
                    <a:lnTo>
                      <a:pt x="720" y="4332"/>
                    </a:lnTo>
                    <a:lnTo>
                      <a:pt x="720" y="4330"/>
                    </a:lnTo>
                    <a:lnTo>
                      <a:pt x="718" y="4330"/>
                    </a:lnTo>
                    <a:lnTo>
                      <a:pt x="718" y="4328"/>
                    </a:lnTo>
                    <a:lnTo>
                      <a:pt x="715" y="4328"/>
                    </a:lnTo>
                    <a:lnTo>
                      <a:pt x="715" y="4327"/>
                    </a:lnTo>
                    <a:lnTo>
                      <a:pt x="713" y="4327"/>
                    </a:lnTo>
                    <a:lnTo>
                      <a:pt x="713" y="4325"/>
                    </a:lnTo>
                    <a:lnTo>
                      <a:pt x="711" y="4325"/>
                    </a:lnTo>
                    <a:lnTo>
                      <a:pt x="711" y="4323"/>
                    </a:lnTo>
                    <a:lnTo>
                      <a:pt x="710" y="4323"/>
                    </a:lnTo>
                    <a:lnTo>
                      <a:pt x="710" y="4322"/>
                    </a:lnTo>
                    <a:lnTo>
                      <a:pt x="708" y="4322"/>
                    </a:lnTo>
                    <a:lnTo>
                      <a:pt x="708" y="4320"/>
                    </a:lnTo>
                    <a:lnTo>
                      <a:pt x="706" y="4320"/>
                    </a:lnTo>
                    <a:lnTo>
                      <a:pt x="706" y="4318"/>
                    </a:lnTo>
                    <a:lnTo>
                      <a:pt x="705" y="4318"/>
                    </a:lnTo>
                    <a:lnTo>
                      <a:pt x="705" y="4317"/>
                    </a:lnTo>
                    <a:lnTo>
                      <a:pt x="703" y="4317"/>
                    </a:lnTo>
                    <a:lnTo>
                      <a:pt x="703" y="4315"/>
                    </a:lnTo>
                    <a:lnTo>
                      <a:pt x="701" y="4315"/>
                    </a:lnTo>
                    <a:lnTo>
                      <a:pt x="701" y="4313"/>
                    </a:lnTo>
                    <a:lnTo>
                      <a:pt x="700" y="4313"/>
                    </a:lnTo>
                    <a:lnTo>
                      <a:pt x="700" y="4312"/>
                    </a:lnTo>
                    <a:lnTo>
                      <a:pt x="698" y="4312"/>
                    </a:lnTo>
                    <a:lnTo>
                      <a:pt x="698" y="4310"/>
                    </a:lnTo>
                    <a:lnTo>
                      <a:pt x="696" y="4310"/>
                    </a:lnTo>
                    <a:lnTo>
                      <a:pt x="696" y="4308"/>
                    </a:lnTo>
                    <a:lnTo>
                      <a:pt x="695" y="4308"/>
                    </a:lnTo>
                    <a:lnTo>
                      <a:pt x="695" y="4307"/>
                    </a:lnTo>
                    <a:lnTo>
                      <a:pt x="693" y="4307"/>
                    </a:lnTo>
                    <a:lnTo>
                      <a:pt x="693" y="4305"/>
                    </a:lnTo>
                    <a:lnTo>
                      <a:pt x="691" y="4305"/>
                    </a:lnTo>
                    <a:lnTo>
                      <a:pt x="691" y="4303"/>
                    </a:lnTo>
                    <a:lnTo>
                      <a:pt x="690" y="4303"/>
                    </a:lnTo>
                    <a:lnTo>
                      <a:pt x="690" y="4302"/>
                    </a:lnTo>
                    <a:lnTo>
                      <a:pt x="688" y="4302"/>
                    </a:lnTo>
                    <a:lnTo>
                      <a:pt x="688" y="4300"/>
                    </a:lnTo>
                    <a:lnTo>
                      <a:pt x="686" y="4300"/>
                    </a:lnTo>
                    <a:lnTo>
                      <a:pt x="686" y="4298"/>
                    </a:lnTo>
                    <a:lnTo>
                      <a:pt x="685" y="4298"/>
                    </a:lnTo>
                    <a:lnTo>
                      <a:pt x="685" y="4297"/>
                    </a:lnTo>
                    <a:lnTo>
                      <a:pt x="683" y="4297"/>
                    </a:lnTo>
                    <a:lnTo>
                      <a:pt x="683" y="4295"/>
                    </a:lnTo>
                    <a:lnTo>
                      <a:pt x="681" y="4295"/>
                    </a:lnTo>
                    <a:lnTo>
                      <a:pt x="681" y="4293"/>
                    </a:lnTo>
                    <a:lnTo>
                      <a:pt x="678" y="4293"/>
                    </a:lnTo>
                    <a:lnTo>
                      <a:pt x="678" y="4292"/>
                    </a:lnTo>
                    <a:lnTo>
                      <a:pt x="676" y="4292"/>
                    </a:lnTo>
                    <a:lnTo>
                      <a:pt x="676" y="4290"/>
                    </a:lnTo>
                    <a:lnTo>
                      <a:pt x="675" y="4290"/>
                    </a:lnTo>
                    <a:lnTo>
                      <a:pt x="675" y="4288"/>
                    </a:lnTo>
                    <a:lnTo>
                      <a:pt x="673" y="4288"/>
                    </a:lnTo>
                    <a:lnTo>
                      <a:pt x="673" y="4287"/>
                    </a:lnTo>
                    <a:lnTo>
                      <a:pt x="671" y="4287"/>
                    </a:lnTo>
                    <a:lnTo>
                      <a:pt x="671" y="4285"/>
                    </a:lnTo>
                    <a:lnTo>
                      <a:pt x="670" y="4285"/>
                    </a:lnTo>
                    <a:lnTo>
                      <a:pt x="670" y="4283"/>
                    </a:lnTo>
                    <a:lnTo>
                      <a:pt x="668" y="4283"/>
                    </a:lnTo>
                    <a:lnTo>
                      <a:pt x="668" y="4282"/>
                    </a:lnTo>
                    <a:lnTo>
                      <a:pt x="666" y="4282"/>
                    </a:lnTo>
                    <a:lnTo>
                      <a:pt x="666" y="4280"/>
                    </a:lnTo>
                    <a:lnTo>
                      <a:pt x="665" y="4280"/>
                    </a:lnTo>
                    <a:lnTo>
                      <a:pt x="665" y="4278"/>
                    </a:lnTo>
                    <a:lnTo>
                      <a:pt x="663" y="4278"/>
                    </a:lnTo>
                    <a:lnTo>
                      <a:pt x="663" y="4277"/>
                    </a:lnTo>
                    <a:lnTo>
                      <a:pt x="661" y="4277"/>
                    </a:lnTo>
                    <a:lnTo>
                      <a:pt x="661" y="4275"/>
                    </a:lnTo>
                    <a:lnTo>
                      <a:pt x="660" y="4275"/>
                    </a:lnTo>
                    <a:lnTo>
                      <a:pt x="660" y="4273"/>
                    </a:lnTo>
                    <a:lnTo>
                      <a:pt x="658" y="4273"/>
                    </a:lnTo>
                    <a:lnTo>
                      <a:pt x="658" y="4272"/>
                    </a:lnTo>
                    <a:lnTo>
                      <a:pt x="656" y="4272"/>
                    </a:lnTo>
                    <a:lnTo>
                      <a:pt x="656" y="4270"/>
                    </a:lnTo>
                    <a:lnTo>
                      <a:pt x="655" y="4270"/>
                    </a:lnTo>
                    <a:lnTo>
                      <a:pt x="655" y="4268"/>
                    </a:lnTo>
                    <a:lnTo>
                      <a:pt x="653" y="4268"/>
                    </a:lnTo>
                    <a:lnTo>
                      <a:pt x="653" y="4267"/>
                    </a:lnTo>
                    <a:lnTo>
                      <a:pt x="651" y="4267"/>
                    </a:lnTo>
                    <a:lnTo>
                      <a:pt x="651" y="4263"/>
                    </a:lnTo>
                    <a:lnTo>
                      <a:pt x="650" y="4263"/>
                    </a:lnTo>
                    <a:lnTo>
                      <a:pt x="650" y="4262"/>
                    </a:lnTo>
                    <a:lnTo>
                      <a:pt x="648" y="4262"/>
                    </a:lnTo>
                    <a:lnTo>
                      <a:pt x="648" y="4260"/>
                    </a:lnTo>
                    <a:lnTo>
                      <a:pt x="646" y="4260"/>
                    </a:lnTo>
                    <a:lnTo>
                      <a:pt x="646" y="4258"/>
                    </a:lnTo>
                    <a:lnTo>
                      <a:pt x="645" y="4258"/>
                    </a:lnTo>
                    <a:lnTo>
                      <a:pt x="645" y="4257"/>
                    </a:lnTo>
                    <a:lnTo>
                      <a:pt x="643" y="4257"/>
                    </a:lnTo>
                    <a:lnTo>
                      <a:pt x="643" y="4255"/>
                    </a:lnTo>
                    <a:lnTo>
                      <a:pt x="641" y="4255"/>
                    </a:lnTo>
                    <a:lnTo>
                      <a:pt x="641" y="4253"/>
                    </a:lnTo>
                    <a:lnTo>
                      <a:pt x="640" y="4253"/>
                    </a:lnTo>
                    <a:lnTo>
                      <a:pt x="640" y="4252"/>
                    </a:lnTo>
                    <a:lnTo>
                      <a:pt x="638" y="4252"/>
                    </a:lnTo>
                    <a:lnTo>
                      <a:pt x="638" y="4250"/>
                    </a:lnTo>
                    <a:lnTo>
                      <a:pt x="636" y="4250"/>
                    </a:lnTo>
                    <a:lnTo>
                      <a:pt x="636" y="4248"/>
                    </a:lnTo>
                    <a:lnTo>
                      <a:pt x="635" y="4248"/>
                    </a:lnTo>
                    <a:lnTo>
                      <a:pt x="635" y="4247"/>
                    </a:lnTo>
                    <a:lnTo>
                      <a:pt x="633" y="4247"/>
                    </a:lnTo>
                    <a:lnTo>
                      <a:pt x="633" y="4245"/>
                    </a:lnTo>
                    <a:lnTo>
                      <a:pt x="631" y="4245"/>
                    </a:lnTo>
                    <a:lnTo>
                      <a:pt x="631" y="4243"/>
                    </a:lnTo>
                    <a:lnTo>
                      <a:pt x="630" y="4243"/>
                    </a:lnTo>
                    <a:lnTo>
                      <a:pt x="630" y="4242"/>
                    </a:lnTo>
                    <a:lnTo>
                      <a:pt x="628" y="4242"/>
                    </a:lnTo>
                    <a:lnTo>
                      <a:pt x="628" y="4240"/>
                    </a:lnTo>
                    <a:lnTo>
                      <a:pt x="626" y="4240"/>
                    </a:lnTo>
                    <a:lnTo>
                      <a:pt x="626" y="4237"/>
                    </a:lnTo>
                    <a:lnTo>
                      <a:pt x="625" y="4237"/>
                    </a:lnTo>
                    <a:lnTo>
                      <a:pt x="625" y="4235"/>
                    </a:lnTo>
                    <a:lnTo>
                      <a:pt x="623" y="4235"/>
                    </a:lnTo>
                    <a:lnTo>
                      <a:pt x="623" y="4233"/>
                    </a:lnTo>
                    <a:lnTo>
                      <a:pt x="621" y="4233"/>
                    </a:lnTo>
                    <a:lnTo>
                      <a:pt x="621" y="4232"/>
                    </a:lnTo>
                    <a:lnTo>
                      <a:pt x="620" y="4232"/>
                    </a:lnTo>
                    <a:lnTo>
                      <a:pt x="620" y="4230"/>
                    </a:lnTo>
                    <a:lnTo>
                      <a:pt x="618" y="4230"/>
                    </a:lnTo>
                    <a:lnTo>
                      <a:pt x="618" y="4228"/>
                    </a:lnTo>
                    <a:lnTo>
                      <a:pt x="616" y="4228"/>
                    </a:lnTo>
                    <a:lnTo>
                      <a:pt x="616" y="4227"/>
                    </a:lnTo>
                    <a:lnTo>
                      <a:pt x="615" y="4227"/>
                    </a:lnTo>
                    <a:lnTo>
                      <a:pt x="615" y="4225"/>
                    </a:lnTo>
                    <a:lnTo>
                      <a:pt x="613" y="4225"/>
                    </a:lnTo>
                    <a:lnTo>
                      <a:pt x="613" y="4223"/>
                    </a:lnTo>
                    <a:lnTo>
                      <a:pt x="611" y="4223"/>
                    </a:lnTo>
                    <a:lnTo>
                      <a:pt x="611" y="4222"/>
                    </a:lnTo>
                    <a:lnTo>
                      <a:pt x="610" y="4222"/>
                    </a:lnTo>
                    <a:lnTo>
                      <a:pt x="610" y="4220"/>
                    </a:lnTo>
                    <a:lnTo>
                      <a:pt x="608" y="4220"/>
                    </a:lnTo>
                    <a:lnTo>
                      <a:pt x="608" y="4218"/>
                    </a:lnTo>
                    <a:lnTo>
                      <a:pt x="606" y="4218"/>
                    </a:lnTo>
                    <a:lnTo>
                      <a:pt x="606" y="4217"/>
                    </a:lnTo>
                    <a:lnTo>
                      <a:pt x="605" y="4217"/>
                    </a:lnTo>
                    <a:lnTo>
                      <a:pt x="605" y="4215"/>
                    </a:lnTo>
                    <a:lnTo>
                      <a:pt x="603" y="4215"/>
                    </a:lnTo>
                    <a:lnTo>
                      <a:pt x="603" y="4213"/>
                    </a:lnTo>
                    <a:lnTo>
                      <a:pt x="601" y="4213"/>
                    </a:lnTo>
                    <a:lnTo>
                      <a:pt x="601" y="4210"/>
                    </a:lnTo>
                    <a:lnTo>
                      <a:pt x="600" y="4210"/>
                    </a:lnTo>
                    <a:lnTo>
                      <a:pt x="600" y="4208"/>
                    </a:lnTo>
                    <a:lnTo>
                      <a:pt x="598" y="4208"/>
                    </a:lnTo>
                    <a:lnTo>
                      <a:pt x="598" y="4207"/>
                    </a:lnTo>
                    <a:lnTo>
                      <a:pt x="596" y="4207"/>
                    </a:lnTo>
                    <a:lnTo>
                      <a:pt x="596" y="4205"/>
                    </a:lnTo>
                    <a:lnTo>
                      <a:pt x="595" y="4205"/>
                    </a:lnTo>
                    <a:lnTo>
                      <a:pt x="595" y="4203"/>
                    </a:lnTo>
                    <a:lnTo>
                      <a:pt x="593" y="4203"/>
                    </a:lnTo>
                    <a:lnTo>
                      <a:pt x="593" y="4202"/>
                    </a:lnTo>
                    <a:lnTo>
                      <a:pt x="591" y="4202"/>
                    </a:lnTo>
                    <a:lnTo>
                      <a:pt x="591" y="4200"/>
                    </a:lnTo>
                    <a:lnTo>
                      <a:pt x="590" y="4200"/>
                    </a:lnTo>
                    <a:lnTo>
                      <a:pt x="590" y="4198"/>
                    </a:lnTo>
                    <a:lnTo>
                      <a:pt x="588" y="4198"/>
                    </a:lnTo>
                    <a:lnTo>
                      <a:pt x="588" y="4197"/>
                    </a:lnTo>
                    <a:lnTo>
                      <a:pt x="586" y="4197"/>
                    </a:lnTo>
                    <a:lnTo>
                      <a:pt x="586" y="4195"/>
                    </a:lnTo>
                    <a:lnTo>
                      <a:pt x="585" y="4195"/>
                    </a:lnTo>
                    <a:lnTo>
                      <a:pt x="585" y="4193"/>
                    </a:lnTo>
                    <a:lnTo>
                      <a:pt x="583" y="4193"/>
                    </a:lnTo>
                    <a:lnTo>
                      <a:pt x="583" y="4192"/>
                    </a:lnTo>
                    <a:lnTo>
                      <a:pt x="581" y="4192"/>
                    </a:lnTo>
                    <a:lnTo>
                      <a:pt x="581" y="4188"/>
                    </a:lnTo>
                    <a:lnTo>
                      <a:pt x="580" y="4188"/>
                    </a:lnTo>
                    <a:lnTo>
                      <a:pt x="580" y="4187"/>
                    </a:lnTo>
                    <a:lnTo>
                      <a:pt x="578" y="4187"/>
                    </a:lnTo>
                    <a:lnTo>
                      <a:pt x="578" y="4185"/>
                    </a:lnTo>
                    <a:lnTo>
                      <a:pt x="576" y="4185"/>
                    </a:lnTo>
                    <a:lnTo>
                      <a:pt x="576" y="4183"/>
                    </a:lnTo>
                    <a:lnTo>
                      <a:pt x="575" y="4183"/>
                    </a:lnTo>
                    <a:lnTo>
                      <a:pt x="575" y="4182"/>
                    </a:lnTo>
                    <a:lnTo>
                      <a:pt x="573" y="4182"/>
                    </a:lnTo>
                    <a:lnTo>
                      <a:pt x="573" y="4180"/>
                    </a:lnTo>
                    <a:lnTo>
                      <a:pt x="571" y="4180"/>
                    </a:lnTo>
                    <a:lnTo>
                      <a:pt x="571" y="4177"/>
                    </a:lnTo>
                    <a:lnTo>
                      <a:pt x="570" y="4177"/>
                    </a:lnTo>
                    <a:lnTo>
                      <a:pt x="570" y="4175"/>
                    </a:lnTo>
                    <a:lnTo>
                      <a:pt x="568" y="4175"/>
                    </a:lnTo>
                    <a:lnTo>
                      <a:pt x="568" y="4173"/>
                    </a:lnTo>
                    <a:lnTo>
                      <a:pt x="566" y="4173"/>
                    </a:lnTo>
                    <a:lnTo>
                      <a:pt x="566" y="4172"/>
                    </a:lnTo>
                    <a:lnTo>
                      <a:pt x="565" y="4172"/>
                    </a:lnTo>
                    <a:lnTo>
                      <a:pt x="565" y="4170"/>
                    </a:lnTo>
                    <a:lnTo>
                      <a:pt x="563" y="4170"/>
                    </a:lnTo>
                    <a:lnTo>
                      <a:pt x="563" y="4167"/>
                    </a:lnTo>
                    <a:lnTo>
                      <a:pt x="561" y="4167"/>
                    </a:lnTo>
                    <a:lnTo>
                      <a:pt x="561" y="4165"/>
                    </a:lnTo>
                    <a:lnTo>
                      <a:pt x="560" y="4165"/>
                    </a:lnTo>
                    <a:lnTo>
                      <a:pt x="560" y="4163"/>
                    </a:lnTo>
                    <a:lnTo>
                      <a:pt x="558" y="4163"/>
                    </a:lnTo>
                    <a:lnTo>
                      <a:pt x="558" y="4162"/>
                    </a:lnTo>
                    <a:lnTo>
                      <a:pt x="556" y="4162"/>
                    </a:lnTo>
                    <a:lnTo>
                      <a:pt x="556" y="4160"/>
                    </a:lnTo>
                    <a:lnTo>
                      <a:pt x="555" y="4160"/>
                    </a:lnTo>
                    <a:lnTo>
                      <a:pt x="555" y="4157"/>
                    </a:lnTo>
                    <a:lnTo>
                      <a:pt x="553" y="4157"/>
                    </a:lnTo>
                    <a:lnTo>
                      <a:pt x="553" y="4155"/>
                    </a:lnTo>
                    <a:lnTo>
                      <a:pt x="551" y="4155"/>
                    </a:lnTo>
                    <a:lnTo>
                      <a:pt x="551" y="4153"/>
                    </a:lnTo>
                    <a:lnTo>
                      <a:pt x="550" y="4153"/>
                    </a:lnTo>
                    <a:lnTo>
                      <a:pt x="550" y="4152"/>
                    </a:lnTo>
                    <a:lnTo>
                      <a:pt x="548" y="4152"/>
                    </a:lnTo>
                    <a:lnTo>
                      <a:pt x="548" y="4150"/>
                    </a:lnTo>
                    <a:lnTo>
                      <a:pt x="546" y="4150"/>
                    </a:lnTo>
                    <a:lnTo>
                      <a:pt x="546" y="4148"/>
                    </a:lnTo>
                    <a:lnTo>
                      <a:pt x="545" y="4148"/>
                    </a:lnTo>
                    <a:lnTo>
                      <a:pt x="545" y="4145"/>
                    </a:lnTo>
                    <a:lnTo>
                      <a:pt x="543" y="4145"/>
                    </a:lnTo>
                    <a:lnTo>
                      <a:pt x="543" y="4143"/>
                    </a:lnTo>
                    <a:lnTo>
                      <a:pt x="541" y="4143"/>
                    </a:lnTo>
                    <a:lnTo>
                      <a:pt x="541" y="4142"/>
                    </a:lnTo>
                    <a:lnTo>
                      <a:pt x="540" y="4142"/>
                    </a:lnTo>
                    <a:lnTo>
                      <a:pt x="540" y="4140"/>
                    </a:lnTo>
                    <a:lnTo>
                      <a:pt x="538" y="4140"/>
                    </a:lnTo>
                    <a:lnTo>
                      <a:pt x="538" y="4138"/>
                    </a:lnTo>
                    <a:lnTo>
                      <a:pt x="536" y="4138"/>
                    </a:lnTo>
                    <a:lnTo>
                      <a:pt x="536" y="4135"/>
                    </a:lnTo>
                    <a:lnTo>
                      <a:pt x="535" y="4135"/>
                    </a:lnTo>
                    <a:lnTo>
                      <a:pt x="535" y="4133"/>
                    </a:lnTo>
                    <a:lnTo>
                      <a:pt x="533" y="4133"/>
                    </a:lnTo>
                    <a:lnTo>
                      <a:pt x="533" y="4132"/>
                    </a:lnTo>
                    <a:lnTo>
                      <a:pt x="531" y="4132"/>
                    </a:lnTo>
                    <a:lnTo>
                      <a:pt x="531" y="4130"/>
                    </a:lnTo>
                    <a:lnTo>
                      <a:pt x="530" y="4130"/>
                    </a:lnTo>
                    <a:lnTo>
                      <a:pt x="530" y="4128"/>
                    </a:lnTo>
                    <a:lnTo>
                      <a:pt x="528" y="4128"/>
                    </a:lnTo>
                    <a:lnTo>
                      <a:pt x="528" y="4125"/>
                    </a:lnTo>
                    <a:lnTo>
                      <a:pt x="526" y="4125"/>
                    </a:lnTo>
                    <a:lnTo>
                      <a:pt x="526" y="4123"/>
                    </a:lnTo>
                    <a:lnTo>
                      <a:pt x="525" y="4123"/>
                    </a:lnTo>
                    <a:lnTo>
                      <a:pt x="525" y="4122"/>
                    </a:lnTo>
                    <a:lnTo>
                      <a:pt x="523" y="4122"/>
                    </a:lnTo>
                    <a:lnTo>
                      <a:pt x="523" y="4120"/>
                    </a:lnTo>
                    <a:lnTo>
                      <a:pt x="521" y="4120"/>
                    </a:lnTo>
                    <a:lnTo>
                      <a:pt x="521" y="4118"/>
                    </a:lnTo>
                    <a:lnTo>
                      <a:pt x="520" y="4118"/>
                    </a:lnTo>
                    <a:lnTo>
                      <a:pt x="520" y="4115"/>
                    </a:lnTo>
                    <a:lnTo>
                      <a:pt x="518" y="4115"/>
                    </a:lnTo>
                    <a:lnTo>
                      <a:pt x="518" y="4113"/>
                    </a:lnTo>
                    <a:lnTo>
                      <a:pt x="516" y="4113"/>
                    </a:lnTo>
                    <a:lnTo>
                      <a:pt x="516" y="4112"/>
                    </a:lnTo>
                    <a:lnTo>
                      <a:pt x="515" y="4112"/>
                    </a:lnTo>
                    <a:lnTo>
                      <a:pt x="515" y="4110"/>
                    </a:lnTo>
                    <a:lnTo>
                      <a:pt x="513" y="4110"/>
                    </a:lnTo>
                    <a:lnTo>
                      <a:pt x="513" y="4108"/>
                    </a:lnTo>
                    <a:lnTo>
                      <a:pt x="511" y="4108"/>
                    </a:lnTo>
                    <a:lnTo>
                      <a:pt x="511" y="4107"/>
                    </a:lnTo>
                    <a:lnTo>
                      <a:pt x="510" y="4107"/>
                    </a:lnTo>
                    <a:lnTo>
                      <a:pt x="510" y="4103"/>
                    </a:lnTo>
                    <a:lnTo>
                      <a:pt x="508" y="4103"/>
                    </a:lnTo>
                    <a:lnTo>
                      <a:pt x="508" y="4102"/>
                    </a:lnTo>
                    <a:lnTo>
                      <a:pt x="506" y="4102"/>
                    </a:lnTo>
                    <a:lnTo>
                      <a:pt x="506" y="4100"/>
                    </a:lnTo>
                    <a:lnTo>
                      <a:pt x="505" y="4100"/>
                    </a:lnTo>
                    <a:lnTo>
                      <a:pt x="505" y="4097"/>
                    </a:lnTo>
                    <a:lnTo>
                      <a:pt x="503" y="4097"/>
                    </a:lnTo>
                    <a:lnTo>
                      <a:pt x="503" y="4095"/>
                    </a:lnTo>
                    <a:lnTo>
                      <a:pt x="501" y="4095"/>
                    </a:lnTo>
                    <a:lnTo>
                      <a:pt x="501" y="4093"/>
                    </a:lnTo>
                    <a:lnTo>
                      <a:pt x="500" y="4093"/>
                    </a:lnTo>
                    <a:lnTo>
                      <a:pt x="500" y="4092"/>
                    </a:lnTo>
                    <a:lnTo>
                      <a:pt x="498" y="4092"/>
                    </a:lnTo>
                    <a:lnTo>
                      <a:pt x="498" y="4088"/>
                    </a:lnTo>
                    <a:lnTo>
                      <a:pt x="496" y="4088"/>
                    </a:lnTo>
                    <a:lnTo>
                      <a:pt x="496" y="4087"/>
                    </a:lnTo>
                    <a:lnTo>
                      <a:pt x="495" y="4087"/>
                    </a:lnTo>
                    <a:lnTo>
                      <a:pt x="495" y="4085"/>
                    </a:lnTo>
                    <a:lnTo>
                      <a:pt x="493" y="4085"/>
                    </a:lnTo>
                    <a:lnTo>
                      <a:pt x="493" y="4082"/>
                    </a:lnTo>
                    <a:lnTo>
                      <a:pt x="491" y="4082"/>
                    </a:lnTo>
                    <a:lnTo>
                      <a:pt x="491" y="4080"/>
                    </a:lnTo>
                    <a:lnTo>
                      <a:pt x="490" y="4080"/>
                    </a:lnTo>
                    <a:lnTo>
                      <a:pt x="490" y="4078"/>
                    </a:lnTo>
                    <a:lnTo>
                      <a:pt x="488" y="4078"/>
                    </a:lnTo>
                    <a:lnTo>
                      <a:pt x="488" y="4075"/>
                    </a:lnTo>
                    <a:lnTo>
                      <a:pt x="486" y="4075"/>
                    </a:lnTo>
                    <a:lnTo>
                      <a:pt x="486" y="4073"/>
                    </a:lnTo>
                    <a:lnTo>
                      <a:pt x="485" y="4073"/>
                    </a:lnTo>
                    <a:lnTo>
                      <a:pt x="485" y="4072"/>
                    </a:lnTo>
                    <a:lnTo>
                      <a:pt x="483" y="4072"/>
                    </a:lnTo>
                    <a:lnTo>
                      <a:pt x="483" y="4068"/>
                    </a:lnTo>
                    <a:lnTo>
                      <a:pt x="481" y="4068"/>
                    </a:lnTo>
                    <a:lnTo>
                      <a:pt x="481" y="4067"/>
                    </a:lnTo>
                    <a:lnTo>
                      <a:pt x="480" y="4067"/>
                    </a:lnTo>
                    <a:lnTo>
                      <a:pt x="480" y="4065"/>
                    </a:lnTo>
                    <a:lnTo>
                      <a:pt x="478" y="4065"/>
                    </a:lnTo>
                    <a:lnTo>
                      <a:pt x="478" y="4062"/>
                    </a:lnTo>
                    <a:lnTo>
                      <a:pt x="476" y="4062"/>
                    </a:lnTo>
                    <a:lnTo>
                      <a:pt x="476" y="4060"/>
                    </a:lnTo>
                    <a:lnTo>
                      <a:pt x="475" y="4060"/>
                    </a:lnTo>
                    <a:lnTo>
                      <a:pt x="475" y="4058"/>
                    </a:lnTo>
                    <a:lnTo>
                      <a:pt x="473" y="4058"/>
                    </a:lnTo>
                    <a:lnTo>
                      <a:pt x="473" y="4055"/>
                    </a:lnTo>
                    <a:lnTo>
                      <a:pt x="471" y="4055"/>
                    </a:lnTo>
                    <a:lnTo>
                      <a:pt x="471" y="4053"/>
                    </a:lnTo>
                    <a:lnTo>
                      <a:pt x="470" y="4053"/>
                    </a:lnTo>
                    <a:lnTo>
                      <a:pt x="470" y="4052"/>
                    </a:lnTo>
                    <a:lnTo>
                      <a:pt x="468" y="4052"/>
                    </a:lnTo>
                    <a:lnTo>
                      <a:pt x="468" y="4048"/>
                    </a:lnTo>
                    <a:lnTo>
                      <a:pt x="466" y="4048"/>
                    </a:lnTo>
                    <a:lnTo>
                      <a:pt x="466" y="4047"/>
                    </a:lnTo>
                    <a:lnTo>
                      <a:pt x="465" y="4047"/>
                    </a:lnTo>
                    <a:lnTo>
                      <a:pt x="465" y="4045"/>
                    </a:lnTo>
                    <a:lnTo>
                      <a:pt x="463" y="4045"/>
                    </a:lnTo>
                    <a:lnTo>
                      <a:pt x="463" y="4042"/>
                    </a:lnTo>
                    <a:lnTo>
                      <a:pt x="461" y="4042"/>
                    </a:lnTo>
                    <a:lnTo>
                      <a:pt x="461" y="4040"/>
                    </a:lnTo>
                    <a:lnTo>
                      <a:pt x="460" y="4040"/>
                    </a:lnTo>
                    <a:lnTo>
                      <a:pt x="460" y="4038"/>
                    </a:lnTo>
                    <a:lnTo>
                      <a:pt x="458" y="4038"/>
                    </a:lnTo>
                    <a:lnTo>
                      <a:pt x="458" y="4035"/>
                    </a:lnTo>
                    <a:lnTo>
                      <a:pt x="456" y="4035"/>
                    </a:lnTo>
                    <a:lnTo>
                      <a:pt x="456" y="4033"/>
                    </a:lnTo>
                    <a:lnTo>
                      <a:pt x="455" y="4033"/>
                    </a:lnTo>
                    <a:lnTo>
                      <a:pt x="455" y="4032"/>
                    </a:lnTo>
                    <a:lnTo>
                      <a:pt x="453" y="4032"/>
                    </a:lnTo>
                    <a:lnTo>
                      <a:pt x="453" y="4028"/>
                    </a:lnTo>
                    <a:lnTo>
                      <a:pt x="451" y="4028"/>
                    </a:lnTo>
                    <a:lnTo>
                      <a:pt x="451" y="4027"/>
                    </a:lnTo>
                    <a:lnTo>
                      <a:pt x="450" y="4027"/>
                    </a:lnTo>
                    <a:lnTo>
                      <a:pt x="450" y="4025"/>
                    </a:lnTo>
                    <a:lnTo>
                      <a:pt x="448" y="4025"/>
                    </a:lnTo>
                    <a:lnTo>
                      <a:pt x="448" y="4022"/>
                    </a:lnTo>
                    <a:lnTo>
                      <a:pt x="446" y="4022"/>
                    </a:lnTo>
                    <a:lnTo>
                      <a:pt x="446" y="4020"/>
                    </a:lnTo>
                    <a:lnTo>
                      <a:pt x="445" y="4020"/>
                    </a:lnTo>
                    <a:lnTo>
                      <a:pt x="445" y="4018"/>
                    </a:lnTo>
                    <a:lnTo>
                      <a:pt x="443" y="4018"/>
                    </a:lnTo>
                    <a:lnTo>
                      <a:pt x="443" y="4015"/>
                    </a:lnTo>
                    <a:lnTo>
                      <a:pt x="441" y="4015"/>
                    </a:lnTo>
                    <a:lnTo>
                      <a:pt x="441" y="4013"/>
                    </a:lnTo>
                    <a:lnTo>
                      <a:pt x="440" y="4013"/>
                    </a:lnTo>
                    <a:lnTo>
                      <a:pt x="440" y="4010"/>
                    </a:lnTo>
                    <a:lnTo>
                      <a:pt x="438" y="4010"/>
                    </a:lnTo>
                    <a:lnTo>
                      <a:pt x="438" y="4008"/>
                    </a:lnTo>
                    <a:lnTo>
                      <a:pt x="436" y="4008"/>
                    </a:lnTo>
                    <a:lnTo>
                      <a:pt x="436" y="4007"/>
                    </a:lnTo>
                    <a:lnTo>
                      <a:pt x="435" y="4007"/>
                    </a:lnTo>
                    <a:lnTo>
                      <a:pt x="435" y="4003"/>
                    </a:lnTo>
                    <a:lnTo>
                      <a:pt x="433" y="4003"/>
                    </a:lnTo>
                    <a:lnTo>
                      <a:pt x="433" y="4002"/>
                    </a:lnTo>
                    <a:lnTo>
                      <a:pt x="431" y="4002"/>
                    </a:lnTo>
                    <a:lnTo>
                      <a:pt x="431" y="3998"/>
                    </a:lnTo>
                    <a:lnTo>
                      <a:pt x="430" y="3998"/>
                    </a:lnTo>
                    <a:lnTo>
                      <a:pt x="430" y="3997"/>
                    </a:lnTo>
                    <a:lnTo>
                      <a:pt x="428" y="3997"/>
                    </a:lnTo>
                    <a:lnTo>
                      <a:pt x="428" y="3993"/>
                    </a:lnTo>
                    <a:lnTo>
                      <a:pt x="426" y="3993"/>
                    </a:lnTo>
                    <a:lnTo>
                      <a:pt x="426" y="3992"/>
                    </a:lnTo>
                    <a:lnTo>
                      <a:pt x="425" y="3992"/>
                    </a:lnTo>
                    <a:lnTo>
                      <a:pt x="425" y="3988"/>
                    </a:lnTo>
                    <a:lnTo>
                      <a:pt x="423" y="3988"/>
                    </a:lnTo>
                    <a:lnTo>
                      <a:pt x="423" y="3987"/>
                    </a:lnTo>
                    <a:lnTo>
                      <a:pt x="421" y="3987"/>
                    </a:lnTo>
                    <a:lnTo>
                      <a:pt x="421" y="3983"/>
                    </a:lnTo>
                    <a:lnTo>
                      <a:pt x="420" y="3983"/>
                    </a:lnTo>
                    <a:lnTo>
                      <a:pt x="420" y="3982"/>
                    </a:lnTo>
                    <a:lnTo>
                      <a:pt x="418" y="3982"/>
                    </a:lnTo>
                    <a:lnTo>
                      <a:pt x="418" y="3978"/>
                    </a:lnTo>
                    <a:lnTo>
                      <a:pt x="416" y="3978"/>
                    </a:lnTo>
                    <a:lnTo>
                      <a:pt x="416" y="3977"/>
                    </a:lnTo>
                    <a:lnTo>
                      <a:pt x="415" y="3977"/>
                    </a:lnTo>
                    <a:lnTo>
                      <a:pt x="415" y="3973"/>
                    </a:lnTo>
                    <a:lnTo>
                      <a:pt x="413" y="3973"/>
                    </a:lnTo>
                    <a:lnTo>
                      <a:pt x="413" y="3972"/>
                    </a:lnTo>
                    <a:lnTo>
                      <a:pt x="411" y="3972"/>
                    </a:lnTo>
                    <a:lnTo>
                      <a:pt x="411" y="3968"/>
                    </a:lnTo>
                    <a:lnTo>
                      <a:pt x="410" y="3968"/>
                    </a:lnTo>
                    <a:lnTo>
                      <a:pt x="410" y="3967"/>
                    </a:lnTo>
                    <a:lnTo>
                      <a:pt x="408" y="3967"/>
                    </a:lnTo>
                    <a:lnTo>
                      <a:pt x="408" y="3963"/>
                    </a:lnTo>
                    <a:lnTo>
                      <a:pt x="406" y="3963"/>
                    </a:lnTo>
                    <a:lnTo>
                      <a:pt x="406" y="3962"/>
                    </a:lnTo>
                    <a:lnTo>
                      <a:pt x="405" y="3962"/>
                    </a:lnTo>
                    <a:lnTo>
                      <a:pt x="405" y="3958"/>
                    </a:lnTo>
                    <a:lnTo>
                      <a:pt x="403" y="3958"/>
                    </a:lnTo>
                    <a:lnTo>
                      <a:pt x="403" y="3957"/>
                    </a:lnTo>
                    <a:lnTo>
                      <a:pt x="401" y="3957"/>
                    </a:lnTo>
                    <a:lnTo>
                      <a:pt x="401" y="3953"/>
                    </a:lnTo>
                    <a:lnTo>
                      <a:pt x="400" y="3953"/>
                    </a:lnTo>
                    <a:lnTo>
                      <a:pt x="400" y="3952"/>
                    </a:lnTo>
                    <a:lnTo>
                      <a:pt x="398" y="3952"/>
                    </a:lnTo>
                    <a:lnTo>
                      <a:pt x="398" y="3948"/>
                    </a:lnTo>
                    <a:lnTo>
                      <a:pt x="396" y="3948"/>
                    </a:lnTo>
                    <a:lnTo>
                      <a:pt x="396" y="3947"/>
                    </a:lnTo>
                    <a:lnTo>
                      <a:pt x="395" y="3947"/>
                    </a:lnTo>
                    <a:lnTo>
                      <a:pt x="395" y="3943"/>
                    </a:lnTo>
                    <a:lnTo>
                      <a:pt x="393" y="3943"/>
                    </a:lnTo>
                    <a:lnTo>
                      <a:pt x="393" y="3942"/>
                    </a:lnTo>
                    <a:lnTo>
                      <a:pt x="391" y="3942"/>
                    </a:lnTo>
                    <a:lnTo>
                      <a:pt x="391" y="3938"/>
                    </a:lnTo>
                    <a:lnTo>
                      <a:pt x="390" y="3938"/>
                    </a:lnTo>
                    <a:lnTo>
                      <a:pt x="390" y="3937"/>
                    </a:lnTo>
                    <a:lnTo>
                      <a:pt x="388" y="3937"/>
                    </a:lnTo>
                    <a:lnTo>
                      <a:pt x="388" y="3933"/>
                    </a:lnTo>
                    <a:lnTo>
                      <a:pt x="386" y="3933"/>
                    </a:lnTo>
                    <a:lnTo>
                      <a:pt x="386" y="3932"/>
                    </a:lnTo>
                    <a:lnTo>
                      <a:pt x="385" y="3932"/>
                    </a:lnTo>
                    <a:lnTo>
                      <a:pt x="385" y="3928"/>
                    </a:lnTo>
                    <a:lnTo>
                      <a:pt x="383" y="3928"/>
                    </a:lnTo>
                    <a:lnTo>
                      <a:pt x="383" y="3927"/>
                    </a:lnTo>
                    <a:lnTo>
                      <a:pt x="381" y="3927"/>
                    </a:lnTo>
                    <a:lnTo>
                      <a:pt x="381" y="3923"/>
                    </a:lnTo>
                    <a:lnTo>
                      <a:pt x="380" y="3923"/>
                    </a:lnTo>
                    <a:lnTo>
                      <a:pt x="380" y="3922"/>
                    </a:lnTo>
                    <a:lnTo>
                      <a:pt x="378" y="3922"/>
                    </a:lnTo>
                    <a:lnTo>
                      <a:pt x="378" y="3918"/>
                    </a:lnTo>
                    <a:lnTo>
                      <a:pt x="376" y="3918"/>
                    </a:lnTo>
                    <a:lnTo>
                      <a:pt x="376" y="3917"/>
                    </a:lnTo>
                    <a:lnTo>
                      <a:pt x="375" y="3917"/>
                    </a:lnTo>
                    <a:lnTo>
                      <a:pt x="375" y="3913"/>
                    </a:lnTo>
                    <a:lnTo>
                      <a:pt x="373" y="3913"/>
                    </a:lnTo>
                    <a:lnTo>
                      <a:pt x="373" y="3912"/>
                    </a:lnTo>
                    <a:lnTo>
                      <a:pt x="371" y="3912"/>
                    </a:lnTo>
                    <a:lnTo>
                      <a:pt x="371" y="3908"/>
                    </a:lnTo>
                    <a:lnTo>
                      <a:pt x="370" y="3908"/>
                    </a:lnTo>
                    <a:lnTo>
                      <a:pt x="370" y="3907"/>
                    </a:lnTo>
                    <a:lnTo>
                      <a:pt x="368" y="3907"/>
                    </a:lnTo>
                    <a:lnTo>
                      <a:pt x="368" y="3903"/>
                    </a:lnTo>
                    <a:lnTo>
                      <a:pt x="366" y="3903"/>
                    </a:lnTo>
                    <a:lnTo>
                      <a:pt x="366" y="3900"/>
                    </a:lnTo>
                    <a:lnTo>
                      <a:pt x="365" y="3900"/>
                    </a:lnTo>
                    <a:lnTo>
                      <a:pt x="365" y="3898"/>
                    </a:lnTo>
                    <a:lnTo>
                      <a:pt x="363" y="3898"/>
                    </a:lnTo>
                    <a:lnTo>
                      <a:pt x="363" y="3895"/>
                    </a:lnTo>
                    <a:lnTo>
                      <a:pt x="361" y="3895"/>
                    </a:lnTo>
                    <a:lnTo>
                      <a:pt x="361" y="3892"/>
                    </a:lnTo>
                    <a:lnTo>
                      <a:pt x="360" y="3892"/>
                    </a:lnTo>
                    <a:lnTo>
                      <a:pt x="360" y="3890"/>
                    </a:lnTo>
                    <a:lnTo>
                      <a:pt x="358" y="3890"/>
                    </a:lnTo>
                    <a:lnTo>
                      <a:pt x="358" y="3887"/>
                    </a:lnTo>
                    <a:lnTo>
                      <a:pt x="356" y="3887"/>
                    </a:lnTo>
                    <a:lnTo>
                      <a:pt x="356" y="3883"/>
                    </a:lnTo>
                    <a:lnTo>
                      <a:pt x="355" y="3883"/>
                    </a:lnTo>
                    <a:lnTo>
                      <a:pt x="355" y="3882"/>
                    </a:lnTo>
                    <a:lnTo>
                      <a:pt x="353" y="3882"/>
                    </a:lnTo>
                    <a:lnTo>
                      <a:pt x="353" y="3878"/>
                    </a:lnTo>
                    <a:lnTo>
                      <a:pt x="351" y="3878"/>
                    </a:lnTo>
                    <a:lnTo>
                      <a:pt x="351" y="3875"/>
                    </a:lnTo>
                    <a:lnTo>
                      <a:pt x="350" y="3875"/>
                    </a:lnTo>
                    <a:lnTo>
                      <a:pt x="350" y="3872"/>
                    </a:lnTo>
                    <a:lnTo>
                      <a:pt x="348" y="3872"/>
                    </a:lnTo>
                    <a:lnTo>
                      <a:pt x="348" y="3870"/>
                    </a:lnTo>
                    <a:lnTo>
                      <a:pt x="346" y="3870"/>
                    </a:lnTo>
                    <a:lnTo>
                      <a:pt x="346" y="3867"/>
                    </a:lnTo>
                    <a:lnTo>
                      <a:pt x="345" y="3867"/>
                    </a:lnTo>
                    <a:lnTo>
                      <a:pt x="345" y="3863"/>
                    </a:lnTo>
                    <a:lnTo>
                      <a:pt x="343" y="3863"/>
                    </a:lnTo>
                    <a:lnTo>
                      <a:pt x="343" y="3862"/>
                    </a:lnTo>
                    <a:lnTo>
                      <a:pt x="341" y="3862"/>
                    </a:lnTo>
                    <a:lnTo>
                      <a:pt x="341" y="3858"/>
                    </a:lnTo>
                    <a:lnTo>
                      <a:pt x="340" y="3858"/>
                    </a:lnTo>
                    <a:lnTo>
                      <a:pt x="340" y="3855"/>
                    </a:lnTo>
                    <a:lnTo>
                      <a:pt x="338" y="3855"/>
                    </a:lnTo>
                    <a:lnTo>
                      <a:pt x="338" y="3853"/>
                    </a:lnTo>
                    <a:lnTo>
                      <a:pt x="336" y="3853"/>
                    </a:lnTo>
                    <a:lnTo>
                      <a:pt x="336" y="3850"/>
                    </a:lnTo>
                    <a:lnTo>
                      <a:pt x="335" y="3850"/>
                    </a:lnTo>
                    <a:lnTo>
                      <a:pt x="335" y="3847"/>
                    </a:lnTo>
                    <a:lnTo>
                      <a:pt x="333" y="3847"/>
                    </a:lnTo>
                    <a:lnTo>
                      <a:pt x="333" y="3843"/>
                    </a:lnTo>
                    <a:lnTo>
                      <a:pt x="331" y="3843"/>
                    </a:lnTo>
                    <a:lnTo>
                      <a:pt x="331" y="3842"/>
                    </a:lnTo>
                    <a:lnTo>
                      <a:pt x="330" y="3842"/>
                    </a:lnTo>
                    <a:lnTo>
                      <a:pt x="330" y="3838"/>
                    </a:lnTo>
                    <a:lnTo>
                      <a:pt x="328" y="3838"/>
                    </a:lnTo>
                    <a:lnTo>
                      <a:pt x="328" y="3835"/>
                    </a:lnTo>
                    <a:lnTo>
                      <a:pt x="326" y="3835"/>
                    </a:lnTo>
                    <a:lnTo>
                      <a:pt x="326" y="3833"/>
                    </a:lnTo>
                    <a:lnTo>
                      <a:pt x="325" y="3833"/>
                    </a:lnTo>
                    <a:lnTo>
                      <a:pt x="325" y="3830"/>
                    </a:lnTo>
                    <a:lnTo>
                      <a:pt x="323" y="3830"/>
                    </a:lnTo>
                    <a:lnTo>
                      <a:pt x="323" y="3827"/>
                    </a:lnTo>
                    <a:lnTo>
                      <a:pt x="321" y="3827"/>
                    </a:lnTo>
                    <a:lnTo>
                      <a:pt x="321" y="3825"/>
                    </a:lnTo>
                    <a:lnTo>
                      <a:pt x="320" y="3825"/>
                    </a:lnTo>
                    <a:lnTo>
                      <a:pt x="320" y="3822"/>
                    </a:lnTo>
                    <a:lnTo>
                      <a:pt x="318" y="3822"/>
                    </a:lnTo>
                    <a:lnTo>
                      <a:pt x="318" y="3818"/>
                    </a:lnTo>
                    <a:lnTo>
                      <a:pt x="316" y="3818"/>
                    </a:lnTo>
                    <a:lnTo>
                      <a:pt x="316" y="3815"/>
                    </a:lnTo>
                    <a:lnTo>
                      <a:pt x="315" y="3815"/>
                    </a:lnTo>
                    <a:lnTo>
                      <a:pt x="315" y="3813"/>
                    </a:lnTo>
                    <a:lnTo>
                      <a:pt x="313" y="3813"/>
                    </a:lnTo>
                    <a:lnTo>
                      <a:pt x="313" y="3810"/>
                    </a:lnTo>
                    <a:lnTo>
                      <a:pt x="311" y="3810"/>
                    </a:lnTo>
                    <a:lnTo>
                      <a:pt x="311" y="3807"/>
                    </a:lnTo>
                    <a:lnTo>
                      <a:pt x="310" y="3807"/>
                    </a:lnTo>
                    <a:lnTo>
                      <a:pt x="310" y="3803"/>
                    </a:lnTo>
                    <a:lnTo>
                      <a:pt x="308" y="3803"/>
                    </a:lnTo>
                    <a:lnTo>
                      <a:pt x="308" y="3802"/>
                    </a:lnTo>
                    <a:lnTo>
                      <a:pt x="306" y="3802"/>
                    </a:lnTo>
                    <a:lnTo>
                      <a:pt x="306" y="3798"/>
                    </a:lnTo>
                    <a:lnTo>
                      <a:pt x="305" y="3798"/>
                    </a:lnTo>
                    <a:lnTo>
                      <a:pt x="305" y="3795"/>
                    </a:lnTo>
                    <a:lnTo>
                      <a:pt x="303" y="3795"/>
                    </a:lnTo>
                    <a:lnTo>
                      <a:pt x="303" y="3792"/>
                    </a:lnTo>
                    <a:lnTo>
                      <a:pt x="301" y="3792"/>
                    </a:lnTo>
                    <a:lnTo>
                      <a:pt x="301" y="3788"/>
                    </a:lnTo>
                    <a:lnTo>
                      <a:pt x="300" y="3788"/>
                    </a:lnTo>
                    <a:lnTo>
                      <a:pt x="300" y="3785"/>
                    </a:lnTo>
                    <a:lnTo>
                      <a:pt x="298" y="3785"/>
                    </a:lnTo>
                    <a:lnTo>
                      <a:pt x="298" y="3782"/>
                    </a:lnTo>
                    <a:lnTo>
                      <a:pt x="296" y="3782"/>
                    </a:lnTo>
                    <a:lnTo>
                      <a:pt x="296" y="3778"/>
                    </a:lnTo>
                    <a:lnTo>
                      <a:pt x="295" y="3778"/>
                    </a:lnTo>
                    <a:lnTo>
                      <a:pt x="295" y="3775"/>
                    </a:lnTo>
                    <a:lnTo>
                      <a:pt x="293" y="3775"/>
                    </a:lnTo>
                    <a:lnTo>
                      <a:pt x="293" y="3772"/>
                    </a:lnTo>
                    <a:lnTo>
                      <a:pt x="291" y="3772"/>
                    </a:lnTo>
                    <a:lnTo>
                      <a:pt x="291" y="3768"/>
                    </a:lnTo>
                    <a:lnTo>
                      <a:pt x="290" y="3768"/>
                    </a:lnTo>
                    <a:lnTo>
                      <a:pt x="290" y="3767"/>
                    </a:lnTo>
                    <a:lnTo>
                      <a:pt x="288" y="3767"/>
                    </a:lnTo>
                    <a:lnTo>
                      <a:pt x="288" y="3763"/>
                    </a:lnTo>
                    <a:lnTo>
                      <a:pt x="286" y="3763"/>
                    </a:lnTo>
                    <a:lnTo>
                      <a:pt x="286" y="3760"/>
                    </a:lnTo>
                    <a:lnTo>
                      <a:pt x="285" y="3760"/>
                    </a:lnTo>
                    <a:lnTo>
                      <a:pt x="285" y="3757"/>
                    </a:lnTo>
                    <a:lnTo>
                      <a:pt x="283" y="3757"/>
                    </a:lnTo>
                    <a:lnTo>
                      <a:pt x="283" y="3753"/>
                    </a:lnTo>
                    <a:lnTo>
                      <a:pt x="281" y="3753"/>
                    </a:lnTo>
                    <a:lnTo>
                      <a:pt x="281" y="3750"/>
                    </a:lnTo>
                    <a:lnTo>
                      <a:pt x="280" y="3750"/>
                    </a:lnTo>
                    <a:lnTo>
                      <a:pt x="280" y="3747"/>
                    </a:lnTo>
                    <a:lnTo>
                      <a:pt x="278" y="3747"/>
                    </a:lnTo>
                    <a:lnTo>
                      <a:pt x="278" y="3743"/>
                    </a:lnTo>
                    <a:lnTo>
                      <a:pt x="276" y="3743"/>
                    </a:lnTo>
                    <a:lnTo>
                      <a:pt x="276" y="3740"/>
                    </a:lnTo>
                    <a:lnTo>
                      <a:pt x="275" y="3740"/>
                    </a:lnTo>
                    <a:lnTo>
                      <a:pt x="275" y="3737"/>
                    </a:lnTo>
                    <a:lnTo>
                      <a:pt x="273" y="3737"/>
                    </a:lnTo>
                    <a:lnTo>
                      <a:pt x="273" y="3733"/>
                    </a:lnTo>
                    <a:lnTo>
                      <a:pt x="271" y="3733"/>
                    </a:lnTo>
                    <a:lnTo>
                      <a:pt x="271" y="3730"/>
                    </a:lnTo>
                    <a:lnTo>
                      <a:pt x="270" y="3730"/>
                    </a:lnTo>
                    <a:lnTo>
                      <a:pt x="270" y="3727"/>
                    </a:lnTo>
                    <a:lnTo>
                      <a:pt x="268" y="3727"/>
                    </a:lnTo>
                    <a:lnTo>
                      <a:pt x="268" y="3723"/>
                    </a:lnTo>
                    <a:lnTo>
                      <a:pt x="266" y="3723"/>
                    </a:lnTo>
                    <a:lnTo>
                      <a:pt x="266" y="3720"/>
                    </a:lnTo>
                    <a:lnTo>
                      <a:pt x="265" y="3720"/>
                    </a:lnTo>
                    <a:lnTo>
                      <a:pt x="265" y="3717"/>
                    </a:lnTo>
                    <a:lnTo>
                      <a:pt x="263" y="3717"/>
                    </a:lnTo>
                    <a:lnTo>
                      <a:pt x="263" y="3713"/>
                    </a:lnTo>
                    <a:lnTo>
                      <a:pt x="261" y="3713"/>
                    </a:lnTo>
                    <a:lnTo>
                      <a:pt x="261" y="3710"/>
                    </a:lnTo>
                    <a:lnTo>
                      <a:pt x="260" y="3710"/>
                    </a:lnTo>
                    <a:lnTo>
                      <a:pt x="260" y="3708"/>
                    </a:lnTo>
                    <a:lnTo>
                      <a:pt x="258" y="3708"/>
                    </a:lnTo>
                    <a:lnTo>
                      <a:pt x="258" y="3705"/>
                    </a:lnTo>
                    <a:lnTo>
                      <a:pt x="256" y="3705"/>
                    </a:lnTo>
                    <a:lnTo>
                      <a:pt x="256" y="3702"/>
                    </a:lnTo>
                    <a:lnTo>
                      <a:pt x="255" y="3702"/>
                    </a:lnTo>
                    <a:lnTo>
                      <a:pt x="255" y="3698"/>
                    </a:lnTo>
                    <a:lnTo>
                      <a:pt x="253" y="3698"/>
                    </a:lnTo>
                    <a:lnTo>
                      <a:pt x="253" y="3693"/>
                    </a:lnTo>
                    <a:lnTo>
                      <a:pt x="251" y="3693"/>
                    </a:lnTo>
                    <a:lnTo>
                      <a:pt x="251" y="3690"/>
                    </a:lnTo>
                    <a:lnTo>
                      <a:pt x="250" y="3690"/>
                    </a:lnTo>
                    <a:lnTo>
                      <a:pt x="250" y="3687"/>
                    </a:lnTo>
                    <a:lnTo>
                      <a:pt x="248" y="3687"/>
                    </a:lnTo>
                    <a:lnTo>
                      <a:pt x="248" y="3683"/>
                    </a:lnTo>
                    <a:lnTo>
                      <a:pt x="246" y="3683"/>
                    </a:lnTo>
                    <a:lnTo>
                      <a:pt x="246" y="3680"/>
                    </a:lnTo>
                    <a:lnTo>
                      <a:pt x="245" y="3680"/>
                    </a:lnTo>
                    <a:lnTo>
                      <a:pt x="245" y="3675"/>
                    </a:lnTo>
                    <a:lnTo>
                      <a:pt x="243" y="3675"/>
                    </a:lnTo>
                    <a:lnTo>
                      <a:pt x="243" y="3672"/>
                    </a:lnTo>
                    <a:lnTo>
                      <a:pt x="241" y="3672"/>
                    </a:lnTo>
                    <a:lnTo>
                      <a:pt x="241" y="3668"/>
                    </a:lnTo>
                    <a:lnTo>
                      <a:pt x="240" y="3668"/>
                    </a:lnTo>
                    <a:lnTo>
                      <a:pt x="240" y="3665"/>
                    </a:lnTo>
                    <a:lnTo>
                      <a:pt x="238" y="3665"/>
                    </a:lnTo>
                    <a:lnTo>
                      <a:pt x="238" y="3660"/>
                    </a:lnTo>
                    <a:lnTo>
                      <a:pt x="236" y="3660"/>
                    </a:lnTo>
                    <a:lnTo>
                      <a:pt x="236" y="3657"/>
                    </a:lnTo>
                    <a:lnTo>
                      <a:pt x="235" y="3657"/>
                    </a:lnTo>
                    <a:lnTo>
                      <a:pt x="235" y="3653"/>
                    </a:lnTo>
                    <a:lnTo>
                      <a:pt x="233" y="3653"/>
                    </a:lnTo>
                    <a:lnTo>
                      <a:pt x="233" y="3650"/>
                    </a:lnTo>
                    <a:lnTo>
                      <a:pt x="231" y="3650"/>
                    </a:lnTo>
                    <a:lnTo>
                      <a:pt x="231" y="3645"/>
                    </a:lnTo>
                    <a:lnTo>
                      <a:pt x="230" y="3645"/>
                    </a:lnTo>
                    <a:lnTo>
                      <a:pt x="230" y="3642"/>
                    </a:lnTo>
                    <a:lnTo>
                      <a:pt x="228" y="3642"/>
                    </a:lnTo>
                    <a:lnTo>
                      <a:pt x="228" y="3638"/>
                    </a:lnTo>
                    <a:lnTo>
                      <a:pt x="226" y="3638"/>
                    </a:lnTo>
                    <a:lnTo>
                      <a:pt x="226" y="3635"/>
                    </a:lnTo>
                    <a:lnTo>
                      <a:pt x="225" y="3635"/>
                    </a:lnTo>
                    <a:lnTo>
                      <a:pt x="225" y="3630"/>
                    </a:lnTo>
                    <a:lnTo>
                      <a:pt x="223" y="3630"/>
                    </a:lnTo>
                    <a:lnTo>
                      <a:pt x="223" y="3627"/>
                    </a:lnTo>
                    <a:lnTo>
                      <a:pt x="221" y="3627"/>
                    </a:lnTo>
                    <a:lnTo>
                      <a:pt x="221" y="3623"/>
                    </a:lnTo>
                    <a:lnTo>
                      <a:pt x="220" y="3623"/>
                    </a:lnTo>
                    <a:lnTo>
                      <a:pt x="220" y="3620"/>
                    </a:lnTo>
                    <a:lnTo>
                      <a:pt x="218" y="3620"/>
                    </a:lnTo>
                    <a:lnTo>
                      <a:pt x="218" y="3615"/>
                    </a:lnTo>
                    <a:lnTo>
                      <a:pt x="216" y="3615"/>
                    </a:lnTo>
                    <a:lnTo>
                      <a:pt x="216" y="3612"/>
                    </a:lnTo>
                    <a:lnTo>
                      <a:pt x="215" y="3612"/>
                    </a:lnTo>
                    <a:lnTo>
                      <a:pt x="215" y="3608"/>
                    </a:lnTo>
                    <a:lnTo>
                      <a:pt x="213" y="3608"/>
                    </a:lnTo>
                    <a:lnTo>
                      <a:pt x="213" y="3605"/>
                    </a:lnTo>
                    <a:lnTo>
                      <a:pt x="211" y="3605"/>
                    </a:lnTo>
                    <a:lnTo>
                      <a:pt x="211" y="3600"/>
                    </a:lnTo>
                    <a:lnTo>
                      <a:pt x="210" y="3600"/>
                    </a:lnTo>
                    <a:lnTo>
                      <a:pt x="210" y="3597"/>
                    </a:lnTo>
                    <a:lnTo>
                      <a:pt x="208" y="3597"/>
                    </a:lnTo>
                    <a:lnTo>
                      <a:pt x="208" y="3593"/>
                    </a:lnTo>
                    <a:lnTo>
                      <a:pt x="206" y="3593"/>
                    </a:lnTo>
                    <a:lnTo>
                      <a:pt x="206" y="3590"/>
                    </a:lnTo>
                    <a:lnTo>
                      <a:pt x="205" y="3590"/>
                    </a:lnTo>
                    <a:lnTo>
                      <a:pt x="205" y="3587"/>
                    </a:lnTo>
                    <a:lnTo>
                      <a:pt x="203" y="3587"/>
                    </a:lnTo>
                    <a:lnTo>
                      <a:pt x="203" y="3582"/>
                    </a:lnTo>
                    <a:lnTo>
                      <a:pt x="201" y="3582"/>
                    </a:lnTo>
                    <a:lnTo>
                      <a:pt x="201" y="3577"/>
                    </a:lnTo>
                    <a:lnTo>
                      <a:pt x="200" y="3577"/>
                    </a:lnTo>
                    <a:lnTo>
                      <a:pt x="200" y="3573"/>
                    </a:lnTo>
                    <a:lnTo>
                      <a:pt x="198" y="3573"/>
                    </a:lnTo>
                    <a:lnTo>
                      <a:pt x="198" y="3568"/>
                    </a:lnTo>
                    <a:lnTo>
                      <a:pt x="196" y="3568"/>
                    </a:lnTo>
                    <a:lnTo>
                      <a:pt x="196" y="3563"/>
                    </a:lnTo>
                    <a:lnTo>
                      <a:pt x="195" y="3563"/>
                    </a:lnTo>
                    <a:lnTo>
                      <a:pt x="195" y="3560"/>
                    </a:lnTo>
                    <a:lnTo>
                      <a:pt x="193" y="3560"/>
                    </a:lnTo>
                    <a:lnTo>
                      <a:pt x="193" y="3555"/>
                    </a:lnTo>
                    <a:lnTo>
                      <a:pt x="191" y="3555"/>
                    </a:lnTo>
                    <a:lnTo>
                      <a:pt x="191" y="3550"/>
                    </a:lnTo>
                    <a:lnTo>
                      <a:pt x="190" y="3550"/>
                    </a:lnTo>
                    <a:lnTo>
                      <a:pt x="190" y="3547"/>
                    </a:lnTo>
                    <a:lnTo>
                      <a:pt x="188" y="3547"/>
                    </a:lnTo>
                    <a:lnTo>
                      <a:pt x="188" y="3542"/>
                    </a:lnTo>
                    <a:lnTo>
                      <a:pt x="186" y="3542"/>
                    </a:lnTo>
                    <a:lnTo>
                      <a:pt x="186" y="3537"/>
                    </a:lnTo>
                    <a:lnTo>
                      <a:pt x="185" y="3537"/>
                    </a:lnTo>
                    <a:lnTo>
                      <a:pt x="185" y="3533"/>
                    </a:lnTo>
                    <a:lnTo>
                      <a:pt x="183" y="3533"/>
                    </a:lnTo>
                    <a:lnTo>
                      <a:pt x="183" y="3528"/>
                    </a:lnTo>
                    <a:lnTo>
                      <a:pt x="181" y="3528"/>
                    </a:lnTo>
                    <a:lnTo>
                      <a:pt x="181" y="3525"/>
                    </a:lnTo>
                    <a:lnTo>
                      <a:pt x="180" y="3525"/>
                    </a:lnTo>
                    <a:lnTo>
                      <a:pt x="180" y="3520"/>
                    </a:lnTo>
                    <a:lnTo>
                      <a:pt x="178" y="3520"/>
                    </a:lnTo>
                    <a:lnTo>
                      <a:pt x="178" y="3515"/>
                    </a:lnTo>
                    <a:lnTo>
                      <a:pt x="176" y="3515"/>
                    </a:lnTo>
                    <a:lnTo>
                      <a:pt x="176" y="3512"/>
                    </a:lnTo>
                    <a:lnTo>
                      <a:pt x="175" y="3512"/>
                    </a:lnTo>
                    <a:lnTo>
                      <a:pt x="175" y="3507"/>
                    </a:lnTo>
                    <a:lnTo>
                      <a:pt x="173" y="3507"/>
                    </a:lnTo>
                    <a:lnTo>
                      <a:pt x="173" y="3502"/>
                    </a:lnTo>
                    <a:lnTo>
                      <a:pt x="171" y="3502"/>
                    </a:lnTo>
                    <a:lnTo>
                      <a:pt x="171" y="3498"/>
                    </a:lnTo>
                    <a:lnTo>
                      <a:pt x="170" y="3498"/>
                    </a:lnTo>
                    <a:lnTo>
                      <a:pt x="170" y="3493"/>
                    </a:lnTo>
                    <a:lnTo>
                      <a:pt x="168" y="3493"/>
                    </a:lnTo>
                    <a:lnTo>
                      <a:pt x="168" y="3488"/>
                    </a:lnTo>
                    <a:lnTo>
                      <a:pt x="166" y="3488"/>
                    </a:lnTo>
                    <a:lnTo>
                      <a:pt x="166" y="3485"/>
                    </a:lnTo>
                    <a:lnTo>
                      <a:pt x="165" y="3485"/>
                    </a:lnTo>
                    <a:lnTo>
                      <a:pt x="165" y="3480"/>
                    </a:lnTo>
                    <a:lnTo>
                      <a:pt x="163" y="3480"/>
                    </a:lnTo>
                    <a:lnTo>
                      <a:pt x="163" y="3475"/>
                    </a:lnTo>
                    <a:lnTo>
                      <a:pt x="161" y="3475"/>
                    </a:lnTo>
                    <a:lnTo>
                      <a:pt x="161" y="3472"/>
                    </a:lnTo>
                    <a:lnTo>
                      <a:pt x="160" y="3472"/>
                    </a:lnTo>
                    <a:lnTo>
                      <a:pt x="160" y="3467"/>
                    </a:lnTo>
                    <a:lnTo>
                      <a:pt x="158" y="3467"/>
                    </a:lnTo>
                    <a:lnTo>
                      <a:pt x="158" y="3460"/>
                    </a:lnTo>
                    <a:lnTo>
                      <a:pt x="156" y="3460"/>
                    </a:lnTo>
                    <a:lnTo>
                      <a:pt x="156" y="3455"/>
                    </a:lnTo>
                    <a:lnTo>
                      <a:pt x="155" y="3455"/>
                    </a:lnTo>
                    <a:lnTo>
                      <a:pt x="155" y="3450"/>
                    </a:lnTo>
                    <a:lnTo>
                      <a:pt x="153" y="3450"/>
                    </a:lnTo>
                    <a:lnTo>
                      <a:pt x="153" y="3445"/>
                    </a:lnTo>
                    <a:lnTo>
                      <a:pt x="151" y="3445"/>
                    </a:lnTo>
                    <a:lnTo>
                      <a:pt x="151" y="3440"/>
                    </a:lnTo>
                    <a:lnTo>
                      <a:pt x="150" y="3440"/>
                    </a:lnTo>
                    <a:lnTo>
                      <a:pt x="150" y="3435"/>
                    </a:lnTo>
                    <a:lnTo>
                      <a:pt x="148" y="3435"/>
                    </a:lnTo>
                    <a:lnTo>
                      <a:pt x="148" y="3428"/>
                    </a:lnTo>
                    <a:lnTo>
                      <a:pt x="146" y="3428"/>
                    </a:lnTo>
                    <a:lnTo>
                      <a:pt x="146" y="3423"/>
                    </a:lnTo>
                    <a:lnTo>
                      <a:pt x="145" y="3423"/>
                    </a:lnTo>
                    <a:lnTo>
                      <a:pt x="145" y="3418"/>
                    </a:lnTo>
                    <a:lnTo>
                      <a:pt x="143" y="3418"/>
                    </a:lnTo>
                    <a:lnTo>
                      <a:pt x="143" y="3413"/>
                    </a:lnTo>
                    <a:lnTo>
                      <a:pt x="141" y="3413"/>
                    </a:lnTo>
                    <a:lnTo>
                      <a:pt x="141" y="3408"/>
                    </a:lnTo>
                    <a:lnTo>
                      <a:pt x="140" y="3408"/>
                    </a:lnTo>
                    <a:lnTo>
                      <a:pt x="140" y="3402"/>
                    </a:lnTo>
                    <a:lnTo>
                      <a:pt x="138" y="3402"/>
                    </a:lnTo>
                    <a:lnTo>
                      <a:pt x="138" y="3397"/>
                    </a:lnTo>
                    <a:lnTo>
                      <a:pt x="136" y="3397"/>
                    </a:lnTo>
                    <a:lnTo>
                      <a:pt x="136" y="3392"/>
                    </a:lnTo>
                    <a:lnTo>
                      <a:pt x="135" y="3392"/>
                    </a:lnTo>
                    <a:lnTo>
                      <a:pt x="135" y="3387"/>
                    </a:lnTo>
                    <a:lnTo>
                      <a:pt x="133" y="3387"/>
                    </a:lnTo>
                    <a:lnTo>
                      <a:pt x="133" y="3382"/>
                    </a:lnTo>
                    <a:lnTo>
                      <a:pt x="131" y="3382"/>
                    </a:lnTo>
                    <a:lnTo>
                      <a:pt x="131" y="3377"/>
                    </a:lnTo>
                    <a:lnTo>
                      <a:pt x="130" y="3377"/>
                    </a:lnTo>
                    <a:lnTo>
                      <a:pt x="130" y="3370"/>
                    </a:lnTo>
                    <a:lnTo>
                      <a:pt x="128" y="3370"/>
                    </a:lnTo>
                    <a:lnTo>
                      <a:pt x="128" y="3365"/>
                    </a:lnTo>
                    <a:lnTo>
                      <a:pt x="126" y="3365"/>
                    </a:lnTo>
                    <a:lnTo>
                      <a:pt x="126" y="3360"/>
                    </a:lnTo>
                    <a:lnTo>
                      <a:pt x="125" y="3360"/>
                    </a:lnTo>
                    <a:lnTo>
                      <a:pt x="125" y="3353"/>
                    </a:lnTo>
                    <a:lnTo>
                      <a:pt x="123" y="3353"/>
                    </a:lnTo>
                    <a:lnTo>
                      <a:pt x="123" y="3348"/>
                    </a:lnTo>
                    <a:lnTo>
                      <a:pt x="121" y="3348"/>
                    </a:lnTo>
                    <a:lnTo>
                      <a:pt x="121" y="3342"/>
                    </a:lnTo>
                    <a:lnTo>
                      <a:pt x="120" y="3342"/>
                    </a:lnTo>
                    <a:lnTo>
                      <a:pt x="120" y="3335"/>
                    </a:lnTo>
                    <a:lnTo>
                      <a:pt x="118" y="3335"/>
                    </a:lnTo>
                    <a:lnTo>
                      <a:pt x="118" y="3328"/>
                    </a:lnTo>
                    <a:lnTo>
                      <a:pt x="116" y="3328"/>
                    </a:lnTo>
                    <a:lnTo>
                      <a:pt x="116" y="3322"/>
                    </a:lnTo>
                    <a:lnTo>
                      <a:pt x="115" y="3322"/>
                    </a:lnTo>
                    <a:lnTo>
                      <a:pt x="115" y="3315"/>
                    </a:lnTo>
                    <a:lnTo>
                      <a:pt x="113" y="3315"/>
                    </a:lnTo>
                    <a:lnTo>
                      <a:pt x="113" y="3308"/>
                    </a:lnTo>
                    <a:lnTo>
                      <a:pt x="111" y="3308"/>
                    </a:lnTo>
                    <a:lnTo>
                      <a:pt x="111" y="3302"/>
                    </a:lnTo>
                    <a:lnTo>
                      <a:pt x="110" y="3302"/>
                    </a:lnTo>
                    <a:lnTo>
                      <a:pt x="110" y="3295"/>
                    </a:lnTo>
                    <a:lnTo>
                      <a:pt x="108" y="3295"/>
                    </a:lnTo>
                    <a:lnTo>
                      <a:pt x="108" y="3288"/>
                    </a:lnTo>
                    <a:lnTo>
                      <a:pt x="106" y="3288"/>
                    </a:lnTo>
                    <a:lnTo>
                      <a:pt x="106" y="3282"/>
                    </a:lnTo>
                    <a:lnTo>
                      <a:pt x="105" y="3282"/>
                    </a:lnTo>
                    <a:lnTo>
                      <a:pt x="105" y="3275"/>
                    </a:lnTo>
                    <a:lnTo>
                      <a:pt x="103" y="3275"/>
                    </a:lnTo>
                    <a:lnTo>
                      <a:pt x="103" y="3268"/>
                    </a:lnTo>
                    <a:lnTo>
                      <a:pt x="101" y="3268"/>
                    </a:lnTo>
                    <a:lnTo>
                      <a:pt x="101" y="3262"/>
                    </a:lnTo>
                    <a:lnTo>
                      <a:pt x="100" y="3262"/>
                    </a:lnTo>
                    <a:lnTo>
                      <a:pt x="100" y="3255"/>
                    </a:lnTo>
                    <a:lnTo>
                      <a:pt x="98" y="3255"/>
                    </a:lnTo>
                    <a:lnTo>
                      <a:pt x="98" y="3248"/>
                    </a:lnTo>
                    <a:lnTo>
                      <a:pt x="96" y="3248"/>
                    </a:lnTo>
                    <a:lnTo>
                      <a:pt x="96" y="3242"/>
                    </a:lnTo>
                    <a:lnTo>
                      <a:pt x="95" y="3242"/>
                    </a:lnTo>
                    <a:lnTo>
                      <a:pt x="95" y="3235"/>
                    </a:lnTo>
                    <a:lnTo>
                      <a:pt x="93" y="3235"/>
                    </a:lnTo>
                    <a:lnTo>
                      <a:pt x="93" y="3227"/>
                    </a:lnTo>
                    <a:lnTo>
                      <a:pt x="91" y="3227"/>
                    </a:lnTo>
                    <a:lnTo>
                      <a:pt x="91" y="3218"/>
                    </a:lnTo>
                    <a:lnTo>
                      <a:pt x="90" y="3218"/>
                    </a:lnTo>
                    <a:lnTo>
                      <a:pt x="90" y="3210"/>
                    </a:lnTo>
                    <a:lnTo>
                      <a:pt x="88" y="3210"/>
                    </a:lnTo>
                    <a:lnTo>
                      <a:pt x="88" y="3202"/>
                    </a:lnTo>
                    <a:lnTo>
                      <a:pt x="86" y="3202"/>
                    </a:lnTo>
                    <a:lnTo>
                      <a:pt x="86" y="3195"/>
                    </a:lnTo>
                    <a:lnTo>
                      <a:pt x="85" y="3195"/>
                    </a:lnTo>
                    <a:lnTo>
                      <a:pt x="85" y="3187"/>
                    </a:lnTo>
                    <a:lnTo>
                      <a:pt x="83" y="3187"/>
                    </a:lnTo>
                    <a:lnTo>
                      <a:pt x="83" y="3178"/>
                    </a:lnTo>
                    <a:lnTo>
                      <a:pt x="81" y="3178"/>
                    </a:lnTo>
                    <a:lnTo>
                      <a:pt x="81" y="3170"/>
                    </a:lnTo>
                    <a:lnTo>
                      <a:pt x="80" y="3170"/>
                    </a:lnTo>
                    <a:lnTo>
                      <a:pt x="80" y="3162"/>
                    </a:lnTo>
                    <a:lnTo>
                      <a:pt x="78" y="3162"/>
                    </a:lnTo>
                    <a:lnTo>
                      <a:pt x="78" y="3152"/>
                    </a:lnTo>
                    <a:lnTo>
                      <a:pt x="76" y="3152"/>
                    </a:lnTo>
                    <a:lnTo>
                      <a:pt x="76" y="3143"/>
                    </a:lnTo>
                    <a:lnTo>
                      <a:pt x="75" y="3143"/>
                    </a:lnTo>
                    <a:lnTo>
                      <a:pt x="75" y="3133"/>
                    </a:lnTo>
                    <a:lnTo>
                      <a:pt x="73" y="3133"/>
                    </a:lnTo>
                    <a:lnTo>
                      <a:pt x="73" y="3123"/>
                    </a:lnTo>
                    <a:lnTo>
                      <a:pt x="71" y="3123"/>
                    </a:lnTo>
                    <a:lnTo>
                      <a:pt x="71" y="3113"/>
                    </a:lnTo>
                    <a:lnTo>
                      <a:pt x="110" y="3113"/>
                    </a:lnTo>
                    <a:lnTo>
                      <a:pt x="110" y="3112"/>
                    </a:lnTo>
                    <a:lnTo>
                      <a:pt x="173" y="3112"/>
                    </a:lnTo>
                    <a:lnTo>
                      <a:pt x="173" y="3110"/>
                    </a:lnTo>
                    <a:lnTo>
                      <a:pt x="210" y="3110"/>
                    </a:lnTo>
                    <a:lnTo>
                      <a:pt x="210" y="3108"/>
                    </a:lnTo>
                    <a:lnTo>
                      <a:pt x="246" y="3108"/>
                    </a:lnTo>
                    <a:lnTo>
                      <a:pt x="246" y="3107"/>
                    </a:lnTo>
                    <a:lnTo>
                      <a:pt x="273" y="3107"/>
                    </a:lnTo>
                    <a:lnTo>
                      <a:pt x="273" y="3105"/>
                    </a:lnTo>
                    <a:lnTo>
                      <a:pt x="296" y="3105"/>
                    </a:lnTo>
                    <a:lnTo>
                      <a:pt x="296" y="3103"/>
                    </a:lnTo>
                    <a:lnTo>
                      <a:pt x="320" y="3103"/>
                    </a:lnTo>
                    <a:lnTo>
                      <a:pt x="320" y="3102"/>
                    </a:lnTo>
                    <a:lnTo>
                      <a:pt x="343" y="3102"/>
                    </a:lnTo>
                    <a:lnTo>
                      <a:pt x="343" y="3100"/>
                    </a:lnTo>
                    <a:lnTo>
                      <a:pt x="361" y="3100"/>
                    </a:lnTo>
                    <a:lnTo>
                      <a:pt x="361" y="3098"/>
                    </a:lnTo>
                    <a:lnTo>
                      <a:pt x="378" y="3098"/>
                    </a:lnTo>
                    <a:lnTo>
                      <a:pt x="378" y="3097"/>
                    </a:lnTo>
                    <a:lnTo>
                      <a:pt x="395" y="3097"/>
                    </a:lnTo>
                    <a:lnTo>
                      <a:pt x="395" y="3095"/>
                    </a:lnTo>
                    <a:lnTo>
                      <a:pt x="413" y="3095"/>
                    </a:lnTo>
                    <a:lnTo>
                      <a:pt x="413" y="3093"/>
                    </a:lnTo>
                    <a:lnTo>
                      <a:pt x="430" y="3093"/>
                    </a:lnTo>
                    <a:lnTo>
                      <a:pt x="430" y="3092"/>
                    </a:lnTo>
                    <a:lnTo>
                      <a:pt x="445" y="3092"/>
                    </a:lnTo>
                    <a:lnTo>
                      <a:pt x="445" y="3090"/>
                    </a:lnTo>
                    <a:lnTo>
                      <a:pt x="458" y="3090"/>
                    </a:lnTo>
                    <a:lnTo>
                      <a:pt x="458" y="3088"/>
                    </a:lnTo>
                    <a:lnTo>
                      <a:pt x="471" y="3088"/>
                    </a:lnTo>
                    <a:lnTo>
                      <a:pt x="471" y="3087"/>
                    </a:lnTo>
                    <a:lnTo>
                      <a:pt x="485" y="3087"/>
                    </a:lnTo>
                    <a:lnTo>
                      <a:pt x="485" y="3085"/>
                    </a:lnTo>
                    <a:lnTo>
                      <a:pt x="498" y="3085"/>
                    </a:lnTo>
                    <a:lnTo>
                      <a:pt x="498" y="3083"/>
                    </a:lnTo>
                    <a:lnTo>
                      <a:pt x="511" y="3083"/>
                    </a:lnTo>
                    <a:lnTo>
                      <a:pt x="511" y="3082"/>
                    </a:lnTo>
                    <a:lnTo>
                      <a:pt x="525" y="3082"/>
                    </a:lnTo>
                    <a:lnTo>
                      <a:pt x="525" y="3080"/>
                    </a:lnTo>
                    <a:lnTo>
                      <a:pt x="536" y="3080"/>
                    </a:lnTo>
                    <a:lnTo>
                      <a:pt x="536" y="3078"/>
                    </a:lnTo>
                    <a:lnTo>
                      <a:pt x="548" y="3078"/>
                    </a:lnTo>
                    <a:lnTo>
                      <a:pt x="548" y="3077"/>
                    </a:lnTo>
                    <a:lnTo>
                      <a:pt x="560" y="3077"/>
                    </a:lnTo>
                    <a:lnTo>
                      <a:pt x="560" y="3075"/>
                    </a:lnTo>
                    <a:lnTo>
                      <a:pt x="570" y="3075"/>
                    </a:lnTo>
                    <a:lnTo>
                      <a:pt x="570" y="3073"/>
                    </a:lnTo>
                    <a:lnTo>
                      <a:pt x="581" y="3073"/>
                    </a:lnTo>
                    <a:lnTo>
                      <a:pt x="581" y="3072"/>
                    </a:lnTo>
                    <a:lnTo>
                      <a:pt x="593" y="3072"/>
                    </a:lnTo>
                    <a:lnTo>
                      <a:pt x="593" y="3070"/>
                    </a:lnTo>
                    <a:lnTo>
                      <a:pt x="603" y="3070"/>
                    </a:lnTo>
                    <a:lnTo>
                      <a:pt x="603" y="3068"/>
                    </a:lnTo>
                    <a:lnTo>
                      <a:pt x="615" y="3068"/>
                    </a:lnTo>
                    <a:lnTo>
                      <a:pt x="615" y="3067"/>
                    </a:lnTo>
                    <a:lnTo>
                      <a:pt x="625" y="3067"/>
                    </a:lnTo>
                    <a:lnTo>
                      <a:pt x="625" y="3065"/>
                    </a:lnTo>
                    <a:lnTo>
                      <a:pt x="633" y="3065"/>
                    </a:lnTo>
                    <a:lnTo>
                      <a:pt x="633" y="3063"/>
                    </a:lnTo>
                    <a:lnTo>
                      <a:pt x="643" y="3063"/>
                    </a:lnTo>
                    <a:lnTo>
                      <a:pt x="643" y="3062"/>
                    </a:lnTo>
                    <a:lnTo>
                      <a:pt x="653" y="3062"/>
                    </a:lnTo>
                    <a:lnTo>
                      <a:pt x="653" y="3060"/>
                    </a:lnTo>
                    <a:lnTo>
                      <a:pt x="663" y="3060"/>
                    </a:lnTo>
                    <a:lnTo>
                      <a:pt x="663" y="3058"/>
                    </a:lnTo>
                    <a:lnTo>
                      <a:pt x="671" y="3058"/>
                    </a:lnTo>
                    <a:lnTo>
                      <a:pt x="671" y="3057"/>
                    </a:lnTo>
                    <a:lnTo>
                      <a:pt x="681" y="3057"/>
                    </a:lnTo>
                    <a:lnTo>
                      <a:pt x="681" y="3055"/>
                    </a:lnTo>
                    <a:lnTo>
                      <a:pt x="691" y="3055"/>
                    </a:lnTo>
                    <a:lnTo>
                      <a:pt x="691" y="3053"/>
                    </a:lnTo>
                    <a:lnTo>
                      <a:pt x="700" y="3053"/>
                    </a:lnTo>
                    <a:lnTo>
                      <a:pt x="700" y="3052"/>
                    </a:lnTo>
                    <a:lnTo>
                      <a:pt x="708" y="3052"/>
                    </a:lnTo>
                    <a:lnTo>
                      <a:pt x="708" y="3050"/>
                    </a:lnTo>
                    <a:lnTo>
                      <a:pt x="716" y="3050"/>
                    </a:lnTo>
                    <a:lnTo>
                      <a:pt x="716" y="3048"/>
                    </a:lnTo>
                    <a:lnTo>
                      <a:pt x="725" y="3048"/>
                    </a:lnTo>
                    <a:lnTo>
                      <a:pt x="725" y="3047"/>
                    </a:lnTo>
                    <a:lnTo>
                      <a:pt x="733" y="3047"/>
                    </a:lnTo>
                    <a:lnTo>
                      <a:pt x="733" y="3045"/>
                    </a:lnTo>
                    <a:lnTo>
                      <a:pt x="741" y="3045"/>
                    </a:lnTo>
                    <a:lnTo>
                      <a:pt x="741" y="3043"/>
                    </a:lnTo>
                    <a:lnTo>
                      <a:pt x="750" y="3043"/>
                    </a:lnTo>
                    <a:lnTo>
                      <a:pt x="750" y="3042"/>
                    </a:lnTo>
                    <a:lnTo>
                      <a:pt x="758" y="3042"/>
                    </a:lnTo>
                    <a:lnTo>
                      <a:pt x="758" y="3040"/>
                    </a:lnTo>
                    <a:lnTo>
                      <a:pt x="768" y="3040"/>
                    </a:lnTo>
                    <a:lnTo>
                      <a:pt x="768" y="3038"/>
                    </a:lnTo>
                    <a:lnTo>
                      <a:pt x="776" y="3038"/>
                    </a:lnTo>
                    <a:lnTo>
                      <a:pt x="776" y="3037"/>
                    </a:lnTo>
                    <a:lnTo>
                      <a:pt x="785" y="3037"/>
                    </a:lnTo>
                    <a:lnTo>
                      <a:pt x="785" y="3035"/>
                    </a:lnTo>
                    <a:lnTo>
                      <a:pt x="791" y="3035"/>
                    </a:lnTo>
                    <a:lnTo>
                      <a:pt x="791" y="3033"/>
                    </a:lnTo>
                    <a:lnTo>
                      <a:pt x="798" y="3033"/>
                    </a:lnTo>
                    <a:lnTo>
                      <a:pt x="798" y="3032"/>
                    </a:lnTo>
                    <a:lnTo>
                      <a:pt x="806" y="3032"/>
                    </a:lnTo>
                    <a:lnTo>
                      <a:pt x="806" y="3030"/>
                    </a:lnTo>
                    <a:lnTo>
                      <a:pt x="813" y="3030"/>
                    </a:lnTo>
                    <a:lnTo>
                      <a:pt x="813" y="3028"/>
                    </a:lnTo>
                    <a:lnTo>
                      <a:pt x="821" y="3028"/>
                    </a:lnTo>
                    <a:lnTo>
                      <a:pt x="821" y="3027"/>
                    </a:lnTo>
                    <a:lnTo>
                      <a:pt x="828" y="3027"/>
                    </a:lnTo>
                    <a:lnTo>
                      <a:pt x="828" y="3025"/>
                    </a:lnTo>
                    <a:lnTo>
                      <a:pt x="836" y="3025"/>
                    </a:lnTo>
                    <a:lnTo>
                      <a:pt x="836" y="3023"/>
                    </a:lnTo>
                    <a:lnTo>
                      <a:pt x="843" y="3023"/>
                    </a:lnTo>
                    <a:lnTo>
                      <a:pt x="843" y="3022"/>
                    </a:lnTo>
                    <a:lnTo>
                      <a:pt x="851" y="3022"/>
                    </a:lnTo>
                    <a:lnTo>
                      <a:pt x="851" y="3020"/>
                    </a:lnTo>
                    <a:lnTo>
                      <a:pt x="858" y="3020"/>
                    </a:lnTo>
                    <a:lnTo>
                      <a:pt x="858" y="3018"/>
                    </a:lnTo>
                    <a:lnTo>
                      <a:pt x="865" y="3018"/>
                    </a:lnTo>
                    <a:lnTo>
                      <a:pt x="865" y="3017"/>
                    </a:lnTo>
                    <a:lnTo>
                      <a:pt x="873" y="3017"/>
                    </a:lnTo>
                    <a:lnTo>
                      <a:pt x="873" y="3015"/>
                    </a:lnTo>
                    <a:lnTo>
                      <a:pt x="880" y="3015"/>
                    </a:lnTo>
                    <a:lnTo>
                      <a:pt x="880" y="3013"/>
                    </a:lnTo>
                    <a:lnTo>
                      <a:pt x="886" y="3013"/>
                    </a:lnTo>
                    <a:lnTo>
                      <a:pt x="886" y="3012"/>
                    </a:lnTo>
                    <a:lnTo>
                      <a:pt x="893" y="3012"/>
                    </a:lnTo>
                    <a:lnTo>
                      <a:pt x="893" y="3010"/>
                    </a:lnTo>
                    <a:lnTo>
                      <a:pt x="900" y="3010"/>
                    </a:lnTo>
                    <a:lnTo>
                      <a:pt x="900" y="3008"/>
                    </a:lnTo>
                    <a:lnTo>
                      <a:pt x="906" y="3008"/>
                    </a:lnTo>
                    <a:lnTo>
                      <a:pt x="906" y="3007"/>
                    </a:lnTo>
                    <a:lnTo>
                      <a:pt x="913" y="3007"/>
                    </a:lnTo>
                    <a:lnTo>
                      <a:pt x="913" y="3005"/>
                    </a:lnTo>
                    <a:lnTo>
                      <a:pt x="920" y="3005"/>
                    </a:lnTo>
                    <a:lnTo>
                      <a:pt x="920" y="3003"/>
                    </a:lnTo>
                    <a:lnTo>
                      <a:pt x="926" y="3003"/>
                    </a:lnTo>
                    <a:lnTo>
                      <a:pt x="926" y="3002"/>
                    </a:lnTo>
                    <a:lnTo>
                      <a:pt x="933" y="3002"/>
                    </a:lnTo>
                    <a:lnTo>
                      <a:pt x="933" y="3000"/>
                    </a:lnTo>
                    <a:lnTo>
                      <a:pt x="940" y="3000"/>
                    </a:lnTo>
                    <a:lnTo>
                      <a:pt x="940" y="2998"/>
                    </a:lnTo>
                    <a:lnTo>
                      <a:pt x="946" y="2998"/>
                    </a:lnTo>
                    <a:lnTo>
                      <a:pt x="946" y="2997"/>
                    </a:lnTo>
                    <a:lnTo>
                      <a:pt x="953" y="2997"/>
                    </a:lnTo>
                    <a:lnTo>
                      <a:pt x="953" y="2995"/>
                    </a:lnTo>
                    <a:lnTo>
                      <a:pt x="960" y="2995"/>
                    </a:lnTo>
                    <a:lnTo>
                      <a:pt x="960" y="2993"/>
                    </a:lnTo>
                    <a:lnTo>
                      <a:pt x="965" y="2993"/>
                    </a:lnTo>
                    <a:lnTo>
                      <a:pt x="965" y="2992"/>
                    </a:lnTo>
                    <a:lnTo>
                      <a:pt x="971" y="2992"/>
                    </a:lnTo>
                    <a:lnTo>
                      <a:pt x="971" y="2990"/>
                    </a:lnTo>
                    <a:lnTo>
                      <a:pt x="976" y="2990"/>
                    </a:lnTo>
                    <a:lnTo>
                      <a:pt x="976" y="2988"/>
                    </a:lnTo>
                    <a:lnTo>
                      <a:pt x="983" y="2988"/>
                    </a:lnTo>
                    <a:lnTo>
                      <a:pt x="983" y="2987"/>
                    </a:lnTo>
                    <a:lnTo>
                      <a:pt x="990" y="2987"/>
                    </a:lnTo>
                    <a:lnTo>
                      <a:pt x="990" y="2985"/>
                    </a:lnTo>
                    <a:lnTo>
                      <a:pt x="995" y="2985"/>
                    </a:lnTo>
                    <a:lnTo>
                      <a:pt x="995" y="2983"/>
                    </a:lnTo>
                    <a:lnTo>
                      <a:pt x="1001" y="2983"/>
                    </a:lnTo>
                    <a:lnTo>
                      <a:pt x="1001" y="2982"/>
                    </a:lnTo>
                    <a:lnTo>
                      <a:pt x="1008" y="2982"/>
                    </a:lnTo>
                    <a:lnTo>
                      <a:pt x="1008" y="2980"/>
                    </a:lnTo>
                    <a:lnTo>
                      <a:pt x="1013" y="2980"/>
                    </a:lnTo>
                    <a:lnTo>
                      <a:pt x="1013" y="2978"/>
                    </a:lnTo>
                    <a:lnTo>
                      <a:pt x="1020" y="2978"/>
                    </a:lnTo>
                    <a:lnTo>
                      <a:pt x="1020" y="2977"/>
                    </a:lnTo>
                    <a:lnTo>
                      <a:pt x="1025" y="2977"/>
                    </a:lnTo>
                    <a:lnTo>
                      <a:pt x="1025" y="2975"/>
                    </a:lnTo>
                    <a:lnTo>
                      <a:pt x="1031" y="2975"/>
                    </a:lnTo>
                    <a:lnTo>
                      <a:pt x="1031" y="2973"/>
                    </a:lnTo>
                    <a:lnTo>
                      <a:pt x="1038" y="2973"/>
                    </a:lnTo>
                    <a:lnTo>
                      <a:pt x="1038" y="2972"/>
                    </a:lnTo>
                    <a:lnTo>
                      <a:pt x="1043" y="2972"/>
                    </a:lnTo>
                    <a:lnTo>
                      <a:pt x="1043" y="2970"/>
                    </a:lnTo>
                    <a:lnTo>
                      <a:pt x="1050" y="2970"/>
                    </a:lnTo>
                    <a:lnTo>
                      <a:pt x="1050" y="2968"/>
                    </a:lnTo>
                    <a:lnTo>
                      <a:pt x="1055" y="2968"/>
                    </a:lnTo>
                    <a:lnTo>
                      <a:pt x="1055" y="2967"/>
                    </a:lnTo>
                    <a:lnTo>
                      <a:pt x="1060" y="2967"/>
                    </a:lnTo>
                    <a:lnTo>
                      <a:pt x="1060" y="2965"/>
                    </a:lnTo>
                    <a:lnTo>
                      <a:pt x="1065" y="2965"/>
                    </a:lnTo>
                    <a:lnTo>
                      <a:pt x="1065" y="2963"/>
                    </a:lnTo>
                    <a:lnTo>
                      <a:pt x="1071" y="2963"/>
                    </a:lnTo>
                    <a:lnTo>
                      <a:pt x="1071" y="2962"/>
                    </a:lnTo>
                    <a:lnTo>
                      <a:pt x="1076" y="2962"/>
                    </a:lnTo>
                    <a:lnTo>
                      <a:pt x="1076" y="2960"/>
                    </a:lnTo>
                    <a:lnTo>
                      <a:pt x="1081" y="2960"/>
                    </a:lnTo>
                    <a:lnTo>
                      <a:pt x="1081" y="2958"/>
                    </a:lnTo>
                    <a:lnTo>
                      <a:pt x="1088" y="2958"/>
                    </a:lnTo>
                    <a:lnTo>
                      <a:pt x="1088" y="2957"/>
                    </a:lnTo>
                    <a:lnTo>
                      <a:pt x="1093" y="2957"/>
                    </a:lnTo>
                    <a:lnTo>
                      <a:pt x="1093" y="2955"/>
                    </a:lnTo>
                    <a:lnTo>
                      <a:pt x="1098" y="2955"/>
                    </a:lnTo>
                    <a:lnTo>
                      <a:pt x="1098" y="2953"/>
                    </a:lnTo>
                    <a:lnTo>
                      <a:pt x="1105" y="2953"/>
                    </a:lnTo>
                    <a:lnTo>
                      <a:pt x="1105" y="2952"/>
                    </a:lnTo>
                    <a:lnTo>
                      <a:pt x="1110" y="2952"/>
                    </a:lnTo>
                    <a:lnTo>
                      <a:pt x="1110" y="2950"/>
                    </a:lnTo>
                    <a:lnTo>
                      <a:pt x="1115" y="2950"/>
                    </a:lnTo>
                    <a:lnTo>
                      <a:pt x="1115" y="2948"/>
                    </a:lnTo>
                    <a:lnTo>
                      <a:pt x="1121" y="2948"/>
                    </a:lnTo>
                    <a:lnTo>
                      <a:pt x="1121" y="2947"/>
                    </a:lnTo>
                    <a:lnTo>
                      <a:pt x="1126" y="2947"/>
                    </a:lnTo>
                    <a:lnTo>
                      <a:pt x="1126" y="2945"/>
                    </a:lnTo>
                    <a:lnTo>
                      <a:pt x="1131" y="2945"/>
                    </a:lnTo>
                    <a:lnTo>
                      <a:pt x="1131" y="2943"/>
                    </a:lnTo>
                    <a:lnTo>
                      <a:pt x="1136" y="2943"/>
                    </a:lnTo>
                    <a:lnTo>
                      <a:pt x="1136" y="2942"/>
                    </a:lnTo>
                    <a:lnTo>
                      <a:pt x="1141" y="2942"/>
                    </a:lnTo>
                    <a:lnTo>
                      <a:pt x="1141" y="2940"/>
                    </a:lnTo>
                    <a:lnTo>
                      <a:pt x="1146" y="2940"/>
                    </a:lnTo>
                    <a:lnTo>
                      <a:pt x="1146" y="2938"/>
                    </a:lnTo>
                    <a:lnTo>
                      <a:pt x="1151" y="2938"/>
                    </a:lnTo>
                    <a:lnTo>
                      <a:pt x="1151" y="2937"/>
                    </a:lnTo>
                    <a:lnTo>
                      <a:pt x="1156" y="2937"/>
                    </a:lnTo>
                    <a:lnTo>
                      <a:pt x="1156" y="2935"/>
                    </a:lnTo>
                    <a:lnTo>
                      <a:pt x="1161" y="2935"/>
                    </a:lnTo>
                    <a:lnTo>
                      <a:pt x="1161" y="2933"/>
                    </a:lnTo>
                    <a:lnTo>
                      <a:pt x="1168" y="2933"/>
                    </a:lnTo>
                    <a:lnTo>
                      <a:pt x="1168" y="2932"/>
                    </a:lnTo>
                    <a:lnTo>
                      <a:pt x="1173" y="2932"/>
                    </a:lnTo>
                    <a:lnTo>
                      <a:pt x="1173" y="2930"/>
                    </a:lnTo>
                    <a:lnTo>
                      <a:pt x="1178" y="2930"/>
                    </a:lnTo>
                    <a:lnTo>
                      <a:pt x="1178" y="2928"/>
                    </a:lnTo>
                    <a:lnTo>
                      <a:pt x="1183" y="2928"/>
                    </a:lnTo>
                    <a:lnTo>
                      <a:pt x="1183" y="2927"/>
                    </a:lnTo>
                    <a:lnTo>
                      <a:pt x="1188" y="2927"/>
                    </a:lnTo>
                    <a:lnTo>
                      <a:pt x="1188" y="2925"/>
                    </a:lnTo>
                    <a:lnTo>
                      <a:pt x="1193" y="2925"/>
                    </a:lnTo>
                    <a:lnTo>
                      <a:pt x="1193" y="2923"/>
                    </a:lnTo>
                    <a:lnTo>
                      <a:pt x="1198" y="2923"/>
                    </a:lnTo>
                    <a:lnTo>
                      <a:pt x="1198" y="2922"/>
                    </a:lnTo>
                    <a:lnTo>
                      <a:pt x="1203" y="2922"/>
                    </a:lnTo>
                    <a:lnTo>
                      <a:pt x="1203" y="2920"/>
                    </a:lnTo>
                    <a:lnTo>
                      <a:pt x="1208" y="2920"/>
                    </a:lnTo>
                    <a:lnTo>
                      <a:pt x="1208" y="2918"/>
                    </a:lnTo>
                    <a:lnTo>
                      <a:pt x="1213" y="2918"/>
                    </a:lnTo>
                    <a:lnTo>
                      <a:pt x="1213" y="2917"/>
                    </a:lnTo>
                    <a:lnTo>
                      <a:pt x="1218" y="2917"/>
                    </a:lnTo>
                    <a:lnTo>
                      <a:pt x="1218" y="2915"/>
                    </a:lnTo>
                    <a:lnTo>
                      <a:pt x="1223" y="2915"/>
                    </a:lnTo>
                    <a:lnTo>
                      <a:pt x="1223" y="2913"/>
                    </a:lnTo>
                    <a:lnTo>
                      <a:pt x="1226" y="2913"/>
                    </a:lnTo>
                    <a:lnTo>
                      <a:pt x="1226" y="2912"/>
                    </a:lnTo>
                    <a:lnTo>
                      <a:pt x="1231" y="2912"/>
                    </a:lnTo>
                    <a:lnTo>
                      <a:pt x="1231" y="2910"/>
                    </a:lnTo>
                    <a:lnTo>
                      <a:pt x="1236" y="2910"/>
                    </a:lnTo>
                    <a:lnTo>
                      <a:pt x="1236" y="2908"/>
                    </a:lnTo>
                    <a:lnTo>
                      <a:pt x="1241" y="2908"/>
                    </a:lnTo>
                    <a:lnTo>
                      <a:pt x="1241" y="2907"/>
                    </a:lnTo>
                    <a:lnTo>
                      <a:pt x="1246" y="2907"/>
                    </a:lnTo>
                    <a:lnTo>
                      <a:pt x="1246" y="2905"/>
                    </a:lnTo>
                    <a:lnTo>
                      <a:pt x="1251" y="2905"/>
                    </a:lnTo>
                    <a:lnTo>
                      <a:pt x="1251" y="2903"/>
                    </a:lnTo>
                    <a:lnTo>
                      <a:pt x="1256" y="2903"/>
                    </a:lnTo>
                    <a:lnTo>
                      <a:pt x="1256" y="2902"/>
                    </a:lnTo>
                    <a:lnTo>
                      <a:pt x="1260" y="2902"/>
                    </a:lnTo>
                    <a:lnTo>
                      <a:pt x="1260" y="2900"/>
                    </a:lnTo>
                    <a:lnTo>
                      <a:pt x="1265" y="2900"/>
                    </a:lnTo>
                    <a:lnTo>
                      <a:pt x="1265" y="2898"/>
                    </a:lnTo>
                    <a:lnTo>
                      <a:pt x="1270" y="2898"/>
                    </a:lnTo>
                    <a:lnTo>
                      <a:pt x="1270" y="2897"/>
                    </a:lnTo>
                    <a:lnTo>
                      <a:pt x="1275" y="2897"/>
                    </a:lnTo>
                    <a:lnTo>
                      <a:pt x="1275" y="2895"/>
                    </a:lnTo>
                    <a:lnTo>
                      <a:pt x="1280" y="2895"/>
                    </a:lnTo>
                    <a:lnTo>
                      <a:pt x="1280" y="2893"/>
                    </a:lnTo>
                    <a:lnTo>
                      <a:pt x="1285" y="2893"/>
                    </a:lnTo>
                    <a:lnTo>
                      <a:pt x="1285" y="2892"/>
                    </a:lnTo>
                    <a:lnTo>
                      <a:pt x="1288" y="2892"/>
                    </a:lnTo>
                    <a:lnTo>
                      <a:pt x="1288" y="2890"/>
                    </a:lnTo>
                    <a:lnTo>
                      <a:pt x="1293" y="2890"/>
                    </a:lnTo>
                    <a:lnTo>
                      <a:pt x="1293" y="2888"/>
                    </a:lnTo>
                    <a:lnTo>
                      <a:pt x="1298" y="2888"/>
                    </a:lnTo>
                    <a:lnTo>
                      <a:pt x="1298" y="2887"/>
                    </a:lnTo>
                    <a:lnTo>
                      <a:pt x="1301" y="2887"/>
                    </a:lnTo>
                    <a:lnTo>
                      <a:pt x="1301" y="2885"/>
                    </a:lnTo>
                    <a:lnTo>
                      <a:pt x="1306" y="2885"/>
                    </a:lnTo>
                    <a:lnTo>
                      <a:pt x="1306" y="2883"/>
                    </a:lnTo>
                    <a:lnTo>
                      <a:pt x="1311" y="2883"/>
                    </a:lnTo>
                    <a:lnTo>
                      <a:pt x="1311" y="2882"/>
                    </a:lnTo>
                    <a:lnTo>
                      <a:pt x="1315" y="2882"/>
                    </a:lnTo>
                    <a:lnTo>
                      <a:pt x="1315" y="2880"/>
                    </a:lnTo>
                    <a:lnTo>
                      <a:pt x="1320" y="2880"/>
                    </a:lnTo>
                    <a:lnTo>
                      <a:pt x="1320" y="2878"/>
                    </a:lnTo>
                    <a:lnTo>
                      <a:pt x="1325" y="2878"/>
                    </a:lnTo>
                    <a:lnTo>
                      <a:pt x="1325" y="2877"/>
                    </a:lnTo>
                    <a:lnTo>
                      <a:pt x="1328" y="2877"/>
                    </a:lnTo>
                    <a:lnTo>
                      <a:pt x="1328" y="2875"/>
                    </a:lnTo>
                    <a:lnTo>
                      <a:pt x="1333" y="2875"/>
                    </a:lnTo>
                    <a:lnTo>
                      <a:pt x="1333" y="2873"/>
                    </a:lnTo>
                    <a:lnTo>
                      <a:pt x="1338" y="2873"/>
                    </a:lnTo>
                    <a:lnTo>
                      <a:pt x="1338" y="2872"/>
                    </a:lnTo>
                    <a:lnTo>
                      <a:pt x="1341" y="2872"/>
                    </a:lnTo>
                    <a:lnTo>
                      <a:pt x="1341" y="2870"/>
                    </a:lnTo>
                    <a:lnTo>
                      <a:pt x="1346" y="2870"/>
                    </a:lnTo>
                    <a:lnTo>
                      <a:pt x="1346" y="2868"/>
                    </a:lnTo>
                    <a:lnTo>
                      <a:pt x="1351" y="2868"/>
                    </a:lnTo>
                    <a:lnTo>
                      <a:pt x="1351" y="2867"/>
                    </a:lnTo>
                    <a:lnTo>
                      <a:pt x="1355" y="2867"/>
                    </a:lnTo>
                    <a:lnTo>
                      <a:pt x="1355" y="2865"/>
                    </a:lnTo>
                    <a:lnTo>
                      <a:pt x="1360" y="2865"/>
                    </a:lnTo>
                    <a:lnTo>
                      <a:pt x="1360" y="2863"/>
                    </a:lnTo>
                    <a:lnTo>
                      <a:pt x="1365" y="2863"/>
                    </a:lnTo>
                    <a:lnTo>
                      <a:pt x="1365" y="2862"/>
                    </a:lnTo>
                    <a:lnTo>
                      <a:pt x="1368" y="2862"/>
                    </a:lnTo>
                    <a:lnTo>
                      <a:pt x="1368" y="2860"/>
                    </a:lnTo>
                    <a:lnTo>
                      <a:pt x="1373" y="2860"/>
                    </a:lnTo>
                    <a:lnTo>
                      <a:pt x="1373" y="2858"/>
                    </a:lnTo>
                    <a:lnTo>
                      <a:pt x="1376" y="2858"/>
                    </a:lnTo>
                    <a:lnTo>
                      <a:pt x="1376" y="2857"/>
                    </a:lnTo>
                    <a:lnTo>
                      <a:pt x="1381" y="2857"/>
                    </a:lnTo>
                    <a:lnTo>
                      <a:pt x="1381" y="2855"/>
                    </a:lnTo>
                    <a:lnTo>
                      <a:pt x="1385" y="2855"/>
                    </a:lnTo>
                    <a:lnTo>
                      <a:pt x="1385" y="2853"/>
                    </a:lnTo>
                    <a:lnTo>
                      <a:pt x="1390" y="2853"/>
                    </a:lnTo>
                    <a:lnTo>
                      <a:pt x="1390" y="2852"/>
                    </a:lnTo>
                    <a:lnTo>
                      <a:pt x="1393" y="2852"/>
                    </a:lnTo>
                    <a:lnTo>
                      <a:pt x="1393" y="2850"/>
                    </a:lnTo>
                    <a:lnTo>
                      <a:pt x="1398" y="2850"/>
                    </a:lnTo>
                    <a:lnTo>
                      <a:pt x="1398" y="2848"/>
                    </a:lnTo>
                    <a:lnTo>
                      <a:pt x="1401" y="2848"/>
                    </a:lnTo>
                    <a:lnTo>
                      <a:pt x="1401" y="2847"/>
                    </a:lnTo>
                    <a:lnTo>
                      <a:pt x="1406" y="2847"/>
                    </a:lnTo>
                    <a:lnTo>
                      <a:pt x="1406" y="2845"/>
                    </a:lnTo>
                    <a:lnTo>
                      <a:pt x="1410" y="2845"/>
                    </a:lnTo>
                    <a:lnTo>
                      <a:pt x="1410" y="2843"/>
                    </a:lnTo>
                    <a:lnTo>
                      <a:pt x="1415" y="2843"/>
                    </a:lnTo>
                    <a:lnTo>
                      <a:pt x="1415" y="2842"/>
                    </a:lnTo>
                    <a:lnTo>
                      <a:pt x="1418" y="2842"/>
                    </a:lnTo>
                    <a:lnTo>
                      <a:pt x="1418" y="2840"/>
                    </a:lnTo>
                    <a:lnTo>
                      <a:pt x="1423" y="2840"/>
                    </a:lnTo>
                    <a:lnTo>
                      <a:pt x="1423" y="2838"/>
                    </a:lnTo>
                    <a:lnTo>
                      <a:pt x="1426" y="2838"/>
                    </a:lnTo>
                    <a:lnTo>
                      <a:pt x="1426" y="2837"/>
                    </a:lnTo>
                    <a:lnTo>
                      <a:pt x="1431" y="2837"/>
                    </a:lnTo>
                    <a:lnTo>
                      <a:pt x="1431" y="2835"/>
                    </a:lnTo>
                    <a:lnTo>
                      <a:pt x="1435" y="2835"/>
                    </a:lnTo>
                    <a:lnTo>
                      <a:pt x="1435" y="2833"/>
                    </a:lnTo>
                    <a:lnTo>
                      <a:pt x="1440" y="2833"/>
                    </a:lnTo>
                    <a:lnTo>
                      <a:pt x="1440" y="2832"/>
                    </a:lnTo>
                    <a:lnTo>
                      <a:pt x="1443" y="2832"/>
                    </a:lnTo>
                    <a:lnTo>
                      <a:pt x="1443" y="2830"/>
                    </a:lnTo>
                    <a:lnTo>
                      <a:pt x="1448" y="2830"/>
                    </a:lnTo>
                    <a:lnTo>
                      <a:pt x="1448" y="2828"/>
                    </a:lnTo>
                    <a:lnTo>
                      <a:pt x="1451" y="2828"/>
                    </a:lnTo>
                    <a:lnTo>
                      <a:pt x="1451" y="2827"/>
                    </a:lnTo>
                    <a:lnTo>
                      <a:pt x="1456" y="2827"/>
                    </a:lnTo>
                    <a:lnTo>
                      <a:pt x="1456" y="2825"/>
                    </a:lnTo>
                    <a:lnTo>
                      <a:pt x="1460" y="2825"/>
                    </a:lnTo>
                    <a:lnTo>
                      <a:pt x="1460" y="2823"/>
                    </a:lnTo>
                    <a:lnTo>
                      <a:pt x="1463" y="2823"/>
                    </a:lnTo>
                    <a:lnTo>
                      <a:pt x="1463" y="2822"/>
                    </a:lnTo>
                    <a:lnTo>
                      <a:pt x="1468" y="2822"/>
                    </a:lnTo>
                    <a:lnTo>
                      <a:pt x="1468" y="2820"/>
                    </a:lnTo>
                    <a:lnTo>
                      <a:pt x="1471" y="2820"/>
                    </a:lnTo>
                    <a:lnTo>
                      <a:pt x="1471" y="2818"/>
                    </a:lnTo>
                    <a:lnTo>
                      <a:pt x="1475" y="2818"/>
                    </a:lnTo>
                    <a:lnTo>
                      <a:pt x="1475" y="2817"/>
                    </a:lnTo>
                    <a:lnTo>
                      <a:pt x="1480" y="2817"/>
                    </a:lnTo>
                    <a:lnTo>
                      <a:pt x="1480" y="2815"/>
                    </a:lnTo>
                    <a:lnTo>
                      <a:pt x="1483" y="2815"/>
                    </a:lnTo>
                    <a:lnTo>
                      <a:pt x="1483" y="2813"/>
                    </a:lnTo>
                    <a:lnTo>
                      <a:pt x="1486" y="2813"/>
                    </a:lnTo>
                    <a:lnTo>
                      <a:pt x="1486" y="2812"/>
                    </a:lnTo>
                    <a:lnTo>
                      <a:pt x="1491" y="2812"/>
                    </a:lnTo>
                    <a:lnTo>
                      <a:pt x="1491" y="2810"/>
                    </a:lnTo>
                    <a:lnTo>
                      <a:pt x="1495" y="2810"/>
                    </a:lnTo>
                    <a:lnTo>
                      <a:pt x="1495" y="2808"/>
                    </a:lnTo>
                    <a:lnTo>
                      <a:pt x="1500" y="2808"/>
                    </a:lnTo>
                    <a:lnTo>
                      <a:pt x="1500" y="2807"/>
                    </a:lnTo>
                    <a:lnTo>
                      <a:pt x="1503" y="2807"/>
                    </a:lnTo>
                    <a:lnTo>
                      <a:pt x="1503" y="2805"/>
                    </a:lnTo>
                    <a:lnTo>
                      <a:pt x="1506" y="2805"/>
                    </a:lnTo>
                    <a:lnTo>
                      <a:pt x="1506" y="2803"/>
                    </a:lnTo>
                    <a:lnTo>
                      <a:pt x="1511" y="2803"/>
                    </a:lnTo>
                    <a:lnTo>
                      <a:pt x="1511" y="2802"/>
                    </a:lnTo>
                    <a:lnTo>
                      <a:pt x="1515" y="2802"/>
                    </a:lnTo>
                    <a:lnTo>
                      <a:pt x="1515" y="2800"/>
                    </a:lnTo>
                    <a:lnTo>
                      <a:pt x="1518" y="2800"/>
                    </a:lnTo>
                    <a:lnTo>
                      <a:pt x="1518" y="2798"/>
                    </a:lnTo>
                    <a:lnTo>
                      <a:pt x="1523" y="2798"/>
                    </a:lnTo>
                    <a:lnTo>
                      <a:pt x="1523" y="2797"/>
                    </a:lnTo>
                    <a:lnTo>
                      <a:pt x="1526" y="2797"/>
                    </a:lnTo>
                    <a:lnTo>
                      <a:pt x="1526" y="2795"/>
                    </a:lnTo>
                    <a:lnTo>
                      <a:pt x="1530" y="2795"/>
                    </a:lnTo>
                    <a:lnTo>
                      <a:pt x="1530" y="2793"/>
                    </a:lnTo>
                    <a:lnTo>
                      <a:pt x="1535" y="2793"/>
                    </a:lnTo>
                    <a:lnTo>
                      <a:pt x="1535" y="2792"/>
                    </a:lnTo>
                    <a:lnTo>
                      <a:pt x="1538" y="2792"/>
                    </a:lnTo>
                    <a:lnTo>
                      <a:pt x="1538" y="2790"/>
                    </a:lnTo>
                    <a:lnTo>
                      <a:pt x="1541" y="2790"/>
                    </a:lnTo>
                    <a:lnTo>
                      <a:pt x="1541" y="2788"/>
                    </a:lnTo>
                    <a:lnTo>
                      <a:pt x="1545" y="2788"/>
                    </a:lnTo>
                    <a:lnTo>
                      <a:pt x="1545" y="2787"/>
                    </a:lnTo>
                    <a:lnTo>
                      <a:pt x="1548" y="2787"/>
                    </a:lnTo>
                    <a:lnTo>
                      <a:pt x="1548" y="2785"/>
                    </a:lnTo>
                    <a:lnTo>
                      <a:pt x="1553" y="2785"/>
                    </a:lnTo>
                    <a:lnTo>
                      <a:pt x="1553" y="2783"/>
                    </a:lnTo>
                    <a:lnTo>
                      <a:pt x="1556" y="2783"/>
                    </a:lnTo>
                    <a:lnTo>
                      <a:pt x="1556" y="2782"/>
                    </a:lnTo>
                    <a:lnTo>
                      <a:pt x="1560" y="2782"/>
                    </a:lnTo>
                    <a:lnTo>
                      <a:pt x="1560" y="2780"/>
                    </a:lnTo>
                    <a:lnTo>
                      <a:pt x="1563" y="2780"/>
                    </a:lnTo>
                    <a:lnTo>
                      <a:pt x="1563" y="2778"/>
                    </a:lnTo>
                    <a:lnTo>
                      <a:pt x="1568" y="2778"/>
                    </a:lnTo>
                    <a:lnTo>
                      <a:pt x="1568" y="2777"/>
                    </a:lnTo>
                    <a:lnTo>
                      <a:pt x="1571" y="2777"/>
                    </a:lnTo>
                    <a:lnTo>
                      <a:pt x="1571" y="2775"/>
                    </a:lnTo>
                    <a:lnTo>
                      <a:pt x="1575" y="2775"/>
                    </a:lnTo>
                    <a:lnTo>
                      <a:pt x="1575" y="2773"/>
                    </a:lnTo>
                    <a:lnTo>
                      <a:pt x="1578" y="2773"/>
                    </a:lnTo>
                    <a:lnTo>
                      <a:pt x="1578" y="2772"/>
                    </a:lnTo>
                    <a:lnTo>
                      <a:pt x="1581" y="2772"/>
                    </a:lnTo>
                    <a:lnTo>
                      <a:pt x="1581" y="2770"/>
                    </a:lnTo>
                    <a:lnTo>
                      <a:pt x="1586" y="2770"/>
                    </a:lnTo>
                    <a:lnTo>
                      <a:pt x="1586" y="2768"/>
                    </a:lnTo>
                    <a:lnTo>
                      <a:pt x="1590" y="2768"/>
                    </a:lnTo>
                    <a:lnTo>
                      <a:pt x="1590" y="2767"/>
                    </a:lnTo>
                    <a:lnTo>
                      <a:pt x="1593" y="2767"/>
                    </a:lnTo>
                    <a:lnTo>
                      <a:pt x="1593" y="2765"/>
                    </a:lnTo>
                    <a:lnTo>
                      <a:pt x="1596" y="2765"/>
                    </a:lnTo>
                    <a:lnTo>
                      <a:pt x="1596" y="2763"/>
                    </a:lnTo>
                    <a:lnTo>
                      <a:pt x="1601" y="2763"/>
                    </a:lnTo>
                    <a:lnTo>
                      <a:pt x="1601" y="2762"/>
                    </a:lnTo>
                    <a:lnTo>
                      <a:pt x="1605" y="2762"/>
                    </a:lnTo>
                    <a:lnTo>
                      <a:pt x="1605" y="2760"/>
                    </a:lnTo>
                    <a:lnTo>
                      <a:pt x="1608" y="2760"/>
                    </a:lnTo>
                    <a:lnTo>
                      <a:pt x="1608" y="2758"/>
                    </a:lnTo>
                    <a:lnTo>
                      <a:pt x="1611" y="2758"/>
                    </a:lnTo>
                    <a:lnTo>
                      <a:pt x="1611" y="2757"/>
                    </a:lnTo>
                    <a:lnTo>
                      <a:pt x="1615" y="2757"/>
                    </a:lnTo>
                    <a:lnTo>
                      <a:pt x="1615" y="2755"/>
                    </a:lnTo>
                    <a:lnTo>
                      <a:pt x="1618" y="2755"/>
                    </a:lnTo>
                    <a:lnTo>
                      <a:pt x="1618" y="2753"/>
                    </a:lnTo>
                    <a:lnTo>
                      <a:pt x="1621" y="2753"/>
                    </a:lnTo>
                    <a:lnTo>
                      <a:pt x="1621" y="2752"/>
                    </a:lnTo>
                    <a:lnTo>
                      <a:pt x="1626" y="2752"/>
                    </a:lnTo>
                    <a:lnTo>
                      <a:pt x="1626" y="2750"/>
                    </a:lnTo>
                    <a:lnTo>
                      <a:pt x="1630" y="2750"/>
                    </a:lnTo>
                    <a:lnTo>
                      <a:pt x="1630" y="2748"/>
                    </a:lnTo>
                    <a:lnTo>
                      <a:pt x="1633" y="2748"/>
                    </a:lnTo>
                    <a:lnTo>
                      <a:pt x="1633" y="2747"/>
                    </a:lnTo>
                    <a:lnTo>
                      <a:pt x="1636" y="2747"/>
                    </a:lnTo>
                    <a:lnTo>
                      <a:pt x="1636" y="2745"/>
                    </a:lnTo>
                    <a:lnTo>
                      <a:pt x="1640" y="2745"/>
                    </a:lnTo>
                    <a:lnTo>
                      <a:pt x="1640" y="2743"/>
                    </a:lnTo>
                    <a:lnTo>
                      <a:pt x="1643" y="2743"/>
                    </a:lnTo>
                    <a:lnTo>
                      <a:pt x="1643" y="2742"/>
                    </a:lnTo>
                    <a:lnTo>
                      <a:pt x="1646" y="2742"/>
                    </a:lnTo>
                    <a:lnTo>
                      <a:pt x="1646" y="2740"/>
                    </a:lnTo>
                    <a:lnTo>
                      <a:pt x="1650" y="2740"/>
                    </a:lnTo>
                    <a:lnTo>
                      <a:pt x="1650" y="2738"/>
                    </a:lnTo>
                    <a:lnTo>
                      <a:pt x="1653" y="2738"/>
                    </a:lnTo>
                    <a:lnTo>
                      <a:pt x="1653" y="2737"/>
                    </a:lnTo>
                    <a:lnTo>
                      <a:pt x="1658" y="2737"/>
                    </a:lnTo>
                    <a:lnTo>
                      <a:pt x="1658" y="2735"/>
                    </a:lnTo>
                    <a:lnTo>
                      <a:pt x="1661" y="2735"/>
                    </a:lnTo>
                    <a:lnTo>
                      <a:pt x="1661" y="2733"/>
                    </a:lnTo>
                    <a:lnTo>
                      <a:pt x="1665" y="2733"/>
                    </a:lnTo>
                    <a:lnTo>
                      <a:pt x="1665" y="2732"/>
                    </a:lnTo>
                    <a:lnTo>
                      <a:pt x="1668" y="2732"/>
                    </a:lnTo>
                    <a:lnTo>
                      <a:pt x="1668" y="2730"/>
                    </a:lnTo>
                    <a:lnTo>
                      <a:pt x="1671" y="2730"/>
                    </a:lnTo>
                    <a:lnTo>
                      <a:pt x="1671" y="2728"/>
                    </a:lnTo>
                    <a:lnTo>
                      <a:pt x="1675" y="2728"/>
                    </a:lnTo>
                    <a:lnTo>
                      <a:pt x="1675" y="2727"/>
                    </a:lnTo>
                    <a:lnTo>
                      <a:pt x="1678" y="2727"/>
                    </a:lnTo>
                    <a:lnTo>
                      <a:pt x="1678" y="2725"/>
                    </a:lnTo>
                    <a:lnTo>
                      <a:pt x="1681" y="2725"/>
                    </a:lnTo>
                    <a:lnTo>
                      <a:pt x="1681" y="2723"/>
                    </a:lnTo>
                    <a:lnTo>
                      <a:pt x="1685" y="2723"/>
                    </a:lnTo>
                    <a:lnTo>
                      <a:pt x="1685" y="2722"/>
                    </a:lnTo>
                    <a:lnTo>
                      <a:pt x="1688" y="2722"/>
                    </a:lnTo>
                    <a:lnTo>
                      <a:pt x="1688" y="2720"/>
                    </a:lnTo>
                    <a:lnTo>
                      <a:pt x="1691" y="2720"/>
                    </a:lnTo>
                    <a:lnTo>
                      <a:pt x="1691" y="2718"/>
                    </a:lnTo>
                    <a:lnTo>
                      <a:pt x="1695" y="2718"/>
                    </a:lnTo>
                    <a:lnTo>
                      <a:pt x="1695" y="2717"/>
                    </a:lnTo>
                    <a:lnTo>
                      <a:pt x="1698" y="2717"/>
                    </a:lnTo>
                    <a:lnTo>
                      <a:pt x="1698" y="2715"/>
                    </a:lnTo>
                    <a:lnTo>
                      <a:pt x="1701" y="2715"/>
                    </a:lnTo>
                    <a:lnTo>
                      <a:pt x="1701" y="2713"/>
                    </a:lnTo>
                    <a:lnTo>
                      <a:pt x="1705" y="2713"/>
                    </a:lnTo>
                    <a:lnTo>
                      <a:pt x="1705" y="2712"/>
                    </a:lnTo>
                    <a:lnTo>
                      <a:pt x="1708" y="2712"/>
                    </a:lnTo>
                    <a:lnTo>
                      <a:pt x="1708" y="2710"/>
                    </a:lnTo>
                    <a:lnTo>
                      <a:pt x="1711" y="2710"/>
                    </a:lnTo>
                    <a:lnTo>
                      <a:pt x="1711" y="2708"/>
                    </a:lnTo>
                    <a:lnTo>
                      <a:pt x="1715" y="2708"/>
                    </a:lnTo>
                    <a:lnTo>
                      <a:pt x="1715" y="2707"/>
                    </a:lnTo>
                    <a:lnTo>
                      <a:pt x="1718" y="2707"/>
                    </a:lnTo>
                    <a:lnTo>
                      <a:pt x="1718" y="2705"/>
                    </a:lnTo>
                    <a:lnTo>
                      <a:pt x="1723" y="2705"/>
                    </a:lnTo>
                    <a:lnTo>
                      <a:pt x="1723" y="2703"/>
                    </a:lnTo>
                    <a:lnTo>
                      <a:pt x="1726" y="2703"/>
                    </a:lnTo>
                    <a:lnTo>
                      <a:pt x="1726" y="2702"/>
                    </a:lnTo>
                    <a:lnTo>
                      <a:pt x="1730" y="2702"/>
                    </a:lnTo>
                    <a:lnTo>
                      <a:pt x="1730" y="2700"/>
                    </a:lnTo>
                    <a:lnTo>
                      <a:pt x="1733" y="2700"/>
                    </a:lnTo>
                    <a:lnTo>
                      <a:pt x="1733" y="2698"/>
                    </a:lnTo>
                    <a:lnTo>
                      <a:pt x="1736" y="2698"/>
                    </a:lnTo>
                    <a:lnTo>
                      <a:pt x="1736" y="2697"/>
                    </a:lnTo>
                    <a:lnTo>
                      <a:pt x="1740" y="2697"/>
                    </a:lnTo>
                    <a:lnTo>
                      <a:pt x="1740" y="2695"/>
                    </a:lnTo>
                    <a:lnTo>
                      <a:pt x="1743" y="2695"/>
                    </a:lnTo>
                    <a:lnTo>
                      <a:pt x="1743" y="2693"/>
                    </a:lnTo>
                    <a:lnTo>
                      <a:pt x="1746" y="2693"/>
                    </a:lnTo>
                    <a:lnTo>
                      <a:pt x="1746" y="2692"/>
                    </a:lnTo>
                    <a:lnTo>
                      <a:pt x="1750" y="2692"/>
                    </a:lnTo>
                    <a:lnTo>
                      <a:pt x="1750" y="2690"/>
                    </a:lnTo>
                    <a:lnTo>
                      <a:pt x="1753" y="2690"/>
                    </a:lnTo>
                    <a:lnTo>
                      <a:pt x="1753" y="2688"/>
                    </a:lnTo>
                    <a:lnTo>
                      <a:pt x="1756" y="2688"/>
                    </a:lnTo>
                    <a:lnTo>
                      <a:pt x="1756" y="2687"/>
                    </a:lnTo>
                    <a:lnTo>
                      <a:pt x="1760" y="2687"/>
                    </a:lnTo>
                    <a:lnTo>
                      <a:pt x="1760" y="2685"/>
                    </a:lnTo>
                    <a:lnTo>
                      <a:pt x="1763" y="2685"/>
                    </a:lnTo>
                    <a:lnTo>
                      <a:pt x="1763" y="2683"/>
                    </a:lnTo>
                    <a:lnTo>
                      <a:pt x="1765" y="2683"/>
                    </a:lnTo>
                    <a:lnTo>
                      <a:pt x="1765" y="2682"/>
                    </a:lnTo>
                    <a:lnTo>
                      <a:pt x="1768" y="2682"/>
                    </a:lnTo>
                    <a:lnTo>
                      <a:pt x="1768" y="2680"/>
                    </a:lnTo>
                    <a:lnTo>
                      <a:pt x="1771" y="2680"/>
                    </a:lnTo>
                    <a:lnTo>
                      <a:pt x="1771" y="2678"/>
                    </a:lnTo>
                    <a:lnTo>
                      <a:pt x="1775" y="2678"/>
                    </a:lnTo>
                    <a:lnTo>
                      <a:pt x="1775" y="2677"/>
                    </a:lnTo>
                    <a:lnTo>
                      <a:pt x="1778" y="2677"/>
                    </a:lnTo>
                    <a:lnTo>
                      <a:pt x="1778" y="2675"/>
                    </a:lnTo>
                    <a:lnTo>
                      <a:pt x="1781" y="2675"/>
                    </a:lnTo>
                    <a:lnTo>
                      <a:pt x="1781" y="2673"/>
                    </a:lnTo>
                    <a:lnTo>
                      <a:pt x="1785" y="2673"/>
                    </a:lnTo>
                    <a:lnTo>
                      <a:pt x="1785" y="2672"/>
                    </a:lnTo>
                    <a:lnTo>
                      <a:pt x="1788" y="2672"/>
                    </a:lnTo>
                    <a:lnTo>
                      <a:pt x="1788" y="2670"/>
                    </a:lnTo>
                    <a:lnTo>
                      <a:pt x="1791" y="2670"/>
                    </a:lnTo>
                    <a:lnTo>
                      <a:pt x="1791" y="2668"/>
                    </a:lnTo>
                    <a:lnTo>
                      <a:pt x="1795" y="2668"/>
                    </a:lnTo>
                    <a:lnTo>
                      <a:pt x="1795" y="2667"/>
                    </a:lnTo>
                    <a:lnTo>
                      <a:pt x="1798" y="2667"/>
                    </a:lnTo>
                    <a:lnTo>
                      <a:pt x="1798" y="2665"/>
                    </a:lnTo>
                    <a:lnTo>
                      <a:pt x="1801" y="2665"/>
                    </a:lnTo>
                    <a:lnTo>
                      <a:pt x="1801" y="2663"/>
                    </a:lnTo>
                    <a:lnTo>
                      <a:pt x="1803" y="2663"/>
                    </a:lnTo>
                    <a:lnTo>
                      <a:pt x="1803" y="2662"/>
                    </a:lnTo>
                    <a:lnTo>
                      <a:pt x="1806" y="2662"/>
                    </a:lnTo>
                    <a:lnTo>
                      <a:pt x="1806" y="2660"/>
                    </a:lnTo>
                    <a:lnTo>
                      <a:pt x="1810" y="2660"/>
                    </a:lnTo>
                    <a:lnTo>
                      <a:pt x="1810" y="2658"/>
                    </a:lnTo>
                    <a:lnTo>
                      <a:pt x="1813" y="2658"/>
                    </a:lnTo>
                    <a:lnTo>
                      <a:pt x="1813" y="2657"/>
                    </a:lnTo>
                    <a:lnTo>
                      <a:pt x="1816" y="2657"/>
                    </a:lnTo>
                    <a:lnTo>
                      <a:pt x="1816" y="2655"/>
                    </a:lnTo>
                    <a:lnTo>
                      <a:pt x="1820" y="2655"/>
                    </a:lnTo>
                    <a:lnTo>
                      <a:pt x="1820" y="2653"/>
                    </a:lnTo>
                    <a:lnTo>
                      <a:pt x="1823" y="2653"/>
                    </a:lnTo>
                    <a:lnTo>
                      <a:pt x="1823" y="2652"/>
                    </a:lnTo>
                    <a:lnTo>
                      <a:pt x="1826" y="2652"/>
                    </a:lnTo>
                    <a:lnTo>
                      <a:pt x="1826" y="2650"/>
                    </a:lnTo>
                    <a:lnTo>
                      <a:pt x="1830" y="2650"/>
                    </a:lnTo>
                    <a:lnTo>
                      <a:pt x="1830" y="2648"/>
                    </a:lnTo>
                    <a:lnTo>
                      <a:pt x="1833" y="2648"/>
                    </a:lnTo>
                    <a:lnTo>
                      <a:pt x="1833" y="2647"/>
                    </a:lnTo>
                    <a:lnTo>
                      <a:pt x="1836" y="2647"/>
                    </a:lnTo>
                    <a:lnTo>
                      <a:pt x="1836" y="2645"/>
                    </a:lnTo>
                    <a:lnTo>
                      <a:pt x="1838" y="2645"/>
                    </a:lnTo>
                    <a:lnTo>
                      <a:pt x="1838" y="2643"/>
                    </a:lnTo>
                    <a:lnTo>
                      <a:pt x="1841" y="2643"/>
                    </a:lnTo>
                    <a:lnTo>
                      <a:pt x="1841" y="2642"/>
                    </a:lnTo>
                    <a:lnTo>
                      <a:pt x="1845" y="2642"/>
                    </a:lnTo>
                    <a:lnTo>
                      <a:pt x="1845" y="2640"/>
                    </a:lnTo>
                    <a:lnTo>
                      <a:pt x="1848" y="2640"/>
                    </a:lnTo>
                    <a:lnTo>
                      <a:pt x="1848" y="2638"/>
                    </a:lnTo>
                    <a:lnTo>
                      <a:pt x="1851" y="2638"/>
                    </a:lnTo>
                    <a:lnTo>
                      <a:pt x="1851" y="2637"/>
                    </a:lnTo>
                    <a:lnTo>
                      <a:pt x="1855" y="2637"/>
                    </a:lnTo>
                    <a:lnTo>
                      <a:pt x="1855" y="2635"/>
                    </a:lnTo>
                    <a:lnTo>
                      <a:pt x="1856" y="2635"/>
                    </a:lnTo>
                    <a:lnTo>
                      <a:pt x="1856" y="2633"/>
                    </a:lnTo>
                    <a:lnTo>
                      <a:pt x="1860" y="2633"/>
                    </a:lnTo>
                    <a:lnTo>
                      <a:pt x="1860" y="2632"/>
                    </a:lnTo>
                    <a:lnTo>
                      <a:pt x="1863" y="2632"/>
                    </a:lnTo>
                    <a:lnTo>
                      <a:pt x="1863" y="2630"/>
                    </a:lnTo>
                    <a:lnTo>
                      <a:pt x="1866" y="2630"/>
                    </a:lnTo>
                    <a:lnTo>
                      <a:pt x="1866" y="2628"/>
                    </a:lnTo>
                    <a:lnTo>
                      <a:pt x="1870" y="2628"/>
                    </a:lnTo>
                    <a:lnTo>
                      <a:pt x="1870" y="2627"/>
                    </a:lnTo>
                    <a:lnTo>
                      <a:pt x="1873" y="2627"/>
                    </a:lnTo>
                    <a:lnTo>
                      <a:pt x="1873" y="2625"/>
                    </a:lnTo>
                    <a:lnTo>
                      <a:pt x="1875" y="2625"/>
                    </a:lnTo>
                    <a:lnTo>
                      <a:pt x="1875" y="2623"/>
                    </a:lnTo>
                    <a:lnTo>
                      <a:pt x="1878" y="2623"/>
                    </a:lnTo>
                    <a:lnTo>
                      <a:pt x="1878" y="2622"/>
                    </a:lnTo>
                    <a:lnTo>
                      <a:pt x="1881" y="2622"/>
                    </a:lnTo>
                    <a:lnTo>
                      <a:pt x="1881" y="2620"/>
                    </a:lnTo>
                    <a:lnTo>
                      <a:pt x="1885" y="2620"/>
                    </a:lnTo>
                    <a:lnTo>
                      <a:pt x="1885" y="2618"/>
                    </a:lnTo>
                    <a:lnTo>
                      <a:pt x="1888" y="2618"/>
                    </a:lnTo>
                    <a:lnTo>
                      <a:pt x="1888" y="2617"/>
                    </a:lnTo>
                    <a:lnTo>
                      <a:pt x="1891" y="2617"/>
                    </a:lnTo>
                    <a:lnTo>
                      <a:pt x="1891" y="2615"/>
                    </a:lnTo>
                    <a:lnTo>
                      <a:pt x="1893" y="2615"/>
                    </a:lnTo>
                    <a:lnTo>
                      <a:pt x="1893" y="2613"/>
                    </a:lnTo>
                    <a:lnTo>
                      <a:pt x="1896" y="2613"/>
                    </a:lnTo>
                    <a:lnTo>
                      <a:pt x="1896" y="2612"/>
                    </a:lnTo>
                    <a:lnTo>
                      <a:pt x="1900" y="2612"/>
                    </a:lnTo>
                    <a:lnTo>
                      <a:pt x="1900" y="2610"/>
                    </a:lnTo>
                    <a:lnTo>
                      <a:pt x="1903" y="2610"/>
                    </a:lnTo>
                    <a:lnTo>
                      <a:pt x="1903" y="2608"/>
                    </a:lnTo>
                    <a:lnTo>
                      <a:pt x="1906" y="2608"/>
                    </a:lnTo>
                    <a:lnTo>
                      <a:pt x="1906" y="2607"/>
                    </a:lnTo>
                    <a:lnTo>
                      <a:pt x="1910" y="2607"/>
                    </a:lnTo>
                    <a:lnTo>
                      <a:pt x="1910" y="2605"/>
                    </a:lnTo>
                    <a:lnTo>
                      <a:pt x="1911" y="2605"/>
                    </a:lnTo>
                    <a:lnTo>
                      <a:pt x="1911" y="2603"/>
                    </a:lnTo>
                    <a:lnTo>
                      <a:pt x="1915" y="2603"/>
                    </a:lnTo>
                    <a:lnTo>
                      <a:pt x="1915" y="2602"/>
                    </a:lnTo>
                    <a:lnTo>
                      <a:pt x="1918" y="2602"/>
                    </a:lnTo>
                    <a:lnTo>
                      <a:pt x="1918" y="2600"/>
                    </a:lnTo>
                    <a:lnTo>
                      <a:pt x="1921" y="2600"/>
                    </a:lnTo>
                    <a:lnTo>
                      <a:pt x="1921" y="2598"/>
                    </a:lnTo>
                    <a:lnTo>
                      <a:pt x="1923" y="2598"/>
                    </a:lnTo>
                    <a:lnTo>
                      <a:pt x="1923" y="2597"/>
                    </a:lnTo>
                    <a:lnTo>
                      <a:pt x="1926" y="2597"/>
                    </a:lnTo>
                    <a:lnTo>
                      <a:pt x="1926" y="2595"/>
                    </a:lnTo>
                    <a:lnTo>
                      <a:pt x="1930" y="2595"/>
                    </a:lnTo>
                    <a:lnTo>
                      <a:pt x="1930" y="2593"/>
                    </a:lnTo>
                    <a:lnTo>
                      <a:pt x="1933" y="2593"/>
                    </a:lnTo>
                    <a:lnTo>
                      <a:pt x="1933" y="2592"/>
                    </a:lnTo>
                    <a:lnTo>
                      <a:pt x="1935" y="2592"/>
                    </a:lnTo>
                    <a:lnTo>
                      <a:pt x="1935" y="2590"/>
                    </a:lnTo>
                    <a:lnTo>
                      <a:pt x="1938" y="2590"/>
                    </a:lnTo>
                    <a:lnTo>
                      <a:pt x="1938" y="2588"/>
                    </a:lnTo>
                    <a:lnTo>
                      <a:pt x="1941" y="2588"/>
                    </a:lnTo>
                    <a:lnTo>
                      <a:pt x="1941" y="2587"/>
                    </a:lnTo>
                    <a:lnTo>
                      <a:pt x="1945" y="2587"/>
                    </a:lnTo>
                    <a:lnTo>
                      <a:pt x="1945" y="2585"/>
                    </a:lnTo>
                    <a:lnTo>
                      <a:pt x="1946" y="2585"/>
                    </a:lnTo>
                    <a:lnTo>
                      <a:pt x="1946" y="2583"/>
                    </a:lnTo>
                    <a:lnTo>
                      <a:pt x="1950" y="2583"/>
                    </a:lnTo>
                    <a:lnTo>
                      <a:pt x="1950" y="2582"/>
                    </a:lnTo>
                    <a:lnTo>
                      <a:pt x="1953" y="2582"/>
                    </a:lnTo>
                    <a:lnTo>
                      <a:pt x="1953" y="2580"/>
                    </a:lnTo>
                    <a:lnTo>
                      <a:pt x="1956" y="2580"/>
                    </a:lnTo>
                    <a:lnTo>
                      <a:pt x="1956" y="2578"/>
                    </a:lnTo>
                    <a:lnTo>
                      <a:pt x="1958" y="2578"/>
                    </a:lnTo>
                    <a:lnTo>
                      <a:pt x="1958" y="2577"/>
                    </a:lnTo>
                    <a:lnTo>
                      <a:pt x="1961" y="2577"/>
                    </a:lnTo>
                    <a:lnTo>
                      <a:pt x="1961" y="2575"/>
                    </a:lnTo>
                    <a:lnTo>
                      <a:pt x="1965" y="2575"/>
                    </a:lnTo>
                    <a:lnTo>
                      <a:pt x="1965" y="2573"/>
                    </a:lnTo>
                    <a:lnTo>
                      <a:pt x="1968" y="2573"/>
                    </a:lnTo>
                    <a:lnTo>
                      <a:pt x="1968" y="2572"/>
                    </a:lnTo>
                    <a:lnTo>
                      <a:pt x="1970" y="2572"/>
                    </a:lnTo>
                    <a:lnTo>
                      <a:pt x="1970" y="2570"/>
                    </a:lnTo>
                    <a:lnTo>
                      <a:pt x="1973" y="2570"/>
                    </a:lnTo>
                    <a:lnTo>
                      <a:pt x="1973" y="2568"/>
                    </a:lnTo>
                    <a:lnTo>
                      <a:pt x="1976" y="2568"/>
                    </a:lnTo>
                    <a:lnTo>
                      <a:pt x="1976" y="2567"/>
                    </a:lnTo>
                    <a:lnTo>
                      <a:pt x="1980" y="2567"/>
                    </a:lnTo>
                    <a:lnTo>
                      <a:pt x="1980" y="2565"/>
                    </a:lnTo>
                    <a:lnTo>
                      <a:pt x="1981" y="2565"/>
                    </a:lnTo>
                    <a:lnTo>
                      <a:pt x="1981" y="2563"/>
                    </a:lnTo>
                    <a:lnTo>
                      <a:pt x="1985" y="2563"/>
                    </a:lnTo>
                    <a:lnTo>
                      <a:pt x="1985" y="2562"/>
                    </a:lnTo>
                    <a:lnTo>
                      <a:pt x="1988" y="2562"/>
                    </a:lnTo>
                    <a:lnTo>
                      <a:pt x="1988" y="2560"/>
                    </a:lnTo>
                    <a:lnTo>
                      <a:pt x="1991" y="2560"/>
                    </a:lnTo>
                    <a:lnTo>
                      <a:pt x="1991" y="2558"/>
                    </a:lnTo>
                    <a:lnTo>
                      <a:pt x="1993" y="2558"/>
                    </a:lnTo>
                    <a:lnTo>
                      <a:pt x="1993" y="2557"/>
                    </a:lnTo>
                    <a:lnTo>
                      <a:pt x="1996" y="2557"/>
                    </a:lnTo>
                    <a:lnTo>
                      <a:pt x="1996" y="2555"/>
                    </a:lnTo>
                    <a:lnTo>
                      <a:pt x="2000" y="2555"/>
                    </a:lnTo>
                    <a:lnTo>
                      <a:pt x="2000" y="2553"/>
                    </a:lnTo>
                    <a:lnTo>
                      <a:pt x="2001" y="2553"/>
                    </a:lnTo>
                    <a:lnTo>
                      <a:pt x="2001" y="2552"/>
                    </a:lnTo>
                    <a:lnTo>
                      <a:pt x="2005" y="2552"/>
                    </a:lnTo>
                    <a:lnTo>
                      <a:pt x="2005" y="2550"/>
                    </a:lnTo>
                    <a:lnTo>
                      <a:pt x="2008" y="2550"/>
                    </a:lnTo>
                    <a:lnTo>
                      <a:pt x="2008" y="2548"/>
                    </a:lnTo>
                    <a:lnTo>
                      <a:pt x="2010" y="2548"/>
                    </a:lnTo>
                    <a:lnTo>
                      <a:pt x="2010" y="2547"/>
                    </a:lnTo>
                    <a:lnTo>
                      <a:pt x="2013" y="2547"/>
                    </a:lnTo>
                    <a:lnTo>
                      <a:pt x="2013" y="2545"/>
                    </a:lnTo>
                    <a:lnTo>
                      <a:pt x="2016" y="2545"/>
                    </a:lnTo>
                    <a:lnTo>
                      <a:pt x="2016" y="2543"/>
                    </a:lnTo>
                    <a:lnTo>
                      <a:pt x="2018" y="2543"/>
                    </a:lnTo>
                    <a:lnTo>
                      <a:pt x="2018" y="2542"/>
                    </a:lnTo>
                    <a:lnTo>
                      <a:pt x="2021" y="2542"/>
                    </a:lnTo>
                    <a:lnTo>
                      <a:pt x="2021" y="2540"/>
                    </a:lnTo>
                    <a:lnTo>
                      <a:pt x="2025" y="2540"/>
                    </a:lnTo>
                    <a:lnTo>
                      <a:pt x="2025" y="2538"/>
                    </a:lnTo>
                    <a:lnTo>
                      <a:pt x="2028" y="2538"/>
                    </a:lnTo>
                    <a:lnTo>
                      <a:pt x="2028" y="2537"/>
                    </a:lnTo>
                    <a:lnTo>
                      <a:pt x="2030" y="2537"/>
                    </a:lnTo>
                    <a:lnTo>
                      <a:pt x="2030" y="2535"/>
                    </a:lnTo>
                    <a:lnTo>
                      <a:pt x="2033" y="2535"/>
                    </a:lnTo>
                    <a:lnTo>
                      <a:pt x="2033" y="2533"/>
                    </a:lnTo>
                    <a:lnTo>
                      <a:pt x="2036" y="2533"/>
                    </a:lnTo>
                    <a:lnTo>
                      <a:pt x="2036" y="2532"/>
                    </a:lnTo>
                    <a:lnTo>
                      <a:pt x="2038" y="2532"/>
                    </a:lnTo>
                    <a:lnTo>
                      <a:pt x="2038" y="2530"/>
                    </a:lnTo>
                    <a:lnTo>
                      <a:pt x="2041" y="2530"/>
                    </a:lnTo>
                    <a:lnTo>
                      <a:pt x="2041" y="2528"/>
                    </a:lnTo>
                    <a:lnTo>
                      <a:pt x="2045" y="2528"/>
                    </a:lnTo>
                    <a:lnTo>
                      <a:pt x="2045" y="2527"/>
                    </a:lnTo>
                    <a:lnTo>
                      <a:pt x="2046" y="2527"/>
                    </a:lnTo>
                    <a:lnTo>
                      <a:pt x="2046" y="2525"/>
                    </a:lnTo>
                    <a:lnTo>
                      <a:pt x="2050" y="2525"/>
                    </a:lnTo>
                    <a:lnTo>
                      <a:pt x="2050" y="2523"/>
                    </a:lnTo>
                    <a:lnTo>
                      <a:pt x="2053" y="2523"/>
                    </a:lnTo>
                    <a:lnTo>
                      <a:pt x="2053" y="2522"/>
                    </a:lnTo>
                    <a:lnTo>
                      <a:pt x="2055" y="2522"/>
                    </a:lnTo>
                    <a:lnTo>
                      <a:pt x="2055" y="2520"/>
                    </a:lnTo>
                    <a:lnTo>
                      <a:pt x="2058" y="2520"/>
                    </a:lnTo>
                    <a:lnTo>
                      <a:pt x="2058" y="2518"/>
                    </a:lnTo>
                    <a:lnTo>
                      <a:pt x="2061" y="2518"/>
                    </a:lnTo>
                    <a:lnTo>
                      <a:pt x="2061" y="2517"/>
                    </a:lnTo>
                    <a:lnTo>
                      <a:pt x="2063" y="2517"/>
                    </a:lnTo>
                    <a:lnTo>
                      <a:pt x="2063" y="2515"/>
                    </a:lnTo>
                    <a:lnTo>
                      <a:pt x="2066" y="2515"/>
                    </a:lnTo>
                    <a:lnTo>
                      <a:pt x="2066" y="2513"/>
                    </a:lnTo>
                    <a:lnTo>
                      <a:pt x="2070" y="2513"/>
                    </a:lnTo>
                    <a:lnTo>
                      <a:pt x="2070" y="2512"/>
                    </a:lnTo>
                    <a:lnTo>
                      <a:pt x="2071" y="2512"/>
                    </a:lnTo>
                    <a:lnTo>
                      <a:pt x="2071" y="2510"/>
                    </a:lnTo>
                    <a:lnTo>
                      <a:pt x="2075" y="2510"/>
                    </a:lnTo>
                    <a:lnTo>
                      <a:pt x="2075" y="2508"/>
                    </a:lnTo>
                    <a:lnTo>
                      <a:pt x="2076" y="2508"/>
                    </a:lnTo>
                    <a:lnTo>
                      <a:pt x="2076" y="2507"/>
                    </a:lnTo>
                    <a:lnTo>
                      <a:pt x="2080" y="2507"/>
                    </a:lnTo>
                    <a:lnTo>
                      <a:pt x="2080" y="2505"/>
                    </a:lnTo>
                    <a:lnTo>
                      <a:pt x="2083" y="2505"/>
                    </a:lnTo>
                    <a:lnTo>
                      <a:pt x="2083" y="2503"/>
                    </a:lnTo>
                    <a:lnTo>
                      <a:pt x="2085" y="2503"/>
                    </a:lnTo>
                    <a:lnTo>
                      <a:pt x="2085" y="2502"/>
                    </a:lnTo>
                    <a:lnTo>
                      <a:pt x="2088" y="2502"/>
                    </a:lnTo>
                    <a:lnTo>
                      <a:pt x="2088" y="2500"/>
                    </a:lnTo>
                    <a:lnTo>
                      <a:pt x="2090" y="2500"/>
                    </a:lnTo>
                    <a:lnTo>
                      <a:pt x="2090" y="2498"/>
                    </a:lnTo>
                    <a:lnTo>
                      <a:pt x="2093" y="2498"/>
                    </a:lnTo>
                    <a:lnTo>
                      <a:pt x="2093" y="2497"/>
                    </a:lnTo>
                    <a:lnTo>
                      <a:pt x="2096" y="2497"/>
                    </a:lnTo>
                    <a:lnTo>
                      <a:pt x="2096" y="2495"/>
                    </a:lnTo>
                    <a:lnTo>
                      <a:pt x="2098" y="2495"/>
                    </a:lnTo>
                    <a:lnTo>
                      <a:pt x="2098" y="2493"/>
                    </a:lnTo>
                    <a:lnTo>
                      <a:pt x="2101" y="2493"/>
                    </a:lnTo>
                    <a:lnTo>
                      <a:pt x="2101" y="2492"/>
                    </a:lnTo>
                    <a:lnTo>
                      <a:pt x="2105" y="2492"/>
                    </a:lnTo>
                    <a:lnTo>
                      <a:pt x="2105" y="2490"/>
                    </a:lnTo>
                    <a:lnTo>
                      <a:pt x="2106" y="2490"/>
                    </a:lnTo>
                    <a:lnTo>
                      <a:pt x="2106" y="2488"/>
                    </a:lnTo>
                    <a:lnTo>
                      <a:pt x="2110" y="2488"/>
                    </a:lnTo>
                    <a:lnTo>
                      <a:pt x="2110" y="2487"/>
                    </a:lnTo>
                    <a:lnTo>
                      <a:pt x="2111" y="2487"/>
                    </a:lnTo>
                    <a:lnTo>
                      <a:pt x="2111" y="2485"/>
                    </a:lnTo>
                    <a:lnTo>
                      <a:pt x="2115" y="2485"/>
                    </a:lnTo>
                    <a:lnTo>
                      <a:pt x="2115" y="2483"/>
                    </a:lnTo>
                    <a:lnTo>
                      <a:pt x="2118" y="2483"/>
                    </a:lnTo>
                    <a:lnTo>
                      <a:pt x="2118" y="2482"/>
                    </a:lnTo>
                    <a:lnTo>
                      <a:pt x="2120" y="2482"/>
                    </a:lnTo>
                    <a:lnTo>
                      <a:pt x="2120" y="2480"/>
                    </a:lnTo>
                    <a:lnTo>
                      <a:pt x="2123" y="2480"/>
                    </a:lnTo>
                    <a:lnTo>
                      <a:pt x="2123" y="2478"/>
                    </a:lnTo>
                    <a:lnTo>
                      <a:pt x="2126" y="2478"/>
                    </a:lnTo>
                    <a:lnTo>
                      <a:pt x="2126" y="2477"/>
                    </a:lnTo>
                    <a:lnTo>
                      <a:pt x="2128" y="2477"/>
                    </a:lnTo>
                    <a:lnTo>
                      <a:pt x="2128" y="2475"/>
                    </a:lnTo>
                    <a:lnTo>
                      <a:pt x="2131" y="2475"/>
                    </a:lnTo>
                    <a:lnTo>
                      <a:pt x="2131" y="2473"/>
                    </a:lnTo>
                    <a:lnTo>
                      <a:pt x="2133" y="2473"/>
                    </a:lnTo>
                    <a:lnTo>
                      <a:pt x="2133" y="2472"/>
                    </a:lnTo>
                    <a:lnTo>
                      <a:pt x="2136" y="2472"/>
                    </a:lnTo>
                    <a:lnTo>
                      <a:pt x="2136" y="2470"/>
                    </a:lnTo>
                    <a:lnTo>
                      <a:pt x="2138" y="2470"/>
                    </a:lnTo>
                    <a:lnTo>
                      <a:pt x="2138" y="2468"/>
                    </a:lnTo>
                    <a:lnTo>
                      <a:pt x="2141" y="2468"/>
                    </a:lnTo>
                    <a:lnTo>
                      <a:pt x="2141" y="2467"/>
                    </a:lnTo>
                    <a:lnTo>
                      <a:pt x="2145" y="2467"/>
                    </a:lnTo>
                    <a:lnTo>
                      <a:pt x="2145" y="2465"/>
                    </a:lnTo>
                    <a:lnTo>
                      <a:pt x="2146" y="2465"/>
                    </a:lnTo>
                    <a:lnTo>
                      <a:pt x="2146" y="2463"/>
                    </a:lnTo>
                    <a:lnTo>
                      <a:pt x="2150" y="2463"/>
                    </a:lnTo>
                    <a:lnTo>
                      <a:pt x="2150" y="2462"/>
                    </a:lnTo>
                    <a:lnTo>
                      <a:pt x="2151" y="2462"/>
                    </a:lnTo>
                    <a:lnTo>
                      <a:pt x="2151" y="2460"/>
                    </a:lnTo>
                    <a:lnTo>
                      <a:pt x="2155" y="2460"/>
                    </a:lnTo>
                    <a:lnTo>
                      <a:pt x="2155" y="2458"/>
                    </a:lnTo>
                    <a:lnTo>
                      <a:pt x="2156" y="2458"/>
                    </a:lnTo>
                    <a:lnTo>
                      <a:pt x="2156" y="2457"/>
                    </a:lnTo>
                    <a:lnTo>
                      <a:pt x="2160" y="2457"/>
                    </a:lnTo>
                    <a:lnTo>
                      <a:pt x="2160" y="2455"/>
                    </a:lnTo>
                    <a:lnTo>
                      <a:pt x="2161" y="2455"/>
                    </a:lnTo>
                    <a:lnTo>
                      <a:pt x="2161" y="2453"/>
                    </a:lnTo>
                    <a:lnTo>
                      <a:pt x="2165" y="2453"/>
                    </a:lnTo>
                    <a:lnTo>
                      <a:pt x="2165" y="2452"/>
                    </a:lnTo>
                    <a:lnTo>
                      <a:pt x="2168" y="2452"/>
                    </a:lnTo>
                    <a:lnTo>
                      <a:pt x="2168" y="2450"/>
                    </a:lnTo>
                    <a:lnTo>
                      <a:pt x="2170" y="2450"/>
                    </a:lnTo>
                    <a:lnTo>
                      <a:pt x="2170" y="2448"/>
                    </a:lnTo>
                    <a:lnTo>
                      <a:pt x="2173" y="2448"/>
                    </a:lnTo>
                    <a:lnTo>
                      <a:pt x="2173" y="2447"/>
                    </a:lnTo>
                    <a:lnTo>
                      <a:pt x="2175" y="2447"/>
                    </a:lnTo>
                    <a:lnTo>
                      <a:pt x="2175" y="2445"/>
                    </a:lnTo>
                    <a:lnTo>
                      <a:pt x="2178" y="2445"/>
                    </a:lnTo>
                    <a:lnTo>
                      <a:pt x="2178" y="2443"/>
                    </a:lnTo>
                    <a:lnTo>
                      <a:pt x="2180" y="2443"/>
                    </a:lnTo>
                    <a:lnTo>
                      <a:pt x="2180" y="2442"/>
                    </a:lnTo>
                    <a:lnTo>
                      <a:pt x="2183" y="2442"/>
                    </a:lnTo>
                    <a:lnTo>
                      <a:pt x="2183" y="2440"/>
                    </a:lnTo>
                    <a:lnTo>
                      <a:pt x="2186" y="2440"/>
                    </a:lnTo>
                    <a:lnTo>
                      <a:pt x="2186" y="2438"/>
                    </a:lnTo>
                    <a:lnTo>
                      <a:pt x="2188" y="2438"/>
                    </a:lnTo>
                    <a:lnTo>
                      <a:pt x="2188" y="2437"/>
                    </a:lnTo>
                    <a:lnTo>
                      <a:pt x="2191" y="2437"/>
                    </a:lnTo>
                    <a:lnTo>
                      <a:pt x="2191" y="2435"/>
                    </a:lnTo>
                    <a:lnTo>
                      <a:pt x="2193" y="2435"/>
                    </a:lnTo>
                    <a:lnTo>
                      <a:pt x="2193" y="2433"/>
                    </a:lnTo>
                    <a:lnTo>
                      <a:pt x="2196" y="2433"/>
                    </a:lnTo>
                    <a:lnTo>
                      <a:pt x="2196" y="2432"/>
                    </a:lnTo>
                    <a:lnTo>
                      <a:pt x="2198" y="2432"/>
                    </a:lnTo>
                    <a:lnTo>
                      <a:pt x="2198" y="2430"/>
                    </a:lnTo>
                    <a:lnTo>
                      <a:pt x="2201" y="2430"/>
                    </a:lnTo>
                    <a:lnTo>
                      <a:pt x="2201" y="2428"/>
                    </a:lnTo>
                    <a:lnTo>
                      <a:pt x="2203" y="2428"/>
                    </a:lnTo>
                    <a:lnTo>
                      <a:pt x="2203" y="2427"/>
                    </a:lnTo>
                    <a:lnTo>
                      <a:pt x="2206" y="2427"/>
                    </a:lnTo>
                    <a:lnTo>
                      <a:pt x="2206" y="2425"/>
                    </a:lnTo>
                    <a:lnTo>
                      <a:pt x="2208" y="2425"/>
                    </a:lnTo>
                    <a:lnTo>
                      <a:pt x="2208" y="2423"/>
                    </a:lnTo>
                    <a:lnTo>
                      <a:pt x="2211" y="2423"/>
                    </a:lnTo>
                    <a:lnTo>
                      <a:pt x="2211" y="2422"/>
                    </a:lnTo>
                    <a:lnTo>
                      <a:pt x="2213" y="2422"/>
                    </a:lnTo>
                    <a:lnTo>
                      <a:pt x="2213" y="2420"/>
                    </a:lnTo>
                    <a:lnTo>
                      <a:pt x="2216" y="2420"/>
                    </a:lnTo>
                    <a:lnTo>
                      <a:pt x="2216" y="2418"/>
                    </a:lnTo>
                    <a:lnTo>
                      <a:pt x="2218" y="2418"/>
                    </a:lnTo>
                    <a:lnTo>
                      <a:pt x="2218" y="2417"/>
                    </a:lnTo>
                    <a:lnTo>
                      <a:pt x="2221" y="2417"/>
                    </a:lnTo>
                    <a:lnTo>
                      <a:pt x="2221" y="2415"/>
                    </a:lnTo>
                    <a:lnTo>
                      <a:pt x="2223" y="2415"/>
                    </a:lnTo>
                    <a:lnTo>
                      <a:pt x="2223" y="2413"/>
                    </a:lnTo>
                    <a:lnTo>
                      <a:pt x="2226" y="2413"/>
                    </a:lnTo>
                    <a:lnTo>
                      <a:pt x="2226" y="2412"/>
                    </a:lnTo>
                    <a:lnTo>
                      <a:pt x="2228" y="2412"/>
                    </a:lnTo>
                    <a:lnTo>
                      <a:pt x="2228" y="2410"/>
                    </a:lnTo>
                    <a:lnTo>
                      <a:pt x="2231" y="2410"/>
                    </a:lnTo>
                    <a:lnTo>
                      <a:pt x="2231" y="2408"/>
                    </a:lnTo>
                    <a:lnTo>
                      <a:pt x="2233" y="2408"/>
                    </a:lnTo>
                    <a:lnTo>
                      <a:pt x="2233" y="2407"/>
                    </a:lnTo>
                    <a:lnTo>
                      <a:pt x="2236" y="2407"/>
                    </a:lnTo>
                    <a:lnTo>
                      <a:pt x="2236" y="2405"/>
                    </a:lnTo>
                    <a:lnTo>
                      <a:pt x="2238" y="2405"/>
                    </a:lnTo>
                    <a:lnTo>
                      <a:pt x="2238" y="2403"/>
                    </a:lnTo>
                    <a:lnTo>
                      <a:pt x="2241" y="2403"/>
                    </a:lnTo>
                    <a:lnTo>
                      <a:pt x="2241" y="2402"/>
                    </a:lnTo>
                    <a:lnTo>
                      <a:pt x="2243" y="2402"/>
                    </a:lnTo>
                    <a:lnTo>
                      <a:pt x="2243" y="2400"/>
                    </a:lnTo>
                    <a:lnTo>
                      <a:pt x="2246" y="2400"/>
                    </a:lnTo>
                    <a:lnTo>
                      <a:pt x="2246" y="2398"/>
                    </a:lnTo>
                    <a:lnTo>
                      <a:pt x="2248" y="2398"/>
                    </a:lnTo>
                    <a:lnTo>
                      <a:pt x="2248" y="2397"/>
                    </a:lnTo>
                    <a:lnTo>
                      <a:pt x="2251" y="2397"/>
                    </a:lnTo>
                    <a:lnTo>
                      <a:pt x="2251" y="2395"/>
                    </a:lnTo>
                    <a:lnTo>
                      <a:pt x="2253" y="2395"/>
                    </a:lnTo>
                    <a:lnTo>
                      <a:pt x="2253" y="2393"/>
                    </a:lnTo>
                    <a:lnTo>
                      <a:pt x="2256" y="2393"/>
                    </a:lnTo>
                    <a:lnTo>
                      <a:pt x="2256" y="2392"/>
                    </a:lnTo>
                    <a:lnTo>
                      <a:pt x="2258" y="2392"/>
                    </a:lnTo>
                    <a:lnTo>
                      <a:pt x="2258" y="2390"/>
                    </a:lnTo>
                    <a:lnTo>
                      <a:pt x="2261" y="2390"/>
                    </a:lnTo>
                    <a:lnTo>
                      <a:pt x="2261" y="2388"/>
                    </a:lnTo>
                    <a:lnTo>
                      <a:pt x="2263" y="2388"/>
                    </a:lnTo>
                    <a:lnTo>
                      <a:pt x="2263" y="2387"/>
                    </a:lnTo>
                    <a:lnTo>
                      <a:pt x="2266" y="2387"/>
                    </a:lnTo>
                    <a:lnTo>
                      <a:pt x="2266" y="2385"/>
                    </a:lnTo>
                    <a:lnTo>
                      <a:pt x="2268" y="2385"/>
                    </a:lnTo>
                    <a:lnTo>
                      <a:pt x="2268" y="2383"/>
                    </a:lnTo>
                    <a:lnTo>
                      <a:pt x="2271" y="2383"/>
                    </a:lnTo>
                    <a:lnTo>
                      <a:pt x="2271" y="2382"/>
                    </a:lnTo>
                    <a:lnTo>
                      <a:pt x="2273" y="2382"/>
                    </a:lnTo>
                    <a:lnTo>
                      <a:pt x="2273" y="2380"/>
                    </a:lnTo>
                    <a:lnTo>
                      <a:pt x="2276" y="2380"/>
                    </a:lnTo>
                    <a:lnTo>
                      <a:pt x="2276" y="2378"/>
                    </a:lnTo>
                    <a:lnTo>
                      <a:pt x="2278" y="2378"/>
                    </a:lnTo>
                    <a:lnTo>
                      <a:pt x="2278" y="2377"/>
                    </a:lnTo>
                    <a:lnTo>
                      <a:pt x="2281" y="2377"/>
                    </a:lnTo>
                    <a:lnTo>
                      <a:pt x="2281" y="2375"/>
                    </a:lnTo>
                    <a:lnTo>
                      <a:pt x="2283" y="2375"/>
                    </a:lnTo>
                    <a:lnTo>
                      <a:pt x="2283" y="2373"/>
                    </a:lnTo>
                    <a:lnTo>
                      <a:pt x="2286" y="2373"/>
                    </a:lnTo>
                    <a:lnTo>
                      <a:pt x="2286" y="2372"/>
                    </a:lnTo>
                    <a:lnTo>
                      <a:pt x="2288" y="2372"/>
                    </a:lnTo>
                    <a:lnTo>
                      <a:pt x="2288" y="2370"/>
                    </a:lnTo>
                    <a:lnTo>
                      <a:pt x="2291" y="2370"/>
                    </a:lnTo>
                    <a:lnTo>
                      <a:pt x="2291" y="2368"/>
                    </a:lnTo>
                    <a:lnTo>
                      <a:pt x="2293" y="2368"/>
                    </a:lnTo>
                    <a:lnTo>
                      <a:pt x="2293" y="2367"/>
                    </a:lnTo>
                    <a:lnTo>
                      <a:pt x="2296" y="2367"/>
                    </a:lnTo>
                    <a:lnTo>
                      <a:pt x="2296" y="2365"/>
                    </a:lnTo>
                    <a:lnTo>
                      <a:pt x="2298" y="2365"/>
                    </a:lnTo>
                    <a:lnTo>
                      <a:pt x="2298" y="2363"/>
                    </a:lnTo>
                    <a:lnTo>
                      <a:pt x="2301" y="2363"/>
                    </a:lnTo>
                    <a:lnTo>
                      <a:pt x="2301" y="2362"/>
                    </a:lnTo>
                    <a:lnTo>
                      <a:pt x="2303" y="2362"/>
                    </a:lnTo>
                    <a:lnTo>
                      <a:pt x="2303" y="2360"/>
                    </a:lnTo>
                    <a:lnTo>
                      <a:pt x="2305" y="2360"/>
                    </a:lnTo>
                    <a:lnTo>
                      <a:pt x="2305" y="2358"/>
                    </a:lnTo>
                    <a:lnTo>
                      <a:pt x="2308" y="2358"/>
                    </a:lnTo>
                    <a:lnTo>
                      <a:pt x="2308" y="2357"/>
                    </a:lnTo>
                    <a:lnTo>
                      <a:pt x="2310" y="2357"/>
                    </a:lnTo>
                    <a:lnTo>
                      <a:pt x="2310" y="2355"/>
                    </a:lnTo>
                    <a:lnTo>
                      <a:pt x="2313" y="2355"/>
                    </a:lnTo>
                    <a:lnTo>
                      <a:pt x="2313" y="2353"/>
                    </a:lnTo>
                    <a:lnTo>
                      <a:pt x="2315" y="2353"/>
                    </a:lnTo>
                    <a:lnTo>
                      <a:pt x="2315" y="2352"/>
                    </a:lnTo>
                    <a:lnTo>
                      <a:pt x="2318" y="2352"/>
                    </a:lnTo>
                    <a:lnTo>
                      <a:pt x="2318" y="2350"/>
                    </a:lnTo>
                    <a:lnTo>
                      <a:pt x="2320" y="2350"/>
                    </a:lnTo>
                    <a:lnTo>
                      <a:pt x="2320" y="2348"/>
                    </a:lnTo>
                    <a:lnTo>
                      <a:pt x="2323" y="2348"/>
                    </a:lnTo>
                    <a:lnTo>
                      <a:pt x="2323" y="2347"/>
                    </a:lnTo>
                    <a:lnTo>
                      <a:pt x="2325" y="2347"/>
                    </a:lnTo>
                    <a:lnTo>
                      <a:pt x="2325" y="2345"/>
                    </a:lnTo>
                    <a:lnTo>
                      <a:pt x="2326" y="2345"/>
                    </a:lnTo>
                    <a:lnTo>
                      <a:pt x="2326" y="2343"/>
                    </a:lnTo>
                    <a:lnTo>
                      <a:pt x="2330" y="2343"/>
                    </a:lnTo>
                    <a:lnTo>
                      <a:pt x="2330" y="2342"/>
                    </a:lnTo>
                    <a:lnTo>
                      <a:pt x="2331" y="2342"/>
                    </a:lnTo>
                    <a:lnTo>
                      <a:pt x="2331" y="2340"/>
                    </a:lnTo>
                    <a:lnTo>
                      <a:pt x="2335" y="2340"/>
                    </a:lnTo>
                    <a:lnTo>
                      <a:pt x="2335" y="2338"/>
                    </a:lnTo>
                    <a:lnTo>
                      <a:pt x="2336" y="2338"/>
                    </a:lnTo>
                    <a:lnTo>
                      <a:pt x="2336" y="2337"/>
                    </a:lnTo>
                    <a:lnTo>
                      <a:pt x="2340" y="2337"/>
                    </a:lnTo>
                    <a:lnTo>
                      <a:pt x="2340" y="2335"/>
                    </a:lnTo>
                    <a:lnTo>
                      <a:pt x="2341" y="2335"/>
                    </a:lnTo>
                    <a:lnTo>
                      <a:pt x="2341" y="2333"/>
                    </a:lnTo>
                    <a:lnTo>
                      <a:pt x="2345" y="2333"/>
                    </a:lnTo>
                    <a:lnTo>
                      <a:pt x="2345" y="2332"/>
                    </a:lnTo>
                    <a:lnTo>
                      <a:pt x="2346" y="2332"/>
                    </a:lnTo>
                    <a:lnTo>
                      <a:pt x="2346" y="2330"/>
                    </a:lnTo>
                    <a:lnTo>
                      <a:pt x="2348" y="2330"/>
                    </a:lnTo>
                    <a:lnTo>
                      <a:pt x="2348" y="2328"/>
                    </a:lnTo>
                    <a:lnTo>
                      <a:pt x="2351" y="2328"/>
                    </a:lnTo>
                    <a:lnTo>
                      <a:pt x="2351" y="2327"/>
                    </a:lnTo>
                    <a:lnTo>
                      <a:pt x="2353" y="2327"/>
                    </a:lnTo>
                    <a:lnTo>
                      <a:pt x="2353" y="2325"/>
                    </a:lnTo>
                    <a:lnTo>
                      <a:pt x="2356" y="2325"/>
                    </a:lnTo>
                    <a:lnTo>
                      <a:pt x="2356" y="2323"/>
                    </a:lnTo>
                    <a:lnTo>
                      <a:pt x="2358" y="2323"/>
                    </a:lnTo>
                    <a:lnTo>
                      <a:pt x="2358" y="2322"/>
                    </a:lnTo>
                    <a:lnTo>
                      <a:pt x="2360" y="2322"/>
                    </a:lnTo>
                    <a:lnTo>
                      <a:pt x="2360" y="2320"/>
                    </a:lnTo>
                    <a:lnTo>
                      <a:pt x="2363" y="2320"/>
                    </a:lnTo>
                    <a:lnTo>
                      <a:pt x="2363" y="2318"/>
                    </a:lnTo>
                    <a:lnTo>
                      <a:pt x="2365" y="2318"/>
                    </a:lnTo>
                    <a:lnTo>
                      <a:pt x="2365" y="2317"/>
                    </a:lnTo>
                    <a:lnTo>
                      <a:pt x="2368" y="2317"/>
                    </a:lnTo>
                    <a:lnTo>
                      <a:pt x="2368" y="2315"/>
                    </a:lnTo>
                    <a:lnTo>
                      <a:pt x="2370" y="2315"/>
                    </a:lnTo>
                    <a:lnTo>
                      <a:pt x="2370" y="2313"/>
                    </a:lnTo>
                    <a:lnTo>
                      <a:pt x="2371" y="2313"/>
                    </a:lnTo>
                    <a:lnTo>
                      <a:pt x="2371" y="2312"/>
                    </a:lnTo>
                    <a:lnTo>
                      <a:pt x="2375" y="2312"/>
                    </a:lnTo>
                    <a:lnTo>
                      <a:pt x="2375" y="2310"/>
                    </a:lnTo>
                    <a:lnTo>
                      <a:pt x="2376" y="2310"/>
                    </a:lnTo>
                    <a:lnTo>
                      <a:pt x="2376" y="2308"/>
                    </a:lnTo>
                    <a:lnTo>
                      <a:pt x="2380" y="2308"/>
                    </a:lnTo>
                    <a:lnTo>
                      <a:pt x="2380" y="2307"/>
                    </a:lnTo>
                    <a:lnTo>
                      <a:pt x="2381" y="2307"/>
                    </a:lnTo>
                    <a:lnTo>
                      <a:pt x="2381" y="2305"/>
                    </a:lnTo>
                    <a:lnTo>
                      <a:pt x="2383" y="2305"/>
                    </a:lnTo>
                    <a:lnTo>
                      <a:pt x="2383" y="2303"/>
                    </a:lnTo>
                    <a:lnTo>
                      <a:pt x="2386" y="2303"/>
                    </a:lnTo>
                    <a:lnTo>
                      <a:pt x="2386" y="2302"/>
                    </a:lnTo>
                    <a:lnTo>
                      <a:pt x="2388" y="2302"/>
                    </a:lnTo>
                    <a:lnTo>
                      <a:pt x="2388" y="2300"/>
                    </a:lnTo>
                    <a:lnTo>
                      <a:pt x="2391" y="2300"/>
                    </a:lnTo>
                    <a:lnTo>
                      <a:pt x="2391" y="2298"/>
                    </a:lnTo>
                    <a:lnTo>
                      <a:pt x="2393" y="2298"/>
                    </a:lnTo>
                    <a:lnTo>
                      <a:pt x="2393" y="2297"/>
                    </a:lnTo>
                    <a:lnTo>
                      <a:pt x="2396" y="2297"/>
                    </a:lnTo>
                    <a:lnTo>
                      <a:pt x="2396" y="2295"/>
                    </a:lnTo>
                    <a:lnTo>
                      <a:pt x="2398" y="2295"/>
                    </a:lnTo>
                    <a:lnTo>
                      <a:pt x="2398" y="2293"/>
                    </a:lnTo>
                    <a:lnTo>
                      <a:pt x="2400" y="2293"/>
                    </a:lnTo>
                    <a:lnTo>
                      <a:pt x="2400" y="2292"/>
                    </a:lnTo>
                    <a:lnTo>
                      <a:pt x="2403" y="2292"/>
                    </a:lnTo>
                    <a:lnTo>
                      <a:pt x="2403" y="2290"/>
                    </a:lnTo>
                    <a:lnTo>
                      <a:pt x="2405" y="2290"/>
                    </a:lnTo>
                    <a:lnTo>
                      <a:pt x="2405" y="2288"/>
                    </a:lnTo>
                    <a:lnTo>
                      <a:pt x="2408" y="2288"/>
                    </a:lnTo>
                    <a:lnTo>
                      <a:pt x="2408" y="2287"/>
                    </a:lnTo>
                    <a:lnTo>
                      <a:pt x="2410" y="2287"/>
                    </a:lnTo>
                    <a:lnTo>
                      <a:pt x="2410" y="2285"/>
                    </a:lnTo>
                    <a:lnTo>
                      <a:pt x="2411" y="2285"/>
                    </a:lnTo>
                    <a:lnTo>
                      <a:pt x="2411" y="2283"/>
                    </a:lnTo>
                    <a:lnTo>
                      <a:pt x="2415" y="2283"/>
                    </a:lnTo>
                    <a:lnTo>
                      <a:pt x="2415" y="2282"/>
                    </a:lnTo>
                    <a:lnTo>
                      <a:pt x="2416" y="2282"/>
                    </a:lnTo>
                    <a:lnTo>
                      <a:pt x="2416" y="2280"/>
                    </a:lnTo>
                    <a:lnTo>
                      <a:pt x="2418" y="2280"/>
                    </a:lnTo>
                    <a:lnTo>
                      <a:pt x="2418" y="2278"/>
                    </a:lnTo>
                    <a:lnTo>
                      <a:pt x="2421" y="2278"/>
                    </a:lnTo>
                    <a:lnTo>
                      <a:pt x="2421" y="2277"/>
                    </a:lnTo>
                    <a:lnTo>
                      <a:pt x="2423" y="2277"/>
                    </a:lnTo>
                    <a:lnTo>
                      <a:pt x="2423" y="2275"/>
                    </a:lnTo>
                    <a:lnTo>
                      <a:pt x="2426" y="2275"/>
                    </a:lnTo>
                    <a:lnTo>
                      <a:pt x="2426" y="2273"/>
                    </a:lnTo>
                    <a:lnTo>
                      <a:pt x="2428" y="2273"/>
                    </a:lnTo>
                    <a:lnTo>
                      <a:pt x="2428" y="2272"/>
                    </a:lnTo>
                    <a:lnTo>
                      <a:pt x="2430" y="2272"/>
                    </a:lnTo>
                    <a:lnTo>
                      <a:pt x="2430" y="2270"/>
                    </a:lnTo>
                    <a:lnTo>
                      <a:pt x="2433" y="2270"/>
                    </a:lnTo>
                    <a:lnTo>
                      <a:pt x="2433" y="2268"/>
                    </a:lnTo>
                    <a:lnTo>
                      <a:pt x="2435" y="2268"/>
                    </a:lnTo>
                    <a:lnTo>
                      <a:pt x="2435" y="2267"/>
                    </a:lnTo>
                    <a:lnTo>
                      <a:pt x="2436" y="2267"/>
                    </a:lnTo>
                    <a:lnTo>
                      <a:pt x="2436" y="2265"/>
                    </a:lnTo>
                    <a:lnTo>
                      <a:pt x="2440" y="2265"/>
                    </a:lnTo>
                    <a:lnTo>
                      <a:pt x="2440" y="2263"/>
                    </a:lnTo>
                    <a:lnTo>
                      <a:pt x="2441" y="2263"/>
                    </a:lnTo>
                    <a:lnTo>
                      <a:pt x="2441" y="2262"/>
                    </a:lnTo>
                    <a:lnTo>
                      <a:pt x="2443" y="2262"/>
                    </a:lnTo>
                    <a:lnTo>
                      <a:pt x="2443" y="2260"/>
                    </a:lnTo>
                    <a:lnTo>
                      <a:pt x="2446" y="2260"/>
                    </a:lnTo>
                    <a:lnTo>
                      <a:pt x="2446" y="2258"/>
                    </a:lnTo>
                    <a:lnTo>
                      <a:pt x="2448" y="2258"/>
                    </a:lnTo>
                    <a:lnTo>
                      <a:pt x="2448" y="2257"/>
                    </a:lnTo>
                    <a:lnTo>
                      <a:pt x="2450" y="2257"/>
                    </a:lnTo>
                    <a:lnTo>
                      <a:pt x="2450" y="2255"/>
                    </a:lnTo>
                    <a:lnTo>
                      <a:pt x="2453" y="2255"/>
                    </a:lnTo>
                    <a:lnTo>
                      <a:pt x="2453" y="2253"/>
                    </a:lnTo>
                    <a:lnTo>
                      <a:pt x="2455" y="2253"/>
                    </a:lnTo>
                    <a:lnTo>
                      <a:pt x="2455" y="2252"/>
                    </a:lnTo>
                    <a:lnTo>
                      <a:pt x="2458" y="2252"/>
                    </a:lnTo>
                    <a:lnTo>
                      <a:pt x="2458" y="2250"/>
                    </a:lnTo>
                    <a:lnTo>
                      <a:pt x="2460" y="2250"/>
                    </a:lnTo>
                    <a:lnTo>
                      <a:pt x="2460" y="2248"/>
                    </a:lnTo>
                    <a:lnTo>
                      <a:pt x="2461" y="2248"/>
                    </a:lnTo>
                    <a:lnTo>
                      <a:pt x="2461" y="2247"/>
                    </a:lnTo>
                    <a:lnTo>
                      <a:pt x="2465" y="2247"/>
                    </a:lnTo>
                    <a:lnTo>
                      <a:pt x="2465" y="2245"/>
                    </a:lnTo>
                    <a:lnTo>
                      <a:pt x="2466" y="2245"/>
                    </a:lnTo>
                    <a:lnTo>
                      <a:pt x="2466" y="2243"/>
                    </a:lnTo>
                    <a:lnTo>
                      <a:pt x="2468" y="2243"/>
                    </a:lnTo>
                    <a:lnTo>
                      <a:pt x="2468" y="2242"/>
                    </a:lnTo>
                    <a:lnTo>
                      <a:pt x="2471" y="2242"/>
                    </a:lnTo>
                    <a:lnTo>
                      <a:pt x="2471" y="2240"/>
                    </a:lnTo>
                    <a:lnTo>
                      <a:pt x="2473" y="2240"/>
                    </a:lnTo>
                    <a:lnTo>
                      <a:pt x="2473" y="2238"/>
                    </a:lnTo>
                    <a:lnTo>
                      <a:pt x="2475" y="2238"/>
                    </a:lnTo>
                    <a:lnTo>
                      <a:pt x="2475" y="2237"/>
                    </a:lnTo>
                    <a:lnTo>
                      <a:pt x="2478" y="2237"/>
                    </a:lnTo>
                    <a:lnTo>
                      <a:pt x="2478" y="2235"/>
                    </a:lnTo>
                    <a:lnTo>
                      <a:pt x="2480" y="2235"/>
                    </a:lnTo>
                    <a:lnTo>
                      <a:pt x="2480" y="2233"/>
                    </a:lnTo>
                    <a:lnTo>
                      <a:pt x="2481" y="2233"/>
                    </a:lnTo>
                    <a:lnTo>
                      <a:pt x="2481" y="2232"/>
                    </a:lnTo>
                    <a:lnTo>
                      <a:pt x="2485" y="2232"/>
                    </a:lnTo>
                    <a:lnTo>
                      <a:pt x="2485" y="2230"/>
                    </a:lnTo>
                    <a:lnTo>
                      <a:pt x="2486" y="2230"/>
                    </a:lnTo>
                    <a:lnTo>
                      <a:pt x="2486" y="2228"/>
                    </a:lnTo>
                    <a:lnTo>
                      <a:pt x="2488" y="2228"/>
                    </a:lnTo>
                    <a:lnTo>
                      <a:pt x="2488" y="2227"/>
                    </a:lnTo>
                    <a:lnTo>
                      <a:pt x="2491" y="2227"/>
                    </a:lnTo>
                    <a:lnTo>
                      <a:pt x="2491" y="2225"/>
                    </a:lnTo>
                    <a:lnTo>
                      <a:pt x="2493" y="2225"/>
                    </a:lnTo>
                    <a:lnTo>
                      <a:pt x="2493" y="2223"/>
                    </a:lnTo>
                    <a:lnTo>
                      <a:pt x="2495" y="2223"/>
                    </a:lnTo>
                    <a:lnTo>
                      <a:pt x="2495" y="2222"/>
                    </a:lnTo>
                    <a:lnTo>
                      <a:pt x="2498" y="2222"/>
                    </a:lnTo>
                    <a:lnTo>
                      <a:pt x="2498" y="2220"/>
                    </a:lnTo>
                    <a:lnTo>
                      <a:pt x="2500" y="2220"/>
                    </a:lnTo>
                    <a:lnTo>
                      <a:pt x="2500" y="2218"/>
                    </a:lnTo>
                    <a:lnTo>
                      <a:pt x="2501" y="2218"/>
                    </a:lnTo>
                    <a:lnTo>
                      <a:pt x="2501" y="2217"/>
                    </a:lnTo>
                    <a:lnTo>
                      <a:pt x="2505" y="2217"/>
                    </a:lnTo>
                    <a:lnTo>
                      <a:pt x="2505" y="2215"/>
                    </a:lnTo>
                    <a:lnTo>
                      <a:pt x="2506" y="2215"/>
                    </a:lnTo>
                    <a:lnTo>
                      <a:pt x="2506" y="2213"/>
                    </a:lnTo>
                    <a:lnTo>
                      <a:pt x="2508" y="2213"/>
                    </a:lnTo>
                    <a:lnTo>
                      <a:pt x="2508" y="2212"/>
                    </a:lnTo>
                    <a:lnTo>
                      <a:pt x="2511" y="2212"/>
                    </a:lnTo>
                    <a:lnTo>
                      <a:pt x="2511" y="2210"/>
                    </a:lnTo>
                    <a:lnTo>
                      <a:pt x="2513" y="2210"/>
                    </a:lnTo>
                    <a:lnTo>
                      <a:pt x="2513" y="2208"/>
                    </a:lnTo>
                    <a:lnTo>
                      <a:pt x="2515" y="2208"/>
                    </a:lnTo>
                    <a:lnTo>
                      <a:pt x="2515" y="2207"/>
                    </a:lnTo>
                    <a:lnTo>
                      <a:pt x="2518" y="2207"/>
                    </a:lnTo>
                    <a:lnTo>
                      <a:pt x="2518" y="2205"/>
                    </a:lnTo>
                    <a:lnTo>
                      <a:pt x="2520" y="2205"/>
                    </a:lnTo>
                    <a:lnTo>
                      <a:pt x="2520" y="2203"/>
                    </a:lnTo>
                    <a:lnTo>
                      <a:pt x="2521" y="2203"/>
                    </a:lnTo>
                    <a:lnTo>
                      <a:pt x="2521" y="2202"/>
                    </a:lnTo>
                    <a:lnTo>
                      <a:pt x="2525" y="2202"/>
                    </a:lnTo>
                    <a:lnTo>
                      <a:pt x="2525" y="2200"/>
                    </a:lnTo>
                    <a:lnTo>
                      <a:pt x="2526" y="2200"/>
                    </a:lnTo>
                    <a:lnTo>
                      <a:pt x="2526" y="2198"/>
                    </a:lnTo>
                    <a:lnTo>
                      <a:pt x="2528" y="2198"/>
                    </a:lnTo>
                    <a:lnTo>
                      <a:pt x="2528" y="2197"/>
                    </a:lnTo>
                    <a:lnTo>
                      <a:pt x="2530" y="2197"/>
                    </a:lnTo>
                    <a:lnTo>
                      <a:pt x="2530" y="2195"/>
                    </a:lnTo>
                    <a:lnTo>
                      <a:pt x="2533" y="2195"/>
                    </a:lnTo>
                    <a:lnTo>
                      <a:pt x="2533" y="2193"/>
                    </a:lnTo>
                    <a:lnTo>
                      <a:pt x="2535" y="2193"/>
                    </a:lnTo>
                    <a:lnTo>
                      <a:pt x="2535" y="2192"/>
                    </a:lnTo>
                    <a:lnTo>
                      <a:pt x="2536" y="2192"/>
                    </a:lnTo>
                    <a:lnTo>
                      <a:pt x="2536" y="2190"/>
                    </a:lnTo>
                    <a:lnTo>
                      <a:pt x="2540" y="2190"/>
                    </a:lnTo>
                    <a:lnTo>
                      <a:pt x="2540" y="2188"/>
                    </a:lnTo>
                    <a:lnTo>
                      <a:pt x="2541" y="2188"/>
                    </a:lnTo>
                    <a:lnTo>
                      <a:pt x="2541" y="2187"/>
                    </a:lnTo>
                    <a:lnTo>
                      <a:pt x="2543" y="2187"/>
                    </a:lnTo>
                    <a:lnTo>
                      <a:pt x="2543" y="2185"/>
                    </a:lnTo>
                    <a:lnTo>
                      <a:pt x="2546" y="2185"/>
                    </a:lnTo>
                    <a:lnTo>
                      <a:pt x="2546" y="2183"/>
                    </a:lnTo>
                    <a:lnTo>
                      <a:pt x="2548" y="2183"/>
                    </a:lnTo>
                    <a:lnTo>
                      <a:pt x="2548" y="2182"/>
                    </a:lnTo>
                    <a:lnTo>
                      <a:pt x="2550" y="2182"/>
                    </a:lnTo>
                    <a:lnTo>
                      <a:pt x="2550" y="2180"/>
                    </a:lnTo>
                    <a:lnTo>
                      <a:pt x="2553" y="2180"/>
                    </a:lnTo>
                    <a:lnTo>
                      <a:pt x="2553" y="2178"/>
                    </a:lnTo>
                    <a:lnTo>
                      <a:pt x="2555" y="2178"/>
                    </a:lnTo>
                    <a:lnTo>
                      <a:pt x="2555" y="2177"/>
                    </a:lnTo>
                    <a:lnTo>
                      <a:pt x="2556" y="2177"/>
                    </a:lnTo>
                    <a:lnTo>
                      <a:pt x="2556" y="2175"/>
                    </a:lnTo>
                    <a:lnTo>
                      <a:pt x="2558" y="2175"/>
                    </a:lnTo>
                    <a:lnTo>
                      <a:pt x="2558" y="2173"/>
                    </a:lnTo>
                    <a:lnTo>
                      <a:pt x="2561" y="2173"/>
                    </a:lnTo>
                    <a:lnTo>
                      <a:pt x="2561" y="2172"/>
                    </a:lnTo>
                    <a:lnTo>
                      <a:pt x="2563" y="2172"/>
                    </a:lnTo>
                    <a:lnTo>
                      <a:pt x="2563" y="2170"/>
                    </a:lnTo>
                    <a:lnTo>
                      <a:pt x="2565" y="2170"/>
                    </a:lnTo>
                    <a:lnTo>
                      <a:pt x="2565" y="2168"/>
                    </a:lnTo>
                    <a:lnTo>
                      <a:pt x="2568" y="2168"/>
                    </a:lnTo>
                    <a:lnTo>
                      <a:pt x="2568" y="2167"/>
                    </a:lnTo>
                    <a:lnTo>
                      <a:pt x="2570" y="2167"/>
                    </a:lnTo>
                    <a:lnTo>
                      <a:pt x="2570" y="2165"/>
                    </a:lnTo>
                    <a:lnTo>
                      <a:pt x="2571" y="2165"/>
                    </a:lnTo>
                    <a:lnTo>
                      <a:pt x="2571" y="2163"/>
                    </a:lnTo>
                    <a:lnTo>
                      <a:pt x="2573" y="2163"/>
                    </a:lnTo>
                    <a:lnTo>
                      <a:pt x="2573" y="2162"/>
                    </a:lnTo>
                    <a:lnTo>
                      <a:pt x="2576" y="2162"/>
                    </a:lnTo>
                    <a:lnTo>
                      <a:pt x="2576" y="2160"/>
                    </a:lnTo>
                    <a:lnTo>
                      <a:pt x="2578" y="2160"/>
                    </a:lnTo>
                    <a:lnTo>
                      <a:pt x="2578" y="2158"/>
                    </a:lnTo>
                    <a:lnTo>
                      <a:pt x="2580" y="2158"/>
                    </a:lnTo>
                    <a:lnTo>
                      <a:pt x="2580" y="2157"/>
                    </a:lnTo>
                    <a:lnTo>
                      <a:pt x="2583" y="2157"/>
                    </a:lnTo>
                    <a:lnTo>
                      <a:pt x="2583" y="2155"/>
                    </a:lnTo>
                    <a:lnTo>
                      <a:pt x="2585" y="2155"/>
                    </a:lnTo>
                    <a:lnTo>
                      <a:pt x="2585" y="2153"/>
                    </a:lnTo>
                    <a:lnTo>
                      <a:pt x="2586" y="2153"/>
                    </a:lnTo>
                    <a:lnTo>
                      <a:pt x="2586" y="2152"/>
                    </a:lnTo>
                    <a:lnTo>
                      <a:pt x="2588" y="2152"/>
                    </a:lnTo>
                    <a:lnTo>
                      <a:pt x="2588" y="2150"/>
                    </a:lnTo>
                    <a:lnTo>
                      <a:pt x="2591" y="2150"/>
                    </a:lnTo>
                    <a:lnTo>
                      <a:pt x="2591" y="2148"/>
                    </a:lnTo>
                    <a:lnTo>
                      <a:pt x="2593" y="2148"/>
                    </a:lnTo>
                    <a:lnTo>
                      <a:pt x="2593" y="2147"/>
                    </a:lnTo>
                    <a:lnTo>
                      <a:pt x="2595" y="2147"/>
                    </a:lnTo>
                    <a:lnTo>
                      <a:pt x="2595" y="2145"/>
                    </a:lnTo>
                    <a:lnTo>
                      <a:pt x="2596" y="2145"/>
                    </a:lnTo>
                    <a:lnTo>
                      <a:pt x="2596" y="2143"/>
                    </a:lnTo>
                    <a:lnTo>
                      <a:pt x="2600" y="2143"/>
                    </a:lnTo>
                    <a:lnTo>
                      <a:pt x="2600" y="2142"/>
                    </a:lnTo>
                    <a:lnTo>
                      <a:pt x="2601" y="2142"/>
                    </a:lnTo>
                    <a:lnTo>
                      <a:pt x="2601" y="2140"/>
                    </a:lnTo>
                    <a:lnTo>
                      <a:pt x="2603" y="2140"/>
                    </a:lnTo>
                    <a:lnTo>
                      <a:pt x="2603" y="2138"/>
                    </a:lnTo>
                    <a:lnTo>
                      <a:pt x="2606" y="2138"/>
                    </a:lnTo>
                    <a:lnTo>
                      <a:pt x="2606" y="2137"/>
                    </a:lnTo>
                    <a:lnTo>
                      <a:pt x="2608" y="2137"/>
                    </a:lnTo>
                    <a:lnTo>
                      <a:pt x="2608" y="2135"/>
                    </a:lnTo>
                    <a:lnTo>
                      <a:pt x="2610" y="2135"/>
                    </a:lnTo>
                    <a:lnTo>
                      <a:pt x="2610" y="2133"/>
                    </a:lnTo>
                    <a:lnTo>
                      <a:pt x="2611" y="2133"/>
                    </a:lnTo>
                    <a:lnTo>
                      <a:pt x="2611" y="2132"/>
                    </a:lnTo>
                    <a:lnTo>
                      <a:pt x="2615" y="2132"/>
                    </a:lnTo>
                    <a:lnTo>
                      <a:pt x="2615" y="2130"/>
                    </a:lnTo>
                    <a:lnTo>
                      <a:pt x="2616" y="2130"/>
                    </a:lnTo>
                    <a:lnTo>
                      <a:pt x="2616" y="2128"/>
                    </a:lnTo>
                    <a:lnTo>
                      <a:pt x="2618" y="2128"/>
                    </a:lnTo>
                    <a:lnTo>
                      <a:pt x="2618" y="2127"/>
                    </a:lnTo>
                    <a:lnTo>
                      <a:pt x="2620" y="2127"/>
                    </a:lnTo>
                    <a:lnTo>
                      <a:pt x="2620" y="2125"/>
                    </a:lnTo>
                    <a:lnTo>
                      <a:pt x="2623" y="2125"/>
                    </a:lnTo>
                    <a:lnTo>
                      <a:pt x="2623" y="2123"/>
                    </a:lnTo>
                    <a:lnTo>
                      <a:pt x="2625" y="2123"/>
                    </a:lnTo>
                    <a:lnTo>
                      <a:pt x="2625" y="2122"/>
                    </a:lnTo>
                    <a:lnTo>
                      <a:pt x="2626" y="2122"/>
                    </a:lnTo>
                    <a:lnTo>
                      <a:pt x="2626" y="2120"/>
                    </a:lnTo>
                    <a:lnTo>
                      <a:pt x="2628" y="2120"/>
                    </a:lnTo>
                    <a:lnTo>
                      <a:pt x="2628" y="2118"/>
                    </a:lnTo>
                    <a:lnTo>
                      <a:pt x="2631" y="2118"/>
                    </a:lnTo>
                    <a:lnTo>
                      <a:pt x="2631" y="2117"/>
                    </a:lnTo>
                    <a:lnTo>
                      <a:pt x="2633" y="2117"/>
                    </a:lnTo>
                    <a:lnTo>
                      <a:pt x="2633" y="2115"/>
                    </a:lnTo>
                    <a:lnTo>
                      <a:pt x="2635" y="2115"/>
                    </a:lnTo>
                    <a:lnTo>
                      <a:pt x="2635" y="2113"/>
                    </a:lnTo>
                    <a:lnTo>
                      <a:pt x="2636" y="2113"/>
                    </a:lnTo>
                    <a:lnTo>
                      <a:pt x="2636" y="2112"/>
                    </a:lnTo>
                    <a:lnTo>
                      <a:pt x="2640" y="2112"/>
                    </a:lnTo>
                    <a:lnTo>
                      <a:pt x="2640" y="2110"/>
                    </a:lnTo>
                    <a:lnTo>
                      <a:pt x="2641" y="2110"/>
                    </a:lnTo>
                    <a:lnTo>
                      <a:pt x="2641" y="2108"/>
                    </a:lnTo>
                    <a:lnTo>
                      <a:pt x="2643" y="2108"/>
                    </a:lnTo>
                    <a:lnTo>
                      <a:pt x="2643" y="2107"/>
                    </a:lnTo>
                    <a:lnTo>
                      <a:pt x="2645" y="2107"/>
                    </a:lnTo>
                    <a:lnTo>
                      <a:pt x="2645" y="2105"/>
                    </a:lnTo>
                    <a:lnTo>
                      <a:pt x="2648" y="2105"/>
                    </a:lnTo>
                    <a:lnTo>
                      <a:pt x="2648" y="2103"/>
                    </a:lnTo>
                    <a:lnTo>
                      <a:pt x="2650" y="2103"/>
                    </a:lnTo>
                    <a:lnTo>
                      <a:pt x="2650" y="2102"/>
                    </a:lnTo>
                    <a:lnTo>
                      <a:pt x="2651" y="2102"/>
                    </a:lnTo>
                    <a:lnTo>
                      <a:pt x="2651" y="2100"/>
                    </a:lnTo>
                    <a:lnTo>
                      <a:pt x="2653" y="2100"/>
                    </a:lnTo>
                    <a:lnTo>
                      <a:pt x="2653" y="2098"/>
                    </a:lnTo>
                    <a:lnTo>
                      <a:pt x="2656" y="2098"/>
                    </a:lnTo>
                    <a:lnTo>
                      <a:pt x="2656" y="2097"/>
                    </a:lnTo>
                    <a:lnTo>
                      <a:pt x="2658" y="2097"/>
                    </a:lnTo>
                    <a:lnTo>
                      <a:pt x="2658" y="2095"/>
                    </a:lnTo>
                    <a:lnTo>
                      <a:pt x="2660" y="2095"/>
                    </a:lnTo>
                    <a:lnTo>
                      <a:pt x="2660" y="2093"/>
                    </a:lnTo>
                    <a:lnTo>
                      <a:pt x="2661" y="2093"/>
                    </a:lnTo>
                    <a:lnTo>
                      <a:pt x="2661" y="2092"/>
                    </a:lnTo>
                    <a:lnTo>
                      <a:pt x="2665" y="2092"/>
                    </a:lnTo>
                    <a:lnTo>
                      <a:pt x="2665" y="2090"/>
                    </a:lnTo>
                    <a:lnTo>
                      <a:pt x="2666" y="2090"/>
                    </a:lnTo>
                    <a:lnTo>
                      <a:pt x="2666" y="2088"/>
                    </a:lnTo>
                    <a:lnTo>
                      <a:pt x="2668" y="2088"/>
                    </a:lnTo>
                    <a:lnTo>
                      <a:pt x="2668" y="2087"/>
                    </a:lnTo>
                    <a:lnTo>
                      <a:pt x="2670" y="2087"/>
                    </a:lnTo>
                    <a:lnTo>
                      <a:pt x="2670" y="2085"/>
                    </a:lnTo>
                    <a:lnTo>
                      <a:pt x="2671" y="2085"/>
                    </a:lnTo>
                    <a:lnTo>
                      <a:pt x="2671" y="2083"/>
                    </a:lnTo>
                    <a:lnTo>
                      <a:pt x="2675" y="2083"/>
                    </a:lnTo>
                    <a:lnTo>
                      <a:pt x="2675" y="2082"/>
                    </a:lnTo>
                    <a:lnTo>
                      <a:pt x="2676" y="2082"/>
                    </a:lnTo>
                    <a:lnTo>
                      <a:pt x="2676" y="2080"/>
                    </a:lnTo>
                    <a:lnTo>
                      <a:pt x="2678" y="2080"/>
                    </a:lnTo>
                    <a:lnTo>
                      <a:pt x="2678" y="2078"/>
                    </a:lnTo>
                    <a:lnTo>
                      <a:pt x="2680" y="2078"/>
                    </a:lnTo>
                    <a:lnTo>
                      <a:pt x="2680" y="2077"/>
                    </a:lnTo>
                    <a:lnTo>
                      <a:pt x="2683" y="2077"/>
                    </a:lnTo>
                    <a:lnTo>
                      <a:pt x="2683" y="2075"/>
                    </a:lnTo>
                    <a:lnTo>
                      <a:pt x="2685" y="2075"/>
                    </a:lnTo>
                    <a:lnTo>
                      <a:pt x="2685" y="2073"/>
                    </a:lnTo>
                    <a:lnTo>
                      <a:pt x="2686" y="2073"/>
                    </a:lnTo>
                    <a:lnTo>
                      <a:pt x="2686" y="2072"/>
                    </a:lnTo>
                    <a:lnTo>
                      <a:pt x="2688" y="2072"/>
                    </a:lnTo>
                    <a:lnTo>
                      <a:pt x="2688" y="2070"/>
                    </a:lnTo>
                    <a:lnTo>
                      <a:pt x="2691" y="2070"/>
                    </a:lnTo>
                    <a:lnTo>
                      <a:pt x="2691" y="2068"/>
                    </a:lnTo>
                    <a:lnTo>
                      <a:pt x="2693" y="2068"/>
                    </a:lnTo>
                    <a:lnTo>
                      <a:pt x="2693" y="2067"/>
                    </a:lnTo>
                    <a:lnTo>
                      <a:pt x="2695" y="2067"/>
                    </a:lnTo>
                    <a:lnTo>
                      <a:pt x="2695" y="2065"/>
                    </a:lnTo>
                    <a:lnTo>
                      <a:pt x="2696" y="2065"/>
                    </a:lnTo>
                    <a:lnTo>
                      <a:pt x="2696" y="2063"/>
                    </a:lnTo>
                    <a:lnTo>
                      <a:pt x="2698" y="2063"/>
                    </a:lnTo>
                    <a:lnTo>
                      <a:pt x="2698" y="2062"/>
                    </a:lnTo>
                    <a:lnTo>
                      <a:pt x="2701" y="2062"/>
                    </a:lnTo>
                    <a:lnTo>
                      <a:pt x="2701" y="2060"/>
                    </a:lnTo>
                    <a:lnTo>
                      <a:pt x="2703" y="2060"/>
                    </a:lnTo>
                    <a:lnTo>
                      <a:pt x="2703" y="2058"/>
                    </a:lnTo>
                    <a:lnTo>
                      <a:pt x="2705" y="2058"/>
                    </a:lnTo>
                    <a:lnTo>
                      <a:pt x="2705" y="2057"/>
                    </a:lnTo>
                    <a:lnTo>
                      <a:pt x="2706" y="2057"/>
                    </a:lnTo>
                    <a:lnTo>
                      <a:pt x="2706" y="2055"/>
                    </a:lnTo>
                    <a:lnTo>
                      <a:pt x="2708" y="2055"/>
                    </a:lnTo>
                    <a:lnTo>
                      <a:pt x="2708" y="2053"/>
                    </a:lnTo>
                    <a:lnTo>
                      <a:pt x="2711" y="2053"/>
                    </a:lnTo>
                    <a:lnTo>
                      <a:pt x="2711" y="2052"/>
                    </a:lnTo>
                    <a:lnTo>
                      <a:pt x="2713" y="2052"/>
                    </a:lnTo>
                    <a:lnTo>
                      <a:pt x="2713" y="2050"/>
                    </a:lnTo>
                    <a:lnTo>
                      <a:pt x="2715" y="2050"/>
                    </a:lnTo>
                    <a:lnTo>
                      <a:pt x="2715" y="2048"/>
                    </a:lnTo>
                    <a:lnTo>
                      <a:pt x="2716" y="2048"/>
                    </a:lnTo>
                    <a:lnTo>
                      <a:pt x="2716" y="2047"/>
                    </a:lnTo>
                    <a:lnTo>
                      <a:pt x="2718" y="2047"/>
                    </a:lnTo>
                    <a:lnTo>
                      <a:pt x="2718" y="2045"/>
                    </a:lnTo>
                    <a:lnTo>
                      <a:pt x="2721" y="2045"/>
                    </a:lnTo>
                    <a:lnTo>
                      <a:pt x="2721" y="2043"/>
                    </a:lnTo>
                    <a:lnTo>
                      <a:pt x="2723" y="2043"/>
                    </a:lnTo>
                    <a:lnTo>
                      <a:pt x="2723" y="2042"/>
                    </a:lnTo>
                    <a:lnTo>
                      <a:pt x="2725" y="2042"/>
                    </a:lnTo>
                    <a:lnTo>
                      <a:pt x="2725" y="2040"/>
                    </a:lnTo>
                    <a:lnTo>
                      <a:pt x="2726" y="2040"/>
                    </a:lnTo>
                    <a:lnTo>
                      <a:pt x="2726" y="2038"/>
                    </a:lnTo>
                    <a:lnTo>
                      <a:pt x="2728" y="2038"/>
                    </a:lnTo>
                    <a:lnTo>
                      <a:pt x="2728" y="2037"/>
                    </a:lnTo>
                    <a:lnTo>
                      <a:pt x="2731" y="2037"/>
                    </a:lnTo>
                    <a:lnTo>
                      <a:pt x="2731" y="2035"/>
                    </a:lnTo>
                    <a:lnTo>
                      <a:pt x="2733" y="2035"/>
                    </a:lnTo>
                    <a:lnTo>
                      <a:pt x="2733" y="2033"/>
                    </a:lnTo>
                    <a:lnTo>
                      <a:pt x="2735" y="2033"/>
                    </a:lnTo>
                    <a:lnTo>
                      <a:pt x="2735" y="2032"/>
                    </a:lnTo>
                    <a:lnTo>
                      <a:pt x="2736" y="2032"/>
                    </a:lnTo>
                    <a:lnTo>
                      <a:pt x="2736" y="2030"/>
                    </a:lnTo>
                    <a:lnTo>
                      <a:pt x="2738" y="2030"/>
                    </a:lnTo>
                    <a:lnTo>
                      <a:pt x="2738" y="2028"/>
                    </a:lnTo>
                    <a:lnTo>
                      <a:pt x="2741" y="2028"/>
                    </a:lnTo>
                    <a:lnTo>
                      <a:pt x="2741" y="2027"/>
                    </a:lnTo>
                    <a:lnTo>
                      <a:pt x="2743" y="2027"/>
                    </a:lnTo>
                    <a:lnTo>
                      <a:pt x="2743" y="2025"/>
                    </a:lnTo>
                    <a:lnTo>
                      <a:pt x="2745" y="2025"/>
                    </a:lnTo>
                    <a:lnTo>
                      <a:pt x="2745" y="2023"/>
                    </a:lnTo>
                    <a:lnTo>
                      <a:pt x="2746" y="2023"/>
                    </a:lnTo>
                    <a:lnTo>
                      <a:pt x="2746" y="2022"/>
                    </a:lnTo>
                    <a:lnTo>
                      <a:pt x="2750" y="2022"/>
                    </a:lnTo>
                    <a:lnTo>
                      <a:pt x="2750" y="2020"/>
                    </a:lnTo>
                    <a:lnTo>
                      <a:pt x="2751" y="2020"/>
                    </a:lnTo>
                    <a:lnTo>
                      <a:pt x="2751" y="2018"/>
                    </a:lnTo>
                    <a:lnTo>
                      <a:pt x="2753" y="2018"/>
                    </a:lnTo>
                    <a:lnTo>
                      <a:pt x="2753" y="2017"/>
                    </a:lnTo>
                    <a:lnTo>
                      <a:pt x="2755" y="2017"/>
                    </a:lnTo>
                    <a:lnTo>
                      <a:pt x="2755" y="2015"/>
                    </a:lnTo>
                    <a:lnTo>
                      <a:pt x="2756" y="2015"/>
                    </a:lnTo>
                    <a:lnTo>
                      <a:pt x="2756" y="2013"/>
                    </a:lnTo>
                    <a:lnTo>
                      <a:pt x="2758" y="2013"/>
                    </a:lnTo>
                    <a:lnTo>
                      <a:pt x="2758" y="2012"/>
                    </a:lnTo>
                    <a:lnTo>
                      <a:pt x="2761" y="2012"/>
                    </a:lnTo>
                    <a:lnTo>
                      <a:pt x="2761" y="2010"/>
                    </a:lnTo>
                    <a:lnTo>
                      <a:pt x="2763" y="2010"/>
                    </a:lnTo>
                    <a:lnTo>
                      <a:pt x="2763" y="2008"/>
                    </a:lnTo>
                    <a:lnTo>
                      <a:pt x="2765" y="2008"/>
                    </a:lnTo>
                    <a:lnTo>
                      <a:pt x="2765" y="2007"/>
                    </a:lnTo>
                    <a:lnTo>
                      <a:pt x="2766" y="2007"/>
                    </a:lnTo>
                    <a:lnTo>
                      <a:pt x="2766" y="2005"/>
                    </a:lnTo>
                    <a:lnTo>
                      <a:pt x="2768" y="2005"/>
                    </a:lnTo>
                    <a:lnTo>
                      <a:pt x="2768" y="2003"/>
                    </a:lnTo>
                    <a:lnTo>
                      <a:pt x="2770" y="2003"/>
                    </a:lnTo>
                    <a:lnTo>
                      <a:pt x="2770" y="2002"/>
                    </a:lnTo>
                    <a:lnTo>
                      <a:pt x="2773" y="2002"/>
                    </a:lnTo>
                    <a:lnTo>
                      <a:pt x="2773" y="2000"/>
                    </a:lnTo>
                    <a:lnTo>
                      <a:pt x="2775" y="2000"/>
                    </a:lnTo>
                    <a:lnTo>
                      <a:pt x="2775" y="1998"/>
                    </a:lnTo>
                    <a:lnTo>
                      <a:pt x="2776" y="1998"/>
                    </a:lnTo>
                    <a:lnTo>
                      <a:pt x="2776" y="1997"/>
                    </a:lnTo>
                    <a:lnTo>
                      <a:pt x="2778" y="1997"/>
                    </a:lnTo>
                    <a:lnTo>
                      <a:pt x="2778" y="1995"/>
                    </a:lnTo>
                    <a:lnTo>
                      <a:pt x="2780" y="1995"/>
                    </a:lnTo>
                    <a:lnTo>
                      <a:pt x="2780" y="1993"/>
                    </a:lnTo>
                    <a:lnTo>
                      <a:pt x="2781" y="1993"/>
                    </a:lnTo>
                    <a:lnTo>
                      <a:pt x="2781" y="1992"/>
                    </a:lnTo>
                    <a:lnTo>
                      <a:pt x="2785" y="1992"/>
                    </a:lnTo>
                    <a:lnTo>
                      <a:pt x="2785" y="1990"/>
                    </a:lnTo>
                    <a:lnTo>
                      <a:pt x="2786" y="1990"/>
                    </a:lnTo>
                    <a:lnTo>
                      <a:pt x="2786" y="1988"/>
                    </a:lnTo>
                    <a:lnTo>
                      <a:pt x="2788" y="1988"/>
                    </a:lnTo>
                    <a:lnTo>
                      <a:pt x="2788" y="1987"/>
                    </a:lnTo>
                    <a:lnTo>
                      <a:pt x="2790" y="1987"/>
                    </a:lnTo>
                    <a:lnTo>
                      <a:pt x="2790" y="1985"/>
                    </a:lnTo>
                    <a:lnTo>
                      <a:pt x="2791" y="1985"/>
                    </a:lnTo>
                    <a:lnTo>
                      <a:pt x="2791" y="1983"/>
                    </a:lnTo>
                    <a:lnTo>
                      <a:pt x="2795" y="1983"/>
                    </a:lnTo>
                    <a:lnTo>
                      <a:pt x="2795" y="1982"/>
                    </a:lnTo>
                    <a:lnTo>
                      <a:pt x="2796" y="1982"/>
                    </a:lnTo>
                    <a:lnTo>
                      <a:pt x="2796" y="1980"/>
                    </a:lnTo>
                    <a:lnTo>
                      <a:pt x="2798" y="1980"/>
                    </a:lnTo>
                    <a:lnTo>
                      <a:pt x="2798" y="1978"/>
                    </a:lnTo>
                    <a:lnTo>
                      <a:pt x="2800" y="1978"/>
                    </a:lnTo>
                    <a:lnTo>
                      <a:pt x="2800" y="1977"/>
                    </a:lnTo>
                    <a:lnTo>
                      <a:pt x="2801" y="1977"/>
                    </a:lnTo>
                    <a:lnTo>
                      <a:pt x="2801" y="1975"/>
                    </a:lnTo>
                    <a:lnTo>
                      <a:pt x="2803" y="1975"/>
                    </a:lnTo>
                    <a:lnTo>
                      <a:pt x="2803" y="1973"/>
                    </a:lnTo>
                    <a:lnTo>
                      <a:pt x="2806" y="1973"/>
                    </a:lnTo>
                    <a:lnTo>
                      <a:pt x="2806" y="1972"/>
                    </a:lnTo>
                    <a:lnTo>
                      <a:pt x="2808" y="1972"/>
                    </a:lnTo>
                    <a:lnTo>
                      <a:pt x="2808" y="1970"/>
                    </a:lnTo>
                    <a:lnTo>
                      <a:pt x="2810" y="1970"/>
                    </a:lnTo>
                    <a:lnTo>
                      <a:pt x="2810" y="1968"/>
                    </a:lnTo>
                    <a:lnTo>
                      <a:pt x="2811" y="1968"/>
                    </a:lnTo>
                    <a:lnTo>
                      <a:pt x="2811" y="1967"/>
                    </a:lnTo>
                    <a:lnTo>
                      <a:pt x="2813" y="1967"/>
                    </a:lnTo>
                    <a:lnTo>
                      <a:pt x="2813" y="1965"/>
                    </a:lnTo>
                    <a:lnTo>
                      <a:pt x="2815" y="1965"/>
                    </a:lnTo>
                    <a:lnTo>
                      <a:pt x="2815" y="1963"/>
                    </a:lnTo>
                    <a:lnTo>
                      <a:pt x="2818" y="1963"/>
                    </a:lnTo>
                    <a:lnTo>
                      <a:pt x="2818" y="1962"/>
                    </a:lnTo>
                    <a:lnTo>
                      <a:pt x="2820" y="1962"/>
                    </a:lnTo>
                    <a:lnTo>
                      <a:pt x="2820" y="1960"/>
                    </a:lnTo>
                    <a:lnTo>
                      <a:pt x="2821" y="1960"/>
                    </a:lnTo>
                    <a:lnTo>
                      <a:pt x="2821" y="1958"/>
                    </a:lnTo>
                    <a:lnTo>
                      <a:pt x="2823" y="1958"/>
                    </a:lnTo>
                    <a:lnTo>
                      <a:pt x="2823" y="1957"/>
                    </a:lnTo>
                    <a:lnTo>
                      <a:pt x="2825" y="1957"/>
                    </a:lnTo>
                    <a:lnTo>
                      <a:pt x="2825" y="1955"/>
                    </a:lnTo>
                    <a:lnTo>
                      <a:pt x="2826" y="1955"/>
                    </a:lnTo>
                    <a:lnTo>
                      <a:pt x="2826" y="1953"/>
                    </a:lnTo>
                    <a:lnTo>
                      <a:pt x="2828" y="1953"/>
                    </a:lnTo>
                    <a:lnTo>
                      <a:pt x="2828" y="1952"/>
                    </a:lnTo>
                    <a:lnTo>
                      <a:pt x="2831" y="1952"/>
                    </a:lnTo>
                    <a:lnTo>
                      <a:pt x="2831" y="1950"/>
                    </a:lnTo>
                    <a:lnTo>
                      <a:pt x="2833" y="1950"/>
                    </a:lnTo>
                    <a:lnTo>
                      <a:pt x="2833" y="1948"/>
                    </a:lnTo>
                    <a:lnTo>
                      <a:pt x="2835" y="1948"/>
                    </a:lnTo>
                    <a:lnTo>
                      <a:pt x="2835" y="1947"/>
                    </a:lnTo>
                    <a:lnTo>
                      <a:pt x="2836" y="1947"/>
                    </a:lnTo>
                    <a:lnTo>
                      <a:pt x="2836" y="1945"/>
                    </a:lnTo>
                    <a:lnTo>
                      <a:pt x="2838" y="1945"/>
                    </a:lnTo>
                    <a:lnTo>
                      <a:pt x="2838" y="1943"/>
                    </a:lnTo>
                    <a:lnTo>
                      <a:pt x="2840" y="1943"/>
                    </a:lnTo>
                    <a:lnTo>
                      <a:pt x="2840" y="1942"/>
                    </a:lnTo>
                    <a:lnTo>
                      <a:pt x="2841" y="1942"/>
                    </a:lnTo>
                    <a:lnTo>
                      <a:pt x="2841" y="1940"/>
                    </a:lnTo>
                    <a:lnTo>
                      <a:pt x="2845" y="1940"/>
                    </a:lnTo>
                    <a:lnTo>
                      <a:pt x="2845" y="1938"/>
                    </a:lnTo>
                    <a:lnTo>
                      <a:pt x="2846" y="1938"/>
                    </a:lnTo>
                    <a:lnTo>
                      <a:pt x="2846" y="1937"/>
                    </a:lnTo>
                    <a:lnTo>
                      <a:pt x="2848" y="1937"/>
                    </a:lnTo>
                    <a:lnTo>
                      <a:pt x="2848" y="1935"/>
                    </a:lnTo>
                    <a:lnTo>
                      <a:pt x="2850" y="1935"/>
                    </a:lnTo>
                    <a:lnTo>
                      <a:pt x="2850" y="1933"/>
                    </a:lnTo>
                    <a:lnTo>
                      <a:pt x="2851" y="1933"/>
                    </a:lnTo>
                    <a:lnTo>
                      <a:pt x="2851" y="1932"/>
                    </a:lnTo>
                    <a:lnTo>
                      <a:pt x="2853" y="1932"/>
                    </a:lnTo>
                    <a:lnTo>
                      <a:pt x="2853" y="1930"/>
                    </a:lnTo>
                    <a:lnTo>
                      <a:pt x="2855" y="1930"/>
                    </a:lnTo>
                    <a:lnTo>
                      <a:pt x="2855" y="1928"/>
                    </a:lnTo>
                    <a:lnTo>
                      <a:pt x="2858" y="1928"/>
                    </a:lnTo>
                    <a:lnTo>
                      <a:pt x="2858" y="1927"/>
                    </a:lnTo>
                    <a:lnTo>
                      <a:pt x="2860" y="1927"/>
                    </a:lnTo>
                    <a:lnTo>
                      <a:pt x="2860" y="1925"/>
                    </a:lnTo>
                    <a:lnTo>
                      <a:pt x="2861" y="1925"/>
                    </a:lnTo>
                    <a:lnTo>
                      <a:pt x="2861" y="1923"/>
                    </a:lnTo>
                    <a:lnTo>
                      <a:pt x="2863" y="1923"/>
                    </a:lnTo>
                    <a:lnTo>
                      <a:pt x="2863" y="1922"/>
                    </a:lnTo>
                    <a:lnTo>
                      <a:pt x="2865" y="1922"/>
                    </a:lnTo>
                    <a:lnTo>
                      <a:pt x="2865" y="1920"/>
                    </a:lnTo>
                    <a:lnTo>
                      <a:pt x="2866" y="1920"/>
                    </a:lnTo>
                    <a:lnTo>
                      <a:pt x="2866" y="1918"/>
                    </a:lnTo>
                    <a:lnTo>
                      <a:pt x="2868" y="1918"/>
                    </a:lnTo>
                    <a:lnTo>
                      <a:pt x="2868" y="1917"/>
                    </a:lnTo>
                    <a:lnTo>
                      <a:pt x="2871" y="1917"/>
                    </a:lnTo>
                    <a:lnTo>
                      <a:pt x="2871" y="1915"/>
                    </a:lnTo>
                    <a:lnTo>
                      <a:pt x="2873" y="1915"/>
                    </a:lnTo>
                    <a:lnTo>
                      <a:pt x="2873" y="1913"/>
                    </a:lnTo>
                    <a:lnTo>
                      <a:pt x="2875" y="1913"/>
                    </a:lnTo>
                    <a:lnTo>
                      <a:pt x="2875" y="1912"/>
                    </a:lnTo>
                    <a:lnTo>
                      <a:pt x="2876" y="1912"/>
                    </a:lnTo>
                    <a:lnTo>
                      <a:pt x="2876" y="1910"/>
                    </a:lnTo>
                    <a:lnTo>
                      <a:pt x="2878" y="1910"/>
                    </a:lnTo>
                    <a:lnTo>
                      <a:pt x="2878" y="1908"/>
                    </a:lnTo>
                    <a:lnTo>
                      <a:pt x="2880" y="1908"/>
                    </a:lnTo>
                    <a:lnTo>
                      <a:pt x="2880" y="1907"/>
                    </a:lnTo>
                    <a:lnTo>
                      <a:pt x="2881" y="1907"/>
                    </a:lnTo>
                    <a:lnTo>
                      <a:pt x="2881" y="1905"/>
                    </a:lnTo>
                    <a:lnTo>
                      <a:pt x="2883" y="1905"/>
                    </a:lnTo>
                    <a:lnTo>
                      <a:pt x="2883" y="1903"/>
                    </a:lnTo>
                    <a:lnTo>
                      <a:pt x="2886" y="1903"/>
                    </a:lnTo>
                    <a:lnTo>
                      <a:pt x="2886" y="1902"/>
                    </a:lnTo>
                    <a:lnTo>
                      <a:pt x="2888" y="1902"/>
                    </a:lnTo>
                    <a:lnTo>
                      <a:pt x="2888" y="1900"/>
                    </a:lnTo>
                    <a:lnTo>
                      <a:pt x="2890" y="1900"/>
                    </a:lnTo>
                    <a:lnTo>
                      <a:pt x="2890" y="1898"/>
                    </a:lnTo>
                    <a:lnTo>
                      <a:pt x="2891" y="1898"/>
                    </a:lnTo>
                    <a:lnTo>
                      <a:pt x="2891" y="1897"/>
                    </a:lnTo>
                    <a:lnTo>
                      <a:pt x="2893" y="1897"/>
                    </a:lnTo>
                    <a:lnTo>
                      <a:pt x="2893" y="1895"/>
                    </a:lnTo>
                    <a:lnTo>
                      <a:pt x="2895" y="1895"/>
                    </a:lnTo>
                    <a:lnTo>
                      <a:pt x="2895" y="1893"/>
                    </a:lnTo>
                    <a:lnTo>
                      <a:pt x="2896" y="1893"/>
                    </a:lnTo>
                    <a:lnTo>
                      <a:pt x="2896" y="1892"/>
                    </a:lnTo>
                    <a:lnTo>
                      <a:pt x="2898" y="1892"/>
                    </a:lnTo>
                    <a:lnTo>
                      <a:pt x="2898" y="1890"/>
                    </a:lnTo>
                    <a:lnTo>
                      <a:pt x="2900" y="1890"/>
                    </a:lnTo>
                    <a:lnTo>
                      <a:pt x="2900" y="1888"/>
                    </a:lnTo>
                    <a:lnTo>
                      <a:pt x="2903" y="1888"/>
                    </a:lnTo>
                    <a:lnTo>
                      <a:pt x="2903" y="1887"/>
                    </a:lnTo>
                    <a:lnTo>
                      <a:pt x="2905" y="1887"/>
                    </a:lnTo>
                    <a:lnTo>
                      <a:pt x="2905" y="1885"/>
                    </a:lnTo>
                    <a:lnTo>
                      <a:pt x="2906" y="1885"/>
                    </a:lnTo>
                    <a:lnTo>
                      <a:pt x="2906" y="1883"/>
                    </a:lnTo>
                    <a:lnTo>
                      <a:pt x="2908" y="1883"/>
                    </a:lnTo>
                    <a:lnTo>
                      <a:pt x="2908" y="1882"/>
                    </a:lnTo>
                    <a:lnTo>
                      <a:pt x="2910" y="1882"/>
                    </a:lnTo>
                    <a:lnTo>
                      <a:pt x="2910" y="1880"/>
                    </a:lnTo>
                    <a:lnTo>
                      <a:pt x="2911" y="1880"/>
                    </a:lnTo>
                    <a:lnTo>
                      <a:pt x="2911" y="1878"/>
                    </a:lnTo>
                    <a:lnTo>
                      <a:pt x="2913" y="1878"/>
                    </a:lnTo>
                    <a:lnTo>
                      <a:pt x="2913" y="1877"/>
                    </a:lnTo>
                    <a:lnTo>
                      <a:pt x="2915" y="1877"/>
                    </a:lnTo>
                    <a:lnTo>
                      <a:pt x="2915" y="1875"/>
                    </a:lnTo>
                    <a:lnTo>
                      <a:pt x="2916" y="1875"/>
                    </a:lnTo>
                    <a:lnTo>
                      <a:pt x="2916" y="1873"/>
                    </a:lnTo>
                    <a:lnTo>
                      <a:pt x="2920" y="1873"/>
                    </a:lnTo>
                    <a:lnTo>
                      <a:pt x="2920" y="1872"/>
                    </a:lnTo>
                    <a:lnTo>
                      <a:pt x="2921" y="1872"/>
                    </a:lnTo>
                    <a:lnTo>
                      <a:pt x="2921" y="1870"/>
                    </a:lnTo>
                    <a:lnTo>
                      <a:pt x="2923" y="1870"/>
                    </a:lnTo>
                    <a:lnTo>
                      <a:pt x="2923" y="1868"/>
                    </a:lnTo>
                    <a:lnTo>
                      <a:pt x="2925" y="1868"/>
                    </a:lnTo>
                    <a:lnTo>
                      <a:pt x="2925" y="1867"/>
                    </a:lnTo>
                    <a:lnTo>
                      <a:pt x="2926" y="1867"/>
                    </a:lnTo>
                    <a:lnTo>
                      <a:pt x="2926" y="1865"/>
                    </a:lnTo>
                    <a:lnTo>
                      <a:pt x="2928" y="1865"/>
                    </a:lnTo>
                    <a:lnTo>
                      <a:pt x="2928" y="1863"/>
                    </a:lnTo>
                    <a:lnTo>
                      <a:pt x="2930" y="1863"/>
                    </a:lnTo>
                    <a:lnTo>
                      <a:pt x="2930" y="1862"/>
                    </a:lnTo>
                    <a:lnTo>
                      <a:pt x="2931" y="1862"/>
                    </a:lnTo>
                    <a:lnTo>
                      <a:pt x="2931" y="1860"/>
                    </a:lnTo>
                    <a:lnTo>
                      <a:pt x="2933" y="1860"/>
                    </a:lnTo>
                    <a:lnTo>
                      <a:pt x="2933" y="1858"/>
                    </a:lnTo>
                    <a:lnTo>
                      <a:pt x="2936" y="1858"/>
                    </a:lnTo>
                    <a:lnTo>
                      <a:pt x="2936" y="1857"/>
                    </a:lnTo>
                    <a:lnTo>
                      <a:pt x="2938" y="1857"/>
                    </a:lnTo>
                    <a:lnTo>
                      <a:pt x="2938" y="1855"/>
                    </a:lnTo>
                    <a:lnTo>
                      <a:pt x="2940" y="1855"/>
                    </a:lnTo>
                    <a:lnTo>
                      <a:pt x="2940" y="1853"/>
                    </a:lnTo>
                    <a:lnTo>
                      <a:pt x="2941" y="1853"/>
                    </a:lnTo>
                    <a:lnTo>
                      <a:pt x="2941" y="1852"/>
                    </a:lnTo>
                    <a:lnTo>
                      <a:pt x="2943" y="1852"/>
                    </a:lnTo>
                    <a:lnTo>
                      <a:pt x="2943" y="1850"/>
                    </a:lnTo>
                    <a:lnTo>
                      <a:pt x="2945" y="1850"/>
                    </a:lnTo>
                    <a:lnTo>
                      <a:pt x="2945" y="1848"/>
                    </a:lnTo>
                    <a:lnTo>
                      <a:pt x="2946" y="1848"/>
                    </a:lnTo>
                    <a:lnTo>
                      <a:pt x="2946" y="1847"/>
                    </a:lnTo>
                    <a:lnTo>
                      <a:pt x="2948" y="1847"/>
                    </a:lnTo>
                    <a:lnTo>
                      <a:pt x="2948" y="1845"/>
                    </a:lnTo>
                    <a:lnTo>
                      <a:pt x="2950" y="1845"/>
                    </a:lnTo>
                    <a:lnTo>
                      <a:pt x="2950" y="1843"/>
                    </a:lnTo>
                    <a:lnTo>
                      <a:pt x="2951" y="1843"/>
                    </a:lnTo>
                    <a:lnTo>
                      <a:pt x="2951" y="1842"/>
                    </a:lnTo>
                    <a:lnTo>
                      <a:pt x="2955" y="1842"/>
                    </a:lnTo>
                    <a:lnTo>
                      <a:pt x="2955" y="1840"/>
                    </a:lnTo>
                    <a:lnTo>
                      <a:pt x="2956" y="1840"/>
                    </a:lnTo>
                    <a:lnTo>
                      <a:pt x="2956" y="1838"/>
                    </a:lnTo>
                    <a:lnTo>
                      <a:pt x="2958" y="1838"/>
                    </a:lnTo>
                    <a:lnTo>
                      <a:pt x="2958" y="1837"/>
                    </a:lnTo>
                    <a:lnTo>
                      <a:pt x="2960" y="1837"/>
                    </a:lnTo>
                    <a:lnTo>
                      <a:pt x="2960" y="1835"/>
                    </a:lnTo>
                    <a:lnTo>
                      <a:pt x="2961" y="1835"/>
                    </a:lnTo>
                    <a:lnTo>
                      <a:pt x="2961" y="1833"/>
                    </a:lnTo>
                    <a:lnTo>
                      <a:pt x="2963" y="1833"/>
                    </a:lnTo>
                    <a:lnTo>
                      <a:pt x="2963" y="1832"/>
                    </a:lnTo>
                    <a:lnTo>
                      <a:pt x="2965" y="1832"/>
                    </a:lnTo>
                    <a:lnTo>
                      <a:pt x="2965" y="1830"/>
                    </a:lnTo>
                    <a:lnTo>
                      <a:pt x="2966" y="1830"/>
                    </a:lnTo>
                    <a:lnTo>
                      <a:pt x="2966" y="1828"/>
                    </a:lnTo>
                    <a:lnTo>
                      <a:pt x="2968" y="1828"/>
                    </a:lnTo>
                    <a:lnTo>
                      <a:pt x="2968" y="1827"/>
                    </a:lnTo>
                    <a:lnTo>
                      <a:pt x="2970" y="1827"/>
                    </a:lnTo>
                    <a:lnTo>
                      <a:pt x="2970" y="1825"/>
                    </a:lnTo>
                    <a:lnTo>
                      <a:pt x="2971" y="1825"/>
                    </a:lnTo>
                    <a:lnTo>
                      <a:pt x="2971" y="1823"/>
                    </a:lnTo>
                    <a:lnTo>
                      <a:pt x="2973" y="1823"/>
                    </a:lnTo>
                    <a:lnTo>
                      <a:pt x="2973" y="1822"/>
                    </a:lnTo>
                    <a:lnTo>
                      <a:pt x="2976" y="1822"/>
                    </a:lnTo>
                    <a:lnTo>
                      <a:pt x="2976" y="1820"/>
                    </a:lnTo>
                    <a:lnTo>
                      <a:pt x="2978" y="1820"/>
                    </a:lnTo>
                    <a:lnTo>
                      <a:pt x="2978" y="1818"/>
                    </a:lnTo>
                    <a:lnTo>
                      <a:pt x="2980" y="1818"/>
                    </a:lnTo>
                    <a:lnTo>
                      <a:pt x="2980" y="1817"/>
                    </a:lnTo>
                    <a:lnTo>
                      <a:pt x="2981" y="1817"/>
                    </a:lnTo>
                    <a:lnTo>
                      <a:pt x="2981" y="1815"/>
                    </a:lnTo>
                    <a:lnTo>
                      <a:pt x="2983" y="1815"/>
                    </a:lnTo>
                    <a:lnTo>
                      <a:pt x="2983" y="1813"/>
                    </a:lnTo>
                    <a:lnTo>
                      <a:pt x="2985" y="1813"/>
                    </a:lnTo>
                    <a:lnTo>
                      <a:pt x="2985" y="1812"/>
                    </a:lnTo>
                    <a:lnTo>
                      <a:pt x="2986" y="1812"/>
                    </a:lnTo>
                    <a:lnTo>
                      <a:pt x="2986" y="1810"/>
                    </a:lnTo>
                    <a:lnTo>
                      <a:pt x="2988" y="1810"/>
                    </a:lnTo>
                    <a:lnTo>
                      <a:pt x="2988" y="1808"/>
                    </a:lnTo>
                    <a:lnTo>
                      <a:pt x="2990" y="1808"/>
                    </a:lnTo>
                    <a:lnTo>
                      <a:pt x="2990" y="1807"/>
                    </a:lnTo>
                    <a:lnTo>
                      <a:pt x="2991" y="1807"/>
                    </a:lnTo>
                    <a:lnTo>
                      <a:pt x="2991" y="1805"/>
                    </a:lnTo>
                    <a:lnTo>
                      <a:pt x="2993" y="1805"/>
                    </a:lnTo>
                    <a:lnTo>
                      <a:pt x="2993" y="1803"/>
                    </a:lnTo>
                    <a:lnTo>
                      <a:pt x="2995" y="1803"/>
                    </a:lnTo>
                    <a:lnTo>
                      <a:pt x="2995" y="1802"/>
                    </a:lnTo>
                    <a:lnTo>
                      <a:pt x="2998" y="1802"/>
                    </a:lnTo>
                    <a:lnTo>
                      <a:pt x="2998" y="1800"/>
                    </a:lnTo>
                    <a:lnTo>
                      <a:pt x="3000" y="1800"/>
                    </a:lnTo>
                    <a:lnTo>
                      <a:pt x="3000" y="1798"/>
                    </a:lnTo>
                    <a:lnTo>
                      <a:pt x="3001" y="1798"/>
                    </a:lnTo>
                    <a:lnTo>
                      <a:pt x="3001" y="1797"/>
                    </a:lnTo>
                    <a:lnTo>
                      <a:pt x="3003" y="1797"/>
                    </a:lnTo>
                    <a:lnTo>
                      <a:pt x="3003" y="1795"/>
                    </a:lnTo>
                    <a:lnTo>
                      <a:pt x="3005" y="1795"/>
                    </a:lnTo>
                    <a:lnTo>
                      <a:pt x="3005" y="1793"/>
                    </a:lnTo>
                    <a:lnTo>
                      <a:pt x="3006" y="1793"/>
                    </a:lnTo>
                    <a:lnTo>
                      <a:pt x="3006" y="1792"/>
                    </a:lnTo>
                    <a:lnTo>
                      <a:pt x="3008" y="1792"/>
                    </a:lnTo>
                    <a:lnTo>
                      <a:pt x="3008" y="1790"/>
                    </a:lnTo>
                    <a:lnTo>
                      <a:pt x="3010" y="1790"/>
                    </a:lnTo>
                    <a:lnTo>
                      <a:pt x="3010" y="1788"/>
                    </a:lnTo>
                    <a:lnTo>
                      <a:pt x="3011" y="1788"/>
                    </a:lnTo>
                    <a:lnTo>
                      <a:pt x="3011" y="1787"/>
                    </a:lnTo>
                    <a:lnTo>
                      <a:pt x="3013" y="1787"/>
                    </a:lnTo>
                    <a:lnTo>
                      <a:pt x="3013" y="1785"/>
                    </a:lnTo>
                    <a:lnTo>
                      <a:pt x="3015" y="1785"/>
                    </a:lnTo>
                    <a:lnTo>
                      <a:pt x="3015" y="1783"/>
                    </a:lnTo>
                    <a:lnTo>
                      <a:pt x="3016" y="1783"/>
                    </a:lnTo>
                    <a:lnTo>
                      <a:pt x="3016" y="1782"/>
                    </a:lnTo>
                    <a:lnTo>
                      <a:pt x="3018" y="1782"/>
                    </a:lnTo>
                    <a:lnTo>
                      <a:pt x="3018" y="1780"/>
                    </a:lnTo>
                    <a:lnTo>
                      <a:pt x="3020" y="1780"/>
                    </a:lnTo>
                    <a:lnTo>
                      <a:pt x="3020" y="1778"/>
                    </a:lnTo>
                    <a:lnTo>
                      <a:pt x="3021" y="1778"/>
                    </a:lnTo>
                    <a:lnTo>
                      <a:pt x="3021" y="1777"/>
                    </a:lnTo>
                    <a:lnTo>
                      <a:pt x="3025" y="1777"/>
                    </a:lnTo>
                    <a:lnTo>
                      <a:pt x="3025" y="1775"/>
                    </a:lnTo>
                    <a:lnTo>
                      <a:pt x="3026" y="1775"/>
                    </a:lnTo>
                    <a:lnTo>
                      <a:pt x="3026" y="1773"/>
                    </a:lnTo>
                    <a:lnTo>
                      <a:pt x="3028" y="1773"/>
                    </a:lnTo>
                    <a:lnTo>
                      <a:pt x="3028" y="1772"/>
                    </a:lnTo>
                    <a:lnTo>
                      <a:pt x="3030" y="1772"/>
                    </a:lnTo>
                    <a:lnTo>
                      <a:pt x="3030" y="1770"/>
                    </a:lnTo>
                    <a:lnTo>
                      <a:pt x="3031" y="1770"/>
                    </a:lnTo>
                    <a:lnTo>
                      <a:pt x="3031" y="1768"/>
                    </a:lnTo>
                    <a:lnTo>
                      <a:pt x="3033" y="1768"/>
                    </a:lnTo>
                    <a:lnTo>
                      <a:pt x="3033" y="1767"/>
                    </a:lnTo>
                    <a:lnTo>
                      <a:pt x="3035" y="1767"/>
                    </a:lnTo>
                    <a:lnTo>
                      <a:pt x="3035" y="1765"/>
                    </a:lnTo>
                    <a:lnTo>
                      <a:pt x="3036" y="1765"/>
                    </a:lnTo>
                    <a:lnTo>
                      <a:pt x="3036" y="1763"/>
                    </a:lnTo>
                    <a:lnTo>
                      <a:pt x="3038" y="1763"/>
                    </a:lnTo>
                    <a:lnTo>
                      <a:pt x="3038" y="1762"/>
                    </a:lnTo>
                    <a:lnTo>
                      <a:pt x="3040" y="1762"/>
                    </a:lnTo>
                    <a:lnTo>
                      <a:pt x="3040" y="1760"/>
                    </a:lnTo>
                    <a:lnTo>
                      <a:pt x="3041" y="1760"/>
                    </a:lnTo>
                    <a:lnTo>
                      <a:pt x="3041" y="1758"/>
                    </a:lnTo>
                    <a:lnTo>
                      <a:pt x="3043" y="1758"/>
                    </a:lnTo>
                    <a:lnTo>
                      <a:pt x="3043" y="1757"/>
                    </a:lnTo>
                    <a:lnTo>
                      <a:pt x="3045" y="1757"/>
                    </a:lnTo>
                    <a:lnTo>
                      <a:pt x="3045" y="1755"/>
                    </a:lnTo>
                    <a:lnTo>
                      <a:pt x="3046" y="1755"/>
                    </a:lnTo>
                    <a:lnTo>
                      <a:pt x="3046" y="1753"/>
                    </a:lnTo>
                    <a:lnTo>
                      <a:pt x="3048" y="1753"/>
                    </a:lnTo>
                    <a:lnTo>
                      <a:pt x="3048" y="1752"/>
                    </a:lnTo>
                    <a:lnTo>
                      <a:pt x="3050" y="1752"/>
                    </a:lnTo>
                    <a:lnTo>
                      <a:pt x="3050" y="1750"/>
                    </a:lnTo>
                    <a:lnTo>
                      <a:pt x="3051" y="1750"/>
                    </a:lnTo>
                    <a:lnTo>
                      <a:pt x="3051" y="1748"/>
                    </a:lnTo>
                    <a:lnTo>
                      <a:pt x="3055" y="1748"/>
                    </a:lnTo>
                    <a:lnTo>
                      <a:pt x="3055" y="1747"/>
                    </a:lnTo>
                    <a:lnTo>
                      <a:pt x="3056" y="1747"/>
                    </a:lnTo>
                    <a:lnTo>
                      <a:pt x="3056" y="1745"/>
                    </a:lnTo>
                    <a:lnTo>
                      <a:pt x="3058" y="1745"/>
                    </a:lnTo>
                    <a:lnTo>
                      <a:pt x="3058" y="1743"/>
                    </a:lnTo>
                    <a:lnTo>
                      <a:pt x="3060" y="1743"/>
                    </a:lnTo>
                    <a:lnTo>
                      <a:pt x="3060" y="1742"/>
                    </a:lnTo>
                    <a:lnTo>
                      <a:pt x="3061" y="1742"/>
                    </a:lnTo>
                    <a:lnTo>
                      <a:pt x="3061" y="1740"/>
                    </a:lnTo>
                    <a:lnTo>
                      <a:pt x="3063" y="1740"/>
                    </a:lnTo>
                    <a:lnTo>
                      <a:pt x="3063" y="1738"/>
                    </a:lnTo>
                    <a:lnTo>
                      <a:pt x="3065" y="1738"/>
                    </a:lnTo>
                    <a:lnTo>
                      <a:pt x="3065" y="1737"/>
                    </a:lnTo>
                    <a:lnTo>
                      <a:pt x="3066" y="1737"/>
                    </a:lnTo>
                    <a:lnTo>
                      <a:pt x="3066" y="1735"/>
                    </a:lnTo>
                    <a:lnTo>
                      <a:pt x="3068" y="1735"/>
                    </a:lnTo>
                    <a:lnTo>
                      <a:pt x="3068" y="1733"/>
                    </a:lnTo>
                    <a:lnTo>
                      <a:pt x="3070" y="1733"/>
                    </a:lnTo>
                    <a:lnTo>
                      <a:pt x="3070" y="1732"/>
                    </a:lnTo>
                    <a:lnTo>
                      <a:pt x="3071" y="1732"/>
                    </a:lnTo>
                    <a:lnTo>
                      <a:pt x="3071" y="1730"/>
                    </a:lnTo>
                    <a:lnTo>
                      <a:pt x="3073" y="1730"/>
                    </a:lnTo>
                    <a:lnTo>
                      <a:pt x="3073" y="1728"/>
                    </a:lnTo>
                    <a:lnTo>
                      <a:pt x="3075" y="1728"/>
                    </a:lnTo>
                    <a:lnTo>
                      <a:pt x="3075" y="1727"/>
                    </a:lnTo>
                    <a:lnTo>
                      <a:pt x="3076" y="1727"/>
                    </a:lnTo>
                    <a:lnTo>
                      <a:pt x="3076" y="1725"/>
                    </a:lnTo>
                    <a:lnTo>
                      <a:pt x="3078" y="1725"/>
                    </a:lnTo>
                    <a:lnTo>
                      <a:pt x="3078" y="1723"/>
                    </a:lnTo>
                    <a:lnTo>
                      <a:pt x="3080" y="1723"/>
                    </a:lnTo>
                    <a:lnTo>
                      <a:pt x="3080" y="1722"/>
                    </a:lnTo>
                    <a:lnTo>
                      <a:pt x="3081" y="1722"/>
                    </a:lnTo>
                    <a:lnTo>
                      <a:pt x="3081" y="1720"/>
                    </a:lnTo>
                    <a:lnTo>
                      <a:pt x="3083" y="1720"/>
                    </a:lnTo>
                    <a:lnTo>
                      <a:pt x="3083" y="1718"/>
                    </a:lnTo>
                    <a:lnTo>
                      <a:pt x="3085" y="1718"/>
                    </a:lnTo>
                    <a:lnTo>
                      <a:pt x="3085" y="1717"/>
                    </a:lnTo>
                    <a:lnTo>
                      <a:pt x="3086" y="1717"/>
                    </a:lnTo>
                    <a:lnTo>
                      <a:pt x="3086" y="1715"/>
                    </a:lnTo>
                    <a:lnTo>
                      <a:pt x="3088" y="1715"/>
                    </a:lnTo>
                    <a:lnTo>
                      <a:pt x="3088" y="1713"/>
                    </a:lnTo>
                    <a:lnTo>
                      <a:pt x="3090" y="1713"/>
                    </a:lnTo>
                    <a:lnTo>
                      <a:pt x="3090" y="1712"/>
                    </a:lnTo>
                    <a:lnTo>
                      <a:pt x="3091" y="1712"/>
                    </a:lnTo>
                    <a:lnTo>
                      <a:pt x="3091" y="1710"/>
                    </a:lnTo>
                    <a:lnTo>
                      <a:pt x="3093" y="1710"/>
                    </a:lnTo>
                    <a:lnTo>
                      <a:pt x="3093" y="1708"/>
                    </a:lnTo>
                    <a:lnTo>
                      <a:pt x="3095" y="1708"/>
                    </a:lnTo>
                    <a:lnTo>
                      <a:pt x="3095" y="1707"/>
                    </a:lnTo>
                    <a:lnTo>
                      <a:pt x="3098" y="1707"/>
                    </a:lnTo>
                    <a:lnTo>
                      <a:pt x="3098" y="1705"/>
                    </a:lnTo>
                    <a:lnTo>
                      <a:pt x="3100" y="1705"/>
                    </a:lnTo>
                    <a:lnTo>
                      <a:pt x="3100" y="1703"/>
                    </a:lnTo>
                    <a:lnTo>
                      <a:pt x="3101" y="1703"/>
                    </a:lnTo>
                    <a:lnTo>
                      <a:pt x="3101" y="1702"/>
                    </a:lnTo>
                    <a:lnTo>
                      <a:pt x="3103" y="1702"/>
                    </a:lnTo>
                    <a:lnTo>
                      <a:pt x="3103" y="1700"/>
                    </a:lnTo>
                    <a:lnTo>
                      <a:pt x="3105" y="1700"/>
                    </a:lnTo>
                    <a:lnTo>
                      <a:pt x="3105" y="1698"/>
                    </a:lnTo>
                    <a:lnTo>
                      <a:pt x="3106" y="1698"/>
                    </a:lnTo>
                    <a:lnTo>
                      <a:pt x="3106" y="1697"/>
                    </a:lnTo>
                    <a:lnTo>
                      <a:pt x="3108" y="1697"/>
                    </a:lnTo>
                    <a:lnTo>
                      <a:pt x="3108" y="1695"/>
                    </a:lnTo>
                    <a:lnTo>
                      <a:pt x="3110" y="1695"/>
                    </a:lnTo>
                    <a:lnTo>
                      <a:pt x="3110" y="1693"/>
                    </a:lnTo>
                    <a:lnTo>
                      <a:pt x="3111" y="1693"/>
                    </a:lnTo>
                    <a:lnTo>
                      <a:pt x="3111" y="1692"/>
                    </a:lnTo>
                    <a:lnTo>
                      <a:pt x="3113" y="1692"/>
                    </a:lnTo>
                    <a:lnTo>
                      <a:pt x="3113" y="1690"/>
                    </a:lnTo>
                    <a:lnTo>
                      <a:pt x="3115" y="1690"/>
                    </a:lnTo>
                    <a:lnTo>
                      <a:pt x="3115" y="1688"/>
                    </a:lnTo>
                    <a:lnTo>
                      <a:pt x="3116" y="1688"/>
                    </a:lnTo>
                    <a:lnTo>
                      <a:pt x="3116" y="1687"/>
                    </a:lnTo>
                    <a:lnTo>
                      <a:pt x="3118" y="1687"/>
                    </a:lnTo>
                    <a:lnTo>
                      <a:pt x="3118" y="1685"/>
                    </a:lnTo>
                    <a:lnTo>
                      <a:pt x="3120" y="1685"/>
                    </a:lnTo>
                    <a:lnTo>
                      <a:pt x="3120" y="1683"/>
                    </a:lnTo>
                    <a:lnTo>
                      <a:pt x="3121" y="1683"/>
                    </a:lnTo>
                    <a:lnTo>
                      <a:pt x="3121" y="1682"/>
                    </a:lnTo>
                    <a:lnTo>
                      <a:pt x="3123" y="1682"/>
                    </a:lnTo>
                    <a:lnTo>
                      <a:pt x="3123" y="1680"/>
                    </a:lnTo>
                    <a:lnTo>
                      <a:pt x="3125" y="1680"/>
                    </a:lnTo>
                    <a:lnTo>
                      <a:pt x="3125" y="1678"/>
                    </a:lnTo>
                    <a:lnTo>
                      <a:pt x="3126" y="1678"/>
                    </a:lnTo>
                    <a:lnTo>
                      <a:pt x="3126" y="1677"/>
                    </a:lnTo>
                    <a:lnTo>
                      <a:pt x="3128" y="1677"/>
                    </a:lnTo>
                    <a:lnTo>
                      <a:pt x="3128" y="1675"/>
                    </a:lnTo>
                    <a:lnTo>
                      <a:pt x="3130" y="1675"/>
                    </a:lnTo>
                    <a:lnTo>
                      <a:pt x="3130" y="1673"/>
                    </a:lnTo>
                    <a:lnTo>
                      <a:pt x="3131" y="1673"/>
                    </a:lnTo>
                    <a:lnTo>
                      <a:pt x="3131" y="1672"/>
                    </a:lnTo>
                    <a:lnTo>
                      <a:pt x="3133" y="1672"/>
                    </a:lnTo>
                    <a:lnTo>
                      <a:pt x="3133" y="1670"/>
                    </a:lnTo>
                    <a:lnTo>
                      <a:pt x="3135" y="1670"/>
                    </a:lnTo>
                    <a:lnTo>
                      <a:pt x="3135" y="1668"/>
                    </a:lnTo>
                    <a:lnTo>
                      <a:pt x="3136" y="1668"/>
                    </a:lnTo>
                    <a:lnTo>
                      <a:pt x="3136" y="1667"/>
                    </a:lnTo>
                    <a:lnTo>
                      <a:pt x="3138" y="1667"/>
                    </a:lnTo>
                    <a:lnTo>
                      <a:pt x="3138" y="1665"/>
                    </a:lnTo>
                    <a:lnTo>
                      <a:pt x="3140" y="1665"/>
                    </a:lnTo>
                    <a:lnTo>
                      <a:pt x="3140" y="1663"/>
                    </a:lnTo>
                    <a:lnTo>
                      <a:pt x="3141" y="1663"/>
                    </a:lnTo>
                    <a:lnTo>
                      <a:pt x="3141" y="1662"/>
                    </a:lnTo>
                    <a:lnTo>
                      <a:pt x="3143" y="1662"/>
                    </a:lnTo>
                    <a:lnTo>
                      <a:pt x="3143" y="1660"/>
                    </a:lnTo>
                    <a:lnTo>
                      <a:pt x="3145" y="1660"/>
                    </a:lnTo>
                    <a:lnTo>
                      <a:pt x="3145" y="1658"/>
                    </a:lnTo>
                    <a:lnTo>
                      <a:pt x="3146" y="1658"/>
                    </a:lnTo>
                    <a:lnTo>
                      <a:pt x="3146" y="1657"/>
                    </a:lnTo>
                    <a:lnTo>
                      <a:pt x="3148" y="1657"/>
                    </a:lnTo>
                    <a:lnTo>
                      <a:pt x="3148" y="1655"/>
                    </a:lnTo>
                    <a:lnTo>
                      <a:pt x="3150" y="1655"/>
                    </a:lnTo>
                    <a:lnTo>
                      <a:pt x="3150" y="1653"/>
                    </a:lnTo>
                    <a:lnTo>
                      <a:pt x="3151" y="1653"/>
                    </a:lnTo>
                    <a:lnTo>
                      <a:pt x="3151" y="1652"/>
                    </a:lnTo>
                    <a:lnTo>
                      <a:pt x="3153" y="1652"/>
                    </a:lnTo>
                    <a:lnTo>
                      <a:pt x="3153" y="1650"/>
                    </a:lnTo>
                    <a:lnTo>
                      <a:pt x="3155" y="1650"/>
                    </a:lnTo>
                    <a:lnTo>
                      <a:pt x="3155" y="1648"/>
                    </a:lnTo>
                    <a:lnTo>
                      <a:pt x="3156" y="1648"/>
                    </a:lnTo>
                    <a:lnTo>
                      <a:pt x="3156" y="1647"/>
                    </a:lnTo>
                    <a:lnTo>
                      <a:pt x="3158" y="1647"/>
                    </a:lnTo>
                    <a:lnTo>
                      <a:pt x="3158" y="1645"/>
                    </a:lnTo>
                    <a:lnTo>
                      <a:pt x="3160" y="1645"/>
                    </a:lnTo>
                    <a:lnTo>
                      <a:pt x="3160" y="1643"/>
                    </a:lnTo>
                    <a:lnTo>
                      <a:pt x="3161" y="1643"/>
                    </a:lnTo>
                    <a:lnTo>
                      <a:pt x="3161" y="1642"/>
                    </a:lnTo>
                    <a:lnTo>
                      <a:pt x="3163" y="1642"/>
                    </a:lnTo>
                    <a:lnTo>
                      <a:pt x="3163" y="1640"/>
                    </a:lnTo>
                    <a:lnTo>
                      <a:pt x="3165" y="1640"/>
                    </a:lnTo>
                    <a:lnTo>
                      <a:pt x="3165" y="1638"/>
                    </a:lnTo>
                    <a:lnTo>
                      <a:pt x="3166" y="1638"/>
                    </a:lnTo>
                    <a:lnTo>
                      <a:pt x="3166" y="1637"/>
                    </a:lnTo>
                    <a:lnTo>
                      <a:pt x="3168" y="1637"/>
                    </a:lnTo>
                    <a:lnTo>
                      <a:pt x="3168" y="1635"/>
                    </a:lnTo>
                    <a:lnTo>
                      <a:pt x="3170" y="1635"/>
                    </a:lnTo>
                    <a:lnTo>
                      <a:pt x="3170" y="1633"/>
                    </a:lnTo>
                    <a:lnTo>
                      <a:pt x="3171" y="1633"/>
                    </a:lnTo>
                    <a:lnTo>
                      <a:pt x="3171" y="1632"/>
                    </a:lnTo>
                    <a:lnTo>
                      <a:pt x="3173" y="1632"/>
                    </a:lnTo>
                    <a:lnTo>
                      <a:pt x="3173" y="1630"/>
                    </a:lnTo>
                    <a:lnTo>
                      <a:pt x="3175" y="1630"/>
                    </a:lnTo>
                    <a:lnTo>
                      <a:pt x="3175" y="1628"/>
                    </a:lnTo>
                    <a:lnTo>
                      <a:pt x="3176" y="1628"/>
                    </a:lnTo>
                    <a:lnTo>
                      <a:pt x="3176" y="1627"/>
                    </a:lnTo>
                    <a:lnTo>
                      <a:pt x="3178" y="1627"/>
                    </a:lnTo>
                    <a:lnTo>
                      <a:pt x="3178" y="1625"/>
                    </a:lnTo>
                    <a:lnTo>
                      <a:pt x="3180" y="1625"/>
                    </a:lnTo>
                    <a:lnTo>
                      <a:pt x="3180" y="1623"/>
                    </a:lnTo>
                    <a:lnTo>
                      <a:pt x="3181" y="1623"/>
                    </a:lnTo>
                    <a:lnTo>
                      <a:pt x="3181" y="1622"/>
                    </a:lnTo>
                    <a:lnTo>
                      <a:pt x="3183" y="1622"/>
                    </a:lnTo>
                    <a:lnTo>
                      <a:pt x="3183" y="1620"/>
                    </a:lnTo>
                    <a:lnTo>
                      <a:pt x="3185" y="1620"/>
                    </a:lnTo>
                    <a:lnTo>
                      <a:pt x="3185" y="1618"/>
                    </a:lnTo>
                    <a:lnTo>
                      <a:pt x="3186" y="1618"/>
                    </a:lnTo>
                    <a:lnTo>
                      <a:pt x="3186" y="1617"/>
                    </a:lnTo>
                    <a:lnTo>
                      <a:pt x="3188" y="1617"/>
                    </a:lnTo>
                    <a:lnTo>
                      <a:pt x="3188" y="1615"/>
                    </a:lnTo>
                    <a:lnTo>
                      <a:pt x="3190" y="1615"/>
                    </a:lnTo>
                    <a:lnTo>
                      <a:pt x="3190" y="1613"/>
                    </a:lnTo>
                    <a:lnTo>
                      <a:pt x="3191" y="1613"/>
                    </a:lnTo>
                    <a:lnTo>
                      <a:pt x="3191" y="1612"/>
                    </a:lnTo>
                    <a:lnTo>
                      <a:pt x="3193" y="1612"/>
                    </a:lnTo>
                    <a:lnTo>
                      <a:pt x="3193" y="1610"/>
                    </a:lnTo>
                    <a:lnTo>
                      <a:pt x="3195" y="1610"/>
                    </a:lnTo>
                    <a:lnTo>
                      <a:pt x="3195" y="1608"/>
                    </a:lnTo>
                    <a:lnTo>
                      <a:pt x="3196" y="1608"/>
                    </a:lnTo>
                    <a:lnTo>
                      <a:pt x="3196" y="1607"/>
                    </a:lnTo>
                    <a:lnTo>
                      <a:pt x="3198" y="1607"/>
                    </a:lnTo>
                    <a:lnTo>
                      <a:pt x="3198" y="1605"/>
                    </a:lnTo>
                    <a:lnTo>
                      <a:pt x="3200" y="1605"/>
                    </a:lnTo>
                    <a:lnTo>
                      <a:pt x="3200" y="1603"/>
                    </a:lnTo>
                    <a:lnTo>
                      <a:pt x="3201" y="1603"/>
                    </a:lnTo>
                    <a:lnTo>
                      <a:pt x="3201" y="1602"/>
                    </a:lnTo>
                    <a:lnTo>
                      <a:pt x="3203" y="1602"/>
                    </a:lnTo>
                    <a:lnTo>
                      <a:pt x="3203" y="1600"/>
                    </a:lnTo>
                    <a:lnTo>
                      <a:pt x="3205" y="1600"/>
                    </a:lnTo>
                    <a:lnTo>
                      <a:pt x="3205" y="1598"/>
                    </a:lnTo>
                    <a:lnTo>
                      <a:pt x="3206" y="1598"/>
                    </a:lnTo>
                    <a:lnTo>
                      <a:pt x="3206" y="1597"/>
                    </a:lnTo>
                    <a:lnTo>
                      <a:pt x="3208" y="1597"/>
                    </a:lnTo>
                    <a:lnTo>
                      <a:pt x="3208" y="1595"/>
                    </a:lnTo>
                    <a:lnTo>
                      <a:pt x="3210" y="1595"/>
                    </a:lnTo>
                    <a:lnTo>
                      <a:pt x="3210" y="1593"/>
                    </a:lnTo>
                    <a:lnTo>
                      <a:pt x="3211" y="1593"/>
                    </a:lnTo>
                    <a:lnTo>
                      <a:pt x="3211" y="1592"/>
                    </a:lnTo>
                    <a:lnTo>
                      <a:pt x="3213" y="1592"/>
                    </a:lnTo>
                    <a:lnTo>
                      <a:pt x="3213" y="1590"/>
                    </a:lnTo>
                    <a:lnTo>
                      <a:pt x="3215" y="1590"/>
                    </a:lnTo>
                    <a:lnTo>
                      <a:pt x="3215" y="1588"/>
                    </a:lnTo>
                    <a:lnTo>
                      <a:pt x="3216" y="1588"/>
                    </a:lnTo>
                    <a:lnTo>
                      <a:pt x="3216" y="1587"/>
                    </a:lnTo>
                    <a:lnTo>
                      <a:pt x="3218" y="1587"/>
                    </a:lnTo>
                    <a:lnTo>
                      <a:pt x="3218" y="1585"/>
                    </a:lnTo>
                    <a:lnTo>
                      <a:pt x="3220" y="1585"/>
                    </a:lnTo>
                    <a:lnTo>
                      <a:pt x="3220" y="1583"/>
                    </a:lnTo>
                    <a:lnTo>
                      <a:pt x="3221" y="1583"/>
                    </a:lnTo>
                    <a:lnTo>
                      <a:pt x="3221" y="1582"/>
                    </a:lnTo>
                    <a:lnTo>
                      <a:pt x="3223" y="1582"/>
                    </a:lnTo>
                    <a:lnTo>
                      <a:pt x="3223" y="1580"/>
                    </a:lnTo>
                    <a:lnTo>
                      <a:pt x="3225" y="1580"/>
                    </a:lnTo>
                    <a:lnTo>
                      <a:pt x="3225" y="1578"/>
                    </a:lnTo>
                    <a:lnTo>
                      <a:pt x="3226" y="1578"/>
                    </a:lnTo>
                    <a:lnTo>
                      <a:pt x="3226" y="1577"/>
                    </a:lnTo>
                    <a:lnTo>
                      <a:pt x="3228" y="1577"/>
                    </a:lnTo>
                    <a:lnTo>
                      <a:pt x="3228" y="1575"/>
                    </a:lnTo>
                    <a:lnTo>
                      <a:pt x="3230" y="1575"/>
                    </a:lnTo>
                    <a:lnTo>
                      <a:pt x="3230" y="1573"/>
                    </a:lnTo>
                    <a:lnTo>
                      <a:pt x="3231" y="1573"/>
                    </a:lnTo>
                    <a:lnTo>
                      <a:pt x="3231" y="1572"/>
                    </a:lnTo>
                    <a:lnTo>
                      <a:pt x="3233" y="1572"/>
                    </a:lnTo>
                    <a:lnTo>
                      <a:pt x="3233" y="1570"/>
                    </a:lnTo>
                    <a:lnTo>
                      <a:pt x="3235" y="1570"/>
                    </a:lnTo>
                    <a:lnTo>
                      <a:pt x="3235" y="1568"/>
                    </a:lnTo>
                    <a:lnTo>
                      <a:pt x="3236" y="1568"/>
                    </a:lnTo>
                    <a:lnTo>
                      <a:pt x="3236" y="1567"/>
                    </a:lnTo>
                    <a:lnTo>
                      <a:pt x="3238" y="1567"/>
                    </a:lnTo>
                    <a:lnTo>
                      <a:pt x="3238" y="1565"/>
                    </a:lnTo>
                    <a:lnTo>
                      <a:pt x="3240" y="1565"/>
                    </a:lnTo>
                    <a:lnTo>
                      <a:pt x="3240" y="1563"/>
                    </a:lnTo>
                    <a:lnTo>
                      <a:pt x="3241" y="1563"/>
                    </a:lnTo>
                    <a:lnTo>
                      <a:pt x="3241" y="1562"/>
                    </a:lnTo>
                    <a:lnTo>
                      <a:pt x="3243" y="1562"/>
                    </a:lnTo>
                    <a:lnTo>
                      <a:pt x="3243" y="1560"/>
                    </a:lnTo>
                    <a:lnTo>
                      <a:pt x="3245" y="1560"/>
                    </a:lnTo>
                    <a:lnTo>
                      <a:pt x="3245" y="1558"/>
                    </a:lnTo>
                    <a:lnTo>
                      <a:pt x="3246" y="1558"/>
                    </a:lnTo>
                    <a:lnTo>
                      <a:pt x="3246" y="1557"/>
                    </a:lnTo>
                    <a:lnTo>
                      <a:pt x="3248" y="1557"/>
                    </a:lnTo>
                    <a:lnTo>
                      <a:pt x="3248" y="1555"/>
                    </a:lnTo>
                    <a:lnTo>
                      <a:pt x="3250" y="1555"/>
                    </a:lnTo>
                    <a:lnTo>
                      <a:pt x="3250" y="1553"/>
                    </a:lnTo>
                    <a:lnTo>
                      <a:pt x="3251" y="1553"/>
                    </a:lnTo>
                    <a:lnTo>
                      <a:pt x="3251" y="1552"/>
                    </a:lnTo>
                    <a:lnTo>
                      <a:pt x="3253" y="1552"/>
                    </a:lnTo>
                    <a:lnTo>
                      <a:pt x="3253" y="1550"/>
                    </a:lnTo>
                    <a:lnTo>
                      <a:pt x="3255" y="1550"/>
                    </a:lnTo>
                    <a:lnTo>
                      <a:pt x="3255" y="1548"/>
                    </a:lnTo>
                    <a:lnTo>
                      <a:pt x="3256" y="1548"/>
                    </a:lnTo>
                    <a:lnTo>
                      <a:pt x="3256" y="1547"/>
                    </a:lnTo>
                    <a:lnTo>
                      <a:pt x="3258" y="1547"/>
                    </a:lnTo>
                    <a:lnTo>
                      <a:pt x="3258" y="1545"/>
                    </a:lnTo>
                    <a:lnTo>
                      <a:pt x="3260" y="1545"/>
                    </a:lnTo>
                    <a:lnTo>
                      <a:pt x="3260" y="1543"/>
                    </a:lnTo>
                    <a:lnTo>
                      <a:pt x="3261" y="1543"/>
                    </a:lnTo>
                    <a:lnTo>
                      <a:pt x="3261" y="1542"/>
                    </a:lnTo>
                    <a:lnTo>
                      <a:pt x="3263" y="1542"/>
                    </a:lnTo>
                    <a:lnTo>
                      <a:pt x="3263" y="1540"/>
                    </a:lnTo>
                    <a:lnTo>
                      <a:pt x="3265" y="1540"/>
                    </a:lnTo>
                    <a:lnTo>
                      <a:pt x="3265" y="1537"/>
                    </a:lnTo>
                    <a:lnTo>
                      <a:pt x="3266" y="1537"/>
                    </a:lnTo>
                    <a:lnTo>
                      <a:pt x="3266" y="1535"/>
                    </a:lnTo>
                    <a:lnTo>
                      <a:pt x="3268" y="1535"/>
                    </a:lnTo>
                    <a:lnTo>
                      <a:pt x="3268" y="1533"/>
                    </a:lnTo>
                    <a:lnTo>
                      <a:pt x="3270" y="1533"/>
                    </a:lnTo>
                    <a:lnTo>
                      <a:pt x="3270" y="1532"/>
                    </a:lnTo>
                    <a:lnTo>
                      <a:pt x="3271" y="1532"/>
                    </a:lnTo>
                    <a:lnTo>
                      <a:pt x="3271" y="1530"/>
                    </a:lnTo>
                    <a:lnTo>
                      <a:pt x="3273" y="1530"/>
                    </a:lnTo>
                    <a:lnTo>
                      <a:pt x="3273" y="1528"/>
                    </a:lnTo>
                    <a:lnTo>
                      <a:pt x="3275" y="1528"/>
                    </a:lnTo>
                    <a:lnTo>
                      <a:pt x="3275" y="1527"/>
                    </a:lnTo>
                    <a:lnTo>
                      <a:pt x="3276" y="1527"/>
                    </a:lnTo>
                    <a:lnTo>
                      <a:pt x="3276" y="1525"/>
                    </a:lnTo>
                    <a:lnTo>
                      <a:pt x="3278" y="1525"/>
                    </a:lnTo>
                    <a:lnTo>
                      <a:pt x="3278" y="1523"/>
                    </a:lnTo>
                    <a:lnTo>
                      <a:pt x="3280" y="1523"/>
                    </a:lnTo>
                    <a:lnTo>
                      <a:pt x="3280" y="1522"/>
                    </a:lnTo>
                    <a:lnTo>
                      <a:pt x="3281" y="1522"/>
                    </a:lnTo>
                    <a:lnTo>
                      <a:pt x="3281" y="1520"/>
                    </a:lnTo>
                    <a:lnTo>
                      <a:pt x="3283" y="1520"/>
                    </a:lnTo>
                    <a:lnTo>
                      <a:pt x="3283" y="1518"/>
                    </a:lnTo>
                    <a:lnTo>
                      <a:pt x="3285" y="1518"/>
                    </a:lnTo>
                    <a:lnTo>
                      <a:pt x="3285" y="1517"/>
                    </a:lnTo>
                    <a:lnTo>
                      <a:pt x="3286" y="1517"/>
                    </a:lnTo>
                    <a:lnTo>
                      <a:pt x="3286" y="1515"/>
                    </a:lnTo>
                    <a:lnTo>
                      <a:pt x="3288" y="1515"/>
                    </a:lnTo>
                    <a:lnTo>
                      <a:pt x="3288" y="1513"/>
                    </a:lnTo>
                    <a:lnTo>
                      <a:pt x="3290" y="1513"/>
                    </a:lnTo>
                    <a:lnTo>
                      <a:pt x="3290" y="1512"/>
                    </a:lnTo>
                    <a:lnTo>
                      <a:pt x="3291" y="1512"/>
                    </a:lnTo>
                    <a:lnTo>
                      <a:pt x="3291" y="1510"/>
                    </a:lnTo>
                    <a:lnTo>
                      <a:pt x="3293" y="1510"/>
                    </a:lnTo>
                    <a:lnTo>
                      <a:pt x="3293" y="1508"/>
                    </a:lnTo>
                    <a:lnTo>
                      <a:pt x="3295" y="1508"/>
                    </a:lnTo>
                    <a:lnTo>
                      <a:pt x="3295" y="1507"/>
                    </a:lnTo>
                    <a:lnTo>
                      <a:pt x="3296" y="1507"/>
                    </a:lnTo>
                    <a:lnTo>
                      <a:pt x="3296" y="1505"/>
                    </a:lnTo>
                    <a:lnTo>
                      <a:pt x="3298" y="1505"/>
                    </a:lnTo>
                    <a:lnTo>
                      <a:pt x="3298" y="1503"/>
                    </a:lnTo>
                    <a:lnTo>
                      <a:pt x="3300" y="1503"/>
                    </a:lnTo>
                    <a:lnTo>
                      <a:pt x="3300" y="1502"/>
                    </a:lnTo>
                    <a:lnTo>
                      <a:pt x="3301" y="1502"/>
                    </a:lnTo>
                    <a:lnTo>
                      <a:pt x="3301" y="1500"/>
                    </a:lnTo>
                    <a:lnTo>
                      <a:pt x="3303" y="1500"/>
                    </a:lnTo>
                    <a:lnTo>
                      <a:pt x="3303" y="1498"/>
                    </a:lnTo>
                    <a:lnTo>
                      <a:pt x="3305" y="1498"/>
                    </a:lnTo>
                    <a:lnTo>
                      <a:pt x="3305" y="1497"/>
                    </a:lnTo>
                    <a:lnTo>
                      <a:pt x="3306" y="1497"/>
                    </a:lnTo>
                    <a:lnTo>
                      <a:pt x="3306" y="1493"/>
                    </a:lnTo>
                    <a:lnTo>
                      <a:pt x="3308" y="1493"/>
                    </a:lnTo>
                    <a:lnTo>
                      <a:pt x="3308" y="1492"/>
                    </a:lnTo>
                    <a:lnTo>
                      <a:pt x="3310" y="1492"/>
                    </a:lnTo>
                    <a:lnTo>
                      <a:pt x="3310" y="1490"/>
                    </a:lnTo>
                    <a:lnTo>
                      <a:pt x="3311" y="1490"/>
                    </a:lnTo>
                    <a:lnTo>
                      <a:pt x="3311" y="1488"/>
                    </a:lnTo>
                    <a:lnTo>
                      <a:pt x="3313" y="1488"/>
                    </a:lnTo>
                    <a:lnTo>
                      <a:pt x="3313" y="1487"/>
                    </a:lnTo>
                    <a:lnTo>
                      <a:pt x="3315" y="1487"/>
                    </a:lnTo>
                    <a:lnTo>
                      <a:pt x="3315" y="1485"/>
                    </a:lnTo>
                    <a:lnTo>
                      <a:pt x="3316" y="1485"/>
                    </a:lnTo>
                    <a:lnTo>
                      <a:pt x="3316" y="1483"/>
                    </a:lnTo>
                    <a:lnTo>
                      <a:pt x="3318" y="1483"/>
                    </a:lnTo>
                    <a:lnTo>
                      <a:pt x="3318" y="1482"/>
                    </a:lnTo>
                    <a:lnTo>
                      <a:pt x="3320" y="1482"/>
                    </a:lnTo>
                    <a:lnTo>
                      <a:pt x="3320" y="1480"/>
                    </a:lnTo>
                    <a:lnTo>
                      <a:pt x="3321" y="1480"/>
                    </a:lnTo>
                    <a:lnTo>
                      <a:pt x="3321" y="1478"/>
                    </a:lnTo>
                    <a:lnTo>
                      <a:pt x="3323" y="1478"/>
                    </a:lnTo>
                    <a:lnTo>
                      <a:pt x="3323" y="1477"/>
                    </a:lnTo>
                    <a:lnTo>
                      <a:pt x="3325" y="1477"/>
                    </a:lnTo>
                    <a:lnTo>
                      <a:pt x="3325" y="1475"/>
                    </a:lnTo>
                    <a:lnTo>
                      <a:pt x="3326" y="1475"/>
                    </a:lnTo>
                    <a:lnTo>
                      <a:pt x="3326" y="1473"/>
                    </a:lnTo>
                    <a:lnTo>
                      <a:pt x="3328" y="1473"/>
                    </a:lnTo>
                    <a:lnTo>
                      <a:pt x="3328" y="1472"/>
                    </a:lnTo>
                    <a:lnTo>
                      <a:pt x="3330" y="1472"/>
                    </a:lnTo>
                    <a:lnTo>
                      <a:pt x="3330" y="1470"/>
                    </a:lnTo>
                    <a:lnTo>
                      <a:pt x="3331" y="1470"/>
                    </a:lnTo>
                    <a:lnTo>
                      <a:pt x="3331" y="1468"/>
                    </a:lnTo>
                    <a:lnTo>
                      <a:pt x="3333" y="1468"/>
                    </a:lnTo>
                    <a:lnTo>
                      <a:pt x="3333" y="1467"/>
                    </a:lnTo>
                    <a:lnTo>
                      <a:pt x="3335" y="1467"/>
                    </a:lnTo>
                    <a:lnTo>
                      <a:pt x="3335" y="1465"/>
                    </a:lnTo>
                    <a:lnTo>
                      <a:pt x="3336" y="1465"/>
                    </a:lnTo>
                    <a:lnTo>
                      <a:pt x="3336" y="1462"/>
                    </a:lnTo>
                    <a:lnTo>
                      <a:pt x="3338" y="1462"/>
                    </a:lnTo>
                    <a:lnTo>
                      <a:pt x="3338" y="1460"/>
                    </a:lnTo>
                    <a:lnTo>
                      <a:pt x="3340" y="1460"/>
                    </a:lnTo>
                    <a:lnTo>
                      <a:pt x="3340" y="1458"/>
                    </a:lnTo>
                    <a:lnTo>
                      <a:pt x="3341" y="1458"/>
                    </a:lnTo>
                    <a:lnTo>
                      <a:pt x="3341" y="1457"/>
                    </a:lnTo>
                    <a:lnTo>
                      <a:pt x="3343" y="1457"/>
                    </a:lnTo>
                    <a:lnTo>
                      <a:pt x="3343" y="1455"/>
                    </a:lnTo>
                    <a:lnTo>
                      <a:pt x="3345" y="1455"/>
                    </a:lnTo>
                    <a:lnTo>
                      <a:pt x="3345" y="1453"/>
                    </a:lnTo>
                    <a:lnTo>
                      <a:pt x="3346" y="1453"/>
                    </a:lnTo>
                    <a:lnTo>
                      <a:pt x="3346" y="1452"/>
                    </a:lnTo>
                    <a:lnTo>
                      <a:pt x="3348" y="1452"/>
                    </a:lnTo>
                    <a:lnTo>
                      <a:pt x="3348" y="1450"/>
                    </a:lnTo>
                    <a:lnTo>
                      <a:pt x="3350" y="1450"/>
                    </a:lnTo>
                    <a:lnTo>
                      <a:pt x="3350" y="1448"/>
                    </a:lnTo>
                    <a:lnTo>
                      <a:pt x="3351" y="1448"/>
                    </a:lnTo>
                    <a:lnTo>
                      <a:pt x="3351" y="1447"/>
                    </a:lnTo>
                    <a:lnTo>
                      <a:pt x="3353" y="1447"/>
                    </a:lnTo>
                    <a:lnTo>
                      <a:pt x="3353" y="1445"/>
                    </a:lnTo>
                    <a:lnTo>
                      <a:pt x="3355" y="1445"/>
                    </a:lnTo>
                    <a:lnTo>
                      <a:pt x="3355" y="1443"/>
                    </a:lnTo>
                    <a:lnTo>
                      <a:pt x="3356" y="1443"/>
                    </a:lnTo>
                    <a:lnTo>
                      <a:pt x="3356" y="1442"/>
                    </a:lnTo>
                    <a:lnTo>
                      <a:pt x="3358" y="1442"/>
                    </a:lnTo>
                    <a:lnTo>
                      <a:pt x="3358" y="1440"/>
                    </a:lnTo>
                    <a:lnTo>
                      <a:pt x="3360" y="1440"/>
                    </a:lnTo>
                    <a:lnTo>
                      <a:pt x="3360" y="1438"/>
                    </a:lnTo>
                    <a:lnTo>
                      <a:pt x="3361" y="1438"/>
                    </a:lnTo>
                    <a:lnTo>
                      <a:pt x="3361" y="1435"/>
                    </a:lnTo>
                    <a:lnTo>
                      <a:pt x="3363" y="1435"/>
                    </a:lnTo>
                    <a:lnTo>
                      <a:pt x="3363" y="1433"/>
                    </a:lnTo>
                    <a:lnTo>
                      <a:pt x="3365" y="1433"/>
                    </a:lnTo>
                    <a:lnTo>
                      <a:pt x="3365" y="1432"/>
                    </a:lnTo>
                    <a:lnTo>
                      <a:pt x="3366" y="1432"/>
                    </a:lnTo>
                    <a:lnTo>
                      <a:pt x="3366" y="1430"/>
                    </a:lnTo>
                    <a:lnTo>
                      <a:pt x="3368" y="1430"/>
                    </a:lnTo>
                    <a:lnTo>
                      <a:pt x="3368" y="1428"/>
                    </a:lnTo>
                    <a:lnTo>
                      <a:pt x="3370" y="1428"/>
                    </a:lnTo>
                    <a:lnTo>
                      <a:pt x="3370" y="1427"/>
                    </a:lnTo>
                    <a:lnTo>
                      <a:pt x="3371" y="1427"/>
                    </a:lnTo>
                    <a:lnTo>
                      <a:pt x="3371" y="1425"/>
                    </a:lnTo>
                    <a:lnTo>
                      <a:pt x="3373" y="1425"/>
                    </a:lnTo>
                    <a:lnTo>
                      <a:pt x="3373" y="1423"/>
                    </a:lnTo>
                    <a:lnTo>
                      <a:pt x="3375" y="1423"/>
                    </a:lnTo>
                    <a:lnTo>
                      <a:pt x="3375" y="1422"/>
                    </a:lnTo>
                    <a:lnTo>
                      <a:pt x="3376" y="1422"/>
                    </a:lnTo>
                    <a:lnTo>
                      <a:pt x="3376" y="1420"/>
                    </a:lnTo>
                    <a:lnTo>
                      <a:pt x="3378" y="1420"/>
                    </a:lnTo>
                    <a:lnTo>
                      <a:pt x="3378" y="1418"/>
                    </a:lnTo>
                    <a:lnTo>
                      <a:pt x="3380" y="1418"/>
                    </a:lnTo>
                    <a:lnTo>
                      <a:pt x="3380" y="1417"/>
                    </a:lnTo>
                    <a:lnTo>
                      <a:pt x="3381" y="1417"/>
                    </a:lnTo>
                    <a:lnTo>
                      <a:pt x="3381" y="1415"/>
                    </a:lnTo>
                    <a:lnTo>
                      <a:pt x="3383" y="1415"/>
                    </a:lnTo>
                    <a:lnTo>
                      <a:pt x="3383" y="1412"/>
                    </a:lnTo>
                    <a:lnTo>
                      <a:pt x="3385" y="1412"/>
                    </a:lnTo>
                    <a:lnTo>
                      <a:pt x="3385" y="1410"/>
                    </a:lnTo>
                    <a:lnTo>
                      <a:pt x="3386" y="1410"/>
                    </a:lnTo>
                    <a:lnTo>
                      <a:pt x="3386" y="1408"/>
                    </a:lnTo>
                    <a:lnTo>
                      <a:pt x="3388" y="1408"/>
                    </a:lnTo>
                    <a:lnTo>
                      <a:pt x="3388" y="1407"/>
                    </a:lnTo>
                    <a:lnTo>
                      <a:pt x="3390" y="1407"/>
                    </a:lnTo>
                    <a:lnTo>
                      <a:pt x="3390" y="1405"/>
                    </a:lnTo>
                    <a:lnTo>
                      <a:pt x="3391" y="1405"/>
                    </a:lnTo>
                    <a:lnTo>
                      <a:pt x="3391" y="1403"/>
                    </a:lnTo>
                    <a:lnTo>
                      <a:pt x="3393" y="1403"/>
                    </a:lnTo>
                    <a:lnTo>
                      <a:pt x="3393" y="1402"/>
                    </a:lnTo>
                    <a:lnTo>
                      <a:pt x="3395" y="1402"/>
                    </a:lnTo>
                    <a:lnTo>
                      <a:pt x="3395" y="1400"/>
                    </a:lnTo>
                    <a:lnTo>
                      <a:pt x="3396" y="1400"/>
                    </a:lnTo>
                    <a:lnTo>
                      <a:pt x="3396" y="1398"/>
                    </a:lnTo>
                    <a:lnTo>
                      <a:pt x="3398" y="1398"/>
                    </a:lnTo>
                    <a:lnTo>
                      <a:pt x="3398" y="1397"/>
                    </a:lnTo>
                    <a:lnTo>
                      <a:pt x="3400" y="1397"/>
                    </a:lnTo>
                    <a:lnTo>
                      <a:pt x="3400" y="1395"/>
                    </a:lnTo>
                    <a:lnTo>
                      <a:pt x="3401" y="1395"/>
                    </a:lnTo>
                    <a:lnTo>
                      <a:pt x="3401" y="1393"/>
                    </a:lnTo>
                    <a:lnTo>
                      <a:pt x="3403" y="1393"/>
                    </a:lnTo>
                    <a:lnTo>
                      <a:pt x="3403" y="1392"/>
                    </a:lnTo>
                    <a:lnTo>
                      <a:pt x="3405" y="1392"/>
                    </a:lnTo>
                    <a:lnTo>
                      <a:pt x="3405" y="1388"/>
                    </a:lnTo>
                    <a:lnTo>
                      <a:pt x="3406" y="1388"/>
                    </a:lnTo>
                    <a:lnTo>
                      <a:pt x="3406" y="1387"/>
                    </a:lnTo>
                    <a:lnTo>
                      <a:pt x="3408" y="1387"/>
                    </a:lnTo>
                    <a:lnTo>
                      <a:pt x="3408" y="1385"/>
                    </a:lnTo>
                    <a:lnTo>
                      <a:pt x="3410" y="1385"/>
                    </a:lnTo>
                    <a:lnTo>
                      <a:pt x="3410" y="1383"/>
                    </a:lnTo>
                    <a:lnTo>
                      <a:pt x="3411" y="1383"/>
                    </a:lnTo>
                    <a:lnTo>
                      <a:pt x="3411" y="1382"/>
                    </a:lnTo>
                    <a:lnTo>
                      <a:pt x="3413" y="1382"/>
                    </a:lnTo>
                    <a:lnTo>
                      <a:pt x="3413" y="1380"/>
                    </a:lnTo>
                    <a:lnTo>
                      <a:pt x="3415" y="1380"/>
                    </a:lnTo>
                    <a:lnTo>
                      <a:pt x="3415" y="1378"/>
                    </a:lnTo>
                    <a:lnTo>
                      <a:pt x="3416" y="1378"/>
                    </a:lnTo>
                    <a:lnTo>
                      <a:pt x="3416" y="1377"/>
                    </a:lnTo>
                    <a:lnTo>
                      <a:pt x="3418" y="1377"/>
                    </a:lnTo>
                    <a:lnTo>
                      <a:pt x="3418" y="1375"/>
                    </a:lnTo>
                    <a:lnTo>
                      <a:pt x="3420" y="1375"/>
                    </a:lnTo>
                    <a:lnTo>
                      <a:pt x="3420" y="1373"/>
                    </a:lnTo>
                    <a:lnTo>
                      <a:pt x="3421" y="1373"/>
                    </a:lnTo>
                    <a:lnTo>
                      <a:pt x="3421" y="1370"/>
                    </a:lnTo>
                    <a:lnTo>
                      <a:pt x="3423" y="1370"/>
                    </a:lnTo>
                    <a:lnTo>
                      <a:pt x="3423" y="1368"/>
                    </a:lnTo>
                    <a:lnTo>
                      <a:pt x="3425" y="1368"/>
                    </a:lnTo>
                    <a:lnTo>
                      <a:pt x="3425" y="1367"/>
                    </a:lnTo>
                    <a:lnTo>
                      <a:pt x="3426" y="1367"/>
                    </a:lnTo>
                    <a:lnTo>
                      <a:pt x="3426" y="1365"/>
                    </a:lnTo>
                    <a:lnTo>
                      <a:pt x="3428" y="1365"/>
                    </a:lnTo>
                    <a:lnTo>
                      <a:pt x="3428" y="1363"/>
                    </a:lnTo>
                    <a:lnTo>
                      <a:pt x="3430" y="1363"/>
                    </a:lnTo>
                    <a:lnTo>
                      <a:pt x="3430" y="1362"/>
                    </a:lnTo>
                    <a:lnTo>
                      <a:pt x="3431" y="1362"/>
                    </a:lnTo>
                    <a:lnTo>
                      <a:pt x="3431" y="1360"/>
                    </a:lnTo>
                    <a:lnTo>
                      <a:pt x="3433" y="1360"/>
                    </a:lnTo>
                    <a:lnTo>
                      <a:pt x="3433" y="1358"/>
                    </a:lnTo>
                    <a:lnTo>
                      <a:pt x="3435" y="1358"/>
                    </a:lnTo>
                    <a:lnTo>
                      <a:pt x="3435" y="1357"/>
                    </a:lnTo>
                    <a:lnTo>
                      <a:pt x="3436" y="1357"/>
                    </a:lnTo>
                    <a:lnTo>
                      <a:pt x="3436" y="1355"/>
                    </a:lnTo>
                    <a:lnTo>
                      <a:pt x="3438" y="1355"/>
                    </a:lnTo>
                    <a:lnTo>
                      <a:pt x="3438" y="1352"/>
                    </a:lnTo>
                    <a:lnTo>
                      <a:pt x="3440" y="1352"/>
                    </a:lnTo>
                    <a:lnTo>
                      <a:pt x="3440" y="1350"/>
                    </a:lnTo>
                    <a:lnTo>
                      <a:pt x="3441" y="1350"/>
                    </a:lnTo>
                    <a:lnTo>
                      <a:pt x="3441" y="1348"/>
                    </a:lnTo>
                    <a:lnTo>
                      <a:pt x="3443" y="1348"/>
                    </a:lnTo>
                    <a:lnTo>
                      <a:pt x="3443" y="1347"/>
                    </a:lnTo>
                    <a:lnTo>
                      <a:pt x="3445" y="1347"/>
                    </a:lnTo>
                    <a:lnTo>
                      <a:pt x="3445" y="1345"/>
                    </a:lnTo>
                    <a:lnTo>
                      <a:pt x="3446" y="1345"/>
                    </a:lnTo>
                    <a:lnTo>
                      <a:pt x="3446" y="1343"/>
                    </a:lnTo>
                    <a:lnTo>
                      <a:pt x="3448" y="1343"/>
                    </a:lnTo>
                    <a:lnTo>
                      <a:pt x="3448" y="1342"/>
                    </a:lnTo>
                    <a:lnTo>
                      <a:pt x="3450" y="1342"/>
                    </a:lnTo>
                    <a:lnTo>
                      <a:pt x="3450" y="1340"/>
                    </a:lnTo>
                    <a:lnTo>
                      <a:pt x="3451" y="1340"/>
                    </a:lnTo>
                    <a:lnTo>
                      <a:pt x="3451" y="1338"/>
                    </a:lnTo>
                    <a:lnTo>
                      <a:pt x="3453" y="1338"/>
                    </a:lnTo>
                    <a:lnTo>
                      <a:pt x="3453" y="1337"/>
                    </a:lnTo>
                    <a:lnTo>
                      <a:pt x="3455" y="1337"/>
                    </a:lnTo>
                    <a:lnTo>
                      <a:pt x="3455" y="1333"/>
                    </a:lnTo>
                    <a:lnTo>
                      <a:pt x="3456" y="1333"/>
                    </a:lnTo>
                    <a:lnTo>
                      <a:pt x="3456" y="1332"/>
                    </a:lnTo>
                    <a:lnTo>
                      <a:pt x="3458" y="1332"/>
                    </a:lnTo>
                    <a:lnTo>
                      <a:pt x="3458" y="1330"/>
                    </a:lnTo>
                    <a:lnTo>
                      <a:pt x="3460" y="1330"/>
                    </a:lnTo>
                    <a:lnTo>
                      <a:pt x="3460" y="1328"/>
                    </a:lnTo>
                    <a:lnTo>
                      <a:pt x="3461" y="1328"/>
                    </a:lnTo>
                    <a:lnTo>
                      <a:pt x="3461" y="1327"/>
                    </a:lnTo>
                    <a:lnTo>
                      <a:pt x="3463" y="1327"/>
                    </a:lnTo>
                    <a:lnTo>
                      <a:pt x="3463" y="1325"/>
                    </a:lnTo>
                    <a:lnTo>
                      <a:pt x="3465" y="1325"/>
                    </a:lnTo>
                    <a:lnTo>
                      <a:pt x="3465" y="1323"/>
                    </a:lnTo>
                    <a:lnTo>
                      <a:pt x="3466" y="1323"/>
                    </a:lnTo>
                    <a:lnTo>
                      <a:pt x="3466" y="1322"/>
                    </a:lnTo>
                    <a:lnTo>
                      <a:pt x="3468" y="1322"/>
                    </a:lnTo>
                    <a:lnTo>
                      <a:pt x="3468" y="1320"/>
                    </a:lnTo>
                    <a:lnTo>
                      <a:pt x="3470" y="1320"/>
                    </a:lnTo>
                    <a:lnTo>
                      <a:pt x="3470" y="1317"/>
                    </a:lnTo>
                    <a:lnTo>
                      <a:pt x="3471" y="1317"/>
                    </a:lnTo>
                    <a:lnTo>
                      <a:pt x="3471" y="1315"/>
                    </a:lnTo>
                    <a:lnTo>
                      <a:pt x="3473" y="1315"/>
                    </a:lnTo>
                    <a:lnTo>
                      <a:pt x="3473" y="1313"/>
                    </a:lnTo>
                    <a:lnTo>
                      <a:pt x="3475" y="1313"/>
                    </a:lnTo>
                    <a:lnTo>
                      <a:pt x="3475" y="1312"/>
                    </a:lnTo>
                    <a:lnTo>
                      <a:pt x="3476" y="1312"/>
                    </a:lnTo>
                    <a:lnTo>
                      <a:pt x="3476" y="1310"/>
                    </a:lnTo>
                    <a:lnTo>
                      <a:pt x="3478" y="1310"/>
                    </a:lnTo>
                    <a:lnTo>
                      <a:pt x="3478" y="1308"/>
                    </a:lnTo>
                    <a:lnTo>
                      <a:pt x="3480" y="1308"/>
                    </a:lnTo>
                    <a:lnTo>
                      <a:pt x="3480" y="1307"/>
                    </a:lnTo>
                    <a:lnTo>
                      <a:pt x="3481" y="1307"/>
                    </a:lnTo>
                    <a:lnTo>
                      <a:pt x="3481" y="1305"/>
                    </a:lnTo>
                    <a:lnTo>
                      <a:pt x="3483" y="1305"/>
                    </a:lnTo>
                    <a:lnTo>
                      <a:pt x="3483" y="1302"/>
                    </a:lnTo>
                    <a:lnTo>
                      <a:pt x="3485" y="1302"/>
                    </a:lnTo>
                    <a:lnTo>
                      <a:pt x="3485" y="1300"/>
                    </a:lnTo>
                    <a:lnTo>
                      <a:pt x="3486" y="1300"/>
                    </a:lnTo>
                    <a:lnTo>
                      <a:pt x="3486" y="1298"/>
                    </a:lnTo>
                    <a:lnTo>
                      <a:pt x="3488" y="1298"/>
                    </a:lnTo>
                    <a:lnTo>
                      <a:pt x="3488" y="1297"/>
                    </a:lnTo>
                    <a:lnTo>
                      <a:pt x="3490" y="1297"/>
                    </a:lnTo>
                    <a:lnTo>
                      <a:pt x="3490" y="1295"/>
                    </a:lnTo>
                    <a:lnTo>
                      <a:pt x="3491" y="1295"/>
                    </a:lnTo>
                    <a:lnTo>
                      <a:pt x="3491" y="1293"/>
                    </a:lnTo>
                    <a:lnTo>
                      <a:pt x="3493" y="1293"/>
                    </a:lnTo>
                    <a:lnTo>
                      <a:pt x="3493" y="1292"/>
                    </a:lnTo>
                    <a:lnTo>
                      <a:pt x="3495" y="1292"/>
                    </a:lnTo>
                    <a:lnTo>
                      <a:pt x="3495" y="1290"/>
                    </a:lnTo>
                    <a:lnTo>
                      <a:pt x="3496" y="1290"/>
                    </a:lnTo>
                    <a:lnTo>
                      <a:pt x="3496" y="1287"/>
                    </a:lnTo>
                    <a:lnTo>
                      <a:pt x="3498" y="1287"/>
                    </a:lnTo>
                    <a:lnTo>
                      <a:pt x="3498" y="1285"/>
                    </a:lnTo>
                    <a:lnTo>
                      <a:pt x="3500" y="1285"/>
                    </a:lnTo>
                    <a:lnTo>
                      <a:pt x="3500" y="1283"/>
                    </a:lnTo>
                    <a:lnTo>
                      <a:pt x="3501" y="1283"/>
                    </a:lnTo>
                    <a:lnTo>
                      <a:pt x="3501" y="1282"/>
                    </a:lnTo>
                    <a:lnTo>
                      <a:pt x="3503" y="1282"/>
                    </a:lnTo>
                    <a:lnTo>
                      <a:pt x="3503" y="1280"/>
                    </a:lnTo>
                    <a:lnTo>
                      <a:pt x="3505" y="1280"/>
                    </a:lnTo>
                    <a:lnTo>
                      <a:pt x="3505" y="1278"/>
                    </a:lnTo>
                    <a:lnTo>
                      <a:pt x="3506" y="1278"/>
                    </a:lnTo>
                    <a:lnTo>
                      <a:pt x="3506" y="1277"/>
                    </a:lnTo>
                    <a:lnTo>
                      <a:pt x="3508" y="1277"/>
                    </a:lnTo>
                    <a:lnTo>
                      <a:pt x="3508" y="1275"/>
                    </a:lnTo>
                    <a:lnTo>
                      <a:pt x="3510" y="1275"/>
                    </a:lnTo>
                    <a:lnTo>
                      <a:pt x="3510" y="1272"/>
                    </a:lnTo>
                    <a:lnTo>
                      <a:pt x="3511" y="1272"/>
                    </a:lnTo>
                    <a:lnTo>
                      <a:pt x="3511" y="1270"/>
                    </a:lnTo>
                    <a:lnTo>
                      <a:pt x="3513" y="1270"/>
                    </a:lnTo>
                    <a:lnTo>
                      <a:pt x="3513" y="1268"/>
                    </a:lnTo>
                    <a:lnTo>
                      <a:pt x="3515" y="1268"/>
                    </a:lnTo>
                    <a:lnTo>
                      <a:pt x="3515" y="1267"/>
                    </a:lnTo>
                    <a:lnTo>
                      <a:pt x="3516" y="1267"/>
                    </a:lnTo>
                    <a:lnTo>
                      <a:pt x="3516" y="1265"/>
                    </a:lnTo>
                    <a:lnTo>
                      <a:pt x="3518" y="1265"/>
                    </a:lnTo>
                    <a:lnTo>
                      <a:pt x="3518" y="1263"/>
                    </a:lnTo>
                    <a:lnTo>
                      <a:pt x="3520" y="1263"/>
                    </a:lnTo>
                    <a:lnTo>
                      <a:pt x="3520" y="1262"/>
                    </a:lnTo>
                    <a:lnTo>
                      <a:pt x="3521" y="1262"/>
                    </a:lnTo>
                    <a:lnTo>
                      <a:pt x="3521" y="1260"/>
                    </a:lnTo>
                    <a:lnTo>
                      <a:pt x="3523" y="1260"/>
                    </a:lnTo>
                    <a:lnTo>
                      <a:pt x="3523" y="1257"/>
                    </a:lnTo>
                    <a:lnTo>
                      <a:pt x="3525" y="1257"/>
                    </a:lnTo>
                    <a:lnTo>
                      <a:pt x="3525" y="1255"/>
                    </a:lnTo>
                    <a:lnTo>
                      <a:pt x="3526" y="1255"/>
                    </a:lnTo>
                    <a:lnTo>
                      <a:pt x="3526" y="1253"/>
                    </a:lnTo>
                    <a:lnTo>
                      <a:pt x="3528" y="1253"/>
                    </a:lnTo>
                    <a:lnTo>
                      <a:pt x="3528" y="1252"/>
                    </a:lnTo>
                    <a:lnTo>
                      <a:pt x="3530" y="1252"/>
                    </a:lnTo>
                    <a:lnTo>
                      <a:pt x="3530" y="1250"/>
                    </a:lnTo>
                    <a:lnTo>
                      <a:pt x="3531" y="1250"/>
                    </a:lnTo>
                    <a:lnTo>
                      <a:pt x="3531" y="1248"/>
                    </a:lnTo>
                    <a:lnTo>
                      <a:pt x="3533" y="1248"/>
                    </a:lnTo>
                    <a:lnTo>
                      <a:pt x="3533" y="1247"/>
                    </a:lnTo>
                    <a:lnTo>
                      <a:pt x="3535" y="1247"/>
                    </a:lnTo>
                    <a:lnTo>
                      <a:pt x="3535" y="1243"/>
                    </a:lnTo>
                    <a:lnTo>
                      <a:pt x="3536" y="1243"/>
                    </a:lnTo>
                    <a:lnTo>
                      <a:pt x="3536" y="1242"/>
                    </a:lnTo>
                    <a:lnTo>
                      <a:pt x="3538" y="1242"/>
                    </a:lnTo>
                    <a:lnTo>
                      <a:pt x="3538" y="1240"/>
                    </a:lnTo>
                    <a:lnTo>
                      <a:pt x="3540" y="1240"/>
                    </a:lnTo>
                    <a:lnTo>
                      <a:pt x="3540" y="1238"/>
                    </a:lnTo>
                    <a:lnTo>
                      <a:pt x="3541" y="1238"/>
                    </a:lnTo>
                    <a:lnTo>
                      <a:pt x="3541" y="1237"/>
                    </a:lnTo>
                    <a:lnTo>
                      <a:pt x="3543" y="1237"/>
                    </a:lnTo>
                    <a:lnTo>
                      <a:pt x="3543" y="1235"/>
                    </a:lnTo>
                    <a:lnTo>
                      <a:pt x="3545" y="1235"/>
                    </a:lnTo>
                    <a:lnTo>
                      <a:pt x="3545" y="1233"/>
                    </a:lnTo>
                    <a:lnTo>
                      <a:pt x="3546" y="1233"/>
                    </a:lnTo>
                    <a:lnTo>
                      <a:pt x="3546" y="1230"/>
                    </a:lnTo>
                    <a:lnTo>
                      <a:pt x="3548" y="1230"/>
                    </a:lnTo>
                    <a:lnTo>
                      <a:pt x="3548" y="1228"/>
                    </a:lnTo>
                    <a:lnTo>
                      <a:pt x="3550" y="1228"/>
                    </a:lnTo>
                    <a:lnTo>
                      <a:pt x="3550" y="1227"/>
                    </a:lnTo>
                    <a:lnTo>
                      <a:pt x="3551" y="1227"/>
                    </a:lnTo>
                    <a:lnTo>
                      <a:pt x="3551" y="1225"/>
                    </a:lnTo>
                    <a:lnTo>
                      <a:pt x="3553" y="1225"/>
                    </a:lnTo>
                    <a:lnTo>
                      <a:pt x="3553" y="1223"/>
                    </a:lnTo>
                    <a:lnTo>
                      <a:pt x="3555" y="1223"/>
                    </a:lnTo>
                    <a:lnTo>
                      <a:pt x="3555" y="1222"/>
                    </a:lnTo>
                    <a:lnTo>
                      <a:pt x="3556" y="1222"/>
                    </a:lnTo>
                    <a:lnTo>
                      <a:pt x="3556" y="1220"/>
                    </a:lnTo>
                    <a:lnTo>
                      <a:pt x="3558" y="1220"/>
                    </a:lnTo>
                    <a:lnTo>
                      <a:pt x="3558" y="1217"/>
                    </a:lnTo>
                    <a:lnTo>
                      <a:pt x="3560" y="1217"/>
                    </a:lnTo>
                    <a:lnTo>
                      <a:pt x="3560" y="1215"/>
                    </a:lnTo>
                    <a:lnTo>
                      <a:pt x="3561" y="1215"/>
                    </a:lnTo>
                    <a:lnTo>
                      <a:pt x="3561" y="1213"/>
                    </a:lnTo>
                    <a:lnTo>
                      <a:pt x="3563" y="1213"/>
                    </a:lnTo>
                    <a:lnTo>
                      <a:pt x="3563" y="1212"/>
                    </a:lnTo>
                    <a:lnTo>
                      <a:pt x="3565" y="1212"/>
                    </a:lnTo>
                    <a:lnTo>
                      <a:pt x="3565" y="1210"/>
                    </a:lnTo>
                    <a:lnTo>
                      <a:pt x="3566" y="1210"/>
                    </a:lnTo>
                    <a:lnTo>
                      <a:pt x="3566" y="1208"/>
                    </a:lnTo>
                    <a:lnTo>
                      <a:pt x="3568" y="1208"/>
                    </a:lnTo>
                    <a:lnTo>
                      <a:pt x="3568" y="1205"/>
                    </a:lnTo>
                    <a:lnTo>
                      <a:pt x="3570" y="1205"/>
                    </a:lnTo>
                    <a:lnTo>
                      <a:pt x="3570" y="1203"/>
                    </a:lnTo>
                    <a:lnTo>
                      <a:pt x="3571" y="1203"/>
                    </a:lnTo>
                    <a:lnTo>
                      <a:pt x="3571" y="1202"/>
                    </a:lnTo>
                    <a:lnTo>
                      <a:pt x="3573" y="1202"/>
                    </a:lnTo>
                    <a:lnTo>
                      <a:pt x="3573" y="1200"/>
                    </a:lnTo>
                    <a:lnTo>
                      <a:pt x="3575" y="1200"/>
                    </a:lnTo>
                    <a:lnTo>
                      <a:pt x="3575" y="1198"/>
                    </a:lnTo>
                    <a:lnTo>
                      <a:pt x="3576" y="1198"/>
                    </a:lnTo>
                    <a:lnTo>
                      <a:pt x="3576" y="1197"/>
                    </a:lnTo>
                    <a:lnTo>
                      <a:pt x="3578" y="1197"/>
                    </a:lnTo>
                    <a:lnTo>
                      <a:pt x="3578" y="1193"/>
                    </a:lnTo>
                    <a:lnTo>
                      <a:pt x="3580" y="1193"/>
                    </a:lnTo>
                    <a:lnTo>
                      <a:pt x="3580" y="1192"/>
                    </a:lnTo>
                    <a:lnTo>
                      <a:pt x="3581" y="1192"/>
                    </a:lnTo>
                    <a:lnTo>
                      <a:pt x="3581" y="1190"/>
                    </a:lnTo>
                    <a:lnTo>
                      <a:pt x="3583" y="1190"/>
                    </a:lnTo>
                    <a:lnTo>
                      <a:pt x="3583" y="1188"/>
                    </a:lnTo>
                    <a:lnTo>
                      <a:pt x="3585" y="1188"/>
                    </a:lnTo>
                    <a:lnTo>
                      <a:pt x="3585" y="1187"/>
                    </a:lnTo>
                    <a:lnTo>
                      <a:pt x="3586" y="1187"/>
                    </a:lnTo>
                    <a:lnTo>
                      <a:pt x="3586" y="1185"/>
                    </a:lnTo>
                    <a:lnTo>
                      <a:pt x="3588" y="1185"/>
                    </a:lnTo>
                    <a:lnTo>
                      <a:pt x="3588" y="1182"/>
                    </a:lnTo>
                    <a:lnTo>
                      <a:pt x="3590" y="1182"/>
                    </a:lnTo>
                    <a:lnTo>
                      <a:pt x="3590" y="1180"/>
                    </a:lnTo>
                    <a:lnTo>
                      <a:pt x="3591" y="1180"/>
                    </a:lnTo>
                    <a:lnTo>
                      <a:pt x="3591" y="1178"/>
                    </a:lnTo>
                    <a:lnTo>
                      <a:pt x="3593" y="1178"/>
                    </a:lnTo>
                    <a:lnTo>
                      <a:pt x="3593" y="1177"/>
                    </a:lnTo>
                    <a:lnTo>
                      <a:pt x="3595" y="1177"/>
                    </a:lnTo>
                    <a:lnTo>
                      <a:pt x="3595" y="1175"/>
                    </a:lnTo>
                    <a:lnTo>
                      <a:pt x="3596" y="1175"/>
                    </a:lnTo>
                    <a:lnTo>
                      <a:pt x="3596" y="1173"/>
                    </a:lnTo>
                    <a:lnTo>
                      <a:pt x="3598" y="1173"/>
                    </a:lnTo>
                    <a:lnTo>
                      <a:pt x="3598" y="1170"/>
                    </a:lnTo>
                    <a:lnTo>
                      <a:pt x="3600" y="1170"/>
                    </a:lnTo>
                    <a:lnTo>
                      <a:pt x="3600" y="1168"/>
                    </a:lnTo>
                    <a:lnTo>
                      <a:pt x="3601" y="1168"/>
                    </a:lnTo>
                    <a:lnTo>
                      <a:pt x="3601" y="1167"/>
                    </a:lnTo>
                    <a:lnTo>
                      <a:pt x="3603" y="1167"/>
                    </a:lnTo>
                    <a:lnTo>
                      <a:pt x="3603" y="1165"/>
                    </a:lnTo>
                    <a:lnTo>
                      <a:pt x="3605" y="1165"/>
                    </a:lnTo>
                    <a:lnTo>
                      <a:pt x="3605" y="1163"/>
                    </a:lnTo>
                    <a:lnTo>
                      <a:pt x="3606" y="1163"/>
                    </a:lnTo>
                    <a:lnTo>
                      <a:pt x="3606" y="1162"/>
                    </a:lnTo>
                    <a:lnTo>
                      <a:pt x="3608" y="1162"/>
                    </a:lnTo>
                    <a:lnTo>
                      <a:pt x="3608" y="1158"/>
                    </a:lnTo>
                    <a:lnTo>
                      <a:pt x="3610" y="1158"/>
                    </a:lnTo>
                    <a:lnTo>
                      <a:pt x="3610" y="1157"/>
                    </a:lnTo>
                    <a:lnTo>
                      <a:pt x="3611" y="1157"/>
                    </a:lnTo>
                    <a:lnTo>
                      <a:pt x="3611" y="1155"/>
                    </a:lnTo>
                    <a:lnTo>
                      <a:pt x="3613" y="1155"/>
                    </a:lnTo>
                    <a:lnTo>
                      <a:pt x="3613" y="1153"/>
                    </a:lnTo>
                    <a:lnTo>
                      <a:pt x="3615" y="1153"/>
                    </a:lnTo>
                    <a:lnTo>
                      <a:pt x="3615" y="1152"/>
                    </a:lnTo>
                    <a:lnTo>
                      <a:pt x="3616" y="1152"/>
                    </a:lnTo>
                    <a:lnTo>
                      <a:pt x="3616" y="1150"/>
                    </a:lnTo>
                    <a:lnTo>
                      <a:pt x="3618" y="1150"/>
                    </a:lnTo>
                    <a:lnTo>
                      <a:pt x="3618" y="1147"/>
                    </a:lnTo>
                    <a:lnTo>
                      <a:pt x="3620" y="1147"/>
                    </a:lnTo>
                    <a:lnTo>
                      <a:pt x="3620" y="1145"/>
                    </a:lnTo>
                    <a:lnTo>
                      <a:pt x="3621" y="1145"/>
                    </a:lnTo>
                    <a:lnTo>
                      <a:pt x="3621" y="1143"/>
                    </a:lnTo>
                    <a:lnTo>
                      <a:pt x="3623" y="1143"/>
                    </a:lnTo>
                    <a:lnTo>
                      <a:pt x="3623" y="1142"/>
                    </a:lnTo>
                    <a:lnTo>
                      <a:pt x="3625" y="1142"/>
                    </a:lnTo>
                    <a:lnTo>
                      <a:pt x="3625" y="1140"/>
                    </a:lnTo>
                    <a:lnTo>
                      <a:pt x="3626" y="1140"/>
                    </a:lnTo>
                    <a:lnTo>
                      <a:pt x="3626" y="1138"/>
                    </a:lnTo>
                    <a:lnTo>
                      <a:pt x="3628" y="1138"/>
                    </a:lnTo>
                    <a:lnTo>
                      <a:pt x="3628" y="1135"/>
                    </a:lnTo>
                    <a:lnTo>
                      <a:pt x="3630" y="1135"/>
                    </a:lnTo>
                    <a:lnTo>
                      <a:pt x="3630" y="1133"/>
                    </a:lnTo>
                    <a:lnTo>
                      <a:pt x="3631" y="1133"/>
                    </a:lnTo>
                    <a:lnTo>
                      <a:pt x="3631" y="1132"/>
                    </a:lnTo>
                    <a:lnTo>
                      <a:pt x="3633" y="1132"/>
                    </a:lnTo>
                    <a:lnTo>
                      <a:pt x="3633" y="1130"/>
                    </a:lnTo>
                    <a:lnTo>
                      <a:pt x="3635" y="1130"/>
                    </a:lnTo>
                    <a:lnTo>
                      <a:pt x="3635" y="1128"/>
                    </a:lnTo>
                    <a:lnTo>
                      <a:pt x="3636" y="1128"/>
                    </a:lnTo>
                    <a:lnTo>
                      <a:pt x="3636" y="1125"/>
                    </a:lnTo>
                    <a:lnTo>
                      <a:pt x="3638" y="1125"/>
                    </a:lnTo>
                    <a:lnTo>
                      <a:pt x="3638" y="1123"/>
                    </a:lnTo>
                    <a:lnTo>
                      <a:pt x="3640" y="1123"/>
                    </a:lnTo>
                    <a:lnTo>
                      <a:pt x="3640" y="1122"/>
                    </a:lnTo>
                    <a:lnTo>
                      <a:pt x="3641" y="1122"/>
                    </a:lnTo>
                    <a:lnTo>
                      <a:pt x="3641" y="1120"/>
                    </a:lnTo>
                    <a:lnTo>
                      <a:pt x="3643" y="1120"/>
                    </a:lnTo>
                    <a:lnTo>
                      <a:pt x="3643" y="1118"/>
                    </a:lnTo>
                    <a:lnTo>
                      <a:pt x="3645" y="1118"/>
                    </a:lnTo>
                    <a:lnTo>
                      <a:pt x="3645" y="1115"/>
                    </a:lnTo>
                    <a:lnTo>
                      <a:pt x="3646" y="1115"/>
                    </a:lnTo>
                    <a:lnTo>
                      <a:pt x="3646" y="1113"/>
                    </a:lnTo>
                    <a:lnTo>
                      <a:pt x="3648" y="1113"/>
                    </a:lnTo>
                    <a:lnTo>
                      <a:pt x="3648" y="1112"/>
                    </a:lnTo>
                    <a:lnTo>
                      <a:pt x="3650" y="1112"/>
                    </a:lnTo>
                    <a:lnTo>
                      <a:pt x="3650" y="1110"/>
                    </a:lnTo>
                    <a:lnTo>
                      <a:pt x="3651" y="1110"/>
                    </a:lnTo>
                    <a:lnTo>
                      <a:pt x="3651" y="1108"/>
                    </a:lnTo>
                    <a:lnTo>
                      <a:pt x="3653" y="1108"/>
                    </a:lnTo>
                    <a:lnTo>
                      <a:pt x="3653" y="1107"/>
                    </a:lnTo>
                    <a:lnTo>
                      <a:pt x="3655" y="1107"/>
                    </a:lnTo>
                    <a:lnTo>
                      <a:pt x="3655" y="1103"/>
                    </a:lnTo>
                    <a:lnTo>
                      <a:pt x="3656" y="1103"/>
                    </a:lnTo>
                    <a:lnTo>
                      <a:pt x="3656" y="1102"/>
                    </a:lnTo>
                    <a:lnTo>
                      <a:pt x="3658" y="1102"/>
                    </a:lnTo>
                    <a:lnTo>
                      <a:pt x="3658" y="1100"/>
                    </a:lnTo>
                    <a:lnTo>
                      <a:pt x="3660" y="1100"/>
                    </a:lnTo>
                    <a:lnTo>
                      <a:pt x="3660" y="1098"/>
                    </a:lnTo>
                    <a:lnTo>
                      <a:pt x="3661" y="1098"/>
                    </a:lnTo>
                    <a:lnTo>
                      <a:pt x="3661" y="1097"/>
                    </a:lnTo>
                    <a:lnTo>
                      <a:pt x="3663" y="1097"/>
                    </a:lnTo>
                    <a:lnTo>
                      <a:pt x="3663" y="1093"/>
                    </a:lnTo>
                    <a:lnTo>
                      <a:pt x="3665" y="1093"/>
                    </a:lnTo>
                    <a:lnTo>
                      <a:pt x="3665" y="1092"/>
                    </a:lnTo>
                    <a:lnTo>
                      <a:pt x="3666" y="1092"/>
                    </a:lnTo>
                    <a:lnTo>
                      <a:pt x="3666" y="1090"/>
                    </a:lnTo>
                    <a:lnTo>
                      <a:pt x="3668" y="1090"/>
                    </a:lnTo>
                    <a:lnTo>
                      <a:pt x="3668" y="1088"/>
                    </a:lnTo>
                    <a:lnTo>
                      <a:pt x="3670" y="1088"/>
                    </a:lnTo>
                    <a:lnTo>
                      <a:pt x="3670" y="1087"/>
                    </a:lnTo>
                    <a:lnTo>
                      <a:pt x="3671" y="1087"/>
                    </a:lnTo>
                    <a:lnTo>
                      <a:pt x="3671" y="1083"/>
                    </a:lnTo>
                    <a:lnTo>
                      <a:pt x="3673" y="1083"/>
                    </a:lnTo>
                    <a:lnTo>
                      <a:pt x="3673" y="1082"/>
                    </a:lnTo>
                    <a:lnTo>
                      <a:pt x="3675" y="1082"/>
                    </a:lnTo>
                    <a:lnTo>
                      <a:pt x="3675" y="1080"/>
                    </a:lnTo>
                    <a:lnTo>
                      <a:pt x="3676" y="1080"/>
                    </a:lnTo>
                    <a:lnTo>
                      <a:pt x="3676" y="1078"/>
                    </a:lnTo>
                    <a:lnTo>
                      <a:pt x="3678" y="1078"/>
                    </a:lnTo>
                    <a:lnTo>
                      <a:pt x="3678" y="1077"/>
                    </a:lnTo>
                    <a:lnTo>
                      <a:pt x="3680" y="1077"/>
                    </a:lnTo>
                    <a:lnTo>
                      <a:pt x="3680" y="1073"/>
                    </a:lnTo>
                    <a:lnTo>
                      <a:pt x="3681" y="1073"/>
                    </a:lnTo>
                    <a:lnTo>
                      <a:pt x="3681" y="1072"/>
                    </a:lnTo>
                    <a:lnTo>
                      <a:pt x="3683" y="1072"/>
                    </a:lnTo>
                    <a:lnTo>
                      <a:pt x="3683" y="1070"/>
                    </a:lnTo>
                    <a:lnTo>
                      <a:pt x="3685" y="1070"/>
                    </a:lnTo>
                    <a:lnTo>
                      <a:pt x="3685" y="1068"/>
                    </a:lnTo>
                    <a:lnTo>
                      <a:pt x="3686" y="1068"/>
                    </a:lnTo>
                    <a:lnTo>
                      <a:pt x="3686" y="1067"/>
                    </a:lnTo>
                    <a:lnTo>
                      <a:pt x="3688" y="1067"/>
                    </a:lnTo>
                    <a:lnTo>
                      <a:pt x="3688" y="1063"/>
                    </a:lnTo>
                    <a:lnTo>
                      <a:pt x="3690" y="1063"/>
                    </a:lnTo>
                    <a:lnTo>
                      <a:pt x="3690" y="1062"/>
                    </a:lnTo>
                    <a:lnTo>
                      <a:pt x="3691" y="1062"/>
                    </a:lnTo>
                    <a:lnTo>
                      <a:pt x="3691" y="1060"/>
                    </a:lnTo>
                    <a:lnTo>
                      <a:pt x="3693" y="1060"/>
                    </a:lnTo>
                    <a:lnTo>
                      <a:pt x="3693" y="1058"/>
                    </a:lnTo>
                    <a:lnTo>
                      <a:pt x="3695" y="1058"/>
                    </a:lnTo>
                    <a:lnTo>
                      <a:pt x="3695" y="1055"/>
                    </a:lnTo>
                    <a:lnTo>
                      <a:pt x="3696" y="1055"/>
                    </a:lnTo>
                    <a:lnTo>
                      <a:pt x="3696" y="1053"/>
                    </a:lnTo>
                    <a:lnTo>
                      <a:pt x="3698" y="1053"/>
                    </a:lnTo>
                    <a:lnTo>
                      <a:pt x="3698" y="1052"/>
                    </a:lnTo>
                    <a:lnTo>
                      <a:pt x="3700" y="1052"/>
                    </a:lnTo>
                    <a:lnTo>
                      <a:pt x="3700" y="1050"/>
                    </a:lnTo>
                    <a:lnTo>
                      <a:pt x="3701" y="1050"/>
                    </a:lnTo>
                    <a:lnTo>
                      <a:pt x="3701" y="1048"/>
                    </a:lnTo>
                    <a:lnTo>
                      <a:pt x="3703" y="1048"/>
                    </a:lnTo>
                    <a:lnTo>
                      <a:pt x="3703" y="1045"/>
                    </a:lnTo>
                    <a:lnTo>
                      <a:pt x="3705" y="1045"/>
                    </a:lnTo>
                    <a:lnTo>
                      <a:pt x="3705" y="1043"/>
                    </a:lnTo>
                    <a:lnTo>
                      <a:pt x="3706" y="1043"/>
                    </a:lnTo>
                    <a:lnTo>
                      <a:pt x="3706" y="1042"/>
                    </a:lnTo>
                    <a:lnTo>
                      <a:pt x="3708" y="1042"/>
                    </a:lnTo>
                    <a:lnTo>
                      <a:pt x="3708" y="1040"/>
                    </a:lnTo>
                    <a:lnTo>
                      <a:pt x="3710" y="1040"/>
                    </a:lnTo>
                    <a:lnTo>
                      <a:pt x="3710" y="1038"/>
                    </a:lnTo>
                    <a:lnTo>
                      <a:pt x="3711" y="1038"/>
                    </a:lnTo>
                    <a:lnTo>
                      <a:pt x="3711" y="1035"/>
                    </a:lnTo>
                    <a:lnTo>
                      <a:pt x="3713" y="1035"/>
                    </a:lnTo>
                    <a:lnTo>
                      <a:pt x="3713" y="1033"/>
                    </a:lnTo>
                    <a:lnTo>
                      <a:pt x="3715" y="1033"/>
                    </a:lnTo>
                    <a:lnTo>
                      <a:pt x="3715" y="1032"/>
                    </a:lnTo>
                    <a:lnTo>
                      <a:pt x="3716" y="1032"/>
                    </a:lnTo>
                    <a:lnTo>
                      <a:pt x="3716" y="1030"/>
                    </a:lnTo>
                    <a:lnTo>
                      <a:pt x="3718" y="1030"/>
                    </a:lnTo>
                    <a:lnTo>
                      <a:pt x="3718" y="1028"/>
                    </a:lnTo>
                    <a:lnTo>
                      <a:pt x="3720" y="1028"/>
                    </a:lnTo>
                    <a:lnTo>
                      <a:pt x="3720" y="1025"/>
                    </a:lnTo>
                    <a:lnTo>
                      <a:pt x="3721" y="1025"/>
                    </a:lnTo>
                    <a:lnTo>
                      <a:pt x="3721" y="1023"/>
                    </a:lnTo>
                    <a:lnTo>
                      <a:pt x="3723" y="1023"/>
                    </a:lnTo>
                    <a:lnTo>
                      <a:pt x="3723" y="1022"/>
                    </a:lnTo>
                    <a:lnTo>
                      <a:pt x="3725" y="1022"/>
                    </a:lnTo>
                    <a:lnTo>
                      <a:pt x="3725" y="1020"/>
                    </a:lnTo>
                    <a:lnTo>
                      <a:pt x="3726" y="1020"/>
                    </a:lnTo>
                    <a:lnTo>
                      <a:pt x="3726" y="1017"/>
                    </a:lnTo>
                    <a:lnTo>
                      <a:pt x="3728" y="1017"/>
                    </a:lnTo>
                    <a:lnTo>
                      <a:pt x="3728" y="1015"/>
                    </a:lnTo>
                    <a:lnTo>
                      <a:pt x="3730" y="1015"/>
                    </a:lnTo>
                    <a:lnTo>
                      <a:pt x="3730" y="1013"/>
                    </a:lnTo>
                    <a:lnTo>
                      <a:pt x="3731" y="1013"/>
                    </a:lnTo>
                    <a:lnTo>
                      <a:pt x="3731" y="1012"/>
                    </a:lnTo>
                    <a:lnTo>
                      <a:pt x="3733" y="1012"/>
                    </a:lnTo>
                    <a:lnTo>
                      <a:pt x="3733" y="1008"/>
                    </a:lnTo>
                    <a:lnTo>
                      <a:pt x="3735" y="1008"/>
                    </a:lnTo>
                    <a:lnTo>
                      <a:pt x="3735" y="1007"/>
                    </a:lnTo>
                    <a:lnTo>
                      <a:pt x="3736" y="1007"/>
                    </a:lnTo>
                    <a:lnTo>
                      <a:pt x="3736" y="1005"/>
                    </a:lnTo>
                    <a:lnTo>
                      <a:pt x="3738" y="1005"/>
                    </a:lnTo>
                    <a:lnTo>
                      <a:pt x="3738" y="1003"/>
                    </a:lnTo>
                    <a:lnTo>
                      <a:pt x="3740" y="1003"/>
                    </a:lnTo>
                    <a:lnTo>
                      <a:pt x="3740" y="1002"/>
                    </a:lnTo>
                    <a:lnTo>
                      <a:pt x="3741" y="1002"/>
                    </a:lnTo>
                    <a:lnTo>
                      <a:pt x="3741" y="998"/>
                    </a:lnTo>
                    <a:lnTo>
                      <a:pt x="3743" y="998"/>
                    </a:lnTo>
                    <a:lnTo>
                      <a:pt x="3743" y="997"/>
                    </a:lnTo>
                    <a:lnTo>
                      <a:pt x="3745" y="997"/>
                    </a:lnTo>
                    <a:lnTo>
                      <a:pt x="3745" y="995"/>
                    </a:lnTo>
                    <a:lnTo>
                      <a:pt x="3746" y="995"/>
                    </a:lnTo>
                    <a:lnTo>
                      <a:pt x="3746" y="993"/>
                    </a:lnTo>
                    <a:lnTo>
                      <a:pt x="3748" y="993"/>
                    </a:lnTo>
                    <a:lnTo>
                      <a:pt x="3748" y="990"/>
                    </a:lnTo>
                    <a:lnTo>
                      <a:pt x="3750" y="990"/>
                    </a:lnTo>
                    <a:lnTo>
                      <a:pt x="3750" y="988"/>
                    </a:lnTo>
                    <a:lnTo>
                      <a:pt x="3751" y="988"/>
                    </a:lnTo>
                    <a:lnTo>
                      <a:pt x="3751" y="987"/>
                    </a:lnTo>
                    <a:lnTo>
                      <a:pt x="3753" y="987"/>
                    </a:lnTo>
                    <a:lnTo>
                      <a:pt x="3753" y="985"/>
                    </a:lnTo>
                    <a:lnTo>
                      <a:pt x="3755" y="985"/>
                    </a:lnTo>
                    <a:lnTo>
                      <a:pt x="3755" y="982"/>
                    </a:lnTo>
                    <a:lnTo>
                      <a:pt x="3756" y="982"/>
                    </a:lnTo>
                    <a:lnTo>
                      <a:pt x="3756" y="980"/>
                    </a:lnTo>
                    <a:lnTo>
                      <a:pt x="3758" y="980"/>
                    </a:lnTo>
                    <a:lnTo>
                      <a:pt x="3758" y="978"/>
                    </a:lnTo>
                    <a:lnTo>
                      <a:pt x="3760" y="978"/>
                    </a:lnTo>
                    <a:lnTo>
                      <a:pt x="3760" y="977"/>
                    </a:lnTo>
                    <a:lnTo>
                      <a:pt x="3761" y="977"/>
                    </a:lnTo>
                    <a:lnTo>
                      <a:pt x="3761" y="975"/>
                    </a:lnTo>
                    <a:lnTo>
                      <a:pt x="3763" y="975"/>
                    </a:lnTo>
                    <a:lnTo>
                      <a:pt x="3763" y="972"/>
                    </a:lnTo>
                    <a:lnTo>
                      <a:pt x="3765" y="972"/>
                    </a:lnTo>
                    <a:lnTo>
                      <a:pt x="3765" y="970"/>
                    </a:lnTo>
                    <a:lnTo>
                      <a:pt x="3766" y="970"/>
                    </a:lnTo>
                    <a:lnTo>
                      <a:pt x="3766" y="968"/>
                    </a:lnTo>
                    <a:lnTo>
                      <a:pt x="3768" y="968"/>
                    </a:lnTo>
                    <a:lnTo>
                      <a:pt x="3768" y="967"/>
                    </a:lnTo>
                    <a:lnTo>
                      <a:pt x="3770" y="967"/>
                    </a:lnTo>
                    <a:lnTo>
                      <a:pt x="3770" y="963"/>
                    </a:lnTo>
                    <a:lnTo>
                      <a:pt x="3771" y="963"/>
                    </a:lnTo>
                    <a:lnTo>
                      <a:pt x="3771" y="962"/>
                    </a:lnTo>
                    <a:lnTo>
                      <a:pt x="3773" y="962"/>
                    </a:lnTo>
                    <a:lnTo>
                      <a:pt x="3773" y="960"/>
                    </a:lnTo>
                    <a:lnTo>
                      <a:pt x="3775" y="960"/>
                    </a:lnTo>
                    <a:lnTo>
                      <a:pt x="3775" y="958"/>
                    </a:lnTo>
                    <a:lnTo>
                      <a:pt x="3776" y="958"/>
                    </a:lnTo>
                    <a:lnTo>
                      <a:pt x="3776" y="955"/>
                    </a:lnTo>
                    <a:lnTo>
                      <a:pt x="3778" y="955"/>
                    </a:lnTo>
                    <a:lnTo>
                      <a:pt x="3778" y="953"/>
                    </a:lnTo>
                    <a:lnTo>
                      <a:pt x="3780" y="953"/>
                    </a:lnTo>
                    <a:lnTo>
                      <a:pt x="3780" y="952"/>
                    </a:lnTo>
                    <a:lnTo>
                      <a:pt x="3781" y="952"/>
                    </a:lnTo>
                    <a:lnTo>
                      <a:pt x="3781" y="950"/>
                    </a:lnTo>
                    <a:lnTo>
                      <a:pt x="3783" y="950"/>
                    </a:lnTo>
                    <a:lnTo>
                      <a:pt x="3783" y="947"/>
                    </a:lnTo>
                    <a:lnTo>
                      <a:pt x="3785" y="947"/>
                    </a:lnTo>
                    <a:lnTo>
                      <a:pt x="3785" y="945"/>
                    </a:lnTo>
                    <a:lnTo>
                      <a:pt x="3786" y="945"/>
                    </a:lnTo>
                    <a:lnTo>
                      <a:pt x="3786" y="943"/>
                    </a:lnTo>
                    <a:lnTo>
                      <a:pt x="3788" y="943"/>
                    </a:lnTo>
                    <a:lnTo>
                      <a:pt x="3788" y="942"/>
                    </a:lnTo>
                    <a:lnTo>
                      <a:pt x="3790" y="942"/>
                    </a:lnTo>
                    <a:lnTo>
                      <a:pt x="3790" y="938"/>
                    </a:lnTo>
                    <a:lnTo>
                      <a:pt x="3791" y="938"/>
                    </a:lnTo>
                    <a:lnTo>
                      <a:pt x="3791" y="937"/>
                    </a:lnTo>
                    <a:lnTo>
                      <a:pt x="3793" y="937"/>
                    </a:lnTo>
                    <a:lnTo>
                      <a:pt x="3793" y="935"/>
                    </a:lnTo>
                    <a:lnTo>
                      <a:pt x="3795" y="935"/>
                    </a:lnTo>
                    <a:lnTo>
                      <a:pt x="3795" y="933"/>
                    </a:lnTo>
                    <a:lnTo>
                      <a:pt x="3796" y="933"/>
                    </a:lnTo>
                    <a:lnTo>
                      <a:pt x="3796" y="930"/>
                    </a:lnTo>
                    <a:lnTo>
                      <a:pt x="3798" y="930"/>
                    </a:lnTo>
                    <a:lnTo>
                      <a:pt x="3798" y="928"/>
                    </a:lnTo>
                    <a:lnTo>
                      <a:pt x="3800" y="928"/>
                    </a:lnTo>
                    <a:lnTo>
                      <a:pt x="3800" y="927"/>
                    </a:lnTo>
                    <a:lnTo>
                      <a:pt x="3801" y="927"/>
                    </a:lnTo>
                    <a:lnTo>
                      <a:pt x="3801" y="925"/>
                    </a:lnTo>
                    <a:lnTo>
                      <a:pt x="3803" y="925"/>
                    </a:lnTo>
                    <a:lnTo>
                      <a:pt x="3803" y="922"/>
                    </a:lnTo>
                    <a:lnTo>
                      <a:pt x="3805" y="922"/>
                    </a:lnTo>
                    <a:lnTo>
                      <a:pt x="3805" y="920"/>
                    </a:lnTo>
                    <a:lnTo>
                      <a:pt x="3806" y="920"/>
                    </a:lnTo>
                    <a:lnTo>
                      <a:pt x="3806" y="918"/>
                    </a:lnTo>
                    <a:lnTo>
                      <a:pt x="3808" y="918"/>
                    </a:lnTo>
                    <a:lnTo>
                      <a:pt x="3808" y="917"/>
                    </a:lnTo>
                    <a:lnTo>
                      <a:pt x="3810" y="917"/>
                    </a:lnTo>
                    <a:lnTo>
                      <a:pt x="3810" y="913"/>
                    </a:lnTo>
                    <a:lnTo>
                      <a:pt x="3811" y="913"/>
                    </a:lnTo>
                    <a:lnTo>
                      <a:pt x="3811" y="912"/>
                    </a:lnTo>
                    <a:lnTo>
                      <a:pt x="3813" y="912"/>
                    </a:lnTo>
                    <a:lnTo>
                      <a:pt x="3813" y="910"/>
                    </a:lnTo>
                    <a:lnTo>
                      <a:pt x="3815" y="910"/>
                    </a:lnTo>
                    <a:lnTo>
                      <a:pt x="3815" y="907"/>
                    </a:lnTo>
                    <a:lnTo>
                      <a:pt x="3816" y="907"/>
                    </a:lnTo>
                    <a:lnTo>
                      <a:pt x="3816" y="905"/>
                    </a:lnTo>
                    <a:lnTo>
                      <a:pt x="3818" y="905"/>
                    </a:lnTo>
                    <a:lnTo>
                      <a:pt x="3818" y="903"/>
                    </a:lnTo>
                    <a:lnTo>
                      <a:pt x="3820" y="903"/>
                    </a:lnTo>
                    <a:lnTo>
                      <a:pt x="3820" y="902"/>
                    </a:lnTo>
                    <a:lnTo>
                      <a:pt x="3821" y="902"/>
                    </a:lnTo>
                    <a:lnTo>
                      <a:pt x="3821" y="898"/>
                    </a:lnTo>
                    <a:lnTo>
                      <a:pt x="3823" y="898"/>
                    </a:lnTo>
                    <a:lnTo>
                      <a:pt x="3823" y="897"/>
                    </a:lnTo>
                    <a:lnTo>
                      <a:pt x="3825" y="897"/>
                    </a:lnTo>
                    <a:lnTo>
                      <a:pt x="3825" y="895"/>
                    </a:lnTo>
                    <a:lnTo>
                      <a:pt x="3826" y="895"/>
                    </a:lnTo>
                    <a:lnTo>
                      <a:pt x="3826" y="893"/>
                    </a:lnTo>
                    <a:lnTo>
                      <a:pt x="3828" y="893"/>
                    </a:lnTo>
                    <a:lnTo>
                      <a:pt x="3828" y="890"/>
                    </a:lnTo>
                    <a:lnTo>
                      <a:pt x="3830" y="890"/>
                    </a:lnTo>
                    <a:lnTo>
                      <a:pt x="3830" y="888"/>
                    </a:lnTo>
                    <a:lnTo>
                      <a:pt x="3831" y="888"/>
                    </a:lnTo>
                    <a:lnTo>
                      <a:pt x="3831" y="887"/>
                    </a:lnTo>
                    <a:lnTo>
                      <a:pt x="3833" y="887"/>
                    </a:lnTo>
                    <a:lnTo>
                      <a:pt x="3833" y="883"/>
                    </a:lnTo>
                    <a:lnTo>
                      <a:pt x="3835" y="883"/>
                    </a:lnTo>
                    <a:lnTo>
                      <a:pt x="3835" y="882"/>
                    </a:lnTo>
                    <a:lnTo>
                      <a:pt x="3836" y="882"/>
                    </a:lnTo>
                    <a:lnTo>
                      <a:pt x="3836" y="880"/>
                    </a:lnTo>
                    <a:lnTo>
                      <a:pt x="3838" y="880"/>
                    </a:lnTo>
                    <a:lnTo>
                      <a:pt x="3838" y="878"/>
                    </a:lnTo>
                    <a:lnTo>
                      <a:pt x="3840" y="878"/>
                    </a:lnTo>
                    <a:lnTo>
                      <a:pt x="3840" y="875"/>
                    </a:lnTo>
                    <a:lnTo>
                      <a:pt x="3841" y="875"/>
                    </a:lnTo>
                    <a:lnTo>
                      <a:pt x="3841" y="873"/>
                    </a:lnTo>
                    <a:lnTo>
                      <a:pt x="3843" y="873"/>
                    </a:lnTo>
                    <a:lnTo>
                      <a:pt x="3843" y="872"/>
                    </a:lnTo>
                    <a:lnTo>
                      <a:pt x="3845" y="872"/>
                    </a:lnTo>
                    <a:lnTo>
                      <a:pt x="3845" y="870"/>
                    </a:lnTo>
                    <a:lnTo>
                      <a:pt x="3846" y="870"/>
                    </a:lnTo>
                    <a:lnTo>
                      <a:pt x="3846" y="867"/>
                    </a:lnTo>
                    <a:lnTo>
                      <a:pt x="3848" y="867"/>
                    </a:lnTo>
                    <a:lnTo>
                      <a:pt x="3848" y="865"/>
                    </a:lnTo>
                    <a:lnTo>
                      <a:pt x="3850" y="865"/>
                    </a:lnTo>
                    <a:lnTo>
                      <a:pt x="3850" y="863"/>
                    </a:lnTo>
                    <a:lnTo>
                      <a:pt x="3851" y="863"/>
                    </a:lnTo>
                    <a:lnTo>
                      <a:pt x="3851" y="860"/>
                    </a:lnTo>
                    <a:lnTo>
                      <a:pt x="3853" y="860"/>
                    </a:lnTo>
                    <a:lnTo>
                      <a:pt x="3853" y="858"/>
                    </a:lnTo>
                    <a:lnTo>
                      <a:pt x="3855" y="858"/>
                    </a:lnTo>
                    <a:lnTo>
                      <a:pt x="3855" y="857"/>
                    </a:lnTo>
                    <a:lnTo>
                      <a:pt x="3856" y="857"/>
                    </a:lnTo>
                    <a:lnTo>
                      <a:pt x="3856" y="855"/>
                    </a:lnTo>
                    <a:lnTo>
                      <a:pt x="3858" y="855"/>
                    </a:lnTo>
                    <a:lnTo>
                      <a:pt x="3858" y="852"/>
                    </a:lnTo>
                    <a:lnTo>
                      <a:pt x="3860" y="852"/>
                    </a:lnTo>
                    <a:lnTo>
                      <a:pt x="3860" y="850"/>
                    </a:lnTo>
                    <a:lnTo>
                      <a:pt x="3861" y="850"/>
                    </a:lnTo>
                    <a:lnTo>
                      <a:pt x="3861" y="848"/>
                    </a:lnTo>
                    <a:lnTo>
                      <a:pt x="3863" y="848"/>
                    </a:lnTo>
                    <a:lnTo>
                      <a:pt x="3863" y="847"/>
                    </a:lnTo>
                    <a:lnTo>
                      <a:pt x="3865" y="847"/>
                    </a:lnTo>
                    <a:lnTo>
                      <a:pt x="3865" y="843"/>
                    </a:lnTo>
                    <a:lnTo>
                      <a:pt x="3866" y="843"/>
                    </a:lnTo>
                    <a:lnTo>
                      <a:pt x="3866" y="842"/>
                    </a:lnTo>
                    <a:lnTo>
                      <a:pt x="3868" y="842"/>
                    </a:lnTo>
                    <a:lnTo>
                      <a:pt x="3868" y="840"/>
                    </a:lnTo>
                    <a:lnTo>
                      <a:pt x="3870" y="840"/>
                    </a:lnTo>
                    <a:lnTo>
                      <a:pt x="3870" y="837"/>
                    </a:lnTo>
                    <a:lnTo>
                      <a:pt x="3871" y="837"/>
                    </a:lnTo>
                    <a:lnTo>
                      <a:pt x="3871" y="835"/>
                    </a:lnTo>
                    <a:lnTo>
                      <a:pt x="3873" y="835"/>
                    </a:lnTo>
                    <a:lnTo>
                      <a:pt x="3873" y="833"/>
                    </a:lnTo>
                    <a:lnTo>
                      <a:pt x="3875" y="833"/>
                    </a:lnTo>
                    <a:lnTo>
                      <a:pt x="3875" y="830"/>
                    </a:lnTo>
                    <a:lnTo>
                      <a:pt x="3876" y="830"/>
                    </a:lnTo>
                    <a:lnTo>
                      <a:pt x="3876" y="828"/>
                    </a:lnTo>
                    <a:lnTo>
                      <a:pt x="3878" y="828"/>
                    </a:lnTo>
                    <a:lnTo>
                      <a:pt x="3878" y="827"/>
                    </a:lnTo>
                    <a:lnTo>
                      <a:pt x="3880" y="827"/>
                    </a:lnTo>
                    <a:lnTo>
                      <a:pt x="3880" y="825"/>
                    </a:lnTo>
                    <a:lnTo>
                      <a:pt x="3881" y="825"/>
                    </a:lnTo>
                    <a:lnTo>
                      <a:pt x="3881" y="822"/>
                    </a:lnTo>
                    <a:lnTo>
                      <a:pt x="3883" y="822"/>
                    </a:lnTo>
                    <a:lnTo>
                      <a:pt x="3883" y="820"/>
                    </a:lnTo>
                    <a:lnTo>
                      <a:pt x="3885" y="820"/>
                    </a:lnTo>
                    <a:lnTo>
                      <a:pt x="3885" y="818"/>
                    </a:lnTo>
                    <a:lnTo>
                      <a:pt x="3886" y="818"/>
                    </a:lnTo>
                    <a:lnTo>
                      <a:pt x="3886" y="815"/>
                    </a:lnTo>
                    <a:lnTo>
                      <a:pt x="3888" y="815"/>
                    </a:lnTo>
                    <a:lnTo>
                      <a:pt x="3888" y="813"/>
                    </a:lnTo>
                    <a:lnTo>
                      <a:pt x="3890" y="813"/>
                    </a:lnTo>
                    <a:lnTo>
                      <a:pt x="3890" y="812"/>
                    </a:lnTo>
                    <a:lnTo>
                      <a:pt x="3891" y="812"/>
                    </a:lnTo>
                    <a:lnTo>
                      <a:pt x="3891" y="808"/>
                    </a:lnTo>
                    <a:lnTo>
                      <a:pt x="3893" y="808"/>
                    </a:lnTo>
                    <a:lnTo>
                      <a:pt x="3893" y="807"/>
                    </a:lnTo>
                    <a:lnTo>
                      <a:pt x="3895" y="807"/>
                    </a:lnTo>
                    <a:lnTo>
                      <a:pt x="3895" y="805"/>
                    </a:lnTo>
                    <a:lnTo>
                      <a:pt x="3896" y="805"/>
                    </a:lnTo>
                    <a:lnTo>
                      <a:pt x="3896" y="803"/>
                    </a:lnTo>
                    <a:lnTo>
                      <a:pt x="3898" y="803"/>
                    </a:lnTo>
                    <a:lnTo>
                      <a:pt x="3898" y="800"/>
                    </a:lnTo>
                    <a:lnTo>
                      <a:pt x="3900" y="800"/>
                    </a:lnTo>
                    <a:lnTo>
                      <a:pt x="3900" y="798"/>
                    </a:lnTo>
                    <a:lnTo>
                      <a:pt x="3901" y="798"/>
                    </a:lnTo>
                    <a:lnTo>
                      <a:pt x="3901" y="797"/>
                    </a:lnTo>
                    <a:lnTo>
                      <a:pt x="3903" y="797"/>
                    </a:lnTo>
                    <a:lnTo>
                      <a:pt x="3903" y="793"/>
                    </a:lnTo>
                    <a:lnTo>
                      <a:pt x="3905" y="793"/>
                    </a:lnTo>
                    <a:lnTo>
                      <a:pt x="3905" y="792"/>
                    </a:lnTo>
                    <a:lnTo>
                      <a:pt x="3906" y="792"/>
                    </a:lnTo>
                    <a:lnTo>
                      <a:pt x="3906" y="790"/>
                    </a:lnTo>
                    <a:lnTo>
                      <a:pt x="3908" y="790"/>
                    </a:lnTo>
                    <a:lnTo>
                      <a:pt x="3908" y="787"/>
                    </a:lnTo>
                    <a:lnTo>
                      <a:pt x="3910" y="787"/>
                    </a:lnTo>
                    <a:lnTo>
                      <a:pt x="3910" y="785"/>
                    </a:lnTo>
                    <a:lnTo>
                      <a:pt x="3911" y="785"/>
                    </a:lnTo>
                    <a:lnTo>
                      <a:pt x="3911" y="783"/>
                    </a:lnTo>
                    <a:lnTo>
                      <a:pt x="3913" y="783"/>
                    </a:lnTo>
                    <a:lnTo>
                      <a:pt x="3913" y="782"/>
                    </a:lnTo>
                    <a:lnTo>
                      <a:pt x="3915" y="782"/>
                    </a:lnTo>
                    <a:lnTo>
                      <a:pt x="3915" y="778"/>
                    </a:lnTo>
                    <a:lnTo>
                      <a:pt x="3916" y="778"/>
                    </a:lnTo>
                    <a:lnTo>
                      <a:pt x="3916" y="777"/>
                    </a:lnTo>
                    <a:lnTo>
                      <a:pt x="3918" y="777"/>
                    </a:lnTo>
                    <a:lnTo>
                      <a:pt x="3918" y="775"/>
                    </a:lnTo>
                    <a:lnTo>
                      <a:pt x="3920" y="775"/>
                    </a:lnTo>
                    <a:lnTo>
                      <a:pt x="3920" y="772"/>
                    </a:lnTo>
                    <a:lnTo>
                      <a:pt x="3921" y="772"/>
                    </a:lnTo>
                    <a:lnTo>
                      <a:pt x="3921" y="770"/>
                    </a:lnTo>
                    <a:lnTo>
                      <a:pt x="3923" y="770"/>
                    </a:lnTo>
                    <a:lnTo>
                      <a:pt x="3923" y="768"/>
                    </a:lnTo>
                    <a:lnTo>
                      <a:pt x="3925" y="768"/>
                    </a:lnTo>
                    <a:lnTo>
                      <a:pt x="3925" y="765"/>
                    </a:lnTo>
                    <a:lnTo>
                      <a:pt x="3926" y="765"/>
                    </a:lnTo>
                    <a:lnTo>
                      <a:pt x="3926" y="763"/>
                    </a:lnTo>
                    <a:lnTo>
                      <a:pt x="3928" y="763"/>
                    </a:lnTo>
                    <a:lnTo>
                      <a:pt x="3928" y="762"/>
                    </a:lnTo>
                    <a:lnTo>
                      <a:pt x="3930" y="762"/>
                    </a:lnTo>
                    <a:lnTo>
                      <a:pt x="3930" y="758"/>
                    </a:lnTo>
                    <a:lnTo>
                      <a:pt x="3931" y="758"/>
                    </a:lnTo>
                    <a:lnTo>
                      <a:pt x="3931" y="757"/>
                    </a:lnTo>
                    <a:lnTo>
                      <a:pt x="3933" y="757"/>
                    </a:lnTo>
                    <a:lnTo>
                      <a:pt x="3933" y="755"/>
                    </a:lnTo>
                    <a:lnTo>
                      <a:pt x="3935" y="755"/>
                    </a:lnTo>
                    <a:lnTo>
                      <a:pt x="3935" y="752"/>
                    </a:lnTo>
                    <a:lnTo>
                      <a:pt x="3936" y="752"/>
                    </a:lnTo>
                    <a:lnTo>
                      <a:pt x="3936" y="750"/>
                    </a:lnTo>
                    <a:lnTo>
                      <a:pt x="3938" y="750"/>
                    </a:lnTo>
                    <a:lnTo>
                      <a:pt x="3938" y="748"/>
                    </a:lnTo>
                    <a:lnTo>
                      <a:pt x="3940" y="748"/>
                    </a:lnTo>
                    <a:lnTo>
                      <a:pt x="3940" y="745"/>
                    </a:lnTo>
                    <a:lnTo>
                      <a:pt x="3941" y="745"/>
                    </a:lnTo>
                    <a:lnTo>
                      <a:pt x="3941" y="743"/>
                    </a:lnTo>
                    <a:lnTo>
                      <a:pt x="3943" y="743"/>
                    </a:lnTo>
                    <a:lnTo>
                      <a:pt x="3943" y="742"/>
                    </a:lnTo>
                    <a:lnTo>
                      <a:pt x="3945" y="742"/>
                    </a:lnTo>
                    <a:lnTo>
                      <a:pt x="3945" y="740"/>
                    </a:lnTo>
                    <a:lnTo>
                      <a:pt x="3946" y="740"/>
                    </a:lnTo>
                    <a:lnTo>
                      <a:pt x="3946" y="737"/>
                    </a:lnTo>
                    <a:lnTo>
                      <a:pt x="3948" y="737"/>
                    </a:lnTo>
                    <a:lnTo>
                      <a:pt x="3948" y="735"/>
                    </a:lnTo>
                    <a:lnTo>
                      <a:pt x="3950" y="735"/>
                    </a:lnTo>
                    <a:lnTo>
                      <a:pt x="3950" y="733"/>
                    </a:lnTo>
                    <a:lnTo>
                      <a:pt x="3951" y="733"/>
                    </a:lnTo>
                    <a:lnTo>
                      <a:pt x="3951" y="730"/>
                    </a:lnTo>
                    <a:lnTo>
                      <a:pt x="3953" y="730"/>
                    </a:lnTo>
                    <a:lnTo>
                      <a:pt x="3953" y="728"/>
                    </a:lnTo>
                    <a:lnTo>
                      <a:pt x="3955" y="728"/>
                    </a:lnTo>
                    <a:lnTo>
                      <a:pt x="3955" y="727"/>
                    </a:lnTo>
                    <a:lnTo>
                      <a:pt x="3956" y="727"/>
                    </a:lnTo>
                    <a:lnTo>
                      <a:pt x="3956" y="723"/>
                    </a:lnTo>
                    <a:lnTo>
                      <a:pt x="3958" y="723"/>
                    </a:lnTo>
                    <a:lnTo>
                      <a:pt x="3958" y="722"/>
                    </a:lnTo>
                    <a:lnTo>
                      <a:pt x="3960" y="722"/>
                    </a:lnTo>
                    <a:lnTo>
                      <a:pt x="3960" y="720"/>
                    </a:lnTo>
                    <a:lnTo>
                      <a:pt x="3961" y="720"/>
                    </a:lnTo>
                    <a:lnTo>
                      <a:pt x="3961" y="717"/>
                    </a:lnTo>
                    <a:lnTo>
                      <a:pt x="3963" y="717"/>
                    </a:lnTo>
                    <a:lnTo>
                      <a:pt x="3963" y="715"/>
                    </a:lnTo>
                    <a:lnTo>
                      <a:pt x="3965" y="715"/>
                    </a:lnTo>
                    <a:lnTo>
                      <a:pt x="3965" y="713"/>
                    </a:lnTo>
                    <a:lnTo>
                      <a:pt x="3966" y="713"/>
                    </a:lnTo>
                    <a:lnTo>
                      <a:pt x="3966" y="710"/>
                    </a:lnTo>
                    <a:lnTo>
                      <a:pt x="3968" y="710"/>
                    </a:lnTo>
                    <a:lnTo>
                      <a:pt x="3968" y="708"/>
                    </a:lnTo>
                    <a:lnTo>
                      <a:pt x="3970" y="708"/>
                    </a:lnTo>
                    <a:lnTo>
                      <a:pt x="3970" y="707"/>
                    </a:lnTo>
                    <a:lnTo>
                      <a:pt x="3971" y="707"/>
                    </a:lnTo>
                    <a:lnTo>
                      <a:pt x="3971" y="703"/>
                    </a:lnTo>
                    <a:lnTo>
                      <a:pt x="3973" y="703"/>
                    </a:lnTo>
                    <a:lnTo>
                      <a:pt x="3973" y="702"/>
                    </a:lnTo>
                    <a:lnTo>
                      <a:pt x="3975" y="702"/>
                    </a:lnTo>
                    <a:lnTo>
                      <a:pt x="3975" y="700"/>
                    </a:lnTo>
                    <a:lnTo>
                      <a:pt x="3976" y="700"/>
                    </a:lnTo>
                    <a:lnTo>
                      <a:pt x="3976" y="697"/>
                    </a:lnTo>
                    <a:lnTo>
                      <a:pt x="3978" y="697"/>
                    </a:lnTo>
                    <a:lnTo>
                      <a:pt x="3978" y="695"/>
                    </a:lnTo>
                    <a:lnTo>
                      <a:pt x="3980" y="695"/>
                    </a:lnTo>
                    <a:lnTo>
                      <a:pt x="3980" y="693"/>
                    </a:lnTo>
                    <a:lnTo>
                      <a:pt x="3981" y="693"/>
                    </a:lnTo>
                    <a:lnTo>
                      <a:pt x="3981" y="690"/>
                    </a:lnTo>
                    <a:lnTo>
                      <a:pt x="3983" y="690"/>
                    </a:lnTo>
                    <a:lnTo>
                      <a:pt x="3983" y="688"/>
                    </a:lnTo>
                    <a:lnTo>
                      <a:pt x="3985" y="688"/>
                    </a:lnTo>
                    <a:lnTo>
                      <a:pt x="3985" y="685"/>
                    </a:lnTo>
                    <a:lnTo>
                      <a:pt x="3986" y="685"/>
                    </a:lnTo>
                    <a:lnTo>
                      <a:pt x="3986" y="683"/>
                    </a:lnTo>
                    <a:lnTo>
                      <a:pt x="3988" y="683"/>
                    </a:lnTo>
                    <a:lnTo>
                      <a:pt x="3988" y="682"/>
                    </a:lnTo>
                    <a:lnTo>
                      <a:pt x="3990" y="682"/>
                    </a:lnTo>
                    <a:lnTo>
                      <a:pt x="3990" y="678"/>
                    </a:lnTo>
                    <a:lnTo>
                      <a:pt x="3991" y="678"/>
                    </a:lnTo>
                    <a:lnTo>
                      <a:pt x="3991" y="677"/>
                    </a:lnTo>
                    <a:lnTo>
                      <a:pt x="3993" y="677"/>
                    </a:lnTo>
                    <a:lnTo>
                      <a:pt x="3993" y="675"/>
                    </a:lnTo>
                    <a:lnTo>
                      <a:pt x="3995" y="675"/>
                    </a:lnTo>
                    <a:lnTo>
                      <a:pt x="3995" y="672"/>
                    </a:lnTo>
                    <a:lnTo>
                      <a:pt x="3996" y="672"/>
                    </a:lnTo>
                    <a:lnTo>
                      <a:pt x="3996" y="670"/>
                    </a:lnTo>
                    <a:lnTo>
                      <a:pt x="3998" y="670"/>
                    </a:lnTo>
                    <a:lnTo>
                      <a:pt x="3998" y="668"/>
                    </a:lnTo>
                    <a:lnTo>
                      <a:pt x="4000" y="668"/>
                    </a:lnTo>
                    <a:lnTo>
                      <a:pt x="4000" y="665"/>
                    </a:lnTo>
                    <a:lnTo>
                      <a:pt x="4001" y="665"/>
                    </a:lnTo>
                    <a:lnTo>
                      <a:pt x="4001" y="663"/>
                    </a:lnTo>
                    <a:lnTo>
                      <a:pt x="4003" y="663"/>
                    </a:lnTo>
                    <a:lnTo>
                      <a:pt x="4003" y="662"/>
                    </a:lnTo>
                    <a:lnTo>
                      <a:pt x="4005" y="662"/>
                    </a:lnTo>
                    <a:lnTo>
                      <a:pt x="4005" y="658"/>
                    </a:lnTo>
                    <a:lnTo>
                      <a:pt x="4006" y="658"/>
                    </a:lnTo>
                    <a:lnTo>
                      <a:pt x="4006" y="657"/>
                    </a:lnTo>
                    <a:lnTo>
                      <a:pt x="4008" y="657"/>
                    </a:lnTo>
                    <a:lnTo>
                      <a:pt x="4008" y="655"/>
                    </a:lnTo>
                    <a:lnTo>
                      <a:pt x="4010" y="655"/>
                    </a:lnTo>
                    <a:lnTo>
                      <a:pt x="4010" y="652"/>
                    </a:lnTo>
                    <a:lnTo>
                      <a:pt x="4011" y="652"/>
                    </a:lnTo>
                    <a:lnTo>
                      <a:pt x="4011" y="650"/>
                    </a:lnTo>
                    <a:lnTo>
                      <a:pt x="4013" y="650"/>
                    </a:lnTo>
                    <a:lnTo>
                      <a:pt x="4013" y="648"/>
                    </a:lnTo>
                    <a:lnTo>
                      <a:pt x="4015" y="648"/>
                    </a:lnTo>
                    <a:lnTo>
                      <a:pt x="4015" y="645"/>
                    </a:lnTo>
                    <a:lnTo>
                      <a:pt x="4016" y="645"/>
                    </a:lnTo>
                    <a:lnTo>
                      <a:pt x="4016" y="643"/>
                    </a:lnTo>
                    <a:lnTo>
                      <a:pt x="4018" y="643"/>
                    </a:lnTo>
                    <a:lnTo>
                      <a:pt x="4018" y="640"/>
                    </a:lnTo>
                    <a:lnTo>
                      <a:pt x="4020" y="640"/>
                    </a:lnTo>
                    <a:lnTo>
                      <a:pt x="4020" y="638"/>
                    </a:lnTo>
                    <a:lnTo>
                      <a:pt x="4021" y="638"/>
                    </a:lnTo>
                    <a:lnTo>
                      <a:pt x="4021" y="637"/>
                    </a:lnTo>
                    <a:lnTo>
                      <a:pt x="4023" y="637"/>
                    </a:lnTo>
                    <a:lnTo>
                      <a:pt x="4023" y="633"/>
                    </a:lnTo>
                    <a:lnTo>
                      <a:pt x="4025" y="633"/>
                    </a:lnTo>
                    <a:lnTo>
                      <a:pt x="4025" y="632"/>
                    </a:lnTo>
                    <a:lnTo>
                      <a:pt x="4026" y="632"/>
                    </a:lnTo>
                    <a:lnTo>
                      <a:pt x="4026" y="630"/>
                    </a:lnTo>
                    <a:lnTo>
                      <a:pt x="4028" y="630"/>
                    </a:lnTo>
                    <a:lnTo>
                      <a:pt x="4028" y="627"/>
                    </a:lnTo>
                    <a:lnTo>
                      <a:pt x="4030" y="627"/>
                    </a:lnTo>
                    <a:lnTo>
                      <a:pt x="4030" y="625"/>
                    </a:lnTo>
                    <a:lnTo>
                      <a:pt x="4031" y="625"/>
                    </a:lnTo>
                    <a:lnTo>
                      <a:pt x="4031" y="623"/>
                    </a:lnTo>
                    <a:lnTo>
                      <a:pt x="4033" y="623"/>
                    </a:lnTo>
                    <a:lnTo>
                      <a:pt x="4033" y="620"/>
                    </a:lnTo>
                    <a:lnTo>
                      <a:pt x="4035" y="620"/>
                    </a:lnTo>
                    <a:lnTo>
                      <a:pt x="4035" y="618"/>
                    </a:lnTo>
                    <a:lnTo>
                      <a:pt x="4036" y="618"/>
                    </a:lnTo>
                    <a:lnTo>
                      <a:pt x="4036" y="615"/>
                    </a:lnTo>
                    <a:lnTo>
                      <a:pt x="4038" y="615"/>
                    </a:lnTo>
                    <a:lnTo>
                      <a:pt x="4038" y="613"/>
                    </a:lnTo>
                    <a:lnTo>
                      <a:pt x="4040" y="613"/>
                    </a:lnTo>
                    <a:lnTo>
                      <a:pt x="4040" y="612"/>
                    </a:lnTo>
                    <a:lnTo>
                      <a:pt x="4041" y="612"/>
                    </a:lnTo>
                    <a:lnTo>
                      <a:pt x="4041" y="608"/>
                    </a:lnTo>
                    <a:lnTo>
                      <a:pt x="4043" y="608"/>
                    </a:lnTo>
                    <a:lnTo>
                      <a:pt x="4043" y="607"/>
                    </a:lnTo>
                    <a:lnTo>
                      <a:pt x="4045" y="607"/>
                    </a:lnTo>
                    <a:lnTo>
                      <a:pt x="4045" y="605"/>
                    </a:lnTo>
                    <a:lnTo>
                      <a:pt x="4046" y="605"/>
                    </a:lnTo>
                    <a:lnTo>
                      <a:pt x="4046" y="602"/>
                    </a:lnTo>
                    <a:lnTo>
                      <a:pt x="4048" y="602"/>
                    </a:lnTo>
                    <a:lnTo>
                      <a:pt x="4048" y="600"/>
                    </a:lnTo>
                    <a:lnTo>
                      <a:pt x="4050" y="600"/>
                    </a:lnTo>
                    <a:lnTo>
                      <a:pt x="4050" y="597"/>
                    </a:lnTo>
                    <a:lnTo>
                      <a:pt x="4051" y="597"/>
                    </a:lnTo>
                    <a:lnTo>
                      <a:pt x="4051" y="595"/>
                    </a:lnTo>
                    <a:lnTo>
                      <a:pt x="4053" y="595"/>
                    </a:lnTo>
                    <a:lnTo>
                      <a:pt x="4053" y="593"/>
                    </a:lnTo>
                    <a:lnTo>
                      <a:pt x="4055" y="593"/>
                    </a:lnTo>
                    <a:lnTo>
                      <a:pt x="4055" y="590"/>
                    </a:lnTo>
                    <a:lnTo>
                      <a:pt x="4056" y="590"/>
                    </a:lnTo>
                    <a:lnTo>
                      <a:pt x="4056" y="588"/>
                    </a:lnTo>
                    <a:lnTo>
                      <a:pt x="4058" y="588"/>
                    </a:lnTo>
                    <a:lnTo>
                      <a:pt x="4058" y="587"/>
                    </a:lnTo>
                    <a:lnTo>
                      <a:pt x="4060" y="587"/>
                    </a:lnTo>
                    <a:lnTo>
                      <a:pt x="4060" y="583"/>
                    </a:lnTo>
                    <a:lnTo>
                      <a:pt x="4061" y="583"/>
                    </a:lnTo>
                    <a:lnTo>
                      <a:pt x="4061" y="582"/>
                    </a:lnTo>
                    <a:lnTo>
                      <a:pt x="4063" y="582"/>
                    </a:lnTo>
                    <a:lnTo>
                      <a:pt x="4063" y="578"/>
                    </a:lnTo>
                    <a:lnTo>
                      <a:pt x="4065" y="578"/>
                    </a:lnTo>
                    <a:lnTo>
                      <a:pt x="4065" y="577"/>
                    </a:lnTo>
                    <a:lnTo>
                      <a:pt x="4066" y="577"/>
                    </a:lnTo>
                    <a:lnTo>
                      <a:pt x="4066" y="575"/>
                    </a:lnTo>
                    <a:lnTo>
                      <a:pt x="4068" y="575"/>
                    </a:lnTo>
                    <a:lnTo>
                      <a:pt x="4068" y="572"/>
                    </a:lnTo>
                    <a:lnTo>
                      <a:pt x="4070" y="572"/>
                    </a:lnTo>
                    <a:lnTo>
                      <a:pt x="4070" y="570"/>
                    </a:lnTo>
                    <a:lnTo>
                      <a:pt x="4071" y="570"/>
                    </a:lnTo>
                    <a:lnTo>
                      <a:pt x="4071" y="568"/>
                    </a:lnTo>
                    <a:lnTo>
                      <a:pt x="4073" y="568"/>
                    </a:lnTo>
                    <a:lnTo>
                      <a:pt x="4073" y="565"/>
                    </a:lnTo>
                    <a:lnTo>
                      <a:pt x="4075" y="565"/>
                    </a:lnTo>
                    <a:lnTo>
                      <a:pt x="4075" y="563"/>
                    </a:lnTo>
                    <a:lnTo>
                      <a:pt x="4076" y="563"/>
                    </a:lnTo>
                    <a:lnTo>
                      <a:pt x="4076" y="560"/>
                    </a:lnTo>
                    <a:lnTo>
                      <a:pt x="4078" y="560"/>
                    </a:lnTo>
                    <a:lnTo>
                      <a:pt x="4078" y="558"/>
                    </a:lnTo>
                    <a:lnTo>
                      <a:pt x="4080" y="558"/>
                    </a:lnTo>
                    <a:lnTo>
                      <a:pt x="4080" y="557"/>
                    </a:lnTo>
                    <a:lnTo>
                      <a:pt x="4081" y="557"/>
                    </a:lnTo>
                    <a:lnTo>
                      <a:pt x="4081" y="553"/>
                    </a:lnTo>
                    <a:lnTo>
                      <a:pt x="4083" y="553"/>
                    </a:lnTo>
                    <a:lnTo>
                      <a:pt x="4083" y="552"/>
                    </a:lnTo>
                    <a:lnTo>
                      <a:pt x="4085" y="552"/>
                    </a:lnTo>
                    <a:lnTo>
                      <a:pt x="4085" y="548"/>
                    </a:lnTo>
                    <a:lnTo>
                      <a:pt x="4086" y="548"/>
                    </a:lnTo>
                    <a:lnTo>
                      <a:pt x="4086" y="547"/>
                    </a:lnTo>
                    <a:lnTo>
                      <a:pt x="4088" y="547"/>
                    </a:lnTo>
                    <a:lnTo>
                      <a:pt x="4088" y="545"/>
                    </a:lnTo>
                    <a:lnTo>
                      <a:pt x="4090" y="545"/>
                    </a:lnTo>
                    <a:lnTo>
                      <a:pt x="4090" y="542"/>
                    </a:lnTo>
                    <a:lnTo>
                      <a:pt x="4091" y="542"/>
                    </a:lnTo>
                    <a:lnTo>
                      <a:pt x="4091" y="540"/>
                    </a:lnTo>
                    <a:lnTo>
                      <a:pt x="4093" y="540"/>
                    </a:lnTo>
                    <a:lnTo>
                      <a:pt x="4093" y="537"/>
                    </a:lnTo>
                    <a:lnTo>
                      <a:pt x="4095" y="537"/>
                    </a:lnTo>
                    <a:lnTo>
                      <a:pt x="4095" y="535"/>
                    </a:lnTo>
                    <a:lnTo>
                      <a:pt x="4096" y="535"/>
                    </a:lnTo>
                    <a:lnTo>
                      <a:pt x="4096" y="533"/>
                    </a:lnTo>
                    <a:lnTo>
                      <a:pt x="4098" y="533"/>
                    </a:lnTo>
                    <a:lnTo>
                      <a:pt x="4098" y="530"/>
                    </a:lnTo>
                    <a:lnTo>
                      <a:pt x="4100" y="530"/>
                    </a:lnTo>
                    <a:lnTo>
                      <a:pt x="4100" y="528"/>
                    </a:lnTo>
                    <a:lnTo>
                      <a:pt x="4101" y="528"/>
                    </a:lnTo>
                    <a:lnTo>
                      <a:pt x="4101" y="525"/>
                    </a:lnTo>
                    <a:lnTo>
                      <a:pt x="4103" y="525"/>
                    </a:lnTo>
                    <a:lnTo>
                      <a:pt x="4103" y="523"/>
                    </a:lnTo>
                    <a:lnTo>
                      <a:pt x="4105" y="523"/>
                    </a:lnTo>
                    <a:lnTo>
                      <a:pt x="4105" y="522"/>
                    </a:lnTo>
                    <a:lnTo>
                      <a:pt x="4106" y="522"/>
                    </a:lnTo>
                    <a:lnTo>
                      <a:pt x="4106" y="518"/>
                    </a:lnTo>
                    <a:lnTo>
                      <a:pt x="4108" y="518"/>
                    </a:lnTo>
                    <a:lnTo>
                      <a:pt x="4108" y="517"/>
                    </a:lnTo>
                    <a:lnTo>
                      <a:pt x="4110" y="517"/>
                    </a:lnTo>
                    <a:lnTo>
                      <a:pt x="4110" y="513"/>
                    </a:lnTo>
                    <a:lnTo>
                      <a:pt x="4111" y="513"/>
                    </a:lnTo>
                    <a:lnTo>
                      <a:pt x="4111" y="512"/>
                    </a:lnTo>
                    <a:lnTo>
                      <a:pt x="4113" y="512"/>
                    </a:lnTo>
                    <a:lnTo>
                      <a:pt x="4113" y="510"/>
                    </a:lnTo>
                    <a:lnTo>
                      <a:pt x="4115" y="510"/>
                    </a:lnTo>
                    <a:lnTo>
                      <a:pt x="4115" y="507"/>
                    </a:lnTo>
                    <a:lnTo>
                      <a:pt x="4116" y="507"/>
                    </a:lnTo>
                    <a:lnTo>
                      <a:pt x="4116" y="505"/>
                    </a:lnTo>
                    <a:lnTo>
                      <a:pt x="4118" y="505"/>
                    </a:lnTo>
                    <a:lnTo>
                      <a:pt x="4118" y="502"/>
                    </a:lnTo>
                    <a:lnTo>
                      <a:pt x="4120" y="502"/>
                    </a:lnTo>
                    <a:lnTo>
                      <a:pt x="4120" y="500"/>
                    </a:lnTo>
                    <a:lnTo>
                      <a:pt x="4121" y="500"/>
                    </a:lnTo>
                    <a:lnTo>
                      <a:pt x="4121" y="498"/>
                    </a:lnTo>
                    <a:lnTo>
                      <a:pt x="4123" y="498"/>
                    </a:lnTo>
                    <a:lnTo>
                      <a:pt x="4123" y="495"/>
                    </a:lnTo>
                    <a:lnTo>
                      <a:pt x="4125" y="495"/>
                    </a:lnTo>
                    <a:lnTo>
                      <a:pt x="4125" y="493"/>
                    </a:lnTo>
                    <a:lnTo>
                      <a:pt x="4126" y="493"/>
                    </a:lnTo>
                    <a:lnTo>
                      <a:pt x="4126" y="490"/>
                    </a:lnTo>
                    <a:lnTo>
                      <a:pt x="4128" y="490"/>
                    </a:lnTo>
                    <a:lnTo>
                      <a:pt x="4128" y="488"/>
                    </a:lnTo>
                    <a:lnTo>
                      <a:pt x="4130" y="488"/>
                    </a:lnTo>
                    <a:lnTo>
                      <a:pt x="4130" y="485"/>
                    </a:lnTo>
                    <a:lnTo>
                      <a:pt x="4131" y="485"/>
                    </a:lnTo>
                    <a:lnTo>
                      <a:pt x="4131" y="483"/>
                    </a:lnTo>
                    <a:lnTo>
                      <a:pt x="4133" y="483"/>
                    </a:lnTo>
                    <a:lnTo>
                      <a:pt x="4133" y="482"/>
                    </a:lnTo>
                    <a:lnTo>
                      <a:pt x="4135" y="482"/>
                    </a:lnTo>
                    <a:lnTo>
                      <a:pt x="4135" y="478"/>
                    </a:lnTo>
                    <a:lnTo>
                      <a:pt x="4136" y="478"/>
                    </a:lnTo>
                    <a:lnTo>
                      <a:pt x="4136" y="477"/>
                    </a:lnTo>
                    <a:lnTo>
                      <a:pt x="4138" y="477"/>
                    </a:lnTo>
                    <a:lnTo>
                      <a:pt x="4138" y="473"/>
                    </a:lnTo>
                    <a:lnTo>
                      <a:pt x="4140" y="473"/>
                    </a:lnTo>
                    <a:lnTo>
                      <a:pt x="4140" y="472"/>
                    </a:lnTo>
                    <a:lnTo>
                      <a:pt x="4141" y="472"/>
                    </a:lnTo>
                    <a:lnTo>
                      <a:pt x="4141" y="468"/>
                    </a:lnTo>
                    <a:lnTo>
                      <a:pt x="4143" y="468"/>
                    </a:lnTo>
                    <a:lnTo>
                      <a:pt x="4143" y="467"/>
                    </a:lnTo>
                    <a:lnTo>
                      <a:pt x="4145" y="467"/>
                    </a:lnTo>
                    <a:lnTo>
                      <a:pt x="4145" y="465"/>
                    </a:lnTo>
                    <a:lnTo>
                      <a:pt x="4146" y="465"/>
                    </a:lnTo>
                    <a:lnTo>
                      <a:pt x="4146" y="462"/>
                    </a:lnTo>
                    <a:lnTo>
                      <a:pt x="4148" y="462"/>
                    </a:lnTo>
                    <a:lnTo>
                      <a:pt x="4148" y="460"/>
                    </a:lnTo>
                    <a:lnTo>
                      <a:pt x="4150" y="460"/>
                    </a:lnTo>
                    <a:lnTo>
                      <a:pt x="4150" y="457"/>
                    </a:lnTo>
                    <a:lnTo>
                      <a:pt x="4151" y="457"/>
                    </a:lnTo>
                    <a:lnTo>
                      <a:pt x="4151" y="455"/>
                    </a:lnTo>
                    <a:lnTo>
                      <a:pt x="4153" y="455"/>
                    </a:lnTo>
                    <a:lnTo>
                      <a:pt x="4153" y="453"/>
                    </a:lnTo>
                    <a:lnTo>
                      <a:pt x="4155" y="453"/>
                    </a:lnTo>
                    <a:lnTo>
                      <a:pt x="4155" y="450"/>
                    </a:lnTo>
                    <a:lnTo>
                      <a:pt x="4156" y="450"/>
                    </a:lnTo>
                    <a:lnTo>
                      <a:pt x="4156" y="448"/>
                    </a:lnTo>
                    <a:lnTo>
                      <a:pt x="4158" y="448"/>
                    </a:lnTo>
                    <a:lnTo>
                      <a:pt x="4158" y="445"/>
                    </a:lnTo>
                    <a:lnTo>
                      <a:pt x="4160" y="445"/>
                    </a:lnTo>
                    <a:lnTo>
                      <a:pt x="4160" y="443"/>
                    </a:lnTo>
                    <a:lnTo>
                      <a:pt x="4161" y="443"/>
                    </a:lnTo>
                    <a:lnTo>
                      <a:pt x="4161" y="440"/>
                    </a:lnTo>
                    <a:lnTo>
                      <a:pt x="4163" y="440"/>
                    </a:lnTo>
                    <a:lnTo>
                      <a:pt x="4163" y="438"/>
                    </a:lnTo>
                    <a:lnTo>
                      <a:pt x="4165" y="438"/>
                    </a:lnTo>
                    <a:lnTo>
                      <a:pt x="4165" y="437"/>
                    </a:lnTo>
                    <a:lnTo>
                      <a:pt x="4166" y="437"/>
                    </a:lnTo>
                    <a:lnTo>
                      <a:pt x="4166" y="433"/>
                    </a:lnTo>
                    <a:lnTo>
                      <a:pt x="4168" y="433"/>
                    </a:lnTo>
                    <a:lnTo>
                      <a:pt x="4168" y="432"/>
                    </a:lnTo>
                    <a:lnTo>
                      <a:pt x="4170" y="432"/>
                    </a:lnTo>
                    <a:lnTo>
                      <a:pt x="4170" y="428"/>
                    </a:lnTo>
                    <a:lnTo>
                      <a:pt x="4171" y="428"/>
                    </a:lnTo>
                    <a:lnTo>
                      <a:pt x="4171" y="427"/>
                    </a:lnTo>
                    <a:lnTo>
                      <a:pt x="4173" y="427"/>
                    </a:lnTo>
                    <a:lnTo>
                      <a:pt x="4173" y="423"/>
                    </a:lnTo>
                    <a:lnTo>
                      <a:pt x="4175" y="423"/>
                    </a:lnTo>
                    <a:lnTo>
                      <a:pt x="4175" y="422"/>
                    </a:lnTo>
                    <a:lnTo>
                      <a:pt x="4176" y="422"/>
                    </a:lnTo>
                    <a:lnTo>
                      <a:pt x="4176" y="418"/>
                    </a:lnTo>
                    <a:lnTo>
                      <a:pt x="4178" y="418"/>
                    </a:lnTo>
                    <a:lnTo>
                      <a:pt x="4178" y="417"/>
                    </a:lnTo>
                    <a:lnTo>
                      <a:pt x="4180" y="417"/>
                    </a:lnTo>
                    <a:lnTo>
                      <a:pt x="4180" y="415"/>
                    </a:lnTo>
                    <a:lnTo>
                      <a:pt x="4181" y="415"/>
                    </a:lnTo>
                    <a:lnTo>
                      <a:pt x="4181" y="412"/>
                    </a:lnTo>
                    <a:lnTo>
                      <a:pt x="4183" y="412"/>
                    </a:lnTo>
                    <a:lnTo>
                      <a:pt x="4183" y="410"/>
                    </a:lnTo>
                    <a:lnTo>
                      <a:pt x="4185" y="410"/>
                    </a:lnTo>
                    <a:lnTo>
                      <a:pt x="4185" y="407"/>
                    </a:lnTo>
                    <a:lnTo>
                      <a:pt x="4186" y="407"/>
                    </a:lnTo>
                    <a:lnTo>
                      <a:pt x="4186" y="405"/>
                    </a:lnTo>
                    <a:lnTo>
                      <a:pt x="4188" y="405"/>
                    </a:lnTo>
                    <a:lnTo>
                      <a:pt x="4188" y="402"/>
                    </a:lnTo>
                    <a:lnTo>
                      <a:pt x="4190" y="402"/>
                    </a:lnTo>
                    <a:lnTo>
                      <a:pt x="4190" y="400"/>
                    </a:lnTo>
                    <a:lnTo>
                      <a:pt x="4191" y="400"/>
                    </a:lnTo>
                    <a:lnTo>
                      <a:pt x="4191" y="397"/>
                    </a:lnTo>
                    <a:lnTo>
                      <a:pt x="4193" y="397"/>
                    </a:lnTo>
                    <a:lnTo>
                      <a:pt x="4193" y="395"/>
                    </a:lnTo>
                    <a:lnTo>
                      <a:pt x="4195" y="395"/>
                    </a:lnTo>
                    <a:lnTo>
                      <a:pt x="4195" y="393"/>
                    </a:lnTo>
                    <a:lnTo>
                      <a:pt x="4196" y="393"/>
                    </a:lnTo>
                    <a:lnTo>
                      <a:pt x="4196" y="390"/>
                    </a:lnTo>
                    <a:lnTo>
                      <a:pt x="4198" y="390"/>
                    </a:lnTo>
                    <a:lnTo>
                      <a:pt x="4198" y="388"/>
                    </a:lnTo>
                    <a:lnTo>
                      <a:pt x="4200" y="388"/>
                    </a:lnTo>
                    <a:lnTo>
                      <a:pt x="4200" y="385"/>
                    </a:lnTo>
                    <a:lnTo>
                      <a:pt x="4201" y="385"/>
                    </a:lnTo>
                    <a:lnTo>
                      <a:pt x="4201" y="383"/>
                    </a:lnTo>
                    <a:lnTo>
                      <a:pt x="4203" y="383"/>
                    </a:lnTo>
                    <a:lnTo>
                      <a:pt x="4203" y="380"/>
                    </a:lnTo>
                    <a:lnTo>
                      <a:pt x="4205" y="380"/>
                    </a:lnTo>
                    <a:lnTo>
                      <a:pt x="4205" y="378"/>
                    </a:lnTo>
                    <a:lnTo>
                      <a:pt x="4206" y="378"/>
                    </a:lnTo>
                    <a:lnTo>
                      <a:pt x="4206" y="375"/>
                    </a:lnTo>
                    <a:lnTo>
                      <a:pt x="4208" y="375"/>
                    </a:lnTo>
                    <a:lnTo>
                      <a:pt x="4208" y="373"/>
                    </a:lnTo>
                    <a:lnTo>
                      <a:pt x="4210" y="373"/>
                    </a:lnTo>
                    <a:lnTo>
                      <a:pt x="4210" y="370"/>
                    </a:lnTo>
                    <a:lnTo>
                      <a:pt x="4211" y="370"/>
                    </a:lnTo>
                    <a:lnTo>
                      <a:pt x="4211" y="368"/>
                    </a:lnTo>
                    <a:lnTo>
                      <a:pt x="4213" y="368"/>
                    </a:lnTo>
                    <a:lnTo>
                      <a:pt x="4213" y="365"/>
                    </a:lnTo>
                    <a:lnTo>
                      <a:pt x="4215" y="365"/>
                    </a:lnTo>
                    <a:lnTo>
                      <a:pt x="4215" y="363"/>
                    </a:lnTo>
                    <a:lnTo>
                      <a:pt x="4216" y="363"/>
                    </a:lnTo>
                    <a:lnTo>
                      <a:pt x="4216" y="362"/>
                    </a:lnTo>
                    <a:lnTo>
                      <a:pt x="4218" y="362"/>
                    </a:lnTo>
                    <a:lnTo>
                      <a:pt x="4218" y="358"/>
                    </a:lnTo>
                    <a:lnTo>
                      <a:pt x="4220" y="358"/>
                    </a:lnTo>
                    <a:lnTo>
                      <a:pt x="4220" y="357"/>
                    </a:lnTo>
                    <a:lnTo>
                      <a:pt x="4221" y="357"/>
                    </a:lnTo>
                    <a:lnTo>
                      <a:pt x="4221" y="353"/>
                    </a:lnTo>
                    <a:lnTo>
                      <a:pt x="4223" y="353"/>
                    </a:lnTo>
                    <a:lnTo>
                      <a:pt x="4223" y="352"/>
                    </a:lnTo>
                    <a:lnTo>
                      <a:pt x="4225" y="352"/>
                    </a:lnTo>
                    <a:lnTo>
                      <a:pt x="4225" y="348"/>
                    </a:lnTo>
                    <a:lnTo>
                      <a:pt x="4226" y="348"/>
                    </a:lnTo>
                    <a:lnTo>
                      <a:pt x="4226" y="347"/>
                    </a:lnTo>
                    <a:lnTo>
                      <a:pt x="4228" y="347"/>
                    </a:lnTo>
                    <a:lnTo>
                      <a:pt x="4228" y="343"/>
                    </a:lnTo>
                    <a:lnTo>
                      <a:pt x="4230" y="343"/>
                    </a:lnTo>
                    <a:lnTo>
                      <a:pt x="4230" y="342"/>
                    </a:lnTo>
                    <a:lnTo>
                      <a:pt x="4231" y="342"/>
                    </a:lnTo>
                    <a:lnTo>
                      <a:pt x="4231" y="338"/>
                    </a:lnTo>
                    <a:lnTo>
                      <a:pt x="4233" y="338"/>
                    </a:lnTo>
                    <a:lnTo>
                      <a:pt x="4233" y="337"/>
                    </a:lnTo>
                    <a:lnTo>
                      <a:pt x="4235" y="337"/>
                    </a:lnTo>
                    <a:lnTo>
                      <a:pt x="4235" y="333"/>
                    </a:lnTo>
                    <a:lnTo>
                      <a:pt x="4236" y="333"/>
                    </a:lnTo>
                    <a:lnTo>
                      <a:pt x="4236" y="332"/>
                    </a:lnTo>
                    <a:lnTo>
                      <a:pt x="4238" y="332"/>
                    </a:lnTo>
                    <a:lnTo>
                      <a:pt x="4238" y="330"/>
                    </a:lnTo>
                    <a:lnTo>
                      <a:pt x="4240" y="330"/>
                    </a:lnTo>
                    <a:lnTo>
                      <a:pt x="4240" y="327"/>
                    </a:lnTo>
                    <a:lnTo>
                      <a:pt x="4241" y="327"/>
                    </a:lnTo>
                    <a:lnTo>
                      <a:pt x="4241" y="325"/>
                    </a:lnTo>
                    <a:lnTo>
                      <a:pt x="4243" y="325"/>
                    </a:lnTo>
                    <a:lnTo>
                      <a:pt x="4243" y="322"/>
                    </a:lnTo>
                    <a:lnTo>
                      <a:pt x="4245" y="322"/>
                    </a:lnTo>
                    <a:lnTo>
                      <a:pt x="4245" y="320"/>
                    </a:lnTo>
                    <a:lnTo>
                      <a:pt x="4246" y="320"/>
                    </a:lnTo>
                    <a:lnTo>
                      <a:pt x="4246" y="317"/>
                    </a:lnTo>
                    <a:lnTo>
                      <a:pt x="4248" y="317"/>
                    </a:lnTo>
                    <a:lnTo>
                      <a:pt x="4248" y="315"/>
                    </a:lnTo>
                    <a:lnTo>
                      <a:pt x="4250" y="315"/>
                    </a:lnTo>
                    <a:lnTo>
                      <a:pt x="4250" y="312"/>
                    </a:lnTo>
                    <a:lnTo>
                      <a:pt x="4251" y="312"/>
                    </a:lnTo>
                    <a:lnTo>
                      <a:pt x="4251" y="310"/>
                    </a:lnTo>
                    <a:lnTo>
                      <a:pt x="4253" y="310"/>
                    </a:lnTo>
                    <a:lnTo>
                      <a:pt x="4253" y="307"/>
                    </a:lnTo>
                    <a:lnTo>
                      <a:pt x="4255" y="307"/>
                    </a:lnTo>
                    <a:lnTo>
                      <a:pt x="4255" y="305"/>
                    </a:lnTo>
                    <a:lnTo>
                      <a:pt x="4256" y="305"/>
                    </a:lnTo>
                    <a:lnTo>
                      <a:pt x="4256" y="302"/>
                    </a:lnTo>
                    <a:lnTo>
                      <a:pt x="4258" y="302"/>
                    </a:lnTo>
                    <a:lnTo>
                      <a:pt x="4258" y="300"/>
                    </a:lnTo>
                    <a:lnTo>
                      <a:pt x="4260" y="300"/>
                    </a:lnTo>
                    <a:lnTo>
                      <a:pt x="4260" y="297"/>
                    </a:lnTo>
                    <a:lnTo>
                      <a:pt x="4261" y="297"/>
                    </a:lnTo>
                    <a:lnTo>
                      <a:pt x="4261" y="295"/>
                    </a:lnTo>
                    <a:lnTo>
                      <a:pt x="4263" y="295"/>
                    </a:lnTo>
                    <a:lnTo>
                      <a:pt x="4263" y="292"/>
                    </a:lnTo>
                    <a:lnTo>
                      <a:pt x="4265" y="292"/>
                    </a:lnTo>
                    <a:lnTo>
                      <a:pt x="4265" y="290"/>
                    </a:lnTo>
                    <a:lnTo>
                      <a:pt x="4266" y="290"/>
                    </a:lnTo>
                    <a:lnTo>
                      <a:pt x="4266" y="287"/>
                    </a:lnTo>
                    <a:lnTo>
                      <a:pt x="4268" y="287"/>
                    </a:lnTo>
                    <a:lnTo>
                      <a:pt x="4268" y="285"/>
                    </a:lnTo>
                    <a:lnTo>
                      <a:pt x="4270" y="285"/>
                    </a:lnTo>
                    <a:lnTo>
                      <a:pt x="4270" y="282"/>
                    </a:lnTo>
                    <a:lnTo>
                      <a:pt x="4271" y="282"/>
                    </a:lnTo>
                    <a:lnTo>
                      <a:pt x="4271" y="280"/>
                    </a:lnTo>
                    <a:lnTo>
                      <a:pt x="4273" y="280"/>
                    </a:lnTo>
                    <a:lnTo>
                      <a:pt x="4273" y="277"/>
                    </a:lnTo>
                    <a:lnTo>
                      <a:pt x="4280" y="277"/>
                    </a:lnTo>
                    <a:lnTo>
                      <a:pt x="4280" y="278"/>
                    </a:lnTo>
                    <a:lnTo>
                      <a:pt x="4281" y="278"/>
                    </a:lnTo>
                    <a:lnTo>
                      <a:pt x="4281" y="280"/>
                    </a:lnTo>
                    <a:lnTo>
                      <a:pt x="4285" y="280"/>
                    </a:lnTo>
                    <a:lnTo>
                      <a:pt x="4285" y="282"/>
                    </a:lnTo>
                    <a:lnTo>
                      <a:pt x="4288" y="282"/>
                    </a:lnTo>
                    <a:lnTo>
                      <a:pt x="4288" y="283"/>
                    </a:lnTo>
                    <a:lnTo>
                      <a:pt x="4291" y="283"/>
                    </a:lnTo>
                    <a:lnTo>
                      <a:pt x="4291" y="285"/>
                    </a:lnTo>
                    <a:lnTo>
                      <a:pt x="4293" y="285"/>
                    </a:lnTo>
                    <a:lnTo>
                      <a:pt x="4293" y="287"/>
                    </a:lnTo>
                    <a:lnTo>
                      <a:pt x="4296" y="287"/>
                    </a:lnTo>
                    <a:lnTo>
                      <a:pt x="4296" y="288"/>
                    </a:lnTo>
                    <a:lnTo>
                      <a:pt x="4300" y="288"/>
                    </a:lnTo>
                    <a:lnTo>
                      <a:pt x="4300" y="290"/>
                    </a:lnTo>
                    <a:lnTo>
                      <a:pt x="4301" y="290"/>
                    </a:lnTo>
                    <a:lnTo>
                      <a:pt x="4301" y="292"/>
                    </a:lnTo>
                    <a:lnTo>
                      <a:pt x="4305" y="292"/>
                    </a:lnTo>
                    <a:lnTo>
                      <a:pt x="4305" y="293"/>
                    </a:lnTo>
                    <a:lnTo>
                      <a:pt x="4308" y="293"/>
                    </a:lnTo>
                    <a:lnTo>
                      <a:pt x="4308" y="295"/>
                    </a:lnTo>
                    <a:lnTo>
                      <a:pt x="4310" y="295"/>
                    </a:lnTo>
                    <a:lnTo>
                      <a:pt x="4310" y="297"/>
                    </a:lnTo>
                    <a:lnTo>
                      <a:pt x="4313" y="297"/>
                    </a:lnTo>
                    <a:lnTo>
                      <a:pt x="4313" y="298"/>
                    </a:lnTo>
                    <a:lnTo>
                      <a:pt x="4316" y="298"/>
                    </a:lnTo>
                    <a:lnTo>
                      <a:pt x="4316" y="300"/>
                    </a:lnTo>
                    <a:lnTo>
                      <a:pt x="4318" y="300"/>
                    </a:lnTo>
                    <a:lnTo>
                      <a:pt x="4318" y="302"/>
                    </a:lnTo>
                    <a:lnTo>
                      <a:pt x="4321" y="302"/>
                    </a:lnTo>
                    <a:lnTo>
                      <a:pt x="4321" y="303"/>
                    </a:lnTo>
                    <a:lnTo>
                      <a:pt x="4325" y="303"/>
                    </a:lnTo>
                    <a:lnTo>
                      <a:pt x="4325" y="305"/>
                    </a:lnTo>
                    <a:lnTo>
                      <a:pt x="4326" y="305"/>
                    </a:lnTo>
                    <a:lnTo>
                      <a:pt x="4326" y="307"/>
                    </a:lnTo>
                    <a:lnTo>
                      <a:pt x="4330" y="307"/>
                    </a:lnTo>
                    <a:lnTo>
                      <a:pt x="4330" y="308"/>
                    </a:lnTo>
                    <a:lnTo>
                      <a:pt x="4333" y="308"/>
                    </a:lnTo>
                    <a:lnTo>
                      <a:pt x="4333" y="310"/>
                    </a:lnTo>
                    <a:lnTo>
                      <a:pt x="4335" y="310"/>
                    </a:lnTo>
                    <a:lnTo>
                      <a:pt x="4335" y="312"/>
                    </a:lnTo>
                    <a:lnTo>
                      <a:pt x="4338" y="312"/>
                    </a:lnTo>
                    <a:lnTo>
                      <a:pt x="4338" y="313"/>
                    </a:lnTo>
                    <a:lnTo>
                      <a:pt x="4341" y="313"/>
                    </a:lnTo>
                    <a:lnTo>
                      <a:pt x="4341" y="315"/>
                    </a:lnTo>
                    <a:lnTo>
                      <a:pt x="4343" y="315"/>
                    </a:lnTo>
                    <a:lnTo>
                      <a:pt x="4343" y="317"/>
                    </a:lnTo>
                    <a:lnTo>
                      <a:pt x="4346" y="317"/>
                    </a:lnTo>
                    <a:lnTo>
                      <a:pt x="4346" y="318"/>
                    </a:lnTo>
                    <a:lnTo>
                      <a:pt x="4348" y="318"/>
                    </a:lnTo>
                    <a:lnTo>
                      <a:pt x="4348" y="320"/>
                    </a:lnTo>
                    <a:lnTo>
                      <a:pt x="4351" y="320"/>
                    </a:lnTo>
                    <a:lnTo>
                      <a:pt x="4351" y="322"/>
                    </a:lnTo>
                    <a:lnTo>
                      <a:pt x="4355" y="322"/>
                    </a:lnTo>
                    <a:lnTo>
                      <a:pt x="4355" y="323"/>
                    </a:lnTo>
                    <a:lnTo>
                      <a:pt x="4356" y="323"/>
                    </a:lnTo>
                    <a:lnTo>
                      <a:pt x="4356" y="325"/>
                    </a:lnTo>
                    <a:lnTo>
                      <a:pt x="4360" y="325"/>
                    </a:lnTo>
                    <a:lnTo>
                      <a:pt x="4360" y="327"/>
                    </a:lnTo>
                    <a:lnTo>
                      <a:pt x="4361" y="327"/>
                    </a:lnTo>
                    <a:lnTo>
                      <a:pt x="4361" y="328"/>
                    </a:lnTo>
                    <a:lnTo>
                      <a:pt x="4365" y="328"/>
                    </a:lnTo>
                    <a:lnTo>
                      <a:pt x="4365" y="330"/>
                    </a:lnTo>
                    <a:lnTo>
                      <a:pt x="4368" y="330"/>
                    </a:lnTo>
                    <a:lnTo>
                      <a:pt x="4368" y="332"/>
                    </a:lnTo>
                    <a:lnTo>
                      <a:pt x="4370" y="332"/>
                    </a:lnTo>
                    <a:lnTo>
                      <a:pt x="4370" y="333"/>
                    </a:lnTo>
                    <a:lnTo>
                      <a:pt x="4373" y="333"/>
                    </a:lnTo>
                    <a:lnTo>
                      <a:pt x="4373" y="335"/>
                    </a:lnTo>
                    <a:lnTo>
                      <a:pt x="4375" y="335"/>
                    </a:lnTo>
                    <a:lnTo>
                      <a:pt x="4375" y="337"/>
                    </a:lnTo>
                    <a:lnTo>
                      <a:pt x="4378" y="337"/>
                    </a:lnTo>
                    <a:lnTo>
                      <a:pt x="4378" y="338"/>
                    </a:lnTo>
                    <a:lnTo>
                      <a:pt x="4380" y="338"/>
                    </a:lnTo>
                    <a:lnTo>
                      <a:pt x="4380" y="340"/>
                    </a:lnTo>
                    <a:lnTo>
                      <a:pt x="4383" y="340"/>
                    </a:lnTo>
                    <a:lnTo>
                      <a:pt x="4383" y="342"/>
                    </a:lnTo>
                    <a:lnTo>
                      <a:pt x="4385" y="342"/>
                    </a:lnTo>
                    <a:lnTo>
                      <a:pt x="4385" y="343"/>
                    </a:lnTo>
                    <a:lnTo>
                      <a:pt x="4388" y="343"/>
                    </a:lnTo>
                    <a:lnTo>
                      <a:pt x="4388" y="345"/>
                    </a:lnTo>
                    <a:lnTo>
                      <a:pt x="4391" y="345"/>
                    </a:lnTo>
                    <a:lnTo>
                      <a:pt x="4391" y="347"/>
                    </a:lnTo>
                    <a:lnTo>
                      <a:pt x="4393" y="347"/>
                    </a:lnTo>
                    <a:lnTo>
                      <a:pt x="4393" y="348"/>
                    </a:lnTo>
                    <a:lnTo>
                      <a:pt x="4396" y="348"/>
                    </a:lnTo>
                    <a:lnTo>
                      <a:pt x="4396" y="350"/>
                    </a:lnTo>
                    <a:lnTo>
                      <a:pt x="4398" y="350"/>
                    </a:lnTo>
                    <a:lnTo>
                      <a:pt x="4398" y="352"/>
                    </a:lnTo>
                    <a:lnTo>
                      <a:pt x="4401" y="352"/>
                    </a:lnTo>
                    <a:lnTo>
                      <a:pt x="4401" y="353"/>
                    </a:lnTo>
                    <a:lnTo>
                      <a:pt x="4403" y="353"/>
                    </a:lnTo>
                    <a:lnTo>
                      <a:pt x="4403" y="355"/>
                    </a:lnTo>
                    <a:lnTo>
                      <a:pt x="4406" y="355"/>
                    </a:lnTo>
                    <a:lnTo>
                      <a:pt x="4406" y="357"/>
                    </a:lnTo>
                    <a:lnTo>
                      <a:pt x="4408" y="357"/>
                    </a:lnTo>
                    <a:lnTo>
                      <a:pt x="4408" y="358"/>
                    </a:lnTo>
                    <a:lnTo>
                      <a:pt x="4411" y="358"/>
                    </a:lnTo>
                    <a:lnTo>
                      <a:pt x="4411" y="360"/>
                    </a:lnTo>
                    <a:lnTo>
                      <a:pt x="4413" y="360"/>
                    </a:lnTo>
                    <a:lnTo>
                      <a:pt x="4413" y="362"/>
                    </a:lnTo>
                    <a:lnTo>
                      <a:pt x="4416" y="362"/>
                    </a:lnTo>
                    <a:lnTo>
                      <a:pt x="4416" y="363"/>
                    </a:lnTo>
                    <a:lnTo>
                      <a:pt x="4418" y="363"/>
                    </a:lnTo>
                    <a:lnTo>
                      <a:pt x="4418" y="365"/>
                    </a:lnTo>
                    <a:lnTo>
                      <a:pt x="4421" y="365"/>
                    </a:lnTo>
                    <a:lnTo>
                      <a:pt x="4421" y="367"/>
                    </a:lnTo>
                    <a:lnTo>
                      <a:pt x="4423" y="367"/>
                    </a:lnTo>
                    <a:lnTo>
                      <a:pt x="4423" y="368"/>
                    </a:lnTo>
                    <a:lnTo>
                      <a:pt x="4426" y="368"/>
                    </a:lnTo>
                    <a:lnTo>
                      <a:pt x="4426" y="370"/>
                    </a:lnTo>
                    <a:lnTo>
                      <a:pt x="4428" y="370"/>
                    </a:lnTo>
                    <a:lnTo>
                      <a:pt x="4428" y="372"/>
                    </a:lnTo>
                    <a:lnTo>
                      <a:pt x="4431" y="372"/>
                    </a:lnTo>
                    <a:lnTo>
                      <a:pt x="4431" y="373"/>
                    </a:lnTo>
                    <a:lnTo>
                      <a:pt x="4433" y="373"/>
                    </a:lnTo>
                    <a:lnTo>
                      <a:pt x="4433" y="375"/>
                    </a:lnTo>
                    <a:lnTo>
                      <a:pt x="4435" y="375"/>
                    </a:lnTo>
                    <a:lnTo>
                      <a:pt x="4435" y="377"/>
                    </a:lnTo>
                    <a:lnTo>
                      <a:pt x="4438" y="377"/>
                    </a:lnTo>
                    <a:lnTo>
                      <a:pt x="4438" y="378"/>
                    </a:lnTo>
                    <a:lnTo>
                      <a:pt x="4440" y="378"/>
                    </a:lnTo>
                    <a:lnTo>
                      <a:pt x="4440" y="380"/>
                    </a:lnTo>
                    <a:lnTo>
                      <a:pt x="4443" y="380"/>
                    </a:lnTo>
                    <a:lnTo>
                      <a:pt x="4443" y="382"/>
                    </a:lnTo>
                    <a:lnTo>
                      <a:pt x="4445" y="382"/>
                    </a:lnTo>
                    <a:lnTo>
                      <a:pt x="4445" y="383"/>
                    </a:lnTo>
                    <a:lnTo>
                      <a:pt x="4448" y="383"/>
                    </a:lnTo>
                    <a:lnTo>
                      <a:pt x="4448" y="385"/>
                    </a:lnTo>
                    <a:lnTo>
                      <a:pt x="4450" y="385"/>
                    </a:lnTo>
                    <a:lnTo>
                      <a:pt x="4450" y="387"/>
                    </a:lnTo>
                    <a:lnTo>
                      <a:pt x="4451" y="387"/>
                    </a:lnTo>
                    <a:lnTo>
                      <a:pt x="4451" y="388"/>
                    </a:lnTo>
                    <a:lnTo>
                      <a:pt x="4455" y="388"/>
                    </a:lnTo>
                    <a:lnTo>
                      <a:pt x="4455" y="390"/>
                    </a:lnTo>
                    <a:lnTo>
                      <a:pt x="4456" y="390"/>
                    </a:lnTo>
                    <a:lnTo>
                      <a:pt x="4456" y="392"/>
                    </a:lnTo>
                    <a:lnTo>
                      <a:pt x="4460" y="392"/>
                    </a:lnTo>
                    <a:lnTo>
                      <a:pt x="4460" y="393"/>
                    </a:lnTo>
                    <a:lnTo>
                      <a:pt x="4461" y="393"/>
                    </a:lnTo>
                    <a:lnTo>
                      <a:pt x="4461" y="395"/>
                    </a:lnTo>
                    <a:lnTo>
                      <a:pt x="4465" y="395"/>
                    </a:lnTo>
                    <a:lnTo>
                      <a:pt x="4465" y="397"/>
                    </a:lnTo>
                    <a:lnTo>
                      <a:pt x="4466" y="397"/>
                    </a:lnTo>
                    <a:lnTo>
                      <a:pt x="4466" y="398"/>
                    </a:lnTo>
                    <a:lnTo>
                      <a:pt x="4468" y="398"/>
                    </a:lnTo>
                    <a:lnTo>
                      <a:pt x="4468" y="400"/>
                    </a:lnTo>
                    <a:lnTo>
                      <a:pt x="4471" y="400"/>
                    </a:lnTo>
                    <a:lnTo>
                      <a:pt x="4471" y="402"/>
                    </a:lnTo>
                    <a:lnTo>
                      <a:pt x="4473" y="402"/>
                    </a:lnTo>
                    <a:lnTo>
                      <a:pt x="4473" y="403"/>
                    </a:lnTo>
                    <a:lnTo>
                      <a:pt x="4476" y="403"/>
                    </a:lnTo>
                    <a:lnTo>
                      <a:pt x="4476" y="405"/>
                    </a:lnTo>
                    <a:lnTo>
                      <a:pt x="4478" y="405"/>
                    </a:lnTo>
                    <a:lnTo>
                      <a:pt x="4478" y="407"/>
                    </a:lnTo>
                    <a:lnTo>
                      <a:pt x="4480" y="407"/>
                    </a:lnTo>
                    <a:lnTo>
                      <a:pt x="4480" y="408"/>
                    </a:lnTo>
                    <a:lnTo>
                      <a:pt x="4483" y="408"/>
                    </a:lnTo>
                    <a:lnTo>
                      <a:pt x="4483" y="410"/>
                    </a:lnTo>
                    <a:lnTo>
                      <a:pt x="4485" y="410"/>
                    </a:lnTo>
                    <a:lnTo>
                      <a:pt x="4485" y="412"/>
                    </a:lnTo>
                    <a:lnTo>
                      <a:pt x="4488" y="412"/>
                    </a:lnTo>
                    <a:lnTo>
                      <a:pt x="4488" y="413"/>
                    </a:lnTo>
                    <a:lnTo>
                      <a:pt x="4490" y="413"/>
                    </a:lnTo>
                    <a:lnTo>
                      <a:pt x="4490" y="415"/>
                    </a:lnTo>
                    <a:lnTo>
                      <a:pt x="4491" y="415"/>
                    </a:lnTo>
                    <a:lnTo>
                      <a:pt x="4491" y="417"/>
                    </a:lnTo>
                    <a:lnTo>
                      <a:pt x="4493" y="417"/>
                    </a:lnTo>
                    <a:lnTo>
                      <a:pt x="4493" y="418"/>
                    </a:lnTo>
                    <a:lnTo>
                      <a:pt x="4496" y="418"/>
                    </a:lnTo>
                    <a:lnTo>
                      <a:pt x="4496" y="420"/>
                    </a:lnTo>
                    <a:lnTo>
                      <a:pt x="4498" y="420"/>
                    </a:lnTo>
                    <a:lnTo>
                      <a:pt x="4498" y="422"/>
                    </a:lnTo>
                    <a:lnTo>
                      <a:pt x="4500" y="422"/>
                    </a:lnTo>
                    <a:lnTo>
                      <a:pt x="4500" y="423"/>
                    </a:lnTo>
                    <a:lnTo>
                      <a:pt x="4503" y="423"/>
                    </a:lnTo>
                    <a:lnTo>
                      <a:pt x="4503" y="425"/>
                    </a:lnTo>
                    <a:lnTo>
                      <a:pt x="4505" y="425"/>
                    </a:lnTo>
                    <a:lnTo>
                      <a:pt x="4505" y="427"/>
                    </a:lnTo>
                    <a:lnTo>
                      <a:pt x="4506" y="427"/>
                    </a:lnTo>
                    <a:lnTo>
                      <a:pt x="4506" y="428"/>
                    </a:lnTo>
                    <a:lnTo>
                      <a:pt x="4510" y="428"/>
                    </a:lnTo>
                    <a:lnTo>
                      <a:pt x="4510" y="430"/>
                    </a:lnTo>
                    <a:lnTo>
                      <a:pt x="4511" y="430"/>
                    </a:lnTo>
                    <a:lnTo>
                      <a:pt x="4511" y="432"/>
                    </a:lnTo>
                    <a:lnTo>
                      <a:pt x="4513" y="432"/>
                    </a:lnTo>
                    <a:lnTo>
                      <a:pt x="4513" y="433"/>
                    </a:lnTo>
                    <a:lnTo>
                      <a:pt x="4516" y="433"/>
                    </a:lnTo>
                    <a:lnTo>
                      <a:pt x="4516" y="435"/>
                    </a:lnTo>
                    <a:lnTo>
                      <a:pt x="4518" y="435"/>
                    </a:lnTo>
                    <a:lnTo>
                      <a:pt x="4518" y="437"/>
                    </a:lnTo>
                    <a:lnTo>
                      <a:pt x="4520" y="437"/>
                    </a:lnTo>
                    <a:lnTo>
                      <a:pt x="4520" y="438"/>
                    </a:lnTo>
                    <a:lnTo>
                      <a:pt x="4523" y="438"/>
                    </a:lnTo>
                    <a:lnTo>
                      <a:pt x="4523" y="440"/>
                    </a:lnTo>
                    <a:lnTo>
                      <a:pt x="4525" y="440"/>
                    </a:lnTo>
                    <a:lnTo>
                      <a:pt x="4525" y="442"/>
                    </a:lnTo>
                    <a:lnTo>
                      <a:pt x="4526" y="442"/>
                    </a:lnTo>
                    <a:lnTo>
                      <a:pt x="4526" y="443"/>
                    </a:lnTo>
                    <a:lnTo>
                      <a:pt x="4530" y="443"/>
                    </a:lnTo>
                    <a:lnTo>
                      <a:pt x="4530" y="445"/>
                    </a:lnTo>
                    <a:lnTo>
                      <a:pt x="4531" y="445"/>
                    </a:lnTo>
                    <a:lnTo>
                      <a:pt x="4531" y="447"/>
                    </a:lnTo>
                    <a:lnTo>
                      <a:pt x="4533" y="447"/>
                    </a:lnTo>
                    <a:lnTo>
                      <a:pt x="4533" y="448"/>
                    </a:lnTo>
                    <a:lnTo>
                      <a:pt x="4536" y="448"/>
                    </a:lnTo>
                    <a:lnTo>
                      <a:pt x="4536" y="450"/>
                    </a:lnTo>
                    <a:lnTo>
                      <a:pt x="4538" y="450"/>
                    </a:lnTo>
                    <a:lnTo>
                      <a:pt x="4538" y="452"/>
                    </a:lnTo>
                    <a:lnTo>
                      <a:pt x="4540" y="452"/>
                    </a:lnTo>
                    <a:lnTo>
                      <a:pt x="4540" y="453"/>
                    </a:lnTo>
                    <a:lnTo>
                      <a:pt x="4543" y="453"/>
                    </a:lnTo>
                    <a:lnTo>
                      <a:pt x="4543" y="455"/>
                    </a:lnTo>
                    <a:lnTo>
                      <a:pt x="4545" y="455"/>
                    </a:lnTo>
                    <a:lnTo>
                      <a:pt x="4545" y="457"/>
                    </a:lnTo>
                    <a:lnTo>
                      <a:pt x="4546" y="457"/>
                    </a:lnTo>
                    <a:lnTo>
                      <a:pt x="4546" y="458"/>
                    </a:lnTo>
                    <a:lnTo>
                      <a:pt x="4548" y="458"/>
                    </a:lnTo>
                    <a:lnTo>
                      <a:pt x="4548" y="460"/>
                    </a:lnTo>
                    <a:lnTo>
                      <a:pt x="4551" y="460"/>
                    </a:lnTo>
                    <a:lnTo>
                      <a:pt x="4551" y="462"/>
                    </a:lnTo>
                    <a:lnTo>
                      <a:pt x="4553" y="462"/>
                    </a:lnTo>
                    <a:lnTo>
                      <a:pt x="4553" y="463"/>
                    </a:lnTo>
                    <a:lnTo>
                      <a:pt x="4555" y="463"/>
                    </a:lnTo>
                    <a:lnTo>
                      <a:pt x="4555" y="465"/>
                    </a:lnTo>
                    <a:lnTo>
                      <a:pt x="4556" y="465"/>
                    </a:lnTo>
                    <a:lnTo>
                      <a:pt x="4556" y="467"/>
                    </a:lnTo>
                    <a:lnTo>
                      <a:pt x="4560" y="467"/>
                    </a:lnTo>
                    <a:lnTo>
                      <a:pt x="4560" y="468"/>
                    </a:lnTo>
                    <a:lnTo>
                      <a:pt x="4561" y="468"/>
                    </a:lnTo>
                    <a:lnTo>
                      <a:pt x="4561" y="470"/>
                    </a:lnTo>
                    <a:lnTo>
                      <a:pt x="4563" y="470"/>
                    </a:lnTo>
                    <a:lnTo>
                      <a:pt x="4563" y="472"/>
                    </a:lnTo>
                    <a:lnTo>
                      <a:pt x="4565" y="472"/>
                    </a:lnTo>
                    <a:lnTo>
                      <a:pt x="4565" y="473"/>
                    </a:lnTo>
                    <a:lnTo>
                      <a:pt x="4566" y="473"/>
                    </a:lnTo>
                    <a:lnTo>
                      <a:pt x="4566" y="475"/>
                    </a:lnTo>
                    <a:lnTo>
                      <a:pt x="4570" y="475"/>
                    </a:lnTo>
                    <a:lnTo>
                      <a:pt x="4570" y="477"/>
                    </a:lnTo>
                    <a:lnTo>
                      <a:pt x="4571" y="477"/>
                    </a:lnTo>
                    <a:lnTo>
                      <a:pt x="4571" y="478"/>
                    </a:lnTo>
                    <a:lnTo>
                      <a:pt x="4573" y="478"/>
                    </a:lnTo>
                    <a:lnTo>
                      <a:pt x="4573" y="480"/>
                    </a:lnTo>
                    <a:lnTo>
                      <a:pt x="4575" y="480"/>
                    </a:lnTo>
                    <a:lnTo>
                      <a:pt x="4575" y="482"/>
                    </a:lnTo>
                    <a:lnTo>
                      <a:pt x="4578" y="482"/>
                    </a:lnTo>
                    <a:lnTo>
                      <a:pt x="4578" y="483"/>
                    </a:lnTo>
                    <a:lnTo>
                      <a:pt x="4580" y="483"/>
                    </a:lnTo>
                    <a:lnTo>
                      <a:pt x="4580" y="485"/>
                    </a:lnTo>
                    <a:lnTo>
                      <a:pt x="4581" y="485"/>
                    </a:lnTo>
                    <a:lnTo>
                      <a:pt x="4581" y="487"/>
                    </a:lnTo>
                    <a:lnTo>
                      <a:pt x="4583" y="487"/>
                    </a:lnTo>
                    <a:lnTo>
                      <a:pt x="4583" y="488"/>
                    </a:lnTo>
                    <a:lnTo>
                      <a:pt x="4586" y="488"/>
                    </a:lnTo>
                    <a:lnTo>
                      <a:pt x="4586" y="490"/>
                    </a:lnTo>
                    <a:lnTo>
                      <a:pt x="4588" y="490"/>
                    </a:lnTo>
                    <a:lnTo>
                      <a:pt x="4588" y="492"/>
                    </a:lnTo>
                    <a:lnTo>
                      <a:pt x="4590" y="492"/>
                    </a:lnTo>
                    <a:lnTo>
                      <a:pt x="4590" y="493"/>
                    </a:lnTo>
                    <a:lnTo>
                      <a:pt x="4591" y="493"/>
                    </a:lnTo>
                    <a:lnTo>
                      <a:pt x="4591" y="495"/>
                    </a:lnTo>
                    <a:lnTo>
                      <a:pt x="4593" y="495"/>
                    </a:lnTo>
                    <a:lnTo>
                      <a:pt x="4593" y="497"/>
                    </a:lnTo>
                    <a:lnTo>
                      <a:pt x="4596" y="497"/>
                    </a:lnTo>
                    <a:lnTo>
                      <a:pt x="4596" y="498"/>
                    </a:lnTo>
                    <a:lnTo>
                      <a:pt x="4598" y="498"/>
                    </a:lnTo>
                    <a:lnTo>
                      <a:pt x="4598" y="500"/>
                    </a:lnTo>
                    <a:lnTo>
                      <a:pt x="4600" y="500"/>
                    </a:lnTo>
                    <a:lnTo>
                      <a:pt x="4600" y="502"/>
                    </a:lnTo>
                    <a:lnTo>
                      <a:pt x="4601" y="502"/>
                    </a:lnTo>
                    <a:lnTo>
                      <a:pt x="4601" y="503"/>
                    </a:lnTo>
                    <a:lnTo>
                      <a:pt x="4603" y="503"/>
                    </a:lnTo>
                    <a:lnTo>
                      <a:pt x="4603" y="505"/>
                    </a:lnTo>
                    <a:lnTo>
                      <a:pt x="4606" y="505"/>
                    </a:lnTo>
                    <a:lnTo>
                      <a:pt x="4606" y="507"/>
                    </a:lnTo>
                    <a:lnTo>
                      <a:pt x="4608" y="507"/>
                    </a:lnTo>
                    <a:lnTo>
                      <a:pt x="4608" y="508"/>
                    </a:lnTo>
                    <a:lnTo>
                      <a:pt x="4610" y="508"/>
                    </a:lnTo>
                    <a:lnTo>
                      <a:pt x="4610" y="510"/>
                    </a:lnTo>
                    <a:lnTo>
                      <a:pt x="4611" y="510"/>
                    </a:lnTo>
                    <a:lnTo>
                      <a:pt x="4611" y="512"/>
                    </a:lnTo>
                    <a:lnTo>
                      <a:pt x="4613" y="512"/>
                    </a:lnTo>
                    <a:lnTo>
                      <a:pt x="4613" y="513"/>
                    </a:lnTo>
                    <a:lnTo>
                      <a:pt x="4615" y="513"/>
                    </a:lnTo>
                    <a:lnTo>
                      <a:pt x="4615" y="515"/>
                    </a:lnTo>
                    <a:lnTo>
                      <a:pt x="4618" y="515"/>
                    </a:lnTo>
                    <a:lnTo>
                      <a:pt x="4618" y="517"/>
                    </a:lnTo>
                    <a:lnTo>
                      <a:pt x="4620" y="517"/>
                    </a:lnTo>
                    <a:lnTo>
                      <a:pt x="4620" y="518"/>
                    </a:lnTo>
                    <a:lnTo>
                      <a:pt x="4621" y="518"/>
                    </a:lnTo>
                    <a:lnTo>
                      <a:pt x="4621" y="520"/>
                    </a:lnTo>
                    <a:lnTo>
                      <a:pt x="4623" y="520"/>
                    </a:lnTo>
                    <a:lnTo>
                      <a:pt x="4623" y="522"/>
                    </a:lnTo>
                    <a:lnTo>
                      <a:pt x="4625" y="522"/>
                    </a:lnTo>
                    <a:lnTo>
                      <a:pt x="4625" y="523"/>
                    </a:lnTo>
                    <a:lnTo>
                      <a:pt x="4626" y="523"/>
                    </a:lnTo>
                    <a:lnTo>
                      <a:pt x="4626" y="525"/>
                    </a:lnTo>
                    <a:lnTo>
                      <a:pt x="4628" y="525"/>
                    </a:lnTo>
                    <a:lnTo>
                      <a:pt x="4628" y="527"/>
                    </a:lnTo>
                    <a:lnTo>
                      <a:pt x="4631" y="527"/>
                    </a:lnTo>
                    <a:lnTo>
                      <a:pt x="4631" y="528"/>
                    </a:lnTo>
                    <a:lnTo>
                      <a:pt x="4633" y="528"/>
                    </a:lnTo>
                    <a:lnTo>
                      <a:pt x="4633" y="530"/>
                    </a:lnTo>
                    <a:lnTo>
                      <a:pt x="4635" y="530"/>
                    </a:lnTo>
                    <a:lnTo>
                      <a:pt x="4635" y="532"/>
                    </a:lnTo>
                    <a:lnTo>
                      <a:pt x="4636" y="532"/>
                    </a:lnTo>
                    <a:lnTo>
                      <a:pt x="4636" y="533"/>
                    </a:lnTo>
                    <a:lnTo>
                      <a:pt x="4638" y="533"/>
                    </a:lnTo>
                    <a:lnTo>
                      <a:pt x="4638" y="535"/>
                    </a:lnTo>
                    <a:lnTo>
                      <a:pt x="4640" y="535"/>
                    </a:lnTo>
                    <a:lnTo>
                      <a:pt x="4640" y="537"/>
                    </a:lnTo>
                    <a:lnTo>
                      <a:pt x="4641" y="537"/>
                    </a:lnTo>
                    <a:lnTo>
                      <a:pt x="4641" y="538"/>
                    </a:lnTo>
                    <a:lnTo>
                      <a:pt x="4645" y="538"/>
                    </a:lnTo>
                    <a:lnTo>
                      <a:pt x="4645" y="540"/>
                    </a:lnTo>
                    <a:lnTo>
                      <a:pt x="4646" y="540"/>
                    </a:lnTo>
                    <a:lnTo>
                      <a:pt x="4646" y="542"/>
                    </a:lnTo>
                    <a:lnTo>
                      <a:pt x="4648" y="542"/>
                    </a:lnTo>
                    <a:lnTo>
                      <a:pt x="4648" y="543"/>
                    </a:lnTo>
                    <a:lnTo>
                      <a:pt x="4650" y="543"/>
                    </a:lnTo>
                    <a:lnTo>
                      <a:pt x="4650" y="545"/>
                    </a:lnTo>
                    <a:lnTo>
                      <a:pt x="4651" y="545"/>
                    </a:lnTo>
                    <a:lnTo>
                      <a:pt x="4651" y="547"/>
                    </a:lnTo>
                    <a:lnTo>
                      <a:pt x="4653" y="547"/>
                    </a:lnTo>
                    <a:lnTo>
                      <a:pt x="4653" y="548"/>
                    </a:lnTo>
                    <a:lnTo>
                      <a:pt x="4655" y="548"/>
                    </a:lnTo>
                    <a:lnTo>
                      <a:pt x="4655" y="550"/>
                    </a:lnTo>
                    <a:lnTo>
                      <a:pt x="4656" y="550"/>
                    </a:lnTo>
                    <a:lnTo>
                      <a:pt x="4656" y="552"/>
                    </a:lnTo>
                    <a:lnTo>
                      <a:pt x="4658" y="552"/>
                    </a:lnTo>
                    <a:lnTo>
                      <a:pt x="4658" y="553"/>
                    </a:lnTo>
                    <a:lnTo>
                      <a:pt x="4661" y="553"/>
                    </a:lnTo>
                    <a:lnTo>
                      <a:pt x="4661" y="555"/>
                    </a:lnTo>
                    <a:lnTo>
                      <a:pt x="4663" y="555"/>
                    </a:lnTo>
                    <a:lnTo>
                      <a:pt x="4663" y="557"/>
                    </a:lnTo>
                    <a:lnTo>
                      <a:pt x="4665" y="557"/>
                    </a:lnTo>
                    <a:lnTo>
                      <a:pt x="4665" y="558"/>
                    </a:lnTo>
                    <a:lnTo>
                      <a:pt x="4666" y="558"/>
                    </a:lnTo>
                    <a:lnTo>
                      <a:pt x="4666" y="560"/>
                    </a:lnTo>
                    <a:lnTo>
                      <a:pt x="4668" y="560"/>
                    </a:lnTo>
                    <a:lnTo>
                      <a:pt x="4668" y="562"/>
                    </a:lnTo>
                    <a:lnTo>
                      <a:pt x="4670" y="562"/>
                    </a:lnTo>
                    <a:lnTo>
                      <a:pt x="4670" y="563"/>
                    </a:lnTo>
                    <a:lnTo>
                      <a:pt x="4671" y="563"/>
                    </a:lnTo>
                    <a:lnTo>
                      <a:pt x="4671" y="565"/>
                    </a:lnTo>
                    <a:lnTo>
                      <a:pt x="4673" y="565"/>
                    </a:lnTo>
                    <a:lnTo>
                      <a:pt x="4673" y="567"/>
                    </a:lnTo>
                    <a:lnTo>
                      <a:pt x="4675" y="567"/>
                    </a:lnTo>
                    <a:lnTo>
                      <a:pt x="4675" y="568"/>
                    </a:lnTo>
                    <a:lnTo>
                      <a:pt x="4676" y="568"/>
                    </a:lnTo>
                    <a:lnTo>
                      <a:pt x="4676" y="570"/>
                    </a:lnTo>
                    <a:lnTo>
                      <a:pt x="4678" y="570"/>
                    </a:lnTo>
                    <a:lnTo>
                      <a:pt x="4678" y="572"/>
                    </a:lnTo>
                    <a:lnTo>
                      <a:pt x="4681" y="572"/>
                    </a:lnTo>
                    <a:lnTo>
                      <a:pt x="4681" y="573"/>
                    </a:lnTo>
                    <a:lnTo>
                      <a:pt x="4683" y="573"/>
                    </a:lnTo>
                    <a:lnTo>
                      <a:pt x="4683" y="575"/>
                    </a:lnTo>
                    <a:lnTo>
                      <a:pt x="4685" y="575"/>
                    </a:lnTo>
                    <a:lnTo>
                      <a:pt x="4685" y="577"/>
                    </a:lnTo>
                    <a:lnTo>
                      <a:pt x="4686" y="577"/>
                    </a:lnTo>
                    <a:lnTo>
                      <a:pt x="4686" y="578"/>
                    </a:lnTo>
                    <a:lnTo>
                      <a:pt x="4688" y="578"/>
                    </a:lnTo>
                    <a:lnTo>
                      <a:pt x="4688" y="580"/>
                    </a:lnTo>
                    <a:lnTo>
                      <a:pt x="4690" y="580"/>
                    </a:lnTo>
                    <a:lnTo>
                      <a:pt x="4690" y="582"/>
                    </a:lnTo>
                    <a:lnTo>
                      <a:pt x="4691" y="582"/>
                    </a:lnTo>
                    <a:lnTo>
                      <a:pt x="4691" y="583"/>
                    </a:lnTo>
                    <a:lnTo>
                      <a:pt x="4693" y="583"/>
                    </a:lnTo>
                    <a:lnTo>
                      <a:pt x="4693" y="585"/>
                    </a:lnTo>
                    <a:lnTo>
                      <a:pt x="4695" y="585"/>
                    </a:lnTo>
                    <a:lnTo>
                      <a:pt x="4695" y="587"/>
                    </a:lnTo>
                    <a:lnTo>
                      <a:pt x="4696" y="587"/>
                    </a:lnTo>
                    <a:lnTo>
                      <a:pt x="4696" y="588"/>
                    </a:lnTo>
                    <a:lnTo>
                      <a:pt x="4698" y="588"/>
                    </a:lnTo>
                    <a:lnTo>
                      <a:pt x="4698" y="590"/>
                    </a:lnTo>
                    <a:lnTo>
                      <a:pt x="4700" y="590"/>
                    </a:lnTo>
                    <a:lnTo>
                      <a:pt x="4700" y="592"/>
                    </a:lnTo>
                    <a:lnTo>
                      <a:pt x="4701" y="592"/>
                    </a:lnTo>
                    <a:lnTo>
                      <a:pt x="4701" y="593"/>
                    </a:lnTo>
                    <a:lnTo>
                      <a:pt x="4703" y="593"/>
                    </a:lnTo>
                    <a:lnTo>
                      <a:pt x="4703" y="595"/>
                    </a:lnTo>
                    <a:lnTo>
                      <a:pt x="4705" y="595"/>
                    </a:lnTo>
                    <a:lnTo>
                      <a:pt x="4705" y="597"/>
                    </a:lnTo>
                    <a:lnTo>
                      <a:pt x="4706" y="597"/>
                    </a:lnTo>
                    <a:lnTo>
                      <a:pt x="4706" y="598"/>
                    </a:lnTo>
                    <a:lnTo>
                      <a:pt x="4708" y="598"/>
                    </a:lnTo>
                    <a:lnTo>
                      <a:pt x="4708" y="600"/>
                    </a:lnTo>
                    <a:lnTo>
                      <a:pt x="4711" y="600"/>
                    </a:lnTo>
                    <a:lnTo>
                      <a:pt x="4711" y="602"/>
                    </a:lnTo>
                    <a:lnTo>
                      <a:pt x="4713" y="602"/>
                    </a:lnTo>
                    <a:lnTo>
                      <a:pt x="4713" y="603"/>
                    </a:lnTo>
                    <a:lnTo>
                      <a:pt x="4715" y="603"/>
                    </a:lnTo>
                    <a:lnTo>
                      <a:pt x="4715" y="605"/>
                    </a:lnTo>
                    <a:lnTo>
                      <a:pt x="4716" y="605"/>
                    </a:lnTo>
                    <a:lnTo>
                      <a:pt x="4716" y="607"/>
                    </a:lnTo>
                    <a:lnTo>
                      <a:pt x="4718" y="607"/>
                    </a:lnTo>
                    <a:lnTo>
                      <a:pt x="4718" y="608"/>
                    </a:lnTo>
                    <a:lnTo>
                      <a:pt x="4720" y="608"/>
                    </a:lnTo>
                    <a:lnTo>
                      <a:pt x="4720" y="610"/>
                    </a:lnTo>
                    <a:lnTo>
                      <a:pt x="4721" y="610"/>
                    </a:lnTo>
                    <a:lnTo>
                      <a:pt x="4721" y="612"/>
                    </a:lnTo>
                    <a:lnTo>
                      <a:pt x="4723" y="612"/>
                    </a:lnTo>
                    <a:lnTo>
                      <a:pt x="4723" y="613"/>
                    </a:lnTo>
                    <a:lnTo>
                      <a:pt x="4725" y="613"/>
                    </a:lnTo>
                    <a:lnTo>
                      <a:pt x="4725" y="615"/>
                    </a:lnTo>
                    <a:lnTo>
                      <a:pt x="4726" y="615"/>
                    </a:lnTo>
                    <a:lnTo>
                      <a:pt x="4726" y="617"/>
                    </a:lnTo>
                    <a:lnTo>
                      <a:pt x="4728" y="617"/>
                    </a:lnTo>
                    <a:lnTo>
                      <a:pt x="4728" y="618"/>
                    </a:lnTo>
                    <a:lnTo>
                      <a:pt x="4730" y="618"/>
                    </a:lnTo>
                    <a:lnTo>
                      <a:pt x="4730" y="620"/>
                    </a:lnTo>
                    <a:lnTo>
                      <a:pt x="4731" y="620"/>
                    </a:lnTo>
                    <a:lnTo>
                      <a:pt x="4731" y="622"/>
                    </a:lnTo>
                    <a:lnTo>
                      <a:pt x="4733" y="622"/>
                    </a:lnTo>
                    <a:lnTo>
                      <a:pt x="4733" y="623"/>
                    </a:lnTo>
                    <a:lnTo>
                      <a:pt x="4735" y="623"/>
                    </a:lnTo>
                    <a:lnTo>
                      <a:pt x="4735" y="625"/>
                    </a:lnTo>
                    <a:lnTo>
                      <a:pt x="4736" y="625"/>
                    </a:lnTo>
                    <a:lnTo>
                      <a:pt x="4736" y="627"/>
                    </a:lnTo>
                    <a:lnTo>
                      <a:pt x="4738" y="627"/>
                    </a:lnTo>
                    <a:lnTo>
                      <a:pt x="4738" y="628"/>
                    </a:lnTo>
                    <a:lnTo>
                      <a:pt x="4740" y="628"/>
                    </a:lnTo>
                    <a:lnTo>
                      <a:pt x="4740" y="630"/>
                    </a:lnTo>
                    <a:lnTo>
                      <a:pt x="4741" y="630"/>
                    </a:lnTo>
                    <a:lnTo>
                      <a:pt x="4741" y="632"/>
                    </a:lnTo>
                    <a:lnTo>
                      <a:pt x="4743" y="632"/>
                    </a:lnTo>
                    <a:lnTo>
                      <a:pt x="4743" y="633"/>
                    </a:lnTo>
                    <a:lnTo>
                      <a:pt x="4745" y="633"/>
                    </a:lnTo>
                    <a:lnTo>
                      <a:pt x="4745" y="635"/>
                    </a:lnTo>
                    <a:lnTo>
                      <a:pt x="4746" y="635"/>
                    </a:lnTo>
                    <a:lnTo>
                      <a:pt x="4746" y="637"/>
                    </a:lnTo>
                    <a:lnTo>
                      <a:pt x="4748" y="637"/>
                    </a:lnTo>
                    <a:lnTo>
                      <a:pt x="4748" y="638"/>
                    </a:lnTo>
                    <a:lnTo>
                      <a:pt x="4750" y="638"/>
                    </a:lnTo>
                    <a:lnTo>
                      <a:pt x="4750" y="640"/>
                    </a:lnTo>
                    <a:lnTo>
                      <a:pt x="4751" y="640"/>
                    </a:lnTo>
                    <a:lnTo>
                      <a:pt x="4751" y="642"/>
                    </a:lnTo>
                    <a:lnTo>
                      <a:pt x="4753" y="642"/>
                    </a:lnTo>
                    <a:lnTo>
                      <a:pt x="4753" y="643"/>
                    </a:lnTo>
                    <a:lnTo>
                      <a:pt x="4755" y="643"/>
                    </a:lnTo>
                    <a:lnTo>
                      <a:pt x="4755" y="645"/>
                    </a:lnTo>
                    <a:lnTo>
                      <a:pt x="4756" y="645"/>
                    </a:lnTo>
                    <a:lnTo>
                      <a:pt x="4756" y="647"/>
                    </a:lnTo>
                    <a:lnTo>
                      <a:pt x="4758" y="647"/>
                    </a:lnTo>
                    <a:lnTo>
                      <a:pt x="4758" y="648"/>
                    </a:lnTo>
                    <a:lnTo>
                      <a:pt x="4760" y="648"/>
                    </a:lnTo>
                    <a:lnTo>
                      <a:pt x="4760" y="650"/>
                    </a:lnTo>
                    <a:lnTo>
                      <a:pt x="4761" y="650"/>
                    </a:lnTo>
                    <a:lnTo>
                      <a:pt x="4761" y="652"/>
                    </a:lnTo>
                    <a:lnTo>
                      <a:pt x="4763" y="652"/>
                    </a:lnTo>
                    <a:lnTo>
                      <a:pt x="4763" y="653"/>
                    </a:lnTo>
                    <a:lnTo>
                      <a:pt x="4765" y="653"/>
                    </a:lnTo>
                    <a:lnTo>
                      <a:pt x="4765" y="655"/>
                    </a:lnTo>
                    <a:lnTo>
                      <a:pt x="4766" y="655"/>
                    </a:lnTo>
                    <a:lnTo>
                      <a:pt x="4766" y="658"/>
                    </a:lnTo>
                    <a:lnTo>
                      <a:pt x="4768" y="658"/>
                    </a:lnTo>
                    <a:lnTo>
                      <a:pt x="4768" y="660"/>
                    </a:lnTo>
                    <a:lnTo>
                      <a:pt x="4770" y="660"/>
                    </a:lnTo>
                    <a:lnTo>
                      <a:pt x="4770" y="662"/>
                    </a:lnTo>
                    <a:lnTo>
                      <a:pt x="4771" y="662"/>
                    </a:lnTo>
                    <a:lnTo>
                      <a:pt x="4771" y="663"/>
                    </a:lnTo>
                    <a:lnTo>
                      <a:pt x="4773" y="663"/>
                    </a:lnTo>
                    <a:lnTo>
                      <a:pt x="4773" y="665"/>
                    </a:lnTo>
                    <a:lnTo>
                      <a:pt x="4775" y="665"/>
                    </a:lnTo>
                    <a:lnTo>
                      <a:pt x="4775" y="667"/>
                    </a:lnTo>
                    <a:lnTo>
                      <a:pt x="4776" y="667"/>
                    </a:lnTo>
                    <a:lnTo>
                      <a:pt x="4776" y="668"/>
                    </a:lnTo>
                    <a:lnTo>
                      <a:pt x="4778" y="668"/>
                    </a:lnTo>
                    <a:lnTo>
                      <a:pt x="4778" y="670"/>
                    </a:lnTo>
                    <a:lnTo>
                      <a:pt x="4780" y="670"/>
                    </a:lnTo>
                    <a:lnTo>
                      <a:pt x="4780" y="672"/>
                    </a:lnTo>
                    <a:lnTo>
                      <a:pt x="4781" y="672"/>
                    </a:lnTo>
                    <a:lnTo>
                      <a:pt x="4781" y="673"/>
                    </a:lnTo>
                    <a:lnTo>
                      <a:pt x="4783" y="673"/>
                    </a:lnTo>
                    <a:lnTo>
                      <a:pt x="4783" y="675"/>
                    </a:lnTo>
                    <a:lnTo>
                      <a:pt x="4785" y="675"/>
                    </a:lnTo>
                    <a:lnTo>
                      <a:pt x="4785" y="677"/>
                    </a:lnTo>
                    <a:lnTo>
                      <a:pt x="4786" y="677"/>
                    </a:lnTo>
                    <a:lnTo>
                      <a:pt x="4786" y="678"/>
                    </a:lnTo>
                    <a:lnTo>
                      <a:pt x="4788" y="678"/>
                    </a:lnTo>
                    <a:lnTo>
                      <a:pt x="4788" y="680"/>
                    </a:lnTo>
                    <a:lnTo>
                      <a:pt x="4790" y="680"/>
                    </a:lnTo>
                    <a:lnTo>
                      <a:pt x="4790" y="682"/>
                    </a:lnTo>
                    <a:lnTo>
                      <a:pt x="4791" y="682"/>
                    </a:lnTo>
                    <a:lnTo>
                      <a:pt x="4791" y="683"/>
                    </a:lnTo>
                    <a:lnTo>
                      <a:pt x="4793" y="683"/>
                    </a:lnTo>
                    <a:lnTo>
                      <a:pt x="4793" y="687"/>
                    </a:lnTo>
                    <a:lnTo>
                      <a:pt x="4795" y="687"/>
                    </a:lnTo>
                    <a:lnTo>
                      <a:pt x="4795" y="688"/>
                    </a:lnTo>
                    <a:lnTo>
                      <a:pt x="4796" y="688"/>
                    </a:lnTo>
                    <a:lnTo>
                      <a:pt x="4796" y="690"/>
                    </a:lnTo>
                    <a:lnTo>
                      <a:pt x="4798" y="690"/>
                    </a:lnTo>
                    <a:lnTo>
                      <a:pt x="4798" y="692"/>
                    </a:lnTo>
                    <a:lnTo>
                      <a:pt x="4800" y="692"/>
                    </a:lnTo>
                    <a:lnTo>
                      <a:pt x="4800" y="693"/>
                    </a:lnTo>
                    <a:lnTo>
                      <a:pt x="4801" y="693"/>
                    </a:lnTo>
                    <a:lnTo>
                      <a:pt x="4801" y="695"/>
                    </a:lnTo>
                    <a:lnTo>
                      <a:pt x="4803" y="695"/>
                    </a:lnTo>
                    <a:lnTo>
                      <a:pt x="4803" y="697"/>
                    </a:lnTo>
                    <a:lnTo>
                      <a:pt x="4805" y="697"/>
                    </a:lnTo>
                    <a:lnTo>
                      <a:pt x="4805" y="698"/>
                    </a:lnTo>
                    <a:lnTo>
                      <a:pt x="4806" y="698"/>
                    </a:lnTo>
                    <a:lnTo>
                      <a:pt x="4806" y="700"/>
                    </a:lnTo>
                    <a:lnTo>
                      <a:pt x="4808" y="700"/>
                    </a:lnTo>
                    <a:lnTo>
                      <a:pt x="4808" y="702"/>
                    </a:lnTo>
                    <a:lnTo>
                      <a:pt x="4810" y="702"/>
                    </a:lnTo>
                    <a:lnTo>
                      <a:pt x="4810" y="703"/>
                    </a:lnTo>
                    <a:lnTo>
                      <a:pt x="4811" y="703"/>
                    </a:lnTo>
                    <a:lnTo>
                      <a:pt x="4811" y="707"/>
                    </a:lnTo>
                    <a:lnTo>
                      <a:pt x="4813" y="707"/>
                    </a:lnTo>
                    <a:lnTo>
                      <a:pt x="4813" y="708"/>
                    </a:lnTo>
                    <a:lnTo>
                      <a:pt x="4815" y="708"/>
                    </a:lnTo>
                    <a:lnTo>
                      <a:pt x="4815" y="710"/>
                    </a:lnTo>
                    <a:lnTo>
                      <a:pt x="4816" y="710"/>
                    </a:lnTo>
                    <a:lnTo>
                      <a:pt x="4816" y="712"/>
                    </a:lnTo>
                    <a:lnTo>
                      <a:pt x="4818" y="712"/>
                    </a:lnTo>
                    <a:lnTo>
                      <a:pt x="4818" y="713"/>
                    </a:lnTo>
                    <a:lnTo>
                      <a:pt x="4820" y="713"/>
                    </a:lnTo>
                    <a:lnTo>
                      <a:pt x="4820" y="715"/>
                    </a:lnTo>
                    <a:lnTo>
                      <a:pt x="4821" y="715"/>
                    </a:lnTo>
                    <a:lnTo>
                      <a:pt x="4821" y="717"/>
                    </a:lnTo>
                    <a:lnTo>
                      <a:pt x="4823" y="717"/>
                    </a:lnTo>
                    <a:lnTo>
                      <a:pt x="4823" y="718"/>
                    </a:lnTo>
                    <a:lnTo>
                      <a:pt x="4825" y="718"/>
                    </a:lnTo>
                    <a:lnTo>
                      <a:pt x="4825" y="722"/>
                    </a:lnTo>
                    <a:lnTo>
                      <a:pt x="4826" y="722"/>
                    </a:lnTo>
                    <a:lnTo>
                      <a:pt x="4826" y="723"/>
                    </a:lnTo>
                    <a:lnTo>
                      <a:pt x="4828" y="723"/>
                    </a:lnTo>
                    <a:lnTo>
                      <a:pt x="4828" y="725"/>
                    </a:lnTo>
                    <a:lnTo>
                      <a:pt x="4830" y="725"/>
                    </a:lnTo>
                    <a:lnTo>
                      <a:pt x="4830" y="727"/>
                    </a:lnTo>
                    <a:lnTo>
                      <a:pt x="4831" y="727"/>
                    </a:lnTo>
                    <a:lnTo>
                      <a:pt x="4831" y="728"/>
                    </a:lnTo>
                    <a:lnTo>
                      <a:pt x="4833" y="728"/>
                    </a:lnTo>
                    <a:lnTo>
                      <a:pt x="4833" y="730"/>
                    </a:lnTo>
                    <a:lnTo>
                      <a:pt x="4835" y="730"/>
                    </a:lnTo>
                    <a:lnTo>
                      <a:pt x="4835" y="732"/>
                    </a:lnTo>
                    <a:lnTo>
                      <a:pt x="4836" y="732"/>
                    </a:lnTo>
                    <a:lnTo>
                      <a:pt x="4836" y="733"/>
                    </a:lnTo>
                    <a:lnTo>
                      <a:pt x="4838" y="733"/>
                    </a:lnTo>
                    <a:lnTo>
                      <a:pt x="4838" y="737"/>
                    </a:lnTo>
                    <a:lnTo>
                      <a:pt x="4840" y="737"/>
                    </a:lnTo>
                    <a:lnTo>
                      <a:pt x="4840" y="738"/>
                    </a:lnTo>
                    <a:lnTo>
                      <a:pt x="4841" y="738"/>
                    </a:lnTo>
                    <a:lnTo>
                      <a:pt x="4841" y="740"/>
                    </a:lnTo>
                    <a:lnTo>
                      <a:pt x="4843" y="740"/>
                    </a:lnTo>
                    <a:lnTo>
                      <a:pt x="4843" y="742"/>
                    </a:lnTo>
                    <a:lnTo>
                      <a:pt x="4845" y="742"/>
                    </a:lnTo>
                    <a:lnTo>
                      <a:pt x="4845" y="743"/>
                    </a:lnTo>
                    <a:lnTo>
                      <a:pt x="4846" y="743"/>
                    </a:lnTo>
                    <a:lnTo>
                      <a:pt x="4846" y="745"/>
                    </a:lnTo>
                    <a:lnTo>
                      <a:pt x="4848" y="745"/>
                    </a:lnTo>
                    <a:lnTo>
                      <a:pt x="4848" y="748"/>
                    </a:lnTo>
                    <a:lnTo>
                      <a:pt x="4850" y="748"/>
                    </a:lnTo>
                    <a:lnTo>
                      <a:pt x="4850" y="750"/>
                    </a:lnTo>
                    <a:lnTo>
                      <a:pt x="4851" y="750"/>
                    </a:lnTo>
                    <a:lnTo>
                      <a:pt x="4851" y="752"/>
                    </a:lnTo>
                    <a:lnTo>
                      <a:pt x="4853" y="752"/>
                    </a:lnTo>
                    <a:lnTo>
                      <a:pt x="4853" y="753"/>
                    </a:lnTo>
                    <a:lnTo>
                      <a:pt x="4855" y="753"/>
                    </a:lnTo>
                    <a:lnTo>
                      <a:pt x="4855" y="755"/>
                    </a:lnTo>
                    <a:lnTo>
                      <a:pt x="4856" y="755"/>
                    </a:lnTo>
                    <a:lnTo>
                      <a:pt x="4856" y="757"/>
                    </a:lnTo>
                    <a:lnTo>
                      <a:pt x="4858" y="757"/>
                    </a:lnTo>
                    <a:lnTo>
                      <a:pt x="4858" y="760"/>
                    </a:lnTo>
                    <a:lnTo>
                      <a:pt x="4860" y="760"/>
                    </a:lnTo>
                    <a:lnTo>
                      <a:pt x="4860" y="762"/>
                    </a:lnTo>
                    <a:lnTo>
                      <a:pt x="4861" y="762"/>
                    </a:lnTo>
                    <a:lnTo>
                      <a:pt x="4861" y="763"/>
                    </a:lnTo>
                    <a:lnTo>
                      <a:pt x="4863" y="763"/>
                    </a:lnTo>
                    <a:lnTo>
                      <a:pt x="4863" y="765"/>
                    </a:lnTo>
                    <a:lnTo>
                      <a:pt x="4865" y="765"/>
                    </a:lnTo>
                    <a:lnTo>
                      <a:pt x="4865" y="768"/>
                    </a:lnTo>
                    <a:lnTo>
                      <a:pt x="4866" y="768"/>
                    </a:lnTo>
                    <a:lnTo>
                      <a:pt x="4866" y="770"/>
                    </a:lnTo>
                    <a:lnTo>
                      <a:pt x="4868" y="770"/>
                    </a:lnTo>
                    <a:lnTo>
                      <a:pt x="4868" y="772"/>
                    </a:lnTo>
                    <a:lnTo>
                      <a:pt x="4870" y="772"/>
                    </a:lnTo>
                    <a:lnTo>
                      <a:pt x="4870" y="773"/>
                    </a:lnTo>
                    <a:lnTo>
                      <a:pt x="4871" y="773"/>
                    </a:lnTo>
                    <a:lnTo>
                      <a:pt x="4871" y="775"/>
                    </a:lnTo>
                    <a:lnTo>
                      <a:pt x="4873" y="775"/>
                    </a:lnTo>
                    <a:lnTo>
                      <a:pt x="4873" y="778"/>
                    </a:lnTo>
                    <a:lnTo>
                      <a:pt x="4875" y="778"/>
                    </a:lnTo>
                    <a:lnTo>
                      <a:pt x="4875" y="780"/>
                    </a:lnTo>
                    <a:lnTo>
                      <a:pt x="4876" y="780"/>
                    </a:lnTo>
                    <a:lnTo>
                      <a:pt x="4876" y="782"/>
                    </a:lnTo>
                    <a:lnTo>
                      <a:pt x="4878" y="782"/>
                    </a:lnTo>
                    <a:lnTo>
                      <a:pt x="4878" y="783"/>
                    </a:lnTo>
                    <a:lnTo>
                      <a:pt x="4880" y="783"/>
                    </a:lnTo>
                    <a:lnTo>
                      <a:pt x="4880" y="787"/>
                    </a:lnTo>
                    <a:lnTo>
                      <a:pt x="4881" y="787"/>
                    </a:lnTo>
                    <a:lnTo>
                      <a:pt x="4881" y="788"/>
                    </a:lnTo>
                    <a:lnTo>
                      <a:pt x="4883" y="788"/>
                    </a:lnTo>
                    <a:lnTo>
                      <a:pt x="4883" y="790"/>
                    </a:lnTo>
                    <a:lnTo>
                      <a:pt x="4885" y="790"/>
                    </a:lnTo>
                    <a:lnTo>
                      <a:pt x="4885" y="792"/>
                    </a:lnTo>
                    <a:lnTo>
                      <a:pt x="4886" y="792"/>
                    </a:lnTo>
                    <a:lnTo>
                      <a:pt x="4886" y="793"/>
                    </a:lnTo>
                    <a:lnTo>
                      <a:pt x="4888" y="793"/>
                    </a:lnTo>
                    <a:lnTo>
                      <a:pt x="4888" y="797"/>
                    </a:lnTo>
                    <a:lnTo>
                      <a:pt x="4890" y="797"/>
                    </a:lnTo>
                    <a:lnTo>
                      <a:pt x="4890" y="798"/>
                    </a:lnTo>
                    <a:lnTo>
                      <a:pt x="4891" y="798"/>
                    </a:lnTo>
                    <a:lnTo>
                      <a:pt x="4891" y="800"/>
                    </a:lnTo>
                    <a:lnTo>
                      <a:pt x="4893" y="800"/>
                    </a:lnTo>
                    <a:lnTo>
                      <a:pt x="4893" y="802"/>
                    </a:lnTo>
                    <a:lnTo>
                      <a:pt x="4895" y="802"/>
                    </a:lnTo>
                    <a:lnTo>
                      <a:pt x="4895" y="805"/>
                    </a:lnTo>
                    <a:lnTo>
                      <a:pt x="4896" y="805"/>
                    </a:lnTo>
                    <a:lnTo>
                      <a:pt x="4896" y="807"/>
                    </a:lnTo>
                    <a:lnTo>
                      <a:pt x="4898" y="807"/>
                    </a:lnTo>
                    <a:lnTo>
                      <a:pt x="4898" y="808"/>
                    </a:lnTo>
                    <a:lnTo>
                      <a:pt x="4900" y="808"/>
                    </a:lnTo>
                    <a:lnTo>
                      <a:pt x="4900" y="810"/>
                    </a:lnTo>
                    <a:lnTo>
                      <a:pt x="4901" y="810"/>
                    </a:lnTo>
                    <a:lnTo>
                      <a:pt x="4901" y="812"/>
                    </a:lnTo>
                    <a:lnTo>
                      <a:pt x="4903" y="812"/>
                    </a:lnTo>
                    <a:lnTo>
                      <a:pt x="4903" y="815"/>
                    </a:lnTo>
                    <a:lnTo>
                      <a:pt x="4905" y="815"/>
                    </a:lnTo>
                    <a:lnTo>
                      <a:pt x="4905" y="817"/>
                    </a:lnTo>
                    <a:lnTo>
                      <a:pt x="4906" y="817"/>
                    </a:lnTo>
                    <a:lnTo>
                      <a:pt x="4906" y="818"/>
                    </a:lnTo>
                    <a:lnTo>
                      <a:pt x="4908" y="818"/>
                    </a:lnTo>
                    <a:lnTo>
                      <a:pt x="4908" y="820"/>
                    </a:lnTo>
                    <a:lnTo>
                      <a:pt x="4910" y="820"/>
                    </a:lnTo>
                    <a:lnTo>
                      <a:pt x="4910" y="823"/>
                    </a:lnTo>
                    <a:lnTo>
                      <a:pt x="4911" y="823"/>
                    </a:lnTo>
                    <a:lnTo>
                      <a:pt x="4911" y="825"/>
                    </a:lnTo>
                    <a:lnTo>
                      <a:pt x="4913" y="825"/>
                    </a:lnTo>
                    <a:lnTo>
                      <a:pt x="4913" y="827"/>
                    </a:lnTo>
                    <a:lnTo>
                      <a:pt x="4915" y="827"/>
                    </a:lnTo>
                    <a:lnTo>
                      <a:pt x="4915" y="830"/>
                    </a:lnTo>
                    <a:lnTo>
                      <a:pt x="4916" y="830"/>
                    </a:lnTo>
                    <a:lnTo>
                      <a:pt x="4916" y="832"/>
                    </a:lnTo>
                    <a:lnTo>
                      <a:pt x="4918" y="832"/>
                    </a:lnTo>
                    <a:lnTo>
                      <a:pt x="4918" y="833"/>
                    </a:lnTo>
                    <a:lnTo>
                      <a:pt x="4920" y="833"/>
                    </a:lnTo>
                    <a:lnTo>
                      <a:pt x="4920" y="835"/>
                    </a:lnTo>
                    <a:lnTo>
                      <a:pt x="4921" y="835"/>
                    </a:lnTo>
                    <a:lnTo>
                      <a:pt x="4921" y="838"/>
                    </a:lnTo>
                    <a:lnTo>
                      <a:pt x="4923" y="838"/>
                    </a:lnTo>
                    <a:lnTo>
                      <a:pt x="4923" y="840"/>
                    </a:lnTo>
                    <a:lnTo>
                      <a:pt x="4925" y="840"/>
                    </a:lnTo>
                    <a:lnTo>
                      <a:pt x="4925" y="842"/>
                    </a:lnTo>
                    <a:lnTo>
                      <a:pt x="4926" y="842"/>
                    </a:lnTo>
                    <a:lnTo>
                      <a:pt x="4926" y="845"/>
                    </a:lnTo>
                    <a:lnTo>
                      <a:pt x="4928" y="845"/>
                    </a:lnTo>
                    <a:lnTo>
                      <a:pt x="4928" y="847"/>
                    </a:lnTo>
                    <a:lnTo>
                      <a:pt x="4930" y="847"/>
                    </a:lnTo>
                    <a:lnTo>
                      <a:pt x="4930" y="850"/>
                    </a:lnTo>
                    <a:lnTo>
                      <a:pt x="4931" y="850"/>
                    </a:lnTo>
                    <a:lnTo>
                      <a:pt x="4931" y="852"/>
                    </a:lnTo>
                    <a:lnTo>
                      <a:pt x="4933" y="852"/>
                    </a:lnTo>
                    <a:lnTo>
                      <a:pt x="4933" y="853"/>
                    </a:lnTo>
                    <a:lnTo>
                      <a:pt x="4935" y="853"/>
                    </a:lnTo>
                    <a:lnTo>
                      <a:pt x="4935" y="857"/>
                    </a:lnTo>
                    <a:lnTo>
                      <a:pt x="4936" y="857"/>
                    </a:lnTo>
                    <a:lnTo>
                      <a:pt x="4936" y="858"/>
                    </a:lnTo>
                    <a:lnTo>
                      <a:pt x="4938" y="858"/>
                    </a:lnTo>
                    <a:lnTo>
                      <a:pt x="4938" y="860"/>
                    </a:lnTo>
                    <a:lnTo>
                      <a:pt x="4940" y="860"/>
                    </a:lnTo>
                    <a:lnTo>
                      <a:pt x="4940" y="863"/>
                    </a:lnTo>
                    <a:lnTo>
                      <a:pt x="4941" y="863"/>
                    </a:lnTo>
                    <a:lnTo>
                      <a:pt x="4941" y="865"/>
                    </a:lnTo>
                    <a:lnTo>
                      <a:pt x="4943" y="865"/>
                    </a:lnTo>
                    <a:lnTo>
                      <a:pt x="4943" y="867"/>
                    </a:lnTo>
                    <a:lnTo>
                      <a:pt x="4945" y="867"/>
                    </a:lnTo>
                    <a:lnTo>
                      <a:pt x="4945" y="870"/>
                    </a:lnTo>
                    <a:lnTo>
                      <a:pt x="4946" y="870"/>
                    </a:lnTo>
                    <a:lnTo>
                      <a:pt x="4946" y="872"/>
                    </a:lnTo>
                    <a:lnTo>
                      <a:pt x="4948" y="872"/>
                    </a:lnTo>
                    <a:lnTo>
                      <a:pt x="4948" y="873"/>
                    </a:lnTo>
                    <a:lnTo>
                      <a:pt x="4950" y="873"/>
                    </a:lnTo>
                    <a:lnTo>
                      <a:pt x="4950" y="877"/>
                    </a:lnTo>
                    <a:lnTo>
                      <a:pt x="4951" y="877"/>
                    </a:lnTo>
                    <a:lnTo>
                      <a:pt x="4951" y="878"/>
                    </a:lnTo>
                    <a:lnTo>
                      <a:pt x="4953" y="878"/>
                    </a:lnTo>
                    <a:lnTo>
                      <a:pt x="4953" y="880"/>
                    </a:lnTo>
                    <a:lnTo>
                      <a:pt x="4955" y="880"/>
                    </a:lnTo>
                    <a:lnTo>
                      <a:pt x="4955" y="883"/>
                    </a:lnTo>
                    <a:lnTo>
                      <a:pt x="4956" y="883"/>
                    </a:lnTo>
                    <a:lnTo>
                      <a:pt x="4956" y="885"/>
                    </a:lnTo>
                    <a:lnTo>
                      <a:pt x="4958" y="885"/>
                    </a:lnTo>
                    <a:lnTo>
                      <a:pt x="4958" y="887"/>
                    </a:lnTo>
                    <a:lnTo>
                      <a:pt x="4960" y="887"/>
                    </a:lnTo>
                    <a:lnTo>
                      <a:pt x="4960" y="890"/>
                    </a:lnTo>
                    <a:lnTo>
                      <a:pt x="4961" y="890"/>
                    </a:lnTo>
                    <a:lnTo>
                      <a:pt x="4961" y="892"/>
                    </a:lnTo>
                    <a:lnTo>
                      <a:pt x="4963" y="892"/>
                    </a:lnTo>
                    <a:lnTo>
                      <a:pt x="4963" y="893"/>
                    </a:lnTo>
                    <a:lnTo>
                      <a:pt x="4965" y="893"/>
                    </a:lnTo>
                    <a:lnTo>
                      <a:pt x="4965" y="897"/>
                    </a:lnTo>
                    <a:lnTo>
                      <a:pt x="4966" y="897"/>
                    </a:lnTo>
                    <a:lnTo>
                      <a:pt x="4966" y="898"/>
                    </a:lnTo>
                    <a:lnTo>
                      <a:pt x="4968" y="898"/>
                    </a:lnTo>
                    <a:lnTo>
                      <a:pt x="4968" y="902"/>
                    </a:lnTo>
                    <a:lnTo>
                      <a:pt x="4970" y="902"/>
                    </a:lnTo>
                    <a:lnTo>
                      <a:pt x="4970" y="903"/>
                    </a:lnTo>
                    <a:lnTo>
                      <a:pt x="4971" y="903"/>
                    </a:lnTo>
                    <a:lnTo>
                      <a:pt x="4971" y="905"/>
                    </a:lnTo>
                    <a:lnTo>
                      <a:pt x="4973" y="905"/>
                    </a:lnTo>
                    <a:lnTo>
                      <a:pt x="4973" y="908"/>
                    </a:lnTo>
                    <a:lnTo>
                      <a:pt x="4975" y="908"/>
                    </a:lnTo>
                    <a:lnTo>
                      <a:pt x="4975" y="910"/>
                    </a:lnTo>
                    <a:lnTo>
                      <a:pt x="4976" y="910"/>
                    </a:lnTo>
                    <a:lnTo>
                      <a:pt x="4976" y="912"/>
                    </a:lnTo>
                    <a:lnTo>
                      <a:pt x="4978" y="912"/>
                    </a:lnTo>
                    <a:lnTo>
                      <a:pt x="4978" y="915"/>
                    </a:lnTo>
                    <a:lnTo>
                      <a:pt x="4980" y="915"/>
                    </a:lnTo>
                    <a:lnTo>
                      <a:pt x="4980" y="917"/>
                    </a:lnTo>
                    <a:lnTo>
                      <a:pt x="4981" y="917"/>
                    </a:lnTo>
                    <a:lnTo>
                      <a:pt x="4981" y="920"/>
                    </a:lnTo>
                    <a:lnTo>
                      <a:pt x="4983" y="920"/>
                    </a:lnTo>
                    <a:lnTo>
                      <a:pt x="4983" y="922"/>
                    </a:lnTo>
                    <a:lnTo>
                      <a:pt x="4985" y="922"/>
                    </a:lnTo>
                    <a:lnTo>
                      <a:pt x="4985" y="925"/>
                    </a:lnTo>
                    <a:lnTo>
                      <a:pt x="4986" y="925"/>
                    </a:lnTo>
                    <a:lnTo>
                      <a:pt x="4986" y="927"/>
                    </a:lnTo>
                    <a:lnTo>
                      <a:pt x="4988" y="927"/>
                    </a:lnTo>
                    <a:lnTo>
                      <a:pt x="4988" y="930"/>
                    </a:lnTo>
                    <a:lnTo>
                      <a:pt x="4990" y="930"/>
                    </a:lnTo>
                    <a:lnTo>
                      <a:pt x="4990" y="932"/>
                    </a:lnTo>
                    <a:lnTo>
                      <a:pt x="4991" y="932"/>
                    </a:lnTo>
                    <a:lnTo>
                      <a:pt x="4991" y="935"/>
                    </a:lnTo>
                    <a:lnTo>
                      <a:pt x="4993" y="935"/>
                    </a:lnTo>
                    <a:lnTo>
                      <a:pt x="4993" y="937"/>
                    </a:lnTo>
                    <a:lnTo>
                      <a:pt x="4995" y="937"/>
                    </a:lnTo>
                    <a:lnTo>
                      <a:pt x="4995" y="940"/>
                    </a:lnTo>
                    <a:lnTo>
                      <a:pt x="4996" y="940"/>
                    </a:lnTo>
                    <a:lnTo>
                      <a:pt x="4996" y="942"/>
                    </a:lnTo>
                    <a:lnTo>
                      <a:pt x="4998" y="942"/>
                    </a:lnTo>
                    <a:lnTo>
                      <a:pt x="4998" y="945"/>
                    </a:lnTo>
                    <a:lnTo>
                      <a:pt x="5000" y="945"/>
                    </a:lnTo>
                    <a:lnTo>
                      <a:pt x="5000" y="947"/>
                    </a:lnTo>
                    <a:lnTo>
                      <a:pt x="5001" y="947"/>
                    </a:lnTo>
                    <a:lnTo>
                      <a:pt x="5001" y="948"/>
                    </a:lnTo>
                    <a:lnTo>
                      <a:pt x="5003" y="948"/>
                    </a:lnTo>
                    <a:lnTo>
                      <a:pt x="5003" y="952"/>
                    </a:lnTo>
                    <a:lnTo>
                      <a:pt x="5005" y="952"/>
                    </a:lnTo>
                    <a:lnTo>
                      <a:pt x="5005" y="953"/>
                    </a:lnTo>
                    <a:lnTo>
                      <a:pt x="5006" y="953"/>
                    </a:lnTo>
                    <a:lnTo>
                      <a:pt x="5006" y="957"/>
                    </a:lnTo>
                    <a:lnTo>
                      <a:pt x="5008" y="957"/>
                    </a:lnTo>
                    <a:lnTo>
                      <a:pt x="5008" y="958"/>
                    </a:lnTo>
                    <a:lnTo>
                      <a:pt x="5010" y="958"/>
                    </a:lnTo>
                    <a:lnTo>
                      <a:pt x="5010" y="962"/>
                    </a:lnTo>
                    <a:lnTo>
                      <a:pt x="5011" y="962"/>
                    </a:lnTo>
                    <a:lnTo>
                      <a:pt x="5011" y="963"/>
                    </a:lnTo>
                    <a:lnTo>
                      <a:pt x="5013" y="963"/>
                    </a:lnTo>
                    <a:lnTo>
                      <a:pt x="5013" y="967"/>
                    </a:lnTo>
                    <a:lnTo>
                      <a:pt x="5015" y="967"/>
                    </a:lnTo>
                    <a:lnTo>
                      <a:pt x="5015" y="968"/>
                    </a:lnTo>
                    <a:lnTo>
                      <a:pt x="5016" y="968"/>
                    </a:lnTo>
                    <a:lnTo>
                      <a:pt x="5016" y="972"/>
                    </a:lnTo>
                    <a:lnTo>
                      <a:pt x="5018" y="972"/>
                    </a:lnTo>
                    <a:lnTo>
                      <a:pt x="5018" y="975"/>
                    </a:lnTo>
                    <a:lnTo>
                      <a:pt x="5020" y="975"/>
                    </a:lnTo>
                    <a:lnTo>
                      <a:pt x="5020" y="977"/>
                    </a:lnTo>
                    <a:lnTo>
                      <a:pt x="5021" y="977"/>
                    </a:lnTo>
                    <a:lnTo>
                      <a:pt x="5021" y="980"/>
                    </a:lnTo>
                    <a:lnTo>
                      <a:pt x="5023" y="980"/>
                    </a:lnTo>
                    <a:lnTo>
                      <a:pt x="5023" y="982"/>
                    </a:lnTo>
                    <a:lnTo>
                      <a:pt x="5025" y="982"/>
                    </a:lnTo>
                    <a:lnTo>
                      <a:pt x="5025" y="985"/>
                    </a:lnTo>
                    <a:lnTo>
                      <a:pt x="5026" y="985"/>
                    </a:lnTo>
                    <a:lnTo>
                      <a:pt x="5026" y="987"/>
                    </a:lnTo>
                    <a:lnTo>
                      <a:pt x="5028" y="987"/>
                    </a:lnTo>
                    <a:lnTo>
                      <a:pt x="5028" y="990"/>
                    </a:lnTo>
                    <a:lnTo>
                      <a:pt x="5030" y="990"/>
                    </a:lnTo>
                    <a:lnTo>
                      <a:pt x="5030" y="992"/>
                    </a:lnTo>
                    <a:lnTo>
                      <a:pt x="5031" y="992"/>
                    </a:lnTo>
                    <a:lnTo>
                      <a:pt x="5031" y="995"/>
                    </a:lnTo>
                    <a:lnTo>
                      <a:pt x="5033" y="995"/>
                    </a:lnTo>
                    <a:lnTo>
                      <a:pt x="5033" y="998"/>
                    </a:lnTo>
                    <a:lnTo>
                      <a:pt x="5035" y="998"/>
                    </a:lnTo>
                    <a:lnTo>
                      <a:pt x="5035" y="1000"/>
                    </a:lnTo>
                    <a:lnTo>
                      <a:pt x="5036" y="1000"/>
                    </a:lnTo>
                    <a:lnTo>
                      <a:pt x="5036" y="1003"/>
                    </a:lnTo>
                    <a:lnTo>
                      <a:pt x="5038" y="1003"/>
                    </a:lnTo>
                    <a:lnTo>
                      <a:pt x="5038" y="1005"/>
                    </a:lnTo>
                    <a:lnTo>
                      <a:pt x="5040" y="1005"/>
                    </a:lnTo>
                    <a:lnTo>
                      <a:pt x="5040" y="1008"/>
                    </a:lnTo>
                    <a:lnTo>
                      <a:pt x="5041" y="1008"/>
                    </a:lnTo>
                    <a:lnTo>
                      <a:pt x="5041" y="1010"/>
                    </a:lnTo>
                    <a:lnTo>
                      <a:pt x="5043" y="1010"/>
                    </a:lnTo>
                    <a:lnTo>
                      <a:pt x="5043" y="1013"/>
                    </a:lnTo>
                    <a:lnTo>
                      <a:pt x="5045" y="1013"/>
                    </a:lnTo>
                    <a:lnTo>
                      <a:pt x="5045" y="1017"/>
                    </a:lnTo>
                    <a:lnTo>
                      <a:pt x="5046" y="1017"/>
                    </a:lnTo>
                    <a:lnTo>
                      <a:pt x="5046" y="1018"/>
                    </a:lnTo>
                    <a:lnTo>
                      <a:pt x="5048" y="1018"/>
                    </a:lnTo>
                    <a:lnTo>
                      <a:pt x="5048" y="1022"/>
                    </a:lnTo>
                    <a:lnTo>
                      <a:pt x="5050" y="1022"/>
                    </a:lnTo>
                    <a:lnTo>
                      <a:pt x="5050" y="1025"/>
                    </a:lnTo>
                    <a:lnTo>
                      <a:pt x="5051" y="1025"/>
                    </a:lnTo>
                    <a:lnTo>
                      <a:pt x="5051" y="1027"/>
                    </a:lnTo>
                    <a:lnTo>
                      <a:pt x="5053" y="1027"/>
                    </a:lnTo>
                    <a:lnTo>
                      <a:pt x="5053" y="1030"/>
                    </a:lnTo>
                    <a:lnTo>
                      <a:pt x="5055" y="1030"/>
                    </a:lnTo>
                    <a:lnTo>
                      <a:pt x="5055" y="1033"/>
                    </a:lnTo>
                    <a:lnTo>
                      <a:pt x="5056" y="1033"/>
                    </a:lnTo>
                    <a:lnTo>
                      <a:pt x="5056" y="1035"/>
                    </a:lnTo>
                    <a:lnTo>
                      <a:pt x="5058" y="1035"/>
                    </a:lnTo>
                    <a:lnTo>
                      <a:pt x="5058" y="1038"/>
                    </a:lnTo>
                    <a:lnTo>
                      <a:pt x="5060" y="1038"/>
                    </a:lnTo>
                    <a:lnTo>
                      <a:pt x="5060" y="1042"/>
                    </a:lnTo>
                    <a:lnTo>
                      <a:pt x="5061" y="1042"/>
                    </a:lnTo>
                    <a:lnTo>
                      <a:pt x="5061" y="1043"/>
                    </a:lnTo>
                    <a:lnTo>
                      <a:pt x="5063" y="1043"/>
                    </a:lnTo>
                    <a:lnTo>
                      <a:pt x="5063" y="1047"/>
                    </a:lnTo>
                    <a:lnTo>
                      <a:pt x="5065" y="1047"/>
                    </a:lnTo>
                    <a:lnTo>
                      <a:pt x="5065" y="1050"/>
                    </a:lnTo>
                    <a:lnTo>
                      <a:pt x="5066" y="1050"/>
                    </a:lnTo>
                    <a:lnTo>
                      <a:pt x="5066" y="1052"/>
                    </a:lnTo>
                    <a:lnTo>
                      <a:pt x="5068" y="1052"/>
                    </a:lnTo>
                    <a:lnTo>
                      <a:pt x="5068" y="1055"/>
                    </a:lnTo>
                    <a:lnTo>
                      <a:pt x="5070" y="1055"/>
                    </a:lnTo>
                    <a:lnTo>
                      <a:pt x="5070" y="1058"/>
                    </a:lnTo>
                    <a:lnTo>
                      <a:pt x="5071" y="1058"/>
                    </a:lnTo>
                    <a:lnTo>
                      <a:pt x="5071" y="1062"/>
                    </a:lnTo>
                    <a:lnTo>
                      <a:pt x="5073" y="1062"/>
                    </a:lnTo>
                    <a:lnTo>
                      <a:pt x="5073" y="1063"/>
                    </a:lnTo>
                    <a:lnTo>
                      <a:pt x="5075" y="1063"/>
                    </a:lnTo>
                    <a:lnTo>
                      <a:pt x="5075" y="1067"/>
                    </a:lnTo>
                    <a:lnTo>
                      <a:pt x="5076" y="1067"/>
                    </a:lnTo>
                    <a:lnTo>
                      <a:pt x="5076" y="1070"/>
                    </a:lnTo>
                    <a:lnTo>
                      <a:pt x="5078" y="1070"/>
                    </a:lnTo>
                    <a:lnTo>
                      <a:pt x="5078" y="1072"/>
                    </a:lnTo>
                    <a:lnTo>
                      <a:pt x="5080" y="1072"/>
                    </a:lnTo>
                    <a:lnTo>
                      <a:pt x="5080" y="1075"/>
                    </a:lnTo>
                    <a:lnTo>
                      <a:pt x="5081" y="1075"/>
                    </a:lnTo>
                    <a:lnTo>
                      <a:pt x="5081" y="1078"/>
                    </a:lnTo>
                    <a:lnTo>
                      <a:pt x="5083" y="1078"/>
                    </a:lnTo>
                    <a:lnTo>
                      <a:pt x="5083" y="1082"/>
                    </a:lnTo>
                    <a:lnTo>
                      <a:pt x="5085" y="1082"/>
                    </a:lnTo>
                    <a:lnTo>
                      <a:pt x="5085" y="1083"/>
                    </a:lnTo>
                    <a:lnTo>
                      <a:pt x="5086" y="1083"/>
                    </a:lnTo>
                    <a:lnTo>
                      <a:pt x="5086" y="1087"/>
                    </a:lnTo>
                    <a:lnTo>
                      <a:pt x="5088" y="1087"/>
                    </a:lnTo>
                    <a:lnTo>
                      <a:pt x="5088" y="1090"/>
                    </a:lnTo>
                    <a:lnTo>
                      <a:pt x="5090" y="1090"/>
                    </a:lnTo>
                    <a:lnTo>
                      <a:pt x="5090" y="1093"/>
                    </a:lnTo>
                    <a:lnTo>
                      <a:pt x="5091" y="1093"/>
                    </a:lnTo>
                    <a:lnTo>
                      <a:pt x="5091" y="1095"/>
                    </a:lnTo>
                    <a:lnTo>
                      <a:pt x="5093" y="1095"/>
                    </a:lnTo>
                    <a:lnTo>
                      <a:pt x="5093" y="1098"/>
                    </a:lnTo>
                    <a:lnTo>
                      <a:pt x="5095" y="1098"/>
                    </a:lnTo>
                    <a:lnTo>
                      <a:pt x="5095" y="1102"/>
                    </a:lnTo>
                    <a:lnTo>
                      <a:pt x="5096" y="1102"/>
                    </a:lnTo>
                    <a:lnTo>
                      <a:pt x="5096" y="1105"/>
                    </a:lnTo>
                    <a:lnTo>
                      <a:pt x="5098" y="1105"/>
                    </a:lnTo>
                    <a:lnTo>
                      <a:pt x="5098" y="1107"/>
                    </a:lnTo>
                    <a:lnTo>
                      <a:pt x="5100" y="1107"/>
                    </a:lnTo>
                    <a:lnTo>
                      <a:pt x="5100" y="1110"/>
                    </a:lnTo>
                    <a:lnTo>
                      <a:pt x="5101" y="1110"/>
                    </a:lnTo>
                    <a:lnTo>
                      <a:pt x="5101" y="1113"/>
                    </a:lnTo>
                    <a:lnTo>
                      <a:pt x="5103" y="1113"/>
                    </a:lnTo>
                    <a:lnTo>
                      <a:pt x="5103" y="1117"/>
                    </a:lnTo>
                    <a:lnTo>
                      <a:pt x="5105" y="1117"/>
                    </a:lnTo>
                    <a:lnTo>
                      <a:pt x="5105" y="1120"/>
                    </a:lnTo>
                    <a:lnTo>
                      <a:pt x="5106" y="1120"/>
                    </a:lnTo>
                    <a:lnTo>
                      <a:pt x="5106" y="1123"/>
                    </a:lnTo>
                    <a:lnTo>
                      <a:pt x="5108" y="1123"/>
                    </a:lnTo>
                    <a:lnTo>
                      <a:pt x="5108" y="1127"/>
                    </a:lnTo>
                    <a:lnTo>
                      <a:pt x="5110" y="1127"/>
                    </a:lnTo>
                    <a:lnTo>
                      <a:pt x="5110" y="1130"/>
                    </a:lnTo>
                    <a:lnTo>
                      <a:pt x="5111" y="1130"/>
                    </a:lnTo>
                    <a:lnTo>
                      <a:pt x="5111" y="1133"/>
                    </a:lnTo>
                    <a:lnTo>
                      <a:pt x="5113" y="1133"/>
                    </a:lnTo>
                    <a:lnTo>
                      <a:pt x="5113" y="1137"/>
                    </a:lnTo>
                    <a:lnTo>
                      <a:pt x="5115" y="1137"/>
                    </a:lnTo>
                    <a:lnTo>
                      <a:pt x="5115" y="1140"/>
                    </a:lnTo>
                    <a:lnTo>
                      <a:pt x="5116" y="1140"/>
                    </a:lnTo>
                    <a:lnTo>
                      <a:pt x="5116" y="1143"/>
                    </a:lnTo>
                    <a:lnTo>
                      <a:pt x="5118" y="1143"/>
                    </a:lnTo>
                    <a:lnTo>
                      <a:pt x="5118" y="1145"/>
                    </a:lnTo>
                    <a:lnTo>
                      <a:pt x="5120" y="1145"/>
                    </a:lnTo>
                    <a:lnTo>
                      <a:pt x="5120" y="1148"/>
                    </a:lnTo>
                    <a:lnTo>
                      <a:pt x="5121" y="1148"/>
                    </a:lnTo>
                    <a:lnTo>
                      <a:pt x="5121" y="1152"/>
                    </a:lnTo>
                    <a:lnTo>
                      <a:pt x="5123" y="1152"/>
                    </a:lnTo>
                    <a:lnTo>
                      <a:pt x="5123" y="1155"/>
                    </a:lnTo>
                    <a:lnTo>
                      <a:pt x="5125" y="1155"/>
                    </a:lnTo>
                    <a:lnTo>
                      <a:pt x="5125" y="1158"/>
                    </a:lnTo>
                    <a:lnTo>
                      <a:pt x="5126" y="1158"/>
                    </a:lnTo>
                    <a:lnTo>
                      <a:pt x="5126" y="1162"/>
                    </a:lnTo>
                    <a:lnTo>
                      <a:pt x="5128" y="1162"/>
                    </a:lnTo>
                    <a:lnTo>
                      <a:pt x="5128" y="1165"/>
                    </a:lnTo>
                    <a:lnTo>
                      <a:pt x="5130" y="1165"/>
                    </a:lnTo>
                    <a:lnTo>
                      <a:pt x="5130" y="1168"/>
                    </a:lnTo>
                    <a:lnTo>
                      <a:pt x="5131" y="1168"/>
                    </a:lnTo>
                    <a:lnTo>
                      <a:pt x="5131" y="1172"/>
                    </a:lnTo>
                    <a:lnTo>
                      <a:pt x="5133" y="1172"/>
                    </a:lnTo>
                    <a:lnTo>
                      <a:pt x="5133" y="1175"/>
                    </a:lnTo>
                    <a:lnTo>
                      <a:pt x="5135" y="1175"/>
                    </a:lnTo>
                    <a:lnTo>
                      <a:pt x="5135" y="1178"/>
                    </a:lnTo>
                    <a:lnTo>
                      <a:pt x="5136" y="1178"/>
                    </a:lnTo>
                    <a:lnTo>
                      <a:pt x="5136" y="1182"/>
                    </a:lnTo>
                    <a:lnTo>
                      <a:pt x="5138" y="1182"/>
                    </a:lnTo>
                    <a:lnTo>
                      <a:pt x="5138" y="1185"/>
                    </a:lnTo>
                    <a:lnTo>
                      <a:pt x="5140" y="1185"/>
                    </a:lnTo>
                    <a:lnTo>
                      <a:pt x="5140" y="1188"/>
                    </a:lnTo>
                    <a:lnTo>
                      <a:pt x="5141" y="1188"/>
                    </a:lnTo>
                    <a:lnTo>
                      <a:pt x="5141" y="1190"/>
                    </a:lnTo>
                    <a:lnTo>
                      <a:pt x="5143" y="1190"/>
                    </a:lnTo>
                    <a:lnTo>
                      <a:pt x="5143" y="1193"/>
                    </a:lnTo>
                    <a:lnTo>
                      <a:pt x="5145" y="1193"/>
                    </a:lnTo>
                    <a:lnTo>
                      <a:pt x="5145" y="1197"/>
                    </a:lnTo>
                    <a:lnTo>
                      <a:pt x="5146" y="1197"/>
                    </a:lnTo>
                    <a:lnTo>
                      <a:pt x="5146" y="1200"/>
                    </a:lnTo>
                    <a:lnTo>
                      <a:pt x="5148" y="1200"/>
                    </a:lnTo>
                    <a:lnTo>
                      <a:pt x="5148" y="1203"/>
                    </a:lnTo>
                    <a:lnTo>
                      <a:pt x="5150" y="1203"/>
                    </a:lnTo>
                    <a:lnTo>
                      <a:pt x="5150" y="1207"/>
                    </a:lnTo>
                    <a:lnTo>
                      <a:pt x="5151" y="1207"/>
                    </a:lnTo>
                    <a:lnTo>
                      <a:pt x="5151" y="1210"/>
                    </a:lnTo>
                    <a:lnTo>
                      <a:pt x="5153" y="1210"/>
                    </a:lnTo>
                    <a:lnTo>
                      <a:pt x="5153" y="1213"/>
                    </a:lnTo>
                    <a:lnTo>
                      <a:pt x="5155" y="1213"/>
                    </a:lnTo>
                    <a:lnTo>
                      <a:pt x="5155" y="1217"/>
                    </a:lnTo>
                    <a:lnTo>
                      <a:pt x="5156" y="1217"/>
                    </a:lnTo>
                    <a:lnTo>
                      <a:pt x="5156" y="1222"/>
                    </a:lnTo>
                    <a:lnTo>
                      <a:pt x="5158" y="1222"/>
                    </a:lnTo>
                    <a:lnTo>
                      <a:pt x="5158" y="1225"/>
                    </a:lnTo>
                    <a:lnTo>
                      <a:pt x="5160" y="1225"/>
                    </a:lnTo>
                    <a:lnTo>
                      <a:pt x="5160" y="1228"/>
                    </a:lnTo>
                    <a:lnTo>
                      <a:pt x="5161" y="1228"/>
                    </a:lnTo>
                    <a:lnTo>
                      <a:pt x="5161" y="1232"/>
                    </a:lnTo>
                    <a:lnTo>
                      <a:pt x="5163" y="1232"/>
                    </a:lnTo>
                    <a:lnTo>
                      <a:pt x="5163" y="1237"/>
                    </a:lnTo>
                    <a:lnTo>
                      <a:pt x="5165" y="1237"/>
                    </a:lnTo>
                    <a:lnTo>
                      <a:pt x="5165" y="1240"/>
                    </a:lnTo>
                    <a:lnTo>
                      <a:pt x="5166" y="1240"/>
                    </a:lnTo>
                    <a:lnTo>
                      <a:pt x="5166" y="1243"/>
                    </a:lnTo>
                    <a:lnTo>
                      <a:pt x="5168" y="1243"/>
                    </a:lnTo>
                    <a:lnTo>
                      <a:pt x="5168" y="1247"/>
                    </a:lnTo>
                    <a:lnTo>
                      <a:pt x="5170" y="1247"/>
                    </a:lnTo>
                    <a:lnTo>
                      <a:pt x="5170" y="1250"/>
                    </a:lnTo>
                    <a:lnTo>
                      <a:pt x="5171" y="1250"/>
                    </a:lnTo>
                    <a:lnTo>
                      <a:pt x="5171" y="1255"/>
                    </a:lnTo>
                    <a:lnTo>
                      <a:pt x="5173" y="1255"/>
                    </a:lnTo>
                    <a:lnTo>
                      <a:pt x="5173" y="1258"/>
                    </a:lnTo>
                    <a:lnTo>
                      <a:pt x="5175" y="1258"/>
                    </a:lnTo>
                    <a:lnTo>
                      <a:pt x="5175" y="1262"/>
                    </a:lnTo>
                    <a:lnTo>
                      <a:pt x="5176" y="1262"/>
                    </a:lnTo>
                    <a:lnTo>
                      <a:pt x="5176" y="1265"/>
                    </a:lnTo>
                    <a:lnTo>
                      <a:pt x="5178" y="1265"/>
                    </a:lnTo>
                    <a:lnTo>
                      <a:pt x="5178" y="1270"/>
                    </a:lnTo>
                    <a:lnTo>
                      <a:pt x="5180" y="1270"/>
                    </a:lnTo>
                    <a:lnTo>
                      <a:pt x="5180" y="1273"/>
                    </a:lnTo>
                    <a:lnTo>
                      <a:pt x="5181" y="1273"/>
                    </a:lnTo>
                    <a:lnTo>
                      <a:pt x="5181" y="1277"/>
                    </a:lnTo>
                    <a:lnTo>
                      <a:pt x="5183" y="1277"/>
                    </a:lnTo>
                    <a:lnTo>
                      <a:pt x="5183" y="1280"/>
                    </a:lnTo>
                    <a:lnTo>
                      <a:pt x="5185" y="1280"/>
                    </a:lnTo>
                    <a:lnTo>
                      <a:pt x="5185" y="1285"/>
                    </a:lnTo>
                    <a:lnTo>
                      <a:pt x="5186" y="1285"/>
                    </a:lnTo>
                    <a:lnTo>
                      <a:pt x="5186" y="1288"/>
                    </a:lnTo>
                    <a:lnTo>
                      <a:pt x="5188" y="1288"/>
                    </a:lnTo>
                    <a:lnTo>
                      <a:pt x="5188" y="1292"/>
                    </a:lnTo>
                    <a:lnTo>
                      <a:pt x="5190" y="1292"/>
                    </a:lnTo>
                    <a:lnTo>
                      <a:pt x="5190" y="1295"/>
                    </a:lnTo>
                    <a:lnTo>
                      <a:pt x="5191" y="1295"/>
                    </a:lnTo>
                    <a:lnTo>
                      <a:pt x="5191" y="1300"/>
                    </a:lnTo>
                    <a:lnTo>
                      <a:pt x="5193" y="1300"/>
                    </a:lnTo>
                    <a:lnTo>
                      <a:pt x="5193" y="1303"/>
                    </a:lnTo>
                    <a:lnTo>
                      <a:pt x="5195" y="1303"/>
                    </a:lnTo>
                    <a:lnTo>
                      <a:pt x="5195" y="1307"/>
                    </a:lnTo>
                    <a:lnTo>
                      <a:pt x="5196" y="1307"/>
                    </a:lnTo>
                    <a:lnTo>
                      <a:pt x="5196" y="1310"/>
                    </a:lnTo>
                    <a:lnTo>
                      <a:pt x="5198" y="1310"/>
                    </a:lnTo>
                    <a:lnTo>
                      <a:pt x="5198" y="1313"/>
                    </a:lnTo>
                    <a:lnTo>
                      <a:pt x="5200" y="1313"/>
                    </a:lnTo>
                    <a:lnTo>
                      <a:pt x="5200" y="1318"/>
                    </a:lnTo>
                    <a:lnTo>
                      <a:pt x="5201" y="1318"/>
                    </a:lnTo>
                    <a:lnTo>
                      <a:pt x="5201" y="1322"/>
                    </a:lnTo>
                    <a:lnTo>
                      <a:pt x="5203" y="1322"/>
                    </a:lnTo>
                    <a:lnTo>
                      <a:pt x="5203" y="1327"/>
                    </a:lnTo>
                    <a:lnTo>
                      <a:pt x="5205" y="1327"/>
                    </a:lnTo>
                    <a:lnTo>
                      <a:pt x="5205" y="1330"/>
                    </a:lnTo>
                    <a:lnTo>
                      <a:pt x="5206" y="1330"/>
                    </a:lnTo>
                    <a:lnTo>
                      <a:pt x="5206" y="1335"/>
                    </a:lnTo>
                    <a:lnTo>
                      <a:pt x="5208" y="1335"/>
                    </a:lnTo>
                    <a:lnTo>
                      <a:pt x="5208" y="1338"/>
                    </a:lnTo>
                    <a:lnTo>
                      <a:pt x="5210" y="1338"/>
                    </a:lnTo>
                    <a:lnTo>
                      <a:pt x="5210" y="1343"/>
                    </a:lnTo>
                    <a:lnTo>
                      <a:pt x="5211" y="1343"/>
                    </a:lnTo>
                    <a:lnTo>
                      <a:pt x="5211" y="1347"/>
                    </a:lnTo>
                    <a:lnTo>
                      <a:pt x="5213" y="1347"/>
                    </a:lnTo>
                    <a:lnTo>
                      <a:pt x="5213" y="1352"/>
                    </a:lnTo>
                    <a:lnTo>
                      <a:pt x="5215" y="1352"/>
                    </a:lnTo>
                    <a:lnTo>
                      <a:pt x="5215" y="1357"/>
                    </a:lnTo>
                    <a:lnTo>
                      <a:pt x="5216" y="1357"/>
                    </a:lnTo>
                    <a:lnTo>
                      <a:pt x="5216" y="1360"/>
                    </a:lnTo>
                    <a:lnTo>
                      <a:pt x="5218" y="1360"/>
                    </a:lnTo>
                    <a:lnTo>
                      <a:pt x="5218" y="1365"/>
                    </a:lnTo>
                    <a:lnTo>
                      <a:pt x="5220" y="1365"/>
                    </a:lnTo>
                    <a:lnTo>
                      <a:pt x="5220" y="1370"/>
                    </a:lnTo>
                    <a:lnTo>
                      <a:pt x="5221" y="1370"/>
                    </a:lnTo>
                    <a:lnTo>
                      <a:pt x="5221" y="1373"/>
                    </a:lnTo>
                    <a:lnTo>
                      <a:pt x="5223" y="1373"/>
                    </a:lnTo>
                    <a:lnTo>
                      <a:pt x="5223" y="1378"/>
                    </a:lnTo>
                    <a:lnTo>
                      <a:pt x="5225" y="1378"/>
                    </a:lnTo>
                    <a:lnTo>
                      <a:pt x="5225" y="1382"/>
                    </a:lnTo>
                    <a:lnTo>
                      <a:pt x="5226" y="1382"/>
                    </a:lnTo>
                    <a:lnTo>
                      <a:pt x="5226" y="1387"/>
                    </a:lnTo>
                    <a:lnTo>
                      <a:pt x="5228" y="1387"/>
                    </a:lnTo>
                    <a:lnTo>
                      <a:pt x="5228" y="1392"/>
                    </a:lnTo>
                    <a:lnTo>
                      <a:pt x="5230" y="1392"/>
                    </a:lnTo>
                    <a:lnTo>
                      <a:pt x="5230" y="1395"/>
                    </a:lnTo>
                    <a:lnTo>
                      <a:pt x="5231" y="1395"/>
                    </a:lnTo>
                    <a:lnTo>
                      <a:pt x="5231" y="1400"/>
                    </a:lnTo>
                    <a:lnTo>
                      <a:pt x="5233" y="1400"/>
                    </a:lnTo>
                    <a:lnTo>
                      <a:pt x="5233" y="1405"/>
                    </a:lnTo>
                    <a:lnTo>
                      <a:pt x="5235" y="1405"/>
                    </a:lnTo>
                    <a:lnTo>
                      <a:pt x="5235" y="1408"/>
                    </a:lnTo>
                    <a:lnTo>
                      <a:pt x="5236" y="1408"/>
                    </a:lnTo>
                    <a:lnTo>
                      <a:pt x="5236" y="1413"/>
                    </a:lnTo>
                    <a:lnTo>
                      <a:pt x="5238" y="1413"/>
                    </a:lnTo>
                    <a:lnTo>
                      <a:pt x="5238" y="1418"/>
                    </a:lnTo>
                    <a:lnTo>
                      <a:pt x="5240" y="1418"/>
                    </a:lnTo>
                    <a:lnTo>
                      <a:pt x="5240" y="1422"/>
                    </a:lnTo>
                    <a:lnTo>
                      <a:pt x="5241" y="1422"/>
                    </a:lnTo>
                    <a:lnTo>
                      <a:pt x="5241" y="1427"/>
                    </a:lnTo>
                    <a:lnTo>
                      <a:pt x="5243" y="1427"/>
                    </a:lnTo>
                    <a:lnTo>
                      <a:pt x="5243" y="1430"/>
                    </a:lnTo>
                    <a:lnTo>
                      <a:pt x="5245" y="1430"/>
                    </a:lnTo>
                    <a:lnTo>
                      <a:pt x="5245" y="1435"/>
                    </a:lnTo>
                    <a:lnTo>
                      <a:pt x="5246" y="1435"/>
                    </a:lnTo>
                    <a:lnTo>
                      <a:pt x="5246" y="1440"/>
                    </a:lnTo>
                    <a:lnTo>
                      <a:pt x="5248" y="1440"/>
                    </a:lnTo>
                    <a:lnTo>
                      <a:pt x="5248" y="1445"/>
                    </a:lnTo>
                    <a:lnTo>
                      <a:pt x="5250" y="1445"/>
                    </a:lnTo>
                    <a:lnTo>
                      <a:pt x="5250" y="1450"/>
                    </a:lnTo>
                    <a:lnTo>
                      <a:pt x="5251" y="1450"/>
                    </a:lnTo>
                    <a:lnTo>
                      <a:pt x="5251" y="1455"/>
                    </a:lnTo>
                    <a:lnTo>
                      <a:pt x="5253" y="1455"/>
                    </a:lnTo>
                    <a:lnTo>
                      <a:pt x="5253" y="1460"/>
                    </a:lnTo>
                    <a:lnTo>
                      <a:pt x="5255" y="1460"/>
                    </a:lnTo>
                    <a:lnTo>
                      <a:pt x="5255" y="1467"/>
                    </a:lnTo>
                    <a:lnTo>
                      <a:pt x="5256" y="1467"/>
                    </a:lnTo>
                    <a:lnTo>
                      <a:pt x="5256" y="1472"/>
                    </a:lnTo>
                    <a:lnTo>
                      <a:pt x="5258" y="1472"/>
                    </a:lnTo>
                    <a:lnTo>
                      <a:pt x="5258" y="1477"/>
                    </a:lnTo>
                    <a:lnTo>
                      <a:pt x="5260" y="1477"/>
                    </a:lnTo>
                    <a:lnTo>
                      <a:pt x="5260" y="1482"/>
                    </a:lnTo>
                    <a:lnTo>
                      <a:pt x="5261" y="1482"/>
                    </a:lnTo>
                    <a:lnTo>
                      <a:pt x="5261" y="1487"/>
                    </a:lnTo>
                    <a:lnTo>
                      <a:pt x="5263" y="1487"/>
                    </a:lnTo>
                    <a:lnTo>
                      <a:pt x="5263" y="1492"/>
                    </a:lnTo>
                    <a:lnTo>
                      <a:pt x="5265" y="1492"/>
                    </a:lnTo>
                    <a:lnTo>
                      <a:pt x="5265" y="1498"/>
                    </a:lnTo>
                    <a:lnTo>
                      <a:pt x="5266" y="1498"/>
                    </a:lnTo>
                    <a:lnTo>
                      <a:pt x="5266" y="1503"/>
                    </a:lnTo>
                    <a:lnTo>
                      <a:pt x="5268" y="1503"/>
                    </a:lnTo>
                    <a:lnTo>
                      <a:pt x="5268" y="1508"/>
                    </a:lnTo>
                    <a:lnTo>
                      <a:pt x="5270" y="1508"/>
                    </a:lnTo>
                    <a:lnTo>
                      <a:pt x="5270" y="1513"/>
                    </a:lnTo>
                    <a:lnTo>
                      <a:pt x="5271" y="1513"/>
                    </a:lnTo>
                    <a:lnTo>
                      <a:pt x="5271" y="1518"/>
                    </a:lnTo>
                    <a:lnTo>
                      <a:pt x="5273" y="1518"/>
                    </a:lnTo>
                    <a:lnTo>
                      <a:pt x="5273" y="1525"/>
                    </a:lnTo>
                    <a:lnTo>
                      <a:pt x="5275" y="1525"/>
                    </a:lnTo>
                    <a:lnTo>
                      <a:pt x="5275" y="1530"/>
                    </a:lnTo>
                    <a:lnTo>
                      <a:pt x="5276" y="1530"/>
                    </a:lnTo>
                    <a:lnTo>
                      <a:pt x="5276" y="1535"/>
                    </a:lnTo>
                    <a:lnTo>
                      <a:pt x="5278" y="1535"/>
                    </a:lnTo>
                    <a:lnTo>
                      <a:pt x="5278" y="1540"/>
                    </a:lnTo>
                    <a:lnTo>
                      <a:pt x="5280" y="1540"/>
                    </a:lnTo>
                    <a:lnTo>
                      <a:pt x="5280" y="1545"/>
                    </a:lnTo>
                    <a:lnTo>
                      <a:pt x="5281" y="1545"/>
                    </a:lnTo>
                    <a:lnTo>
                      <a:pt x="5281" y="1550"/>
                    </a:lnTo>
                    <a:lnTo>
                      <a:pt x="5283" y="1550"/>
                    </a:lnTo>
                    <a:lnTo>
                      <a:pt x="5283" y="1557"/>
                    </a:lnTo>
                    <a:lnTo>
                      <a:pt x="5285" y="1557"/>
                    </a:lnTo>
                    <a:lnTo>
                      <a:pt x="5285" y="1562"/>
                    </a:lnTo>
                    <a:lnTo>
                      <a:pt x="5286" y="1562"/>
                    </a:lnTo>
                    <a:lnTo>
                      <a:pt x="5286" y="1568"/>
                    </a:lnTo>
                    <a:lnTo>
                      <a:pt x="5288" y="1568"/>
                    </a:lnTo>
                    <a:lnTo>
                      <a:pt x="5288" y="1575"/>
                    </a:lnTo>
                    <a:lnTo>
                      <a:pt x="5290" y="1575"/>
                    </a:lnTo>
                    <a:lnTo>
                      <a:pt x="5290" y="1582"/>
                    </a:lnTo>
                    <a:lnTo>
                      <a:pt x="5291" y="1582"/>
                    </a:lnTo>
                    <a:lnTo>
                      <a:pt x="5291" y="1588"/>
                    </a:lnTo>
                    <a:lnTo>
                      <a:pt x="5293" y="1588"/>
                    </a:lnTo>
                    <a:lnTo>
                      <a:pt x="5293" y="1595"/>
                    </a:lnTo>
                    <a:lnTo>
                      <a:pt x="5295" y="1595"/>
                    </a:lnTo>
                    <a:lnTo>
                      <a:pt x="5295" y="1602"/>
                    </a:lnTo>
                    <a:lnTo>
                      <a:pt x="5296" y="1602"/>
                    </a:lnTo>
                    <a:lnTo>
                      <a:pt x="5296" y="1608"/>
                    </a:lnTo>
                    <a:lnTo>
                      <a:pt x="5298" y="1608"/>
                    </a:lnTo>
                    <a:lnTo>
                      <a:pt x="5298" y="1615"/>
                    </a:lnTo>
                    <a:lnTo>
                      <a:pt x="5300" y="1615"/>
                    </a:lnTo>
                    <a:lnTo>
                      <a:pt x="5300" y="1622"/>
                    </a:lnTo>
                    <a:lnTo>
                      <a:pt x="5301" y="1622"/>
                    </a:lnTo>
                    <a:lnTo>
                      <a:pt x="5301" y="1628"/>
                    </a:lnTo>
                    <a:lnTo>
                      <a:pt x="5303" y="1628"/>
                    </a:lnTo>
                    <a:lnTo>
                      <a:pt x="5303" y="1635"/>
                    </a:lnTo>
                    <a:lnTo>
                      <a:pt x="5305" y="1635"/>
                    </a:lnTo>
                    <a:lnTo>
                      <a:pt x="5305" y="1642"/>
                    </a:lnTo>
                    <a:lnTo>
                      <a:pt x="5306" y="1642"/>
                    </a:lnTo>
                    <a:lnTo>
                      <a:pt x="5306" y="1648"/>
                    </a:lnTo>
                    <a:lnTo>
                      <a:pt x="5308" y="1648"/>
                    </a:lnTo>
                    <a:lnTo>
                      <a:pt x="5308" y="1655"/>
                    </a:lnTo>
                    <a:lnTo>
                      <a:pt x="5310" y="1655"/>
                    </a:lnTo>
                    <a:lnTo>
                      <a:pt x="5310" y="1662"/>
                    </a:lnTo>
                    <a:lnTo>
                      <a:pt x="5311" y="1662"/>
                    </a:lnTo>
                    <a:lnTo>
                      <a:pt x="5311" y="1668"/>
                    </a:lnTo>
                    <a:lnTo>
                      <a:pt x="5313" y="1668"/>
                    </a:lnTo>
                    <a:lnTo>
                      <a:pt x="5313" y="1675"/>
                    </a:lnTo>
                    <a:lnTo>
                      <a:pt x="5315" y="1675"/>
                    </a:lnTo>
                    <a:lnTo>
                      <a:pt x="5315" y="1683"/>
                    </a:lnTo>
                    <a:lnTo>
                      <a:pt x="5316" y="1683"/>
                    </a:lnTo>
                    <a:lnTo>
                      <a:pt x="5316" y="1692"/>
                    </a:lnTo>
                    <a:lnTo>
                      <a:pt x="5318" y="1692"/>
                    </a:lnTo>
                    <a:lnTo>
                      <a:pt x="5318" y="1700"/>
                    </a:lnTo>
                    <a:lnTo>
                      <a:pt x="5320" y="1700"/>
                    </a:lnTo>
                    <a:lnTo>
                      <a:pt x="5320" y="1708"/>
                    </a:lnTo>
                    <a:lnTo>
                      <a:pt x="5321" y="1708"/>
                    </a:lnTo>
                    <a:lnTo>
                      <a:pt x="5321" y="1718"/>
                    </a:lnTo>
                    <a:lnTo>
                      <a:pt x="5323" y="1718"/>
                    </a:lnTo>
                    <a:lnTo>
                      <a:pt x="5323" y="1727"/>
                    </a:lnTo>
                    <a:lnTo>
                      <a:pt x="5325" y="1727"/>
                    </a:lnTo>
                    <a:lnTo>
                      <a:pt x="5325" y="1735"/>
                    </a:lnTo>
                    <a:lnTo>
                      <a:pt x="5326" y="1735"/>
                    </a:lnTo>
                    <a:lnTo>
                      <a:pt x="5326" y="1743"/>
                    </a:lnTo>
                    <a:lnTo>
                      <a:pt x="5328" y="1743"/>
                    </a:lnTo>
                    <a:lnTo>
                      <a:pt x="5328" y="1753"/>
                    </a:lnTo>
                    <a:lnTo>
                      <a:pt x="5330" y="1753"/>
                    </a:lnTo>
                    <a:lnTo>
                      <a:pt x="5330" y="1762"/>
                    </a:lnTo>
                    <a:lnTo>
                      <a:pt x="5331" y="1762"/>
                    </a:lnTo>
                    <a:lnTo>
                      <a:pt x="5331" y="1770"/>
                    </a:lnTo>
                    <a:lnTo>
                      <a:pt x="5333" y="1770"/>
                    </a:lnTo>
                    <a:lnTo>
                      <a:pt x="5333" y="1780"/>
                    </a:lnTo>
                    <a:lnTo>
                      <a:pt x="5335" y="1780"/>
                    </a:lnTo>
                    <a:lnTo>
                      <a:pt x="5335" y="1788"/>
                    </a:lnTo>
                    <a:lnTo>
                      <a:pt x="5336" y="1788"/>
                    </a:lnTo>
                    <a:lnTo>
                      <a:pt x="5336" y="1797"/>
                    </a:lnTo>
                    <a:lnTo>
                      <a:pt x="5338" y="1797"/>
                    </a:lnTo>
                    <a:lnTo>
                      <a:pt x="5338" y="1807"/>
                    </a:lnTo>
                    <a:lnTo>
                      <a:pt x="5340" y="1807"/>
                    </a:lnTo>
                    <a:lnTo>
                      <a:pt x="5340" y="1818"/>
                    </a:lnTo>
                    <a:lnTo>
                      <a:pt x="5341" y="1818"/>
                    </a:lnTo>
                    <a:lnTo>
                      <a:pt x="5341" y="1830"/>
                    </a:lnTo>
                    <a:lnTo>
                      <a:pt x="5343" y="1830"/>
                    </a:lnTo>
                    <a:lnTo>
                      <a:pt x="5343" y="1843"/>
                    </a:lnTo>
                    <a:lnTo>
                      <a:pt x="5345" y="1843"/>
                    </a:lnTo>
                    <a:lnTo>
                      <a:pt x="5345" y="1855"/>
                    </a:lnTo>
                    <a:lnTo>
                      <a:pt x="5346" y="1855"/>
                    </a:lnTo>
                    <a:lnTo>
                      <a:pt x="5346" y="1867"/>
                    </a:lnTo>
                    <a:lnTo>
                      <a:pt x="5348" y="1867"/>
                    </a:lnTo>
                    <a:lnTo>
                      <a:pt x="5348" y="1880"/>
                    </a:lnTo>
                    <a:lnTo>
                      <a:pt x="5350" y="1880"/>
                    </a:lnTo>
                    <a:lnTo>
                      <a:pt x="5350" y="1893"/>
                    </a:lnTo>
                    <a:lnTo>
                      <a:pt x="5351" y="1893"/>
                    </a:lnTo>
                    <a:lnTo>
                      <a:pt x="5351" y="1907"/>
                    </a:lnTo>
                    <a:lnTo>
                      <a:pt x="5353" y="1907"/>
                    </a:lnTo>
                    <a:lnTo>
                      <a:pt x="5353" y="1922"/>
                    </a:lnTo>
                    <a:lnTo>
                      <a:pt x="5355" y="1922"/>
                    </a:lnTo>
                    <a:lnTo>
                      <a:pt x="5355" y="1933"/>
                    </a:lnTo>
                    <a:lnTo>
                      <a:pt x="5341" y="1933"/>
                    </a:lnTo>
                    <a:lnTo>
                      <a:pt x="5341" y="1935"/>
                    </a:lnTo>
                    <a:lnTo>
                      <a:pt x="5326" y="1935"/>
                    </a:lnTo>
                    <a:lnTo>
                      <a:pt x="5326" y="1937"/>
                    </a:lnTo>
                    <a:lnTo>
                      <a:pt x="5315" y="1937"/>
                    </a:lnTo>
                    <a:lnTo>
                      <a:pt x="5315" y="1938"/>
                    </a:lnTo>
                    <a:lnTo>
                      <a:pt x="5301" y="1938"/>
                    </a:lnTo>
                    <a:lnTo>
                      <a:pt x="5301" y="1940"/>
                    </a:lnTo>
                    <a:lnTo>
                      <a:pt x="5288" y="1940"/>
                    </a:lnTo>
                    <a:lnTo>
                      <a:pt x="5288" y="1942"/>
                    </a:lnTo>
                    <a:lnTo>
                      <a:pt x="5275" y="1942"/>
                    </a:lnTo>
                    <a:lnTo>
                      <a:pt x="5275" y="1943"/>
                    </a:lnTo>
                    <a:lnTo>
                      <a:pt x="5263" y="1943"/>
                    </a:lnTo>
                    <a:lnTo>
                      <a:pt x="5263" y="1945"/>
                    </a:lnTo>
                    <a:lnTo>
                      <a:pt x="5253" y="1945"/>
                    </a:lnTo>
                    <a:lnTo>
                      <a:pt x="5253" y="1947"/>
                    </a:lnTo>
                    <a:lnTo>
                      <a:pt x="5241" y="1947"/>
                    </a:lnTo>
                    <a:lnTo>
                      <a:pt x="5241" y="1948"/>
                    </a:lnTo>
                    <a:lnTo>
                      <a:pt x="5230" y="1948"/>
                    </a:lnTo>
                    <a:lnTo>
                      <a:pt x="5230" y="1950"/>
                    </a:lnTo>
                    <a:lnTo>
                      <a:pt x="5220" y="1950"/>
                    </a:lnTo>
                    <a:lnTo>
                      <a:pt x="5220" y="1952"/>
                    </a:lnTo>
                    <a:lnTo>
                      <a:pt x="5208" y="1952"/>
                    </a:lnTo>
                    <a:lnTo>
                      <a:pt x="5208" y="1953"/>
                    </a:lnTo>
                    <a:lnTo>
                      <a:pt x="5196" y="1953"/>
                    </a:lnTo>
                    <a:lnTo>
                      <a:pt x="5196" y="1955"/>
                    </a:lnTo>
                    <a:lnTo>
                      <a:pt x="5186" y="1955"/>
                    </a:lnTo>
                    <a:lnTo>
                      <a:pt x="5186" y="1957"/>
                    </a:lnTo>
                    <a:lnTo>
                      <a:pt x="5178" y="1957"/>
                    </a:lnTo>
                    <a:lnTo>
                      <a:pt x="5178" y="1958"/>
                    </a:lnTo>
                    <a:lnTo>
                      <a:pt x="5168" y="1958"/>
                    </a:lnTo>
                    <a:lnTo>
                      <a:pt x="5168" y="1960"/>
                    </a:lnTo>
                    <a:lnTo>
                      <a:pt x="5158" y="1960"/>
                    </a:lnTo>
                    <a:lnTo>
                      <a:pt x="5158" y="1962"/>
                    </a:lnTo>
                    <a:lnTo>
                      <a:pt x="5150" y="1962"/>
                    </a:lnTo>
                    <a:lnTo>
                      <a:pt x="5150" y="1963"/>
                    </a:lnTo>
                    <a:lnTo>
                      <a:pt x="5140" y="1963"/>
                    </a:lnTo>
                    <a:lnTo>
                      <a:pt x="5140" y="1965"/>
                    </a:lnTo>
                    <a:lnTo>
                      <a:pt x="5130" y="1965"/>
                    </a:lnTo>
                    <a:lnTo>
                      <a:pt x="5130" y="1967"/>
                    </a:lnTo>
                    <a:lnTo>
                      <a:pt x="5121" y="1967"/>
                    </a:lnTo>
                    <a:lnTo>
                      <a:pt x="5121" y="1968"/>
                    </a:lnTo>
                    <a:lnTo>
                      <a:pt x="5111" y="1968"/>
                    </a:lnTo>
                    <a:lnTo>
                      <a:pt x="5111" y="1970"/>
                    </a:lnTo>
                    <a:lnTo>
                      <a:pt x="5103" y="1970"/>
                    </a:lnTo>
                    <a:lnTo>
                      <a:pt x="5103" y="1972"/>
                    </a:lnTo>
                    <a:lnTo>
                      <a:pt x="5095" y="1972"/>
                    </a:lnTo>
                    <a:lnTo>
                      <a:pt x="5095" y="1973"/>
                    </a:lnTo>
                    <a:lnTo>
                      <a:pt x="5086" y="1973"/>
                    </a:lnTo>
                    <a:lnTo>
                      <a:pt x="5086" y="1975"/>
                    </a:lnTo>
                    <a:lnTo>
                      <a:pt x="5078" y="1975"/>
                    </a:lnTo>
                    <a:lnTo>
                      <a:pt x="5078" y="1977"/>
                    </a:lnTo>
                    <a:lnTo>
                      <a:pt x="5070" y="1977"/>
                    </a:lnTo>
                    <a:lnTo>
                      <a:pt x="5070" y="1978"/>
                    </a:lnTo>
                    <a:lnTo>
                      <a:pt x="5061" y="1978"/>
                    </a:lnTo>
                    <a:lnTo>
                      <a:pt x="5061" y="1980"/>
                    </a:lnTo>
                    <a:lnTo>
                      <a:pt x="5053" y="1980"/>
                    </a:lnTo>
                    <a:lnTo>
                      <a:pt x="5053" y="1982"/>
                    </a:lnTo>
                    <a:lnTo>
                      <a:pt x="5046" y="1982"/>
                    </a:lnTo>
                    <a:lnTo>
                      <a:pt x="5046" y="1983"/>
                    </a:lnTo>
                    <a:lnTo>
                      <a:pt x="5038" y="1983"/>
                    </a:lnTo>
                    <a:lnTo>
                      <a:pt x="5038" y="1985"/>
                    </a:lnTo>
                    <a:lnTo>
                      <a:pt x="5030" y="1985"/>
                    </a:lnTo>
                    <a:lnTo>
                      <a:pt x="5030" y="1987"/>
                    </a:lnTo>
                    <a:lnTo>
                      <a:pt x="5021" y="1987"/>
                    </a:lnTo>
                    <a:lnTo>
                      <a:pt x="5021" y="1988"/>
                    </a:lnTo>
                    <a:lnTo>
                      <a:pt x="5015" y="1988"/>
                    </a:lnTo>
                    <a:lnTo>
                      <a:pt x="5015" y="1990"/>
                    </a:lnTo>
                    <a:lnTo>
                      <a:pt x="5008" y="1990"/>
                    </a:lnTo>
                    <a:lnTo>
                      <a:pt x="5008" y="1992"/>
                    </a:lnTo>
                    <a:lnTo>
                      <a:pt x="5000" y="1992"/>
                    </a:lnTo>
                    <a:lnTo>
                      <a:pt x="5000" y="1993"/>
                    </a:lnTo>
                    <a:lnTo>
                      <a:pt x="4993" y="1993"/>
                    </a:lnTo>
                    <a:lnTo>
                      <a:pt x="4993" y="1995"/>
                    </a:lnTo>
                    <a:lnTo>
                      <a:pt x="4986" y="1995"/>
                    </a:lnTo>
                    <a:lnTo>
                      <a:pt x="4986" y="1997"/>
                    </a:lnTo>
                    <a:lnTo>
                      <a:pt x="4978" y="1997"/>
                    </a:lnTo>
                    <a:lnTo>
                      <a:pt x="4978" y="1998"/>
                    </a:lnTo>
                    <a:lnTo>
                      <a:pt x="4971" y="1998"/>
                    </a:lnTo>
                    <a:lnTo>
                      <a:pt x="4971" y="2000"/>
                    </a:lnTo>
                    <a:lnTo>
                      <a:pt x="4965" y="2000"/>
                    </a:lnTo>
                    <a:lnTo>
                      <a:pt x="4965" y="2002"/>
                    </a:lnTo>
                    <a:lnTo>
                      <a:pt x="4956" y="2002"/>
                    </a:lnTo>
                    <a:lnTo>
                      <a:pt x="4956" y="2003"/>
                    </a:lnTo>
                    <a:lnTo>
                      <a:pt x="4950" y="2003"/>
                    </a:lnTo>
                    <a:lnTo>
                      <a:pt x="4950" y="2005"/>
                    </a:lnTo>
                    <a:lnTo>
                      <a:pt x="4943" y="2005"/>
                    </a:lnTo>
                    <a:lnTo>
                      <a:pt x="4943" y="2007"/>
                    </a:lnTo>
                    <a:lnTo>
                      <a:pt x="4936" y="2007"/>
                    </a:lnTo>
                    <a:lnTo>
                      <a:pt x="4936" y="2008"/>
                    </a:lnTo>
                    <a:lnTo>
                      <a:pt x="4930" y="2008"/>
                    </a:lnTo>
                    <a:lnTo>
                      <a:pt x="4930" y="2010"/>
                    </a:lnTo>
                    <a:lnTo>
                      <a:pt x="4923" y="2010"/>
                    </a:lnTo>
                    <a:lnTo>
                      <a:pt x="4923" y="2012"/>
                    </a:lnTo>
                    <a:lnTo>
                      <a:pt x="4916" y="2012"/>
                    </a:lnTo>
                    <a:lnTo>
                      <a:pt x="4916" y="2013"/>
                    </a:lnTo>
                    <a:lnTo>
                      <a:pt x="4910" y="2013"/>
                    </a:lnTo>
                    <a:lnTo>
                      <a:pt x="4910" y="2015"/>
                    </a:lnTo>
                    <a:lnTo>
                      <a:pt x="4903" y="2015"/>
                    </a:lnTo>
                    <a:lnTo>
                      <a:pt x="4903" y="2017"/>
                    </a:lnTo>
                    <a:lnTo>
                      <a:pt x="4896" y="2017"/>
                    </a:lnTo>
                    <a:lnTo>
                      <a:pt x="4896" y="2018"/>
                    </a:lnTo>
                    <a:lnTo>
                      <a:pt x="4891" y="2018"/>
                    </a:lnTo>
                    <a:lnTo>
                      <a:pt x="4891" y="2020"/>
                    </a:lnTo>
                    <a:lnTo>
                      <a:pt x="4885" y="2020"/>
                    </a:lnTo>
                    <a:lnTo>
                      <a:pt x="4885" y="2022"/>
                    </a:lnTo>
                    <a:lnTo>
                      <a:pt x="4878" y="2022"/>
                    </a:lnTo>
                    <a:lnTo>
                      <a:pt x="4878" y="2023"/>
                    </a:lnTo>
                    <a:lnTo>
                      <a:pt x="4871" y="2023"/>
                    </a:lnTo>
                    <a:lnTo>
                      <a:pt x="4871" y="2025"/>
                    </a:lnTo>
                    <a:lnTo>
                      <a:pt x="4865" y="2025"/>
                    </a:lnTo>
                    <a:lnTo>
                      <a:pt x="4865" y="2027"/>
                    </a:lnTo>
                    <a:lnTo>
                      <a:pt x="4860" y="2027"/>
                    </a:lnTo>
                    <a:lnTo>
                      <a:pt x="4860" y="2028"/>
                    </a:lnTo>
                    <a:lnTo>
                      <a:pt x="4853" y="2028"/>
                    </a:lnTo>
                    <a:lnTo>
                      <a:pt x="4853" y="2030"/>
                    </a:lnTo>
                    <a:lnTo>
                      <a:pt x="4846" y="2030"/>
                    </a:lnTo>
                    <a:lnTo>
                      <a:pt x="4846" y="2032"/>
                    </a:lnTo>
                    <a:lnTo>
                      <a:pt x="4841" y="2032"/>
                    </a:lnTo>
                    <a:lnTo>
                      <a:pt x="4841" y="2033"/>
                    </a:lnTo>
                    <a:lnTo>
                      <a:pt x="4835" y="2033"/>
                    </a:lnTo>
                    <a:lnTo>
                      <a:pt x="4835" y="2035"/>
                    </a:lnTo>
                    <a:lnTo>
                      <a:pt x="4830" y="2035"/>
                    </a:lnTo>
                    <a:lnTo>
                      <a:pt x="4830" y="2037"/>
                    </a:lnTo>
                    <a:lnTo>
                      <a:pt x="4823" y="2037"/>
                    </a:lnTo>
                    <a:lnTo>
                      <a:pt x="4823" y="2038"/>
                    </a:lnTo>
                    <a:lnTo>
                      <a:pt x="4818" y="2038"/>
                    </a:lnTo>
                    <a:lnTo>
                      <a:pt x="4818" y="2040"/>
                    </a:lnTo>
                    <a:lnTo>
                      <a:pt x="4811" y="2040"/>
                    </a:lnTo>
                    <a:lnTo>
                      <a:pt x="4811" y="2042"/>
                    </a:lnTo>
                    <a:lnTo>
                      <a:pt x="4806" y="2042"/>
                    </a:lnTo>
                    <a:lnTo>
                      <a:pt x="4806" y="2043"/>
                    </a:lnTo>
                    <a:lnTo>
                      <a:pt x="4800" y="2043"/>
                    </a:lnTo>
                    <a:lnTo>
                      <a:pt x="4800" y="2045"/>
                    </a:lnTo>
                    <a:lnTo>
                      <a:pt x="4793" y="2045"/>
                    </a:lnTo>
                    <a:lnTo>
                      <a:pt x="4793" y="2047"/>
                    </a:lnTo>
                    <a:lnTo>
                      <a:pt x="4788" y="2047"/>
                    </a:lnTo>
                    <a:lnTo>
                      <a:pt x="4788" y="2048"/>
                    </a:lnTo>
                    <a:lnTo>
                      <a:pt x="4783" y="2048"/>
                    </a:lnTo>
                    <a:lnTo>
                      <a:pt x="4783" y="2050"/>
                    </a:lnTo>
                    <a:lnTo>
                      <a:pt x="4776" y="2050"/>
                    </a:lnTo>
                    <a:lnTo>
                      <a:pt x="4776" y="2052"/>
                    </a:lnTo>
                    <a:lnTo>
                      <a:pt x="4771" y="2052"/>
                    </a:lnTo>
                    <a:lnTo>
                      <a:pt x="4771" y="2053"/>
                    </a:lnTo>
                    <a:lnTo>
                      <a:pt x="4766" y="2053"/>
                    </a:lnTo>
                    <a:lnTo>
                      <a:pt x="4766" y="2055"/>
                    </a:lnTo>
                    <a:lnTo>
                      <a:pt x="4761" y="2055"/>
                    </a:lnTo>
                    <a:lnTo>
                      <a:pt x="4761" y="2057"/>
                    </a:lnTo>
                    <a:lnTo>
                      <a:pt x="4755" y="2057"/>
                    </a:lnTo>
                    <a:lnTo>
                      <a:pt x="4755" y="2058"/>
                    </a:lnTo>
                    <a:lnTo>
                      <a:pt x="4750" y="2058"/>
                    </a:lnTo>
                    <a:lnTo>
                      <a:pt x="4750" y="2060"/>
                    </a:lnTo>
                    <a:lnTo>
                      <a:pt x="4745" y="2060"/>
                    </a:lnTo>
                    <a:lnTo>
                      <a:pt x="4745" y="2062"/>
                    </a:lnTo>
                    <a:lnTo>
                      <a:pt x="4740" y="2062"/>
                    </a:lnTo>
                    <a:lnTo>
                      <a:pt x="4740" y="2063"/>
                    </a:lnTo>
                    <a:lnTo>
                      <a:pt x="4733" y="2063"/>
                    </a:lnTo>
                    <a:lnTo>
                      <a:pt x="4733" y="2065"/>
                    </a:lnTo>
                    <a:lnTo>
                      <a:pt x="4728" y="2065"/>
                    </a:lnTo>
                    <a:lnTo>
                      <a:pt x="4728" y="2067"/>
                    </a:lnTo>
                    <a:lnTo>
                      <a:pt x="4723" y="2067"/>
                    </a:lnTo>
                    <a:lnTo>
                      <a:pt x="4723" y="2068"/>
                    </a:lnTo>
                    <a:lnTo>
                      <a:pt x="4716" y="2068"/>
                    </a:lnTo>
                    <a:lnTo>
                      <a:pt x="4716" y="2070"/>
                    </a:lnTo>
                    <a:lnTo>
                      <a:pt x="4711" y="2070"/>
                    </a:lnTo>
                    <a:lnTo>
                      <a:pt x="4711" y="2072"/>
                    </a:lnTo>
                    <a:lnTo>
                      <a:pt x="4706" y="2072"/>
                    </a:lnTo>
                    <a:lnTo>
                      <a:pt x="4706" y="2073"/>
                    </a:lnTo>
                    <a:lnTo>
                      <a:pt x="4701" y="2073"/>
                    </a:lnTo>
                    <a:lnTo>
                      <a:pt x="4701" y="2075"/>
                    </a:lnTo>
                    <a:lnTo>
                      <a:pt x="4696" y="2075"/>
                    </a:lnTo>
                    <a:lnTo>
                      <a:pt x="4696" y="2077"/>
                    </a:lnTo>
                    <a:lnTo>
                      <a:pt x="4691" y="2077"/>
                    </a:lnTo>
                    <a:lnTo>
                      <a:pt x="4691" y="2078"/>
                    </a:lnTo>
                    <a:lnTo>
                      <a:pt x="4686" y="2078"/>
                    </a:lnTo>
                    <a:lnTo>
                      <a:pt x="4686" y="2080"/>
                    </a:lnTo>
                    <a:lnTo>
                      <a:pt x="4681" y="2080"/>
                    </a:lnTo>
                    <a:lnTo>
                      <a:pt x="4681" y="2082"/>
                    </a:lnTo>
                    <a:lnTo>
                      <a:pt x="4676" y="2082"/>
                    </a:lnTo>
                    <a:lnTo>
                      <a:pt x="4676" y="2083"/>
                    </a:lnTo>
                    <a:lnTo>
                      <a:pt x="4671" y="2083"/>
                    </a:lnTo>
                    <a:lnTo>
                      <a:pt x="4671" y="2085"/>
                    </a:lnTo>
                    <a:lnTo>
                      <a:pt x="4666" y="2085"/>
                    </a:lnTo>
                    <a:lnTo>
                      <a:pt x="4666" y="2087"/>
                    </a:lnTo>
                    <a:lnTo>
                      <a:pt x="4661" y="2087"/>
                    </a:lnTo>
                    <a:lnTo>
                      <a:pt x="4661" y="2088"/>
                    </a:lnTo>
                    <a:lnTo>
                      <a:pt x="4656" y="2088"/>
                    </a:lnTo>
                    <a:lnTo>
                      <a:pt x="4656" y="2090"/>
                    </a:lnTo>
                    <a:lnTo>
                      <a:pt x="4651" y="2090"/>
                    </a:lnTo>
                    <a:lnTo>
                      <a:pt x="4651" y="2092"/>
                    </a:lnTo>
                    <a:lnTo>
                      <a:pt x="4646" y="2092"/>
                    </a:lnTo>
                    <a:lnTo>
                      <a:pt x="4646" y="2093"/>
                    </a:lnTo>
                    <a:lnTo>
                      <a:pt x="4641" y="2093"/>
                    </a:lnTo>
                    <a:lnTo>
                      <a:pt x="4641" y="2095"/>
                    </a:lnTo>
                    <a:lnTo>
                      <a:pt x="4636" y="2095"/>
                    </a:lnTo>
                    <a:lnTo>
                      <a:pt x="4636" y="2097"/>
                    </a:lnTo>
                    <a:lnTo>
                      <a:pt x="4631" y="2097"/>
                    </a:lnTo>
                    <a:lnTo>
                      <a:pt x="4631" y="2098"/>
                    </a:lnTo>
                    <a:lnTo>
                      <a:pt x="4626" y="2098"/>
                    </a:lnTo>
                    <a:lnTo>
                      <a:pt x="4626" y="2100"/>
                    </a:lnTo>
                    <a:lnTo>
                      <a:pt x="4621" y="2100"/>
                    </a:lnTo>
                    <a:lnTo>
                      <a:pt x="4621" y="2102"/>
                    </a:lnTo>
                    <a:lnTo>
                      <a:pt x="4616" y="2102"/>
                    </a:lnTo>
                    <a:lnTo>
                      <a:pt x="4616" y="2103"/>
                    </a:lnTo>
                    <a:lnTo>
                      <a:pt x="4611" y="2103"/>
                    </a:lnTo>
                    <a:lnTo>
                      <a:pt x="4611" y="2105"/>
                    </a:lnTo>
                    <a:lnTo>
                      <a:pt x="4608" y="2105"/>
                    </a:lnTo>
                    <a:lnTo>
                      <a:pt x="4608" y="2107"/>
                    </a:lnTo>
                    <a:lnTo>
                      <a:pt x="4603" y="2107"/>
                    </a:lnTo>
                    <a:lnTo>
                      <a:pt x="4603" y="2108"/>
                    </a:lnTo>
                    <a:lnTo>
                      <a:pt x="4598" y="2108"/>
                    </a:lnTo>
                    <a:lnTo>
                      <a:pt x="4598" y="2110"/>
                    </a:lnTo>
                    <a:lnTo>
                      <a:pt x="4593" y="2110"/>
                    </a:lnTo>
                    <a:lnTo>
                      <a:pt x="4593" y="2112"/>
                    </a:lnTo>
                    <a:lnTo>
                      <a:pt x="4588" y="2112"/>
                    </a:lnTo>
                    <a:lnTo>
                      <a:pt x="4588" y="2113"/>
                    </a:lnTo>
                    <a:lnTo>
                      <a:pt x="4585" y="2113"/>
                    </a:lnTo>
                    <a:lnTo>
                      <a:pt x="4585" y="2115"/>
                    </a:lnTo>
                    <a:lnTo>
                      <a:pt x="4580" y="2115"/>
                    </a:lnTo>
                    <a:lnTo>
                      <a:pt x="4580" y="2117"/>
                    </a:lnTo>
                    <a:lnTo>
                      <a:pt x="4575" y="2117"/>
                    </a:lnTo>
                    <a:lnTo>
                      <a:pt x="4575" y="2118"/>
                    </a:lnTo>
                    <a:lnTo>
                      <a:pt x="4570" y="2118"/>
                    </a:lnTo>
                    <a:lnTo>
                      <a:pt x="4570" y="2120"/>
                    </a:lnTo>
                    <a:lnTo>
                      <a:pt x="4565" y="2120"/>
                    </a:lnTo>
                    <a:lnTo>
                      <a:pt x="4565" y="2122"/>
                    </a:lnTo>
                    <a:lnTo>
                      <a:pt x="4560" y="2122"/>
                    </a:lnTo>
                    <a:lnTo>
                      <a:pt x="4560" y="2123"/>
                    </a:lnTo>
                    <a:lnTo>
                      <a:pt x="4556" y="2123"/>
                    </a:lnTo>
                    <a:lnTo>
                      <a:pt x="4556" y="2125"/>
                    </a:lnTo>
                    <a:lnTo>
                      <a:pt x="4551" y="2125"/>
                    </a:lnTo>
                    <a:lnTo>
                      <a:pt x="4551" y="2127"/>
                    </a:lnTo>
                    <a:lnTo>
                      <a:pt x="4546" y="2127"/>
                    </a:lnTo>
                    <a:lnTo>
                      <a:pt x="4546" y="2128"/>
                    </a:lnTo>
                    <a:lnTo>
                      <a:pt x="4543" y="2128"/>
                    </a:lnTo>
                    <a:lnTo>
                      <a:pt x="4543" y="2130"/>
                    </a:lnTo>
                    <a:lnTo>
                      <a:pt x="4538" y="2130"/>
                    </a:lnTo>
                    <a:lnTo>
                      <a:pt x="4538" y="2132"/>
                    </a:lnTo>
                    <a:lnTo>
                      <a:pt x="4533" y="2132"/>
                    </a:lnTo>
                    <a:lnTo>
                      <a:pt x="4533" y="2133"/>
                    </a:lnTo>
                    <a:lnTo>
                      <a:pt x="4530" y="2133"/>
                    </a:lnTo>
                    <a:lnTo>
                      <a:pt x="4530" y="2135"/>
                    </a:lnTo>
                    <a:lnTo>
                      <a:pt x="4525" y="2135"/>
                    </a:lnTo>
                    <a:lnTo>
                      <a:pt x="4525" y="2137"/>
                    </a:lnTo>
                    <a:lnTo>
                      <a:pt x="4520" y="2137"/>
                    </a:lnTo>
                    <a:lnTo>
                      <a:pt x="4520" y="2138"/>
                    </a:lnTo>
                    <a:lnTo>
                      <a:pt x="4516" y="2138"/>
                    </a:lnTo>
                    <a:lnTo>
                      <a:pt x="4516" y="2140"/>
                    </a:lnTo>
                    <a:lnTo>
                      <a:pt x="4511" y="2140"/>
                    </a:lnTo>
                    <a:lnTo>
                      <a:pt x="4511" y="2142"/>
                    </a:lnTo>
                    <a:lnTo>
                      <a:pt x="4508" y="2142"/>
                    </a:lnTo>
                    <a:lnTo>
                      <a:pt x="4508" y="2143"/>
                    </a:lnTo>
                    <a:lnTo>
                      <a:pt x="4503" y="2143"/>
                    </a:lnTo>
                    <a:lnTo>
                      <a:pt x="4503" y="2145"/>
                    </a:lnTo>
                    <a:lnTo>
                      <a:pt x="4498" y="2145"/>
                    </a:lnTo>
                    <a:lnTo>
                      <a:pt x="4498" y="2147"/>
                    </a:lnTo>
                    <a:lnTo>
                      <a:pt x="4495" y="2147"/>
                    </a:lnTo>
                    <a:lnTo>
                      <a:pt x="4495" y="2148"/>
                    </a:lnTo>
                    <a:lnTo>
                      <a:pt x="4490" y="2148"/>
                    </a:lnTo>
                    <a:lnTo>
                      <a:pt x="4490" y="2150"/>
                    </a:lnTo>
                    <a:lnTo>
                      <a:pt x="4485" y="2150"/>
                    </a:lnTo>
                    <a:lnTo>
                      <a:pt x="4485" y="2152"/>
                    </a:lnTo>
                    <a:lnTo>
                      <a:pt x="4481" y="2152"/>
                    </a:lnTo>
                    <a:lnTo>
                      <a:pt x="4481" y="2153"/>
                    </a:lnTo>
                    <a:lnTo>
                      <a:pt x="4476" y="2153"/>
                    </a:lnTo>
                    <a:lnTo>
                      <a:pt x="4476" y="2155"/>
                    </a:lnTo>
                    <a:lnTo>
                      <a:pt x="4473" y="2155"/>
                    </a:lnTo>
                    <a:lnTo>
                      <a:pt x="4473" y="2157"/>
                    </a:lnTo>
                    <a:lnTo>
                      <a:pt x="4468" y="2157"/>
                    </a:lnTo>
                    <a:lnTo>
                      <a:pt x="4468" y="2158"/>
                    </a:lnTo>
                    <a:lnTo>
                      <a:pt x="4465" y="2158"/>
                    </a:lnTo>
                    <a:lnTo>
                      <a:pt x="4465" y="2160"/>
                    </a:lnTo>
                    <a:lnTo>
                      <a:pt x="4460" y="2160"/>
                    </a:lnTo>
                    <a:lnTo>
                      <a:pt x="4460" y="2162"/>
                    </a:lnTo>
                    <a:lnTo>
                      <a:pt x="4456" y="2162"/>
                    </a:lnTo>
                    <a:lnTo>
                      <a:pt x="4456" y="2163"/>
                    </a:lnTo>
                    <a:lnTo>
                      <a:pt x="4451" y="2163"/>
                    </a:lnTo>
                    <a:lnTo>
                      <a:pt x="4451" y="2165"/>
                    </a:lnTo>
                    <a:lnTo>
                      <a:pt x="4448" y="2165"/>
                    </a:lnTo>
                    <a:lnTo>
                      <a:pt x="4448" y="2167"/>
                    </a:lnTo>
                    <a:lnTo>
                      <a:pt x="4443" y="2167"/>
                    </a:lnTo>
                    <a:lnTo>
                      <a:pt x="4443" y="2168"/>
                    </a:lnTo>
                    <a:lnTo>
                      <a:pt x="4440" y="2168"/>
                    </a:lnTo>
                    <a:lnTo>
                      <a:pt x="4440" y="2170"/>
                    </a:lnTo>
                    <a:lnTo>
                      <a:pt x="4435" y="2170"/>
                    </a:lnTo>
                    <a:lnTo>
                      <a:pt x="4435" y="2172"/>
                    </a:lnTo>
                    <a:lnTo>
                      <a:pt x="4431" y="2172"/>
                    </a:lnTo>
                    <a:lnTo>
                      <a:pt x="4431" y="2173"/>
                    </a:lnTo>
                    <a:lnTo>
                      <a:pt x="4426" y="2173"/>
                    </a:lnTo>
                    <a:lnTo>
                      <a:pt x="4426" y="2175"/>
                    </a:lnTo>
                    <a:lnTo>
                      <a:pt x="4423" y="2175"/>
                    </a:lnTo>
                    <a:lnTo>
                      <a:pt x="4423" y="2177"/>
                    </a:lnTo>
                    <a:lnTo>
                      <a:pt x="4418" y="2177"/>
                    </a:lnTo>
                    <a:lnTo>
                      <a:pt x="4418" y="2178"/>
                    </a:lnTo>
                    <a:lnTo>
                      <a:pt x="4415" y="2178"/>
                    </a:lnTo>
                    <a:lnTo>
                      <a:pt x="4415" y="2180"/>
                    </a:lnTo>
                    <a:lnTo>
                      <a:pt x="4410" y="2180"/>
                    </a:lnTo>
                    <a:lnTo>
                      <a:pt x="4410" y="2182"/>
                    </a:lnTo>
                    <a:lnTo>
                      <a:pt x="4406" y="2182"/>
                    </a:lnTo>
                    <a:lnTo>
                      <a:pt x="4406" y="2183"/>
                    </a:lnTo>
                    <a:lnTo>
                      <a:pt x="4401" y="2183"/>
                    </a:lnTo>
                    <a:lnTo>
                      <a:pt x="4401" y="2185"/>
                    </a:lnTo>
                    <a:lnTo>
                      <a:pt x="4398" y="2185"/>
                    </a:lnTo>
                    <a:lnTo>
                      <a:pt x="4398" y="2187"/>
                    </a:lnTo>
                    <a:lnTo>
                      <a:pt x="4395" y="2187"/>
                    </a:lnTo>
                    <a:lnTo>
                      <a:pt x="4395" y="2188"/>
                    </a:lnTo>
                    <a:lnTo>
                      <a:pt x="4390" y="2188"/>
                    </a:lnTo>
                    <a:lnTo>
                      <a:pt x="4390" y="2190"/>
                    </a:lnTo>
                    <a:lnTo>
                      <a:pt x="4386" y="2190"/>
                    </a:lnTo>
                    <a:lnTo>
                      <a:pt x="4386" y="2192"/>
                    </a:lnTo>
                    <a:lnTo>
                      <a:pt x="4383" y="2192"/>
                    </a:lnTo>
                    <a:lnTo>
                      <a:pt x="4383" y="2193"/>
                    </a:lnTo>
                    <a:lnTo>
                      <a:pt x="4378" y="2193"/>
                    </a:lnTo>
                    <a:lnTo>
                      <a:pt x="4378" y="2195"/>
                    </a:lnTo>
                    <a:lnTo>
                      <a:pt x="4375" y="2195"/>
                    </a:lnTo>
                    <a:lnTo>
                      <a:pt x="4375" y="2197"/>
                    </a:lnTo>
                    <a:lnTo>
                      <a:pt x="4370" y="2197"/>
                    </a:lnTo>
                    <a:lnTo>
                      <a:pt x="4370" y="2198"/>
                    </a:lnTo>
                    <a:lnTo>
                      <a:pt x="4366" y="2198"/>
                    </a:lnTo>
                    <a:lnTo>
                      <a:pt x="4366" y="2200"/>
                    </a:lnTo>
                    <a:lnTo>
                      <a:pt x="4363" y="2200"/>
                    </a:lnTo>
                    <a:lnTo>
                      <a:pt x="4363" y="2202"/>
                    </a:lnTo>
                    <a:lnTo>
                      <a:pt x="4358" y="2202"/>
                    </a:lnTo>
                    <a:lnTo>
                      <a:pt x="4358" y="2203"/>
                    </a:lnTo>
                    <a:lnTo>
                      <a:pt x="4355" y="2203"/>
                    </a:lnTo>
                    <a:lnTo>
                      <a:pt x="4355" y="2205"/>
                    </a:lnTo>
                    <a:lnTo>
                      <a:pt x="4351" y="2205"/>
                    </a:lnTo>
                    <a:lnTo>
                      <a:pt x="4351" y="2207"/>
                    </a:lnTo>
                    <a:lnTo>
                      <a:pt x="4346" y="2207"/>
                    </a:lnTo>
                    <a:lnTo>
                      <a:pt x="4346" y="2208"/>
                    </a:lnTo>
                    <a:lnTo>
                      <a:pt x="4343" y="2208"/>
                    </a:lnTo>
                    <a:lnTo>
                      <a:pt x="4343" y="2210"/>
                    </a:lnTo>
                    <a:lnTo>
                      <a:pt x="4340" y="2210"/>
                    </a:lnTo>
                    <a:lnTo>
                      <a:pt x="4340" y="2212"/>
                    </a:lnTo>
                    <a:lnTo>
                      <a:pt x="4335" y="2212"/>
                    </a:lnTo>
                    <a:lnTo>
                      <a:pt x="4335" y="2213"/>
                    </a:lnTo>
                    <a:lnTo>
                      <a:pt x="4331" y="2213"/>
                    </a:lnTo>
                    <a:lnTo>
                      <a:pt x="4331" y="2215"/>
                    </a:lnTo>
                    <a:lnTo>
                      <a:pt x="4328" y="2215"/>
                    </a:lnTo>
                    <a:lnTo>
                      <a:pt x="4328" y="2217"/>
                    </a:lnTo>
                    <a:lnTo>
                      <a:pt x="4323" y="2217"/>
                    </a:lnTo>
                    <a:lnTo>
                      <a:pt x="4323" y="2218"/>
                    </a:lnTo>
                    <a:lnTo>
                      <a:pt x="4320" y="2218"/>
                    </a:lnTo>
                    <a:lnTo>
                      <a:pt x="4320" y="2220"/>
                    </a:lnTo>
                    <a:lnTo>
                      <a:pt x="4316" y="2220"/>
                    </a:lnTo>
                    <a:lnTo>
                      <a:pt x="4316" y="2222"/>
                    </a:lnTo>
                    <a:lnTo>
                      <a:pt x="4313" y="2222"/>
                    </a:lnTo>
                    <a:lnTo>
                      <a:pt x="4313" y="2223"/>
                    </a:lnTo>
                    <a:lnTo>
                      <a:pt x="4308" y="2223"/>
                    </a:lnTo>
                    <a:lnTo>
                      <a:pt x="4308" y="2225"/>
                    </a:lnTo>
                    <a:lnTo>
                      <a:pt x="4305" y="2225"/>
                    </a:lnTo>
                    <a:lnTo>
                      <a:pt x="4305" y="2227"/>
                    </a:lnTo>
                    <a:lnTo>
                      <a:pt x="4301" y="2227"/>
                    </a:lnTo>
                    <a:lnTo>
                      <a:pt x="4301" y="2228"/>
                    </a:lnTo>
                    <a:lnTo>
                      <a:pt x="4298" y="2228"/>
                    </a:lnTo>
                    <a:lnTo>
                      <a:pt x="4298" y="2230"/>
                    </a:lnTo>
                    <a:lnTo>
                      <a:pt x="4293" y="2230"/>
                    </a:lnTo>
                    <a:lnTo>
                      <a:pt x="4293" y="2232"/>
                    </a:lnTo>
                    <a:lnTo>
                      <a:pt x="4290" y="2232"/>
                    </a:lnTo>
                    <a:lnTo>
                      <a:pt x="4290" y="2233"/>
                    </a:lnTo>
                    <a:lnTo>
                      <a:pt x="4286" y="2233"/>
                    </a:lnTo>
                    <a:lnTo>
                      <a:pt x="4286" y="2235"/>
                    </a:lnTo>
                    <a:lnTo>
                      <a:pt x="4283" y="2235"/>
                    </a:lnTo>
                    <a:lnTo>
                      <a:pt x="4283" y="2237"/>
                    </a:lnTo>
                    <a:lnTo>
                      <a:pt x="4280" y="2237"/>
                    </a:lnTo>
                    <a:lnTo>
                      <a:pt x="4280" y="2238"/>
                    </a:lnTo>
                    <a:lnTo>
                      <a:pt x="4275" y="2238"/>
                    </a:lnTo>
                    <a:lnTo>
                      <a:pt x="4275" y="2240"/>
                    </a:lnTo>
                    <a:lnTo>
                      <a:pt x="4271" y="2240"/>
                    </a:lnTo>
                    <a:lnTo>
                      <a:pt x="4271" y="2242"/>
                    </a:lnTo>
                    <a:lnTo>
                      <a:pt x="4268" y="2242"/>
                    </a:lnTo>
                    <a:lnTo>
                      <a:pt x="4268" y="2243"/>
                    </a:lnTo>
                    <a:lnTo>
                      <a:pt x="4265" y="2243"/>
                    </a:lnTo>
                    <a:lnTo>
                      <a:pt x="4265" y="2245"/>
                    </a:lnTo>
                    <a:lnTo>
                      <a:pt x="4260" y="2245"/>
                    </a:lnTo>
                    <a:lnTo>
                      <a:pt x="4260" y="2247"/>
                    </a:lnTo>
                    <a:lnTo>
                      <a:pt x="4256" y="2247"/>
                    </a:lnTo>
                    <a:lnTo>
                      <a:pt x="4256" y="2248"/>
                    </a:lnTo>
                    <a:lnTo>
                      <a:pt x="4253" y="2248"/>
                    </a:lnTo>
                    <a:lnTo>
                      <a:pt x="4253" y="2250"/>
                    </a:lnTo>
                    <a:lnTo>
                      <a:pt x="4250" y="2250"/>
                    </a:lnTo>
                    <a:lnTo>
                      <a:pt x="4250" y="2252"/>
                    </a:lnTo>
                    <a:lnTo>
                      <a:pt x="4246" y="2252"/>
                    </a:lnTo>
                    <a:lnTo>
                      <a:pt x="4246" y="2253"/>
                    </a:lnTo>
                    <a:lnTo>
                      <a:pt x="4241" y="2253"/>
                    </a:lnTo>
                    <a:lnTo>
                      <a:pt x="4241" y="2255"/>
                    </a:lnTo>
                    <a:lnTo>
                      <a:pt x="4238" y="2255"/>
                    </a:lnTo>
                    <a:lnTo>
                      <a:pt x="4238" y="2257"/>
                    </a:lnTo>
                    <a:lnTo>
                      <a:pt x="4235" y="2257"/>
                    </a:lnTo>
                    <a:lnTo>
                      <a:pt x="4235" y="2258"/>
                    </a:lnTo>
                    <a:lnTo>
                      <a:pt x="4231" y="2258"/>
                    </a:lnTo>
                    <a:lnTo>
                      <a:pt x="4231" y="2260"/>
                    </a:lnTo>
                    <a:lnTo>
                      <a:pt x="4228" y="2260"/>
                    </a:lnTo>
                    <a:lnTo>
                      <a:pt x="4228" y="2262"/>
                    </a:lnTo>
                    <a:lnTo>
                      <a:pt x="4225" y="2262"/>
                    </a:lnTo>
                    <a:lnTo>
                      <a:pt x="4225" y="2263"/>
                    </a:lnTo>
                    <a:lnTo>
                      <a:pt x="4221" y="2263"/>
                    </a:lnTo>
                    <a:lnTo>
                      <a:pt x="4221" y="2265"/>
                    </a:lnTo>
                    <a:lnTo>
                      <a:pt x="4218" y="2265"/>
                    </a:lnTo>
                    <a:lnTo>
                      <a:pt x="4218" y="2267"/>
                    </a:lnTo>
                    <a:lnTo>
                      <a:pt x="4213" y="2267"/>
                    </a:lnTo>
                    <a:lnTo>
                      <a:pt x="4213" y="2268"/>
                    </a:lnTo>
                    <a:lnTo>
                      <a:pt x="4210" y="2268"/>
                    </a:lnTo>
                    <a:lnTo>
                      <a:pt x="4210" y="2270"/>
                    </a:lnTo>
                    <a:lnTo>
                      <a:pt x="4206" y="2270"/>
                    </a:lnTo>
                    <a:lnTo>
                      <a:pt x="4206" y="2272"/>
                    </a:lnTo>
                    <a:lnTo>
                      <a:pt x="4203" y="2272"/>
                    </a:lnTo>
                    <a:lnTo>
                      <a:pt x="4203" y="2273"/>
                    </a:lnTo>
                    <a:lnTo>
                      <a:pt x="4200" y="2273"/>
                    </a:lnTo>
                    <a:lnTo>
                      <a:pt x="4200" y="2275"/>
                    </a:lnTo>
                    <a:lnTo>
                      <a:pt x="4196" y="2275"/>
                    </a:lnTo>
                    <a:lnTo>
                      <a:pt x="4196" y="2277"/>
                    </a:lnTo>
                    <a:lnTo>
                      <a:pt x="4193" y="2277"/>
                    </a:lnTo>
                    <a:lnTo>
                      <a:pt x="4193" y="2278"/>
                    </a:lnTo>
                    <a:lnTo>
                      <a:pt x="4190" y="2278"/>
                    </a:lnTo>
                    <a:lnTo>
                      <a:pt x="4190" y="2280"/>
                    </a:lnTo>
                    <a:lnTo>
                      <a:pt x="4186" y="2280"/>
                    </a:lnTo>
                    <a:lnTo>
                      <a:pt x="4186" y="2282"/>
                    </a:lnTo>
                    <a:lnTo>
                      <a:pt x="4181" y="2282"/>
                    </a:lnTo>
                    <a:lnTo>
                      <a:pt x="4181" y="2283"/>
                    </a:lnTo>
                    <a:lnTo>
                      <a:pt x="4178" y="2283"/>
                    </a:lnTo>
                    <a:lnTo>
                      <a:pt x="4178" y="2285"/>
                    </a:lnTo>
                    <a:lnTo>
                      <a:pt x="4175" y="2285"/>
                    </a:lnTo>
                    <a:lnTo>
                      <a:pt x="4175" y="2287"/>
                    </a:lnTo>
                    <a:lnTo>
                      <a:pt x="4171" y="2287"/>
                    </a:lnTo>
                    <a:lnTo>
                      <a:pt x="4171" y="2288"/>
                    </a:lnTo>
                    <a:lnTo>
                      <a:pt x="4168" y="2288"/>
                    </a:lnTo>
                    <a:lnTo>
                      <a:pt x="4168" y="2290"/>
                    </a:lnTo>
                    <a:lnTo>
                      <a:pt x="4165" y="2290"/>
                    </a:lnTo>
                    <a:lnTo>
                      <a:pt x="4165" y="2292"/>
                    </a:lnTo>
                    <a:lnTo>
                      <a:pt x="4161" y="2292"/>
                    </a:lnTo>
                    <a:lnTo>
                      <a:pt x="4161" y="2293"/>
                    </a:lnTo>
                    <a:lnTo>
                      <a:pt x="4158" y="2293"/>
                    </a:lnTo>
                    <a:lnTo>
                      <a:pt x="4158" y="2295"/>
                    </a:lnTo>
                    <a:lnTo>
                      <a:pt x="4155" y="2295"/>
                    </a:lnTo>
                    <a:lnTo>
                      <a:pt x="4155" y="2297"/>
                    </a:lnTo>
                    <a:lnTo>
                      <a:pt x="4151" y="2297"/>
                    </a:lnTo>
                    <a:lnTo>
                      <a:pt x="4151" y="2298"/>
                    </a:lnTo>
                    <a:lnTo>
                      <a:pt x="4148" y="2298"/>
                    </a:lnTo>
                    <a:lnTo>
                      <a:pt x="4148" y="2300"/>
                    </a:lnTo>
                    <a:lnTo>
                      <a:pt x="4145" y="2300"/>
                    </a:lnTo>
                    <a:lnTo>
                      <a:pt x="4145" y="2302"/>
                    </a:lnTo>
                    <a:lnTo>
                      <a:pt x="4141" y="2302"/>
                    </a:lnTo>
                    <a:lnTo>
                      <a:pt x="4141" y="2303"/>
                    </a:lnTo>
                    <a:lnTo>
                      <a:pt x="4138" y="2303"/>
                    </a:lnTo>
                    <a:lnTo>
                      <a:pt x="4138" y="2305"/>
                    </a:lnTo>
                    <a:lnTo>
                      <a:pt x="4135" y="2305"/>
                    </a:lnTo>
                    <a:lnTo>
                      <a:pt x="4135" y="2307"/>
                    </a:lnTo>
                    <a:lnTo>
                      <a:pt x="4131" y="2307"/>
                    </a:lnTo>
                    <a:lnTo>
                      <a:pt x="4131" y="2308"/>
                    </a:lnTo>
                    <a:lnTo>
                      <a:pt x="4128" y="2308"/>
                    </a:lnTo>
                    <a:lnTo>
                      <a:pt x="4128" y="2310"/>
                    </a:lnTo>
                    <a:lnTo>
                      <a:pt x="4125" y="2310"/>
                    </a:lnTo>
                    <a:lnTo>
                      <a:pt x="4125" y="2312"/>
                    </a:lnTo>
                    <a:lnTo>
                      <a:pt x="4121" y="2312"/>
                    </a:lnTo>
                    <a:lnTo>
                      <a:pt x="4121" y="2313"/>
                    </a:lnTo>
                    <a:lnTo>
                      <a:pt x="4118" y="2313"/>
                    </a:lnTo>
                    <a:lnTo>
                      <a:pt x="4118" y="2315"/>
                    </a:lnTo>
                    <a:lnTo>
                      <a:pt x="4115" y="2315"/>
                    </a:lnTo>
                    <a:lnTo>
                      <a:pt x="4115" y="2317"/>
                    </a:lnTo>
                    <a:lnTo>
                      <a:pt x="4111" y="2317"/>
                    </a:lnTo>
                    <a:lnTo>
                      <a:pt x="4111" y="2318"/>
                    </a:lnTo>
                    <a:lnTo>
                      <a:pt x="4108" y="2318"/>
                    </a:lnTo>
                    <a:lnTo>
                      <a:pt x="4108" y="2320"/>
                    </a:lnTo>
                    <a:lnTo>
                      <a:pt x="4105" y="2320"/>
                    </a:lnTo>
                    <a:lnTo>
                      <a:pt x="4105" y="2322"/>
                    </a:lnTo>
                    <a:lnTo>
                      <a:pt x="4101" y="2322"/>
                    </a:lnTo>
                    <a:lnTo>
                      <a:pt x="4101" y="2323"/>
                    </a:lnTo>
                    <a:lnTo>
                      <a:pt x="4098" y="2323"/>
                    </a:lnTo>
                    <a:lnTo>
                      <a:pt x="4098" y="2325"/>
                    </a:lnTo>
                    <a:lnTo>
                      <a:pt x="4095" y="2325"/>
                    </a:lnTo>
                    <a:lnTo>
                      <a:pt x="4095" y="2327"/>
                    </a:lnTo>
                    <a:lnTo>
                      <a:pt x="4091" y="2327"/>
                    </a:lnTo>
                    <a:lnTo>
                      <a:pt x="4091" y="2328"/>
                    </a:lnTo>
                    <a:lnTo>
                      <a:pt x="4088" y="2328"/>
                    </a:lnTo>
                    <a:lnTo>
                      <a:pt x="4088" y="2330"/>
                    </a:lnTo>
                    <a:lnTo>
                      <a:pt x="4085" y="2330"/>
                    </a:lnTo>
                    <a:lnTo>
                      <a:pt x="4085" y="2332"/>
                    </a:lnTo>
                    <a:lnTo>
                      <a:pt x="4081" y="2332"/>
                    </a:lnTo>
                    <a:lnTo>
                      <a:pt x="4081" y="2333"/>
                    </a:lnTo>
                    <a:lnTo>
                      <a:pt x="4078" y="2333"/>
                    </a:lnTo>
                    <a:lnTo>
                      <a:pt x="4078" y="2335"/>
                    </a:lnTo>
                    <a:lnTo>
                      <a:pt x="4075" y="2335"/>
                    </a:lnTo>
                    <a:lnTo>
                      <a:pt x="4075" y="2337"/>
                    </a:lnTo>
                    <a:lnTo>
                      <a:pt x="4071" y="2337"/>
                    </a:lnTo>
                    <a:lnTo>
                      <a:pt x="4071" y="2338"/>
                    </a:lnTo>
                    <a:lnTo>
                      <a:pt x="4068" y="2338"/>
                    </a:lnTo>
                    <a:lnTo>
                      <a:pt x="4068" y="2340"/>
                    </a:lnTo>
                    <a:lnTo>
                      <a:pt x="4065" y="2340"/>
                    </a:lnTo>
                    <a:lnTo>
                      <a:pt x="4065" y="2342"/>
                    </a:lnTo>
                    <a:lnTo>
                      <a:pt x="4061" y="2342"/>
                    </a:lnTo>
                    <a:lnTo>
                      <a:pt x="4061" y="2343"/>
                    </a:lnTo>
                    <a:lnTo>
                      <a:pt x="4058" y="2343"/>
                    </a:lnTo>
                    <a:lnTo>
                      <a:pt x="4058" y="2345"/>
                    </a:lnTo>
                    <a:lnTo>
                      <a:pt x="4055" y="2345"/>
                    </a:lnTo>
                    <a:lnTo>
                      <a:pt x="4055" y="2347"/>
                    </a:lnTo>
                    <a:lnTo>
                      <a:pt x="4051" y="2347"/>
                    </a:lnTo>
                    <a:lnTo>
                      <a:pt x="4051" y="2348"/>
                    </a:lnTo>
                    <a:lnTo>
                      <a:pt x="4048" y="2348"/>
                    </a:lnTo>
                    <a:lnTo>
                      <a:pt x="4048" y="2350"/>
                    </a:lnTo>
                    <a:lnTo>
                      <a:pt x="4046" y="2350"/>
                    </a:lnTo>
                    <a:lnTo>
                      <a:pt x="4046" y="2352"/>
                    </a:lnTo>
                    <a:lnTo>
                      <a:pt x="4043" y="2352"/>
                    </a:lnTo>
                    <a:lnTo>
                      <a:pt x="4043" y="2353"/>
                    </a:lnTo>
                    <a:lnTo>
                      <a:pt x="4040" y="2353"/>
                    </a:lnTo>
                    <a:lnTo>
                      <a:pt x="4040" y="2355"/>
                    </a:lnTo>
                    <a:lnTo>
                      <a:pt x="4036" y="2355"/>
                    </a:lnTo>
                    <a:lnTo>
                      <a:pt x="4036" y="2357"/>
                    </a:lnTo>
                    <a:lnTo>
                      <a:pt x="4033" y="2357"/>
                    </a:lnTo>
                    <a:lnTo>
                      <a:pt x="4033" y="2358"/>
                    </a:lnTo>
                    <a:lnTo>
                      <a:pt x="4030" y="2358"/>
                    </a:lnTo>
                    <a:lnTo>
                      <a:pt x="4030" y="2360"/>
                    </a:lnTo>
                    <a:lnTo>
                      <a:pt x="4026" y="2360"/>
                    </a:lnTo>
                    <a:lnTo>
                      <a:pt x="4026" y="2362"/>
                    </a:lnTo>
                    <a:lnTo>
                      <a:pt x="4023" y="2362"/>
                    </a:lnTo>
                    <a:lnTo>
                      <a:pt x="4023" y="2363"/>
                    </a:lnTo>
                    <a:lnTo>
                      <a:pt x="4020" y="2363"/>
                    </a:lnTo>
                    <a:lnTo>
                      <a:pt x="4020" y="2365"/>
                    </a:lnTo>
                    <a:lnTo>
                      <a:pt x="4016" y="2365"/>
                    </a:lnTo>
                    <a:lnTo>
                      <a:pt x="4016" y="2367"/>
                    </a:lnTo>
                    <a:lnTo>
                      <a:pt x="4013" y="2367"/>
                    </a:lnTo>
                    <a:lnTo>
                      <a:pt x="4013" y="2368"/>
                    </a:lnTo>
                    <a:lnTo>
                      <a:pt x="4011" y="2368"/>
                    </a:lnTo>
                    <a:lnTo>
                      <a:pt x="4011" y="2370"/>
                    </a:lnTo>
                    <a:lnTo>
                      <a:pt x="4008" y="2370"/>
                    </a:lnTo>
                    <a:lnTo>
                      <a:pt x="4008" y="2372"/>
                    </a:lnTo>
                    <a:lnTo>
                      <a:pt x="4005" y="2372"/>
                    </a:lnTo>
                    <a:lnTo>
                      <a:pt x="4005" y="2373"/>
                    </a:lnTo>
                    <a:lnTo>
                      <a:pt x="4001" y="2373"/>
                    </a:lnTo>
                    <a:lnTo>
                      <a:pt x="4001" y="2375"/>
                    </a:lnTo>
                    <a:lnTo>
                      <a:pt x="3998" y="2375"/>
                    </a:lnTo>
                    <a:lnTo>
                      <a:pt x="3998" y="2377"/>
                    </a:lnTo>
                    <a:lnTo>
                      <a:pt x="3995" y="2377"/>
                    </a:lnTo>
                    <a:lnTo>
                      <a:pt x="3995" y="2378"/>
                    </a:lnTo>
                    <a:lnTo>
                      <a:pt x="3991" y="2378"/>
                    </a:lnTo>
                    <a:lnTo>
                      <a:pt x="3991" y="2380"/>
                    </a:lnTo>
                    <a:lnTo>
                      <a:pt x="3990" y="2380"/>
                    </a:lnTo>
                    <a:lnTo>
                      <a:pt x="3990" y="2382"/>
                    </a:lnTo>
                    <a:lnTo>
                      <a:pt x="3986" y="2382"/>
                    </a:lnTo>
                    <a:lnTo>
                      <a:pt x="3986" y="2383"/>
                    </a:lnTo>
                    <a:lnTo>
                      <a:pt x="3983" y="2383"/>
                    </a:lnTo>
                    <a:lnTo>
                      <a:pt x="3983" y="2385"/>
                    </a:lnTo>
                    <a:lnTo>
                      <a:pt x="3980" y="2385"/>
                    </a:lnTo>
                    <a:lnTo>
                      <a:pt x="3980" y="2387"/>
                    </a:lnTo>
                    <a:lnTo>
                      <a:pt x="3976" y="2387"/>
                    </a:lnTo>
                    <a:lnTo>
                      <a:pt x="3976" y="2388"/>
                    </a:lnTo>
                    <a:lnTo>
                      <a:pt x="3973" y="2388"/>
                    </a:lnTo>
                    <a:lnTo>
                      <a:pt x="3973" y="2390"/>
                    </a:lnTo>
                    <a:lnTo>
                      <a:pt x="3970" y="2390"/>
                    </a:lnTo>
                    <a:lnTo>
                      <a:pt x="3970" y="2392"/>
                    </a:lnTo>
                    <a:lnTo>
                      <a:pt x="3968" y="2392"/>
                    </a:lnTo>
                    <a:lnTo>
                      <a:pt x="3968" y="2393"/>
                    </a:lnTo>
                    <a:lnTo>
                      <a:pt x="3965" y="2393"/>
                    </a:lnTo>
                    <a:lnTo>
                      <a:pt x="3965" y="2395"/>
                    </a:lnTo>
                    <a:lnTo>
                      <a:pt x="3961" y="2395"/>
                    </a:lnTo>
                    <a:lnTo>
                      <a:pt x="3961" y="2397"/>
                    </a:lnTo>
                    <a:lnTo>
                      <a:pt x="3958" y="2397"/>
                    </a:lnTo>
                    <a:lnTo>
                      <a:pt x="3958" y="2398"/>
                    </a:lnTo>
                    <a:lnTo>
                      <a:pt x="3955" y="2398"/>
                    </a:lnTo>
                    <a:lnTo>
                      <a:pt x="3955" y="2400"/>
                    </a:lnTo>
                    <a:lnTo>
                      <a:pt x="3951" y="2400"/>
                    </a:lnTo>
                    <a:lnTo>
                      <a:pt x="3951" y="2402"/>
                    </a:lnTo>
                    <a:lnTo>
                      <a:pt x="3948" y="2402"/>
                    </a:lnTo>
                    <a:lnTo>
                      <a:pt x="3948" y="2403"/>
                    </a:lnTo>
                    <a:lnTo>
                      <a:pt x="3946" y="2403"/>
                    </a:lnTo>
                    <a:lnTo>
                      <a:pt x="3946" y="2405"/>
                    </a:lnTo>
                    <a:lnTo>
                      <a:pt x="3943" y="2405"/>
                    </a:lnTo>
                    <a:lnTo>
                      <a:pt x="3943" y="2407"/>
                    </a:lnTo>
                    <a:lnTo>
                      <a:pt x="3940" y="2407"/>
                    </a:lnTo>
                    <a:lnTo>
                      <a:pt x="3940" y="2408"/>
                    </a:lnTo>
                    <a:lnTo>
                      <a:pt x="3936" y="2408"/>
                    </a:lnTo>
                    <a:lnTo>
                      <a:pt x="3936" y="2410"/>
                    </a:lnTo>
                    <a:lnTo>
                      <a:pt x="3933" y="2410"/>
                    </a:lnTo>
                    <a:lnTo>
                      <a:pt x="3933" y="2412"/>
                    </a:lnTo>
                    <a:lnTo>
                      <a:pt x="3931" y="2412"/>
                    </a:lnTo>
                    <a:lnTo>
                      <a:pt x="3931" y="2413"/>
                    </a:lnTo>
                    <a:lnTo>
                      <a:pt x="3928" y="2413"/>
                    </a:lnTo>
                    <a:lnTo>
                      <a:pt x="3928" y="2415"/>
                    </a:lnTo>
                    <a:lnTo>
                      <a:pt x="3925" y="2415"/>
                    </a:lnTo>
                    <a:lnTo>
                      <a:pt x="3925" y="2417"/>
                    </a:lnTo>
                    <a:lnTo>
                      <a:pt x="3921" y="2417"/>
                    </a:lnTo>
                    <a:lnTo>
                      <a:pt x="3921" y="2418"/>
                    </a:lnTo>
                    <a:lnTo>
                      <a:pt x="3920" y="2418"/>
                    </a:lnTo>
                    <a:lnTo>
                      <a:pt x="3920" y="2420"/>
                    </a:lnTo>
                    <a:lnTo>
                      <a:pt x="3916" y="2420"/>
                    </a:lnTo>
                    <a:lnTo>
                      <a:pt x="3916" y="2422"/>
                    </a:lnTo>
                    <a:lnTo>
                      <a:pt x="3913" y="2422"/>
                    </a:lnTo>
                    <a:lnTo>
                      <a:pt x="3913" y="2423"/>
                    </a:lnTo>
                    <a:lnTo>
                      <a:pt x="3910" y="2423"/>
                    </a:lnTo>
                    <a:lnTo>
                      <a:pt x="3910" y="2425"/>
                    </a:lnTo>
                    <a:lnTo>
                      <a:pt x="3906" y="2425"/>
                    </a:lnTo>
                    <a:lnTo>
                      <a:pt x="3906" y="2427"/>
                    </a:lnTo>
                    <a:lnTo>
                      <a:pt x="3905" y="2427"/>
                    </a:lnTo>
                    <a:lnTo>
                      <a:pt x="3905" y="2428"/>
                    </a:lnTo>
                    <a:lnTo>
                      <a:pt x="3901" y="2428"/>
                    </a:lnTo>
                    <a:lnTo>
                      <a:pt x="3901" y="2430"/>
                    </a:lnTo>
                    <a:lnTo>
                      <a:pt x="3898" y="2430"/>
                    </a:lnTo>
                    <a:lnTo>
                      <a:pt x="3898" y="2432"/>
                    </a:lnTo>
                    <a:lnTo>
                      <a:pt x="3895" y="2432"/>
                    </a:lnTo>
                    <a:lnTo>
                      <a:pt x="3895" y="2433"/>
                    </a:lnTo>
                    <a:lnTo>
                      <a:pt x="3893" y="2433"/>
                    </a:lnTo>
                    <a:lnTo>
                      <a:pt x="3893" y="2435"/>
                    </a:lnTo>
                    <a:lnTo>
                      <a:pt x="3890" y="2435"/>
                    </a:lnTo>
                    <a:lnTo>
                      <a:pt x="3890" y="2437"/>
                    </a:lnTo>
                    <a:lnTo>
                      <a:pt x="3886" y="2437"/>
                    </a:lnTo>
                    <a:lnTo>
                      <a:pt x="3886" y="2438"/>
                    </a:lnTo>
                    <a:lnTo>
                      <a:pt x="3883" y="2438"/>
                    </a:lnTo>
                    <a:lnTo>
                      <a:pt x="3883" y="2440"/>
                    </a:lnTo>
                    <a:lnTo>
                      <a:pt x="3880" y="2440"/>
                    </a:lnTo>
                    <a:lnTo>
                      <a:pt x="3880" y="2442"/>
                    </a:lnTo>
                    <a:lnTo>
                      <a:pt x="3878" y="2442"/>
                    </a:lnTo>
                    <a:lnTo>
                      <a:pt x="3878" y="2443"/>
                    </a:lnTo>
                    <a:lnTo>
                      <a:pt x="3875" y="2443"/>
                    </a:lnTo>
                    <a:lnTo>
                      <a:pt x="3875" y="2445"/>
                    </a:lnTo>
                    <a:lnTo>
                      <a:pt x="3871" y="2445"/>
                    </a:lnTo>
                    <a:lnTo>
                      <a:pt x="3871" y="2447"/>
                    </a:lnTo>
                    <a:lnTo>
                      <a:pt x="3868" y="2447"/>
                    </a:lnTo>
                    <a:lnTo>
                      <a:pt x="3868" y="2448"/>
                    </a:lnTo>
                    <a:lnTo>
                      <a:pt x="3866" y="2448"/>
                    </a:lnTo>
                    <a:lnTo>
                      <a:pt x="3866" y="2450"/>
                    </a:lnTo>
                    <a:lnTo>
                      <a:pt x="3863" y="2450"/>
                    </a:lnTo>
                    <a:lnTo>
                      <a:pt x="3863" y="2452"/>
                    </a:lnTo>
                    <a:lnTo>
                      <a:pt x="3860" y="2452"/>
                    </a:lnTo>
                    <a:lnTo>
                      <a:pt x="3860" y="2453"/>
                    </a:lnTo>
                    <a:lnTo>
                      <a:pt x="3856" y="2453"/>
                    </a:lnTo>
                    <a:lnTo>
                      <a:pt x="3856" y="2455"/>
                    </a:lnTo>
                    <a:lnTo>
                      <a:pt x="3855" y="2455"/>
                    </a:lnTo>
                    <a:lnTo>
                      <a:pt x="3855" y="2457"/>
                    </a:lnTo>
                    <a:lnTo>
                      <a:pt x="3851" y="2457"/>
                    </a:lnTo>
                    <a:lnTo>
                      <a:pt x="3851" y="2458"/>
                    </a:lnTo>
                    <a:lnTo>
                      <a:pt x="3848" y="2458"/>
                    </a:lnTo>
                    <a:lnTo>
                      <a:pt x="3848" y="2460"/>
                    </a:lnTo>
                    <a:lnTo>
                      <a:pt x="3846" y="2460"/>
                    </a:lnTo>
                    <a:lnTo>
                      <a:pt x="3846" y="2462"/>
                    </a:lnTo>
                    <a:lnTo>
                      <a:pt x="3843" y="2462"/>
                    </a:lnTo>
                    <a:lnTo>
                      <a:pt x="3843" y="2463"/>
                    </a:lnTo>
                    <a:lnTo>
                      <a:pt x="3840" y="2463"/>
                    </a:lnTo>
                    <a:lnTo>
                      <a:pt x="3840" y="2465"/>
                    </a:lnTo>
                    <a:lnTo>
                      <a:pt x="3836" y="2465"/>
                    </a:lnTo>
                    <a:lnTo>
                      <a:pt x="3836" y="2467"/>
                    </a:lnTo>
                    <a:lnTo>
                      <a:pt x="3835" y="2467"/>
                    </a:lnTo>
                    <a:lnTo>
                      <a:pt x="3835" y="2468"/>
                    </a:lnTo>
                    <a:lnTo>
                      <a:pt x="3831" y="2468"/>
                    </a:lnTo>
                    <a:lnTo>
                      <a:pt x="3831" y="2470"/>
                    </a:lnTo>
                    <a:lnTo>
                      <a:pt x="3828" y="2470"/>
                    </a:lnTo>
                    <a:lnTo>
                      <a:pt x="3828" y="2472"/>
                    </a:lnTo>
                    <a:lnTo>
                      <a:pt x="3826" y="2472"/>
                    </a:lnTo>
                    <a:lnTo>
                      <a:pt x="3826" y="2473"/>
                    </a:lnTo>
                    <a:lnTo>
                      <a:pt x="3823" y="2473"/>
                    </a:lnTo>
                    <a:lnTo>
                      <a:pt x="3823" y="2475"/>
                    </a:lnTo>
                    <a:lnTo>
                      <a:pt x="3820" y="2475"/>
                    </a:lnTo>
                    <a:lnTo>
                      <a:pt x="3820" y="2477"/>
                    </a:lnTo>
                    <a:lnTo>
                      <a:pt x="3816" y="2477"/>
                    </a:lnTo>
                    <a:lnTo>
                      <a:pt x="3816" y="2478"/>
                    </a:lnTo>
                    <a:lnTo>
                      <a:pt x="3815" y="2478"/>
                    </a:lnTo>
                    <a:lnTo>
                      <a:pt x="3815" y="2480"/>
                    </a:lnTo>
                    <a:lnTo>
                      <a:pt x="3811" y="2480"/>
                    </a:lnTo>
                    <a:lnTo>
                      <a:pt x="3811" y="2482"/>
                    </a:lnTo>
                    <a:lnTo>
                      <a:pt x="3808" y="2482"/>
                    </a:lnTo>
                    <a:lnTo>
                      <a:pt x="3808" y="2483"/>
                    </a:lnTo>
                    <a:lnTo>
                      <a:pt x="3806" y="2483"/>
                    </a:lnTo>
                    <a:lnTo>
                      <a:pt x="3806" y="2485"/>
                    </a:lnTo>
                    <a:lnTo>
                      <a:pt x="3803" y="2485"/>
                    </a:lnTo>
                    <a:lnTo>
                      <a:pt x="3803" y="2487"/>
                    </a:lnTo>
                    <a:lnTo>
                      <a:pt x="3800" y="2487"/>
                    </a:lnTo>
                    <a:lnTo>
                      <a:pt x="3800" y="2488"/>
                    </a:lnTo>
                    <a:lnTo>
                      <a:pt x="3796" y="2488"/>
                    </a:lnTo>
                    <a:lnTo>
                      <a:pt x="3796" y="2490"/>
                    </a:lnTo>
                    <a:lnTo>
                      <a:pt x="3795" y="2490"/>
                    </a:lnTo>
                    <a:lnTo>
                      <a:pt x="3795" y="2492"/>
                    </a:lnTo>
                    <a:lnTo>
                      <a:pt x="3791" y="2492"/>
                    </a:lnTo>
                    <a:lnTo>
                      <a:pt x="3791" y="2493"/>
                    </a:lnTo>
                    <a:lnTo>
                      <a:pt x="3790" y="2493"/>
                    </a:lnTo>
                    <a:lnTo>
                      <a:pt x="3790" y="2495"/>
                    </a:lnTo>
                    <a:lnTo>
                      <a:pt x="3786" y="2495"/>
                    </a:lnTo>
                    <a:lnTo>
                      <a:pt x="3786" y="2497"/>
                    </a:lnTo>
                    <a:lnTo>
                      <a:pt x="3783" y="2497"/>
                    </a:lnTo>
                    <a:lnTo>
                      <a:pt x="3783" y="2498"/>
                    </a:lnTo>
                    <a:lnTo>
                      <a:pt x="3781" y="2498"/>
                    </a:lnTo>
                    <a:lnTo>
                      <a:pt x="3781" y="2500"/>
                    </a:lnTo>
                    <a:lnTo>
                      <a:pt x="3778" y="2500"/>
                    </a:lnTo>
                    <a:lnTo>
                      <a:pt x="3778" y="2502"/>
                    </a:lnTo>
                    <a:lnTo>
                      <a:pt x="3775" y="2502"/>
                    </a:lnTo>
                    <a:lnTo>
                      <a:pt x="3775" y="2503"/>
                    </a:lnTo>
                    <a:lnTo>
                      <a:pt x="3773" y="2503"/>
                    </a:lnTo>
                    <a:lnTo>
                      <a:pt x="3773" y="2505"/>
                    </a:lnTo>
                    <a:lnTo>
                      <a:pt x="3770" y="2505"/>
                    </a:lnTo>
                    <a:lnTo>
                      <a:pt x="3770" y="2507"/>
                    </a:lnTo>
                    <a:lnTo>
                      <a:pt x="3766" y="2507"/>
                    </a:lnTo>
                    <a:lnTo>
                      <a:pt x="3766" y="2508"/>
                    </a:lnTo>
                    <a:lnTo>
                      <a:pt x="3765" y="2508"/>
                    </a:lnTo>
                    <a:lnTo>
                      <a:pt x="3765" y="2510"/>
                    </a:lnTo>
                    <a:lnTo>
                      <a:pt x="3761" y="2510"/>
                    </a:lnTo>
                    <a:lnTo>
                      <a:pt x="3761" y="2512"/>
                    </a:lnTo>
                    <a:lnTo>
                      <a:pt x="3758" y="2512"/>
                    </a:lnTo>
                    <a:lnTo>
                      <a:pt x="3758" y="2513"/>
                    </a:lnTo>
                    <a:lnTo>
                      <a:pt x="3756" y="2513"/>
                    </a:lnTo>
                    <a:lnTo>
                      <a:pt x="3756" y="2515"/>
                    </a:lnTo>
                    <a:lnTo>
                      <a:pt x="3753" y="2515"/>
                    </a:lnTo>
                    <a:lnTo>
                      <a:pt x="3753" y="2517"/>
                    </a:lnTo>
                    <a:lnTo>
                      <a:pt x="3750" y="2517"/>
                    </a:lnTo>
                    <a:lnTo>
                      <a:pt x="3750" y="2518"/>
                    </a:lnTo>
                    <a:lnTo>
                      <a:pt x="3748" y="2518"/>
                    </a:lnTo>
                    <a:lnTo>
                      <a:pt x="3748" y="2520"/>
                    </a:lnTo>
                    <a:lnTo>
                      <a:pt x="3745" y="2520"/>
                    </a:lnTo>
                    <a:lnTo>
                      <a:pt x="3745" y="2522"/>
                    </a:lnTo>
                    <a:lnTo>
                      <a:pt x="3741" y="2522"/>
                    </a:lnTo>
                    <a:lnTo>
                      <a:pt x="3741" y="2523"/>
                    </a:lnTo>
                    <a:lnTo>
                      <a:pt x="3740" y="2523"/>
                    </a:lnTo>
                    <a:lnTo>
                      <a:pt x="3740" y="2525"/>
                    </a:lnTo>
                    <a:lnTo>
                      <a:pt x="3736" y="2525"/>
                    </a:lnTo>
                    <a:lnTo>
                      <a:pt x="3736" y="2527"/>
                    </a:lnTo>
                    <a:lnTo>
                      <a:pt x="3733" y="2527"/>
                    </a:lnTo>
                    <a:lnTo>
                      <a:pt x="3733" y="2528"/>
                    </a:lnTo>
                    <a:lnTo>
                      <a:pt x="3731" y="2528"/>
                    </a:lnTo>
                    <a:lnTo>
                      <a:pt x="3731" y="2530"/>
                    </a:lnTo>
                    <a:lnTo>
                      <a:pt x="3728" y="2530"/>
                    </a:lnTo>
                    <a:lnTo>
                      <a:pt x="3728" y="2532"/>
                    </a:lnTo>
                    <a:lnTo>
                      <a:pt x="3725" y="2532"/>
                    </a:lnTo>
                    <a:lnTo>
                      <a:pt x="3725" y="2533"/>
                    </a:lnTo>
                    <a:lnTo>
                      <a:pt x="3723" y="2533"/>
                    </a:lnTo>
                    <a:lnTo>
                      <a:pt x="3723" y="2535"/>
                    </a:lnTo>
                    <a:lnTo>
                      <a:pt x="3720" y="2535"/>
                    </a:lnTo>
                    <a:lnTo>
                      <a:pt x="3720" y="2537"/>
                    </a:lnTo>
                    <a:lnTo>
                      <a:pt x="3718" y="2537"/>
                    </a:lnTo>
                    <a:lnTo>
                      <a:pt x="3718" y="2538"/>
                    </a:lnTo>
                    <a:lnTo>
                      <a:pt x="3715" y="2538"/>
                    </a:lnTo>
                    <a:lnTo>
                      <a:pt x="3715" y="2540"/>
                    </a:lnTo>
                    <a:lnTo>
                      <a:pt x="3711" y="2540"/>
                    </a:lnTo>
                    <a:lnTo>
                      <a:pt x="3711" y="2542"/>
                    </a:lnTo>
                    <a:lnTo>
                      <a:pt x="3710" y="2542"/>
                    </a:lnTo>
                    <a:lnTo>
                      <a:pt x="3710" y="2543"/>
                    </a:lnTo>
                    <a:lnTo>
                      <a:pt x="3706" y="2543"/>
                    </a:lnTo>
                    <a:lnTo>
                      <a:pt x="3706" y="2545"/>
                    </a:lnTo>
                    <a:lnTo>
                      <a:pt x="3705" y="2545"/>
                    </a:lnTo>
                    <a:lnTo>
                      <a:pt x="3705" y="2547"/>
                    </a:lnTo>
                    <a:lnTo>
                      <a:pt x="3701" y="2547"/>
                    </a:lnTo>
                    <a:lnTo>
                      <a:pt x="3701" y="2548"/>
                    </a:lnTo>
                    <a:lnTo>
                      <a:pt x="3698" y="2548"/>
                    </a:lnTo>
                    <a:lnTo>
                      <a:pt x="3698" y="2550"/>
                    </a:lnTo>
                    <a:lnTo>
                      <a:pt x="3696" y="2550"/>
                    </a:lnTo>
                    <a:lnTo>
                      <a:pt x="3696" y="2552"/>
                    </a:lnTo>
                    <a:lnTo>
                      <a:pt x="3693" y="2552"/>
                    </a:lnTo>
                    <a:lnTo>
                      <a:pt x="3693" y="2553"/>
                    </a:lnTo>
                    <a:lnTo>
                      <a:pt x="3691" y="2553"/>
                    </a:lnTo>
                    <a:lnTo>
                      <a:pt x="3691" y="2555"/>
                    </a:lnTo>
                    <a:lnTo>
                      <a:pt x="3688" y="2555"/>
                    </a:lnTo>
                    <a:lnTo>
                      <a:pt x="3688" y="2557"/>
                    </a:lnTo>
                    <a:lnTo>
                      <a:pt x="3685" y="2557"/>
                    </a:lnTo>
                    <a:lnTo>
                      <a:pt x="3685" y="2558"/>
                    </a:lnTo>
                    <a:lnTo>
                      <a:pt x="3683" y="2558"/>
                    </a:lnTo>
                    <a:lnTo>
                      <a:pt x="3683" y="2560"/>
                    </a:lnTo>
                    <a:lnTo>
                      <a:pt x="3680" y="2560"/>
                    </a:lnTo>
                    <a:lnTo>
                      <a:pt x="3680" y="2562"/>
                    </a:lnTo>
                    <a:lnTo>
                      <a:pt x="3678" y="2562"/>
                    </a:lnTo>
                    <a:lnTo>
                      <a:pt x="3678" y="2563"/>
                    </a:lnTo>
                    <a:lnTo>
                      <a:pt x="3675" y="2563"/>
                    </a:lnTo>
                    <a:lnTo>
                      <a:pt x="3675" y="2565"/>
                    </a:lnTo>
                    <a:lnTo>
                      <a:pt x="3671" y="2565"/>
                    </a:lnTo>
                    <a:lnTo>
                      <a:pt x="3671" y="2567"/>
                    </a:lnTo>
                    <a:lnTo>
                      <a:pt x="3670" y="2567"/>
                    </a:lnTo>
                    <a:lnTo>
                      <a:pt x="3670" y="2568"/>
                    </a:lnTo>
                    <a:lnTo>
                      <a:pt x="3666" y="2568"/>
                    </a:lnTo>
                    <a:lnTo>
                      <a:pt x="3666" y="2570"/>
                    </a:lnTo>
                    <a:lnTo>
                      <a:pt x="3665" y="2570"/>
                    </a:lnTo>
                    <a:lnTo>
                      <a:pt x="3665" y="2572"/>
                    </a:lnTo>
                    <a:lnTo>
                      <a:pt x="3661" y="2572"/>
                    </a:lnTo>
                    <a:lnTo>
                      <a:pt x="3661" y="2573"/>
                    </a:lnTo>
                    <a:lnTo>
                      <a:pt x="3658" y="2573"/>
                    </a:lnTo>
                    <a:lnTo>
                      <a:pt x="3658" y="2575"/>
                    </a:lnTo>
                    <a:lnTo>
                      <a:pt x="3656" y="2575"/>
                    </a:lnTo>
                    <a:lnTo>
                      <a:pt x="3656" y="2577"/>
                    </a:lnTo>
                    <a:lnTo>
                      <a:pt x="3653" y="2577"/>
                    </a:lnTo>
                    <a:lnTo>
                      <a:pt x="3653" y="2578"/>
                    </a:lnTo>
                    <a:lnTo>
                      <a:pt x="3651" y="2578"/>
                    </a:lnTo>
                    <a:lnTo>
                      <a:pt x="3651" y="2580"/>
                    </a:lnTo>
                    <a:lnTo>
                      <a:pt x="3648" y="2580"/>
                    </a:lnTo>
                    <a:lnTo>
                      <a:pt x="3648" y="2582"/>
                    </a:lnTo>
                    <a:lnTo>
                      <a:pt x="3646" y="2582"/>
                    </a:lnTo>
                    <a:lnTo>
                      <a:pt x="3646" y="2583"/>
                    </a:lnTo>
                    <a:lnTo>
                      <a:pt x="3643" y="2583"/>
                    </a:lnTo>
                    <a:lnTo>
                      <a:pt x="3643" y="2585"/>
                    </a:lnTo>
                    <a:lnTo>
                      <a:pt x="3641" y="2585"/>
                    </a:lnTo>
                    <a:lnTo>
                      <a:pt x="3641" y="2587"/>
                    </a:lnTo>
                    <a:lnTo>
                      <a:pt x="3638" y="2587"/>
                    </a:lnTo>
                    <a:lnTo>
                      <a:pt x="3638" y="2588"/>
                    </a:lnTo>
                    <a:lnTo>
                      <a:pt x="3635" y="2588"/>
                    </a:lnTo>
                    <a:lnTo>
                      <a:pt x="3635" y="2590"/>
                    </a:lnTo>
                    <a:lnTo>
                      <a:pt x="3633" y="2590"/>
                    </a:lnTo>
                    <a:lnTo>
                      <a:pt x="3633" y="2592"/>
                    </a:lnTo>
                    <a:lnTo>
                      <a:pt x="3630" y="2592"/>
                    </a:lnTo>
                    <a:lnTo>
                      <a:pt x="3630" y="2593"/>
                    </a:lnTo>
                    <a:lnTo>
                      <a:pt x="3628" y="2593"/>
                    </a:lnTo>
                    <a:lnTo>
                      <a:pt x="3628" y="2595"/>
                    </a:lnTo>
                    <a:lnTo>
                      <a:pt x="3625" y="2595"/>
                    </a:lnTo>
                    <a:lnTo>
                      <a:pt x="3625" y="2597"/>
                    </a:lnTo>
                    <a:lnTo>
                      <a:pt x="3623" y="2597"/>
                    </a:lnTo>
                    <a:lnTo>
                      <a:pt x="3623" y="2598"/>
                    </a:lnTo>
                    <a:lnTo>
                      <a:pt x="3620" y="2598"/>
                    </a:lnTo>
                    <a:lnTo>
                      <a:pt x="3620" y="2600"/>
                    </a:lnTo>
                    <a:lnTo>
                      <a:pt x="3618" y="2600"/>
                    </a:lnTo>
                    <a:lnTo>
                      <a:pt x="3618" y="2602"/>
                    </a:lnTo>
                    <a:lnTo>
                      <a:pt x="3615" y="2602"/>
                    </a:lnTo>
                    <a:lnTo>
                      <a:pt x="3615" y="2603"/>
                    </a:lnTo>
                    <a:lnTo>
                      <a:pt x="3611" y="2603"/>
                    </a:lnTo>
                    <a:lnTo>
                      <a:pt x="3611" y="2605"/>
                    </a:lnTo>
                    <a:lnTo>
                      <a:pt x="3610" y="2605"/>
                    </a:lnTo>
                    <a:lnTo>
                      <a:pt x="3610" y="2607"/>
                    </a:lnTo>
                    <a:lnTo>
                      <a:pt x="3606" y="2607"/>
                    </a:lnTo>
                    <a:lnTo>
                      <a:pt x="3606" y="2608"/>
                    </a:lnTo>
                    <a:lnTo>
                      <a:pt x="3605" y="2608"/>
                    </a:lnTo>
                    <a:lnTo>
                      <a:pt x="3605" y="2610"/>
                    </a:lnTo>
                    <a:lnTo>
                      <a:pt x="3601" y="2610"/>
                    </a:lnTo>
                    <a:lnTo>
                      <a:pt x="3601" y="2612"/>
                    </a:lnTo>
                    <a:lnTo>
                      <a:pt x="3600" y="2612"/>
                    </a:lnTo>
                    <a:lnTo>
                      <a:pt x="3600" y="2613"/>
                    </a:lnTo>
                    <a:lnTo>
                      <a:pt x="3596" y="2613"/>
                    </a:lnTo>
                    <a:lnTo>
                      <a:pt x="3596" y="2615"/>
                    </a:lnTo>
                    <a:lnTo>
                      <a:pt x="3595" y="2615"/>
                    </a:lnTo>
                    <a:lnTo>
                      <a:pt x="3595" y="2617"/>
                    </a:lnTo>
                    <a:lnTo>
                      <a:pt x="3591" y="2617"/>
                    </a:lnTo>
                    <a:lnTo>
                      <a:pt x="3591" y="2618"/>
                    </a:lnTo>
                    <a:lnTo>
                      <a:pt x="3590" y="2618"/>
                    </a:lnTo>
                    <a:lnTo>
                      <a:pt x="3590" y="2620"/>
                    </a:lnTo>
                    <a:lnTo>
                      <a:pt x="3586" y="2620"/>
                    </a:lnTo>
                    <a:lnTo>
                      <a:pt x="3586" y="2622"/>
                    </a:lnTo>
                    <a:lnTo>
                      <a:pt x="3583" y="2622"/>
                    </a:lnTo>
                    <a:lnTo>
                      <a:pt x="3583" y="2623"/>
                    </a:lnTo>
                    <a:lnTo>
                      <a:pt x="3581" y="2623"/>
                    </a:lnTo>
                    <a:lnTo>
                      <a:pt x="3581" y="2625"/>
                    </a:lnTo>
                    <a:lnTo>
                      <a:pt x="3578" y="2625"/>
                    </a:lnTo>
                    <a:lnTo>
                      <a:pt x="3578" y="2627"/>
                    </a:lnTo>
                    <a:lnTo>
                      <a:pt x="3576" y="2627"/>
                    </a:lnTo>
                    <a:lnTo>
                      <a:pt x="3576" y="2628"/>
                    </a:lnTo>
                    <a:lnTo>
                      <a:pt x="3573" y="2628"/>
                    </a:lnTo>
                    <a:lnTo>
                      <a:pt x="3573" y="2630"/>
                    </a:lnTo>
                    <a:lnTo>
                      <a:pt x="3571" y="2630"/>
                    </a:lnTo>
                    <a:lnTo>
                      <a:pt x="3571" y="2632"/>
                    </a:lnTo>
                    <a:lnTo>
                      <a:pt x="3568" y="2632"/>
                    </a:lnTo>
                    <a:lnTo>
                      <a:pt x="3568" y="2633"/>
                    </a:lnTo>
                    <a:lnTo>
                      <a:pt x="3566" y="2633"/>
                    </a:lnTo>
                    <a:lnTo>
                      <a:pt x="3566" y="2635"/>
                    </a:lnTo>
                    <a:lnTo>
                      <a:pt x="3563" y="2635"/>
                    </a:lnTo>
                    <a:lnTo>
                      <a:pt x="3563" y="2637"/>
                    </a:lnTo>
                    <a:lnTo>
                      <a:pt x="3561" y="2637"/>
                    </a:lnTo>
                    <a:lnTo>
                      <a:pt x="3561" y="2638"/>
                    </a:lnTo>
                    <a:lnTo>
                      <a:pt x="3558" y="2638"/>
                    </a:lnTo>
                    <a:lnTo>
                      <a:pt x="3558" y="2640"/>
                    </a:lnTo>
                    <a:lnTo>
                      <a:pt x="3556" y="2640"/>
                    </a:lnTo>
                    <a:lnTo>
                      <a:pt x="3556" y="2642"/>
                    </a:lnTo>
                    <a:lnTo>
                      <a:pt x="3553" y="2642"/>
                    </a:lnTo>
                    <a:lnTo>
                      <a:pt x="3553" y="2643"/>
                    </a:lnTo>
                    <a:lnTo>
                      <a:pt x="3551" y="2643"/>
                    </a:lnTo>
                    <a:lnTo>
                      <a:pt x="3551" y="2645"/>
                    </a:lnTo>
                    <a:lnTo>
                      <a:pt x="3548" y="2645"/>
                    </a:lnTo>
                    <a:lnTo>
                      <a:pt x="3548" y="2647"/>
                    </a:lnTo>
                    <a:lnTo>
                      <a:pt x="3546" y="2647"/>
                    </a:lnTo>
                    <a:lnTo>
                      <a:pt x="3546" y="2648"/>
                    </a:lnTo>
                    <a:lnTo>
                      <a:pt x="3543" y="2648"/>
                    </a:lnTo>
                    <a:lnTo>
                      <a:pt x="3543" y="2650"/>
                    </a:lnTo>
                    <a:lnTo>
                      <a:pt x="3541" y="2650"/>
                    </a:lnTo>
                    <a:lnTo>
                      <a:pt x="3541" y="2652"/>
                    </a:lnTo>
                    <a:lnTo>
                      <a:pt x="3538" y="2652"/>
                    </a:lnTo>
                    <a:lnTo>
                      <a:pt x="3538" y="2653"/>
                    </a:lnTo>
                    <a:lnTo>
                      <a:pt x="3536" y="2653"/>
                    </a:lnTo>
                    <a:lnTo>
                      <a:pt x="3536" y="2655"/>
                    </a:lnTo>
                    <a:lnTo>
                      <a:pt x="3533" y="2655"/>
                    </a:lnTo>
                    <a:lnTo>
                      <a:pt x="3533" y="2657"/>
                    </a:lnTo>
                    <a:lnTo>
                      <a:pt x="3531" y="2657"/>
                    </a:lnTo>
                    <a:lnTo>
                      <a:pt x="3531" y="2658"/>
                    </a:lnTo>
                    <a:lnTo>
                      <a:pt x="3528" y="2658"/>
                    </a:lnTo>
                    <a:lnTo>
                      <a:pt x="3528" y="2660"/>
                    </a:lnTo>
                    <a:lnTo>
                      <a:pt x="3526" y="2660"/>
                    </a:lnTo>
                    <a:lnTo>
                      <a:pt x="3526" y="2662"/>
                    </a:lnTo>
                    <a:lnTo>
                      <a:pt x="3523" y="2662"/>
                    </a:lnTo>
                    <a:lnTo>
                      <a:pt x="3523" y="2663"/>
                    </a:lnTo>
                    <a:lnTo>
                      <a:pt x="3521" y="2663"/>
                    </a:lnTo>
                    <a:lnTo>
                      <a:pt x="3521" y="2665"/>
                    </a:lnTo>
                    <a:lnTo>
                      <a:pt x="3518" y="2665"/>
                    </a:lnTo>
                    <a:lnTo>
                      <a:pt x="3518" y="2667"/>
                    </a:lnTo>
                    <a:lnTo>
                      <a:pt x="3516" y="2667"/>
                    </a:lnTo>
                    <a:lnTo>
                      <a:pt x="3516" y="2668"/>
                    </a:lnTo>
                    <a:lnTo>
                      <a:pt x="3513" y="2668"/>
                    </a:lnTo>
                    <a:lnTo>
                      <a:pt x="3513" y="2670"/>
                    </a:lnTo>
                    <a:lnTo>
                      <a:pt x="3511" y="2670"/>
                    </a:lnTo>
                    <a:lnTo>
                      <a:pt x="3511" y="2672"/>
                    </a:lnTo>
                    <a:lnTo>
                      <a:pt x="3510" y="2672"/>
                    </a:lnTo>
                    <a:lnTo>
                      <a:pt x="3510" y="2673"/>
                    </a:lnTo>
                    <a:lnTo>
                      <a:pt x="3506" y="2673"/>
                    </a:lnTo>
                    <a:lnTo>
                      <a:pt x="3506" y="2675"/>
                    </a:lnTo>
                    <a:lnTo>
                      <a:pt x="3505" y="2675"/>
                    </a:lnTo>
                    <a:lnTo>
                      <a:pt x="3505" y="2677"/>
                    </a:lnTo>
                    <a:lnTo>
                      <a:pt x="3501" y="2677"/>
                    </a:lnTo>
                    <a:lnTo>
                      <a:pt x="3501" y="2678"/>
                    </a:lnTo>
                    <a:lnTo>
                      <a:pt x="3500" y="2678"/>
                    </a:lnTo>
                    <a:lnTo>
                      <a:pt x="3500" y="2680"/>
                    </a:lnTo>
                    <a:lnTo>
                      <a:pt x="3496" y="2680"/>
                    </a:lnTo>
                    <a:lnTo>
                      <a:pt x="3496" y="2682"/>
                    </a:lnTo>
                    <a:lnTo>
                      <a:pt x="3495" y="2682"/>
                    </a:lnTo>
                    <a:lnTo>
                      <a:pt x="3495" y="2683"/>
                    </a:lnTo>
                    <a:lnTo>
                      <a:pt x="3491" y="2683"/>
                    </a:lnTo>
                    <a:lnTo>
                      <a:pt x="3491" y="2685"/>
                    </a:lnTo>
                    <a:lnTo>
                      <a:pt x="3490" y="2685"/>
                    </a:lnTo>
                    <a:lnTo>
                      <a:pt x="3490" y="2687"/>
                    </a:lnTo>
                    <a:lnTo>
                      <a:pt x="3486" y="2687"/>
                    </a:lnTo>
                    <a:lnTo>
                      <a:pt x="3486" y="2688"/>
                    </a:lnTo>
                    <a:lnTo>
                      <a:pt x="3485" y="2688"/>
                    </a:lnTo>
                    <a:lnTo>
                      <a:pt x="3485" y="2690"/>
                    </a:lnTo>
                    <a:lnTo>
                      <a:pt x="3481" y="2690"/>
                    </a:lnTo>
                    <a:lnTo>
                      <a:pt x="3481" y="2692"/>
                    </a:lnTo>
                    <a:lnTo>
                      <a:pt x="3480" y="2692"/>
                    </a:lnTo>
                    <a:lnTo>
                      <a:pt x="3480" y="2693"/>
                    </a:lnTo>
                    <a:lnTo>
                      <a:pt x="3478" y="2693"/>
                    </a:lnTo>
                    <a:lnTo>
                      <a:pt x="3478" y="2695"/>
                    </a:lnTo>
                    <a:lnTo>
                      <a:pt x="3475" y="2695"/>
                    </a:lnTo>
                    <a:lnTo>
                      <a:pt x="3475" y="2697"/>
                    </a:lnTo>
                    <a:lnTo>
                      <a:pt x="3473" y="2697"/>
                    </a:lnTo>
                    <a:lnTo>
                      <a:pt x="3473" y="2698"/>
                    </a:lnTo>
                    <a:lnTo>
                      <a:pt x="3470" y="2698"/>
                    </a:lnTo>
                    <a:lnTo>
                      <a:pt x="3470" y="2700"/>
                    </a:lnTo>
                    <a:lnTo>
                      <a:pt x="3468" y="2700"/>
                    </a:lnTo>
                    <a:lnTo>
                      <a:pt x="3468" y="2702"/>
                    </a:lnTo>
                    <a:lnTo>
                      <a:pt x="3465" y="2702"/>
                    </a:lnTo>
                    <a:lnTo>
                      <a:pt x="3465" y="2703"/>
                    </a:lnTo>
                    <a:lnTo>
                      <a:pt x="3463" y="2703"/>
                    </a:lnTo>
                    <a:lnTo>
                      <a:pt x="3463" y="2705"/>
                    </a:lnTo>
                    <a:lnTo>
                      <a:pt x="3460" y="2705"/>
                    </a:lnTo>
                    <a:lnTo>
                      <a:pt x="3460" y="2707"/>
                    </a:lnTo>
                    <a:lnTo>
                      <a:pt x="3458" y="2707"/>
                    </a:lnTo>
                    <a:lnTo>
                      <a:pt x="3458" y="2708"/>
                    </a:lnTo>
                    <a:lnTo>
                      <a:pt x="3455" y="2708"/>
                    </a:lnTo>
                    <a:lnTo>
                      <a:pt x="3455" y="2710"/>
                    </a:lnTo>
                    <a:lnTo>
                      <a:pt x="3453" y="2710"/>
                    </a:lnTo>
                    <a:lnTo>
                      <a:pt x="3453" y="2712"/>
                    </a:lnTo>
                    <a:lnTo>
                      <a:pt x="3450" y="2712"/>
                    </a:lnTo>
                    <a:lnTo>
                      <a:pt x="3450" y="2713"/>
                    </a:lnTo>
                    <a:lnTo>
                      <a:pt x="3448" y="2713"/>
                    </a:lnTo>
                    <a:lnTo>
                      <a:pt x="3448" y="2715"/>
                    </a:lnTo>
                    <a:lnTo>
                      <a:pt x="3446" y="2715"/>
                    </a:lnTo>
                    <a:lnTo>
                      <a:pt x="3446" y="2717"/>
                    </a:lnTo>
                    <a:lnTo>
                      <a:pt x="3443" y="2717"/>
                    </a:lnTo>
                    <a:lnTo>
                      <a:pt x="3443" y="2718"/>
                    </a:lnTo>
                    <a:lnTo>
                      <a:pt x="3441" y="2718"/>
                    </a:lnTo>
                    <a:lnTo>
                      <a:pt x="3441" y="2720"/>
                    </a:lnTo>
                    <a:lnTo>
                      <a:pt x="3438" y="2720"/>
                    </a:lnTo>
                    <a:lnTo>
                      <a:pt x="3438" y="2722"/>
                    </a:lnTo>
                    <a:lnTo>
                      <a:pt x="3436" y="2722"/>
                    </a:lnTo>
                    <a:lnTo>
                      <a:pt x="3436" y="2723"/>
                    </a:lnTo>
                    <a:lnTo>
                      <a:pt x="3435" y="2723"/>
                    </a:lnTo>
                    <a:lnTo>
                      <a:pt x="3435" y="2725"/>
                    </a:lnTo>
                    <a:lnTo>
                      <a:pt x="3431" y="2725"/>
                    </a:lnTo>
                    <a:lnTo>
                      <a:pt x="3431" y="2727"/>
                    </a:lnTo>
                    <a:lnTo>
                      <a:pt x="3430" y="2727"/>
                    </a:lnTo>
                    <a:lnTo>
                      <a:pt x="3430" y="2728"/>
                    </a:lnTo>
                    <a:lnTo>
                      <a:pt x="3426" y="2728"/>
                    </a:lnTo>
                    <a:lnTo>
                      <a:pt x="3426" y="2730"/>
                    </a:lnTo>
                    <a:lnTo>
                      <a:pt x="3425" y="2730"/>
                    </a:lnTo>
                    <a:lnTo>
                      <a:pt x="3425" y="2732"/>
                    </a:lnTo>
                    <a:lnTo>
                      <a:pt x="3421" y="2732"/>
                    </a:lnTo>
                    <a:lnTo>
                      <a:pt x="3421" y="2733"/>
                    </a:lnTo>
                    <a:lnTo>
                      <a:pt x="3420" y="2733"/>
                    </a:lnTo>
                    <a:lnTo>
                      <a:pt x="3420" y="2735"/>
                    </a:lnTo>
                    <a:lnTo>
                      <a:pt x="3418" y="2735"/>
                    </a:lnTo>
                    <a:lnTo>
                      <a:pt x="3418" y="2737"/>
                    </a:lnTo>
                    <a:lnTo>
                      <a:pt x="3415" y="2737"/>
                    </a:lnTo>
                    <a:lnTo>
                      <a:pt x="3415" y="2738"/>
                    </a:lnTo>
                    <a:lnTo>
                      <a:pt x="3413" y="2738"/>
                    </a:lnTo>
                    <a:lnTo>
                      <a:pt x="3413" y="2740"/>
                    </a:lnTo>
                    <a:lnTo>
                      <a:pt x="3410" y="2740"/>
                    </a:lnTo>
                    <a:lnTo>
                      <a:pt x="3410" y="2742"/>
                    </a:lnTo>
                    <a:lnTo>
                      <a:pt x="3408" y="2742"/>
                    </a:lnTo>
                    <a:lnTo>
                      <a:pt x="3408" y="2743"/>
                    </a:lnTo>
                    <a:lnTo>
                      <a:pt x="3406" y="2743"/>
                    </a:lnTo>
                    <a:lnTo>
                      <a:pt x="3406" y="2745"/>
                    </a:lnTo>
                    <a:lnTo>
                      <a:pt x="3403" y="2745"/>
                    </a:lnTo>
                    <a:lnTo>
                      <a:pt x="3403" y="2747"/>
                    </a:lnTo>
                    <a:lnTo>
                      <a:pt x="3401" y="2747"/>
                    </a:lnTo>
                    <a:lnTo>
                      <a:pt x="3401" y="2748"/>
                    </a:lnTo>
                    <a:lnTo>
                      <a:pt x="3398" y="2748"/>
                    </a:lnTo>
                    <a:lnTo>
                      <a:pt x="3398" y="2750"/>
                    </a:lnTo>
                    <a:lnTo>
                      <a:pt x="3396" y="2750"/>
                    </a:lnTo>
                    <a:lnTo>
                      <a:pt x="3396" y="2752"/>
                    </a:lnTo>
                    <a:lnTo>
                      <a:pt x="3393" y="2752"/>
                    </a:lnTo>
                    <a:lnTo>
                      <a:pt x="3393" y="2753"/>
                    </a:lnTo>
                    <a:lnTo>
                      <a:pt x="3391" y="2753"/>
                    </a:lnTo>
                    <a:lnTo>
                      <a:pt x="3391" y="2755"/>
                    </a:lnTo>
                    <a:lnTo>
                      <a:pt x="3390" y="2755"/>
                    </a:lnTo>
                    <a:lnTo>
                      <a:pt x="3390" y="2757"/>
                    </a:lnTo>
                    <a:lnTo>
                      <a:pt x="3386" y="2757"/>
                    </a:lnTo>
                    <a:lnTo>
                      <a:pt x="3386" y="2758"/>
                    </a:lnTo>
                    <a:lnTo>
                      <a:pt x="3385" y="2758"/>
                    </a:lnTo>
                    <a:lnTo>
                      <a:pt x="3385" y="2760"/>
                    </a:lnTo>
                    <a:lnTo>
                      <a:pt x="3381" y="2760"/>
                    </a:lnTo>
                    <a:lnTo>
                      <a:pt x="3381" y="2762"/>
                    </a:lnTo>
                    <a:lnTo>
                      <a:pt x="3380" y="2762"/>
                    </a:lnTo>
                    <a:lnTo>
                      <a:pt x="3380" y="2763"/>
                    </a:lnTo>
                    <a:lnTo>
                      <a:pt x="3378" y="2763"/>
                    </a:lnTo>
                    <a:lnTo>
                      <a:pt x="3378" y="2765"/>
                    </a:lnTo>
                    <a:lnTo>
                      <a:pt x="3375" y="2765"/>
                    </a:lnTo>
                    <a:lnTo>
                      <a:pt x="3375" y="2767"/>
                    </a:lnTo>
                    <a:lnTo>
                      <a:pt x="3373" y="2767"/>
                    </a:lnTo>
                    <a:lnTo>
                      <a:pt x="3373" y="2768"/>
                    </a:lnTo>
                    <a:lnTo>
                      <a:pt x="3370" y="2768"/>
                    </a:lnTo>
                    <a:lnTo>
                      <a:pt x="3370" y="2770"/>
                    </a:lnTo>
                    <a:lnTo>
                      <a:pt x="3368" y="2770"/>
                    </a:lnTo>
                    <a:lnTo>
                      <a:pt x="3368" y="2772"/>
                    </a:lnTo>
                    <a:lnTo>
                      <a:pt x="3366" y="2772"/>
                    </a:lnTo>
                    <a:lnTo>
                      <a:pt x="3366" y="2773"/>
                    </a:lnTo>
                    <a:lnTo>
                      <a:pt x="3363" y="2773"/>
                    </a:lnTo>
                    <a:lnTo>
                      <a:pt x="3363" y="2775"/>
                    </a:lnTo>
                    <a:lnTo>
                      <a:pt x="3361" y="2775"/>
                    </a:lnTo>
                    <a:lnTo>
                      <a:pt x="3361" y="2777"/>
                    </a:lnTo>
                    <a:lnTo>
                      <a:pt x="3358" y="2777"/>
                    </a:lnTo>
                    <a:lnTo>
                      <a:pt x="3358" y="2778"/>
                    </a:lnTo>
                    <a:lnTo>
                      <a:pt x="3356" y="2778"/>
                    </a:lnTo>
                    <a:lnTo>
                      <a:pt x="3356" y="2780"/>
                    </a:lnTo>
                    <a:lnTo>
                      <a:pt x="3355" y="2780"/>
                    </a:lnTo>
                    <a:lnTo>
                      <a:pt x="3355" y="2782"/>
                    </a:lnTo>
                    <a:lnTo>
                      <a:pt x="3351" y="2782"/>
                    </a:lnTo>
                    <a:lnTo>
                      <a:pt x="3351" y="2783"/>
                    </a:lnTo>
                    <a:lnTo>
                      <a:pt x="3350" y="2783"/>
                    </a:lnTo>
                    <a:lnTo>
                      <a:pt x="3350" y="2785"/>
                    </a:lnTo>
                    <a:lnTo>
                      <a:pt x="3348" y="2785"/>
                    </a:lnTo>
                    <a:lnTo>
                      <a:pt x="3348" y="2787"/>
                    </a:lnTo>
                    <a:lnTo>
                      <a:pt x="3345" y="2787"/>
                    </a:lnTo>
                    <a:lnTo>
                      <a:pt x="3345" y="2788"/>
                    </a:lnTo>
                    <a:lnTo>
                      <a:pt x="3343" y="2788"/>
                    </a:lnTo>
                    <a:lnTo>
                      <a:pt x="3343" y="2790"/>
                    </a:lnTo>
                    <a:lnTo>
                      <a:pt x="3340" y="2790"/>
                    </a:lnTo>
                    <a:lnTo>
                      <a:pt x="3340" y="2792"/>
                    </a:lnTo>
                    <a:lnTo>
                      <a:pt x="3338" y="2792"/>
                    </a:lnTo>
                    <a:lnTo>
                      <a:pt x="3338" y="2793"/>
                    </a:lnTo>
                    <a:lnTo>
                      <a:pt x="3336" y="2793"/>
                    </a:lnTo>
                    <a:lnTo>
                      <a:pt x="3336" y="2795"/>
                    </a:lnTo>
                    <a:lnTo>
                      <a:pt x="3333" y="2795"/>
                    </a:lnTo>
                    <a:lnTo>
                      <a:pt x="3333" y="2797"/>
                    </a:lnTo>
                    <a:lnTo>
                      <a:pt x="3331" y="2797"/>
                    </a:lnTo>
                    <a:lnTo>
                      <a:pt x="3331" y="2798"/>
                    </a:lnTo>
                    <a:lnTo>
                      <a:pt x="3330" y="2798"/>
                    </a:lnTo>
                    <a:lnTo>
                      <a:pt x="3330" y="2800"/>
                    </a:lnTo>
                    <a:lnTo>
                      <a:pt x="3326" y="2800"/>
                    </a:lnTo>
                    <a:lnTo>
                      <a:pt x="3326" y="2802"/>
                    </a:lnTo>
                    <a:lnTo>
                      <a:pt x="3325" y="2802"/>
                    </a:lnTo>
                    <a:lnTo>
                      <a:pt x="3325" y="2803"/>
                    </a:lnTo>
                    <a:lnTo>
                      <a:pt x="3321" y="2803"/>
                    </a:lnTo>
                    <a:lnTo>
                      <a:pt x="3321" y="2805"/>
                    </a:lnTo>
                    <a:lnTo>
                      <a:pt x="3320" y="2805"/>
                    </a:lnTo>
                    <a:lnTo>
                      <a:pt x="3320" y="2807"/>
                    </a:lnTo>
                    <a:lnTo>
                      <a:pt x="3318" y="2807"/>
                    </a:lnTo>
                    <a:lnTo>
                      <a:pt x="3318" y="2808"/>
                    </a:lnTo>
                    <a:lnTo>
                      <a:pt x="3315" y="2808"/>
                    </a:lnTo>
                    <a:lnTo>
                      <a:pt x="3315" y="2810"/>
                    </a:lnTo>
                    <a:lnTo>
                      <a:pt x="3313" y="2810"/>
                    </a:lnTo>
                    <a:lnTo>
                      <a:pt x="3313" y="2812"/>
                    </a:lnTo>
                    <a:lnTo>
                      <a:pt x="3311" y="2812"/>
                    </a:lnTo>
                    <a:lnTo>
                      <a:pt x="3311" y="2813"/>
                    </a:lnTo>
                    <a:lnTo>
                      <a:pt x="3308" y="2813"/>
                    </a:lnTo>
                    <a:lnTo>
                      <a:pt x="3308" y="2815"/>
                    </a:lnTo>
                    <a:lnTo>
                      <a:pt x="3306" y="2815"/>
                    </a:lnTo>
                    <a:lnTo>
                      <a:pt x="3306" y="2817"/>
                    </a:lnTo>
                    <a:lnTo>
                      <a:pt x="3303" y="2817"/>
                    </a:lnTo>
                    <a:lnTo>
                      <a:pt x="3303" y="2818"/>
                    </a:lnTo>
                    <a:lnTo>
                      <a:pt x="3301" y="2818"/>
                    </a:lnTo>
                    <a:lnTo>
                      <a:pt x="3301" y="2820"/>
                    </a:lnTo>
                    <a:lnTo>
                      <a:pt x="3300" y="2820"/>
                    </a:lnTo>
                    <a:lnTo>
                      <a:pt x="3300" y="2822"/>
                    </a:lnTo>
                    <a:lnTo>
                      <a:pt x="3296" y="2822"/>
                    </a:lnTo>
                    <a:lnTo>
                      <a:pt x="3296" y="2823"/>
                    </a:lnTo>
                    <a:lnTo>
                      <a:pt x="3295" y="2823"/>
                    </a:lnTo>
                    <a:lnTo>
                      <a:pt x="3295" y="2825"/>
                    </a:lnTo>
                    <a:lnTo>
                      <a:pt x="3293" y="2825"/>
                    </a:lnTo>
                    <a:lnTo>
                      <a:pt x="3293" y="2827"/>
                    </a:lnTo>
                    <a:lnTo>
                      <a:pt x="3290" y="2827"/>
                    </a:lnTo>
                    <a:lnTo>
                      <a:pt x="3290" y="2828"/>
                    </a:lnTo>
                    <a:lnTo>
                      <a:pt x="3288" y="2828"/>
                    </a:lnTo>
                    <a:lnTo>
                      <a:pt x="3288" y="2830"/>
                    </a:lnTo>
                    <a:lnTo>
                      <a:pt x="3286" y="2830"/>
                    </a:lnTo>
                    <a:lnTo>
                      <a:pt x="3286" y="2832"/>
                    </a:lnTo>
                    <a:lnTo>
                      <a:pt x="3283" y="2832"/>
                    </a:lnTo>
                    <a:lnTo>
                      <a:pt x="3283" y="2833"/>
                    </a:lnTo>
                    <a:lnTo>
                      <a:pt x="3281" y="2833"/>
                    </a:lnTo>
                    <a:lnTo>
                      <a:pt x="3281" y="2835"/>
                    </a:lnTo>
                    <a:lnTo>
                      <a:pt x="3280" y="2835"/>
                    </a:lnTo>
                    <a:lnTo>
                      <a:pt x="3280" y="2837"/>
                    </a:lnTo>
                    <a:lnTo>
                      <a:pt x="3276" y="2837"/>
                    </a:lnTo>
                    <a:lnTo>
                      <a:pt x="3276" y="2838"/>
                    </a:lnTo>
                    <a:lnTo>
                      <a:pt x="3275" y="2838"/>
                    </a:lnTo>
                    <a:lnTo>
                      <a:pt x="3275" y="2840"/>
                    </a:lnTo>
                    <a:lnTo>
                      <a:pt x="3273" y="2840"/>
                    </a:lnTo>
                    <a:lnTo>
                      <a:pt x="3273" y="2842"/>
                    </a:lnTo>
                    <a:lnTo>
                      <a:pt x="3270" y="2842"/>
                    </a:lnTo>
                    <a:lnTo>
                      <a:pt x="3270" y="2843"/>
                    </a:lnTo>
                    <a:lnTo>
                      <a:pt x="3268" y="2843"/>
                    </a:lnTo>
                    <a:lnTo>
                      <a:pt x="3268" y="2845"/>
                    </a:lnTo>
                    <a:lnTo>
                      <a:pt x="3266" y="2845"/>
                    </a:lnTo>
                    <a:lnTo>
                      <a:pt x="3266" y="2847"/>
                    </a:lnTo>
                    <a:lnTo>
                      <a:pt x="3263" y="2847"/>
                    </a:lnTo>
                    <a:lnTo>
                      <a:pt x="3263" y="2848"/>
                    </a:lnTo>
                    <a:lnTo>
                      <a:pt x="3261" y="2848"/>
                    </a:lnTo>
                    <a:lnTo>
                      <a:pt x="3261" y="2850"/>
                    </a:lnTo>
                    <a:lnTo>
                      <a:pt x="3260" y="2850"/>
                    </a:lnTo>
                    <a:lnTo>
                      <a:pt x="3260" y="2852"/>
                    </a:lnTo>
                    <a:lnTo>
                      <a:pt x="3256" y="2852"/>
                    </a:lnTo>
                    <a:lnTo>
                      <a:pt x="3256" y="2853"/>
                    </a:lnTo>
                    <a:lnTo>
                      <a:pt x="3255" y="2853"/>
                    </a:lnTo>
                    <a:lnTo>
                      <a:pt x="3255" y="2855"/>
                    </a:lnTo>
                    <a:lnTo>
                      <a:pt x="3253" y="2855"/>
                    </a:lnTo>
                    <a:lnTo>
                      <a:pt x="3253" y="2857"/>
                    </a:lnTo>
                    <a:lnTo>
                      <a:pt x="3250" y="2857"/>
                    </a:lnTo>
                    <a:lnTo>
                      <a:pt x="3250" y="2858"/>
                    </a:lnTo>
                    <a:lnTo>
                      <a:pt x="3248" y="2858"/>
                    </a:lnTo>
                    <a:lnTo>
                      <a:pt x="3248" y="2860"/>
                    </a:lnTo>
                    <a:lnTo>
                      <a:pt x="3246" y="2860"/>
                    </a:lnTo>
                    <a:lnTo>
                      <a:pt x="3246" y="2862"/>
                    </a:lnTo>
                    <a:lnTo>
                      <a:pt x="3243" y="2862"/>
                    </a:lnTo>
                    <a:lnTo>
                      <a:pt x="3243" y="2863"/>
                    </a:lnTo>
                    <a:lnTo>
                      <a:pt x="3241" y="2863"/>
                    </a:lnTo>
                    <a:lnTo>
                      <a:pt x="3241" y="2865"/>
                    </a:lnTo>
                    <a:lnTo>
                      <a:pt x="3240" y="2865"/>
                    </a:lnTo>
                    <a:lnTo>
                      <a:pt x="3240" y="2867"/>
                    </a:lnTo>
                    <a:lnTo>
                      <a:pt x="3236" y="2867"/>
                    </a:lnTo>
                    <a:lnTo>
                      <a:pt x="3236" y="2868"/>
                    </a:lnTo>
                    <a:lnTo>
                      <a:pt x="3235" y="2868"/>
                    </a:lnTo>
                    <a:lnTo>
                      <a:pt x="3235" y="2870"/>
                    </a:lnTo>
                    <a:lnTo>
                      <a:pt x="3233" y="2870"/>
                    </a:lnTo>
                    <a:lnTo>
                      <a:pt x="3233" y="2872"/>
                    </a:lnTo>
                    <a:lnTo>
                      <a:pt x="3230" y="2872"/>
                    </a:lnTo>
                    <a:lnTo>
                      <a:pt x="3230" y="2873"/>
                    </a:lnTo>
                    <a:lnTo>
                      <a:pt x="3228" y="2873"/>
                    </a:lnTo>
                    <a:lnTo>
                      <a:pt x="3228" y="2875"/>
                    </a:lnTo>
                    <a:lnTo>
                      <a:pt x="3226" y="2875"/>
                    </a:lnTo>
                    <a:lnTo>
                      <a:pt x="3226" y="2877"/>
                    </a:lnTo>
                    <a:lnTo>
                      <a:pt x="3223" y="2877"/>
                    </a:lnTo>
                    <a:lnTo>
                      <a:pt x="3223" y="2878"/>
                    </a:lnTo>
                    <a:lnTo>
                      <a:pt x="3221" y="2878"/>
                    </a:lnTo>
                    <a:lnTo>
                      <a:pt x="3221" y="2880"/>
                    </a:lnTo>
                    <a:lnTo>
                      <a:pt x="3220" y="2880"/>
                    </a:lnTo>
                    <a:lnTo>
                      <a:pt x="3220" y="2882"/>
                    </a:lnTo>
                    <a:lnTo>
                      <a:pt x="3216" y="2882"/>
                    </a:lnTo>
                    <a:lnTo>
                      <a:pt x="3216" y="2883"/>
                    </a:lnTo>
                    <a:lnTo>
                      <a:pt x="3215" y="2883"/>
                    </a:lnTo>
                    <a:lnTo>
                      <a:pt x="3215" y="2885"/>
                    </a:lnTo>
                    <a:lnTo>
                      <a:pt x="3213" y="2885"/>
                    </a:lnTo>
                    <a:lnTo>
                      <a:pt x="3213" y="2887"/>
                    </a:lnTo>
                    <a:lnTo>
                      <a:pt x="3211" y="2887"/>
                    </a:lnTo>
                    <a:lnTo>
                      <a:pt x="3211" y="2888"/>
                    </a:lnTo>
                    <a:lnTo>
                      <a:pt x="3208" y="2888"/>
                    </a:lnTo>
                    <a:lnTo>
                      <a:pt x="3208" y="2890"/>
                    </a:lnTo>
                    <a:lnTo>
                      <a:pt x="3206" y="2890"/>
                    </a:lnTo>
                    <a:lnTo>
                      <a:pt x="3206" y="2892"/>
                    </a:lnTo>
                    <a:lnTo>
                      <a:pt x="3205" y="2892"/>
                    </a:lnTo>
                    <a:lnTo>
                      <a:pt x="3205" y="2893"/>
                    </a:lnTo>
                    <a:lnTo>
                      <a:pt x="3201" y="2893"/>
                    </a:lnTo>
                    <a:lnTo>
                      <a:pt x="3201" y="2895"/>
                    </a:lnTo>
                    <a:lnTo>
                      <a:pt x="3200" y="2895"/>
                    </a:lnTo>
                    <a:lnTo>
                      <a:pt x="3200" y="2897"/>
                    </a:lnTo>
                    <a:lnTo>
                      <a:pt x="3198" y="2897"/>
                    </a:lnTo>
                    <a:lnTo>
                      <a:pt x="3198" y="2898"/>
                    </a:lnTo>
                    <a:lnTo>
                      <a:pt x="3195" y="2898"/>
                    </a:lnTo>
                    <a:lnTo>
                      <a:pt x="3195" y="2900"/>
                    </a:lnTo>
                    <a:lnTo>
                      <a:pt x="3193" y="2900"/>
                    </a:lnTo>
                    <a:lnTo>
                      <a:pt x="3193" y="2902"/>
                    </a:lnTo>
                    <a:lnTo>
                      <a:pt x="3191" y="2902"/>
                    </a:lnTo>
                    <a:lnTo>
                      <a:pt x="3191" y="2903"/>
                    </a:lnTo>
                    <a:lnTo>
                      <a:pt x="3188" y="2903"/>
                    </a:lnTo>
                    <a:lnTo>
                      <a:pt x="3188" y="2905"/>
                    </a:lnTo>
                    <a:lnTo>
                      <a:pt x="3186" y="2905"/>
                    </a:lnTo>
                    <a:lnTo>
                      <a:pt x="3186" y="2907"/>
                    </a:lnTo>
                    <a:lnTo>
                      <a:pt x="3185" y="2907"/>
                    </a:lnTo>
                    <a:lnTo>
                      <a:pt x="3185" y="2908"/>
                    </a:lnTo>
                    <a:lnTo>
                      <a:pt x="3183" y="2908"/>
                    </a:lnTo>
                    <a:lnTo>
                      <a:pt x="3183" y="2910"/>
                    </a:lnTo>
                    <a:lnTo>
                      <a:pt x="3180" y="2910"/>
                    </a:lnTo>
                    <a:lnTo>
                      <a:pt x="3180" y="2912"/>
                    </a:lnTo>
                    <a:lnTo>
                      <a:pt x="3178" y="2912"/>
                    </a:lnTo>
                    <a:lnTo>
                      <a:pt x="3178" y="2913"/>
                    </a:lnTo>
                    <a:lnTo>
                      <a:pt x="3176" y="2913"/>
                    </a:lnTo>
                    <a:lnTo>
                      <a:pt x="3176" y="2915"/>
                    </a:lnTo>
                    <a:lnTo>
                      <a:pt x="3173" y="2915"/>
                    </a:lnTo>
                    <a:lnTo>
                      <a:pt x="3173" y="2917"/>
                    </a:lnTo>
                    <a:lnTo>
                      <a:pt x="3171" y="2917"/>
                    </a:lnTo>
                    <a:lnTo>
                      <a:pt x="3171" y="2918"/>
                    </a:lnTo>
                    <a:lnTo>
                      <a:pt x="3170" y="2918"/>
                    </a:lnTo>
                    <a:lnTo>
                      <a:pt x="3170" y="2920"/>
                    </a:lnTo>
                    <a:lnTo>
                      <a:pt x="3168" y="2920"/>
                    </a:lnTo>
                    <a:lnTo>
                      <a:pt x="3168" y="2922"/>
                    </a:lnTo>
                    <a:lnTo>
                      <a:pt x="3165" y="2922"/>
                    </a:lnTo>
                    <a:lnTo>
                      <a:pt x="3165" y="2923"/>
                    </a:lnTo>
                    <a:lnTo>
                      <a:pt x="3163" y="2923"/>
                    </a:lnTo>
                    <a:lnTo>
                      <a:pt x="3163" y="2925"/>
                    </a:lnTo>
                    <a:lnTo>
                      <a:pt x="3161" y="2925"/>
                    </a:lnTo>
                    <a:lnTo>
                      <a:pt x="3161" y="2927"/>
                    </a:lnTo>
                    <a:lnTo>
                      <a:pt x="3158" y="2927"/>
                    </a:lnTo>
                    <a:lnTo>
                      <a:pt x="3158" y="2928"/>
                    </a:lnTo>
                    <a:lnTo>
                      <a:pt x="3156" y="2928"/>
                    </a:lnTo>
                    <a:lnTo>
                      <a:pt x="3156" y="2930"/>
                    </a:lnTo>
                    <a:lnTo>
                      <a:pt x="3155" y="2930"/>
                    </a:lnTo>
                    <a:lnTo>
                      <a:pt x="3155" y="2932"/>
                    </a:lnTo>
                    <a:lnTo>
                      <a:pt x="3153" y="2932"/>
                    </a:lnTo>
                    <a:lnTo>
                      <a:pt x="3153" y="2933"/>
                    </a:lnTo>
                    <a:lnTo>
                      <a:pt x="3150" y="2933"/>
                    </a:lnTo>
                    <a:lnTo>
                      <a:pt x="3150" y="2935"/>
                    </a:lnTo>
                    <a:lnTo>
                      <a:pt x="3148" y="2935"/>
                    </a:lnTo>
                    <a:lnTo>
                      <a:pt x="3148" y="2937"/>
                    </a:lnTo>
                    <a:lnTo>
                      <a:pt x="3146" y="2937"/>
                    </a:lnTo>
                    <a:lnTo>
                      <a:pt x="3146" y="2938"/>
                    </a:lnTo>
                    <a:lnTo>
                      <a:pt x="3143" y="2938"/>
                    </a:lnTo>
                    <a:lnTo>
                      <a:pt x="3143" y="2940"/>
                    </a:lnTo>
                    <a:lnTo>
                      <a:pt x="3141" y="2940"/>
                    </a:lnTo>
                    <a:lnTo>
                      <a:pt x="3141" y="2942"/>
                    </a:lnTo>
                    <a:lnTo>
                      <a:pt x="3140" y="2942"/>
                    </a:lnTo>
                    <a:lnTo>
                      <a:pt x="3140" y="2943"/>
                    </a:lnTo>
                    <a:lnTo>
                      <a:pt x="3138" y="2943"/>
                    </a:lnTo>
                    <a:lnTo>
                      <a:pt x="3138" y="2945"/>
                    </a:lnTo>
                    <a:lnTo>
                      <a:pt x="3135" y="2945"/>
                    </a:lnTo>
                    <a:lnTo>
                      <a:pt x="3135" y="2947"/>
                    </a:lnTo>
                    <a:lnTo>
                      <a:pt x="3133" y="2947"/>
                    </a:lnTo>
                    <a:lnTo>
                      <a:pt x="3133" y="2948"/>
                    </a:lnTo>
                    <a:lnTo>
                      <a:pt x="3131" y="2948"/>
                    </a:lnTo>
                    <a:lnTo>
                      <a:pt x="3131" y="2950"/>
                    </a:lnTo>
                    <a:lnTo>
                      <a:pt x="3128" y="2950"/>
                    </a:lnTo>
                    <a:lnTo>
                      <a:pt x="3128" y="2952"/>
                    </a:lnTo>
                    <a:lnTo>
                      <a:pt x="3126" y="2952"/>
                    </a:lnTo>
                    <a:lnTo>
                      <a:pt x="3126" y="2953"/>
                    </a:lnTo>
                    <a:lnTo>
                      <a:pt x="3125" y="2953"/>
                    </a:lnTo>
                    <a:lnTo>
                      <a:pt x="3125" y="2955"/>
                    </a:lnTo>
                    <a:lnTo>
                      <a:pt x="3123" y="2955"/>
                    </a:lnTo>
                    <a:lnTo>
                      <a:pt x="3123" y="2957"/>
                    </a:lnTo>
                    <a:lnTo>
                      <a:pt x="3120" y="2957"/>
                    </a:lnTo>
                    <a:lnTo>
                      <a:pt x="3120" y="2958"/>
                    </a:lnTo>
                    <a:lnTo>
                      <a:pt x="3118" y="2958"/>
                    </a:lnTo>
                    <a:lnTo>
                      <a:pt x="3118" y="2960"/>
                    </a:lnTo>
                    <a:lnTo>
                      <a:pt x="3116" y="2960"/>
                    </a:lnTo>
                    <a:lnTo>
                      <a:pt x="3116" y="2962"/>
                    </a:lnTo>
                    <a:lnTo>
                      <a:pt x="3115" y="2962"/>
                    </a:lnTo>
                    <a:lnTo>
                      <a:pt x="3115" y="2963"/>
                    </a:lnTo>
                    <a:lnTo>
                      <a:pt x="3111" y="2963"/>
                    </a:lnTo>
                    <a:lnTo>
                      <a:pt x="3111" y="2965"/>
                    </a:lnTo>
                    <a:lnTo>
                      <a:pt x="3110" y="2965"/>
                    </a:lnTo>
                    <a:lnTo>
                      <a:pt x="3110" y="2967"/>
                    </a:lnTo>
                    <a:lnTo>
                      <a:pt x="3108" y="2967"/>
                    </a:lnTo>
                    <a:lnTo>
                      <a:pt x="3108" y="2968"/>
                    </a:lnTo>
                    <a:lnTo>
                      <a:pt x="3106" y="2968"/>
                    </a:lnTo>
                    <a:lnTo>
                      <a:pt x="3106" y="2970"/>
                    </a:lnTo>
                    <a:lnTo>
                      <a:pt x="3103" y="2970"/>
                    </a:lnTo>
                    <a:lnTo>
                      <a:pt x="3103" y="2972"/>
                    </a:lnTo>
                    <a:lnTo>
                      <a:pt x="3101" y="2972"/>
                    </a:lnTo>
                    <a:lnTo>
                      <a:pt x="3101" y="2973"/>
                    </a:lnTo>
                    <a:lnTo>
                      <a:pt x="3100" y="2973"/>
                    </a:lnTo>
                    <a:lnTo>
                      <a:pt x="3100" y="2975"/>
                    </a:lnTo>
                    <a:lnTo>
                      <a:pt x="3098" y="2975"/>
                    </a:lnTo>
                    <a:lnTo>
                      <a:pt x="3098" y="2977"/>
                    </a:lnTo>
                    <a:lnTo>
                      <a:pt x="3095" y="2977"/>
                    </a:lnTo>
                    <a:lnTo>
                      <a:pt x="3095" y="2978"/>
                    </a:lnTo>
                    <a:lnTo>
                      <a:pt x="3093" y="2978"/>
                    </a:lnTo>
                    <a:lnTo>
                      <a:pt x="3093" y="2980"/>
                    </a:lnTo>
                    <a:lnTo>
                      <a:pt x="3091" y="2980"/>
                    </a:lnTo>
                    <a:lnTo>
                      <a:pt x="3091" y="2982"/>
                    </a:lnTo>
                    <a:lnTo>
                      <a:pt x="3090" y="2982"/>
                    </a:lnTo>
                    <a:lnTo>
                      <a:pt x="3090" y="2983"/>
                    </a:lnTo>
                    <a:lnTo>
                      <a:pt x="3086" y="2983"/>
                    </a:lnTo>
                    <a:lnTo>
                      <a:pt x="3086" y="2985"/>
                    </a:lnTo>
                    <a:lnTo>
                      <a:pt x="3085" y="2985"/>
                    </a:lnTo>
                    <a:lnTo>
                      <a:pt x="3085" y="2987"/>
                    </a:lnTo>
                    <a:lnTo>
                      <a:pt x="3083" y="2987"/>
                    </a:lnTo>
                    <a:lnTo>
                      <a:pt x="3083" y="2988"/>
                    </a:lnTo>
                    <a:lnTo>
                      <a:pt x="3081" y="2988"/>
                    </a:lnTo>
                    <a:lnTo>
                      <a:pt x="3081" y="2990"/>
                    </a:lnTo>
                    <a:lnTo>
                      <a:pt x="3078" y="2990"/>
                    </a:lnTo>
                    <a:lnTo>
                      <a:pt x="3078" y="2992"/>
                    </a:lnTo>
                    <a:lnTo>
                      <a:pt x="3076" y="2992"/>
                    </a:lnTo>
                    <a:lnTo>
                      <a:pt x="3076" y="2993"/>
                    </a:lnTo>
                    <a:lnTo>
                      <a:pt x="3075" y="2993"/>
                    </a:lnTo>
                    <a:lnTo>
                      <a:pt x="3075" y="2995"/>
                    </a:lnTo>
                    <a:lnTo>
                      <a:pt x="3073" y="2995"/>
                    </a:lnTo>
                    <a:lnTo>
                      <a:pt x="3073" y="2997"/>
                    </a:lnTo>
                    <a:lnTo>
                      <a:pt x="3070" y="2997"/>
                    </a:lnTo>
                    <a:lnTo>
                      <a:pt x="3070" y="2998"/>
                    </a:lnTo>
                    <a:lnTo>
                      <a:pt x="3068" y="2998"/>
                    </a:lnTo>
                    <a:lnTo>
                      <a:pt x="3068" y="3000"/>
                    </a:lnTo>
                    <a:lnTo>
                      <a:pt x="3066" y="3000"/>
                    </a:lnTo>
                    <a:lnTo>
                      <a:pt x="3066" y="3002"/>
                    </a:lnTo>
                    <a:lnTo>
                      <a:pt x="3065" y="3002"/>
                    </a:lnTo>
                    <a:lnTo>
                      <a:pt x="3065" y="3003"/>
                    </a:lnTo>
                    <a:lnTo>
                      <a:pt x="3061" y="3003"/>
                    </a:lnTo>
                    <a:lnTo>
                      <a:pt x="3061" y="3005"/>
                    </a:lnTo>
                    <a:lnTo>
                      <a:pt x="3060" y="3005"/>
                    </a:lnTo>
                    <a:lnTo>
                      <a:pt x="3060" y="3007"/>
                    </a:lnTo>
                    <a:lnTo>
                      <a:pt x="3058" y="3007"/>
                    </a:lnTo>
                    <a:lnTo>
                      <a:pt x="3058" y="3008"/>
                    </a:lnTo>
                    <a:lnTo>
                      <a:pt x="3056" y="3008"/>
                    </a:lnTo>
                    <a:lnTo>
                      <a:pt x="3056" y="3010"/>
                    </a:lnTo>
                    <a:lnTo>
                      <a:pt x="3053" y="3010"/>
                    </a:lnTo>
                    <a:lnTo>
                      <a:pt x="3053" y="3012"/>
                    </a:lnTo>
                    <a:lnTo>
                      <a:pt x="3051" y="3012"/>
                    </a:lnTo>
                    <a:lnTo>
                      <a:pt x="3051" y="3013"/>
                    </a:lnTo>
                    <a:lnTo>
                      <a:pt x="3050" y="3013"/>
                    </a:lnTo>
                    <a:lnTo>
                      <a:pt x="3050" y="3015"/>
                    </a:lnTo>
                    <a:lnTo>
                      <a:pt x="3048" y="3015"/>
                    </a:lnTo>
                    <a:lnTo>
                      <a:pt x="3048" y="3017"/>
                    </a:lnTo>
                    <a:lnTo>
                      <a:pt x="3045" y="3017"/>
                    </a:lnTo>
                    <a:lnTo>
                      <a:pt x="3045" y="3018"/>
                    </a:lnTo>
                    <a:lnTo>
                      <a:pt x="3043" y="3018"/>
                    </a:lnTo>
                    <a:lnTo>
                      <a:pt x="3043" y="3020"/>
                    </a:lnTo>
                    <a:lnTo>
                      <a:pt x="3041" y="3020"/>
                    </a:lnTo>
                    <a:lnTo>
                      <a:pt x="3041" y="3022"/>
                    </a:lnTo>
                    <a:lnTo>
                      <a:pt x="3040" y="3022"/>
                    </a:lnTo>
                    <a:lnTo>
                      <a:pt x="3040" y="3023"/>
                    </a:lnTo>
                    <a:lnTo>
                      <a:pt x="3036" y="3023"/>
                    </a:lnTo>
                    <a:lnTo>
                      <a:pt x="3036" y="3025"/>
                    </a:lnTo>
                    <a:lnTo>
                      <a:pt x="3035" y="3025"/>
                    </a:lnTo>
                    <a:lnTo>
                      <a:pt x="3035" y="3027"/>
                    </a:lnTo>
                    <a:lnTo>
                      <a:pt x="3033" y="3027"/>
                    </a:lnTo>
                    <a:lnTo>
                      <a:pt x="3033" y="3028"/>
                    </a:lnTo>
                    <a:lnTo>
                      <a:pt x="3031" y="3028"/>
                    </a:lnTo>
                    <a:lnTo>
                      <a:pt x="3031" y="3030"/>
                    </a:lnTo>
                    <a:lnTo>
                      <a:pt x="3030" y="3030"/>
                    </a:lnTo>
                    <a:lnTo>
                      <a:pt x="3030" y="3032"/>
                    </a:lnTo>
                    <a:lnTo>
                      <a:pt x="3026" y="3032"/>
                    </a:lnTo>
                    <a:lnTo>
                      <a:pt x="3026" y="3033"/>
                    </a:lnTo>
                    <a:lnTo>
                      <a:pt x="3025" y="3033"/>
                    </a:lnTo>
                    <a:lnTo>
                      <a:pt x="3025" y="3035"/>
                    </a:lnTo>
                    <a:lnTo>
                      <a:pt x="3023" y="3035"/>
                    </a:lnTo>
                    <a:lnTo>
                      <a:pt x="3023" y="3037"/>
                    </a:lnTo>
                    <a:lnTo>
                      <a:pt x="3021" y="3037"/>
                    </a:lnTo>
                    <a:lnTo>
                      <a:pt x="3021" y="3038"/>
                    </a:lnTo>
                    <a:lnTo>
                      <a:pt x="3018" y="3038"/>
                    </a:lnTo>
                    <a:lnTo>
                      <a:pt x="3018" y="3040"/>
                    </a:lnTo>
                    <a:lnTo>
                      <a:pt x="3016" y="3040"/>
                    </a:lnTo>
                    <a:lnTo>
                      <a:pt x="3016" y="3042"/>
                    </a:lnTo>
                    <a:lnTo>
                      <a:pt x="3015" y="3042"/>
                    </a:lnTo>
                    <a:lnTo>
                      <a:pt x="3015" y="3043"/>
                    </a:lnTo>
                    <a:lnTo>
                      <a:pt x="3013" y="3043"/>
                    </a:lnTo>
                    <a:lnTo>
                      <a:pt x="3013" y="3045"/>
                    </a:lnTo>
                    <a:lnTo>
                      <a:pt x="3011" y="3045"/>
                    </a:lnTo>
                    <a:lnTo>
                      <a:pt x="3011" y="3047"/>
                    </a:lnTo>
                    <a:lnTo>
                      <a:pt x="3008" y="3047"/>
                    </a:lnTo>
                    <a:lnTo>
                      <a:pt x="3008" y="3048"/>
                    </a:lnTo>
                    <a:lnTo>
                      <a:pt x="3006" y="3048"/>
                    </a:lnTo>
                    <a:lnTo>
                      <a:pt x="3006" y="3050"/>
                    </a:lnTo>
                    <a:lnTo>
                      <a:pt x="3005" y="3050"/>
                    </a:lnTo>
                    <a:lnTo>
                      <a:pt x="3005" y="3052"/>
                    </a:lnTo>
                    <a:lnTo>
                      <a:pt x="3003" y="3052"/>
                    </a:lnTo>
                    <a:lnTo>
                      <a:pt x="3003" y="3053"/>
                    </a:lnTo>
                    <a:lnTo>
                      <a:pt x="3000" y="3053"/>
                    </a:lnTo>
                    <a:lnTo>
                      <a:pt x="3000" y="3055"/>
                    </a:lnTo>
                    <a:lnTo>
                      <a:pt x="2998" y="3055"/>
                    </a:lnTo>
                    <a:lnTo>
                      <a:pt x="2998" y="3057"/>
                    </a:lnTo>
                    <a:lnTo>
                      <a:pt x="2996" y="3057"/>
                    </a:lnTo>
                    <a:lnTo>
                      <a:pt x="2996" y="3058"/>
                    </a:lnTo>
                    <a:lnTo>
                      <a:pt x="2995" y="3058"/>
                    </a:lnTo>
                    <a:lnTo>
                      <a:pt x="2995" y="3060"/>
                    </a:lnTo>
                    <a:lnTo>
                      <a:pt x="2993" y="3060"/>
                    </a:lnTo>
                    <a:lnTo>
                      <a:pt x="2993" y="3062"/>
                    </a:lnTo>
                    <a:lnTo>
                      <a:pt x="2990" y="3062"/>
                    </a:lnTo>
                    <a:lnTo>
                      <a:pt x="2990" y="3063"/>
                    </a:lnTo>
                    <a:lnTo>
                      <a:pt x="2988" y="3063"/>
                    </a:lnTo>
                    <a:lnTo>
                      <a:pt x="2988" y="3065"/>
                    </a:lnTo>
                    <a:lnTo>
                      <a:pt x="2986" y="3065"/>
                    </a:lnTo>
                    <a:lnTo>
                      <a:pt x="2986" y="3067"/>
                    </a:lnTo>
                    <a:lnTo>
                      <a:pt x="2985" y="3067"/>
                    </a:lnTo>
                    <a:lnTo>
                      <a:pt x="2985" y="3068"/>
                    </a:lnTo>
                    <a:lnTo>
                      <a:pt x="2983" y="3068"/>
                    </a:lnTo>
                    <a:lnTo>
                      <a:pt x="2983" y="3070"/>
                    </a:lnTo>
                    <a:lnTo>
                      <a:pt x="2980" y="3070"/>
                    </a:lnTo>
                    <a:lnTo>
                      <a:pt x="2980" y="3072"/>
                    </a:lnTo>
                    <a:lnTo>
                      <a:pt x="2978" y="3072"/>
                    </a:lnTo>
                    <a:lnTo>
                      <a:pt x="2978" y="3073"/>
                    </a:lnTo>
                    <a:lnTo>
                      <a:pt x="2976" y="3073"/>
                    </a:lnTo>
                    <a:lnTo>
                      <a:pt x="2976" y="3075"/>
                    </a:lnTo>
                    <a:lnTo>
                      <a:pt x="2975" y="3075"/>
                    </a:lnTo>
                    <a:lnTo>
                      <a:pt x="2975" y="3077"/>
                    </a:lnTo>
                    <a:lnTo>
                      <a:pt x="2973" y="3077"/>
                    </a:lnTo>
                    <a:lnTo>
                      <a:pt x="2973" y="3078"/>
                    </a:lnTo>
                    <a:lnTo>
                      <a:pt x="2970" y="3078"/>
                    </a:lnTo>
                    <a:lnTo>
                      <a:pt x="2970" y="3080"/>
                    </a:lnTo>
                    <a:lnTo>
                      <a:pt x="2968" y="3080"/>
                    </a:lnTo>
                    <a:lnTo>
                      <a:pt x="2968" y="3082"/>
                    </a:lnTo>
                    <a:lnTo>
                      <a:pt x="2966" y="3082"/>
                    </a:lnTo>
                    <a:lnTo>
                      <a:pt x="2966" y="3083"/>
                    </a:lnTo>
                    <a:lnTo>
                      <a:pt x="2965" y="3083"/>
                    </a:lnTo>
                    <a:lnTo>
                      <a:pt x="2965" y="3085"/>
                    </a:lnTo>
                    <a:lnTo>
                      <a:pt x="2963" y="3085"/>
                    </a:lnTo>
                    <a:lnTo>
                      <a:pt x="2963" y="3087"/>
                    </a:lnTo>
                    <a:lnTo>
                      <a:pt x="2960" y="3087"/>
                    </a:lnTo>
                    <a:lnTo>
                      <a:pt x="2960" y="3088"/>
                    </a:lnTo>
                    <a:lnTo>
                      <a:pt x="2958" y="3088"/>
                    </a:lnTo>
                    <a:lnTo>
                      <a:pt x="2958" y="3090"/>
                    </a:lnTo>
                    <a:lnTo>
                      <a:pt x="2956" y="3090"/>
                    </a:lnTo>
                    <a:lnTo>
                      <a:pt x="2956" y="3092"/>
                    </a:lnTo>
                    <a:lnTo>
                      <a:pt x="2955" y="3092"/>
                    </a:lnTo>
                    <a:lnTo>
                      <a:pt x="2955" y="3093"/>
                    </a:lnTo>
                    <a:lnTo>
                      <a:pt x="2953" y="3093"/>
                    </a:lnTo>
                    <a:lnTo>
                      <a:pt x="2953" y="3095"/>
                    </a:lnTo>
                    <a:lnTo>
                      <a:pt x="2950" y="3095"/>
                    </a:lnTo>
                    <a:lnTo>
                      <a:pt x="2950" y="3097"/>
                    </a:lnTo>
                    <a:lnTo>
                      <a:pt x="2948" y="3097"/>
                    </a:lnTo>
                    <a:lnTo>
                      <a:pt x="2948" y="3098"/>
                    </a:lnTo>
                    <a:lnTo>
                      <a:pt x="2946" y="3098"/>
                    </a:lnTo>
                    <a:lnTo>
                      <a:pt x="2946" y="3100"/>
                    </a:lnTo>
                    <a:lnTo>
                      <a:pt x="2945" y="3100"/>
                    </a:lnTo>
                    <a:lnTo>
                      <a:pt x="2945" y="3102"/>
                    </a:lnTo>
                    <a:lnTo>
                      <a:pt x="2943" y="3102"/>
                    </a:lnTo>
                    <a:lnTo>
                      <a:pt x="2943" y="3103"/>
                    </a:lnTo>
                    <a:lnTo>
                      <a:pt x="2940" y="3103"/>
                    </a:lnTo>
                    <a:lnTo>
                      <a:pt x="2940" y="3105"/>
                    </a:lnTo>
                    <a:lnTo>
                      <a:pt x="2938" y="3105"/>
                    </a:lnTo>
                    <a:lnTo>
                      <a:pt x="2938" y="3107"/>
                    </a:lnTo>
                    <a:lnTo>
                      <a:pt x="2936" y="3107"/>
                    </a:lnTo>
                    <a:lnTo>
                      <a:pt x="2936" y="3108"/>
                    </a:lnTo>
                    <a:lnTo>
                      <a:pt x="2935" y="3108"/>
                    </a:lnTo>
                    <a:lnTo>
                      <a:pt x="2935" y="3110"/>
                    </a:lnTo>
                    <a:lnTo>
                      <a:pt x="2933" y="3110"/>
                    </a:lnTo>
                    <a:lnTo>
                      <a:pt x="2933" y="3112"/>
                    </a:lnTo>
                    <a:lnTo>
                      <a:pt x="2930" y="3112"/>
                    </a:lnTo>
                    <a:lnTo>
                      <a:pt x="2930" y="3113"/>
                    </a:lnTo>
                    <a:lnTo>
                      <a:pt x="2928" y="3113"/>
                    </a:lnTo>
                    <a:lnTo>
                      <a:pt x="2928" y="3115"/>
                    </a:lnTo>
                    <a:lnTo>
                      <a:pt x="2926" y="3115"/>
                    </a:lnTo>
                    <a:lnTo>
                      <a:pt x="2926" y="3117"/>
                    </a:lnTo>
                    <a:lnTo>
                      <a:pt x="2925" y="3117"/>
                    </a:lnTo>
                    <a:lnTo>
                      <a:pt x="2925" y="3118"/>
                    </a:lnTo>
                    <a:lnTo>
                      <a:pt x="2923" y="3118"/>
                    </a:lnTo>
                    <a:lnTo>
                      <a:pt x="2923" y="3120"/>
                    </a:lnTo>
                    <a:lnTo>
                      <a:pt x="2921" y="3120"/>
                    </a:lnTo>
                    <a:lnTo>
                      <a:pt x="2921" y="3122"/>
                    </a:lnTo>
                    <a:lnTo>
                      <a:pt x="2918" y="3122"/>
                    </a:lnTo>
                    <a:lnTo>
                      <a:pt x="2918" y="3123"/>
                    </a:lnTo>
                    <a:lnTo>
                      <a:pt x="2916" y="3123"/>
                    </a:lnTo>
                    <a:lnTo>
                      <a:pt x="2916" y="3125"/>
                    </a:lnTo>
                    <a:lnTo>
                      <a:pt x="2915" y="3125"/>
                    </a:lnTo>
                    <a:lnTo>
                      <a:pt x="2915" y="3127"/>
                    </a:lnTo>
                    <a:lnTo>
                      <a:pt x="2913" y="3127"/>
                    </a:lnTo>
                    <a:lnTo>
                      <a:pt x="2913" y="3128"/>
                    </a:lnTo>
                    <a:lnTo>
                      <a:pt x="2911" y="3128"/>
                    </a:lnTo>
                    <a:lnTo>
                      <a:pt x="2911" y="3130"/>
                    </a:lnTo>
                    <a:lnTo>
                      <a:pt x="2908" y="3130"/>
                    </a:lnTo>
                    <a:lnTo>
                      <a:pt x="2908" y="3132"/>
                    </a:lnTo>
                    <a:lnTo>
                      <a:pt x="2906" y="3132"/>
                    </a:lnTo>
                    <a:lnTo>
                      <a:pt x="2906" y="3133"/>
                    </a:lnTo>
                    <a:lnTo>
                      <a:pt x="2905" y="3133"/>
                    </a:lnTo>
                    <a:lnTo>
                      <a:pt x="2905" y="3135"/>
                    </a:lnTo>
                    <a:lnTo>
                      <a:pt x="2903" y="3135"/>
                    </a:lnTo>
                    <a:lnTo>
                      <a:pt x="2903" y="3137"/>
                    </a:lnTo>
                    <a:lnTo>
                      <a:pt x="2901" y="3137"/>
                    </a:lnTo>
                    <a:lnTo>
                      <a:pt x="2901" y="3138"/>
                    </a:lnTo>
                    <a:lnTo>
                      <a:pt x="2900" y="3138"/>
                    </a:lnTo>
                    <a:lnTo>
                      <a:pt x="2900" y="3140"/>
                    </a:lnTo>
                    <a:lnTo>
                      <a:pt x="2896" y="3140"/>
                    </a:lnTo>
                    <a:lnTo>
                      <a:pt x="2896" y="3142"/>
                    </a:lnTo>
                    <a:lnTo>
                      <a:pt x="2895" y="3142"/>
                    </a:lnTo>
                    <a:lnTo>
                      <a:pt x="2895" y="3143"/>
                    </a:lnTo>
                    <a:lnTo>
                      <a:pt x="2893" y="3143"/>
                    </a:lnTo>
                    <a:lnTo>
                      <a:pt x="2893" y="3145"/>
                    </a:lnTo>
                    <a:lnTo>
                      <a:pt x="2891" y="3145"/>
                    </a:lnTo>
                    <a:lnTo>
                      <a:pt x="2891" y="3147"/>
                    </a:lnTo>
                    <a:lnTo>
                      <a:pt x="2890" y="3147"/>
                    </a:lnTo>
                    <a:lnTo>
                      <a:pt x="2890" y="3148"/>
                    </a:lnTo>
                    <a:lnTo>
                      <a:pt x="2888" y="3148"/>
                    </a:lnTo>
                    <a:lnTo>
                      <a:pt x="2888" y="3150"/>
                    </a:lnTo>
                    <a:lnTo>
                      <a:pt x="2885" y="3150"/>
                    </a:lnTo>
                    <a:lnTo>
                      <a:pt x="2885" y="3152"/>
                    </a:lnTo>
                    <a:lnTo>
                      <a:pt x="2883" y="3152"/>
                    </a:lnTo>
                    <a:lnTo>
                      <a:pt x="2883" y="3153"/>
                    </a:lnTo>
                    <a:lnTo>
                      <a:pt x="2881" y="3153"/>
                    </a:lnTo>
                    <a:lnTo>
                      <a:pt x="2881" y="3155"/>
                    </a:lnTo>
                    <a:lnTo>
                      <a:pt x="2880" y="3155"/>
                    </a:lnTo>
                    <a:lnTo>
                      <a:pt x="2880" y="3157"/>
                    </a:lnTo>
                    <a:lnTo>
                      <a:pt x="2878" y="3157"/>
                    </a:lnTo>
                    <a:lnTo>
                      <a:pt x="2878" y="3158"/>
                    </a:lnTo>
                    <a:lnTo>
                      <a:pt x="2876" y="3158"/>
                    </a:lnTo>
                    <a:lnTo>
                      <a:pt x="2876" y="3160"/>
                    </a:lnTo>
                    <a:lnTo>
                      <a:pt x="2873" y="3160"/>
                    </a:lnTo>
                    <a:lnTo>
                      <a:pt x="2873" y="3162"/>
                    </a:lnTo>
                    <a:lnTo>
                      <a:pt x="2871" y="3162"/>
                    </a:lnTo>
                    <a:lnTo>
                      <a:pt x="2871" y="3163"/>
                    </a:lnTo>
                    <a:lnTo>
                      <a:pt x="2870" y="3163"/>
                    </a:lnTo>
                    <a:lnTo>
                      <a:pt x="2870" y="3165"/>
                    </a:lnTo>
                    <a:lnTo>
                      <a:pt x="2868" y="3165"/>
                    </a:lnTo>
                    <a:lnTo>
                      <a:pt x="2868" y="3167"/>
                    </a:lnTo>
                    <a:lnTo>
                      <a:pt x="2866" y="3167"/>
                    </a:lnTo>
                    <a:lnTo>
                      <a:pt x="2866" y="3168"/>
                    </a:lnTo>
                    <a:lnTo>
                      <a:pt x="2865" y="3168"/>
                    </a:lnTo>
                    <a:lnTo>
                      <a:pt x="2865" y="3170"/>
                    </a:lnTo>
                    <a:lnTo>
                      <a:pt x="2861" y="3170"/>
                    </a:lnTo>
                    <a:lnTo>
                      <a:pt x="2861" y="3172"/>
                    </a:lnTo>
                    <a:lnTo>
                      <a:pt x="2860" y="3172"/>
                    </a:lnTo>
                    <a:lnTo>
                      <a:pt x="2860" y="3173"/>
                    </a:lnTo>
                    <a:lnTo>
                      <a:pt x="2858" y="3173"/>
                    </a:lnTo>
                    <a:lnTo>
                      <a:pt x="2858" y="3175"/>
                    </a:lnTo>
                    <a:lnTo>
                      <a:pt x="2856" y="3175"/>
                    </a:lnTo>
                    <a:lnTo>
                      <a:pt x="2856" y="3177"/>
                    </a:lnTo>
                    <a:lnTo>
                      <a:pt x="2855" y="3177"/>
                    </a:lnTo>
                    <a:lnTo>
                      <a:pt x="2855" y="3178"/>
                    </a:lnTo>
                    <a:lnTo>
                      <a:pt x="2853" y="3178"/>
                    </a:lnTo>
                    <a:lnTo>
                      <a:pt x="2853" y="3180"/>
                    </a:lnTo>
                    <a:lnTo>
                      <a:pt x="2850" y="3180"/>
                    </a:lnTo>
                    <a:lnTo>
                      <a:pt x="2850" y="3182"/>
                    </a:lnTo>
                    <a:lnTo>
                      <a:pt x="2848" y="3182"/>
                    </a:lnTo>
                    <a:lnTo>
                      <a:pt x="2848" y="3183"/>
                    </a:lnTo>
                    <a:lnTo>
                      <a:pt x="2846" y="3183"/>
                    </a:lnTo>
                    <a:lnTo>
                      <a:pt x="2846" y="3185"/>
                    </a:lnTo>
                    <a:lnTo>
                      <a:pt x="2845" y="3185"/>
                    </a:lnTo>
                    <a:lnTo>
                      <a:pt x="2845" y="3187"/>
                    </a:lnTo>
                    <a:lnTo>
                      <a:pt x="2843" y="3187"/>
                    </a:lnTo>
                    <a:lnTo>
                      <a:pt x="2843" y="3188"/>
                    </a:lnTo>
                    <a:lnTo>
                      <a:pt x="2841" y="3188"/>
                    </a:lnTo>
                    <a:lnTo>
                      <a:pt x="2841" y="3190"/>
                    </a:lnTo>
                    <a:lnTo>
                      <a:pt x="2840" y="3190"/>
                    </a:lnTo>
                    <a:lnTo>
                      <a:pt x="2840" y="3192"/>
                    </a:lnTo>
                    <a:lnTo>
                      <a:pt x="2836" y="3192"/>
                    </a:lnTo>
                    <a:lnTo>
                      <a:pt x="2836" y="3193"/>
                    </a:lnTo>
                    <a:lnTo>
                      <a:pt x="2835" y="3193"/>
                    </a:lnTo>
                    <a:lnTo>
                      <a:pt x="2835" y="3195"/>
                    </a:lnTo>
                    <a:lnTo>
                      <a:pt x="2833" y="3195"/>
                    </a:lnTo>
                    <a:lnTo>
                      <a:pt x="2833" y="3197"/>
                    </a:lnTo>
                    <a:lnTo>
                      <a:pt x="2831" y="3197"/>
                    </a:lnTo>
                    <a:lnTo>
                      <a:pt x="2831" y="3198"/>
                    </a:lnTo>
                    <a:lnTo>
                      <a:pt x="2830" y="3198"/>
                    </a:lnTo>
                    <a:lnTo>
                      <a:pt x="2830" y="3200"/>
                    </a:lnTo>
                    <a:lnTo>
                      <a:pt x="2828" y="3200"/>
                    </a:lnTo>
                    <a:lnTo>
                      <a:pt x="2828" y="3202"/>
                    </a:lnTo>
                    <a:lnTo>
                      <a:pt x="2826" y="3202"/>
                    </a:lnTo>
                    <a:lnTo>
                      <a:pt x="2826" y="3203"/>
                    </a:lnTo>
                    <a:lnTo>
                      <a:pt x="2823" y="3203"/>
                    </a:lnTo>
                    <a:lnTo>
                      <a:pt x="2823" y="3205"/>
                    </a:lnTo>
                    <a:lnTo>
                      <a:pt x="2821" y="3205"/>
                    </a:lnTo>
                    <a:lnTo>
                      <a:pt x="2821" y="3207"/>
                    </a:lnTo>
                    <a:lnTo>
                      <a:pt x="2820" y="3207"/>
                    </a:lnTo>
                    <a:lnTo>
                      <a:pt x="2820" y="3208"/>
                    </a:lnTo>
                    <a:lnTo>
                      <a:pt x="2818" y="3208"/>
                    </a:lnTo>
                    <a:lnTo>
                      <a:pt x="2818" y="3210"/>
                    </a:lnTo>
                    <a:lnTo>
                      <a:pt x="2816" y="3210"/>
                    </a:lnTo>
                    <a:lnTo>
                      <a:pt x="2816" y="3212"/>
                    </a:lnTo>
                    <a:lnTo>
                      <a:pt x="2815" y="3212"/>
                    </a:lnTo>
                    <a:lnTo>
                      <a:pt x="2815" y="3213"/>
                    </a:lnTo>
                    <a:lnTo>
                      <a:pt x="2813" y="3213"/>
                    </a:lnTo>
                    <a:lnTo>
                      <a:pt x="2813" y="3215"/>
                    </a:lnTo>
                    <a:lnTo>
                      <a:pt x="2810" y="3215"/>
                    </a:lnTo>
                    <a:lnTo>
                      <a:pt x="2810" y="3217"/>
                    </a:lnTo>
                    <a:lnTo>
                      <a:pt x="2808" y="3217"/>
                    </a:lnTo>
                    <a:lnTo>
                      <a:pt x="2808" y="3218"/>
                    </a:lnTo>
                    <a:lnTo>
                      <a:pt x="2806" y="3218"/>
                    </a:lnTo>
                    <a:lnTo>
                      <a:pt x="2806" y="3220"/>
                    </a:lnTo>
                    <a:lnTo>
                      <a:pt x="2805" y="3220"/>
                    </a:lnTo>
                    <a:lnTo>
                      <a:pt x="2805" y="3222"/>
                    </a:lnTo>
                    <a:lnTo>
                      <a:pt x="2803" y="3222"/>
                    </a:lnTo>
                    <a:lnTo>
                      <a:pt x="2803" y="3223"/>
                    </a:lnTo>
                    <a:lnTo>
                      <a:pt x="2801" y="3223"/>
                    </a:lnTo>
                    <a:lnTo>
                      <a:pt x="2801" y="3225"/>
                    </a:lnTo>
                    <a:lnTo>
                      <a:pt x="2800" y="3225"/>
                    </a:lnTo>
                    <a:lnTo>
                      <a:pt x="2800" y="3227"/>
                    </a:lnTo>
                    <a:lnTo>
                      <a:pt x="2796" y="3227"/>
                    </a:lnTo>
                    <a:lnTo>
                      <a:pt x="2796" y="3228"/>
                    </a:lnTo>
                    <a:lnTo>
                      <a:pt x="2795" y="3228"/>
                    </a:lnTo>
                    <a:lnTo>
                      <a:pt x="2795" y="3230"/>
                    </a:lnTo>
                    <a:lnTo>
                      <a:pt x="2793" y="3230"/>
                    </a:lnTo>
                    <a:lnTo>
                      <a:pt x="2793" y="3232"/>
                    </a:lnTo>
                    <a:lnTo>
                      <a:pt x="2791" y="3232"/>
                    </a:lnTo>
                    <a:lnTo>
                      <a:pt x="2791" y="3233"/>
                    </a:lnTo>
                    <a:lnTo>
                      <a:pt x="2790" y="3233"/>
                    </a:lnTo>
                    <a:lnTo>
                      <a:pt x="2790" y="3235"/>
                    </a:lnTo>
                    <a:lnTo>
                      <a:pt x="2788" y="3235"/>
                    </a:lnTo>
                    <a:lnTo>
                      <a:pt x="2788" y="3237"/>
                    </a:lnTo>
                    <a:lnTo>
                      <a:pt x="2786" y="3237"/>
                    </a:lnTo>
                    <a:lnTo>
                      <a:pt x="2786" y="3238"/>
                    </a:lnTo>
                    <a:lnTo>
                      <a:pt x="2785" y="3238"/>
                    </a:lnTo>
                    <a:lnTo>
                      <a:pt x="2785" y="3240"/>
                    </a:lnTo>
                    <a:lnTo>
                      <a:pt x="2781" y="3240"/>
                    </a:lnTo>
                    <a:lnTo>
                      <a:pt x="2781" y="3242"/>
                    </a:lnTo>
                    <a:lnTo>
                      <a:pt x="2780" y="3242"/>
                    </a:lnTo>
                    <a:lnTo>
                      <a:pt x="2780" y="3243"/>
                    </a:lnTo>
                    <a:lnTo>
                      <a:pt x="2778" y="3243"/>
                    </a:lnTo>
                    <a:lnTo>
                      <a:pt x="2778" y="3245"/>
                    </a:lnTo>
                    <a:lnTo>
                      <a:pt x="2776" y="3245"/>
                    </a:lnTo>
                    <a:lnTo>
                      <a:pt x="2776" y="3247"/>
                    </a:lnTo>
                    <a:lnTo>
                      <a:pt x="2775" y="3247"/>
                    </a:lnTo>
                    <a:lnTo>
                      <a:pt x="2775" y="3248"/>
                    </a:lnTo>
                    <a:lnTo>
                      <a:pt x="2773" y="3248"/>
                    </a:lnTo>
                    <a:lnTo>
                      <a:pt x="2773" y="3250"/>
                    </a:lnTo>
                    <a:lnTo>
                      <a:pt x="2771" y="3250"/>
                    </a:lnTo>
                    <a:lnTo>
                      <a:pt x="2771" y="3252"/>
                    </a:lnTo>
                    <a:lnTo>
                      <a:pt x="2770" y="3252"/>
                    </a:lnTo>
                    <a:lnTo>
                      <a:pt x="2770" y="3253"/>
                    </a:lnTo>
                    <a:lnTo>
                      <a:pt x="2766" y="3253"/>
                    </a:lnTo>
                    <a:lnTo>
                      <a:pt x="2766" y="3255"/>
                    </a:lnTo>
                    <a:lnTo>
                      <a:pt x="2765" y="3255"/>
                    </a:lnTo>
                    <a:lnTo>
                      <a:pt x="2765" y="3257"/>
                    </a:lnTo>
                    <a:lnTo>
                      <a:pt x="2763" y="3257"/>
                    </a:lnTo>
                    <a:lnTo>
                      <a:pt x="2763" y="3258"/>
                    </a:lnTo>
                    <a:lnTo>
                      <a:pt x="2761" y="3258"/>
                    </a:lnTo>
                    <a:lnTo>
                      <a:pt x="2761" y="3260"/>
                    </a:lnTo>
                    <a:lnTo>
                      <a:pt x="2760" y="3260"/>
                    </a:lnTo>
                    <a:lnTo>
                      <a:pt x="2760" y="3262"/>
                    </a:lnTo>
                    <a:lnTo>
                      <a:pt x="2758" y="3262"/>
                    </a:lnTo>
                    <a:lnTo>
                      <a:pt x="2758" y="3263"/>
                    </a:lnTo>
                    <a:lnTo>
                      <a:pt x="2756" y="3263"/>
                    </a:lnTo>
                    <a:lnTo>
                      <a:pt x="2756" y="3265"/>
                    </a:lnTo>
                    <a:lnTo>
                      <a:pt x="2755" y="3265"/>
                    </a:lnTo>
                    <a:lnTo>
                      <a:pt x="2755" y="3267"/>
                    </a:lnTo>
                    <a:lnTo>
                      <a:pt x="2753" y="3267"/>
                    </a:lnTo>
                    <a:lnTo>
                      <a:pt x="2753" y="3268"/>
                    </a:lnTo>
                    <a:lnTo>
                      <a:pt x="2750" y="3268"/>
                    </a:lnTo>
                    <a:lnTo>
                      <a:pt x="2750" y="3270"/>
                    </a:lnTo>
                    <a:lnTo>
                      <a:pt x="2748" y="3270"/>
                    </a:lnTo>
                    <a:lnTo>
                      <a:pt x="2748" y="3272"/>
                    </a:lnTo>
                    <a:lnTo>
                      <a:pt x="2746" y="3272"/>
                    </a:lnTo>
                    <a:lnTo>
                      <a:pt x="2746" y="3273"/>
                    </a:lnTo>
                    <a:lnTo>
                      <a:pt x="2745" y="3273"/>
                    </a:lnTo>
                    <a:lnTo>
                      <a:pt x="2745" y="3275"/>
                    </a:lnTo>
                    <a:lnTo>
                      <a:pt x="2743" y="3275"/>
                    </a:lnTo>
                    <a:lnTo>
                      <a:pt x="2743" y="3277"/>
                    </a:lnTo>
                    <a:lnTo>
                      <a:pt x="2741" y="3277"/>
                    </a:lnTo>
                    <a:lnTo>
                      <a:pt x="2741" y="3278"/>
                    </a:lnTo>
                    <a:lnTo>
                      <a:pt x="2740" y="3278"/>
                    </a:lnTo>
                    <a:lnTo>
                      <a:pt x="2740" y="3280"/>
                    </a:lnTo>
                    <a:lnTo>
                      <a:pt x="2738" y="3280"/>
                    </a:lnTo>
                    <a:lnTo>
                      <a:pt x="2738" y="3282"/>
                    </a:lnTo>
                    <a:lnTo>
                      <a:pt x="2735" y="3282"/>
                    </a:lnTo>
                    <a:lnTo>
                      <a:pt x="2735" y="3283"/>
                    </a:lnTo>
                    <a:lnTo>
                      <a:pt x="2733" y="3283"/>
                    </a:lnTo>
                    <a:lnTo>
                      <a:pt x="2733" y="3285"/>
                    </a:lnTo>
                    <a:lnTo>
                      <a:pt x="2731" y="3285"/>
                    </a:lnTo>
                    <a:lnTo>
                      <a:pt x="2731" y="3287"/>
                    </a:lnTo>
                    <a:lnTo>
                      <a:pt x="2730" y="3287"/>
                    </a:lnTo>
                    <a:lnTo>
                      <a:pt x="2730" y="3288"/>
                    </a:lnTo>
                    <a:lnTo>
                      <a:pt x="2728" y="3288"/>
                    </a:lnTo>
                    <a:lnTo>
                      <a:pt x="2728" y="3290"/>
                    </a:lnTo>
                    <a:lnTo>
                      <a:pt x="2726" y="3290"/>
                    </a:lnTo>
                    <a:lnTo>
                      <a:pt x="2726" y="3292"/>
                    </a:lnTo>
                    <a:lnTo>
                      <a:pt x="2725" y="3292"/>
                    </a:lnTo>
                    <a:lnTo>
                      <a:pt x="2725" y="3293"/>
                    </a:lnTo>
                    <a:lnTo>
                      <a:pt x="2723" y="3293"/>
                    </a:lnTo>
                    <a:lnTo>
                      <a:pt x="2723" y="3295"/>
                    </a:lnTo>
                    <a:lnTo>
                      <a:pt x="2721" y="3295"/>
                    </a:lnTo>
                    <a:lnTo>
                      <a:pt x="2721" y="3297"/>
                    </a:lnTo>
                    <a:lnTo>
                      <a:pt x="2718" y="3297"/>
                    </a:lnTo>
                    <a:lnTo>
                      <a:pt x="2718" y="3298"/>
                    </a:lnTo>
                    <a:lnTo>
                      <a:pt x="2716" y="3298"/>
                    </a:lnTo>
                    <a:lnTo>
                      <a:pt x="2716" y="3300"/>
                    </a:lnTo>
                    <a:lnTo>
                      <a:pt x="2715" y="3300"/>
                    </a:lnTo>
                    <a:lnTo>
                      <a:pt x="2715" y="3302"/>
                    </a:lnTo>
                    <a:lnTo>
                      <a:pt x="2713" y="3302"/>
                    </a:lnTo>
                    <a:lnTo>
                      <a:pt x="2713" y="3303"/>
                    </a:lnTo>
                    <a:lnTo>
                      <a:pt x="2711" y="3303"/>
                    </a:lnTo>
                    <a:lnTo>
                      <a:pt x="2711" y="3305"/>
                    </a:lnTo>
                    <a:lnTo>
                      <a:pt x="2710" y="3305"/>
                    </a:lnTo>
                    <a:lnTo>
                      <a:pt x="2710" y="3307"/>
                    </a:lnTo>
                    <a:lnTo>
                      <a:pt x="2708" y="3307"/>
                    </a:lnTo>
                    <a:lnTo>
                      <a:pt x="2708" y="3308"/>
                    </a:lnTo>
                    <a:lnTo>
                      <a:pt x="2706" y="3308"/>
                    </a:lnTo>
                    <a:lnTo>
                      <a:pt x="2706" y="3310"/>
                    </a:lnTo>
                    <a:lnTo>
                      <a:pt x="2705" y="3310"/>
                    </a:lnTo>
                    <a:lnTo>
                      <a:pt x="2705" y="3312"/>
                    </a:lnTo>
                    <a:lnTo>
                      <a:pt x="2703" y="3312"/>
                    </a:lnTo>
                    <a:lnTo>
                      <a:pt x="2703" y="3313"/>
                    </a:lnTo>
                    <a:lnTo>
                      <a:pt x="2700" y="3313"/>
                    </a:lnTo>
                    <a:lnTo>
                      <a:pt x="2700" y="3315"/>
                    </a:lnTo>
                    <a:lnTo>
                      <a:pt x="2698" y="3315"/>
                    </a:lnTo>
                    <a:lnTo>
                      <a:pt x="2698" y="3317"/>
                    </a:lnTo>
                    <a:lnTo>
                      <a:pt x="2696" y="3317"/>
                    </a:lnTo>
                    <a:lnTo>
                      <a:pt x="2696" y="3318"/>
                    </a:lnTo>
                    <a:lnTo>
                      <a:pt x="2695" y="3318"/>
                    </a:lnTo>
                    <a:lnTo>
                      <a:pt x="2695" y="3320"/>
                    </a:lnTo>
                    <a:lnTo>
                      <a:pt x="2693" y="3320"/>
                    </a:lnTo>
                    <a:lnTo>
                      <a:pt x="2693" y="3322"/>
                    </a:lnTo>
                    <a:lnTo>
                      <a:pt x="2691" y="3322"/>
                    </a:lnTo>
                    <a:lnTo>
                      <a:pt x="2691" y="3323"/>
                    </a:lnTo>
                    <a:lnTo>
                      <a:pt x="2690" y="3323"/>
                    </a:lnTo>
                    <a:lnTo>
                      <a:pt x="2690" y="3325"/>
                    </a:lnTo>
                    <a:lnTo>
                      <a:pt x="2688" y="3325"/>
                    </a:lnTo>
                    <a:lnTo>
                      <a:pt x="2688" y="3327"/>
                    </a:lnTo>
                    <a:lnTo>
                      <a:pt x="2686" y="3327"/>
                    </a:lnTo>
                    <a:lnTo>
                      <a:pt x="2686" y="3328"/>
                    </a:lnTo>
                    <a:lnTo>
                      <a:pt x="2685" y="3328"/>
                    </a:lnTo>
                    <a:lnTo>
                      <a:pt x="2685" y="3330"/>
                    </a:lnTo>
                    <a:lnTo>
                      <a:pt x="2681" y="3330"/>
                    </a:lnTo>
                    <a:lnTo>
                      <a:pt x="2681" y="3332"/>
                    </a:lnTo>
                    <a:lnTo>
                      <a:pt x="2680" y="3332"/>
                    </a:lnTo>
                    <a:lnTo>
                      <a:pt x="2680" y="3333"/>
                    </a:lnTo>
                    <a:lnTo>
                      <a:pt x="2678" y="3333"/>
                    </a:lnTo>
                    <a:lnTo>
                      <a:pt x="2678" y="3335"/>
                    </a:lnTo>
                    <a:lnTo>
                      <a:pt x="2676" y="3335"/>
                    </a:lnTo>
                    <a:lnTo>
                      <a:pt x="2676" y="3337"/>
                    </a:lnTo>
                    <a:lnTo>
                      <a:pt x="2675" y="3337"/>
                    </a:lnTo>
                    <a:lnTo>
                      <a:pt x="2675" y="3338"/>
                    </a:lnTo>
                    <a:lnTo>
                      <a:pt x="2673" y="3338"/>
                    </a:lnTo>
                    <a:lnTo>
                      <a:pt x="2673" y="3340"/>
                    </a:lnTo>
                    <a:lnTo>
                      <a:pt x="2671" y="3340"/>
                    </a:lnTo>
                    <a:lnTo>
                      <a:pt x="2671" y="3342"/>
                    </a:lnTo>
                    <a:lnTo>
                      <a:pt x="2670" y="3342"/>
                    </a:lnTo>
                    <a:lnTo>
                      <a:pt x="2670" y="3343"/>
                    </a:lnTo>
                    <a:lnTo>
                      <a:pt x="2668" y="3343"/>
                    </a:lnTo>
                    <a:lnTo>
                      <a:pt x="2668" y="3345"/>
                    </a:lnTo>
                    <a:lnTo>
                      <a:pt x="2666" y="3345"/>
                    </a:lnTo>
                    <a:lnTo>
                      <a:pt x="2666" y="3347"/>
                    </a:lnTo>
                    <a:lnTo>
                      <a:pt x="2665" y="3347"/>
                    </a:lnTo>
                    <a:lnTo>
                      <a:pt x="2665" y="3348"/>
                    </a:lnTo>
                    <a:lnTo>
                      <a:pt x="2661" y="3348"/>
                    </a:lnTo>
                    <a:lnTo>
                      <a:pt x="2661" y="3350"/>
                    </a:lnTo>
                    <a:lnTo>
                      <a:pt x="2660" y="3350"/>
                    </a:lnTo>
                    <a:lnTo>
                      <a:pt x="2660" y="3352"/>
                    </a:lnTo>
                    <a:lnTo>
                      <a:pt x="2658" y="3352"/>
                    </a:lnTo>
                    <a:lnTo>
                      <a:pt x="2658" y="3353"/>
                    </a:lnTo>
                    <a:lnTo>
                      <a:pt x="2656" y="3353"/>
                    </a:lnTo>
                    <a:lnTo>
                      <a:pt x="2656" y="3355"/>
                    </a:lnTo>
                    <a:lnTo>
                      <a:pt x="2655" y="3355"/>
                    </a:lnTo>
                    <a:lnTo>
                      <a:pt x="2655" y="3357"/>
                    </a:lnTo>
                    <a:lnTo>
                      <a:pt x="2653" y="3357"/>
                    </a:lnTo>
                    <a:lnTo>
                      <a:pt x="2653" y="3358"/>
                    </a:lnTo>
                    <a:lnTo>
                      <a:pt x="2651" y="3358"/>
                    </a:lnTo>
                    <a:lnTo>
                      <a:pt x="2651" y="3360"/>
                    </a:lnTo>
                    <a:lnTo>
                      <a:pt x="2650" y="3360"/>
                    </a:lnTo>
                    <a:lnTo>
                      <a:pt x="2650" y="3362"/>
                    </a:lnTo>
                    <a:lnTo>
                      <a:pt x="2648" y="3362"/>
                    </a:lnTo>
                    <a:lnTo>
                      <a:pt x="2648" y="3363"/>
                    </a:lnTo>
                    <a:lnTo>
                      <a:pt x="2646" y="3363"/>
                    </a:lnTo>
                    <a:lnTo>
                      <a:pt x="2646" y="3365"/>
                    </a:lnTo>
                    <a:lnTo>
                      <a:pt x="2645" y="3365"/>
                    </a:lnTo>
                    <a:lnTo>
                      <a:pt x="2645" y="3367"/>
                    </a:lnTo>
                    <a:lnTo>
                      <a:pt x="2643" y="3367"/>
                    </a:lnTo>
                    <a:lnTo>
                      <a:pt x="2643" y="3368"/>
                    </a:lnTo>
                    <a:lnTo>
                      <a:pt x="2641" y="3368"/>
                    </a:lnTo>
                    <a:lnTo>
                      <a:pt x="2641" y="3370"/>
                    </a:lnTo>
                    <a:lnTo>
                      <a:pt x="2638" y="3370"/>
                    </a:lnTo>
                    <a:lnTo>
                      <a:pt x="2638" y="3372"/>
                    </a:lnTo>
                    <a:lnTo>
                      <a:pt x="2636" y="3372"/>
                    </a:lnTo>
                    <a:lnTo>
                      <a:pt x="2636" y="3373"/>
                    </a:lnTo>
                    <a:lnTo>
                      <a:pt x="2635" y="3373"/>
                    </a:lnTo>
                    <a:lnTo>
                      <a:pt x="2635" y="3375"/>
                    </a:lnTo>
                    <a:lnTo>
                      <a:pt x="2633" y="3375"/>
                    </a:lnTo>
                    <a:lnTo>
                      <a:pt x="2633" y="3377"/>
                    </a:lnTo>
                    <a:lnTo>
                      <a:pt x="2631" y="3377"/>
                    </a:lnTo>
                    <a:lnTo>
                      <a:pt x="2631" y="3378"/>
                    </a:lnTo>
                    <a:lnTo>
                      <a:pt x="2630" y="3378"/>
                    </a:lnTo>
                    <a:lnTo>
                      <a:pt x="2630" y="3380"/>
                    </a:lnTo>
                    <a:lnTo>
                      <a:pt x="2628" y="3380"/>
                    </a:lnTo>
                    <a:lnTo>
                      <a:pt x="2628" y="3382"/>
                    </a:lnTo>
                    <a:lnTo>
                      <a:pt x="2626" y="3382"/>
                    </a:lnTo>
                    <a:lnTo>
                      <a:pt x="2626" y="3383"/>
                    </a:lnTo>
                    <a:lnTo>
                      <a:pt x="2625" y="3383"/>
                    </a:lnTo>
                    <a:lnTo>
                      <a:pt x="2625" y="3385"/>
                    </a:lnTo>
                    <a:lnTo>
                      <a:pt x="2623" y="3385"/>
                    </a:lnTo>
                    <a:lnTo>
                      <a:pt x="2623" y="3387"/>
                    </a:lnTo>
                    <a:lnTo>
                      <a:pt x="2621" y="3387"/>
                    </a:lnTo>
                    <a:lnTo>
                      <a:pt x="2621" y="3388"/>
                    </a:lnTo>
                    <a:lnTo>
                      <a:pt x="2620" y="3388"/>
                    </a:lnTo>
                    <a:lnTo>
                      <a:pt x="2620" y="3390"/>
                    </a:lnTo>
                    <a:lnTo>
                      <a:pt x="2618" y="3390"/>
                    </a:lnTo>
                    <a:lnTo>
                      <a:pt x="2618" y="3392"/>
                    </a:lnTo>
                    <a:lnTo>
                      <a:pt x="2615" y="3392"/>
                    </a:lnTo>
                    <a:lnTo>
                      <a:pt x="2615" y="3393"/>
                    </a:lnTo>
                    <a:lnTo>
                      <a:pt x="2613" y="3393"/>
                    </a:lnTo>
                    <a:lnTo>
                      <a:pt x="2613" y="3395"/>
                    </a:lnTo>
                    <a:lnTo>
                      <a:pt x="2611" y="3395"/>
                    </a:lnTo>
                    <a:lnTo>
                      <a:pt x="2611" y="3397"/>
                    </a:lnTo>
                    <a:lnTo>
                      <a:pt x="2610" y="3397"/>
                    </a:lnTo>
                    <a:lnTo>
                      <a:pt x="2610" y="3398"/>
                    </a:lnTo>
                    <a:lnTo>
                      <a:pt x="2608" y="3398"/>
                    </a:lnTo>
                    <a:lnTo>
                      <a:pt x="2608" y="3400"/>
                    </a:lnTo>
                    <a:lnTo>
                      <a:pt x="2606" y="3400"/>
                    </a:lnTo>
                    <a:lnTo>
                      <a:pt x="2606" y="3402"/>
                    </a:lnTo>
                    <a:lnTo>
                      <a:pt x="2605" y="3402"/>
                    </a:lnTo>
                    <a:lnTo>
                      <a:pt x="2605" y="3403"/>
                    </a:lnTo>
                    <a:lnTo>
                      <a:pt x="2603" y="3403"/>
                    </a:lnTo>
                    <a:lnTo>
                      <a:pt x="2603" y="3405"/>
                    </a:lnTo>
                    <a:lnTo>
                      <a:pt x="2601" y="3405"/>
                    </a:lnTo>
                    <a:lnTo>
                      <a:pt x="2601" y="3407"/>
                    </a:lnTo>
                    <a:lnTo>
                      <a:pt x="2600" y="3407"/>
                    </a:lnTo>
                    <a:lnTo>
                      <a:pt x="2600" y="3408"/>
                    </a:lnTo>
                    <a:lnTo>
                      <a:pt x="2598" y="3408"/>
                    </a:lnTo>
                    <a:lnTo>
                      <a:pt x="2598" y="3410"/>
                    </a:lnTo>
                    <a:lnTo>
                      <a:pt x="2596" y="3410"/>
                    </a:lnTo>
                    <a:lnTo>
                      <a:pt x="2596" y="3412"/>
                    </a:lnTo>
                    <a:lnTo>
                      <a:pt x="2595" y="3412"/>
                    </a:lnTo>
                    <a:lnTo>
                      <a:pt x="2595" y="3413"/>
                    </a:lnTo>
                    <a:lnTo>
                      <a:pt x="2593" y="3413"/>
                    </a:lnTo>
                    <a:lnTo>
                      <a:pt x="2593" y="3415"/>
                    </a:lnTo>
                    <a:lnTo>
                      <a:pt x="2591" y="3415"/>
                    </a:lnTo>
                    <a:lnTo>
                      <a:pt x="2591" y="3417"/>
                    </a:lnTo>
                    <a:lnTo>
                      <a:pt x="2588" y="3417"/>
                    </a:lnTo>
                    <a:lnTo>
                      <a:pt x="2588" y="3418"/>
                    </a:lnTo>
                    <a:lnTo>
                      <a:pt x="2586" y="3418"/>
                    </a:lnTo>
                    <a:lnTo>
                      <a:pt x="2586" y="3420"/>
                    </a:lnTo>
                    <a:lnTo>
                      <a:pt x="2585" y="3420"/>
                    </a:lnTo>
                    <a:lnTo>
                      <a:pt x="2585" y="3422"/>
                    </a:lnTo>
                    <a:lnTo>
                      <a:pt x="2583" y="3422"/>
                    </a:lnTo>
                    <a:lnTo>
                      <a:pt x="2583" y="3423"/>
                    </a:lnTo>
                    <a:lnTo>
                      <a:pt x="2581" y="3423"/>
                    </a:lnTo>
                    <a:lnTo>
                      <a:pt x="2581" y="3425"/>
                    </a:lnTo>
                    <a:lnTo>
                      <a:pt x="2580" y="3425"/>
                    </a:lnTo>
                    <a:lnTo>
                      <a:pt x="2580" y="3427"/>
                    </a:lnTo>
                    <a:lnTo>
                      <a:pt x="2578" y="3427"/>
                    </a:lnTo>
                    <a:lnTo>
                      <a:pt x="2578" y="3428"/>
                    </a:lnTo>
                    <a:lnTo>
                      <a:pt x="2576" y="3428"/>
                    </a:lnTo>
                    <a:lnTo>
                      <a:pt x="2576" y="3430"/>
                    </a:lnTo>
                    <a:lnTo>
                      <a:pt x="2575" y="3430"/>
                    </a:lnTo>
                    <a:lnTo>
                      <a:pt x="2575" y="3432"/>
                    </a:lnTo>
                    <a:lnTo>
                      <a:pt x="2573" y="3432"/>
                    </a:lnTo>
                    <a:lnTo>
                      <a:pt x="2573" y="3433"/>
                    </a:lnTo>
                    <a:lnTo>
                      <a:pt x="2571" y="3433"/>
                    </a:lnTo>
                    <a:lnTo>
                      <a:pt x="2571" y="3435"/>
                    </a:lnTo>
                    <a:lnTo>
                      <a:pt x="2570" y="3435"/>
                    </a:lnTo>
                    <a:lnTo>
                      <a:pt x="2570" y="3437"/>
                    </a:lnTo>
                    <a:lnTo>
                      <a:pt x="2568" y="3437"/>
                    </a:lnTo>
                    <a:lnTo>
                      <a:pt x="2568" y="3438"/>
                    </a:lnTo>
                    <a:lnTo>
                      <a:pt x="2566" y="3438"/>
                    </a:lnTo>
                    <a:lnTo>
                      <a:pt x="2566" y="3440"/>
                    </a:lnTo>
                    <a:lnTo>
                      <a:pt x="2565" y="3440"/>
                    </a:lnTo>
                    <a:lnTo>
                      <a:pt x="2565" y="3442"/>
                    </a:lnTo>
                    <a:lnTo>
                      <a:pt x="2563" y="3442"/>
                    </a:lnTo>
                    <a:lnTo>
                      <a:pt x="2563" y="3443"/>
                    </a:lnTo>
                    <a:lnTo>
                      <a:pt x="2561" y="3443"/>
                    </a:lnTo>
                    <a:lnTo>
                      <a:pt x="2561" y="3445"/>
                    </a:lnTo>
                    <a:lnTo>
                      <a:pt x="2558" y="3445"/>
                    </a:lnTo>
                    <a:lnTo>
                      <a:pt x="2558" y="3447"/>
                    </a:lnTo>
                    <a:lnTo>
                      <a:pt x="2556" y="3447"/>
                    </a:lnTo>
                    <a:lnTo>
                      <a:pt x="2556" y="3448"/>
                    </a:lnTo>
                    <a:lnTo>
                      <a:pt x="2555" y="3448"/>
                    </a:lnTo>
                    <a:lnTo>
                      <a:pt x="2555" y="3450"/>
                    </a:lnTo>
                    <a:lnTo>
                      <a:pt x="2553" y="3450"/>
                    </a:lnTo>
                    <a:lnTo>
                      <a:pt x="2553" y="3452"/>
                    </a:lnTo>
                    <a:lnTo>
                      <a:pt x="2551" y="3452"/>
                    </a:lnTo>
                    <a:lnTo>
                      <a:pt x="2551" y="3453"/>
                    </a:lnTo>
                    <a:lnTo>
                      <a:pt x="2550" y="3453"/>
                    </a:lnTo>
                    <a:lnTo>
                      <a:pt x="2550" y="3455"/>
                    </a:lnTo>
                    <a:lnTo>
                      <a:pt x="2548" y="3455"/>
                    </a:lnTo>
                    <a:lnTo>
                      <a:pt x="2548" y="3457"/>
                    </a:lnTo>
                    <a:lnTo>
                      <a:pt x="2546" y="3457"/>
                    </a:lnTo>
                    <a:lnTo>
                      <a:pt x="2546" y="3458"/>
                    </a:lnTo>
                    <a:lnTo>
                      <a:pt x="2545" y="3458"/>
                    </a:lnTo>
                    <a:lnTo>
                      <a:pt x="2545" y="3460"/>
                    </a:lnTo>
                    <a:lnTo>
                      <a:pt x="2543" y="3460"/>
                    </a:lnTo>
                    <a:lnTo>
                      <a:pt x="2543" y="3462"/>
                    </a:lnTo>
                    <a:lnTo>
                      <a:pt x="2541" y="3462"/>
                    </a:lnTo>
                    <a:lnTo>
                      <a:pt x="2541" y="3463"/>
                    </a:lnTo>
                    <a:lnTo>
                      <a:pt x="2540" y="3463"/>
                    </a:lnTo>
                    <a:lnTo>
                      <a:pt x="2540" y="3465"/>
                    </a:lnTo>
                    <a:lnTo>
                      <a:pt x="2538" y="3465"/>
                    </a:lnTo>
                    <a:lnTo>
                      <a:pt x="2538" y="3467"/>
                    </a:lnTo>
                    <a:lnTo>
                      <a:pt x="2536" y="3467"/>
                    </a:lnTo>
                    <a:lnTo>
                      <a:pt x="2536" y="3468"/>
                    </a:lnTo>
                    <a:lnTo>
                      <a:pt x="2535" y="3468"/>
                    </a:lnTo>
                    <a:lnTo>
                      <a:pt x="2535" y="3470"/>
                    </a:lnTo>
                    <a:lnTo>
                      <a:pt x="2533" y="3470"/>
                    </a:lnTo>
                    <a:lnTo>
                      <a:pt x="2533" y="3472"/>
                    </a:lnTo>
                    <a:lnTo>
                      <a:pt x="2531" y="3472"/>
                    </a:lnTo>
                    <a:lnTo>
                      <a:pt x="2531" y="3473"/>
                    </a:lnTo>
                    <a:lnTo>
                      <a:pt x="2530" y="3473"/>
                    </a:lnTo>
                    <a:lnTo>
                      <a:pt x="2530" y="3475"/>
                    </a:lnTo>
                    <a:lnTo>
                      <a:pt x="2528" y="3475"/>
                    </a:lnTo>
                    <a:lnTo>
                      <a:pt x="2528" y="3477"/>
                    </a:lnTo>
                    <a:lnTo>
                      <a:pt x="2526" y="3477"/>
                    </a:lnTo>
                    <a:lnTo>
                      <a:pt x="2526" y="3478"/>
                    </a:lnTo>
                    <a:lnTo>
                      <a:pt x="2525" y="3478"/>
                    </a:lnTo>
                    <a:lnTo>
                      <a:pt x="2525" y="3480"/>
                    </a:lnTo>
                    <a:lnTo>
                      <a:pt x="2523" y="3480"/>
                    </a:lnTo>
                    <a:lnTo>
                      <a:pt x="2523" y="3482"/>
                    </a:lnTo>
                    <a:lnTo>
                      <a:pt x="2521" y="3482"/>
                    </a:lnTo>
                    <a:lnTo>
                      <a:pt x="2521" y="3483"/>
                    </a:lnTo>
                    <a:lnTo>
                      <a:pt x="2518" y="3483"/>
                    </a:lnTo>
                    <a:lnTo>
                      <a:pt x="2518" y="3485"/>
                    </a:lnTo>
                    <a:lnTo>
                      <a:pt x="2516" y="3485"/>
                    </a:lnTo>
                    <a:lnTo>
                      <a:pt x="2516" y="3487"/>
                    </a:lnTo>
                    <a:lnTo>
                      <a:pt x="2515" y="3487"/>
                    </a:lnTo>
                    <a:lnTo>
                      <a:pt x="2515" y="3488"/>
                    </a:lnTo>
                    <a:lnTo>
                      <a:pt x="2513" y="3488"/>
                    </a:lnTo>
                    <a:lnTo>
                      <a:pt x="2513" y="3490"/>
                    </a:lnTo>
                    <a:lnTo>
                      <a:pt x="2511" y="3490"/>
                    </a:lnTo>
                    <a:lnTo>
                      <a:pt x="2511" y="3492"/>
                    </a:lnTo>
                    <a:lnTo>
                      <a:pt x="2510" y="3492"/>
                    </a:lnTo>
                    <a:lnTo>
                      <a:pt x="2510" y="3493"/>
                    </a:lnTo>
                    <a:lnTo>
                      <a:pt x="2508" y="3493"/>
                    </a:lnTo>
                    <a:lnTo>
                      <a:pt x="2508" y="3495"/>
                    </a:lnTo>
                    <a:lnTo>
                      <a:pt x="2506" y="3495"/>
                    </a:lnTo>
                    <a:lnTo>
                      <a:pt x="2506" y="3497"/>
                    </a:lnTo>
                    <a:lnTo>
                      <a:pt x="2505" y="3497"/>
                    </a:lnTo>
                    <a:lnTo>
                      <a:pt x="2505" y="3498"/>
                    </a:lnTo>
                    <a:lnTo>
                      <a:pt x="2503" y="3498"/>
                    </a:lnTo>
                    <a:lnTo>
                      <a:pt x="2503" y="3500"/>
                    </a:lnTo>
                    <a:lnTo>
                      <a:pt x="2501" y="3500"/>
                    </a:lnTo>
                    <a:lnTo>
                      <a:pt x="2501" y="3502"/>
                    </a:lnTo>
                    <a:lnTo>
                      <a:pt x="2500" y="3502"/>
                    </a:lnTo>
                    <a:lnTo>
                      <a:pt x="2500" y="3503"/>
                    </a:lnTo>
                    <a:lnTo>
                      <a:pt x="2498" y="3503"/>
                    </a:lnTo>
                    <a:lnTo>
                      <a:pt x="2498" y="3505"/>
                    </a:lnTo>
                    <a:lnTo>
                      <a:pt x="2496" y="3505"/>
                    </a:lnTo>
                    <a:lnTo>
                      <a:pt x="2496" y="3507"/>
                    </a:lnTo>
                    <a:lnTo>
                      <a:pt x="2495" y="3507"/>
                    </a:lnTo>
                    <a:lnTo>
                      <a:pt x="2495" y="3508"/>
                    </a:lnTo>
                    <a:lnTo>
                      <a:pt x="2493" y="3508"/>
                    </a:lnTo>
                    <a:lnTo>
                      <a:pt x="2493" y="3510"/>
                    </a:lnTo>
                    <a:lnTo>
                      <a:pt x="2491" y="3510"/>
                    </a:lnTo>
                    <a:lnTo>
                      <a:pt x="2491" y="3512"/>
                    </a:lnTo>
                    <a:lnTo>
                      <a:pt x="2490" y="3512"/>
                    </a:lnTo>
                    <a:lnTo>
                      <a:pt x="2490" y="3513"/>
                    </a:lnTo>
                    <a:lnTo>
                      <a:pt x="2488" y="3513"/>
                    </a:lnTo>
                    <a:lnTo>
                      <a:pt x="2488" y="3515"/>
                    </a:lnTo>
                    <a:lnTo>
                      <a:pt x="2486" y="3515"/>
                    </a:lnTo>
                    <a:lnTo>
                      <a:pt x="2486" y="3517"/>
                    </a:lnTo>
                    <a:lnTo>
                      <a:pt x="2485" y="3517"/>
                    </a:lnTo>
                    <a:lnTo>
                      <a:pt x="2485" y="3518"/>
                    </a:lnTo>
                    <a:lnTo>
                      <a:pt x="2483" y="3518"/>
                    </a:lnTo>
                    <a:lnTo>
                      <a:pt x="2483" y="3520"/>
                    </a:lnTo>
                    <a:lnTo>
                      <a:pt x="2481" y="3520"/>
                    </a:lnTo>
                    <a:lnTo>
                      <a:pt x="2481" y="3522"/>
                    </a:lnTo>
                    <a:lnTo>
                      <a:pt x="2480" y="3522"/>
                    </a:lnTo>
                    <a:lnTo>
                      <a:pt x="2480" y="3523"/>
                    </a:lnTo>
                    <a:lnTo>
                      <a:pt x="2478" y="3523"/>
                    </a:lnTo>
                    <a:lnTo>
                      <a:pt x="2478" y="3525"/>
                    </a:lnTo>
                    <a:lnTo>
                      <a:pt x="2476" y="3525"/>
                    </a:lnTo>
                    <a:lnTo>
                      <a:pt x="2476" y="3527"/>
                    </a:lnTo>
                    <a:lnTo>
                      <a:pt x="2475" y="3527"/>
                    </a:lnTo>
                    <a:lnTo>
                      <a:pt x="2475" y="3528"/>
                    </a:lnTo>
                    <a:lnTo>
                      <a:pt x="2473" y="3528"/>
                    </a:lnTo>
                    <a:lnTo>
                      <a:pt x="2473" y="3530"/>
                    </a:lnTo>
                    <a:lnTo>
                      <a:pt x="2471" y="3530"/>
                    </a:lnTo>
                    <a:lnTo>
                      <a:pt x="2471" y="3532"/>
                    </a:lnTo>
                    <a:lnTo>
                      <a:pt x="2470" y="3532"/>
                    </a:lnTo>
                    <a:lnTo>
                      <a:pt x="2470" y="3533"/>
                    </a:lnTo>
                    <a:lnTo>
                      <a:pt x="2468" y="3533"/>
                    </a:lnTo>
                    <a:lnTo>
                      <a:pt x="2468" y="3535"/>
                    </a:lnTo>
                    <a:lnTo>
                      <a:pt x="2466" y="3535"/>
                    </a:lnTo>
                    <a:lnTo>
                      <a:pt x="2466" y="3537"/>
                    </a:lnTo>
                    <a:lnTo>
                      <a:pt x="2465" y="3537"/>
                    </a:lnTo>
                    <a:lnTo>
                      <a:pt x="2465" y="3538"/>
                    </a:lnTo>
                    <a:lnTo>
                      <a:pt x="2461" y="3538"/>
                    </a:lnTo>
                    <a:lnTo>
                      <a:pt x="2461" y="3540"/>
                    </a:lnTo>
                    <a:lnTo>
                      <a:pt x="2460" y="3540"/>
                    </a:lnTo>
                    <a:lnTo>
                      <a:pt x="2460" y="3542"/>
                    </a:lnTo>
                    <a:lnTo>
                      <a:pt x="2458" y="3542"/>
                    </a:lnTo>
                    <a:lnTo>
                      <a:pt x="2458" y="3543"/>
                    </a:lnTo>
                    <a:lnTo>
                      <a:pt x="2456" y="3543"/>
                    </a:lnTo>
                    <a:lnTo>
                      <a:pt x="2456" y="3545"/>
                    </a:lnTo>
                    <a:lnTo>
                      <a:pt x="2455" y="3545"/>
                    </a:lnTo>
                    <a:lnTo>
                      <a:pt x="2455" y="3547"/>
                    </a:lnTo>
                    <a:lnTo>
                      <a:pt x="2453" y="3547"/>
                    </a:lnTo>
                    <a:lnTo>
                      <a:pt x="2453" y="3548"/>
                    </a:lnTo>
                    <a:lnTo>
                      <a:pt x="2451" y="3548"/>
                    </a:lnTo>
                    <a:lnTo>
                      <a:pt x="2451" y="3550"/>
                    </a:lnTo>
                    <a:lnTo>
                      <a:pt x="2450" y="3550"/>
                    </a:lnTo>
                    <a:lnTo>
                      <a:pt x="2450" y="3552"/>
                    </a:lnTo>
                    <a:lnTo>
                      <a:pt x="2448" y="3552"/>
                    </a:lnTo>
                    <a:lnTo>
                      <a:pt x="2448" y="3553"/>
                    </a:lnTo>
                    <a:lnTo>
                      <a:pt x="2446" y="3553"/>
                    </a:lnTo>
                    <a:lnTo>
                      <a:pt x="2446" y="3555"/>
                    </a:lnTo>
                    <a:lnTo>
                      <a:pt x="2445" y="3555"/>
                    </a:lnTo>
                    <a:lnTo>
                      <a:pt x="2445" y="3557"/>
                    </a:lnTo>
                    <a:lnTo>
                      <a:pt x="2443" y="3557"/>
                    </a:lnTo>
                    <a:lnTo>
                      <a:pt x="2443" y="3558"/>
                    </a:lnTo>
                    <a:lnTo>
                      <a:pt x="2441" y="3558"/>
                    </a:lnTo>
                    <a:lnTo>
                      <a:pt x="2441" y="3560"/>
                    </a:lnTo>
                    <a:lnTo>
                      <a:pt x="2440" y="3560"/>
                    </a:lnTo>
                    <a:lnTo>
                      <a:pt x="2440" y="3562"/>
                    </a:lnTo>
                    <a:lnTo>
                      <a:pt x="2438" y="3562"/>
                    </a:lnTo>
                    <a:lnTo>
                      <a:pt x="2438" y="3563"/>
                    </a:lnTo>
                    <a:lnTo>
                      <a:pt x="2436" y="3563"/>
                    </a:lnTo>
                    <a:lnTo>
                      <a:pt x="2436" y="3565"/>
                    </a:lnTo>
                    <a:lnTo>
                      <a:pt x="2435" y="3565"/>
                    </a:lnTo>
                    <a:lnTo>
                      <a:pt x="2435" y="3567"/>
                    </a:lnTo>
                    <a:lnTo>
                      <a:pt x="2433" y="3567"/>
                    </a:lnTo>
                    <a:lnTo>
                      <a:pt x="2433" y="3568"/>
                    </a:lnTo>
                    <a:lnTo>
                      <a:pt x="2431" y="3568"/>
                    </a:lnTo>
                    <a:lnTo>
                      <a:pt x="2431" y="3570"/>
                    </a:lnTo>
                    <a:lnTo>
                      <a:pt x="2430" y="3570"/>
                    </a:lnTo>
                    <a:lnTo>
                      <a:pt x="2430" y="3572"/>
                    </a:lnTo>
                    <a:lnTo>
                      <a:pt x="2428" y="3572"/>
                    </a:lnTo>
                    <a:lnTo>
                      <a:pt x="2428" y="3573"/>
                    </a:lnTo>
                    <a:lnTo>
                      <a:pt x="2426" y="3573"/>
                    </a:lnTo>
                    <a:lnTo>
                      <a:pt x="2426" y="3575"/>
                    </a:lnTo>
                    <a:lnTo>
                      <a:pt x="2425" y="3575"/>
                    </a:lnTo>
                    <a:lnTo>
                      <a:pt x="2425" y="3577"/>
                    </a:lnTo>
                    <a:lnTo>
                      <a:pt x="2423" y="3577"/>
                    </a:lnTo>
                    <a:lnTo>
                      <a:pt x="2423" y="3578"/>
                    </a:lnTo>
                    <a:lnTo>
                      <a:pt x="2421" y="3578"/>
                    </a:lnTo>
                    <a:lnTo>
                      <a:pt x="2421" y="3580"/>
                    </a:lnTo>
                    <a:lnTo>
                      <a:pt x="2420" y="3580"/>
                    </a:lnTo>
                    <a:lnTo>
                      <a:pt x="2420" y="3582"/>
                    </a:lnTo>
                    <a:lnTo>
                      <a:pt x="2418" y="3582"/>
                    </a:lnTo>
                    <a:lnTo>
                      <a:pt x="2418" y="3583"/>
                    </a:lnTo>
                    <a:lnTo>
                      <a:pt x="2416" y="3583"/>
                    </a:lnTo>
                    <a:lnTo>
                      <a:pt x="2416" y="3585"/>
                    </a:lnTo>
                    <a:lnTo>
                      <a:pt x="2415" y="3585"/>
                    </a:lnTo>
                    <a:lnTo>
                      <a:pt x="2415" y="3587"/>
                    </a:lnTo>
                    <a:lnTo>
                      <a:pt x="2413" y="3587"/>
                    </a:lnTo>
                    <a:lnTo>
                      <a:pt x="2413" y="3588"/>
                    </a:lnTo>
                    <a:lnTo>
                      <a:pt x="2411" y="3588"/>
                    </a:lnTo>
                    <a:lnTo>
                      <a:pt x="2411" y="3590"/>
                    </a:lnTo>
                    <a:lnTo>
                      <a:pt x="2410" y="3590"/>
                    </a:lnTo>
                    <a:lnTo>
                      <a:pt x="2410" y="3592"/>
                    </a:lnTo>
                    <a:lnTo>
                      <a:pt x="2408" y="3592"/>
                    </a:lnTo>
                    <a:lnTo>
                      <a:pt x="2408" y="3593"/>
                    </a:lnTo>
                    <a:lnTo>
                      <a:pt x="2406" y="3593"/>
                    </a:lnTo>
                    <a:lnTo>
                      <a:pt x="2406" y="3595"/>
                    </a:lnTo>
                    <a:lnTo>
                      <a:pt x="2405" y="3595"/>
                    </a:lnTo>
                    <a:lnTo>
                      <a:pt x="2405" y="3597"/>
                    </a:lnTo>
                    <a:lnTo>
                      <a:pt x="2403" y="3597"/>
                    </a:lnTo>
                    <a:lnTo>
                      <a:pt x="2403" y="3598"/>
                    </a:lnTo>
                    <a:lnTo>
                      <a:pt x="2401" y="3598"/>
                    </a:lnTo>
                    <a:lnTo>
                      <a:pt x="2401" y="3600"/>
                    </a:lnTo>
                    <a:lnTo>
                      <a:pt x="2400" y="3600"/>
                    </a:lnTo>
                    <a:lnTo>
                      <a:pt x="2400" y="3602"/>
                    </a:lnTo>
                    <a:lnTo>
                      <a:pt x="2398" y="3602"/>
                    </a:lnTo>
                    <a:lnTo>
                      <a:pt x="2398" y="3603"/>
                    </a:lnTo>
                    <a:lnTo>
                      <a:pt x="2396" y="3603"/>
                    </a:lnTo>
                    <a:lnTo>
                      <a:pt x="2396" y="3605"/>
                    </a:lnTo>
                    <a:lnTo>
                      <a:pt x="2395" y="3605"/>
                    </a:lnTo>
                    <a:lnTo>
                      <a:pt x="2395" y="3607"/>
                    </a:lnTo>
                    <a:lnTo>
                      <a:pt x="2393" y="3607"/>
                    </a:lnTo>
                    <a:lnTo>
                      <a:pt x="2393" y="3608"/>
                    </a:lnTo>
                    <a:lnTo>
                      <a:pt x="2391" y="3608"/>
                    </a:lnTo>
                    <a:lnTo>
                      <a:pt x="2391" y="3610"/>
                    </a:lnTo>
                    <a:lnTo>
                      <a:pt x="2390" y="3610"/>
                    </a:lnTo>
                    <a:lnTo>
                      <a:pt x="2390" y="3612"/>
                    </a:lnTo>
                    <a:lnTo>
                      <a:pt x="2388" y="3612"/>
                    </a:lnTo>
                    <a:lnTo>
                      <a:pt x="2388" y="3613"/>
                    </a:lnTo>
                    <a:lnTo>
                      <a:pt x="2386" y="3613"/>
                    </a:lnTo>
                    <a:lnTo>
                      <a:pt x="2386" y="3615"/>
                    </a:lnTo>
                    <a:lnTo>
                      <a:pt x="2385" y="3615"/>
                    </a:lnTo>
                    <a:lnTo>
                      <a:pt x="2385" y="3617"/>
                    </a:lnTo>
                    <a:lnTo>
                      <a:pt x="2383" y="3617"/>
                    </a:lnTo>
                    <a:lnTo>
                      <a:pt x="2383" y="3618"/>
                    </a:lnTo>
                    <a:lnTo>
                      <a:pt x="2381" y="3618"/>
                    </a:lnTo>
                    <a:lnTo>
                      <a:pt x="2381" y="3620"/>
                    </a:lnTo>
                    <a:lnTo>
                      <a:pt x="2380" y="3620"/>
                    </a:lnTo>
                    <a:lnTo>
                      <a:pt x="2380" y="3622"/>
                    </a:lnTo>
                    <a:lnTo>
                      <a:pt x="2378" y="3622"/>
                    </a:lnTo>
                    <a:lnTo>
                      <a:pt x="2378" y="3623"/>
                    </a:lnTo>
                    <a:lnTo>
                      <a:pt x="2376" y="3623"/>
                    </a:lnTo>
                    <a:lnTo>
                      <a:pt x="2376" y="3625"/>
                    </a:lnTo>
                    <a:lnTo>
                      <a:pt x="2375" y="3625"/>
                    </a:lnTo>
                    <a:lnTo>
                      <a:pt x="2375" y="3627"/>
                    </a:lnTo>
                    <a:lnTo>
                      <a:pt x="2373" y="3627"/>
                    </a:lnTo>
                    <a:lnTo>
                      <a:pt x="2373" y="3628"/>
                    </a:lnTo>
                    <a:lnTo>
                      <a:pt x="2371" y="3628"/>
                    </a:lnTo>
                    <a:lnTo>
                      <a:pt x="2371" y="3630"/>
                    </a:lnTo>
                    <a:lnTo>
                      <a:pt x="2370" y="3630"/>
                    </a:lnTo>
                    <a:lnTo>
                      <a:pt x="2370" y="3632"/>
                    </a:lnTo>
                    <a:lnTo>
                      <a:pt x="2368" y="3632"/>
                    </a:lnTo>
                    <a:lnTo>
                      <a:pt x="2368" y="3633"/>
                    </a:lnTo>
                    <a:lnTo>
                      <a:pt x="2366" y="3633"/>
                    </a:lnTo>
                    <a:lnTo>
                      <a:pt x="2366" y="3635"/>
                    </a:lnTo>
                    <a:lnTo>
                      <a:pt x="2365" y="3635"/>
                    </a:lnTo>
                    <a:lnTo>
                      <a:pt x="2365" y="3637"/>
                    </a:lnTo>
                    <a:lnTo>
                      <a:pt x="2363" y="3637"/>
                    </a:lnTo>
                    <a:lnTo>
                      <a:pt x="2363" y="3638"/>
                    </a:lnTo>
                    <a:lnTo>
                      <a:pt x="2361" y="3638"/>
                    </a:lnTo>
                    <a:lnTo>
                      <a:pt x="2361" y="3640"/>
                    </a:lnTo>
                    <a:lnTo>
                      <a:pt x="2360" y="3640"/>
                    </a:lnTo>
                    <a:lnTo>
                      <a:pt x="2360" y="3642"/>
                    </a:lnTo>
                    <a:lnTo>
                      <a:pt x="2358" y="3642"/>
                    </a:lnTo>
                    <a:lnTo>
                      <a:pt x="2358" y="3643"/>
                    </a:lnTo>
                    <a:lnTo>
                      <a:pt x="2356" y="3643"/>
                    </a:lnTo>
                    <a:lnTo>
                      <a:pt x="2356" y="3645"/>
                    </a:lnTo>
                    <a:lnTo>
                      <a:pt x="2355" y="3645"/>
                    </a:lnTo>
                    <a:lnTo>
                      <a:pt x="2355" y="3647"/>
                    </a:lnTo>
                    <a:lnTo>
                      <a:pt x="2353" y="3647"/>
                    </a:lnTo>
                    <a:lnTo>
                      <a:pt x="2353" y="3648"/>
                    </a:lnTo>
                    <a:lnTo>
                      <a:pt x="2351" y="3648"/>
                    </a:lnTo>
                    <a:lnTo>
                      <a:pt x="2351" y="3650"/>
                    </a:lnTo>
                    <a:lnTo>
                      <a:pt x="2350" y="3650"/>
                    </a:lnTo>
                    <a:lnTo>
                      <a:pt x="2350" y="3652"/>
                    </a:lnTo>
                    <a:lnTo>
                      <a:pt x="2348" y="3652"/>
                    </a:lnTo>
                    <a:lnTo>
                      <a:pt x="2348" y="3653"/>
                    </a:lnTo>
                    <a:lnTo>
                      <a:pt x="2346" y="3653"/>
                    </a:lnTo>
                    <a:lnTo>
                      <a:pt x="2346" y="3655"/>
                    </a:lnTo>
                    <a:lnTo>
                      <a:pt x="2345" y="3655"/>
                    </a:lnTo>
                    <a:lnTo>
                      <a:pt x="2345" y="3657"/>
                    </a:lnTo>
                    <a:lnTo>
                      <a:pt x="2343" y="3657"/>
                    </a:lnTo>
                    <a:lnTo>
                      <a:pt x="2343" y="3658"/>
                    </a:lnTo>
                    <a:lnTo>
                      <a:pt x="2341" y="3658"/>
                    </a:lnTo>
                    <a:lnTo>
                      <a:pt x="2341" y="3660"/>
                    </a:lnTo>
                    <a:lnTo>
                      <a:pt x="2340" y="3660"/>
                    </a:lnTo>
                    <a:lnTo>
                      <a:pt x="2340" y="3662"/>
                    </a:lnTo>
                    <a:lnTo>
                      <a:pt x="2338" y="3662"/>
                    </a:lnTo>
                    <a:lnTo>
                      <a:pt x="2338" y="3663"/>
                    </a:lnTo>
                    <a:lnTo>
                      <a:pt x="2336" y="3663"/>
                    </a:lnTo>
                    <a:lnTo>
                      <a:pt x="2336" y="3665"/>
                    </a:lnTo>
                    <a:lnTo>
                      <a:pt x="2335" y="3665"/>
                    </a:lnTo>
                    <a:lnTo>
                      <a:pt x="2335" y="3667"/>
                    </a:lnTo>
                    <a:lnTo>
                      <a:pt x="2333" y="3667"/>
                    </a:lnTo>
                    <a:lnTo>
                      <a:pt x="2333" y="3668"/>
                    </a:lnTo>
                    <a:lnTo>
                      <a:pt x="2331" y="3668"/>
                    </a:lnTo>
                    <a:lnTo>
                      <a:pt x="2331" y="3670"/>
                    </a:lnTo>
                    <a:lnTo>
                      <a:pt x="2330" y="3670"/>
                    </a:lnTo>
                    <a:lnTo>
                      <a:pt x="2330" y="3672"/>
                    </a:lnTo>
                    <a:lnTo>
                      <a:pt x="2328" y="3672"/>
                    </a:lnTo>
                    <a:lnTo>
                      <a:pt x="2328" y="3673"/>
                    </a:lnTo>
                    <a:lnTo>
                      <a:pt x="2326" y="3673"/>
                    </a:lnTo>
                    <a:lnTo>
                      <a:pt x="2326" y="3675"/>
                    </a:lnTo>
                    <a:lnTo>
                      <a:pt x="2325" y="3675"/>
                    </a:lnTo>
                    <a:lnTo>
                      <a:pt x="2325" y="3677"/>
                    </a:lnTo>
                    <a:lnTo>
                      <a:pt x="2323" y="3677"/>
                    </a:lnTo>
                    <a:lnTo>
                      <a:pt x="2323" y="3678"/>
                    </a:lnTo>
                    <a:lnTo>
                      <a:pt x="2321" y="3678"/>
                    </a:lnTo>
                    <a:lnTo>
                      <a:pt x="2321" y="3680"/>
                    </a:lnTo>
                    <a:lnTo>
                      <a:pt x="2320" y="3680"/>
                    </a:lnTo>
                    <a:lnTo>
                      <a:pt x="2320" y="3682"/>
                    </a:lnTo>
                    <a:lnTo>
                      <a:pt x="2318" y="3682"/>
                    </a:lnTo>
                    <a:lnTo>
                      <a:pt x="2318" y="3683"/>
                    </a:lnTo>
                    <a:lnTo>
                      <a:pt x="2316" y="3683"/>
                    </a:lnTo>
                    <a:lnTo>
                      <a:pt x="2316" y="3685"/>
                    </a:lnTo>
                    <a:lnTo>
                      <a:pt x="2315" y="3685"/>
                    </a:lnTo>
                    <a:lnTo>
                      <a:pt x="2315" y="3688"/>
                    </a:lnTo>
                    <a:lnTo>
                      <a:pt x="2313" y="3688"/>
                    </a:lnTo>
                    <a:lnTo>
                      <a:pt x="2313" y="3690"/>
                    </a:lnTo>
                    <a:lnTo>
                      <a:pt x="2311" y="3690"/>
                    </a:lnTo>
                    <a:lnTo>
                      <a:pt x="2311" y="3692"/>
                    </a:lnTo>
                    <a:lnTo>
                      <a:pt x="2310" y="3692"/>
                    </a:lnTo>
                    <a:lnTo>
                      <a:pt x="2310" y="3693"/>
                    </a:lnTo>
                    <a:lnTo>
                      <a:pt x="2308" y="3693"/>
                    </a:lnTo>
                    <a:lnTo>
                      <a:pt x="2308" y="3695"/>
                    </a:lnTo>
                    <a:lnTo>
                      <a:pt x="2306" y="3695"/>
                    </a:lnTo>
                    <a:lnTo>
                      <a:pt x="2306" y="3697"/>
                    </a:lnTo>
                    <a:lnTo>
                      <a:pt x="2305" y="3697"/>
                    </a:lnTo>
                    <a:lnTo>
                      <a:pt x="2305" y="3698"/>
                    </a:lnTo>
                    <a:lnTo>
                      <a:pt x="2303" y="3698"/>
                    </a:lnTo>
                    <a:lnTo>
                      <a:pt x="2303" y="3700"/>
                    </a:lnTo>
                    <a:lnTo>
                      <a:pt x="2301" y="3700"/>
                    </a:lnTo>
                    <a:lnTo>
                      <a:pt x="2301" y="3702"/>
                    </a:lnTo>
                    <a:lnTo>
                      <a:pt x="2300" y="3702"/>
                    </a:lnTo>
                    <a:lnTo>
                      <a:pt x="2300" y="3703"/>
                    </a:lnTo>
                    <a:lnTo>
                      <a:pt x="2298" y="3703"/>
                    </a:lnTo>
                    <a:lnTo>
                      <a:pt x="2298" y="3705"/>
                    </a:lnTo>
                    <a:lnTo>
                      <a:pt x="2296" y="3705"/>
                    </a:lnTo>
                    <a:lnTo>
                      <a:pt x="2296" y="3707"/>
                    </a:lnTo>
                    <a:lnTo>
                      <a:pt x="2295" y="3707"/>
                    </a:lnTo>
                    <a:lnTo>
                      <a:pt x="2295" y="3708"/>
                    </a:lnTo>
                    <a:lnTo>
                      <a:pt x="2293" y="3708"/>
                    </a:lnTo>
                    <a:lnTo>
                      <a:pt x="2293" y="3710"/>
                    </a:lnTo>
                    <a:lnTo>
                      <a:pt x="2291" y="3710"/>
                    </a:lnTo>
                    <a:lnTo>
                      <a:pt x="2291" y="3712"/>
                    </a:lnTo>
                    <a:lnTo>
                      <a:pt x="2290" y="3712"/>
                    </a:lnTo>
                    <a:lnTo>
                      <a:pt x="2290" y="3713"/>
                    </a:lnTo>
                    <a:lnTo>
                      <a:pt x="2288" y="3713"/>
                    </a:lnTo>
                    <a:lnTo>
                      <a:pt x="2288" y="3715"/>
                    </a:lnTo>
                    <a:lnTo>
                      <a:pt x="2286" y="3715"/>
                    </a:lnTo>
                    <a:lnTo>
                      <a:pt x="2286" y="3717"/>
                    </a:lnTo>
                    <a:lnTo>
                      <a:pt x="2285" y="3717"/>
                    </a:lnTo>
                    <a:lnTo>
                      <a:pt x="2285" y="3718"/>
                    </a:lnTo>
                    <a:lnTo>
                      <a:pt x="2283" y="3718"/>
                    </a:lnTo>
                    <a:lnTo>
                      <a:pt x="2283" y="3720"/>
                    </a:lnTo>
                    <a:lnTo>
                      <a:pt x="2281" y="3720"/>
                    </a:lnTo>
                    <a:lnTo>
                      <a:pt x="2281" y="3722"/>
                    </a:lnTo>
                    <a:lnTo>
                      <a:pt x="2280" y="3722"/>
                    </a:lnTo>
                    <a:lnTo>
                      <a:pt x="2280" y="3723"/>
                    </a:lnTo>
                    <a:lnTo>
                      <a:pt x="2278" y="3723"/>
                    </a:lnTo>
                    <a:lnTo>
                      <a:pt x="2278" y="3725"/>
                    </a:lnTo>
                    <a:lnTo>
                      <a:pt x="2276" y="3725"/>
                    </a:lnTo>
                    <a:lnTo>
                      <a:pt x="2276" y="3727"/>
                    </a:lnTo>
                    <a:lnTo>
                      <a:pt x="2275" y="3727"/>
                    </a:lnTo>
                    <a:lnTo>
                      <a:pt x="2275" y="3728"/>
                    </a:lnTo>
                    <a:lnTo>
                      <a:pt x="2273" y="3728"/>
                    </a:lnTo>
                    <a:lnTo>
                      <a:pt x="2273" y="3730"/>
                    </a:lnTo>
                    <a:lnTo>
                      <a:pt x="2271" y="3730"/>
                    </a:lnTo>
                    <a:lnTo>
                      <a:pt x="2271" y="3732"/>
                    </a:lnTo>
                    <a:lnTo>
                      <a:pt x="2270" y="3732"/>
                    </a:lnTo>
                    <a:lnTo>
                      <a:pt x="2270" y="3733"/>
                    </a:lnTo>
                    <a:lnTo>
                      <a:pt x="2268" y="3733"/>
                    </a:lnTo>
                    <a:lnTo>
                      <a:pt x="2268" y="3735"/>
                    </a:lnTo>
                    <a:lnTo>
                      <a:pt x="2266" y="3735"/>
                    </a:lnTo>
                    <a:lnTo>
                      <a:pt x="2266" y="3737"/>
                    </a:lnTo>
                    <a:lnTo>
                      <a:pt x="2265" y="3737"/>
                    </a:lnTo>
                    <a:lnTo>
                      <a:pt x="2265" y="3738"/>
                    </a:lnTo>
                    <a:lnTo>
                      <a:pt x="2263" y="3738"/>
                    </a:lnTo>
                    <a:lnTo>
                      <a:pt x="2263" y="3740"/>
                    </a:lnTo>
                    <a:lnTo>
                      <a:pt x="2261" y="3740"/>
                    </a:lnTo>
                    <a:lnTo>
                      <a:pt x="2261" y="3742"/>
                    </a:lnTo>
                    <a:lnTo>
                      <a:pt x="2260" y="3742"/>
                    </a:lnTo>
                    <a:lnTo>
                      <a:pt x="2260" y="3745"/>
                    </a:lnTo>
                    <a:lnTo>
                      <a:pt x="2258" y="3745"/>
                    </a:lnTo>
                    <a:lnTo>
                      <a:pt x="2258" y="3747"/>
                    </a:lnTo>
                    <a:lnTo>
                      <a:pt x="2256" y="3747"/>
                    </a:lnTo>
                    <a:lnTo>
                      <a:pt x="2256" y="3748"/>
                    </a:lnTo>
                    <a:lnTo>
                      <a:pt x="2255" y="3748"/>
                    </a:lnTo>
                    <a:lnTo>
                      <a:pt x="2255" y="3750"/>
                    </a:lnTo>
                    <a:lnTo>
                      <a:pt x="2253" y="3750"/>
                    </a:lnTo>
                    <a:lnTo>
                      <a:pt x="2253" y="3752"/>
                    </a:lnTo>
                    <a:lnTo>
                      <a:pt x="2251" y="3752"/>
                    </a:lnTo>
                    <a:lnTo>
                      <a:pt x="2251" y="3753"/>
                    </a:lnTo>
                    <a:lnTo>
                      <a:pt x="2250" y="3753"/>
                    </a:lnTo>
                    <a:lnTo>
                      <a:pt x="2250" y="3755"/>
                    </a:lnTo>
                    <a:lnTo>
                      <a:pt x="2248" y="3755"/>
                    </a:lnTo>
                    <a:lnTo>
                      <a:pt x="2248" y="3757"/>
                    </a:lnTo>
                    <a:lnTo>
                      <a:pt x="2246" y="3757"/>
                    </a:lnTo>
                    <a:lnTo>
                      <a:pt x="2246" y="3758"/>
                    </a:lnTo>
                    <a:lnTo>
                      <a:pt x="2245" y="3758"/>
                    </a:lnTo>
                    <a:lnTo>
                      <a:pt x="2245" y="3760"/>
                    </a:lnTo>
                    <a:lnTo>
                      <a:pt x="2243" y="3760"/>
                    </a:lnTo>
                    <a:lnTo>
                      <a:pt x="2243" y="3762"/>
                    </a:lnTo>
                    <a:lnTo>
                      <a:pt x="2241" y="3762"/>
                    </a:lnTo>
                    <a:lnTo>
                      <a:pt x="2241" y="3763"/>
                    </a:lnTo>
                    <a:lnTo>
                      <a:pt x="2240" y="3763"/>
                    </a:lnTo>
                    <a:lnTo>
                      <a:pt x="2240" y="3765"/>
                    </a:lnTo>
                    <a:lnTo>
                      <a:pt x="2238" y="3765"/>
                    </a:lnTo>
                    <a:lnTo>
                      <a:pt x="2238" y="3767"/>
                    </a:lnTo>
                    <a:lnTo>
                      <a:pt x="2236" y="3767"/>
                    </a:lnTo>
                    <a:lnTo>
                      <a:pt x="2236" y="3768"/>
                    </a:lnTo>
                    <a:lnTo>
                      <a:pt x="2235" y="3768"/>
                    </a:lnTo>
                    <a:lnTo>
                      <a:pt x="2235" y="3770"/>
                    </a:lnTo>
                    <a:lnTo>
                      <a:pt x="2233" y="3770"/>
                    </a:lnTo>
                    <a:lnTo>
                      <a:pt x="2233" y="3772"/>
                    </a:lnTo>
                    <a:lnTo>
                      <a:pt x="2231" y="3772"/>
                    </a:lnTo>
                    <a:lnTo>
                      <a:pt x="2231" y="3773"/>
                    </a:lnTo>
                    <a:lnTo>
                      <a:pt x="2230" y="3773"/>
                    </a:lnTo>
                    <a:lnTo>
                      <a:pt x="2230" y="3775"/>
                    </a:lnTo>
                    <a:lnTo>
                      <a:pt x="2228" y="3775"/>
                    </a:lnTo>
                    <a:lnTo>
                      <a:pt x="2228" y="3777"/>
                    </a:lnTo>
                    <a:lnTo>
                      <a:pt x="2226" y="3777"/>
                    </a:lnTo>
                    <a:lnTo>
                      <a:pt x="2226" y="3778"/>
                    </a:lnTo>
                    <a:lnTo>
                      <a:pt x="2225" y="3778"/>
                    </a:lnTo>
                    <a:lnTo>
                      <a:pt x="2225" y="3780"/>
                    </a:lnTo>
                    <a:lnTo>
                      <a:pt x="2223" y="3780"/>
                    </a:lnTo>
                    <a:lnTo>
                      <a:pt x="2223" y="3782"/>
                    </a:lnTo>
                    <a:lnTo>
                      <a:pt x="2221" y="3782"/>
                    </a:lnTo>
                    <a:lnTo>
                      <a:pt x="2221" y="3785"/>
                    </a:lnTo>
                    <a:lnTo>
                      <a:pt x="2220" y="3785"/>
                    </a:lnTo>
                    <a:lnTo>
                      <a:pt x="2220" y="3787"/>
                    </a:lnTo>
                    <a:lnTo>
                      <a:pt x="2218" y="3787"/>
                    </a:lnTo>
                    <a:lnTo>
                      <a:pt x="2218" y="3788"/>
                    </a:lnTo>
                    <a:lnTo>
                      <a:pt x="2216" y="3788"/>
                    </a:lnTo>
                    <a:lnTo>
                      <a:pt x="2216" y="3790"/>
                    </a:lnTo>
                    <a:lnTo>
                      <a:pt x="2215" y="3790"/>
                    </a:lnTo>
                    <a:lnTo>
                      <a:pt x="2215" y="3792"/>
                    </a:lnTo>
                    <a:lnTo>
                      <a:pt x="2213" y="3792"/>
                    </a:lnTo>
                    <a:lnTo>
                      <a:pt x="2213" y="3793"/>
                    </a:lnTo>
                    <a:lnTo>
                      <a:pt x="2211" y="3793"/>
                    </a:lnTo>
                    <a:lnTo>
                      <a:pt x="2211" y="3795"/>
                    </a:lnTo>
                    <a:lnTo>
                      <a:pt x="2210" y="3795"/>
                    </a:lnTo>
                    <a:lnTo>
                      <a:pt x="2210" y="3797"/>
                    </a:lnTo>
                    <a:lnTo>
                      <a:pt x="2208" y="3797"/>
                    </a:lnTo>
                    <a:lnTo>
                      <a:pt x="2208" y="3798"/>
                    </a:lnTo>
                    <a:lnTo>
                      <a:pt x="2206" y="3798"/>
                    </a:lnTo>
                    <a:lnTo>
                      <a:pt x="2206" y="3800"/>
                    </a:lnTo>
                    <a:lnTo>
                      <a:pt x="2205" y="3800"/>
                    </a:lnTo>
                    <a:lnTo>
                      <a:pt x="2205" y="3802"/>
                    </a:lnTo>
                    <a:lnTo>
                      <a:pt x="2203" y="3802"/>
                    </a:lnTo>
                    <a:lnTo>
                      <a:pt x="2203" y="3803"/>
                    </a:lnTo>
                    <a:lnTo>
                      <a:pt x="2201" y="3803"/>
                    </a:lnTo>
                    <a:lnTo>
                      <a:pt x="2201" y="3805"/>
                    </a:lnTo>
                    <a:lnTo>
                      <a:pt x="2200" y="3805"/>
                    </a:lnTo>
                    <a:lnTo>
                      <a:pt x="2200" y="3807"/>
                    </a:lnTo>
                    <a:lnTo>
                      <a:pt x="2198" y="3807"/>
                    </a:lnTo>
                    <a:lnTo>
                      <a:pt x="2198" y="3808"/>
                    </a:lnTo>
                    <a:lnTo>
                      <a:pt x="2196" y="3808"/>
                    </a:lnTo>
                    <a:lnTo>
                      <a:pt x="2196" y="3810"/>
                    </a:lnTo>
                    <a:lnTo>
                      <a:pt x="2195" y="3810"/>
                    </a:lnTo>
                    <a:lnTo>
                      <a:pt x="2195" y="3812"/>
                    </a:lnTo>
                    <a:lnTo>
                      <a:pt x="2193" y="3812"/>
                    </a:lnTo>
                    <a:lnTo>
                      <a:pt x="2193" y="3813"/>
                    </a:lnTo>
                    <a:lnTo>
                      <a:pt x="2191" y="3813"/>
                    </a:lnTo>
                    <a:lnTo>
                      <a:pt x="2191" y="3817"/>
                    </a:lnTo>
                    <a:lnTo>
                      <a:pt x="2190" y="3817"/>
                    </a:lnTo>
                    <a:lnTo>
                      <a:pt x="2190" y="3818"/>
                    </a:lnTo>
                    <a:lnTo>
                      <a:pt x="2188" y="3818"/>
                    </a:lnTo>
                    <a:lnTo>
                      <a:pt x="2188" y="3820"/>
                    </a:lnTo>
                    <a:lnTo>
                      <a:pt x="2186" y="3820"/>
                    </a:lnTo>
                    <a:lnTo>
                      <a:pt x="2186" y="3822"/>
                    </a:lnTo>
                    <a:lnTo>
                      <a:pt x="2185" y="3822"/>
                    </a:lnTo>
                    <a:lnTo>
                      <a:pt x="2185" y="3823"/>
                    </a:lnTo>
                    <a:lnTo>
                      <a:pt x="2183" y="3823"/>
                    </a:lnTo>
                    <a:lnTo>
                      <a:pt x="2183" y="3825"/>
                    </a:lnTo>
                    <a:lnTo>
                      <a:pt x="2181" y="3825"/>
                    </a:lnTo>
                    <a:lnTo>
                      <a:pt x="2181" y="3827"/>
                    </a:lnTo>
                    <a:lnTo>
                      <a:pt x="2180" y="3827"/>
                    </a:lnTo>
                    <a:lnTo>
                      <a:pt x="2180" y="3828"/>
                    </a:lnTo>
                    <a:lnTo>
                      <a:pt x="2178" y="3828"/>
                    </a:lnTo>
                    <a:lnTo>
                      <a:pt x="2178" y="3830"/>
                    </a:lnTo>
                    <a:lnTo>
                      <a:pt x="2176" y="3830"/>
                    </a:lnTo>
                    <a:lnTo>
                      <a:pt x="2176" y="3832"/>
                    </a:lnTo>
                    <a:lnTo>
                      <a:pt x="2175" y="3832"/>
                    </a:lnTo>
                    <a:lnTo>
                      <a:pt x="2175" y="3833"/>
                    </a:lnTo>
                    <a:lnTo>
                      <a:pt x="2173" y="3833"/>
                    </a:lnTo>
                    <a:lnTo>
                      <a:pt x="2173" y="3835"/>
                    </a:lnTo>
                    <a:lnTo>
                      <a:pt x="2171" y="3835"/>
                    </a:lnTo>
                    <a:lnTo>
                      <a:pt x="2171" y="3837"/>
                    </a:lnTo>
                    <a:lnTo>
                      <a:pt x="2170" y="3837"/>
                    </a:lnTo>
                    <a:lnTo>
                      <a:pt x="2170" y="3838"/>
                    </a:lnTo>
                    <a:lnTo>
                      <a:pt x="2168" y="3838"/>
                    </a:lnTo>
                    <a:lnTo>
                      <a:pt x="2168" y="3840"/>
                    </a:lnTo>
                    <a:lnTo>
                      <a:pt x="2166" y="3840"/>
                    </a:lnTo>
                    <a:lnTo>
                      <a:pt x="2166" y="3842"/>
                    </a:lnTo>
                    <a:lnTo>
                      <a:pt x="2165" y="3842"/>
                    </a:lnTo>
                    <a:lnTo>
                      <a:pt x="2165" y="3845"/>
                    </a:lnTo>
                    <a:lnTo>
                      <a:pt x="2163" y="3845"/>
                    </a:lnTo>
                    <a:lnTo>
                      <a:pt x="2163" y="3847"/>
                    </a:lnTo>
                    <a:lnTo>
                      <a:pt x="2161" y="3847"/>
                    </a:lnTo>
                    <a:lnTo>
                      <a:pt x="2161" y="3848"/>
                    </a:lnTo>
                    <a:lnTo>
                      <a:pt x="2160" y="3848"/>
                    </a:lnTo>
                    <a:lnTo>
                      <a:pt x="2160" y="3850"/>
                    </a:lnTo>
                    <a:lnTo>
                      <a:pt x="2158" y="3850"/>
                    </a:lnTo>
                    <a:lnTo>
                      <a:pt x="2158" y="3852"/>
                    </a:lnTo>
                    <a:lnTo>
                      <a:pt x="2156" y="3852"/>
                    </a:lnTo>
                    <a:lnTo>
                      <a:pt x="2156" y="3853"/>
                    </a:lnTo>
                    <a:lnTo>
                      <a:pt x="2155" y="3853"/>
                    </a:lnTo>
                    <a:lnTo>
                      <a:pt x="2155" y="3855"/>
                    </a:lnTo>
                    <a:lnTo>
                      <a:pt x="2153" y="3855"/>
                    </a:lnTo>
                    <a:lnTo>
                      <a:pt x="2153" y="3857"/>
                    </a:lnTo>
                    <a:lnTo>
                      <a:pt x="2151" y="3857"/>
                    </a:lnTo>
                    <a:lnTo>
                      <a:pt x="2151" y="3858"/>
                    </a:lnTo>
                    <a:lnTo>
                      <a:pt x="2150" y="3858"/>
                    </a:lnTo>
                    <a:lnTo>
                      <a:pt x="2150" y="3860"/>
                    </a:lnTo>
                    <a:lnTo>
                      <a:pt x="2148" y="3860"/>
                    </a:lnTo>
                    <a:lnTo>
                      <a:pt x="2148" y="3862"/>
                    </a:lnTo>
                    <a:lnTo>
                      <a:pt x="2146" y="3862"/>
                    </a:lnTo>
                    <a:lnTo>
                      <a:pt x="2146" y="3863"/>
                    </a:lnTo>
                    <a:lnTo>
                      <a:pt x="2145" y="3863"/>
                    </a:lnTo>
                    <a:lnTo>
                      <a:pt x="2145" y="3865"/>
                    </a:lnTo>
                    <a:lnTo>
                      <a:pt x="2143" y="3865"/>
                    </a:lnTo>
                    <a:lnTo>
                      <a:pt x="2143" y="3867"/>
                    </a:lnTo>
                    <a:lnTo>
                      <a:pt x="2141" y="3867"/>
                    </a:lnTo>
                    <a:lnTo>
                      <a:pt x="2141" y="3870"/>
                    </a:lnTo>
                    <a:lnTo>
                      <a:pt x="2140" y="3870"/>
                    </a:lnTo>
                    <a:lnTo>
                      <a:pt x="2140" y="3872"/>
                    </a:lnTo>
                    <a:lnTo>
                      <a:pt x="2138" y="3872"/>
                    </a:lnTo>
                    <a:lnTo>
                      <a:pt x="2138" y="3873"/>
                    </a:lnTo>
                    <a:lnTo>
                      <a:pt x="2136" y="3873"/>
                    </a:lnTo>
                    <a:lnTo>
                      <a:pt x="2136" y="3875"/>
                    </a:lnTo>
                    <a:lnTo>
                      <a:pt x="2135" y="3875"/>
                    </a:lnTo>
                    <a:lnTo>
                      <a:pt x="2135" y="3877"/>
                    </a:lnTo>
                    <a:lnTo>
                      <a:pt x="2133" y="3877"/>
                    </a:lnTo>
                    <a:lnTo>
                      <a:pt x="2133" y="3878"/>
                    </a:lnTo>
                    <a:lnTo>
                      <a:pt x="2131" y="3878"/>
                    </a:lnTo>
                    <a:lnTo>
                      <a:pt x="2131" y="3880"/>
                    </a:lnTo>
                    <a:lnTo>
                      <a:pt x="2130" y="3880"/>
                    </a:lnTo>
                    <a:lnTo>
                      <a:pt x="2130" y="3882"/>
                    </a:lnTo>
                    <a:lnTo>
                      <a:pt x="2128" y="3882"/>
                    </a:lnTo>
                    <a:lnTo>
                      <a:pt x="2128" y="3883"/>
                    </a:lnTo>
                    <a:lnTo>
                      <a:pt x="2126" y="3883"/>
                    </a:lnTo>
                    <a:lnTo>
                      <a:pt x="2126" y="3885"/>
                    </a:lnTo>
                    <a:lnTo>
                      <a:pt x="2125" y="3885"/>
                    </a:lnTo>
                    <a:lnTo>
                      <a:pt x="2125" y="3887"/>
                    </a:lnTo>
                    <a:lnTo>
                      <a:pt x="2123" y="3887"/>
                    </a:lnTo>
                    <a:lnTo>
                      <a:pt x="2123" y="3888"/>
                    </a:lnTo>
                    <a:lnTo>
                      <a:pt x="2121" y="3888"/>
                    </a:lnTo>
                    <a:lnTo>
                      <a:pt x="2121" y="3890"/>
                    </a:lnTo>
                    <a:lnTo>
                      <a:pt x="2120" y="3890"/>
                    </a:lnTo>
                    <a:lnTo>
                      <a:pt x="2120" y="3893"/>
                    </a:lnTo>
                    <a:lnTo>
                      <a:pt x="2118" y="3893"/>
                    </a:lnTo>
                    <a:lnTo>
                      <a:pt x="2118" y="3895"/>
                    </a:lnTo>
                    <a:lnTo>
                      <a:pt x="2116" y="3895"/>
                    </a:lnTo>
                    <a:lnTo>
                      <a:pt x="2116" y="3897"/>
                    </a:lnTo>
                    <a:lnTo>
                      <a:pt x="2115" y="3897"/>
                    </a:lnTo>
                    <a:lnTo>
                      <a:pt x="2115" y="3898"/>
                    </a:lnTo>
                    <a:lnTo>
                      <a:pt x="2113" y="3898"/>
                    </a:lnTo>
                    <a:lnTo>
                      <a:pt x="2113" y="3900"/>
                    </a:lnTo>
                    <a:lnTo>
                      <a:pt x="2111" y="3900"/>
                    </a:lnTo>
                    <a:lnTo>
                      <a:pt x="2111" y="3902"/>
                    </a:lnTo>
                    <a:lnTo>
                      <a:pt x="2110" y="3902"/>
                    </a:lnTo>
                    <a:lnTo>
                      <a:pt x="2110" y="3903"/>
                    </a:lnTo>
                    <a:lnTo>
                      <a:pt x="2108" y="3903"/>
                    </a:lnTo>
                    <a:lnTo>
                      <a:pt x="2108" y="3905"/>
                    </a:lnTo>
                    <a:lnTo>
                      <a:pt x="2106" y="3905"/>
                    </a:lnTo>
                    <a:lnTo>
                      <a:pt x="2106" y="3907"/>
                    </a:lnTo>
                    <a:lnTo>
                      <a:pt x="2105" y="3907"/>
                    </a:lnTo>
                    <a:lnTo>
                      <a:pt x="2105" y="3908"/>
                    </a:lnTo>
                    <a:lnTo>
                      <a:pt x="2103" y="3908"/>
                    </a:lnTo>
                    <a:lnTo>
                      <a:pt x="2103" y="3910"/>
                    </a:lnTo>
                    <a:lnTo>
                      <a:pt x="2101" y="3910"/>
                    </a:lnTo>
                    <a:lnTo>
                      <a:pt x="2101" y="3912"/>
                    </a:lnTo>
                    <a:lnTo>
                      <a:pt x="2100" y="3912"/>
                    </a:lnTo>
                    <a:lnTo>
                      <a:pt x="2100" y="3915"/>
                    </a:lnTo>
                    <a:lnTo>
                      <a:pt x="2098" y="3915"/>
                    </a:lnTo>
                    <a:lnTo>
                      <a:pt x="2098" y="3917"/>
                    </a:lnTo>
                    <a:lnTo>
                      <a:pt x="2096" y="3917"/>
                    </a:lnTo>
                    <a:lnTo>
                      <a:pt x="2096" y="3918"/>
                    </a:lnTo>
                    <a:lnTo>
                      <a:pt x="2095" y="3918"/>
                    </a:lnTo>
                    <a:lnTo>
                      <a:pt x="2095" y="3920"/>
                    </a:lnTo>
                    <a:lnTo>
                      <a:pt x="2093" y="3920"/>
                    </a:lnTo>
                    <a:lnTo>
                      <a:pt x="2093" y="3922"/>
                    </a:lnTo>
                    <a:lnTo>
                      <a:pt x="2091" y="3922"/>
                    </a:lnTo>
                    <a:lnTo>
                      <a:pt x="2091" y="3923"/>
                    </a:lnTo>
                    <a:lnTo>
                      <a:pt x="2090" y="3923"/>
                    </a:lnTo>
                    <a:lnTo>
                      <a:pt x="2090" y="3925"/>
                    </a:lnTo>
                    <a:lnTo>
                      <a:pt x="2088" y="3925"/>
                    </a:lnTo>
                    <a:lnTo>
                      <a:pt x="2088" y="3927"/>
                    </a:lnTo>
                    <a:lnTo>
                      <a:pt x="2086" y="3927"/>
                    </a:lnTo>
                    <a:lnTo>
                      <a:pt x="2086" y="3928"/>
                    </a:lnTo>
                    <a:lnTo>
                      <a:pt x="2085" y="3928"/>
                    </a:lnTo>
                    <a:lnTo>
                      <a:pt x="2085" y="3930"/>
                    </a:lnTo>
                    <a:lnTo>
                      <a:pt x="2083" y="3930"/>
                    </a:lnTo>
                    <a:lnTo>
                      <a:pt x="2083" y="3932"/>
                    </a:lnTo>
                    <a:lnTo>
                      <a:pt x="2081" y="3932"/>
                    </a:lnTo>
                    <a:lnTo>
                      <a:pt x="2081" y="3935"/>
                    </a:lnTo>
                    <a:lnTo>
                      <a:pt x="2080" y="3935"/>
                    </a:lnTo>
                    <a:lnTo>
                      <a:pt x="2080" y="3937"/>
                    </a:lnTo>
                    <a:lnTo>
                      <a:pt x="2078" y="3937"/>
                    </a:lnTo>
                    <a:lnTo>
                      <a:pt x="2078" y="3938"/>
                    </a:lnTo>
                    <a:lnTo>
                      <a:pt x="2076" y="3938"/>
                    </a:lnTo>
                    <a:lnTo>
                      <a:pt x="2076" y="3940"/>
                    </a:lnTo>
                    <a:lnTo>
                      <a:pt x="2075" y="3940"/>
                    </a:lnTo>
                    <a:lnTo>
                      <a:pt x="2075" y="3942"/>
                    </a:lnTo>
                    <a:lnTo>
                      <a:pt x="2073" y="3942"/>
                    </a:lnTo>
                    <a:lnTo>
                      <a:pt x="2073" y="3943"/>
                    </a:lnTo>
                    <a:lnTo>
                      <a:pt x="2071" y="3943"/>
                    </a:lnTo>
                    <a:lnTo>
                      <a:pt x="2071" y="3945"/>
                    </a:lnTo>
                    <a:lnTo>
                      <a:pt x="2070" y="3945"/>
                    </a:lnTo>
                    <a:lnTo>
                      <a:pt x="2070" y="3947"/>
                    </a:lnTo>
                    <a:lnTo>
                      <a:pt x="2068" y="3947"/>
                    </a:lnTo>
                    <a:lnTo>
                      <a:pt x="2068" y="3948"/>
                    </a:lnTo>
                    <a:lnTo>
                      <a:pt x="2066" y="3948"/>
                    </a:lnTo>
                    <a:lnTo>
                      <a:pt x="2066" y="3950"/>
                    </a:lnTo>
                    <a:lnTo>
                      <a:pt x="2065" y="3950"/>
                    </a:lnTo>
                    <a:lnTo>
                      <a:pt x="2065" y="3952"/>
                    </a:lnTo>
                    <a:lnTo>
                      <a:pt x="2063" y="3952"/>
                    </a:lnTo>
                    <a:lnTo>
                      <a:pt x="2063" y="3955"/>
                    </a:lnTo>
                    <a:lnTo>
                      <a:pt x="2061" y="3955"/>
                    </a:lnTo>
                    <a:lnTo>
                      <a:pt x="2061" y="3957"/>
                    </a:lnTo>
                    <a:lnTo>
                      <a:pt x="2060" y="3957"/>
                    </a:lnTo>
                    <a:lnTo>
                      <a:pt x="2060" y="3958"/>
                    </a:lnTo>
                    <a:lnTo>
                      <a:pt x="2058" y="3958"/>
                    </a:lnTo>
                    <a:lnTo>
                      <a:pt x="2058" y="3960"/>
                    </a:lnTo>
                    <a:lnTo>
                      <a:pt x="2056" y="3960"/>
                    </a:lnTo>
                    <a:lnTo>
                      <a:pt x="2056" y="3962"/>
                    </a:lnTo>
                    <a:lnTo>
                      <a:pt x="2055" y="3962"/>
                    </a:lnTo>
                    <a:lnTo>
                      <a:pt x="2055" y="3963"/>
                    </a:lnTo>
                    <a:lnTo>
                      <a:pt x="2053" y="3963"/>
                    </a:lnTo>
                    <a:lnTo>
                      <a:pt x="2053" y="3965"/>
                    </a:lnTo>
                    <a:lnTo>
                      <a:pt x="2051" y="3965"/>
                    </a:lnTo>
                    <a:lnTo>
                      <a:pt x="2051" y="3967"/>
                    </a:lnTo>
                    <a:lnTo>
                      <a:pt x="2050" y="3967"/>
                    </a:lnTo>
                    <a:lnTo>
                      <a:pt x="2050" y="3968"/>
                    </a:lnTo>
                    <a:lnTo>
                      <a:pt x="2048" y="3968"/>
                    </a:lnTo>
                    <a:lnTo>
                      <a:pt x="2048" y="3972"/>
                    </a:lnTo>
                    <a:lnTo>
                      <a:pt x="2046" y="3972"/>
                    </a:lnTo>
                    <a:lnTo>
                      <a:pt x="2046" y="3973"/>
                    </a:lnTo>
                    <a:lnTo>
                      <a:pt x="2045" y="3973"/>
                    </a:lnTo>
                    <a:lnTo>
                      <a:pt x="2045" y="3975"/>
                    </a:lnTo>
                    <a:lnTo>
                      <a:pt x="2043" y="3975"/>
                    </a:lnTo>
                    <a:lnTo>
                      <a:pt x="2043" y="3977"/>
                    </a:lnTo>
                    <a:lnTo>
                      <a:pt x="2041" y="3977"/>
                    </a:lnTo>
                    <a:lnTo>
                      <a:pt x="2041" y="3978"/>
                    </a:lnTo>
                    <a:lnTo>
                      <a:pt x="2040" y="3978"/>
                    </a:lnTo>
                    <a:lnTo>
                      <a:pt x="2040" y="3980"/>
                    </a:lnTo>
                    <a:lnTo>
                      <a:pt x="2038" y="3980"/>
                    </a:lnTo>
                    <a:lnTo>
                      <a:pt x="2038" y="3982"/>
                    </a:lnTo>
                    <a:lnTo>
                      <a:pt x="2036" y="3982"/>
                    </a:lnTo>
                    <a:lnTo>
                      <a:pt x="2036" y="3983"/>
                    </a:lnTo>
                    <a:lnTo>
                      <a:pt x="2035" y="3983"/>
                    </a:lnTo>
                    <a:lnTo>
                      <a:pt x="2035" y="3985"/>
                    </a:lnTo>
                    <a:lnTo>
                      <a:pt x="2033" y="3985"/>
                    </a:lnTo>
                    <a:lnTo>
                      <a:pt x="2033" y="3987"/>
                    </a:lnTo>
                    <a:lnTo>
                      <a:pt x="2031" y="3987"/>
                    </a:lnTo>
                    <a:lnTo>
                      <a:pt x="2031" y="3990"/>
                    </a:lnTo>
                    <a:lnTo>
                      <a:pt x="2030" y="3990"/>
                    </a:lnTo>
                    <a:lnTo>
                      <a:pt x="2030" y="3992"/>
                    </a:lnTo>
                    <a:lnTo>
                      <a:pt x="2028" y="3992"/>
                    </a:lnTo>
                    <a:lnTo>
                      <a:pt x="2028" y="3993"/>
                    </a:lnTo>
                    <a:lnTo>
                      <a:pt x="2026" y="3993"/>
                    </a:lnTo>
                    <a:lnTo>
                      <a:pt x="2026" y="3995"/>
                    </a:lnTo>
                    <a:lnTo>
                      <a:pt x="2025" y="3995"/>
                    </a:lnTo>
                    <a:lnTo>
                      <a:pt x="2025" y="3997"/>
                    </a:lnTo>
                    <a:lnTo>
                      <a:pt x="2023" y="3997"/>
                    </a:lnTo>
                    <a:lnTo>
                      <a:pt x="2023" y="3998"/>
                    </a:lnTo>
                    <a:lnTo>
                      <a:pt x="2021" y="3998"/>
                    </a:lnTo>
                    <a:lnTo>
                      <a:pt x="2021" y="4000"/>
                    </a:lnTo>
                    <a:lnTo>
                      <a:pt x="2020" y="4000"/>
                    </a:lnTo>
                    <a:lnTo>
                      <a:pt x="2020" y="4002"/>
                    </a:lnTo>
                    <a:lnTo>
                      <a:pt x="2018" y="4002"/>
                    </a:lnTo>
                    <a:lnTo>
                      <a:pt x="2018" y="4003"/>
                    </a:lnTo>
                    <a:lnTo>
                      <a:pt x="2016" y="4003"/>
                    </a:lnTo>
                    <a:lnTo>
                      <a:pt x="2016" y="4007"/>
                    </a:lnTo>
                    <a:lnTo>
                      <a:pt x="2015" y="4007"/>
                    </a:lnTo>
                    <a:lnTo>
                      <a:pt x="2015" y="4008"/>
                    </a:lnTo>
                    <a:lnTo>
                      <a:pt x="2013" y="4008"/>
                    </a:lnTo>
                    <a:lnTo>
                      <a:pt x="2013" y="4010"/>
                    </a:lnTo>
                    <a:lnTo>
                      <a:pt x="2011" y="4010"/>
                    </a:lnTo>
                    <a:lnTo>
                      <a:pt x="2011" y="4012"/>
                    </a:lnTo>
                    <a:lnTo>
                      <a:pt x="2010" y="4012"/>
                    </a:lnTo>
                    <a:lnTo>
                      <a:pt x="2010" y="4013"/>
                    </a:lnTo>
                    <a:lnTo>
                      <a:pt x="2008" y="4013"/>
                    </a:lnTo>
                    <a:lnTo>
                      <a:pt x="2008" y="4015"/>
                    </a:lnTo>
                    <a:lnTo>
                      <a:pt x="2006" y="4015"/>
                    </a:lnTo>
                    <a:lnTo>
                      <a:pt x="2006" y="4017"/>
                    </a:lnTo>
                    <a:lnTo>
                      <a:pt x="2005" y="4017"/>
                    </a:lnTo>
                    <a:lnTo>
                      <a:pt x="2005" y="4018"/>
                    </a:lnTo>
                    <a:lnTo>
                      <a:pt x="2003" y="4018"/>
                    </a:lnTo>
                    <a:lnTo>
                      <a:pt x="2003" y="4020"/>
                    </a:lnTo>
                    <a:lnTo>
                      <a:pt x="2001" y="4020"/>
                    </a:lnTo>
                    <a:lnTo>
                      <a:pt x="2001" y="4023"/>
                    </a:lnTo>
                    <a:lnTo>
                      <a:pt x="2000" y="4023"/>
                    </a:lnTo>
                    <a:lnTo>
                      <a:pt x="2000" y="4025"/>
                    </a:lnTo>
                    <a:lnTo>
                      <a:pt x="1998" y="4025"/>
                    </a:lnTo>
                    <a:lnTo>
                      <a:pt x="1998" y="4027"/>
                    </a:lnTo>
                    <a:lnTo>
                      <a:pt x="1996" y="4027"/>
                    </a:lnTo>
                    <a:lnTo>
                      <a:pt x="1996" y="4028"/>
                    </a:lnTo>
                    <a:lnTo>
                      <a:pt x="1995" y="4028"/>
                    </a:lnTo>
                    <a:lnTo>
                      <a:pt x="1995" y="4030"/>
                    </a:lnTo>
                    <a:lnTo>
                      <a:pt x="1993" y="4030"/>
                    </a:lnTo>
                    <a:lnTo>
                      <a:pt x="1993" y="4032"/>
                    </a:lnTo>
                    <a:lnTo>
                      <a:pt x="1991" y="4032"/>
                    </a:lnTo>
                    <a:lnTo>
                      <a:pt x="1991" y="4033"/>
                    </a:lnTo>
                    <a:lnTo>
                      <a:pt x="1990" y="4033"/>
                    </a:lnTo>
                    <a:lnTo>
                      <a:pt x="1990" y="4035"/>
                    </a:lnTo>
                    <a:lnTo>
                      <a:pt x="1988" y="4035"/>
                    </a:lnTo>
                    <a:lnTo>
                      <a:pt x="1988" y="4038"/>
                    </a:lnTo>
                    <a:lnTo>
                      <a:pt x="1986" y="4038"/>
                    </a:lnTo>
                    <a:lnTo>
                      <a:pt x="1986" y="4040"/>
                    </a:lnTo>
                    <a:lnTo>
                      <a:pt x="1985" y="4040"/>
                    </a:lnTo>
                    <a:lnTo>
                      <a:pt x="1985" y="4042"/>
                    </a:lnTo>
                    <a:lnTo>
                      <a:pt x="1983" y="4042"/>
                    </a:lnTo>
                    <a:lnTo>
                      <a:pt x="1983" y="4043"/>
                    </a:lnTo>
                    <a:lnTo>
                      <a:pt x="1981" y="4043"/>
                    </a:lnTo>
                    <a:lnTo>
                      <a:pt x="1981" y="4045"/>
                    </a:lnTo>
                    <a:lnTo>
                      <a:pt x="1980" y="4045"/>
                    </a:lnTo>
                    <a:lnTo>
                      <a:pt x="1980" y="4047"/>
                    </a:lnTo>
                    <a:lnTo>
                      <a:pt x="1978" y="4047"/>
                    </a:lnTo>
                    <a:lnTo>
                      <a:pt x="1978" y="4048"/>
                    </a:lnTo>
                    <a:lnTo>
                      <a:pt x="1976" y="4048"/>
                    </a:lnTo>
                    <a:lnTo>
                      <a:pt x="1976" y="4050"/>
                    </a:lnTo>
                    <a:lnTo>
                      <a:pt x="1975" y="4050"/>
                    </a:lnTo>
                    <a:lnTo>
                      <a:pt x="1975" y="4053"/>
                    </a:lnTo>
                    <a:lnTo>
                      <a:pt x="1973" y="4053"/>
                    </a:lnTo>
                    <a:lnTo>
                      <a:pt x="1973" y="4055"/>
                    </a:lnTo>
                    <a:lnTo>
                      <a:pt x="1971" y="4055"/>
                    </a:lnTo>
                    <a:lnTo>
                      <a:pt x="1971" y="4057"/>
                    </a:lnTo>
                    <a:lnTo>
                      <a:pt x="1970" y="4057"/>
                    </a:lnTo>
                    <a:lnTo>
                      <a:pt x="1970" y="4058"/>
                    </a:lnTo>
                    <a:lnTo>
                      <a:pt x="1968" y="4058"/>
                    </a:lnTo>
                    <a:lnTo>
                      <a:pt x="1968" y="4060"/>
                    </a:lnTo>
                    <a:lnTo>
                      <a:pt x="1966" y="4060"/>
                    </a:lnTo>
                    <a:lnTo>
                      <a:pt x="1966" y="4062"/>
                    </a:lnTo>
                    <a:lnTo>
                      <a:pt x="1965" y="4062"/>
                    </a:lnTo>
                    <a:lnTo>
                      <a:pt x="1965" y="4063"/>
                    </a:lnTo>
                    <a:lnTo>
                      <a:pt x="1963" y="4063"/>
                    </a:lnTo>
                    <a:lnTo>
                      <a:pt x="1963" y="4065"/>
                    </a:lnTo>
                    <a:lnTo>
                      <a:pt x="1961" y="4065"/>
                    </a:lnTo>
                    <a:lnTo>
                      <a:pt x="1961" y="4068"/>
                    </a:lnTo>
                    <a:lnTo>
                      <a:pt x="1960" y="4068"/>
                    </a:lnTo>
                    <a:lnTo>
                      <a:pt x="1960" y="4070"/>
                    </a:lnTo>
                    <a:lnTo>
                      <a:pt x="1958" y="4070"/>
                    </a:lnTo>
                    <a:lnTo>
                      <a:pt x="1958" y="4072"/>
                    </a:lnTo>
                    <a:lnTo>
                      <a:pt x="1956" y="4072"/>
                    </a:lnTo>
                    <a:lnTo>
                      <a:pt x="1956" y="4073"/>
                    </a:lnTo>
                    <a:lnTo>
                      <a:pt x="1955" y="4073"/>
                    </a:lnTo>
                    <a:lnTo>
                      <a:pt x="1955" y="4075"/>
                    </a:lnTo>
                    <a:lnTo>
                      <a:pt x="1953" y="4075"/>
                    </a:lnTo>
                    <a:lnTo>
                      <a:pt x="1953" y="4077"/>
                    </a:lnTo>
                    <a:lnTo>
                      <a:pt x="1951" y="4077"/>
                    </a:lnTo>
                    <a:lnTo>
                      <a:pt x="1951" y="4078"/>
                    </a:lnTo>
                    <a:lnTo>
                      <a:pt x="1950" y="4078"/>
                    </a:lnTo>
                    <a:lnTo>
                      <a:pt x="1950" y="4080"/>
                    </a:lnTo>
                    <a:lnTo>
                      <a:pt x="1948" y="4080"/>
                    </a:lnTo>
                    <a:lnTo>
                      <a:pt x="1948" y="4083"/>
                    </a:lnTo>
                    <a:lnTo>
                      <a:pt x="1946" y="4083"/>
                    </a:lnTo>
                    <a:lnTo>
                      <a:pt x="1946" y="4085"/>
                    </a:lnTo>
                    <a:lnTo>
                      <a:pt x="1945" y="4085"/>
                    </a:lnTo>
                    <a:lnTo>
                      <a:pt x="1945" y="4087"/>
                    </a:lnTo>
                    <a:lnTo>
                      <a:pt x="1943" y="4087"/>
                    </a:lnTo>
                    <a:lnTo>
                      <a:pt x="1943" y="4088"/>
                    </a:lnTo>
                    <a:lnTo>
                      <a:pt x="1941" y="4088"/>
                    </a:lnTo>
                    <a:lnTo>
                      <a:pt x="1941" y="4090"/>
                    </a:lnTo>
                    <a:lnTo>
                      <a:pt x="1940" y="4090"/>
                    </a:lnTo>
                    <a:lnTo>
                      <a:pt x="1940" y="4092"/>
                    </a:lnTo>
                    <a:lnTo>
                      <a:pt x="1938" y="4092"/>
                    </a:lnTo>
                    <a:lnTo>
                      <a:pt x="1938" y="4093"/>
                    </a:lnTo>
                    <a:lnTo>
                      <a:pt x="1936" y="4093"/>
                    </a:lnTo>
                    <a:lnTo>
                      <a:pt x="1936" y="4097"/>
                    </a:lnTo>
                    <a:lnTo>
                      <a:pt x="1935" y="4097"/>
                    </a:lnTo>
                    <a:lnTo>
                      <a:pt x="1935" y="4098"/>
                    </a:lnTo>
                    <a:lnTo>
                      <a:pt x="1933" y="4098"/>
                    </a:lnTo>
                    <a:lnTo>
                      <a:pt x="1933" y="4100"/>
                    </a:lnTo>
                    <a:lnTo>
                      <a:pt x="1931" y="4100"/>
                    </a:lnTo>
                    <a:lnTo>
                      <a:pt x="1931" y="4102"/>
                    </a:lnTo>
                    <a:lnTo>
                      <a:pt x="1930" y="4102"/>
                    </a:lnTo>
                    <a:lnTo>
                      <a:pt x="1930" y="4103"/>
                    </a:lnTo>
                    <a:lnTo>
                      <a:pt x="1928" y="4103"/>
                    </a:lnTo>
                    <a:lnTo>
                      <a:pt x="1928" y="4105"/>
                    </a:lnTo>
                    <a:lnTo>
                      <a:pt x="1926" y="4105"/>
                    </a:lnTo>
                    <a:lnTo>
                      <a:pt x="1926" y="4107"/>
                    </a:lnTo>
                    <a:lnTo>
                      <a:pt x="1925" y="4107"/>
                    </a:lnTo>
                    <a:lnTo>
                      <a:pt x="1925" y="4110"/>
                    </a:lnTo>
                    <a:lnTo>
                      <a:pt x="1923" y="4110"/>
                    </a:lnTo>
                    <a:lnTo>
                      <a:pt x="1923" y="4112"/>
                    </a:lnTo>
                    <a:lnTo>
                      <a:pt x="1921" y="4112"/>
                    </a:lnTo>
                    <a:lnTo>
                      <a:pt x="1921" y="4113"/>
                    </a:lnTo>
                    <a:lnTo>
                      <a:pt x="1920" y="4113"/>
                    </a:lnTo>
                    <a:lnTo>
                      <a:pt x="1920" y="4115"/>
                    </a:lnTo>
                    <a:lnTo>
                      <a:pt x="1918" y="4115"/>
                    </a:lnTo>
                    <a:lnTo>
                      <a:pt x="1918" y="4117"/>
                    </a:lnTo>
                    <a:lnTo>
                      <a:pt x="1916" y="4117"/>
                    </a:lnTo>
                    <a:lnTo>
                      <a:pt x="1916" y="4118"/>
                    </a:lnTo>
                    <a:lnTo>
                      <a:pt x="1915" y="4118"/>
                    </a:lnTo>
                    <a:lnTo>
                      <a:pt x="1915" y="4120"/>
                    </a:lnTo>
                    <a:lnTo>
                      <a:pt x="1913" y="4120"/>
                    </a:lnTo>
                    <a:lnTo>
                      <a:pt x="1913" y="4123"/>
                    </a:lnTo>
                    <a:lnTo>
                      <a:pt x="1911" y="4123"/>
                    </a:lnTo>
                    <a:lnTo>
                      <a:pt x="1911" y="4125"/>
                    </a:lnTo>
                    <a:lnTo>
                      <a:pt x="1910" y="4125"/>
                    </a:lnTo>
                    <a:lnTo>
                      <a:pt x="1910" y="4127"/>
                    </a:lnTo>
                    <a:lnTo>
                      <a:pt x="1908" y="4127"/>
                    </a:lnTo>
                    <a:lnTo>
                      <a:pt x="1908" y="4128"/>
                    </a:lnTo>
                    <a:lnTo>
                      <a:pt x="1906" y="4128"/>
                    </a:lnTo>
                    <a:lnTo>
                      <a:pt x="1906" y="4130"/>
                    </a:lnTo>
                    <a:lnTo>
                      <a:pt x="1905" y="4130"/>
                    </a:lnTo>
                    <a:lnTo>
                      <a:pt x="1905" y="4132"/>
                    </a:lnTo>
                    <a:lnTo>
                      <a:pt x="1903" y="4132"/>
                    </a:lnTo>
                    <a:lnTo>
                      <a:pt x="1903" y="4133"/>
                    </a:lnTo>
                    <a:lnTo>
                      <a:pt x="1901" y="4133"/>
                    </a:lnTo>
                    <a:lnTo>
                      <a:pt x="1901" y="4137"/>
                    </a:lnTo>
                    <a:lnTo>
                      <a:pt x="1900" y="4137"/>
                    </a:lnTo>
                    <a:lnTo>
                      <a:pt x="1900" y="4138"/>
                    </a:lnTo>
                    <a:lnTo>
                      <a:pt x="1898" y="4138"/>
                    </a:lnTo>
                    <a:lnTo>
                      <a:pt x="1898" y="4140"/>
                    </a:lnTo>
                    <a:lnTo>
                      <a:pt x="1896" y="4140"/>
                    </a:lnTo>
                    <a:lnTo>
                      <a:pt x="1896" y="4142"/>
                    </a:lnTo>
                    <a:lnTo>
                      <a:pt x="1895" y="4142"/>
                    </a:lnTo>
                    <a:lnTo>
                      <a:pt x="1895" y="4143"/>
                    </a:lnTo>
                    <a:lnTo>
                      <a:pt x="1893" y="4143"/>
                    </a:lnTo>
                    <a:lnTo>
                      <a:pt x="1893" y="4145"/>
                    </a:lnTo>
                    <a:lnTo>
                      <a:pt x="1891" y="4145"/>
                    </a:lnTo>
                    <a:lnTo>
                      <a:pt x="1891" y="4147"/>
                    </a:lnTo>
                    <a:lnTo>
                      <a:pt x="1890" y="4147"/>
                    </a:lnTo>
                    <a:lnTo>
                      <a:pt x="1890" y="4150"/>
                    </a:lnTo>
                    <a:lnTo>
                      <a:pt x="1888" y="4150"/>
                    </a:lnTo>
                    <a:lnTo>
                      <a:pt x="1888" y="4152"/>
                    </a:lnTo>
                    <a:lnTo>
                      <a:pt x="1886" y="4152"/>
                    </a:lnTo>
                    <a:lnTo>
                      <a:pt x="1886" y="4153"/>
                    </a:lnTo>
                    <a:lnTo>
                      <a:pt x="1885" y="4153"/>
                    </a:lnTo>
                    <a:lnTo>
                      <a:pt x="1885" y="4155"/>
                    </a:lnTo>
                    <a:lnTo>
                      <a:pt x="1883" y="4155"/>
                    </a:lnTo>
                    <a:lnTo>
                      <a:pt x="1883" y="4157"/>
                    </a:lnTo>
                    <a:lnTo>
                      <a:pt x="1881" y="4157"/>
                    </a:lnTo>
                    <a:lnTo>
                      <a:pt x="1881" y="4158"/>
                    </a:lnTo>
                    <a:lnTo>
                      <a:pt x="1880" y="4158"/>
                    </a:lnTo>
                    <a:lnTo>
                      <a:pt x="1880" y="4162"/>
                    </a:lnTo>
                    <a:lnTo>
                      <a:pt x="1878" y="4162"/>
                    </a:lnTo>
                    <a:lnTo>
                      <a:pt x="1878" y="4163"/>
                    </a:lnTo>
                    <a:lnTo>
                      <a:pt x="1876" y="4163"/>
                    </a:lnTo>
                    <a:lnTo>
                      <a:pt x="1876" y="4165"/>
                    </a:lnTo>
                    <a:lnTo>
                      <a:pt x="1875" y="4165"/>
                    </a:lnTo>
                    <a:lnTo>
                      <a:pt x="1875" y="4167"/>
                    </a:lnTo>
                    <a:lnTo>
                      <a:pt x="1873" y="4167"/>
                    </a:lnTo>
                    <a:lnTo>
                      <a:pt x="1873" y="4168"/>
                    </a:lnTo>
                    <a:lnTo>
                      <a:pt x="1871" y="4168"/>
                    </a:lnTo>
                    <a:lnTo>
                      <a:pt x="1871" y="4170"/>
                    </a:lnTo>
                    <a:lnTo>
                      <a:pt x="1870" y="4170"/>
                    </a:lnTo>
                    <a:lnTo>
                      <a:pt x="1870" y="4172"/>
                    </a:lnTo>
                    <a:lnTo>
                      <a:pt x="1868" y="4172"/>
                    </a:lnTo>
                    <a:lnTo>
                      <a:pt x="1868" y="4175"/>
                    </a:lnTo>
                    <a:lnTo>
                      <a:pt x="1866" y="4175"/>
                    </a:lnTo>
                    <a:lnTo>
                      <a:pt x="1866" y="4177"/>
                    </a:lnTo>
                    <a:lnTo>
                      <a:pt x="1865" y="4177"/>
                    </a:lnTo>
                    <a:lnTo>
                      <a:pt x="1865" y="4178"/>
                    </a:lnTo>
                    <a:lnTo>
                      <a:pt x="1863" y="4178"/>
                    </a:lnTo>
                    <a:lnTo>
                      <a:pt x="1863" y="4180"/>
                    </a:lnTo>
                    <a:lnTo>
                      <a:pt x="1861" y="4180"/>
                    </a:lnTo>
                    <a:lnTo>
                      <a:pt x="1861" y="4182"/>
                    </a:lnTo>
                    <a:lnTo>
                      <a:pt x="1860" y="4182"/>
                    </a:lnTo>
                    <a:lnTo>
                      <a:pt x="1860" y="4183"/>
                    </a:lnTo>
                    <a:lnTo>
                      <a:pt x="1858" y="4183"/>
                    </a:lnTo>
                    <a:lnTo>
                      <a:pt x="1858" y="4187"/>
                    </a:lnTo>
                    <a:lnTo>
                      <a:pt x="1856" y="4187"/>
                    </a:lnTo>
                    <a:lnTo>
                      <a:pt x="1856" y="4188"/>
                    </a:lnTo>
                    <a:lnTo>
                      <a:pt x="1855" y="4188"/>
                    </a:lnTo>
                    <a:lnTo>
                      <a:pt x="1855" y="4190"/>
                    </a:lnTo>
                    <a:lnTo>
                      <a:pt x="1853" y="4190"/>
                    </a:lnTo>
                    <a:lnTo>
                      <a:pt x="1853" y="4192"/>
                    </a:lnTo>
                    <a:lnTo>
                      <a:pt x="1851" y="4192"/>
                    </a:lnTo>
                    <a:lnTo>
                      <a:pt x="1851" y="4193"/>
                    </a:lnTo>
                    <a:lnTo>
                      <a:pt x="1850" y="4193"/>
                    </a:lnTo>
                    <a:lnTo>
                      <a:pt x="1850" y="4195"/>
                    </a:lnTo>
                    <a:lnTo>
                      <a:pt x="1848" y="4195"/>
                    </a:lnTo>
                    <a:lnTo>
                      <a:pt x="1848" y="4198"/>
                    </a:lnTo>
                    <a:lnTo>
                      <a:pt x="1846" y="4198"/>
                    </a:lnTo>
                    <a:lnTo>
                      <a:pt x="1846" y="4200"/>
                    </a:lnTo>
                    <a:lnTo>
                      <a:pt x="1845" y="4200"/>
                    </a:lnTo>
                    <a:lnTo>
                      <a:pt x="1845" y="4202"/>
                    </a:lnTo>
                    <a:lnTo>
                      <a:pt x="1843" y="4202"/>
                    </a:lnTo>
                    <a:lnTo>
                      <a:pt x="1843" y="4203"/>
                    </a:lnTo>
                    <a:lnTo>
                      <a:pt x="1841" y="4203"/>
                    </a:lnTo>
                    <a:lnTo>
                      <a:pt x="1841" y="4205"/>
                    </a:lnTo>
                    <a:lnTo>
                      <a:pt x="1840" y="4205"/>
                    </a:lnTo>
                    <a:lnTo>
                      <a:pt x="1840" y="4207"/>
                    </a:lnTo>
                    <a:lnTo>
                      <a:pt x="1838" y="4207"/>
                    </a:lnTo>
                    <a:lnTo>
                      <a:pt x="1838" y="4210"/>
                    </a:lnTo>
                    <a:lnTo>
                      <a:pt x="1836" y="4210"/>
                    </a:lnTo>
                    <a:lnTo>
                      <a:pt x="1836" y="4212"/>
                    </a:lnTo>
                    <a:lnTo>
                      <a:pt x="1835" y="4212"/>
                    </a:lnTo>
                    <a:lnTo>
                      <a:pt x="1835" y="4213"/>
                    </a:lnTo>
                    <a:lnTo>
                      <a:pt x="1833" y="4213"/>
                    </a:lnTo>
                    <a:lnTo>
                      <a:pt x="1833" y="4215"/>
                    </a:lnTo>
                    <a:lnTo>
                      <a:pt x="1831" y="4215"/>
                    </a:lnTo>
                    <a:lnTo>
                      <a:pt x="1831" y="4217"/>
                    </a:lnTo>
                    <a:lnTo>
                      <a:pt x="1830" y="4217"/>
                    </a:lnTo>
                    <a:lnTo>
                      <a:pt x="1830" y="4218"/>
                    </a:lnTo>
                    <a:lnTo>
                      <a:pt x="1828" y="4218"/>
                    </a:lnTo>
                    <a:lnTo>
                      <a:pt x="1828" y="4222"/>
                    </a:lnTo>
                    <a:lnTo>
                      <a:pt x="1826" y="4222"/>
                    </a:lnTo>
                    <a:lnTo>
                      <a:pt x="1826" y="4223"/>
                    </a:lnTo>
                    <a:lnTo>
                      <a:pt x="1825" y="4223"/>
                    </a:lnTo>
                    <a:lnTo>
                      <a:pt x="1825" y="4225"/>
                    </a:lnTo>
                    <a:lnTo>
                      <a:pt x="1823" y="4225"/>
                    </a:lnTo>
                    <a:lnTo>
                      <a:pt x="1823" y="4227"/>
                    </a:lnTo>
                    <a:lnTo>
                      <a:pt x="1821" y="4227"/>
                    </a:lnTo>
                    <a:lnTo>
                      <a:pt x="1821" y="4228"/>
                    </a:lnTo>
                    <a:lnTo>
                      <a:pt x="1820" y="4228"/>
                    </a:lnTo>
                    <a:lnTo>
                      <a:pt x="1820" y="4230"/>
                    </a:lnTo>
                    <a:lnTo>
                      <a:pt x="1818" y="4230"/>
                    </a:lnTo>
                    <a:lnTo>
                      <a:pt x="1818" y="4233"/>
                    </a:lnTo>
                    <a:lnTo>
                      <a:pt x="1816" y="4233"/>
                    </a:lnTo>
                    <a:lnTo>
                      <a:pt x="1816" y="4235"/>
                    </a:lnTo>
                    <a:lnTo>
                      <a:pt x="1815" y="4235"/>
                    </a:lnTo>
                    <a:lnTo>
                      <a:pt x="1815" y="4237"/>
                    </a:lnTo>
                    <a:lnTo>
                      <a:pt x="1813" y="4237"/>
                    </a:lnTo>
                    <a:lnTo>
                      <a:pt x="1813" y="4238"/>
                    </a:lnTo>
                    <a:lnTo>
                      <a:pt x="1811" y="4238"/>
                    </a:lnTo>
                    <a:lnTo>
                      <a:pt x="1811" y="4240"/>
                    </a:lnTo>
                    <a:lnTo>
                      <a:pt x="1810" y="4240"/>
                    </a:lnTo>
                    <a:lnTo>
                      <a:pt x="1810" y="4243"/>
                    </a:lnTo>
                    <a:lnTo>
                      <a:pt x="1808" y="4243"/>
                    </a:lnTo>
                    <a:lnTo>
                      <a:pt x="1808" y="4245"/>
                    </a:lnTo>
                    <a:lnTo>
                      <a:pt x="1806" y="4245"/>
                    </a:lnTo>
                    <a:lnTo>
                      <a:pt x="1806" y="4247"/>
                    </a:lnTo>
                    <a:lnTo>
                      <a:pt x="1805" y="4247"/>
                    </a:lnTo>
                    <a:lnTo>
                      <a:pt x="1805" y="4248"/>
                    </a:lnTo>
                    <a:lnTo>
                      <a:pt x="1803" y="4248"/>
                    </a:lnTo>
                    <a:lnTo>
                      <a:pt x="1803" y="4250"/>
                    </a:lnTo>
                    <a:lnTo>
                      <a:pt x="1801" y="4250"/>
                    </a:lnTo>
                    <a:lnTo>
                      <a:pt x="1801" y="4252"/>
                    </a:lnTo>
                    <a:lnTo>
                      <a:pt x="1800" y="4252"/>
                    </a:lnTo>
                    <a:lnTo>
                      <a:pt x="1800" y="4255"/>
                    </a:lnTo>
                    <a:lnTo>
                      <a:pt x="1798" y="4255"/>
                    </a:lnTo>
                    <a:lnTo>
                      <a:pt x="1798" y="4257"/>
                    </a:lnTo>
                    <a:lnTo>
                      <a:pt x="1796" y="4257"/>
                    </a:lnTo>
                    <a:lnTo>
                      <a:pt x="1796" y="4258"/>
                    </a:lnTo>
                    <a:lnTo>
                      <a:pt x="1795" y="4258"/>
                    </a:lnTo>
                    <a:lnTo>
                      <a:pt x="1795" y="4260"/>
                    </a:lnTo>
                    <a:lnTo>
                      <a:pt x="1793" y="4260"/>
                    </a:lnTo>
                    <a:lnTo>
                      <a:pt x="1793" y="4262"/>
                    </a:lnTo>
                    <a:lnTo>
                      <a:pt x="1791" y="4262"/>
                    </a:lnTo>
                    <a:lnTo>
                      <a:pt x="1791" y="4265"/>
                    </a:lnTo>
                    <a:lnTo>
                      <a:pt x="1790" y="4265"/>
                    </a:lnTo>
                    <a:lnTo>
                      <a:pt x="1790" y="4267"/>
                    </a:lnTo>
                    <a:lnTo>
                      <a:pt x="1788" y="4267"/>
                    </a:lnTo>
                    <a:lnTo>
                      <a:pt x="1788" y="4268"/>
                    </a:lnTo>
                    <a:lnTo>
                      <a:pt x="1786" y="4268"/>
                    </a:lnTo>
                    <a:lnTo>
                      <a:pt x="1786" y="4270"/>
                    </a:lnTo>
                    <a:lnTo>
                      <a:pt x="1785" y="4270"/>
                    </a:lnTo>
                    <a:lnTo>
                      <a:pt x="1785" y="4272"/>
                    </a:lnTo>
                    <a:lnTo>
                      <a:pt x="1783" y="4272"/>
                    </a:lnTo>
                    <a:lnTo>
                      <a:pt x="1783" y="4273"/>
                    </a:lnTo>
                    <a:lnTo>
                      <a:pt x="1781" y="4273"/>
                    </a:lnTo>
                    <a:lnTo>
                      <a:pt x="1781" y="4277"/>
                    </a:lnTo>
                    <a:lnTo>
                      <a:pt x="1780" y="4277"/>
                    </a:lnTo>
                    <a:lnTo>
                      <a:pt x="1780" y="4278"/>
                    </a:lnTo>
                    <a:lnTo>
                      <a:pt x="1778" y="4278"/>
                    </a:lnTo>
                    <a:lnTo>
                      <a:pt x="1778" y="4280"/>
                    </a:lnTo>
                    <a:lnTo>
                      <a:pt x="1776" y="4280"/>
                    </a:lnTo>
                    <a:lnTo>
                      <a:pt x="1776" y="4282"/>
                    </a:lnTo>
                    <a:lnTo>
                      <a:pt x="1775" y="4282"/>
                    </a:lnTo>
                    <a:lnTo>
                      <a:pt x="1775" y="4283"/>
                    </a:lnTo>
                    <a:lnTo>
                      <a:pt x="1773" y="4283"/>
                    </a:lnTo>
                    <a:lnTo>
                      <a:pt x="1773" y="4287"/>
                    </a:lnTo>
                    <a:lnTo>
                      <a:pt x="1771" y="4287"/>
                    </a:lnTo>
                    <a:lnTo>
                      <a:pt x="1771" y="4288"/>
                    </a:lnTo>
                    <a:lnTo>
                      <a:pt x="1770" y="4288"/>
                    </a:lnTo>
                    <a:lnTo>
                      <a:pt x="1770" y="4290"/>
                    </a:lnTo>
                    <a:lnTo>
                      <a:pt x="1768" y="4290"/>
                    </a:lnTo>
                    <a:lnTo>
                      <a:pt x="1768" y="4292"/>
                    </a:lnTo>
                    <a:lnTo>
                      <a:pt x="1766" y="4292"/>
                    </a:lnTo>
                    <a:lnTo>
                      <a:pt x="1766" y="4293"/>
                    </a:lnTo>
                    <a:lnTo>
                      <a:pt x="1765" y="4293"/>
                    </a:lnTo>
                    <a:lnTo>
                      <a:pt x="1765" y="4297"/>
                    </a:lnTo>
                    <a:lnTo>
                      <a:pt x="1763" y="4297"/>
                    </a:lnTo>
                    <a:lnTo>
                      <a:pt x="1763" y="4298"/>
                    </a:lnTo>
                    <a:lnTo>
                      <a:pt x="1761" y="4298"/>
                    </a:lnTo>
                    <a:lnTo>
                      <a:pt x="1761" y="4300"/>
                    </a:lnTo>
                    <a:lnTo>
                      <a:pt x="1760" y="4300"/>
                    </a:lnTo>
                    <a:lnTo>
                      <a:pt x="1760" y="4302"/>
                    </a:lnTo>
                    <a:lnTo>
                      <a:pt x="1758" y="4302"/>
                    </a:lnTo>
                    <a:lnTo>
                      <a:pt x="1758" y="4303"/>
                    </a:lnTo>
                    <a:lnTo>
                      <a:pt x="1756" y="4303"/>
                    </a:lnTo>
                    <a:lnTo>
                      <a:pt x="1756" y="4307"/>
                    </a:lnTo>
                    <a:lnTo>
                      <a:pt x="1755" y="4307"/>
                    </a:lnTo>
                    <a:lnTo>
                      <a:pt x="1755" y="4308"/>
                    </a:lnTo>
                    <a:lnTo>
                      <a:pt x="1753" y="4308"/>
                    </a:lnTo>
                    <a:lnTo>
                      <a:pt x="1753" y="4310"/>
                    </a:lnTo>
                    <a:lnTo>
                      <a:pt x="1751" y="4310"/>
                    </a:lnTo>
                    <a:lnTo>
                      <a:pt x="1751" y="4312"/>
                    </a:lnTo>
                    <a:lnTo>
                      <a:pt x="1750" y="4312"/>
                    </a:lnTo>
                    <a:lnTo>
                      <a:pt x="1750" y="4313"/>
                    </a:lnTo>
                    <a:lnTo>
                      <a:pt x="1748" y="4313"/>
                    </a:lnTo>
                    <a:lnTo>
                      <a:pt x="1748" y="4317"/>
                    </a:lnTo>
                    <a:lnTo>
                      <a:pt x="1746" y="4317"/>
                    </a:lnTo>
                    <a:lnTo>
                      <a:pt x="1746" y="4318"/>
                    </a:lnTo>
                    <a:lnTo>
                      <a:pt x="1745" y="4318"/>
                    </a:lnTo>
                    <a:lnTo>
                      <a:pt x="1745" y="4320"/>
                    </a:lnTo>
                    <a:lnTo>
                      <a:pt x="1743" y="4320"/>
                    </a:lnTo>
                    <a:lnTo>
                      <a:pt x="1743" y="4322"/>
                    </a:lnTo>
                    <a:lnTo>
                      <a:pt x="1741" y="4322"/>
                    </a:lnTo>
                    <a:lnTo>
                      <a:pt x="1741" y="4323"/>
                    </a:lnTo>
                    <a:lnTo>
                      <a:pt x="1740" y="4323"/>
                    </a:lnTo>
                    <a:lnTo>
                      <a:pt x="1740" y="4327"/>
                    </a:lnTo>
                    <a:lnTo>
                      <a:pt x="1738" y="4327"/>
                    </a:lnTo>
                    <a:lnTo>
                      <a:pt x="1738" y="4328"/>
                    </a:lnTo>
                    <a:lnTo>
                      <a:pt x="1736" y="4328"/>
                    </a:lnTo>
                    <a:lnTo>
                      <a:pt x="1736" y="4330"/>
                    </a:lnTo>
                    <a:lnTo>
                      <a:pt x="1735" y="4330"/>
                    </a:lnTo>
                    <a:lnTo>
                      <a:pt x="1735" y="4332"/>
                    </a:lnTo>
                    <a:lnTo>
                      <a:pt x="1733" y="4332"/>
                    </a:lnTo>
                    <a:lnTo>
                      <a:pt x="1733" y="4333"/>
                    </a:lnTo>
                    <a:lnTo>
                      <a:pt x="1731" y="4333"/>
                    </a:lnTo>
                    <a:lnTo>
                      <a:pt x="1731" y="4337"/>
                    </a:lnTo>
                    <a:lnTo>
                      <a:pt x="1730" y="4337"/>
                    </a:lnTo>
                    <a:lnTo>
                      <a:pt x="1730" y="4338"/>
                    </a:lnTo>
                    <a:lnTo>
                      <a:pt x="1728" y="4338"/>
                    </a:lnTo>
                    <a:lnTo>
                      <a:pt x="1728" y="4340"/>
                    </a:lnTo>
                    <a:lnTo>
                      <a:pt x="1726" y="4340"/>
                    </a:lnTo>
                    <a:lnTo>
                      <a:pt x="1726" y="4342"/>
                    </a:lnTo>
                    <a:lnTo>
                      <a:pt x="1725" y="4342"/>
                    </a:lnTo>
                    <a:lnTo>
                      <a:pt x="1725" y="4343"/>
                    </a:lnTo>
                    <a:lnTo>
                      <a:pt x="1723" y="4343"/>
                    </a:lnTo>
                    <a:lnTo>
                      <a:pt x="1723" y="4347"/>
                    </a:lnTo>
                    <a:lnTo>
                      <a:pt x="1721" y="4347"/>
                    </a:lnTo>
                    <a:lnTo>
                      <a:pt x="1721" y="4348"/>
                    </a:lnTo>
                    <a:lnTo>
                      <a:pt x="1720" y="4348"/>
                    </a:lnTo>
                    <a:lnTo>
                      <a:pt x="1720" y="4350"/>
                    </a:lnTo>
                    <a:lnTo>
                      <a:pt x="1718" y="4350"/>
                    </a:lnTo>
                    <a:lnTo>
                      <a:pt x="1718" y="4352"/>
                    </a:lnTo>
                    <a:lnTo>
                      <a:pt x="1716" y="4352"/>
                    </a:lnTo>
                    <a:lnTo>
                      <a:pt x="1716" y="4353"/>
                    </a:lnTo>
                    <a:lnTo>
                      <a:pt x="1715" y="4353"/>
                    </a:lnTo>
                    <a:lnTo>
                      <a:pt x="1715" y="4357"/>
                    </a:lnTo>
                    <a:lnTo>
                      <a:pt x="1713" y="4357"/>
                    </a:lnTo>
                    <a:lnTo>
                      <a:pt x="1713" y="4358"/>
                    </a:lnTo>
                    <a:lnTo>
                      <a:pt x="1711" y="4358"/>
                    </a:lnTo>
                    <a:lnTo>
                      <a:pt x="1711" y="4360"/>
                    </a:lnTo>
                    <a:lnTo>
                      <a:pt x="1710" y="4360"/>
                    </a:lnTo>
                    <a:lnTo>
                      <a:pt x="1710" y="4362"/>
                    </a:lnTo>
                    <a:lnTo>
                      <a:pt x="1708" y="4362"/>
                    </a:lnTo>
                    <a:lnTo>
                      <a:pt x="1708" y="4363"/>
                    </a:lnTo>
                    <a:lnTo>
                      <a:pt x="1706" y="4363"/>
                    </a:lnTo>
                    <a:lnTo>
                      <a:pt x="1706" y="4367"/>
                    </a:lnTo>
                    <a:lnTo>
                      <a:pt x="1705" y="4367"/>
                    </a:lnTo>
                    <a:lnTo>
                      <a:pt x="1705" y="4368"/>
                    </a:lnTo>
                    <a:lnTo>
                      <a:pt x="1703" y="4368"/>
                    </a:lnTo>
                    <a:lnTo>
                      <a:pt x="1703" y="4370"/>
                    </a:lnTo>
                    <a:lnTo>
                      <a:pt x="1701" y="4370"/>
                    </a:lnTo>
                    <a:lnTo>
                      <a:pt x="1701" y="4372"/>
                    </a:lnTo>
                    <a:lnTo>
                      <a:pt x="1700" y="4372"/>
                    </a:lnTo>
                    <a:lnTo>
                      <a:pt x="1700" y="4375"/>
                    </a:lnTo>
                    <a:lnTo>
                      <a:pt x="1698" y="4375"/>
                    </a:lnTo>
                    <a:lnTo>
                      <a:pt x="1698" y="4377"/>
                    </a:lnTo>
                    <a:lnTo>
                      <a:pt x="1696" y="4377"/>
                    </a:lnTo>
                    <a:lnTo>
                      <a:pt x="1696" y="4378"/>
                    </a:lnTo>
                    <a:lnTo>
                      <a:pt x="1695" y="4378"/>
                    </a:lnTo>
                    <a:lnTo>
                      <a:pt x="1695" y="4380"/>
                    </a:lnTo>
                    <a:lnTo>
                      <a:pt x="1693" y="4380"/>
                    </a:lnTo>
                    <a:lnTo>
                      <a:pt x="1693" y="4382"/>
                    </a:lnTo>
                    <a:lnTo>
                      <a:pt x="1691" y="4382"/>
                    </a:lnTo>
                    <a:lnTo>
                      <a:pt x="1691" y="4385"/>
                    </a:lnTo>
                    <a:lnTo>
                      <a:pt x="1690" y="4385"/>
                    </a:lnTo>
                    <a:lnTo>
                      <a:pt x="1690" y="4387"/>
                    </a:lnTo>
                    <a:lnTo>
                      <a:pt x="1688" y="4387"/>
                    </a:lnTo>
                    <a:lnTo>
                      <a:pt x="1688" y="4388"/>
                    </a:lnTo>
                    <a:lnTo>
                      <a:pt x="1686" y="4388"/>
                    </a:lnTo>
                    <a:lnTo>
                      <a:pt x="1686" y="4390"/>
                    </a:lnTo>
                    <a:lnTo>
                      <a:pt x="1685" y="4390"/>
                    </a:lnTo>
                    <a:lnTo>
                      <a:pt x="1685" y="4392"/>
                    </a:lnTo>
                    <a:lnTo>
                      <a:pt x="1683" y="4392"/>
                    </a:lnTo>
                    <a:lnTo>
                      <a:pt x="1683" y="4395"/>
                    </a:lnTo>
                    <a:lnTo>
                      <a:pt x="1681" y="4395"/>
                    </a:lnTo>
                    <a:lnTo>
                      <a:pt x="1681" y="4397"/>
                    </a:lnTo>
                    <a:lnTo>
                      <a:pt x="1680" y="4397"/>
                    </a:lnTo>
                    <a:lnTo>
                      <a:pt x="1680" y="4398"/>
                    </a:lnTo>
                    <a:lnTo>
                      <a:pt x="1678" y="4398"/>
                    </a:lnTo>
                    <a:lnTo>
                      <a:pt x="1678" y="4400"/>
                    </a:lnTo>
                    <a:lnTo>
                      <a:pt x="1676" y="4400"/>
                    </a:lnTo>
                    <a:lnTo>
                      <a:pt x="1676" y="4403"/>
                    </a:lnTo>
                    <a:lnTo>
                      <a:pt x="1675" y="4403"/>
                    </a:lnTo>
                    <a:lnTo>
                      <a:pt x="1675" y="4405"/>
                    </a:lnTo>
                    <a:lnTo>
                      <a:pt x="1673" y="4405"/>
                    </a:lnTo>
                    <a:lnTo>
                      <a:pt x="1673" y="4407"/>
                    </a:lnTo>
                    <a:lnTo>
                      <a:pt x="1671" y="4407"/>
                    </a:lnTo>
                    <a:lnTo>
                      <a:pt x="1671" y="4408"/>
                    </a:lnTo>
                    <a:lnTo>
                      <a:pt x="1670" y="4408"/>
                    </a:lnTo>
                    <a:lnTo>
                      <a:pt x="1670" y="4410"/>
                    </a:lnTo>
                    <a:lnTo>
                      <a:pt x="1668" y="4410"/>
                    </a:lnTo>
                    <a:lnTo>
                      <a:pt x="1668" y="4413"/>
                    </a:lnTo>
                    <a:lnTo>
                      <a:pt x="1666" y="4413"/>
                    </a:lnTo>
                    <a:lnTo>
                      <a:pt x="1666" y="4415"/>
                    </a:lnTo>
                    <a:lnTo>
                      <a:pt x="1665" y="4415"/>
                    </a:lnTo>
                    <a:lnTo>
                      <a:pt x="1665" y="4417"/>
                    </a:lnTo>
                    <a:lnTo>
                      <a:pt x="1663" y="4417"/>
                    </a:lnTo>
                    <a:lnTo>
                      <a:pt x="1663" y="4418"/>
                    </a:lnTo>
                    <a:lnTo>
                      <a:pt x="1661" y="4418"/>
                    </a:lnTo>
                    <a:lnTo>
                      <a:pt x="1661" y="4422"/>
                    </a:lnTo>
                    <a:lnTo>
                      <a:pt x="1660" y="4422"/>
                    </a:lnTo>
                    <a:lnTo>
                      <a:pt x="1660" y="4423"/>
                    </a:lnTo>
                    <a:lnTo>
                      <a:pt x="1658" y="4423"/>
                    </a:lnTo>
                    <a:lnTo>
                      <a:pt x="1658" y="4425"/>
                    </a:lnTo>
                    <a:lnTo>
                      <a:pt x="1656" y="4425"/>
                    </a:lnTo>
                    <a:lnTo>
                      <a:pt x="1656" y="4427"/>
                    </a:lnTo>
                    <a:lnTo>
                      <a:pt x="1655" y="4427"/>
                    </a:lnTo>
                    <a:lnTo>
                      <a:pt x="1655" y="4430"/>
                    </a:lnTo>
                    <a:lnTo>
                      <a:pt x="1653" y="4430"/>
                    </a:lnTo>
                    <a:lnTo>
                      <a:pt x="1653" y="4432"/>
                    </a:lnTo>
                    <a:lnTo>
                      <a:pt x="1651" y="4432"/>
                    </a:lnTo>
                    <a:lnTo>
                      <a:pt x="1651" y="4433"/>
                    </a:lnTo>
                    <a:lnTo>
                      <a:pt x="1650" y="4433"/>
                    </a:lnTo>
                    <a:lnTo>
                      <a:pt x="1650" y="4435"/>
                    </a:lnTo>
                    <a:lnTo>
                      <a:pt x="1648" y="4435"/>
                    </a:lnTo>
                    <a:lnTo>
                      <a:pt x="1648" y="4437"/>
                    </a:lnTo>
                    <a:lnTo>
                      <a:pt x="1646" y="4437"/>
                    </a:lnTo>
                    <a:lnTo>
                      <a:pt x="1646" y="4440"/>
                    </a:lnTo>
                    <a:lnTo>
                      <a:pt x="1645" y="4440"/>
                    </a:lnTo>
                    <a:lnTo>
                      <a:pt x="1645" y="4442"/>
                    </a:lnTo>
                    <a:lnTo>
                      <a:pt x="1643" y="4442"/>
                    </a:lnTo>
                    <a:lnTo>
                      <a:pt x="1643" y="4443"/>
                    </a:lnTo>
                    <a:lnTo>
                      <a:pt x="1641" y="4443"/>
                    </a:lnTo>
                    <a:lnTo>
                      <a:pt x="1641" y="4445"/>
                    </a:lnTo>
                    <a:lnTo>
                      <a:pt x="1640" y="4445"/>
                    </a:lnTo>
                    <a:lnTo>
                      <a:pt x="1640" y="4448"/>
                    </a:lnTo>
                    <a:lnTo>
                      <a:pt x="1638" y="4448"/>
                    </a:lnTo>
                    <a:lnTo>
                      <a:pt x="1638" y="4450"/>
                    </a:lnTo>
                    <a:lnTo>
                      <a:pt x="1636" y="4450"/>
                    </a:lnTo>
                    <a:lnTo>
                      <a:pt x="1636" y="4452"/>
                    </a:lnTo>
                    <a:lnTo>
                      <a:pt x="1635" y="4452"/>
                    </a:lnTo>
                    <a:lnTo>
                      <a:pt x="1635" y="4453"/>
                    </a:lnTo>
                    <a:lnTo>
                      <a:pt x="1633" y="4453"/>
                    </a:lnTo>
                    <a:lnTo>
                      <a:pt x="1633" y="4457"/>
                    </a:lnTo>
                    <a:lnTo>
                      <a:pt x="1631" y="4457"/>
                    </a:lnTo>
                    <a:lnTo>
                      <a:pt x="1631" y="4458"/>
                    </a:lnTo>
                    <a:lnTo>
                      <a:pt x="1630" y="4458"/>
                    </a:lnTo>
                    <a:lnTo>
                      <a:pt x="1630" y="4460"/>
                    </a:lnTo>
                    <a:lnTo>
                      <a:pt x="1628" y="4460"/>
                    </a:lnTo>
                    <a:lnTo>
                      <a:pt x="1628" y="4462"/>
                    </a:lnTo>
                    <a:lnTo>
                      <a:pt x="1626" y="4462"/>
                    </a:lnTo>
                    <a:lnTo>
                      <a:pt x="1626" y="4465"/>
                    </a:lnTo>
                    <a:lnTo>
                      <a:pt x="1625" y="4465"/>
                    </a:lnTo>
                    <a:lnTo>
                      <a:pt x="1625" y="4467"/>
                    </a:lnTo>
                    <a:lnTo>
                      <a:pt x="1623" y="4467"/>
                    </a:lnTo>
                    <a:lnTo>
                      <a:pt x="1623" y="4468"/>
                    </a:lnTo>
                    <a:lnTo>
                      <a:pt x="1621" y="4468"/>
                    </a:lnTo>
                    <a:lnTo>
                      <a:pt x="1621" y="4470"/>
                    </a:lnTo>
                    <a:lnTo>
                      <a:pt x="1620" y="4470"/>
                    </a:lnTo>
                    <a:lnTo>
                      <a:pt x="1620" y="4472"/>
                    </a:lnTo>
                    <a:lnTo>
                      <a:pt x="1618" y="4472"/>
                    </a:lnTo>
                    <a:lnTo>
                      <a:pt x="1618" y="4475"/>
                    </a:lnTo>
                    <a:lnTo>
                      <a:pt x="1616" y="4475"/>
                    </a:lnTo>
                    <a:lnTo>
                      <a:pt x="1616" y="4477"/>
                    </a:lnTo>
                    <a:lnTo>
                      <a:pt x="1615" y="4477"/>
                    </a:lnTo>
                    <a:lnTo>
                      <a:pt x="1615" y="4478"/>
                    </a:lnTo>
                    <a:lnTo>
                      <a:pt x="1613" y="4478"/>
                    </a:lnTo>
                    <a:lnTo>
                      <a:pt x="1613" y="4480"/>
                    </a:lnTo>
                    <a:lnTo>
                      <a:pt x="1611" y="4480"/>
                    </a:lnTo>
                    <a:lnTo>
                      <a:pt x="1611" y="4483"/>
                    </a:lnTo>
                    <a:lnTo>
                      <a:pt x="1610" y="4483"/>
                    </a:lnTo>
                    <a:lnTo>
                      <a:pt x="1610" y="4485"/>
                    </a:lnTo>
                    <a:lnTo>
                      <a:pt x="1608" y="4485"/>
                    </a:lnTo>
                    <a:lnTo>
                      <a:pt x="1608" y="4487"/>
                    </a:lnTo>
                    <a:lnTo>
                      <a:pt x="1606" y="4487"/>
                    </a:lnTo>
                    <a:lnTo>
                      <a:pt x="1606" y="4488"/>
                    </a:lnTo>
                    <a:lnTo>
                      <a:pt x="1605" y="4488"/>
                    </a:lnTo>
                    <a:lnTo>
                      <a:pt x="1605" y="4492"/>
                    </a:lnTo>
                    <a:lnTo>
                      <a:pt x="1603" y="4492"/>
                    </a:lnTo>
                    <a:lnTo>
                      <a:pt x="1603" y="4493"/>
                    </a:lnTo>
                    <a:lnTo>
                      <a:pt x="1601" y="4493"/>
                    </a:lnTo>
                    <a:lnTo>
                      <a:pt x="1601" y="4495"/>
                    </a:lnTo>
                    <a:lnTo>
                      <a:pt x="1600" y="4495"/>
                    </a:lnTo>
                    <a:lnTo>
                      <a:pt x="1600" y="4497"/>
                    </a:lnTo>
                    <a:lnTo>
                      <a:pt x="1598" y="4497"/>
                    </a:lnTo>
                    <a:lnTo>
                      <a:pt x="1598" y="4500"/>
                    </a:lnTo>
                    <a:lnTo>
                      <a:pt x="1596" y="4500"/>
                    </a:lnTo>
                    <a:lnTo>
                      <a:pt x="1596" y="4502"/>
                    </a:lnTo>
                    <a:lnTo>
                      <a:pt x="1595" y="4502"/>
                    </a:lnTo>
                    <a:lnTo>
                      <a:pt x="1595" y="4503"/>
                    </a:lnTo>
                    <a:lnTo>
                      <a:pt x="1593" y="4503"/>
                    </a:lnTo>
                    <a:lnTo>
                      <a:pt x="1593" y="4505"/>
                    </a:lnTo>
                    <a:lnTo>
                      <a:pt x="1591" y="4505"/>
                    </a:lnTo>
                    <a:lnTo>
                      <a:pt x="1591" y="4508"/>
                    </a:lnTo>
                    <a:lnTo>
                      <a:pt x="1590" y="4508"/>
                    </a:lnTo>
                    <a:lnTo>
                      <a:pt x="1590" y="4510"/>
                    </a:lnTo>
                    <a:lnTo>
                      <a:pt x="1588" y="4510"/>
                    </a:lnTo>
                    <a:lnTo>
                      <a:pt x="1588" y="4512"/>
                    </a:lnTo>
                    <a:lnTo>
                      <a:pt x="1586" y="4512"/>
                    </a:lnTo>
                    <a:lnTo>
                      <a:pt x="1586" y="4513"/>
                    </a:lnTo>
                    <a:lnTo>
                      <a:pt x="1585" y="4513"/>
                    </a:lnTo>
                    <a:lnTo>
                      <a:pt x="1585" y="4517"/>
                    </a:lnTo>
                    <a:lnTo>
                      <a:pt x="1583" y="4517"/>
                    </a:lnTo>
                    <a:lnTo>
                      <a:pt x="1583" y="4518"/>
                    </a:lnTo>
                    <a:lnTo>
                      <a:pt x="1581" y="4518"/>
                    </a:lnTo>
                    <a:lnTo>
                      <a:pt x="1581" y="4520"/>
                    </a:lnTo>
                    <a:lnTo>
                      <a:pt x="1580" y="4520"/>
                    </a:lnTo>
                    <a:lnTo>
                      <a:pt x="1580" y="4522"/>
                    </a:lnTo>
                    <a:lnTo>
                      <a:pt x="1578" y="4522"/>
                    </a:lnTo>
                    <a:lnTo>
                      <a:pt x="1578" y="4525"/>
                    </a:lnTo>
                    <a:lnTo>
                      <a:pt x="1576" y="4525"/>
                    </a:lnTo>
                    <a:lnTo>
                      <a:pt x="1576" y="4527"/>
                    </a:lnTo>
                    <a:lnTo>
                      <a:pt x="1575" y="4527"/>
                    </a:lnTo>
                    <a:lnTo>
                      <a:pt x="1575" y="4528"/>
                    </a:lnTo>
                    <a:lnTo>
                      <a:pt x="1573" y="4528"/>
                    </a:lnTo>
                    <a:lnTo>
                      <a:pt x="1573" y="4530"/>
                    </a:lnTo>
                    <a:lnTo>
                      <a:pt x="1571" y="4530"/>
                    </a:lnTo>
                    <a:lnTo>
                      <a:pt x="1571" y="4533"/>
                    </a:lnTo>
                    <a:lnTo>
                      <a:pt x="1570" y="4533"/>
                    </a:lnTo>
                    <a:lnTo>
                      <a:pt x="1570" y="4535"/>
                    </a:lnTo>
                    <a:lnTo>
                      <a:pt x="1568" y="4535"/>
                    </a:lnTo>
                    <a:lnTo>
                      <a:pt x="1568" y="4537"/>
                    </a:lnTo>
                    <a:lnTo>
                      <a:pt x="1566" y="4537"/>
                    </a:lnTo>
                    <a:lnTo>
                      <a:pt x="1566" y="4540"/>
                    </a:lnTo>
                    <a:lnTo>
                      <a:pt x="1565" y="4540"/>
                    </a:lnTo>
                    <a:lnTo>
                      <a:pt x="1565" y="4542"/>
                    </a:lnTo>
                    <a:lnTo>
                      <a:pt x="1563" y="4542"/>
                    </a:lnTo>
                    <a:lnTo>
                      <a:pt x="1563" y="4543"/>
                    </a:lnTo>
                    <a:lnTo>
                      <a:pt x="1561" y="4543"/>
                    </a:lnTo>
                    <a:lnTo>
                      <a:pt x="1561" y="4545"/>
                    </a:lnTo>
                    <a:lnTo>
                      <a:pt x="1560" y="4545"/>
                    </a:lnTo>
                    <a:lnTo>
                      <a:pt x="1560" y="4548"/>
                    </a:lnTo>
                    <a:lnTo>
                      <a:pt x="1558" y="4548"/>
                    </a:lnTo>
                    <a:lnTo>
                      <a:pt x="1558" y="4550"/>
                    </a:lnTo>
                    <a:lnTo>
                      <a:pt x="1556" y="4550"/>
                    </a:lnTo>
                    <a:lnTo>
                      <a:pt x="1556" y="4552"/>
                    </a:lnTo>
                    <a:lnTo>
                      <a:pt x="1555" y="4552"/>
                    </a:lnTo>
                    <a:lnTo>
                      <a:pt x="1555" y="4553"/>
                    </a:lnTo>
                    <a:lnTo>
                      <a:pt x="1553" y="4553"/>
                    </a:lnTo>
                    <a:lnTo>
                      <a:pt x="1553" y="4557"/>
                    </a:lnTo>
                    <a:lnTo>
                      <a:pt x="1551" y="4557"/>
                    </a:lnTo>
                    <a:lnTo>
                      <a:pt x="1551" y="4558"/>
                    </a:lnTo>
                    <a:lnTo>
                      <a:pt x="1550" y="4558"/>
                    </a:lnTo>
                    <a:lnTo>
                      <a:pt x="1550" y="4560"/>
                    </a:lnTo>
                    <a:lnTo>
                      <a:pt x="1548" y="4560"/>
                    </a:lnTo>
                    <a:lnTo>
                      <a:pt x="1548" y="4562"/>
                    </a:lnTo>
                    <a:lnTo>
                      <a:pt x="1546" y="4562"/>
                    </a:lnTo>
                    <a:lnTo>
                      <a:pt x="1546" y="4565"/>
                    </a:lnTo>
                    <a:lnTo>
                      <a:pt x="1545" y="4565"/>
                    </a:lnTo>
                    <a:lnTo>
                      <a:pt x="1545" y="4567"/>
                    </a:lnTo>
                    <a:lnTo>
                      <a:pt x="1543" y="4567"/>
                    </a:lnTo>
                    <a:lnTo>
                      <a:pt x="1543" y="4568"/>
                    </a:lnTo>
                    <a:lnTo>
                      <a:pt x="1541" y="4568"/>
                    </a:lnTo>
                    <a:lnTo>
                      <a:pt x="1541" y="4572"/>
                    </a:lnTo>
                    <a:lnTo>
                      <a:pt x="1540" y="4572"/>
                    </a:lnTo>
                    <a:lnTo>
                      <a:pt x="1540" y="4573"/>
                    </a:lnTo>
                    <a:lnTo>
                      <a:pt x="1538" y="4573"/>
                    </a:lnTo>
                    <a:lnTo>
                      <a:pt x="1538" y="4575"/>
                    </a:lnTo>
                    <a:lnTo>
                      <a:pt x="1536" y="4575"/>
                    </a:lnTo>
                    <a:lnTo>
                      <a:pt x="1536" y="4577"/>
                    </a:lnTo>
                    <a:lnTo>
                      <a:pt x="1535" y="4577"/>
                    </a:lnTo>
                    <a:lnTo>
                      <a:pt x="1535" y="4580"/>
                    </a:lnTo>
                    <a:lnTo>
                      <a:pt x="1533" y="4580"/>
                    </a:lnTo>
                    <a:lnTo>
                      <a:pt x="1533" y="4582"/>
                    </a:lnTo>
                    <a:lnTo>
                      <a:pt x="1531" y="4582"/>
                    </a:lnTo>
                    <a:lnTo>
                      <a:pt x="1531" y="4583"/>
                    </a:lnTo>
                    <a:lnTo>
                      <a:pt x="1530" y="4583"/>
                    </a:lnTo>
                    <a:lnTo>
                      <a:pt x="1530" y="4585"/>
                    </a:lnTo>
                    <a:lnTo>
                      <a:pt x="1528" y="4585"/>
                    </a:lnTo>
                    <a:lnTo>
                      <a:pt x="1528" y="4588"/>
                    </a:lnTo>
                    <a:lnTo>
                      <a:pt x="1526" y="4588"/>
                    </a:lnTo>
                    <a:lnTo>
                      <a:pt x="1526" y="4590"/>
                    </a:lnTo>
                    <a:lnTo>
                      <a:pt x="1525" y="4590"/>
                    </a:lnTo>
                    <a:lnTo>
                      <a:pt x="1525" y="4592"/>
                    </a:lnTo>
                    <a:lnTo>
                      <a:pt x="1523" y="4592"/>
                    </a:lnTo>
                    <a:lnTo>
                      <a:pt x="1523" y="4595"/>
                    </a:lnTo>
                    <a:lnTo>
                      <a:pt x="1521" y="4595"/>
                    </a:lnTo>
                    <a:lnTo>
                      <a:pt x="1521" y="4597"/>
                    </a:lnTo>
                    <a:lnTo>
                      <a:pt x="1520" y="4597"/>
                    </a:lnTo>
                    <a:lnTo>
                      <a:pt x="1520" y="4598"/>
                    </a:lnTo>
                    <a:lnTo>
                      <a:pt x="1518" y="4598"/>
                    </a:lnTo>
                    <a:lnTo>
                      <a:pt x="1518" y="4600"/>
                    </a:lnTo>
                    <a:lnTo>
                      <a:pt x="1516" y="4600"/>
                    </a:lnTo>
                    <a:lnTo>
                      <a:pt x="1516" y="4603"/>
                    </a:lnTo>
                    <a:lnTo>
                      <a:pt x="1515" y="4603"/>
                    </a:lnTo>
                    <a:lnTo>
                      <a:pt x="1515" y="4605"/>
                    </a:lnTo>
                    <a:lnTo>
                      <a:pt x="1513" y="4605"/>
                    </a:lnTo>
                    <a:lnTo>
                      <a:pt x="1513" y="4607"/>
                    </a:lnTo>
                    <a:lnTo>
                      <a:pt x="1511" y="4607"/>
                    </a:lnTo>
                    <a:lnTo>
                      <a:pt x="1511" y="4608"/>
                    </a:lnTo>
                    <a:lnTo>
                      <a:pt x="1510" y="4608"/>
                    </a:lnTo>
                    <a:lnTo>
                      <a:pt x="1510" y="4612"/>
                    </a:lnTo>
                    <a:lnTo>
                      <a:pt x="1508" y="4612"/>
                    </a:lnTo>
                    <a:lnTo>
                      <a:pt x="1508" y="4613"/>
                    </a:lnTo>
                    <a:lnTo>
                      <a:pt x="1506" y="4613"/>
                    </a:lnTo>
                    <a:lnTo>
                      <a:pt x="1506" y="4615"/>
                    </a:lnTo>
                    <a:lnTo>
                      <a:pt x="1505" y="4615"/>
                    </a:lnTo>
                    <a:lnTo>
                      <a:pt x="1505" y="4618"/>
                    </a:lnTo>
                    <a:lnTo>
                      <a:pt x="1503" y="4618"/>
                    </a:lnTo>
                    <a:lnTo>
                      <a:pt x="1503" y="4620"/>
                    </a:lnTo>
                    <a:lnTo>
                      <a:pt x="1501" y="4620"/>
                    </a:lnTo>
                    <a:lnTo>
                      <a:pt x="1501" y="4622"/>
                    </a:lnTo>
                    <a:lnTo>
                      <a:pt x="1500" y="4622"/>
                    </a:lnTo>
                    <a:lnTo>
                      <a:pt x="1500" y="4623"/>
                    </a:lnTo>
                    <a:lnTo>
                      <a:pt x="1498" y="4623"/>
                    </a:lnTo>
                    <a:lnTo>
                      <a:pt x="1498" y="4627"/>
                    </a:lnTo>
                    <a:lnTo>
                      <a:pt x="1496" y="4627"/>
                    </a:lnTo>
                    <a:lnTo>
                      <a:pt x="1496" y="4628"/>
                    </a:lnTo>
                    <a:lnTo>
                      <a:pt x="1495" y="4628"/>
                    </a:lnTo>
                    <a:lnTo>
                      <a:pt x="1495" y="4630"/>
                    </a:lnTo>
                    <a:lnTo>
                      <a:pt x="1493" y="4630"/>
                    </a:lnTo>
                    <a:lnTo>
                      <a:pt x="1493" y="4633"/>
                    </a:lnTo>
                    <a:lnTo>
                      <a:pt x="1491" y="4633"/>
                    </a:lnTo>
                    <a:lnTo>
                      <a:pt x="1491" y="4635"/>
                    </a:lnTo>
                    <a:lnTo>
                      <a:pt x="1490" y="4635"/>
                    </a:lnTo>
                    <a:lnTo>
                      <a:pt x="1490" y="4637"/>
                    </a:lnTo>
                    <a:lnTo>
                      <a:pt x="1488" y="4637"/>
                    </a:lnTo>
                    <a:lnTo>
                      <a:pt x="1488" y="4638"/>
                    </a:lnTo>
                    <a:lnTo>
                      <a:pt x="1486" y="4638"/>
                    </a:lnTo>
                    <a:lnTo>
                      <a:pt x="1486" y="4642"/>
                    </a:lnTo>
                    <a:lnTo>
                      <a:pt x="1485" y="4642"/>
                    </a:lnTo>
                    <a:lnTo>
                      <a:pt x="1485" y="4643"/>
                    </a:lnTo>
                    <a:lnTo>
                      <a:pt x="1483" y="4643"/>
                    </a:lnTo>
                    <a:lnTo>
                      <a:pt x="1483" y="4645"/>
                    </a:lnTo>
                    <a:lnTo>
                      <a:pt x="1481" y="4645"/>
                    </a:lnTo>
                    <a:lnTo>
                      <a:pt x="1481" y="4648"/>
                    </a:lnTo>
                    <a:lnTo>
                      <a:pt x="1480" y="4648"/>
                    </a:lnTo>
                    <a:lnTo>
                      <a:pt x="1480" y="4650"/>
                    </a:lnTo>
                    <a:lnTo>
                      <a:pt x="1478" y="4650"/>
                    </a:lnTo>
                    <a:lnTo>
                      <a:pt x="1478" y="4652"/>
                    </a:lnTo>
                    <a:lnTo>
                      <a:pt x="1476" y="4652"/>
                    </a:lnTo>
                    <a:lnTo>
                      <a:pt x="1476" y="4655"/>
                    </a:lnTo>
                    <a:lnTo>
                      <a:pt x="1475" y="4655"/>
                    </a:lnTo>
                    <a:lnTo>
                      <a:pt x="1475" y="4657"/>
                    </a:lnTo>
                    <a:lnTo>
                      <a:pt x="1473" y="4657"/>
                    </a:lnTo>
                    <a:lnTo>
                      <a:pt x="1473" y="4658"/>
                    </a:lnTo>
                    <a:lnTo>
                      <a:pt x="1471" y="4658"/>
                    </a:lnTo>
                    <a:lnTo>
                      <a:pt x="1471" y="4660"/>
                    </a:lnTo>
                    <a:lnTo>
                      <a:pt x="1470" y="4660"/>
                    </a:lnTo>
                    <a:lnTo>
                      <a:pt x="1470" y="4663"/>
                    </a:lnTo>
                    <a:lnTo>
                      <a:pt x="1468" y="4663"/>
                    </a:lnTo>
                    <a:lnTo>
                      <a:pt x="1468" y="4665"/>
                    </a:lnTo>
                    <a:lnTo>
                      <a:pt x="1466" y="4665"/>
                    </a:lnTo>
                    <a:lnTo>
                      <a:pt x="1466" y="4667"/>
                    </a:lnTo>
                    <a:lnTo>
                      <a:pt x="1465" y="4667"/>
                    </a:lnTo>
                    <a:lnTo>
                      <a:pt x="1465" y="4670"/>
                    </a:lnTo>
                    <a:lnTo>
                      <a:pt x="1463" y="4670"/>
                    </a:lnTo>
                    <a:lnTo>
                      <a:pt x="1463" y="4672"/>
                    </a:lnTo>
                    <a:lnTo>
                      <a:pt x="1461" y="4672"/>
                    </a:lnTo>
                    <a:lnTo>
                      <a:pt x="1461" y="4673"/>
                    </a:lnTo>
                    <a:lnTo>
                      <a:pt x="1460" y="4673"/>
                    </a:lnTo>
                    <a:lnTo>
                      <a:pt x="1460" y="4675"/>
                    </a:lnTo>
                    <a:lnTo>
                      <a:pt x="1458" y="4675"/>
                    </a:lnTo>
                    <a:lnTo>
                      <a:pt x="1458" y="4678"/>
                    </a:lnTo>
                    <a:lnTo>
                      <a:pt x="1456" y="4678"/>
                    </a:lnTo>
                    <a:lnTo>
                      <a:pt x="1456" y="4680"/>
                    </a:lnTo>
                    <a:lnTo>
                      <a:pt x="1455" y="4680"/>
                    </a:lnTo>
                    <a:lnTo>
                      <a:pt x="1455" y="4682"/>
                    </a:lnTo>
                    <a:lnTo>
                      <a:pt x="1453" y="4682"/>
                    </a:lnTo>
                    <a:lnTo>
                      <a:pt x="1453" y="4685"/>
                    </a:lnTo>
                    <a:lnTo>
                      <a:pt x="1451" y="4685"/>
                    </a:lnTo>
                    <a:lnTo>
                      <a:pt x="1451" y="4687"/>
                    </a:lnTo>
                    <a:lnTo>
                      <a:pt x="1450" y="4687"/>
                    </a:lnTo>
                    <a:lnTo>
                      <a:pt x="1450" y="4688"/>
                    </a:lnTo>
                    <a:lnTo>
                      <a:pt x="1448" y="4688"/>
                    </a:lnTo>
                    <a:lnTo>
                      <a:pt x="1448" y="4692"/>
                    </a:lnTo>
                    <a:lnTo>
                      <a:pt x="1446" y="4692"/>
                    </a:lnTo>
                    <a:lnTo>
                      <a:pt x="1446" y="4693"/>
                    </a:lnTo>
                    <a:lnTo>
                      <a:pt x="1445" y="4693"/>
                    </a:lnTo>
                    <a:lnTo>
                      <a:pt x="1445" y="4695"/>
                    </a:lnTo>
                    <a:lnTo>
                      <a:pt x="1443" y="4695"/>
                    </a:lnTo>
                    <a:lnTo>
                      <a:pt x="1443" y="4698"/>
                    </a:lnTo>
                    <a:lnTo>
                      <a:pt x="1441" y="4698"/>
                    </a:lnTo>
                    <a:lnTo>
                      <a:pt x="1441" y="4700"/>
                    </a:lnTo>
                    <a:lnTo>
                      <a:pt x="1440" y="4700"/>
                    </a:lnTo>
                    <a:lnTo>
                      <a:pt x="1440" y="4702"/>
                    </a:lnTo>
                    <a:lnTo>
                      <a:pt x="1438" y="4702"/>
                    </a:lnTo>
                    <a:lnTo>
                      <a:pt x="1438" y="4703"/>
                    </a:lnTo>
                    <a:lnTo>
                      <a:pt x="1436" y="4703"/>
                    </a:lnTo>
                    <a:lnTo>
                      <a:pt x="1436" y="4707"/>
                    </a:lnTo>
                    <a:lnTo>
                      <a:pt x="1435" y="4707"/>
                    </a:lnTo>
                    <a:lnTo>
                      <a:pt x="1435" y="4708"/>
                    </a:lnTo>
                    <a:lnTo>
                      <a:pt x="1433" y="4708"/>
                    </a:lnTo>
                    <a:lnTo>
                      <a:pt x="1433" y="4710"/>
                    </a:lnTo>
                    <a:lnTo>
                      <a:pt x="1431" y="4710"/>
                    </a:lnTo>
                    <a:lnTo>
                      <a:pt x="1431" y="4713"/>
                    </a:lnTo>
                    <a:lnTo>
                      <a:pt x="1430" y="4713"/>
                    </a:lnTo>
                    <a:lnTo>
                      <a:pt x="1430" y="4715"/>
                    </a:lnTo>
                    <a:lnTo>
                      <a:pt x="1428" y="4715"/>
                    </a:lnTo>
                    <a:lnTo>
                      <a:pt x="1428" y="4717"/>
                    </a:lnTo>
                    <a:lnTo>
                      <a:pt x="1426" y="4717"/>
                    </a:lnTo>
                    <a:lnTo>
                      <a:pt x="1426" y="4720"/>
                    </a:lnTo>
                    <a:lnTo>
                      <a:pt x="1425" y="4720"/>
                    </a:lnTo>
                    <a:lnTo>
                      <a:pt x="1425" y="4722"/>
                    </a:lnTo>
                    <a:lnTo>
                      <a:pt x="1423" y="4722"/>
                    </a:lnTo>
                    <a:lnTo>
                      <a:pt x="1423" y="4723"/>
                    </a:lnTo>
                    <a:lnTo>
                      <a:pt x="1421" y="4723"/>
                    </a:lnTo>
                    <a:lnTo>
                      <a:pt x="1421" y="4727"/>
                    </a:lnTo>
                    <a:lnTo>
                      <a:pt x="1420" y="4727"/>
                    </a:lnTo>
                    <a:lnTo>
                      <a:pt x="1420" y="4728"/>
                    </a:lnTo>
                    <a:lnTo>
                      <a:pt x="1418" y="4728"/>
                    </a:lnTo>
                    <a:lnTo>
                      <a:pt x="1418" y="4730"/>
                    </a:lnTo>
                    <a:lnTo>
                      <a:pt x="1416" y="4730"/>
                    </a:lnTo>
                    <a:lnTo>
                      <a:pt x="1416" y="4733"/>
                    </a:lnTo>
                    <a:lnTo>
                      <a:pt x="1415" y="4733"/>
                    </a:lnTo>
                    <a:lnTo>
                      <a:pt x="1415" y="4735"/>
                    </a:lnTo>
                    <a:lnTo>
                      <a:pt x="1413" y="4735"/>
                    </a:lnTo>
                    <a:lnTo>
                      <a:pt x="1413" y="4737"/>
                    </a:lnTo>
                    <a:lnTo>
                      <a:pt x="1411" y="4737"/>
                    </a:lnTo>
                    <a:lnTo>
                      <a:pt x="1411" y="4738"/>
                    </a:lnTo>
                    <a:lnTo>
                      <a:pt x="1410" y="4738"/>
                    </a:lnTo>
                    <a:lnTo>
                      <a:pt x="1410" y="4742"/>
                    </a:lnTo>
                    <a:lnTo>
                      <a:pt x="1408" y="4742"/>
                    </a:lnTo>
                    <a:lnTo>
                      <a:pt x="1408" y="4743"/>
                    </a:lnTo>
                    <a:lnTo>
                      <a:pt x="1406" y="4743"/>
                    </a:lnTo>
                    <a:lnTo>
                      <a:pt x="1406" y="4745"/>
                    </a:lnTo>
                    <a:lnTo>
                      <a:pt x="1405" y="4745"/>
                    </a:lnTo>
                    <a:lnTo>
                      <a:pt x="1405" y="4748"/>
                    </a:lnTo>
                    <a:lnTo>
                      <a:pt x="1403" y="4748"/>
                    </a:lnTo>
                    <a:lnTo>
                      <a:pt x="1403" y="4750"/>
                    </a:lnTo>
                    <a:lnTo>
                      <a:pt x="1401" y="4750"/>
                    </a:lnTo>
                    <a:lnTo>
                      <a:pt x="1401" y="4752"/>
                    </a:lnTo>
                    <a:lnTo>
                      <a:pt x="1400" y="4752"/>
                    </a:lnTo>
                    <a:lnTo>
                      <a:pt x="1400" y="4755"/>
                    </a:lnTo>
                    <a:lnTo>
                      <a:pt x="1398" y="4755"/>
                    </a:lnTo>
                    <a:lnTo>
                      <a:pt x="1398" y="4757"/>
                    </a:lnTo>
                    <a:lnTo>
                      <a:pt x="1396" y="4757"/>
                    </a:lnTo>
                    <a:lnTo>
                      <a:pt x="1396" y="4758"/>
                    </a:lnTo>
                    <a:lnTo>
                      <a:pt x="1395" y="4758"/>
                    </a:lnTo>
                    <a:lnTo>
                      <a:pt x="1395" y="4760"/>
                    </a:lnTo>
                    <a:lnTo>
                      <a:pt x="1400" y="4760"/>
                    </a:lnTo>
                    <a:lnTo>
                      <a:pt x="1400" y="4762"/>
                    </a:lnTo>
                    <a:lnTo>
                      <a:pt x="1403" y="4762"/>
                    </a:lnTo>
                    <a:lnTo>
                      <a:pt x="1403" y="4763"/>
                    </a:lnTo>
                    <a:lnTo>
                      <a:pt x="1408" y="4763"/>
                    </a:lnTo>
                    <a:lnTo>
                      <a:pt x="1408" y="4765"/>
                    </a:lnTo>
                    <a:lnTo>
                      <a:pt x="1411" y="4765"/>
                    </a:lnTo>
                    <a:lnTo>
                      <a:pt x="1411" y="4767"/>
                    </a:lnTo>
                    <a:lnTo>
                      <a:pt x="1416" y="4767"/>
                    </a:lnTo>
                    <a:lnTo>
                      <a:pt x="1416" y="4768"/>
                    </a:lnTo>
                    <a:lnTo>
                      <a:pt x="1421" y="4768"/>
                    </a:lnTo>
                    <a:lnTo>
                      <a:pt x="1421" y="4770"/>
                    </a:lnTo>
                    <a:lnTo>
                      <a:pt x="1426" y="4770"/>
                    </a:lnTo>
                    <a:lnTo>
                      <a:pt x="1426" y="4772"/>
                    </a:lnTo>
                    <a:lnTo>
                      <a:pt x="1430" y="4772"/>
                    </a:lnTo>
                    <a:lnTo>
                      <a:pt x="1430" y="4773"/>
                    </a:lnTo>
                    <a:lnTo>
                      <a:pt x="1435" y="4773"/>
                    </a:lnTo>
                    <a:lnTo>
                      <a:pt x="1435" y="4775"/>
                    </a:lnTo>
                    <a:lnTo>
                      <a:pt x="1440" y="4775"/>
                    </a:lnTo>
                    <a:lnTo>
                      <a:pt x="1440" y="4777"/>
                    </a:lnTo>
                    <a:lnTo>
                      <a:pt x="1445" y="4777"/>
                    </a:lnTo>
                    <a:lnTo>
                      <a:pt x="1445" y="4778"/>
                    </a:lnTo>
                    <a:lnTo>
                      <a:pt x="1448" y="4778"/>
                    </a:lnTo>
                    <a:lnTo>
                      <a:pt x="1448" y="4780"/>
                    </a:lnTo>
                    <a:lnTo>
                      <a:pt x="1453" y="4780"/>
                    </a:lnTo>
                    <a:lnTo>
                      <a:pt x="1453" y="4782"/>
                    </a:lnTo>
                    <a:lnTo>
                      <a:pt x="1458" y="4782"/>
                    </a:lnTo>
                    <a:lnTo>
                      <a:pt x="1458" y="4783"/>
                    </a:lnTo>
                    <a:lnTo>
                      <a:pt x="1461" y="4783"/>
                    </a:lnTo>
                    <a:lnTo>
                      <a:pt x="1461" y="4785"/>
                    </a:lnTo>
                    <a:lnTo>
                      <a:pt x="1466" y="4785"/>
                    </a:lnTo>
                    <a:lnTo>
                      <a:pt x="1466" y="4787"/>
                    </a:lnTo>
                    <a:lnTo>
                      <a:pt x="1471" y="4787"/>
                    </a:lnTo>
                    <a:lnTo>
                      <a:pt x="1471" y="4788"/>
                    </a:lnTo>
                    <a:lnTo>
                      <a:pt x="1476" y="4788"/>
                    </a:lnTo>
                    <a:lnTo>
                      <a:pt x="1476" y="4790"/>
                    </a:lnTo>
                    <a:lnTo>
                      <a:pt x="1480" y="4790"/>
                    </a:lnTo>
                    <a:lnTo>
                      <a:pt x="1480" y="4792"/>
                    </a:lnTo>
                    <a:lnTo>
                      <a:pt x="1485" y="4792"/>
                    </a:lnTo>
                    <a:lnTo>
                      <a:pt x="1485" y="4793"/>
                    </a:lnTo>
                    <a:lnTo>
                      <a:pt x="1490" y="4793"/>
                    </a:lnTo>
                    <a:lnTo>
                      <a:pt x="1490" y="4795"/>
                    </a:lnTo>
                    <a:lnTo>
                      <a:pt x="1495" y="4795"/>
                    </a:lnTo>
                    <a:lnTo>
                      <a:pt x="1495" y="4797"/>
                    </a:lnTo>
                    <a:lnTo>
                      <a:pt x="1500" y="4797"/>
                    </a:lnTo>
                    <a:lnTo>
                      <a:pt x="1500" y="4798"/>
                    </a:lnTo>
                    <a:lnTo>
                      <a:pt x="1505" y="4798"/>
                    </a:lnTo>
                    <a:lnTo>
                      <a:pt x="1505" y="4800"/>
                    </a:lnTo>
                    <a:lnTo>
                      <a:pt x="1498" y="4800"/>
                    </a:lnTo>
                    <a:close/>
                    <a:moveTo>
                      <a:pt x="68" y="3093"/>
                    </a:moveTo>
                    <a:lnTo>
                      <a:pt x="68" y="3092"/>
                    </a:lnTo>
                    <a:lnTo>
                      <a:pt x="66" y="3092"/>
                    </a:lnTo>
                    <a:lnTo>
                      <a:pt x="66" y="3080"/>
                    </a:lnTo>
                    <a:lnTo>
                      <a:pt x="68" y="3080"/>
                    </a:lnTo>
                    <a:lnTo>
                      <a:pt x="68" y="3090"/>
                    </a:lnTo>
                    <a:lnTo>
                      <a:pt x="70" y="3090"/>
                    </a:lnTo>
                    <a:lnTo>
                      <a:pt x="70" y="3093"/>
                    </a:lnTo>
                    <a:lnTo>
                      <a:pt x="68" y="3093"/>
                    </a:lnTo>
                    <a:close/>
                    <a:moveTo>
                      <a:pt x="65" y="3080"/>
                    </a:moveTo>
                    <a:lnTo>
                      <a:pt x="65" y="3068"/>
                    </a:lnTo>
                    <a:lnTo>
                      <a:pt x="63" y="3068"/>
                    </a:lnTo>
                    <a:lnTo>
                      <a:pt x="63" y="3055"/>
                    </a:lnTo>
                    <a:lnTo>
                      <a:pt x="65" y="3055"/>
                    </a:lnTo>
                    <a:lnTo>
                      <a:pt x="65" y="3067"/>
                    </a:lnTo>
                    <a:lnTo>
                      <a:pt x="66" y="3067"/>
                    </a:lnTo>
                    <a:lnTo>
                      <a:pt x="66" y="3080"/>
                    </a:lnTo>
                    <a:lnTo>
                      <a:pt x="65" y="3080"/>
                    </a:lnTo>
                    <a:close/>
                    <a:moveTo>
                      <a:pt x="61" y="3055"/>
                    </a:moveTo>
                    <a:lnTo>
                      <a:pt x="61" y="3043"/>
                    </a:lnTo>
                    <a:lnTo>
                      <a:pt x="60" y="3043"/>
                    </a:lnTo>
                    <a:lnTo>
                      <a:pt x="60" y="3030"/>
                    </a:lnTo>
                    <a:lnTo>
                      <a:pt x="58" y="3030"/>
                    </a:lnTo>
                    <a:lnTo>
                      <a:pt x="58" y="3017"/>
                    </a:lnTo>
                    <a:lnTo>
                      <a:pt x="56" y="3017"/>
                    </a:lnTo>
                    <a:lnTo>
                      <a:pt x="56" y="3002"/>
                    </a:lnTo>
                    <a:lnTo>
                      <a:pt x="58" y="3002"/>
                    </a:lnTo>
                    <a:lnTo>
                      <a:pt x="58" y="3015"/>
                    </a:lnTo>
                    <a:lnTo>
                      <a:pt x="60" y="3015"/>
                    </a:lnTo>
                    <a:lnTo>
                      <a:pt x="60" y="3028"/>
                    </a:lnTo>
                    <a:lnTo>
                      <a:pt x="61" y="3028"/>
                    </a:lnTo>
                    <a:lnTo>
                      <a:pt x="61" y="3042"/>
                    </a:lnTo>
                    <a:lnTo>
                      <a:pt x="63" y="3042"/>
                    </a:lnTo>
                    <a:lnTo>
                      <a:pt x="63" y="3055"/>
                    </a:lnTo>
                    <a:lnTo>
                      <a:pt x="61" y="3055"/>
                    </a:lnTo>
                    <a:close/>
                    <a:moveTo>
                      <a:pt x="55" y="3002"/>
                    </a:moveTo>
                    <a:lnTo>
                      <a:pt x="55" y="2985"/>
                    </a:lnTo>
                    <a:lnTo>
                      <a:pt x="53" y="2985"/>
                    </a:lnTo>
                    <a:lnTo>
                      <a:pt x="53" y="2967"/>
                    </a:lnTo>
                    <a:lnTo>
                      <a:pt x="55" y="2967"/>
                    </a:lnTo>
                    <a:lnTo>
                      <a:pt x="55" y="2983"/>
                    </a:lnTo>
                    <a:lnTo>
                      <a:pt x="56" y="2983"/>
                    </a:lnTo>
                    <a:lnTo>
                      <a:pt x="56" y="3002"/>
                    </a:lnTo>
                    <a:lnTo>
                      <a:pt x="55" y="3002"/>
                    </a:lnTo>
                    <a:close/>
                    <a:moveTo>
                      <a:pt x="51" y="2967"/>
                    </a:moveTo>
                    <a:lnTo>
                      <a:pt x="51" y="2950"/>
                    </a:lnTo>
                    <a:lnTo>
                      <a:pt x="50" y="2950"/>
                    </a:lnTo>
                    <a:lnTo>
                      <a:pt x="50" y="2932"/>
                    </a:lnTo>
                    <a:lnTo>
                      <a:pt x="48" y="2932"/>
                    </a:lnTo>
                    <a:lnTo>
                      <a:pt x="48" y="2908"/>
                    </a:lnTo>
                    <a:lnTo>
                      <a:pt x="46" y="2908"/>
                    </a:lnTo>
                    <a:lnTo>
                      <a:pt x="46" y="2885"/>
                    </a:lnTo>
                    <a:lnTo>
                      <a:pt x="45" y="2885"/>
                    </a:lnTo>
                    <a:lnTo>
                      <a:pt x="45" y="2860"/>
                    </a:lnTo>
                    <a:lnTo>
                      <a:pt x="43" y="2860"/>
                    </a:lnTo>
                    <a:lnTo>
                      <a:pt x="43" y="2835"/>
                    </a:lnTo>
                    <a:lnTo>
                      <a:pt x="41" y="2835"/>
                    </a:lnTo>
                    <a:lnTo>
                      <a:pt x="41" y="2810"/>
                    </a:lnTo>
                    <a:lnTo>
                      <a:pt x="40" y="2810"/>
                    </a:lnTo>
                    <a:lnTo>
                      <a:pt x="40" y="2785"/>
                    </a:lnTo>
                    <a:lnTo>
                      <a:pt x="38" y="2785"/>
                    </a:lnTo>
                    <a:lnTo>
                      <a:pt x="38" y="2762"/>
                    </a:lnTo>
                    <a:lnTo>
                      <a:pt x="36" y="2762"/>
                    </a:lnTo>
                    <a:lnTo>
                      <a:pt x="36" y="2737"/>
                    </a:lnTo>
                    <a:lnTo>
                      <a:pt x="35" y="2737"/>
                    </a:lnTo>
                    <a:lnTo>
                      <a:pt x="35" y="2712"/>
                    </a:lnTo>
                    <a:lnTo>
                      <a:pt x="33" y="2712"/>
                    </a:lnTo>
                    <a:lnTo>
                      <a:pt x="33" y="2687"/>
                    </a:lnTo>
                    <a:lnTo>
                      <a:pt x="31" y="2687"/>
                    </a:lnTo>
                    <a:lnTo>
                      <a:pt x="31" y="2662"/>
                    </a:lnTo>
                    <a:lnTo>
                      <a:pt x="30" y="2662"/>
                    </a:lnTo>
                    <a:lnTo>
                      <a:pt x="30" y="2638"/>
                    </a:lnTo>
                    <a:lnTo>
                      <a:pt x="28" y="2638"/>
                    </a:lnTo>
                    <a:lnTo>
                      <a:pt x="28" y="2613"/>
                    </a:lnTo>
                    <a:lnTo>
                      <a:pt x="26" y="2613"/>
                    </a:lnTo>
                    <a:lnTo>
                      <a:pt x="26" y="2588"/>
                    </a:lnTo>
                    <a:lnTo>
                      <a:pt x="25" y="2588"/>
                    </a:lnTo>
                    <a:lnTo>
                      <a:pt x="25" y="2563"/>
                    </a:lnTo>
                    <a:lnTo>
                      <a:pt x="23" y="2563"/>
                    </a:lnTo>
                    <a:lnTo>
                      <a:pt x="23" y="2538"/>
                    </a:lnTo>
                    <a:lnTo>
                      <a:pt x="21" y="2538"/>
                    </a:lnTo>
                    <a:lnTo>
                      <a:pt x="21" y="2515"/>
                    </a:lnTo>
                    <a:lnTo>
                      <a:pt x="20" y="2515"/>
                    </a:lnTo>
                    <a:lnTo>
                      <a:pt x="20" y="2490"/>
                    </a:lnTo>
                    <a:lnTo>
                      <a:pt x="18" y="2490"/>
                    </a:lnTo>
                    <a:lnTo>
                      <a:pt x="18" y="2465"/>
                    </a:lnTo>
                    <a:lnTo>
                      <a:pt x="16" y="2465"/>
                    </a:lnTo>
                    <a:lnTo>
                      <a:pt x="16" y="2440"/>
                    </a:lnTo>
                    <a:lnTo>
                      <a:pt x="15" y="2440"/>
                    </a:lnTo>
                    <a:lnTo>
                      <a:pt x="15" y="2415"/>
                    </a:lnTo>
                    <a:lnTo>
                      <a:pt x="13" y="2415"/>
                    </a:lnTo>
                    <a:lnTo>
                      <a:pt x="13" y="2392"/>
                    </a:lnTo>
                    <a:lnTo>
                      <a:pt x="11" y="2392"/>
                    </a:lnTo>
                    <a:lnTo>
                      <a:pt x="11" y="2367"/>
                    </a:lnTo>
                    <a:lnTo>
                      <a:pt x="10" y="2367"/>
                    </a:lnTo>
                    <a:lnTo>
                      <a:pt x="10" y="2342"/>
                    </a:lnTo>
                    <a:lnTo>
                      <a:pt x="8" y="2342"/>
                    </a:lnTo>
                    <a:lnTo>
                      <a:pt x="8" y="2317"/>
                    </a:lnTo>
                    <a:lnTo>
                      <a:pt x="6" y="2317"/>
                    </a:lnTo>
                    <a:lnTo>
                      <a:pt x="6" y="2292"/>
                    </a:lnTo>
                    <a:lnTo>
                      <a:pt x="5" y="2292"/>
                    </a:lnTo>
                    <a:lnTo>
                      <a:pt x="5" y="2267"/>
                    </a:lnTo>
                    <a:lnTo>
                      <a:pt x="3" y="2267"/>
                    </a:lnTo>
                    <a:lnTo>
                      <a:pt x="3" y="2225"/>
                    </a:lnTo>
                    <a:lnTo>
                      <a:pt x="1" y="2225"/>
                    </a:lnTo>
                    <a:lnTo>
                      <a:pt x="1" y="2172"/>
                    </a:lnTo>
                    <a:lnTo>
                      <a:pt x="0" y="2172"/>
                    </a:lnTo>
                    <a:lnTo>
                      <a:pt x="0" y="2165"/>
                    </a:lnTo>
                    <a:lnTo>
                      <a:pt x="1" y="2165"/>
                    </a:lnTo>
                    <a:lnTo>
                      <a:pt x="1" y="2132"/>
                    </a:lnTo>
                    <a:lnTo>
                      <a:pt x="3" y="2132"/>
                    </a:lnTo>
                    <a:lnTo>
                      <a:pt x="3" y="2215"/>
                    </a:lnTo>
                    <a:lnTo>
                      <a:pt x="5" y="2215"/>
                    </a:lnTo>
                    <a:lnTo>
                      <a:pt x="5" y="2258"/>
                    </a:lnTo>
                    <a:lnTo>
                      <a:pt x="6" y="2258"/>
                    </a:lnTo>
                    <a:lnTo>
                      <a:pt x="6" y="2290"/>
                    </a:lnTo>
                    <a:lnTo>
                      <a:pt x="8" y="2290"/>
                    </a:lnTo>
                    <a:lnTo>
                      <a:pt x="8" y="2315"/>
                    </a:lnTo>
                    <a:lnTo>
                      <a:pt x="10" y="2315"/>
                    </a:lnTo>
                    <a:lnTo>
                      <a:pt x="10" y="2340"/>
                    </a:lnTo>
                    <a:lnTo>
                      <a:pt x="11" y="2340"/>
                    </a:lnTo>
                    <a:lnTo>
                      <a:pt x="11" y="2365"/>
                    </a:lnTo>
                    <a:lnTo>
                      <a:pt x="13" y="2365"/>
                    </a:lnTo>
                    <a:lnTo>
                      <a:pt x="13" y="2390"/>
                    </a:lnTo>
                    <a:lnTo>
                      <a:pt x="15" y="2390"/>
                    </a:lnTo>
                    <a:lnTo>
                      <a:pt x="15" y="2413"/>
                    </a:lnTo>
                    <a:lnTo>
                      <a:pt x="16" y="2413"/>
                    </a:lnTo>
                    <a:lnTo>
                      <a:pt x="16" y="2438"/>
                    </a:lnTo>
                    <a:lnTo>
                      <a:pt x="18" y="2438"/>
                    </a:lnTo>
                    <a:lnTo>
                      <a:pt x="18" y="2463"/>
                    </a:lnTo>
                    <a:lnTo>
                      <a:pt x="20" y="2463"/>
                    </a:lnTo>
                    <a:lnTo>
                      <a:pt x="20" y="2488"/>
                    </a:lnTo>
                    <a:lnTo>
                      <a:pt x="21" y="2488"/>
                    </a:lnTo>
                    <a:lnTo>
                      <a:pt x="21" y="2513"/>
                    </a:lnTo>
                    <a:lnTo>
                      <a:pt x="23" y="2513"/>
                    </a:lnTo>
                    <a:lnTo>
                      <a:pt x="23" y="2537"/>
                    </a:lnTo>
                    <a:lnTo>
                      <a:pt x="25" y="2537"/>
                    </a:lnTo>
                    <a:lnTo>
                      <a:pt x="25" y="2562"/>
                    </a:lnTo>
                    <a:lnTo>
                      <a:pt x="26" y="2562"/>
                    </a:lnTo>
                    <a:lnTo>
                      <a:pt x="26" y="2587"/>
                    </a:lnTo>
                    <a:lnTo>
                      <a:pt x="28" y="2587"/>
                    </a:lnTo>
                    <a:lnTo>
                      <a:pt x="28" y="2612"/>
                    </a:lnTo>
                    <a:lnTo>
                      <a:pt x="30" y="2612"/>
                    </a:lnTo>
                    <a:lnTo>
                      <a:pt x="30" y="2637"/>
                    </a:lnTo>
                    <a:lnTo>
                      <a:pt x="31" y="2637"/>
                    </a:lnTo>
                    <a:lnTo>
                      <a:pt x="31" y="2660"/>
                    </a:lnTo>
                    <a:lnTo>
                      <a:pt x="33" y="2660"/>
                    </a:lnTo>
                    <a:lnTo>
                      <a:pt x="33" y="2685"/>
                    </a:lnTo>
                    <a:lnTo>
                      <a:pt x="35" y="2685"/>
                    </a:lnTo>
                    <a:lnTo>
                      <a:pt x="35" y="2710"/>
                    </a:lnTo>
                    <a:lnTo>
                      <a:pt x="36" y="2710"/>
                    </a:lnTo>
                    <a:lnTo>
                      <a:pt x="36" y="2735"/>
                    </a:lnTo>
                    <a:lnTo>
                      <a:pt x="38" y="2735"/>
                    </a:lnTo>
                    <a:lnTo>
                      <a:pt x="38" y="2760"/>
                    </a:lnTo>
                    <a:lnTo>
                      <a:pt x="40" y="2760"/>
                    </a:lnTo>
                    <a:lnTo>
                      <a:pt x="40" y="2783"/>
                    </a:lnTo>
                    <a:lnTo>
                      <a:pt x="41" y="2783"/>
                    </a:lnTo>
                    <a:lnTo>
                      <a:pt x="41" y="2808"/>
                    </a:lnTo>
                    <a:lnTo>
                      <a:pt x="43" y="2808"/>
                    </a:lnTo>
                    <a:lnTo>
                      <a:pt x="43" y="2833"/>
                    </a:lnTo>
                    <a:lnTo>
                      <a:pt x="45" y="2833"/>
                    </a:lnTo>
                    <a:lnTo>
                      <a:pt x="45" y="2858"/>
                    </a:lnTo>
                    <a:lnTo>
                      <a:pt x="46" y="2858"/>
                    </a:lnTo>
                    <a:lnTo>
                      <a:pt x="46" y="2883"/>
                    </a:lnTo>
                    <a:lnTo>
                      <a:pt x="48" y="2883"/>
                    </a:lnTo>
                    <a:lnTo>
                      <a:pt x="48" y="2907"/>
                    </a:lnTo>
                    <a:lnTo>
                      <a:pt x="50" y="2907"/>
                    </a:lnTo>
                    <a:lnTo>
                      <a:pt x="50" y="2930"/>
                    </a:lnTo>
                    <a:lnTo>
                      <a:pt x="51" y="2930"/>
                    </a:lnTo>
                    <a:lnTo>
                      <a:pt x="51" y="2948"/>
                    </a:lnTo>
                    <a:lnTo>
                      <a:pt x="53" y="2948"/>
                    </a:lnTo>
                    <a:lnTo>
                      <a:pt x="53" y="2967"/>
                    </a:lnTo>
                    <a:lnTo>
                      <a:pt x="51" y="2967"/>
                    </a:lnTo>
                    <a:close/>
                    <a:moveTo>
                      <a:pt x="5363" y="2152"/>
                    </a:moveTo>
                    <a:lnTo>
                      <a:pt x="5363" y="2130"/>
                    </a:lnTo>
                    <a:lnTo>
                      <a:pt x="5365" y="2130"/>
                    </a:lnTo>
                    <a:lnTo>
                      <a:pt x="5365" y="2152"/>
                    </a:lnTo>
                    <a:lnTo>
                      <a:pt x="5363" y="2152"/>
                    </a:lnTo>
                    <a:close/>
                    <a:moveTo>
                      <a:pt x="1" y="2110"/>
                    </a:moveTo>
                    <a:lnTo>
                      <a:pt x="1" y="2050"/>
                    </a:lnTo>
                    <a:lnTo>
                      <a:pt x="3" y="2050"/>
                    </a:lnTo>
                    <a:lnTo>
                      <a:pt x="3" y="2025"/>
                    </a:lnTo>
                    <a:lnTo>
                      <a:pt x="5" y="2025"/>
                    </a:lnTo>
                    <a:lnTo>
                      <a:pt x="5" y="2058"/>
                    </a:lnTo>
                    <a:lnTo>
                      <a:pt x="3" y="2058"/>
                    </a:lnTo>
                    <a:lnTo>
                      <a:pt x="3" y="2110"/>
                    </a:lnTo>
                    <a:lnTo>
                      <a:pt x="1" y="2110"/>
                    </a:lnTo>
                    <a:close/>
                    <a:moveTo>
                      <a:pt x="5" y="2022"/>
                    </a:moveTo>
                    <a:lnTo>
                      <a:pt x="5" y="1998"/>
                    </a:lnTo>
                    <a:lnTo>
                      <a:pt x="6" y="1998"/>
                    </a:lnTo>
                    <a:lnTo>
                      <a:pt x="6" y="2022"/>
                    </a:lnTo>
                    <a:lnTo>
                      <a:pt x="5" y="2022"/>
                    </a:lnTo>
                    <a:close/>
                    <a:moveTo>
                      <a:pt x="6" y="1995"/>
                    </a:moveTo>
                    <a:lnTo>
                      <a:pt x="6" y="1973"/>
                    </a:lnTo>
                    <a:lnTo>
                      <a:pt x="8" y="1973"/>
                    </a:lnTo>
                    <a:lnTo>
                      <a:pt x="8" y="1995"/>
                    </a:lnTo>
                    <a:lnTo>
                      <a:pt x="6" y="1995"/>
                    </a:lnTo>
                    <a:close/>
                    <a:moveTo>
                      <a:pt x="8" y="1972"/>
                    </a:moveTo>
                    <a:lnTo>
                      <a:pt x="8" y="1947"/>
                    </a:lnTo>
                    <a:lnTo>
                      <a:pt x="10" y="1947"/>
                    </a:lnTo>
                    <a:lnTo>
                      <a:pt x="10" y="1932"/>
                    </a:lnTo>
                    <a:lnTo>
                      <a:pt x="11" y="1932"/>
                    </a:lnTo>
                    <a:lnTo>
                      <a:pt x="11" y="1917"/>
                    </a:lnTo>
                    <a:lnTo>
                      <a:pt x="13" y="1917"/>
                    </a:lnTo>
                    <a:lnTo>
                      <a:pt x="13" y="1903"/>
                    </a:lnTo>
                    <a:lnTo>
                      <a:pt x="15" y="1903"/>
                    </a:lnTo>
                    <a:lnTo>
                      <a:pt x="15" y="1918"/>
                    </a:lnTo>
                    <a:lnTo>
                      <a:pt x="13" y="1918"/>
                    </a:lnTo>
                    <a:lnTo>
                      <a:pt x="13" y="1933"/>
                    </a:lnTo>
                    <a:lnTo>
                      <a:pt x="11" y="1933"/>
                    </a:lnTo>
                    <a:lnTo>
                      <a:pt x="11" y="1952"/>
                    </a:lnTo>
                    <a:lnTo>
                      <a:pt x="10" y="1952"/>
                    </a:lnTo>
                    <a:lnTo>
                      <a:pt x="10" y="1972"/>
                    </a:lnTo>
                    <a:lnTo>
                      <a:pt x="8" y="1972"/>
                    </a:lnTo>
                    <a:close/>
                    <a:moveTo>
                      <a:pt x="15" y="1903"/>
                    </a:moveTo>
                    <a:lnTo>
                      <a:pt x="15" y="1888"/>
                    </a:lnTo>
                    <a:lnTo>
                      <a:pt x="16" y="1888"/>
                    </a:lnTo>
                    <a:lnTo>
                      <a:pt x="16" y="1903"/>
                    </a:lnTo>
                    <a:lnTo>
                      <a:pt x="15" y="1903"/>
                    </a:lnTo>
                    <a:close/>
                    <a:moveTo>
                      <a:pt x="16" y="1888"/>
                    </a:moveTo>
                    <a:lnTo>
                      <a:pt x="16" y="1875"/>
                    </a:lnTo>
                    <a:lnTo>
                      <a:pt x="18" y="1875"/>
                    </a:lnTo>
                    <a:lnTo>
                      <a:pt x="18" y="1888"/>
                    </a:lnTo>
                    <a:lnTo>
                      <a:pt x="16" y="1888"/>
                    </a:lnTo>
                    <a:close/>
                    <a:moveTo>
                      <a:pt x="18" y="1873"/>
                    </a:moveTo>
                    <a:lnTo>
                      <a:pt x="18" y="1860"/>
                    </a:lnTo>
                    <a:lnTo>
                      <a:pt x="20" y="1860"/>
                    </a:lnTo>
                    <a:lnTo>
                      <a:pt x="20" y="1873"/>
                    </a:lnTo>
                    <a:lnTo>
                      <a:pt x="18" y="1873"/>
                    </a:lnTo>
                    <a:close/>
                    <a:moveTo>
                      <a:pt x="20" y="1860"/>
                    </a:moveTo>
                    <a:lnTo>
                      <a:pt x="20" y="1847"/>
                    </a:lnTo>
                    <a:lnTo>
                      <a:pt x="21" y="1847"/>
                    </a:lnTo>
                    <a:lnTo>
                      <a:pt x="21" y="1833"/>
                    </a:lnTo>
                    <a:lnTo>
                      <a:pt x="23" y="1833"/>
                    </a:lnTo>
                    <a:lnTo>
                      <a:pt x="23" y="1823"/>
                    </a:lnTo>
                    <a:lnTo>
                      <a:pt x="25" y="1823"/>
                    </a:lnTo>
                    <a:lnTo>
                      <a:pt x="25" y="1813"/>
                    </a:lnTo>
                    <a:lnTo>
                      <a:pt x="26" y="1813"/>
                    </a:lnTo>
                    <a:lnTo>
                      <a:pt x="26" y="1803"/>
                    </a:lnTo>
                    <a:lnTo>
                      <a:pt x="28" y="1803"/>
                    </a:lnTo>
                    <a:lnTo>
                      <a:pt x="28" y="1815"/>
                    </a:lnTo>
                    <a:lnTo>
                      <a:pt x="26" y="1815"/>
                    </a:lnTo>
                    <a:lnTo>
                      <a:pt x="26" y="1825"/>
                    </a:lnTo>
                    <a:lnTo>
                      <a:pt x="25" y="1825"/>
                    </a:lnTo>
                    <a:lnTo>
                      <a:pt x="25" y="1837"/>
                    </a:lnTo>
                    <a:lnTo>
                      <a:pt x="23" y="1837"/>
                    </a:lnTo>
                    <a:lnTo>
                      <a:pt x="23" y="1848"/>
                    </a:lnTo>
                    <a:lnTo>
                      <a:pt x="21" y="1848"/>
                    </a:lnTo>
                    <a:lnTo>
                      <a:pt x="21" y="1860"/>
                    </a:lnTo>
                    <a:lnTo>
                      <a:pt x="20" y="1860"/>
                    </a:lnTo>
                    <a:close/>
                    <a:moveTo>
                      <a:pt x="28" y="1803"/>
                    </a:moveTo>
                    <a:lnTo>
                      <a:pt x="28" y="1793"/>
                    </a:lnTo>
                    <a:lnTo>
                      <a:pt x="30" y="1793"/>
                    </a:lnTo>
                    <a:lnTo>
                      <a:pt x="30" y="1803"/>
                    </a:lnTo>
                    <a:lnTo>
                      <a:pt x="28" y="1803"/>
                    </a:lnTo>
                    <a:close/>
                    <a:moveTo>
                      <a:pt x="30" y="1793"/>
                    </a:moveTo>
                    <a:lnTo>
                      <a:pt x="30" y="1783"/>
                    </a:lnTo>
                    <a:lnTo>
                      <a:pt x="31" y="1783"/>
                    </a:lnTo>
                    <a:lnTo>
                      <a:pt x="31" y="1793"/>
                    </a:lnTo>
                    <a:lnTo>
                      <a:pt x="30" y="1793"/>
                    </a:lnTo>
                    <a:close/>
                    <a:moveTo>
                      <a:pt x="31" y="1783"/>
                    </a:moveTo>
                    <a:lnTo>
                      <a:pt x="31" y="1773"/>
                    </a:lnTo>
                    <a:lnTo>
                      <a:pt x="33" y="1773"/>
                    </a:lnTo>
                    <a:lnTo>
                      <a:pt x="33" y="1783"/>
                    </a:lnTo>
                    <a:lnTo>
                      <a:pt x="31" y="1783"/>
                    </a:lnTo>
                    <a:close/>
                    <a:moveTo>
                      <a:pt x="33" y="1773"/>
                    </a:moveTo>
                    <a:lnTo>
                      <a:pt x="33" y="1765"/>
                    </a:lnTo>
                    <a:lnTo>
                      <a:pt x="35" y="1765"/>
                    </a:lnTo>
                    <a:lnTo>
                      <a:pt x="35" y="1773"/>
                    </a:lnTo>
                    <a:lnTo>
                      <a:pt x="33" y="1773"/>
                    </a:lnTo>
                    <a:close/>
                    <a:moveTo>
                      <a:pt x="35" y="1763"/>
                    </a:moveTo>
                    <a:lnTo>
                      <a:pt x="35" y="1755"/>
                    </a:lnTo>
                    <a:lnTo>
                      <a:pt x="36" y="1755"/>
                    </a:lnTo>
                    <a:lnTo>
                      <a:pt x="36" y="1763"/>
                    </a:lnTo>
                    <a:lnTo>
                      <a:pt x="35" y="1763"/>
                    </a:lnTo>
                    <a:close/>
                    <a:moveTo>
                      <a:pt x="36" y="1755"/>
                    </a:moveTo>
                    <a:lnTo>
                      <a:pt x="36" y="1745"/>
                    </a:lnTo>
                    <a:lnTo>
                      <a:pt x="38" y="1745"/>
                    </a:lnTo>
                    <a:lnTo>
                      <a:pt x="38" y="1735"/>
                    </a:lnTo>
                    <a:lnTo>
                      <a:pt x="40" y="1735"/>
                    </a:lnTo>
                    <a:lnTo>
                      <a:pt x="40" y="1727"/>
                    </a:lnTo>
                    <a:lnTo>
                      <a:pt x="41" y="1727"/>
                    </a:lnTo>
                    <a:lnTo>
                      <a:pt x="41" y="1718"/>
                    </a:lnTo>
                    <a:lnTo>
                      <a:pt x="43" y="1718"/>
                    </a:lnTo>
                    <a:lnTo>
                      <a:pt x="43" y="1710"/>
                    </a:lnTo>
                    <a:lnTo>
                      <a:pt x="45" y="1710"/>
                    </a:lnTo>
                    <a:lnTo>
                      <a:pt x="45" y="1703"/>
                    </a:lnTo>
                    <a:lnTo>
                      <a:pt x="46" y="1703"/>
                    </a:lnTo>
                    <a:lnTo>
                      <a:pt x="46" y="1712"/>
                    </a:lnTo>
                    <a:lnTo>
                      <a:pt x="45" y="1712"/>
                    </a:lnTo>
                    <a:lnTo>
                      <a:pt x="45" y="1720"/>
                    </a:lnTo>
                    <a:lnTo>
                      <a:pt x="43" y="1720"/>
                    </a:lnTo>
                    <a:lnTo>
                      <a:pt x="43" y="1728"/>
                    </a:lnTo>
                    <a:lnTo>
                      <a:pt x="41" y="1728"/>
                    </a:lnTo>
                    <a:lnTo>
                      <a:pt x="41" y="1737"/>
                    </a:lnTo>
                    <a:lnTo>
                      <a:pt x="40" y="1737"/>
                    </a:lnTo>
                    <a:lnTo>
                      <a:pt x="40" y="1747"/>
                    </a:lnTo>
                    <a:lnTo>
                      <a:pt x="38" y="1747"/>
                    </a:lnTo>
                    <a:lnTo>
                      <a:pt x="38" y="1755"/>
                    </a:lnTo>
                    <a:lnTo>
                      <a:pt x="36" y="1755"/>
                    </a:lnTo>
                    <a:close/>
                    <a:moveTo>
                      <a:pt x="46" y="1703"/>
                    </a:moveTo>
                    <a:lnTo>
                      <a:pt x="46" y="1695"/>
                    </a:lnTo>
                    <a:lnTo>
                      <a:pt x="48" y="1695"/>
                    </a:lnTo>
                    <a:lnTo>
                      <a:pt x="48" y="1703"/>
                    </a:lnTo>
                    <a:lnTo>
                      <a:pt x="46" y="1703"/>
                    </a:lnTo>
                    <a:close/>
                    <a:moveTo>
                      <a:pt x="48" y="1695"/>
                    </a:moveTo>
                    <a:lnTo>
                      <a:pt x="48" y="1688"/>
                    </a:lnTo>
                    <a:lnTo>
                      <a:pt x="50" y="1688"/>
                    </a:lnTo>
                    <a:lnTo>
                      <a:pt x="50" y="1695"/>
                    </a:lnTo>
                    <a:lnTo>
                      <a:pt x="48" y="1695"/>
                    </a:lnTo>
                    <a:close/>
                    <a:moveTo>
                      <a:pt x="50" y="1687"/>
                    </a:moveTo>
                    <a:lnTo>
                      <a:pt x="50" y="1680"/>
                    </a:lnTo>
                    <a:lnTo>
                      <a:pt x="51" y="1680"/>
                    </a:lnTo>
                    <a:lnTo>
                      <a:pt x="51" y="1687"/>
                    </a:lnTo>
                    <a:lnTo>
                      <a:pt x="50" y="1687"/>
                    </a:lnTo>
                    <a:close/>
                    <a:moveTo>
                      <a:pt x="51" y="1680"/>
                    </a:moveTo>
                    <a:lnTo>
                      <a:pt x="51" y="1673"/>
                    </a:lnTo>
                    <a:lnTo>
                      <a:pt x="53" y="1673"/>
                    </a:lnTo>
                    <a:lnTo>
                      <a:pt x="53" y="1680"/>
                    </a:lnTo>
                    <a:lnTo>
                      <a:pt x="51" y="1680"/>
                    </a:lnTo>
                    <a:close/>
                    <a:moveTo>
                      <a:pt x="53" y="1673"/>
                    </a:moveTo>
                    <a:lnTo>
                      <a:pt x="53" y="1665"/>
                    </a:lnTo>
                    <a:lnTo>
                      <a:pt x="55" y="1665"/>
                    </a:lnTo>
                    <a:lnTo>
                      <a:pt x="55" y="1658"/>
                    </a:lnTo>
                    <a:lnTo>
                      <a:pt x="56" y="1658"/>
                    </a:lnTo>
                    <a:lnTo>
                      <a:pt x="56" y="1667"/>
                    </a:lnTo>
                    <a:lnTo>
                      <a:pt x="55" y="1667"/>
                    </a:lnTo>
                    <a:lnTo>
                      <a:pt x="55" y="1673"/>
                    </a:lnTo>
                    <a:lnTo>
                      <a:pt x="53" y="1673"/>
                    </a:lnTo>
                    <a:close/>
                    <a:moveTo>
                      <a:pt x="56" y="1658"/>
                    </a:moveTo>
                    <a:lnTo>
                      <a:pt x="56" y="1650"/>
                    </a:lnTo>
                    <a:lnTo>
                      <a:pt x="58" y="1650"/>
                    </a:lnTo>
                    <a:lnTo>
                      <a:pt x="58" y="1643"/>
                    </a:lnTo>
                    <a:lnTo>
                      <a:pt x="60" y="1643"/>
                    </a:lnTo>
                    <a:lnTo>
                      <a:pt x="60" y="1637"/>
                    </a:lnTo>
                    <a:lnTo>
                      <a:pt x="61" y="1637"/>
                    </a:lnTo>
                    <a:lnTo>
                      <a:pt x="61" y="1645"/>
                    </a:lnTo>
                    <a:lnTo>
                      <a:pt x="60" y="1645"/>
                    </a:lnTo>
                    <a:lnTo>
                      <a:pt x="60" y="1652"/>
                    </a:lnTo>
                    <a:lnTo>
                      <a:pt x="58" y="1652"/>
                    </a:lnTo>
                    <a:lnTo>
                      <a:pt x="58" y="1658"/>
                    </a:lnTo>
                    <a:lnTo>
                      <a:pt x="56" y="1658"/>
                    </a:lnTo>
                    <a:close/>
                    <a:moveTo>
                      <a:pt x="61" y="1637"/>
                    </a:moveTo>
                    <a:lnTo>
                      <a:pt x="61" y="1628"/>
                    </a:lnTo>
                    <a:lnTo>
                      <a:pt x="63" y="1628"/>
                    </a:lnTo>
                    <a:lnTo>
                      <a:pt x="63" y="1622"/>
                    </a:lnTo>
                    <a:lnTo>
                      <a:pt x="65" y="1622"/>
                    </a:lnTo>
                    <a:lnTo>
                      <a:pt x="65" y="1615"/>
                    </a:lnTo>
                    <a:lnTo>
                      <a:pt x="66" y="1615"/>
                    </a:lnTo>
                    <a:lnTo>
                      <a:pt x="66" y="1608"/>
                    </a:lnTo>
                    <a:lnTo>
                      <a:pt x="68" y="1608"/>
                    </a:lnTo>
                    <a:lnTo>
                      <a:pt x="68" y="1602"/>
                    </a:lnTo>
                    <a:lnTo>
                      <a:pt x="70" y="1602"/>
                    </a:lnTo>
                    <a:lnTo>
                      <a:pt x="70" y="1597"/>
                    </a:lnTo>
                    <a:lnTo>
                      <a:pt x="71" y="1597"/>
                    </a:lnTo>
                    <a:lnTo>
                      <a:pt x="71" y="1590"/>
                    </a:lnTo>
                    <a:lnTo>
                      <a:pt x="73" y="1590"/>
                    </a:lnTo>
                    <a:lnTo>
                      <a:pt x="73" y="1585"/>
                    </a:lnTo>
                    <a:lnTo>
                      <a:pt x="75" y="1585"/>
                    </a:lnTo>
                    <a:lnTo>
                      <a:pt x="75" y="1592"/>
                    </a:lnTo>
                    <a:lnTo>
                      <a:pt x="73" y="1592"/>
                    </a:lnTo>
                    <a:lnTo>
                      <a:pt x="73" y="1598"/>
                    </a:lnTo>
                    <a:lnTo>
                      <a:pt x="71" y="1598"/>
                    </a:lnTo>
                    <a:lnTo>
                      <a:pt x="71" y="1603"/>
                    </a:lnTo>
                    <a:lnTo>
                      <a:pt x="70" y="1603"/>
                    </a:lnTo>
                    <a:lnTo>
                      <a:pt x="70" y="1610"/>
                    </a:lnTo>
                    <a:lnTo>
                      <a:pt x="68" y="1610"/>
                    </a:lnTo>
                    <a:lnTo>
                      <a:pt x="68" y="1617"/>
                    </a:lnTo>
                    <a:lnTo>
                      <a:pt x="66" y="1617"/>
                    </a:lnTo>
                    <a:lnTo>
                      <a:pt x="66" y="1623"/>
                    </a:lnTo>
                    <a:lnTo>
                      <a:pt x="65" y="1623"/>
                    </a:lnTo>
                    <a:lnTo>
                      <a:pt x="65" y="1630"/>
                    </a:lnTo>
                    <a:lnTo>
                      <a:pt x="63" y="1630"/>
                    </a:lnTo>
                    <a:lnTo>
                      <a:pt x="63" y="1637"/>
                    </a:lnTo>
                    <a:lnTo>
                      <a:pt x="61" y="1637"/>
                    </a:lnTo>
                    <a:close/>
                    <a:moveTo>
                      <a:pt x="75" y="1585"/>
                    </a:moveTo>
                    <a:lnTo>
                      <a:pt x="75" y="1578"/>
                    </a:lnTo>
                    <a:lnTo>
                      <a:pt x="76" y="1578"/>
                    </a:lnTo>
                    <a:lnTo>
                      <a:pt x="76" y="1572"/>
                    </a:lnTo>
                    <a:lnTo>
                      <a:pt x="78" y="1572"/>
                    </a:lnTo>
                    <a:lnTo>
                      <a:pt x="78" y="1567"/>
                    </a:lnTo>
                    <a:lnTo>
                      <a:pt x="80" y="1567"/>
                    </a:lnTo>
                    <a:lnTo>
                      <a:pt x="80" y="1573"/>
                    </a:lnTo>
                    <a:lnTo>
                      <a:pt x="78" y="1573"/>
                    </a:lnTo>
                    <a:lnTo>
                      <a:pt x="78" y="1580"/>
                    </a:lnTo>
                    <a:lnTo>
                      <a:pt x="76" y="1580"/>
                    </a:lnTo>
                    <a:lnTo>
                      <a:pt x="76" y="1585"/>
                    </a:lnTo>
                    <a:lnTo>
                      <a:pt x="75" y="1585"/>
                    </a:lnTo>
                    <a:close/>
                    <a:moveTo>
                      <a:pt x="80" y="1567"/>
                    </a:moveTo>
                    <a:lnTo>
                      <a:pt x="80" y="1560"/>
                    </a:lnTo>
                    <a:lnTo>
                      <a:pt x="81" y="1560"/>
                    </a:lnTo>
                    <a:lnTo>
                      <a:pt x="81" y="1555"/>
                    </a:lnTo>
                    <a:lnTo>
                      <a:pt x="83" y="1555"/>
                    </a:lnTo>
                    <a:lnTo>
                      <a:pt x="83" y="1562"/>
                    </a:lnTo>
                    <a:lnTo>
                      <a:pt x="81" y="1562"/>
                    </a:lnTo>
                    <a:lnTo>
                      <a:pt x="81" y="1567"/>
                    </a:lnTo>
                    <a:lnTo>
                      <a:pt x="80" y="1567"/>
                    </a:lnTo>
                    <a:close/>
                    <a:moveTo>
                      <a:pt x="83" y="1555"/>
                    </a:moveTo>
                    <a:lnTo>
                      <a:pt x="83" y="1548"/>
                    </a:lnTo>
                    <a:lnTo>
                      <a:pt x="85" y="1548"/>
                    </a:lnTo>
                    <a:lnTo>
                      <a:pt x="85" y="1555"/>
                    </a:lnTo>
                    <a:lnTo>
                      <a:pt x="83" y="1555"/>
                    </a:lnTo>
                    <a:close/>
                    <a:moveTo>
                      <a:pt x="85" y="1548"/>
                    </a:moveTo>
                    <a:lnTo>
                      <a:pt x="85" y="1543"/>
                    </a:lnTo>
                    <a:lnTo>
                      <a:pt x="86" y="1543"/>
                    </a:lnTo>
                    <a:lnTo>
                      <a:pt x="86" y="1548"/>
                    </a:lnTo>
                    <a:lnTo>
                      <a:pt x="85" y="1548"/>
                    </a:lnTo>
                    <a:close/>
                    <a:moveTo>
                      <a:pt x="86" y="1543"/>
                    </a:moveTo>
                    <a:lnTo>
                      <a:pt x="86" y="1537"/>
                    </a:lnTo>
                    <a:lnTo>
                      <a:pt x="88" y="1537"/>
                    </a:lnTo>
                    <a:lnTo>
                      <a:pt x="88" y="1543"/>
                    </a:lnTo>
                    <a:lnTo>
                      <a:pt x="86" y="1543"/>
                    </a:lnTo>
                    <a:close/>
                    <a:moveTo>
                      <a:pt x="88" y="1537"/>
                    </a:moveTo>
                    <a:lnTo>
                      <a:pt x="88" y="1532"/>
                    </a:lnTo>
                    <a:lnTo>
                      <a:pt x="90" y="1532"/>
                    </a:lnTo>
                    <a:lnTo>
                      <a:pt x="90" y="1537"/>
                    </a:lnTo>
                    <a:lnTo>
                      <a:pt x="88" y="1537"/>
                    </a:lnTo>
                    <a:close/>
                    <a:moveTo>
                      <a:pt x="90" y="1532"/>
                    </a:moveTo>
                    <a:lnTo>
                      <a:pt x="90" y="1525"/>
                    </a:lnTo>
                    <a:lnTo>
                      <a:pt x="91" y="1525"/>
                    </a:lnTo>
                    <a:lnTo>
                      <a:pt x="91" y="1520"/>
                    </a:lnTo>
                    <a:lnTo>
                      <a:pt x="93" y="1520"/>
                    </a:lnTo>
                    <a:lnTo>
                      <a:pt x="93" y="1513"/>
                    </a:lnTo>
                    <a:lnTo>
                      <a:pt x="95" y="1513"/>
                    </a:lnTo>
                    <a:lnTo>
                      <a:pt x="95" y="1508"/>
                    </a:lnTo>
                    <a:lnTo>
                      <a:pt x="96" y="1508"/>
                    </a:lnTo>
                    <a:lnTo>
                      <a:pt x="96" y="1503"/>
                    </a:lnTo>
                    <a:lnTo>
                      <a:pt x="98" y="1503"/>
                    </a:lnTo>
                    <a:lnTo>
                      <a:pt x="98" y="1498"/>
                    </a:lnTo>
                    <a:lnTo>
                      <a:pt x="100" y="1498"/>
                    </a:lnTo>
                    <a:lnTo>
                      <a:pt x="100" y="1493"/>
                    </a:lnTo>
                    <a:lnTo>
                      <a:pt x="101" y="1493"/>
                    </a:lnTo>
                    <a:lnTo>
                      <a:pt x="101" y="1488"/>
                    </a:lnTo>
                    <a:lnTo>
                      <a:pt x="103" y="1488"/>
                    </a:lnTo>
                    <a:lnTo>
                      <a:pt x="103" y="1483"/>
                    </a:lnTo>
                    <a:lnTo>
                      <a:pt x="105" y="1483"/>
                    </a:lnTo>
                    <a:lnTo>
                      <a:pt x="105" y="1490"/>
                    </a:lnTo>
                    <a:lnTo>
                      <a:pt x="103" y="1490"/>
                    </a:lnTo>
                    <a:lnTo>
                      <a:pt x="103" y="1495"/>
                    </a:lnTo>
                    <a:lnTo>
                      <a:pt x="101" y="1495"/>
                    </a:lnTo>
                    <a:lnTo>
                      <a:pt x="101" y="1500"/>
                    </a:lnTo>
                    <a:lnTo>
                      <a:pt x="100" y="1500"/>
                    </a:lnTo>
                    <a:lnTo>
                      <a:pt x="100" y="1505"/>
                    </a:lnTo>
                    <a:lnTo>
                      <a:pt x="98" y="1505"/>
                    </a:lnTo>
                    <a:lnTo>
                      <a:pt x="98" y="1510"/>
                    </a:lnTo>
                    <a:lnTo>
                      <a:pt x="96" y="1510"/>
                    </a:lnTo>
                    <a:lnTo>
                      <a:pt x="96" y="1515"/>
                    </a:lnTo>
                    <a:lnTo>
                      <a:pt x="95" y="1515"/>
                    </a:lnTo>
                    <a:lnTo>
                      <a:pt x="95" y="1522"/>
                    </a:lnTo>
                    <a:lnTo>
                      <a:pt x="93" y="1522"/>
                    </a:lnTo>
                    <a:lnTo>
                      <a:pt x="93" y="1527"/>
                    </a:lnTo>
                    <a:lnTo>
                      <a:pt x="91" y="1527"/>
                    </a:lnTo>
                    <a:lnTo>
                      <a:pt x="91" y="1532"/>
                    </a:lnTo>
                    <a:lnTo>
                      <a:pt x="90" y="1532"/>
                    </a:lnTo>
                    <a:close/>
                    <a:moveTo>
                      <a:pt x="105" y="1483"/>
                    </a:moveTo>
                    <a:lnTo>
                      <a:pt x="105" y="1478"/>
                    </a:lnTo>
                    <a:lnTo>
                      <a:pt x="106" y="1478"/>
                    </a:lnTo>
                    <a:lnTo>
                      <a:pt x="106" y="1483"/>
                    </a:lnTo>
                    <a:lnTo>
                      <a:pt x="105" y="1483"/>
                    </a:lnTo>
                    <a:close/>
                    <a:moveTo>
                      <a:pt x="106" y="1478"/>
                    </a:moveTo>
                    <a:lnTo>
                      <a:pt x="106" y="1473"/>
                    </a:lnTo>
                    <a:lnTo>
                      <a:pt x="108" y="1473"/>
                    </a:lnTo>
                    <a:lnTo>
                      <a:pt x="108" y="1478"/>
                    </a:lnTo>
                    <a:lnTo>
                      <a:pt x="106" y="1478"/>
                    </a:lnTo>
                    <a:close/>
                    <a:moveTo>
                      <a:pt x="108" y="1473"/>
                    </a:moveTo>
                    <a:lnTo>
                      <a:pt x="108" y="1468"/>
                    </a:lnTo>
                    <a:lnTo>
                      <a:pt x="110" y="1468"/>
                    </a:lnTo>
                    <a:lnTo>
                      <a:pt x="110" y="1473"/>
                    </a:lnTo>
                    <a:lnTo>
                      <a:pt x="108" y="1473"/>
                    </a:lnTo>
                    <a:close/>
                    <a:moveTo>
                      <a:pt x="110" y="1468"/>
                    </a:moveTo>
                    <a:lnTo>
                      <a:pt x="110" y="1463"/>
                    </a:lnTo>
                    <a:lnTo>
                      <a:pt x="111" y="1463"/>
                    </a:lnTo>
                    <a:lnTo>
                      <a:pt x="111" y="1468"/>
                    </a:lnTo>
                    <a:lnTo>
                      <a:pt x="110" y="1468"/>
                    </a:lnTo>
                    <a:close/>
                    <a:moveTo>
                      <a:pt x="111" y="1463"/>
                    </a:moveTo>
                    <a:lnTo>
                      <a:pt x="111" y="1458"/>
                    </a:lnTo>
                    <a:lnTo>
                      <a:pt x="113" y="1458"/>
                    </a:lnTo>
                    <a:lnTo>
                      <a:pt x="113" y="1463"/>
                    </a:lnTo>
                    <a:lnTo>
                      <a:pt x="111" y="1463"/>
                    </a:lnTo>
                    <a:close/>
                    <a:moveTo>
                      <a:pt x="113" y="1458"/>
                    </a:moveTo>
                    <a:lnTo>
                      <a:pt x="113" y="1453"/>
                    </a:lnTo>
                    <a:lnTo>
                      <a:pt x="115" y="1453"/>
                    </a:lnTo>
                    <a:lnTo>
                      <a:pt x="115" y="1458"/>
                    </a:lnTo>
                    <a:lnTo>
                      <a:pt x="113" y="1458"/>
                    </a:lnTo>
                    <a:close/>
                    <a:moveTo>
                      <a:pt x="115" y="1453"/>
                    </a:moveTo>
                    <a:lnTo>
                      <a:pt x="115" y="1448"/>
                    </a:lnTo>
                    <a:lnTo>
                      <a:pt x="116" y="1448"/>
                    </a:lnTo>
                    <a:lnTo>
                      <a:pt x="116" y="1453"/>
                    </a:lnTo>
                    <a:lnTo>
                      <a:pt x="115" y="1453"/>
                    </a:lnTo>
                    <a:close/>
                    <a:moveTo>
                      <a:pt x="116" y="1448"/>
                    </a:moveTo>
                    <a:lnTo>
                      <a:pt x="116" y="1443"/>
                    </a:lnTo>
                    <a:lnTo>
                      <a:pt x="118" y="1443"/>
                    </a:lnTo>
                    <a:lnTo>
                      <a:pt x="118" y="1448"/>
                    </a:lnTo>
                    <a:lnTo>
                      <a:pt x="116" y="1448"/>
                    </a:lnTo>
                    <a:close/>
                    <a:moveTo>
                      <a:pt x="118" y="1443"/>
                    </a:moveTo>
                    <a:lnTo>
                      <a:pt x="118" y="1438"/>
                    </a:lnTo>
                    <a:lnTo>
                      <a:pt x="120" y="1438"/>
                    </a:lnTo>
                    <a:lnTo>
                      <a:pt x="120" y="1433"/>
                    </a:lnTo>
                    <a:lnTo>
                      <a:pt x="121" y="1433"/>
                    </a:lnTo>
                    <a:lnTo>
                      <a:pt x="121" y="1428"/>
                    </a:lnTo>
                    <a:lnTo>
                      <a:pt x="123" y="1428"/>
                    </a:lnTo>
                    <a:lnTo>
                      <a:pt x="123" y="1423"/>
                    </a:lnTo>
                    <a:lnTo>
                      <a:pt x="125" y="1423"/>
                    </a:lnTo>
                    <a:lnTo>
                      <a:pt x="125" y="1418"/>
                    </a:lnTo>
                    <a:lnTo>
                      <a:pt x="126" y="1418"/>
                    </a:lnTo>
                    <a:lnTo>
                      <a:pt x="126" y="1413"/>
                    </a:lnTo>
                    <a:lnTo>
                      <a:pt x="128" y="1413"/>
                    </a:lnTo>
                    <a:lnTo>
                      <a:pt x="128" y="1408"/>
                    </a:lnTo>
                    <a:lnTo>
                      <a:pt x="130" y="1408"/>
                    </a:lnTo>
                    <a:lnTo>
                      <a:pt x="130" y="1405"/>
                    </a:lnTo>
                    <a:lnTo>
                      <a:pt x="131" y="1405"/>
                    </a:lnTo>
                    <a:lnTo>
                      <a:pt x="131" y="1400"/>
                    </a:lnTo>
                    <a:lnTo>
                      <a:pt x="133" y="1400"/>
                    </a:lnTo>
                    <a:lnTo>
                      <a:pt x="133" y="1395"/>
                    </a:lnTo>
                    <a:lnTo>
                      <a:pt x="135" y="1395"/>
                    </a:lnTo>
                    <a:lnTo>
                      <a:pt x="135" y="1392"/>
                    </a:lnTo>
                    <a:lnTo>
                      <a:pt x="136" y="1392"/>
                    </a:lnTo>
                    <a:lnTo>
                      <a:pt x="136" y="1387"/>
                    </a:lnTo>
                    <a:lnTo>
                      <a:pt x="138" y="1387"/>
                    </a:lnTo>
                    <a:lnTo>
                      <a:pt x="138" y="1383"/>
                    </a:lnTo>
                    <a:lnTo>
                      <a:pt x="140" y="1383"/>
                    </a:lnTo>
                    <a:lnTo>
                      <a:pt x="140" y="1378"/>
                    </a:lnTo>
                    <a:lnTo>
                      <a:pt x="141" y="1378"/>
                    </a:lnTo>
                    <a:lnTo>
                      <a:pt x="141" y="1375"/>
                    </a:lnTo>
                    <a:lnTo>
                      <a:pt x="143" y="1375"/>
                    </a:lnTo>
                    <a:lnTo>
                      <a:pt x="143" y="1380"/>
                    </a:lnTo>
                    <a:lnTo>
                      <a:pt x="141" y="1380"/>
                    </a:lnTo>
                    <a:lnTo>
                      <a:pt x="141" y="1385"/>
                    </a:lnTo>
                    <a:lnTo>
                      <a:pt x="140" y="1385"/>
                    </a:lnTo>
                    <a:lnTo>
                      <a:pt x="140" y="1388"/>
                    </a:lnTo>
                    <a:lnTo>
                      <a:pt x="138" y="1388"/>
                    </a:lnTo>
                    <a:lnTo>
                      <a:pt x="138" y="1393"/>
                    </a:lnTo>
                    <a:lnTo>
                      <a:pt x="136" y="1393"/>
                    </a:lnTo>
                    <a:lnTo>
                      <a:pt x="136" y="1397"/>
                    </a:lnTo>
                    <a:lnTo>
                      <a:pt x="135" y="1397"/>
                    </a:lnTo>
                    <a:lnTo>
                      <a:pt x="135" y="1402"/>
                    </a:lnTo>
                    <a:lnTo>
                      <a:pt x="133" y="1402"/>
                    </a:lnTo>
                    <a:lnTo>
                      <a:pt x="133" y="1407"/>
                    </a:lnTo>
                    <a:lnTo>
                      <a:pt x="131" y="1407"/>
                    </a:lnTo>
                    <a:lnTo>
                      <a:pt x="131" y="1412"/>
                    </a:lnTo>
                    <a:lnTo>
                      <a:pt x="130" y="1412"/>
                    </a:lnTo>
                    <a:lnTo>
                      <a:pt x="130" y="1417"/>
                    </a:lnTo>
                    <a:lnTo>
                      <a:pt x="128" y="1417"/>
                    </a:lnTo>
                    <a:lnTo>
                      <a:pt x="128" y="1420"/>
                    </a:lnTo>
                    <a:lnTo>
                      <a:pt x="126" y="1420"/>
                    </a:lnTo>
                    <a:lnTo>
                      <a:pt x="126" y="1425"/>
                    </a:lnTo>
                    <a:lnTo>
                      <a:pt x="125" y="1425"/>
                    </a:lnTo>
                    <a:lnTo>
                      <a:pt x="125" y="1430"/>
                    </a:lnTo>
                    <a:lnTo>
                      <a:pt x="123" y="1430"/>
                    </a:lnTo>
                    <a:lnTo>
                      <a:pt x="123" y="1435"/>
                    </a:lnTo>
                    <a:lnTo>
                      <a:pt x="121" y="1435"/>
                    </a:lnTo>
                    <a:lnTo>
                      <a:pt x="121" y="1440"/>
                    </a:lnTo>
                    <a:lnTo>
                      <a:pt x="120" y="1440"/>
                    </a:lnTo>
                    <a:lnTo>
                      <a:pt x="120" y="1443"/>
                    </a:lnTo>
                    <a:lnTo>
                      <a:pt x="118" y="1443"/>
                    </a:lnTo>
                    <a:close/>
                    <a:moveTo>
                      <a:pt x="143" y="1375"/>
                    </a:moveTo>
                    <a:lnTo>
                      <a:pt x="143" y="1370"/>
                    </a:lnTo>
                    <a:lnTo>
                      <a:pt x="145" y="1370"/>
                    </a:lnTo>
                    <a:lnTo>
                      <a:pt x="145" y="1367"/>
                    </a:lnTo>
                    <a:lnTo>
                      <a:pt x="146" y="1367"/>
                    </a:lnTo>
                    <a:lnTo>
                      <a:pt x="146" y="1372"/>
                    </a:lnTo>
                    <a:lnTo>
                      <a:pt x="145" y="1372"/>
                    </a:lnTo>
                    <a:lnTo>
                      <a:pt x="145" y="1375"/>
                    </a:lnTo>
                    <a:lnTo>
                      <a:pt x="143" y="1375"/>
                    </a:lnTo>
                    <a:close/>
                    <a:moveTo>
                      <a:pt x="146" y="1367"/>
                    </a:moveTo>
                    <a:lnTo>
                      <a:pt x="146" y="1362"/>
                    </a:lnTo>
                    <a:lnTo>
                      <a:pt x="148" y="1362"/>
                    </a:lnTo>
                    <a:lnTo>
                      <a:pt x="148" y="1358"/>
                    </a:lnTo>
                    <a:lnTo>
                      <a:pt x="150" y="1358"/>
                    </a:lnTo>
                    <a:lnTo>
                      <a:pt x="150" y="1363"/>
                    </a:lnTo>
                    <a:lnTo>
                      <a:pt x="148" y="1363"/>
                    </a:lnTo>
                    <a:lnTo>
                      <a:pt x="148" y="1367"/>
                    </a:lnTo>
                    <a:lnTo>
                      <a:pt x="146" y="1367"/>
                    </a:lnTo>
                    <a:close/>
                    <a:moveTo>
                      <a:pt x="150" y="1358"/>
                    </a:moveTo>
                    <a:lnTo>
                      <a:pt x="150" y="1353"/>
                    </a:lnTo>
                    <a:lnTo>
                      <a:pt x="151" y="1353"/>
                    </a:lnTo>
                    <a:lnTo>
                      <a:pt x="151" y="1350"/>
                    </a:lnTo>
                    <a:lnTo>
                      <a:pt x="153" y="1350"/>
                    </a:lnTo>
                    <a:lnTo>
                      <a:pt x="153" y="1355"/>
                    </a:lnTo>
                    <a:lnTo>
                      <a:pt x="151" y="1355"/>
                    </a:lnTo>
                    <a:lnTo>
                      <a:pt x="151" y="1358"/>
                    </a:lnTo>
                    <a:lnTo>
                      <a:pt x="150" y="1358"/>
                    </a:lnTo>
                    <a:close/>
                    <a:moveTo>
                      <a:pt x="153" y="1350"/>
                    </a:moveTo>
                    <a:lnTo>
                      <a:pt x="153" y="1345"/>
                    </a:lnTo>
                    <a:lnTo>
                      <a:pt x="155" y="1345"/>
                    </a:lnTo>
                    <a:lnTo>
                      <a:pt x="155" y="1340"/>
                    </a:lnTo>
                    <a:lnTo>
                      <a:pt x="156" y="1340"/>
                    </a:lnTo>
                    <a:lnTo>
                      <a:pt x="156" y="1337"/>
                    </a:lnTo>
                    <a:lnTo>
                      <a:pt x="158" y="1337"/>
                    </a:lnTo>
                    <a:lnTo>
                      <a:pt x="158" y="1332"/>
                    </a:lnTo>
                    <a:lnTo>
                      <a:pt x="160" y="1332"/>
                    </a:lnTo>
                    <a:lnTo>
                      <a:pt x="160" y="1328"/>
                    </a:lnTo>
                    <a:lnTo>
                      <a:pt x="161" y="1328"/>
                    </a:lnTo>
                    <a:lnTo>
                      <a:pt x="161" y="1323"/>
                    </a:lnTo>
                    <a:lnTo>
                      <a:pt x="163" y="1323"/>
                    </a:lnTo>
                    <a:lnTo>
                      <a:pt x="163" y="1320"/>
                    </a:lnTo>
                    <a:lnTo>
                      <a:pt x="165" y="1320"/>
                    </a:lnTo>
                    <a:lnTo>
                      <a:pt x="165" y="1315"/>
                    </a:lnTo>
                    <a:lnTo>
                      <a:pt x="166" y="1315"/>
                    </a:lnTo>
                    <a:lnTo>
                      <a:pt x="166" y="1312"/>
                    </a:lnTo>
                    <a:lnTo>
                      <a:pt x="168" y="1312"/>
                    </a:lnTo>
                    <a:lnTo>
                      <a:pt x="168" y="1307"/>
                    </a:lnTo>
                    <a:lnTo>
                      <a:pt x="170" y="1307"/>
                    </a:lnTo>
                    <a:lnTo>
                      <a:pt x="170" y="1303"/>
                    </a:lnTo>
                    <a:lnTo>
                      <a:pt x="171" y="1303"/>
                    </a:lnTo>
                    <a:lnTo>
                      <a:pt x="171" y="1300"/>
                    </a:lnTo>
                    <a:lnTo>
                      <a:pt x="173" y="1300"/>
                    </a:lnTo>
                    <a:lnTo>
                      <a:pt x="173" y="1297"/>
                    </a:lnTo>
                    <a:lnTo>
                      <a:pt x="175" y="1297"/>
                    </a:lnTo>
                    <a:lnTo>
                      <a:pt x="175" y="1292"/>
                    </a:lnTo>
                    <a:lnTo>
                      <a:pt x="176" y="1292"/>
                    </a:lnTo>
                    <a:lnTo>
                      <a:pt x="176" y="1288"/>
                    </a:lnTo>
                    <a:lnTo>
                      <a:pt x="178" y="1288"/>
                    </a:lnTo>
                    <a:lnTo>
                      <a:pt x="178" y="1285"/>
                    </a:lnTo>
                    <a:lnTo>
                      <a:pt x="180" y="1285"/>
                    </a:lnTo>
                    <a:lnTo>
                      <a:pt x="180" y="1282"/>
                    </a:lnTo>
                    <a:lnTo>
                      <a:pt x="181" y="1282"/>
                    </a:lnTo>
                    <a:lnTo>
                      <a:pt x="181" y="1278"/>
                    </a:lnTo>
                    <a:lnTo>
                      <a:pt x="183" y="1278"/>
                    </a:lnTo>
                    <a:lnTo>
                      <a:pt x="183" y="1283"/>
                    </a:lnTo>
                    <a:lnTo>
                      <a:pt x="181" y="1283"/>
                    </a:lnTo>
                    <a:lnTo>
                      <a:pt x="181" y="1287"/>
                    </a:lnTo>
                    <a:lnTo>
                      <a:pt x="180" y="1287"/>
                    </a:lnTo>
                    <a:lnTo>
                      <a:pt x="180" y="1290"/>
                    </a:lnTo>
                    <a:lnTo>
                      <a:pt x="178" y="1290"/>
                    </a:lnTo>
                    <a:lnTo>
                      <a:pt x="178" y="1293"/>
                    </a:lnTo>
                    <a:lnTo>
                      <a:pt x="176" y="1293"/>
                    </a:lnTo>
                    <a:lnTo>
                      <a:pt x="176" y="1298"/>
                    </a:lnTo>
                    <a:lnTo>
                      <a:pt x="175" y="1298"/>
                    </a:lnTo>
                    <a:lnTo>
                      <a:pt x="175" y="1302"/>
                    </a:lnTo>
                    <a:lnTo>
                      <a:pt x="173" y="1302"/>
                    </a:lnTo>
                    <a:lnTo>
                      <a:pt x="173" y="1305"/>
                    </a:lnTo>
                    <a:lnTo>
                      <a:pt x="171" y="1305"/>
                    </a:lnTo>
                    <a:lnTo>
                      <a:pt x="171" y="1310"/>
                    </a:lnTo>
                    <a:lnTo>
                      <a:pt x="170" y="1310"/>
                    </a:lnTo>
                    <a:lnTo>
                      <a:pt x="170" y="1313"/>
                    </a:lnTo>
                    <a:lnTo>
                      <a:pt x="168" y="1313"/>
                    </a:lnTo>
                    <a:lnTo>
                      <a:pt x="168" y="1317"/>
                    </a:lnTo>
                    <a:lnTo>
                      <a:pt x="166" y="1317"/>
                    </a:lnTo>
                    <a:lnTo>
                      <a:pt x="166" y="1322"/>
                    </a:lnTo>
                    <a:lnTo>
                      <a:pt x="165" y="1322"/>
                    </a:lnTo>
                    <a:lnTo>
                      <a:pt x="165" y="1325"/>
                    </a:lnTo>
                    <a:lnTo>
                      <a:pt x="163" y="1325"/>
                    </a:lnTo>
                    <a:lnTo>
                      <a:pt x="163" y="1330"/>
                    </a:lnTo>
                    <a:lnTo>
                      <a:pt x="161" y="1330"/>
                    </a:lnTo>
                    <a:lnTo>
                      <a:pt x="161" y="1333"/>
                    </a:lnTo>
                    <a:lnTo>
                      <a:pt x="160" y="1333"/>
                    </a:lnTo>
                    <a:lnTo>
                      <a:pt x="160" y="1338"/>
                    </a:lnTo>
                    <a:lnTo>
                      <a:pt x="158" y="1338"/>
                    </a:lnTo>
                    <a:lnTo>
                      <a:pt x="158" y="1342"/>
                    </a:lnTo>
                    <a:lnTo>
                      <a:pt x="156" y="1342"/>
                    </a:lnTo>
                    <a:lnTo>
                      <a:pt x="156" y="1347"/>
                    </a:lnTo>
                    <a:lnTo>
                      <a:pt x="155" y="1347"/>
                    </a:lnTo>
                    <a:lnTo>
                      <a:pt x="155" y="1350"/>
                    </a:lnTo>
                    <a:lnTo>
                      <a:pt x="153" y="1350"/>
                    </a:lnTo>
                    <a:close/>
                    <a:moveTo>
                      <a:pt x="183" y="1278"/>
                    </a:moveTo>
                    <a:lnTo>
                      <a:pt x="183" y="1273"/>
                    </a:lnTo>
                    <a:lnTo>
                      <a:pt x="185" y="1273"/>
                    </a:lnTo>
                    <a:lnTo>
                      <a:pt x="185" y="1270"/>
                    </a:lnTo>
                    <a:lnTo>
                      <a:pt x="186" y="1270"/>
                    </a:lnTo>
                    <a:lnTo>
                      <a:pt x="186" y="1267"/>
                    </a:lnTo>
                    <a:lnTo>
                      <a:pt x="188" y="1267"/>
                    </a:lnTo>
                    <a:lnTo>
                      <a:pt x="188" y="1263"/>
                    </a:lnTo>
                    <a:lnTo>
                      <a:pt x="190" y="1263"/>
                    </a:lnTo>
                    <a:lnTo>
                      <a:pt x="190" y="1268"/>
                    </a:lnTo>
                    <a:lnTo>
                      <a:pt x="188" y="1268"/>
                    </a:lnTo>
                    <a:lnTo>
                      <a:pt x="188" y="1272"/>
                    </a:lnTo>
                    <a:lnTo>
                      <a:pt x="186" y="1272"/>
                    </a:lnTo>
                    <a:lnTo>
                      <a:pt x="186" y="1275"/>
                    </a:lnTo>
                    <a:lnTo>
                      <a:pt x="185" y="1275"/>
                    </a:lnTo>
                    <a:lnTo>
                      <a:pt x="185" y="1278"/>
                    </a:lnTo>
                    <a:lnTo>
                      <a:pt x="183" y="1278"/>
                    </a:lnTo>
                    <a:close/>
                    <a:moveTo>
                      <a:pt x="190" y="1263"/>
                    </a:moveTo>
                    <a:lnTo>
                      <a:pt x="190" y="1260"/>
                    </a:lnTo>
                    <a:lnTo>
                      <a:pt x="191" y="1260"/>
                    </a:lnTo>
                    <a:lnTo>
                      <a:pt x="191" y="1263"/>
                    </a:lnTo>
                    <a:lnTo>
                      <a:pt x="190" y="1263"/>
                    </a:lnTo>
                    <a:close/>
                    <a:moveTo>
                      <a:pt x="191" y="1260"/>
                    </a:moveTo>
                    <a:lnTo>
                      <a:pt x="191" y="1255"/>
                    </a:lnTo>
                    <a:lnTo>
                      <a:pt x="193" y="1255"/>
                    </a:lnTo>
                    <a:lnTo>
                      <a:pt x="193" y="1252"/>
                    </a:lnTo>
                    <a:lnTo>
                      <a:pt x="195" y="1252"/>
                    </a:lnTo>
                    <a:lnTo>
                      <a:pt x="195" y="1248"/>
                    </a:lnTo>
                    <a:lnTo>
                      <a:pt x="196" y="1248"/>
                    </a:lnTo>
                    <a:lnTo>
                      <a:pt x="196" y="1245"/>
                    </a:lnTo>
                    <a:lnTo>
                      <a:pt x="198" y="1245"/>
                    </a:lnTo>
                    <a:lnTo>
                      <a:pt x="198" y="1250"/>
                    </a:lnTo>
                    <a:lnTo>
                      <a:pt x="196" y="1250"/>
                    </a:lnTo>
                    <a:lnTo>
                      <a:pt x="196" y="1253"/>
                    </a:lnTo>
                    <a:lnTo>
                      <a:pt x="195" y="1253"/>
                    </a:lnTo>
                    <a:lnTo>
                      <a:pt x="195" y="1257"/>
                    </a:lnTo>
                    <a:lnTo>
                      <a:pt x="193" y="1257"/>
                    </a:lnTo>
                    <a:lnTo>
                      <a:pt x="193" y="1260"/>
                    </a:lnTo>
                    <a:lnTo>
                      <a:pt x="191" y="1260"/>
                    </a:lnTo>
                    <a:close/>
                    <a:moveTo>
                      <a:pt x="198" y="1245"/>
                    </a:moveTo>
                    <a:lnTo>
                      <a:pt x="198" y="1242"/>
                    </a:lnTo>
                    <a:lnTo>
                      <a:pt x="200" y="1242"/>
                    </a:lnTo>
                    <a:lnTo>
                      <a:pt x="200" y="1245"/>
                    </a:lnTo>
                    <a:lnTo>
                      <a:pt x="198" y="1245"/>
                    </a:lnTo>
                    <a:close/>
                    <a:moveTo>
                      <a:pt x="200" y="1242"/>
                    </a:moveTo>
                    <a:lnTo>
                      <a:pt x="200" y="1237"/>
                    </a:lnTo>
                    <a:lnTo>
                      <a:pt x="201" y="1237"/>
                    </a:lnTo>
                    <a:lnTo>
                      <a:pt x="201" y="1233"/>
                    </a:lnTo>
                    <a:lnTo>
                      <a:pt x="203" y="1233"/>
                    </a:lnTo>
                    <a:lnTo>
                      <a:pt x="203" y="1230"/>
                    </a:lnTo>
                    <a:lnTo>
                      <a:pt x="205" y="1230"/>
                    </a:lnTo>
                    <a:lnTo>
                      <a:pt x="205" y="1227"/>
                    </a:lnTo>
                    <a:lnTo>
                      <a:pt x="206" y="1227"/>
                    </a:lnTo>
                    <a:lnTo>
                      <a:pt x="206" y="1232"/>
                    </a:lnTo>
                    <a:lnTo>
                      <a:pt x="205" y="1232"/>
                    </a:lnTo>
                    <a:lnTo>
                      <a:pt x="205" y="1235"/>
                    </a:lnTo>
                    <a:lnTo>
                      <a:pt x="203" y="1235"/>
                    </a:lnTo>
                    <a:lnTo>
                      <a:pt x="203" y="1238"/>
                    </a:lnTo>
                    <a:lnTo>
                      <a:pt x="201" y="1238"/>
                    </a:lnTo>
                    <a:lnTo>
                      <a:pt x="201" y="1242"/>
                    </a:lnTo>
                    <a:lnTo>
                      <a:pt x="200" y="1242"/>
                    </a:lnTo>
                    <a:close/>
                    <a:moveTo>
                      <a:pt x="206" y="1227"/>
                    </a:moveTo>
                    <a:lnTo>
                      <a:pt x="206" y="1223"/>
                    </a:lnTo>
                    <a:lnTo>
                      <a:pt x="208" y="1223"/>
                    </a:lnTo>
                    <a:lnTo>
                      <a:pt x="208" y="1227"/>
                    </a:lnTo>
                    <a:lnTo>
                      <a:pt x="206" y="1227"/>
                    </a:lnTo>
                    <a:close/>
                    <a:moveTo>
                      <a:pt x="208" y="1223"/>
                    </a:moveTo>
                    <a:lnTo>
                      <a:pt x="208" y="1218"/>
                    </a:lnTo>
                    <a:lnTo>
                      <a:pt x="210" y="1218"/>
                    </a:lnTo>
                    <a:lnTo>
                      <a:pt x="210" y="1215"/>
                    </a:lnTo>
                    <a:lnTo>
                      <a:pt x="211" y="1215"/>
                    </a:lnTo>
                    <a:lnTo>
                      <a:pt x="211" y="1212"/>
                    </a:lnTo>
                    <a:lnTo>
                      <a:pt x="213" y="1212"/>
                    </a:lnTo>
                    <a:lnTo>
                      <a:pt x="213" y="1208"/>
                    </a:lnTo>
                    <a:lnTo>
                      <a:pt x="215" y="1208"/>
                    </a:lnTo>
                    <a:lnTo>
                      <a:pt x="215" y="1205"/>
                    </a:lnTo>
                    <a:lnTo>
                      <a:pt x="216" y="1205"/>
                    </a:lnTo>
                    <a:lnTo>
                      <a:pt x="216" y="1202"/>
                    </a:lnTo>
                    <a:lnTo>
                      <a:pt x="218" y="1202"/>
                    </a:lnTo>
                    <a:lnTo>
                      <a:pt x="218" y="1198"/>
                    </a:lnTo>
                    <a:lnTo>
                      <a:pt x="220" y="1198"/>
                    </a:lnTo>
                    <a:lnTo>
                      <a:pt x="220" y="1195"/>
                    </a:lnTo>
                    <a:lnTo>
                      <a:pt x="221" y="1195"/>
                    </a:lnTo>
                    <a:lnTo>
                      <a:pt x="221" y="1192"/>
                    </a:lnTo>
                    <a:lnTo>
                      <a:pt x="223" y="1192"/>
                    </a:lnTo>
                    <a:lnTo>
                      <a:pt x="223" y="1188"/>
                    </a:lnTo>
                    <a:lnTo>
                      <a:pt x="225" y="1188"/>
                    </a:lnTo>
                    <a:lnTo>
                      <a:pt x="225" y="1185"/>
                    </a:lnTo>
                    <a:lnTo>
                      <a:pt x="226" y="1185"/>
                    </a:lnTo>
                    <a:lnTo>
                      <a:pt x="226" y="1182"/>
                    </a:lnTo>
                    <a:lnTo>
                      <a:pt x="228" y="1182"/>
                    </a:lnTo>
                    <a:lnTo>
                      <a:pt x="228" y="1178"/>
                    </a:lnTo>
                    <a:lnTo>
                      <a:pt x="230" y="1178"/>
                    </a:lnTo>
                    <a:lnTo>
                      <a:pt x="230" y="1175"/>
                    </a:lnTo>
                    <a:lnTo>
                      <a:pt x="231" y="1175"/>
                    </a:lnTo>
                    <a:lnTo>
                      <a:pt x="231" y="1172"/>
                    </a:lnTo>
                    <a:lnTo>
                      <a:pt x="233" y="1172"/>
                    </a:lnTo>
                    <a:lnTo>
                      <a:pt x="233" y="1170"/>
                    </a:lnTo>
                    <a:lnTo>
                      <a:pt x="235" y="1170"/>
                    </a:lnTo>
                    <a:lnTo>
                      <a:pt x="235" y="1173"/>
                    </a:lnTo>
                    <a:lnTo>
                      <a:pt x="233" y="1173"/>
                    </a:lnTo>
                    <a:lnTo>
                      <a:pt x="233" y="1177"/>
                    </a:lnTo>
                    <a:lnTo>
                      <a:pt x="231" y="1177"/>
                    </a:lnTo>
                    <a:lnTo>
                      <a:pt x="231" y="1180"/>
                    </a:lnTo>
                    <a:lnTo>
                      <a:pt x="230" y="1180"/>
                    </a:lnTo>
                    <a:lnTo>
                      <a:pt x="230" y="1183"/>
                    </a:lnTo>
                    <a:lnTo>
                      <a:pt x="228" y="1183"/>
                    </a:lnTo>
                    <a:lnTo>
                      <a:pt x="228" y="1187"/>
                    </a:lnTo>
                    <a:lnTo>
                      <a:pt x="226" y="1187"/>
                    </a:lnTo>
                    <a:lnTo>
                      <a:pt x="226" y="1190"/>
                    </a:lnTo>
                    <a:lnTo>
                      <a:pt x="225" y="1190"/>
                    </a:lnTo>
                    <a:lnTo>
                      <a:pt x="225" y="1193"/>
                    </a:lnTo>
                    <a:lnTo>
                      <a:pt x="223" y="1193"/>
                    </a:lnTo>
                    <a:lnTo>
                      <a:pt x="223" y="1197"/>
                    </a:lnTo>
                    <a:lnTo>
                      <a:pt x="221" y="1197"/>
                    </a:lnTo>
                    <a:lnTo>
                      <a:pt x="221" y="1200"/>
                    </a:lnTo>
                    <a:lnTo>
                      <a:pt x="220" y="1200"/>
                    </a:lnTo>
                    <a:lnTo>
                      <a:pt x="220" y="1203"/>
                    </a:lnTo>
                    <a:lnTo>
                      <a:pt x="218" y="1203"/>
                    </a:lnTo>
                    <a:lnTo>
                      <a:pt x="218" y="1207"/>
                    </a:lnTo>
                    <a:lnTo>
                      <a:pt x="216" y="1207"/>
                    </a:lnTo>
                    <a:lnTo>
                      <a:pt x="216" y="1210"/>
                    </a:lnTo>
                    <a:lnTo>
                      <a:pt x="215" y="1210"/>
                    </a:lnTo>
                    <a:lnTo>
                      <a:pt x="215" y="1213"/>
                    </a:lnTo>
                    <a:lnTo>
                      <a:pt x="213" y="1213"/>
                    </a:lnTo>
                    <a:lnTo>
                      <a:pt x="213" y="1217"/>
                    </a:lnTo>
                    <a:lnTo>
                      <a:pt x="211" y="1217"/>
                    </a:lnTo>
                    <a:lnTo>
                      <a:pt x="211" y="1220"/>
                    </a:lnTo>
                    <a:lnTo>
                      <a:pt x="210" y="1220"/>
                    </a:lnTo>
                    <a:lnTo>
                      <a:pt x="210" y="1223"/>
                    </a:lnTo>
                    <a:lnTo>
                      <a:pt x="208" y="1223"/>
                    </a:lnTo>
                    <a:close/>
                    <a:moveTo>
                      <a:pt x="235" y="1170"/>
                    </a:moveTo>
                    <a:lnTo>
                      <a:pt x="235" y="1167"/>
                    </a:lnTo>
                    <a:lnTo>
                      <a:pt x="236" y="1167"/>
                    </a:lnTo>
                    <a:lnTo>
                      <a:pt x="236" y="1170"/>
                    </a:lnTo>
                    <a:lnTo>
                      <a:pt x="235" y="1170"/>
                    </a:lnTo>
                    <a:close/>
                    <a:moveTo>
                      <a:pt x="236" y="1167"/>
                    </a:moveTo>
                    <a:lnTo>
                      <a:pt x="236" y="1163"/>
                    </a:lnTo>
                    <a:lnTo>
                      <a:pt x="238" y="1163"/>
                    </a:lnTo>
                    <a:lnTo>
                      <a:pt x="238" y="1167"/>
                    </a:lnTo>
                    <a:lnTo>
                      <a:pt x="236" y="1167"/>
                    </a:lnTo>
                    <a:close/>
                    <a:moveTo>
                      <a:pt x="238" y="1163"/>
                    </a:moveTo>
                    <a:lnTo>
                      <a:pt x="238" y="1160"/>
                    </a:lnTo>
                    <a:lnTo>
                      <a:pt x="240" y="1160"/>
                    </a:lnTo>
                    <a:lnTo>
                      <a:pt x="240" y="1163"/>
                    </a:lnTo>
                    <a:lnTo>
                      <a:pt x="238" y="1163"/>
                    </a:lnTo>
                    <a:close/>
                    <a:moveTo>
                      <a:pt x="240" y="1160"/>
                    </a:moveTo>
                    <a:lnTo>
                      <a:pt x="240" y="1157"/>
                    </a:lnTo>
                    <a:lnTo>
                      <a:pt x="241" y="1157"/>
                    </a:lnTo>
                    <a:lnTo>
                      <a:pt x="241" y="1160"/>
                    </a:lnTo>
                    <a:lnTo>
                      <a:pt x="240" y="1160"/>
                    </a:lnTo>
                    <a:close/>
                    <a:moveTo>
                      <a:pt x="241" y="1157"/>
                    </a:moveTo>
                    <a:lnTo>
                      <a:pt x="241" y="1153"/>
                    </a:lnTo>
                    <a:lnTo>
                      <a:pt x="243" y="1153"/>
                    </a:lnTo>
                    <a:lnTo>
                      <a:pt x="243" y="1157"/>
                    </a:lnTo>
                    <a:lnTo>
                      <a:pt x="241" y="1157"/>
                    </a:lnTo>
                    <a:close/>
                    <a:moveTo>
                      <a:pt x="243" y="1153"/>
                    </a:moveTo>
                    <a:lnTo>
                      <a:pt x="243" y="1150"/>
                    </a:lnTo>
                    <a:lnTo>
                      <a:pt x="245" y="1150"/>
                    </a:lnTo>
                    <a:lnTo>
                      <a:pt x="245" y="1153"/>
                    </a:lnTo>
                    <a:lnTo>
                      <a:pt x="243" y="1153"/>
                    </a:lnTo>
                    <a:close/>
                    <a:moveTo>
                      <a:pt x="245" y="1150"/>
                    </a:moveTo>
                    <a:lnTo>
                      <a:pt x="245" y="1147"/>
                    </a:lnTo>
                    <a:lnTo>
                      <a:pt x="246" y="1147"/>
                    </a:lnTo>
                    <a:lnTo>
                      <a:pt x="246" y="1143"/>
                    </a:lnTo>
                    <a:lnTo>
                      <a:pt x="248" y="1143"/>
                    </a:lnTo>
                    <a:lnTo>
                      <a:pt x="248" y="1140"/>
                    </a:lnTo>
                    <a:lnTo>
                      <a:pt x="250" y="1140"/>
                    </a:lnTo>
                    <a:lnTo>
                      <a:pt x="250" y="1137"/>
                    </a:lnTo>
                    <a:lnTo>
                      <a:pt x="251" y="1137"/>
                    </a:lnTo>
                    <a:lnTo>
                      <a:pt x="251" y="1133"/>
                    </a:lnTo>
                    <a:lnTo>
                      <a:pt x="253" y="1133"/>
                    </a:lnTo>
                    <a:lnTo>
                      <a:pt x="253" y="1130"/>
                    </a:lnTo>
                    <a:lnTo>
                      <a:pt x="255" y="1130"/>
                    </a:lnTo>
                    <a:lnTo>
                      <a:pt x="255" y="1127"/>
                    </a:lnTo>
                    <a:lnTo>
                      <a:pt x="256" y="1127"/>
                    </a:lnTo>
                    <a:lnTo>
                      <a:pt x="256" y="1125"/>
                    </a:lnTo>
                    <a:lnTo>
                      <a:pt x="258" y="1125"/>
                    </a:lnTo>
                    <a:lnTo>
                      <a:pt x="258" y="1122"/>
                    </a:lnTo>
                    <a:lnTo>
                      <a:pt x="260" y="1122"/>
                    </a:lnTo>
                    <a:lnTo>
                      <a:pt x="260" y="1118"/>
                    </a:lnTo>
                    <a:lnTo>
                      <a:pt x="261" y="1118"/>
                    </a:lnTo>
                    <a:lnTo>
                      <a:pt x="261" y="1115"/>
                    </a:lnTo>
                    <a:lnTo>
                      <a:pt x="263" y="1115"/>
                    </a:lnTo>
                    <a:lnTo>
                      <a:pt x="263" y="1112"/>
                    </a:lnTo>
                    <a:lnTo>
                      <a:pt x="265" y="1112"/>
                    </a:lnTo>
                    <a:lnTo>
                      <a:pt x="265" y="1108"/>
                    </a:lnTo>
                    <a:lnTo>
                      <a:pt x="266" y="1108"/>
                    </a:lnTo>
                    <a:lnTo>
                      <a:pt x="266" y="1105"/>
                    </a:lnTo>
                    <a:lnTo>
                      <a:pt x="268" y="1105"/>
                    </a:lnTo>
                    <a:lnTo>
                      <a:pt x="268" y="1103"/>
                    </a:lnTo>
                    <a:lnTo>
                      <a:pt x="270" y="1103"/>
                    </a:lnTo>
                    <a:lnTo>
                      <a:pt x="270" y="1100"/>
                    </a:lnTo>
                    <a:lnTo>
                      <a:pt x="271" y="1100"/>
                    </a:lnTo>
                    <a:lnTo>
                      <a:pt x="271" y="1097"/>
                    </a:lnTo>
                    <a:lnTo>
                      <a:pt x="273" y="1097"/>
                    </a:lnTo>
                    <a:lnTo>
                      <a:pt x="273" y="1093"/>
                    </a:lnTo>
                    <a:lnTo>
                      <a:pt x="275" y="1093"/>
                    </a:lnTo>
                    <a:lnTo>
                      <a:pt x="275" y="1092"/>
                    </a:lnTo>
                    <a:lnTo>
                      <a:pt x="276" y="1092"/>
                    </a:lnTo>
                    <a:lnTo>
                      <a:pt x="276" y="1095"/>
                    </a:lnTo>
                    <a:lnTo>
                      <a:pt x="275" y="1095"/>
                    </a:lnTo>
                    <a:lnTo>
                      <a:pt x="275" y="1098"/>
                    </a:lnTo>
                    <a:lnTo>
                      <a:pt x="273" y="1098"/>
                    </a:lnTo>
                    <a:lnTo>
                      <a:pt x="273" y="1102"/>
                    </a:lnTo>
                    <a:lnTo>
                      <a:pt x="271" y="1102"/>
                    </a:lnTo>
                    <a:lnTo>
                      <a:pt x="271" y="1105"/>
                    </a:lnTo>
                    <a:lnTo>
                      <a:pt x="270" y="1105"/>
                    </a:lnTo>
                    <a:lnTo>
                      <a:pt x="270" y="1108"/>
                    </a:lnTo>
                    <a:lnTo>
                      <a:pt x="268" y="1108"/>
                    </a:lnTo>
                    <a:lnTo>
                      <a:pt x="268" y="1110"/>
                    </a:lnTo>
                    <a:lnTo>
                      <a:pt x="266" y="1110"/>
                    </a:lnTo>
                    <a:lnTo>
                      <a:pt x="266" y="1113"/>
                    </a:lnTo>
                    <a:lnTo>
                      <a:pt x="265" y="1113"/>
                    </a:lnTo>
                    <a:lnTo>
                      <a:pt x="265" y="1117"/>
                    </a:lnTo>
                    <a:lnTo>
                      <a:pt x="263" y="1117"/>
                    </a:lnTo>
                    <a:lnTo>
                      <a:pt x="263" y="1120"/>
                    </a:lnTo>
                    <a:lnTo>
                      <a:pt x="261" y="1120"/>
                    </a:lnTo>
                    <a:lnTo>
                      <a:pt x="261" y="1123"/>
                    </a:lnTo>
                    <a:lnTo>
                      <a:pt x="260" y="1123"/>
                    </a:lnTo>
                    <a:lnTo>
                      <a:pt x="260" y="1127"/>
                    </a:lnTo>
                    <a:lnTo>
                      <a:pt x="258" y="1127"/>
                    </a:lnTo>
                    <a:lnTo>
                      <a:pt x="258" y="1128"/>
                    </a:lnTo>
                    <a:lnTo>
                      <a:pt x="256" y="1128"/>
                    </a:lnTo>
                    <a:lnTo>
                      <a:pt x="256" y="1132"/>
                    </a:lnTo>
                    <a:lnTo>
                      <a:pt x="255" y="1132"/>
                    </a:lnTo>
                    <a:lnTo>
                      <a:pt x="255" y="1135"/>
                    </a:lnTo>
                    <a:lnTo>
                      <a:pt x="253" y="1135"/>
                    </a:lnTo>
                    <a:lnTo>
                      <a:pt x="253" y="1138"/>
                    </a:lnTo>
                    <a:lnTo>
                      <a:pt x="251" y="1138"/>
                    </a:lnTo>
                    <a:lnTo>
                      <a:pt x="251" y="1142"/>
                    </a:lnTo>
                    <a:lnTo>
                      <a:pt x="250" y="1142"/>
                    </a:lnTo>
                    <a:lnTo>
                      <a:pt x="250" y="1145"/>
                    </a:lnTo>
                    <a:lnTo>
                      <a:pt x="248" y="1145"/>
                    </a:lnTo>
                    <a:lnTo>
                      <a:pt x="248" y="1148"/>
                    </a:lnTo>
                    <a:lnTo>
                      <a:pt x="246" y="1148"/>
                    </a:lnTo>
                    <a:lnTo>
                      <a:pt x="246" y="1150"/>
                    </a:lnTo>
                    <a:lnTo>
                      <a:pt x="245" y="1150"/>
                    </a:lnTo>
                    <a:close/>
                    <a:moveTo>
                      <a:pt x="276" y="1092"/>
                    </a:moveTo>
                    <a:lnTo>
                      <a:pt x="276" y="1088"/>
                    </a:lnTo>
                    <a:lnTo>
                      <a:pt x="278" y="1088"/>
                    </a:lnTo>
                    <a:lnTo>
                      <a:pt x="278" y="1085"/>
                    </a:lnTo>
                    <a:lnTo>
                      <a:pt x="280" y="1085"/>
                    </a:lnTo>
                    <a:lnTo>
                      <a:pt x="280" y="1083"/>
                    </a:lnTo>
                    <a:lnTo>
                      <a:pt x="281" y="1083"/>
                    </a:lnTo>
                    <a:lnTo>
                      <a:pt x="281" y="1087"/>
                    </a:lnTo>
                    <a:lnTo>
                      <a:pt x="280" y="1087"/>
                    </a:lnTo>
                    <a:lnTo>
                      <a:pt x="280" y="1090"/>
                    </a:lnTo>
                    <a:lnTo>
                      <a:pt x="278" y="1090"/>
                    </a:lnTo>
                    <a:lnTo>
                      <a:pt x="278" y="1092"/>
                    </a:lnTo>
                    <a:lnTo>
                      <a:pt x="276" y="1092"/>
                    </a:lnTo>
                    <a:close/>
                    <a:moveTo>
                      <a:pt x="281" y="1083"/>
                    </a:moveTo>
                    <a:lnTo>
                      <a:pt x="281" y="1080"/>
                    </a:lnTo>
                    <a:lnTo>
                      <a:pt x="283" y="1080"/>
                    </a:lnTo>
                    <a:lnTo>
                      <a:pt x="283" y="1083"/>
                    </a:lnTo>
                    <a:lnTo>
                      <a:pt x="281" y="1083"/>
                    </a:lnTo>
                    <a:close/>
                    <a:moveTo>
                      <a:pt x="283" y="1080"/>
                    </a:moveTo>
                    <a:lnTo>
                      <a:pt x="283" y="1077"/>
                    </a:lnTo>
                    <a:lnTo>
                      <a:pt x="285" y="1077"/>
                    </a:lnTo>
                    <a:lnTo>
                      <a:pt x="285" y="1073"/>
                    </a:lnTo>
                    <a:lnTo>
                      <a:pt x="286" y="1073"/>
                    </a:lnTo>
                    <a:lnTo>
                      <a:pt x="286" y="1072"/>
                    </a:lnTo>
                    <a:lnTo>
                      <a:pt x="288" y="1072"/>
                    </a:lnTo>
                    <a:lnTo>
                      <a:pt x="288" y="1075"/>
                    </a:lnTo>
                    <a:lnTo>
                      <a:pt x="286" y="1075"/>
                    </a:lnTo>
                    <a:lnTo>
                      <a:pt x="286" y="1078"/>
                    </a:lnTo>
                    <a:lnTo>
                      <a:pt x="285" y="1078"/>
                    </a:lnTo>
                    <a:lnTo>
                      <a:pt x="285" y="1080"/>
                    </a:lnTo>
                    <a:lnTo>
                      <a:pt x="283" y="1080"/>
                    </a:lnTo>
                    <a:close/>
                    <a:moveTo>
                      <a:pt x="288" y="1072"/>
                    </a:moveTo>
                    <a:lnTo>
                      <a:pt x="288" y="1068"/>
                    </a:lnTo>
                    <a:lnTo>
                      <a:pt x="290" y="1068"/>
                    </a:lnTo>
                    <a:lnTo>
                      <a:pt x="290" y="1065"/>
                    </a:lnTo>
                    <a:lnTo>
                      <a:pt x="291" y="1065"/>
                    </a:lnTo>
                    <a:lnTo>
                      <a:pt x="291" y="1063"/>
                    </a:lnTo>
                    <a:lnTo>
                      <a:pt x="293" y="1063"/>
                    </a:lnTo>
                    <a:lnTo>
                      <a:pt x="293" y="1067"/>
                    </a:lnTo>
                    <a:lnTo>
                      <a:pt x="291" y="1067"/>
                    </a:lnTo>
                    <a:lnTo>
                      <a:pt x="291" y="1070"/>
                    </a:lnTo>
                    <a:lnTo>
                      <a:pt x="290" y="1070"/>
                    </a:lnTo>
                    <a:lnTo>
                      <a:pt x="290" y="1072"/>
                    </a:lnTo>
                    <a:lnTo>
                      <a:pt x="288" y="1072"/>
                    </a:lnTo>
                    <a:close/>
                    <a:moveTo>
                      <a:pt x="293" y="1063"/>
                    </a:moveTo>
                    <a:lnTo>
                      <a:pt x="293" y="1060"/>
                    </a:lnTo>
                    <a:lnTo>
                      <a:pt x="295" y="1060"/>
                    </a:lnTo>
                    <a:lnTo>
                      <a:pt x="295" y="1057"/>
                    </a:lnTo>
                    <a:lnTo>
                      <a:pt x="296" y="1057"/>
                    </a:lnTo>
                    <a:lnTo>
                      <a:pt x="296" y="1053"/>
                    </a:lnTo>
                    <a:lnTo>
                      <a:pt x="298" y="1053"/>
                    </a:lnTo>
                    <a:lnTo>
                      <a:pt x="298" y="1052"/>
                    </a:lnTo>
                    <a:lnTo>
                      <a:pt x="300" y="1052"/>
                    </a:lnTo>
                    <a:lnTo>
                      <a:pt x="300" y="1055"/>
                    </a:lnTo>
                    <a:lnTo>
                      <a:pt x="298" y="1055"/>
                    </a:lnTo>
                    <a:lnTo>
                      <a:pt x="298" y="1058"/>
                    </a:lnTo>
                    <a:lnTo>
                      <a:pt x="296" y="1058"/>
                    </a:lnTo>
                    <a:lnTo>
                      <a:pt x="296" y="1062"/>
                    </a:lnTo>
                    <a:lnTo>
                      <a:pt x="295" y="1062"/>
                    </a:lnTo>
                    <a:lnTo>
                      <a:pt x="295" y="1063"/>
                    </a:lnTo>
                    <a:lnTo>
                      <a:pt x="293" y="1063"/>
                    </a:lnTo>
                    <a:close/>
                    <a:moveTo>
                      <a:pt x="300" y="1052"/>
                    </a:moveTo>
                    <a:lnTo>
                      <a:pt x="300" y="1048"/>
                    </a:lnTo>
                    <a:lnTo>
                      <a:pt x="301" y="1048"/>
                    </a:lnTo>
                    <a:lnTo>
                      <a:pt x="301" y="1045"/>
                    </a:lnTo>
                    <a:lnTo>
                      <a:pt x="303" y="1045"/>
                    </a:lnTo>
                    <a:lnTo>
                      <a:pt x="303" y="1043"/>
                    </a:lnTo>
                    <a:lnTo>
                      <a:pt x="305" y="1043"/>
                    </a:lnTo>
                    <a:lnTo>
                      <a:pt x="305" y="1047"/>
                    </a:lnTo>
                    <a:lnTo>
                      <a:pt x="303" y="1047"/>
                    </a:lnTo>
                    <a:lnTo>
                      <a:pt x="303" y="1050"/>
                    </a:lnTo>
                    <a:lnTo>
                      <a:pt x="301" y="1050"/>
                    </a:lnTo>
                    <a:lnTo>
                      <a:pt x="301" y="1052"/>
                    </a:lnTo>
                    <a:lnTo>
                      <a:pt x="300" y="1052"/>
                    </a:lnTo>
                    <a:close/>
                    <a:moveTo>
                      <a:pt x="305" y="1043"/>
                    </a:moveTo>
                    <a:lnTo>
                      <a:pt x="305" y="1040"/>
                    </a:lnTo>
                    <a:lnTo>
                      <a:pt x="306" y="1040"/>
                    </a:lnTo>
                    <a:lnTo>
                      <a:pt x="306" y="1037"/>
                    </a:lnTo>
                    <a:lnTo>
                      <a:pt x="308" y="1037"/>
                    </a:lnTo>
                    <a:lnTo>
                      <a:pt x="308" y="1033"/>
                    </a:lnTo>
                    <a:lnTo>
                      <a:pt x="310" y="1033"/>
                    </a:lnTo>
                    <a:lnTo>
                      <a:pt x="310" y="1032"/>
                    </a:lnTo>
                    <a:lnTo>
                      <a:pt x="311" y="1032"/>
                    </a:lnTo>
                    <a:lnTo>
                      <a:pt x="311" y="1035"/>
                    </a:lnTo>
                    <a:lnTo>
                      <a:pt x="310" y="1035"/>
                    </a:lnTo>
                    <a:lnTo>
                      <a:pt x="310" y="1038"/>
                    </a:lnTo>
                    <a:lnTo>
                      <a:pt x="308" y="1038"/>
                    </a:lnTo>
                    <a:lnTo>
                      <a:pt x="308" y="1042"/>
                    </a:lnTo>
                    <a:lnTo>
                      <a:pt x="306" y="1042"/>
                    </a:lnTo>
                    <a:lnTo>
                      <a:pt x="306" y="1043"/>
                    </a:lnTo>
                    <a:lnTo>
                      <a:pt x="305" y="1043"/>
                    </a:lnTo>
                    <a:close/>
                    <a:moveTo>
                      <a:pt x="311" y="1032"/>
                    </a:moveTo>
                    <a:lnTo>
                      <a:pt x="311" y="1028"/>
                    </a:lnTo>
                    <a:lnTo>
                      <a:pt x="313" y="1028"/>
                    </a:lnTo>
                    <a:lnTo>
                      <a:pt x="313" y="1025"/>
                    </a:lnTo>
                    <a:lnTo>
                      <a:pt x="315" y="1025"/>
                    </a:lnTo>
                    <a:lnTo>
                      <a:pt x="315" y="1023"/>
                    </a:lnTo>
                    <a:lnTo>
                      <a:pt x="316" y="1023"/>
                    </a:lnTo>
                    <a:lnTo>
                      <a:pt x="316" y="1020"/>
                    </a:lnTo>
                    <a:lnTo>
                      <a:pt x="318" y="1020"/>
                    </a:lnTo>
                    <a:lnTo>
                      <a:pt x="318" y="1017"/>
                    </a:lnTo>
                    <a:lnTo>
                      <a:pt x="320" y="1017"/>
                    </a:lnTo>
                    <a:lnTo>
                      <a:pt x="320" y="1015"/>
                    </a:lnTo>
                    <a:lnTo>
                      <a:pt x="321" y="1015"/>
                    </a:lnTo>
                    <a:lnTo>
                      <a:pt x="321" y="1012"/>
                    </a:lnTo>
                    <a:lnTo>
                      <a:pt x="323" y="1012"/>
                    </a:lnTo>
                    <a:lnTo>
                      <a:pt x="323" y="1010"/>
                    </a:lnTo>
                    <a:lnTo>
                      <a:pt x="325" y="1010"/>
                    </a:lnTo>
                    <a:lnTo>
                      <a:pt x="325" y="1007"/>
                    </a:lnTo>
                    <a:lnTo>
                      <a:pt x="326" y="1007"/>
                    </a:lnTo>
                    <a:lnTo>
                      <a:pt x="326" y="1005"/>
                    </a:lnTo>
                    <a:lnTo>
                      <a:pt x="328" y="1005"/>
                    </a:lnTo>
                    <a:lnTo>
                      <a:pt x="328" y="1002"/>
                    </a:lnTo>
                    <a:lnTo>
                      <a:pt x="330" y="1002"/>
                    </a:lnTo>
                    <a:lnTo>
                      <a:pt x="330" y="1000"/>
                    </a:lnTo>
                    <a:lnTo>
                      <a:pt x="331" y="1000"/>
                    </a:lnTo>
                    <a:lnTo>
                      <a:pt x="331" y="1003"/>
                    </a:lnTo>
                    <a:lnTo>
                      <a:pt x="330" y="1003"/>
                    </a:lnTo>
                    <a:lnTo>
                      <a:pt x="330" y="1007"/>
                    </a:lnTo>
                    <a:lnTo>
                      <a:pt x="328" y="1007"/>
                    </a:lnTo>
                    <a:lnTo>
                      <a:pt x="328" y="1008"/>
                    </a:lnTo>
                    <a:lnTo>
                      <a:pt x="326" y="1008"/>
                    </a:lnTo>
                    <a:lnTo>
                      <a:pt x="326" y="1012"/>
                    </a:lnTo>
                    <a:lnTo>
                      <a:pt x="325" y="1012"/>
                    </a:lnTo>
                    <a:lnTo>
                      <a:pt x="325" y="1013"/>
                    </a:lnTo>
                    <a:lnTo>
                      <a:pt x="323" y="1013"/>
                    </a:lnTo>
                    <a:lnTo>
                      <a:pt x="323" y="1017"/>
                    </a:lnTo>
                    <a:lnTo>
                      <a:pt x="321" y="1017"/>
                    </a:lnTo>
                    <a:lnTo>
                      <a:pt x="321" y="1020"/>
                    </a:lnTo>
                    <a:lnTo>
                      <a:pt x="320" y="1020"/>
                    </a:lnTo>
                    <a:lnTo>
                      <a:pt x="320" y="1022"/>
                    </a:lnTo>
                    <a:lnTo>
                      <a:pt x="318" y="1022"/>
                    </a:lnTo>
                    <a:lnTo>
                      <a:pt x="318" y="1025"/>
                    </a:lnTo>
                    <a:lnTo>
                      <a:pt x="316" y="1025"/>
                    </a:lnTo>
                    <a:lnTo>
                      <a:pt x="316" y="1027"/>
                    </a:lnTo>
                    <a:lnTo>
                      <a:pt x="315" y="1027"/>
                    </a:lnTo>
                    <a:lnTo>
                      <a:pt x="315" y="1030"/>
                    </a:lnTo>
                    <a:lnTo>
                      <a:pt x="313" y="1030"/>
                    </a:lnTo>
                    <a:lnTo>
                      <a:pt x="313" y="1032"/>
                    </a:lnTo>
                    <a:lnTo>
                      <a:pt x="311" y="1032"/>
                    </a:lnTo>
                    <a:close/>
                    <a:moveTo>
                      <a:pt x="331" y="1000"/>
                    </a:moveTo>
                    <a:lnTo>
                      <a:pt x="331" y="997"/>
                    </a:lnTo>
                    <a:lnTo>
                      <a:pt x="333" y="997"/>
                    </a:lnTo>
                    <a:lnTo>
                      <a:pt x="333" y="993"/>
                    </a:lnTo>
                    <a:lnTo>
                      <a:pt x="335" y="993"/>
                    </a:lnTo>
                    <a:lnTo>
                      <a:pt x="335" y="992"/>
                    </a:lnTo>
                    <a:lnTo>
                      <a:pt x="336" y="992"/>
                    </a:lnTo>
                    <a:lnTo>
                      <a:pt x="336" y="988"/>
                    </a:lnTo>
                    <a:lnTo>
                      <a:pt x="338" y="988"/>
                    </a:lnTo>
                    <a:lnTo>
                      <a:pt x="338" y="987"/>
                    </a:lnTo>
                    <a:lnTo>
                      <a:pt x="340" y="987"/>
                    </a:lnTo>
                    <a:lnTo>
                      <a:pt x="340" y="990"/>
                    </a:lnTo>
                    <a:lnTo>
                      <a:pt x="338" y="990"/>
                    </a:lnTo>
                    <a:lnTo>
                      <a:pt x="338" y="993"/>
                    </a:lnTo>
                    <a:lnTo>
                      <a:pt x="336" y="993"/>
                    </a:lnTo>
                    <a:lnTo>
                      <a:pt x="336" y="995"/>
                    </a:lnTo>
                    <a:lnTo>
                      <a:pt x="335" y="995"/>
                    </a:lnTo>
                    <a:lnTo>
                      <a:pt x="335" y="998"/>
                    </a:lnTo>
                    <a:lnTo>
                      <a:pt x="333" y="998"/>
                    </a:lnTo>
                    <a:lnTo>
                      <a:pt x="333" y="1000"/>
                    </a:lnTo>
                    <a:lnTo>
                      <a:pt x="331" y="1000"/>
                    </a:lnTo>
                    <a:close/>
                    <a:moveTo>
                      <a:pt x="340" y="987"/>
                    </a:moveTo>
                    <a:lnTo>
                      <a:pt x="340" y="983"/>
                    </a:lnTo>
                    <a:lnTo>
                      <a:pt x="341" y="983"/>
                    </a:lnTo>
                    <a:lnTo>
                      <a:pt x="341" y="982"/>
                    </a:lnTo>
                    <a:lnTo>
                      <a:pt x="343" y="982"/>
                    </a:lnTo>
                    <a:lnTo>
                      <a:pt x="343" y="985"/>
                    </a:lnTo>
                    <a:lnTo>
                      <a:pt x="341" y="985"/>
                    </a:lnTo>
                    <a:lnTo>
                      <a:pt x="341" y="987"/>
                    </a:lnTo>
                    <a:lnTo>
                      <a:pt x="340" y="987"/>
                    </a:lnTo>
                    <a:close/>
                    <a:moveTo>
                      <a:pt x="343" y="982"/>
                    </a:moveTo>
                    <a:lnTo>
                      <a:pt x="343" y="978"/>
                    </a:lnTo>
                    <a:lnTo>
                      <a:pt x="345" y="978"/>
                    </a:lnTo>
                    <a:lnTo>
                      <a:pt x="345" y="977"/>
                    </a:lnTo>
                    <a:lnTo>
                      <a:pt x="346" y="977"/>
                    </a:lnTo>
                    <a:lnTo>
                      <a:pt x="346" y="980"/>
                    </a:lnTo>
                    <a:lnTo>
                      <a:pt x="345" y="980"/>
                    </a:lnTo>
                    <a:lnTo>
                      <a:pt x="345" y="982"/>
                    </a:lnTo>
                    <a:lnTo>
                      <a:pt x="343" y="982"/>
                    </a:lnTo>
                    <a:close/>
                    <a:moveTo>
                      <a:pt x="346" y="977"/>
                    </a:moveTo>
                    <a:lnTo>
                      <a:pt x="346" y="973"/>
                    </a:lnTo>
                    <a:lnTo>
                      <a:pt x="348" y="973"/>
                    </a:lnTo>
                    <a:lnTo>
                      <a:pt x="348" y="972"/>
                    </a:lnTo>
                    <a:lnTo>
                      <a:pt x="350" y="972"/>
                    </a:lnTo>
                    <a:lnTo>
                      <a:pt x="350" y="975"/>
                    </a:lnTo>
                    <a:lnTo>
                      <a:pt x="348" y="975"/>
                    </a:lnTo>
                    <a:lnTo>
                      <a:pt x="348" y="977"/>
                    </a:lnTo>
                    <a:lnTo>
                      <a:pt x="346" y="977"/>
                    </a:lnTo>
                    <a:close/>
                    <a:moveTo>
                      <a:pt x="350" y="972"/>
                    </a:moveTo>
                    <a:lnTo>
                      <a:pt x="350" y="968"/>
                    </a:lnTo>
                    <a:lnTo>
                      <a:pt x="351" y="968"/>
                    </a:lnTo>
                    <a:lnTo>
                      <a:pt x="351" y="967"/>
                    </a:lnTo>
                    <a:lnTo>
                      <a:pt x="353" y="967"/>
                    </a:lnTo>
                    <a:lnTo>
                      <a:pt x="353" y="970"/>
                    </a:lnTo>
                    <a:lnTo>
                      <a:pt x="351" y="970"/>
                    </a:lnTo>
                    <a:lnTo>
                      <a:pt x="351" y="972"/>
                    </a:lnTo>
                    <a:lnTo>
                      <a:pt x="350" y="972"/>
                    </a:lnTo>
                    <a:close/>
                    <a:moveTo>
                      <a:pt x="353" y="967"/>
                    </a:moveTo>
                    <a:lnTo>
                      <a:pt x="353" y="963"/>
                    </a:lnTo>
                    <a:lnTo>
                      <a:pt x="355" y="963"/>
                    </a:lnTo>
                    <a:lnTo>
                      <a:pt x="355" y="960"/>
                    </a:lnTo>
                    <a:lnTo>
                      <a:pt x="356" y="960"/>
                    </a:lnTo>
                    <a:lnTo>
                      <a:pt x="356" y="958"/>
                    </a:lnTo>
                    <a:lnTo>
                      <a:pt x="358" y="958"/>
                    </a:lnTo>
                    <a:lnTo>
                      <a:pt x="358" y="955"/>
                    </a:lnTo>
                    <a:lnTo>
                      <a:pt x="360" y="955"/>
                    </a:lnTo>
                    <a:lnTo>
                      <a:pt x="360" y="953"/>
                    </a:lnTo>
                    <a:lnTo>
                      <a:pt x="361" y="953"/>
                    </a:lnTo>
                    <a:lnTo>
                      <a:pt x="361" y="950"/>
                    </a:lnTo>
                    <a:lnTo>
                      <a:pt x="363" y="950"/>
                    </a:lnTo>
                    <a:lnTo>
                      <a:pt x="363" y="948"/>
                    </a:lnTo>
                    <a:lnTo>
                      <a:pt x="365" y="948"/>
                    </a:lnTo>
                    <a:lnTo>
                      <a:pt x="365" y="945"/>
                    </a:lnTo>
                    <a:lnTo>
                      <a:pt x="366" y="945"/>
                    </a:lnTo>
                    <a:lnTo>
                      <a:pt x="366" y="943"/>
                    </a:lnTo>
                    <a:lnTo>
                      <a:pt x="368" y="943"/>
                    </a:lnTo>
                    <a:lnTo>
                      <a:pt x="368" y="940"/>
                    </a:lnTo>
                    <a:lnTo>
                      <a:pt x="370" y="940"/>
                    </a:lnTo>
                    <a:lnTo>
                      <a:pt x="370" y="938"/>
                    </a:lnTo>
                    <a:lnTo>
                      <a:pt x="371" y="938"/>
                    </a:lnTo>
                    <a:lnTo>
                      <a:pt x="371" y="935"/>
                    </a:lnTo>
                    <a:lnTo>
                      <a:pt x="373" y="935"/>
                    </a:lnTo>
                    <a:lnTo>
                      <a:pt x="373" y="933"/>
                    </a:lnTo>
                    <a:lnTo>
                      <a:pt x="375" y="933"/>
                    </a:lnTo>
                    <a:lnTo>
                      <a:pt x="375" y="930"/>
                    </a:lnTo>
                    <a:lnTo>
                      <a:pt x="376" y="930"/>
                    </a:lnTo>
                    <a:lnTo>
                      <a:pt x="376" y="928"/>
                    </a:lnTo>
                    <a:lnTo>
                      <a:pt x="378" y="928"/>
                    </a:lnTo>
                    <a:lnTo>
                      <a:pt x="378" y="925"/>
                    </a:lnTo>
                    <a:lnTo>
                      <a:pt x="380" y="925"/>
                    </a:lnTo>
                    <a:lnTo>
                      <a:pt x="380" y="923"/>
                    </a:lnTo>
                    <a:lnTo>
                      <a:pt x="381" y="923"/>
                    </a:lnTo>
                    <a:lnTo>
                      <a:pt x="381" y="920"/>
                    </a:lnTo>
                    <a:lnTo>
                      <a:pt x="383" y="920"/>
                    </a:lnTo>
                    <a:lnTo>
                      <a:pt x="383" y="918"/>
                    </a:lnTo>
                    <a:lnTo>
                      <a:pt x="385" y="918"/>
                    </a:lnTo>
                    <a:lnTo>
                      <a:pt x="385" y="917"/>
                    </a:lnTo>
                    <a:lnTo>
                      <a:pt x="386" y="917"/>
                    </a:lnTo>
                    <a:lnTo>
                      <a:pt x="386" y="913"/>
                    </a:lnTo>
                    <a:lnTo>
                      <a:pt x="388" y="913"/>
                    </a:lnTo>
                    <a:lnTo>
                      <a:pt x="388" y="912"/>
                    </a:lnTo>
                    <a:lnTo>
                      <a:pt x="390" y="912"/>
                    </a:lnTo>
                    <a:lnTo>
                      <a:pt x="390" y="910"/>
                    </a:lnTo>
                    <a:lnTo>
                      <a:pt x="391" y="910"/>
                    </a:lnTo>
                    <a:lnTo>
                      <a:pt x="391" y="913"/>
                    </a:lnTo>
                    <a:lnTo>
                      <a:pt x="390" y="913"/>
                    </a:lnTo>
                    <a:lnTo>
                      <a:pt x="390" y="915"/>
                    </a:lnTo>
                    <a:lnTo>
                      <a:pt x="388" y="915"/>
                    </a:lnTo>
                    <a:lnTo>
                      <a:pt x="388" y="918"/>
                    </a:lnTo>
                    <a:lnTo>
                      <a:pt x="386" y="918"/>
                    </a:lnTo>
                    <a:lnTo>
                      <a:pt x="386" y="920"/>
                    </a:lnTo>
                    <a:lnTo>
                      <a:pt x="385" y="920"/>
                    </a:lnTo>
                    <a:lnTo>
                      <a:pt x="385" y="923"/>
                    </a:lnTo>
                    <a:lnTo>
                      <a:pt x="383" y="923"/>
                    </a:lnTo>
                    <a:lnTo>
                      <a:pt x="383" y="925"/>
                    </a:lnTo>
                    <a:lnTo>
                      <a:pt x="381" y="925"/>
                    </a:lnTo>
                    <a:lnTo>
                      <a:pt x="381" y="928"/>
                    </a:lnTo>
                    <a:lnTo>
                      <a:pt x="380" y="928"/>
                    </a:lnTo>
                    <a:lnTo>
                      <a:pt x="380" y="930"/>
                    </a:lnTo>
                    <a:lnTo>
                      <a:pt x="378" y="930"/>
                    </a:lnTo>
                    <a:lnTo>
                      <a:pt x="378" y="932"/>
                    </a:lnTo>
                    <a:lnTo>
                      <a:pt x="376" y="932"/>
                    </a:lnTo>
                    <a:lnTo>
                      <a:pt x="376" y="935"/>
                    </a:lnTo>
                    <a:lnTo>
                      <a:pt x="375" y="935"/>
                    </a:lnTo>
                    <a:lnTo>
                      <a:pt x="375" y="937"/>
                    </a:lnTo>
                    <a:lnTo>
                      <a:pt x="373" y="937"/>
                    </a:lnTo>
                    <a:lnTo>
                      <a:pt x="373" y="940"/>
                    </a:lnTo>
                    <a:lnTo>
                      <a:pt x="371" y="940"/>
                    </a:lnTo>
                    <a:lnTo>
                      <a:pt x="371" y="942"/>
                    </a:lnTo>
                    <a:lnTo>
                      <a:pt x="370" y="942"/>
                    </a:lnTo>
                    <a:lnTo>
                      <a:pt x="370" y="945"/>
                    </a:lnTo>
                    <a:lnTo>
                      <a:pt x="368" y="945"/>
                    </a:lnTo>
                    <a:lnTo>
                      <a:pt x="368" y="947"/>
                    </a:lnTo>
                    <a:lnTo>
                      <a:pt x="366" y="947"/>
                    </a:lnTo>
                    <a:lnTo>
                      <a:pt x="366" y="950"/>
                    </a:lnTo>
                    <a:lnTo>
                      <a:pt x="365" y="950"/>
                    </a:lnTo>
                    <a:lnTo>
                      <a:pt x="365" y="952"/>
                    </a:lnTo>
                    <a:lnTo>
                      <a:pt x="363" y="952"/>
                    </a:lnTo>
                    <a:lnTo>
                      <a:pt x="363" y="955"/>
                    </a:lnTo>
                    <a:lnTo>
                      <a:pt x="361" y="955"/>
                    </a:lnTo>
                    <a:lnTo>
                      <a:pt x="361" y="957"/>
                    </a:lnTo>
                    <a:lnTo>
                      <a:pt x="360" y="957"/>
                    </a:lnTo>
                    <a:lnTo>
                      <a:pt x="360" y="960"/>
                    </a:lnTo>
                    <a:lnTo>
                      <a:pt x="358" y="960"/>
                    </a:lnTo>
                    <a:lnTo>
                      <a:pt x="358" y="962"/>
                    </a:lnTo>
                    <a:lnTo>
                      <a:pt x="356" y="962"/>
                    </a:lnTo>
                    <a:lnTo>
                      <a:pt x="356" y="965"/>
                    </a:lnTo>
                    <a:lnTo>
                      <a:pt x="355" y="965"/>
                    </a:lnTo>
                    <a:lnTo>
                      <a:pt x="355" y="967"/>
                    </a:lnTo>
                    <a:lnTo>
                      <a:pt x="353" y="967"/>
                    </a:lnTo>
                    <a:close/>
                    <a:moveTo>
                      <a:pt x="391" y="910"/>
                    </a:moveTo>
                    <a:lnTo>
                      <a:pt x="391" y="907"/>
                    </a:lnTo>
                    <a:lnTo>
                      <a:pt x="393" y="907"/>
                    </a:lnTo>
                    <a:lnTo>
                      <a:pt x="393" y="905"/>
                    </a:lnTo>
                    <a:lnTo>
                      <a:pt x="395" y="905"/>
                    </a:lnTo>
                    <a:lnTo>
                      <a:pt x="395" y="902"/>
                    </a:lnTo>
                    <a:lnTo>
                      <a:pt x="396" y="902"/>
                    </a:lnTo>
                    <a:lnTo>
                      <a:pt x="396" y="900"/>
                    </a:lnTo>
                    <a:lnTo>
                      <a:pt x="398" y="900"/>
                    </a:lnTo>
                    <a:lnTo>
                      <a:pt x="398" y="898"/>
                    </a:lnTo>
                    <a:lnTo>
                      <a:pt x="400" y="898"/>
                    </a:lnTo>
                    <a:lnTo>
                      <a:pt x="400" y="902"/>
                    </a:lnTo>
                    <a:lnTo>
                      <a:pt x="398" y="902"/>
                    </a:lnTo>
                    <a:lnTo>
                      <a:pt x="398" y="903"/>
                    </a:lnTo>
                    <a:lnTo>
                      <a:pt x="396" y="903"/>
                    </a:lnTo>
                    <a:lnTo>
                      <a:pt x="396" y="907"/>
                    </a:lnTo>
                    <a:lnTo>
                      <a:pt x="395" y="907"/>
                    </a:lnTo>
                    <a:lnTo>
                      <a:pt x="395" y="908"/>
                    </a:lnTo>
                    <a:lnTo>
                      <a:pt x="393" y="908"/>
                    </a:lnTo>
                    <a:lnTo>
                      <a:pt x="393" y="910"/>
                    </a:lnTo>
                    <a:lnTo>
                      <a:pt x="391" y="910"/>
                    </a:lnTo>
                    <a:close/>
                    <a:moveTo>
                      <a:pt x="400" y="898"/>
                    </a:moveTo>
                    <a:lnTo>
                      <a:pt x="400" y="895"/>
                    </a:lnTo>
                    <a:lnTo>
                      <a:pt x="401" y="895"/>
                    </a:lnTo>
                    <a:lnTo>
                      <a:pt x="401" y="893"/>
                    </a:lnTo>
                    <a:lnTo>
                      <a:pt x="403" y="893"/>
                    </a:lnTo>
                    <a:lnTo>
                      <a:pt x="403" y="892"/>
                    </a:lnTo>
                    <a:lnTo>
                      <a:pt x="405" y="892"/>
                    </a:lnTo>
                    <a:lnTo>
                      <a:pt x="405" y="895"/>
                    </a:lnTo>
                    <a:lnTo>
                      <a:pt x="403" y="895"/>
                    </a:lnTo>
                    <a:lnTo>
                      <a:pt x="403" y="897"/>
                    </a:lnTo>
                    <a:lnTo>
                      <a:pt x="401" y="897"/>
                    </a:lnTo>
                    <a:lnTo>
                      <a:pt x="401" y="898"/>
                    </a:lnTo>
                    <a:lnTo>
                      <a:pt x="400" y="898"/>
                    </a:lnTo>
                    <a:close/>
                    <a:moveTo>
                      <a:pt x="405" y="892"/>
                    </a:moveTo>
                    <a:lnTo>
                      <a:pt x="405" y="888"/>
                    </a:lnTo>
                    <a:lnTo>
                      <a:pt x="406" y="888"/>
                    </a:lnTo>
                    <a:lnTo>
                      <a:pt x="406" y="887"/>
                    </a:lnTo>
                    <a:lnTo>
                      <a:pt x="408" y="887"/>
                    </a:lnTo>
                    <a:lnTo>
                      <a:pt x="408" y="883"/>
                    </a:lnTo>
                    <a:lnTo>
                      <a:pt x="410" y="883"/>
                    </a:lnTo>
                    <a:lnTo>
                      <a:pt x="410" y="882"/>
                    </a:lnTo>
                    <a:lnTo>
                      <a:pt x="411" y="882"/>
                    </a:lnTo>
                    <a:lnTo>
                      <a:pt x="411" y="880"/>
                    </a:lnTo>
                    <a:lnTo>
                      <a:pt x="413" y="880"/>
                    </a:lnTo>
                    <a:lnTo>
                      <a:pt x="413" y="877"/>
                    </a:lnTo>
                    <a:lnTo>
                      <a:pt x="415" y="877"/>
                    </a:lnTo>
                    <a:lnTo>
                      <a:pt x="415" y="875"/>
                    </a:lnTo>
                    <a:lnTo>
                      <a:pt x="416" y="875"/>
                    </a:lnTo>
                    <a:lnTo>
                      <a:pt x="416" y="873"/>
                    </a:lnTo>
                    <a:lnTo>
                      <a:pt x="418" y="873"/>
                    </a:lnTo>
                    <a:lnTo>
                      <a:pt x="418" y="870"/>
                    </a:lnTo>
                    <a:lnTo>
                      <a:pt x="420" y="870"/>
                    </a:lnTo>
                    <a:lnTo>
                      <a:pt x="420" y="868"/>
                    </a:lnTo>
                    <a:lnTo>
                      <a:pt x="421" y="868"/>
                    </a:lnTo>
                    <a:lnTo>
                      <a:pt x="421" y="865"/>
                    </a:lnTo>
                    <a:lnTo>
                      <a:pt x="423" y="865"/>
                    </a:lnTo>
                    <a:lnTo>
                      <a:pt x="423" y="863"/>
                    </a:lnTo>
                    <a:lnTo>
                      <a:pt x="425" y="863"/>
                    </a:lnTo>
                    <a:lnTo>
                      <a:pt x="425" y="862"/>
                    </a:lnTo>
                    <a:lnTo>
                      <a:pt x="426" y="862"/>
                    </a:lnTo>
                    <a:lnTo>
                      <a:pt x="426" y="858"/>
                    </a:lnTo>
                    <a:lnTo>
                      <a:pt x="428" y="858"/>
                    </a:lnTo>
                    <a:lnTo>
                      <a:pt x="428" y="857"/>
                    </a:lnTo>
                    <a:lnTo>
                      <a:pt x="430" y="857"/>
                    </a:lnTo>
                    <a:lnTo>
                      <a:pt x="430" y="855"/>
                    </a:lnTo>
                    <a:lnTo>
                      <a:pt x="431" y="855"/>
                    </a:lnTo>
                    <a:lnTo>
                      <a:pt x="431" y="852"/>
                    </a:lnTo>
                    <a:lnTo>
                      <a:pt x="433" y="852"/>
                    </a:lnTo>
                    <a:lnTo>
                      <a:pt x="433" y="850"/>
                    </a:lnTo>
                    <a:lnTo>
                      <a:pt x="435" y="850"/>
                    </a:lnTo>
                    <a:lnTo>
                      <a:pt x="435" y="847"/>
                    </a:lnTo>
                    <a:lnTo>
                      <a:pt x="436" y="847"/>
                    </a:lnTo>
                    <a:lnTo>
                      <a:pt x="436" y="845"/>
                    </a:lnTo>
                    <a:lnTo>
                      <a:pt x="438" y="845"/>
                    </a:lnTo>
                    <a:lnTo>
                      <a:pt x="438" y="843"/>
                    </a:lnTo>
                    <a:lnTo>
                      <a:pt x="440" y="843"/>
                    </a:lnTo>
                    <a:lnTo>
                      <a:pt x="440" y="842"/>
                    </a:lnTo>
                    <a:lnTo>
                      <a:pt x="441" y="842"/>
                    </a:lnTo>
                    <a:lnTo>
                      <a:pt x="441" y="838"/>
                    </a:lnTo>
                    <a:lnTo>
                      <a:pt x="443" y="838"/>
                    </a:lnTo>
                    <a:lnTo>
                      <a:pt x="443" y="837"/>
                    </a:lnTo>
                    <a:lnTo>
                      <a:pt x="445" y="837"/>
                    </a:lnTo>
                    <a:lnTo>
                      <a:pt x="445" y="835"/>
                    </a:lnTo>
                    <a:lnTo>
                      <a:pt x="446" y="835"/>
                    </a:lnTo>
                    <a:lnTo>
                      <a:pt x="446" y="832"/>
                    </a:lnTo>
                    <a:lnTo>
                      <a:pt x="448" y="832"/>
                    </a:lnTo>
                    <a:lnTo>
                      <a:pt x="448" y="830"/>
                    </a:lnTo>
                    <a:lnTo>
                      <a:pt x="450" y="830"/>
                    </a:lnTo>
                    <a:lnTo>
                      <a:pt x="450" y="828"/>
                    </a:lnTo>
                    <a:lnTo>
                      <a:pt x="451" y="828"/>
                    </a:lnTo>
                    <a:lnTo>
                      <a:pt x="451" y="827"/>
                    </a:lnTo>
                    <a:lnTo>
                      <a:pt x="453" y="827"/>
                    </a:lnTo>
                    <a:lnTo>
                      <a:pt x="453" y="823"/>
                    </a:lnTo>
                    <a:lnTo>
                      <a:pt x="455" y="823"/>
                    </a:lnTo>
                    <a:lnTo>
                      <a:pt x="455" y="822"/>
                    </a:lnTo>
                    <a:lnTo>
                      <a:pt x="456" y="822"/>
                    </a:lnTo>
                    <a:lnTo>
                      <a:pt x="456" y="820"/>
                    </a:lnTo>
                    <a:lnTo>
                      <a:pt x="458" y="820"/>
                    </a:lnTo>
                    <a:lnTo>
                      <a:pt x="458" y="818"/>
                    </a:lnTo>
                    <a:lnTo>
                      <a:pt x="460" y="818"/>
                    </a:lnTo>
                    <a:lnTo>
                      <a:pt x="460" y="815"/>
                    </a:lnTo>
                    <a:lnTo>
                      <a:pt x="461" y="815"/>
                    </a:lnTo>
                    <a:lnTo>
                      <a:pt x="461" y="813"/>
                    </a:lnTo>
                    <a:lnTo>
                      <a:pt x="463" y="813"/>
                    </a:lnTo>
                    <a:lnTo>
                      <a:pt x="463" y="812"/>
                    </a:lnTo>
                    <a:lnTo>
                      <a:pt x="465" y="812"/>
                    </a:lnTo>
                    <a:lnTo>
                      <a:pt x="465" y="810"/>
                    </a:lnTo>
                    <a:lnTo>
                      <a:pt x="466" y="810"/>
                    </a:lnTo>
                    <a:lnTo>
                      <a:pt x="466" y="813"/>
                    </a:lnTo>
                    <a:lnTo>
                      <a:pt x="465" y="813"/>
                    </a:lnTo>
                    <a:lnTo>
                      <a:pt x="465" y="815"/>
                    </a:lnTo>
                    <a:lnTo>
                      <a:pt x="463" y="815"/>
                    </a:lnTo>
                    <a:lnTo>
                      <a:pt x="463" y="817"/>
                    </a:lnTo>
                    <a:lnTo>
                      <a:pt x="461" y="817"/>
                    </a:lnTo>
                    <a:lnTo>
                      <a:pt x="461" y="820"/>
                    </a:lnTo>
                    <a:lnTo>
                      <a:pt x="460" y="820"/>
                    </a:lnTo>
                    <a:lnTo>
                      <a:pt x="460" y="822"/>
                    </a:lnTo>
                    <a:lnTo>
                      <a:pt x="458" y="822"/>
                    </a:lnTo>
                    <a:lnTo>
                      <a:pt x="458" y="823"/>
                    </a:lnTo>
                    <a:lnTo>
                      <a:pt x="456" y="823"/>
                    </a:lnTo>
                    <a:lnTo>
                      <a:pt x="456" y="827"/>
                    </a:lnTo>
                    <a:lnTo>
                      <a:pt x="455" y="827"/>
                    </a:lnTo>
                    <a:lnTo>
                      <a:pt x="455" y="828"/>
                    </a:lnTo>
                    <a:lnTo>
                      <a:pt x="453" y="828"/>
                    </a:lnTo>
                    <a:lnTo>
                      <a:pt x="453" y="830"/>
                    </a:lnTo>
                    <a:lnTo>
                      <a:pt x="451" y="830"/>
                    </a:lnTo>
                    <a:lnTo>
                      <a:pt x="451" y="833"/>
                    </a:lnTo>
                    <a:lnTo>
                      <a:pt x="450" y="833"/>
                    </a:lnTo>
                    <a:lnTo>
                      <a:pt x="450" y="835"/>
                    </a:lnTo>
                    <a:lnTo>
                      <a:pt x="448" y="835"/>
                    </a:lnTo>
                    <a:lnTo>
                      <a:pt x="448" y="837"/>
                    </a:lnTo>
                    <a:lnTo>
                      <a:pt x="446" y="837"/>
                    </a:lnTo>
                    <a:lnTo>
                      <a:pt x="446" y="840"/>
                    </a:lnTo>
                    <a:lnTo>
                      <a:pt x="445" y="840"/>
                    </a:lnTo>
                    <a:lnTo>
                      <a:pt x="445" y="842"/>
                    </a:lnTo>
                    <a:lnTo>
                      <a:pt x="443" y="842"/>
                    </a:lnTo>
                    <a:lnTo>
                      <a:pt x="443" y="843"/>
                    </a:lnTo>
                    <a:lnTo>
                      <a:pt x="441" y="843"/>
                    </a:lnTo>
                    <a:lnTo>
                      <a:pt x="441" y="847"/>
                    </a:lnTo>
                    <a:lnTo>
                      <a:pt x="440" y="847"/>
                    </a:lnTo>
                    <a:lnTo>
                      <a:pt x="440" y="848"/>
                    </a:lnTo>
                    <a:lnTo>
                      <a:pt x="438" y="848"/>
                    </a:lnTo>
                    <a:lnTo>
                      <a:pt x="438" y="850"/>
                    </a:lnTo>
                    <a:lnTo>
                      <a:pt x="436" y="850"/>
                    </a:lnTo>
                    <a:lnTo>
                      <a:pt x="436" y="853"/>
                    </a:lnTo>
                    <a:lnTo>
                      <a:pt x="435" y="853"/>
                    </a:lnTo>
                    <a:lnTo>
                      <a:pt x="435" y="855"/>
                    </a:lnTo>
                    <a:lnTo>
                      <a:pt x="433" y="855"/>
                    </a:lnTo>
                    <a:lnTo>
                      <a:pt x="433" y="857"/>
                    </a:lnTo>
                    <a:lnTo>
                      <a:pt x="431" y="857"/>
                    </a:lnTo>
                    <a:lnTo>
                      <a:pt x="431" y="860"/>
                    </a:lnTo>
                    <a:lnTo>
                      <a:pt x="430" y="860"/>
                    </a:lnTo>
                    <a:lnTo>
                      <a:pt x="430" y="862"/>
                    </a:lnTo>
                    <a:lnTo>
                      <a:pt x="428" y="862"/>
                    </a:lnTo>
                    <a:lnTo>
                      <a:pt x="428" y="863"/>
                    </a:lnTo>
                    <a:lnTo>
                      <a:pt x="426" y="863"/>
                    </a:lnTo>
                    <a:lnTo>
                      <a:pt x="426" y="867"/>
                    </a:lnTo>
                    <a:lnTo>
                      <a:pt x="425" y="867"/>
                    </a:lnTo>
                    <a:lnTo>
                      <a:pt x="425" y="868"/>
                    </a:lnTo>
                    <a:lnTo>
                      <a:pt x="423" y="868"/>
                    </a:lnTo>
                    <a:lnTo>
                      <a:pt x="423" y="870"/>
                    </a:lnTo>
                    <a:lnTo>
                      <a:pt x="421" y="870"/>
                    </a:lnTo>
                    <a:lnTo>
                      <a:pt x="421" y="873"/>
                    </a:lnTo>
                    <a:lnTo>
                      <a:pt x="420" y="873"/>
                    </a:lnTo>
                    <a:lnTo>
                      <a:pt x="420" y="875"/>
                    </a:lnTo>
                    <a:lnTo>
                      <a:pt x="418" y="875"/>
                    </a:lnTo>
                    <a:lnTo>
                      <a:pt x="418" y="877"/>
                    </a:lnTo>
                    <a:lnTo>
                      <a:pt x="416" y="877"/>
                    </a:lnTo>
                    <a:lnTo>
                      <a:pt x="416" y="880"/>
                    </a:lnTo>
                    <a:lnTo>
                      <a:pt x="415" y="880"/>
                    </a:lnTo>
                    <a:lnTo>
                      <a:pt x="415" y="882"/>
                    </a:lnTo>
                    <a:lnTo>
                      <a:pt x="413" y="882"/>
                    </a:lnTo>
                    <a:lnTo>
                      <a:pt x="413" y="883"/>
                    </a:lnTo>
                    <a:lnTo>
                      <a:pt x="411" y="883"/>
                    </a:lnTo>
                    <a:lnTo>
                      <a:pt x="411" y="887"/>
                    </a:lnTo>
                    <a:lnTo>
                      <a:pt x="410" y="887"/>
                    </a:lnTo>
                    <a:lnTo>
                      <a:pt x="410" y="888"/>
                    </a:lnTo>
                    <a:lnTo>
                      <a:pt x="408" y="888"/>
                    </a:lnTo>
                    <a:lnTo>
                      <a:pt x="408" y="890"/>
                    </a:lnTo>
                    <a:lnTo>
                      <a:pt x="406" y="890"/>
                    </a:lnTo>
                    <a:lnTo>
                      <a:pt x="406" y="892"/>
                    </a:lnTo>
                    <a:lnTo>
                      <a:pt x="405" y="892"/>
                    </a:lnTo>
                    <a:close/>
                    <a:moveTo>
                      <a:pt x="466" y="810"/>
                    </a:moveTo>
                    <a:lnTo>
                      <a:pt x="466" y="807"/>
                    </a:lnTo>
                    <a:lnTo>
                      <a:pt x="468" y="807"/>
                    </a:lnTo>
                    <a:lnTo>
                      <a:pt x="468" y="805"/>
                    </a:lnTo>
                    <a:lnTo>
                      <a:pt x="470" y="805"/>
                    </a:lnTo>
                    <a:lnTo>
                      <a:pt x="470" y="803"/>
                    </a:lnTo>
                    <a:lnTo>
                      <a:pt x="471" y="803"/>
                    </a:lnTo>
                    <a:lnTo>
                      <a:pt x="471" y="807"/>
                    </a:lnTo>
                    <a:lnTo>
                      <a:pt x="470" y="807"/>
                    </a:lnTo>
                    <a:lnTo>
                      <a:pt x="470" y="808"/>
                    </a:lnTo>
                    <a:lnTo>
                      <a:pt x="468" y="808"/>
                    </a:lnTo>
                    <a:lnTo>
                      <a:pt x="468" y="810"/>
                    </a:lnTo>
                    <a:lnTo>
                      <a:pt x="466" y="810"/>
                    </a:lnTo>
                    <a:close/>
                    <a:moveTo>
                      <a:pt x="471" y="803"/>
                    </a:moveTo>
                    <a:lnTo>
                      <a:pt x="471" y="802"/>
                    </a:lnTo>
                    <a:lnTo>
                      <a:pt x="473" y="802"/>
                    </a:lnTo>
                    <a:lnTo>
                      <a:pt x="473" y="803"/>
                    </a:lnTo>
                    <a:lnTo>
                      <a:pt x="471" y="803"/>
                    </a:lnTo>
                    <a:close/>
                    <a:moveTo>
                      <a:pt x="473" y="802"/>
                    </a:moveTo>
                    <a:lnTo>
                      <a:pt x="473" y="798"/>
                    </a:lnTo>
                    <a:lnTo>
                      <a:pt x="475" y="798"/>
                    </a:lnTo>
                    <a:lnTo>
                      <a:pt x="475" y="797"/>
                    </a:lnTo>
                    <a:lnTo>
                      <a:pt x="476" y="797"/>
                    </a:lnTo>
                    <a:lnTo>
                      <a:pt x="476" y="795"/>
                    </a:lnTo>
                    <a:lnTo>
                      <a:pt x="478" y="795"/>
                    </a:lnTo>
                    <a:lnTo>
                      <a:pt x="478" y="793"/>
                    </a:lnTo>
                    <a:lnTo>
                      <a:pt x="480" y="793"/>
                    </a:lnTo>
                    <a:lnTo>
                      <a:pt x="480" y="792"/>
                    </a:lnTo>
                    <a:lnTo>
                      <a:pt x="481" y="792"/>
                    </a:lnTo>
                    <a:lnTo>
                      <a:pt x="481" y="795"/>
                    </a:lnTo>
                    <a:lnTo>
                      <a:pt x="480" y="795"/>
                    </a:lnTo>
                    <a:lnTo>
                      <a:pt x="480" y="797"/>
                    </a:lnTo>
                    <a:lnTo>
                      <a:pt x="478" y="797"/>
                    </a:lnTo>
                    <a:lnTo>
                      <a:pt x="478" y="798"/>
                    </a:lnTo>
                    <a:lnTo>
                      <a:pt x="476" y="798"/>
                    </a:lnTo>
                    <a:lnTo>
                      <a:pt x="476" y="800"/>
                    </a:lnTo>
                    <a:lnTo>
                      <a:pt x="475" y="800"/>
                    </a:lnTo>
                    <a:lnTo>
                      <a:pt x="475" y="802"/>
                    </a:lnTo>
                    <a:lnTo>
                      <a:pt x="473" y="802"/>
                    </a:lnTo>
                    <a:close/>
                    <a:moveTo>
                      <a:pt x="481" y="792"/>
                    </a:moveTo>
                    <a:lnTo>
                      <a:pt x="481" y="788"/>
                    </a:lnTo>
                    <a:lnTo>
                      <a:pt x="483" y="788"/>
                    </a:lnTo>
                    <a:lnTo>
                      <a:pt x="483" y="787"/>
                    </a:lnTo>
                    <a:lnTo>
                      <a:pt x="485" y="787"/>
                    </a:lnTo>
                    <a:lnTo>
                      <a:pt x="485" y="785"/>
                    </a:lnTo>
                    <a:lnTo>
                      <a:pt x="486" y="785"/>
                    </a:lnTo>
                    <a:lnTo>
                      <a:pt x="486" y="783"/>
                    </a:lnTo>
                    <a:lnTo>
                      <a:pt x="488" y="783"/>
                    </a:lnTo>
                    <a:lnTo>
                      <a:pt x="488" y="780"/>
                    </a:lnTo>
                    <a:lnTo>
                      <a:pt x="490" y="780"/>
                    </a:lnTo>
                    <a:lnTo>
                      <a:pt x="490" y="778"/>
                    </a:lnTo>
                    <a:lnTo>
                      <a:pt x="491" y="778"/>
                    </a:lnTo>
                    <a:lnTo>
                      <a:pt x="491" y="777"/>
                    </a:lnTo>
                    <a:lnTo>
                      <a:pt x="493" y="777"/>
                    </a:lnTo>
                    <a:lnTo>
                      <a:pt x="493" y="775"/>
                    </a:lnTo>
                    <a:lnTo>
                      <a:pt x="495" y="775"/>
                    </a:lnTo>
                    <a:lnTo>
                      <a:pt x="495" y="772"/>
                    </a:lnTo>
                    <a:lnTo>
                      <a:pt x="496" y="772"/>
                    </a:lnTo>
                    <a:lnTo>
                      <a:pt x="496" y="770"/>
                    </a:lnTo>
                    <a:lnTo>
                      <a:pt x="498" y="770"/>
                    </a:lnTo>
                    <a:lnTo>
                      <a:pt x="498" y="768"/>
                    </a:lnTo>
                    <a:lnTo>
                      <a:pt x="500" y="768"/>
                    </a:lnTo>
                    <a:lnTo>
                      <a:pt x="500" y="767"/>
                    </a:lnTo>
                    <a:lnTo>
                      <a:pt x="501" y="767"/>
                    </a:lnTo>
                    <a:lnTo>
                      <a:pt x="501" y="763"/>
                    </a:lnTo>
                    <a:lnTo>
                      <a:pt x="503" y="763"/>
                    </a:lnTo>
                    <a:lnTo>
                      <a:pt x="503" y="762"/>
                    </a:lnTo>
                    <a:lnTo>
                      <a:pt x="505" y="762"/>
                    </a:lnTo>
                    <a:lnTo>
                      <a:pt x="505" y="760"/>
                    </a:lnTo>
                    <a:lnTo>
                      <a:pt x="506" y="760"/>
                    </a:lnTo>
                    <a:lnTo>
                      <a:pt x="506" y="758"/>
                    </a:lnTo>
                    <a:lnTo>
                      <a:pt x="508" y="758"/>
                    </a:lnTo>
                    <a:lnTo>
                      <a:pt x="508" y="757"/>
                    </a:lnTo>
                    <a:lnTo>
                      <a:pt x="510" y="757"/>
                    </a:lnTo>
                    <a:lnTo>
                      <a:pt x="510" y="753"/>
                    </a:lnTo>
                    <a:lnTo>
                      <a:pt x="511" y="753"/>
                    </a:lnTo>
                    <a:lnTo>
                      <a:pt x="511" y="752"/>
                    </a:lnTo>
                    <a:lnTo>
                      <a:pt x="513" y="752"/>
                    </a:lnTo>
                    <a:lnTo>
                      <a:pt x="513" y="750"/>
                    </a:lnTo>
                    <a:lnTo>
                      <a:pt x="515" y="750"/>
                    </a:lnTo>
                    <a:lnTo>
                      <a:pt x="515" y="748"/>
                    </a:lnTo>
                    <a:lnTo>
                      <a:pt x="516" y="748"/>
                    </a:lnTo>
                    <a:lnTo>
                      <a:pt x="516" y="747"/>
                    </a:lnTo>
                    <a:lnTo>
                      <a:pt x="518" y="747"/>
                    </a:lnTo>
                    <a:lnTo>
                      <a:pt x="518" y="745"/>
                    </a:lnTo>
                    <a:lnTo>
                      <a:pt x="520" y="745"/>
                    </a:lnTo>
                    <a:lnTo>
                      <a:pt x="520" y="743"/>
                    </a:lnTo>
                    <a:lnTo>
                      <a:pt x="521" y="743"/>
                    </a:lnTo>
                    <a:lnTo>
                      <a:pt x="521" y="742"/>
                    </a:lnTo>
                    <a:lnTo>
                      <a:pt x="523" y="742"/>
                    </a:lnTo>
                    <a:lnTo>
                      <a:pt x="523" y="738"/>
                    </a:lnTo>
                    <a:lnTo>
                      <a:pt x="525" y="738"/>
                    </a:lnTo>
                    <a:lnTo>
                      <a:pt x="525" y="737"/>
                    </a:lnTo>
                    <a:lnTo>
                      <a:pt x="526" y="737"/>
                    </a:lnTo>
                    <a:lnTo>
                      <a:pt x="526" y="735"/>
                    </a:lnTo>
                    <a:lnTo>
                      <a:pt x="528" y="735"/>
                    </a:lnTo>
                    <a:lnTo>
                      <a:pt x="528" y="733"/>
                    </a:lnTo>
                    <a:lnTo>
                      <a:pt x="530" y="733"/>
                    </a:lnTo>
                    <a:lnTo>
                      <a:pt x="530" y="732"/>
                    </a:lnTo>
                    <a:lnTo>
                      <a:pt x="531" y="732"/>
                    </a:lnTo>
                    <a:lnTo>
                      <a:pt x="531" y="730"/>
                    </a:lnTo>
                    <a:lnTo>
                      <a:pt x="533" y="730"/>
                    </a:lnTo>
                    <a:lnTo>
                      <a:pt x="533" y="728"/>
                    </a:lnTo>
                    <a:lnTo>
                      <a:pt x="535" y="728"/>
                    </a:lnTo>
                    <a:lnTo>
                      <a:pt x="535" y="727"/>
                    </a:lnTo>
                    <a:lnTo>
                      <a:pt x="536" y="727"/>
                    </a:lnTo>
                    <a:lnTo>
                      <a:pt x="536" y="723"/>
                    </a:lnTo>
                    <a:lnTo>
                      <a:pt x="538" y="723"/>
                    </a:lnTo>
                    <a:lnTo>
                      <a:pt x="538" y="722"/>
                    </a:lnTo>
                    <a:lnTo>
                      <a:pt x="540" y="722"/>
                    </a:lnTo>
                    <a:lnTo>
                      <a:pt x="540" y="720"/>
                    </a:lnTo>
                    <a:lnTo>
                      <a:pt x="541" y="720"/>
                    </a:lnTo>
                    <a:lnTo>
                      <a:pt x="541" y="718"/>
                    </a:lnTo>
                    <a:lnTo>
                      <a:pt x="543" y="718"/>
                    </a:lnTo>
                    <a:lnTo>
                      <a:pt x="543" y="717"/>
                    </a:lnTo>
                    <a:lnTo>
                      <a:pt x="545" y="717"/>
                    </a:lnTo>
                    <a:lnTo>
                      <a:pt x="545" y="715"/>
                    </a:lnTo>
                    <a:lnTo>
                      <a:pt x="546" y="715"/>
                    </a:lnTo>
                    <a:lnTo>
                      <a:pt x="546" y="713"/>
                    </a:lnTo>
                    <a:lnTo>
                      <a:pt x="548" y="713"/>
                    </a:lnTo>
                    <a:lnTo>
                      <a:pt x="548" y="717"/>
                    </a:lnTo>
                    <a:lnTo>
                      <a:pt x="546" y="717"/>
                    </a:lnTo>
                    <a:lnTo>
                      <a:pt x="546" y="718"/>
                    </a:lnTo>
                    <a:lnTo>
                      <a:pt x="545" y="718"/>
                    </a:lnTo>
                    <a:lnTo>
                      <a:pt x="545" y="720"/>
                    </a:lnTo>
                    <a:lnTo>
                      <a:pt x="543" y="720"/>
                    </a:lnTo>
                    <a:lnTo>
                      <a:pt x="543" y="722"/>
                    </a:lnTo>
                    <a:lnTo>
                      <a:pt x="541" y="722"/>
                    </a:lnTo>
                    <a:lnTo>
                      <a:pt x="541" y="723"/>
                    </a:lnTo>
                    <a:lnTo>
                      <a:pt x="540" y="723"/>
                    </a:lnTo>
                    <a:lnTo>
                      <a:pt x="540" y="725"/>
                    </a:lnTo>
                    <a:lnTo>
                      <a:pt x="538" y="725"/>
                    </a:lnTo>
                    <a:lnTo>
                      <a:pt x="538" y="728"/>
                    </a:lnTo>
                    <a:lnTo>
                      <a:pt x="536" y="728"/>
                    </a:lnTo>
                    <a:lnTo>
                      <a:pt x="536" y="730"/>
                    </a:lnTo>
                    <a:lnTo>
                      <a:pt x="535" y="730"/>
                    </a:lnTo>
                    <a:lnTo>
                      <a:pt x="535" y="732"/>
                    </a:lnTo>
                    <a:lnTo>
                      <a:pt x="533" y="732"/>
                    </a:lnTo>
                    <a:lnTo>
                      <a:pt x="533" y="733"/>
                    </a:lnTo>
                    <a:lnTo>
                      <a:pt x="531" y="733"/>
                    </a:lnTo>
                    <a:lnTo>
                      <a:pt x="531" y="735"/>
                    </a:lnTo>
                    <a:lnTo>
                      <a:pt x="530" y="735"/>
                    </a:lnTo>
                    <a:lnTo>
                      <a:pt x="530" y="737"/>
                    </a:lnTo>
                    <a:lnTo>
                      <a:pt x="528" y="737"/>
                    </a:lnTo>
                    <a:lnTo>
                      <a:pt x="528" y="740"/>
                    </a:lnTo>
                    <a:lnTo>
                      <a:pt x="526" y="740"/>
                    </a:lnTo>
                    <a:lnTo>
                      <a:pt x="526" y="742"/>
                    </a:lnTo>
                    <a:lnTo>
                      <a:pt x="525" y="742"/>
                    </a:lnTo>
                    <a:lnTo>
                      <a:pt x="525" y="743"/>
                    </a:lnTo>
                    <a:lnTo>
                      <a:pt x="523" y="743"/>
                    </a:lnTo>
                    <a:lnTo>
                      <a:pt x="523" y="745"/>
                    </a:lnTo>
                    <a:lnTo>
                      <a:pt x="521" y="745"/>
                    </a:lnTo>
                    <a:lnTo>
                      <a:pt x="521" y="747"/>
                    </a:lnTo>
                    <a:lnTo>
                      <a:pt x="520" y="747"/>
                    </a:lnTo>
                    <a:lnTo>
                      <a:pt x="520" y="750"/>
                    </a:lnTo>
                    <a:lnTo>
                      <a:pt x="518" y="750"/>
                    </a:lnTo>
                    <a:lnTo>
                      <a:pt x="518" y="752"/>
                    </a:lnTo>
                    <a:lnTo>
                      <a:pt x="516" y="752"/>
                    </a:lnTo>
                    <a:lnTo>
                      <a:pt x="516" y="753"/>
                    </a:lnTo>
                    <a:lnTo>
                      <a:pt x="515" y="753"/>
                    </a:lnTo>
                    <a:lnTo>
                      <a:pt x="515" y="755"/>
                    </a:lnTo>
                    <a:lnTo>
                      <a:pt x="513" y="755"/>
                    </a:lnTo>
                    <a:lnTo>
                      <a:pt x="513" y="757"/>
                    </a:lnTo>
                    <a:lnTo>
                      <a:pt x="511" y="757"/>
                    </a:lnTo>
                    <a:lnTo>
                      <a:pt x="511" y="758"/>
                    </a:lnTo>
                    <a:lnTo>
                      <a:pt x="510" y="758"/>
                    </a:lnTo>
                    <a:lnTo>
                      <a:pt x="510" y="762"/>
                    </a:lnTo>
                    <a:lnTo>
                      <a:pt x="508" y="762"/>
                    </a:lnTo>
                    <a:lnTo>
                      <a:pt x="508" y="763"/>
                    </a:lnTo>
                    <a:lnTo>
                      <a:pt x="506" y="763"/>
                    </a:lnTo>
                    <a:lnTo>
                      <a:pt x="506" y="765"/>
                    </a:lnTo>
                    <a:lnTo>
                      <a:pt x="505" y="765"/>
                    </a:lnTo>
                    <a:lnTo>
                      <a:pt x="505" y="767"/>
                    </a:lnTo>
                    <a:lnTo>
                      <a:pt x="503" y="767"/>
                    </a:lnTo>
                    <a:lnTo>
                      <a:pt x="503" y="768"/>
                    </a:lnTo>
                    <a:lnTo>
                      <a:pt x="501" y="768"/>
                    </a:lnTo>
                    <a:lnTo>
                      <a:pt x="501" y="770"/>
                    </a:lnTo>
                    <a:lnTo>
                      <a:pt x="500" y="770"/>
                    </a:lnTo>
                    <a:lnTo>
                      <a:pt x="500" y="773"/>
                    </a:lnTo>
                    <a:lnTo>
                      <a:pt x="498" y="773"/>
                    </a:lnTo>
                    <a:lnTo>
                      <a:pt x="498" y="775"/>
                    </a:lnTo>
                    <a:lnTo>
                      <a:pt x="496" y="775"/>
                    </a:lnTo>
                    <a:lnTo>
                      <a:pt x="496" y="777"/>
                    </a:lnTo>
                    <a:lnTo>
                      <a:pt x="495" y="777"/>
                    </a:lnTo>
                    <a:lnTo>
                      <a:pt x="495" y="778"/>
                    </a:lnTo>
                    <a:lnTo>
                      <a:pt x="493" y="778"/>
                    </a:lnTo>
                    <a:lnTo>
                      <a:pt x="493" y="780"/>
                    </a:lnTo>
                    <a:lnTo>
                      <a:pt x="491" y="780"/>
                    </a:lnTo>
                    <a:lnTo>
                      <a:pt x="491" y="782"/>
                    </a:lnTo>
                    <a:lnTo>
                      <a:pt x="490" y="782"/>
                    </a:lnTo>
                    <a:lnTo>
                      <a:pt x="490" y="785"/>
                    </a:lnTo>
                    <a:lnTo>
                      <a:pt x="488" y="785"/>
                    </a:lnTo>
                    <a:lnTo>
                      <a:pt x="488" y="787"/>
                    </a:lnTo>
                    <a:lnTo>
                      <a:pt x="486" y="787"/>
                    </a:lnTo>
                    <a:lnTo>
                      <a:pt x="486" y="788"/>
                    </a:lnTo>
                    <a:lnTo>
                      <a:pt x="485" y="788"/>
                    </a:lnTo>
                    <a:lnTo>
                      <a:pt x="485" y="790"/>
                    </a:lnTo>
                    <a:lnTo>
                      <a:pt x="483" y="790"/>
                    </a:lnTo>
                    <a:lnTo>
                      <a:pt x="483" y="792"/>
                    </a:lnTo>
                    <a:lnTo>
                      <a:pt x="481" y="792"/>
                    </a:lnTo>
                    <a:close/>
                    <a:moveTo>
                      <a:pt x="548" y="713"/>
                    </a:moveTo>
                    <a:lnTo>
                      <a:pt x="548" y="712"/>
                    </a:lnTo>
                    <a:lnTo>
                      <a:pt x="550" y="712"/>
                    </a:lnTo>
                    <a:lnTo>
                      <a:pt x="550" y="713"/>
                    </a:lnTo>
                    <a:lnTo>
                      <a:pt x="548" y="713"/>
                    </a:lnTo>
                    <a:close/>
                    <a:moveTo>
                      <a:pt x="550" y="712"/>
                    </a:moveTo>
                    <a:lnTo>
                      <a:pt x="550" y="708"/>
                    </a:lnTo>
                    <a:lnTo>
                      <a:pt x="551" y="708"/>
                    </a:lnTo>
                    <a:lnTo>
                      <a:pt x="551" y="707"/>
                    </a:lnTo>
                    <a:lnTo>
                      <a:pt x="553" y="707"/>
                    </a:lnTo>
                    <a:lnTo>
                      <a:pt x="553" y="705"/>
                    </a:lnTo>
                    <a:lnTo>
                      <a:pt x="555" y="705"/>
                    </a:lnTo>
                    <a:lnTo>
                      <a:pt x="555" y="703"/>
                    </a:lnTo>
                    <a:lnTo>
                      <a:pt x="556" y="703"/>
                    </a:lnTo>
                    <a:lnTo>
                      <a:pt x="556" y="702"/>
                    </a:lnTo>
                    <a:lnTo>
                      <a:pt x="558" y="702"/>
                    </a:lnTo>
                    <a:lnTo>
                      <a:pt x="558" y="700"/>
                    </a:lnTo>
                    <a:lnTo>
                      <a:pt x="560" y="700"/>
                    </a:lnTo>
                    <a:lnTo>
                      <a:pt x="560" y="703"/>
                    </a:lnTo>
                    <a:lnTo>
                      <a:pt x="558" y="703"/>
                    </a:lnTo>
                    <a:lnTo>
                      <a:pt x="558" y="705"/>
                    </a:lnTo>
                    <a:lnTo>
                      <a:pt x="556" y="705"/>
                    </a:lnTo>
                    <a:lnTo>
                      <a:pt x="556" y="707"/>
                    </a:lnTo>
                    <a:lnTo>
                      <a:pt x="555" y="707"/>
                    </a:lnTo>
                    <a:lnTo>
                      <a:pt x="555" y="708"/>
                    </a:lnTo>
                    <a:lnTo>
                      <a:pt x="553" y="708"/>
                    </a:lnTo>
                    <a:lnTo>
                      <a:pt x="553" y="710"/>
                    </a:lnTo>
                    <a:lnTo>
                      <a:pt x="551" y="710"/>
                    </a:lnTo>
                    <a:lnTo>
                      <a:pt x="551" y="712"/>
                    </a:lnTo>
                    <a:lnTo>
                      <a:pt x="550" y="712"/>
                    </a:lnTo>
                    <a:close/>
                    <a:moveTo>
                      <a:pt x="560" y="700"/>
                    </a:moveTo>
                    <a:lnTo>
                      <a:pt x="560" y="698"/>
                    </a:lnTo>
                    <a:lnTo>
                      <a:pt x="561" y="698"/>
                    </a:lnTo>
                    <a:lnTo>
                      <a:pt x="561" y="700"/>
                    </a:lnTo>
                    <a:lnTo>
                      <a:pt x="560" y="700"/>
                    </a:lnTo>
                    <a:close/>
                    <a:moveTo>
                      <a:pt x="561" y="698"/>
                    </a:moveTo>
                    <a:lnTo>
                      <a:pt x="561" y="697"/>
                    </a:lnTo>
                    <a:lnTo>
                      <a:pt x="563" y="697"/>
                    </a:lnTo>
                    <a:lnTo>
                      <a:pt x="563" y="698"/>
                    </a:lnTo>
                    <a:lnTo>
                      <a:pt x="561" y="698"/>
                    </a:lnTo>
                    <a:close/>
                    <a:moveTo>
                      <a:pt x="563" y="697"/>
                    </a:moveTo>
                    <a:lnTo>
                      <a:pt x="563" y="693"/>
                    </a:lnTo>
                    <a:lnTo>
                      <a:pt x="565" y="693"/>
                    </a:lnTo>
                    <a:lnTo>
                      <a:pt x="565" y="692"/>
                    </a:lnTo>
                    <a:lnTo>
                      <a:pt x="566" y="692"/>
                    </a:lnTo>
                    <a:lnTo>
                      <a:pt x="566" y="690"/>
                    </a:lnTo>
                    <a:lnTo>
                      <a:pt x="568" y="690"/>
                    </a:lnTo>
                    <a:lnTo>
                      <a:pt x="568" y="688"/>
                    </a:lnTo>
                    <a:lnTo>
                      <a:pt x="570" y="688"/>
                    </a:lnTo>
                    <a:lnTo>
                      <a:pt x="570" y="687"/>
                    </a:lnTo>
                    <a:lnTo>
                      <a:pt x="571" y="687"/>
                    </a:lnTo>
                    <a:lnTo>
                      <a:pt x="571" y="685"/>
                    </a:lnTo>
                    <a:lnTo>
                      <a:pt x="573" y="685"/>
                    </a:lnTo>
                    <a:lnTo>
                      <a:pt x="573" y="683"/>
                    </a:lnTo>
                    <a:lnTo>
                      <a:pt x="575" y="683"/>
                    </a:lnTo>
                    <a:lnTo>
                      <a:pt x="575" y="682"/>
                    </a:lnTo>
                    <a:lnTo>
                      <a:pt x="576" y="682"/>
                    </a:lnTo>
                    <a:lnTo>
                      <a:pt x="576" y="680"/>
                    </a:lnTo>
                    <a:lnTo>
                      <a:pt x="578" y="680"/>
                    </a:lnTo>
                    <a:lnTo>
                      <a:pt x="578" y="678"/>
                    </a:lnTo>
                    <a:lnTo>
                      <a:pt x="580" y="678"/>
                    </a:lnTo>
                    <a:lnTo>
                      <a:pt x="580" y="677"/>
                    </a:lnTo>
                    <a:lnTo>
                      <a:pt x="581" y="677"/>
                    </a:lnTo>
                    <a:lnTo>
                      <a:pt x="581" y="675"/>
                    </a:lnTo>
                    <a:lnTo>
                      <a:pt x="583" y="675"/>
                    </a:lnTo>
                    <a:lnTo>
                      <a:pt x="583" y="672"/>
                    </a:lnTo>
                    <a:lnTo>
                      <a:pt x="585" y="672"/>
                    </a:lnTo>
                    <a:lnTo>
                      <a:pt x="585" y="670"/>
                    </a:lnTo>
                    <a:lnTo>
                      <a:pt x="586" y="670"/>
                    </a:lnTo>
                    <a:lnTo>
                      <a:pt x="586" y="668"/>
                    </a:lnTo>
                    <a:lnTo>
                      <a:pt x="588" y="668"/>
                    </a:lnTo>
                    <a:lnTo>
                      <a:pt x="588" y="667"/>
                    </a:lnTo>
                    <a:lnTo>
                      <a:pt x="590" y="667"/>
                    </a:lnTo>
                    <a:lnTo>
                      <a:pt x="590" y="665"/>
                    </a:lnTo>
                    <a:lnTo>
                      <a:pt x="591" y="665"/>
                    </a:lnTo>
                    <a:lnTo>
                      <a:pt x="591" y="663"/>
                    </a:lnTo>
                    <a:lnTo>
                      <a:pt x="593" y="663"/>
                    </a:lnTo>
                    <a:lnTo>
                      <a:pt x="593" y="662"/>
                    </a:lnTo>
                    <a:lnTo>
                      <a:pt x="595" y="662"/>
                    </a:lnTo>
                    <a:lnTo>
                      <a:pt x="595" y="660"/>
                    </a:lnTo>
                    <a:lnTo>
                      <a:pt x="596" y="660"/>
                    </a:lnTo>
                    <a:lnTo>
                      <a:pt x="596" y="658"/>
                    </a:lnTo>
                    <a:lnTo>
                      <a:pt x="598" y="658"/>
                    </a:lnTo>
                    <a:lnTo>
                      <a:pt x="598" y="657"/>
                    </a:lnTo>
                    <a:lnTo>
                      <a:pt x="600" y="657"/>
                    </a:lnTo>
                    <a:lnTo>
                      <a:pt x="600" y="655"/>
                    </a:lnTo>
                    <a:lnTo>
                      <a:pt x="601" y="655"/>
                    </a:lnTo>
                    <a:lnTo>
                      <a:pt x="601" y="653"/>
                    </a:lnTo>
                    <a:lnTo>
                      <a:pt x="603" y="653"/>
                    </a:lnTo>
                    <a:lnTo>
                      <a:pt x="603" y="652"/>
                    </a:lnTo>
                    <a:lnTo>
                      <a:pt x="605" y="652"/>
                    </a:lnTo>
                    <a:lnTo>
                      <a:pt x="605" y="650"/>
                    </a:lnTo>
                    <a:lnTo>
                      <a:pt x="606" y="650"/>
                    </a:lnTo>
                    <a:lnTo>
                      <a:pt x="606" y="648"/>
                    </a:lnTo>
                    <a:lnTo>
                      <a:pt x="608" y="648"/>
                    </a:lnTo>
                    <a:lnTo>
                      <a:pt x="608" y="647"/>
                    </a:lnTo>
                    <a:lnTo>
                      <a:pt x="610" y="647"/>
                    </a:lnTo>
                    <a:lnTo>
                      <a:pt x="610" y="645"/>
                    </a:lnTo>
                    <a:lnTo>
                      <a:pt x="611" y="645"/>
                    </a:lnTo>
                    <a:lnTo>
                      <a:pt x="611" y="643"/>
                    </a:lnTo>
                    <a:lnTo>
                      <a:pt x="613" y="643"/>
                    </a:lnTo>
                    <a:lnTo>
                      <a:pt x="613" y="642"/>
                    </a:lnTo>
                    <a:lnTo>
                      <a:pt x="615" y="642"/>
                    </a:lnTo>
                    <a:lnTo>
                      <a:pt x="615" y="640"/>
                    </a:lnTo>
                    <a:lnTo>
                      <a:pt x="616" y="640"/>
                    </a:lnTo>
                    <a:lnTo>
                      <a:pt x="616" y="638"/>
                    </a:lnTo>
                    <a:lnTo>
                      <a:pt x="618" y="638"/>
                    </a:lnTo>
                    <a:lnTo>
                      <a:pt x="618" y="637"/>
                    </a:lnTo>
                    <a:lnTo>
                      <a:pt x="620" y="637"/>
                    </a:lnTo>
                    <a:lnTo>
                      <a:pt x="620" y="635"/>
                    </a:lnTo>
                    <a:lnTo>
                      <a:pt x="621" y="635"/>
                    </a:lnTo>
                    <a:lnTo>
                      <a:pt x="621" y="633"/>
                    </a:lnTo>
                    <a:lnTo>
                      <a:pt x="623" y="633"/>
                    </a:lnTo>
                    <a:lnTo>
                      <a:pt x="623" y="632"/>
                    </a:lnTo>
                    <a:lnTo>
                      <a:pt x="625" y="632"/>
                    </a:lnTo>
                    <a:lnTo>
                      <a:pt x="625" y="630"/>
                    </a:lnTo>
                    <a:lnTo>
                      <a:pt x="626" y="630"/>
                    </a:lnTo>
                    <a:lnTo>
                      <a:pt x="626" y="628"/>
                    </a:lnTo>
                    <a:lnTo>
                      <a:pt x="628" y="628"/>
                    </a:lnTo>
                    <a:lnTo>
                      <a:pt x="628" y="627"/>
                    </a:lnTo>
                    <a:lnTo>
                      <a:pt x="630" y="627"/>
                    </a:lnTo>
                    <a:lnTo>
                      <a:pt x="630" y="625"/>
                    </a:lnTo>
                    <a:lnTo>
                      <a:pt x="631" y="625"/>
                    </a:lnTo>
                    <a:lnTo>
                      <a:pt x="631" y="623"/>
                    </a:lnTo>
                    <a:lnTo>
                      <a:pt x="633" y="623"/>
                    </a:lnTo>
                    <a:lnTo>
                      <a:pt x="633" y="622"/>
                    </a:lnTo>
                    <a:lnTo>
                      <a:pt x="635" y="622"/>
                    </a:lnTo>
                    <a:lnTo>
                      <a:pt x="635" y="620"/>
                    </a:lnTo>
                    <a:lnTo>
                      <a:pt x="636" y="620"/>
                    </a:lnTo>
                    <a:lnTo>
                      <a:pt x="636" y="618"/>
                    </a:lnTo>
                    <a:lnTo>
                      <a:pt x="638" y="618"/>
                    </a:lnTo>
                    <a:lnTo>
                      <a:pt x="638" y="617"/>
                    </a:lnTo>
                    <a:lnTo>
                      <a:pt x="640" y="617"/>
                    </a:lnTo>
                    <a:lnTo>
                      <a:pt x="640" y="615"/>
                    </a:lnTo>
                    <a:lnTo>
                      <a:pt x="641" y="615"/>
                    </a:lnTo>
                    <a:lnTo>
                      <a:pt x="641" y="613"/>
                    </a:lnTo>
                    <a:lnTo>
                      <a:pt x="643" y="613"/>
                    </a:lnTo>
                    <a:lnTo>
                      <a:pt x="643" y="612"/>
                    </a:lnTo>
                    <a:lnTo>
                      <a:pt x="645" y="612"/>
                    </a:lnTo>
                    <a:lnTo>
                      <a:pt x="645" y="610"/>
                    </a:lnTo>
                    <a:lnTo>
                      <a:pt x="646" y="610"/>
                    </a:lnTo>
                    <a:lnTo>
                      <a:pt x="646" y="608"/>
                    </a:lnTo>
                    <a:lnTo>
                      <a:pt x="648" y="608"/>
                    </a:lnTo>
                    <a:lnTo>
                      <a:pt x="648" y="607"/>
                    </a:lnTo>
                    <a:lnTo>
                      <a:pt x="650" y="607"/>
                    </a:lnTo>
                    <a:lnTo>
                      <a:pt x="650" y="605"/>
                    </a:lnTo>
                    <a:lnTo>
                      <a:pt x="651" y="605"/>
                    </a:lnTo>
                    <a:lnTo>
                      <a:pt x="651" y="603"/>
                    </a:lnTo>
                    <a:lnTo>
                      <a:pt x="653" y="603"/>
                    </a:lnTo>
                    <a:lnTo>
                      <a:pt x="653" y="602"/>
                    </a:lnTo>
                    <a:lnTo>
                      <a:pt x="655" y="602"/>
                    </a:lnTo>
                    <a:lnTo>
                      <a:pt x="655" y="600"/>
                    </a:lnTo>
                    <a:lnTo>
                      <a:pt x="656" y="600"/>
                    </a:lnTo>
                    <a:lnTo>
                      <a:pt x="656" y="598"/>
                    </a:lnTo>
                    <a:lnTo>
                      <a:pt x="658" y="598"/>
                    </a:lnTo>
                    <a:lnTo>
                      <a:pt x="658" y="597"/>
                    </a:lnTo>
                    <a:lnTo>
                      <a:pt x="660" y="597"/>
                    </a:lnTo>
                    <a:lnTo>
                      <a:pt x="660" y="595"/>
                    </a:lnTo>
                    <a:lnTo>
                      <a:pt x="661" y="595"/>
                    </a:lnTo>
                    <a:lnTo>
                      <a:pt x="661" y="593"/>
                    </a:lnTo>
                    <a:lnTo>
                      <a:pt x="663" y="593"/>
                    </a:lnTo>
                    <a:lnTo>
                      <a:pt x="663" y="592"/>
                    </a:lnTo>
                    <a:lnTo>
                      <a:pt x="665" y="592"/>
                    </a:lnTo>
                    <a:lnTo>
                      <a:pt x="665" y="590"/>
                    </a:lnTo>
                    <a:lnTo>
                      <a:pt x="666" y="590"/>
                    </a:lnTo>
                    <a:lnTo>
                      <a:pt x="666" y="588"/>
                    </a:lnTo>
                    <a:lnTo>
                      <a:pt x="668" y="588"/>
                    </a:lnTo>
                    <a:lnTo>
                      <a:pt x="668" y="587"/>
                    </a:lnTo>
                    <a:lnTo>
                      <a:pt x="670" y="587"/>
                    </a:lnTo>
                    <a:lnTo>
                      <a:pt x="670" y="585"/>
                    </a:lnTo>
                    <a:lnTo>
                      <a:pt x="673" y="585"/>
                    </a:lnTo>
                    <a:lnTo>
                      <a:pt x="673" y="587"/>
                    </a:lnTo>
                    <a:lnTo>
                      <a:pt x="671" y="587"/>
                    </a:lnTo>
                    <a:lnTo>
                      <a:pt x="671" y="588"/>
                    </a:lnTo>
                    <a:lnTo>
                      <a:pt x="670" y="588"/>
                    </a:lnTo>
                    <a:lnTo>
                      <a:pt x="670" y="590"/>
                    </a:lnTo>
                    <a:lnTo>
                      <a:pt x="668" y="590"/>
                    </a:lnTo>
                    <a:lnTo>
                      <a:pt x="668" y="592"/>
                    </a:lnTo>
                    <a:lnTo>
                      <a:pt x="666" y="592"/>
                    </a:lnTo>
                    <a:lnTo>
                      <a:pt x="666" y="593"/>
                    </a:lnTo>
                    <a:lnTo>
                      <a:pt x="665" y="593"/>
                    </a:lnTo>
                    <a:lnTo>
                      <a:pt x="665" y="595"/>
                    </a:lnTo>
                    <a:lnTo>
                      <a:pt x="663" y="595"/>
                    </a:lnTo>
                    <a:lnTo>
                      <a:pt x="663" y="597"/>
                    </a:lnTo>
                    <a:lnTo>
                      <a:pt x="661" y="597"/>
                    </a:lnTo>
                    <a:lnTo>
                      <a:pt x="661" y="598"/>
                    </a:lnTo>
                    <a:lnTo>
                      <a:pt x="660" y="598"/>
                    </a:lnTo>
                    <a:lnTo>
                      <a:pt x="660" y="600"/>
                    </a:lnTo>
                    <a:lnTo>
                      <a:pt x="658" y="600"/>
                    </a:lnTo>
                    <a:lnTo>
                      <a:pt x="658" y="602"/>
                    </a:lnTo>
                    <a:lnTo>
                      <a:pt x="656" y="602"/>
                    </a:lnTo>
                    <a:lnTo>
                      <a:pt x="656" y="603"/>
                    </a:lnTo>
                    <a:lnTo>
                      <a:pt x="655" y="603"/>
                    </a:lnTo>
                    <a:lnTo>
                      <a:pt x="655" y="605"/>
                    </a:lnTo>
                    <a:lnTo>
                      <a:pt x="653" y="605"/>
                    </a:lnTo>
                    <a:lnTo>
                      <a:pt x="653" y="607"/>
                    </a:lnTo>
                    <a:lnTo>
                      <a:pt x="651" y="607"/>
                    </a:lnTo>
                    <a:lnTo>
                      <a:pt x="651" y="608"/>
                    </a:lnTo>
                    <a:lnTo>
                      <a:pt x="650" y="608"/>
                    </a:lnTo>
                    <a:lnTo>
                      <a:pt x="650" y="610"/>
                    </a:lnTo>
                    <a:lnTo>
                      <a:pt x="648" y="610"/>
                    </a:lnTo>
                    <a:lnTo>
                      <a:pt x="648" y="612"/>
                    </a:lnTo>
                    <a:lnTo>
                      <a:pt x="646" y="612"/>
                    </a:lnTo>
                    <a:lnTo>
                      <a:pt x="646" y="613"/>
                    </a:lnTo>
                    <a:lnTo>
                      <a:pt x="645" y="613"/>
                    </a:lnTo>
                    <a:lnTo>
                      <a:pt x="645" y="615"/>
                    </a:lnTo>
                    <a:lnTo>
                      <a:pt x="643" y="615"/>
                    </a:lnTo>
                    <a:lnTo>
                      <a:pt x="643" y="617"/>
                    </a:lnTo>
                    <a:lnTo>
                      <a:pt x="641" y="617"/>
                    </a:lnTo>
                    <a:lnTo>
                      <a:pt x="641" y="618"/>
                    </a:lnTo>
                    <a:lnTo>
                      <a:pt x="640" y="618"/>
                    </a:lnTo>
                    <a:lnTo>
                      <a:pt x="640" y="620"/>
                    </a:lnTo>
                    <a:lnTo>
                      <a:pt x="638" y="620"/>
                    </a:lnTo>
                    <a:lnTo>
                      <a:pt x="638" y="622"/>
                    </a:lnTo>
                    <a:lnTo>
                      <a:pt x="636" y="622"/>
                    </a:lnTo>
                    <a:lnTo>
                      <a:pt x="636" y="623"/>
                    </a:lnTo>
                    <a:lnTo>
                      <a:pt x="635" y="623"/>
                    </a:lnTo>
                    <a:lnTo>
                      <a:pt x="635" y="625"/>
                    </a:lnTo>
                    <a:lnTo>
                      <a:pt x="633" y="625"/>
                    </a:lnTo>
                    <a:lnTo>
                      <a:pt x="633" y="627"/>
                    </a:lnTo>
                    <a:lnTo>
                      <a:pt x="631" y="627"/>
                    </a:lnTo>
                    <a:lnTo>
                      <a:pt x="631" y="628"/>
                    </a:lnTo>
                    <a:lnTo>
                      <a:pt x="630" y="628"/>
                    </a:lnTo>
                    <a:lnTo>
                      <a:pt x="630" y="630"/>
                    </a:lnTo>
                    <a:lnTo>
                      <a:pt x="628" y="630"/>
                    </a:lnTo>
                    <a:lnTo>
                      <a:pt x="628" y="632"/>
                    </a:lnTo>
                    <a:lnTo>
                      <a:pt x="626" y="632"/>
                    </a:lnTo>
                    <a:lnTo>
                      <a:pt x="626" y="633"/>
                    </a:lnTo>
                    <a:lnTo>
                      <a:pt x="625" y="633"/>
                    </a:lnTo>
                    <a:lnTo>
                      <a:pt x="625" y="635"/>
                    </a:lnTo>
                    <a:lnTo>
                      <a:pt x="623" y="635"/>
                    </a:lnTo>
                    <a:lnTo>
                      <a:pt x="623" y="637"/>
                    </a:lnTo>
                    <a:lnTo>
                      <a:pt x="621" y="637"/>
                    </a:lnTo>
                    <a:lnTo>
                      <a:pt x="621" y="638"/>
                    </a:lnTo>
                    <a:lnTo>
                      <a:pt x="620" y="638"/>
                    </a:lnTo>
                    <a:lnTo>
                      <a:pt x="620" y="640"/>
                    </a:lnTo>
                    <a:lnTo>
                      <a:pt x="618" y="640"/>
                    </a:lnTo>
                    <a:lnTo>
                      <a:pt x="618" y="642"/>
                    </a:lnTo>
                    <a:lnTo>
                      <a:pt x="616" y="642"/>
                    </a:lnTo>
                    <a:lnTo>
                      <a:pt x="616" y="643"/>
                    </a:lnTo>
                    <a:lnTo>
                      <a:pt x="615" y="643"/>
                    </a:lnTo>
                    <a:lnTo>
                      <a:pt x="615" y="645"/>
                    </a:lnTo>
                    <a:lnTo>
                      <a:pt x="613" y="645"/>
                    </a:lnTo>
                    <a:lnTo>
                      <a:pt x="613" y="647"/>
                    </a:lnTo>
                    <a:lnTo>
                      <a:pt x="611" y="647"/>
                    </a:lnTo>
                    <a:lnTo>
                      <a:pt x="611" y="648"/>
                    </a:lnTo>
                    <a:lnTo>
                      <a:pt x="610" y="648"/>
                    </a:lnTo>
                    <a:lnTo>
                      <a:pt x="610" y="650"/>
                    </a:lnTo>
                    <a:lnTo>
                      <a:pt x="608" y="650"/>
                    </a:lnTo>
                    <a:lnTo>
                      <a:pt x="608" y="652"/>
                    </a:lnTo>
                    <a:lnTo>
                      <a:pt x="606" y="652"/>
                    </a:lnTo>
                    <a:lnTo>
                      <a:pt x="606" y="653"/>
                    </a:lnTo>
                    <a:lnTo>
                      <a:pt x="605" y="653"/>
                    </a:lnTo>
                    <a:lnTo>
                      <a:pt x="605" y="655"/>
                    </a:lnTo>
                    <a:lnTo>
                      <a:pt x="603" y="655"/>
                    </a:lnTo>
                    <a:lnTo>
                      <a:pt x="603" y="657"/>
                    </a:lnTo>
                    <a:lnTo>
                      <a:pt x="601" y="657"/>
                    </a:lnTo>
                    <a:lnTo>
                      <a:pt x="601" y="658"/>
                    </a:lnTo>
                    <a:lnTo>
                      <a:pt x="600" y="658"/>
                    </a:lnTo>
                    <a:lnTo>
                      <a:pt x="600" y="660"/>
                    </a:lnTo>
                    <a:lnTo>
                      <a:pt x="598" y="660"/>
                    </a:lnTo>
                    <a:lnTo>
                      <a:pt x="598" y="662"/>
                    </a:lnTo>
                    <a:lnTo>
                      <a:pt x="596" y="662"/>
                    </a:lnTo>
                    <a:lnTo>
                      <a:pt x="596" y="663"/>
                    </a:lnTo>
                    <a:lnTo>
                      <a:pt x="595" y="663"/>
                    </a:lnTo>
                    <a:lnTo>
                      <a:pt x="595" y="665"/>
                    </a:lnTo>
                    <a:lnTo>
                      <a:pt x="593" y="665"/>
                    </a:lnTo>
                    <a:lnTo>
                      <a:pt x="593" y="667"/>
                    </a:lnTo>
                    <a:lnTo>
                      <a:pt x="591" y="667"/>
                    </a:lnTo>
                    <a:lnTo>
                      <a:pt x="591" y="668"/>
                    </a:lnTo>
                    <a:lnTo>
                      <a:pt x="590" y="668"/>
                    </a:lnTo>
                    <a:lnTo>
                      <a:pt x="590" y="670"/>
                    </a:lnTo>
                    <a:lnTo>
                      <a:pt x="588" y="670"/>
                    </a:lnTo>
                    <a:lnTo>
                      <a:pt x="588" y="672"/>
                    </a:lnTo>
                    <a:lnTo>
                      <a:pt x="586" y="672"/>
                    </a:lnTo>
                    <a:lnTo>
                      <a:pt x="586" y="675"/>
                    </a:lnTo>
                    <a:lnTo>
                      <a:pt x="585" y="675"/>
                    </a:lnTo>
                    <a:lnTo>
                      <a:pt x="585" y="677"/>
                    </a:lnTo>
                    <a:lnTo>
                      <a:pt x="583" y="677"/>
                    </a:lnTo>
                    <a:lnTo>
                      <a:pt x="583" y="678"/>
                    </a:lnTo>
                    <a:lnTo>
                      <a:pt x="581" y="678"/>
                    </a:lnTo>
                    <a:lnTo>
                      <a:pt x="581" y="680"/>
                    </a:lnTo>
                    <a:lnTo>
                      <a:pt x="580" y="680"/>
                    </a:lnTo>
                    <a:lnTo>
                      <a:pt x="580" y="682"/>
                    </a:lnTo>
                    <a:lnTo>
                      <a:pt x="578" y="682"/>
                    </a:lnTo>
                    <a:lnTo>
                      <a:pt x="578" y="683"/>
                    </a:lnTo>
                    <a:lnTo>
                      <a:pt x="576" y="683"/>
                    </a:lnTo>
                    <a:lnTo>
                      <a:pt x="576" y="685"/>
                    </a:lnTo>
                    <a:lnTo>
                      <a:pt x="575" y="685"/>
                    </a:lnTo>
                    <a:lnTo>
                      <a:pt x="575" y="687"/>
                    </a:lnTo>
                    <a:lnTo>
                      <a:pt x="573" y="687"/>
                    </a:lnTo>
                    <a:lnTo>
                      <a:pt x="573" y="688"/>
                    </a:lnTo>
                    <a:lnTo>
                      <a:pt x="571" y="688"/>
                    </a:lnTo>
                    <a:lnTo>
                      <a:pt x="571" y="690"/>
                    </a:lnTo>
                    <a:lnTo>
                      <a:pt x="570" y="690"/>
                    </a:lnTo>
                    <a:lnTo>
                      <a:pt x="570" y="692"/>
                    </a:lnTo>
                    <a:lnTo>
                      <a:pt x="568" y="692"/>
                    </a:lnTo>
                    <a:lnTo>
                      <a:pt x="568" y="693"/>
                    </a:lnTo>
                    <a:lnTo>
                      <a:pt x="566" y="693"/>
                    </a:lnTo>
                    <a:lnTo>
                      <a:pt x="566" y="695"/>
                    </a:lnTo>
                    <a:lnTo>
                      <a:pt x="565" y="695"/>
                    </a:lnTo>
                    <a:lnTo>
                      <a:pt x="565" y="697"/>
                    </a:lnTo>
                    <a:lnTo>
                      <a:pt x="563" y="697"/>
                    </a:lnTo>
                    <a:close/>
                    <a:moveTo>
                      <a:pt x="673" y="585"/>
                    </a:moveTo>
                    <a:lnTo>
                      <a:pt x="673" y="583"/>
                    </a:lnTo>
                    <a:lnTo>
                      <a:pt x="675" y="583"/>
                    </a:lnTo>
                    <a:lnTo>
                      <a:pt x="675" y="585"/>
                    </a:lnTo>
                    <a:lnTo>
                      <a:pt x="673" y="585"/>
                    </a:lnTo>
                    <a:close/>
                    <a:moveTo>
                      <a:pt x="675" y="583"/>
                    </a:moveTo>
                    <a:lnTo>
                      <a:pt x="675" y="582"/>
                    </a:lnTo>
                    <a:lnTo>
                      <a:pt x="676" y="582"/>
                    </a:lnTo>
                    <a:lnTo>
                      <a:pt x="676" y="580"/>
                    </a:lnTo>
                    <a:lnTo>
                      <a:pt x="678" y="580"/>
                    </a:lnTo>
                    <a:lnTo>
                      <a:pt x="678" y="578"/>
                    </a:lnTo>
                    <a:lnTo>
                      <a:pt x="680" y="578"/>
                    </a:lnTo>
                    <a:lnTo>
                      <a:pt x="680" y="577"/>
                    </a:lnTo>
                    <a:lnTo>
                      <a:pt x="681" y="577"/>
                    </a:lnTo>
                    <a:lnTo>
                      <a:pt x="681" y="575"/>
                    </a:lnTo>
                    <a:lnTo>
                      <a:pt x="683" y="575"/>
                    </a:lnTo>
                    <a:lnTo>
                      <a:pt x="683" y="573"/>
                    </a:lnTo>
                    <a:lnTo>
                      <a:pt x="685" y="573"/>
                    </a:lnTo>
                    <a:lnTo>
                      <a:pt x="685" y="572"/>
                    </a:lnTo>
                    <a:lnTo>
                      <a:pt x="686" y="572"/>
                    </a:lnTo>
                    <a:lnTo>
                      <a:pt x="686" y="570"/>
                    </a:lnTo>
                    <a:lnTo>
                      <a:pt x="688" y="570"/>
                    </a:lnTo>
                    <a:lnTo>
                      <a:pt x="688" y="568"/>
                    </a:lnTo>
                    <a:lnTo>
                      <a:pt x="690" y="568"/>
                    </a:lnTo>
                    <a:lnTo>
                      <a:pt x="690" y="567"/>
                    </a:lnTo>
                    <a:lnTo>
                      <a:pt x="691" y="567"/>
                    </a:lnTo>
                    <a:lnTo>
                      <a:pt x="691" y="565"/>
                    </a:lnTo>
                    <a:lnTo>
                      <a:pt x="695" y="565"/>
                    </a:lnTo>
                    <a:lnTo>
                      <a:pt x="695" y="567"/>
                    </a:lnTo>
                    <a:lnTo>
                      <a:pt x="693" y="567"/>
                    </a:lnTo>
                    <a:lnTo>
                      <a:pt x="693" y="568"/>
                    </a:lnTo>
                    <a:lnTo>
                      <a:pt x="691" y="568"/>
                    </a:lnTo>
                    <a:lnTo>
                      <a:pt x="691" y="570"/>
                    </a:lnTo>
                    <a:lnTo>
                      <a:pt x="690" y="570"/>
                    </a:lnTo>
                    <a:lnTo>
                      <a:pt x="690" y="572"/>
                    </a:lnTo>
                    <a:lnTo>
                      <a:pt x="688" y="572"/>
                    </a:lnTo>
                    <a:lnTo>
                      <a:pt x="688" y="573"/>
                    </a:lnTo>
                    <a:lnTo>
                      <a:pt x="686" y="573"/>
                    </a:lnTo>
                    <a:lnTo>
                      <a:pt x="686" y="575"/>
                    </a:lnTo>
                    <a:lnTo>
                      <a:pt x="685" y="575"/>
                    </a:lnTo>
                    <a:lnTo>
                      <a:pt x="685" y="577"/>
                    </a:lnTo>
                    <a:lnTo>
                      <a:pt x="683" y="577"/>
                    </a:lnTo>
                    <a:lnTo>
                      <a:pt x="683" y="578"/>
                    </a:lnTo>
                    <a:lnTo>
                      <a:pt x="681" y="578"/>
                    </a:lnTo>
                    <a:lnTo>
                      <a:pt x="681" y="580"/>
                    </a:lnTo>
                    <a:lnTo>
                      <a:pt x="680" y="580"/>
                    </a:lnTo>
                    <a:lnTo>
                      <a:pt x="680" y="582"/>
                    </a:lnTo>
                    <a:lnTo>
                      <a:pt x="678" y="582"/>
                    </a:lnTo>
                    <a:lnTo>
                      <a:pt x="678" y="583"/>
                    </a:lnTo>
                    <a:lnTo>
                      <a:pt x="675" y="583"/>
                    </a:lnTo>
                    <a:close/>
                    <a:moveTo>
                      <a:pt x="695" y="565"/>
                    </a:moveTo>
                    <a:lnTo>
                      <a:pt x="695" y="563"/>
                    </a:lnTo>
                    <a:lnTo>
                      <a:pt x="696" y="563"/>
                    </a:lnTo>
                    <a:lnTo>
                      <a:pt x="696" y="565"/>
                    </a:lnTo>
                    <a:lnTo>
                      <a:pt x="695" y="565"/>
                    </a:lnTo>
                    <a:close/>
                    <a:moveTo>
                      <a:pt x="696" y="563"/>
                    </a:moveTo>
                    <a:lnTo>
                      <a:pt x="696" y="562"/>
                    </a:lnTo>
                    <a:lnTo>
                      <a:pt x="698" y="562"/>
                    </a:lnTo>
                    <a:lnTo>
                      <a:pt x="698" y="563"/>
                    </a:lnTo>
                    <a:lnTo>
                      <a:pt x="696" y="563"/>
                    </a:lnTo>
                    <a:close/>
                    <a:moveTo>
                      <a:pt x="698" y="562"/>
                    </a:moveTo>
                    <a:lnTo>
                      <a:pt x="698" y="560"/>
                    </a:lnTo>
                    <a:lnTo>
                      <a:pt x="700" y="560"/>
                    </a:lnTo>
                    <a:lnTo>
                      <a:pt x="700" y="562"/>
                    </a:lnTo>
                    <a:lnTo>
                      <a:pt x="698" y="562"/>
                    </a:lnTo>
                    <a:close/>
                    <a:moveTo>
                      <a:pt x="700" y="560"/>
                    </a:moveTo>
                    <a:lnTo>
                      <a:pt x="700" y="558"/>
                    </a:lnTo>
                    <a:lnTo>
                      <a:pt x="701" y="558"/>
                    </a:lnTo>
                    <a:lnTo>
                      <a:pt x="701" y="557"/>
                    </a:lnTo>
                    <a:lnTo>
                      <a:pt x="703" y="557"/>
                    </a:lnTo>
                    <a:lnTo>
                      <a:pt x="703" y="555"/>
                    </a:lnTo>
                    <a:lnTo>
                      <a:pt x="705" y="555"/>
                    </a:lnTo>
                    <a:lnTo>
                      <a:pt x="705" y="553"/>
                    </a:lnTo>
                    <a:lnTo>
                      <a:pt x="706" y="553"/>
                    </a:lnTo>
                    <a:lnTo>
                      <a:pt x="706" y="552"/>
                    </a:lnTo>
                    <a:lnTo>
                      <a:pt x="708" y="552"/>
                    </a:lnTo>
                    <a:lnTo>
                      <a:pt x="708" y="550"/>
                    </a:lnTo>
                    <a:lnTo>
                      <a:pt x="710" y="550"/>
                    </a:lnTo>
                    <a:lnTo>
                      <a:pt x="710" y="548"/>
                    </a:lnTo>
                    <a:lnTo>
                      <a:pt x="711" y="548"/>
                    </a:lnTo>
                    <a:lnTo>
                      <a:pt x="711" y="547"/>
                    </a:lnTo>
                    <a:lnTo>
                      <a:pt x="713" y="547"/>
                    </a:lnTo>
                    <a:lnTo>
                      <a:pt x="713" y="545"/>
                    </a:lnTo>
                    <a:lnTo>
                      <a:pt x="716" y="545"/>
                    </a:lnTo>
                    <a:lnTo>
                      <a:pt x="716" y="547"/>
                    </a:lnTo>
                    <a:lnTo>
                      <a:pt x="715" y="547"/>
                    </a:lnTo>
                    <a:lnTo>
                      <a:pt x="715" y="548"/>
                    </a:lnTo>
                    <a:lnTo>
                      <a:pt x="713" y="548"/>
                    </a:lnTo>
                    <a:lnTo>
                      <a:pt x="713" y="550"/>
                    </a:lnTo>
                    <a:lnTo>
                      <a:pt x="711" y="550"/>
                    </a:lnTo>
                    <a:lnTo>
                      <a:pt x="711" y="552"/>
                    </a:lnTo>
                    <a:lnTo>
                      <a:pt x="710" y="552"/>
                    </a:lnTo>
                    <a:lnTo>
                      <a:pt x="710" y="553"/>
                    </a:lnTo>
                    <a:lnTo>
                      <a:pt x="708" y="553"/>
                    </a:lnTo>
                    <a:lnTo>
                      <a:pt x="708" y="555"/>
                    </a:lnTo>
                    <a:lnTo>
                      <a:pt x="706" y="555"/>
                    </a:lnTo>
                    <a:lnTo>
                      <a:pt x="706" y="557"/>
                    </a:lnTo>
                    <a:lnTo>
                      <a:pt x="705" y="557"/>
                    </a:lnTo>
                    <a:lnTo>
                      <a:pt x="705" y="558"/>
                    </a:lnTo>
                    <a:lnTo>
                      <a:pt x="703" y="558"/>
                    </a:lnTo>
                    <a:lnTo>
                      <a:pt x="703" y="560"/>
                    </a:lnTo>
                    <a:lnTo>
                      <a:pt x="700" y="560"/>
                    </a:lnTo>
                    <a:close/>
                    <a:moveTo>
                      <a:pt x="716" y="545"/>
                    </a:moveTo>
                    <a:lnTo>
                      <a:pt x="716" y="543"/>
                    </a:lnTo>
                    <a:lnTo>
                      <a:pt x="718" y="543"/>
                    </a:lnTo>
                    <a:lnTo>
                      <a:pt x="718" y="542"/>
                    </a:lnTo>
                    <a:lnTo>
                      <a:pt x="720" y="542"/>
                    </a:lnTo>
                    <a:lnTo>
                      <a:pt x="720" y="540"/>
                    </a:lnTo>
                    <a:lnTo>
                      <a:pt x="721" y="540"/>
                    </a:lnTo>
                    <a:lnTo>
                      <a:pt x="721" y="538"/>
                    </a:lnTo>
                    <a:lnTo>
                      <a:pt x="723" y="538"/>
                    </a:lnTo>
                    <a:lnTo>
                      <a:pt x="723" y="537"/>
                    </a:lnTo>
                    <a:lnTo>
                      <a:pt x="725" y="537"/>
                    </a:lnTo>
                    <a:lnTo>
                      <a:pt x="725" y="535"/>
                    </a:lnTo>
                    <a:lnTo>
                      <a:pt x="726" y="535"/>
                    </a:lnTo>
                    <a:lnTo>
                      <a:pt x="726" y="533"/>
                    </a:lnTo>
                    <a:lnTo>
                      <a:pt x="728" y="533"/>
                    </a:lnTo>
                    <a:lnTo>
                      <a:pt x="728" y="532"/>
                    </a:lnTo>
                    <a:lnTo>
                      <a:pt x="731" y="532"/>
                    </a:lnTo>
                    <a:lnTo>
                      <a:pt x="731" y="530"/>
                    </a:lnTo>
                    <a:lnTo>
                      <a:pt x="733" y="530"/>
                    </a:lnTo>
                    <a:lnTo>
                      <a:pt x="733" y="528"/>
                    </a:lnTo>
                    <a:lnTo>
                      <a:pt x="735" y="528"/>
                    </a:lnTo>
                    <a:lnTo>
                      <a:pt x="735" y="527"/>
                    </a:lnTo>
                    <a:lnTo>
                      <a:pt x="736" y="527"/>
                    </a:lnTo>
                    <a:lnTo>
                      <a:pt x="736" y="525"/>
                    </a:lnTo>
                    <a:lnTo>
                      <a:pt x="738" y="525"/>
                    </a:lnTo>
                    <a:lnTo>
                      <a:pt x="738" y="523"/>
                    </a:lnTo>
                    <a:lnTo>
                      <a:pt x="740" y="523"/>
                    </a:lnTo>
                    <a:lnTo>
                      <a:pt x="740" y="522"/>
                    </a:lnTo>
                    <a:lnTo>
                      <a:pt x="741" y="522"/>
                    </a:lnTo>
                    <a:lnTo>
                      <a:pt x="741" y="520"/>
                    </a:lnTo>
                    <a:lnTo>
                      <a:pt x="745" y="520"/>
                    </a:lnTo>
                    <a:lnTo>
                      <a:pt x="745" y="518"/>
                    </a:lnTo>
                    <a:lnTo>
                      <a:pt x="746" y="518"/>
                    </a:lnTo>
                    <a:lnTo>
                      <a:pt x="746" y="517"/>
                    </a:lnTo>
                    <a:lnTo>
                      <a:pt x="748" y="517"/>
                    </a:lnTo>
                    <a:lnTo>
                      <a:pt x="748" y="515"/>
                    </a:lnTo>
                    <a:lnTo>
                      <a:pt x="750" y="515"/>
                    </a:lnTo>
                    <a:lnTo>
                      <a:pt x="750" y="513"/>
                    </a:lnTo>
                    <a:lnTo>
                      <a:pt x="751" y="513"/>
                    </a:lnTo>
                    <a:lnTo>
                      <a:pt x="751" y="512"/>
                    </a:lnTo>
                    <a:lnTo>
                      <a:pt x="755" y="512"/>
                    </a:lnTo>
                    <a:lnTo>
                      <a:pt x="755" y="513"/>
                    </a:lnTo>
                    <a:lnTo>
                      <a:pt x="753" y="513"/>
                    </a:lnTo>
                    <a:lnTo>
                      <a:pt x="753" y="515"/>
                    </a:lnTo>
                    <a:lnTo>
                      <a:pt x="751" y="515"/>
                    </a:lnTo>
                    <a:lnTo>
                      <a:pt x="751" y="517"/>
                    </a:lnTo>
                    <a:lnTo>
                      <a:pt x="750" y="517"/>
                    </a:lnTo>
                    <a:lnTo>
                      <a:pt x="750" y="518"/>
                    </a:lnTo>
                    <a:lnTo>
                      <a:pt x="748" y="518"/>
                    </a:lnTo>
                    <a:lnTo>
                      <a:pt x="748" y="520"/>
                    </a:lnTo>
                    <a:lnTo>
                      <a:pt x="746" y="520"/>
                    </a:lnTo>
                    <a:lnTo>
                      <a:pt x="746" y="522"/>
                    </a:lnTo>
                    <a:lnTo>
                      <a:pt x="743" y="522"/>
                    </a:lnTo>
                    <a:lnTo>
                      <a:pt x="743" y="523"/>
                    </a:lnTo>
                    <a:lnTo>
                      <a:pt x="741" y="523"/>
                    </a:lnTo>
                    <a:lnTo>
                      <a:pt x="741" y="525"/>
                    </a:lnTo>
                    <a:lnTo>
                      <a:pt x="740" y="525"/>
                    </a:lnTo>
                    <a:lnTo>
                      <a:pt x="740" y="527"/>
                    </a:lnTo>
                    <a:lnTo>
                      <a:pt x="738" y="527"/>
                    </a:lnTo>
                    <a:lnTo>
                      <a:pt x="738" y="528"/>
                    </a:lnTo>
                    <a:lnTo>
                      <a:pt x="736" y="528"/>
                    </a:lnTo>
                    <a:lnTo>
                      <a:pt x="736" y="530"/>
                    </a:lnTo>
                    <a:lnTo>
                      <a:pt x="735" y="530"/>
                    </a:lnTo>
                    <a:lnTo>
                      <a:pt x="735" y="532"/>
                    </a:lnTo>
                    <a:lnTo>
                      <a:pt x="733" y="532"/>
                    </a:lnTo>
                    <a:lnTo>
                      <a:pt x="733" y="533"/>
                    </a:lnTo>
                    <a:lnTo>
                      <a:pt x="730" y="533"/>
                    </a:lnTo>
                    <a:lnTo>
                      <a:pt x="730" y="535"/>
                    </a:lnTo>
                    <a:lnTo>
                      <a:pt x="728" y="535"/>
                    </a:lnTo>
                    <a:lnTo>
                      <a:pt x="728" y="537"/>
                    </a:lnTo>
                    <a:lnTo>
                      <a:pt x="726" y="537"/>
                    </a:lnTo>
                    <a:lnTo>
                      <a:pt x="726" y="538"/>
                    </a:lnTo>
                    <a:lnTo>
                      <a:pt x="725" y="538"/>
                    </a:lnTo>
                    <a:lnTo>
                      <a:pt x="725" y="540"/>
                    </a:lnTo>
                    <a:lnTo>
                      <a:pt x="723" y="540"/>
                    </a:lnTo>
                    <a:lnTo>
                      <a:pt x="723" y="542"/>
                    </a:lnTo>
                    <a:lnTo>
                      <a:pt x="721" y="542"/>
                    </a:lnTo>
                    <a:lnTo>
                      <a:pt x="721" y="543"/>
                    </a:lnTo>
                    <a:lnTo>
                      <a:pt x="720" y="543"/>
                    </a:lnTo>
                    <a:lnTo>
                      <a:pt x="720" y="545"/>
                    </a:lnTo>
                    <a:lnTo>
                      <a:pt x="716" y="545"/>
                    </a:lnTo>
                    <a:close/>
                    <a:moveTo>
                      <a:pt x="755" y="512"/>
                    </a:moveTo>
                    <a:lnTo>
                      <a:pt x="755" y="510"/>
                    </a:lnTo>
                    <a:lnTo>
                      <a:pt x="756" y="510"/>
                    </a:lnTo>
                    <a:lnTo>
                      <a:pt x="756" y="512"/>
                    </a:lnTo>
                    <a:lnTo>
                      <a:pt x="755" y="512"/>
                    </a:lnTo>
                    <a:close/>
                    <a:moveTo>
                      <a:pt x="756" y="510"/>
                    </a:moveTo>
                    <a:lnTo>
                      <a:pt x="756" y="508"/>
                    </a:lnTo>
                    <a:lnTo>
                      <a:pt x="758" y="508"/>
                    </a:lnTo>
                    <a:lnTo>
                      <a:pt x="758" y="507"/>
                    </a:lnTo>
                    <a:lnTo>
                      <a:pt x="760" y="507"/>
                    </a:lnTo>
                    <a:lnTo>
                      <a:pt x="760" y="505"/>
                    </a:lnTo>
                    <a:lnTo>
                      <a:pt x="761" y="505"/>
                    </a:lnTo>
                    <a:lnTo>
                      <a:pt x="761" y="503"/>
                    </a:lnTo>
                    <a:lnTo>
                      <a:pt x="765" y="503"/>
                    </a:lnTo>
                    <a:lnTo>
                      <a:pt x="765" y="505"/>
                    </a:lnTo>
                    <a:lnTo>
                      <a:pt x="763" y="505"/>
                    </a:lnTo>
                    <a:lnTo>
                      <a:pt x="763" y="507"/>
                    </a:lnTo>
                    <a:lnTo>
                      <a:pt x="761" y="507"/>
                    </a:lnTo>
                    <a:lnTo>
                      <a:pt x="761" y="508"/>
                    </a:lnTo>
                    <a:lnTo>
                      <a:pt x="760" y="508"/>
                    </a:lnTo>
                    <a:lnTo>
                      <a:pt x="760" y="510"/>
                    </a:lnTo>
                    <a:lnTo>
                      <a:pt x="756" y="510"/>
                    </a:lnTo>
                    <a:close/>
                    <a:moveTo>
                      <a:pt x="765" y="503"/>
                    </a:moveTo>
                    <a:lnTo>
                      <a:pt x="765" y="502"/>
                    </a:lnTo>
                    <a:lnTo>
                      <a:pt x="766" y="502"/>
                    </a:lnTo>
                    <a:lnTo>
                      <a:pt x="766" y="503"/>
                    </a:lnTo>
                    <a:lnTo>
                      <a:pt x="765" y="503"/>
                    </a:lnTo>
                    <a:close/>
                    <a:moveTo>
                      <a:pt x="766" y="502"/>
                    </a:moveTo>
                    <a:lnTo>
                      <a:pt x="766" y="500"/>
                    </a:lnTo>
                    <a:lnTo>
                      <a:pt x="768" y="500"/>
                    </a:lnTo>
                    <a:lnTo>
                      <a:pt x="768" y="498"/>
                    </a:lnTo>
                    <a:lnTo>
                      <a:pt x="770" y="498"/>
                    </a:lnTo>
                    <a:lnTo>
                      <a:pt x="770" y="497"/>
                    </a:lnTo>
                    <a:lnTo>
                      <a:pt x="771" y="497"/>
                    </a:lnTo>
                    <a:lnTo>
                      <a:pt x="771" y="495"/>
                    </a:lnTo>
                    <a:lnTo>
                      <a:pt x="775" y="495"/>
                    </a:lnTo>
                    <a:lnTo>
                      <a:pt x="775" y="497"/>
                    </a:lnTo>
                    <a:lnTo>
                      <a:pt x="773" y="497"/>
                    </a:lnTo>
                    <a:lnTo>
                      <a:pt x="773" y="498"/>
                    </a:lnTo>
                    <a:lnTo>
                      <a:pt x="771" y="498"/>
                    </a:lnTo>
                    <a:lnTo>
                      <a:pt x="771" y="500"/>
                    </a:lnTo>
                    <a:lnTo>
                      <a:pt x="770" y="500"/>
                    </a:lnTo>
                    <a:lnTo>
                      <a:pt x="770" y="502"/>
                    </a:lnTo>
                    <a:lnTo>
                      <a:pt x="766" y="502"/>
                    </a:lnTo>
                    <a:close/>
                    <a:moveTo>
                      <a:pt x="775" y="495"/>
                    </a:moveTo>
                    <a:lnTo>
                      <a:pt x="775" y="493"/>
                    </a:lnTo>
                    <a:lnTo>
                      <a:pt x="776" y="493"/>
                    </a:lnTo>
                    <a:lnTo>
                      <a:pt x="776" y="495"/>
                    </a:lnTo>
                    <a:lnTo>
                      <a:pt x="775" y="495"/>
                    </a:lnTo>
                    <a:close/>
                    <a:moveTo>
                      <a:pt x="776" y="493"/>
                    </a:moveTo>
                    <a:lnTo>
                      <a:pt x="776" y="492"/>
                    </a:lnTo>
                    <a:lnTo>
                      <a:pt x="778" y="492"/>
                    </a:lnTo>
                    <a:lnTo>
                      <a:pt x="778" y="490"/>
                    </a:lnTo>
                    <a:lnTo>
                      <a:pt x="780" y="490"/>
                    </a:lnTo>
                    <a:lnTo>
                      <a:pt x="780" y="488"/>
                    </a:lnTo>
                    <a:lnTo>
                      <a:pt x="781" y="488"/>
                    </a:lnTo>
                    <a:lnTo>
                      <a:pt x="781" y="487"/>
                    </a:lnTo>
                    <a:lnTo>
                      <a:pt x="785" y="487"/>
                    </a:lnTo>
                    <a:lnTo>
                      <a:pt x="785" y="488"/>
                    </a:lnTo>
                    <a:lnTo>
                      <a:pt x="783" y="488"/>
                    </a:lnTo>
                    <a:lnTo>
                      <a:pt x="783" y="490"/>
                    </a:lnTo>
                    <a:lnTo>
                      <a:pt x="781" y="490"/>
                    </a:lnTo>
                    <a:lnTo>
                      <a:pt x="781" y="492"/>
                    </a:lnTo>
                    <a:lnTo>
                      <a:pt x="780" y="492"/>
                    </a:lnTo>
                    <a:lnTo>
                      <a:pt x="780" y="493"/>
                    </a:lnTo>
                    <a:lnTo>
                      <a:pt x="776" y="493"/>
                    </a:lnTo>
                    <a:close/>
                    <a:moveTo>
                      <a:pt x="785" y="487"/>
                    </a:moveTo>
                    <a:lnTo>
                      <a:pt x="785" y="485"/>
                    </a:lnTo>
                    <a:lnTo>
                      <a:pt x="786" y="485"/>
                    </a:lnTo>
                    <a:lnTo>
                      <a:pt x="786" y="483"/>
                    </a:lnTo>
                    <a:lnTo>
                      <a:pt x="788" y="483"/>
                    </a:lnTo>
                    <a:lnTo>
                      <a:pt x="788" y="482"/>
                    </a:lnTo>
                    <a:lnTo>
                      <a:pt x="790" y="482"/>
                    </a:lnTo>
                    <a:lnTo>
                      <a:pt x="790" y="480"/>
                    </a:lnTo>
                    <a:lnTo>
                      <a:pt x="791" y="480"/>
                    </a:lnTo>
                    <a:lnTo>
                      <a:pt x="791" y="478"/>
                    </a:lnTo>
                    <a:lnTo>
                      <a:pt x="795" y="478"/>
                    </a:lnTo>
                    <a:lnTo>
                      <a:pt x="795" y="480"/>
                    </a:lnTo>
                    <a:lnTo>
                      <a:pt x="793" y="480"/>
                    </a:lnTo>
                    <a:lnTo>
                      <a:pt x="793" y="482"/>
                    </a:lnTo>
                    <a:lnTo>
                      <a:pt x="791" y="482"/>
                    </a:lnTo>
                    <a:lnTo>
                      <a:pt x="791" y="483"/>
                    </a:lnTo>
                    <a:lnTo>
                      <a:pt x="790" y="483"/>
                    </a:lnTo>
                    <a:lnTo>
                      <a:pt x="790" y="485"/>
                    </a:lnTo>
                    <a:lnTo>
                      <a:pt x="788" y="485"/>
                    </a:lnTo>
                    <a:lnTo>
                      <a:pt x="788" y="487"/>
                    </a:lnTo>
                    <a:lnTo>
                      <a:pt x="785" y="487"/>
                    </a:lnTo>
                    <a:close/>
                    <a:moveTo>
                      <a:pt x="795" y="478"/>
                    </a:moveTo>
                    <a:lnTo>
                      <a:pt x="795" y="477"/>
                    </a:lnTo>
                    <a:lnTo>
                      <a:pt x="796" y="477"/>
                    </a:lnTo>
                    <a:lnTo>
                      <a:pt x="796" y="475"/>
                    </a:lnTo>
                    <a:lnTo>
                      <a:pt x="798" y="475"/>
                    </a:lnTo>
                    <a:lnTo>
                      <a:pt x="798" y="473"/>
                    </a:lnTo>
                    <a:lnTo>
                      <a:pt x="800" y="473"/>
                    </a:lnTo>
                    <a:lnTo>
                      <a:pt x="800" y="472"/>
                    </a:lnTo>
                    <a:lnTo>
                      <a:pt x="801" y="472"/>
                    </a:lnTo>
                    <a:lnTo>
                      <a:pt x="801" y="470"/>
                    </a:lnTo>
                    <a:lnTo>
                      <a:pt x="805" y="470"/>
                    </a:lnTo>
                    <a:lnTo>
                      <a:pt x="805" y="468"/>
                    </a:lnTo>
                    <a:lnTo>
                      <a:pt x="806" y="468"/>
                    </a:lnTo>
                    <a:lnTo>
                      <a:pt x="806" y="467"/>
                    </a:lnTo>
                    <a:lnTo>
                      <a:pt x="808" y="467"/>
                    </a:lnTo>
                    <a:lnTo>
                      <a:pt x="808" y="465"/>
                    </a:lnTo>
                    <a:lnTo>
                      <a:pt x="810" y="465"/>
                    </a:lnTo>
                    <a:lnTo>
                      <a:pt x="810" y="463"/>
                    </a:lnTo>
                    <a:lnTo>
                      <a:pt x="811" y="463"/>
                    </a:lnTo>
                    <a:lnTo>
                      <a:pt x="811" y="462"/>
                    </a:lnTo>
                    <a:lnTo>
                      <a:pt x="815" y="462"/>
                    </a:lnTo>
                    <a:lnTo>
                      <a:pt x="815" y="460"/>
                    </a:lnTo>
                    <a:lnTo>
                      <a:pt x="816" y="460"/>
                    </a:lnTo>
                    <a:lnTo>
                      <a:pt x="816" y="458"/>
                    </a:lnTo>
                    <a:lnTo>
                      <a:pt x="818" y="458"/>
                    </a:lnTo>
                    <a:lnTo>
                      <a:pt x="818" y="457"/>
                    </a:lnTo>
                    <a:lnTo>
                      <a:pt x="821" y="457"/>
                    </a:lnTo>
                    <a:lnTo>
                      <a:pt x="821" y="455"/>
                    </a:lnTo>
                    <a:lnTo>
                      <a:pt x="823" y="455"/>
                    </a:lnTo>
                    <a:lnTo>
                      <a:pt x="823" y="453"/>
                    </a:lnTo>
                    <a:lnTo>
                      <a:pt x="825" y="453"/>
                    </a:lnTo>
                    <a:lnTo>
                      <a:pt x="825" y="452"/>
                    </a:lnTo>
                    <a:lnTo>
                      <a:pt x="828" y="452"/>
                    </a:lnTo>
                    <a:lnTo>
                      <a:pt x="828" y="450"/>
                    </a:lnTo>
                    <a:lnTo>
                      <a:pt x="830" y="450"/>
                    </a:lnTo>
                    <a:lnTo>
                      <a:pt x="830" y="448"/>
                    </a:lnTo>
                    <a:lnTo>
                      <a:pt x="831" y="448"/>
                    </a:lnTo>
                    <a:lnTo>
                      <a:pt x="831" y="447"/>
                    </a:lnTo>
                    <a:lnTo>
                      <a:pt x="835" y="447"/>
                    </a:lnTo>
                    <a:lnTo>
                      <a:pt x="835" y="448"/>
                    </a:lnTo>
                    <a:lnTo>
                      <a:pt x="833" y="448"/>
                    </a:lnTo>
                    <a:lnTo>
                      <a:pt x="833" y="450"/>
                    </a:lnTo>
                    <a:lnTo>
                      <a:pt x="831" y="450"/>
                    </a:lnTo>
                    <a:lnTo>
                      <a:pt x="831" y="452"/>
                    </a:lnTo>
                    <a:lnTo>
                      <a:pt x="830" y="452"/>
                    </a:lnTo>
                    <a:lnTo>
                      <a:pt x="830" y="453"/>
                    </a:lnTo>
                    <a:lnTo>
                      <a:pt x="826" y="453"/>
                    </a:lnTo>
                    <a:lnTo>
                      <a:pt x="826" y="455"/>
                    </a:lnTo>
                    <a:lnTo>
                      <a:pt x="825" y="455"/>
                    </a:lnTo>
                    <a:lnTo>
                      <a:pt x="825" y="457"/>
                    </a:lnTo>
                    <a:lnTo>
                      <a:pt x="823" y="457"/>
                    </a:lnTo>
                    <a:lnTo>
                      <a:pt x="823" y="458"/>
                    </a:lnTo>
                    <a:lnTo>
                      <a:pt x="820" y="458"/>
                    </a:lnTo>
                    <a:lnTo>
                      <a:pt x="820" y="460"/>
                    </a:lnTo>
                    <a:lnTo>
                      <a:pt x="818" y="460"/>
                    </a:lnTo>
                    <a:lnTo>
                      <a:pt x="818" y="462"/>
                    </a:lnTo>
                    <a:lnTo>
                      <a:pt x="816" y="462"/>
                    </a:lnTo>
                    <a:lnTo>
                      <a:pt x="816" y="463"/>
                    </a:lnTo>
                    <a:lnTo>
                      <a:pt x="813" y="463"/>
                    </a:lnTo>
                    <a:lnTo>
                      <a:pt x="813" y="465"/>
                    </a:lnTo>
                    <a:lnTo>
                      <a:pt x="811" y="465"/>
                    </a:lnTo>
                    <a:lnTo>
                      <a:pt x="811" y="467"/>
                    </a:lnTo>
                    <a:lnTo>
                      <a:pt x="810" y="467"/>
                    </a:lnTo>
                    <a:lnTo>
                      <a:pt x="810" y="468"/>
                    </a:lnTo>
                    <a:lnTo>
                      <a:pt x="808" y="468"/>
                    </a:lnTo>
                    <a:lnTo>
                      <a:pt x="808" y="470"/>
                    </a:lnTo>
                    <a:lnTo>
                      <a:pt x="806" y="470"/>
                    </a:lnTo>
                    <a:lnTo>
                      <a:pt x="806" y="472"/>
                    </a:lnTo>
                    <a:lnTo>
                      <a:pt x="803" y="472"/>
                    </a:lnTo>
                    <a:lnTo>
                      <a:pt x="803" y="473"/>
                    </a:lnTo>
                    <a:lnTo>
                      <a:pt x="801" y="473"/>
                    </a:lnTo>
                    <a:lnTo>
                      <a:pt x="801" y="475"/>
                    </a:lnTo>
                    <a:lnTo>
                      <a:pt x="800" y="475"/>
                    </a:lnTo>
                    <a:lnTo>
                      <a:pt x="800" y="477"/>
                    </a:lnTo>
                    <a:lnTo>
                      <a:pt x="798" y="477"/>
                    </a:lnTo>
                    <a:lnTo>
                      <a:pt x="798" y="478"/>
                    </a:lnTo>
                    <a:lnTo>
                      <a:pt x="795" y="478"/>
                    </a:lnTo>
                    <a:close/>
                    <a:moveTo>
                      <a:pt x="835" y="447"/>
                    </a:moveTo>
                    <a:lnTo>
                      <a:pt x="835" y="445"/>
                    </a:lnTo>
                    <a:lnTo>
                      <a:pt x="836" y="445"/>
                    </a:lnTo>
                    <a:lnTo>
                      <a:pt x="836" y="443"/>
                    </a:lnTo>
                    <a:lnTo>
                      <a:pt x="838" y="443"/>
                    </a:lnTo>
                    <a:lnTo>
                      <a:pt x="838" y="442"/>
                    </a:lnTo>
                    <a:lnTo>
                      <a:pt x="841" y="442"/>
                    </a:lnTo>
                    <a:lnTo>
                      <a:pt x="841" y="443"/>
                    </a:lnTo>
                    <a:lnTo>
                      <a:pt x="840" y="443"/>
                    </a:lnTo>
                    <a:lnTo>
                      <a:pt x="840" y="445"/>
                    </a:lnTo>
                    <a:lnTo>
                      <a:pt x="838" y="445"/>
                    </a:lnTo>
                    <a:lnTo>
                      <a:pt x="838" y="447"/>
                    </a:lnTo>
                    <a:lnTo>
                      <a:pt x="835" y="447"/>
                    </a:lnTo>
                    <a:close/>
                    <a:moveTo>
                      <a:pt x="841" y="442"/>
                    </a:moveTo>
                    <a:lnTo>
                      <a:pt x="841" y="440"/>
                    </a:lnTo>
                    <a:lnTo>
                      <a:pt x="843" y="440"/>
                    </a:lnTo>
                    <a:lnTo>
                      <a:pt x="843" y="438"/>
                    </a:lnTo>
                    <a:lnTo>
                      <a:pt x="845" y="438"/>
                    </a:lnTo>
                    <a:lnTo>
                      <a:pt x="845" y="437"/>
                    </a:lnTo>
                    <a:lnTo>
                      <a:pt x="848" y="437"/>
                    </a:lnTo>
                    <a:lnTo>
                      <a:pt x="848" y="438"/>
                    </a:lnTo>
                    <a:lnTo>
                      <a:pt x="846" y="438"/>
                    </a:lnTo>
                    <a:lnTo>
                      <a:pt x="846" y="440"/>
                    </a:lnTo>
                    <a:lnTo>
                      <a:pt x="845" y="440"/>
                    </a:lnTo>
                    <a:lnTo>
                      <a:pt x="845" y="442"/>
                    </a:lnTo>
                    <a:lnTo>
                      <a:pt x="841" y="442"/>
                    </a:lnTo>
                    <a:close/>
                    <a:moveTo>
                      <a:pt x="848" y="437"/>
                    </a:moveTo>
                    <a:lnTo>
                      <a:pt x="848" y="435"/>
                    </a:lnTo>
                    <a:lnTo>
                      <a:pt x="850" y="435"/>
                    </a:lnTo>
                    <a:lnTo>
                      <a:pt x="850" y="433"/>
                    </a:lnTo>
                    <a:lnTo>
                      <a:pt x="851" y="433"/>
                    </a:lnTo>
                    <a:lnTo>
                      <a:pt x="851" y="432"/>
                    </a:lnTo>
                    <a:lnTo>
                      <a:pt x="855" y="432"/>
                    </a:lnTo>
                    <a:lnTo>
                      <a:pt x="855" y="433"/>
                    </a:lnTo>
                    <a:lnTo>
                      <a:pt x="853" y="433"/>
                    </a:lnTo>
                    <a:lnTo>
                      <a:pt x="853" y="435"/>
                    </a:lnTo>
                    <a:lnTo>
                      <a:pt x="851" y="435"/>
                    </a:lnTo>
                    <a:lnTo>
                      <a:pt x="851" y="437"/>
                    </a:lnTo>
                    <a:lnTo>
                      <a:pt x="848" y="437"/>
                    </a:lnTo>
                    <a:close/>
                    <a:moveTo>
                      <a:pt x="855" y="432"/>
                    </a:moveTo>
                    <a:lnTo>
                      <a:pt x="855" y="430"/>
                    </a:lnTo>
                    <a:lnTo>
                      <a:pt x="856" y="430"/>
                    </a:lnTo>
                    <a:lnTo>
                      <a:pt x="856" y="432"/>
                    </a:lnTo>
                    <a:lnTo>
                      <a:pt x="855" y="432"/>
                    </a:lnTo>
                    <a:close/>
                    <a:moveTo>
                      <a:pt x="856" y="430"/>
                    </a:moveTo>
                    <a:lnTo>
                      <a:pt x="856" y="428"/>
                    </a:lnTo>
                    <a:lnTo>
                      <a:pt x="858" y="428"/>
                    </a:lnTo>
                    <a:lnTo>
                      <a:pt x="858" y="427"/>
                    </a:lnTo>
                    <a:lnTo>
                      <a:pt x="860" y="427"/>
                    </a:lnTo>
                    <a:lnTo>
                      <a:pt x="860" y="425"/>
                    </a:lnTo>
                    <a:lnTo>
                      <a:pt x="863" y="425"/>
                    </a:lnTo>
                    <a:lnTo>
                      <a:pt x="863" y="427"/>
                    </a:lnTo>
                    <a:lnTo>
                      <a:pt x="861" y="427"/>
                    </a:lnTo>
                    <a:lnTo>
                      <a:pt x="861" y="428"/>
                    </a:lnTo>
                    <a:lnTo>
                      <a:pt x="860" y="428"/>
                    </a:lnTo>
                    <a:lnTo>
                      <a:pt x="860" y="430"/>
                    </a:lnTo>
                    <a:lnTo>
                      <a:pt x="856" y="430"/>
                    </a:lnTo>
                    <a:close/>
                    <a:moveTo>
                      <a:pt x="863" y="425"/>
                    </a:moveTo>
                    <a:lnTo>
                      <a:pt x="863" y="423"/>
                    </a:lnTo>
                    <a:lnTo>
                      <a:pt x="865" y="423"/>
                    </a:lnTo>
                    <a:lnTo>
                      <a:pt x="865" y="422"/>
                    </a:lnTo>
                    <a:lnTo>
                      <a:pt x="866" y="422"/>
                    </a:lnTo>
                    <a:lnTo>
                      <a:pt x="866" y="420"/>
                    </a:lnTo>
                    <a:lnTo>
                      <a:pt x="870" y="420"/>
                    </a:lnTo>
                    <a:lnTo>
                      <a:pt x="870" y="422"/>
                    </a:lnTo>
                    <a:lnTo>
                      <a:pt x="868" y="422"/>
                    </a:lnTo>
                    <a:lnTo>
                      <a:pt x="868" y="423"/>
                    </a:lnTo>
                    <a:lnTo>
                      <a:pt x="866" y="423"/>
                    </a:lnTo>
                    <a:lnTo>
                      <a:pt x="866" y="425"/>
                    </a:lnTo>
                    <a:lnTo>
                      <a:pt x="863" y="425"/>
                    </a:lnTo>
                    <a:close/>
                    <a:moveTo>
                      <a:pt x="870" y="420"/>
                    </a:moveTo>
                    <a:lnTo>
                      <a:pt x="870" y="418"/>
                    </a:lnTo>
                    <a:lnTo>
                      <a:pt x="871" y="418"/>
                    </a:lnTo>
                    <a:lnTo>
                      <a:pt x="871" y="417"/>
                    </a:lnTo>
                    <a:lnTo>
                      <a:pt x="873" y="417"/>
                    </a:lnTo>
                    <a:lnTo>
                      <a:pt x="873" y="415"/>
                    </a:lnTo>
                    <a:lnTo>
                      <a:pt x="876" y="415"/>
                    </a:lnTo>
                    <a:lnTo>
                      <a:pt x="876" y="417"/>
                    </a:lnTo>
                    <a:lnTo>
                      <a:pt x="875" y="417"/>
                    </a:lnTo>
                    <a:lnTo>
                      <a:pt x="875" y="418"/>
                    </a:lnTo>
                    <a:lnTo>
                      <a:pt x="873" y="418"/>
                    </a:lnTo>
                    <a:lnTo>
                      <a:pt x="873" y="420"/>
                    </a:lnTo>
                    <a:lnTo>
                      <a:pt x="870" y="420"/>
                    </a:lnTo>
                    <a:close/>
                    <a:moveTo>
                      <a:pt x="876" y="415"/>
                    </a:moveTo>
                    <a:lnTo>
                      <a:pt x="876" y="413"/>
                    </a:lnTo>
                    <a:lnTo>
                      <a:pt x="878" y="413"/>
                    </a:lnTo>
                    <a:lnTo>
                      <a:pt x="878" y="412"/>
                    </a:lnTo>
                    <a:lnTo>
                      <a:pt x="880" y="412"/>
                    </a:lnTo>
                    <a:lnTo>
                      <a:pt x="880" y="410"/>
                    </a:lnTo>
                    <a:lnTo>
                      <a:pt x="883" y="410"/>
                    </a:lnTo>
                    <a:lnTo>
                      <a:pt x="883" y="408"/>
                    </a:lnTo>
                    <a:lnTo>
                      <a:pt x="885" y="408"/>
                    </a:lnTo>
                    <a:lnTo>
                      <a:pt x="885" y="407"/>
                    </a:lnTo>
                    <a:lnTo>
                      <a:pt x="886" y="407"/>
                    </a:lnTo>
                    <a:lnTo>
                      <a:pt x="886" y="405"/>
                    </a:lnTo>
                    <a:lnTo>
                      <a:pt x="890" y="405"/>
                    </a:lnTo>
                    <a:lnTo>
                      <a:pt x="890" y="403"/>
                    </a:lnTo>
                    <a:lnTo>
                      <a:pt x="891" y="403"/>
                    </a:lnTo>
                    <a:lnTo>
                      <a:pt x="891" y="402"/>
                    </a:lnTo>
                    <a:lnTo>
                      <a:pt x="895" y="402"/>
                    </a:lnTo>
                    <a:lnTo>
                      <a:pt x="895" y="400"/>
                    </a:lnTo>
                    <a:lnTo>
                      <a:pt x="896" y="400"/>
                    </a:lnTo>
                    <a:lnTo>
                      <a:pt x="896" y="398"/>
                    </a:lnTo>
                    <a:lnTo>
                      <a:pt x="898" y="398"/>
                    </a:lnTo>
                    <a:lnTo>
                      <a:pt x="898" y="397"/>
                    </a:lnTo>
                    <a:lnTo>
                      <a:pt x="901" y="397"/>
                    </a:lnTo>
                    <a:lnTo>
                      <a:pt x="901" y="395"/>
                    </a:lnTo>
                    <a:lnTo>
                      <a:pt x="903" y="395"/>
                    </a:lnTo>
                    <a:lnTo>
                      <a:pt x="903" y="393"/>
                    </a:lnTo>
                    <a:lnTo>
                      <a:pt x="906" y="393"/>
                    </a:lnTo>
                    <a:lnTo>
                      <a:pt x="906" y="392"/>
                    </a:lnTo>
                    <a:lnTo>
                      <a:pt x="908" y="392"/>
                    </a:lnTo>
                    <a:lnTo>
                      <a:pt x="908" y="390"/>
                    </a:lnTo>
                    <a:lnTo>
                      <a:pt x="910" y="390"/>
                    </a:lnTo>
                    <a:lnTo>
                      <a:pt x="910" y="388"/>
                    </a:lnTo>
                    <a:lnTo>
                      <a:pt x="913" y="388"/>
                    </a:lnTo>
                    <a:lnTo>
                      <a:pt x="913" y="387"/>
                    </a:lnTo>
                    <a:lnTo>
                      <a:pt x="915" y="387"/>
                    </a:lnTo>
                    <a:lnTo>
                      <a:pt x="915" y="385"/>
                    </a:lnTo>
                    <a:lnTo>
                      <a:pt x="918" y="385"/>
                    </a:lnTo>
                    <a:lnTo>
                      <a:pt x="918" y="383"/>
                    </a:lnTo>
                    <a:lnTo>
                      <a:pt x="920" y="383"/>
                    </a:lnTo>
                    <a:lnTo>
                      <a:pt x="920" y="382"/>
                    </a:lnTo>
                    <a:lnTo>
                      <a:pt x="923" y="382"/>
                    </a:lnTo>
                    <a:lnTo>
                      <a:pt x="923" y="383"/>
                    </a:lnTo>
                    <a:lnTo>
                      <a:pt x="921" y="383"/>
                    </a:lnTo>
                    <a:lnTo>
                      <a:pt x="921" y="385"/>
                    </a:lnTo>
                    <a:lnTo>
                      <a:pt x="920" y="385"/>
                    </a:lnTo>
                    <a:lnTo>
                      <a:pt x="920" y="387"/>
                    </a:lnTo>
                    <a:lnTo>
                      <a:pt x="916" y="387"/>
                    </a:lnTo>
                    <a:lnTo>
                      <a:pt x="916" y="388"/>
                    </a:lnTo>
                    <a:lnTo>
                      <a:pt x="915" y="388"/>
                    </a:lnTo>
                    <a:lnTo>
                      <a:pt x="915" y="390"/>
                    </a:lnTo>
                    <a:lnTo>
                      <a:pt x="911" y="390"/>
                    </a:lnTo>
                    <a:lnTo>
                      <a:pt x="911" y="392"/>
                    </a:lnTo>
                    <a:lnTo>
                      <a:pt x="910" y="392"/>
                    </a:lnTo>
                    <a:lnTo>
                      <a:pt x="910" y="393"/>
                    </a:lnTo>
                    <a:lnTo>
                      <a:pt x="908" y="393"/>
                    </a:lnTo>
                    <a:lnTo>
                      <a:pt x="908" y="395"/>
                    </a:lnTo>
                    <a:lnTo>
                      <a:pt x="905" y="395"/>
                    </a:lnTo>
                    <a:lnTo>
                      <a:pt x="905" y="397"/>
                    </a:lnTo>
                    <a:lnTo>
                      <a:pt x="903" y="397"/>
                    </a:lnTo>
                    <a:lnTo>
                      <a:pt x="903" y="398"/>
                    </a:lnTo>
                    <a:lnTo>
                      <a:pt x="900" y="398"/>
                    </a:lnTo>
                    <a:lnTo>
                      <a:pt x="900" y="400"/>
                    </a:lnTo>
                    <a:lnTo>
                      <a:pt x="898" y="400"/>
                    </a:lnTo>
                    <a:lnTo>
                      <a:pt x="898" y="402"/>
                    </a:lnTo>
                    <a:lnTo>
                      <a:pt x="896" y="402"/>
                    </a:lnTo>
                    <a:lnTo>
                      <a:pt x="896" y="403"/>
                    </a:lnTo>
                    <a:lnTo>
                      <a:pt x="893" y="403"/>
                    </a:lnTo>
                    <a:lnTo>
                      <a:pt x="893" y="405"/>
                    </a:lnTo>
                    <a:lnTo>
                      <a:pt x="891" y="405"/>
                    </a:lnTo>
                    <a:lnTo>
                      <a:pt x="891" y="407"/>
                    </a:lnTo>
                    <a:lnTo>
                      <a:pt x="888" y="407"/>
                    </a:lnTo>
                    <a:lnTo>
                      <a:pt x="888" y="408"/>
                    </a:lnTo>
                    <a:lnTo>
                      <a:pt x="886" y="408"/>
                    </a:lnTo>
                    <a:lnTo>
                      <a:pt x="886" y="410"/>
                    </a:lnTo>
                    <a:lnTo>
                      <a:pt x="885" y="410"/>
                    </a:lnTo>
                    <a:lnTo>
                      <a:pt x="885" y="412"/>
                    </a:lnTo>
                    <a:lnTo>
                      <a:pt x="881" y="412"/>
                    </a:lnTo>
                    <a:lnTo>
                      <a:pt x="881" y="413"/>
                    </a:lnTo>
                    <a:lnTo>
                      <a:pt x="880" y="413"/>
                    </a:lnTo>
                    <a:lnTo>
                      <a:pt x="880" y="415"/>
                    </a:lnTo>
                    <a:lnTo>
                      <a:pt x="876" y="415"/>
                    </a:lnTo>
                    <a:close/>
                    <a:moveTo>
                      <a:pt x="923" y="382"/>
                    </a:moveTo>
                    <a:lnTo>
                      <a:pt x="923" y="380"/>
                    </a:lnTo>
                    <a:lnTo>
                      <a:pt x="925" y="380"/>
                    </a:lnTo>
                    <a:lnTo>
                      <a:pt x="925" y="378"/>
                    </a:lnTo>
                    <a:lnTo>
                      <a:pt x="928" y="378"/>
                    </a:lnTo>
                    <a:lnTo>
                      <a:pt x="928" y="380"/>
                    </a:lnTo>
                    <a:lnTo>
                      <a:pt x="926" y="380"/>
                    </a:lnTo>
                    <a:lnTo>
                      <a:pt x="926" y="382"/>
                    </a:lnTo>
                    <a:lnTo>
                      <a:pt x="923" y="382"/>
                    </a:lnTo>
                    <a:close/>
                    <a:moveTo>
                      <a:pt x="928" y="378"/>
                    </a:moveTo>
                    <a:lnTo>
                      <a:pt x="928" y="377"/>
                    </a:lnTo>
                    <a:lnTo>
                      <a:pt x="930" y="377"/>
                    </a:lnTo>
                    <a:lnTo>
                      <a:pt x="930" y="375"/>
                    </a:lnTo>
                    <a:lnTo>
                      <a:pt x="933" y="375"/>
                    </a:lnTo>
                    <a:lnTo>
                      <a:pt x="933" y="377"/>
                    </a:lnTo>
                    <a:lnTo>
                      <a:pt x="931" y="377"/>
                    </a:lnTo>
                    <a:lnTo>
                      <a:pt x="931" y="378"/>
                    </a:lnTo>
                    <a:lnTo>
                      <a:pt x="928" y="378"/>
                    </a:lnTo>
                    <a:close/>
                    <a:moveTo>
                      <a:pt x="933" y="375"/>
                    </a:moveTo>
                    <a:lnTo>
                      <a:pt x="933" y="373"/>
                    </a:lnTo>
                    <a:lnTo>
                      <a:pt x="935" y="373"/>
                    </a:lnTo>
                    <a:lnTo>
                      <a:pt x="935" y="372"/>
                    </a:lnTo>
                    <a:lnTo>
                      <a:pt x="938" y="372"/>
                    </a:lnTo>
                    <a:lnTo>
                      <a:pt x="938" y="373"/>
                    </a:lnTo>
                    <a:lnTo>
                      <a:pt x="936" y="373"/>
                    </a:lnTo>
                    <a:lnTo>
                      <a:pt x="936" y="375"/>
                    </a:lnTo>
                    <a:lnTo>
                      <a:pt x="933" y="375"/>
                    </a:lnTo>
                    <a:close/>
                    <a:moveTo>
                      <a:pt x="938" y="372"/>
                    </a:moveTo>
                    <a:lnTo>
                      <a:pt x="938" y="370"/>
                    </a:lnTo>
                    <a:lnTo>
                      <a:pt x="940" y="370"/>
                    </a:lnTo>
                    <a:lnTo>
                      <a:pt x="940" y="368"/>
                    </a:lnTo>
                    <a:lnTo>
                      <a:pt x="943" y="368"/>
                    </a:lnTo>
                    <a:lnTo>
                      <a:pt x="943" y="370"/>
                    </a:lnTo>
                    <a:lnTo>
                      <a:pt x="941" y="370"/>
                    </a:lnTo>
                    <a:lnTo>
                      <a:pt x="941" y="372"/>
                    </a:lnTo>
                    <a:lnTo>
                      <a:pt x="938" y="372"/>
                    </a:lnTo>
                    <a:close/>
                    <a:moveTo>
                      <a:pt x="943" y="368"/>
                    </a:moveTo>
                    <a:lnTo>
                      <a:pt x="943" y="367"/>
                    </a:lnTo>
                    <a:lnTo>
                      <a:pt x="945" y="367"/>
                    </a:lnTo>
                    <a:lnTo>
                      <a:pt x="945" y="365"/>
                    </a:lnTo>
                    <a:lnTo>
                      <a:pt x="948" y="365"/>
                    </a:lnTo>
                    <a:lnTo>
                      <a:pt x="948" y="367"/>
                    </a:lnTo>
                    <a:lnTo>
                      <a:pt x="946" y="367"/>
                    </a:lnTo>
                    <a:lnTo>
                      <a:pt x="946" y="368"/>
                    </a:lnTo>
                    <a:lnTo>
                      <a:pt x="943" y="368"/>
                    </a:lnTo>
                    <a:close/>
                    <a:moveTo>
                      <a:pt x="948" y="365"/>
                    </a:moveTo>
                    <a:lnTo>
                      <a:pt x="948" y="363"/>
                    </a:lnTo>
                    <a:lnTo>
                      <a:pt x="950" y="363"/>
                    </a:lnTo>
                    <a:lnTo>
                      <a:pt x="950" y="362"/>
                    </a:lnTo>
                    <a:lnTo>
                      <a:pt x="953" y="362"/>
                    </a:lnTo>
                    <a:lnTo>
                      <a:pt x="953" y="363"/>
                    </a:lnTo>
                    <a:lnTo>
                      <a:pt x="951" y="363"/>
                    </a:lnTo>
                    <a:lnTo>
                      <a:pt x="951" y="365"/>
                    </a:lnTo>
                    <a:lnTo>
                      <a:pt x="948" y="365"/>
                    </a:lnTo>
                    <a:close/>
                    <a:moveTo>
                      <a:pt x="953" y="362"/>
                    </a:moveTo>
                    <a:lnTo>
                      <a:pt x="953" y="360"/>
                    </a:lnTo>
                    <a:lnTo>
                      <a:pt x="955" y="360"/>
                    </a:lnTo>
                    <a:lnTo>
                      <a:pt x="955" y="358"/>
                    </a:lnTo>
                    <a:lnTo>
                      <a:pt x="956" y="358"/>
                    </a:lnTo>
                    <a:lnTo>
                      <a:pt x="956" y="357"/>
                    </a:lnTo>
                    <a:lnTo>
                      <a:pt x="960" y="357"/>
                    </a:lnTo>
                    <a:lnTo>
                      <a:pt x="960" y="355"/>
                    </a:lnTo>
                    <a:lnTo>
                      <a:pt x="961" y="355"/>
                    </a:lnTo>
                    <a:lnTo>
                      <a:pt x="961" y="353"/>
                    </a:lnTo>
                    <a:lnTo>
                      <a:pt x="965" y="353"/>
                    </a:lnTo>
                    <a:lnTo>
                      <a:pt x="965" y="352"/>
                    </a:lnTo>
                    <a:lnTo>
                      <a:pt x="966" y="352"/>
                    </a:lnTo>
                    <a:lnTo>
                      <a:pt x="966" y="350"/>
                    </a:lnTo>
                    <a:lnTo>
                      <a:pt x="970" y="350"/>
                    </a:lnTo>
                    <a:lnTo>
                      <a:pt x="970" y="348"/>
                    </a:lnTo>
                    <a:lnTo>
                      <a:pt x="971" y="348"/>
                    </a:lnTo>
                    <a:lnTo>
                      <a:pt x="971" y="347"/>
                    </a:lnTo>
                    <a:lnTo>
                      <a:pt x="975" y="347"/>
                    </a:lnTo>
                    <a:lnTo>
                      <a:pt x="975" y="345"/>
                    </a:lnTo>
                    <a:lnTo>
                      <a:pt x="976" y="345"/>
                    </a:lnTo>
                    <a:lnTo>
                      <a:pt x="976" y="343"/>
                    </a:lnTo>
                    <a:lnTo>
                      <a:pt x="980" y="343"/>
                    </a:lnTo>
                    <a:lnTo>
                      <a:pt x="980" y="342"/>
                    </a:lnTo>
                    <a:lnTo>
                      <a:pt x="981" y="342"/>
                    </a:lnTo>
                    <a:lnTo>
                      <a:pt x="981" y="340"/>
                    </a:lnTo>
                    <a:lnTo>
                      <a:pt x="985" y="340"/>
                    </a:lnTo>
                    <a:lnTo>
                      <a:pt x="985" y="338"/>
                    </a:lnTo>
                    <a:lnTo>
                      <a:pt x="986" y="338"/>
                    </a:lnTo>
                    <a:lnTo>
                      <a:pt x="986" y="337"/>
                    </a:lnTo>
                    <a:lnTo>
                      <a:pt x="990" y="337"/>
                    </a:lnTo>
                    <a:lnTo>
                      <a:pt x="990" y="335"/>
                    </a:lnTo>
                    <a:lnTo>
                      <a:pt x="991" y="335"/>
                    </a:lnTo>
                    <a:lnTo>
                      <a:pt x="991" y="333"/>
                    </a:lnTo>
                    <a:lnTo>
                      <a:pt x="995" y="333"/>
                    </a:lnTo>
                    <a:lnTo>
                      <a:pt x="995" y="332"/>
                    </a:lnTo>
                    <a:lnTo>
                      <a:pt x="998" y="332"/>
                    </a:lnTo>
                    <a:lnTo>
                      <a:pt x="998" y="330"/>
                    </a:lnTo>
                    <a:lnTo>
                      <a:pt x="1000" y="330"/>
                    </a:lnTo>
                    <a:lnTo>
                      <a:pt x="1000" y="328"/>
                    </a:lnTo>
                    <a:lnTo>
                      <a:pt x="1003" y="328"/>
                    </a:lnTo>
                    <a:lnTo>
                      <a:pt x="1003" y="327"/>
                    </a:lnTo>
                    <a:lnTo>
                      <a:pt x="1006" y="327"/>
                    </a:lnTo>
                    <a:lnTo>
                      <a:pt x="1006" y="325"/>
                    </a:lnTo>
                    <a:lnTo>
                      <a:pt x="1008" y="325"/>
                    </a:lnTo>
                    <a:lnTo>
                      <a:pt x="1008" y="323"/>
                    </a:lnTo>
                    <a:lnTo>
                      <a:pt x="1011" y="323"/>
                    </a:lnTo>
                    <a:lnTo>
                      <a:pt x="1011" y="322"/>
                    </a:lnTo>
                    <a:lnTo>
                      <a:pt x="1015" y="322"/>
                    </a:lnTo>
                    <a:lnTo>
                      <a:pt x="1015" y="323"/>
                    </a:lnTo>
                    <a:lnTo>
                      <a:pt x="1013" y="323"/>
                    </a:lnTo>
                    <a:lnTo>
                      <a:pt x="1013" y="325"/>
                    </a:lnTo>
                    <a:lnTo>
                      <a:pt x="1010" y="325"/>
                    </a:lnTo>
                    <a:lnTo>
                      <a:pt x="1010" y="327"/>
                    </a:lnTo>
                    <a:lnTo>
                      <a:pt x="1008" y="327"/>
                    </a:lnTo>
                    <a:lnTo>
                      <a:pt x="1008" y="328"/>
                    </a:lnTo>
                    <a:lnTo>
                      <a:pt x="1005" y="328"/>
                    </a:lnTo>
                    <a:lnTo>
                      <a:pt x="1005" y="330"/>
                    </a:lnTo>
                    <a:lnTo>
                      <a:pt x="1001" y="330"/>
                    </a:lnTo>
                    <a:lnTo>
                      <a:pt x="1001" y="332"/>
                    </a:lnTo>
                    <a:lnTo>
                      <a:pt x="1000" y="332"/>
                    </a:lnTo>
                    <a:lnTo>
                      <a:pt x="1000" y="333"/>
                    </a:lnTo>
                    <a:lnTo>
                      <a:pt x="996" y="333"/>
                    </a:lnTo>
                    <a:lnTo>
                      <a:pt x="996" y="335"/>
                    </a:lnTo>
                    <a:lnTo>
                      <a:pt x="993" y="335"/>
                    </a:lnTo>
                    <a:lnTo>
                      <a:pt x="993" y="337"/>
                    </a:lnTo>
                    <a:lnTo>
                      <a:pt x="991" y="337"/>
                    </a:lnTo>
                    <a:lnTo>
                      <a:pt x="991" y="338"/>
                    </a:lnTo>
                    <a:lnTo>
                      <a:pt x="988" y="338"/>
                    </a:lnTo>
                    <a:lnTo>
                      <a:pt x="988" y="340"/>
                    </a:lnTo>
                    <a:lnTo>
                      <a:pt x="986" y="340"/>
                    </a:lnTo>
                    <a:lnTo>
                      <a:pt x="986" y="342"/>
                    </a:lnTo>
                    <a:lnTo>
                      <a:pt x="983" y="342"/>
                    </a:lnTo>
                    <a:lnTo>
                      <a:pt x="983" y="343"/>
                    </a:lnTo>
                    <a:lnTo>
                      <a:pt x="981" y="343"/>
                    </a:lnTo>
                    <a:lnTo>
                      <a:pt x="981" y="345"/>
                    </a:lnTo>
                    <a:lnTo>
                      <a:pt x="978" y="345"/>
                    </a:lnTo>
                    <a:lnTo>
                      <a:pt x="978" y="347"/>
                    </a:lnTo>
                    <a:lnTo>
                      <a:pt x="976" y="347"/>
                    </a:lnTo>
                    <a:lnTo>
                      <a:pt x="976" y="348"/>
                    </a:lnTo>
                    <a:lnTo>
                      <a:pt x="973" y="348"/>
                    </a:lnTo>
                    <a:lnTo>
                      <a:pt x="973" y="350"/>
                    </a:lnTo>
                    <a:lnTo>
                      <a:pt x="971" y="350"/>
                    </a:lnTo>
                    <a:lnTo>
                      <a:pt x="971" y="352"/>
                    </a:lnTo>
                    <a:lnTo>
                      <a:pt x="968" y="352"/>
                    </a:lnTo>
                    <a:lnTo>
                      <a:pt x="968" y="353"/>
                    </a:lnTo>
                    <a:lnTo>
                      <a:pt x="966" y="353"/>
                    </a:lnTo>
                    <a:lnTo>
                      <a:pt x="966" y="355"/>
                    </a:lnTo>
                    <a:lnTo>
                      <a:pt x="963" y="355"/>
                    </a:lnTo>
                    <a:lnTo>
                      <a:pt x="963" y="357"/>
                    </a:lnTo>
                    <a:lnTo>
                      <a:pt x="961" y="357"/>
                    </a:lnTo>
                    <a:lnTo>
                      <a:pt x="961" y="358"/>
                    </a:lnTo>
                    <a:lnTo>
                      <a:pt x="958" y="358"/>
                    </a:lnTo>
                    <a:lnTo>
                      <a:pt x="958" y="360"/>
                    </a:lnTo>
                    <a:lnTo>
                      <a:pt x="956" y="360"/>
                    </a:lnTo>
                    <a:lnTo>
                      <a:pt x="956" y="362"/>
                    </a:lnTo>
                    <a:lnTo>
                      <a:pt x="953" y="362"/>
                    </a:lnTo>
                    <a:close/>
                    <a:moveTo>
                      <a:pt x="1015" y="322"/>
                    </a:moveTo>
                    <a:lnTo>
                      <a:pt x="1015" y="320"/>
                    </a:lnTo>
                    <a:lnTo>
                      <a:pt x="1016" y="320"/>
                    </a:lnTo>
                    <a:lnTo>
                      <a:pt x="1016" y="318"/>
                    </a:lnTo>
                    <a:lnTo>
                      <a:pt x="1020" y="318"/>
                    </a:lnTo>
                    <a:lnTo>
                      <a:pt x="1020" y="317"/>
                    </a:lnTo>
                    <a:lnTo>
                      <a:pt x="1023" y="317"/>
                    </a:lnTo>
                    <a:lnTo>
                      <a:pt x="1023" y="318"/>
                    </a:lnTo>
                    <a:lnTo>
                      <a:pt x="1021" y="318"/>
                    </a:lnTo>
                    <a:lnTo>
                      <a:pt x="1021" y="320"/>
                    </a:lnTo>
                    <a:lnTo>
                      <a:pt x="1018" y="320"/>
                    </a:lnTo>
                    <a:lnTo>
                      <a:pt x="1018" y="322"/>
                    </a:lnTo>
                    <a:lnTo>
                      <a:pt x="1015" y="322"/>
                    </a:lnTo>
                    <a:close/>
                    <a:moveTo>
                      <a:pt x="1023" y="317"/>
                    </a:moveTo>
                    <a:lnTo>
                      <a:pt x="1023" y="315"/>
                    </a:lnTo>
                    <a:lnTo>
                      <a:pt x="1025" y="315"/>
                    </a:lnTo>
                    <a:lnTo>
                      <a:pt x="1025" y="313"/>
                    </a:lnTo>
                    <a:lnTo>
                      <a:pt x="1028" y="313"/>
                    </a:lnTo>
                    <a:lnTo>
                      <a:pt x="1028" y="315"/>
                    </a:lnTo>
                    <a:lnTo>
                      <a:pt x="1026" y="315"/>
                    </a:lnTo>
                    <a:lnTo>
                      <a:pt x="1026" y="317"/>
                    </a:lnTo>
                    <a:lnTo>
                      <a:pt x="1023" y="317"/>
                    </a:lnTo>
                    <a:close/>
                    <a:moveTo>
                      <a:pt x="1028" y="313"/>
                    </a:moveTo>
                    <a:lnTo>
                      <a:pt x="1028" y="312"/>
                    </a:lnTo>
                    <a:lnTo>
                      <a:pt x="1030" y="312"/>
                    </a:lnTo>
                    <a:lnTo>
                      <a:pt x="1030" y="310"/>
                    </a:lnTo>
                    <a:lnTo>
                      <a:pt x="1033" y="310"/>
                    </a:lnTo>
                    <a:lnTo>
                      <a:pt x="1033" y="308"/>
                    </a:lnTo>
                    <a:lnTo>
                      <a:pt x="1036" y="308"/>
                    </a:lnTo>
                    <a:lnTo>
                      <a:pt x="1036" y="310"/>
                    </a:lnTo>
                    <a:lnTo>
                      <a:pt x="1035" y="310"/>
                    </a:lnTo>
                    <a:lnTo>
                      <a:pt x="1035" y="312"/>
                    </a:lnTo>
                    <a:lnTo>
                      <a:pt x="1031" y="312"/>
                    </a:lnTo>
                    <a:lnTo>
                      <a:pt x="1031" y="313"/>
                    </a:lnTo>
                    <a:lnTo>
                      <a:pt x="1028" y="313"/>
                    </a:lnTo>
                    <a:close/>
                    <a:moveTo>
                      <a:pt x="1036" y="308"/>
                    </a:moveTo>
                    <a:lnTo>
                      <a:pt x="1036" y="307"/>
                    </a:lnTo>
                    <a:lnTo>
                      <a:pt x="1038" y="307"/>
                    </a:lnTo>
                    <a:lnTo>
                      <a:pt x="1038" y="305"/>
                    </a:lnTo>
                    <a:lnTo>
                      <a:pt x="1041" y="305"/>
                    </a:lnTo>
                    <a:lnTo>
                      <a:pt x="1041" y="303"/>
                    </a:lnTo>
                    <a:lnTo>
                      <a:pt x="1045" y="303"/>
                    </a:lnTo>
                    <a:lnTo>
                      <a:pt x="1045" y="305"/>
                    </a:lnTo>
                    <a:lnTo>
                      <a:pt x="1043" y="305"/>
                    </a:lnTo>
                    <a:lnTo>
                      <a:pt x="1043" y="307"/>
                    </a:lnTo>
                    <a:lnTo>
                      <a:pt x="1040" y="307"/>
                    </a:lnTo>
                    <a:lnTo>
                      <a:pt x="1040" y="308"/>
                    </a:lnTo>
                    <a:lnTo>
                      <a:pt x="1036" y="308"/>
                    </a:lnTo>
                    <a:close/>
                    <a:moveTo>
                      <a:pt x="1045" y="303"/>
                    </a:moveTo>
                    <a:lnTo>
                      <a:pt x="1045" y="302"/>
                    </a:lnTo>
                    <a:lnTo>
                      <a:pt x="1046" y="302"/>
                    </a:lnTo>
                    <a:lnTo>
                      <a:pt x="1046" y="300"/>
                    </a:lnTo>
                    <a:lnTo>
                      <a:pt x="1050" y="300"/>
                    </a:lnTo>
                    <a:lnTo>
                      <a:pt x="1050" y="302"/>
                    </a:lnTo>
                    <a:lnTo>
                      <a:pt x="1048" y="302"/>
                    </a:lnTo>
                    <a:lnTo>
                      <a:pt x="1048" y="303"/>
                    </a:lnTo>
                    <a:lnTo>
                      <a:pt x="1045" y="303"/>
                    </a:lnTo>
                    <a:close/>
                    <a:moveTo>
                      <a:pt x="1050" y="300"/>
                    </a:moveTo>
                    <a:lnTo>
                      <a:pt x="1050" y="298"/>
                    </a:lnTo>
                    <a:lnTo>
                      <a:pt x="1053" y="298"/>
                    </a:lnTo>
                    <a:lnTo>
                      <a:pt x="1053" y="300"/>
                    </a:lnTo>
                    <a:lnTo>
                      <a:pt x="1050" y="300"/>
                    </a:lnTo>
                    <a:close/>
                    <a:moveTo>
                      <a:pt x="1053" y="298"/>
                    </a:moveTo>
                    <a:lnTo>
                      <a:pt x="1053" y="297"/>
                    </a:lnTo>
                    <a:lnTo>
                      <a:pt x="1055" y="297"/>
                    </a:lnTo>
                    <a:lnTo>
                      <a:pt x="1055" y="295"/>
                    </a:lnTo>
                    <a:lnTo>
                      <a:pt x="1058" y="295"/>
                    </a:lnTo>
                    <a:lnTo>
                      <a:pt x="1058" y="293"/>
                    </a:lnTo>
                    <a:lnTo>
                      <a:pt x="1061" y="293"/>
                    </a:lnTo>
                    <a:lnTo>
                      <a:pt x="1061" y="295"/>
                    </a:lnTo>
                    <a:lnTo>
                      <a:pt x="1060" y="295"/>
                    </a:lnTo>
                    <a:lnTo>
                      <a:pt x="1060" y="297"/>
                    </a:lnTo>
                    <a:lnTo>
                      <a:pt x="1056" y="297"/>
                    </a:lnTo>
                    <a:lnTo>
                      <a:pt x="1056" y="298"/>
                    </a:lnTo>
                    <a:lnTo>
                      <a:pt x="1053" y="298"/>
                    </a:lnTo>
                    <a:close/>
                    <a:moveTo>
                      <a:pt x="1061" y="293"/>
                    </a:moveTo>
                    <a:lnTo>
                      <a:pt x="1061" y="292"/>
                    </a:lnTo>
                    <a:lnTo>
                      <a:pt x="1063" y="292"/>
                    </a:lnTo>
                    <a:lnTo>
                      <a:pt x="1063" y="290"/>
                    </a:lnTo>
                    <a:lnTo>
                      <a:pt x="1066" y="290"/>
                    </a:lnTo>
                    <a:lnTo>
                      <a:pt x="1066" y="288"/>
                    </a:lnTo>
                    <a:lnTo>
                      <a:pt x="1070" y="288"/>
                    </a:lnTo>
                    <a:lnTo>
                      <a:pt x="1070" y="290"/>
                    </a:lnTo>
                    <a:lnTo>
                      <a:pt x="1068" y="290"/>
                    </a:lnTo>
                    <a:lnTo>
                      <a:pt x="1068" y="292"/>
                    </a:lnTo>
                    <a:lnTo>
                      <a:pt x="1065" y="292"/>
                    </a:lnTo>
                    <a:lnTo>
                      <a:pt x="1065" y="293"/>
                    </a:lnTo>
                    <a:lnTo>
                      <a:pt x="1061" y="293"/>
                    </a:lnTo>
                    <a:close/>
                    <a:moveTo>
                      <a:pt x="1070" y="288"/>
                    </a:moveTo>
                    <a:lnTo>
                      <a:pt x="1070" y="287"/>
                    </a:lnTo>
                    <a:lnTo>
                      <a:pt x="1071" y="287"/>
                    </a:lnTo>
                    <a:lnTo>
                      <a:pt x="1071" y="285"/>
                    </a:lnTo>
                    <a:lnTo>
                      <a:pt x="1075" y="285"/>
                    </a:lnTo>
                    <a:lnTo>
                      <a:pt x="1075" y="283"/>
                    </a:lnTo>
                    <a:lnTo>
                      <a:pt x="1078" y="283"/>
                    </a:lnTo>
                    <a:lnTo>
                      <a:pt x="1078" y="282"/>
                    </a:lnTo>
                    <a:lnTo>
                      <a:pt x="1080" y="282"/>
                    </a:lnTo>
                    <a:lnTo>
                      <a:pt x="1080" y="280"/>
                    </a:lnTo>
                    <a:lnTo>
                      <a:pt x="1083" y="280"/>
                    </a:lnTo>
                    <a:lnTo>
                      <a:pt x="1083" y="278"/>
                    </a:lnTo>
                    <a:lnTo>
                      <a:pt x="1086" y="278"/>
                    </a:lnTo>
                    <a:lnTo>
                      <a:pt x="1086" y="277"/>
                    </a:lnTo>
                    <a:lnTo>
                      <a:pt x="1090" y="277"/>
                    </a:lnTo>
                    <a:lnTo>
                      <a:pt x="1090" y="278"/>
                    </a:lnTo>
                    <a:lnTo>
                      <a:pt x="1088" y="278"/>
                    </a:lnTo>
                    <a:lnTo>
                      <a:pt x="1088" y="280"/>
                    </a:lnTo>
                    <a:lnTo>
                      <a:pt x="1085" y="280"/>
                    </a:lnTo>
                    <a:lnTo>
                      <a:pt x="1085" y="282"/>
                    </a:lnTo>
                    <a:lnTo>
                      <a:pt x="1081" y="282"/>
                    </a:lnTo>
                    <a:lnTo>
                      <a:pt x="1081" y="283"/>
                    </a:lnTo>
                    <a:lnTo>
                      <a:pt x="1080" y="283"/>
                    </a:lnTo>
                    <a:lnTo>
                      <a:pt x="1080" y="285"/>
                    </a:lnTo>
                    <a:lnTo>
                      <a:pt x="1076" y="285"/>
                    </a:lnTo>
                    <a:lnTo>
                      <a:pt x="1076" y="287"/>
                    </a:lnTo>
                    <a:lnTo>
                      <a:pt x="1073" y="287"/>
                    </a:lnTo>
                    <a:lnTo>
                      <a:pt x="1073" y="288"/>
                    </a:lnTo>
                    <a:lnTo>
                      <a:pt x="1070" y="288"/>
                    </a:lnTo>
                    <a:close/>
                    <a:moveTo>
                      <a:pt x="1090" y="277"/>
                    </a:moveTo>
                    <a:lnTo>
                      <a:pt x="1090" y="275"/>
                    </a:lnTo>
                    <a:lnTo>
                      <a:pt x="1093" y="275"/>
                    </a:lnTo>
                    <a:lnTo>
                      <a:pt x="1093" y="277"/>
                    </a:lnTo>
                    <a:lnTo>
                      <a:pt x="1090" y="277"/>
                    </a:lnTo>
                    <a:close/>
                    <a:moveTo>
                      <a:pt x="1093" y="275"/>
                    </a:moveTo>
                    <a:lnTo>
                      <a:pt x="1093" y="273"/>
                    </a:lnTo>
                    <a:lnTo>
                      <a:pt x="1095" y="273"/>
                    </a:lnTo>
                    <a:lnTo>
                      <a:pt x="1095" y="272"/>
                    </a:lnTo>
                    <a:lnTo>
                      <a:pt x="1098" y="272"/>
                    </a:lnTo>
                    <a:lnTo>
                      <a:pt x="1098" y="270"/>
                    </a:lnTo>
                    <a:lnTo>
                      <a:pt x="1101" y="270"/>
                    </a:lnTo>
                    <a:lnTo>
                      <a:pt x="1101" y="268"/>
                    </a:lnTo>
                    <a:lnTo>
                      <a:pt x="1105" y="268"/>
                    </a:lnTo>
                    <a:lnTo>
                      <a:pt x="1105" y="270"/>
                    </a:lnTo>
                    <a:lnTo>
                      <a:pt x="1103" y="270"/>
                    </a:lnTo>
                    <a:lnTo>
                      <a:pt x="1103" y="272"/>
                    </a:lnTo>
                    <a:lnTo>
                      <a:pt x="1100" y="272"/>
                    </a:lnTo>
                    <a:lnTo>
                      <a:pt x="1100" y="273"/>
                    </a:lnTo>
                    <a:lnTo>
                      <a:pt x="1096" y="273"/>
                    </a:lnTo>
                    <a:lnTo>
                      <a:pt x="1096" y="275"/>
                    </a:lnTo>
                    <a:lnTo>
                      <a:pt x="1093" y="275"/>
                    </a:lnTo>
                    <a:close/>
                    <a:moveTo>
                      <a:pt x="1105" y="268"/>
                    </a:moveTo>
                    <a:lnTo>
                      <a:pt x="1105" y="267"/>
                    </a:lnTo>
                    <a:lnTo>
                      <a:pt x="1108" y="267"/>
                    </a:lnTo>
                    <a:lnTo>
                      <a:pt x="1108" y="268"/>
                    </a:lnTo>
                    <a:lnTo>
                      <a:pt x="1105" y="268"/>
                    </a:lnTo>
                    <a:close/>
                    <a:moveTo>
                      <a:pt x="1108" y="267"/>
                    </a:moveTo>
                    <a:lnTo>
                      <a:pt x="1108" y="265"/>
                    </a:lnTo>
                    <a:lnTo>
                      <a:pt x="1110" y="265"/>
                    </a:lnTo>
                    <a:lnTo>
                      <a:pt x="1110" y="267"/>
                    </a:lnTo>
                    <a:lnTo>
                      <a:pt x="1108" y="267"/>
                    </a:lnTo>
                    <a:close/>
                    <a:moveTo>
                      <a:pt x="1123" y="258"/>
                    </a:moveTo>
                    <a:lnTo>
                      <a:pt x="1123" y="257"/>
                    </a:lnTo>
                    <a:lnTo>
                      <a:pt x="1126" y="257"/>
                    </a:lnTo>
                    <a:lnTo>
                      <a:pt x="1126" y="258"/>
                    </a:lnTo>
                    <a:lnTo>
                      <a:pt x="1123" y="258"/>
                    </a:lnTo>
                    <a:close/>
                    <a:moveTo>
                      <a:pt x="1126" y="257"/>
                    </a:moveTo>
                    <a:lnTo>
                      <a:pt x="1126" y="255"/>
                    </a:lnTo>
                    <a:lnTo>
                      <a:pt x="1130" y="255"/>
                    </a:lnTo>
                    <a:lnTo>
                      <a:pt x="1130" y="257"/>
                    </a:lnTo>
                    <a:lnTo>
                      <a:pt x="1126" y="257"/>
                    </a:lnTo>
                    <a:close/>
                    <a:moveTo>
                      <a:pt x="1130" y="255"/>
                    </a:moveTo>
                    <a:lnTo>
                      <a:pt x="1130" y="253"/>
                    </a:lnTo>
                    <a:lnTo>
                      <a:pt x="1133" y="253"/>
                    </a:lnTo>
                    <a:lnTo>
                      <a:pt x="1133" y="255"/>
                    </a:lnTo>
                    <a:lnTo>
                      <a:pt x="1130" y="255"/>
                    </a:lnTo>
                    <a:close/>
                    <a:moveTo>
                      <a:pt x="1133" y="253"/>
                    </a:moveTo>
                    <a:lnTo>
                      <a:pt x="1133" y="252"/>
                    </a:lnTo>
                    <a:lnTo>
                      <a:pt x="1136" y="252"/>
                    </a:lnTo>
                    <a:lnTo>
                      <a:pt x="1136" y="253"/>
                    </a:lnTo>
                    <a:lnTo>
                      <a:pt x="1133" y="253"/>
                    </a:lnTo>
                    <a:close/>
                    <a:moveTo>
                      <a:pt x="1136" y="252"/>
                    </a:moveTo>
                    <a:lnTo>
                      <a:pt x="1136" y="250"/>
                    </a:lnTo>
                    <a:lnTo>
                      <a:pt x="1138" y="250"/>
                    </a:lnTo>
                    <a:lnTo>
                      <a:pt x="1138" y="248"/>
                    </a:lnTo>
                    <a:lnTo>
                      <a:pt x="1141" y="248"/>
                    </a:lnTo>
                    <a:lnTo>
                      <a:pt x="1141" y="247"/>
                    </a:lnTo>
                    <a:lnTo>
                      <a:pt x="1145" y="247"/>
                    </a:lnTo>
                    <a:lnTo>
                      <a:pt x="1145" y="245"/>
                    </a:lnTo>
                    <a:lnTo>
                      <a:pt x="1148" y="245"/>
                    </a:lnTo>
                    <a:lnTo>
                      <a:pt x="1148" y="247"/>
                    </a:lnTo>
                    <a:lnTo>
                      <a:pt x="1146" y="247"/>
                    </a:lnTo>
                    <a:lnTo>
                      <a:pt x="1146" y="248"/>
                    </a:lnTo>
                    <a:lnTo>
                      <a:pt x="1143" y="248"/>
                    </a:lnTo>
                    <a:lnTo>
                      <a:pt x="1143" y="250"/>
                    </a:lnTo>
                    <a:lnTo>
                      <a:pt x="1140" y="250"/>
                    </a:lnTo>
                    <a:lnTo>
                      <a:pt x="1140" y="252"/>
                    </a:lnTo>
                    <a:lnTo>
                      <a:pt x="1136" y="252"/>
                    </a:lnTo>
                    <a:close/>
                    <a:moveTo>
                      <a:pt x="1148" y="245"/>
                    </a:moveTo>
                    <a:lnTo>
                      <a:pt x="1148" y="243"/>
                    </a:lnTo>
                    <a:lnTo>
                      <a:pt x="1151" y="243"/>
                    </a:lnTo>
                    <a:lnTo>
                      <a:pt x="1151" y="245"/>
                    </a:lnTo>
                    <a:lnTo>
                      <a:pt x="1148" y="245"/>
                    </a:lnTo>
                    <a:close/>
                    <a:moveTo>
                      <a:pt x="1151" y="243"/>
                    </a:moveTo>
                    <a:lnTo>
                      <a:pt x="1151" y="242"/>
                    </a:lnTo>
                    <a:lnTo>
                      <a:pt x="1155" y="242"/>
                    </a:lnTo>
                    <a:lnTo>
                      <a:pt x="1155" y="243"/>
                    </a:lnTo>
                    <a:lnTo>
                      <a:pt x="1151" y="243"/>
                    </a:lnTo>
                    <a:close/>
                    <a:moveTo>
                      <a:pt x="1155" y="242"/>
                    </a:moveTo>
                    <a:lnTo>
                      <a:pt x="1155" y="240"/>
                    </a:lnTo>
                    <a:lnTo>
                      <a:pt x="1158" y="240"/>
                    </a:lnTo>
                    <a:lnTo>
                      <a:pt x="1158" y="242"/>
                    </a:lnTo>
                    <a:lnTo>
                      <a:pt x="1155" y="242"/>
                    </a:lnTo>
                    <a:close/>
                    <a:moveTo>
                      <a:pt x="1158" y="240"/>
                    </a:moveTo>
                    <a:lnTo>
                      <a:pt x="1158" y="238"/>
                    </a:lnTo>
                    <a:lnTo>
                      <a:pt x="1160" y="238"/>
                    </a:lnTo>
                    <a:lnTo>
                      <a:pt x="1160" y="240"/>
                    </a:lnTo>
                    <a:lnTo>
                      <a:pt x="1158" y="240"/>
                    </a:lnTo>
                    <a:close/>
                    <a:moveTo>
                      <a:pt x="1243" y="198"/>
                    </a:moveTo>
                    <a:lnTo>
                      <a:pt x="1243" y="197"/>
                    </a:lnTo>
                    <a:lnTo>
                      <a:pt x="1246" y="197"/>
                    </a:lnTo>
                    <a:lnTo>
                      <a:pt x="1246" y="198"/>
                    </a:lnTo>
                    <a:lnTo>
                      <a:pt x="1243" y="198"/>
                    </a:lnTo>
                    <a:close/>
                    <a:moveTo>
                      <a:pt x="1246" y="197"/>
                    </a:moveTo>
                    <a:lnTo>
                      <a:pt x="1246" y="195"/>
                    </a:lnTo>
                    <a:lnTo>
                      <a:pt x="1250" y="195"/>
                    </a:lnTo>
                    <a:lnTo>
                      <a:pt x="1250" y="197"/>
                    </a:lnTo>
                    <a:lnTo>
                      <a:pt x="1246" y="197"/>
                    </a:lnTo>
                    <a:close/>
                    <a:moveTo>
                      <a:pt x="1250" y="195"/>
                    </a:moveTo>
                    <a:lnTo>
                      <a:pt x="1250" y="193"/>
                    </a:lnTo>
                    <a:lnTo>
                      <a:pt x="1253" y="193"/>
                    </a:lnTo>
                    <a:lnTo>
                      <a:pt x="1253" y="195"/>
                    </a:lnTo>
                    <a:lnTo>
                      <a:pt x="1250" y="195"/>
                    </a:lnTo>
                    <a:close/>
                    <a:moveTo>
                      <a:pt x="1253" y="193"/>
                    </a:moveTo>
                    <a:lnTo>
                      <a:pt x="1253" y="192"/>
                    </a:lnTo>
                    <a:lnTo>
                      <a:pt x="1256" y="192"/>
                    </a:lnTo>
                    <a:lnTo>
                      <a:pt x="1256" y="190"/>
                    </a:lnTo>
                    <a:lnTo>
                      <a:pt x="1260" y="190"/>
                    </a:lnTo>
                    <a:lnTo>
                      <a:pt x="1260" y="188"/>
                    </a:lnTo>
                    <a:lnTo>
                      <a:pt x="1263" y="188"/>
                    </a:lnTo>
                    <a:lnTo>
                      <a:pt x="1263" y="187"/>
                    </a:lnTo>
                    <a:lnTo>
                      <a:pt x="1266" y="187"/>
                    </a:lnTo>
                    <a:lnTo>
                      <a:pt x="1266" y="185"/>
                    </a:lnTo>
                    <a:lnTo>
                      <a:pt x="1271" y="185"/>
                    </a:lnTo>
                    <a:lnTo>
                      <a:pt x="1271" y="187"/>
                    </a:lnTo>
                    <a:lnTo>
                      <a:pt x="1268" y="187"/>
                    </a:lnTo>
                    <a:lnTo>
                      <a:pt x="1268" y="188"/>
                    </a:lnTo>
                    <a:lnTo>
                      <a:pt x="1265" y="188"/>
                    </a:lnTo>
                    <a:lnTo>
                      <a:pt x="1265" y="190"/>
                    </a:lnTo>
                    <a:lnTo>
                      <a:pt x="1261" y="190"/>
                    </a:lnTo>
                    <a:lnTo>
                      <a:pt x="1261" y="192"/>
                    </a:lnTo>
                    <a:lnTo>
                      <a:pt x="1258" y="192"/>
                    </a:lnTo>
                    <a:lnTo>
                      <a:pt x="1258" y="193"/>
                    </a:lnTo>
                    <a:lnTo>
                      <a:pt x="1253" y="193"/>
                    </a:lnTo>
                    <a:close/>
                    <a:moveTo>
                      <a:pt x="1286" y="178"/>
                    </a:moveTo>
                    <a:lnTo>
                      <a:pt x="1286" y="177"/>
                    </a:lnTo>
                    <a:lnTo>
                      <a:pt x="1290" y="177"/>
                    </a:lnTo>
                    <a:lnTo>
                      <a:pt x="1290" y="175"/>
                    </a:lnTo>
                    <a:lnTo>
                      <a:pt x="1295" y="175"/>
                    </a:lnTo>
                    <a:lnTo>
                      <a:pt x="1295" y="177"/>
                    </a:lnTo>
                    <a:lnTo>
                      <a:pt x="1291" y="177"/>
                    </a:lnTo>
                    <a:lnTo>
                      <a:pt x="1291" y="178"/>
                    </a:lnTo>
                    <a:lnTo>
                      <a:pt x="1286" y="178"/>
                    </a:lnTo>
                    <a:close/>
                    <a:moveTo>
                      <a:pt x="1295" y="175"/>
                    </a:moveTo>
                    <a:lnTo>
                      <a:pt x="1295" y="173"/>
                    </a:lnTo>
                    <a:lnTo>
                      <a:pt x="1298" y="173"/>
                    </a:lnTo>
                    <a:lnTo>
                      <a:pt x="1298" y="175"/>
                    </a:lnTo>
                    <a:lnTo>
                      <a:pt x="1295" y="175"/>
                    </a:lnTo>
                    <a:close/>
                    <a:moveTo>
                      <a:pt x="1298" y="173"/>
                    </a:moveTo>
                    <a:lnTo>
                      <a:pt x="1298" y="172"/>
                    </a:lnTo>
                    <a:lnTo>
                      <a:pt x="1300" y="172"/>
                    </a:lnTo>
                    <a:lnTo>
                      <a:pt x="1300" y="173"/>
                    </a:lnTo>
                    <a:lnTo>
                      <a:pt x="1298" y="173"/>
                    </a:lnTo>
                    <a:close/>
                    <a:moveTo>
                      <a:pt x="1465" y="110"/>
                    </a:moveTo>
                    <a:lnTo>
                      <a:pt x="1465" y="108"/>
                    </a:lnTo>
                    <a:lnTo>
                      <a:pt x="1470" y="108"/>
                    </a:lnTo>
                    <a:lnTo>
                      <a:pt x="1470" y="110"/>
                    </a:lnTo>
                    <a:lnTo>
                      <a:pt x="1465" y="110"/>
                    </a:lnTo>
                    <a:close/>
                    <a:moveTo>
                      <a:pt x="1470" y="108"/>
                    </a:moveTo>
                    <a:lnTo>
                      <a:pt x="1470" y="107"/>
                    </a:lnTo>
                    <a:lnTo>
                      <a:pt x="1473" y="107"/>
                    </a:lnTo>
                    <a:lnTo>
                      <a:pt x="1473" y="105"/>
                    </a:lnTo>
                    <a:lnTo>
                      <a:pt x="1478" y="105"/>
                    </a:lnTo>
                    <a:lnTo>
                      <a:pt x="1478" y="103"/>
                    </a:lnTo>
                    <a:lnTo>
                      <a:pt x="1485" y="103"/>
                    </a:lnTo>
                    <a:lnTo>
                      <a:pt x="1485" y="105"/>
                    </a:lnTo>
                    <a:lnTo>
                      <a:pt x="1480" y="105"/>
                    </a:lnTo>
                    <a:lnTo>
                      <a:pt x="1480" y="107"/>
                    </a:lnTo>
                    <a:lnTo>
                      <a:pt x="1475" y="107"/>
                    </a:lnTo>
                    <a:lnTo>
                      <a:pt x="1475" y="108"/>
                    </a:lnTo>
                    <a:lnTo>
                      <a:pt x="1470" y="108"/>
                    </a:lnTo>
                    <a:close/>
                    <a:moveTo>
                      <a:pt x="1485" y="103"/>
                    </a:moveTo>
                    <a:lnTo>
                      <a:pt x="1485" y="102"/>
                    </a:lnTo>
                    <a:lnTo>
                      <a:pt x="1490" y="102"/>
                    </a:lnTo>
                    <a:lnTo>
                      <a:pt x="1490" y="103"/>
                    </a:lnTo>
                    <a:lnTo>
                      <a:pt x="1485" y="103"/>
                    </a:lnTo>
                    <a:close/>
                    <a:moveTo>
                      <a:pt x="1490" y="102"/>
                    </a:moveTo>
                    <a:lnTo>
                      <a:pt x="1490" y="100"/>
                    </a:lnTo>
                    <a:lnTo>
                      <a:pt x="1495" y="100"/>
                    </a:lnTo>
                    <a:lnTo>
                      <a:pt x="1495" y="98"/>
                    </a:lnTo>
                    <a:lnTo>
                      <a:pt x="1501" y="98"/>
                    </a:lnTo>
                    <a:lnTo>
                      <a:pt x="1501" y="100"/>
                    </a:lnTo>
                    <a:lnTo>
                      <a:pt x="1496" y="100"/>
                    </a:lnTo>
                    <a:lnTo>
                      <a:pt x="1496" y="102"/>
                    </a:lnTo>
                    <a:lnTo>
                      <a:pt x="1490" y="102"/>
                    </a:lnTo>
                    <a:close/>
                    <a:moveTo>
                      <a:pt x="1501" y="98"/>
                    </a:moveTo>
                    <a:lnTo>
                      <a:pt x="1501" y="97"/>
                    </a:lnTo>
                    <a:lnTo>
                      <a:pt x="1506" y="97"/>
                    </a:lnTo>
                    <a:lnTo>
                      <a:pt x="1506" y="98"/>
                    </a:lnTo>
                    <a:lnTo>
                      <a:pt x="1501" y="98"/>
                    </a:lnTo>
                    <a:close/>
                    <a:moveTo>
                      <a:pt x="1506" y="97"/>
                    </a:moveTo>
                    <a:lnTo>
                      <a:pt x="1506" y="95"/>
                    </a:lnTo>
                    <a:lnTo>
                      <a:pt x="1511" y="95"/>
                    </a:lnTo>
                    <a:lnTo>
                      <a:pt x="1511" y="93"/>
                    </a:lnTo>
                    <a:lnTo>
                      <a:pt x="1518" y="93"/>
                    </a:lnTo>
                    <a:lnTo>
                      <a:pt x="1518" y="95"/>
                    </a:lnTo>
                    <a:lnTo>
                      <a:pt x="1513" y="95"/>
                    </a:lnTo>
                    <a:lnTo>
                      <a:pt x="1513" y="97"/>
                    </a:lnTo>
                    <a:lnTo>
                      <a:pt x="1506" y="97"/>
                    </a:lnTo>
                    <a:close/>
                    <a:moveTo>
                      <a:pt x="1518" y="93"/>
                    </a:moveTo>
                    <a:lnTo>
                      <a:pt x="1518" y="92"/>
                    </a:lnTo>
                    <a:lnTo>
                      <a:pt x="1523" y="92"/>
                    </a:lnTo>
                    <a:lnTo>
                      <a:pt x="1523" y="93"/>
                    </a:lnTo>
                    <a:lnTo>
                      <a:pt x="1518" y="93"/>
                    </a:lnTo>
                    <a:close/>
                    <a:moveTo>
                      <a:pt x="1523" y="92"/>
                    </a:moveTo>
                    <a:lnTo>
                      <a:pt x="1523" y="90"/>
                    </a:lnTo>
                    <a:lnTo>
                      <a:pt x="1528" y="90"/>
                    </a:lnTo>
                    <a:lnTo>
                      <a:pt x="1528" y="92"/>
                    </a:lnTo>
                    <a:lnTo>
                      <a:pt x="1523" y="92"/>
                    </a:lnTo>
                    <a:close/>
                    <a:moveTo>
                      <a:pt x="1530" y="90"/>
                    </a:moveTo>
                    <a:lnTo>
                      <a:pt x="1530" y="88"/>
                    </a:lnTo>
                    <a:lnTo>
                      <a:pt x="1535" y="88"/>
                    </a:lnTo>
                    <a:lnTo>
                      <a:pt x="1535" y="90"/>
                    </a:lnTo>
                    <a:lnTo>
                      <a:pt x="1530" y="90"/>
                    </a:lnTo>
                    <a:close/>
                    <a:moveTo>
                      <a:pt x="1535" y="88"/>
                    </a:moveTo>
                    <a:lnTo>
                      <a:pt x="1535" y="87"/>
                    </a:lnTo>
                    <a:lnTo>
                      <a:pt x="1540" y="87"/>
                    </a:lnTo>
                    <a:lnTo>
                      <a:pt x="1540" y="88"/>
                    </a:lnTo>
                    <a:lnTo>
                      <a:pt x="1535" y="88"/>
                    </a:lnTo>
                    <a:close/>
                    <a:moveTo>
                      <a:pt x="1540" y="87"/>
                    </a:moveTo>
                    <a:lnTo>
                      <a:pt x="1540" y="85"/>
                    </a:lnTo>
                    <a:lnTo>
                      <a:pt x="1545" y="85"/>
                    </a:lnTo>
                    <a:lnTo>
                      <a:pt x="1545" y="87"/>
                    </a:lnTo>
                    <a:lnTo>
                      <a:pt x="1540" y="87"/>
                    </a:lnTo>
                    <a:close/>
                    <a:moveTo>
                      <a:pt x="1546" y="85"/>
                    </a:moveTo>
                    <a:lnTo>
                      <a:pt x="1546" y="83"/>
                    </a:lnTo>
                    <a:lnTo>
                      <a:pt x="1551" y="83"/>
                    </a:lnTo>
                    <a:lnTo>
                      <a:pt x="1551" y="85"/>
                    </a:lnTo>
                    <a:lnTo>
                      <a:pt x="1546" y="85"/>
                    </a:lnTo>
                    <a:close/>
                    <a:moveTo>
                      <a:pt x="1551" y="83"/>
                    </a:moveTo>
                    <a:lnTo>
                      <a:pt x="1551" y="82"/>
                    </a:lnTo>
                    <a:lnTo>
                      <a:pt x="1556" y="82"/>
                    </a:lnTo>
                    <a:lnTo>
                      <a:pt x="1556" y="80"/>
                    </a:lnTo>
                    <a:lnTo>
                      <a:pt x="1563" y="80"/>
                    </a:lnTo>
                    <a:lnTo>
                      <a:pt x="1563" y="78"/>
                    </a:lnTo>
                    <a:lnTo>
                      <a:pt x="1568" y="78"/>
                    </a:lnTo>
                    <a:lnTo>
                      <a:pt x="1568" y="77"/>
                    </a:lnTo>
                    <a:lnTo>
                      <a:pt x="1575" y="77"/>
                    </a:lnTo>
                    <a:lnTo>
                      <a:pt x="1575" y="75"/>
                    </a:lnTo>
                    <a:lnTo>
                      <a:pt x="1581" y="75"/>
                    </a:lnTo>
                    <a:lnTo>
                      <a:pt x="1581" y="73"/>
                    </a:lnTo>
                    <a:lnTo>
                      <a:pt x="1586" y="73"/>
                    </a:lnTo>
                    <a:lnTo>
                      <a:pt x="1586" y="72"/>
                    </a:lnTo>
                    <a:lnTo>
                      <a:pt x="1593" y="72"/>
                    </a:lnTo>
                    <a:lnTo>
                      <a:pt x="1593" y="70"/>
                    </a:lnTo>
                    <a:lnTo>
                      <a:pt x="1600" y="70"/>
                    </a:lnTo>
                    <a:lnTo>
                      <a:pt x="1600" y="68"/>
                    </a:lnTo>
                    <a:lnTo>
                      <a:pt x="1606" y="68"/>
                    </a:lnTo>
                    <a:lnTo>
                      <a:pt x="1606" y="67"/>
                    </a:lnTo>
                    <a:lnTo>
                      <a:pt x="1613" y="67"/>
                    </a:lnTo>
                    <a:lnTo>
                      <a:pt x="1613" y="68"/>
                    </a:lnTo>
                    <a:lnTo>
                      <a:pt x="1608" y="68"/>
                    </a:lnTo>
                    <a:lnTo>
                      <a:pt x="1608" y="70"/>
                    </a:lnTo>
                    <a:lnTo>
                      <a:pt x="1601" y="70"/>
                    </a:lnTo>
                    <a:lnTo>
                      <a:pt x="1601" y="72"/>
                    </a:lnTo>
                    <a:lnTo>
                      <a:pt x="1595" y="72"/>
                    </a:lnTo>
                    <a:lnTo>
                      <a:pt x="1595" y="73"/>
                    </a:lnTo>
                    <a:lnTo>
                      <a:pt x="1588" y="73"/>
                    </a:lnTo>
                    <a:lnTo>
                      <a:pt x="1588" y="75"/>
                    </a:lnTo>
                    <a:lnTo>
                      <a:pt x="1583" y="75"/>
                    </a:lnTo>
                    <a:lnTo>
                      <a:pt x="1583" y="77"/>
                    </a:lnTo>
                    <a:lnTo>
                      <a:pt x="1576" y="77"/>
                    </a:lnTo>
                    <a:lnTo>
                      <a:pt x="1576" y="78"/>
                    </a:lnTo>
                    <a:lnTo>
                      <a:pt x="1570" y="78"/>
                    </a:lnTo>
                    <a:lnTo>
                      <a:pt x="1570" y="80"/>
                    </a:lnTo>
                    <a:lnTo>
                      <a:pt x="1565" y="80"/>
                    </a:lnTo>
                    <a:lnTo>
                      <a:pt x="1565" y="82"/>
                    </a:lnTo>
                    <a:lnTo>
                      <a:pt x="1558" y="82"/>
                    </a:lnTo>
                    <a:lnTo>
                      <a:pt x="1558" y="83"/>
                    </a:lnTo>
                    <a:lnTo>
                      <a:pt x="1551" y="83"/>
                    </a:lnTo>
                    <a:close/>
                    <a:moveTo>
                      <a:pt x="1613" y="67"/>
                    </a:moveTo>
                    <a:lnTo>
                      <a:pt x="1613" y="65"/>
                    </a:lnTo>
                    <a:lnTo>
                      <a:pt x="1620" y="65"/>
                    </a:lnTo>
                    <a:lnTo>
                      <a:pt x="1620" y="67"/>
                    </a:lnTo>
                    <a:lnTo>
                      <a:pt x="1613" y="67"/>
                    </a:lnTo>
                    <a:close/>
                    <a:moveTo>
                      <a:pt x="1620" y="65"/>
                    </a:moveTo>
                    <a:lnTo>
                      <a:pt x="1620" y="63"/>
                    </a:lnTo>
                    <a:lnTo>
                      <a:pt x="1626" y="63"/>
                    </a:lnTo>
                    <a:lnTo>
                      <a:pt x="1626" y="65"/>
                    </a:lnTo>
                    <a:lnTo>
                      <a:pt x="1620" y="65"/>
                    </a:lnTo>
                    <a:close/>
                    <a:moveTo>
                      <a:pt x="1626" y="63"/>
                    </a:moveTo>
                    <a:lnTo>
                      <a:pt x="1626" y="62"/>
                    </a:lnTo>
                    <a:lnTo>
                      <a:pt x="1633" y="62"/>
                    </a:lnTo>
                    <a:lnTo>
                      <a:pt x="1633" y="63"/>
                    </a:lnTo>
                    <a:lnTo>
                      <a:pt x="1626" y="63"/>
                    </a:lnTo>
                    <a:close/>
                    <a:moveTo>
                      <a:pt x="1633" y="62"/>
                    </a:moveTo>
                    <a:lnTo>
                      <a:pt x="1633" y="60"/>
                    </a:lnTo>
                    <a:lnTo>
                      <a:pt x="1640" y="60"/>
                    </a:lnTo>
                    <a:lnTo>
                      <a:pt x="1640" y="62"/>
                    </a:lnTo>
                    <a:lnTo>
                      <a:pt x="1633" y="62"/>
                    </a:lnTo>
                    <a:close/>
                    <a:moveTo>
                      <a:pt x="1641" y="60"/>
                    </a:moveTo>
                    <a:lnTo>
                      <a:pt x="1641" y="58"/>
                    </a:lnTo>
                    <a:lnTo>
                      <a:pt x="1648" y="58"/>
                    </a:lnTo>
                    <a:lnTo>
                      <a:pt x="1648" y="60"/>
                    </a:lnTo>
                    <a:lnTo>
                      <a:pt x="1641" y="60"/>
                    </a:lnTo>
                    <a:close/>
                    <a:moveTo>
                      <a:pt x="1648" y="58"/>
                    </a:moveTo>
                    <a:lnTo>
                      <a:pt x="1648" y="57"/>
                    </a:lnTo>
                    <a:lnTo>
                      <a:pt x="1655" y="57"/>
                    </a:lnTo>
                    <a:lnTo>
                      <a:pt x="1655" y="58"/>
                    </a:lnTo>
                    <a:lnTo>
                      <a:pt x="1648" y="58"/>
                    </a:lnTo>
                    <a:close/>
                    <a:moveTo>
                      <a:pt x="1655" y="57"/>
                    </a:moveTo>
                    <a:lnTo>
                      <a:pt x="1655" y="55"/>
                    </a:lnTo>
                    <a:lnTo>
                      <a:pt x="1661" y="55"/>
                    </a:lnTo>
                    <a:lnTo>
                      <a:pt x="1661" y="53"/>
                    </a:lnTo>
                    <a:lnTo>
                      <a:pt x="1668" y="53"/>
                    </a:lnTo>
                    <a:lnTo>
                      <a:pt x="1668" y="52"/>
                    </a:lnTo>
                    <a:lnTo>
                      <a:pt x="1676" y="52"/>
                    </a:lnTo>
                    <a:lnTo>
                      <a:pt x="1676" y="50"/>
                    </a:lnTo>
                    <a:lnTo>
                      <a:pt x="1683" y="50"/>
                    </a:lnTo>
                    <a:lnTo>
                      <a:pt x="1683" y="48"/>
                    </a:lnTo>
                    <a:lnTo>
                      <a:pt x="1690" y="48"/>
                    </a:lnTo>
                    <a:lnTo>
                      <a:pt x="1690" y="47"/>
                    </a:lnTo>
                    <a:lnTo>
                      <a:pt x="1698" y="47"/>
                    </a:lnTo>
                    <a:lnTo>
                      <a:pt x="1698" y="45"/>
                    </a:lnTo>
                    <a:lnTo>
                      <a:pt x="1706" y="45"/>
                    </a:lnTo>
                    <a:lnTo>
                      <a:pt x="1706" y="47"/>
                    </a:lnTo>
                    <a:lnTo>
                      <a:pt x="1700" y="47"/>
                    </a:lnTo>
                    <a:lnTo>
                      <a:pt x="1700" y="48"/>
                    </a:lnTo>
                    <a:lnTo>
                      <a:pt x="1691" y="48"/>
                    </a:lnTo>
                    <a:lnTo>
                      <a:pt x="1691" y="50"/>
                    </a:lnTo>
                    <a:lnTo>
                      <a:pt x="1685" y="50"/>
                    </a:lnTo>
                    <a:lnTo>
                      <a:pt x="1685" y="52"/>
                    </a:lnTo>
                    <a:lnTo>
                      <a:pt x="1678" y="52"/>
                    </a:lnTo>
                    <a:lnTo>
                      <a:pt x="1678" y="53"/>
                    </a:lnTo>
                    <a:lnTo>
                      <a:pt x="1670" y="53"/>
                    </a:lnTo>
                    <a:lnTo>
                      <a:pt x="1670" y="55"/>
                    </a:lnTo>
                    <a:lnTo>
                      <a:pt x="1663" y="55"/>
                    </a:lnTo>
                    <a:lnTo>
                      <a:pt x="1663" y="57"/>
                    </a:lnTo>
                    <a:lnTo>
                      <a:pt x="1655" y="57"/>
                    </a:lnTo>
                    <a:close/>
                    <a:moveTo>
                      <a:pt x="1706" y="45"/>
                    </a:moveTo>
                    <a:lnTo>
                      <a:pt x="1706" y="43"/>
                    </a:lnTo>
                    <a:lnTo>
                      <a:pt x="1715" y="43"/>
                    </a:lnTo>
                    <a:lnTo>
                      <a:pt x="1715" y="45"/>
                    </a:lnTo>
                    <a:lnTo>
                      <a:pt x="1706" y="45"/>
                    </a:lnTo>
                    <a:close/>
                    <a:moveTo>
                      <a:pt x="1715" y="43"/>
                    </a:moveTo>
                    <a:lnTo>
                      <a:pt x="1715" y="42"/>
                    </a:lnTo>
                    <a:lnTo>
                      <a:pt x="1725" y="42"/>
                    </a:lnTo>
                    <a:lnTo>
                      <a:pt x="1725" y="43"/>
                    </a:lnTo>
                    <a:lnTo>
                      <a:pt x="1715" y="43"/>
                    </a:lnTo>
                    <a:close/>
                    <a:moveTo>
                      <a:pt x="1725" y="42"/>
                    </a:moveTo>
                    <a:lnTo>
                      <a:pt x="1725" y="40"/>
                    </a:lnTo>
                    <a:lnTo>
                      <a:pt x="1733" y="40"/>
                    </a:lnTo>
                    <a:lnTo>
                      <a:pt x="1733" y="42"/>
                    </a:lnTo>
                    <a:lnTo>
                      <a:pt x="1725" y="42"/>
                    </a:lnTo>
                    <a:close/>
                    <a:moveTo>
                      <a:pt x="1733" y="40"/>
                    </a:moveTo>
                    <a:lnTo>
                      <a:pt x="1733" y="38"/>
                    </a:lnTo>
                    <a:lnTo>
                      <a:pt x="1741" y="38"/>
                    </a:lnTo>
                    <a:lnTo>
                      <a:pt x="1741" y="40"/>
                    </a:lnTo>
                    <a:lnTo>
                      <a:pt x="1733" y="40"/>
                    </a:lnTo>
                    <a:close/>
                    <a:moveTo>
                      <a:pt x="1741" y="38"/>
                    </a:moveTo>
                    <a:lnTo>
                      <a:pt x="1741" y="37"/>
                    </a:lnTo>
                    <a:lnTo>
                      <a:pt x="1751" y="37"/>
                    </a:lnTo>
                    <a:lnTo>
                      <a:pt x="1751" y="38"/>
                    </a:lnTo>
                    <a:lnTo>
                      <a:pt x="1741" y="38"/>
                    </a:lnTo>
                    <a:close/>
                    <a:moveTo>
                      <a:pt x="1751" y="37"/>
                    </a:moveTo>
                    <a:lnTo>
                      <a:pt x="1751" y="35"/>
                    </a:lnTo>
                    <a:lnTo>
                      <a:pt x="1760" y="35"/>
                    </a:lnTo>
                    <a:lnTo>
                      <a:pt x="1760" y="37"/>
                    </a:lnTo>
                    <a:lnTo>
                      <a:pt x="1751" y="37"/>
                    </a:lnTo>
                    <a:close/>
                    <a:moveTo>
                      <a:pt x="1760" y="35"/>
                    </a:moveTo>
                    <a:lnTo>
                      <a:pt x="1760" y="33"/>
                    </a:lnTo>
                    <a:lnTo>
                      <a:pt x="1768" y="33"/>
                    </a:lnTo>
                    <a:lnTo>
                      <a:pt x="1768" y="32"/>
                    </a:lnTo>
                    <a:lnTo>
                      <a:pt x="1778" y="32"/>
                    </a:lnTo>
                    <a:lnTo>
                      <a:pt x="1778" y="33"/>
                    </a:lnTo>
                    <a:lnTo>
                      <a:pt x="1770" y="33"/>
                    </a:lnTo>
                    <a:lnTo>
                      <a:pt x="1770" y="35"/>
                    </a:lnTo>
                    <a:lnTo>
                      <a:pt x="1760" y="35"/>
                    </a:lnTo>
                    <a:close/>
                    <a:moveTo>
                      <a:pt x="1778" y="32"/>
                    </a:moveTo>
                    <a:lnTo>
                      <a:pt x="1778" y="30"/>
                    </a:lnTo>
                    <a:lnTo>
                      <a:pt x="1786" y="30"/>
                    </a:lnTo>
                    <a:lnTo>
                      <a:pt x="1786" y="28"/>
                    </a:lnTo>
                    <a:lnTo>
                      <a:pt x="1795" y="28"/>
                    </a:lnTo>
                    <a:lnTo>
                      <a:pt x="1795" y="27"/>
                    </a:lnTo>
                    <a:lnTo>
                      <a:pt x="1806" y="27"/>
                    </a:lnTo>
                    <a:lnTo>
                      <a:pt x="1806" y="25"/>
                    </a:lnTo>
                    <a:lnTo>
                      <a:pt x="1818" y="25"/>
                    </a:lnTo>
                    <a:lnTo>
                      <a:pt x="1818" y="23"/>
                    </a:lnTo>
                    <a:lnTo>
                      <a:pt x="1831" y="23"/>
                    </a:lnTo>
                    <a:lnTo>
                      <a:pt x="1831" y="25"/>
                    </a:lnTo>
                    <a:lnTo>
                      <a:pt x="1820" y="25"/>
                    </a:lnTo>
                    <a:lnTo>
                      <a:pt x="1820" y="27"/>
                    </a:lnTo>
                    <a:lnTo>
                      <a:pt x="1808" y="27"/>
                    </a:lnTo>
                    <a:lnTo>
                      <a:pt x="1808" y="28"/>
                    </a:lnTo>
                    <a:lnTo>
                      <a:pt x="1796" y="28"/>
                    </a:lnTo>
                    <a:lnTo>
                      <a:pt x="1796" y="30"/>
                    </a:lnTo>
                    <a:lnTo>
                      <a:pt x="1788" y="30"/>
                    </a:lnTo>
                    <a:lnTo>
                      <a:pt x="1788" y="32"/>
                    </a:lnTo>
                    <a:lnTo>
                      <a:pt x="1778" y="32"/>
                    </a:lnTo>
                    <a:close/>
                    <a:moveTo>
                      <a:pt x="1831" y="23"/>
                    </a:moveTo>
                    <a:lnTo>
                      <a:pt x="1831" y="22"/>
                    </a:lnTo>
                    <a:lnTo>
                      <a:pt x="1843" y="22"/>
                    </a:lnTo>
                    <a:lnTo>
                      <a:pt x="1843" y="23"/>
                    </a:lnTo>
                    <a:lnTo>
                      <a:pt x="1831" y="23"/>
                    </a:lnTo>
                    <a:close/>
                    <a:moveTo>
                      <a:pt x="1843" y="22"/>
                    </a:moveTo>
                    <a:lnTo>
                      <a:pt x="1843" y="20"/>
                    </a:lnTo>
                    <a:lnTo>
                      <a:pt x="1855" y="20"/>
                    </a:lnTo>
                    <a:lnTo>
                      <a:pt x="1855" y="22"/>
                    </a:lnTo>
                    <a:lnTo>
                      <a:pt x="1843" y="22"/>
                    </a:lnTo>
                    <a:close/>
                    <a:moveTo>
                      <a:pt x="1856" y="20"/>
                    </a:moveTo>
                    <a:lnTo>
                      <a:pt x="1856" y="18"/>
                    </a:lnTo>
                    <a:lnTo>
                      <a:pt x="1866" y="18"/>
                    </a:lnTo>
                    <a:lnTo>
                      <a:pt x="1866" y="20"/>
                    </a:lnTo>
                    <a:lnTo>
                      <a:pt x="1856" y="20"/>
                    </a:lnTo>
                    <a:close/>
                    <a:moveTo>
                      <a:pt x="1868" y="18"/>
                    </a:moveTo>
                    <a:lnTo>
                      <a:pt x="1868" y="17"/>
                    </a:lnTo>
                    <a:lnTo>
                      <a:pt x="1878" y="17"/>
                    </a:lnTo>
                    <a:lnTo>
                      <a:pt x="1878" y="18"/>
                    </a:lnTo>
                    <a:lnTo>
                      <a:pt x="1868" y="18"/>
                    </a:lnTo>
                    <a:close/>
                    <a:moveTo>
                      <a:pt x="1881" y="17"/>
                    </a:moveTo>
                    <a:lnTo>
                      <a:pt x="1881" y="15"/>
                    </a:lnTo>
                    <a:lnTo>
                      <a:pt x="1893" y="15"/>
                    </a:lnTo>
                    <a:lnTo>
                      <a:pt x="1893" y="17"/>
                    </a:lnTo>
                    <a:lnTo>
                      <a:pt x="1881" y="17"/>
                    </a:lnTo>
                    <a:close/>
                    <a:moveTo>
                      <a:pt x="1893" y="15"/>
                    </a:moveTo>
                    <a:lnTo>
                      <a:pt x="1893" y="13"/>
                    </a:lnTo>
                    <a:lnTo>
                      <a:pt x="1908" y="13"/>
                    </a:lnTo>
                    <a:lnTo>
                      <a:pt x="1908" y="12"/>
                    </a:lnTo>
                    <a:lnTo>
                      <a:pt x="1925" y="12"/>
                    </a:lnTo>
                    <a:lnTo>
                      <a:pt x="1925" y="10"/>
                    </a:lnTo>
                    <a:lnTo>
                      <a:pt x="1943" y="10"/>
                    </a:lnTo>
                    <a:lnTo>
                      <a:pt x="1943" y="12"/>
                    </a:lnTo>
                    <a:lnTo>
                      <a:pt x="1926" y="12"/>
                    </a:lnTo>
                    <a:lnTo>
                      <a:pt x="1926" y="13"/>
                    </a:lnTo>
                    <a:lnTo>
                      <a:pt x="1910" y="13"/>
                    </a:lnTo>
                    <a:lnTo>
                      <a:pt x="1910" y="15"/>
                    </a:lnTo>
                    <a:lnTo>
                      <a:pt x="1893" y="15"/>
                    </a:lnTo>
                    <a:close/>
                    <a:moveTo>
                      <a:pt x="1943" y="10"/>
                    </a:moveTo>
                    <a:lnTo>
                      <a:pt x="1943" y="8"/>
                    </a:lnTo>
                    <a:lnTo>
                      <a:pt x="1960" y="8"/>
                    </a:lnTo>
                    <a:lnTo>
                      <a:pt x="1960" y="10"/>
                    </a:lnTo>
                    <a:lnTo>
                      <a:pt x="1943" y="10"/>
                    </a:lnTo>
                    <a:close/>
                    <a:moveTo>
                      <a:pt x="1965" y="8"/>
                    </a:moveTo>
                    <a:lnTo>
                      <a:pt x="1965" y="7"/>
                    </a:lnTo>
                    <a:lnTo>
                      <a:pt x="1981" y="7"/>
                    </a:lnTo>
                    <a:lnTo>
                      <a:pt x="1981" y="8"/>
                    </a:lnTo>
                    <a:lnTo>
                      <a:pt x="1965" y="8"/>
                    </a:lnTo>
                    <a:close/>
                    <a:moveTo>
                      <a:pt x="1985" y="7"/>
                    </a:moveTo>
                    <a:lnTo>
                      <a:pt x="1985" y="5"/>
                    </a:lnTo>
                    <a:lnTo>
                      <a:pt x="2006" y="5"/>
                    </a:lnTo>
                    <a:lnTo>
                      <a:pt x="2006" y="3"/>
                    </a:lnTo>
                    <a:lnTo>
                      <a:pt x="2035" y="3"/>
                    </a:lnTo>
                    <a:lnTo>
                      <a:pt x="2035" y="2"/>
                    </a:lnTo>
                    <a:lnTo>
                      <a:pt x="2073" y="2"/>
                    </a:lnTo>
                    <a:lnTo>
                      <a:pt x="2073" y="3"/>
                    </a:lnTo>
                    <a:lnTo>
                      <a:pt x="2036" y="3"/>
                    </a:lnTo>
                    <a:lnTo>
                      <a:pt x="2036" y="5"/>
                    </a:lnTo>
                    <a:lnTo>
                      <a:pt x="2008" y="5"/>
                    </a:lnTo>
                    <a:lnTo>
                      <a:pt x="2008" y="7"/>
                    </a:lnTo>
                    <a:lnTo>
                      <a:pt x="1985" y="7"/>
                    </a:lnTo>
                    <a:close/>
                    <a:moveTo>
                      <a:pt x="2075" y="2"/>
                    </a:moveTo>
                    <a:lnTo>
                      <a:pt x="2075" y="0"/>
                    </a:lnTo>
                    <a:lnTo>
                      <a:pt x="3223" y="0"/>
                    </a:lnTo>
                    <a:lnTo>
                      <a:pt x="3223" y="2"/>
                    </a:lnTo>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0" name="Freeform 324"/>
              <p:cNvSpPr>
                <a:spLocks noEditPoints="1"/>
              </p:cNvSpPr>
              <p:nvPr/>
            </p:nvSpPr>
            <p:spPr bwMode="auto">
              <a:xfrm>
                <a:off x="7916863" y="4003675"/>
                <a:ext cx="650875" cy="57150"/>
              </a:xfrm>
              <a:custGeom>
                <a:avLst/>
                <a:gdLst>
                  <a:gd name="T0" fmla="*/ 3167 w 3167"/>
                  <a:gd name="T1" fmla="*/ 277 h 277"/>
                  <a:gd name="T2" fmla="*/ 2113 w 3167"/>
                  <a:gd name="T3" fmla="*/ 0 h 277"/>
                  <a:gd name="T4" fmla="*/ 2113 w 3167"/>
                  <a:gd name="T5" fmla="*/ 0 h 277"/>
                  <a:gd name="T6" fmla="*/ 3167 w 3167"/>
                  <a:gd name="T7" fmla="*/ 277 h 277"/>
                  <a:gd name="T8" fmla="*/ 3167 w 3167"/>
                  <a:gd name="T9" fmla="*/ 277 h 277"/>
                  <a:gd name="T10" fmla="*/ 0 w 3167"/>
                  <a:gd name="T11" fmla="*/ 266 h 277"/>
                  <a:gd name="T12" fmla="*/ 15 w 3167"/>
                  <a:gd name="T13" fmla="*/ 258 h 277"/>
                  <a:gd name="T14" fmla="*/ 0 w 3167"/>
                  <a:gd name="T15" fmla="*/ 266 h 277"/>
                  <a:gd name="T16" fmla="*/ 51 w 3167"/>
                  <a:gd name="T17" fmla="*/ 239 h 277"/>
                  <a:gd name="T18" fmla="*/ 134 w 3167"/>
                  <a:gd name="T19" fmla="*/ 198 h 277"/>
                  <a:gd name="T20" fmla="*/ 51 w 3167"/>
                  <a:gd name="T21" fmla="*/ 239 h 277"/>
                  <a:gd name="T22" fmla="*/ 162 w 3167"/>
                  <a:gd name="T23" fmla="*/ 185 h 277"/>
                  <a:gd name="T24" fmla="*/ 178 w 3167"/>
                  <a:gd name="T25" fmla="*/ 178 h 277"/>
                  <a:gd name="T26" fmla="*/ 162 w 3167"/>
                  <a:gd name="T27" fmla="*/ 185 h 277"/>
                  <a:gd name="T28" fmla="*/ 190 w 3167"/>
                  <a:gd name="T29" fmla="*/ 173 h 277"/>
                  <a:gd name="T30" fmla="*/ 355 w 3167"/>
                  <a:gd name="T31" fmla="*/ 110 h 277"/>
                  <a:gd name="T32" fmla="*/ 190 w 3167"/>
                  <a:gd name="T33" fmla="*/ 17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7" h="277">
                    <a:moveTo>
                      <a:pt x="3167" y="277"/>
                    </a:moveTo>
                    <a:cubicBezTo>
                      <a:pt x="2856" y="101"/>
                      <a:pt x="2497" y="0"/>
                      <a:pt x="2113" y="0"/>
                    </a:cubicBezTo>
                    <a:lnTo>
                      <a:pt x="2113" y="0"/>
                    </a:lnTo>
                    <a:cubicBezTo>
                      <a:pt x="2497" y="0"/>
                      <a:pt x="2856" y="101"/>
                      <a:pt x="3167" y="277"/>
                    </a:cubicBezTo>
                    <a:lnTo>
                      <a:pt x="3167" y="277"/>
                    </a:lnTo>
                    <a:close/>
                    <a:moveTo>
                      <a:pt x="0" y="266"/>
                    </a:moveTo>
                    <a:cubicBezTo>
                      <a:pt x="5" y="263"/>
                      <a:pt x="10" y="261"/>
                      <a:pt x="15" y="258"/>
                    </a:cubicBezTo>
                    <a:cubicBezTo>
                      <a:pt x="10" y="261"/>
                      <a:pt x="5" y="263"/>
                      <a:pt x="0" y="266"/>
                    </a:cubicBezTo>
                    <a:close/>
                    <a:moveTo>
                      <a:pt x="51" y="239"/>
                    </a:moveTo>
                    <a:cubicBezTo>
                      <a:pt x="78" y="225"/>
                      <a:pt x="106" y="211"/>
                      <a:pt x="134" y="198"/>
                    </a:cubicBezTo>
                    <a:cubicBezTo>
                      <a:pt x="106" y="211"/>
                      <a:pt x="78" y="225"/>
                      <a:pt x="51" y="239"/>
                    </a:cubicBezTo>
                    <a:close/>
                    <a:moveTo>
                      <a:pt x="162" y="185"/>
                    </a:moveTo>
                    <a:cubicBezTo>
                      <a:pt x="168" y="183"/>
                      <a:pt x="172" y="181"/>
                      <a:pt x="178" y="178"/>
                    </a:cubicBezTo>
                    <a:cubicBezTo>
                      <a:pt x="172" y="181"/>
                      <a:pt x="168" y="183"/>
                      <a:pt x="162" y="185"/>
                    </a:cubicBezTo>
                    <a:close/>
                    <a:moveTo>
                      <a:pt x="190" y="173"/>
                    </a:moveTo>
                    <a:cubicBezTo>
                      <a:pt x="244" y="150"/>
                      <a:pt x="299" y="129"/>
                      <a:pt x="355" y="110"/>
                    </a:cubicBezTo>
                    <a:cubicBezTo>
                      <a:pt x="299" y="129"/>
                      <a:pt x="244" y="150"/>
                      <a:pt x="190" y="173"/>
                    </a:cubicBez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1" name="Freeform 325"/>
              <p:cNvSpPr/>
              <p:nvPr/>
            </p:nvSpPr>
            <p:spPr bwMode="auto">
              <a:xfrm>
                <a:off x="7688263" y="4003675"/>
                <a:ext cx="879475" cy="641350"/>
              </a:xfrm>
              <a:custGeom>
                <a:avLst/>
                <a:gdLst>
                  <a:gd name="T0" fmla="*/ 71 w 4275"/>
                  <a:gd name="T1" fmla="*/ 3114 h 3114"/>
                  <a:gd name="T2" fmla="*/ 71 w 4275"/>
                  <a:gd name="T3" fmla="*/ 3114 h 3114"/>
                  <a:gd name="T4" fmla="*/ 71 w 4275"/>
                  <a:gd name="T5" fmla="*/ 3114 h 3114"/>
                  <a:gd name="T6" fmla="*/ 67 w 4275"/>
                  <a:gd name="T7" fmla="*/ 3092 h 3114"/>
                  <a:gd name="T8" fmla="*/ 47 w 4275"/>
                  <a:gd name="T9" fmla="*/ 2913 h 3114"/>
                  <a:gd name="T10" fmla="*/ 5 w 4275"/>
                  <a:gd name="T11" fmla="*/ 2286 h 3114"/>
                  <a:gd name="T12" fmla="*/ 0 w 4275"/>
                  <a:gd name="T13" fmla="*/ 2158 h 3114"/>
                  <a:gd name="T14" fmla="*/ 0 w 4275"/>
                  <a:gd name="T15" fmla="*/ 2121 h 3114"/>
                  <a:gd name="T16" fmla="*/ 1108 w 4275"/>
                  <a:gd name="T17" fmla="*/ 266 h 3114"/>
                  <a:gd name="T18" fmla="*/ 1123 w 4275"/>
                  <a:gd name="T19" fmla="*/ 258 h 3114"/>
                  <a:gd name="T20" fmla="*/ 1159 w 4275"/>
                  <a:gd name="T21" fmla="*/ 239 h 3114"/>
                  <a:gd name="T22" fmla="*/ 1242 w 4275"/>
                  <a:gd name="T23" fmla="*/ 198 h 3114"/>
                  <a:gd name="T24" fmla="*/ 1270 w 4275"/>
                  <a:gd name="T25" fmla="*/ 185 h 3114"/>
                  <a:gd name="T26" fmla="*/ 1286 w 4275"/>
                  <a:gd name="T27" fmla="*/ 178 h 3114"/>
                  <a:gd name="T28" fmla="*/ 1298 w 4275"/>
                  <a:gd name="T29" fmla="*/ 173 h 3114"/>
                  <a:gd name="T30" fmla="*/ 1463 w 4275"/>
                  <a:gd name="T31" fmla="*/ 110 h 3114"/>
                  <a:gd name="T32" fmla="*/ 2142 w 4275"/>
                  <a:gd name="T33" fmla="*/ 0 h 3114"/>
                  <a:gd name="T34" fmla="*/ 3221 w 4275"/>
                  <a:gd name="T35" fmla="*/ 0 h 3114"/>
                  <a:gd name="T36" fmla="*/ 4275 w 4275"/>
                  <a:gd name="T37" fmla="*/ 277 h 3114"/>
                  <a:gd name="T38" fmla="*/ 4275 w 4275"/>
                  <a:gd name="T39" fmla="*/ 277 h 3114"/>
                  <a:gd name="T40" fmla="*/ 71 w 4275"/>
                  <a:gd name="T41" fmla="*/ 3114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75" h="3114">
                    <a:moveTo>
                      <a:pt x="71" y="3114"/>
                    </a:moveTo>
                    <a:lnTo>
                      <a:pt x="71" y="3114"/>
                    </a:lnTo>
                    <a:lnTo>
                      <a:pt x="71" y="3114"/>
                    </a:lnTo>
                    <a:cubicBezTo>
                      <a:pt x="69" y="3107"/>
                      <a:pt x="68" y="3099"/>
                      <a:pt x="67" y="3092"/>
                    </a:cubicBezTo>
                    <a:cubicBezTo>
                      <a:pt x="58" y="3033"/>
                      <a:pt x="52" y="2974"/>
                      <a:pt x="47" y="2913"/>
                    </a:cubicBezTo>
                    <a:lnTo>
                      <a:pt x="5" y="2286"/>
                    </a:lnTo>
                    <a:cubicBezTo>
                      <a:pt x="2" y="2243"/>
                      <a:pt x="1" y="2201"/>
                      <a:pt x="0" y="2158"/>
                    </a:cubicBezTo>
                    <a:lnTo>
                      <a:pt x="0" y="2121"/>
                    </a:lnTo>
                    <a:cubicBezTo>
                      <a:pt x="7" y="1327"/>
                      <a:pt x="451" y="629"/>
                      <a:pt x="1108" y="266"/>
                    </a:cubicBezTo>
                    <a:cubicBezTo>
                      <a:pt x="1113" y="263"/>
                      <a:pt x="1118" y="261"/>
                      <a:pt x="1123" y="258"/>
                    </a:cubicBezTo>
                    <a:cubicBezTo>
                      <a:pt x="1135" y="251"/>
                      <a:pt x="1147" y="245"/>
                      <a:pt x="1159" y="239"/>
                    </a:cubicBezTo>
                    <a:cubicBezTo>
                      <a:pt x="1186" y="225"/>
                      <a:pt x="1214" y="211"/>
                      <a:pt x="1242" y="198"/>
                    </a:cubicBezTo>
                    <a:cubicBezTo>
                      <a:pt x="1251" y="193"/>
                      <a:pt x="1261" y="189"/>
                      <a:pt x="1270" y="185"/>
                    </a:cubicBezTo>
                    <a:cubicBezTo>
                      <a:pt x="1276" y="183"/>
                      <a:pt x="1280" y="181"/>
                      <a:pt x="1286" y="178"/>
                    </a:cubicBezTo>
                    <a:cubicBezTo>
                      <a:pt x="1290" y="176"/>
                      <a:pt x="1294" y="174"/>
                      <a:pt x="1298" y="173"/>
                    </a:cubicBezTo>
                    <a:cubicBezTo>
                      <a:pt x="1352" y="150"/>
                      <a:pt x="1407" y="129"/>
                      <a:pt x="1463" y="110"/>
                    </a:cubicBezTo>
                    <a:cubicBezTo>
                      <a:pt x="1676" y="39"/>
                      <a:pt x="1904" y="0"/>
                      <a:pt x="2142" y="0"/>
                    </a:cubicBezTo>
                    <a:lnTo>
                      <a:pt x="3221" y="0"/>
                    </a:lnTo>
                    <a:cubicBezTo>
                      <a:pt x="3605" y="0"/>
                      <a:pt x="3964" y="101"/>
                      <a:pt x="4275" y="277"/>
                    </a:cubicBezTo>
                    <a:lnTo>
                      <a:pt x="4275" y="277"/>
                    </a:lnTo>
                    <a:cubicBezTo>
                      <a:pt x="3497" y="1440"/>
                      <a:pt x="2041" y="3103"/>
                      <a:pt x="71" y="3114"/>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2" name="Freeform 326"/>
              <p:cNvSpPr/>
              <p:nvPr/>
            </p:nvSpPr>
            <p:spPr bwMode="auto">
              <a:xfrm>
                <a:off x="8559800" y="4446588"/>
                <a:ext cx="231775" cy="511175"/>
              </a:xfrm>
              <a:custGeom>
                <a:avLst/>
                <a:gdLst>
                  <a:gd name="T0" fmla="*/ 0 w 1126"/>
                  <a:gd name="T1" fmla="*/ 2485 h 2485"/>
                  <a:gd name="T2" fmla="*/ 0 w 1126"/>
                  <a:gd name="T3" fmla="*/ 2485 h 2485"/>
                  <a:gd name="T4" fmla="*/ 1088 w 1126"/>
                  <a:gd name="T5" fmla="*/ 736 h 2485"/>
                  <a:gd name="T6" fmla="*/ 1123 w 1126"/>
                  <a:gd name="T7" fmla="*/ 109 h 2485"/>
                  <a:gd name="T8" fmla="*/ 1126 w 1126"/>
                  <a:gd name="T9" fmla="*/ 0 h 2485"/>
                  <a:gd name="T10" fmla="*/ 1126 w 1126"/>
                  <a:gd name="T11" fmla="*/ 0 h 2485"/>
                  <a:gd name="T12" fmla="*/ 1123 w 1126"/>
                  <a:gd name="T13" fmla="*/ 109 h 2485"/>
                  <a:gd name="T14" fmla="*/ 1088 w 1126"/>
                  <a:gd name="T15" fmla="*/ 736 h 2485"/>
                  <a:gd name="T16" fmla="*/ 0 w 1126"/>
                  <a:gd name="T17" fmla="*/ 2485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6" h="2485">
                    <a:moveTo>
                      <a:pt x="0" y="2485"/>
                    </a:moveTo>
                    <a:lnTo>
                      <a:pt x="0" y="2485"/>
                    </a:lnTo>
                    <a:cubicBezTo>
                      <a:pt x="617" y="2137"/>
                      <a:pt x="1046" y="1491"/>
                      <a:pt x="1088" y="736"/>
                    </a:cubicBezTo>
                    <a:lnTo>
                      <a:pt x="1123" y="109"/>
                    </a:lnTo>
                    <a:cubicBezTo>
                      <a:pt x="1125" y="73"/>
                      <a:pt x="1126" y="36"/>
                      <a:pt x="1126" y="0"/>
                    </a:cubicBezTo>
                    <a:lnTo>
                      <a:pt x="1126" y="0"/>
                    </a:lnTo>
                    <a:cubicBezTo>
                      <a:pt x="1126" y="37"/>
                      <a:pt x="1125" y="73"/>
                      <a:pt x="1123" y="109"/>
                    </a:cubicBezTo>
                    <a:lnTo>
                      <a:pt x="1088" y="736"/>
                    </a:lnTo>
                    <a:cubicBezTo>
                      <a:pt x="1046" y="1491"/>
                      <a:pt x="617" y="2137"/>
                      <a:pt x="0" y="2485"/>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3" name="Freeform 327"/>
              <p:cNvSpPr/>
              <p:nvPr/>
            </p:nvSpPr>
            <p:spPr bwMode="auto">
              <a:xfrm>
                <a:off x="8013700" y="4957763"/>
                <a:ext cx="546100" cy="57150"/>
              </a:xfrm>
              <a:custGeom>
                <a:avLst/>
                <a:gdLst>
                  <a:gd name="T0" fmla="*/ 1606 w 2656"/>
                  <a:gd name="T1" fmla="*/ 275 h 275"/>
                  <a:gd name="T2" fmla="*/ 603 w 2656"/>
                  <a:gd name="T3" fmla="*/ 275 h 275"/>
                  <a:gd name="T4" fmla="*/ 0 w 2656"/>
                  <a:gd name="T5" fmla="*/ 188 h 275"/>
                  <a:gd name="T6" fmla="*/ 603 w 2656"/>
                  <a:gd name="T7" fmla="*/ 275 h 275"/>
                  <a:gd name="T8" fmla="*/ 1606 w 2656"/>
                  <a:gd name="T9" fmla="*/ 275 h 275"/>
                  <a:gd name="T10" fmla="*/ 2656 w 2656"/>
                  <a:gd name="T11" fmla="*/ 0 h 275"/>
                  <a:gd name="T12" fmla="*/ 2656 w 2656"/>
                  <a:gd name="T13" fmla="*/ 0 h 275"/>
                  <a:gd name="T14" fmla="*/ 1606 w 265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56" h="275">
                    <a:moveTo>
                      <a:pt x="1606" y="275"/>
                    </a:moveTo>
                    <a:lnTo>
                      <a:pt x="603" y="275"/>
                    </a:lnTo>
                    <a:cubicBezTo>
                      <a:pt x="394" y="275"/>
                      <a:pt x="192" y="245"/>
                      <a:pt x="0" y="188"/>
                    </a:cubicBezTo>
                    <a:cubicBezTo>
                      <a:pt x="192" y="245"/>
                      <a:pt x="394" y="275"/>
                      <a:pt x="603" y="275"/>
                    </a:cubicBezTo>
                    <a:lnTo>
                      <a:pt x="1606" y="275"/>
                    </a:lnTo>
                    <a:cubicBezTo>
                      <a:pt x="1987" y="275"/>
                      <a:pt x="2345" y="175"/>
                      <a:pt x="2656" y="0"/>
                    </a:cubicBezTo>
                    <a:lnTo>
                      <a:pt x="2656" y="0"/>
                    </a:lnTo>
                    <a:cubicBezTo>
                      <a:pt x="2345" y="175"/>
                      <a:pt x="1987" y="275"/>
                      <a:pt x="1606" y="275"/>
                    </a:cubicBez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4" name="Freeform 328"/>
              <p:cNvSpPr/>
              <p:nvPr/>
            </p:nvSpPr>
            <p:spPr bwMode="auto">
              <a:xfrm>
                <a:off x="8789988" y="4402138"/>
                <a:ext cx="1588" cy="39688"/>
              </a:xfrm>
              <a:custGeom>
                <a:avLst/>
                <a:gdLst>
                  <a:gd name="T0" fmla="*/ 10 w 10"/>
                  <a:gd name="T1" fmla="*/ 199 h 199"/>
                  <a:gd name="T2" fmla="*/ 0 w 10"/>
                  <a:gd name="T3" fmla="*/ 0 h 199"/>
                  <a:gd name="T4" fmla="*/ 10 w 10"/>
                  <a:gd name="T5" fmla="*/ 198 h 199"/>
                  <a:gd name="T6" fmla="*/ 10 w 10"/>
                  <a:gd name="T7" fmla="*/ 199 h 199"/>
                </a:gdLst>
                <a:ahLst/>
                <a:cxnLst>
                  <a:cxn ang="0">
                    <a:pos x="T0" y="T1"/>
                  </a:cxn>
                  <a:cxn ang="0">
                    <a:pos x="T2" y="T3"/>
                  </a:cxn>
                  <a:cxn ang="0">
                    <a:pos x="T4" y="T5"/>
                  </a:cxn>
                  <a:cxn ang="0">
                    <a:pos x="T6" y="T7"/>
                  </a:cxn>
                </a:cxnLst>
                <a:rect l="0" t="0" r="r" b="b"/>
                <a:pathLst>
                  <a:path w="10" h="199">
                    <a:moveTo>
                      <a:pt x="10" y="199"/>
                    </a:moveTo>
                    <a:cubicBezTo>
                      <a:pt x="10" y="132"/>
                      <a:pt x="6" y="65"/>
                      <a:pt x="0" y="0"/>
                    </a:cubicBezTo>
                    <a:cubicBezTo>
                      <a:pt x="6" y="65"/>
                      <a:pt x="10" y="131"/>
                      <a:pt x="10" y="198"/>
                    </a:cubicBezTo>
                    <a:lnTo>
                      <a:pt x="10" y="199"/>
                    </a:ln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5" name="Freeform 329"/>
              <p:cNvSpPr/>
              <p:nvPr/>
            </p:nvSpPr>
            <p:spPr bwMode="auto">
              <a:xfrm>
                <a:off x="7975600" y="4402138"/>
                <a:ext cx="815975" cy="612775"/>
              </a:xfrm>
              <a:custGeom>
                <a:avLst/>
                <a:gdLst>
                  <a:gd name="T0" fmla="*/ 1793 w 3970"/>
                  <a:gd name="T1" fmla="*/ 2979 h 2979"/>
                  <a:gd name="T2" fmla="*/ 791 w 3970"/>
                  <a:gd name="T3" fmla="*/ 2979 h 2979"/>
                  <a:gd name="T4" fmla="*/ 188 w 3970"/>
                  <a:gd name="T5" fmla="*/ 2892 h 2979"/>
                  <a:gd name="T6" fmla="*/ 0 w 3970"/>
                  <a:gd name="T7" fmla="*/ 2828 h 2979"/>
                  <a:gd name="T8" fmla="*/ 3960 w 3970"/>
                  <a:gd name="T9" fmla="*/ 0 h 2979"/>
                  <a:gd name="T10" fmla="*/ 3960 w 3970"/>
                  <a:gd name="T11" fmla="*/ 0 h 2979"/>
                  <a:gd name="T12" fmla="*/ 3970 w 3970"/>
                  <a:gd name="T13" fmla="*/ 199 h 2979"/>
                  <a:gd name="T14" fmla="*/ 3970 w 3970"/>
                  <a:gd name="T15" fmla="*/ 219 h 2979"/>
                  <a:gd name="T16" fmla="*/ 3967 w 3970"/>
                  <a:gd name="T17" fmla="*/ 328 h 2979"/>
                  <a:gd name="T18" fmla="*/ 3932 w 3970"/>
                  <a:gd name="T19" fmla="*/ 955 h 2979"/>
                  <a:gd name="T20" fmla="*/ 2844 w 3970"/>
                  <a:gd name="T21" fmla="*/ 2704 h 2979"/>
                  <a:gd name="T22" fmla="*/ 1793 w 3970"/>
                  <a:gd name="T23"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70" h="2979">
                    <a:moveTo>
                      <a:pt x="1793" y="2979"/>
                    </a:moveTo>
                    <a:lnTo>
                      <a:pt x="791" y="2979"/>
                    </a:lnTo>
                    <a:cubicBezTo>
                      <a:pt x="582" y="2979"/>
                      <a:pt x="379" y="2949"/>
                      <a:pt x="188" y="2892"/>
                    </a:cubicBezTo>
                    <a:cubicBezTo>
                      <a:pt x="124" y="2874"/>
                      <a:pt x="61" y="2852"/>
                      <a:pt x="0" y="2828"/>
                    </a:cubicBezTo>
                    <a:cubicBezTo>
                      <a:pt x="699" y="1900"/>
                      <a:pt x="2210" y="191"/>
                      <a:pt x="3960" y="0"/>
                    </a:cubicBezTo>
                    <a:lnTo>
                      <a:pt x="3960" y="0"/>
                    </a:lnTo>
                    <a:cubicBezTo>
                      <a:pt x="3966" y="65"/>
                      <a:pt x="3970" y="132"/>
                      <a:pt x="3970" y="199"/>
                    </a:cubicBezTo>
                    <a:lnTo>
                      <a:pt x="3970" y="219"/>
                    </a:lnTo>
                    <a:cubicBezTo>
                      <a:pt x="3970" y="255"/>
                      <a:pt x="3969" y="292"/>
                      <a:pt x="3967" y="328"/>
                    </a:cubicBezTo>
                    <a:lnTo>
                      <a:pt x="3932" y="955"/>
                    </a:lnTo>
                    <a:cubicBezTo>
                      <a:pt x="3890" y="1710"/>
                      <a:pt x="3461" y="2356"/>
                      <a:pt x="2844" y="2704"/>
                    </a:cubicBezTo>
                    <a:cubicBezTo>
                      <a:pt x="2533" y="2879"/>
                      <a:pt x="2175" y="2979"/>
                      <a:pt x="1793" y="2979"/>
                    </a:cubicBezTo>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6" name="Freeform 330"/>
              <p:cNvSpPr/>
              <p:nvPr/>
            </p:nvSpPr>
            <p:spPr bwMode="auto">
              <a:xfrm>
                <a:off x="7810500" y="4130675"/>
                <a:ext cx="865188" cy="779463"/>
              </a:xfrm>
              <a:custGeom>
                <a:avLst/>
                <a:gdLst>
                  <a:gd name="T0" fmla="*/ 4152 w 4204"/>
                  <a:gd name="T1" fmla="*/ 1742 h 3785"/>
                  <a:gd name="T2" fmla="*/ 4125 w 4204"/>
                  <a:gd name="T3" fmla="*/ 2225 h 3785"/>
                  <a:gd name="T4" fmla="*/ 3786 w 4204"/>
                  <a:gd name="T5" fmla="*/ 3139 h 3785"/>
                  <a:gd name="T6" fmla="*/ 2477 w 4204"/>
                  <a:gd name="T7" fmla="*/ 3785 h 3785"/>
                  <a:gd name="T8" fmla="*/ 1704 w 4204"/>
                  <a:gd name="T9" fmla="*/ 3785 h 3785"/>
                  <a:gd name="T10" fmla="*/ 57 w 4204"/>
                  <a:gd name="T11" fmla="*/ 2245 h 3785"/>
                  <a:gd name="T12" fmla="*/ 25 w 4204"/>
                  <a:gd name="T13" fmla="*/ 1762 h 3785"/>
                  <a:gd name="T14" fmla="*/ 267 w 4204"/>
                  <a:gd name="T15" fmla="*/ 783 h 3785"/>
                  <a:gd name="T16" fmla="*/ 1672 w 4204"/>
                  <a:gd name="T17" fmla="*/ 0 h 3785"/>
                  <a:gd name="T18" fmla="*/ 2503 w 4204"/>
                  <a:gd name="T19" fmla="*/ 0 h 3785"/>
                  <a:gd name="T20" fmla="*/ 4152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2" y="1742"/>
                    </a:moveTo>
                    <a:lnTo>
                      <a:pt x="4125" y="2225"/>
                    </a:lnTo>
                    <a:cubicBezTo>
                      <a:pt x="4106" y="2569"/>
                      <a:pt x="3982" y="2884"/>
                      <a:pt x="3786" y="3139"/>
                    </a:cubicBezTo>
                    <a:cubicBezTo>
                      <a:pt x="3484" y="3533"/>
                      <a:pt x="3008" y="3785"/>
                      <a:pt x="2477" y="3785"/>
                    </a:cubicBezTo>
                    <a:lnTo>
                      <a:pt x="1704" y="3785"/>
                    </a:lnTo>
                    <a:cubicBezTo>
                      <a:pt x="836" y="3785"/>
                      <a:pt x="116" y="3112"/>
                      <a:pt x="57" y="2245"/>
                    </a:cubicBezTo>
                    <a:lnTo>
                      <a:pt x="25" y="1762"/>
                    </a:lnTo>
                    <a:cubicBezTo>
                      <a:pt x="0" y="1403"/>
                      <a:pt x="92" y="1065"/>
                      <a:pt x="267" y="783"/>
                    </a:cubicBezTo>
                    <a:cubicBezTo>
                      <a:pt x="557" y="315"/>
                      <a:pt x="1076" y="0"/>
                      <a:pt x="1672" y="0"/>
                    </a:cubicBezTo>
                    <a:lnTo>
                      <a:pt x="2503" y="0"/>
                    </a:lnTo>
                    <a:cubicBezTo>
                      <a:pt x="3451" y="0"/>
                      <a:pt x="4204" y="796"/>
                      <a:pt x="4152" y="1742"/>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7" name="Freeform 331"/>
              <p:cNvSpPr/>
              <p:nvPr/>
            </p:nvSpPr>
            <p:spPr bwMode="auto">
              <a:xfrm>
                <a:off x="7810500" y="4159250"/>
                <a:ext cx="839788" cy="750888"/>
              </a:xfrm>
              <a:custGeom>
                <a:avLst/>
                <a:gdLst>
                  <a:gd name="T0" fmla="*/ 4056 w 4084"/>
                  <a:gd name="T1" fmla="*/ 1742 h 3647"/>
                  <a:gd name="T2" fmla="*/ 4030 w 4084"/>
                  <a:gd name="T3" fmla="*/ 2225 h 3647"/>
                  <a:gd name="T4" fmla="*/ 3786 w 4084"/>
                  <a:gd name="T5" fmla="*/ 3001 h 3647"/>
                  <a:gd name="T6" fmla="*/ 3556 w 4084"/>
                  <a:gd name="T7" fmla="*/ 3245 h 3647"/>
                  <a:gd name="T8" fmla="*/ 3298 w 4084"/>
                  <a:gd name="T9" fmla="*/ 3429 h 3647"/>
                  <a:gd name="T10" fmla="*/ 2476 w 4084"/>
                  <a:gd name="T11" fmla="*/ 3647 h 3647"/>
                  <a:gd name="T12" fmla="*/ 1704 w 4084"/>
                  <a:gd name="T13" fmla="*/ 3647 h 3647"/>
                  <a:gd name="T14" fmla="*/ 946 w 4084"/>
                  <a:gd name="T15" fmla="*/ 3463 h 3647"/>
                  <a:gd name="T16" fmla="*/ 751 w 4084"/>
                  <a:gd name="T17" fmla="*/ 3344 h 3647"/>
                  <a:gd name="T18" fmla="*/ 57 w 4084"/>
                  <a:gd name="T19" fmla="*/ 2107 h 3647"/>
                  <a:gd name="T20" fmla="*/ 24 w 4084"/>
                  <a:gd name="T21" fmla="*/ 1624 h 3647"/>
                  <a:gd name="T22" fmla="*/ 267 w 4084"/>
                  <a:gd name="T23" fmla="*/ 645 h 3647"/>
                  <a:gd name="T24" fmla="*/ 764 w 4084"/>
                  <a:gd name="T25" fmla="*/ 213 h 3647"/>
                  <a:gd name="T26" fmla="*/ 1029 w 4084"/>
                  <a:gd name="T27" fmla="*/ 93 h 3647"/>
                  <a:gd name="T28" fmla="*/ 1576 w 4084"/>
                  <a:gd name="T29" fmla="*/ 0 h 3647"/>
                  <a:gd name="T30" fmla="*/ 2408 w 4084"/>
                  <a:gd name="T31" fmla="*/ 0 h 3647"/>
                  <a:gd name="T32" fmla="*/ 3384 w 4084"/>
                  <a:gd name="T33" fmla="*/ 319 h 3647"/>
                  <a:gd name="T34" fmla="*/ 3549 w 4084"/>
                  <a:gd name="T35" fmla="*/ 458 h 3647"/>
                  <a:gd name="T36" fmla="*/ 4056 w 4084"/>
                  <a:gd name="T37" fmla="*/ 1742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7">
                    <a:moveTo>
                      <a:pt x="4056" y="1742"/>
                    </a:moveTo>
                    <a:lnTo>
                      <a:pt x="4030" y="2225"/>
                    </a:lnTo>
                    <a:cubicBezTo>
                      <a:pt x="4014" y="2509"/>
                      <a:pt x="3927" y="2774"/>
                      <a:pt x="3786" y="3001"/>
                    </a:cubicBezTo>
                    <a:cubicBezTo>
                      <a:pt x="3718" y="3090"/>
                      <a:pt x="3641" y="3172"/>
                      <a:pt x="3556" y="3245"/>
                    </a:cubicBezTo>
                    <a:cubicBezTo>
                      <a:pt x="3476" y="3314"/>
                      <a:pt x="3390" y="3376"/>
                      <a:pt x="3298" y="3429"/>
                    </a:cubicBezTo>
                    <a:cubicBezTo>
                      <a:pt x="3056" y="3568"/>
                      <a:pt x="2775" y="3647"/>
                      <a:pt x="2476" y="3647"/>
                    </a:cubicBezTo>
                    <a:lnTo>
                      <a:pt x="1704" y="3647"/>
                    </a:lnTo>
                    <a:cubicBezTo>
                      <a:pt x="1431" y="3647"/>
                      <a:pt x="1173" y="3581"/>
                      <a:pt x="946" y="3463"/>
                    </a:cubicBezTo>
                    <a:cubicBezTo>
                      <a:pt x="878" y="3428"/>
                      <a:pt x="813" y="3388"/>
                      <a:pt x="751" y="3344"/>
                    </a:cubicBezTo>
                    <a:cubicBezTo>
                      <a:pt x="359" y="3066"/>
                      <a:pt x="92" y="2621"/>
                      <a:pt x="57" y="2107"/>
                    </a:cubicBezTo>
                    <a:lnTo>
                      <a:pt x="24" y="1624"/>
                    </a:lnTo>
                    <a:cubicBezTo>
                      <a:pt x="0" y="1266"/>
                      <a:pt x="92" y="927"/>
                      <a:pt x="267" y="645"/>
                    </a:cubicBezTo>
                    <a:cubicBezTo>
                      <a:pt x="402" y="470"/>
                      <a:pt x="571" y="323"/>
                      <a:pt x="764" y="213"/>
                    </a:cubicBezTo>
                    <a:cubicBezTo>
                      <a:pt x="848" y="165"/>
                      <a:pt x="936" y="125"/>
                      <a:pt x="1029" y="93"/>
                    </a:cubicBezTo>
                    <a:cubicBezTo>
                      <a:pt x="1200" y="33"/>
                      <a:pt x="1384" y="0"/>
                      <a:pt x="1576" y="0"/>
                    </a:cubicBezTo>
                    <a:lnTo>
                      <a:pt x="2408" y="0"/>
                    </a:lnTo>
                    <a:cubicBezTo>
                      <a:pt x="2774" y="0"/>
                      <a:pt x="3111" y="119"/>
                      <a:pt x="3384" y="319"/>
                    </a:cubicBezTo>
                    <a:cubicBezTo>
                      <a:pt x="3442" y="362"/>
                      <a:pt x="3497" y="408"/>
                      <a:pt x="3549" y="458"/>
                    </a:cubicBezTo>
                    <a:cubicBezTo>
                      <a:pt x="3885" y="779"/>
                      <a:pt x="4084" y="1239"/>
                      <a:pt x="4056"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8" name="Freeform 332"/>
              <p:cNvSpPr/>
              <p:nvPr/>
            </p:nvSpPr>
            <p:spPr bwMode="auto">
              <a:xfrm>
                <a:off x="7942263" y="4178300"/>
                <a:ext cx="79375" cy="693738"/>
              </a:xfrm>
              <a:custGeom>
                <a:avLst/>
                <a:gdLst>
                  <a:gd name="T0" fmla="*/ 142 w 393"/>
                  <a:gd name="T1" fmla="*/ 1228 h 3370"/>
                  <a:gd name="T2" fmla="*/ 196 w 393"/>
                  <a:gd name="T3" fmla="*/ 1873 h 3370"/>
                  <a:gd name="T4" fmla="*/ 307 w 393"/>
                  <a:gd name="T5" fmla="*/ 3164 h 3370"/>
                  <a:gd name="T6" fmla="*/ 310 w 393"/>
                  <a:gd name="T7" fmla="*/ 3370 h 3370"/>
                  <a:gd name="T8" fmla="*/ 115 w 393"/>
                  <a:gd name="T9" fmla="*/ 3251 h 3370"/>
                  <a:gd name="T10" fmla="*/ 146 w 393"/>
                  <a:gd name="T11" fmla="*/ 2923 h 3370"/>
                  <a:gd name="T12" fmla="*/ 116 w 393"/>
                  <a:gd name="T13" fmla="*/ 897 h 3370"/>
                  <a:gd name="T14" fmla="*/ 128 w 393"/>
                  <a:gd name="T15" fmla="*/ 120 h 3370"/>
                  <a:gd name="T16" fmla="*/ 393 w 393"/>
                  <a:gd name="T17" fmla="*/ 0 h 3370"/>
                  <a:gd name="T18" fmla="*/ 311 w 393"/>
                  <a:gd name="T19" fmla="*/ 334 h 3370"/>
                  <a:gd name="T20" fmla="*/ 142 w 393"/>
                  <a:gd name="T21" fmla="*/ 1228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3370">
                    <a:moveTo>
                      <a:pt x="142" y="1228"/>
                    </a:moveTo>
                    <a:cubicBezTo>
                      <a:pt x="139" y="1426"/>
                      <a:pt x="118" y="1495"/>
                      <a:pt x="196" y="1873"/>
                    </a:cubicBezTo>
                    <a:cubicBezTo>
                      <a:pt x="273" y="2252"/>
                      <a:pt x="299" y="2493"/>
                      <a:pt x="307" y="3164"/>
                    </a:cubicBezTo>
                    <a:cubicBezTo>
                      <a:pt x="308" y="3244"/>
                      <a:pt x="309" y="3312"/>
                      <a:pt x="310" y="3370"/>
                    </a:cubicBezTo>
                    <a:cubicBezTo>
                      <a:pt x="242" y="3335"/>
                      <a:pt x="177" y="3295"/>
                      <a:pt x="115" y="3251"/>
                    </a:cubicBezTo>
                    <a:cubicBezTo>
                      <a:pt x="125" y="3155"/>
                      <a:pt x="135" y="3046"/>
                      <a:pt x="146" y="2923"/>
                    </a:cubicBezTo>
                    <a:cubicBezTo>
                      <a:pt x="192" y="2400"/>
                      <a:pt x="0" y="1768"/>
                      <a:pt x="116" y="897"/>
                    </a:cubicBezTo>
                    <a:cubicBezTo>
                      <a:pt x="156" y="598"/>
                      <a:pt x="151" y="336"/>
                      <a:pt x="128" y="120"/>
                    </a:cubicBezTo>
                    <a:cubicBezTo>
                      <a:pt x="212" y="72"/>
                      <a:pt x="300" y="32"/>
                      <a:pt x="393" y="0"/>
                    </a:cubicBezTo>
                    <a:cubicBezTo>
                      <a:pt x="382" y="119"/>
                      <a:pt x="358" y="238"/>
                      <a:pt x="311" y="334"/>
                    </a:cubicBezTo>
                    <a:cubicBezTo>
                      <a:pt x="160" y="643"/>
                      <a:pt x="144" y="1030"/>
                      <a:pt x="142" y="122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89" name="Freeform 333"/>
              <p:cNvSpPr/>
              <p:nvPr/>
            </p:nvSpPr>
            <p:spPr bwMode="auto">
              <a:xfrm>
                <a:off x="8194675" y="4159250"/>
                <a:ext cx="84138" cy="750888"/>
              </a:xfrm>
              <a:custGeom>
                <a:avLst/>
                <a:gdLst>
                  <a:gd name="T0" fmla="*/ 367 w 408"/>
                  <a:gd name="T1" fmla="*/ 3647 h 3647"/>
                  <a:gd name="T2" fmla="*/ 12 w 408"/>
                  <a:gd name="T3" fmla="*/ 3647 h 3647"/>
                  <a:gd name="T4" fmla="*/ 96 w 408"/>
                  <a:gd name="T5" fmla="*/ 2975 h 3647"/>
                  <a:gd name="T6" fmla="*/ 266 w 408"/>
                  <a:gd name="T7" fmla="*/ 2080 h 3647"/>
                  <a:gd name="T8" fmla="*/ 212 w 408"/>
                  <a:gd name="T9" fmla="*/ 1435 h 3647"/>
                  <a:gd name="T10" fmla="*/ 100 w 408"/>
                  <a:gd name="T11" fmla="*/ 145 h 3647"/>
                  <a:gd name="T12" fmla="*/ 98 w 408"/>
                  <a:gd name="T13" fmla="*/ 0 h 3647"/>
                  <a:gd name="T14" fmla="*/ 298 w 408"/>
                  <a:gd name="T15" fmla="*/ 0 h 3647"/>
                  <a:gd name="T16" fmla="*/ 262 w 408"/>
                  <a:gd name="T17" fmla="*/ 386 h 3647"/>
                  <a:gd name="T18" fmla="*/ 292 w 408"/>
                  <a:gd name="T19" fmla="*/ 2411 h 3647"/>
                  <a:gd name="T20" fmla="*/ 367 w 408"/>
                  <a:gd name="T21" fmla="*/ 3647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3647">
                    <a:moveTo>
                      <a:pt x="367" y="3647"/>
                    </a:moveTo>
                    <a:lnTo>
                      <a:pt x="12" y="3647"/>
                    </a:lnTo>
                    <a:cubicBezTo>
                      <a:pt x="0" y="3456"/>
                      <a:pt x="3" y="3167"/>
                      <a:pt x="96" y="2975"/>
                    </a:cubicBezTo>
                    <a:cubicBezTo>
                      <a:pt x="247" y="2665"/>
                      <a:pt x="264" y="2278"/>
                      <a:pt x="266" y="2080"/>
                    </a:cubicBezTo>
                    <a:cubicBezTo>
                      <a:pt x="269" y="1882"/>
                      <a:pt x="289" y="1814"/>
                      <a:pt x="212" y="1435"/>
                    </a:cubicBezTo>
                    <a:cubicBezTo>
                      <a:pt x="135" y="1056"/>
                      <a:pt x="109" y="816"/>
                      <a:pt x="100" y="145"/>
                    </a:cubicBezTo>
                    <a:cubicBezTo>
                      <a:pt x="100" y="91"/>
                      <a:pt x="99" y="43"/>
                      <a:pt x="98" y="0"/>
                    </a:cubicBezTo>
                    <a:lnTo>
                      <a:pt x="298" y="0"/>
                    </a:lnTo>
                    <a:cubicBezTo>
                      <a:pt x="287" y="108"/>
                      <a:pt x="275" y="237"/>
                      <a:pt x="262" y="386"/>
                    </a:cubicBezTo>
                    <a:cubicBezTo>
                      <a:pt x="215" y="909"/>
                      <a:pt x="408" y="1540"/>
                      <a:pt x="292" y="2411"/>
                    </a:cubicBezTo>
                    <a:cubicBezTo>
                      <a:pt x="216" y="2977"/>
                      <a:pt x="299" y="3412"/>
                      <a:pt x="367" y="364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90" name="Freeform 334"/>
              <p:cNvSpPr/>
              <p:nvPr/>
            </p:nvSpPr>
            <p:spPr bwMode="auto">
              <a:xfrm>
                <a:off x="8488363" y="4225925"/>
                <a:ext cx="80963" cy="638175"/>
              </a:xfrm>
              <a:custGeom>
                <a:avLst/>
                <a:gdLst>
                  <a:gd name="T0" fmla="*/ 277 w 393"/>
                  <a:gd name="T1" fmla="*/ 2215 h 3109"/>
                  <a:gd name="T2" fmla="*/ 258 w 393"/>
                  <a:gd name="T3" fmla="*/ 2926 h 3109"/>
                  <a:gd name="T4" fmla="*/ 0 w 393"/>
                  <a:gd name="T5" fmla="*/ 3109 h 3109"/>
                  <a:gd name="T6" fmla="*/ 81 w 393"/>
                  <a:gd name="T7" fmla="*/ 2778 h 3109"/>
                  <a:gd name="T8" fmla="*/ 251 w 393"/>
                  <a:gd name="T9" fmla="*/ 1884 h 3109"/>
                  <a:gd name="T10" fmla="*/ 197 w 393"/>
                  <a:gd name="T11" fmla="*/ 1239 h 3109"/>
                  <a:gd name="T12" fmla="*/ 86 w 393"/>
                  <a:gd name="T13" fmla="*/ 0 h 3109"/>
                  <a:gd name="T14" fmla="*/ 252 w 393"/>
                  <a:gd name="T15" fmla="*/ 139 h 3109"/>
                  <a:gd name="T16" fmla="*/ 247 w 393"/>
                  <a:gd name="T17" fmla="*/ 189 h 3109"/>
                  <a:gd name="T18" fmla="*/ 277 w 393"/>
                  <a:gd name="T19" fmla="*/ 2215 h 3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3" h="3109">
                    <a:moveTo>
                      <a:pt x="277" y="2215"/>
                    </a:moveTo>
                    <a:cubicBezTo>
                      <a:pt x="241" y="2484"/>
                      <a:pt x="241" y="2724"/>
                      <a:pt x="258" y="2926"/>
                    </a:cubicBezTo>
                    <a:cubicBezTo>
                      <a:pt x="178" y="2995"/>
                      <a:pt x="92" y="3057"/>
                      <a:pt x="0" y="3109"/>
                    </a:cubicBezTo>
                    <a:cubicBezTo>
                      <a:pt x="11" y="2991"/>
                      <a:pt x="35" y="2873"/>
                      <a:pt x="81" y="2778"/>
                    </a:cubicBezTo>
                    <a:cubicBezTo>
                      <a:pt x="233" y="2469"/>
                      <a:pt x="249" y="2082"/>
                      <a:pt x="251" y="1884"/>
                    </a:cubicBezTo>
                    <a:cubicBezTo>
                      <a:pt x="254" y="1686"/>
                      <a:pt x="275" y="1617"/>
                      <a:pt x="197" y="1239"/>
                    </a:cubicBezTo>
                    <a:cubicBezTo>
                      <a:pt x="122" y="870"/>
                      <a:pt x="95" y="632"/>
                      <a:pt x="86" y="0"/>
                    </a:cubicBezTo>
                    <a:cubicBezTo>
                      <a:pt x="144" y="42"/>
                      <a:pt x="199" y="89"/>
                      <a:pt x="252" y="139"/>
                    </a:cubicBezTo>
                    <a:cubicBezTo>
                      <a:pt x="250" y="155"/>
                      <a:pt x="249" y="172"/>
                      <a:pt x="247" y="189"/>
                    </a:cubicBezTo>
                    <a:cubicBezTo>
                      <a:pt x="201" y="712"/>
                      <a:pt x="393" y="1344"/>
                      <a:pt x="277" y="2215"/>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91" name="Freeform 335"/>
              <p:cNvSpPr/>
              <p:nvPr/>
            </p:nvSpPr>
            <p:spPr bwMode="auto">
              <a:xfrm>
                <a:off x="8062913" y="4356100"/>
                <a:ext cx="385763" cy="373063"/>
              </a:xfrm>
              <a:custGeom>
                <a:avLst/>
                <a:gdLst>
                  <a:gd name="T0" fmla="*/ 94 w 1881"/>
                  <a:gd name="T1" fmla="*/ 543 h 1818"/>
                  <a:gd name="T2" fmla="*/ 418 w 1881"/>
                  <a:gd name="T3" fmla="*/ 1482 h 1818"/>
                  <a:gd name="T4" fmla="*/ 1041 w 1881"/>
                  <a:gd name="T5" fmla="*/ 1609 h 1818"/>
                  <a:gd name="T6" fmla="*/ 1692 w 1881"/>
                  <a:gd name="T7" fmla="*/ 885 h 1818"/>
                  <a:gd name="T8" fmla="*/ 1497 w 1881"/>
                  <a:gd name="T9" fmla="*/ 278 h 1818"/>
                  <a:gd name="T10" fmla="*/ 523 w 1881"/>
                  <a:gd name="T11" fmla="*/ 62 h 1818"/>
                  <a:gd name="T12" fmla="*/ 94 w 1881"/>
                  <a:gd name="T13" fmla="*/ 543 h 1818"/>
                </a:gdLst>
                <a:ahLst/>
                <a:cxnLst>
                  <a:cxn ang="0">
                    <a:pos x="T0" y="T1"/>
                  </a:cxn>
                  <a:cxn ang="0">
                    <a:pos x="T2" y="T3"/>
                  </a:cxn>
                  <a:cxn ang="0">
                    <a:pos x="T4" y="T5"/>
                  </a:cxn>
                  <a:cxn ang="0">
                    <a:pos x="T6" y="T7"/>
                  </a:cxn>
                  <a:cxn ang="0">
                    <a:pos x="T8" y="T9"/>
                  </a:cxn>
                  <a:cxn ang="0">
                    <a:pos x="T10" y="T11"/>
                  </a:cxn>
                  <a:cxn ang="0">
                    <a:pos x="T12" y="T13"/>
                  </a:cxn>
                </a:cxnLst>
                <a:rect l="0" t="0" r="r" b="b"/>
                <a:pathLst>
                  <a:path w="1881" h="1818">
                    <a:moveTo>
                      <a:pt x="94" y="543"/>
                    </a:moveTo>
                    <a:lnTo>
                      <a:pt x="418" y="1482"/>
                    </a:lnTo>
                    <a:cubicBezTo>
                      <a:pt x="510" y="1748"/>
                      <a:pt x="853" y="1818"/>
                      <a:pt x="1041" y="1609"/>
                    </a:cubicBezTo>
                    <a:lnTo>
                      <a:pt x="1692" y="885"/>
                    </a:lnTo>
                    <a:cubicBezTo>
                      <a:pt x="1881" y="675"/>
                      <a:pt x="1773" y="339"/>
                      <a:pt x="1497" y="278"/>
                    </a:cubicBezTo>
                    <a:lnTo>
                      <a:pt x="523" y="62"/>
                    </a:lnTo>
                    <a:cubicBezTo>
                      <a:pt x="241" y="0"/>
                      <a:pt x="0" y="270"/>
                      <a:pt x="94" y="543"/>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92" name="Freeform 336"/>
              <p:cNvSpPr/>
              <p:nvPr/>
            </p:nvSpPr>
            <p:spPr bwMode="auto">
              <a:xfrm>
                <a:off x="8048625" y="4325938"/>
                <a:ext cx="387350" cy="374650"/>
              </a:xfrm>
              <a:custGeom>
                <a:avLst/>
                <a:gdLst>
                  <a:gd name="T0" fmla="*/ 94 w 1880"/>
                  <a:gd name="T1" fmla="*/ 542 h 1818"/>
                  <a:gd name="T2" fmla="*/ 418 w 1880"/>
                  <a:gd name="T3" fmla="*/ 1482 h 1818"/>
                  <a:gd name="T4" fmla="*/ 1040 w 1880"/>
                  <a:gd name="T5" fmla="*/ 1609 h 1818"/>
                  <a:gd name="T6" fmla="*/ 1691 w 1880"/>
                  <a:gd name="T7" fmla="*/ 885 h 1818"/>
                  <a:gd name="T8" fmla="*/ 1497 w 1880"/>
                  <a:gd name="T9" fmla="*/ 278 h 1818"/>
                  <a:gd name="T10" fmla="*/ 522 w 1880"/>
                  <a:gd name="T11" fmla="*/ 62 h 1818"/>
                  <a:gd name="T12" fmla="*/ 94 w 1880"/>
                  <a:gd name="T13" fmla="*/ 542 h 1818"/>
                </a:gdLst>
                <a:ahLst/>
                <a:cxnLst>
                  <a:cxn ang="0">
                    <a:pos x="T0" y="T1"/>
                  </a:cxn>
                  <a:cxn ang="0">
                    <a:pos x="T2" y="T3"/>
                  </a:cxn>
                  <a:cxn ang="0">
                    <a:pos x="T4" y="T5"/>
                  </a:cxn>
                  <a:cxn ang="0">
                    <a:pos x="T6" y="T7"/>
                  </a:cxn>
                  <a:cxn ang="0">
                    <a:pos x="T8" y="T9"/>
                  </a:cxn>
                  <a:cxn ang="0">
                    <a:pos x="T10" y="T11"/>
                  </a:cxn>
                  <a:cxn ang="0">
                    <a:pos x="T12" y="T13"/>
                  </a:cxn>
                </a:cxnLst>
                <a:rect l="0" t="0" r="r" b="b"/>
                <a:pathLst>
                  <a:path w="1880" h="1818">
                    <a:moveTo>
                      <a:pt x="94" y="542"/>
                    </a:moveTo>
                    <a:lnTo>
                      <a:pt x="418" y="1482"/>
                    </a:lnTo>
                    <a:cubicBezTo>
                      <a:pt x="509" y="1748"/>
                      <a:pt x="853" y="1818"/>
                      <a:pt x="1040" y="1609"/>
                    </a:cubicBezTo>
                    <a:lnTo>
                      <a:pt x="1691" y="885"/>
                    </a:lnTo>
                    <a:cubicBezTo>
                      <a:pt x="1880" y="675"/>
                      <a:pt x="1772" y="339"/>
                      <a:pt x="1497" y="278"/>
                    </a:cubicBezTo>
                    <a:lnTo>
                      <a:pt x="522" y="62"/>
                    </a:lnTo>
                    <a:cubicBezTo>
                      <a:pt x="241" y="0"/>
                      <a:pt x="0" y="270"/>
                      <a:pt x="94" y="542"/>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1339" name="Group 1338"/>
            <p:cNvGrpSpPr/>
            <p:nvPr/>
          </p:nvGrpSpPr>
          <p:grpSpPr>
            <a:xfrm>
              <a:off x="9738622" y="846053"/>
              <a:ext cx="1101725" cy="1009650"/>
              <a:chOff x="6389688" y="5235575"/>
              <a:chExt cx="1101725" cy="1009650"/>
            </a:xfrm>
          </p:grpSpPr>
          <p:sp>
            <p:nvSpPr>
              <p:cNvPr id="1355" name="Freeform 337"/>
              <p:cNvSpPr>
                <a:spLocks noEditPoints="1"/>
              </p:cNvSpPr>
              <p:nvPr/>
            </p:nvSpPr>
            <p:spPr bwMode="auto">
              <a:xfrm>
                <a:off x="6403975" y="5235575"/>
                <a:ext cx="1087438" cy="1009650"/>
              </a:xfrm>
              <a:custGeom>
                <a:avLst/>
                <a:gdLst>
                  <a:gd name="T0" fmla="*/ 3474 w 5292"/>
                  <a:gd name="T1" fmla="*/ 4880 h 4908"/>
                  <a:gd name="T2" fmla="*/ 1570 w 5292"/>
                  <a:gd name="T3" fmla="*/ 4837 h 4908"/>
                  <a:gd name="T4" fmla="*/ 3860 w 5292"/>
                  <a:gd name="T5" fmla="*/ 4775 h 4908"/>
                  <a:gd name="T6" fmla="*/ 1079 w 5292"/>
                  <a:gd name="T7" fmla="*/ 4643 h 4908"/>
                  <a:gd name="T8" fmla="*/ 839 w 5292"/>
                  <a:gd name="T9" fmla="*/ 4487 h 4908"/>
                  <a:gd name="T10" fmla="*/ 650 w 5292"/>
                  <a:gd name="T11" fmla="*/ 4332 h 4908"/>
                  <a:gd name="T12" fmla="*/ 494 w 5292"/>
                  <a:gd name="T13" fmla="*/ 4167 h 4908"/>
                  <a:gd name="T14" fmla="*/ 337 w 5292"/>
                  <a:gd name="T15" fmla="*/ 3963 h 4908"/>
                  <a:gd name="T16" fmla="*/ 182 w 5292"/>
                  <a:gd name="T17" fmla="*/ 3690 h 4908"/>
                  <a:gd name="T18" fmla="*/ 25 w 5292"/>
                  <a:gd name="T19" fmla="*/ 3245 h 4908"/>
                  <a:gd name="T20" fmla="*/ 927 w 5292"/>
                  <a:gd name="T21" fmla="*/ 2980 h 4908"/>
                  <a:gd name="T22" fmla="*/ 1384 w 5292"/>
                  <a:gd name="T23" fmla="*/ 2825 h 4908"/>
                  <a:gd name="T24" fmla="*/ 1715 w 5292"/>
                  <a:gd name="T25" fmla="*/ 2668 h 4908"/>
                  <a:gd name="T26" fmla="*/ 1994 w 5292"/>
                  <a:gd name="T27" fmla="*/ 2513 h 4908"/>
                  <a:gd name="T28" fmla="*/ 2234 w 5292"/>
                  <a:gd name="T29" fmla="*/ 2357 h 4908"/>
                  <a:gd name="T30" fmla="*/ 2450 w 5292"/>
                  <a:gd name="T31" fmla="*/ 2202 h 4908"/>
                  <a:gd name="T32" fmla="*/ 2645 w 5292"/>
                  <a:gd name="T33" fmla="*/ 2045 h 4908"/>
                  <a:gd name="T34" fmla="*/ 2827 w 5292"/>
                  <a:gd name="T35" fmla="*/ 1890 h 4908"/>
                  <a:gd name="T36" fmla="*/ 2995 w 5292"/>
                  <a:gd name="T37" fmla="*/ 1733 h 4908"/>
                  <a:gd name="T38" fmla="*/ 3154 w 5292"/>
                  <a:gd name="T39" fmla="*/ 1578 h 4908"/>
                  <a:gd name="T40" fmla="*/ 3309 w 5292"/>
                  <a:gd name="T41" fmla="*/ 1413 h 4908"/>
                  <a:gd name="T42" fmla="*/ 3465 w 5292"/>
                  <a:gd name="T43" fmla="*/ 1242 h 4908"/>
                  <a:gd name="T44" fmla="*/ 3620 w 5292"/>
                  <a:gd name="T45" fmla="*/ 1058 h 4908"/>
                  <a:gd name="T46" fmla="*/ 3777 w 5292"/>
                  <a:gd name="T47" fmla="*/ 865 h 4908"/>
                  <a:gd name="T48" fmla="*/ 3932 w 5292"/>
                  <a:gd name="T49" fmla="*/ 660 h 4908"/>
                  <a:gd name="T50" fmla="*/ 4089 w 5292"/>
                  <a:gd name="T51" fmla="*/ 443 h 4908"/>
                  <a:gd name="T52" fmla="*/ 4222 w 5292"/>
                  <a:gd name="T53" fmla="*/ 283 h 4908"/>
                  <a:gd name="T54" fmla="*/ 4455 w 5292"/>
                  <a:gd name="T55" fmla="*/ 438 h 4908"/>
                  <a:gd name="T56" fmla="*/ 4635 w 5292"/>
                  <a:gd name="T57" fmla="*/ 595 h 4908"/>
                  <a:gd name="T58" fmla="*/ 4794 w 5292"/>
                  <a:gd name="T59" fmla="*/ 763 h 4908"/>
                  <a:gd name="T60" fmla="*/ 4949 w 5292"/>
                  <a:gd name="T61" fmla="*/ 975 h 4908"/>
                  <a:gd name="T62" fmla="*/ 5105 w 5292"/>
                  <a:gd name="T63" fmla="*/ 1258 h 4908"/>
                  <a:gd name="T64" fmla="*/ 5260 w 5292"/>
                  <a:gd name="T65" fmla="*/ 1762 h 4908"/>
                  <a:gd name="T66" fmla="*/ 4660 w 5292"/>
                  <a:gd name="T67" fmla="*/ 2062 h 4908"/>
                  <a:gd name="T68" fmla="*/ 4247 w 5292"/>
                  <a:gd name="T69" fmla="*/ 2218 h 4908"/>
                  <a:gd name="T70" fmla="*/ 3925 w 5292"/>
                  <a:gd name="T71" fmla="*/ 2373 h 4908"/>
                  <a:gd name="T72" fmla="*/ 3657 w 5292"/>
                  <a:gd name="T73" fmla="*/ 2530 h 4908"/>
                  <a:gd name="T74" fmla="*/ 3415 w 5292"/>
                  <a:gd name="T75" fmla="*/ 2685 h 4908"/>
                  <a:gd name="T76" fmla="*/ 3199 w 5292"/>
                  <a:gd name="T77" fmla="*/ 2842 h 4908"/>
                  <a:gd name="T78" fmla="*/ 2997 w 5292"/>
                  <a:gd name="T79" fmla="*/ 2997 h 4908"/>
                  <a:gd name="T80" fmla="*/ 2810 w 5292"/>
                  <a:gd name="T81" fmla="*/ 3153 h 4908"/>
                  <a:gd name="T82" fmla="*/ 2632 w 5292"/>
                  <a:gd name="T83" fmla="*/ 3308 h 4908"/>
                  <a:gd name="T84" fmla="*/ 2467 w 5292"/>
                  <a:gd name="T85" fmla="*/ 3465 h 4908"/>
                  <a:gd name="T86" fmla="*/ 2307 w 5292"/>
                  <a:gd name="T87" fmla="*/ 3620 h 4908"/>
                  <a:gd name="T88" fmla="*/ 2152 w 5292"/>
                  <a:gd name="T89" fmla="*/ 3780 h 4908"/>
                  <a:gd name="T90" fmla="*/ 1995 w 5292"/>
                  <a:gd name="T91" fmla="*/ 3947 h 4908"/>
                  <a:gd name="T92" fmla="*/ 1840 w 5292"/>
                  <a:gd name="T93" fmla="*/ 4123 h 4908"/>
                  <a:gd name="T94" fmla="*/ 1684 w 5292"/>
                  <a:gd name="T95" fmla="*/ 4303 h 4908"/>
                  <a:gd name="T96" fmla="*/ 1529 w 5292"/>
                  <a:gd name="T97" fmla="*/ 4495 h 4908"/>
                  <a:gd name="T98" fmla="*/ 1372 w 5292"/>
                  <a:gd name="T99" fmla="*/ 4693 h 4908"/>
                  <a:gd name="T100" fmla="*/ 4024 w 5292"/>
                  <a:gd name="T101" fmla="*/ 4705 h 4908"/>
                  <a:gd name="T102" fmla="*/ 4162 w 5292"/>
                  <a:gd name="T103" fmla="*/ 4637 h 4908"/>
                  <a:gd name="T104" fmla="*/ 4262 w 5292"/>
                  <a:gd name="T105" fmla="*/ 4577 h 4908"/>
                  <a:gd name="T106" fmla="*/ 4387 w 5292"/>
                  <a:gd name="T107" fmla="*/ 4490 h 4908"/>
                  <a:gd name="T108" fmla="*/ 4482 w 5292"/>
                  <a:gd name="T109" fmla="*/ 4417 h 4908"/>
                  <a:gd name="T110" fmla="*/ 4564 w 5292"/>
                  <a:gd name="T111" fmla="*/ 4345 h 4908"/>
                  <a:gd name="T112" fmla="*/ 4637 w 5292"/>
                  <a:gd name="T113" fmla="*/ 4277 h 4908"/>
                  <a:gd name="T114" fmla="*/ 4710 w 5292"/>
                  <a:gd name="T115" fmla="*/ 4195 h 4908"/>
                  <a:gd name="T116" fmla="*/ 4787 w 5292"/>
                  <a:gd name="T117" fmla="*/ 4105 h 4908"/>
                  <a:gd name="T118" fmla="*/ 4855 w 5292"/>
                  <a:gd name="T119" fmla="*/ 4022 h 4908"/>
                  <a:gd name="T120" fmla="*/ 4027 w 5292"/>
                  <a:gd name="T121" fmla="*/ 187 h 4908"/>
                  <a:gd name="T122" fmla="*/ 3914 w 5292"/>
                  <a:gd name="T123" fmla="*/ 138 h 4908"/>
                  <a:gd name="T124" fmla="*/ 3645 w 5292"/>
                  <a:gd name="T125" fmla="*/ 55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92" h="4908">
                    <a:moveTo>
                      <a:pt x="2040" y="4908"/>
                    </a:moveTo>
                    <a:lnTo>
                      <a:pt x="2040" y="4907"/>
                    </a:lnTo>
                    <a:lnTo>
                      <a:pt x="2004" y="4907"/>
                    </a:lnTo>
                    <a:lnTo>
                      <a:pt x="2004" y="4905"/>
                    </a:lnTo>
                    <a:lnTo>
                      <a:pt x="1975" y="4905"/>
                    </a:lnTo>
                    <a:lnTo>
                      <a:pt x="1975" y="4903"/>
                    </a:lnTo>
                    <a:lnTo>
                      <a:pt x="2005" y="4903"/>
                    </a:lnTo>
                    <a:lnTo>
                      <a:pt x="2005" y="4905"/>
                    </a:lnTo>
                    <a:lnTo>
                      <a:pt x="2042" y="4905"/>
                    </a:lnTo>
                    <a:lnTo>
                      <a:pt x="2042" y="4907"/>
                    </a:lnTo>
                    <a:lnTo>
                      <a:pt x="3195" y="4907"/>
                    </a:lnTo>
                    <a:lnTo>
                      <a:pt x="3195" y="4908"/>
                    </a:lnTo>
                    <a:lnTo>
                      <a:pt x="2040" y="4908"/>
                    </a:lnTo>
                    <a:close/>
                    <a:moveTo>
                      <a:pt x="3197" y="4907"/>
                    </a:moveTo>
                    <a:lnTo>
                      <a:pt x="3197" y="4905"/>
                    </a:lnTo>
                    <a:lnTo>
                      <a:pt x="3232" y="4905"/>
                    </a:lnTo>
                    <a:lnTo>
                      <a:pt x="3232" y="4903"/>
                    </a:lnTo>
                    <a:lnTo>
                      <a:pt x="3257" y="4903"/>
                    </a:lnTo>
                    <a:lnTo>
                      <a:pt x="3257" y="4905"/>
                    </a:lnTo>
                    <a:lnTo>
                      <a:pt x="3234" y="4905"/>
                    </a:lnTo>
                    <a:lnTo>
                      <a:pt x="3234" y="4907"/>
                    </a:lnTo>
                    <a:lnTo>
                      <a:pt x="3197" y="4907"/>
                    </a:lnTo>
                    <a:close/>
                    <a:moveTo>
                      <a:pt x="1952" y="4902"/>
                    </a:moveTo>
                    <a:lnTo>
                      <a:pt x="1969" y="4902"/>
                    </a:lnTo>
                    <a:lnTo>
                      <a:pt x="1969" y="4903"/>
                    </a:lnTo>
                    <a:lnTo>
                      <a:pt x="1952" y="4903"/>
                    </a:lnTo>
                    <a:lnTo>
                      <a:pt x="1952" y="4902"/>
                    </a:lnTo>
                    <a:close/>
                    <a:moveTo>
                      <a:pt x="3262" y="4902"/>
                    </a:moveTo>
                    <a:lnTo>
                      <a:pt x="3280" y="4902"/>
                    </a:lnTo>
                    <a:lnTo>
                      <a:pt x="3280" y="4903"/>
                    </a:lnTo>
                    <a:lnTo>
                      <a:pt x="3262" y="4903"/>
                    </a:lnTo>
                    <a:lnTo>
                      <a:pt x="3262" y="4902"/>
                    </a:lnTo>
                    <a:close/>
                    <a:moveTo>
                      <a:pt x="1935" y="4902"/>
                    </a:moveTo>
                    <a:lnTo>
                      <a:pt x="1935" y="4900"/>
                    </a:lnTo>
                    <a:lnTo>
                      <a:pt x="1919" y="4900"/>
                    </a:lnTo>
                    <a:lnTo>
                      <a:pt x="1919" y="4898"/>
                    </a:lnTo>
                    <a:lnTo>
                      <a:pt x="1902" y="4898"/>
                    </a:lnTo>
                    <a:lnTo>
                      <a:pt x="1902" y="4897"/>
                    </a:lnTo>
                    <a:lnTo>
                      <a:pt x="1885" y="4897"/>
                    </a:lnTo>
                    <a:lnTo>
                      <a:pt x="1885" y="4895"/>
                    </a:lnTo>
                    <a:lnTo>
                      <a:pt x="1869" y="4895"/>
                    </a:lnTo>
                    <a:lnTo>
                      <a:pt x="1869" y="4893"/>
                    </a:lnTo>
                    <a:lnTo>
                      <a:pt x="1852" y="4893"/>
                    </a:lnTo>
                    <a:lnTo>
                      <a:pt x="1852" y="4892"/>
                    </a:lnTo>
                    <a:lnTo>
                      <a:pt x="1837" y="4892"/>
                    </a:lnTo>
                    <a:lnTo>
                      <a:pt x="1837" y="4890"/>
                    </a:lnTo>
                    <a:lnTo>
                      <a:pt x="1854" y="4890"/>
                    </a:lnTo>
                    <a:lnTo>
                      <a:pt x="1854" y="4892"/>
                    </a:lnTo>
                    <a:lnTo>
                      <a:pt x="1870" y="4892"/>
                    </a:lnTo>
                    <a:lnTo>
                      <a:pt x="1870" y="4893"/>
                    </a:lnTo>
                    <a:lnTo>
                      <a:pt x="1887" y="4893"/>
                    </a:lnTo>
                    <a:lnTo>
                      <a:pt x="1887" y="4895"/>
                    </a:lnTo>
                    <a:lnTo>
                      <a:pt x="1904" y="4895"/>
                    </a:lnTo>
                    <a:lnTo>
                      <a:pt x="1904" y="4897"/>
                    </a:lnTo>
                    <a:lnTo>
                      <a:pt x="1920" y="4897"/>
                    </a:lnTo>
                    <a:lnTo>
                      <a:pt x="1920" y="4898"/>
                    </a:lnTo>
                    <a:lnTo>
                      <a:pt x="1937" y="4898"/>
                    </a:lnTo>
                    <a:lnTo>
                      <a:pt x="1937" y="4900"/>
                    </a:lnTo>
                    <a:lnTo>
                      <a:pt x="1952" y="4900"/>
                    </a:lnTo>
                    <a:lnTo>
                      <a:pt x="1952" y="4902"/>
                    </a:lnTo>
                    <a:lnTo>
                      <a:pt x="1935" y="4902"/>
                    </a:lnTo>
                    <a:close/>
                    <a:moveTo>
                      <a:pt x="3284" y="4900"/>
                    </a:moveTo>
                    <a:lnTo>
                      <a:pt x="3302" y="4900"/>
                    </a:lnTo>
                    <a:lnTo>
                      <a:pt x="3302" y="4902"/>
                    </a:lnTo>
                    <a:lnTo>
                      <a:pt x="3284" y="4902"/>
                    </a:lnTo>
                    <a:lnTo>
                      <a:pt x="3284" y="4900"/>
                    </a:lnTo>
                    <a:close/>
                    <a:moveTo>
                      <a:pt x="3304" y="4900"/>
                    </a:moveTo>
                    <a:lnTo>
                      <a:pt x="3304" y="4898"/>
                    </a:lnTo>
                    <a:lnTo>
                      <a:pt x="3324" y="4898"/>
                    </a:lnTo>
                    <a:lnTo>
                      <a:pt x="3324" y="4897"/>
                    </a:lnTo>
                    <a:lnTo>
                      <a:pt x="3339" y="4897"/>
                    </a:lnTo>
                    <a:lnTo>
                      <a:pt x="3339" y="4895"/>
                    </a:lnTo>
                    <a:lnTo>
                      <a:pt x="3354" y="4895"/>
                    </a:lnTo>
                    <a:lnTo>
                      <a:pt x="3354" y="4897"/>
                    </a:lnTo>
                    <a:lnTo>
                      <a:pt x="3340" y="4897"/>
                    </a:lnTo>
                    <a:lnTo>
                      <a:pt x="3340" y="4898"/>
                    </a:lnTo>
                    <a:lnTo>
                      <a:pt x="3325" y="4898"/>
                    </a:lnTo>
                    <a:lnTo>
                      <a:pt x="3325" y="4900"/>
                    </a:lnTo>
                    <a:lnTo>
                      <a:pt x="3304" y="4900"/>
                    </a:lnTo>
                    <a:close/>
                    <a:moveTo>
                      <a:pt x="3354" y="4893"/>
                    </a:moveTo>
                    <a:lnTo>
                      <a:pt x="3367" y="4893"/>
                    </a:lnTo>
                    <a:lnTo>
                      <a:pt x="3367" y="4895"/>
                    </a:lnTo>
                    <a:lnTo>
                      <a:pt x="3354" y="4895"/>
                    </a:lnTo>
                    <a:lnTo>
                      <a:pt x="3354" y="4893"/>
                    </a:lnTo>
                    <a:close/>
                    <a:moveTo>
                      <a:pt x="3369" y="4892"/>
                    </a:moveTo>
                    <a:lnTo>
                      <a:pt x="3380" y="4892"/>
                    </a:lnTo>
                    <a:lnTo>
                      <a:pt x="3380" y="4893"/>
                    </a:lnTo>
                    <a:lnTo>
                      <a:pt x="3369" y="4893"/>
                    </a:lnTo>
                    <a:lnTo>
                      <a:pt x="3369" y="4892"/>
                    </a:lnTo>
                    <a:close/>
                    <a:moveTo>
                      <a:pt x="3384" y="4890"/>
                    </a:moveTo>
                    <a:lnTo>
                      <a:pt x="3395" y="4890"/>
                    </a:lnTo>
                    <a:lnTo>
                      <a:pt x="3395" y="4892"/>
                    </a:lnTo>
                    <a:lnTo>
                      <a:pt x="3384" y="4892"/>
                    </a:lnTo>
                    <a:lnTo>
                      <a:pt x="3384" y="4890"/>
                    </a:lnTo>
                    <a:close/>
                    <a:moveTo>
                      <a:pt x="1824" y="4888"/>
                    </a:moveTo>
                    <a:lnTo>
                      <a:pt x="1837" y="4888"/>
                    </a:lnTo>
                    <a:lnTo>
                      <a:pt x="1837" y="4890"/>
                    </a:lnTo>
                    <a:lnTo>
                      <a:pt x="1824" y="4890"/>
                    </a:lnTo>
                    <a:lnTo>
                      <a:pt x="1824" y="4888"/>
                    </a:lnTo>
                    <a:close/>
                    <a:moveTo>
                      <a:pt x="3397" y="4888"/>
                    </a:moveTo>
                    <a:lnTo>
                      <a:pt x="3409" y="4888"/>
                    </a:lnTo>
                    <a:lnTo>
                      <a:pt x="3409" y="4890"/>
                    </a:lnTo>
                    <a:lnTo>
                      <a:pt x="3397" y="4890"/>
                    </a:lnTo>
                    <a:lnTo>
                      <a:pt x="3397" y="4888"/>
                    </a:lnTo>
                    <a:close/>
                    <a:moveTo>
                      <a:pt x="1812" y="4888"/>
                    </a:moveTo>
                    <a:lnTo>
                      <a:pt x="1812" y="4887"/>
                    </a:lnTo>
                    <a:lnTo>
                      <a:pt x="1802" y="4887"/>
                    </a:lnTo>
                    <a:lnTo>
                      <a:pt x="1802" y="4885"/>
                    </a:lnTo>
                    <a:lnTo>
                      <a:pt x="1792" y="4885"/>
                    </a:lnTo>
                    <a:lnTo>
                      <a:pt x="1792" y="4883"/>
                    </a:lnTo>
                    <a:lnTo>
                      <a:pt x="1782" y="4883"/>
                    </a:lnTo>
                    <a:lnTo>
                      <a:pt x="1782" y="4882"/>
                    </a:lnTo>
                    <a:lnTo>
                      <a:pt x="1772" y="4882"/>
                    </a:lnTo>
                    <a:lnTo>
                      <a:pt x="1772" y="4880"/>
                    </a:lnTo>
                    <a:lnTo>
                      <a:pt x="1762" y="4880"/>
                    </a:lnTo>
                    <a:lnTo>
                      <a:pt x="1762" y="4878"/>
                    </a:lnTo>
                    <a:lnTo>
                      <a:pt x="1752" y="4878"/>
                    </a:lnTo>
                    <a:lnTo>
                      <a:pt x="1752" y="4877"/>
                    </a:lnTo>
                    <a:lnTo>
                      <a:pt x="1744" y="4877"/>
                    </a:lnTo>
                    <a:lnTo>
                      <a:pt x="1744" y="4875"/>
                    </a:lnTo>
                    <a:lnTo>
                      <a:pt x="1734" y="4875"/>
                    </a:lnTo>
                    <a:lnTo>
                      <a:pt x="1734" y="4873"/>
                    </a:lnTo>
                    <a:lnTo>
                      <a:pt x="1724" y="4873"/>
                    </a:lnTo>
                    <a:lnTo>
                      <a:pt x="1724" y="4872"/>
                    </a:lnTo>
                    <a:lnTo>
                      <a:pt x="1714" y="4872"/>
                    </a:lnTo>
                    <a:lnTo>
                      <a:pt x="1714" y="4870"/>
                    </a:lnTo>
                    <a:lnTo>
                      <a:pt x="1704" y="4870"/>
                    </a:lnTo>
                    <a:lnTo>
                      <a:pt x="1704" y="4868"/>
                    </a:lnTo>
                    <a:lnTo>
                      <a:pt x="1694" y="4868"/>
                    </a:lnTo>
                    <a:lnTo>
                      <a:pt x="1694" y="4867"/>
                    </a:lnTo>
                    <a:lnTo>
                      <a:pt x="1685" y="4867"/>
                    </a:lnTo>
                    <a:lnTo>
                      <a:pt x="1685" y="4865"/>
                    </a:lnTo>
                    <a:lnTo>
                      <a:pt x="1695" y="4865"/>
                    </a:lnTo>
                    <a:lnTo>
                      <a:pt x="1695" y="4867"/>
                    </a:lnTo>
                    <a:lnTo>
                      <a:pt x="1705" y="4867"/>
                    </a:lnTo>
                    <a:lnTo>
                      <a:pt x="1705" y="4868"/>
                    </a:lnTo>
                    <a:lnTo>
                      <a:pt x="1715" y="4868"/>
                    </a:lnTo>
                    <a:lnTo>
                      <a:pt x="1715" y="4870"/>
                    </a:lnTo>
                    <a:lnTo>
                      <a:pt x="1725" y="4870"/>
                    </a:lnTo>
                    <a:lnTo>
                      <a:pt x="1725" y="4872"/>
                    </a:lnTo>
                    <a:lnTo>
                      <a:pt x="1735" y="4872"/>
                    </a:lnTo>
                    <a:lnTo>
                      <a:pt x="1735" y="4873"/>
                    </a:lnTo>
                    <a:lnTo>
                      <a:pt x="1745" y="4873"/>
                    </a:lnTo>
                    <a:lnTo>
                      <a:pt x="1745" y="4875"/>
                    </a:lnTo>
                    <a:lnTo>
                      <a:pt x="1754" y="4875"/>
                    </a:lnTo>
                    <a:lnTo>
                      <a:pt x="1754" y="4877"/>
                    </a:lnTo>
                    <a:lnTo>
                      <a:pt x="1764" y="4877"/>
                    </a:lnTo>
                    <a:lnTo>
                      <a:pt x="1764" y="4878"/>
                    </a:lnTo>
                    <a:lnTo>
                      <a:pt x="1774" y="4878"/>
                    </a:lnTo>
                    <a:lnTo>
                      <a:pt x="1774" y="4880"/>
                    </a:lnTo>
                    <a:lnTo>
                      <a:pt x="1784" y="4880"/>
                    </a:lnTo>
                    <a:lnTo>
                      <a:pt x="1784" y="4882"/>
                    </a:lnTo>
                    <a:lnTo>
                      <a:pt x="1794" y="4882"/>
                    </a:lnTo>
                    <a:lnTo>
                      <a:pt x="1794" y="4883"/>
                    </a:lnTo>
                    <a:lnTo>
                      <a:pt x="1804" y="4883"/>
                    </a:lnTo>
                    <a:lnTo>
                      <a:pt x="1804" y="4885"/>
                    </a:lnTo>
                    <a:lnTo>
                      <a:pt x="1814" y="4885"/>
                    </a:lnTo>
                    <a:lnTo>
                      <a:pt x="1814" y="4887"/>
                    </a:lnTo>
                    <a:lnTo>
                      <a:pt x="1824" y="4887"/>
                    </a:lnTo>
                    <a:lnTo>
                      <a:pt x="1824" y="4888"/>
                    </a:lnTo>
                    <a:lnTo>
                      <a:pt x="1812" y="4888"/>
                    </a:lnTo>
                    <a:close/>
                    <a:moveTo>
                      <a:pt x="3409" y="4888"/>
                    </a:moveTo>
                    <a:lnTo>
                      <a:pt x="3409" y="4887"/>
                    </a:lnTo>
                    <a:lnTo>
                      <a:pt x="3420" y="4887"/>
                    </a:lnTo>
                    <a:lnTo>
                      <a:pt x="3420" y="4885"/>
                    </a:lnTo>
                    <a:lnTo>
                      <a:pt x="3432" y="4885"/>
                    </a:lnTo>
                    <a:lnTo>
                      <a:pt x="3432" y="4883"/>
                    </a:lnTo>
                    <a:lnTo>
                      <a:pt x="3444" y="4883"/>
                    </a:lnTo>
                    <a:lnTo>
                      <a:pt x="3444" y="4885"/>
                    </a:lnTo>
                    <a:lnTo>
                      <a:pt x="3434" y="4885"/>
                    </a:lnTo>
                    <a:lnTo>
                      <a:pt x="3434" y="4887"/>
                    </a:lnTo>
                    <a:lnTo>
                      <a:pt x="3422" y="4887"/>
                    </a:lnTo>
                    <a:lnTo>
                      <a:pt x="3422" y="4888"/>
                    </a:lnTo>
                    <a:lnTo>
                      <a:pt x="3409" y="4888"/>
                    </a:lnTo>
                    <a:close/>
                    <a:moveTo>
                      <a:pt x="3444" y="4882"/>
                    </a:moveTo>
                    <a:lnTo>
                      <a:pt x="3454" y="4882"/>
                    </a:lnTo>
                    <a:lnTo>
                      <a:pt x="3454" y="4883"/>
                    </a:lnTo>
                    <a:lnTo>
                      <a:pt x="3444" y="4883"/>
                    </a:lnTo>
                    <a:lnTo>
                      <a:pt x="3444" y="4882"/>
                    </a:lnTo>
                    <a:close/>
                    <a:moveTo>
                      <a:pt x="3455" y="4880"/>
                    </a:moveTo>
                    <a:lnTo>
                      <a:pt x="3464" y="4880"/>
                    </a:lnTo>
                    <a:lnTo>
                      <a:pt x="3464" y="4882"/>
                    </a:lnTo>
                    <a:lnTo>
                      <a:pt x="3455" y="4882"/>
                    </a:lnTo>
                    <a:lnTo>
                      <a:pt x="3455" y="4880"/>
                    </a:lnTo>
                    <a:close/>
                    <a:moveTo>
                      <a:pt x="3464" y="4878"/>
                    </a:moveTo>
                    <a:lnTo>
                      <a:pt x="3474" y="4878"/>
                    </a:lnTo>
                    <a:lnTo>
                      <a:pt x="3474" y="4880"/>
                    </a:lnTo>
                    <a:lnTo>
                      <a:pt x="3464" y="4880"/>
                    </a:lnTo>
                    <a:lnTo>
                      <a:pt x="3464" y="4878"/>
                    </a:lnTo>
                    <a:close/>
                    <a:moveTo>
                      <a:pt x="3474" y="4877"/>
                    </a:moveTo>
                    <a:lnTo>
                      <a:pt x="3484" y="4877"/>
                    </a:lnTo>
                    <a:lnTo>
                      <a:pt x="3484" y="4878"/>
                    </a:lnTo>
                    <a:lnTo>
                      <a:pt x="3474" y="4878"/>
                    </a:lnTo>
                    <a:lnTo>
                      <a:pt x="3474" y="4877"/>
                    </a:lnTo>
                    <a:close/>
                    <a:moveTo>
                      <a:pt x="3484" y="4875"/>
                    </a:moveTo>
                    <a:lnTo>
                      <a:pt x="3492" y="4875"/>
                    </a:lnTo>
                    <a:lnTo>
                      <a:pt x="3492" y="4877"/>
                    </a:lnTo>
                    <a:lnTo>
                      <a:pt x="3484" y="4877"/>
                    </a:lnTo>
                    <a:lnTo>
                      <a:pt x="3484" y="4875"/>
                    </a:lnTo>
                    <a:close/>
                    <a:moveTo>
                      <a:pt x="3494" y="4873"/>
                    </a:moveTo>
                    <a:lnTo>
                      <a:pt x="3502" y="4873"/>
                    </a:lnTo>
                    <a:lnTo>
                      <a:pt x="3502" y="4875"/>
                    </a:lnTo>
                    <a:lnTo>
                      <a:pt x="3494" y="4875"/>
                    </a:lnTo>
                    <a:lnTo>
                      <a:pt x="3494" y="4873"/>
                    </a:lnTo>
                    <a:close/>
                    <a:moveTo>
                      <a:pt x="3502" y="4872"/>
                    </a:moveTo>
                    <a:lnTo>
                      <a:pt x="3512" y="4872"/>
                    </a:lnTo>
                    <a:lnTo>
                      <a:pt x="3512" y="4873"/>
                    </a:lnTo>
                    <a:lnTo>
                      <a:pt x="3502" y="4873"/>
                    </a:lnTo>
                    <a:lnTo>
                      <a:pt x="3502" y="4872"/>
                    </a:lnTo>
                    <a:close/>
                    <a:moveTo>
                      <a:pt x="3512" y="4872"/>
                    </a:moveTo>
                    <a:lnTo>
                      <a:pt x="3512" y="4870"/>
                    </a:lnTo>
                    <a:lnTo>
                      <a:pt x="3520" y="4870"/>
                    </a:lnTo>
                    <a:lnTo>
                      <a:pt x="3520" y="4868"/>
                    </a:lnTo>
                    <a:lnTo>
                      <a:pt x="3529" y="4868"/>
                    </a:lnTo>
                    <a:lnTo>
                      <a:pt x="3529" y="4867"/>
                    </a:lnTo>
                    <a:lnTo>
                      <a:pt x="3537" y="4867"/>
                    </a:lnTo>
                    <a:lnTo>
                      <a:pt x="3537" y="4865"/>
                    </a:lnTo>
                    <a:lnTo>
                      <a:pt x="3545" y="4865"/>
                    </a:lnTo>
                    <a:lnTo>
                      <a:pt x="3545" y="4863"/>
                    </a:lnTo>
                    <a:lnTo>
                      <a:pt x="3554" y="4863"/>
                    </a:lnTo>
                    <a:lnTo>
                      <a:pt x="3554" y="4865"/>
                    </a:lnTo>
                    <a:lnTo>
                      <a:pt x="3547" y="4865"/>
                    </a:lnTo>
                    <a:lnTo>
                      <a:pt x="3547" y="4867"/>
                    </a:lnTo>
                    <a:lnTo>
                      <a:pt x="3539" y="4867"/>
                    </a:lnTo>
                    <a:lnTo>
                      <a:pt x="3539" y="4868"/>
                    </a:lnTo>
                    <a:lnTo>
                      <a:pt x="3530" y="4868"/>
                    </a:lnTo>
                    <a:lnTo>
                      <a:pt x="3530" y="4870"/>
                    </a:lnTo>
                    <a:lnTo>
                      <a:pt x="3522" y="4870"/>
                    </a:lnTo>
                    <a:lnTo>
                      <a:pt x="3522" y="4872"/>
                    </a:lnTo>
                    <a:lnTo>
                      <a:pt x="3512" y="4872"/>
                    </a:lnTo>
                    <a:close/>
                    <a:moveTo>
                      <a:pt x="1679" y="4863"/>
                    </a:moveTo>
                    <a:lnTo>
                      <a:pt x="1685" y="4863"/>
                    </a:lnTo>
                    <a:lnTo>
                      <a:pt x="1685" y="4865"/>
                    </a:lnTo>
                    <a:lnTo>
                      <a:pt x="1679" y="4865"/>
                    </a:lnTo>
                    <a:lnTo>
                      <a:pt x="1679" y="4863"/>
                    </a:lnTo>
                    <a:close/>
                    <a:moveTo>
                      <a:pt x="1670" y="4863"/>
                    </a:moveTo>
                    <a:lnTo>
                      <a:pt x="1670" y="4862"/>
                    </a:lnTo>
                    <a:lnTo>
                      <a:pt x="1664" y="4862"/>
                    </a:lnTo>
                    <a:lnTo>
                      <a:pt x="1664" y="4860"/>
                    </a:lnTo>
                    <a:lnTo>
                      <a:pt x="1672" y="4860"/>
                    </a:lnTo>
                    <a:lnTo>
                      <a:pt x="1672" y="4862"/>
                    </a:lnTo>
                    <a:lnTo>
                      <a:pt x="1679" y="4862"/>
                    </a:lnTo>
                    <a:lnTo>
                      <a:pt x="1679" y="4863"/>
                    </a:lnTo>
                    <a:lnTo>
                      <a:pt x="1670" y="4863"/>
                    </a:lnTo>
                    <a:close/>
                    <a:moveTo>
                      <a:pt x="3554" y="4862"/>
                    </a:moveTo>
                    <a:lnTo>
                      <a:pt x="3562" y="4862"/>
                    </a:lnTo>
                    <a:lnTo>
                      <a:pt x="3562" y="4863"/>
                    </a:lnTo>
                    <a:lnTo>
                      <a:pt x="3554" y="4863"/>
                    </a:lnTo>
                    <a:lnTo>
                      <a:pt x="3554" y="4862"/>
                    </a:lnTo>
                    <a:close/>
                    <a:moveTo>
                      <a:pt x="3562" y="4860"/>
                    </a:moveTo>
                    <a:lnTo>
                      <a:pt x="3569" y="4860"/>
                    </a:lnTo>
                    <a:lnTo>
                      <a:pt x="3569" y="4862"/>
                    </a:lnTo>
                    <a:lnTo>
                      <a:pt x="3562" y="4862"/>
                    </a:lnTo>
                    <a:lnTo>
                      <a:pt x="3562" y="4860"/>
                    </a:lnTo>
                    <a:close/>
                    <a:moveTo>
                      <a:pt x="1655" y="4860"/>
                    </a:moveTo>
                    <a:lnTo>
                      <a:pt x="1655" y="4858"/>
                    </a:lnTo>
                    <a:lnTo>
                      <a:pt x="1647" y="4858"/>
                    </a:lnTo>
                    <a:lnTo>
                      <a:pt x="1647" y="4857"/>
                    </a:lnTo>
                    <a:lnTo>
                      <a:pt x="1640" y="4857"/>
                    </a:lnTo>
                    <a:lnTo>
                      <a:pt x="1640" y="4855"/>
                    </a:lnTo>
                    <a:lnTo>
                      <a:pt x="1632" y="4855"/>
                    </a:lnTo>
                    <a:lnTo>
                      <a:pt x="1632" y="4853"/>
                    </a:lnTo>
                    <a:lnTo>
                      <a:pt x="1625" y="4853"/>
                    </a:lnTo>
                    <a:lnTo>
                      <a:pt x="1625" y="4852"/>
                    </a:lnTo>
                    <a:lnTo>
                      <a:pt x="1619" y="4852"/>
                    </a:lnTo>
                    <a:lnTo>
                      <a:pt x="1619" y="4850"/>
                    </a:lnTo>
                    <a:lnTo>
                      <a:pt x="1610" y="4850"/>
                    </a:lnTo>
                    <a:lnTo>
                      <a:pt x="1610" y="4848"/>
                    </a:lnTo>
                    <a:lnTo>
                      <a:pt x="1604" y="4848"/>
                    </a:lnTo>
                    <a:lnTo>
                      <a:pt x="1604" y="4847"/>
                    </a:lnTo>
                    <a:lnTo>
                      <a:pt x="1597" y="4847"/>
                    </a:lnTo>
                    <a:lnTo>
                      <a:pt x="1597" y="4845"/>
                    </a:lnTo>
                    <a:lnTo>
                      <a:pt x="1605" y="4845"/>
                    </a:lnTo>
                    <a:lnTo>
                      <a:pt x="1605" y="4847"/>
                    </a:lnTo>
                    <a:lnTo>
                      <a:pt x="1612" y="4847"/>
                    </a:lnTo>
                    <a:lnTo>
                      <a:pt x="1612" y="4848"/>
                    </a:lnTo>
                    <a:lnTo>
                      <a:pt x="1620" y="4848"/>
                    </a:lnTo>
                    <a:lnTo>
                      <a:pt x="1620" y="4850"/>
                    </a:lnTo>
                    <a:lnTo>
                      <a:pt x="1627" y="4850"/>
                    </a:lnTo>
                    <a:lnTo>
                      <a:pt x="1627" y="4852"/>
                    </a:lnTo>
                    <a:lnTo>
                      <a:pt x="1634" y="4852"/>
                    </a:lnTo>
                    <a:lnTo>
                      <a:pt x="1634" y="4853"/>
                    </a:lnTo>
                    <a:lnTo>
                      <a:pt x="1642" y="4853"/>
                    </a:lnTo>
                    <a:lnTo>
                      <a:pt x="1642" y="4855"/>
                    </a:lnTo>
                    <a:lnTo>
                      <a:pt x="1649" y="4855"/>
                    </a:lnTo>
                    <a:lnTo>
                      <a:pt x="1649" y="4857"/>
                    </a:lnTo>
                    <a:lnTo>
                      <a:pt x="1657" y="4857"/>
                    </a:lnTo>
                    <a:lnTo>
                      <a:pt x="1657" y="4858"/>
                    </a:lnTo>
                    <a:lnTo>
                      <a:pt x="1664" y="4858"/>
                    </a:lnTo>
                    <a:lnTo>
                      <a:pt x="1664" y="4860"/>
                    </a:lnTo>
                    <a:lnTo>
                      <a:pt x="1655" y="4860"/>
                    </a:lnTo>
                    <a:close/>
                    <a:moveTo>
                      <a:pt x="3570" y="4858"/>
                    </a:moveTo>
                    <a:lnTo>
                      <a:pt x="3577" y="4858"/>
                    </a:lnTo>
                    <a:lnTo>
                      <a:pt x="3577" y="4860"/>
                    </a:lnTo>
                    <a:lnTo>
                      <a:pt x="3570" y="4860"/>
                    </a:lnTo>
                    <a:lnTo>
                      <a:pt x="3570" y="4858"/>
                    </a:lnTo>
                    <a:close/>
                    <a:moveTo>
                      <a:pt x="3577" y="4857"/>
                    </a:moveTo>
                    <a:lnTo>
                      <a:pt x="3584" y="4857"/>
                    </a:lnTo>
                    <a:lnTo>
                      <a:pt x="3584" y="4858"/>
                    </a:lnTo>
                    <a:lnTo>
                      <a:pt x="3577" y="4858"/>
                    </a:lnTo>
                    <a:lnTo>
                      <a:pt x="3577" y="4857"/>
                    </a:lnTo>
                    <a:close/>
                    <a:moveTo>
                      <a:pt x="3585" y="4855"/>
                    </a:moveTo>
                    <a:lnTo>
                      <a:pt x="3592" y="4855"/>
                    </a:lnTo>
                    <a:lnTo>
                      <a:pt x="3592" y="4857"/>
                    </a:lnTo>
                    <a:lnTo>
                      <a:pt x="3585" y="4857"/>
                    </a:lnTo>
                    <a:lnTo>
                      <a:pt x="3585" y="4855"/>
                    </a:lnTo>
                    <a:close/>
                    <a:moveTo>
                      <a:pt x="3592" y="4853"/>
                    </a:moveTo>
                    <a:lnTo>
                      <a:pt x="3599" y="4853"/>
                    </a:lnTo>
                    <a:lnTo>
                      <a:pt x="3599" y="4855"/>
                    </a:lnTo>
                    <a:lnTo>
                      <a:pt x="3592" y="4855"/>
                    </a:lnTo>
                    <a:lnTo>
                      <a:pt x="3592" y="4853"/>
                    </a:lnTo>
                    <a:close/>
                    <a:moveTo>
                      <a:pt x="3599" y="4852"/>
                    </a:moveTo>
                    <a:lnTo>
                      <a:pt x="3607" y="4852"/>
                    </a:lnTo>
                    <a:lnTo>
                      <a:pt x="3607" y="4853"/>
                    </a:lnTo>
                    <a:lnTo>
                      <a:pt x="3599" y="4853"/>
                    </a:lnTo>
                    <a:lnTo>
                      <a:pt x="3599" y="4852"/>
                    </a:lnTo>
                    <a:close/>
                    <a:moveTo>
                      <a:pt x="3607" y="4850"/>
                    </a:moveTo>
                    <a:lnTo>
                      <a:pt x="3614" y="4850"/>
                    </a:lnTo>
                    <a:lnTo>
                      <a:pt x="3614" y="4852"/>
                    </a:lnTo>
                    <a:lnTo>
                      <a:pt x="3607" y="4852"/>
                    </a:lnTo>
                    <a:lnTo>
                      <a:pt x="3607" y="4850"/>
                    </a:lnTo>
                    <a:close/>
                    <a:moveTo>
                      <a:pt x="3614" y="4850"/>
                    </a:moveTo>
                    <a:lnTo>
                      <a:pt x="3614" y="4848"/>
                    </a:lnTo>
                    <a:lnTo>
                      <a:pt x="3620" y="4848"/>
                    </a:lnTo>
                    <a:lnTo>
                      <a:pt x="3620" y="4847"/>
                    </a:lnTo>
                    <a:lnTo>
                      <a:pt x="3627" y="4847"/>
                    </a:lnTo>
                    <a:lnTo>
                      <a:pt x="3627" y="4845"/>
                    </a:lnTo>
                    <a:lnTo>
                      <a:pt x="3634" y="4845"/>
                    </a:lnTo>
                    <a:lnTo>
                      <a:pt x="3634" y="4843"/>
                    </a:lnTo>
                    <a:lnTo>
                      <a:pt x="3642" y="4843"/>
                    </a:lnTo>
                    <a:lnTo>
                      <a:pt x="3642" y="4845"/>
                    </a:lnTo>
                    <a:lnTo>
                      <a:pt x="3635" y="4845"/>
                    </a:lnTo>
                    <a:lnTo>
                      <a:pt x="3635" y="4847"/>
                    </a:lnTo>
                    <a:lnTo>
                      <a:pt x="3629" y="4847"/>
                    </a:lnTo>
                    <a:lnTo>
                      <a:pt x="3629" y="4848"/>
                    </a:lnTo>
                    <a:lnTo>
                      <a:pt x="3622" y="4848"/>
                    </a:lnTo>
                    <a:lnTo>
                      <a:pt x="3622" y="4850"/>
                    </a:lnTo>
                    <a:lnTo>
                      <a:pt x="3614" y="4850"/>
                    </a:lnTo>
                    <a:close/>
                    <a:moveTo>
                      <a:pt x="1590" y="4843"/>
                    </a:moveTo>
                    <a:lnTo>
                      <a:pt x="1597" y="4843"/>
                    </a:lnTo>
                    <a:lnTo>
                      <a:pt x="1597" y="4845"/>
                    </a:lnTo>
                    <a:lnTo>
                      <a:pt x="1590" y="4845"/>
                    </a:lnTo>
                    <a:lnTo>
                      <a:pt x="1590" y="4843"/>
                    </a:lnTo>
                    <a:close/>
                    <a:moveTo>
                      <a:pt x="1584" y="4842"/>
                    </a:moveTo>
                    <a:lnTo>
                      <a:pt x="1590" y="4842"/>
                    </a:lnTo>
                    <a:lnTo>
                      <a:pt x="1590" y="4843"/>
                    </a:lnTo>
                    <a:lnTo>
                      <a:pt x="1584" y="4843"/>
                    </a:lnTo>
                    <a:lnTo>
                      <a:pt x="1584" y="4842"/>
                    </a:lnTo>
                    <a:close/>
                    <a:moveTo>
                      <a:pt x="3642" y="4842"/>
                    </a:moveTo>
                    <a:lnTo>
                      <a:pt x="3649" y="4842"/>
                    </a:lnTo>
                    <a:lnTo>
                      <a:pt x="3649" y="4843"/>
                    </a:lnTo>
                    <a:lnTo>
                      <a:pt x="3642" y="4843"/>
                    </a:lnTo>
                    <a:lnTo>
                      <a:pt x="3642" y="4842"/>
                    </a:lnTo>
                    <a:close/>
                    <a:moveTo>
                      <a:pt x="1579" y="4840"/>
                    </a:moveTo>
                    <a:lnTo>
                      <a:pt x="1584" y="4840"/>
                    </a:lnTo>
                    <a:lnTo>
                      <a:pt x="1584" y="4842"/>
                    </a:lnTo>
                    <a:lnTo>
                      <a:pt x="1579" y="4842"/>
                    </a:lnTo>
                    <a:lnTo>
                      <a:pt x="1579" y="4840"/>
                    </a:lnTo>
                    <a:close/>
                    <a:moveTo>
                      <a:pt x="3649" y="4842"/>
                    </a:moveTo>
                    <a:lnTo>
                      <a:pt x="3649" y="4840"/>
                    </a:lnTo>
                    <a:lnTo>
                      <a:pt x="3654" y="4840"/>
                    </a:lnTo>
                    <a:lnTo>
                      <a:pt x="3654" y="4838"/>
                    </a:lnTo>
                    <a:lnTo>
                      <a:pt x="3660" y="4838"/>
                    </a:lnTo>
                    <a:lnTo>
                      <a:pt x="3660" y="4840"/>
                    </a:lnTo>
                    <a:lnTo>
                      <a:pt x="3655" y="4840"/>
                    </a:lnTo>
                    <a:lnTo>
                      <a:pt x="3655" y="4842"/>
                    </a:lnTo>
                    <a:lnTo>
                      <a:pt x="3649" y="4842"/>
                    </a:lnTo>
                    <a:close/>
                    <a:moveTo>
                      <a:pt x="1572" y="4838"/>
                    </a:moveTo>
                    <a:lnTo>
                      <a:pt x="1577" y="4838"/>
                    </a:lnTo>
                    <a:lnTo>
                      <a:pt x="1577" y="4840"/>
                    </a:lnTo>
                    <a:lnTo>
                      <a:pt x="1572" y="4840"/>
                    </a:lnTo>
                    <a:lnTo>
                      <a:pt x="1572" y="4838"/>
                    </a:lnTo>
                    <a:close/>
                    <a:moveTo>
                      <a:pt x="1565" y="4837"/>
                    </a:moveTo>
                    <a:lnTo>
                      <a:pt x="1570" y="4837"/>
                    </a:lnTo>
                    <a:lnTo>
                      <a:pt x="1570" y="4838"/>
                    </a:lnTo>
                    <a:lnTo>
                      <a:pt x="1565" y="4838"/>
                    </a:lnTo>
                    <a:lnTo>
                      <a:pt x="1565" y="4837"/>
                    </a:lnTo>
                    <a:close/>
                    <a:moveTo>
                      <a:pt x="3660" y="4837"/>
                    </a:moveTo>
                    <a:lnTo>
                      <a:pt x="3667" y="4837"/>
                    </a:lnTo>
                    <a:lnTo>
                      <a:pt x="3667" y="4838"/>
                    </a:lnTo>
                    <a:lnTo>
                      <a:pt x="3660" y="4838"/>
                    </a:lnTo>
                    <a:lnTo>
                      <a:pt x="3660" y="4837"/>
                    </a:lnTo>
                    <a:close/>
                    <a:moveTo>
                      <a:pt x="1559" y="4835"/>
                    </a:moveTo>
                    <a:lnTo>
                      <a:pt x="1565" y="4835"/>
                    </a:lnTo>
                    <a:lnTo>
                      <a:pt x="1565" y="4837"/>
                    </a:lnTo>
                    <a:lnTo>
                      <a:pt x="1559" y="4837"/>
                    </a:lnTo>
                    <a:lnTo>
                      <a:pt x="1559" y="4835"/>
                    </a:lnTo>
                    <a:close/>
                    <a:moveTo>
                      <a:pt x="3667" y="4837"/>
                    </a:moveTo>
                    <a:lnTo>
                      <a:pt x="3667" y="4835"/>
                    </a:lnTo>
                    <a:lnTo>
                      <a:pt x="3672" y="4835"/>
                    </a:lnTo>
                    <a:lnTo>
                      <a:pt x="3672" y="4833"/>
                    </a:lnTo>
                    <a:lnTo>
                      <a:pt x="3679" y="4833"/>
                    </a:lnTo>
                    <a:lnTo>
                      <a:pt x="3679" y="4835"/>
                    </a:lnTo>
                    <a:lnTo>
                      <a:pt x="3674" y="4835"/>
                    </a:lnTo>
                    <a:lnTo>
                      <a:pt x="3674" y="4837"/>
                    </a:lnTo>
                    <a:lnTo>
                      <a:pt x="3667" y="4837"/>
                    </a:lnTo>
                    <a:close/>
                    <a:moveTo>
                      <a:pt x="1554" y="4833"/>
                    </a:moveTo>
                    <a:lnTo>
                      <a:pt x="1559" y="4833"/>
                    </a:lnTo>
                    <a:lnTo>
                      <a:pt x="1559" y="4835"/>
                    </a:lnTo>
                    <a:lnTo>
                      <a:pt x="1554" y="4835"/>
                    </a:lnTo>
                    <a:lnTo>
                      <a:pt x="1554" y="4833"/>
                    </a:lnTo>
                    <a:close/>
                    <a:moveTo>
                      <a:pt x="1549" y="4832"/>
                    </a:moveTo>
                    <a:lnTo>
                      <a:pt x="1552" y="4832"/>
                    </a:lnTo>
                    <a:lnTo>
                      <a:pt x="1552" y="4833"/>
                    </a:lnTo>
                    <a:lnTo>
                      <a:pt x="1549" y="4833"/>
                    </a:lnTo>
                    <a:lnTo>
                      <a:pt x="1549" y="4832"/>
                    </a:lnTo>
                    <a:close/>
                    <a:moveTo>
                      <a:pt x="3679" y="4832"/>
                    </a:moveTo>
                    <a:lnTo>
                      <a:pt x="3685" y="4832"/>
                    </a:lnTo>
                    <a:lnTo>
                      <a:pt x="3685" y="4833"/>
                    </a:lnTo>
                    <a:lnTo>
                      <a:pt x="3679" y="4833"/>
                    </a:lnTo>
                    <a:lnTo>
                      <a:pt x="3679" y="4832"/>
                    </a:lnTo>
                    <a:close/>
                    <a:moveTo>
                      <a:pt x="3685" y="4832"/>
                    </a:moveTo>
                    <a:lnTo>
                      <a:pt x="3685" y="4830"/>
                    </a:lnTo>
                    <a:lnTo>
                      <a:pt x="3690" y="4830"/>
                    </a:lnTo>
                    <a:lnTo>
                      <a:pt x="3690" y="4828"/>
                    </a:lnTo>
                    <a:lnTo>
                      <a:pt x="3697" y="4828"/>
                    </a:lnTo>
                    <a:lnTo>
                      <a:pt x="3697" y="4830"/>
                    </a:lnTo>
                    <a:lnTo>
                      <a:pt x="3692" y="4830"/>
                    </a:lnTo>
                    <a:lnTo>
                      <a:pt x="3692" y="4832"/>
                    </a:lnTo>
                    <a:lnTo>
                      <a:pt x="3685" y="4832"/>
                    </a:lnTo>
                    <a:close/>
                    <a:moveTo>
                      <a:pt x="3697" y="4827"/>
                    </a:moveTo>
                    <a:lnTo>
                      <a:pt x="3704" y="4827"/>
                    </a:lnTo>
                    <a:lnTo>
                      <a:pt x="3704" y="4828"/>
                    </a:lnTo>
                    <a:lnTo>
                      <a:pt x="3697" y="4828"/>
                    </a:lnTo>
                    <a:lnTo>
                      <a:pt x="3697" y="4827"/>
                    </a:lnTo>
                    <a:close/>
                    <a:moveTo>
                      <a:pt x="3704" y="4827"/>
                    </a:moveTo>
                    <a:lnTo>
                      <a:pt x="3704" y="4825"/>
                    </a:lnTo>
                    <a:lnTo>
                      <a:pt x="3709" y="4825"/>
                    </a:lnTo>
                    <a:lnTo>
                      <a:pt x="3709" y="4823"/>
                    </a:lnTo>
                    <a:lnTo>
                      <a:pt x="3715" y="4823"/>
                    </a:lnTo>
                    <a:lnTo>
                      <a:pt x="3715" y="4825"/>
                    </a:lnTo>
                    <a:lnTo>
                      <a:pt x="3710" y="4825"/>
                    </a:lnTo>
                    <a:lnTo>
                      <a:pt x="3710" y="4827"/>
                    </a:lnTo>
                    <a:lnTo>
                      <a:pt x="3704" y="4827"/>
                    </a:lnTo>
                    <a:close/>
                    <a:moveTo>
                      <a:pt x="3715" y="4823"/>
                    </a:moveTo>
                    <a:lnTo>
                      <a:pt x="3715" y="4822"/>
                    </a:lnTo>
                    <a:lnTo>
                      <a:pt x="3720" y="4822"/>
                    </a:lnTo>
                    <a:lnTo>
                      <a:pt x="3720" y="4820"/>
                    </a:lnTo>
                    <a:lnTo>
                      <a:pt x="3725" y="4820"/>
                    </a:lnTo>
                    <a:lnTo>
                      <a:pt x="3725" y="4818"/>
                    </a:lnTo>
                    <a:lnTo>
                      <a:pt x="3732" y="4818"/>
                    </a:lnTo>
                    <a:lnTo>
                      <a:pt x="3732" y="4817"/>
                    </a:lnTo>
                    <a:lnTo>
                      <a:pt x="3737" y="4817"/>
                    </a:lnTo>
                    <a:lnTo>
                      <a:pt x="3737" y="4815"/>
                    </a:lnTo>
                    <a:lnTo>
                      <a:pt x="3742" y="4815"/>
                    </a:lnTo>
                    <a:lnTo>
                      <a:pt x="3742" y="4813"/>
                    </a:lnTo>
                    <a:lnTo>
                      <a:pt x="3747" y="4813"/>
                    </a:lnTo>
                    <a:lnTo>
                      <a:pt x="3747" y="4812"/>
                    </a:lnTo>
                    <a:lnTo>
                      <a:pt x="3754" y="4812"/>
                    </a:lnTo>
                    <a:lnTo>
                      <a:pt x="3754" y="4813"/>
                    </a:lnTo>
                    <a:lnTo>
                      <a:pt x="3749" y="4813"/>
                    </a:lnTo>
                    <a:lnTo>
                      <a:pt x="3749" y="4815"/>
                    </a:lnTo>
                    <a:lnTo>
                      <a:pt x="3744" y="4815"/>
                    </a:lnTo>
                    <a:lnTo>
                      <a:pt x="3744" y="4817"/>
                    </a:lnTo>
                    <a:lnTo>
                      <a:pt x="3739" y="4817"/>
                    </a:lnTo>
                    <a:lnTo>
                      <a:pt x="3739" y="4818"/>
                    </a:lnTo>
                    <a:lnTo>
                      <a:pt x="3734" y="4818"/>
                    </a:lnTo>
                    <a:lnTo>
                      <a:pt x="3734" y="4820"/>
                    </a:lnTo>
                    <a:lnTo>
                      <a:pt x="3727" y="4820"/>
                    </a:lnTo>
                    <a:lnTo>
                      <a:pt x="3727" y="4822"/>
                    </a:lnTo>
                    <a:lnTo>
                      <a:pt x="3722" y="4822"/>
                    </a:lnTo>
                    <a:lnTo>
                      <a:pt x="3722" y="4823"/>
                    </a:lnTo>
                    <a:lnTo>
                      <a:pt x="3715" y="4823"/>
                    </a:lnTo>
                    <a:close/>
                    <a:moveTo>
                      <a:pt x="3754" y="4810"/>
                    </a:moveTo>
                    <a:lnTo>
                      <a:pt x="3759" y="4810"/>
                    </a:lnTo>
                    <a:lnTo>
                      <a:pt x="3759" y="4812"/>
                    </a:lnTo>
                    <a:lnTo>
                      <a:pt x="3754" y="4812"/>
                    </a:lnTo>
                    <a:lnTo>
                      <a:pt x="3754" y="4810"/>
                    </a:lnTo>
                    <a:close/>
                    <a:moveTo>
                      <a:pt x="3759" y="4808"/>
                    </a:moveTo>
                    <a:lnTo>
                      <a:pt x="3764" y="4808"/>
                    </a:lnTo>
                    <a:lnTo>
                      <a:pt x="3764" y="4810"/>
                    </a:lnTo>
                    <a:lnTo>
                      <a:pt x="3759" y="4810"/>
                    </a:lnTo>
                    <a:lnTo>
                      <a:pt x="3759" y="4808"/>
                    </a:lnTo>
                    <a:close/>
                    <a:moveTo>
                      <a:pt x="3764" y="4807"/>
                    </a:moveTo>
                    <a:lnTo>
                      <a:pt x="3770" y="4807"/>
                    </a:lnTo>
                    <a:lnTo>
                      <a:pt x="3770" y="4808"/>
                    </a:lnTo>
                    <a:lnTo>
                      <a:pt x="3764" y="4808"/>
                    </a:lnTo>
                    <a:lnTo>
                      <a:pt x="3764" y="4807"/>
                    </a:lnTo>
                    <a:close/>
                    <a:moveTo>
                      <a:pt x="3770" y="4805"/>
                    </a:moveTo>
                    <a:lnTo>
                      <a:pt x="3775" y="4805"/>
                    </a:lnTo>
                    <a:lnTo>
                      <a:pt x="3775" y="4807"/>
                    </a:lnTo>
                    <a:lnTo>
                      <a:pt x="3770" y="4807"/>
                    </a:lnTo>
                    <a:lnTo>
                      <a:pt x="3770" y="4805"/>
                    </a:lnTo>
                    <a:close/>
                    <a:moveTo>
                      <a:pt x="3775" y="4803"/>
                    </a:moveTo>
                    <a:lnTo>
                      <a:pt x="3780" y="4803"/>
                    </a:lnTo>
                    <a:lnTo>
                      <a:pt x="3780" y="4805"/>
                    </a:lnTo>
                    <a:lnTo>
                      <a:pt x="3775" y="4805"/>
                    </a:lnTo>
                    <a:lnTo>
                      <a:pt x="3775" y="4803"/>
                    </a:lnTo>
                    <a:close/>
                    <a:moveTo>
                      <a:pt x="3780" y="4802"/>
                    </a:moveTo>
                    <a:lnTo>
                      <a:pt x="3785" y="4802"/>
                    </a:lnTo>
                    <a:lnTo>
                      <a:pt x="3785" y="4803"/>
                    </a:lnTo>
                    <a:lnTo>
                      <a:pt x="3780" y="4803"/>
                    </a:lnTo>
                    <a:lnTo>
                      <a:pt x="3780" y="4802"/>
                    </a:lnTo>
                    <a:close/>
                    <a:moveTo>
                      <a:pt x="3785" y="4800"/>
                    </a:moveTo>
                    <a:lnTo>
                      <a:pt x="3790" y="4800"/>
                    </a:lnTo>
                    <a:lnTo>
                      <a:pt x="3790" y="4802"/>
                    </a:lnTo>
                    <a:lnTo>
                      <a:pt x="3785" y="4802"/>
                    </a:lnTo>
                    <a:lnTo>
                      <a:pt x="3785" y="4800"/>
                    </a:lnTo>
                    <a:close/>
                    <a:moveTo>
                      <a:pt x="3790" y="4798"/>
                    </a:moveTo>
                    <a:lnTo>
                      <a:pt x="3795" y="4798"/>
                    </a:lnTo>
                    <a:lnTo>
                      <a:pt x="3795" y="4800"/>
                    </a:lnTo>
                    <a:lnTo>
                      <a:pt x="3790" y="4800"/>
                    </a:lnTo>
                    <a:lnTo>
                      <a:pt x="3790" y="4798"/>
                    </a:lnTo>
                    <a:close/>
                    <a:moveTo>
                      <a:pt x="3795" y="4798"/>
                    </a:moveTo>
                    <a:lnTo>
                      <a:pt x="3795" y="4797"/>
                    </a:lnTo>
                    <a:lnTo>
                      <a:pt x="3799" y="4797"/>
                    </a:lnTo>
                    <a:lnTo>
                      <a:pt x="3799" y="4795"/>
                    </a:lnTo>
                    <a:lnTo>
                      <a:pt x="3804" y="4795"/>
                    </a:lnTo>
                    <a:lnTo>
                      <a:pt x="3804" y="4793"/>
                    </a:lnTo>
                    <a:lnTo>
                      <a:pt x="3809" y="4793"/>
                    </a:lnTo>
                    <a:lnTo>
                      <a:pt x="3809" y="4792"/>
                    </a:lnTo>
                    <a:lnTo>
                      <a:pt x="3814" y="4792"/>
                    </a:lnTo>
                    <a:lnTo>
                      <a:pt x="3814" y="4790"/>
                    </a:lnTo>
                    <a:lnTo>
                      <a:pt x="3819" y="4790"/>
                    </a:lnTo>
                    <a:lnTo>
                      <a:pt x="3819" y="4788"/>
                    </a:lnTo>
                    <a:lnTo>
                      <a:pt x="3824" y="4788"/>
                    </a:lnTo>
                    <a:lnTo>
                      <a:pt x="3824" y="4787"/>
                    </a:lnTo>
                    <a:lnTo>
                      <a:pt x="3829" y="4787"/>
                    </a:lnTo>
                    <a:lnTo>
                      <a:pt x="3829" y="4785"/>
                    </a:lnTo>
                    <a:lnTo>
                      <a:pt x="3834" y="4785"/>
                    </a:lnTo>
                    <a:lnTo>
                      <a:pt x="3834" y="4783"/>
                    </a:lnTo>
                    <a:lnTo>
                      <a:pt x="3839" y="4783"/>
                    </a:lnTo>
                    <a:lnTo>
                      <a:pt x="3839" y="4782"/>
                    </a:lnTo>
                    <a:lnTo>
                      <a:pt x="3844" y="4782"/>
                    </a:lnTo>
                    <a:lnTo>
                      <a:pt x="3844" y="4783"/>
                    </a:lnTo>
                    <a:lnTo>
                      <a:pt x="3840" y="4783"/>
                    </a:lnTo>
                    <a:lnTo>
                      <a:pt x="3840" y="4785"/>
                    </a:lnTo>
                    <a:lnTo>
                      <a:pt x="3835" y="4785"/>
                    </a:lnTo>
                    <a:lnTo>
                      <a:pt x="3835" y="4787"/>
                    </a:lnTo>
                    <a:lnTo>
                      <a:pt x="3830" y="4787"/>
                    </a:lnTo>
                    <a:lnTo>
                      <a:pt x="3830" y="4788"/>
                    </a:lnTo>
                    <a:lnTo>
                      <a:pt x="3825" y="4788"/>
                    </a:lnTo>
                    <a:lnTo>
                      <a:pt x="3825" y="4790"/>
                    </a:lnTo>
                    <a:lnTo>
                      <a:pt x="3820" y="4790"/>
                    </a:lnTo>
                    <a:lnTo>
                      <a:pt x="3820" y="4792"/>
                    </a:lnTo>
                    <a:lnTo>
                      <a:pt x="3815" y="4792"/>
                    </a:lnTo>
                    <a:lnTo>
                      <a:pt x="3815" y="4793"/>
                    </a:lnTo>
                    <a:lnTo>
                      <a:pt x="3810" y="4793"/>
                    </a:lnTo>
                    <a:lnTo>
                      <a:pt x="3810" y="4795"/>
                    </a:lnTo>
                    <a:lnTo>
                      <a:pt x="3805" y="4795"/>
                    </a:lnTo>
                    <a:lnTo>
                      <a:pt x="3805" y="4797"/>
                    </a:lnTo>
                    <a:lnTo>
                      <a:pt x="3800" y="4797"/>
                    </a:lnTo>
                    <a:lnTo>
                      <a:pt x="3800" y="4798"/>
                    </a:lnTo>
                    <a:lnTo>
                      <a:pt x="3795" y="4798"/>
                    </a:lnTo>
                    <a:close/>
                    <a:moveTo>
                      <a:pt x="3844" y="4782"/>
                    </a:moveTo>
                    <a:lnTo>
                      <a:pt x="3844" y="4780"/>
                    </a:lnTo>
                    <a:lnTo>
                      <a:pt x="3847" y="4780"/>
                    </a:lnTo>
                    <a:lnTo>
                      <a:pt x="3847" y="4778"/>
                    </a:lnTo>
                    <a:lnTo>
                      <a:pt x="3852" y="4778"/>
                    </a:lnTo>
                    <a:lnTo>
                      <a:pt x="3852" y="4780"/>
                    </a:lnTo>
                    <a:lnTo>
                      <a:pt x="3849" y="4780"/>
                    </a:lnTo>
                    <a:lnTo>
                      <a:pt x="3849" y="4782"/>
                    </a:lnTo>
                    <a:lnTo>
                      <a:pt x="3844" y="4782"/>
                    </a:lnTo>
                    <a:close/>
                    <a:moveTo>
                      <a:pt x="3852" y="4777"/>
                    </a:moveTo>
                    <a:lnTo>
                      <a:pt x="3857" y="4777"/>
                    </a:lnTo>
                    <a:lnTo>
                      <a:pt x="3857" y="4778"/>
                    </a:lnTo>
                    <a:lnTo>
                      <a:pt x="3852" y="4778"/>
                    </a:lnTo>
                    <a:lnTo>
                      <a:pt x="3852" y="4777"/>
                    </a:lnTo>
                    <a:close/>
                    <a:moveTo>
                      <a:pt x="3857" y="4777"/>
                    </a:moveTo>
                    <a:lnTo>
                      <a:pt x="3857" y="4775"/>
                    </a:lnTo>
                    <a:lnTo>
                      <a:pt x="3860" y="4775"/>
                    </a:lnTo>
                    <a:lnTo>
                      <a:pt x="3860" y="4773"/>
                    </a:lnTo>
                    <a:lnTo>
                      <a:pt x="3865" y="4773"/>
                    </a:lnTo>
                    <a:lnTo>
                      <a:pt x="3865" y="4775"/>
                    </a:lnTo>
                    <a:lnTo>
                      <a:pt x="3862" y="4775"/>
                    </a:lnTo>
                    <a:lnTo>
                      <a:pt x="3862" y="4777"/>
                    </a:lnTo>
                    <a:lnTo>
                      <a:pt x="3857" y="4777"/>
                    </a:lnTo>
                    <a:close/>
                    <a:moveTo>
                      <a:pt x="3865" y="4772"/>
                    </a:moveTo>
                    <a:lnTo>
                      <a:pt x="3870" y="4772"/>
                    </a:lnTo>
                    <a:lnTo>
                      <a:pt x="3870" y="4773"/>
                    </a:lnTo>
                    <a:lnTo>
                      <a:pt x="3865" y="4773"/>
                    </a:lnTo>
                    <a:lnTo>
                      <a:pt x="3865" y="4772"/>
                    </a:lnTo>
                    <a:close/>
                    <a:moveTo>
                      <a:pt x="3870" y="4772"/>
                    </a:moveTo>
                    <a:lnTo>
                      <a:pt x="3870" y="4770"/>
                    </a:lnTo>
                    <a:lnTo>
                      <a:pt x="3874" y="4770"/>
                    </a:lnTo>
                    <a:lnTo>
                      <a:pt x="3874" y="4768"/>
                    </a:lnTo>
                    <a:lnTo>
                      <a:pt x="3879" y="4768"/>
                    </a:lnTo>
                    <a:lnTo>
                      <a:pt x="3879" y="4770"/>
                    </a:lnTo>
                    <a:lnTo>
                      <a:pt x="3875" y="4770"/>
                    </a:lnTo>
                    <a:lnTo>
                      <a:pt x="3875" y="4772"/>
                    </a:lnTo>
                    <a:lnTo>
                      <a:pt x="3870" y="4772"/>
                    </a:lnTo>
                    <a:close/>
                    <a:moveTo>
                      <a:pt x="3879" y="4767"/>
                    </a:moveTo>
                    <a:lnTo>
                      <a:pt x="3884" y="4767"/>
                    </a:lnTo>
                    <a:lnTo>
                      <a:pt x="3884" y="4768"/>
                    </a:lnTo>
                    <a:lnTo>
                      <a:pt x="3879" y="4768"/>
                    </a:lnTo>
                    <a:lnTo>
                      <a:pt x="3879" y="4767"/>
                    </a:lnTo>
                    <a:close/>
                    <a:moveTo>
                      <a:pt x="3884" y="4767"/>
                    </a:moveTo>
                    <a:lnTo>
                      <a:pt x="3884" y="4765"/>
                    </a:lnTo>
                    <a:lnTo>
                      <a:pt x="3887" y="4765"/>
                    </a:lnTo>
                    <a:lnTo>
                      <a:pt x="3887" y="4763"/>
                    </a:lnTo>
                    <a:lnTo>
                      <a:pt x="3892" y="4763"/>
                    </a:lnTo>
                    <a:lnTo>
                      <a:pt x="3892" y="4765"/>
                    </a:lnTo>
                    <a:lnTo>
                      <a:pt x="3889" y="4765"/>
                    </a:lnTo>
                    <a:lnTo>
                      <a:pt x="3889" y="4767"/>
                    </a:lnTo>
                    <a:lnTo>
                      <a:pt x="3884" y="4767"/>
                    </a:lnTo>
                    <a:close/>
                    <a:moveTo>
                      <a:pt x="3892" y="4762"/>
                    </a:moveTo>
                    <a:lnTo>
                      <a:pt x="3897" y="4762"/>
                    </a:lnTo>
                    <a:lnTo>
                      <a:pt x="3897" y="4763"/>
                    </a:lnTo>
                    <a:lnTo>
                      <a:pt x="3892" y="4763"/>
                    </a:lnTo>
                    <a:lnTo>
                      <a:pt x="3892" y="4762"/>
                    </a:lnTo>
                    <a:close/>
                    <a:moveTo>
                      <a:pt x="3897" y="4762"/>
                    </a:moveTo>
                    <a:lnTo>
                      <a:pt x="3897" y="4760"/>
                    </a:lnTo>
                    <a:lnTo>
                      <a:pt x="3900" y="4760"/>
                    </a:lnTo>
                    <a:lnTo>
                      <a:pt x="3900" y="4758"/>
                    </a:lnTo>
                    <a:lnTo>
                      <a:pt x="3905" y="4758"/>
                    </a:lnTo>
                    <a:lnTo>
                      <a:pt x="3905" y="4760"/>
                    </a:lnTo>
                    <a:lnTo>
                      <a:pt x="3902" y="4760"/>
                    </a:lnTo>
                    <a:lnTo>
                      <a:pt x="3902" y="4762"/>
                    </a:lnTo>
                    <a:lnTo>
                      <a:pt x="3897" y="4762"/>
                    </a:lnTo>
                    <a:close/>
                    <a:moveTo>
                      <a:pt x="1322" y="4758"/>
                    </a:moveTo>
                    <a:lnTo>
                      <a:pt x="1322" y="4757"/>
                    </a:lnTo>
                    <a:lnTo>
                      <a:pt x="1317" y="4757"/>
                    </a:lnTo>
                    <a:lnTo>
                      <a:pt x="1317" y="4755"/>
                    </a:lnTo>
                    <a:lnTo>
                      <a:pt x="1314" y="4755"/>
                    </a:lnTo>
                    <a:lnTo>
                      <a:pt x="1314" y="4753"/>
                    </a:lnTo>
                    <a:lnTo>
                      <a:pt x="1309" y="4753"/>
                    </a:lnTo>
                    <a:lnTo>
                      <a:pt x="1309" y="4752"/>
                    </a:lnTo>
                    <a:lnTo>
                      <a:pt x="1305" y="4752"/>
                    </a:lnTo>
                    <a:lnTo>
                      <a:pt x="1305" y="4750"/>
                    </a:lnTo>
                    <a:lnTo>
                      <a:pt x="1300" y="4750"/>
                    </a:lnTo>
                    <a:lnTo>
                      <a:pt x="1300" y="4748"/>
                    </a:lnTo>
                    <a:lnTo>
                      <a:pt x="1297" y="4748"/>
                    </a:lnTo>
                    <a:lnTo>
                      <a:pt x="1297" y="4747"/>
                    </a:lnTo>
                    <a:lnTo>
                      <a:pt x="1294" y="4747"/>
                    </a:lnTo>
                    <a:lnTo>
                      <a:pt x="1294" y="4745"/>
                    </a:lnTo>
                    <a:lnTo>
                      <a:pt x="1289" y="4745"/>
                    </a:lnTo>
                    <a:lnTo>
                      <a:pt x="1289" y="4743"/>
                    </a:lnTo>
                    <a:lnTo>
                      <a:pt x="1285" y="4743"/>
                    </a:lnTo>
                    <a:lnTo>
                      <a:pt x="1285" y="4742"/>
                    </a:lnTo>
                    <a:lnTo>
                      <a:pt x="1282" y="4742"/>
                    </a:lnTo>
                    <a:lnTo>
                      <a:pt x="1282" y="4740"/>
                    </a:lnTo>
                    <a:lnTo>
                      <a:pt x="1277" y="4740"/>
                    </a:lnTo>
                    <a:lnTo>
                      <a:pt x="1277" y="4738"/>
                    </a:lnTo>
                    <a:lnTo>
                      <a:pt x="1274" y="4738"/>
                    </a:lnTo>
                    <a:lnTo>
                      <a:pt x="1274" y="4737"/>
                    </a:lnTo>
                    <a:lnTo>
                      <a:pt x="1269" y="4737"/>
                    </a:lnTo>
                    <a:lnTo>
                      <a:pt x="1269" y="4735"/>
                    </a:lnTo>
                    <a:lnTo>
                      <a:pt x="1265" y="4735"/>
                    </a:lnTo>
                    <a:lnTo>
                      <a:pt x="1265" y="4733"/>
                    </a:lnTo>
                    <a:lnTo>
                      <a:pt x="1262" y="4733"/>
                    </a:lnTo>
                    <a:lnTo>
                      <a:pt x="1262" y="4732"/>
                    </a:lnTo>
                    <a:lnTo>
                      <a:pt x="1257" y="4732"/>
                    </a:lnTo>
                    <a:lnTo>
                      <a:pt x="1257" y="4730"/>
                    </a:lnTo>
                    <a:lnTo>
                      <a:pt x="1254" y="4730"/>
                    </a:lnTo>
                    <a:lnTo>
                      <a:pt x="1254" y="4728"/>
                    </a:lnTo>
                    <a:lnTo>
                      <a:pt x="1250" y="4728"/>
                    </a:lnTo>
                    <a:lnTo>
                      <a:pt x="1250" y="4727"/>
                    </a:lnTo>
                    <a:lnTo>
                      <a:pt x="1247" y="4727"/>
                    </a:lnTo>
                    <a:lnTo>
                      <a:pt x="1247" y="4725"/>
                    </a:lnTo>
                    <a:lnTo>
                      <a:pt x="1244" y="4725"/>
                    </a:lnTo>
                    <a:lnTo>
                      <a:pt x="1244" y="4723"/>
                    </a:lnTo>
                    <a:lnTo>
                      <a:pt x="1239" y="4723"/>
                    </a:lnTo>
                    <a:lnTo>
                      <a:pt x="1239" y="4722"/>
                    </a:lnTo>
                    <a:lnTo>
                      <a:pt x="1235" y="4722"/>
                    </a:lnTo>
                    <a:lnTo>
                      <a:pt x="1235" y="4720"/>
                    </a:lnTo>
                    <a:lnTo>
                      <a:pt x="1232" y="4720"/>
                    </a:lnTo>
                    <a:lnTo>
                      <a:pt x="1232" y="4718"/>
                    </a:lnTo>
                    <a:lnTo>
                      <a:pt x="1229" y="4718"/>
                    </a:lnTo>
                    <a:lnTo>
                      <a:pt x="1229" y="4717"/>
                    </a:lnTo>
                    <a:lnTo>
                      <a:pt x="1225" y="4717"/>
                    </a:lnTo>
                    <a:lnTo>
                      <a:pt x="1225" y="4715"/>
                    </a:lnTo>
                    <a:lnTo>
                      <a:pt x="1220" y="4715"/>
                    </a:lnTo>
                    <a:lnTo>
                      <a:pt x="1220" y="4713"/>
                    </a:lnTo>
                    <a:lnTo>
                      <a:pt x="1217" y="4713"/>
                    </a:lnTo>
                    <a:lnTo>
                      <a:pt x="1217" y="4712"/>
                    </a:lnTo>
                    <a:lnTo>
                      <a:pt x="1214" y="4712"/>
                    </a:lnTo>
                    <a:lnTo>
                      <a:pt x="1214" y="4710"/>
                    </a:lnTo>
                    <a:lnTo>
                      <a:pt x="1210" y="4710"/>
                    </a:lnTo>
                    <a:lnTo>
                      <a:pt x="1210" y="4708"/>
                    </a:lnTo>
                    <a:lnTo>
                      <a:pt x="1207" y="4708"/>
                    </a:lnTo>
                    <a:lnTo>
                      <a:pt x="1207" y="4707"/>
                    </a:lnTo>
                    <a:lnTo>
                      <a:pt x="1204" y="4707"/>
                    </a:lnTo>
                    <a:lnTo>
                      <a:pt x="1204" y="4705"/>
                    </a:lnTo>
                    <a:lnTo>
                      <a:pt x="1199" y="4705"/>
                    </a:lnTo>
                    <a:lnTo>
                      <a:pt x="1199" y="4703"/>
                    </a:lnTo>
                    <a:lnTo>
                      <a:pt x="1195" y="4703"/>
                    </a:lnTo>
                    <a:lnTo>
                      <a:pt x="1195" y="4702"/>
                    </a:lnTo>
                    <a:lnTo>
                      <a:pt x="1192" y="4702"/>
                    </a:lnTo>
                    <a:lnTo>
                      <a:pt x="1192" y="4700"/>
                    </a:lnTo>
                    <a:lnTo>
                      <a:pt x="1189" y="4700"/>
                    </a:lnTo>
                    <a:lnTo>
                      <a:pt x="1189" y="4698"/>
                    </a:lnTo>
                    <a:lnTo>
                      <a:pt x="1185" y="4698"/>
                    </a:lnTo>
                    <a:lnTo>
                      <a:pt x="1185" y="4697"/>
                    </a:lnTo>
                    <a:lnTo>
                      <a:pt x="1182" y="4697"/>
                    </a:lnTo>
                    <a:lnTo>
                      <a:pt x="1182" y="4695"/>
                    </a:lnTo>
                    <a:lnTo>
                      <a:pt x="1179" y="4695"/>
                    </a:lnTo>
                    <a:lnTo>
                      <a:pt x="1179" y="4693"/>
                    </a:lnTo>
                    <a:lnTo>
                      <a:pt x="1175" y="4693"/>
                    </a:lnTo>
                    <a:lnTo>
                      <a:pt x="1175" y="4692"/>
                    </a:lnTo>
                    <a:lnTo>
                      <a:pt x="1172" y="4692"/>
                    </a:lnTo>
                    <a:lnTo>
                      <a:pt x="1172" y="4690"/>
                    </a:lnTo>
                    <a:lnTo>
                      <a:pt x="1169" y="4690"/>
                    </a:lnTo>
                    <a:lnTo>
                      <a:pt x="1169" y="4688"/>
                    </a:lnTo>
                    <a:lnTo>
                      <a:pt x="1165" y="4688"/>
                    </a:lnTo>
                    <a:lnTo>
                      <a:pt x="1165" y="4687"/>
                    </a:lnTo>
                    <a:lnTo>
                      <a:pt x="1162" y="4687"/>
                    </a:lnTo>
                    <a:lnTo>
                      <a:pt x="1162" y="4685"/>
                    </a:lnTo>
                    <a:lnTo>
                      <a:pt x="1159" y="4685"/>
                    </a:lnTo>
                    <a:lnTo>
                      <a:pt x="1159" y="4683"/>
                    </a:lnTo>
                    <a:lnTo>
                      <a:pt x="1155" y="4683"/>
                    </a:lnTo>
                    <a:lnTo>
                      <a:pt x="1155" y="4682"/>
                    </a:lnTo>
                    <a:lnTo>
                      <a:pt x="1152" y="4682"/>
                    </a:lnTo>
                    <a:lnTo>
                      <a:pt x="1152" y="4680"/>
                    </a:lnTo>
                    <a:lnTo>
                      <a:pt x="1149" y="4680"/>
                    </a:lnTo>
                    <a:lnTo>
                      <a:pt x="1149" y="4678"/>
                    </a:lnTo>
                    <a:lnTo>
                      <a:pt x="1145" y="4678"/>
                    </a:lnTo>
                    <a:lnTo>
                      <a:pt x="1145" y="4677"/>
                    </a:lnTo>
                    <a:lnTo>
                      <a:pt x="1142" y="4677"/>
                    </a:lnTo>
                    <a:lnTo>
                      <a:pt x="1142" y="4675"/>
                    </a:lnTo>
                    <a:lnTo>
                      <a:pt x="1139" y="4675"/>
                    </a:lnTo>
                    <a:lnTo>
                      <a:pt x="1139" y="4673"/>
                    </a:lnTo>
                    <a:lnTo>
                      <a:pt x="1135" y="4673"/>
                    </a:lnTo>
                    <a:lnTo>
                      <a:pt x="1135" y="4672"/>
                    </a:lnTo>
                    <a:lnTo>
                      <a:pt x="1132" y="4672"/>
                    </a:lnTo>
                    <a:lnTo>
                      <a:pt x="1132" y="4670"/>
                    </a:lnTo>
                    <a:lnTo>
                      <a:pt x="1129" y="4670"/>
                    </a:lnTo>
                    <a:lnTo>
                      <a:pt x="1129" y="4668"/>
                    </a:lnTo>
                    <a:lnTo>
                      <a:pt x="1125" y="4668"/>
                    </a:lnTo>
                    <a:lnTo>
                      <a:pt x="1125" y="4667"/>
                    </a:lnTo>
                    <a:lnTo>
                      <a:pt x="1122" y="4667"/>
                    </a:lnTo>
                    <a:lnTo>
                      <a:pt x="1122" y="4665"/>
                    </a:lnTo>
                    <a:lnTo>
                      <a:pt x="1119" y="4665"/>
                    </a:lnTo>
                    <a:lnTo>
                      <a:pt x="1119" y="4663"/>
                    </a:lnTo>
                    <a:lnTo>
                      <a:pt x="1117" y="4663"/>
                    </a:lnTo>
                    <a:lnTo>
                      <a:pt x="1117" y="4662"/>
                    </a:lnTo>
                    <a:lnTo>
                      <a:pt x="1114" y="4662"/>
                    </a:lnTo>
                    <a:lnTo>
                      <a:pt x="1114" y="4660"/>
                    </a:lnTo>
                    <a:lnTo>
                      <a:pt x="1110" y="4660"/>
                    </a:lnTo>
                    <a:lnTo>
                      <a:pt x="1110" y="4658"/>
                    </a:lnTo>
                    <a:lnTo>
                      <a:pt x="1107" y="4658"/>
                    </a:lnTo>
                    <a:lnTo>
                      <a:pt x="1107" y="4657"/>
                    </a:lnTo>
                    <a:lnTo>
                      <a:pt x="1104" y="4657"/>
                    </a:lnTo>
                    <a:lnTo>
                      <a:pt x="1104" y="4655"/>
                    </a:lnTo>
                    <a:lnTo>
                      <a:pt x="1100" y="4655"/>
                    </a:lnTo>
                    <a:lnTo>
                      <a:pt x="1100" y="4653"/>
                    </a:lnTo>
                    <a:lnTo>
                      <a:pt x="1097" y="4653"/>
                    </a:lnTo>
                    <a:lnTo>
                      <a:pt x="1097" y="4652"/>
                    </a:lnTo>
                    <a:lnTo>
                      <a:pt x="1094" y="4652"/>
                    </a:lnTo>
                    <a:lnTo>
                      <a:pt x="1094" y="4650"/>
                    </a:lnTo>
                    <a:lnTo>
                      <a:pt x="1092" y="4650"/>
                    </a:lnTo>
                    <a:lnTo>
                      <a:pt x="1092" y="4648"/>
                    </a:lnTo>
                    <a:lnTo>
                      <a:pt x="1089" y="4648"/>
                    </a:lnTo>
                    <a:lnTo>
                      <a:pt x="1089" y="4647"/>
                    </a:lnTo>
                    <a:lnTo>
                      <a:pt x="1085" y="4647"/>
                    </a:lnTo>
                    <a:lnTo>
                      <a:pt x="1085" y="4645"/>
                    </a:lnTo>
                    <a:lnTo>
                      <a:pt x="1082" y="4645"/>
                    </a:lnTo>
                    <a:lnTo>
                      <a:pt x="1082" y="4643"/>
                    </a:lnTo>
                    <a:lnTo>
                      <a:pt x="1079" y="4643"/>
                    </a:lnTo>
                    <a:lnTo>
                      <a:pt x="1079" y="4642"/>
                    </a:lnTo>
                    <a:lnTo>
                      <a:pt x="1075" y="4642"/>
                    </a:lnTo>
                    <a:lnTo>
                      <a:pt x="1075" y="4640"/>
                    </a:lnTo>
                    <a:lnTo>
                      <a:pt x="1072" y="4640"/>
                    </a:lnTo>
                    <a:lnTo>
                      <a:pt x="1072" y="4638"/>
                    </a:lnTo>
                    <a:lnTo>
                      <a:pt x="1070" y="4638"/>
                    </a:lnTo>
                    <a:lnTo>
                      <a:pt x="1070" y="4637"/>
                    </a:lnTo>
                    <a:lnTo>
                      <a:pt x="1067" y="4637"/>
                    </a:lnTo>
                    <a:lnTo>
                      <a:pt x="1067" y="4635"/>
                    </a:lnTo>
                    <a:lnTo>
                      <a:pt x="1064" y="4635"/>
                    </a:lnTo>
                    <a:lnTo>
                      <a:pt x="1064" y="4633"/>
                    </a:lnTo>
                    <a:lnTo>
                      <a:pt x="1062" y="4633"/>
                    </a:lnTo>
                    <a:lnTo>
                      <a:pt x="1062" y="4632"/>
                    </a:lnTo>
                    <a:lnTo>
                      <a:pt x="1059" y="4632"/>
                    </a:lnTo>
                    <a:lnTo>
                      <a:pt x="1059" y="4630"/>
                    </a:lnTo>
                    <a:lnTo>
                      <a:pt x="1055" y="4630"/>
                    </a:lnTo>
                    <a:lnTo>
                      <a:pt x="1055" y="4628"/>
                    </a:lnTo>
                    <a:lnTo>
                      <a:pt x="1052" y="4628"/>
                    </a:lnTo>
                    <a:lnTo>
                      <a:pt x="1052" y="4627"/>
                    </a:lnTo>
                    <a:lnTo>
                      <a:pt x="1050" y="4627"/>
                    </a:lnTo>
                    <a:lnTo>
                      <a:pt x="1050" y="4625"/>
                    </a:lnTo>
                    <a:lnTo>
                      <a:pt x="1047" y="4625"/>
                    </a:lnTo>
                    <a:lnTo>
                      <a:pt x="1047" y="4623"/>
                    </a:lnTo>
                    <a:lnTo>
                      <a:pt x="1044" y="4623"/>
                    </a:lnTo>
                    <a:lnTo>
                      <a:pt x="1044" y="4622"/>
                    </a:lnTo>
                    <a:lnTo>
                      <a:pt x="1040" y="4622"/>
                    </a:lnTo>
                    <a:lnTo>
                      <a:pt x="1040" y="4620"/>
                    </a:lnTo>
                    <a:lnTo>
                      <a:pt x="1039" y="4620"/>
                    </a:lnTo>
                    <a:lnTo>
                      <a:pt x="1039" y="4618"/>
                    </a:lnTo>
                    <a:lnTo>
                      <a:pt x="1035" y="4618"/>
                    </a:lnTo>
                    <a:lnTo>
                      <a:pt x="1035" y="4617"/>
                    </a:lnTo>
                    <a:lnTo>
                      <a:pt x="1032" y="4617"/>
                    </a:lnTo>
                    <a:lnTo>
                      <a:pt x="1032" y="4615"/>
                    </a:lnTo>
                    <a:lnTo>
                      <a:pt x="1030" y="4615"/>
                    </a:lnTo>
                    <a:lnTo>
                      <a:pt x="1030" y="4613"/>
                    </a:lnTo>
                    <a:lnTo>
                      <a:pt x="1027" y="4613"/>
                    </a:lnTo>
                    <a:lnTo>
                      <a:pt x="1027" y="4612"/>
                    </a:lnTo>
                    <a:lnTo>
                      <a:pt x="1024" y="4612"/>
                    </a:lnTo>
                    <a:lnTo>
                      <a:pt x="1024" y="4610"/>
                    </a:lnTo>
                    <a:lnTo>
                      <a:pt x="1020" y="4610"/>
                    </a:lnTo>
                    <a:lnTo>
                      <a:pt x="1020" y="4608"/>
                    </a:lnTo>
                    <a:lnTo>
                      <a:pt x="1019" y="4608"/>
                    </a:lnTo>
                    <a:lnTo>
                      <a:pt x="1019" y="4607"/>
                    </a:lnTo>
                    <a:lnTo>
                      <a:pt x="1015" y="4607"/>
                    </a:lnTo>
                    <a:lnTo>
                      <a:pt x="1015" y="4605"/>
                    </a:lnTo>
                    <a:lnTo>
                      <a:pt x="1012" y="4605"/>
                    </a:lnTo>
                    <a:lnTo>
                      <a:pt x="1012" y="4603"/>
                    </a:lnTo>
                    <a:lnTo>
                      <a:pt x="1010" y="4603"/>
                    </a:lnTo>
                    <a:lnTo>
                      <a:pt x="1010" y="4602"/>
                    </a:lnTo>
                    <a:lnTo>
                      <a:pt x="1007" y="4602"/>
                    </a:lnTo>
                    <a:lnTo>
                      <a:pt x="1007" y="4600"/>
                    </a:lnTo>
                    <a:lnTo>
                      <a:pt x="1004" y="4600"/>
                    </a:lnTo>
                    <a:lnTo>
                      <a:pt x="1004" y="4598"/>
                    </a:lnTo>
                    <a:lnTo>
                      <a:pt x="1002" y="4598"/>
                    </a:lnTo>
                    <a:lnTo>
                      <a:pt x="1002" y="4597"/>
                    </a:lnTo>
                    <a:lnTo>
                      <a:pt x="999" y="4597"/>
                    </a:lnTo>
                    <a:lnTo>
                      <a:pt x="999" y="4595"/>
                    </a:lnTo>
                    <a:lnTo>
                      <a:pt x="997" y="4595"/>
                    </a:lnTo>
                    <a:lnTo>
                      <a:pt x="997" y="4593"/>
                    </a:lnTo>
                    <a:lnTo>
                      <a:pt x="994" y="4593"/>
                    </a:lnTo>
                    <a:lnTo>
                      <a:pt x="994" y="4592"/>
                    </a:lnTo>
                    <a:lnTo>
                      <a:pt x="990" y="4592"/>
                    </a:lnTo>
                    <a:lnTo>
                      <a:pt x="990" y="4590"/>
                    </a:lnTo>
                    <a:lnTo>
                      <a:pt x="989" y="4590"/>
                    </a:lnTo>
                    <a:lnTo>
                      <a:pt x="989" y="4588"/>
                    </a:lnTo>
                    <a:lnTo>
                      <a:pt x="985" y="4588"/>
                    </a:lnTo>
                    <a:lnTo>
                      <a:pt x="985" y="4587"/>
                    </a:lnTo>
                    <a:lnTo>
                      <a:pt x="984" y="4587"/>
                    </a:lnTo>
                    <a:lnTo>
                      <a:pt x="984" y="4585"/>
                    </a:lnTo>
                    <a:lnTo>
                      <a:pt x="980" y="4585"/>
                    </a:lnTo>
                    <a:lnTo>
                      <a:pt x="980" y="4583"/>
                    </a:lnTo>
                    <a:lnTo>
                      <a:pt x="977" y="4583"/>
                    </a:lnTo>
                    <a:lnTo>
                      <a:pt x="977" y="4582"/>
                    </a:lnTo>
                    <a:lnTo>
                      <a:pt x="975" y="4582"/>
                    </a:lnTo>
                    <a:lnTo>
                      <a:pt x="975" y="4580"/>
                    </a:lnTo>
                    <a:lnTo>
                      <a:pt x="972" y="4580"/>
                    </a:lnTo>
                    <a:lnTo>
                      <a:pt x="972" y="4578"/>
                    </a:lnTo>
                    <a:lnTo>
                      <a:pt x="969" y="4578"/>
                    </a:lnTo>
                    <a:lnTo>
                      <a:pt x="969" y="4577"/>
                    </a:lnTo>
                    <a:lnTo>
                      <a:pt x="967" y="4577"/>
                    </a:lnTo>
                    <a:lnTo>
                      <a:pt x="967" y="4575"/>
                    </a:lnTo>
                    <a:lnTo>
                      <a:pt x="964" y="4575"/>
                    </a:lnTo>
                    <a:lnTo>
                      <a:pt x="964" y="4573"/>
                    </a:lnTo>
                    <a:lnTo>
                      <a:pt x="962" y="4573"/>
                    </a:lnTo>
                    <a:lnTo>
                      <a:pt x="962" y="4572"/>
                    </a:lnTo>
                    <a:lnTo>
                      <a:pt x="959" y="4572"/>
                    </a:lnTo>
                    <a:lnTo>
                      <a:pt x="959" y="4570"/>
                    </a:lnTo>
                    <a:lnTo>
                      <a:pt x="955" y="4570"/>
                    </a:lnTo>
                    <a:lnTo>
                      <a:pt x="955" y="4568"/>
                    </a:lnTo>
                    <a:lnTo>
                      <a:pt x="954" y="4568"/>
                    </a:lnTo>
                    <a:lnTo>
                      <a:pt x="954" y="4567"/>
                    </a:lnTo>
                    <a:lnTo>
                      <a:pt x="950" y="4567"/>
                    </a:lnTo>
                    <a:lnTo>
                      <a:pt x="950" y="4565"/>
                    </a:lnTo>
                    <a:lnTo>
                      <a:pt x="949" y="4565"/>
                    </a:lnTo>
                    <a:lnTo>
                      <a:pt x="949" y="4563"/>
                    </a:lnTo>
                    <a:lnTo>
                      <a:pt x="945" y="4563"/>
                    </a:lnTo>
                    <a:lnTo>
                      <a:pt x="945" y="4562"/>
                    </a:lnTo>
                    <a:lnTo>
                      <a:pt x="944" y="4562"/>
                    </a:lnTo>
                    <a:lnTo>
                      <a:pt x="944" y="4560"/>
                    </a:lnTo>
                    <a:lnTo>
                      <a:pt x="940" y="4560"/>
                    </a:lnTo>
                    <a:lnTo>
                      <a:pt x="940" y="4558"/>
                    </a:lnTo>
                    <a:lnTo>
                      <a:pt x="939" y="4558"/>
                    </a:lnTo>
                    <a:lnTo>
                      <a:pt x="939" y="4557"/>
                    </a:lnTo>
                    <a:lnTo>
                      <a:pt x="935" y="4557"/>
                    </a:lnTo>
                    <a:lnTo>
                      <a:pt x="935" y="4555"/>
                    </a:lnTo>
                    <a:lnTo>
                      <a:pt x="934" y="4555"/>
                    </a:lnTo>
                    <a:lnTo>
                      <a:pt x="934" y="4553"/>
                    </a:lnTo>
                    <a:lnTo>
                      <a:pt x="930" y="4553"/>
                    </a:lnTo>
                    <a:lnTo>
                      <a:pt x="930" y="4552"/>
                    </a:lnTo>
                    <a:lnTo>
                      <a:pt x="929" y="4552"/>
                    </a:lnTo>
                    <a:lnTo>
                      <a:pt x="929" y="4550"/>
                    </a:lnTo>
                    <a:lnTo>
                      <a:pt x="925" y="4550"/>
                    </a:lnTo>
                    <a:lnTo>
                      <a:pt x="925" y="4548"/>
                    </a:lnTo>
                    <a:lnTo>
                      <a:pt x="924" y="4548"/>
                    </a:lnTo>
                    <a:lnTo>
                      <a:pt x="924" y="4547"/>
                    </a:lnTo>
                    <a:lnTo>
                      <a:pt x="920" y="4547"/>
                    </a:lnTo>
                    <a:lnTo>
                      <a:pt x="920" y="4545"/>
                    </a:lnTo>
                    <a:lnTo>
                      <a:pt x="919" y="4545"/>
                    </a:lnTo>
                    <a:lnTo>
                      <a:pt x="919" y="4543"/>
                    </a:lnTo>
                    <a:lnTo>
                      <a:pt x="915" y="4543"/>
                    </a:lnTo>
                    <a:lnTo>
                      <a:pt x="915" y="4542"/>
                    </a:lnTo>
                    <a:lnTo>
                      <a:pt x="914" y="4542"/>
                    </a:lnTo>
                    <a:lnTo>
                      <a:pt x="914" y="4540"/>
                    </a:lnTo>
                    <a:lnTo>
                      <a:pt x="910" y="4540"/>
                    </a:lnTo>
                    <a:lnTo>
                      <a:pt x="910" y="4538"/>
                    </a:lnTo>
                    <a:lnTo>
                      <a:pt x="909" y="4538"/>
                    </a:lnTo>
                    <a:lnTo>
                      <a:pt x="909" y="4537"/>
                    </a:lnTo>
                    <a:lnTo>
                      <a:pt x="905" y="4537"/>
                    </a:lnTo>
                    <a:lnTo>
                      <a:pt x="905" y="4535"/>
                    </a:lnTo>
                    <a:lnTo>
                      <a:pt x="904" y="4535"/>
                    </a:lnTo>
                    <a:lnTo>
                      <a:pt x="904" y="4533"/>
                    </a:lnTo>
                    <a:lnTo>
                      <a:pt x="900" y="4533"/>
                    </a:lnTo>
                    <a:lnTo>
                      <a:pt x="900" y="4532"/>
                    </a:lnTo>
                    <a:lnTo>
                      <a:pt x="899" y="4532"/>
                    </a:lnTo>
                    <a:lnTo>
                      <a:pt x="899" y="4530"/>
                    </a:lnTo>
                    <a:lnTo>
                      <a:pt x="897" y="4530"/>
                    </a:lnTo>
                    <a:lnTo>
                      <a:pt x="897" y="4528"/>
                    </a:lnTo>
                    <a:lnTo>
                      <a:pt x="894" y="4528"/>
                    </a:lnTo>
                    <a:lnTo>
                      <a:pt x="894" y="4527"/>
                    </a:lnTo>
                    <a:lnTo>
                      <a:pt x="892" y="4527"/>
                    </a:lnTo>
                    <a:lnTo>
                      <a:pt x="892" y="4525"/>
                    </a:lnTo>
                    <a:lnTo>
                      <a:pt x="889" y="4525"/>
                    </a:lnTo>
                    <a:lnTo>
                      <a:pt x="889" y="4523"/>
                    </a:lnTo>
                    <a:lnTo>
                      <a:pt x="887" y="4523"/>
                    </a:lnTo>
                    <a:lnTo>
                      <a:pt x="887" y="4522"/>
                    </a:lnTo>
                    <a:lnTo>
                      <a:pt x="885" y="4522"/>
                    </a:lnTo>
                    <a:lnTo>
                      <a:pt x="885" y="4520"/>
                    </a:lnTo>
                    <a:lnTo>
                      <a:pt x="882" y="4520"/>
                    </a:lnTo>
                    <a:lnTo>
                      <a:pt x="882" y="4518"/>
                    </a:lnTo>
                    <a:lnTo>
                      <a:pt x="880" y="4518"/>
                    </a:lnTo>
                    <a:lnTo>
                      <a:pt x="880" y="4517"/>
                    </a:lnTo>
                    <a:lnTo>
                      <a:pt x="877" y="4517"/>
                    </a:lnTo>
                    <a:lnTo>
                      <a:pt x="877" y="4515"/>
                    </a:lnTo>
                    <a:lnTo>
                      <a:pt x="875" y="4515"/>
                    </a:lnTo>
                    <a:lnTo>
                      <a:pt x="875" y="4513"/>
                    </a:lnTo>
                    <a:lnTo>
                      <a:pt x="874" y="4513"/>
                    </a:lnTo>
                    <a:lnTo>
                      <a:pt x="874" y="4512"/>
                    </a:lnTo>
                    <a:lnTo>
                      <a:pt x="870" y="4512"/>
                    </a:lnTo>
                    <a:lnTo>
                      <a:pt x="870" y="4510"/>
                    </a:lnTo>
                    <a:lnTo>
                      <a:pt x="869" y="4510"/>
                    </a:lnTo>
                    <a:lnTo>
                      <a:pt x="869" y="4508"/>
                    </a:lnTo>
                    <a:lnTo>
                      <a:pt x="865" y="4508"/>
                    </a:lnTo>
                    <a:lnTo>
                      <a:pt x="865" y="4507"/>
                    </a:lnTo>
                    <a:lnTo>
                      <a:pt x="864" y="4507"/>
                    </a:lnTo>
                    <a:lnTo>
                      <a:pt x="864" y="4505"/>
                    </a:lnTo>
                    <a:lnTo>
                      <a:pt x="862" y="4505"/>
                    </a:lnTo>
                    <a:lnTo>
                      <a:pt x="862" y="4503"/>
                    </a:lnTo>
                    <a:lnTo>
                      <a:pt x="859" y="4503"/>
                    </a:lnTo>
                    <a:lnTo>
                      <a:pt x="859" y="4502"/>
                    </a:lnTo>
                    <a:lnTo>
                      <a:pt x="857" y="4502"/>
                    </a:lnTo>
                    <a:lnTo>
                      <a:pt x="857" y="4500"/>
                    </a:lnTo>
                    <a:lnTo>
                      <a:pt x="854" y="4500"/>
                    </a:lnTo>
                    <a:lnTo>
                      <a:pt x="854" y="4498"/>
                    </a:lnTo>
                    <a:lnTo>
                      <a:pt x="852" y="4498"/>
                    </a:lnTo>
                    <a:lnTo>
                      <a:pt x="852" y="4497"/>
                    </a:lnTo>
                    <a:lnTo>
                      <a:pt x="849" y="4497"/>
                    </a:lnTo>
                    <a:lnTo>
                      <a:pt x="849" y="4495"/>
                    </a:lnTo>
                    <a:lnTo>
                      <a:pt x="847" y="4495"/>
                    </a:lnTo>
                    <a:lnTo>
                      <a:pt x="847" y="4493"/>
                    </a:lnTo>
                    <a:lnTo>
                      <a:pt x="845" y="4493"/>
                    </a:lnTo>
                    <a:lnTo>
                      <a:pt x="845" y="4492"/>
                    </a:lnTo>
                    <a:lnTo>
                      <a:pt x="842" y="4492"/>
                    </a:lnTo>
                    <a:lnTo>
                      <a:pt x="842" y="4490"/>
                    </a:lnTo>
                    <a:lnTo>
                      <a:pt x="840" y="4490"/>
                    </a:lnTo>
                    <a:lnTo>
                      <a:pt x="840" y="4488"/>
                    </a:lnTo>
                    <a:lnTo>
                      <a:pt x="839" y="4488"/>
                    </a:lnTo>
                    <a:lnTo>
                      <a:pt x="839" y="4487"/>
                    </a:lnTo>
                    <a:lnTo>
                      <a:pt x="835" y="4487"/>
                    </a:lnTo>
                    <a:lnTo>
                      <a:pt x="835" y="4485"/>
                    </a:lnTo>
                    <a:lnTo>
                      <a:pt x="834" y="4485"/>
                    </a:lnTo>
                    <a:lnTo>
                      <a:pt x="834" y="4483"/>
                    </a:lnTo>
                    <a:lnTo>
                      <a:pt x="832" y="4483"/>
                    </a:lnTo>
                    <a:lnTo>
                      <a:pt x="832" y="4482"/>
                    </a:lnTo>
                    <a:lnTo>
                      <a:pt x="829" y="4482"/>
                    </a:lnTo>
                    <a:lnTo>
                      <a:pt x="829" y="4480"/>
                    </a:lnTo>
                    <a:lnTo>
                      <a:pt x="827" y="4480"/>
                    </a:lnTo>
                    <a:lnTo>
                      <a:pt x="827" y="4478"/>
                    </a:lnTo>
                    <a:lnTo>
                      <a:pt x="825" y="4478"/>
                    </a:lnTo>
                    <a:lnTo>
                      <a:pt x="825" y="4477"/>
                    </a:lnTo>
                    <a:lnTo>
                      <a:pt x="824" y="4477"/>
                    </a:lnTo>
                    <a:lnTo>
                      <a:pt x="824" y="4475"/>
                    </a:lnTo>
                    <a:lnTo>
                      <a:pt x="820" y="4475"/>
                    </a:lnTo>
                    <a:lnTo>
                      <a:pt x="820" y="4473"/>
                    </a:lnTo>
                    <a:lnTo>
                      <a:pt x="819" y="4473"/>
                    </a:lnTo>
                    <a:lnTo>
                      <a:pt x="819" y="4472"/>
                    </a:lnTo>
                    <a:lnTo>
                      <a:pt x="817" y="4472"/>
                    </a:lnTo>
                    <a:lnTo>
                      <a:pt x="817" y="4470"/>
                    </a:lnTo>
                    <a:lnTo>
                      <a:pt x="814" y="4470"/>
                    </a:lnTo>
                    <a:lnTo>
                      <a:pt x="814" y="4468"/>
                    </a:lnTo>
                    <a:lnTo>
                      <a:pt x="812" y="4468"/>
                    </a:lnTo>
                    <a:lnTo>
                      <a:pt x="812" y="4467"/>
                    </a:lnTo>
                    <a:lnTo>
                      <a:pt x="810" y="4467"/>
                    </a:lnTo>
                    <a:lnTo>
                      <a:pt x="810" y="4465"/>
                    </a:lnTo>
                    <a:lnTo>
                      <a:pt x="807" y="4465"/>
                    </a:lnTo>
                    <a:lnTo>
                      <a:pt x="807" y="4463"/>
                    </a:lnTo>
                    <a:lnTo>
                      <a:pt x="805" y="4463"/>
                    </a:lnTo>
                    <a:lnTo>
                      <a:pt x="805" y="4462"/>
                    </a:lnTo>
                    <a:lnTo>
                      <a:pt x="804" y="4462"/>
                    </a:lnTo>
                    <a:lnTo>
                      <a:pt x="804" y="4460"/>
                    </a:lnTo>
                    <a:lnTo>
                      <a:pt x="800" y="4460"/>
                    </a:lnTo>
                    <a:lnTo>
                      <a:pt x="800" y="4458"/>
                    </a:lnTo>
                    <a:lnTo>
                      <a:pt x="799" y="4458"/>
                    </a:lnTo>
                    <a:lnTo>
                      <a:pt x="799" y="4457"/>
                    </a:lnTo>
                    <a:lnTo>
                      <a:pt x="797" y="4457"/>
                    </a:lnTo>
                    <a:lnTo>
                      <a:pt x="797" y="4455"/>
                    </a:lnTo>
                    <a:lnTo>
                      <a:pt x="794" y="4455"/>
                    </a:lnTo>
                    <a:lnTo>
                      <a:pt x="794" y="4453"/>
                    </a:lnTo>
                    <a:lnTo>
                      <a:pt x="792" y="4453"/>
                    </a:lnTo>
                    <a:lnTo>
                      <a:pt x="792" y="4452"/>
                    </a:lnTo>
                    <a:lnTo>
                      <a:pt x="790" y="4452"/>
                    </a:lnTo>
                    <a:lnTo>
                      <a:pt x="790" y="4450"/>
                    </a:lnTo>
                    <a:lnTo>
                      <a:pt x="789" y="4450"/>
                    </a:lnTo>
                    <a:lnTo>
                      <a:pt x="789" y="4448"/>
                    </a:lnTo>
                    <a:lnTo>
                      <a:pt x="785" y="4448"/>
                    </a:lnTo>
                    <a:lnTo>
                      <a:pt x="785" y="4447"/>
                    </a:lnTo>
                    <a:lnTo>
                      <a:pt x="784" y="4447"/>
                    </a:lnTo>
                    <a:lnTo>
                      <a:pt x="784" y="4445"/>
                    </a:lnTo>
                    <a:lnTo>
                      <a:pt x="782" y="4445"/>
                    </a:lnTo>
                    <a:lnTo>
                      <a:pt x="782" y="4443"/>
                    </a:lnTo>
                    <a:lnTo>
                      <a:pt x="780" y="4443"/>
                    </a:lnTo>
                    <a:lnTo>
                      <a:pt x="780" y="4442"/>
                    </a:lnTo>
                    <a:lnTo>
                      <a:pt x="777" y="4442"/>
                    </a:lnTo>
                    <a:lnTo>
                      <a:pt x="777" y="4440"/>
                    </a:lnTo>
                    <a:lnTo>
                      <a:pt x="775" y="4440"/>
                    </a:lnTo>
                    <a:lnTo>
                      <a:pt x="775" y="4438"/>
                    </a:lnTo>
                    <a:lnTo>
                      <a:pt x="774" y="4438"/>
                    </a:lnTo>
                    <a:lnTo>
                      <a:pt x="774" y="4437"/>
                    </a:lnTo>
                    <a:lnTo>
                      <a:pt x="772" y="4437"/>
                    </a:lnTo>
                    <a:lnTo>
                      <a:pt x="772" y="4435"/>
                    </a:lnTo>
                    <a:lnTo>
                      <a:pt x="770" y="4435"/>
                    </a:lnTo>
                    <a:lnTo>
                      <a:pt x="770" y="4433"/>
                    </a:lnTo>
                    <a:lnTo>
                      <a:pt x="767" y="4433"/>
                    </a:lnTo>
                    <a:lnTo>
                      <a:pt x="767" y="4432"/>
                    </a:lnTo>
                    <a:lnTo>
                      <a:pt x="765" y="4432"/>
                    </a:lnTo>
                    <a:lnTo>
                      <a:pt x="765" y="4430"/>
                    </a:lnTo>
                    <a:lnTo>
                      <a:pt x="764" y="4430"/>
                    </a:lnTo>
                    <a:lnTo>
                      <a:pt x="764" y="4428"/>
                    </a:lnTo>
                    <a:lnTo>
                      <a:pt x="762" y="4428"/>
                    </a:lnTo>
                    <a:lnTo>
                      <a:pt x="762" y="4427"/>
                    </a:lnTo>
                    <a:lnTo>
                      <a:pt x="759" y="4427"/>
                    </a:lnTo>
                    <a:lnTo>
                      <a:pt x="759" y="4425"/>
                    </a:lnTo>
                    <a:lnTo>
                      <a:pt x="757" y="4425"/>
                    </a:lnTo>
                    <a:lnTo>
                      <a:pt x="757" y="4423"/>
                    </a:lnTo>
                    <a:lnTo>
                      <a:pt x="755" y="4423"/>
                    </a:lnTo>
                    <a:lnTo>
                      <a:pt x="755" y="4422"/>
                    </a:lnTo>
                    <a:lnTo>
                      <a:pt x="754" y="4422"/>
                    </a:lnTo>
                    <a:lnTo>
                      <a:pt x="754" y="4420"/>
                    </a:lnTo>
                    <a:lnTo>
                      <a:pt x="750" y="4420"/>
                    </a:lnTo>
                    <a:lnTo>
                      <a:pt x="750" y="4418"/>
                    </a:lnTo>
                    <a:lnTo>
                      <a:pt x="749" y="4418"/>
                    </a:lnTo>
                    <a:lnTo>
                      <a:pt x="749" y="4417"/>
                    </a:lnTo>
                    <a:lnTo>
                      <a:pt x="747" y="4417"/>
                    </a:lnTo>
                    <a:lnTo>
                      <a:pt x="747" y="4415"/>
                    </a:lnTo>
                    <a:lnTo>
                      <a:pt x="745" y="4415"/>
                    </a:lnTo>
                    <a:lnTo>
                      <a:pt x="745" y="4413"/>
                    </a:lnTo>
                    <a:lnTo>
                      <a:pt x="744" y="4413"/>
                    </a:lnTo>
                    <a:lnTo>
                      <a:pt x="744" y="4412"/>
                    </a:lnTo>
                    <a:lnTo>
                      <a:pt x="740" y="4412"/>
                    </a:lnTo>
                    <a:lnTo>
                      <a:pt x="740" y="4410"/>
                    </a:lnTo>
                    <a:lnTo>
                      <a:pt x="739" y="4410"/>
                    </a:lnTo>
                    <a:lnTo>
                      <a:pt x="739" y="4408"/>
                    </a:lnTo>
                    <a:lnTo>
                      <a:pt x="737" y="4408"/>
                    </a:lnTo>
                    <a:lnTo>
                      <a:pt x="737" y="4407"/>
                    </a:lnTo>
                    <a:lnTo>
                      <a:pt x="735" y="4407"/>
                    </a:lnTo>
                    <a:lnTo>
                      <a:pt x="735" y="4405"/>
                    </a:lnTo>
                    <a:lnTo>
                      <a:pt x="734" y="4405"/>
                    </a:lnTo>
                    <a:lnTo>
                      <a:pt x="734" y="4403"/>
                    </a:lnTo>
                    <a:lnTo>
                      <a:pt x="730" y="4403"/>
                    </a:lnTo>
                    <a:lnTo>
                      <a:pt x="730" y="4402"/>
                    </a:lnTo>
                    <a:lnTo>
                      <a:pt x="729" y="4402"/>
                    </a:lnTo>
                    <a:lnTo>
                      <a:pt x="729" y="4400"/>
                    </a:lnTo>
                    <a:lnTo>
                      <a:pt x="727" y="4400"/>
                    </a:lnTo>
                    <a:lnTo>
                      <a:pt x="727" y="4398"/>
                    </a:lnTo>
                    <a:lnTo>
                      <a:pt x="725" y="4398"/>
                    </a:lnTo>
                    <a:lnTo>
                      <a:pt x="725" y="4397"/>
                    </a:lnTo>
                    <a:lnTo>
                      <a:pt x="724" y="4397"/>
                    </a:lnTo>
                    <a:lnTo>
                      <a:pt x="724" y="4395"/>
                    </a:lnTo>
                    <a:lnTo>
                      <a:pt x="722" y="4395"/>
                    </a:lnTo>
                    <a:lnTo>
                      <a:pt x="722" y="4393"/>
                    </a:lnTo>
                    <a:lnTo>
                      <a:pt x="720" y="4393"/>
                    </a:lnTo>
                    <a:lnTo>
                      <a:pt x="720" y="4392"/>
                    </a:lnTo>
                    <a:lnTo>
                      <a:pt x="717" y="4392"/>
                    </a:lnTo>
                    <a:lnTo>
                      <a:pt x="717" y="4390"/>
                    </a:lnTo>
                    <a:lnTo>
                      <a:pt x="715" y="4390"/>
                    </a:lnTo>
                    <a:lnTo>
                      <a:pt x="715" y="4388"/>
                    </a:lnTo>
                    <a:lnTo>
                      <a:pt x="714" y="4388"/>
                    </a:lnTo>
                    <a:lnTo>
                      <a:pt x="714" y="4387"/>
                    </a:lnTo>
                    <a:lnTo>
                      <a:pt x="712" y="4387"/>
                    </a:lnTo>
                    <a:lnTo>
                      <a:pt x="712" y="4385"/>
                    </a:lnTo>
                    <a:lnTo>
                      <a:pt x="710" y="4385"/>
                    </a:lnTo>
                    <a:lnTo>
                      <a:pt x="710" y="4383"/>
                    </a:lnTo>
                    <a:lnTo>
                      <a:pt x="709" y="4383"/>
                    </a:lnTo>
                    <a:lnTo>
                      <a:pt x="709" y="4382"/>
                    </a:lnTo>
                    <a:lnTo>
                      <a:pt x="705" y="4382"/>
                    </a:lnTo>
                    <a:lnTo>
                      <a:pt x="705" y="4380"/>
                    </a:lnTo>
                    <a:lnTo>
                      <a:pt x="704" y="4380"/>
                    </a:lnTo>
                    <a:lnTo>
                      <a:pt x="704" y="4378"/>
                    </a:lnTo>
                    <a:lnTo>
                      <a:pt x="702" y="4378"/>
                    </a:lnTo>
                    <a:lnTo>
                      <a:pt x="702" y="4377"/>
                    </a:lnTo>
                    <a:lnTo>
                      <a:pt x="700" y="4377"/>
                    </a:lnTo>
                    <a:lnTo>
                      <a:pt x="700" y="4375"/>
                    </a:lnTo>
                    <a:lnTo>
                      <a:pt x="699" y="4375"/>
                    </a:lnTo>
                    <a:lnTo>
                      <a:pt x="699" y="4373"/>
                    </a:lnTo>
                    <a:lnTo>
                      <a:pt x="697" y="4373"/>
                    </a:lnTo>
                    <a:lnTo>
                      <a:pt x="697" y="4372"/>
                    </a:lnTo>
                    <a:lnTo>
                      <a:pt x="695" y="4372"/>
                    </a:lnTo>
                    <a:lnTo>
                      <a:pt x="695" y="4370"/>
                    </a:lnTo>
                    <a:lnTo>
                      <a:pt x="692" y="4370"/>
                    </a:lnTo>
                    <a:lnTo>
                      <a:pt x="692" y="4368"/>
                    </a:lnTo>
                    <a:lnTo>
                      <a:pt x="690" y="4368"/>
                    </a:lnTo>
                    <a:lnTo>
                      <a:pt x="690" y="4367"/>
                    </a:lnTo>
                    <a:lnTo>
                      <a:pt x="689" y="4367"/>
                    </a:lnTo>
                    <a:lnTo>
                      <a:pt x="689" y="4365"/>
                    </a:lnTo>
                    <a:lnTo>
                      <a:pt x="687" y="4365"/>
                    </a:lnTo>
                    <a:lnTo>
                      <a:pt x="687" y="4363"/>
                    </a:lnTo>
                    <a:lnTo>
                      <a:pt x="685" y="4363"/>
                    </a:lnTo>
                    <a:lnTo>
                      <a:pt x="685" y="4362"/>
                    </a:lnTo>
                    <a:lnTo>
                      <a:pt x="684" y="4362"/>
                    </a:lnTo>
                    <a:lnTo>
                      <a:pt x="684" y="4360"/>
                    </a:lnTo>
                    <a:lnTo>
                      <a:pt x="682" y="4360"/>
                    </a:lnTo>
                    <a:lnTo>
                      <a:pt x="682" y="4358"/>
                    </a:lnTo>
                    <a:lnTo>
                      <a:pt x="680" y="4358"/>
                    </a:lnTo>
                    <a:lnTo>
                      <a:pt x="680" y="4357"/>
                    </a:lnTo>
                    <a:lnTo>
                      <a:pt x="677" y="4357"/>
                    </a:lnTo>
                    <a:lnTo>
                      <a:pt x="677" y="4355"/>
                    </a:lnTo>
                    <a:lnTo>
                      <a:pt x="675" y="4355"/>
                    </a:lnTo>
                    <a:lnTo>
                      <a:pt x="675" y="4353"/>
                    </a:lnTo>
                    <a:lnTo>
                      <a:pt x="674" y="4353"/>
                    </a:lnTo>
                    <a:lnTo>
                      <a:pt x="674" y="4352"/>
                    </a:lnTo>
                    <a:lnTo>
                      <a:pt x="672" y="4352"/>
                    </a:lnTo>
                    <a:lnTo>
                      <a:pt x="672" y="4350"/>
                    </a:lnTo>
                    <a:lnTo>
                      <a:pt x="670" y="4350"/>
                    </a:lnTo>
                    <a:lnTo>
                      <a:pt x="670" y="4348"/>
                    </a:lnTo>
                    <a:lnTo>
                      <a:pt x="669" y="4348"/>
                    </a:lnTo>
                    <a:lnTo>
                      <a:pt x="669" y="4347"/>
                    </a:lnTo>
                    <a:lnTo>
                      <a:pt x="667" y="4347"/>
                    </a:lnTo>
                    <a:lnTo>
                      <a:pt x="667" y="4345"/>
                    </a:lnTo>
                    <a:lnTo>
                      <a:pt x="665" y="4345"/>
                    </a:lnTo>
                    <a:lnTo>
                      <a:pt x="665" y="4343"/>
                    </a:lnTo>
                    <a:lnTo>
                      <a:pt x="664" y="4343"/>
                    </a:lnTo>
                    <a:lnTo>
                      <a:pt x="664" y="4342"/>
                    </a:lnTo>
                    <a:lnTo>
                      <a:pt x="662" y="4342"/>
                    </a:lnTo>
                    <a:lnTo>
                      <a:pt x="662" y="4340"/>
                    </a:lnTo>
                    <a:lnTo>
                      <a:pt x="660" y="4340"/>
                    </a:lnTo>
                    <a:lnTo>
                      <a:pt x="660" y="4338"/>
                    </a:lnTo>
                    <a:lnTo>
                      <a:pt x="659" y="4338"/>
                    </a:lnTo>
                    <a:lnTo>
                      <a:pt x="659" y="4337"/>
                    </a:lnTo>
                    <a:lnTo>
                      <a:pt x="655" y="4337"/>
                    </a:lnTo>
                    <a:lnTo>
                      <a:pt x="655" y="4335"/>
                    </a:lnTo>
                    <a:lnTo>
                      <a:pt x="654" y="4335"/>
                    </a:lnTo>
                    <a:lnTo>
                      <a:pt x="654" y="4333"/>
                    </a:lnTo>
                    <a:lnTo>
                      <a:pt x="652" y="4333"/>
                    </a:lnTo>
                    <a:lnTo>
                      <a:pt x="652" y="4332"/>
                    </a:lnTo>
                    <a:lnTo>
                      <a:pt x="650" y="4332"/>
                    </a:lnTo>
                    <a:lnTo>
                      <a:pt x="650" y="4330"/>
                    </a:lnTo>
                    <a:lnTo>
                      <a:pt x="649" y="4330"/>
                    </a:lnTo>
                    <a:lnTo>
                      <a:pt x="649" y="4328"/>
                    </a:lnTo>
                    <a:lnTo>
                      <a:pt x="647" y="4328"/>
                    </a:lnTo>
                    <a:lnTo>
                      <a:pt x="647" y="4327"/>
                    </a:lnTo>
                    <a:lnTo>
                      <a:pt x="645" y="4327"/>
                    </a:lnTo>
                    <a:lnTo>
                      <a:pt x="645" y="4325"/>
                    </a:lnTo>
                    <a:lnTo>
                      <a:pt x="644" y="4325"/>
                    </a:lnTo>
                    <a:lnTo>
                      <a:pt x="644" y="4323"/>
                    </a:lnTo>
                    <a:lnTo>
                      <a:pt x="642" y="4323"/>
                    </a:lnTo>
                    <a:lnTo>
                      <a:pt x="642" y="4322"/>
                    </a:lnTo>
                    <a:lnTo>
                      <a:pt x="640" y="4322"/>
                    </a:lnTo>
                    <a:lnTo>
                      <a:pt x="640" y="4320"/>
                    </a:lnTo>
                    <a:lnTo>
                      <a:pt x="639" y="4320"/>
                    </a:lnTo>
                    <a:lnTo>
                      <a:pt x="639" y="4318"/>
                    </a:lnTo>
                    <a:lnTo>
                      <a:pt x="637" y="4318"/>
                    </a:lnTo>
                    <a:lnTo>
                      <a:pt x="637" y="4317"/>
                    </a:lnTo>
                    <a:lnTo>
                      <a:pt x="635" y="4317"/>
                    </a:lnTo>
                    <a:lnTo>
                      <a:pt x="635" y="4315"/>
                    </a:lnTo>
                    <a:lnTo>
                      <a:pt x="634" y="4315"/>
                    </a:lnTo>
                    <a:lnTo>
                      <a:pt x="634" y="4313"/>
                    </a:lnTo>
                    <a:lnTo>
                      <a:pt x="630" y="4313"/>
                    </a:lnTo>
                    <a:lnTo>
                      <a:pt x="630" y="4312"/>
                    </a:lnTo>
                    <a:lnTo>
                      <a:pt x="629" y="4312"/>
                    </a:lnTo>
                    <a:lnTo>
                      <a:pt x="629" y="4310"/>
                    </a:lnTo>
                    <a:lnTo>
                      <a:pt x="627" y="4310"/>
                    </a:lnTo>
                    <a:lnTo>
                      <a:pt x="627" y="4308"/>
                    </a:lnTo>
                    <a:lnTo>
                      <a:pt x="625" y="4308"/>
                    </a:lnTo>
                    <a:lnTo>
                      <a:pt x="625" y="4307"/>
                    </a:lnTo>
                    <a:lnTo>
                      <a:pt x="624" y="4307"/>
                    </a:lnTo>
                    <a:lnTo>
                      <a:pt x="624" y="4305"/>
                    </a:lnTo>
                    <a:lnTo>
                      <a:pt x="622" y="4305"/>
                    </a:lnTo>
                    <a:lnTo>
                      <a:pt x="622" y="4303"/>
                    </a:lnTo>
                    <a:lnTo>
                      <a:pt x="620" y="4303"/>
                    </a:lnTo>
                    <a:lnTo>
                      <a:pt x="620" y="4302"/>
                    </a:lnTo>
                    <a:lnTo>
                      <a:pt x="619" y="4302"/>
                    </a:lnTo>
                    <a:lnTo>
                      <a:pt x="619" y="4300"/>
                    </a:lnTo>
                    <a:lnTo>
                      <a:pt x="617" y="4300"/>
                    </a:lnTo>
                    <a:lnTo>
                      <a:pt x="617" y="4298"/>
                    </a:lnTo>
                    <a:lnTo>
                      <a:pt x="615" y="4298"/>
                    </a:lnTo>
                    <a:lnTo>
                      <a:pt x="615" y="4297"/>
                    </a:lnTo>
                    <a:lnTo>
                      <a:pt x="614" y="4297"/>
                    </a:lnTo>
                    <a:lnTo>
                      <a:pt x="614" y="4295"/>
                    </a:lnTo>
                    <a:lnTo>
                      <a:pt x="612" y="4295"/>
                    </a:lnTo>
                    <a:lnTo>
                      <a:pt x="612" y="4293"/>
                    </a:lnTo>
                    <a:lnTo>
                      <a:pt x="610" y="4293"/>
                    </a:lnTo>
                    <a:lnTo>
                      <a:pt x="610" y="4292"/>
                    </a:lnTo>
                    <a:lnTo>
                      <a:pt x="609" y="4292"/>
                    </a:lnTo>
                    <a:lnTo>
                      <a:pt x="609" y="4290"/>
                    </a:lnTo>
                    <a:lnTo>
                      <a:pt x="607" y="4290"/>
                    </a:lnTo>
                    <a:lnTo>
                      <a:pt x="607" y="4288"/>
                    </a:lnTo>
                    <a:lnTo>
                      <a:pt x="605" y="4288"/>
                    </a:lnTo>
                    <a:lnTo>
                      <a:pt x="605" y="4287"/>
                    </a:lnTo>
                    <a:lnTo>
                      <a:pt x="604" y="4287"/>
                    </a:lnTo>
                    <a:lnTo>
                      <a:pt x="604" y="4285"/>
                    </a:lnTo>
                    <a:lnTo>
                      <a:pt x="602" y="4285"/>
                    </a:lnTo>
                    <a:lnTo>
                      <a:pt x="602" y="4283"/>
                    </a:lnTo>
                    <a:lnTo>
                      <a:pt x="600" y="4283"/>
                    </a:lnTo>
                    <a:lnTo>
                      <a:pt x="600" y="4282"/>
                    </a:lnTo>
                    <a:lnTo>
                      <a:pt x="599" y="4282"/>
                    </a:lnTo>
                    <a:lnTo>
                      <a:pt x="599" y="4280"/>
                    </a:lnTo>
                    <a:lnTo>
                      <a:pt x="597" y="4280"/>
                    </a:lnTo>
                    <a:lnTo>
                      <a:pt x="597" y="4278"/>
                    </a:lnTo>
                    <a:lnTo>
                      <a:pt x="595" y="4278"/>
                    </a:lnTo>
                    <a:lnTo>
                      <a:pt x="595" y="4277"/>
                    </a:lnTo>
                    <a:lnTo>
                      <a:pt x="594" y="4277"/>
                    </a:lnTo>
                    <a:lnTo>
                      <a:pt x="594" y="4275"/>
                    </a:lnTo>
                    <a:lnTo>
                      <a:pt x="592" y="4275"/>
                    </a:lnTo>
                    <a:lnTo>
                      <a:pt x="592" y="4273"/>
                    </a:lnTo>
                    <a:lnTo>
                      <a:pt x="590" y="4273"/>
                    </a:lnTo>
                    <a:lnTo>
                      <a:pt x="590" y="4272"/>
                    </a:lnTo>
                    <a:lnTo>
                      <a:pt x="589" y="4272"/>
                    </a:lnTo>
                    <a:lnTo>
                      <a:pt x="589" y="4270"/>
                    </a:lnTo>
                    <a:lnTo>
                      <a:pt x="587" y="4270"/>
                    </a:lnTo>
                    <a:lnTo>
                      <a:pt x="587" y="4268"/>
                    </a:lnTo>
                    <a:lnTo>
                      <a:pt x="585" y="4268"/>
                    </a:lnTo>
                    <a:lnTo>
                      <a:pt x="585" y="4267"/>
                    </a:lnTo>
                    <a:lnTo>
                      <a:pt x="584" y="4267"/>
                    </a:lnTo>
                    <a:lnTo>
                      <a:pt x="584" y="4265"/>
                    </a:lnTo>
                    <a:lnTo>
                      <a:pt x="582" y="4265"/>
                    </a:lnTo>
                    <a:lnTo>
                      <a:pt x="582" y="4263"/>
                    </a:lnTo>
                    <a:lnTo>
                      <a:pt x="580" y="4263"/>
                    </a:lnTo>
                    <a:lnTo>
                      <a:pt x="580" y="4262"/>
                    </a:lnTo>
                    <a:lnTo>
                      <a:pt x="579" y="4262"/>
                    </a:lnTo>
                    <a:lnTo>
                      <a:pt x="579" y="4260"/>
                    </a:lnTo>
                    <a:lnTo>
                      <a:pt x="577" y="4260"/>
                    </a:lnTo>
                    <a:lnTo>
                      <a:pt x="577" y="4258"/>
                    </a:lnTo>
                    <a:lnTo>
                      <a:pt x="575" y="4258"/>
                    </a:lnTo>
                    <a:lnTo>
                      <a:pt x="575" y="4257"/>
                    </a:lnTo>
                    <a:lnTo>
                      <a:pt x="574" y="4257"/>
                    </a:lnTo>
                    <a:lnTo>
                      <a:pt x="574" y="4253"/>
                    </a:lnTo>
                    <a:lnTo>
                      <a:pt x="572" y="4253"/>
                    </a:lnTo>
                    <a:lnTo>
                      <a:pt x="572" y="4252"/>
                    </a:lnTo>
                    <a:lnTo>
                      <a:pt x="570" y="4252"/>
                    </a:lnTo>
                    <a:lnTo>
                      <a:pt x="570" y="4250"/>
                    </a:lnTo>
                    <a:lnTo>
                      <a:pt x="569" y="4250"/>
                    </a:lnTo>
                    <a:lnTo>
                      <a:pt x="569" y="4248"/>
                    </a:lnTo>
                    <a:lnTo>
                      <a:pt x="567" y="4248"/>
                    </a:lnTo>
                    <a:lnTo>
                      <a:pt x="567" y="4247"/>
                    </a:lnTo>
                    <a:lnTo>
                      <a:pt x="565" y="4247"/>
                    </a:lnTo>
                    <a:lnTo>
                      <a:pt x="565" y="4245"/>
                    </a:lnTo>
                    <a:lnTo>
                      <a:pt x="564" y="4245"/>
                    </a:lnTo>
                    <a:lnTo>
                      <a:pt x="564" y="4243"/>
                    </a:lnTo>
                    <a:lnTo>
                      <a:pt x="562" y="4243"/>
                    </a:lnTo>
                    <a:lnTo>
                      <a:pt x="562" y="4242"/>
                    </a:lnTo>
                    <a:lnTo>
                      <a:pt x="560" y="4242"/>
                    </a:lnTo>
                    <a:lnTo>
                      <a:pt x="560" y="4240"/>
                    </a:lnTo>
                    <a:lnTo>
                      <a:pt x="559" y="4240"/>
                    </a:lnTo>
                    <a:lnTo>
                      <a:pt x="559" y="4238"/>
                    </a:lnTo>
                    <a:lnTo>
                      <a:pt x="557" y="4238"/>
                    </a:lnTo>
                    <a:lnTo>
                      <a:pt x="557" y="4237"/>
                    </a:lnTo>
                    <a:lnTo>
                      <a:pt x="555" y="4237"/>
                    </a:lnTo>
                    <a:lnTo>
                      <a:pt x="555" y="4235"/>
                    </a:lnTo>
                    <a:lnTo>
                      <a:pt x="554" y="4235"/>
                    </a:lnTo>
                    <a:lnTo>
                      <a:pt x="554" y="4233"/>
                    </a:lnTo>
                    <a:lnTo>
                      <a:pt x="552" y="4233"/>
                    </a:lnTo>
                    <a:lnTo>
                      <a:pt x="552" y="4232"/>
                    </a:lnTo>
                    <a:lnTo>
                      <a:pt x="550" y="4232"/>
                    </a:lnTo>
                    <a:lnTo>
                      <a:pt x="550" y="4230"/>
                    </a:lnTo>
                    <a:lnTo>
                      <a:pt x="549" y="4230"/>
                    </a:lnTo>
                    <a:lnTo>
                      <a:pt x="549" y="4228"/>
                    </a:lnTo>
                    <a:lnTo>
                      <a:pt x="547" y="4228"/>
                    </a:lnTo>
                    <a:lnTo>
                      <a:pt x="547" y="4227"/>
                    </a:lnTo>
                    <a:lnTo>
                      <a:pt x="545" y="4227"/>
                    </a:lnTo>
                    <a:lnTo>
                      <a:pt x="545" y="4225"/>
                    </a:lnTo>
                    <a:lnTo>
                      <a:pt x="544" y="4225"/>
                    </a:lnTo>
                    <a:lnTo>
                      <a:pt x="544" y="4223"/>
                    </a:lnTo>
                    <a:lnTo>
                      <a:pt x="542" y="4223"/>
                    </a:lnTo>
                    <a:lnTo>
                      <a:pt x="542" y="4222"/>
                    </a:lnTo>
                    <a:lnTo>
                      <a:pt x="540" y="4222"/>
                    </a:lnTo>
                    <a:lnTo>
                      <a:pt x="540" y="4218"/>
                    </a:lnTo>
                    <a:lnTo>
                      <a:pt x="539" y="4218"/>
                    </a:lnTo>
                    <a:lnTo>
                      <a:pt x="539" y="4217"/>
                    </a:lnTo>
                    <a:lnTo>
                      <a:pt x="537" y="4217"/>
                    </a:lnTo>
                    <a:lnTo>
                      <a:pt x="537" y="4215"/>
                    </a:lnTo>
                    <a:lnTo>
                      <a:pt x="535" y="4215"/>
                    </a:lnTo>
                    <a:lnTo>
                      <a:pt x="535" y="4213"/>
                    </a:lnTo>
                    <a:lnTo>
                      <a:pt x="534" y="4213"/>
                    </a:lnTo>
                    <a:lnTo>
                      <a:pt x="534" y="4212"/>
                    </a:lnTo>
                    <a:lnTo>
                      <a:pt x="532" y="4212"/>
                    </a:lnTo>
                    <a:lnTo>
                      <a:pt x="532" y="4210"/>
                    </a:lnTo>
                    <a:lnTo>
                      <a:pt x="530" y="4210"/>
                    </a:lnTo>
                    <a:lnTo>
                      <a:pt x="530" y="4208"/>
                    </a:lnTo>
                    <a:lnTo>
                      <a:pt x="529" y="4208"/>
                    </a:lnTo>
                    <a:lnTo>
                      <a:pt x="529" y="4207"/>
                    </a:lnTo>
                    <a:lnTo>
                      <a:pt x="527" y="4207"/>
                    </a:lnTo>
                    <a:lnTo>
                      <a:pt x="527" y="4205"/>
                    </a:lnTo>
                    <a:lnTo>
                      <a:pt x="525" y="4205"/>
                    </a:lnTo>
                    <a:lnTo>
                      <a:pt x="525" y="4202"/>
                    </a:lnTo>
                    <a:lnTo>
                      <a:pt x="524" y="4202"/>
                    </a:lnTo>
                    <a:lnTo>
                      <a:pt x="524" y="4200"/>
                    </a:lnTo>
                    <a:lnTo>
                      <a:pt x="522" y="4200"/>
                    </a:lnTo>
                    <a:lnTo>
                      <a:pt x="522" y="4198"/>
                    </a:lnTo>
                    <a:lnTo>
                      <a:pt x="520" y="4198"/>
                    </a:lnTo>
                    <a:lnTo>
                      <a:pt x="520" y="4197"/>
                    </a:lnTo>
                    <a:lnTo>
                      <a:pt x="519" y="4197"/>
                    </a:lnTo>
                    <a:lnTo>
                      <a:pt x="519" y="4195"/>
                    </a:lnTo>
                    <a:lnTo>
                      <a:pt x="517" y="4195"/>
                    </a:lnTo>
                    <a:lnTo>
                      <a:pt x="517" y="4193"/>
                    </a:lnTo>
                    <a:lnTo>
                      <a:pt x="515" y="4193"/>
                    </a:lnTo>
                    <a:lnTo>
                      <a:pt x="515" y="4192"/>
                    </a:lnTo>
                    <a:lnTo>
                      <a:pt x="514" y="4192"/>
                    </a:lnTo>
                    <a:lnTo>
                      <a:pt x="514" y="4190"/>
                    </a:lnTo>
                    <a:lnTo>
                      <a:pt x="512" y="4190"/>
                    </a:lnTo>
                    <a:lnTo>
                      <a:pt x="512" y="4187"/>
                    </a:lnTo>
                    <a:lnTo>
                      <a:pt x="510" y="4187"/>
                    </a:lnTo>
                    <a:lnTo>
                      <a:pt x="510" y="4185"/>
                    </a:lnTo>
                    <a:lnTo>
                      <a:pt x="509" y="4185"/>
                    </a:lnTo>
                    <a:lnTo>
                      <a:pt x="509" y="4183"/>
                    </a:lnTo>
                    <a:lnTo>
                      <a:pt x="507" y="4183"/>
                    </a:lnTo>
                    <a:lnTo>
                      <a:pt x="507" y="4182"/>
                    </a:lnTo>
                    <a:lnTo>
                      <a:pt x="505" y="4182"/>
                    </a:lnTo>
                    <a:lnTo>
                      <a:pt x="505" y="4180"/>
                    </a:lnTo>
                    <a:lnTo>
                      <a:pt x="504" y="4180"/>
                    </a:lnTo>
                    <a:lnTo>
                      <a:pt x="504" y="4178"/>
                    </a:lnTo>
                    <a:lnTo>
                      <a:pt x="502" y="4178"/>
                    </a:lnTo>
                    <a:lnTo>
                      <a:pt x="502" y="4177"/>
                    </a:lnTo>
                    <a:lnTo>
                      <a:pt x="500" y="4177"/>
                    </a:lnTo>
                    <a:lnTo>
                      <a:pt x="500" y="4175"/>
                    </a:lnTo>
                    <a:lnTo>
                      <a:pt x="499" y="4175"/>
                    </a:lnTo>
                    <a:lnTo>
                      <a:pt x="499" y="4173"/>
                    </a:lnTo>
                    <a:lnTo>
                      <a:pt x="497" y="4173"/>
                    </a:lnTo>
                    <a:lnTo>
                      <a:pt x="497" y="4170"/>
                    </a:lnTo>
                    <a:lnTo>
                      <a:pt x="495" y="4170"/>
                    </a:lnTo>
                    <a:lnTo>
                      <a:pt x="495" y="4168"/>
                    </a:lnTo>
                    <a:lnTo>
                      <a:pt x="494" y="4168"/>
                    </a:lnTo>
                    <a:lnTo>
                      <a:pt x="494" y="4167"/>
                    </a:lnTo>
                    <a:lnTo>
                      <a:pt x="492" y="4167"/>
                    </a:lnTo>
                    <a:lnTo>
                      <a:pt x="492" y="4165"/>
                    </a:lnTo>
                    <a:lnTo>
                      <a:pt x="490" y="4165"/>
                    </a:lnTo>
                    <a:lnTo>
                      <a:pt x="490" y="4163"/>
                    </a:lnTo>
                    <a:lnTo>
                      <a:pt x="489" y="4163"/>
                    </a:lnTo>
                    <a:lnTo>
                      <a:pt x="489" y="4162"/>
                    </a:lnTo>
                    <a:lnTo>
                      <a:pt x="487" y="4162"/>
                    </a:lnTo>
                    <a:lnTo>
                      <a:pt x="487" y="4158"/>
                    </a:lnTo>
                    <a:lnTo>
                      <a:pt x="485" y="4158"/>
                    </a:lnTo>
                    <a:lnTo>
                      <a:pt x="485" y="4157"/>
                    </a:lnTo>
                    <a:lnTo>
                      <a:pt x="484" y="4157"/>
                    </a:lnTo>
                    <a:lnTo>
                      <a:pt x="484" y="4155"/>
                    </a:lnTo>
                    <a:lnTo>
                      <a:pt x="482" y="4155"/>
                    </a:lnTo>
                    <a:lnTo>
                      <a:pt x="482" y="4153"/>
                    </a:lnTo>
                    <a:lnTo>
                      <a:pt x="480" y="4153"/>
                    </a:lnTo>
                    <a:lnTo>
                      <a:pt x="480" y="4152"/>
                    </a:lnTo>
                    <a:lnTo>
                      <a:pt x="479" y="4152"/>
                    </a:lnTo>
                    <a:lnTo>
                      <a:pt x="479" y="4148"/>
                    </a:lnTo>
                    <a:lnTo>
                      <a:pt x="477" y="4148"/>
                    </a:lnTo>
                    <a:lnTo>
                      <a:pt x="477" y="4147"/>
                    </a:lnTo>
                    <a:lnTo>
                      <a:pt x="475" y="4147"/>
                    </a:lnTo>
                    <a:lnTo>
                      <a:pt x="475" y="4145"/>
                    </a:lnTo>
                    <a:lnTo>
                      <a:pt x="474" y="4145"/>
                    </a:lnTo>
                    <a:lnTo>
                      <a:pt x="474" y="4143"/>
                    </a:lnTo>
                    <a:lnTo>
                      <a:pt x="472" y="4143"/>
                    </a:lnTo>
                    <a:lnTo>
                      <a:pt x="472" y="4142"/>
                    </a:lnTo>
                    <a:lnTo>
                      <a:pt x="470" y="4142"/>
                    </a:lnTo>
                    <a:lnTo>
                      <a:pt x="470" y="4138"/>
                    </a:lnTo>
                    <a:lnTo>
                      <a:pt x="469" y="4138"/>
                    </a:lnTo>
                    <a:lnTo>
                      <a:pt x="469" y="4137"/>
                    </a:lnTo>
                    <a:lnTo>
                      <a:pt x="467" y="4137"/>
                    </a:lnTo>
                    <a:lnTo>
                      <a:pt x="467" y="4135"/>
                    </a:lnTo>
                    <a:lnTo>
                      <a:pt x="465" y="4135"/>
                    </a:lnTo>
                    <a:lnTo>
                      <a:pt x="465" y="4133"/>
                    </a:lnTo>
                    <a:lnTo>
                      <a:pt x="464" y="4133"/>
                    </a:lnTo>
                    <a:lnTo>
                      <a:pt x="464" y="4132"/>
                    </a:lnTo>
                    <a:lnTo>
                      <a:pt x="462" y="4132"/>
                    </a:lnTo>
                    <a:lnTo>
                      <a:pt x="462" y="4128"/>
                    </a:lnTo>
                    <a:lnTo>
                      <a:pt x="460" y="4128"/>
                    </a:lnTo>
                    <a:lnTo>
                      <a:pt x="460" y="4127"/>
                    </a:lnTo>
                    <a:lnTo>
                      <a:pt x="459" y="4127"/>
                    </a:lnTo>
                    <a:lnTo>
                      <a:pt x="459" y="4125"/>
                    </a:lnTo>
                    <a:lnTo>
                      <a:pt x="457" y="4125"/>
                    </a:lnTo>
                    <a:lnTo>
                      <a:pt x="457" y="4123"/>
                    </a:lnTo>
                    <a:lnTo>
                      <a:pt x="455" y="4123"/>
                    </a:lnTo>
                    <a:lnTo>
                      <a:pt x="455" y="4122"/>
                    </a:lnTo>
                    <a:lnTo>
                      <a:pt x="454" y="4122"/>
                    </a:lnTo>
                    <a:lnTo>
                      <a:pt x="454" y="4118"/>
                    </a:lnTo>
                    <a:lnTo>
                      <a:pt x="452" y="4118"/>
                    </a:lnTo>
                    <a:lnTo>
                      <a:pt x="452" y="4117"/>
                    </a:lnTo>
                    <a:lnTo>
                      <a:pt x="450" y="4117"/>
                    </a:lnTo>
                    <a:lnTo>
                      <a:pt x="450" y="4115"/>
                    </a:lnTo>
                    <a:lnTo>
                      <a:pt x="449" y="4115"/>
                    </a:lnTo>
                    <a:lnTo>
                      <a:pt x="449" y="4113"/>
                    </a:lnTo>
                    <a:lnTo>
                      <a:pt x="447" y="4113"/>
                    </a:lnTo>
                    <a:lnTo>
                      <a:pt x="447" y="4112"/>
                    </a:lnTo>
                    <a:lnTo>
                      <a:pt x="445" y="4112"/>
                    </a:lnTo>
                    <a:lnTo>
                      <a:pt x="445" y="4108"/>
                    </a:lnTo>
                    <a:lnTo>
                      <a:pt x="444" y="4108"/>
                    </a:lnTo>
                    <a:lnTo>
                      <a:pt x="444" y="4107"/>
                    </a:lnTo>
                    <a:lnTo>
                      <a:pt x="442" y="4107"/>
                    </a:lnTo>
                    <a:lnTo>
                      <a:pt x="442" y="4105"/>
                    </a:lnTo>
                    <a:lnTo>
                      <a:pt x="440" y="4105"/>
                    </a:lnTo>
                    <a:lnTo>
                      <a:pt x="440" y="4102"/>
                    </a:lnTo>
                    <a:lnTo>
                      <a:pt x="439" y="4102"/>
                    </a:lnTo>
                    <a:lnTo>
                      <a:pt x="439" y="4100"/>
                    </a:lnTo>
                    <a:lnTo>
                      <a:pt x="437" y="4100"/>
                    </a:lnTo>
                    <a:lnTo>
                      <a:pt x="437" y="4098"/>
                    </a:lnTo>
                    <a:lnTo>
                      <a:pt x="435" y="4098"/>
                    </a:lnTo>
                    <a:lnTo>
                      <a:pt x="435" y="4097"/>
                    </a:lnTo>
                    <a:lnTo>
                      <a:pt x="434" y="4097"/>
                    </a:lnTo>
                    <a:lnTo>
                      <a:pt x="434" y="4093"/>
                    </a:lnTo>
                    <a:lnTo>
                      <a:pt x="432" y="4093"/>
                    </a:lnTo>
                    <a:lnTo>
                      <a:pt x="432" y="4092"/>
                    </a:lnTo>
                    <a:lnTo>
                      <a:pt x="430" y="4092"/>
                    </a:lnTo>
                    <a:lnTo>
                      <a:pt x="430" y="4090"/>
                    </a:lnTo>
                    <a:lnTo>
                      <a:pt x="429" y="4090"/>
                    </a:lnTo>
                    <a:lnTo>
                      <a:pt x="429" y="4087"/>
                    </a:lnTo>
                    <a:lnTo>
                      <a:pt x="427" y="4087"/>
                    </a:lnTo>
                    <a:lnTo>
                      <a:pt x="427" y="4085"/>
                    </a:lnTo>
                    <a:lnTo>
                      <a:pt x="425" y="4085"/>
                    </a:lnTo>
                    <a:lnTo>
                      <a:pt x="425" y="4083"/>
                    </a:lnTo>
                    <a:lnTo>
                      <a:pt x="424" y="4083"/>
                    </a:lnTo>
                    <a:lnTo>
                      <a:pt x="424" y="4082"/>
                    </a:lnTo>
                    <a:lnTo>
                      <a:pt x="422" y="4082"/>
                    </a:lnTo>
                    <a:lnTo>
                      <a:pt x="422" y="4078"/>
                    </a:lnTo>
                    <a:lnTo>
                      <a:pt x="420" y="4078"/>
                    </a:lnTo>
                    <a:lnTo>
                      <a:pt x="420" y="4077"/>
                    </a:lnTo>
                    <a:lnTo>
                      <a:pt x="419" y="4077"/>
                    </a:lnTo>
                    <a:lnTo>
                      <a:pt x="419" y="4075"/>
                    </a:lnTo>
                    <a:lnTo>
                      <a:pt x="417" y="4075"/>
                    </a:lnTo>
                    <a:lnTo>
                      <a:pt x="417" y="4073"/>
                    </a:lnTo>
                    <a:lnTo>
                      <a:pt x="415" y="4073"/>
                    </a:lnTo>
                    <a:lnTo>
                      <a:pt x="415" y="4070"/>
                    </a:lnTo>
                    <a:lnTo>
                      <a:pt x="414" y="4070"/>
                    </a:lnTo>
                    <a:lnTo>
                      <a:pt x="414" y="4068"/>
                    </a:lnTo>
                    <a:lnTo>
                      <a:pt x="412" y="4068"/>
                    </a:lnTo>
                    <a:lnTo>
                      <a:pt x="412" y="4067"/>
                    </a:lnTo>
                    <a:lnTo>
                      <a:pt x="410" y="4067"/>
                    </a:lnTo>
                    <a:lnTo>
                      <a:pt x="410" y="4063"/>
                    </a:lnTo>
                    <a:lnTo>
                      <a:pt x="409" y="4063"/>
                    </a:lnTo>
                    <a:lnTo>
                      <a:pt x="409" y="4062"/>
                    </a:lnTo>
                    <a:lnTo>
                      <a:pt x="407" y="4062"/>
                    </a:lnTo>
                    <a:lnTo>
                      <a:pt x="407" y="4060"/>
                    </a:lnTo>
                    <a:lnTo>
                      <a:pt x="405" y="4060"/>
                    </a:lnTo>
                    <a:lnTo>
                      <a:pt x="405" y="4057"/>
                    </a:lnTo>
                    <a:lnTo>
                      <a:pt x="404" y="4057"/>
                    </a:lnTo>
                    <a:lnTo>
                      <a:pt x="404" y="4055"/>
                    </a:lnTo>
                    <a:lnTo>
                      <a:pt x="402" y="4055"/>
                    </a:lnTo>
                    <a:lnTo>
                      <a:pt x="402" y="4053"/>
                    </a:lnTo>
                    <a:lnTo>
                      <a:pt x="400" y="4053"/>
                    </a:lnTo>
                    <a:lnTo>
                      <a:pt x="400" y="4050"/>
                    </a:lnTo>
                    <a:lnTo>
                      <a:pt x="399" y="4050"/>
                    </a:lnTo>
                    <a:lnTo>
                      <a:pt x="399" y="4048"/>
                    </a:lnTo>
                    <a:lnTo>
                      <a:pt x="397" y="4048"/>
                    </a:lnTo>
                    <a:lnTo>
                      <a:pt x="397" y="4047"/>
                    </a:lnTo>
                    <a:lnTo>
                      <a:pt x="395" y="4047"/>
                    </a:lnTo>
                    <a:lnTo>
                      <a:pt x="395" y="4043"/>
                    </a:lnTo>
                    <a:lnTo>
                      <a:pt x="394" y="4043"/>
                    </a:lnTo>
                    <a:lnTo>
                      <a:pt x="394" y="4042"/>
                    </a:lnTo>
                    <a:lnTo>
                      <a:pt x="392" y="4042"/>
                    </a:lnTo>
                    <a:lnTo>
                      <a:pt x="392" y="4040"/>
                    </a:lnTo>
                    <a:lnTo>
                      <a:pt x="390" y="4040"/>
                    </a:lnTo>
                    <a:lnTo>
                      <a:pt x="390" y="4037"/>
                    </a:lnTo>
                    <a:lnTo>
                      <a:pt x="389" y="4037"/>
                    </a:lnTo>
                    <a:lnTo>
                      <a:pt x="389" y="4035"/>
                    </a:lnTo>
                    <a:lnTo>
                      <a:pt x="387" y="4035"/>
                    </a:lnTo>
                    <a:lnTo>
                      <a:pt x="387" y="4033"/>
                    </a:lnTo>
                    <a:lnTo>
                      <a:pt x="385" y="4033"/>
                    </a:lnTo>
                    <a:lnTo>
                      <a:pt x="385" y="4030"/>
                    </a:lnTo>
                    <a:lnTo>
                      <a:pt x="384" y="4030"/>
                    </a:lnTo>
                    <a:lnTo>
                      <a:pt x="384" y="4028"/>
                    </a:lnTo>
                    <a:lnTo>
                      <a:pt x="382" y="4028"/>
                    </a:lnTo>
                    <a:lnTo>
                      <a:pt x="382" y="4025"/>
                    </a:lnTo>
                    <a:lnTo>
                      <a:pt x="380" y="4025"/>
                    </a:lnTo>
                    <a:lnTo>
                      <a:pt x="380" y="4023"/>
                    </a:lnTo>
                    <a:lnTo>
                      <a:pt x="379" y="4023"/>
                    </a:lnTo>
                    <a:lnTo>
                      <a:pt x="379" y="4022"/>
                    </a:lnTo>
                    <a:lnTo>
                      <a:pt x="377" y="4022"/>
                    </a:lnTo>
                    <a:lnTo>
                      <a:pt x="377" y="4018"/>
                    </a:lnTo>
                    <a:lnTo>
                      <a:pt x="375" y="4018"/>
                    </a:lnTo>
                    <a:lnTo>
                      <a:pt x="375" y="4017"/>
                    </a:lnTo>
                    <a:lnTo>
                      <a:pt x="374" y="4017"/>
                    </a:lnTo>
                    <a:lnTo>
                      <a:pt x="374" y="4015"/>
                    </a:lnTo>
                    <a:lnTo>
                      <a:pt x="372" y="4015"/>
                    </a:lnTo>
                    <a:lnTo>
                      <a:pt x="372" y="4012"/>
                    </a:lnTo>
                    <a:lnTo>
                      <a:pt x="370" y="4012"/>
                    </a:lnTo>
                    <a:lnTo>
                      <a:pt x="370" y="4010"/>
                    </a:lnTo>
                    <a:lnTo>
                      <a:pt x="369" y="4010"/>
                    </a:lnTo>
                    <a:lnTo>
                      <a:pt x="369" y="4008"/>
                    </a:lnTo>
                    <a:lnTo>
                      <a:pt x="367" y="4008"/>
                    </a:lnTo>
                    <a:lnTo>
                      <a:pt x="367" y="4005"/>
                    </a:lnTo>
                    <a:lnTo>
                      <a:pt x="365" y="4005"/>
                    </a:lnTo>
                    <a:lnTo>
                      <a:pt x="365" y="4003"/>
                    </a:lnTo>
                    <a:lnTo>
                      <a:pt x="364" y="4003"/>
                    </a:lnTo>
                    <a:lnTo>
                      <a:pt x="364" y="4000"/>
                    </a:lnTo>
                    <a:lnTo>
                      <a:pt x="362" y="4000"/>
                    </a:lnTo>
                    <a:lnTo>
                      <a:pt x="362" y="3998"/>
                    </a:lnTo>
                    <a:lnTo>
                      <a:pt x="360" y="3998"/>
                    </a:lnTo>
                    <a:lnTo>
                      <a:pt x="360" y="3995"/>
                    </a:lnTo>
                    <a:lnTo>
                      <a:pt x="359" y="3995"/>
                    </a:lnTo>
                    <a:lnTo>
                      <a:pt x="359" y="3993"/>
                    </a:lnTo>
                    <a:lnTo>
                      <a:pt x="357" y="3993"/>
                    </a:lnTo>
                    <a:lnTo>
                      <a:pt x="357" y="3990"/>
                    </a:lnTo>
                    <a:lnTo>
                      <a:pt x="355" y="3990"/>
                    </a:lnTo>
                    <a:lnTo>
                      <a:pt x="355" y="3988"/>
                    </a:lnTo>
                    <a:lnTo>
                      <a:pt x="354" y="3988"/>
                    </a:lnTo>
                    <a:lnTo>
                      <a:pt x="354" y="3985"/>
                    </a:lnTo>
                    <a:lnTo>
                      <a:pt x="352" y="3985"/>
                    </a:lnTo>
                    <a:lnTo>
                      <a:pt x="352" y="3983"/>
                    </a:lnTo>
                    <a:lnTo>
                      <a:pt x="350" y="3983"/>
                    </a:lnTo>
                    <a:lnTo>
                      <a:pt x="350" y="3982"/>
                    </a:lnTo>
                    <a:lnTo>
                      <a:pt x="349" y="3982"/>
                    </a:lnTo>
                    <a:lnTo>
                      <a:pt x="349" y="3978"/>
                    </a:lnTo>
                    <a:lnTo>
                      <a:pt x="347" y="3978"/>
                    </a:lnTo>
                    <a:lnTo>
                      <a:pt x="347" y="3977"/>
                    </a:lnTo>
                    <a:lnTo>
                      <a:pt x="345" y="3977"/>
                    </a:lnTo>
                    <a:lnTo>
                      <a:pt x="345" y="3973"/>
                    </a:lnTo>
                    <a:lnTo>
                      <a:pt x="344" y="3973"/>
                    </a:lnTo>
                    <a:lnTo>
                      <a:pt x="344" y="3972"/>
                    </a:lnTo>
                    <a:lnTo>
                      <a:pt x="342" y="3972"/>
                    </a:lnTo>
                    <a:lnTo>
                      <a:pt x="342" y="3968"/>
                    </a:lnTo>
                    <a:lnTo>
                      <a:pt x="340" y="3968"/>
                    </a:lnTo>
                    <a:lnTo>
                      <a:pt x="340" y="3967"/>
                    </a:lnTo>
                    <a:lnTo>
                      <a:pt x="339" y="3967"/>
                    </a:lnTo>
                    <a:lnTo>
                      <a:pt x="339" y="3963"/>
                    </a:lnTo>
                    <a:lnTo>
                      <a:pt x="337" y="3963"/>
                    </a:lnTo>
                    <a:lnTo>
                      <a:pt x="337" y="3962"/>
                    </a:lnTo>
                    <a:lnTo>
                      <a:pt x="335" y="3962"/>
                    </a:lnTo>
                    <a:lnTo>
                      <a:pt x="335" y="3958"/>
                    </a:lnTo>
                    <a:lnTo>
                      <a:pt x="334" y="3958"/>
                    </a:lnTo>
                    <a:lnTo>
                      <a:pt x="334" y="3957"/>
                    </a:lnTo>
                    <a:lnTo>
                      <a:pt x="332" y="3957"/>
                    </a:lnTo>
                    <a:lnTo>
                      <a:pt x="332" y="3955"/>
                    </a:lnTo>
                    <a:lnTo>
                      <a:pt x="330" y="3955"/>
                    </a:lnTo>
                    <a:lnTo>
                      <a:pt x="330" y="3952"/>
                    </a:lnTo>
                    <a:lnTo>
                      <a:pt x="329" y="3952"/>
                    </a:lnTo>
                    <a:lnTo>
                      <a:pt x="329" y="3950"/>
                    </a:lnTo>
                    <a:lnTo>
                      <a:pt x="327" y="3950"/>
                    </a:lnTo>
                    <a:lnTo>
                      <a:pt x="327" y="3947"/>
                    </a:lnTo>
                    <a:lnTo>
                      <a:pt x="325" y="3947"/>
                    </a:lnTo>
                    <a:lnTo>
                      <a:pt x="325" y="3943"/>
                    </a:lnTo>
                    <a:lnTo>
                      <a:pt x="324" y="3943"/>
                    </a:lnTo>
                    <a:lnTo>
                      <a:pt x="324" y="3942"/>
                    </a:lnTo>
                    <a:lnTo>
                      <a:pt x="322" y="3942"/>
                    </a:lnTo>
                    <a:lnTo>
                      <a:pt x="322" y="3938"/>
                    </a:lnTo>
                    <a:lnTo>
                      <a:pt x="320" y="3938"/>
                    </a:lnTo>
                    <a:lnTo>
                      <a:pt x="320" y="3937"/>
                    </a:lnTo>
                    <a:lnTo>
                      <a:pt x="319" y="3937"/>
                    </a:lnTo>
                    <a:lnTo>
                      <a:pt x="319" y="3933"/>
                    </a:lnTo>
                    <a:lnTo>
                      <a:pt x="317" y="3933"/>
                    </a:lnTo>
                    <a:lnTo>
                      <a:pt x="317" y="3932"/>
                    </a:lnTo>
                    <a:lnTo>
                      <a:pt x="315" y="3932"/>
                    </a:lnTo>
                    <a:lnTo>
                      <a:pt x="315" y="3928"/>
                    </a:lnTo>
                    <a:lnTo>
                      <a:pt x="314" y="3928"/>
                    </a:lnTo>
                    <a:lnTo>
                      <a:pt x="314" y="3927"/>
                    </a:lnTo>
                    <a:lnTo>
                      <a:pt x="312" y="3927"/>
                    </a:lnTo>
                    <a:lnTo>
                      <a:pt x="312" y="3923"/>
                    </a:lnTo>
                    <a:lnTo>
                      <a:pt x="310" y="3923"/>
                    </a:lnTo>
                    <a:lnTo>
                      <a:pt x="310" y="3920"/>
                    </a:lnTo>
                    <a:lnTo>
                      <a:pt x="309" y="3920"/>
                    </a:lnTo>
                    <a:lnTo>
                      <a:pt x="309" y="3918"/>
                    </a:lnTo>
                    <a:lnTo>
                      <a:pt x="307" y="3918"/>
                    </a:lnTo>
                    <a:lnTo>
                      <a:pt x="307" y="3915"/>
                    </a:lnTo>
                    <a:lnTo>
                      <a:pt x="305" y="3915"/>
                    </a:lnTo>
                    <a:lnTo>
                      <a:pt x="305" y="3913"/>
                    </a:lnTo>
                    <a:lnTo>
                      <a:pt x="304" y="3913"/>
                    </a:lnTo>
                    <a:lnTo>
                      <a:pt x="304" y="3910"/>
                    </a:lnTo>
                    <a:lnTo>
                      <a:pt x="302" y="3910"/>
                    </a:lnTo>
                    <a:lnTo>
                      <a:pt x="302" y="3908"/>
                    </a:lnTo>
                    <a:lnTo>
                      <a:pt x="300" y="3908"/>
                    </a:lnTo>
                    <a:lnTo>
                      <a:pt x="300" y="3905"/>
                    </a:lnTo>
                    <a:lnTo>
                      <a:pt x="299" y="3905"/>
                    </a:lnTo>
                    <a:lnTo>
                      <a:pt x="299" y="3903"/>
                    </a:lnTo>
                    <a:lnTo>
                      <a:pt x="297" y="3903"/>
                    </a:lnTo>
                    <a:lnTo>
                      <a:pt x="297" y="3900"/>
                    </a:lnTo>
                    <a:lnTo>
                      <a:pt x="295" y="3900"/>
                    </a:lnTo>
                    <a:lnTo>
                      <a:pt x="295" y="3897"/>
                    </a:lnTo>
                    <a:lnTo>
                      <a:pt x="294" y="3897"/>
                    </a:lnTo>
                    <a:lnTo>
                      <a:pt x="294" y="3895"/>
                    </a:lnTo>
                    <a:lnTo>
                      <a:pt x="292" y="3895"/>
                    </a:lnTo>
                    <a:lnTo>
                      <a:pt x="292" y="3892"/>
                    </a:lnTo>
                    <a:lnTo>
                      <a:pt x="290" y="3892"/>
                    </a:lnTo>
                    <a:lnTo>
                      <a:pt x="290" y="3890"/>
                    </a:lnTo>
                    <a:lnTo>
                      <a:pt x="289" y="3890"/>
                    </a:lnTo>
                    <a:lnTo>
                      <a:pt x="289" y="3887"/>
                    </a:lnTo>
                    <a:lnTo>
                      <a:pt x="287" y="3887"/>
                    </a:lnTo>
                    <a:lnTo>
                      <a:pt x="287" y="3883"/>
                    </a:lnTo>
                    <a:lnTo>
                      <a:pt x="285" y="3883"/>
                    </a:lnTo>
                    <a:lnTo>
                      <a:pt x="285" y="3882"/>
                    </a:lnTo>
                    <a:lnTo>
                      <a:pt x="284" y="3882"/>
                    </a:lnTo>
                    <a:lnTo>
                      <a:pt x="284" y="3878"/>
                    </a:lnTo>
                    <a:lnTo>
                      <a:pt x="282" y="3878"/>
                    </a:lnTo>
                    <a:lnTo>
                      <a:pt x="282" y="3875"/>
                    </a:lnTo>
                    <a:lnTo>
                      <a:pt x="280" y="3875"/>
                    </a:lnTo>
                    <a:lnTo>
                      <a:pt x="280" y="3872"/>
                    </a:lnTo>
                    <a:lnTo>
                      <a:pt x="279" y="3872"/>
                    </a:lnTo>
                    <a:lnTo>
                      <a:pt x="279" y="3870"/>
                    </a:lnTo>
                    <a:lnTo>
                      <a:pt x="277" y="3870"/>
                    </a:lnTo>
                    <a:lnTo>
                      <a:pt x="277" y="3867"/>
                    </a:lnTo>
                    <a:lnTo>
                      <a:pt x="275" y="3867"/>
                    </a:lnTo>
                    <a:lnTo>
                      <a:pt x="275" y="3863"/>
                    </a:lnTo>
                    <a:lnTo>
                      <a:pt x="274" y="3863"/>
                    </a:lnTo>
                    <a:lnTo>
                      <a:pt x="274" y="3862"/>
                    </a:lnTo>
                    <a:lnTo>
                      <a:pt x="272" y="3862"/>
                    </a:lnTo>
                    <a:lnTo>
                      <a:pt x="272" y="3858"/>
                    </a:lnTo>
                    <a:lnTo>
                      <a:pt x="270" y="3858"/>
                    </a:lnTo>
                    <a:lnTo>
                      <a:pt x="270" y="3855"/>
                    </a:lnTo>
                    <a:lnTo>
                      <a:pt x="269" y="3855"/>
                    </a:lnTo>
                    <a:lnTo>
                      <a:pt x="269" y="3853"/>
                    </a:lnTo>
                    <a:lnTo>
                      <a:pt x="267" y="3853"/>
                    </a:lnTo>
                    <a:lnTo>
                      <a:pt x="267" y="3850"/>
                    </a:lnTo>
                    <a:lnTo>
                      <a:pt x="265" y="3850"/>
                    </a:lnTo>
                    <a:lnTo>
                      <a:pt x="265" y="3847"/>
                    </a:lnTo>
                    <a:lnTo>
                      <a:pt x="264" y="3847"/>
                    </a:lnTo>
                    <a:lnTo>
                      <a:pt x="264" y="3845"/>
                    </a:lnTo>
                    <a:lnTo>
                      <a:pt x="262" y="3845"/>
                    </a:lnTo>
                    <a:lnTo>
                      <a:pt x="262" y="3842"/>
                    </a:lnTo>
                    <a:lnTo>
                      <a:pt x="260" y="3842"/>
                    </a:lnTo>
                    <a:lnTo>
                      <a:pt x="260" y="3838"/>
                    </a:lnTo>
                    <a:lnTo>
                      <a:pt x="259" y="3838"/>
                    </a:lnTo>
                    <a:lnTo>
                      <a:pt x="259" y="3837"/>
                    </a:lnTo>
                    <a:lnTo>
                      <a:pt x="257" y="3837"/>
                    </a:lnTo>
                    <a:lnTo>
                      <a:pt x="257" y="3833"/>
                    </a:lnTo>
                    <a:lnTo>
                      <a:pt x="255" y="3833"/>
                    </a:lnTo>
                    <a:lnTo>
                      <a:pt x="255" y="3830"/>
                    </a:lnTo>
                    <a:lnTo>
                      <a:pt x="254" y="3830"/>
                    </a:lnTo>
                    <a:lnTo>
                      <a:pt x="254" y="3827"/>
                    </a:lnTo>
                    <a:lnTo>
                      <a:pt x="252" y="3827"/>
                    </a:lnTo>
                    <a:lnTo>
                      <a:pt x="252" y="3825"/>
                    </a:lnTo>
                    <a:lnTo>
                      <a:pt x="250" y="3825"/>
                    </a:lnTo>
                    <a:lnTo>
                      <a:pt x="250" y="3822"/>
                    </a:lnTo>
                    <a:lnTo>
                      <a:pt x="249" y="3822"/>
                    </a:lnTo>
                    <a:lnTo>
                      <a:pt x="249" y="3818"/>
                    </a:lnTo>
                    <a:lnTo>
                      <a:pt x="247" y="3818"/>
                    </a:lnTo>
                    <a:lnTo>
                      <a:pt x="247" y="3815"/>
                    </a:lnTo>
                    <a:lnTo>
                      <a:pt x="245" y="3815"/>
                    </a:lnTo>
                    <a:lnTo>
                      <a:pt x="245" y="3812"/>
                    </a:lnTo>
                    <a:lnTo>
                      <a:pt x="244" y="3812"/>
                    </a:lnTo>
                    <a:lnTo>
                      <a:pt x="244" y="3810"/>
                    </a:lnTo>
                    <a:lnTo>
                      <a:pt x="242" y="3810"/>
                    </a:lnTo>
                    <a:lnTo>
                      <a:pt x="242" y="3807"/>
                    </a:lnTo>
                    <a:lnTo>
                      <a:pt x="240" y="3807"/>
                    </a:lnTo>
                    <a:lnTo>
                      <a:pt x="240" y="3803"/>
                    </a:lnTo>
                    <a:lnTo>
                      <a:pt x="239" y="3803"/>
                    </a:lnTo>
                    <a:lnTo>
                      <a:pt x="239" y="3800"/>
                    </a:lnTo>
                    <a:lnTo>
                      <a:pt x="237" y="3800"/>
                    </a:lnTo>
                    <a:lnTo>
                      <a:pt x="237" y="3797"/>
                    </a:lnTo>
                    <a:lnTo>
                      <a:pt x="235" y="3797"/>
                    </a:lnTo>
                    <a:lnTo>
                      <a:pt x="235" y="3795"/>
                    </a:lnTo>
                    <a:lnTo>
                      <a:pt x="234" y="3795"/>
                    </a:lnTo>
                    <a:lnTo>
                      <a:pt x="234" y="3792"/>
                    </a:lnTo>
                    <a:lnTo>
                      <a:pt x="232" y="3792"/>
                    </a:lnTo>
                    <a:lnTo>
                      <a:pt x="232" y="3788"/>
                    </a:lnTo>
                    <a:lnTo>
                      <a:pt x="230" y="3788"/>
                    </a:lnTo>
                    <a:lnTo>
                      <a:pt x="230" y="3785"/>
                    </a:lnTo>
                    <a:lnTo>
                      <a:pt x="229" y="3785"/>
                    </a:lnTo>
                    <a:lnTo>
                      <a:pt x="229" y="3782"/>
                    </a:lnTo>
                    <a:lnTo>
                      <a:pt x="227" y="3782"/>
                    </a:lnTo>
                    <a:lnTo>
                      <a:pt x="227" y="3778"/>
                    </a:lnTo>
                    <a:lnTo>
                      <a:pt x="225" y="3778"/>
                    </a:lnTo>
                    <a:lnTo>
                      <a:pt x="225" y="3777"/>
                    </a:lnTo>
                    <a:lnTo>
                      <a:pt x="224" y="3777"/>
                    </a:lnTo>
                    <a:lnTo>
                      <a:pt x="224" y="3773"/>
                    </a:lnTo>
                    <a:lnTo>
                      <a:pt x="222" y="3773"/>
                    </a:lnTo>
                    <a:lnTo>
                      <a:pt x="222" y="3770"/>
                    </a:lnTo>
                    <a:lnTo>
                      <a:pt x="220" y="3770"/>
                    </a:lnTo>
                    <a:lnTo>
                      <a:pt x="220" y="3767"/>
                    </a:lnTo>
                    <a:lnTo>
                      <a:pt x="219" y="3767"/>
                    </a:lnTo>
                    <a:lnTo>
                      <a:pt x="219" y="3763"/>
                    </a:lnTo>
                    <a:lnTo>
                      <a:pt x="217" y="3763"/>
                    </a:lnTo>
                    <a:lnTo>
                      <a:pt x="217" y="3760"/>
                    </a:lnTo>
                    <a:lnTo>
                      <a:pt x="215" y="3760"/>
                    </a:lnTo>
                    <a:lnTo>
                      <a:pt x="215" y="3757"/>
                    </a:lnTo>
                    <a:lnTo>
                      <a:pt x="214" y="3757"/>
                    </a:lnTo>
                    <a:lnTo>
                      <a:pt x="214" y="3753"/>
                    </a:lnTo>
                    <a:lnTo>
                      <a:pt x="212" y="3753"/>
                    </a:lnTo>
                    <a:lnTo>
                      <a:pt x="212" y="3750"/>
                    </a:lnTo>
                    <a:lnTo>
                      <a:pt x="210" y="3750"/>
                    </a:lnTo>
                    <a:lnTo>
                      <a:pt x="210" y="3747"/>
                    </a:lnTo>
                    <a:lnTo>
                      <a:pt x="209" y="3747"/>
                    </a:lnTo>
                    <a:lnTo>
                      <a:pt x="209" y="3743"/>
                    </a:lnTo>
                    <a:lnTo>
                      <a:pt x="207" y="3743"/>
                    </a:lnTo>
                    <a:lnTo>
                      <a:pt x="207" y="3740"/>
                    </a:lnTo>
                    <a:lnTo>
                      <a:pt x="205" y="3740"/>
                    </a:lnTo>
                    <a:lnTo>
                      <a:pt x="205" y="3737"/>
                    </a:lnTo>
                    <a:lnTo>
                      <a:pt x="204" y="3737"/>
                    </a:lnTo>
                    <a:lnTo>
                      <a:pt x="204" y="3733"/>
                    </a:lnTo>
                    <a:lnTo>
                      <a:pt x="202" y="3733"/>
                    </a:lnTo>
                    <a:lnTo>
                      <a:pt x="202" y="3730"/>
                    </a:lnTo>
                    <a:lnTo>
                      <a:pt x="200" y="3730"/>
                    </a:lnTo>
                    <a:lnTo>
                      <a:pt x="200" y="3728"/>
                    </a:lnTo>
                    <a:lnTo>
                      <a:pt x="199" y="3728"/>
                    </a:lnTo>
                    <a:lnTo>
                      <a:pt x="199" y="3725"/>
                    </a:lnTo>
                    <a:lnTo>
                      <a:pt x="197" y="3725"/>
                    </a:lnTo>
                    <a:lnTo>
                      <a:pt x="197" y="3722"/>
                    </a:lnTo>
                    <a:lnTo>
                      <a:pt x="195" y="3722"/>
                    </a:lnTo>
                    <a:lnTo>
                      <a:pt x="195" y="3718"/>
                    </a:lnTo>
                    <a:lnTo>
                      <a:pt x="194" y="3718"/>
                    </a:lnTo>
                    <a:lnTo>
                      <a:pt x="194" y="3715"/>
                    </a:lnTo>
                    <a:lnTo>
                      <a:pt x="192" y="3715"/>
                    </a:lnTo>
                    <a:lnTo>
                      <a:pt x="192" y="3712"/>
                    </a:lnTo>
                    <a:lnTo>
                      <a:pt x="190" y="3712"/>
                    </a:lnTo>
                    <a:lnTo>
                      <a:pt x="190" y="3708"/>
                    </a:lnTo>
                    <a:lnTo>
                      <a:pt x="189" y="3708"/>
                    </a:lnTo>
                    <a:lnTo>
                      <a:pt x="189" y="3703"/>
                    </a:lnTo>
                    <a:lnTo>
                      <a:pt x="187" y="3703"/>
                    </a:lnTo>
                    <a:lnTo>
                      <a:pt x="187" y="3700"/>
                    </a:lnTo>
                    <a:lnTo>
                      <a:pt x="185" y="3700"/>
                    </a:lnTo>
                    <a:lnTo>
                      <a:pt x="185" y="3697"/>
                    </a:lnTo>
                    <a:lnTo>
                      <a:pt x="184" y="3697"/>
                    </a:lnTo>
                    <a:lnTo>
                      <a:pt x="184" y="3693"/>
                    </a:lnTo>
                    <a:lnTo>
                      <a:pt x="182" y="3693"/>
                    </a:lnTo>
                    <a:lnTo>
                      <a:pt x="182" y="3690"/>
                    </a:lnTo>
                    <a:lnTo>
                      <a:pt x="180" y="3690"/>
                    </a:lnTo>
                    <a:lnTo>
                      <a:pt x="180" y="3687"/>
                    </a:lnTo>
                    <a:lnTo>
                      <a:pt x="179" y="3687"/>
                    </a:lnTo>
                    <a:lnTo>
                      <a:pt x="179" y="3683"/>
                    </a:lnTo>
                    <a:lnTo>
                      <a:pt x="177" y="3683"/>
                    </a:lnTo>
                    <a:lnTo>
                      <a:pt x="177" y="3680"/>
                    </a:lnTo>
                    <a:lnTo>
                      <a:pt x="175" y="3680"/>
                    </a:lnTo>
                    <a:lnTo>
                      <a:pt x="175" y="3675"/>
                    </a:lnTo>
                    <a:lnTo>
                      <a:pt x="174" y="3675"/>
                    </a:lnTo>
                    <a:lnTo>
                      <a:pt x="174" y="3672"/>
                    </a:lnTo>
                    <a:lnTo>
                      <a:pt x="172" y="3672"/>
                    </a:lnTo>
                    <a:lnTo>
                      <a:pt x="172" y="3668"/>
                    </a:lnTo>
                    <a:lnTo>
                      <a:pt x="170" y="3668"/>
                    </a:lnTo>
                    <a:lnTo>
                      <a:pt x="170" y="3665"/>
                    </a:lnTo>
                    <a:lnTo>
                      <a:pt x="169" y="3665"/>
                    </a:lnTo>
                    <a:lnTo>
                      <a:pt x="169" y="3662"/>
                    </a:lnTo>
                    <a:lnTo>
                      <a:pt x="167" y="3662"/>
                    </a:lnTo>
                    <a:lnTo>
                      <a:pt x="167" y="3658"/>
                    </a:lnTo>
                    <a:lnTo>
                      <a:pt x="165" y="3658"/>
                    </a:lnTo>
                    <a:lnTo>
                      <a:pt x="165" y="3655"/>
                    </a:lnTo>
                    <a:lnTo>
                      <a:pt x="164" y="3655"/>
                    </a:lnTo>
                    <a:lnTo>
                      <a:pt x="164" y="3652"/>
                    </a:lnTo>
                    <a:lnTo>
                      <a:pt x="162" y="3652"/>
                    </a:lnTo>
                    <a:lnTo>
                      <a:pt x="162" y="3647"/>
                    </a:lnTo>
                    <a:lnTo>
                      <a:pt x="160" y="3647"/>
                    </a:lnTo>
                    <a:lnTo>
                      <a:pt x="160" y="3643"/>
                    </a:lnTo>
                    <a:lnTo>
                      <a:pt x="159" y="3643"/>
                    </a:lnTo>
                    <a:lnTo>
                      <a:pt x="159" y="3640"/>
                    </a:lnTo>
                    <a:lnTo>
                      <a:pt x="157" y="3640"/>
                    </a:lnTo>
                    <a:lnTo>
                      <a:pt x="157" y="3635"/>
                    </a:lnTo>
                    <a:lnTo>
                      <a:pt x="155" y="3635"/>
                    </a:lnTo>
                    <a:lnTo>
                      <a:pt x="155" y="3632"/>
                    </a:lnTo>
                    <a:lnTo>
                      <a:pt x="154" y="3632"/>
                    </a:lnTo>
                    <a:lnTo>
                      <a:pt x="154" y="3628"/>
                    </a:lnTo>
                    <a:lnTo>
                      <a:pt x="152" y="3628"/>
                    </a:lnTo>
                    <a:lnTo>
                      <a:pt x="152" y="3625"/>
                    </a:lnTo>
                    <a:lnTo>
                      <a:pt x="150" y="3625"/>
                    </a:lnTo>
                    <a:lnTo>
                      <a:pt x="150" y="3620"/>
                    </a:lnTo>
                    <a:lnTo>
                      <a:pt x="149" y="3620"/>
                    </a:lnTo>
                    <a:lnTo>
                      <a:pt x="149" y="3617"/>
                    </a:lnTo>
                    <a:lnTo>
                      <a:pt x="147" y="3617"/>
                    </a:lnTo>
                    <a:lnTo>
                      <a:pt x="147" y="3613"/>
                    </a:lnTo>
                    <a:lnTo>
                      <a:pt x="145" y="3613"/>
                    </a:lnTo>
                    <a:lnTo>
                      <a:pt x="145" y="3608"/>
                    </a:lnTo>
                    <a:lnTo>
                      <a:pt x="144" y="3608"/>
                    </a:lnTo>
                    <a:lnTo>
                      <a:pt x="144" y="3605"/>
                    </a:lnTo>
                    <a:lnTo>
                      <a:pt x="142" y="3605"/>
                    </a:lnTo>
                    <a:lnTo>
                      <a:pt x="142" y="3602"/>
                    </a:lnTo>
                    <a:lnTo>
                      <a:pt x="140" y="3602"/>
                    </a:lnTo>
                    <a:lnTo>
                      <a:pt x="140" y="3597"/>
                    </a:lnTo>
                    <a:lnTo>
                      <a:pt x="139" y="3597"/>
                    </a:lnTo>
                    <a:lnTo>
                      <a:pt x="139" y="3593"/>
                    </a:lnTo>
                    <a:lnTo>
                      <a:pt x="137" y="3593"/>
                    </a:lnTo>
                    <a:lnTo>
                      <a:pt x="137" y="3590"/>
                    </a:lnTo>
                    <a:lnTo>
                      <a:pt x="135" y="3590"/>
                    </a:lnTo>
                    <a:lnTo>
                      <a:pt x="135" y="3585"/>
                    </a:lnTo>
                    <a:lnTo>
                      <a:pt x="134" y="3585"/>
                    </a:lnTo>
                    <a:lnTo>
                      <a:pt x="134" y="3582"/>
                    </a:lnTo>
                    <a:lnTo>
                      <a:pt x="132" y="3582"/>
                    </a:lnTo>
                    <a:lnTo>
                      <a:pt x="132" y="3577"/>
                    </a:lnTo>
                    <a:lnTo>
                      <a:pt x="130" y="3577"/>
                    </a:lnTo>
                    <a:lnTo>
                      <a:pt x="130" y="3573"/>
                    </a:lnTo>
                    <a:lnTo>
                      <a:pt x="129" y="3573"/>
                    </a:lnTo>
                    <a:lnTo>
                      <a:pt x="129" y="3568"/>
                    </a:lnTo>
                    <a:lnTo>
                      <a:pt x="127" y="3568"/>
                    </a:lnTo>
                    <a:lnTo>
                      <a:pt x="127" y="3565"/>
                    </a:lnTo>
                    <a:lnTo>
                      <a:pt x="125" y="3565"/>
                    </a:lnTo>
                    <a:lnTo>
                      <a:pt x="125" y="3560"/>
                    </a:lnTo>
                    <a:lnTo>
                      <a:pt x="124" y="3560"/>
                    </a:lnTo>
                    <a:lnTo>
                      <a:pt x="124" y="3557"/>
                    </a:lnTo>
                    <a:lnTo>
                      <a:pt x="122" y="3557"/>
                    </a:lnTo>
                    <a:lnTo>
                      <a:pt x="122" y="3552"/>
                    </a:lnTo>
                    <a:lnTo>
                      <a:pt x="120" y="3552"/>
                    </a:lnTo>
                    <a:lnTo>
                      <a:pt x="120" y="3548"/>
                    </a:lnTo>
                    <a:lnTo>
                      <a:pt x="119" y="3548"/>
                    </a:lnTo>
                    <a:lnTo>
                      <a:pt x="119" y="3543"/>
                    </a:lnTo>
                    <a:lnTo>
                      <a:pt x="117" y="3543"/>
                    </a:lnTo>
                    <a:lnTo>
                      <a:pt x="117" y="3540"/>
                    </a:lnTo>
                    <a:lnTo>
                      <a:pt x="115" y="3540"/>
                    </a:lnTo>
                    <a:lnTo>
                      <a:pt x="115" y="3535"/>
                    </a:lnTo>
                    <a:lnTo>
                      <a:pt x="114" y="3535"/>
                    </a:lnTo>
                    <a:lnTo>
                      <a:pt x="114" y="3530"/>
                    </a:lnTo>
                    <a:lnTo>
                      <a:pt x="112" y="3530"/>
                    </a:lnTo>
                    <a:lnTo>
                      <a:pt x="112" y="3527"/>
                    </a:lnTo>
                    <a:lnTo>
                      <a:pt x="110" y="3527"/>
                    </a:lnTo>
                    <a:lnTo>
                      <a:pt x="110" y="3522"/>
                    </a:lnTo>
                    <a:lnTo>
                      <a:pt x="109" y="3522"/>
                    </a:lnTo>
                    <a:lnTo>
                      <a:pt x="109" y="3518"/>
                    </a:lnTo>
                    <a:lnTo>
                      <a:pt x="107" y="3518"/>
                    </a:lnTo>
                    <a:lnTo>
                      <a:pt x="107" y="3513"/>
                    </a:lnTo>
                    <a:lnTo>
                      <a:pt x="105" y="3513"/>
                    </a:lnTo>
                    <a:lnTo>
                      <a:pt x="105" y="3508"/>
                    </a:lnTo>
                    <a:lnTo>
                      <a:pt x="104" y="3508"/>
                    </a:lnTo>
                    <a:lnTo>
                      <a:pt x="104" y="3503"/>
                    </a:lnTo>
                    <a:lnTo>
                      <a:pt x="102" y="3503"/>
                    </a:lnTo>
                    <a:lnTo>
                      <a:pt x="102" y="3498"/>
                    </a:lnTo>
                    <a:lnTo>
                      <a:pt x="100" y="3498"/>
                    </a:lnTo>
                    <a:lnTo>
                      <a:pt x="100" y="3495"/>
                    </a:lnTo>
                    <a:lnTo>
                      <a:pt x="99" y="3495"/>
                    </a:lnTo>
                    <a:lnTo>
                      <a:pt x="99" y="3490"/>
                    </a:lnTo>
                    <a:lnTo>
                      <a:pt x="97" y="3490"/>
                    </a:lnTo>
                    <a:lnTo>
                      <a:pt x="97" y="3485"/>
                    </a:lnTo>
                    <a:lnTo>
                      <a:pt x="95" y="3485"/>
                    </a:lnTo>
                    <a:lnTo>
                      <a:pt x="95" y="3480"/>
                    </a:lnTo>
                    <a:lnTo>
                      <a:pt x="94" y="3480"/>
                    </a:lnTo>
                    <a:lnTo>
                      <a:pt x="94" y="3475"/>
                    </a:lnTo>
                    <a:lnTo>
                      <a:pt x="92" y="3475"/>
                    </a:lnTo>
                    <a:lnTo>
                      <a:pt x="92" y="3472"/>
                    </a:lnTo>
                    <a:lnTo>
                      <a:pt x="90" y="3472"/>
                    </a:lnTo>
                    <a:lnTo>
                      <a:pt x="90" y="3467"/>
                    </a:lnTo>
                    <a:lnTo>
                      <a:pt x="89" y="3467"/>
                    </a:lnTo>
                    <a:lnTo>
                      <a:pt x="89" y="3462"/>
                    </a:lnTo>
                    <a:lnTo>
                      <a:pt x="87" y="3462"/>
                    </a:lnTo>
                    <a:lnTo>
                      <a:pt x="87" y="3457"/>
                    </a:lnTo>
                    <a:lnTo>
                      <a:pt x="85" y="3457"/>
                    </a:lnTo>
                    <a:lnTo>
                      <a:pt x="85" y="3452"/>
                    </a:lnTo>
                    <a:lnTo>
                      <a:pt x="84" y="3452"/>
                    </a:lnTo>
                    <a:lnTo>
                      <a:pt x="84" y="3447"/>
                    </a:lnTo>
                    <a:lnTo>
                      <a:pt x="82" y="3447"/>
                    </a:lnTo>
                    <a:lnTo>
                      <a:pt x="82" y="3442"/>
                    </a:lnTo>
                    <a:lnTo>
                      <a:pt x="80" y="3442"/>
                    </a:lnTo>
                    <a:lnTo>
                      <a:pt x="80" y="3437"/>
                    </a:lnTo>
                    <a:lnTo>
                      <a:pt x="79" y="3437"/>
                    </a:lnTo>
                    <a:lnTo>
                      <a:pt x="79" y="3432"/>
                    </a:lnTo>
                    <a:lnTo>
                      <a:pt x="77" y="3432"/>
                    </a:lnTo>
                    <a:lnTo>
                      <a:pt x="77" y="3427"/>
                    </a:lnTo>
                    <a:lnTo>
                      <a:pt x="75" y="3427"/>
                    </a:lnTo>
                    <a:lnTo>
                      <a:pt x="75" y="3420"/>
                    </a:lnTo>
                    <a:lnTo>
                      <a:pt x="74" y="3420"/>
                    </a:lnTo>
                    <a:lnTo>
                      <a:pt x="74" y="3415"/>
                    </a:lnTo>
                    <a:lnTo>
                      <a:pt x="72" y="3415"/>
                    </a:lnTo>
                    <a:lnTo>
                      <a:pt x="72" y="3410"/>
                    </a:lnTo>
                    <a:lnTo>
                      <a:pt x="70" y="3410"/>
                    </a:lnTo>
                    <a:lnTo>
                      <a:pt x="70" y="3405"/>
                    </a:lnTo>
                    <a:lnTo>
                      <a:pt x="69" y="3405"/>
                    </a:lnTo>
                    <a:lnTo>
                      <a:pt x="69" y="3400"/>
                    </a:lnTo>
                    <a:lnTo>
                      <a:pt x="67" y="3400"/>
                    </a:lnTo>
                    <a:lnTo>
                      <a:pt x="67" y="3395"/>
                    </a:lnTo>
                    <a:lnTo>
                      <a:pt x="65" y="3395"/>
                    </a:lnTo>
                    <a:lnTo>
                      <a:pt x="65" y="3390"/>
                    </a:lnTo>
                    <a:lnTo>
                      <a:pt x="64" y="3390"/>
                    </a:lnTo>
                    <a:lnTo>
                      <a:pt x="64" y="3383"/>
                    </a:lnTo>
                    <a:lnTo>
                      <a:pt x="62" y="3383"/>
                    </a:lnTo>
                    <a:lnTo>
                      <a:pt x="62" y="3378"/>
                    </a:lnTo>
                    <a:lnTo>
                      <a:pt x="60" y="3378"/>
                    </a:lnTo>
                    <a:lnTo>
                      <a:pt x="60" y="3372"/>
                    </a:lnTo>
                    <a:lnTo>
                      <a:pt x="59" y="3372"/>
                    </a:lnTo>
                    <a:lnTo>
                      <a:pt x="59" y="3367"/>
                    </a:lnTo>
                    <a:lnTo>
                      <a:pt x="57" y="3367"/>
                    </a:lnTo>
                    <a:lnTo>
                      <a:pt x="57" y="3360"/>
                    </a:lnTo>
                    <a:lnTo>
                      <a:pt x="55" y="3360"/>
                    </a:lnTo>
                    <a:lnTo>
                      <a:pt x="55" y="3355"/>
                    </a:lnTo>
                    <a:lnTo>
                      <a:pt x="54" y="3355"/>
                    </a:lnTo>
                    <a:lnTo>
                      <a:pt x="54" y="3348"/>
                    </a:lnTo>
                    <a:lnTo>
                      <a:pt x="52" y="3348"/>
                    </a:lnTo>
                    <a:lnTo>
                      <a:pt x="52" y="3343"/>
                    </a:lnTo>
                    <a:lnTo>
                      <a:pt x="50" y="3343"/>
                    </a:lnTo>
                    <a:lnTo>
                      <a:pt x="50" y="3337"/>
                    </a:lnTo>
                    <a:lnTo>
                      <a:pt x="49" y="3337"/>
                    </a:lnTo>
                    <a:lnTo>
                      <a:pt x="49" y="3332"/>
                    </a:lnTo>
                    <a:lnTo>
                      <a:pt x="47" y="3332"/>
                    </a:lnTo>
                    <a:lnTo>
                      <a:pt x="47" y="3325"/>
                    </a:lnTo>
                    <a:lnTo>
                      <a:pt x="45" y="3325"/>
                    </a:lnTo>
                    <a:lnTo>
                      <a:pt x="45" y="3318"/>
                    </a:lnTo>
                    <a:lnTo>
                      <a:pt x="44" y="3318"/>
                    </a:lnTo>
                    <a:lnTo>
                      <a:pt x="44" y="3312"/>
                    </a:lnTo>
                    <a:lnTo>
                      <a:pt x="42" y="3312"/>
                    </a:lnTo>
                    <a:lnTo>
                      <a:pt x="42" y="3305"/>
                    </a:lnTo>
                    <a:lnTo>
                      <a:pt x="40" y="3305"/>
                    </a:lnTo>
                    <a:lnTo>
                      <a:pt x="40" y="3298"/>
                    </a:lnTo>
                    <a:lnTo>
                      <a:pt x="39" y="3298"/>
                    </a:lnTo>
                    <a:lnTo>
                      <a:pt x="39" y="3292"/>
                    </a:lnTo>
                    <a:lnTo>
                      <a:pt x="37" y="3292"/>
                    </a:lnTo>
                    <a:lnTo>
                      <a:pt x="37" y="3285"/>
                    </a:lnTo>
                    <a:lnTo>
                      <a:pt x="35" y="3285"/>
                    </a:lnTo>
                    <a:lnTo>
                      <a:pt x="35" y="3278"/>
                    </a:lnTo>
                    <a:lnTo>
                      <a:pt x="34" y="3278"/>
                    </a:lnTo>
                    <a:lnTo>
                      <a:pt x="34" y="3272"/>
                    </a:lnTo>
                    <a:lnTo>
                      <a:pt x="32" y="3272"/>
                    </a:lnTo>
                    <a:lnTo>
                      <a:pt x="32" y="3265"/>
                    </a:lnTo>
                    <a:lnTo>
                      <a:pt x="30" y="3265"/>
                    </a:lnTo>
                    <a:lnTo>
                      <a:pt x="30" y="3258"/>
                    </a:lnTo>
                    <a:lnTo>
                      <a:pt x="29" y="3258"/>
                    </a:lnTo>
                    <a:lnTo>
                      <a:pt x="29" y="3252"/>
                    </a:lnTo>
                    <a:lnTo>
                      <a:pt x="27" y="3252"/>
                    </a:lnTo>
                    <a:lnTo>
                      <a:pt x="27" y="3245"/>
                    </a:lnTo>
                    <a:lnTo>
                      <a:pt x="25" y="3245"/>
                    </a:lnTo>
                    <a:lnTo>
                      <a:pt x="25" y="3237"/>
                    </a:lnTo>
                    <a:lnTo>
                      <a:pt x="24" y="3237"/>
                    </a:lnTo>
                    <a:lnTo>
                      <a:pt x="24" y="3228"/>
                    </a:lnTo>
                    <a:lnTo>
                      <a:pt x="22" y="3228"/>
                    </a:lnTo>
                    <a:lnTo>
                      <a:pt x="22" y="3222"/>
                    </a:lnTo>
                    <a:lnTo>
                      <a:pt x="20" y="3222"/>
                    </a:lnTo>
                    <a:lnTo>
                      <a:pt x="20" y="3213"/>
                    </a:lnTo>
                    <a:lnTo>
                      <a:pt x="19" y="3213"/>
                    </a:lnTo>
                    <a:lnTo>
                      <a:pt x="19" y="3205"/>
                    </a:lnTo>
                    <a:lnTo>
                      <a:pt x="17" y="3205"/>
                    </a:lnTo>
                    <a:lnTo>
                      <a:pt x="17" y="3198"/>
                    </a:lnTo>
                    <a:lnTo>
                      <a:pt x="15" y="3198"/>
                    </a:lnTo>
                    <a:lnTo>
                      <a:pt x="15" y="3190"/>
                    </a:lnTo>
                    <a:lnTo>
                      <a:pt x="14" y="3190"/>
                    </a:lnTo>
                    <a:lnTo>
                      <a:pt x="14" y="3182"/>
                    </a:lnTo>
                    <a:lnTo>
                      <a:pt x="12" y="3182"/>
                    </a:lnTo>
                    <a:lnTo>
                      <a:pt x="12" y="3173"/>
                    </a:lnTo>
                    <a:lnTo>
                      <a:pt x="10" y="3173"/>
                    </a:lnTo>
                    <a:lnTo>
                      <a:pt x="10" y="3163"/>
                    </a:lnTo>
                    <a:lnTo>
                      <a:pt x="9" y="3163"/>
                    </a:lnTo>
                    <a:lnTo>
                      <a:pt x="9" y="3155"/>
                    </a:lnTo>
                    <a:lnTo>
                      <a:pt x="7" y="3155"/>
                    </a:lnTo>
                    <a:lnTo>
                      <a:pt x="7" y="3145"/>
                    </a:lnTo>
                    <a:lnTo>
                      <a:pt x="5" y="3145"/>
                    </a:lnTo>
                    <a:lnTo>
                      <a:pt x="5" y="3137"/>
                    </a:lnTo>
                    <a:lnTo>
                      <a:pt x="4" y="3137"/>
                    </a:lnTo>
                    <a:lnTo>
                      <a:pt x="4" y="3127"/>
                    </a:lnTo>
                    <a:lnTo>
                      <a:pt x="2" y="3127"/>
                    </a:lnTo>
                    <a:lnTo>
                      <a:pt x="2" y="3117"/>
                    </a:lnTo>
                    <a:lnTo>
                      <a:pt x="0" y="3117"/>
                    </a:lnTo>
                    <a:lnTo>
                      <a:pt x="0" y="3110"/>
                    </a:lnTo>
                    <a:lnTo>
                      <a:pt x="69" y="3110"/>
                    </a:lnTo>
                    <a:lnTo>
                      <a:pt x="69" y="3108"/>
                    </a:lnTo>
                    <a:lnTo>
                      <a:pt x="117" y="3108"/>
                    </a:lnTo>
                    <a:lnTo>
                      <a:pt x="117" y="3107"/>
                    </a:lnTo>
                    <a:lnTo>
                      <a:pt x="154" y="3107"/>
                    </a:lnTo>
                    <a:lnTo>
                      <a:pt x="154" y="3105"/>
                    </a:lnTo>
                    <a:lnTo>
                      <a:pt x="189" y="3105"/>
                    </a:lnTo>
                    <a:lnTo>
                      <a:pt x="189" y="3103"/>
                    </a:lnTo>
                    <a:lnTo>
                      <a:pt x="212" y="3103"/>
                    </a:lnTo>
                    <a:lnTo>
                      <a:pt x="212" y="3102"/>
                    </a:lnTo>
                    <a:lnTo>
                      <a:pt x="235" y="3102"/>
                    </a:lnTo>
                    <a:lnTo>
                      <a:pt x="235" y="3100"/>
                    </a:lnTo>
                    <a:lnTo>
                      <a:pt x="259" y="3100"/>
                    </a:lnTo>
                    <a:lnTo>
                      <a:pt x="259" y="3098"/>
                    </a:lnTo>
                    <a:lnTo>
                      <a:pt x="280" y="3098"/>
                    </a:lnTo>
                    <a:lnTo>
                      <a:pt x="280" y="3097"/>
                    </a:lnTo>
                    <a:lnTo>
                      <a:pt x="297" y="3097"/>
                    </a:lnTo>
                    <a:lnTo>
                      <a:pt x="297" y="3095"/>
                    </a:lnTo>
                    <a:lnTo>
                      <a:pt x="315" y="3095"/>
                    </a:lnTo>
                    <a:lnTo>
                      <a:pt x="315" y="3093"/>
                    </a:lnTo>
                    <a:lnTo>
                      <a:pt x="332" y="3093"/>
                    </a:lnTo>
                    <a:lnTo>
                      <a:pt x="332" y="3092"/>
                    </a:lnTo>
                    <a:lnTo>
                      <a:pt x="349" y="3092"/>
                    </a:lnTo>
                    <a:lnTo>
                      <a:pt x="349" y="3090"/>
                    </a:lnTo>
                    <a:lnTo>
                      <a:pt x="365" y="3090"/>
                    </a:lnTo>
                    <a:lnTo>
                      <a:pt x="365" y="3088"/>
                    </a:lnTo>
                    <a:lnTo>
                      <a:pt x="379" y="3088"/>
                    </a:lnTo>
                    <a:lnTo>
                      <a:pt x="379" y="3087"/>
                    </a:lnTo>
                    <a:lnTo>
                      <a:pt x="394" y="3087"/>
                    </a:lnTo>
                    <a:lnTo>
                      <a:pt x="394" y="3085"/>
                    </a:lnTo>
                    <a:lnTo>
                      <a:pt x="407" y="3085"/>
                    </a:lnTo>
                    <a:lnTo>
                      <a:pt x="407" y="3083"/>
                    </a:lnTo>
                    <a:lnTo>
                      <a:pt x="420" y="3083"/>
                    </a:lnTo>
                    <a:lnTo>
                      <a:pt x="420" y="3082"/>
                    </a:lnTo>
                    <a:lnTo>
                      <a:pt x="434" y="3082"/>
                    </a:lnTo>
                    <a:lnTo>
                      <a:pt x="434" y="3080"/>
                    </a:lnTo>
                    <a:lnTo>
                      <a:pt x="447" y="3080"/>
                    </a:lnTo>
                    <a:lnTo>
                      <a:pt x="447" y="3078"/>
                    </a:lnTo>
                    <a:lnTo>
                      <a:pt x="459" y="3078"/>
                    </a:lnTo>
                    <a:lnTo>
                      <a:pt x="459" y="3077"/>
                    </a:lnTo>
                    <a:lnTo>
                      <a:pt x="470" y="3077"/>
                    </a:lnTo>
                    <a:lnTo>
                      <a:pt x="470" y="3075"/>
                    </a:lnTo>
                    <a:lnTo>
                      <a:pt x="482" y="3075"/>
                    </a:lnTo>
                    <a:lnTo>
                      <a:pt x="482" y="3073"/>
                    </a:lnTo>
                    <a:lnTo>
                      <a:pt x="494" y="3073"/>
                    </a:lnTo>
                    <a:lnTo>
                      <a:pt x="494" y="3072"/>
                    </a:lnTo>
                    <a:lnTo>
                      <a:pt x="504" y="3072"/>
                    </a:lnTo>
                    <a:lnTo>
                      <a:pt x="504" y="3070"/>
                    </a:lnTo>
                    <a:lnTo>
                      <a:pt x="515" y="3070"/>
                    </a:lnTo>
                    <a:lnTo>
                      <a:pt x="515" y="3068"/>
                    </a:lnTo>
                    <a:lnTo>
                      <a:pt x="527" y="3068"/>
                    </a:lnTo>
                    <a:lnTo>
                      <a:pt x="527" y="3067"/>
                    </a:lnTo>
                    <a:lnTo>
                      <a:pt x="539" y="3067"/>
                    </a:lnTo>
                    <a:lnTo>
                      <a:pt x="539" y="3065"/>
                    </a:lnTo>
                    <a:lnTo>
                      <a:pt x="549" y="3065"/>
                    </a:lnTo>
                    <a:lnTo>
                      <a:pt x="549" y="3063"/>
                    </a:lnTo>
                    <a:lnTo>
                      <a:pt x="557" y="3063"/>
                    </a:lnTo>
                    <a:lnTo>
                      <a:pt x="557" y="3062"/>
                    </a:lnTo>
                    <a:lnTo>
                      <a:pt x="567" y="3062"/>
                    </a:lnTo>
                    <a:lnTo>
                      <a:pt x="567" y="3060"/>
                    </a:lnTo>
                    <a:lnTo>
                      <a:pt x="577" y="3060"/>
                    </a:lnTo>
                    <a:lnTo>
                      <a:pt x="577" y="3058"/>
                    </a:lnTo>
                    <a:lnTo>
                      <a:pt x="587" y="3058"/>
                    </a:lnTo>
                    <a:lnTo>
                      <a:pt x="587" y="3057"/>
                    </a:lnTo>
                    <a:lnTo>
                      <a:pt x="595" y="3057"/>
                    </a:lnTo>
                    <a:lnTo>
                      <a:pt x="595" y="3055"/>
                    </a:lnTo>
                    <a:lnTo>
                      <a:pt x="605" y="3055"/>
                    </a:lnTo>
                    <a:lnTo>
                      <a:pt x="605" y="3053"/>
                    </a:lnTo>
                    <a:lnTo>
                      <a:pt x="615" y="3053"/>
                    </a:lnTo>
                    <a:lnTo>
                      <a:pt x="615" y="3052"/>
                    </a:lnTo>
                    <a:lnTo>
                      <a:pt x="625" y="3052"/>
                    </a:lnTo>
                    <a:lnTo>
                      <a:pt x="625" y="3050"/>
                    </a:lnTo>
                    <a:lnTo>
                      <a:pt x="634" y="3050"/>
                    </a:lnTo>
                    <a:lnTo>
                      <a:pt x="634" y="3048"/>
                    </a:lnTo>
                    <a:lnTo>
                      <a:pt x="642" y="3048"/>
                    </a:lnTo>
                    <a:lnTo>
                      <a:pt x="642" y="3047"/>
                    </a:lnTo>
                    <a:lnTo>
                      <a:pt x="650" y="3047"/>
                    </a:lnTo>
                    <a:lnTo>
                      <a:pt x="650" y="3045"/>
                    </a:lnTo>
                    <a:lnTo>
                      <a:pt x="659" y="3045"/>
                    </a:lnTo>
                    <a:lnTo>
                      <a:pt x="659" y="3043"/>
                    </a:lnTo>
                    <a:lnTo>
                      <a:pt x="667" y="3043"/>
                    </a:lnTo>
                    <a:lnTo>
                      <a:pt x="667" y="3042"/>
                    </a:lnTo>
                    <a:lnTo>
                      <a:pt x="675" y="3042"/>
                    </a:lnTo>
                    <a:lnTo>
                      <a:pt x="675" y="3040"/>
                    </a:lnTo>
                    <a:lnTo>
                      <a:pt x="684" y="3040"/>
                    </a:lnTo>
                    <a:lnTo>
                      <a:pt x="684" y="3038"/>
                    </a:lnTo>
                    <a:lnTo>
                      <a:pt x="692" y="3038"/>
                    </a:lnTo>
                    <a:lnTo>
                      <a:pt x="692" y="3037"/>
                    </a:lnTo>
                    <a:lnTo>
                      <a:pt x="700" y="3037"/>
                    </a:lnTo>
                    <a:lnTo>
                      <a:pt x="700" y="3035"/>
                    </a:lnTo>
                    <a:lnTo>
                      <a:pt x="709" y="3035"/>
                    </a:lnTo>
                    <a:lnTo>
                      <a:pt x="709" y="3033"/>
                    </a:lnTo>
                    <a:lnTo>
                      <a:pt x="717" y="3033"/>
                    </a:lnTo>
                    <a:lnTo>
                      <a:pt x="717" y="3032"/>
                    </a:lnTo>
                    <a:lnTo>
                      <a:pt x="724" y="3032"/>
                    </a:lnTo>
                    <a:lnTo>
                      <a:pt x="724" y="3030"/>
                    </a:lnTo>
                    <a:lnTo>
                      <a:pt x="732" y="3030"/>
                    </a:lnTo>
                    <a:lnTo>
                      <a:pt x="732" y="3028"/>
                    </a:lnTo>
                    <a:lnTo>
                      <a:pt x="739" y="3028"/>
                    </a:lnTo>
                    <a:lnTo>
                      <a:pt x="739" y="3027"/>
                    </a:lnTo>
                    <a:lnTo>
                      <a:pt x="747" y="3027"/>
                    </a:lnTo>
                    <a:lnTo>
                      <a:pt x="747" y="3025"/>
                    </a:lnTo>
                    <a:lnTo>
                      <a:pt x="754" y="3025"/>
                    </a:lnTo>
                    <a:lnTo>
                      <a:pt x="754" y="3023"/>
                    </a:lnTo>
                    <a:lnTo>
                      <a:pt x="760" y="3023"/>
                    </a:lnTo>
                    <a:lnTo>
                      <a:pt x="760" y="3022"/>
                    </a:lnTo>
                    <a:lnTo>
                      <a:pt x="769" y="3022"/>
                    </a:lnTo>
                    <a:lnTo>
                      <a:pt x="769" y="3020"/>
                    </a:lnTo>
                    <a:lnTo>
                      <a:pt x="775" y="3020"/>
                    </a:lnTo>
                    <a:lnTo>
                      <a:pt x="775" y="3018"/>
                    </a:lnTo>
                    <a:lnTo>
                      <a:pt x="784" y="3018"/>
                    </a:lnTo>
                    <a:lnTo>
                      <a:pt x="784" y="3017"/>
                    </a:lnTo>
                    <a:lnTo>
                      <a:pt x="790" y="3017"/>
                    </a:lnTo>
                    <a:lnTo>
                      <a:pt x="790" y="3015"/>
                    </a:lnTo>
                    <a:lnTo>
                      <a:pt x="799" y="3015"/>
                    </a:lnTo>
                    <a:lnTo>
                      <a:pt x="799" y="3013"/>
                    </a:lnTo>
                    <a:lnTo>
                      <a:pt x="805" y="3013"/>
                    </a:lnTo>
                    <a:lnTo>
                      <a:pt x="805" y="3012"/>
                    </a:lnTo>
                    <a:lnTo>
                      <a:pt x="812" y="3012"/>
                    </a:lnTo>
                    <a:lnTo>
                      <a:pt x="812" y="3010"/>
                    </a:lnTo>
                    <a:lnTo>
                      <a:pt x="819" y="3010"/>
                    </a:lnTo>
                    <a:lnTo>
                      <a:pt x="819" y="3008"/>
                    </a:lnTo>
                    <a:lnTo>
                      <a:pt x="825" y="3008"/>
                    </a:lnTo>
                    <a:lnTo>
                      <a:pt x="825" y="3007"/>
                    </a:lnTo>
                    <a:lnTo>
                      <a:pt x="832" y="3007"/>
                    </a:lnTo>
                    <a:lnTo>
                      <a:pt x="832" y="3005"/>
                    </a:lnTo>
                    <a:lnTo>
                      <a:pt x="839" y="3005"/>
                    </a:lnTo>
                    <a:lnTo>
                      <a:pt x="839" y="3003"/>
                    </a:lnTo>
                    <a:lnTo>
                      <a:pt x="845" y="3003"/>
                    </a:lnTo>
                    <a:lnTo>
                      <a:pt x="845" y="3002"/>
                    </a:lnTo>
                    <a:lnTo>
                      <a:pt x="852" y="3002"/>
                    </a:lnTo>
                    <a:lnTo>
                      <a:pt x="852" y="3000"/>
                    </a:lnTo>
                    <a:lnTo>
                      <a:pt x="859" y="3000"/>
                    </a:lnTo>
                    <a:lnTo>
                      <a:pt x="859" y="2998"/>
                    </a:lnTo>
                    <a:lnTo>
                      <a:pt x="865" y="2998"/>
                    </a:lnTo>
                    <a:lnTo>
                      <a:pt x="865" y="2997"/>
                    </a:lnTo>
                    <a:lnTo>
                      <a:pt x="872" y="2997"/>
                    </a:lnTo>
                    <a:lnTo>
                      <a:pt x="872" y="2995"/>
                    </a:lnTo>
                    <a:lnTo>
                      <a:pt x="879" y="2995"/>
                    </a:lnTo>
                    <a:lnTo>
                      <a:pt x="879" y="2993"/>
                    </a:lnTo>
                    <a:lnTo>
                      <a:pt x="885" y="2993"/>
                    </a:lnTo>
                    <a:lnTo>
                      <a:pt x="885" y="2992"/>
                    </a:lnTo>
                    <a:lnTo>
                      <a:pt x="890" y="2992"/>
                    </a:lnTo>
                    <a:lnTo>
                      <a:pt x="890" y="2990"/>
                    </a:lnTo>
                    <a:lnTo>
                      <a:pt x="897" y="2990"/>
                    </a:lnTo>
                    <a:lnTo>
                      <a:pt x="897" y="2988"/>
                    </a:lnTo>
                    <a:lnTo>
                      <a:pt x="904" y="2988"/>
                    </a:lnTo>
                    <a:lnTo>
                      <a:pt x="904" y="2987"/>
                    </a:lnTo>
                    <a:lnTo>
                      <a:pt x="909" y="2987"/>
                    </a:lnTo>
                    <a:lnTo>
                      <a:pt x="909" y="2985"/>
                    </a:lnTo>
                    <a:lnTo>
                      <a:pt x="915" y="2985"/>
                    </a:lnTo>
                    <a:lnTo>
                      <a:pt x="915" y="2983"/>
                    </a:lnTo>
                    <a:lnTo>
                      <a:pt x="922" y="2983"/>
                    </a:lnTo>
                    <a:lnTo>
                      <a:pt x="922" y="2982"/>
                    </a:lnTo>
                    <a:lnTo>
                      <a:pt x="927" y="2982"/>
                    </a:lnTo>
                    <a:lnTo>
                      <a:pt x="927" y="2980"/>
                    </a:lnTo>
                    <a:lnTo>
                      <a:pt x="934" y="2980"/>
                    </a:lnTo>
                    <a:lnTo>
                      <a:pt x="934" y="2978"/>
                    </a:lnTo>
                    <a:lnTo>
                      <a:pt x="939" y="2978"/>
                    </a:lnTo>
                    <a:lnTo>
                      <a:pt x="939" y="2977"/>
                    </a:lnTo>
                    <a:lnTo>
                      <a:pt x="945" y="2977"/>
                    </a:lnTo>
                    <a:lnTo>
                      <a:pt x="945" y="2975"/>
                    </a:lnTo>
                    <a:lnTo>
                      <a:pt x="952" y="2975"/>
                    </a:lnTo>
                    <a:lnTo>
                      <a:pt x="952" y="2973"/>
                    </a:lnTo>
                    <a:lnTo>
                      <a:pt x="957" y="2973"/>
                    </a:lnTo>
                    <a:lnTo>
                      <a:pt x="957" y="2972"/>
                    </a:lnTo>
                    <a:lnTo>
                      <a:pt x="964" y="2972"/>
                    </a:lnTo>
                    <a:lnTo>
                      <a:pt x="964" y="2970"/>
                    </a:lnTo>
                    <a:lnTo>
                      <a:pt x="970" y="2970"/>
                    </a:lnTo>
                    <a:lnTo>
                      <a:pt x="970" y="2968"/>
                    </a:lnTo>
                    <a:lnTo>
                      <a:pt x="975" y="2968"/>
                    </a:lnTo>
                    <a:lnTo>
                      <a:pt x="975" y="2967"/>
                    </a:lnTo>
                    <a:lnTo>
                      <a:pt x="980" y="2967"/>
                    </a:lnTo>
                    <a:lnTo>
                      <a:pt x="980" y="2965"/>
                    </a:lnTo>
                    <a:lnTo>
                      <a:pt x="987" y="2965"/>
                    </a:lnTo>
                    <a:lnTo>
                      <a:pt x="987" y="2963"/>
                    </a:lnTo>
                    <a:lnTo>
                      <a:pt x="992" y="2963"/>
                    </a:lnTo>
                    <a:lnTo>
                      <a:pt x="992" y="2962"/>
                    </a:lnTo>
                    <a:lnTo>
                      <a:pt x="997" y="2962"/>
                    </a:lnTo>
                    <a:lnTo>
                      <a:pt x="997" y="2960"/>
                    </a:lnTo>
                    <a:lnTo>
                      <a:pt x="1004" y="2960"/>
                    </a:lnTo>
                    <a:lnTo>
                      <a:pt x="1004" y="2958"/>
                    </a:lnTo>
                    <a:lnTo>
                      <a:pt x="1009" y="2958"/>
                    </a:lnTo>
                    <a:lnTo>
                      <a:pt x="1009" y="2957"/>
                    </a:lnTo>
                    <a:lnTo>
                      <a:pt x="1014" y="2957"/>
                    </a:lnTo>
                    <a:lnTo>
                      <a:pt x="1014" y="2955"/>
                    </a:lnTo>
                    <a:lnTo>
                      <a:pt x="1020" y="2955"/>
                    </a:lnTo>
                    <a:lnTo>
                      <a:pt x="1020" y="2953"/>
                    </a:lnTo>
                    <a:lnTo>
                      <a:pt x="1025" y="2953"/>
                    </a:lnTo>
                    <a:lnTo>
                      <a:pt x="1025" y="2952"/>
                    </a:lnTo>
                    <a:lnTo>
                      <a:pt x="1030" y="2952"/>
                    </a:lnTo>
                    <a:lnTo>
                      <a:pt x="1030" y="2950"/>
                    </a:lnTo>
                    <a:lnTo>
                      <a:pt x="1035" y="2950"/>
                    </a:lnTo>
                    <a:lnTo>
                      <a:pt x="1035" y="2948"/>
                    </a:lnTo>
                    <a:lnTo>
                      <a:pt x="1042" y="2948"/>
                    </a:lnTo>
                    <a:lnTo>
                      <a:pt x="1042" y="2947"/>
                    </a:lnTo>
                    <a:lnTo>
                      <a:pt x="1047" y="2947"/>
                    </a:lnTo>
                    <a:lnTo>
                      <a:pt x="1047" y="2945"/>
                    </a:lnTo>
                    <a:lnTo>
                      <a:pt x="1052" y="2945"/>
                    </a:lnTo>
                    <a:lnTo>
                      <a:pt x="1052" y="2943"/>
                    </a:lnTo>
                    <a:lnTo>
                      <a:pt x="1059" y="2943"/>
                    </a:lnTo>
                    <a:lnTo>
                      <a:pt x="1059" y="2942"/>
                    </a:lnTo>
                    <a:lnTo>
                      <a:pt x="1064" y="2942"/>
                    </a:lnTo>
                    <a:lnTo>
                      <a:pt x="1064" y="2940"/>
                    </a:lnTo>
                    <a:lnTo>
                      <a:pt x="1069" y="2940"/>
                    </a:lnTo>
                    <a:lnTo>
                      <a:pt x="1069" y="2938"/>
                    </a:lnTo>
                    <a:lnTo>
                      <a:pt x="1074" y="2938"/>
                    </a:lnTo>
                    <a:lnTo>
                      <a:pt x="1074" y="2937"/>
                    </a:lnTo>
                    <a:lnTo>
                      <a:pt x="1079" y="2937"/>
                    </a:lnTo>
                    <a:lnTo>
                      <a:pt x="1079" y="2935"/>
                    </a:lnTo>
                    <a:lnTo>
                      <a:pt x="1084" y="2935"/>
                    </a:lnTo>
                    <a:lnTo>
                      <a:pt x="1084" y="2933"/>
                    </a:lnTo>
                    <a:lnTo>
                      <a:pt x="1089" y="2933"/>
                    </a:lnTo>
                    <a:lnTo>
                      <a:pt x="1089" y="2932"/>
                    </a:lnTo>
                    <a:lnTo>
                      <a:pt x="1094" y="2932"/>
                    </a:lnTo>
                    <a:lnTo>
                      <a:pt x="1094" y="2930"/>
                    </a:lnTo>
                    <a:lnTo>
                      <a:pt x="1099" y="2930"/>
                    </a:lnTo>
                    <a:lnTo>
                      <a:pt x="1099" y="2928"/>
                    </a:lnTo>
                    <a:lnTo>
                      <a:pt x="1104" y="2928"/>
                    </a:lnTo>
                    <a:lnTo>
                      <a:pt x="1104" y="2927"/>
                    </a:lnTo>
                    <a:lnTo>
                      <a:pt x="1109" y="2927"/>
                    </a:lnTo>
                    <a:lnTo>
                      <a:pt x="1109" y="2925"/>
                    </a:lnTo>
                    <a:lnTo>
                      <a:pt x="1114" y="2925"/>
                    </a:lnTo>
                    <a:lnTo>
                      <a:pt x="1114" y="2923"/>
                    </a:lnTo>
                    <a:lnTo>
                      <a:pt x="1119" y="2923"/>
                    </a:lnTo>
                    <a:lnTo>
                      <a:pt x="1119" y="2922"/>
                    </a:lnTo>
                    <a:lnTo>
                      <a:pt x="1124" y="2922"/>
                    </a:lnTo>
                    <a:lnTo>
                      <a:pt x="1124" y="2920"/>
                    </a:lnTo>
                    <a:lnTo>
                      <a:pt x="1130" y="2920"/>
                    </a:lnTo>
                    <a:lnTo>
                      <a:pt x="1130" y="2918"/>
                    </a:lnTo>
                    <a:lnTo>
                      <a:pt x="1135" y="2918"/>
                    </a:lnTo>
                    <a:lnTo>
                      <a:pt x="1135" y="2917"/>
                    </a:lnTo>
                    <a:lnTo>
                      <a:pt x="1140" y="2917"/>
                    </a:lnTo>
                    <a:lnTo>
                      <a:pt x="1140" y="2915"/>
                    </a:lnTo>
                    <a:lnTo>
                      <a:pt x="1144" y="2915"/>
                    </a:lnTo>
                    <a:lnTo>
                      <a:pt x="1144" y="2913"/>
                    </a:lnTo>
                    <a:lnTo>
                      <a:pt x="1149" y="2913"/>
                    </a:lnTo>
                    <a:lnTo>
                      <a:pt x="1149" y="2912"/>
                    </a:lnTo>
                    <a:lnTo>
                      <a:pt x="1154" y="2912"/>
                    </a:lnTo>
                    <a:lnTo>
                      <a:pt x="1154" y="2910"/>
                    </a:lnTo>
                    <a:lnTo>
                      <a:pt x="1159" y="2910"/>
                    </a:lnTo>
                    <a:lnTo>
                      <a:pt x="1159" y="2908"/>
                    </a:lnTo>
                    <a:lnTo>
                      <a:pt x="1164" y="2908"/>
                    </a:lnTo>
                    <a:lnTo>
                      <a:pt x="1164" y="2907"/>
                    </a:lnTo>
                    <a:lnTo>
                      <a:pt x="1169" y="2907"/>
                    </a:lnTo>
                    <a:lnTo>
                      <a:pt x="1169" y="2905"/>
                    </a:lnTo>
                    <a:lnTo>
                      <a:pt x="1172" y="2905"/>
                    </a:lnTo>
                    <a:lnTo>
                      <a:pt x="1172" y="2903"/>
                    </a:lnTo>
                    <a:lnTo>
                      <a:pt x="1177" y="2903"/>
                    </a:lnTo>
                    <a:lnTo>
                      <a:pt x="1177" y="2902"/>
                    </a:lnTo>
                    <a:lnTo>
                      <a:pt x="1182" y="2902"/>
                    </a:lnTo>
                    <a:lnTo>
                      <a:pt x="1182" y="2900"/>
                    </a:lnTo>
                    <a:lnTo>
                      <a:pt x="1187" y="2900"/>
                    </a:lnTo>
                    <a:lnTo>
                      <a:pt x="1187" y="2898"/>
                    </a:lnTo>
                    <a:lnTo>
                      <a:pt x="1192" y="2898"/>
                    </a:lnTo>
                    <a:lnTo>
                      <a:pt x="1192" y="2897"/>
                    </a:lnTo>
                    <a:lnTo>
                      <a:pt x="1197" y="2897"/>
                    </a:lnTo>
                    <a:lnTo>
                      <a:pt x="1197" y="2895"/>
                    </a:lnTo>
                    <a:lnTo>
                      <a:pt x="1202" y="2895"/>
                    </a:lnTo>
                    <a:lnTo>
                      <a:pt x="1202" y="2893"/>
                    </a:lnTo>
                    <a:lnTo>
                      <a:pt x="1205" y="2893"/>
                    </a:lnTo>
                    <a:lnTo>
                      <a:pt x="1205" y="2892"/>
                    </a:lnTo>
                    <a:lnTo>
                      <a:pt x="1210" y="2892"/>
                    </a:lnTo>
                    <a:lnTo>
                      <a:pt x="1210" y="2890"/>
                    </a:lnTo>
                    <a:lnTo>
                      <a:pt x="1215" y="2890"/>
                    </a:lnTo>
                    <a:lnTo>
                      <a:pt x="1215" y="2888"/>
                    </a:lnTo>
                    <a:lnTo>
                      <a:pt x="1220" y="2888"/>
                    </a:lnTo>
                    <a:lnTo>
                      <a:pt x="1220" y="2887"/>
                    </a:lnTo>
                    <a:lnTo>
                      <a:pt x="1225" y="2887"/>
                    </a:lnTo>
                    <a:lnTo>
                      <a:pt x="1225" y="2885"/>
                    </a:lnTo>
                    <a:lnTo>
                      <a:pt x="1229" y="2885"/>
                    </a:lnTo>
                    <a:lnTo>
                      <a:pt x="1229" y="2883"/>
                    </a:lnTo>
                    <a:lnTo>
                      <a:pt x="1234" y="2883"/>
                    </a:lnTo>
                    <a:lnTo>
                      <a:pt x="1234" y="2882"/>
                    </a:lnTo>
                    <a:lnTo>
                      <a:pt x="1239" y="2882"/>
                    </a:lnTo>
                    <a:lnTo>
                      <a:pt x="1239" y="2880"/>
                    </a:lnTo>
                    <a:lnTo>
                      <a:pt x="1242" y="2880"/>
                    </a:lnTo>
                    <a:lnTo>
                      <a:pt x="1242" y="2878"/>
                    </a:lnTo>
                    <a:lnTo>
                      <a:pt x="1247" y="2878"/>
                    </a:lnTo>
                    <a:lnTo>
                      <a:pt x="1247" y="2877"/>
                    </a:lnTo>
                    <a:lnTo>
                      <a:pt x="1252" y="2877"/>
                    </a:lnTo>
                    <a:lnTo>
                      <a:pt x="1252" y="2875"/>
                    </a:lnTo>
                    <a:lnTo>
                      <a:pt x="1255" y="2875"/>
                    </a:lnTo>
                    <a:lnTo>
                      <a:pt x="1255" y="2873"/>
                    </a:lnTo>
                    <a:lnTo>
                      <a:pt x="1260" y="2873"/>
                    </a:lnTo>
                    <a:lnTo>
                      <a:pt x="1260" y="2872"/>
                    </a:lnTo>
                    <a:lnTo>
                      <a:pt x="1265" y="2872"/>
                    </a:lnTo>
                    <a:lnTo>
                      <a:pt x="1265" y="2870"/>
                    </a:lnTo>
                    <a:lnTo>
                      <a:pt x="1269" y="2870"/>
                    </a:lnTo>
                    <a:lnTo>
                      <a:pt x="1269" y="2868"/>
                    </a:lnTo>
                    <a:lnTo>
                      <a:pt x="1274" y="2868"/>
                    </a:lnTo>
                    <a:lnTo>
                      <a:pt x="1274" y="2867"/>
                    </a:lnTo>
                    <a:lnTo>
                      <a:pt x="1279" y="2867"/>
                    </a:lnTo>
                    <a:lnTo>
                      <a:pt x="1279" y="2865"/>
                    </a:lnTo>
                    <a:lnTo>
                      <a:pt x="1282" y="2865"/>
                    </a:lnTo>
                    <a:lnTo>
                      <a:pt x="1282" y="2863"/>
                    </a:lnTo>
                    <a:lnTo>
                      <a:pt x="1287" y="2863"/>
                    </a:lnTo>
                    <a:lnTo>
                      <a:pt x="1287" y="2862"/>
                    </a:lnTo>
                    <a:lnTo>
                      <a:pt x="1292" y="2862"/>
                    </a:lnTo>
                    <a:lnTo>
                      <a:pt x="1292" y="2860"/>
                    </a:lnTo>
                    <a:lnTo>
                      <a:pt x="1295" y="2860"/>
                    </a:lnTo>
                    <a:lnTo>
                      <a:pt x="1295" y="2858"/>
                    </a:lnTo>
                    <a:lnTo>
                      <a:pt x="1300" y="2858"/>
                    </a:lnTo>
                    <a:lnTo>
                      <a:pt x="1300" y="2857"/>
                    </a:lnTo>
                    <a:lnTo>
                      <a:pt x="1304" y="2857"/>
                    </a:lnTo>
                    <a:lnTo>
                      <a:pt x="1304" y="2855"/>
                    </a:lnTo>
                    <a:lnTo>
                      <a:pt x="1309" y="2855"/>
                    </a:lnTo>
                    <a:lnTo>
                      <a:pt x="1309" y="2853"/>
                    </a:lnTo>
                    <a:lnTo>
                      <a:pt x="1312" y="2853"/>
                    </a:lnTo>
                    <a:lnTo>
                      <a:pt x="1312" y="2852"/>
                    </a:lnTo>
                    <a:lnTo>
                      <a:pt x="1317" y="2852"/>
                    </a:lnTo>
                    <a:lnTo>
                      <a:pt x="1317" y="2850"/>
                    </a:lnTo>
                    <a:lnTo>
                      <a:pt x="1320" y="2850"/>
                    </a:lnTo>
                    <a:lnTo>
                      <a:pt x="1320" y="2848"/>
                    </a:lnTo>
                    <a:lnTo>
                      <a:pt x="1325" y="2848"/>
                    </a:lnTo>
                    <a:lnTo>
                      <a:pt x="1325" y="2847"/>
                    </a:lnTo>
                    <a:lnTo>
                      <a:pt x="1329" y="2847"/>
                    </a:lnTo>
                    <a:lnTo>
                      <a:pt x="1329" y="2845"/>
                    </a:lnTo>
                    <a:lnTo>
                      <a:pt x="1334" y="2845"/>
                    </a:lnTo>
                    <a:lnTo>
                      <a:pt x="1334" y="2843"/>
                    </a:lnTo>
                    <a:lnTo>
                      <a:pt x="1337" y="2843"/>
                    </a:lnTo>
                    <a:lnTo>
                      <a:pt x="1337" y="2842"/>
                    </a:lnTo>
                    <a:lnTo>
                      <a:pt x="1342" y="2842"/>
                    </a:lnTo>
                    <a:lnTo>
                      <a:pt x="1342" y="2840"/>
                    </a:lnTo>
                    <a:lnTo>
                      <a:pt x="1345" y="2840"/>
                    </a:lnTo>
                    <a:lnTo>
                      <a:pt x="1345" y="2838"/>
                    </a:lnTo>
                    <a:lnTo>
                      <a:pt x="1350" y="2838"/>
                    </a:lnTo>
                    <a:lnTo>
                      <a:pt x="1350" y="2837"/>
                    </a:lnTo>
                    <a:lnTo>
                      <a:pt x="1354" y="2837"/>
                    </a:lnTo>
                    <a:lnTo>
                      <a:pt x="1354" y="2835"/>
                    </a:lnTo>
                    <a:lnTo>
                      <a:pt x="1359" y="2835"/>
                    </a:lnTo>
                    <a:lnTo>
                      <a:pt x="1359" y="2833"/>
                    </a:lnTo>
                    <a:lnTo>
                      <a:pt x="1362" y="2833"/>
                    </a:lnTo>
                    <a:lnTo>
                      <a:pt x="1362" y="2832"/>
                    </a:lnTo>
                    <a:lnTo>
                      <a:pt x="1367" y="2832"/>
                    </a:lnTo>
                    <a:lnTo>
                      <a:pt x="1367" y="2830"/>
                    </a:lnTo>
                    <a:lnTo>
                      <a:pt x="1370" y="2830"/>
                    </a:lnTo>
                    <a:lnTo>
                      <a:pt x="1370" y="2828"/>
                    </a:lnTo>
                    <a:lnTo>
                      <a:pt x="1375" y="2828"/>
                    </a:lnTo>
                    <a:lnTo>
                      <a:pt x="1375" y="2827"/>
                    </a:lnTo>
                    <a:lnTo>
                      <a:pt x="1379" y="2827"/>
                    </a:lnTo>
                    <a:lnTo>
                      <a:pt x="1379" y="2825"/>
                    </a:lnTo>
                    <a:lnTo>
                      <a:pt x="1384" y="2825"/>
                    </a:lnTo>
                    <a:lnTo>
                      <a:pt x="1384" y="2823"/>
                    </a:lnTo>
                    <a:lnTo>
                      <a:pt x="1387" y="2823"/>
                    </a:lnTo>
                    <a:lnTo>
                      <a:pt x="1387" y="2822"/>
                    </a:lnTo>
                    <a:lnTo>
                      <a:pt x="1390" y="2822"/>
                    </a:lnTo>
                    <a:lnTo>
                      <a:pt x="1390" y="2820"/>
                    </a:lnTo>
                    <a:lnTo>
                      <a:pt x="1395" y="2820"/>
                    </a:lnTo>
                    <a:lnTo>
                      <a:pt x="1395" y="2818"/>
                    </a:lnTo>
                    <a:lnTo>
                      <a:pt x="1399" y="2818"/>
                    </a:lnTo>
                    <a:lnTo>
                      <a:pt x="1399" y="2817"/>
                    </a:lnTo>
                    <a:lnTo>
                      <a:pt x="1402" y="2817"/>
                    </a:lnTo>
                    <a:lnTo>
                      <a:pt x="1402" y="2815"/>
                    </a:lnTo>
                    <a:lnTo>
                      <a:pt x="1407" y="2815"/>
                    </a:lnTo>
                    <a:lnTo>
                      <a:pt x="1407" y="2813"/>
                    </a:lnTo>
                    <a:lnTo>
                      <a:pt x="1410" y="2813"/>
                    </a:lnTo>
                    <a:lnTo>
                      <a:pt x="1410" y="2812"/>
                    </a:lnTo>
                    <a:lnTo>
                      <a:pt x="1414" y="2812"/>
                    </a:lnTo>
                    <a:lnTo>
                      <a:pt x="1414" y="2810"/>
                    </a:lnTo>
                    <a:lnTo>
                      <a:pt x="1419" y="2810"/>
                    </a:lnTo>
                    <a:lnTo>
                      <a:pt x="1419" y="2808"/>
                    </a:lnTo>
                    <a:lnTo>
                      <a:pt x="1422" y="2808"/>
                    </a:lnTo>
                    <a:lnTo>
                      <a:pt x="1422" y="2807"/>
                    </a:lnTo>
                    <a:lnTo>
                      <a:pt x="1427" y="2807"/>
                    </a:lnTo>
                    <a:lnTo>
                      <a:pt x="1427" y="2805"/>
                    </a:lnTo>
                    <a:lnTo>
                      <a:pt x="1430" y="2805"/>
                    </a:lnTo>
                    <a:lnTo>
                      <a:pt x="1430" y="2803"/>
                    </a:lnTo>
                    <a:lnTo>
                      <a:pt x="1434" y="2803"/>
                    </a:lnTo>
                    <a:lnTo>
                      <a:pt x="1434" y="2802"/>
                    </a:lnTo>
                    <a:lnTo>
                      <a:pt x="1439" y="2802"/>
                    </a:lnTo>
                    <a:lnTo>
                      <a:pt x="1439" y="2800"/>
                    </a:lnTo>
                    <a:lnTo>
                      <a:pt x="1442" y="2800"/>
                    </a:lnTo>
                    <a:lnTo>
                      <a:pt x="1442" y="2798"/>
                    </a:lnTo>
                    <a:lnTo>
                      <a:pt x="1445" y="2798"/>
                    </a:lnTo>
                    <a:lnTo>
                      <a:pt x="1445" y="2797"/>
                    </a:lnTo>
                    <a:lnTo>
                      <a:pt x="1450" y="2797"/>
                    </a:lnTo>
                    <a:lnTo>
                      <a:pt x="1450" y="2795"/>
                    </a:lnTo>
                    <a:lnTo>
                      <a:pt x="1454" y="2795"/>
                    </a:lnTo>
                    <a:lnTo>
                      <a:pt x="1454" y="2793"/>
                    </a:lnTo>
                    <a:lnTo>
                      <a:pt x="1457" y="2793"/>
                    </a:lnTo>
                    <a:lnTo>
                      <a:pt x="1457" y="2792"/>
                    </a:lnTo>
                    <a:lnTo>
                      <a:pt x="1462" y="2792"/>
                    </a:lnTo>
                    <a:lnTo>
                      <a:pt x="1462" y="2790"/>
                    </a:lnTo>
                    <a:lnTo>
                      <a:pt x="1465" y="2790"/>
                    </a:lnTo>
                    <a:lnTo>
                      <a:pt x="1465" y="2788"/>
                    </a:lnTo>
                    <a:lnTo>
                      <a:pt x="1469" y="2788"/>
                    </a:lnTo>
                    <a:lnTo>
                      <a:pt x="1469" y="2787"/>
                    </a:lnTo>
                    <a:lnTo>
                      <a:pt x="1472" y="2787"/>
                    </a:lnTo>
                    <a:lnTo>
                      <a:pt x="1472" y="2785"/>
                    </a:lnTo>
                    <a:lnTo>
                      <a:pt x="1475" y="2785"/>
                    </a:lnTo>
                    <a:lnTo>
                      <a:pt x="1475" y="2783"/>
                    </a:lnTo>
                    <a:lnTo>
                      <a:pt x="1480" y="2783"/>
                    </a:lnTo>
                    <a:lnTo>
                      <a:pt x="1480" y="2782"/>
                    </a:lnTo>
                    <a:lnTo>
                      <a:pt x="1484" y="2782"/>
                    </a:lnTo>
                    <a:lnTo>
                      <a:pt x="1484" y="2780"/>
                    </a:lnTo>
                    <a:lnTo>
                      <a:pt x="1487" y="2780"/>
                    </a:lnTo>
                    <a:lnTo>
                      <a:pt x="1487" y="2778"/>
                    </a:lnTo>
                    <a:lnTo>
                      <a:pt x="1490" y="2778"/>
                    </a:lnTo>
                    <a:lnTo>
                      <a:pt x="1490" y="2777"/>
                    </a:lnTo>
                    <a:lnTo>
                      <a:pt x="1495" y="2777"/>
                    </a:lnTo>
                    <a:lnTo>
                      <a:pt x="1495" y="2775"/>
                    </a:lnTo>
                    <a:lnTo>
                      <a:pt x="1499" y="2775"/>
                    </a:lnTo>
                    <a:lnTo>
                      <a:pt x="1499" y="2773"/>
                    </a:lnTo>
                    <a:lnTo>
                      <a:pt x="1502" y="2773"/>
                    </a:lnTo>
                    <a:lnTo>
                      <a:pt x="1502" y="2772"/>
                    </a:lnTo>
                    <a:lnTo>
                      <a:pt x="1505" y="2772"/>
                    </a:lnTo>
                    <a:lnTo>
                      <a:pt x="1505" y="2770"/>
                    </a:lnTo>
                    <a:lnTo>
                      <a:pt x="1510" y="2770"/>
                    </a:lnTo>
                    <a:lnTo>
                      <a:pt x="1510" y="2768"/>
                    </a:lnTo>
                    <a:lnTo>
                      <a:pt x="1514" y="2768"/>
                    </a:lnTo>
                    <a:lnTo>
                      <a:pt x="1514" y="2767"/>
                    </a:lnTo>
                    <a:lnTo>
                      <a:pt x="1517" y="2767"/>
                    </a:lnTo>
                    <a:lnTo>
                      <a:pt x="1517" y="2765"/>
                    </a:lnTo>
                    <a:lnTo>
                      <a:pt x="1520" y="2765"/>
                    </a:lnTo>
                    <a:lnTo>
                      <a:pt x="1520" y="2763"/>
                    </a:lnTo>
                    <a:lnTo>
                      <a:pt x="1524" y="2763"/>
                    </a:lnTo>
                    <a:lnTo>
                      <a:pt x="1524" y="2762"/>
                    </a:lnTo>
                    <a:lnTo>
                      <a:pt x="1529" y="2762"/>
                    </a:lnTo>
                    <a:lnTo>
                      <a:pt x="1529" y="2760"/>
                    </a:lnTo>
                    <a:lnTo>
                      <a:pt x="1532" y="2760"/>
                    </a:lnTo>
                    <a:lnTo>
                      <a:pt x="1532" y="2758"/>
                    </a:lnTo>
                    <a:lnTo>
                      <a:pt x="1535" y="2758"/>
                    </a:lnTo>
                    <a:lnTo>
                      <a:pt x="1535" y="2757"/>
                    </a:lnTo>
                    <a:lnTo>
                      <a:pt x="1539" y="2757"/>
                    </a:lnTo>
                    <a:lnTo>
                      <a:pt x="1539" y="2755"/>
                    </a:lnTo>
                    <a:lnTo>
                      <a:pt x="1542" y="2755"/>
                    </a:lnTo>
                    <a:lnTo>
                      <a:pt x="1542" y="2753"/>
                    </a:lnTo>
                    <a:lnTo>
                      <a:pt x="1545" y="2753"/>
                    </a:lnTo>
                    <a:lnTo>
                      <a:pt x="1545" y="2752"/>
                    </a:lnTo>
                    <a:lnTo>
                      <a:pt x="1550" y="2752"/>
                    </a:lnTo>
                    <a:lnTo>
                      <a:pt x="1550" y="2750"/>
                    </a:lnTo>
                    <a:lnTo>
                      <a:pt x="1554" y="2750"/>
                    </a:lnTo>
                    <a:lnTo>
                      <a:pt x="1554" y="2748"/>
                    </a:lnTo>
                    <a:lnTo>
                      <a:pt x="1557" y="2748"/>
                    </a:lnTo>
                    <a:lnTo>
                      <a:pt x="1557" y="2747"/>
                    </a:lnTo>
                    <a:lnTo>
                      <a:pt x="1560" y="2747"/>
                    </a:lnTo>
                    <a:lnTo>
                      <a:pt x="1560" y="2745"/>
                    </a:lnTo>
                    <a:lnTo>
                      <a:pt x="1564" y="2745"/>
                    </a:lnTo>
                    <a:lnTo>
                      <a:pt x="1564" y="2743"/>
                    </a:lnTo>
                    <a:lnTo>
                      <a:pt x="1567" y="2743"/>
                    </a:lnTo>
                    <a:lnTo>
                      <a:pt x="1567" y="2742"/>
                    </a:lnTo>
                    <a:lnTo>
                      <a:pt x="1570" y="2742"/>
                    </a:lnTo>
                    <a:lnTo>
                      <a:pt x="1570" y="2740"/>
                    </a:lnTo>
                    <a:lnTo>
                      <a:pt x="1574" y="2740"/>
                    </a:lnTo>
                    <a:lnTo>
                      <a:pt x="1574" y="2738"/>
                    </a:lnTo>
                    <a:lnTo>
                      <a:pt x="1577" y="2738"/>
                    </a:lnTo>
                    <a:lnTo>
                      <a:pt x="1577" y="2737"/>
                    </a:lnTo>
                    <a:lnTo>
                      <a:pt x="1582" y="2737"/>
                    </a:lnTo>
                    <a:lnTo>
                      <a:pt x="1582" y="2735"/>
                    </a:lnTo>
                    <a:lnTo>
                      <a:pt x="1585" y="2735"/>
                    </a:lnTo>
                    <a:lnTo>
                      <a:pt x="1585" y="2733"/>
                    </a:lnTo>
                    <a:lnTo>
                      <a:pt x="1589" y="2733"/>
                    </a:lnTo>
                    <a:lnTo>
                      <a:pt x="1589" y="2732"/>
                    </a:lnTo>
                    <a:lnTo>
                      <a:pt x="1592" y="2732"/>
                    </a:lnTo>
                    <a:lnTo>
                      <a:pt x="1592" y="2730"/>
                    </a:lnTo>
                    <a:lnTo>
                      <a:pt x="1595" y="2730"/>
                    </a:lnTo>
                    <a:lnTo>
                      <a:pt x="1595" y="2728"/>
                    </a:lnTo>
                    <a:lnTo>
                      <a:pt x="1599" y="2728"/>
                    </a:lnTo>
                    <a:lnTo>
                      <a:pt x="1599" y="2727"/>
                    </a:lnTo>
                    <a:lnTo>
                      <a:pt x="1602" y="2727"/>
                    </a:lnTo>
                    <a:lnTo>
                      <a:pt x="1602" y="2725"/>
                    </a:lnTo>
                    <a:lnTo>
                      <a:pt x="1605" y="2725"/>
                    </a:lnTo>
                    <a:lnTo>
                      <a:pt x="1605" y="2723"/>
                    </a:lnTo>
                    <a:lnTo>
                      <a:pt x="1609" y="2723"/>
                    </a:lnTo>
                    <a:lnTo>
                      <a:pt x="1609" y="2722"/>
                    </a:lnTo>
                    <a:lnTo>
                      <a:pt x="1614" y="2722"/>
                    </a:lnTo>
                    <a:lnTo>
                      <a:pt x="1614" y="2720"/>
                    </a:lnTo>
                    <a:lnTo>
                      <a:pt x="1617" y="2720"/>
                    </a:lnTo>
                    <a:lnTo>
                      <a:pt x="1617" y="2718"/>
                    </a:lnTo>
                    <a:lnTo>
                      <a:pt x="1620" y="2718"/>
                    </a:lnTo>
                    <a:lnTo>
                      <a:pt x="1620" y="2717"/>
                    </a:lnTo>
                    <a:lnTo>
                      <a:pt x="1624" y="2717"/>
                    </a:lnTo>
                    <a:lnTo>
                      <a:pt x="1624" y="2715"/>
                    </a:lnTo>
                    <a:lnTo>
                      <a:pt x="1627" y="2715"/>
                    </a:lnTo>
                    <a:lnTo>
                      <a:pt x="1627" y="2713"/>
                    </a:lnTo>
                    <a:lnTo>
                      <a:pt x="1630" y="2713"/>
                    </a:lnTo>
                    <a:lnTo>
                      <a:pt x="1630" y="2712"/>
                    </a:lnTo>
                    <a:lnTo>
                      <a:pt x="1634" y="2712"/>
                    </a:lnTo>
                    <a:lnTo>
                      <a:pt x="1634" y="2710"/>
                    </a:lnTo>
                    <a:lnTo>
                      <a:pt x="1637" y="2710"/>
                    </a:lnTo>
                    <a:lnTo>
                      <a:pt x="1637" y="2708"/>
                    </a:lnTo>
                    <a:lnTo>
                      <a:pt x="1640" y="2708"/>
                    </a:lnTo>
                    <a:lnTo>
                      <a:pt x="1640" y="2707"/>
                    </a:lnTo>
                    <a:lnTo>
                      <a:pt x="1644" y="2707"/>
                    </a:lnTo>
                    <a:lnTo>
                      <a:pt x="1644" y="2705"/>
                    </a:lnTo>
                    <a:lnTo>
                      <a:pt x="1647" y="2705"/>
                    </a:lnTo>
                    <a:lnTo>
                      <a:pt x="1647" y="2703"/>
                    </a:lnTo>
                    <a:lnTo>
                      <a:pt x="1650" y="2703"/>
                    </a:lnTo>
                    <a:lnTo>
                      <a:pt x="1650" y="2702"/>
                    </a:lnTo>
                    <a:lnTo>
                      <a:pt x="1654" y="2702"/>
                    </a:lnTo>
                    <a:lnTo>
                      <a:pt x="1654" y="2700"/>
                    </a:lnTo>
                    <a:lnTo>
                      <a:pt x="1657" y="2700"/>
                    </a:lnTo>
                    <a:lnTo>
                      <a:pt x="1657" y="2698"/>
                    </a:lnTo>
                    <a:lnTo>
                      <a:pt x="1660" y="2698"/>
                    </a:lnTo>
                    <a:lnTo>
                      <a:pt x="1660" y="2697"/>
                    </a:lnTo>
                    <a:lnTo>
                      <a:pt x="1664" y="2697"/>
                    </a:lnTo>
                    <a:lnTo>
                      <a:pt x="1664" y="2695"/>
                    </a:lnTo>
                    <a:lnTo>
                      <a:pt x="1667" y="2695"/>
                    </a:lnTo>
                    <a:lnTo>
                      <a:pt x="1667" y="2693"/>
                    </a:lnTo>
                    <a:lnTo>
                      <a:pt x="1670" y="2693"/>
                    </a:lnTo>
                    <a:lnTo>
                      <a:pt x="1670" y="2692"/>
                    </a:lnTo>
                    <a:lnTo>
                      <a:pt x="1674" y="2692"/>
                    </a:lnTo>
                    <a:lnTo>
                      <a:pt x="1674" y="2690"/>
                    </a:lnTo>
                    <a:lnTo>
                      <a:pt x="1677" y="2690"/>
                    </a:lnTo>
                    <a:lnTo>
                      <a:pt x="1677" y="2688"/>
                    </a:lnTo>
                    <a:lnTo>
                      <a:pt x="1680" y="2688"/>
                    </a:lnTo>
                    <a:lnTo>
                      <a:pt x="1680" y="2687"/>
                    </a:lnTo>
                    <a:lnTo>
                      <a:pt x="1684" y="2687"/>
                    </a:lnTo>
                    <a:lnTo>
                      <a:pt x="1684" y="2685"/>
                    </a:lnTo>
                    <a:lnTo>
                      <a:pt x="1687" y="2685"/>
                    </a:lnTo>
                    <a:lnTo>
                      <a:pt x="1687" y="2683"/>
                    </a:lnTo>
                    <a:lnTo>
                      <a:pt x="1690" y="2683"/>
                    </a:lnTo>
                    <a:lnTo>
                      <a:pt x="1690" y="2682"/>
                    </a:lnTo>
                    <a:lnTo>
                      <a:pt x="1694" y="2682"/>
                    </a:lnTo>
                    <a:lnTo>
                      <a:pt x="1694" y="2680"/>
                    </a:lnTo>
                    <a:lnTo>
                      <a:pt x="1697" y="2680"/>
                    </a:lnTo>
                    <a:lnTo>
                      <a:pt x="1697" y="2678"/>
                    </a:lnTo>
                    <a:lnTo>
                      <a:pt x="1700" y="2678"/>
                    </a:lnTo>
                    <a:lnTo>
                      <a:pt x="1700" y="2677"/>
                    </a:lnTo>
                    <a:lnTo>
                      <a:pt x="1702" y="2677"/>
                    </a:lnTo>
                    <a:lnTo>
                      <a:pt x="1702" y="2675"/>
                    </a:lnTo>
                    <a:lnTo>
                      <a:pt x="1705" y="2675"/>
                    </a:lnTo>
                    <a:lnTo>
                      <a:pt x="1705" y="2673"/>
                    </a:lnTo>
                    <a:lnTo>
                      <a:pt x="1709" y="2673"/>
                    </a:lnTo>
                    <a:lnTo>
                      <a:pt x="1709" y="2672"/>
                    </a:lnTo>
                    <a:lnTo>
                      <a:pt x="1712" y="2672"/>
                    </a:lnTo>
                    <a:lnTo>
                      <a:pt x="1712" y="2670"/>
                    </a:lnTo>
                    <a:lnTo>
                      <a:pt x="1715" y="2670"/>
                    </a:lnTo>
                    <a:lnTo>
                      <a:pt x="1715" y="2668"/>
                    </a:lnTo>
                    <a:lnTo>
                      <a:pt x="1719" y="2668"/>
                    </a:lnTo>
                    <a:lnTo>
                      <a:pt x="1719" y="2667"/>
                    </a:lnTo>
                    <a:lnTo>
                      <a:pt x="1722" y="2667"/>
                    </a:lnTo>
                    <a:lnTo>
                      <a:pt x="1722" y="2665"/>
                    </a:lnTo>
                    <a:lnTo>
                      <a:pt x="1725" y="2665"/>
                    </a:lnTo>
                    <a:lnTo>
                      <a:pt x="1725" y="2663"/>
                    </a:lnTo>
                    <a:lnTo>
                      <a:pt x="1729" y="2663"/>
                    </a:lnTo>
                    <a:lnTo>
                      <a:pt x="1729" y="2662"/>
                    </a:lnTo>
                    <a:lnTo>
                      <a:pt x="1732" y="2662"/>
                    </a:lnTo>
                    <a:lnTo>
                      <a:pt x="1732" y="2660"/>
                    </a:lnTo>
                    <a:lnTo>
                      <a:pt x="1735" y="2660"/>
                    </a:lnTo>
                    <a:lnTo>
                      <a:pt x="1735" y="2658"/>
                    </a:lnTo>
                    <a:lnTo>
                      <a:pt x="1739" y="2658"/>
                    </a:lnTo>
                    <a:lnTo>
                      <a:pt x="1739" y="2657"/>
                    </a:lnTo>
                    <a:lnTo>
                      <a:pt x="1740" y="2657"/>
                    </a:lnTo>
                    <a:lnTo>
                      <a:pt x="1740" y="2655"/>
                    </a:lnTo>
                    <a:lnTo>
                      <a:pt x="1744" y="2655"/>
                    </a:lnTo>
                    <a:lnTo>
                      <a:pt x="1744" y="2653"/>
                    </a:lnTo>
                    <a:lnTo>
                      <a:pt x="1747" y="2653"/>
                    </a:lnTo>
                    <a:lnTo>
                      <a:pt x="1747" y="2652"/>
                    </a:lnTo>
                    <a:lnTo>
                      <a:pt x="1750" y="2652"/>
                    </a:lnTo>
                    <a:lnTo>
                      <a:pt x="1750" y="2650"/>
                    </a:lnTo>
                    <a:lnTo>
                      <a:pt x="1754" y="2650"/>
                    </a:lnTo>
                    <a:lnTo>
                      <a:pt x="1754" y="2648"/>
                    </a:lnTo>
                    <a:lnTo>
                      <a:pt x="1757" y="2648"/>
                    </a:lnTo>
                    <a:lnTo>
                      <a:pt x="1757" y="2647"/>
                    </a:lnTo>
                    <a:lnTo>
                      <a:pt x="1760" y="2647"/>
                    </a:lnTo>
                    <a:lnTo>
                      <a:pt x="1760" y="2645"/>
                    </a:lnTo>
                    <a:lnTo>
                      <a:pt x="1764" y="2645"/>
                    </a:lnTo>
                    <a:lnTo>
                      <a:pt x="1764" y="2643"/>
                    </a:lnTo>
                    <a:lnTo>
                      <a:pt x="1767" y="2643"/>
                    </a:lnTo>
                    <a:lnTo>
                      <a:pt x="1767" y="2642"/>
                    </a:lnTo>
                    <a:lnTo>
                      <a:pt x="1770" y="2642"/>
                    </a:lnTo>
                    <a:lnTo>
                      <a:pt x="1770" y="2640"/>
                    </a:lnTo>
                    <a:lnTo>
                      <a:pt x="1772" y="2640"/>
                    </a:lnTo>
                    <a:lnTo>
                      <a:pt x="1772" y="2638"/>
                    </a:lnTo>
                    <a:lnTo>
                      <a:pt x="1775" y="2638"/>
                    </a:lnTo>
                    <a:lnTo>
                      <a:pt x="1775" y="2637"/>
                    </a:lnTo>
                    <a:lnTo>
                      <a:pt x="1779" y="2637"/>
                    </a:lnTo>
                    <a:lnTo>
                      <a:pt x="1779" y="2635"/>
                    </a:lnTo>
                    <a:lnTo>
                      <a:pt x="1782" y="2635"/>
                    </a:lnTo>
                    <a:lnTo>
                      <a:pt x="1782" y="2633"/>
                    </a:lnTo>
                    <a:lnTo>
                      <a:pt x="1785" y="2633"/>
                    </a:lnTo>
                    <a:lnTo>
                      <a:pt x="1785" y="2632"/>
                    </a:lnTo>
                    <a:lnTo>
                      <a:pt x="1789" y="2632"/>
                    </a:lnTo>
                    <a:lnTo>
                      <a:pt x="1789" y="2630"/>
                    </a:lnTo>
                    <a:lnTo>
                      <a:pt x="1790" y="2630"/>
                    </a:lnTo>
                    <a:lnTo>
                      <a:pt x="1790" y="2628"/>
                    </a:lnTo>
                    <a:lnTo>
                      <a:pt x="1794" y="2628"/>
                    </a:lnTo>
                    <a:lnTo>
                      <a:pt x="1794" y="2627"/>
                    </a:lnTo>
                    <a:lnTo>
                      <a:pt x="1797" y="2627"/>
                    </a:lnTo>
                    <a:lnTo>
                      <a:pt x="1797" y="2625"/>
                    </a:lnTo>
                    <a:lnTo>
                      <a:pt x="1800" y="2625"/>
                    </a:lnTo>
                    <a:lnTo>
                      <a:pt x="1800" y="2623"/>
                    </a:lnTo>
                    <a:lnTo>
                      <a:pt x="1804" y="2623"/>
                    </a:lnTo>
                    <a:lnTo>
                      <a:pt x="1804" y="2622"/>
                    </a:lnTo>
                    <a:lnTo>
                      <a:pt x="1807" y="2622"/>
                    </a:lnTo>
                    <a:lnTo>
                      <a:pt x="1807" y="2620"/>
                    </a:lnTo>
                    <a:lnTo>
                      <a:pt x="1809" y="2620"/>
                    </a:lnTo>
                    <a:lnTo>
                      <a:pt x="1809" y="2618"/>
                    </a:lnTo>
                    <a:lnTo>
                      <a:pt x="1812" y="2618"/>
                    </a:lnTo>
                    <a:lnTo>
                      <a:pt x="1812" y="2617"/>
                    </a:lnTo>
                    <a:lnTo>
                      <a:pt x="1815" y="2617"/>
                    </a:lnTo>
                    <a:lnTo>
                      <a:pt x="1815" y="2615"/>
                    </a:lnTo>
                    <a:lnTo>
                      <a:pt x="1819" y="2615"/>
                    </a:lnTo>
                    <a:lnTo>
                      <a:pt x="1819" y="2613"/>
                    </a:lnTo>
                    <a:lnTo>
                      <a:pt x="1822" y="2613"/>
                    </a:lnTo>
                    <a:lnTo>
                      <a:pt x="1822" y="2612"/>
                    </a:lnTo>
                    <a:lnTo>
                      <a:pt x="1825" y="2612"/>
                    </a:lnTo>
                    <a:lnTo>
                      <a:pt x="1825" y="2610"/>
                    </a:lnTo>
                    <a:lnTo>
                      <a:pt x="1827" y="2610"/>
                    </a:lnTo>
                    <a:lnTo>
                      <a:pt x="1827" y="2608"/>
                    </a:lnTo>
                    <a:lnTo>
                      <a:pt x="1830" y="2608"/>
                    </a:lnTo>
                    <a:lnTo>
                      <a:pt x="1830" y="2607"/>
                    </a:lnTo>
                    <a:lnTo>
                      <a:pt x="1834" y="2607"/>
                    </a:lnTo>
                    <a:lnTo>
                      <a:pt x="1834" y="2605"/>
                    </a:lnTo>
                    <a:lnTo>
                      <a:pt x="1837" y="2605"/>
                    </a:lnTo>
                    <a:lnTo>
                      <a:pt x="1837" y="2603"/>
                    </a:lnTo>
                    <a:lnTo>
                      <a:pt x="1840" y="2603"/>
                    </a:lnTo>
                    <a:lnTo>
                      <a:pt x="1840" y="2602"/>
                    </a:lnTo>
                    <a:lnTo>
                      <a:pt x="1844" y="2602"/>
                    </a:lnTo>
                    <a:lnTo>
                      <a:pt x="1844" y="2600"/>
                    </a:lnTo>
                    <a:lnTo>
                      <a:pt x="1845" y="2600"/>
                    </a:lnTo>
                    <a:lnTo>
                      <a:pt x="1845" y="2598"/>
                    </a:lnTo>
                    <a:lnTo>
                      <a:pt x="1849" y="2598"/>
                    </a:lnTo>
                    <a:lnTo>
                      <a:pt x="1849" y="2597"/>
                    </a:lnTo>
                    <a:lnTo>
                      <a:pt x="1852" y="2597"/>
                    </a:lnTo>
                    <a:lnTo>
                      <a:pt x="1852" y="2595"/>
                    </a:lnTo>
                    <a:lnTo>
                      <a:pt x="1855" y="2595"/>
                    </a:lnTo>
                    <a:lnTo>
                      <a:pt x="1855" y="2593"/>
                    </a:lnTo>
                    <a:lnTo>
                      <a:pt x="1857" y="2593"/>
                    </a:lnTo>
                    <a:lnTo>
                      <a:pt x="1857" y="2592"/>
                    </a:lnTo>
                    <a:lnTo>
                      <a:pt x="1860" y="2592"/>
                    </a:lnTo>
                    <a:lnTo>
                      <a:pt x="1860" y="2590"/>
                    </a:lnTo>
                    <a:lnTo>
                      <a:pt x="1864" y="2590"/>
                    </a:lnTo>
                    <a:lnTo>
                      <a:pt x="1864" y="2588"/>
                    </a:lnTo>
                    <a:lnTo>
                      <a:pt x="1867" y="2588"/>
                    </a:lnTo>
                    <a:lnTo>
                      <a:pt x="1867" y="2587"/>
                    </a:lnTo>
                    <a:lnTo>
                      <a:pt x="1869" y="2587"/>
                    </a:lnTo>
                    <a:lnTo>
                      <a:pt x="1869" y="2585"/>
                    </a:lnTo>
                    <a:lnTo>
                      <a:pt x="1872" y="2585"/>
                    </a:lnTo>
                    <a:lnTo>
                      <a:pt x="1872" y="2583"/>
                    </a:lnTo>
                    <a:lnTo>
                      <a:pt x="1875" y="2583"/>
                    </a:lnTo>
                    <a:lnTo>
                      <a:pt x="1875" y="2582"/>
                    </a:lnTo>
                    <a:lnTo>
                      <a:pt x="1879" y="2582"/>
                    </a:lnTo>
                    <a:lnTo>
                      <a:pt x="1879" y="2580"/>
                    </a:lnTo>
                    <a:lnTo>
                      <a:pt x="1880" y="2580"/>
                    </a:lnTo>
                    <a:lnTo>
                      <a:pt x="1880" y="2578"/>
                    </a:lnTo>
                    <a:lnTo>
                      <a:pt x="1884" y="2578"/>
                    </a:lnTo>
                    <a:lnTo>
                      <a:pt x="1884" y="2577"/>
                    </a:lnTo>
                    <a:lnTo>
                      <a:pt x="1887" y="2577"/>
                    </a:lnTo>
                    <a:lnTo>
                      <a:pt x="1887" y="2575"/>
                    </a:lnTo>
                    <a:lnTo>
                      <a:pt x="1890" y="2575"/>
                    </a:lnTo>
                    <a:lnTo>
                      <a:pt x="1890" y="2573"/>
                    </a:lnTo>
                    <a:lnTo>
                      <a:pt x="1892" y="2573"/>
                    </a:lnTo>
                    <a:lnTo>
                      <a:pt x="1892" y="2572"/>
                    </a:lnTo>
                    <a:lnTo>
                      <a:pt x="1895" y="2572"/>
                    </a:lnTo>
                    <a:lnTo>
                      <a:pt x="1895" y="2570"/>
                    </a:lnTo>
                    <a:lnTo>
                      <a:pt x="1899" y="2570"/>
                    </a:lnTo>
                    <a:lnTo>
                      <a:pt x="1899" y="2568"/>
                    </a:lnTo>
                    <a:lnTo>
                      <a:pt x="1902" y="2568"/>
                    </a:lnTo>
                    <a:lnTo>
                      <a:pt x="1902" y="2567"/>
                    </a:lnTo>
                    <a:lnTo>
                      <a:pt x="1904" y="2567"/>
                    </a:lnTo>
                    <a:lnTo>
                      <a:pt x="1904" y="2565"/>
                    </a:lnTo>
                    <a:lnTo>
                      <a:pt x="1907" y="2565"/>
                    </a:lnTo>
                    <a:lnTo>
                      <a:pt x="1907" y="2563"/>
                    </a:lnTo>
                    <a:lnTo>
                      <a:pt x="1910" y="2563"/>
                    </a:lnTo>
                    <a:lnTo>
                      <a:pt x="1910" y="2562"/>
                    </a:lnTo>
                    <a:lnTo>
                      <a:pt x="1914" y="2562"/>
                    </a:lnTo>
                    <a:lnTo>
                      <a:pt x="1914" y="2560"/>
                    </a:lnTo>
                    <a:lnTo>
                      <a:pt x="1915" y="2560"/>
                    </a:lnTo>
                    <a:lnTo>
                      <a:pt x="1915" y="2558"/>
                    </a:lnTo>
                    <a:lnTo>
                      <a:pt x="1919" y="2558"/>
                    </a:lnTo>
                    <a:lnTo>
                      <a:pt x="1919" y="2557"/>
                    </a:lnTo>
                    <a:lnTo>
                      <a:pt x="1922" y="2557"/>
                    </a:lnTo>
                    <a:lnTo>
                      <a:pt x="1922" y="2555"/>
                    </a:lnTo>
                    <a:lnTo>
                      <a:pt x="1924" y="2555"/>
                    </a:lnTo>
                    <a:lnTo>
                      <a:pt x="1924" y="2553"/>
                    </a:lnTo>
                    <a:lnTo>
                      <a:pt x="1927" y="2553"/>
                    </a:lnTo>
                    <a:lnTo>
                      <a:pt x="1927" y="2552"/>
                    </a:lnTo>
                    <a:lnTo>
                      <a:pt x="1930" y="2552"/>
                    </a:lnTo>
                    <a:lnTo>
                      <a:pt x="1930" y="2550"/>
                    </a:lnTo>
                    <a:lnTo>
                      <a:pt x="1932" y="2550"/>
                    </a:lnTo>
                    <a:lnTo>
                      <a:pt x="1932" y="2548"/>
                    </a:lnTo>
                    <a:lnTo>
                      <a:pt x="1935" y="2548"/>
                    </a:lnTo>
                    <a:lnTo>
                      <a:pt x="1935" y="2547"/>
                    </a:lnTo>
                    <a:lnTo>
                      <a:pt x="1939" y="2547"/>
                    </a:lnTo>
                    <a:lnTo>
                      <a:pt x="1939" y="2545"/>
                    </a:lnTo>
                    <a:lnTo>
                      <a:pt x="1942" y="2545"/>
                    </a:lnTo>
                    <a:lnTo>
                      <a:pt x="1942" y="2543"/>
                    </a:lnTo>
                    <a:lnTo>
                      <a:pt x="1944" y="2543"/>
                    </a:lnTo>
                    <a:lnTo>
                      <a:pt x="1944" y="2542"/>
                    </a:lnTo>
                    <a:lnTo>
                      <a:pt x="1947" y="2542"/>
                    </a:lnTo>
                    <a:lnTo>
                      <a:pt x="1947" y="2540"/>
                    </a:lnTo>
                    <a:lnTo>
                      <a:pt x="1950" y="2540"/>
                    </a:lnTo>
                    <a:lnTo>
                      <a:pt x="1950" y="2538"/>
                    </a:lnTo>
                    <a:lnTo>
                      <a:pt x="1952" y="2538"/>
                    </a:lnTo>
                    <a:lnTo>
                      <a:pt x="1952" y="2537"/>
                    </a:lnTo>
                    <a:lnTo>
                      <a:pt x="1955" y="2537"/>
                    </a:lnTo>
                    <a:lnTo>
                      <a:pt x="1955" y="2535"/>
                    </a:lnTo>
                    <a:lnTo>
                      <a:pt x="1959" y="2535"/>
                    </a:lnTo>
                    <a:lnTo>
                      <a:pt x="1959" y="2533"/>
                    </a:lnTo>
                    <a:lnTo>
                      <a:pt x="1960" y="2533"/>
                    </a:lnTo>
                    <a:lnTo>
                      <a:pt x="1960" y="2532"/>
                    </a:lnTo>
                    <a:lnTo>
                      <a:pt x="1964" y="2532"/>
                    </a:lnTo>
                    <a:lnTo>
                      <a:pt x="1964" y="2530"/>
                    </a:lnTo>
                    <a:lnTo>
                      <a:pt x="1967" y="2530"/>
                    </a:lnTo>
                    <a:lnTo>
                      <a:pt x="1967" y="2528"/>
                    </a:lnTo>
                    <a:lnTo>
                      <a:pt x="1969" y="2528"/>
                    </a:lnTo>
                    <a:lnTo>
                      <a:pt x="1969" y="2527"/>
                    </a:lnTo>
                    <a:lnTo>
                      <a:pt x="1972" y="2527"/>
                    </a:lnTo>
                    <a:lnTo>
                      <a:pt x="1972" y="2525"/>
                    </a:lnTo>
                    <a:lnTo>
                      <a:pt x="1975" y="2525"/>
                    </a:lnTo>
                    <a:lnTo>
                      <a:pt x="1975" y="2523"/>
                    </a:lnTo>
                    <a:lnTo>
                      <a:pt x="1977" y="2523"/>
                    </a:lnTo>
                    <a:lnTo>
                      <a:pt x="1977" y="2522"/>
                    </a:lnTo>
                    <a:lnTo>
                      <a:pt x="1980" y="2522"/>
                    </a:lnTo>
                    <a:lnTo>
                      <a:pt x="1980" y="2520"/>
                    </a:lnTo>
                    <a:lnTo>
                      <a:pt x="1984" y="2520"/>
                    </a:lnTo>
                    <a:lnTo>
                      <a:pt x="1984" y="2518"/>
                    </a:lnTo>
                    <a:lnTo>
                      <a:pt x="1985" y="2518"/>
                    </a:lnTo>
                    <a:lnTo>
                      <a:pt x="1985" y="2517"/>
                    </a:lnTo>
                    <a:lnTo>
                      <a:pt x="1989" y="2517"/>
                    </a:lnTo>
                    <a:lnTo>
                      <a:pt x="1989" y="2515"/>
                    </a:lnTo>
                    <a:lnTo>
                      <a:pt x="1992" y="2515"/>
                    </a:lnTo>
                    <a:lnTo>
                      <a:pt x="1992" y="2513"/>
                    </a:lnTo>
                    <a:lnTo>
                      <a:pt x="1994" y="2513"/>
                    </a:lnTo>
                    <a:lnTo>
                      <a:pt x="1994" y="2512"/>
                    </a:lnTo>
                    <a:lnTo>
                      <a:pt x="1997" y="2512"/>
                    </a:lnTo>
                    <a:lnTo>
                      <a:pt x="1997" y="2510"/>
                    </a:lnTo>
                    <a:lnTo>
                      <a:pt x="2000" y="2510"/>
                    </a:lnTo>
                    <a:lnTo>
                      <a:pt x="2000" y="2508"/>
                    </a:lnTo>
                    <a:lnTo>
                      <a:pt x="2002" y="2508"/>
                    </a:lnTo>
                    <a:lnTo>
                      <a:pt x="2002" y="2507"/>
                    </a:lnTo>
                    <a:lnTo>
                      <a:pt x="2005" y="2507"/>
                    </a:lnTo>
                    <a:lnTo>
                      <a:pt x="2005" y="2505"/>
                    </a:lnTo>
                    <a:lnTo>
                      <a:pt x="2007" y="2505"/>
                    </a:lnTo>
                    <a:lnTo>
                      <a:pt x="2007" y="2503"/>
                    </a:lnTo>
                    <a:lnTo>
                      <a:pt x="2010" y="2503"/>
                    </a:lnTo>
                    <a:lnTo>
                      <a:pt x="2010" y="2502"/>
                    </a:lnTo>
                    <a:lnTo>
                      <a:pt x="2014" y="2502"/>
                    </a:lnTo>
                    <a:lnTo>
                      <a:pt x="2014" y="2500"/>
                    </a:lnTo>
                    <a:lnTo>
                      <a:pt x="2015" y="2500"/>
                    </a:lnTo>
                    <a:lnTo>
                      <a:pt x="2015" y="2498"/>
                    </a:lnTo>
                    <a:lnTo>
                      <a:pt x="2019" y="2498"/>
                    </a:lnTo>
                    <a:lnTo>
                      <a:pt x="2019" y="2497"/>
                    </a:lnTo>
                    <a:lnTo>
                      <a:pt x="2022" y="2497"/>
                    </a:lnTo>
                    <a:lnTo>
                      <a:pt x="2022" y="2495"/>
                    </a:lnTo>
                    <a:lnTo>
                      <a:pt x="2024" y="2495"/>
                    </a:lnTo>
                    <a:lnTo>
                      <a:pt x="2024" y="2493"/>
                    </a:lnTo>
                    <a:lnTo>
                      <a:pt x="2027" y="2493"/>
                    </a:lnTo>
                    <a:lnTo>
                      <a:pt x="2027" y="2492"/>
                    </a:lnTo>
                    <a:lnTo>
                      <a:pt x="2029" y="2492"/>
                    </a:lnTo>
                    <a:lnTo>
                      <a:pt x="2029" y="2490"/>
                    </a:lnTo>
                    <a:lnTo>
                      <a:pt x="2032" y="2490"/>
                    </a:lnTo>
                    <a:lnTo>
                      <a:pt x="2032" y="2488"/>
                    </a:lnTo>
                    <a:lnTo>
                      <a:pt x="2035" y="2488"/>
                    </a:lnTo>
                    <a:lnTo>
                      <a:pt x="2035" y="2487"/>
                    </a:lnTo>
                    <a:lnTo>
                      <a:pt x="2037" y="2487"/>
                    </a:lnTo>
                    <a:lnTo>
                      <a:pt x="2037" y="2485"/>
                    </a:lnTo>
                    <a:lnTo>
                      <a:pt x="2040" y="2485"/>
                    </a:lnTo>
                    <a:lnTo>
                      <a:pt x="2040" y="2483"/>
                    </a:lnTo>
                    <a:lnTo>
                      <a:pt x="2042" y="2483"/>
                    </a:lnTo>
                    <a:lnTo>
                      <a:pt x="2042" y="2482"/>
                    </a:lnTo>
                    <a:lnTo>
                      <a:pt x="2045" y="2482"/>
                    </a:lnTo>
                    <a:lnTo>
                      <a:pt x="2045" y="2480"/>
                    </a:lnTo>
                    <a:lnTo>
                      <a:pt x="2049" y="2480"/>
                    </a:lnTo>
                    <a:lnTo>
                      <a:pt x="2049" y="2478"/>
                    </a:lnTo>
                    <a:lnTo>
                      <a:pt x="2050" y="2478"/>
                    </a:lnTo>
                    <a:lnTo>
                      <a:pt x="2050" y="2477"/>
                    </a:lnTo>
                    <a:lnTo>
                      <a:pt x="2054" y="2477"/>
                    </a:lnTo>
                    <a:lnTo>
                      <a:pt x="2054" y="2475"/>
                    </a:lnTo>
                    <a:lnTo>
                      <a:pt x="2057" y="2475"/>
                    </a:lnTo>
                    <a:lnTo>
                      <a:pt x="2057" y="2473"/>
                    </a:lnTo>
                    <a:lnTo>
                      <a:pt x="2059" y="2473"/>
                    </a:lnTo>
                    <a:lnTo>
                      <a:pt x="2059" y="2472"/>
                    </a:lnTo>
                    <a:lnTo>
                      <a:pt x="2062" y="2472"/>
                    </a:lnTo>
                    <a:lnTo>
                      <a:pt x="2062" y="2470"/>
                    </a:lnTo>
                    <a:lnTo>
                      <a:pt x="2064" y="2470"/>
                    </a:lnTo>
                    <a:lnTo>
                      <a:pt x="2064" y="2468"/>
                    </a:lnTo>
                    <a:lnTo>
                      <a:pt x="2067" y="2468"/>
                    </a:lnTo>
                    <a:lnTo>
                      <a:pt x="2067" y="2467"/>
                    </a:lnTo>
                    <a:lnTo>
                      <a:pt x="2070" y="2467"/>
                    </a:lnTo>
                    <a:lnTo>
                      <a:pt x="2070" y="2465"/>
                    </a:lnTo>
                    <a:lnTo>
                      <a:pt x="2072" y="2465"/>
                    </a:lnTo>
                    <a:lnTo>
                      <a:pt x="2072" y="2463"/>
                    </a:lnTo>
                    <a:lnTo>
                      <a:pt x="2075" y="2463"/>
                    </a:lnTo>
                    <a:lnTo>
                      <a:pt x="2075" y="2462"/>
                    </a:lnTo>
                    <a:lnTo>
                      <a:pt x="2077" y="2462"/>
                    </a:lnTo>
                    <a:lnTo>
                      <a:pt x="2077" y="2460"/>
                    </a:lnTo>
                    <a:lnTo>
                      <a:pt x="2080" y="2460"/>
                    </a:lnTo>
                    <a:lnTo>
                      <a:pt x="2080" y="2458"/>
                    </a:lnTo>
                    <a:lnTo>
                      <a:pt x="2082" y="2458"/>
                    </a:lnTo>
                    <a:lnTo>
                      <a:pt x="2082" y="2457"/>
                    </a:lnTo>
                    <a:lnTo>
                      <a:pt x="2085" y="2457"/>
                    </a:lnTo>
                    <a:lnTo>
                      <a:pt x="2085" y="2455"/>
                    </a:lnTo>
                    <a:lnTo>
                      <a:pt x="2087" y="2455"/>
                    </a:lnTo>
                    <a:lnTo>
                      <a:pt x="2087" y="2453"/>
                    </a:lnTo>
                    <a:lnTo>
                      <a:pt x="2090" y="2453"/>
                    </a:lnTo>
                    <a:lnTo>
                      <a:pt x="2090" y="2452"/>
                    </a:lnTo>
                    <a:lnTo>
                      <a:pt x="2094" y="2452"/>
                    </a:lnTo>
                    <a:lnTo>
                      <a:pt x="2094" y="2450"/>
                    </a:lnTo>
                    <a:lnTo>
                      <a:pt x="2095" y="2450"/>
                    </a:lnTo>
                    <a:lnTo>
                      <a:pt x="2095" y="2448"/>
                    </a:lnTo>
                    <a:lnTo>
                      <a:pt x="2099" y="2448"/>
                    </a:lnTo>
                    <a:lnTo>
                      <a:pt x="2099" y="2447"/>
                    </a:lnTo>
                    <a:lnTo>
                      <a:pt x="2100" y="2447"/>
                    </a:lnTo>
                    <a:lnTo>
                      <a:pt x="2100" y="2445"/>
                    </a:lnTo>
                    <a:lnTo>
                      <a:pt x="2104" y="2445"/>
                    </a:lnTo>
                    <a:lnTo>
                      <a:pt x="2104" y="2443"/>
                    </a:lnTo>
                    <a:lnTo>
                      <a:pt x="2105" y="2443"/>
                    </a:lnTo>
                    <a:lnTo>
                      <a:pt x="2105" y="2442"/>
                    </a:lnTo>
                    <a:lnTo>
                      <a:pt x="2109" y="2442"/>
                    </a:lnTo>
                    <a:lnTo>
                      <a:pt x="2109" y="2440"/>
                    </a:lnTo>
                    <a:lnTo>
                      <a:pt x="2110" y="2440"/>
                    </a:lnTo>
                    <a:lnTo>
                      <a:pt x="2110" y="2438"/>
                    </a:lnTo>
                    <a:lnTo>
                      <a:pt x="2114" y="2438"/>
                    </a:lnTo>
                    <a:lnTo>
                      <a:pt x="2114" y="2437"/>
                    </a:lnTo>
                    <a:lnTo>
                      <a:pt x="2117" y="2437"/>
                    </a:lnTo>
                    <a:lnTo>
                      <a:pt x="2117" y="2435"/>
                    </a:lnTo>
                    <a:lnTo>
                      <a:pt x="2119" y="2435"/>
                    </a:lnTo>
                    <a:lnTo>
                      <a:pt x="2119" y="2433"/>
                    </a:lnTo>
                    <a:lnTo>
                      <a:pt x="2122" y="2433"/>
                    </a:lnTo>
                    <a:lnTo>
                      <a:pt x="2122" y="2432"/>
                    </a:lnTo>
                    <a:lnTo>
                      <a:pt x="2124" y="2432"/>
                    </a:lnTo>
                    <a:lnTo>
                      <a:pt x="2124" y="2430"/>
                    </a:lnTo>
                    <a:lnTo>
                      <a:pt x="2127" y="2430"/>
                    </a:lnTo>
                    <a:lnTo>
                      <a:pt x="2127" y="2428"/>
                    </a:lnTo>
                    <a:lnTo>
                      <a:pt x="2129" y="2428"/>
                    </a:lnTo>
                    <a:lnTo>
                      <a:pt x="2129" y="2427"/>
                    </a:lnTo>
                    <a:lnTo>
                      <a:pt x="2132" y="2427"/>
                    </a:lnTo>
                    <a:lnTo>
                      <a:pt x="2132" y="2425"/>
                    </a:lnTo>
                    <a:lnTo>
                      <a:pt x="2134" y="2425"/>
                    </a:lnTo>
                    <a:lnTo>
                      <a:pt x="2134" y="2423"/>
                    </a:lnTo>
                    <a:lnTo>
                      <a:pt x="2137" y="2423"/>
                    </a:lnTo>
                    <a:lnTo>
                      <a:pt x="2137" y="2422"/>
                    </a:lnTo>
                    <a:lnTo>
                      <a:pt x="2139" y="2422"/>
                    </a:lnTo>
                    <a:lnTo>
                      <a:pt x="2139" y="2420"/>
                    </a:lnTo>
                    <a:lnTo>
                      <a:pt x="2142" y="2420"/>
                    </a:lnTo>
                    <a:lnTo>
                      <a:pt x="2142" y="2418"/>
                    </a:lnTo>
                    <a:lnTo>
                      <a:pt x="2144" y="2418"/>
                    </a:lnTo>
                    <a:lnTo>
                      <a:pt x="2144" y="2417"/>
                    </a:lnTo>
                    <a:lnTo>
                      <a:pt x="2147" y="2417"/>
                    </a:lnTo>
                    <a:lnTo>
                      <a:pt x="2147" y="2415"/>
                    </a:lnTo>
                    <a:lnTo>
                      <a:pt x="2149" y="2415"/>
                    </a:lnTo>
                    <a:lnTo>
                      <a:pt x="2149" y="2413"/>
                    </a:lnTo>
                    <a:lnTo>
                      <a:pt x="2152" y="2413"/>
                    </a:lnTo>
                    <a:lnTo>
                      <a:pt x="2152" y="2412"/>
                    </a:lnTo>
                    <a:lnTo>
                      <a:pt x="2154" y="2412"/>
                    </a:lnTo>
                    <a:lnTo>
                      <a:pt x="2154" y="2410"/>
                    </a:lnTo>
                    <a:lnTo>
                      <a:pt x="2157" y="2410"/>
                    </a:lnTo>
                    <a:lnTo>
                      <a:pt x="2157" y="2408"/>
                    </a:lnTo>
                    <a:lnTo>
                      <a:pt x="2159" y="2408"/>
                    </a:lnTo>
                    <a:lnTo>
                      <a:pt x="2159" y="2407"/>
                    </a:lnTo>
                    <a:lnTo>
                      <a:pt x="2162" y="2407"/>
                    </a:lnTo>
                    <a:lnTo>
                      <a:pt x="2162" y="2405"/>
                    </a:lnTo>
                    <a:lnTo>
                      <a:pt x="2164" y="2405"/>
                    </a:lnTo>
                    <a:lnTo>
                      <a:pt x="2164" y="2403"/>
                    </a:lnTo>
                    <a:lnTo>
                      <a:pt x="2167" y="2403"/>
                    </a:lnTo>
                    <a:lnTo>
                      <a:pt x="2167" y="2402"/>
                    </a:lnTo>
                    <a:lnTo>
                      <a:pt x="2169" y="2402"/>
                    </a:lnTo>
                    <a:lnTo>
                      <a:pt x="2169" y="2400"/>
                    </a:lnTo>
                    <a:lnTo>
                      <a:pt x="2172" y="2400"/>
                    </a:lnTo>
                    <a:lnTo>
                      <a:pt x="2172" y="2398"/>
                    </a:lnTo>
                    <a:lnTo>
                      <a:pt x="2174" y="2398"/>
                    </a:lnTo>
                    <a:lnTo>
                      <a:pt x="2174" y="2397"/>
                    </a:lnTo>
                    <a:lnTo>
                      <a:pt x="2177" y="2397"/>
                    </a:lnTo>
                    <a:lnTo>
                      <a:pt x="2177" y="2395"/>
                    </a:lnTo>
                    <a:lnTo>
                      <a:pt x="2179" y="2395"/>
                    </a:lnTo>
                    <a:lnTo>
                      <a:pt x="2179" y="2393"/>
                    </a:lnTo>
                    <a:lnTo>
                      <a:pt x="2182" y="2393"/>
                    </a:lnTo>
                    <a:lnTo>
                      <a:pt x="2182" y="2392"/>
                    </a:lnTo>
                    <a:lnTo>
                      <a:pt x="2184" y="2392"/>
                    </a:lnTo>
                    <a:lnTo>
                      <a:pt x="2184" y="2390"/>
                    </a:lnTo>
                    <a:lnTo>
                      <a:pt x="2187" y="2390"/>
                    </a:lnTo>
                    <a:lnTo>
                      <a:pt x="2187" y="2388"/>
                    </a:lnTo>
                    <a:lnTo>
                      <a:pt x="2189" y="2388"/>
                    </a:lnTo>
                    <a:lnTo>
                      <a:pt x="2189" y="2387"/>
                    </a:lnTo>
                    <a:lnTo>
                      <a:pt x="2192" y="2387"/>
                    </a:lnTo>
                    <a:lnTo>
                      <a:pt x="2192" y="2385"/>
                    </a:lnTo>
                    <a:lnTo>
                      <a:pt x="2194" y="2385"/>
                    </a:lnTo>
                    <a:lnTo>
                      <a:pt x="2194" y="2383"/>
                    </a:lnTo>
                    <a:lnTo>
                      <a:pt x="2197" y="2383"/>
                    </a:lnTo>
                    <a:lnTo>
                      <a:pt x="2197" y="2382"/>
                    </a:lnTo>
                    <a:lnTo>
                      <a:pt x="2199" y="2382"/>
                    </a:lnTo>
                    <a:lnTo>
                      <a:pt x="2199" y="2380"/>
                    </a:lnTo>
                    <a:lnTo>
                      <a:pt x="2202" y="2380"/>
                    </a:lnTo>
                    <a:lnTo>
                      <a:pt x="2202" y="2378"/>
                    </a:lnTo>
                    <a:lnTo>
                      <a:pt x="2204" y="2378"/>
                    </a:lnTo>
                    <a:lnTo>
                      <a:pt x="2204" y="2377"/>
                    </a:lnTo>
                    <a:lnTo>
                      <a:pt x="2207" y="2377"/>
                    </a:lnTo>
                    <a:lnTo>
                      <a:pt x="2207" y="2375"/>
                    </a:lnTo>
                    <a:lnTo>
                      <a:pt x="2209" y="2375"/>
                    </a:lnTo>
                    <a:lnTo>
                      <a:pt x="2209" y="2373"/>
                    </a:lnTo>
                    <a:lnTo>
                      <a:pt x="2212" y="2373"/>
                    </a:lnTo>
                    <a:lnTo>
                      <a:pt x="2212" y="2372"/>
                    </a:lnTo>
                    <a:lnTo>
                      <a:pt x="2214" y="2372"/>
                    </a:lnTo>
                    <a:lnTo>
                      <a:pt x="2214" y="2370"/>
                    </a:lnTo>
                    <a:lnTo>
                      <a:pt x="2217" y="2370"/>
                    </a:lnTo>
                    <a:lnTo>
                      <a:pt x="2217" y="2368"/>
                    </a:lnTo>
                    <a:lnTo>
                      <a:pt x="2219" y="2368"/>
                    </a:lnTo>
                    <a:lnTo>
                      <a:pt x="2219" y="2367"/>
                    </a:lnTo>
                    <a:lnTo>
                      <a:pt x="2222" y="2367"/>
                    </a:lnTo>
                    <a:lnTo>
                      <a:pt x="2222" y="2365"/>
                    </a:lnTo>
                    <a:lnTo>
                      <a:pt x="2224" y="2365"/>
                    </a:lnTo>
                    <a:lnTo>
                      <a:pt x="2224" y="2363"/>
                    </a:lnTo>
                    <a:lnTo>
                      <a:pt x="2227" y="2363"/>
                    </a:lnTo>
                    <a:lnTo>
                      <a:pt x="2227" y="2362"/>
                    </a:lnTo>
                    <a:lnTo>
                      <a:pt x="2229" y="2362"/>
                    </a:lnTo>
                    <a:lnTo>
                      <a:pt x="2229" y="2360"/>
                    </a:lnTo>
                    <a:lnTo>
                      <a:pt x="2230" y="2360"/>
                    </a:lnTo>
                    <a:lnTo>
                      <a:pt x="2230" y="2358"/>
                    </a:lnTo>
                    <a:lnTo>
                      <a:pt x="2234" y="2358"/>
                    </a:lnTo>
                    <a:lnTo>
                      <a:pt x="2234" y="2357"/>
                    </a:lnTo>
                    <a:lnTo>
                      <a:pt x="2235" y="2357"/>
                    </a:lnTo>
                    <a:lnTo>
                      <a:pt x="2235" y="2355"/>
                    </a:lnTo>
                    <a:lnTo>
                      <a:pt x="2239" y="2355"/>
                    </a:lnTo>
                    <a:lnTo>
                      <a:pt x="2239" y="2353"/>
                    </a:lnTo>
                    <a:lnTo>
                      <a:pt x="2240" y="2353"/>
                    </a:lnTo>
                    <a:lnTo>
                      <a:pt x="2240" y="2352"/>
                    </a:lnTo>
                    <a:lnTo>
                      <a:pt x="2244" y="2352"/>
                    </a:lnTo>
                    <a:lnTo>
                      <a:pt x="2244" y="2350"/>
                    </a:lnTo>
                    <a:lnTo>
                      <a:pt x="2245" y="2350"/>
                    </a:lnTo>
                    <a:lnTo>
                      <a:pt x="2245" y="2348"/>
                    </a:lnTo>
                    <a:lnTo>
                      <a:pt x="2249" y="2348"/>
                    </a:lnTo>
                    <a:lnTo>
                      <a:pt x="2249" y="2347"/>
                    </a:lnTo>
                    <a:lnTo>
                      <a:pt x="2250" y="2347"/>
                    </a:lnTo>
                    <a:lnTo>
                      <a:pt x="2250" y="2345"/>
                    </a:lnTo>
                    <a:lnTo>
                      <a:pt x="2254" y="2345"/>
                    </a:lnTo>
                    <a:lnTo>
                      <a:pt x="2254" y="2343"/>
                    </a:lnTo>
                    <a:lnTo>
                      <a:pt x="2255" y="2343"/>
                    </a:lnTo>
                    <a:lnTo>
                      <a:pt x="2255" y="2342"/>
                    </a:lnTo>
                    <a:lnTo>
                      <a:pt x="2257" y="2342"/>
                    </a:lnTo>
                    <a:lnTo>
                      <a:pt x="2257" y="2340"/>
                    </a:lnTo>
                    <a:lnTo>
                      <a:pt x="2260" y="2340"/>
                    </a:lnTo>
                    <a:lnTo>
                      <a:pt x="2260" y="2338"/>
                    </a:lnTo>
                    <a:lnTo>
                      <a:pt x="2262" y="2338"/>
                    </a:lnTo>
                    <a:lnTo>
                      <a:pt x="2262" y="2337"/>
                    </a:lnTo>
                    <a:lnTo>
                      <a:pt x="2265" y="2337"/>
                    </a:lnTo>
                    <a:lnTo>
                      <a:pt x="2265" y="2335"/>
                    </a:lnTo>
                    <a:lnTo>
                      <a:pt x="2267" y="2335"/>
                    </a:lnTo>
                    <a:lnTo>
                      <a:pt x="2267" y="2333"/>
                    </a:lnTo>
                    <a:lnTo>
                      <a:pt x="2270" y="2333"/>
                    </a:lnTo>
                    <a:lnTo>
                      <a:pt x="2270" y="2332"/>
                    </a:lnTo>
                    <a:lnTo>
                      <a:pt x="2272" y="2332"/>
                    </a:lnTo>
                    <a:lnTo>
                      <a:pt x="2272" y="2330"/>
                    </a:lnTo>
                    <a:lnTo>
                      <a:pt x="2275" y="2330"/>
                    </a:lnTo>
                    <a:lnTo>
                      <a:pt x="2275" y="2328"/>
                    </a:lnTo>
                    <a:lnTo>
                      <a:pt x="2277" y="2328"/>
                    </a:lnTo>
                    <a:lnTo>
                      <a:pt x="2277" y="2327"/>
                    </a:lnTo>
                    <a:lnTo>
                      <a:pt x="2279" y="2327"/>
                    </a:lnTo>
                    <a:lnTo>
                      <a:pt x="2279" y="2325"/>
                    </a:lnTo>
                    <a:lnTo>
                      <a:pt x="2282" y="2325"/>
                    </a:lnTo>
                    <a:lnTo>
                      <a:pt x="2282" y="2323"/>
                    </a:lnTo>
                    <a:lnTo>
                      <a:pt x="2284" y="2323"/>
                    </a:lnTo>
                    <a:lnTo>
                      <a:pt x="2284" y="2322"/>
                    </a:lnTo>
                    <a:lnTo>
                      <a:pt x="2287" y="2322"/>
                    </a:lnTo>
                    <a:lnTo>
                      <a:pt x="2287" y="2320"/>
                    </a:lnTo>
                    <a:lnTo>
                      <a:pt x="2289" y="2320"/>
                    </a:lnTo>
                    <a:lnTo>
                      <a:pt x="2289" y="2318"/>
                    </a:lnTo>
                    <a:lnTo>
                      <a:pt x="2290" y="2318"/>
                    </a:lnTo>
                    <a:lnTo>
                      <a:pt x="2290" y="2317"/>
                    </a:lnTo>
                    <a:lnTo>
                      <a:pt x="2294" y="2317"/>
                    </a:lnTo>
                    <a:lnTo>
                      <a:pt x="2294" y="2315"/>
                    </a:lnTo>
                    <a:lnTo>
                      <a:pt x="2295" y="2315"/>
                    </a:lnTo>
                    <a:lnTo>
                      <a:pt x="2295" y="2313"/>
                    </a:lnTo>
                    <a:lnTo>
                      <a:pt x="2299" y="2313"/>
                    </a:lnTo>
                    <a:lnTo>
                      <a:pt x="2299" y="2312"/>
                    </a:lnTo>
                    <a:lnTo>
                      <a:pt x="2300" y="2312"/>
                    </a:lnTo>
                    <a:lnTo>
                      <a:pt x="2300" y="2310"/>
                    </a:lnTo>
                    <a:lnTo>
                      <a:pt x="2302" y="2310"/>
                    </a:lnTo>
                    <a:lnTo>
                      <a:pt x="2302" y="2308"/>
                    </a:lnTo>
                    <a:lnTo>
                      <a:pt x="2305" y="2308"/>
                    </a:lnTo>
                    <a:lnTo>
                      <a:pt x="2305" y="2307"/>
                    </a:lnTo>
                    <a:lnTo>
                      <a:pt x="2307" y="2307"/>
                    </a:lnTo>
                    <a:lnTo>
                      <a:pt x="2307" y="2305"/>
                    </a:lnTo>
                    <a:lnTo>
                      <a:pt x="2310" y="2305"/>
                    </a:lnTo>
                    <a:lnTo>
                      <a:pt x="2310" y="2303"/>
                    </a:lnTo>
                    <a:lnTo>
                      <a:pt x="2312" y="2303"/>
                    </a:lnTo>
                    <a:lnTo>
                      <a:pt x="2312" y="2302"/>
                    </a:lnTo>
                    <a:lnTo>
                      <a:pt x="2314" y="2302"/>
                    </a:lnTo>
                    <a:lnTo>
                      <a:pt x="2314" y="2300"/>
                    </a:lnTo>
                    <a:lnTo>
                      <a:pt x="2317" y="2300"/>
                    </a:lnTo>
                    <a:lnTo>
                      <a:pt x="2317" y="2298"/>
                    </a:lnTo>
                    <a:lnTo>
                      <a:pt x="2319" y="2298"/>
                    </a:lnTo>
                    <a:lnTo>
                      <a:pt x="2319" y="2297"/>
                    </a:lnTo>
                    <a:lnTo>
                      <a:pt x="2322" y="2297"/>
                    </a:lnTo>
                    <a:lnTo>
                      <a:pt x="2322" y="2295"/>
                    </a:lnTo>
                    <a:lnTo>
                      <a:pt x="2324" y="2295"/>
                    </a:lnTo>
                    <a:lnTo>
                      <a:pt x="2324" y="2293"/>
                    </a:lnTo>
                    <a:lnTo>
                      <a:pt x="2325" y="2293"/>
                    </a:lnTo>
                    <a:lnTo>
                      <a:pt x="2325" y="2292"/>
                    </a:lnTo>
                    <a:lnTo>
                      <a:pt x="2329" y="2292"/>
                    </a:lnTo>
                    <a:lnTo>
                      <a:pt x="2329" y="2290"/>
                    </a:lnTo>
                    <a:lnTo>
                      <a:pt x="2330" y="2290"/>
                    </a:lnTo>
                    <a:lnTo>
                      <a:pt x="2330" y="2288"/>
                    </a:lnTo>
                    <a:lnTo>
                      <a:pt x="2334" y="2288"/>
                    </a:lnTo>
                    <a:lnTo>
                      <a:pt x="2334" y="2287"/>
                    </a:lnTo>
                    <a:lnTo>
                      <a:pt x="2335" y="2287"/>
                    </a:lnTo>
                    <a:lnTo>
                      <a:pt x="2335" y="2285"/>
                    </a:lnTo>
                    <a:lnTo>
                      <a:pt x="2337" y="2285"/>
                    </a:lnTo>
                    <a:lnTo>
                      <a:pt x="2337" y="2283"/>
                    </a:lnTo>
                    <a:lnTo>
                      <a:pt x="2340" y="2283"/>
                    </a:lnTo>
                    <a:lnTo>
                      <a:pt x="2340" y="2282"/>
                    </a:lnTo>
                    <a:lnTo>
                      <a:pt x="2342" y="2282"/>
                    </a:lnTo>
                    <a:lnTo>
                      <a:pt x="2342" y="2280"/>
                    </a:lnTo>
                    <a:lnTo>
                      <a:pt x="2345" y="2280"/>
                    </a:lnTo>
                    <a:lnTo>
                      <a:pt x="2345" y="2278"/>
                    </a:lnTo>
                    <a:lnTo>
                      <a:pt x="2347" y="2278"/>
                    </a:lnTo>
                    <a:lnTo>
                      <a:pt x="2347" y="2277"/>
                    </a:lnTo>
                    <a:lnTo>
                      <a:pt x="2349" y="2277"/>
                    </a:lnTo>
                    <a:lnTo>
                      <a:pt x="2349" y="2275"/>
                    </a:lnTo>
                    <a:lnTo>
                      <a:pt x="2352" y="2275"/>
                    </a:lnTo>
                    <a:lnTo>
                      <a:pt x="2352" y="2273"/>
                    </a:lnTo>
                    <a:lnTo>
                      <a:pt x="2354" y="2273"/>
                    </a:lnTo>
                    <a:lnTo>
                      <a:pt x="2354" y="2272"/>
                    </a:lnTo>
                    <a:lnTo>
                      <a:pt x="2357" y="2272"/>
                    </a:lnTo>
                    <a:lnTo>
                      <a:pt x="2357" y="2270"/>
                    </a:lnTo>
                    <a:lnTo>
                      <a:pt x="2359" y="2270"/>
                    </a:lnTo>
                    <a:lnTo>
                      <a:pt x="2359" y="2268"/>
                    </a:lnTo>
                    <a:lnTo>
                      <a:pt x="2360" y="2268"/>
                    </a:lnTo>
                    <a:lnTo>
                      <a:pt x="2360" y="2267"/>
                    </a:lnTo>
                    <a:lnTo>
                      <a:pt x="2364" y="2267"/>
                    </a:lnTo>
                    <a:lnTo>
                      <a:pt x="2364" y="2265"/>
                    </a:lnTo>
                    <a:lnTo>
                      <a:pt x="2365" y="2265"/>
                    </a:lnTo>
                    <a:lnTo>
                      <a:pt x="2365" y="2263"/>
                    </a:lnTo>
                    <a:lnTo>
                      <a:pt x="2367" y="2263"/>
                    </a:lnTo>
                    <a:lnTo>
                      <a:pt x="2367" y="2262"/>
                    </a:lnTo>
                    <a:lnTo>
                      <a:pt x="2370" y="2262"/>
                    </a:lnTo>
                    <a:lnTo>
                      <a:pt x="2370" y="2260"/>
                    </a:lnTo>
                    <a:lnTo>
                      <a:pt x="2372" y="2260"/>
                    </a:lnTo>
                    <a:lnTo>
                      <a:pt x="2372" y="2258"/>
                    </a:lnTo>
                    <a:lnTo>
                      <a:pt x="2374" y="2258"/>
                    </a:lnTo>
                    <a:lnTo>
                      <a:pt x="2374" y="2257"/>
                    </a:lnTo>
                    <a:lnTo>
                      <a:pt x="2377" y="2257"/>
                    </a:lnTo>
                    <a:lnTo>
                      <a:pt x="2377" y="2255"/>
                    </a:lnTo>
                    <a:lnTo>
                      <a:pt x="2379" y="2255"/>
                    </a:lnTo>
                    <a:lnTo>
                      <a:pt x="2379" y="2253"/>
                    </a:lnTo>
                    <a:lnTo>
                      <a:pt x="2380" y="2253"/>
                    </a:lnTo>
                    <a:lnTo>
                      <a:pt x="2380" y="2252"/>
                    </a:lnTo>
                    <a:lnTo>
                      <a:pt x="2384" y="2252"/>
                    </a:lnTo>
                    <a:lnTo>
                      <a:pt x="2384" y="2250"/>
                    </a:lnTo>
                    <a:lnTo>
                      <a:pt x="2385" y="2250"/>
                    </a:lnTo>
                    <a:lnTo>
                      <a:pt x="2385" y="2248"/>
                    </a:lnTo>
                    <a:lnTo>
                      <a:pt x="2389" y="2248"/>
                    </a:lnTo>
                    <a:lnTo>
                      <a:pt x="2389" y="2247"/>
                    </a:lnTo>
                    <a:lnTo>
                      <a:pt x="2390" y="2247"/>
                    </a:lnTo>
                    <a:lnTo>
                      <a:pt x="2390" y="2245"/>
                    </a:lnTo>
                    <a:lnTo>
                      <a:pt x="2392" y="2245"/>
                    </a:lnTo>
                    <a:lnTo>
                      <a:pt x="2392" y="2243"/>
                    </a:lnTo>
                    <a:lnTo>
                      <a:pt x="2395" y="2243"/>
                    </a:lnTo>
                    <a:lnTo>
                      <a:pt x="2395" y="2242"/>
                    </a:lnTo>
                    <a:lnTo>
                      <a:pt x="2397" y="2242"/>
                    </a:lnTo>
                    <a:lnTo>
                      <a:pt x="2397" y="2240"/>
                    </a:lnTo>
                    <a:lnTo>
                      <a:pt x="2399" y="2240"/>
                    </a:lnTo>
                    <a:lnTo>
                      <a:pt x="2399" y="2238"/>
                    </a:lnTo>
                    <a:lnTo>
                      <a:pt x="2402" y="2238"/>
                    </a:lnTo>
                    <a:lnTo>
                      <a:pt x="2402" y="2237"/>
                    </a:lnTo>
                    <a:lnTo>
                      <a:pt x="2404" y="2237"/>
                    </a:lnTo>
                    <a:lnTo>
                      <a:pt x="2404" y="2235"/>
                    </a:lnTo>
                    <a:lnTo>
                      <a:pt x="2405" y="2235"/>
                    </a:lnTo>
                    <a:lnTo>
                      <a:pt x="2405" y="2233"/>
                    </a:lnTo>
                    <a:lnTo>
                      <a:pt x="2409" y="2233"/>
                    </a:lnTo>
                    <a:lnTo>
                      <a:pt x="2409" y="2232"/>
                    </a:lnTo>
                    <a:lnTo>
                      <a:pt x="2410" y="2232"/>
                    </a:lnTo>
                    <a:lnTo>
                      <a:pt x="2410" y="2230"/>
                    </a:lnTo>
                    <a:lnTo>
                      <a:pt x="2412" y="2230"/>
                    </a:lnTo>
                    <a:lnTo>
                      <a:pt x="2412" y="2228"/>
                    </a:lnTo>
                    <a:lnTo>
                      <a:pt x="2415" y="2228"/>
                    </a:lnTo>
                    <a:lnTo>
                      <a:pt x="2415" y="2227"/>
                    </a:lnTo>
                    <a:lnTo>
                      <a:pt x="2417" y="2227"/>
                    </a:lnTo>
                    <a:lnTo>
                      <a:pt x="2417" y="2225"/>
                    </a:lnTo>
                    <a:lnTo>
                      <a:pt x="2419" y="2225"/>
                    </a:lnTo>
                    <a:lnTo>
                      <a:pt x="2419" y="2223"/>
                    </a:lnTo>
                    <a:lnTo>
                      <a:pt x="2422" y="2223"/>
                    </a:lnTo>
                    <a:lnTo>
                      <a:pt x="2422" y="2222"/>
                    </a:lnTo>
                    <a:lnTo>
                      <a:pt x="2424" y="2222"/>
                    </a:lnTo>
                    <a:lnTo>
                      <a:pt x="2424" y="2220"/>
                    </a:lnTo>
                    <a:lnTo>
                      <a:pt x="2425" y="2220"/>
                    </a:lnTo>
                    <a:lnTo>
                      <a:pt x="2425" y="2218"/>
                    </a:lnTo>
                    <a:lnTo>
                      <a:pt x="2429" y="2218"/>
                    </a:lnTo>
                    <a:lnTo>
                      <a:pt x="2429" y="2217"/>
                    </a:lnTo>
                    <a:lnTo>
                      <a:pt x="2430" y="2217"/>
                    </a:lnTo>
                    <a:lnTo>
                      <a:pt x="2430" y="2215"/>
                    </a:lnTo>
                    <a:lnTo>
                      <a:pt x="2432" y="2215"/>
                    </a:lnTo>
                    <a:lnTo>
                      <a:pt x="2432" y="2213"/>
                    </a:lnTo>
                    <a:lnTo>
                      <a:pt x="2435" y="2213"/>
                    </a:lnTo>
                    <a:lnTo>
                      <a:pt x="2435" y="2212"/>
                    </a:lnTo>
                    <a:lnTo>
                      <a:pt x="2437" y="2212"/>
                    </a:lnTo>
                    <a:lnTo>
                      <a:pt x="2437" y="2210"/>
                    </a:lnTo>
                    <a:lnTo>
                      <a:pt x="2439" y="2210"/>
                    </a:lnTo>
                    <a:lnTo>
                      <a:pt x="2439" y="2208"/>
                    </a:lnTo>
                    <a:lnTo>
                      <a:pt x="2442" y="2208"/>
                    </a:lnTo>
                    <a:lnTo>
                      <a:pt x="2442" y="2207"/>
                    </a:lnTo>
                    <a:lnTo>
                      <a:pt x="2444" y="2207"/>
                    </a:lnTo>
                    <a:lnTo>
                      <a:pt x="2444" y="2205"/>
                    </a:lnTo>
                    <a:lnTo>
                      <a:pt x="2445" y="2205"/>
                    </a:lnTo>
                    <a:lnTo>
                      <a:pt x="2445" y="2203"/>
                    </a:lnTo>
                    <a:lnTo>
                      <a:pt x="2449" y="2203"/>
                    </a:lnTo>
                    <a:lnTo>
                      <a:pt x="2449" y="2202"/>
                    </a:lnTo>
                    <a:lnTo>
                      <a:pt x="2450" y="2202"/>
                    </a:lnTo>
                    <a:lnTo>
                      <a:pt x="2450" y="2200"/>
                    </a:lnTo>
                    <a:lnTo>
                      <a:pt x="2452" y="2200"/>
                    </a:lnTo>
                    <a:lnTo>
                      <a:pt x="2452" y="2198"/>
                    </a:lnTo>
                    <a:lnTo>
                      <a:pt x="2454" y="2198"/>
                    </a:lnTo>
                    <a:lnTo>
                      <a:pt x="2454" y="2197"/>
                    </a:lnTo>
                    <a:lnTo>
                      <a:pt x="2457" y="2197"/>
                    </a:lnTo>
                    <a:lnTo>
                      <a:pt x="2457" y="2195"/>
                    </a:lnTo>
                    <a:lnTo>
                      <a:pt x="2459" y="2195"/>
                    </a:lnTo>
                    <a:lnTo>
                      <a:pt x="2459" y="2193"/>
                    </a:lnTo>
                    <a:lnTo>
                      <a:pt x="2460" y="2193"/>
                    </a:lnTo>
                    <a:lnTo>
                      <a:pt x="2460" y="2192"/>
                    </a:lnTo>
                    <a:lnTo>
                      <a:pt x="2464" y="2192"/>
                    </a:lnTo>
                    <a:lnTo>
                      <a:pt x="2464" y="2190"/>
                    </a:lnTo>
                    <a:lnTo>
                      <a:pt x="2465" y="2190"/>
                    </a:lnTo>
                    <a:lnTo>
                      <a:pt x="2465" y="2188"/>
                    </a:lnTo>
                    <a:lnTo>
                      <a:pt x="2467" y="2188"/>
                    </a:lnTo>
                    <a:lnTo>
                      <a:pt x="2467" y="2187"/>
                    </a:lnTo>
                    <a:lnTo>
                      <a:pt x="2470" y="2187"/>
                    </a:lnTo>
                    <a:lnTo>
                      <a:pt x="2470" y="2185"/>
                    </a:lnTo>
                    <a:lnTo>
                      <a:pt x="2472" y="2185"/>
                    </a:lnTo>
                    <a:lnTo>
                      <a:pt x="2472" y="2183"/>
                    </a:lnTo>
                    <a:lnTo>
                      <a:pt x="2474" y="2183"/>
                    </a:lnTo>
                    <a:lnTo>
                      <a:pt x="2474" y="2182"/>
                    </a:lnTo>
                    <a:lnTo>
                      <a:pt x="2477" y="2182"/>
                    </a:lnTo>
                    <a:lnTo>
                      <a:pt x="2477" y="2180"/>
                    </a:lnTo>
                    <a:lnTo>
                      <a:pt x="2479" y="2180"/>
                    </a:lnTo>
                    <a:lnTo>
                      <a:pt x="2479" y="2178"/>
                    </a:lnTo>
                    <a:lnTo>
                      <a:pt x="2480" y="2178"/>
                    </a:lnTo>
                    <a:lnTo>
                      <a:pt x="2480" y="2177"/>
                    </a:lnTo>
                    <a:lnTo>
                      <a:pt x="2484" y="2177"/>
                    </a:lnTo>
                    <a:lnTo>
                      <a:pt x="2484" y="2175"/>
                    </a:lnTo>
                    <a:lnTo>
                      <a:pt x="2485" y="2175"/>
                    </a:lnTo>
                    <a:lnTo>
                      <a:pt x="2485" y="2173"/>
                    </a:lnTo>
                    <a:lnTo>
                      <a:pt x="2487" y="2173"/>
                    </a:lnTo>
                    <a:lnTo>
                      <a:pt x="2487" y="2172"/>
                    </a:lnTo>
                    <a:lnTo>
                      <a:pt x="2489" y="2172"/>
                    </a:lnTo>
                    <a:lnTo>
                      <a:pt x="2489" y="2170"/>
                    </a:lnTo>
                    <a:lnTo>
                      <a:pt x="2492" y="2170"/>
                    </a:lnTo>
                    <a:lnTo>
                      <a:pt x="2492" y="2168"/>
                    </a:lnTo>
                    <a:lnTo>
                      <a:pt x="2494" y="2168"/>
                    </a:lnTo>
                    <a:lnTo>
                      <a:pt x="2494" y="2167"/>
                    </a:lnTo>
                    <a:lnTo>
                      <a:pt x="2495" y="2167"/>
                    </a:lnTo>
                    <a:lnTo>
                      <a:pt x="2495" y="2165"/>
                    </a:lnTo>
                    <a:lnTo>
                      <a:pt x="2499" y="2165"/>
                    </a:lnTo>
                    <a:lnTo>
                      <a:pt x="2499" y="2163"/>
                    </a:lnTo>
                    <a:lnTo>
                      <a:pt x="2500" y="2163"/>
                    </a:lnTo>
                    <a:lnTo>
                      <a:pt x="2500" y="2162"/>
                    </a:lnTo>
                    <a:lnTo>
                      <a:pt x="2502" y="2162"/>
                    </a:lnTo>
                    <a:lnTo>
                      <a:pt x="2502" y="2160"/>
                    </a:lnTo>
                    <a:lnTo>
                      <a:pt x="2504" y="2160"/>
                    </a:lnTo>
                    <a:lnTo>
                      <a:pt x="2504" y="2158"/>
                    </a:lnTo>
                    <a:lnTo>
                      <a:pt x="2507" y="2158"/>
                    </a:lnTo>
                    <a:lnTo>
                      <a:pt x="2507" y="2157"/>
                    </a:lnTo>
                    <a:lnTo>
                      <a:pt x="2509" y="2157"/>
                    </a:lnTo>
                    <a:lnTo>
                      <a:pt x="2509" y="2155"/>
                    </a:lnTo>
                    <a:lnTo>
                      <a:pt x="2510" y="2155"/>
                    </a:lnTo>
                    <a:lnTo>
                      <a:pt x="2510" y="2153"/>
                    </a:lnTo>
                    <a:lnTo>
                      <a:pt x="2512" y="2153"/>
                    </a:lnTo>
                    <a:lnTo>
                      <a:pt x="2512" y="2152"/>
                    </a:lnTo>
                    <a:lnTo>
                      <a:pt x="2515" y="2152"/>
                    </a:lnTo>
                    <a:lnTo>
                      <a:pt x="2515" y="2150"/>
                    </a:lnTo>
                    <a:lnTo>
                      <a:pt x="2517" y="2150"/>
                    </a:lnTo>
                    <a:lnTo>
                      <a:pt x="2517" y="2148"/>
                    </a:lnTo>
                    <a:lnTo>
                      <a:pt x="2519" y="2148"/>
                    </a:lnTo>
                    <a:lnTo>
                      <a:pt x="2519" y="2147"/>
                    </a:lnTo>
                    <a:lnTo>
                      <a:pt x="2522" y="2147"/>
                    </a:lnTo>
                    <a:lnTo>
                      <a:pt x="2522" y="2145"/>
                    </a:lnTo>
                    <a:lnTo>
                      <a:pt x="2524" y="2145"/>
                    </a:lnTo>
                    <a:lnTo>
                      <a:pt x="2524" y="2143"/>
                    </a:lnTo>
                    <a:lnTo>
                      <a:pt x="2525" y="2143"/>
                    </a:lnTo>
                    <a:lnTo>
                      <a:pt x="2525" y="2142"/>
                    </a:lnTo>
                    <a:lnTo>
                      <a:pt x="2527" y="2142"/>
                    </a:lnTo>
                    <a:lnTo>
                      <a:pt x="2527" y="2140"/>
                    </a:lnTo>
                    <a:lnTo>
                      <a:pt x="2530" y="2140"/>
                    </a:lnTo>
                    <a:lnTo>
                      <a:pt x="2530" y="2138"/>
                    </a:lnTo>
                    <a:lnTo>
                      <a:pt x="2532" y="2138"/>
                    </a:lnTo>
                    <a:lnTo>
                      <a:pt x="2532" y="2137"/>
                    </a:lnTo>
                    <a:lnTo>
                      <a:pt x="2534" y="2137"/>
                    </a:lnTo>
                    <a:lnTo>
                      <a:pt x="2534" y="2135"/>
                    </a:lnTo>
                    <a:lnTo>
                      <a:pt x="2535" y="2135"/>
                    </a:lnTo>
                    <a:lnTo>
                      <a:pt x="2535" y="2133"/>
                    </a:lnTo>
                    <a:lnTo>
                      <a:pt x="2539" y="2133"/>
                    </a:lnTo>
                    <a:lnTo>
                      <a:pt x="2539" y="2132"/>
                    </a:lnTo>
                    <a:lnTo>
                      <a:pt x="2540" y="2132"/>
                    </a:lnTo>
                    <a:lnTo>
                      <a:pt x="2540" y="2130"/>
                    </a:lnTo>
                    <a:lnTo>
                      <a:pt x="2542" y="2130"/>
                    </a:lnTo>
                    <a:lnTo>
                      <a:pt x="2542" y="2128"/>
                    </a:lnTo>
                    <a:lnTo>
                      <a:pt x="2545" y="2128"/>
                    </a:lnTo>
                    <a:lnTo>
                      <a:pt x="2545" y="2127"/>
                    </a:lnTo>
                    <a:lnTo>
                      <a:pt x="2547" y="2127"/>
                    </a:lnTo>
                    <a:lnTo>
                      <a:pt x="2547" y="2125"/>
                    </a:lnTo>
                    <a:lnTo>
                      <a:pt x="2549" y="2125"/>
                    </a:lnTo>
                    <a:lnTo>
                      <a:pt x="2549" y="2123"/>
                    </a:lnTo>
                    <a:lnTo>
                      <a:pt x="2550" y="2123"/>
                    </a:lnTo>
                    <a:lnTo>
                      <a:pt x="2550" y="2122"/>
                    </a:lnTo>
                    <a:lnTo>
                      <a:pt x="2554" y="2122"/>
                    </a:lnTo>
                    <a:lnTo>
                      <a:pt x="2554" y="2120"/>
                    </a:lnTo>
                    <a:lnTo>
                      <a:pt x="2555" y="2120"/>
                    </a:lnTo>
                    <a:lnTo>
                      <a:pt x="2555" y="2118"/>
                    </a:lnTo>
                    <a:lnTo>
                      <a:pt x="2557" y="2118"/>
                    </a:lnTo>
                    <a:lnTo>
                      <a:pt x="2557" y="2117"/>
                    </a:lnTo>
                    <a:lnTo>
                      <a:pt x="2559" y="2117"/>
                    </a:lnTo>
                    <a:lnTo>
                      <a:pt x="2559" y="2115"/>
                    </a:lnTo>
                    <a:lnTo>
                      <a:pt x="2562" y="2115"/>
                    </a:lnTo>
                    <a:lnTo>
                      <a:pt x="2562" y="2113"/>
                    </a:lnTo>
                    <a:lnTo>
                      <a:pt x="2564" y="2113"/>
                    </a:lnTo>
                    <a:lnTo>
                      <a:pt x="2564" y="2112"/>
                    </a:lnTo>
                    <a:lnTo>
                      <a:pt x="2565" y="2112"/>
                    </a:lnTo>
                    <a:lnTo>
                      <a:pt x="2565" y="2110"/>
                    </a:lnTo>
                    <a:lnTo>
                      <a:pt x="2567" y="2110"/>
                    </a:lnTo>
                    <a:lnTo>
                      <a:pt x="2567" y="2108"/>
                    </a:lnTo>
                    <a:lnTo>
                      <a:pt x="2570" y="2108"/>
                    </a:lnTo>
                    <a:lnTo>
                      <a:pt x="2570" y="2107"/>
                    </a:lnTo>
                    <a:lnTo>
                      <a:pt x="2572" y="2107"/>
                    </a:lnTo>
                    <a:lnTo>
                      <a:pt x="2572" y="2105"/>
                    </a:lnTo>
                    <a:lnTo>
                      <a:pt x="2574" y="2105"/>
                    </a:lnTo>
                    <a:lnTo>
                      <a:pt x="2574" y="2103"/>
                    </a:lnTo>
                    <a:lnTo>
                      <a:pt x="2575" y="2103"/>
                    </a:lnTo>
                    <a:lnTo>
                      <a:pt x="2575" y="2102"/>
                    </a:lnTo>
                    <a:lnTo>
                      <a:pt x="2579" y="2102"/>
                    </a:lnTo>
                    <a:lnTo>
                      <a:pt x="2579" y="2100"/>
                    </a:lnTo>
                    <a:lnTo>
                      <a:pt x="2580" y="2100"/>
                    </a:lnTo>
                    <a:lnTo>
                      <a:pt x="2580" y="2098"/>
                    </a:lnTo>
                    <a:lnTo>
                      <a:pt x="2582" y="2098"/>
                    </a:lnTo>
                    <a:lnTo>
                      <a:pt x="2582" y="2097"/>
                    </a:lnTo>
                    <a:lnTo>
                      <a:pt x="2584" y="2097"/>
                    </a:lnTo>
                    <a:lnTo>
                      <a:pt x="2584" y="2095"/>
                    </a:lnTo>
                    <a:lnTo>
                      <a:pt x="2585" y="2095"/>
                    </a:lnTo>
                    <a:lnTo>
                      <a:pt x="2585" y="2093"/>
                    </a:lnTo>
                    <a:lnTo>
                      <a:pt x="2589" y="2093"/>
                    </a:lnTo>
                    <a:lnTo>
                      <a:pt x="2589" y="2092"/>
                    </a:lnTo>
                    <a:lnTo>
                      <a:pt x="2590" y="2092"/>
                    </a:lnTo>
                    <a:lnTo>
                      <a:pt x="2590" y="2090"/>
                    </a:lnTo>
                    <a:lnTo>
                      <a:pt x="2592" y="2090"/>
                    </a:lnTo>
                    <a:lnTo>
                      <a:pt x="2592" y="2088"/>
                    </a:lnTo>
                    <a:lnTo>
                      <a:pt x="2594" y="2088"/>
                    </a:lnTo>
                    <a:lnTo>
                      <a:pt x="2594" y="2087"/>
                    </a:lnTo>
                    <a:lnTo>
                      <a:pt x="2597" y="2087"/>
                    </a:lnTo>
                    <a:lnTo>
                      <a:pt x="2597" y="2085"/>
                    </a:lnTo>
                    <a:lnTo>
                      <a:pt x="2599" y="2085"/>
                    </a:lnTo>
                    <a:lnTo>
                      <a:pt x="2599" y="2083"/>
                    </a:lnTo>
                    <a:lnTo>
                      <a:pt x="2600" y="2083"/>
                    </a:lnTo>
                    <a:lnTo>
                      <a:pt x="2600" y="2082"/>
                    </a:lnTo>
                    <a:lnTo>
                      <a:pt x="2602" y="2082"/>
                    </a:lnTo>
                    <a:lnTo>
                      <a:pt x="2602" y="2080"/>
                    </a:lnTo>
                    <a:lnTo>
                      <a:pt x="2605" y="2080"/>
                    </a:lnTo>
                    <a:lnTo>
                      <a:pt x="2605" y="2078"/>
                    </a:lnTo>
                    <a:lnTo>
                      <a:pt x="2607" y="2078"/>
                    </a:lnTo>
                    <a:lnTo>
                      <a:pt x="2607" y="2077"/>
                    </a:lnTo>
                    <a:lnTo>
                      <a:pt x="2609" y="2077"/>
                    </a:lnTo>
                    <a:lnTo>
                      <a:pt x="2609" y="2075"/>
                    </a:lnTo>
                    <a:lnTo>
                      <a:pt x="2610" y="2075"/>
                    </a:lnTo>
                    <a:lnTo>
                      <a:pt x="2610" y="2073"/>
                    </a:lnTo>
                    <a:lnTo>
                      <a:pt x="2614" y="2073"/>
                    </a:lnTo>
                    <a:lnTo>
                      <a:pt x="2614" y="2072"/>
                    </a:lnTo>
                    <a:lnTo>
                      <a:pt x="2615" y="2072"/>
                    </a:lnTo>
                    <a:lnTo>
                      <a:pt x="2615" y="2070"/>
                    </a:lnTo>
                    <a:lnTo>
                      <a:pt x="2617" y="2070"/>
                    </a:lnTo>
                    <a:lnTo>
                      <a:pt x="2617" y="2068"/>
                    </a:lnTo>
                    <a:lnTo>
                      <a:pt x="2619" y="2068"/>
                    </a:lnTo>
                    <a:lnTo>
                      <a:pt x="2619" y="2067"/>
                    </a:lnTo>
                    <a:lnTo>
                      <a:pt x="2620" y="2067"/>
                    </a:lnTo>
                    <a:lnTo>
                      <a:pt x="2620" y="2065"/>
                    </a:lnTo>
                    <a:lnTo>
                      <a:pt x="2624" y="2065"/>
                    </a:lnTo>
                    <a:lnTo>
                      <a:pt x="2624" y="2063"/>
                    </a:lnTo>
                    <a:lnTo>
                      <a:pt x="2625" y="2063"/>
                    </a:lnTo>
                    <a:lnTo>
                      <a:pt x="2625" y="2062"/>
                    </a:lnTo>
                    <a:lnTo>
                      <a:pt x="2627" y="2062"/>
                    </a:lnTo>
                    <a:lnTo>
                      <a:pt x="2627" y="2060"/>
                    </a:lnTo>
                    <a:lnTo>
                      <a:pt x="2629" y="2060"/>
                    </a:lnTo>
                    <a:lnTo>
                      <a:pt x="2629" y="2058"/>
                    </a:lnTo>
                    <a:lnTo>
                      <a:pt x="2630" y="2058"/>
                    </a:lnTo>
                    <a:lnTo>
                      <a:pt x="2630" y="2057"/>
                    </a:lnTo>
                    <a:lnTo>
                      <a:pt x="2634" y="2057"/>
                    </a:lnTo>
                    <a:lnTo>
                      <a:pt x="2634" y="2055"/>
                    </a:lnTo>
                    <a:lnTo>
                      <a:pt x="2635" y="2055"/>
                    </a:lnTo>
                    <a:lnTo>
                      <a:pt x="2635" y="2053"/>
                    </a:lnTo>
                    <a:lnTo>
                      <a:pt x="2637" y="2053"/>
                    </a:lnTo>
                    <a:lnTo>
                      <a:pt x="2637" y="2052"/>
                    </a:lnTo>
                    <a:lnTo>
                      <a:pt x="2639" y="2052"/>
                    </a:lnTo>
                    <a:lnTo>
                      <a:pt x="2639" y="2050"/>
                    </a:lnTo>
                    <a:lnTo>
                      <a:pt x="2640" y="2050"/>
                    </a:lnTo>
                    <a:lnTo>
                      <a:pt x="2640" y="2048"/>
                    </a:lnTo>
                    <a:lnTo>
                      <a:pt x="2644" y="2048"/>
                    </a:lnTo>
                    <a:lnTo>
                      <a:pt x="2644" y="2047"/>
                    </a:lnTo>
                    <a:lnTo>
                      <a:pt x="2645" y="2047"/>
                    </a:lnTo>
                    <a:lnTo>
                      <a:pt x="2645" y="2045"/>
                    </a:lnTo>
                    <a:lnTo>
                      <a:pt x="2647" y="2045"/>
                    </a:lnTo>
                    <a:lnTo>
                      <a:pt x="2647" y="2043"/>
                    </a:lnTo>
                    <a:lnTo>
                      <a:pt x="2649" y="2043"/>
                    </a:lnTo>
                    <a:lnTo>
                      <a:pt x="2649" y="2042"/>
                    </a:lnTo>
                    <a:lnTo>
                      <a:pt x="2652" y="2042"/>
                    </a:lnTo>
                    <a:lnTo>
                      <a:pt x="2652" y="2040"/>
                    </a:lnTo>
                    <a:lnTo>
                      <a:pt x="2654" y="2040"/>
                    </a:lnTo>
                    <a:lnTo>
                      <a:pt x="2654" y="2038"/>
                    </a:lnTo>
                    <a:lnTo>
                      <a:pt x="2655" y="2038"/>
                    </a:lnTo>
                    <a:lnTo>
                      <a:pt x="2655" y="2037"/>
                    </a:lnTo>
                    <a:lnTo>
                      <a:pt x="2657" y="2037"/>
                    </a:lnTo>
                    <a:lnTo>
                      <a:pt x="2657" y="2035"/>
                    </a:lnTo>
                    <a:lnTo>
                      <a:pt x="2659" y="2035"/>
                    </a:lnTo>
                    <a:lnTo>
                      <a:pt x="2659" y="2033"/>
                    </a:lnTo>
                    <a:lnTo>
                      <a:pt x="2662" y="2033"/>
                    </a:lnTo>
                    <a:lnTo>
                      <a:pt x="2662" y="2032"/>
                    </a:lnTo>
                    <a:lnTo>
                      <a:pt x="2664" y="2032"/>
                    </a:lnTo>
                    <a:lnTo>
                      <a:pt x="2664" y="2030"/>
                    </a:lnTo>
                    <a:lnTo>
                      <a:pt x="2665" y="2030"/>
                    </a:lnTo>
                    <a:lnTo>
                      <a:pt x="2665" y="2028"/>
                    </a:lnTo>
                    <a:lnTo>
                      <a:pt x="2667" y="2028"/>
                    </a:lnTo>
                    <a:lnTo>
                      <a:pt x="2667" y="2027"/>
                    </a:lnTo>
                    <a:lnTo>
                      <a:pt x="2669" y="2027"/>
                    </a:lnTo>
                    <a:lnTo>
                      <a:pt x="2669" y="2025"/>
                    </a:lnTo>
                    <a:lnTo>
                      <a:pt x="2672" y="2025"/>
                    </a:lnTo>
                    <a:lnTo>
                      <a:pt x="2672" y="2023"/>
                    </a:lnTo>
                    <a:lnTo>
                      <a:pt x="2674" y="2023"/>
                    </a:lnTo>
                    <a:lnTo>
                      <a:pt x="2674" y="2022"/>
                    </a:lnTo>
                    <a:lnTo>
                      <a:pt x="2675" y="2022"/>
                    </a:lnTo>
                    <a:lnTo>
                      <a:pt x="2675" y="2020"/>
                    </a:lnTo>
                    <a:lnTo>
                      <a:pt x="2677" y="2020"/>
                    </a:lnTo>
                    <a:lnTo>
                      <a:pt x="2677" y="2018"/>
                    </a:lnTo>
                    <a:lnTo>
                      <a:pt x="2679" y="2018"/>
                    </a:lnTo>
                    <a:lnTo>
                      <a:pt x="2679" y="2017"/>
                    </a:lnTo>
                    <a:lnTo>
                      <a:pt x="2682" y="2017"/>
                    </a:lnTo>
                    <a:lnTo>
                      <a:pt x="2682" y="2015"/>
                    </a:lnTo>
                    <a:lnTo>
                      <a:pt x="2684" y="2015"/>
                    </a:lnTo>
                    <a:lnTo>
                      <a:pt x="2684" y="2013"/>
                    </a:lnTo>
                    <a:lnTo>
                      <a:pt x="2685" y="2013"/>
                    </a:lnTo>
                    <a:lnTo>
                      <a:pt x="2685" y="2012"/>
                    </a:lnTo>
                    <a:lnTo>
                      <a:pt x="2687" y="2012"/>
                    </a:lnTo>
                    <a:lnTo>
                      <a:pt x="2687" y="2010"/>
                    </a:lnTo>
                    <a:lnTo>
                      <a:pt x="2689" y="2010"/>
                    </a:lnTo>
                    <a:lnTo>
                      <a:pt x="2689" y="2008"/>
                    </a:lnTo>
                    <a:lnTo>
                      <a:pt x="2690" y="2008"/>
                    </a:lnTo>
                    <a:lnTo>
                      <a:pt x="2690" y="2007"/>
                    </a:lnTo>
                    <a:lnTo>
                      <a:pt x="2694" y="2007"/>
                    </a:lnTo>
                    <a:lnTo>
                      <a:pt x="2694" y="2005"/>
                    </a:lnTo>
                    <a:lnTo>
                      <a:pt x="2695" y="2005"/>
                    </a:lnTo>
                    <a:lnTo>
                      <a:pt x="2695" y="2003"/>
                    </a:lnTo>
                    <a:lnTo>
                      <a:pt x="2697" y="2003"/>
                    </a:lnTo>
                    <a:lnTo>
                      <a:pt x="2697" y="2002"/>
                    </a:lnTo>
                    <a:lnTo>
                      <a:pt x="2699" y="2002"/>
                    </a:lnTo>
                    <a:lnTo>
                      <a:pt x="2699" y="2000"/>
                    </a:lnTo>
                    <a:lnTo>
                      <a:pt x="2700" y="2000"/>
                    </a:lnTo>
                    <a:lnTo>
                      <a:pt x="2700" y="1998"/>
                    </a:lnTo>
                    <a:lnTo>
                      <a:pt x="2702" y="1998"/>
                    </a:lnTo>
                    <a:lnTo>
                      <a:pt x="2702" y="1997"/>
                    </a:lnTo>
                    <a:lnTo>
                      <a:pt x="2705" y="1997"/>
                    </a:lnTo>
                    <a:lnTo>
                      <a:pt x="2705" y="1995"/>
                    </a:lnTo>
                    <a:lnTo>
                      <a:pt x="2707" y="1995"/>
                    </a:lnTo>
                    <a:lnTo>
                      <a:pt x="2707" y="1993"/>
                    </a:lnTo>
                    <a:lnTo>
                      <a:pt x="2709" y="1993"/>
                    </a:lnTo>
                    <a:lnTo>
                      <a:pt x="2709" y="1992"/>
                    </a:lnTo>
                    <a:lnTo>
                      <a:pt x="2710" y="1992"/>
                    </a:lnTo>
                    <a:lnTo>
                      <a:pt x="2710" y="1990"/>
                    </a:lnTo>
                    <a:lnTo>
                      <a:pt x="2712" y="1990"/>
                    </a:lnTo>
                    <a:lnTo>
                      <a:pt x="2712" y="1988"/>
                    </a:lnTo>
                    <a:lnTo>
                      <a:pt x="2715" y="1988"/>
                    </a:lnTo>
                    <a:lnTo>
                      <a:pt x="2715" y="1987"/>
                    </a:lnTo>
                    <a:lnTo>
                      <a:pt x="2717" y="1987"/>
                    </a:lnTo>
                    <a:lnTo>
                      <a:pt x="2717" y="1985"/>
                    </a:lnTo>
                    <a:lnTo>
                      <a:pt x="2719" y="1985"/>
                    </a:lnTo>
                    <a:lnTo>
                      <a:pt x="2719" y="1983"/>
                    </a:lnTo>
                    <a:lnTo>
                      <a:pt x="2720" y="1983"/>
                    </a:lnTo>
                    <a:lnTo>
                      <a:pt x="2720" y="1982"/>
                    </a:lnTo>
                    <a:lnTo>
                      <a:pt x="2722" y="1982"/>
                    </a:lnTo>
                    <a:lnTo>
                      <a:pt x="2722" y="1980"/>
                    </a:lnTo>
                    <a:lnTo>
                      <a:pt x="2724" y="1980"/>
                    </a:lnTo>
                    <a:lnTo>
                      <a:pt x="2724" y="1978"/>
                    </a:lnTo>
                    <a:lnTo>
                      <a:pt x="2727" y="1978"/>
                    </a:lnTo>
                    <a:lnTo>
                      <a:pt x="2727" y="1977"/>
                    </a:lnTo>
                    <a:lnTo>
                      <a:pt x="2729" y="1977"/>
                    </a:lnTo>
                    <a:lnTo>
                      <a:pt x="2729" y="1975"/>
                    </a:lnTo>
                    <a:lnTo>
                      <a:pt x="2730" y="1975"/>
                    </a:lnTo>
                    <a:lnTo>
                      <a:pt x="2730" y="1973"/>
                    </a:lnTo>
                    <a:lnTo>
                      <a:pt x="2732" y="1973"/>
                    </a:lnTo>
                    <a:lnTo>
                      <a:pt x="2732" y="1972"/>
                    </a:lnTo>
                    <a:lnTo>
                      <a:pt x="2734" y="1972"/>
                    </a:lnTo>
                    <a:lnTo>
                      <a:pt x="2734" y="1970"/>
                    </a:lnTo>
                    <a:lnTo>
                      <a:pt x="2735" y="1970"/>
                    </a:lnTo>
                    <a:lnTo>
                      <a:pt x="2735" y="1968"/>
                    </a:lnTo>
                    <a:lnTo>
                      <a:pt x="2739" y="1968"/>
                    </a:lnTo>
                    <a:lnTo>
                      <a:pt x="2739" y="1967"/>
                    </a:lnTo>
                    <a:lnTo>
                      <a:pt x="2740" y="1967"/>
                    </a:lnTo>
                    <a:lnTo>
                      <a:pt x="2740" y="1965"/>
                    </a:lnTo>
                    <a:lnTo>
                      <a:pt x="2742" y="1965"/>
                    </a:lnTo>
                    <a:lnTo>
                      <a:pt x="2742" y="1963"/>
                    </a:lnTo>
                    <a:lnTo>
                      <a:pt x="2744" y="1963"/>
                    </a:lnTo>
                    <a:lnTo>
                      <a:pt x="2744" y="1962"/>
                    </a:lnTo>
                    <a:lnTo>
                      <a:pt x="2745" y="1962"/>
                    </a:lnTo>
                    <a:lnTo>
                      <a:pt x="2745" y="1960"/>
                    </a:lnTo>
                    <a:lnTo>
                      <a:pt x="2747" y="1960"/>
                    </a:lnTo>
                    <a:lnTo>
                      <a:pt x="2747" y="1958"/>
                    </a:lnTo>
                    <a:lnTo>
                      <a:pt x="2750" y="1958"/>
                    </a:lnTo>
                    <a:lnTo>
                      <a:pt x="2750" y="1957"/>
                    </a:lnTo>
                    <a:lnTo>
                      <a:pt x="2752" y="1957"/>
                    </a:lnTo>
                    <a:lnTo>
                      <a:pt x="2752" y="1955"/>
                    </a:lnTo>
                    <a:lnTo>
                      <a:pt x="2754" y="1955"/>
                    </a:lnTo>
                    <a:lnTo>
                      <a:pt x="2754" y="1953"/>
                    </a:lnTo>
                    <a:lnTo>
                      <a:pt x="2755" y="1953"/>
                    </a:lnTo>
                    <a:lnTo>
                      <a:pt x="2755" y="1952"/>
                    </a:lnTo>
                    <a:lnTo>
                      <a:pt x="2757" y="1952"/>
                    </a:lnTo>
                    <a:lnTo>
                      <a:pt x="2757" y="1950"/>
                    </a:lnTo>
                    <a:lnTo>
                      <a:pt x="2759" y="1950"/>
                    </a:lnTo>
                    <a:lnTo>
                      <a:pt x="2759" y="1948"/>
                    </a:lnTo>
                    <a:lnTo>
                      <a:pt x="2760" y="1948"/>
                    </a:lnTo>
                    <a:lnTo>
                      <a:pt x="2760" y="1947"/>
                    </a:lnTo>
                    <a:lnTo>
                      <a:pt x="2764" y="1947"/>
                    </a:lnTo>
                    <a:lnTo>
                      <a:pt x="2764" y="1945"/>
                    </a:lnTo>
                    <a:lnTo>
                      <a:pt x="2765" y="1945"/>
                    </a:lnTo>
                    <a:lnTo>
                      <a:pt x="2765" y="1943"/>
                    </a:lnTo>
                    <a:lnTo>
                      <a:pt x="2767" y="1943"/>
                    </a:lnTo>
                    <a:lnTo>
                      <a:pt x="2767" y="1942"/>
                    </a:lnTo>
                    <a:lnTo>
                      <a:pt x="2769" y="1942"/>
                    </a:lnTo>
                    <a:lnTo>
                      <a:pt x="2769" y="1940"/>
                    </a:lnTo>
                    <a:lnTo>
                      <a:pt x="2770" y="1940"/>
                    </a:lnTo>
                    <a:lnTo>
                      <a:pt x="2770" y="1938"/>
                    </a:lnTo>
                    <a:lnTo>
                      <a:pt x="2772" y="1938"/>
                    </a:lnTo>
                    <a:lnTo>
                      <a:pt x="2772" y="1937"/>
                    </a:lnTo>
                    <a:lnTo>
                      <a:pt x="2774" y="1937"/>
                    </a:lnTo>
                    <a:lnTo>
                      <a:pt x="2774" y="1935"/>
                    </a:lnTo>
                    <a:lnTo>
                      <a:pt x="2777" y="1935"/>
                    </a:lnTo>
                    <a:lnTo>
                      <a:pt x="2777" y="1933"/>
                    </a:lnTo>
                    <a:lnTo>
                      <a:pt x="2779" y="1933"/>
                    </a:lnTo>
                    <a:lnTo>
                      <a:pt x="2779" y="1932"/>
                    </a:lnTo>
                    <a:lnTo>
                      <a:pt x="2780" y="1932"/>
                    </a:lnTo>
                    <a:lnTo>
                      <a:pt x="2780" y="1930"/>
                    </a:lnTo>
                    <a:lnTo>
                      <a:pt x="2782" y="1930"/>
                    </a:lnTo>
                    <a:lnTo>
                      <a:pt x="2782" y="1928"/>
                    </a:lnTo>
                    <a:lnTo>
                      <a:pt x="2784" y="1928"/>
                    </a:lnTo>
                    <a:lnTo>
                      <a:pt x="2784" y="1927"/>
                    </a:lnTo>
                    <a:lnTo>
                      <a:pt x="2785" y="1927"/>
                    </a:lnTo>
                    <a:lnTo>
                      <a:pt x="2785" y="1925"/>
                    </a:lnTo>
                    <a:lnTo>
                      <a:pt x="2787" y="1925"/>
                    </a:lnTo>
                    <a:lnTo>
                      <a:pt x="2787" y="1923"/>
                    </a:lnTo>
                    <a:lnTo>
                      <a:pt x="2790" y="1923"/>
                    </a:lnTo>
                    <a:lnTo>
                      <a:pt x="2790" y="1922"/>
                    </a:lnTo>
                    <a:lnTo>
                      <a:pt x="2792" y="1922"/>
                    </a:lnTo>
                    <a:lnTo>
                      <a:pt x="2792" y="1920"/>
                    </a:lnTo>
                    <a:lnTo>
                      <a:pt x="2794" y="1920"/>
                    </a:lnTo>
                    <a:lnTo>
                      <a:pt x="2794" y="1918"/>
                    </a:lnTo>
                    <a:lnTo>
                      <a:pt x="2795" y="1918"/>
                    </a:lnTo>
                    <a:lnTo>
                      <a:pt x="2795" y="1917"/>
                    </a:lnTo>
                    <a:lnTo>
                      <a:pt x="2797" y="1917"/>
                    </a:lnTo>
                    <a:lnTo>
                      <a:pt x="2797" y="1915"/>
                    </a:lnTo>
                    <a:lnTo>
                      <a:pt x="2799" y="1915"/>
                    </a:lnTo>
                    <a:lnTo>
                      <a:pt x="2799" y="1913"/>
                    </a:lnTo>
                    <a:lnTo>
                      <a:pt x="2800" y="1913"/>
                    </a:lnTo>
                    <a:lnTo>
                      <a:pt x="2800" y="1912"/>
                    </a:lnTo>
                    <a:lnTo>
                      <a:pt x="2804" y="1912"/>
                    </a:lnTo>
                    <a:lnTo>
                      <a:pt x="2804" y="1910"/>
                    </a:lnTo>
                    <a:lnTo>
                      <a:pt x="2805" y="1910"/>
                    </a:lnTo>
                    <a:lnTo>
                      <a:pt x="2805" y="1908"/>
                    </a:lnTo>
                    <a:lnTo>
                      <a:pt x="2807" y="1908"/>
                    </a:lnTo>
                    <a:lnTo>
                      <a:pt x="2807" y="1907"/>
                    </a:lnTo>
                    <a:lnTo>
                      <a:pt x="2809" y="1907"/>
                    </a:lnTo>
                    <a:lnTo>
                      <a:pt x="2809" y="1905"/>
                    </a:lnTo>
                    <a:lnTo>
                      <a:pt x="2810" y="1905"/>
                    </a:lnTo>
                    <a:lnTo>
                      <a:pt x="2810" y="1903"/>
                    </a:lnTo>
                    <a:lnTo>
                      <a:pt x="2812" y="1903"/>
                    </a:lnTo>
                    <a:lnTo>
                      <a:pt x="2812" y="1902"/>
                    </a:lnTo>
                    <a:lnTo>
                      <a:pt x="2814" y="1902"/>
                    </a:lnTo>
                    <a:lnTo>
                      <a:pt x="2814" y="1900"/>
                    </a:lnTo>
                    <a:lnTo>
                      <a:pt x="2815" y="1900"/>
                    </a:lnTo>
                    <a:lnTo>
                      <a:pt x="2815" y="1898"/>
                    </a:lnTo>
                    <a:lnTo>
                      <a:pt x="2817" y="1898"/>
                    </a:lnTo>
                    <a:lnTo>
                      <a:pt x="2817" y="1897"/>
                    </a:lnTo>
                    <a:lnTo>
                      <a:pt x="2820" y="1897"/>
                    </a:lnTo>
                    <a:lnTo>
                      <a:pt x="2820" y="1895"/>
                    </a:lnTo>
                    <a:lnTo>
                      <a:pt x="2822" y="1895"/>
                    </a:lnTo>
                    <a:lnTo>
                      <a:pt x="2822" y="1893"/>
                    </a:lnTo>
                    <a:lnTo>
                      <a:pt x="2824" y="1893"/>
                    </a:lnTo>
                    <a:lnTo>
                      <a:pt x="2824" y="1892"/>
                    </a:lnTo>
                    <a:lnTo>
                      <a:pt x="2825" y="1892"/>
                    </a:lnTo>
                    <a:lnTo>
                      <a:pt x="2825" y="1890"/>
                    </a:lnTo>
                    <a:lnTo>
                      <a:pt x="2827" y="1890"/>
                    </a:lnTo>
                    <a:lnTo>
                      <a:pt x="2827" y="1888"/>
                    </a:lnTo>
                    <a:lnTo>
                      <a:pt x="2829" y="1888"/>
                    </a:lnTo>
                    <a:lnTo>
                      <a:pt x="2829" y="1887"/>
                    </a:lnTo>
                    <a:lnTo>
                      <a:pt x="2830" y="1887"/>
                    </a:lnTo>
                    <a:lnTo>
                      <a:pt x="2830" y="1885"/>
                    </a:lnTo>
                    <a:lnTo>
                      <a:pt x="2832" y="1885"/>
                    </a:lnTo>
                    <a:lnTo>
                      <a:pt x="2832" y="1883"/>
                    </a:lnTo>
                    <a:lnTo>
                      <a:pt x="2835" y="1883"/>
                    </a:lnTo>
                    <a:lnTo>
                      <a:pt x="2835" y="1882"/>
                    </a:lnTo>
                    <a:lnTo>
                      <a:pt x="2837" y="1882"/>
                    </a:lnTo>
                    <a:lnTo>
                      <a:pt x="2837" y="1880"/>
                    </a:lnTo>
                    <a:lnTo>
                      <a:pt x="2839" y="1880"/>
                    </a:lnTo>
                    <a:lnTo>
                      <a:pt x="2839" y="1878"/>
                    </a:lnTo>
                    <a:lnTo>
                      <a:pt x="2840" y="1878"/>
                    </a:lnTo>
                    <a:lnTo>
                      <a:pt x="2840" y="1877"/>
                    </a:lnTo>
                    <a:lnTo>
                      <a:pt x="2842" y="1877"/>
                    </a:lnTo>
                    <a:lnTo>
                      <a:pt x="2842" y="1875"/>
                    </a:lnTo>
                    <a:lnTo>
                      <a:pt x="2844" y="1875"/>
                    </a:lnTo>
                    <a:lnTo>
                      <a:pt x="2844" y="1873"/>
                    </a:lnTo>
                    <a:lnTo>
                      <a:pt x="2845" y="1873"/>
                    </a:lnTo>
                    <a:lnTo>
                      <a:pt x="2845" y="1872"/>
                    </a:lnTo>
                    <a:lnTo>
                      <a:pt x="2847" y="1872"/>
                    </a:lnTo>
                    <a:lnTo>
                      <a:pt x="2847" y="1870"/>
                    </a:lnTo>
                    <a:lnTo>
                      <a:pt x="2849" y="1870"/>
                    </a:lnTo>
                    <a:lnTo>
                      <a:pt x="2849" y="1868"/>
                    </a:lnTo>
                    <a:lnTo>
                      <a:pt x="2852" y="1868"/>
                    </a:lnTo>
                    <a:lnTo>
                      <a:pt x="2852" y="1867"/>
                    </a:lnTo>
                    <a:lnTo>
                      <a:pt x="2854" y="1867"/>
                    </a:lnTo>
                    <a:lnTo>
                      <a:pt x="2854" y="1865"/>
                    </a:lnTo>
                    <a:lnTo>
                      <a:pt x="2855" y="1865"/>
                    </a:lnTo>
                    <a:lnTo>
                      <a:pt x="2855" y="1863"/>
                    </a:lnTo>
                    <a:lnTo>
                      <a:pt x="2857" y="1863"/>
                    </a:lnTo>
                    <a:lnTo>
                      <a:pt x="2857" y="1862"/>
                    </a:lnTo>
                    <a:lnTo>
                      <a:pt x="2859" y="1862"/>
                    </a:lnTo>
                    <a:lnTo>
                      <a:pt x="2859" y="1860"/>
                    </a:lnTo>
                    <a:lnTo>
                      <a:pt x="2860" y="1860"/>
                    </a:lnTo>
                    <a:lnTo>
                      <a:pt x="2860" y="1858"/>
                    </a:lnTo>
                    <a:lnTo>
                      <a:pt x="2862" y="1858"/>
                    </a:lnTo>
                    <a:lnTo>
                      <a:pt x="2862" y="1857"/>
                    </a:lnTo>
                    <a:lnTo>
                      <a:pt x="2864" y="1857"/>
                    </a:lnTo>
                    <a:lnTo>
                      <a:pt x="2864" y="1855"/>
                    </a:lnTo>
                    <a:lnTo>
                      <a:pt x="2865" y="1855"/>
                    </a:lnTo>
                    <a:lnTo>
                      <a:pt x="2865" y="1853"/>
                    </a:lnTo>
                    <a:lnTo>
                      <a:pt x="2869" y="1853"/>
                    </a:lnTo>
                    <a:lnTo>
                      <a:pt x="2869" y="1852"/>
                    </a:lnTo>
                    <a:lnTo>
                      <a:pt x="2870" y="1852"/>
                    </a:lnTo>
                    <a:lnTo>
                      <a:pt x="2870" y="1850"/>
                    </a:lnTo>
                    <a:lnTo>
                      <a:pt x="2872" y="1850"/>
                    </a:lnTo>
                    <a:lnTo>
                      <a:pt x="2872" y="1848"/>
                    </a:lnTo>
                    <a:lnTo>
                      <a:pt x="2874" y="1848"/>
                    </a:lnTo>
                    <a:lnTo>
                      <a:pt x="2874" y="1847"/>
                    </a:lnTo>
                    <a:lnTo>
                      <a:pt x="2875" y="1847"/>
                    </a:lnTo>
                    <a:lnTo>
                      <a:pt x="2875" y="1845"/>
                    </a:lnTo>
                    <a:lnTo>
                      <a:pt x="2877" y="1845"/>
                    </a:lnTo>
                    <a:lnTo>
                      <a:pt x="2877" y="1843"/>
                    </a:lnTo>
                    <a:lnTo>
                      <a:pt x="2879" y="1843"/>
                    </a:lnTo>
                    <a:lnTo>
                      <a:pt x="2879" y="1842"/>
                    </a:lnTo>
                    <a:lnTo>
                      <a:pt x="2880" y="1842"/>
                    </a:lnTo>
                    <a:lnTo>
                      <a:pt x="2880" y="1840"/>
                    </a:lnTo>
                    <a:lnTo>
                      <a:pt x="2882" y="1840"/>
                    </a:lnTo>
                    <a:lnTo>
                      <a:pt x="2882" y="1838"/>
                    </a:lnTo>
                    <a:lnTo>
                      <a:pt x="2884" y="1838"/>
                    </a:lnTo>
                    <a:lnTo>
                      <a:pt x="2884" y="1837"/>
                    </a:lnTo>
                    <a:lnTo>
                      <a:pt x="2885" y="1837"/>
                    </a:lnTo>
                    <a:lnTo>
                      <a:pt x="2885" y="1835"/>
                    </a:lnTo>
                    <a:lnTo>
                      <a:pt x="2889" y="1835"/>
                    </a:lnTo>
                    <a:lnTo>
                      <a:pt x="2889" y="1833"/>
                    </a:lnTo>
                    <a:lnTo>
                      <a:pt x="2890" y="1833"/>
                    </a:lnTo>
                    <a:lnTo>
                      <a:pt x="2890" y="1832"/>
                    </a:lnTo>
                    <a:lnTo>
                      <a:pt x="2892" y="1832"/>
                    </a:lnTo>
                    <a:lnTo>
                      <a:pt x="2892" y="1830"/>
                    </a:lnTo>
                    <a:lnTo>
                      <a:pt x="2894" y="1830"/>
                    </a:lnTo>
                    <a:lnTo>
                      <a:pt x="2894" y="1828"/>
                    </a:lnTo>
                    <a:lnTo>
                      <a:pt x="2895" y="1828"/>
                    </a:lnTo>
                    <a:lnTo>
                      <a:pt x="2895" y="1827"/>
                    </a:lnTo>
                    <a:lnTo>
                      <a:pt x="2897" y="1827"/>
                    </a:lnTo>
                    <a:lnTo>
                      <a:pt x="2897" y="1825"/>
                    </a:lnTo>
                    <a:lnTo>
                      <a:pt x="2899" y="1825"/>
                    </a:lnTo>
                    <a:lnTo>
                      <a:pt x="2899" y="1823"/>
                    </a:lnTo>
                    <a:lnTo>
                      <a:pt x="2900" y="1823"/>
                    </a:lnTo>
                    <a:lnTo>
                      <a:pt x="2900" y="1822"/>
                    </a:lnTo>
                    <a:lnTo>
                      <a:pt x="2902" y="1822"/>
                    </a:lnTo>
                    <a:lnTo>
                      <a:pt x="2902" y="1820"/>
                    </a:lnTo>
                    <a:lnTo>
                      <a:pt x="2904" y="1820"/>
                    </a:lnTo>
                    <a:lnTo>
                      <a:pt x="2904" y="1818"/>
                    </a:lnTo>
                    <a:lnTo>
                      <a:pt x="2905" y="1818"/>
                    </a:lnTo>
                    <a:lnTo>
                      <a:pt x="2905" y="1817"/>
                    </a:lnTo>
                    <a:lnTo>
                      <a:pt x="2907" y="1817"/>
                    </a:lnTo>
                    <a:lnTo>
                      <a:pt x="2907" y="1815"/>
                    </a:lnTo>
                    <a:lnTo>
                      <a:pt x="2910" y="1815"/>
                    </a:lnTo>
                    <a:lnTo>
                      <a:pt x="2910" y="1813"/>
                    </a:lnTo>
                    <a:lnTo>
                      <a:pt x="2912" y="1813"/>
                    </a:lnTo>
                    <a:lnTo>
                      <a:pt x="2912" y="1812"/>
                    </a:lnTo>
                    <a:lnTo>
                      <a:pt x="2914" y="1812"/>
                    </a:lnTo>
                    <a:lnTo>
                      <a:pt x="2914" y="1810"/>
                    </a:lnTo>
                    <a:lnTo>
                      <a:pt x="2915" y="1810"/>
                    </a:lnTo>
                    <a:lnTo>
                      <a:pt x="2915" y="1808"/>
                    </a:lnTo>
                    <a:lnTo>
                      <a:pt x="2917" y="1808"/>
                    </a:lnTo>
                    <a:lnTo>
                      <a:pt x="2917" y="1807"/>
                    </a:lnTo>
                    <a:lnTo>
                      <a:pt x="2919" y="1807"/>
                    </a:lnTo>
                    <a:lnTo>
                      <a:pt x="2919" y="1805"/>
                    </a:lnTo>
                    <a:lnTo>
                      <a:pt x="2920" y="1805"/>
                    </a:lnTo>
                    <a:lnTo>
                      <a:pt x="2920" y="1803"/>
                    </a:lnTo>
                    <a:lnTo>
                      <a:pt x="2922" y="1803"/>
                    </a:lnTo>
                    <a:lnTo>
                      <a:pt x="2922" y="1802"/>
                    </a:lnTo>
                    <a:lnTo>
                      <a:pt x="2924" y="1802"/>
                    </a:lnTo>
                    <a:lnTo>
                      <a:pt x="2924" y="1800"/>
                    </a:lnTo>
                    <a:lnTo>
                      <a:pt x="2925" y="1800"/>
                    </a:lnTo>
                    <a:lnTo>
                      <a:pt x="2925" y="1798"/>
                    </a:lnTo>
                    <a:lnTo>
                      <a:pt x="2927" y="1798"/>
                    </a:lnTo>
                    <a:lnTo>
                      <a:pt x="2927" y="1797"/>
                    </a:lnTo>
                    <a:lnTo>
                      <a:pt x="2929" y="1797"/>
                    </a:lnTo>
                    <a:lnTo>
                      <a:pt x="2929" y="1795"/>
                    </a:lnTo>
                    <a:lnTo>
                      <a:pt x="2932" y="1795"/>
                    </a:lnTo>
                    <a:lnTo>
                      <a:pt x="2932" y="1793"/>
                    </a:lnTo>
                    <a:lnTo>
                      <a:pt x="2934" y="1793"/>
                    </a:lnTo>
                    <a:lnTo>
                      <a:pt x="2934" y="1792"/>
                    </a:lnTo>
                    <a:lnTo>
                      <a:pt x="2935" y="1792"/>
                    </a:lnTo>
                    <a:lnTo>
                      <a:pt x="2935" y="1790"/>
                    </a:lnTo>
                    <a:lnTo>
                      <a:pt x="2937" y="1790"/>
                    </a:lnTo>
                    <a:lnTo>
                      <a:pt x="2937" y="1788"/>
                    </a:lnTo>
                    <a:lnTo>
                      <a:pt x="2939" y="1788"/>
                    </a:lnTo>
                    <a:lnTo>
                      <a:pt x="2939" y="1787"/>
                    </a:lnTo>
                    <a:lnTo>
                      <a:pt x="2940" y="1787"/>
                    </a:lnTo>
                    <a:lnTo>
                      <a:pt x="2940" y="1785"/>
                    </a:lnTo>
                    <a:lnTo>
                      <a:pt x="2942" y="1785"/>
                    </a:lnTo>
                    <a:lnTo>
                      <a:pt x="2942" y="1783"/>
                    </a:lnTo>
                    <a:lnTo>
                      <a:pt x="2944" y="1783"/>
                    </a:lnTo>
                    <a:lnTo>
                      <a:pt x="2944" y="1782"/>
                    </a:lnTo>
                    <a:lnTo>
                      <a:pt x="2945" y="1782"/>
                    </a:lnTo>
                    <a:lnTo>
                      <a:pt x="2945" y="1780"/>
                    </a:lnTo>
                    <a:lnTo>
                      <a:pt x="2947" y="1780"/>
                    </a:lnTo>
                    <a:lnTo>
                      <a:pt x="2947" y="1778"/>
                    </a:lnTo>
                    <a:lnTo>
                      <a:pt x="2949" y="1778"/>
                    </a:lnTo>
                    <a:lnTo>
                      <a:pt x="2949" y="1777"/>
                    </a:lnTo>
                    <a:lnTo>
                      <a:pt x="2950" y="1777"/>
                    </a:lnTo>
                    <a:lnTo>
                      <a:pt x="2950" y="1775"/>
                    </a:lnTo>
                    <a:lnTo>
                      <a:pt x="2952" y="1775"/>
                    </a:lnTo>
                    <a:lnTo>
                      <a:pt x="2952" y="1773"/>
                    </a:lnTo>
                    <a:lnTo>
                      <a:pt x="2954" y="1773"/>
                    </a:lnTo>
                    <a:lnTo>
                      <a:pt x="2954" y="1772"/>
                    </a:lnTo>
                    <a:lnTo>
                      <a:pt x="2955" y="1772"/>
                    </a:lnTo>
                    <a:lnTo>
                      <a:pt x="2955" y="1770"/>
                    </a:lnTo>
                    <a:lnTo>
                      <a:pt x="2957" y="1770"/>
                    </a:lnTo>
                    <a:lnTo>
                      <a:pt x="2957" y="1768"/>
                    </a:lnTo>
                    <a:lnTo>
                      <a:pt x="2960" y="1768"/>
                    </a:lnTo>
                    <a:lnTo>
                      <a:pt x="2960" y="1767"/>
                    </a:lnTo>
                    <a:lnTo>
                      <a:pt x="2962" y="1767"/>
                    </a:lnTo>
                    <a:lnTo>
                      <a:pt x="2962" y="1765"/>
                    </a:lnTo>
                    <a:lnTo>
                      <a:pt x="2964" y="1765"/>
                    </a:lnTo>
                    <a:lnTo>
                      <a:pt x="2964" y="1763"/>
                    </a:lnTo>
                    <a:lnTo>
                      <a:pt x="2965" y="1763"/>
                    </a:lnTo>
                    <a:lnTo>
                      <a:pt x="2965" y="1762"/>
                    </a:lnTo>
                    <a:lnTo>
                      <a:pt x="2967" y="1762"/>
                    </a:lnTo>
                    <a:lnTo>
                      <a:pt x="2967" y="1760"/>
                    </a:lnTo>
                    <a:lnTo>
                      <a:pt x="2969" y="1760"/>
                    </a:lnTo>
                    <a:lnTo>
                      <a:pt x="2969" y="1758"/>
                    </a:lnTo>
                    <a:lnTo>
                      <a:pt x="2970" y="1758"/>
                    </a:lnTo>
                    <a:lnTo>
                      <a:pt x="2970" y="1757"/>
                    </a:lnTo>
                    <a:lnTo>
                      <a:pt x="2972" y="1757"/>
                    </a:lnTo>
                    <a:lnTo>
                      <a:pt x="2972" y="1755"/>
                    </a:lnTo>
                    <a:lnTo>
                      <a:pt x="2974" y="1755"/>
                    </a:lnTo>
                    <a:lnTo>
                      <a:pt x="2974" y="1753"/>
                    </a:lnTo>
                    <a:lnTo>
                      <a:pt x="2975" y="1753"/>
                    </a:lnTo>
                    <a:lnTo>
                      <a:pt x="2975" y="1752"/>
                    </a:lnTo>
                    <a:lnTo>
                      <a:pt x="2977" y="1752"/>
                    </a:lnTo>
                    <a:lnTo>
                      <a:pt x="2977" y="1750"/>
                    </a:lnTo>
                    <a:lnTo>
                      <a:pt x="2979" y="1750"/>
                    </a:lnTo>
                    <a:lnTo>
                      <a:pt x="2979" y="1748"/>
                    </a:lnTo>
                    <a:lnTo>
                      <a:pt x="2980" y="1748"/>
                    </a:lnTo>
                    <a:lnTo>
                      <a:pt x="2980" y="1747"/>
                    </a:lnTo>
                    <a:lnTo>
                      <a:pt x="2982" y="1747"/>
                    </a:lnTo>
                    <a:lnTo>
                      <a:pt x="2982" y="1745"/>
                    </a:lnTo>
                    <a:lnTo>
                      <a:pt x="2984" y="1745"/>
                    </a:lnTo>
                    <a:lnTo>
                      <a:pt x="2984" y="1743"/>
                    </a:lnTo>
                    <a:lnTo>
                      <a:pt x="2985" y="1743"/>
                    </a:lnTo>
                    <a:lnTo>
                      <a:pt x="2985" y="1742"/>
                    </a:lnTo>
                    <a:lnTo>
                      <a:pt x="2987" y="1742"/>
                    </a:lnTo>
                    <a:lnTo>
                      <a:pt x="2987" y="1740"/>
                    </a:lnTo>
                    <a:lnTo>
                      <a:pt x="2990" y="1740"/>
                    </a:lnTo>
                    <a:lnTo>
                      <a:pt x="2990" y="1738"/>
                    </a:lnTo>
                    <a:lnTo>
                      <a:pt x="2992" y="1738"/>
                    </a:lnTo>
                    <a:lnTo>
                      <a:pt x="2992" y="1737"/>
                    </a:lnTo>
                    <a:lnTo>
                      <a:pt x="2994" y="1737"/>
                    </a:lnTo>
                    <a:lnTo>
                      <a:pt x="2994" y="1735"/>
                    </a:lnTo>
                    <a:lnTo>
                      <a:pt x="2995" y="1735"/>
                    </a:lnTo>
                    <a:lnTo>
                      <a:pt x="2995" y="1733"/>
                    </a:lnTo>
                    <a:lnTo>
                      <a:pt x="2997" y="1733"/>
                    </a:lnTo>
                    <a:lnTo>
                      <a:pt x="2997" y="1732"/>
                    </a:lnTo>
                    <a:lnTo>
                      <a:pt x="2999" y="1732"/>
                    </a:lnTo>
                    <a:lnTo>
                      <a:pt x="2999" y="1730"/>
                    </a:lnTo>
                    <a:lnTo>
                      <a:pt x="3000" y="1730"/>
                    </a:lnTo>
                    <a:lnTo>
                      <a:pt x="3000" y="1728"/>
                    </a:lnTo>
                    <a:lnTo>
                      <a:pt x="3002" y="1728"/>
                    </a:lnTo>
                    <a:lnTo>
                      <a:pt x="3002" y="1727"/>
                    </a:lnTo>
                    <a:lnTo>
                      <a:pt x="3004" y="1727"/>
                    </a:lnTo>
                    <a:lnTo>
                      <a:pt x="3004" y="1725"/>
                    </a:lnTo>
                    <a:lnTo>
                      <a:pt x="3005" y="1725"/>
                    </a:lnTo>
                    <a:lnTo>
                      <a:pt x="3005" y="1723"/>
                    </a:lnTo>
                    <a:lnTo>
                      <a:pt x="3007" y="1723"/>
                    </a:lnTo>
                    <a:lnTo>
                      <a:pt x="3007" y="1722"/>
                    </a:lnTo>
                    <a:lnTo>
                      <a:pt x="3009" y="1722"/>
                    </a:lnTo>
                    <a:lnTo>
                      <a:pt x="3009" y="1720"/>
                    </a:lnTo>
                    <a:lnTo>
                      <a:pt x="3010" y="1720"/>
                    </a:lnTo>
                    <a:lnTo>
                      <a:pt x="3010" y="1718"/>
                    </a:lnTo>
                    <a:lnTo>
                      <a:pt x="3012" y="1718"/>
                    </a:lnTo>
                    <a:lnTo>
                      <a:pt x="3012" y="1717"/>
                    </a:lnTo>
                    <a:lnTo>
                      <a:pt x="3014" y="1717"/>
                    </a:lnTo>
                    <a:lnTo>
                      <a:pt x="3014" y="1715"/>
                    </a:lnTo>
                    <a:lnTo>
                      <a:pt x="3015" y="1715"/>
                    </a:lnTo>
                    <a:lnTo>
                      <a:pt x="3015" y="1713"/>
                    </a:lnTo>
                    <a:lnTo>
                      <a:pt x="3017" y="1713"/>
                    </a:lnTo>
                    <a:lnTo>
                      <a:pt x="3017" y="1712"/>
                    </a:lnTo>
                    <a:lnTo>
                      <a:pt x="3019" y="1712"/>
                    </a:lnTo>
                    <a:lnTo>
                      <a:pt x="3019" y="1710"/>
                    </a:lnTo>
                    <a:lnTo>
                      <a:pt x="3020" y="1710"/>
                    </a:lnTo>
                    <a:lnTo>
                      <a:pt x="3020" y="1708"/>
                    </a:lnTo>
                    <a:lnTo>
                      <a:pt x="3022" y="1708"/>
                    </a:lnTo>
                    <a:lnTo>
                      <a:pt x="3022" y="1707"/>
                    </a:lnTo>
                    <a:lnTo>
                      <a:pt x="3024" y="1707"/>
                    </a:lnTo>
                    <a:lnTo>
                      <a:pt x="3024" y="1705"/>
                    </a:lnTo>
                    <a:lnTo>
                      <a:pt x="3025" y="1705"/>
                    </a:lnTo>
                    <a:lnTo>
                      <a:pt x="3025" y="1703"/>
                    </a:lnTo>
                    <a:lnTo>
                      <a:pt x="3027" y="1703"/>
                    </a:lnTo>
                    <a:lnTo>
                      <a:pt x="3027" y="1702"/>
                    </a:lnTo>
                    <a:lnTo>
                      <a:pt x="3029" y="1702"/>
                    </a:lnTo>
                    <a:lnTo>
                      <a:pt x="3029" y="1700"/>
                    </a:lnTo>
                    <a:lnTo>
                      <a:pt x="3030" y="1700"/>
                    </a:lnTo>
                    <a:lnTo>
                      <a:pt x="3030" y="1698"/>
                    </a:lnTo>
                    <a:lnTo>
                      <a:pt x="3032" y="1698"/>
                    </a:lnTo>
                    <a:lnTo>
                      <a:pt x="3032" y="1697"/>
                    </a:lnTo>
                    <a:lnTo>
                      <a:pt x="3034" y="1697"/>
                    </a:lnTo>
                    <a:lnTo>
                      <a:pt x="3034" y="1695"/>
                    </a:lnTo>
                    <a:lnTo>
                      <a:pt x="3037" y="1695"/>
                    </a:lnTo>
                    <a:lnTo>
                      <a:pt x="3037" y="1693"/>
                    </a:lnTo>
                    <a:lnTo>
                      <a:pt x="3039" y="1693"/>
                    </a:lnTo>
                    <a:lnTo>
                      <a:pt x="3039" y="1692"/>
                    </a:lnTo>
                    <a:lnTo>
                      <a:pt x="3040" y="1692"/>
                    </a:lnTo>
                    <a:lnTo>
                      <a:pt x="3040" y="1690"/>
                    </a:lnTo>
                    <a:lnTo>
                      <a:pt x="3042" y="1690"/>
                    </a:lnTo>
                    <a:lnTo>
                      <a:pt x="3042" y="1688"/>
                    </a:lnTo>
                    <a:lnTo>
                      <a:pt x="3044" y="1688"/>
                    </a:lnTo>
                    <a:lnTo>
                      <a:pt x="3044" y="1687"/>
                    </a:lnTo>
                    <a:lnTo>
                      <a:pt x="3045" y="1687"/>
                    </a:lnTo>
                    <a:lnTo>
                      <a:pt x="3045" y="1685"/>
                    </a:lnTo>
                    <a:lnTo>
                      <a:pt x="3047" y="1685"/>
                    </a:lnTo>
                    <a:lnTo>
                      <a:pt x="3047" y="1683"/>
                    </a:lnTo>
                    <a:lnTo>
                      <a:pt x="3049" y="1683"/>
                    </a:lnTo>
                    <a:lnTo>
                      <a:pt x="3049" y="1682"/>
                    </a:lnTo>
                    <a:lnTo>
                      <a:pt x="3050" y="1682"/>
                    </a:lnTo>
                    <a:lnTo>
                      <a:pt x="3050" y="1680"/>
                    </a:lnTo>
                    <a:lnTo>
                      <a:pt x="3052" y="1680"/>
                    </a:lnTo>
                    <a:lnTo>
                      <a:pt x="3052" y="1678"/>
                    </a:lnTo>
                    <a:lnTo>
                      <a:pt x="3054" y="1678"/>
                    </a:lnTo>
                    <a:lnTo>
                      <a:pt x="3054" y="1677"/>
                    </a:lnTo>
                    <a:lnTo>
                      <a:pt x="3055" y="1677"/>
                    </a:lnTo>
                    <a:lnTo>
                      <a:pt x="3055" y="1675"/>
                    </a:lnTo>
                    <a:lnTo>
                      <a:pt x="3057" y="1675"/>
                    </a:lnTo>
                    <a:lnTo>
                      <a:pt x="3057" y="1673"/>
                    </a:lnTo>
                    <a:lnTo>
                      <a:pt x="3059" y="1673"/>
                    </a:lnTo>
                    <a:lnTo>
                      <a:pt x="3059" y="1672"/>
                    </a:lnTo>
                    <a:lnTo>
                      <a:pt x="3060" y="1672"/>
                    </a:lnTo>
                    <a:lnTo>
                      <a:pt x="3060" y="1670"/>
                    </a:lnTo>
                    <a:lnTo>
                      <a:pt x="3062" y="1670"/>
                    </a:lnTo>
                    <a:lnTo>
                      <a:pt x="3062" y="1668"/>
                    </a:lnTo>
                    <a:lnTo>
                      <a:pt x="3064" y="1668"/>
                    </a:lnTo>
                    <a:lnTo>
                      <a:pt x="3064" y="1667"/>
                    </a:lnTo>
                    <a:lnTo>
                      <a:pt x="3065" y="1667"/>
                    </a:lnTo>
                    <a:lnTo>
                      <a:pt x="3065" y="1665"/>
                    </a:lnTo>
                    <a:lnTo>
                      <a:pt x="3067" y="1665"/>
                    </a:lnTo>
                    <a:lnTo>
                      <a:pt x="3067" y="1663"/>
                    </a:lnTo>
                    <a:lnTo>
                      <a:pt x="3069" y="1663"/>
                    </a:lnTo>
                    <a:lnTo>
                      <a:pt x="3069" y="1662"/>
                    </a:lnTo>
                    <a:lnTo>
                      <a:pt x="3070" y="1662"/>
                    </a:lnTo>
                    <a:lnTo>
                      <a:pt x="3070" y="1660"/>
                    </a:lnTo>
                    <a:lnTo>
                      <a:pt x="3072" y="1660"/>
                    </a:lnTo>
                    <a:lnTo>
                      <a:pt x="3072" y="1658"/>
                    </a:lnTo>
                    <a:lnTo>
                      <a:pt x="3074" y="1658"/>
                    </a:lnTo>
                    <a:lnTo>
                      <a:pt x="3074" y="1657"/>
                    </a:lnTo>
                    <a:lnTo>
                      <a:pt x="3075" y="1657"/>
                    </a:lnTo>
                    <a:lnTo>
                      <a:pt x="3075" y="1655"/>
                    </a:lnTo>
                    <a:lnTo>
                      <a:pt x="3077" y="1655"/>
                    </a:lnTo>
                    <a:lnTo>
                      <a:pt x="3077" y="1653"/>
                    </a:lnTo>
                    <a:lnTo>
                      <a:pt x="3079" y="1653"/>
                    </a:lnTo>
                    <a:lnTo>
                      <a:pt x="3079" y="1652"/>
                    </a:lnTo>
                    <a:lnTo>
                      <a:pt x="3080" y="1652"/>
                    </a:lnTo>
                    <a:lnTo>
                      <a:pt x="3080" y="1650"/>
                    </a:lnTo>
                    <a:lnTo>
                      <a:pt x="3082" y="1650"/>
                    </a:lnTo>
                    <a:lnTo>
                      <a:pt x="3082" y="1648"/>
                    </a:lnTo>
                    <a:lnTo>
                      <a:pt x="3084" y="1648"/>
                    </a:lnTo>
                    <a:lnTo>
                      <a:pt x="3084" y="1647"/>
                    </a:lnTo>
                    <a:lnTo>
                      <a:pt x="3085" y="1647"/>
                    </a:lnTo>
                    <a:lnTo>
                      <a:pt x="3085" y="1645"/>
                    </a:lnTo>
                    <a:lnTo>
                      <a:pt x="3087" y="1645"/>
                    </a:lnTo>
                    <a:lnTo>
                      <a:pt x="3087" y="1643"/>
                    </a:lnTo>
                    <a:lnTo>
                      <a:pt x="3089" y="1643"/>
                    </a:lnTo>
                    <a:lnTo>
                      <a:pt x="3089" y="1642"/>
                    </a:lnTo>
                    <a:lnTo>
                      <a:pt x="3090" y="1642"/>
                    </a:lnTo>
                    <a:lnTo>
                      <a:pt x="3090" y="1640"/>
                    </a:lnTo>
                    <a:lnTo>
                      <a:pt x="3092" y="1640"/>
                    </a:lnTo>
                    <a:lnTo>
                      <a:pt x="3092" y="1638"/>
                    </a:lnTo>
                    <a:lnTo>
                      <a:pt x="3094" y="1638"/>
                    </a:lnTo>
                    <a:lnTo>
                      <a:pt x="3094" y="1637"/>
                    </a:lnTo>
                    <a:lnTo>
                      <a:pt x="3095" y="1637"/>
                    </a:lnTo>
                    <a:lnTo>
                      <a:pt x="3095" y="1635"/>
                    </a:lnTo>
                    <a:lnTo>
                      <a:pt x="3097" y="1635"/>
                    </a:lnTo>
                    <a:lnTo>
                      <a:pt x="3097" y="1633"/>
                    </a:lnTo>
                    <a:lnTo>
                      <a:pt x="3099" y="1633"/>
                    </a:lnTo>
                    <a:lnTo>
                      <a:pt x="3099" y="1632"/>
                    </a:lnTo>
                    <a:lnTo>
                      <a:pt x="3100" y="1632"/>
                    </a:lnTo>
                    <a:lnTo>
                      <a:pt x="3100" y="1630"/>
                    </a:lnTo>
                    <a:lnTo>
                      <a:pt x="3102" y="1630"/>
                    </a:lnTo>
                    <a:lnTo>
                      <a:pt x="3102" y="1628"/>
                    </a:lnTo>
                    <a:lnTo>
                      <a:pt x="3104" y="1628"/>
                    </a:lnTo>
                    <a:lnTo>
                      <a:pt x="3104" y="1627"/>
                    </a:lnTo>
                    <a:lnTo>
                      <a:pt x="3105" y="1627"/>
                    </a:lnTo>
                    <a:lnTo>
                      <a:pt x="3105" y="1625"/>
                    </a:lnTo>
                    <a:lnTo>
                      <a:pt x="3107" y="1625"/>
                    </a:lnTo>
                    <a:lnTo>
                      <a:pt x="3107" y="1623"/>
                    </a:lnTo>
                    <a:lnTo>
                      <a:pt x="3109" y="1623"/>
                    </a:lnTo>
                    <a:lnTo>
                      <a:pt x="3109" y="1622"/>
                    </a:lnTo>
                    <a:lnTo>
                      <a:pt x="3110" y="1622"/>
                    </a:lnTo>
                    <a:lnTo>
                      <a:pt x="3110" y="1620"/>
                    </a:lnTo>
                    <a:lnTo>
                      <a:pt x="3112" y="1620"/>
                    </a:lnTo>
                    <a:lnTo>
                      <a:pt x="3112" y="1618"/>
                    </a:lnTo>
                    <a:lnTo>
                      <a:pt x="3114" y="1618"/>
                    </a:lnTo>
                    <a:lnTo>
                      <a:pt x="3114" y="1617"/>
                    </a:lnTo>
                    <a:lnTo>
                      <a:pt x="3115" y="1617"/>
                    </a:lnTo>
                    <a:lnTo>
                      <a:pt x="3115" y="1615"/>
                    </a:lnTo>
                    <a:lnTo>
                      <a:pt x="3117" y="1615"/>
                    </a:lnTo>
                    <a:lnTo>
                      <a:pt x="3117" y="1613"/>
                    </a:lnTo>
                    <a:lnTo>
                      <a:pt x="3119" y="1613"/>
                    </a:lnTo>
                    <a:lnTo>
                      <a:pt x="3119" y="1612"/>
                    </a:lnTo>
                    <a:lnTo>
                      <a:pt x="3120" y="1612"/>
                    </a:lnTo>
                    <a:lnTo>
                      <a:pt x="3120" y="1610"/>
                    </a:lnTo>
                    <a:lnTo>
                      <a:pt x="3122" y="1610"/>
                    </a:lnTo>
                    <a:lnTo>
                      <a:pt x="3122" y="1608"/>
                    </a:lnTo>
                    <a:lnTo>
                      <a:pt x="3124" y="1608"/>
                    </a:lnTo>
                    <a:lnTo>
                      <a:pt x="3124" y="1607"/>
                    </a:lnTo>
                    <a:lnTo>
                      <a:pt x="3125" y="1607"/>
                    </a:lnTo>
                    <a:lnTo>
                      <a:pt x="3125" y="1605"/>
                    </a:lnTo>
                    <a:lnTo>
                      <a:pt x="3127" y="1605"/>
                    </a:lnTo>
                    <a:lnTo>
                      <a:pt x="3127" y="1603"/>
                    </a:lnTo>
                    <a:lnTo>
                      <a:pt x="3129" y="1603"/>
                    </a:lnTo>
                    <a:lnTo>
                      <a:pt x="3129" y="1602"/>
                    </a:lnTo>
                    <a:lnTo>
                      <a:pt x="3130" y="1602"/>
                    </a:lnTo>
                    <a:lnTo>
                      <a:pt x="3130" y="1600"/>
                    </a:lnTo>
                    <a:lnTo>
                      <a:pt x="3132" y="1600"/>
                    </a:lnTo>
                    <a:lnTo>
                      <a:pt x="3132" y="1598"/>
                    </a:lnTo>
                    <a:lnTo>
                      <a:pt x="3134" y="1598"/>
                    </a:lnTo>
                    <a:lnTo>
                      <a:pt x="3134" y="1597"/>
                    </a:lnTo>
                    <a:lnTo>
                      <a:pt x="3135" y="1597"/>
                    </a:lnTo>
                    <a:lnTo>
                      <a:pt x="3135" y="1595"/>
                    </a:lnTo>
                    <a:lnTo>
                      <a:pt x="3137" y="1595"/>
                    </a:lnTo>
                    <a:lnTo>
                      <a:pt x="3137" y="1593"/>
                    </a:lnTo>
                    <a:lnTo>
                      <a:pt x="3139" y="1593"/>
                    </a:lnTo>
                    <a:lnTo>
                      <a:pt x="3139" y="1592"/>
                    </a:lnTo>
                    <a:lnTo>
                      <a:pt x="3140" y="1592"/>
                    </a:lnTo>
                    <a:lnTo>
                      <a:pt x="3140" y="1590"/>
                    </a:lnTo>
                    <a:lnTo>
                      <a:pt x="3142" y="1590"/>
                    </a:lnTo>
                    <a:lnTo>
                      <a:pt x="3142" y="1588"/>
                    </a:lnTo>
                    <a:lnTo>
                      <a:pt x="3144" y="1588"/>
                    </a:lnTo>
                    <a:lnTo>
                      <a:pt x="3144" y="1587"/>
                    </a:lnTo>
                    <a:lnTo>
                      <a:pt x="3145" y="1587"/>
                    </a:lnTo>
                    <a:lnTo>
                      <a:pt x="3145" y="1585"/>
                    </a:lnTo>
                    <a:lnTo>
                      <a:pt x="3147" y="1585"/>
                    </a:lnTo>
                    <a:lnTo>
                      <a:pt x="3147" y="1583"/>
                    </a:lnTo>
                    <a:lnTo>
                      <a:pt x="3149" y="1583"/>
                    </a:lnTo>
                    <a:lnTo>
                      <a:pt x="3149" y="1582"/>
                    </a:lnTo>
                    <a:lnTo>
                      <a:pt x="3150" y="1582"/>
                    </a:lnTo>
                    <a:lnTo>
                      <a:pt x="3150" y="1580"/>
                    </a:lnTo>
                    <a:lnTo>
                      <a:pt x="3152" y="1580"/>
                    </a:lnTo>
                    <a:lnTo>
                      <a:pt x="3152" y="1578"/>
                    </a:lnTo>
                    <a:lnTo>
                      <a:pt x="3154" y="1578"/>
                    </a:lnTo>
                    <a:lnTo>
                      <a:pt x="3154" y="1577"/>
                    </a:lnTo>
                    <a:lnTo>
                      <a:pt x="3155" y="1577"/>
                    </a:lnTo>
                    <a:lnTo>
                      <a:pt x="3155" y="1575"/>
                    </a:lnTo>
                    <a:lnTo>
                      <a:pt x="3157" y="1575"/>
                    </a:lnTo>
                    <a:lnTo>
                      <a:pt x="3157" y="1573"/>
                    </a:lnTo>
                    <a:lnTo>
                      <a:pt x="3159" y="1573"/>
                    </a:lnTo>
                    <a:lnTo>
                      <a:pt x="3159" y="1572"/>
                    </a:lnTo>
                    <a:lnTo>
                      <a:pt x="3160" y="1572"/>
                    </a:lnTo>
                    <a:lnTo>
                      <a:pt x="3160" y="1570"/>
                    </a:lnTo>
                    <a:lnTo>
                      <a:pt x="3162" y="1570"/>
                    </a:lnTo>
                    <a:lnTo>
                      <a:pt x="3162" y="1568"/>
                    </a:lnTo>
                    <a:lnTo>
                      <a:pt x="3164" y="1568"/>
                    </a:lnTo>
                    <a:lnTo>
                      <a:pt x="3164" y="1567"/>
                    </a:lnTo>
                    <a:lnTo>
                      <a:pt x="3165" y="1567"/>
                    </a:lnTo>
                    <a:lnTo>
                      <a:pt x="3165" y="1565"/>
                    </a:lnTo>
                    <a:lnTo>
                      <a:pt x="3167" y="1565"/>
                    </a:lnTo>
                    <a:lnTo>
                      <a:pt x="3167" y="1563"/>
                    </a:lnTo>
                    <a:lnTo>
                      <a:pt x="3169" y="1563"/>
                    </a:lnTo>
                    <a:lnTo>
                      <a:pt x="3169" y="1562"/>
                    </a:lnTo>
                    <a:lnTo>
                      <a:pt x="3170" y="1562"/>
                    </a:lnTo>
                    <a:lnTo>
                      <a:pt x="3170" y="1560"/>
                    </a:lnTo>
                    <a:lnTo>
                      <a:pt x="3172" y="1560"/>
                    </a:lnTo>
                    <a:lnTo>
                      <a:pt x="3172" y="1558"/>
                    </a:lnTo>
                    <a:lnTo>
                      <a:pt x="3174" y="1558"/>
                    </a:lnTo>
                    <a:lnTo>
                      <a:pt x="3174" y="1557"/>
                    </a:lnTo>
                    <a:lnTo>
                      <a:pt x="3175" y="1557"/>
                    </a:lnTo>
                    <a:lnTo>
                      <a:pt x="3175" y="1555"/>
                    </a:lnTo>
                    <a:lnTo>
                      <a:pt x="3177" y="1555"/>
                    </a:lnTo>
                    <a:lnTo>
                      <a:pt x="3177" y="1553"/>
                    </a:lnTo>
                    <a:lnTo>
                      <a:pt x="3179" y="1553"/>
                    </a:lnTo>
                    <a:lnTo>
                      <a:pt x="3179" y="1552"/>
                    </a:lnTo>
                    <a:lnTo>
                      <a:pt x="3180" y="1552"/>
                    </a:lnTo>
                    <a:lnTo>
                      <a:pt x="3180" y="1550"/>
                    </a:lnTo>
                    <a:lnTo>
                      <a:pt x="3182" y="1550"/>
                    </a:lnTo>
                    <a:lnTo>
                      <a:pt x="3182" y="1548"/>
                    </a:lnTo>
                    <a:lnTo>
                      <a:pt x="3184" y="1548"/>
                    </a:lnTo>
                    <a:lnTo>
                      <a:pt x="3184" y="1545"/>
                    </a:lnTo>
                    <a:lnTo>
                      <a:pt x="3185" y="1545"/>
                    </a:lnTo>
                    <a:lnTo>
                      <a:pt x="3185" y="1543"/>
                    </a:lnTo>
                    <a:lnTo>
                      <a:pt x="3187" y="1543"/>
                    </a:lnTo>
                    <a:lnTo>
                      <a:pt x="3187" y="1542"/>
                    </a:lnTo>
                    <a:lnTo>
                      <a:pt x="3189" y="1542"/>
                    </a:lnTo>
                    <a:lnTo>
                      <a:pt x="3189" y="1540"/>
                    </a:lnTo>
                    <a:lnTo>
                      <a:pt x="3190" y="1540"/>
                    </a:lnTo>
                    <a:lnTo>
                      <a:pt x="3190" y="1538"/>
                    </a:lnTo>
                    <a:lnTo>
                      <a:pt x="3192" y="1538"/>
                    </a:lnTo>
                    <a:lnTo>
                      <a:pt x="3192" y="1537"/>
                    </a:lnTo>
                    <a:lnTo>
                      <a:pt x="3194" y="1537"/>
                    </a:lnTo>
                    <a:lnTo>
                      <a:pt x="3194" y="1535"/>
                    </a:lnTo>
                    <a:lnTo>
                      <a:pt x="3195" y="1535"/>
                    </a:lnTo>
                    <a:lnTo>
                      <a:pt x="3195" y="1533"/>
                    </a:lnTo>
                    <a:lnTo>
                      <a:pt x="3197" y="1533"/>
                    </a:lnTo>
                    <a:lnTo>
                      <a:pt x="3197" y="1532"/>
                    </a:lnTo>
                    <a:lnTo>
                      <a:pt x="3199" y="1532"/>
                    </a:lnTo>
                    <a:lnTo>
                      <a:pt x="3199" y="1530"/>
                    </a:lnTo>
                    <a:lnTo>
                      <a:pt x="3200" y="1530"/>
                    </a:lnTo>
                    <a:lnTo>
                      <a:pt x="3200" y="1528"/>
                    </a:lnTo>
                    <a:lnTo>
                      <a:pt x="3202" y="1528"/>
                    </a:lnTo>
                    <a:lnTo>
                      <a:pt x="3202" y="1527"/>
                    </a:lnTo>
                    <a:lnTo>
                      <a:pt x="3204" y="1527"/>
                    </a:lnTo>
                    <a:lnTo>
                      <a:pt x="3204" y="1525"/>
                    </a:lnTo>
                    <a:lnTo>
                      <a:pt x="3205" y="1525"/>
                    </a:lnTo>
                    <a:lnTo>
                      <a:pt x="3205" y="1523"/>
                    </a:lnTo>
                    <a:lnTo>
                      <a:pt x="3207" y="1523"/>
                    </a:lnTo>
                    <a:lnTo>
                      <a:pt x="3207" y="1522"/>
                    </a:lnTo>
                    <a:lnTo>
                      <a:pt x="3209" y="1522"/>
                    </a:lnTo>
                    <a:lnTo>
                      <a:pt x="3209" y="1520"/>
                    </a:lnTo>
                    <a:lnTo>
                      <a:pt x="3210" y="1520"/>
                    </a:lnTo>
                    <a:lnTo>
                      <a:pt x="3210" y="1518"/>
                    </a:lnTo>
                    <a:lnTo>
                      <a:pt x="3212" y="1518"/>
                    </a:lnTo>
                    <a:lnTo>
                      <a:pt x="3212" y="1517"/>
                    </a:lnTo>
                    <a:lnTo>
                      <a:pt x="3214" y="1517"/>
                    </a:lnTo>
                    <a:lnTo>
                      <a:pt x="3214" y="1515"/>
                    </a:lnTo>
                    <a:lnTo>
                      <a:pt x="3215" y="1515"/>
                    </a:lnTo>
                    <a:lnTo>
                      <a:pt x="3215" y="1513"/>
                    </a:lnTo>
                    <a:lnTo>
                      <a:pt x="3217" y="1513"/>
                    </a:lnTo>
                    <a:lnTo>
                      <a:pt x="3217" y="1512"/>
                    </a:lnTo>
                    <a:lnTo>
                      <a:pt x="3219" y="1512"/>
                    </a:lnTo>
                    <a:lnTo>
                      <a:pt x="3219" y="1510"/>
                    </a:lnTo>
                    <a:lnTo>
                      <a:pt x="3220" y="1510"/>
                    </a:lnTo>
                    <a:lnTo>
                      <a:pt x="3220" y="1508"/>
                    </a:lnTo>
                    <a:lnTo>
                      <a:pt x="3222" y="1508"/>
                    </a:lnTo>
                    <a:lnTo>
                      <a:pt x="3222" y="1507"/>
                    </a:lnTo>
                    <a:lnTo>
                      <a:pt x="3224" y="1507"/>
                    </a:lnTo>
                    <a:lnTo>
                      <a:pt x="3224" y="1505"/>
                    </a:lnTo>
                    <a:lnTo>
                      <a:pt x="3225" y="1505"/>
                    </a:lnTo>
                    <a:lnTo>
                      <a:pt x="3225" y="1503"/>
                    </a:lnTo>
                    <a:lnTo>
                      <a:pt x="3227" y="1503"/>
                    </a:lnTo>
                    <a:lnTo>
                      <a:pt x="3227" y="1502"/>
                    </a:lnTo>
                    <a:lnTo>
                      <a:pt x="3229" y="1502"/>
                    </a:lnTo>
                    <a:lnTo>
                      <a:pt x="3229" y="1500"/>
                    </a:lnTo>
                    <a:lnTo>
                      <a:pt x="3230" y="1500"/>
                    </a:lnTo>
                    <a:lnTo>
                      <a:pt x="3230" y="1497"/>
                    </a:lnTo>
                    <a:lnTo>
                      <a:pt x="3232" y="1497"/>
                    </a:lnTo>
                    <a:lnTo>
                      <a:pt x="3232" y="1495"/>
                    </a:lnTo>
                    <a:lnTo>
                      <a:pt x="3234" y="1495"/>
                    </a:lnTo>
                    <a:lnTo>
                      <a:pt x="3234" y="1493"/>
                    </a:lnTo>
                    <a:lnTo>
                      <a:pt x="3235" y="1493"/>
                    </a:lnTo>
                    <a:lnTo>
                      <a:pt x="3235" y="1492"/>
                    </a:lnTo>
                    <a:lnTo>
                      <a:pt x="3237" y="1492"/>
                    </a:lnTo>
                    <a:lnTo>
                      <a:pt x="3237" y="1490"/>
                    </a:lnTo>
                    <a:lnTo>
                      <a:pt x="3239" y="1490"/>
                    </a:lnTo>
                    <a:lnTo>
                      <a:pt x="3239" y="1488"/>
                    </a:lnTo>
                    <a:lnTo>
                      <a:pt x="3240" y="1488"/>
                    </a:lnTo>
                    <a:lnTo>
                      <a:pt x="3240" y="1487"/>
                    </a:lnTo>
                    <a:lnTo>
                      <a:pt x="3242" y="1487"/>
                    </a:lnTo>
                    <a:lnTo>
                      <a:pt x="3242" y="1485"/>
                    </a:lnTo>
                    <a:lnTo>
                      <a:pt x="3244" y="1485"/>
                    </a:lnTo>
                    <a:lnTo>
                      <a:pt x="3244" y="1483"/>
                    </a:lnTo>
                    <a:lnTo>
                      <a:pt x="3245" y="1483"/>
                    </a:lnTo>
                    <a:lnTo>
                      <a:pt x="3245" y="1482"/>
                    </a:lnTo>
                    <a:lnTo>
                      <a:pt x="3247" y="1482"/>
                    </a:lnTo>
                    <a:lnTo>
                      <a:pt x="3247" y="1480"/>
                    </a:lnTo>
                    <a:lnTo>
                      <a:pt x="3249" y="1480"/>
                    </a:lnTo>
                    <a:lnTo>
                      <a:pt x="3249" y="1478"/>
                    </a:lnTo>
                    <a:lnTo>
                      <a:pt x="3250" y="1478"/>
                    </a:lnTo>
                    <a:lnTo>
                      <a:pt x="3250" y="1477"/>
                    </a:lnTo>
                    <a:lnTo>
                      <a:pt x="3252" y="1477"/>
                    </a:lnTo>
                    <a:lnTo>
                      <a:pt x="3252" y="1475"/>
                    </a:lnTo>
                    <a:lnTo>
                      <a:pt x="3254" y="1475"/>
                    </a:lnTo>
                    <a:lnTo>
                      <a:pt x="3254" y="1473"/>
                    </a:lnTo>
                    <a:lnTo>
                      <a:pt x="3255" y="1473"/>
                    </a:lnTo>
                    <a:lnTo>
                      <a:pt x="3255" y="1472"/>
                    </a:lnTo>
                    <a:lnTo>
                      <a:pt x="3257" y="1472"/>
                    </a:lnTo>
                    <a:lnTo>
                      <a:pt x="3257" y="1470"/>
                    </a:lnTo>
                    <a:lnTo>
                      <a:pt x="3259" y="1470"/>
                    </a:lnTo>
                    <a:lnTo>
                      <a:pt x="3259" y="1468"/>
                    </a:lnTo>
                    <a:lnTo>
                      <a:pt x="3260" y="1468"/>
                    </a:lnTo>
                    <a:lnTo>
                      <a:pt x="3260" y="1465"/>
                    </a:lnTo>
                    <a:lnTo>
                      <a:pt x="3262" y="1465"/>
                    </a:lnTo>
                    <a:lnTo>
                      <a:pt x="3262" y="1463"/>
                    </a:lnTo>
                    <a:lnTo>
                      <a:pt x="3264" y="1463"/>
                    </a:lnTo>
                    <a:lnTo>
                      <a:pt x="3264" y="1462"/>
                    </a:lnTo>
                    <a:lnTo>
                      <a:pt x="3265" y="1462"/>
                    </a:lnTo>
                    <a:lnTo>
                      <a:pt x="3265" y="1460"/>
                    </a:lnTo>
                    <a:lnTo>
                      <a:pt x="3267" y="1460"/>
                    </a:lnTo>
                    <a:lnTo>
                      <a:pt x="3267" y="1458"/>
                    </a:lnTo>
                    <a:lnTo>
                      <a:pt x="3269" y="1458"/>
                    </a:lnTo>
                    <a:lnTo>
                      <a:pt x="3269" y="1457"/>
                    </a:lnTo>
                    <a:lnTo>
                      <a:pt x="3270" y="1457"/>
                    </a:lnTo>
                    <a:lnTo>
                      <a:pt x="3270" y="1455"/>
                    </a:lnTo>
                    <a:lnTo>
                      <a:pt x="3272" y="1455"/>
                    </a:lnTo>
                    <a:lnTo>
                      <a:pt x="3272" y="1453"/>
                    </a:lnTo>
                    <a:lnTo>
                      <a:pt x="3274" y="1453"/>
                    </a:lnTo>
                    <a:lnTo>
                      <a:pt x="3274" y="1452"/>
                    </a:lnTo>
                    <a:lnTo>
                      <a:pt x="3275" y="1452"/>
                    </a:lnTo>
                    <a:lnTo>
                      <a:pt x="3275" y="1450"/>
                    </a:lnTo>
                    <a:lnTo>
                      <a:pt x="3277" y="1450"/>
                    </a:lnTo>
                    <a:lnTo>
                      <a:pt x="3277" y="1448"/>
                    </a:lnTo>
                    <a:lnTo>
                      <a:pt x="3279" y="1448"/>
                    </a:lnTo>
                    <a:lnTo>
                      <a:pt x="3279" y="1447"/>
                    </a:lnTo>
                    <a:lnTo>
                      <a:pt x="3280" y="1447"/>
                    </a:lnTo>
                    <a:lnTo>
                      <a:pt x="3280" y="1445"/>
                    </a:lnTo>
                    <a:lnTo>
                      <a:pt x="3282" y="1445"/>
                    </a:lnTo>
                    <a:lnTo>
                      <a:pt x="3282" y="1443"/>
                    </a:lnTo>
                    <a:lnTo>
                      <a:pt x="3284" y="1443"/>
                    </a:lnTo>
                    <a:lnTo>
                      <a:pt x="3284" y="1442"/>
                    </a:lnTo>
                    <a:lnTo>
                      <a:pt x="3285" y="1442"/>
                    </a:lnTo>
                    <a:lnTo>
                      <a:pt x="3285" y="1440"/>
                    </a:lnTo>
                    <a:lnTo>
                      <a:pt x="3287" y="1440"/>
                    </a:lnTo>
                    <a:lnTo>
                      <a:pt x="3287" y="1437"/>
                    </a:lnTo>
                    <a:lnTo>
                      <a:pt x="3289" y="1437"/>
                    </a:lnTo>
                    <a:lnTo>
                      <a:pt x="3289" y="1435"/>
                    </a:lnTo>
                    <a:lnTo>
                      <a:pt x="3290" y="1435"/>
                    </a:lnTo>
                    <a:lnTo>
                      <a:pt x="3290" y="1433"/>
                    </a:lnTo>
                    <a:lnTo>
                      <a:pt x="3292" y="1433"/>
                    </a:lnTo>
                    <a:lnTo>
                      <a:pt x="3292" y="1432"/>
                    </a:lnTo>
                    <a:lnTo>
                      <a:pt x="3294" y="1432"/>
                    </a:lnTo>
                    <a:lnTo>
                      <a:pt x="3294" y="1430"/>
                    </a:lnTo>
                    <a:lnTo>
                      <a:pt x="3295" y="1430"/>
                    </a:lnTo>
                    <a:lnTo>
                      <a:pt x="3295" y="1428"/>
                    </a:lnTo>
                    <a:lnTo>
                      <a:pt x="3297" y="1428"/>
                    </a:lnTo>
                    <a:lnTo>
                      <a:pt x="3297" y="1427"/>
                    </a:lnTo>
                    <a:lnTo>
                      <a:pt x="3299" y="1427"/>
                    </a:lnTo>
                    <a:lnTo>
                      <a:pt x="3299" y="1425"/>
                    </a:lnTo>
                    <a:lnTo>
                      <a:pt x="3300" y="1425"/>
                    </a:lnTo>
                    <a:lnTo>
                      <a:pt x="3300" y="1423"/>
                    </a:lnTo>
                    <a:lnTo>
                      <a:pt x="3302" y="1423"/>
                    </a:lnTo>
                    <a:lnTo>
                      <a:pt x="3302" y="1422"/>
                    </a:lnTo>
                    <a:lnTo>
                      <a:pt x="3304" y="1422"/>
                    </a:lnTo>
                    <a:lnTo>
                      <a:pt x="3304" y="1420"/>
                    </a:lnTo>
                    <a:lnTo>
                      <a:pt x="3305" y="1420"/>
                    </a:lnTo>
                    <a:lnTo>
                      <a:pt x="3305" y="1418"/>
                    </a:lnTo>
                    <a:lnTo>
                      <a:pt x="3307" y="1418"/>
                    </a:lnTo>
                    <a:lnTo>
                      <a:pt x="3307" y="1417"/>
                    </a:lnTo>
                    <a:lnTo>
                      <a:pt x="3309" y="1417"/>
                    </a:lnTo>
                    <a:lnTo>
                      <a:pt x="3309" y="1413"/>
                    </a:lnTo>
                    <a:lnTo>
                      <a:pt x="3310" y="1413"/>
                    </a:lnTo>
                    <a:lnTo>
                      <a:pt x="3310" y="1412"/>
                    </a:lnTo>
                    <a:lnTo>
                      <a:pt x="3312" y="1412"/>
                    </a:lnTo>
                    <a:lnTo>
                      <a:pt x="3312" y="1410"/>
                    </a:lnTo>
                    <a:lnTo>
                      <a:pt x="3314" y="1410"/>
                    </a:lnTo>
                    <a:lnTo>
                      <a:pt x="3314" y="1408"/>
                    </a:lnTo>
                    <a:lnTo>
                      <a:pt x="3315" y="1408"/>
                    </a:lnTo>
                    <a:lnTo>
                      <a:pt x="3315" y="1407"/>
                    </a:lnTo>
                    <a:lnTo>
                      <a:pt x="3317" y="1407"/>
                    </a:lnTo>
                    <a:lnTo>
                      <a:pt x="3317" y="1405"/>
                    </a:lnTo>
                    <a:lnTo>
                      <a:pt x="3319" y="1405"/>
                    </a:lnTo>
                    <a:lnTo>
                      <a:pt x="3319" y="1403"/>
                    </a:lnTo>
                    <a:lnTo>
                      <a:pt x="3320" y="1403"/>
                    </a:lnTo>
                    <a:lnTo>
                      <a:pt x="3320" y="1402"/>
                    </a:lnTo>
                    <a:lnTo>
                      <a:pt x="3322" y="1402"/>
                    </a:lnTo>
                    <a:lnTo>
                      <a:pt x="3322" y="1400"/>
                    </a:lnTo>
                    <a:lnTo>
                      <a:pt x="3324" y="1400"/>
                    </a:lnTo>
                    <a:lnTo>
                      <a:pt x="3324" y="1398"/>
                    </a:lnTo>
                    <a:lnTo>
                      <a:pt x="3325" y="1398"/>
                    </a:lnTo>
                    <a:lnTo>
                      <a:pt x="3325" y="1397"/>
                    </a:lnTo>
                    <a:lnTo>
                      <a:pt x="3327" y="1397"/>
                    </a:lnTo>
                    <a:lnTo>
                      <a:pt x="3327" y="1395"/>
                    </a:lnTo>
                    <a:lnTo>
                      <a:pt x="3329" y="1395"/>
                    </a:lnTo>
                    <a:lnTo>
                      <a:pt x="3329" y="1393"/>
                    </a:lnTo>
                    <a:lnTo>
                      <a:pt x="3330" y="1393"/>
                    </a:lnTo>
                    <a:lnTo>
                      <a:pt x="3330" y="1390"/>
                    </a:lnTo>
                    <a:lnTo>
                      <a:pt x="3332" y="1390"/>
                    </a:lnTo>
                    <a:lnTo>
                      <a:pt x="3332" y="1388"/>
                    </a:lnTo>
                    <a:lnTo>
                      <a:pt x="3334" y="1388"/>
                    </a:lnTo>
                    <a:lnTo>
                      <a:pt x="3334" y="1387"/>
                    </a:lnTo>
                    <a:lnTo>
                      <a:pt x="3335" y="1387"/>
                    </a:lnTo>
                    <a:lnTo>
                      <a:pt x="3335" y="1385"/>
                    </a:lnTo>
                    <a:lnTo>
                      <a:pt x="3337" y="1385"/>
                    </a:lnTo>
                    <a:lnTo>
                      <a:pt x="3337" y="1383"/>
                    </a:lnTo>
                    <a:lnTo>
                      <a:pt x="3339" y="1383"/>
                    </a:lnTo>
                    <a:lnTo>
                      <a:pt x="3339" y="1382"/>
                    </a:lnTo>
                    <a:lnTo>
                      <a:pt x="3340" y="1382"/>
                    </a:lnTo>
                    <a:lnTo>
                      <a:pt x="3340" y="1380"/>
                    </a:lnTo>
                    <a:lnTo>
                      <a:pt x="3342" y="1380"/>
                    </a:lnTo>
                    <a:lnTo>
                      <a:pt x="3342" y="1378"/>
                    </a:lnTo>
                    <a:lnTo>
                      <a:pt x="3344" y="1378"/>
                    </a:lnTo>
                    <a:lnTo>
                      <a:pt x="3344" y="1377"/>
                    </a:lnTo>
                    <a:lnTo>
                      <a:pt x="3345" y="1377"/>
                    </a:lnTo>
                    <a:lnTo>
                      <a:pt x="3345" y="1375"/>
                    </a:lnTo>
                    <a:lnTo>
                      <a:pt x="3347" y="1375"/>
                    </a:lnTo>
                    <a:lnTo>
                      <a:pt x="3347" y="1373"/>
                    </a:lnTo>
                    <a:lnTo>
                      <a:pt x="3349" y="1373"/>
                    </a:lnTo>
                    <a:lnTo>
                      <a:pt x="3349" y="1370"/>
                    </a:lnTo>
                    <a:lnTo>
                      <a:pt x="3350" y="1370"/>
                    </a:lnTo>
                    <a:lnTo>
                      <a:pt x="3350" y="1368"/>
                    </a:lnTo>
                    <a:lnTo>
                      <a:pt x="3352" y="1368"/>
                    </a:lnTo>
                    <a:lnTo>
                      <a:pt x="3352" y="1367"/>
                    </a:lnTo>
                    <a:lnTo>
                      <a:pt x="3354" y="1367"/>
                    </a:lnTo>
                    <a:lnTo>
                      <a:pt x="3354" y="1365"/>
                    </a:lnTo>
                    <a:lnTo>
                      <a:pt x="3355" y="1365"/>
                    </a:lnTo>
                    <a:lnTo>
                      <a:pt x="3355" y="1363"/>
                    </a:lnTo>
                    <a:lnTo>
                      <a:pt x="3357" y="1363"/>
                    </a:lnTo>
                    <a:lnTo>
                      <a:pt x="3357" y="1362"/>
                    </a:lnTo>
                    <a:lnTo>
                      <a:pt x="3359" y="1362"/>
                    </a:lnTo>
                    <a:lnTo>
                      <a:pt x="3359" y="1360"/>
                    </a:lnTo>
                    <a:lnTo>
                      <a:pt x="3360" y="1360"/>
                    </a:lnTo>
                    <a:lnTo>
                      <a:pt x="3360" y="1358"/>
                    </a:lnTo>
                    <a:lnTo>
                      <a:pt x="3362" y="1358"/>
                    </a:lnTo>
                    <a:lnTo>
                      <a:pt x="3362" y="1357"/>
                    </a:lnTo>
                    <a:lnTo>
                      <a:pt x="3364" y="1357"/>
                    </a:lnTo>
                    <a:lnTo>
                      <a:pt x="3364" y="1355"/>
                    </a:lnTo>
                    <a:lnTo>
                      <a:pt x="3365" y="1355"/>
                    </a:lnTo>
                    <a:lnTo>
                      <a:pt x="3365" y="1352"/>
                    </a:lnTo>
                    <a:lnTo>
                      <a:pt x="3367" y="1352"/>
                    </a:lnTo>
                    <a:lnTo>
                      <a:pt x="3367" y="1350"/>
                    </a:lnTo>
                    <a:lnTo>
                      <a:pt x="3369" y="1350"/>
                    </a:lnTo>
                    <a:lnTo>
                      <a:pt x="3369" y="1348"/>
                    </a:lnTo>
                    <a:lnTo>
                      <a:pt x="3370" y="1348"/>
                    </a:lnTo>
                    <a:lnTo>
                      <a:pt x="3370" y="1347"/>
                    </a:lnTo>
                    <a:lnTo>
                      <a:pt x="3372" y="1347"/>
                    </a:lnTo>
                    <a:lnTo>
                      <a:pt x="3372" y="1345"/>
                    </a:lnTo>
                    <a:lnTo>
                      <a:pt x="3374" y="1345"/>
                    </a:lnTo>
                    <a:lnTo>
                      <a:pt x="3374" y="1343"/>
                    </a:lnTo>
                    <a:lnTo>
                      <a:pt x="3375" y="1343"/>
                    </a:lnTo>
                    <a:lnTo>
                      <a:pt x="3375" y="1342"/>
                    </a:lnTo>
                    <a:lnTo>
                      <a:pt x="3377" y="1342"/>
                    </a:lnTo>
                    <a:lnTo>
                      <a:pt x="3377" y="1340"/>
                    </a:lnTo>
                    <a:lnTo>
                      <a:pt x="3379" y="1340"/>
                    </a:lnTo>
                    <a:lnTo>
                      <a:pt x="3379" y="1338"/>
                    </a:lnTo>
                    <a:lnTo>
                      <a:pt x="3380" y="1338"/>
                    </a:lnTo>
                    <a:lnTo>
                      <a:pt x="3380" y="1337"/>
                    </a:lnTo>
                    <a:lnTo>
                      <a:pt x="3382" y="1337"/>
                    </a:lnTo>
                    <a:lnTo>
                      <a:pt x="3382" y="1333"/>
                    </a:lnTo>
                    <a:lnTo>
                      <a:pt x="3384" y="1333"/>
                    </a:lnTo>
                    <a:lnTo>
                      <a:pt x="3384" y="1332"/>
                    </a:lnTo>
                    <a:lnTo>
                      <a:pt x="3385" y="1332"/>
                    </a:lnTo>
                    <a:lnTo>
                      <a:pt x="3385" y="1330"/>
                    </a:lnTo>
                    <a:lnTo>
                      <a:pt x="3387" y="1330"/>
                    </a:lnTo>
                    <a:lnTo>
                      <a:pt x="3387" y="1328"/>
                    </a:lnTo>
                    <a:lnTo>
                      <a:pt x="3389" y="1328"/>
                    </a:lnTo>
                    <a:lnTo>
                      <a:pt x="3389" y="1327"/>
                    </a:lnTo>
                    <a:lnTo>
                      <a:pt x="3390" y="1327"/>
                    </a:lnTo>
                    <a:lnTo>
                      <a:pt x="3390" y="1325"/>
                    </a:lnTo>
                    <a:lnTo>
                      <a:pt x="3392" y="1325"/>
                    </a:lnTo>
                    <a:lnTo>
                      <a:pt x="3392" y="1323"/>
                    </a:lnTo>
                    <a:lnTo>
                      <a:pt x="3394" y="1323"/>
                    </a:lnTo>
                    <a:lnTo>
                      <a:pt x="3394" y="1322"/>
                    </a:lnTo>
                    <a:lnTo>
                      <a:pt x="3395" y="1322"/>
                    </a:lnTo>
                    <a:lnTo>
                      <a:pt x="3395" y="1320"/>
                    </a:lnTo>
                    <a:lnTo>
                      <a:pt x="3397" y="1320"/>
                    </a:lnTo>
                    <a:lnTo>
                      <a:pt x="3397" y="1317"/>
                    </a:lnTo>
                    <a:lnTo>
                      <a:pt x="3399" y="1317"/>
                    </a:lnTo>
                    <a:lnTo>
                      <a:pt x="3399" y="1315"/>
                    </a:lnTo>
                    <a:lnTo>
                      <a:pt x="3400" y="1315"/>
                    </a:lnTo>
                    <a:lnTo>
                      <a:pt x="3400" y="1313"/>
                    </a:lnTo>
                    <a:lnTo>
                      <a:pt x="3402" y="1313"/>
                    </a:lnTo>
                    <a:lnTo>
                      <a:pt x="3402" y="1312"/>
                    </a:lnTo>
                    <a:lnTo>
                      <a:pt x="3404" y="1312"/>
                    </a:lnTo>
                    <a:lnTo>
                      <a:pt x="3404" y="1310"/>
                    </a:lnTo>
                    <a:lnTo>
                      <a:pt x="3405" y="1310"/>
                    </a:lnTo>
                    <a:lnTo>
                      <a:pt x="3405" y="1308"/>
                    </a:lnTo>
                    <a:lnTo>
                      <a:pt x="3407" y="1308"/>
                    </a:lnTo>
                    <a:lnTo>
                      <a:pt x="3407" y="1307"/>
                    </a:lnTo>
                    <a:lnTo>
                      <a:pt x="3409" y="1307"/>
                    </a:lnTo>
                    <a:lnTo>
                      <a:pt x="3409" y="1305"/>
                    </a:lnTo>
                    <a:lnTo>
                      <a:pt x="3410" y="1305"/>
                    </a:lnTo>
                    <a:lnTo>
                      <a:pt x="3410" y="1302"/>
                    </a:lnTo>
                    <a:lnTo>
                      <a:pt x="3412" y="1302"/>
                    </a:lnTo>
                    <a:lnTo>
                      <a:pt x="3412" y="1300"/>
                    </a:lnTo>
                    <a:lnTo>
                      <a:pt x="3414" y="1300"/>
                    </a:lnTo>
                    <a:lnTo>
                      <a:pt x="3414" y="1298"/>
                    </a:lnTo>
                    <a:lnTo>
                      <a:pt x="3415" y="1298"/>
                    </a:lnTo>
                    <a:lnTo>
                      <a:pt x="3415" y="1297"/>
                    </a:lnTo>
                    <a:lnTo>
                      <a:pt x="3417" y="1297"/>
                    </a:lnTo>
                    <a:lnTo>
                      <a:pt x="3417" y="1295"/>
                    </a:lnTo>
                    <a:lnTo>
                      <a:pt x="3419" y="1295"/>
                    </a:lnTo>
                    <a:lnTo>
                      <a:pt x="3419" y="1293"/>
                    </a:lnTo>
                    <a:lnTo>
                      <a:pt x="3420" y="1293"/>
                    </a:lnTo>
                    <a:lnTo>
                      <a:pt x="3420" y="1292"/>
                    </a:lnTo>
                    <a:lnTo>
                      <a:pt x="3422" y="1292"/>
                    </a:lnTo>
                    <a:lnTo>
                      <a:pt x="3422" y="1290"/>
                    </a:lnTo>
                    <a:lnTo>
                      <a:pt x="3424" y="1290"/>
                    </a:lnTo>
                    <a:lnTo>
                      <a:pt x="3424" y="1287"/>
                    </a:lnTo>
                    <a:lnTo>
                      <a:pt x="3425" y="1287"/>
                    </a:lnTo>
                    <a:lnTo>
                      <a:pt x="3425" y="1285"/>
                    </a:lnTo>
                    <a:lnTo>
                      <a:pt x="3427" y="1285"/>
                    </a:lnTo>
                    <a:lnTo>
                      <a:pt x="3427" y="1283"/>
                    </a:lnTo>
                    <a:lnTo>
                      <a:pt x="3429" y="1283"/>
                    </a:lnTo>
                    <a:lnTo>
                      <a:pt x="3429" y="1282"/>
                    </a:lnTo>
                    <a:lnTo>
                      <a:pt x="3430" y="1282"/>
                    </a:lnTo>
                    <a:lnTo>
                      <a:pt x="3430" y="1280"/>
                    </a:lnTo>
                    <a:lnTo>
                      <a:pt x="3432" y="1280"/>
                    </a:lnTo>
                    <a:lnTo>
                      <a:pt x="3432" y="1278"/>
                    </a:lnTo>
                    <a:lnTo>
                      <a:pt x="3434" y="1278"/>
                    </a:lnTo>
                    <a:lnTo>
                      <a:pt x="3434" y="1277"/>
                    </a:lnTo>
                    <a:lnTo>
                      <a:pt x="3435" y="1277"/>
                    </a:lnTo>
                    <a:lnTo>
                      <a:pt x="3435" y="1275"/>
                    </a:lnTo>
                    <a:lnTo>
                      <a:pt x="3437" y="1275"/>
                    </a:lnTo>
                    <a:lnTo>
                      <a:pt x="3437" y="1272"/>
                    </a:lnTo>
                    <a:lnTo>
                      <a:pt x="3439" y="1272"/>
                    </a:lnTo>
                    <a:lnTo>
                      <a:pt x="3439" y="1270"/>
                    </a:lnTo>
                    <a:lnTo>
                      <a:pt x="3440" y="1270"/>
                    </a:lnTo>
                    <a:lnTo>
                      <a:pt x="3440" y="1268"/>
                    </a:lnTo>
                    <a:lnTo>
                      <a:pt x="3442" y="1268"/>
                    </a:lnTo>
                    <a:lnTo>
                      <a:pt x="3442" y="1267"/>
                    </a:lnTo>
                    <a:lnTo>
                      <a:pt x="3444" y="1267"/>
                    </a:lnTo>
                    <a:lnTo>
                      <a:pt x="3444" y="1265"/>
                    </a:lnTo>
                    <a:lnTo>
                      <a:pt x="3445" y="1265"/>
                    </a:lnTo>
                    <a:lnTo>
                      <a:pt x="3445" y="1263"/>
                    </a:lnTo>
                    <a:lnTo>
                      <a:pt x="3447" y="1263"/>
                    </a:lnTo>
                    <a:lnTo>
                      <a:pt x="3447" y="1262"/>
                    </a:lnTo>
                    <a:lnTo>
                      <a:pt x="3449" y="1262"/>
                    </a:lnTo>
                    <a:lnTo>
                      <a:pt x="3449" y="1260"/>
                    </a:lnTo>
                    <a:lnTo>
                      <a:pt x="3450" y="1260"/>
                    </a:lnTo>
                    <a:lnTo>
                      <a:pt x="3450" y="1257"/>
                    </a:lnTo>
                    <a:lnTo>
                      <a:pt x="3452" y="1257"/>
                    </a:lnTo>
                    <a:lnTo>
                      <a:pt x="3452" y="1255"/>
                    </a:lnTo>
                    <a:lnTo>
                      <a:pt x="3454" y="1255"/>
                    </a:lnTo>
                    <a:lnTo>
                      <a:pt x="3454" y="1253"/>
                    </a:lnTo>
                    <a:lnTo>
                      <a:pt x="3455" y="1253"/>
                    </a:lnTo>
                    <a:lnTo>
                      <a:pt x="3455" y="1252"/>
                    </a:lnTo>
                    <a:lnTo>
                      <a:pt x="3457" y="1252"/>
                    </a:lnTo>
                    <a:lnTo>
                      <a:pt x="3457" y="1250"/>
                    </a:lnTo>
                    <a:lnTo>
                      <a:pt x="3459" y="1250"/>
                    </a:lnTo>
                    <a:lnTo>
                      <a:pt x="3459" y="1248"/>
                    </a:lnTo>
                    <a:lnTo>
                      <a:pt x="3460" y="1248"/>
                    </a:lnTo>
                    <a:lnTo>
                      <a:pt x="3460" y="1247"/>
                    </a:lnTo>
                    <a:lnTo>
                      <a:pt x="3462" y="1247"/>
                    </a:lnTo>
                    <a:lnTo>
                      <a:pt x="3462" y="1243"/>
                    </a:lnTo>
                    <a:lnTo>
                      <a:pt x="3464" y="1243"/>
                    </a:lnTo>
                    <a:lnTo>
                      <a:pt x="3464" y="1242"/>
                    </a:lnTo>
                    <a:lnTo>
                      <a:pt x="3465" y="1242"/>
                    </a:lnTo>
                    <a:lnTo>
                      <a:pt x="3465" y="1240"/>
                    </a:lnTo>
                    <a:lnTo>
                      <a:pt x="3467" y="1240"/>
                    </a:lnTo>
                    <a:lnTo>
                      <a:pt x="3467" y="1238"/>
                    </a:lnTo>
                    <a:lnTo>
                      <a:pt x="3469" y="1238"/>
                    </a:lnTo>
                    <a:lnTo>
                      <a:pt x="3469" y="1237"/>
                    </a:lnTo>
                    <a:lnTo>
                      <a:pt x="3470" y="1237"/>
                    </a:lnTo>
                    <a:lnTo>
                      <a:pt x="3470" y="1235"/>
                    </a:lnTo>
                    <a:lnTo>
                      <a:pt x="3472" y="1235"/>
                    </a:lnTo>
                    <a:lnTo>
                      <a:pt x="3472" y="1233"/>
                    </a:lnTo>
                    <a:lnTo>
                      <a:pt x="3474" y="1233"/>
                    </a:lnTo>
                    <a:lnTo>
                      <a:pt x="3474" y="1230"/>
                    </a:lnTo>
                    <a:lnTo>
                      <a:pt x="3475" y="1230"/>
                    </a:lnTo>
                    <a:lnTo>
                      <a:pt x="3475" y="1228"/>
                    </a:lnTo>
                    <a:lnTo>
                      <a:pt x="3477" y="1228"/>
                    </a:lnTo>
                    <a:lnTo>
                      <a:pt x="3477" y="1227"/>
                    </a:lnTo>
                    <a:lnTo>
                      <a:pt x="3479" y="1227"/>
                    </a:lnTo>
                    <a:lnTo>
                      <a:pt x="3479" y="1225"/>
                    </a:lnTo>
                    <a:lnTo>
                      <a:pt x="3480" y="1225"/>
                    </a:lnTo>
                    <a:lnTo>
                      <a:pt x="3480" y="1223"/>
                    </a:lnTo>
                    <a:lnTo>
                      <a:pt x="3482" y="1223"/>
                    </a:lnTo>
                    <a:lnTo>
                      <a:pt x="3482" y="1222"/>
                    </a:lnTo>
                    <a:lnTo>
                      <a:pt x="3484" y="1222"/>
                    </a:lnTo>
                    <a:lnTo>
                      <a:pt x="3484" y="1220"/>
                    </a:lnTo>
                    <a:lnTo>
                      <a:pt x="3485" y="1220"/>
                    </a:lnTo>
                    <a:lnTo>
                      <a:pt x="3485" y="1217"/>
                    </a:lnTo>
                    <a:lnTo>
                      <a:pt x="3487" y="1217"/>
                    </a:lnTo>
                    <a:lnTo>
                      <a:pt x="3487" y="1215"/>
                    </a:lnTo>
                    <a:lnTo>
                      <a:pt x="3489" y="1215"/>
                    </a:lnTo>
                    <a:lnTo>
                      <a:pt x="3489" y="1213"/>
                    </a:lnTo>
                    <a:lnTo>
                      <a:pt x="3490" y="1213"/>
                    </a:lnTo>
                    <a:lnTo>
                      <a:pt x="3490" y="1212"/>
                    </a:lnTo>
                    <a:lnTo>
                      <a:pt x="3492" y="1212"/>
                    </a:lnTo>
                    <a:lnTo>
                      <a:pt x="3492" y="1210"/>
                    </a:lnTo>
                    <a:lnTo>
                      <a:pt x="3494" y="1210"/>
                    </a:lnTo>
                    <a:lnTo>
                      <a:pt x="3494" y="1208"/>
                    </a:lnTo>
                    <a:lnTo>
                      <a:pt x="3495" y="1208"/>
                    </a:lnTo>
                    <a:lnTo>
                      <a:pt x="3495" y="1207"/>
                    </a:lnTo>
                    <a:lnTo>
                      <a:pt x="3497" y="1207"/>
                    </a:lnTo>
                    <a:lnTo>
                      <a:pt x="3497" y="1203"/>
                    </a:lnTo>
                    <a:lnTo>
                      <a:pt x="3499" y="1203"/>
                    </a:lnTo>
                    <a:lnTo>
                      <a:pt x="3499" y="1202"/>
                    </a:lnTo>
                    <a:lnTo>
                      <a:pt x="3500" y="1202"/>
                    </a:lnTo>
                    <a:lnTo>
                      <a:pt x="3500" y="1200"/>
                    </a:lnTo>
                    <a:lnTo>
                      <a:pt x="3502" y="1200"/>
                    </a:lnTo>
                    <a:lnTo>
                      <a:pt x="3502" y="1198"/>
                    </a:lnTo>
                    <a:lnTo>
                      <a:pt x="3504" y="1198"/>
                    </a:lnTo>
                    <a:lnTo>
                      <a:pt x="3504" y="1197"/>
                    </a:lnTo>
                    <a:lnTo>
                      <a:pt x="3505" y="1197"/>
                    </a:lnTo>
                    <a:lnTo>
                      <a:pt x="3505" y="1195"/>
                    </a:lnTo>
                    <a:lnTo>
                      <a:pt x="3507" y="1195"/>
                    </a:lnTo>
                    <a:lnTo>
                      <a:pt x="3507" y="1192"/>
                    </a:lnTo>
                    <a:lnTo>
                      <a:pt x="3509" y="1192"/>
                    </a:lnTo>
                    <a:lnTo>
                      <a:pt x="3509" y="1190"/>
                    </a:lnTo>
                    <a:lnTo>
                      <a:pt x="3510" y="1190"/>
                    </a:lnTo>
                    <a:lnTo>
                      <a:pt x="3510" y="1188"/>
                    </a:lnTo>
                    <a:lnTo>
                      <a:pt x="3512" y="1188"/>
                    </a:lnTo>
                    <a:lnTo>
                      <a:pt x="3512" y="1187"/>
                    </a:lnTo>
                    <a:lnTo>
                      <a:pt x="3514" y="1187"/>
                    </a:lnTo>
                    <a:lnTo>
                      <a:pt x="3514" y="1185"/>
                    </a:lnTo>
                    <a:lnTo>
                      <a:pt x="3515" y="1185"/>
                    </a:lnTo>
                    <a:lnTo>
                      <a:pt x="3515" y="1183"/>
                    </a:lnTo>
                    <a:lnTo>
                      <a:pt x="3517" y="1183"/>
                    </a:lnTo>
                    <a:lnTo>
                      <a:pt x="3517" y="1180"/>
                    </a:lnTo>
                    <a:lnTo>
                      <a:pt x="3519" y="1180"/>
                    </a:lnTo>
                    <a:lnTo>
                      <a:pt x="3519" y="1178"/>
                    </a:lnTo>
                    <a:lnTo>
                      <a:pt x="3520" y="1178"/>
                    </a:lnTo>
                    <a:lnTo>
                      <a:pt x="3520" y="1177"/>
                    </a:lnTo>
                    <a:lnTo>
                      <a:pt x="3522" y="1177"/>
                    </a:lnTo>
                    <a:lnTo>
                      <a:pt x="3522" y="1175"/>
                    </a:lnTo>
                    <a:lnTo>
                      <a:pt x="3524" y="1175"/>
                    </a:lnTo>
                    <a:lnTo>
                      <a:pt x="3524" y="1173"/>
                    </a:lnTo>
                    <a:lnTo>
                      <a:pt x="3525" y="1173"/>
                    </a:lnTo>
                    <a:lnTo>
                      <a:pt x="3525" y="1172"/>
                    </a:lnTo>
                    <a:lnTo>
                      <a:pt x="3527" y="1172"/>
                    </a:lnTo>
                    <a:lnTo>
                      <a:pt x="3527" y="1168"/>
                    </a:lnTo>
                    <a:lnTo>
                      <a:pt x="3529" y="1168"/>
                    </a:lnTo>
                    <a:lnTo>
                      <a:pt x="3529" y="1167"/>
                    </a:lnTo>
                    <a:lnTo>
                      <a:pt x="3530" y="1167"/>
                    </a:lnTo>
                    <a:lnTo>
                      <a:pt x="3530" y="1165"/>
                    </a:lnTo>
                    <a:lnTo>
                      <a:pt x="3532" y="1165"/>
                    </a:lnTo>
                    <a:lnTo>
                      <a:pt x="3532" y="1163"/>
                    </a:lnTo>
                    <a:lnTo>
                      <a:pt x="3534" y="1163"/>
                    </a:lnTo>
                    <a:lnTo>
                      <a:pt x="3534" y="1162"/>
                    </a:lnTo>
                    <a:lnTo>
                      <a:pt x="3535" y="1162"/>
                    </a:lnTo>
                    <a:lnTo>
                      <a:pt x="3535" y="1160"/>
                    </a:lnTo>
                    <a:lnTo>
                      <a:pt x="3537" y="1160"/>
                    </a:lnTo>
                    <a:lnTo>
                      <a:pt x="3537" y="1157"/>
                    </a:lnTo>
                    <a:lnTo>
                      <a:pt x="3539" y="1157"/>
                    </a:lnTo>
                    <a:lnTo>
                      <a:pt x="3539" y="1155"/>
                    </a:lnTo>
                    <a:lnTo>
                      <a:pt x="3540" y="1155"/>
                    </a:lnTo>
                    <a:lnTo>
                      <a:pt x="3540" y="1153"/>
                    </a:lnTo>
                    <a:lnTo>
                      <a:pt x="3542" y="1153"/>
                    </a:lnTo>
                    <a:lnTo>
                      <a:pt x="3542" y="1152"/>
                    </a:lnTo>
                    <a:lnTo>
                      <a:pt x="3544" y="1152"/>
                    </a:lnTo>
                    <a:lnTo>
                      <a:pt x="3544" y="1150"/>
                    </a:lnTo>
                    <a:lnTo>
                      <a:pt x="3545" y="1150"/>
                    </a:lnTo>
                    <a:lnTo>
                      <a:pt x="3545" y="1148"/>
                    </a:lnTo>
                    <a:lnTo>
                      <a:pt x="3547" y="1148"/>
                    </a:lnTo>
                    <a:lnTo>
                      <a:pt x="3547" y="1145"/>
                    </a:lnTo>
                    <a:lnTo>
                      <a:pt x="3549" y="1145"/>
                    </a:lnTo>
                    <a:lnTo>
                      <a:pt x="3549" y="1143"/>
                    </a:lnTo>
                    <a:lnTo>
                      <a:pt x="3550" y="1143"/>
                    </a:lnTo>
                    <a:lnTo>
                      <a:pt x="3550" y="1142"/>
                    </a:lnTo>
                    <a:lnTo>
                      <a:pt x="3552" y="1142"/>
                    </a:lnTo>
                    <a:lnTo>
                      <a:pt x="3552" y="1140"/>
                    </a:lnTo>
                    <a:lnTo>
                      <a:pt x="3554" y="1140"/>
                    </a:lnTo>
                    <a:lnTo>
                      <a:pt x="3554" y="1138"/>
                    </a:lnTo>
                    <a:lnTo>
                      <a:pt x="3555" y="1138"/>
                    </a:lnTo>
                    <a:lnTo>
                      <a:pt x="3555" y="1135"/>
                    </a:lnTo>
                    <a:lnTo>
                      <a:pt x="3557" y="1135"/>
                    </a:lnTo>
                    <a:lnTo>
                      <a:pt x="3557" y="1133"/>
                    </a:lnTo>
                    <a:lnTo>
                      <a:pt x="3559" y="1133"/>
                    </a:lnTo>
                    <a:lnTo>
                      <a:pt x="3559" y="1132"/>
                    </a:lnTo>
                    <a:lnTo>
                      <a:pt x="3560" y="1132"/>
                    </a:lnTo>
                    <a:lnTo>
                      <a:pt x="3560" y="1130"/>
                    </a:lnTo>
                    <a:lnTo>
                      <a:pt x="3562" y="1130"/>
                    </a:lnTo>
                    <a:lnTo>
                      <a:pt x="3562" y="1128"/>
                    </a:lnTo>
                    <a:lnTo>
                      <a:pt x="3564" y="1128"/>
                    </a:lnTo>
                    <a:lnTo>
                      <a:pt x="3564" y="1125"/>
                    </a:lnTo>
                    <a:lnTo>
                      <a:pt x="3565" y="1125"/>
                    </a:lnTo>
                    <a:lnTo>
                      <a:pt x="3565" y="1123"/>
                    </a:lnTo>
                    <a:lnTo>
                      <a:pt x="3567" y="1123"/>
                    </a:lnTo>
                    <a:lnTo>
                      <a:pt x="3567" y="1122"/>
                    </a:lnTo>
                    <a:lnTo>
                      <a:pt x="3569" y="1122"/>
                    </a:lnTo>
                    <a:lnTo>
                      <a:pt x="3569" y="1120"/>
                    </a:lnTo>
                    <a:lnTo>
                      <a:pt x="3570" y="1120"/>
                    </a:lnTo>
                    <a:lnTo>
                      <a:pt x="3570" y="1118"/>
                    </a:lnTo>
                    <a:lnTo>
                      <a:pt x="3572" y="1118"/>
                    </a:lnTo>
                    <a:lnTo>
                      <a:pt x="3572" y="1117"/>
                    </a:lnTo>
                    <a:lnTo>
                      <a:pt x="3574" y="1117"/>
                    </a:lnTo>
                    <a:lnTo>
                      <a:pt x="3574" y="1113"/>
                    </a:lnTo>
                    <a:lnTo>
                      <a:pt x="3575" y="1113"/>
                    </a:lnTo>
                    <a:lnTo>
                      <a:pt x="3575" y="1112"/>
                    </a:lnTo>
                    <a:lnTo>
                      <a:pt x="3577" y="1112"/>
                    </a:lnTo>
                    <a:lnTo>
                      <a:pt x="3577" y="1110"/>
                    </a:lnTo>
                    <a:lnTo>
                      <a:pt x="3579" y="1110"/>
                    </a:lnTo>
                    <a:lnTo>
                      <a:pt x="3579" y="1108"/>
                    </a:lnTo>
                    <a:lnTo>
                      <a:pt x="3580" y="1108"/>
                    </a:lnTo>
                    <a:lnTo>
                      <a:pt x="3580" y="1107"/>
                    </a:lnTo>
                    <a:lnTo>
                      <a:pt x="3582" y="1107"/>
                    </a:lnTo>
                    <a:lnTo>
                      <a:pt x="3582" y="1103"/>
                    </a:lnTo>
                    <a:lnTo>
                      <a:pt x="3584" y="1103"/>
                    </a:lnTo>
                    <a:lnTo>
                      <a:pt x="3584" y="1102"/>
                    </a:lnTo>
                    <a:lnTo>
                      <a:pt x="3585" y="1102"/>
                    </a:lnTo>
                    <a:lnTo>
                      <a:pt x="3585" y="1100"/>
                    </a:lnTo>
                    <a:lnTo>
                      <a:pt x="3587" y="1100"/>
                    </a:lnTo>
                    <a:lnTo>
                      <a:pt x="3587" y="1098"/>
                    </a:lnTo>
                    <a:lnTo>
                      <a:pt x="3589" y="1098"/>
                    </a:lnTo>
                    <a:lnTo>
                      <a:pt x="3589" y="1097"/>
                    </a:lnTo>
                    <a:lnTo>
                      <a:pt x="3590" y="1097"/>
                    </a:lnTo>
                    <a:lnTo>
                      <a:pt x="3590" y="1093"/>
                    </a:lnTo>
                    <a:lnTo>
                      <a:pt x="3592" y="1093"/>
                    </a:lnTo>
                    <a:lnTo>
                      <a:pt x="3592" y="1092"/>
                    </a:lnTo>
                    <a:lnTo>
                      <a:pt x="3594" y="1092"/>
                    </a:lnTo>
                    <a:lnTo>
                      <a:pt x="3594" y="1090"/>
                    </a:lnTo>
                    <a:lnTo>
                      <a:pt x="3595" y="1090"/>
                    </a:lnTo>
                    <a:lnTo>
                      <a:pt x="3595" y="1088"/>
                    </a:lnTo>
                    <a:lnTo>
                      <a:pt x="3597" y="1088"/>
                    </a:lnTo>
                    <a:lnTo>
                      <a:pt x="3597" y="1087"/>
                    </a:lnTo>
                    <a:lnTo>
                      <a:pt x="3599" y="1087"/>
                    </a:lnTo>
                    <a:lnTo>
                      <a:pt x="3599" y="1085"/>
                    </a:lnTo>
                    <a:lnTo>
                      <a:pt x="3600" y="1085"/>
                    </a:lnTo>
                    <a:lnTo>
                      <a:pt x="3600" y="1082"/>
                    </a:lnTo>
                    <a:lnTo>
                      <a:pt x="3602" y="1082"/>
                    </a:lnTo>
                    <a:lnTo>
                      <a:pt x="3602" y="1080"/>
                    </a:lnTo>
                    <a:lnTo>
                      <a:pt x="3604" y="1080"/>
                    </a:lnTo>
                    <a:lnTo>
                      <a:pt x="3604" y="1078"/>
                    </a:lnTo>
                    <a:lnTo>
                      <a:pt x="3605" y="1078"/>
                    </a:lnTo>
                    <a:lnTo>
                      <a:pt x="3605" y="1077"/>
                    </a:lnTo>
                    <a:lnTo>
                      <a:pt x="3607" y="1077"/>
                    </a:lnTo>
                    <a:lnTo>
                      <a:pt x="3607" y="1073"/>
                    </a:lnTo>
                    <a:lnTo>
                      <a:pt x="3609" y="1073"/>
                    </a:lnTo>
                    <a:lnTo>
                      <a:pt x="3609" y="1072"/>
                    </a:lnTo>
                    <a:lnTo>
                      <a:pt x="3610" y="1072"/>
                    </a:lnTo>
                    <a:lnTo>
                      <a:pt x="3610" y="1070"/>
                    </a:lnTo>
                    <a:lnTo>
                      <a:pt x="3612" y="1070"/>
                    </a:lnTo>
                    <a:lnTo>
                      <a:pt x="3612" y="1068"/>
                    </a:lnTo>
                    <a:lnTo>
                      <a:pt x="3614" y="1068"/>
                    </a:lnTo>
                    <a:lnTo>
                      <a:pt x="3614" y="1067"/>
                    </a:lnTo>
                    <a:lnTo>
                      <a:pt x="3615" y="1067"/>
                    </a:lnTo>
                    <a:lnTo>
                      <a:pt x="3615" y="1063"/>
                    </a:lnTo>
                    <a:lnTo>
                      <a:pt x="3617" y="1063"/>
                    </a:lnTo>
                    <a:lnTo>
                      <a:pt x="3617" y="1062"/>
                    </a:lnTo>
                    <a:lnTo>
                      <a:pt x="3619" y="1062"/>
                    </a:lnTo>
                    <a:lnTo>
                      <a:pt x="3619" y="1060"/>
                    </a:lnTo>
                    <a:lnTo>
                      <a:pt x="3620" y="1060"/>
                    </a:lnTo>
                    <a:lnTo>
                      <a:pt x="3620" y="1058"/>
                    </a:lnTo>
                    <a:lnTo>
                      <a:pt x="3622" y="1058"/>
                    </a:lnTo>
                    <a:lnTo>
                      <a:pt x="3622" y="1057"/>
                    </a:lnTo>
                    <a:lnTo>
                      <a:pt x="3624" y="1057"/>
                    </a:lnTo>
                    <a:lnTo>
                      <a:pt x="3624" y="1053"/>
                    </a:lnTo>
                    <a:lnTo>
                      <a:pt x="3625" y="1053"/>
                    </a:lnTo>
                    <a:lnTo>
                      <a:pt x="3625" y="1052"/>
                    </a:lnTo>
                    <a:lnTo>
                      <a:pt x="3627" y="1052"/>
                    </a:lnTo>
                    <a:lnTo>
                      <a:pt x="3627" y="1050"/>
                    </a:lnTo>
                    <a:lnTo>
                      <a:pt x="3629" y="1050"/>
                    </a:lnTo>
                    <a:lnTo>
                      <a:pt x="3629" y="1048"/>
                    </a:lnTo>
                    <a:lnTo>
                      <a:pt x="3630" y="1048"/>
                    </a:lnTo>
                    <a:lnTo>
                      <a:pt x="3630" y="1047"/>
                    </a:lnTo>
                    <a:lnTo>
                      <a:pt x="3632" y="1047"/>
                    </a:lnTo>
                    <a:lnTo>
                      <a:pt x="3632" y="1043"/>
                    </a:lnTo>
                    <a:lnTo>
                      <a:pt x="3634" y="1043"/>
                    </a:lnTo>
                    <a:lnTo>
                      <a:pt x="3634" y="1042"/>
                    </a:lnTo>
                    <a:lnTo>
                      <a:pt x="3635" y="1042"/>
                    </a:lnTo>
                    <a:lnTo>
                      <a:pt x="3635" y="1040"/>
                    </a:lnTo>
                    <a:lnTo>
                      <a:pt x="3637" y="1040"/>
                    </a:lnTo>
                    <a:lnTo>
                      <a:pt x="3637" y="1038"/>
                    </a:lnTo>
                    <a:lnTo>
                      <a:pt x="3639" y="1038"/>
                    </a:lnTo>
                    <a:lnTo>
                      <a:pt x="3639" y="1035"/>
                    </a:lnTo>
                    <a:lnTo>
                      <a:pt x="3640" y="1035"/>
                    </a:lnTo>
                    <a:lnTo>
                      <a:pt x="3640" y="1033"/>
                    </a:lnTo>
                    <a:lnTo>
                      <a:pt x="3642" y="1033"/>
                    </a:lnTo>
                    <a:lnTo>
                      <a:pt x="3642" y="1032"/>
                    </a:lnTo>
                    <a:lnTo>
                      <a:pt x="3644" y="1032"/>
                    </a:lnTo>
                    <a:lnTo>
                      <a:pt x="3644" y="1030"/>
                    </a:lnTo>
                    <a:lnTo>
                      <a:pt x="3645" y="1030"/>
                    </a:lnTo>
                    <a:lnTo>
                      <a:pt x="3645" y="1028"/>
                    </a:lnTo>
                    <a:lnTo>
                      <a:pt x="3647" y="1028"/>
                    </a:lnTo>
                    <a:lnTo>
                      <a:pt x="3647" y="1025"/>
                    </a:lnTo>
                    <a:lnTo>
                      <a:pt x="3649" y="1025"/>
                    </a:lnTo>
                    <a:lnTo>
                      <a:pt x="3649" y="1023"/>
                    </a:lnTo>
                    <a:lnTo>
                      <a:pt x="3650" y="1023"/>
                    </a:lnTo>
                    <a:lnTo>
                      <a:pt x="3650" y="1022"/>
                    </a:lnTo>
                    <a:lnTo>
                      <a:pt x="3652" y="1022"/>
                    </a:lnTo>
                    <a:lnTo>
                      <a:pt x="3652" y="1020"/>
                    </a:lnTo>
                    <a:lnTo>
                      <a:pt x="3654" y="1020"/>
                    </a:lnTo>
                    <a:lnTo>
                      <a:pt x="3654" y="1018"/>
                    </a:lnTo>
                    <a:lnTo>
                      <a:pt x="3655" y="1018"/>
                    </a:lnTo>
                    <a:lnTo>
                      <a:pt x="3655" y="1015"/>
                    </a:lnTo>
                    <a:lnTo>
                      <a:pt x="3657" y="1015"/>
                    </a:lnTo>
                    <a:lnTo>
                      <a:pt x="3657" y="1013"/>
                    </a:lnTo>
                    <a:lnTo>
                      <a:pt x="3659" y="1013"/>
                    </a:lnTo>
                    <a:lnTo>
                      <a:pt x="3659" y="1012"/>
                    </a:lnTo>
                    <a:lnTo>
                      <a:pt x="3660" y="1012"/>
                    </a:lnTo>
                    <a:lnTo>
                      <a:pt x="3660" y="1010"/>
                    </a:lnTo>
                    <a:lnTo>
                      <a:pt x="3662" y="1010"/>
                    </a:lnTo>
                    <a:lnTo>
                      <a:pt x="3662" y="1007"/>
                    </a:lnTo>
                    <a:lnTo>
                      <a:pt x="3664" y="1007"/>
                    </a:lnTo>
                    <a:lnTo>
                      <a:pt x="3664" y="1005"/>
                    </a:lnTo>
                    <a:lnTo>
                      <a:pt x="3665" y="1005"/>
                    </a:lnTo>
                    <a:lnTo>
                      <a:pt x="3665" y="1003"/>
                    </a:lnTo>
                    <a:lnTo>
                      <a:pt x="3667" y="1003"/>
                    </a:lnTo>
                    <a:lnTo>
                      <a:pt x="3667" y="1002"/>
                    </a:lnTo>
                    <a:lnTo>
                      <a:pt x="3669" y="1002"/>
                    </a:lnTo>
                    <a:lnTo>
                      <a:pt x="3669" y="998"/>
                    </a:lnTo>
                    <a:lnTo>
                      <a:pt x="3670" y="998"/>
                    </a:lnTo>
                    <a:lnTo>
                      <a:pt x="3670" y="997"/>
                    </a:lnTo>
                    <a:lnTo>
                      <a:pt x="3672" y="997"/>
                    </a:lnTo>
                    <a:lnTo>
                      <a:pt x="3672" y="995"/>
                    </a:lnTo>
                    <a:lnTo>
                      <a:pt x="3674" y="995"/>
                    </a:lnTo>
                    <a:lnTo>
                      <a:pt x="3674" y="993"/>
                    </a:lnTo>
                    <a:lnTo>
                      <a:pt x="3675" y="993"/>
                    </a:lnTo>
                    <a:lnTo>
                      <a:pt x="3675" y="992"/>
                    </a:lnTo>
                    <a:lnTo>
                      <a:pt x="3677" y="992"/>
                    </a:lnTo>
                    <a:lnTo>
                      <a:pt x="3677" y="988"/>
                    </a:lnTo>
                    <a:lnTo>
                      <a:pt x="3679" y="988"/>
                    </a:lnTo>
                    <a:lnTo>
                      <a:pt x="3679" y="987"/>
                    </a:lnTo>
                    <a:lnTo>
                      <a:pt x="3680" y="987"/>
                    </a:lnTo>
                    <a:lnTo>
                      <a:pt x="3680" y="985"/>
                    </a:lnTo>
                    <a:lnTo>
                      <a:pt x="3682" y="985"/>
                    </a:lnTo>
                    <a:lnTo>
                      <a:pt x="3682" y="983"/>
                    </a:lnTo>
                    <a:lnTo>
                      <a:pt x="3684" y="983"/>
                    </a:lnTo>
                    <a:lnTo>
                      <a:pt x="3684" y="980"/>
                    </a:lnTo>
                    <a:lnTo>
                      <a:pt x="3685" y="980"/>
                    </a:lnTo>
                    <a:lnTo>
                      <a:pt x="3685" y="978"/>
                    </a:lnTo>
                    <a:lnTo>
                      <a:pt x="3687" y="978"/>
                    </a:lnTo>
                    <a:lnTo>
                      <a:pt x="3687" y="977"/>
                    </a:lnTo>
                    <a:lnTo>
                      <a:pt x="3689" y="977"/>
                    </a:lnTo>
                    <a:lnTo>
                      <a:pt x="3689" y="975"/>
                    </a:lnTo>
                    <a:lnTo>
                      <a:pt x="3690" y="975"/>
                    </a:lnTo>
                    <a:lnTo>
                      <a:pt x="3690" y="972"/>
                    </a:lnTo>
                    <a:lnTo>
                      <a:pt x="3692" y="972"/>
                    </a:lnTo>
                    <a:lnTo>
                      <a:pt x="3692" y="970"/>
                    </a:lnTo>
                    <a:lnTo>
                      <a:pt x="3694" y="970"/>
                    </a:lnTo>
                    <a:lnTo>
                      <a:pt x="3694" y="968"/>
                    </a:lnTo>
                    <a:lnTo>
                      <a:pt x="3695" y="968"/>
                    </a:lnTo>
                    <a:lnTo>
                      <a:pt x="3695" y="967"/>
                    </a:lnTo>
                    <a:lnTo>
                      <a:pt x="3697" y="967"/>
                    </a:lnTo>
                    <a:lnTo>
                      <a:pt x="3697" y="963"/>
                    </a:lnTo>
                    <a:lnTo>
                      <a:pt x="3699" y="963"/>
                    </a:lnTo>
                    <a:lnTo>
                      <a:pt x="3699" y="962"/>
                    </a:lnTo>
                    <a:lnTo>
                      <a:pt x="3700" y="962"/>
                    </a:lnTo>
                    <a:lnTo>
                      <a:pt x="3700" y="960"/>
                    </a:lnTo>
                    <a:lnTo>
                      <a:pt x="3702" y="960"/>
                    </a:lnTo>
                    <a:lnTo>
                      <a:pt x="3702" y="958"/>
                    </a:lnTo>
                    <a:lnTo>
                      <a:pt x="3704" y="958"/>
                    </a:lnTo>
                    <a:lnTo>
                      <a:pt x="3704" y="955"/>
                    </a:lnTo>
                    <a:lnTo>
                      <a:pt x="3705" y="955"/>
                    </a:lnTo>
                    <a:lnTo>
                      <a:pt x="3705" y="953"/>
                    </a:lnTo>
                    <a:lnTo>
                      <a:pt x="3707" y="953"/>
                    </a:lnTo>
                    <a:lnTo>
                      <a:pt x="3707" y="952"/>
                    </a:lnTo>
                    <a:lnTo>
                      <a:pt x="3709" y="952"/>
                    </a:lnTo>
                    <a:lnTo>
                      <a:pt x="3709" y="950"/>
                    </a:lnTo>
                    <a:lnTo>
                      <a:pt x="3710" y="950"/>
                    </a:lnTo>
                    <a:lnTo>
                      <a:pt x="3710" y="947"/>
                    </a:lnTo>
                    <a:lnTo>
                      <a:pt x="3712" y="947"/>
                    </a:lnTo>
                    <a:lnTo>
                      <a:pt x="3712" y="945"/>
                    </a:lnTo>
                    <a:lnTo>
                      <a:pt x="3714" y="945"/>
                    </a:lnTo>
                    <a:lnTo>
                      <a:pt x="3714" y="943"/>
                    </a:lnTo>
                    <a:lnTo>
                      <a:pt x="3715" y="943"/>
                    </a:lnTo>
                    <a:lnTo>
                      <a:pt x="3715" y="942"/>
                    </a:lnTo>
                    <a:lnTo>
                      <a:pt x="3717" y="942"/>
                    </a:lnTo>
                    <a:lnTo>
                      <a:pt x="3717" y="938"/>
                    </a:lnTo>
                    <a:lnTo>
                      <a:pt x="3719" y="938"/>
                    </a:lnTo>
                    <a:lnTo>
                      <a:pt x="3719" y="937"/>
                    </a:lnTo>
                    <a:lnTo>
                      <a:pt x="3720" y="937"/>
                    </a:lnTo>
                    <a:lnTo>
                      <a:pt x="3720" y="935"/>
                    </a:lnTo>
                    <a:lnTo>
                      <a:pt x="3722" y="935"/>
                    </a:lnTo>
                    <a:lnTo>
                      <a:pt x="3722" y="933"/>
                    </a:lnTo>
                    <a:lnTo>
                      <a:pt x="3724" y="933"/>
                    </a:lnTo>
                    <a:lnTo>
                      <a:pt x="3724" y="930"/>
                    </a:lnTo>
                    <a:lnTo>
                      <a:pt x="3725" y="930"/>
                    </a:lnTo>
                    <a:lnTo>
                      <a:pt x="3725" y="928"/>
                    </a:lnTo>
                    <a:lnTo>
                      <a:pt x="3727" y="928"/>
                    </a:lnTo>
                    <a:lnTo>
                      <a:pt x="3727" y="927"/>
                    </a:lnTo>
                    <a:lnTo>
                      <a:pt x="3729" y="927"/>
                    </a:lnTo>
                    <a:lnTo>
                      <a:pt x="3729" y="925"/>
                    </a:lnTo>
                    <a:lnTo>
                      <a:pt x="3730" y="925"/>
                    </a:lnTo>
                    <a:lnTo>
                      <a:pt x="3730" y="922"/>
                    </a:lnTo>
                    <a:lnTo>
                      <a:pt x="3732" y="922"/>
                    </a:lnTo>
                    <a:lnTo>
                      <a:pt x="3732" y="920"/>
                    </a:lnTo>
                    <a:lnTo>
                      <a:pt x="3734" y="920"/>
                    </a:lnTo>
                    <a:lnTo>
                      <a:pt x="3734" y="918"/>
                    </a:lnTo>
                    <a:lnTo>
                      <a:pt x="3735" y="918"/>
                    </a:lnTo>
                    <a:lnTo>
                      <a:pt x="3735" y="917"/>
                    </a:lnTo>
                    <a:lnTo>
                      <a:pt x="3737" y="917"/>
                    </a:lnTo>
                    <a:lnTo>
                      <a:pt x="3737" y="913"/>
                    </a:lnTo>
                    <a:lnTo>
                      <a:pt x="3739" y="913"/>
                    </a:lnTo>
                    <a:lnTo>
                      <a:pt x="3739" y="912"/>
                    </a:lnTo>
                    <a:lnTo>
                      <a:pt x="3740" y="912"/>
                    </a:lnTo>
                    <a:lnTo>
                      <a:pt x="3740" y="910"/>
                    </a:lnTo>
                    <a:lnTo>
                      <a:pt x="3742" y="910"/>
                    </a:lnTo>
                    <a:lnTo>
                      <a:pt x="3742" y="908"/>
                    </a:lnTo>
                    <a:lnTo>
                      <a:pt x="3744" y="908"/>
                    </a:lnTo>
                    <a:lnTo>
                      <a:pt x="3744" y="905"/>
                    </a:lnTo>
                    <a:lnTo>
                      <a:pt x="3745" y="905"/>
                    </a:lnTo>
                    <a:lnTo>
                      <a:pt x="3745" y="903"/>
                    </a:lnTo>
                    <a:lnTo>
                      <a:pt x="3747" y="903"/>
                    </a:lnTo>
                    <a:lnTo>
                      <a:pt x="3747" y="902"/>
                    </a:lnTo>
                    <a:lnTo>
                      <a:pt x="3749" y="902"/>
                    </a:lnTo>
                    <a:lnTo>
                      <a:pt x="3749" y="900"/>
                    </a:lnTo>
                    <a:lnTo>
                      <a:pt x="3750" y="900"/>
                    </a:lnTo>
                    <a:lnTo>
                      <a:pt x="3750" y="897"/>
                    </a:lnTo>
                    <a:lnTo>
                      <a:pt x="3752" y="897"/>
                    </a:lnTo>
                    <a:lnTo>
                      <a:pt x="3752" y="895"/>
                    </a:lnTo>
                    <a:lnTo>
                      <a:pt x="3754" y="895"/>
                    </a:lnTo>
                    <a:lnTo>
                      <a:pt x="3754" y="893"/>
                    </a:lnTo>
                    <a:lnTo>
                      <a:pt x="3755" y="893"/>
                    </a:lnTo>
                    <a:lnTo>
                      <a:pt x="3755" y="890"/>
                    </a:lnTo>
                    <a:lnTo>
                      <a:pt x="3757" y="890"/>
                    </a:lnTo>
                    <a:lnTo>
                      <a:pt x="3757" y="888"/>
                    </a:lnTo>
                    <a:lnTo>
                      <a:pt x="3759" y="888"/>
                    </a:lnTo>
                    <a:lnTo>
                      <a:pt x="3759" y="887"/>
                    </a:lnTo>
                    <a:lnTo>
                      <a:pt x="3760" y="887"/>
                    </a:lnTo>
                    <a:lnTo>
                      <a:pt x="3760" y="885"/>
                    </a:lnTo>
                    <a:lnTo>
                      <a:pt x="3762" y="885"/>
                    </a:lnTo>
                    <a:lnTo>
                      <a:pt x="3762" y="882"/>
                    </a:lnTo>
                    <a:lnTo>
                      <a:pt x="3764" y="882"/>
                    </a:lnTo>
                    <a:lnTo>
                      <a:pt x="3764" y="880"/>
                    </a:lnTo>
                    <a:lnTo>
                      <a:pt x="3765" y="880"/>
                    </a:lnTo>
                    <a:lnTo>
                      <a:pt x="3765" y="878"/>
                    </a:lnTo>
                    <a:lnTo>
                      <a:pt x="3767" y="878"/>
                    </a:lnTo>
                    <a:lnTo>
                      <a:pt x="3767" y="877"/>
                    </a:lnTo>
                    <a:lnTo>
                      <a:pt x="3769" y="877"/>
                    </a:lnTo>
                    <a:lnTo>
                      <a:pt x="3769" y="873"/>
                    </a:lnTo>
                    <a:lnTo>
                      <a:pt x="3770" y="873"/>
                    </a:lnTo>
                    <a:lnTo>
                      <a:pt x="3770" y="872"/>
                    </a:lnTo>
                    <a:lnTo>
                      <a:pt x="3772" y="872"/>
                    </a:lnTo>
                    <a:lnTo>
                      <a:pt x="3772" y="870"/>
                    </a:lnTo>
                    <a:lnTo>
                      <a:pt x="3774" y="870"/>
                    </a:lnTo>
                    <a:lnTo>
                      <a:pt x="3774" y="867"/>
                    </a:lnTo>
                    <a:lnTo>
                      <a:pt x="3775" y="867"/>
                    </a:lnTo>
                    <a:lnTo>
                      <a:pt x="3775" y="865"/>
                    </a:lnTo>
                    <a:lnTo>
                      <a:pt x="3777" y="865"/>
                    </a:lnTo>
                    <a:lnTo>
                      <a:pt x="3777" y="863"/>
                    </a:lnTo>
                    <a:lnTo>
                      <a:pt x="3779" y="863"/>
                    </a:lnTo>
                    <a:lnTo>
                      <a:pt x="3779" y="862"/>
                    </a:lnTo>
                    <a:lnTo>
                      <a:pt x="3780" y="862"/>
                    </a:lnTo>
                    <a:lnTo>
                      <a:pt x="3780" y="858"/>
                    </a:lnTo>
                    <a:lnTo>
                      <a:pt x="3782" y="858"/>
                    </a:lnTo>
                    <a:lnTo>
                      <a:pt x="3782" y="857"/>
                    </a:lnTo>
                    <a:lnTo>
                      <a:pt x="3784" y="857"/>
                    </a:lnTo>
                    <a:lnTo>
                      <a:pt x="3784" y="855"/>
                    </a:lnTo>
                    <a:lnTo>
                      <a:pt x="3785" y="855"/>
                    </a:lnTo>
                    <a:lnTo>
                      <a:pt x="3785" y="853"/>
                    </a:lnTo>
                    <a:lnTo>
                      <a:pt x="3787" y="853"/>
                    </a:lnTo>
                    <a:lnTo>
                      <a:pt x="3787" y="850"/>
                    </a:lnTo>
                    <a:lnTo>
                      <a:pt x="3789" y="850"/>
                    </a:lnTo>
                    <a:lnTo>
                      <a:pt x="3789" y="848"/>
                    </a:lnTo>
                    <a:lnTo>
                      <a:pt x="3790" y="848"/>
                    </a:lnTo>
                    <a:lnTo>
                      <a:pt x="3790" y="847"/>
                    </a:lnTo>
                    <a:lnTo>
                      <a:pt x="3792" y="847"/>
                    </a:lnTo>
                    <a:lnTo>
                      <a:pt x="3792" y="843"/>
                    </a:lnTo>
                    <a:lnTo>
                      <a:pt x="3794" y="843"/>
                    </a:lnTo>
                    <a:lnTo>
                      <a:pt x="3794" y="842"/>
                    </a:lnTo>
                    <a:lnTo>
                      <a:pt x="3795" y="842"/>
                    </a:lnTo>
                    <a:lnTo>
                      <a:pt x="3795" y="840"/>
                    </a:lnTo>
                    <a:lnTo>
                      <a:pt x="3797" y="840"/>
                    </a:lnTo>
                    <a:lnTo>
                      <a:pt x="3797" y="838"/>
                    </a:lnTo>
                    <a:lnTo>
                      <a:pt x="3799" y="838"/>
                    </a:lnTo>
                    <a:lnTo>
                      <a:pt x="3799" y="835"/>
                    </a:lnTo>
                    <a:lnTo>
                      <a:pt x="3800" y="835"/>
                    </a:lnTo>
                    <a:lnTo>
                      <a:pt x="3800" y="833"/>
                    </a:lnTo>
                    <a:lnTo>
                      <a:pt x="3802" y="833"/>
                    </a:lnTo>
                    <a:lnTo>
                      <a:pt x="3802" y="832"/>
                    </a:lnTo>
                    <a:lnTo>
                      <a:pt x="3804" y="832"/>
                    </a:lnTo>
                    <a:lnTo>
                      <a:pt x="3804" y="828"/>
                    </a:lnTo>
                    <a:lnTo>
                      <a:pt x="3805" y="828"/>
                    </a:lnTo>
                    <a:lnTo>
                      <a:pt x="3805" y="827"/>
                    </a:lnTo>
                    <a:lnTo>
                      <a:pt x="3807" y="827"/>
                    </a:lnTo>
                    <a:lnTo>
                      <a:pt x="3807" y="825"/>
                    </a:lnTo>
                    <a:lnTo>
                      <a:pt x="3809" y="825"/>
                    </a:lnTo>
                    <a:lnTo>
                      <a:pt x="3809" y="822"/>
                    </a:lnTo>
                    <a:lnTo>
                      <a:pt x="3810" y="822"/>
                    </a:lnTo>
                    <a:lnTo>
                      <a:pt x="3810" y="820"/>
                    </a:lnTo>
                    <a:lnTo>
                      <a:pt x="3812" y="820"/>
                    </a:lnTo>
                    <a:lnTo>
                      <a:pt x="3812" y="818"/>
                    </a:lnTo>
                    <a:lnTo>
                      <a:pt x="3814" y="818"/>
                    </a:lnTo>
                    <a:lnTo>
                      <a:pt x="3814" y="817"/>
                    </a:lnTo>
                    <a:lnTo>
                      <a:pt x="3815" y="817"/>
                    </a:lnTo>
                    <a:lnTo>
                      <a:pt x="3815" y="813"/>
                    </a:lnTo>
                    <a:lnTo>
                      <a:pt x="3817" y="813"/>
                    </a:lnTo>
                    <a:lnTo>
                      <a:pt x="3817" y="812"/>
                    </a:lnTo>
                    <a:lnTo>
                      <a:pt x="3819" y="812"/>
                    </a:lnTo>
                    <a:lnTo>
                      <a:pt x="3819" y="810"/>
                    </a:lnTo>
                    <a:lnTo>
                      <a:pt x="3820" y="810"/>
                    </a:lnTo>
                    <a:lnTo>
                      <a:pt x="3820" y="807"/>
                    </a:lnTo>
                    <a:lnTo>
                      <a:pt x="3822" y="807"/>
                    </a:lnTo>
                    <a:lnTo>
                      <a:pt x="3822" y="805"/>
                    </a:lnTo>
                    <a:lnTo>
                      <a:pt x="3824" y="805"/>
                    </a:lnTo>
                    <a:lnTo>
                      <a:pt x="3824" y="803"/>
                    </a:lnTo>
                    <a:lnTo>
                      <a:pt x="3825" y="803"/>
                    </a:lnTo>
                    <a:lnTo>
                      <a:pt x="3825" y="802"/>
                    </a:lnTo>
                    <a:lnTo>
                      <a:pt x="3827" y="802"/>
                    </a:lnTo>
                    <a:lnTo>
                      <a:pt x="3827" y="798"/>
                    </a:lnTo>
                    <a:lnTo>
                      <a:pt x="3829" y="798"/>
                    </a:lnTo>
                    <a:lnTo>
                      <a:pt x="3829" y="797"/>
                    </a:lnTo>
                    <a:lnTo>
                      <a:pt x="3830" y="797"/>
                    </a:lnTo>
                    <a:lnTo>
                      <a:pt x="3830" y="795"/>
                    </a:lnTo>
                    <a:lnTo>
                      <a:pt x="3832" y="795"/>
                    </a:lnTo>
                    <a:lnTo>
                      <a:pt x="3832" y="792"/>
                    </a:lnTo>
                    <a:lnTo>
                      <a:pt x="3834" y="792"/>
                    </a:lnTo>
                    <a:lnTo>
                      <a:pt x="3834" y="790"/>
                    </a:lnTo>
                    <a:lnTo>
                      <a:pt x="3835" y="790"/>
                    </a:lnTo>
                    <a:lnTo>
                      <a:pt x="3835" y="788"/>
                    </a:lnTo>
                    <a:lnTo>
                      <a:pt x="3837" y="788"/>
                    </a:lnTo>
                    <a:lnTo>
                      <a:pt x="3837" y="785"/>
                    </a:lnTo>
                    <a:lnTo>
                      <a:pt x="3839" y="785"/>
                    </a:lnTo>
                    <a:lnTo>
                      <a:pt x="3839" y="783"/>
                    </a:lnTo>
                    <a:lnTo>
                      <a:pt x="3840" y="783"/>
                    </a:lnTo>
                    <a:lnTo>
                      <a:pt x="3840" y="782"/>
                    </a:lnTo>
                    <a:lnTo>
                      <a:pt x="3842" y="782"/>
                    </a:lnTo>
                    <a:lnTo>
                      <a:pt x="3842" y="778"/>
                    </a:lnTo>
                    <a:lnTo>
                      <a:pt x="3844" y="778"/>
                    </a:lnTo>
                    <a:lnTo>
                      <a:pt x="3844" y="777"/>
                    </a:lnTo>
                    <a:lnTo>
                      <a:pt x="3845" y="777"/>
                    </a:lnTo>
                    <a:lnTo>
                      <a:pt x="3845" y="775"/>
                    </a:lnTo>
                    <a:lnTo>
                      <a:pt x="3847" y="775"/>
                    </a:lnTo>
                    <a:lnTo>
                      <a:pt x="3847" y="773"/>
                    </a:lnTo>
                    <a:lnTo>
                      <a:pt x="3849" y="773"/>
                    </a:lnTo>
                    <a:lnTo>
                      <a:pt x="3849" y="770"/>
                    </a:lnTo>
                    <a:lnTo>
                      <a:pt x="3850" y="770"/>
                    </a:lnTo>
                    <a:lnTo>
                      <a:pt x="3850" y="768"/>
                    </a:lnTo>
                    <a:lnTo>
                      <a:pt x="3852" y="768"/>
                    </a:lnTo>
                    <a:lnTo>
                      <a:pt x="3852" y="767"/>
                    </a:lnTo>
                    <a:lnTo>
                      <a:pt x="3854" y="767"/>
                    </a:lnTo>
                    <a:lnTo>
                      <a:pt x="3854" y="763"/>
                    </a:lnTo>
                    <a:lnTo>
                      <a:pt x="3855" y="763"/>
                    </a:lnTo>
                    <a:lnTo>
                      <a:pt x="3855" y="762"/>
                    </a:lnTo>
                    <a:lnTo>
                      <a:pt x="3857" y="762"/>
                    </a:lnTo>
                    <a:lnTo>
                      <a:pt x="3857" y="760"/>
                    </a:lnTo>
                    <a:lnTo>
                      <a:pt x="3859" y="760"/>
                    </a:lnTo>
                    <a:lnTo>
                      <a:pt x="3859" y="757"/>
                    </a:lnTo>
                    <a:lnTo>
                      <a:pt x="3860" y="757"/>
                    </a:lnTo>
                    <a:lnTo>
                      <a:pt x="3860" y="755"/>
                    </a:lnTo>
                    <a:lnTo>
                      <a:pt x="3862" y="755"/>
                    </a:lnTo>
                    <a:lnTo>
                      <a:pt x="3862" y="753"/>
                    </a:lnTo>
                    <a:lnTo>
                      <a:pt x="3864" y="753"/>
                    </a:lnTo>
                    <a:lnTo>
                      <a:pt x="3864" y="750"/>
                    </a:lnTo>
                    <a:lnTo>
                      <a:pt x="3865" y="750"/>
                    </a:lnTo>
                    <a:lnTo>
                      <a:pt x="3865" y="748"/>
                    </a:lnTo>
                    <a:lnTo>
                      <a:pt x="3867" y="748"/>
                    </a:lnTo>
                    <a:lnTo>
                      <a:pt x="3867" y="747"/>
                    </a:lnTo>
                    <a:lnTo>
                      <a:pt x="3869" y="747"/>
                    </a:lnTo>
                    <a:lnTo>
                      <a:pt x="3869" y="743"/>
                    </a:lnTo>
                    <a:lnTo>
                      <a:pt x="3870" y="743"/>
                    </a:lnTo>
                    <a:lnTo>
                      <a:pt x="3870" y="742"/>
                    </a:lnTo>
                    <a:lnTo>
                      <a:pt x="3872" y="742"/>
                    </a:lnTo>
                    <a:lnTo>
                      <a:pt x="3872" y="740"/>
                    </a:lnTo>
                    <a:lnTo>
                      <a:pt x="3874" y="740"/>
                    </a:lnTo>
                    <a:lnTo>
                      <a:pt x="3874" y="737"/>
                    </a:lnTo>
                    <a:lnTo>
                      <a:pt x="3875" y="737"/>
                    </a:lnTo>
                    <a:lnTo>
                      <a:pt x="3875" y="735"/>
                    </a:lnTo>
                    <a:lnTo>
                      <a:pt x="3877" y="735"/>
                    </a:lnTo>
                    <a:lnTo>
                      <a:pt x="3877" y="733"/>
                    </a:lnTo>
                    <a:lnTo>
                      <a:pt x="3879" y="733"/>
                    </a:lnTo>
                    <a:lnTo>
                      <a:pt x="3879" y="732"/>
                    </a:lnTo>
                    <a:lnTo>
                      <a:pt x="3880" y="732"/>
                    </a:lnTo>
                    <a:lnTo>
                      <a:pt x="3880" y="728"/>
                    </a:lnTo>
                    <a:lnTo>
                      <a:pt x="3882" y="728"/>
                    </a:lnTo>
                    <a:lnTo>
                      <a:pt x="3882" y="727"/>
                    </a:lnTo>
                    <a:lnTo>
                      <a:pt x="3884" y="727"/>
                    </a:lnTo>
                    <a:lnTo>
                      <a:pt x="3884" y="725"/>
                    </a:lnTo>
                    <a:lnTo>
                      <a:pt x="3885" y="725"/>
                    </a:lnTo>
                    <a:lnTo>
                      <a:pt x="3885" y="722"/>
                    </a:lnTo>
                    <a:lnTo>
                      <a:pt x="3887" y="722"/>
                    </a:lnTo>
                    <a:lnTo>
                      <a:pt x="3887" y="720"/>
                    </a:lnTo>
                    <a:lnTo>
                      <a:pt x="3889" y="720"/>
                    </a:lnTo>
                    <a:lnTo>
                      <a:pt x="3889" y="717"/>
                    </a:lnTo>
                    <a:lnTo>
                      <a:pt x="3890" y="717"/>
                    </a:lnTo>
                    <a:lnTo>
                      <a:pt x="3890" y="715"/>
                    </a:lnTo>
                    <a:lnTo>
                      <a:pt x="3892" y="715"/>
                    </a:lnTo>
                    <a:lnTo>
                      <a:pt x="3892" y="713"/>
                    </a:lnTo>
                    <a:lnTo>
                      <a:pt x="3894" y="713"/>
                    </a:lnTo>
                    <a:lnTo>
                      <a:pt x="3894" y="710"/>
                    </a:lnTo>
                    <a:lnTo>
                      <a:pt x="3895" y="710"/>
                    </a:lnTo>
                    <a:lnTo>
                      <a:pt x="3895" y="708"/>
                    </a:lnTo>
                    <a:lnTo>
                      <a:pt x="3897" y="708"/>
                    </a:lnTo>
                    <a:lnTo>
                      <a:pt x="3897" y="707"/>
                    </a:lnTo>
                    <a:lnTo>
                      <a:pt x="3899" y="707"/>
                    </a:lnTo>
                    <a:lnTo>
                      <a:pt x="3899" y="703"/>
                    </a:lnTo>
                    <a:lnTo>
                      <a:pt x="3900" y="703"/>
                    </a:lnTo>
                    <a:lnTo>
                      <a:pt x="3900" y="702"/>
                    </a:lnTo>
                    <a:lnTo>
                      <a:pt x="3902" y="702"/>
                    </a:lnTo>
                    <a:lnTo>
                      <a:pt x="3902" y="700"/>
                    </a:lnTo>
                    <a:lnTo>
                      <a:pt x="3904" y="700"/>
                    </a:lnTo>
                    <a:lnTo>
                      <a:pt x="3904" y="697"/>
                    </a:lnTo>
                    <a:lnTo>
                      <a:pt x="3905" y="697"/>
                    </a:lnTo>
                    <a:lnTo>
                      <a:pt x="3905" y="695"/>
                    </a:lnTo>
                    <a:lnTo>
                      <a:pt x="3907" y="695"/>
                    </a:lnTo>
                    <a:lnTo>
                      <a:pt x="3907" y="693"/>
                    </a:lnTo>
                    <a:lnTo>
                      <a:pt x="3909" y="693"/>
                    </a:lnTo>
                    <a:lnTo>
                      <a:pt x="3909" y="690"/>
                    </a:lnTo>
                    <a:lnTo>
                      <a:pt x="3910" y="690"/>
                    </a:lnTo>
                    <a:lnTo>
                      <a:pt x="3910" y="688"/>
                    </a:lnTo>
                    <a:lnTo>
                      <a:pt x="3912" y="688"/>
                    </a:lnTo>
                    <a:lnTo>
                      <a:pt x="3912" y="687"/>
                    </a:lnTo>
                    <a:lnTo>
                      <a:pt x="3914" y="687"/>
                    </a:lnTo>
                    <a:lnTo>
                      <a:pt x="3914" y="683"/>
                    </a:lnTo>
                    <a:lnTo>
                      <a:pt x="3915" y="683"/>
                    </a:lnTo>
                    <a:lnTo>
                      <a:pt x="3915" y="682"/>
                    </a:lnTo>
                    <a:lnTo>
                      <a:pt x="3917" y="682"/>
                    </a:lnTo>
                    <a:lnTo>
                      <a:pt x="3917" y="680"/>
                    </a:lnTo>
                    <a:lnTo>
                      <a:pt x="3919" y="680"/>
                    </a:lnTo>
                    <a:lnTo>
                      <a:pt x="3919" y="677"/>
                    </a:lnTo>
                    <a:lnTo>
                      <a:pt x="3920" y="677"/>
                    </a:lnTo>
                    <a:lnTo>
                      <a:pt x="3920" y="675"/>
                    </a:lnTo>
                    <a:lnTo>
                      <a:pt x="3922" y="675"/>
                    </a:lnTo>
                    <a:lnTo>
                      <a:pt x="3922" y="673"/>
                    </a:lnTo>
                    <a:lnTo>
                      <a:pt x="3924" y="673"/>
                    </a:lnTo>
                    <a:lnTo>
                      <a:pt x="3924" y="670"/>
                    </a:lnTo>
                    <a:lnTo>
                      <a:pt x="3925" y="670"/>
                    </a:lnTo>
                    <a:lnTo>
                      <a:pt x="3925" y="668"/>
                    </a:lnTo>
                    <a:lnTo>
                      <a:pt x="3927" y="668"/>
                    </a:lnTo>
                    <a:lnTo>
                      <a:pt x="3927" y="667"/>
                    </a:lnTo>
                    <a:lnTo>
                      <a:pt x="3929" y="667"/>
                    </a:lnTo>
                    <a:lnTo>
                      <a:pt x="3929" y="663"/>
                    </a:lnTo>
                    <a:lnTo>
                      <a:pt x="3930" y="663"/>
                    </a:lnTo>
                    <a:lnTo>
                      <a:pt x="3930" y="662"/>
                    </a:lnTo>
                    <a:lnTo>
                      <a:pt x="3932" y="662"/>
                    </a:lnTo>
                    <a:lnTo>
                      <a:pt x="3932" y="660"/>
                    </a:lnTo>
                    <a:lnTo>
                      <a:pt x="3934" y="660"/>
                    </a:lnTo>
                    <a:lnTo>
                      <a:pt x="3934" y="657"/>
                    </a:lnTo>
                    <a:lnTo>
                      <a:pt x="3935" y="657"/>
                    </a:lnTo>
                    <a:lnTo>
                      <a:pt x="3935" y="655"/>
                    </a:lnTo>
                    <a:lnTo>
                      <a:pt x="3937" y="655"/>
                    </a:lnTo>
                    <a:lnTo>
                      <a:pt x="3937" y="653"/>
                    </a:lnTo>
                    <a:lnTo>
                      <a:pt x="3939" y="653"/>
                    </a:lnTo>
                    <a:lnTo>
                      <a:pt x="3939" y="650"/>
                    </a:lnTo>
                    <a:lnTo>
                      <a:pt x="3940" y="650"/>
                    </a:lnTo>
                    <a:lnTo>
                      <a:pt x="3940" y="648"/>
                    </a:lnTo>
                    <a:lnTo>
                      <a:pt x="3942" y="648"/>
                    </a:lnTo>
                    <a:lnTo>
                      <a:pt x="3942" y="645"/>
                    </a:lnTo>
                    <a:lnTo>
                      <a:pt x="3944" y="645"/>
                    </a:lnTo>
                    <a:lnTo>
                      <a:pt x="3944" y="643"/>
                    </a:lnTo>
                    <a:lnTo>
                      <a:pt x="3945" y="643"/>
                    </a:lnTo>
                    <a:lnTo>
                      <a:pt x="3945" y="642"/>
                    </a:lnTo>
                    <a:lnTo>
                      <a:pt x="3947" y="642"/>
                    </a:lnTo>
                    <a:lnTo>
                      <a:pt x="3947" y="638"/>
                    </a:lnTo>
                    <a:lnTo>
                      <a:pt x="3949" y="638"/>
                    </a:lnTo>
                    <a:lnTo>
                      <a:pt x="3949" y="637"/>
                    </a:lnTo>
                    <a:lnTo>
                      <a:pt x="3950" y="637"/>
                    </a:lnTo>
                    <a:lnTo>
                      <a:pt x="3950" y="635"/>
                    </a:lnTo>
                    <a:lnTo>
                      <a:pt x="3952" y="635"/>
                    </a:lnTo>
                    <a:lnTo>
                      <a:pt x="3952" y="632"/>
                    </a:lnTo>
                    <a:lnTo>
                      <a:pt x="3954" y="632"/>
                    </a:lnTo>
                    <a:lnTo>
                      <a:pt x="3954" y="630"/>
                    </a:lnTo>
                    <a:lnTo>
                      <a:pt x="3955" y="630"/>
                    </a:lnTo>
                    <a:lnTo>
                      <a:pt x="3955" y="628"/>
                    </a:lnTo>
                    <a:lnTo>
                      <a:pt x="3957" y="628"/>
                    </a:lnTo>
                    <a:lnTo>
                      <a:pt x="3957" y="625"/>
                    </a:lnTo>
                    <a:lnTo>
                      <a:pt x="3959" y="625"/>
                    </a:lnTo>
                    <a:lnTo>
                      <a:pt x="3959" y="623"/>
                    </a:lnTo>
                    <a:lnTo>
                      <a:pt x="3960" y="623"/>
                    </a:lnTo>
                    <a:lnTo>
                      <a:pt x="3960" y="622"/>
                    </a:lnTo>
                    <a:lnTo>
                      <a:pt x="3962" y="622"/>
                    </a:lnTo>
                    <a:lnTo>
                      <a:pt x="3962" y="618"/>
                    </a:lnTo>
                    <a:lnTo>
                      <a:pt x="3964" y="618"/>
                    </a:lnTo>
                    <a:lnTo>
                      <a:pt x="3964" y="617"/>
                    </a:lnTo>
                    <a:lnTo>
                      <a:pt x="3965" y="617"/>
                    </a:lnTo>
                    <a:lnTo>
                      <a:pt x="3965" y="613"/>
                    </a:lnTo>
                    <a:lnTo>
                      <a:pt x="3967" y="613"/>
                    </a:lnTo>
                    <a:lnTo>
                      <a:pt x="3967" y="612"/>
                    </a:lnTo>
                    <a:lnTo>
                      <a:pt x="3969" y="612"/>
                    </a:lnTo>
                    <a:lnTo>
                      <a:pt x="3969" y="610"/>
                    </a:lnTo>
                    <a:lnTo>
                      <a:pt x="3970" y="610"/>
                    </a:lnTo>
                    <a:lnTo>
                      <a:pt x="3970" y="607"/>
                    </a:lnTo>
                    <a:lnTo>
                      <a:pt x="3972" y="607"/>
                    </a:lnTo>
                    <a:lnTo>
                      <a:pt x="3972" y="605"/>
                    </a:lnTo>
                    <a:lnTo>
                      <a:pt x="3974" y="605"/>
                    </a:lnTo>
                    <a:lnTo>
                      <a:pt x="3974" y="603"/>
                    </a:lnTo>
                    <a:lnTo>
                      <a:pt x="3975" y="603"/>
                    </a:lnTo>
                    <a:lnTo>
                      <a:pt x="3975" y="600"/>
                    </a:lnTo>
                    <a:lnTo>
                      <a:pt x="3977" y="600"/>
                    </a:lnTo>
                    <a:lnTo>
                      <a:pt x="3977" y="598"/>
                    </a:lnTo>
                    <a:lnTo>
                      <a:pt x="3979" y="598"/>
                    </a:lnTo>
                    <a:lnTo>
                      <a:pt x="3979" y="595"/>
                    </a:lnTo>
                    <a:lnTo>
                      <a:pt x="3980" y="595"/>
                    </a:lnTo>
                    <a:lnTo>
                      <a:pt x="3980" y="593"/>
                    </a:lnTo>
                    <a:lnTo>
                      <a:pt x="3982" y="593"/>
                    </a:lnTo>
                    <a:lnTo>
                      <a:pt x="3982" y="592"/>
                    </a:lnTo>
                    <a:lnTo>
                      <a:pt x="3984" y="592"/>
                    </a:lnTo>
                    <a:lnTo>
                      <a:pt x="3984" y="588"/>
                    </a:lnTo>
                    <a:lnTo>
                      <a:pt x="3985" y="588"/>
                    </a:lnTo>
                    <a:lnTo>
                      <a:pt x="3985" y="587"/>
                    </a:lnTo>
                    <a:lnTo>
                      <a:pt x="3987" y="587"/>
                    </a:lnTo>
                    <a:lnTo>
                      <a:pt x="3987" y="583"/>
                    </a:lnTo>
                    <a:lnTo>
                      <a:pt x="3989" y="583"/>
                    </a:lnTo>
                    <a:lnTo>
                      <a:pt x="3989" y="582"/>
                    </a:lnTo>
                    <a:lnTo>
                      <a:pt x="3990" y="582"/>
                    </a:lnTo>
                    <a:lnTo>
                      <a:pt x="3990" y="580"/>
                    </a:lnTo>
                    <a:lnTo>
                      <a:pt x="3992" y="580"/>
                    </a:lnTo>
                    <a:lnTo>
                      <a:pt x="3992" y="577"/>
                    </a:lnTo>
                    <a:lnTo>
                      <a:pt x="3994" y="577"/>
                    </a:lnTo>
                    <a:lnTo>
                      <a:pt x="3994" y="575"/>
                    </a:lnTo>
                    <a:lnTo>
                      <a:pt x="3995" y="575"/>
                    </a:lnTo>
                    <a:lnTo>
                      <a:pt x="3995" y="573"/>
                    </a:lnTo>
                    <a:lnTo>
                      <a:pt x="3997" y="573"/>
                    </a:lnTo>
                    <a:lnTo>
                      <a:pt x="3997" y="570"/>
                    </a:lnTo>
                    <a:lnTo>
                      <a:pt x="3999" y="570"/>
                    </a:lnTo>
                    <a:lnTo>
                      <a:pt x="3999" y="568"/>
                    </a:lnTo>
                    <a:lnTo>
                      <a:pt x="4000" y="568"/>
                    </a:lnTo>
                    <a:lnTo>
                      <a:pt x="4000" y="565"/>
                    </a:lnTo>
                    <a:lnTo>
                      <a:pt x="4002" y="565"/>
                    </a:lnTo>
                    <a:lnTo>
                      <a:pt x="4002" y="563"/>
                    </a:lnTo>
                    <a:lnTo>
                      <a:pt x="4004" y="563"/>
                    </a:lnTo>
                    <a:lnTo>
                      <a:pt x="4004" y="562"/>
                    </a:lnTo>
                    <a:lnTo>
                      <a:pt x="4005" y="562"/>
                    </a:lnTo>
                    <a:lnTo>
                      <a:pt x="4005" y="558"/>
                    </a:lnTo>
                    <a:lnTo>
                      <a:pt x="4007" y="558"/>
                    </a:lnTo>
                    <a:lnTo>
                      <a:pt x="4007" y="557"/>
                    </a:lnTo>
                    <a:lnTo>
                      <a:pt x="4009" y="557"/>
                    </a:lnTo>
                    <a:lnTo>
                      <a:pt x="4009" y="555"/>
                    </a:lnTo>
                    <a:lnTo>
                      <a:pt x="4010" y="555"/>
                    </a:lnTo>
                    <a:lnTo>
                      <a:pt x="4010" y="552"/>
                    </a:lnTo>
                    <a:lnTo>
                      <a:pt x="4012" y="552"/>
                    </a:lnTo>
                    <a:lnTo>
                      <a:pt x="4012" y="550"/>
                    </a:lnTo>
                    <a:lnTo>
                      <a:pt x="4014" y="550"/>
                    </a:lnTo>
                    <a:lnTo>
                      <a:pt x="4014" y="547"/>
                    </a:lnTo>
                    <a:lnTo>
                      <a:pt x="4015" y="547"/>
                    </a:lnTo>
                    <a:lnTo>
                      <a:pt x="4015" y="545"/>
                    </a:lnTo>
                    <a:lnTo>
                      <a:pt x="4017" y="545"/>
                    </a:lnTo>
                    <a:lnTo>
                      <a:pt x="4017" y="543"/>
                    </a:lnTo>
                    <a:lnTo>
                      <a:pt x="4019" y="543"/>
                    </a:lnTo>
                    <a:lnTo>
                      <a:pt x="4019" y="540"/>
                    </a:lnTo>
                    <a:lnTo>
                      <a:pt x="4020" y="540"/>
                    </a:lnTo>
                    <a:lnTo>
                      <a:pt x="4020" y="538"/>
                    </a:lnTo>
                    <a:lnTo>
                      <a:pt x="4022" y="538"/>
                    </a:lnTo>
                    <a:lnTo>
                      <a:pt x="4022" y="535"/>
                    </a:lnTo>
                    <a:lnTo>
                      <a:pt x="4024" y="535"/>
                    </a:lnTo>
                    <a:lnTo>
                      <a:pt x="4024" y="533"/>
                    </a:lnTo>
                    <a:lnTo>
                      <a:pt x="4025" y="533"/>
                    </a:lnTo>
                    <a:lnTo>
                      <a:pt x="4025" y="532"/>
                    </a:lnTo>
                    <a:lnTo>
                      <a:pt x="4027" y="532"/>
                    </a:lnTo>
                    <a:lnTo>
                      <a:pt x="4027" y="528"/>
                    </a:lnTo>
                    <a:lnTo>
                      <a:pt x="4029" y="528"/>
                    </a:lnTo>
                    <a:lnTo>
                      <a:pt x="4029" y="527"/>
                    </a:lnTo>
                    <a:lnTo>
                      <a:pt x="4030" y="527"/>
                    </a:lnTo>
                    <a:lnTo>
                      <a:pt x="4030" y="523"/>
                    </a:lnTo>
                    <a:lnTo>
                      <a:pt x="4032" y="523"/>
                    </a:lnTo>
                    <a:lnTo>
                      <a:pt x="4032" y="522"/>
                    </a:lnTo>
                    <a:lnTo>
                      <a:pt x="4034" y="522"/>
                    </a:lnTo>
                    <a:lnTo>
                      <a:pt x="4034" y="520"/>
                    </a:lnTo>
                    <a:lnTo>
                      <a:pt x="4035" y="520"/>
                    </a:lnTo>
                    <a:lnTo>
                      <a:pt x="4035" y="517"/>
                    </a:lnTo>
                    <a:lnTo>
                      <a:pt x="4037" y="517"/>
                    </a:lnTo>
                    <a:lnTo>
                      <a:pt x="4037" y="515"/>
                    </a:lnTo>
                    <a:lnTo>
                      <a:pt x="4039" y="515"/>
                    </a:lnTo>
                    <a:lnTo>
                      <a:pt x="4039" y="512"/>
                    </a:lnTo>
                    <a:lnTo>
                      <a:pt x="4040" y="512"/>
                    </a:lnTo>
                    <a:lnTo>
                      <a:pt x="4040" y="510"/>
                    </a:lnTo>
                    <a:lnTo>
                      <a:pt x="4042" y="510"/>
                    </a:lnTo>
                    <a:lnTo>
                      <a:pt x="4042" y="508"/>
                    </a:lnTo>
                    <a:lnTo>
                      <a:pt x="4044" y="508"/>
                    </a:lnTo>
                    <a:lnTo>
                      <a:pt x="4044" y="505"/>
                    </a:lnTo>
                    <a:lnTo>
                      <a:pt x="4045" y="505"/>
                    </a:lnTo>
                    <a:lnTo>
                      <a:pt x="4045" y="503"/>
                    </a:lnTo>
                    <a:lnTo>
                      <a:pt x="4047" y="503"/>
                    </a:lnTo>
                    <a:lnTo>
                      <a:pt x="4047" y="500"/>
                    </a:lnTo>
                    <a:lnTo>
                      <a:pt x="4049" y="500"/>
                    </a:lnTo>
                    <a:lnTo>
                      <a:pt x="4049" y="498"/>
                    </a:lnTo>
                    <a:lnTo>
                      <a:pt x="4050" y="498"/>
                    </a:lnTo>
                    <a:lnTo>
                      <a:pt x="4050" y="497"/>
                    </a:lnTo>
                    <a:lnTo>
                      <a:pt x="4052" y="497"/>
                    </a:lnTo>
                    <a:lnTo>
                      <a:pt x="4052" y="493"/>
                    </a:lnTo>
                    <a:lnTo>
                      <a:pt x="4054" y="493"/>
                    </a:lnTo>
                    <a:lnTo>
                      <a:pt x="4054" y="492"/>
                    </a:lnTo>
                    <a:lnTo>
                      <a:pt x="4055" y="492"/>
                    </a:lnTo>
                    <a:lnTo>
                      <a:pt x="4055" y="488"/>
                    </a:lnTo>
                    <a:lnTo>
                      <a:pt x="4057" y="488"/>
                    </a:lnTo>
                    <a:lnTo>
                      <a:pt x="4057" y="487"/>
                    </a:lnTo>
                    <a:lnTo>
                      <a:pt x="4059" y="487"/>
                    </a:lnTo>
                    <a:lnTo>
                      <a:pt x="4059" y="483"/>
                    </a:lnTo>
                    <a:lnTo>
                      <a:pt x="4060" y="483"/>
                    </a:lnTo>
                    <a:lnTo>
                      <a:pt x="4060" y="482"/>
                    </a:lnTo>
                    <a:lnTo>
                      <a:pt x="4062" y="482"/>
                    </a:lnTo>
                    <a:lnTo>
                      <a:pt x="4062" y="480"/>
                    </a:lnTo>
                    <a:lnTo>
                      <a:pt x="4064" y="480"/>
                    </a:lnTo>
                    <a:lnTo>
                      <a:pt x="4064" y="477"/>
                    </a:lnTo>
                    <a:lnTo>
                      <a:pt x="4065" y="477"/>
                    </a:lnTo>
                    <a:lnTo>
                      <a:pt x="4065" y="475"/>
                    </a:lnTo>
                    <a:lnTo>
                      <a:pt x="4067" y="475"/>
                    </a:lnTo>
                    <a:lnTo>
                      <a:pt x="4067" y="472"/>
                    </a:lnTo>
                    <a:lnTo>
                      <a:pt x="4069" y="472"/>
                    </a:lnTo>
                    <a:lnTo>
                      <a:pt x="4069" y="470"/>
                    </a:lnTo>
                    <a:lnTo>
                      <a:pt x="4070" y="470"/>
                    </a:lnTo>
                    <a:lnTo>
                      <a:pt x="4070" y="467"/>
                    </a:lnTo>
                    <a:lnTo>
                      <a:pt x="4072" y="467"/>
                    </a:lnTo>
                    <a:lnTo>
                      <a:pt x="4072" y="465"/>
                    </a:lnTo>
                    <a:lnTo>
                      <a:pt x="4074" y="465"/>
                    </a:lnTo>
                    <a:lnTo>
                      <a:pt x="4074" y="463"/>
                    </a:lnTo>
                    <a:lnTo>
                      <a:pt x="4075" y="463"/>
                    </a:lnTo>
                    <a:lnTo>
                      <a:pt x="4075" y="460"/>
                    </a:lnTo>
                    <a:lnTo>
                      <a:pt x="4077" y="460"/>
                    </a:lnTo>
                    <a:lnTo>
                      <a:pt x="4077" y="458"/>
                    </a:lnTo>
                    <a:lnTo>
                      <a:pt x="4079" y="458"/>
                    </a:lnTo>
                    <a:lnTo>
                      <a:pt x="4079" y="455"/>
                    </a:lnTo>
                    <a:lnTo>
                      <a:pt x="4080" y="455"/>
                    </a:lnTo>
                    <a:lnTo>
                      <a:pt x="4080" y="453"/>
                    </a:lnTo>
                    <a:lnTo>
                      <a:pt x="4082" y="453"/>
                    </a:lnTo>
                    <a:lnTo>
                      <a:pt x="4082" y="450"/>
                    </a:lnTo>
                    <a:lnTo>
                      <a:pt x="4084" y="450"/>
                    </a:lnTo>
                    <a:lnTo>
                      <a:pt x="4084" y="448"/>
                    </a:lnTo>
                    <a:lnTo>
                      <a:pt x="4085" y="448"/>
                    </a:lnTo>
                    <a:lnTo>
                      <a:pt x="4085" y="447"/>
                    </a:lnTo>
                    <a:lnTo>
                      <a:pt x="4087" y="447"/>
                    </a:lnTo>
                    <a:lnTo>
                      <a:pt x="4087" y="443"/>
                    </a:lnTo>
                    <a:lnTo>
                      <a:pt x="4089" y="443"/>
                    </a:lnTo>
                    <a:lnTo>
                      <a:pt x="4089" y="442"/>
                    </a:lnTo>
                    <a:lnTo>
                      <a:pt x="4090" y="442"/>
                    </a:lnTo>
                    <a:lnTo>
                      <a:pt x="4090" y="438"/>
                    </a:lnTo>
                    <a:lnTo>
                      <a:pt x="4092" y="438"/>
                    </a:lnTo>
                    <a:lnTo>
                      <a:pt x="4092" y="437"/>
                    </a:lnTo>
                    <a:lnTo>
                      <a:pt x="4094" y="437"/>
                    </a:lnTo>
                    <a:lnTo>
                      <a:pt x="4094" y="433"/>
                    </a:lnTo>
                    <a:lnTo>
                      <a:pt x="4095" y="433"/>
                    </a:lnTo>
                    <a:lnTo>
                      <a:pt x="4095" y="432"/>
                    </a:lnTo>
                    <a:lnTo>
                      <a:pt x="4097" y="432"/>
                    </a:lnTo>
                    <a:lnTo>
                      <a:pt x="4097" y="430"/>
                    </a:lnTo>
                    <a:lnTo>
                      <a:pt x="4099" y="430"/>
                    </a:lnTo>
                    <a:lnTo>
                      <a:pt x="4099" y="427"/>
                    </a:lnTo>
                    <a:lnTo>
                      <a:pt x="4100" y="427"/>
                    </a:lnTo>
                    <a:lnTo>
                      <a:pt x="4100" y="425"/>
                    </a:lnTo>
                    <a:lnTo>
                      <a:pt x="4102" y="425"/>
                    </a:lnTo>
                    <a:lnTo>
                      <a:pt x="4102" y="422"/>
                    </a:lnTo>
                    <a:lnTo>
                      <a:pt x="4104" y="422"/>
                    </a:lnTo>
                    <a:lnTo>
                      <a:pt x="4104" y="420"/>
                    </a:lnTo>
                    <a:lnTo>
                      <a:pt x="4105" y="420"/>
                    </a:lnTo>
                    <a:lnTo>
                      <a:pt x="4105" y="417"/>
                    </a:lnTo>
                    <a:lnTo>
                      <a:pt x="4107" y="417"/>
                    </a:lnTo>
                    <a:lnTo>
                      <a:pt x="4107" y="415"/>
                    </a:lnTo>
                    <a:lnTo>
                      <a:pt x="4109" y="415"/>
                    </a:lnTo>
                    <a:lnTo>
                      <a:pt x="4109" y="413"/>
                    </a:lnTo>
                    <a:lnTo>
                      <a:pt x="4110" y="413"/>
                    </a:lnTo>
                    <a:lnTo>
                      <a:pt x="4110" y="410"/>
                    </a:lnTo>
                    <a:lnTo>
                      <a:pt x="4112" y="410"/>
                    </a:lnTo>
                    <a:lnTo>
                      <a:pt x="4112" y="408"/>
                    </a:lnTo>
                    <a:lnTo>
                      <a:pt x="4114" y="408"/>
                    </a:lnTo>
                    <a:lnTo>
                      <a:pt x="4114" y="405"/>
                    </a:lnTo>
                    <a:lnTo>
                      <a:pt x="4115" y="405"/>
                    </a:lnTo>
                    <a:lnTo>
                      <a:pt x="4115" y="403"/>
                    </a:lnTo>
                    <a:lnTo>
                      <a:pt x="4117" y="403"/>
                    </a:lnTo>
                    <a:lnTo>
                      <a:pt x="4117" y="400"/>
                    </a:lnTo>
                    <a:lnTo>
                      <a:pt x="4119" y="400"/>
                    </a:lnTo>
                    <a:lnTo>
                      <a:pt x="4119" y="398"/>
                    </a:lnTo>
                    <a:lnTo>
                      <a:pt x="4120" y="398"/>
                    </a:lnTo>
                    <a:lnTo>
                      <a:pt x="4120" y="395"/>
                    </a:lnTo>
                    <a:lnTo>
                      <a:pt x="4122" y="395"/>
                    </a:lnTo>
                    <a:lnTo>
                      <a:pt x="4122" y="393"/>
                    </a:lnTo>
                    <a:lnTo>
                      <a:pt x="4124" y="393"/>
                    </a:lnTo>
                    <a:lnTo>
                      <a:pt x="4124" y="392"/>
                    </a:lnTo>
                    <a:lnTo>
                      <a:pt x="4125" y="392"/>
                    </a:lnTo>
                    <a:lnTo>
                      <a:pt x="4125" y="388"/>
                    </a:lnTo>
                    <a:lnTo>
                      <a:pt x="4127" y="388"/>
                    </a:lnTo>
                    <a:lnTo>
                      <a:pt x="4127" y="387"/>
                    </a:lnTo>
                    <a:lnTo>
                      <a:pt x="4129" y="387"/>
                    </a:lnTo>
                    <a:lnTo>
                      <a:pt x="4129" y="383"/>
                    </a:lnTo>
                    <a:lnTo>
                      <a:pt x="4130" y="383"/>
                    </a:lnTo>
                    <a:lnTo>
                      <a:pt x="4130" y="382"/>
                    </a:lnTo>
                    <a:lnTo>
                      <a:pt x="4132" y="382"/>
                    </a:lnTo>
                    <a:lnTo>
                      <a:pt x="4132" y="378"/>
                    </a:lnTo>
                    <a:lnTo>
                      <a:pt x="4134" y="378"/>
                    </a:lnTo>
                    <a:lnTo>
                      <a:pt x="4134" y="377"/>
                    </a:lnTo>
                    <a:lnTo>
                      <a:pt x="4135" y="377"/>
                    </a:lnTo>
                    <a:lnTo>
                      <a:pt x="4135" y="373"/>
                    </a:lnTo>
                    <a:lnTo>
                      <a:pt x="4137" y="373"/>
                    </a:lnTo>
                    <a:lnTo>
                      <a:pt x="4137" y="372"/>
                    </a:lnTo>
                    <a:lnTo>
                      <a:pt x="4139" y="372"/>
                    </a:lnTo>
                    <a:lnTo>
                      <a:pt x="4139" y="368"/>
                    </a:lnTo>
                    <a:lnTo>
                      <a:pt x="4140" y="368"/>
                    </a:lnTo>
                    <a:lnTo>
                      <a:pt x="4140" y="367"/>
                    </a:lnTo>
                    <a:lnTo>
                      <a:pt x="4142" y="367"/>
                    </a:lnTo>
                    <a:lnTo>
                      <a:pt x="4142" y="363"/>
                    </a:lnTo>
                    <a:lnTo>
                      <a:pt x="4144" y="363"/>
                    </a:lnTo>
                    <a:lnTo>
                      <a:pt x="4144" y="362"/>
                    </a:lnTo>
                    <a:lnTo>
                      <a:pt x="4145" y="362"/>
                    </a:lnTo>
                    <a:lnTo>
                      <a:pt x="4145" y="360"/>
                    </a:lnTo>
                    <a:lnTo>
                      <a:pt x="4147" y="360"/>
                    </a:lnTo>
                    <a:lnTo>
                      <a:pt x="4147" y="357"/>
                    </a:lnTo>
                    <a:lnTo>
                      <a:pt x="4149" y="357"/>
                    </a:lnTo>
                    <a:lnTo>
                      <a:pt x="4149" y="355"/>
                    </a:lnTo>
                    <a:lnTo>
                      <a:pt x="4150" y="355"/>
                    </a:lnTo>
                    <a:lnTo>
                      <a:pt x="4150" y="352"/>
                    </a:lnTo>
                    <a:lnTo>
                      <a:pt x="4152" y="352"/>
                    </a:lnTo>
                    <a:lnTo>
                      <a:pt x="4152" y="350"/>
                    </a:lnTo>
                    <a:lnTo>
                      <a:pt x="4154" y="350"/>
                    </a:lnTo>
                    <a:lnTo>
                      <a:pt x="4154" y="347"/>
                    </a:lnTo>
                    <a:lnTo>
                      <a:pt x="4155" y="347"/>
                    </a:lnTo>
                    <a:lnTo>
                      <a:pt x="4155" y="345"/>
                    </a:lnTo>
                    <a:lnTo>
                      <a:pt x="4157" y="345"/>
                    </a:lnTo>
                    <a:lnTo>
                      <a:pt x="4157" y="342"/>
                    </a:lnTo>
                    <a:lnTo>
                      <a:pt x="4159" y="342"/>
                    </a:lnTo>
                    <a:lnTo>
                      <a:pt x="4159" y="340"/>
                    </a:lnTo>
                    <a:lnTo>
                      <a:pt x="4160" y="340"/>
                    </a:lnTo>
                    <a:lnTo>
                      <a:pt x="4160" y="337"/>
                    </a:lnTo>
                    <a:lnTo>
                      <a:pt x="4162" y="337"/>
                    </a:lnTo>
                    <a:lnTo>
                      <a:pt x="4162" y="335"/>
                    </a:lnTo>
                    <a:lnTo>
                      <a:pt x="4164" y="335"/>
                    </a:lnTo>
                    <a:lnTo>
                      <a:pt x="4164" y="332"/>
                    </a:lnTo>
                    <a:lnTo>
                      <a:pt x="4165" y="332"/>
                    </a:lnTo>
                    <a:lnTo>
                      <a:pt x="4165" y="330"/>
                    </a:lnTo>
                    <a:lnTo>
                      <a:pt x="4167" y="330"/>
                    </a:lnTo>
                    <a:lnTo>
                      <a:pt x="4167" y="328"/>
                    </a:lnTo>
                    <a:lnTo>
                      <a:pt x="4169" y="328"/>
                    </a:lnTo>
                    <a:lnTo>
                      <a:pt x="4169" y="325"/>
                    </a:lnTo>
                    <a:lnTo>
                      <a:pt x="4170" y="325"/>
                    </a:lnTo>
                    <a:lnTo>
                      <a:pt x="4170" y="323"/>
                    </a:lnTo>
                    <a:lnTo>
                      <a:pt x="4172" y="323"/>
                    </a:lnTo>
                    <a:lnTo>
                      <a:pt x="4172" y="320"/>
                    </a:lnTo>
                    <a:lnTo>
                      <a:pt x="4174" y="320"/>
                    </a:lnTo>
                    <a:lnTo>
                      <a:pt x="4174" y="318"/>
                    </a:lnTo>
                    <a:lnTo>
                      <a:pt x="4175" y="318"/>
                    </a:lnTo>
                    <a:lnTo>
                      <a:pt x="4175" y="315"/>
                    </a:lnTo>
                    <a:lnTo>
                      <a:pt x="4177" y="315"/>
                    </a:lnTo>
                    <a:lnTo>
                      <a:pt x="4177" y="313"/>
                    </a:lnTo>
                    <a:lnTo>
                      <a:pt x="4179" y="313"/>
                    </a:lnTo>
                    <a:lnTo>
                      <a:pt x="4179" y="310"/>
                    </a:lnTo>
                    <a:lnTo>
                      <a:pt x="4180" y="310"/>
                    </a:lnTo>
                    <a:lnTo>
                      <a:pt x="4180" y="308"/>
                    </a:lnTo>
                    <a:lnTo>
                      <a:pt x="4182" y="308"/>
                    </a:lnTo>
                    <a:lnTo>
                      <a:pt x="4182" y="305"/>
                    </a:lnTo>
                    <a:lnTo>
                      <a:pt x="4184" y="305"/>
                    </a:lnTo>
                    <a:lnTo>
                      <a:pt x="4184" y="303"/>
                    </a:lnTo>
                    <a:lnTo>
                      <a:pt x="4185" y="303"/>
                    </a:lnTo>
                    <a:lnTo>
                      <a:pt x="4185" y="300"/>
                    </a:lnTo>
                    <a:lnTo>
                      <a:pt x="4187" y="300"/>
                    </a:lnTo>
                    <a:lnTo>
                      <a:pt x="4187" y="298"/>
                    </a:lnTo>
                    <a:lnTo>
                      <a:pt x="4189" y="298"/>
                    </a:lnTo>
                    <a:lnTo>
                      <a:pt x="4189" y="295"/>
                    </a:lnTo>
                    <a:lnTo>
                      <a:pt x="4190" y="295"/>
                    </a:lnTo>
                    <a:lnTo>
                      <a:pt x="4190" y="293"/>
                    </a:lnTo>
                    <a:lnTo>
                      <a:pt x="4192" y="293"/>
                    </a:lnTo>
                    <a:lnTo>
                      <a:pt x="4192" y="290"/>
                    </a:lnTo>
                    <a:lnTo>
                      <a:pt x="4194" y="290"/>
                    </a:lnTo>
                    <a:lnTo>
                      <a:pt x="4194" y="288"/>
                    </a:lnTo>
                    <a:lnTo>
                      <a:pt x="4195" y="288"/>
                    </a:lnTo>
                    <a:lnTo>
                      <a:pt x="4195" y="285"/>
                    </a:lnTo>
                    <a:lnTo>
                      <a:pt x="4197" y="285"/>
                    </a:lnTo>
                    <a:lnTo>
                      <a:pt x="4197" y="283"/>
                    </a:lnTo>
                    <a:lnTo>
                      <a:pt x="4199" y="283"/>
                    </a:lnTo>
                    <a:lnTo>
                      <a:pt x="4199" y="280"/>
                    </a:lnTo>
                    <a:lnTo>
                      <a:pt x="4200" y="280"/>
                    </a:lnTo>
                    <a:lnTo>
                      <a:pt x="4200" y="278"/>
                    </a:lnTo>
                    <a:lnTo>
                      <a:pt x="4202" y="278"/>
                    </a:lnTo>
                    <a:lnTo>
                      <a:pt x="4202" y="275"/>
                    </a:lnTo>
                    <a:lnTo>
                      <a:pt x="4204" y="275"/>
                    </a:lnTo>
                    <a:lnTo>
                      <a:pt x="4204" y="273"/>
                    </a:lnTo>
                    <a:lnTo>
                      <a:pt x="4200" y="273"/>
                    </a:lnTo>
                    <a:lnTo>
                      <a:pt x="4200" y="272"/>
                    </a:lnTo>
                    <a:lnTo>
                      <a:pt x="4197" y="272"/>
                    </a:lnTo>
                    <a:lnTo>
                      <a:pt x="4197" y="270"/>
                    </a:lnTo>
                    <a:lnTo>
                      <a:pt x="4194" y="270"/>
                    </a:lnTo>
                    <a:lnTo>
                      <a:pt x="4194" y="268"/>
                    </a:lnTo>
                    <a:lnTo>
                      <a:pt x="4190" y="268"/>
                    </a:lnTo>
                    <a:lnTo>
                      <a:pt x="4190" y="267"/>
                    </a:lnTo>
                    <a:lnTo>
                      <a:pt x="4189" y="267"/>
                    </a:lnTo>
                    <a:lnTo>
                      <a:pt x="4189" y="265"/>
                    </a:lnTo>
                    <a:lnTo>
                      <a:pt x="4185" y="265"/>
                    </a:lnTo>
                    <a:lnTo>
                      <a:pt x="4185" y="263"/>
                    </a:lnTo>
                    <a:lnTo>
                      <a:pt x="4182" y="263"/>
                    </a:lnTo>
                    <a:lnTo>
                      <a:pt x="4182" y="262"/>
                    </a:lnTo>
                    <a:lnTo>
                      <a:pt x="4179" y="262"/>
                    </a:lnTo>
                    <a:lnTo>
                      <a:pt x="4179" y="260"/>
                    </a:lnTo>
                    <a:lnTo>
                      <a:pt x="4177" y="260"/>
                    </a:lnTo>
                    <a:lnTo>
                      <a:pt x="4177" y="258"/>
                    </a:lnTo>
                    <a:lnTo>
                      <a:pt x="4180" y="258"/>
                    </a:lnTo>
                    <a:lnTo>
                      <a:pt x="4180" y="260"/>
                    </a:lnTo>
                    <a:lnTo>
                      <a:pt x="4184" y="260"/>
                    </a:lnTo>
                    <a:lnTo>
                      <a:pt x="4184" y="262"/>
                    </a:lnTo>
                    <a:lnTo>
                      <a:pt x="4187" y="262"/>
                    </a:lnTo>
                    <a:lnTo>
                      <a:pt x="4187" y="263"/>
                    </a:lnTo>
                    <a:lnTo>
                      <a:pt x="4190" y="263"/>
                    </a:lnTo>
                    <a:lnTo>
                      <a:pt x="4190" y="265"/>
                    </a:lnTo>
                    <a:lnTo>
                      <a:pt x="4192" y="265"/>
                    </a:lnTo>
                    <a:lnTo>
                      <a:pt x="4192" y="267"/>
                    </a:lnTo>
                    <a:lnTo>
                      <a:pt x="4195" y="267"/>
                    </a:lnTo>
                    <a:lnTo>
                      <a:pt x="4195" y="268"/>
                    </a:lnTo>
                    <a:lnTo>
                      <a:pt x="4199" y="268"/>
                    </a:lnTo>
                    <a:lnTo>
                      <a:pt x="4199" y="270"/>
                    </a:lnTo>
                    <a:lnTo>
                      <a:pt x="4202" y="270"/>
                    </a:lnTo>
                    <a:lnTo>
                      <a:pt x="4202" y="272"/>
                    </a:lnTo>
                    <a:lnTo>
                      <a:pt x="4205" y="272"/>
                    </a:lnTo>
                    <a:lnTo>
                      <a:pt x="4205" y="273"/>
                    </a:lnTo>
                    <a:lnTo>
                      <a:pt x="4207" y="273"/>
                    </a:lnTo>
                    <a:lnTo>
                      <a:pt x="4207" y="275"/>
                    </a:lnTo>
                    <a:lnTo>
                      <a:pt x="4210" y="275"/>
                    </a:lnTo>
                    <a:lnTo>
                      <a:pt x="4210" y="277"/>
                    </a:lnTo>
                    <a:lnTo>
                      <a:pt x="4214" y="277"/>
                    </a:lnTo>
                    <a:lnTo>
                      <a:pt x="4214" y="278"/>
                    </a:lnTo>
                    <a:lnTo>
                      <a:pt x="4217" y="278"/>
                    </a:lnTo>
                    <a:lnTo>
                      <a:pt x="4217" y="280"/>
                    </a:lnTo>
                    <a:lnTo>
                      <a:pt x="4219" y="280"/>
                    </a:lnTo>
                    <a:lnTo>
                      <a:pt x="4219" y="282"/>
                    </a:lnTo>
                    <a:lnTo>
                      <a:pt x="4222" y="282"/>
                    </a:lnTo>
                    <a:lnTo>
                      <a:pt x="4222" y="283"/>
                    </a:lnTo>
                    <a:lnTo>
                      <a:pt x="4225" y="283"/>
                    </a:lnTo>
                    <a:lnTo>
                      <a:pt x="4225" y="285"/>
                    </a:lnTo>
                    <a:lnTo>
                      <a:pt x="4227" y="285"/>
                    </a:lnTo>
                    <a:lnTo>
                      <a:pt x="4227" y="287"/>
                    </a:lnTo>
                    <a:lnTo>
                      <a:pt x="4230" y="287"/>
                    </a:lnTo>
                    <a:lnTo>
                      <a:pt x="4230" y="288"/>
                    </a:lnTo>
                    <a:lnTo>
                      <a:pt x="4234" y="288"/>
                    </a:lnTo>
                    <a:lnTo>
                      <a:pt x="4234" y="290"/>
                    </a:lnTo>
                    <a:lnTo>
                      <a:pt x="4235" y="290"/>
                    </a:lnTo>
                    <a:lnTo>
                      <a:pt x="4235" y="292"/>
                    </a:lnTo>
                    <a:lnTo>
                      <a:pt x="4239" y="292"/>
                    </a:lnTo>
                    <a:lnTo>
                      <a:pt x="4239" y="293"/>
                    </a:lnTo>
                    <a:lnTo>
                      <a:pt x="4242" y="293"/>
                    </a:lnTo>
                    <a:lnTo>
                      <a:pt x="4242" y="295"/>
                    </a:lnTo>
                    <a:lnTo>
                      <a:pt x="4245" y="295"/>
                    </a:lnTo>
                    <a:lnTo>
                      <a:pt x="4245" y="297"/>
                    </a:lnTo>
                    <a:lnTo>
                      <a:pt x="4247" y="297"/>
                    </a:lnTo>
                    <a:lnTo>
                      <a:pt x="4247" y="298"/>
                    </a:lnTo>
                    <a:lnTo>
                      <a:pt x="4250" y="298"/>
                    </a:lnTo>
                    <a:lnTo>
                      <a:pt x="4250" y="300"/>
                    </a:lnTo>
                    <a:lnTo>
                      <a:pt x="4252" y="300"/>
                    </a:lnTo>
                    <a:lnTo>
                      <a:pt x="4252" y="302"/>
                    </a:lnTo>
                    <a:lnTo>
                      <a:pt x="4255" y="302"/>
                    </a:lnTo>
                    <a:lnTo>
                      <a:pt x="4255" y="303"/>
                    </a:lnTo>
                    <a:lnTo>
                      <a:pt x="4259" y="303"/>
                    </a:lnTo>
                    <a:lnTo>
                      <a:pt x="4259" y="305"/>
                    </a:lnTo>
                    <a:lnTo>
                      <a:pt x="4260" y="305"/>
                    </a:lnTo>
                    <a:lnTo>
                      <a:pt x="4260" y="307"/>
                    </a:lnTo>
                    <a:lnTo>
                      <a:pt x="4264" y="307"/>
                    </a:lnTo>
                    <a:lnTo>
                      <a:pt x="4264" y="308"/>
                    </a:lnTo>
                    <a:lnTo>
                      <a:pt x="4267" y="308"/>
                    </a:lnTo>
                    <a:lnTo>
                      <a:pt x="4267" y="310"/>
                    </a:lnTo>
                    <a:lnTo>
                      <a:pt x="4269" y="310"/>
                    </a:lnTo>
                    <a:lnTo>
                      <a:pt x="4269" y="312"/>
                    </a:lnTo>
                    <a:lnTo>
                      <a:pt x="4272" y="312"/>
                    </a:lnTo>
                    <a:lnTo>
                      <a:pt x="4272" y="313"/>
                    </a:lnTo>
                    <a:lnTo>
                      <a:pt x="4274" y="313"/>
                    </a:lnTo>
                    <a:lnTo>
                      <a:pt x="4274" y="315"/>
                    </a:lnTo>
                    <a:lnTo>
                      <a:pt x="4277" y="315"/>
                    </a:lnTo>
                    <a:lnTo>
                      <a:pt x="4277" y="317"/>
                    </a:lnTo>
                    <a:lnTo>
                      <a:pt x="4280" y="317"/>
                    </a:lnTo>
                    <a:lnTo>
                      <a:pt x="4280" y="318"/>
                    </a:lnTo>
                    <a:lnTo>
                      <a:pt x="4282" y="318"/>
                    </a:lnTo>
                    <a:lnTo>
                      <a:pt x="4282" y="320"/>
                    </a:lnTo>
                    <a:lnTo>
                      <a:pt x="4285" y="320"/>
                    </a:lnTo>
                    <a:lnTo>
                      <a:pt x="4285" y="322"/>
                    </a:lnTo>
                    <a:lnTo>
                      <a:pt x="4289" y="322"/>
                    </a:lnTo>
                    <a:lnTo>
                      <a:pt x="4289" y="323"/>
                    </a:lnTo>
                    <a:lnTo>
                      <a:pt x="4290" y="323"/>
                    </a:lnTo>
                    <a:lnTo>
                      <a:pt x="4290" y="325"/>
                    </a:lnTo>
                    <a:lnTo>
                      <a:pt x="4294" y="325"/>
                    </a:lnTo>
                    <a:lnTo>
                      <a:pt x="4294" y="327"/>
                    </a:lnTo>
                    <a:lnTo>
                      <a:pt x="4295" y="327"/>
                    </a:lnTo>
                    <a:lnTo>
                      <a:pt x="4295" y="328"/>
                    </a:lnTo>
                    <a:lnTo>
                      <a:pt x="4299" y="328"/>
                    </a:lnTo>
                    <a:lnTo>
                      <a:pt x="4299" y="330"/>
                    </a:lnTo>
                    <a:lnTo>
                      <a:pt x="4302" y="330"/>
                    </a:lnTo>
                    <a:lnTo>
                      <a:pt x="4302" y="332"/>
                    </a:lnTo>
                    <a:lnTo>
                      <a:pt x="4304" y="332"/>
                    </a:lnTo>
                    <a:lnTo>
                      <a:pt x="4304" y="333"/>
                    </a:lnTo>
                    <a:lnTo>
                      <a:pt x="4307" y="333"/>
                    </a:lnTo>
                    <a:lnTo>
                      <a:pt x="4307" y="335"/>
                    </a:lnTo>
                    <a:lnTo>
                      <a:pt x="4309" y="335"/>
                    </a:lnTo>
                    <a:lnTo>
                      <a:pt x="4309" y="337"/>
                    </a:lnTo>
                    <a:lnTo>
                      <a:pt x="4312" y="337"/>
                    </a:lnTo>
                    <a:lnTo>
                      <a:pt x="4312" y="338"/>
                    </a:lnTo>
                    <a:lnTo>
                      <a:pt x="4314" y="338"/>
                    </a:lnTo>
                    <a:lnTo>
                      <a:pt x="4314" y="340"/>
                    </a:lnTo>
                    <a:lnTo>
                      <a:pt x="4317" y="340"/>
                    </a:lnTo>
                    <a:lnTo>
                      <a:pt x="4317" y="342"/>
                    </a:lnTo>
                    <a:lnTo>
                      <a:pt x="4319" y="342"/>
                    </a:lnTo>
                    <a:lnTo>
                      <a:pt x="4319" y="343"/>
                    </a:lnTo>
                    <a:lnTo>
                      <a:pt x="4322" y="343"/>
                    </a:lnTo>
                    <a:lnTo>
                      <a:pt x="4322" y="345"/>
                    </a:lnTo>
                    <a:lnTo>
                      <a:pt x="4324" y="345"/>
                    </a:lnTo>
                    <a:lnTo>
                      <a:pt x="4324" y="347"/>
                    </a:lnTo>
                    <a:lnTo>
                      <a:pt x="4327" y="347"/>
                    </a:lnTo>
                    <a:lnTo>
                      <a:pt x="4327" y="348"/>
                    </a:lnTo>
                    <a:lnTo>
                      <a:pt x="4329" y="348"/>
                    </a:lnTo>
                    <a:lnTo>
                      <a:pt x="4329" y="350"/>
                    </a:lnTo>
                    <a:lnTo>
                      <a:pt x="4332" y="350"/>
                    </a:lnTo>
                    <a:lnTo>
                      <a:pt x="4332" y="352"/>
                    </a:lnTo>
                    <a:lnTo>
                      <a:pt x="4334" y="352"/>
                    </a:lnTo>
                    <a:lnTo>
                      <a:pt x="4334" y="353"/>
                    </a:lnTo>
                    <a:lnTo>
                      <a:pt x="4337" y="353"/>
                    </a:lnTo>
                    <a:lnTo>
                      <a:pt x="4337" y="355"/>
                    </a:lnTo>
                    <a:lnTo>
                      <a:pt x="4339" y="355"/>
                    </a:lnTo>
                    <a:lnTo>
                      <a:pt x="4339" y="357"/>
                    </a:lnTo>
                    <a:lnTo>
                      <a:pt x="4340" y="357"/>
                    </a:lnTo>
                    <a:lnTo>
                      <a:pt x="4340" y="358"/>
                    </a:lnTo>
                    <a:lnTo>
                      <a:pt x="4344" y="358"/>
                    </a:lnTo>
                    <a:lnTo>
                      <a:pt x="4344" y="360"/>
                    </a:lnTo>
                    <a:lnTo>
                      <a:pt x="4345" y="360"/>
                    </a:lnTo>
                    <a:lnTo>
                      <a:pt x="4345" y="362"/>
                    </a:lnTo>
                    <a:lnTo>
                      <a:pt x="4349" y="362"/>
                    </a:lnTo>
                    <a:lnTo>
                      <a:pt x="4349" y="363"/>
                    </a:lnTo>
                    <a:lnTo>
                      <a:pt x="4350" y="363"/>
                    </a:lnTo>
                    <a:lnTo>
                      <a:pt x="4350" y="365"/>
                    </a:lnTo>
                    <a:lnTo>
                      <a:pt x="4354" y="365"/>
                    </a:lnTo>
                    <a:lnTo>
                      <a:pt x="4354" y="367"/>
                    </a:lnTo>
                    <a:lnTo>
                      <a:pt x="4355" y="367"/>
                    </a:lnTo>
                    <a:lnTo>
                      <a:pt x="4355" y="368"/>
                    </a:lnTo>
                    <a:lnTo>
                      <a:pt x="4359" y="368"/>
                    </a:lnTo>
                    <a:lnTo>
                      <a:pt x="4359" y="370"/>
                    </a:lnTo>
                    <a:lnTo>
                      <a:pt x="4360" y="370"/>
                    </a:lnTo>
                    <a:lnTo>
                      <a:pt x="4360" y="372"/>
                    </a:lnTo>
                    <a:lnTo>
                      <a:pt x="4364" y="372"/>
                    </a:lnTo>
                    <a:lnTo>
                      <a:pt x="4364" y="373"/>
                    </a:lnTo>
                    <a:lnTo>
                      <a:pt x="4365" y="373"/>
                    </a:lnTo>
                    <a:lnTo>
                      <a:pt x="4365" y="375"/>
                    </a:lnTo>
                    <a:lnTo>
                      <a:pt x="4369" y="375"/>
                    </a:lnTo>
                    <a:lnTo>
                      <a:pt x="4369" y="377"/>
                    </a:lnTo>
                    <a:lnTo>
                      <a:pt x="4370" y="377"/>
                    </a:lnTo>
                    <a:lnTo>
                      <a:pt x="4370" y="378"/>
                    </a:lnTo>
                    <a:lnTo>
                      <a:pt x="4374" y="378"/>
                    </a:lnTo>
                    <a:lnTo>
                      <a:pt x="4374" y="380"/>
                    </a:lnTo>
                    <a:lnTo>
                      <a:pt x="4375" y="380"/>
                    </a:lnTo>
                    <a:lnTo>
                      <a:pt x="4375" y="382"/>
                    </a:lnTo>
                    <a:lnTo>
                      <a:pt x="4377" y="382"/>
                    </a:lnTo>
                    <a:lnTo>
                      <a:pt x="4377" y="383"/>
                    </a:lnTo>
                    <a:lnTo>
                      <a:pt x="4380" y="383"/>
                    </a:lnTo>
                    <a:lnTo>
                      <a:pt x="4380" y="385"/>
                    </a:lnTo>
                    <a:lnTo>
                      <a:pt x="4382" y="385"/>
                    </a:lnTo>
                    <a:lnTo>
                      <a:pt x="4382" y="387"/>
                    </a:lnTo>
                    <a:lnTo>
                      <a:pt x="4385" y="387"/>
                    </a:lnTo>
                    <a:lnTo>
                      <a:pt x="4385" y="388"/>
                    </a:lnTo>
                    <a:lnTo>
                      <a:pt x="4387" y="388"/>
                    </a:lnTo>
                    <a:lnTo>
                      <a:pt x="4387" y="390"/>
                    </a:lnTo>
                    <a:lnTo>
                      <a:pt x="4390" y="390"/>
                    </a:lnTo>
                    <a:lnTo>
                      <a:pt x="4390" y="392"/>
                    </a:lnTo>
                    <a:lnTo>
                      <a:pt x="4392" y="392"/>
                    </a:lnTo>
                    <a:lnTo>
                      <a:pt x="4392" y="393"/>
                    </a:lnTo>
                    <a:lnTo>
                      <a:pt x="4395" y="393"/>
                    </a:lnTo>
                    <a:lnTo>
                      <a:pt x="4395" y="395"/>
                    </a:lnTo>
                    <a:lnTo>
                      <a:pt x="4397" y="395"/>
                    </a:lnTo>
                    <a:lnTo>
                      <a:pt x="4397" y="397"/>
                    </a:lnTo>
                    <a:lnTo>
                      <a:pt x="4400" y="397"/>
                    </a:lnTo>
                    <a:lnTo>
                      <a:pt x="4400" y="398"/>
                    </a:lnTo>
                    <a:lnTo>
                      <a:pt x="4402" y="398"/>
                    </a:lnTo>
                    <a:lnTo>
                      <a:pt x="4402" y="400"/>
                    </a:lnTo>
                    <a:lnTo>
                      <a:pt x="4404" y="400"/>
                    </a:lnTo>
                    <a:lnTo>
                      <a:pt x="4404" y="402"/>
                    </a:lnTo>
                    <a:lnTo>
                      <a:pt x="4407" y="402"/>
                    </a:lnTo>
                    <a:lnTo>
                      <a:pt x="4407" y="403"/>
                    </a:lnTo>
                    <a:lnTo>
                      <a:pt x="4409" y="403"/>
                    </a:lnTo>
                    <a:lnTo>
                      <a:pt x="4409" y="405"/>
                    </a:lnTo>
                    <a:lnTo>
                      <a:pt x="4412" y="405"/>
                    </a:lnTo>
                    <a:lnTo>
                      <a:pt x="4412" y="407"/>
                    </a:lnTo>
                    <a:lnTo>
                      <a:pt x="4414" y="407"/>
                    </a:lnTo>
                    <a:lnTo>
                      <a:pt x="4414" y="408"/>
                    </a:lnTo>
                    <a:lnTo>
                      <a:pt x="4415" y="408"/>
                    </a:lnTo>
                    <a:lnTo>
                      <a:pt x="4415" y="410"/>
                    </a:lnTo>
                    <a:lnTo>
                      <a:pt x="4419" y="410"/>
                    </a:lnTo>
                    <a:lnTo>
                      <a:pt x="4419" y="412"/>
                    </a:lnTo>
                    <a:lnTo>
                      <a:pt x="4420" y="412"/>
                    </a:lnTo>
                    <a:lnTo>
                      <a:pt x="4420" y="413"/>
                    </a:lnTo>
                    <a:lnTo>
                      <a:pt x="4422" y="413"/>
                    </a:lnTo>
                    <a:lnTo>
                      <a:pt x="4422" y="415"/>
                    </a:lnTo>
                    <a:lnTo>
                      <a:pt x="4424" y="415"/>
                    </a:lnTo>
                    <a:lnTo>
                      <a:pt x="4424" y="417"/>
                    </a:lnTo>
                    <a:lnTo>
                      <a:pt x="4427" y="417"/>
                    </a:lnTo>
                    <a:lnTo>
                      <a:pt x="4427" y="418"/>
                    </a:lnTo>
                    <a:lnTo>
                      <a:pt x="4429" y="418"/>
                    </a:lnTo>
                    <a:lnTo>
                      <a:pt x="4429" y="420"/>
                    </a:lnTo>
                    <a:lnTo>
                      <a:pt x="4430" y="420"/>
                    </a:lnTo>
                    <a:lnTo>
                      <a:pt x="4430" y="422"/>
                    </a:lnTo>
                    <a:lnTo>
                      <a:pt x="4434" y="422"/>
                    </a:lnTo>
                    <a:lnTo>
                      <a:pt x="4434" y="423"/>
                    </a:lnTo>
                    <a:lnTo>
                      <a:pt x="4435" y="423"/>
                    </a:lnTo>
                    <a:lnTo>
                      <a:pt x="4435" y="425"/>
                    </a:lnTo>
                    <a:lnTo>
                      <a:pt x="4437" y="425"/>
                    </a:lnTo>
                    <a:lnTo>
                      <a:pt x="4437" y="427"/>
                    </a:lnTo>
                    <a:lnTo>
                      <a:pt x="4440" y="427"/>
                    </a:lnTo>
                    <a:lnTo>
                      <a:pt x="4440" y="428"/>
                    </a:lnTo>
                    <a:lnTo>
                      <a:pt x="4442" y="428"/>
                    </a:lnTo>
                    <a:lnTo>
                      <a:pt x="4442" y="430"/>
                    </a:lnTo>
                    <a:lnTo>
                      <a:pt x="4444" y="430"/>
                    </a:lnTo>
                    <a:lnTo>
                      <a:pt x="4444" y="432"/>
                    </a:lnTo>
                    <a:lnTo>
                      <a:pt x="4445" y="432"/>
                    </a:lnTo>
                    <a:lnTo>
                      <a:pt x="4445" y="433"/>
                    </a:lnTo>
                    <a:lnTo>
                      <a:pt x="4449" y="433"/>
                    </a:lnTo>
                    <a:lnTo>
                      <a:pt x="4449" y="435"/>
                    </a:lnTo>
                    <a:lnTo>
                      <a:pt x="4450" y="435"/>
                    </a:lnTo>
                    <a:lnTo>
                      <a:pt x="4450" y="437"/>
                    </a:lnTo>
                    <a:lnTo>
                      <a:pt x="4452" y="437"/>
                    </a:lnTo>
                    <a:lnTo>
                      <a:pt x="4452" y="438"/>
                    </a:lnTo>
                    <a:lnTo>
                      <a:pt x="4455" y="438"/>
                    </a:lnTo>
                    <a:lnTo>
                      <a:pt x="4455" y="440"/>
                    </a:lnTo>
                    <a:lnTo>
                      <a:pt x="4457" y="440"/>
                    </a:lnTo>
                    <a:lnTo>
                      <a:pt x="4457" y="442"/>
                    </a:lnTo>
                    <a:lnTo>
                      <a:pt x="4459" y="442"/>
                    </a:lnTo>
                    <a:lnTo>
                      <a:pt x="4459" y="443"/>
                    </a:lnTo>
                    <a:lnTo>
                      <a:pt x="4462" y="443"/>
                    </a:lnTo>
                    <a:lnTo>
                      <a:pt x="4462" y="445"/>
                    </a:lnTo>
                    <a:lnTo>
                      <a:pt x="4464" y="445"/>
                    </a:lnTo>
                    <a:lnTo>
                      <a:pt x="4464" y="447"/>
                    </a:lnTo>
                    <a:lnTo>
                      <a:pt x="4465" y="447"/>
                    </a:lnTo>
                    <a:lnTo>
                      <a:pt x="4465" y="448"/>
                    </a:lnTo>
                    <a:lnTo>
                      <a:pt x="4469" y="448"/>
                    </a:lnTo>
                    <a:lnTo>
                      <a:pt x="4469" y="450"/>
                    </a:lnTo>
                    <a:lnTo>
                      <a:pt x="4470" y="450"/>
                    </a:lnTo>
                    <a:lnTo>
                      <a:pt x="4470" y="452"/>
                    </a:lnTo>
                    <a:lnTo>
                      <a:pt x="4472" y="452"/>
                    </a:lnTo>
                    <a:lnTo>
                      <a:pt x="4472" y="453"/>
                    </a:lnTo>
                    <a:lnTo>
                      <a:pt x="4474" y="453"/>
                    </a:lnTo>
                    <a:lnTo>
                      <a:pt x="4474" y="455"/>
                    </a:lnTo>
                    <a:lnTo>
                      <a:pt x="4477" y="455"/>
                    </a:lnTo>
                    <a:lnTo>
                      <a:pt x="4477" y="457"/>
                    </a:lnTo>
                    <a:lnTo>
                      <a:pt x="4479" y="457"/>
                    </a:lnTo>
                    <a:lnTo>
                      <a:pt x="4479" y="458"/>
                    </a:lnTo>
                    <a:lnTo>
                      <a:pt x="4480" y="458"/>
                    </a:lnTo>
                    <a:lnTo>
                      <a:pt x="4480" y="460"/>
                    </a:lnTo>
                    <a:lnTo>
                      <a:pt x="4484" y="460"/>
                    </a:lnTo>
                    <a:lnTo>
                      <a:pt x="4484" y="462"/>
                    </a:lnTo>
                    <a:lnTo>
                      <a:pt x="4485" y="462"/>
                    </a:lnTo>
                    <a:lnTo>
                      <a:pt x="4485" y="463"/>
                    </a:lnTo>
                    <a:lnTo>
                      <a:pt x="4487" y="463"/>
                    </a:lnTo>
                    <a:lnTo>
                      <a:pt x="4487" y="465"/>
                    </a:lnTo>
                    <a:lnTo>
                      <a:pt x="4490" y="465"/>
                    </a:lnTo>
                    <a:lnTo>
                      <a:pt x="4490" y="467"/>
                    </a:lnTo>
                    <a:lnTo>
                      <a:pt x="4492" y="467"/>
                    </a:lnTo>
                    <a:lnTo>
                      <a:pt x="4492" y="468"/>
                    </a:lnTo>
                    <a:lnTo>
                      <a:pt x="4494" y="468"/>
                    </a:lnTo>
                    <a:lnTo>
                      <a:pt x="4494" y="470"/>
                    </a:lnTo>
                    <a:lnTo>
                      <a:pt x="4495" y="470"/>
                    </a:lnTo>
                    <a:lnTo>
                      <a:pt x="4495" y="472"/>
                    </a:lnTo>
                    <a:lnTo>
                      <a:pt x="4499" y="472"/>
                    </a:lnTo>
                    <a:lnTo>
                      <a:pt x="4499" y="473"/>
                    </a:lnTo>
                    <a:lnTo>
                      <a:pt x="4500" y="473"/>
                    </a:lnTo>
                    <a:lnTo>
                      <a:pt x="4500" y="475"/>
                    </a:lnTo>
                    <a:lnTo>
                      <a:pt x="4502" y="475"/>
                    </a:lnTo>
                    <a:lnTo>
                      <a:pt x="4502" y="477"/>
                    </a:lnTo>
                    <a:lnTo>
                      <a:pt x="4504" y="477"/>
                    </a:lnTo>
                    <a:lnTo>
                      <a:pt x="4504" y="478"/>
                    </a:lnTo>
                    <a:lnTo>
                      <a:pt x="4507" y="478"/>
                    </a:lnTo>
                    <a:lnTo>
                      <a:pt x="4507" y="480"/>
                    </a:lnTo>
                    <a:lnTo>
                      <a:pt x="4509" y="480"/>
                    </a:lnTo>
                    <a:lnTo>
                      <a:pt x="4509" y="482"/>
                    </a:lnTo>
                    <a:lnTo>
                      <a:pt x="4510" y="482"/>
                    </a:lnTo>
                    <a:lnTo>
                      <a:pt x="4510" y="483"/>
                    </a:lnTo>
                    <a:lnTo>
                      <a:pt x="4512" y="483"/>
                    </a:lnTo>
                    <a:lnTo>
                      <a:pt x="4512" y="485"/>
                    </a:lnTo>
                    <a:lnTo>
                      <a:pt x="4514" y="485"/>
                    </a:lnTo>
                    <a:lnTo>
                      <a:pt x="4514" y="487"/>
                    </a:lnTo>
                    <a:lnTo>
                      <a:pt x="4515" y="487"/>
                    </a:lnTo>
                    <a:lnTo>
                      <a:pt x="4515" y="488"/>
                    </a:lnTo>
                    <a:lnTo>
                      <a:pt x="4519" y="488"/>
                    </a:lnTo>
                    <a:lnTo>
                      <a:pt x="4519" y="490"/>
                    </a:lnTo>
                    <a:lnTo>
                      <a:pt x="4520" y="490"/>
                    </a:lnTo>
                    <a:lnTo>
                      <a:pt x="4520" y="492"/>
                    </a:lnTo>
                    <a:lnTo>
                      <a:pt x="4522" y="492"/>
                    </a:lnTo>
                    <a:lnTo>
                      <a:pt x="4522" y="493"/>
                    </a:lnTo>
                    <a:lnTo>
                      <a:pt x="4524" y="493"/>
                    </a:lnTo>
                    <a:lnTo>
                      <a:pt x="4524" y="495"/>
                    </a:lnTo>
                    <a:lnTo>
                      <a:pt x="4525" y="495"/>
                    </a:lnTo>
                    <a:lnTo>
                      <a:pt x="4525" y="497"/>
                    </a:lnTo>
                    <a:lnTo>
                      <a:pt x="4527" y="497"/>
                    </a:lnTo>
                    <a:lnTo>
                      <a:pt x="4527" y="498"/>
                    </a:lnTo>
                    <a:lnTo>
                      <a:pt x="4530" y="498"/>
                    </a:lnTo>
                    <a:lnTo>
                      <a:pt x="4530" y="500"/>
                    </a:lnTo>
                    <a:lnTo>
                      <a:pt x="4532" y="500"/>
                    </a:lnTo>
                    <a:lnTo>
                      <a:pt x="4532" y="502"/>
                    </a:lnTo>
                    <a:lnTo>
                      <a:pt x="4534" y="502"/>
                    </a:lnTo>
                    <a:lnTo>
                      <a:pt x="4534" y="503"/>
                    </a:lnTo>
                    <a:lnTo>
                      <a:pt x="4535" y="503"/>
                    </a:lnTo>
                    <a:lnTo>
                      <a:pt x="4535" y="505"/>
                    </a:lnTo>
                    <a:lnTo>
                      <a:pt x="4537" y="505"/>
                    </a:lnTo>
                    <a:lnTo>
                      <a:pt x="4537" y="507"/>
                    </a:lnTo>
                    <a:lnTo>
                      <a:pt x="4539" y="507"/>
                    </a:lnTo>
                    <a:lnTo>
                      <a:pt x="4539" y="508"/>
                    </a:lnTo>
                    <a:lnTo>
                      <a:pt x="4542" y="508"/>
                    </a:lnTo>
                    <a:lnTo>
                      <a:pt x="4542" y="510"/>
                    </a:lnTo>
                    <a:lnTo>
                      <a:pt x="4544" y="510"/>
                    </a:lnTo>
                    <a:lnTo>
                      <a:pt x="4544" y="512"/>
                    </a:lnTo>
                    <a:lnTo>
                      <a:pt x="4545" y="512"/>
                    </a:lnTo>
                    <a:lnTo>
                      <a:pt x="4545" y="513"/>
                    </a:lnTo>
                    <a:lnTo>
                      <a:pt x="4547" y="513"/>
                    </a:lnTo>
                    <a:lnTo>
                      <a:pt x="4547" y="515"/>
                    </a:lnTo>
                    <a:lnTo>
                      <a:pt x="4549" y="515"/>
                    </a:lnTo>
                    <a:lnTo>
                      <a:pt x="4549" y="517"/>
                    </a:lnTo>
                    <a:lnTo>
                      <a:pt x="4550" y="517"/>
                    </a:lnTo>
                    <a:lnTo>
                      <a:pt x="4550" y="518"/>
                    </a:lnTo>
                    <a:lnTo>
                      <a:pt x="4554" y="518"/>
                    </a:lnTo>
                    <a:lnTo>
                      <a:pt x="4554" y="520"/>
                    </a:lnTo>
                    <a:lnTo>
                      <a:pt x="4555" y="520"/>
                    </a:lnTo>
                    <a:lnTo>
                      <a:pt x="4555" y="522"/>
                    </a:lnTo>
                    <a:lnTo>
                      <a:pt x="4557" y="522"/>
                    </a:lnTo>
                    <a:lnTo>
                      <a:pt x="4557" y="523"/>
                    </a:lnTo>
                    <a:lnTo>
                      <a:pt x="4559" y="523"/>
                    </a:lnTo>
                    <a:lnTo>
                      <a:pt x="4559" y="525"/>
                    </a:lnTo>
                    <a:lnTo>
                      <a:pt x="4560" y="525"/>
                    </a:lnTo>
                    <a:lnTo>
                      <a:pt x="4560" y="527"/>
                    </a:lnTo>
                    <a:lnTo>
                      <a:pt x="4562" y="527"/>
                    </a:lnTo>
                    <a:lnTo>
                      <a:pt x="4562" y="528"/>
                    </a:lnTo>
                    <a:lnTo>
                      <a:pt x="4565" y="528"/>
                    </a:lnTo>
                    <a:lnTo>
                      <a:pt x="4565" y="530"/>
                    </a:lnTo>
                    <a:lnTo>
                      <a:pt x="4567" y="530"/>
                    </a:lnTo>
                    <a:lnTo>
                      <a:pt x="4567" y="532"/>
                    </a:lnTo>
                    <a:lnTo>
                      <a:pt x="4569" y="532"/>
                    </a:lnTo>
                    <a:lnTo>
                      <a:pt x="4569" y="533"/>
                    </a:lnTo>
                    <a:lnTo>
                      <a:pt x="4570" y="533"/>
                    </a:lnTo>
                    <a:lnTo>
                      <a:pt x="4570" y="535"/>
                    </a:lnTo>
                    <a:lnTo>
                      <a:pt x="4572" y="535"/>
                    </a:lnTo>
                    <a:lnTo>
                      <a:pt x="4572" y="537"/>
                    </a:lnTo>
                    <a:lnTo>
                      <a:pt x="4574" y="537"/>
                    </a:lnTo>
                    <a:lnTo>
                      <a:pt x="4574" y="538"/>
                    </a:lnTo>
                    <a:lnTo>
                      <a:pt x="4577" y="538"/>
                    </a:lnTo>
                    <a:lnTo>
                      <a:pt x="4577" y="540"/>
                    </a:lnTo>
                    <a:lnTo>
                      <a:pt x="4579" y="540"/>
                    </a:lnTo>
                    <a:lnTo>
                      <a:pt x="4579" y="542"/>
                    </a:lnTo>
                    <a:lnTo>
                      <a:pt x="4580" y="542"/>
                    </a:lnTo>
                    <a:lnTo>
                      <a:pt x="4580" y="543"/>
                    </a:lnTo>
                    <a:lnTo>
                      <a:pt x="4582" y="543"/>
                    </a:lnTo>
                    <a:lnTo>
                      <a:pt x="4582" y="545"/>
                    </a:lnTo>
                    <a:lnTo>
                      <a:pt x="4584" y="545"/>
                    </a:lnTo>
                    <a:lnTo>
                      <a:pt x="4584" y="547"/>
                    </a:lnTo>
                    <a:lnTo>
                      <a:pt x="4585" y="547"/>
                    </a:lnTo>
                    <a:lnTo>
                      <a:pt x="4585" y="548"/>
                    </a:lnTo>
                    <a:lnTo>
                      <a:pt x="4587" y="548"/>
                    </a:lnTo>
                    <a:lnTo>
                      <a:pt x="4587" y="550"/>
                    </a:lnTo>
                    <a:lnTo>
                      <a:pt x="4590" y="550"/>
                    </a:lnTo>
                    <a:lnTo>
                      <a:pt x="4590" y="552"/>
                    </a:lnTo>
                    <a:lnTo>
                      <a:pt x="4592" y="552"/>
                    </a:lnTo>
                    <a:lnTo>
                      <a:pt x="4592" y="553"/>
                    </a:lnTo>
                    <a:lnTo>
                      <a:pt x="4594" y="553"/>
                    </a:lnTo>
                    <a:lnTo>
                      <a:pt x="4594" y="555"/>
                    </a:lnTo>
                    <a:lnTo>
                      <a:pt x="4595" y="555"/>
                    </a:lnTo>
                    <a:lnTo>
                      <a:pt x="4595" y="557"/>
                    </a:lnTo>
                    <a:lnTo>
                      <a:pt x="4597" y="557"/>
                    </a:lnTo>
                    <a:lnTo>
                      <a:pt x="4597" y="558"/>
                    </a:lnTo>
                    <a:lnTo>
                      <a:pt x="4599" y="558"/>
                    </a:lnTo>
                    <a:lnTo>
                      <a:pt x="4599" y="560"/>
                    </a:lnTo>
                    <a:lnTo>
                      <a:pt x="4600" y="560"/>
                    </a:lnTo>
                    <a:lnTo>
                      <a:pt x="4600" y="562"/>
                    </a:lnTo>
                    <a:lnTo>
                      <a:pt x="4602" y="562"/>
                    </a:lnTo>
                    <a:lnTo>
                      <a:pt x="4602" y="563"/>
                    </a:lnTo>
                    <a:lnTo>
                      <a:pt x="4604" y="563"/>
                    </a:lnTo>
                    <a:lnTo>
                      <a:pt x="4604" y="565"/>
                    </a:lnTo>
                    <a:lnTo>
                      <a:pt x="4605" y="565"/>
                    </a:lnTo>
                    <a:lnTo>
                      <a:pt x="4605" y="567"/>
                    </a:lnTo>
                    <a:lnTo>
                      <a:pt x="4607" y="567"/>
                    </a:lnTo>
                    <a:lnTo>
                      <a:pt x="4607" y="568"/>
                    </a:lnTo>
                    <a:lnTo>
                      <a:pt x="4609" y="568"/>
                    </a:lnTo>
                    <a:lnTo>
                      <a:pt x="4609" y="570"/>
                    </a:lnTo>
                    <a:lnTo>
                      <a:pt x="4610" y="570"/>
                    </a:lnTo>
                    <a:lnTo>
                      <a:pt x="4610" y="572"/>
                    </a:lnTo>
                    <a:lnTo>
                      <a:pt x="4612" y="572"/>
                    </a:lnTo>
                    <a:lnTo>
                      <a:pt x="4612" y="573"/>
                    </a:lnTo>
                    <a:lnTo>
                      <a:pt x="4614" y="573"/>
                    </a:lnTo>
                    <a:lnTo>
                      <a:pt x="4614" y="575"/>
                    </a:lnTo>
                    <a:lnTo>
                      <a:pt x="4615" y="575"/>
                    </a:lnTo>
                    <a:lnTo>
                      <a:pt x="4615" y="577"/>
                    </a:lnTo>
                    <a:lnTo>
                      <a:pt x="4617" y="577"/>
                    </a:lnTo>
                    <a:lnTo>
                      <a:pt x="4617" y="578"/>
                    </a:lnTo>
                    <a:lnTo>
                      <a:pt x="4620" y="578"/>
                    </a:lnTo>
                    <a:lnTo>
                      <a:pt x="4620" y="580"/>
                    </a:lnTo>
                    <a:lnTo>
                      <a:pt x="4622" y="580"/>
                    </a:lnTo>
                    <a:lnTo>
                      <a:pt x="4622" y="582"/>
                    </a:lnTo>
                    <a:lnTo>
                      <a:pt x="4624" y="582"/>
                    </a:lnTo>
                    <a:lnTo>
                      <a:pt x="4624" y="583"/>
                    </a:lnTo>
                    <a:lnTo>
                      <a:pt x="4625" y="583"/>
                    </a:lnTo>
                    <a:lnTo>
                      <a:pt x="4625" y="585"/>
                    </a:lnTo>
                    <a:lnTo>
                      <a:pt x="4627" y="585"/>
                    </a:lnTo>
                    <a:lnTo>
                      <a:pt x="4627" y="587"/>
                    </a:lnTo>
                    <a:lnTo>
                      <a:pt x="4629" y="587"/>
                    </a:lnTo>
                    <a:lnTo>
                      <a:pt x="4629" y="588"/>
                    </a:lnTo>
                    <a:lnTo>
                      <a:pt x="4630" y="588"/>
                    </a:lnTo>
                    <a:lnTo>
                      <a:pt x="4630" y="590"/>
                    </a:lnTo>
                    <a:lnTo>
                      <a:pt x="4632" y="590"/>
                    </a:lnTo>
                    <a:lnTo>
                      <a:pt x="4632" y="592"/>
                    </a:lnTo>
                    <a:lnTo>
                      <a:pt x="4634" y="592"/>
                    </a:lnTo>
                    <a:lnTo>
                      <a:pt x="4634" y="593"/>
                    </a:lnTo>
                    <a:lnTo>
                      <a:pt x="4635" y="593"/>
                    </a:lnTo>
                    <a:lnTo>
                      <a:pt x="4635" y="595"/>
                    </a:lnTo>
                    <a:lnTo>
                      <a:pt x="4637" y="595"/>
                    </a:lnTo>
                    <a:lnTo>
                      <a:pt x="4637" y="597"/>
                    </a:lnTo>
                    <a:lnTo>
                      <a:pt x="4639" y="597"/>
                    </a:lnTo>
                    <a:lnTo>
                      <a:pt x="4639" y="598"/>
                    </a:lnTo>
                    <a:lnTo>
                      <a:pt x="4640" y="598"/>
                    </a:lnTo>
                    <a:lnTo>
                      <a:pt x="4640" y="600"/>
                    </a:lnTo>
                    <a:lnTo>
                      <a:pt x="4642" y="600"/>
                    </a:lnTo>
                    <a:lnTo>
                      <a:pt x="4642" y="602"/>
                    </a:lnTo>
                    <a:lnTo>
                      <a:pt x="4644" y="602"/>
                    </a:lnTo>
                    <a:lnTo>
                      <a:pt x="4644" y="603"/>
                    </a:lnTo>
                    <a:lnTo>
                      <a:pt x="4645" y="603"/>
                    </a:lnTo>
                    <a:lnTo>
                      <a:pt x="4645" y="605"/>
                    </a:lnTo>
                    <a:lnTo>
                      <a:pt x="4647" y="605"/>
                    </a:lnTo>
                    <a:lnTo>
                      <a:pt x="4647" y="607"/>
                    </a:lnTo>
                    <a:lnTo>
                      <a:pt x="4649" y="607"/>
                    </a:lnTo>
                    <a:lnTo>
                      <a:pt x="4649" y="608"/>
                    </a:lnTo>
                    <a:lnTo>
                      <a:pt x="4650" y="608"/>
                    </a:lnTo>
                    <a:lnTo>
                      <a:pt x="4650" y="610"/>
                    </a:lnTo>
                    <a:lnTo>
                      <a:pt x="4652" y="610"/>
                    </a:lnTo>
                    <a:lnTo>
                      <a:pt x="4652" y="612"/>
                    </a:lnTo>
                    <a:lnTo>
                      <a:pt x="4654" y="612"/>
                    </a:lnTo>
                    <a:lnTo>
                      <a:pt x="4654" y="613"/>
                    </a:lnTo>
                    <a:lnTo>
                      <a:pt x="4655" y="613"/>
                    </a:lnTo>
                    <a:lnTo>
                      <a:pt x="4655" y="615"/>
                    </a:lnTo>
                    <a:lnTo>
                      <a:pt x="4657" y="615"/>
                    </a:lnTo>
                    <a:lnTo>
                      <a:pt x="4657" y="617"/>
                    </a:lnTo>
                    <a:lnTo>
                      <a:pt x="4659" y="617"/>
                    </a:lnTo>
                    <a:lnTo>
                      <a:pt x="4659" y="618"/>
                    </a:lnTo>
                    <a:lnTo>
                      <a:pt x="4660" y="618"/>
                    </a:lnTo>
                    <a:lnTo>
                      <a:pt x="4660" y="620"/>
                    </a:lnTo>
                    <a:lnTo>
                      <a:pt x="4664" y="620"/>
                    </a:lnTo>
                    <a:lnTo>
                      <a:pt x="4664" y="622"/>
                    </a:lnTo>
                    <a:lnTo>
                      <a:pt x="4665" y="622"/>
                    </a:lnTo>
                    <a:lnTo>
                      <a:pt x="4665" y="623"/>
                    </a:lnTo>
                    <a:lnTo>
                      <a:pt x="4667" y="623"/>
                    </a:lnTo>
                    <a:lnTo>
                      <a:pt x="4667" y="625"/>
                    </a:lnTo>
                    <a:lnTo>
                      <a:pt x="4669" y="625"/>
                    </a:lnTo>
                    <a:lnTo>
                      <a:pt x="4669" y="627"/>
                    </a:lnTo>
                    <a:lnTo>
                      <a:pt x="4670" y="627"/>
                    </a:lnTo>
                    <a:lnTo>
                      <a:pt x="4670" y="628"/>
                    </a:lnTo>
                    <a:lnTo>
                      <a:pt x="4672" y="628"/>
                    </a:lnTo>
                    <a:lnTo>
                      <a:pt x="4672" y="630"/>
                    </a:lnTo>
                    <a:lnTo>
                      <a:pt x="4674" y="630"/>
                    </a:lnTo>
                    <a:lnTo>
                      <a:pt x="4674" y="632"/>
                    </a:lnTo>
                    <a:lnTo>
                      <a:pt x="4675" y="632"/>
                    </a:lnTo>
                    <a:lnTo>
                      <a:pt x="4675" y="633"/>
                    </a:lnTo>
                    <a:lnTo>
                      <a:pt x="4677" y="633"/>
                    </a:lnTo>
                    <a:lnTo>
                      <a:pt x="4677" y="635"/>
                    </a:lnTo>
                    <a:lnTo>
                      <a:pt x="4679" y="635"/>
                    </a:lnTo>
                    <a:lnTo>
                      <a:pt x="4679" y="637"/>
                    </a:lnTo>
                    <a:lnTo>
                      <a:pt x="4680" y="637"/>
                    </a:lnTo>
                    <a:lnTo>
                      <a:pt x="4680" y="638"/>
                    </a:lnTo>
                    <a:lnTo>
                      <a:pt x="4682" y="638"/>
                    </a:lnTo>
                    <a:lnTo>
                      <a:pt x="4682" y="640"/>
                    </a:lnTo>
                    <a:lnTo>
                      <a:pt x="4684" y="640"/>
                    </a:lnTo>
                    <a:lnTo>
                      <a:pt x="4684" y="642"/>
                    </a:lnTo>
                    <a:lnTo>
                      <a:pt x="4685" y="642"/>
                    </a:lnTo>
                    <a:lnTo>
                      <a:pt x="4685" y="643"/>
                    </a:lnTo>
                    <a:lnTo>
                      <a:pt x="4687" y="643"/>
                    </a:lnTo>
                    <a:lnTo>
                      <a:pt x="4687" y="647"/>
                    </a:lnTo>
                    <a:lnTo>
                      <a:pt x="4689" y="647"/>
                    </a:lnTo>
                    <a:lnTo>
                      <a:pt x="4689" y="648"/>
                    </a:lnTo>
                    <a:lnTo>
                      <a:pt x="4690" y="648"/>
                    </a:lnTo>
                    <a:lnTo>
                      <a:pt x="4690" y="650"/>
                    </a:lnTo>
                    <a:lnTo>
                      <a:pt x="4692" y="650"/>
                    </a:lnTo>
                    <a:lnTo>
                      <a:pt x="4692" y="652"/>
                    </a:lnTo>
                    <a:lnTo>
                      <a:pt x="4694" y="652"/>
                    </a:lnTo>
                    <a:lnTo>
                      <a:pt x="4694" y="653"/>
                    </a:lnTo>
                    <a:lnTo>
                      <a:pt x="4695" y="653"/>
                    </a:lnTo>
                    <a:lnTo>
                      <a:pt x="4695" y="655"/>
                    </a:lnTo>
                    <a:lnTo>
                      <a:pt x="4697" y="655"/>
                    </a:lnTo>
                    <a:lnTo>
                      <a:pt x="4697" y="657"/>
                    </a:lnTo>
                    <a:lnTo>
                      <a:pt x="4699" y="657"/>
                    </a:lnTo>
                    <a:lnTo>
                      <a:pt x="4699" y="658"/>
                    </a:lnTo>
                    <a:lnTo>
                      <a:pt x="4700" y="658"/>
                    </a:lnTo>
                    <a:lnTo>
                      <a:pt x="4700" y="660"/>
                    </a:lnTo>
                    <a:lnTo>
                      <a:pt x="4702" y="660"/>
                    </a:lnTo>
                    <a:lnTo>
                      <a:pt x="4702" y="662"/>
                    </a:lnTo>
                    <a:lnTo>
                      <a:pt x="4704" y="662"/>
                    </a:lnTo>
                    <a:lnTo>
                      <a:pt x="4704" y="663"/>
                    </a:lnTo>
                    <a:lnTo>
                      <a:pt x="4705" y="663"/>
                    </a:lnTo>
                    <a:lnTo>
                      <a:pt x="4705" y="665"/>
                    </a:lnTo>
                    <a:lnTo>
                      <a:pt x="4707" y="665"/>
                    </a:lnTo>
                    <a:lnTo>
                      <a:pt x="4707" y="667"/>
                    </a:lnTo>
                    <a:lnTo>
                      <a:pt x="4709" y="667"/>
                    </a:lnTo>
                    <a:lnTo>
                      <a:pt x="4709" y="668"/>
                    </a:lnTo>
                    <a:lnTo>
                      <a:pt x="4710" y="668"/>
                    </a:lnTo>
                    <a:lnTo>
                      <a:pt x="4710" y="672"/>
                    </a:lnTo>
                    <a:lnTo>
                      <a:pt x="4712" y="672"/>
                    </a:lnTo>
                    <a:lnTo>
                      <a:pt x="4712" y="673"/>
                    </a:lnTo>
                    <a:lnTo>
                      <a:pt x="4714" y="673"/>
                    </a:lnTo>
                    <a:lnTo>
                      <a:pt x="4714" y="675"/>
                    </a:lnTo>
                    <a:lnTo>
                      <a:pt x="4715" y="675"/>
                    </a:lnTo>
                    <a:lnTo>
                      <a:pt x="4715" y="677"/>
                    </a:lnTo>
                    <a:lnTo>
                      <a:pt x="4717" y="677"/>
                    </a:lnTo>
                    <a:lnTo>
                      <a:pt x="4717" y="678"/>
                    </a:lnTo>
                    <a:lnTo>
                      <a:pt x="4719" y="678"/>
                    </a:lnTo>
                    <a:lnTo>
                      <a:pt x="4719" y="680"/>
                    </a:lnTo>
                    <a:lnTo>
                      <a:pt x="4720" y="680"/>
                    </a:lnTo>
                    <a:lnTo>
                      <a:pt x="4720" y="682"/>
                    </a:lnTo>
                    <a:lnTo>
                      <a:pt x="4722" y="682"/>
                    </a:lnTo>
                    <a:lnTo>
                      <a:pt x="4722" y="683"/>
                    </a:lnTo>
                    <a:lnTo>
                      <a:pt x="4724" y="683"/>
                    </a:lnTo>
                    <a:lnTo>
                      <a:pt x="4724" y="685"/>
                    </a:lnTo>
                    <a:lnTo>
                      <a:pt x="4725" y="685"/>
                    </a:lnTo>
                    <a:lnTo>
                      <a:pt x="4725" y="687"/>
                    </a:lnTo>
                    <a:lnTo>
                      <a:pt x="4727" y="687"/>
                    </a:lnTo>
                    <a:lnTo>
                      <a:pt x="4727" y="688"/>
                    </a:lnTo>
                    <a:lnTo>
                      <a:pt x="4729" y="688"/>
                    </a:lnTo>
                    <a:lnTo>
                      <a:pt x="4729" y="690"/>
                    </a:lnTo>
                    <a:lnTo>
                      <a:pt x="4730" y="690"/>
                    </a:lnTo>
                    <a:lnTo>
                      <a:pt x="4730" y="692"/>
                    </a:lnTo>
                    <a:lnTo>
                      <a:pt x="4732" y="692"/>
                    </a:lnTo>
                    <a:lnTo>
                      <a:pt x="4732" y="693"/>
                    </a:lnTo>
                    <a:lnTo>
                      <a:pt x="4734" y="693"/>
                    </a:lnTo>
                    <a:lnTo>
                      <a:pt x="4734" y="697"/>
                    </a:lnTo>
                    <a:lnTo>
                      <a:pt x="4735" y="697"/>
                    </a:lnTo>
                    <a:lnTo>
                      <a:pt x="4735" y="698"/>
                    </a:lnTo>
                    <a:lnTo>
                      <a:pt x="4737" y="698"/>
                    </a:lnTo>
                    <a:lnTo>
                      <a:pt x="4737" y="700"/>
                    </a:lnTo>
                    <a:lnTo>
                      <a:pt x="4739" y="700"/>
                    </a:lnTo>
                    <a:lnTo>
                      <a:pt x="4739" y="702"/>
                    </a:lnTo>
                    <a:lnTo>
                      <a:pt x="4740" y="702"/>
                    </a:lnTo>
                    <a:lnTo>
                      <a:pt x="4740" y="703"/>
                    </a:lnTo>
                    <a:lnTo>
                      <a:pt x="4742" y="703"/>
                    </a:lnTo>
                    <a:lnTo>
                      <a:pt x="4742" y="705"/>
                    </a:lnTo>
                    <a:lnTo>
                      <a:pt x="4744" y="705"/>
                    </a:lnTo>
                    <a:lnTo>
                      <a:pt x="4744" y="707"/>
                    </a:lnTo>
                    <a:lnTo>
                      <a:pt x="4745" y="707"/>
                    </a:lnTo>
                    <a:lnTo>
                      <a:pt x="4745" y="708"/>
                    </a:lnTo>
                    <a:lnTo>
                      <a:pt x="4747" y="708"/>
                    </a:lnTo>
                    <a:lnTo>
                      <a:pt x="4747" y="710"/>
                    </a:lnTo>
                    <a:lnTo>
                      <a:pt x="4749" y="710"/>
                    </a:lnTo>
                    <a:lnTo>
                      <a:pt x="4749" y="712"/>
                    </a:lnTo>
                    <a:lnTo>
                      <a:pt x="4750" y="712"/>
                    </a:lnTo>
                    <a:lnTo>
                      <a:pt x="4750" y="713"/>
                    </a:lnTo>
                    <a:lnTo>
                      <a:pt x="4752" y="713"/>
                    </a:lnTo>
                    <a:lnTo>
                      <a:pt x="4752" y="715"/>
                    </a:lnTo>
                    <a:lnTo>
                      <a:pt x="4754" y="715"/>
                    </a:lnTo>
                    <a:lnTo>
                      <a:pt x="4754" y="717"/>
                    </a:lnTo>
                    <a:lnTo>
                      <a:pt x="4755" y="717"/>
                    </a:lnTo>
                    <a:lnTo>
                      <a:pt x="4755" y="720"/>
                    </a:lnTo>
                    <a:lnTo>
                      <a:pt x="4757" y="720"/>
                    </a:lnTo>
                    <a:lnTo>
                      <a:pt x="4757" y="722"/>
                    </a:lnTo>
                    <a:lnTo>
                      <a:pt x="4759" y="722"/>
                    </a:lnTo>
                    <a:lnTo>
                      <a:pt x="4759" y="723"/>
                    </a:lnTo>
                    <a:lnTo>
                      <a:pt x="4760" y="723"/>
                    </a:lnTo>
                    <a:lnTo>
                      <a:pt x="4760" y="725"/>
                    </a:lnTo>
                    <a:lnTo>
                      <a:pt x="4762" y="725"/>
                    </a:lnTo>
                    <a:lnTo>
                      <a:pt x="4762" y="727"/>
                    </a:lnTo>
                    <a:lnTo>
                      <a:pt x="4764" y="727"/>
                    </a:lnTo>
                    <a:lnTo>
                      <a:pt x="4764" y="728"/>
                    </a:lnTo>
                    <a:lnTo>
                      <a:pt x="4765" y="728"/>
                    </a:lnTo>
                    <a:lnTo>
                      <a:pt x="4765" y="730"/>
                    </a:lnTo>
                    <a:lnTo>
                      <a:pt x="4767" y="730"/>
                    </a:lnTo>
                    <a:lnTo>
                      <a:pt x="4767" y="733"/>
                    </a:lnTo>
                    <a:lnTo>
                      <a:pt x="4769" y="733"/>
                    </a:lnTo>
                    <a:lnTo>
                      <a:pt x="4769" y="735"/>
                    </a:lnTo>
                    <a:lnTo>
                      <a:pt x="4770" y="735"/>
                    </a:lnTo>
                    <a:lnTo>
                      <a:pt x="4770" y="737"/>
                    </a:lnTo>
                    <a:lnTo>
                      <a:pt x="4772" y="737"/>
                    </a:lnTo>
                    <a:lnTo>
                      <a:pt x="4772" y="738"/>
                    </a:lnTo>
                    <a:lnTo>
                      <a:pt x="4774" y="738"/>
                    </a:lnTo>
                    <a:lnTo>
                      <a:pt x="4774" y="740"/>
                    </a:lnTo>
                    <a:lnTo>
                      <a:pt x="4775" y="740"/>
                    </a:lnTo>
                    <a:lnTo>
                      <a:pt x="4775" y="743"/>
                    </a:lnTo>
                    <a:lnTo>
                      <a:pt x="4777" y="743"/>
                    </a:lnTo>
                    <a:lnTo>
                      <a:pt x="4777" y="745"/>
                    </a:lnTo>
                    <a:lnTo>
                      <a:pt x="4779" y="745"/>
                    </a:lnTo>
                    <a:lnTo>
                      <a:pt x="4779" y="747"/>
                    </a:lnTo>
                    <a:lnTo>
                      <a:pt x="4780" y="747"/>
                    </a:lnTo>
                    <a:lnTo>
                      <a:pt x="4780" y="748"/>
                    </a:lnTo>
                    <a:lnTo>
                      <a:pt x="4782" y="748"/>
                    </a:lnTo>
                    <a:lnTo>
                      <a:pt x="4782" y="750"/>
                    </a:lnTo>
                    <a:lnTo>
                      <a:pt x="4784" y="750"/>
                    </a:lnTo>
                    <a:lnTo>
                      <a:pt x="4784" y="753"/>
                    </a:lnTo>
                    <a:lnTo>
                      <a:pt x="4785" y="753"/>
                    </a:lnTo>
                    <a:lnTo>
                      <a:pt x="4785" y="755"/>
                    </a:lnTo>
                    <a:lnTo>
                      <a:pt x="4787" y="755"/>
                    </a:lnTo>
                    <a:lnTo>
                      <a:pt x="4787" y="757"/>
                    </a:lnTo>
                    <a:lnTo>
                      <a:pt x="4789" y="757"/>
                    </a:lnTo>
                    <a:lnTo>
                      <a:pt x="4789" y="758"/>
                    </a:lnTo>
                    <a:lnTo>
                      <a:pt x="4790" y="758"/>
                    </a:lnTo>
                    <a:lnTo>
                      <a:pt x="4790" y="760"/>
                    </a:lnTo>
                    <a:lnTo>
                      <a:pt x="4792" y="760"/>
                    </a:lnTo>
                    <a:lnTo>
                      <a:pt x="4792" y="763"/>
                    </a:lnTo>
                    <a:lnTo>
                      <a:pt x="4794" y="763"/>
                    </a:lnTo>
                    <a:lnTo>
                      <a:pt x="4794" y="765"/>
                    </a:lnTo>
                    <a:lnTo>
                      <a:pt x="4795" y="765"/>
                    </a:lnTo>
                    <a:lnTo>
                      <a:pt x="4795" y="767"/>
                    </a:lnTo>
                    <a:lnTo>
                      <a:pt x="4797" y="767"/>
                    </a:lnTo>
                    <a:lnTo>
                      <a:pt x="4797" y="768"/>
                    </a:lnTo>
                    <a:lnTo>
                      <a:pt x="4799" y="768"/>
                    </a:lnTo>
                    <a:lnTo>
                      <a:pt x="4799" y="770"/>
                    </a:lnTo>
                    <a:lnTo>
                      <a:pt x="4800" y="770"/>
                    </a:lnTo>
                    <a:lnTo>
                      <a:pt x="4800" y="773"/>
                    </a:lnTo>
                    <a:lnTo>
                      <a:pt x="4802" y="773"/>
                    </a:lnTo>
                    <a:lnTo>
                      <a:pt x="4802" y="775"/>
                    </a:lnTo>
                    <a:lnTo>
                      <a:pt x="4804" y="775"/>
                    </a:lnTo>
                    <a:lnTo>
                      <a:pt x="4804" y="777"/>
                    </a:lnTo>
                    <a:lnTo>
                      <a:pt x="4805" y="777"/>
                    </a:lnTo>
                    <a:lnTo>
                      <a:pt x="4805" y="778"/>
                    </a:lnTo>
                    <a:lnTo>
                      <a:pt x="4807" y="778"/>
                    </a:lnTo>
                    <a:lnTo>
                      <a:pt x="4807" y="780"/>
                    </a:lnTo>
                    <a:lnTo>
                      <a:pt x="4809" y="780"/>
                    </a:lnTo>
                    <a:lnTo>
                      <a:pt x="4809" y="783"/>
                    </a:lnTo>
                    <a:lnTo>
                      <a:pt x="4810" y="783"/>
                    </a:lnTo>
                    <a:lnTo>
                      <a:pt x="4810" y="785"/>
                    </a:lnTo>
                    <a:lnTo>
                      <a:pt x="4812" y="785"/>
                    </a:lnTo>
                    <a:lnTo>
                      <a:pt x="4812" y="787"/>
                    </a:lnTo>
                    <a:lnTo>
                      <a:pt x="4814" y="787"/>
                    </a:lnTo>
                    <a:lnTo>
                      <a:pt x="4814" y="788"/>
                    </a:lnTo>
                    <a:lnTo>
                      <a:pt x="4815" y="788"/>
                    </a:lnTo>
                    <a:lnTo>
                      <a:pt x="4815" y="790"/>
                    </a:lnTo>
                    <a:lnTo>
                      <a:pt x="4817" y="790"/>
                    </a:lnTo>
                    <a:lnTo>
                      <a:pt x="4817" y="793"/>
                    </a:lnTo>
                    <a:lnTo>
                      <a:pt x="4819" y="793"/>
                    </a:lnTo>
                    <a:lnTo>
                      <a:pt x="4819" y="795"/>
                    </a:lnTo>
                    <a:lnTo>
                      <a:pt x="4820" y="795"/>
                    </a:lnTo>
                    <a:lnTo>
                      <a:pt x="4820" y="797"/>
                    </a:lnTo>
                    <a:lnTo>
                      <a:pt x="4822" y="797"/>
                    </a:lnTo>
                    <a:lnTo>
                      <a:pt x="4822" y="798"/>
                    </a:lnTo>
                    <a:lnTo>
                      <a:pt x="4824" y="798"/>
                    </a:lnTo>
                    <a:lnTo>
                      <a:pt x="4824" y="800"/>
                    </a:lnTo>
                    <a:lnTo>
                      <a:pt x="4825" y="800"/>
                    </a:lnTo>
                    <a:lnTo>
                      <a:pt x="4825" y="803"/>
                    </a:lnTo>
                    <a:lnTo>
                      <a:pt x="4827" y="803"/>
                    </a:lnTo>
                    <a:lnTo>
                      <a:pt x="4827" y="805"/>
                    </a:lnTo>
                    <a:lnTo>
                      <a:pt x="4829" y="805"/>
                    </a:lnTo>
                    <a:lnTo>
                      <a:pt x="4829" y="807"/>
                    </a:lnTo>
                    <a:lnTo>
                      <a:pt x="4830" y="807"/>
                    </a:lnTo>
                    <a:lnTo>
                      <a:pt x="4830" y="808"/>
                    </a:lnTo>
                    <a:lnTo>
                      <a:pt x="4832" y="808"/>
                    </a:lnTo>
                    <a:lnTo>
                      <a:pt x="4832" y="810"/>
                    </a:lnTo>
                    <a:lnTo>
                      <a:pt x="4834" y="810"/>
                    </a:lnTo>
                    <a:lnTo>
                      <a:pt x="4834" y="813"/>
                    </a:lnTo>
                    <a:lnTo>
                      <a:pt x="4835" y="813"/>
                    </a:lnTo>
                    <a:lnTo>
                      <a:pt x="4835" y="815"/>
                    </a:lnTo>
                    <a:lnTo>
                      <a:pt x="4837" y="815"/>
                    </a:lnTo>
                    <a:lnTo>
                      <a:pt x="4837" y="817"/>
                    </a:lnTo>
                    <a:lnTo>
                      <a:pt x="4839" y="817"/>
                    </a:lnTo>
                    <a:lnTo>
                      <a:pt x="4839" y="820"/>
                    </a:lnTo>
                    <a:lnTo>
                      <a:pt x="4840" y="820"/>
                    </a:lnTo>
                    <a:lnTo>
                      <a:pt x="4840" y="822"/>
                    </a:lnTo>
                    <a:lnTo>
                      <a:pt x="4842" y="822"/>
                    </a:lnTo>
                    <a:lnTo>
                      <a:pt x="4842" y="823"/>
                    </a:lnTo>
                    <a:lnTo>
                      <a:pt x="4844" y="823"/>
                    </a:lnTo>
                    <a:lnTo>
                      <a:pt x="4844" y="827"/>
                    </a:lnTo>
                    <a:lnTo>
                      <a:pt x="4845" y="827"/>
                    </a:lnTo>
                    <a:lnTo>
                      <a:pt x="4845" y="828"/>
                    </a:lnTo>
                    <a:lnTo>
                      <a:pt x="4847" y="828"/>
                    </a:lnTo>
                    <a:lnTo>
                      <a:pt x="4847" y="830"/>
                    </a:lnTo>
                    <a:lnTo>
                      <a:pt x="4849" y="830"/>
                    </a:lnTo>
                    <a:lnTo>
                      <a:pt x="4849" y="833"/>
                    </a:lnTo>
                    <a:lnTo>
                      <a:pt x="4850" y="833"/>
                    </a:lnTo>
                    <a:lnTo>
                      <a:pt x="4850" y="835"/>
                    </a:lnTo>
                    <a:lnTo>
                      <a:pt x="4852" y="835"/>
                    </a:lnTo>
                    <a:lnTo>
                      <a:pt x="4852" y="837"/>
                    </a:lnTo>
                    <a:lnTo>
                      <a:pt x="4854" y="837"/>
                    </a:lnTo>
                    <a:lnTo>
                      <a:pt x="4854" y="840"/>
                    </a:lnTo>
                    <a:lnTo>
                      <a:pt x="4855" y="840"/>
                    </a:lnTo>
                    <a:lnTo>
                      <a:pt x="4855" y="842"/>
                    </a:lnTo>
                    <a:lnTo>
                      <a:pt x="4857" y="842"/>
                    </a:lnTo>
                    <a:lnTo>
                      <a:pt x="4857" y="843"/>
                    </a:lnTo>
                    <a:lnTo>
                      <a:pt x="4859" y="843"/>
                    </a:lnTo>
                    <a:lnTo>
                      <a:pt x="4859" y="847"/>
                    </a:lnTo>
                    <a:lnTo>
                      <a:pt x="4860" y="847"/>
                    </a:lnTo>
                    <a:lnTo>
                      <a:pt x="4860" y="848"/>
                    </a:lnTo>
                    <a:lnTo>
                      <a:pt x="4862" y="848"/>
                    </a:lnTo>
                    <a:lnTo>
                      <a:pt x="4862" y="850"/>
                    </a:lnTo>
                    <a:lnTo>
                      <a:pt x="4864" y="850"/>
                    </a:lnTo>
                    <a:lnTo>
                      <a:pt x="4864" y="853"/>
                    </a:lnTo>
                    <a:lnTo>
                      <a:pt x="4865" y="853"/>
                    </a:lnTo>
                    <a:lnTo>
                      <a:pt x="4865" y="855"/>
                    </a:lnTo>
                    <a:lnTo>
                      <a:pt x="4867" y="855"/>
                    </a:lnTo>
                    <a:lnTo>
                      <a:pt x="4867" y="857"/>
                    </a:lnTo>
                    <a:lnTo>
                      <a:pt x="4869" y="857"/>
                    </a:lnTo>
                    <a:lnTo>
                      <a:pt x="4869" y="860"/>
                    </a:lnTo>
                    <a:lnTo>
                      <a:pt x="4870" y="860"/>
                    </a:lnTo>
                    <a:lnTo>
                      <a:pt x="4870" y="862"/>
                    </a:lnTo>
                    <a:lnTo>
                      <a:pt x="4872" y="862"/>
                    </a:lnTo>
                    <a:lnTo>
                      <a:pt x="4872" y="863"/>
                    </a:lnTo>
                    <a:lnTo>
                      <a:pt x="4874" y="863"/>
                    </a:lnTo>
                    <a:lnTo>
                      <a:pt x="4874" y="867"/>
                    </a:lnTo>
                    <a:lnTo>
                      <a:pt x="4875" y="867"/>
                    </a:lnTo>
                    <a:lnTo>
                      <a:pt x="4875" y="868"/>
                    </a:lnTo>
                    <a:lnTo>
                      <a:pt x="4877" y="868"/>
                    </a:lnTo>
                    <a:lnTo>
                      <a:pt x="4877" y="870"/>
                    </a:lnTo>
                    <a:lnTo>
                      <a:pt x="4879" y="870"/>
                    </a:lnTo>
                    <a:lnTo>
                      <a:pt x="4879" y="873"/>
                    </a:lnTo>
                    <a:lnTo>
                      <a:pt x="4880" y="873"/>
                    </a:lnTo>
                    <a:lnTo>
                      <a:pt x="4880" y="875"/>
                    </a:lnTo>
                    <a:lnTo>
                      <a:pt x="4882" y="875"/>
                    </a:lnTo>
                    <a:lnTo>
                      <a:pt x="4882" y="877"/>
                    </a:lnTo>
                    <a:lnTo>
                      <a:pt x="4884" y="877"/>
                    </a:lnTo>
                    <a:lnTo>
                      <a:pt x="4884" y="880"/>
                    </a:lnTo>
                    <a:lnTo>
                      <a:pt x="4885" y="880"/>
                    </a:lnTo>
                    <a:lnTo>
                      <a:pt x="4885" y="882"/>
                    </a:lnTo>
                    <a:lnTo>
                      <a:pt x="4887" y="882"/>
                    </a:lnTo>
                    <a:lnTo>
                      <a:pt x="4887" y="885"/>
                    </a:lnTo>
                    <a:lnTo>
                      <a:pt x="4889" y="885"/>
                    </a:lnTo>
                    <a:lnTo>
                      <a:pt x="4889" y="887"/>
                    </a:lnTo>
                    <a:lnTo>
                      <a:pt x="4890" y="887"/>
                    </a:lnTo>
                    <a:lnTo>
                      <a:pt x="4890" y="888"/>
                    </a:lnTo>
                    <a:lnTo>
                      <a:pt x="4892" y="888"/>
                    </a:lnTo>
                    <a:lnTo>
                      <a:pt x="4892" y="892"/>
                    </a:lnTo>
                    <a:lnTo>
                      <a:pt x="4894" y="892"/>
                    </a:lnTo>
                    <a:lnTo>
                      <a:pt x="4894" y="893"/>
                    </a:lnTo>
                    <a:lnTo>
                      <a:pt x="4895" y="893"/>
                    </a:lnTo>
                    <a:lnTo>
                      <a:pt x="4895" y="895"/>
                    </a:lnTo>
                    <a:lnTo>
                      <a:pt x="4897" y="895"/>
                    </a:lnTo>
                    <a:lnTo>
                      <a:pt x="4897" y="898"/>
                    </a:lnTo>
                    <a:lnTo>
                      <a:pt x="4899" y="898"/>
                    </a:lnTo>
                    <a:lnTo>
                      <a:pt x="4899" y="900"/>
                    </a:lnTo>
                    <a:lnTo>
                      <a:pt x="4900" y="900"/>
                    </a:lnTo>
                    <a:lnTo>
                      <a:pt x="4900" y="902"/>
                    </a:lnTo>
                    <a:lnTo>
                      <a:pt x="4902" y="902"/>
                    </a:lnTo>
                    <a:lnTo>
                      <a:pt x="4902" y="905"/>
                    </a:lnTo>
                    <a:lnTo>
                      <a:pt x="4904" y="905"/>
                    </a:lnTo>
                    <a:lnTo>
                      <a:pt x="4904" y="907"/>
                    </a:lnTo>
                    <a:lnTo>
                      <a:pt x="4905" y="907"/>
                    </a:lnTo>
                    <a:lnTo>
                      <a:pt x="4905" y="908"/>
                    </a:lnTo>
                    <a:lnTo>
                      <a:pt x="4907" y="908"/>
                    </a:lnTo>
                    <a:lnTo>
                      <a:pt x="4907" y="912"/>
                    </a:lnTo>
                    <a:lnTo>
                      <a:pt x="4909" y="912"/>
                    </a:lnTo>
                    <a:lnTo>
                      <a:pt x="4909" y="913"/>
                    </a:lnTo>
                    <a:lnTo>
                      <a:pt x="4910" y="913"/>
                    </a:lnTo>
                    <a:lnTo>
                      <a:pt x="4910" y="917"/>
                    </a:lnTo>
                    <a:lnTo>
                      <a:pt x="4912" y="917"/>
                    </a:lnTo>
                    <a:lnTo>
                      <a:pt x="4912" y="918"/>
                    </a:lnTo>
                    <a:lnTo>
                      <a:pt x="4914" y="918"/>
                    </a:lnTo>
                    <a:lnTo>
                      <a:pt x="4914" y="922"/>
                    </a:lnTo>
                    <a:lnTo>
                      <a:pt x="4915" y="922"/>
                    </a:lnTo>
                    <a:lnTo>
                      <a:pt x="4915" y="923"/>
                    </a:lnTo>
                    <a:lnTo>
                      <a:pt x="4917" y="923"/>
                    </a:lnTo>
                    <a:lnTo>
                      <a:pt x="4917" y="927"/>
                    </a:lnTo>
                    <a:lnTo>
                      <a:pt x="4919" y="927"/>
                    </a:lnTo>
                    <a:lnTo>
                      <a:pt x="4919" y="928"/>
                    </a:lnTo>
                    <a:lnTo>
                      <a:pt x="4920" y="928"/>
                    </a:lnTo>
                    <a:lnTo>
                      <a:pt x="4920" y="932"/>
                    </a:lnTo>
                    <a:lnTo>
                      <a:pt x="4922" y="932"/>
                    </a:lnTo>
                    <a:lnTo>
                      <a:pt x="4922" y="933"/>
                    </a:lnTo>
                    <a:lnTo>
                      <a:pt x="4924" y="933"/>
                    </a:lnTo>
                    <a:lnTo>
                      <a:pt x="4924" y="937"/>
                    </a:lnTo>
                    <a:lnTo>
                      <a:pt x="4925" y="937"/>
                    </a:lnTo>
                    <a:lnTo>
                      <a:pt x="4925" y="938"/>
                    </a:lnTo>
                    <a:lnTo>
                      <a:pt x="4927" y="938"/>
                    </a:lnTo>
                    <a:lnTo>
                      <a:pt x="4927" y="942"/>
                    </a:lnTo>
                    <a:lnTo>
                      <a:pt x="4929" y="942"/>
                    </a:lnTo>
                    <a:lnTo>
                      <a:pt x="4929" y="943"/>
                    </a:lnTo>
                    <a:lnTo>
                      <a:pt x="4930" y="943"/>
                    </a:lnTo>
                    <a:lnTo>
                      <a:pt x="4930" y="947"/>
                    </a:lnTo>
                    <a:lnTo>
                      <a:pt x="4932" y="947"/>
                    </a:lnTo>
                    <a:lnTo>
                      <a:pt x="4932" y="948"/>
                    </a:lnTo>
                    <a:lnTo>
                      <a:pt x="4934" y="948"/>
                    </a:lnTo>
                    <a:lnTo>
                      <a:pt x="4934" y="952"/>
                    </a:lnTo>
                    <a:lnTo>
                      <a:pt x="4935" y="952"/>
                    </a:lnTo>
                    <a:lnTo>
                      <a:pt x="4935" y="953"/>
                    </a:lnTo>
                    <a:lnTo>
                      <a:pt x="4937" y="953"/>
                    </a:lnTo>
                    <a:lnTo>
                      <a:pt x="4937" y="957"/>
                    </a:lnTo>
                    <a:lnTo>
                      <a:pt x="4939" y="957"/>
                    </a:lnTo>
                    <a:lnTo>
                      <a:pt x="4939" y="958"/>
                    </a:lnTo>
                    <a:lnTo>
                      <a:pt x="4940" y="958"/>
                    </a:lnTo>
                    <a:lnTo>
                      <a:pt x="4940" y="962"/>
                    </a:lnTo>
                    <a:lnTo>
                      <a:pt x="4942" y="962"/>
                    </a:lnTo>
                    <a:lnTo>
                      <a:pt x="4942" y="965"/>
                    </a:lnTo>
                    <a:lnTo>
                      <a:pt x="4944" y="965"/>
                    </a:lnTo>
                    <a:lnTo>
                      <a:pt x="4944" y="967"/>
                    </a:lnTo>
                    <a:lnTo>
                      <a:pt x="4945" y="967"/>
                    </a:lnTo>
                    <a:lnTo>
                      <a:pt x="4945" y="970"/>
                    </a:lnTo>
                    <a:lnTo>
                      <a:pt x="4947" y="970"/>
                    </a:lnTo>
                    <a:lnTo>
                      <a:pt x="4947" y="972"/>
                    </a:lnTo>
                    <a:lnTo>
                      <a:pt x="4949" y="972"/>
                    </a:lnTo>
                    <a:lnTo>
                      <a:pt x="4949" y="975"/>
                    </a:lnTo>
                    <a:lnTo>
                      <a:pt x="4950" y="975"/>
                    </a:lnTo>
                    <a:lnTo>
                      <a:pt x="4950" y="977"/>
                    </a:lnTo>
                    <a:lnTo>
                      <a:pt x="4952" y="977"/>
                    </a:lnTo>
                    <a:lnTo>
                      <a:pt x="4952" y="980"/>
                    </a:lnTo>
                    <a:lnTo>
                      <a:pt x="4954" y="980"/>
                    </a:lnTo>
                    <a:lnTo>
                      <a:pt x="4954" y="982"/>
                    </a:lnTo>
                    <a:lnTo>
                      <a:pt x="4955" y="982"/>
                    </a:lnTo>
                    <a:lnTo>
                      <a:pt x="4955" y="985"/>
                    </a:lnTo>
                    <a:lnTo>
                      <a:pt x="4957" y="985"/>
                    </a:lnTo>
                    <a:lnTo>
                      <a:pt x="4957" y="987"/>
                    </a:lnTo>
                    <a:lnTo>
                      <a:pt x="4959" y="987"/>
                    </a:lnTo>
                    <a:lnTo>
                      <a:pt x="4959" y="990"/>
                    </a:lnTo>
                    <a:lnTo>
                      <a:pt x="4960" y="990"/>
                    </a:lnTo>
                    <a:lnTo>
                      <a:pt x="4960" y="992"/>
                    </a:lnTo>
                    <a:lnTo>
                      <a:pt x="4962" y="992"/>
                    </a:lnTo>
                    <a:lnTo>
                      <a:pt x="4962" y="995"/>
                    </a:lnTo>
                    <a:lnTo>
                      <a:pt x="4964" y="995"/>
                    </a:lnTo>
                    <a:lnTo>
                      <a:pt x="4964" y="997"/>
                    </a:lnTo>
                    <a:lnTo>
                      <a:pt x="4965" y="997"/>
                    </a:lnTo>
                    <a:lnTo>
                      <a:pt x="4965" y="1000"/>
                    </a:lnTo>
                    <a:lnTo>
                      <a:pt x="4967" y="1000"/>
                    </a:lnTo>
                    <a:lnTo>
                      <a:pt x="4967" y="1002"/>
                    </a:lnTo>
                    <a:lnTo>
                      <a:pt x="4969" y="1002"/>
                    </a:lnTo>
                    <a:lnTo>
                      <a:pt x="4969" y="1005"/>
                    </a:lnTo>
                    <a:lnTo>
                      <a:pt x="4970" y="1005"/>
                    </a:lnTo>
                    <a:lnTo>
                      <a:pt x="4970" y="1007"/>
                    </a:lnTo>
                    <a:lnTo>
                      <a:pt x="4972" y="1007"/>
                    </a:lnTo>
                    <a:lnTo>
                      <a:pt x="4972" y="1010"/>
                    </a:lnTo>
                    <a:lnTo>
                      <a:pt x="4974" y="1010"/>
                    </a:lnTo>
                    <a:lnTo>
                      <a:pt x="4974" y="1012"/>
                    </a:lnTo>
                    <a:lnTo>
                      <a:pt x="4975" y="1012"/>
                    </a:lnTo>
                    <a:lnTo>
                      <a:pt x="4975" y="1015"/>
                    </a:lnTo>
                    <a:lnTo>
                      <a:pt x="4977" y="1015"/>
                    </a:lnTo>
                    <a:lnTo>
                      <a:pt x="4977" y="1018"/>
                    </a:lnTo>
                    <a:lnTo>
                      <a:pt x="4979" y="1018"/>
                    </a:lnTo>
                    <a:lnTo>
                      <a:pt x="4979" y="1022"/>
                    </a:lnTo>
                    <a:lnTo>
                      <a:pt x="4980" y="1022"/>
                    </a:lnTo>
                    <a:lnTo>
                      <a:pt x="4980" y="1023"/>
                    </a:lnTo>
                    <a:lnTo>
                      <a:pt x="4982" y="1023"/>
                    </a:lnTo>
                    <a:lnTo>
                      <a:pt x="4982" y="1027"/>
                    </a:lnTo>
                    <a:lnTo>
                      <a:pt x="4984" y="1027"/>
                    </a:lnTo>
                    <a:lnTo>
                      <a:pt x="4984" y="1030"/>
                    </a:lnTo>
                    <a:lnTo>
                      <a:pt x="4985" y="1030"/>
                    </a:lnTo>
                    <a:lnTo>
                      <a:pt x="4985" y="1032"/>
                    </a:lnTo>
                    <a:lnTo>
                      <a:pt x="4987" y="1032"/>
                    </a:lnTo>
                    <a:lnTo>
                      <a:pt x="4987" y="1035"/>
                    </a:lnTo>
                    <a:lnTo>
                      <a:pt x="4989" y="1035"/>
                    </a:lnTo>
                    <a:lnTo>
                      <a:pt x="4989" y="1038"/>
                    </a:lnTo>
                    <a:lnTo>
                      <a:pt x="4990" y="1038"/>
                    </a:lnTo>
                    <a:lnTo>
                      <a:pt x="4990" y="1042"/>
                    </a:lnTo>
                    <a:lnTo>
                      <a:pt x="4992" y="1042"/>
                    </a:lnTo>
                    <a:lnTo>
                      <a:pt x="4992" y="1043"/>
                    </a:lnTo>
                    <a:lnTo>
                      <a:pt x="4994" y="1043"/>
                    </a:lnTo>
                    <a:lnTo>
                      <a:pt x="4994" y="1047"/>
                    </a:lnTo>
                    <a:lnTo>
                      <a:pt x="4995" y="1047"/>
                    </a:lnTo>
                    <a:lnTo>
                      <a:pt x="4995" y="1050"/>
                    </a:lnTo>
                    <a:lnTo>
                      <a:pt x="4997" y="1050"/>
                    </a:lnTo>
                    <a:lnTo>
                      <a:pt x="4997" y="1052"/>
                    </a:lnTo>
                    <a:lnTo>
                      <a:pt x="4999" y="1052"/>
                    </a:lnTo>
                    <a:lnTo>
                      <a:pt x="4999" y="1055"/>
                    </a:lnTo>
                    <a:lnTo>
                      <a:pt x="5000" y="1055"/>
                    </a:lnTo>
                    <a:lnTo>
                      <a:pt x="5000" y="1058"/>
                    </a:lnTo>
                    <a:lnTo>
                      <a:pt x="5002" y="1058"/>
                    </a:lnTo>
                    <a:lnTo>
                      <a:pt x="5002" y="1062"/>
                    </a:lnTo>
                    <a:lnTo>
                      <a:pt x="5004" y="1062"/>
                    </a:lnTo>
                    <a:lnTo>
                      <a:pt x="5004" y="1063"/>
                    </a:lnTo>
                    <a:lnTo>
                      <a:pt x="5005" y="1063"/>
                    </a:lnTo>
                    <a:lnTo>
                      <a:pt x="5005" y="1067"/>
                    </a:lnTo>
                    <a:lnTo>
                      <a:pt x="5007" y="1067"/>
                    </a:lnTo>
                    <a:lnTo>
                      <a:pt x="5007" y="1070"/>
                    </a:lnTo>
                    <a:lnTo>
                      <a:pt x="5009" y="1070"/>
                    </a:lnTo>
                    <a:lnTo>
                      <a:pt x="5009" y="1072"/>
                    </a:lnTo>
                    <a:lnTo>
                      <a:pt x="5010" y="1072"/>
                    </a:lnTo>
                    <a:lnTo>
                      <a:pt x="5010" y="1075"/>
                    </a:lnTo>
                    <a:lnTo>
                      <a:pt x="5012" y="1075"/>
                    </a:lnTo>
                    <a:lnTo>
                      <a:pt x="5012" y="1078"/>
                    </a:lnTo>
                    <a:lnTo>
                      <a:pt x="5014" y="1078"/>
                    </a:lnTo>
                    <a:lnTo>
                      <a:pt x="5014" y="1082"/>
                    </a:lnTo>
                    <a:lnTo>
                      <a:pt x="5015" y="1082"/>
                    </a:lnTo>
                    <a:lnTo>
                      <a:pt x="5015" y="1083"/>
                    </a:lnTo>
                    <a:lnTo>
                      <a:pt x="5017" y="1083"/>
                    </a:lnTo>
                    <a:lnTo>
                      <a:pt x="5017" y="1087"/>
                    </a:lnTo>
                    <a:lnTo>
                      <a:pt x="5019" y="1087"/>
                    </a:lnTo>
                    <a:lnTo>
                      <a:pt x="5019" y="1090"/>
                    </a:lnTo>
                    <a:lnTo>
                      <a:pt x="5020" y="1090"/>
                    </a:lnTo>
                    <a:lnTo>
                      <a:pt x="5020" y="1092"/>
                    </a:lnTo>
                    <a:lnTo>
                      <a:pt x="5022" y="1092"/>
                    </a:lnTo>
                    <a:lnTo>
                      <a:pt x="5022" y="1095"/>
                    </a:lnTo>
                    <a:lnTo>
                      <a:pt x="5024" y="1095"/>
                    </a:lnTo>
                    <a:lnTo>
                      <a:pt x="5024" y="1098"/>
                    </a:lnTo>
                    <a:lnTo>
                      <a:pt x="5025" y="1098"/>
                    </a:lnTo>
                    <a:lnTo>
                      <a:pt x="5025" y="1102"/>
                    </a:lnTo>
                    <a:lnTo>
                      <a:pt x="5027" y="1102"/>
                    </a:lnTo>
                    <a:lnTo>
                      <a:pt x="5027" y="1103"/>
                    </a:lnTo>
                    <a:lnTo>
                      <a:pt x="5029" y="1103"/>
                    </a:lnTo>
                    <a:lnTo>
                      <a:pt x="5029" y="1107"/>
                    </a:lnTo>
                    <a:lnTo>
                      <a:pt x="5030" y="1107"/>
                    </a:lnTo>
                    <a:lnTo>
                      <a:pt x="5030" y="1110"/>
                    </a:lnTo>
                    <a:lnTo>
                      <a:pt x="5032" y="1110"/>
                    </a:lnTo>
                    <a:lnTo>
                      <a:pt x="5032" y="1113"/>
                    </a:lnTo>
                    <a:lnTo>
                      <a:pt x="5034" y="1113"/>
                    </a:lnTo>
                    <a:lnTo>
                      <a:pt x="5034" y="1115"/>
                    </a:lnTo>
                    <a:lnTo>
                      <a:pt x="5035" y="1115"/>
                    </a:lnTo>
                    <a:lnTo>
                      <a:pt x="5035" y="1118"/>
                    </a:lnTo>
                    <a:lnTo>
                      <a:pt x="5037" y="1118"/>
                    </a:lnTo>
                    <a:lnTo>
                      <a:pt x="5037" y="1122"/>
                    </a:lnTo>
                    <a:lnTo>
                      <a:pt x="5039" y="1122"/>
                    </a:lnTo>
                    <a:lnTo>
                      <a:pt x="5039" y="1125"/>
                    </a:lnTo>
                    <a:lnTo>
                      <a:pt x="5040" y="1125"/>
                    </a:lnTo>
                    <a:lnTo>
                      <a:pt x="5040" y="1128"/>
                    </a:lnTo>
                    <a:lnTo>
                      <a:pt x="5042" y="1128"/>
                    </a:lnTo>
                    <a:lnTo>
                      <a:pt x="5042" y="1132"/>
                    </a:lnTo>
                    <a:lnTo>
                      <a:pt x="5044" y="1132"/>
                    </a:lnTo>
                    <a:lnTo>
                      <a:pt x="5044" y="1135"/>
                    </a:lnTo>
                    <a:lnTo>
                      <a:pt x="5045" y="1135"/>
                    </a:lnTo>
                    <a:lnTo>
                      <a:pt x="5045" y="1138"/>
                    </a:lnTo>
                    <a:lnTo>
                      <a:pt x="5047" y="1138"/>
                    </a:lnTo>
                    <a:lnTo>
                      <a:pt x="5047" y="1142"/>
                    </a:lnTo>
                    <a:lnTo>
                      <a:pt x="5049" y="1142"/>
                    </a:lnTo>
                    <a:lnTo>
                      <a:pt x="5049" y="1145"/>
                    </a:lnTo>
                    <a:lnTo>
                      <a:pt x="5050" y="1145"/>
                    </a:lnTo>
                    <a:lnTo>
                      <a:pt x="5050" y="1148"/>
                    </a:lnTo>
                    <a:lnTo>
                      <a:pt x="5052" y="1148"/>
                    </a:lnTo>
                    <a:lnTo>
                      <a:pt x="5052" y="1152"/>
                    </a:lnTo>
                    <a:lnTo>
                      <a:pt x="5054" y="1152"/>
                    </a:lnTo>
                    <a:lnTo>
                      <a:pt x="5054" y="1155"/>
                    </a:lnTo>
                    <a:lnTo>
                      <a:pt x="5055" y="1155"/>
                    </a:lnTo>
                    <a:lnTo>
                      <a:pt x="5055" y="1158"/>
                    </a:lnTo>
                    <a:lnTo>
                      <a:pt x="5057" y="1158"/>
                    </a:lnTo>
                    <a:lnTo>
                      <a:pt x="5057" y="1162"/>
                    </a:lnTo>
                    <a:lnTo>
                      <a:pt x="5059" y="1162"/>
                    </a:lnTo>
                    <a:lnTo>
                      <a:pt x="5059" y="1165"/>
                    </a:lnTo>
                    <a:lnTo>
                      <a:pt x="5060" y="1165"/>
                    </a:lnTo>
                    <a:lnTo>
                      <a:pt x="5060" y="1168"/>
                    </a:lnTo>
                    <a:lnTo>
                      <a:pt x="5062" y="1168"/>
                    </a:lnTo>
                    <a:lnTo>
                      <a:pt x="5062" y="1172"/>
                    </a:lnTo>
                    <a:lnTo>
                      <a:pt x="5064" y="1172"/>
                    </a:lnTo>
                    <a:lnTo>
                      <a:pt x="5064" y="1175"/>
                    </a:lnTo>
                    <a:lnTo>
                      <a:pt x="5065" y="1175"/>
                    </a:lnTo>
                    <a:lnTo>
                      <a:pt x="5065" y="1177"/>
                    </a:lnTo>
                    <a:lnTo>
                      <a:pt x="5067" y="1177"/>
                    </a:lnTo>
                    <a:lnTo>
                      <a:pt x="5067" y="1180"/>
                    </a:lnTo>
                    <a:lnTo>
                      <a:pt x="5069" y="1180"/>
                    </a:lnTo>
                    <a:lnTo>
                      <a:pt x="5069" y="1183"/>
                    </a:lnTo>
                    <a:lnTo>
                      <a:pt x="5070" y="1183"/>
                    </a:lnTo>
                    <a:lnTo>
                      <a:pt x="5070" y="1187"/>
                    </a:lnTo>
                    <a:lnTo>
                      <a:pt x="5072" y="1187"/>
                    </a:lnTo>
                    <a:lnTo>
                      <a:pt x="5072" y="1190"/>
                    </a:lnTo>
                    <a:lnTo>
                      <a:pt x="5074" y="1190"/>
                    </a:lnTo>
                    <a:lnTo>
                      <a:pt x="5074" y="1193"/>
                    </a:lnTo>
                    <a:lnTo>
                      <a:pt x="5075" y="1193"/>
                    </a:lnTo>
                    <a:lnTo>
                      <a:pt x="5075" y="1197"/>
                    </a:lnTo>
                    <a:lnTo>
                      <a:pt x="5077" y="1197"/>
                    </a:lnTo>
                    <a:lnTo>
                      <a:pt x="5077" y="1200"/>
                    </a:lnTo>
                    <a:lnTo>
                      <a:pt x="5079" y="1200"/>
                    </a:lnTo>
                    <a:lnTo>
                      <a:pt x="5079" y="1203"/>
                    </a:lnTo>
                    <a:lnTo>
                      <a:pt x="5080" y="1203"/>
                    </a:lnTo>
                    <a:lnTo>
                      <a:pt x="5080" y="1207"/>
                    </a:lnTo>
                    <a:lnTo>
                      <a:pt x="5082" y="1207"/>
                    </a:lnTo>
                    <a:lnTo>
                      <a:pt x="5082" y="1210"/>
                    </a:lnTo>
                    <a:lnTo>
                      <a:pt x="5084" y="1210"/>
                    </a:lnTo>
                    <a:lnTo>
                      <a:pt x="5084" y="1213"/>
                    </a:lnTo>
                    <a:lnTo>
                      <a:pt x="5085" y="1213"/>
                    </a:lnTo>
                    <a:lnTo>
                      <a:pt x="5085" y="1217"/>
                    </a:lnTo>
                    <a:lnTo>
                      <a:pt x="5087" y="1217"/>
                    </a:lnTo>
                    <a:lnTo>
                      <a:pt x="5087" y="1220"/>
                    </a:lnTo>
                    <a:lnTo>
                      <a:pt x="5089" y="1220"/>
                    </a:lnTo>
                    <a:lnTo>
                      <a:pt x="5089" y="1223"/>
                    </a:lnTo>
                    <a:lnTo>
                      <a:pt x="5090" y="1223"/>
                    </a:lnTo>
                    <a:lnTo>
                      <a:pt x="5090" y="1227"/>
                    </a:lnTo>
                    <a:lnTo>
                      <a:pt x="5092" y="1227"/>
                    </a:lnTo>
                    <a:lnTo>
                      <a:pt x="5092" y="1232"/>
                    </a:lnTo>
                    <a:lnTo>
                      <a:pt x="5094" y="1232"/>
                    </a:lnTo>
                    <a:lnTo>
                      <a:pt x="5094" y="1235"/>
                    </a:lnTo>
                    <a:lnTo>
                      <a:pt x="5095" y="1235"/>
                    </a:lnTo>
                    <a:lnTo>
                      <a:pt x="5095" y="1238"/>
                    </a:lnTo>
                    <a:lnTo>
                      <a:pt x="5097" y="1238"/>
                    </a:lnTo>
                    <a:lnTo>
                      <a:pt x="5097" y="1242"/>
                    </a:lnTo>
                    <a:lnTo>
                      <a:pt x="5099" y="1242"/>
                    </a:lnTo>
                    <a:lnTo>
                      <a:pt x="5099" y="1247"/>
                    </a:lnTo>
                    <a:lnTo>
                      <a:pt x="5100" y="1247"/>
                    </a:lnTo>
                    <a:lnTo>
                      <a:pt x="5100" y="1250"/>
                    </a:lnTo>
                    <a:lnTo>
                      <a:pt x="5102" y="1250"/>
                    </a:lnTo>
                    <a:lnTo>
                      <a:pt x="5102" y="1253"/>
                    </a:lnTo>
                    <a:lnTo>
                      <a:pt x="5104" y="1253"/>
                    </a:lnTo>
                    <a:lnTo>
                      <a:pt x="5104" y="1258"/>
                    </a:lnTo>
                    <a:lnTo>
                      <a:pt x="5105" y="1258"/>
                    </a:lnTo>
                    <a:lnTo>
                      <a:pt x="5105" y="1262"/>
                    </a:lnTo>
                    <a:lnTo>
                      <a:pt x="5107" y="1262"/>
                    </a:lnTo>
                    <a:lnTo>
                      <a:pt x="5107" y="1265"/>
                    </a:lnTo>
                    <a:lnTo>
                      <a:pt x="5109" y="1265"/>
                    </a:lnTo>
                    <a:lnTo>
                      <a:pt x="5109" y="1268"/>
                    </a:lnTo>
                    <a:lnTo>
                      <a:pt x="5110" y="1268"/>
                    </a:lnTo>
                    <a:lnTo>
                      <a:pt x="5110" y="1273"/>
                    </a:lnTo>
                    <a:lnTo>
                      <a:pt x="5112" y="1273"/>
                    </a:lnTo>
                    <a:lnTo>
                      <a:pt x="5112" y="1277"/>
                    </a:lnTo>
                    <a:lnTo>
                      <a:pt x="5114" y="1277"/>
                    </a:lnTo>
                    <a:lnTo>
                      <a:pt x="5114" y="1280"/>
                    </a:lnTo>
                    <a:lnTo>
                      <a:pt x="5115" y="1280"/>
                    </a:lnTo>
                    <a:lnTo>
                      <a:pt x="5115" y="1283"/>
                    </a:lnTo>
                    <a:lnTo>
                      <a:pt x="5117" y="1283"/>
                    </a:lnTo>
                    <a:lnTo>
                      <a:pt x="5117" y="1288"/>
                    </a:lnTo>
                    <a:lnTo>
                      <a:pt x="5119" y="1288"/>
                    </a:lnTo>
                    <a:lnTo>
                      <a:pt x="5119" y="1292"/>
                    </a:lnTo>
                    <a:lnTo>
                      <a:pt x="5120" y="1292"/>
                    </a:lnTo>
                    <a:lnTo>
                      <a:pt x="5120" y="1295"/>
                    </a:lnTo>
                    <a:lnTo>
                      <a:pt x="5122" y="1295"/>
                    </a:lnTo>
                    <a:lnTo>
                      <a:pt x="5122" y="1298"/>
                    </a:lnTo>
                    <a:lnTo>
                      <a:pt x="5124" y="1298"/>
                    </a:lnTo>
                    <a:lnTo>
                      <a:pt x="5124" y="1303"/>
                    </a:lnTo>
                    <a:lnTo>
                      <a:pt x="5125" y="1303"/>
                    </a:lnTo>
                    <a:lnTo>
                      <a:pt x="5125" y="1307"/>
                    </a:lnTo>
                    <a:lnTo>
                      <a:pt x="5127" y="1307"/>
                    </a:lnTo>
                    <a:lnTo>
                      <a:pt x="5127" y="1310"/>
                    </a:lnTo>
                    <a:lnTo>
                      <a:pt x="5129" y="1310"/>
                    </a:lnTo>
                    <a:lnTo>
                      <a:pt x="5129" y="1315"/>
                    </a:lnTo>
                    <a:lnTo>
                      <a:pt x="5130" y="1315"/>
                    </a:lnTo>
                    <a:lnTo>
                      <a:pt x="5130" y="1318"/>
                    </a:lnTo>
                    <a:lnTo>
                      <a:pt x="5132" y="1318"/>
                    </a:lnTo>
                    <a:lnTo>
                      <a:pt x="5132" y="1322"/>
                    </a:lnTo>
                    <a:lnTo>
                      <a:pt x="5134" y="1322"/>
                    </a:lnTo>
                    <a:lnTo>
                      <a:pt x="5134" y="1325"/>
                    </a:lnTo>
                    <a:lnTo>
                      <a:pt x="5135" y="1325"/>
                    </a:lnTo>
                    <a:lnTo>
                      <a:pt x="5135" y="1330"/>
                    </a:lnTo>
                    <a:lnTo>
                      <a:pt x="5137" y="1330"/>
                    </a:lnTo>
                    <a:lnTo>
                      <a:pt x="5137" y="1333"/>
                    </a:lnTo>
                    <a:lnTo>
                      <a:pt x="5139" y="1333"/>
                    </a:lnTo>
                    <a:lnTo>
                      <a:pt x="5139" y="1338"/>
                    </a:lnTo>
                    <a:lnTo>
                      <a:pt x="5140" y="1338"/>
                    </a:lnTo>
                    <a:lnTo>
                      <a:pt x="5140" y="1342"/>
                    </a:lnTo>
                    <a:lnTo>
                      <a:pt x="5142" y="1342"/>
                    </a:lnTo>
                    <a:lnTo>
                      <a:pt x="5142" y="1347"/>
                    </a:lnTo>
                    <a:lnTo>
                      <a:pt x="5144" y="1347"/>
                    </a:lnTo>
                    <a:lnTo>
                      <a:pt x="5144" y="1352"/>
                    </a:lnTo>
                    <a:lnTo>
                      <a:pt x="5145" y="1352"/>
                    </a:lnTo>
                    <a:lnTo>
                      <a:pt x="5145" y="1355"/>
                    </a:lnTo>
                    <a:lnTo>
                      <a:pt x="5147" y="1355"/>
                    </a:lnTo>
                    <a:lnTo>
                      <a:pt x="5147" y="1360"/>
                    </a:lnTo>
                    <a:lnTo>
                      <a:pt x="5149" y="1360"/>
                    </a:lnTo>
                    <a:lnTo>
                      <a:pt x="5149" y="1365"/>
                    </a:lnTo>
                    <a:lnTo>
                      <a:pt x="5150" y="1365"/>
                    </a:lnTo>
                    <a:lnTo>
                      <a:pt x="5150" y="1368"/>
                    </a:lnTo>
                    <a:lnTo>
                      <a:pt x="5152" y="1368"/>
                    </a:lnTo>
                    <a:lnTo>
                      <a:pt x="5152" y="1373"/>
                    </a:lnTo>
                    <a:lnTo>
                      <a:pt x="5154" y="1373"/>
                    </a:lnTo>
                    <a:lnTo>
                      <a:pt x="5154" y="1378"/>
                    </a:lnTo>
                    <a:lnTo>
                      <a:pt x="5155" y="1378"/>
                    </a:lnTo>
                    <a:lnTo>
                      <a:pt x="5155" y="1382"/>
                    </a:lnTo>
                    <a:lnTo>
                      <a:pt x="5157" y="1382"/>
                    </a:lnTo>
                    <a:lnTo>
                      <a:pt x="5157" y="1387"/>
                    </a:lnTo>
                    <a:lnTo>
                      <a:pt x="5159" y="1387"/>
                    </a:lnTo>
                    <a:lnTo>
                      <a:pt x="5159" y="1392"/>
                    </a:lnTo>
                    <a:lnTo>
                      <a:pt x="5160" y="1392"/>
                    </a:lnTo>
                    <a:lnTo>
                      <a:pt x="5160" y="1395"/>
                    </a:lnTo>
                    <a:lnTo>
                      <a:pt x="5162" y="1395"/>
                    </a:lnTo>
                    <a:lnTo>
                      <a:pt x="5162" y="1400"/>
                    </a:lnTo>
                    <a:lnTo>
                      <a:pt x="5164" y="1400"/>
                    </a:lnTo>
                    <a:lnTo>
                      <a:pt x="5164" y="1405"/>
                    </a:lnTo>
                    <a:lnTo>
                      <a:pt x="5165" y="1405"/>
                    </a:lnTo>
                    <a:lnTo>
                      <a:pt x="5165" y="1408"/>
                    </a:lnTo>
                    <a:lnTo>
                      <a:pt x="5167" y="1408"/>
                    </a:lnTo>
                    <a:lnTo>
                      <a:pt x="5167" y="1413"/>
                    </a:lnTo>
                    <a:lnTo>
                      <a:pt x="5169" y="1413"/>
                    </a:lnTo>
                    <a:lnTo>
                      <a:pt x="5169" y="1418"/>
                    </a:lnTo>
                    <a:lnTo>
                      <a:pt x="5170" y="1418"/>
                    </a:lnTo>
                    <a:lnTo>
                      <a:pt x="5170" y="1422"/>
                    </a:lnTo>
                    <a:lnTo>
                      <a:pt x="5172" y="1422"/>
                    </a:lnTo>
                    <a:lnTo>
                      <a:pt x="5172" y="1427"/>
                    </a:lnTo>
                    <a:lnTo>
                      <a:pt x="5174" y="1427"/>
                    </a:lnTo>
                    <a:lnTo>
                      <a:pt x="5174" y="1432"/>
                    </a:lnTo>
                    <a:lnTo>
                      <a:pt x="5175" y="1432"/>
                    </a:lnTo>
                    <a:lnTo>
                      <a:pt x="5175" y="1435"/>
                    </a:lnTo>
                    <a:lnTo>
                      <a:pt x="5177" y="1435"/>
                    </a:lnTo>
                    <a:lnTo>
                      <a:pt x="5177" y="1440"/>
                    </a:lnTo>
                    <a:lnTo>
                      <a:pt x="5179" y="1440"/>
                    </a:lnTo>
                    <a:lnTo>
                      <a:pt x="5179" y="1445"/>
                    </a:lnTo>
                    <a:lnTo>
                      <a:pt x="5180" y="1445"/>
                    </a:lnTo>
                    <a:lnTo>
                      <a:pt x="5180" y="1450"/>
                    </a:lnTo>
                    <a:lnTo>
                      <a:pt x="5182" y="1450"/>
                    </a:lnTo>
                    <a:lnTo>
                      <a:pt x="5182" y="1455"/>
                    </a:lnTo>
                    <a:lnTo>
                      <a:pt x="5184" y="1455"/>
                    </a:lnTo>
                    <a:lnTo>
                      <a:pt x="5184" y="1460"/>
                    </a:lnTo>
                    <a:lnTo>
                      <a:pt x="5185" y="1460"/>
                    </a:lnTo>
                    <a:lnTo>
                      <a:pt x="5185" y="1467"/>
                    </a:lnTo>
                    <a:lnTo>
                      <a:pt x="5187" y="1467"/>
                    </a:lnTo>
                    <a:lnTo>
                      <a:pt x="5187" y="1472"/>
                    </a:lnTo>
                    <a:lnTo>
                      <a:pt x="5189" y="1472"/>
                    </a:lnTo>
                    <a:lnTo>
                      <a:pt x="5189" y="1477"/>
                    </a:lnTo>
                    <a:lnTo>
                      <a:pt x="5190" y="1477"/>
                    </a:lnTo>
                    <a:lnTo>
                      <a:pt x="5190" y="1482"/>
                    </a:lnTo>
                    <a:lnTo>
                      <a:pt x="5192" y="1482"/>
                    </a:lnTo>
                    <a:lnTo>
                      <a:pt x="5192" y="1488"/>
                    </a:lnTo>
                    <a:lnTo>
                      <a:pt x="5194" y="1488"/>
                    </a:lnTo>
                    <a:lnTo>
                      <a:pt x="5194" y="1493"/>
                    </a:lnTo>
                    <a:lnTo>
                      <a:pt x="5195" y="1493"/>
                    </a:lnTo>
                    <a:lnTo>
                      <a:pt x="5195" y="1498"/>
                    </a:lnTo>
                    <a:lnTo>
                      <a:pt x="5197" y="1498"/>
                    </a:lnTo>
                    <a:lnTo>
                      <a:pt x="5197" y="1503"/>
                    </a:lnTo>
                    <a:lnTo>
                      <a:pt x="5199" y="1503"/>
                    </a:lnTo>
                    <a:lnTo>
                      <a:pt x="5199" y="1508"/>
                    </a:lnTo>
                    <a:lnTo>
                      <a:pt x="5200" y="1508"/>
                    </a:lnTo>
                    <a:lnTo>
                      <a:pt x="5200" y="1515"/>
                    </a:lnTo>
                    <a:lnTo>
                      <a:pt x="5202" y="1515"/>
                    </a:lnTo>
                    <a:lnTo>
                      <a:pt x="5202" y="1520"/>
                    </a:lnTo>
                    <a:lnTo>
                      <a:pt x="5204" y="1520"/>
                    </a:lnTo>
                    <a:lnTo>
                      <a:pt x="5204" y="1525"/>
                    </a:lnTo>
                    <a:lnTo>
                      <a:pt x="5205" y="1525"/>
                    </a:lnTo>
                    <a:lnTo>
                      <a:pt x="5205" y="1530"/>
                    </a:lnTo>
                    <a:lnTo>
                      <a:pt x="5207" y="1530"/>
                    </a:lnTo>
                    <a:lnTo>
                      <a:pt x="5207" y="1535"/>
                    </a:lnTo>
                    <a:lnTo>
                      <a:pt x="5209" y="1535"/>
                    </a:lnTo>
                    <a:lnTo>
                      <a:pt x="5209" y="1542"/>
                    </a:lnTo>
                    <a:lnTo>
                      <a:pt x="5210" y="1542"/>
                    </a:lnTo>
                    <a:lnTo>
                      <a:pt x="5210" y="1547"/>
                    </a:lnTo>
                    <a:lnTo>
                      <a:pt x="5212" y="1547"/>
                    </a:lnTo>
                    <a:lnTo>
                      <a:pt x="5212" y="1552"/>
                    </a:lnTo>
                    <a:lnTo>
                      <a:pt x="5214" y="1552"/>
                    </a:lnTo>
                    <a:lnTo>
                      <a:pt x="5214" y="1557"/>
                    </a:lnTo>
                    <a:lnTo>
                      <a:pt x="5215" y="1557"/>
                    </a:lnTo>
                    <a:lnTo>
                      <a:pt x="5215" y="1563"/>
                    </a:lnTo>
                    <a:lnTo>
                      <a:pt x="5217" y="1563"/>
                    </a:lnTo>
                    <a:lnTo>
                      <a:pt x="5217" y="1570"/>
                    </a:lnTo>
                    <a:lnTo>
                      <a:pt x="5219" y="1570"/>
                    </a:lnTo>
                    <a:lnTo>
                      <a:pt x="5219" y="1577"/>
                    </a:lnTo>
                    <a:lnTo>
                      <a:pt x="5220" y="1577"/>
                    </a:lnTo>
                    <a:lnTo>
                      <a:pt x="5220" y="1583"/>
                    </a:lnTo>
                    <a:lnTo>
                      <a:pt x="5222" y="1583"/>
                    </a:lnTo>
                    <a:lnTo>
                      <a:pt x="5222" y="1590"/>
                    </a:lnTo>
                    <a:lnTo>
                      <a:pt x="5224" y="1590"/>
                    </a:lnTo>
                    <a:lnTo>
                      <a:pt x="5224" y="1597"/>
                    </a:lnTo>
                    <a:lnTo>
                      <a:pt x="5225" y="1597"/>
                    </a:lnTo>
                    <a:lnTo>
                      <a:pt x="5225" y="1603"/>
                    </a:lnTo>
                    <a:lnTo>
                      <a:pt x="5227" y="1603"/>
                    </a:lnTo>
                    <a:lnTo>
                      <a:pt x="5227" y="1610"/>
                    </a:lnTo>
                    <a:lnTo>
                      <a:pt x="5229" y="1610"/>
                    </a:lnTo>
                    <a:lnTo>
                      <a:pt x="5229" y="1617"/>
                    </a:lnTo>
                    <a:lnTo>
                      <a:pt x="5230" y="1617"/>
                    </a:lnTo>
                    <a:lnTo>
                      <a:pt x="5230" y="1623"/>
                    </a:lnTo>
                    <a:lnTo>
                      <a:pt x="5232" y="1623"/>
                    </a:lnTo>
                    <a:lnTo>
                      <a:pt x="5232" y="1630"/>
                    </a:lnTo>
                    <a:lnTo>
                      <a:pt x="5234" y="1630"/>
                    </a:lnTo>
                    <a:lnTo>
                      <a:pt x="5234" y="1637"/>
                    </a:lnTo>
                    <a:lnTo>
                      <a:pt x="5235" y="1637"/>
                    </a:lnTo>
                    <a:lnTo>
                      <a:pt x="5235" y="1643"/>
                    </a:lnTo>
                    <a:lnTo>
                      <a:pt x="5237" y="1643"/>
                    </a:lnTo>
                    <a:lnTo>
                      <a:pt x="5237" y="1650"/>
                    </a:lnTo>
                    <a:lnTo>
                      <a:pt x="5239" y="1650"/>
                    </a:lnTo>
                    <a:lnTo>
                      <a:pt x="5239" y="1657"/>
                    </a:lnTo>
                    <a:lnTo>
                      <a:pt x="5240" y="1657"/>
                    </a:lnTo>
                    <a:lnTo>
                      <a:pt x="5240" y="1663"/>
                    </a:lnTo>
                    <a:lnTo>
                      <a:pt x="5242" y="1663"/>
                    </a:lnTo>
                    <a:lnTo>
                      <a:pt x="5242" y="1670"/>
                    </a:lnTo>
                    <a:lnTo>
                      <a:pt x="5244" y="1670"/>
                    </a:lnTo>
                    <a:lnTo>
                      <a:pt x="5244" y="1677"/>
                    </a:lnTo>
                    <a:lnTo>
                      <a:pt x="5245" y="1677"/>
                    </a:lnTo>
                    <a:lnTo>
                      <a:pt x="5245" y="1685"/>
                    </a:lnTo>
                    <a:lnTo>
                      <a:pt x="5247" y="1685"/>
                    </a:lnTo>
                    <a:lnTo>
                      <a:pt x="5247" y="1693"/>
                    </a:lnTo>
                    <a:lnTo>
                      <a:pt x="5249" y="1693"/>
                    </a:lnTo>
                    <a:lnTo>
                      <a:pt x="5249" y="1702"/>
                    </a:lnTo>
                    <a:lnTo>
                      <a:pt x="5250" y="1702"/>
                    </a:lnTo>
                    <a:lnTo>
                      <a:pt x="5250" y="1710"/>
                    </a:lnTo>
                    <a:lnTo>
                      <a:pt x="5252" y="1710"/>
                    </a:lnTo>
                    <a:lnTo>
                      <a:pt x="5252" y="1718"/>
                    </a:lnTo>
                    <a:lnTo>
                      <a:pt x="5254" y="1718"/>
                    </a:lnTo>
                    <a:lnTo>
                      <a:pt x="5254" y="1727"/>
                    </a:lnTo>
                    <a:lnTo>
                      <a:pt x="5255" y="1727"/>
                    </a:lnTo>
                    <a:lnTo>
                      <a:pt x="5255" y="1735"/>
                    </a:lnTo>
                    <a:lnTo>
                      <a:pt x="5257" y="1735"/>
                    </a:lnTo>
                    <a:lnTo>
                      <a:pt x="5257" y="1743"/>
                    </a:lnTo>
                    <a:lnTo>
                      <a:pt x="5259" y="1743"/>
                    </a:lnTo>
                    <a:lnTo>
                      <a:pt x="5259" y="1752"/>
                    </a:lnTo>
                    <a:lnTo>
                      <a:pt x="5260" y="1752"/>
                    </a:lnTo>
                    <a:lnTo>
                      <a:pt x="5260" y="1762"/>
                    </a:lnTo>
                    <a:lnTo>
                      <a:pt x="5262" y="1762"/>
                    </a:lnTo>
                    <a:lnTo>
                      <a:pt x="5262" y="1770"/>
                    </a:lnTo>
                    <a:lnTo>
                      <a:pt x="5264" y="1770"/>
                    </a:lnTo>
                    <a:lnTo>
                      <a:pt x="5264" y="1780"/>
                    </a:lnTo>
                    <a:lnTo>
                      <a:pt x="5265" y="1780"/>
                    </a:lnTo>
                    <a:lnTo>
                      <a:pt x="5265" y="1790"/>
                    </a:lnTo>
                    <a:lnTo>
                      <a:pt x="5267" y="1790"/>
                    </a:lnTo>
                    <a:lnTo>
                      <a:pt x="5267" y="1800"/>
                    </a:lnTo>
                    <a:lnTo>
                      <a:pt x="5269" y="1800"/>
                    </a:lnTo>
                    <a:lnTo>
                      <a:pt x="5269" y="1812"/>
                    </a:lnTo>
                    <a:lnTo>
                      <a:pt x="5270" y="1812"/>
                    </a:lnTo>
                    <a:lnTo>
                      <a:pt x="5270" y="1823"/>
                    </a:lnTo>
                    <a:lnTo>
                      <a:pt x="5272" y="1823"/>
                    </a:lnTo>
                    <a:lnTo>
                      <a:pt x="5272" y="1837"/>
                    </a:lnTo>
                    <a:lnTo>
                      <a:pt x="5274" y="1837"/>
                    </a:lnTo>
                    <a:lnTo>
                      <a:pt x="5274" y="1848"/>
                    </a:lnTo>
                    <a:lnTo>
                      <a:pt x="5275" y="1848"/>
                    </a:lnTo>
                    <a:lnTo>
                      <a:pt x="5275" y="1862"/>
                    </a:lnTo>
                    <a:lnTo>
                      <a:pt x="5277" y="1862"/>
                    </a:lnTo>
                    <a:lnTo>
                      <a:pt x="5277" y="1875"/>
                    </a:lnTo>
                    <a:lnTo>
                      <a:pt x="5279" y="1875"/>
                    </a:lnTo>
                    <a:lnTo>
                      <a:pt x="5279" y="1888"/>
                    </a:lnTo>
                    <a:lnTo>
                      <a:pt x="5280" y="1888"/>
                    </a:lnTo>
                    <a:lnTo>
                      <a:pt x="5280" y="1902"/>
                    </a:lnTo>
                    <a:lnTo>
                      <a:pt x="5282" y="1902"/>
                    </a:lnTo>
                    <a:lnTo>
                      <a:pt x="5282" y="1913"/>
                    </a:lnTo>
                    <a:lnTo>
                      <a:pt x="5284" y="1913"/>
                    </a:lnTo>
                    <a:lnTo>
                      <a:pt x="5284" y="1930"/>
                    </a:lnTo>
                    <a:lnTo>
                      <a:pt x="5277" y="1930"/>
                    </a:lnTo>
                    <a:lnTo>
                      <a:pt x="5277" y="1932"/>
                    </a:lnTo>
                    <a:lnTo>
                      <a:pt x="5262" y="1932"/>
                    </a:lnTo>
                    <a:lnTo>
                      <a:pt x="5262" y="1933"/>
                    </a:lnTo>
                    <a:lnTo>
                      <a:pt x="5249" y="1933"/>
                    </a:lnTo>
                    <a:lnTo>
                      <a:pt x="5249" y="1935"/>
                    </a:lnTo>
                    <a:lnTo>
                      <a:pt x="5235" y="1935"/>
                    </a:lnTo>
                    <a:lnTo>
                      <a:pt x="5235" y="1937"/>
                    </a:lnTo>
                    <a:lnTo>
                      <a:pt x="5222" y="1937"/>
                    </a:lnTo>
                    <a:lnTo>
                      <a:pt x="5222" y="1938"/>
                    </a:lnTo>
                    <a:lnTo>
                      <a:pt x="5210" y="1938"/>
                    </a:lnTo>
                    <a:lnTo>
                      <a:pt x="5210" y="1940"/>
                    </a:lnTo>
                    <a:lnTo>
                      <a:pt x="5197" y="1940"/>
                    </a:lnTo>
                    <a:lnTo>
                      <a:pt x="5197" y="1942"/>
                    </a:lnTo>
                    <a:lnTo>
                      <a:pt x="5187" y="1942"/>
                    </a:lnTo>
                    <a:lnTo>
                      <a:pt x="5187" y="1943"/>
                    </a:lnTo>
                    <a:lnTo>
                      <a:pt x="5175" y="1943"/>
                    </a:lnTo>
                    <a:lnTo>
                      <a:pt x="5175" y="1945"/>
                    </a:lnTo>
                    <a:lnTo>
                      <a:pt x="5164" y="1945"/>
                    </a:lnTo>
                    <a:lnTo>
                      <a:pt x="5164" y="1947"/>
                    </a:lnTo>
                    <a:lnTo>
                      <a:pt x="5154" y="1947"/>
                    </a:lnTo>
                    <a:lnTo>
                      <a:pt x="5154" y="1948"/>
                    </a:lnTo>
                    <a:lnTo>
                      <a:pt x="5142" y="1948"/>
                    </a:lnTo>
                    <a:lnTo>
                      <a:pt x="5142" y="1950"/>
                    </a:lnTo>
                    <a:lnTo>
                      <a:pt x="5130" y="1950"/>
                    </a:lnTo>
                    <a:lnTo>
                      <a:pt x="5130" y="1952"/>
                    </a:lnTo>
                    <a:lnTo>
                      <a:pt x="5120" y="1952"/>
                    </a:lnTo>
                    <a:lnTo>
                      <a:pt x="5120" y="1953"/>
                    </a:lnTo>
                    <a:lnTo>
                      <a:pt x="5110" y="1953"/>
                    </a:lnTo>
                    <a:lnTo>
                      <a:pt x="5110" y="1955"/>
                    </a:lnTo>
                    <a:lnTo>
                      <a:pt x="5100" y="1955"/>
                    </a:lnTo>
                    <a:lnTo>
                      <a:pt x="5100" y="1957"/>
                    </a:lnTo>
                    <a:lnTo>
                      <a:pt x="5092" y="1957"/>
                    </a:lnTo>
                    <a:lnTo>
                      <a:pt x="5092" y="1958"/>
                    </a:lnTo>
                    <a:lnTo>
                      <a:pt x="5082" y="1958"/>
                    </a:lnTo>
                    <a:lnTo>
                      <a:pt x="5082" y="1960"/>
                    </a:lnTo>
                    <a:lnTo>
                      <a:pt x="5074" y="1960"/>
                    </a:lnTo>
                    <a:lnTo>
                      <a:pt x="5074" y="1962"/>
                    </a:lnTo>
                    <a:lnTo>
                      <a:pt x="5064" y="1962"/>
                    </a:lnTo>
                    <a:lnTo>
                      <a:pt x="5064" y="1963"/>
                    </a:lnTo>
                    <a:lnTo>
                      <a:pt x="5054" y="1963"/>
                    </a:lnTo>
                    <a:lnTo>
                      <a:pt x="5054" y="1965"/>
                    </a:lnTo>
                    <a:lnTo>
                      <a:pt x="5045" y="1965"/>
                    </a:lnTo>
                    <a:lnTo>
                      <a:pt x="5045" y="1967"/>
                    </a:lnTo>
                    <a:lnTo>
                      <a:pt x="5035" y="1967"/>
                    </a:lnTo>
                    <a:lnTo>
                      <a:pt x="5035" y="1968"/>
                    </a:lnTo>
                    <a:lnTo>
                      <a:pt x="5027" y="1968"/>
                    </a:lnTo>
                    <a:lnTo>
                      <a:pt x="5027" y="1970"/>
                    </a:lnTo>
                    <a:lnTo>
                      <a:pt x="5019" y="1970"/>
                    </a:lnTo>
                    <a:lnTo>
                      <a:pt x="5019" y="1972"/>
                    </a:lnTo>
                    <a:lnTo>
                      <a:pt x="5012" y="1972"/>
                    </a:lnTo>
                    <a:lnTo>
                      <a:pt x="5012" y="1973"/>
                    </a:lnTo>
                    <a:lnTo>
                      <a:pt x="5004" y="1973"/>
                    </a:lnTo>
                    <a:lnTo>
                      <a:pt x="5004" y="1975"/>
                    </a:lnTo>
                    <a:lnTo>
                      <a:pt x="4995" y="1975"/>
                    </a:lnTo>
                    <a:lnTo>
                      <a:pt x="4995" y="1977"/>
                    </a:lnTo>
                    <a:lnTo>
                      <a:pt x="4987" y="1977"/>
                    </a:lnTo>
                    <a:lnTo>
                      <a:pt x="4987" y="1978"/>
                    </a:lnTo>
                    <a:lnTo>
                      <a:pt x="4979" y="1978"/>
                    </a:lnTo>
                    <a:lnTo>
                      <a:pt x="4979" y="1980"/>
                    </a:lnTo>
                    <a:lnTo>
                      <a:pt x="4970" y="1980"/>
                    </a:lnTo>
                    <a:lnTo>
                      <a:pt x="4970" y="1982"/>
                    </a:lnTo>
                    <a:lnTo>
                      <a:pt x="4962" y="1982"/>
                    </a:lnTo>
                    <a:lnTo>
                      <a:pt x="4962" y="1983"/>
                    </a:lnTo>
                    <a:lnTo>
                      <a:pt x="4955" y="1983"/>
                    </a:lnTo>
                    <a:lnTo>
                      <a:pt x="4955" y="1985"/>
                    </a:lnTo>
                    <a:lnTo>
                      <a:pt x="4947" y="1985"/>
                    </a:lnTo>
                    <a:lnTo>
                      <a:pt x="4947" y="1987"/>
                    </a:lnTo>
                    <a:lnTo>
                      <a:pt x="4940" y="1987"/>
                    </a:lnTo>
                    <a:lnTo>
                      <a:pt x="4940" y="1988"/>
                    </a:lnTo>
                    <a:lnTo>
                      <a:pt x="4932" y="1988"/>
                    </a:lnTo>
                    <a:lnTo>
                      <a:pt x="4932" y="1990"/>
                    </a:lnTo>
                    <a:lnTo>
                      <a:pt x="4925" y="1990"/>
                    </a:lnTo>
                    <a:lnTo>
                      <a:pt x="4925" y="1992"/>
                    </a:lnTo>
                    <a:lnTo>
                      <a:pt x="4919" y="1992"/>
                    </a:lnTo>
                    <a:lnTo>
                      <a:pt x="4919" y="1993"/>
                    </a:lnTo>
                    <a:lnTo>
                      <a:pt x="4910" y="1993"/>
                    </a:lnTo>
                    <a:lnTo>
                      <a:pt x="4910" y="1995"/>
                    </a:lnTo>
                    <a:lnTo>
                      <a:pt x="4904" y="1995"/>
                    </a:lnTo>
                    <a:lnTo>
                      <a:pt x="4904" y="1997"/>
                    </a:lnTo>
                    <a:lnTo>
                      <a:pt x="4897" y="1997"/>
                    </a:lnTo>
                    <a:lnTo>
                      <a:pt x="4897" y="1998"/>
                    </a:lnTo>
                    <a:lnTo>
                      <a:pt x="4889" y="1998"/>
                    </a:lnTo>
                    <a:lnTo>
                      <a:pt x="4889" y="2000"/>
                    </a:lnTo>
                    <a:lnTo>
                      <a:pt x="4882" y="2000"/>
                    </a:lnTo>
                    <a:lnTo>
                      <a:pt x="4882" y="2002"/>
                    </a:lnTo>
                    <a:lnTo>
                      <a:pt x="4875" y="2002"/>
                    </a:lnTo>
                    <a:lnTo>
                      <a:pt x="4875" y="2003"/>
                    </a:lnTo>
                    <a:lnTo>
                      <a:pt x="4869" y="2003"/>
                    </a:lnTo>
                    <a:lnTo>
                      <a:pt x="4869" y="2005"/>
                    </a:lnTo>
                    <a:lnTo>
                      <a:pt x="4862" y="2005"/>
                    </a:lnTo>
                    <a:lnTo>
                      <a:pt x="4862" y="2007"/>
                    </a:lnTo>
                    <a:lnTo>
                      <a:pt x="4855" y="2007"/>
                    </a:lnTo>
                    <a:lnTo>
                      <a:pt x="4855" y="2008"/>
                    </a:lnTo>
                    <a:lnTo>
                      <a:pt x="4849" y="2008"/>
                    </a:lnTo>
                    <a:lnTo>
                      <a:pt x="4849" y="2010"/>
                    </a:lnTo>
                    <a:lnTo>
                      <a:pt x="4842" y="2010"/>
                    </a:lnTo>
                    <a:lnTo>
                      <a:pt x="4842" y="2012"/>
                    </a:lnTo>
                    <a:lnTo>
                      <a:pt x="4835" y="2012"/>
                    </a:lnTo>
                    <a:lnTo>
                      <a:pt x="4835" y="2013"/>
                    </a:lnTo>
                    <a:lnTo>
                      <a:pt x="4829" y="2013"/>
                    </a:lnTo>
                    <a:lnTo>
                      <a:pt x="4829" y="2015"/>
                    </a:lnTo>
                    <a:lnTo>
                      <a:pt x="4824" y="2015"/>
                    </a:lnTo>
                    <a:lnTo>
                      <a:pt x="4824" y="2017"/>
                    </a:lnTo>
                    <a:lnTo>
                      <a:pt x="4817" y="2017"/>
                    </a:lnTo>
                    <a:lnTo>
                      <a:pt x="4817" y="2018"/>
                    </a:lnTo>
                    <a:lnTo>
                      <a:pt x="4810" y="2018"/>
                    </a:lnTo>
                    <a:lnTo>
                      <a:pt x="4810" y="2020"/>
                    </a:lnTo>
                    <a:lnTo>
                      <a:pt x="4804" y="2020"/>
                    </a:lnTo>
                    <a:lnTo>
                      <a:pt x="4804" y="2022"/>
                    </a:lnTo>
                    <a:lnTo>
                      <a:pt x="4797" y="2022"/>
                    </a:lnTo>
                    <a:lnTo>
                      <a:pt x="4797" y="2023"/>
                    </a:lnTo>
                    <a:lnTo>
                      <a:pt x="4790" y="2023"/>
                    </a:lnTo>
                    <a:lnTo>
                      <a:pt x="4790" y="2025"/>
                    </a:lnTo>
                    <a:lnTo>
                      <a:pt x="4785" y="2025"/>
                    </a:lnTo>
                    <a:lnTo>
                      <a:pt x="4785" y="2027"/>
                    </a:lnTo>
                    <a:lnTo>
                      <a:pt x="4779" y="2027"/>
                    </a:lnTo>
                    <a:lnTo>
                      <a:pt x="4779" y="2028"/>
                    </a:lnTo>
                    <a:lnTo>
                      <a:pt x="4774" y="2028"/>
                    </a:lnTo>
                    <a:lnTo>
                      <a:pt x="4774" y="2030"/>
                    </a:lnTo>
                    <a:lnTo>
                      <a:pt x="4767" y="2030"/>
                    </a:lnTo>
                    <a:lnTo>
                      <a:pt x="4767" y="2032"/>
                    </a:lnTo>
                    <a:lnTo>
                      <a:pt x="4762" y="2032"/>
                    </a:lnTo>
                    <a:lnTo>
                      <a:pt x="4762" y="2033"/>
                    </a:lnTo>
                    <a:lnTo>
                      <a:pt x="4755" y="2033"/>
                    </a:lnTo>
                    <a:lnTo>
                      <a:pt x="4755" y="2035"/>
                    </a:lnTo>
                    <a:lnTo>
                      <a:pt x="4749" y="2035"/>
                    </a:lnTo>
                    <a:lnTo>
                      <a:pt x="4749" y="2037"/>
                    </a:lnTo>
                    <a:lnTo>
                      <a:pt x="4744" y="2037"/>
                    </a:lnTo>
                    <a:lnTo>
                      <a:pt x="4744" y="2038"/>
                    </a:lnTo>
                    <a:lnTo>
                      <a:pt x="4737" y="2038"/>
                    </a:lnTo>
                    <a:lnTo>
                      <a:pt x="4737" y="2040"/>
                    </a:lnTo>
                    <a:lnTo>
                      <a:pt x="4732" y="2040"/>
                    </a:lnTo>
                    <a:lnTo>
                      <a:pt x="4732" y="2042"/>
                    </a:lnTo>
                    <a:lnTo>
                      <a:pt x="4725" y="2042"/>
                    </a:lnTo>
                    <a:lnTo>
                      <a:pt x="4725" y="2043"/>
                    </a:lnTo>
                    <a:lnTo>
                      <a:pt x="4720" y="2043"/>
                    </a:lnTo>
                    <a:lnTo>
                      <a:pt x="4720" y="2045"/>
                    </a:lnTo>
                    <a:lnTo>
                      <a:pt x="4714" y="2045"/>
                    </a:lnTo>
                    <a:lnTo>
                      <a:pt x="4714" y="2047"/>
                    </a:lnTo>
                    <a:lnTo>
                      <a:pt x="4709" y="2047"/>
                    </a:lnTo>
                    <a:lnTo>
                      <a:pt x="4709" y="2048"/>
                    </a:lnTo>
                    <a:lnTo>
                      <a:pt x="4704" y="2048"/>
                    </a:lnTo>
                    <a:lnTo>
                      <a:pt x="4704" y="2050"/>
                    </a:lnTo>
                    <a:lnTo>
                      <a:pt x="4699" y="2050"/>
                    </a:lnTo>
                    <a:lnTo>
                      <a:pt x="4699" y="2052"/>
                    </a:lnTo>
                    <a:lnTo>
                      <a:pt x="4692" y="2052"/>
                    </a:lnTo>
                    <a:lnTo>
                      <a:pt x="4692" y="2053"/>
                    </a:lnTo>
                    <a:lnTo>
                      <a:pt x="4687" y="2053"/>
                    </a:lnTo>
                    <a:lnTo>
                      <a:pt x="4687" y="2055"/>
                    </a:lnTo>
                    <a:lnTo>
                      <a:pt x="4682" y="2055"/>
                    </a:lnTo>
                    <a:lnTo>
                      <a:pt x="4682" y="2057"/>
                    </a:lnTo>
                    <a:lnTo>
                      <a:pt x="4675" y="2057"/>
                    </a:lnTo>
                    <a:lnTo>
                      <a:pt x="4675" y="2058"/>
                    </a:lnTo>
                    <a:lnTo>
                      <a:pt x="4670" y="2058"/>
                    </a:lnTo>
                    <a:lnTo>
                      <a:pt x="4670" y="2060"/>
                    </a:lnTo>
                    <a:lnTo>
                      <a:pt x="4665" y="2060"/>
                    </a:lnTo>
                    <a:lnTo>
                      <a:pt x="4665" y="2062"/>
                    </a:lnTo>
                    <a:lnTo>
                      <a:pt x="4660" y="2062"/>
                    </a:lnTo>
                    <a:lnTo>
                      <a:pt x="4660" y="2063"/>
                    </a:lnTo>
                    <a:lnTo>
                      <a:pt x="4654" y="2063"/>
                    </a:lnTo>
                    <a:lnTo>
                      <a:pt x="4654" y="2065"/>
                    </a:lnTo>
                    <a:lnTo>
                      <a:pt x="4649" y="2065"/>
                    </a:lnTo>
                    <a:lnTo>
                      <a:pt x="4649" y="2067"/>
                    </a:lnTo>
                    <a:lnTo>
                      <a:pt x="4644" y="2067"/>
                    </a:lnTo>
                    <a:lnTo>
                      <a:pt x="4644" y="2068"/>
                    </a:lnTo>
                    <a:lnTo>
                      <a:pt x="4639" y="2068"/>
                    </a:lnTo>
                    <a:lnTo>
                      <a:pt x="4639" y="2070"/>
                    </a:lnTo>
                    <a:lnTo>
                      <a:pt x="4634" y="2070"/>
                    </a:lnTo>
                    <a:lnTo>
                      <a:pt x="4634" y="2072"/>
                    </a:lnTo>
                    <a:lnTo>
                      <a:pt x="4629" y="2072"/>
                    </a:lnTo>
                    <a:lnTo>
                      <a:pt x="4629" y="2073"/>
                    </a:lnTo>
                    <a:lnTo>
                      <a:pt x="4624" y="2073"/>
                    </a:lnTo>
                    <a:lnTo>
                      <a:pt x="4624" y="2075"/>
                    </a:lnTo>
                    <a:lnTo>
                      <a:pt x="4619" y="2075"/>
                    </a:lnTo>
                    <a:lnTo>
                      <a:pt x="4619" y="2077"/>
                    </a:lnTo>
                    <a:lnTo>
                      <a:pt x="4614" y="2077"/>
                    </a:lnTo>
                    <a:lnTo>
                      <a:pt x="4614" y="2078"/>
                    </a:lnTo>
                    <a:lnTo>
                      <a:pt x="4609" y="2078"/>
                    </a:lnTo>
                    <a:lnTo>
                      <a:pt x="4609" y="2080"/>
                    </a:lnTo>
                    <a:lnTo>
                      <a:pt x="4604" y="2080"/>
                    </a:lnTo>
                    <a:lnTo>
                      <a:pt x="4604" y="2082"/>
                    </a:lnTo>
                    <a:lnTo>
                      <a:pt x="4597" y="2082"/>
                    </a:lnTo>
                    <a:lnTo>
                      <a:pt x="4597" y="2083"/>
                    </a:lnTo>
                    <a:lnTo>
                      <a:pt x="4592" y="2083"/>
                    </a:lnTo>
                    <a:lnTo>
                      <a:pt x="4592" y="2085"/>
                    </a:lnTo>
                    <a:lnTo>
                      <a:pt x="4587" y="2085"/>
                    </a:lnTo>
                    <a:lnTo>
                      <a:pt x="4587" y="2087"/>
                    </a:lnTo>
                    <a:lnTo>
                      <a:pt x="4582" y="2087"/>
                    </a:lnTo>
                    <a:lnTo>
                      <a:pt x="4582" y="2088"/>
                    </a:lnTo>
                    <a:lnTo>
                      <a:pt x="4577" y="2088"/>
                    </a:lnTo>
                    <a:lnTo>
                      <a:pt x="4577" y="2090"/>
                    </a:lnTo>
                    <a:lnTo>
                      <a:pt x="4572" y="2090"/>
                    </a:lnTo>
                    <a:lnTo>
                      <a:pt x="4572" y="2092"/>
                    </a:lnTo>
                    <a:lnTo>
                      <a:pt x="4567" y="2092"/>
                    </a:lnTo>
                    <a:lnTo>
                      <a:pt x="4567" y="2093"/>
                    </a:lnTo>
                    <a:lnTo>
                      <a:pt x="4562" y="2093"/>
                    </a:lnTo>
                    <a:lnTo>
                      <a:pt x="4562" y="2095"/>
                    </a:lnTo>
                    <a:lnTo>
                      <a:pt x="4557" y="2095"/>
                    </a:lnTo>
                    <a:lnTo>
                      <a:pt x="4557" y="2097"/>
                    </a:lnTo>
                    <a:lnTo>
                      <a:pt x="4554" y="2097"/>
                    </a:lnTo>
                    <a:lnTo>
                      <a:pt x="4554" y="2098"/>
                    </a:lnTo>
                    <a:lnTo>
                      <a:pt x="4549" y="2098"/>
                    </a:lnTo>
                    <a:lnTo>
                      <a:pt x="4549" y="2100"/>
                    </a:lnTo>
                    <a:lnTo>
                      <a:pt x="4544" y="2100"/>
                    </a:lnTo>
                    <a:lnTo>
                      <a:pt x="4544" y="2102"/>
                    </a:lnTo>
                    <a:lnTo>
                      <a:pt x="4539" y="2102"/>
                    </a:lnTo>
                    <a:lnTo>
                      <a:pt x="4539" y="2103"/>
                    </a:lnTo>
                    <a:lnTo>
                      <a:pt x="4534" y="2103"/>
                    </a:lnTo>
                    <a:lnTo>
                      <a:pt x="4534" y="2105"/>
                    </a:lnTo>
                    <a:lnTo>
                      <a:pt x="4530" y="2105"/>
                    </a:lnTo>
                    <a:lnTo>
                      <a:pt x="4530" y="2107"/>
                    </a:lnTo>
                    <a:lnTo>
                      <a:pt x="4525" y="2107"/>
                    </a:lnTo>
                    <a:lnTo>
                      <a:pt x="4525" y="2108"/>
                    </a:lnTo>
                    <a:lnTo>
                      <a:pt x="4520" y="2108"/>
                    </a:lnTo>
                    <a:lnTo>
                      <a:pt x="4520" y="2110"/>
                    </a:lnTo>
                    <a:lnTo>
                      <a:pt x="4515" y="2110"/>
                    </a:lnTo>
                    <a:lnTo>
                      <a:pt x="4515" y="2112"/>
                    </a:lnTo>
                    <a:lnTo>
                      <a:pt x="4510" y="2112"/>
                    </a:lnTo>
                    <a:lnTo>
                      <a:pt x="4510" y="2113"/>
                    </a:lnTo>
                    <a:lnTo>
                      <a:pt x="4505" y="2113"/>
                    </a:lnTo>
                    <a:lnTo>
                      <a:pt x="4505" y="2115"/>
                    </a:lnTo>
                    <a:lnTo>
                      <a:pt x="4502" y="2115"/>
                    </a:lnTo>
                    <a:lnTo>
                      <a:pt x="4502" y="2117"/>
                    </a:lnTo>
                    <a:lnTo>
                      <a:pt x="4497" y="2117"/>
                    </a:lnTo>
                    <a:lnTo>
                      <a:pt x="4497" y="2118"/>
                    </a:lnTo>
                    <a:lnTo>
                      <a:pt x="4492" y="2118"/>
                    </a:lnTo>
                    <a:lnTo>
                      <a:pt x="4492" y="2120"/>
                    </a:lnTo>
                    <a:lnTo>
                      <a:pt x="4487" y="2120"/>
                    </a:lnTo>
                    <a:lnTo>
                      <a:pt x="4487" y="2122"/>
                    </a:lnTo>
                    <a:lnTo>
                      <a:pt x="4482" y="2122"/>
                    </a:lnTo>
                    <a:lnTo>
                      <a:pt x="4482" y="2123"/>
                    </a:lnTo>
                    <a:lnTo>
                      <a:pt x="4479" y="2123"/>
                    </a:lnTo>
                    <a:lnTo>
                      <a:pt x="4479" y="2125"/>
                    </a:lnTo>
                    <a:lnTo>
                      <a:pt x="4474" y="2125"/>
                    </a:lnTo>
                    <a:lnTo>
                      <a:pt x="4474" y="2127"/>
                    </a:lnTo>
                    <a:lnTo>
                      <a:pt x="4469" y="2127"/>
                    </a:lnTo>
                    <a:lnTo>
                      <a:pt x="4469" y="2128"/>
                    </a:lnTo>
                    <a:lnTo>
                      <a:pt x="4465" y="2128"/>
                    </a:lnTo>
                    <a:lnTo>
                      <a:pt x="4465" y="2130"/>
                    </a:lnTo>
                    <a:lnTo>
                      <a:pt x="4460" y="2130"/>
                    </a:lnTo>
                    <a:lnTo>
                      <a:pt x="4460" y="2132"/>
                    </a:lnTo>
                    <a:lnTo>
                      <a:pt x="4457" y="2132"/>
                    </a:lnTo>
                    <a:lnTo>
                      <a:pt x="4457" y="2133"/>
                    </a:lnTo>
                    <a:lnTo>
                      <a:pt x="4452" y="2133"/>
                    </a:lnTo>
                    <a:lnTo>
                      <a:pt x="4452" y="2135"/>
                    </a:lnTo>
                    <a:lnTo>
                      <a:pt x="4447" y="2135"/>
                    </a:lnTo>
                    <a:lnTo>
                      <a:pt x="4447" y="2137"/>
                    </a:lnTo>
                    <a:lnTo>
                      <a:pt x="4444" y="2137"/>
                    </a:lnTo>
                    <a:lnTo>
                      <a:pt x="4444" y="2138"/>
                    </a:lnTo>
                    <a:lnTo>
                      <a:pt x="4439" y="2138"/>
                    </a:lnTo>
                    <a:lnTo>
                      <a:pt x="4439" y="2140"/>
                    </a:lnTo>
                    <a:lnTo>
                      <a:pt x="4434" y="2140"/>
                    </a:lnTo>
                    <a:lnTo>
                      <a:pt x="4434" y="2142"/>
                    </a:lnTo>
                    <a:lnTo>
                      <a:pt x="4430" y="2142"/>
                    </a:lnTo>
                    <a:lnTo>
                      <a:pt x="4430" y="2143"/>
                    </a:lnTo>
                    <a:lnTo>
                      <a:pt x="4425" y="2143"/>
                    </a:lnTo>
                    <a:lnTo>
                      <a:pt x="4425" y="2145"/>
                    </a:lnTo>
                    <a:lnTo>
                      <a:pt x="4420" y="2145"/>
                    </a:lnTo>
                    <a:lnTo>
                      <a:pt x="4420" y="2147"/>
                    </a:lnTo>
                    <a:lnTo>
                      <a:pt x="4417" y="2147"/>
                    </a:lnTo>
                    <a:lnTo>
                      <a:pt x="4417" y="2148"/>
                    </a:lnTo>
                    <a:lnTo>
                      <a:pt x="4412" y="2148"/>
                    </a:lnTo>
                    <a:lnTo>
                      <a:pt x="4412" y="2150"/>
                    </a:lnTo>
                    <a:lnTo>
                      <a:pt x="4409" y="2150"/>
                    </a:lnTo>
                    <a:lnTo>
                      <a:pt x="4409" y="2152"/>
                    </a:lnTo>
                    <a:lnTo>
                      <a:pt x="4404" y="2152"/>
                    </a:lnTo>
                    <a:lnTo>
                      <a:pt x="4404" y="2153"/>
                    </a:lnTo>
                    <a:lnTo>
                      <a:pt x="4400" y="2153"/>
                    </a:lnTo>
                    <a:lnTo>
                      <a:pt x="4400" y="2155"/>
                    </a:lnTo>
                    <a:lnTo>
                      <a:pt x="4395" y="2155"/>
                    </a:lnTo>
                    <a:lnTo>
                      <a:pt x="4395" y="2157"/>
                    </a:lnTo>
                    <a:lnTo>
                      <a:pt x="4392" y="2157"/>
                    </a:lnTo>
                    <a:lnTo>
                      <a:pt x="4392" y="2158"/>
                    </a:lnTo>
                    <a:lnTo>
                      <a:pt x="4387" y="2158"/>
                    </a:lnTo>
                    <a:lnTo>
                      <a:pt x="4387" y="2160"/>
                    </a:lnTo>
                    <a:lnTo>
                      <a:pt x="4384" y="2160"/>
                    </a:lnTo>
                    <a:lnTo>
                      <a:pt x="4384" y="2162"/>
                    </a:lnTo>
                    <a:lnTo>
                      <a:pt x="4379" y="2162"/>
                    </a:lnTo>
                    <a:lnTo>
                      <a:pt x="4379" y="2163"/>
                    </a:lnTo>
                    <a:lnTo>
                      <a:pt x="4375" y="2163"/>
                    </a:lnTo>
                    <a:lnTo>
                      <a:pt x="4375" y="2165"/>
                    </a:lnTo>
                    <a:lnTo>
                      <a:pt x="4370" y="2165"/>
                    </a:lnTo>
                    <a:lnTo>
                      <a:pt x="4370" y="2167"/>
                    </a:lnTo>
                    <a:lnTo>
                      <a:pt x="4367" y="2167"/>
                    </a:lnTo>
                    <a:lnTo>
                      <a:pt x="4367" y="2168"/>
                    </a:lnTo>
                    <a:lnTo>
                      <a:pt x="4362" y="2168"/>
                    </a:lnTo>
                    <a:lnTo>
                      <a:pt x="4362" y="2170"/>
                    </a:lnTo>
                    <a:lnTo>
                      <a:pt x="4359" y="2170"/>
                    </a:lnTo>
                    <a:lnTo>
                      <a:pt x="4359" y="2172"/>
                    </a:lnTo>
                    <a:lnTo>
                      <a:pt x="4354" y="2172"/>
                    </a:lnTo>
                    <a:lnTo>
                      <a:pt x="4354" y="2173"/>
                    </a:lnTo>
                    <a:lnTo>
                      <a:pt x="4350" y="2173"/>
                    </a:lnTo>
                    <a:lnTo>
                      <a:pt x="4350" y="2175"/>
                    </a:lnTo>
                    <a:lnTo>
                      <a:pt x="4345" y="2175"/>
                    </a:lnTo>
                    <a:lnTo>
                      <a:pt x="4345" y="2177"/>
                    </a:lnTo>
                    <a:lnTo>
                      <a:pt x="4342" y="2177"/>
                    </a:lnTo>
                    <a:lnTo>
                      <a:pt x="4342" y="2178"/>
                    </a:lnTo>
                    <a:lnTo>
                      <a:pt x="4337" y="2178"/>
                    </a:lnTo>
                    <a:lnTo>
                      <a:pt x="4337" y="2180"/>
                    </a:lnTo>
                    <a:lnTo>
                      <a:pt x="4334" y="2180"/>
                    </a:lnTo>
                    <a:lnTo>
                      <a:pt x="4334" y="2182"/>
                    </a:lnTo>
                    <a:lnTo>
                      <a:pt x="4329" y="2182"/>
                    </a:lnTo>
                    <a:lnTo>
                      <a:pt x="4329" y="2183"/>
                    </a:lnTo>
                    <a:lnTo>
                      <a:pt x="4325" y="2183"/>
                    </a:lnTo>
                    <a:lnTo>
                      <a:pt x="4325" y="2185"/>
                    </a:lnTo>
                    <a:lnTo>
                      <a:pt x="4322" y="2185"/>
                    </a:lnTo>
                    <a:lnTo>
                      <a:pt x="4322" y="2187"/>
                    </a:lnTo>
                    <a:lnTo>
                      <a:pt x="4317" y="2187"/>
                    </a:lnTo>
                    <a:lnTo>
                      <a:pt x="4317" y="2188"/>
                    </a:lnTo>
                    <a:lnTo>
                      <a:pt x="4314" y="2188"/>
                    </a:lnTo>
                    <a:lnTo>
                      <a:pt x="4314" y="2190"/>
                    </a:lnTo>
                    <a:lnTo>
                      <a:pt x="4310" y="2190"/>
                    </a:lnTo>
                    <a:lnTo>
                      <a:pt x="4310" y="2192"/>
                    </a:lnTo>
                    <a:lnTo>
                      <a:pt x="4305" y="2192"/>
                    </a:lnTo>
                    <a:lnTo>
                      <a:pt x="4305" y="2193"/>
                    </a:lnTo>
                    <a:lnTo>
                      <a:pt x="4302" y="2193"/>
                    </a:lnTo>
                    <a:lnTo>
                      <a:pt x="4302" y="2195"/>
                    </a:lnTo>
                    <a:lnTo>
                      <a:pt x="4299" y="2195"/>
                    </a:lnTo>
                    <a:lnTo>
                      <a:pt x="4299" y="2197"/>
                    </a:lnTo>
                    <a:lnTo>
                      <a:pt x="4294" y="2197"/>
                    </a:lnTo>
                    <a:lnTo>
                      <a:pt x="4294" y="2198"/>
                    </a:lnTo>
                    <a:lnTo>
                      <a:pt x="4290" y="2198"/>
                    </a:lnTo>
                    <a:lnTo>
                      <a:pt x="4290" y="2200"/>
                    </a:lnTo>
                    <a:lnTo>
                      <a:pt x="4285" y="2200"/>
                    </a:lnTo>
                    <a:lnTo>
                      <a:pt x="4285" y="2202"/>
                    </a:lnTo>
                    <a:lnTo>
                      <a:pt x="4282" y="2202"/>
                    </a:lnTo>
                    <a:lnTo>
                      <a:pt x="4282" y="2203"/>
                    </a:lnTo>
                    <a:lnTo>
                      <a:pt x="4279" y="2203"/>
                    </a:lnTo>
                    <a:lnTo>
                      <a:pt x="4279" y="2205"/>
                    </a:lnTo>
                    <a:lnTo>
                      <a:pt x="4274" y="2205"/>
                    </a:lnTo>
                    <a:lnTo>
                      <a:pt x="4274" y="2207"/>
                    </a:lnTo>
                    <a:lnTo>
                      <a:pt x="4270" y="2207"/>
                    </a:lnTo>
                    <a:lnTo>
                      <a:pt x="4270" y="2208"/>
                    </a:lnTo>
                    <a:lnTo>
                      <a:pt x="4267" y="2208"/>
                    </a:lnTo>
                    <a:lnTo>
                      <a:pt x="4267" y="2210"/>
                    </a:lnTo>
                    <a:lnTo>
                      <a:pt x="4262" y="2210"/>
                    </a:lnTo>
                    <a:lnTo>
                      <a:pt x="4262" y="2212"/>
                    </a:lnTo>
                    <a:lnTo>
                      <a:pt x="4259" y="2212"/>
                    </a:lnTo>
                    <a:lnTo>
                      <a:pt x="4259" y="2213"/>
                    </a:lnTo>
                    <a:lnTo>
                      <a:pt x="4255" y="2213"/>
                    </a:lnTo>
                    <a:lnTo>
                      <a:pt x="4255" y="2215"/>
                    </a:lnTo>
                    <a:lnTo>
                      <a:pt x="4250" y="2215"/>
                    </a:lnTo>
                    <a:lnTo>
                      <a:pt x="4250" y="2217"/>
                    </a:lnTo>
                    <a:lnTo>
                      <a:pt x="4247" y="2217"/>
                    </a:lnTo>
                    <a:lnTo>
                      <a:pt x="4247" y="2218"/>
                    </a:lnTo>
                    <a:lnTo>
                      <a:pt x="4244" y="2218"/>
                    </a:lnTo>
                    <a:lnTo>
                      <a:pt x="4244" y="2220"/>
                    </a:lnTo>
                    <a:lnTo>
                      <a:pt x="4240" y="2220"/>
                    </a:lnTo>
                    <a:lnTo>
                      <a:pt x="4240" y="2222"/>
                    </a:lnTo>
                    <a:lnTo>
                      <a:pt x="4235" y="2222"/>
                    </a:lnTo>
                    <a:lnTo>
                      <a:pt x="4235" y="2223"/>
                    </a:lnTo>
                    <a:lnTo>
                      <a:pt x="4232" y="2223"/>
                    </a:lnTo>
                    <a:lnTo>
                      <a:pt x="4232" y="2225"/>
                    </a:lnTo>
                    <a:lnTo>
                      <a:pt x="4229" y="2225"/>
                    </a:lnTo>
                    <a:lnTo>
                      <a:pt x="4229" y="2227"/>
                    </a:lnTo>
                    <a:lnTo>
                      <a:pt x="4225" y="2227"/>
                    </a:lnTo>
                    <a:lnTo>
                      <a:pt x="4225" y="2228"/>
                    </a:lnTo>
                    <a:lnTo>
                      <a:pt x="4222" y="2228"/>
                    </a:lnTo>
                    <a:lnTo>
                      <a:pt x="4222" y="2230"/>
                    </a:lnTo>
                    <a:lnTo>
                      <a:pt x="4217" y="2230"/>
                    </a:lnTo>
                    <a:lnTo>
                      <a:pt x="4217" y="2232"/>
                    </a:lnTo>
                    <a:lnTo>
                      <a:pt x="4214" y="2232"/>
                    </a:lnTo>
                    <a:lnTo>
                      <a:pt x="4214" y="2233"/>
                    </a:lnTo>
                    <a:lnTo>
                      <a:pt x="4210" y="2233"/>
                    </a:lnTo>
                    <a:lnTo>
                      <a:pt x="4210" y="2235"/>
                    </a:lnTo>
                    <a:lnTo>
                      <a:pt x="4207" y="2235"/>
                    </a:lnTo>
                    <a:lnTo>
                      <a:pt x="4207" y="2237"/>
                    </a:lnTo>
                    <a:lnTo>
                      <a:pt x="4202" y="2237"/>
                    </a:lnTo>
                    <a:lnTo>
                      <a:pt x="4202" y="2238"/>
                    </a:lnTo>
                    <a:lnTo>
                      <a:pt x="4199" y="2238"/>
                    </a:lnTo>
                    <a:lnTo>
                      <a:pt x="4199" y="2240"/>
                    </a:lnTo>
                    <a:lnTo>
                      <a:pt x="4195" y="2240"/>
                    </a:lnTo>
                    <a:lnTo>
                      <a:pt x="4195" y="2242"/>
                    </a:lnTo>
                    <a:lnTo>
                      <a:pt x="4192" y="2242"/>
                    </a:lnTo>
                    <a:lnTo>
                      <a:pt x="4192" y="2243"/>
                    </a:lnTo>
                    <a:lnTo>
                      <a:pt x="4189" y="2243"/>
                    </a:lnTo>
                    <a:lnTo>
                      <a:pt x="4189" y="2245"/>
                    </a:lnTo>
                    <a:lnTo>
                      <a:pt x="4184" y="2245"/>
                    </a:lnTo>
                    <a:lnTo>
                      <a:pt x="4184" y="2247"/>
                    </a:lnTo>
                    <a:lnTo>
                      <a:pt x="4180" y="2247"/>
                    </a:lnTo>
                    <a:lnTo>
                      <a:pt x="4180" y="2248"/>
                    </a:lnTo>
                    <a:lnTo>
                      <a:pt x="4177" y="2248"/>
                    </a:lnTo>
                    <a:lnTo>
                      <a:pt x="4177" y="2250"/>
                    </a:lnTo>
                    <a:lnTo>
                      <a:pt x="4174" y="2250"/>
                    </a:lnTo>
                    <a:lnTo>
                      <a:pt x="4174" y="2252"/>
                    </a:lnTo>
                    <a:lnTo>
                      <a:pt x="4170" y="2252"/>
                    </a:lnTo>
                    <a:lnTo>
                      <a:pt x="4170" y="2253"/>
                    </a:lnTo>
                    <a:lnTo>
                      <a:pt x="4165" y="2253"/>
                    </a:lnTo>
                    <a:lnTo>
                      <a:pt x="4165" y="2255"/>
                    </a:lnTo>
                    <a:lnTo>
                      <a:pt x="4162" y="2255"/>
                    </a:lnTo>
                    <a:lnTo>
                      <a:pt x="4162" y="2257"/>
                    </a:lnTo>
                    <a:lnTo>
                      <a:pt x="4159" y="2257"/>
                    </a:lnTo>
                    <a:lnTo>
                      <a:pt x="4159" y="2258"/>
                    </a:lnTo>
                    <a:lnTo>
                      <a:pt x="4155" y="2258"/>
                    </a:lnTo>
                    <a:lnTo>
                      <a:pt x="4155" y="2260"/>
                    </a:lnTo>
                    <a:lnTo>
                      <a:pt x="4152" y="2260"/>
                    </a:lnTo>
                    <a:lnTo>
                      <a:pt x="4152" y="2262"/>
                    </a:lnTo>
                    <a:lnTo>
                      <a:pt x="4149" y="2262"/>
                    </a:lnTo>
                    <a:lnTo>
                      <a:pt x="4149" y="2263"/>
                    </a:lnTo>
                    <a:lnTo>
                      <a:pt x="4145" y="2263"/>
                    </a:lnTo>
                    <a:lnTo>
                      <a:pt x="4145" y="2265"/>
                    </a:lnTo>
                    <a:lnTo>
                      <a:pt x="4142" y="2265"/>
                    </a:lnTo>
                    <a:lnTo>
                      <a:pt x="4142" y="2267"/>
                    </a:lnTo>
                    <a:lnTo>
                      <a:pt x="4139" y="2267"/>
                    </a:lnTo>
                    <a:lnTo>
                      <a:pt x="4139" y="2268"/>
                    </a:lnTo>
                    <a:lnTo>
                      <a:pt x="4134" y="2268"/>
                    </a:lnTo>
                    <a:lnTo>
                      <a:pt x="4134" y="2270"/>
                    </a:lnTo>
                    <a:lnTo>
                      <a:pt x="4130" y="2270"/>
                    </a:lnTo>
                    <a:lnTo>
                      <a:pt x="4130" y="2272"/>
                    </a:lnTo>
                    <a:lnTo>
                      <a:pt x="4127" y="2272"/>
                    </a:lnTo>
                    <a:lnTo>
                      <a:pt x="4127" y="2273"/>
                    </a:lnTo>
                    <a:lnTo>
                      <a:pt x="4124" y="2273"/>
                    </a:lnTo>
                    <a:lnTo>
                      <a:pt x="4124" y="2275"/>
                    </a:lnTo>
                    <a:lnTo>
                      <a:pt x="4120" y="2275"/>
                    </a:lnTo>
                    <a:lnTo>
                      <a:pt x="4120" y="2277"/>
                    </a:lnTo>
                    <a:lnTo>
                      <a:pt x="4117" y="2277"/>
                    </a:lnTo>
                    <a:lnTo>
                      <a:pt x="4117" y="2278"/>
                    </a:lnTo>
                    <a:lnTo>
                      <a:pt x="4114" y="2278"/>
                    </a:lnTo>
                    <a:lnTo>
                      <a:pt x="4114" y="2280"/>
                    </a:lnTo>
                    <a:lnTo>
                      <a:pt x="4110" y="2280"/>
                    </a:lnTo>
                    <a:lnTo>
                      <a:pt x="4110" y="2282"/>
                    </a:lnTo>
                    <a:lnTo>
                      <a:pt x="4105" y="2282"/>
                    </a:lnTo>
                    <a:lnTo>
                      <a:pt x="4105" y="2283"/>
                    </a:lnTo>
                    <a:lnTo>
                      <a:pt x="4102" y="2283"/>
                    </a:lnTo>
                    <a:lnTo>
                      <a:pt x="4102" y="2285"/>
                    </a:lnTo>
                    <a:lnTo>
                      <a:pt x="4099" y="2285"/>
                    </a:lnTo>
                    <a:lnTo>
                      <a:pt x="4099" y="2287"/>
                    </a:lnTo>
                    <a:lnTo>
                      <a:pt x="4095" y="2287"/>
                    </a:lnTo>
                    <a:lnTo>
                      <a:pt x="4095" y="2288"/>
                    </a:lnTo>
                    <a:lnTo>
                      <a:pt x="4092" y="2288"/>
                    </a:lnTo>
                    <a:lnTo>
                      <a:pt x="4092" y="2290"/>
                    </a:lnTo>
                    <a:lnTo>
                      <a:pt x="4089" y="2290"/>
                    </a:lnTo>
                    <a:lnTo>
                      <a:pt x="4089" y="2292"/>
                    </a:lnTo>
                    <a:lnTo>
                      <a:pt x="4085" y="2292"/>
                    </a:lnTo>
                    <a:lnTo>
                      <a:pt x="4085" y="2293"/>
                    </a:lnTo>
                    <a:lnTo>
                      <a:pt x="4082" y="2293"/>
                    </a:lnTo>
                    <a:lnTo>
                      <a:pt x="4082" y="2295"/>
                    </a:lnTo>
                    <a:lnTo>
                      <a:pt x="4079" y="2295"/>
                    </a:lnTo>
                    <a:lnTo>
                      <a:pt x="4079" y="2297"/>
                    </a:lnTo>
                    <a:lnTo>
                      <a:pt x="4075" y="2297"/>
                    </a:lnTo>
                    <a:lnTo>
                      <a:pt x="4075" y="2298"/>
                    </a:lnTo>
                    <a:lnTo>
                      <a:pt x="4072" y="2298"/>
                    </a:lnTo>
                    <a:lnTo>
                      <a:pt x="4072" y="2300"/>
                    </a:lnTo>
                    <a:lnTo>
                      <a:pt x="4069" y="2300"/>
                    </a:lnTo>
                    <a:lnTo>
                      <a:pt x="4069" y="2302"/>
                    </a:lnTo>
                    <a:lnTo>
                      <a:pt x="4065" y="2302"/>
                    </a:lnTo>
                    <a:lnTo>
                      <a:pt x="4065" y="2303"/>
                    </a:lnTo>
                    <a:lnTo>
                      <a:pt x="4062" y="2303"/>
                    </a:lnTo>
                    <a:lnTo>
                      <a:pt x="4062" y="2305"/>
                    </a:lnTo>
                    <a:lnTo>
                      <a:pt x="4059" y="2305"/>
                    </a:lnTo>
                    <a:lnTo>
                      <a:pt x="4059" y="2307"/>
                    </a:lnTo>
                    <a:lnTo>
                      <a:pt x="4055" y="2307"/>
                    </a:lnTo>
                    <a:lnTo>
                      <a:pt x="4055" y="2308"/>
                    </a:lnTo>
                    <a:lnTo>
                      <a:pt x="4052" y="2308"/>
                    </a:lnTo>
                    <a:lnTo>
                      <a:pt x="4052" y="2310"/>
                    </a:lnTo>
                    <a:lnTo>
                      <a:pt x="4049" y="2310"/>
                    </a:lnTo>
                    <a:lnTo>
                      <a:pt x="4049" y="2312"/>
                    </a:lnTo>
                    <a:lnTo>
                      <a:pt x="4045" y="2312"/>
                    </a:lnTo>
                    <a:lnTo>
                      <a:pt x="4045" y="2313"/>
                    </a:lnTo>
                    <a:lnTo>
                      <a:pt x="4042" y="2313"/>
                    </a:lnTo>
                    <a:lnTo>
                      <a:pt x="4042" y="2315"/>
                    </a:lnTo>
                    <a:lnTo>
                      <a:pt x="4039" y="2315"/>
                    </a:lnTo>
                    <a:lnTo>
                      <a:pt x="4039" y="2317"/>
                    </a:lnTo>
                    <a:lnTo>
                      <a:pt x="4035" y="2317"/>
                    </a:lnTo>
                    <a:lnTo>
                      <a:pt x="4035" y="2318"/>
                    </a:lnTo>
                    <a:lnTo>
                      <a:pt x="4032" y="2318"/>
                    </a:lnTo>
                    <a:lnTo>
                      <a:pt x="4032" y="2320"/>
                    </a:lnTo>
                    <a:lnTo>
                      <a:pt x="4029" y="2320"/>
                    </a:lnTo>
                    <a:lnTo>
                      <a:pt x="4029" y="2322"/>
                    </a:lnTo>
                    <a:lnTo>
                      <a:pt x="4025" y="2322"/>
                    </a:lnTo>
                    <a:lnTo>
                      <a:pt x="4025" y="2323"/>
                    </a:lnTo>
                    <a:lnTo>
                      <a:pt x="4022" y="2323"/>
                    </a:lnTo>
                    <a:lnTo>
                      <a:pt x="4022" y="2325"/>
                    </a:lnTo>
                    <a:lnTo>
                      <a:pt x="4019" y="2325"/>
                    </a:lnTo>
                    <a:lnTo>
                      <a:pt x="4019" y="2327"/>
                    </a:lnTo>
                    <a:lnTo>
                      <a:pt x="4015" y="2327"/>
                    </a:lnTo>
                    <a:lnTo>
                      <a:pt x="4015" y="2328"/>
                    </a:lnTo>
                    <a:lnTo>
                      <a:pt x="4012" y="2328"/>
                    </a:lnTo>
                    <a:lnTo>
                      <a:pt x="4012" y="2330"/>
                    </a:lnTo>
                    <a:lnTo>
                      <a:pt x="4009" y="2330"/>
                    </a:lnTo>
                    <a:lnTo>
                      <a:pt x="4009" y="2332"/>
                    </a:lnTo>
                    <a:lnTo>
                      <a:pt x="4005" y="2332"/>
                    </a:lnTo>
                    <a:lnTo>
                      <a:pt x="4005" y="2333"/>
                    </a:lnTo>
                    <a:lnTo>
                      <a:pt x="4002" y="2333"/>
                    </a:lnTo>
                    <a:lnTo>
                      <a:pt x="4002" y="2335"/>
                    </a:lnTo>
                    <a:lnTo>
                      <a:pt x="3999" y="2335"/>
                    </a:lnTo>
                    <a:lnTo>
                      <a:pt x="3999" y="2337"/>
                    </a:lnTo>
                    <a:lnTo>
                      <a:pt x="3995" y="2337"/>
                    </a:lnTo>
                    <a:lnTo>
                      <a:pt x="3995" y="2338"/>
                    </a:lnTo>
                    <a:lnTo>
                      <a:pt x="3992" y="2338"/>
                    </a:lnTo>
                    <a:lnTo>
                      <a:pt x="3992" y="2340"/>
                    </a:lnTo>
                    <a:lnTo>
                      <a:pt x="3990" y="2340"/>
                    </a:lnTo>
                    <a:lnTo>
                      <a:pt x="3990" y="2342"/>
                    </a:lnTo>
                    <a:lnTo>
                      <a:pt x="3987" y="2342"/>
                    </a:lnTo>
                    <a:lnTo>
                      <a:pt x="3987" y="2343"/>
                    </a:lnTo>
                    <a:lnTo>
                      <a:pt x="3984" y="2343"/>
                    </a:lnTo>
                    <a:lnTo>
                      <a:pt x="3984" y="2345"/>
                    </a:lnTo>
                    <a:lnTo>
                      <a:pt x="3980" y="2345"/>
                    </a:lnTo>
                    <a:lnTo>
                      <a:pt x="3980" y="2347"/>
                    </a:lnTo>
                    <a:lnTo>
                      <a:pt x="3977" y="2347"/>
                    </a:lnTo>
                    <a:lnTo>
                      <a:pt x="3977" y="2348"/>
                    </a:lnTo>
                    <a:lnTo>
                      <a:pt x="3974" y="2348"/>
                    </a:lnTo>
                    <a:lnTo>
                      <a:pt x="3974" y="2350"/>
                    </a:lnTo>
                    <a:lnTo>
                      <a:pt x="3970" y="2350"/>
                    </a:lnTo>
                    <a:lnTo>
                      <a:pt x="3970" y="2352"/>
                    </a:lnTo>
                    <a:lnTo>
                      <a:pt x="3967" y="2352"/>
                    </a:lnTo>
                    <a:lnTo>
                      <a:pt x="3967" y="2353"/>
                    </a:lnTo>
                    <a:lnTo>
                      <a:pt x="3964" y="2353"/>
                    </a:lnTo>
                    <a:lnTo>
                      <a:pt x="3964" y="2355"/>
                    </a:lnTo>
                    <a:lnTo>
                      <a:pt x="3960" y="2355"/>
                    </a:lnTo>
                    <a:lnTo>
                      <a:pt x="3960" y="2357"/>
                    </a:lnTo>
                    <a:lnTo>
                      <a:pt x="3957" y="2357"/>
                    </a:lnTo>
                    <a:lnTo>
                      <a:pt x="3957" y="2358"/>
                    </a:lnTo>
                    <a:lnTo>
                      <a:pt x="3954" y="2358"/>
                    </a:lnTo>
                    <a:lnTo>
                      <a:pt x="3954" y="2360"/>
                    </a:lnTo>
                    <a:lnTo>
                      <a:pt x="3950" y="2360"/>
                    </a:lnTo>
                    <a:lnTo>
                      <a:pt x="3950" y="2362"/>
                    </a:lnTo>
                    <a:lnTo>
                      <a:pt x="3947" y="2362"/>
                    </a:lnTo>
                    <a:lnTo>
                      <a:pt x="3947" y="2363"/>
                    </a:lnTo>
                    <a:lnTo>
                      <a:pt x="3945" y="2363"/>
                    </a:lnTo>
                    <a:lnTo>
                      <a:pt x="3945" y="2365"/>
                    </a:lnTo>
                    <a:lnTo>
                      <a:pt x="3942" y="2365"/>
                    </a:lnTo>
                    <a:lnTo>
                      <a:pt x="3942" y="2367"/>
                    </a:lnTo>
                    <a:lnTo>
                      <a:pt x="3939" y="2367"/>
                    </a:lnTo>
                    <a:lnTo>
                      <a:pt x="3939" y="2368"/>
                    </a:lnTo>
                    <a:lnTo>
                      <a:pt x="3935" y="2368"/>
                    </a:lnTo>
                    <a:lnTo>
                      <a:pt x="3935" y="2370"/>
                    </a:lnTo>
                    <a:lnTo>
                      <a:pt x="3932" y="2370"/>
                    </a:lnTo>
                    <a:lnTo>
                      <a:pt x="3932" y="2372"/>
                    </a:lnTo>
                    <a:lnTo>
                      <a:pt x="3929" y="2372"/>
                    </a:lnTo>
                    <a:lnTo>
                      <a:pt x="3929" y="2373"/>
                    </a:lnTo>
                    <a:lnTo>
                      <a:pt x="3925" y="2373"/>
                    </a:lnTo>
                    <a:lnTo>
                      <a:pt x="3925" y="2375"/>
                    </a:lnTo>
                    <a:lnTo>
                      <a:pt x="3924" y="2375"/>
                    </a:lnTo>
                    <a:lnTo>
                      <a:pt x="3924" y="2377"/>
                    </a:lnTo>
                    <a:lnTo>
                      <a:pt x="3920" y="2377"/>
                    </a:lnTo>
                    <a:lnTo>
                      <a:pt x="3920" y="2378"/>
                    </a:lnTo>
                    <a:lnTo>
                      <a:pt x="3917" y="2378"/>
                    </a:lnTo>
                    <a:lnTo>
                      <a:pt x="3917" y="2380"/>
                    </a:lnTo>
                    <a:lnTo>
                      <a:pt x="3914" y="2380"/>
                    </a:lnTo>
                    <a:lnTo>
                      <a:pt x="3914" y="2382"/>
                    </a:lnTo>
                    <a:lnTo>
                      <a:pt x="3910" y="2382"/>
                    </a:lnTo>
                    <a:lnTo>
                      <a:pt x="3910" y="2383"/>
                    </a:lnTo>
                    <a:lnTo>
                      <a:pt x="3907" y="2383"/>
                    </a:lnTo>
                    <a:lnTo>
                      <a:pt x="3907" y="2385"/>
                    </a:lnTo>
                    <a:lnTo>
                      <a:pt x="3904" y="2385"/>
                    </a:lnTo>
                    <a:lnTo>
                      <a:pt x="3904" y="2387"/>
                    </a:lnTo>
                    <a:lnTo>
                      <a:pt x="3902" y="2387"/>
                    </a:lnTo>
                    <a:lnTo>
                      <a:pt x="3902" y="2388"/>
                    </a:lnTo>
                    <a:lnTo>
                      <a:pt x="3899" y="2388"/>
                    </a:lnTo>
                    <a:lnTo>
                      <a:pt x="3899" y="2390"/>
                    </a:lnTo>
                    <a:lnTo>
                      <a:pt x="3895" y="2390"/>
                    </a:lnTo>
                    <a:lnTo>
                      <a:pt x="3895" y="2392"/>
                    </a:lnTo>
                    <a:lnTo>
                      <a:pt x="3892" y="2392"/>
                    </a:lnTo>
                    <a:lnTo>
                      <a:pt x="3892" y="2393"/>
                    </a:lnTo>
                    <a:lnTo>
                      <a:pt x="3889" y="2393"/>
                    </a:lnTo>
                    <a:lnTo>
                      <a:pt x="3889" y="2395"/>
                    </a:lnTo>
                    <a:lnTo>
                      <a:pt x="3885" y="2395"/>
                    </a:lnTo>
                    <a:lnTo>
                      <a:pt x="3885" y="2397"/>
                    </a:lnTo>
                    <a:lnTo>
                      <a:pt x="3882" y="2397"/>
                    </a:lnTo>
                    <a:lnTo>
                      <a:pt x="3882" y="2398"/>
                    </a:lnTo>
                    <a:lnTo>
                      <a:pt x="3880" y="2398"/>
                    </a:lnTo>
                    <a:lnTo>
                      <a:pt x="3880" y="2400"/>
                    </a:lnTo>
                    <a:lnTo>
                      <a:pt x="3877" y="2400"/>
                    </a:lnTo>
                    <a:lnTo>
                      <a:pt x="3877" y="2402"/>
                    </a:lnTo>
                    <a:lnTo>
                      <a:pt x="3874" y="2402"/>
                    </a:lnTo>
                    <a:lnTo>
                      <a:pt x="3874" y="2403"/>
                    </a:lnTo>
                    <a:lnTo>
                      <a:pt x="3870" y="2403"/>
                    </a:lnTo>
                    <a:lnTo>
                      <a:pt x="3870" y="2405"/>
                    </a:lnTo>
                    <a:lnTo>
                      <a:pt x="3867" y="2405"/>
                    </a:lnTo>
                    <a:lnTo>
                      <a:pt x="3867" y="2407"/>
                    </a:lnTo>
                    <a:lnTo>
                      <a:pt x="3865" y="2407"/>
                    </a:lnTo>
                    <a:lnTo>
                      <a:pt x="3865" y="2408"/>
                    </a:lnTo>
                    <a:lnTo>
                      <a:pt x="3862" y="2408"/>
                    </a:lnTo>
                    <a:lnTo>
                      <a:pt x="3862" y="2410"/>
                    </a:lnTo>
                    <a:lnTo>
                      <a:pt x="3859" y="2410"/>
                    </a:lnTo>
                    <a:lnTo>
                      <a:pt x="3859" y="2412"/>
                    </a:lnTo>
                    <a:lnTo>
                      <a:pt x="3855" y="2412"/>
                    </a:lnTo>
                    <a:lnTo>
                      <a:pt x="3855" y="2413"/>
                    </a:lnTo>
                    <a:lnTo>
                      <a:pt x="3852" y="2413"/>
                    </a:lnTo>
                    <a:lnTo>
                      <a:pt x="3852" y="2415"/>
                    </a:lnTo>
                    <a:lnTo>
                      <a:pt x="3850" y="2415"/>
                    </a:lnTo>
                    <a:lnTo>
                      <a:pt x="3850" y="2417"/>
                    </a:lnTo>
                    <a:lnTo>
                      <a:pt x="3847" y="2417"/>
                    </a:lnTo>
                    <a:lnTo>
                      <a:pt x="3847" y="2418"/>
                    </a:lnTo>
                    <a:lnTo>
                      <a:pt x="3844" y="2418"/>
                    </a:lnTo>
                    <a:lnTo>
                      <a:pt x="3844" y="2420"/>
                    </a:lnTo>
                    <a:lnTo>
                      <a:pt x="3840" y="2420"/>
                    </a:lnTo>
                    <a:lnTo>
                      <a:pt x="3840" y="2422"/>
                    </a:lnTo>
                    <a:lnTo>
                      <a:pt x="3839" y="2422"/>
                    </a:lnTo>
                    <a:lnTo>
                      <a:pt x="3839" y="2423"/>
                    </a:lnTo>
                    <a:lnTo>
                      <a:pt x="3835" y="2423"/>
                    </a:lnTo>
                    <a:lnTo>
                      <a:pt x="3835" y="2425"/>
                    </a:lnTo>
                    <a:lnTo>
                      <a:pt x="3832" y="2425"/>
                    </a:lnTo>
                    <a:lnTo>
                      <a:pt x="3832" y="2427"/>
                    </a:lnTo>
                    <a:lnTo>
                      <a:pt x="3829" y="2427"/>
                    </a:lnTo>
                    <a:lnTo>
                      <a:pt x="3829" y="2428"/>
                    </a:lnTo>
                    <a:lnTo>
                      <a:pt x="3825" y="2428"/>
                    </a:lnTo>
                    <a:lnTo>
                      <a:pt x="3825" y="2430"/>
                    </a:lnTo>
                    <a:lnTo>
                      <a:pt x="3824" y="2430"/>
                    </a:lnTo>
                    <a:lnTo>
                      <a:pt x="3824" y="2432"/>
                    </a:lnTo>
                    <a:lnTo>
                      <a:pt x="3820" y="2432"/>
                    </a:lnTo>
                    <a:lnTo>
                      <a:pt x="3820" y="2433"/>
                    </a:lnTo>
                    <a:lnTo>
                      <a:pt x="3817" y="2433"/>
                    </a:lnTo>
                    <a:lnTo>
                      <a:pt x="3817" y="2435"/>
                    </a:lnTo>
                    <a:lnTo>
                      <a:pt x="3814" y="2435"/>
                    </a:lnTo>
                    <a:lnTo>
                      <a:pt x="3814" y="2437"/>
                    </a:lnTo>
                    <a:lnTo>
                      <a:pt x="3812" y="2437"/>
                    </a:lnTo>
                    <a:lnTo>
                      <a:pt x="3812" y="2438"/>
                    </a:lnTo>
                    <a:lnTo>
                      <a:pt x="3809" y="2438"/>
                    </a:lnTo>
                    <a:lnTo>
                      <a:pt x="3809" y="2440"/>
                    </a:lnTo>
                    <a:lnTo>
                      <a:pt x="3805" y="2440"/>
                    </a:lnTo>
                    <a:lnTo>
                      <a:pt x="3805" y="2442"/>
                    </a:lnTo>
                    <a:lnTo>
                      <a:pt x="3802" y="2442"/>
                    </a:lnTo>
                    <a:lnTo>
                      <a:pt x="3802" y="2443"/>
                    </a:lnTo>
                    <a:lnTo>
                      <a:pt x="3799" y="2443"/>
                    </a:lnTo>
                    <a:lnTo>
                      <a:pt x="3799" y="2445"/>
                    </a:lnTo>
                    <a:lnTo>
                      <a:pt x="3797" y="2445"/>
                    </a:lnTo>
                    <a:lnTo>
                      <a:pt x="3797" y="2447"/>
                    </a:lnTo>
                    <a:lnTo>
                      <a:pt x="3794" y="2447"/>
                    </a:lnTo>
                    <a:lnTo>
                      <a:pt x="3794" y="2448"/>
                    </a:lnTo>
                    <a:lnTo>
                      <a:pt x="3790" y="2448"/>
                    </a:lnTo>
                    <a:lnTo>
                      <a:pt x="3790" y="2450"/>
                    </a:lnTo>
                    <a:lnTo>
                      <a:pt x="3789" y="2450"/>
                    </a:lnTo>
                    <a:lnTo>
                      <a:pt x="3789" y="2452"/>
                    </a:lnTo>
                    <a:lnTo>
                      <a:pt x="3785" y="2452"/>
                    </a:lnTo>
                    <a:lnTo>
                      <a:pt x="3785" y="2453"/>
                    </a:lnTo>
                    <a:lnTo>
                      <a:pt x="3782" y="2453"/>
                    </a:lnTo>
                    <a:lnTo>
                      <a:pt x="3782" y="2455"/>
                    </a:lnTo>
                    <a:lnTo>
                      <a:pt x="3779" y="2455"/>
                    </a:lnTo>
                    <a:lnTo>
                      <a:pt x="3779" y="2457"/>
                    </a:lnTo>
                    <a:lnTo>
                      <a:pt x="3777" y="2457"/>
                    </a:lnTo>
                    <a:lnTo>
                      <a:pt x="3777" y="2458"/>
                    </a:lnTo>
                    <a:lnTo>
                      <a:pt x="3774" y="2458"/>
                    </a:lnTo>
                    <a:lnTo>
                      <a:pt x="3774" y="2460"/>
                    </a:lnTo>
                    <a:lnTo>
                      <a:pt x="3770" y="2460"/>
                    </a:lnTo>
                    <a:lnTo>
                      <a:pt x="3770" y="2462"/>
                    </a:lnTo>
                    <a:lnTo>
                      <a:pt x="3769" y="2462"/>
                    </a:lnTo>
                    <a:lnTo>
                      <a:pt x="3769" y="2463"/>
                    </a:lnTo>
                    <a:lnTo>
                      <a:pt x="3765" y="2463"/>
                    </a:lnTo>
                    <a:lnTo>
                      <a:pt x="3765" y="2465"/>
                    </a:lnTo>
                    <a:lnTo>
                      <a:pt x="3762" y="2465"/>
                    </a:lnTo>
                    <a:lnTo>
                      <a:pt x="3762" y="2467"/>
                    </a:lnTo>
                    <a:lnTo>
                      <a:pt x="3759" y="2467"/>
                    </a:lnTo>
                    <a:lnTo>
                      <a:pt x="3759" y="2468"/>
                    </a:lnTo>
                    <a:lnTo>
                      <a:pt x="3757" y="2468"/>
                    </a:lnTo>
                    <a:lnTo>
                      <a:pt x="3757" y="2470"/>
                    </a:lnTo>
                    <a:lnTo>
                      <a:pt x="3754" y="2470"/>
                    </a:lnTo>
                    <a:lnTo>
                      <a:pt x="3754" y="2472"/>
                    </a:lnTo>
                    <a:lnTo>
                      <a:pt x="3750" y="2472"/>
                    </a:lnTo>
                    <a:lnTo>
                      <a:pt x="3750" y="2473"/>
                    </a:lnTo>
                    <a:lnTo>
                      <a:pt x="3749" y="2473"/>
                    </a:lnTo>
                    <a:lnTo>
                      <a:pt x="3749" y="2475"/>
                    </a:lnTo>
                    <a:lnTo>
                      <a:pt x="3745" y="2475"/>
                    </a:lnTo>
                    <a:lnTo>
                      <a:pt x="3745" y="2477"/>
                    </a:lnTo>
                    <a:lnTo>
                      <a:pt x="3742" y="2477"/>
                    </a:lnTo>
                    <a:lnTo>
                      <a:pt x="3742" y="2478"/>
                    </a:lnTo>
                    <a:lnTo>
                      <a:pt x="3739" y="2478"/>
                    </a:lnTo>
                    <a:lnTo>
                      <a:pt x="3739" y="2480"/>
                    </a:lnTo>
                    <a:lnTo>
                      <a:pt x="3737" y="2480"/>
                    </a:lnTo>
                    <a:lnTo>
                      <a:pt x="3737" y="2482"/>
                    </a:lnTo>
                    <a:lnTo>
                      <a:pt x="3734" y="2482"/>
                    </a:lnTo>
                    <a:lnTo>
                      <a:pt x="3734" y="2483"/>
                    </a:lnTo>
                    <a:lnTo>
                      <a:pt x="3730" y="2483"/>
                    </a:lnTo>
                    <a:lnTo>
                      <a:pt x="3730" y="2485"/>
                    </a:lnTo>
                    <a:lnTo>
                      <a:pt x="3729" y="2485"/>
                    </a:lnTo>
                    <a:lnTo>
                      <a:pt x="3729" y="2487"/>
                    </a:lnTo>
                    <a:lnTo>
                      <a:pt x="3725" y="2487"/>
                    </a:lnTo>
                    <a:lnTo>
                      <a:pt x="3725" y="2488"/>
                    </a:lnTo>
                    <a:lnTo>
                      <a:pt x="3722" y="2488"/>
                    </a:lnTo>
                    <a:lnTo>
                      <a:pt x="3722" y="2490"/>
                    </a:lnTo>
                    <a:lnTo>
                      <a:pt x="3720" y="2490"/>
                    </a:lnTo>
                    <a:lnTo>
                      <a:pt x="3720" y="2492"/>
                    </a:lnTo>
                    <a:lnTo>
                      <a:pt x="3717" y="2492"/>
                    </a:lnTo>
                    <a:lnTo>
                      <a:pt x="3717" y="2493"/>
                    </a:lnTo>
                    <a:lnTo>
                      <a:pt x="3714" y="2493"/>
                    </a:lnTo>
                    <a:lnTo>
                      <a:pt x="3714" y="2495"/>
                    </a:lnTo>
                    <a:lnTo>
                      <a:pt x="3712" y="2495"/>
                    </a:lnTo>
                    <a:lnTo>
                      <a:pt x="3712" y="2497"/>
                    </a:lnTo>
                    <a:lnTo>
                      <a:pt x="3709" y="2497"/>
                    </a:lnTo>
                    <a:lnTo>
                      <a:pt x="3709" y="2498"/>
                    </a:lnTo>
                    <a:lnTo>
                      <a:pt x="3705" y="2498"/>
                    </a:lnTo>
                    <a:lnTo>
                      <a:pt x="3705" y="2500"/>
                    </a:lnTo>
                    <a:lnTo>
                      <a:pt x="3704" y="2500"/>
                    </a:lnTo>
                    <a:lnTo>
                      <a:pt x="3704" y="2502"/>
                    </a:lnTo>
                    <a:lnTo>
                      <a:pt x="3700" y="2502"/>
                    </a:lnTo>
                    <a:lnTo>
                      <a:pt x="3700" y="2503"/>
                    </a:lnTo>
                    <a:lnTo>
                      <a:pt x="3697" y="2503"/>
                    </a:lnTo>
                    <a:lnTo>
                      <a:pt x="3697" y="2505"/>
                    </a:lnTo>
                    <a:lnTo>
                      <a:pt x="3695" y="2505"/>
                    </a:lnTo>
                    <a:lnTo>
                      <a:pt x="3695" y="2507"/>
                    </a:lnTo>
                    <a:lnTo>
                      <a:pt x="3692" y="2507"/>
                    </a:lnTo>
                    <a:lnTo>
                      <a:pt x="3692" y="2508"/>
                    </a:lnTo>
                    <a:lnTo>
                      <a:pt x="3689" y="2508"/>
                    </a:lnTo>
                    <a:lnTo>
                      <a:pt x="3689" y="2510"/>
                    </a:lnTo>
                    <a:lnTo>
                      <a:pt x="3687" y="2510"/>
                    </a:lnTo>
                    <a:lnTo>
                      <a:pt x="3687" y="2512"/>
                    </a:lnTo>
                    <a:lnTo>
                      <a:pt x="3684" y="2512"/>
                    </a:lnTo>
                    <a:lnTo>
                      <a:pt x="3684" y="2513"/>
                    </a:lnTo>
                    <a:lnTo>
                      <a:pt x="3680" y="2513"/>
                    </a:lnTo>
                    <a:lnTo>
                      <a:pt x="3680" y="2515"/>
                    </a:lnTo>
                    <a:lnTo>
                      <a:pt x="3679" y="2515"/>
                    </a:lnTo>
                    <a:lnTo>
                      <a:pt x="3679" y="2517"/>
                    </a:lnTo>
                    <a:lnTo>
                      <a:pt x="3675" y="2517"/>
                    </a:lnTo>
                    <a:lnTo>
                      <a:pt x="3675" y="2518"/>
                    </a:lnTo>
                    <a:lnTo>
                      <a:pt x="3672" y="2518"/>
                    </a:lnTo>
                    <a:lnTo>
                      <a:pt x="3672" y="2520"/>
                    </a:lnTo>
                    <a:lnTo>
                      <a:pt x="3670" y="2520"/>
                    </a:lnTo>
                    <a:lnTo>
                      <a:pt x="3670" y="2522"/>
                    </a:lnTo>
                    <a:lnTo>
                      <a:pt x="3667" y="2522"/>
                    </a:lnTo>
                    <a:lnTo>
                      <a:pt x="3667" y="2523"/>
                    </a:lnTo>
                    <a:lnTo>
                      <a:pt x="3664" y="2523"/>
                    </a:lnTo>
                    <a:lnTo>
                      <a:pt x="3664" y="2525"/>
                    </a:lnTo>
                    <a:lnTo>
                      <a:pt x="3662" y="2525"/>
                    </a:lnTo>
                    <a:lnTo>
                      <a:pt x="3662" y="2527"/>
                    </a:lnTo>
                    <a:lnTo>
                      <a:pt x="3659" y="2527"/>
                    </a:lnTo>
                    <a:lnTo>
                      <a:pt x="3659" y="2528"/>
                    </a:lnTo>
                    <a:lnTo>
                      <a:pt x="3657" y="2528"/>
                    </a:lnTo>
                    <a:lnTo>
                      <a:pt x="3657" y="2530"/>
                    </a:lnTo>
                    <a:lnTo>
                      <a:pt x="3654" y="2530"/>
                    </a:lnTo>
                    <a:lnTo>
                      <a:pt x="3654" y="2532"/>
                    </a:lnTo>
                    <a:lnTo>
                      <a:pt x="3650" y="2532"/>
                    </a:lnTo>
                    <a:lnTo>
                      <a:pt x="3650" y="2533"/>
                    </a:lnTo>
                    <a:lnTo>
                      <a:pt x="3649" y="2533"/>
                    </a:lnTo>
                    <a:lnTo>
                      <a:pt x="3649" y="2535"/>
                    </a:lnTo>
                    <a:lnTo>
                      <a:pt x="3645" y="2535"/>
                    </a:lnTo>
                    <a:lnTo>
                      <a:pt x="3645" y="2537"/>
                    </a:lnTo>
                    <a:lnTo>
                      <a:pt x="3644" y="2537"/>
                    </a:lnTo>
                    <a:lnTo>
                      <a:pt x="3644" y="2538"/>
                    </a:lnTo>
                    <a:lnTo>
                      <a:pt x="3640" y="2538"/>
                    </a:lnTo>
                    <a:lnTo>
                      <a:pt x="3640" y="2540"/>
                    </a:lnTo>
                    <a:lnTo>
                      <a:pt x="3637" y="2540"/>
                    </a:lnTo>
                    <a:lnTo>
                      <a:pt x="3637" y="2542"/>
                    </a:lnTo>
                    <a:lnTo>
                      <a:pt x="3635" y="2542"/>
                    </a:lnTo>
                    <a:lnTo>
                      <a:pt x="3635" y="2543"/>
                    </a:lnTo>
                    <a:lnTo>
                      <a:pt x="3632" y="2543"/>
                    </a:lnTo>
                    <a:lnTo>
                      <a:pt x="3632" y="2545"/>
                    </a:lnTo>
                    <a:lnTo>
                      <a:pt x="3630" y="2545"/>
                    </a:lnTo>
                    <a:lnTo>
                      <a:pt x="3630" y="2547"/>
                    </a:lnTo>
                    <a:lnTo>
                      <a:pt x="3627" y="2547"/>
                    </a:lnTo>
                    <a:lnTo>
                      <a:pt x="3627" y="2548"/>
                    </a:lnTo>
                    <a:lnTo>
                      <a:pt x="3624" y="2548"/>
                    </a:lnTo>
                    <a:lnTo>
                      <a:pt x="3624" y="2550"/>
                    </a:lnTo>
                    <a:lnTo>
                      <a:pt x="3622" y="2550"/>
                    </a:lnTo>
                    <a:lnTo>
                      <a:pt x="3622" y="2552"/>
                    </a:lnTo>
                    <a:lnTo>
                      <a:pt x="3619" y="2552"/>
                    </a:lnTo>
                    <a:lnTo>
                      <a:pt x="3619" y="2553"/>
                    </a:lnTo>
                    <a:lnTo>
                      <a:pt x="3617" y="2553"/>
                    </a:lnTo>
                    <a:lnTo>
                      <a:pt x="3617" y="2555"/>
                    </a:lnTo>
                    <a:lnTo>
                      <a:pt x="3614" y="2555"/>
                    </a:lnTo>
                    <a:lnTo>
                      <a:pt x="3614" y="2557"/>
                    </a:lnTo>
                    <a:lnTo>
                      <a:pt x="3610" y="2557"/>
                    </a:lnTo>
                    <a:lnTo>
                      <a:pt x="3610" y="2558"/>
                    </a:lnTo>
                    <a:lnTo>
                      <a:pt x="3609" y="2558"/>
                    </a:lnTo>
                    <a:lnTo>
                      <a:pt x="3609" y="2560"/>
                    </a:lnTo>
                    <a:lnTo>
                      <a:pt x="3605" y="2560"/>
                    </a:lnTo>
                    <a:lnTo>
                      <a:pt x="3605" y="2562"/>
                    </a:lnTo>
                    <a:lnTo>
                      <a:pt x="3604" y="2562"/>
                    </a:lnTo>
                    <a:lnTo>
                      <a:pt x="3604" y="2563"/>
                    </a:lnTo>
                    <a:lnTo>
                      <a:pt x="3600" y="2563"/>
                    </a:lnTo>
                    <a:lnTo>
                      <a:pt x="3600" y="2565"/>
                    </a:lnTo>
                    <a:lnTo>
                      <a:pt x="3597" y="2565"/>
                    </a:lnTo>
                    <a:lnTo>
                      <a:pt x="3597" y="2567"/>
                    </a:lnTo>
                    <a:lnTo>
                      <a:pt x="3595" y="2567"/>
                    </a:lnTo>
                    <a:lnTo>
                      <a:pt x="3595" y="2568"/>
                    </a:lnTo>
                    <a:lnTo>
                      <a:pt x="3592" y="2568"/>
                    </a:lnTo>
                    <a:lnTo>
                      <a:pt x="3592" y="2570"/>
                    </a:lnTo>
                    <a:lnTo>
                      <a:pt x="3589" y="2570"/>
                    </a:lnTo>
                    <a:lnTo>
                      <a:pt x="3589" y="2572"/>
                    </a:lnTo>
                    <a:lnTo>
                      <a:pt x="3587" y="2572"/>
                    </a:lnTo>
                    <a:lnTo>
                      <a:pt x="3587" y="2573"/>
                    </a:lnTo>
                    <a:lnTo>
                      <a:pt x="3584" y="2573"/>
                    </a:lnTo>
                    <a:lnTo>
                      <a:pt x="3584" y="2575"/>
                    </a:lnTo>
                    <a:lnTo>
                      <a:pt x="3582" y="2575"/>
                    </a:lnTo>
                    <a:lnTo>
                      <a:pt x="3582" y="2577"/>
                    </a:lnTo>
                    <a:lnTo>
                      <a:pt x="3579" y="2577"/>
                    </a:lnTo>
                    <a:lnTo>
                      <a:pt x="3579" y="2578"/>
                    </a:lnTo>
                    <a:lnTo>
                      <a:pt x="3577" y="2578"/>
                    </a:lnTo>
                    <a:lnTo>
                      <a:pt x="3577" y="2580"/>
                    </a:lnTo>
                    <a:lnTo>
                      <a:pt x="3574" y="2580"/>
                    </a:lnTo>
                    <a:lnTo>
                      <a:pt x="3574" y="2582"/>
                    </a:lnTo>
                    <a:lnTo>
                      <a:pt x="3572" y="2582"/>
                    </a:lnTo>
                    <a:lnTo>
                      <a:pt x="3572" y="2583"/>
                    </a:lnTo>
                    <a:lnTo>
                      <a:pt x="3569" y="2583"/>
                    </a:lnTo>
                    <a:lnTo>
                      <a:pt x="3569" y="2585"/>
                    </a:lnTo>
                    <a:lnTo>
                      <a:pt x="3565" y="2585"/>
                    </a:lnTo>
                    <a:lnTo>
                      <a:pt x="3565" y="2587"/>
                    </a:lnTo>
                    <a:lnTo>
                      <a:pt x="3564" y="2587"/>
                    </a:lnTo>
                    <a:lnTo>
                      <a:pt x="3564" y="2588"/>
                    </a:lnTo>
                    <a:lnTo>
                      <a:pt x="3560" y="2588"/>
                    </a:lnTo>
                    <a:lnTo>
                      <a:pt x="3560" y="2590"/>
                    </a:lnTo>
                    <a:lnTo>
                      <a:pt x="3559" y="2590"/>
                    </a:lnTo>
                    <a:lnTo>
                      <a:pt x="3559" y="2592"/>
                    </a:lnTo>
                    <a:lnTo>
                      <a:pt x="3555" y="2592"/>
                    </a:lnTo>
                    <a:lnTo>
                      <a:pt x="3555" y="2593"/>
                    </a:lnTo>
                    <a:lnTo>
                      <a:pt x="3554" y="2593"/>
                    </a:lnTo>
                    <a:lnTo>
                      <a:pt x="3554" y="2595"/>
                    </a:lnTo>
                    <a:lnTo>
                      <a:pt x="3550" y="2595"/>
                    </a:lnTo>
                    <a:lnTo>
                      <a:pt x="3550" y="2597"/>
                    </a:lnTo>
                    <a:lnTo>
                      <a:pt x="3549" y="2597"/>
                    </a:lnTo>
                    <a:lnTo>
                      <a:pt x="3549" y="2598"/>
                    </a:lnTo>
                    <a:lnTo>
                      <a:pt x="3545" y="2598"/>
                    </a:lnTo>
                    <a:lnTo>
                      <a:pt x="3545" y="2600"/>
                    </a:lnTo>
                    <a:lnTo>
                      <a:pt x="3544" y="2600"/>
                    </a:lnTo>
                    <a:lnTo>
                      <a:pt x="3544" y="2602"/>
                    </a:lnTo>
                    <a:lnTo>
                      <a:pt x="3540" y="2602"/>
                    </a:lnTo>
                    <a:lnTo>
                      <a:pt x="3540" y="2603"/>
                    </a:lnTo>
                    <a:lnTo>
                      <a:pt x="3537" y="2603"/>
                    </a:lnTo>
                    <a:lnTo>
                      <a:pt x="3537" y="2605"/>
                    </a:lnTo>
                    <a:lnTo>
                      <a:pt x="3535" y="2605"/>
                    </a:lnTo>
                    <a:lnTo>
                      <a:pt x="3535" y="2607"/>
                    </a:lnTo>
                    <a:lnTo>
                      <a:pt x="3532" y="2607"/>
                    </a:lnTo>
                    <a:lnTo>
                      <a:pt x="3532" y="2608"/>
                    </a:lnTo>
                    <a:lnTo>
                      <a:pt x="3530" y="2608"/>
                    </a:lnTo>
                    <a:lnTo>
                      <a:pt x="3530" y="2610"/>
                    </a:lnTo>
                    <a:lnTo>
                      <a:pt x="3527" y="2610"/>
                    </a:lnTo>
                    <a:lnTo>
                      <a:pt x="3527" y="2612"/>
                    </a:lnTo>
                    <a:lnTo>
                      <a:pt x="3525" y="2612"/>
                    </a:lnTo>
                    <a:lnTo>
                      <a:pt x="3525" y="2613"/>
                    </a:lnTo>
                    <a:lnTo>
                      <a:pt x="3522" y="2613"/>
                    </a:lnTo>
                    <a:lnTo>
                      <a:pt x="3522" y="2615"/>
                    </a:lnTo>
                    <a:lnTo>
                      <a:pt x="3520" y="2615"/>
                    </a:lnTo>
                    <a:lnTo>
                      <a:pt x="3520" y="2617"/>
                    </a:lnTo>
                    <a:lnTo>
                      <a:pt x="3517" y="2617"/>
                    </a:lnTo>
                    <a:lnTo>
                      <a:pt x="3517" y="2618"/>
                    </a:lnTo>
                    <a:lnTo>
                      <a:pt x="3515" y="2618"/>
                    </a:lnTo>
                    <a:lnTo>
                      <a:pt x="3515" y="2620"/>
                    </a:lnTo>
                    <a:lnTo>
                      <a:pt x="3512" y="2620"/>
                    </a:lnTo>
                    <a:lnTo>
                      <a:pt x="3512" y="2622"/>
                    </a:lnTo>
                    <a:lnTo>
                      <a:pt x="3510" y="2622"/>
                    </a:lnTo>
                    <a:lnTo>
                      <a:pt x="3510" y="2623"/>
                    </a:lnTo>
                    <a:lnTo>
                      <a:pt x="3507" y="2623"/>
                    </a:lnTo>
                    <a:lnTo>
                      <a:pt x="3507" y="2625"/>
                    </a:lnTo>
                    <a:lnTo>
                      <a:pt x="3504" y="2625"/>
                    </a:lnTo>
                    <a:lnTo>
                      <a:pt x="3504" y="2627"/>
                    </a:lnTo>
                    <a:lnTo>
                      <a:pt x="3502" y="2627"/>
                    </a:lnTo>
                    <a:lnTo>
                      <a:pt x="3502" y="2628"/>
                    </a:lnTo>
                    <a:lnTo>
                      <a:pt x="3499" y="2628"/>
                    </a:lnTo>
                    <a:lnTo>
                      <a:pt x="3499" y="2630"/>
                    </a:lnTo>
                    <a:lnTo>
                      <a:pt x="3497" y="2630"/>
                    </a:lnTo>
                    <a:lnTo>
                      <a:pt x="3497" y="2632"/>
                    </a:lnTo>
                    <a:lnTo>
                      <a:pt x="3494" y="2632"/>
                    </a:lnTo>
                    <a:lnTo>
                      <a:pt x="3494" y="2633"/>
                    </a:lnTo>
                    <a:lnTo>
                      <a:pt x="3492" y="2633"/>
                    </a:lnTo>
                    <a:lnTo>
                      <a:pt x="3492" y="2635"/>
                    </a:lnTo>
                    <a:lnTo>
                      <a:pt x="3489" y="2635"/>
                    </a:lnTo>
                    <a:lnTo>
                      <a:pt x="3489" y="2637"/>
                    </a:lnTo>
                    <a:lnTo>
                      <a:pt x="3487" y="2637"/>
                    </a:lnTo>
                    <a:lnTo>
                      <a:pt x="3487" y="2638"/>
                    </a:lnTo>
                    <a:lnTo>
                      <a:pt x="3484" y="2638"/>
                    </a:lnTo>
                    <a:lnTo>
                      <a:pt x="3484" y="2640"/>
                    </a:lnTo>
                    <a:lnTo>
                      <a:pt x="3482" y="2640"/>
                    </a:lnTo>
                    <a:lnTo>
                      <a:pt x="3482" y="2642"/>
                    </a:lnTo>
                    <a:lnTo>
                      <a:pt x="3479" y="2642"/>
                    </a:lnTo>
                    <a:lnTo>
                      <a:pt x="3479" y="2643"/>
                    </a:lnTo>
                    <a:lnTo>
                      <a:pt x="3477" y="2643"/>
                    </a:lnTo>
                    <a:lnTo>
                      <a:pt x="3477" y="2645"/>
                    </a:lnTo>
                    <a:lnTo>
                      <a:pt x="3474" y="2645"/>
                    </a:lnTo>
                    <a:lnTo>
                      <a:pt x="3474" y="2647"/>
                    </a:lnTo>
                    <a:lnTo>
                      <a:pt x="3472" y="2647"/>
                    </a:lnTo>
                    <a:lnTo>
                      <a:pt x="3472" y="2648"/>
                    </a:lnTo>
                    <a:lnTo>
                      <a:pt x="3469" y="2648"/>
                    </a:lnTo>
                    <a:lnTo>
                      <a:pt x="3469" y="2650"/>
                    </a:lnTo>
                    <a:lnTo>
                      <a:pt x="3467" y="2650"/>
                    </a:lnTo>
                    <a:lnTo>
                      <a:pt x="3467" y="2652"/>
                    </a:lnTo>
                    <a:lnTo>
                      <a:pt x="3464" y="2652"/>
                    </a:lnTo>
                    <a:lnTo>
                      <a:pt x="3464" y="2653"/>
                    </a:lnTo>
                    <a:lnTo>
                      <a:pt x="3462" y="2653"/>
                    </a:lnTo>
                    <a:lnTo>
                      <a:pt x="3462" y="2655"/>
                    </a:lnTo>
                    <a:lnTo>
                      <a:pt x="3459" y="2655"/>
                    </a:lnTo>
                    <a:lnTo>
                      <a:pt x="3459" y="2657"/>
                    </a:lnTo>
                    <a:lnTo>
                      <a:pt x="3457" y="2657"/>
                    </a:lnTo>
                    <a:lnTo>
                      <a:pt x="3457" y="2658"/>
                    </a:lnTo>
                    <a:lnTo>
                      <a:pt x="3454" y="2658"/>
                    </a:lnTo>
                    <a:lnTo>
                      <a:pt x="3454" y="2660"/>
                    </a:lnTo>
                    <a:lnTo>
                      <a:pt x="3452" y="2660"/>
                    </a:lnTo>
                    <a:lnTo>
                      <a:pt x="3452" y="2662"/>
                    </a:lnTo>
                    <a:lnTo>
                      <a:pt x="3449" y="2662"/>
                    </a:lnTo>
                    <a:lnTo>
                      <a:pt x="3449" y="2663"/>
                    </a:lnTo>
                    <a:lnTo>
                      <a:pt x="3447" y="2663"/>
                    </a:lnTo>
                    <a:lnTo>
                      <a:pt x="3447" y="2665"/>
                    </a:lnTo>
                    <a:lnTo>
                      <a:pt x="3444" y="2665"/>
                    </a:lnTo>
                    <a:lnTo>
                      <a:pt x="3444" y="2667"/>
                    </a:lnTo>
                    <a:lnTo>
                      <a:pt x="3442" y="2667"/>
                    </a:lnTo>
                    <a:lnTo>
                      <a:pt x="3442" y="2668"/>
                    </a:lnTo>
                    <a:lnTo>
                      <a:pt x="3440" y="2668"/>
                    </a:lnTo>
                    <a:lnTo>
                      <a:pt x="3440" y="2670"/>
                    </a:lnTo>
                    <a:lnTo>
                      <a:pt x="3437" y="2670"/>
                    </a:lnTo>
                    <a:lnTo>
                      <a:pt x="3437" y="2672"/>
                    </a:lnTo>
                    <a:lnTo>
                      <a:pt x="3435" y="2672"/>
                    </a:lnTo>
                    <a:lnTo>
                      <a:pt x="3435" y="2673"/>
                    </a:lnTo>
                    <a:lnTo>
                      <a:pt x="3432" y="2673"/>
                    </a:lnTo>
                    <a:lnTo>
                      <a:pt x="3432" y="2675"/>
                    </a:lnTo>
                    <a:lnTo>
                      <a:pt x="3430" y="2675"/>
                    </a:lnTo>
                    <a:lnTo>
                      <a:pt x="3430" y="2677"/>
                    </a:lnTo>
                    <a:lnTo>
                      <a:pt x="3427" y="2677"/>
                    </a:lnTo>
                    <a:lnTo>
                      <a:pt x="3427" y="2678"/>
                    </a:lnTo>
                    <a:lnTo>
                      <a:pt x="3425" y="2678"/>
                    </a:lnTo>
                    <a:lnTo>
                      <a:pt x="3425" y="2680"/>
                    </a:lnTo>
                    <a:lnTo>
                      <a:pt x="3422" y="2680"/>
                    </a:lnTo>
                    <a:lnTo>
                      <a:pt x="3422" y="2682"/>
                    </a:lnTo>
                    <a:lnTo>
                      <a:pt x="3420" y="2682"/>
                    </a:lnTo>
                    <a:lnTo>
                      <a:pt x="3420" y="2683"/>
                    </a:lnTo>
                    <a:lnTo>
                      <a:pt x="3417" y="2683"/>
                    </a:lnTo>
                    <a:lnTo>
                      <a:pt x="3417" y="2685"/>
                    </a:lnTo>
                    <a:lnTo>
                      <a:pt x="3415" y="2685"/>
                    </a:lnTo>
                    <a:lnTo>
                      <a:pt x="3415" y="2687"/>
                    </a:lnTo>
                    <a:lnTo>
                      <a:pt x="3412" y="2687"/>
                    </a:lnTo>
                    <a:lnTo>
                      <a:pt x="3412" y="2688"/>
                    </a:lnTo>
                    <a:lnTo>
                      <a:pt x="3410" y="2688"/>
                    </a:lnTo>
                    <a:lnTo>
                      <a:pt x="3410" y="2690"/>
                    </a:lnTo>
                    <a:lnTo>
                      <a:pt x="3409" y="2690"/>
                    </a:lnTo>
                    <a:lnTo>
                      <a:pt x="3409" y="2692"/>
                    </a:lnTo>
                    <a:lnTo>
                      <a:pt x="3405" y="2692"/>
                    </a:lnTo>
                    <a:lnTo>
                      <a:pt x="3405" y="2693"/>
                    </a:lnTo>
                    <a:lnTo>
                      <a:pt x="3404" y="2693"/>
                    </a:lnTo>
                    <a:lnTo>
                      <a:pt x="3404" y="2695"/>
                    </a:lnTo>
                    <a:lnTo>
                      <a:pt x="3400" y="2695"/>
                    </a:lnTo>
                    <a:lnTo>
                      <a:pt x="3400" y="2697"/>
                    </a:lnTo>
                    <a:lnTo>
                      <a:pt x="3399" y="2697"/>
                    </a:lnTo>
                    <a:lnTo>
                      <a:pt x="3399" y="2698"/>
                    </a:lnTo>
                    <a:lnTo>
                      <a:pt x="3395" y="2698"/>
                    </a:lnTo>
                    <a:lnTo>
                      <a:pt x="3395" y="2700"/>
                    </a:lnTo>
                    <a:lnTo>
                      <a:pt x="3394" y="2700"/>
                    </a:lnTo>
                    <a:lnTo>
                      <a:pt x="3394" y="2702"/>
                    </a:lnTo>
                    <a:lnTo>
                      <a:pt x="3390" y="2702"/>
                    </a:lnTo>
                    <a:lnTo>
                      <a:pt x="3390" y="2703"/>
                    </a:lnTo>
                    <a:lnTo>
                      <a:pt x="3389" y="2703"/>
                    </a:lnTo>
                    <a:lnTo>
                      <a:pt x="3389" y="2705"/>
                    </a:lnTo>
                    <a:lnTo>
                      <a:pt x="3385" y="2705"/>
                    </a:lnTo>
                    <a:lnTo>
                      <a:pt x="3385" y="2707"/>
                    </a:lnTo>
                    <a:lnTo>
                      <a:pt x="3384" y="2707"/>
                    </a:lnTo>
                    <a:lnTo>
                      <a:pt x="3384" y="2708"/>
                    </a:lnTo>
                    <a:lnTo>
                      <a:pt x="3382" y="2708"/>
                    </a:lnTo>
                    <a:lnTo>
                      <a:pt x="3382" y="2710"/>
                    </a:lnTo>
                    <a:lnTo>
                      <a:pt x="3379" y="2710"/>
                    </a:lnTo>
                    <a:lnTo>
                      <a:pt x="3379" y="2712"/>
                    </a:lnTo>
                    <a:lnTo>
                      <a:pt x="3377" y="2712"/>
                    </a:lnTo>
                    <a:lnTo>
                      <a:pt x="3377" y="2713"/>
                    </a:lnTo>
                    <a:lnTo>
                      <a:pt x="3374" y="2713"/>
                    </a:lnTo>
                    <a:lnTo>
                      <a:pt x="3374" y="2715"/>
                    </a:lnTo>
                    <a:lnTo>
                      <a:pt x="3372" y="2715"/>
                    </a:lnTo>
                    <a:lnTo>
                      <a:pt x="3372" y="2717"/>
                    </a:lnTo>
                    <a:lnTo>
                      <a:pt x="3369" y="2717"/>
                    </a:lnTo>
                    <a:lnTo>
                      <a:pt x="3369" y="2718"/>
                    </a:lnTo>
                    <a:lnTo>
                      <a:pt x="3367" y="2718"/>
                    </a:lnTo>
                    <a:lnTo>
                      <a:pt x="3367" y="2720"/>
                    </a:lnTo>
                    <a:lnTo>
                      <a:pt x="3365" y="2720"/>
                    </a:lnTo>
                    <a:lnTo>
                      <a:pt x="3365" y="2722"/>
                    </a:lnTo>
                    <a:lnTo>
                      <a:pt x="3362" y="2722"/>
                    </a:lnTo>
                    <a:lnTo>
                      <a:pt x="3362" y="2723"/>
                    </a:lnTo>
                    <a:lnTo>
                      <a:pt x="3360" y="2723"/>
                    </a:lnTo>
                    <a:lnTo>
                      <a:pt x="3360" y="2725"/>
                    </a:lnTo>
                    <a:lnTo>
                      <a:pt x="3357" y="2725"/>
                    </a:lnTo>
                    <a:lnTo>
                      <a:pt x="3357" y="2727"/>
                    </a:lnTo>
                    <a:lnTo>
                      <a:pt x="3355" y="2727"/>
                    </a:lnTo>
                    <a:lnTo>
                      <a:pt x="3355" y="2728"/>
                    </a:lnTo>
                    <a:lnTo>
                      <a:pt x="3352" y="2728"/>
                    </a:lnTo>
                    <a:lnTo>
                      <a:pt x="3352" y="2730"/>
                    </a:lnTo>
                    <a:lnTo>
                      <a:pt x="3350" y="2730"/>
                    </a:lnTo>
                    <a:lnTo>
                      <a:pt x="3350" y="2732"/>
                    </a:lnTo>
                    <a:lnTo>
                      <a:pt x="3349" y="2732"/>
                    </a:lnTo>
                    <a:lnTo>
                      <a:pt x="3349" y="2733"/>
                    </a:lnTo>
                    <a:lnTo>
                      <a:pt x="3345" y="2733"/>
                    </a:lnTo>
                    <a:lnTo>
                      <a:pt x="3345" y="2735"/>
                    </a:lnTo>
                    <a:lnTo>
                      <a:pt x="3344" y="2735"/>
                    </a:lnTo>
                    <a:lnTo>
                      <a:pt x="3344" y="2737"/>
                    </a:lnTo>
                    <a:lnTo>
                      <a:pt x="3340" y="2737"/>
                    </a:lnTo>
                    <a:lnTo>
                      <a:pt x="3340" y="2738"/>
                    </a:lnTo>
                    <a:lnTo>
                      <a:pt x="3339" y="2738"/>
                    </a:lnTo>
                    <a:lnTo>
                      <a:pt x="3339" y="2740"/>
                    </a:lnTo>
                    <a:lnTo>
                      <a:pt x="3337" y="2740"/>
                    </a:lnTo>
                    <a:lnTo>
                      <a:pt x="3337" y="2742"/>
                    </a:lnTo>
                    <a:lnTo>
                      <a:pt x="3334" y="2742"/>
                    </a:lnTo>
                    <a:lnTo>
                      <a:pt x="3334" y="2743"/>
                    </a:lnTo>
                    <a:lnTo>
                      <a:pt x="3332" y="2743"/>
                    </a:lnTo>
                    <a:lnTo>
                      <a:pt x="3332" y="2745"/>
                    </a:lnTo>
                    <a:lnTo>
                      <a:pt x="3329" y="2745"/>
                    </a:lnTo>
                    <a:lnTo>
                      <a:pt x="3329" y="2747"/>
                    </a:lnTo>
                    <a:lnTo>
                      <a:pt x="3327" y="2747"/>
                    </a:lnTo>
                    <a:lnTo>
                      <a:pt x="3327" y="2748"/>
                    </a:lnTo>
                    <a:lnTo>
                      <a:pt x="3324" y="2748"/>
                    </a:lnTo>
                    <a:lnTo>
                      <a:pt x="3324" y="2750"/>
                    </a:lnTo>
                    <a:lnTo>
                      <a:pt x="3322" y="2750"/>
                    </a:lnTo>
                    <a:lnTo>
                      <a:pt x="3322" y="2752"/>
                    </a:lnTo>
                    <a:lnTo>
                      <a:pt x="3320" y="2752"/>
                    </a:lnTo>
                    <a:lnTo>
                      <a:pt x="3320" y="2753"/>
                    </a:lnTo>
                    <a:lnTo>
                      <a:pt x="3317" y="2753"/>
                    </a:lnTo>
                    <a:lnTo>
                      <a:pt x="3317" y="2755"/>
                    </a:lnTo>
                    <a:lnTo>
                      <a:pt x="3315" y="2755"/>
                    </a:lnTo>
                    <a:lnTo>
                      <a:pt x="3315" y="2757"/>
                    </a:lnTo>
                    <a:lnTo>
                      <a:pt x="3312" y="2757"/>
                    </a:lnTo>
                    <a:lnTo>
                      <a:pt x="3312" y="2758"/>
                    </a:lnTo>
                    <a:lnTo>
                      <a:pt x="3310" y="2758"/>
                    </a:lnTo>
                    <a:lnTo>
                      <a:pt x="3310" y="2760"/>
                    </a:lnTo>
                    <a:lnTo>
                      <a:pt x="3309" y="2760"/>
                    </a:lnTo>
                    <a:lnTo>
                      <a:pt x="3309" y="2762"/>
                    </a:lnTo>
                    <a:lnTo>
                      <a:pt x="3305" y="2762"/>
                    </a:lnTo>
                    <a:lnTo>
                      <a:pt x="3305" y="2763"/>
                    </a:lnTo>
                    <a:lnTo>
                      <a:pt x="3304" y="2763"/>
                    </a:lnTo>
                    <a:lnTo>
                      <a:pt x="3304" y="2765"/>
                    </a:lnTo>
                    <a:lnTo>
                      <a:pt x="3300" y="2765"/>
                    </a:lnTo>
                    <a:lnTo>
                      <a:pt x="3300" y="2767"/>
                    </a:lnTo>
                    <a:lnTo>
                      <a:pt x="3299" y="2767"/>
                    </a:lnTo>
                    <a:lnTo>
                      <a:pt x="3299" y="2768"/>
                    </a:lnTo>
                    <a:lnTo>
                      <a:pt x="3297" y="2768"/>
                    </a:lnTo>
                    <a:lnTo>
                      <a:pt x="3297" y="2770"/>
                    </a:lnTo>
                    <a:lnTo>
                      <a:pt x="3294" y="2770"/>
                    </a:lnTo>
                    <a:lnTo>
                      <a:pt x="3294" y="2772"/>
                    </a:lnTo>
                    <a:lnTo>
                      <a:pt x="3292" y="2772"/>
                    </a:lnTo>
                    <a:lnTo>
                      <a:pt x="3292" y="2773"/>
                    </a:lnTo>
                    <a:lnTo>
                      <a:pt x="3289" y="2773"/>
                    </a:lnTo>
                    <a:lnTo>
                      <a:pt x="3289" y="2775"/>
                    </a:lnTo>
                    <a:lnTo>
                      <a:pt x="3287" y="2775"/>
                    </a:lnTo>
                    <a:lnTo>
                      <a:pt x="3287" y="2777"/>
                    </a:lnTo>
                    <a:lnTo>
                      <a:pt x="3285" y="2777"/>
                    </a:lnTo>
                    <a:lnTo>
                      <a:pt x="3285" y="2778"/>
                    </a:lnTo>
                    <a:lnTo>
                      <a:pt x="3282" y="2778"/>
                    </a:lnTo>
                    <a:lnTo>
                      <a:pt x="3282" y="2780"/>
                    </a:lnTo>
                    <a:lnTo>
                      <a:pt x="3280" y="2780"/>
                    </a:lnTo>
                    <a:lnTo>
                      <a:pt x="3280" y="2782"/>
                    </a:lnTo>
                    <a:lnTo>
                      <a:pt x="3279" y="2782"/>
                    </a:lnTo>
                    <a:lnTo>
                      <a:pt x="3279" y="2783"/>
                    </a:lnTo>
                    <a:lnTo>
                      <a:pt x="3275" y="2783"/>
                    </a:lnTo>
                    <a:lnTo>
                      <a:pt x="3275" y="2785"/>
                    </a:lnTo>
                    <a:lnTo>
                      <a:pt x="3274" y="2785"/>
                    </a:lnTo>
                    <a:lnTo>
                      <a:pt x="3274" y="2787"/>
                    </a:lnTo>
                    <a:lnTo>
                      <a:pt x="3270" y="2787"/>
                    </a:lnTo>
                    <a:lnTo>
                      <a:pt x="3270" y="2788"/>
                    </a:lnTo>
                    <a:lnTo>
                      <a:pt x="3269" y="2788"/>
                    </a:lnTo>
                    <a:lnTo>
                      <a:pt x="3269" y="2790"/>
                    </a:lnTo>
                    <a:lnTo>
                      <a:pt x="3267" y="2790"/>
                    </a:lnTo>
                    <a:lnTo>
                      <a:pt x="3267" y="2792"/>
                    </a:lnTo>
                    <a:lnTo>
                      <a:pt x="3264" y="2792"/>
                    </a:lnTo>
                    <a:lnTo>
                      <a:pt x="3264" y="2793"/>
                    </a:lnTo>
                    <a:lnTo>
                      <a:pt x="3262" y="2793"/>
                    </a:lnTo>
                    <a:lnTo>
                      <a:pt x="3262" y="2795"/>
                    </a:lnTo>
                    <a:lnTo>
                      <a:pt x="3260" y="2795"/>
                    </a:lnTo>
                    <a:lnTo>
                      <a:pt x="3260" y="2797"/>
                    </a:lnTo>
                    <a:lnTo>
                      <a:pt x="3257" y="2797"/>
                    </a:lnTo>
                    <a:lnTo>
                      <a:pt x="3257" y="2798"/>
                    </a:lnTo>
                    <a:lnTo>
                      <a:pt x="3255" y="2798"/>
                    </a:lnTo>
                    <a:lnTo>
                      <a:pt x="3255" y="2800"/>
                    </a:lnTo>
                    <a:lnTo>
                      <a:pt x="3252" y="2800"/>
                    </a:lnTo>
                    <a:lnTo>
                      <a:pt x="3252" y="2802"/>
                    </a:lnTo>
                    <a:lnTo>
                      <a:pt x="3250" y="2802"/>
                    </a:lnTo>
                    <a:lnTo>
                      <a:pt x="3250" y="2803"/>
                    </a:lnTo>
                    <a:lnTo>
                      <a:pt x="3249" y="2803"/>
                    </a:lnTo>
                    <a:lnTo>
                      <a:pt x="3249" y="2805"/>
                    </a:lnTo>
                    <a:lnTo>
                      <a:pt x="3245" y="2805"/>
                    </a:lnTo>
                    <a:lnTo>
                      <a:pt x="3245" y="2807"/>
                    </a:lnTo>
                    <a:lnTo>
                      <a:pt x="3244" y="2807"/>
                    </a:lnTo>
                    <a:lnTo>
                      <a:pt x="3244" y="2808"/>
                    </a:lnTo>
                    <a:lnTo>
                      <a:pt x="3240" y="2808"/>
                    </a:lnTo>
                    <a:lnTo>
                      <a:pt x="3240" y="2810"/>
                    </a:lnTo>
                    <a:lnTo>
                      <a:pt x="3239" y="2810"/>
                    </a:lnTo>
                    <a:lnTo>
                      <a:pt x="3239" y="2812"/>
                    </a:lnTo>
                    <a:lnTo>
                      <a:pt x="3237" y="2812"/>
                    </a:lnTo>
                    <a:lnTo>
                      <a:pt x="3237" y="2813"/>
                    </a:lnTo>
                    <a:lnTo>
                      <a:pt x="3234" y="2813"/>
                    </a:lnTo>
                    <a:lnTo>
                      <a:pt x="3234" y="2815"/>
                    </a:lnTo>
                    <a:lnTo>
                      <a:pt x="3232" y="2815"/>
                    </a:lnTo>
                    <a:lnTo>
                      <a:pt x="3232" y="2817"/>
                    </a:lnTo>
                    <a:lnTo>
                      <a:pt x="3230" y="2817"/>
                    </a:lnTo>
                    <a:lnTo>
                      <a:pt x="3230" y="2818"/>
                    </a:lnTo>
                    <a:lnTo>
                      <a:pt x="3227" y="2818"/>
                    </a:lnTo>
                    <a:lnTo>
                      <a:pt x="3227" y="2820"/>
                    </a:lnTo>
                    <a:lnTo>
                      <a:pt x="3225" y="2820"/>
                    </a:lnTo>
                    <a:lnTo>
                      <a:pt x="3225" y="2822"/>
                    </a:lnTo>
                    <a:lnTo>
                      <a:pt x="3224" y="2822"/>
                    </a:lnTo>
                    <a:lnTo>
                      <a:pt x="3224" y="2823"/>
                    </a:lnTo>
                    <a:lnTo>
                      <a:pt x="3220" y="2823"/>
                    </a:lnTo>
                    <a:lnTo>
                      <a:pt x="3220" y="2825"/>
                    </a:lnTo>
                    <a:lnTo>
                      <a:pt x="3219" y="2825"/>
                    </a:lnTo>
                    <a:lnTo>
                      <a:pt x="3219" y="2827"/>
                    </a:lnTo>
                    <a:lnTo>
                      <a:pt x="3217" y="2827"/>
                    </a:lnTo>
                    <a:lnTo>
                      <a:pt x="3217" y="2828"/>
                    </a:lnTo>
                    <a:lnTo>
                      <a:pt x="3214" y="2828"/>
                    </a:lnTo>
                    <a:lnTo>
                      <a:pt x="3214" y="2830"/>
                    </a:lnTo>
                    <a:lnTo>
                      <a:pt x="3212" y="2830"/>
                    </a:lnTo>
                    <a:lnTo>
                      <a:pt x="3212" y="2832"/>
                    </a:lnTo>
                    <a:lnTo>
                      <a:pt x="3210" y="2832"/>
                    </a:lnTo>
                    <a:lnTo>
                      <a:pt x="3210" y="2833"/>
                    </a:lnTo>
                    <a:lnTo>
                      <a:pt x="3207" y="2833"/>
                    </a:lnTo>
                    <a:lnTo>
                      <a:pt x="3207" y="2835"/>
                    </a:lnTo>
                    <a:lnTo>
                      <a:pt x="3205" y="2835"/>
                    </a:lnTo>
                    <a:lnTo>
                      <a:pt x="3205" y="2837"/>
                    </a:lnTo>
                    <a:lnTo>
                      <a:pt x="3204" y="2837"/>
                    </a:lnTo>
                    <a:lnTo>
                      <a:pt x="3204" y="2838"/>
                    </a:lnTo>
                    <a:lnTo>
                      <a:pt x="3200" y="2838"/>
                    </a:lnTo>
                    <a:lnTo>
                      <a:pt x="3200" y="2840"/>
                    </a:lnTo>
                    <a:lnTo>
                      <a:pt x="3199" y="2840"/>
                    </a:lnTo>
                    <a:lnTo>
                      <a:pt x="3199" y="2842"/>
                    </a:lnTo>
                    <a:lnTo>
                      <a:pt x="3197" y="2842"/>
                    </a:lnTo>
                    <a:lnTo>
                      <a:pt x="3197" y="2843"/>
                    </a:lnTo>
                    <a:lnTo>
                      <a:pt x="3194" y="2843"/>
                    </a:lnTo>
                    <a:lnTo>
                      <a:pt x="3194" y="2845"/>
                    </a:lnTo>
                    <a:lnTo>
                      <a:pt x="3192" y="2845"/>
                    </a:lnTo>
                    <a:lnTo>
                      <a:pt x="3192" y="2847"/>
                    </a:lnTo>
                    <a:lnTo>
                      <a:pt x="3190" y="2847"/>
                    </a:lnTo>
                    <a:lnTo>
                      <a:pt x="3190" y="2848"/>
                    </a:lnTo>
                    <a:lnTo>
                      <a:pt x="3187" y="2848"/>
                    </a:lnTo>
                    <a:lnTo>
                      <a:pt x="3187" y="2850"/>
                    </a:lnTo>
                    <a:lnTo>
                      <a:pt x="3185" y="2850"/>
                    </a:lnTo>
                    <a:lnTo>
                      <a:pt x="3185" y="2852"/>
                    </a:lnTo>
                    <a:lnTo>
                      <a:pt x="3184" y="2852"/>
                    </a:lnTo>
                    <a:lnTo>
                      <a:pt x="3184" y="2853"/>
                    </a:lnTo>
                    <a:lnTo>
                      <a:pt x="3180" y="2853"/>
                    </a:lnTo>
                    <a:lnTo>
                      <a:pt x="3180" y="2855"/>
                    </a:lnTo>
                    <a:lnTo>
                      <a:pt x="3179" y="2855"/>
                    </a:lnTo>
                    <a:lnTo>
                      <a:pt x="3179" y="2857"/>
                    </a:lnTo>
                    <a:lnTo>
                      <a:pt x="3177" y="2857"/>
                    </a:lnTo>
                    <a:lnTo>
                      <a:pt x="3177" y="2858"/>
                    </a:lnTo>
                    <a:lnTo>
                      <a:pt x="3174" y="2858"/>
                    </a:lnTo>
                    <a:lnTo>
                      <a:pt x="3174" y="2860"/>
                    </a:lnTo>
                    <a:lnTo>
                      <a:pt x="3172" y="2860"/>
                    </a:lnTo>
                    <a:lnTo>
                      <a:pt x="3172" y="2862"/>
                    </a:lnTo>
                    <a:lnTo>
                      <a:pt x="3170" y="2862"/>
                    </a:lnTo>
                    <a:lnTo>
                      <a:pt x="3170" y="2863"/>
                    </a:lnTo>
                    <a:lnTo>
                      <a:pt x="3167" y="2863"/>
                    </a:lnTo>
                    <a:lnTo>
                      <a:pt x="3167" y="2865"/>
                    </a:lnTo>
                    <a:lnTo>
                      <a:pt x="3165" y="2865"/>
                    </a:lnTo>
                    <a:lnTo>
                      <a:pt x="3165" y="2867"/>
                    </a:lnTo>
                    <a:lnTo>
                      <a:pt x="3164" y="2867"/>
                    </a:lnTo>
                    <a:lnTo>
                      <a:pt x="3164" y="2868"/>
                    </a:lnTo>
                    <a:lnTo>
                      <a:pt x="3160" y="2868"/>
                    </a:lnTo>
                    <a:lnTo>
                      <a:pt x="3160" y="2870"/>
                    </a:lnTo>
                    <a:lnTo>
                      <a:pt x="3159" y="2870"/>
                    </a:lnTo>
                    <a:lnTo>
                      <a:pt x="3159" y="2872"/>
                    </a:lnTo>
                    <a:lnTo>
                      <a:pt x="3157" y="2872"/>
                    </a:lnTo>
                    <a:lnTo>
                      <a:pt x="3157" y="2873"/>
                    </a:lnTo>
                    <a:lnTo>
                      <a:pt x="3154" y="2873"/>
                    </a:lnTo>
                    <a:lnTo>
                      <a:pt x="3154" y="2875"/>
                    </a:lnTo>
                    <a:lnTo>
                      <a:pt x="3152" y="2875"/>
                    </a:lnTo>
                    <a:lnTo>
                      <a:pt x="3152" y="2877"/>
                    </a:lnTo>
                    <a:lnTo>
                      <a:pt x="3150" y="2877"/>
                    </a:lnTo>
                    <a:lnTo>
                      <a:pt x="3150" y="2878"/>
                    </a:lnTo>
                    <a:lnTo>
                      <a:pt x="3147" y="2878"/>
                    </a:lnTo>
                    <a:lnTo>
                      <a:pt x="3147" y="2880"/>
                    </a:lnTo>
                    <a:lnTo>
                      <a:pt x="3145" y="2880"/>
                    </a:lnTo>
                    <a:lnTo>
                      <a:pt x="3145" y="2882"/>
                    </a:lnTo>
                    <a:lnTo>
                      <a:pt x="3144" y="2882"/>
                    </a:lnTo>
                    <a:lnTo>
                      <a:pt x="3144" y="2883"/>
                    </a:lnTo>
                    <a:lnTo>
                      <a:pt x="3142" y="2883"/>
                    </a:lnTo>
                    <a:lnTo>
                      <a:pt x="3142" y="2885"/>
                    </a:lnTo>
                    <a:lnTo>
                      <a:pt x="3139" y="2885"/>
                    </a:lnTo>
                    <a:lnTo>
                      <a:pt x="3139" y="2887"/>
                    </a:lnTo>
                    <a:lnTo>
                      <a:pt x="3137" y="2887"/>
                    </a:lnTo>
                    <a:lnTo>
                      <a:pt x="3137" y="2888"/>
                    </a:lnTo>
                    <a:lnTo>
                      <a:pt x="3135" y="2888"/>
                    </a:lnTo>
                    <a:lnTo>
                      <a:pt x="3135" y="2890"/>
                    </a:lnTo>
                    <a:lnTo>
                      <a:pt x="3132" y="2890"/>
                    </a:lnTo>
                    <a:lnTo>
                      <a:pt x="3132" y="2892"/>
                    </a:lnTo>
                    <a:lnTo>
                      <a:pt x="3130" y="2892"/>
                    </a:lnTo>
                    <a:lnTo>
                      <a:pt x="3130" y="2893"/>
                    </a:lnTo>
                    <a:lnTo>
                      <a:pt x="3129" y="2893"/>
                    </a:lnTo>
                    <a:lnTo>
                      <a:pt x="3129" y="2895"/>
                    </a:lnTo>
                    <a:lnTo>
                      <a:pt x="3125" y="2895"/>
                    </a:lnTo>
                    <a:lnTo>
                      <a:pt x="3125" y="2897"/>
                    </a:lnTo>
                    <a:lnTo>
                      <a:pt x="3124" y="2897"/>
                    </a:lnTo>
                    <a:lnTo>
                      <a:pt x="3124" y="2898"/>
                    </a:lnTo>
                    <a:lnTo>
                      <a:pt x="3122" y="2898"/>
                    </a:lnTo>
                    <a:lnTo>
                      <a:pt x="3122" y="2900"/>
                    </a:lnTo>
                    <a:lnTo>
                      <a:pt x="3119" y="2900"/>
                    </a:lnTo>
                    <a:lnTo>
                      <a:pt x="3119" y="2902"/>
                    </a:lnTo>
                    <a:lnTo>
                      <a:pt x="3117" y="2902"/>
                    </a:lnTo>
                    <a:lnTo>
                      <a:pt x="3117" y="2903"/>
                    </a:lnTo>
                    <a:lnTo>
                      <a:pt x="3115" y="2903"/>
                    </a:lnTo>
                    <a:lnTo>
                      <a:pt x="3115" y="2905"/>
                    </a:lnTo>
                    <a:lnTo>
                      <a:pt x="3112" y="2905"/>
                    </a:lnTo>
                    <a:lnTo>
                      <a:pt x="3112" y="2907"/>
                    </a:lnTo>
                    <a:lnTo>
                      <a:pt x="3110" y="2907"/>
                    </a:lnTo>
                    <a:lnTo>
                      <a:pt x="3110" y="2908"/>
                    </a:lnTo>
                    <a:lnTo>
                      <a:pt x="3109" y="2908"/>
                    </a:lnTo>
                    <a:lnTo>
                      <a:pt x="3109" y="2910"/>
                    </a:lnTo>
                    <a:lnTo>
                      <a:pt x="3107" y="2910"/>
                    </a:lnTo>
                    <a:lnTo>
                      <a:pt x="3107" y="2912"/>
                    </a:lnTo>
                    <a:lnTo>
                      <a:pt x="3104" y="2912"/>
                    </a:lnTo>
                    <a:lnTo>
                      <a:pt x="3104" y="2913"/>
                    </a:lnTo>
                    <a:lnTo>
                      <a:pt x="3102" y="2913"/>
                    </a:lnTo>
                    <a:lnTo>
                      <a:pt x="3102" y="2915"/>
                    </a:lnTo>
                    <a:lnTo>
                      <a:pt x="3100" y="2915"/>
                    </a:lnTo>
                    <a:lnTo>
                      <a:pt x="3100" y="2917"/>
                    </a:lnTo>
                    <a:lnTo>
                      <a:pt x="3097" y="2917"/>
                    </a:lnTo>
                    <a:lnTo>
                      <a:pt x="3097" y="2918"/>
                    </a:lnTo>
                    <a:lnTo>
                      <a:pt x="3095" y="2918"/>
                    </a:lnTo>
                    <a:lnTo>
                      <a:pt x="3095" y="2920"/>
                    </a:lnTo>
                    <a:lnTo>
                      <a:pt x="3094" y="2920"/>
                    </a:lnTo>
                    <a:lnTo>
                      <a:pt x="3094" y="2922"/>
                    </a:lnTo>
                    <a:lnTo>
                      <a:pt x="3092" y="2922"/>
                    </a:lnTo>
                    <a:lnTo>
                      <a:pt x="3092" y="2923"/>
                    </a:lnTo>
                    <a:lnTo>
                      <a:pt x="3089" y="2923"/>
                    </a:lnTo>
                    <a:lnTo>
                      <a:pt x="3089" y="2925"/>
                    </a:lnTo>
                    <a:lnTo>
                      <a:pt x="3087" y="2925"/>
                    </a:lnTo>
                    <a:lnTo>
                      <a:pt x="3087" y="2927"/>
                    </a:lnTo>
                    <a:lnTo>
                      <a:pt x="3085" y="2927"/>
                    </a:lnTo>
                    <a:lnTo>
                      <a:pt x="3085" y="2928"/>
                    </a:lnTo>
                    <a:lnTo>
                      <a:pt x="3082" y="2928"/>
                    </a:lnTo>
                    <a:lnTo>
                      <a:pt x="3082" y="2930"/>
                    </a:lnTo>
                    <a:lnTo>
                      <a:pt x="3080" y="2930"/>
                    </a:lnTo>
                    <a:lnTo>
                      <a:pt x="3080" y="2932"/>
                    </a:lnTo>
                    <a:lnTo>
                      <a:pt x="3079" y="2932"/>
                    </a:lnTo>
                    <a:lnTo>
                      <a:pt x="3079" y="2933"/>
                    </a:lnTo>
                    <a:lnTo>
                      <a:pt x="3077" y="2933"/>
                    </a:lnTo>
                    <a:lnTo>
                      <a:pt x="3077" y="2935"/>
                    </a:lnTo>
                    <a:lnTo>
                      <a:pt x="3074" y="2935"/>
                    </a:lnTo>
                    <a:lnTo>
                      <a:pt x="3074" y="2937"/>
                    </a:lnTo>
                    <a:lnTo>
                      <a:pt x="3072" y="2937"/>
                    </a:lnTo>
                    <a:lnTo>
                      <a:pt x="3072" y="2938"/>
                    </a:lnTo>
                    <a:lnTo>
                      <a:pt x="3070" y="2938"/>
                    </a:lnTo>
                    <a:lnTo>
                      <a:pt x="3070" y="2940"/>
                    </a:lnTo>
                    <a:lnTo>
                      <a:pt x="3069" y="2940"/>
                    </a:lnTo>
                    <a:lnTo>
                      <a:pt x="3069" y="2942"/>
                    </a:lnTo>
                    <a:lnTo>
                      <a:pt x="3065" y="2942"/>
                    </a:lnTo>
                    <a:lnTo>
                      <a:pt x="3065" y="2943"/>
                    </a:lnTo>
                    <a:lnTo>
                      <a:pt x="3064" y="2943"/>
                    </a:lnTo>
                    <a:lnTo>
                      <a:pt x="3064" y="2945"/>
                    </a:lnTo>
                    <a:lnTo>
                      <a:pt x="3062" y="2945"/>
                    </a:lnTo>
                    <a:lnTo>
                      <a:pt x="3062" y="2947"/>
                    </a:lnTo>
                    <a:lnTo>
                      <a:pt x="3059" y="2947"/>
                    </a:lnTo>
                    <a:lnTo>
                      <a:pt x="3059" y="2948"/>
                    </a:lnTo>
                    <a:lnTo>
                      <a:pt x="3057" y="2948"/>
                    </a:lnTo>
                    <a:lnTo>
                      <a:pt x="3057" y="2950"/>
                    </a:lnTo>
                    <a:lnTo>
                      <a:pt x="3055" y="2950"/>
                    </a:lnTo>
                    <a:lnTo>
                      <a:pt x="3055" y="2952"/>
                    </a:lnTo>
                    <a:lnTo>
                      <a:pt x="3054" y="2952"/>
                    </a:lnTo>
                    <a:lnTo>
                      <a:pt x="3054" y="2953"/>
                    </a:lnTo>
                    <a:lnTo>
                      <a:pt x="3050" y="2953"/>
                    </a:lnTo>
                    <a:lnTo>
                      <a:pt x="3050" y="2955"/>
                    </a:lnTo>
                    <a:lnTo>
                      <a:pt x="3049" y="2955"/>
                    </a:lnTo>
                    <a:lnTo>
                      <a:pt x="3049" y="2957"/>
                    </a:lnTo>
                    <a:lnTo>
                      <a:pt x="3047" y="2957"/>
                    </a:lnTo>
                    <a:lnTo>
                      <a:pt x="3047" y="2958"/>
                    </a:lnTo>
                    <a:lnTo>
                      <a:pt x="3045" y="2958"/>
                    </a:lnTo>
                    <a:lnTo>
                      <a:pt x="3045" y="2960"/>
                    </a:lnTo>
                    <a:lnTo>
                      <a:pt x="3042" y="2960"/>
                    </a:lnTo>
                    <a:lnTo>
                      <a:pt x="3042" y="2962"/>
                    </a:lnTo>
                    <a:lnTo>
                      <a:pt x="3040" y="2962"/>
                    </a:lnTo>
                    <a:lnTo>
                      <a:pt x="3040" y="2963"/>
                    </a:lnTo>
                    <a:lnTo>
                      <a:pt x="3039" y="2963"/>
                    </a:lnTo>
                    <a:lnTo>
                      <a:pt x="3039" y="2965"/>
                    </a:lnTo>
                    <a:lnTo>
                      <a:pt x="3035" y="2965"/>
                    </a:lnTo>
                    <a:lnTo>
                      <a:pt x="3035" y="2967"/>
                    </a:lnTo>
                    <a:lnTo>
                      <a:pt x="3034" y="2967"/>
                    </a:lnTo>
                    <a:lnTo>
                      <a:pt x="3034" y="2968"/>
                    </a:lnTo>
                    <a:lnTo>
                      <a:pt x="3032" y="2968"/>
                    </a:lnTo>
                    <a:lnTo>
                      <a:pt x="3032" y="2970"/>
                    </a:lnTo>
                    <a:lnTo>
                      <a:pt x="3030" y="2970"/>
                    </a:lnTo>
                    <a:lnTo>
                      <a:pt x="3030" y="2972"/>
                    </a:lnTo>
                    <a:lnTo>
                      <a:pt x="3027" y="2972"/>
                    </a:lnTo>
                    <a:lnTo>
                      <a:pt x="3027" y="2973"/>
                    </a:lnTo>
                    <a:lnTo>
                      <a:pt x="3025" y="2973"/>
                    </a:lnTo>
                    <a:lnTo>
                      <a:pt x="3025" y="2975"/>
                    </a:lnTo>
                    <a:lnTo>
                      <a:pt x="3024" y="2975"/>
                    </a:lnTo>
                    <a:lnTo>
                      <a:pt x="3024" y="2977"/>
                    </a:lnTo>
                    <a:lnTo>
                      <a:pt x="3022" y="2977"/>
                    </a:lnTo>
                    <a:lnTo>
                      <a:pt x="3022" y="2978"/>
                    </a:lnTo>
                    <a:lnTo>
                      <a:pt x="3019" y="2978"/>
                    </a:lnTo>
                    <a:lnTo>
                      <a:pt x="3019" y="2980"/>
                    </a:lnTo>
                    <a:lnTo>
                      <a:pt x="3017" y="2980"/>
                    </a:lnTo>
                    <a:lnTo>
                      <a:pt x="3017" y="2982"/>
                    </a:lnTo>
                    <a:lnTo>
                      <a:pt x="3015" y="2982"/>
                    </a:lnTo>
                    <a:lnTo>
                      <a:pt x="3015" y="2983"/>
                    </a:lnTo>
                    <a:lnTo>
                      <a:pt x="3014" y="2983"/>
                    </a:lnTo>
                    <a:lnTo>
                      <a:pt x="3014" y="2985"/>
                    </a:lnTo>
                    <a:lnTo>
                      <a:pt x="3010" y="2985"/>
                    </a:lnTo>
                    <a:lnTo>
                      <a:pt x="3010" y="2987"/>
                    </a:lnTo>
                    <a:lnTo>
                      <a:pt x="3009" y="2987"/>
                    </a:lnTo>
                    <a:lnTo>
                      <a:pt x="3009" y="2988"/>
                    </a:lnTo>
                    <a:lnTo>
                      <a:pt x="3007" y="2988"/>
                    </a:lnTo>
                    <a:lnTo>
                      <a:pt x="3007" y="2990"/>
                    </a:lnTo>
                    <a:lnTo>
                      <a:pt x="3005" y="2990"/>
                    </a:lnTo>
                    <a:lnTo>
                      <a:pt x="3005" y="2992"/>
                    </a:lnTo>
                    <a:lnTo>
                      <a:pt x="3002" y="2992"/>
                    </a:lnTo>
                    <a:lnTo>
                      <a:pt x="3002" y="2993"/>
                    </a:lnTo>
                    <a:lnTo>
                      <a:pt x="3000" y="2993"/>
                    </a:lnTo>
                    <a:lnTo>
                      <a:pt x="3000" y="2995"/>
                    </a:lnTo>
                    <a:lnTo>
                      <a:pt x="2999" y="2995"/>
                    </a:lnTo>
                    <a:lnTo>
                      <a:pt x="2999" y="2997"/>
                    </a:lnTo>
                    <a:lnTo>
                      <a:pt x="2997" y="2997"/>
                    </a:lnTo>
                    <a:lnTo>
                      <a:pt x="2997" y="2998"/>
                    </a:lnTo>
                    <a:lnTo>
                      <a:pt x="2994" y="2998"/>
                    </a:lnTo>
                    <a:lnTo>
                      <a:pt x="2994" y="3000"/>
                    </a:lnTo>
                    <a:lnTo>
                      <a:pt x="2992" y="3000"/>
                    </a:lnTo>
                    <a:lnTo>
                      <a:pt x="2992" y="3002"/>
                    </a:lnTo>
                    <a:lnTo>
                      <a:pt x="2990" y="3002"/>
                    </a:lnTo>
                    <a:lnTo>
                      <a:pt x="2990" y="3003"/>
                    </a:lnTo>
                    <a:lnTo>
                      <a:pt x="2989" y="3003"/>
                    </a:lnTo>
                    <a:lnTo>
                      <a:pt x="2989" y="3005"/>
                    </a:lnTo>
                    <a:lnTo>
                      <a:pt x="2985" y="3005"/>
                    </a:lnTo>
                    <a:lnTo>
                      <a:pt x="2985" y="3007"/>
                    </a:lnTo>
                    <a:lnTo>
                      <a:pt x="2984" y="3007"/>
                    </a:lnTo>
                    <a:lnTo>
                      <a:pt x="2984" y="3008"/>
                    </a:lnTo>
                    <a:lnTo>
                      <a:pt x="2982" y="3008"/>
                    </a:lnTo>
                    <a:lnTo>
                      <a:pt x="2982" y="3010"/>
                    </a:lnTo>
                    <a:lnTo>
                      <a:pt x="2980" y="3010"/>
                    </a:lnTo>
                    <a:lnTo>
                      <a:pt x="2980" y="3012"/>
                    </a:lnTo>
                    <a:lnTo>
                      <a:pt x="2979" y="3012"/>
                    </a:lnTo>
                    <a:lnTo>
                      <a:pt x="2979" y="3013"/>
                    </a:lnTo>
                    <a:lnTo>
                      <a:pt x="2975" y="3013"/>
                    </a:lnTo>
                    <a:lnTo>
                      <a:pt x="2975" y="3015"/>
                    </a:lnTo>
                    <a:lnTo>
                      <a:pt x="2974" y="3015"/>
                    </a:lnTo>
                    <a:lnTo>
                      <a:pt x="2974" y="3017"/>
                    </a:lnTo>
                    <a:lnTo>
                      <a:pt x="2972" y="3017"/>
                    </a:lnTo>
                    <a:lnTo>
                      <a:pt x="2972" y="3018"/>
                    </a:lnTo>
                    <a:lnTo>
                      <a:pt x="2970" y="3018"/>
                    </a:lnTo>
                    <a:lnTo>
                      <a:pt x="2970" y="3020"/>
                    </a:lnTo>
                    <a:lnTo>
                      <a:pt x="2967" y="3020"/>
                    </a:lnTo>
                    <a:lnTo>
                      <a:pt x="2967" y="3022"/>
                    </a:lnTo>
                    <a:lnTo>
                      <a:pt x="2965" y="3022"/>
                    </a:lnTo>
                    <a:lnTo>
                      <a:pt x="2965" y="3023"/>
                    </a:lnTo>
                    <a:lnTo>
                      <a:pt x="2964" y="3023"/>
                    </a:lnTo>
                    <a:lnTo>
                      <a:pt x="2964" y="3025"/>
                    </a:lnTo>
                    <a:lnTo>
                      <a:pt x="2962" y="3025"/>
                    </a:lnTo>
                    <a:lnTo>
                      <a:pt x="2962" y="3027"/>
                    </a:lnTo>
                    <a:lnTo>
                      <a:pt x="2959" y="3027"/>
                    </a:lnTo>
                    <a:lnTo>
                      <a:pt x="2959" y="3028"/>
                    </a:lnTo>
                    <a:lnTo>
                      <a:pt x="2957" y="3028"/>
                    </a:lnTo>
                    <a:lnTo>
                      <a:pt x="2957" y="3030"/>
                    </a:lnTo>
                    <a:lnTo>
                      <a:pt x="2955" y="3030"/>
                    </a:lnTo>
                    <a:lnTo>
                      <a:pt x="2955" y="3032"/>
                    </a:lnTo>
                    <a:lnTo>
                      <a:pt x="2954" y="3032"/>
                    </a:lnTo>
                    <a:lnTo>
                      <a:pt x="2954" y="3033"/>
                    </a:lnTo>
                    <a:lnTo>
                      <a:pt x="2952" y="3033"/>
                    </a:lnTo>
                    <a:lnTo>
                      <a:pt x="2952" y="3035"/>
                    </a:lnTo>
                    <a:lnTo>
                      <a:pt x="2949" y="3035"/>
                    </a:lnTo>
                    <a:lnTo>
                      <a:pt x="2949" y="3037"/>
                    </a:lnTo>
                    <a:lnTo>
                      <a:pt x="2947" y="3037"/>
                    </a:lnTo>
                    <a:lnTo>
                      <a:pt x="2947" y="3038"/>
                    </a:lnTo>
                    <a:lnTo>
                      <a:pt x="2945" y="3038"/>
                    </a:lnTo>
                    <a:lnTo>
                      <a:pt x="2945" y="3040"/>
                    </a:lnTo>
                    <a:lnTo>
                      <a:pt x="2944" y="3040"/>
                    </a:lnTo>
                    <a:lnTo>
                      <a:pt x="2944" y="3042"/>
                    </a:lnTo>
                    <a:lnTo>
                      <a:pt x="2942" y="3042"/>
                    </a:lnTo>
                    <a:lnTo>
                      <a:pt x="2942" y="3043"/>
                    </a:lnTo>
                    <a:lnTo>
                      <a:pt x="2939" y="3043"/>
                    </a:lnTo>
                    <a:lnTo>
                      <a:pt x="2939" y="3045"/>
                    </a:lnTo>
                    <a:lnTo>
                      <a:pt x="2937" y="3045"/>
                    </a:lnTo>
                    <a:lnTo>
                      <a:pt x="2937" y="3047"/>
                    </a:lnTo>
                    <a:lnTo>
                      <a:pt x="2935" y="3047"/>
                    </a:lnTo>
                    <a:lnTo>
                      <a:pt x="2935" y="3048"/>
                    </a:lnTo>
                    <a:lnTo>
                      <a:pt x="2934" y="3048"/>
                    </a:lnTo>
                    <a:lnTo>
                      <a:pt x="2934" y="3050"/>
                    </a:lnTo>
                    <a:lnTo>
                      <a:pt x="2930" y="3050"/>
                    </a:lnTo>
                    <a:lnTo>
                      <a:pt x="2930" y="3052"/>
                    </a:lnTo>
                    <a:lnTo>
                      <a:pt x="2929" y="3052"/>
                    </a:lnTo>
                    <a:lnTo>
                      <a:pt x="2929" y="3053"/>
                    </a:lnTo>
                    <a:lnTo>
                      <a:pt x="2927" y="3053"/>
                    </a:lnTo>
                    <a:lnTo>
                      <a:pt x="2927" y="3055"/>
                    </a:lnTo>
                    <a:lnTo>
                      <a:pt x="2925" y="3055"/>
                    </a:lnTo>
                    <a:lnTo>
                      <a:pt x="2925" y="3057"/>
                    </a:lnTo>
                    <a:lnTo>
                      <a:pt x="2924" y="3057"/>
                    </a:lnTo>
                    <a:lnTo>
                      <a:pt x="2924" y="3058"/>
                    </a:lnTo>
                    <a:lnTo>
                      <a:pt x="2920" y="3058"/>
                    </a:lnTo>
                    <a:lnTo>
                      <a:pt x="2920" y="3060"/>
                    </a:lnTo>
                    <a:lnTo>
                      <a:pt x="2919" y="3060"/>
                    </a:lnTo>
                    <a:lnTo>
                      <a:pt x="2919" y="3062"/>
                    </a:lnTo>
                    <a:lnTo>
                      <a:pt x="2917" y="3062"/>
                    </a:lnTo>
                    <a:lnTo>
                      <a:pt x="2917" y="3063"/>
                    </a:lnTo>
                    <a:lnTo>
                      <a:pt x="2915" y="3063"/>
                    </a:lnTo>
                    <a:lnTo>
                      <a:pt x="2915" y="3065"/>
                    </a:lnTo>
                    <a:lnTo>
                      <a:pt x="2912" y="3065"/>
                    </a:lnTo>
                    <a:lnTo>
                      <a:pt x="2912" y="3067"/>
                    </a:lnTo>
                    <a:lnTo>
                      <a:pt x="2910" y="3067"/>
                    </a:lnTo>
                    <a:lnTo>
                      <a:pt x="2910" y="3068"/>
                    </a:lnTo>
                    <a:lnTo>
                      <a:pt x="2909" y="3068"/>
                    </a:lnTo>
                    <a:lnTo>
                      <a:pt x="2909" y="3070"/>
                    </a:lnTo>
                    <a:lnTo>
                      <a:pt x="2907" y="3070"/>
                    </a:lnTo>
                    <a:lnTo>
                      <a:pt x="2907" y="3072"/>
                    </a:lnTo>
                    <a:lnTo>
                      <a:pt x="2905" y="3072"/>
                    </a:lnTo>
                    <a:lnTo>
                      <a:pt x="2905" y="3073"/>
                    </a:lnTo>
                    <a:lnTo>
                      <a:pt x="2902" y="3073"/>
                    </a:lnTo>
                    <a:lnTo>
                      <a:pt x="2902" y="3075"/>
                    </a:lnTo>
                    <a:lnTo>
                      <a:pt x="2900" y="3075"/>
                    </a:lnTo>
                    <a:lnTo>
                      <a:pt x="2900" y="3077"/>
                    </a:lnTo>
                    <a:lnTo>
                      <a:pt x="2899" y="3077"/>
                    </a:lnTo>
                    <a:lnTo>
                      <a:pt x="2899" y="3078"/>
                    </a:lnTo>
                    <a:lnTo>
                      <a:pt x="2897" y="3078"/>
                    </a:lnTo>
                    <a:lnTo>
                      <a:pt x="2897" y="3080"/>
                    </a:lnTo>
                    <a:lnTo>
                      <a:pt x="2895" y="3080"/>
                    </a:lnTo>
                    <a:lnTo>
                      <a:pt x="2895" y="3082"/>
                    </a:lnTo>
                    <a:lnTo>
                      <a:pt x="2892" y="3082"/>
                    </a:lnTo>
                    <a:lnTo>
                      <a:pt x="2892" y="3083"/>
                    </a:lnTo>
                    <a:lnTo>
                      <a:pt x="2890" y="3083"/>
                    </a:lnTo>
                    <a:lnTo>
                      <a:pt x="2890" y="3085"/>
                    </a:lnTo>
                    <a:lnTo>
                      <a:pt x="2889" y="3085"/>
                    </a:lnTo>
                    <a:lnTo>
                      <a:pt x="2889" y="3087"/>
                    </a:lnTo>
                    <a:lnTo>
                      <a:pt x="2887" y="3087"/>
                    </a:lnTo>
                    <a:lnTo>
                      <a:pt x="2887" y="3088"/>
                    </a:lnTo>
                    <a:lnTo>
                      <a:pt x="2885" y="3088"/>
                    </a:lnTo>
                    <a:lnTo>
                      <a:pt x="2885" y="3090"/>
                    </a:lnTo>
                    <a:lnTo>
                      <a:pt x="2884" y="3090"/>
                    </a:lnTo>
                    <a:lnTo>
                      <a:pt x="2884" y="3092"/>
                    </a:lnTo>
                    <a:lnTo>
                      <a:pt x="2880" y="3092"/>
                    </a:lnTo>
                    <a:lnTo>
                      <a:pt x="2880" y="3093"/>
                    </a:lnTo>
                    <a:lnTo>
                      <a:pt x="2879" y="3093"/>
                    </a:lnTo>
                    <a:lnTo>
                      <a:pt x="2879" y="3095"/>
                    </a:lnTo>
                    <a:lnTo>
                      <a:pt x="2877" y="3095"/>
                    </a:lnTo>
                    <a:lnTo>
                      <a:pt x="2877" y="3097"/>
                    </a:lnTo>
                    <a:lnTo>
                      <a:pt x="2875" y="3097"/>
                    </a:lnTo>
                    <a:lnTo>
                      <a:pt x="2875" y="3098"/>
                    </a:lnTo>
                    <a:lnTo>
                      <a:pt x="2874" y="3098"/>
                    </a:lnTo>
                    <a:lnTo>
                      <a:pt x="2874" y="3100"/>
                    </a:lnTo>
                    <a:lnTo>
                      <a:pt x="2870" y="3100"/>
                    </a:lnTo>
                    <a:lnTo>
                      <a:pt x="2870" y="3102"/>
                    </a:lnTo>
                    <a:lnTo>
                      <a:pt x="2869" y="3102"/>
                    </a:lnTo>
                    <a:lnTo>
                      <a:pt x="2869" y="3103"/>
                    </a:lnTo>
                    <a:lnTo>
                      <a:pt x="2867" y="3103"/>
                    </a:lnTo>
                    <a:lnTo>
                      <a:pt x="2867" y="3105"/>
                    </a:lnTo>
                    <a:lnTo>
                      <a:pt x="2865" y="3105"/>
                    </a:lnTo>
                    <a:lnTo>
                      <a:pt x="2865" y="3107"/>
                    </a:lnTo>
                    <a:lnTo>
                      <a:pt x="2864" y="3107"/>
                    </a:lnTo>
                    <a:lnTo>
                      <a:pt x="2864" y="3108"/>
                    </a:lnTo>
                    <a:lnTo>
                      <a:pt x="2860" y="3108"/>
                    </a:lnTo>
                    <a:lnTo>
                      <a:pt x="2860" y="3110"/>
                    </a:lnTo>
                    <a:lnTo>
                      <a:pt x="2859" y="3110"/>
                    </a:lnTo>
                    <a:lnTo>
                      <a:pt x="2859" y="3112"/>
                    </a:lnTo>
                    <a:lnTo>
                      <a:pt x="2857" y="3112"/>
                    </a:lnTo>
                    <a:lnTo>
                      <a:pt x="2857" y="3113"/>
                    </a:lnTo>
                    <a:lnTo>
                      <a:pt x="2855" y="3113"/>
                    </a:lnTo>
                    <a:lnTo>
                      <a:pt x="2855" y="3115"/>
                    </a:lnTo>
                    <a:lnTo>
                      <a:pt x="2854" y="3115"/>
                    </a:lnTo>
                    <a:lnTo>
                      <a:pt x="2854" y="3117"/>
                    </a:lnTo>
                    <a:lnTo>
                      <a:pt x="2850" y="3117"/>
                    </a:lnTo>
                    <a:lnTo>
                      <a:pt x="2850" y="3118"/>
                    </a:lnTo>
                    <a:lnTo>
                      <a:pt x="2849" y="3118"/>
                    </a:lnTo>
                    <a:lnTo>
                      <a:pt x="2849" y="3120"/>
                    </a:lnTo>
                    <a:lnTo>
                      <a:pt x="2847" y="3120"/>
                    </a:lnTo>
                    <a:lnTo>
                      <a:pt x="2847" y="3122"/>
                    </a:lnTo>
                    <a:lnTo>
                      <a:pt x="2845" y="3122"/>
                    </a:lnTo>
                    <a:lnTo>
                      <a:pt x="2845" y="3123"/>
                    </a:lnTo>
                    <a:lnTo>
                      <a:pt x="2844" y="3123"/>
                    </a:lnTo>
                    <a:lnTo>
                      <a:pt x="2844" y="3125"/>
                    </a:lnTo>
                    <a:lnTo>
                      <a:pt x="2842" y="3125"/>
                    </a:lnTo>
                    <a:lnTo>
                      <a:pt x="2842" y="3127"/>
                    </a:lnTo>
                    <a:lnTo>
                      <a:pt x="2839" y="3127"/>
                    </a:lnTo>
                    <a:lnTo>
                      <a:pt x="2839" y="3128"/>
                    </a:lnTo>
                    <a:lnTo>
                      <a:pt x="2837" y="3128"/>
                    </a:lnTo>
                    <a:lnTo>
                      <a:pt x="2837" y="3130"/>
                    </a:lnTo>
                    <a:lnTo>
                      <a:pt x="2835" y="3130"/>
                    </a:lnTo>
                    <a:lnTo>
                      <a:pt x="2835" y="3132"/>
                    </a:lnTo>
                    <a:lnTo>
                      <a:pt x="2834" y="3132"/>
                    </a:lnTo>
                    <a:lnTo>
                      <a:pt x="2834" y="3133"/>
                    </a:lnTo>
                    <a:lnTo>
                      <a:pt x="2832" y="3133"/>
                    </a:lnTo>
                    <a:lnTo>
                      <a:pt x="2832" y="3135"/>
                    </a:lnTo>
                    <a:lnTo>
                      <a:pt x="2830" y="3135"/>
                    </a:lnTo>
                    <a:lnTo>
                      <a:pt x="2830" y="3137"/>
                    </a:lnTo>
                    <a:lnTo>
                      <a:pt x="2827" y="3137"/>
                    </a:lnTo>
                    <a:lnTo>
                      <a:pt x="2827" y="3138"/>
                    </a:lnTo>
                    <a:lnTo>
                      <a:pt x="2825" y="3138"/>
                    </a:lnTo>
                    <a:lnTo>
                      <a:pt x="2825" y="3140"/>
                    </a:lnTo>
                    <a:lnTo>
                      <a:pt x="2824" y="3140"/>
                    </a:lnTo>
                    <a:lnTo>
                      <a:pt x="2824" y="3142"/>
                    </a:lnTo>
                    <a:lnTo>
                      <a:pt x="2822" y="3142"/>
                    </a:lnTo>
                    <a:lnTo>
                      <a:pt x="2822" y="3143"/>
                    </a:lnTo>
                    <a:lnTo>
                      <a:pt x="2820" y="3143"/>
                    </a:lnTo>
                    <a:lnTo>
                      <a:pt x="2820" y="3145"/>
                    </a:lnTo>
                    <a:lnTo>
                      <a:pt x="2819" y="3145"/>
                    </a:lnTo>
                    <a:lnTo>
                      <a:pt x="2819" y="3147"/>
                    </a:lnTo>
                    <a:lnTo>
                      <a:pt x="2815" y="3147"/>
                    </a:lnTo>
                    <a:lnTo>
                      <a:pt x="2815" y="3148"/>
                    </a:lnTo>
                    <a:lnTo>
                      <a:pt x="2814" y="3148"/>
                    </a:lnTo>
                    <a:lnTo>
                      <a:pt x="2814" y="3150"/>
                    </a:lnTo>
                    <a:lnTo>
                      <a:pt x="2812" y="3150"/>
                    </a:lnTo>
                    <a:lnTo>
                      <a:pt x="2812" y="3152"/>
                    </a:lnTo>
                    <a:lnTo>
                      <a:pt x="2810" y="3152"/>
                    </a:lnTo>
                    <a:lnTo>
                      <a:pt x="2810" y="3153"/>
                    </a:lnTo>
                    <a:lnTo>
                      <a:pt x="2809" y="3153"/>
                    </a:lnTo>
                    <a:lnTo>
                      <a:pt x="2809" y="3155"/>
                    </a:lnTo>
                    <a:lnTo>
                      <a:pt x="2807" y="3155"/>
                    </a:lnTo>
                    <a:lnTo>
                      <a:pt x="2807" y="3157"/>
                    </a:lnTo>
                    <a:lnTo>
                      <a:pt x="2804" y="3157"/>
                    </a:lnTo>
                    <a:lnTo>
                      <a:pt x="2804" y="3158"/>
                    </a:lnTo>
                    <a:lnTo>
                      <a:pt x="2802" y="3158"/>
                    </a:lnTo>
                    <a:lnTo>
                      <a:pt x="2802" y="3160"/>
                    </a:lnTo>
                    <a:lnTo>
                      <a:pt x="2800" y="3160"/>
                    </a:lnTo>
                    <a:lnTo>
                      <a:pt x="2800" y="3162"/>
                    </a:lnTo>
                    <a:lnTo>
                      <a:pt x="2799" y="3162"/>
                    </a:lnTo>
                    <a:lnTo>
                      <a:pt x="2799" y="3163"/>
                    </a:lnTo>
                    <a:lnTo>
                      <a:pt x="2797" y="3163"/>
                    </a:lnTo>
                    <a:lnTo>
                      <a:pt x="2797" y="3165"/>
                    </a:lnTo>
                    <a:lnTo>
                      <a:pt x="2795" y="3165"/>
                    </a:lnTo>
                    <a:lnTo>
                      <a:pt x="2795" y="3167"/>
                    </a:lnTo>
                    <a:lnTo>
                      <a:pt x="2792" y="3167"/>
                    </a:lnTo>
                    <a:lnTo>
                      <a:pt x="2792" y="3168"/>
                    </a:lnTo>
                    <a:lnTo>
                      <a:pt x="2790" y="3168"/>
                    </a:lnTo>
                    <a:lnTo>
                      <a:pt x="2790" y="3170"/>
                    </a:lnTo>
                    <a:lnTo>
                      <a:pt x="2789" y="3170"/>
                    </a:lnTo>
                    <a:lnTo>
                      <a:pt x="2789" y="3172"/>
                    </a:lnTo>
                    <a:lnTo>
                      <a:pt x="2787" y="3172"/>
                    </a:lnTo>
                    <a:lnTo>
                      <a:pt x="2787" y="3173"/>
                    </a:lnTo>
                    <a:lnTo>
                      <a:pt x="2785" y="3173"/>
                    </a:lnTo>
                    <a:lnTo>
                      <a:pt x="2785" y="3175"/>
                    </a:lnTo>
                    <a:lnTo>
                      <a:pt x="2784" y="3175"/>
                    </a:lnTo>
                    <a:lnTo>
                      <a:pt x="2784" y="3177"/>
                    </a:lnTo>
                    <a:lnTo>
                      <a:pt x="2780" y="3177"/>
                    </a:lnTo>
                    <a:lnTo>
                      <a:pt x="2780" y="3178"/>
                    </a:lnTo>
                    <a:lnTo>
                      <a:pt x="2779" y="3178"/>
                    </a:lnTo>
                    <a:lnTo>
                      <a:pt x="2779" y="3180"/>
                    </a:lnTo>
                    <a:lnTo>
                      <a:pt x="2777" y="3180"/>
                    </a:lnTo>
                    <a:lnTo>
                      <a:pt x="2777" y="3182"/>
                    </a:lnTo>
                    <a:lnTo>
                      <a:pt x="2775" y="3182"/>
                    </a:lnTo>
                    <a:lnTo>
                      <a:pt x="2775" y="3183"/>
                    </a:lnTo>
                    <a:lnTo>
                      <a:pt x="2774" y="3183"/>
                    </a:lnTo>
                    <a:lnTo>
                      <a:pt x="2774" y="3185"/>
                    </a:lnTo>
                    <a:lnTo>
                      <a:pt x="2772" y="3185"/>
                    </a:lnTo>
                    <a:lnTo>
                      <a:pt x="2772" y="3187"/>
                    </a:lnTo>
                    <a:lnTo>
                      <a:pt x="2770" y="3187"/>
                    </a:lnTo>
                    <a:lnTo>
                      <a:pt x="2770" y="3188"/>
                    </a:lnTo>
                    <a:lnTo>
                      <a:pt x="2767" y="3188"/>
                    </a:lnTo>
                    <a:lnTo>
                      <a:pt x="2767" y="3190"/>
                    </a:lnTo>
                    <a:lnTo>
                      <a:pt x="2765" y="3190"/>
                    </a:lnTo>
                    <a:lnTo>
                      <a:pt x="2765" y="3192"/>
                    </a:lnTo>
                    <a:lnTo>
                      <a:pt x="2764" y="3192"/>
                    </a:lnTo>
                    <a:lnTo>
                      <a:pt x="2764" y="3193"/>
                    </a:lnTo>
                    <a:lnTo>
                      <a:pt x="2762" y="3193"/>
                    </a:lnTo>
                    <a:lnTo>
                      <a:pt x="2762" y="3195"/>
                    </a:lnTo>
                    <a:lnTo>
                      <a:pt x="2760" y="3195"/>
                    </a:lnTo>
                    <a:lnTo>
                      <a:pt x="2760" y="3197"/>
                    </a:lnTo>
                    <a:lnTo>
                      <a:pt x="2759" y="3197"/>
                    </a:lnTo>
                    <a:lnTo>
                      <a:pt x="2759" y="3198"/>
                    </a:lnTo>
                    <a:lnTo>
                      <a:pt x="2757" y="3198"/>
                    </a:lnTo>
                    <a:lnTo>
                      <a:pt x="2757" y="3200"/>
                    </a:lnTo>
                    <a:lnTo>
                      <a:pt x="2754" y="3200"/>
                    </a:lnTo>
                    <a:lnTo>
                      <a:pt x="2754" y="3202"/>
                    </a:lnTo>
                    <a:lnTo>
                      <a:pt x="2752" y="3202"/>
                    </a:lnTo>
                    <a:lnTo>
                      <a:pt x="2752" y="3203"/>
                    </a:lnTo>
                    <a:lnTo>
                      <a:pt x="2750" y="3203"/>
                    </a:lnTo>
                    <a:lnTo>
                      <a:pt x="2750" y="3205"/>
                    </a:lnTo>
                    <a:lnTo>
                      <a:pt x="2749" y="3205"/>
                    </a:lnTo>
                    <a:lnTo>
                      <a:pt x="2749" y="3207"/>
                    </a:lnTo>
                    <a:lnTo>
                      <a:pt x="2747" y="3207"/>
                    </a:lnTo>
                    <a:lnTo>
                      <a:pt x="2747" y="3208"/>
                    </a:lnTo>
                    <a:lnTo>
                      <a:pt x="2745" y="3208"/>
                    </a:lnTo>
                    <a:lnTo>
                      <a:pt x="2745" y="3210"/>
                    </a:lnTo>
                    <a:lnTo>
                      <a:pt x="2744" y="3210"/>
                    </a:lnTo>
                    <a:lnTo>
                      <a:pt x="2744" y="3212"/>
                    </a:lnTo>
                    <a:lnTo>
                      <a:pt x="2740" y="3212"/>
                    </a:lnTo>
                    <a:lnTo>
                      <a:pt x="2740" y="3213"/>
                    </a:lnTo>
                    <a:lnTo>
                      <a:pt x="2739" y="3213"/>
                    </a:lnTo>
                    <a:lnTo>
                      <a:pt x="2739" y="3215"/>
                    </a:lnTo>
                    <a:lnTo>
                      <a:pt x="2737" y="3215"/>
                    </a:lnTo>
                    <a:lnTo>
                      <a:pt x="2737" y="3217"/>
                    </a:lnTo>
                    <a:lnTo>
                      <a:pt x="2735" y="3217"/>
                    </a:lnTo>
                    <a:lnTo>
                      <a:pt x="2735" y="3218"/>
                    </a:lnTo>
                    <a:lnTo>
                      <a:pt x="2734" y="3218"/>
                    </a:lnTo>
                    <a:lnTo>
                      <a:pt x="2734" y="3220"/>
                    </a:lnTo>
                    <a:lnTo>
                      <a:pt x="2732" y="3220"/>
                    </a:lnTo>
                    <a:lnTo>
                      <a:pt x="2732" y="3222"/>
                    </a:lnTo>
                    <a:lnTo>
                      <a:pt x="2729" y="3222"/>
                    </a:lnTo>
                    <a:lnTo>
                      <a:pt x="2729" y="3223"/>
                    </a:lnTo>
                    <a:lnTo>
                      <a:pt x="2727" y="3223"/>
                    </a:lnTo>
                    <a:lnTo>
                      <a:pt x="2727" y="3225"/>
                    </a:lnTo>
                    <a:lnTo>
                      <a:pt x="2725" y="3225"/>
                    </a:lnTo>
                    <a:lnTo>
                      <a:pt x="2725" y="3227"/>
                    </a:lnTo>
                    <a:lnTo>
                      <a:pt x="2724" y="3227"/>
                    </a:lnTo>
                    <a:lnTo>
                      <a:pt x="2724" y="3228"/>
                    </a:lnTo>
                    <a:lnTo>
                      <a:pt x="2722" y="3228"/>
                    </a:lnTo>
                    <a:lnTo>
                      <a:pt x="2722" y="3230"/>
                    </a:lnTo>
                    <a:lnTo>
                      <a:pt x="2720" y="3230"/>
                    </a:lnTo>
                    <a:lnTo>
                      <a:pt x="2720" y="3232"/>
                    </a:lnTo>
                    <a:lnTo>
                      <a:pt x="2719" y="3232"/>
                    </a:lnTo>
                    <a:lnTo>
                      <a:pt x="2719" y="3233"/>
                    </a:lnTo>
                    <a:lnTo>
                      <a:pt x="2717" y="3233"/>
                    </a:lnTo>
                    <a:lnTo>
                      <a:pt x="2717" y="3235"/>
                    </a:lnTo>
                    <a:lnTo>
                      <a:pt x="2714" y="3235"/>
                    </a:lnTo>
                    <a:lnTo>
                      <a:pt x="2714" y="3237"/>
                    </a:lnTo>
                    <a:lnTo>
                      <a:pt x="2712" y="3237"/>
                    </a:lnTo>
                    <a:lnTo>
                      <a:pt x="2712" y="3238"/>
                    </a:lnTo>
                    <a:lnTo>
                      <a:pt x="2710" y="3238"/>
                    </a:lnTo>
                    <a:lnTo>
                      <a:pt x="2710" y="3240"/>
                    </a:lnTo>
                    <a:lnTo>
                      <a:pt x="2709" y="3240"/>
                    </a:lnTo>
                    <a:lnTo>
                      <a:pt x="2709" y="3242"/>
                    </a:lnTo>
                    <a:lnTo>
                      <a:pt x="2707" y="3242"/>
                    </a:lnTo>
                    <a:lnTo>
                      <a:pt x="2707" y="3243"/>
                    </a:lnTo>
                    <a:lnTo>
                      <a:pt x="2705" y="3243"/>
                    </a:lnTo>
                    <a:lnTo>
                      <a:pt x="2705" y="3245"/>
                    </a:lnTo>
                    <a:lnTo>
                      <a:pt x="2704" y="3245"/>
                    </a:lnTo>
                    <a:lnTo>
                      <a:pt x="2704" y="3247"/>
                    </a:lnTo>
                    <a:lnTo>
                      <a:pt x="2702" y="3247"/>
                    </a:lnTo>
                    <a:lnTo>
                      <a:pt x="2702" y="3248"/>
                    </a:lnTo>
                    <a:lnTo>
                      <a:pt x="2699" y="3248"/>
                    </a:lnTo>
                    <a:lnTo>
                      <a:pt x="2699" y="3250"/>
                    </a:lnTo>
                    <a:lnTo>
                      <a:pt x="2697" y="3250"/>
                    </a:lnTo>
                    <a:lnTo>
                      <a:pt x="2697" y="3252"/>
                    </a:lnTo>
                    <a:lnTo>
                      <a:pt x="2695" y="3252"/>
                    </a:lnTo>
                    <a:lnTo>
                      <a:pt x="2695" y="3253"/>
                    </a:lnTo>
                    <a:lnTo>
                      <a:pt x="2694" y="3253"/>
                    </a:lnTo>
                    <a:lnTo>
                      <a:pt x="2694" y="3255"/>
                    </a:lnTo>
                    <a:lnTo>
                      <a:pt x="2692" y="3255"/>
                    </a:lnTo>
                    <a:lnTo>
                      <a:pt x="2692" y="3257"/>
                    </a:lnTo>
                    <a:lnTo>
                      <a:pt x="2690" y="3257"/>
                    </a:lnTo>
                    <a:lnTo>
                      <a:pt x="2690" y="3258"/>
                    </a:lnTo>
                    <a:lnTo>
                      <a:pt x="2689" y="3258"/>
                    </a:lnTo>
                    <a:lnTo>
                      <a:pt x="2689" y="3260"/>
                    </a:lnTo>
                    <a:lnTo>
                      <a:pt x="2687" y="3260"/>
                    </a:lnTo>
                    <a:lnTo>
                      <a:pt x="2687" y="3262"/>
                    </a:lnTo>
                    <a:lnTo>
                      <a:pt x="2684" y="3262"/>
                    </a:lnTo>
                    <a:lnTo>
                      <a:pt x="2684" y="3263"/>
                    </a:lnTo>
                    <a:lnTo>
                      <a:pt x="2682" y="3263"/>
                    </a:lnTo>
                    <a:lnTo>
                      <a:pt x="2682" y="3265"/>
                    </a:lnTo>
                    <a:lnTo>
                      <a:pt x="2680" y="3265"/>
                    </a:lnTo>
                    <a:lnTo>
                      <a:pt x="2680" y="3267"/>
                    </a:lnTo>
                    <a:lnTo>
                      <a:pt x="2679" y="3267"/>
                    </a:lnTo>
                    <a:lnTo>
                      <a:pt x="2679" y="3268"/>
                    </a:lnTo>
                    <a:lnTo>
                      <a:pt x="2677" y="3268"/>
                    </a:lnTo>
                    <a:lnTo>
                      <a:pt x="2677" y="3270"/>
                    </a:lnTo>
                    <a:lnTo>
                      <a:pt x="2675" y="3270"/>
                    </a:lnTo>
                    <a:lnTo>
                      <a:pt x="2675" y="3272"/>
                    </a:lnTo>
                    <a:lnTo>
                      <a:pt x="2674" y="3272"/>
                    </a:lnTo>
                    <a:lnTo>
                      <a:pt x="2674" y="3273"/>
                    </a:lnTo>
                    <a:lnTo>
                      <a:pt x="2672" y="3273"/>
                    </a:lnTo>
                    <a:lnTo>
                      <a:pt x="2672" y="3275"/>
                    </a:lnTo>
                    <a:lnTo>
                      <a:pt x="2670" y="3275"/>
                    </a:lnTo>
                    <a:lnTo>
                      <a:pt x="2670" y="3277"/>
                    </a:lnTo>
                    <a:lnTo>
                      <a:pt x="2667" y="3277"/>
                    </a:lnTo>
                    <a:lnTo>
                      <a:pt x="2667" y="3278"/>
                    </a:lnTo>
                    <a:lnTo>
                      <a:pt x="2665" y="3278"/>
                    </a:lnTo>
                    <a:lnTo>
                      <a:pt x="2665" y="3280"/>
                    </a:lnTo>
                    <a:lnTo>
                      <a:pt x="2664" y="3280"/>
                    </a:lnTo>
                    <a:lnTo>
                      <a:pt x="2664" y="3282"/>
                    </a:lnTo>
                    <a:lnTo>
                      <a:pt x="2662" y="3282"/>
                    </a:lnTo>
                    <a:lnTo>
                      <a:pt x="2662" y="3283"/>
                    </a:lnTo>
                    <a:lnTo>
                      <a:pt x="2660" y="3283"/>
                    </a:lnTo>
                    <a:lnTo>
                      <a:pt x="2660" y="3285"/>
                    </a:lnTo>
                    <a:lnTo>
                      <a:pt x="2659" y="3285"/>
                    </a:lnTo>
                    <a:lnTo>
                      <a:pt x="2659" y="3287"/>
                    </a:lnTo>
                    <a:lnTo>
                      <a:pt x="2657" y="3287"/>
                    </a:lnTo>
                    <a:lnTo>
                      <a:pt x="2657" y="3288"/>
                    </a:lnTo>
                    <a:lnTo>
                      <a:pt x="2655" y="3288"/>
                    </a:lnTo>
                    <a:lnTo>
                      <a:pt x="2655" y="3290"/>
                    </a:lnTo>
                    <a:lnTo>
                      <a:pt x="2654" y="3290"/>
                    </a:lnTo>
                    <a:lnTo>
                      <a:pt x="2654" y="3292"/>
                    </a:lnTo>
                    <a:lnTo>
                      <a:pt x="2650" y="3292"/>
                    </a:lnTo>
                    <a:lnTo>
                      <a:pt x="2650" y="3293"/>
                    </a:lnTo>
                    <a:lnTo>
                      <a:pt x="2649" y="3293"/>
                    </a:lnTo>
                    <a:lnTo>
                      <a:pt x="2649" y="3295"/>
                    </a:lnTo>
                    <a:lnTo>
                      <a:pt x="2647" y="3295"/>
                    </a:lnTo>
                    <a:lnTo>
                      <a:pt x="2647" y="3297"/>
                    </a:lnTo>
                    <a:lnTo>
                      <a:pt x="2645" y="3297"/>
                    </a:lnTo>
                    <a:lnTo>
                      <a:pt x="2645" y="3298"/>
                    </a:lnTo>
                    <a:lnTo>
                      <a:pt x="2644" y="3298"/>
                    </a:lnTo>
                    <a:lnTo>
                      <a:pt x="2644" y="3300"/>
                    </a:lnTo>
                    <a:lnTo>
                      <a:pt x="2642" y="3300"/>
                    </a:lnTo>
                    <a:lnTo>
                      <a:pt x="2642" y="3302"/>
                    </a:lnTo>
                    <a:lnTo>
                      <a:pt x="2640" y="3302"/>
                    </a:lnTo>
                    <a:lnTo>
                      <a:pt x="2640" y="3303"/>
                    </a:lnTo>
                    <a:lnTo>
                      <a:pt x="2639" y="3303"/>
                    </a:lnTo>
                    <a:lnTo>
                      <a:pt x="2639" y="3305"/>
                    </a:lnTo>
                    <a:lnTo>
                      <a:pt x="2637" y="3305"/>
                    </a:lnTo>
                    <a:lnTo>
                      <a:pt x="2637" y="3307"/>
                    </a:lnTo>
                    <a:lnTo>
                      <a:pt x="2635" y="3307"/>
                    </a:lnTo>
                    <a:lnTo>
                      <a:pt x="2635" y="3308"/>
                    </a:lnTo>
                    <a:lnTo>
                      <a:pt x="2632" y="3308"/>
                    </a:lnTo>
                    <a:lnTo>
                      <a:pt x="2632" y="3310"/>
                    </a:lnTo>
                    <a:lnTo>
                      <a:pt x="2630" y="3310"/>
                    </a:lnTo>
                    <a:lnTo>
                      <a:pt x="2630" y="3312"/>
                    </a:lnTo>
                    <a:lnTo>
                      <a:pt x="2629" y="3312"/>
                    </a:lnTo>
                    <a:lnTo>
                      <a:pt x="2629" y="3313"/>
                    </a:lnTo>
                    <a:lnTo>
                      <a:pt x="2627" y="3313"/>
                    </a:lnTo>
                    <a:lnTo>
                      <a:pt x="2627" y="3315"/>
                    </a:lnTo>
                    <a:lnTo>
                      <a:pt x="2625" y="3315"/>
                    </a:lnTo>
                    <a:lnTo>
                      <a:pt x="2625" y="3317"/>
                    </a:lnTo>
                    <a:lnTo>
                      <a:pt x="2624" y="3317"/>
                    </a:lnTo>
                    <a:lnTo>
                      <a:pt x="2624" y="3318"/>
                    </a:lnTo>
                    <a:lnTo>
                      <a:pt x="2622" y="3318"/>
                    </a:lnTo>
                    <a:lnTo>
                      <a:pt x="2622" y="3320"/>
                    </a:lnTo>
                    <a:lnTo>
                      <a:pt x="2620" y="3320"/>
                    </a:lnTo>
                    <a:lnTo>
                      <a:pt x="2620" y="3322"/>
                    </a:lnTo>
                    <a:lnTo>
                      <a:pt x="2619" y="3322"/>
                    </a:lnTo>
                    <a:lnTo>
                      <a:pt x="2619" y="3323"/>
                    </a:lnTo>
                    <a:lnTo>
                      <a:pt x="2617" y="3323"/>
                    </a:lnTo>
                    <a:lnTo>
                      <a:pt x="2617" y="3325"/>
                    </a:lnTo>
                    <a:lnTo>
                      <a:pt x="2614" y="3325"/>
                    </a:lnTo>
                    <a:lnTo>
                      <a:pt x="2614" y="3327"/>
                    </a:lnTo>
                    <a:lnTo>
                      <a:pt x="2612" y="3327"/>
                    </a:lnTo>
                    <a:lnTo>
                      <a:pt x="2612" y="3328"/>
                    </a:lnTo>
                    <a:lnTo>
                      <a:pt x="2610" y="3328"/>
                    </a:lnTo>
                    <a:lnTo>
                      <a:pt x="2610" y="3330"/>
                    </a:lnTo>
                    <a:lnTo>
                      <a:pt x="2609" y="3330"/>
                    </a:lnTo>
                    <a:lnTo>
                      <a:pt x="2609" y="3332"/>
                    </a:lnTo>
                    <a:lnTo>
                      <a:pt x="2607" y="3332"/>
                    </a:lnTo>
                    <a:lnTo>
                      <a:pt x="2607" y="3333"/>
                    </a:lnTo>
                    <a:lnTo>
                      <a:pt x="2605" y="3333"/>
                    </a:lnTo>
                    <a:lnTo>
                      <a:pt x="2605" y="3335"/>
                    </a:lnTo>
                    <a:lnTo>
                      <a:pt x="2604" y="3335"/>
                    </a:lnTo>
                    <a:lnTo>
                      <a:pt x="2604" y="3337"/>
                    </a:lnTo>
                    <a:lnTo>
                      <a:pt x="2602" y="3337"/>
                    </a:lnTo>
                    <a:lnTo>
                      <a:pt x="2602" y="3338"/>
                    </a:lnTo>
                    <a:lnTo>
                      <a:pt x="2600" y="3338"/>
                    </a:lnTo>
                    <a:lnTo>
                      <a:pt x="2600" y="3340"/>
                    </a:lnTo>
                    <a:lnTo>
                      <a:pt x="2599" y="3340"/>
                    </a:lnTo>
                    <a:lnTo>
                      <a:pt x="2599" y="3342"/>
                    </a:lnTo>
                    <a:lnTo>
                      <a:pt x="2595" y="3342"/>
                    </a:lnTo>
                    <a:lnTo>
                      <a:pt x="2595" y="3343"/>
                    </a:lnTo>
                    <a:lnTo>
                      <a:pt x="2594" y="3343"/>
                    </a:lnTo>
                    <a:lnTo>
                      <a:pt x="2594" y="3345"/>
                    </a:lnTo>
                    <a:lnTo>
                      <a:pt x="2592" y="3345"/>
                    </a:lnTo>
                    <a:lnTo>
                      <a:pt x="2592" y="3347"/>
                    </a:lnTo>
                    <a:lnTo>
                      <a:pt x="2590" y="3347"/>
                    </a:lnTo>
                    <a:lnTo>
                      <a:pt x="2590" y="3348"/>
                    </a:lnTo>
                    <a:lnTo>
                      <a:pt x="2589" y="3348"/>
                    </a:lnTo>
                    <a:lnTo>
                      <a:pt x="2589" y="3350"/>
                    </a:lnTo>
                    <a:lnTo>
                      <a:pt x="2587" y="3350"/>
                    </a:lnTo>
                    <a:lnTo>
                      <a:pt x="2587" y="3352"/>
                    </a:lnTo>
                    <a:lnTo>
                      <a:pt x="2585" y="3352"/>
                    </a:lnTo>
                    <a:lnTo>
                      <a:pt x="2585" y="3353"/>
                    </a:lnTo>
                    <a:lnTo>
                      <a:pt x="2584" y="3353"/>
                    </a:lnTo>
                    <a:lnTo>
                      <a:pt x="2584" y="3355"/>
                    </a:lnTo>
                    <a:lnTo>
                      <a:pt x="2582" y="3355"/>
                    </a:lnTo>
                    <a:lnTo>
                      <a:pt x="2582" y="3357"/>
                    </a:lnTo>
                    <a:lnTo>
                      <a:pt x="2580" y="3357"/>
                    </a:lnTo>
                    <a:lnTo>
                      <a:pt x="2580" y="3358"/>
                    </a:lnTo>
                    <a:lnTo>
                      <a:pt x="2579" y="3358"/>
                    </a:lnTo>
                    <a:lnTo>
                      <a:pt x="2579" y="3360"/>
                    </a:lnTo>
                    <a:lnTo>
                      <a:pt x="2577" y="3360"/>
                    </a:lnTo>
                    <a:lnTo>
                      <a:pt x="2577" y="3362"/>
                    </a:lnTo>
                    <a:lnTo>
                      <a:pt x="2575" y="3362"/>
                    </a:lnTo>
                    <a:lnTo>
                      <a:pt x="2575" y="3363"/>
                    </a:lnTo>
                    <a:lnTo>
                      <a:pt x="2572" y="3363"/>
                    </a:lnTo>
                    <a:lnTo>
                      <a:pt x="2572" y="3365"/>
                    </a:lnTo>
                    <a:lnTo>
                      <a:pt x="2570" y="3365"/>
                    </a:lnTo>
                    <a:lnTo>
                      <a:pt x="2570" y="3367"/>
                    </a:lnTo>
                    <a:lnTo>
                      <a:pt x="2569" y="3367"/>
                    </a:lnTo>
                    <a:lnTo>
                      <a:pt x="2569" y="3368"/>
                    </a:lnTo>
                    <a:lnTo>
                      <a:pt x="2567" y="3368"/>
                    </a:lnTo>
                    <a:lnTo>
                      <a:pt x="2567" y="3370"/>
                    </a:lnTo>
                    <a:lnTo>
                      <a:pt x="2565" y="3370"/>
                    </a:lnTo>
                    <a:lnTo>
                      <a:pt x="2565" y="3372"/>
                    </a:lnTo>
                    <a:lnTo>
                      <a:pt x="2564" y="3372"/>
                    </a:lnTo>
                    <a:lnTo>
                      <a:pt x="2564" y="3373"/>
                    </a:lnTo>
                    <a:lnTo>
                      <a:pt x="2562" y="3373"/>
                    </a:lnTo>
                    <a:lnTo>
                      <a:pt x="2562" y="3375"/>
                    </a:lnTo>
                    <a:lnTo>
                      <a:pt x="2560" y="3375"/>
                    </a:lnTo>
                    <a:lnTo>
                      <a:pt x="2560" y="3377"/>
                    </a:lnTo>
                    <a:lnTo>
                      <a:pt x="2559" y="3377"/>
                    </a:lnTo>
                    <a:lnTo>
                      <a:pt x="2559" y="3378"/>
                    </a:lnTo>
                    <a:lnTo>
                      <a:pt x="2557" y="3378"/>
                    </a:lnTo>
                    <a:lnTo>
                      <a:pt x="2557" y="3380"/>
                    </a:lnTo>
                    <a:lnTo>
                      <a:pt x="2555" y="3380"/>
                    </a:lnTo>
                    <a:lnTo>
                      <a:pt x="2555" y="3382"/>
                    </a:lnTo>
                    <a:lnTo>
                      <a:pt x="2554" y="3382"/>
                    </a:lnTo>
                    <a:lnTo>
                      <a:pt x="2554" y="3383"/>
                    </a:lnTo>
                    <a:lnTo>
                      <a:pt x="2552" y="3383"/>
                    </a:lnTo>
                    <a:lnTo>
                      <a:pt x="2552" y="3385"/>
                    </a:lnTo>
                    <a:lnTo>
                      <a:pt x="2549" y="3385"/>
                    </a:lnTo>
                    <a:lnTo>
                      <a:pt x="2549" y="3387"/>
                    </a:lnTo>
                    <a:lnTo>
                      <a:pt x="2547" y="3387"/>
                    </a:lnTo>
                    <a:lnTo>
                      <a:pt x="2547" y="3388"/>
                    </a:lnTo>
                    <a:lnTo>
                      <a:pt x="2545" y="3388"/>
                    </a:lnTo>
                    <a:lnTo>
                      <a:pt x="2545" y="3390"/>
                    </a:lnTo>
                    <a:lnTo>
                      <a:pt x="2544" y="3390"/>
                    </a:lnTo>
                    <a:lnTo>
                      <a:pt x="2544" y="3392"/>
                    </a:lnTo>
                    <a:lnTo>
                      <a:pt x="2542" y="3392"/>
                    </a:lnTo>
                    <a:lnTo>
                      <a:pt x="2542" y="3393"/>
                    </a:lnTo>
                    <a:lnTo>
                      <a:pt x="2540" y="3393"/>
                    </a:lnTo>
                    <a:lnTo>
                      <a:pt x="2540" y="3395"/>
                    </a:lnTo>
                    <a:lnTo>
                      <a:pt x="2539" y="3395"/>
                    </a:lnTo>
                    <a:lnTo>
                      <a:pt x="2539" y="3397"/>
                    </a:lnTo>
                    <a:lnTo>
                      <a:pt x="2537" y="3397"/>
                    </a:lnTo>
                    <a:lnTo>
                      <a:pt x="2537" y="3398"/>
                    </a:lnTo>
                    <a:lnTo>
                      <a:pt x="2535" y="3398"/>
                    </a:lnTo>
                    <a:lnTo>
                      <a:pt x="2535" y="3400"/>
                    </a:lnTo>
                    <a:lnTo>
                      <a:pt x="2534" y="3400"/>
                    </a:lnTo>
                    <a:lnTo>
                      <a:pt x="2534" y="3402"/>
                    </a:lnTo>
                    <a:lnTo>
                      <a:pt x="2532" y="3402"/>
                    </a:lnTo>
                    <a:lnTo>
                      <a:pt x="2532" y="3403"/>
                    </a:lnTo>
                    <a:lnTo>
                      <a:pt x="2530" y="3403"/>
                    </a:lnTo>
                    <a:lnTo>
                      <a:pt x="2530" y="3405"/>
                    </a:lnTo>
                    <a:lnTo>
                      <a:pt x="2529" y="3405"/>
                    </a:lnTo>
                    <a:lnTo>
                      <a:pt x="2529" y="3407"/>
                    </a:lnTo>
                    <a:lnTo>
                      <a:pt x="2527" y="3407"/>
                    </a:lnTo>
                    <a:lnTo>
                      <a:pt x="2527" y="3408"/>
                    </a:lnTo>
                    <a:lnTo>
                      <a:pt x="2525" y="3408"/>
                    </a:lnTo>
                    <a:lnTo>
                      <a:pt x="2525" y="3410"/>
                    </a:lnTo>
                    <a:lnTo>
                      <a:pt x="2522" y="3410"/>
                    </a:lnTo>
                    <a:lnTo>
                      <a:pt x="2522" y="3412"/>
                    </a:lnTo>
                    <a:lnTo>
                      <a:pt x="2520" y="3412"/>
                    </a:lnTo>
                    <a:lnTo>
                      <a:pt x="2520" y="3413"/>
                    </a:lnTo>
                    <a:lnTo>
                      <a:pt x="2519" y="3413"/>
                    </a:lnTo>
                    <a:lnTo>
                      <a:pt x="2519" y="3415"/>
                    </a:lnTo>
                    <a:lnTo>
                      <a:pt x="2517" y="3415"/>
                    </a:lnTo>
                    <a:lnTo>
                      <a:pt x="2517" y="3417"/>
                    </a:lnTo>
                    <a:lnTo>
                      <a:pt x="2515" y="3417"/>
                    </a:lnTo>
                    <a:lnTo>
                      <a:pt x="2515" y="3418"/>
                    </a:lnTo>
                    <a:lnTo>
                      <a:pt x="2514" y="3418"/>
                    </a:lnTo>
                    <a:lnTo>
                      <a:pt x="2514" y="3420"/>
                    </a:lnTo>
                    <a:lnTo>
                      <a:pt x="2512" y="3420"/>
                    </a:lnTo>
                    <a:lnTo>
                      <a:pt x="2512" y="3422"/>
                    </a:lnTo>
                    <a:lnTo>
                      <a:pt x="2510" y="3422"/>
                    </a:lnTo>
                    <a:lnTo>
                      <a:pt x="2510" y="3423"/>
                    </a:lnTo>
                    <a:lnTo>
                      <a:pt x="2509" y="3423"/>
                    </a:lnTo>
                    <a:lnTo>
                      <a:pt x="2509" y="3425"/>
                    </a:lnTo>
                    <a:lnTo>
                      <a:pt x="2507" y="3425"/>
                    </a:lnTo>
                    <a:lnTo>
                      <a:pt x="2507" y="3427"/>
                    </a:lnTo>
                    <a:lnTo>
                      <a:pt x="2505" y="3427"/>
                    </a:lnTo>
                    <a:lnTo>
                      <a:pt x="2505" y="3428"/>
                    </a:lnTo>
                    <a:lnTo>
                      <a:pt x="2504" y="3428"/>
                    </a:lnTo>
                    <a:lnTo>
                      <a:pt x="2504" y="3430"/>
                    </a:lnTo>
                    <a:lnTo>
                      <a:pt x="2502" y="3430"/>
                    </a:lnTo>
                    <a:lnTo>
                      <a:pt x="2502" y="3432"/>
                    </a:lnTo>
                    <a:lnTo>
                      <a:pt x="2500" y="3432"/>
                    </a:lnTo>
                    <a:lnTo>
                      <a:pt x="2500" y="3433"/>
                    </a:lnTo>
                    <a:lnTo>
                      <a:pt x="2499" y="3433"/>
                    </a:lnTo>
                    <a:lnTo>
                      <a:pt x="2499" y="3435"/>
                    </a:lnTo>
                    <a:lnTo>
                      <a:pt x="2497" y="3435"/>
                    </a:lnTo>
                    <a:lnTo>
                      <a:pt x="2497" y="3437"/>
                    </a:lnTo>
                    <a:lnTo>
                      <a:pt x="2495" y="3437"/>
                    </a:lnTo>
                    <a:lnTo>
                      <a:pt x="2495" y="3438"/>
                    </a:lnTo>
                    <a:lnTo>
                      <a:pt x="2492" y="3438"/>
                    </a:lnTo>
                    <a:lnTo>
                      <a:pt x="2492" y="3440"/>
                    </a:lnTo>
                    <a:lnTo>
                      <a:pt x="2490" y="3440"/>
                    </a:lnTo>
                    <a:lnTo>
                      <a:pt x="2490" y="3442"/>
                    </a:lnTo>
                    <a:lnTo>
                      <a:pt x="2489" y="3442"/>
                    </a:lnTo>
                    <a:lnTo>
                      <a:pt x="2489" y="3443"/>
                    </a:lnTo>
                    <a:lnTo>
                      <a:pt x="2487" y="3443"/>
                    </a:lnTo>
                    <a:lnTo>
                      <a:pt x="2487" y="3445"/>
                    </a:lnTo>
                    <a:lnTo>
                      <a:pt x="2485" y="3445"/>
                    </a:lnTo>
                    <a:lnTo>
                      <a:pt x="2485" y="3447"/>
                    </a:lnTo>
                    <a:lnTo>
                      <a:pt x="2484" y="3447"/>
                    </a:lnTo>
                    <a:lnTo>
                      <a:pt x="2484" y="3448"/>
                    </a:lnTo>
                    <a:lnTo>
                      <a:pt x="2482" y="3448"/>
                    </a:lnTo>
                    <a:lnTo>
                      <a:pt x="2482" y="3450"/>
                    </a:lnTo>
                    <a:lnTo>
                      <a:pt x="2480" y="3450"/>
                    </a:lnTo>
                    <a:lnTo>
                      <a:pt x="2480" y="3452"/>
                    </a:lnTo>
                    <a:lnTo>
                      <a:pt x="2479" y="3452"/>
                    </a:lnTo>
                    <a:lnTo>
                      <a:pt x="2479" y="3453"/>
                    </a:lnTo>
                    <a:lnTo>
                      <a:pt x="2477" y="3453"/>
                    </a:lnTo>
                    <a:lnTo>
                      <a:pt x="2477" y="3455"/>
                    </a:lnTo>
                    <a:lnTo>
                      <a:pt x="2475" y="3455"/>
                    </a:lnTo>
                    <a:lnTo>
                      <a:pt x="2475" y="3457"/>
                    </a:lnTo>
                    <a:lnTo>
                      <a:pt x="2474" y="3457"/>
                    </a:lnTo>
                    <a:lnTo>
                      <a:pt x="2474" y="3458"/>
                    </a:lnTo>
                    <a:lnTo>
                      <a:pt x="2472" y="3458"/>
                    </a:lnTo>
                    <a:lnTo>
                      <a:pt x="2472" y="3460"/>
                    </a:lnTo>
                    <a:lnTo>
                      <a:pt x="2470" y="3460"/>
                    </a:lnTo>
                    <a:lnTo>
                      <a:pt x="2470" y="3462"/>
                    </a:lnTo>
                    <a:lnTo>
                      <a:pt x="2469" y="3462"/>
                    </a:lnTo>
                    <a:lnTo>
                      <a:pt x="2469" y="3463"/>
                    </a:lnTo>
                    <a:lnTo>
                      <a:pt x="2467" y="3463"/>
                    </a:lnTo>
                    <a:lnTo>
                      <a:pt x="2467" y="3465"/>
                    </a:lnTo>
                    <a:lnTo>
                      <a:pt x="2465" y="3465"/>
                    </a:lnTo>
                    <a:lnTo>
                      <a:pt x="2465" y="3467"/>
                    </a:lnTo>
                    <a:lnTo>
                      <a:pt x="2464" y="3467"/>
                    </a:lnTo>
                    <a:lnTo>
                      <a:pt x="2464" y="3468"/>
                    </a:lnTo>
                    <a:lnTo>
                      <a:pt x="2462" y="3468"/>
                    </a:lnTo>
                    <a:lnTo>
                      <a:pt x="2462" y="3470"/>
                    </a:lnTo>
                    <a:lnTo>
                      <a:pt x="2460" y="3470"/>
                    </a:lnTo>
                    <a:lnTo>
                      <a:pt x="2460" y="3472"/>
                    </a:lnTo>
                    <a:lnTo>
                      <a:pt x="2459" y="3472"/>
                    </a:lnTo>
                    <a:lnTo>
                      <a:pt x="2459" y="3473"/>
                    </a:lnTo>
                    <a:lnTo>
                      <a:pt x="2455" y="3473"/>
                    </a:lnTo>
                    <a:lnTo>
                      <a:pt x="2455" y="3475"/>
                    </a:lnTo>
                    <a:lnTo>
                      <a:pt x="2454" y="3475"/>
                    </a:lnTo>
                    <a:lnTo>
                      <a:pt x="2454" y="3477"/>
                    </a:lnTo>
                    <a:lnTo>
                      <a:pt x="2452" y="3477"/>
                    </a:lnTo>
                    <a:lnTo>
                      <a:pt x="2452" y="3478"/>
                    </a:lnTo>
                    <a:lnTo>
                      <a:pt x="2450" y="3478"/>
                    </a:lnTo>
                    <a:lnTo>
                      <a:pt x="2450" y="3480"/>
                    </a:lnTo>
                    <a:lnTo>
                      <a:pt x="2449" y="3480"/>
                    </a:lnTo>
                    <a:lnTo>
                      <a:pt x="2449" y="3482"/>
                    </a:lnTo>
                    <a:lnTo>
                      <a:pt x="2447" y="3482"/>
                    </a:lnTo>
                    <a:lnTo>
                      <a:pt x="2447" y="3483"/>
                    </a:lnTo>
                    <a:lnTo>
                      <a:pt x="2445" y="3483"/>
                    </a:lnTo>
                    <a:lnTo>
                      <a:pt x="2445" y="3485"/>
                    </a:lnTo>
                    <a:lnTo>
                      <a:pt x="2444" y="3485"/>
                    </a:lnTo>
                    <a:lnTo>
                      <a:pt x="2444" y="3487"/>
                    </a:lnTo>
                    <a:lnTo>
                      <a:pt x="2442" y="3487"/>
                    </a:lnTo>
                    <a:lnTo>
                      <a:pt x="2442" y="3488"/>
                    </a:lnTo>
                    <a:lnTo>
                      <a:pt x="2440" y="3488"/>
                    </a:lnTo>
                    <a:lnTo>
                      <a:pt x="2440" y="3490"/>
                    </a:lnTo>
                    <a:lnTo>
                      <a:pt x="2439" y="3490"/>
                    </a:lnTo>
                    <a:lnTo>
                      <a:pt x="2439" y="3492"/>
                    </a:lnTo>
                    <a:lnTo>
                      <a:pt x="2437" y="3492"/>
                    </a:lnTo>
                    <a:lnTo>
                      <a:pt x="2437" y="3493"/>
                    </a:lnTo>
                    <a:lnTo>
                      <a:pt x="2435" y="3493"/>
                    </a:lnTo>
                    <a:lnTo>
                      <a:pt x="2435" y="3495"/>
                    </a:lnTo>
                    <a:lnTo>
                      <a:pt x="2434" y="3495"/>
                    </a:lnTo>
                    <a:lnTo>
                      <a:pt x="2434" y="3497"/>
                    </a:lnTo>
                    <a:lnTo>
                      <a:pt x="2432" y="3497"/>
                    </a:lnTo>
                    <a:lnTo>
                      <a:pt x="2432" y="3498"/>
                    </a:lnTo>
                    <a:lnTo>
                      <a:pt x="2430" y="3498"/>
                    </a:lnTo>
                    <a:lnTo>
                      <a:pt x="2430" y="3500"/>
                    </a:lnTo>
                    <a:lnTo>
                      <a:pt x="2429" y="3500"/>
                    </a:lnTo>
                    <a:lnTo>
                      <a:pt x="2429" y="3502"/>
                    </a:lnTo>
                    <a:lnTo>
                      <a:pt x="2427" y="3502"/>
                    </a:lnTo>
                    <a:lnTo>
                      <a:pt x="2427" y="3503"/>
                    </a:lnTo>
                    <a:lnTo>
                      <a:pt x="2425" y="3503"/>
                    </a:lnTo>
                    <a:lnTo>
                      <a:pt x="2425" y="3505"/>
                    </a:lnTo>
                    <a:lnTo>
                      <a:pt x="2424" y="3505"/>
                    </a:lnTo>
                    <a:lnTo>
                      <a:pt x="2424" y="3507"/>
                    </a:lnTo>
                    <a:lnTo>
                      <a:pt x="2422" y="3507"/>
                    </a:lnTo>
                    <a:lnTo>
                      <a:pt x="2422" y="3508"/>
                    </a:lnTo>
                    <a:lnTo>
                      <a:pt x="2420" y="3508"/>
                    </a:lnTo>
                    <a:lnTo>
                      <a:pt x="2420" y="3510"/>
                    </a:lnTo>
                    <a:lnTo>
                      <a:pt x="2419" y="3510"/>
                    </a:lnTo>
                    <a:lnTo>
                      <a:pt x="2419" y="3512"/>
                    </a:lnTo>
                    <a:lnTo>
                      <a:pt x="2417" y="3512"/>
                    </a:lnTo>
                    <a:lnTo>
                      <a:pt x="2417" y="3513"/>
                    </a:lnTo>
                    <a:lnTo>
                      <a:pt x="2415" y="3513"/>
                    </a:lnTo>
                    <a:lnTo>
                      <a:pt x="2415" y="3515"/>
                    </a:lnTo>
                    <a:lnTo>
                      <a:pt x="2414" y="3515"/>
                    </a:lnTo>
                    <a:lnTo>
                      <a:pt x="2414" y="3517"/>
                    </a:lnTo>
                    <a:lnTo>
                      <a:pt x="2412" y="3517"/>
                    </a:lnTo>
                    <a:lnTo>
                      <a:pt x="2412" y="3518"/>
                    </a:lnTo>
                    <a:lnTo>
                      <a:pt x="2410" y="3518"/>
                    </a:lnTo>
                    <a:lnTo>
                      <a:pt x="2410" y="3520"/>
                    </a:lnTo>
                    <a:lnTo>
                      <a:pt x="2409" y="3520"/>
                    </a:lnTo>
                    <a:lnTo>
                      <a:pt x="2409" y="3522"/>
                    </a:lnTo>
                    <a:lnTo>
                      <a:pt x="2405" y="3522"/>
                    </a:lnTo>
                    <a:lnTo>
                      <a:pt x="2405" y="3523"/>
                    </a:lnTo>
                    <a:lnTo>
                      <a:pt x="2404" y="3523"/>
                    </a:lnTo>
                    <a:lnTo>
                      <a:pt x="2404" y="3525"/>
                    </a:lnTo>
                    <a:lnTo>
                      <a:pt x="2402" y="3525"/>
                    </a:lnTo>
                    <a:lnTo>
                      <a:pt x="2402" y="3527"/>
                    </a:lnTo>
                    <a:lnTo>
                      <a:pt x="2400" y="3527"/>
                    </a:lnTo>
                    <a:lnTo>
                      <a:pt x="2400" y="3528"/>
                    </a:lnTo>
                    <a:lnTo>
                      <a:pt x="2399" y="3528"/>
                    </a:lnTo>
                    <a:lnTo>
                      <a:pt x="2399" y="3530"/>
                    </a:lnTo>
                    <a:lnTo>
                      <a:pt x="2397" y="3530"/>
                    </a:lnTo>
                    <a:lnTo>
                      <a:pt x="2397" y="3532"/>
                    </a:lnTo>
                    <a:lnTo>
                      <a:pt x="2395" y="3532"/>
                    </a:lnTo>
                    <a:lnTo>
                      <a:pt x="2395" y="3533"/>
                    </a:lnTo>
                    <a:lnTo>
                      <a:pt x="2394" y="3533"/>
                    </a:lnTo>
                    <a:lnTo>
                      <a:pt x="2394" y="3535"/>
                    </a:lnTo>
                    <a:lnTo>
                      <a:pt x="2392" y="3535"/>
                    </a:lnTo>
                    <a:lnTo>
                      <a:pt x="2392" y="3537"/>
                    </a:lnTo>
                    <a:lnTo>
                      <a:pt x="2390" y="3537"/>
                    </a:lnTo>
                    <a:lnTo>
                      <a:pt x="2390" y="3538"/>
                    </a:lnTo>
                    <a:lnTo>
                      <a:pt x="2389" y="3538"/>
                    </a:lnTo>
                    <a:lnTo>
                      <a:pt x="2389" y="3540"/>
                    </a:lnTo>
                    <a:lnTo>
                      <a:pt x="2387" y="3540"/>
                    </a:lnTo>
                    <a:lnTo>
                      <a:pt x="2387" y="3542"/>
                    </a:lnTo>
                    <a:lnTo>
                      <a:pt x="2385" y="3542"/>
                    </a:lnTo>
                    <a:lnTo>
                      <a:pt x="2385" y="3543"/>
                    </a:lnTo>
                    <a:lnTo>
                      <a:pt x="2384" y="3543"/>
                    </a:lnTo>
                    <a:lnTo>
                      <a:pt x="2384" y="3545"/>
                    </a:lnTo>
                    <a:lnTo>
                      <a:pt x="2382" y="3545"/>
                    </a:lnTo>
                    <a:lnTo>
                      <a:pt x="2382" y="3547"/>
                    </a:lnTo>
                    <a:lnTo>
                      <a:pt x="2380" y="3547"/>
                    </a:lnTo>
                    <a:lnTo>
                      <a:pt x="2380" y="3548"/>
                    </a:lnTo>
                    <a:lnTo>
                      <a:pt x="2379" y="3548"/>
                    </a:lnTo>
                    <a:lnTo>
                      <a:pt x="2379" y="3550"/>
                    </a:lnTo>
                    <a:lnTo>
                      <a:pt x="2377" y="3550"/>
                    </a:lnTo>
                    <a:lnTo>
                      <a:pt x="2377" y="3552"/>
                    </a:lnTo>
                    <a:lnTo>
                      <a:pt x="2375" y="3552"/>
                    </a:lnTo>
                    <a:lnTo>
                      <a:pt x="2375" y="3553"/>
                    </a:lnTo>
                    <a:lnTo>
                      <a:pt x="2374" y="3553"/>
                    </a:lnTo>
                    <a:lnTo>
                      <a:pt x="2374" y="3555"/>
                    </a:lnTo>
                    <a:lnTo>
                      <a:pt x="2372" y="3555"/>
                    </a:lnTo>
                    <a:lnTo>
                      <a:pt x="2372" y="3557"/>
                    </a:lnTo>
                    <a:lnTo>
                      <a:pt x="2370" y="3557"/>
                    </a:lnTo>
                    <a:lnTo>
                      <a:pt x="2370" y="3558"/>
                    </a:lnTo>
                    <a:lnTo>
                      <a:pt x="2369" y="3558"/>
                    </a:lnTo>
                    <a:lnTo>
                      <a:pt x="2369" y="3560"/>
                    </a:lnTo>
                    <a:lnTo>
                      <a:pt x="2367" y="3560"/>
                    </a:lnTo>
                    <a:lnTo>
                      <a:pt x="2367" y="3562"/>
                    </a:lnTo>
                    <a:lnTo>
                      <a:pt x="2365" y="3562"/>
                    </a:lnTo>
                    <a:lnTo>
                      <a:pt x="2365" y="3563"/>
                    </a:lnTo>
                    <a:lnTo>
                      <a:pt x="2364" y="3563"/>
                    </a:lnTo>
                    <a:lnTo>
                      <a:pt x="2364" y="3565"/>
                    </a:lnTo>
                    <a:lnTo>
                      <a:pt x="2362" y="3565"/>
                    </a:lnTo>
                    <a:lnTo>
                      <a:pt x="2362" y="3567"/>
                    </a:lnTo>
                    <a:lnTo>
                      <a:pt x="2360" y="3567"/>
                    </a:lnTo>
                    <a:lnTo>
                      <a:pt x="2360" y="3568"/>
                    </a:lnTo>
                    <a:lnTo>
                      <a:pt x="2359" y="3568"/>
                    </a:lnTo>
                    <a:lnTo>
                      <a:pt x="2359" y="3570"/>
                    </a:lnTo>
                    <a:lnTo>
                      <a:pt x="2357" y="3570"/>
                    </a:lnTo>
                    <a:lnTo>
                      <a:pt x="2357" y="3572"/>
                    </a:lnTo>
                    <a:lnTo>
                      <a:pt x="2355" y="3572"/>
                    </a:lnTo>
                    <a:lnTo>
                      <a:pt x="2355" y="3573"/>
                    </a:lnTo>
                    <a:lnTo>
                      <a:pt x="2354" y="3573"/>
                    </a:lnTo>
                    <a:lnTo>
                      <a:pt x="2354" y="3575"/>
                    </a:lnTo>
                    <a:lnTo>
                      <a:pt x="2352" y="3575"/>
                    </a:lnTo>
                    <a:lnTo>
                      <a:pt x="2352" y="3577"/>
                    </a:lnTo>
                    <a:lnTo>
                      <a:pt x="2350" y="3577"/>
                    </a:lnTo>
                    <a:lnTo>
                      <a:pt x="2350" y="3578"/>
                    </a:lnTo>
                    <a:lnTo>
                      <a:pt x="2349" y="3578"/>
                    </a:lnTo>
                    <a:lnTo>
                      <a:pt x="2349" y="3580"/>
                    </a:lnTo>
                    <a:lnTo>
                      <a:pt x="2347" y="3580"/>
                    </a:lnTo>
                    <a:lnTo>
                      <a:pt x="2347" y="3582"/>
                    </a:lnTo>
                    <a:lnTo>
                      <a:pt x="2345" y="3582"/>
                    </a:lnTo>
                    <a:lnTo>
                      <a:pt x="2345" y="3583"/>
                    </a:lnTo>
                    <a:lnTo>
                      <a:pt x="2344" y="3583"/>
                    </a:lnTo>
                    <a:lnTo>
                      <a:pt x="2344" y="3585"/>
                    </a:lnTo>
                    <a:lnTo>
                      <a:pt x="2342" y="3585"/>
                    </a:lnTo>
                    <a:lnTo>
                      <a:pt x="2342" y="3587"/>
                    </a:lnTo>
                    <a:lnTo>
                      <a:pt x="2340" y="3587"/>
                    </a:lnTo>
                    <a:lnTo>
                      <a:pt x="2340" y="3588"/>
                    </a:lnTo>
                    <a:lnTo>
                      <a:pt x="2339" y="3588"/>
                    </a:lnTo>
                    <a:lnTo>
                      <a:pt x="2339" y="3590"/>
                    </a:lnTo>
                    <a:lnTo>
                      <a:pt x="2337" y="3590"/>
                    </a:lnTo>
                    <a:lnTo>
                      <a:pt x="2337" y="3592"/>
                    </a:lnTo>
                    <a:lnTo>
                      <a:pt x="2335" y="3592"/>
                    </a:lnTo>
                    <a:lnTo>
                      <a:pt x="2335" y="3593"/>
                    </a:lnTo>
                    <a:lnTo>
                      <a:pt x="2334" y="3593"/>
                    </a:lnTo>
                    <a:lnTo>
                      <a:pt x="2334" y="3595"/>
                    </a:lnTo>
                    <a:lnTo>
                      <a:pt x="2332" y="3595"/>
                    </a:lnTo>
                    <a:lnTo>
                      <a:pt x="2332" y="3597"/>
                    </a:lnTo>
                    <a:lnTo>
                      <a:pt x="2330" y="3597"/>
                    </a:lnTo>
                    <a:lnTo>
                      <a:pt x="2330" y="3598"/>
                    </a:lnTo>
                    <a:lnTo>
                      <a:pt x="2329" y="3598"/>
                    </a:lnTo>
                    <a:lnTo>
                      <a:pt x="2329" y="3600"/>
                    </a:lnTo>
                    <a:lnTo>
                      <a:pt x="2327" y="3600"/>
                    </a:lnTo>
                    <a:lnTo>
                      <a:pt x="2327" y="3602"/>
                    </a:lnTo>
                    <a:lnTo>
                      <a:pt x="2325" y="3602"/>
                    </a:lnTo>
                    <a:lnTo>
                      <a:pt x="2325" y="3603"/>
                    </a:lnTo>
                    <a:lnTo>
                      <a:pt x="2324" y="3603"/>
                    </a:lnTo>
                    <a:lnTo>
                      <a:pt x="2324" y="3605"/>
                    </a:lnTo>
                    <a:lnTo>
                      <a:pt x="2322" y="3605"/>
                    </a:lnTo>
                    <a:lnTo>
                      <a:pt x="2322" y="3607"/>
                    </a:lnTo>
                    <a:lnTo>
                      <a:pt x="2320" y="3607"/>
                    </a:lnTo>
                    <a:lnTo>
                      <a:pt x="2320" y="3608"/>
                    </a:lnTo>
                    <a:lnTo>
                      <a:pt x="2319" y="3608"/>
                    </a:lnTo>
                    <a:lnTo>
                      <a:pt x="2319" y="3610"/>
                    </a:lnTo>
                    <a:lnTo>
                      <a:pt x="2317" y="3610"/>
                    </a:lnTo>
                    <a:lnTo>
                      <a:pt x="2317" y="3612"/>
                    </a:lnTo>
                    <a:lnTo>
                      <a:pt x="2315" y="3612"/>
                    </a:lnTo>
                    <a:lnTo>
                      <a:pt x="2315" y="3613"/>
                    </a:lnTo>
                    <a:lnTo>
                      <a:pt x="2314" y="3613"/>
                    </a:lnTo>
                    <a:lnTo>
                      <a:pt x="2314" y="3615"/>
                    </a:lnTo>
                    <a:lnTo>
                      <a:pt x="2312" y="3615"/>
                    </a:lnTo>
                    <a:lnTo>
                      <a:pt x="2312" y="3617"/>
                    </a:lnTo>
                    <a:lnTo>
                      <a:pt x="2310" y="3617"/>
                    </a:lnTo>
                    <a:lnTo>
                      <a:pt x="2310" y="3618"/>
                    </a:lnTo>
                    <a:lnTo>
                      <a:pt x="2309" y="3618"/>
                    </a:lnTo>
                    <a:lnTo>
                      <a:pt x="2309" y="3620"/>
                    </a:lnTo>
                    <a:lnTo>
                      <a:pt x="2307" y="3620"/>
                    </a:lnTo>
                    <a:lnTo>
                      <a:pt x="2307" y="3622"/>
                    </a:lnTo>
                    <a:lnTo>
                      <a:pt x="2305" y="3622"/>
                    </a:lnTo>
                    <a:lnTo>
                      <a:pt x="2305" y="3623"/>
                    </a:lnTo>
                    <a:lnTo>
                      <a:pt x="2304" y="3623"/>
                    </a:lnTo>
                    <a:lnTo>
                      <a:pt x="2304" y="3625"/>
                    </a:lnTo>
                    <a:lnTo>
                      <a:pt x="2302" y="3625"/>
                    </a:lnTo>
                    <a:lnTo>
                      <a:pt x="2302" y="3627"/>
                    </a:lnTo>
                    <a:lnTo>
                      <a:pt x="2300" y="3627"/>
                    </a:lnTo>
                    <a:lnTo>
                      <a:pt x="2300" y="3628"/>
                    </a:lnTo>
                    <a:lnTo>
                      <a:pt x="2299" y="3628"/>
                    </a:lnTo>
                    <a:lnTo>
                      <a:pt x="2299" y="3630"/>
                    </a:lnTo>
                    <a:lnTo>
                      <a:pt x="2297" y="3630"/>
                    </a:lnTo>
                    <a:lnTo>
                      <a:pt x="2297" y="3632"/>
                    </a:lnTo>
                    <a:lnTo>
                      <a:pt x="2295" y="3632"/>
                    </a:lnTo>
                    <a:lnTo>
                      <a:pt x="2295" y="3633"/>
                    </a:lnTo>
                    <a:lnTo>
                      <a:pt x="2294" y="3633"/>
                    </a:lnTo>
                    <a:lnTo>
                      <a:pt x="2294" y="3635"/>
                    </a:lnTo>
                    <a:lnTo>
                      <a:pt x="2292" y="3635"/>
                    </a:lnTo>
                    <a:lnTo>
                      <a:pt x="2292" y="3637"/>
                    </a:lnTo>
                    <a:lnTo>
                      <a:pt x="2290" y="3637"/>
                    </a:lnTo>
                    <a:lnTo>
                      <a:pt x="2290" y="3638"/>
                    </a:lnTo>
                    <a:lnTo>
                      <a:pt x="2289" y="3638"/>
                    </a:lnTo>
                    <a:lnTo>
                      <a:pt x="2289" y="3640"/>
                    </a:lnTo>
                    <a:lnTo>
                      <a:pt x="2287" y="3640"/>
                    </a:lnTo>
                    <a:lnTo>
                      <a:pt x="2287" y="3642"/>
                    </a:lnTo>
                    <a:lnTo>
                      <a:pt x="2285" y="3642"/>
                    </a:lnTo>
                    <a:lnTo>
                      <a:pt x="2285" y="3643"/>
                    </a:lnTo>
                    <a:lnTo>
                      <a:pt x="2284" y="3643"/>
                    </a:lnTo>
                    <a:lnTo>
                      <a:pt x="2284" y="3645"/>
                    </a:lnTo>
                    <a:lnTo>
                      <a:pt x="2282" y="3645"/>
                    </a:lnTo>
                    <a:lnTo>
                      <a:pt x="2282" y="3647"/>
                    </a:lnTo>
                    <a:lnTo>
                      <a:pt x="2280" y="3647"/>
                    </a:lnTo>
                    <a:lnTo>
                      <a:pt x="2280" y="3648"/>
                    </a:lnTo>
                    <a:lnTo>
                      <a:pt x="2279" y="3648"/>
                    </a:lnTo>
                    <a:lnTo>
                      <a:pt x="2279" y="3650"/>
                    </a:lnTo>
                    <a:lnTo>
                      <a:pt x="2277" y="3650"/>
                    </a:lnTo>
                    <a:lnTo>
                      <a:pt x="2277" y="3652"/>
                    </a:lnTo>
                    <a:lnTo>
                      <a:pt x="2275" y="3652"/>
                    </a:lnTo>
                    <a:lnTo>
                      <a:pt x="2275" y="3653"/>
                    </a:lnTo>
                    <a:lnTo>
                      <a:pt x="2274" y="3653"/>
                    </a:lnTo>
                    <a:lnTo>
                      <a:pt x="2274" y="3655"/>
                    </a:lnTo>
                    <a:lnTo>
                      <a:pt x="2272" y="3655"/>
                    </a:lnTo>
                    <a:lnTo>
                      <a:pt x="2272" y="3657"/>
                    </a:lnTo>
                    <a:lnTo>
                      <a:pt x="2270" y="3657"/>
                    </a:lnTo>
                    <a:lnTo>
                      <a:pt x="2270" y="3658"/>
                    </a:lnTo>
                    <a:lnTo>
                      <a:pt x="2269" y="3658"/>
                    </a:lnTo>
                    <a:lnTo>
                      <a:pt x="2269" y="3660"/>
                    </a:lnTo>
                    <a:lnTo>
                      <a:pt x="2267" y="3660"/>
                    </a:lnTo>
                    <a:lnTo>
                      <a:pt x="2267" y="3662"/>
                    </a:lnTo>
                    <a:lnTo>
                      <a:pt x="2265" y="3662"/>
                    </a:lnTo>
                    <a:lnTo>
                      <a:pt x="2265" y="3663"/>
                    </a:lnTo>
                    <a:lnTo>
                      <a:pt x="2264" y="3663"/>
                    </a:lnTo>
                    <a:lnTo>
                      <a:pt x="2264" y="3665"/>
                    </a:lnTo>
                    <a:lnTo>
                      <a:pt x="2262" y="3665"/>
                    </a:lnTo>
                    <a:lnTo>
                      <a:pt x="2262" y="3667"/>
                    </a:lnTo>
                    <a:lnTo>
                      <a:pt x="2260" y="3667"/>
                    </a:lnTo>
                    <a:lnTo>
                      <a:pt x="2260" y="3668"/>
                    </a:lnTo>
                    <a:lnTo>
                      <a:pt x="2259" y="3668"/>
                    </a:lnTo>
                    <a:lnTo>
                      <a:pt x="2259" y="3670"/>
                    </a:lnTo>
                    <a:lnTo>
                      <a:pt x="2257" y="3670"/>
                    </a:lnTo>
                    <a:lnTo>
                      <a:pt x="2257" y="3672"/>
                    </a:lnTo>
                    <a:lnTo>
                      <a:pt x="2255" y="3672"/>
                    </a:lnTo>
                    <a:lnTo>
                      <a:pt x="2255" y="3673"/>
                    </a:lnTo>
                    <a:lnTo>
                      <a:pt x="2254" y="3673"/>
                    </a:lnTo>
                    <a:lnTo>
                      <a:pt x="2254" y="3675"/>
                    </a:lnTo>
                    <a:lnTo>
                      <a:pt x="2252" y="3675"/>
                    </a:lnTo>
                    <a:lnTo>
                      <a:pt x="2252" y="3677"/>
                    </a:lnTo>
                    <a:lnTo>
                      <a:pt x="2250" y="3677"/>
                    </a:lnTo>
                    <a:lnTo>
                      <a:pt x="2250" y="3678"/>
                    </a:lnTo>
                    <a:lnTo>
                      <a:pt x="2249" y="3678"/>
                    </a:lnTo>
                    <a:lnTo>
                      <a:pt x="2249" y="3680"/>
                    </a:lnTo>
                    <a:lnTo>
                      <a:pt x="2247" y="3680"/>
                    </a:lnTo>
                    <a:lnTo>
                      <a:pt x="2247" y="3682"/>
                    </a:lnTo>
                    <a:lnTo>
                      <a:pt x="2245" y="3682"/>
                    </a:lnTo>
                    <a:lnTo>
                      <a:pt x="2245" y="3683"/>
                    </a:lnTo>
                    <a:lnTo>
                      <a:pt x="2244" y="3683"/>
                    </a:lnTo>
                    <a:lnTo>
                      <a:pt x="2244" y="3685"/>
                    </a:lnTo>
                    <a:lnTo>
                      <a:pt x="2242" y="3685"/>
                    </a:lnTo>
                    <a:lnTo>
                      <a:pt x="2242" y="3687"/>
                    </a:lnTo>
                    <a:lnTo>
                      <a:pt x="2240" y="3687"/>
                    </a:lnTo>
                    <a:lnTo>
                      <a:pt x="2240" y="3688"/>
                    </a:lnTo>
                    <a:lnTo>
                      <a:pt x="2239" y="3688"/>
                    </a:lnTo>
                    <a:lnTo>
                      <a:pt x="2239" y="3690"/>
                    </a:lnTo>
                    <a:lnTo>
                      <a:pt x="2237" y="3690"/>
                    </a:lnTo>
                    <a:lnTo>
                      <a:pt x="2237" y="3692"/>
                    </a:lnTo>
                    <a:lnTo>
                      <a:pt x="2235" y="3692"/>
                    </a:lnTo>
                    <a:lnTo>
                      <a:pt x="2235" y="3693"/>
                    </a:lnTo>
                    <a:lnTo>
                      <a:pt x="2234" y="3693"/>
                    </a:lnTo>
                    <a:lnTo>
                      <a:pt x="2234" y="3695"/>
                    </a:lnTo>
                    <a:lnTo>
                      <a:pt x="2232" y="3695"/>
                    </a:lnTo>
                    <a:lnTo>
                      <a:pt x="2232" y="3698"/>
                    </a:lnTo>
                    <a:lnTo>
                      <a:pt x="2230" y="3698"/>
                    </a:lnTo>
                    <a:lnTo>
                      <a:pt x="2230" y="3700"/>
                    </a:lnTo>
                    <a:lnTo>
                      <a:pt x="2229" y="3700"/>
                    </a:lnTo>
                    <a:lnTo>
                      <a:pt x="2229" y="3702"/>
                    </a:lnTo>
                    <a:lnTo>
                      <a:pt x="2227" y="3702"/>
                    </a:lnTo>
                    <a:lnTo>
                      <a:pt x="2227" y="3703"/>
                    </a:lnTo>
                    <a:lnTo>
                      <a:pt x="2225" y="3703"/>
                    </a:lnTo>
                    <a:lnTo>
                      <a:pt x="2225" y="3705"/>
                    </a:lnTo>
                    <a:lnTo>
                      <a:pt x="2224" y="3705"/>
                    </a:lnTo>
                    <a:lnTo>
                      <a:pt x="2224" y="3707"/>
                    </a:lnTo>
                    <a:lnTo>
                      <a:pt x="2222" y="3707"/>
                    </a:lnTo>
                    <a:lnTo>
                      <a:pt x="2222" y="3708"/>
                    </a:lnTo>
                    <a:lnTo>
                      <a:pt x="2220" y="3708"/>
                    </a:lnTo>
                    <a:lnTo>
                      <a:pt x="2220" y="3710"/>
                    </a:lnTo>
                    <a:lnTo>
                      <a:pt x="2219" y="3710"/>
                    </a:lnTo>
                    <a:lnTo>
                      <a:pt x="2219" y="3712"/>
                    </a:lnTo>
                    <a:lnTo>
                      <a:pt x="2217" y="3712"/>
                    </a:lnTo>
                    <a:lnTo>
                      <a:pt x="2217" y="3713"/>
                    </a:lnTo>
                    <a:lnTo>
                      <a:pt x="2215" y="3713"/>
                    </a:lnTo>
                    <a:lnTo>
                      <a:pt x="2215" y="3715"/>
                    </a:lnTo>
                    <a:lnTo>
                      <a:pt x="2214" y="3715"/>
                    </a:lnTo>
                    <a:lnTo>
                      <a:pt x="2214" y="3717"/>
                    </a:lnTo>
                    <a:lnTo>
                      <a:pt x="2212" y="3717"/>
                    </a:lnTo>
                    <a:lnTo>
                      <a:pt x="2212" y="3718"/>
                    </a:lnTo>
                    <a:lnTo>
                      <a:pt x="2210" y="3718"/>
                    </a:lnTo>
                    <a:lnTo>
                      <a:pt x="2210" y="3720"/>
                    </a:lnTo>
                    <a:lnTo>
                      <a:pt x="2209" y="3720"/>
                    </a:lnTo>
                    <a:lnTo>
                      <a:pt x="2209" y="3722"/>
                    </a:lnTo>
                    <a:lnTo>
                      <a:pt x="2207" y="3722"/>
                    </a:lnTo>
                    <a:lnTo>
                      <a:pt x="2207" y="3723"/>
                    </a:lnTo>
                    <a:lnTo>
                      <a:pt x="2205" y="3723"/>
                    </a:lnTo>
                    <a:lnTo>
                      <a:pt x="2205" y="3725"/>
                    </a:lnTo>
                    <a:lnTo>
                      <a:pt x="2204" y="3725"/>
                    </a:lnTo>
                    <a:lnTo>
                      <a:pt x="2204" y="3727"/>
                    </a:lnTo>
                    <a:lnTo>
                      <a:pt x="2202" y="3727"/>
                    </a:lnTo>
                    <a:lnTo>
                      <a:pt x="2202" y="3728"/>
                    </a:lnTo>
                    <a:lnTo>
                      <a:pt x="2200" y="3728"/>
                    </a:lnTo>
                    <a:lnTo>
                      <a:pt x="2200" y="3730"/>
                    </a:lnTo>
                    <a:lnTo>
                      <a:pt x="2199" y="3730"/>
                    </a:lnTo>
                    <a:lnTo>
                      <a:pt x="2199" y="3732"/>
                    </a:lnTo>
                    <a:lnTo>
                      <a:pt x="2197" y="3732"/>
                    </a:lnTo>
                    <a:lnTo>
                      <a:pt x="2197" y="3733"/>
                    </a:lnTo>
                    <a:lnTo>
                      <a:pt x="2195" y="3733"/>
                    </a:lnTo>
                    <a:lnTo>
                      <a:pt x="2195" y="3735"/>
                    </a:lnTo>
                    <a:lnTo>
                      <a:pt x="2194" y="3735"/>
                    </a:lnTo>
                    <a:lnTo>
                      <a:pt x="2194" y="3737"/>
                    </a:lnTo>
                    <a:lnTo>
                      <a:pt x="2192" y="3737"/>
                    </a:lnTo>
                    <a:lnTo>
                      <a:pt x="2192" y="3738"/>
                    </a:lnTo>
                    <a:lnTo>
                      <a:pt x="2190" y="3738"/>
                    </a:lnTo>
                    <a:lnTo>
                      <a:pt x="2190" y="3740"/>
                    </a:lnTo>
                    <a:lnTo>
                      <a:pt x="2189" y="3740"/>
                    </a:lnTo>
                    <a:lnTo>
                      <a:pt x="2189" y="3742"/>
                    </a:lnTo>
                    <a:lnTo>
                      <a:pt x="2187" y="3742"/>
                    </a:lnTo>
                    <a:lnTo>
                      <a:pt x="2187" y="3743"/>
                    </a:lnTo>
                    <a:lnTo>
                      <a:pt x="2185" y="3743"/>
                    </a:lnTo>
                    <a:lnTo>
                      <a:pt x="2185" y="3745"/>
                    </a:lnTo>
                    <a:lnTo>
                      <a:pt x="2184" y="3745"/>
                    </a:lnTo>
                    <a:lnTo>
                      <a:pt x="2184" y="3747"/>
                    </a:lnTo>
                    <a:lnTo>
                      <a:pt x="2182" y="3747"/>
                    </a:lnTo>
                    <a:lnTo>
                      <a:pt x="2182" y="3750"/>
                    </a:lnTo>
                    <a:lnTo>
                      <a:pt x="2180" y="3750"/>
                    </a:lnTo>
                    <a:lnTo>
                      <a:pt x="2180" y="3752"/>
                    </a:lnTo>
                    <a:lnTo>
                      <a:pt x="2179" y="3752"/>
                    </a:lnTo>
                    <a:lnTo>
                      <a:pt x="2179" y="3753"/>
                    </a:lnTo>
                    <a:lnTo>
                      <a:pt x="2177" y="3753"/>
                    </a:lnTo>
                    <a:lnTo>
                      <a:pt x="2177" y="3755"/>
                    </a:lnTo>
                    <a:lnTo>
                      <a:pt x="2175" y="3755"/>
                    </a:lnTo>
                    <a:lnTo>
                      <a:pt x="2175" y="3757"/>
                    </a:lnTo>
                    <a:lnTo>
                      <a:pt x="2174" y="3757"/>
                    </a:lnTo>
                    <a:lnTo>
                      <a:pt x="2174" y="3758"/>
                    </a:lnTo>
                    <a:lnTo>
                      <a:pt x="2172" y="3758"/>
                    </a:lnTo>
                    <a:lnTo>
                      <a:pt x="2172" y="3760"/>
                    </a:lnTo>
                    <a:lnTo>
                      <a:pt x="2170" y="3760"/>
                    </a:lnTo>
                    <a:lnTo>
                      <a:pt x="2170" y="3762"/>
                    </a:lnTo>
                    <a:lnTo>
                      <a:pt x="2169" y="3762"/>
                    </a:lnTo>
                    <a:lnTo>
                      <a:pt x="2169" y="3763"/>
                    </a:lnTo>
                    <a:lnTo>
                      <a:pt x="2167" y="3763"/>
                    </a:lnTo>
                    <a:lnTo>
                      <a:pt x="2167" y="3765"/>
                    </a:lnTo>
                    <a:lnTo>
                      <a:pt x="2165" y="3765"/>
                    </a:lnTo>
                    <a:lnTo>
                      <a:pt x="2165" y="3767"/>
                    </a:lnTo>
                    <a:lnTo>
                      <a:pt x="2164" y="3767"/>
                    </a:lnTo>
                    <a:lnTo>
                      <a:pt x="2164" y="3768"/>
                    </a:lnTo>
                    <a:lnTo>
                      <a:pt x="2162" y="3768"/>
                    </a:lnTo>
                    <a:lnTo>
                      <a:pt x="2162" y="3770"/>
                    </a:lnTo>
                    <a:lnTo>
                      <a:pt x="2160" y="3770"/>
                    </a:lnTo>
                    <a:lnTo>
                      <a:pt x="2160" y="3772"/>
                    </a:lnTo>
                    <a:lnTo>
                      <a:pt x="2159" y="3772"/>
                    </a:lnTo>
                    <a:lnTo>
                      <a:pt x="2159" y="3773"/>
                    </a:lnTo>
                    <a:lnTo>
                      <a:pt x="2157" y="3773"/>
                    </a:lnTo>
                    <a:lnTo>
                      <a:pt x="2157" y="3775"/>
                    </a:lnTo>
                    <a:lnTo>
                      <a:pt x="2155" y="3775"/>
                    </a:lnTo>
                    <a:lnTo>
                      <a:pt x="2155" y="3777"/>
                    </a:lnTo>
                    <a:lnTo>
                      <a:pt x="2154" y="3777"/>
                    </a:lnTo>
                    <a:lnTo>
                      <a:pt x="2154" y="3778"/>
                    </a:lnTo>
                    <a:lnTo>
                      <a:pt x="2152" y="3778"/>
                    </a:lnTo>
                    <a:lnTo>
                      <a:pt x="2152" y="3780"/>
                    </a:lnTo>
                    <a:lnTo>
                      <a:pt x="2150" y="3780"/>
                    </a:lnTo>
                    <a:lnTo>
                      <a:pt x="2150" y="3782"/>
                    </a:lnTo>
                    <a:lnTo>
                      <a:pt x="2149" y="3782"/>
                    </a:lnTo>
                    <a:lnTo>
                      <a:pt x="2149" y="3783"/>
                    </a:lnTo>
                    <a:lnTo>
                      <a:pt x="2147" y="3783"/>
                    </a:lnTo>
                    <a:lnTo>
                      <a:pt x="2147" y="3785"/>
                    </a:lnTo>
                    <a:lnTo>
                      <a:pt x="2145" y="3785"/>
                    </a:lnTo>
                    <a:lnTo>
                      <a:pt x="2145" y="3787"/>
                    </a:lnTo>
                    <a:lnTo>
                      <a:pt x="2144" y="3787"/>
                    </a:lnTo>
                    <a:lnTo>
                      <a:pt x="2144" y="3790"/>
                    </a:lnTo>
                    <a:lnTo>
                      <a:pt x="2142" y="3790"/>
                    </a:lnTo>
                    <a:lnTo>
                      <a:pt x="2142" y="3792"/>
                    </a:lnTo>
                    <a:lnTo>
                      <a:pt x="2140" y="3792"/>
                    </a:lnTo>
                    <a:lnTo>
                      <a:pt x="2140" y="3793"/>
                    </a:lnTo>
                    <a:lnTo>
                      <a:pt x="2139" y="3793"/>
                    </a:lnTo>
                    <a:lnTo>
                      <a:pt x="2139" y="3795"/>
                    </a:lnTo>
                    <a:lnTo>
                      <a:pt x="2137" y="3795"/>
                    </a:lnTo>
                    <a:lnTo>
                      <a:pt x="2137" y="3797"/>
                    </a:lnTo>
                    <a:lnTo>
                      <a:pt x="2135" y="3797"/>
                    </a:lnTo>
                    <a:lnTo>
                      <a:pt x="2135" y="3798"/>
                    </a:lnTo>
                    <a:lnTo>
                      <a:pt x="2134" y="3798"/>
                    </a:lnTo>
                    <a:lnTo>
                      <a:pt x="2134" y="3800"/>
                    </a:lnTo>
                    <a:lnTo>
                      <a:pt x="2132" y="3800"/>
                    </a:lnTo>
                    <a:lnTo>
                      <a:pt x="2132" y="3802"/>
                    </a:lnTo>
                    <a:lnTo>
                      <a:pt x="2130" y="3802"/>
                    </a:lnTo>
                    <a:lnTo>
                      <a:pt x="2130" y="3803"/>
                    </a:lnTo>
                    <a:lnTo>
                      <a:pt x="2129" y="3803"/>
                    </a:lnTo>
                    <a:lnTo>
                      <a:pt x="2129" y="3805"/>
                    </a:lnTo>
                    <a:lnTo>
                      <a:pt x="2127" y="3805"/>
                    </a:lnTo>
                    <a:lnTo>
                      <a:pt x="2127" y="3807"/>
                    </a:lnTo>
                    <a:lnTo>
                      <a:pt x="2125" y="3807"/>
                    </a:lnTo>
                    <a:lnTo>
                      <a:pt x="2125" y="3808"/>
                    </a:lnTo>
                    <a:lnTo>
                      <a:pt x="2124" y="3808"/>
                    </a:lnTo>
                    <a:lnTo>
                      <a:pt x="2124" y="3810"/>
                    </a:lnTo>
                    <a:lnTo>
                      <a:pt x="2122" y="3810"/>
                    </a:lnTo>
                    <a:lnTo>
                      <a:pt x="2122" y="3812"/>
                    </a:lnTo>
                    <a:lnTo>
                      <a:pt x="2120" y="3812"/>
                    </a:lnTo>
                    <a:lnTo>
                      <a:pt x="2120" y="3813"/>
                    </a:lnTo>
                    <a:lnTo>
                      <a:pt x="2119" y="3813"/>
                    </a:lnTo>
                    <a:lnTo>
                      <a:pt x="2119" y="3815"/>
                    </a:lnTo>
                    <a:lnTo>
                      <a:pt x="2117" y="3815"/>
                    </a:lnTo>
                    <a:lnTo>
                      <a:pt x="2117" y="3818"/>
                    </a:lnTo>
                    <a:lnTo>
                      <a:pt x="2115" y="3818"/>
                    </a:lnTo>
                    <a:lnTo>
                      <a:pt x="2115" y="3820"/>
                    </a:lnTo>
                    <a:lnTo>
                      <a:pt x="2114" y="3820"/>
                    </a:lnTo>
                    <a:lnTo>
                      <a:pt x="2114" y="3822"/>
                    </a:lnTo>
                    <a:lnTo>
                      <a:pt x="2112" y="3822"/>
                    </a:lnTo>
                    <a:lnTo>
                      <a:pt x="2112" y="3823"/>
                    </a:lnTo>
                    <a:lnTo>
                      <a:pt x="2110" y="3823"/>
                    </a:lnTo>
                    <a:lnTo>
                      <a:pt x="2110" y="3825"/>
                    </a:lnTo>
                    <a:lnTo>
                      <a:pt x="2109" y="3825"/>
                    </a:lnTo>
                    <a:lnTo>
                      <a:pt x="2109" y="3827"/>
                    </a:lnTo>
                    <a:lnTo>
                      <a:pt x="2107" y="3827"/>
                    </a:lnTo>
                    <a:lnTo>
                      <a:pt x="2107" y="3828"/>
                    </a:lnTo>
                    <a:lnTo>
                      <a:pt x="2105" y="3828"/>
                    </a:lnTo>
                    <a:lnTo>
                      <a:pt x="2105" y="3830"/>
                    </a:lnTo>
                    <a:lnTo>
                      <a:pt x="2104" y="3830"/>
                    </a:lnTo>
                    <a:lnTo>
                      <a:pt x="2104" y="3832"/>
                    </a:lnTo>
                    <a:lnTo>
                      <a:pt x="2102" y="3832"/>
                    </a:lnTo>
                    <a:lnTo>
                      <a:pt x="2102" y="3833"/>
                    </a:lnTo>
                    <a:lnTo>
                      <a:pt x="2100" y="3833"/>
                    </a:lnTo>
                    <a:lnTo>
                      <a:pt x="2100" y="3835"/>
                    </a:lnTo>
                    <a:lnTo>
                      <a:pt x="2099" y="3835"/>
                    </a:lnTo>
                    <a:lnTo>
                      <a:pt x="2099" y="3837"/>
                    </a:lnTo>
                    <a:lnTo>
                      <a:pt x="2097" y="3837"/>
                    </a:lnTo>
                    <a:lnTo>
                      <a:pt x="2097" y="3838"/>
                    </a:lnTo>
                    <a:lnTo>
                      <a:pt x="2095" y="3838"/>
                    </a:lnTo>
                    <a:lnTo>
                      <a:pt x="2095" y="3840"/>
                    </a:lnTo>
                    <a:lnTo>
                      <a:pt x="2094" y="3840"/>
                    </a:lnTo>
                    <a:lnTo>
                      <a:pt x="2094" y="3842"/>
                    </a:lnTo>
                    <a:lnTo>
                      <a:pt x="2092" y="3842"/>
                    </a:lnTo>
                    <a:lnTo>
                      <a:pt x="2092" y="3843"/>
                    </a:lnTo>
                    <a:lnTo>
                      <a:pt x="2090" y="3843"/>
                    </a:lnTo>
                    <a:lnTo>
                      <a:pt x="2090" y="3845"/>
                    </a:lnTo>
                    <a:lnTo>
                      <a:pt x="2089" y="3845"/>
                    </a:lnTo>
                    <a:lnTo>
                      <a:pt x="2089" y="3848"/>
                    </a:lnTo>
                    <a:lnTo>
                      <a:pt x="2087" y="3848"/>
                    </a:lnTo>
                    <a:lnTo>
                      <a:pt x="2087" y="3850"/>
                    </a:lnTo>
                    <a:lnTo>
                      <a:pt x="2085" y="3850"/>
                    </a:lnTo>
                    <a:lnTo>
                      <a:pt x="2085" y="3852"/>
                    </a:lnTo>
                    <a:lnTo>
                      <a:pt x="2084" y="3852"/>
                    </a:lnTo>
                    <a:lnTo>
                      <a:pt x="2084" y="3853"/>
                    </a:lnTo>
                    <a:lnTo>
                      <a:pt x="2082" y="3853"/>
                    </a:lnTo>
                    <a:lnTo>
                      <a:pt x="2082" y="3855"/>
                    </a:lnTo>
                    <a:lnTo>
                      <a:pt x="2080" y="3855"/>
                    </a:lnTo>
                    <a:lnTo>
                      <a:pt x="2080" y="3857"/>
                    </a:lnTo>
                    <a:lnTo>
                      <a:pt x="2079" y="3857"/>
                    </a:lnTo>
                    <a:lnTo>
                      <a:pt x="2079" y="3858"/>
                    </a:lnTo>
                    <a:lnTo>
                      <a:pt x="2077" y="3858"/>
                    </a:lnTo>
                    <a:lnTo>
                      <a:pt x="2077" y="3860"/>
                    </a:lnTo>
                    <a:lnTo>
                      <a:pt x="2075" y="3860"/>
                    </a:lnTo>
                    <a:lnTo>
                      <a:pt x="2075" y="3862"/>
                    </a:lnTo>
                    <a:lnTo>
                      <a:pt x="2074" y="3862"/>
                    </a:lnTo>
                    <a:lnTo>
                      <a:pt x="2074" y="3863"/>
                    </a:lnTo>
                    <a:lnTo>
                      <a:pt x="2072" y="3863"/>
                    </a:lnTo>
                    <a:lnTo>
                      <a:pt x="2072" y="3865"/>
                    </a:lnTo>
                    <a:lnTo>
                      <a:pt x="2070" y="3865"/>
                    </a:lnTo>
                    <a:lnTo>
                      <a:pt x="2070" y="3867"/>
                    </a:lnTo>
                    <a:lnTo>
                      <a:pt x="2069" y="3867"/>
                    </a:lnTo>
                    <a:lnTo>
                      <a:pt x="2069" y="3868"/>
                    </a:lnTo>
                    <a:lnTo>
                      <a:pt x="2067" y="3868"/>
                    </a:lnTo>
                    <a:lnTo>
                      <a:pt x="2067" y="3872"/>
                    </a:lnTo>
                    <a:lnTo>
                      <a:pt x="2065" y="3872"/>
                    </a:lnTo>
                    <a:lnTo>
                      <a:pt x="2065" y="3873"/>
                    </a:lnTo>
                    <a:lnTo>
                      <a:pt x="2064" y="3873"/>
                    </a:lnTo>
                    <a:lnTo>
                      <a:pt x="2064" y="3875"/>
                    </a:lnTo>
                    <a:lnTo>
                      <a:pt x="2062" y="3875"/>
                    </a:lnTo>
                    <a:lnTo>
                      <a:pt x="2062" y="3877"/>
                    </a:lnTo>
                    <a:lnTo>
                      <a:pt x="2060" y="3877"/>
                    </a:lnTo>
                    <a:lnTo>
                      <a:pt x="2060" y="3878"/>
                    </a:lnTo>
                    <a:lnTo>
                      <a:pt x="2059" y="3878"/>
                    </a:lnTo>
                    <a:lnTo>
                      <a:pt x="2059" y="3880"/>
                    </a:lnTo>
                    <a:lnTo>
                      <a:pt x="2057" y="3880"/>
                    </a:lnTo>
                    <a:lnTo>
                      <a:pt x="2057" y="3882"/>
                    </a:lnTo>
                    <a:lnTo>
                      <a:pt x="2055" y="3882"/>
                    </a:lnTo>
                    <a:lnTo>
                      <a:pt x="2055" y="3883"/>
                    </a:lnTo>
                    <a:lnTo>
                      <a:pt x="2054" y="3883"/>
                    </a:lnTo>
                    <a:lnTo>
                      <a:pt x="2054" y="3885"/>
                    </a:lnTo>
                    <a:lnTo>
                      <a:pt x="2052" y="3885"/>
                    </a:lnTo>
                    <a:lnTo>
                      <a:pt x="2052" y="3887"/>
                    </a:lnTo>
                    <a:lnTo>
                      <a:pt x="2050" y="3887"/>
                    </a:lnTo>
                    <a:lnTo>
                      <a:pt x="2050" y="3888"/>
                    </a:lnTo>
                    <a:lnTo>
                      <a:pt x="2049" y="3888"/>
                    </a:lnTo>
                    <a:lnTo>
                      <a:pt x="2049" y="3890"/>
                    </a:lnTo>
                    <a:lnTo>
                      <a:pt x="2047" y="3890"/>
                    </a:lnTo>
                    <a:lnTo>
                      <a:pt x="2047" y="3892"/>
                    </a:lnTo>
                    <a:lnTo>
                      <a:pt x="2045" y="3892"/>
                    </a:lnTo>
                    <a:lnTo>
                      <a:pt x="2045" y="3895"/>
                    </a:lnTo>
                    <a:lnTo>
                      <a:pt x="2044" y="3895"/>
                    </a:lnTo>
                    <a:lnTo>
                      <a:pt x="2044" y="3897"/>
                    </a:lnTo>
                    <a:lnTo>
                      <a:pt x="2042" y="3897"/>
                    </a:lnTo>
                    <a:lnTo>
                      <a:pt x="2042" y="3898"/>
                    </a:lnTo>
                    <a:lnTo>
                      <a:pt x="2040" y="3898"/>
                    </a:lnTo>
                    <a:lnTo>
                      <a:pt x="2040" y="3900"/>
                    </a:lnTo>
                    <a:lnTo>
                      <a:pt x="2039" y="3900"/>
                    </a:lnTo>
                    <a:lnTo>
                      <a:pt x="2039" y="3902"/>
                    </a:lnTo>
                    <a:lnTo>
                      <a:pt x="2037" y="3902"/>
                    </a:lnTo>
                    <a:lnTo>
                      <a:pt x="2037" y="3903"/>
                    </a:lnTo>
                    <a:lnTo>
                      <a:pt x="2035" y="3903"/>
                    </a:lnTo>
                    <a:lnTo>
                      <a:pt x="2035" y="3905"/>
                    </a:lnTo>
                    <a:lnTo>
                      <a:pt x="2034" y="3905"/>
                    </a:lnTo>
                    <a:lnTo>
                      <a:pt x="2034" y="3907"/>
                    </a:lnTo>
                    <a:lnTo>
                      <a:pt x="2032" y="3907"/>
                    </a:lnTo>
                    <a:lnTo>
                      <a:pt x="2032" y="3908"/>
                    </a:lnTo>
                    <a:lnTo>
                      <a:pt x="2030" y="3908"/>
                    </a:lnTo>
                    <a:lnTo>
                      <a:pt x="2030" y="3910"/>
                    </a:lnTo>
                    <a:lnTo>
                      <a:pt x="2029" y="3910"/>
                    </a:lnTo>
                    <a:lnTo>
                      <a:pt x="2029" y="3912"/>
                    </a:lnTo>
                    <a:lnTo>
                      <a:pt x="2027" y="3912"/>
                    </a:lnTo>
                    <a:lnTo>
                      <a:pt x="2027" y="3913"/>
                    </a:lnTo>
                    <a:lnTo>
                      <a:pt x="2025" y="3913"/>
                    </a:lnTo>
                    <a:lnTo>
                      <a:pt x="2025" y="3917"/>
                    </a:lnTo>
                    <a:lnTo>
                      <a:pt x="2024" y="3917"/>
                    </a:lnTo>
                    <a:lnTo>
                      <a:pt x="2024" y="3918"/>
                    </a:lnTo>
                    <a:lnTo>
                      <a:pt x="2022" y="3918"/>
                    </a:lnTo>
                    <a:lnTo>
                      <a:pt x="2022" y="3920"/>
                    </a:lnTo>
                    <a:lnTo>
                      <a:pt x="2020" y="3920"/>
                    </a:lnTo>
                    <a:lnTo>
                      <a:pt x="2020" y="3922"/>
                    </a:lnTo>
                    <a:lnTo>
                      <a:pt x="2019" y="3922"/>
                    </a:lnTo>
                    <a:lnTo>
                      <a:pt x="2019" y="3923"/>
                    </a:lnTo>
                    <a:lnTo>
                      <a:pt x="2017" y="3923"/>
                    </a:lnTo>
                    <a:lnTo>
                      <a:pt x="2017" y="3925"/>
                    </a:lnTo>
                    <a:lnTo>
                      <a:pt x="2015" y="3925"/>
                    </a:lnTo>
                    <a:lnTo>
                      <a:pt x="2015" y="3927"/>
                    </a:lnTo>
                    <a:lnTo>
                      <a:pt x="2014" y="3927"/>
                    </a:lnTo>
                    <a:lnTo>
                      <a:pt x="2014" y="3928"/>
                    </a:lnTo>
                    <a:lnTo>
                      <a:pt x="2012" y="3928"/>
                    </a:lnTo>
                    <a:lnTo>
                      <a:pt x="2012" y="3930"/>
                    </a:lnTo>
                    <a:lnTo>
                      <a:pt x="2010" y="3930"/>
                    </a:lnTo>
                    <a:lnTo>
                      <a:pt x="2010" y="3932"/>
                    </a:lnTo>
                    <a:lnTo>
                      <a:pt x="2009" y="3932"/>
                    </a:lnTo>
                    <a:lnTo>
                      <a:pt x="2009" y="3933"/>
                    </a:lnTo>
                    <a:lnTo>
                      <a:pt x="2007" y="3933"/>
                    </a:lnTo>
                    <a:lnTo>
                      <a:pt x="2007" y="3937"/>
                    </a:lnTo>
                    <a:lnTo>
                      <a:pt x="2005" y="3937"/>
                    </a:lnTo>
                    <a:lnTo>
                      <a:pt x="2005" y="3938"/>
                    </a:lnTo>
                    <a:lnTo>
                      <a:pt x="2004" y="3938"/>
                    </a:lnTo>
                    <a:lnTo>
                      <a:pt x="2004" y="3940"/>
                    </a:lnTo>
                    <a:lnTo>
                      <a:pt x="2002" y="3940"/>
                    </a:lnTo>
                    <a:lnTo>
                      <a:pt x="2002" y="3942"/>
                    </a:lnTo>
                    <a:lnTo>
                      <a:pt x="2000" y="3942"/>
                    </a:lnTo>
                    <a:lnTo>
                      <a:pt x="2000" y="3943"/>
                    </a:lnTo>
                    <a:lnTo>
                      <a:pt x="1999" y="3943"/>
                    </a:lnTo>
                    <a:lnTo>
                      <a:pt x="1999" y="3945"/>
                    </a:lnTo>
                    <a:lnTo>
                      <a:pt x="1997" y="3945"/>
                    </a:lnTo>
                    <a:lnTo>
                      <a:pt x="1997" y="3947"/>
                    </a:lnTo>
                    <a:lnTo>
                      <a:pt x="1995" y="3947"/>
                    </a:lnTo>
                    <a:lnTo>
                      <a:pt x="1995" y="3948"/>
                    </a:lnTo>
                    <a:lnTo>
                      <a:pt x="1994" y="3948"/>
                    </a:lnTo>
                    <a:lnTo>
                      <a:pt x="1994" y="3950"/>
                    </a:lnTo>
                    <a:lnTo>
                      <a:pt x="1992" y="3950"/>
                    </a:lnTo>
                    <a:lnTo>
                      <a:pt x="1992" y="3952"/>
                    </a:lnTo>
                    <a:lnTo>
                      <a:pt x="1990" y="3952"/>
                    </a:lnTo>
                    <a:lnTo>
                      <a:pt x="1990" y="3955"/>
                    </a:lnTo>
                    <a:lnTo>
                      <a:pt x="1989" y="3955"/>
                    </a:lnTo>
                    <a:lnTo>
                      <a:pt x="1989" y="3957"/>
                    </a:lnTo>
                    <a:lnTo>
                      <a:pt x="1987" y="3957"/>
                    </a:lnTo>
                    <a:lnTo>
                      <a:pt x="1987" y="3958"/>
                    </a:lnTo>
                    <a:lnTo>
                      <a:pt x="1985" y="3958"/>
                    </a:lnTo>
                    <a:lnTo>
                      <a:pt x="1985" y="3960"/>
                    </a:lnTo>
                    <a:lnTo>
                      <a:pt x="1984" y="3960"/>
                    </a:lnTo>
                    <a:lnTo>
                      <a:pt x="1984" y="3962"/>
                    </a:lnTo>
                    <a:lnTo>
                      <a:pt x="1982" y="3962"/>
                    </a:lnTo>
                    <a:lnTo>
                      <a:pt x="1982" y="3963"/>
                    </a:lnTo>
                    <a:lnTo>
                      <a:pt x="1980" y="3963"/>
                    </a:lnTo>
                    <a:lnTo>
                      <a:pt x="1980" y="3965"/>
                    </a:lnTo>
                    <a:lnTo>
                      <a:pt x="1979" y="3965"/>
                    </a:lnTo>
                    <a:lnTo>
                      <a:pt x="1979" y="3967"/>
                    </a:lnTo>
                    <a:lnTo>
                      <a:pt x="1977" y="3967"/>
                    </a:lnTo>
                    <a:lnTo>
                      <a:pt x="1977" y="3968"/>
                    </a:lnTo>
                    <a:lnTo>
                      <a:pt x="1975" y="3968"/>
                    </a:lnTo>
                    <a:lnTo>
                      <a:pt x="1975" y="3970"/>
                    </a:lnTo>
                    <a:lnTo>
                      <a:pt x="1974" y="3970"/>
                    </a:lnTo>
                    <a:lnTo>
                      <a:pt x="1974" y="3973"/>
                    </a:lnTo>
                    <a:lnTo>
                      <a:pt x="1972" y="3973"/>
                    </a:lnTo>
                    <a:lnTo>
                      <a:pt x="1972" y="3975"/>
                    </a:lnTo>
                    <a:lnTo>
                      <a:pt x="1970" y="3975"/>
                    </a:lnTo>
                    <a:lnTo>
                      <a:pt x="1970" y="3977"/>
                    </a:lnTo>
                    <a:lnTo>
                      <a:pt x="1969" y="3977"/>
                    </a:lnTo>
                    <a:lnTo>
                      <a:pt x="1969" y="3978"/>
                    </a:lnTo>
                    <a:lnTo>
                      <a:pt x="1967" y="3978"/>
                    </a:lnTo>
                    <a:lnTo>
                      <a:pt x="1967" y="3980"/>
                    </a:lnTo>
                    <a:lnTo>
                      <a:pt x="1965" y="3980"/>
                    </a:lnTo>
                    <a:lnTo>
                      <a:pt x="1965" y="3982"/>
                    </a:lnTo>
                    <a:lnTo>
                      <a:pt x="1964" y="3982"/>
                    </a:lnTo>
                    <a:lnTo>
                      <a:pt x="1964" y="3983"/>
                    </a:lnTo>
                    <a:lnTo>
                      <a:pt x="1962" y="3983"/>
                    </a:lnTo>
                    <a:lnTo>
                      <a:pt x="1962" y="3985"/>
                    </a:lnTo>
                    <a:lnTo>
                      <a:pt x="1960" y="3985"/>
                    </a:lnTo>
                    <a:lnTo>
                      <a:pt x="1960" y="3987"/>
                    </a:lnTo>
                    <a:lnTo>
                      <a:pt x="1959" y="3987"/>
                    </a:lnTo>
                    <a:lnTo>
                      <a:pt x="1959" y="3990"/>
                    </a:lnTo>
                    <a:lnTo>
                      <a:pt x="1957" y="3990"/>
                    </a:lnTo>
                    <a:lnTo>
                      <a:pt x="1957" y="3992"/>
                    </a:lnTo>
                    <a:lnTo>
                      <a:pt x="1955" y="3992"/>
                    </a:lnTo>
                    <a:lnTo>
                      <a:pt x="1955" y="3993"/>
                    </a:lnTo>
                    <a:lnTo>
                      <a:pt x="1954" y="3993"/>
                    </a:lnTo>
                    <a:lnTo>
                      <a:pt x="1954" y="3995"/>
                    </a:lnTo>
                    <a:lnTo>
                      <a:pt x="1952" y="3995"/>
                    </a:lnTo>
                    <a:lnTo>
                      <a:pt x="1952" y="3997"/>
                    </a:lnTo>
                    <a:lnTo>
                      <a:pt x="1950" y="3997"/>
                    </a:lnTo>
                    <a:lnTo>
                      <a:pt x="1950" y="3998"/>
                    </a:lnTo>
                    <a:lnTo>
                      <a:pt x="1949" y="3998"/>
                    </a:lnTo>
                    <a:lnTo>
                      <a:pt x="1949" y="4000"/>
                    </a:lnTo>
                    <a:lnTo>
                      <a:pt x="1947" y="4000"/>
                    </a:lnTo>
                    <a:lnTo>
                      <a:pt x="1947" y="4002"/>
                    </a:lnTo>
                    <a:lnTo>
                      <a:pt x="1945" y="4002"/>
                    </a:lnTo>
                    <a:lnTo>
                      <a:pt x="1945" y="4003"/>
                    </a:lnTo>
                    <a:lnTo>
                      <a:pt x="1944" y="4003"/>
                    </a:lnTo>
                    <a:lnTo>
                      <a:pt x="1944" y="4005"/>
                    </a:lnTo>
                    <a:lnTo>
                      <a:pt x="1942" y="4005"/>
                    </a:lnTo>
                    <a:lnTo>
                      <a:pt x="1942" y="4008"/>
                    </a:lnTo>
                    <a:lnTo>
                      <a:pt x="1940" y="4008"/>
                    </a:lnTo>
                    <a:lnTo>
                      <a:pt x="1940" y="4010"/>
                    </a:lnTo>
                    <a:lnTo>
                      <a:pt x="1939" y="4010"/>
                    </a:lnTo>
                    <a:lnTo>
                      <a:pt x="1939" y="4012"/>
                    </a:lnTo>
                    <a:lnTo>
                      <a:pt x="1937" y="4012"/>
                    </a:lnTo>
                    <a:lnTo>
                      <a:pt x="1937" y="4013"/>
                    </a:lnTo>
                    <a:lnTo>
                      <a:pt x="1935" y="4013"/>
                    </a:lnTo>
                    <a:lnTo>
                      <a:pt x="1935" y="4015"/>
                    </a:lnTo>
                    <a:lnTo>
                      <a:pt x="1934" y="4015"/>
                    </a:lnTo>
                    <a:lnTo>
                      <a:pt x="1934" y="4017"/>
                    </a:lnTo>
                    <a:lnTo>
                      <a:pt x="1932" y="4017"/>
                    </a:lnTo>
                    <a:lnTo>
                      <a:pt x="1932" y="4018"/>
                    </a:lnTo>
                    <a:lnTo>
                      <a:pt x="1930" y="4018"/>
                    </a:lnTo>
                    <a:lnTo>
                      <a:pt x="1930" y="4020"/>
                    </a:lnTo>
                    <a:lnTo>
                      <a:pt x="1929" y="4020"/>
                    </a:lnTo>
                    <a:lnTo>
                      <a:pt x="1929" y="4023"/>
                    </a:lnTo>
                    <a:lnTo>
                      <a:pt x="1927" y="4023"/>
                    </a:lnTo>
                    <a:lnTo>
                      <a:pt x="1927" y="4025"/>
                    </a:lnTo>
                    <a:lnTo>
                      <a:pt x="1925" y="4025"/>
                    </a:lnTo>
                    <a:lnTo>
                      <a:pt x="1925" y="4027"/>
                    </a:lnTo>
                    <a:lnTo>
                      <a:pt x="1924" y="4027"/>
                    </a:lnTo>
                    <a:lnTo>
                      <a:pt x="1924" y="4028"/>
                    </a:lnTo>
                    <a:lnTo>
                      <a:pt x="1922" y="4028"/>
                    </a:lnTo>
                    <a:lnTo>
                      <a:pt x="1922" y="4030"/>
                    </a:lnTo>
                    <a:lnTo>
                      <a:pt x="1920" y="4030"/>
                    </a:lnTo>
                    <a:lnTo>
                      <a:pt x="1920" y="4032"/>
                    </a:lnTo>
                    <a:lnTo>
                      <a:pt x="1919" y="4032"/>
                    </a:lnTo>
                    <a:lnTo>
                      <a:pt x="1919" y="4033"/>
                    </a:lnTo>
                    <a:lnTo>
                      <a:pt x="1917" y="4033"/>
                    </a:lnTo>
                    <a:lnTo>
                      <a:pt x="1917" y="4035"/>
                    </a:lnTo>
                    <a:lnTo>
                      <a:pt x="1915" y="4035"/>
                    </a:lnTo>
                    <a:lnTo>
                      <a:pt x="1915" y="4038"/>
                    </a:lnTo>
                    <a:lnTo>
                      <a:pt x="1914" y="4038"/>
                    </a:lnTo>
                    <a:lnTo>
                      <a:pt x="1914" y="4040"/>
                    </a:lnTo>
                    <a:lnTo>
                      <a:pt x="1912" y="4040"/>
                    </a:lnTo>
                    <a:lnTo>
                      <a:pt x="1912" y="4042"/>
                    </a:lnTo>
                    <a:lnTo>
                      <a:pt x="1910" y="4042"/>
                    </a:lnTo>
                    <a:lnTo>
                      <a:pt x="1910" y="4043"/>
                    </a:lnTo>
                    <a:lnTo>
                      <a:pt x="1909" y="4043"/>
                    </a:lnTo>
                    <a:lnTo>
                      <a:pt x="1909" y="4045"/>
                    </a:lnTo>
                    <a:lnTo>
                      <a:pt x="1907" y="4045"/>
                    </a:lnTo>
                    <a:lnTo>
                      <a:pt x="1907" y="4047"/>
                    </a:lnTo>
                    <a:lnTo>
                      <a:pt x="1905" y="4047"/>
                    </a:lnTo>
                    <a:lnTo>
                      <a:pt x="1905" y="4048"/>
                    </a:lnTo>
                    <a:lnTo>
                      <a:pt x="1904" y="4048"/>
                    </a:lnTo>
                    <a:lnTo>
                      <a:pt x="1904" y="4050"/>
                    </a:lnTo>
                    <a:lnTo>
                      <a:pt x="1902" y="4050"/>
                    </a:lnTo>
                    <a:lnTo>
                      <a:pt x="1902" y="4053"/>
                    </a:lnTo>
                    <a:lnTo>
                      <a:pt x="1900" y="4053"/>
                    </a:lnTo>
                    <a:lnTo>
                      <a:pt x="1900" y="4055"/>
                    </a:lnTo>
                    <a:lnTo>
                      <a:pt x="1899" y="4055"/>
                    </a:lnTo>
                    <a:lnTo>
                      <a:pt x="1899" y="4057"/>
                    </a:lnTo>
                    <a:lnTo>
                      <a:pt x="1897" y="4057"/>
                    </a:lnTo>
                    <a:lnTo>
                      <a:pt x="1897" y="4058"/>
                    </a:lnTo>
                    <a:lnTo>
                      <a:pt x="1895" y="4058"/>
                    </a:lnTo>
                    <a:lnTo>
                      <a:pt x="1895" y="4060"/>
                    </a:lnTo>
                    <a:lnTo>
                      <a:pt x="1894" y="4060"/>
                    </a:lnTo>
                    <a:lnTo>
                      <a:pt x="1894" y="4062"/>
                    </a:lnTo>
                    <a:lnTo>
                      <a:pt x="1892" y="4062"/>
                    </a:lnTo>
                    <a:lnTo>
                      <a:pt x="1892" y="4063"/>
                    </a:lnTo>
                    <a:lnTo>
                      <a:pt x="1890" y="4063"/>
                    </a:lnTo>
                    <a:lnTo>
                      <a:pt x="1890" y="4065"/>
                    </a:lnTo>
                    <a:lnTo>
                      <a:pt x="1889" y="4065"/>
                    </a:lnTo>
                    <a:lnTo>
                      <a:pt x="1889" y="4068"/>
                    </a:lnTo>
                    <a:lnTo>
                      <a:pt x="1887" y="4068"/>
                    </a:lnTo>
                    <a:lnTo>
                      <a:pt x="1887" y="4070"/>
                    </a:lnTo>
                    <a:lnTo>
                      <a:pt x="1885" y="4070"/>
                    </a:lnTo>
                    <a:lnTo>
                      <a:pt x="1885" y="4072"/>
                    </a:lnTo>
                    <a:lnTo>
                      <a:pt x="1884" y="4072"/>
                    </a:lnTo>
                    <a:lnTo>
                      <a:pt x="1884" y="4073"/>
                    </a:lnTo>
                    <a:lnTo>
                      <a:pt x="1882" y="4073"/>
                    </a:lnTo>
                    <a:lnTo>
                      <a:pt x="1882" y="4075"/>
                    </a:lnTo>
                    <a:lnTo>
                      <a:pt x="1880" y="4075"/>
                    </a:lnTo>
                    <a:lnTo>
                      <a:pt x="1880" y="4077"/>
                    </a:lnTo>
                    <a:lnTo>
                      <a:pt x="1879" y="4077"/>
                    </a:lnTo>
                    <a:lnTo>
                      <a:pt x="1879" y="4078"/>
                    </a:lnTo>
                    <a:lnTo>
                      <a:pt x="1877" y="4078"/>
                    </a:lnTo>
                    <a:lnTo>
                      <a:pt x="1877" y="4080"/>
                    </a:lnTo>
                    <a:lnTo>
                      <a:pt x="1875" y="4080"/>
                    </a:lnTo>
                    <a:lnTo>
                      <a:pt x="1875" y="4083"/>
                    </a:lnTo>
                    <a:lnTo>
                      <a:pt x="1874" y="4083"/>
                    </a:lnTo>
                    <a:lnTo>
                      <a:pt x="1874" y="4085"/>
                    </a:lnTo>
                    <a:lnTo>
                      <a:pt x="1872" y="4085"/>
                    </a:lnTo>
                    <a:lnTo>
                      <a:pt x="1872" y="4087"/>
                    </a:lnTo>
                    <a:lnTo>
                      <a:pt x="1870" y="4087"/>
                    </a:lnTo>
                    <a:lnTo>
                      <a:pt x="1870" y="4088"/>
                    </a:lnTo>
                    <a:lnTo>
                      <a:pt x="1869" y="4088"/>
                    </a:lnTo>
                    <a:lnTo>
                      <a:pt x="1869" y="4090"/>
                    </a:lnTo>
                    <a:lnTo>
                      <a:pt x="1867" y="4090"/>
                    </a:lnTo>
                    <a:lnTo>
                      <a:pt x="1867" y="4092"/>
                    </a:lnTo>
                    <a:lnTo>
                      <a:pt x="1865" y="4092"/>
                    </a:lnTo>
                    <a:lnTo>
                      <a:pt x="1865" y="4093"/>
                    </a:lnTo>
                    <a:lnTo>
                      <a:pt x="1864" y="4093"/>
                    </a:lnTo>
                    <a:lnTo>
                      <a:pt x="1864" y="4097"/>
                    </a:lnTo>
                    <a:lnTo>
                      <a:pt x="1862" y="4097"/>
                    </a:lnTo>
                    <a:lnTo>
                      <a:pt x="1862" y="4098"/>
                    </a:lnTo>
                    <a:lnTo>
                      <a:pt x="1860" y="4098"/>
                    </a:lnTo>
                    <a:lnTo>
                      <a:pt x="1860" y="4100"/>
                    </a:lnTo>
                    <a:lnTo>
                      <a:pt x="1859" y="4100"/>
                    </a:lnTo>
                    <a:lnTo>
                      <a:pt x="1859" y="4102"/>
                    </a:lnTo>
                    <a:lnTo>
                      <a:pt x="1857" y="4102"/>
                    </a:lnTo>
                    <a:lnTo>
                      <a:pt x="1857" y="4103"/>
                    </a:lnTo>
                    <a:lnTo>
                      <a:pt x="1855" y="4103"/>
                    </a:lnTo>
                    <a:lnTo>
                      <a:pt x="1855" y="4105"/>
                    </a:lnTo>
                    <a:lnTo>
                      <a:pt x="1854" y="4105"/>
                    </a:lnTo>
                    <a:lnTo>
                      <a:pt x="1854" y="4107"/>
                    </a:lnTo>
                    <a:lnTo>
                      <a:pt x="1852" y="4107"/>
                    </a:lnTo>
                    <a:lnTo>
                      <a:pt x="1852" y="4110"/>
                    </a:lnTo>
                    <a:lnTo>
                      <a:pt x="1850" y="4110"/>
                    </a:lnTo>
                    <a:lnTo>
                      <a:pt x="1850" y="4112"/>
                    </a:lnTo>
                    <a:lnTo>
                      <a:pt x="1849" y="4112"/>
                    </a:lnTo>
                    <a:lnTo>
                      <a:pt x="1849" y="4113"/>
                    </a:lnTo>
                    <a:lnTo>
                      <a:pt x="1847" y="4113"/>
                    </a:lnTo>
                    <a:lnTo>
                      <a:pt x="1847" y="4115"/>
                    </a:lnTo>
                    <a:lnTo>
                      <a:pt x="1845" y="4115"/>
                    </a:lnTo>
                    <a:lnTo>
                      <a:pt x="1845" y="4117"/>
                    </a:lnTo>
                    <a:lnTo>
                      <a:pt x="1844" y="4117"/>
                    </a:lnTo>
                    <a:lnTo>
                      <a:pt x="1844" y="4118"/>
                    </a:lnTo>
                    <a:lnTo>
                      <a:pt x="1842" y="4118"/>
                    </a:lnTo>
                    <a:lnTo>
                      <a:pt x="1842" y="4120"/>
                    </a:lnTo>
                    <a:lnTo>
                      <a:pt x="1840" y="4120"/>
                    </a:lnTo>
                    <a:lnTo>
                      <a:pt x="1840" y="4123"/>
                    </a:lnTo>
                    <a:lnTo>
                      <a:pt x="1839" y="4123"/>
                    </a:lnTo>
                    <a:lnTo>
                      <a:pt x="1839" y="4125"/>
                    </a:lnTo>
                    <a:lnTo>
                      <a:pt x="1837" y="4125"/>
                    </a:lnTo>
                    <a:lnTo>
                      <a:pt x="1837" y="4127"/>
                    </a:lnTo>
                    <a:lnTo>
                      <a:pt x="1835" y="4127"/>
                    </a:lnTo>
                    <a:lnTo>
                      <a:pt x="1835" y="4128"/>
                    </a:lnTo>
                    <a:lnTo>
                      <a:pt x="1834" y="4128"/>
                    </a:lnTo>
                    <a:lnTo>
                      <a:pt x="1834" y="4130"/>
                    </a:lnTo>
                    <a:lnTo>
                      <a:pt x="1832" y="4130"/>
                    </a:lnTo>
                    <a:lnTo>
                      <a:pt x="1832" y="4132"/>
                    </a:lnTo>
                    <a:lnTo>
                      <a:pt x="1830" y="4132"/>
                    </a:lnTo>
                    <a:lnTo>
                      <a:pt x="1830" y="4133"/>
                    </a:lnTo>
                    <a:lnTo>
                      <a:pt x="1829" y="4133"/>
                    </a:lnTo>
                    <a:lnTo>
                      <a:pt x="1829" y="4137"/>
                    </a:lnTo>
                    <a:lnTo>
                      <a:pt x="1827" y="4137"/>
                    </a:lnTo>
                    <a:lnTo>
                      <a:pt x="1827" y="4138"/>
                    </a:lnTo>
                    <a:lnTo>
                      <a:pt x="1825" y="4138"/>
                    </a:lnTo>
                    <a:lnTo>
                      <a:pt x="1825" y="4140"/>
                    </a:lnTo>
                    <a:lnTo>
                      <a:pt x="1824" y="4140"/>
                    </a:lnTo>
                    <a:lnTo>
                      <a:pt x="1824" y="4142"/>
                    </a:lnTo>
                    <a:lnTo>
                      <a:pt x="1822" y="4142"/>
                    </a:lnTo>
                    <a:lnTo>
                      <a:pt x="1822" y="4143"/>
                    </a:lnTo>
                    <a:lnTo>
                      <a:pt x="1820" y="4143"/>
                    </a:lnTo>
                    <a:lnTo>
                      <a:pt x="1820" y="4145"/>
                    </a:lnTo>
                    <a:lnTo>
                      <a:pt x="1819" y="4145"/>
                    </a:lnTo>
                    <a:lnTo>
                      <a:pt x="1819" y="4147"/>
                    </a:lnTo>
                    <a:lnTo>
                      <a:pt x="1817" y="4147"/>
                    </a:lnTo>
                    <a:lnTo>
                      <a:pt x="1817" y="4150"/>
                    </a:lnTo>
                    <a:lnTo>
                      <a:pt x="1815" y="4150"/>
                    </a:lnTo>
                    <a:lnTo>
                      <a:pt x="1815" y="4152"/>
                    </a:lnTo>
                    <a:lnTo>
                      <a:pt x="1814" y="4152"/>
                    </a:lnTo>
                    <a:lnTo>
                      <a:pt x="1814" y="4153"/>
                    </a:lnTo>
                    <a:lnTo>
                      <a:pt x="1812" y="4153"/>
                    </a:lnTo>
                    <a:lnTo>
                      <a:pt x="1812" y="4155"/>
                    </a:lnTo>
                    <a:lnTo>
                      <a:pt x="1810" y="4155"/>
                    </a:lnTo>
                    <a:lnTo>
                      <a:pt x="1810" y="4157"/>
                    </a:lnTo>
                    <a:lnTo>
                      <a:pt x="1809" y="4157"/>
                    </a:lnTo>
                    <a:lnTo>
                      <a:pt x="1809" y="4158"/>
                    </a:lnTo>
                    <a:lnTo>
                      <a:pt x="1807" y="4158"/>
                    </a:lnTo>
                    <a:lnTo>
                      <a:pt x="1807" y="4162"/>
                    </a:lnTo>
                    <a:lnTo>
                      <a:pt x="1805" y="4162"/>
                    </a:lnTo>
                    <a:lnTo>
                      <a:pt x="1805" y="4163"/>
                    </a:lnTo>
                    <a:lnTo>
                      <a:pt x="1804" y="4163"/>
                    </a:lnTo>
                    <a:lnTo>
                      <a:pt x="1804" y="4165"/>
                    </a:lnTo>
                    <a:lnTo>
                      <a:pt x="1802" y="4165"/>
                    </a:lnTo>
                    <a:lnTo>
                      <a:pt x="1802" y="4167"/>
                    </a:lnTo>
                    <a:lnTo>
                      <a:pt x="1800" y="4167"/>
                    </a:lnTo>
                    <a:lnTo>
                      <a:pt x="1800" y="4168"/>
                    </a:lnTo>
                    <a:lnTo>
                      <a:pt x="1799" y="4168"/>
                    </a:lnTo>
                    <a:lnTo>
                      <a:pt x="1799" y="4170"/>
                    </a:lnTo>
                    <a:lnTo>
                      <a:pt x="1797" y="4170"/>
                    </a:lnTo>
                    <a:lnTo>
                      <a:pt x="1797" y="4172"/>
                    </a:lnTo>
                    <a:lnTo>
                      <a:pt x="1795" y="4172"/>
                    </a:lnTo>
                    <a:lnTo>
                      <a:pt x="1795" y="4175"/>
                    </a:lnTo>
                    <a:lnTo>
                      <a:pt x="1794" y="4175"/>
                    </a:lnTo>
                    <a:lnTo>
                      <a:pt x="1794" y="4177"/>
                    </a:lnTo>
                    <a:lnTo>
                      <a:pt x="1792" y="4177"/>
                    </a:lnTo>
                    <a:lnTo>
                      <a:pt x="1792" y="4178"/>
                    </a:lnTo>
                    <a:lnTo>
                      <a:pt x="1790" y="4178"/>
                    </a:lnTo>
                    <a:lnTo>
                      <a:pt x="1790" y="4180"/>
                    </a:lnTo>
                    <a:lnTo>
                      <a:pt x="1789" y="4180"/>
                    </a:lnTo>
                    <a:lnTo>
                      <a:pt x="1789" y="4182"/>
                    </a:lnTo>
                    <a:lnTo>
                      <a:pt x="1787" y="4182"/>
                    </a:lnTo>
                    <a:lnTo>
                      <a:pt x="1787" y="4183"/>
                    </a:lnTo>
                    <a:lnTo>
                      <a:pt x="1785" y="4183"/>
                    </a:lnTo>
                    <a:lnTo>
                      <a:pt x="1785" y="4187"/>
                    </a:lnTo>
                    <a:lnTo>
                      <a:pt x="1784" y="4187"/>
                    </a:lnTo>
                    <a:lnTo>
                      <a:pt x="1784" y="4188"/>
                    </a:lnTo>
                    <a:lnTo>
                      <a:pt x="1782" y="4188"/>
                    </a:lnTo>
                    <a:lnTo>
                      <a:pt x="1782" y="4190"/>
                    </a:lnTo>
                    <a:lnTo>
                      <a:pt x="1780" y="4190"/>
                    </a:lnTo>
                    <a:lnTo>
                      <a:pt x="1780" y="4192"/>
                    </a:lnTo>
                    <a:lnTo>
                      <a:pt x="1779" y="4192"/>
                    </a:lnTo>
                    <a:lnTo>
                      <a:pt x="1779" y="4193"/>
                    </a:lnTo>
                    <a:lnTo>
                      <a:pt x="1777" y="4193"/>
                    </a:lnTo>
                    <a:lnTo>
                      <a:pt x="1777" y="4195"/>
                    </a:lnTo>
                    <a:lnTo>
                      <a:pt x="1775" y="4195"/>
                    </a:lnTo>
                    <a:lnTo>
                      <a:pt x="1775" y="4198"/>
                    </a:lnTo>
                    <a:lnTo>
                      <a:pt x="1774" y="4198"/>
                    </a:lnTo>
                    <a:lnTo>
                      <a:pt x="1774" y="4200"/>
                    </a:lnTo>
                    <a:lnTo>
                      <a:pt x="1772" y="4200"/>
                    </a:lnTo>
                    <a:lnTo>
                      <a:pt x="1772" y="4202"/>
                    </a:lnTo>
                    <a:lnTo>
                      <a:pt x="1770" y="4202"/>
                    </a:lnTo>
                    <a:lnTo>
                      <a:pt x="1770" y="4203"/>
                    </a:lnTo>
                    <a:lnTo>
                      <a:pt x="1769" y="4203"/>
                    </a:lnTo>
                    <a:lnTo>
                      <a:pt x="1769" y="4205"/>
                    </a:lnTo>
                    <a:lnTo>
                      <a:pt x="1767" y="4205"/>
                    </a:lnTo>
                    <a:lnTo>
                      <a:pt x="1767" y="4207"/>
                    </a:lnTo>
                    <a:lnTo>
                      <a:pt x="1765" y="4207"/>
                    </a:lnTo>
                    <a:lnTo>
                      <a:pt x="1765" y="4210"/>
                    </a:lnTo>
                    <a:lnTo>
                      <a:pt x="1764" y="4210"/>
                    </a:lnTo>
                    <a:lnTo>
                      <a:pt x="1764" y="4212"/>
                    </a:lnTo>
                    <a:lnTo>
                      <a:pt x="1762" y="4212"/>
                    </a:lnTo>
                    <a:lnTo>
                      <a:pt x="1762" y="4213"/>
                    </a:lnTo>
                    <a:lnTo>
                      <a:pt x="1760" y="4213"/>
                    </a:lnTo>
                    <a:lnTo>
                      <a:pt x="1760" y="4215"/>
                    </a:lnTo>
                    <a:lnTo>
                      <a:pt x="1759" y="4215"/>
                    </a:lnTo>
                    <a:lnTo>
                      <a:pt x="1759" y="4217"/>
                    </a:lnTo>
                    <a:lnTo>
                      <a:pt x="1757" y="4217"/>
                    </a:lnTo>
                    <a:lnTo>
                      <a:pt x="1757" y="4218"/>
                    </a:lnTo>
                    <a:lnTo>
                      <a:pt x="1755" y="4218"/>
                    </a:lnTo>
                    <a:lnTo>
                      <a:pt x="1755" y="4222"/>
                    </a:lnTo>
                    <a:lnTo>
                      <a:pt x="1754" y="4222"/>
                    </a:lnTo>
                    <a:lnTo>
                      <a:pt x="1754" y="4223"/>
                    </a:lnTo>
                    <a:lnTo>
                      <a:pt x="1752" y="4223"/>
                    </a:lnTo>
                    <a:lnTo>
                      <a:pt x="1752" y="4225"/>
                    </a:lnTo>
                    <a:lnTo>
                      <a:pt x="1750" y="4225"/>
                    </a:lnTo>
                    <a:lnTo>
                      <a:pt x="1750" y="4227"/>
                    </a:lnTo>
                    <a:lnTo>
                      <a:pt x="1749" y="4227"/>
                    </a:lnTo>
                    <a:lnTo>
                      <a:pt x="1749" y="4228"/>
                    </a:lnTo>
                    <a:lnTo>
                      <a:pt x="1747" y="4228"/>
                    </a:lnTo>
                    <a:lnTo>
                      <a:pt x="1747" y="4232"/>
                    </a:lnTo>
                    <a:lnTo>
                      <a:pt x="1745" y="4232"/>
                    </a:lnTo>
                    <a:lnTo>
                      <a:pt x="1745" y="4233"/>
                    </a:lnTo>
                    <a:lnTo>
                      <a:pt x="1744" y="4233"/>
                    </a:lnTo>
                    <a:lnTo>
                      <a:pt x="1744" y="4235"/>
                    </a:lnTo>
                    <a:lnTo>
                      <a:pt x="1742" y="4235"/>
                    </a:lnTo>
                    <a:lnTo>
                      <a:pt x="1742" y="4237"/>
                    </a:lnTo>
                    <a:lnTo>
                      <a:pt x="1740" y="4237"/>
                    </a:lnTo>
                    <a:lnTo>
                      <a:pt x="1740" y="4238"/>
                    </a:lnTo>
                    <a:lnTo>
                      <a:pt x="1739" y="4238"/>
                    </a:lnTo>
                    <a:lnTo>
                      <a:pt x="1739" y="4240"/>
                    </a:lnTo>
                    <a:lnTo>
                      <a:pt x="1737" y="4240"/>
                    </a:lnTo>
                    <a:lnTo>
                      <a:pt x="1737" y="4243"/>
                    </a:lnTo>
                    <a:lnTo>
                      <a:pt x="1735" y="4243"/>
                    </a:lnTo>
                    <a:lnTo>
                      <a:pt x="1735" y="4245"/>
                    </a:lnTo>
                    <a:lnTo>
                      <a:pt x="1734" y="4245"/>
                    </a:lnTo>
                    <a:lnTo>
                      <a:pt x="1734" y="4247"/>
                    </a:lnTo>
                    <a:lnTo>
                      <a:pt x="1732" y="4247"/>
                    </a:lnTo>
                    <a:lnTo>
                      <a:pt x="1732" y="4248"/>
                    </a:lnTo>
                    <a:lnTo>
                      <a:pt x="1730" y="4248"/>
                    </a:lnTo>
                    <a:lnTo>
                      <a:pt x="1730" y="4250"/>
                    </a:lnTo>
                    <a:lnTo>
                      <a:pt x="1729" y="4250"/>
                    </a:lnTo>
                    <a:lnTo>
                      <a:pt x="1729" y="4253"/>
                    </a:lnTo>
                    <a:lnTo>
                      <a:pt x="1727" y="4253"/>
                    </a:lnTo>
                    <a:lnTo>
                      <a:pt x="1727" y="4255"/>
                    </a:lnTo>
                    <a:lnTo>
                      <a:pt x="1725" y="4255"/>
                    </a:lnTo>
                    <a:lnTo>
                      <a:pt x="1725" y="4257"/>
                    </a:lnTo>
                    <a:lnTo>
                      <a:pt x="1724" y="4257"/>
                    </a:lnTo>
                    <a:lnTo>
                      <a:pt x="1724" y="4258"/>
                    </a:lnTo>
                    <a:lnTo>
                      <a:pt x="1722" y="4258"/>
                    </a:lnTo>
                    <a:lnTo>
                      <a:pt x="1722" y="4260"/>
                    </a:lnTo>
                    <a:lnTo>
                      <a:pt x="1720" y="4260"/>
                    </a:lnTo>
                    <a:lnTo>
                      <a:pt x="1720" y="4262"/>
                    </a:lnTo>
                    <a:lnTo>
                      <a:pt x="1719" y="4262"/>
                    </a:lnTo>
                    <a:lnTo>
                      <a:pt x="1719" y="4265"/>
                    </a:lnTo>
                    <a:lnTo>
                      <a:pt x="1717" y="4265"/>
                    </a:lnTo>
                    <a:lnTo>
                      <a:pt x="1717" y="4267"/>
                    </a:lnTo>
                    <a:lnTo>
                      <a:pt x="1715" y="4267"/>
                    </a:lnTo>
                    <a:lnTo>
                      <a:pt x="1715" y="4268"/>
                    </a:lnTo>
                    <a:lnTo>
                      <a:pt x="1714" y="4268"/>
                    </a:lnTo>
                    <a:lnTo>
                      <a:pt x="1714" y="4270"/>
                    </a:lnTo>
                    <a:lnTo>
                      <a:pt x="1712" y="4270"/>
                    </a:lnTo>
                    <a:lnTo>
                      <a:pt x="1712" y="4272"/>
                    </a:lnTo>
                    <a:lnTo>
                      <a:pt x="1710" y="4272"/>
                    </a:lnTo>
                    <a:lnTo>
                      <a:pt x="1710" y="4275"/>
                    </a:lnTo>
                    <a:lnTo>
                      <a:pt x="1709" y="4275"/>
                    </a:lnTo>
                    <a:lnTo>
                      <a:pt x="1709" y="4277"/>
                    </a:lnTo>
                    <a:lnTo>
                      <a:pt x="1707" y="4277"/>
                    </a:lnTo>
                    <a:lnTo>
                      <a:pt x="1707" y="4278"/>
                    </a:lnTo>
                    <a:lnTo>
                      <a:pt x="1705" y="4278"/>
                    </a:lnTo>
                    <a:lnTo>
                      <a:pt x="1705" y="4280"/>
                    </a:lnTo>
                    <a:lnTo>
                      <a:pt x="1704" y="4280"/>
                    </a:lnTo>
                    <a:lnTo>
                      <a:pt x="1704" y="4282"/>
                    </a:lnTo>
                    <a:lnTo>
                      <a:pt x="1702" y="4282"/>
                    </a:lnTo>
                    <a:lnTo>
                      <a:pt x="1702" y="4283"/>
                    </a:lnTo>
                    <a:lnTo>
                      <a:pt x="1700" y="4283"/>
                    </a:lnTo>
                    <a:lnTo>
                      <a:pt x="1700" y="4287"/>
                    </a:lnTo>
                    <a:lnTo>
                      <a:pt x="1699" y="4287"/>
                    </a:lnTo>
                    <a:lnTo>
                      <a:pt x="1699" y="4288"/>
                    </a:lnTo>
                    <a:lnTo>
                      <a:pt x="1697" y="4288"/>
                    </a:lnTo>
                    <a:lnTo>
                      <a:pt x="1697" y="4290"/>
                    </a:lnTo>
                    <a:lnTo>
                      <a:pt x="1695" y="4290"/>
                    </a:lnTo>
                    <a:lnTo>
                      <a:pt x="1695" y="4292"/>
                    </a:lnTo>
                    <a:lnTo>
                      <a:pt x="1694" y="4292"/>
                    </a:lnTo>
                    <a:lnTo>
                      <a:pt x="1694" y="4293"/>
                    </a:lnTo>
                    <a:lnTo>
                      <a:pt x="1692" y="4293"/>
                    </a:lnTo>
                    <a:lnTo>
                      <a:pt x="1692" y="4297"/>
                    </a:lnTo>
                    <a:lnTo>
                      <a:pt x="1690" y="4297"/>
                    </a:lnTo>
                    <a:lnTo>
                      <a:pt x="1690" y="4298"/>
                    </a:lnTo>
                    <a:lnTo>
                      <a:pt x="1689" y="4298"/>
                    </a:lnTo>
                    <a:lnTo>
                      <a:pt x="1689" y="4300"/>
                    </a:lnTo>
                    <a:lnTo>
                      <a:pt x="1687" y="4300"/>
                    </a:lnTo>
                    <a:lnTo>
                      <a:pt x="1687" y="4302"/>
                    </a:lnTo>
                    <a:lnTo>
                      <a:pt x="1685" y="4302"/>
                    </a:lnTo>
                    <a:lnTo>
                      <a:pt x="1685" y="4303"/>
                    </a:lnTo>
                    <a:lnTo>
                      <a:pt x="1684" y="4303"/>
                    </a:lnTo>
                    <a:lnTo>
                      <a:pt x="1684" y="4307"/>
                    </a:lnTo>
                    <a:lnTo>
                      <a:pt x="1682" y="4307"/>
                    </a:lnTo>
                    <a:lnTo>
                      <a:pt x="1682" y="4308"/>
                    </a:lnTo>
                    <a:lnTo>
                      <a:pt x="1680" y="4308"/>
                    </a:lnTo>
                    <a:lnTo>
                      <a:pt x="1680" y="4310"/>
                    </a:lnTo>
                    <a:lnTo>
                      <a:pt x="1679" y="4310"/>
                    </a:lnTo>
                    <a:lnTo>
                      <a:pt x="1679" y="4312"/>
                    </a:lnTo>
                    <a:lnTo>
                      <a:pt x="1677" y="4312"/>
                    </a:lnTo>
                    <a:lnTo>
                      <a:pt x="1677" y="4313"/>
                    </a:lnTo>
                    <a:lnTo>
                      <a:pt x="1675" y="4313"/>
                    </a:lnTo>
                    <a:lnTo>
                      <a:pt x="1675" y="4317"/>
                    </a:lnTo>
                    <a:lnTo>
                      <a:pt x="1674" y="4317"/>
                    </a:lnTo>
                    <a:lnTo>
                      <a:pt x="1674" y="4318"/>
                    </a:lnTo>
                    <a:lnTo>
                      <a:pt x="1672" y="4318"/>
                    </a:lnTo>
                    <a:lnTo>
                      <a:pt x="1672" y="4320"/>
                    </a:lnTo>
                    <a:lnTo>
                      <a:pt x="1670" y="4320"/>
                    </a:lnTo>
                    <a:lnTo>
                      <a:pt x="1670" y="4322"/>
                    </a:lnTo>
                    <a:lnTo>
                      <a:pt x="1669" y="4322"/>
                    </a:lnTo>
                    <a:lnTo>
                      <a:pt x="1669" y="4323"/>
                    </a:lnTo>
                    <a:lnTo>
                      <a:pt x="1667" y="4323"/>
                    </a:lnTo>
                    <a:lnTo>
                      <a:pt x="1667" y="4327"/>
                    </a:lnTo>
                    <a:lnTo>
                      <a:pt x="1665" y="4327"/>
                    </a:lnTo>
                    <a:lnTo>
                      <a:pt x="1665" y="4328"/>
                    </a:lnTo>
                    <a:lnTo>
                      <a:pt x="1664" y="4328"/>
                    </a:lnTo>
                    <a:lnTo>
                      <a:pt x="1664" y="4330"/>
                    </a:lnTo>
                    <a:lnTo>
                      <a:pt x="1662" y="4330"/>
                    </a:lnTo>
                    <a:lnTo>
                      <a:pt x="1662" y="4332"/>
                    </a:lnTo>
                    <a:lnTo>
                      <a:pt x="1660" y="4332"/>
                    </a:lnTo>
                    <a:lnTo>
                      <a:pt x="1660" y="4333"/>
                    </a:lnTo>
                    <a:lnTo>
                      <a:pt x="1659" y="4333"/>
                    </a:lnTo>
                    <a:lnTo>
                      <a:pt x="1659" y="4337"/>
                    </a:lnTo>
                    <a:lnTo>
                      <a:pt x="1657" y="4337"/>
                    </a:lnTo>
                    <a:lnTo>
                      <a:pt x="1657" y="4338"/>
                    </a:lnTo>
                    <a:lnTo>
                      <a:pt x="1655" y="4338"/>
                    </a:lnTo>
                    <a:lnTo>
                      <a:pt x="1655" y="4340"/>
                    </a:lnTo>
                    <a:lnTo>
                      <a:pt x="1654" y="4340"/>
                    </a:lnTo>
                    <a:lnTo>
                      <a:pt x="1654" y="4342"/>
                    </a:lnTo>
                    <a:lnTo>
                      <a:pt x="1652" y="4342"/>
                    </a:lnTo>
                    <a:lnTo>
                      <a:pt x="1652" y="4343"/>
                    </a:lnTo>
                    <a:lnTo>
                      <a:pt x="1650" y="4343"/>
                    </a:lnTo>
                    <a:lnTo>
                      <a:pt x="1650" y="4347"/>
                    </a:lnTo>
                    <a:lnTo>
                      <a:pt x="1649" y="4347"/>
                    </a:lnTo>
                    <a:lnTo>
                      <a:pt x="1649" y="4348"/>
                    </a:lnTo>
                    <a:lnTo>
                      <a:pt x="1647" y="4348"/>
                    </a:lnTo>
                    <a:lnTo>
                      <a:pt x="1647" y="4350"/>
                    </a:lnTo>
                    <a:lnTo>
                      <a:pt x="1645" y="4350"/>
                    </a:lnTo>
                    <a:lnTo>
                      <a:pt x="1645" y="4352"/>
                    </a:lnTo>
                    <a:lnTo>
                      <a:pt x="1644" y="4352"/>
                    </a:lnTo>
                    <a:lnTo>
                      <a:pt x="1644" y="4355"/>
                    </a:lnTo>
                    <a:lnTo>
                      <a:pt x="1642" y="4355"/>
                    </a:lnTo>
                    <a:lnTo>
                      <a:pt x="1642" y="4357"/>
                    </a:lnTo>
                    <a:lnTo>
                      <a:pt x="1640" y="4357"/>
                    </a:lnTo>
                    <a:lnTo>
                      <a:pt x="1640" y="4358"/>
                    </a:lnTo>
                    <a:lnTo>
                      <a:pt x="1639" y="4358"/>
                    </a:lnTo>
                    <a:lnTo>
                      <a:pt x="1639" y="4360"/>
                    </a:lnTo>
                    <a:lnTo>
                      <a:pt x="1637" y="4360"/>
                    </a:lnTo>
                    <a:lnTo>
                      <a:pt x="1637" y="4362"/>
                    </a:lnTo>
                    <a:lnTo>
                      <a:pt x="1635" y="4362"/>
                    </a:lnTo>
                    <a:lnTo>
                      <a:pt x="1635" y="4365"/>
                    </a:lnTo>
                    <a:lnTo>
                      <a:pt x="1634" y="4365"/>
                    </a:lnTo>
                    <a:lnTo>
                      <a:pt x="1634" y="4367"/>
                    </a:lnTo>
                    <a:lnTo>
                      <a:pt x="1632" y="4367"/>
                    </a:lnTo>
                    <a:lnTo>
                      <a:pt x="1632" y="4368"/>
                    </a:lnTo>
                    <a:lnTo>
                      <a:pt x="1630" y="4368"/>
                    </a:lnTo>
                    <a:lnTo>
                      <a:pt x="1630" y="4370"/>
                    </a:lnTo>
                    <a:lnTo>
                      <a:pt x="1629" y="4370"/>
                    </a:lnTo>
                    <a:lnTo>
                      <a:pt x="1629" y="4372"/>
                    </a:lnTo>
                    <a:lnTo>
                      <a:pt x="1627" y="4372"/>
                    </a:lnTo>
                    <a:lnTo>
                      <a:pt x="1627" y="4375"/>
                    </a:lnTo>
                    <a:lnTo>
                      <a:pt x="1625" y="4375"/>
                    </a:lnTo>
                    <a:lnTo>
                      <a:pt x="1625" y="4377"/>
                    </a:lnTo>
                    <a:lnTo>
                      <a:pt x="1624" y="4377"/>
                    </a:lnTo>
                    <a:lnTo>
                      <a:pt x="1624" y="4378"/>
                    </a:lnTo>
                    <a:lnTo>
                      <a:pt x="1622" y="4378"/>
                    </a:lnTo>
                    <a:lnTo>
                      <a:pt x="1622" y="4380"/>
                    </a:lnTo>
                    <a:lnTo>
                      <a:pt x="1620" y="4380"/>
                    </a:lnTo>
                    <a:lnTo>
                      <a:pt x="1620" y="4382"/>
                    </a:lnTo>
                    <a:lnTo>
                      <a:pt x="1619" y="4382"/>
                    </a:lnTo>
                    <a:lnTo>
                      <a:pt x="1619" y="4385"/>
                    </a:lnTo>
                    <a:lnTo>
                      <a:pt x="1617" y="4385"/>
                    </a:lnTo>
                    <a:lnTo>
                      <a:pt x="1617" y="4387"/>
                    </a:lnTo>
                    <a:lnTo>
                      <a:pt x="1615" y="4387"/>
                    </a:lnTo>
                    <a:lnTo>
                      <a:pt x="1615" y="4388"/>
                    </a:lnTo>
                    <a:lnTo>
                      <a:pt x="1614" y="4388"/>
                    </a:lnTo>
                    <a:lnTo>
                      <a:pt x="1614" y="4390"/>
                    </a:lnTo>
                    <a:lnTo>
                      <a:pt x="1612" y="4390"/>
                    </a:lnTo>
                    <a:lnTo>
                      <a:pt x="1612" y="4393"/>
                    </a:lnTo>
                    <a:lnTo>
                      <a:pt x="1610" y="4393"/>
                    </a:lnTo>
                    <a:lnTo>
                      <a:pt x="1610" y="4395"/>
                    </a:lnTo>
                    <a:lnTo>
                      <a:pt x="1609" y="4395"/>
                    </a:lnTo>
                    <a:lnTo>
                      <a:pt x="1609" y="4397"/>
                    </a:lnTo>
                    <a:lnTo>
                      <a:pt x="1607" y="4397"/>
                    </a:lnTo>
                    <a:lnTo>
                      <a:pt x="1607" y="4398"/>
                    </a:lnTo>
                    <a:lnTo>
                      <a:pt x="1605" y="4398"/>
                    </a:lnTo>
                    <a:lnTo>
                      <a:pt x="1605" y="4400"/>
                    </a:lnTo>
                    <a:lnTo>
                      <a:pt x="1604" y="4400"/>
                    </a:lnTo>
                    <a:lnTo>
                      <a:pt x="1604" y="4403"/>
                    </a:lnTo>
                    <a:lnTo>
                      <a:pt x="1602" y="4403"/>
                    </a:lnTo>
                    <a:lnTo>
                      <a:pt x="1602" y="4405"/>
                    </a:lnTo>
                    <a:lnTo>
                      <a:pt x="1600" y="4405"/>
                    </a:lnTo>
                    <a:lnTo>
                      <a:pt x="1600" y="4407"/>
                    </a:lnTo>
                    <a:lnTo>
                      <a:pt x="1599" y="4407"/>
                    </a:lnTo>
                    <a:lnTo>
                      <a:pt x="1599" y="4408"/>
                    </a:lnTo>
                    <a:lnTo>
                      <a:pt x="1597" y="4408"/>
                    </a:lnTo>
                    <a:lnTo>
                      <a:pt x="1597" y="4412"/>
                    </a:lnTo>
                    <a:lnTo>
                      <a:pt x="1595" y="4412"/>
                    </a:lnTo>
                    <a:lnTo>
                      <a:pt x="1595" y="4413"/>
                    </a:lnTo>
                    <a:lnTo>
                      <a:pt x="1594" y="4413"/>
                    </a:lnTo>
                    <a:lnTo>
                      <a:pt x="1594" y="4415"/>
                    </a:lnTo>
                    <a:lnTo>
                      <a:pt x="1592" y="4415"/>
                    </a:lnTo>
                    <a:lnTo>
                      <a:pt x="1592" y="4417"/>
                    </a:lnTo>
                    <a:lnTo>
                      <a:pt x="1590" y="4417"/>
                    </a:lnTo>
                    <a:lnTo>
                      <a:pt x="1590" y="4418"/>
                    </a:lnTo>
                    <a:lnTo>
                      <a:pt x="1589" y="4418"/>
                    </a:lnTo>
                    <a:lnTo>
                      <a:pt x="1589" y="4422"/>
                    </a:lnTo>
                    <a:lnTo>
                      <a:pt x="1587" y="4422"/>
                    </a:lnTo>
                    <a:lnTo>
                      <a:pt x="1587" y="4423"/>
                    </a:lnTo>
                    <a:lnTo>
                      <a:pt x="1585" y="4423"/>
                    </a:lnTo>
                    <a:lnTo>
                      <a:pt x="1585" y="4425"/>
                    </a:lnTo>
                    <a:lnTo>
                      <a:pt x="1584" y="4425"/>
                    </a:lnTo>
                    <a:lnTo>
                      <a:pt x="1584" y="4427"/>
                    </a:lnTo>
                    <a:lnTo>
                      <a:pt x="1582" y="4427"/>
                    </a:lnTo>
                    <a:lnTo>
                      <a:pt x="1582" y="4430"/>
                    </a:lnTo>
                    <a:lnTo>
                      <a:pt x="1580" y="4430"/>
                    </a:lnTo>
                    <a:lnTo>
                      <a:pt x="1580" y="4432"/>
                    </a:lnTo>
                    <a:lnTo>
                      <a:pt x="1579" y="4432"/>
                    </a:lnTo>
                    <a:lnTo>
                      <a:pt x="1579" y="4433"/>
                    </a:lnTo>
                    <a:lnTo>
                      <a:pt x="1577" y="4433"/>
                    </a:lnTo>
                    <a:lnTo>
                      <a:pt x="1577" y="4435"/>
                    </a:lnTo>
                    <a:lnTo>
                      <a:pt x="1575" y="4435"/>
                    </a:lnTo>
                    <a:lnTo>
                      <a:pt x="1575" y="4438"/>
                    </a:lnTo>
                    <a:lnTo>
                      <a:pt x="1574" y="4438"/>
                    </a:lnTo>
                    <a:lnTo>
                      <a:pt x="1574" y="4440"/>
                    </a:lnTo>
                    <a:lnTo>
                      <a:pt x="1572" y="4440"/>
                    </a:lnTo>
                    <a:lnTo>
                      <a:pt x="1572" y="4442"/>
                    </a:lnTo>
                    <a:lnTo>
                      <a:pt x="1570" y="4442"/>
                    </a:lnTo>
                    <a:lnTo>
                      <a:pt x="1570" y="4443"/>
                    </a:lnTo>
                    <a:lnTo>
                      <a:pt x="1569" y="4443"/>
                    </a:lnTo>
                    <a:lnTo>
                      <a:pt x="1569" y="4447"/>
                    </a:lnTo>
                    <a:lnTo>
                      <a:pt x="1567" y="4447"/>
                    </a:lnTo>
                    <a:lnTo>
                      <a:pt x="1567" y="4448"/>
                    </a:lnTo>
                    <a:lnTo>
                      <a:pt x="1565" y="4448"/>
                    </a:lnTo>
                    <a:lnTo>
                      <a:pt x="1565" y="4450"/>
                    </a:lnTo>
                    <a:lnTo>
                      <a:pt x="1564" y="4450"/>
                    </a:lnTo>
                    <a:lnTo>
                      <a:pt x="1564" y="4452"/>
                    </a:lnTo>
                    <a:lnTo>
                      <a:pt x="1562" y="4452"/>
                    </a:lnTo>
                    <a:lnTo>
                      <a:pt x="1562" y="4453"/>
                    </a:lnTo>
                    <a:lnTo>
                      <a:pt x="1560" y="4453"/>
                    </a:lnTo>
                    <a:lnTo>
                      <a:pt x="1560" y="4457"/>
                    </a:lnTo>
                    <a:lnTo>
                      <a:pt x="1559" y="4457"/>
                    </a:lnTo>
                    <a:lnTo>
                      <a:pt x="1559" y="4458"/>
                    </a:lnTo>
                    <a:lnTo>
                      <a:pt x="1557" y="4458"/>
                    </a:lnTo>
                    <a:lnTo>
                      <a:pt x="1557" y="4460"/>
                    </a:lnTo>
                    <a:lnTo>
                      <a:pt x="1555" y="4460"/>
                    </a:lnTo>
                    <a:lnTo>
                      <a:pt x="1555" y="4462"/>
                    </a:lnTo>
                    <a:lnTo>
                      <a:pt x="1554" y="4462"/>
                    </a:lnTo>
                    <a:lnTo>
                      <a:pt x="1554" y="4465"/>
                    </a:lnTo>
                    <a:lnTo>
                      <a:pt x="1552" y="4465"/>
                    </a:lnTo>
                    <a:lnTo>
                      <a:pt x="1552" y="4467"/>
                    </a:lnTo>
                    <a:lnTo>
                      <a:pt x="1550" y="4467"/>
                    </a:lnTo>
                    <a:lnTo>
                      <a:pt x="1550" y="4468"/>
                    </a:lnTo>
                    <a:lnTo>
                      <a:pt x="1549" y="4468"/>
                    </a:lnTo>
                    <a:lnTo>
                      <a:pt x="1549" y="4470"/>
                    </a:lnTo>
                    <a:lnTo>
                      <a:pt x="1547" y="4470"/>
                    </a:lnTo>
                    <a:lnTo>
                      <a:pt x="1547" y="4473"/>
                    </a:lnTo>
                    <a:lnTo>
                      <a:pt x="1545" y="4473"/>
                    </a:lnTo>
                    <a:lnTo>
                      <a:pt x="1545" y="4475"/>
                    </a:lnTo>
                    <a:lnTo>
                      <a:pt x="1544" y="4475"/>
                    </a:lnTo>
                    <a:lnTo>
                      <a:pt x="1544" y="4477"/>
                    </a:lnTo>
                    <a:lnTo>
                      <a:pt x="1542" y="4477"/>
                    </a:lnTo>
                    <a:lnTo>
                      <a:pt x="1542" y="4478"/>
                    </a:lnTo>
                    <a:lnTo>
                      <a:pt x="1540" y="4478"/>
                    </a:lnTo>
                    <a:lnTo>
                      <a:pt x="1540" y="4482"/>
                    </a:lnTo>
                    <a:lnTo>
                      <a:pt x="1539" y="4482"/>
                    </a:lnTo>
                    <a:lnTo>
                      <a:pt x="1539" y="4483"/>
                    </a:lnTo>
                    <a:lnTo>
                      <a:pt x="1537" y="4483"/>
                    </a:lnTo>
                    <a:lnTo>
                      <a:pt x="1537" y="4485"/>
                    </a:lnTo>
                    <a:lnTo>
                      <a:pt x="1535" y="4485"/>
                    </a:lnTo>
                    <a:lnTo>
                      <a:pt x="1535" y="4487"/>
                    </a:lnTo>
                    <a:lnTo>
                      <a:pt x="1534" y="4487"/>
                    </a:lnTo>
                    <a:lnTo>
                      <a:pt x="1534" y="4490"/>
                    </a:lnTo>
                    <a:lnTo>
                      <a:pt x="1532" y="4490"/>
                    </a:lnTo>
                    <a:lnTo>
                      <a:pt x="1532" y="4492"/>
                    </a:lnTo>
                    <a:lnTo>
                      <a:pt x="1530" y="4492"/>
                    </a:lnTo>
                    <a:lnTo>
                      <a:pt x="1530" y="4493"/>
                    </a:lnTo>
                    <a:lnTo>
                      <a:pt x="1529" y="4493"/>
                    </a:lnTo>
                    <a:lnTo>
                      <a:pt x="1529" y="4495"/>
                    </a:lnTo>
                    <a:lnTo>
                      <a:pt x="1527" y="4495"/>
                    </a:lnTo>
                    <a:lnTo>
                      <a:pt x="1527" y="4498"/>
                    </a:lnTo>
                    <a:lnTo>
                      <a:pt x="1525" y="4498"/>
                    </a:lnTo>
                    <a:lnTo>
                      <a:pt x="1525" y="4500"/>
                    </a:lnTo>
                    <a:lnTo>
                      <a:pt x="1524" y="4500"/>
                    </a:lnTo>
                    <a:lnTo>
                      <a:pt x="1524" y="4502"/>
                    </a:lnTo>
                    <a:lnTo>
                      <a:pt x="1522" y="4502"/>
                    </a:lnTo>
                    <a:lnTo>
                      <a:pt x="1522" y="4503"/>
                    </a:lnTo>
                    <a:lnTo>
                      <a:pt x="1520" y="4503"/>
                    </a:lnTo>
                    <a:lnTo>
                      <a:pt x="1520" y="4507"/>
                    </a:lnTo>
                    <a:lnTo>
                      <a:pt x="1519" y="4507"/>
                    </a:lnTo>
                    <a:lnTo>
                      <a:pt x="1519" y="4508"/>
                    </a:lnTo>
                    <a:lnTo>
                      <a:pt x="1517" y="4508"/>
                    </a:lnTo>
                    <a:lnTo>
                      <a:pt x="1517" y="4510"/>
                    </a:lnTo>
                    <a:lnTo>
                      <a:pt x="1515" y="4510"/>
                    </a:lnTo>
                    <a:lnTo>
                      <a:pt x="1515" y="4512"/>
                    </a:lnTo>
                    <a:lnTo>
                      <a:pt x="1514" y="4512"/>
                    </a:lnTo>
                    <a:lnTo>
                      <a:pt x="1514" y="4515"/>
                    </a:lnTo>
                    <a:lnTo>
                      <a:pt x="1512" y="4515"/>
                    </a:lnTo>
                    <a:lnTo>
                      <a:pt x="1512" y="4517"/>
                    </a:lnTo>
                    <a:lnTo>
                      <a:pt x="1510" y="4517"/>
                    </a:lnTo>
                    <a:lnTo>
                      <a:pt x="1510" y="4518"/>
                    </a:lnTo>
                    <a:lnTo>
                      <a:pt x="1509" y="4518"/>
                    </a:lnTo>
                    <a:lnTo>
                      <a:pt x="1509" y="4520"/>
                    </a:lnTo>
                    <a:lnTo>
                      <a:pt x="1507" y="4520"/>
                    </a:lnTo>
                    <a:lnTo>
                      <a:pt x="1507" y="4523"/>
                    </a:lnTo>
                    <a:lnTo>
                      <a:pt x="1505" y="4523"/>
                    </a:lnTo>
                    <a:lnTo>
                      <a:pt x="1505" y="4525"/>
                    </a:lnTo>
                    <a:lnTo>
                      <a:pt x="1504" y="4525"/>
                    </a:lnTo>
                    <a:lnTo>
                      <a:pt x="1504" y="4527"/>
                    </a:lnTo>
                    <a:lnTo>
                      <a:pt x="1502" y="4527"/>
                    </a:lnTo>
                    <a:lnTo>
                      <a:pt x="1502" y="4528"/>
                    </a:lnTo>
                    <a:lnTo>
                      <a:pt x="1500" y="4528"/>
                    </a:lnTo>
                    <a:lnTo>
                      <a:pt x="1500" y="4532"/>
                    </a:lnTo>
                    <a:lnTo>
                      <a:pt x="1499" y="4532"/>
                    </a:lnTo>
                    <a:lnTo>
                      <a:pt x="1499" y="4533"/>
                    </a:lnTo>
                    <a:lnTo>
                      <a:pt x="1497" y="4533"/>
                    </a:lnTo>
                    <a:lnTo>
                      <a:pt x="1497" y="4535"/>
                    </a:lnTo>
                    <a:lnTo>
                      <a:pt x="1495" y="4535"/>
                    </a:lnTo>
                    <a:lnTo>
                      <a:pt x="1495" y="4537"/>
                    </a:lnTo>
                    <a:lnTo>
                      <a:pt x="1494" y="4537"/>
                    </a:lnTo>
                    <a:lnTo>
                      <a:pt x="1494" y="4540"/>
                    </a:lnTo>
                    <a:lnTo>
                      <a:pt x="1492" y="4540"/>
                    </a:lnTo>
                    <a:lnTo>
                      <a:pt x="1492" y="4542"/>
                    </a:lnTo>
                    <a:lnTo>
                      <a:pt x="1490" y="4542"/>
                    </a:lnTo>
                    <a:lnTo>
                      <a:pt x="1490" y="4543"/>
                    </a:lnTo>
                    <a:lnTo>
                      <a:pt x="1489" y="4543"/>
                    </a:lnTo>
                    <a:lnTo>
                      <a:pt x="1489" y="4547"/>
                    </a:lnTo>
                    <a:lnTo>
                      <a:pt x="1487" y="4547"/>
                    </a:lnTo>
                    <a:lnTo>
                      <a:pt x="1487" y="4548"/>
                    </a:lnTo>
                    <a:lnTo>
                      <a:pt x="1485" y="4548"/>
                    </a:lnTo>
                    <a:lnTo>
                      <a:pt x="1485" y="4550"/>
                    </a:lnTo>
                    <a:lnTo>
                      <a:pt x="1484" y="4550"/>
                    </a:lnTo>
                    <a:lnTo>
                      <a:pt x="1484" y="4552"/>
                    </a:lnTo>
                    <a:lnTo>
                      <a:pt x="1482" y="4552"/>
                    </a:lnTo>
                    <a:lnTo>
                      <a:pt x="1482" y="4555"/>
                    </a:lnTo>
                    <a:lnTo>
                      <a:pt x="1480" y="4555"/>
                    </a:lnTo>
                    <a:lnTo>
                      <a:pt x="1480" y="4557"/>
                    </a:lnTo>
                    <a:lnTo>
                      <a:pt x="1479" y="4557"/>
                    </a:lnTo>
                    <a:lnTo>
                      <a:pt x="1479" y="4558"/>
                    </a:lnTo>
                    <a:lnTo>
                      <a:pt x="1477" y="4558"/>
                    </a:lnTo>
                    <a:lnTo>
                      <a:pt x="1477" y="4560"/>
                    </a:lnTo>
                    <a:lnTo>
                      <a:pt x="1475" y="4560"/>
                    </a:lnTo>
                    <a:lnTo>
                      <a:pt x="1475" y="4563"/>
                    </a:lnTo>
                    <a:lnTo>
                      <a:pt x="1474" y="4563"/>
                    </a:lnTo>
                    <a:lnTo>
                      <a:pt x="1474" y="4565"/>
                    </a:lnTo>
                    <a:lnTo>
                      <a:pt x="1472" y="4565"/>
                    </a:lnTo>
                    <a:lnTo>
                      <a:pt x="1472" y="4567"/>
                    </a:lnTo>
                    <a:lnTo>
                      <a:pt x="1470" y="4567"/>
                    </a:lnTo>
                    <a:lnTo>
                      <a:pt x="1470" y="4568"/>
                    </a:lnTo>
                    <a:lnTo>
                      <a:pt x="1469" y="4568"/>
                    </a:lnTo>
                    <a:lnTo>
                      <a:pt x="1469" y="4572"/>
                    </a:lnTo>
                    <a:lnTo>
                      <a:pt x="1467" y="4572"/>
                    </a:lnTo>
                    <a:lnTo>
                      <a:pt x="1467" y="4573"/>
                    </a:lnTo>
                    <a:lnTo>
                      <a:pt x="1465" y="4573"/>
                    </a:lnTo>
                    <a:lnTo>
                      <a:pt x="1465" y="4575"/>
                    </a:lnTo>
                    <a:lnTo>
                      <a:pt x="1464" y="4575"/>
                    </a:lnTo>
                    <a:lnTo>
                      <a:pt x="1464" y="4578"/>
                    </a:lnTo>
                    <a:lnTo>
                      <a:pt x="1462" y="4578"/>
                    </a:lnTo>
                    <a:lnTo>
                      <a:pt x="1462" y="4580"/>
                    </a:lnTo>
                    <a:lnTo>
                      <a:pt x="1460" y="4580"/>
                    </a:lnTo>
                    <a:lnTo>
                      <a:pt x="1460" y="4582"/>
                    </a:lnTo>
                    <a:lnTo>
                      <a:pt x="1459" y="4582"/>
                    </a:lnTo>
                    <a:lnTo>
                      <a:pt x="1459" y="4583"/>
                    </a:lnTo>
                    <a:lnTo>
                      <a:pt x="1457" y="4583"/>
                    </a:lnTo>
                    <a:lnTo>
                      <a:pt x="1457" y="4587"/>
                    </a:lnTo>
                    <a:lnTo>
                      <a:pt x="1455" y="4587"/>
                    </a:lnTo>
                    <a:lnTo>
                      <a:pt x="1455" y="4588"/>
                    </a:lnTo>
                    <a:lnTo>
                      <a:pt x="1454" y="4588"/>
                    </a:lnTo>
                    <a:lnTo>
                      <a:pt x="1454" y="4590"/>
                    </a:lnTo>
                    <a:lnTo>
                      <a:pt x="1452" y="4590"/>
                    </a:lnTo>
                    <a:lnTo>
                      <a:pt x="1452" y="4592"/>
                    </a:lnTo>
                    <a:lnTo>
                      <a:pt x="1450" y="4592"/>
                    </a:lnTo>
                    <a:lnTo>
                      <a:pt x="1450" y="4595"/>
                    </a:lnTo>
                    <a:lnTo>
                      <a:pt x="1449" y="4595"/>
                    </a:lnTo>
                    <a:lnTo>
                      <a:pt x="1449" y="4597"/>
                    </a:lnTo>
                    <a:lnTo>
                      <a:pt x="1447" y="4597"/>
                    </a:lnTo>
                    <a:lnTo>
                      <a:pt x="1447" y="4598"/>
                    </a:lnTo>
                    <a:lnTo>
                      <a:pt x="1445" y="4598"/>
                    </a:lnTo>
                    <a:lnTo>
                      <a:pt x="1445" y="4602"/>
                    </a:lnTo>
                    <a:lnTo>
                      <a:pt x="1444" y="4602"/>
                    </a:lnTo>
                    <a:lnTo>
                      <a:pt x="1444" y="4603"/>
                    </a:lnTo>
                    <a:lnTo>
                      <a:pt x="1442" y="4603"/>
                    </a:lnTo>
                    <a:lnTo>
                      <a:pt x="1442" y="4605"/>
                    </a:lnTo>
                    <a:lnTo>
                      <a:pt x="1440" y="4605"/>
                    </a:lnTo>
                    <a:lnTo>
                      <a:pt x="1440" y="4607"/>
                    </a:lnTo>
                    <a:lnTo>
                      <a:pt x="1439" y="4607"/>
                    </a:lnTo>
                    <a:lnTo>
                      <a:pt x="1439" y="4610"/>
                    </a:lnTo>
                    <a:lnTo>
                      <a:pt x="1437" y="4610"/>
                    </a:lnTo>
                    <a:lnTo>
                      <a:pt x="1437" y="4612"/>
                    </a:lnTo>
                    <a:lnTo>
                      <a:pt x="1435" y="4612"/>
                    </a:lnTo>
                    <a:lnTo>
                      <a:pt x="1435" y="4613"/>
                    </a:lnTo>
                    <a:lnTo>
                      <a:pt x="1434" y="4613"/>
                    </a:lnTo>
                    <a:lnTo>
                      <a:pt x="1434" y="4617"/>
                    </a:lnTo>
                    <a:lnTo>
                      <a:pt x="1432" y="4617"/>
                    </a:lnTo>
                    <a:lnTo>
                      <a:pt x="1432" y="4618"/>
                    </a:lnTo>
                    <a:lnTo>
                      <a:pt x="1430" y="4618"/>
                    </a:lnTo>
                    <a:lnTo>
                      <a:pt x="1430" y="4620"/>
                    </a:lnTo>
                    <a:lnTo>
                      <a:pt x="1429" y="4620"/>
                    </a:lnTo>
                    <a:lnTo>
                      <a:pt x="1429" y="4622"/>
                    </a:lnTo>
                    <a:lnTo>
                      <a:pt x="1427" y="4622"/>
                    </a:lnTo>
                    <a:lnTo>
                      <a:pt x="1427" y="4625"/>
                    </a:lnTo>
                    <a:lnTo>
                      <a:pt x="1425" y="4625"/>
                    </a:lnTo>
                    <a:lnTo>
                      <a:pt x="1425" y="4627"/>
                    </a:lnTo>
                    <a:lnTo>
                      <a:pt x="1424" y="4627"/>
                    </a:lnTo>
                    <a:lnTo>
                      <a:pt x="1424" y="4628"/>
                    </a:lnTo>
                    <a:lnTo>
                      <a:pt x="1422" y="4628"/>
                    </a:lnTo>
                    <a:lnTo>
                      <a:pt x="1422" y="4632"/>
                    </a:lnTo>
                    <a:lnTo>
                      <a:pt x="1420" y="4632"/>
                    </a:lnTo>
                    <a:lnTo>
                      <a:pt x="1420" y="4633"/>
                    </a:lnTo>
                    <a:lnTo>
                      <a:pt x="1419" y="4633"/>
                    </a:lnTo>
                    <a:lnTo>
                      <a:pt x="1419" y="4635"/>
                    </a:lnTo>
                    <a:lnTo>
                      <a:pt x="1417" y="4635"/>
                    </a:lnTo>
                    <a:lnTo>
                      <a:pt x="1417" y="4637"/>
                    </a:lnTo>
                    <a:lnTo>
                      <a:pt x="1415" y="4637"/>
                    </a:lnTo>
                    <a:lnTo>
                      <a:pt x="1415" y="4640"/>
                    </a:lnTo>
                    <a:lnTo>
                      <a:pt x="1414" y="4640"/>
                    </a:lnTo>
                    <a:lnTo>
                      <a:pt x="1414" y="4642"/>
                    </a:lnTo>
                    <a:lnTo>
                      <a:pt x="1412" y="4642"/>
                    </a:lnTo>
                    <a:lnTo>
                      <a:pt x="1412" y="4643"/>
                    </a:lnTo>
                    <a:lnTo>
                      <a:pt x="1410" y="4643"/>
                    </a:lnTo>
                    <a:lnTo>
                      <a:pt x="1410" y="4647"/>
                    </a:lnTo>
                    <a:lnTo>
                      <a:pt x="1409" y="4647"/>
                    </a:lnTo>
                    <a:lnTo>
                      <a:pt x="1409" y="4648"/>
                    </a:lnTo>
                    <a:lnTo>
                      <a:pt x="1407" y="4648"/>
                    </a:lnTo>
                    <a:lnTo>
                      <a:pt x="1407" y="4650"/>
                    </a:lnTo>
                    <a:lnTo>
                      <a:pt x="1405" y="4650"/>
                    </a:lnTo>
                    <a:lnTo>
                      <a:pt x="1405" y="4652"/>
                    </a:lnTo>
                    <a:lnTo>
                      <a:pt x="1404" y="4652"/>
                    </a:lnTo>
                    <a:lnTo>
                      <a:pt x="1404" y="4655"/>
                    </a:lnTo>
                    <a:lnTo>
                      <a:pt x="1402" y="4655"/>
                    </a:lnTo>
                    <a:lnTo>
                      <a:pt x="1402" y="4657"/>
                    </a:lnTo>
                    <a:lnTo>
                      <a:pt x="1400" y="4657"/>
                    </a:lnTo>
                    <a:lnTo>
                      <a:pt x="1400" y="4658"/>
                    </a:lnTo>
                    <a:lnTo>
                      <a:pt x="1399" y="4658"/>
                    </a:lnTo>
                    <a:lnTo>
                      <a:pt x="1399" y="4662"/>
                    </a:lnTo>
                    <a:lnTo>
                      <a:pt x="1397" y="4662"/>
                    </a:lnTo>
                    <a:lnTo>
                      <a:pt x="1397" y="4663"/>
                    </a:lnTo>
                    <a:lnTo>
                      <a:pt x="1395" y="4663"/>
                    </a:lnTo>
                    <a:lnTo>
                      <a:pt x="1395" y="4665"/>
                    </a:lnTo>
                    <a:lnTo>
                      <a:pt x="1394" y="4665"/>
                    </a:lnTo>
                    <a:lnTo>
                      <a:pt x="1394" y="4668"/>
                    </a:lnTo>
                    <a:lnTo>
                      <a:pt x="1392" y="4668"/>
                    </a:lnTo>
                    <a:lnTo>
                      <a:pt x="1392" y="4670"/>
                    </a:lnTo>
                    <a:lnTo>
                      <a:pt x="1390" y="4670"/>
                    </a:lnTo>
                    <a:lnTo>
                      <a:pt x="1390" y="4672"/>
                    </a:lnTo>
                    <a:lnTo>
                      <a:pt x="1389" y="4672"/>
                    </a:lnTo>
                    <a:lnTo>
                      <a:pt x="1389" y="4673"/>
                    </a:lnTo>
                    <a:lnTo>
                      <a:pt x="1387" y="4673"/>
                    </a:lnTo>
                    <a:lnTo>
                      <a:pt x="1387" y="4677"/>
                    </a:lnTo>
                    <a:lnTo>
                      <a:pt x="1385" y="4677"/>
                    </a:lnTo>
                    <a:lnTo>
                      <a:pt x="1385" y="4678"/>
                    </a:lnTo>
                    <a:lnTo>
                      <a:pt x="1384" y="4678"/>
                    </a:lnTo>
                    <a:lnTo>
                      <a:pt x="1384" y="4680"/>
                    </a:lnTo>
                    <a:lnTo>
                      <a:pt x="1382" y="4680"/>
                    </a:lnTo>
                    <a:lnTo>
                      <a:pt x="1382" y="4683"/>
                    </a:lnTo>
                    <a:lnTo>
                      <a:pt x="1380" y="4683"/>
                    </a:lnTo>
                    <a:lnTo>
                      <a:pt x="1380" y="4685"/>
                    </a:lnTo>
                    <a:lnTo>
                      <a:pt x="1379" y="4685"/>
                    </a:lnTo>
                    <a:lnTo>
                      <a:pt x="1379" y="4687"/>
                    </a:lnTo>
                    <a:lnTo>
                      <a:pt x="1377" y="4687"/>
                    </a:lnTo>
                    <a:lnTo>
                      <a:pt x="1377" y="4690"/>
                    </a:lnTo>
                    <a:lnTo>
                      <a:pt x="1375" y="4690"/>
                    </a:lnTo>
                    <a:lnTo>
                      <a:pt x="1375" y="4692"/>
                    </a:lnTo>
                    <a:lnTo>
                      <a:pt x="1374" y="4692"/>
                    </a:lnTo>
                    <a:lnTo>
                      <a:pt x="1374" y="4693"/>
                    </a:lnTo>
                    <a:lnTo>
                      <a:pt x="1372" y="4693"/>
                    </a:lnTo>
                    <a:lnTo>
                      <a:pt x="1372" y="4695"/>
                    </a:lnTo>
                    <a:lnTo>
                      <a:pt x="1370" y="4695"/>
                    </a:lnTo>
                    <a:lnTo>
                      <a:pt x="1370" y="4698"/>
                    </a:lnTo>
                    <a:lnTo>
                      <a:pt x="1369" y="4698"/>
                    </a:lnTo>
                    <a:lnTo>
                      <a:pt x="1369" y="4700"/>
                    </a:lnTo>
                    <a:lnTo>
                      <a:pt x="1367" y="4700"/>
                    </a:lnTo>
                    <a:lnTo>
                      <a:pt x="1367" y="4702"/>
                    </a:lnTo>
                    <a:lnTo>
                      <a:pt x="1365" y="4702"/>
                    </a:lnTo>
                    <a:lnTo>
                      <a:pt x="1365" y="4705"/>
                    </a:lnTo>
                    <a:lnTo>
                      <a:pt x="1364" y="4705"/>
                    </a:lnTo>
                    <a:lnTo>
                      <a:pt x="1364" y="4707"/>
                    </a:lnTo>
                    <a:lnTo>
                      <a:pt x="1362" y="4707"/>
                    </a:lnTo>
                    <a:lnTo>
                      <a:pt x="1362" y="4708"/>
                    </a:lnTo>
                    <a:lnTo>
                      <a:pt x="1360" y="4708"/>
                    </a:lnTo>
                    <a:lnTo>
                      <a:pt x="1360" y="4712"/>
                    </a:lnTo>
                    <a:lnTo>
                      <a:pt x="1359" y="4712"/>
                    </a:lnTo>
                    <a:lnTo>
                      <a:pt x="1359" y="4713"/>
                    </a:lnTo>
                    <a:lnTo>
                      <a:pt x="1357" y="4713"/>
                    </a:lnTo>
                    <a:lnTo>
                      <a:pt x="1357" y="4715"/>
                    </a:lnTo>
                    <a:lnTo>
                      <a:pt x="1355" y="4715"/>
                    </a:lnTo>
                    <a:lnTo>
                      <a:pt x="1355" y="4718"/>
                    </a:lnTo>
                    <a:lnTo>
                      <a:pt x="1354" y="4718"/>
                    </a:lnTo>
                    <a:lnTo>
                      <a:pt x="1354" y="4720"/>
                    </a:lnTo>
                    <a:lnTo>
                      <a:pt x="1352" y="4720"/>
                    </a:lnTo>
                    <a:lnTo>
                      <a:pt x="1352" y="4722"/>
                    </a:lnTo>
                    <a:lnTo>
                      <a:pt x="1350" y="4722"/>
                    </a:lnTo>
                    <a:lnTo>
                      <a:pt x="1350" y="4725"/>
                    </a:lnTo>
                    <a:lnTo>
                      <a:pt x="1349" y="4725"/>
                    </a:lnTo>
                    <a:lnTo>
                      <a:pt x="1349" y="4727"/>
                    </a:lnTo>
                    <a:lnTo>
                      <a:pt x="1347" y="4727"/>
                    </a:lnTo>
                    <a:lnTo>
                      <a:pt x="1347" y="4728"/>
                    </a:lnTo>
                    <a:lnTo>
                      <a:pt x="1345" y="4728"/>
                    </a:lnTo>
                    <a:lnTo>
                      <a:pt x="1345" y="4730"/>
                    </a:lnTo>
                    <a:lnTo>
                      <a:pt x="1344" y="4730"/>
                    </a:lnTo>
                    <a:lnTo>
                      <a:pt x="1344" y="4733"/>
                    </a:lnTo>
                    <a:lnTo>
                      <a:pt x="1342" y="4733"/>
                    </a:lnTo>
                    <a:lnTo>
                      <a:pt x="1342" y="4735"/>
                    </a:lnTo>
                    <a:lnTo>
                      <a:pt x="1340" y="4735"/>
                    </a:lnTo>
                    <a:lnTo>
                      <a:pt x="1340" y="4737"/>
                    </a:lnTo>
                    <a:lnTo>
                      <a:pt x="1339" y="4737"/>
                    </a:lnTo>
                    <a:lnTo>
                      <a:pt x="1339" y="4740"/>
                    </a:lnTo>
                    <a:lnTo>
                      <a:pt x="1337" y="4740"/>
                    </a:lnTo>
                    <a:lnTo>
                      <a:pt x="1337" y="4742"/>
                    </a:lnTo>
                    <a:lnTo>
                      <a:pt x="1335" y="4742"/>
                    </a:lnTo>
                    <a:lnTo>
                      <a:pt x="1335" y="4743"/>
                    </a:lnTo>
                    <a:lnTo>
                      <a:pt x="1334" y="4743"/>
                    </a:lnTo>
                    <a:lnTo>
                      <a:pt x="1334" y="4747"/>
                    </a:lnTo>
                    <a:lnTo>
                      <a:pt x="1332" y="4747"/>
                    </a:lnTo>
                    <a:lnTo>
                      <a:pt x="1332" y="4748"/>
                    </a:lnTo>
                    <a:lnTo>
                      <a:pt x="1330" y="4748"/>
                    </a:lnTo>
                    <a:lnTo>
                      <a:pt x="1330" y="4750"/>
                    </a:lnTo>
                    <a:lnTo>
                      <a:pt x="1329" y="4750"/>
                    </a:lnTo>
                    <a:lnTo>
                      <a:pt x="1329" y="4753"/>
                    </a:lnTo>
                    <a:lnTo>
                      <a:pt x="1327" y="4753"/>
                    </a:lnTo>
                    <a:lnTo>
                      <a:pt x="1327" y="4755"/>
                    </a:lnTo>
                    <a:lnTo>
                      <a:pt x="1325" y="4755"/>
                    </a:lnTo>
                    <a:lnTo>
                      <a:pt x="1325" y="4757"/>
                    </a:lnTo>
                    <a:lnTo>
                      <a:pt x="1324" y="4757"/>
                    </a:lnTo>
                    <a:lnTo>
                      <a:pt x="1324" y="4758"/>
                    </a:lnTo>
                    <a:lnTo>
                      <a:pt x="1322" y="4758"/>
                    </a:lnTo>
                    <a:close/>
                    <a:moveTo>
                      <a:pt x="3905" y="4758"/>
                    </a:moveTo>
                    <a:lnTo>
                      <a:pt x="3905" y="4757"/>
                    </a:lnTo>
                    <a:lnTo>
                      <a:pt x="3909" y="4757"/>
                    </a:lnTo>
                    <a:lnTo>
                      <a:pt x="3909" y="4755"/>
                    </a:lnTo>
                    <a:lnTo>
                      <a:pt x="3912" y="4755"/>
                    </a:lnTo>
                    <a:lnTo>
                      <a:pt x="3912" y="4753"/>
                    </a:lnTo>
                    <a:lnTo>
                      <a:pt x="3917" y="4753"/>
                    </a:lnTo>
                    <a:lnTo>
                      <a:pt x="3917" y="4752"/>
                    </a:lnTo>
                    <a:lnTo>
                      <a:pt x="3920" y="4752"/>
                    </a:lnTo>
                    <a:lnTo>
                      <a:pt x="3920" y="4750"/>
                    </a:lnTo>
                    <a:lnTo>
                      <a:pt x="3925" y="4750"/>
                    </a:lnTo>
                    <a:lnTo>
                      <a:pt x="3925" y="4748"/>
                    </a:lnTo>
                    <a:lnTo>
                      <a:pt x="3929" y="4748"/>
                    </a:lnTo>
                    <a:lnTo>
                      <a:pt x="3929" y="4747"/>
                    </a:lnTo>
                    <a:lnTo>
                      <a:pt x="3934" y="4747"/>
                    </a:lnTo>
                    <a:lnTo>
                      <a:pt x="3934" y="4745"/>
                    </a:lnTo>
                    <a:lnTo>
                      <a:pt x="3937" y="4745"/>
                    </a:lnTo>
                    <a:lnTo>
                      <a:pt x="3937" y="4743"/>
                    </a:lnTo>
                    <a:lnTo>
                      <a:pt x="3942" y="4743"/>
                    </a:lnTo>
                    <a:lnTo>
                      <a:pt x="3942" y="4745"/>
                    </a:lnTo>
                    <a:lnTo>
                      <a:pt x="3939" y="4745"/>
                    </a:lnTo>
                    <a:lnTo>
                      <a:pt x="3939" y="4747"/>
                    </a:lnTo>
                    <a:lnTo>
                      <a:pt x="3935" y="4747"/>
                    </a:lnTo>
                    <a:lnTo>
                      <a:pt x="3935" y="4748"/>
                    </a:lnTo>
                    <a:lnTo>
                      <a:pt x="3930" y="4748"/>
                    </a:lnTo>
                    <a:lnTo>
                      <a:pt x="3930" y="4750"/>
                    </a:lnTo>
                    <a:lnTo>
                      <a:pt x="3927" y="4750"/>
                    </a:lnTo>
                    <a:lnTo>
                      <a:pt x="3927" y="4752"/>
                    </a:lnTo>
                    <a:lnTo>
                      <a:pt x="3922" y="4752"/>
                    </a:lnTo>
                    <a:lnTo>
                      <a:pt x="3922" y="4753"/>
                    </a:lnTo>
                    <a:lnTo>
                      <a:pt x="3919" y="4753"/>
                    </a:lnTo>
                    <a:lnTo>
                      <a:pt x="3919" y="4755"/>
                    </a:lnTo>
                    <a:lnTo>
                      <a:pt x="3914" y="4755"/>
                    </a:lnTo>
                    <a:lnTo>
                      <a:pt x="3914" y="4757"/>
                    </a:lnTo>
                    <a:lnTo>
                      <a:pt x="3910" y="4757"/>
                    </a:lnTo>
                    <a:lnTo>
                      <a:pt x="3910" y="4758"/>
                    </a:lnTo>
                    <a:lnTo>
                      <a:pt x="3905" y="4758"/>
                    </a:lnTo>
                    <a:close/>
                    <a:moveTo>
                      <a:pt x="3942" y="4743"/>
                    </a:moveTo>
                    <a:lnTo>
                      <a:pt x="3942" y="4742"/>
                    </a:lnTo>
                    <a:lnTo>
                      <a:pt x="3945" y="4742"/>
                    </a:lnTo>
                    <a:lnTo>
                      <a:pt x="3945" y="4740"/>
                    </a:lnTo>
                    <a:lnTo>
                      <a:pt x="3949" y="4740"/>
                    </a:lnTo>
                    <a:lnTo>
                      <a:pt x="3949" y="4738"/>
                    </a:lnTo>
                    <a:lnTo>
                      <a:pt x="3954" y="4738"/>
                    </a:lnTo>
                    <a:lnTo>
                      <a:pt x="3954" y="4740"/>
                    </a:lnTo>
                    <a:lnTo>
                      <a:pt x="3950" y="4740"/>
                    </a:lnTo>
                    <a:lnTo>
                      <a:pt x="3950" y="4742"/>
                    </a:lnTo>
                    <a:lnTo>
                      <a:pt x="3947" y="4742"/>
                    </a:lnTo>
                    <a:lnTo>
                      <a:pt x="3947" y="4743"/>
                    </a:lnTo>
                    <a:lnTo>
                      <a:pt x="3942" y="4743"/>
                    </a:lnTo>
                    <a:close/>
                    <a:moveTo>
                      <a:pt x="3954" y="4737"/>
                    </a:moveTo>
                    <a:lnTo>
                      <a:pt x="3957" y="4737"/>
                    </a:lnTo>
                    <a:lnTo>
                      <a:pt x="3957" y="4738"/>
                    </a:lnTo>
                    <a:lnTo>
                      <a:pt x="3954" y="4738"/>
                    </a:lnTo>
                    <a:lnTo>
                      <a:pt x="3954" y="4737"/>
                    </a:lnTo>
                    <a:close/>
                    <a:moveTo>
                      <a:pt x="3957" y="4735"/>
                    </a:moveTo>
                    <a:lnTo>
                      <a:pt x="3962" y="4735"/>
                    </a:lnTo>
                    <a:lnTo>
                      <a:pt x="3962" y="4737"/>
                    </a:lnTo>
                    <a:lnTo>
                      <a:pt x="3957" y="4737"/>
                    </a:lnTo>
                    <a:lnTo>
                      <a:pt x="3957" y="4735"/>
                    </a:lnTo>
                    <a:close/>
                    <a:moveTo>
                      <a:pt x="3962" y="4733"/>
                    </a:moveTo>
                    <a:lnTo>
                      <a:pt x="3965" y="4733"/>
                    </a:lnTo>
                    <a:lnTo>
                      <a:pt x="3965" y="4735"/>
                    </a:lnTo>
                    <a:lnTo>
                      <a:pt x="3962" y="4735"/>
                    </a:lnTo>
                    <a:lnTo>
                      <a:pt x="3962" y="4733"/>
                    </a:lnTo>
                    <a:close/>
                    <a:moveTo>
                      <a:pt x="3965" y="4732"/>
                    </a:moveTo>
                    <a:lnTo>
                      <a:pt x="3969" y="4732"/>
                    </a:lnTo>
                    <a:lnTo>
                      <a:pt x="3969" y="4733"/>
                    </a:lnTo>
                    <a:lnTo>
                      <a:pt x="3965" y="4733"/>
                    </a:lnTo>
                    <a:lnTo>
                      <a:pt x="3965" y="4732"/>
                    </a:lnTo>
                    <a:close/>
                    <a:moveTo>
                      <a:pt x="3969" y="4732"/>
                    </a:moveTo>
                    <a:lnTo>
                      <a:pt x="3969" y="4730"/>
                    </a:lnTo>
                    <a:lnTo>
                      <a:pt x="3972" y="4730"/>
                    </a:lnTo>
                    <a:lnTo>
                      <a:pt x="3972" y="4728"/>
                    </a:lnTo>
                    <a:lnTo>
                      <a:pt x="3977" y="4728"/>
                    </a:lnTo>
                    <a:lnTo>
                      <a:pt x="3977" y="4730"/>
                    </a:lnTo>
                    <a:lnTo>
                      <a:pt x="3974" y="4730"/>
                    </a:lnTo>
                    <a:lnTo>
                      <a:pt x="3974" y="4732"/>
                    </a:lnTo>
                    <a:lnTo>
                      <a:pt x="3969" y="4732"/>
                    </a:lnTo>
                    <a:close/>
                    <a:moveTo>
                      <a:pt x="3977" y="4727"/>
                    </a:moveTo>
                    <a:lnTo>
                      <a:pt x="3980" y="4727"/>
                    </a:lnTo>
                    <a:lnTo>
                      <a:pt x="3980" y="4728"/>
                    </a:lnTo>
                    <a:lnTo>
                      <a:pt x="3977" y="4728"/>
                    </a:lnTo>
                    <a:lnTo>
                      <a:pt x="3977" y="4727"/>
                    </a:lnTo>
                    <a:close/>
                    <a:moveTo>
                      <a:pt x="3980" y="4727"/>
                    </a:moveTo>
                    <a:lnTo>
                      <a:pt x="3980" y="4725"/>
                    </a:lnTo>
                    <a:lnTo>
                      <a:pt x="3984" y="4725"/>
                    </a:lnTo>
                    <a:lnTo>
                      <a:pt x="3984" y="4723"/>
                    </a:lnTo>
                    <a:lnTo>
                      <a:pt x="3987" y="4723"/>
                    </a:lnTo>
                    <a:lnTo>
                      <a:pt x="3987" y="4722"/>
                    </a:lnTo>
                    <a:lnTo>
                      <a:pt x="3992" y="4722"/>
                    </a:lnTo>
                    <a:lnTo>
                      <a:pt x="3992" y="4723"/>
                    </a:lnTo>
                    <a:lnTo>
                      <a:pt x="3989" y="4723"/>
                    </a:lnTo>
                    <a:lnTo>
                      <a:pt x="3989" y="4725"/>
                    </a:lnTo>
                    <a:lnTo>
                      <a:pt x="3985" y="4725"/>
                    </a:lnTo>
                    <a:lnTo>
                      <a:pt x="3985" y="4727"/>
                    </a:lnTo>
                    <a:lnTo>
                      <a:pt x="3980" y="4727"/>
                    </a:lnTo>
                    <a:close/>
                    <a:moveTo>
                      <a:pt x="3992" y="4720"/>
                    </a:moveTo>
                    <a:lnTo>
                      <a:pt x="3995" y="4720"/>
                    </a:lnTo>
                    <a:lnTo>
                      <a:pt x="3995" y="4722"/>
                    </a:lnTo>
                    <a:lnTo>
                      <a:pt x="3992" y="4722"/>
                    </a:lnTo>
                    <a:lnTo>
                      <a:pt x="3992" y="4720"/>
                    </a:lnTo>
                    <a:close/>
                    <a:moveTo>
                      <a:pt x="3995" y="4720"/>
                    </a:moveTo>
                    <a:lnTo>
                      <a:pt x="3995" y="4718"/>
                    </a:lnTo>
                    <a:lnTo>
                      <a:pt x="3999" y="4718"/>
                    </a:lnTo>
                    <a:lnTo>
                      <a:pt x="3999" y="4717"/>
                    </a:lnTo>
                    <a:lnTo>
                      <a:pt x="4002" y="4717"/>
                    </a:lnTo>
                    <a:lnTo>
                      <a:pt x="4002" y="4715"/>
                    </a:lnTo>
                    <a:lnTo>
                      <a:pt x="4007" y="4715"/>
                    </a:lnTo>
                    <a:lnTo>
                      <a:pt x="4007" y="4717"/>
                    </a:lnTo>
                    <a:lnTo>
                      <a:pt x="4004" y="4717"/>
                    </a:lnTo>
                    <a:lnTo>
                      <a:pt x="4004" y="4718"/>
                    </a:lnTo>
                    <a:lnTo>
                      <a:pt x="4000" y="4718"/>
                    </a:lnTo>
                    <a:lnTo>
                      <a:pt x="4000" y="4720"/>
                    </a:lnTo>
                    <a:lnTo>
                      <a:pt x="3995" y="4720"/>
                    </a:lnTo>
                    <a:close/>
                    <a:moveTo>
                      <a:pt x="4007" y="4715"/>
                    </a:moveTo>
                    <a:lnTo>
                      <a:pt x="4007" y="4713"/>
                    </a:lnTo>
                    <a:lnTo>
                      <a:pt x="4010" y="4713"/>
                    </a:lnTo>
                    <a:lnTo>
                      <a:pt x="4010" y="4712"/>
                    </a:lnTo>
                    <a:lnTo>
                      <a:pt x="4014" y="4712"/>
                    </a:lnTo>
                    <a:lnTo>
                      <a:pt x="4014" y="4710"/>
                    </a:lnTo>
                    <a:lnTo>
                      <a:pt x="4017" y="4710"/>
                    </a:lnTo>
                    <a:lnTo>
                      <a:pt x="4017" y="4708"/>
                    </a:lnTo>
                    <a:lnTo>
                      <a:pt x="4020" y="4708"/>
                    </a:lnTo>
                    <a:lnTo>
                      <a:pt x="4020" y="4707"/>
                    </a:lnTo>
                    <a:lnTo>
                      <a:pt x="4024" y="4707"/>
                    </a:lnTo>
                    <a:lnTo>
                      <a:pt x="4024" y="4705"/>
                    </a:lnTo>
                    <a:lnTo>
                      <a:pt x="4027" y="4705"/>
                    </a:lnTo>
                    <a:lnTo>
                      <a:pt x="4027" y="4703"/>
                    </a:lnTo>
                    <a:lnTo>
                      <a:pt x="4030" y="4703"/>
                    </a:lnTo>
                    <a:lnTo>
                      <a:pt x="4030" y="4702"/>
                    </a:lnTo>
                    <a:lnTo>
                      <a:pt x="4035" y="4702"/>
                    </a:lnTo>
                    <a:lnTo>
                      <a:pt x="4035" y="4703"/>
                    </a:lnTo>
                    <a:lnTo>
                      <a:pt x="4032" y="4703"/>
                    </a:lnTo>
                    <a:lnTo>
                      <a:pt x="4032" y="4705"/>
                    </a:lnTo>
                    <a:lnTo>
                      <a:pt x="4029" y="4705"/>
                    </a:lnTo>
                    <a:lnTo>
                      <a:pt x="4029" y="4707"/>
                    </a:lnTo>
                    <a:lnTo>
                      <a:pt x="4025" y="4707"/>
                    </a:lnTo>
                    <a:lnTo>
                      <a:pt x="4025" y="4708"/>
                    </a:lnTo>
                    <a:lnTo>
                      <a:pt x="4022" y="4708"/>
                    </a:lnTo>
                    <a:lnTo>
                      <a:pt x="4022" y="4710"/>
                    </a:lnTo>
                    <a:lnTo>
                      <a:pt x="4019" y="4710"/>
                    </a:lnTo>
                    <a:lnTo>
                      <a:pt x="4019" y="4712"/>
                    </a:lnTo>
                    <a:lnTo>
                      <a:pt x="4015" y="4712"/>
                    </a:lnTo>
                    <a:lnTo>
                      <a:pt x="4015" y="4713"/>
                    </a:lnTo>
                    <a:lnTo>
                      <a:pt x="4012" y="4713"/>
                    </a:lnTo>
                    <a:lnTo>
                      <a:pt x="4012" y="4715"/>
                    </a:lnTo>
                    <a:lnTo>
                      <a:pt x="4007" y="4715"/>
                    </a:lnTo>
                    <a:close/>
                    <a:moveTo>
                      <a:pt x="4035" y="4700"/>
                    </a:moveTo>
                    <a:lnTo>
                      <a:pt x="4039" y="4700"/>
                    </a:lnTo>
                    <a:lnTo>
                      <a:pt x="4039" y="4702"/>
                    </a:lnTo>
                    <a:lnTo>
                      <a:pt x="4035" y="4702"/>
                    </a:lnTo>
                    <a:lnTo>
                      <a:pt x="4035" y="4700"/>
                    </a:lnTo>
                    <a:close/>
                    <a:moveTo>
                      <a:pt x="4039" y="4698"/>
                    </a:moveTo>
                    <a:lnTo>
                      <a:pt x="4042" y="4698"/>
                    </a:lnTo>
                    <a:lnTo>
                      <a:pt x="4042" y="4700"/>
                    </a:lnTo>
                    <a:lnTo>
                      <a:pt x="4039" y="4700"/>
                    </a:lnTo>
                    <a:lnTo>
                      <a:pt x="4039" y="4698"/>
                    </a:lnTo>
                    <a:close/>
                    <a:moveTo>
                      <a:pt x="4042" y="4697"/>
                    </a:moveTo>
                    <a:lnTo>
                      <a:pt x="4045" y="4697"/>
                    </a:lnTo>
                    <a:lnTo>
                      <a:pt x="4045" y="4698"/>
                    </a:lnTo>
                    <a:lnTo>
                      <a:pt x="4042" y="4698"/>
                    </a:lnTo>
                    <a:lnTo>
                      <a:pt x="4042" y="4697"/>
                    </a:lnTo>
                    <a:close/>
                    <a:moveTo>
                      <a:pt x="4045" y="4695"/>
                    </a:moveTo>
                    <a:lnTo>
                      <a:pt x="4049" y="4695"/>
                    </a:lnTo>
                    <a:lnTo>
                      <a:pt x="4049" y="4697"/>
                    </a:lnTo>
                    <a:lnTo>
                      <a:pt x="4045" y="4697"/>
                    </a:lnTo>
                    <a:lnTo>
                      <a:pt x="4045" y="4695"/>
                    </a:lnTo>
                    <a:close/>
                    <a:moveTo>
                      <a:pt x="4049" y="4693"/>
                    </a:moveTo>
                    <a:lnTo>
                      <a:pt x="4052" y="4693"/>
                    </a:lnTo>
                    <a:lnTo>
                      <a:pt x="4052" y="4695"/>
                    </a:lnTo>
                    <a:lnTo>
                      <a:pt x="4049" y="4695"/>
                    </a:lnTo>
                    <a:lnTo>
                      <a:pt x="4049" y="4693"/>
                    </a:lnTo>
                    <a:close/>
                    <a:moveTo>
                      <a:pt x="4052" y="4692"/>
                    </a:moveTo>
                    <a:lnTo>
                      <a:pt x="4055" y="4692"/>
                    </a:lnTo>
                    <a:lnTo>
                      <a:pt x="4055" y="4693"/>
                    </a:lnTo>
                    <a:lnTo>
                      <a:pt x="4052" y="4693"/>
                    </a:lnTo>
                    <a:lnTo>
                      <a:pt x="4052" y="4692"/>
                    </a:lnTo>
                    <a:close/>
                    <a:moveTo>
                      <a:pt x="4055" y="4692"/>
                    </a:moveTo>
                    <a:lnTo>
                      <a:pt x="4055" y="4690"/>
                    </a:lnTo>
                    <a:lnTo>
                      <a:pt x="4059" y="4690"/>
                    </a:lnTo>
                    <a:lnTo>
                      <a:pt x="4059" y="4688"/>
                    </a:lnTo>
                    <a:lnTo>
                      <a:pt x="4062" y="4688"/>
                    </a:lnTo>
                    <a:lnTo>
                      <a:pt x="4062" y="4687"/>
                    </a:lnTo>
                    <a:lnTo>
                      <a:pt x="4065" y="4687"/>
                    </a:lnTo>
                    <a:lnTo>
                      <a:pt x="4065" y="4685"/>
                    </a:lnTo>
                    <a:lnTo>
                      <a:pt x="4069" y="4685"/>
                    </a:lnTo>
                    <a:lnTo>
                      <a:pt x="4069" y="4683"/>
                    </a:lnTo>
                    <a:lnTo>
                      <a:pt x="4072" y="4683"/>
                    </a:lnTo>
                    <a:lnTo>
                      <a:pt x="4072" y="4682"/>
                    </a:lnTo>
                    <a:lnTo>
                      <a:pt x="4075" y="4682"/>
                    </a:lnTo>
                    <a:lnTo>
                      <a:pt x="4075" y="4680"/>
                    </a:lnTo>
                    <a:lnTo>
                      <a:pt x="4079" y="4680"/>
                    </a:lnTo>
                    <a:lnTo>
                      <a:pt x="4079" y="4678"/>
                    </a:lnTo>
                    <a:lnTo>
                      <a:pt x="4082" y="4678"/>
                    </a:lnTo>
                    <a:lnTo>
                      <a:pt x="4082" y="4677"/>
                    </a:lnTo>
                    <a:lnTo>
                      <a:pt x="4085" y="4677"/>
                    </a:lnTo>
                    <a:lnTo>
                      <a:pt x="4085" y="4675"/>
                    </a:lnTo>
                    <a:lnTo>
                      <a:pt x="4089" y="4675"/>
                    </a:lnTo>
                    <a:lnTo>
                      <a:pt x="4089" y="4673"/>
                    </a:lnTo>
                    <a:lnTo>
                      <a:pt x="4092" y="4673"/>
                    </a:lnTo>
                    <a:lnTo>
                      <a:pt x="4092" y="4672"/>
                    </a:lnTo>
                    <a:lnTo>
                      <a:pt x="4095" y="4672"/>
                    </a:lnTo>
                    <a:lnTo>
                      <a:pt x="4095" y="4670"/>
                    </a:lnTo>
                    <a:lnTo>
                      <a:pt x="4099" y="4670"/>
                    </a:lnTo>
                    <a:lnTo>
                      <a:pt x="4099" y="4668"/>
                    </a:lnTo>
                    <a:lnTo>
                      <a:pt x="4102" y="4668"/>
                    </a:lnTo>
                    <a:lnTo>
                      <a:pt x="4102" y="4667"/>
                    </a:lnTo>
                    <a:lnTo>
                      <a:pt x="4105" y="4667"/>
                    </a:lnTo>
                    <a:lnTo>
                      <a:pt x="4105" y="4665"/>
                    </a:lnTo>
                    <a:lnTo>
                      <a:pt x="4109" y="4665"/>
                    </a:lnTo>
                    <a:lnTo>
                      <a:pt x="4109" y="4663"/>
                    </a:lnTo>
                    <a:lnTo>
                      <a:pt x="4112" y="4663"/>
                    </a:lnTo>
                    <a:lnTo>
                      <a:pt x="4112" y="4662"/>
                    </a:lnTo>
                    <a:lnTo>
                      <a:pt x="4114" y="4662"/>
                    </a:lnTo>
                    <a:lnTo>
                      <a:pt x="4114" y="4660"/>
                    </a:lnTo>
                    <a:lnTo>
                      <a:pt x="4117" y="4660"/>
                    </a:lnTo>
                    <a:lnTo>
                      <a:pt x="4117" y="4658"/>
                    </a:lnTo>
                    <a:lnTo>
                      <a:pt x="4120" y="4658"/>
                    </a:lnTo>
                    <a:lnTo>
                      <a:pt x="4120" y="4657"/>
                    </a:lnTo>
                    <a:lnTo>
                      <a:pt x="4124" y="4657"/>
                    </a:lnTo>
                    <a:lnTo>
                      <a:pt x="4124" y="4655"/>
                    </a:lnTo>
                    <a:lnTo>
                      <a:pt x="4127" y="4655"/>
                    </a:lnTo>
                    <a:lnTo>
                      <a:pt x="4127" y="4653"/>
                    </a:lnTo>
                    <a:lnTo>
                      <a:pt x="4130" y="4653"/>
                    </a:lnTo>
                    <a:lnTo>
                      <a:pt x="4130" y="4655"/>
                    </a:lnTo>
                    <a:lnTo>
                      <a:pt x="4129" y="4655"/>
                    </a:lnTo>
                    <a:lnTo>
                      <a:pt x="4129" y="4657"/>
                    </a:lnTo>
                    <a:lnTo>
                      <a:pt x="4125" y="4657"/>
                    </a:lnTo>
                    <a:lnTo>
                      <a:pt x="4125" y="4658"/>
                    </a:lnTo>
                    <a:lnTo>
                      <a:pt x="4122" y="4658"/>
                    </a:lnTo>
                    <a:lnTo>
                      <a:pt x="4122" y="4660"/>
                    </a:lnTo>
                    <a:lnTo>
                      <a:pt x="4119" y="4660"/>
                    </a:lnTo>
                    <a:lnTo>
                      <a:pt x="4119" y="4662"/>
                    </a:lnTo>
                    <a:lnTo>
                      <a:pt x="4115" y="4662"/>
                    </a:lnTo>
                    <a:lnTo>
                      <a:pt x="4115" y="4663"/>
                    </a:lnTo>
                    <a:lnTo>
                      <a:pt x="4114" y="4663"/>
                    </a:lnTo>
                    <a:lnTo>
                      <a:pt x="4114" y="4665"/>
                    </a:lnTo>
                    <a:lnTo>
                      <a:pt x="4110" y="4665"/>
                    </a:lnTo>
                    <a:lnTo>
                      <a:pt x="4110" y="4667"/>
                    </a:lnTo>
                    <a:lnTo>
                      <a:pt x="4107" y="4667"/>
                    </a:lnTo>
                    <a:lnTo>
                      <a:pt x="4107" y="4668"/>
                    </a:lnTo>
                    <a:lnTo>
                      <a:pt x="4104" y="4668"/>
                    </a:lnTo>
                    <a:lnTo>
                      <a:pt x="4104" y="4670"/>
                    </a:lnTo>
                    <a:lnTo>
                      <a:pt x="4100" y="4670"/>
                    </a:lnTo>
                    <a:lnTo>
                      <a:pt x="4100" y="4672"/>
                    </a:lnTo>
                    <a:lnTo>
                      <a:pt x="4097" y="4672"/>
                    </a:lnTo>
                    <a:lnTo>
                      <a:pt x="4097" y="4673"/>
                    </a:lnTo>
                    <a:lnTo>
                      <a:pt x="4094" y="4673"/>
                    </a:lnTo>
                    <a:lnTo>
                      <a:pt x="4094" y="4675"/>
                    </a:lnTo>
                    <a:lnTo>
                      <a:pt x="4090" y="4675"/>
                    </a:lnTo>
                    <a:lnTo>
                      <a:pt x="4090" y="4677"/>
                    </a:lnTo>
                    <a:lnTo>
                      <a:pt x="4087" y="4677"/>
                    </a:lnTo>
                    <a:lnTo>
                      <a:pt x="4087" y="4678"/>
                    </a:lnTo>
                    <a:lnTo>
                      <a:pt x="4084" y="4678"/>
                    </a:lnTo>
                    <a:lnTo>
                      <a:pt x="4084" y="4680"/>
                    </a:lnTo>
                    <a:lnTo>
                      <a:pt x="4080" y="4680"/>
                    </a:lnTo>
                    <a:lnTo>
                      <a:pt x="4080" y="4682"/>
                    </a:lnTo>
                    <a:lnTo>
                      <a:pt x="4077" y="4682"/>
                    </a:lnTo>
                    <a:lnTo>
                      <a:pt x="4077" y="4683"/>
                    </a:lnTo>
                    <a:lnTo>
                      <a:pt x="4074" y="4683"/>
                    </a:lnTo>
                    <a:lnTo>
                      <a:pt x="4074" y="4685"/>
                    </a:lnTo>
                    <a:lnTo>
                      <a:pt x="4070" y="4685"/>
                    </a:lnTo>
                    <a:lnTo>
                      <a:pt x="4070" y="4687"/>
                    </a:lnTo>
                    <a:lnTo>
                      <a:pt x="4067" y="4687"/>
                    </a:lnTo>
                    <a:lnTo>
                      <a:pt x="4067" y="4688"/>
                    </a:lnTo>
                    <a:lnTo>
                      <a:pt x="4064" y="4688"/>
                    </a:lnTo>
                    <a:lnTo>
                      <a:pt x="4064" y="4690"/>
                    </a:lnTo>
                    <a:lnTo>
                      <a:pt x="4060" y="4690"/>
                    </a:lnTo>
                    <a:lnTo>
                      <a:pt x="4060" y="4692"/>
                    </a:lnTo>
                    <a:lnTo>
                      <a:pt x="4055" y="4692"/>
                    </a:lnTo>
                    <a:close/>
                    <a:moveTo>
                      <a:pt x="4130" y="4652"/>
                    </a:moveTo>
                    <a:lnTo>
                      <a:pt x="4134" y="4652"/>
                    </a:lnTo>
                    <a:lnTo>
                      <a:pt x="4134" y="4653"/>
                    </a:lnTo>
                    <a:lnTo>
                      <a:pt x="4130" y="4653"/>
                    </a:lnTo>
                    <a:lnTo>
                      <a:pt x="4130" y="4652"/>
                    </a:lnTo>
                    <a:close/>
                    <a:moveTo>
                      <a:pt x="4134" y="4650"/>
                    </a:moveTo>
                    <a:lnTo>
                      <a:pt x="4137" y="4650"/>
                    </a:lnTo>
                    <a:lnTo>
                      <a:pt x="4137" y="4652"/>
                    </a:lnTo>
                    <a:lnTo>
                      <a:pt x="4134" y="4652"/>
                    </a:lnTo>
                    <a:lnTo>
                      <a:pt x="4134" y="4650"/>
                    </a:lnTo>
                    <a:close/>
                    <a:moveTo>
                      <a:pt x="4137" y="4650"/>
                    </a:moveTo>
                    <a:lnTo>
                      <a:pt x="4137" y="4648"/>
                    </a:lnTo>
                    <a:lnTo>
                      <a:pt x="4139" y="4648"/>
                    </a:lnTo>
                    <a:lnTo>
                      <a:pt x="4139" y="4647"/>
                    </a:lnTo>
                    <a:lnTo>
                      <a:pt x="4142" y="4647"/>
                    </a:lnTo>
                    <a:lnTo>
                      <a:pt x="4142" y="4645"/>
                    </a:lnTo>
                    <a:lnTo>
                      <a:pt x="4145" y="4645"/>
                    </a:lnTo>
                    <a:lnTo>
                      <a:pt x="4145" y="4643"/>
                    </a:lnTo>
                    <a:lnTo>
                      <a:pt x="4149" y="4643"/>
                    </a:lnTo>
                    <a:lnTo>
                      <a:pt x="4149" y="4645"/>
                    </a:lnTo>
                    <a:lnTo>
                      <a:pt x="4147" y="4645"/>
                    </a:lnTo>
                    <a:lnTo>
                      <a:pt x="4147" y="4647"/>
                    </a:lnTo>
                    <a:lnTo>
                      <a:pt x="4144" y="4647"/>
                    </a:lnTo>
                    <a:lnTo>
                      <a:pt x="4144" y="4648"/>
                    </a:lnTo>
                    <a:lnTo>
                      <a:pt x="4140" y="4648"/>
                    </a:lnTo>
                    <a:lnTo>
                      <a:pt x="4140" y="4650"/>
                    </a:lnTo>
                    <a:lnTo>
                      <a:pt x="4137" y="4650"/>
                    </a:lnTo>
                    <a:close/>
                    <a:moveTo>
                      <a:pt x="4149" y="4642"/>
                    </a:moveTo>
                    <a:lnTo>
                      <a:pt x="4152" y="4642"/>
                    </a:lnTo>
                    <a:lnTo>
                      <a:pt x="4152" y="4643"/>
                    </a:lnTo>
                    <a:lnTo>
                      <a:pt x="4149" y="4643"/>
                    </a:lnTo>
                    <a:lnTo>
                      <a:pt x="4149" y="4642"/>
                    </a:lnTo>
                    <a:close/>
                    <a:moveTo>
                      <a:pt x="4152" y="4642"/>
                    </a:moveTo>
                    <a:lnTo>
                      <a:pt x="4152" y="4640"/>
                    </a:lnTo>
                    <a:lnTo>
                      <a:pt x="4154" y="4640"/>
                    </a:lnTo>
                    <a:lnTo>
                      <a:pt x="4154" y="4638"/>
                    </a:lnTo>
                    <a:lnTo>
                      <a:pt x="4157" y="4638"/>
                    </a:lnTo>
                    <a:lnTo>
                      <a:pt x="4157" y="4637"/>
                    </a:lnTo>
                    <a:lnTo>
                      <a:pt x="4160" y="4637"/>
                    </a:lnTo>
                    <a:lnTo>
                      <a:pt x="4160" y="4635"/>
                    </a:lnTo>
                    <a:lnTo>
                      <a:pt x="4164" y="4635"/>
                    </a:lnTo>
                    <a:lnTo>
                      <a:pt x="4164" y="4637"/>
                    </a:lnTo>
                    <a:lnTo>
                      <a:pt x="4162" y="4637"/>
                    </a:lnTo>
                    <a:lnTo>
                      <a:pt x="4162" y="4638"/>
                    </a:lnTo>
                    <a:lnTo>
                      <a:pt x="4159" y="4638"/>
                    </a:lnTo>
                    <a:lnTo>
                      <a:pt x="4159" y="4640"/>
                    </a:lnTo>
                    <a:lnTo>
                      <a:pt x="4155" y="4640"/>
                    </a:lnTo>
                    <a:lnTo>
                      <a:pt x="4155" y="4642"/>
                    </a:lnTo>
                    <a:lnTo>
                      <a:pt x="4152" y="4642"/>
                    </a:lnTo>
                    <a:close/>
                    <a:moveTo>
                      <a:pt x="4164" y="4633"/>
                    </a:moveTo>
                    <a:lnTo>
                      <a:pt x="4167" y="4633"/>
                    </a:lnTo>
                    <a:lnTo>
                      <a:pt x="4167" y="4635"/>
                    </a:lnTo>
                    <a:lnTo>
                      <a:pt x="4164" y="4635"/>
                    </a:lnTo>
                    <a:lnTo>
                      <a:pt x="4164" y="4633"/>
                    </a:lnTo>
                    <a:close/>
                    <a:moveTo>
                      <a:pt x="4167" y="4633"/>
                    </a:moveTo>
                    <a:lnTo>
                      <a:pt x="4167" y="4632"/>
                    </a:lnTo>
                    <a:lnTo>
                      <a:pt x="4169" y="4632"/>
                    </a:lnTo>
                    <a:lnTo>
                      <a:pt x="4169" y="4630"/>
                    </a:lnTo>
                    <a:lnTo>
                      <a:pt x="4172" y="4630"/>
                    </a:lnTo>
                    <a:lnTo>
                      <a:pt x="4172" y="4628"/>
                    </a:lnTo>
                    <a:lnTo>
                      <a:pt x="4175" y="4628"/>
                    </a:lnTo>
                    <a:lnTo>
                      <a:pt x="4175" y="4627"/>
                    </a:lnTo>
                    <a:lnTo>
                      <a:pt x="4179" y="4627"/>
                    </a:lnTo>
                    <a:lnTo>
                      <a:pt x="4179" y="4625"/>
                    </a:lnTo>
                    <a:lnTo>
                      <a:pt x="4182" y="4625"/>
                    </a:lnTo>
                    <a:lnTo>
                      <a:pt x="4182" y="4627"/>
                    </a:lnTo>
                    <a:lnTo>
                      <a:pt x="4180" y="4627"/>
                    </a:lnTo>
                    <a:lnTo>
                      <a:pt x="4180" y="4628"/>
                    </a:lnTo>
                    <a:lnTo>
                      <a:pt x="4177" y="4628"/>
                    </a:lnTo>
                    <a:lnTo>
                      <a:pt x="4177" y="4630"/>
                    </a:lnTo>
                    <a:lnTo>
                      <a:pt x="4174" y="4630"/>
                    </a:lnTo>
                    <a:lnTo>
                      <a:pt x="4174" y="4632"/>
                    </a:lnTo>
                    <a:lnTo>
                      <a:pt x="4170" y="4632"/>
                    </a:lnTo>
                    <a:lnTo>
                      <a:pt x="4170" y="4633"/>
                    </a:lnTo>
                    <a:lnTo>
                      <a:pt x="4167" y="4633"/>
                    </a:lnTo>
                    <a:close/>
                    <a:moveTo>
                      <a:pt x="4182" y="4625"/>
                    </a:moveTo>
                    <a:lnTo>
                      <a:pt x="4182" y="4623"/>
                    </a:lnTo>
                    <a:lnTo>
                      <a:pt x="4184" y="4623"/>
                    </a:lnTo>
                    <a:lnTo>
                      <a:pt x="4184" y="4622"/>
                    </a:lnTo>
                    <a:lnTo>
                      <a:pt x="4187" y="4622"/>
                    </a:lnTo>
                    <a:lnTo>
                      <a:pt x="4187" y="4620"/>
                    </a:lnTo>
                    <a:lnTo>
                      <a:pt x="4190" y="4620"/>
                    </a:lnTo>
                    <a:lnTo>
                      <a:pt x="4190" y="4618"/>
                    </a:lnTo>
                    <a:lnTo>
                      <a:pt x="4192" y="4618"/>
                    </a:lnTo>
                    <a:lnTo>
                      <a:pt x="4192" y="4617"/>
                    </a:lnTo>
                    <a:lnTo>
                      <a:pt x="4195" y="4617"/>
                    </a:lnTo>
                    <a:lnTo>
                      <a:pt x="4195" y="4615"/>
                    </a:lnTo>
                    <a:lnTo>
                      <a:pt x="4199" y="4615"/>
                    </a:lnTo>
                    <a:lnTo>
                      <a:pt x="4199" y="4613"/>
                    </a:lnTo>
                    <a:lnTo>
                      <a:pt x="4200" y="4613"/>
                    </a:lnTo>
                    <a:lnTo>
                      <a:pt x="4200" y="4612"/>
                    </a:lnTo>
                    <a:lnTo>
                      <a:pt x="4204" y="4612"/>
                    </a:lnTo>
                    <a:lnTo>
                      <a:pt x="4204" y="4610"/>
                    </a:lnTo>
                    <a:lnTo>
                      <a:pt x="4207" y="4610"/>
                    </a:lnTo>
                    <a:lnTo>
                      <a:pt x="4207" y="4608"/>
                    </a:lnTo>
                    <a:lnTo>
                      <a:pt x="4209" y="4608"/>
                    </a:lnTo>
                    <a:lnTo>
                      <a:pt x="4209" y="4607"/>
                    </a:lnTo>
                    <a:lnTo>
                      <a:pt x="4212" y="4607"/>
                    </a:lnTo>
                    <a:lnTo>
                      <a:pt x="4212" y="4605"/>
                    </a:lnTo>
                    <a:lnTo>
                      <a:pt x="4215" y="4605"/>
                    </a:lnTo>
                    <a:lnTo>
                      <a:pt x="4215" y="4603"/>
                    </a:lnTo>
                    <a:lnTo>
                      <a:pt x="4217" y="4603"/>
                    </a:lnTo>
                    <a:lnTo>
                      <a:pt x="4217" y="4602"/>
                    </a:lnTo>
                    <a:lnTo>
                      <a:pt x="4220" y="4602"/>
                    </a:lnTo>
                    <a:lnTo>
                      <a:pt x="4220" y="4600"/>
                    </a:lnTo>
                    <a:lnTo>
                      <a:pt x="4224" y="4600"/>
                    </a:lnTo>
                    <a:lnTo>
                      <a:pt x="4224" y="4602"/>
                    </a:lnTo>
                    <a:lnTo>
                      <a:pt x="4222" y="4602"/>
                    </a:lnTo>
                    <a:lnTo>
                      <a:pt x="4222" y="4603"/>
                    </a:lnTo>
                    <a:lnTo>
                      <a:pt x="4219" y="4603"/>
                    </a:lnTo>
                    <a:lnTo>
                      <a:pt x="4219" y="4605"/>
                    </a:lnTo>
                    <a:lnTo>
                      <a:pt x="4217" y="4605"/>
                    </a:lnTo>
                    <a:lnTo>
                      <a:pt x="4217" y="4607"/>
                    </a:lnTo>
                    <a:lnTo>
                      <a:pt x="4214" y="4607"/>
                    </a:lnTo>
                    <a:lnTo>
                      <a:pt x="4214" y="4608"/>
                    </a:lnTo>
                    <a:lnTo>
                      <a:pt x="4210" y="4608"/>
                    </a:lnTo>
                    <a:lnTo>
                      <a:pt x="4210" y="4610"/>
                    </a:lnTo>
                    <a:lnTo>
                      <a:pt x="4209" y="4610"/>
                    </a:lnTo>
                    <a:lnTo>
                      <a:pt x="4209" y="4612"/>
                    </a:lnTo>
                    <a:lnTo>
                      <a:pt x="4205" y="4612"/>
                    </a:lnTo>
                    <a:lnTo>
                      <a:pt x="4205" y="4613"/>
                    </a:lnTo>
                    <a:lnTo>
                      <a:pt x="4202" y="4613"/>
                    </a:lnTo>
                    <a:lnTo>
                      <a:pt x="4202" y="4615"/>
                    </a:lnTo>
                    <a:lnTo>
                      <a:pt x="4200" y="4615"/>
                    </a:lnTo>
                    <a:lnTo>
                      <a:pt x="4200" y="4617"/>
                    </a:lnTo>
                    <a:lnTo>
                      <a:pt x="4197" y="4617"/>
                    </a:lnTo>
                    <a:lnTo>
                      <a:pt x="4197" y="4618"/>
                    </a:lnTo>
                    <a:lnTo>
                      <a:pt x="4194" y="4618"/>
                    </a:lnTo>
                    <a:lnTo>
                      <a:pt x="4194" y="4620"/>
                    </a:lnTo>
                    <a:lnTo>
                      <a:pt x="4192" y="4620"/>
                    </a:lnTo>
                    <a:lnTo>
                      <a:pt x="4192" y="4622"/>
                    </a:lnTo>
                    <a:lnTo>
                      <a:pt x="4189" y="4622"/>
                    </a:lnTo>
                    <a:lnTo>
                      <a:pt x="4189" y="4623"/>
                    </a:lnTo>
                    <a:lnTo>
                      <a:pt x="4185" y="4623"/>
                    </a:lnTo>
                    <a:lnTo>
                      <a:pt x="4185" y="4625"/>
                    </a:lnTo>
                    <a:lnTo>
                      <a:pt x="4182" y="4625"/>
                    </a:lnTo>
                    <a:close/>
                    <a:moveTo>
                      <a:pt x="4224" y="4598"/>
                    </a:moveTo>
                    <a:lnTo>
                      <a:pt x="4227" y="4598"/>
                    </a:lnTo>
                    <a:lnTo>
                      <a:pt x="4227" y="4600"/>
                    </a:lnTo>
                    <a:lnTo>
                      <a:pt x="4224" y="4600"/>
                    </a:lnTo>
                    <a:lnTo>
                      <a:pt x="4224" y="4598"/>
                    </a:lnTo>
                    <a:close/>
                    <a:moveTo>
                      <a:pt x="4227" y="4598"/>
                    </a:moveTo>
                    <a:lnTo>
                      <a:pt x="4227" y="4597"/>
                    </a:lnTo>
                    <a:lnTo>
                      <a:pt x="4229" y="4597"/>
                    </a:lnTo>
                    <a:lnTo>
                      <a:pt x="4229" y="4595"/>
                    </a:lnTo>
                    <a:lnTo>
                      <a:pt x="4232" y="4595"/>
                    </a:lnTo>
                    <a:lnTo>
                      <a:pt x="4232" y="4597"/>
                    </a:lnTo>
                    <a:lnTo>
                      <a:pt x="4230" y="4597"/>
                    </a:lnTo>
                    <a:lnTo>
                      <a:pt x="4230" y="4598"/>
                    </a:lnTo>
                    <a:lnTo>
                      <a:pt x="4227" y="4598"/>
                    </a:lnTo>
                    <a:close/>
                    <a:moveTo>
                      <a:pt x="4232" y="4593"/>
                    </a:moveTo>
                    <a:lnTo>
                      <a:pt x="4235" y="4593"/>
                    </a:lnTo>
                    <a:lnTo>
                      <a:pt x="4235" y="4595"/>
                    </a:lnTo>
                    <a:lnTo>
                      <a:pt x="4232" y="4595"/>
                    </a:lnTo>
                    <a:lnTo>
                      <a:pt x="4232" y="4593"/>
                    </a:lnTo>
                    <a:close/>
                    <a:moveTo>
                      <a:pt x="4235" y="4593"/>
                    </a:moveTo>
                    <a:lnTo>
                      <a:pt x="4235" y="4592"/>
                    </a:lnTo>
                    <a:lnTo>
                      <a:pt x="4237" y="4592"/>
                    </a:lnTo>
                    <a:lnTo>
                      <a:pt x="4237" y="4590"/>
                    </a:lnTo>
                    <a:lnTo>
                      <a:pt x="4240" y="4590"/>
                    </a:lnTo>
                    <a:lnTo>
                      <a:pt x="4240" y="4592"/>
                    </a:lnTo>
                    <a:lnTo>
                      <a:pt x="4239" y="4592"/>
                    </a:lnTo>
                    <a:lnTo>
                      <a:pt x="4239" y="4593"/>
                    </a:lnTo>
                    <a:lnTo>
                      <a:pt x="4235" y="4593"/>
                    </a:lnTo>
                    <a:close/>
                    <a:moveTo>
                      <a:pt x="4240" y="4590"/>
                    </a:moveTo>
                    <a:lnTo>
                      <a:pt x="4240" y="4588"/>
                    </a:lnTo>
                    <a:lnTo>
                      <a:pt x="4242" y="4588"/>
                    </a:lnTo>
                    <a:lnTo>
                      <a:pt x="4242" y="4587"/>
                    </a:lnTo>
                    <a:lnTo>
                      <a:pt x="4245" y="4587"/>
                    </a:lnTo>
                    <a:lnTo>
                      <a:pt x="4245" y="4588"/>
                    </a:lnTo>
                    <a:lnTo>
                      <a:pt x="4244" y="4588"/>
                    </a:lnTo>
                    <a:lnTo>
                      <a:pt x="4244" y="4590"/>
                    </a:lnTo>
                    <a:lnTo>
                      <a:pt x="4240" y="4590"/>
                    </a:lnTo>
                    <a:close/>
                    <a:moveTo>
                      <a:pt x="4245" y="4585"/>
                    </a:moveTo>
                    <a:lnTo>
                      <a:pt x="4249" y="4585"/>
                    </a:lnTo>
                    <a:lnTo>
                      <a:pt x="4249" y="4587"/>
                    </a:lnTo>
                    <a:lnTo>
                      <a:pt x="4245" y="4587"/>
                    </a:lnTo>
                    <a:lnTo>
                      <a:pt x="4245" y="4585"/>
                    </a:lnTo>
                    <a:close/>
                    <a:moveTo>
                      <a:pt x="4249" y="4585"/>
                    </a:moveTo>
                    <a:lnTo>
                      <a:pt x="4249" y="4583"/>
                    </a:lnTo>
                    <a:lnTo>
                      <a:pt x="4250" y="4583"/>
                    </a:lnTo>
                    <a:lnTo>
                      <a:pt x="4250" y="4582"/>
                    </a:lnTo>
                    <a:lnTo>
                      <a:pt x="4254" y="4582"/>
                    </a:lnTo>
                    <a:lnTo>
                      <a:pt x="4254" y="4583"/>
                    </a:lnTo>
                    <a:lnTo>
                      <a:pt x="4252" y="4583"/>
                    </a:lnTo>
                    <a:lnTo>
                      <a:pt x="4252" y="4585"/>
                    </a:lnTo>
                    <a:lnTo>
                      <a:pt x="4249" y="4585"/>
                    </a:lnTo>
                    <a:close/>
                    <a:moveTo>
                      <a:pt x="4254" y="4582"/>
                    </a:moveTo>
                    <a:lnTo>
                      <a:pt x="4254" y="4580"/>
                    </a:lnTo>
                    <a:lnTo>
                      <a:pt x="4255" y="4580"/>
                    </a:lnTo>
                    <a:lnTo>
                      <a:pt x="4255" y="4578"/>
                    </a:lnTo>
                    <a:lnTo>
                      <a:pt x="4259" y="4578"/>
                    </a:lnTo>
                    <a:lnTo>
                      <a:pt x="4259" y="4577"/>
                    </a:lnTo>
                    <a:lnTo>
                      <a:pt x="4260" y="4577"/>
                    </a:lnTo>
                    <a:lnTo>
                      <a:pt x="4260" y="4575"/>
                    </a:lnTo>
                    <a:lnTo>
                      <a:pt x="4264" y="4575"/>
                    </a:lnTo>
                    <a:lnTo>
                      <a:pt x="4264" y="4573"/>
                    </a:lnTo>
                    <a:lnTo>
                      <a:pt x="4267" y="4573"/>
                    </a:lnTo>
                    <a:lnTo>
                      <a:pt x="4267" y="4572"/>
                    </a:lnTo>
                    <a:lnTo>
                      <a:pt x="4269" y="4572"/>
                    </a:lnTo>
                    <a:lnTo>
                      <a:pt x="4269" y="4570"/>
                    </a:lnTo>
                    <a:lnTo>
                      <a:pt x="4272" y="4570"/>
                    </a:lnTo>
                    <a:lnTo>
                      <a:pt x="4272" y="4568"/>
                    </a:lnTo>
                    <a:lnTo>
                      <a:pt x="4274" y="4568"/>
                    </a:lnTo>
                    <a:lnTo>
                      <a:pt x="4274" y="4567"/>
                    </a:lnTo>
                    <a:lnTo>
                      <a:pt x="4277" y="4567"/>
                    </a:lnTo>
                    <a:lnTo>
                      <a:pt x="4277" y="4565"/>
                    </a:lnTo>
                    <a:lnTo>
                      <a:pt x="4279" y="4565"/>
                    </a:lnTo>
                    <a:lnTo>
                      <a:pt x="4279" y="4563"/>
                    </a:lnTo>
                    <a:lnTo>
                      <a:pt x="4282" y="4563"/>
                    </a:lnTo>
                    <a:lnTo>
                      <a:pt x="4282" y="4562"/>
                    </a:lnTo>
                    <a:lnTo>
                      <a:pt x="4285" y="4562"/>
                    </a:lnTo>
                    <a:lnTo>
                      <a:pt x="4285" y="4563"/>
                    </a:lnTo>
                    <a:lnTo>
                      <a:pt x="4284" y="4563"/>
                    </a:lnTo>
                    <a:lnTo>
                      <a:pt x="4284" y="4565"/>
                    </a:lnTo>
                    <a:lnTo>
                      <a:pt x="4280" y="4565"/>
                    </a:lnTo>
                    <a:lnTo>
                      <a:pt x="4280" y="4567"/>
                    </a:lnTo>
                    <a:lnTo>
                      <a:pt x="4279" y="4567"/>
                    </a:lnTo>
                    <a:lnTo>
                      <a:pt x="4279" y="4568"/>
                    </a:lnTo>
                    <a:lnTo>
                      <a:pt x="4275" y="4568"/>
                    </a:lnTo>
                    <a:lnTo>
                      <a:pt x="4275" y="4570"/>
                    </a:lnTo>
                    <a:lnTo>
                      <a:pt x="4274" y="4570"/>
                    </a:lnTo>
                    <a:lnTo>
                      <a:pt x="4274" y="4572"/>
                    </a:lnTo>
                    <a:lnTo>
                      <a:pt x="4270" y="4572"/>
                    </a:lnTo>
                    <a:lnTo>
                      <a:pt x="4270" y="4573"/>
                    </a:lnTo>
                    <a:lnTo>
                      <a:pt x="4269" y="4573"/>
                    </a:lnTo>
                    <a:lnTo>
                      <a:pt x="4269" y="4575"/>
                    </a:lnTo>
                    <a:lnTo>
                      <a:pt x="4265" y="4575"/>
                    </a:lnTo>
                    <a:lnTo>
                      <a:pt x="4265" y="4577"/>
                    </a:lnTo>
                    <a:lnTo>
                      <a:pt x="4262" y="4577"/>
                    </a:lnTo>
                    <a:lnTo>
                      <a:pt x="4262" y="4578"/>
                    </a:lnTo>
                    <a:lnTo>
                      <a:pt x="4260" y="4578"/>
                    </a:lnTo>
                    <a:lnTo>
                      <a:pt x="4260" y="4580"/>
                    </a:lnTo>
                    <a:lnTo>
                      <a:pt x="4257" y="4580"/>
                    </a:lnTo>
                    <a:lnTo>
                      <a:pt x="4257" y="4582"/>
                    </a:lnTo>
                    <a:lnTo>
                      <a:pt x="4254" y="4582"/>
                    </a:lnTo>
                    <a:close/>
                    <a:moveTo>
                      <a:pt x="4285" y="4562"/>
                    </a:moveTo>
                    <a:lnTo>
                      <a:pt x="4285" y="4560"/>
                    </a:lnTo>
                    <a:lnTo>
                      <a:pt x="4287" y="4560"/>
                    </a:lnTo>
                    <a:lnTo>
                      <a:pt x="4287" y="4558"/>
                    </a:lnTo>
                    <a:lnTo>
                      <a:pt x="4290" y="4558"/>
                    </a:lnTo>
                    <a:lnTo>
                      <a:pt x="4290" y="4560"/>
                    </a:lnTo>
                    <a:lnTo>
                      <a:pt x="4289" y="4560"/>
                    </a:lnTo>
                    <a:lnTo>
                      <a:pt x="4289" y="4562"/>
                    </a:lnTo>
                    <a:lnTo>
                      <a:pt x="4285" y="4562"/>
                    </a:lnTo>
                    <a:close/>
                    <a:moveTo>
                      <a:pt x="4290" y="4558"/>
                    </a:moveTo>
                    <a:lnTo>
                      <a:pt x="4290" y="4557"/>
                    </a:lnTo>
                    <a:lnTo>
                      <a:pt x="4292" y="4557"/>
                    </a:lnTo>
                    <a:lnTo>
                      <a:pt x="4292" y="4555"/>
                    </a:lnTo>
                    <a:lnTo>
                      <a:pt x="4295" y="4555"/>
                    </a:lnTo>
                    <a:lnTo>
                      <a:pt x="4295" y="4557"/>
                    </a:lnTo>
                    <a:lnTo>
                      <a:pt x="4294" y="4557"/>
                    </a:lnTo>
                    <a:lnTo>
                      <a:pt x="4294" y="4558"/>
                    </a:lnTo>
                    <a:lnTo>
                      <a:pt x="4290" y="4558"/>
                    </a:lnTo>
                    <a:close/>
                    <a:moveTo>
                      <a:pt x="4295" y="4555"/>
                    </a:moveTo>
                    <a:lnTo>
                      <a:pt x="4295" y="4553"/>
                    </a:lnTo>
                    <a:lnTo>
                      <a:pt x="4297" y="4553"/>
                    </a:lnTo>
                    <a:lnTo>
                      <a:pt x="4297" y="4552"/>
                    </a:lnTo>
                    <a:lnTo>
                      <a:pt x="4300" y="4552"/>
                    </a:lnTo>
                    <a:lnTo>
                      <a:pt x="4300" y="4553"/>
                    </a:lnTo>
                    <a:lnTo>
                      <a:pt x="4299" y="4553"/>
                    </a:lnTo>
                    <a:lnTo>
                      <a:pt x="4299" y="4555"/>
                    </a:lnTo>
                    <a:lnTo>
                      <a:pt x="4295" y="4555"/>
                    </a:lnTo>
                    <a:close/>
                    <a:moveTo>
                      <a:pt x="4300" y="4552"/>
                    </a:moveTo>
                    <a:lnTo>
                      <a:pt x="4300" y="4550"/>
                    </a:lnTo>
                    <a:lnTo>
                      <a:pt x="4302" y="4550"/>
                    </a:lnTo>
                    <a:lnTo>
                      <a:pt x="4302" y="4548"/>
                    </a:lnTo>
                    <a:lnTo>
                      <a:pt x="4305" y="4548"/>
                    </a:lnTo>
                    <a:lnTo>
                      <a:pt x="4305" y="4550"/>
                    </a:lnTo>
                    <a:lnTo>
                      <a:pt x="4304" y="4550"/>
                    </a:lnTo>
                    <a:lnTo>
                      <a:pt x="4304" y="4552"/>
                    </a:lnTo>
                    <a:lnTo>
                      <a:pt x="4300" y="4552"/>
                    </a:lnTo>
                    <a:close/>
                    <a:moveTo>
                      <a:pt x="4305" y="4548"/>
                    </a:moveTo>
                    <a:lnTo>
                      <a:pt x="4305" y="4547"/>
                    </a:lnTo>
                    <a:lnTo>
                      <a:pt x="4307" y="4547"/>
                    </a:lnTo>
                    <a:lnTo>
                      <a:pt x="4307" y="4545"/>
                    </a:lnTo>
                    <a:lnTo>
                      <a:pt x="4310" y="4545"/>
                    </a:lnTo>
                    <a:lnTo>
                      <a:pt x="4310" y="4547"/>
                    </a:lnTo>
                    <a:lnTo>
                      <a:pt x="4309" y="4547"/>
                    </a:lnTo>
                    <a:lnTo>
                      <a:pt x="4309" y="4548"/>
                    </a:lnTo>
                    <a:lnTo>
                      <a:pt x="4305" y="4548"/>
                    </a:lnTo>
                    <a:close/>
                    <a:moveTo>
                      <a:pt x="4310" y="4545"/>
                    </a:moveTo>
                    <a:lnTo>
                      <a:pt x="4310" y="4543"/>
                    </a:lnTo>
                    <a:lnTo>
                      <a:pt x="4312" y="4543"/>
                    </a:lnTo>
                    <a:lnTo>
                      <a:pt x="4312" y="4542"/>
                    </a:lnTo>
                    <a:lnTo>
                      <a:pt x="4315" y="4542"/>
                    </a:lnTo>
                    <a:lnTo>
                      <a:pt x="4315" y="4543"/>
                    </a:lnTo>
                    <a:lnTo>
                      <a:pt x="4314" y="4543"/>
                    </a:lnTo>
                    <a:lnTo>
                      <a:pt x="4314" y="4545"/>
                    </a:lnTo>
                    <a:lnTo>
                      <a:pt x="4310" y="4545"/>
                    </a:lnTo>
                    <a:close/>
                    <a:moveTo>
                      <a:pt x="4315" y="4542"/>
                    </a:moveTo>
                    <a:lnTo>
                      <a:pt x="4315" y="4540"/>
                    </a:lnTo>
                    <a:lnTo>
                      <a:pt x="4317" y="4540"/>
                    </a:lnTo>
                    <a:lnTo>
                      <a:pt x="4317" y="4538"/>
                    </a:lnTo>
                    <a:lnTo>
                      <a:pt x="4319" y="4538"/>
                    </a:lnTo>
                    <a:lnTo>
                      <a:pt x="4319" y="4537"/>
                    </a:lnTo>
                    <a:lnTo>
                      <a:pt x="4322" y="4537"/>
                    </a:lnTo>
                    <a:lnTo>
                      <a:pt x="4322" y="4535"/>
                    </a:lnTo>
                    <a:lnTo>
                      <a:pt x="4324" y="4535"/>
                    </a:lnTo>
                    <a:lnTo>
                      <a:pt x="4324" y="4533"/>
                    </a:lnTo>
                    <a:lnTo>
                      <a:pt x="4327" y="4533"/>
                    </a:lnTo>
                    <a:lnTo>
                      <a:pt x="4327" y="4532"/>
                    </a:lnTo>
                    <a:lnTo>
                      <a:pt x="4329" y="4532"/>
                    </a:lnTo>
                    <a:lnTo>
                      <a:pt x="4329" y="4530"/>
                    </a:lnTo>
                    <a:lnTo>
                      <a:pt x="4332" y="4530"/>
                    </a:lnTo>
                    <a:lnTo>
                      <a:pt x="4332" y="4532"/>
                    </a:lnTo>
                    <a:lnTo>
                      <a:pt x="4330" y="4532"/>
                    </a:lnTo>
                    <a:lnTo>
                      <a:pt x="4330" y="4533"/>
                    </a:lnTo>
                    <a:lnTo>
                      <a:pt x="4329" y="4533"/>
                    </a:lnTo>
                    <a:lnTo>
                      <a:pt x="4329" y="4535"/>
                    </a:lnTo>
                    <a:lnTo>
                      <a:pt x="4325" y="4535"/>
                    </a:lnTo>
                    <a:lnTo>
                      <a:pt x="4325" y="4537"/>
                    </a:lnTo>
                    <a:lnTo>
                      <a:pt x="4324" y="4537"/>
                    </a:lnTo>
                    <a:lnTo>
                      <a:pt x="4324" y="4538"/>
                    </a:lnTo>
                    <a:lnTo>
                      <a:pt x="4320" y="4538"/>
                    </a:lnTo>
                    <a:lnTo>
                      <a:pt x="4320" y="4540"/>
                    </a:lnTo>
                    <a:lnTo>
                      <a:pt x="4319" y="4540"/>
                    </a:lnTo>
                    <a:lnTo>
                      <a:pt x="4319" y="4542"/>
                    </a:lnTo>
                    <a:lnTo>
                      <a:pt x="4315" y="4542"/>
                    </a:lnTo>
                    <a:close/>
                    <a:moveTo>
                      <a:pt x="4332" y="4530"/>
                    </a:moveTo>
                    <a:lnTo>
                      <a:pt x="4332" y="4528"/>
                    </a:lnTo>
                    <a:lnTo>
                      <a:pt x="4334" y="4528"/>
                    </a:lnTo>
                    <a:lnTo>
                      <a:pt x="4334" y="4527"/>
                    </a:lnTo>
                    <a:lnTo>
                      <a:pt x="4337" y="4527"/>
                    </a:lnTo>
                    <a:lnTo>
                      <a:pt x="4337" y="4528"/>
                    </a:lnTo>
                    <a:lnTo>
                      <a:pt x="4335" y="4528"/>
                    </a:lnTo>
                    <a:lnTo>
                      <a:pt x="4335" y="4530"/>
                    </a:lnTo>
                    <a:lnTo>
                      <a:pt x="4332" y="4530"/>
                    </a:lnTo>
                    <a:close/>
                    <a:moveTo>
                      <a:pt x="4337" y="4527"/>
                    </a:moveTo>
                    <a:lnTo>
                      <a:pt x="4337" y="4525"/>
                    </a:lnTo>
                    <a:lnTo>
                      <a:pt x="4339" y="4525"/>
                    </a:lnTo>
                    <a:lnTo>
                      <a:pt x="4339" y="4523"/>
                    </a:lnTo>
                    <a:lnTo>
                      <a:pt x="4342" y="4523"/>
                    </a:lnTo>
                    <a:lnTo>
                      <a:pt x="4342" y="4525"/>
                    </a:lnTo>
                    <a:lnTo>
                      <a:pt x="4340" y="4525"/>
                    </a:lnTo>
                    <a:lnTo>
                      <a:pt x="4340" y="4527"/>
                    </a:lnTo>
                    <a:lnTo>
                      <a:pt x="4337" y="4527"/>
                    </a:lnTo>
                    <a:close/>
                    <a:moveTo>
                      <a:pt x="4342" y="4523"/>
                    </a:moveTo>
                    <a:lnTo>
                      <a:pt x="4342" y="4522"/>
                    </a:lnTo>
                    <a:lnTo>
                      <a:pt x="4344" y="4522"/>
                    </a:lnTo>
                    <a:lnTo>
                      <a:pt x="4344" y="4520"/>
                    </a:lnTo>
                    <a:lnTo>
                      <a:pt x="4347" y="4520"/>
                    </a:lnTo>
                    <a:lnTo>
                      <a:pt x="4347" y="4522"/>
                    </a:lnTo>
                    <a:lnTo>
                      <a:pt x="4345" y="4522"/>
                    </a:lnTo>
                    <a:lnTo>
                      <a:pt x="4345" y="4523"/>
                    </a:lnTo>
                    <a:lnTo>
                      <a:pt x="4342" y="4523"/>
                    </a:lnTo>
                    <a:close/>
                    <a:moveTo>
                      <a:pt x="4347" y="4520"/>
                    </a:moveTo>
                    <a:lnTo>
                      <a:pt x="4347" y="4518"/>
                    </a:lnTo>
                    <a:lnTo>
                      <a:pt x="4349" y="4518"/>
                    </a:lnTo>
                    <a:lnTo>
                      <a:pt x="4349" y="4517"/>
                    </a:lnTo>
                    <a:lnTo>
                      <a:pt x="4350" y="4517"/>
                    </a:lnTo>
                    <a:lnTo>
                      <a:pt x="4350" y="4515"/>
                    </a:lnTo>
                    <a:lnTo>
                      <a:pt x="4354" y="4515"/>
                    </a:lnTo>
                    <a:lnTo>
                      <a:pt x="4354" y="4513"/>
                    </a:lnTo>
                    <a:lnTo>
                      <a:pt x="4355" y="4513"/>
                    </a:lnTo>
                    <a:lnTo>
                      <a:pt x="4355" y="4512"/>
                    </a:lnTo>
                    <a:lnTo>
                      <a:pt x="4359" y="4512"/>
                    </a:lnTo>
                    <a:lnTo>
                      <a:pt x="4359" y="4510"/>
                    </a:lnTo>
                    <a:lnTo>
                      <a:pt x="4360" y="4510"/>
                    </a:lnTo>
                    <a:lnTo>
                      <a:pt x="4360" y="4508"/>
                    </a:lnTo>
                    <a:lnTo>
                      <a:pt x="4362" y="4508"/>
                    </a:lnTo>
                    <a:lnTo>
                      <a:pt x="4362" y="4507"/>
                    </a:lnTo>
                    <a:lnTo>
                      <a:pt x="4365" y="4507"/>
                    </a:lnTo>
                    <a:lnTo>
                      <a:pt x="4365" y="4505"/>
                    </a:lnTo>
                    <a:lnTo>
                      <a:pt x="4367" y="4505"/>
                    </a:lnTo>
                    <a:lnTo>
                      <a:pt x="4367" y="4503"/>
                    </a:lnTo>
                    <a:lnTo>
                      <a:pt x="4369" y="4503"/>
                    </a:lnTo>
                    <a:lnTo>
                      <a:pt x="4369" y="4502"/>
                    </a:lnTo>
                    <a:lnTo>
                      <a:pt x="4372" y="4502"/>
                    </a:lnTo>
                    <a:lnTo>
                      <a:pt x="4372" y="4500"/>
                    </a:lnTo>
                    <a:lnTo>
                      <a:pt x="4374" y="4500"/>
                    </a:lnTo>
                    <a:lnTo>
                      <a:pt x="4374" y="4498"/>
                    </a:lnTo>
                    <a:lnTo>
                      <a:pt x="4377" y="4498"/>
                    </a:lnTo>
                    <a:lnTo>
                      <a:pt x="4377" y="4500"/>
                    </a:lnTo>
                    <a:lnTo>
                      <a:pt x="4375" y="4500"/>
                    </a:lnTo>
                    <a:lnTo>
                      <a:pt x="4375" y="4502"/>
                    </a:lnTo>
                    <a:lnTo>
                      <a:pt x="4374" y="4502"/>
                    </a:lnTo>
                    <a:lnTo>
                      <a:pt x="4374" y="4503"/>
                    </a:lnTo>
                    <a:lnTo>
                      <a:pt x="4370" y="4503"/>
                    </a:lnTo>
                    <a:lnTo>
                      <a:pt x="4370" y="4505"/>
                    </a:lnTo>
                    <a:lnTo>
                      <a:pt x="4369" y="4505"/>
                    </a:lnTo>
                    <a:lnTo>
                      <a:pt x="4369" y="4507"/>
                    </a:lnTo>
                    <a:lnTo>
                      <a:pt x="4367" y="4507"/>
                    </a:lnTo>
                    <a:lnTo>
                      <a:pt x="4367" y="4508"/>
                    </a:lnTo>
                    <a:lnTo>
                      <a:pt x="4364" y="4508"/>
                    </a:lnTo>
                    <a:lnTo>
                      <a:pt x="4364" y="4510"/>
                    </a:lnTo>
                    <a:lnTo>
                      <a:pt x="4362" y="4510"/>
                    </a:lnTo>
                    <a:lnTo>
                      <a:pt x="4362" y="4512"/>
                    </a:lnTo>
                    <a:lnTo>
                      <a:pt x="4360" y="4512"/>
                    </a:lnTo>
                    <a:lnTo>
                      <a:pt x="4360" y="4513"/>
                    </a:lnTo>
                    <a:lnTo>
                      <a:pt x="4357" y="4513"/>
                    </a:lnTo>
                    <a:lnTo>
                      <a:pt x="4357" y="4515"/>
                    </a:lnTo>
                    <a:lnTo>
                      <a:pt x="4355" y="4515"/>
                    </a:lnTo>
                    <a:lnTo>
                      <a:pt x="4355" y="4517"/>
                    </a:lnTo>
                    <a:lnTo>
                      <a:pt x="4352" y="4517"/>
                    </a:lnTo>
                    <a:lnTo>
                      <a:pt x="4352" y="4518"/>
                    </a:lnTo>
                    <a:lnTo>
                      <a:pt x="4350" y="4518"/>
                    </a:lnTo>
                    <a:lnTo>
                      <a:pt x="4350" y="4520"/>
                    </a:lnTo>
                    <a:lnTo>
                      <a:pt x="4347" y="4520"/>
                    </a:lnTo>
                    <a:close/>
                    <a:moveTo>
                      <a:pt x="4377" y="4498"/>
                    </a:moveTo>
                    <a:lnTo>
                      <a:pt x="4377" y="4497"/>
                    </a:lnTo>
                    <a:lnTo>
                      <a:pt x="4379" y="4497"/>
                    </a:lnTo>
                    <a:lnTo>
                      <a:pt x="4379" y="4495"/>
                    </a:lnTo>
                    <a:lnTo>
                      <a:pt x="4380" y="4495"/>
                    </a:lnTo>
                    <a:lnTo>
                      <a:pt x="4380" y="4493"/>
                    </a:lnTo>
                    <a:lnTo>
                      <a:pt x="4384" y="4493"/>
                    </a:lnTo>
                    <a:lnTo>
                      <a:pt x="4384" y="4495"/>
                    </a:lnTo>
                    <a:lnTo>
                      <a:pt x="4382" y="4495"/>
                    </a:lnTo>
                    <a:lnTo>
                      <a:pt x="4382" y="4497"/>
                    </a:lnTo>
                    <a:lnTo>
                      <a:pt x="4380" y="4497"/>
                    </a:lnTo>
                    <a:lnTo>
                      <a:pt x="4380" y="4498"/>
                    </a:lnTo>
                    <a:lnTo>
                      <a:pt x="4377" y="4498"/>
                    </a:lnTo>
                    <a:close/>
                    <a:moveTo>
                      <a:pt x="4384" y="4493"/>
                    </a:moveTo>
                    <a:lnTo>
                      <a:pt x="4384" y="4492"/>
                    </a:lnTo>
                    <a:lnTo>
                      <a:pt x="4385" y="4492"/>
                    </a:lnTo>
                    <a:lnTo>
                      <a:pt x="4385" y="4490"/>
                    </a:lnTo>
                    <a:lnTo>
                      <a:pt x="4387" y="4490"/>
                    </a:lnTo>
                    <a:lnTo>
                      <a:pt x="4387" y="4488"/>
                    </a:lnTo>
                    <a:lnTo>
                      <a:pt x="4390" y="4488"/>
                    </a:lnTo>
                    <a:lnTo>
                      <a:pt x="4390" y="4490"/>
                    </a:lnTo>
                    <a:lnTo>
                      <a:pt x="4389" y="4490"/>
                    </a:lnTo>
                    <a:lnTo>
                      <a:pt x="4389" y="4492"/>
                    </a:lnTo>
                    <a:lnTo>
                      <a:pt x="4387" y="4492"/>
                    </a:lnTo>
                    <a:lnTo>
                      <a:pt x="4387" y="4493"/>
                    </a:lnTo>
                    <a:lnTo>
                      <a:pt x="4384" y="4493"/>
                    </a:lnTo>
                    <a:close/>
                    <a:moveTo>
                      <a:pt x="4390" y="4488"/>
                    </a:moveTo>
                    <a:lnTo>
                      <a:pt x="4390" y="4487"/>
                    </a:lnTo>
                    <a:lnTo>
                      <a:pt x="4392" y="4487"/>
                    </a:lnTo>
                    <a:lnTo>
                      <a:pt x="4392" y="4485"/>
                    </a:lnTo>
                    <a:lnTo>
                      <a:pt x="4395" y="4485"/>
                    </a:lnTo>
                    <a:lnTo>
                      <a:pt x="4395" y="4487"/>
                    </a:lnTo>
                    <a:lnTo>
                      <a:pt x="4394" y="4487"/>
                    </a:lnTo>
                    <a:lnTo>
                      <a:pt x="4394" y="4488"/>
                    </a:lnTo>
                    <a:lnTo>
                      <a:pt x="4390" y="4488"/>
                    </a:lnTo>
                    <a:close/>
                    <a:moveTo>
                      <a:pt x="4395" y="4483"/>
                    </a:moveTo>
                    <a:lnTo>
                      <a:pt x="4397" y="4483"/>
                    </a:lnTo>
                    <a:lnTo>
                      <a:pt x="4397" y="4485"/>
                    </a:lnTo>
                    <a:lnTo>
                      <a:pt x="4395" y="4485"/>
                    </a:lnTo>
                    <a:lnTo>
                      <a:pt x="4395" y="4483"/>
                    </a:lnTo>
                    <a:close/>
                    <a:moveTo>
                      <a:pt x="4397" y="4483"/>
                    </a:moveTo>
                    <a:lnTo>
                      <a:pt x="4397" y="4482"/>
                    </a:lnTo>
                    <a:lnTo>
                      <a:pt x="4399" y="4482"/>
                    </a:lnTo>
                    <a:lnTo>
                      <a:pt x="4399" y="4480"/>
                    </a:lnTo>
                    <a:lnTo>
                      <a:pt x="4402" y="4480"/>
                    </a:lnTo>
                    <a:lnTo>
                      <a:pt x="4402" y="4482"/>
                    </a:lnTo>
                    <a:lnTo>
                      <a:pt x="4400" y="4482"/>
                    </a:lnTo>
                    <a:lnTo>
                      <a:pt x="4400" y="4483"/>
                    </a:lnTo>
                    <a:lnTo>
                      <a:pt x="4397" y="4483"/>
                    </a:lnTo>
                    <a:close/>
                    <a:moveTo>
                      <a:pt x="4402" y="4478"/>
                    </a:moveTo>
                    <a:lnTo>
                      <a:pt x="4404" y="4478"/>
                    </a:lnTo>
                    <a:lnTo>
                      <a:pt x="4404" y="4480"/>
                    </a:lnTo>
                    <a:lnTo>
                      <a:pt x="4402" y="4480"/>
                    </a:lnTo>
                    <a:lnTo>
                      <a:pt x="4402" y="4478"/>
                    </a:lnTo>
                    <a:close/>
                    <a:moveTo>
                      <a:pt x="4404" y="4478"/>
                    </a:moveTo>
                    <a:lnTo>
                      <a:pt x="4404" y="4477"/>
                    </a:lnTo>
                    <a:lnTo>
                      <a:pt x="4405" y="4477"/>
                    </a:lnTo>
                    <a:lnTo>
                      <a:pt x="4405" y="4475"/>
                    </a:lnTo>
                    <a:lnTo>
                      <a:pt x="4409" y="4475"/>
                    </a:lnTo>
                    <a:lnTo>
                      <a:pt x="4409" y="4477"/>
                    </a:lnTo>
                    <a:lnTo>
                      <a:pt x="4407" y="4477"/>
                    </a:lnTo>
                    <a:lnTo>
                      <a:pt x="4407" y="4478"/>
                    </a:lnTo>
                    <a:lnTo>
                      <a:pt x="4404" y="4478"/>
                    </a:lnTo>
                    <a:close/>
                    <a:moveTo>
                      <a:pt x="4409" y="4473"/>
                    </a:moveTo>
                    <a:lnTo>
                      <a:pt x="4410" y="4473"/>
                    </a:lnTo>
                    <a:lnTo>
                      <a:pt x="4410" y="4475"/>
                    </a:lnTo>
                    <a:lnTo>
                      <a:pt x="4409" y="4475"/>
                    </a:lnTo>
                    <a:lnTo>
                      <a:pt x="4409" y="4473"/>
                    </a:lnTo>
                    <a:close/>
                    <a:moveTo>
                      <a:pt x="4410" y="4473"/>
                    </a:moveTo>
                    <a:lnTo>
                      <a:pt x="4410" y="4472"/>
                    </a:lnTo>
                    <a:lnTo>
                      <a:pt x="4412" y="4472"/>
                    </a:lnTo>
                    <a:lnTo>
                      <a:pt x="4412" y="4470"/>
                    </a:lnTo>
                    <a:lnTo>
                      <a:pt x="4414" y="4470"/>
                    </a:lnTo>
                    <a:lnTo>
                      <a:pt x="4414" y="4468"/>
                    </a:lnTo>
                    <a:lnTo>
                      <a:pt x="4417" y="4468"/>
                    </a:lnTo>
                    <a:lnTo>
                      <a:pt x="4417" y="4470"/>
                    </a:lnTo>
                    <a:lnTo>
                      <a:pt x="4415" y="4470"/>
                    </a:lnTo>
                    <a:lnTo>
                      <a:pt x="4415" y="4472"/>
                    </a:lnTo>
                    <a:lnTo>
                      <a:pt x="4414" y="4472"/>
                    </a:lnTo>
                    <a:lnTo>
                      <a:pt x="4414" y="4473"/>
                    </a:lnTo>
                    <a:lnTo>
                      <a:pt x="4410" y="4473"/>
                    </a:lnTo>
                    <a:close/>
                    <a:moveTo>
                      <a:pt x="4417" y="4468"/>
                    </a:moveTo>
                    <a:lnTo>
                      <a:pt x="4417" y="4467"/>
                    </a:lnTo>
                    <a:lnTo>
                      <a:pt x="4419" y="4467"/>
                    </a:lnTo>
                    <a:lnTo>
                      <a:pt x="4419" y="4465"/>
                    </a:lnTo>
                    <a:lnTo>
                      <a:pt x="4420" y="4465"/>
                    </a:lnTo>
                    <a:lnTo>
                      <a:pt x="4420" y="4463"/>
                    </a:lnTo>
                    <a:lnTo>
                      <a:pt x="4424" y="4463"/>
                    </a:lnTo>
                    <a:lnTo>
                      <a:pt x="4424" y="4465"/>
                    </a:lnTo>
                    <a:lnTo>
                      <a:pt x="4422" y="4465"/>
                    </a:lnTo>
                    <a:lnTo>
                      <a:pt x="4422" y="4467"/>
                    </a:lnTo>
                    <a:lnTo>
                      <a:pt x="4420" y="4467"/>
                    </a:lnTo>
                    <a:lnTo>
                      <a:pt x="4420" y="4468"/>
                    </a:lnTo>
                    <a:lnTo>
                      <a:pt x="4417" y="4468"/>
                    </a:lnTo>
                    <a:close/>
                    <a:moveTo>
                      <a:pt x="4424" y="4463"/>
                    </a:moveTo>
                    <a:lnTo>
                      <a:pt x="4424" y="4462"/>
                    </a:lnTo>
                    <a:lnTo>
                      <a:pt x="4425" y="4462"/>
                    </a:lnTo>
                    <a:lnTo>
                      <a:pt x="4425" y="4460"/>
                    </a:lnTo>
                    <a:lnTo>
                      <a:pt x="4427" y="4460"/>
                    </a:lnTo>
                    <a:lnTo>
                      <a:pt x="4427" y="4458"/>
                    </a:lnTo>
                    <a:lnTo>
                      <a:pt x="4429" y="4458"/>
                    </a:lnTo>
                    <a:lnTo>
                      <a:pt x="4429" y="4457"/>
                    </a:lnTo>
                    <a:lnTo>
                      <a:pt x="4432" y="4457"/>
                    </a:lnTo>
                    <a:lnTo>
                      <a:pt x="4432" y="4455"/>
                    </a:lnTo>
                    <a:lnTo>
                      <a:pt x="4434" y="4455"/>
                    </a:lnTo>
                    <a:lnTo>
                      <a:pt x="4434" y="4453"/>
                    </a:lnTo>
                    <a:lnTo>
                      <a:pt x="4435" y="4453"/>
                    </a:lnTo>
                    <a:lnTo>
                      <a:pt x="4435" y="4452"/>
                    </a:lnTo>
                    <a:lnTo>
                      <a:pt x="4439" y="4452"/>
                    </a:lnTo>
                    <a:lnTo>
                      <a:pt x="4439" y="4450"/>
                    </a:lnTo>
                    <a:lnTo>
                      <a:pt x="4440" y="4450"/>
                    </a:lnTo>
                    <a:lnTo>
                      <a:pt x="4440" y="4448"/>
                    </a:lnTo>
                    <a:lnTo>
                      <a:pt x="4442" y="4448"/>
                    </a:lnTo>
                    <a:lnTo>
                      <a:pt x="4442" y="4447"/>
                    </a:lnTo>
                    <a:lnTo>
                      <a:pt x="4445" y="4447"/>
                    </a:lnTo>
                    <a:lnTo>
                      <a:pt x="4445" y="4448"/>
                    </a:lnTo>
                    <a:lnTo>
                      <a:pt x="4444" y="4448"/>
                    </a:lnTo>
                    <a:lnTo>
                      <a:pt x="4444" y="4450"/>
                    </a:lnTo>
                    <a:lnTo>
                      <a:pt x="4442" y="4450"/>
                    </a:lnTo>
                    <a:lnTo>
                      <a:pt x="4442" y="4452"/>
                    </a:lnTo>
                    <a:lnTo>
                      <a:pt x="4440" y="4452"/>
                    </a:lnTo>
                    <a:lnTo>
                      <a:pt x="4440" y="4453"/>
                    </a:lnTo>
                    <a:lnTo>
                      <a:pt x="4437" y="4453"/>
                    </a:lnTo>
                    <a:lnTo>
                      <a:pt x="4437" y="4455"/>
                    </a:lnTo>
                    <a:lnTo>
                      <a:pt x="4435" y="4455"/>
                    </a:lnTo>
                    <a:lnTo>
                      <a:pt x="4435" y="4457"/>
                    </a:lnTo>
                    <a:lnTo>
                      <a:pt x="4434" y="4457"/>
                    </a:lnTo>
                    <a:lnTo>
                      <a:pt x="4434" y="4458"/>
                    </a:lnTo>
                    <a:lnTo>
                      <a:pt x="4430" y="4458"/>
                    </a:lnTo>
                    <a:lnTo>
                      <a:pt x="4430" y="4460"/>
                    </a:lnTo>
                    <a:lnTo>
                      <a:pt x="4429" y="4460"/>
                    </a:lnTo>
                    <a:lnTo>
                      <a:pt x="4429" y="4462"/>
                    </a:lnTo>
                    <a:lnTo>
                      <a:pt x="4427" y="4462"/>
                    </a:lnTo>
                    <a:lnTo>
                      <a:pt x="4427" y="4463"/>
                    </a:lnTo>
                    <a:lnTo>
                      <a:pt x="4424" y="4463"/>
                    </a:lnTo>
                    <a:close/>
                    <a:moveTo>
                      <a:pt x="4445" y="4447"/>
                    </a:moveTo>
                    <a:lnTo>
                      <a:pt x="4445" y="4445"/>
                    </a:lnTo>
                    <a:lnTo>
                      <a:pt x="4447" y="4445"/>
                    </a:lnTo>
                    <a:lnTo>
                      <a:pt x="4447" y="4443"/>
                    </a:lnTo>
                    <a:lnTo>
                      <a:pt x="4449" y="4443"/>
                    </a:lnTo>
                    <a:lnTo>
                      <a:pt x="4449" y="4442"/>
                    </a:lnTo>
                    <a:lnTo>
                      <a:pt x="4450" y="4442"/>
                    </a:lnTo>
                    <a:lnTo>
                      <a:pt x="4450" y="4440"/>
                    </a:lnTo>
                    <a:lnTo>
                      <a:pt x="4454" y="4440"/>
                    </a:lnTo>
                    <a:lnTo>
                      <a:pt x="4454" y="4442"/>
                    </a:lnTo>
                    <a:lnTo>
                      <a:pt x="4452" y="4442"/>
                    </a:lnTo>
                    <a:lnTo>
                      <a:pt x="4452" y="4443"/>
                    </a:lnTo>
                    <a:lnTo>
                      <a:pt x="4450" y="4443"/>
                    </a:lnTo>
                    <a:lnTo>
                      <a:pt x="4450" y="4445"/>
                    </a:lnTo>
                    <a:lnTo>
                      <a:pt x="4449" y="4445"/>
                    </a:lnTo>
                    <a:lnTo>
                      <a:pt x="4449" y="4447"/>
                    </a:lnTo>
                    <a:lnTo>
                      <a:pt x="4445" y="4447"/>
                    </a:lnTo>
                    <a:close/>
                    <a:moveTo>
                      <a:pt x="4454" y="4438"/>
                    </a:moveTo>
                    <a:lnTo>
                      <a:pt x="4455" y="4438"/>
                    </a:lnTo>
                    <a:lnTo>
                      <a:pt x="4455" y="4440"/>
                    </a:lnTo>
                    <a:lnTo>
                      <a:pt x="4454" y="4440"/>
                    </a:lnTo>
                    <a:lnTo>
                      <a:pt x="4454" y="4438"/>
                    </a:lnTo>
                    <a:close/>
                    <a:moveTo>
                      <a:pt x="4455" y="4438"/>
                    </a:moveTo>
                    <a:lnTo>
                      <a:pt x="4455" y="4437"/>
                    </a:lnTo>
                    <a:lnTo>
                      <a:pt x="4457" y="4437"/>
                    </a:lnTo>
                    <a:lnTo>
                      <a:pt x="4457" y="4435"/>
                    </a:lnTo>
                    <a:lnTo>
                      <a:pt x="4459" y="4435"/>
                    </a:lnTo>
                    <a:lnTo>
                      <a:pt x="4459" y="4433"/>
                    </a:lnTo>
                    <a:lnTo>
                      <a:pt x="4460" y="4433"/>
                    </a:lnTo>
                    <a:lnTo>
                      <a:pt x="4460" y="4432"/>
                    </a:lnTo>
                    <a:lnTo>
                      <a:pt x="4464" y="4432"/>
                    </a:lnTo>
                    <a:lnTo>
                      <a:pt x="4464" y="4433"/>
                    </a:lnTo>
                    <a:lnTo>
                      <a:pt x="4462" y="4433"/>
                    </a:lnTo>
                    <a:lnTo>
                      <a:pt x="4462" y="4435"/>
                    </a:lnTo>
                    <a:lnTo>
                      <a:pt x="4460" y="4435"/>
                    </a:lnTo>
                    <a:lnTo>
                      <a:pt x="4460" y="4437"/>
                    </a:lnTo>
                    <a:lnTo>
                      <a:pt x="4459" y="4437"/>
                    </a:lnTo>
                    <a:lnTo>
                      <a:pt x="4459" y="4438"/>
                    </a:lnTo>
                    <a:lnTo>
                      <a:pt x="4455" y="4438"/>
                    </a:lnTo>
                    <a:close/>
                    <a:moveTo>
                      <a:pt x="4464" y="4432"/>
                    </a:moveTo>
                    <a:lnTo>
                      <a:pt x="4464" y="4430"/>
                    </a:lnTo>
                    <a:lnTo>
                      <a:pt x="4465" y="4430"/>
                    </a:lnTo>
                    <a:lnTo>
                      <a:pt x="4465" y="4428"/>
                    </a:lnTo>
                    <a:lnTo>
                      <a:pt x="4467" y="4428"/>
                    </a:lnTo>
                    <a:lnTo>
                      <a:pt x="4467" y="4427"/>
                    </a:lnTo>
                    <a:lnTo>
                      <a:pt x="4469" y="4427"/>
                    </a:lnTo>
                    <a:lnTo>
                      <a:pt x="4469" y="4425"/>
                    </a:lnTo>
                    <a:lnTo>
                      <a:pt x="4472" y="4425"/>
                    </a:lnTo>
                    <a:lnTo>
                      <a:pt x="4472" y="4427"/>
                    </a:lnTo>
                    <a:lnTo>
                      <a:pt x="4470" y="4427"/>
                    </a:lnTo>
                    <a:lnTo>
                      <a:pt x="4470" y="4428"/>
                    </a:lnTo>
                    <a:lnTo>
                      <a:pt x="4469" y="4428"/>
                    </a:lnTo>
                    <a:lnTo>
                      <a:pt x="4469" y="4430"/>
                    </a:lnTo>
                    <a:lnTo>
                      <a:pt x="4467" y="4430"/>
                    </a:lnTo>
                    <a:lnTo>
                      <a:pt x="4467" y="4432"/>
                    </a:lnTo>
                    <a:lnTo>
                      <a:pt x="4464" y="4432"/>
                    </a:lnTo>
                    <a:close/>
                    <a:moveTo>
                      <a:pt x="4472" y="4423"/>
                    </a:moveTo>
                    <a:lnTo>
                      <a:pt x="4474" y="4423"/>
                    </a:lnTo>
                    <a:lnTo>
                      <a:pt x="4474" y="4425"/>
                    </a:lnTo>
                    <a:lnTo>
                      <a:pt x="4472" y="4425"/>
                    </a:lnTo>
                    <a:lnTo>
                      <a:pt x="4472" y="4423"/>
                    </a:lnTo>
                    <a:close/>
                    <a:moveTo>
                      <a:pt x="4474" y="4423"/>
                    </a:moveTo>
                    <a:lnTo>
                      <a:pt x="4474" y="4422"/>
                    </a:lnTo>
                    <a:lnTo>
                      <a:pt x="4475" y="4422"/>
                    </a:lnTo>
                    <a:lnTo>
                      <a:pt x="4475" y="4420"/>
                    </a:lnTo>
                    <a:lnTo>
                      <a:pt x="4477" y="4420"/>
                    </a:lnTo>
                    <a:lnTo>
                      <a:pt x="4477" y="4418"/>
                    </a:lnTo>
                    <a:lnTo>
                      <a:pt x="4479" y="4418"/>
                    </a:lnTo>
                    <a:lnTo>
                      <a:pt x="4479" y="4417"/>
                    </a:lnTo>
                    <a:lnTo>
                      <a:pt x="4482" y="4417"/>
                    </a:lnTo>
                    <a:lnTo>
                      <a:pt x="4482" y="4418"/>
                    </a:lnTo>
                    <a:lnTo>
                      <a:pt x="4480" y="4418"/>
                    </a:lnTo>
                    <a:lnTo>
                      <a:pt x="4480" y="4420"/>
                    </a:lnTo>
                    <a:lnTo>
                      <a:pt x="4479" y="4420"/>
                    </a:lnTo>
                    <a:lnTo>
                      <a:pt x="4479" y="4422"/>
                    </a:lnTo>
                    <a:lnTo>
                      <a:pt x="4477" y="4422"/>
                    </a:lnTo>
                    <a:lnTo>
                      <a:pt x="4477" y="4423"/>
                    </a:lnTo>
                    <a:lnTo>
                      <a:pt x="4474" y="4423"/>
                    </a:lnTo>
                    <a:close/>
                    <a:moveTo>
                      <a:pt x="4482" y="4417"/>
                    </a:moveTo>
                    <a:lnTo>
                      <a:pt x="4482" y="4415"/>
                    </a:lnTo>
                    <a:lnTo>
                      <a:pt x="4484" y="4415"/>
                    </a:lnTo>
                    <a:lnTo>
                      <a:pt x="4484" y="4413"/>
                    </a:lnTo>
                    <a:lnTo>
                      <a:pt x="4485" y="4413"/>
                    </a:lnTo>
                    <a:lnTo>
                      <a:pt x="4485" y="4412"/>
                    </a:lnTo>
                    <a:lnTo>
                      <a:pt x="4487" y="4412"/>
                    </a:lnTo>
                    <a:lnTo>
                      <a:pt x="4487" y="4410"/>
                    </a:lnTo>
                    <a:lnTo>
                      <a:pt x="4489" y="4410"/>
                    </a:lnTo>
                    <a:lnTo>
                      <a:pt x="4489" y="4408"/>
                    </a:lnTo>
                    <a:lnTo>
                      <a:pt x="4492" y="4408"/>
                    </a:lnTo>
                    <a:lnTo>
                      <a:pt x="4492" y="4410"/>
                    </a:lnTo>
                    <a:lnTo>
                      <a:pt x="4490" y="4410"/>
                    </a:lnTo>
                    <a:lnTo>
                      <a:pt x="4490" y="4412"/>
                    </a:lnTo>
                    <a:lnTo>
                      <a:pt x="4489" y="4412"/>
                    </a:lnTo>
                    <a:lnTo>
                      <a:pt x="4489" y="4413"/>
                    </a:lnTo>
                    <a:lnTo>
                      <a:pt x="4487" y="4413"/>
                    </a:lnTo>
                    <a:lnTo>
                      <a:pt x="4487" y="4415"/>
                    </a:lnTo>
                    <a:lnTo>
                      <a:pt x="4485" y="4415"/>
                    </a:lnTo>
                    <a:lnTo>
                      <a:pt x="4485" y="4417"/>
                    </a:lnTo>
                    <a:lnTo>
                      <a:pt x="4482" y="4417"/>
                    </a:lnTo>
                    <a:close/>
                    <a:moveTo>
                      <a:pt x="4492" y="4408"/>
                    </a:moveTo>
                    <a:lnTo>
                      <a:pt x="4492" y="4407"/>
                    </a:lnTo>
                    <a:lnTo>
                      <a:pt x="4494" y="4407"/>
                    </a:lnTo>
                    <a:lnTo>
                      <a:pt x="4494" y="4405"/>
                    </a:lnTo>
                    <a:lnTo>
                      <a:pt x="4495" y="4405"/>
                    </a:lnTo>
                    <a:lnTo>
                      <a:pt x="4495" y="4403"/>
                    </a:lnTo>
                    <a:lnTo>
                      <a:pt x="4497" y="4403"/>
                    </a:lnTo>
                    <a:lnTo>
                      <a:pt x="4497" y="4402"/>
                    </a:lnTo>
                    <a:lnTo>
                      <a:pt x="4500" y="4402"/>
                    </a:lnTo>
                    <a:lnTo>
                      <a:pt x="4500" y="4403"/>
                    </a:lnTo>
                    <a:lnTo>
                      <a:pt x="4499" y="4403"/>
                    </a:lnTo>
                    <a:lnTo>
                      <a:pt x="4499" y="4405"/>
                    </a:lnTo>
                    <a:lnTo>
                      <a:pt x="4497" y="4405"/>
                    </a:lnTo>
                    <a:lnTo>
                      <a:pt x="4497" y="4407"/>
                    </a:lnTo>
                    <a:lnTo>
                      <a:pt x="4495" y="4407"/>
                    </a:lnTo>
                    <a:lnTo>
                      <a:pt x="4495" y="4408"/>
                    </a:lnTo>
                    <a:lnTo>
                      <a:pt x="4492" y="4408"/>
                    </a:lnTo>
                    <a:close/>
                    <a:moveTo>
                      <a:pt x="4500" y="4400"/>
                    </a:moveTo>
                    <a:lnTo>
                      <a:pt x="4502" y="4400"/>
                    </a:lnTo>
                    <a:lnTo>
                      <a:pt x="4502" y="4402"/>
                    </a:lnTo>
                    <a:lnTo>
                      <a:pt x="4500" y="4402"/>
                    </a:lnTo>
                    <a:lnTo>
                      <a:pt x="4500" y="4400"/>
                    </a:lnTo>
                    <a:close/>
                    <a:moveTo>
                      <a:pt x="4502" y="4400"/>
                    </a:moveTo>
                    <a:lnTo>
                      <a:pt x="4502" y="4398"/>
                    </a:lnTo>
                    <a:lnTo>
                      <a:pt x="4504" y="4398"/>
                    </a:lnTo>
                    <a:lnTo>
                      <a:pt x="4504" y="4397"/>
                    </a:lnTo>
                    <a:lnTo>
                      <a:pt x="4505" y="4397"/>
                    </a:lnTo>
                    <a:lnTo>
                      <a:pt x="4505" y="4395"/>
                    </a:lnTo>
                    <a:lnTo>
                      <a:pt x="4507" y="4395"/>
                    </a:lnTo>
                    <a:lnTo>
                      <a:pt x="4507" y="4393"/>
                    </a:lnTo>
                    <a:lnTo>
                      <a:pt x="4509" y="4393"/>
                    </a:lnTo>
                    <a:lnTo>
                      <a:pt x="4509" y="4392"/>
                    </a:lnTo>
                    <a:lnTo>
                      <a:pt x="4510" y="4392"/>
                    </a:lnTo>
                    <a:lnTo>
                      <a:pt x="4510" y="4390"/>
                    </a:lnTo>
                    <a:lnTo>
                      <a:pt x="4514" y="4390"/>
                    </a:lnTo>
                    <a:lnTo>
                      <a:pt x="4514" y="4388"/>
                    </a:lnTo>
                    <a:lnTo>
                      <a:pt x="4515" y="4388"/>
                    </a:lnTo>
                    <a:lnTo>
                      <a:pt x="4515" y="4387"/>
                    </a:lnTo>
                    <a:lnTo>
                      <a:pt x="4517" y="4387"/>
                    </a:lnTo>
                    <a:lnTo>
                      <a:pt x="4517" y="4385"/>
                    </a:lnTo>
                    <a:lnTo>
                      <a:pt x="4519" y="4385"/>
                    </a:lnTo>
                    <a:lnTo>
                      <a:pt x="4519" y="4383"/>
                    </a:lnTo>
                    <a:lnTo>
                      <a:pt x="4520" y="4383"/>
                    </a:lnTo>
                    <a:lnTo>
                      <a:pt x="4520" y="4382"/>
                    </a:lnTo>
                    <a:lnTo>
                      <a:pt x="4522" y="4382"/>
                    </a:lnTo>
                    <a:lnTo>
                      <a:pt x="4522" y="4380"/>
                    </a:lnTo>
                    <a:lnTo>
                      <a:pt x="4524" y="4380"/>
                    </a:lnTo>
                    <a:lnTo>
                      <a:pt x="4524" y="4378"/>
                    </a:lnTo>
                    <a:lnTo>
                      <a:pt x="4527" y="4378"/>
                    </a:lnTo>
                    <a:lnTo>
                      <a:pt x="4527" y="4377"/>
                    </a:lnTo>
                    <a:lnTo>
                      <a:pt x="4529" y="4377"/>
                    </a:lnTo>
                    <a:lnTo>
                      <a:pt x="4529" y="4375"/>
                    </a:lnTo>
                    <a:lnTo>
                      <a:pt x="4530" y="4375"/>
                    </a:lnTo>
                    <a:lnTo>
                      <a:pt x="4530" y="4373"/>
                    </a:lnTo>
                    <a:lnTo>
                      <a:pt x="4532" y="4373"/>
                    </a:lnTo>
                    <a:lnTo>
                      <a:pt x="4532" y="4372"/>
                    </a:lnTo>
                    <a:lnTo>
                      <a:pt x="4534" y="4372"/>
                    </a:lnTo>
                    <a:lnTo>
                      <a:pt x="4534" y="4370"/>
                    </a:lnTo>
                    <a:lnTo>
                      <a:pt x="4535" y="4370"/>
                    </a:lnTo>
                    <a:lnTo>
                      <a:pt x="4535" y="4368"/>
                    </a:lnTo>
                    <a:lnTo>
                      <a:pt x="4539" y="4368"/>
                    </a:lnTo>
                    <a:lnTo>
                      <a:pt x="4539" y="4370"/>
                    </a:lnTo>
                    <a:lnTo>
                      <a:pt x="4537" y="4370"/>
                    </a:lnTo>
                    <a:lnTo>
                      <a:pt x="4537" y="4372"/>
                    </a:lnTo>
                    <a:lnTo>
                      <a:pt x="4535" y="4372"/>
                    </a:lnTo>
                    <a:lnTo>
                      <a:pt x="4535" y="4373"/>
                    </a:lnTo>
                    <a:lnTo>
                      <a:pt x="4534" y="4373"/>
                    </a:lnTo>
                    <a:lnTo>
                      <a:pt x="4534" y="4375"/>
                    </a:lnTo>
                    <a:lnTo>
                      <a:pt x="4532" y="4375"/>
                    </a:lnTo>
                    <a:lnTo>
                      <a:pt x="4532" y="4377"/>
                    </a:lnTo>
                    <a:lnTo>
                      <a:pt x="4530" y="4377"/>
                    </a:lnTo>
                    <a:lnTo>
                      <a:pt x="4530" y="4378"/>
                    </a:lnTo>
                    <a:lnTo>
                      <a:pt x="4529" y="4378"/>
                    </a:lnTo>
                    <a:lnTo>
                      <a:pt x="4529" y="4380"/>
                    </a:lnTo>
                    <a:lnTo>
                      <a:pt x="4525" y="4380"/>
                    </a:lnTo>
                    <a:lnTo>
                      <a:pt x="4525" y="4382"/>
                    </a:lnTo>
                    <a:lnTo>
                      <a:pt x="4524" y="4382"/>
                    </a:lnTo>
                    <a:lnTo>
                      <a:pt x="4524" y="4383"/>
                    </a:lnTo>
                    <a:lnTo>
                      <a:pt x="4522" y="4383"/>
                    </a:lnTo>
                    <a:lnTo>
                      <a:pt x="4522" y="4385"/>
                    </a:lnTo>
                    <a:lnTo>
                      <a:pt x="4520" y="4385"/>
                    </a:lnTo>
                    <a:lnTo>
                      <a:pt x="4520" y="4387"/>
                    </a:lnTo>
                    <a:lnTo>
                      <a:pt x="4519" y="4387"/>
                    </a:lnTo>
                    <a:lnTo>
                      <a:pt x="4519" y="4388"/>
                    </a:lnTo>
                    <a:lnTo>
                      <a:pt x="4517" y="4388"/>
                    </a:lnTo>
                    <a:lnTo>
                      <a:pt x="4517" y="4390"/>
                    </a:lnTo>
                    <a:lnTo>
                      <a:pt x="4515" y="4390"/>
                    </a:lnTo>
                    <a:lnTo>
                      <a:pt x="4515" y="4392"/>
                    </a:lnTo>
                    <a:lnTo>
                      <a:pt x="4512" y="4392"/>
                    </a:lnTo>
                    <a:lnTo>
                      <a:pt x="4512" y="4393"/>
                    </a:lnTo>
                    <a:lnTo>
                      <a:pt x="4510" y="4393"/>
                    </a:lnTo>
                    <a:lnTo>
                      <a:pt x="4510" y="4395"/>
                    </a:lnTo>
                    <a:lnTo>
                      <a:pt x="4509" y="4395"/>
                    </a:lnTo>
                    <a:lnTo>
                      <a:pt x="4509" y="4397"/>
                    </a:lnTo>
                    <a:lnTo>
                      <a:pt x="4507" y="4397"/>
                    </a:lnTo>
                    <a:lnTo>
                      <a:pt x="4507" y="4398"/>
                    </a:lnTo>
                    <a:lnTo>
                      <a:pt x="4505" y="4398"/>
                    </a:lnTo>
                    <a:lnTo>
                      <a:pt x="4505" y="4400"/>
                    </a:lnTo>
                    <a:lnTo>
                      <a:pt x="4502" y="4400"/>
                    </a:lnTo>
                    <a:close/>
                    <a:moveTo>
                      <a:pt x="4539" y="4367"/>
                    </a:moveTo>
                    <a:lnTo>
                      <a:pt x="4540" y="4367"/>
                    </a:lnTo>
                    <a:lnTo>
                      <a:pt x="4540" y="4368"/>
                    </a:lnTo>
                    <a:lnTo>
                      <a:pt x="4539" y="4368"/>
                    </a:lnTo>
                    <a:lnTo>
                      <a:pt x="4539" y="4367"/>
                    </a:lnTo>
                    <a:close/>
                    <a:moveTo>
                      <a:pt x="4540" y="4365"/>
                    </a:moveTo>
                    <a:lnTo>
                      <a:pt x="4542" y="4365"/>
                    </a:lnTo>
                    <a:lnTo>
                      <a:pt x="4542" y="4367"/>
                    </a:lnTo>
                    <a:lnTo>
                      <a:pt x="4540" y="4367"/>
                    </a:lnTo>
                    <a:lnTo>
                      <a:pt x="4540" y="4365"/>
                    </a:lnTo>
                    <a:close/>
                    <a:moveTo>
                      <a:pt x="4542" y="4365"/>
                    </a:moveTo>
                    <a:lnTo>
                      <a:pt x="4542" y="4363"/>
                    </a:lnTo>
                    <a:lnTo>
                      <a:pt x="4544" y="4363"/>
                    </a:lnTo>
                    <a:lnTo>
                      <a:pt x="4544" y="4362"/>
                    </a:lnTo>
                    <a:lnTo>
                      <a:pt x="4545" y="4362"/>
                    </a:lnTo>
                    <a:lnTo>
                      <a:pt x="4545" y="4360"/>
                    </a:lnTo>
                    <a:lnTo>
                      <a:pt x="4547" y="4360"/>
                    </a:lnTo>
                    <a:lnTo>
                      <a:pt x="4547" y="4358"/>
                    </a:lnTo>
                    <a:lnTo>
                      <a:pt x="4549" y="4358"/>
                    </a:lnTo>
                    <a:lnTo>
                      <a:pt x="4549" y="4357"/>
                    </a:lnTo>
                    <a:lnTo>
                      <a:pt x="4550" y="4357"/>
                    </a:lnTo>
                    <a:lnTo>
                      <a:pt x="4550" y="4355"/>
                    </a:lnTo>
                    <a:lnTo>
                      <a:pt x="4552" y="4355"/>
                    </a:lnTo>
                    <a:lnTo>
                      <a:pt x="4552" y="4353"/>
                    </a:lnTo>
                    <a:lnTo>
                      <a:pt x="4555" y="4353"/>
                    </a:lnTo>
                    <a:lnTo>
                      <a:pt x="4555" y="4355"/>
                    </a:lnTo>
                    <a:lnTo>
                      <a:pt x="4554" y="4355"/>
                    </a:lnTo>
                    <a:lnTo>
                      <a:pt x="4554" y="4357"/>
                    </a:lnTo>
                    <a:lnTo>
                      <a:pt x="4552" y="4357"/>
                    </a:lnTo>
                    <a:lnTo>
                      <a:pt x="4552" y="4358"/>
                    </a:lnTo>
                    <a:lnTo>
                      <a:pt x="4550" y="4358"/>
                    </a:lnTo>
                    <a:lnTo>
                      <a:pt x="4550" y="4360"/>
                    </a:lnTo>
                    <a:lnTo>
                      <a:pt x="4549" y="4360"/>
                    </a:lnTo>
                    <a:lnTo>
                      <a:pt x="4549" y="4362"/>
                    </a:lnTo>
                    <a:lnTo>
                      <a:pt x="4547" y="4362"/>
                    </a:lnTo>
                    <a:lnTo>
                      <a:pt x="4547" y="4363"/>
                    </a:lnTo>
                    <a:lnTo>
                      <a:pt x="4545" y="4363"/>
                    </a:lnTo>
                    <a:lnTo>
                      <a:pt x="4545" y="4365"/>
                    </a:lnTo>
                    <a:lnTo>
                      <a:pt x="4542" y="4365"/>
                    </a:lnTo>
                    <a:close/>
                    <a:moveTo>
                      <a:pt x="4555" y="4352"/>
                    </a:moveTo>
                    <a:lnTo>
                      <a:pt x="4557" y="4352"/>
                    </a:lnTo>
                    <a:lnTo>
                      <a:pt x="4557" y="4353"/>
                    </a:lnTo>
                    <a:lnTo>
                      <a:pt x="4555" y="4353"/>
                    </a:lnTo>
                    <a:lnTo>
                      <a:pt x="4555" y="4352"/>
                    </a:lnTo>
                    <a:close/>
                    <a:moveTo>
                      <a:pt x="4557" y="4350"/>
                    </a:moveTo>
                    <a:lnTo>
                      <a:pt x="4559" y="4350"/>
                    </a:lnTo>
                    <a:lnTo>
                      <a:pt x="4559" y="4352"/>
                    </a:lnTo>
                    <a:lnTo>
                      <a:pt x="4557" y="4352"/>
                    </a:lnTo>
                    <a:lnTo>
                      <a:pt x="4557" y="4350"/>
                    </a:lnTo>
                    <a:close/>
                    <a:moveTo>
                      <a:pt x="4559" y="4348"/>
                    </a:moveTo>
                    <a:lnTo>
                      <a:pt x="4560" y="4348"/>
                    </a:lnTo>
                    <a:lnTo>
                      <a:pt x="4560" y="4350"/>
                    </a:lnTo>
                    <a:lnTo>
                      <a:pt x="4559" y="4350"/>
                    </a:lnTo>
                    <a:lnTo>
                      <a:pt x="4559" y="4348"/>
                    </a:lnTo>
                    <a:close/>
                    <a:moveTo>
                      <a:pt x="4560" y="4348"/>
                    </a:moveTo>
                    <a:lnTo>
                      <a:pt x="4560" y="4347"/>
                    </a:lnTo>
                    <a:lnTo>
                      <a:pt x="4562" y="4347"/>
                    </a:lnTo>
                    <a:lnTo>
                      <a:pt x="4562" y="4345"/>
                    </a:lnTo>
                    <a:lnTo>
                      <a:pt x="4564" y="4345"/>
                    </a:lnTo>
                    <a:lnTo>
                      <a:pt x="4564" y="4343"/>
                    </a:lnTo>
                    <a:lnTo>
                      <a:pt x="4565" y="4343"/>
                    </a:lnTo>
                    <a:lnTo>
                      <a:pt x="4565" y="4342"/>
                    </a:lnTo>
                    <a:lnTo>
                      <a:pt x="4567" y="4342"/>
                    </a:lnTo>
                    <a:lnTo>
                      <a:pt x="4567" y="4340"/>
                    </a:lnTo>
                    <a:lnTo>
                      <a:pt x="4569" y="4340"/>
                    </a:lnTo>
                    <a:lnTo>
                      <a:pt x="4569" y="4338"/>
                    </a:lnTo>
                    <a:lnTo>
                      <a:pt x="4570" y="4338"/>
                    </a:lnTo>
                    <a:lnTo>
                      <a:pt x="4570" y="4337"/>
                    </a:lnTo>
                    <a:lnTo>
                      <a:pt x="4572" y="4337"/>
                    </a:lnTo>
                    <a:lnTo>
                      <a:pt x="4572" y="4335"/>
                    </a:lnTo>
                    <a:lnTo>
                      <a:pt x="4574" y="4335"/>
                    </a:lnTo>
                    <a:lnTo>
                      <a:pt x="4574" y="4333"/>
                    </a:lnTo>
                    <a:lnTo>
                      <a:pt x="4577" y="4333"/>
                    </a:lnTo>
                    <a:lnTo>
                      <a:pt x="4577" y="4335"/>
                    </a:lnTo>
                    <a:lnTo>
                      <a:pt x="4575" y="4335"/>
                    </a:lnTo>
                    <a:lnTo>
                      <a:pt x="4575" y="4337"/>
                    </a:lnTo>
                    <a:lnTo>
                      <a:pt x="4574" y="4337"/>
                    </a:lnTo>
                    <a:lnTo>
                      <a:pt x="4574" y="4338"/>
                    </a:lnTo>
                    <a:lnTo>
                      <a:pt x="4572" y="4338"/>
                    </a:lnTo>
                    <a:lnTo>
                      <a:pt x="4572" y="4340"/>
                    </a:lnTo>
                    <a:lnTo>
                      <a:pt x="4570" y="4340"/>
                    </a:lnTo>
                    <a:lnTo>
                      <a:pt x="4570" y="4342"/>
                    </a:lnTo>
                    <a:lnTo>
                      <a:pt x="4569" y="4342"/>
                    </a:lnTo>
                    <a:lnTo>
                      <a:pt x="4569" y="4343"/>
                    </a:lnTo>
                    <a:lnTo>
                      <a:pt x="4567" y="4343"/>
                    </a:lnTo>
                    <a:lnTo>
                      <a:pt x="4567" y="4345"/>
                    </a:lnTo>
                    <a:lnTo>
                      <a:pt x="4565" y="4345"/>
                    </a:lnTo>
                    <a:lnTo>
                      <a:pt x="4565" y="4347"/>
                    </a:lnTo>
                    <a:lnTo>
                      <a:pt x="4564" y="4347"/>
                    </a:lnTo>
                    <a:lnTo>
                      <a:pt x="4564" y="4348"/>
                    </a:lnTo>
                    <a:lnTo>
                      <a:pt x="4560" y="4348"/>
                    </a:lnTo>
                    <a:close/>
                    <a:moveTo>
                      <a:pt x="4577" y="4333"/>
                    </a:moveTo>
                    <a:lnTo>
                      <a:pt x="4577" y="4332"/>
                    </a:lnTo>
                    <a:lnTo>
                      <a:pt x="4579" y="4332"/>
                    </a:lnTo>
                    <a:lnTo>
                      <a:pt x="4579" y="4330"/>
                    </a:lnTo>
                    <a:lnTo>
                      <a:pt x="4580" y="4330"/>
                    </a:lnTo>
                    <a:lnTo>
                      <a:pt x="4580" y="4328"/>
                    </a:lnTo>
                    <a:lnTo>
                      <a:pt x="4582" y="4328"/>
                    </a:lnTo>
                    <a:lnTo>
                      <a:pt x="4582" y="4327"/>
                    </a:lnTo>
                    <a:lnTo>
                      <a:pt x="4584" y="4327"/>
                    </a:lnTo>
                    <a:lnTo>
                      <a:pt x="4584" y="4325"/>
                    </a:lnTo>
                    <a:lnTo>
                      <a:pt x="4585" y="4325"/>
                    </a:lnTo>
                    <a:lnTo>
                      <a:pt x="4585" y="4323"/>
                    </a:lnTo>
                    <a:lnTo>
                      <a:pt x="4587" y="4323"/>
                    </a:lnTo>
                    <a:lnTo>
                      <a:pt x="4587" y="4322"/>
                    </a:lnTo>
                    <a:lnTo>
                      <a:pt x="4589" y="4322"/>
                    </a:lnTo>
                    <a:lnTo>
                      <a:pt x="4589" y="4320"/>
                    </a:lnTo>
                    <a:lnTo>
                      <a:pt x="4590" y="4320"/>
                    </a:lnTo>
                    <a:lnTo>
                      <a:pt x="4590" y="4318"/>
                    </a:lnTo>
                    <a:lnTo>
                      <a:pt x="4592" y="4318"/>
                    </a:lnTo>
                    <a:lnTo>
                      <a:pt x="4592" y="4317"/>
                    </a:lnTo>
                    <a:lnTo>
                      <a:pt x="4594" y="4317"/>
                    </a:lnTo>
                    <a:lnTo>
                      <a:pt x="4594" y="4315"/>
                    </a:lnTo>
                    <a:lnTo>
                      <a:pt x="4595" y="4315"/>
                    </a:lnTo>
                    <a:lnTo>
                      <a:pt x="4595" y="4313"/>
                    </a:lnTo>
                    <a:lnTo>
                      <a:pt x="4597" y="4313"/>
                    </a:lnTo>
                    <a:lnTo>
                      <a:pt x="4597" y="4312"/>
                    </a:lnTo>
                    <a:lnTo>
                      <a:pt x="4599" y="4312"/>
                    </a:lnTo>
                    <a:lnTo>
                      <a:pt x="4599" y="4310"/>
                    </a:lnTo>
                    <a:lnTo>
                      <a:pt x="4600" y="4310"/>
                    </a:lnTo>
                    <a:lnTo>
                      <a:pt x="4600" y="4308"/>
                    </a:lnTo>
                    <a:lnTo>
                      <a:pt x="4602" y="4308"/>
                    </a:lnTo>
                    <a:lnTo>
                      <a:pt x="4602" y="4307"/>
                    </a:lnTo>
                    <a:lnTo>
                      <a:pt x="4604" y="4307"/>
                    </a:lnTo>
                    <a:lnTo>
                      <a:pt x="4604" y="4305"/>
                    </a:lnTo>
                    <a:lnTo>
                      <a:pt x="4605" y="4305"/>
                    </a:lnTo>
                    <a:lnTo>
                      <a:pt x="4605" y="4303"/>
                    </a:lnTo>
                    <a:lnTo>
                      <a:pt x="4607" y="4303"/>
                    </a:lnTo>
                    <a:lnTo>
                      <a:pt x="4607" y="4302"/>
                    </a:lnTo>
                    <a:lnTo>
                      <a:pt x="4610" y="4302"/>
                    </a:lnTo>
                    <a:lnTo>
                      <a:pt x="4610" y="4303"/>
                    </a:lnTo>
                    <a:lnTo>
                      <a:pt x="4609" y="4303"/>
                    </a:lnTo>
                    <a:lnTo>
                      <a:pt x="4609" y="4305"/>
                    </a:lnTo>
                    <a:lnTo>
                      <a:pt x="4607" y="4305"/>
                    </a:lnTo>
                    <a:lnTo>
                      <a:pt x="4607" y="4307"/>
                    </a:lnTo>
                    <a:lnTo>
                      <a:pt x="4605" y="4307"/>
                    </a:lnTo>
                    <a:lnTo>
                      <a:pt x="4605" y="4308"/>
                    </a:lnTo>
                    <a:lnTo>
                      <a:pt x="4604" y="4308"/>
                    </a:lnTo>
                    <a:lnTo>
                      <a:pt x="4604" y="4310"/>
                    </a:lnTo>
                    <a:lnTo>
                      <a:pt x="4602" y="4310"/>
                    </a:lnTo>
                    <a:lnTo>
                      <a:pt x="4602" y="4312"/>
                    </a:lnTo>
                    <a:lnTo>
                      <a:pt x="4600" y="4312"/>
                    </a:lnTo>
                    <a:lnTo>
                      <a:pt x="4600" y="4313"/>
                    </a:lnTo>
                    <a:lnTo>
                      <a:pt x="4599" y="4313"/>
                    </a:lnTo>
                    <a:lnTo>
                      <a:pt x="4599" y="4315"/>
                    </a:lnTo>
                    <a:lnTo>
                      <a:pt x="4597" y="4315"/>
                    </a:lnTo>
                    <a:lnTo>
                      <a:pt x="4597" y="4317"/>
                    </a:lnTo>
                    <a:lnTo>
                      <a:pt x="4595" y="4317"/>
                    </a:lnTo>
                    <a:lnTo>
                      <a:pt x="4595" y="4318"/>
                    </a:lnTo>
                    <a:lnTo>
                      <a:pt x="4594" y="4318"/>
                    </a:lnTo>
                    <a:lnTo>
                      <a:pt x="4594" y="4320"/>
                    </a:lnTo>
                    <a:lnTo>
                      <a:pt x="4592" y="4320"/>
                    </a:lnTo>
                    <a:lnTo>
                      <a:pt x="4592" y="4322"/>
                    </a:lnTo>
                    <a:lnTo>
                      <a:pt x="4590" y="4322"/>
                    </a:lnTo>
                    <a:lnTo>
                      <a:pt x="4590" y="4323"/>
                    </a:lnTo>
                    <a:lnTo>
                      <a:pt x="4589" y="4323"/>
                    </a:lnTo>
                    <a:lnTo>
                      <a:pt x="4589" y="4325"/>
                    </a:lnTo>
                    <a:lnTo>
                      <a:pt x="4587" y="4325"/>
                    </a:lnTo>
                    <a:lnTo>
                      <a:pt x="4587" y="4327"/>
                    </a:lnTo>
                    <a:lnTo>
                      <a:pt x="4585" y="4327"/>
                    </a:lnTo>
                    <a:lnTo>
                      <a:pt x="4585" y="4328"/>
                    </a:lnTo>
                    <a:lnTo>
                      <a:pt x="4584" y="4328"/>
                    </a:lnTo>
                    <a:lnTo>
                      <a:pt x="4584" y="4330"/>
                    </a:lnTo>
                    <a:lnTo>
                      <a:pt x="4582" y="4330"/>
                    </a:lnTo>
                    <a:lnTo>
                      <a:pt x="4582" y="4332"/>
                    </a:lnTo>
                    <a:lnTo>
                      <a:pt x="4580" y="4332"/>
                    </a:lnTo>
                    <a:lnTo>
                      <a:pt x="4580" y="4333"/>
                    </a:lnTo>
                    <a:lnTo>
                      <a:pt x="4577" y="4333"/>
                    </a:lnTo>
                    <a:close/>
                    <a:moveTo>
                      <a:pt x="4610" y="4300"/>
                    </a:moveTo>
                    <a:lnTo>
                      <a:pt x="4612" y="4300"/>
                    </a:lnTo>
                    <a:lnTo>
                      <a:pt x="4612" y="4302"/>
                    </a:lnTo>
                    <a:lnTo>
                      <a:pt x="4610" y="4302"/>
                    </a:lnTo>
                    <a:lnTo>
                      <a:pt x="4610" y="4300"/>
                    </a:lnTo>
                    <a:close/>
                    <a:moveTo>
                      <a:pt x="4612" y="4298"/>
                    </a:moveTo>
                    <a:lnTo>
                      <a:pt x="4614" y="4298"/>
                    </a:lnTo>
                    <a:lnTo>
                      <a:pt x="4614" y="4300"/>
                    </a:lnTo>
                    <a:lnTo>
                      <a:pt x="4612" y="4300"/>
                    </a:lnTo>
                    <a:lnTo>
                      <a:pt x="4612" y="4298"/>
                    </a:lnTo>
                    <a:close/>
                    <a:moveTo>
                      <a:pt x="4614" y="4297"/>
                    </a:moveTo>
                    <a:lnTo>
                      <a:pt x="4615" y="4297"/>
                    </a:lnTo>
                    <a:lnTo>
                      <a:pt x="4615" y="4298"/>
                    </a:lnTo>
                    <a:lnTo>
                      <a:pt x="4614" y="4298"/>
                    </a:lnTo>
                    <a:lnTo>
                      <a:pt x="4614" y="4297"/>
                    </a:lnTo>
                    <a:close/>
                    <a:moveTo>
                      <a:pt x="4615" y="4295"/>
                    </a:moveTo>
                    <a:lnTo>
                      <a:pt x="4617" y="4295"/>
                    </a:lnTo>
                    <a:lnTo>
                      <a:pt x="4617" y="4297"/>
                    </a:lnTo>
                    <a:lnTo>
                      <a:pt x="4615" y="4297"/>
                    </a:lnTo>
                    <a:lnTo>
                      <a:pt x="4615" y="4295"/>
                    </a:lnTo>
                    <a:close/>
                    <a:moveTo>
                      <a:pt x="4617" y="4293"/>
                    </a:moveTo>
                    <a:lnTo>
                      <a:pt x="4619" y="4293"/>
                    </a:lnTo>
                    <a:lnTo>
                      <a:pt x="4619" y="4295"/>
                    </a:lnTo>
                    <a:lnTo>
                      <a:pt x="4617" y="4295"/>
                    </a:lnTo>
                    <a:lnTo>
                      <a:pt x="4617" y="4293"/>
                    </a:lnTo>
                    <a:close/>
                    <a:moveTo>
                      <a:pt x="4619" y="4292"/>
                    </a:moveTo>
                    <a:lnTo>
                      <a:pt x="4620" y="4292"/>
                    </a:lnTo>
                    <a:lnTo>
                      <a:pt x="4620" y="4293"/>
                    </a:lnTo>
                    <a:lnTo>
                      <a:pt x="4619" y="4293"/>
                    </a:lnTo>
                    <a:lnTo>
                      <a:pt x="4619" y="4292"/>
                    </a:lnTo>
                    <a:close/>
                    <a:moveTo>
                      <a:pt x="4620" y="4290"/>
                    </a:moveTo>
                    <a:lnTo>
                      <a:pt x="4622" y="4290"/>
                    </a:lnTo>
                    <a:lnTo>
                      <a:pt x="4622" y="4292"/>
                    </a:lnTo>
                    <a:lnTo>
                      <a:pt x="4620" y="4292"/>
                    </a:lnTo>
                    <a:lnTo>
                      <a:pt x="4620" y="4290"/>
                    </a:lnTo>
                    <a:close/>
                    <a:moveTo>
                      <a:pt x="4622" y="4288"/>
                    </a:moveTo>
                    <a:lnTo>
                      <a:pt x="4624" y="4288"/>
                    </a:lnTo>
                    <a:lnTo>
                      <a:pt x="4624" y="4290"/>
                    </a:lnTo>
                    <a:lnTo>
                      <a:pt x="4622" y="4290"/>
                    </a:lnTo>
                    <a:lnTo>
                      <a:pt x="4622" y="4288"/>
                    </a:lnTo>
                    <a:close/>
                    <a:moveTo>
                      <a:pt x="4624" y="4287"/>
                    </a:moveTo>
                    <a:lnTo>
                      <a:pt x="4625" y="4287"/>
                    </a:lnTo>
                    <a:lnTo>
                      <a:pt x="4625" y="4288"/>
                    </a:lnTo>
                    <a:lnTo>
                      <a:pt x="4624" y="4288"/>
                    </a:lnTo>
                    <a:lnTo>
                      <a:pt x="4624" y="4287"/>
                    </a:lnTo>
                    <a:close/>
                    <a:moveTo>
                      <a:pt x="4625" y="4285"/>
                    </a:moveTo>
                    <a:lnTo>
                      <a:pt x="4627" y="4285"/>
                    </a:lnTo>
                    <a:lnTo>
                      <a:pt x="4627" y="4287"/>
                    </a:lnTo>
                    <a:lnTo>
                      <a:pt x="4625" y="4287"/>
                    </a:lnTo>
                    <a:lnTo>
                      <a:pt x="4625" y="4285"/>
                    </a:lnTo>
                    <a:close/>
                    <a:moveTo>
                      <a:pt x="4627" y="4283"/>
                    </a:moveTo>
                    <a:lnTo>
                      <a:pt x="4629" y="4283"/>
                    </a:lnTo>
                    <a:lnTo>
                      <a:pt x="4629" y="4285"/>
                    </a:lnTo>
                    <a:lnTo>
                      <a:pt x="4627" y="4285"/>
                    </a:lnTo>
                    <a:lnTo>
                      <a:pt x="4627" y="4283"/>
                    </a:lnTo>
                    <a:close/>
                    <a:moveTo>
                      <a:pt x="4629" y="4282"/>
                    </a:moveTo>
                    <a:lnTo>
                      <a:pt x="4630" y="4282"/>
                    </a:lnTo>
                    <a:lnTo>
                      <a:pt x="4630" y="4283"/>
                    </a:lnTo>
                    <a:lnTo>
                      <a:pt x="4629" y="4283"/>
                    </a:lnTo>
                    <a:lnTo>
                      <a:pt x="4629" y="4282"/>
                    </a:lnTo>
                    <a:close/>
                    <a:moveTo>
                      <a:pt x="4630" y="4280"/>
                    </a:moveTo>
                    <a:lnTo>
                      <a:pt x="4632" y="4280"/>
                    </a:lnTo>
                    <a:lnTo>
                      <a:pt x="4632" y="4282"/>
                    </a:lnTo>
                    <a:lnTo>
                      <a:pt x="4630" y="4282"/>
                    </a:lnTo>
                    <a:lnTo>
                      <a:pt x="4630" y="4280"/>
                    </a:lnTo>
                    <a:close/>
                    <a:moveTo>
                      <a:pt x="4632" y="4278"/>
                    </a:moveTo>
                    <a:lnTo>
                      <a:pt x="4634" y="4278"/>
                    </a:lnTo>
                    <a:lnTo>
                      <a:pt x="4634" y="4280"/>
                    </a:lnTo>
                    <a:lnTo>
                      <a:pt x="4632" y="4280"/>
                    </a:lnTo>
                    <a:lnTo>
                      <a:pt x="4632" y="4278"/>
                    </a:lnTo>
                    <a:close/>
                    <a:moveTo>
                      <a:pt x="4634" y="4277"/>
                    </a:moveTo>
                    <a:lnTo>
                      <a:pt x="4635" y="4277"/>
                    </a:lnTo>
                    <a:lnTo>
                      <a:pt x="4635" y="4278"/>
                    </a:lnTo>
                    <a:lnTo>
                      <a:pt x="4634" y="4278"/>
                    </a:lnTo>
                    <a:lnTo>
                      <a:pt x="4634" y="4277"/>
                    </a:lnTo>
                    <a:close/>
                    <a:moveTo>
                      <a:pt x="4635" y="4275"/>
                    </a:moveTo>
                    <a:lnTo>
                      <a:pt x="4637" y="4275"/>
                    </a:lnTo>
                    <a:lnTo>
                      <a:pt x="4637" y="4277"/>
                    </a:lnTo>
                    <a:lnTo>
                      <a:pt x="4635" y="4277"/>
                    </a:lnTo>
                    <a:lnTo>
                      <a:pt x="4635" y="4275"/>
                    </a:lnTo>
                    <a:close/>
                    <a:moveTo>
                      <a:pt x="4637" y="4273"/>
                    </a:moveTo>
                    <a:lnTo>
                      <a:pt x="4639" y="4273"/>
                    </a:lnTo>
                    <a:lnTo>
                      <a:pt x="4639" y="4275"/>
                    </a:lnTo>
                    <a:lnTo>
                      <a:pt x="4637" y="4275"/>
                    </a:lnTo>
                    <a:lnTo>
                      <a:pt x="4637" y="4273"/>
                    </a:lnTo>
                    <a:close/>
                    <a:moveTo>
                      <a:pt x="4639" y="4272"/>
                    </a:moveTo>
                    <a:lnTo>
                      <a:pt x="4640" y="4272"/>
                    </a:lnTo>
                    <a:lnTo>
                      <a:pt x="4640" y="4273"/>
                    </a:lnTo>
                    <a:lnTo>
                      <a:pt x="4639" y="4273"/>
                    </a:lnTo>
                    <a:lnTo>
                      <a:pt x="4639" y="4272"/>
                    </a:lnTo>
                    <a:close/>
                    <a:moveTo>
                      <a:pt x="4640" y="4270"/>
                    </a:moveTo>
                    <a:lnTo>
                      <a:pt x="4642" y="4270"/>
                    </a:lnTo>
                    <a:lnTo>
                      <a:pt x="4642" y="4272"/>
                    </a:lnTo>
                    <a:lnTo>
                      <a:pt x="4640" y="4272"/>
                    </a:lnTo>
                    <a:lnTo>
                      <a:pt x="4640" y="4270"/>
                    </a:lnTo>
                    <a:close/>
                    <a:moveTo>
                      <a:pt x="4642" y="4268"/>
                    </a:moveTo>
                    <a:lnTo>
                      <a:pt x="4644" y="4268"/>
                    </a:lnTo>
                    <a:lnTo>
                      <a:pt x="4644" y="4270"/>
                    </a:lnTo>
                    <a:lnTo>
                      <a:pt x="4642" y="4270"/>
                    </a:lnTo>
                    <a:lnTo>
                      <a:pt x="4642" y="4268"/>
                    </a:lnTo>
                    <a:close/>
                    <a:moveTo>
                      <a:pt x="4644" y="4267"/>
                    </a:moveTo>
                    <a:lnTo>
                      <a:pt x="4645" y="4267"/>
                    </a:lnTo>
                    <a:lnTo>
                      <a:pt x="4645" y="4268"/>
                    </a:lnTo>
                    <a:lnTo>
                      <a:pt x="4644" y="4268"/>
                    </a:lnTo>
                    <a:lnTo>
                      <a:pt x="4644" y="4267"/>
                    </a:lnTo>
                    <a:close/>
                    <a:moveTo>
                      <a:pt x="4645" y="4265"/>
                    </a:moveTo>
                    <a:lnTo>
                      <a:pt x="4647" y="4265"/>
                    </a:lnTo>
                    <a:lnTo>
                      <a:pt x="4647" y="4267"/>
                    </a:lnTo>
                    <a:lnTo>
                      <a:pt x="4645" y="4267"/>
                    </a:lnTo>
                    <a:lnTo>
                      <a:pt x="4645" y="4265"/>
                    </a:lnTo>
                    <a:close/>
                    <a:moveTo>
                      <a:pt x="4647" y="4263"/>
                    </a:moveTo>
                    <a:lnTo>
                      <a:pt x="4649" y="4263"/>
                    </a:lnTo>
                    <a:lnTo>
                      <a:pt x="4649" y="4265"/>
                    </a:lnTo>
                    <a:lnTo>
                      <a:pt x="4647" y="4265"/>
                    </a:lnTo>
                    <a:lnTo>
                      <a:pt x="4647" y="4263"/>
                    </a:lnTo>
                    <a:close/>
                    <a:moveTo>
                      <a:pt x="4649" y="4262"/>
                    </a:moveTo>
                    <a:lnTo>
                      <a:pt x="4650" y="4262"/>
                    </a:lnTo>
                    <a:lnTo>
                      <a:pt x="4650" y="4263"/>
                    </a:lnTo>
                    <a:lnTo>
                      <a:pt x="4649" y="4263"/>
                    </a:lnTo>
                    <a:lnTo>
                      <a:pt x="4649" y="4262"/>
                    </a:lnTo>
                    <a:close/>
                    <a:moveTo>
                      <a:pt x="4650" y="4260"/>
                    </a:moveTo>
                    <a:lnTo>
                      <a:pt x="4652" y="4260"/>
                    </a:lnTo>
                    <a:lnTo>
                      <a:pt x="4652" y="4262"/>
                    </a:lnTo>
                    <a:lnTo>
                      <a:pt x="4650" y="4262"/>
                    </a:lnTo>
                    <a:lnTo>
                      <a:pt x="4650" y="4260"/>
                    </a:lnTo>
                    <a:close/>
                    <a:moveTo>
                      <a:pt x="4652" y="4260"/>
                    </a:moveTo>
                    <a:lnTo>
                      <a:pt x="4652" y="4258"/>
                    </a:lnTo>
                    <a:lnTo>
                      <a:pt x="4654" y="4258"/>
                    </a:lnTo>
                    <a:lnTo>
                      <a:pt x="4654" y="4255"/>
                    </a:lnTo>
                    <a:lnTo>
                      <a:pt x="4655" y="4255"/>
                    </a:lnTo>
                    <a:lnTo>
                      <a:pt x="4655" y="4253"/>
                    </a:lnTo>
                    <a:lnTo>
                      <a:pt x="4657" y="4253"/>
                    </a:lnTo>
                    <a:lnTo>
                      <a:pt x="4657" y="4252"/>
                    </a:lnTo>
                    <a:lnTo>
                      <a:pt x="4659" y="4252"/>
                    </a:lnTo>
                    <a:lnTo>
                      <a:pt x="4659" y="4250"/>
                    </a:lnTo>
                    <a:lnTo>
                      <a:pt x="4660" y="4250"/>
                    </a:lnTo>
                    <a:lnTo>
                      <a:pt x="4660" y="4248"/>
                    </a:lnTo>
                    <a:lnTo>
                      <a:pt x="4662" y="4248"/>
                    </a:lnTo>
                    <a:lnTo>
                      <a:pt x="4662" y="4247"/>
                    </a:lnTo>
                    <a:lnTo>
                      <a:pt x="4664" y="4247"/>
                    </a:lnTo>
                    <a:lnTo>
                      <a:pt x="4664" y="4245"/>
                    </a:lnTo>
                    <a:lnTo>
                      <a:pt x="4665" y="4245"/>
                    </a:lnTo>
                    <a:lnTo>
                      <a:pt x="4665" y="4243"/>
                    </a:lnTo>
                    <a:lnTo>
                      <a:pt x="4667" y="4243"/>
                    </a:lnTo>
                    <a:lnTo>
                      <a:pt x="4667" y="4242"/>
                    </a:lnTo>
                    <a:lnTo>
                      <a:pt x="4669" y="4242"/>
                    </a:lnTo>
                    <a:lnTo>
                      <a:pt x="4669" y="4240"/>
                    </a:lnTo>
                    <a:lnTo>
                      <a:pt x="4670" y="4240"/>
                    </a:lnTo>
                    <a:lnTo>
                      <a:pt x="4670" y="4238"/>
                    </a:lnTo>
                    <a:lnTo>
                      <a:pt x="4672" y="4238"/>
                    </a:lnTo>
                    <a:lnTo>
                      <a:pt x="4672" y="4237"/>
                    </a:lnTo>
                    <a:lnTo>
                      <a:pt x="4674" y="4237"/>
                    </a:lnTo>
                    <a:lnTo>
                      <a:pt x="4674" y="4235"/>
                    </a:lnTo>
                    <a:lnTo>
                      <a:pt x="4675" y="4235"/>
                    </a:lnTo>
                    <a:lnTo>
                      <a:pt x="4675" y="4233"/>
                    </a:lnTo>
                    <a:lnTo>
                      <a:pt x="4677" y="4233"/>
                    </a:lnTo>
                    <a:lnTo>
                      <a:pt x="4677" y="4232"/>
                    </a:lnTo>
                    <a:lnTo>
                      <a:pt x="4679" y="4232"/>
                    </a:lnTo>
                    <a:lnTo>
                      <a:pt x="4679" y="4230"/>
                    </a:lnTo>
                    <a:lnTo>
                      <a:pt x="4680" y="4230"/>
                    </a:lnTo>
                    <a:lnTo>
                      <a:pt x="4680" y="4233"/>
                    </a:lnTo>
                    <a:lnTo>
                      <a:pt x="4679" y="4233"/>
                    </a:lnTo>
                    <a:lnTo>
                      <a:pt x="4679" y="4235"/>
                    </a:lnTo>
                    <a:lnTo>
                      <a:pt x="4677" y="4235"/>
                    </a:lnTo>
                    <a:lnTo>
                      <a:pt x="4677" y="4237"/>
                    </a:lnTo>
                    <a:lnTo>
                      <a:pt x="4675" y="4237"/>
                    </a:lnTo>
                    <a:lnTo>
                      <a:pt x="4675" y="4238"/>
                    </a:lnTo>
                    <a:lnTo>
                      <a:pt x="4674" y="4238"/>
                    </a:lnTo>
                    <a:lnTo>
                      <a:pt x="4674" y="4240"/>
                    </a:lnTo>
                    <a:lnTo>
                      <a:pt x="4672" y="4240"/>
                    </a:lnTo>
                    <a:lnTo>
                      <a:pt x="4672" y="4242"/>
                    </a:lnTo>
                    <a:lnTo>
                      <a:pt x="4670" y="4242"/>
                    </a:lnTo>
                    <a:lnTo>
                      <a:pt x="4670" y="4243"/>
                    </a:lnTo>
                    <a:lnTo>
                      <a:pt x="4669" y="4243"/>
                    </a:lnTo>
                    <a:lnTo>
                      <a:pt x="4669" y="4245"/>
                    </a:lnTo>
                    <a:lnTo>
                      <a:pt x="4667" y="4245"/>
                    </a:lnTo>
                    <a:lnTo>
                      <a:pt x="4667" y="4247"/>
                    </a:lnTo>
                    <a:lnTo>
                      <a:pt x="4665" y="4247"/>
                    </a:lnTo>
                    <a:lnTo>
                      <a:pt x="4665" y="4248"/>
                    </a:lnTo>
                    <a:lnTo>
                      <a:pt x="4664" y="4248"/>
                    </a:lnTo>
                    <a:lnTo>
                      <a:pt x="4664" y="4250"/>
                    </a:lnTo>
                    <a:lnTo>
                      <a:pt x="4662" y="4250"/>
                    </a:lnTo>
                    <a:lnTo>
                      <a:pt x="4662" y="4252"/>
                    </a:lnTo>
                    <a:lnTo>
                      <a:pt x="4660" y="4252"/>
                    </a:lnTo>
                    <a:lnTo>
                      <a:pt x="4660" y="4253"/>
                    </a:lnTo>
                    <a:lnTo>
                      <a:pt x="4659" y="4253"/>
                    </a:lnTo>
                    <a:lnTo>
                      <a:pt x="4659" y="4255"/>
                    </a:lnTo>
                    <a:lnTo>
                      <a:pt x="4657" y="4255"/>
                    </a:lnTo>
                    <a:lnTo>
                      <a:pt x="4657" y="4257"/>
                    </a:lnTo>
                    <a:lnTo>
                      <a:pt x="4655" y="4257"/>
                    </a:lnTo>
                    <a:lnTo>
                      <a:pt x="4655" y="4260"/>
                    </a:lnTo>
                    <a:lnTo>
                      <a:pt x="4652" y="4260"/>
                    </a:lnTo>
                    <a:close/>
                    <a:moveTo>
                      <a:pt x="4680" y="4228"/>
                    </a:moveTo>
                    <a:lnTo>
                      <a:pt x="4682" y="4228"/>
                    </a:lnTo>
                    <a:lnTo>
                      <a:pt x="4682" y="4230"/>
                    </a:lnTo>
                    <a:lnTo>
                      <a:pt x="4680" y="4230"/>
                    </a:lnTo>
                    <a:lnTo>
                      <a:pt x="4680" y="4228"/>
                    </a:lnTo>
                    <a:close/>
                    <a:moveTo>
                      <a:pt x="4682" y="4227"/>
                    </a:moveTo>
                    <a:lnTo>
                      <a:pt x="4684" y="4227"/>
                    </a:lnTo>
                    <a:lnTo>
                      <a:pt x="4684" y="4228"/>
                    </a:lnTo>
                    <a:lnTo>
                      <a:pt x="4682" y="4228"/>
                    </a:lnTo>
                    <a:lnTo>
                      <a:pt x="4682" y="4227"/>
                    </a:lnTo>
                    <a:close/>
                    <a:moveTo>
                      <a:pt x="4684" y="4225"/>
                    </a:moveTo>
                    <a:lnTo>
                      <a:pt x="4685" y="4225"/>
                    </a:lnTo>
                    <a:lnTo>
                      <a:pt x="4685" y="4227"/>
                    </a:lnTo>
                    <a:lnTo>
                      <a:pt x="4684" y="4227"/>
                    </a:lnTo>
                    <a:lnTo>
                      <a:pt x="4684" y="4225"/>
                    </a:lnTo>
                    <a:close/>
                    <a:moveTo>
                      <a:pt x="4685" y="4223"/>
                    </a:moveTo>
                    <a:lnTo>
                      <a:pt x="4687" y="4223"/>
                    </a:lnTo>
                    <a:lnTo>
                      <a:pt x="4687" y="4225"/>
                    </a:lnTo>
                    <a:lnTo>
                      <a:pt x="4685" y="4225"/>
                    </a:lnTo>
                    <a:lnTo>
                      <a:pt x="4685" y="4223"/>
                    </a:lnTo>
                    <a:close/>
                    <a:moveTo>
                      <a:pt x="4687" y="4223"/>
                    </a:moveTo>
                    <a:lnTo>
                      <a:pt x="4687" y="4220"/>
                    </a:lnTo>
                    <a:lnTo>
                      <a:pt x="4689" y="4220"/>
                    </a:lnTo>
                    <a:lnTo>
                      <a:pt x="4689" y="4218"/>
                    </a:lnTo>
                    <a:lnTo>
                      <a:pt x="4690" y="4218"/>
                    </a:lnTo>
                    <a:lnTo>
                      <a:pt x="4690" y="4217"/>
                    </a:lnTo>
                    <a:lnTo>
                      <a:pt x="4692" y="4217"/>
                    </a:lnTo>
                    <a:lnTo>
                      <a:pt x="4692" y="4215"/>
                    </a:lnTo>
                    <a:lnTo>
                      <a:pt x="4694" y="4215"/>
                    </a:lnTo>
                    <a:lnTo>
                      <a:pt x="4694" y="4213"/>
                    </a:lnTo>
                    <a:lnTo>
                      <a:pt x="4695" y="4213"/>
                    </a:lnTo>
                    <a:lnTo>
                      <a:pt x="4695" y="4212"/>
                    </a:lnTo>
                    <a:lnTo>
                      <a:pt x="4697" y="4212"/>
                    </a:lnTo>
                    <a:lnTo>
                      <a:pt x="4697" y="4210"/>
                    </a:lnTo>
                    <a:lnTo>
                      <a:pt x="4699" y="4210"/>
                    </a:lnTo>
                    <a:lnTo>
                      <a:pt x="4699" y="4208"/>
                    </a:lnTo>
                    <a:lnTo>
                      <a:pt x="4700" y="4208"/>
                    </a:lnTo>
                    <a:lnTo>
                      <a:pt x="4700" y="4212"/>
                    </a:lnTo>
                    <a:lnTo>
                      <a:pt x="4699" y="4212"/>
                    </a:lnTo>
                    <a:lnTo>
                      <a:pt x="4699" y="4213"/>
                    </a:lnTo>
                    <a:lnTo>
                      <a:pt x="4697" y="4213"/>
                    </a:lnTo>
                    <a:lnTo>
                      <a:pt x="4697" y="4215"/>
                    </a:lnTo>
                    <a:lnTo>
                      <a:pt x="4695" y="4215"/>
                    </a:lnTo>
                    <a:lnTo>
                      <a:pt x="4695" y="4217"/>
                    </a:lnTo>
                    <a:lnTo>
                      <a:pt x="4694" y="4217"/>
                    </a:lnTo>
                    <a:lnTo>
                      <a:pt x="4694" y="4218"/>
                    </a:lnTo>
                    <a:lnTo>
                      <a:pt x="4692" y="4218"/>
                    </a:lnTo>
                    <a:lnTo>
                      <a:pt x="4692" y="4220"/>
                    </a:lnTo>
                    <a:lnTo>
                      <a:pt x="4690" y="4220"/>
                    </a:lnTo>
                    <a:lnTo>
                      <a:pt x="4690" y="4222"/>
                    </a:lnTo>
                    <a:lnTo>
                      <a:pt x="4689" y="4222"/>
                    </a:lnTo>
                    <a:lnTo>
                      <a:pt x="4689" y="4223"/>
                    </a:lnTo>
                    <a:lnTo>
                      <a:pt x="4687" y="4223"/>
                    </a:lnTo>
                    <a:close/>
                    <a:moveTo>
                      <a:pt x="4700" y="4207"/>
                    </a:moveTo>
                    <a:lnTo>
                      <a:pt x="4702" y="4207"/>
                    </a:lnTo>
                    <a:lnTo>
                      <a:pt x="4702" y="4208"/>
                    </a:lnTo>
                    <a:lnTo>
                      <a:pt x="4700" y="4208"/>
                    </a:lnTo>
                    <a:lnTo>
                      <a:pt x="4700" y="4207"/>
                    </a:lnTo>
                    <a:close/>
                    <a:moveTo>
                      <a:pt x="4702" y="4205"/>
                    </a:moveTo>
                    <a:lnTo>
                      <a:pt x="4704" y="4205"/>
                    </a:lnTo>
                    <a:lnTo>
                      <a:pt x="4704" y="4207"/>
                    </a:lnTo>
                    <a:lnTo>
                      <a:pt x="4702" y="4207"/>
                    </a:lnTo>
                    <a:lnTo>
                      <a:pt x="4702" y="4205"/>
                    </a:lnTo>
                    <a:close/>
                    <a:moveTo>
                      <a:pt x="4704" y="4205"/>
                    </a:moveTo>
                    <a:lnTo>
                      <a:pt x="4704" y="4202"/>
                    </a:lnTo>
                    <a:lnTo>
                      <a:pt x="4705" y="4202"/>
                    </a:lnTo>
                    <a:lnTo>
                      <a:pt x="4705" y="4200"/>
                    </a:lnTo>
                    <a:lnTo>
                      <a:pt x="4707" y="4200"/>
                    </a:lnTo>
                    <a:lnTo>
                      <a:pt x="4707" y="4198"/>
                    </a:lnTo>
                    <a:lnTo>
                      <a:pt x="4709" y="4198"/>
                    </a:lnTo>
                    <a:lnTo>
                      <a:pt x="4709" y="4197"/>
                    </a:lnTo>
                    <a:lnTo>
                      <a:pt x="4710" y="4197"/>
                    </a:lnTo>
                    <a:lnTo>
                      <a:pt x="4710" y="4195"/>
                    </a:lnTo>
                    <a:lnTo>
                      <a:pt x="4712" y="4195"/>
                    </a:lnTo>
                    <a:lnTo>
                      <a:pt x="4712" y="4193"/>
                    </a:lnTo>
                    <a:lnTo>
                      <a:pt x="4714" y="4193"/>
                    </a:lnTo>
                    <a:lnTo>
                      <a:pt x="4714" y="4192"/>
                    </a:lnTo>
                    <a:lnTo>
                      <a:pt x="4715" y="4192"/>
                    </a:lnTo>
                    <a:lnTo>
                      <a:pt x="4715" y="4190"/>
                    </a:lnTo>
                    <a:lnTo>
                      <a:pt x="4717" y="4190"/>
                    </a:lnTo>
                    <a:lnTo>
                      <a:pt x="4717" y="4188"/>
                    </a:lnTo>
                    <a:lnTo>
                      <a:pt x="4719" y="4188"/>
                    </a:lnTo>
                    <a:lnTo>
                      <a:pt x="4719" y="4192"/>
                    </a:lnTo>
                    <a:lnTo>
                      <a:pt x="4717" y="4192"/>
                    </a:lnTo>
                    <a:lnTo>
                      <a:pt x="4717" y="4193"/>
                    </a:lnTo>
                    <a:lnTo>
                      <a:pt x="4715" y="4193"/>
                    </a:lnTo>
                    <a:lnTo>
                      <a:pt x="4715" y="4195"/>
                    </a:lnTo>
                    <a:lnTo>
                      <a:pt x="4714" y="4195"/>
                    </a:lnTo>
                    <a:lnTo>
                      <a:pt x="4714" y="4197"/>
                    </a:lnTo>
                    <a:lnTo>
                      <a:pt x="4712" y="4197"/>
                    </a:lnTo>
                    <a:lnTo>
                      <a:pt x="4712" y="4198"/>
                    </a:lnTo>
                    <a:lnTo>
                      <a:pt x="4710" y="4198"/>
                    </a:lnTo>
                    <a:lnTo>
                      <a:pt x="4710" y="4200"/>
                    </a:lnTo>
                    <a:lnTo>
                      <a:pt x="4709" y="4200"/>
                    </a:lnTo>
                    <a:lnTo>
                      <a:pt x="4709" y="4202"/>
                    </a:lnTo>
                    <a:lnTo>
                      <a:pt x="4707" y="4202"/>
                    </a:lnTo>
                    <a:lnTo>
                      <a:pt x="4707" y="4203"/>
                    </a:lnTo>
                    <a:lnTo>
                      <a:pt x="4705" y="4203"/>
                    </a:lnTo>
                    <a:lnTo>
                      <a:pt x="4705" y="4205"/>
                    </a:lnTo>
                    <a:lnTo>
                      <a:pt x="4704" y="4205"/>
                    </a:lnTo>
                    <a:close/>
                    <a:moveTo>
                      <a:pt x="4719" y="4188"/>
                    </a:moveTo>
                    <a:lnTo>
                      <a:pt x="4719" y="4185"/>
                    </a:lnTo>
                    <a:lnTo>
                      <a:pt x="4720" y="4185"/>
                    </a:lnTo>
                    <a:lnTo>
                      <a:pt x="4720" y="4183"/>
                    </a:lnTo>
                    <a:lnTo>
                      <a:pt x="4722" y="4183"/>
                    </a:lnTo>
                    <a:lnTo>
                      <a:pt x="4722" y="4182"/>
                    </a:lnTo>
                    <a:lnTo>
                      <a:pt x="4724" y="4182"/>
                    </a:lnTo>
                    <a:lnTo>
                      <a:pt x="4724" y="4180"/>
                    </a:lnTo>
                    <a:lnTo>
                      <a:pt x="4725" y="4180"/>
                    </a:lnTo>
                    <a:lnTo>
                      <a:pt x="4725" y="4178"/>
                    </a:lnTo>
                    <a:lnTo>
                      <a:pt x="4727" y="4178"/>
                    </a:lnTo>
                    <a:lnTo>
                      <a:pt x="4727" y="4177"/>
                    </a:lnTo>
                    <a:lnTo>
                      <a:pt x="4729" y="4177"/>
                    </a:lnTo>
                    <a:lnTo>
                      <a:pt x="4729" y="4175"/>
                    </a:lnTo>
                    <a:lnTo>
                      <a:pt x="4730" y="4175"/>
                    </a:lnTo>
                    <a:lnTo>
                      <a:pt x="4730" y="4173"/>
                    </a:lnTo>
                    <a:lnTo>
                      <a:pt x="4732" y="4173"/>
                    </a:lnTo>
                    <a:lnTo>
                      <a:pt x="4732" y="4177"/>
                    </a:lnTo>
                    <a:lnTo>
                      <a:pt x="4730" y="4177"/>
                    </a:lnTo>
                    <a:lnTo>
                      <a:pt x="4730" y="4178"/>
                    </a:lnTo>
                    <a:lnTo>
                      <a:pt x="4729" y="4178"/>
                    </a:lnTo>
                    <a:lnTo>
                      <a:pt x="4729" y="4180"/>
                    </a:lnTo>
                    <a:lnTo>
                      <a:pt x="4727" y="4180"/>
                    </a:lnTo>
                    <a:lnTo>
                      <a:pt x="4727" y="4182"/>
                    </a:lnTo>
                    <a:lnTo>
                      <a:pt x="4725" y="4182"/>
                    </a:lnTo>
                    <a:lnTo>
                      <a:pt x="4725" y="4183"/>
                    </a:lnTo>
                    <a:lnTo>
                      <a:pt x="4724" y="4183"/>
                    </a:lnTo>
                    <a:lnTo>
                      <a:pt x="4724" y="4185"/>
                    </a:lnTo>
                    <a:lnTo>
                      <a:pt x="4722" y="4185"/>
                    </a:lnTo>
                    <a:lnTo>
                      <a:pt x="4722" y="4187"/>
                    </a:lnTo>
                    <a:lnTo>
                      <a:pt x="4720" y="4187"/>
                    </a:lnTo>
                    <a:lnTo>
                      <a:pt x="4720" y="4188"/>
                    </a:lnTo>
                    <a:lnTo>
                      <a:pt x="4719" y="4188"/>
                    </a:lnTo>
                    <a:close/>
                    <a:moveTo>
                      <a:pt x="4732" y="4173"/>
                    </a:moveTo>
                    <a:lnTo>
                      <a:pt x="4732" y="4170"/>
                    </a:lnTo>
                    <a:lnTo>
                      <a:pt x="4734" y="4170"/>
                    </a:lnTo>
                    <a:lnTo>
                      <a:pt x="4734" y="4168"/>
                    </a:lnTo>
                    <a:lnTo>
                      <a:pt x="4735" y="4168"/>
                    </a:lnTo>
                    <a:lnTo>
                      <a:pt x="4735" y="4167"/>
                    </a:lnTo>
                    <a:lnTo>
                      <a:pt x="4737" y="4167"/>
                    </a:lnTo>
                    <a:lnTo>
                      <a:pt x="4737" y="4165"/>
                    </a:lnTo>
                    <a:lnTo>
                      <a:pt x="4739" y="4165"/>
                    </a:lnTo>
                    <a:lnTo>
                      <a:pt x="4739" y="4163"/>
                    </a:lnTo>
                    <a:lnTo>
                      <a:pt x="4740" y="4163"/>
                    </a:lnTo>
                    <a:lnTo>
                      <a:pt x="4740" y="4167"/>
                    </a:lnTo>
                    <a:lnTo>
                      <a:pt x="4739" y="4167"/>
                    </a:lnTo>
                    <a:lnTo>
                      <a:pt x="4739" y="4168"/>
                    </a:lnTo>
                    <a:lnTo>
                      <a:pt x="4737" y="4168"/>
                    </a:lnTo>
                    <a:lnTo>
                      <a:pt x="4737" y="4170"/>
                    </a:lnTo>
                    <a:lnTo>
                      <a:pt x="4735" y="4170"/>
                    </a:lnTo>
                    <a:lnTo>
                      <a:pt x="4735" y="4172"/>
                    </a:lnTo>
                    <a:lnTo>
                      <a:pt x="4734" y="4172"/>
                    </a:lnTo>
                    <a:lnTo>
                      <a:pt x="4734" y="4173"/>
                    </a:lnTo>
                    <a:lnTo>
                      <a:pt x="4732" y="4173"/>
                    </a:lnTo>
                    <a:close/>
                    <a:moveTo>
                      <a:pt x="4740" y="4163"/>
                    </a:moveTo>
                    <a:lnTo>
                      <a:pt x="4740" y="4160"/>
                    </a:lnTo>
                    <a:lnTo>
                      <a:pt x="4742" y="4160"/>
                    </a:lnTo>
                    <a:lnTo>
                      <a:pt x="4742" y="4158"/>
                    </a:lnTo>
                    <a:lnTo>
                      <a:pt x="4744" y="4158"/>
                    </a:lnTo>
                    <a:lnTo>
                      <a:pt x="4744" y="4157"/>
                    </a:lnTo>
                    <a:lnTo>
                      <a:pt x="4745" y="4157"/>
                    </a:lnTo>
                    <a:lnTo>
                      <a:pt x="4745" y="4155"/>
                    </a:lnTo>
                    <a:lnTo>
                      <a:pt x="4747" y="4155"/>
                    </a:lnTo>
                    <a:lnTo>
                      <a:pt x="4747" y="4153"/>
                    </a:lnTo>
                    <a:lnTo>
                      <a:pt x="4749" y="4153"/>
                    </a:lnTo>
                    <a:lnTo>
                      <a:pt x="4749" y="4152"/>
                    </a:lnTo>
                    <a:lnTo>
                      <a:pt x="4750" y="4152"/>
                    </a:lnTo>
                    <a:lnTo>
                      <a:pt x="4750" y="4155"/>
                    </a:lnTo>
                    <a:lnTo>
                      <a:pt x="4749" y="4155"/>
                    </a:lnTo>
                    <a:lnTo>
                      <a:pt x="4749" y="4157"/>
                    </a:lnTo>
                    <a:lnTo>
                      <a:pt x="4747" y="4157"/>
                    </a:lnTo>
                    <a:lnTo>
                      <a:pt x="4747" y="4158"/>
                    </a:lnTo>
                    <a:lnTo>
                      <a:pt x="4745" y="4158"/>
                    </a:lnTo>
                    <a:lnTo>
                      <a:pt x="4745" y="4160"/>
                    </a:lnTo>
                    <a:lnTo>
                      <a:pt x="4744" y="4160"/>
                    </a:lnTo>
                    <a:lnTo>
                      <a:pt x="4744" y="4162"/>
                    </a:lnTo>
                    <a:lnTo>
                      <a:pt x="4742" y="4162"/>
                    </a:lnTo>
                    <a:lnTo>
                      <a:pt x="4742" y="4163"/>
                    </a:lnTo>
                    <a:lnTo>
                      <a:pt x="4740" y="4163"/>
                    </a:lnTo>
                    <a:close/>
                    <a:moveTo>
                      <a:pt x="4750" y="4152"/>
                    </a:moveTo>
                    <a:lnTo>
                      <a:pt x="4750" y="4148"/>
                    </a:lnTo>
                    <a:lnTo>
                      <a:pt x="4752" y="4148"/>
                    </a:lnTo>
                    <a:lnTo>
                      <a:pt x="4752" y="4147"/>
                    </a:lnTo>
                    <a:lnTo>
                      <a:pt x="4754" y="4147"/>
                    </a:lnTo>
                    <a:lnTo>
                      <a:pt x="4754" y="4145"/>
                    </a:lnTo>
                    <a:lnTo>
                      <a:pt x="4755" y="4145"/>
                    </a:lnTo>
                    <a:lnTo>
                      <a:pt x="4755" y="4143"/>
                    </a:lnTo>
                    <a:lnTo>
                      <a:pt x="4757" y="4143"/>
                    </a:lnTo>
                    <a:lnTo>
                      <a:pt x="4757" y="4142"/>
                    </a:lnTo>
                    <a:lnTo>
                      <a:pt x="4759" y="4142"/>
                    </a:lnTo>
                    <a:lnTo>
                      <a:pt x="4759" y="4145"/>
                    </a:lnTo>
                    <a:lnTo>
                      <a:pt x="4757" y="4145"/>
                    </a:lnTo>
                    <a:lnTo>
                      <a:pt x="4757" y="4147"/>
                    </a:lnTo>
                    <a:lnTo>
                      <a:pt x="4755" y="4147"/>
                    </a:lnTo>
                    <a:lnTo>
                      <a:pt x="4755" y="4148"/>
                    </a:lnTo>
                    <a:lnTo>
                      <a:pt x="4754" y="4148"/>
                    </a:lnTo>
                    <a:lnTo>
                      <a:pt x="4754" y="4150"/>
                    </a:lnTo>
                    <a:lnTo>
                      <a:pt x="4752" y="4150"/>
                    </a:lnTo>
                    <a:lnTo>
                      <a:pt x="4752" y="4152"/>
                    </a:lnTo>
                    <a:lnTo>
                      <a:pt x="4750" y="4152"/>
                    </a:lnTo>
                    <a:close/>
                    <a:moveTo>
                      <a:pt x="4759" y="4140"/>
                    </a:moveTo>
                    <a:lnTo>
                      <a:pt x="4760" y="4140"/>
                    </a:lnTo>
                    <a:lnTo>
                      <a:pt x="4760" y="4142"/>
                    </a:lnTo>
                    <a:lnTo>
                      <a:pt x="4759" y="4142"/>
                    </a:lnTo>
                    <a:lnTo>
                      <a:pt x="4759" y="4140"/>
                    </a:lnTo>
                    <a:close/>
                    <a:moveTo>
                      <a:pt x="4760" y="4140"/>
                    </a:moveTo>
                    <a:lnTo>
                      <a:pt x="4760" y="4137"/>
                    </a:lnTo>
                    <a:lnTo>
                      <a:pt x="4762" y="4137"/>
                    </a:lnTo>
                    <a:lnTo>
                      <a:pt x="4762" y="4135"/>
                    </a:lnTo>
                    <a:lnTo>
                      <a:pt x="4764" y="4135"/>
                    </a:lnTo>
                    <a:lnTo>
                      <a:pt x="4764" y="4133"/>
                    </a:lnTo>
                    <a:lnTo>
                      <a:pt x="4765" y="4133"/>
                    </a:lnTo>
                    <a:lnTo>
                      <a:pt x="4765" y="4132"/>
                    </a:lnTo>
                    <a:lnTo>
                      <a:pt x="4767" y="4132"/>
                    </a:lnTo>
                    <a:lnTo>
                      <a:pt x="4767" y="4135"/>
                    </a:lnTo>
                    <a:lnTo>
                      <a:pt x="4765" y="4135"/>
                    </a:lnTo>
                    <a:lnTo>
                      <a:pt x="4765" y="4137"/>
                    </a:lnTo>
                    <a:lnTo>
                      <a:pt x="4764" y="4137"/>
                    </a:lnTo>
                    <a:lnTo>
                      <a:pt x="4764" y="4138"/>
                    </a:lnTo>
                    <a:lnTo>
                      <a:pt x="4762" y="4138"/>
                    </a:lnTo>
                    <a:lnTo>
                      <a:pt x="4762" y="4140"/>
                    </a:lnTo>
                    <a:lnTo>
                      <a:pt x="4760" y="4140"/>
                    </a:lnTo>
                    <a:close/>
                    <a:moveTo>
                      <a:pt x="4767" y="4130"/>
                    </a:moveTo>
                    <a:lnTo>
                      <a:pt x="4769" y="4130"/>
                    </a:lnTo>
                    <a:lnTo>
                      <a:pt x="4769" y="4132"/>
                    </a:lnTo>
                    <a:lnTo>
                      <a:pt x="4767" y="4132"/>
                    </a:lnTo>
                    <a:lnTo>
                      <a:pt x="4767" y="4130"/>
                    </a:lnTo>
                    <a:close/>
                    <a:moveTo>
                      <a:pt x="4769" y="4130"/>
                    </a:moveTo>
                    <a:lnTo>
                      <a:pt x="4769" y="4127"/>
                    </a:lnTo>
                    <a:lnTo>
                      <a:pt x="4770" y="4127"/>
                    </a:lnTo>
                    <a:lnTo>
                      <a:pt x="4770" y="4125"/>
                    </a:lnTo>
                    <a:lnTo>
                      <a:pt x="4772" y="4125"/>
                    </a:lnTo>
                    <a:lnTo>
                      <a:pt x="4772" y="4123"/>
                    </a:lnTo>
                    <a:lnTo>
                      <a:pt x="4774" y="4123"/>
                    </a:lnTo>
                    <a:lnTo>
                      <a:pt x="4774" y="4122"/>
                    </a:lnTo>
                    <a:lnTo>
                      <a:pt x="4775" y="4122"/>
                    </a:lnTo>
                    <a:lnTo>
                      <a:pt x="4775" y="4125"/>
                    </a:lnTo>
                    <a:lnTo>
                      <a:pt x="4774" y="4125"/>
                    </a:lnTo>
                    <a:lnTo>
                      <a:pt x="4774" y="4127"/>
                    </a:lnTo>
                    <a:lnTo>
                      <a:pt x="4772" y="4127"/>
                    </a:lnTo>
                    <a:lnTo>
                      <a:pt x="4772" y="4128"/>
                    </a:lnTo>
                    <a:lnTo>
                      <a:pt x="4770" y="4128"/>
                    </a:lnTo>
                    <a:lnTo>
                      <a:pt x="4770" y="4130"/>
                    </a:lnTo>
                    <a:lnTo>
                      <a:pt x="4769" y="4130"/>
                    </a:lnTo>
                    <a:close/>
                    <a:moveTo>
                      <a:pt x="4775" y="4122"/>
                    </a:moveTo>
                    <a:lnTo>
                      <a:pt x="4775" y="4118"/>
                    </a:lnTo>
                    <a:lnTo>
                      <a:pt x="4777" y="4118"/>
                    </a:lnTo>
                    <a:lnTo>
                      <a:pt x="4777" y="4117"/>
                    </a:lnTo>
                    <a:lnTo>
                      <a:pt x="4779" y="4117"/>
                    </a:lnTo>
                    <a:lnTo>
                      <a:pt x="4779" y="4115"/>
                    </a:lnTo>
                    <a:lnTo>
                      <a:pt x="4780" y="4115"/>
                    </a:lnTo>
                    <a:lnTo>
                      <a:pt x="4780" y="4113"/>
                    </a:lnTo>
                    <a:lnTo>
                      <a:pt x="4782" y="4113"/>
                    </a:lnTo>
                    <a:lnTo>
                      <a:pt x="4782" y="4110"/>
                    </a:lnTo>
                    <a:lnTo>
                      <a:pt x="4784" y="4110"/>
                    </a:lnTo>
                    <a:lnTo>
                      <a:pt x="4784" y="4108"/>
                    </a:lnTo>
                    <a:lnTo>
                      <a:pt x="4785" y="4108"/>
                    </a:lnTo>
                    <a:lnTo>
                      <a:pt x="4785" y="4107"/>
                    </a:lnTo>
                    <a:lnTo>
                      <a:pt x="4787" y="4107"/>
                    </a:lnTo>
                    <a:lnTo>
                      <a:pt x="4787" y="4105"/>
                    </a:lnTo>
                    <a:lnTo>
                      <a:pt x="4789" y="4105"/>
                    </a:lnTo>
                    <a:lnTo>
                      <a:pt x="4789" y="4103"/>
                    </a:lnTo>
                    <a:lnTo>
                      <a:pt x="4790" y="4103"/>
                    </a:lnTo>
                    <a:lnTo>
                      <a:pt x="4790" y="4107"/>
                    </a:lnTo>
                    <a:lnTo>
                      <a:pt x="4789" y="4107"/>
                    </a:lnTo>
                    <a:lnTo>
                      <a:pt x="4789" y="4108"/>
                    </a:lnTo>
                    <a:lnTo>
                      <a:pt x="4787" y="4108"/>
                    </a:lnTo>
                    <a:lnTo>
                      <a:pt x="4787" y="4110"/>
                    </a:lnTo>
                    <a:lnTo>
                      <a:pt x="4785" y="4110"/>
                    </a:lnTo>
                    <a:lnTo>
                      <a:pt x="4785" y="4112"/>
                    </a:lnTo>
                    <a:lnTo>
                      <a:pt x="4784" y="4112"/>
                    </a:lnTo>
                    <a:lnTo>
                      <a:pt x="4784" y="4115"/>
                    </a:lnTo>
                    <a:lnTo>
                      <a:pt x="4782" y="4115"/>
                    </a:lnTo>
                    <a:lnTo>
                      <a:pt x="4782" y="4117"/>
                    </a:lnTo>
                    <a:lnTo>
                      <a:pt x="4780" y="4117"/>
                    </a:lnTo>
                    <a:lnTo>
                      <a:pt x="4780" y="4118"/>
                    </a:lnTo>
                    <a:lnTo>
                      <a:pt x="4779" y="4118"/>
                    </a:lnTo>
                    <a:lnTo>
                      <a:pt x="4779" y="4120"/>
                    </a:lnTo>
                    <a:lnTo>
                      <a:pt x="4777" y="4120"/>
                    </a:lnTo>
                    <a:lnTo>
                      <a:pt x="4777" y="4122"/>
                    </a:lnTo>
                    <a:lnTo>
                      <a:pt x="4775" y="4122"/>
                    </a:lnTo>
                    <a:close/>
                    <a:moveTo>
                      <a:pt x="4790" y="4103"/>
                    </a:moveTo>
                    <a:lnTo>
                      <a:pt x="4790" y="4100"/>
                    </a:lnTo>
                    <a:lnTo>
                      <a:pt x="4792" y="4100"/>
                    </a:lnTo>
                    <a:lnTo>
                      <a:pt x="4792" y="4098"/>
                    </a:lnTo>
                    <a:lnTo>
                      <a:pt x="4794" y="4098"/>
                    </a:lnTo>
                    <a:lnTo>
                      <a:pt x="4794" y="4097"/>
                    </a:lnTo>
                    <a:lnTo>
                      <a:pt x="4795" y="4097"/>
                    </a:lnTo>
                    <a:lnTo>
                      <a:pt x="4795" y="4095"/>
                    </a:lnTo>
                    <a:lnTo>
                      <a:pt x="4797" y="4095"/>
                    </a:lnTo>
                    <a:lnTo>
                      <a:pt x="4797" y="4098"/>
                    </a:lnTo>
                    <a:lnTo>
                      <a:pt x="4795" y="4098"/>
                    </a:lnTo>
                    <a:lnTo>
                      <a:pt x="4795" y="4100"/>
                    </a:lnTo>
                    <a:lnTo>
                      <a:pt x="4794" y="4100"/>
                    </a:lnTo>
                    <a:lnTo>
                      <a:pt x="4794" y="4102"/>
                    </a:lnTo>
                    <a:lnTo>
                      <a:pt x="4792" y="4102"/>
                    </a:lnTo>
                    <a:lnTo>
                      <a:pt x="4792" y="4103"/>
                    </a:lnTo>
                    <a:lnTo>
                      <a:pt x="4790" y="4103"/>
                    </a:lnTo>
                    <a:close/>
                    <a:moveTo>
                      <a:pt x="4797" y="4095"/>
                    </a:moveTo>
                    <a:lnTo>
                      <a:pt x="4797" y="4092"/>
                    </a:lnTo>
                    <a:lnTo>
                      <a:pt x="4799" y="4092"/>
                    </a:lnTo>
                    <a:lnTo>
                      <a:pt x="4799" y="4090"/>
                    </a:lnTo>
                    <a:lnTo>
                      <a:pt x="4800" y="4090"/>
                    </a:lnTo>
                    <a:lnTo>
                      <a:pt x="4800" y="4088"/>
                    </a:lnTo>
                    <a:lnTo>
                      <a:pt x="4802" y="4088"/>
                    </a:lnTo>
                    <a:lnTo>
                      <a:pt x="4802" y="4087"/>
                    </a:lnTo>
                    <a:lnTo>
                      <a:pt x="4804" y="4087"/>
                    </a:lnTo>
                    <a:lnTo>
                      <a:pt x="4804" y="4090"/>
                    </a:lnTo>
                    <a:lnTo>
                      <a:pt x="4802" y="4090"/>
                    </a:lnTo>
                    <a:lnTo>
                      <a:pt x="4802" y="4092"/>
                    </a:lnTo>
                    <a:lnTo>
                      <a:pt x="4800" y="4092"/>
                    </a:lnTo>
                    <a:lnTo>
                      <a:pt x="4800" y="4093"/>
                    </a:lnTo>
                    <a:lnTo>
                      <a:pt x="4799" y="4093"/>
                    </a:lnTo>
                    <a:lnTo>
                      <a:pt x="4799" y="4095"/>
                    </a:lnTo>
                    <a:lnTo>
                      <a:pt x="4797" y="4095"/>
                    </a:lnTo>
                    <a:close/>
                    <a:moveTo>
                      <a:pt x="4804" y="4087"/>
                    </a:moveTo>
                    <a:lnTo>
                      <a:pt x="4804" y="4083"/>
                    </a:lnTo>
                    <a:lnTo>
                      <a:pt x="4805" y="4083"/>
                    </a:lnTo>
                    <a:lnTo>
                      <a:pt x="4805" y="4082"/>
                    </a:lnTo>
                    <a:lnTo>
                      <a:pt x="4807" y="4082"/>
                    </a:lnTo>
                    <a:lnTo>
                      <a:pt x="4807" y="4080"/>
                    </a:lnTo>
                    <a:lnTo>
                      <a:pt x="4809" y="4080"/>
                    </a:lnTo>
                    <a:lnTo>
                      <a:pt x="4809" y="4083"/>
                    </a:lnTo>
                    <a:lnTo>
                      <a:pt x="4807" y="4083"/>
                    </a:lnTo>
                    <a:lnTo>
                      <a:pt x="4807" y="4085"/>
                    </a:lnTo>
                    <a:lnTo>
                      <a:pt x="4805" y="4085"/>
                    </a:lnTo>
                    <a:lnTo>
                      <a:pt x="4805" y="4087"/>
                    </a:lnTo>
                    <a:lnTo>
                      <a:pt x="4804" y="4087"/>
                    </a:lnTo>
                    <a:close/>
                    <a:moveTo>
                      <a:pt x="4809" y="4080"/>
                    </a:moveTo>
                    <a:lnTo>
                      <a:pt x="4809" y="4077"/>
                    </a:lnTo>
                    <a:lnTo>
                      <a:pt x="4810" y="4077"/>
                    </a:lnTo>
                    <a:lnTo>
                      <a:pt x="4810" y="4075"/>
                    </a:lnTo>
                    <a:lnTo>
                      <a:pt x="4812" y="4075"/>
                    </a:lnTo>
                    <a:lnTo>
                      <a:pt x="4812" y="4073"/>
                    </a:lnTo>
                    <a:lnTo>
                      <a:pt x="4814" y="4073"/>
                    </a:lnTo>
                    <a:lnTo>
                      <a:pt x="4814" y="4077"/>
                    </a:lnTo>
                    <a:lnTo>
                      <a:pt x="4812" y="4077"/>
                    </a:lnTo>
                    <a:lnTo>
                      <a:pt x="4812" y="4078"/>
                    </a:lnTo>
                    <a:lnTo>
                      <a:pt x="4810" y="4078"/>
                    </a:lnTo>
                    <a:lnTo>
                      <a:pt x="4810" y="4080"/>
                    </a:lnTo>
                    <a:lnTo>
                      <a:pt x="4809" y="4080"/>
                    </a:lnTo>
                    <a:close/>
                    <a:moveTo>
                      <a:pt x="4814" y="4072"/>
                    </a:moveTo>
                    <a:lnTo>
                      <a:pt x="4815" y="4072"/>
                    </a:lnTo>
                    <a:lnTo>
                      <a:pt x="4815" y="4073"/>
                    </a:lnTo>
                    <a:lnTo>
                      <a:pt x="4814" y="4073"/>
                    </a:lnTo>
                    <a:lnTo>
                      <a:pt x="4814" y="4072"/>
                    </a:lnTo>
                    <a:close/>
                    <a:moveTo>
                      <a:pt x="4815" y="4072"/>
                    </a:moveTo>
                    <a:lnTo>
                      <a:pt x="4815" y="4068"/>
                    </a:lnTo>
                    <a:lnTo>
                      <a:pt x="4817" y="4068"/>
                    </a:lnTo>
                    <a:lnTo>
                      <a:pt x="4817" y="4067"/>
                    </a:lnTo>
                    <a:lnTo>
                      <a:pt x="4819" y="4067"/>
                    </a:lnTo>
                    <a:lnTo>
                      <a:pt x="4819" y="4070"/>
                    </a:lnTo>
                    <a:lnTo>
                      <a:pt x="4817" y="4070"/>
                    </a:lnTo>
                    <a:lnTo>
                      <a:pt x="4817" y="4072"/>
                    </a:lnTo>
                    <a:lnTo>
                      <a:pt x="4815" y="4072"/>
                    </a:lnTo>
                    <a:close/>
                    <a:moveTo>
                      <a:pt x="4819" y="4065"/>
                    </a:moveTo>
                    <a:lnTo>
                      <a:pt x="4820" y="4065"/>
                    </a:lnTo>
                    <a:lnTo>
                      <a:pt x="4820" y="4067"/>
                    </a:lnTo>
                    <a:lnTo>
                      <a:pt x="4819" y="4067"/>
                    </a:lnTo>
                    <a:lnTo>
                      <a:pt x="4819" y="4065"/>
                    </a:lnTo>
                    <a:close/>
                    <a:moveTo>
                      <a:pt x="4820" y="4065"/>
                    </a:moveTo>
                    <a:lnTo>
                      <a:pt x="4820" y="4062"/>
                    </a:lnTo>
                    <a:lnTo>
                      <a:pt x="4822" y="4062"/>
                    </a:lnTo>
                    <a:lnTo>
                      <a:pt x="4822" y="4060"/>
                    </a:lnTo>
                    <a:lnTo>
                      <a:pt x="4824" y="4060"/>
                    </a:lnTo>
                    <a:lnTo>
                      <a:pt x="4824" y="4058"/>
                    </a:lnTo>
                    <a:lnTo>
                      <a:pt x="4825" y="4058"/>
                    </a:lnTo>
                    <a:lnTo>
                      <a:pt x="4825" y="4062"/>
                    </a:lnTo>
                    <a:lnTo>
                      <a:pt x="4824" y="4062"/>
                    </a:lnTo>
                    <a:lnTo>
                      <a:pt x="4824" y="4063"/>
                    </a:lnTo>
                    <a:lnTo>
                      <a:pt x="4822" y="4063"/>
                    </a:lnTo>
                    <a:lnTo>
                      <a:pt x="4822" y="4065"/>
                    </a:lnTo>
                    <a:lnTo>
                      <a:pt x="4820" y="4065"/>
                    </a:lnTo>
                    <a:close/>
                    <a:moveTo>
                      <a:pt x="4825" y="4058"/>
                    </a:moveTo>
                    <a:lnTo>
                      <a:pt x="4825" y="4055"/>
                    </a:lnTo>
                    <a:lnTo>
                      <a:pt x="4827" y="4055"/>
                    </a:lnTo>
                    <a:lnTo>
                      <a:pt x="4827" y="4053"/>
                    </a:lnTo>
                    <a:lnTo>
                      <a:pt x="4829" y="4053"/>
                    </a:lnTo>
                    <a:lnTo>
                      <a:pt x="4829" y="4052"/>
                    </a:lnTo>
                    <a:lnTo>
                      <a:pt x="4830" y="4052"/>
                    </a:lnTo>
                    <a:lnTo>
                      <a:pt x="4830" y="4055"/>
                    </a:lnTo>
                    <a:lnTo>
                      <a:pt x="4829" y="4055"/>
                    </a:lnTo>
                    <a:lnTo>
                      <a:pt x="4829" y="4057"/>
                    </a:lnTo>
                    <a:lnTo>
                      <a:pt x="4827" y="4057"/>
                    </a:lnTo>
                    <a:lnTo>
                      <a:pt x="4827" y="4058"/>
                    </a:lnTo>
                    <a:lnTo>
                      <a:pt x="4825" y="4058"/>
                    </a:lnTo>
                    <a:close/>
                    <a:moveTo>
                      <a:pt x="4830" y="4052"/>
                    </a:moveTo>
                    <a:lnTo>
                      <a:pt x="4830" y="4048"/>
                    </a:lnTo>
                    <a:lnTo>
                      <a:pt x="4832" y="4048"/>
                    </a:lnTo>
                    <a:lnTo>
                      <a:pt x="4832" y="4047"/>
                    </a:lnTo>
                    <a:lnTo>
                      <a:pt x="4834" y="4047"/>
                    </a:lnTo>
                    <a:lnTo>
                      <a:pt x="4834" y="4045"/>
                    </a:lnTo>
                    <a:lnTo>
                      <a:pt x="4835" y="4045"/>
                    </a:lnTo>
                    <a:lnTo>
                      <a:pt x="4835" y="4048"/>
                    </a:lnTo>
                    <a:lnTo>
                      <a:pt x="4834" y="4048"/>
                    </a:lnTo>
                    <a:lnTo>
                      <a:pt x="4834" y="4050"/>
                    </a:lnTo>
                    <a:lnTo>
                      <a:pt x="4832" y="4050"/>
                    </a:lnTo>
                    <a:lnTo>
                      <a:pt x="4832" y="4052"/>
                    </a:lnTo>
                    <a:lnTo>
                      <a:pt x="4830" y="4052"/>
                    </a:lnTo>
                    <a:close/>
                    <a:moveTo>
                      <a:pt x="4835" y="4045"/>
                    </a:moveTo>
                    <a:lnTo>
                      <a:pt x="4835" y="4042"/>
                    </a:lnTo>
                    <a:lnTo>
                      <a:pt x="4837" y="4042"/>
                    </a:lnTo>
                    <a:lnTo>
                      <a:pt x="4837" y="4040"/>
                    </a:lnTo>
                    <a:lnTo>
                      <a:pt x="4839" y="4040"/>
                    </a:lnTo>
                    <a:lnTo>
                      <a:pt x="4839" y="4038"/>
                    </a:lnTo>
                    <a:lnTo>
                      <a:pt x="4840" y="4038"/>
                    </a:lnTo>
                    <a:lnTo>
                      <a:pt x="4840" y="4042"/>
                    </a:lnTo>
                    <a:lnTo>
                      <a:pt x="4839" y="4042"/>
                    </a:lnTo>
                    <a:lnTo>
                      <a:pt x="4839" y="4043"/>
                    </a:lnTo>
                    <a:lnTo>
                      <a:pt x="4837" y="4043"/>
                    </a:lnTo>
                    <a:lnTo>
                      <a:pt x="4837" y="4045"/>
                    </a:lnTo>
                    <a:lnTo>
                      <a:pt x="4835" y="4045"/>
                    </a:lnTo>
                    <a:close/>
                    <a:moveTo>
                      <a:pt x="4840" y="4038"/>
                    </a:moveTo>
                    <a:lnTo>
                      <a:pt x="4840" y="4035"/>
                    </a:lnTo>
                    <a:lnTo>
                      <a:pt x="4842" y="4035"/>
                    </a:lnTo>
                    <a:lnTo>
                      <a:pt x="4842" y="4033"/>
                    </a:lnTo>
                    <a:lnTo>
                      <a:pt x="4844" y="4033"/>
                    </a:lnTo>
                    <a:lnTo>
                      <a:pt x="4844" y="4032"/>
                    </a:lnTo>
                    <a:lnTo>
                      <a:pt x="4845" y="4032"/>
                    </a:lnTo>
                    <a:lnTo>
                      <a:pt x="4845" y="4035"/>
                    </a:lnTo>
                    <a:lnTo>
                      <a:pt x="4844" y="4035"/>
                    </a:lnTo>
                    <a:lnTo>
                      <a:pt x="4844" y="4037"/>
                    </a:lnTo>
                    <a:lnTo>
                      <a:pt x="4842" y="4037"/>
                    </a:lnTo>
                    <a:lnTo>
                      <a:pt x="4842" y="4038"/>
                    </a:lnTo>
                    <a:lnTo>
                      <a:pt x="4840" y="4038"/>
                    </a:lnTo>
                    <a:close/>
                    <a:moveTo>
                      <a:pt x="4845" y="4032"/>
                    </a:moveTo>
                    <a:lnTo>
                      <a:pt x="4845" y="4028"/>
                    </a:lnTo>
                    <a:lnTo>
                      <a:pt x="4847" y="4028"/>
                    </a:lnTo>
                    <a:lnTo>
                      <a:pt x="4847" y="4027"/>
                    </a:lnTo>
                    <a:lnTo>
                      <a:pt x="4849" y="4027"/>
                    </a:lnTo>
                    <a:lnTo>
                      <a:pt x="4849" y="4025"/>
                    </a:lnTo>
                    <a:lnTo>
                      <a:pt x="4850" y="4025"/>
                    </a:lnTo>
                    <a:lnTo>
                      <a:pt x="4850" y="4022"/>
                    </a:lnTo>
                    <a:lnTo>
                      <a:pt x="4852" y="4022"/>
                    </a:lnTo>
                    <a:lnTo>
                      <a:pt x="4852" y="4020"/>
                    </a:lnTo>
                    <a:lnTo>
                      <a:pt x="4854" y="4020"/>
                    </a:lnTo>
                    <a:lnTo>
                      <a:pt x="4854" y="4017"/>
                    </a:lnTo>
                    <a:lnTo>
                      <a:pt x="4855" y="4017"/>
                    </a:lnTo>
                    <a:lnTo>
                      <a:pt x="4855" y="4015"/>
                    </a:lnTo>
                    <a:lnTo>
                      <a:pt x="4857" y="4015"/>
                    </a:lnTo>
                    <a:lnTo>
                      <a:pt x="4857" y="4013"/>
                    </a:lnTo>
                    <a:lnTo>
                      <a:pt x="4859" y="4013"/>
                    </a:lnTo>
                    <a:lnTo>
                      <a:pt x="4859" y="4017"/>
                    </a:lnTo>
                    <a:lnTo>
                      <a:pt x="4857" y="4017"/>
                    </a:lnTo>
                    <a:lnTo>
                      <a:pt x="4857" y="4018"/>
                    </a:lnTo>
                    <a:lnTo>
                      <a:pt x="4855" y="4018"/>
                    </a:lnTo>
                    <a:lnTo>
                      <a:pt x="4855" y="4022"/>
                    </a:lnTo>
                    <a:lnTo>
                      <a:pt x="4854" y="4022"/>
                    </a:lnTo>
                    <a:lnTo>
                      <a:pt x="4854" y="4023"/>
                    </a:lnTo>
                    <a:lnTo>
                      <a:pt x="4852" y="4023"/>
                    </a:lnTo>
                    <a:lnTo>
                      <a:pt x="4852" y="4027"/>
                    </a:lnTo>
                    <a:lnTo>
                      <a:pt x="4850" y="4027"/>
                    </a:lnTo>
                    <a:lnTo>
                      <a:pt x="4850" y="4028"/>
                    </a:lnTo>
                    <a:lnTo>
                      <a:pt x="4849" y="4028"/>
                    </a:lnTo>
                    <a:lnTo>
                      <a:pt x="4849" y="4030"/>
                    </a:lnTo>
                    <a:lnTo>
                      <a:pt x="4847" y="4030"/>
                    </a:lnTo>
                    <a:lnTo>
                      <a:pt x="4847" y="4032"/>
                    </a:lnTo>
                    <a:lnTo>
                      <a:pt x="4845" y="4032"/>
                    </a:lnTo>
                    <a:close/>
                    <a:moveTo>
                      <a:pt x="4859" y="4013"/>
                    </a:moveTo>
                    <a:lnTo>
                      <a:pt x="4859" y="4010"/>
                    </a:lnTo>
                    <a:lnTo>
                      <a:pt x="4860" y="4010"/>
                    </a:lnTo>
                    <a:lnTo>
                      <a:pt x="4860" y="4008"/>
                    </a:lnTo>
                    <a:lnTo>
                      <a:pt x="4862" y="4008"/>
                    </a:lnTo>
                    <a:lnTo>
                      <a:pt x="4862" y="4012"/>
                    </a:lnTo>
                    <a:lnTo>
                      <a:pt x="4860" y="4012"/>
                    </a:lnTo>
                    <a:lnTo>
                      <a:pt x="4860" y="4013"/>
                    </a:lnTo>
                    <a:lnTo>
                      <a:pt x="4859" y="4013"/>
                    </a:lnTo>
                    <a:close/>
                    <a:moveTo>
                      <a:pt x="4862" y="4008"/>
                    </a:moveTo>
                    <a:lnTo>
                      <a:pt x="4862" y="4005"/>
                    </a:lnTo>
                    <a:lnTo>
                      <a:pt x="4864" y="4005"/>
                    </a:lnTo>
                    <a:lnTo>
                      <a:pt x="4864" y="4003"/>
                    </a:lnTo>
                    <a:lnTo>
                      <a:pt x="4865" y="4003"/>
                    </a:lnTo>
                    <a:lnTo>
                      <a:pt x="4865" y="4002"/>
                    </a:lnTo>
                    <a:lnTo>
                      <a:pt x="4867" y="4002"/>
                    </a:lnTo>
                    <a:lnTo>
                      <a:pt x="4867" y="4005"/>
                    </a:lnTo>
                    <a:lnTo>
                      <a:pt x="4865" y="4005"/>
                    </a:lnTo>
                    <a:lnTo>
                      <a:pt x="4865" y="4007"/>
                    </a:lnTo>
                    <a:lnTo>
                      <a:pt x="4864" y="4007"/>
                    </a:lnTo>
                    <a:lnTo>
                      <a:pt x="4864" y="4008"/>
                    </a:lnTo>
                    <a:lnTo>
                      <a:pt x="4862" y="4008"/>
                    </a:lnTo>
                    <a:close/>
                    <a:moveTo>
                      <a:pt x="4867" y="4002"/>
                    </a:moveTo>
                    <a:lnTo>
                      <a:pt x="4867" y="3998"/>
                    </a:lnTo>
                    <a:lnTo>
                      <a:pt x="4869" y="3998"/>
                    </a:lnTo>
                    <a:lnTo>
                      <a:pt x="4869" y="3997"/>
                    </a:lnTo>
                    <a:lnTo>
                      <a:pt x="4870" y="3997"/>
                    </a:lnTo>
                    <a:lnTo>
                      <a:pt x="4870" y="4000"/>
                    </a:lnTo>
                    <a:lnTo>
                      <a:pt x="4869" y="4000"/>
                    </a:lnTo>
                    <a:lnTo>
                      <a:pt x="4869" y="4002"/>
                    </a:lnTo>
                    <a:lnTo>
                      <a:pt x="4867" y="4002"/>
                    </a:lnTo>
                    <a:close/>
                    <a:moveTo>
                      <a:pt x="4870" y="3997"/>
                    </a:moveTo>
                    <a:lnTo>
                      <a:pt x="4870" y="3993"/>
                    </a:lnTo>
                    <a:lnTo>
                      <a:pt x="4872" y="3993"/>
                    </a:lnTo>
                    <a:lnTo>
                      <a:pt x="4872" y="3992"/>
                    </a:lnTo>
                    <a:lnTo>
                      <a:pt x="4874" y="3992"/>
                    </a:lnTo>
                    <a:lnTo>
                      <a:pt x="4874" y="3995"/>
                    </a:lnTo>
                    <a:lnTo>
                      <a:pt x="4872" y="3995"/>
                    </a:lnTo>
                    <a:lnTo>
                      <a:pt x="4872" y="3997"/>
                    </a:lnTo>
                    <a:lnTo>
                      <a:pt x="4870" y="3997"/>
                    </a:lnTo>
                    <a:close/>
                    <a:moveTo>
                      <a:pt x="4874" y="3990"/>
                    </a:moveTo>
                    <a:lnTo>
                      <a:pt x="4875" y="3990"/>
                    </a:lnTo>
                    <a:lnTo>
                      <a:pt x="4875" y="3992"/>
                    </a:lnTo>
                    <a:lnTo>
                      <a:pt x="4874" y="3992"/>
                    </a:lnTo>
                    <a:lnTo>
                      <a:pt x="4874" y="3990"/>
                    </a:lnTo>
                    <a:close/>
                    <a:moveTo>
                      <a:pt x="4875" y="3987"/>
                    </a:moveTo>
                    <a:lnTo>
                      <a:pt x="4877" y="3987"/>
                    </a:lnTo>
                    <a:lnTo>
                      <a:pt x="4877" y="3990"/>
                    </a:lnTo>
                    <a:lnTo>
                      <a:pt x="4875" y="3990"/>
                    </a:lnTo>
                    <a:lnTo>
                      <a:pt x="4875" y="3987"/>
                    </a:lnTo>
                    <a:close/>
                    <a:moveTo>
                      <a:pt x="4877" y="3985"/>
                    </a:moveTo>
                    <a:lnTo>
                      <a:pt x="4879" y="3985"/>
                    </a:lnTo>
                    <a:lnTo>
                      <a:pt x="4879" y="3987"/>
                    </a:lnTo>
                    <a:lnTo>
                      <a:pt x="4877" y="3987"/>
                    </a:lnTo>
                    <a:lnTo>
                      <a:pt x="4877" y="3985"/>
                    </a:lnTo>
                    <a:close/>
                    <a:moveTo>
                      <a:pt x="4879" y="3985"/>
                    </a:moveTo>
                    <a:lnTo>
                      <a:pt x="4879" y="3982"/>
                    </a:lnTo>
                    <a:lnTo>
                      <a:pt x="4880" y="3982"/>
                    </a:lnTo>
                    <a:lnTo>
                      <a:pt x="4880" y="3980"/>
                    </a:lnTo>
                    <a:lnTo>
                      <a:pt x="4882" y="3980"/>
                    </a:lnTo>
                    <a:lnTo>
                      <a:pt x="4882" y="3983"/>
                    </a:lnTo>
                    <a:lnTo>
                      <a:pt x="4880" y="3983"/>
                    </a:lnTo>
                    <a:lnTo>
                      <a:pt x="4880" y="3985"/>
                    </a:lnTo>
                    <a:lnTo>
                      <a:pt x="4879" y="3985"/>
                    </a:lnTo>
                    <a:close/>
                    <a:moveTo>
                      <a:pt x="4882" y="3980"/>
                    </a:moveTo>
                    <a:lnTo>
                      <a:pt x="4882" y="3977"/>
                    </a:lnTo>
                    <a:lnTo>
                      <a:pt x="4884" y="3977"/>
                    </a:lnTo>
                    <a:lnTo>
                      <a:pt x="4884" y="3975"/>
                    </a:lnTo>
                    <a:lnTo>
                      <a:pt x="4885" y="3975"/>
                    </a:lnTo>
                    <a:lnTo>
                      <a:pt x="4885" y="3978"/>
                    </a:lnTo>
                    <a:lnTo>
                      <a:pt x="4884" y="3978"/>
                    </a:lnTo>
                    <a:lnTo>
                      <a:pt x="4884" y="3980"/>
                    </a:lnTo>
                    <a:lnTo>
                      <a:pt x="4882" y="3980"/>
                    </a:lnTo>
                    <a:close/>
                    <a:moveTo>
                      <a:pt x="5249" y="2958"/>
                    </a:moveTo>
                    <a:lnTo>
                      <a:pt x="5250" y="2958"/>
                    </a:lnTo>
                    <a:lnTo>
                      <a:pt x="5250" y="2975"/>
                    </a:lnTo>
                    <a:lnTo>
                      <a:pt x="5249" y="2975"/>
                    </a:lnTo>
                    <a:lnTo>
                      <a:pt x="5249" y="2958"/>
                    </a:lnTo>
                    <a:close/>
                    <a:moveTo>
                      <a:pt x="5290" y="2242"/>
                    </a:moveTo>
                    <a:lnTo>
                      <a:pt x="5292" y="2242"/>
                    </a:lnTo>
                    <a:lnTo>
                      <a:pt x="5292" y="2258"/>
                    </a:lnTo>
                    <a:lnTo>
                      <a:pt x="5290" y="2258"/>
                    </a:lnTo>
                    <a:lnTo>
                      <a:pt x="5290" y="2242"/>
                    </a:lnTo>
                    <a:close/>
                    <a:moveTo>
                      <a:pt x="4174" y="257"/>
                    </a:moveTo>
                    <a:lnTo>
                      <a:pt x="4177" y="257"/>
                    </a:lnTo>
                    <a:lnTo>
                      <a:pt x="4177" y="258"/>
                    </a:lnTo>
                    <a:lnTo>
                      <a:pt x="4174" y="258"/>
                    </a:lnTo>
                    <a:lnTo>
                      <a:pt x="4174" y="257"/>
                    </a:lnTo>
                    <a:close/>
                    <a:moveTo>
                      <a:pt x="4170" y="255"/>
                    </a:moveTo>
                    <a:lnTo>
                      <a:pt x="4174" y="255"/>
                    </a:lnTo>
                    <a:lnTo>
                      <a:pt x="4174" y="257"/>
                    </a:lnTo>
                    <a:lnTo>
                      <a:pt x="4170" y="257"/>
                    </a:lnTo>
                    <a:lnTo>
                      <a:pt x="4170" y="255"/>
                    </a:lnTo>
                    <a:close/>
                    <a:moveTo>
                      <a:pt x="4167" y="255"/>
                    </a:moveTo>
                    <a:lnTo>
                      <a:pt x="4167" y="253"/>
                    </a:lnTo>
                    <a:lnTo>
                      <a:pt x="4164" y="253"/>
                    </a:lnTo>
                    <a:lnTo>
                      <a:pt x="4164" y="252"/>
                    </a:lnTo>
                    <a:lnTo>
                      <a:pt x="4160" y="252"/>
                    </a:lnTo>
                    <a:lnTo>
                      <a:pt x="4160" y="250"/>
                    </a:lnTo>
                    <a:lnTo>
                      <a:pt x="4157" y="250"/>
                    </a:lnTo>
                    <a:lnTo>
                      <a:pt x="4157" y="248"/>
                    </a:lnTo>
                    <a:lnTo>
                      <a:pt x="4154" y="248"/>
                    </a:lnTo>
                    <a:lnTo>
                      <a:pt x="4154" y="247"/>
                    </a:lnTo>
                    <a:lnTo>
                      <a:pt x="4150" y="247"/>
                    </a:lnTo>
                    <a:lnTo>
                      <a:pt x="4150" y="245"/>
                    </a:lnTo>
                    <a:lnTo>
                      <a:pt x="4147" y="245"/>
                    </a:lnTo>
                    <a:lnTo>
                      <a:pt x="4147" y="243"/>
                    </a:lnTo>
                    <a:lnTo>
                      <a:pt x="4144" y="243"/>
                    </a:lnTo>
                    <a:lnTo>
                      <a:pt x="4144" y="242"/>
                    </a:lnTo>
                    <a:lnTo>
                      <a:pt x="4140" y="242"/>
                    </a:lnTo>
                    <a:lnTo>
                      <a:pt x="4140" y="240"/>
                    </a:lnTo>
                    <a:lnTo>
                      <a:pt x="4137" y="240"/>
                    </a:lnTo>
                    <a:lnTo>
                      <a:pt x="4137" y="238"/>
                    </a:lnTo>
                    <a:lnTo>
                      <a:pt x="4134" y="238"/>
                    </a:lnTo>
                    <a:lnTo>
                      <a:pt x="4134" y="237"/>
                    </a:lnTo>
                    <a:lnTo>
                      <a:pt x="4130" y="237"/>
                    </a:lnTo>
                    <a:lnTo>
                      <a:pt x="4130" y="235"/>
                    </a:lnTo>
                    <a:lnTo>
                      <a:pt x="4129" y="235"/>
                    </a:lnTo>
                    <a:lnTo>
                      <a:pt x="4129" y="233"/>
                    </a:lnTo>
                    <a:lnTo>
                      <a:pt x="4125" y="233"/>
                    </a:lnTo>
                    <a:lnTo>
                      <a:pt x="4125" y="232"/>
                    </a:lnTo>
                    <a:lnTo>
                      <a:pt x="4122" y="232"/>
                    </a:lnTo>
                    <a:lnTo>
                      <a:pt x="4122" y="230"/>
                    </a:lnTo>
                    <a:lnTo>
                      <a:pt x="4119" y="230"/>
                    </a:lnTo>
                    <a:lnTo>
                      <a:pt x="4119" y="228"/>
                    </a:lnTo>
                    <a:lnTo>
                      <a:pt x="4115" y="228"/>
                    </a:lnTo>
                    <a:lnTo>
                      <a:pt x="4115" y="227"/>
                    </a:lnTo>
                    <a:lnTo>
                      <a:pt x="4112" y="227"/>
                    </a:lnTo>
                    <a:lnTo>
                      <a:pt x="4112" y="225"/>
                    </a:lnTo>
                    <a:lnTo>
                      <a:pt x="4109" y="225"/>
                    </a:lnTo>
                    <a:lnTo>
                      <a:pt x="4109" y="223"/>
                    </a:lnTo>
                    <a:lnTo>
                      <a:pt x="4105" y="223"/>
                    </a:lnTo>
                    <a:lnTo>
                      <a:pt x="4105" y="222"/>
                    </a:lnTo>
                    <a:lnTo>
                      <a:pt x="4102" y="222"/>
                    </a:lnTo>
                    <a:lnTo>
                      <a:pt x="4102" y="220"/>
                    </a:lnTo>
                    <a:lnTo>
                      <a:pt x="4099" y="220"/>
                    </a:lnTo>
                    <a:lnTo>
                      <a:pt x="4099" y="218"/>
                    </a:lnTo>
                    <a:lnTo>
                      <a:pt x="4095" y="218"/>
                    </a:lnTo>
                    <a:lnTo>
                      <a:pt x="4095" y="217"/>
                    </a:lnTo>
                    <a:lnTo>
                      <a:pt x="4092" y="217"/>
                    </a:lnTo>
                    <a:lnTo>
                      <a:pt x="4092" y="215"/>
                    </a:lnTo>
                    <a:lnTo>
                      <a:pt x="4089" y="215"/>
                    </a:lnTo>
                    <a:lnTo>
                      <a:pt x="4089" y="213"/>
                    </a:lnTo>
                    <a:lnTo>
                      <a:pt x="4085" y="213"/>
                    </a:lnTo>
                    <a:lnTo>
                      <a:pt x="4085" y="212"/>
                    </a:lnTo>
                    <a:lnTo>
                      <a:pt x="4080" y="212"/>
                    </a:lnTo>
                    <a:lnTo>
                      <a:pt x="4080" y="210"/>
                    </a:lnTo>
                    <a:lnTo>
                      <a:pt x="4077" y="210"/>
                    </a:lnTo>
                    <a:lnTo>
                      <a:pt x="4077" y="208"/>
                    </a:lnTo>
                    <a:lnTo>
                      <a:pt x="4074" y="208"/>
                    </a:lnTo>
                    <a:lnTo>
                      <a:pt x="4074" y="207"/>
                    </a:lnTo>
                    <a:lnTo>
                      <a:pt x="4070" y="207"/>
                    </a:lnTo>
                    <a:lnTo>
                      <a:pt x="4070" y="205"/>
                    </a:lnTo>
                    <a:lnTo>
                      <a:pt x="4067" y="205"/>
                    </a:lnTo>
                    <a:lnTo>
                      <a:pt x="4067" y="203"/>
                    </a:lnTo>
                    <a:lnTo>
                      <a:pt x="4062" y="203"/>
                    </a:lnTo>
                    <a:lnTo>
                      <a:pt x="4062" y="202"/>
                    </a:lnTo>
                    <a:lnTo>
                      <a:pt x="4059" y="202"/>
                    </a:lnTo>
                    <a:lnTo>
                      <a:pt x="4059" y="200"/>
                    </a:lnTo>
                    <a:lnTo>
                      <a:pt x="4055" y="200"/>
                    </a:lnTo>
                    <a:lnTo>
                      <a:pt x="4055" y="198"/>
                    </a:lnTo>
                    <a:lnTo>
                      <a:pt x="4052" y="198"/>
                    </a:lnTo>
                    <a:lnTo>
                      <a:pt x="4052" y="197"/>
                    </a:lnTo>
                    <a:lnTo>
                      <a:pt x="4049" y="197"/>
                    </a:lnTo>
                    <a:lnTo>
                      <a:pt x="4049" y="195"/>
                    </a:lnTo>
                    <a:lnTo>
                      <a:pt x="4045" y="195"/>
                    </a:lnTo>
                    <a:lnTo>
                      <a:pt x="4045" y="193"/>
                    </a:lnTo>
                    <a:lnTo>
                      <a:pt x="4040" y="193"/>
                    </a:lnTo>
                    <a:lnTo>
                      <a:pt x="4040" y="192"/>
                    </a:lnTo>
                    <a:lnTo>
                      <a:pt x="4037" y="192"/>
                    </a:lnTo>
                    <a:lnTo>
                      <a:pt x="4037" y="190"/>
                    </a:lnTo>
                    <a:lnTo>
                      <a:pt x="4034" y="190"/>
                    </a:lnTo>
                    <a:lnTo>
                      <a:pt x="4034" y="188"/>
                    </a:lnTo>
                    <a:lnTo>
                      <a:pt x="4030" y="188"/>
                    </a:lnTo>
                    <a:lnTo>
                      <a:pt x="4030" y="187"/>
                    </a:lnTo>
                    <a:lnTo>
                      <a:pt x="4027" y="187"/>
                    </a:lnTo>
                    <a:lnTo>
                      <a:pt x="4027" y="185"/>
                    </a:lnTo>
                    <a:lnTo>
                      <a:pt x="4022" y="185"/>
                    </a:lnTo>
                    <a:lnTo>
                      <a:pt x="4022" y="183"/>
                    </a:lnTo>
                    <a:lnTo>
                      <a:pt x="4019" y="183"/>
                    </a:lnTo>
                    <a:lnTo>
                      <a:pt x="4019" y="182"/>
                    </a:lnTo>
                    <a:lnTo>
                      <a:pt x="4015" y="182"/>
                    </a:lnTo>
                    <a:lnTo>
                      <a:pt x="4015" y="180"/>
                    </a:lnTo>
                    <a:lnTo>
                      <a:pt x="4012" y="180"/>
                    </a:lnTo>
                    <a:lnTo>
                      <a:pt x="4012" y="178"/>
                    </a:lnTo>
                    <a:lnTo>
                      <a:pt x="4009" y="178"/>
                    </a:lnTo>
                    <a:lnTo>
                      <a:pt x="4009" y="177"/>
                    </a:lnTo>
                    <a:lnTo>
                      <a:pt x="4005" y="177"/>
                    </a:lnTo>
                    <a:lnTo>
                      <a:pt x="4005" y="175"/>
                    </a:lnTo>
                    <a:lnTo>
                      <a:pt x="4000" y="175"/>
                    </a:lnTo>
                    <a:lnTo>
                      <a:pt x="4000" y="173"/>
                    </a:lnTo>
                    <a:lnTo>
                      <a:pt x="3997" y="173"/>
                    </a:lnTo>
                    <a:lnTo>
                      <a:pt x="3997" y="172"/>
                    </a:lnTo>
                    <a:lnTo>
                      <a:pt x="3994" y="172"/>
                    </a:lnTo>
                    <a:lnTo>
                      <a:pt x="3994" y="170"/>
                    </a:lnTo>
                    <a:lnTo>
                      <a:pt x="3990" y="170"/>
                    </a:lnTo>
                    <a:lnTo>
                      <a:pt x="3990" y="168"/>
                    </a:lnTo>
                    <a:lnTo>
                      <a:pt x="3987" y="168"/>
                    </a:lnTo>
                    <a:lnTo>
                      <a:pt x="3987" y="167"/>
                    </a:lnTo>
                    <a:lnTo>
                      <a:pt x="3992" y="167"/>
                    </a:lnTo>
                    <a:lnTo>
                      <a:pt x="3992" y="168"/>
                    </a:lnTo>
                    <a:lnTo>
                      <a:pt x="3995" y="168"/>
                    </a:lnTo>
                    <a:lnTo>
                      <a:pt x="3995" y="170"/>
                    </a:lnTo>
                    <a:lnTo>
                      <a:pt x="3999" y="170"/>
                    </a:lnTo>
                    <a:lnTo>
                      <a:pt x="3999" y="172"/>
                    </a:lnTo>
                    <a:lnTo>
                      <a:pt x="4002" y="172"/>
                    </a:lnTo>
                    <a:lnTo>
                      <a:pt x="4002" y="173"/>
                    </a:lnTo>
                    <a:lnTo>
                      <a:pt x="4007" y="173"/>
                    </a:lnTo>
                    <a:lnTo>
                      <a:pt x="4007" y="175"/>
                    </a:lnTo>
                    <a:lnTo>
                      <a:pt x="4010" y="175"/>
                    </a:lnTo>
                    <a:lnTo>
                      <a:pt x="4010" y="177"/>
                    </a:lnTo>
                    <a:lnTo>
                      <a:pt x="4014" y="177"/>
                    </a:lnTo>
                    <a:lnTo>
                      <a:pt x="4014" y="178"/>
                    </a:lnTo>
                    <a:lnTo>
                      <a:pt x="4017" y="178"/>
                    </a:lnTo>
                    <a:lnTo>
                      <a:pt x="4017" y="180"/>
                    </a:lnTo>
                    <a:lnTo>
                      <a:pt x="4020" y="180"/>
                    </a:lnTo>
                    <a:lnTo>
                      <a:pt x="4020" y="182"/>
                    </a:lnTo>
                    <a:lnTo>
                      <a:pt x="4024" y="182"/>
                    </a:lnTo>
                    <a:lnTo>
                      <a:pt x="4024" y="183"/>
                    </a:lnTo>
                    <a:lnTo>
                      <a:pt x="4029" y="183"/>
                    </a:lnTo>
                    <a:lnTo>
                      <a:pt x="4029" y="185"/>
                    </a:lnTo>
                    <a:lnTo>
                      <a:pt x="4032" y="185"/>
                    </a:lnTo>
                    <a:lnTo>
                      <a:pt x="4032" y="187"/>
                    </a:lnTo>
                    <a:lnTo>
                      <a:pt x="4035" y="187"/>
                    </a:lnTo>
                    <a:lnTo>
                      <a:pt x="4035" y="188"/>
                    </a:lnTo>
                    <a:lnTo>
                      <a:pt x="4039" y="188"/>
                    </a:lnTo>
                    <a:lnTo>
                      <a:pt x="4039" y="190"/>
                    </a:lnTo>
                    <a:lnTo>
                      <a:pt x="4042" y="190"/>
                    </a:lnTo>
                    <a:lnTo>
                      <a:pt x="4042" y="192"/>
                    </a:lnTo>
                    <a:lnTo>
                      <a:pt x="4047" y="192"/>
                    </a:lnTo>
                    <a:lnTo>
                      <a:pt x="4047" y="193"/>
                    </a:lnTo>
                    <a:lnTo>
                      <a:pt x="4050" y="193"/>
                    </a:lnTo>
                    <a:lnTo>
                      <a:pt x="4050" y="195"/>
                    </a:lnTo>
                    <a:lnTo>
                      <a:pt x="4054" y="195"/>
                    </a:lnTo>
                    <a:lnTo>
                      <a:pt x="4054" y="197"/>
                    </a:lnTo>
                    <a:lnTo>
                      <a:pt x="4057" y="197"/>
                    </a:lnTo>
                    <a:lnTo>
                      <a:pt x="4057" y="198"/>
                    </a:lnTo>
                    <a:lnTo>
                      <a:pt x="4060" y="198"/>
                    </a:lnTo>
                    <a:lnTo>
                      <a:pt x="4060" y="200"/>
                    </a:lnTo>
                    <a:lnTo>
                      <a:pt x="4064" y="200"/>
                    </a:lnTo>
                    <a:lnTo>
                      <a:pt x="4064" y="202"/>
                    </a:lnTo>
                    <a:lnTo>
                      <a:pt x="4069" y="202"/>
                    </a:lnTo>
                    <a:lnTo>
                      <a:pt x="4069" y="203"/>
                    </a:lnTo>
                    <a:lnTo>
                      <a:pt x="4072" y="203"/>
                    </a:lnTo>
                    <a:lnTo>
                      <a:pt x="4072" y="205"/>
                    </a:lnTo>
                    <a:lnTo>
                      <a:pt x="4075" y="205"/>
                    </a:lnTo>
                    <a:lnTo>
                      <a:pt x="4075" y="207"/>
                    </a:lnTo>
                    <a:lnTo>
                      <a:pt x="4079" y="207"/>
                    </a:lnTo>
                    <a:lnTo>
                      <a:pt x="4079" y="208"/>
                    </a:lnTo>
                    <a:lnTo>
                      <a:pt x="4082" y="208"/>
                    </a:lnTo>
                    <a:lnTo>
                      <a:pt x="4082" y="210"/>
                    </a:lnTo>
                    <a:lnTo>
                      <a:pt x="4087" y="210"/>
                    </a:lnTo>
                    <a:lnTo>
                      <a:pt x="4087" y="212"/>
                    </a:lnTo>
                    <a:lnTo>
                      <a:pt x="4090" y="212"/>
                    </a:lnTo>
                    <a:lnTo>
                      <a:pt x="4090" y="213"/>
                    </a:lnTo>
                    <a:lnTo>
                      <a:pt x="4094" y="213"/>
                    </a:lnTo>
                    <a:lnTo>
                      <a:pt x="4094" y="215"/>
                    </a:lnTo>
                    <a:lnTo>
                      <a:pt x="4097" y="215"/>
                    </a:lnTo>
                    <a:lnTo>
                      <a:pt x="4097" y="217"/>
                    </a:lnTo>
                    <a:lnTo>
                      <a:pt x="4100" y="217"/>
                    </a:lnTo>
                    <a:lnTo>
                      <a:pt x="4100" y="218"/>
                    </a:lnTo>
                    <a:lnTo>
                      <a:pt x="4104" y="218"/>
                    </a:lnTo>
                    <a:lnTo>
                      <a:pt x="4104" y="220"/>
                    </a:lnTo>
                    <a:lnTo>
                      <a:pt x="4107" y="220"/>
                    </a:lnTo>
                    <a:lnTo>
                      <a:pt x="4107" y="222"/>
                    </a:lnTo>
                    <a:lnTo>
                      <a:pt x="4110" y="222"/>
                    </a:lnTo>
                    <a:lnTo>
                      <a:pt x="4110" y="223"/>
                    </a:lnTo>
                    <a:lnTo>
                      <a:pt x="4114" y="223"/>
                    </a:lnTo>
                    <a:lnTo>
                      <a:pt x="4114" y="225"/>
                    </a:lnTo>
                    <a:lnTo>
                      <a:pt x="4117" y="225"/>
                    </a:lnTo>
                    <a:lnTo>
                      <a:pt x="4117" y="227"/>
                    </a:lnTo>
                    <a:lnTo>
                      <a:pt x="4120" y="227"/>
                    </a:lnTo>
                    <a:lnTo>
                      <a:pt x="4120" y="228"/>
                    </a:lnTo>
                    <a:lnTo>
                      <a:pt x="4124" y="228"/>
                    </a:lnTo>
                    <a:lnTo>
                      <a:pt x="4124" y="230"/>
                    </a:lnTo>
                    <a:lnTo>
                      <a:pt x="4127" y="230"/>
                    </a:lnTo>
                    <a:lnTo>
                      <a:pt x="4127" y="232"/>
                    </a:lnTo>
                    <a:lnTo>
                      <a:pt x="4130" y="232"/>
                    </a:lnTo>
                    <a:lnTo>
                      <a:pt x="4130" y="233"/>
                    </a:lnTo>
                    <a:lnTo>
                      <a:pt x="4132" y="233"/>
                    </a:lnTo>
                    <a:lnTo>
                      <a:pt x="4132" y="235"/>
                    </a:lnTo>
                    <a:lnTo>
                      <a:pt x="4135" y="235"/>
                    </a:lnTo>
                    <a:lnTo>
                      <a:pt x="4135" y="237"/>
                    </a:lnTo>
                    <a:lnTo>
                      <a:pt x="4139" y="237"/>
                    </a:lnTo>
                    <a:lnTo>
                      <a:pt x="4139" y="238"/>
                    </a:lnTo>
                    <a:lnTo>
                      <a:pt x="4142" y="238"/>
                    </a:lnTo>
                    <a:lnTo>
                      <a:pt x="4142" y="240"/>
                    </a:lnTo>
                    <a:lnTo>
                      <a:pt x="4145" y="240"/>
                    </a:lnTo>
                    <a:lnTo>
                      <a:pt x="4145" y="242"/>
                    </a:lnTo>
                    <a:lnTo>
                      <a:pt x="4149" y="242"/>
                    </a:lnTo>
                    <a:lnTo>
                      <a:pt x="4149" y="243"/>
                    </a:lnTo>
                    <a:lnTo>
                      <a:pt x="4152" y="243"/>
                    </a:lnTo>
                    <a:lnTo>
                      <a:pt x="4152" y="245"/>
                    </a:lnTo>
                    <a:lnTo>
                      <a:pt x="4155" y="245"/>
                    </a:lnTo>
                    <a:lnTo>
                      <a:pt x="4155" y="247"/>
                    </a:lnTo>
                    <a:lnTo>
                      <a:pt x="4159" y="247"/>
                    </a:lnTo>
                    <a:lnTo>
                      <a:pt x="4159" y="248"/>
                    </a:lnTo>
                    <a:lnTo>
                      <a:pt x="4162" y="248"/>
                    </a:lnTo>
                    <a:lnTo>
                      <a:pt x="4162" y="250"/>
                    </a:lnTo>
                    <a:lnTo>
                      <a:pt x="4165" y="250"/>
                    </a:lnTo>
                    <a:lnTo>
                      <a:pt x="4165" y="252"/>
                    </a:lnTo>
                    <a:lnTo>
                      <a:pt x="4169" y="252"/>
                    </a:lnTo>
                    <a:lnTo>
                      <a:pt x="4169" y="253"/>
                    </a:lnTo>
                    <a:lnTo>
                      <a:pt x="4170" y="253"/>
                    </a:lnTo>
                    <a:lnTo>
                      <a:pt x="4170" y="255"/>
                    </a:lnTo>
                    <a:lnTo>
                      <a:pt x="4167" y="255"/>
                    </a:lnTo>
                    <a:close/>
                    <a:moveTo>
                      <a:pt x="3982" y="167"/>
                    </a:moveTo>
                    <a:lnTo>
                      <a:pt x="3982" y="165"/>
                    </a:lnTo>
                    <a:lnTo>
                      <a:pt x="3979" y="165"/>
                    </a:lnTo>
                    <a:lnTo>
                      <a:pt x="3979" y="163"/>
                    </a:lnTo>
                    <a:lnTo>
                      <a:pt x="3974" y="163"/>
                    </a:lnTo>
                    <a:lnTo>
                      <a:pt x="3974" y="162"/>
                    </a:lnTo>
                    <a:lnTo>
                      <a:pt x="3969" y="162"/>
                    </a:lnTo>
                    <a:lnTo>
                      <a:pt x="3969" y="160"/>
                    </a:lnTo>
                    <a:lnTo>
                      <a:pt x="3965" y="160"/>
                    </a:lnTo>
                    <a:lnTo>
                      <a:pt x="3965" y="158"/>
                    </a:lnTo>
                    <a:lnTo>
                      <a:pt x="3960" y="158"/>
                    </a:lnTo>
                    <a:lnTo>
                      <a:pt x="3960" y="157"/>
                    </a:lnTo>
                    <a:lnTo>
                      <a:pt x="3957" y="157"/>
                    </a:lnTo>
                    <a:lnTo>
                      <a:pt x="3957" y="155"/>
                    </a:lnTo>
                    <a:lnTo>
                      <a:pt x="3952" y="155"/>
                    </a:lnTo>
                    <a:lnTo>
                      <a:pt x="3952" y="153"/>
                    </a:lnTo>
                    <a:lnTo>
                      <a:pt x="3949" y="153"/>
                    </a:lnTo>
                    <a:lnTo>
                      <a:pt x="3949" y="152"/>
                    </a:lnTo>
                    <a:lnTo>
                      <a:pt x="3944" y="152"/>
                    </a:lnTo>
                    <a:lnTo>
                      <a:pt x="3944" y="150"/>
                    </a:lnTo>
                    <a:lnTo>
                      <a:pt x="3940" y="150"/>
                    </a:lnTo>
                    <a:lnTo>
                      <a:pt x="3940" y="148"/>
                    </a:lnTo>
                    <a:lnTo>
                      <a:pt x="3945" y="148"/>
                    </a:lnTo>
                    <a:lnTo>
                      <a:pt x="3945" y="150"/>
                    </a:lnTo>
                    <a:lnTo>
                      <a:pt x="3950" y="150"/>
                    </a:lnTo>
                    <a:lnTo>
                      <a:pt x="3950" y="152"/>
                    </a:lnTo>
                    <a:lnTo>
                      <a:pt x="3954" y="152"/>
                    </a:lnTo>
                    <a:lnTo>
                      <a:pt x="3954" y="153"/>
                    </a:lnTo>
                    <a:lnTo>
                      <a:pt x="3959" y="153"/>
                    </a:lnTo>
                    <a:lnTo>
                      <a:pt x="3959" y="155"/>
                    </a:lnTo>
                    <a:lnTo>
                      <a:pt x="3962" y="155"/>
                    </a:lnTo>
                    <a:lnTo>
                      <a:pt x="3962" y="157"/>
                    </a:lnTo>
                    <a:lnTo>
                      <a:pt x="3967" y="157"/>
                    </a:lnTo>
                    <a:lnTo>
                      <a:pt x="3967" y="158"/>
                    </a:lnTo>
                    <a:lnTo>
                      <a:pt x="3970" y="158"/>
                    </a:lnTo>
                    <a:lnTo>
                      <a:pt x="3970" y="160"/>
                    </a:lnTo>
                    <a:lnTo>
                      <a:pt x="3975" y="160"/>
                    </a:lnTo>
                    <a:lnTo>
                      <a:pt x="3975" y="162"/>
                    </a:lnTo>
                    <a:lnTo>
                      <a:pt x="3980" y="162"/>
                    </a:lnTo>
                    <a:lnTo>
                      <a:pt x="3980" y="163"/>
                    </a:lnTo>
                    <a:lnTo>
                      <a:pt x="3984" y="163"/>
                    </a:lnTo>
                    <a:lnTo>
                      <a:pt x="3984" y="165"/>
                    </a:lnTo>
                    <a:lnTo>
                      <a:pt x="3987" y="165"/>
                    </a:lnTo>
                    <a:lnTo>
                      <a:pt x="3987" y="167"/>
                    </a:lnTo>
                    <a:lnTo>
                      <a:pt x="3982" y="167"/>
                    </a:lnTo>
                    <a:close/>
                    <a:moveTo>
                      <a:pt x="3935" y="148"/>
                    </a:moveTo>
                    <a:lnTo>
                      <a:pt x="3935" y="147"/>
                    </a:lnTo>
                    <a:lnTo>
                      <a:pt x="3930" y="147"/>
                    </a:lnTo>
                    <a:lnTo>
                      <a:pt x="3930" y="145"/>
                    </a:lnTo>
                    <a:lnTo>
                      <a:pt x="3927" y="145"/>
                    </a:lnTo>
                    <a:lnTo>
                      <a:pt x="3927" y="143"/>
                    </a:lnTo>
                    <a:lnTo>
                      <a:pt x="3922" y="143"/>
                    </a:lnTo>
                    <a:lnTo>
                      <a:pt x="3922" y="142"/>
                    </a:lnTo>
                    <a:lnTo>
                      <a:pt x="3919" y="142"/>
                    </a:lnTo>
                    <a:lnTo>
                      <a:pt x="3919" y="140"/>
                    </a:lnTo>
                    <a:lnTo>
                      <a:pt x="3914" y="140"/>
                    </a:lnTo>
                    <a:lnTo>
                      <a:pt x="3914" y="138"/>
                    </a:lnTo>
                    <a:lnTo>
                      <a:pt x="3910" y="138"/>
                    </a:lnTo>
                    <a:lnTo>
                      <a:pt x="3910" y="137"/>
                    </a:lnTo>
                    <a:lnTo>
                      <a:pt x="3905" y="137"/>
                    </a:lnTo>
                    <a:lnTo>
                      <a:pt x="3905" y="135"/>
                    </a:lnTo>
                    <a:lnTo>
                      <a:pt x="3900" y="135"/>
                    </a:lnTo>
                    <a:lnTo>
                      <a:pt x="3900" y="133"/>
                    </a:lnTo>
                    <a:lnTo>
                      <a:pt x="3897" y="133"/>
                    </a:lnTo>
                    <a:lnTo>
                      <a:pt x="3897" y="132"/>
                    </a:lnTo>
                    <a:lnTo>
                      <a:pt x="3892" y="132"/>
                    </a:lnTo>
                    <a:lnTo>
                      <a:pt x="3892" y="130"/>
                    </a:lnTo>
                    <a:lnTo>
                      <a:pt x="3889" y="130"/>
                    </a:lnTo>
                    <a:lnTo>
                      <a:pt x="3889" y="128"/>
                    </a:lnTo>
                    <a:lnTo>
                      <a:pt x="3884" y="128"/>
                    </a:lnTo>
                    <a:lnTo>
                      <a:pt x="3884" y="127"/>
                    </a:lnTo>
                    <a:lnTo>
                      <a:pt x="3880" y="127"/>
                    </a:lnTo>
                    <a:lnTo>
                      <a:pt x="3880" y="125"/>
                    </a:lnTo>
                    <a:lnTo>
                      <a:pt x="3875" y="125"/>
                    </a:lnTo>
                    <a:lnTo>
                      <a:pt x="3875" y="123"/>
                    </a:lnTo>
                    <a:lnTo>
                      <a:pt x="3870" y="123"/>
                    </a:lnTo>
                    <a:lnTo>
                      <a:pt x="3870" y="122"/>
                    </a:lnTo>
                    <a:lnTo>
                      <a:pt x="3865" y="122"/>
                    </a:lnTo>
                    <a:lnTo>
                      <a:pt x="3865" y="120"/>
                    </a:lnTo>
                    <a:lnTo>
                      <a:pt x="3860" y="120"/>
                    </a:lnTo>
                    <a:lnTo>
                      <a:pt x="3860" y="118"/>
                    </a:lnTo>
                    <a:lnTo>
                      <a:pt x="3855" y="118"/>
                    </a:lnTo>
                    <a:lnTo>
                      <a:pt x="3855" y="117"/>
                    </a:lnTo>
                    <a:lnTo>
                      <a:pt x="3850" y="117"/>
                    </a:lnTo>
                    <a:lnTo>
                      <a:pt x="3850" y="115"/>
                    </a:lnTo>
                    <a:lnTo>
                      <a:pt x="3845" y="115"/>
                    </a:lnTo>
                    <a:lnTo>
                      <a:pt x="3845" y="113"/>
                    </a:lnTo>
                    <a:lnTo>
                      <a:pt x="3840" y="113"/>
                    </a:lnTo>
                    <a:lnTo>
                      <a:pt x="3840" y="112"/>
                    </a:lnTo>
                    <a:lnTo>
                      <a:pt x="3835" y="112"/>
                    </a:lnTo>
                    <a:lnTo>
                      <a:pt x="3835" y="110"/>
                    </a:lnTo>
                    <a:lnTo>
                      <a:pt x="3830" y="110"/>
                    </a:lnTo>
                    <a:lnTo>
                      <a:pt x="3830" y="108"/>
                    </a:lnTo>
                    <a:lnTo>
                      <a:pt x="3825" y="108"/>
                    </a:lnTo>
                    <a:lnTo>
                      <a:pt x="3825" y="107"/>
                    </a:lnTo>
                    <a:lnTo>
                      <a:pt x="3820" y="107"/>
                    </a:lnTo>
                    <a:lnTo>
                      <a:pt x="3820" y="105"/>
                    </a:lnTo>
                    <a:lnTo>
                      <a:pt x="3815" y="105"/>
                    </a:lnTo>
                    <a:lnTo>
                      <a:pt x="3815" y="103"/>
                    </a:lnTo>
                    <a:lnTo>
                      <a:pt x="3809" y="103"/>
                    </a:lnTo>
                    <a:lnTo>
                      <a:pt x="3809" y="102"/>
                    </a:lnTo>
                    <a:lnTo>
                      <a:pt x="3804" y="102"/>
                    </a:lnTo>
                    <a:lnTo>
                      <a:pt x="3804" y="100"/>
                    </a:lnTo>
                    <a:lnTo>
                      <a:pt x="3799" y="100"/>
                    </a:lnTo>
                    <a:lnTo>
                      <a:pt x="3799" y="98"/>
                    </a:lnTo>
                    <a:lnTo>
                      <a:pt x="3794" y="98"/>
                    </a:lnTo>
                    <a:lnTo>
                      <a:pt x="3794" y="97"/>
                    </a:lnTo>
                    <a:lnTo>
                      <a:pt x="3789" y="97"/>
                    </a:lnTo>
                    <a:lnTo>
                      <a:pt x="3789" y="95"/>
                    </a:lnTo>
                    <a:lnTo>
                      <a:pt x="3784" y="95"/>
                    </a:lnTo>
                    <a:lnTo>
                      <a:pt x="3784" y="93"/>
                    </a:lnTo>
                    <a:lnTo>
                      <a:pt x="3779" y="93"/>
                    </a:lnTo>
                    <a:lnTo>
                      <a:pt x="3779" y="92"/>
                    </a:lnTo>
                    <a:lnTo>
                      <a:pt x="3774" y="92"/>
                    </a:lnTo>
                    <a:lnTo>
                      <a:pt x="3774" y="90"/>
                    </a:lnTo>
                    <a:lnTo>
                      <a:pt x="3769" y="90"/>
                    </a:lnTo>
                    <a:lnTo>
                      <a:pt x="3769" y="88"/>
                    </a:lnTo>
                    <a:lnTo>
                      <a:pt x="3764" y="88"/>
                    </a:lnTo>
                    <a:lnTo>
                      <a:pt x="3764" y="87"/>
                    </a:lnTo>
                    <a:lnTo>
                      <a:pt x="3759" y="87"/>
                    </a:lnTo>
                    <a:lnTo>
                      <a:pt x="3759" y="85"/>
                    </a:lnTo>
                    <a:lnTo>
                      <a:pt x="3754" y="85"/>
                    </a:lnTo>
                    <a:lnTo>
                      <a:pt x="3754" y="83"/>
                    </a:lnTo>
                    <a:lnTo>
                      <a:pt x="3760" y="83"/>
                    </a:lnTo>
                    <a:lnTo>
                      <a:pt x="3760" y="85"/>
                    </a:lnTo>
                    <a:lnTo>
                      <a:pt x="3765" y="85"/>
                    </a:lnTo>
                    <a:lnTo>
                      <a:pt x="3765" y="87"/>
                    </a:lnTo>
                    <a:lnTo>
                      <a:pt x="3770" y="87"/>
                    </a:lnTo>
                    <a:lnTo>
                      <a:pt x="3770" y="88"/>
                    </a:lnTo>
                    <a:lnTo>
                      <a:pt x="3775" y="88"/>
                    </a:lnTo>
                    <a:lnTo>
                      <a:pt x="3775" y="90"/>
                    </a:lnTo>
                    <a:lnTo>
                      <a:pt x="3780" y="90"/>
                    </a:lnTo>
                    <a:lnTo>
                      <a:pt x="3780" y="92"/>
                    </a:lnTo>
                    <a:lnTo>
                      <a:pt x="3785" y="92"/>
                    </a:lnTo>
                    <a:lnTo>
                      <a:pt x="3785" y="93"/>
                    </a:lnTo>
                    <a:lnTo>
                      <a:pt x="3790" y="93"/>
                    </a:lnTo>
                    <a:lnTo>
                      <a:pt x="3790" y="95"/>
                    </a:lnTo>
                    <a:lnTo>
                      <a:pt x="3795" y="95"/>
                    </a:lnTo>
                    <a:lnTo>
                      <a:pt x="3795" y="97"/>
                    </a:lnTo>
                    <a:lnTo>
                      <a:pt x="3800" y="97"/>
                    </a:lnTo>
                    <a:lnTo>
                      <a:pt x="3800" y="98"/>
                    </a:lnTo>
                    <a:lnTo>
                      <a:pt x="3805" y="98"/>
                    </a:lnTo>
                    <a:lnTo>
                      <a:pt x="3805" y="100"/>
                    </a:lnTo>
                    <a:lnTo>
                      <a:pt x="3810" y="100"/>
                    </a:lnTo>
                    <a:lnTo>
                      <a:pt x="3810" y="102"/>
                    </a:lnTo>
                    <a:lnTo>
                      <a:pt x="3817" y="102"/>
                    </a:lnTo>
                    <a:lnTo>
                      <a:pt x="3817" y="103"/>
                    </a:lnTo>
                    <a:lnTo>
                      <a:pt x="3822" y="103"/>
                    </a:lnTo>
                    <a:lnTo>
                      <a:pt x="3822" y="105"/>
                    </a:lnTo>
                    <a:lnTo>
                      <a:pt x="3827" y="105"/>
                    </a:lnTo>
                    <a:lnTo>
                      <a:pt x="3827" y="107"/>
                    </a:lnTo>
                    <a:lnTo>
                      <a:pt x="3832" y="107"/>
                    </a:lnTo>
                    <a:lnTo>
                      <a:pt x="3832" y="108"/>
                    </a:lnTo>
                    <a:lnTo>
                      <a:pt x="3837" y="108"/>
                    </a:lnTo>
                    <a:lnTo>
                      <a:pt x="3837" y="110"/>
                    </a:lnTo>
                    <a:lnTo>
                      <a:pt x="3842" y="110"/>
                    </a:lnTo>
                    <a:lnTo>
                      <a:pt x="3842" y="112"/>
                    </a:lnTo>
                    <a:lnTo>
                      <a:pt x="3847" y="112"/>
                    </a:lnTo>
                    <a:lnTo>
                      <a:pt x="3847" y="113"/>
                    </a:lnTo>
                    <a:lnTo>
                      <a:pt x="3852" y="113"/>
                    </a:lnTo>
                    <a:lnTo>
                      <a:pt x="3852" y="115"/>
                    </a:lnTo>
                    <a:lnTo>
                      <a:pt x="3857" y="115"/>
                    </a:lnTo>
                    <a:lnTo>
                      <a:pt x="3857" y="117"/>
                    </a:lnTo>
                    <a:lnTo>
                      <a:pt x="3862" y="117"/>
                    </a:lnTo>
                    <a:lnTo>
                      <a:pt x="3862" y="118"/>
                    </a:lnTo>
                    <a:lnTo>
                      <a:pt x="3867" y="118"/>
                    </a:lnTo>
                    <a:lnTo>
                      <a:pt x="3867" y="120"/>
                    </a:lnTo>
                    <a:lnTo>
                      <a:pt x="3872" y="120"/>
                    </a:lnTo>
                    <a:lnTo>
                      <a:pt x="3872" y="122"/>
                    </a:lnTo>
                    <a:lnTo>
                      <a:pt x="3877" y="122"/>
                    </a:lnTo>
                    <a:lnTo>
                      <a:pt x="3877" y="123"/>
                    </a:lnTo>
                    <a:lnTo>
                      <a:pt x="3882" y="123"/>
                    </a:lnTo>
                    <a:lnTo>
                      <a:pt x="3882" y="125"/>
                    </a:lnTo>
                    <a:lnTo>
                      <a:pt x="3885" y="125"/>
                    </a:lnTo>
                    <a:lnTo>
                      <a:pt x="3885" y="127"/>
                    </a:lnTo>
                    <a:lnTo>
                      <a:pt x="3890" y="127"/>
                    </a:lnTo>
                    <a:lnTo>
                      <a:pt x="3890" y="128"/>
                    </a:lnTo>
                    <a:lnTo>
                      <a:pt x="3894" y="128"/>
                    </a:lnTo>
                    <a:lnTo>
                      <a:pt x="3894" y="130"/>
                    </a:lnTo>
                    <a:lnTo>
                      <a:pt x="3899" y="130"/>
                    </a:lnTo>
                    <a:lnTo>
                      <a:pt x="3899" y="132"/>
                    </a:lnTo>
                    <a:lnTo>
                      <a:pt x="3902" y="132"/>
                    </a:lnTo>
                    <a:lnTo>
                      <a:pt x="3902" y="133"/>
                    </a:lnTo>
                    <a:lnTo>
                      <a:pt x="3907" y="133"/>
                    </a:lnTo>
                    <a:lnTo>
                      <a:pt x="3907" y="135"/>
                    </a:lnTo>
                    <a:lnTo>
                      <a:pt x="3912" y="135"/>
                    </a:lnTo>
                    <a:lnTo>
                      <a:pt x="3912" y="137"/>
                    </a:lnTo>
                    <a:lnTo>
                      <a:pt x="3915" y="137"/>
                    </a:lnTo>
                    <a:lnTo>
                      <a:pt x="3915" y="138"/>
                    </a:lnTo>
                    <a:lnTo>
                      <a:pt x="3920" y="138"/>
                    </a:lnTo>
                    <a:lnTo>
                      <a:pt x="3920" y="140"/>
                    </a:lnTo>
                    <a:lnTo>
                      <a:pt x="3924" y="140"/>
                    </a:lnTo>
                    <a:lnTo>
                      <a:pt x="3924" y="142"/>
                    </a:lnTo>
                    <a:lnTo>
                      <a:pt x="3929" y="142"/>
                    </a:lnTo>
                    <a:lnTo>
                      <a:pt x="3929" y="143"/>
                    </a:lnTo>
                    <a:lnTo>
                      <a:pt x="3932" y="143"/>
                    </a:lnTo>
                    <a:lnTo>
                      <a:pt x="3932" y="145"/>
                    </a:lnTo>
                    <a:lnTo>
                      <a:pt x="3937" y="145"/>
                    </a:lnTo>
                    <a:lnTo>
                      <a:pt x="3937" y="147"/>
                    </a:lnTo>
                    <a:lnTo>
                      <a:pt x="3940" y="147"/>
                    </a:lnTo>
                    <a:lnTo>
                      <a:pt x="3940" y="148"/>
                    </a:lnTo>
                    <a:lnTo>
                      <a:pt x="3935" y="148"/>
                    </a:lnTo>
                    <a:close/>
                    <a:moveTo>
                      <a:pt x="3747" y="83"/>
                    </a:moveTo>
                    <a:lnTo>
                      <a:pt x="3747" y="82"/>
                    </a:lnTo>
                    <a:lnTo>
                      <a:pt x="3740" y="82"/>
                    </a:lnTo>
                    <a:lnTo>
                      <a:pt x="3740" y="80"/>
                    </a:lnTo>
                    <a:lnTo>
                      <a:pt x="3734" y="80"/>
                    </a:lnTo>
                    <a:lnTo>
                      <a:pt x="3734" y="78"/>
                    </a:lnTo>
                    <a:lnTo>
                      <a:pt x="3727" y="78"/>
                    </a:lnTo>
                    <a:lnTo>
                      <a:pt x="3727" y="77"/>
                    </a:lnTo>
                    <a:lnTo>
                      <a:pt x="3720" y="77"/>
                    </a:lnTo>
                    <a:lnTo>
                      <a:pt x="3720" y="75"/>
                    </a:lnTo>
                    <a:lnTo>
                      <a:pt x="3715" y="75"/>
                    </a:lnTo>
                    <a:lnTo>
                      <a:pt x="3715" y="73"/>
                    </a:lnTo>
                    <a:lnTo>
                      <a:pt x="3709" y="73"/>
                    </a:lnTo>
                    <a:lnTo>
                      <a:pt x="3709" y="72"/>
                    </a:lnTo>
                    <a:lnTo>
                      <a:pt x="3702" y="72"/>
                    </a:lnTo>
                    <a:lnTo>
                      <a:pt x="3702" y="70"/>
                    </a:lnTo>
                    <a:lnTo>
                      <a:pt x="3695" y="70"/>
                    </a:lnTo>
                    <a:lnTo>
                      <a:pt x="3695" y="68"/>
                    </a:lnTo>
                    <a:lnTo>
                      <a:pt x="3689" y="68"/>
                    </a:lnTo>
                    <a:lnTo>
                      <a:pt x="3689" y="67"/>
                    </a:lnTo>
                    <a:lnTo>
                      <a:pt x="3682" y="67"/>
                    </a:lnTo>
                    <a:lnTo>
                      <a:pt x="3682" y="65"/>
                    </a:lnTo>
                    <a:lnTo>
                      <a:pt x="3675" y="65"/>
                    </a:lnTo>
                    <a:lnTo>
                      <a:pt x="3675" y="63"/>
                    </a:lnTo>
                    <a:lnTo>
                      <a:pt x="3670" y="63"/>
                    </a:lnTo>
                    <a:lnTo>
                      <a:pt x="3670" y="62"/>
                    </a:lnTo>
                    <a:lnTo>
                      <a:pt x="3664" y="62"/>
                    </a:lnTo>
                    <a:lnTo>
                      <a:pt x="3664" y="60"/>
                    </a:lnTo>
                    <a:lnTo>
                      <a:pt x="3657" y="60"/>
                    </a:lnTo>
                    <a:lnTo>
                      <a:pt x="3657" y="58"/>
                    </a:lnTo>
                    <a:lnTo>
                      <a:pt x="3650" y="58"/>
                    </a:lnTo>
                    <a:lnTo>
                      <a:pt x="3650" y="57"/>
                    </a:lnTo>
                    <a:lnTo>
                      <a:pt x="3644" y="57"/>
                    </a:lnTo>
                    <a:lnTo>
                      <a:pt x="3644" y="55"/>
                    </a:lnTo>
                    <a:lnTo>
                      <a:pt x="3637" y="55"/>
                    </a:lnTo>
                    <a:lnTo>
                      <a:pt x="3637" y="53"/>
                    </a:lnTo>
                    <a:lnTo>
                      <a:pt x="3632" y="53"/>
                    </a:lnTo>
                    <a:lnTo>
                      <a:pt x="3632" y="52"/>
                    </a:lnTo>
                    <a:lnTo>
                      <a:pt x="3639" y="52"/>
                    </a:lnTo>
                    <a:lnTo>
                      <a:pt x="3639" y="53"/>
                    </a:lnTo>
                    <a:lnTo>
                      <a:pt x="3645" y="53"/>
                    </a:lnTo>
                    <a:lnTo>
                      <a:pt x="3645" y="55"/>
                    </a:lnTo>
                    <a:lnTo>
                      <a:pt x="3652" y="55"/>
                    </a:lnTo>
                    <a:lnTo>
                      <a:pt x="3652" y="57"/>
                    </a:lnTo>
                    <a:lnTo>
                      <a:pt x="3659" y="57"/>
                    </a:lnTo>
                    <a:lnTo>
                      <a:pt x="3659" y="58"/>
                    </a:lnTo>
                    <a:lnTo>
                      <a:pt x="3665" y="58"/>
                    </a:lnTo>
                    <a:lnTo>
                      <a:pt x="3665" y="60"/>
                    </a:lnTo>
                    <a:lnTo>
                      <a:pt x="3672" y="60"/>
                    </a:lnTo>
                    <a:lnTo>
                      <a:pt x="3672" y="62"/>
                    </a:lnTo>
                    <a:lnTo>
                      <a:pt x="3677" y="62"/>
                    </a:lnTo>
                    <a:lnTo>
                      <a:pt x="3677" y="63"/>
                    </a:lnTo>
                    <a:lnTo>
                      <a:pt x="3684" y="63"/>
                    </a:lnTo>
                    <a:lnTo>
                      <a:pt x="3684" y="65"/>
                    </a:lnTo>
                    <a:lnTo>
                      <a:pt x="3690" y="65"/>
                    </a:lnTo>
                    <a:lnTo>
                      <a:pt x="3690" y="67"/>
                    </a:lnTo>
                    <a:lnTo>
                      <a:pt x="3697" y="67"/>
                    </a:lnTo>
                    <a:lnTo>
                      <a:pt x="3697" y="68"/>
                    </a:lnTo>
                    <a:lnTo>
                      <a:pt x="3704" y="68"/>
                    </a:lnTo>
                    <a:lnTo>
                      <a:pt x="3704" y="70"/>
                    </a:lnTo>
                    <a:lnTo>
                      <a:pt x="3710" y="70"/>
                    </a:lnTo>
                    <a:lnTo>
                      <a:pt x="3710" y="72"/>
                    </a:lnTo>
                    <a:lnTo>
                      <a:pt x="3717" y="72"/>
                    </a:lnTo>
                    <a:lnTo>
                      <a:pt x="3717" y="73"/>
                    </a:lnTo>
                    <a:lnTo>
                      <a:pt x="3722" y="73"/>
                    </a:lnTo>
                    <a:lnTo>
                      <a:pt x="3722" y="75"/>
                    </a:lnTo>
                    <a:lnTo>
                      <a:pt x="3729" y="75"/>
                    </a:lnTo>
                    <a:lnTo>
                      <a:pt x="3729" y="77"/>
                    </a:lnTo>
                    <a:lnTo>
                      <a:pt x="3735" y="77"/>
                    </a:lnTo>
                    <a:lnTo>
                      <a:pt x="3735" y="78"/>
                    </a:lnTo>
                    <a:lnTo>
                      <a:pt x="3742" y="78"/>
                    </a:lnTo>
                    <a:lnTo>
                      <a:pt x="3742" y="80"/>
                    </a:lnTo>
                    <a:lnTo>
                      <a:pt x="3749" y="80"/>
                    </a:lnTo>
                    <a:lnTo>
                      <a:pt x="3749" y="82"/>
                    </a:lnTo>
                    <a:lnTo>
                      <a:pt x="3754" y="82"/>
                    </a:lnTo>
                    <a:lnTo>
                      <a:pt x="3754" y="83"/>
                    </a:lnTo>
                    <a:lnTo>
                      <a:pt x="3747" y="83"/>
                    </a:lnTo>
                    <a:close/>
                    <a:moveTo>
                      <a:pt x="3622" y="52"/>
                    </a:moveTo>
                    <a:lnTo>
                      <a:pt x="3622" y="50"/>
                    </a:lnTo>
                    <a:lnTo>
                      <a:pt x="3614" y="50"/>
                    </a:lnTo>
                    <a:lnTo>
                      <a:pt x="3614" y="48"/>
                    </a:lnTo>
                    <a:lnTo>
                      <a:pt x="3605" y="48"/>
                    </a:lnTo>
                    <a:lnTo>
                      <a:pt x="3605" y="47"/>
                    </a:lnTo>
                    <a:lnTo>
                      <a:pt x="3597" y="47"/>
                    </a:lnTo>
                    <a:lnTo>
                      <a:pt x="3597" y="45"/>
                    </a:lnTo>
                    <a:lnTo>
                      <a:pt x="3589" y="45"/>
                    </a:lnTo>
                    <a:lnTo>
                      <a:pt x="3589" y="43"/>
                    </a:lnTo>
                    <a:lnTo>
                      <a:pt x="3580" y="43"/>
                    </a:lnTo>
                    <a:lnTo>
                      <a:pt x="3580" y="42"/>
                    </a:lnTo>
                    <a:lnTo>
                      <a:pt x="3572" y="42"/>
                    </a:lnTo>
                    <a:lnTo>
                      <a:pt x="3572" y="40"/>
                    </a:lnTo>
                    <a:lnTo>
                      <a:pt x="3564" y="40"/>
                    </a:lnTo>
                    <a:lnTo>
                      <a:pt x="3564" y="38"/>
                    </a:lnTo>
                    <a:lnTo>
                      <a:pt x="3555" y="38"/>
                    </a:lnTo>
                    <a:lnTo>
                      <a:pt x="3555" y="37"/>
                    </a:lnTo>
                    <a:lnTo>
                      <a:pt x="3547" y="37"/>
                    </a:lnTo>
                    <a:lnTo>
                      <a:pt x="3547" y="35"/>
                    </a:lnTo>
                    <a:lnTo>
                      <a:pt x="3539" y="35"/>
                    </a:lnTo>
                    <a:lnTo>
                      <a:pt x="3539" y="33"/>
                    </a:lnTo>
                    <a:lnTo>
                      <a:pt x="3530" y="33"/>
                    </a:lnTo>
                    <a:lnTo>
                      <a:pt x="3530" y="32"/>
                    </a:lnTo>
                    <a:lnTo>
                      <a:pt x="3522" y="32"/>
                    </a:lnTo>
                    <a:lnTo>
                      <a:pt x="3522" y="30"/>
                    </a:lnTo>
                    <a:lnTo>
                      <a:pt x="3514" y="30"/>
                    </a:lnTo>
                    <a:lnTo>
                      <a:pt x="3514" y="28"/>
                    </a:lnTo>
                    <a:lnTo>
                      <a:pt x="3504" y="28"/>
                    </a:lnTo>
                    <a:lnTo>
                      <a:pt x="3504" y="27"/>
                    </a:lnTo>
                    <a:lnTo>
                      <a:pt x="3492" y="27"/>
                    </a:lnTo>
                    <a:lnTo>
                      <a:pt x="3492" y="25"/>
                    </a:lnTo>
                    <a:lnTo>
                      <a:pt x="3479" y="25"/>
                    </a:lnTo>
                    <a:lnTo>
                      <a:pt x="3479" y="23"/>
                    </a:lnTo>
                    <a:lnTo>
                      <a:pt x="3467" y="23"/>
                    </a:lnTo>
                    <a:lnTo>
                      <a:pt x="3467" y="22"/>
                    </a:lnTo>
                    <a:lnTo>
                      <a:pt x="3455" y="22"/>
                    </a:lnTo>
                    <a:lnTo>
                      <a:pt x="3455" y="20"/>
                    </a:lnTo>
                    <a:lnTo>
                      <a:pt x="3444" y="20"/>
                    </a:lnTo>
                    <a:lnTo>
                      <a:pt x="3444" y="18"/>
                    </a:lnTo>
                    <a:lnTo>
                      <a:pt x="3457" y="18"/>
                    </a:lnTo>
                    <a:lnTo>
                      <a:pt x="3457" y="20"/>
                    </a:lnTo>
                    <a:lnTo>
                      <a:pt x="3469" y="20"/>
                    </a:lnTo>
                    <a:lnTo>
                      <a:pt x="3469" y="22"/>
                    </a:lnTo>
                    <a:lnTo>
                      <a:pt x="3480" y="22"/>
                    </a:lnTo>
                    <a:lnTo>
                      <a:pt x="3480" y="23"/>
                    </a:lnTo>
                    <a:lnTo>
                      <a:pt x="3494" y="23"/>
                    </a:lnTo>
                    <a:lnTo>
                      <a:pt x="3494" y="25"/>
                    </a:lnTo>
                    <a:lnTo>
                      <a:pt x="3505" y="25"/>
                    </a:lnTo>
                    <a:lnTo>
                      <a:pt x="3505" y="27"/>
                    </a:lnTo>
                    <a:lnTo>
                      <a:pt x="3515" y="27"/>
                    </a:lnTo>
                    <a:lnTo>
                      <a:pt x="3515" y="28"/>
                    </a:lnTo>
                    <a:lnTo>
                      <a:pt x="3524" y="28"/>
                    </a:lnTo>
                    <a:lnTo>
                      <a:pt x="3524" y="30"/>
                    </a:lnTo>
                    <a:lnTo>
                      <a:pt x="3532" y="30"/>
                    </a:lnTo>
                    <a:lnTo>
                      <a:pt x="3532" y="32"/>
                    </a:lnTo>
                    <a:lnTo>
                      <a:pt x="3540" y="32"/>
                    </a:lnTo>
                    <a:lnTo>
                      <a:pt x="3540" y="33"/>
                    </a:lnTo>
                    <a:lnTo>
                      <a:pt x="3549" y="33"/>
                    </a:lnTo>
                    <a:lnTo>
                      <a:pt x="3549" y="35"/>
                    </a:lnTo>
                    <a:lnTo>
                      <a:pt x="3557" y="35"/>
                    </a:lnTo>
                    <a:lnTo>
                      <a:pt x="3557" y="37"/>
                    </a:lnTo>
                    <a:lnTo>
                      <a:pt x="3565" y="37"/>
                    </a:lnTo>
                    <a:lnTo>
                      <a:pt x="3565" y="38"/>
                    </a:lnTo>
                    <a:lnTo>
                      <a:pt x="3574" y="38"/>
                    </a:lnTo>
                    <a:lnTo>
                      <a:pt x="3574" y="40"/>
                    </a:lnTo>
                    <a:lnTo>
                      <a:pt x="3582" y="40"/>
                    </a:lnTo>
                    <a:lnTo>
                      <a:pt x="3582" y="42"/>
                    </a:lnTo>
                    <a:lnTo>
                      <a:pt x="3590" y="42"/>
                    </a:lnTo>
                    <a:lnTo>
                      <a:pt x="3590" y="43"/>
                    </a:lnTo>
                    <a:lnTo>
                      <a:pt x="3599" y="43"/>
                    </a:lnTo>
                    <a:lnTo>
                      <a:pt x="3599" y="45"/>
                    </a:lnTo>
                    <a:lnTo>
                      <a:pt x="3607" y="45"/>
                    </a:lnTo>
                    <a:lnTo>
                      <a:pt x="3607" y="47"/>
                    </a:lnTo>
                    <a:lnTo>
                      <a:pt x="3615" y="47"/>
                    </a:lnTo>
                    <a:lnTo>
                      <a:pt x="3615" y="48"/>
                    </a:lnTo>
                    <a:lnTo>
                      <a:pt x="3624" y="48"/>
                    </a:lnTo>
                    <a:lnTo>
                      <a:pt x="3624" y="50"/>
                    </a:lnTo>
                    <a:lnTo>
                      <a:pt x="3632" y="50"/>
                    </a:lnTo>
                    <a:lnTo>
                      <a:pt x="3632" y="52"/>
                    </a:lnTo>
                    <a:lnTo>
                      <a:pt x="3622" y="52"/>
                    </a:lnTo>
                    <a:close/>
                    <a:moveTo>
                      <a:pt x="3430" y="18"/>
                    </a:moveTo>
                    <a:lnTo>
                      <a:pt x="3430" y="17"/>
                    </a:lnTo>
                    <a:lnTo>
                      <a:pt x="3419" y="17"/>
                    </a:lnTo>
                    <a:lnTo>
                      <a:pt x="3419" y="15"/>
                    </a:lnTo>
                    <a:lnTo>
                      <a:pt x="3407" y="15"/>
                    </a:lnTo>
                    <a:lnTo>
                      <a:pt x="3407" y="13"/>
                    </a:lnTo>
                    <a:lnTo>
                      <a:pt x="3394" y="13"/>
                    </a:lnTo>
                    <a:lnTo>
                      <a:pt x="3394" y="12"/>
                    </a:lnTo>
                    <a:lnTo>
                      <a:pt x="3382" y="12"/>
                    </a:lnTo>
                    <a:lnTo>
                      <a:pt x="3382" y="10"/>
                    </a:lnTo>
                    <a:lnTo>
                      <a:pt x="3395" y="10"/>
                    </a:lnTo>
                    <a:lnTo>
                      <a:pt x="3395" y="12"/>
                    </a:lnTo>
                    <a:lnTo>
                      <a:pt x="3409" y="12"/>
                    </a:lnTo>
                    <a:lnTo>
                      <a:pt x="3409" y="13"/>
                    </a:lnTo>
                    <a:lnTo>
                      <a:pt x="3420" y="13"/>
                    </a:lnTo>
                    <a:lnTo>
                      <a:pt x="3420" y="15"/>
                    </a:lnTo>
                    <a:lnTo>
                      <a:pt x="3432" y="15"/>
                    </a:lnTo>
                    <a:lnTo>
                      <a:pt x="3432" y="17"/>
                    </a:lnTo>
                    <a:lnTo>
                      <a:pt x="3444" y="17"/>
                    </a:lnTo>
                    <a:lnTo>
                      <a:pt x="3444" y="18"/>
                    </a:lnTo>
                    <a:lnTo>
                      <a:pt x="3430" y="18"/>
                    </a:lnTo>
                    <a:close/>
                    <a:moveTo>
                      <a:pt x="3362" y="10"/>
                    </a:moveTo>
                    <a:lnTo>
                      <a:pt x="3362" y="8"/>
                    </a:lnTo>
                    <a:lnTo>
                      <a:pt x="3344" y="8"/>
                    </a:lnTo>
                    <a:lnTo>
                      <a:pt x="3344" y="7"/>
                    </a:lnTo>
                    <a:lnTo>
                      <a:pt x="3324" y="7"/>
                    </a:lnTo>
                    <a:lnTo>
                      <a:pt x="3324" y="5"/>
                    </a:lnTo>
                    <a:lnTo>
                      <a:pt x="3305" y="5"/>
                    </a:lnTo>
                    <a:lnTo>
                      <a:pt x="3305" y="3"/>
                    </a:lnTo>
                    <a:lnTo>
                      <a:pt x="3285" y="3"/>
                    </a:lnTo>
                    <a:lnTo>
                      <a:pt x="3285" y="2"/>
                    </a:lnTo>
                    <a:lnTo>
                      <a:pt x="3307" y="2"/>
                    </a:lnTo>
                    <a:lnTo>
                      <a:pt x="3307" y="3"/>
                    </a:lnTo>
                    <a:lnTo>
                      <a:pt x="3325" y="3"/>
                    </a:lnTo>
                    <a:lnTo>
                      <a:pt x="3325" y="5"/>
                    </a:lnTo>
                    <a:lnTo>
                      <a:pt x="3345" y="5"/>
                    </a:lnTo>
                    <a:lnTo>
                      <a:pt x="3345" y="7"/>
                    </a:lnTo>
                    <a:lnTo>
                      <a:pt x="3364" y="7"/>
                    </a:lnTo>
                    <a:lnTo>
                      <a:pt x="3364" y="8"/>
                    </a:lnTo>
                    <a:lnTo>
                      <a:pt x="3382" y="8"/>
                    </a:lnTo>
                    <a:lnTo>
                      <a:pt x="3382" y="10"/>
                    </a:lnTo>
                    <a:lnTo>
                      <a:pt x="3362" y="10"/>
                    </a:lnTo>
                    <a:close/>
                    <a:moveTo>
                      <a:pt x="3254" y="0"/>
                    </a:moveTo>
                    <a:lnTo>
                      <a:pt x="3282" y="0"/>
                    </a:lnTo>
                    <a:lnTo>
                      <a:pt x="3282" y="2"/>
                    </a:lnTo>
                    <a:lnTo>
                      <a:pt x="3254" y="2"/>
                    </a:lnTo>
                    <a:lnTo>
                      <a:pt x="3254" y="0"/>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56" name="Freeform 338"/>
              <p:cNvSpPr>
                <a:spLocks noEditPoints="1"/>
              </p:cNvSpPr>
              <p:nvPr/>
            </p:nvSpPr>
            <p:spPr bwMode="auto">
              <a:xfrm>
                <a:off x="6389688" y="5235575"/>
                <a:ext cx="439738" cy="639763"/>
              </a:xfrm>
              <a:custGeom>
                <a:avLst/>
                <a:gdLst>
                  <a:gd name="T0" fmla="*/ 70 w 2142"/>
                  <a:gd name="T1" fmla="*/ 3113 h 3113"/>
                  <a:gd name="T2" fmla="*/ 70 w 2142"/>
                  <a:gd name="T3" fmla="*/ 3113 h 3113"/>
                  <a:gd name="T4" fmla="*/ 47 w 2142"/>
                  <a:gd name="T5" fmla="*/ 2913 h 3113"/>
                  <a:gd name="T6" fmla="*/ 5 w 2142"/>
                  <a:gd name="T7" fmla="*/ 2286 h 3113"/>
                  <a:gd name="T8" fmla="*/ 0 w 2142"/>
                  <a:gd name="T9" fmla="*/ 2154 h 3113"/>
                  <a:gd name="T10" fmla="*/ 0 w 2142"/>
                  <a:gd name="T11" fmla="*/ 2154 h 3113"/>
                  <a:gd name="T12" fmla="*/ 5 w 2142"/>
                  <a:gd name="T13" fmla="*/ 2286 h 3113"/>
                  <a:gd name="T14" fmla="*/ 47 w 2142"/>
                  <a:gd name="T15" fmla="*/ 2913 h 3113"/>
                  <a:gd name="T16" fmla="*/ 70 w 2142"/>
                  <a:gd name="T17" fmla="*/ 3113 h 3113"/>
                  <a:gd name="T18" fmla="*/ 70 w 2142"/>
                  <a:gd name="T19" fmla="*/ 3113 h 3113"/>
                  <a:gd name="T20" fmla="*/ 70 w 2142"/>
                  <a:gd name="T21" fmla="*/ 3113 h 3113"/>
                  <a:gd name="T22" fmla="*/ 26 w 2142"/>
                  <a:gd name="T23" fmla="*/ 1804 h 3113"/>
                  <a:gd name="T24" fmla="*/ 26 w 2142"/>
                  <a:gd name="T25" fmla="*/ 1804 h 3113"/>
                  <a:gd name="T26" fmla="*/ 2142 w 2142"/>
                  <a:gd name="T27" fmla="*/ 0 h 3113"/>
                  <a:gd name="T28" fmla="*/ 2142 w 2142"/>
                  <a:gd name="T29" fmla="*/ 0 h 3113"/>
                  <a:gd name="T30" fmla="*/ 26 w 2142"/>
                  <a:gd name="T31" fmla="*/ 1804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42" h="3113">
                    <a:moveTo>
                      <a:pt x="70" y="3113"/>
                    </a:moveTo>
                    <a:lnTo>
                      <a:pt x="70" y="3113"/>
                    </a:lnTo>
                    <a:cubicBezTo>
                      <a:pt x="59" y="3047"/>
                      <a:pt x="52" y="2980"/>
                      <a:pt x="47" y="2913"/>
                    </a:cubicBezTo>
                    <a:lnTo>
                      <a:pt x="5" y="2286"/>
                    </a:lnTo>
                    <a:cubicBezTo>
                      <a:pt x="2" y="2242"/>
                      <a:pt x="0" y="2198"/>
                      <a:pt x="0" y="2154"/>
                    </a:cubicBezTo>
                    <a:lnTo>
                      <a:pt x="0" y="2154"/>
                    </a:lnTo>
                    <a:cubicBezTo>
                      <a:pt x="0" y="2198"/>
                      <a:pt x="2" y="2242"/>
                      <a:pt x="5" y="2286"/>
                    </a:cubicBezTo>
                    <a:lnTo>
                      <a:pt x="47" y="2913"/>
                    </a:lnTo>
                    <a:cubicBezTo>
                      <a:pt x="52" y="2980"/>
                      <a:pt x="59" y="3047"/>
                      <a:pt x="70" y="3113"/>
                    </a:cubicBezTo>
                    <a:lnTo>
                      <a:pt x="70" y="3113"/>
                    </a:lnTo>
                    <a:lnTo>
                      <a:pt x="70" y="3113"/>
                    </a:lnTo>
                    <a:close/>
                    <a:moveTo>
                      <a:pt x="26" y="1804"/>
                    </a:moveTo>
                    <a:lnTo>
                      <a:pt x="26" y="1804"/>
                    </a:lnTo>
                    <a:cubicBezTo>
                      <a:pt x="187" y="788"/>
                      <a:pt x="1067" y="0"/>
                      <a:pt x="2142" y="0"/>
                    </a:cubicBezTo>
                    <a:lnTo>
                      <a:pt x="2142" y="0"/>
                    </a:lnTo>
                    <a:cubicBezTo>
                      <a:pt x="1067" y="0"/>
                      <a:pt x="187" y="788"/>
                      <a:pt x="26" y="1804"/>
                    </a:cubicBezTo>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57" name="Freeform 339"/>
              <p:cNvSpPr/>
              <p:nvPr/>
            </p:nvSpPr>
            <p:spPr bwMode="auto">
              <a:xfrm>
                <a:off x="6389688" y="5607050"/>
                <a:ext cx="4763" cy="71438"/>
              </a:xfrm>
              <a:custGeom>
                <a:avLst/>
                <a:gdLst>
                  <a:gd name="T0" fmla="*/ 1 w 27"/>
                  <a:gd name="T1" fmla="*/ 350 h 350"/>
                  <a:gd name="T2" fmla="*/ 1 w 27"/>
                  <a:gd name="T3" fmla="*/ 350 h 350"/>
                  <a:gd name="T4" fmla="*/ 27 w 27"/>
                  <a:gd name="T5" fmla="*/ 0 h 350"/>
                  <a:gd name="T6" fmla="*/ 27 w 27"/>
                  <a:gd name="T7" fmla="*/ 0 h 350"/>
                  <a:gd name="T8" fmla="*/ 1 w 27"/>
                  <a:gd name="T9" fmla="*/ 350 h 350"/>
                </a:gdLst>
                <a:ahLst/>
                <a:cxnLst>
                  <a:cxn ang="0">
                    <a:pos x="T0" y="T1"/>
                  </a:cxn>
                  <a:cxn ang="0">
                    <a:pos x="T2" y="T3"/>
                  </a:cxn>
                  <a:cxn ang="0">
                    <a:pos x="T4" y="T5"/>
                  </a:cxn>
                  <a:cxn ang="0">
                    <a:pos x="T6" y="T7"/>
                  </a:cxn>
                  <a:cxn ang="0">
                    <a:pos x="T8" y="T9"/>
                  </a:cxn>
                </a:cxnLst>
                <a:rect l="0" t="0" r="r" b="b"/>
                <a:pathLst>
                  <a:path w="27" h="350">
                    <a:moveTo>
                      <a:pt x="1" y="350"/>
                    </a:moveTo>
                    <a:lnTo>
                      <a:pt x="1" y="350"/>
                    </a:lnTo>
                    <a:cubicBezTo>
                      <a:pt x="0" y="231"/>
                      <a:pt x="9" y="114"/>
                      <a:pt x="27" y="0"/>
                    </a:cubicBezTo>
                    <a:lnTo>
                      <a:pt x="27" y="0"/>
                    </a:lnTo>
                    <a:cubicBezTo>
                      <a:pt x="9" y="114"/>
                      <a:pt x="0" y="231"/>
                      <a:pt x="1" y="350"/>
                    </a:cubicBezTo>
                    <a:close/>
                  </a:path>
                </a:pathLst>
              </a:custGeom>
              <a:solidFill>
                <a:srgbClr val="F3E5C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58" name="Freeform 340"/>
              <p:cNvSpPr/>
              <p:nvPr/>
            </p:nvSpPr>
            <p:spPr bwMode="auto">
              <a:xfrm>
                <a:off x="6389688" y="5235575"/>
                <a:ext cx="877888" cy="639763"/>
              </a:xfrm>
              <a:custGeom>
                <a:avLst/>
                <a:gdLst>
                  <a:gd name="T0" fmla="*/ 71 w 4275"/>
                  <a:gd name="T1" fmla="*/ 3113 h 3113"/>
                  <a:gd name="T2" fmla="*/ 71 w 4275"/>
                  <a:gd name="T3" fmla="*/ 3113 h 3113"/>
                  <a:gd name="T4" fmla="*/ 48 w 4275"/>
                  <a:gd name="T5" fmla="*/ 2913 h 3113"/>
                  <a:gd name="T6" fmla="*/ 6 w 4275"/>
                  <a:gd name="T7" fmla="*/ 2286 h 3113"/>
                  <a:gd name="T8" fmla="*/ 1 w 4275"/>
                  <a:gd name="T9" fmla="*/ 2154 h 3113"/>
                  <a:gd name="T10" fmla="*/ 27 w 4275"/>
                  <a:gd name="T11" fmla="*/ 1804 h 3113"/>
                  <a:gd name="T12" fmla="*/ 2143 w 4275"/>
                  <a:gd name="T13" fmla="*/ 0 h 3113"/>
                  <a:gd name="T14" fmla="*/ 3222 w 4275"/>
                  <a:gd name="T15" fmla="*/ 0 h 3113"/>
                  <a:gd name="T16" fmla="*/ 3302 w 4275"/>
                  <a:gd name="T17" fmla="*/ 1 h 3113"/>
                  <a:gd name="T18" fmla="*/ 3325 w 4275"/>
                  <a:gd name="T19" fmla="*/ 2 h 3113"/>
                  <a:gd name="T20" fmla="*/ 4275 w 4275"/>
                  <a:gd name="T21" fmla="*/ 276 h 3113"/>
                  <a:gd name="T22" fmla="*/ 4275 w 4275"/>
                  <a:gd name="T23" fmla="*/ 276 h 3113"/>
                  <a:gd name="T24" fmla="*/ 71 w 4275"/>
                  <a:gd name="T25" fmla="*/ 3113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75" h="3113">
                    <a:moveTo>
                      <a:pt x="71" y="3113"/>
                    </a:moveTo>
                    <a:lnTo>
                      <a:pt x="71" y="3113"/>
                    </a:lnTo>
                    <a:cubicBezTo>
                      <a:pt x="60" y="3047"/>
                      <a:pt x="53" y="2980"/>
                      <a:pt x="48" y="2913"/>
                    </a:cubicBezTo>
                    <a:lnTo>
                      <a:pt x="6" y="2286"/>
                    </a:lnTo>
                    <a:cubicBezTo>
                      <a:pt x="3" y="2242"/>
                      <a:pt x="1" y="2198"/>
                      <a:pt x="1" y="2154"/>
                    </a:cubicBezTo>
                    <a:cubicBezTo>
                      <a:pt x="0" y="2035"/>
                      <a:pt x="9" y="1918"/>
                      <a:pt x="27" y="1804"/>
                    </a:cubicBezTo>
                    <a:cubicBezTo>
                      <a:pt x="188" y="788"/>
                      <a:pt x="1068" y="0"/>
                      <a:pt x="2143" y="0"/>
                    </a:cubicBezTo>
                    <a:lnTo>
                      <a:pt x="3222" y="0"/>
                    </a:lnTo>
                    <a:cubicBezTo>
                      <a:pt x="3249" y="0"/>
                      <a:pt x="3275" y="0"/>
                      <a:pt x="3302" y="1"/>
                    </a:cubicBezTo>
                    <a:cubicBezTo>
                      <a:pt x="3310" y="2"/>
                      <a:pt x="3317" y="2"/>
                      <a:pt x="3325" y="2"/>
                    </a:cubicBezTo>
                    <a:cubicBezTo>
                      <a:pt x="3670" y="18"/>
                      <a:pt x="3993" y="116"/>
                      <a:pt x="4275" y="276"/>
                    </a:cubicBezTo>
                    <a:lnTo>
                      <a:pt x="4275" y="276"/>
                    </a:lnTo>
                    <a:cubicBezTo>
                      <a:pt x="3497" y="1439"/>
                      <a:pt x="2041" y="3102"/>
                      <a:pt x="71" y="3113"/>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59" name="Freeform 341"/>
              <p:cNvSpPr>
                <a:spLocks noEditPoints="1"/>
              </p:cNvSpPr>
              <p:nvPr/>
            </p:nvSpPr>
            <p:spPr bwMode="auto">
              <a:xfrm>
                <a:off x="6675438" y="5678488"/>
                <a:ext cx="815975" cy="550863"/>
              </a:xfrm>
              <a:custGeom>
                <a:avLst/>
                <a:gdLst>
                  <a:gd name="T0" fmla="*/ 227 w 3971"/>
                  <a:gd name="T1" fmla="*/ 2681 h 2681"/>
                  <a:gd name="T2" fmla="*/ 0 w 3971"/>
                  <a:gd name="T3" fmla="*/ 2605 h 2681"/>
                  <a:gd name="T4" fmla="*/ 0 w 3971"/>
                  <a:gd name="T5" fmla="*/ 2605 h 2681"/>
                  <a:gd name="T6" fmla="*/ 0 w 3971"/>
                  <a:gd name="T7" fmla="*/ 2605 h 2681"/>
                  <a:gd name="T8" fmla="*/ 227 w 3971"/>
                  <a:gd name="T9" fmla="*/ 2681 h 2681"/>
                  <a:gd name="T10" fmla="*/ 3562 w 3971"/>
                  <a:gd name="T11" fmla="*/ 1824 h 2681"/>
                  <a:gd name="T12" fmla="*/ 3926 w 3971"/>
                  <a:gd name="T13" fmla="*/ 822 h 2681"/>
                  <a:gd name="T14" fmla="*/ 3562 w 3971"/>
                  <a:gd name="T15" fmla="*/ 1824 h 2681"/>
                  <a:gd name="T16" fmla="*/ 3968 w 3971"/>
                  <a:gd name="T17" fmla="*/ 91 h 2681"/>
                  <a:gd name="T18" fmla="*/ 3971 w 3971"/>
                  <a:gd name="T19" fmla="*/ 0 h 2681"/>
                  <a:gd name="T20" fmla="*/ 3971 w 3971"/>
                  <a:gd name="T21" fmla="*/ 0 h 2681"/>
                  <a:gd name="T22" fmla="*/ 3968 w 3971"/>
                  <a:gd name="T23" fmla="*/ 9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71" h="2681">
                    <a:moveTo>
                      <a:pt x="227" y="2681"/>
                    </a:moveTo>
                    <a:cubicBezTo>
                      <a:pt x="149" y="2660"/>
                      <a:pt x="74" y="2634"/>
                      <a:pt x="0" y="2605"/>
                    </a:cubicBezTo>
                    <a:lnTo>
                      <a:pt x="0" y="2605"/>
                    </a:lnTo>
                    <a:lnTo>
                      <a:pt x="0" y="2605"/>
                    </a:lnTo>
                    <a:cubicBezTo>
                      <a:pt x="74" y="2634"/>
                      <a:pt x="149" y="2660"/>
                      <a:pt x="227" y="2681"/>
                    </a:cubicBezTo>
                    <a:close/>
                    <a:moveTo>
                      <a:pt x="3562" y="1824"/>
                    </a:moveTo>
                    <a:cubicBezTo>
                      <a:pt x="3761" y="1534"/>
                      <a:pt x="3890" y="1192"/>
                      <a:pt x="3926" y="822"/>
                    </a:cubicBezTo>
                    <a:cubicBezTo>
                      <a:pt x="3890" y="1192"/>
                      <a:pt x="3761" y="1534"/>
                      <a:pt x="3562" y="1824"/>
                    </a:cubicBezTo>
                    <a:close/>
                    <a:moveTo>
                      <a:pt x="3968" y="91"/>
                    </a:moveTo>
                    <a:cubicBezTo>
                      <a:pt x="3970" y="61"/>
                      <a:pt x="3970" y="30"/>
                      <a:pt x="3971" y="0"/>
                    </a:cubicBezTo>
                    <a:lnTo>
                      <a:pt x="3971" y="0"/>
                    </a:lnTo>
                    <a:cubicBezTo>
                      <a:pt x="3970" y="30"/>
                      <a:pt x="3970" y="61"/>
                      <a:pt x="3968" y="91"/>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0" name="Freeform 342"/>
              <p:cNvSpPr>
                <a:spLocks noEditPoints="1"/>
              </p:cNvSpPr>
              <p:nvPr/>
            </p:nvSpPr>
            <p:spPr bwMode="auto">
              <a:xfrm>
                <a:off x="7489825" y="5632450"/>
                <a:ext cx="1588" cy="46038"/>
              </a:xfrm>
              <a:custGeom>
                <a:avLst/>
                <a:gdLst>
                  <a:gd name="T0" fmla="*/ 11 w 11"/>
                  <a:gd name="T1" fmla="*/ 223 h 223"/>
                  <a:gd name="T2" fmla="*/ 11 w 11"/>
                  <a:gd name="T3" fmla="*/ 223 h 223"/>
                  <a:gd name="T4" fmla="*/ 11 w 11"/>
                  <a:gd name="T5" fmla="*/ 210 h 223"/>
                  <a:gd name="T6" fmla="*/ 11 w 11"/>
                  <a:gd name="T7" fmla="*/ 213 h 223"/>
                  <a:gd name="T8" fmla="*/ 11 w 11"/>
                  <a:gd name="T9" fmla="*/ 223 h 223"/>
                  <a:gd name="T10" fmla="*/ 11 w 11"/>
                  <a:gd name="T11" fmla="*/ 209 h 223"/>
                  <a:gd name="T12" fmla="*/ 0 w 11"/>
                  <a:gd name="T13" fmla="*/ 0 h 223"/>
                  <a:gd name="T14" fmla="*/ 0 w 11"/>
                  <a:gd name="T15" fmla="*/ 0 h 223"/>
                  <a:gd name="T16" fmla="*/ 11 w 11"/>
                  <a:gd name="T17" fmla="*/ 205 h 223"/>
                  <a:gd name="T18" fmla="*/ 11 w 11"/>
                  <a:gd name="T19" fmla="*/ 2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3">
                    <a:moveTo>
                      <a:pt x="11" y="223"/>
                    </a:moveTo>
                    <a:lnTo>
                      <a:pt x="11" y="223"/>
                    </a:lnTo>
                    <a:lnTo>
                      <a:pt x="11" y="210"/>
                    </a:lnTo>
                    <a:lnTo>
                      <a:pt x="11" y="213"/>
                    </a:lnTo>
                    <a:lnTo>
                      <a:pt x="11" y="223"/>
                    </a:lnTo>
                    <a:close/>
                    <a:moveTo>
                      <a:pt x="11" y="209"/>
                    </a:moveTo>
                    <a:cubicBezTo>
                      <a:pt x="11" y="138"/>
                      <a:pt x="7" y="69"/>
                      <a:pt x="0" y="0"/>
                    </a:cubicBezTo>
                    <a:lnTo>
                      <a:pt x="0" y="0"/>
                    </a:lnTo>
                    <a:cubicBezTo>
                      <a:pt x="7" y="68"/>
                      <a:pt x="10" y="136"/>
                      <a:pt x="11" y="205"/>
                    </a:cubicBezTo>
                    <a:lnTo>
                      <a:pt x="11" y="209"/>
                    </a:ln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1" name="Freeform 343"/>
              <p:cNvSpPr/>
              <p:nvPr/>
            </p:nvSpPr>
            <p:spPr bwMode="auto">
              <a:xfrm>
                <a:off x="6675438" y="5632450"/>
                <a:ext cx="815975" cy="612775"/>
              </a:xfrm>
              <a:custGeom>
                <a:avLst/>
                <a:gdLst>
                  <a:gd name="T0" fmla="*/ 1794 w 3971"/>
                  <a:gd name="T1" fmla="*/ 2979 h 2979"/>
                  <a:gd name="T2" fmla="*/ 792 w 3971"/>
                  <a:gd name="T3" fmla="*/ 2979 h 2979"/>
                  <a:gd name="T4" fmla="*/ 227 w 3971"/>
                  <a:gd name="T5" fmla="*/ 2904 h 2979"/>
                  <a:gd name="T6" fmla="*/ 0 w 3971"/>
                  <a:gd name="T7" fmla="*/ 2828 h 2979"/>
                  <a:gd name="T8" fmla="*/ 0 w 3971"/>
                  <a:gd name="T9" fmla="*/ 2828 h 2979"/>
                  <a:gd name="T10" fmla="*/ 3960 w 3971"/>
                  <a:gd name="T11" fmla="*/ 0 h 2979"/>
                  <a:gd name="T12" fmla="*/ 3960 w 3971"/>
                  <a:gd name="T13" fmla="*/ 0 h 2979"/>
                  <a:gd name="T14" fmla="*/ 3971 w 3971"/>
                  <a:gd name="T15" fmla="*/ 209 h 2979"/>
                  <a:gd name="T16" fmla="*/ 3971 w 3971"/>
                  <a:gd name="T17" fmla="*/ 210 h 2979"/>
                  <a:gd name="T18" fmla="*/ 3971 w 3971"/>
                  <a:gd name="T19" fmla="*/ 223 h 2979"/>
                  <a:gd name="T20" fmla="*/ 3968 w 3971"/>
                  <a:gd name="T21" fmla="*/ 314 h 2979"/>
                  <a:gd name="T22" fmla="*/ 3967 w 3971"/>
                  <a:gd name="T23" fmla="*/ 329 h 2979"/>
                  <a:gd name="T24" fmla="*/ 3967 w 3971"/>
                  <a:gd name="T25" fmla="*/ 329 h 2979"/>
                  <a:gd name="T26" fmla="*/ 3933 w 3971"/>
                  <a:gd name="T27" fmla="*/ 956 h 2979"/>
                  <a:gd name="T28" fmla="*/ 3927 w 3971"/>
                  <a:gd name="T29" fmla="*/ 1028 h 2979"/>
                  <a:gd name="T30" fmla="*/ 3926 w 3971"/>
                  <a:gd name="T31" fmla="*/ 1045 h 2979"/>
                  <a:gd name="T32" fmla="*/ 3562 w 3971"/>
                  <a:gd name="T33" fmla="*/ 2047 h 2979"/>
                  <a:gd name="T34" fmla="*/ 1794 w 3971"/>
                  <a:gd name="T35"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71" h="2979">
                    <a:moveTo>
                      <a:pt x="1794" y="2979"/>
                    </a:moveTo>
                    <a:lnTo>
                      <a:pt x="792" y="2979"/>
                    </a:lnTo>
                    <a:cubicBezTo>
                      <a:pt x="597" y="2979"/>
                      <a:pt x="407" y="2953"/>
                      <a:pt x="227" y="2904"/>
                    </a:cubicBezTo>
                    <a:cubicBezTo>
                      <a:pt x="149" y="2883"/>
                      <a:pt x="74" y="2857"/>
                      <a:pt x="0" y="2828"/>
                    </a:cubicBezTo>
                    <a:lnTo>
                      <a:pt x="0" y="2828"/>
                    </a:lnTo>
                    <a:cubicBezTo>
                      <a:pt x="700" y="1900"/>
                      <a:pt x="2210" y="192"/>
                      <a:pt x="3960" y="0"/>
                    </a:cubicBezTo>
                    <a:lnTo>
                      <a:pt x="3960" y="0"/>
                    </a:lnTo>
                    <a:cubicBezTo>
                      <a:pt x="3967" y="69"/>
                      <a:pt x="3971" y="138"/>
                      <a:pt x="3971" y="209"/>
                    </a:cubicBezTo>
                    <a:lnTo>
                      <a:pt x="3971" y="210"/>
                    </a:lnTo>
                    <a:lnTo>
                      <a:pt x="3971" y="223"/>
                    </a:lnTo>
                    <a:cubicBezTo>
                      <a:pt x="3970" y="253"/>
                      <a:pt x="3970" y="284"/>
                      <a:pt x="3968" y="314"/>
                    </a:cubicBezTo>
                    <a:cubicBezTo>
                      <a:pt x="3968" y="319"/>
                      <a:pt x="3968" y="324"/>
                      <a:pt x="3967" y="329"/>
                    </a:cubicBezTo>
                    <a:lnTo>
                      <a:pt x="3967" y="329"/>
                    </a:lnTo>
                    <a:lnTo>
                      <a:pt x="3933" y="956"/>
                    </a:lnTo>
                    <a:cubicBezTo>
                      <a:pt x="3931" y="980"/>
                      <a:pt x="3929" y="1004"/>
                      <a:pt x="3927" y="1028"/>
                    </a:cubicBezTo>
                    <a:cubicBezTo>
                      <a:pt x="3927" y="1034"/>
                      <a:pt x="3926" y="1040"/>
                      <a:pt x="3926" y="1045"/>
                    </a:cubicBezTo>
                    <a:cubicBezTo>
                      <a:pt x="3890" y="1415"/>
                      <a:pt x="3761" y="1757"/>
                      <a:pt x="3562" y="2047"/>
                    </a:cubicBezTo>
                    <a:cubicBezTo>
                      <a:pt x="3175" y="2611"/>
                      <a:pt x="2526" y="2979"/>
                      <a:pt x="1794" y="2979"/>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2" name="Freeform 344"/>
              <p:cNvSpPr/>
              <p:nvPr/>
            </p:nvSpPr>
            <p:spPr bwMode="auto">
              <a:xfrm>
                <a:off x="6511925" y="5362575"/>
                <a:ext cx="863600" cy="777875"/>
              </a:xfrm>
              <a:custGeom>
                <a:avLst/>
                <a:gdLst>
                  <a:gd name="T0" fmla="*/ 4151 w 4204"/>
                  <a:gd name="T1" fmla="*/ 1742 h 3785"/>
                  <a:gd name="T2" fmla="*/ 4125 w 4204"/>
                  <a:gd name="T3" fmla="*/ 2225 h 3785"/>
                  <a:gd name="T4" fmla="*/ 3786 w 4204"/>
                  <a:gd name="T5" fmla="*/ 3139 h 3785"/>
                  <a:gd name="T6" fmla="*/ 2476 w 4204"/>
                  <a:gd name="T7" fmla="*/ 3785 h 3785"/>
                  <a:gd name="T8" fmla="*/ 1704 w 4204"/>
                  <a:gd name="T9" fmla="*/ 3785 h 3785"/>
                  <a:gd name="T10" fmla="*/ 57 w 4204"/>
                  <a:gd name="T11" fmla="*/ 2245 h 3785"/>
                  <a:gd name="T12" fmla="*/ 24 w 4204"/>
                  <a:gd name="T13" fmla="*/ 1762 h 3785"/>
                  <a:gd name="T14" fmla="*/ 267 w 4204"/>
                  <a:gd name="T15" fmla="*/ 782 h 3785"/>
                  <a:gd name="T16" fmla="*/ 1671 w 4204"/>
                  <a:gd name="T17" fmla="*/ 0 h 3785"/>
                  <a:gd name="T18" fmla="*/ 2503 w 4204"/>
                  <a:gd name="T19" fmla="*/ 0 h 3785"/>
                  <a:gd name="T20" fmla="*/ 4151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1" y="1742"/>
                    </a:moveTo>
                    <a:lnTo>
                      <a:pt x="4125" y="2225"/>
                    </a:lnTo>
                    <a:cubicBezTo>
                      <a:pt x="4106" y="2569"/>
                      <a:pt x="3982" y="2883"/>
                      <a:pt x="3786" y="3139"/>
                    </a:cubicBezTo>
                    <a:cubicBezTo>
                      <a:pt x="3483" y="3533"/>
                      <a:pt x="3008" y="3785"/>
                      <a:pt x="2476" y="3785"/>
                    </a:cubicBezTo>
                    <a:lnTo>
                      <a:pt x="1704" y="3785"/>
                    </a:lnTo>
                    <a:cubicBezTo>
                      <a:pt x="835" y="3785"/>
                      <a:pt x="115" y="3111"/>
                      <a:pt x="57" y="2245"/>
                    </a:cubicBezTo>
                    <a:lnTo>
                      <a:pt x="24" y="1762"/>
                    </a:lnTo>
                    <a:cubicBezTo>
                      <a:pt x="0" y="1403"/>
                      <a:pt x="92" y="1065"/>
                      <a:pt x="267" y="782"/>
                    </a:cubicBezTo>
                    <a:cubicBezTo>
                      <a:pt x="557" y="314"/>
                      <a:pt x="1075" y="0"/>
                      <a:pt x="1671" y="0"/>
                    </a:cubicBezTo>
                    <a:lnTo>
                      <a:pt x="2503" y="0"/>
                    </a:lnTo>
                    <a:cubicBezTo>
                      <a:pt x="3450" y="0"/>
                      <a:pt x="4204" y="795"/>
                      <a:pt x="4151" y="1742"/>
                    </a:cubicBezTo>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3" name="Freeform 345"/>
              <p:cNvSpPr/>
              <p:nvPr/>
            </p:nvSpPr>
            <p:spPr bwMode="auto">
              <a:xfrm>
                <a:off x="6511925" y="5391150"/>
                <a:ext cx="839788" cy="749300"/>
              </a:xfrm>
              <a:custGeom>
                <a:avLst/>
                <a:gdLst>
                  <a:gd name="T0" fmla="*/ 4056 w 4084"/>
                  <a:gd name="T1" fmla="*/ 1742 h 3648"/>
                  <a:gd name="T2" fmla="*/ 4029 w 4084"/>
                  <a:gd name="T3" fmla="*/ 2225 h 3648"/>
                  <a:gd name="T4" fmla="*/ 3786 w 4084"/>
                  <a:gd name="T5" fmla="*/ 3002 h 3648"/>
                  <a:gd name="T6" fmla="*/ 3556 w 4084"/>
                  <a:gd name="T7" fmla="*/ 3246 h 3648"/>
                  <a:gd name="T8" fmla="*/ 3298 w 4084"/>
                  <a:gd name="T9" fmla="*/ 3429 h 3648"/>
                  <a:gd name="T10" fmla="*/ 2476 w 4084"/>
                  <a:gd name="T11" fmla="*/ 3648 h 3648"/>
                  <a:gd name="T12" fmla="*/ 1704 w 4084"/>
                  <a:gd name="T13" fmla="*/ 3648 h 3648"/>
                  <a:gd name="T14" fmla="*/ 945 w 4084"/>
                  <a:gd name="T15" fmla="*/ 3463 h 3648"/>
                  <a:gd name="T16" fmla="*/ 751 w 4084"/>
                  <a:gd name="T17" fmla="*/ 3345 h 3648"/>
                  <a:gd name="T18" fmla="*/ 57 w 4084"/>
                  <a:gd name="T19" fmla="*/ 2108 h 3648"/>
                  <a:gd name="T20" fmla="*/ 24 w 4084"/>
                  <a:gd name="T21" fmla="*/ 1625 h 3648"/>
                  <a:gd name="T22" fmla="*/ 267 w 4084"/>
                  <a:gd name="T23" fmla="*/ 645 h 3648"/>
                  <a:gd name="T24" fmla="*/ 764 w 4084"/>
                  <a:gd name="T25" fmla="*/ 213 h 3648"/>
                  <a:gd name="T26" fmla="*/ 1028 w 4084"/>
                  <a:gd name="T27" fmla="*/ 93 h 3648"/>
                  <a:gd name="T28" fmla="*/ 1576 w 4084"/>
                  <a:gd name="T29" fmla="*/ 0 h 3648"/>
                  <a:gd name="T30" fmla="*/ 2408 w 4084"/>
                  <a:gd name="T31" fmla="*/ 0 h 3648"/>
                  <a:gd name="T32" fmla="*/ 3384 w 4084"/>
                  <a:gd name="T33" fmla="*/ 319 h 3648"/>
                  <a:gd name="T34" fmla="*/ 3549 w 4084"/>
                  <a:gd name="T35" fmla="*/ 458 h 3648"/>
                  <a:gd name="T36" fmla="*/ 4056 w 4084"/>
                  <a:gd name="T37" fmla="*/ 1742 h 3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8">
                    <a:moveTo>
                      <a:pt x="4056" y="1742"/>
                    </a:moveTo>
                    <a:lnTo>
                      <a:pt x="4029" y="2225"/>
                    </a:lnTo>
                    <a:cubicBezTo>
                      <a:pt x="4014" y="2510"/>
                      <a:pt x="3927" y="2774"/>
                      <a:pt x="3786" y="3002"/>
                    </a:cubicBezTo>
                    <a:cubicBezTo>
                      <a:pt x="3718" y="3091"/>
                      <a:pt x="3640" y="3172"/>
                      <a:pt x="3556" y="3246"/>
                    </a:cubicBezTo>
                    <a:cubicBezTo>
                      <a:pt x="3476" y="3315"/>
                      <a:pt x="3390" y="3376"/>
                      <a:pt x="3298" y="3429"/>
                    </a:cubicBezTo>
                    <a:cubicBezTo>
                      <a:pt x="3055" y="3568"/>
                      <a:pt x="2775" y="3648"/>
                      <a:pt x="2476" y="3648"/>
                    </a:cubicBezTo>
                    <a:lnTo>
                      <a:pt x="1704" y="3648"/>
                    </a:lnTo>
                    <a:cubicBezTo>
                      <a:pt x="1431" y="3648"/>
                      <a:pt x="1173" y="3581"/>
                      <a:pt x="945" y="3463"/>
                    </a:cubicBezTo>
                    <a:cubicBezTo>
                      <a:pt x="878" y="3428"/>
                      <a:pt x="813" y="3389"/>
                      <a:pt x="751" y="3345"/>
                    </a:cubicBezTo>
                    <a:cubicBezTo>
                      <a:pt x="358" y="3067"/>
                      <a:pt x="91" y="2621"/>
                      <a:pt x="57" y="2108"/>
                    </a:cubicBezTo>
                    <a:lnTo>
                      <a:pt x="24" y="1625"/>
                    </a:lnTo>
                    <a:cubicBezTo>
                      <a:pt x="0" y="1266"/>
                      <a:pt x="92" y="928"/>
                      <a:pt x="267" y="645"/>
                    </a:cubicBezTo>
                    <a:cubicBezTo>
                      <a:pt x="401" y="470"/>
                      <a:pt x="570" y="323"/>
                      <a:pt x="764" y="213"/>
                    </a:cubicBezTo>
                    <a:cubicBezTo>
                      <a:pt x="848" y="166"/>
                      <a:pt x="936" y="125"/>
                      <a:pt x="1028" y="93"/>
                    </a:cubicBezTo>
                    <a:cubicBezTo>
                      <a:pt x="1199" y="33"/>
                      <a:pt x="1384" y="0"/>
                      <a:pt x="1576" y="0"/>
                    </a:cubicBezTo>
                    <a:lnTo>
                      <a:pt x="2408" y="0"/>
                    </a:lnTo>
                    <a:cubicBezTo>
                      <a:pt x="2774" y="0"/>
                      <a:pt x="3111" y="119"/>
                      <a:pt x="3384" y="319"/>
                    </a:cubicBezTo>
                    <a:cubicBezTo>
                      <a:pt x="3442" y="362"/>
                      <a:pt x="3497" y="408"/>
                      <a:pt x="3549" y="458"/>
                    </a:cubicBezTo>
                    <a:cubicBezTo>
                      <a:pt x="3884" y="779"/>
                      <a:pt x="4084" y="1239"/>
                      <a:pt x="4056"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4" name="Freeform 346"/>
              <p:cNvSpPr/>
              <p:nvPr/>
            </p:nvSpPr>
            <p:spPr bwMode="auto">
              <a:xfrm>
                <a:off x="6642100" y="5410200"/>
                <a:ext cx="80963" cy="692150"/>
              </a:xfrm>
              <a:custGeom>
                <a:avLst/>
                <a:gdLst>
                  <a:gd name="T0" fmla="*/ 141 w 392"/>
                  <a:gd name="T1" fmla="*/ 1229 h 3370"/>
                  <a:gd name="T2" fmla="*/ 195 w 392"/>
                  <a:gd name="T3" fmla="*/ 1874 h 3370"/>
                  <a:gd name="T4" fmla="*/ 307 w 392"/>
                  <a:gd name="T5" fmla="*/ 3164 h 3370"/>
                  <a:gd name="T6" fmla="*/ 309 w 392"/>
                  <a:gd name="T7" fmla="*/ 3370 h 3370"/>
                  <a:gd name="T8" fmla="*/ 115 w 392"/>
                  <a:gd name="T9" fmla="*/ 3252 h 3370"/>
                  <a:gd name="T10" fmla="*/ 146 w 392"/>
                  <a:gd name="T11" fmla="*/ 2923 h 3370"/>
                  <a:gd name="T12" fmla="*/ 116 w 392"/>
                  <a:gd name="T13" fmla="*/ 897 h 3370"/>
                  <a:gd name="T14" fmla="*/ 128 w 392"/>
                  <a:gd name="T15" fmla="*/ 120 h 3370"/>
                  <a:gd name="T16" fmla="*/ 392 w 392"/>
                  <a:gd name="T17" fmla="*/ 0 h 3370"/>
                  <a:gd name="T18" fmla="*/ 311 w 392"/>
                  <a:gd name="T19" fmla="*/ 334 h 3370"/>
                  <a:gd name="T20" fmla="*/ 141 w 392"/>
                  <a:gd name="T21" fmla="*/ 1229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370">
                    <a:moveTo>
                      <a:pt x="141" y="1229"/>
                    </a:moveTo>
                    <a:cubicBezTo>
                      <a:pt x="139" y="1426"/>
                      <a:pt x="118" y="1495"/>
                      <a:pt x="195" y="1874"/>
                    </a:cubicBezTo>
                    <a:cubicBezTo>
                      <a:pt x="273" y="2252"/>
                      <a:pt x="298" y="2493"/>
                      <a:pt x="307" y="3164"/>
                    </a:cubicBezTo>
                    <a:cubicBezTo>
                      <a:pt x="308" y="3244"/>
                      <a:pt x="309" y="3312"/>
                      <a:pt x="309" y="3370"/>
                    </a:cubicBezTo>
                    <a:cubicBezTo>
                      <a:pt x="242" y="3335"/>
                      <a:pt x="177" y="3296"/>
                      <a:pt x="115" y="3252"/>
                    </a:cubicBezTo>
                    <a:cubicBezTo>
                      <a:pt x="124" y="3156"/>
                      <a:pt x="135" y="3046"/>
                      <a:pt x="146" y="2923"/>
                    </a:cubicBezTo>
                    <a:cubicBezTo>
                      <a:pt x="192" y="2400"/>
                      <a:pt x="0" y="1768"/>
                      <a:pt x="116" y="897"/>
                    </a:cubicBezTo>
                    <a:cubicBezTo>
                      <a:pt x="156" y="599"/>
                      <a:pt x="151" y="336"/>
                      <a:pt x="128" y="120"/>
                    </a:cubicBezTo>
                    <a:cubicBezTo>
                      <a:pt x="212" y="73"/>
                      <a:pt x="300" y="32"/>
                      <a:pt x="392" y="0"/>
                    </a:cubicBezTo>
                    <a:cubicBezTo>
                      <a:pt x="382" y="119"/>
                      <a:pt x="358" y="238"/>
                      <a:pt x="311" y="334"/>
                    </a:cubicBezTo>
                    <a:cubicBezTo>
                      <a:pt x="160" y="644"/>
                      <a:pt x="144" y="1031"/>
                      <a:pt x="141" y="1229"/>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5" name="Freeform 347"/>
              <p:cNvSpPr/>
              <p:nvPr/>
            </p:nvSpPr>
            <p:spPr bwMode="auto">
              <a:xfrm>
                <a:off x="6894513" y="5391150"/>
                <a:ext cx="84138" cy="749300"/>
              </a:xfrm>
              <a:custGeom>
                <a:avLst/>
                <a:gdLst>
                  <a:gd name="T0" fmla="*/ 367 w 407"/>
                  <a:gd name="T1" fmla="*/ 3648 h 3648"/>
                  <a:gd name="T2" fmla="*/ 12 w 407"/>
                  <a:gd name="T3" fmla="*/ 3648 h 3648"/>
                  <a:gd name="T4" fmla="*/ 96 w 407"/>
                  <a:gd name="T5" fmla="*/ 2975 h 3648"/>
                  <a:gd name="T6" fmla="*/ 266 w 407"/>
                  <a:gd name="T7" fmla="*/ 2081 h 3648"/>
                  <a:gd name="T8" fmla="*/ 212 w 407"/>
                  <a:gd name="T9" fmla="*/ 1435 h 3648"/>
                  <a:gd name="T10" fmla="*/ 100 w 407"/>
                  <a:gd name="T11" fmla="*/ 145 h 3648"/>
                  <a:gd name="T12" fmla="*/ 98 w 407"/>
                  <a:gd name="T13" fmla="*/ 0 h 3648"/>
                  <a:gd name="T14" fmla="*/ 298 w 407"/>
                  <a:gd name="T15" fmla="*/ 0 h 3648"/>
                  <a:gd name="T16" fmla="*/ 261 w 407"/>
                  <a:gd name="T17" fmla="*/ 386 h 3648"/>
                  <a:gd name="T18" fmla="*/ 291 w 407"/>
                  <a:gd name="T19" fmla="*/ 2412 h 3648"/>
                  <a:gd name="T20" fmla="*/ 367 w 407"/>
                  <a:gd name="T21" fmla="*/ 3648 h 3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3648">
                    <a:moveTo>
                      <a:pt x="367" y="3648"/>
                    </a:moveTo>
                    <a:lnTo>
                      <a:pt x="12" y="3648"/>
                    </a:lnTo>
                    <a:cubicBezTo>
                      <a:pt x="0" y="3457"/>
                      <a:pt x="2" y="3168"/>
                      <a:pt x="96" y="2975"/>
                    </a:cubicBezTo>
                    <a:cubicBezTo>
                      <a:pt x="247" y="2666"/>
                      <a:pt x="263" y="2278"/>
                      <a:pt x="266" y="2081"/>
                    </a:cubicBezTo>
                    <a:cubicBezTo>
                      <a:pt x="268" y="1883"/>
                      <a:pt x="289" y="1814"/>
                      <a:pt x="212" y="1435"/>
                    </a:cubicBezTo>
                    <a:cubicBezTo>
                      <a:pt x="134" y="1057"/>
                      <a:pt x="108" y="816"/>
                      <a:pt x="100" y="145"/>
                    </a:cubicBezTo>
                    <a:cubicBezTo>
                      <a:pt x="99" y="92"/>
                      <a:pt x="99" y="44"/>
                      <a:pt x="98" y="0"/>
                    </a:cubicBezTo>
                    <a:lnTo>
                      <a:pt x="298" y="0"/>
                    </a:lnTo>
                    <a:cubicBezTo>
                      <a:pt x="287" y="109"/>
                      <a:pt x="275" y="238"/>
                      <a:pt x="261" y="386"/>
                    </a:cubicBezTo>
                    <a:cubicBezTo>
                      <a:pt x="215" y="909"/>
                      <a:pt x="407" y="1541"/>
                      <a:pt x="291" y="2412"/>
                    </a:cubicBezTo>
                    <a:cubicBezTo>
                      <a:pt x="216" y="2977"/>
                      <a:pt x="299" y="3412"/>
                      <a:pt x="367" y="364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6" name="Freeform 348"/>
              <p:cNvSpPr/>
              <p:nvPr/>
            </p:nvSpPr>
            <p:spPr bwMode="auto">
              <a:xfrm>
                <a:off x="7189788" y="5456238"/>
                <a:ext cx="80963" cy="639763"/>
              </a:xfrm>
              <a:custGeom>
                <a:avLst/>
                <a:gdLst>
                  <a:gd name="T0" fmla="*/ 276 w 392"/>
                  <a:gd name="T1" fmla="*/ 2216 h 3110"/>
                  <a:gd name="T2" fmla="*/ 258 w 392"/>
                  <a:gd name="T3" fmla="*/ 2927 h 3110"/>
                  <a:gd name="T4" fmla="*/ 0 w 392"/>
                  <a:gd name="T5" fmla="*/ 3110 h 3110"/>
                  <a:gd name="T6" fmla="*/ 81 w 392"/>
                  <a:gd name="T7" fmla="*/ 2779 h 3110"/>
                  <a:gd name="T8" fmla="*/ 251 w 392"/>
                  <a:gd name="T9" fmla="*/ 1884 h 3110"/>
                  <a:gd name="T10" fmla="*/ 197 w 392"/>
                  <a:gd name="T11" fmla="*/ 1239 h 3110"/>
                  <a:gd name="T12" fmla="*/ 86 w 392"/>
                  <a:gd name="T13" fmla="*/ 0 h 3110"/>
                  <a:gd name="T14" fmla="*/ 251 w 392"/>
                  <a:gd name="T15" fmla="*/ 139 h 3110"/>
                  <a:gd name="T16" fmla="*/ 247 w 392"/>
                  <a:gd name="T17" fmla="*/ 190 h 3110"/>
                  <a:gd name="T18" fmla="*/ 276 w 392"/>
                  <a:gd name="T19" fmla="*/ 2216 h 3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3110">
                    <a:moveTo>
                      <a:pt x="276" y="2216"/>
                    </a:moveTo>
                    <a:cubicBezTo>
                      <a:pt x="241" y="2485"/>
                      <a:pt x="241" y="2724"/>
                      <a:pt x="258" y="2927"/>
                    </a:cubicBezTo>
                    <a:cubicBezTo>
                      <a:pt x="178" y="2996"/>
                      <a:pt x="92" y="3057"/>
                      <a:pt x="0" y="3110"/>
                    </a:cubicBezTo>
                    <a:cubicBezTo>
                      <a:pt x="11" y="2992"/>
                      <a:pt x="35" y="2874"/>
                      <a:pt x="81" y="2779"/>
                    </a:cubicBezTo>
                    <a:cubicBezTo>
                      <a:pt x="232" y="2469"/>
                      <a:pt x="248" y="2082"/>
                      <a:pt x="251" y="1884"/>
                    </a:cubicBezTo>
                    <a:cubicBezTo>
                      <a:pt x="253" y="1687"/>
                      <a:pt x="274" y="1618"/>
                      <a:pt x="197" y="1239"/>
                    </a:cubicBezTo>
                    <a:cubicBezTo>
                      <a:pt x="121" y="871"/>
                      <a:pt x="95" y="633"/>
                      <a:pt x="86" y="0"/>
                    </a:cubicBezTo>
                    <a:cubicBezTo>
                      <a:pt x="144" y="43"/>
                      <a:pt x="199" y="89"/>
                      <a:pt x="251" y="139"/>
                    </a:cubicBezTo>
                    <a:cubicBezTo>
                      <a:pt x="250" y="156"/>
                      <a:pt x="248" y="173"/>
                      <a:pt x="247" y="190"/>
                    </a:cubicBezTo>
                    <a:cubicBezTo>
                      <a:pt x="200" y="713"/>
                      <a:pt x="392" y="1345"/>
                      <a:pt x="276" y="221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7" name="Freeform 349"/>
              <p:cNvSpPr/>
              <p:nvPr/>
            </p:nvSpPr>
            <p:spPr bwMode="auto">
              <a:xfrm>
                <a:off x="6858000" y="5591175"/>
                <a:ext cx="255588"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8" name="Freeform 350"/>
              <p:cNvSpPr/>
              <p:nvPr/>
            </p:nvSpPr>
            <p:spPr bwMode="auto">
              <a:xfrm>
                <a:off x="6757988" y="5591175"/>
                <a:ext cx="87313"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69" name="Freeform 351"/>
              <p:cNvSpPr/>
              <p:nvPr/>
            </p:nvSpPr>
            <p:spPr bwMode="auto">
              <a:xfrm>
                <a:off x="6862763" y="5710238"/>
                <a:ext cx="254000" cy="87313"/>
              </a:xfrm>
              <a:custGeom>
                <a:avLst/>
                <a:gdLst>
                  <a:gd name="T0" fmla="*/ 1038 w 1238"/>
                  <a:gd name="T1" fmla="*/ 420 h 420"/>
                  <a:gd name="T2" fmla="*/ 200 w 1238"/>
                  <a:gd name="T3" fmla="*/ 420 h 420"/>
                  <a:gd name="T4" fmla="*/ 0 w 1238"/>
                  <a:gd name="T5" fmla="*/ 220 h 420"/>
                  <a:gd name="T6" fmla="*/ 0 w 1238"/>
                  <a:gd name="T7" fmla="*/ 200 h 420"/>
                  <a:gd name="T8" fmla="*/ 200 w 1238"/>
                  <a:gd name="T9" fmla="*/ 0 h 420"/>
                  <a:gd name="T10" fmla="*/ 1038 w 1238"/>
                  <a:gd name="T11" fmla="*/ 0 h 420"/>
                  <a:gd name="T12" fmla="*/ 1238 w 1238"/>
                  <a:gd name="T13" fmla="*/ 200 h 420"/>
                  <a:gd name="T14" fmla="*/ 1238 w 1238"/>
                  <a:gd name="T15" fmla="*/ 220 h 420"/>
                  <a:gd name="T16" fmla="*/ 1038 w 1238"/>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8" h="420">
                    <a:moveTo>
                      <a:pt x="1038" y="420"/>
                    </a:moveTo>
                    <a:lnTo>
                      <a:pt x="200" y="420"/>
                    </a:lnTo>
                    <a:cubicBezTo>
                      <a:pt x="90" y="420"/>
                      <a:pt x="0" y="330"/>
                      <a:pt x="0" y="220"/>
                    </a:cubicBezTo>
                    <a:lnTo>
                      <a:pt x="0" y="200"/>
                    </a:lnTo>
                    <a:cubicBezTo>
                      <a:pt x="0" y="90"/>
                      <a:pt x="90" y="0"/>
                      <a:pt x="200" y="0"/>
                    </a:cubicBezTo>
                    <a:lnTo>
                      <a:pt x="1038" y="0"/>
                    </a:lnTo>
                    <a:cubicBezTo>
                      <a:pt x="1148" y="0"/>
                      <a:pt x="1238" y="90"/>
                      <a:pt x="1238" y="200"/>
                    </a:cubicBezTo>
                    <a:lnTo>
                      <a:pt x="1238" y="220"/>
                    </a:lnTo>
                    <a:cubicBezTo>
                      <a:pt x="1238" y="330"/>
                      <a:pt x="1148" y="420"/>
                      <a:pt x="1038"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70" name="Freeform 352"/>
              <p:cNvSpPr/>
              <p:nvPr/>
            </p:nvSpPr>
            <p:spPr bwMode="auto">
              <a:xfrm>
                <a:off x="6762750" y="5710238"/>
                <a:ext cx="85725"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71" name="Freeform 353"/>
              <p:cNvSpPr/>
              <p:nvPr/>
            </p:nvSpPr>
            <p:spPr bwMode="auto">
              <a:xfrm>
                <a:off x="6858000" y="5826125"/>
                <a:ext cx="255588"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72" name="Freeform 354"/>
              <p:cNvSpPr/>
              <p:nvPr/>
            </p:nvSpPr>
            <p:spPr bwMode="auto">
              <a:xfrm>
                <a:off x="6757988" y="5826125"/>
                <a:ext cx="87313"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73" name="Freeform 355"/>
              <p:cNvSpPr/>
              <p:nvPr/>
            </p:nvSpPr>
            <p:spPr bwMode="auto">
              <a:xfrm>
                <a:off x="6877050" y="5567363"/>
                <a:ext cx="254000"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74" name="Freeform 356"/>
              <p:cNvSpPr/>
              <p:nvPr/>
            </p:nvSpPr>
            <p:spPr bwMode="auto">
              <a:xfrm>
                <a:off x="6777038" y="5567363"/>
                <a:ext cx="85725"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75" name="Freeform 357"/>
              <p:cNvSpPr/>
              <p:nvPr/>
            </p:nvSpPr>
            <p:spPr bwMode="auto">
              <a:xfrm>
                <a:off x="6880225" y="5686425"/>
                <a:ext cx="255588"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76" name="Freeform 358"/>
              <p:cNvSpPr/>
              <p:nvPr/>
            </p:nvSpPr>
            <p:spPr bwMode="auto">
              <a:xfrm>
                <a:off x="6780213" y="5686425"/>
                <a:ext cx="87313"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77" name="Freeform 359"/>
              <p:cNvSpPr/>
              <p:nvPr/>
            </p:nvSpPr>
            <p:spPr bwMode="auto">
              <a:xfrm>
                <a:off x="6877050" y="5803900"/>
                <a:ext cx="254000" cy="85725"/>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78" name="Freeform 360"/>
              <p:cNvSpPr/>
              <p:nvPr/>
            </p:nvSpPr>
            <p:spPr bwMode="auto">
              <a:xfrm>
                <a:off x="6777038" y="5803900"/>
                <a:ext cx="85725" cy="85725"/>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1340" name="Group 1339"/>
            <p:cNvGrpSpPr/>
            <p:nvPr/>
          </p:nvGrpSpPr>
          <p:grpSpPr>
            <a:xfrm>
              <a:off x="9721160" y="4693999"/>
              <a:ext cx="1119187" cy="1009651"/>
              <a:chOff x="7656513" y="5235575"/>
              <a:chExt cx="1119187" cy="1009651"/>
            </a:xfrm>
          </p:grpSpPr>
          <p:sp>
            <p:nvSpPr>
              <p:cNvPr id="1342" name="Freeform 361"/>
              <p:cNvSpPr>
                <a:spLocks noEditPoints="1"/>
              </p:cNvSpPr>
              <p:nvPr/>
            </p:nvSpPr>
            <p:spPr bwMode="auto">
              <a:xfrm>
                <a:off x="7672388" y="5235575"/>
                <a:ext cx="1101725" cy="984250"/>
              </a:xfrm>
              <a:custGeom>
                <a:avLst/>
                <a:gdLst>
                  <a:gd name="T0" fmla="*/ 1080 w 5355"/>
                  <a:gd name="T1" fmla="*/ 4605 h 4790"/>
                  <a:gd name="T2" fmla="*/ 813 w 5355"/>
                  <a:gd name="T3" fmla="*/ 4416 h 4790"/>
                  <a:gd name="T4" fmla="*/ 612 w 5355"/>
                  <a:gd name="T5" fmla="*/ 4223 h 4790"/>
                  <a:gd name="T6" fmla="*/ 422 w 5355"/>
                  <a:gd name="T7" fmla="*/ 3988 h 4790"/>
                  <a:gd name="T8" fmla="*/ 233 w 5355"/>
                  <a:gd name="T9" fmla="*/ 3653 h 4790"/>
                  <a:gd name="T10" fmla="*/ 402 w 5355"/>
                  <a:gd name="T11" fmla="*/ 3096 h 4790"/>
                  <a:gd name="T12" fmla="*/ 1243 w 5355"/>
                  <a:gd name="T13" fmla="*/ 2906 h 4790"/>
                  <a:gd name="T14" fmla="*/ 1697 w 5355"/>
                  <a:gd name="T15" fmla="*/ 2718 h 4790"/>
                  <a:gd name="T16" fmla="*/ 2042 w 5355"/>
                  <a:gd name="T17" fmla="*/ 2528 h 4790"/>
                  <a:gd name="T18" fmla="*/ 2335 w 5355"/>
                  <a:gd name="T19" fmla="*/ 2340 h 4790"/>
                  <a:gd name="T20" fmla="*/ 2588 w 5355"/>
                  <a:gd name="T21" fmla="*/ 2150 h 4790"/>
                  <a:gd name="T22" fmla="*/ 2820 w 5355"/>
                  <a:gd name="T23" fmla="*/ 1961 h 4790"/>
                  <a:gd name="T24" fmla="*/ 3028 w 5355"/>
                  <a:gd name="T25" fmla="*/ 1771 h 4790"/>
                  <a:gd name="T26" fmla="*/ 3222 w 5355"/>
                  <a:gd name="T27" fmla="*/ 1583 h 4790"/>
                  <a:gd name="T28" fmla="*/ 3410 w 5355"/>
                  <a:gd name="T29" fmla="*/ 1383 h 4790"/>
                  <a:gd name="T30" fmla="*/ 3600 w 5355"/>
                  <a:gd name="T31" fmla="*/ 1170 h 4790"/>
                  <a:gd name="T32" fmla="*/ 3788 w 5355"/>
                  <a:gd name="T33" fmla="*/ 940 h 4790"/>
                  <a:gd name="T34" fmla="*/ 3978 w 5355"/>
                  <a:gd name="T35" fmla="*/ 696 h 4790"/>
                  <a:gd name="T36" fmla="*/ 4167 w 5355"/>
                  <a:gd name="T37" fmla="*/ 433 h 4790"/>
                  <a:gd name="T38" fmla="*/ 4408 w 5355"/>
                  <a:gd name="T39" fmla="*/ 358 h 4790"/>
                  <a:gd name="T40" fmla="*/ 4652 w 5355"/>
                  <a:gd name="T41" fmla="*/ 548 h 4790"/>
                  <a:gd name="T42" fmla="*/ 4847 w 5355"/>
                  <a:gd name="T43" fmla="*/ 745 h 4790"/>
                  <a:gd name="T44" fmla="*/ 5035 w 5355"/>
                  <a:gd name="T45" fmla="*/ 1001 h 4790"/>
                  <a:gd name="T46" fmla="*/ 5225 w 5355"/>
                  <a:gd name="T47" fmla="*/ 1380 h 4790"/>
                  <a:gd name="T48" fmla="*/ 5010 w 5355"/>
                  <a:gd name="T49" fmla="*/ 1991 h 4790"/>
                  <a:gd name="T50" fmla="*/ 4412 w 5355"/>
                  <a:gd name="T51" fmla="*/ 2180 h 4790"/>
                  <a:gd name="T52" fmla="*/ 4012 w 5355"/>
                  <a:gd name="T53" fmla="*/ 2370 h 4790"/>
                  <a:gd name="T54" fmla="*/ 3683 w 5355"/>
                  <a:gd name="T55" fmla="*/ 2558 h 4790"/>
                  <a:gd name="T56" fmla="*/ 3402 w 5355"/>
                  <a:gd name="T57" fmla="*/ 2748 h 4790"/>
                  <a:gd name="T58" fmla="*/ 3147 w 5355"/>
                  <a:gd name="T59" fmla="*/ 2936 h 4790"/>
                  <a:gd name="T60" fmla="*/ 2915 w 5355"/>
                  <a:gd name="T61" fmla="*/ 3126 h 4790"/>
                  <a:gd name="T62" fmla="*/ 2698 w 5355"/>
                  <a:gd name="T63" fmla="*/ 3315 h 4790"/>
                  <a:gd name="T64" fmla="*/ 2498 w 5355"/>
                  <a:gd name="T65" fmla="*/ 3505 h 4790"/>
                  <a:gd name="T66" fmla="*/ 2307 w 5355"/>
                  <a:gd name="T67" fmla="*/ 3695 h 4790"/>
                  <a:gd name="T68" fmla="*/ 2118 w 5355"/>
                  <a:gd name="T69" fmla="*/ 3895 h 4790"/>
                  <a:gd name="T70" fmla="*/ 1928 w 5355"/>
                  <a:gd name="T71" fmla="*/ 4103 h 4790"/>
                  <a:gd name="T72" fmla="*/ 1740 w 5355"/>
                  <a:gd name="T73" fmla="*/ 4325 h 4790"/>
                  <a:gd name="T74" fmla="*/ 1550 w 5355"/>
                  <a:gd name="T75" fmla="*/ 4558 h 4790"/>
                  <a:gd name="T76" fmla="*/ 4243 w 5355"/>
                  <a:gd name="T77" fmla="*/ 4631 h 4790"/>
                  <a:gd name="T78" fmla="*/ 4387 w 5355"/>
                  <a:gd name="T79" fmla="*/ 4543 h 4790"/>
                  <a:gd name="T80" fmla="*/ 4513 w 5355"/>
                  <a:gd name="T81" fmla="*/ 4451 h 4790"/>
                  <a:gd name="T82" fmla="*/ 4618 w 5355"/>
                  <a:gd name="T83" fmla="*/ 4365 h 4790"/>
                  <a:gd name="T84" fmla="*/ 4732 w 5355"/>
                  <a:gd name="T85" fmla="*/ 4251 h 4790"/>
                  <a:gd name="T86" fmla="*/ 4803 w 5355"/>
                  <a:gd name="T87" fmla="*/ 4178 h 4790"/>
                  <a:gd name="T88" fmla="*/ 4890 w 5355"/>
                  <a:gd name="T89" fmla="*/ 4068 h 4790"/>
                  <a:gd name="T90" fmla="*/ 4990 w 5355"/>
                  <a:gd name="T91" fmla="*/ 3923 h 4790"/>
                  <a:gd name="T92" fmla="*/ 5070 w 5355"/>
                  <a:gd name="T93" fmla="*/ 3786 h 4790"/>
                  <a:gd name="T94" fmla="*/ 5157 w 5355"/>
                  <a:gd name="T95" fmla="*/ 3611 h 4790"/>
                  <a:gd name="T96" fmla="*/ 5245 w 5355"/>
                  <a:gd name="T97" fmla="*/ 3363 h 4790"/>
                  <a:gd name="T98" fmla="*/ 52 w 5355"/>
                  <a:gd name="T99" fmla="*/ 2956 h 4790"/>
                  <a:gd name="T100" fmla="*/ 45 w 5355"/>
                  <a:gd name="T101" fmla="*/ 1710 h 4790"/>
                  <a:gd name="T102" fmla="*/ 207 w 5355"/>
                  <a:gd name="T103" fmla="*/ 1225 h 4790"/>
                  <a:gd name="T104" fmla="*/ 248 w 5355"/>
                  <a:gd name="T105" fmla="*/ 1148 h 4790"/>
                  <a:gd name="T106" fmla="*/ 58 w 5355"/>
                  <a:gd name="T107" fmla="*/ 1650 h 4790"/>
                  <a:gd name="T108" fmla="*/ 345 w 5355"/>
                  <a:gd name="T109" fmla="*/ 980 h 4790"/>
                  <a:gd name="T110" fmla="*/ 482 w 5355"/>
                  <a:gd name="T111" fmla="*/ 791 h 4790"/>
                  <a:gd name="T112" fmla="*/ 655 w 5355"/>
                  <a:gd name="T113" fmla="*/ 600 h 4790"/>
                  <a:gd name="T114" fmla="*/ 705 w 5355"/>
                  <a:gd name="T115" fmla="*/ 553 h 4790"/>
                  <a:gd name="T116" fmla="*/ 897 w 5355"/>
                  <a:gd name="T117" fmla="*/ 401 h 4790"/>
                  <a:gd name="T118" fmla="*/ 955 w 5355"/>
                  <a:gd name="T119" fmla="*/ 360 h 4790"/>
                  <a:gd name="T120" fmla="*/ 1167 w 5355"/>
                  <a:gd name="T121" fmla="*/ 235 h 4790"/>
                  <a:gd name="T122" fmla="*/ 1402 w 5355"/>
                  <a:gd name="T123" fmla="*/ 135 h 4790"/>
                  <a:gd name="T124" fmla="*/ 1537 w 5355"/>
                  <a:gd name="T125" fmla="*/ 86 h 4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5" h="4790">
                    <a:moveTo>
                      <a:pt x="1467" y="4790"/>
                    </a:moveTo>
                    <a:lnTo>
                      <a:pt x="1467" y="4788"/>
                    </a:lnTo>
                    <a:lnTo>
                      <a:pt x="1463" y="4788"/>
                    </a:lnTo>
                    <a:lnTo>
                      <a:pt x="1463" y="4786"/>
                    </a:lnTo>
                    <a:lnTo>
                      <a:pt x="1468" y="4786"/>
                    </a:lnTo>
                    <a:lnTo>
                      <a:pt x="1468" y="4788"/>
                    </a:lnTo>
                    <a:lnTo>
                      <a:pt x="1472" y="4788"/>
                    </a:lnTo>
                    <a:lnTo>
                      <a:pt x="1472" y="4790"/>
                    </a:lnTo>
                    <a:lnTo>
                      <a:pt x="1467" y="4790"/>
                    </a:lnTo>
                    <a:close/>
                    <a:moveTo>
                      <a:pt x="1458" y="4786"/>
                    </a:moveTo>
                    <a:lnTo>
                      <a:pt x="1458" y="4785"/>
                    </a:lnTo>
                    <a:lnTo>
                      <a:pt x="1453" y="4785"/>
                    </a:lnTo>
                    <a:lnTo>
                      <a:pt x="1453" y="4783"/>
                    </a:lnTo>
                    <a:lnTo>
                      <a:pt x="1448" y="4783"/>
                    </a:lnTo>
                    <a:lnTo>
                      <a:pt x="1448" y="4781"/>
                    </a:lnTo>
                    <a:lnTo>
                      <a:pt x="1445" y="4781"/>
                    </a:lnTo>
                    <a:lnTo>
                      <a:pt x="1445" y="4780"/>
                    </a:lnTo>
                    <a:lnTo>
                      <a:pt x="1440" y="4780"/>
                    </a:lnTo>
                    <a:lnTo>
                      <a:pt x="1440" y="4778"/>
                    </a:lnTo>
                    <a:lnTo>
                      <a:pt x="1435" y="4778"/>
                    </a:lnTo>
                    <a:lnTo>
                      <a:pt x="1435" y="4776"/>
                    </a:lnTo>
                    <a:lnTo>
                      <a:pt x="1432" y="4776"/>
                    </a:lnTo>
                    <a:lnTo>
                      <a:pt x="1432" y="4775"/>
                    </a:lnTo>
                    <a:lnTo>
                      <a:pt x="1427" y="4775"/>
                    </a:lnTo>
                    <a:lnTo>
                      <a:pt x="1427" y="4773"/>
                    </a:lnTo>
                    <a:lnTo>
                      <a:pt x="1422" y="4773"/>
                    </a:lnTo>
                    <a:lnTo>
                      <a:pt x="1422" y="4771"/>
                    </a:lnTo>
                    <a:lnTo>
                      <a:pt x="1418" y="4771"/>
                    </a:lnTo>
                    <a:lnTo>
                      <a:pt x="1418" y="4770"/>
                    </a:lnTo>
                    <a:lnTo>
                      <a:pt x="1413" y="4770"/>
                    </a:lnTo>
                    <a:lnTo>
                      <a:pt x="1413" y="4768"/>
                    </a:lnTo>
                    <a:lnTo>
                      <a:pt x="1408" y="4768"/>
                    </a:lnTo>
                    <a:lnTo>
                      <a:pt x="1408" y="4766"/>
                    </a:lnTo>
                    <a:lnTo>
                      <a:pt x="1405" y="4766"/>
                    </a:lnTo>
                    <a:lnTo>
                      <a:pt x="1405" y="4765"/>
                    </a:lnTo>
                    <a:lnTo>
                      <a:pt x="1400" y="4765"/>
                    </a:lnTo>
                    <a:lnTo>
                      <a:pt x="1400" y="4763"/>
                    </a:lnTo>
                    <a:lnTo>
                      <a:pt x="1395" y="4763"/>
                    </a:lnTo>
                    <a:lnTo>
                      <a:pt x="1395" y="4761"/>
                    </a:lnTo>
                    <a:lnTo>
                      <a:pt x="1392" y="4761"/>
                    </a:lnTo>
                    <a:lnTo>
                      <a:pt x="1392" y="4760"/>
                    </a:lnTo>
                    <a:lnTo>
                      <a:pt x="1387" y="4760"/>
                    </a:lnTo>
                    <a:lnTo>
                      <a:pt x="1387" y="4758"/>
                    </a:lnTo>
                    <a:lnTo>
                      <a:pt x="1383" y="4758"/>
                    </a:lnTo>
                    <a:lnTo>
                      <a:pt x="1383" y="4756"/>
                    </a:lnTo>
                    <a:lnTo>
                      <a:pt x="1378" y="4756"/>
                    </a:lnTo>
                    <a:lnTo>
                      <a:pt x="1378" y="4755"/>
                    </a:lnTo>
                    <a:lnTo>
                      <a:pt x="1375" y="4755"/>
                    </a:lnTo>
                    <a:lnTo>
                      <a:pt x="1375" y="4753"/>
                    </a:lnTo>
                    <a:lnTo>
                      <a:pt x="1372" y="4753"/>
                    </a:lnTo>
                    <a:lnTo>
                      <a:pt x="1372" y="4751"/>
                    </a:lnTo>
                    <a:lnTo>
                      <a:pt x="1367" y="4751"/>
                    </a:lnTo>
                    <a:lnTo>
                      <a:pt x="1367" y="4750"/>
                    </a:lnTo>
                    <a:lnTo>
                      <a:pt x="1363" y="4750"/>
                    </a:lnTo>
                    <a:lnTo>
                      <a:pt x="1363" y="4748"/>
                    </a:lnTo>
                    <a:lnTo>
                      <a:pt x="1358" y="4748"/>
                    </a:lnTo>
                    <a:lnTo>
                      <a:pt x="1358" y="4746"/>
                    </a:lnTo>
                    <a:lnTo>
                      <a:pt x="1355" y="4746"/>
                    </a:lnTo>
                    <a:lnTo>
                      <a:pt x="1355" y="4745"/>
                    </a:lnTo>
                    <a:lnTo>
                      <a:pt x="1352" y="4745"/>
                    </a:lnTo>
                    <a:lnTo>
                      <a:pt x="1352" y="4743"/>
                    </a:lnTo>
                    <a:lnTo>
                      <a:pt x="1347" y="4743"/>
                    </a:lnTo>
                    <a:lnTo>
                      <a:pt x="1347" y="4741"/>
                    </a:lnTo>
                    <a:lnTo>
                      <a:pt x="1343" y="4741"/>
                    </a:lnTo>
                    <a:lnTo>
                      <a:pt x="1343" y="4740"/>
                    </a:lnTo>
                    <a:lnTo>
                      <a:pt x="1340" y="4740"/>
                    </a:lnTo>
                    <a:lnTo>
                      <a:pt x="1340" y="4738"/>
                    </a:lnTo>
                    <a:lnTo>
                      <a:pt x="1335" y="4738"/>
                    </a:lnTo>
                    <a:lnTo>
                      <a:pt x="1335" y="4736"/>
                    </a:lnTo>
                    <a:lnTo>
                      <a:pt x="1332" y="4736"/>
                    </a:lnTo>
                    <a:lnTo>
                      <a:pt x="1332" y="4735"/>
                    </a:lnTo>
                    <a:lnTo>
                      <a:pt x="1328" y="4735"/>
                    </a:lnTo>
                    <a:lnTo>
                      <a:pt x="1328" y="4733"/>
                    </a:lnTo>
                    <a:lnTo>
                      <a:pt x="1323" y="4733"/>
                    </a:lnTo>
                    <a:lnTo>
                      <a:pt x="1323" y="4731"/>
                    </a:lnTo>
                    <a:lnTo>
                      <a:pt x="1320" y="4731"/>
                    </a:lnTo>
                    <a:lnTo>
                      <a:pt x="1320" y="4730"/>
                    </a:lnTo>
                    <a:lnTo>
                      <a:pt x="1317" y="4730"/>
                    </a:lnTo>
                    <a:lnTo>
                      <a:pt x="1317" y="4728"/>
                    </a:lnTo>
                    <a:lnTo>
                      <a:pt x="1313" y="4728"/>
                    </a:lnTo>
                    <a:lnTo>
                      <a:pt x="1313" y="4726"/>
                    </a:lnTo>
                    <a:lnTo>
                      <a:pt x="1310" y="4726"/>
                    </a:lnTo>
                    <a:lnTo>
                      <a:pt x="1310" y="4725"/>
                    </a:lnTo>
                    <a:lnTo>
                      <a:pt x="1305" y="4725"/>
                    </a:lnTo>
                    <a:lnTo>
                      <a:pt x="1305" y="4723"/>
                    </a:lnTo>
                    <a:lnTo>
                      <a:pt x="1302" y="4723"/>
                    </a:lnTo>
                    <a:lnTo>
                      <a:pt x="1302" y="4721"/>
                    </a:lnTo>
                    <a:lnTo>
                      <a:pt x="1298" y="4721"/>
                    </a:lnTo>
                    <a:lnTo>
                      <a:pt x="1298" y="4720"/>
                    </a:lnTo>
                    <a:lnTo>
                      <a:pt x="1295" y="4720"/>
                    </a:lnTo>
                    <a:lnTo>
                      <a:pt x="1295" y="4718"/>
                    </a:lnTo>
                    <a:lnTo>
                      <a:pt x="1292" y="4718"/>
                    </a:lnTo>
                    <a:lnTo>
                      <a:pt x="1292" y="4716"/>
                    </a:lnTo>
                    <a:lnTo>
                      <a:pt x="1287" y="4716"/>
                    </a:lnTo>
                    <a:lnTo>
                      <a:pt x="1287" y="4715"/>
                    </a:lnTo>
                    <a:lnTo>
                      <a:pt x="1283" y="4715"/>
                    </a:lnTo>
                    <a:lnTo>
                      <a:pt x="1283" y="4713"/>
                    </a:lnTo>
                    <a:lnTo>
                      <a:pt x="1280" y="4713"/>
                    </a:lnTo>
                    <a:lnTo>
                      <a:pt x="1280" y="4711"/>
                    </a:lnTo>
                    <a:lnTo>
                      <a:pt x="1277" y="4711"/>
                    </a:lnTo>
                    <a:lnTo>
                      <a:pt x="1277" y="4710"/>
                    </a:lnTo>
                    <a:lnTo>
                      <a:pt x="1273" y="4710"/>
                    </a:lnTo>
                    <a:lnTo>
                      <a:pt x="1273" y="4708"/>
                    </a:lnTo>
                    <a:lnTo>
                      <a:pt x="1270" y="4708"/>
                    </a:lnTo>
                    <a:lnTo>
                      <a:pt x="1270" y="4706"/>
                    </a:lnTo>
                    <a:lnTo>
                      <a:pt x="1265" y="4706"/>
                    </a:lnTo>
                    <a:lnTo>
                      <a:pt x="1265" y="4705"/>
                    </a:lnTo>
                    <a:lnTo>
                      <a:pt x="1262" y="4705"/>
                    </a:lnTo>
                    <a:lnTo>
                      <a:pt x="1262" y="4703"/>
                    </a:lnTo>
                    <a:lnTo>
                      <a:pt x="1258" y="4703"/>
                    </a:lnTo>
                    <a:lnTo>
                      <a:pt x="1258" y="4701"/>
                    </a:lnTo>
                    <a:lnTo>
                      <a:pt x="1255" y="4701"/>
                    </a:lnTo>
                    <a:lnTo>
                      <a:pt x="1255" y="4700"/>
                    </a:lnTo>
                    <a:lnTo>
                      <a:pt x="1252" y="4700"/>
                    </a:lnTo>
                    <a:lnTo>
                      <a:pt x="1252" y="4698"/>
                    </a:lnTo>
                    <a:lnTo>
                      <a:pt x="1248" y="4698"/>
                    </a:lnTo>
                    <a:lnTo>
                      <a:pt x="1248" y="4696"/>
                    </a:lnTo>
                    <a:lnTo>
                      <a:pt x="1245" y="4696"/>
                    </a:lnTo>
                    <a:lnTo>
                      <a:pt x="1245" y="4695"/>
                    </a:lnTo>
                    <a:lnTo>
                      <a:pt x="1242" y="4695"/>
                    </a:lnTo>
                    <a:lnTo>
                      <a:pt x="1242" y="4693"/>
                    </a:lnTo>
                    <a:lnTo>
                      <a:pt x="1238" y="4693"/>
                    </a:lnTo>
                    <a:lnTo>
                      <a:pt x="1238" y="4691"/>
                    </a:lnTo>
                    <a:lnTo>
                      <a:pt x="1235" y="4691"/>
                    </a:lnTo>
                    <a:lnTo>
                      <a:pt x="1235" y="4690"/>
                    </a:lnTo>
                    <a:lnTo>
                      <a:pt x="1232" y="4690"/>
                    </a:lnTo>
                    <a:lnTo>
                      <a:pt x="1232" y="4688"/>
                    </a:lnTo>
                    <a:lnTo>
                      <a:pt x="1228" y="4688"/>
                    </a:lnTo>
                    <a:lnTo>
                      <a:pt x="1228" y="4686"/>
                    </a:lnTo>
                    <a:lnTo>
                      <a:pt x="1225" y="4686"/>
                    </a:lnTo>
                    <a:lnTo>
                      <a:pt x="1225" y="4685"/>
                    </a:lnTo>
                    <a:lnTo>
                      <a:pt x="1222" y="4685"/>
                    </a:lnTo>
                    <a:lnTo>
                      <a:pt x="1222" y="4683"/>
                    </a:lnTo>
                    <a:lnTo>
                      <a:pt x="1218" y="4683"/>
                    </a:lnTo>
                    <a:lnTo>
                      <a:pt x="1218" y="4681"/>
                    </a:lnTo>
                    <a:lnTo>
                      <a:pt x="1215" y="4681"/>
                    </a:lnTo>
                    <a:lnTo>
                      <a:pt x="1215" y="4680"/>
                    </a:lnTo>
                    <a:lnTo>
                      <a:pt x="1212" y="4680"/>
                    </a:lnTo>
                    <a:lnTo>
                      <a:pt x="1212" y="4678"/>
                    </a:lnTo>
                    <a:lnTo>
                      <a:pt x="1208" y="4678"/>
                    </a:lnTo>
                    <a:lnTo>
                      <a:pt x="1208" y="4676"/>
                    </a:lnTo>
                    <a:lnTo>
                      <a:pt x="1205" y="4676"/>
                    </a:lnTo>
                    <a:lnTo>
                      <a:pt x="1205" y="4675"/>
                    </a:lnTo>
                    <a:lnTo>
                      <a:pt x="1202" y="4675"/>
                    </a:lnTo>
                    <a:lnTo>
                      <a:pt x="1202" y="4673"/>
                    </a:lnTo>
                    <a:lnTo>
                      <a:pt x="1198" y="4673"/>
                    </a:lnTo>
                    <a:lnTo>
                      <a:pt x="1198" y="4671"/>
                    </a:lnTo>
                    <a:lnTo>
                      <a:pt x="1195" y="4671"/>
                    </a:lnTo>
                    <a:lnTo>
                      <a:pt x="1195" y="4670"/>
                    </a:lnTo>
                    <a:lnTo>
                      <a:pt x="1192" y="4670"/>
                    </a:lnTo>
                    <a:lnTo>
                      <a:pt x="1192" y="4668"/>
                    </a:lnTo>
                    <a:lnTo>
                      <a:pt x="1190" y="4668"/>
                    </a:lnTo>
                    <a:lnTo>
                      <a:pt x="1190" y="4666"/>
                    </a:lnTo>
                    <a:lnTo>
                      <a:pt x="1187" y="4666"/>
                    </a:lnTo>
                    <a:lnTo>
                      <a:pt x="1187" y="4665"/>
                    </a:lnTo>
                    <a:lnTo>
                      <a:pt x="1183" y="4665"/>
                    </a:lnTo>
                    <a:lnTo>
                      <a:pt x="1183" y="4663"/>
                    </a:lnTo>
                    <a:lnTo>
                      <a:pt x="1180" y="4663"/>
                    </a:lnTo>
                    <a:lnTo>
                      <a:pt x="1180" y="4661"/>
                    </a:lnTo>
                    <a:lnTo>
                      <a:pt x="1177" y="4661"/>
                    </a:lnTo>
                    <a:lnTo>
                      <a:pt x="1177" y="4660"/>
                    </a:lnTo>
                    <a:lnTo>
                      <a:pt x="1173" y="4660"/>
                    </a:lnTo>
                    <a:lnTo>
                      <a:pt x="1173" y="4658"/>
                    </a:lnTo>
                    <a:lnTo>
                      <a:pt x="1170" y="4658"/>
                    </a:lnTo>
                    <a:lnTo>
                      <a:pt x="1170" y="4656"/>
                    </a:lnTo>
                    <a:lnTo>
                      <a:pt x="1168" y="4656"/>
                    </a:lnTo>
                    <a:lnTo>
                      <a:pt x="1168" y="4655"/>
                    </a:lnTo>
                    <a:lnTo>
                      <a:pt x="1165" y="4655"/>
                    </a:lnTo>
                    <a:lnTo>
                      <a:pt x="1165" y="4653"/>
                    </a:lnTo>
                    <a:lnTo>
                      <a:pt x="1162" y="4653"/>
                    </a:lnTo>
                    <a:lnTo>
                      <a:pt x="1162" y="4651"/>
                    </a:lnTo>
                    <a:lnTo>
                      <a:pt x="1158" y="4651"/>
                    </a:lnTo>
                    <a:lnTo>
                      <a:pt x="1158" y="4650"/>
                    </a:lnTo>
                    <a:lnTo>
                      <a:pt x="1155" y="4650"/>
                    </a:lnTo>
                    <a:lnTo>
                      <a:pt x="1155" y="4648"/>
                    </a:lnTo>
                    <a:lnTo>
                      <a:pt x="1152" y="4648"/>
                    </a:lnTo>
                    <a:lnTo>
                      <a:pt x="1152" y="4646"/>
                    </a:lnTo>
                    <a:lnTo>
                      <a:pt x="1148" y="4646"/>
                    </a:lnTo>
                    <a:lnTo>
                      <a:pt x="1148" y="4645"/>
                    </a:lnTo>
                    <a:lnTo>
                      <a:pt x="1145" y="4645"/>
                    </a:lnTo>
                    <a:lnTo>
                      <a:pt x="1145" y="4643"/>
                    </a:lnTo>
                    <a:lnTo>
                      <a:pt x="1143" y="4643"/>
                    </a:lnTo>
                    <a:lnTo>
                      <a:pt x="1143" y="4641"/>
                    </a:lnTo>
                    <a:lnTo>
                      <a:pt x="1140" y="4641"/>
                    </a:lnTo>
                    <a:lnTo>
                      <a:pt x="1140" y="4640"/>
                    </a:lnTo>
                    <a:lnTo>
                      <a:pt x="1137" y="4640"/>
                    </a:lnTo>
                    <a:lnTo>
                      <a:pt x="1137" y="4638"/>
                    </a:lnTo>
                    <a:lnTo>
                      <a:pt x="1133" y="4638"/>
                    </a:lnTo>
                    <a:lnTo>
                      <a:pt x="1133" y="4636"/>
                    </a:lnTo>
                    <a:lnTo>
                      <a:pt x="1132" y="4636"/>
                    </a:lnTo>
                    <a:lnTo>
                      <a:pt x="1132" y="4635"/>
                    </a:lnTo>
                    <a:lnTo>
                      <a:pt x="1128" y="4635"/>
                    </a:lnTo>
                    <a:lnTo>
                      <a:pt x="1128" y="4633"/>
                    </a:lnTo>
                    <a:lnTo>
                      <a:pt x="1125" y="4633"/>
                    </a:lnTo>
                    <a:lnTo>
                      <a:pt x="1125" y="4631"/>
                    </a:lnTo>
                    <a:lnTo>
                      <a:pt x="1123" y="4631"/>
                    </a:lnTo>
                    <a:lnTo>
                      <a:pt x="1123" y="4630"/>
                    </a:lnTo>
                    <a:lnTo>
                      <a:pt x="1120" y="4630"/>
                    </a:lnTo>
                    <a:lnTo>
                      <a:pt x="1120" y="4628"/>
                    </a:lnTo>
                    <a:lnTo>
                      <a:pt x="1117" y="4628"/>
                    </a:lnTo>
                    <a:lnTo>
                      <a:pt x="1117" y="4626"/>
                    </a:lnTo>
                    <a:lnTo>
                      <a:pt x="1113" y="4626"/>
                    </a:lnTo>
                    <a:lnTo>
                      <a:pt x="1113" y="4625"/>
                    </a:lnTo>
                    <a:lnTo>
                      <a:pt x="1112" y="4625"/>
                    </a:lnTo>
                    <a:lnTo>
                      <a:pt x="1112" y="4623"/>
                    </a:lnTo>
                    <a:lnTo>
                      <a:pt x="1108" y="4623"/>
                    </a:lnTo>
                    <a:lnTo>
                      <a:pt x="1108" y="4621"/>
                    </a:lnTo>
                    <a:lnTo>
                      <a:pt x="1105" y="4621"/>
                    </a:lnTo>
                    <a:lnTo>
                      <a:pt x="1105" y="4620"/>
                    </a:lnTo>
                    <a:lnTo>
                      <a:pt x="1102" y="4620"/>
                    </a:lnTo>
                    <a:lnTo>
                      <a:pt x="1102" y="4618"/>
                    </a:lnTo>
                    <a:lnTo>
                      <a:pt x="1100" y="4618"/>
                    </a:lnTo>
                    <a:lnTo>
                      <a:pt x="1100" y="4616"/>
                    </a:lnTo>
                    <a:lnTo>
                      <a:pt x="1097" y="4616"/>
                    </a:lnTo>
                    <a:lnTo>
                      <a:pt x="1097" y="4615"/>
                    </a:lnTo>
                    <a:lnTo>
                      <a:pt x="1093" y="4615"/>
                    </a:lnTo>
                    <a:lnTo>
                      <a:pt x="1093" y="4613"/>
                    </a:lnTo>
                    <a:lnTo>
                      <a:pt x="1092" y="4613"/>
                    </a:lnTo>
                    <a:lnTo>
                      <a:pt x="1092" y="4611"/>
                    </a:lnTo>
                    <a:lnTo>
                      <a:pt x="1088" y="4611"/>
                    </a:lnTo>
                    <a:lnTo>
                      <a:pt x="1088" y="4610"/>
                    </a:lnTo>
                    <a:lnTo>
                      <a:pt x="1085" y="4610"/>
                    </a:lnTo>
                    <a:lnTo>
                      <a:pt x="1085" y="4608"/>
                    </a:lnTo>
                    <a:lnTo>
                      <a:pt x="1082" y="4608"/>
                    </a:lnTo>
                    <a:lnTo>
                      <a:pt x="1082" y="4606"/>
                    </a:lnTo>
                    <a:lnTo>
                      <a:pt x="1080" y="4606"/>
                    </a:lnTo>
                    <a:lnTo>
                      <a:pt x="1080" y="4605"/>
                    </a:lnTo>
                    <a:lnTo>
                      <a:pt x="1077" y="4605"/>
                    </a:lnTo>
                    <a:lnTo>
                      <a:pt x="1077" y="4603"/>
                    </a:lnTo>
                    <a:lnTo>
                      <a:pt x="1075" y="4603"/>
                    </a:lnTo>
                    <a:lnTo>
                      <a:pt x="1075" y="4601"/>
                    </a:lnTo>
                    <a:lnTo>
                      <a:pt x="1072" y="4601"/>
                    </a:lnTo>
                    <a:lnTo>
                      <a:pt x="1072" y="4600"/>
                    </a:lnTo>
                    <a:lnTo>
                      <a:pt x="1068" y="4600"/>
                    </a:lnTo>
                    <a:lnTo>
                      <a:pt x="1068" y="4598"/>
                    </a:lnTo>
                    <a:lnTo>
                      <a:pt x="1067" y="4598"/>
                    </a:lnTo>
                    <a:lnTo>
                      <a:pt x="1067" y="4596"/>
                    </a:lnTo>
                    <a:lnTo>
                      <a:pt x="1063" y="4596"/>
                    </a:lnTo>
                    <a:lnTo>
                      <a:pt x="1063" y="4595"/>
                    </a:lnTo>
                    <a:lnTo>
                      <a:pt x="1062" y="4595"/>
                    </a:lnTo>
                    <a:lnTo>
                      <a:pt x="1062" y="4593"/>
                    </a:lnTo>
                    <a:lnTo>
                      <a:pt x="1058" y="4593"/>
                    </a:lnTo>
                    <a:lnTo>
                      <a:pt x="1058" y="4591"/>
                    </a:lnTo>
                    <a:lnTo>
                      <a:pt x="1055" y="4591"/>
                    </a:lnTo>
                    <a:lnTo>
                      <a:pt x="1055" y="4590"/>
                    </a:lnTo>
                    <a:lnTo>
                      <a:pt x="1053" y="4590"/>
                    </a:lnTo>
                    <a:lnTo>
                      <a:pt x="1053" y="4588"/>
                    </a:lnTo>
                    <a:lnTo>
                      <a:pt x="1050" y="4588"/>
                    </a:lnTo>
                    <a:lnTo>
                      <a:pt x="1050" y="4586"/>
                    </a:lnTo>
                    <a:lnTo>
                      <a:pt x="1047" y="4586"/>
                    </a:lnTo>
                    <a:lnTo>
                      <a:pt x="1047" y="4585"/>
                    </a:lnTo>
                    <a:lnTo>
                      <a:pt x="1045" y="4585"/>
                    </a:lnTo>
                    <a:lnTo>
                      <a:pt x="1045" y="4583"/>
                    </a:lnTo>
                    <a:lnTo>
                      <a:pt x="1042" y="4583"/>
                    </a:lnTo>
                    <a:lnTo>
                      <a:pt x="1042" y="4581"/>
                    </a:lnTo>
                    <a:lnTo>
                      <a:pt x="1040" y="4581"/>
                    </a:lnTo>
                    <a:lnTo>
                      <a:pt x="1040" y="4580"/>
                    </a:lnTo>
                    <a:lnTo>
                      <a:pt x="1037" y="4580"/>
                    </a:lnTo>
                    <a:lnTo>
                      <a:pt x="1037" y="4578"/>
                    </a:lnTo>
                    <a:lnTo>
                      <a:pt x="1033" y="4578"/>
                    </a:lnTo>
                    <a:lnTo>
                      <a:pt x="1033" y="4576"/>
                    </a:lnTo>
                    <a:lnTo>
                      <a:pt x="1032" y="4576"/>
                    </a:lnTo>
                    <a:lnTo>
                      <a:pt x="1032" y="4575"/>
                    </a:lnTo>
                    <a:lnTo>
                      <a:pt x="1028" y="4575"/>
                    </a:lnTo>
                    <a:lnTo>
                      <a:pt x="1028" y="4573"/>
                    </a:lnTo>
                    <a:lnTo>
                      <a:pt x="1027" y="4573"/>
                    </a:lnTo>
                    <a:lnTo>
                      <a:pt x="1027" y="4571"/>
                    </a:lnTo>
                    <a:lnTo>
                      <a:pt x="1023" y="4571"/>
                    </a:lnTo>
                    <a:lnTo>
                      <a:pt x="1023" y="4570"/>
                    </a:lnTo>
                    <a:lnTo>
                      <a:pt x="1022" y="4570"/>
                    </a:lnTo>
                    <a:lnTo>
                      <a:pt x="1022" y="4568"/>
                    </a:lnTo>
                    <a:lnTo>
                      <a:pt x="1018" y="4568"/>
                    </a:lnTo>
                    <a:lnTo>
                      <a:pt x="1018" y="4566"/>
                    </a:lnTo>
                    <a:lnTo>
                      <a:pt x="1017" y="4566"/>
                    </a:lnTo>
                    <a:lnTo>
                      <a:pt x="1017" y="4565"/>
                    </a:lnTo>
                    <a:lnTo>
                      <a:pt x="1013" y="4565"/>
                    </a:lnTo>
                    <a:lnTo>
                      <a:pt x="1013" y="4563"/>
                    </a:lnTo>
                    <a:lnTo>
                      <a:pt x="1012" y="4563"/>
                    </a:lnTo>
                    <a:lnTo>
                      <a:pt x="1012" y="4561"/>
                    </a:lnTo>
                    <a:lnTo>
                      <a:pt x="1008" y="4561"/>
                    </a:lnTo>
                    <a:lnTo>
                      <a:pt x="1008" y="4560"/>
                    </a:lnTo>
                    <a:lnTo>
                      <a:pt x="1007" y="4560"/>
                    </a:lnTo>
                    <a:lnTo>
                      <a:pt x="1007" y="4558"/>
                    </a:lnTo>
                    <a:lnTo>
                      <a:pt x="1003" y="4558"/>
                    </a:lnTo>
                    <a:lnTo>
                      <a:pt x="1003" y="4556"/>
                    </a:lnTo>
                    <a:lnTo>
                      <a:pt x="1002" y="4556"/>
                    </a:lnTo>
                    <a:lnTo>
                      <a:pt x="1002" y="4555"/>
                    </a:lnTo>
                    <a:lnTo>
                      <a:pt x="998" y="4555"/>
                    </a:lnTo>
                    <a:lnTo>
                      <a:pt x="998" y="4553"/>
                    </a:lnTo>
                    <a:lnTo>
                      <a:pt x="997" y="4553"/>
                    </a:lnTo>
                    <a:lnTo>
                      <a:pt x="997" y="4551"/>
                    </a:lnTo>
                    <a:lnTo>
                      <a:pt x="993" y="4551"/>
                    </a:lnTo>
                    <a:lnTo>
                      <a:pt x="993" y="4550"/>
                    </a:lnTo>
                    <a:lnTo>
                      <a:pt x="992" y="4550"/>
                    </a:lnTo>
                    <a:lnTo>
                      <a:pt x="992" y="4548"/>
                    </a:lnTo>
                    <a:lnTo>
                      <a:pt x="988" y="4548"/>
                    </a:lnTo>
                    <a:lnTo>
                      <a:pt x="988" y="4546"/>
                    </a:lnTo>
                    <a:lnTo>
                      <a:pt x="987" y="4546"/>
                    </a:lnTo>
                    <a:lnTo>
                      <a:pt x="987" y="4545"/>
                    </a:lnTo>
                    <a:lnTo>
                      <a:pt x="983" y="4545"/>
                    </a:lnTo>
                    <a:lnTo>
                      <a:pt x="983" y="4543"/>
                    </a:lnTo>
                    <a:lnTo>
                      <a:pt x="982" y="4543"/>
                    </a:lnTo>
                    <a:lnTo>
                      <a:pt x="982" y="4541"/>
                    </a:lnTo>
                    <a:lnTo>
                      <a:pt x="978" y="4541"/>
                    </a:lnTo>
                    <a:lnTo>
                      <a:pt x="978" y="4540"/>
                    </a:lnTo>
                    <a:lnTo>
                      <a:pt x="977" y="4540"/>
                    </a:lnTo>
                    <a:lnTo>
                      <a:pt x="977" y="4538"/>
                    </a:lnTo>
                    <a:lnTo>
                      <a:pt x="973" y="4538"/>
                    </a:lnTo>
                    <a:lnTo>
                      <a:pt x="973" y="4536"/>
                    </a:lnTo>
                    <a:lnTo>
                      <a:pt x="972" y="4536"/>
                    </a:lnTo>
                    <a:lnTo>
                      <a:pt x="972" y="4535"/>
                    </a:lnTo>
                    <a:lnTo>
                      <a:pt x="968" y="4535"/>
                    </a:lnTo>
                    <a:lnTo>
                      <a:pt x="968" y="4533"/>
                    </a:lnTo>
                    <a:lnTo>
                      <a:pt x="967" y="4533"/>
                    </a:lnTo>
                    <a:lnTo>
                      <a:pt x="967" y="4531"/>
                    </a:lnTo>
                    <a:lnTo>
                      <a:pt x="963" y="4531"/>
                    </a:lnTo>
                    <a:lnTo>
                      <a:pt x="963" y="4530"/>
                    </a:lnTo>
                    <a:lnTo>
                      <a:pt x="962" y="4530"/>
                    </a:lnTo>
                    <a:lnTo>
                      <a:pt x="962" y="4528"/>
                    </a:lnTo>
                    <a:lnTo>
                      <a:pt x="960" y="4528"/>
                    </a:lnTo>
                    <a:lnTo>
                      <a:pt x="960" y="4526"/>
                    </a:lnTo>
                    <a:lnTo>
                      <a:pt x="957" y="4526"/>
                    </a:lnTo>
                    <a:lnTo>
                      <a:pt x="957" y="4525"/>
                    </a:lnTo>
                    <a:lnTo>
                      <a:pt x="955" y="4525"/>
                    </a:lnTo>
                    <a:lnTo>
                      <a:pt x="955" y="4523"/>
                    </a:lnTo>
                    <a:lnTo>
                      <a:pt x="952" y="4523"/>
                    </a:lnTo>
                    <a:lnTo>
                      <a:pt x="952" y="4521"/>
                    </a:lnTo>
                    <a:lnTo>
                      <a:pt x="950" y="4521"/>
                    </a:lnTo>
                    <a:lnTo>
                      <a:pt x="950" y="4520"/>
                    </a:lnTo>
                    <a:lnTo>
                      <a:pt x="948" y="4520"/>
                    </a:lnTo>
                    <a:lnTo>
                      <a:pt x="948" y="4518"/>
                    </a:lnTo>
                    <a:lnTo>
                      <a:pt x="945" y="4518"/>
                    </a:lnTo>
                    <a:lnTo>
                      <a:pt x="945" y="4516"/>
                    </a:lnTo>
                    <a:lnTo>
                      <a:pt x="943" y="4516"/>
                    </a:lnTo>
                    <a:lnTo>
                      <a:pt x="943" y="4515"/>
                    </a:lnTo>
                    <a:lnTo>
                      <a:pt x="940" y="4515"/>
                    </a:lnTo>
                    <a:lnTo>
                      <a:pt x="940" y="4513"/>
                    </a:lnTo>
                    <a:lnTo>
                      <a:pt x="938" y="4513"/>
                    </a:lnTo>
                    <a:lnTo>
                      <a:pt x="938" y="4511"/>
                    </a:lnTo>
                    <a:lnTo>
                      <a:pt x="937" y="4511"/>
                    </a:lnTo>
                    <a:lnTo>
                      <a:pt x="937" y="4510"/>
                    </a:lnTo>
                    <a:lnTo>
                      <a:pt x="933" y="4510"/>
                    </a:lnTo>
                    <a:lnTo>
                      <a:pt x="933" y="4508"/>
                    </a:lnTo>
                    <a:lnTo>
                      <a:pt x="932" y="4508"/>
                    </a:lnTo>
                    <a:lnTo>
                      <a:pt x="932" y="4506"/>
                    </a:lnTo>
                    <a:lnTo>
                      <a:pt x="928" y="4506"/>
                    </a:lnTo>
                    <a:lnTo>
                      <a:pt x="928" y="4505"/>
                    </a:lnTo>
                    <a:lnTo>
                      <a:pt x="927" y="4505"/>
                    </a:lnTo>
                    <a:lnTo>
                      <a:pt x="927" y="4503"/>
                    </a:lnTo>
                    <a:lnTo>
                      <a:pt x="925" y="4503"/>
                    </a:lnTo>
                    <a:lnTo>
                      <a:pt x="925" y="4501"/>
                    </a:lnTo>
                    <a:lnTo>
                      <a:pt x="922" y="4501"/>
                    </a:lnTo>
                    <a:lnTo>
                      <a:pt x="922" y="4500"/>
                    </a:lnTo>
                    <a:lnTo>
                      <a:pt x="920" y="4500"/>
                    </a:lnTo>
                    <a:lnTo>
                      <a:pt x="920" y="4498"/>
                    </a:lnTo>
                    <a:lnTo>
                      <a:pt x="917" y="4498"/>
                    </a:lnTo>
                    <a:lnTo>
                      <a:pt x="917" y="4496"/>
                    </a:lnTo>
                    <a:lnTo>
                      <a:pt x="915" y="4496"/>
                    </a:lnTo>
                    <a:lnTo>
                      <a:pt x="915" y="4495"/>
                    </a:lnTo>
                    <a:lnTo>
                      <a:pt x="913" y="4495"/>
                    </a:lnTo>
                    <a:lnTo>
                      <a:pt x="913" y="4493"/>
                    </a:lnTo>
                    <a:lnTo>
                      <a:pt x="910" y="4493"/>
                    </a:lnTo>
                    <a:lnTo>
                      <a:pt x="910" y="4491"/>
                    </a:lnTo>
                    <a:lnTo>
                      <a:pt x="908" y="4491"/>
                    </a:lnTo>
                    <a:lnTo>
                      <a:pt x="908" y="4490"/>
                    </a:lnTo>
                    <a:lnTo>
                      <a:pt x="907" y="4490"/>
                    </a:lnTo>
                    <a:lnTo>
                      <a:pt x="907" y="4488"/>
                    </a:lnTo>
                    <a:lnTo>
                      <a:pt x="903" y="4488"/>
                    </a:lnTo>
                    <a:lnTo>
                      <a:pt x="903" y="4486"/>
                    </a:lnTo>
                    <a:lnTo>
                      <a:pt x="902" y="4486"/>
                    </a:lnTo>
                    <a:lnTo>
                      <a:pt x="902" y="4485"/>
                    </a:lnTo>
                    <a:lnTo>
                      <a:pt x="900" y="4485"/>
                    </a:lnTo>
                    <a:lnTo>
                      <a:pt x="900" y="4483"/>
                    </a:lnTo>
                    <a:lnTo>
                      <a:pt x="897" y="4483"/>
                    </a:lnTo>
                    <a:lnTo>
                      <a:pt x="897" y="4481"/>
                    </a:lnTo>
                    <a:lnTo>
                      <a:pt x="895" y="4481"/>
                    </a:lnTo>
                    <a:lnTo>
                      <a:pt x="895" y="4480"/>
                    </a:lnTo>
                    <a:lnTo>
                      <a:pt x="893" y="4480"/>
                    </a:lnTo>
                    <a:lnTo>
                      <a:pt x="893" y="4478"/>
                    </a:lnTo>
                    <a:lnTo>
                      <a:pt x="890" y="4478"/>
                    </a:lnTo>
                    <a:lnTo>
                      <a:pt x="890" y="4476"/>
                    </a:lnTo>
                    <a:lnTo>
                      <a:pt x="888" y="4476"/>
                    </a:lnTo>
                    <a:lnTo>
                      <a:pt x="888" y="4475"/>
                    </a:lnTo>
                    <a:lnTo>
                      <a:pt x="887" y="4475"/>
                    </a:lnTo>
                    <a:lnTo>
                      <a:pt x="887" y="4473"/>
                    </a:lnTo>
                    <a:lnTo>
                      <a:pt x="883" y="4473"/>
                    </a:lnTo>
                    <a:lnTo>
                      <a:pt x="883" y="4471"/>
                    </a:lnTo>
                    <a:lnTo>
                      <a:pt x="882" y="4471"/>
                    </a:lnTo>
                    <a:lnTo>
                      <a:pt x="882" y="4470"/>
                    </a:lnTo>
                    <a:lnTo>
                      <a:pt x="880" y="4470"/>
                    </a:lnTo>
                    <a:lnTo>
                      <a:pt x="880" y="4468"/>
                    </a:lnTo>
                    <a:lnTo>
                      <a:pt x="878" y="4468"/>
                    </a:lnTo>
                    <a:lnTo>
                      <a:pt x="878" y="4466"/>
                    </a:lnTo>
                    <a:lnTo>
                      <a:pt x="875" y="4466"/>
                    </a:lnTo>
                    <a:lnTo>
                      <a:pt x="875" y="4465"/>
                    </a:lnTo>
                    <a:lnTo>
                      <a:pt x="873" y="4465"/>
                    </a:lnTo>
                    <a:lnTo>
                      <a:pt x="873" y="4463"/>
                    </a:lnTo>
                    <a:lnTo>
                      <a:pt x="872" y="4463"/>
                    </a:lnTo>
                    <a:lnTo>
                      <a:pt x="872" y="4461"/>
                    </a:lnTo>
                    <a:lnTo>
                      <a:pt x="868" y="4461"/>
                    </a:lnTo>
                    <a:lnTo>
                      <a:pt x="868" y="4460"/>
                    </a:lnTo>
                    <a:lnTo>
                      <a:pt x="867" y="4460"/>
                    </a:lnTo>
                    <a:lnTo>
                      <a:pt x="867" y="4458"/>
                    </a:lnTo>
                    <a:lnTo>
                      <a:pt x="865" y="4458"/>
                    </a:lnTo>
                    <a:lnTo>
                      <a:pt x="865" y="4456"/>
                    </a:lnTo>
                    <a:lnTo>
                      <a:pt x="862" y="4456"/>
                    </a:lnTo>
                    <a:lnTo>
                      <a:pt x="862" y="4455"/>
                    </a:lnTo>
                    <a:lnTo>
                      <a:pt x="860" y="4455"/>
                    </a:lnTo>
                    <a:lnTo>
                      <a:pt x="860" y="4453"/>
                    </a:lnTo>
                    <a:lnTo>
                      <a:pt x="858" y="4453"/>
                    </a:lnTo>
                    <a:lnTo>
                      <a:pt x="858" y="4451"/>
                    </a:lnTo>
                    <a:lnTo>
                      <a:pt x="857" y="4451"/>
                    </a:lnTo>
                    <a:lnTo>
                      <a:pt x="857" y="4450"/>
                    </a:lnTo>
                    <a:lnTo>
                      <a:pt x="853" y="4450"/>
                    </a:lnTo>
                    <a:lnTo>
                      <a:pt x="853" y="4448"/>
                    </a:lnTo>
                    <a:lnTo>
                      <a:pt x="852" y="4448"/>
                    </a:lnTo>
                    <a:lnTo>
                      <a:pt x="852" y="4446"/>
                    </a:lnTo>
                    <a:lnTo>
                      <a:pt x="850" y="4446"/>
                    </a:lnTo>
                    <a:lnTo>
                      <a:pt x="850" y="4445"/>
                    </a:lnTo>
                    <a:lnTo>
                      <a:pt x="848" y="4445"/>
                    </a:lnTo>
                    <a:lnTo>
                      <a:pt x="848" y="4443"/>
                    </a:lnTo>
                    <a:lnTo>
                      <a:pt x="845" y="4443"/>
                    </a:lnTo>
                    <a:lnTo>
                      <a:pt x="845" y="4441"/>
                    </a:lnTo>
                    <a:lnTo>
                      <a:pt x="843" y="4441"/>
                    </a:lnTo>
                    <a:lnTo>
                      <a:pt x="843" y="4440"/>
                    </a:lnTo>
                    <a:lnTo>
                      <a:pt x="842" y="4440"/>
                    </a:lnTo>
                    <a:lnTo>
                      <a:pt x="842" y="4438"/>
                    </a:lnTo>
                    <a:lnTo>
                      <a:pt x="840" y="4438"/>
                    </a:lnTo>
                    <a:lnTo>
                      <a:pt x="840" y="4436"/>
                    </a:lnTo>
                    <a:lnTo>
                      <a:pt x="838" y="4436"/>
                    </a:lnTo>
                    <a:lnTo>
                      <a:pt x="838" y="4435"/>
                    </a:lnTo>
                    <a:lnTo>
                      <a:pt x="835" y="4435"/>
                    </a:lnTo>
                    <a:lnTo>
                      <a:pt x="835" y="4433"/>
                    </a:lnTo>
                    <a:lnTo>
                      <a:pt x="833" y="4433"/>
                    </a:lnTo>
                    <a:lnTo>
                      <a:pt x="833" y="4431"/>
                    </a:lnTo>
                    <a:lnTo>
                      <a:pt x="832" y="4431"/>
                    </a:lnTo>
                    <a:lnTo>
                      <a:pt x="832" y="4430"/>
                    </a:lnTo>
                    <a:lnTo>
                      <a:pt x="830" y="4430"/>
                    </a:lnTo>
                    <a:lnTo>
                      <a:pt x="830" y="4428"/>
                    </a:lnTo>
                    <a:lnTo>
                      <a:pt x="827" y="4428"/>
                    </a:lnTo>
                    <a:lnTo>
                      <a:pt x="827" y="4426"/>
                    </a:lnTo>
                    <a:lnTo>
                      <a:pt x="825" y="4426"/>
                    </a:lnTo>
                    <a:lnTo>
                      <a:pt x="825" y="4425"/>
                    </a:lnTo>
                    <a:lnTo>
                      <a:pt x="823" y="4425"/>
                    </a:lnTo>
                    <a:lnTo>
                      <a:pt x="823" y="4423"/>
                    </a:lnTo>
                    <a:lnTo>
                      <a:pt x="822" y="4423"/>
                    </a:lnTo>
                    <a:lnTo>
                      <a:pt x="822" y="4421"/>
                    </a:lnTo>
                    <a:lnTo>
                      <a:pt x="818" y="4421"/>
                    </a:lnTo>
                    <a:lnTo>
                      <a:pt x="818" y="4420"/>
                    </a:lnTo>
                    <a:lnTo>
                      <a:pt x="817" y="4420"/>
                    </a:lnTo>
                    <a:lnTo>
                      <a:pt x="817" y="4418"/>
                    </a:lnTo>
                    <a:lnTo>
                      <a:pt x="815" y="4418"/>
                    </a:lnTo>
                    <a:lnTo>
                      <a:pt x="815" y="4416"/>
                    </a:lnTo>
                    <a:lnTo>
                      <a:pt x="813" y="4416"/>
                    </a:lnTo>
                    <a:lnTo>
                      <a:pt x="813" y="4415"/>
                    </a:lnTo>
                    <a:lnTo>
                      <a:pt x="812" y="4415"/>
                    </a:lnTo>
                    <a:lnTo>
                      <a:pt x="812" y="4413"/>
                    </a:lnTo>
                    <a:lnTo>
                      <a:pt x="808" y="4413"/>
                    </a:lnTo>
                    <a:lnTo>
                      <a:pt x="808" y="4411"/>
                    </a:lnTo>
                    <a:lnTo>
                      <a:pt x="807" y="4411"/>
                    </a:lnTo>
                    <a:lnTo>
                      <a:pt x="807" y="4410"/>
                    </a:lnTo>
                    <a:lnTo>
                      <a:pt x="805" y="4410"/>
                    </a:lnTo>
                    <a:lnTo>
                      <a:pt x="805" y="4408"/>
                    </a:lnTo>
                    <a:lnTo>
                      <a:pt x="803" y="4408"/>
                    </a:lnTo>
                    <a:lnTo>
                      <a:pt x="803" y="4406"/>
                    </a:lnTo>
                    <a:lnTo>
                      <a:pt x="802" y="4406"/>
                    </a:lnTo>
                    <a:lnTo>
                      <a:pt x="802" y="4405"/>
                    </a:lnTo>
                    <a:lnTo>
                      <a:pt x="798" y="4405"/>
                    </a:lnTo>
                    <a:lnTo>
                      <a:pt x="798" y="4403"/>
                    </a:lnTo>
                    <a:lnTo>
                      <a:pt x="797" y="4403"/>
                    </a:lnTo>
                    <a:lnTo>
                      <a:pt x="797" y="4401"/>
                    </a:lnTo>
                    <a:lnTo>
                      <a:pt x="795" y="4401"/>
                    </a:lnTo>
                    <a:lnTo>
                      <a:pt x="795" y="4400"/>
                    </a:lnTo>
                    <a:lnTo>
                      <a:pt x="793" y="4400"/>
                    </a:lnTo>
                    <a:lnTo>
                      <a:pt x="793" y="4398"/>
                    </a:lnTo>
                    <a:lnTo>
                      <a:pt x="792" y="4398"/>
                    </a:lnTo>
                    <a:lnTo>
                      <a:pt x="792" y="4396"/>
                    </a:lnTo>
                    <a:lnTo>
                      <a:pt x="790" y="4396"/>
                    </a:lnTo>
                    <a:lnTo>
                      <a:pt x="790" y="4395"/>
                    </a:lnTo>
                    <a:lnTo>
                      <a:pt x="788" y="4395"/>
                    </a:lnTo>
                    <a:lnTo>
                      <a:pt x="788" y="4393"/>
                    </a:lnTo>
                    <a:lnTo>
                      <a:pt x="785" y="4393"/>
                    </a:lnTo>
                    <a:lnTo>
                      <a:pt x="785" y="4391"/>
                    </a:lnTo>
                    <a:lnTo>
                      <a:pt x="783" y="4391"/>
                    </a:lnTo>
                    <a:lnTo>
                      <a:pt x="783" y="4390"/>
                    </a:lnTo>
                    <a:lnTo>
                      <a:pt x="782" y="4390"/>
                    </a:lnTo>
                    <a:lnTo>
                      <a:pt x="782" y="4388"/>
                    </a:lnTo>
                    <a:lnTo>
                      <a:pt x="780" y="4388"/>
                    </a:lnTo>
                    <a:lnTo>
                      <a:pt x="780" y="4386"/>
                    </a:lnTo>
                    <a:lnTo>
                      <a:pt x="778" y="4386"/>
                    </a:lnTo>
                    <a:lnTo>
                      <a:pt x="778" y="4385"/>
                    </a:lnTo>
                    <a:lnTo>
                      <a:pt x="777" y="4385"/>
                    </a:lnTo>
                    <a:lnTo>
                      <a:pt x="777" y="4383"/>
                    </a:lnTo>
                    <a:lnTo>
                      <a:pt x="773" y="4383"/>
                    </a:lnTo>
                    <a:lnTo>
                      <a:pt x="773" y="4381"/>
                    </a:lnTo>
                    <a:lnTo>
                      <a:pt x="772" y="4381"/>
                    </a:lnTo>
                    <a:lnTo>
                      <a:pt x="772" y="4380"/>
                    </a:lnTo>
                    <a:lnTo>
                      <a:pt x="770" y="4380"/>
                    </a:lnTo>
                    <a:lnTo>
                      <a:pt x="770" y="4378"/>
                    </a:lnTo>
                    <a:lnTo>
                      <a:pt x="768" y="4378"/>
                    </a:lnTo>
                    <a:lnTo>
                      <a:pt x="768" y="4376"/>
                    </a:lnTo>
                    <a:lnTo>
                      <a:pt x="767" y="4376"/>
                    </a:lnTo>
                    <a:lnTo>
                      <a:pt x="767" y="4375"/>
                    </a:lnTo>
                    <a:lnTo>
                      <a:pt x="765" y="4375"/>
                    </a:lnTo>
                    <a:lnTo>
                      <a:pt x="765" y="4373"/>
                    </a:lnTo>
                    <a:lnTo>
                      <a:pt x="763" y="4373"/>
                    </a:lnTo>
                    <a:lnTo>
                      <a:pt x="763" y="4371"/>
                    </a:lnTo>
                    <a:lnTo>
                      <a:pt x="760" y="4371"/>
                    </a:lnTo>
                    <a:lnTo>
                      <a:pt x="760" y="4370"/>
                    </a:lnTo>
                    <a:lnTo>
                      <a:pt x="758" y="4370"/>
                    </a:lnTo>
                    <a:lnTo>
                      <a:pt x="758" y="4368"/>
                    </a:lnTo>
                    <a:lnTo>
                      <a:pt x="757" y="4368"/>
                    </a:lnTo>
                    <a:lnTo>
                      <a:pt x="757" y="4366"/>
                    </a:lnTo>
                    <a:lnTo>
                      <a:pt x="755" y="4366"/>
                    </a:lnTo>
                    <a:lnTo>
                      <a:pt x="755" y="4365"/>
                    </a:lnTo>
                    <a:lnTo>
                      <a:pt x="753" y="4365"/>
                    </a:lnTo>
                    <a:lnTo>
                      <a:pt x="753" y="4363"/>
                    </a:lnTo>
                    <a:lnTo>
                      <a:pt x="752" y="4363"/>
                    </a:lnTo>
                    <a:lnTo>
                      <a:pt x="752" y="4361"/>
                    </a:lnTo>
                    <a:lnTo>
                      <a:pt x="750" y="4361"/>
                    </a:lnTo>
                    <a:lnTo>
                      <a:pt x="750" y="4360"/>
                    </a:lnTo>
                    <a:lnTo>
                      <a:pt x="748" y="4360"/>
                    </a:lnTo>
                    <a:lnTo>
                      <a:pt x="748" y="4358"/>
                    </a:lnTo>
                    <a:lnTo>
                      <a:pt x="747" y="4358"/>
                    </a:lnTo>
                    <a:lnTo>
                      <a:pt x="747" y="4356"/>
                    </a:lnTo>
                    <a:lnTo>
                      <a:pt x="743" y="4356"/>
                    </a:lnTo>
                    <a:lnTo>
                      <a:pt x="743" y="4355"/>
                    </a:lnTo>
                    <a:lnTo>
                      <a:pt x="742" y="4355"/>
                    </a:lnTo>
                    <a:lnTo>
                      <a:pt x="742" y="4353"/>
                    </a:lnTo>
                    <a:lnTo>
                      <a:pt x="740" y="4353"/>
                    </a:lnTo>
                    <a:lnTo>
                      <a:pt x="740" y="4351"/>
                    </a:lnTo>
                    <a:lnTo>
                      <a:pt x="738" y="4351"/>
                    </a:lnTo>
                    <a:lnTo>
                      <a:pt x="738" y="4350"/>
                    </a:lnTo>
                    <a:lnTo>
                      <a:pt x="737" y="4350"/>
                    </a:lnTo>
                    <a:lnTo>
                      <a:pt x="737" y="4348"/>
                    </a:lnTo>
                    <a:lnTo>
                      <a:pt x="735" y="4348"/>
                    </a:lnTo>
                    <a:lnTo>
                      <a:pt x="735" y="4346"/>
                    </a:lnTo>
                    <a:lnTo>
                      <a:pt x="733" y="4346"/>
                    </a:lnTo>
                    <a:lnTo>
                      <a:pt x="733" y="4345"/>
                    </a:lnTo>
                    <a:lnTo>
                      <a:pt x="732" y="4345"/>
                    </a:lnTo>
                    <a:lnTo>
                      <a:pt x="732" y="4343"/>
                    </a:lnTo>
                    <a:lnTo>
                      <a:pt x="730" y="4343"/>
                    </a:lnTo>
                    <a:lnTo>
                      <a:pt x="730" y="4341"/>
                    </a:lnTo>
                    <a:lnTo>
                      <a:pt x="728" y="4341"/>
                    </a:lnTo>
                    <a:lnTo>
                      <a:pt x="728" y="4340"/>
                    </a:lnTo>
                    <a:lnTo>
                      <a:pt x="727" y="4340"/>
                    </a:lnTo>
                    <a:lnTo>
                      <a:pt x="727" y="4338"/>
                    </a:lnTo>
                    <a:lnTo>
                      <a:pt x="725" y="4338"/>
                    </a:lnTo>
                    <a:lnTo>
                      <a:pt x="725" y="4336"/>
                    </a:lnTo>
                    <a:lnTo>
                      <a:pt x="723" y="4336"/>
                    </a:lnTo>
                    <a:lnTo>
                      <a:pt x="723" y="4335"/>
                    </a:lnTo>
                    <a:lnTo>
                      <a:pt x="720" y="4335"/>
                    </a:lnTo>
                    <a:lnTo>
                      <a:pt x="720" y="4333"/>
                    </a:lnTo>
                    <a:lnTo>
                      <a:pt x="718" y="4333"/>
                    </a:lnTo>
                    <a:lnTo>
                      <a:pt x="718" y="4331"/>
                    </a:lnTo>
                    <a:lnTo>
                      <a:pt x="717" y="4331"/>
                    </a:lnTo>
                    <a:lnTo>
                      <a:pt x="717" y="4330"/>
                    </a:lnTo>
                    <a:lnTo>
                      <a:pt x="715" y="4330"/>
                    </a:lnTo>
                    <a:lnTo>
                      <a:pt x="715" y="4328"/>
                    </a:lnTo>
                    <a:lnTo>
                      <a:pt x="713" y="4328"/>
                    </a:lnTo>
                    <a:lnTo>
                      <a:pt x="713" y="4326"/>
                    </a:lnTo>
                    <a:lnTo>
                      <a:pt x="712" y="4326"/>
                    </a:lnTo>
                    <a:lnTo>
                      <a:pt x="712" y="4325"/>
                    </a:lnTo>
                    <a:lnTo>
                      <a:pt x="710" y="4325"/>
                    </a:lnTo>
                    <a:lnTo>
                      <a:pt x="710" y="4323"/>
                    </a:lnTo>
                    <a:lnTo>
                      <a:pt x="708" y="4323"/>
                    </a:lnTo>
                    <a:lnTo>
                      <a:pt x="708" y="4321"/>
                    </a:lnTo>
                    <a:lnTo>
                      <a:pt x="707" y="4321"/>
                    </a:lnTo>
                    <a:lnTo>
                      <a:pt x="707" y="4320"/>
                    </a:lnTo>
                    <a:lnTo>
                      <a:pt x="705" y="4320"/>
                    </a:lnTo>
                    <a:lnTo>
                      <a:pt x="705" y="4318"/>
                    </a:lnTo>
                    <a:lnTo>
                      <a:pt x="703" y="4318"/>
                    </a:lnTo>
                    <a:lnTo>
                      <a:pt x="703" y="4316"/>
                    </a:lnTo>
                    <a:lnTo>
                      <a:pt x="702" y="4316"/>
                    </a:lnTo>
                    <a:lnTo>
                      <a:pt x="702" y="4315"/>
                    </a:lnTo>
                    <a:lnTo>
                      <a:pt x="700" y="4315"/>
                    </a:lnTo>
                    <a:lnTo>
                      <a:pt x="700" y="4313"/>
                    </a:lnTo>
                    <a:lnTo>
                      <a:pt x="698" y="4313"/>
                    </a:lnTo>
                    <a:lnTo>
                      <a:pt x="698" y="4311"/>
                    </a:lnTo>
                    <a:lnTo>
                      <a:pt x="697" y="4311"/>
                    </a:lnTo>
                    <a:lnTo>
                      <a:pt x="697" y="4310"/>
                    </a:lnTo>
                    <a:lnTo>
                      <a:pt x="695" y="4310"/>
                    </a:lnTo>
                    <a:lnTo>
                      <a:pt x="695" y="4308"/>
                    </a:lnTo>
                    <a:lnTo>
                      <a:pt x="693" y="4308"/>
                    </a:lnTo>
                    <a:lnTo>
                      <a:pt x="693" y="4306"/>
                    </a:lnTo>
                    <a:lnTo>
                      <a:pt x="692" y="4306"/>
                    </a:lnTo>
                    <a:lnTo>
                      <a:pt x="692" y="4305"/>
                    </a:lnTo>
                    <a:lnTo>
                      <a:pt x="690" y="4305"/>
                    </a:lnTo>
                    <a:lnTo>
                      <a:pt x="690" y="4303"/>
                    </a:lnTo>
                    <a:lnTo>
                      <a:pt x="688" y="4303"/>
                    </a:lnTo>
                    <a:lnTo>
                      <a:pt x="688" y="4301"/>
                    </a:lnTo>
                    <a:lnTo>
                      <a:pt x="687" y="4301"/>
                    </a:lnTo>
                    <a:lnTo>
                      <a:pt x="687" y="4300"/>
                    </a:lnTo>
                    <a:lnTo>
                      <a:pt x="685" y="4300"/>
                    </a:lnTo>
                    <a:lnTo>
                      <a:pt x="685" y="4298"/>
                    </a:lnTo>
                    <a:lnTo>
                      <a:pt x="683" y="4298"/>
                    </a:lnTo>
                    <a:lnTo>
                      <a:pt x="683" y="4296"/>
                    </a:lnTo>
                    <a:lnTo>
                      <a:pt x="682" y="4296"/>
                    </a:lnTo>
                    <a:lnTo>
                      <a:pt x="682" y="4295"/>
                    </a:lnTo>
                    <a:lnTo>
                      <a:pt x="678" y="4295"/>
                    </a:lnTo>
                    <a:lnTo>
                      <a:pt x="678" y="4293"/>
                    </a:lnTo>
                    <a:lnTo>
                      <a:pt x="677" y="4293"/>
                    </a:lnTo>
                    <a:lnTo>
                      <a:pt x="677" y="4291"/>
                    </a:lnTo>
                    <a:lnTo>
                      <a:pt x="675" y="4291"/>
                    </a:lnTo>
                    <a:lnTo>
                      <a:pt x="675" y="4290"/>
                    </a:lnTo>
                    <a:lnTo>
                      <a:pt x="673" y="4290"/>
                    </a:lnTo>
                    <a:lnTo>
                      <a:pt x="673" y="4288"/>
                    </a:lnTo>
                    <a:lnTo>
                      <a:pt x="672" y="4288"/>
                    </a:lnTo>
                    <a:lnTo>
                      <a:pt x="672" y="4286"/>
                    </a:lnTo>
                    <a:lnTo>
                      <a:pt x="670" y="4286"/>
                    </a:lnTo>
                    <a:lnTo>
                      <a:pt x="670" y="4285"/>
                    </a:lnTo>
                    <a:lnTo>
                      <a:pt x="668" y="4285"/>
                    </a:lnTo>
                    <a:lnTo>
                      <a:pt x="668" y="4283"/>
                    </a:lnTo>
                    <a:lnTo>
                      <a:pt x="667" y="4283"/>
                    </a:lnTo>
                    <a:lnTo>
                      <a:pt x="667" y="4281"/>
                    </a:lnTo>
                    <a:lnTo>
                      <a:pt x="665" y="4281"/>
                    </a:lnTo>
                    <a:lnTo>
                      <a:pt x="665" y="4280"/>
                    </a:lnTo>
                    <a:lnTo>
                      <a:pt x="663" y="4280"/>
                    </a:lnTo>
                    <a:lnTo>
                      <a:pt x="663" y="4278"/>
                    </a:lnTo>
                    <a:lnTo>
                      <a:pt x="662" y="4278"/>
                    </a:lnTo>
                    <a:lnTo>
                      <a:pt x="662" y="4276"/>
                    </a:lnTo>
                    <a:lnTo>
                      <a:pt x="660" y="4276"/>
                    </a:lnTo>
                    <a:lnTo>
                      <a:pt x="660" y="4275"/>
                    </a:lnTo>
                    <a:lnTo>
                      <a:pt x="658" y="4275"/>
                    </a:lnTo>
                    <a:lnTo>
                      <a:pt x="658" y="4273"/>
                    </a:lnTo>
                    <a:lnTo>
                      <a:pt x="657" y="4273"/>
                    </a:lnTo>
                    <a:lnTo>
                      <a:pt x="657" y="4271"/>
                    </a:lnTo>
                    <a:lnTo>
                      <a:pt x="655" y="4271"/>
                    </a:lnTo>
                    <a:lnTo>
                      <a:pt x="655" y="4270"/>
                    </a:lnTo>
                    <a:lnTo>
                      <a:pt x="653" y="4270"/>
                    </a:lnTo>
                    <a:lnTo>
                      <a:pt x="653" y="4268"/>
                    </a:lnTo>
                    <a:lnTo>
                      <a:pt x="652" y="4268"/>
                    </a:lnTo>
                    <a:lnTo>
                      <a:pt x="652" y="4266"/>
                    </a:lnTo>
                    <a:lnTo>
                      <a:pt x="650" y="4266"/>
                    </a:lnTo>
                    <a:lnTo>
                      <a:pt x="650" y="4263"/>
                    </a:lnTo>
                    <a:lnTo>
                      <a:pt x="648" y="4263"/>
                    </a:lnTo>
                    <a:lnTo>
                      <a:pt x="648" y="4261"/>
                    </a:lnTo>
                    <a:lnTo>
                      <a:pt x="647" y="4261"/>
                    </a:lnTo>
                    <a:lnTo>
                      <a:pt x="647" y="4260"/>
                    </a:lnTo>
                    <a:lnTo>
                      <a:pt x="645" y="4260"/>
                    </a:lnTo>
                    <a:lnTo>
                      <a:pt x="645" y="4258"/>
                    </a:lnTo>
                    <a:lnTo>
                      <a:pt x="643" y="4258"/>
                    </a:lnTo>
                    <a:lnTo>
                      <a:pt x="643" y="4256"/>
                    </a:lnTo>
                    <a:lnTo>
                      <a:pt x="642" y="4256"/>
                    </a:lnTo>
                    <a:lnTo>
                      <a:pt x="642" y="4255"/>
                    </a:lnTo>
                    <a:lnTo>
                      <a:pt x="640" y="4255"/>
                    </a:lnTo>
                    <a:lnTo>
                      <a:pt x="640" y="4253"/>
                    </a:lnTo>
                    <a:lnTo>
                      <a:pt x="638" y="4253"/>
                    </a:lnTo>
                    <a:lnTo>
                      <a:pt x="638" y="4251"/>
                    </a:lnTo>
                    <a:lnTo>
                      <a:pt x="637" y="4251"/>
                    </a:lnTo>
                    <a:lnTo>
                      <a:pt x="637" y="4250"/>
                    </a:lnTo>
                    <a:lnTo>
                      <a:pt x="635" y="4250"/>
                    </a:lnTo>
                    <a:lnTo>
                      <a:pt x="635" y="4248"/>
                    </a:lnTo>
                    <a:lnTo>
                      <a:pt x="633" y="4248"/>
                    </a:lnTo>
                    <a:lnTo>
                      <a:pt x="633" y="4246"/>
                    </a:lnTo>
                    <a:lnTo>
                      <a:pt x="632" y="4246"/>
                    </a:lnTo>
                    <a:lnTo>
                      <a:pt x="632" y="4245"/>
                    </a:lnTo>
                    <a:lnTo>
                      <a:pt x="630" y="4245"/>
                    </a:lnTo>
                    <a:lnTo>
                      <a:pt x="630" y="4243"/>
                    </a:lnTo>
                    <a:lnTo>
                      <a:pt x="628" y="4243"/>
                    </a:lnTo>
                    <a:lnTo>
                      <a:pt x="628" y="4241"/>
                    </a:lnTo>
                    <a:lnTo>
                      <a:pt x="627" y="4241"/>
                    </a:lnTo>
                    <a:lnTo>
                      <a:pt x="627" y="4240"/>
                    </a:lnTo>
                    <a:lnTo>
                      <a:pt x="625" y="4240"/>
                    </a:lnTo>
                    <a:lnTo>
                      <a:pt x="625" y="4238"/>
                    </a:lnTo>
                    <a:lnTo>
                      <a:pt x="623" y="4238"/>
                    </a:lnTo>
                    <a:lnTo>
                      <a:pt x="623" y="4236"/>
                    </a:lnTo>
                    <a:lnTo>
                      <a:pt x="622" y="4236"/>
                    </a:lnTo>
                    <a:lnTo>
                      <a:pt x="622" y="4235"/>
                    </a:lnTo>
                    <a:lnTo>
                      <a:pt x="620" y="4235"/>
                    </a:lnTo>
                    <a:lnTo>
                      <a:pt x="620" y="4233"/>
                    </a:lnTo>
                    <a:lnTo>
                      <a:pt x="618" y="4233"/>
                    </a:lnTo>
                    <a:lnTo>
                      <a:pt x="618" y="4231"/>
                    </a:lnTo>
                    <a:lnTo>
                      <a:pt x="617" y="4231"/>
                    </a:lnTo>
                    <a:lnTo>
                      <a:pt x="617" y="4228"/>
                    </a:lnTo>
                    <a:lnTo>
                      <a:pt x="615" y="4228"/>
                    </a:lnTo>
                    <a:lnTo>
                      <a:pt x="615" y="4226"/>
                    </a:lnTo>
                    <a:lnTo>
                      <a:pt x="613" y="4226"/>
                    </a:lnTo>
                    <a:lnTo>
                      <a:pt x="613" y="4225"/>
                    </a:lnTo>
                    <a:lnTo>
                      <a:pt x="612" y="4225"/>
                    </a:lnTo>
                    <a:lnTo>
                      <a:pt x="612" y="4223"/>
                    </a:lnTo>
                    <a:lnTo>
                      <a:pt x="610" y="4223"/>
                    </a:lnTo>
                    <a:lnTo>
                      <a:pt x="610" y="4221"/>
                    </a:lnTo>
                    <a:lnTo>
                      <a:pt x="608" y="4221"/>
                    </a:lnTo>
                    <a:lnTo>
                      <a:pt x="608" y="4220"/>
                    </a:lnTo>
                    <a:lnTo>
                      <a:pt x="607" y="4220"/>
                    </a:lnTo>
                    <a:lnTo>
                      <a:pt x="607" y="4218"/>
                    </a:lnTo>
                    <a:lnTo>
                      <a:pt x="605" y="4218"/>
                    </a:lnTo>
                    <a:lnTo>
                      <a:pt x="605" y="4216"/>
                    </a:lnTo>
                    <a:lnTo>
                      <a:pt x="603" y="4216"/>
                    </a:lnTo>
                    <a:lnTo>
                      <a:pt x="603" y="4215"/>
                    </a:lnTo>
                    <a:lnTo>
                      <a:pt x="602" y="4215"/>
                    </a:lnTo>
                    <a:lnTo>
                      <a:pt x="602" y="4213"/>
                    </a:lnTo>
                    <a:lnTo>
                      <a:pt x="600" y="4213"/>
                    </a:lnTo>
                    <a:lnTo>
                      <a:pt x="600" y="4211"/>
                    </a:lnTo>
                    <a:lnTo>
                      <a:pt x="598" y="4211"/>
                    </a:lnTo>
                    <a:lnTo>
                      <a:pt x="598" y="4208"/>
                    </a:lnTo>
                    <a:lnTo>
                      <a:pt x="597" y="4208"/>
                    </a:lnTo>
                    <a:lnTo>
                      <a:pt x="597" y="4206"/>
                    </a:lnTo>
                    <a:lnTo>
                      <a:pt x="595" y="4206"/>
                    </a:lnTo>
                    <a:lnTo>
                      <a:pt x="595" y="4205"/>
                    </a:lnTo>
                    <a:lnTo>
                      <a:pt x="593" y="4205"/>
                    </a:lnTo>
                    <a:lnTo>
                      <a:pt x="593" y="4203"/>
                    </a:lnTo>
                    <a:lnTo>
                      <a:pt x="592" y="4203"/>
                    </a:lnTo>
                    <a:lnTo>
                      <a:pt x="592" y="4201"/>
                    </a:lnTo>
                    <a:lnTo>
                      <a:pt x="590" y="4201"/>
                    </a:lnTo>
                    <a:lnTo>
                      <a:pt x="590" y="4200"/>
                    </a:lnTo>
                    <a:lnTo>
                      <a:pt x="588" y="4200"/>
                    </a:lnTo>
                    <a:lnTo>
                      <a:pt x="588" y="4198"/>
                    </a:lnTo>
                    <a:lnTo>
                      <a:pt x="587" y="4198"/>
                    </a:lnTo>
                    <a:lnTo>
                      <a:pt x="587" y="4196"/>
                    </a:lnTo>
                    <a:lnTo>
                      <a:pt x="585" y="4196"/>
                    </a:lnTo>
                    <a:lnTo>
                      <a:pt x="585" y="4193"/>
                    </a:lnTo>
                    <a:lnTo>
                      <a:pt x="583" y="4193"/>
                    </a:lnTo>
                    <a:lnTo>
                      <a:pt x="583" y="4191"/>
                    </a:lnTo>
                    <a:lnTo>
                      <a:pt x="582" y="4191"/>
                    </a:lnTo>
                    <a:lnTo>
                      <a:pt x="582" y="4190"/>
                    </a:lnTo>
                    <a:lnTo>
                      <a:pt x="580" y="4190"/>
                    </a:lnTo>
                    <a:lnTo>
                      <a:pt x="580" y="4188"/>
                    </a:lnTo>
                    <a:lnTo>
                      <a:pt x="578" y="4188"/>
                    </a:lnTo>
                    <a:lnTo>
                      <a:pt x="578" y="4186"/>
                    </a:lnTo>
                    <a:lnTo>
                      <a:pt x="577" y="4186"/>
                    </a:lnTo>
                    <a:lnTo>
                      <a:pt x="577" y="4185"/>
                    </a:lnTo>
                    <a:lnTo>
                      <a:pt x="575" y="4185"/>
                    </a:lnTo>
                    <a:lnTo>
                      <a:pt x="575" y="4183"/>
                    </a:lnTo>
                    <a:lnTo>
                      <a:pt x="573" y="4183"/>
                    </a:lnTo>
                    <a:lnTo>
                      <a:pt x="573" y="4181"/>
                    </a:lnTo>
                    <a:lnTo>
                      <a:pt x="572" y="4181"/>
                    </a:lnTo>
                    <a:lnTo>
                      <a:pt x="572" y="4180"/>
                    </a:lnTo>
                    <a:lnTo>
                      <a:pt x="570" y="4180"/>
                    </a:lnTo>
                    <a:lnTo>
                      <a:pt x="570" y="4176"/>
                    </a:lnTo>
                    <a:lnTo>
                      <a:pt x="568" y="4176"/>
                    </a:lnTo>
                    <a:lnTo>
                      <a:pt x="568" y="4175"/>
                    </a:lnTo>
                    <a:lnTo>
                      <a:pt x="567" y="4175"/>
                    </a:lnTo>
                    <a:lnTo>
                      <a:pt x="567" y="4173"/>
                    </a:lnTo>
                    <a:lnTo>
                      <a:pt x="565" y="4173"/>
                    </a:lnTo>
                    <a:lnTo>
                      <a:pt x="565" y="4171"/>
                    </a:lnTo>
                    <a:lnTo>
                      <a:pt x="563" y="4171"/>
                    </a:lnTo>
                    <a:lnTo>
                      <a:pt x="563" y="4170"/>
                    </a:lnTo>
                    <a:lnTo>
                      <a:pt x="562" y="4170"/>
                    </a:lnTo>
                    <a:lnTo>
                      <a:pt x="562" y="4168"/>
                    </a:lnTo>
                    <a:lnTo>
                      <a:pt x="560" y="4168"/>
                    </a:lnTo>
                    <a:lnTo>
                      <a:pt x="560" y="4165"/>
                    </a:lnTo>
                    <a:lnTo>
                      <a:pt x="558" y="4165"/>
                    </a:lnTo>
                    <a:lnTo>
                      <a:pt x="558" y="4163"/>
                    </a:lnTo>
                    <a:lnTo>
                      <a:pt x="557" y="4163"/>
                    </a:lnTo>
                    <a:lnTo>
                      <a:pt x="557" y="4161"/>
                    </a:lnTo>
                    <a:lnTo>
                      <a:pt x="555" y="4161"/>
                    </a:lnTo>
                    <a:lnTo>
                      <a:pt x="555" y="4160"/>
                    </a:lnTo>
                    <a:lnTo>
                      <a:pt x="553" y="4160"/>
                    </a:lnTo>
                    <a:lnTo>
                      <a:pt x="553" y="4158"/>
                    </a:lnTo>
                    <a:lnTo>
                      <a:pt x="552" y="4158"/>
                    </a:lnTo>
                    <a:lnTo>
                      <a:pt x="552" y="4156"/>
                    </a:lnTo>
                    <a:lnTo>
                      <a:pt x="550" y="4156"/>
                    </a:lnTo>
                    <a:lnTo>
                      <a:pt x="550" y="4153"/>
                    </a:lnTo>
                    <a:lnTo>
                      <a:pt x="548" y="4153"/>
                    </a:lnTo>
                    <a:lnTo>
                      <a:pt x="548" y="4151"/>
                    </a:lnTo>
                    <a:lnTo>
                      <a:pt x="547" y="4151"/>
                    </a:lnTo>
                    <a:lnTo>
                      <a:pt x="547" y="4150"/>
                    </a:lnTo>
                    <a:lnTo>
                      <a:pt x="545" y="4150"/>
                    </a:lnTo>
                    <a:lnTo>
                      <a:pt x="545" y="4148"/>
                    </a:lnTo>
                    <a:lnTo>
                      <a:pt x="543" y="4148"/>
                    </a:lnTo>
                    <a:lnTo>
                      <a:pt x="543" y="4146"/>
                    </a:lnTo>
                    <a:lnTo>
                      <a:pt x="542" y="4146"/>
                    </a:lnTo>
                    <a:lnTo>
                      <a:pt x="542" y="4143"/>
                    </a:lnTo>
                    <a:lnTo>
                      <a:pt x="540" y="4143"/>
                    </a:lnTo>
                    <a:lnTo>
                      <a:pt x="540" y="4141"/>
                    </a:lnTo>
                    <a:lnTo>
                      <a:pt x="538" y="4141"/>
                    </a:lnTo>
                    <a:lnTo>
                      <a:pt x="538" y="4140"/>
                    </a:lnTo>
                    <a:lnTo>
                      <a:pt x="537" y="4140"/>
                    </a:lnTo>
                    <a:lnTo>
                      <a:pt x="537" y="4138"/>
                    </a:lnTo>
                    <a:lnTo>
                      <a:pt x="535" y="4138"/>
                    </a:lnTo>
                    <a:lnTo>
                      <a:pt x="535" y="4136"/>
                    </a:lnTo>
                    <a:lnTo>
                      <a:pt x="533" y="4136"/>
                    </a:lnTo>
                    <a:lnTo>
                      <a:pt x="533" y="4133"/>
                    </a:lnTo>
                    <a:lnTo>
                      <a:pt x="532" y="4133"/>
                    </a:lnTo>
                    <a:lnTo>
                      <a:pt x="532" y="4131"/>
                    </a:lnTo>
                    <a:lnTo>
                      <a:pt x="530" y="4131"/>
                    </a:lnTo>
                    <a:lnTo>
                      <a:pt x="530" y="4130"/>
                    </a:lnTo>
                    <a:lnTo>
                      <a:pt x="528" y="4130"/>
                    </a:lnTo>
                    <a:lnTo>
                      <a:pt x="528" y="4128"/>
                    </a:lnTo>
                    <a:lnTo>
                      <a:pt x="527" y="4128"/>
                    </a:lnTo>
                    <a:lnTo>
                      <a:pt x="527" y="4126"/>
                    </a:lnTo>
                    <a:lnTo>
                      <a:pt x="525" y="4126"/>
                    </a:lnTo>
                    <a:lnTo>
                      <a:pt x="525" y="4123"/>
                    </a:lnTo>
                    <a:lnTo>
                      <a:pt x="523" y="4123"/>
                    </a:lnTo>
                    <a:lnTo>
                      <a:pt x="523" y="4121"/>
                    </a:lnTo>
                    <a:lnTo>
                      <a:pt x="522" y="4121"/>
                    </a:lnTo>
                    <a:lnTo>
                      <a:pt x="522" y="4120"/>
                    </a:lnTo>
                    <a:lnTo>
                      <a:pt x="520" y="4120"/>
                    </a:lnTo>
                    <a:lnTo>
                      <a:pt x="520" y="4118"/>
                    </a:lnTo>
                    <a:lnTo>
                      <a:pt x="518" y="4118"/>
                    </a:lnTo>
                    <a:lnTo>
                      <a:pt x="518" y="4116"/>
                    </a:lnTo>
                    <a:lnTo>
                      <a:pt x="517" y="4116"/>
                    </a:lnTo>
                    <a:lnTo>
                      <a:pt x="517" y="4113"/>
                    </a:lnTo>
                    <a:lnTo>
                      <a:pt x="515" y="4113"/>
                    </a:lnTo>
                    <a:lnTo>
                      <a:pt x="515" y="4111"/>
                    </a:lnTo>
                    <a:lnTo>
                      <a:pt x="513" y="4111"/>
                    </a:lnTo>
                    <a:lnTo>
                      <a:pt x="513" y="4110"/>
                    </a:lnTo>
                    <a:lnTo>
                      <a:pt x="512" y="4110"/>
                    </a:lnTo>
                    <a:lnTo>
                      <a:pt x="512" y="4106"/>
                    </a:lnTo>
                    <a:lnTo>
                      <a:pt x="510" y="4106"/>
                    </a:lnTo>
                    <a:lnTo>
                      <a:pt x="510" y="4105"/>
                    </a:lnTo>
                    <a:lnTo>
                      <a:pt x="508" y="4105"/>
                    </a:lnTo>
                    <a:lnTo>
                      <a:pt x="508" y="4103"/>
                    </a:lnTo>
                    <a:lnTo>
                      <a:pt x="507" y="4103"/>
                    </a:lnTo>
                    <a:lnTo>
                      <a:pt x="507" y="4101"/>
                    </a:lnTo>
                    <a:lnTo>
                      <a:pt x="505" y="4101"/>
                    </a:lnTo>
                    <a:lnTo>
                      <a:pt x="505" y="4098"/>
                    </a:lnTo>
                    <a:lnTo>
                      <a:pt x="503" y="4098"/>
                    </a:lnTo>
                    <a:lnTo>
                      <a:pt x="503" y="4096"/>
                    </a:lnTo>
                    <a:lnTo>
                      <a:pt x="502" y="4096"/>
                    </a:lnTo>
                    <a:lnTo>
                      <a:pt x="502" y="4095"/>
                    </a:lnTo>
                    <a:lnTo>
                      <a:pt x="500" y="4095"/>
                    </a:lnTo>
                    <a:lnTo>
                      <a:pt x="500" y="4093"/>
                    </a:lnTo>
                    <a:lnTo>
                      <a:pt x="498" y="4093"/>
                    </a:lnTo>
                    <a:lnTo>
                      <a:pt x="498" y="4090"/>
                    </a:lnTo>
                    <a:lnTo>
                      <a:pt x="497" y="4090"/>
                    </a:lnTo>
                    <a:lnTo>
                      <a:pt x="497" y="4088"/>
                    </a:lnTo>
                    <a:lnTo>
                      <a:pt x="495" y="4088"/>
                    </a:lnTo>
                    <a:lnTo>
                      <a:pt x="495" y="4086"/>
                    </a:lnTo>
                    <a:lnTo>
                      <a:pt x="493" y="4086"/>
                    </a:lnTo>
                    <a:lnTo>
                      <a:pt x="493" y="4083"/>
                    </a:lnTo>
                    <a:lnTo>
                      <a:pt x="492" y="4083"/>
                    </a:lnTo>
                    <a:lnTo>
                      <a:pt x="492" y="4081"/>
                    </a:lnTo>
                    <a:lnTo>
                      <a:pt x="490" y="4081"/>
                    </a:lnTo>
                    <a:lnTo>
                      <a:pt x="490" y="4080"/>
                    </a:lnTo>
                    <a:lnTo>
                      <a:pt x="488" y="4080"/>
                    </a:lnTo>
                    <a:lnTo>
                      <a:pt x="488" y="4078"/>
                    </a:lnTo>
                    <a:lnTo>
                      <a:pt x="487" y="4078"/>
                    </a:lnTo>
                    <a:lnTo>
                      <a:pt x="487" y="4075"/>
                    </a:lnTo>
                    <a:lnTo>
                      <a:pt x="485" y="4075"/>
                    </a:lnTo>
                    <a:lnTo>
                      <a:pt x="485" y="4073"/>
                    </a:lnTo>
                    <a:lnTo>
                      <a:pt x="483" y="4073"/>
                    </a:lnTo>
                    <a:lnTo>
                      <a:pt x="483" y="4071"/>
                    </a:lnTo>
                    <a:lnTo>
                      <a:pt x="482" y="4071"/>
                    </a:lnTo>
                    <a:lnTo>
                      <a:pt x="482" y="4070"/>
                    </a:lnTo>
                    <a:lnTo>
                      <a:pt x="480" y="4070"/>
                    </a:lnTo>
                    <a:lnTo>
                      <a:pt x="480" y="4066"/>
                    </a:lnTo>
                    <a:lnTo>
                      <a:pt x="478" y="4066"/>
                    </a:lnTo>
                    <a:lnTo>
                      <a:pt x="478" y="4065"/>
                    </a:lnTo>
                    <a:lnTo>
                      <a:pt x="477" y="4065"/>
                    </a:lnTo>
                    <a:lnTo>
                      <a:pt x="477" y="4063"/>
                    </a:lnTo>
                    <a:lnTo>
                      <a:pt x="475" y="4063"/>
                    </a:lnTo>
                    <a:lnTo>
                      <a:pt x="475" y="4060"/>
                    </a:lnTo>
                    <a:lnTo>
                      <a:pt x="473" y="4060"/>
                    </a:lnTo>
                    <a:lnTo>
                      <a:pt x="473" y="4058"/>
                    </a:lnTo>
                    <a:lnTo>
                      <a:pt x="472" y="4058"/>
                    </a:lnTo>
                    <a:lnTo>
                      <a:pt x="472" y="4055"/>
                    </a:lnTo>
                    <a:lnTo>
                      <a:pt x="470" y="4055"/>
                    </a:lnTo>
                    <a:lnTo>
                      <a:pt x="470" y="4053"/>
                    </a:lnTo>
                    <a:lnTo>
                      <a:pt x="468" y="4053"/>
                    </a:lnTo>
                    <a:lnTo>
                      <a:pt x="468" y="4051"/>
                    </a:lnTo>
                    <a:lnTo>
                      <a:pt x="467" y="4051"/>
                    </a:lnTo>
                    <a:lnTo>
                      <a:pt x="467" y="4048"/>
                    </a:lnTo>
                    <a:lnTo>
                      <a:pt x="465" y="4048"/>
                    </a:lnTo>
                    <a:lnTo>
                      <a:pt x="465" y="4046"/>
                    </a:lnTo>
                    <a:lnTo>
                      <a:pt x="463" y="4046"/>
                    </a:lnTo>
                    <a:lnTo>
                      <a:pt x="463" y="4045"/>
                    </a:lnTo>
                    <a:lnTo>
                      <a:pt x="462" y="4045"/>
                    </a:lnTo>
                    <a:lnTo>
                      <a:pt x="462" y="4041"/>
                    </a:lnTo>
                    <a:lnTo>
                      <a:pt x="460" y="4041"/>
                    </a:lnTo>
                    <a:lnTo>
                      <a:pt x="460" y="4040"/>
                    </a:lnTo>
                    <a:lnTo>
                      <a:pt x="458" y="4040"/>
                    </a:lnTo>
                    <a:lnTo>
                      <a:pt x="458" y="4038"/>
                    </a:lnTo>
                    <a:lnTo>
                      <a:pt x="457" y="4038"/>
                    </a:lnTo>
                    <a:lnTo>
                      <a:pt x="457" y="4035"/>
                    </a:lnTo>
                    <a:lnTo>
                      <a:pt x="455" y="4035"/>
                    </a:lnTo>
                    <a:lnTo>
                      <a:pt x="455" y="4033"/>
                    </a:lnTo>
                    <a:lnTo>
                      <a:pt x="453" y="4033"/>
                    </a:lnTo>
                    <a:lnTo>
                      <a:pt x="453" y="4031"/>
                    </a:lnTo>
                    <a:lnTo>
                      <a:pt x="452" y="4031"/>
                    </a:lnTo>
                    <a:lnTo>
                      <a:pt x="452" y="4028"/>
                    </a:lnTo>
                    <a:lnTo>
                      <a:pt x="450" y="4028"/>
                    </a:lnTo>
                    <a:lnTo>
                      <a:pt x="450" y="4026"/>
                    </a:lnTo>
                    <a:lnTo>
                      <a:pt x="448" y="4026"/>
                    </a:lnTo>
                    <a:lnTo>
                      <a:pt x="448" y="4023"/>
                    </a:lnTo>
                    <a:lnTo>
                      <a:pt x="447" y="4023"/>
                    </a:lnTo>
                    <a:lnTo>
                      <a:pt x="447" y="4021"/>
                    </a:lnTo>
                    <a:lnTo>
                      <a:pt x="445" y="4021"/>
                    </a:lnTo>
                    <a:lnTo>
                      <a:pt x="445" y="4020"/>
                    </a:lnTo>
                    <a:lnTo>
                      <a:pt x="443" y="4020"/>
                    </a:lnTo>
                    <a:lnTo>
                      <a:pt x="443" y="4016"/>
                    </a:lnTo>
                    <a:lnTo>
                      <a:pt x="442" y="4016"/>
                    </a:lnTo>
                    <a:lnTo>
                      <a:pt x="442" y="4015"/>
                    </a:lnTo>
                    <a:lnTo>
                      <a:pt x="440" y="4015"/>
                    </a:lnTo>
                    <a:lnTo>
                      <a:pt x="440" y="4013"/>
                    </a:lnTo>
                    <a:lnTo>
                      <a:pt x="438" y="4013"/>
                    </a:lnTo>
                    <a:lnTo>
                      <a:pt x="438" y="4010"/>
                    </a:lnTo>
                    <a:lnTo>
                      <a:pt x="437" y="4010"/>
                    </a:lnTo>
                    <a:lnTo>
                      <a:pt x="437" y="4008"/>
                    </a:lnTo>
                    <a:lnTo>
                      <a:pt x="435" y="4008"/>
                    </a:lnTo>
                    <a:lnTo>
                      <a:pt x="435" y="4005"/>
                    </a:lnTo>
                    <a:lnTo>
                      <a:pt x="433" y="4005"/>
                    </a:lnTo>
                    <a:lnTo>
                      <a:pt x="433" y="4003"/>
                    </a:lnTo>
                    <a:lnTo>
                      <a:pt x="432" y="4003"/>
                    </a:lnTo>
                    <a:lnTo>
                      <a:pt x="432" y="4000"/>
                    </a:lnTo>
                    <a:lnTo>
                      <a:pt x="430" y="4000"/>
                    </a:lnTo>
                    <a:lnTo>
                      <a:pt x="430" y="3998"/>
                    </a:lnTo>
                    <a:lnTo>
                      <a:pt x="428" y="3998"/>
                    </a:lnTo>
                    <a:lnTo>
                      <a:pt x="428" y="3996"/>
                    </a:lnTo>
                    <a:lnTo>
                      <a:pt x="427" y="3996"/>
                    </a:lnTo>
                    <a:lnTo>
                      <a:pt x="427" y="3993"/>
                    </a:lnTo>
                    <a:lnTo>
                      <a:pt x="425" y="3993"/>
                    </a:lnTo>
                    <a:lnTo>
                      <a:pt x="425" y="3991"/>
                    </a:lnTo>
                    <a:lnTo>
                      <a:pt x="423" y="3991"/>
                    </a:lnTo>
                    <a:lnTo>
                      <a:pt x="423" y="3988"/>
                    </a:lnTo>
                    <a:lnTo>
                      <a:pt x="422" y="3988"/>
                    </a:lnTo>
                    <a:lnTo>
                      <a:pt x="422" y="3986"/>
                    </a:lnTo>
                    <a:lnTo>
                      <a:pt x="420" y="3986"/>
                    </a:lnTo>
                    <a:lnTo>
                      <a:pt x="420" y="3983"/>
                    </a:lnTo>
                    <a:lnTo>
                      <a:pt x="418" y="3983"/>
                    </a:lnTo>
                    <a:lnTo>
                      <a:pt x="418" y="3981"/>
                    </a:lnTo>
                    <a:lnTo>
                      <a:pt x="417" y="3981"/>
                    </a:lnTo>
                    <a:lnTo>
                      <a:pt x="417" y="3978"/>
                    </a:lnTo>
                    <a:lnTo>
                      <a:pt x="415" y="3978"/>
                    </a:lnTo>
                    <a:lnTo>
                      <a:pt x="415" y="3976"/>
                    </a:lnTo>
                    <a:lnTo>
                      <a:pt x="413" y="3976"/>
                    </a:lnTo>
                    <a:lnTo>
                      <a:pt x="413" y="3973"/>
                    </a:lnTo>
                    <a:lnTo>
                      <a:pt x="412" y="3973"/>
                    </a:lnTo>
                    <a:lnTo>
                      <a:pt x="412" y="3971"/>
                    </a:lnTo>
                    <a:lnTo>
                      <a:pt x="410" y="3971"/>
                    </a:lnTo>
                    <a:lnTo>
                      <a:pt x="410" y="3970"/>
                    </a:lnTo>
                    <a:lnTo>
                      <a:pt x="408" y="3970"/>
                    </a:lnTo>
                    <a:lnTo>
                      <a:pt x="408" y="3966"/>
                    </a:lnTo>
                    <a:lnTo>
                      <a:pt x="407" y="3966"/>
                    </a:lnTo>
                    <a:lnTo>
                      <a:pt x="407" y="3965"/>
                    </a:lnTo>
                    <a:lnTo>
                      <a:pt x="405" y="3965"/>
                    </a:lnTo>
                    <a:lnTo>
                      <a:pt x="405" y="3961"/>
                    </a:lnTo>
                    <a:lnTo>
                      <a:pt x="403" y="3961"/>
                    </a:lnTo>
                    <a:lnTo>
                      <a:pt x="403" y="3960"/>
                    </a:lnTo>
                    <a:lnTo>
                      <a:pt x="402" y="3960"/>
                    </a:lnTo>
                    <a:lnTo>
                      <a:pt x="402" y="3956"/>
                    </a:lnTo>
                    <a:lnTo>
                      <a:pt x="400" y="3956"/>
                    </a:lnTo>
                    <a:lnTo>
                      <a:pt x="400" y="3955"/>
                    </a:lnTo>
                    <a:lnTo>
                      <a:pt x="398" y="3955"/>
                    </a:lnTo>
                    <a:lnTo>
                      <a:pt x="398" y="3951"/>
                    </a:lnTo>
                    <a:lnTo>
                      <a:pt x="397" y="3951"/>
                    </a:lnTo>
                    <a:lnTo>
                      <a:pt x="397" y="3950"/>
                    </a:lnTo>
                    <a:lnTo>
                      <a:pt x="395" y="3950"/>
                    </a:lnTo>
                    <a:lnTo>
                      <a:pt x="395" y="3946"/>
                    </a:lnTo>
                    <a:lnTo>
                      <a:pt x="393" y="3946"/>
                    </a:lnTo>
                    <a:lnTo>
                      <a:pt x="393" y="3945"/>
                    </a:lnTo>
                    <a:lnTo>
                      <a:pt x="392" y="3945"/>
                    </a:lnTo>
                    <a:lnTo>
                      <a:pt x="392" y="3941"/>
                    </a:lnTo>
                    <a:lnTo>
                      <a:pt x="390" y="3941"/>
                    </a:lnTo>
                    <a:lnTo>
                      <a:pt x="390" y="3938"/>
                    </a:lnTo>
                    <a:lnTo>
                      <a:pt x="388" y="3938"/>
                    </a:lnTo>
                    <a:lnTo>
                      <a:pt x="388" y="3936"/>
                    </a:lnTo>
                    <a:lnTo>
                      <a:pt x="387" y="3936"/>
                    </a:lnTo>
                    <a:lnTo>
                      <a:pt x="387" y="3933"/>
                    </a:lnTo>
                    <a:lnTo>
                      <a:pt x="385" y="3933"/>
                    </a:lnTo>
                    <a:lnTo>
                      <a:pt x="385" y="3931"/>
                    </a:lnTo>
                    <a:lnTo>
                      <a:pt x="383" y="3931"/>
                    </a:lnTo>
                    <a:lnTo>
                      <a:pt x="383" y="3928"/>
                    </a:lnTo>
                    <a:lnTo>
                      <a:pt x="382" y="3928"/>
                    </a:lnTo>
                    <a:lnTo>
                      <a:pt x="382" y="3926"/>
                    </a:lnTo>
                    <a:lnTo>
                      <a:pt x="380" y="3926"/>
                    </a:lnTo>
                    <a:lnTo>
                      <a:pt x="380" y="3923"/>
                    </a:lnTo>
                    <a:lnTo>
                      <a:pt x="378" y="3923"/>
                    </a:lnTo>
                    <a:lnTo>
                      <a:pt x="378" y="3921"/>
                    </a:lnTo>
                    <a:lnTo>
                      <a:pt x="377" y="3921"/>
                    </a:lnTo>
                    <a:lnTo>
                      <a:pt x="377" y="3918"/>
                    </a:lnTo>
                    <a:lnTo>
                      <a:pt x="375" y="3918"/>
                    </a:lnTo>
                    <a:lnTo>
                      <a:pt x="375" y="3915"/>
                    </a:lnTo>
                    <a:lnTo>
                      <a:pt x="373" y="3915"/>
                    </a:lnTo>
                    <a:lnTo>
                      <a:pt x="373" y="3913"/>
                    </a:lnTo>
                    <a:lnTo>
                      <a:pt x="372" y="3913"/>
                    </a:lnTo>
                    <a:lnTo>
                      <a:pt x="372" y="3910"/>
                    </a:lnTo>
                    <a:lnTo>
                      <a:pt x="370" y="3910"/>
                    </a:lnTo>
                    <a:lnTo>
                      <a:pt x="370" y="3908"/>
                    </a:lnTo>
                    <a:lnTo>
                      <a:pt x="368" y="3908"/>
                    </a:lnTo>
                    <a:lnTo>
                      <a:pt x="368" y="3905"/>
                    </a:lnTo>
                    <a:lnTo>
                      <a:pt x="367" y="3905"/>
                    </a:lnTo>
                    <a:lnTo>
                      <a:pt x="367" y="3903"/>
                    </a:lnTo>
                    <a:lnTo>
                      <a:pt x="365" y="3903"/>
                    </a:lnTo>
                    <a:lnTo>
                      <a:pt x="365" y="3900"/>
                    </a:lnTo>
                    <a:lnTo>
                      <a:pt x="363" y="3900"/>
                    </a:lnTo>
                    <a:lnTo>
                      <a:pt x="363" y="3898"/>
                    </a:lnTo>
                    <a:lnTo>
                      <a:pt x="362" y="3898"/>
                    </a:lnTo>
                    <a:lnTo>
                      <a:pt x="362" y="3895"/>
                    </a:lnTo>
                    <a:lnTo>
                      <a:pt x="360" y="3895"/>
                    </a:lnTo>
                    <a:lnTo>
                      <a:pt x="360" y="3891"/>
                    </a:lnTo>
                    <a:lnTo>
                      <a:pt x="358" y="3891"/>
                    </a:lnTo>
                    <a:lnTo>
                      <a:pt x="358" y="3890"/>
                    </a:lnTo>
                    <a:lnTo>
                      <a:pt x="357" y="3890"/>
                    </a:lnTo>
                    <a:lnTo>
                      <a:pt x="357" y="3886"/>
                    </a:lnTo>
                    <a:lnTo>
                      <a:pt x="355" y="3886"/>
                    </a:lnTo>
                    <a:lnTo>
                      <a:pt x="355" y="3883"/>
                    </a:lnTo>
                    <a:lnTo>
                      <a:pt x="353" y="3883"/>
                    </a:lnTo>
                    <a:lnTo>
                      <a:pt x="353" y="3881"/>
                    </a:lnTo>
                    <a:lnTo>
                      <a:pt x="352" y="3881"/>
                    </a:lnTo>
                    <a:lnTo>
                      <a:pt x="352" y="3878"/>
                    </a:lnTo>
                    <a:lnTo>
                      <a:pt x="350" y="3878"/>
                    </a:lnTo>
                    <a:lnTo>
                      <a:pt x="350" y="3875"/>
                    </a:lnTo>
                    <a:lnTo>
                      <a:pt x="348" y="3875"/>
                    </a:lnTo>
                    <a:lnTo>
                      <a:pt x="348" y="3871"/>
                    </a:lnTo>
                    <a:lnTo>
                      <a:pt x="347" y="3871"/>
                    </a:lnTo>
                    <a:lnTo>
                      <a:pt x="347" y="3870"/>
                    </a:lnTo>
                    <a:lnTo>
                      <a:pt x="345" y="3870"/>
                    </a:lnTo>
                    <a:lnTo>
                      <a:pt x="345" y="3866"/>
                    </a:lnTo>
                    <a:lnTo>
                      <a:pt x="343" y="3866"/>
                    </a:lnTo>
                    <a:lnTo>
                      <a:pt x="343" y="3863"/>
                    </a:lnTo>
                    <a:lnTo>
                      <a:pt x="342" y="3863"/>
                    </a:lnTo>
                    <a:lnTo>
                      <a:pt x="342" y="3861"/>
                    </a:lnTo>
                    <a:lnTo>
                      <a:pt x="340" y="3861"/>
                    </a:lnTo>
                    <a:lnTo>
                      <a:pt x="340" y="3858"/>
                    </a:lnTo>
                    <a:lnTo>
                      <a:pt x="338" y="3858"/>
                    </a:lnTo>
                    <a:lnTo>
                      <a:pt x="338" y="3855"/>
                    </a:lnTo>
                    <a:lnTo>
                      <a:pt x="337" y="3855"/>
                    </a:lnTo>
                    <a:lnTo>
                      <a:pt x="337" y="3853"/>
                    </a:lnTo>
                    <a:lnTo>
                      <a:pt x="335" y="3853"/>
                    </a:lnTo>
                    <a:lnTo>
                      <a:pt x="335" y="3850"/>
                    </a:lnTo>
                    <a:lnTo>
                      <a:pt x="333" y="3850"/>
                    </a:lnTo>
                    <a:lnTo>
                      <a:pt x="333" y="3846"/>
                    </a:lnTo>
                    <a:lnTo>
                      <a:pt x="332" y="3846"/>
                    </a:lnTo>
                    <a:lnTo>
                      <a:pt x="332" y="3845"/>
                    </a:lnTo>
                    <a:lnTo>
                      <a:pt x="330" y="3845"/>
                    </a:lnTo>
                    <a:lnTo>
                      <a:pt x="330" y="3841"/>
                    </a:lnTo>
                    <a:lnTo>
                      <a:pt x="328" y="3841"/>
                    </a:lnTo>
                    <a:lnTo>
                      <a:pt x="328" y="3838"/>
                    </a:lnTo>
                    <a:lnTo>
                      <a:pt x="327" y="3838"/>
                    </a:lnTo>
                    <a:lnTo>
                      <a:pt x="327" y="3836"/>
                    </a:lnTo>
                    <a:lnTo>
                      <a:pt x="325" y="3836"/>
                    </a:lnTo>
                    <a:lnTo>
                      <a:pt x="325" y="3833"/>
                    </a:lnTo>
                    <a:lnTo>
                      <a:pt x="323" y="3833"/>
                    </a:lnTo>
                    <a:lnTo>
                      <a:pt x="323" y="3830"/>
                    </a:lnTo>
                    <a:lnTo>
                      <a:pt x="322" y="3830"/>
                    </a:lnTo>
                    <a:lnTo>
                      <a:pt x="322" y="3826"/>
                    </a:lnTo>
                    <a:lnTo>
                      <a:pt x="320" y="3826"/>
                    </a:lnTo>
                    <a:lnTo>
                      <a:pt x="320" y="3823"/>
                    </a:lnTo>
                    <a:lnTo>
                      <a:pt x="318" y="3823"/>
                    </a:lnTo>
                    <a:lnTo>
                      <a:pt x="318" y="3821"/>
                    </a:lnTo>
                    <a:lnTo>
                      <a:pt x="317" y="3821"/>
                    </a:lnTo>
                    <a:lnTo>
                      <a:pt x="317" y="3818"/>
                    </a:lnTo>
                    <a:lnTo>
                      <a:pt x="315" y="3818"/>
                    </a:lnTo>
                    <a:lnTo>
                      <a:pt x="315" y="3815"/>
                    </a:lnTo>
                    <a:lnTo>
                      <a:pt x="313" y="3815"/>
                    </a:lnTo>
                    <a:lnTo>
                      <a:pt x="313" y="3811"/>
                    </a:lnTo>
                    <a:lnTo>
                      <a:pt x="312" y="3811"/>
                    </a:lnTo>
                    <a:lnTo>
                      <a:pt x="312" y="3808"/>
                    </a:lnTo>
                    <a:lnTo>
                      <a:pt x="310" y="3808"/>
                    </a:lnTo>
                    <a:lnTo>
                      <a:pt x="310" y="3806"/>
                    </a:lnTo>
                    <a:lnTo>
                      <a:pt x="308" y="3806"/>
                    </a:lnTo>
                    <a:lnTo>
                      <a:pt x="308" y="3803"/>
                    </a:lnTo>
                    <a:lnTo>
                      <a:pt x="307" y="3803"/>
                    </a:lnTo>
                    <a:lnTo>
                      <a:pt x="307" y="3800"/>
                    </a:lnTo>
                    <a:lnTo>
                      <a:pt x="305" y="3800"/>
                    </a:lnTo>
                    <a:lnTo>
                      <a:pt x="305" y="3796"/>
                    </a:lnTo>
                    <a:lnTo>
                      <a:pt x="303" y="3796"/>
                    </a:lnTo>
                    <a:lnTo>
                      <a:pt x="303" y="3793"/>
                    </a:lnTo>
                    <a:lnTo>
                      <a:pt x="302" y="3793"/>
                    </a:lnTo>
                    <a:lnTo>
                      <a:pt x="302" y="3791"/>
                    </a:lnTo>
                    <a:lnTo>
                      <a:pt x="300" y="3791"/>
                    </a:lnTo>
                    <a:lnTo>
                      <a:pt x="300" y="3788"/>
                    </a:lnTo>
                    <a:lnTo>
                      <a:pt x="298" y="3788"/>
                    </a:lnTo>
                    <a:lnTo>
                      <a:pt x="298" y="3785"/>
                    </a:lnTo>
                    <a:lnTo>
                      <a:pt x="297" y="3785"/>
                    </a:lnTo>
                    <a:lnTo>
                      <a:pt x="297" y="3781"/>
                    </a:lnTo>
                    <a:lnTo>
                      <a:pt x="295" y="3781"/>
                    </a:lnTo>
                    <a:lnTo>
                      <a:pt x="295" y="3778"/>
                    </a:lnTo>
                    <a:lnTo>
                      <a:pt x="293" y="3778"/>
                    </a:lnTo>
                    <a:lnTo>
                      <a:pt x="293" y="3775"/>
                    </a:lnTo>
                    <a:lnTo>
                      <a:pt x="292" y="3775"/>
                    </a:lnTo>
                    <a:lnTo>
                      <a:pt x="292" y="3773"/>
                    </a:lnTo>
                    <a:lnTo>
                      <a:pt x="290" y="3773"/>
                    </a:lnTo>
                    <a:lnTo>
                      <a:pt x="290" y="3770"/>
                    </a:lnTo>
                    <a:lnTo>
                      <a:pt x="288" y="3770"/>
                    </a:lnTo>
                    <a:lnTo>
                      <a:pt x="288" y="3766"/>
                    </a:lnTo>
                    <a:lnTo>
                      <a:pt x="287" y="3766"/>
                    </a:lnTo>
                    <a:lnTo>
                      <a:pt x="287" y="3763"/>
                    </a:lnTo>
                    <a:lnTo>
                      <a:pt x="285" y="3763"/>
                    </a:lnTo>
                    <a:lnTo>
                      <a:pt x="285" y="3760"/>
                    </a:lnTo>
                    <a:lnTo>
                      <a:pt x="283" y="3760"/>
                    </a:lnTo>
                    <a:lnTo>
                      <a:pt x="283" y="3756"/>
                    </a:lnTo>
                    <a:lnTo>
                      <a:pt x="282" y="3756"/>
                    </a:lnTo>
                    <a:lnTo>
                      <a:pt x="282" y="3753"/>
                    </a:lnTo>
                    <a:lnTo>
                      <a:pt x="280" y="3753"/>
                    </a:lnTo>
                    <a:lnTo>
                      <a:pt x="280" y="3750"/>
                    </a:lnTo>
                    <a:lnTo>
                      <a:pt x="278" y="3750"/>
                    </a:lnTo>
                    <a:lnTo>
                      <a:pt x="278" y="3746"/>
                    </a:lnTo>
                    <a:lnTo>
                      <a:pt x="277" y="3746"/>
                    </a:lnTo>
                    <a:lnTo>
                      <a:pt x="277" y="3743"/>
                    </a:lnTo>
                    <a:lnTo>
                      <a:pt x="275" y="3743"/>
                    </a:lnTo>
                    <a:lnTo>
                      <a:pt x="275" y="3740"/>
                    </a:lnTo>
                    <a:lnTo>
                      <a:pt x="273" y="3740"/>
                    </a:lnTo>
                    <a:lnTo>
                      <a:pt x="273" y="3736"/>
                    </a:lnTo>
                    <a:lnTo>
                      <a:pt x="272" y="3736"/>
                    </a:lnTo>
                    <a:lnTo>
                      <a:pt x="272" y="3733"/>
                    </a:lnTo>
                    <a:lnTo>
                      <a:pt x="270" y="3733"/>
                    </a:lnTo>
                    <a:lnTo>
                      <a:pt x="270" y="3730"/>
                    </a:lnTo>
                    <a:lnTo>
                      <a:pt x="268" y="3730"/>
                    </a:lnTo>
                    <a:lnTo>
                      <a:pt x="268" y="3726"/>
                    </a:lnTo>
                    <a:lnTo>
                      <a:pt x="267" y="3726"/>
                    </a:lnTo>
                    <a:lnTo>
                      <a:pt x="267" y="3723"/>
                    </a:lnTo>
                    <a:lnTo>
                      <a:pt x="265" y="3723"/>
                    </a:lnTo>
                    <a:lnTo>
                      <a:pt x="265" y="3720"/>
                    </a:lnTo>
                    <a:lnTo>
                      <a:pt x="263" y="3720"/>
                    </a:lnTo>
                    <a:lnTo>
                      <a:pt x="263" y="3716"/>
                    </a:lnTo>
                    <a:lnTo>
                      <a:pt x="262" y="3716"/>
                    </a:lnTo>
                    <a:lnTo>
                      <a:pt x="262" y="3713"/>
                    </a:lnTo>
                    <a:lnTo>
                      <a:pt x="260" y="3713"/>
                    </a:lnTo>
                    <a:lnTo>
                      <a:pt x="260" y="3710"/>
                    </a:lnTo>
                    <a:lnTo>
                      <a:pt x="258" y="3710"/>
                    </a:lnTo>
                    <a:lnTo>
                      <a:pt x="258" y="3706"/>
                    </a:lnTo>
                    <a:lnTo>
                      <a:pt x="257" y="3706"/>
                    </a:lnTo>
                    <a:lnTo>
                      <a:pt x="257" y="3703"/>
                    </a:lnTo>
                    <a:lnTo>
                      <a:pt x="255" y="3703"/>
                    </a:lnTo>
                    <a:lnTo>
                      <a:pt x="255" y="3700"/>
                    </a:lnTo>
                    <a:lnTo>
                      <a:pt x="253" y="3700"/>
                    </a:lnTo>
                    <a:lnTo>
                      <a:pt x="253" y="3696"/>
                    </a:lnTo>
                    <a:lnTo>
                      <a:pt x="252" y="3696"/>
                    </a:lnTo>
                    <a:lnTo>
                      <a:pt x="252" y="3693"/>
                    </a:lnTo>
                    <a:lnTo>
                      <a:pt x="250" y="3693"/>
                    </a:lnTo>
                    <a:lnTo>
                      <a:pt x="250" y="3688"/>
                    </a:lnTo>
                    <a:lnTo>
                      <a:pt x="248" y="3688"/>
                    </a:lnTo>
                    <a:lnTo>
                      <a:pt x="248" y="3685"/>
                    </a:lnTo>
                    <a:lnTo>
                      <a:pt x="247" y="3685"/>
                    </a:lnTo>
                    <a:lnTo>
                      <a:pt x="247" y="3681"/>
                    </a:lnTo>
                    <a:lnTo>
                      <a:pt x="245" y="3681"/>
                    </a:lnTo>
                    <a:lnTo>
                      <a:pt x="245" y="3678"/>
                    </a:lnTo>
                    <a:lnTo>
                      <a:pt x="243" y="3678"/>
                    </a:lnTo>
                    <a:lnTo>
                      <a:pt x="243" y="3675"/>
                    </a:lnTo>
                    <a:lnTo>
                      <a:pt x="242" y="3675"/>
                    </a:lnTo>
                    <a:lnTo>
                      <a:pt x="242" y="3671"/>
                    </a:lnTo>
                    <a:lnTo>
                      <a:pt x="240" y="3671"/>
                    </a:lnTo>
                    <a:lnTo>
                      <a:pt x="240" y="3668"/>
                    </a:lnTo>
                    <a:lnTo>
                      <a:pt x="238" y="3668"/>
                    </a:lnTo>
                    <a:lnTo>
                      <a:pt x="238" y="3665"/>
                    </a:lnTo>
                    <a:lnTo>
                      <a:pt x="237" y="3665"/>
                    </a:lnTo>
                    <a:lnTo>
                      <a:pt x="237" y="3660"/>
                    </a:lnTo>
                    <a:lnTo>
                      <a:pt x="235" y="3660"/>
                    </a:lnTo>
                    <a:lnTo>
                      <a:pt x="235" y="3656"/>
                    </a:lnTo>
                    <a:lnTo>
                      <a:pt x="233" y="3656"/>
                    </a:lnTo>
                    <a:lnTo>
                      <a:pt x="233" y="3653"/>
                    </a:lnTo>
                    <a:lnTo>
                      <a:pt x="232" y="3653"/>
                    </a:lnTo>
                    <a:lnTo>
                      <a:pt x="232" y="3650"/>
                    </a:lnTo>
                    <a:lnTo>
                      <a:pt x="230" y="3650"/>
                    </a:lnTo>
                    <a:lnTo>
                      <a:pt x="230" y="3646"/>
                    </a:lnTo>
                    <a:lnTo>
                      <a:pt x="228" y="3646"/>
                    </a:lnTo>
                    <a:lnTo>
                      <a:pt x="228" y="3641"/>
                    </a:lnTo>
                    <a:lnTo>
                      <a:pt x="227" y="3641"/>
                    </a:lnTo>
                    <a:lnTo>
                      <a:pt x="227" y="3638"/>
                    </a:lnTo>
                    <a:lnTo>
                      <a:pt x="225" y="3638"/>
                    </a:lnTo>
                    <a:lnTo>
                      <a:pt x="225" y="3635"/>
                    </a:lnTo>
                    <a:lnTo>
                      <a:pt x="223" y="3635"/>
                    </a:lnTo>
                    <a:lnTo>
                      <a:pt x="223" y="3630"/>
                    </a:lnTo>
                    <a:lnTo>
                      <a:pt x="222" y="3630"/>
                    </a:lnTo>
                    <a:lnTo>
                      <a:pt x="222" y="3626"/>
                    </a:lnTo>
                    <a:lnTo>
                      <a:pt x="220" y="3626"/>
                    </a:lnTo>
                    <a:lnTo>
                      <a:pt x="220" y="3623"/>
                    </a:lnTo>
                    <a:lnTo>
                      <a:pt x="218" y="3623"/>
                    </a:lnTo>
                    <a:lnTo>
                      <a:pt x="218" y="3618"/>
                    </a:lnTo>
                    <a:lnTo>
                      <a:pt x="217" y="3618"/>
                    </a:lnTo>
                    <a:lnTo>
                      <a:pt x="217" y="3615"/>
                    </a:lnTo>
                    <a:lnTo>
                      <a:pt x="215" y="3615"/>
                    </a:lnTo>
                    <a:lnTo>
                      <a:pt x="215" y="3611"/>
                    </a:lnTo>
                    <a:lnTo>
                      <a:pt x="213" y="3611"/>
                    </a:lnTo>
                    <a:lnTo>
                      <a:pt x="213" y="3608"/>
                    </a:lnTo>
                    <a:lnTo>
                      <a:pt x="212" y="3608"/>
                    </a:lnTo>
                    <a:lnTo>
                      <a:pt x="212" y="3603"/>
                    </a:lnTo>
                    <a:lnTo>
                      <a:pt x="210" y="3603"/>
                    </a:lnTo>
                    <a:lnTo>
                      <a:pt x="210" y="3600"/>
                    </a:lnTo>
                    <a:lnTo>
                      <a:pt x="208" y="3600"/>
                    </a:lnTo>
                    <a:lnTo>
                      <a:pt x="208" y="3596"/>
                    </a:lnTo>
                    <a:lnTo>
                      <a:pt x="207" y="3596"/>
                    </a:lnTo>
                    <a:lnTo>
                      <a:pt x="207" y="3591"/>
                    </a:lnTo>
                    <a:lnTo>
                      <a:pt x="205" y="3591"/>
                    </a:lnTo>
                    <a:lnTo>
                      <a:pt x="205" y="3588"/>
                    </a:lnTo>
                    <a:lnTo>
                      <a:pt x="203" y="3588"/>
                    </a:lnTo>
                    <a:lnTo>
                      <a:pt x="203" y="3583"/>
                    </a:lnTo>
                    <a:lnTo>
                      <a:pt x="202" y="3583"/>
                    </a:lnTo>
                    <a:lnTo>
                      <a:pt x="202" y="3580"/>
                    </a:lnTo>
                    <a:lnTo>
                      <a:pt x="200" y="3580"/>
                    </a:lnTo>
                    <a:lnTo>
                      <a:pt x="200" y="3575"/>
                    </a:lnTo>
                    <a:lnTo>
                      <a:pt x="198" y="3575"/>
                    </a:lnTo>
                    <a:lnTo>
                      <a:pt x="198" y="3571"/>
                    </a:lnTo>
                    <a:lnTo>
                      <a:pt x="197" y="3571"/>
                    </a:lnTo>
                    <a:lnTo>
                      <a:pt x="197" y="3566"/>
                    </a:lnTo>
                    <a:lnTo>
                      <a:pt x="195" y="3566"/>
                    </a:lnTo>
                    <a:lnTo>
                      <a:pt x="195" y="3563"/>
                    </a:lnTo>
                    <a:lnTo>
                      <a:pt x="193" y="3563"/>
                    </a:lnTo>
                    <a:lnTo>
                      <a:pt x="193" y="3558"/>
                    </a:lnTo>
                    <a:lnTo>
                      <a:pt x="192" y="3558"/>
                    </a:lnTo>
                    <a:lnTo>
                      <a:pt x="192" y="3555"/>
                    </a:lnTo>
                    <a:lnTo>
                      <a:pt x="190" y="3555"/>
                    </a:lnTo>
                    <a:lnTo>
                      <a:pt x="190" y="3550"/>
                    </a:lnTo>
                    <a:lnTo>
                      <a:pt x="188" y="3550"/>
                    </a:lnTo>
                    <a:lnTo>
                      <a:pt x="188" y="3546"/>
                    </a:lnTo>
                    <a:lnTo>
                      <a:pt x="187" y="3546"/>
                    </a:lnTo>
                    <a:lnTo>
                      <a:pt x="187" y="3541"/>
                    </a:lnTo>
                    <a:lnTo>
                      <a:pt x="185" y="3541"/>
                    </a:lnTo>
                    <a:lnTo>
                      <a:pt x="185" y="3536"/>
                    </a:lnTo>
                    <a:lnTo>
                      <a:pt x="183" y="3536"/>
                    </a:lnTo>
                    <a:lnTo>
                      <a:pt x="183" y="3533"/>
                    </a:lnTo>
                    <a:lnTo>
                      <a:pt x="182" y="3533"/>
                    </a:lnTo>
                    <a:lnTo>
                      <a:pt x="182" y="3528"/>
                    </a:lnTo>
                    <a:lnTo>
                      <a:pt x="180" y="3528"/>
                    </a:lnTo>
                    <a:lnTo>
                      <a:pt x="180" y="3525"/>
                    </a:lnTo>
                    <a:lnTo>
                      <a:pt x="178" y="3525"/>
                    </a:lnTo>
                    <a:lnTo>
                      <a:pt x="178" y="3520"/>
                    </a:lnTo>
                    <a:lnTo>
                      <a:pt x="177" y="3520"/>
                    </a:lnTo>
                    <a:lnTo>
                      <a:pt x="177" y="3515"/>
                    </a:lnTo>
                    <a:lnTo>
                      <a:pt x="175" y="3515"/>
                    </a:lnTo>
                    <a:lnTo>
                      <a:pt x="175" y="3510"/>
                    </a:lnTo>
                    <a:lnTo>
                      <a:pt x="173" y="3510"/>
                    </a:lnTo>
                    <a:lnTo>
                      <a:pt x="173" y="3506"/>
                    </a:lnTo>
                    <a:lnTo>
                      <a:pt x="172" y="3506"/>
                    </a:lnTo>
                    <a:lnTo>
                      <a:pt x="172" y="3501"/>
                    </a:lnTo>
                    <a:lnTo>
                      <a:pt x="170" y="3501"/>
                    </a:lnTo>
                    <a:lnTo>
                      <a:pt x="170" y="3496"/>
                    </a:lnTo>
                    <a:lnTo>
                      <a:pt x="168" y="3496"/>
                    </a:lnTo>
                    <a:lnTo>
                      <a:pt x="168" y="3491"/>
                    </a:lnTo>
                    <a:lnTo>
                      <a:pt x="167" y="3491"/>
                    </a:lnTo>
                    <a:lnTo>
                      <a:pt x="167" y="3486"/>
                    </a:lnTo>
                    <a:lnTo>
                      <a:pt x="165" y="3486"/>
                    </a:lnTo>
                    <a:lnTo>
                      <a:pt x="165" y="3483"/>
                    </a:lnTo>
                    <a:lnTo>
                      <a:pt x="163" y="3483"/>
                    </a:lnTo>
                    <a:lnTo>
                      <a:pt x="163" y="3478"/>
                    </a:lnTo>
                    <a:lnTo>
                      <a:pt x="162" y="3478"/>
                    </a:lnTo>
                    <a:lnTo>
                      <a:pt x="162" y="3473"/>
                    </a:lnTo>
                    <a:lnTo>
                      <a:pt x="160" y="3473"/>
                    </a:lnTo>
                    <a:lnTo>
                      <a:pt x="160" y="3468"/>
                    </a:lnTo>
                    <a:lnTo>
                      <a:pt x="158" y="3468"/>
                    </a:lnTo>
                    <a:lnTo>
                      <a:pt x="158" y="3463"/>
                    </a:lnTo>
                    <a:lnTo>
                      <a:pt x="157" y="3463"/>
                    </a:lnTo>
                    <a:lnTo>
                      <a:pt x="157" y="3460"/>
                    </a:lnTo>
                    <a:lnTo>
                      <a:pt x="155" y="3460"/>
                    </a:lnTo>
                    <a:lnTo>
                      <a:pt x="155" y="3455"/>
                    </a:lnTo>
                    <a:lnTo>
                      <a:pt x="153" y="3455"/>
                    </a:lnTo>
                    <a:lnTo>
                      <a:pt x="153" y="3448"/>
                    </a:lnTo>
                    <a:lnTo>
                      <a:pt x="152" y="3448"/>
                    </a:lnTo>
                    <a:lnTo>
                      <a:pt x="152" y="3443"/>
                    </a:lnTo>
                    <a:lnTo>
                      <a:pt x="150" y="3443"/>
                    </a:lnTo>
                    <a:lnTo>
                      <a:pt x="150" y="3438"/>
                    </a:lnTo>
                    <a:lnTo>
                      <a:pt x="148" y="3438"/>
                    </a:lnTo>
                    <a:lnTo>
                      <a:pt x="148" y="3433"/>
                    </a:lnTo>
                    <a:lnTo>
                      <a:pt x="147" y="3433"/>
                    </a:lnTo>
                    <a:lnTo>
                      <a:pt x="147" y="3428"/>
                    </a:lnTo>
                    <a:lnTo>
                      <a:pt x="145" y="3428"/>
                    </a:lnTo>
                    <a:lnTo>
                      <a:pt x="145" y="3423"/>
                    </a:lnTo>
                    <a:lnTo>
                      <a:pt x="143" y="3423"/>
                    </a:lnTo>
                    <a:lnTo>
                      <a:pt x="143" y="3418"/>
                    </a:lnTo>
                    <a:lnTo>
                      <a:pt x="142" y="3418"/>
                    </a:lnTo>
                    <a:lnTo>
                      <a:pt x="142" y="3413"/>
                    </a:lnTo>
                    <a:lnTo>
                      <a:pt x="140" y="3413"/>
                    </a:lnTo>
                    <a:lnTo>
                      <a:pt x="140" y="3406"/>
                    </a:lnTo>
                    <a:lnTo>
                      <a:pt x="138" y="3406"/>
                    </a:lnTo>
                    <a:lnTo>
                      <a:pt x="138" y="3401"/>
                    </a:lnTo>
                    <a:lnTo>
                      <a:pt x="137" y="3401"/>
                    </a:lnTo>
                    <a:lnTo>
                      <a:pt x="137" y="3396"/>
                    </a:lnTo>
                    <a:lnTo>
                      <a:pt x="135" y="3396"/>
                    </a:lnTo>
                    <a:lnTo>
                      <a:pt x="135" y="3391"/>
                    </a:lnTo>
                    <a:lnTo>
                      <a:pt x="133" y="3391"/>
                    </a:lnTo>
                    <a:lnTo>
                      <a:pt x="133" y="3386"/>
                    </a:lnTo>
                    <a:lnTo>
                      <a:pt x="132" y="3386"/>
                    </a:lnTo>
                    <a:lnTo>
                      <a:pt x="132" y="3380"/>
                    </a:lnTo>
                    <a:lnTo>
                      <a:pt x="130" y="3380"/>
                    </a:lnTo>
                    <a:lnTo>
                      <a:pt x="130" y="3375"/>
                    </a:lnTo>
                    <a:lnTo>
                      <a:pt x="128" y="3375"/>
                    </a:lnTo>
                    <a:lnTo>
                      <a:pt x="128" y="3368"/>
                    </a:lnTo>
                    <a:lnTo>
                      <a:pt x="127" y="3368"/>
                    </a:lnTo>
                    <a:lnTo>
                      <a:pt x="127" y="3363"/>
                    </a:lnTo>
                    <a:lnTo>
                      <a:pt x="125" y="3363"/>
                    </a:lnTo>
                    <a:lnTo>
                      <a:pt x="125" y="3356"/>
                    </a:lnTo>
                    <a:lnTo>
                      <a:pt x="123" y="3356"/>
                    </a:lnTo>
                    <a:lnTo>
                      <a:pt x="123" y="3350"/>
                    </a:lnTo>
                    <a:lnTo>
                      <a:pt x="122" y="3350"/>
                    </a:lnTo>
                    <a:lnTo>
                      <a:pt x="122" y="3345"/>
                    </a:lnTo>
                    <a:lnTo>
                      <a:pt x="120" y="3345"/>
                    </a:lnTo>
                    <a:lnTo>
                      <a:pt x="120" y="3338"/>
                    </a:lnTo>
                    <a:lnTo>
                      <a:pt x="118" y="3338"/>
                    </a:lnTo>
                    <a:lnTo>
                      <a:pt x="118" y="3333"/>
                    </a:lnTo>
                    <a:lnTo>
                      <a:pt x="117" y="3333"/>
                    </a:lnTo>
                    <a:lnTo>
                      <a:pt x="117" y="3326"/>
                    </a:lnTo>
                    <a:lnTo>
                      <a:pt x="115" y="3326"/>
                    </a:lnTo>
                    <a:lnTo>
                      <a:pt x="115" y="3321"/>
                    </a:lnTo>
                    <a:lnTo>
                      <a:pt x="113" y="3321"/>
                    </a:lnTo>
                    <a:lnTo>
                      <a:pt x="113" y="3315"/>
                    </a:lnTo>
                    <a:lnTo>
                      <a:pt x="112" y="3315"/>
                    </a:lnTo>
                    <a:lnTo>
                      <a:pt x="112" y="3308"/>
                    </a:lnTo>
                    <a:lnTo>
                      <a:pt x="110" y="3308"/>
                    </a:lnTo>
                    <a:lnTo>
                      <a:pt x="110" y="3301"/>
                    </a:lnTo>
                    <a:lnTo>
                      <a:pt x="108" y="3301"/>
                    </a:lnTo>
                    <a:lnTo>
                      <a:pt x="108" y="3295"/>
                    </a:lnTo>
                    <a:lnTo>
                      <a:pt x="107" y="3295"/>
                    </a:lnTo>
                    <a:lnTo>
                      <a:pt x="107" y="3288"/>
                    </a:lnTo>
                    <a:lnTo>
                      <a:pt x="105" y="3288"/>
                    </a:lnTo>
                    <a:lnTo>
                      <a:pt x="105" y="3281"/>
                    </a:lnTo>
                    <a:lnTo>
                      <a:pt x="103" y="3281"/>
                    </a:lnTo>
                    <a:lnTo>
                      <a:pt x="103" y="3275"/>
                    </a:lnTo>
                    <a:lnTo>
                      <a:pt x="102" y="3275"/>
                    </a:lnTo>
                    <a:lnTo>
                      <a:pt x="102" y="3266"/>
                    </a:lnTo>
                    <a:lnTo>
                      <a:pt x="100" y="3266"/>
                    </a:lnTo>
                    <a:lnTo>
                      <a:pt x="100" y="3260"/>
                    </a:lnTo>
                    <a:lnTo>
                      <a:pt x="98" y="3260"/>
                    </a:lnTo>
                    <a:lnTo>
                      <a:pt x="98" y="3253"/>
                    </a:lnTo>
                    <a:lnTo>
                      <a:pt x="97" y="3253"/>
                    </a:lnTo>
                    <a:lnTo>
                      <a:pt x="97" y="3246"/>
                    </a:lnTo>
                    <a:lnTo>
                      <a:pt x="95" y="3246"/>
                    </a:lnTo>
                    <a:lnTo>
                      <a:pt x="95" y="3238"/>
                    </a:lnTo>
                    <a:lnTo>
                      <a:pt x="93" y="3238"/>
                    </a:lnTo>
                    <a:lnTo>
                      <a:pt x="93" y="3230"/>
                    </a:lnTo>
                    <a:lnTo>
                      <a:pt x="92" y="3230"/>
                    </a:lnTo>
                    <a:lnTo>
                      <a:pt x="92" y="3223"/>
                    </a:lnTo>
                    <a:lnTo>
                      <a:pt x="90" y="3223"/>
                    </a:lnTo>
                    <a:lnTo>
                      <a:pt x="90" y="3215"/>
                    </a:lnTo>
                    <a:lnTo>
                      <a:pt x="88" y="3215"/>
                    </a:lnTo>
                    <a:lnTo>
                      <a:pt x="88" y="3206"/>
                    </a:lnTo>
                    <a:lnTo>
                      <a:pt x="87" y="3206"/>
                    </a:lnTo>
                    <a:lnTo>
                      <a:pt x="87" y="3200"/>
                    </a:lnTo>
                    <a:lnTo>
                      <a:pt x="85" y="3200"/>
                    </a:lnTo>
                    <a:lnTo>
                      <a:pt x="85" y="3191"/>
                    </a:lnTo>
                    <a:lnTo>
                      <a:pt x="83" y="3191"/>
                    </a:lnTo>
                    <a:lnTo>
                      <a:pt x="83" y="3183"/>
                    </a:lnTo>
                    <a:lnTo>
                      <a:pt x="82" y="3183"/>
                    </a:lnTo>
                    <a:lnTo>
                      <a:pt x="82" y="3175"/>
                    </a:lnTo>
                    <a:lnTo>
                      <a:pt x="80" y="3175"/>
                    </a:lnTo>
                    <a:lnTo>
                      <a:pt x="80" y="3165"/>
                    </a:lnTo>
                    <a:lnTo>
                      <a:pt x="78" y="3165"/>
                    </a:lnTo>
                    <a:lnTo>
                      <a:pt x="78" y="3156"/>
                    </a:lnTo>
                    <a:lnTo>
                      <a:pt x="77" y="3156"/>
                    </a:lnTo>
                    <a:lnTo>
                      <a:pt x="77" y="3146"/>
                    </a:lnTo>
                    <a:lnTo>
                      <a:pt x="75" y="3146"/>
                    </a:lnTo>
                    <a:lnTo>
                      <a:pt x="75" y="3138"/>
                    </a:lnTo>
                    <a:lnTo>
                      <a:pt x="73" y="3138"/>
                    </a:lnTo>
                    <a:lnTo>
                      <a:pt x="73" y="3128"/>
                    </a:lnTo>
                    <a:lnTo>
                      <a:pt x="72" y="3128"/>
                    </a:lnTo>
                    <a:lnTo>
                      <a:pt x="72" y="3118"/>
                    </a:lnTo>
                    <a:lnTo>
                      <a:pt x="70" y="3118"/>
                    </a:lnTo>
                    <a:lnTo>
                      <a:pt x="70" y="3108"/>
                    </a:lnTo>
                    <a:lnTo>
                      <a:pt x="68" y="3108"/>
                    </a:lnTo>
                    <a:lnTo>
                      <a:pt x="68" y="3098"/>
                    </a:lnTo>
                    <a:lnTo>
                      <a:pt x="67" y="3098"/>
                    </a:lnTo>
                    <a:lnTo>
                      <a:pt x="67" y="3085"/>
                    </a:lnTo>
                    <a:lnTo>
                      <a:pt x="68" y="3085"/>
                    </a:lnTo>
                    <a:lnTo>
                      <a:pt x="68" y="3096"/>
                    </a:lnTo>
                    <a:lnTo>
                      <a:pt x="70" y="3096"/>
                    </a:lnTo>
                    <a:lnTo>
                      <a:pt x="70" y="3106"/>
                    </a:lnTo>
                    <a:lnTo>
                      <a:pt x="72" y="3106"/>
                    </a:lnTo>
                    <a:lnTo>
                      <a:pt x="72" y="3113"/>
                    </a:lnTo>
                    <a:lnTo>
                      <a:pt x="138" y="3113"/>
                    </a:lnTo>
                    <a:lnTo>
                      <a:pt x="138" y="3111"/>
                    </a:lnTo>
                    <a:lnTo>
                      <a:pt x="187" y="3111"/>
                    </a:lnTo>
                    <a:lnTo>
                      <a:pt x="187" y="3110"/>
                    </a:lnTo>
                    <a:lnTo>
                      <a:pt x="225" y="3110"/>
                    </a:lnTo>
                    <a:lnTo>
                      <a:pt x="225" y="3108"/>
                    </a:lnTo>
                    <a:lnTo>
                      <a:pt x="258" y="3108"/>
                    </a:lnTo>
                    <a:lnTo>
                      <a:pt x="258" y="3106"/>
                    </a:lnTo>
                    <a:lnTo>
                      <a:pt x="282" y="3106"/>
                    </a:lnTo>
                    <a:lnTo>
                      <a:pt x="282" y="3105"/>
                    </a:lnTo>
                    <a:lnTo>
                      <a:pt x="305" y="3105"/>
                    </a:lnTo>
                    <a:lnTo>
                      <a:pt x="305" y="3103"/>
                    </a:lnTo>
                    <a:lnTo>
                      <a:pt x="328" y="3103"/>
                    </a:lnTo>
                    <a:lnTo>
                      <a:pt x="328" y="3101"/>
                    </a:lnTo>
                    <a:lnTo>
                      <a:pt x="350" y="3101"/>
                    </a:lnTo>
                    <a:lnTo>
                      <a:pt x="350" y="3100"/>
                    </a:lnTo>
                    <a:lnTo>
                      <a:pt x="367" y="3100"/>
                    </a:lnTo>
                    <a:lnTo>
                      <a:pt x="367" y="3098"/>
                    </a:lnTo>
                    <a:lnTo>
                      <a:pt x="385" y="3098"/>
                    </a:lnTo>
                    <a:lnTo>
                      <a:pt x="385" y="3096"/>
                    </a:lnTo>
                    <a:lnTo>
                      <a:pt x="402" y="3096"/>
                    </a:lnTo>
                    <a:lnTo>
                      <a:pt x="402" y="3095"/>
                    </a:lnTo>
                    <a:lnTo>
                      <a:pt x="418" y="3095"/>
                    </a:lnTo>
                    <a:lnTo>
                      <a:pt x="418" y="3093"/>
                    </a:lnTo>
                    <a:lnTo>
                      <a:pt x="435" y="3093"/>
                    </a:lnTo>
                    <a:lnTo>
                      <a:pt x="435" y="3091"/>
                    </a:lnTo>
                    <a:lnTo>
                      <a:pt x="450" y="3091"/>
                    </a:lnTo>
                    <a:lnTo>
                      <a:pt x="450" y="3090"/>
                    </a:lnTo>
                    <a:lnTo>
                      <a:pt x="463" y="3090"/>
                    </a:lnTo>
                    <a:lnTo>
                      <a:pt x="463" y="3088"/>
                    </a:lnTo>
                    <a:lnTo>
                      <a:pt x="477" y="3088"/>
                    </a:lnTo>
                    <a:lnTo>
                      <a:pt x="477" y="3086"/>
                    </a:lnTo>
                    <a:lnTo>
                      <a:pt x="490" y="3086"/>
                    </a:lnTo>
                    <a:lnTo>
                      <a:pt x="490" y="3085"/>
                    </a:lnTo>
                    <a:lnTo>
                      <a:pt x="503" y="3085"/>
                    </a:lnTo>
                    <a:lnTo>
                      <a:pt x="503" y="3083"/>
                    </a:lnTo>
                    <a:lnTo>
                      <a:pt x="517" y="3083"/>
                    </a:lnTo>
                    <a:lnTo>
                      <a:pt x="517" y="3081"/>
                    </a:lnTo>
                    <a:lnTo>
                      <a:pt x="530" y="3081"/>
                    </a:lnTo>
                    <a:lnTo>
                      <a:pt x="530" y="3080"/>
                    </a:lnTo>
                    <a:lnTo>
                      <a:pt x="540" y="3080"/>
                    </a:lnTo>
                    <a:lnTo>
                      <a:pt x="540" y="3078"/>
                    </a:lnTo>
                    <a:lnTo>
                      <a:pt x="552" y="3078"/>
                    </a:lnTo>
                    <a:lnTo>
                      <a:pt x="552" y="3076"/>
                    </a:lnTo>
                    <a:lnTo>
                      <a:pt x="563" y="3076"/>
                    </a:lnTo>
                    <a:lnTo>
                      <a:pt x="563" y="3075"/>
                    </a:lnTo>
                    <a:lnTo>
                      <a:pt x="575" y="3075"/>
                    </a:lnTo>
                    <a:lnTo>
                      <a:pt x="575" y="3073"/>
                    </a:lnTo>
                    <a:lnTo>
                      <a:pt x="585" y="3073"/>
                    </a:lnTo>
                    <a:lnTo>
                      <a:pt x="585" y="3071"/>
                    </a:lnTo>
                    <a:lnTo>
                      <a:pt x="597" y="3071"/>
                    </a:lnTo>
                    <a:lnTo>
                      <a:pt x="597" y="3070"/>
                    </a:lnTo>
                    <a:lnTo>
                      <a:pt x="608" y="3070"/>
                    </a:lnTo>
                    <a:lnTo>
                      <a:pt x="608" y="3068"/>
                    </a:lnTo>
                    <a:lnTo>
                      <a:pt x="618" y="3068"/>
                    </a:lnTo>
                    <a:lnTo>
                      <a:pt x="618" y="3066"/>
                    </a:lnTo>
                    <a:lnTo>
                      <a:pt x="628" y="3066"/>
                    </a:lnTo>
                    <a:lnTo>
                      <a:pt x="628" y="3065"/>
                    </a:lnTo>
                    <a:lnTo>
                      <a:pt x="637" y="3065"/>
                    </a:lnTo>
                    <a:lnTo>
                      <a:pt x="637" y="3063"/>
                    </a:lnTo>
                    <a:lnTo>
                      <a:pt x="647" y="3063"/>
                    </a:lnTo>
                    <a:lnTo>
                      <a:pt x="647" y="3061"/>
                    </a:lnTo>
                    <a:lnTo>
                      <a:pt x="657" y="3061"/>
                    </a:lnTo>
                    <a:lnTo>
                      <a:pt x="657" y="3060"/>
                    </a:lnTo>
                    <a:lnTo>
                      <a:pt x="665" y="3060"/>
                    </a:lnTo>
                    <a:lnTo>
                      <a:pt x="665" y="3058"/>
                    </a:lnTo>
                    <a:lnTo>
                      <a:pt x="675" y="3058"/>
                    </a:lnTo>
                    <a:lnTo>
                      <a:pt x="675" y="3056"/>
                    </a:lnTo>
                    <a:lnTo>
                      <a:pt x="685" y="3056"/>
                    </a:lnTo>
                    <a:lnTo>
                      <a:pt x="685" y="3055"/>
                    </a:lnTo>
                    <a:lnTo>
                      <a:pt x="695" y="3055"/>
                    </a:lnTo>
                    <a:lnTo>
                      <a:pt x="695" y="3053"/>
                    </a:lnTo>
                    <a:lnTo>
                      <a:pt x="703" y="3053"/>
                    </a:lnTo>
                    <a:lnTo>
                      <a:pt x="703" y="3051"/>
                    </a:lnTo>
                    <a:lnTo>
                      <a:pt x="712" y="3051"/>
                    </a:lnTo>
                    <a:lnTo>
                      <a:pt x="712" y="3050"/>
                    </a:lnTo>
                    <a:lnTo>
                      <a:pt x="720" y="3050"/>
                    </a:lnTo>
                    <a:lnTo>
                      <a:pt x="720" y="3048"/>
                    </a:lnTo>
                    <a:lnTo>
                      <a:pt x="728" y="3048"/>
                    </a:lnTo>
                    <a:lnTo>
                      <a:pt x="728" y="3046"/>
                    </a:lnTo>
                    <a:lnTo>
                      <a:pt x="737" y="3046"/>
                    </a:lnTo>
                    <a:lnTo>
                      <a:pt x="737" y="3045"/>
                    </a:lnTo>
                    <a:lnTo>
                      <a:pt x="745" y="3045"/>
                    </a:lnTo>
                    <a:lnTo>
                      <a:pt x="745" y="3043"/>
                    </a:lnTo>
                    <a:lnTo>
                      <a:pt x="753" y="3043"/>
                    </a:lnTo>
                    <a:lnTo>
                      <a:pt x="753" y="3041"/>
                    </a:lnTo>
                    <a:lnTo>
                      <a:pt x="762" y="3041"/>
                    </a:lnTo>
                    <a:lnTo>
                      <a:pt x="762" y="3040"/>
                    </a:lnTo>
                    <a:lnTo>
                      <a:pt x="770" y="3040"/>
                    </a:lnTo>
                    <a:lnTo>
                      <a:pt x="770" y="3038"/>
                    </a:lnTo>
                    <a:lnTo>
                      <a:pt x="778" y="3038"/>
                    </a:lnTo>
                    <a:lnTo>
                      <a:pt x="778" y="3036"/>
                    </a:lnTo>
                    <a:lnTo>
                      <a:pt x="787" y="3036"/>
                    </a:lnTo>
                    <a:lnTo>
                      <a:pt x="787" y="3035"/>
                    </a:lnTo>
                    <a:lnTo>
                      <a:pt x="793" y="3035"/>
                    </a:lnTo>
                    <a:lnTo>
                      <a:pt x="793" y="3033"/>
                    </a:lnTo>
                    <a:lnTo>
                      <a:pt x="802" y="3033"/>
                    </a:lnTo>
                    <a:lnTo>
                      <a:pt x="802" y="3031"/>
                    </a:lnTo>
                    <a:lnTo>
                      <a:pt x="808" y="3031"/>
                    </a:lnTo>
                    <a:lnTo>
                      <a:pt x="808" y="3030"/>
                    </a:lnTo>
                    <a:lnTo>
                      <a:pt x="817" y="3030"/>
                    </a:lnTo>
                    <a:lnTo>
                      <a:pt x="817" y="3028"/>
                    </a:lnTo>
                    <a:lnTo>
                      <a:pt x="823" y="3028"/>
                    </a:lnTo>
                    <a:lnTo>
                      <a:pt x="823" y="3026"/>
                    </a:lnTo>
                    <a:lnTo>
                      <a:pt x="832" y="3026"/>
                    </a:lnTo>
                    <a:lnTo>
                      <a:pt x="832" y="3025"/>
                    </a:lnTo>
                    <a:lnTo>
                      <a:pt x="838" y="3025"/>
                    </a:lnTo>
                    <a:lnTo>
                      <a:pt x="838" y="3023"/>
                    </a:lnTo>
                    <a:lnTo>
                      <a:pt x="847" y="3023"/>
                    </a:lnTo>
                    <a:lnTo>
                      <a:pt x="847" y="3021"/>
                    </a:lnTo>
                    <a:lnTo>
                      <a:pt x="853" y="3021"/>
                    </a:lnTo>
                    <a:lnTo>
                      <a:pt x="853" y="3020"/>
                    </a:lnTo>
                    <a:lnTo>
                      <a:pt x="860" y="3020"/>
                    </a:lnTo>
                    <a:lnTo>
                      <a:pt x="860" y="3018"/>
                    </a:lnTo>
                    <a:lnTo>
                      <a:pt x="868" y="3018"/>
                    </a:lnTo>
                    <a:lnTo>
                      <a:pt x="868" y="3016"/>
                    </a:lnTo>
                    <a:lnTo>
                      <a:pt x="875" y="3016"/>
                    </a:lnTo>
                    <a:lnTo>
                      <a:pt x="875" y="3015"/>
                    </a:lnTo>
                    <a:lnTo>
                      <a:pt x="882" y="3015"/>
                    </a:lnTo>
                    <a:lnTo>
                      <a:pt x="882" y="3013"/>
                    </a:lnTo>
                    <a:lnTo>
                      <a:pt x="888" y="3013"/>
                    </a:lnTo>
                    <a:lnTo>
                      <a:pt x="888" y="3011"/>
                    </a:lnTo>
                    <a:lnTo>
                      <a:pt x="895" y="3011"/>
                    </a:lnTo>
                    <a:lnTo>
                      <a:pt x="895" y="3010"/>
                    </a:lnTo>
                    <a:lnTo>
                      <a:pt x="902" y="3010"/>
                    </a:lnTo>
                    <a:lnTo>
                      <a:pt x="902" y="3008"/>
                    </a:lnTo>
                    <a:lnTo>
                      <a:pt x="908" y="3008"/>
                    </a:lnTo>
                    <a:lnTo>
                      <a:pt x="908" y="3006"/>
                    </a:lnTo>
                    <a:lnTo>
                      <a:pt x="915" y="3006"/>
                    </a:lnTo>
                    <a:lnTo>
                      <a:pt x="915" y="3005"/>
                    </a:lnTo>
                    <a:lnTo>
                      <a:pt x="922" y="3005"/>
                    </a:lnTo>
                    <a:lnTo>
                      <a:pt x="922" y="3003"/>
                    </a:lnTo>
                    <a:lnTo>
                      <a:pt x="928" y="3003"/>
                    </a:lnTo>
                    <a:lnTo>
                      <a:pt x="928" y="3001"/>
                    </a:lnTo>
                    <a:lnTo>
                      <a:pt x="935" y="3001"/>
                    </a:lnTo>
                    <a:lnTo>
                      <a:pt x="935" y="3000"/>
                    </a:lnTo>
                    <a:lnTo>
                      <a:pt x="942" y="3000"/>
                    </a:lnTo>
                    <a:lnTo>
                      <a:pt x="942" y="2998"/>
                    </a:lnTo>
                    <a:lnTo>
                      <a:pt x="948" y="2998"/>
                    </a:lnTo>
                    <a:lnTo>
                      <a:pt x="948" y="2996"/>
                    </a:lnTo>
                    <a:lnTo>
                      <a:pt x="955" y="2996"/>
                    </a:lnTo>
                    <a:lnTo>
                      <a:pt x="955" y="2995"/>
                    </a:lnTo>
                    <a:lnTo>
                      <a:pt x="962" y="2995"/>
                    </a:lnTo>
                    <a:lnTo>
                      <a:pt x="962" y="2993"/>
                    </a:lnTo>
                    <a:lnTo>
                      <a:pt x="967" y="2993"/>
                    </a:lnTo>
                    <a:lnTo>
                      <a:pt x="967" y="2991"/>
                    </a:lnTo>
                    <a:lnTo>
                      <a:pt x="973" y="2991"/>
                    </a:lnTo>
                    <a:lnTo>
                      <a:pt x="973" y="2990"/>
                    </a:lnTo>
                    <a:lnTo>
                      <a:pt x="978" y="2990"/>
                    </a:lnTo>
                    <a:lnTo>
                      <a:pt x="978" y="2988"/>
                    </a:lnTo>
                    <a:lnTo>
                      <a:pt x="985" y="2988"/>
                    </a:lnTo>
                    <a:lnTo>
                      <a:pt x="985" y="2986"/>
                    </a:lnTo>
                    <a:lnTo>
                      <a:pt x="992" y="2986"/>
                    </a:lnTo>
                    <a:lnTo>
                      <a:pt x="992" y="2985"/>
                    </a:lnTo>
                    <a:lnTo>
                      <a:pt x="997" y="2985"/>
                    </a:lnTo>
                    <a:lnTo>
                      <a:pt x="997" y="2983"/>
                    </a:lnTo>
                    <a:lnTo>
                      <a:pt x="1003" y="2983"/>
                    </a:lnTo>
                    <a:lnTo>
                      <a:pt x="1003" y="2981"/>
                    </a:lnTo>
                    <a:lnTo>
                      <a:pt x="1010" y="2981"/>
                    </a:lnTo>
                    <a:lnTo>
                      <a:pt x="1010" y="2980"/>
                    </a:lnTo>
                    <a:lnTo>
                      <a:pt x="1015" y="2980"/>
                    </a:lnTo>
                    <a:lnTo>
                      <a:pt x="1015" y="2978"/>
                    </a:lnTo>
                    <a:lnTo>
                      <a:pt x="1022" y="2978"/>
                    </a:lnTo>
                    <a:lnTo>
                      <a:pt x="1022" y="2976"/>
                    </a:lnTo>
                    <a:lnTo>
                      <a:pt x="1028" y="2976"/>
                    </a:lnTo>
                    <a:lnTo>
                      <a:pt x="1028" y="2975"/>
                    </a:lnTo>
                    <a:lnTo>
                      <a:pt x="1033" y="2975"/>
                    </a:lnTo>
                    <a:lnTo>
                      <a:pt x="1033" y="2973"/>
                    </a:lnTo>
                    <a:lnTo>
                      <a:pt x="1040" y="2973"/>
                    </a:lnTo>
                    <a:lnTo>
                      <a:pt x="1040" y="2971"/>
                    </a:lnTo>
                    <a:lnTo>
                      <a:pt x="1045" y="2971"/>
                    </a:lnTo>
                    <a:lnTo>
                      <a:pt x="1045" y="2970"/>
                    </a:lnTo>
                    <a:lnTo>
                      <a:pt x="1050" y="2970"/>
                    </a:lnTo>
                    <a:lnTo>
                      <a:pt x="1050" y="2968"/>
                    </a:lnTo>
                    <a:lnTo>
                      <a:pt x="1057" y="2968"/>
                    </a:lnTo>
                    <a:lnTo>
                      <a:pt x="1057" y="2966"/>
                    </a:lnTo>
                    <a:lnTo>
                      <a:pt x="1062" y="2966"/>
                    </a:lnTo>
                    <a:lnTo>
                      <a:pt x="1062" y="2965"/>
                    </a:lnTo>
                    <a:lnTo>
                      <a:pt x="1067" y="2965"/>
                    </a:lnTo>
                    <a:lnTo>
                      <a:pt x="1067" y="2963"/>
                    </a:lnTo>
                    <a:lnTo>
                      <a:pt x="1073" y="2963"/>
                    </a:lnTo>
                    <a:lnTo>
                      <a:pt x="1073" y="2961"/>
                    </a:lnTo>
                    <a:lnTo>
                      <a:pt x="1078" y="2961"/>
                    </a:lnTo>
                    <a:lnTo>
                      <a:pt x="1078" y="2960"/>
                    </a:lnTo>
                    <a:lnTo>
                      <a:pt x="1083" y="2960"/>
                    </a:lnTo>
                    <a:lnTo>
                      <a:pt x="1083" y="2958"/>
                    </a:lnTo>
                    <a:lnTo>
                      <a:pt x="1090" y="2958"/>
                    </a:lnTo>
                    <a:lnTo>
                      <a:pt x="1090" y="2956"/>
                    </a:lnTo>
                    <a:lnTo>
                      <a:pt x="1095" y="2956"/>
                    </a:lnTo>
                    <a:lnTo>
                      <a:pt x="1095" y="2955"/>
                    </a:lnTo>
                    <a:lnTo>
                      <a:pt x="1100" y="2955"/>
                    </a:lnTo>
                    <a:lnTo>
                      <a:pt x="1100" y="2953"/>
                    </a:lnTo>
                    <a:lnTo>
                      <a:pt x="1107" y="2953"/>
                    </a:lnTo>
                    <a:lnTo>
                      <a:pt x="1107" y="2951"/>
                    </a:lnTo>
                    <a:lnTo>
                      <a:pt x="1112" y="2951"/>
                    </a:lnTo>
                    <a:lnTo>
                      <a:pt x="1112" y="2950"/>
                    </a:lnTo>
                    <a:lnTo>
                      <a:pt x="1117" y="2950"/>
                    </a:lnTo>
                    <a:lnTo>
                      <a:pt x="1117" y="2948"/>
                    </a:lnTo>
                    <a:lnTo>
                      <a:pt x="1123" y="2948"/>
                    </a:lnTo>
                    <a:lnTo>
                      <a:pt x="1123" y="2946"/>
                    </a:lnTo>
                    <a:lnTo>
                      <a:pt x="1128" y="2946"/>
                    </a:lnTo>
                    <a:lnTo>
                      <a:pt x="1128" y="2945"/>
                    </a:lnTo>
                    <a:lnTo>
                      <a:pt x="1133" y="2945"/>
                    </a:lnTo>
                    <a:lnTo>
                      <a:pt x="1133" y="2943"/>
                    </a:lnTo>
                    <a:lnTo>
                      <a:pt x="1138" y="2943"/>
                    </a:lnTo>
                    <a:lnTo>
                      <a:pt x="1138" y="2941"/>
                    </a:lnTo>
                    <a:lnTo>
                      <a:pt x="1143" y="2941"/>
                    </a:lnTo>
                    <a:lnTo>
                      <a:pt x="1143" y="2940"/>
                    </a:lnTo>
                    <a:lnTo>
                      <a:pt x="1148" y="2940"/>
                    </a:lnTo>
                    <a:lnTo>
                      <a:pt x="1148" y="2938"/>
                    </a:lnTo>
                    <a:lnTo>
                      <a:pt x="1153" y="2938"/>
                    </a:lnTo>
                    <a:lnTo>
                      <a:pt x="1153" y="2936"/>
                    </a:lnTo>
                    <a:lnTo>
                      <a:pt x="1158" y="2936"/>
                    </a:lnTo>
                    <a:lnTo>
                      <a:pt x="1158" y="2935"/>
                    </a:lnTo>
                    <a:lnTo>
                      <a:pt x="1163" y="2935"/>
                    </a:lnTo>
                    <a:lnTo>
                      <a:pt x="1163" y="2933"/>
                    </a:lnTo>
                    <a:lnTo>
                      <a:pt x="1168" y="2933"/>
                    </a:lnTo>
                    <a:lnTo>
                      <a:pt x="1168" y="2931"/>
                    </a:lnTo>
                    <a:lnTo>
                      <a:pt x="1173" y="2931"/>
                    </a:lnTo>
                    <a:lnTo>
                      <a:pt x="1173" y="2930"/>
                    </a:lnTo>
                    <a:lnTo>
                      <a:pt x="1178" y="2930"/>
                    </a:lnTo>
                    <a:lnTo>
                      <a:pt x="1178" y="2928"/>
                    </a:lnTo>
                    <a:lnTo>
                      <a:pt x="1185" y="2928"/>
                    </a:lnTo>
                    <a:lnTo>
                      <a:pt x="1185" y="2926"/>
                    </a:lnTo>
                    <a:lnTo>
                      <a:pt x="1190" y="2926"/>
                    </a:lnTo>
                    <a:lnTo>
                      <a:pt x="1190" y="2925"/>
                    </a:lnTo>
                    <a:lnTo>
                      <a:pt x="1195" y="2925"/>
                    </a:lnTo>
                    <a:lnTo>
                      <a:pt x="1195" y="2923"/>
                    </a:lnTo>
                    <a:lnTo>
                      <a:pt x="1200" y="2923"/>
                    </a:lnTo>
                    <a:lnTo>
                      <a:pt x="1200" y="2921"/>
                    </a:lnTo>
                    <a:lnTo>
                      <a:pt x="1205" y="2921"/>
                    </a:lnTo>
                    <a:lnTo>
                      <a:pt x="1205" y="2920"/>
                    </a:lnTo>
                    <a:lnTo>
                      <a:pt x="1210" y="2920"/>
                    </a:lnTo>
                    <a:lnTo>
                      <a:pt x="1210" y="2918"/>
                    </a:lnTo>
                    <a:lnTo>
                      <a:pt x="1215" y="2918"/>
                    </a:lnTo>
                    <a:lnTo>
                      <a:pt x="1215" y="2916"/>
                    </a:lnTo>
                    <a:lnTo>
                      <a:pt x="1218" y="2916"/>
                    </a:lnTo>
                    <a:lnTo>
                      <a:pt x="1218" y="2915"/>
                    </a:lnTo>
                    <a:lnTo>
                      <a:pt x="1223" y="2915"/>
                    </a:lnTo>
                    <a:lnTo>
                      <a:pt x="1223" y="2913"/>
                    </a:lnTo>
                    <a:lnTo>
                      <a:pt x="1228" y="2913"/>
                    </a:lnTo>
                    <a:lnTo>
                      <a:pt x="1228" y="2911"/>
                    </a:lnTo>
                    <a:lnTo>
                      <a:pt x="1233" y="2911"/>
                    </a:lnTo>
                    <a:lnTo>
                      <a:pt x="1233" y="2910"/>
                    </a:lnTo>
                    <a:lnTo>
                      <a:pt x="1238" y="2910"/>
                    </a:lnTo>
                    <a:lnTo>
                      <a:pt x="1238" y="2908"/>
                    </a:lnTo>
                    <a:lnTo>
                      <a:pt x="1243" y="2908"/>
                    </a:lnTo>
                    <a:lnTo>
                      <a:pt x="1243" y="2906"/>
                    </a:lnTo>
                    <a:lnTo>
                      <a:pt x="1248" y="2906"/>
                    </a:lnTo>
                    <a:lnTo>
                      <a:pt x="1248" y="2905"/>
                    </a:lnTo>
                    <a:lnTo>
                      <a:pt x="1252" y="2905"/>
                    </a:lnTo>
                    <a:lnTo>
                      <a:pt x="1252" y="2903"/>
                    </a:lnTo>
                    <a:lnTo>
                      <a:pt x="1257" y="2903"/>
                    </a:lnTo>
                    <a:lnTo>
                      <a:pt x="1257" y="2901"/>
                    </a:lnTo>
                    <a:lnTo>
                      <a:pt x="1262" y="2901"/>
                    </a:lnTo>
                    <a:lnTo>
                      <a:pt x="1262" y="2900"/>
                    </a:lnTo>
                    <a:lnTo>
                      <a:pt x="1267" y="2900"/>
                    </a:lnTo>
                    <a:lnTo>
                      <a:pt x="1267" y="2898"/>
                    </a:lnTo>
                    <a:lnTo>
                      <a:pt x="1272" y="2898"/>
                    </a:lnTo>
                    <a:lnTo>
                      <a:pt x="1272" y="2896"/>
                    </a:lnTo>
                    <a:lnTo>
                      <a:pt x="1277" y="2896"/>
                    </a:lnTo>
                    <a:lnTo>
                      <a:pt x="1277" y="2895"/>
                    </a:lnTo>
                    <a:lnTo>
                      <a:pt x="1282" y="2895"/>
                    </a:lnTo>
                    <a:lnTo>
                      <a:pt x="1282" y="2893"/>
                    </a:lnTo>
                    <a:lnTo>
                      <a:pt x="1285" y="2893"/>
                    </a:lnTo>
                    <a:lnTo>
                      <a:pt x="1285" y="2891"/>
                    </a:lnTo>
                    <a:lnTo>
                      <a:pt x="1290" y="2891"/>
                    </a:lnTo>
                    <a:lnTo>
                      <a:pt x="1290" y="2890"/>
                    </a:lnTo>
                    <a:lnTo>
                      <a:pt x="1295" y="2890"/>
                    </a:lnTo>
                    <a:lnTo>
                      <a:pt x="1295" y="2888"/>
                    </a:lnTo>
                    <a:lnTo>
                      <a:pt x="1298" y="2888"/>
                    </a:lnTo>
                    <a:lnTo>
                      <a:pt x="1298" y="2886"/>
                    </a:lnTo>
                    <a:lnTo>
                      <a:pt x="1303" y="2886"/>
                    </a:lnTo>
                    <a:lnTo>
                      <a:pt x="1303" y="2885"/>
                    </a:lnTo>
                    <a:lnTo>
                      <a:pt x="1308" y="2885"/>
                    </a:lnTo>
                    <a:lnTo>
                      <a:pt x="1308" y="2883"/>
                    </a:lnTo>
                    <a:lnTo>
                      <a:pt x="1312" y="2883"/>
                    </a:lnTo>
                    <a:lnTo>
                      <a:pt x="1312" y="2881"/>
                    </a:lnTo>
                    <a:lnTo>
                      <a:pt x="1317" y="2881"/>
                    </a:lnTo>
                    <a:lnTo>
                      <a:pt x="1317" y="2880"/>
                    </a:lnTo>
                    <a:lnTo>
                      <a:pt x="1322" y="2880"/>
                    </a:lnTo>
                    <a:lnTo>
                      <a:pt x="1322" y="2878"/>
                    </a:lnTo>
                    <a:lnTo>
                      <a:pt x="1325" y="2878"/>
                    </a:lnTo>
                    <a:lnTo>
                      <a:pt x="1325" y="2876"/>
                    </a:lnTo>
                    <a:lnTo>
                      <a:pt x="1330" y="2876"/>
                    </a:lnTo>
                    <a:lnTo>
                      <a:pt x="1330" y="2875"/>
                    </a:lnTo>
                    <a:lnTo>
                      <a:pt x="1335" y="2875"/>
                    </a:lnTo>
                    <a:lnTo>
                      <a:pt x="1335" y="2873"/>
                    </a:lnTo>
                    <a:lnTo>
                      <a:pt x="1338" y="2873"/>
                    </a:lnTo>
                    <a:lnTo>
                      <a:pt x="1338" y="2871"/>
                    </a:lnTo>
                    <a:lnTo>
                      <a:pt x="1343" y="2871"/>
                    </a:lnTo>
                    <a:lnTo>
                      <a:pt x="1343" y="2870"/>
                    </a:lnTo>
                    <a:lnTo>
                      <a:pt x="1348" y="2870"/>
                    </a:lnTo>
                    <a:lnTo>
                      <a:pt x="1348" y="2868"/>
                    </a:lnTo>
                    <a:lnTo>
                      <a:pt x="1352" y="2868"/>
                    </a:lnTo>
                    <a:lnTo>
                      <a:pt x="1352" y="2866"/>
                    </a:lnTo>
                    <a:lnTo>
                      <a:pt x="1357" y="2866"/>
                    </a:lnTo>
                    <a:lnTo>
                      <a:pt x="1357" y="2865"/>
                    </a:lnTo>
                    <a:lnTo>
                      <a:pt x="1362" y="2865"/>
                    </a:lnTo>
                    <a:lnTo>
                      <a:pt x="1362" y="2863"/>
                    </a:lnTo>
                    <a:lnTo>
                      <a:pt x="1365" y="2863"/>
                    </a:lnTo>
                    <a:lnTo>
                      <a:pt x="1365" y="2861"/>
                    </a:lnTo>
                    <a:lnTo>
                      <a:pt x="1370" y="2861"/>
                    </a:lnTo>
                    <a:lnTo>
                      <a:pt x="1370" y="2860"/>
                    </a:lnTo>
                    <a:lnTo>
                      <a:pt x="1373" y="2860"/>
                    </a:lnTo>
                    <a:lnTo>
                      <a:pt x="1373" y="2858"/>
                    </a:lnTo>
                    <a:lnTo>
                      <a:pt x="1378" y="2858"/>
                    </a:lnTo>
                    <a:lnTo>
                      <a:pt x="1378" y="2856"/>
                    </a:lnTo>
                    <a:lnTo>
                      <a:pt x="1382" y="2856"/>
                    </a:lnTo>
                    <a:lnTo>
                      <a:pt x="1382" y="2855"/>
                    </a:lnTo>
                    <a:lnTo>
                      <a:pt x="1387" y="2855"/>
                    </a:lnTo>
                    <a:lnTo>
                      <a:pt x="1387" y="2853"/>
                    </a:lnTo>
                    <a:lnTo>
                      <a:pt x="1390" y="2853"/>
                    </a:lnTo>
                    <a:lnTo>
                      <a:pt x="1390" y="2851"/>
                    </a:lnTo>
                    <a:lnTo>
                      <a:pt x="1395" y="2851"/>
                    </a:lnTo>
                    <a:lnTo>
                      <a:pt x="1395" y="2850"/>
                    </a:lnTo>
                    <a:lnTo>
                      <a:pt x="1398" y="2850"/>
                    </a:lnTo>
                    <a:lnTo>
                      <a:pt x="1398" y="2848"/>
                    </a:lnTo>
                    <a:lnTo>
                      <a:pt x="1403" y="2848"/>
                    </a:lnTo>
                    <a:lnTo>
                      <a:pt x="1403" y="2846"/>
                    </a:lnTo>
                    <a:lnTo>
                      <a:pt x="1407" y="2846"/>
                    </a:lnTo>
                    <a:lnTo>
                      <a:pt x="1407" y="2845"/>
                    </a:lnTo>
                    <a:lnTo>
                      <a:pt x="1412" y="2845"/>
                    </a:lnTo>
                    <a:lnTo>
                      <a:pt x="1412" y="2843"/>
                    </a:lnTo>
                    <a:lnTo>
                      <a:pt x="1415" y="2843"/>
                    </a:lnTo>
                    <a:lnTo>
                      <a:pt x="1415" y="2841"/>
                    </a:lnTo>
                    <a:lnTo>
                      <a:pt x="1420" y="2841"/>
                    </a:lnTo>
                    <a:lnTo>
                      <a:pt x="1420" y="2840"/>
                    </a:lnTo>
                    <a:lnTo>
                      <a:pt x="1423" y="2840"/>
                    </a:lnTo>
                    <a:lnTo>
                      <a:pt x="1423" y="2838"/>
                    </a:lnTo>
                    <a:lnTo>
                      <a:pt x="1428" y="2838"/>
                    </a:lnTo>
                    <a:lnTo>
                      <a:pt x="1428" y="2836"/>
                    </a:lnTo>
                    <a:lnTo>
                      <a:pt x="1432" y="2836"/>
                    </a:lnTo>
                    <a:lnTo>
                      <a:pt x="1432" y="2835"/>
                    </a:lnTo>
                    <a:lnTo>
                      <a:pt x="1437" y="2835"/>
                    </a:lnTo>
                    <a:lnTo>
                      <a:pt x="1437" y="2833"/>
                    </a:lnTo>
                    <a:lnTo>
                      <a:pt x="1440" y="2833"/>
                    </a:lnTo>
                    <a:lnTo>
                      <a:pt x="1440" y="2831"/>
                    </a:lnTo>
                    <a:lnTo>
                      <a:pt x="1445" y="2831"/>
                    </a:lnTo>
                    <a:lnTo>
                      <a:pt x="1445" y="2830"/>
                    </a:lnTo>
                    <a:lnTo>
                      <a:pt x="1448" y="2830"/>
                    </a:lnTo>
                    <a:lnTo>
                      <a:pt x="1448" y="2828"/>
                    </a:lnTo>
                    <a:lnTo>
                      <a:pt x="1453" y="2828"/>
                    </a:lnTo>
                    <a:lnTo>
                      <a:pt x="1453" y="2826"/>
                    </a:lnTo>
                    <a:lnTo>
                      <a:pt x="1457" y="2826"/>
                    </a:lnTo>
                    <a:lnTo>
                      <a:pt x="1457" y="2825"/>
                    </a:lnTo>
                    <a:lnTo>
                      <a:pt x="1462" y="2825"/>
                    </a:lnTo>
                    <a:lnTo>
                      <a:pt x="1462" y="2823"/>
                    </a:lnTo>
                    <a:lnTo>
                      <a:pt x="1465" y="2823"/>
                    </a:lnTo>
                    <a:lnTo>
                      <a:pt x="1465" y="2821"/>
                    </a:lnTo>
                    <a:lnTo>
                      <a:pt x="1468" y="2821"/>
                    </a:lnTo>
                    <a:lnTo>
                      <a:pt x="1468" y="2820"/>
                    </a:lnTo>
                    <a:lnTo>
                      <a:pt x="1473" y="2820"/>
                    </a:lnTo>
                    <a:lnTo>
                      <a:pt x="1473" y="2818"/>
                    </a:lnTo>
                    <a:lnTo>
                      <a:pt x="1477" y="2818"/>
                    </a:lnTo>
                    <a:lnTo>
                      <a:pt x="1477" y="2816"/>
                    </a:lnTo>
                    <a:lnTo>
                      <a:pt x="1480" y="2816"/>
                    </a:lnTo>
                    <a:lnTo>
                      <a:pt x="1480" y="2815"/>
                    </a:lnTo>
                    <a:lnTo>
                      <a:pt x="1485" y="2815"/>
                    </a:lnTo>
                    <a:lnTo>
                      <a:pt x="1485" y="2813"/>
                    </a:lnTo>
                    <a:lnTo>
                      <a:pt x="1488" y="2813"/>
                    </a:lnTo>
                    <a:lnTo>
                      <a:pt x="1488" y="2811"/>
                    </a:lnTo>
                    <a:lnTo>
                      <a:pt x="1492" y="2811"/>
                    </a:lnTo>
                    <a:lnTo>
                      <a:pt x="1492" y="2810"/>
                    </a:lnTo>
                    <a:lnTo>
                      <a:pt x="1497" y="2810"/>
                    </a:lnTo>
                    <a:lnTo>
                      <a:pt x="1497" y="2808"/>
                    </a:lnTo>
                    <a:lnTo>
                      <a:pt x="1500" y="2808"/>
                    </a:lnTo>
                    <a:lnTo>
                      <a:pt x="1500" y="2806"/>
                    </a:lnTo>
                    <a:lnTo>
                      <a:pt x="1503" y="2806"/>
                    </a:lnTo>
                    <a:lnTo>
                      <a:pt x="1503" y="2805"/>
                    </a:lnTo>
                    <a:lnTo>
                      <a:pt x="1508" y="2805"/>
                    </a:lnTo>
                    <a:lnTo>
                      <a:pt x="1508" y="2803"/>
                    </a:lnTo>
                    <a:lnTo>
                      <a:pt x="1512" y="2803"/>
                    </a:lnTo>
                    <a:lnTo>
                      <a:pt x="1512" y="2801"/>
                    </a:lnTo>
                    <a:lnTo>
                      <a:pt x="1515" y="2801"/>
                    </a:lnTo>
                    <a:lnTo>
                      <a:pt x="1515" y="2800"/>
                    </a:lnTo>
                    <a:lnTo>
                      <a:pt x="1520" y="2800"/>
                    </a:lnTo>
                    <a:lnTo>
                      <a:pt x="1520" y="2798"/>
                    </a:lnTo>
                    <a:lnTo>
                      <a:pt x="1523" y="2798"/>
                    </a:lnTo>
                    <a:lnTo>
                      <a:pt x="1523" y="2796"/>
                    </a:lnTo>
                    <a:lnTo>
                      <a:pt x="1528" y="2796"/>
                    </a:lnTo>
                    <a:lnTo>
                      <a:pt x="1528" y="2795"/>
                    </a:lnTo>
                    <a:lnTo>
                      <a:pt x="1532" y="2795"/>
                    </a:lnTo>
                    <a:lnTo>
                      <a:pt x="1532" y="2793"/>
                    </a:lnTo>
                    <a:lnTo>
                      <a:pt x="1535" y="2793"/>
                    </a:lnTo>
                    <a:lnTo>
                      <a:pt x="1535" y="2791"/>
                    </a:lnTo>
                    <a:lnTo>
                      <a:pt x="1538" y="2791"/>
                    </a:lnTo>
                    <a:lnTo>
                      <a:pt x="1538" y="2790"/>
                    </a:lnTo>
                    <a:lnTo>
                      <a:pt x="1542" y="2790"/>
                    </a:lnTo>
                    <a:lnTo>
                      <a:pt x="1542" y="2788"/>
                    </a:lnTo>
                    <a:lnTo>
                      <a:pt x="1547" y="2788"/>
                    </a:lnTo>
                    <a:lnTo>
                      <a:pt x="1547" y="2786"/>
                    </a:lnTo>
                    <a:lnTo>
                      <a:pt x="1550" y="2786"/>
                    </a:lnTo>
                    <a:lnTo>
                      <a:pt x="1550" y="2785"/>
                    </a:lnTo>
                    <a:lnTo>
                      <a:pt x="1553" y="2785"/>
                    </a:lnTo>
                    <a:lnTo>
                      <a:pt x="1553" y="2783"/>
                    </a:lnTo>
                    <a:lnTo>
                      <a:pt x="1557" y="2783"/>
                    </a:lnTo>
                    <a:lnTo>
                      <a:pt x="1557" y="2781"/>
                    </a:lnTo>
                    <a:lnTo>
                      <a:pt x="1562" y="2781"/>
                    </a:lnTo>
                    <a:lnTo>
                      <a:pt x="1562" y="2780"/>
                    </a:lnTo>
                    <a:lnTo>
                      <a:pt x="1565" y="2780"/>
                    </a:lnTo>
                    <a:lnTo>
                      <a:pt x="1565" y="2778"/>
                    </a:lnTo>
                    <a:lnTo>
                      <a:pt x="1568" y="2778"/>
                    </a:lnTo>
                    <a:lnTo>
                      <a:pt x="1568" y="2776"/>
                    </a:lnTo>
                    <a:lnTo>
                      <a:pt x="1572" y="2776"/>
                    </a:lnTo>
                    <a:lnTo>
                      <a:pt x="1572" y="2775"/>
                    </a:lnTo>
                    <a:lnTo>
                      <a:pt x="1575" y="2775"/>
                    </a:lnTo>
                    <a:lnTo>
                      <a:pt x="1575" y="2773"/>
                    </a:lnTo>
                    <a:lnTo>
                      <a:pt x="1580" y="2773"/>
                    </a:lnTo>
                    <a:lnTo>
                      <a:pt x="1580" y="2771"/>
                    </a:lnTo>
                    <a:lnTo>
                      <a:pt x="1583" y="2771"/>
                    </a:lnTo>
                    <a:lnTo>
                      <a:pt x="1583" y="2770"/>
                    </a:lnTo>
                    <a:lnTo>
                      <a:pt x="1587" y="2770"/>
                    </a:lnTo>
                    <a:lnTo>
                      <a:pt x="1587" y="2768"/>
                    </a:lnTo>
                    <a:lnTo>
                      <a:pt x="1590" y="2768"/>
                    </a:lnTo>
                    <a:lnTo>
                      <a:pt x="1590" y="2766"/>
                    </a:lnTo>
                    <a:lnTo>
                      <a:pt x="1595" y="2766"/>
                    </a:lnTo>
                    <a:lnTo>
                      <a:pt x="1595" y="2765"/>
                    </a:lnTo>
                    <a:lnTo>
                      <a:pt x="1598" y="2765"/>
                    </a:lnTo>
                    <a:lnTo>
                      <a:pt x="1598" y="2763"/>
                    </a:lnTo>
                    <a:lnTo>
                      <a:pt x="1602" y="2763"/>
                    </a:lnTo>
                    <a:lnTo>
                      <a:pt x="1602" y="2761"/>
                    </a:lnTo>
                    <a:lnTo>
                      <a:pt x="1605" y="2761"/>
                    </a:lnTo>
                    <a:lnTo>
                      <a:pt x="1605" y="2760"/>
                    </a:lnTo>
                    <a:lnTo>
                      <a:pt x="1608" y="2760"/>
                    </a:lnTo>
                    <a:lnTo>
                      <a:pt x="1608" y="2758"/>
                    </a:lnTo>
                    <a:lnTo>
                      <a:pt x="1613" y="2758"/>
                    </a:lnTo>
                    <a:lnTo>
                      <a:pt x="1613" y="2756"/>
                    </a:lnTo>
                    <a:lnTo>
                      <a:pt x="1617" y="2756"/>
                    </a:lnTo>
                    <a:lnTo>
                      <a:pt x="1617" y="2755"/>
                    </a:lnTo>
                    <a:lnTo>
                      <a:pt x="1620" y="2755"/>
                    </a:lnTo>
                    <a:lnTo>
                      <a:pt x="1620" y="2753"/>
                    </a:lnTo>
                    <a:lnTo>
                      <a:pt x="1623" y="2753"/>
                    </a:lnTo>
                    <a:lnTo>
                      <a:pt x="1623" y="2751"/>
                    </a:lnTo>
                    <a:lnTo>
                      <a:pt x="1627" y="2751"/>
                    </a:lnTo>
                    <a:lnTo>
                      <a:pt x="1627" y="2750"/>
                    </a:lnTo>
                    <a:lnTo>
                      <a:pt x="1630" y="2750"/>
                    </a:lnTo>
                    <a:lnTo>
                      <a:pt x="1630" y="2748"/>
                    </a:lnTo>
                    <a:lnTo>
                      <a:pt x="1633" y="2748"/>
                    </a:lnTo>
                    <a:lnTo>
                      <a:pt x="1633" y="2746"/>
                    </a:lnTo>
                    <a:lnTo>
                      <a:pt x="1637" y="2746"/>
                    </a:lnTo>
                    <a:lnTo>
                      <a:pt x="1637" y="2745"/>
                    </a:lnTo>
                    <a:lnTo>
                      <a:pt x="1640" y="2745"/>
                    </a:lnTo>
                    <a:lnTo>
                      <a:pt x="1640" y="2743"/>
                    </a:lnTo>
                    <a:lnTo>
                      <a:pt x="1645" y="2743"/>
                    </a:lnTo>
                    <a:lnTo>
                      <a:pt x="1645" y="2741"/>
                    </a:lnTo>
                    <a:lnTo>
                      <a:pt x="1648" y="2741"/>
                    </a:lnTo>
                    <a:lnTo>
                      <a:pt x="1648" y="2740"/>
                    </a:lnTo>
                    <a:lnTo>
                      <a:pt x="1652" y="2740"/>
                    </a:lnTo>
                    <a:lnTo>
                      <a:pt x="1652" y="2738"/>
                    </a:lnTo>
                    <a:lnTo>
                      <a:pt x="1655" y="2738"/>
                    </a:lnTo>
                    <a:lnTo>
                      <a:pt x="1655" y="2736"/>
                    </a:lnTo>
                    <a:lnTo>
                      <a:pt x="1658" y="2736"/>
                    </a:lnTo>
                    <a:lnTo>
                      <a:pt x="1658" y="2735"/>
                    </a:lnTo>
                    <a:lnTo>
                      <a:pt x="1662" y="2735"/>
                    </a:lnTo>
                    <a:lnTo>
                      <a:pt x="1662" y="2733"/>
                    </a:lnTo>
                    <a:lnTo>
                      <a:pt x="1665" y="2733"/>
                    </a:lnTo>
                    <a:lnTo>
                      <a:pt x="1665" y="2731"/>
                    </a:lnTo>
                    <a:lnTo>
                      <a:pt x="1668" y="2731"/>
                    </a:lnTo>
                    <a:lnTo>
                      <a:pt x="1668" y="2730"/>
                    </a:lnTo>
                    <a:lnTo>
                      <a:pt x="1672" y="2730"/>
                    </a:lnTo>
                    <a:lnTo>
                      <a:pt x="1672" y="2728"/>
                    </a:lnTo>
                    <a:lnTo>
                      <a:pt x="1677" y="2728"/>
                    </a:lnTo>
                    <a:lnTo>
                      <a:pt x="1677" y="2726"/>
                    </a:lnTo>
                    <a:lnTo>
                      <a:pt x="1680" y="2726"/>
                    </a:lnTo>
                    <a:lnTo>
                      <a:pt x="1680" y="2725"/>
                    </a:lnTo>
                    <a:lnTo>
                      <a:pt x="1683" y="2725"/>
                    </a:lnTo>
                    <a:lnTo>
                      <a:pt x="1683" y="2723"/>
                    </a:lnTo>
                    <a:lnTo>
                      <a:pt x="1687" y="2723"/>
                    </a:lnTo>
                    <a:lnTo>
                      <a:pt x="1687" y="2721"/>
                    </a:lnTo>
                    <a:lnTo>
                      <a:pt x="1690" y="2721"/>
                    </a:lnTo>
                    <a:lnTo>
                      <a:pt x="1690" y="2720"/>
                    </a:lnTo>
                    <a:lnTo>
                      <a:pt x="1693" y="2720"/>
                    </a:lnTo>
                    <a:lnTo>
                      <a:pt x="1693" y="2718"/>
                    </a:lnTo>
                    <a:lnTo>
                      <a:pt x="1697" y="2718"/>
                    </a:lnTo>
                    <a:lnTo>
                      <a:pt x="1697" y="2716"/>
                    </a:lnTo>
                    <a:lnTo>
                      <a:pt x="1700" y="2716"/>
                    </a:lnTo>
                    <a:lnTo>
                      <a:pt x="1700" y="2715"/>
                    </a:lnTo>
                    <a:lnTo>
                      <a:pt x="1703" y="2715"/>
                    </a:lnTo>
                    <a:lnTo>
                      <a:pt x="1703" y="2713"/>
                    </a:lnTo>
                    <a:lnTo>
                      <a:pt x="1707" y="2713"/>
                    </a:lnTo>
                    <a:lnTo>
                      <a:pt x="1707" y="2711"/>
                    </a:lnTo>
                    <a:lnTo>
                      <a:pt x="1710" y="2711"/>
                    </a:lnTo>
                    <a:lnTo>
                      <a:pt x="1710" y="2710"/>
                    </a:lnTo>
                    <a:lnTo>
                      <a:pt x="1713" y="2710"/>
                    </a:lnTo>
                    <a:lnTo>
                      <a:pt x="1713" y="2708"/>
                    </a:lnTo>
                    <a:lnTo>
                      <a:pt x="1717" y="2708"/>
                    </a:lnTo>
                    <a:lnTo>
                      <a:pt x="1717" y="2706"/>
                    </a:lnTo>
                    <a:lnTo>
                      <a:pt x="1720" y="2706"/>
                    </a:lnTo>
                    <a:lnTo>
                      <a:pt x="1720" y="2705"/>
                    </a:lnTo>
                    <a:lnTo>
                      <a:pt x="1723" y="2705"/>
                    </a:lnTo>
                    <a:lnTo>
                      <a:pt x="1723" y="2703"/>
                    </a:lnTo>
                    <a:lnTo>
                      <a:pt x="1727" y="2703"/>
                    </a:lnTo>
                    <a:lnTo>
                      <a:pt x="1727" y="2701"/>
                    </a:lnTo>
                    <a:lnTo>
                      <a:pt x="1730" y="2701"/>
                    </a:lnTo>
                    <a:lnTo>
                      <a:pt x="1730" y="2700"/>
                    </a:lnTo>
                    <a:lnTo>
                      <a:pt x="1733" y="2700"/>
                    </a:lnTo>
                    <a:lnTo>
                      <a:pt x="1733" y="2698"/>
                    </a:lnTo>
                    <a:lnTo>
                      <a:pt x="1737" y="2698"/>
                    </a:lnTo>
                    <a:lnTo>
                      <a:pt x="1737" y="2696"/>
                    </a:lnTo>
                    <a:lnTo>
                      <a:pt x="1740" y="2696"/>
                    </a:lnTo>
                    <a:lnTo>
                      <a:pt x="1740" y="2695"/>
                    </a:lnTo>
                    <a:lnTo>
                      <a:pt x="1743" y="2695"/>
                    </a:lnTo>
                    <a:lnTo>
                      <a:pt x="1743" y="2693"/>
                    </a:lnTo>
                    <a:lnTo>
                      <a:pt x="1747" y="2693"/>
                    </a:lnTo>
                    <a:lnTo>
                      <a:pt x="1747" y="2691"/>
                    </a:lnTo>
                    <a:lnTo>
                      <a:pt x="1750" y="2691"/>
                    </a:lnTo>
                    <a:lnTo>
                      <a:pt x="1750" y="2690"/>
                    </a:lnTo>
                    <a:lnTo>
                      <a:pt x="1753" y="2690"/>
                    </a:lnTo>
                    <a:lnTo>
                      <a:pt x="1753" y="2688"/>
                    </a:lnTo>
                    <a:lnTo>
                      <a:pt x="1757" y="2688"/>
                    </a:lnTo>
                    <a:lnTo>
                      <a:pt x="1757" y="2686"/>
                    </a:lnTo>
                    <a:lnTo>
                      <a:pt x="1760" y="2686"/>
                    </a:lnTo>
                    <a:lnTo>
                      <a:pt x="1760" y="2685"/>
                    </a:lnTo>
                    <a:lnTo>
                      <a:pt x="1763" y="2685"/>
                    </a:lnTo>
                    <a:lnTo>
                      <a:pt x="1763" y="2683"/>
                    </a:lnTo>
                    <a:lnTo>
                      <a:pt x="1767" y="2683"/>
                    </a:lnTo>
                    <a:lnTo>
                      <a:pt x="1767" y="2681"/>
                    </a:lnTo>
                    <a:lnTo>
                      <a:pt x="1770" y="2681"/>
                    </a:lnTo>
                    <a:lnTo>
                      <a:pt x="1770" y="2680"/>
                    </a:lnTo>
                    <a:lnTo>
                      <a:pt x="1773" y="2680"/>
                    </a:lnTo>
                    <a:lnTo>
                      <a:pt x="1773" y="2678"/>
                    </a:lnTo>
                    <a:lnTo>
                      <a:pt x="1777" y="2678"/>
                    </a:lnTo>
                    <a:lnTo>
                      <a:pt x="1777" y="2676"/>
                    </a:lnTo>
                    <a:lnTo>
                      <a:pt x="1780" y="2676"/>
                    </a:lnTo>
                    <a:lnTo>
                      <a:pt x="1780" y="2675"/>
                    </a:lnTo>
                    <a:lnTo>
                      <a:pt x="1782" y="2675"/>
                    </a:lnTo>
                    <a:lnTo>
                      <a:pt x="1782" y="2673"/>
                    </a:lnTo>
                    <a:lnTo>
                      <a:pt x="1785" y="2673"/>
                    </a:lnTo>
                    <a:lnTo>
                      <a:pt x="1785" y="2671"/>
                    </a:lnTo>
                    <a:lnTo>
                      <a:pt x="1788" y="2671"/>
                    </a:lnTo>
                    <a:lnTo>
                      <a:pt x="1788" y="2670"/>
                    </a:lnTo>
                    <a:lnTo>
                      <a:pt x="1792" y="2670"/>
                    </a:lnTo>
                    <a:lnTo>
                      <a:pt x="1792" y="2668"/>
                    </a:lnTo>
                    <a:lnTo>
                      <a:pt x="1795" y="2668"/>
                    </a:lnTo>
                    <a:lnTo>
                      <a:pt x="1795" y="2666"/>
                    </a:lnTo>
                    <a:lnTo>
                      <a:pt x="1798" y="2666"/>
                    </a:lnTo>
                    <a:lnTo>
                      <a:pt x="1798" y="2665"/>
                    </a:lnTo>
                    <a:lnTo>
                      <a:pt x="1802" y="2665"/>
                    </a:lnTo>
                    <a:lnTo>
                      <a:pt x="1802" y="2663"/>
                    </a:lnTo>
                    <a:lnTo>
                      <a:pt x="1805" y="2663"/>
                    </a:lnTo>
                    <a:lnTo>
                      <a:pt x="1805" y="2661"/>
                    </a:lnTo>
                    <a:lnTo>
                      <a:pt x="1808" y="2661"/>
                    </a:lnTo>
                    <a:lnTo>
                      <a:pt x="1808" y="2660"/>
                    </a:lnTo>
                    <a:lnTo>
                      <a:pt x="1812" y="2660"/>
                    </a:lnTo>
                    <a:lnTo>
                      <a:pt x="1812" y="2658"/>
                    </a:lnTo>
                    <a:lnTo>
                      <a:pt x="1815" y="2658"/>
                    </a:lnTo>
                    <a:lnTo>
                      <a:pt x="1815" y="2656"/>
                    </a:lnTo>
                    <a:lnTo>
                      <a:pt x="1817" y="2656"/>
                    </a:lnTo>
                    <a:lnTo>
                      <a:pt x="1817" y="2655"/>
                    </a:lnTo>
                    <a:lnTo>
                      <a:pt x="1820" y="2655"/>
                    </a:lnTo>
                    <a:lnTo>
                      <a:pt x="1820" y="2653"/>
                    </a:lnTo>
                    <a:lnTo>
                      <a:pt x="1823" y="2653"/>
                    </a:lnTo>
                    <a:lnTo>
                      <a:pt x="1823" y="2651"/>
                    </a:lnTo>
                    <a:lnTo>
                      <a:pt x="1827" y="2651"/>
                    </a:lnTo>
                    <a:lnTo>
                      <a:pt x="1827" y="2650"/>
                    </a:lnTo>
                    <a:lnTo>
                      <a:pt x="1830" y="2650"/>
                    </a:lnTo>
                    <a:lnTo>
                      <a:pt x="1830" y="2648"/>
                    </a:lnTo>
                    <a:lnTo>
                      <a:pt x="1833" y="2648"/>
                    </a:lnTo>
                    <a:lnTo>
                      <a:pt x="1833" y="2646"/>
                    </a:lnTo>
                    <a:lnTo>
                      <a:pt x="1837" y="2646"/>
                    </a:lnTo>
                    <a:lnTo>
                      <a:pt x="1837" y="2645"/>
                    </a:lnTo>
                    <a:lnTo>
                      <a:pt x="1840" y="2645"/>
                    </a:lnTo>
                    <a:lnTo>
                      <a:pt x="1840" y="2643"/>
                    </a:lnTo>
                    <a:lnTo>
                      <a:pt x="1843" y="2643"/>
                    </a:lnTo>
                    <a:lnTo>
                      <a:pt x="1843" y="2641"/>
                    </a:lnTo>
                    <a:lnTo>
                      <a:pt x="1845" y="2641"/>
                    </a:lnTo>
                    <a:lnTo>
                      <a:pt x="1845" y="2640"/>
                    </a:lnTo>
                    <a:lnTo>
                      <a:pt x="1848" y="2640"/>
                    </a:lnTo>
                    <a:lnTo>
                      <a:pt x="1848" y="2638"/>
                    </a:lnTo>
                    <a:lnTo>
                      <a:pt x="1852" y="2638"/>
                    </a:lnTo>
                    <a:lnTo>
                      <a:pt x="1852" y="2636"/>
                    </a:lnTo>
                    <a:lnTo>
                      <a:pt x="1855" y="2636"/>
                    </a:lnTo>
                    <a:lnTo>
                      <a:pt x="1855" y="2635"/>
                    </a:lnTo>
                    <a:lnTo>
                      <a:pt x="1858" y="2635"/>
                    </a:lnTo>
                    <a:lnTo>
                      <a:pt x="1858" y="2633"/>
                    </a:lnTo>
                    <a:lnTo>
                      <a:pt x="1862" y="2633"/>
                    </a:lnTo>
                    <a:lnTo>
                      <a:pt x="1862" y="2631"/>
                    </a:lnTo>
                    <a:lnTo>
                      <a:pt x="1863" y="2631"/>
                    </a:lnTo>
                    <a:lnTo>
                      <a:pt x="1863" y="2630"/>
                    </a:lnTo>
                    <a:lnTo>
                      <a:pt x="1867" y="2630"/>
                    </a:lnTo>
                    <a:lnTo>
                      <a:pt x="1867" y="2628"/>
                    </a:lnTo>
                    <a:lnTo>
                      <a:pt x="1870" y="2628"/>
                    </a:lnTo>
                    <a:lnTo>
                      <a:pt x="1870" y="2626"/>
                    </a:lnTo>
                    <a:lnTo>
                      <a:pt x="1873" y="2626"/>
                    </a:lnTo>
                    <a:lnTo>
                      <a:pt x="1873" y="2625"/>
                    </a:lnTo>
                    <a:lnTo>
                      <a:pt x="1877" y="2625"/>
                    </a:lnTo>
                    <a:lnTo>
                      <a:pt x="1877" y="2623"/>
                    </a:lnTo>
                    <a:lnTo>
                      <a:pt x="1880" y="2623"/>
                    </a:lnTo>
                    <a:lnTo>
                      <a:pt x="1880" y="2621"/>
                    </a:lnTo>
                    <a:lnTo>
                      <a:pt x="1882" y="2621"/>
                    </a:lnTo>
                    <a:lnTo>
                      <a:pt x="1882" y="2620"/>
                    </a:lnTo>
                    <a:lnTo>
                      <a:pt x="1885" y="2620"/>
                    </a:lnTo>
                    <a:lnTo>
                      <a:pt x="1885" y="2618"/>
                    </a:lnTo>
                    <a:lnTo>
                      <a:pt x="1888" y="2618"/>
                    </a:lnTo>
                    <a:lnTo>
                      <a:pt x="1888" y="2616"/>
                    </a:lnTo>
                    <a:lnTo>
                      <a:pt x="1892" y="2616"/>
                    </a:lnTo>
                    <a:lnTo>
                      <a:pt x="1892" y="2615"/>
                    </a:lnTo>
                    <a:lnTo>
                      <a:pt x="1895" y="2615"/>
                    </a:lnTo>
                    <a:lnTo>
                      <a:pt x="1895" y="2613"/>
                    </a:lnTo>
                    <a:lnTo>
                      <a:pt x="1898" y="2613"/>
                    </a:lnTo>
                    <a:lnTo>
                      <a:pt x="1898" y="2611"/>
                    </a:lnTo>
                    <a:lnTo>
                      <a:pt x="1900" y="2611"/>
                    </a:lnTo>
                    <a:lnTo>
                      <a:pt x="1900" y="2610"/>
                    </a:lnTo>
                    <a:lnTo>
                      <a:pt x="1903" y="2610"/>
                    </a:lnTo>
                    <a:lnTo>
                      <a:pt x="1903" y="2608"/>
                    </a:lnTo>
                    <a:lnTo>
                      <a:pt x="1907" y="2608"/>
                    </a:lnTo>
                    <a:lnTo>
                      <a:pt x="1907" y="2606"/>
                    </a:lnTo>
                    <a:lnTo>
                      <a:pt x="1910" y="2606"/>
                    </a:lnTo>
                    <a:lnTo>
                      <a:pt x="1910" y="2605"/>
                    </a:lnTo>
                    <a:lnTo>
                      <a:pt x="1913" y="2605"/>
                    </a:lnTo>
                    <a:lnTo>
                      <a:pt x="1913" y="2603"/>
                    </a:lnTo>
                    <a:lnTo>
                      <a:pt x="1915" y="2603"/>
                    </a:lnTo>
                    <a:lnTo>
                      <a:pt x="1915" y="2601"/>
                    </a:lnTo>
                    <a:lnTo>
                      <a:pt x="1918" y="2601"/>
                    </a:lnTo>
                    <a:lnTo>
                      <a:pt x="1918" y="2600"/>
                    </a:lnTo>
                    <a:lnTo>
                      <a:pt x="1922" y="2600"/>
                    </a:lnTo>
                    <a:lnTo>
                      <a:pt x="1922" y="2598"/>
                    </a:lnTo>
                    <a:lnTo>
                      <a:pt x="1925" y="2598"/>
                    </a:lnTo>
                    <a:lnTo>
                      <a:pt x="1925" y="2596"/>
                    </a:lnTo>
                    <a:lnTo>
                      <a:pt x="1927" y="2596"/>
                    </a:lnTo>
                    <a:lnTo>
                      <a:pt x="1927" y="2595"/>
                    </a:lnTo>
                    <a:lnTo>
                      <a:pt x="1930" y="2595"/>
                    </a:lnTo>
                    <a:lnTo>
                      <a:pt x="1930" y="2593"/>
                    </a:lnTo>
                    <a:lnTo>
                      <a:pt x="1933" y="2593"/>
                    </a:lnTo>
                    <a:lnTo>
                      <a:pt x="1933" y="2591"/>
                    </a:lnTo>
                    <a:lnTo>
                      <a:pt x="1937" y="2591"/>
                    </a:lnTo>
                    <a:lnTo>
                      <a:pt x="1937" y="2590"/>
                    </a:lnTo>
                    <a:lnTo>
                      <a:pt x="1940" y="2590"/>
                    </a:lnTo>
                    <a:lnTo>
                      <a:pt x="1940" y="2588"/>
                    </a:lnTo>
                    <a:lnTo>
                      <a:pt x="1942" y="2588"/>
                    </a:lnTo>
                    <a:lnTo>
                      <a:pt x="1942" y="2586"/>
                    </a:lnTo>
                    <a:lnTo>
                      <a:pt x="1945" y="2586"/>
                    </a:lnTo>
                    <a:lnTo>
                      <a:pt x="1945" y="2585"/>
                    </a:lnTo>
                    <a:lnTo>
                      <a:pt x="1948" y="2585"/>
                    </a:lnTo>
                    <a:lnTo>
                      <a:pt x="1948" y="2583"/>
                    </a:lnTo>
                    <a:lnTo>
                      <a:pt x="1952" y="2583"/>
                    </a:lnTo>
                    <a:lnTo>
                      <a:pt x="1952" y="2581"/>
                    </a:lnTo>
                    <a:lnTo>
                      <a:pt x="1953" y="2581"/>
                    </a:lnTo>
                    <a:lnTo>
                      <a:pt x="1953" y="2580"/>
                    </a:lnTo>
                    <a:lnTo>
                      <a:pt x="1957" y="2580"/>
                    </a:lnTo>
                    <a:lnTo>
                      <a:pt x="1957" y="2578"/>
                    </a:lnTo>
                    <a:lnTo>
                      <a:pt x="1960" y="2578"/>
                    </a:lnTo>
                    <a:lnTo>
                      <a:pt x="1960" y="2576"/>
                    </a:lnTo>
                    <a:lnTo>
                      <a:pt x="1963" y="2576"/>
                    </a:lnTo>
                    <a:lnTo>
                      <a:pt x="1963" y="2575"/>
                    </a:lnTo>
                    <a:lnTo>
                      <a:pt x="1965" y="2575"/>
                    </a:lnTo>
                    <a:lnTo>
                      <a:pt x="1965" y="2573"/>
                    </a:lnTo>
                    <a:lnTo>
                      <a:pt x="1968" y="2573"/>
                    </a:lnTo>
                    <a:lnTo>
                      <a:pt x="1968" y="2571"/>
                    </a:lnTo>
                    <a:lnTo>
                      <a:pt x="1972" y="2571"/>
                    </a:lnTo>
                    <a:lnTo>
                      <a:pt x="1972" y="2570"/>
                    </a:lnTo>
                    <a:lnTo>
                      <a:pt x="1975" y="2570"/>
                    </a:lnTo>
                    <a:lnTo>
                      <a:pt x="1975" y="2568"/>
                    </a:lnTo>
                    <a:lnTo>
                      <a:pt x="1977" y="2568"/>
                    </a:lnTo>
                    <a:lnTo>
                      <a:pt x="1977" y="2566"/>
                    </a:lnTo>
                    <a:lnTo>
                      <a:pt x="1980" y="2566"/>
                    </a:lnTo>
                    <a:lnTo>
                      <a:pt x="1980" y="2565"/>
                    </a:lnTo>
                    <a:lnTo>
                      <a:pt x="1983" y="2565"/>
                    </a:lnTo>
                    <a:lnTo>
                      <a:pt x="1983" y="2563"/>
                    </a:lnTo>
                    <a:lnTo>
                      <a:pt x="1987" y="2563"/>
                    </a:lnTo>
                    <a:lnTo>
                      <a:pt x="1987" y="2561"/>
                    </a:lnTo>
                    <a:lnTo>
                      <a:pt x="1988" y="2561"/>
                    </a:lnTo>
                    <a:lnTo>
                      <a:pt x="1988" y="2560"/>
                    </a:lnTo>
                    <a:lnTo>
                      <a:pt x="1992" y="2560"/>
                    </a:lnTo>
                    <a:lnTo>
                      <a:pt x="1992" y="2558"/>
                    </a:lnTo>
                    <a:lnTo>
                      <a:pt x="1995" y="2558"/>
                    </a:lnTo>
                    <a:lnTo>
                      <a:pt x="1995" y="2556"/>
                    </a:lnTo>
                    <a:lnTo>
                      <a:pt x="1997" y="2556"/>
                    </a:lnTo>
                    <a:lnTo>
                      <a:pt x="1997" y="2555"/>
                    </a:lnTo>
                    <a:lnTo>
                      <a:pt x="2000" y="2555"/>
                    </a:lnTo>
                    <a:lnTo>
                      <a:pt x="2000" y="2553"/>
                    </a:lnTo>
                    <a:lnTo>
                      <a:pt x="2003" y="2553"/>
                    </a:lnTo>
                    <a:lnTo>
                      <a:pt x="2003" y="2551"/>
                    </a:lnTo>
                    <a:lnTo>
                      <a:pt x="2005" y="2551"/>
                    </a:lnTo>
                    <a:lnTo>
                      <a:pt x="2005" y="2550"/>
                    </a:lnTo>
                    <a:lnTo>
                      <a:pt x="2008" y="2550"/>
                    </a:lnTo>
                    <a:lnTo>
                      <a:pt x="2008" y="2548"/>
                    </a:lnTo>
                    <a:lnTo>
                      <a:pt x="2012" y="2548"/>
                    </a:lnTo>
                    <a:lnTo>
                      <a:pt x="2012" y="2546"/>
                    </a:lnTo>
                    <a:lnTo>
                      <a:pt x="2013" y="2546"/>
                    </a:lnTo>
                    <a:lnTo>
                      <a:pt x="2013" y="2545"/>
                    </a:lnTo>
                    <a:lnTo>
                      <a:pt x="2017" y="2545"/>
                    </a:lnTo>
                    <a:lnTo>
                      <a:pt x="2017" y="2543"/>
                    </a:lnTo>
                    <a:lnTo>
                      <a:pt x="2020" y="2543"/>
                    </a:lnTo>
                    <a:lnTo>
                      <a:pt x="2020" y="2541"/>
                    </a:lnTo>
                    <a:lnTo>
                      <a:pt x="2022" y="2541"/>
                    </a:lnTo>
                    <a:lnTo>
                      <a:pt x="2022" y="2540"/>
                    </a:lnTo>
                    <a:lnTo>
                      <a:pt x="2025" y="2540"/>
                    </a:lnTo>
                    <a:lnTo>
                      <a:pt x="2025" y="2538"/>
                    </a:lnTo>
                    <a:lnTo>
                      <a:pt x="2028" y="2538"/>
                    </a:lnTo>
                    <a:lnTo>
                      <a:pt x="2028" y="2536"/>
                    </a:lnTo>
                    <a:lnTo>
                      <a:pt x="2030" y="2536"/>
                    </a:lnTo>
                    <a:lnTo>
                      <a:pt x="2030" y="2535"/>
                    </a:lnTo>
                    <a:lnTo>
                      <a:pt x="2033" y="2535"/>
                    </a:lnTo>
                    <a:lnTo>
                      <a:pt x="2033" y="2533"/>
                    </a:lnTo>
                    <a:lnTo>
                      <a:pt x="2037" y="2533"/>
                    </a:lnTo>
                    <a:lnTo>
                      <a:pt x="2037" y="2531"/>
                    </a:lnTo>
                    <a:lnTo>
                      <a:pt x="2040" y="2531"/>
                    </a:lnTo>
                    <a:lnTo>
                      <a:pt x="2040" y="2530"/>
                    </a:lnTo>
                    <a:lnTo>
                      <a:pt x="2042" y="2530"/>
                    </a:lnTo>
                    <a:lnTo>
                      <a:pt x="2042" y="2528"/>
                    </a:lnTo>
                    <a:lnTo>
                      <a:pt x="2045" y="2528"/>
                    </a:lnTo>
                    <a:lnTo>
                      <a:pt x="2045" y="2526"/>
                    </a:lnTo>
                    <a:lnTo>
                      <a:pt x="2048" y="2526"/>
                    </a:lnTo>
                    <a:lnTo>
                      <a:pt x="2048" y="2525"/>
                    </a:lnTo>
                    <a:lnTo>
                      <a:pt x="2050" y="2525"/>
                    </a:lnTo>
                    <a:lnTo>
                      <a:pt x="2050" y="2523"/>
                    </a:lnTo>
                    <a:lnTo>
                      <a:pt x="2053" y="2523"/>
                    </a:lnTo>
                    <a:lnTo>
                      <a:pt x="2053" y="2521"/>
                    </a:lnTo>
                    <a:lnTo>
                      <a:pt x="2057" y="2521"/>
                    </a:lnTo>
                    <a:lnTo>
                      <a:pt x="2057" y="2520"/>
                    </a:lnTo>
                    <a:lnTo>
                      <a:pt x="2058" y="2520"/>
                    </a:lnTo>
                    <a:lnTo>
                      <a:pt x="2058" y="2518"/>
                    </a:lnTo>
                    <a:lnTo>
                      <a:pt x="2062" y="2518"/>
                    </a:lnTo>
                    <a:lnTo>
                      <a:pt x="2062" y="2516"/>
                    </a:lnTo>
                    <a:lnTo>
                      <a:pt x="2065" y="2516"/>
                    </a:lnTo>
                    <a:lnTo>
                      <a:pt x="2065" y="2515"/>
                    </a:lnTo>
                    <a:lnTo>
                      <a:pt x="2067" y="2515"/>
                    </a:lnTo>
                    <a:lnTo>
                      <a:pt x="2067" y="2513"/>
                    </a:lnTo>
                    <a:lnTo>
                      <a:pt x="2070" y="2513"/>
                    </a:lnTo>
                    <a:lnTo>
                      <a:pt x="2070" y="2511"/>
                    </a:lnTo>
                    <a:lnTo>
                      <a:pt x="2072" y="2511"/>
                    </a:lnTo>
                    <a:lnTo>
                      <a:pt x="2072" y="2510"/>
                    </a:lnTo>
                    <a:lnTo>
                      <a:pt x="2075" y="2510"/>
                    </a:lnTo>
                    <a:lnTo>
                      <a:pt x="2075" y="2508"/>
                    </a:lnTo>
                    <a:lnTo>
                      <a:pt x="2078" y="2508"/>
                    </a:lnTo>
                    <a:lnTo>
                      <a:pt x="2078" y="2506"/>
                    </a:lnTo>
                    <a:lnTo>
                      <a:pt x="2080" y="2506"/>
                    </a:lnTo>
                    <a:lnTo>
                      <a:pt x="2080" y="2505"/>
                    </a:lnTo>
                    <a:lnTo>
                      <a:pt x="2083" y="2505"/>
                    </a:lnTo>
                    <a:lnTo>
                      <a:pt x="2083" y="2503"/>
                    </a:lnTo>
                    <a:lnTo>
                      <a:pt x="2087" y="2503"/>
                    </a:lnTo>
                    <a:lnTo>
                      <a:pt x="2087" y="2501"/>
                    </a:lnTo>
                    <a:lnTo>
                      <a:pt x="2088" y="2501"/>
                    </a:lnTo>
                    <a:lnTo>
                      <a:pt x="2088" y="2500"/>
                    </a:lnTo>
                    <a:lnTo>
                      <a:pt x="2092" y="2500"/>
                    </a:lnTo>
                    <a:lnTo>
                      <a:pt x="2092" y="2498"/>
                    </a:lnTo>
                    <a:lnTo>
                      <a:pt x="2093" y="2498"/>
                    </a:lnTo>
                    <a:lnTo>
                      <a:pt x="2093" y="2496"/>
                    </a:lnTo>
                    <a:lnTo>
                      <a:pt x="2097" y="2496"/>
                    </a:lnTo>
                    <a:lnTo>
                      <a:pt x="2097" y="2495"/>
                    </a:lnTo>
                    <a:lnTo>
                      <a:pt x="2100" y="2495"/>
                    </a:lnTo>
                    <a:lnTo>
                      <a:pt x="2100" y="2493"/>
                    </a:lnTo>
                    <a:lnTo>
                      <a:pt x="2102" y="2493"/>
                    </a:lnTo>
                    <a:lnTo>
                      <a:pt x="2102" y="2491"/>
                    </a:lnTo>
                    <a:lnTo>
                      <a:pt x="2105" y="2491"/>
                    </a:lnTo>
                    <a:lnTo>
                      <a:pt x="2105" y="2490"/>
                    </a:lnTo>
                    <a:lnTo>
                      <a:pt x="2107" y="2490"/>
                    </a:lnTo>
                    <a:lnTo>
                      <a:pt x="2107" y="2488"/>
                    </a:lnTo>
                    <a:lnTo>
                      <a:pt x="2110" y="2488"/>
                    </a:lnTo>
                    <a:lnTo>
                      <a:pt x="2110" y="2486"/>
                    </a:lnTo>
                    <a:lnTo>
                      <a:pt x="2113" y="2486"/>
                    </a:lnTo>
                    <a:lnTo>
                      <a:pt x="2113" y="2485"/>
                    </a:lnTo>
                    <a:lnTo>
                      <a:pt x="2115" y="2485"/>
                    </a:lnTo>
                    <a:lnTo>
                      <a:pt x="2115" y="2483"/>
                    </a:lnTo>
                    <a:lnTo>
                      <a:pt x="2118" y="2483"/>
                    </a:lnTo>
                    <a:lnTo>
                      <a:pt x="2118" y="2481"/>
                    </a:lnTo>
                    <a:lnTo>
                      <a:pt x="2122" y="2481"/>
                    </a:lnTo>
                    <a:lnTo>
                      <a:pt x="2122" y="2480"/>
                    </a:lnTo>
                    <a:lnTo>
                      <a:pt x="2123" y="2480"/>
                    </a:lnTo>
                    <a:lnTo>
                      <a:pt x="2123" y="2478"/>
                    </a:lnTo>
                    <a:lnTo>
                      <a:pt x="2127" y="2478"/>
                    </a:lnTo>
                    <a:lnTo>
                      <a:pt x="2127" y="2476"/>
                    </a:lnTo>
                    <a:lnTo>
                      <a:pt x="2128" y="2476"/>
                    </a:lnTo>
                    <a:lnTo>
                      <a:pt x="2128" y="2475"/>
                    </a:lnTo>
                    <a:lnTo>
                      <a:pt x="2132" y="2475"/>
                    </a:lnTo>
                    <a:lnTo>
                      <a:pt x="2132" y="2473"/>
                    </a:lnTo>
                    <a:lnTo>
                      <a:pt x="2135" y="2473"/>
                    </a:lnTo>
                    <a:lnTo>
                      <a:pt x="2135" y="2471"/>
                    </a:lnTo>
                    <a:lnTo>
                      <a:pt x="2137" y="2471"/>
                    </a:lnTo>
                    <a:lnTo>
                      <a:pt x="2137" y="2470"/>
                    </a:lnTo>
                    <a:lnTo>
                      <a:pt x="2140" y="2470"/>
                    </a:lnTo>
                    <a:lnTo>
                      <a:pt x="2140" y="2468"/>
                    </a:lnTo>
                    <a:lnTo>
                      <a:pt x="2142" y="2468"/>
                    </a:lnTo>
                    <a:lnTo>
                      <a:pt x="2142" y="2466"/>
                    </a:lnTo>
                    <a:lnTo>
                      <a:pt x="2145" y="2466"/>
                    </a:lnTo>
                    <a:lnTo>
                      <a:pt x="2145" y="2465"/>
                    </a:lnTo>
                    <a:lnTo>
                      <a:pt x="2147" y="2465"/>
                    </a:lnTo>
                    <a:lnTo>
                      <a:pt x="2147" y="2463"/>
                    </a:lnTo>
                    <a:lnTo>
                      <a:pt x="2150" y="2463"/>
                    </a:lnTo>
                    <a:lnTo>
                      <a:pt x="2150" y="2461"/>
                    </a:lnTo>
                    <a:lnTo>
                      <a:pt x="2152" y="2461"/>
                    </a:lnTo>
                    <a:lnTo>
                      <a:pt x="2152" y="2460"/>
                    </a:lnTo>
                    <a:lnTo>
                      <a:pt x="2155" y="2460"/>
                    </a:lnTo>
                    <a:lnTo>
                      <a:pt x="2155" y="2458"/>
                    </a:lnTo>
                    <a:lnTo>
                      <a:pt x="2158" y="2458"/>
                    </a:lnTo>
                    <a:lnTo>
                      <a:pt x="2158" y="2456"/>
                    </a:lnTo>
                    <a:lnTo>
                      <a:pt x="2160" y="2456"/>
                    </a:lnTo>
                    <a:lnTo>
                      <a:pt x="2160" y="2455"/>
                    </a:lnTo>
                    <a:lnTo>
                      <a:pt x="2163" y="2455"/>
                    </a:lnTo>
                    <a:lnTo>
                      <a:pt x="2163" y="2453"/>
                    </a:lnTo>
                    <a:lnTo>
                      <a:pt x="2165" y="2453"/>
                    </a:lnTo>
                    <a:lnTo>
                      <a:pt x="2165" y="2451"/>
                    </a:lnTo>
                    <a:lnTo>
                      <a:pt x="2168" y="2451"/>
                    </a:lnTo>
                    <a:lnTo>
                      <a:pt x="2168" y="2450"/>
                    </a:lnTo>
                    <a:lnTo>
                      <a:pt x="2170" y="2450"/>
                    </a:lnTo>
                    <a:lnTo>
                      <a:pt x="2170" y="2448"/>
                    </a:lnTo>
                    <a:lnTo>
                      <a:pt x="2173" y="2448"/>
                    </a:lnTo>
                    <a:lnTo>
                      <a:pt x="2173" y="2446"/>
                    </a:lnTo>
                    <a:lnTo>
                      <a:pt x="2175" y="2446"/>
                    </a:lnTo>
                    <a:lnTo>
                      <a:pt x="2175" y="2445"/>
                    </a:lnTo>
                    <a:lnTo>
                      <a:pt x="2178" y="2445"/>
                    </a:lnTo>
                    <a:lnTo>
                      <a:pt x="2178" y="2443"/>
                    </a:lnTo>
                    <a:lnTo>
                      <a:pt x="2182" y="2443"/>
                    </a:lnTo>
                    <a:lnTo>
                      <a:pt x="2182" y="2441"/>
                    </a:lnTo>
                    <a:lnTo>
                      <a:pt x="2183" y="2441"/>
                    </a:lnTo>
                    <a:lnTo>
                      <a:pt x="2183" y="2440"/>
                    </a:lnTo>
                    <a:lnTo>
                      <a:pt x="2187" y="2440"/>
                    </a:lnTo>
                    <a:lnTo>
                      <a:pt x="2187" y="2438"/>
                    </a:lnTo>
                    <a:lnTo>
                      <a:pt x="2188" y="2438"/>
                    </a:lnTo>
                    <a:lnTo>
                      <a:pt x="2188" y="2436"/>
                    </a:lnTo>
                    <a:lnTo>
                      <a:pt x="2192" y="2436"/>
                    </a:lnTo>
                    <a:lnTo>
                      <a:pt x="2192" y="2435"/>
                    </a:lnTo>
                    <a:lnTo>
                      <a:pt x="2193" y="2435"/>
                    </a:lnTo>
                    <a:lnTo>
                      <a:pt x="2193" y="2433"/>
                    </a:lnTo>
                    <a:lnTo>
                      <a:pt x="2197" y="2433"/>
                    </a:lnTo>
                    <a:lnTo>
                      <a:pt x="2197" y="2431"/>
                    </a:lnTo>
                    <a:lnTo>
                      <a:pt x="2200" y="2431"/>
                    </a:lnTo>
                    <a:lnTo>
                      <a:pt x="2200" y="2430"/>
                    </a:lnTo>
                    <a:lnTo>
                      <a:pt x="2202" y="2430"/>
                    </a:lnTo>
                    <a:lnTo>
                      <a:pt x="2202" y="2428"/>
                    </a:lnTo>
                    <a:lnTo>
                      <a:pt x="2205" y="2428"/>
                    </a:lnTo>
                    <a:lnTo>
                      <a:pt x="2205" y="2426"/>
                    </a:lnTo>
                    <a:lnTo>
                      <a:pt x="2207" y="2426"/>
                    </a:lnTo>
                    <a:lnTo>
                      <a:pt x="2207" y="2425"/>
                    </a:lnTo>
                    <a:lnTo>
                      <a:pt x="2210" y="2425"/>
                    </a:lnTo>
                    <a:lnTo>
                      <a:pt x="2210" y="2423"/>
                    </a:lnTo>
                    <a:lnTo>
                      <a:pt x="2212" y="2423"/>
                    </a:lnTo>
                    <a:lnTo>
                      <a:pt x="2212" y="2421"/>
                    </a:lnTo>
                    <a:lnTo>
                      <a:pt x="2215" y="2421"/>
                    </a:lnTo>
                    <a:lnTo>
                      <a:pt x="2215" y="2420"/>
                    </a:lnTo>
                    <a:lnTo>
                      <a:pt x="2217" y="2420"/>
                    </a:lnTo>
                    <a:lnTo>
                      <a:pt x="2217" y="2418"/>
                    </a:lnTo>
                    <a:lnTo>
                      <a:pt x="2220" y="2418"/>
                    </a:lnTo>
                    <a:lnTo>
                      <a:pt x="2220" y="2416"/>
                    </a:lnTo>
                    <a:lnTo>
                      <a:pt x="2222" y="2416"/>
                    </a:lnTo>
                    <a:lnTo>
                      <a:pt x="2222" y="2415"/>
                    </a:lnTo>
                    <a:lnTo>
                      <a:pt x="2225" y="2415"/>
                    </a:lnTo>
                    <a:lnTo>
                      <a:pt x="2225" y="2413"/>
                    </a:lnTo>
                    <a:lnTo>
                      <a:pt x="2227" y="2413"/>
                    </a:lnTo>
                    <a:lnTo>
                      <a:pt x="2227" y="2411"/>
                    </a:lnTo>
                    <a:lnTo>
                      <a:pt x="2230" y="2411"/>
                    </a:lnTo>
                    <a:lnTo>
                      <a:pt x="2230" y="2410"/>
                    </a:lnTo>
                    <a:lnTo>
                      <a:pt x="2232" y="2410"/>
                    </a:lnTo>
                    <a:lnTo>
                      <a:pt x="2232" y="2408"/>
                    </a:lnTo>
                    <a:lnTo>
                      <a:pt x="2235" y="2408"/>
                    </a:lnTo>
                    <a:lnTo>
                      <a:pt x="2235" y="2406"/>
                    </a:lnTo>
                    <a:lnTo>
                      <a:pt x="2237" y="2406"/>
                    </a:lnTo>
                    <a:lnTo>
                      <a:pt x="2237" y="2405"/>
                    </a:lnTo>
                    <a:lnTo>
                      <a:pt x="2240" y="2405"/>
                    </a:lnTo>
                    <a:lnTo>
                      <a:pt x="2240" y="2403"/>
                    </a:lnTo>
                    <a:lnTo>
                      <a:pt x="2242" y="2403"/>
                    </a:lnTo>
                    <a:lnTo>
                      <a:pt x="2242" y="2401"/>
                    </a:lnTo>
                    <a:lnTo>
                      <a:pt x="2245" y="2401"/>
                    </a:lnTo>
                    <a:lnTo>
                      <a:pt x="2245" y="2400"/>
                    </a:lnTo>
                    <a:lnTo>
                      <a:pt x="2247" y="2400"/>
                    </a:lnTo>
                    <a:lnTo>
                      <a:pt x="2247" y="2398"/>
                    </a:lnTo>
                    <a:lnTo>
                      <a:pt x="2250" y="2398"/>
                    </a:lnTo>
                    <a:lnTo>
                      <a:pt x="2250" y="2396"/>
                    </a:lnTo>
                    <a:lnTo>
                      <a:pt x="2252" y="2396"/>
                    </a:lnTo>
                    <a:lnTo>
                      <a:pt x="2252" y="2395"/>
                    </a:lnTo>
                    <a:lnTo>
                      <a:pt x="2255" y="2395"/>
                    </a:lnTo>
                    <a:lnTo>
                      <a:pt x="2255" y="2393"/>
                    </a:lnTo>
                    <a:lnTo>
                      <a:pt x="2257" y="2393"/>
                    </a:lnTo>
                    <a:lnTo>
                      <a:pt x="2257" y="2391"/>
                    </a:lnTo>
                    <a:lnTo>
                      <a:pt x="2260" y="2391"/>
                    </a:lnTo>
                    <a:lnTo>
                      <a:pt x="2260" y="2390"/>
                    </a:lnTo>
                    <a:lnTo>
                      <a:pt x="2262" y="2390"/>
                    </a:lnTo>
                    <a:lnTo>
                      <a:pt x="2262" y="2388"/>
                    </a:lnTo>
                    <a:lnTo>
                      <a:pt x="2265" y="2388"/>
                    </a:lnTo>
                    <a:lnTo>
                      <a:pt x="2265" y="2386"/>
                    </a:lnTo>
                    <a:lnTo>
                      <a:pt x="2267" y="2386"/>
                    </a:lnTo>
                    <a:lnTo>
                      <a:pt x="2267" y="2385"/>
                    </a:lnTo>
                    <a:lnTo>
                      <a:pt x="2270" y="2385"/>
                    </a:lnTo>
                    <a:lnTo>
                      <a:pt x="2270" y="2383"/>
                    </a:lnTo>
                    <a:lnTo>
                      <a:pt x="2272" y="2383"/>
                    </a:lnTo>
                    <a:lnTo>
                      <a:pt x="2272" y="2381"/>
                    </a:lnTo>
                    <a:lnTo>
                      <a:pt x="2275" y="2381"/>
                    </a:lnTo>
                    <a:lnTo>
                      <a:pt x="2275" y="2380"/>
                    </a:lnTo>
                    <a:lnTo>
                      <a:pt x="2277" y="2380"/>
                    </a:lnTo>
                    <a:lnTo>
                      <a:pt x="2277" y="2378"/>
                    </a:lnTo>
                    <a:lnTo>
                      <a:pt x="2280" y="2378"/>
                    </a:lnTo>
                    <a:lnTo>
                      <a:pt x="2280" y="2376"/>
                    </a:lnTo>
                    <a:lnTo>
                      <a:pt x="2282" y="2376"/>
                    </a:lnTo>
                    <a:lnTo>
                      <a:pt x="2282" y="2375"/>
                    </a:lnTo>
                    <a:lnTo>
                      <a:pt x="2285" y="2375"/>
                    </a:lnTo>
                    <a:lnTo>
                      <a:pt x="2285" y="2373"/>
                    </a:lnTo>
                    <a:lnTo>
                      <a:pt x="2287" y="2373"/>
                    </a:lnTo>
                    <a:lnTo>
                      <a:pt x="2287" y="2371"/>
                    </a:lnTo>
                    <a:lnTo>
                      <a:pt x="2288" y="2371"/>
                    </a:lnTo>
                    <a:lnTo>
                      <a:pt x="2288" y="2370"/>
                    </a:lnTo>
                    <a:lnTo>
                      <a:pt x="2292" y="2370"/>
                    </a:lnTo>
                    <a:lnTo>
                      <a:pt x="2292" y="2368"/>
                    </a:lnTo>
                    <a:lnTo>
                      <a:pt x="2293" y="2368"/>
                    </a:lnTo>
                    <a:lnTo>
                      <a:pt x="2293" y="2366"/>
                    </a:lnTo>
                    <a:lnTo>
                      <a:pt x="2297" y="2366"/>
                    </a:lnTo>
                    <a:lnTo>
                      <a:pt x="2297" y="2365"/>
                    </a:lnTo>
                    <a:lnTo>
                      <a:pt x="2298" y="2365"/>
                    </a:lnTo>
                    <a:lnTo>
                      <a:pt x="2298" y="2363"/>
                    </a:lnTo>
                    <a:lnTo>
                      <a:pt x="2302" y="2363"/>
                    </a:lnTo>
                    <a:lnTo>
                      <a:pt x="2302" y="2361"/>
                    </a:lnTo>
                    <a:lnTo>
                      <a:pt x="2303" y="2361"/>
                    </a:lnTo>
                    <a:lnTo>
                      <a:pt x="2303" y="2360"/>
                    </a:lnTo>
                    <a:lnTo>
                      <a:pt x="2307" y="2360"/>
                    </a:lnTo>
                    <a:lnTo>
                      <a:pt x="2307" y="2358"/>
                    </a:lnTo>
                    <a:lnTo>
                      <a:pt x="2308" y="2358"/>
                    </a:lnTo>
                    <a:lnTo>
                      <a:pt x="2308" y="2356"/>
                    </a:lnTo>
                    <a:lnTo>
                      <a:pt x="2310" y="2356"/>
                    </a:lnTo>
                    <a:lnTo>
                      <a:pt x="2310" y="2355"/>
                    </a:lnTo>
                    <a:lnTo>
                      <a:pt x="2313" y="2355"/>
                    </a:lnTo>
                    <a:lnTo>
                      <a:pt x="2313" y="2353"/>
                    </a:lnTo>
                    <a:lnTo>
                      <a:pt x="2315" y="2353"/>
                    </a:lnTo>
                    <a:lnTo>
                      <a:pt x="2315" y="2351"/>
                    </a:lnTo>
                    <a:lnTo>
                      <a:pt x="2318" y="2351"/>
                    </a:lnTo>
                    <a:lnTo>
                      <a:pt x="2318" y="2350"/>
                    </a:lnTo>
                    <a:lnTo>
                      <a:pt x="2320" y="2350"/>
                    </a:lnTo>
                    <a:lnTo>
                      <a:pt x="2320" y="2348"/>
                    </a:lnTo>
                    <a:lnTo>
                      <a:pt x="2323" y="2348"/>
                    </a:lnTo>
                    <a:lnTo>
                      <a:pt x="2323" y="2346"/>
                    </a:lnTo>
                    <a:lnTo>
                      <a:pt x="2325" y="2346"/>
                    </a:lnTo>
                    <a:lnTo>
                      <a:pt x="2325" y="2345"/>
                    </a:lnTo>
                    <a:lnTo>
                      <a:pt x="2328" y="2345"/>
                    </a:lnTo>
                    <a:lnTo>
                      <a:pt x="2328" y="2343"/>
                    </a:lnTo>
                    <a:lnTo>
                      <a:pt x="2330" y="2343"/>
                    </a:lnTo>
                    <a:lnTo>
                      <a:pt x="2330" y="2341"/>
                    </a:lnTo>
                    <a:lnTo>
                      <a:pt x="2333" y="2341"/>
                    </a:lnTo>
                    <a:lnTo>
                      <a:pt x="2333" y="2340"/>
                    </a:lnTo>
                    <a:lnTo>
                      <a:pt x="2335" y="2340"/>
                    </a:lnTo>
                    <a:lnTo>
                      <a:pt x="2335" y="2338"/>
                    </a:lnTo>
                    <a:lnTo>
                      <a:pt x="2337" y="2338"/>
                    </a:lnTo>
                    <a:lnTo>
                      <a:pt x="2337" y="2336"/>
                    </a:lnTo>
                    <a:lnTo>
                      <a:pt x="2340" y="2336"/>
                    </a:lnTo>
                    <a:lnTo>
                      <a:pt x="2340" y="2335"/>
                    </a:lnTo>
                    <a:lnTo>
                      <a:pt x="2342" y="2335"/>
                    </a:lnTo>
                    <a:lnTo>
                      <a:pt x="2342" y="2333"/>
                    </a:lnTo>
                    <a:lnTo>
                      <a:pt x="2345" y="2333"/>
                    </a:lnTo>
                    <a:lnTo>
                      <a:pt x="2345" y="2331"/>
                    </a:lnTo>
                    <a:lnTo>
                      <a:pt x="2347" y="2331"/>
                    </a:lnTo>
                    <a:lnTo>
                      <a:pt x="2347" y="2330"/>
                    </a:lnTo>
                    <a:lnTo>
                      <a:pt x="2350" y="2330"/>
                    </a:lnTo>
                    <a:lnTo>
                      <a:pt x="2350" y="2328"/>
                    </a:lnTo>
                    <a:lnTo>
                      <a:pt x="2352" y="2328"/>
                    </a:lnTo>
                    <a:lnTo>
                      <a:pt x="2352" y="2326"/>
                    </a:lnTo>
                    <a:lnTo>
                      <a:pt x="2353" y="2326"/>
                    </a:lnTo>
                    <a:lnTo>
                      <a:pt x="2353" y="2325"/>
                    </a:lnTo>
                    <a:lnTo>
                      <a:pt x="2357" y="2325"/>
                    </a:lnTo>
                    <a:lnTo>
                      <a:pt x="2357" y="2323"/>
                    </a:lnTo>
                    <a:lnTo>
                      <a:pt x="2358" y="2323"/>
                    </a:lnTo>
                    <a:lnTo>
                      <a:pt x="2358" y="2321"/>
                    </a:lnTo>
                    <a:lnTo>
                      <a:pt x="2362" y="2321"/>
                    </a:lnTo>
                    <a:lnTo>
                      <a:pt x="2362" y="2320"/>
                    </a:lnTo>
                    <a:lnTo>
                      <a:pt x="2363" y="2320"/>
                    </a:lnTo>
                    <a:lnTo>
                      <a:pt x="2363" y="2318"/>
                    </a:lnTo>
                    <a:lnTo>
                      <a:pt x="2365" y="2318"/>
                    </a:lnTo>
                    <a:lnTo>
                      <a:pt x="2365" y="2316"/>
                    </a:lnTo>
                    <a:lnTo>
                      <a:pt x="2368" y="2316"/>
                    </a:lnTo>
                    <a:lnTo>
                      <a:pt x="2368" y="2315"/>
                    </a:lnTo>
                    <a:lnTo>
                      <a:pt x="2370" y="2315"/>
                    </a:lnTo>
                    <a:lnTo>
                      <a:pt x="2370" y="2313"/>
                    </a:lnTo>
                    <a:lnTo>
                      <a:pt x="2373" y="2313"/>
                    </a:lnTo>
                    <a:lnTo>
                      <a:pt x="2373" y="2311"/>
                    </a:lnTo>
                    <a:lnTo>
                      <a:pt x="2375" y="2311"/>
                    </a:lnTo>
                    <a:lnTo>
                      <a:pt x="2375" y="2310"/>
                    </a:lnTo>
                    <a:lnTo>
                      <a:pt x="2377" y="2310"/>
                    </a:lnTo>
                    <a:lnTo>
                      <a:pt x="2377" y="2308"/>
                    </a:lnTo>
                    <a:lnTo>
                      <a:pt x="2380" y="2308"/>
                    </a:lnTo>
                    <a:lnTo>
                      <a:pt x="2380" y="2306"/>
                    </a:lnTo>
                    <a:lnTo>
                      <a:pt x="2382" y="2306"/>
                    </a:lnTo>
                    <a:lnTo>
                      <a:pt x="2382" y="2305"/>
                    </a:lnTo>
                    <a:lnTo>
                      <a:pt x="2385" y="2305"/>
                    </a:lnTo>
                    <a:lnTo>
                      <a:pt x="2385" y="2303"/>
                    </a:lnTo>
                    <a:lnTo>
                      <a:pt x="2387" y="2303"/>
                    </a:lnTo>
                    <a:lnTo>
                      <a:pt x="2387" y="2301"/>
                    </a:lnTo>
                    <a:lnTo>
                      <a:pt x="2388" y="2301"/>
                    </a:lnTo>
                    <a:lnTo>
                      <a:pt x="2388" y="2300"/>
                    </a:lnTo>
                    <a:lnTo>
                      <a:pt x="2392" y="2300"/>
                    </a:lnTo>
                    <a:lnTo>
                      <a:pt x="2392" y="2298"/>
                    </a:lnTo>
                    <a:lnTo>
                      <a:pt x="2393" y="2298"/>
                    </a:lnTo>
                    <a:lnTo>
                      <a:pt x="2393" y="2296"/>
                    </a:lnTo>
                    <a:lnTo>
                      <a:pt x="2397" y="2296"/>
                    </a:lnTo>
                    <a:lnTo>
                      <a:pt x="2397" y="2295"/>
                    </a:lnTo>
                    <a:lnTo>
                      <a:pt x="2398" y="2295"/>
                    </a:lnTo>
                    <a:lnTo>
                      <a:pt x="2398" y="2293"/>
                    </a:lnTo>
                    <a:lnTo>
                      <a:pt x="2400" y="2293"/>
                    </a:lnTo>
                    <a:lnTo>
                      <a:pt x="2400" y="2291"/>
                    </a:lnTo>
                    <a:lnTo>
                      <a:pt x="2403" y="2291"/>
                    </a:lnTo>
                    <a:lnTo>
                      <a:pt x="2403" y="2290"/>
                    </a:lnTo>
                    <a:lnTo>
                      <a:pt x="2405" y="2290"/>
                    </a:lnTo>
                    <a:lnTo>
                      <a:pt x="2405" y="2288"/>
                    </a:lnTo>
                    <a:lnTo>
                      <a:pt x="2408" y="2288"/>
                    </a:lnTo>
                    <a:lnTo>
                      <a:pt x="2408" y="2286"/>
                    </a:lnTo>
                    <a:lnTo>
                      <a:pt x="2410" y="2286"/>
                    </a:lnTo>
                    <a:lnTo>
                      <a:pt x="2410" y="2285"/>
                    </a:lnTo>
                    <a:lnTo>
                      <a:pt x="2412" y="2285"/>
                    </a:lnTo>
                    <a:lnTo>
                      <a:pt x="2412" y="2283"/>
                    </a:lnTo>
                    <a:lnTo>
                      <a:pt x="2415" y="2283"/>
                    </a:lnTo>
                    <a:lnTo>
                      <a:pt x="2415" y="2281"/>
                    </a:lnTo>
                    <a:lnTo>
                      <a:pt x="2417" y="2281"/>
                    </a:lnTo>
                    <a:lnTo>
                      <a:pt x="2417" y="2280"/>
                    </a:lnTo>
                    <a:lnTo>
                      <a:pt x="2420" y="2280"/>
                    </a:lnTo>
                    <a:lnTo>
                      <a:pt x="2420" y="2278"/>
                    </a:lnTo>
                    <a:lnTo>
                      <a:pt x="2422" y="2278"/>
                    </a:lnTo>
                    <a:lnTo>
                      <a:pt x="2422" y="2276"/>
                    </a:lnTo>
                    <a:lnTo>
                      <a:pt x="2423" y="2276"/>
                    </a:lnTo>
                    <a:lnTo>
                      <a:pt x="2423" y="2275"/>
                    </a:lnTo>
                    <a:lnTo>
                      <a:pt x="2427" y="2275"/>
                    </a:lnTo>
                    <a:lnTo>
                      <a:pt x="2427" y="2273"/>
                    </a:lnTo>
                    <a:lnTo>
                      <a:pt x="2428" y="2273"/>
                    </a:lnTo>
                    <a:lnTo>
                      <a:pt x="2428" y="2271"/>
                    </a:lnTo>
                    <a:lnTo>
                      <a:pt x="2430" y="2271"/>
                    </a:lnTo>
                    <a:lnTo>
                      <a:pt x="2430" y="2270"/>
                    </a:lnTo>
                    <a:lnTo>
                      <a:pt x="2433" y="2270"/>
                    </a:lnTo>
                    <a:lnTo>
                      <a:pt x="2433" y="2268"/>
                    </a:lnTo>
                    <a:lnTo>
                      <a:pt x="2435" y="2268"/>
                    </a:lnTo>
                    <a:lnTo>
                      <a:pt x="2435" y="2266"/>
                    </a:lnTo>
                    <a:lnTo>
                      <a:pt x="2437" y="2266"/>
                    </a:lnTo>
                    <a:lnTo>
                      <a:pt x="2437" y="2265"/>
                    </a:lnTo>
                    <a:lnTo>
                      <a:pt x="2440" y="2265"/>
                    </a:lnTo>
                    <a:lnTo>
                      <a:pt x="2440" y="2263"/>
                    </a:lnTo>
                    <a:lnTo>
                      <a:pt x="2442" y="2263"/>
                    </a:lnTo>
                    <a:lnTo>
                      <a:pt x="2442" y="2261"/>
                    </a:lnTo>
                    <a:lnTo>
                      <a:pt x="2445" y="2261"/>
                    </a:lnTo>
                    <a:lnTo>
                      <a:pt x="2445" y="2260"/>
                    </a:lnTo>
                    <a:lnTo>
                      <a:pt x="2447" y="2260"/>
                    </a:lnTo>
                    <a:lnTo>
                      <a:pt x="2447" y="2258"/>
                    </a:lnTo>
                    <a:lnTo>
                      <a:pt x="2448" y="2258"/>
                    </a:lnTo>
                    <a:lnTo>
                      <a:pt x="2448" y="2256"/>
                    </a:lnTo>
                    <a:lnTo>
                      <a:pt x="2452" y="2256"/>
                    </a:lnTo>
                    <a:lnTo>
                      <a:pt x="2452" y="2255"/>
                    </a:lnTo>
                    <a:lnTo>
                      <a:pt x="2453" y="2255"/>
                    </a:lnTo>
                    <a:lnTo>
                      <a:pt x="2453" y="2253"/>
                    </a:lnTo>
                    <a:lnTo>
                      <a:pt x="2455" y="2253"/>
                    </a:lnTo>
                    <a:lnTo>
                      <a:pt x="2455" y="2251"/>
                    </a:lnTo>
                    <a:lnTo>
                      <a:pt x="2458" y="2251"/>
                    </a:lnTo>
                    <a:lnTo>
                      <a:pt x="2458" y="2250"/>
                    </a:lnTo>
                    <a:lnTo>
                      <a:pt x="2460" y="2250"/>
                    </a:lnTo>
                    <a:lnTo>
                      <a:pt x="2460" y="2248"/>
                    </a:lnTo>
                    <a:lnTo>
                      <a:pt x="2462" y="2248"/>
                    </a:lnTo>
                    <a:lnTo>
                      <a:pt x="2462" y="2246"/>
                    </a:lnTo>
                    <a:lnTo>
                      <a:pt x="2465" y="2246"/>
                    </a:lnTo>
                    <a:lnTo>
                      <a:pt x="2465" y="2245"/>
                    </a:lnTo>
                    <a:lnTo>
                      <a:pt x="2467" y="2245"/>
                    </a:lnTo>
                    <a:lnTo>
                      <a:pt x="2467" y="2243"/>
                    </a:lnTo>
                    <a:lnTo>
                      <a:pt x="2468" y="2243"/>
                    </a:lnTo>
                    <a:lnTo>
                      <a:pt x="2468" y="2241"/>
                    </a:lnTo>
                    <a:lnTo>
                      <a:pt x="2472" y="2241"/>
                    </a:lnTo>
                    <a:lnTo>
                      <a:pt x="2472" y="2240"/>
                    </a:lnTo>
                    <a:lnTo>
                      <a:pt x="2473" y="2240"/>
                    </a:lnTo>
                    <a:lnTo>
                      <a:pt x="2473" y="2238"/>
                    </a:lnTo>
                    <a:lnTo>
                      <a:pt x="2477" y="2238"/>
                    </a:lnTo>
                    <a:lnTo>
                      <a:pt x="2477" y="2236"/>
                    </a:lnTo>
                    <a:lnTo>
                      <a:pt x="2478" y="2236"/>
                    </a:lnTo>
                    <a:lnTo>
                      <a:pt x="2478" y="2235"/>
                    </a:lnTo>
                    <a:lnTo>
                      <a:pt x="2480" y="2235"/>
                    </a:lnTo>
                    <a:lnTo>
                      <a:pt x="2480" y="2233"/>
                    </a:lnTo>
                    <a:lnTo>
                      <a:pt x="2483" y="2233"/>
                    </a:lnTo>
                    <a:lnTo>
                      <a:pt x="2483" y="2231"/>
                    </a:lnTo>
                    <a:lnTo>
                      <a:pt x="2485" y="2231"/>
                    </a:lnTo>
                    <a:lnTo>
                      <a:pt x="2485" y="2230"/>
                    </a:lnTo>
                    <a:lnTo>
                      <a:pt x="2487" y="2230"/>
                    </a:lnTo>
                    <a:lnTo>
                      <a:pt x="2487" y="2228"/>
                    </a:lnTo>
                    <a:lnTo>
                      <a:pt x="2490" y="2228"/>
                    </a:lnTo>
                    <a:lnTo>
                      <a:pt x="2490" y="2226"/>
                    </a:lnTo>
                    <a:lnTo>
                      <a:pt x="2492" y="2226"/>
                    </a:lnTo>
                    <a:lnTo>
                      <a:pt x="2492" y="2225"/>
                    </a:lnTo>
                    <a:lnTo>
                      <a:pt x="2493" y="2225"/>
                    </a:lnTo>
                    <a:lnTo>
                      <a:pt x="2493" y="2223"/>
                    </a:lnTo>
                    <a:lnTo>
                      <a:pt x="2497" y="2223"/>
                    </a:lnTo>
                    <a:lnTo>
                      <a:pt x="2497" y="2221"/>
                    </a:lnTo>
                    <a:lnTo>
                      <a:pt x="2498" y="2221"/>
                    </a:lnTo>
                    <a:lnTo>
                      <a:pt x="2498" y="2220"/>
                    </a:lnTo>
                    <a:lnTo>
                      <a:pt x="2500" y="2220"/>
                    </a:lnTo>
                    <a:lnTo>
                      <a:pt x="2500" y="2218"/>
                    </a:lnTo>
                    <a:lnTo>
                      <a:pt x="2503" y="2218"/>
                    </a:lnTo>
                    <a:lnTo>
                      <a:pt x="2503" y="2216"/>
                    </a:lnTo>
                    <a:lnTo>
                      <a:pt x="2505" y="2216"/>
                    </a:lnTo>
                    <a:lnTo>
                      <a:pt x="2505" y="2215"/>
                    </a:lnTo>
                    <a:lnTo>
                      <a:pt x="2507" y="2215"/>
                    </a:lnTo>
                    <a:lnTo>
                      <a:pt x="2507" y="2213"/>
                    </a:lnTo>
                    <a:lnTo>
                      <a:pt x="2508" y="2213"/>
                    </a:lnTo>
                    <a:lnTo>
                      <a:pt x="2508" y="2211"/>
                    </a:lnTo>
                    <a:lnTo>
                      <a:pt x="2512" y="2211"/>
                    </a:lnTo>
                    <a:lnTo>
                      <a:pt x="2512" y="2210"/>
                    </a:lnTo>
                    <a:lnTo>
                      <a:pt x="2513" y="2210"/>
                    </a:lnTo>
                    <a:lnTo>
                      <a:pt x="2513" y="2208"/>
                    </a:lnTo>
                    <a:lnTo>
                      <a:pt x="2515" y="2208"/>
                    </a:lnTo>
                    <a:lnTo>
                      <a:pt x="2515" y="2206"/>
                    </a:lnTo>
                    <a:lnTo>
                      <a:pt x="2518" y="2206"/>
                    </a:lnTo>
                    <a:lnTo>
                      <a:pt x="2518" y="2205"/>
                    </a:lnTo>
                    <a:lnTo>
                      <a:pt x="2520" y="2205"/>
                    </a:lnTo>
                    <a:lnTo>
                      <a:pt x="2520" y="2203"/>
                    </a:lnTo>
                    <a:lnTo>
                      <a:pt x="2522" y="2203"/>
                    </a:lnTo>
                    <a:lnTo>
                      <a:pt x="2522" y="2201"/>
                    </a:lnTo>
                    <a:lnTo>
                      <a:pt x="2525" y="2201"/>
                    </a:lnTo>
                    <a:lnTo>
                      <a:pt x="2525" y="2200"/>
                    </a:lnTo>
                    <a:lnTo>
                      <a:pt x="2527" y="2200"/>
                    </a:lnTo>
                    <a:lnTo>
                      <a:pt x="2527" y="2198"/>
                    </a:lnTo>
                    <a:lnTo>
                      <a:pt x="2528" y="2198"/>
                    </a:lnTo>
                    <a:lnTo>
                      <a:pt x="2528" y="2196"/>
                    </a:lnTo>
                    <a:lnTo>
                      <a:pt x="2532" y="2196"/>
                    </a:lnTo>
                    <a:lnTo>
                      <a:pt x="2532" y="2195"/>
                    </a:lnTo>
                    <a:lnTo>
                      <a:pt x="2533" y="2195"/>
                    </a:lnTo>
                    <a:lnTo>
                      <a:pt x="2533" y="2193"/>
                    </a:lnTo>
                    <a:lnTo>
                      <a:pt x="2535" y="2193"/>
                    </a:lnTo>
                    <a:lnTo>
                      <a:pt x="2535" y="2191"/>
                    </a:lnTo>
                    <a:lnTo>
                      <a:pt x="2538" y="2191"/>
                    </a:lnTo>
                    <a:lnTo>
                      <a:pt x="2538" y="2190"/>
                    </a:lnTo>
                    <a:lnTo>
                      <a:pt x="2540" y="2190"/>
                    </a:lnTo>
                    <a:lnTo>
                      <a:pt x="2540" y="2188"/>
                    </a:lnTo>
                    <a:lnTo>
                      <a:pt x="2542" y="2188"/>
                    </a:lnTo>
                    <a:lnTo>
                      <a:pt x="2542" y="2186"/>
                    </a:lnTo>
                    <a:lnTo>
                      <a:pt x="2545" y="2186"/>
                    </a:lnTo>
                    <a:lnTo>
                      <a:pt x="2545" y="2185"/>
                    </a:lnTo>
                    <a:lnTo>
                      <a:pt x="2547" y="2185"/>
                    </a:lnTo>
                    <a:lnTo>
                      <a:pt x="2547" y="2183"/>
                    </a:lnTo>
                    <a:lnTo>
                      <a:pt x="2548" y="2183"/>
                    </a:lnTo>
                    <a:lnTo>
                      <a:pt x="2548" y="2181"/>
                    </a:lnTo>
                    <a:lnTo>
                      <a:pt x="2550" y="2181"/>
                    </a:lnTo>
                    <a:lnTo>
                      <a:pt x="2550" y="2180"/>
                    </a:lnTo>
                    <a:lnTo>
                      <a:pt x="2553" y="2180"/>
                    </a:lnTo>
                    <a:lnTo>
                      <a:pt x="2553" y="2178"/>
                    </a:lnTo>
                    <a:lnTo>
                      <a:pt x="2555" y="2178"/>
                    </a:lnTo>
                    <a:lnTo>
                      <a:pt x="2555" y="2176"/>
                    </a:lnTo>
                    <a:lnTo>
                      <a:pt x="2557" y="2176"/>
                    </a:lnTo>
                    <a:lnTo>
                      <a:pt x="2557" y="2175"/>
                    </a:lnTo>
                    <a:lnTo>
                      <a:pt x="2560" y="2175"/>
                    </a:lnTo>
                    <a:lnTo>
                      <a:pt x="2560" y="2173"/>
                    </a:lnTo>
                    <a:lnTo>
                      <a:pt x="2562" y="2173"/>
                    </a:lnTo>
                    <a:lnTo>
                      <a:pt x="2562" y="2171"/>
                    </a:lnTo>
                    <a:lnTo>
                      <a:pt x="2563" y="2171"/>
                    </a:lnTo>
                    <a:lnTo>
                      <a:pt x="2563" y="2170"/>
                    </a:lnTo>
                    <a:lnTo>
                      <a:pt x="2565" y="2170"/>
                    </a:lnTo>
                    <a:lnTo>
                      <a:pt x="2565" y="2168"/>
                    </a:lnTo>
                    <a:lnTo>
                      <a:pt x="2568" y="2168"/>
                    </a:lnTo>
                    <a:lnTo>
                      <a:pt x="2568" y="2166"/>
                    </a:lnTo>
                    <a:lnTo>
                      <a:pt x="2570" y="2166"/>
                    </a:lnTo>
                    <a:lnTo>
                      <a:pt x="2570" y="2165"/>
                    </a:lnTo>
                    <a:lnTo>
                      <a:pt x="2572" y="2165"/>
                    </a:lnTo>
                    <a:lnTo>
                      <a:pt x="2572" y="2163"/>
                    </a:lnTo>
                    <a:lnTo>
                      <a:pt x="2575" y="2163"/>
                    </a:lnTo>
                    <a:lnTo>
                      <a:pt x="2575" y="2161"/>
                    </a:lnTo>
                    <a:lnTo>
                      <a:pt x="2577" y="2161"/>
                    </a:lnTo>
                    <a:lnTo>
                      <a:pt x="2577" y="2160"/>
                    </a:lnTo>
                    <a:lnTo>
                      <a:pt x="2578" y="2160"/>
                    </a:lnTo>
                    <a:lnTo>
                      <a:pt x="2578" y="2158"/>
                    </a:lnTo>
                    <a:lnTo>
                      <a:pt x="2580" y="2158"/>
                    </a:lnTo>
                    <a:lnTo>
                      <a:pt x="2580" y="2156"/>
                    </a:lnTo>
                    <a:lnTo>
                      <a:pt x="2583" y="2156"/>
                    </a:lnTo>
                    <a:lnTo>
                      <a:pt x="2583" y="2155"/>
                    </a:lnTo>
                    <a:lnTo>
                      <a:pt x="2585" y="2155"/>
                    </a:lnTo>
                    <a:lnTo>
                      <a:pt x="2585" y="2153"/>
                    </a:lnTo>
                    <a:lnTo>
                      <a:pt x="2587" y="2153"/>
                    </a:lnTo>
                    <a:lnTo>
                      <a:pt x="2587" y="2151"/>
                    </a:lnTo>
                    <a:lnTo>
                      <a:pt x="2588" y="2151"/>
                    </a:lnTo>
                    <a:lnTo>
                      <a:pt x="2588" y="2150"/>
                    </a:lnTo>
                    <a:lnTo>
                      <a:pt x="2592" y="2150"/>
                    </a:lnTo>
                    <a:lnTo>
                      <a:pt x="2592" y="2148"/>
                    </a:lnTo>
                    <a:lnTo>
                      <a:pt x="2593" y="2148"/>
                    </a:lnTo>
                    <a:lnTo>
                      <a:pt x="2593" y="2146"/>
                    </a:lnTo>
                    <a:lnTo>
                      <a:pt x="2595" y="2146"/>
                    </a:lnTo>
                    <a:lnTo>
                      <a:pt x="2595" y="2145"/>
                    </a:lnTo>
                    <a:lnTo>
                      <a:pt x="2598" y="2145"/>
                    </a:lnTo>
                    <a:lnTo>
                      <a:pt x="2598" y="2143"/>
                    </a:lnTo>
                    <a:lnTo>
                      <a:pt x="2600" y="2143"/>
                    </a:lnTo>
                    <a:lnTo>
                      <a:pt x="2600" y="2141"/>
                    </a:lnTo>
                    <a:lnTo>
                      <a:pt x="2602" y="2141"/>
                    </a:lnTo>
                    <a:lnTo>
                      <a:pt x="2602" y="2140"/>
                    </a:lnTo>
                    <a:lnTo>
                      <a:pt x="2603" y="2140"/>
                    </a:lnTo>
                    <a:lnTo>
                      <a:pt x="2603" y="2138"/>
                    </a:lnTo>
                    <a:lnTo>
                      <a:pt x="2607" y="2138"/>
                    </a:lnTo>
                    <a:lnTo>
                      <a:pt x="2607" y="2136"/>
                    </a:lnTo>
                    <a:lnTo>
                      <a:pt x="2608" y="2136"/>
                    </a:lnTo>
                    <a:lnTo>
                      <a:pt x="2608" y="2135"/>
                    </a:lnTo>
                    <a:lnTo>
                      <a:pt x="2610" y="2135"/>
                    </a:lnTo>
                    <a:lnTo>
                      <a:pt x="2610" y="2133"/>
                    </a:lnTo>
                    <a:lnTo>
                      <a:pt x="2613" y="2133"/>
                    </a:lnTo>
                    <a:lnTo>
                      <a:pt x="2613" y="2131"/>
                    </a:lnTo>
                    <a:lnTo>
                      <a:pt x="2615" y="2131"/>
                    </a:lnTo>
                    <a:lnTo>
                      <a:pt x="2615" y="2130"/>
                    </a:lnTo>
                    <a:lnTo>
                      <a:pt x="2617" y="2130"/>
                    </a:lnTo>
                    <a:lnTo>
                      <a:pt x="2617" y="2128"/>
                    </a:lnTo>
                    <a:lnTo>
                      <a:pt x="2618" y="2128"/>
                    </a:lnTo>
                    <a:lnTo>
                      <a:pt x="2618" y="2126"/>
                    </a:lnTo>
                    <a:lnTo>
                      <a:pt x="2622" y="2126"/>
                    </a:lnTo>
                    <a:lnTo>
                      <a:pt x="2622" y="2125"/>
                    </a:lnTo>
                    <a:lnTo>
                      <a:pt x="2623" y="2125"/>
                    </a:lnTo>
                    <a:lnTo>
                      <a:pt x="2623" y="2123"/>
                    </a:lnTo>
                    <a:lnTo>
                      <a:pt x="2625" y="2123"/>
                    </a:lnTo>
                    <a:lnTo>
                      <a:pt x="2625" y="2121"/>
                    </a:lnTo>
                    <a:lnTo>
                      <a:pt x="2627" y="2121"/>
                    </a:lnTo>
                    <a:lnTo>
                      <a:pt x="2627" y="2120"/>
                    </a:lnTo>
                    <a:lnTo>
                      <a:pt x="2630" y="2120"/>
                    </a:lnTo>
                    <a:lnTo>
                      <a:pt x="2630" y="2118"/>
                    </a:lnTo>
                    <a:lnTo>
                      <a:pt x="2632" y="2118"/>
                    </a:lnTo>
                    <a:lnTo>
                      <a:pt x="2632" y="2116"/>
                    </a:lnTo>
                    <a:lnTo>
                      <a:pt x="2633" y="2116"/>
                    </a:lnTo>
                    <a:lnTo>
                      <a:pt x="2633" y="2115"/>
                    </a:lnTo>
                    <a:lnTo>
                      <a:pt x="2635" y="2115"/>
                    </a:lnTo>
                    <a:lnTo>
                      <a:pt x="2635" y="2113"/>
                    </a:lnTo>
                    <a:lnTo>
                      <a:pt x="2638" y="2113"/>
                    </a:lnTo>
                    <a:lnTo>
                      <a:pt x="2638" y="2111"/>
                    </a:lnTo>
                    <a:lnTo>
                      <a:pt x="2640" y="2111"/>
                    </a:lnTo>
                    <a:lnTo>
                      <a:pt x="2640" y="2110"/>
                    </a:lnTo>
                    <a:lnTo>
                      <a:pt x="2642" y="2110"/>
                    </a:lnTo>
                    <a:lnTo>
                      <a:pt x="2642" y="2108"/>
                    </a:lnTo>
                    <a:lnTo>
                      <a:pt x="2643" y="2108"/>
                    </a:lnTo>
                    <a:lnTo>
                      <a:pt x="2643" y="2106"/>
                    </a:lnTo>
                    <a:lnTo>
                      <a:pt x="2645" y="2106"/>
                    </a:lnTo>
                    <a:lnTo>
                      <a:pt x="2645" y="2105"/>
                    </a:lnTo>
                    <a:lnTo>
                      <a:pt x="2648" y="2105"/>
                    </a:lnTo>
                    <a:lnTo>
                      <a:pt x="2648" y="2103"/>
                    </a:lnTo>
                    <a:lnTo>
                      <a:pt x="2650" y="2103"/>
                    </a:lnTo>
                    <a:lnTo>
                      <a:pt x="2650" y="2101"/>
                    </a:lnTo>
                    <a:lnTo>
                      <a:pt x="2652" y="2101"/>
                    </a:lnTo>
                    <a:lnTo>
                      <a:pt x="2652" y="2100"/>
                    </a:lnTo>
                    <a:lnTo>
                      <a:pt x="2653" y="2100"/>
                    </a:lnTo>
                    <a:lnTo>
                      <a:pt x="2653" y="2098"/>
                    </a:lnTo>
                    <a:lnTo>
                      <a:pt x="2657" y="2098"/>
                    </a:lnTo>
                    <a:lnTo>
                      <a:pt x="2657" y="2096"/>
                    </a:lnTo>
                    <a:lnTo>
                      <a:pt x="2658" y="2096"/>
                    </a:lnTo>
                    <a:lnTo>
                      <a:pt x="2658" y="2095"/>
                    </a:lnTo>
                    <a:lnTo>
                      <a:pt x="2660" y="2095"/>
                    </a:lnTo>
                    <a:lnTo>
                      <a:pt x="2660" y="2093"/>
                    </a:lnTo>
                    <a:lnTo>
                      <a:pt x="2662" y="2093"/>
                    </a:lnTo>
                    <a:lnTo>
                      <a:pt x="2662" y="2091"/>
                    </a:lnTo>
                    <a:lnTo>
                      <a:pt x="2665" y="2091"/>
                    </a:lnTo>
                    <a:lnTo>
                      <a:pt x="2665" y="2090"/>
                    </a:lnTo>
                    <a:lnTo>
                      <a:pt x="2667" y="2090"/>
                    </a:lnTo>
                    <a:lnTo>
                      <a:pt x="2667" y="2088"/>
                    </a:lnTo>
                    <a:lnTo>
                      <a:pt x="2668" y="2088"/>
                    </a:lnTo>
                    <a:lnTo>
                      <a:pt x="2668" y="2086"/>
                    </a:lnTo>
                    <a:lnTo>
                      <a:pt x="2670" y="2086"/>
                    </a:lnTo>
                    <a:lnTo>
                      <a:pt x="2670" y="2085"/>
                    </a:lnTo>
                    <a:lnTo>
                      <a:pt x="2673" y="2085"/>
                    </a:lnTo>
                    <a:lnTo>
                      <a:pt x="2673" y="2083"/>
                    </a:lnTo>
                    <a:lnTo>
                      <a:pt x="2675" y="2083"/>
                    </a:lnTo>
                    <a:lnTo>
                      <a:pt x="2675" y="2081"/>
                    </a:lnTo>
                    <a:lnTo>
                      <a:pt x="2677" y="2081"/>
                    </a:lnTo>
                    <a:lnTo>
                      <a:pt x="2677" y="2080"/>
                    </a:lnTo>
                    <a:lnTo>
                      <a:pt x="2678" y="2080"/>
                    </a:lnTo>
                    <a:lnTo>
                      <a:pt x="2678" y="2078"/>
                    </a:lnTo>
                    <a:lnTo>
                      <a:pt x="2682" y="2078"/>
                    </a:lnTo>
                    <a:lnTo>
                      <a:pt x="2682" y="2076"/>
                    </a:lnTo>
                    <a:lnTo>
                      <a:pt x="2683" y="2076"/>
                    </a:lnTo>
                    <a:lnTo>
                      <a:pt x="2683" y="2075"/>
                    </a:lnTo>
                    <a:lnTo>
                      <a:pt x="2685" y="2075"/>
                    </a:lnTo>
                    <a:lnTo>
                      <a:pt x="2685" y="2073"/>
                    </a:lnTo>
                    <a:lnTo>
                      <a:pt x="2687" y="2073"/>
                    </a:lnTo>
                    <a:lnTo>
                      <a:pt x="2687" y="2071"/>
                    </a:lnTo>
                    <a:lnTo>
                      <a:pt x="2688" y="2071"/>
                    </a:lnTo>
                    <a:lnTo>
                      <a:pt x="2688" y="2070"/>
                    </a:lnTo>
                    <a:lnTo>
                      <a:pt x="2692" y="2070"/>
                    </a:lnTo>
                    <a:lnTo>
                      <a:pt x="2692" y="2068"/>
                    </a:lnTo>
                    <a:lnTo>
                      <a:pt x="2693" y="2068"/>
                    </a:lnTo>
                    <a:lnTo>
                      <a:pt x="2693" y="2066"/>
                    </a:lnTo>
                    <a:lnTo>
                      <a:pt x="2695" y="2066"/>
                    </a:lnTo>
                    <a:lnTo>
                      <a:pt x="2695" y="2065"/>
                    </a:lnTo>
                    <a:lnTo>
                      <a:pt x="2697" y="2065"/>
                    </a:lnTo>
                    <a:lnTo>
                      <a:pt x="2697" y="2063"/>
                    </a:lnTo>
                    <a:lnTo>
                      <a:pt x="2698" y="2063"/>
                    </a:lnTo>
                    <a:lnTo>
                      <a:pt x="2698" y="2061"/>
                    </a:lnTo>
                    <a:lnTo>
                      <a:pt x="2702" y="2061"/>
                    </a:lnTo>
                    <a:lnTo>
                      <a:pt x="2702" y="2060"/>
                    </a:lnTo>
                    <a:lnTo>
                      <a:pt x="2703" y="2060"/>
                    </a:lnTo>
                    <a:lnTo>
                      <a:pt x="2703" y="2058"/>
                    </a:lnTo>
                    <a:lnTo>
                      <a:pt x="2705" y="2058"/>
                    </a:lnTo>
                    <a:lnTo>
                      <a:pt x="2705" y="2056"/>
                    </a:lnTo>
                    <a:lnTo>
                      <a:pt x="2707" y="2056"/>
                    </a:lnTo>
                    <a:lnTo>
                      <a:pt x="2707" y="2055"/>
                    </a:lnTo>
                    <a:lnTo>
                      <a:pt x="2708" y="2055"/>
                    </a:lnTo>
                    <a:lnTo>
                      <a:pt x="2708" y="2053"/>
                    </a:lnTo>
                    <a:lnTo>
                      <a:pt x="2712" y="2053"/>
                    </a:lnTo>
                    <a:lnTo>
                      <a:pt x="2712" y="2051"/>
                    </a:lnTo>
                    <a:lnTo>
                      <a:pt x="2713" y="2051"/>
                    </a:lnTo>
                    <a:lnTo>
                      <a:pt x="2713" y="2050"/>
                    </a:lnTo>
                    <a:lnTo>
                      <a:pt x="2715" y="2050"/>
                    </a:lnTo>
                    <a:lnTo>
                      <a:pt x="2715" y="2048"/>
                    </a:lnTo>
                    <a:lnTo>
                      <a:pt x="2717" y="2048"/>
                    </a:lnTo>
                    <a:lnTo>
                      <a:pt x="2717" y="2046"/>
                    </a:lnTo>
                    <a:lnTo>
                      <a:pt x="2720" y="2046"/>
                    </a:lnTo>
                    <a:lnTo>
                      <a:pt x="2720" y="2045"/>
                    </a:lnTo>
                    <a:lnTo>
                      <a:pt x="2722" y="2045"/>
                    </a:lnTo>
                    <a:lnTo>
                      <a:pt x="2722" y="2043"/>
                    </a:lnTo>
                    <a:lnTo>
                      <a:pt x="2723" y="2043"/>
                    </a:lnTo>
                    <a:lnTo>
                      <a:pt x="2723" y="2041"/>
                    </a:lnTo>
                    <a:lnTo>
                      <a:pt x="2725" y="2041"/>
                    </a:lnTo>
                    <a:lnTo>
                      <a:pt x="2725" y="2040"/>
                    </a:lnTo>
                    <a:lnTo>
                      <a:pt x="2727" y="2040"/>
                    </a:lnTo>
                    <a:lnTo>
                      <a:pt x="2727" y="2038"/>
                    </a:lnTo>
                    <a:lnTo>
                      <a:pt x="2730" y="2038"/>
                    </a:lnTo>
                    <a:lnTo>
                      <a:pt x="2730" y="2036"/>
                    </a:lnTo>
                    <a:lnTo>
                      <a:pt x="2732" y="2036"/>
                    </a:lnTo>
                    <a:lnTo>
                      <a:pt x="2732" y="2035"/>
                    </a:lnTo>
                    <a:lnTo>
                      <a:pt x="2733" y="2035"/>
                    </a:lnTo>
                    <a:lnTo>
                      <a:pt x="2733" y="2033"/>
                    </a:lnTo>
                    <a:lnTo>
                      <a:pt x="2735" y="2033"/>
                    </a:lnTo>
                    <a:lnTo>
                      <a:pt x="2735" y="2031"/>
                    </a:lnTo>
                    <a:lnTo>
                      <a:pt x="2737" y="2031"/>
                    </a:lnTo>
                    <a:lnTo>
                      <a:pt x="2737" y="2030"/>
                    </a:lnTo>
                    <a:lnTo>
                      <a:pt x="2740" y="2030"/>
                    </a:lnTo>
                    <a:lnTo>
                      <a:pt x="2740" y="2028"/>
                    </a:lnTo>
                    <a:lnTo>
                      <a:pt x="2742" y="2028"/>
                    </a:lnTo>
                    <a:lnTo>
                      <a:pt x="2742" y="2026"/>
                    </a:lnTo>
                    <a:lnTo>
                      <a:pt x="2743" y="2026"/>
                    </a:lnTo>
                    <a:lnTo>
                      <a:pt x="2743" y="2025"/>
                    </a:lnTo>
                    <a:lnTo>
                      <a:pt x="2745" y="2025"/>
                    </a:lnTo>
                    <a:lnTo>
                      <a:pt x="2745" y="2023"/>
                    </a:lnTo>
                    <a:lnTo>
                      <a:pt x="2747" y="2023"/>
                    </a:lnTo>
                    <a:lnTo>
                      <a:pt x="2747" y="2021"/>
                    </a:lnTo>
                    <a:lnTo>
                      <a:pt x="2750" y="2021"/>
                    </a:lnTo>
                    <a:lnTo>
                      <a:pt x="2750" y="2020"/>
                    </a:lnTo>
                    <a:lnTo>
                      <a:pt x="2752" y="2020"/>
                    </a:lnTo>
                    <a:lnTo>
                      <a:pt x="2752" y="2018"/>
                    </a:lnTo>
                    <a:lnTo>
                      <a:pt x="2753" y="2018"/>
                    </a:lnTo>
                    <a:lnTo>
                      <a:pt x="2753" y="2016"/>
                    </a:lnTo>
                    <a:lnTo>
                      <a:pt x="2755" y="2016"/>
                    </a:lnTo>
                    <a:lnTo>
                      <a:pt x="2755" y="2015"/>
                    </a:lnTo>
                    <a:lnTo>
                      <a:pt x="2757" y="2015"/>
                    </a:lnTo>
                    <a:lnTo>
                      <a:pt x="2757" y="2013"/>
                    </a:lnTo>
                    <a:lnTo>
                      <a:pt x="2758" y="2013"/>
                    </a:lnTo>
                    <a:lnTo>
                      <a:pt x="2758" y="2011"/>
                    </a:lnTo>
                    <a:lnTo>
                      <a:pt x="2762" y="2011"/>
                    </a:lnTo>
                    <a:lnTo>
                      <a:pt x="2762" y="2010"/>
                    </a:lnTo>
                    <a:lnTo>
                      <a:pt x="2763" y="2010"/>
                    </a:lnTo>
                    <a:lnTo>
                      <a:pt x="2763" y="2008"/>
                    </a:lnTo>
                    <a:lnTo>
                      <a:pt x="2765" y="2008"/>
                    </a:lnTo>
                    <a:lnTo>
                      <a:pt x="2765" y="2006"/>
                    </a:lnTo>
                    <a:lnTo>
                      <a:pt x="2767" y="2006"/>
                    </a:lnTo>
                    <a:lnTo>
                      <a:pt x="2767" y="2005"/>
                    </a:lnTo>
                    <a:lnTo>
                      <a:pt x="2768" y="2005"/>
                    </a:lnTo>
                    <a:lnTo>
                      <a:pt x="2768" y="2003"/>
                    </a:lnTo>
                    <a:lnTo>
                      <a:pt x="2772" y="2003"/>
                    </a:lnTo>
                    <a:lnTo>
                      <a:pt x="2772" y="2001"/>
                    </a:lnTo>
                    <a:lnTo>
                      <a:pt x="2773" y="2001"/>
                    </a:lnTo>
                    <a:lnTo>
                      <a:pt x="2773" y="2000"/>
                    </a:lnTo>
                    <a:lnTo>
                      <a:pt x="2775" y="2000"/>
                    </a:lnTo>
                    <a:lnTo>
                      <a:pt x="2775" y="1998"/>
                    </a:lnTo>
                    <a:lnTo>
                      <a:pt x="2777" y="1998"/>
                    </a:lnTo>
                    <a:lnTo>
                      <a:pt x="2777" y="1996"/>
                    </a:lnTo>
                    <a:lnTo>
                      <a:pt x="2778" y="1996"/>
                    </a:lnTo>
                    <a:lnTo>
                      <a:pt x="2778" y="1995"/>
                    </a:lnTo>
                    <a:lnTo>
                      <a:pt x="2780" y="1995"/>
                    </a:lnTo>
                    <a:lnTo>
                      <a:pt x="2780" y="1993"/>
                    </a:lnTo>
                    <a:lnTo>
                      <a:pt x="2783" y="1993"/>
                    </a:lnTo>
                    <a:lnTo>
                      <a:pt x="2783" y="1991"/>
                    </a:lnTo>
                    <a:lnTo>
                      <a:pt x="2785" y="1991"/>
                    </a:lnTo>
                    <a:lnTo>
                      <a:pt x="2785" y="1990"/>
                    </a:lnTo>
                    <a:lnTo>
                      <a:pt x="2787" y="1990"/>
                    </a:lnTo>
                    <a:lnTo>
                      <a:pt x="2787" y="1988"/>
                    </a:lnTo>
                    <a:lnTo>
                      <a:pt x="2788" y="1988"/>
                    </a:lnTo>
                    <a:lnTo>
                      <a:pt x="2788" y="1986"/>
                    </a:lnTo>
                    <a:lnTo>
                      <a:pt x="2790" y="1986"/>
                    </a:lnTo>
                    <a:lnTo>
                      <a:pt x="2790" y="1985"/>
                    </a:lnTo>
                    <a:lnTo>
                      <a:pt x="2792" y="1985"/>
                    </a:lnTo>
                    <a:lnTo>
                      <a:pt x="2792" y="1983"/>
                    </a:lnTo>
                    <a:lnTo>
                      <a:pt x="2795" y="1983"/>
                    </a:lnTo>
                    <a:lnTo>
                      <a:pt x="2795" y="1981"/>
                    </a:lnTo>
                    <a:lnTo>
                      <a:pt x="2797" y="1981"/>
                    </a:lnTo>
                    <a:lnTo>
                      <a:pt x="2797" y="1980"/>
                    </a:lnTo>
                    <a:lnTo>
                      <a:pt x="2798" y="1980"/>
                    </a:lnTo>
                    <a:lnTo>
                      <a:pt x="2798" y="1978"/>
                    </a:lnTo>
                    <a:lnTo>
                      <a:pt x="2800" y="1978"/>
                    </a:lnTo>
                    <a:lnTo>
                      <a:pt x="2800" y="1976"/>
                    </a:lnTo>
                    <a:lnTo>
                      <a:pt x="2802" y="1976"/>
                    </a:lnTo>
                    <a:lnTo>
                      <a:pt x="2802" y="1975"/>
                    </a:lnTo>
                    <a:lnTo>
                      <a:pt x="2803" y="1975"/>
                    </a:lnTo>
                    <a:lnTo>
                      <a:pt x="2803" y="1973"/>
                    </a:lnTo>
                    <a:lnTo>
                      <a:pt x="2807" y="1973"/>
                    </a:lnTo>
                    <a:lnTo>
                      <a:pt x="2807" y="1971"/>
                    </a:lnTo>
                    <a:lnTo>
                      <a:pt x="2808" y="1971"/>
                    </a:lnTo>
                    <a:lnTo>
                      <a:pt x="2808" y="1970"/>
                    </a:lnTo>
                    <a:lnTo>
                      <a:pt x="2810" y="1970"/>
                    </a:lnTo>
                    <a:lnTo>
                      <a:pt x="2810" y="1968"/>
                    </a:lnTo>
                    <a:lnTo>
                      <a:pt x="2812" y="1968"/>
                    </a:lnTo>
                    <a:lnTo>
                      <a:pt x="2812" y="1966"/>
                    </a:lnTo>
                    <a:lnTo>
                      <a:pt x="2813" y="1966"/>
                    </a:lnTo>
                    <a:lnTo>
                      <a:pt x="2813" y="1965"/>
                    </a:lnTo>
                    <a:lnTo>
                      <a:pt x="2815" y="1965"/>
                    </a:lnTo>
                    <a:lnTo>
                      <a:pt x="2815" y="1963"/>
                    </a:lnTo>
                    <a:lnTo>
                      <a:pt x="2818" y="1963"/>
                    </a:lnTo>
                    <a:lnTo>
                      <a:pt x="2818" y="1961"/>
                    </a:lnTo>
                    <a:lnTo>
                      <a:pt x="2820" y="1961"/>
                    </a:lnTo>
                    <a:lnTo>
                      <a:pt x="2820" y="1960"/>
                    </a:lnTo>
                    <a:lnTo>
                      <a:pt x="2822" y="1960"/>
                    </a:lnTo>
                    <a:lnTo>
                      <a:pt x="2822" y="1958"/>
                    </a:lnTo>
                    <a:lnTo>
                      <a:pt x="2823" y="1958"/>
                    </a:lnTo>
                    <a:lnTo>
                      <a:pt x="2823" y="1956"/>
                    </a:lnTo>
                    <a:lnTo>
                      <a:pt x="2825" y="1956"/>
                    </a:lnTo>
                    <a:lnTo>
                      <a:pt x="2825" y="1955"/>
                    </a:lnTo>
                    <a:lnTo>
                      <a:pt x="2827" y="1955"/>
                    </a:lnTo>
                    <a:lnTo>
                      <a:pt x="2827" y="1953"/>
                    </a:lnTo>
                    <a:lnTo>
                      <a:pt x="2828" y="1953"/>
                    </a:lnTo>
                    <a:lnTo>
                      <a:pt x="2828" y="1951"/>
                    </a:lnTo>
                    <a:lnTo>
                      <a:pt x="2832" y="1951"/>
                    </a:lnTo>
                    <a:lnTo>
                      <a:pt x="2832" y="1950"/>
                    </a:lnTo>
                    <a:lnTo>
                      <a:pt x="2833" y="1950"/>
                    </a:lnTo>
                    <a:lnTo>
                      <a:pt x="2833" y="1948"/>
                    </a:lnTo>
                    <a:lnTo>
                      <a:pt x="2835" y="1948"/>
                    </a:lnTo>
                    <a:lnTo>
                      <a:pt x="2835" y="1946"/>
                    </a:lnTo>
                    <a:lnTo>
                      <a:pt x="2837" y="1946"/>
                    </a:lnTo>
                    <a:lnTo>
                      <a:pt x="2837" y="1945"/>
                    </a:lnTo>
                    <a:lnTo>
                      <a:pt x="2838" y="1945"/>
                    </a:lnTo>
                    <a:lnTo>
                      <a:pt x="2838" y="1943"/>
                    </a:lnTo>
                    <a:lnTo>
                      <a:pt x="2840" y="1943"/>
                    </a:lnTo>
                    <a:lnTo>
                      <a:pt x="2840" y="1941"/>
                    </a:lnTo>
                    <a:lnTo>
                      <a:pt x="2842" y="1941"/>
                    </a:lnTo>
                    <a:lnTo>
                      <a:pt x="2842" y="1940"/>
                    </a:lnTo>
                    <a:lnTo>
                      <a:pt x="2845" y="1940"/>
                    </a:lnTo>
                    <a:lnTo>
                      <a:pt x="2845" y="1938"/>
                    </a:lnTo>
                    <a:lnTo>
                      <a:pt x="2847" y="1938"/>
                    </a:lnTo>
                    <a:lnTo>
                      <a:pt x="2847" y="1936"/>
                    </a:lnTo>
                    <a:lnTo>
                      <a:pt x="2848" y="1936"/>
                    </a:lnTo>
                    <a:lnTo>
                      <a:pt x="2848" y="1935"/>
                    </a:lnTo>
                    <a:lnTo>
                      <a:pt x="2850" y="1935"/>
                    </a:lnTo>
                    <a:lnTo>
                      <a:pt x="2850" y="1933"/>
                    </a:lnTo>
                    <a:lnTo>
                      <a:pt x="2852" y="1933"/>
                    </a:lnTo>
                    <a:lnTo>
                      <a:pt x="2852" y="1931"/>
                    </a:lnTo>
                    <a:lnTo>
                      <a:pt x="2853" y="1931"/>
                    </a:lnTo>
                    <a:lnTo>
                      <a:pt x="2853" y="1930"/>
                    </a:lnTo>
                    <a:lnTo>
                      <a:pt x="2855" y="1930"/>
                    </a:lnTo>
                    <a:lnTo>
                      <a:pt x="2855" y="1928"/>
                    </a:lnTo>
                    <a:lnTo>
                      <a:pt x="2858" y="1928"/>
                    </a:lnTo>
                    <a:lnTo>
                      <a:pt x="2858" y="1926"/>
                    </a:lnTo>
                    <a:lnTo>
                      <a:pt x="2860" y="1926"/>
                    </a:lnTo>
                    <a:lnTo>
                      <a:pt x="2860" y="1925"/>
                    </a:lnTo>
                    <a:lnTo>
                      <a:pt x="2862" y="1925"/>
                    </a:lnTo>
                    <a:lnTo>
                      <a:pt x="2862" y="1923"/>
                    </a:lnTo>
                    <a:lnTo>
                      <a:pt x="2863" y="1923"/>
                    </a:lnTo>
                    <a:lnTo>
                      <a:pt x="2863" y="1921"/>
                    </a:lnTo>
                    <a:lnTo>
                      <a:pt x="2865" y="1921"/>
                    </a:lnTo>
                    <a:lnTo>
                      <a:pt x="2865" y="1920"/>
                    </a:lnTo>
                    <a:lnTo>
                      <a:pt x="2867" y="1920"/>
                    </a:lnTo>
                    <a:lnTo>
                      <a:pt x="2867" y="1918"/>
                    </a:lnTo>
                    <a:lnTo>
                      <a:pt x="2868" y="1918"/>
                    </a:lnTo>
                    <a:lnTo>
                      <a:pt x="2868" y="1916"/>
                    </a:lnTo>
                    <a:lnTo>
                      <a:pt x="2872" y="1916"/>
                    </a:lnTo>
                    <a:lnTo>
                      <a:pt x="2872" y="1915"/>
                    </a:lnTo>
                    <a:lnTo>
                      <a:pt x="2873" y="1915"/>
                    </a:lnTo>
                    <a:lnTo>
                      <a:pt x="2873" y="1913"/>
                    </a:lnTo>
                    <a:lnTo>
                      <a:pt x="2875" y="1913"/>
                    </a:lnTo>
                    <a:lnTo>
                      <a:pt x="2875" y="1911"/>
                    </a:lnTo>
                    <a:lnTo>
                      <a:pt x="2877" y="1911"/>
                    </a:lnTo>
                    <a:lnTo>
                      <a:pt x="2877" y="1910"/>
                    </a:lnTo>
                    <a:lnTo>
                      <a:pt x="2878" y="1910"/>
                    </a:lnTo>
                    <a:lnTo>
                      <a:pt x="2878" y="1908"/>
                    </a:lnTo>
                    <a:lnTo>
                      <a:pt x="2880" y="1908"/>
                    </a:lnTo>
                    <a:lnTo>
                      <a:pt x="2880" y="1906"/>
                    </a:lnTo>
                    <a:lnTo>
                      <a:pt x="2882" y="1906"/>
                    </a:lnTo>
                    <a:lnTo>
                      <a:pt x="2882" y="1905"/>
                    </a:lnTo>
                    <a:lnTo>
                      <a:pt x="2883" y="1905"/>
                    </a:lnTo>
                    <a:lnTo>
                      <a:pt x="2883" y="1903"/>
                    </a:lnTo>
                    <a:lnTo>
                      <a:pt x="2887" y="1903"/>
                    </a:lnTo>
                    <a:lnTo>
                      <a:pt x="2887" y="1901"/>
                    </a:lnTo>
                    <a:lnTo>
                      <a:pt x="2888" y="1901"/>
                    </a:lnTo>
                    <a:lnTo>
                      <a:pt x="2888" y="1900"/>
                    </a:lnTo>
                    <a:lnTo>
                      <a:pt x="2890" y="1900"/>
                    </a:lnTo>
                    <a:lnTo>
                      <a:pt x="2890" y="1898"/>
                    </a:lnTo>
                    <a:lnTo>
                      <a:pt x="2892" y="1898"/>
                    </a:lnTo>
                    <a:lnTo>
                      <a:pt x="2892" y="1896"/>
                    </a:lnTo>
                    <a:lnTo>
                      <a:pt x="2893" y="1896"/>
                    </a:lnTo>
                    <a:lnTo>
                      <a:pt x="2893" y="1895"/>
                    </a:lnTo>
                    <a:lnTo>
                      <a:pt x="2895" y="1895"/>
                    </a:lnTo>
                    <a:lnTo>
                      <a:pt x="2895" y="1893"/>
                    </a:lnTo>
                    <a:lnTo>
                      <a:pt x="2897" y="1893"/>
                    </a:lnTo>
                    <a:lnTo>
                      <a:pt x="2897" y="1891"/>
                    </a:lnTo>
                    <a:lnTo>
                      <a:pt x="2898" y="1891"/>
                    </a:lnTo>
                    <a:lnTo>
                      <a:pt x="2898" y="1890"/>
                    </a:lnTo>
                    <a:lnTo>
                      <a:pt x="2900" y="1890"/>
                    </a:lnTo>
                    <a:lnTo>
                      <a:pt x="2900" y="1888"/>
                    </a:lnTo>
                    <a:lnTo>
                      <a:pt x="2903" y="1888"/>
                    </a:lnTo>
                    <a:lnTo>
                      <a:pt x="2903" y="1886"/>
                    </a:lnTo>
                    <a:lnTo>
                      <a:pt x="2905" y="1886"/>
                    </a:lnTo>
                    <a:lnTo>
                      <a:pt x="2905" y="1885"/>
                    </a:lnTo>
                    <a:lnTo>
                      <a:pt x="2907" y="1885"/>
                    </a:lnTo>
                    <a:lnTo>
                      <a:pt x="2907" y="1883"/>
                    </a:lnTo>
                    <a:lnTo>
                      <a:pt x="2908" y="1883"/>
                    </a:lnTo>
                    <a:lnTo>
                      <a:pt x="2908" y="1881"/>
                    </a:lnTo>
                    <a:lnTo>
                      <a:pt x="2910" y="1881"/>
                    </a:lnTo>
                    <a:lnTo>
                      <a:pt x="2910" y="1880"/>
                    </a:lnTo>
                    <a:lnTo>
                      <a:pt x="2912" y="1880"/>
                    </a:lnTo>
                    <a:lnTo>
                      <a:pt x="2912" y="1878"/>
                    </a:lnTo>
                    <a:lnTo>
                      <a:pt x="2913" y="1878"/>
                    </a:lnTo>
                    <a:lnTo>
                      <a:pt x="2913" y="1876"/>
                    </a:lnTo>
                    <a:lnTo>
                      <a:pt x="2915" y="1876"/>
                    </a:lnTo>
                    <a:lnTo>
                      <a:pt x="2915" y="1875"/>
                    </a:lnTo>
                    <a:lnTo>
                      <a:pt x="2918" y="1875"/>
                    </a:lnTo>
                    <a:lnTo>
                      <a:pt x="2918" y="1873"/>
                    </a:lnTo>
                    <a:lnTo>
                      <a:pt x="2920" y="1873"/>
                    </a:lnTo>
                    <a:lnTo>
                      <a:pt x="2920" y="1871"/>
                    </a:lnTo>
                    <a:lnTo>
                      <a:pt x="2922" y="1871"/>
                    </a:lnTo>
                    <a:lnTo>
                      <a:pt x="2922" y="1870"/>
                    </a:lnTo>
                    <a:lnTo>
                      <a:pt x="2923" y="1870"/>
                    </a:lnTo>
                    <a:lnTo>
                      <a:pt x="2923" y="1868"/>
                    </a:lnTo>
                    <a:lnTo>
                      <a:pt x="2925" y="1868"/>
                    </a:lnTo>
                    <a:lnTo>
                      <a:pt x="2925" y="1866"/>
                    </a:lnTo>
                    <a:lnTo>
                      <a:pt x="2927" y="1866"/>
                    </a:lnTo>
                    <a:lnTo>
                      <a:pt x="2927" y="1865"/>
                    </a:lnTo>
                    <a:lnTo>
                      <a:pt x="2928" y="1865"/>
                    </a:lnTo>
                    <a:lnTo>
                      <a:pt x="2928" y="1863"/>
                    </a:lnTo>
                    <a:lnTo>
                      <a:pt x="2930" y="1863"/>
                    </a:lnTo>
                    <a:lnTo>
                      <a:pt x="2930" y="1861"/>
                    </a:lnTo>
                    <a:lnTo>
                      <a:pt x="2932" y="1861"/>
                    </a:lnTo>
                    <a:lnTo>
                      <a:pt x="2932" y="1860"/>
                    </a:lnTo>
                    <a:lnTo>
                      <a:pt x="2935" y="1860"/>
                    </a:lnTo>
                    <a:lnTo>
                      <a:pt x="2935" y="1858"/>
                    </a:lnTo>
                    <a:lnTo>
                      <a:pt x="2937" y="1858"/>
                    </a:lnTo>
                    <a:lnTo>
                      <a:pt x="2937" y="1856"/>
                    </a:lnTo>
                    <a:lnTo>
                      <a:pt x="2938" y="1856"/>
                    </a:lnTo>
                    <a:lnTo>
                      <a:pt x="2938" y="1855"/>
                    </a:lnTo>
                    <a:lnTo>
                      <a:pt x="2940" y="1855"/>
                    </a:lnTo>
                    <a:lnTo>
                      <a:pt x="2940" y="1853"/>
                    </a:lnTo>
                    <a:lnTo>
                      <a:pt x="2942" y="1853"/>
                    </a:lnTo>
                    <a:lnTo>
                      <a:pt x="2942" y="1851"/>
                    </a:lnTo>
                    <a:lnTo>
                      <a:pt x="2943" y="1851"/>
                    </a:lnTo>
                    <a:lnTo>
                      <a:pt x="2943" y="1850"/>
                    </a:lnTo>
                    <a:lnTo>
                      <a:pt x="2945" y="1850"/>
                    </a:lnTo>
                    <a:lnTo>
                      <a:pt x="2945" y="1848"/>
                    </a:lnTo>
                    <a:lnTo>
                      <a:pt x="2947" y="1848"/>
                    </a:lnTo>
                    <a:lnTo>
                      <a:pt x="2947" y="1846"/>
                    </a:lnTo>
                    <a:lnTo>
                      <a:pt x="2948" y="1846"/>
                    </a:lnTo>
                    <a:lnTo>
                      <a:pt x="2948" y="1845"/>
                    </a:lnTo>
                    <a:lnTo>
                      <a:pt x="2950" y="1845"/>
                    </a:lnTo>
                    <a:lnTo>
                      <a:pt x="2950" y="1843"/>
                    </a:lnTo>
                    <a:lnTo>
                      <a:pt x="2952" y="1843"/>
                    </a:lnTo>
                    <a:lnTo>
                      <a:pt x="2952" y="1841"/>
                    </a:lnTo>
                    <a:lnTo>
                      <a:pt x="2955" y="1841"/>
                    </a:lnTo>
                    <a:lnTo>
                      <a:pt x="2955" y="1840"/>
                    </a:lnTo>
                    <a:lnTo>
                      <a:pt x="2957" y="1840"/>
                    </a:lnTo>
                    <a:lnTo>
                      <a:pt x="2957" y="1838"/>
                    </a:lnTo>
                    <a:lnTo>
                      <a:pt x="2958" y="1838"/>
                    </a:lnTo>
                    <a:lnTo>
                      <a:pt x="2958" y="1836"/>
                    </a:lnTo>
                    <a:lnTo>
                      <a:pt x="2960" y="1836"/>
                    </a:lnTo>
                    <a:lnTo>
                      <a:pt x="2960" y="1835"/>
                    </a:lnTo>
                    <a:lnTo>
                      <a:pt x="2962" y="1835"/>
                    </a:lnTo>
                    <a:lnTo>
                      <a:pt x="2962" y="1833"/>
                    </a:lnTo>
                    <a:lnTo>
                      <a:pt x="2963" y="1833"/>
                    </a:lnTo>
                    <a:lnTo>
                      <a:pt x="2963" y="1831"/>
                    </a:lnTo>
                    <a:lnTo>
                      <a:pt x="2965" y="1831"/>
                    </a:lnTo>
                    <a:lnTo>
                      <a:pt x="2965" y="1830"/>
                    </a:lnTo>
                    <a:lnTo>
                      <a:pt x="2967" y="1830"/>
                    </a:lnTo>
                    <a:lnTo>
                      <a:pt x="2967" y="1828"/>
                    </a:lnTo>
                    <a:lnTo>
                      <a:pt x="2968" y="1828"/>
                    </a:lnTo>
                    <a:lnTo>
                      <a:pt x="2968" y="1826"/>
                    </a:lnTo>
                    <a:lnTo>
                      <a:pt x="2970" y="1826"/>
                    </a:lnTo>
                    <a:lnTo>
                      <a:pt x="2970" y="1825"/>
                    </a:lnTo>
                    <a:lnTo>
                      <a:pt x="2972" y="1825"/>
                    </a:lnTo>
                    <a:lnTo>
                      <a:pt x="2972" y="1823"/>
                    </a:lnTo>
                    <a:lnTo>
                      <a:pt x="2973" y="1823"/>
                    </a:lnTo>
                    <a:lnTo>
                      <a:pt x="2973" y="1821"/>
                    </a:lnTo>
                    <a:lnTo>
                      <a:pt x="2977" y="1821"/>
                    </a:lnTo>
                    <a:lnTo>
                      <a:pt x="2977" y="1820"/>
                    </a:lnTo>
                    <a:lnTo>
                      <a:pt x="2978" y="1820"/>
                    </a:lnTo>
                    <a:lnTo>
                      <a:pt x="2978" y="1818"/>
                    </a:lnTo>
                    <a:lnTo>
                      <a:pt x="2980" y="1818"/>
                    </a:lnTo>
                    <a:lnTo>
                      <a:pt x="2980" y="1816"/>
                    </a:lnTo>
                    <a:lnTo>
                      <a:pt x="2982" y="1816"/>
                    </a:lnTo>
                    <a:lnTo>
                      <a:pt x="2982" y="1815"/>
                    </a:lnTo>
                    <a:lnTo>
                      <a:pt x="2983" y="1815"/>
                    </a:lnTo>
                    <a:lnTo>
                      <a:pt x="2983" y="1813"/>
                    </a:lnTo>
                    <a:lnTo>
                      <a:pt x="2985" y="1813"/>
                    </a:lnTo>
                    <a:lnTo>
                      <a:pt x="2985" y="1811"/>
                    </a:lnTo>
                    <a:lnTo>
                      <a:pt x="2987" y="1811"/>
                    </a:lnTo>
                    <a:lnTo>
                      <a:pt x="2987" y="1810"/>
                    </a:lnTo>
                    <a:lnTo>
                      <a:pt x="2988" y="1810"/>
                    </a:lnTo>
                    <a:lnTo>
                      <a:pt x="2988" y="1808"/>
                    </a:lnTo>
                    <a:lnTo>
                      <a:pt x="2990" y="1808"/>
                    </a:lnTo>
                    <a:lnTo>
                      <a:pt x="2990" y="1806"/>
                    </a:lnTo>
                    <a:lnTo>
                      <a:pt x="2992" y="1806"/>
                    </a:lnTo>
                    <a:lnTo>
                      <a:pt x="2992" y="1805"/>
                    </a:lnTo>
                    <a:lnTo>
                      <a:pt x="2993" y="1805"/>
                    </a:lnTo>
                    <a:lnTo>
                      <a:pt x="2993" y="1803"/>
                    </a:lnTo>
                    <a:lnTo>
                      <a:pt x="2997" y="1803"/>
                    </a:lnTo>
                    <a:lnTo>
                      <a:pt x="2997" y="1801"/>
                    </a:lnTo>
                    <a:lnTo>
                      <a:pt x="2998" y="1801"/>
                    </a:lnTo>
                    <a:lnTo>
                      <a:pt x="2998" y="1800"/>
                    </a:lnTo>
                    <a:lnTo>
                      <a:pt x="3000" y="1800"/>
                    </a:lnTo>
                    <a:lnTo>
                      <a:pt x="3000" y="1798"/>
                    </a:lnTo>
                    <a:lnTo>
                      <a:pt x="3002" y="1798"/>
                    </a:lnTo>
                    <a:lnTo>
                      <a:pt x="3002" y="1796"/>
                    </a:lnTo>
                    <a:lnTo>
                      <a:pt x="3003" y="1796"/>
                    </a:lnTo>
                    <a:lnTo>
                      <a:pt x="3003" y="1795"/>
                    </a:lnTo>
                    <a:lnTo>
                      <a:pt x="3005" y="1795"/>
                    </a:lnTo>
                    <a:lnTo>
                      <a:pt x="3005" y="1793"/>
                    </a:lnTo>
                    <a:lnTo>
                      <a:pt x="3007" y="1793"/>
                    </a:lnTo>
                    <a:lnTo>
                      <a:pt x="3007" y="1791"/>
                    </a:lnTo>
                    <a:lnTo>
                      <a:pt x="3008" y="1791"/>
                    </a:lnTo>
                    <a:lnTo>
                      <a:pt x="3008" y="1790"/>
                    </a:lnTo>
                    <a:lnTo>
                      <a:pt x="3010" y="1790"/>
                    </a:lnTo>
                    <a:lnTo>
                      <a:pt x="3010" y="1788"/>
                    </a:lnTo>
                    <a:lnTo>
                      <a:pt x="3012" y="1788"/>
                    </a:lnTo>
                    <a:lnTo>
                      <a:pt x="3012" y="1786"/>
                    </a:lnTo>
                    <a:lnTo>
                      <a:pt x="3013" y="1786"/>
                    </a:lnTo>
                    <a:lnTo>
                      <a:pt x="3013" y="1785"/>
                    </a:lnTo>
                    <a:lnTo>
                      <a:pt x="3015" y="1785"/>
                    </a:lnTo>
                    <a:lnTo>
                      <a:pt x="3015" y="1783"/>
                    </a:lnTo>
                    <a:lnTo>
                      <a:pt x="3017" y="1783"/>
                    </a:lnTo>
                    <a:lnTo>
                      <a:pt x="3017" y="1781"/>
                    </a:lnTo>
                    <a:lnTo>
                      <a:pt x="3018" y="1781"/>
                    </a:lnTo>
                    <a:lnTo>
                      <a:pt x="3018" y="1780"/>
                    </a:lnTo>
                    <a:lnTo>
                      <a:pt x="3020" y="1780"/>
                    </a:lnTo>
                    <a:lnTo>
                      <a:pt x="3020" y="1778"/>
                    </a:lnTo>
                    <a:lnTo>
                      <a:pt x="3022" y="1778"/>
                    </a:lnTo>
                    <a:lnTo>
                      <a:pt x="3022" y="1776"/>
                    </a:lnTo>
                    <a:lnTo>
                      <a:pt x="3025" y="1776"/>
                    </a:lnTo>
                    <a:lnTo>
                      <a:pt x="3025" y="1775"/>
                    </a:lnTo>
                    <a:lnTo>
                      <a:pt x="3027" y="1775"/>
                    </a:lnTo>
                    <a:lnTo>
                      <a:pt x="3027" y="1773"/>
                    </a:lnTo>
                    <a:lnTo>
                      <a:pt x="3028" y="1773"/>
                    </a:lnTo>
                    <a:lnTo>
                      <a:pt x="3028" y="1771"/>
                    </a:lnTo>
                    <a:lnTo>
                      <a:pt x="3030" y="1771"/>
                    </a:lnTo>
                    <a:lnTo>
                      <a:pt x="3030" y="1770"/>
                    </a:lnTo>
                    <a:lnTo>
                      <a:pt x="3032" y="1770"/>
                    </a:lnTo>
                    <a:lnTo>
                      <a:pt x="3032" y="1768"/>
                    </a:lnTo>
                    <a:lnTo>
                      <a:pt x="3033" y="1768"/>
                    </a:lnTo>
                    <a:lnTo>
                      <a:pt x="3033" y="1766"/>
                    </a:lnTo>
                    <a:lnTo>
                      <a:pt x="3035" y="1766"/>
                    </a:lnTo>
                    <a:lnTo>
                      <a:pt x="3035" y="1765"/>
                    </a:lnTo>
                    <a:lnTo>
                      <a:pt x="3037" y="1765"/>
                    </a:lnTo>
                    <a:lnTo>
                      <a:pt x="3037" y="1763"/>
                    </a:lnTo>
                    <a:lnTo>
                      <a:pt x="3038" y="1763"/>
                    </a:lnTo>
                    <a:lnTo>
                      <a:pt x="3038" y="1761"/>
                    </a:lnTo>
                    <a:lnTo>
                      <a:pt x="3040" y="1761"/>
                    </a:lnTo>
                    <a:lnTo>
                      <a:pt x="3040" y="1760"/>
                    </a:lnTo>
                    <a:lnTo>
                      <a:pt x="3042" y="1760"/>
                    </a:lnTo>
                    <a:lnTo>
                      <a:pt x="3042" y="1758"/>
                    </a:lnTo>
                    <a:lnTo>
                      <a:pt x="3043" y="1758"/>
                    </a:lnTo>
                    <a:lnTo>
                      <a:pt x="3043" y="1756"/>
                    </a:lnTo>
                    <a:lnTo>
                      <a:pt x="3045" y="1756"/>
                    </a:lnTo>
                    <a:lnTo>
                      <a:pt x="3045" y="1755"/>
                    </a:lnTo>
                    <a:lnTo>
                      <a:pt x="3047" y="1755"/>
                    </a:lnTo>
                    <a:lnTo>
                      <a:pt x="3047" y="1753"/>
                    </a:lnTo>
                    <a:lnTo>
                      <a:pt x="3048" y="1753"/>
                    </a:lnTo>
                    <a:lnTo>
                      <a:pt x="3048" y="1751"/>
                    </a:lnTo>
                    <a:lnTo>
                      <a:pt x="3050" y="1751"/>
                    </a:lnTo>
                    <a:lnTo>
                      <a:pt x="3050" y="1750"/>
                    </a:lnTo>
                    <a:lnTo>
                      <a:pt x="3053" y="1750"/>
                    </a:lnTo>
                    <a:lnTo>
                      <a:pt x="3053" y="1748"/>
                    </a:lnTo>
                    <a:lnTo>
                      <a:pt x="3055" y="1748"/>
                    </a:lnTo>
                    <a:lnTo>
                      <a:pt x="3055" y="1746"/>
                    </a:lnTo>
                    <a:lnTo>
                      <a:pt x="3057" y="1746"/>
                    </a:lnTo>
                    <a:lnTo>
                      <a:pt x="3057" y="1745"/>
                    </a:lnTo>
                    <a:lnTo>
                      <a:pt x="3058" y="1745"/>
                    </a:lnTo>
                    <a:lnTo>
                      <a:pt x="3058" y="1743"/>
                    </a:lnTo>
                    <a:lnTo>
                      <a:pt x="3060" y="1743"/>
                    </a:lnTo>
                    <a:lnTo>
                      <a:pt x="3060" y="1741"/>
                    </a:lnTo>
                    <a:lnTo>
                      <a:pt x="3062" y="1741"/>
                    </a:lnTo>
                    <a:lnTo>
                      <a:pt x="3062" y="1740"/>
                    </a:lnTo>
                    <a:lnTo>
                      <a:pt x="3063" y="1740"/>
                    </a:lnTo>
                    <a:lnTo>
                      <a:pt x="3063" y="1738"/>
                    </a:lnTo>
                    <a:lnTo>
                      <a:pt x="3065" y="1738"/>
                    </a:lnTo>
                    <a:lnTo>
                      <a:pt x="3065" y="1736"/>
                    </a:lnTo>
                    <a:lnTo>
                      <a:pt x="3067" y="1736"/>
                    </a:lnTo>
                    <a:lnTo>
                      <a:pt x="3067" y="1735"/>
                    </a:lnTo>
                    <a:lnTo>
                      <a:pt x="3068" y="1735"/>
                    </a:lnTo>
                    <a:lnTo>
                      <a:pt x="3068" y="1733"/>
                    </a:lnTo>
                    <a:lnTo>
                      <a:pt x="3070" y="1733"/>
                    </a:lnTo>
                    <a:lnTo>
                      <a:pt x="3070" y="1731"/>
                    </a:lnTo>
                    <a:lnTo>
                      <a:pt x="3072" y="1731"/>
                    </a:lnTo>
                    <a:lnTo>
                      <a:pt x="3072" y="1730"/>
                    </a:lnTo>
                    <a:lnTo>
                      <a:pt x="3073" y="1730"/>
                    </a:lnTo>
                    <a:lnTo>
                      <a:pt x="3073" y="1728"/>
                    </a:lnTo>
                    <a:lnTo>
                      <a:pt x="3075" y="1728"/>
                    </a:lnTo>
                    <a:lnTo>
                      <a:pt x="3075" y="1726"/>
                    </a:lnTo>
                    <a:lnTo>
                      <a:pt x="3077" y="1726"/>
                    </a:lnTo>
                    <a:lnTo>
                      <a:pt x="3077" y="1725"/>
                    </a:lnTo>
                    <a:lnTo>
                      <a:pt x="3078" y="1725"/>
                    </a:lnTo>
                    <a:lnTo>
                      <a:pt x="3078" y="1723"/>
                    </a:lnTo>
                    <a:lnTo>
                      <a:pt x="3080" y="1723"/>
                    </a:lnTo>
                    <a:lnTo>
                      <a:pt x="3080" y="1721"/>
                    </a:lnTo>
                    <a:lnTo>
                      <a:pt x="3082" y="1721"/>
                    </a:lnTo>
                    <a:lnTo>
                      <a:pt x="3082" y="1720"/>
                    </a:lnTo>
                    <a:lnTo>
                      <a:pt x="3083" y="1720"/>
                    </a:lnTo>
                    <a:lnTo>
                      <a:pt x="3083" y="1718"/>
                    </a:lnTo>
                    <a:lnTo>
                      <a:pt x="3085" y="1718"/>
                    </a:lnTo>
                    <a:lnTo>
                      <a:pt x="3085" y="1716"/>
                    </a:lnTo>
                    <a:lnTo>
                      <a:pt x="3087" y="1716"/>
                    </a:lnTo>
                    <a:lnTo>
                      <a:pt x="3087" y="1715"/>
                    </a:lnTo>
                    <a:lnTo>
                      <a:pt x="3088" y="1715"/>
                    </a:lnTo>
                    <a:lnTo>
                      <a:pt x="3088" y="1713"/>
                    </a:lnTo>
                    <a:lnTo>
                      <a:pt x="3090" y="1713"/>
                    </a:lnTo>
                    <a:lnTo>
                      <a:pt x="3090" y="1711"/>
                    </a:lnTo>
                    <a:lnTo>
                      <a:pt x="3092" y="1711"/>
                    </a:lnTo>
                    <a:lnTo>
                      <a:pt x="3092" y="1710"/>
                    </a:lnTo>
                    <a:lnTo>
                      <a:pt x="3093" y="1710"/>
                    </a:lnTo>
                    <a:lnTo>
                      <a:pt x="3093" y="1708"/>
                    </a:lnTo>
                    <a:lnTo>
                      <a:pt x="3097" y="1708"/>
                    </a:lnTo>
                    <a:lnTo>
                      <a:pt x="3097" y="1706"/>
                    </a:lnTo>
                    <a:lnTo>
                      <a:pt x="3098" y="1706"/>
                    </a:lnTo>
                    <a:lnTo>
                      <a:pt x="3098" y="1705"/>
                    </a:lnTo>
                    <a:lnTo>
                      <a:pt x="3100" y="1705"/>
                    </a:lnTo>
                    <a:lnTo>
                      <a:pt x="3100" y="1703"/>
                    </a:lnTo>
                    <a:lnTo>
                      <a:pt x="3102" y="1703"/>
                    </a:lnTo>
                    <a:lnTo>
                      <a:pt x="3102" y="1701"/>
                    </a:lnTo>
                    <a:lnTo>
                      <a:pt x="3103" y="1701"/>
                    </a:lnTo>
                    <a:lnTo>
                      <a:pt x="3103" y="1700"/>
                    </a:lnTo>
                    <a:lnTo>
                      <a:pt x="3105" y="1700"/>
                    </a:lnTo>
                    <a:lnTo>
                      <a:pt x="3105" y="1698"/>
                    </a:lnTo>
                    <a:lnTo>
                      <a:pt x="3107" y="1698"/>
                    </a:lnTo>
                    <a:lnTo>
                      <a:pt x="3107" y="1696"/>
                    </a:lnTo>
                    <a:lnTo>
                      <a:pt x="3108" y="1696"/>
                    </a:lnTo>
                    <a:lnTo>
                      <a:pt x="3108" y="1695"/>
                    </a:lnTo>
                    <a:lnTo>
                      <a:pt x="3110" y="1695"/>
                    </a:lnTo>
                    <a:lnTo>
                      <a:pt x="3110" y="1693"/>
                    </a:lnTo>
                    <a:lnTo>
                      <a:pt x="3112" y="1693"/>
                    </a:lnTo>
                    <a:lnTo>
                      <a:pt x="3112" y="1691"/>
                    </a:lnTo>
                    <a:lnTo>
                      <a:pt x="3113" y="1691"/>
                    </a:lnTo>
                    <a:lnTo>
                      <a:pt x="3113" y="1690"/>
                    </a:lnTo>
                    <a:lnTo>
                      <a:pt x="3115" y="1690"/>
                    </a:lnTo>
                    <a:lnTo>
                      <a:pt x="3115" y="1688"/>
                    </a:lnTo>
                    <a:lnTo>
                      <a:pt x="3117" y="1688"/>
                    </a:lnTo>
                    <a:lnTo>
                      <a:pt x="3117" y="1686"/>
                    </a:lnTo>
                    <a:lnTo>
                      <a:pt x="3118" y="1686"/>
                    </a:lnTo>
                    <a:lnTo>
                      <a:pt x="3118" y="1685"/>
                    </a:lnTo>
                    <a:lnTo>
                      <a:pt x="3120" y="1685"/>
                    </a:lnTo>
                    <a:lnTo>
                      <a:pt x="3120" y="1683"/>
                    </a:lnTo>
                    <a:lnTo>
                      <a:pt x="3122" y="1683"/>
                    </a:lnTo>
                    <a:lnTo>
                      <a:pt x="3122" y="1681"/>
                    </a:lnTo>
                    <a:lnTo>
                      <a:pt x="3123" y="1681"/>
                    </a:lnTo>
                    <a:lnTo>
                      <a:pt x="3123" y="1680"/>
                    </a:lnTo>
                    <a:lnTo>
                      <a:pt x="3125" y="1680"/>
                    </a:lnTo>
                    <a:lnTo>
                      <a:pt x="3125" y="1678"/>
                    </a:lnTo>
                    <a:lnTo>
                      <a:pt x="3127" y="1678"/>
                    </a:lnTo>
                    <a:lnTo>
                      <a:pt x="3127" y="1676"/>
                    </a:lnTo>
                    <a:lnTo>
                      <a:pt x="3128" y="1676"/>
                    </a:lnTo>
                    <a:lnTo>
                      <a:pt x="3128" y="1675"/>
                    </a:lnTo>
                    <a:lnTo>
                      <a:pt x="3130" y="1675"/>
                    </a:lnTo>
                    <a:lnTo>
                      <a:pt x="3130" y="1673"/>
                    </a:lnTo>
                    <a:lnTo>
                      <a:pt x="3132" y="1673"/>
                    </a:lnTo>
                    <a:lnTo>
                      <a:pt x="3132" y="1671"/>
                    </a:lnTo>
                    <a:lnTo>
                      <a:pt x="3133" y="1671"/>
                    </a:lnTo>
                    <a:lnTo>
                      <a:pt x="3133" y="1670"/>
                    </a:lnTo>
                    <a:lnTo>
                      <a:pt x="3135" y="1670"/>
                    </a:lnTo>
                    <a:lnTo>
                      <a:pt x="3135" y="1668"/>
                    </a:lnTo>
                    <a:lnTo>
                      <a:pt x="3137" y="1668"/>
                    </a:lnTo>
                    <a:lnTo>
                      <a:pt x="3137" y="1666"/>
                    </a:lnTo>
                    <a:lnTo>
                      <a:pt x="3138" y="1666"/>
                    </a:lnTo>
                    <a:lnTo>
                      <a:pt x="3138" y="1665"/>
                    </a:lnTo>
                    <a:lnTo>
                      <a:pt x="3140" y="1665"/>
                    </a:lnTo>
                    <a:lnTo>
                      <a:pt x="3140" y="1663"/>
                    </a:lnTo>
                    <a:lnTo>
                      <a:pt x="3142" y="1663"/>
                    </a:lnTo>
                    <a:lnTo>
                      <a:pt x="3142" y="1661"/>
                    </a:lnTo>
                    <a:lnTo>
                      <a:pt x="3143" y="1661"/>
                    </a:lnTo>
                    <a:lnTo>
                      <a:pt x="3143" y="1660"/>
                    </a:lnTo>
                    <a:lnTo>
                      <a:pt x="3145" y="1660"/>
                    </a:lnTo>
                    <a:lnTo>
                      <a:pt x="3145" y="1658"/>
                    </a:lnTo>
                    <a:lnTo>
                      <a:pt x="3147" y="1658"/>
                    </a:lnTo>
                    <a:lnTo>
                      <a:pt x="3147" y="1656"/>
                    </a:lnTo>
                    <a:lnTo>
                      <a:pt x="3148" y="1656"/>
                    </a:lnTo>
                    <a:lnTo>
                      <a:pt x="3148" y="1655"/>
                    </a:lnTo>
                    <a:lnTo>
                      <a:pt x="3150" y="1655"/>
                    </a:lnTo>
                    <a:lnTo>
                      <a:pt x="3150" y="1653"/>
                    </a:lnTo>
                    <a:lnTo>
                      <a:pt x="3152" y="1653"/>
                    </a:lnTo>
                    <a:lnTo>
                      <a:pt x="3152" y="1651"/>
                    </a:lnTo>
                    <a:lnTo>
                      <a:pt x="3153" y="1651"/>
                    </a:lnTo>
                    <a:lnTo>
                      <a:pt x="3153" y="1650"/>
                    </a:lnTo>
                    <a:lnTo>
                      <a:pt x="3155" y="1650"/>
                    </a:lnTo>
                    <a:lnTo>
                      <a:pt x="3155" y="1648"/>
                    </a:lnTo>
                    <a:lnTo>
                      <a:pt x="3157" y="1648"/>
                    </a:lnTo>
                    <a:lnTo>
                      <a:pt x="3157" y="1646"/>
                    </a:lnTo>
                    <a:lnTo>
                      <a:pt x="3158" y="1646"/>
                    </a:lnTo>
                    <a:lnTo>
                      <a:pt x="3158" y="1645"/>
                    </a:lnTo>
                    <a:lnTo>
                      <a:pt x="3160" y="1645"/>
                    </a:lnTo>
                    <a:lnTo>
                      <a:pt x="3160" y="1643"/>
                    </a:lnTo>
                    <a:lnTo>
                      <a:pt x="3162" y="1643"/>
                    </a:lnTo>
                    <a:lnTo>
                      <a:pt x="3162" y="1641"/>
                    </a:lnTo>
                    <a:lnTo>
                      <a:pt x="3163" y="1641"/>
                    </a:lnTo>
                    <a:lnTo>
                      <a:pt x="3163" y="1640"/>
                    </a:lnTo>
                    <a:lnTo>
                      <a:pt x="3165" y="1640"/>
                    </a:lnTo>
                    <a:lnTo>
                      <a:pt x="3165" y="1638"/>
                    </a:lnTo>
                    <a:lnTo>
                      <a:pt x="3167" y="1638"/>
                    </a:lnTo>
                    <a:lnTo>
                      <a:pt x="3167" y="1636"/>
                    </a:lnTo>
                    <a:lnTo>
                      <a:pt x="3168" y="1636"/>
                    </a:lnTo>
                    <a:lnTo>
                      <a:pt x="3168" y="1635"/>
                    </a:lnTo>
                    <a:lnTo>
                      <a:pt x="3170" y="1635"/>
                    </a:lnTo>
                    <a:lnTo>
                      <a:pt x="3170" y="1633"/>
                    </a:lnTo>
                    <a:lnTo>
                      <a:pt x="3172" y="1633"/>
                    </a:lnTo>
                    <a:lnTo>
                      <a:pt x="3172" y="1631"/>
                    </a:lnTo>
                    <a:lnTo>
                      <a:pt x="3173" y="1631"/>
                    </a:lnTo>
                    <a:lnTo>
                      <a:pt x="3173" y="1630"/>
                    </a:lnTo>
                    <a:lnTo>
                      <a:pt x="3175" y="1630"/>
                    </a:lnTo>
                    <a:lnTo>
                      <a:pt x="3175" y="1628"/>
                    </a:lnTo>
                    <a:lnTo>
                      <a:pt x="3177" y="1628"/>
                    </a:lnTo>
                    <a:lnTo>
                      <a:pt x="3177" y="1626"/>
                    </a:lnTo>
                    <a:lnTo>
                      <a:pt x="3178" y="1626"/>
                    </a:lnTo>
                    <a:lnTo>
                      <a:pt x="3178" y="1625"/>
                    </a:lnTo>
                    <a:lnTo>
                      <a:pt x="3180" y="1625"/>
                    </a:lnTo>
                    <a:lnTo>
                      <a:pt x="3180" y="1623"/>
                    </a:lnTo>
                    <a:lnTo>
                      <a:pt x="3182" y="1623"/>
                    </a:lnTo>
                    <a:lnTo>
                      <a:pt x="3182" y="1621"/>
                    </a:lnTo>
                    <a:lnTo>
                      <a:pt x="3183" y="1621"/>
                    </a:lnTo>
                    <a:lnTo>
                      <a:pt x="3183" y="1620"/>
                    </a:lnTo>
                    <a:lnTo>
                      <a:pt x="3185" y="1620"/>
                    </a:lnTo>
                    <a:lnTo>
                      <a:pt x="3185" y="1618"/>
                    </a:lnTo>
                    <a:lnTo>
                      <a:pt x="3187" y="1618"/>
                    </a:lnTo>
                    <a:lnTo>
                      <a:pt x="3187" y="1616"/>
                    </a:lnTo>
                    <a:lnTo>
                      <a:pt x="3188" y="1616"/>
                    </a:lnTo>
                    <a:lnTo>
                      <a:pt x="3188" y="1615"/>
                    </a:lnTo>
                    <a:lnTo>
                      <a:pt x="3190" y="1615"/>
                    </a:lnTo>
                    <a:lnTo>
                      <a:pt x="3190" y="1613"/>
                    </a:lnTo>
                    <a:lnTo>
                      <a:pt x="3192" y="1613"/>
                    </a:lnTo>
                    <a:lnTo>
                      <a:pt x="3192" y="1611"/>
                    </a:lnTo>
                    <a:lnTo>
                      <a:pt x="3193" y="1611"/>
                    </a:lnTo>
                    <a:lnTo>
                      <a:pt x="3193" y="1610"/>
                    </a:lnTo>
                    <a:lnTo>
                      <a:pt x="3195" y="1610"/>
                    </a:lnTo>
                    <a:lnTo>
                      <a:pt x="3195" y="1608"/>
                    </a:lnTo>
                    <a:lnTo>
                      <a:pt x="3197" y="1608"/>
                    </a:lnTo>
                    <a:lnTo>
                      <a:pt x="3197" y="1606"/>
                    </a:lnTo>
                    <a:lnTo>
                      <a:pt x="3198" y="1606"/>
                    </a:lnTo>
                    <a:lnTo>
                      <a:pt x="3198" y="1605"/>
                    </a:lnTo>
                    <a:lnTo>
                      <a:pt x="3200" y="1605"/>
                    </a:lnTo>
                    <a:lnTo>
                      <a:pt x="3200" y="1603"/>
                    </a:lnTo>
                    <a:lnTo>
                      <a:pt x="3202" y="1603"/>
                    </a:lnTo>
                    <a:lnTo>
                      <a:pt x="3202" y="1601"/>
                    </a:lnTo>
                    <a:lnTo>
                      <a:pt x="3203" y="1601"/>
                    </a:lnTo>
                    <a:lnTo>
                      <a:pt x="3203" y="1600"/>
                    </a:lnTo>
                    <a:lnTo>
                      <a:pt x="3205" y="1600"/>
                    </a:lnTo>
                    <a:lnTo>
                      <a:pt x="3205" y="1598"/>
                    </a:lnTo>
                    <a:lnTo>
                      <a:pt x="3207" y="1598"/>
                    </a:lnTo>
                    <a:lnTo>
                      <a:pt x="3207" y="1596"/>
                    </a:lnTo>
                    <a:lnTo>
                      <a:pt x="3208" y="1596"/>
                    </a:lnTo>
                    <a:lnTo>
                      <a:pt x="3208" y="1595"/>
                    </a:lnTo>
                    <a:lnTo>
                      <a:pt x="3210" y="1595"/>
                    </a:lnTo>
                    <a:lnTo>
                      <a:pt x="3210" y="1593"/>
                    </a:lnTo>
                    <a:lnTo>
                      <a:pt x="3212" y="1593"/>
                    </a:lnTo>
                    <a:lnTo>
                      <a:pt x="3212" y="1591"/>
                    </a:lnTo>
                    <a:lnTo>
                      <a:pt x="3213" y="1591"/>
                    </a:lnTo>
                    <a:lnTo>
                      <a:pt x="3213" y="1590"/>
                    </a:lnTo>
                    <a:lnTo>
                      <a:pt x="3215" y="1590"/>
                    </a:lnTo>
                    <a:lnTo>
                      <a:pt x="3215" y="1588"/>
                    </a:lnTo>
                    <a:lnTo>
                      <a:pt x="3217" y="1588"/>
                    </a:lnTo>
                    <a:lnTo>
                      <a:pt x="3217" y="1586"/>
                    </a:lnTo>
                    <a:lnTo>
                      <a:pt x="3218" y="1586"/>
                    </a:lnTo>
                    <a:lnTo>
                      <a:pt x="3218" y="1585"/>
                    </a:lnTo>
                    <a:lnTo>
                      <a:pt x="3220" y="1585"/>
                    </a:lnTo>
                    <a:lnTo>
                      <a:pt x="3220" y="1583"/>
                    </a:lnTo>
                    <a:lnTo>
                      <a:pt x="3222" y="1583"/>
                    </a:lnTo>
                    <a:lnTo>
                      <a:pt x="3222" y="1581"/>
                    </a:lnTo>
                    <a:lnTo>
                      <a:pt x="3223" y="1581"/>
                    </a:lnTo>
                    <a:lnTo>
                      <a:pt x="3223" y="1580"/>
                    </a:lnTo>
                    <a:lnTo>
                      <a:pt x="3225" y="1580"/>
                    </a:lnTo>
                    <a:lnTo>
                      <a:pt x="3225" y="1578"/>
                    </a:lnTo>
                    <a:lnTo>
                      <a:pt x="3227" y="1578"/>
                    </a:lnTo>
                    <a:lnTo>
                      <a:pt x="3227" y="1576"/>
                    </a:lnTo>
                    <a:lnTo>
                      <a:pt x="3228" y="1576"/>
                    </a:lnTo>
                    <a:lnTo>
                      <a:pt x="3228" y="1575"/>
                    </a:lnTo>
                    <a:lnTo>
                      <a:pt x="3230" y="1575"/>
                    </a:lnTo>
                    <a:lnTo>
                      <a:pt x="3230" y="1573"/>
                    </a:lnTo>
                    <a:lnTo>
                      <a:pt x="3232" y="1573"/>
                    </a:lnTo>
                    <a:lnTo>
                      <a:pt x="3232" y="1571"/>
                    </a:lnTo>
                    <a:lnTo>
                      <a:pt x="3233" y="1571"/>
                    </a:lnTo>
                    <a:lnTo>
                      <a:pt x="3233" y="1570"/>
                    </a:lnTo>
                    <a:lnTo>
                      <a:pt x="3235" y="1570"/>
                    </a:lnTo>
                    <a:lnTo>
                      <a:pt x="3235" y="1568"/>
                    </a:lnTo>
                    <a:lnTo>
                      <a:pt x="3237" y="1568"/>
                    </a:lnTo>
                    <a:lnTo>
                      <a:pt x="3237" y="1566"/>
                    </a:lnTo>
                    <a:lnTo>
                      <a:pt x="3238" y="1566"/>
                    </a:lnTo>
                    <a:lnTo>
                      <a:pt x="3238" y="1565"/>
                    </a:lnTo>
                    <a:lnTo>
                      <a:pt x="3240" y="1565"/>
                    </a:lnTo>
                    <a:lnTo>
                      <a:pt x="3240" y="1563"/>
                    </a:lnTo>
                    <a:lnTo>
                      <a:pt x="3242" y="1563"/>
                    </a:lnTo>
                    <a:lnTo>
                      <a:pt x="3242" y="1561"/>
                    </a:lnTo>
                    <a:lnTo>
                      <a:pt x="3243" y="1561"/>
                    </a:lnTo>
                    <a:lnTo>
                      <a:pt x="3243" y="1560"/>
                    </a:lnTo>
                    <a:lnTo>
                      <a:pt x="3245" y="1560"/>
                    </a:lnTo>
                    <a:lnTo>
                      <a:pt x="3245" y="1558"/>
                    </a:lnTo>
                    <a:lnTo>
                      <a:pt x="3247" y="1558"/>
                    </a:lnTo>
                    <a:lnTo>
                      <a:pt x="3247" y="1556"/>
                    </a:lnTo>
                    <a:lnTo>
                      <a:pt x="3248" y="1556"/>
                    </a:lnTo>
                    <a:lnTo>
                      <a:pt x="3248" y="1555"/>
                    </a:lnTo>
                    <a:lnTo>
                      <a:pt x="3250" y="1555"/>
                    </a:lnTo>
                    <a:lnTo>
                      <a:pt x="3250" y="1553"/>
                    </a:lnTo>
                    <a:lnTo>
                      <a:pt x="3252" y="1553"/>
                    </a:lnTo>
                    <a:lnTo>
                      <a:pt x="3252" y="1551"/>
                    </a:lnTo>
                    <a:lnTo>
                      <a:pt x="3253" y="1551"/>
                    </a:lnTo>
                    <a:lnTo>
                      <a:pt x="3253" y="1550"/>
                    </a:lnTo>
                    <a:lnTo>
                      <a:pt x="3255" y="1550"/>
                    </a:lnTo>
                    <a:lnTo>
                      <a:pt x="3255" y="1548"/>
                    </a:lnTo>
                    <a:lnTo>
                      <a:pt x="3257" y="1548"/>
                    </a:lnTo>
                    <a:lnTo>
                      <a:pt x="3257" y="1546"/>
                    </a:lnTo>
                    <a:lnTo>
                      <a:pt x="3258" y="1546"/>
                    </a:lnTo>
                    <a:lnTo>
                      <a:pt x="3258" y="1545"/>
                    </a:lnTo>
                    <a:lnTo>
                      <a:pt x="3260" y="1545"/>
                    </a:lnTo>
                    <a:lnTo>
                      <a:pt x="3260" y="1543"/>
                    </a:lnTo>
                    <a:lnTo>
                      <a:pt x="3262" y="1543"/>
                    </a:lnTo>
                    <a:lnTo>
                      <a:pt x="3262" y="1541"/>
                    </a:lnTo>
                    <a:lnTo>
                      <a:pt x="3263" y="1541"/>
                    </a:lnTo>
                    <a:lnTo>
                      <a:pt x="3263" y="1538"/>
                    </a:lnTo>
                    <a:lnTo>
                      <a:pt x="3265" y="1538"/>
                    </a:lnTo>
                    <a:lnTo>
                      <a:pt x="3265" y="1536"/>
                    </a:lnTo>
                    <a:lnTo>
                      <a:pt x="3267" y="1536"/>
                    </a:lnTo>
                    <a:lnTo>
                      <a:pt x="3267" y="1535"/>
                    </a:lnTo>
                    <a:lnTo>
                      <a:pt x="3268" y="1535"/>
                    </a:lnTo>
                    <a:lnTo>
                      <a:pt x="3268" y="1533"/>
                    </a:lnTo>
                    <a:lnTo>
                      <a:pt x="3270" y="1533"/>
                    </a:lnTo>
                    <a:lnTo>
                      <a:pt x="3270" y="1531"/>
                    </a:lnTo>
                    <a:lnTo>
                      <a:pt x="3272" y="1531"/>
                    </a:lnTo>
                    <a:lnTo>
                      <a:pt x="3272" y="1530"/>
                    </a:lnTo>
                    <a:lnTo>
                      <a:pt x="3273" y="1530"/>
                    </a:lnTo>
                    <a:lnTo>
                      <a:pt x="3273" y="1528"/>
                    </a:lnTo>
                    <a:lnTo>
                      <a:pt x="3275" y="1528"/>
                    </a:lnTo>
                    <a:lnTo>
                      <a:pt x="3275" y="1526"/>
                    </a:lnTo>
                    <a:lnTo>
                      <a:pt x="3277" y="1526"/>
                    </a:lnTo>
                    <a:lnTo>
                      <a:pt x="3277" y="1525"/>
                    </a:lnTo>
                    <a:lnTo>
                      <a:pt x="3278" y="1525"/>
                    </a:lnTo>
                    <a:lnTo>
                      <a:pt x="3278" y="1523"/>
                    </a:lnTo>
                    <a:lnTo>
                      <a:pt x="3280" y="1523"/>
                    </a:lnTo>
                    <a:lnTo>
                      <a:pt x="3280" y="1521"/>
                    </a:lnTo>
                    <a:lnTo>
                      <a:pt x="3282" y="1521"/>
                    </a:lnTo>
                    <a:lnTo>
                      <a:pt x="3282" y="1520"/>
                    </a:lnTo>
                    <a:lnTo>
                      <a:pt x="3283" y="1520"/>
                    </a:lnTo>
                    <a:lnTo>
                      <a:pt x="3283" y="1518"/>
                    </a:lnTo>
                    <a:lnTo>
                      <a:pt x="3285" y="1518"/>
                    </a:lnTo>
                    <a:lnTo>
                      <a:pt x="3285" y="1516"/>
                    </a:lnTo>
                    <a:lnTo>
                      <a:pt x="3287" y="1516"/>
                    </a:lnTo>
                    <a:lnTo>
                      <a:pt x="3287" y="1515"/>
                    </a:lnTo>
                    <a:lnTo>
                      <a:pt x="3288" y="1515"/>
                    </a:lnTo>
                    <a:lnTo>
                      <a:pt x="3288" y="1513"/>
                    </a:lnTo>
                    <a:lnTo>
                      <a:pt x="3290" y="1513"/>
                    </a:lnTo>
                    <a:lnTo>
                      <a:pt x="3290" y="1511"/>
                    </a:lnTo>
                    <a:lnTo>
                      <a:pt x="3292" y="1511"/>
                    </a:lnTo>
                    <a:lnTo>
                      <a:pt x="3292" y="1510"/>
                    </a:lnTo>
                    <a:lnTo>
                      <a:pt x="3293" y="1510"/>
                    </a:lnTo>
                    <a:lnTo>
                      <a:pt x="3293" y="1508"/>
                    </a:lnTo>
                    <a:lnTo>
                      <a:pt x="3295" y="1508"/>
                    </a:lnTo>
                    <a:lnTo>
                      <a:pt x="3295" y="1506"/>
                    </a:lnTo>
                    <a:lnTo>
                      <a:pt x="3297" y="1506"/>
                    </a:lnTo>
                    <a:lnTo>
                      <a:pt x="3297" y="1505"/>
                    </a:lnTo>
                    <a:lnTo>
                      <a:pt x="3298" y="1505"/>
                    </a:lnTo>
                    <a:lnTo>
                      <a:pt x="3298" y="1503"/>
                    </a:lnTo>
                    <a:lnTo>
                      <a:pt x="3300" y="1503"/>
                    </a:lnTo>
                    <a:lnTo>
                      <a:pt x="3300" y="1501"/>
                    </a:lnTo>
                    <a:lnTo>
                      <a:pt x="3302" y="1501"/>
                    </a:lnTo>
                    <a:lnTo>
                      <a:pt x="3302" y="1500"/>
                    </a:lnTo>
                    <a:lnTo>
                      <a:pt x="3303" y="1500"/>
                    </a:lnTo>
                    <a:lnTo>
                      <a:pt x="3303" y="1498"/>
                    </a:lnTo>
                    <a:lnTo>
                      <a:pt x="3305" y="1498"/>
                    </a:lnTo>
                    <a:lnTo>
                      <a:pt x="3305" y="1496"/>
                    </a:lnTo>
                    <a:lnTo>
                      <a:pt x="3307" y="1496"/>
                    </a:lnTo>
                    <a:lnTo>
                      <a:pt x="3307" y="1493"/>
                    </a:lnTo>
                    <a:lnTo>
                      <a:pt x="3308" y="1493"/>
                    </a:lnTo>
                    <a:lnTo>
                      <a:pt x="3308" y="1491"/>
                    </a:lnTo>
                    <a:lnTo>
                      <a:pt x="3310" y="1491"/>
                    </a:lnTo>
                    <a:lnTo>
                      <a:pt x="3310" y="1490"/>
                    </a:lnTo>
                    <a:lnTo>
                      <a:pt x="3312" y="1490"/>
                    </a:lnTo>
                    <a:lnTo>
                      <a:pt x="3312" y="1488"/>
                    </a:lnTo>
                    <a:lnTo>
                      <a:pt x="3313" y="1488"/>
                    </a:lnTo>
                    <a:lnTo>
                      <a:pt x="3313" y="1486"/>
                    </a:lnTo>
                    <a:lnTo>
                      <a:pt x="3315" y="1486"/>
                    </a:lnTo>
                    <a:lnTo>
                      <a:pt x="3315" y="1485"/>
                    </a:lnTo>
                    <a:lnTo>
                      <a:pt x="3317" y="1485"/>
                    </a:lnTo>
                    <a:lnTo>
                      <a:pt x="3317" y="1483"/>
                    </a:lnTo>
                    <a:lnTo>
                      <a:pt x="3318" y="1483"/>
                    </a:lnTo>
                    <a:lnTo>
                      <a:pt x="3318" y="1481"/>
                    </a:lnTo>
                    <a:lnTo>
                      <a:pt x="3320" y="1481"/>
                    </a:lnTo>
                    <a:lnTo>
                      <a:pt x="3320" y="1480"/>
                    </a:lnTo>
                    <a:lnTo>
                      <a:pt x="3322" y="1480"/>
                    </a:lnTo>
                    <a:lnTo>
                      <a:pt x="3322" y="1478"/>
                    </a:lnTo>
                    <a:lnTo>
                      <a:pt x="3323" y="1478"/>
                    </a:lnTo>
                    <a:lnTo>
                      <a:pt x="3323" y="1476"/>
                    </a:lnTo>
                    <a:lnTo>
                      <a:pt x="3325" y="1476"/>
                    </a:lnTo>
                    <a:lnTo>
                      <a:pt x="3325" y="1475"/>
                    </a:lnTo>
                    <a:lnTo>
                      <a:pt x="3327" y="1475"/>
                    </a:lnTo>
                    <a:lnTo>
                      <a:pt x="3327" y="1473"/>
                    </a:lnTo>
                    <a:lnTo>
                      <a:pt x="3328" y="1473"/>
                    </a:lnTo>
                    <a:lnTo>
                      <a:pt x="3328" y="1471"/>
                    </a:lnTo>
                    <a:lnTo>
                      <a:pt x="3330" y="1471"/>
                    </a:lnTo>
                    <a:lnTo>
                      <a:pt x="3330" y="1470"/>
                    </a:lnTo>
                    <a:lnTo>
                      <a:pt x="3332" y="1470"/>
                    </a:lnTo>
                    <a:lnTo>
                      <a:pt x="3332" y="1468"/>
                    </a:lnTo>
                    <a:lnTo>
                      <a:pt x="3333" y="1468"/>
                    </a:lnTo>
                    <a:lnTo>
                      <a:pt x="3333" y="1466"/>
                    </a:lnTo>
                    <a:lnTo>
                      <a:pt x="3335" y="1466"/>
                    </a:lnTo>
                    <a:lnTo>
                      <a:pt x="3335" y="1463"/>
                    </a:lnTo>
                    <a:lnTo>
                      <a:pt x="3337" y="1463"/>
                    </a:lnTo>
                    <a:lnTo>
                      <a:pt x="3337" y="1461"/>
                    </a:lnTo>
                    <a:lnTo>
                      <a:pt x="3338" y="1461"/>
                    </a:lnTo>
                    <a:lnTo>
                      <a:pt x="3338" y="1460"/>
                    </a:lnTo>
                    <a:lnTo>
                      <a:pt x="3340" y="1460"/>
                    </a:lnTo>
                    <a:lnTo>
                      <a:pt x="3340" y="1458"/>
                    </a:lnTo>
                    <a:lnTo>
                      <a:pt x="3342" y="1458"/>
                    </a:lnTo>
                    <a:lnTo>
                      <a:pt x="3342" y="1456"/>
                    </a:lnTo>
                    <a:lnTo>
                      <a:pt x="3343" y="1456"/>
                    </a:lnTo>
                    <a:lnTo>
                      <a:pt x="3343" y="1455"/>
                    </a:lnTo>
                    <a:lnTo>
                      <a:pt x="3345" y="1455"/>
                    </a:lnTo>
                    <a:lnTo>
                      <a:pt x="3345" y="1453"/>
                    </a:lnTo>
                    <a:lnTo>
                      <a:pt x="3347" y="1453"/>
                    </a:lnTo>
                    <a:lnTo>
                      <a:pt x="3347" y="1451"/>
                    </a:lnTo>
                    <a:lnTo>
                      <a:pt x="3348" y="1451"/>
                    </a:lnTo>
                    <a:lnTo>
                      <a:pt x="3348" y="1450"/>
                    </a:lnTo>
                    <a:lnTo>
                      <a:pt x="3350" y="1450"/>
                    </a:lnTo>
                    <a:lnTo>
                      <a:pt x="3350" y="1448"/>
                    </a:lnTo>
                    <a:lnTo>
                      <a:pt x="3352" y="1448"/>
                    </a:lnTo>
                    <a:lnTo>
                      <a:pt x="3352" y="1446"/>
                    </a:lnTo>
                    <a:lnTo>
                      <a:pt x="3353" y="1446"/>
                    </a:lnTo>
                    <a:lnTo>
                      <a:pt x="3353" y="1445"/>
                    </a:lnTo>
                    <a:lnTo>
                      <a:pt x="3355" y="1445"/>
                    </a:lnTo>
                    <a:lnTo>
                      <a:pt x="3355" y="1443"/>
                    </a:lnTo>
                    <a:lnTo>
                      <a:pt x="3357" y="1443"/>
                    </a:lnTo>
                    <a:lnTo>
                      <a:pt x="3357" y="1441"/>
                    </a:lnTo>
                    <a:lnTo>
                      <a:pt x="3358" y="1441"/>
                    </a:lnTo>
                    <a:lnTo>
                      <a:pt x="3358" y="1440"/>
                    </a:lnTo>
                    <a:lnTo>
                      <a:pt x="3360" y="1440"/>
                    </a:lnTo>
                    <a:lnTo>
                      <a:pt x="3360" y="1438"/>
                    </a:lnTo>
                    <a:lnTo>
                      <a:pt x="3362" y="1438"/>
                    </a:lnTo>
                    <a:lnTo>
                      <a:pt x="3362" y="1435"/>
                    </a:lnTo>
                    <a:lnTo>
                      <a:pt x="3363" y="1435"/>
                    </a:lnTo>
                    <a:lnTo>
                      <a:pt x="3363" y="1433"/>
                    </a:lnTo>
                    <a:lnTo>
                      <a:pt x="3365" y="1433"/>
                    </a:lnTo>
                    <a:lnTo>
                      <a:pt x="3365" y="1431"/>
                    </a:lnTo>
                    <a:lnTo>
                      <a:pt x="3367" y="1431"/>
                    </a:lnTo>
                    <a:lnTo>
                      <a:pt x="3367" y="1430"/>
                    </a:lnTo>
                    <a:lnTo>
                      <a:pt x="3368" y="1430"/>
                    </a:lnTo>
                    <a:lnTo>
                      <a:pt x="3368" y="1428"/>
                    </a:lnTo>
                    <a:lnTo>
                      <a:pt x="3370" y="1428"/>
                    </a:lnTo>
                    <a:lnTo>
                      <a:pt x="3370" y="1426"/>
                    </a:lnTo>
                    <a:lnTo>
                      <a:pt x="3372" y="1426"/>
                    </a:lnTo>
                    <a:lnTo>
                      <a:pt x="3372" y="1425"/>
                    </a:lnTo>
                    <a:lnTo>
                      <a:pt x="3373" y="1425"/>
                    </a:lnTo>
                    <a:lnTo>
                      <a:pt x="3373" y="1423"/>
                    </a:lnTo>
                    <a:lnTo>
                      <a:pt x="3375" y="1423"/>
                    </a:lnTo>
                    <a:lnTo>
                      <a:pt x="3375" y="1421"/>
                    </a:lnTo>
                    <a:lnTo>
                      <a:pt x="3377" y="1421"/>
                    </a:lnTo>
                    <a:lnTo>
                      <a:pt x="3377" y="1420"/>
                    </a:lnTo>
                    <a:lnTo>
                      <a:pt x="3378" y="1420"/>
                    </a:lnTo>
                    <a:lnTo>
                      <a:pt x="3378" y="1418"/>
                    </a:lnTo>
                    <a:lnTo>
                      <a:pt x="3380" y="1418"/>
                    </a:lnTo>
                    <a:lnTo>
                      <a:pt x="3380" y="1416"/>
                    </a:lnTo>
                    <a:lnTo>
                      <a:pt x="3382" y="1416"/>
                    </a:lnTo>
                    <a:lnTo>
                      <a:pt x="3382" y="1415"/>
                    </a:lnTo>
                    <a:lnTo>
                      <a:pt x="3383" y="1415"/>
                    </a:lnTo>
                    <a:lnTo>
                      <a:pt x="3383" y="1411"/>
                    </a:lnTo>
                    <a:lnTo>
                      <a:pt x="3385" y="1411"/>
                    </a:lnTo>
                    <a:lnTo>
                      <a:pt x="3385" y="1410"/>
                    </a:lnTo>
                    <a:lnTo>
                      <a:pt x="3387" y="1410"/>
                    </a:lnTo>
                    <a:lnTo>
                      <a:pt x="3387" y="1408"/>
                    </a:lnTo>
                    <a:lnTo>
                      <a:pt x="3388" y="1408"/>
                    </a:lnTo>
                    <a:lnTo>
                      <a:pt x="3388" y="1406"/>
                    </a:lnTo>
                    <a:lnTo>
                      <a:pt x="3390" y="1406"/>
                    </a:lnTo>
                    <a:lnTo>
                      <a:pt x="3390" y="1405"/>
                    </a:lnTo>
                    <a:lnTo>
                      <a:pt x="3392" y="1405"/>
                    </a:lnTo>
                    <a:lnTo>
                      <a:pt x="3392" y="1403"/>
                    </a:lnTo>
                    <a:lnTo>
                      <a:pt x="3393" y="1403"/>
                    </a:lnTo>
                    <a:lnTo>
                      <a:pt x="3393" y="1401"/>
                    </a:lnTo>
                    <a:lnTo>
                      <a:pt x="3395" y="1401"/>
                    </a:lnTo>
                    <a:lnTo>
                      <a:pt x="3395" y="1400"/>
                    </a:lnTo>
                    <a:lnTo>
                      <a:pt x="3397" y="1400"/>
                    </a:lnTo>
                    <a:lnTo>
                      <a:pt x="3397" y="1398"/>
                    </a:lnTo>
                    <a:lnTo>
                      <a:pt x="3398" y="1398"/>
                    </a:lnTo>
                    <a:lnTo>
                      <a:pt x="3398" y="1396"/>
                    </a:lnTo>
                    <a:lnTo>
                      <a:pt x="3400" y="1396"/>
                    </a:lnTo>
                    <a:lnTo>
                      <a:pt x="3400" y="1395"/>
                    </a:lnTo>
                    <a:lnTo>
                      <a:pt x="3402" y="1395"/>
                    </a:lnTo>
                    <a:lnTo>
                      <a:pt x="3402" y="1393"/>
                    </a:lnTo>
                    <a:lnTo>
                      <a:pt x="3403" y="1393"/>
                    </a:lnTo>
                    <a:lnTo>
                      <a:pt x="3403" y="1391"/>
                    </a:lnTo>
                    <a:lnTo>
                      <a:pt x="3405" y="1391"/>
                    </a:lnTo>
                    <a:lnTo>
                      <a:pt x="3405" y="1388"/>
                    </a:lnTo>
                    <a:lnTo>
                      <a:pt x="3407" y="1388"/>
                    </a:lnTo>
                    <a:lnTo>
                      <a:pt x="3407" y="1386"/>
                    </a:lnTo>
                    <a:lnTo>
                      <a:pt x="3408" y="1386"/>
                    </a:lnTo>
                    <a:lnTo>
                      <a:pt x="3408" y="1385"/>
                    </a:lnTo>
                    <a:lnTo>
                      <a:pt x="3410" y="1385"/>
                    </a:lnTo>
                    <a:lnTo>
                      <a:pt x="3410" y="1383"/>
                    </a:lnTo>
                    <a:lnTo>
                      <a:pt x="3412" y="1383"/>
                    </a:lnTo>
                    <a:lnTo>
                      <a:pt x="3412" y="1381"/>
                    </a:lnTo>
                    <a:lnTo>
                      <a:pt x="3413" y="1381"/>
                    </a:lnTo>
                    <a:lnTo>
                      <a:pt x="3413" y="1380"/>
                    </a:lnTo>
                    <a:lnTo>
                      <a:pt x="3415" y="1380"/>
                    </a:lnTo>
                    <a:lnTo>
                      <a:pt x="3415" y="1378"/>
                    </a:lnTo>
                    <a:lnTo>
                      <a:pt x="3417" y="1378"/>
                    </a:lnTo>
                    <a:lnTo>
                      <a:pt x="3417" y="1376"/>
                    </a:lnTo>
                    <a:lnTo>
                      <a:pt x="3418" y="1376"/>
                    </a:lnTo>
                    <a:lnTo>
                      <a:pt x="3418" y="1375"/>
                    </a:lnTo>
                    <a:lnTo>
                      <a:pt x="3420" y="1375"/>
                    </a:lnTo>
                    <a:lnTo>
                      <a:pt x="3420" y="1373"/>
                    </a:lnTo>
                    <a:lnTo>
                      <a:pt x="3422" y="1373"/>
                    </a:lnTo>
                    <a:lnTo>
                      <a:pt x="3422" y="1370"/>
                    </a:lnTo>
                    <a:lnTo>
                      <a:pt x="3423" y="1370"/>
                    </a:lnTo>
                    <a:lnTo>
                      <a:pt x="3423" y="1368"/>
                    </a:lnTo>
                    <a:lnTo>
                      <a:pt x="3425" y="1368"/>
                    </a:lnTo>
                    <a:lnTo>
                      <a:pt x="3425" y="1366"/>
                    </a:lnTo>
                    <a:lnTo>
                      <a:pt x="3427" y="1366"/>
                    </a:lnTo>
                    <a:lnTo>
                      <a:pt x="3427" y="1365"/>
                    </a:lnTo>
                    <a:lnTo>
                      <a:pt x="3428" y="1365"/>
                    </a:lnTo>
                    <a:lnTo>
                      <a:pt x="3428" y="1363"/>
                    </a:lnTo>
                    <a:lnTo>
                      <a:pt x="3430" y="1363"/>
                    </a:lnTo>
                    <a:lnTo>
                      <a:pt x="3430" y="1361"/>
                    </a:lnTo>
                    <a:lnTo>
                      <a:pt x="3432" y="1361"/>
                    </a:lnTo>
                    <a:lnTo>
                      <a:pt x="3432" y="1360"/>
                    </a:lnTo>
                    <a:lnTo>
                      <a:pt x="3433" y="1360"/>
                    </a:lnTo>
                    <a:lnTo>
                      <a:pt x="3433" y="1358"/>
                    </a:lnTo>
                    <a:lnTo>
                      <a:pt x="3435" y="1358"/>
                    </a:lnTo>
                    <a:lnTo>
                      <a:pt x="3435" y="1356"/>
                    </a:lnTo>
                    <a:lnTo>
                      <a:pt x="3437" y="1356"/>
                    </a:lnTo>
                    <a:lnTo>
                      <a:pt x="3437" y="1355"/>
                    </a:lnTo>
                    <a:lnTo>
                      <a:pt x="3438" y="1355"/>
                    </a:lnTo>
                    <a:lnTo>
                      <a:pt x="3438" y="1351"/>
                    </a:lnTo>
                    <a:lnTo>
                      <a:pt x="3440" y="1351"/>
                    </a:lnTo>
                    <a:lnTo>
                      <a:pt x="3440" y="1350"/>
                    </a:lnTo>
                    <a:lnTo>
                      <a:pt x="3442" y="1350"/>
                    </a:lnTo>
                    <a:lnTo>
                      <a:pt x="3442" y="1348"/>
                    </a:lnTo>
                    <a:lnTo>
                      <a:pt x="3443" y="1348"/>
                    </a:lnTo>
                    <a:lnTo>
                      <a:pt x="3443" y="1346"/>
                    </a:lnTo>
                    <a:lnTo>
                      <a:pt x="3445" y="1346"/>
                    </a:lnTo>
                    <a:lnTo>
                      <a:pt x="3445" y="1345"/>
                    </a:lnTo>
                    <a:lnTo>
                      <a:pt x="3447" y="1345"/>
                    </a:lnTo>
                    <a:lnTo>
                      <a:pt x="3447" y="1343"/>
                    </a:lnTo>
                    <a:lnTo>
                      <a:pt x="3448" y="1343"/>
                    </a:lnTo>
                    <a:lnTo>
                      <a:pt x="3448" y="1341"/>
                    </a:lnTo>
                    <a:lnTo>
                      <a:pt x="3450" y="1341"/>
                    </a:lnTo>
                    <a:lnTo>
                      <a:pt x="3450" y="1340"/>
                    </a:lnTo>
                    <a:lnTo>
                      <a:pt x="3452" y="1340"/>
                    </a:lnTo>
                    <a:lnTo>
                      <a:pt x="3452" y="1338"/>
                    </a:lnTo>
                    <a:lnTo>
                      <a:pt x="3453" y="1338"/>
                    </a:lnTo>
                    <a:lnTo>
                      <a:pt x="3453" y="1336"/>
                    </a:lnTo>
                    <a:lnTo>
                      <a:pt x="3455" y="1336"/>
                    </a:lnTo>
                    <a:lnTo>
                      <a:pt x="3455" y="1333"/>
                    </a:lnTo>
                    <a:lnTo>
                      <a:pt x="3457" y="1333"/>
                    </a:lnTo>
                    <a:lnTo>
                      <a:pt x="3457" y="1331"/>
                    </a:lnTo>
                    <a:lnTo>
                      <a:pt x="3458" y="1331"/>
                    </a:lnTo>
                    <a:lnTo>
                      <a:pt x="3458" y="1330"/>
                    </a:lnTo>
                    <a:lnTo>
                      <a:pt x="3460" y="1330"/>
                    </a:lnTo>
                    <a:lnTo>
                      <a:pt x="3460" y="1328"/>
                    </a:lnTo>
                    <a:lnTo>
                      <a:pt x="3462" y="1328"/>
                    </a:lnTo>
                    <a:lnTo>
                      <a:pt x="3462" y="1326"/>
                    </a:lnTo>
                    <a:lnTo>
                      <a:pt x="3463" y="1326"/>
                    </a:lnTo>
                    <a:lnTo>
                      <a:pt x="3463" y="1325"/>
                    </a:lnTo>
                    <a:lnTo>
                      <a:pt x="3465" y="1325"/>
                    </a:lnTo>
                    <a:lnTo>
                      <a:pt x="3465" y="1323"/>
                    </a:lnTo>
                    <a:lnTo>
                      <a:pt x="3467" y="1323"/>
                    </a:lnTo>
                    <a:lnTo>
                      <a:pt x="3467" y="1321"/>
                    </a:lnTo>
                    <a:lnTo>
                      <a:pt x="3468" y="1321"/>
                    </a:lnTo>
                    <a:lnTo>
                      <a:pt x="3468" y="1320"/>
                    </a:lnTo>
                    <a:lnTo>
                      <a:pt x="3470" y="1320"/>
                    </a:lnTo>
                    <a:lnTo>
                      <a:pt x="3470" y="1316"/>
                    </a:lnTo>
                    <a:lnTo>
                      <a:pt x="3472" y="1316"/>
                    </a:lnTo>
                    <a:lnTo>
                      <a:pt x="3472" y="1315"/>
                    </a:lnTo>
                    <a:lnTo>
                      <a:pt x="3473" y="1315"/>
                    </a:lnTo>
                    <a:lnTo>
                      <a:pt x="3473" y="1313"/>
                    </a:lnTo>
                    <a:lnTo>
                      <a:pt x="3475" y="1313"/>
                    </a:lnTo>
                    <a:lnTo>
                      <a:pt x="3475" y="1311"/>
                    </a:lnTo>
                    <a:lnTo>
                      <a:pt x="3477" y="1311"/>
                    </a:lnTo>
                    <a:lnTo>
                      <a:pt x="3477" y="1310"/>
                    </a:lnTo>
                    <a:lnTo>
                      <a:pt x="3478" y="1310"/>
                    </a:lnTo>
                    <a:lnTo>
                      <a:pt x="3478" y="1308"/>
                    </a:lnTo>
                    <a:lnTo>
                      <a:pt x="3480" y="1308"/>
                    </a:lnTo>
                    <a:lnTo>
                      <a:pt x="3480" y="1306"/>
                    </a:lnTo>
                    <a:lnTo>
                      <a:pt x="3482" y="1306"/>
                    </a:lnTo>
                    <a:lnTo>
                      <a:pt x="3482" y="1305"/>
                    </a:lnTo>
                    <a:lnTo>
                      <a:pt x="3483" y="1305"/>
                    </a:lnTo>
                    <a:lnTo>
                      <a:pt x="3483" y="1301"/>
                    </a:lnTo>
                    <a:lnTo>
                      <a:pt x="3485" y="1301"/>
                    </a:lnTo>
                    <a:lnTo>
                      <a:pt x="3485" y="1300"/>
                    </a:lnTo>
                    <a:lnTo>
                      <a:pt x="3487" y="1300"/>
                    </a:lnTo>
                    <a:lnTo>
                      <a:pt x="3487" y="1298"/>
                    </a:lnTo>
                    <a:lnTo>
                      <a:pt x="3488" y="1298"/>
                    </a:lnTo>
                    <a:lnTo>
                      <a:pt x="3488" y="1296"/>
                    </a:lnTo>
                    <a:lnTo>
                      <a:pt x="3490" y="1296"/>
                    </a:lnTo>
                    <a:lnTo>
                      <a:pt x="3490" y="1295"/>
                    </a:lnTo>
                    <a:lnTo>
                      <a:pt x="3492" y="1295"/>
                    </a:lnTo>
                    <a:lnTo>
                      <a:pt x="3492" y="1293"/>
                    </a:lnTo>
                    <a:lnTo>
                      <a:pt x="3493" y="1293"/>
                    </a:lnTo>
                    <a:lnTo>
                      <a:pt x="3493" y="1291"/>
                    </a:lnTo>
                    <a:lnTo>
                      <a:pt x="3495" y="1291"/>
                    </a:lnTo>
                    <a:lnTo>
                      <a:pt x="3495" y="1290"/>
                    </a:lnTo>
                    <a:lnTo>
                      <a:pt x="3497" y="1290"/>
                    </a:lnTo>
                    <a:lnTo>
                      <a:pt x="3497" y="1286"/>
                    </a:lnTo>
                    <a:lnTo>
                      <a:pt x="3498" y="1286"/>
                    </a:lnTo>
                    <a:lnTo>
                      <a:pt x="3498" y="1285"/>
                    </a:lnTo>
                    <a:lnTo>
                      <a:pt x="3500" y="1285"/>
                    </a:lnTo>
                    <a:lnTo>
                      <a:pt x="3500" y="1283"/>
                    </a:lnTo>
                    <a:lnTo>
                      <a:pt x="3502" y="1283"/>
                    </a:lnTo>
                    <a:lnTo>
                      <a:pt x="3502" y="1281"/>
                    </a:lnTo>
                    <a:lnTo>
                      <a:pt x="3503" y="1281"/>
                    </a:lnTo>
                    <a:lnTo>
                      <a:pt x="3503" y="1280"/>
                    </a:lnTo>
                    <a:lnTo>
                      <a:pt x="3505" y="1280"/>
                    </a:lnTo>
                    <a:lnTo>
                      <a:pt x="3505" y="1278"/>
                    </a:lnTo>
                    <a:lnTo>
                      <a:pt x="3507" y="1278"/>
                    </a:lnTo>
                    <a:lnTo>
                      <a:pt x="3507" y="1276"/>
                    </a:lnTo>
                    <a:lnTo>
                      <a:pt x="3508" y="1276"/>
                    </a:lnTo>
                    <a:lnTo>
                      <a:pt x="3508" y="1275"/>
                    </a:lnTo>
                    <a:lnTo>
                      <a:pt x="3510" y="1275"/>
                    </a:lnTo>
                    <a:lnTo>
                      <a:pt x="3510" y="1271"/>
                    </a:lnTo>
                    <a:lnTo>
                      <a:pt x="3512" y="1271"/>
                    </a:lnTo>
                    <a:lnTo>
                      <a:pt x="3512" y="1270"/>
                    </a:lnTo>
                    <a:lnTo>
                      <a:pt x="3513" y="1270"/>
                    </a:lnTo>
                    <a:lnTo>
                      <a:pt x="3513" y="1268"/>
                    </a:lnTo>
                    <a:lnTo>
                      <a:pt x="3515" y="1268"/>
                    </a:lnTo>
                    <a:lnTo>
                      <a:pt x="3515" y="1266"/>
                    </a:lnTo>
                    <a:lnTo>
                      <a:pt x="3517" y="1266"/>
                    </a:lnTo>
                    <a:lnTo>
                      <a:pt x="3517" y="1265"/>
                    </a:lnTo>
                    <a:lnTo>
                      <a:pt x="3518" y="1265"/>
                    </a:lnTo>
                    <a:lnTo>
                      <a:pt x="3518" y="1263"/>
                    </a:lnTo>
                    <a:lnTo>
                      <a:pt x="3520" y="1263"/>
                    </a:lnTo>
                    <a:lnTo>
                      <a:pt x="3520" y="1261"/>
                    </a:lnTo>
                    <a:lnTo>
                      <a:pt x="3522" y="1261"/>
                    </a:lnTo>
                    <a:lnTo>
                      <a:pt x="3522" y="1258"/>
                    </a:lnTo>
                    <a:lnTo>
                      <a:pt x="3523" y="1258"/>
                    </a:lnTo>
                    <a:lnTo>
                      <a:pt x="3523" y="1256"/>
                    </a:lnTo>
                    <a:lnTo>
                      <a:pt x="3525" y="1256"/>
                    </a:lnTo>
                    <a:lnTo>
                      <a:pt x="3525" y="1255"/>
                    </a:lnTo>
                    <a:lnTo>
                      <a:pt x="3527" y="1255"/>
                    </a:lnTo>
                    <a:lnTo>
                      <a:pt x="3527" y="1253"/>
                    </a:lnTo>
                    <a:lnTo>
                      <a:pt x="3528" y="1253"/>
                    </a:lnTo>
                    <a:lnTo>
                      <a:pt x="3528" y="1251"/>
                    </a:lnTo>
                    <a:lnTo>
                      <a:pt x="3530" y="1251"/>
                    </a:lnTo>
                    <a:lnTo>
                      <a:pt x="3530" y="1250"/>
                    </a:lnTo>
                    <a:lnTo>
                      <a:pt x="3532" y="1250"/>
                    </a:lnTo>
                    <a:lnTo>
                      <a:pt x="3532" y="1248"/>
                    </a:lnTo>
                    <a:lnTo>
                      <a:pt x="3533" y="1248"/>
                    </a:lnTo>
                    <a:lnTo>
                      <a:pt x="3533" y="1245"/>
                    </a:lnTo>
                    <a:lnTo>
                      <a:pt x="3535" y="1245"/>
                    </a:lnTo>
                    <a:lnTo>
                      <a:pt x="3535" y="1243"/>
                    </a:lnTo>
                    <a:lnTo>
                      <a:pt x="3537" y="1243"/>
                    </a:lnTo>
                    <a:lnTo>
                      <a:pt x="3537" y="1241"/>
                    </a:lnTo>
                    <a:lnTo>
                      <a:pt x="3538" y="1241"/>
                    </a:lnTo>
                    <a:lnTo>
                      <a:pt x="3538" y="1240"/>
                    </a:lnTo>
                    <a:lnTo>
                      <a:pt x="3540" y="1240"/>
                    </a:lnTo>
                    <a:lnTo>
                      <a:pt x="3540" y="1238"/>
                    </a:lnTo>
                    <a:lnTo>
                      <a:pt x="3542" y="1238"/>
                    </a:lnTo>
                    <a:lnTo>
                      <a:pt x="3542" y="1236"/>
                    </a:lnTo>
                    <a:lnTo>
                      <a:pt x="3543" y="1236"/>
                    </a:lnTo>
                    <a:lnTo>
                      <a:pt x="3543" y="1235"/>
                    </a:lnTo>
                    <a:lnTo>
                      <a:pt x="3545" y="1235"/>
                    </a:lnTo>
                    <a:lnTo>
                      <a:pt x="3545" y="1231"/>
                    </a:lnTo>
                    <a:lnTo>
                      <a:pt x="3547" y="1231"/>
                    </a:lnTo>
                    <a:lnTo>
                      <a:pt x="3547" y="1230"/>
                    </a:lnTo>
                    <a:lnTo>
                      <a:pt x="3548" y="1230"/>
                    </a:lnTo>
                    <a:lnTo>
                      <a:pt x="3548" y="1228"/>
                    </a:lnTo>
                    <a:lnTo>
                      <a:pt x="3550" y="1228"/>
                    </a:lnTo>
                    <a:lnTo>
                      <a:pt x="3550" y="1226"/>
                    </a:lnTo>
                    <a:lnTo>
                      <a:pt x="3552" y="1226"/>
                    </a:lnTo>
                    <a:lnTo>
                      <a:pt x="3552" y="1225"/>
                    </a:lnTo>
                    <a:lnTo>
                      <a:pt x="3553" y="1225"/>
                    </a:lnTo>
                    <a:lnTo>
                      <a:pt x="3553" y="1223"/>
                    </a:lnTo>
                    <a:lnTo>
                      <a:pt x="3555" y="1223"/>
                    </a:lnTo>
                    <a:lnTo>
                      <a:pt x="3555" y="1221"/>
                    </a:lnTo>
                    <a:lnTo>
                      <a:pt x="3557" y="1221"/>
                    </a:lnTo>
                    <a:lnTo>
                      <a:pt x="3557" y="1218"/>
                    </a:lnTo>
                    <a:lnTo>
                      <a:pt x="3558" y="1218"/>
                    </a:lnTo>
                    <a:lnTo>
                      <a:pt x="3558" y="1216"/>
                    </a:lnTo>
                    <a:lnTo>
                      <a:pt x="3560" y="1216"/>
                    </a:lnTo>
                    <a:lnTo>
                      <a:pt x="3560" y="1215"/>
                    </a:lnTo>
                    <a:lnTo>
                      <a:pt x="3562" y="1215"/>
                    </a:lnTo>
                    <a:lnTo>
                      <a:pt x="3562" y="1213"/>
                    </a:lnTo>
                    <a:lnTo>
                      <a:pt x="3563" y="1213"/>
                    </a:lnTo>
                    <a:lnTo>
                      <a:pt x="3563" y="1211"/>
                    </a:lnTo>
                    <a:lnTo>
                      <a:pt x="3565" y="1211"/>
                    </a:lnTo>
                    <a:lnTo>
                      <a:pt x="3565" y="1210"/>
                    </a:lnTo>
                    <a:lnTo>
                      <a:pt x="3567" y="1210"/>
                    </a:lnTo>
                    <a:lnTo>
                      <a:pt x="3567" y="1208"/>
                    </a:lnTo>
                    <a:lnTo>
                      <a:pt x="3568" y="1208"/>
                    </a:lnTo>
                    <a:lnTo>
                      <a:pt x="3568" y="1205"/>
                    </a:lnTo>
                    <a:lnTo>
                      <a:pt x="3570" y="1205"/>
                    </a:lnTo>
                    <a:lnTo>
                      <a:pt x="3570" y="1203"/>
                    </a:lnTo>
                    <a:lnTo>
                      <a:pt x="3572" y="1203"/>
                    </a:lnTo>
                    <a:lnTo>
                      <a:pt x="3572" y="1201"/>
                    </a:lnTo>
                    <a:lnTo>
                      <a:pt x="3573" y="1201"/>
                    </a:lnTo>
                    <a:lnTo>
                      <a:pt x="3573" y="1200"/>
                    </a:lnTo>
                    <a:lnTo>
                      <a:pt x="3575" y="1200"/>
                    </a:lnTo>
                    <a:lnTo>
                      <a:pt x="3575" y="1198"/>
                    </a:lnTo>
                    <a:lnTo>
                      <a:pt x="3577" y="1198"/>
                    </a:lnTo>
                    <a:lnTo>
                      <a:pt x="3577" y="1196"/>
                    </a:lnTo>
                    <a:lnTo>
                      <a:pt x="3578" y="1196"/>
                    </a:lnTo>
                    <a:lnTo>
                      <a:pt x="3578" y="1193"/>
                    </a:lnTo>
                    <a:lnTo>
                      <a:pt x="3580" y="1193"/>
                    </a:lnTo>
                    <a:lnTo>
                      <a:pt x="3580" y="1191"/>
                    </a:lnTo>
                    <a:lnTo>
                      <a:pt x="3582" y="1191"/>
                    </a:lnTo>
                    <a:lnTo>
                      <a:pt x="3582" y="1190"/>
                    </a:lnTo>
                    <a:lnTo>
                      <a:pt x="3583" y="1190"/>
                    </a:lnTo>
                    <a:lnTo>
                      <a:pt x="3583" y="1188"/>
                    </a:lnTo>
                    <a:lnTo>
                      <a:pt x="3585" y="1188"/>
                    </a:lnTo>
                    <a:lnTo>
                      <a:pt x="3585" y="1186"/>
                    </a:lnTo>
                    <a:lnTo>
                      <a:pt x="3587" y="1186"/>
                    </a:lnTo>
                    <a:lnTo>
                      <a:pt x="3587" y="1185"/>
                    </a:lnTo>
                    <a:lnTo>
                      <a:pt x="3588" y="1185"/>
                    </a:lnTo>
                    <a:lnTo>
                      <a:pt x="3588" y="1181"/>
                    </a:lnTo>
                    <a:lnTo>
                      <a:pt x="3590" y="1181"/>
                    </a:lnTo>
                    <a:lnTo>
                      <a:pt x="3590" y="1180"/>
                    </a:lnTo>
                    <a:lnTo>
                      <a:pt x="3592" y="1180"/>
                    </a:lnTo>
                    <a:lnTo>
                      <a:pt x="3592" y="1178"/>
                    </a:lnTo>
                    <a:lnTo>
                      <a:pt x="3593" y="1178"/>
                    </a:lnTo>
                    <a:lnTo>
                      <a:pt x="3593" y="1176"/>
                    </a:lnTo>
                    <a:lnTo>
                      <a:pt x="3595" y="1176"/>
                    </a:lnTo>
                    <a:lnTo>
                      <a:pt x="3595" y="1175"/>
                    </a:lnTo>
                    <a:lnTo>
                      <a:pt x="3597" y="1175"/>
                    </a:lnTo>
                    <a:lnTo>
                      <a:pt x="3597" y="1173"/>
                    </a:lnTo>
                    <a:lnTo>
                      <a:pt x="3598" y="1173"/>
                    </a:lnTo>
                    <a:lnTo>
                      <a:pt x="3598" y="1170"/>
                    </a:lnTo>
                    <a:lnTo>
                      <a:pt x="3600" y="1170"/>
                    </a:lnTo>
                    <a:lnTo>
                      <a:pt x="3600" y="1168"/>
                    </a:lnTo>
                    <a:lnTo>
                      <a:pt x="3602" y="1168"/>
                    </a:lnTo>
                    <a:lnTo>
                      <a:pt x="3602" y="1166"/>
                    </a:lnTo>
                    <a:lnTo>
                      <a:pt x="3603" y="1166"/>
                    </a:lnTo>
                    <a:lnTo>
                      <a:pt x="3603" y="1165"/>
                    </a:lnTo>
                    <a:lnTo>
                      <a:pt x="3605" y="1165"/>
                    </a:lnTo>
                    <a:lnTo>
                      <a:pt x="3605" y="1163"/>
                    </a:lnTo>
                    <a:lnTo>
                      <a:pt x="3607" y="1163"/>
                    </a:lnTo>
                    <a:lnTo>
                      <a:pt x="3607" y="1161"/>
                    </a:lnTo>
                    <a:lnTo>
                      <a:pt x="3608" y="1161"/>
                    </a:lnTo>
                    <a:lnTo>
                      <a:pt x="3608" y="1158"/>
                    </a:lnTo>
                    <a:lnTo>
                      <a:pt x="3610" y="1158"/>
                    </a:lnTo>
                    <a:lnTo>
                      <a:pt x="3610" y="1156"/>
                    </a:lnTo>
                    <a:lnTo>
                      <a:pt x="3612" y="1156"/>
                    </a:lnTo>
                    <a:lnTo>
                      <a:pt x="3612" y="1155"/>
                    </a:lnTo>
                    <a:lnTo>
                      <a:pt x="3613" y="1155"/>
                    </a:lnTo>
                    <a:lnTo>
                      <a:pt x="3613" y="1153"/>
                    </a:lnTo>
                    <a:lnTo>
                      <a:pt x="3615" y="1153"/>
                    </a:lnTo>
                    <a:lnTo>
                      <a:pt x="3615" y="1151"/>
                    </a:lnTo>
                    <a:lnTo>
                      <a:pt x="3617" y="1151"/>
                    </a:lnTo>
                    <a:lnTo>
                      <a:pt x="3617" y="1150"/>
                    </a:lnTo>
                    <a:lnTo>
                      <a:pt x="3618" y="1150"/>
                    </a:lnTo>
                    <a:lnTo>
                      <a:pt x="3618" y="1146"/>
                    </a:lnTo>
                    <a:lnTo>
                      <a:pt x="3620" y="1146"/>
                    </a:lnTo>
                    <a:lnTo>
                      <a:pt x="3620" y="1145"/>
                    </a:lnTo>
                    <a:lnTo>
                      <a:pt x="3622" y="1145"/>
                    </a:lnTo>
                    <a:lnTo>
                      <a:pt x="3622" y="1143"/>
                    </a:lnTo>
                    <a:lnTo>
                      <a:pt x="3623" y="1143"/>
                    </a:lnTo>
                    <a:lnTo>
                      <a:pt x="3623" y="1141"/>
                    </a:lnTo>
                    <a:lnTo>
                      <a:pt x="3625" y="1141"/>
                    </a:lnTo>
                    <a:lnTo>
                      <a:pt x="3625" y="1140"/>
                    </a:lnTo>
                    <a:lnTo>
                      <a:pt x="3627" y="1140"/>
                    </a:lnTo>
                    <a:lnTo>
                      <a:pt x="3627" y="1136"/>
                    </a:lnTo>
                    <a:lnTo>
                      <a:pt x="3628" y="1136"/>
                    </a:lnTo>
                    <a:lnTo>
                      <a:pt x="3628" y="1135"/>
                    </a:lnTo>
                    <a:lnTo>
                      <a:pt x="3630" y="1135"/>
                    </a:lnTo>
                    <a:lnTo>
                      <a:pt x="3630" y="1133"/>
                    </a:lnTo>
                    <a:lnTo>
                      <a:pt x="3632" y="1133"/>
                    </a:lnTo>
                    <a:lnTo>
                      <a:pt x="3632" y="1131"/>
                    </a:lnTo>
                    <a:lnTo>
                      <a:pt x="3633" y="1131"/>
                    </a:lnTo>
                    <a:lnTo>
                      <a:pt x="3633" y="1130"/>
                    </a:lnTo>
                    <a:lnTo>
                      <a:pt x="3635" y="1130"/>
                    </a:lnTo>
                    <a:lnTo>
                      <a:pt x="3635" y="1128"/>
                    </a:lnTo>
                    <a:lnTo>
                      <a:pt x="3637" y="1128"/>
                    </a:lnTo>
                    <a:lnTo>
                      <a:pt x="3637" y="1125"/>
                    </a:lnTo>
                    <a:lnTo>
                      <a:pt x="3638" y="1125"/>
                    </a:lnTo>
                    <a:lnTo>
                      <a:pt x="3638" y="1123"/>
                    </a:lnTo>
                    <a:lnTo>
                      <a:pt x="3640" y="1123"/>
                    </a:lnTo>
                    <a:lnTo>
                      <a:pt x="3640" y="1121"/>
                    </a:lnTo>
                    <a:lnTo>
                      <a:pt x="3642" y="1121"/>
                    </a:lnTo>
                    <a:lnTo>
                      <a:pt x="3642" y="1120"/>
                    </a:lnTo>
                    <a:lnTo>
                      <a:pt x="3643" y="1120"/>
                    </a:lnTo>
                    <a:lnTo>
                      <a:pt x="3643" y="1118"/>
                    </a:lnTo>
                    <a:lnTo>
                      <a:pt x="3645" y="1118"/>
                    </a:lnTo>
                    <a:lnTo>
                      <a:pt x="3645" y="1115"/>
                    </a:lnTo>
                    <a:lnTo>
                      <a:pt x="3647" y="1115"/>
                    </a:lnTo>
                    <a:lnTo>
                      <a:pt x="3647" y="1113"/>
                    </a:lnTo>
                    <a:lnTo>
                      <a:pt x="3648" y="1113"/>
                    </a:lnTo>
                    <a:lnTo>
                      <a:pt x="3648" y="1111"/>
                    </a:lnTo>
                    <a:lnTo>
                      <a:pt x="3650" y="1111"/>
                    </a:lnTo>
                    <a:lnTo>
                      <a:pt x="3650" y="1110"/>
                    </a:lnTo>
                    <a:lnTo>
                      <a:pt x="3652" y="1110"/>
                    </a:lnTo>
                    <a:lnTo>
                      <a:pt x="3652" y="1108"/>
                    </a:lnTo>
                    <a:lnTo>
                      <a:pt x="3653" y="1108"/>
                    </a:lnTo>
                    <a:lnTo>
                      <a:pt x="3653" y="1105"/>
                    </a:lnTo>
                    <a:lnTo>
                      <a:pt x="3655" y="1105"/>
                    </a:lnTo>
                    <a:lnTo>
                      <a:pt x="3655" y="1103"/>
                    </a:lnTo>
                    <a:lnTo>
                      <a:pt x="3657" y="1103"/>
                    </a:lnTo>
                    <a:lnTo>
                      <a:pt x="3657" y="1101"/>
                    </a:lnTo>
                    <a:lnTo>
                      <a:pt x="3658" y="1101"/>
                    </a:lnTo>
                    <a:lnTo>
                      <a:pt x="3658" y="1100"/>
                    </a:lnTo>
                    <a:lnTo>
                      <a:pt x="3660" y="1100"/>
                    </a:lnTo>
                    <a:lnTo>
                      <a:pt x="3660" y="1098"/>
                    </a:lnTo>
                    <a:lnTo>
                      <a:pt x="3662" y="1098"/>
                    </a:lnTo>
                    <a:lnTo>
                      <a:pt x="3662" y="1096"/>
                    </a:lnTo>
                    <a:lnTo>
                      <a:pt x="3663" y="1096"/>
                    </a:lnTo>
                    <a:lnTo>
                      <a:pt x="3663" y="1093"/>
                    </a:lnTo>
                    <a:lnTo>
                      <a:pt x="3665" y="1093"/>
                    </a:lnTo>
                    <a:lnTo>
                      <a:pt x="3665" y="1091"/>
                    </a:lnTo>
                    <a:lnTo>
                      <a:pt x="3667" y="1091"/>
                    </a:lnTo>
                    <a:lnTo>
                      <a:pt x="3667" y="1090"/>
                    </a:lnTo>
                    <a:lnTo>
                      <a:pt x="3668" y="1090"/>
                    </a:lnTo>
                    <a:lnTo>
                      <a:pt x="3668" y="1088"/>
                    </a:lnTo>
                    <a:lnTo>
                      <a:pt x="3670" y="1088"/>
                    </a:lnTo>
                    <a:lnTo>
                      <a:pt x="3670" y="1086"/>
                    </a:lnTo>
                    <a:lnTo>
                      <a:pt x="3672" y="1086"/>
                    </a:lnTo>
                    <a:lnTo>
                      <a:pt x="3672" y="1083"/>
                    </a:lnTo>
                    <a:lnTo>
                      <a:pt x="3673" y="1083"/>
                    </a:lnTo>
                    <a:lnTo>
                      <a:pt x="3673" y="1081"/>
                    </a:lnTo>
                    <a:lnTo>
                      <a:pt x="3675" y="1081"/>
                    </a:lnTo>
                    <a:lnTo>
                      <a:pt x="3675" y="1080"/>
                    </a:lnTo>
                    <a:lnTo>
                      <a:pt x="3677" y="1080"/>
                    </a:lnTo>
                    <a:lnTo>
                      <a:pt x="3677" y="1078"/>
                    </a:lnTo>
                    <a:lnTo>
                      <a:pt x="3678" y="1078"/>
                    </a:lnTo>
                    <a:lnTo>
                      <a:pt x="3678" y="1076"/>
                    </a:lnTo>
                    <a:lnTo>
                      <a:pt x="3680" y="1076"/>
                    </a:lnTo>
                    <a:lnTo>
                      <a:pt x="3680" y="1073"/>
                    </a:lnTo>
                    <a:lnTo>
                      <a:pt x="3682" y="1073"/>
                    </a:lnTo>
                    <a:lnTo>
                      <a:pt x="3682" y="1071"/>
                    </a:lnTo>
                    <a:lnTo>
                      <a:pt x="3683" y="1071"/>
                    </a:lnTo>
                    <a:lnTo>
                      <a:pt x="3683" y="1070"/>
                    </a:lnTo>
                    <a:lnTo>
                      <a:pt x="3685" y="1070"/>
                    </a:lnTo>
                    <a:lnTo>
                      <a:pt x="3685" y="1068"/>
                    </a:lnTo>
                    <a:lnTo>
                      <a:pt x="3687" y="1068"/>
                    </a:lnTo>
                    <a:lnTo>
                      <a:pt x="3687" y="1065"/>
                    </a:lnTo>
                    <a:lnTo>
                      <a:pt x="3688" y="1065"/>
                    </a:lnTo>
                    <a:lnTo>
                      <a:pt x="3688" y="1063"/>
                    </a:lnTo>
                    <a:lnTo>
                      <a:pt x="3690" y="1063"/>
                    </a:lnTo>
                    <a:lnTo>
                      <a:pt x="3690" y="1061"/>
                    </a:lnTo>
                    <a:lnTo>
                      <a:pt x="3692" y="1061"/>
                    </a:lnTo>
                    <a:lnTo>
                      <a:pt x="3692" y="1060"/>
                    </a:lnTo>
                    <a:lnTo>
                      <a:pt x="3693" y="1060"/>
                    </a:lnTo>
                    <a:lnTo>
                      <a:pt x="3693" y="1058"/>
                    </a:lnTo>
                    <a:lnTo>
                      <a:pt x="3695" y="1058"/>
                    </a:lnTo>
                    <a:lnTo>
                      <a:pt x="3695" y="1055"/>
                    </a:lnTo>
                    <a:lnTo>
                      <a:pt x="3697" y="1055"/>
                    </a:lnTo>
                    <a:lnTo>
                      <a:pt x="3697" y="1053"/>
                    </a:lnTo>
                    <a:lnTo>
                      <a:pt x="3698" y="1053"/>
                    </a:lnTo>
                    <a:lnTo>
                      <a:pt x="3698" y="1051"/>
                    </a:lnTo>
                    <a:lnTo>
                      <a:pt x="3700" y="1051"/>
                    </a:lnTo>
                    <a:lnTo>
                      <a:pt x="3700" y="1050"/>
                    </a:lnTo>
                    <a:lnTo>
                      <a:pt x="3702" y="1050"/>
                    </a:lnTo>
                    <a:lnTo>
                      <a:pt x="3702" y="1048"/>
                    </a:lnTo>
                    <a:lnTo>
                      <a:pt x="3703" y="1048"/>
                    </a:lnTo>
                    <a:lnTo>
                      <a:pt x="3703" y="1045"/>
                    </a:lnTo>
                    <a:lnTo>
                      <a:pt x="3705" y="1045"/>
                    </a:lnTo>
                    <a:lnTo>
                      <a:pt x="3705" y="1043"/>
                    </a:lnTo>
                    <a:lnTo>
                      <a:pt x="3707" y="1043"/>
                    </a:lnTo>
                    <a:lnTo>
                      <a:pt x="3707" y="1041"/>
                    </a:lnTo>
                    <a:lnTo>
                      <a:pt x="3708" y="1041"/>
                    </a:lnTo>
                    <a:lnTo>
                      <a:pt x="3708" y="1040"/>
                    </a:lnTo>
                    <a:lnTo>
                      <a:pt x="3710" y="1040"/>
                    </a:lnTo>
                    <a:lnTo>
                      <a:pt x="3710" y="1038"/>
                    </a:lnTo>
                    <a:lnTo>
                      <a:pt x="3712" y="1038"/>
                    </a:lnTo>
                    <a:lnTo>
                      <a:pt x="3712" y="1035"/>
                    </a:lnTo>
                    <a:lnTo>
                      <a:pt x="3713" y="1035"/>
                    </a:lnTo>
                    <a:lnTo>
                      <a:pt x="3713" y="1033"/>
                    </a:lnTo>
                    <a:lnTo>
                      <a:pt x="3715" y="1033"/>
                    </a:lnTo>
                    <a:lnTo>
                      <a:pt x="3715" y="1031"/>
                    </a:lnTo>
                    <a:lnTo>
                      <a:pt x="3717" y="1031"/>
                    </a:lnTo>
                    <a:lnTo>
                      <a:pt x="3717" y="1030"/>
                    </a:lnTo>
                    <a:lnTo>
                      <a:pt x="3718" y="1030"/>
                    </a:lnTo>
                    <a:lnTo>
                      <a:pt x="3718" y="1026"/>
                    </a:lnTo>
                    <a:lnTo>
                      <a:pt x="3720" y="1026"/>
                    </a:lnTo>
                    <a:lnTo>
                      <a:pt x="3720" y="1025"/>
                    </a:lnTo>
                    <a:lnTo>
                      <a:pt x="3722" y="1025"/>
                    </a:lnTo>
                    <a:lnTo>
                      <a:pt x="3722" y="1023"/>
                    </a:lnTo>
                    <a:lnTo>
                      <a:pt x="3723" y="1023"/>
                    </a:lnTo>
                    <a:lnTo>
                      <a:pt x="3723" y="1021"/>
                    </a:lnTo>
                    <a:lnTo>
                      <a:pt x="3725" y="1021"/>
                    </a:lnTo>
                    <a:lnTo>
                      <a:pt x="3725" y="1020"/>
                    </a:lnTo>
                    <a:lnTo>
                      <a:pt x="3727" y="1020"/>
                    </a:lnTo>
                    <a:lnTo>
                      <a:pt x="3727" y="1016"/>
                    </a:lnTo>
                    <a:lnTo>
                      <a:pt x="3728" y="1016"/>
                    </a:lnTo>
                    <a:lnTo>
                      <a:pt x="3728" y="1015"/>
                    </a:lnTo>
                    <a:lnTo>
                      <a:pt x="3730" y="1015"/>
                    </a:lnTo>
                    <a:lnTo>
                      <a:pt x="3730" y="1013"/>
                    </a:lnTo>
                    <a:lnTo>
                      <a:pt x="3732" y="1013"/>
                    </a:lnTo>
                    <a:lnTo>
                      <a:pt x="3732" y="1011"/>
                    </a:lnTo>
                    <a:lnTo>
                      <a:pt x="3733" y="1011"/>
                    </a:lnTo>
                    <a:lnTo>
                      <a:pt x="3733" y="1008"/>
                    </a:lnTo>
                    <a:lnTo>
                      <a:pt x="3735" y="1008"/>
                    </a:lnTo>
                    <a:lnTo>
                      <a:pt x="3735" y="1006"/>
                    </a:lnTo>
                    <a:lnTo>
                      <a:pt x="3737" y="1006"/>
                    </a:lnTo>
                    <a:lnTo>
                      <a:pt x="3737" y="1005"/>
                    </a:lnTo>
                    <a:lnTo>
                      <a:pt x="3738" y="1005"/>
                    </a:lnTo>
                    <a:lnTo>
                      <a:pt x="3738" y="1003"/>
                    </a:lnTo>
                    <a:lnTo>
                      <a:pt x="3740" y="1003"/>
                    </a:lnTo>
                    <a:lnTo>
                      <a:pt x="3740" y="1000"/>
                    </a:lnTo>
                    <a:lnTo>
                      <a:pt x="3742" y="1000"/>
                    </a:lnTo>
                    <a:lnTo>
                      <a:pt x="3742" y="998"/>
                    </a:lnTo>
                    <a:lnTo>
                      <a:pt x="3743" y="998"/>
                    </a:lnTo>
                    <a:lnTo>
                      <a:pt x="3743" y="996"/>
                    </a:lnTo>
                    <a:lnTo>
                      <a:pt x="3745" y="996"/>
                    </a:lnTo>
                    <a:lnTo>
                      <a:pt x="3745" y="995"/>
                    </a:lnTo>
                    <a:lnTo>
                      <a:pt x="3747" y="995"/>
                    </a:lnTo>
                    <a:lnTo>
                      <a:pt x="3747" y="993"/>
                    </a:lnTo>
                    <a:lnTo>
                      <a:pt x="3748" y="993"/>
                    </a:lnTo>
                    <a:lnTo>
                      <a:pt x="3748" y="990"/>
                    </a:lnTo>
                    <a:lnTo>
                      <a:pt x="3750" y="990"/>
                    </a:lnTo>
                    <a:lnTo>
                      <a:pt x="3750" y="988"/>
                    </a:lnTo>
                    <a:lnTo>
                      <a:pt x="3752" y="988"/>
                    </a:lnTo>
                    <a:lnTo>
                      <a:pt x="3752" y="986"/>
                    </a:lnTo>
                    <a:lnTo>
                      <a:pt x="3753" y="986"/>
                    </a:lnTo>
                    <a:lnTo>
                      <a:pt x="3753" y="985"/>
                    </a:lnTo>
                    <a:lnTo>
                      <a:pt x="3755" y="985"/>
                    </a:lnTo>
                    <a:lnTo>
                      <a:pt x="3755" y="981"/>
                    </a:lnTo>
                    <a:lnTo>
                      <a:pt x="3757" y="981"/>
                    </a:lnTo>
                    <a:lnTo>
                      <a:pt x="3757" y="980"/>
                    </a:lnTo>
                    <a:lnTo>
                      <a:pt x="3758" y="980"/>
                    </a:lnTo>
                    <a:lnTo>
                      <a:pt x="3758" y="978"/>
                    </a:lnTo>
                    <a:lnTo>
                      <a:pt x="3760" y="978"/>
                    </a:lnTo>
                    <a:lnTo>
                      <a:pt x="3760" y="976"/>
                    </a:lnTo>
                    <a:lnTo>
                      <a:pt x="3762" y="976"/>
                    </a:lnTo>
                    <a:lnTo>
                      <a:pt x="3762" y="973"/>
                    </a:lnTo>
                    <a:lnTo>
                      <a:pt x="3763" y="973"/>
                    </a:lnTo>
                    <a:lnTo>
                      <a:pt x="3763" y="971"/>
                    </a:lnTo>
                    <a:lnTo>
                      <a:pt x="3765" y="971"/>
                    </a:lnTo>
                    <a:lnTo>
                      <a:pt x="3765" y="970"/>
                    </a:lnTo>
                    <a:lnTo>
                      <a:pt x="3767" y="970"/>
                    </a:lnTo>
                    <a:lnTo>
                      <a:pt x="3767" y="968"/>
                    </a:lnTo>
                    <a:lnTo>
                      <a:pt x="3768" y="968"/>
                    </a:lnTo>
                    <a:lnTo>
                      <a:pt x="3768" y="965"/>
                    </a:lnTo>
                    <a:lnTo>
                      <a:pt x="3770" y="965"/>
                    </a:lnTo>
                    <a:lnTo>
                      <a:pt x="3770" y="963"/>
                    </a:lnTo>
                    <a:lnTo>
                      <a:pt x="3772" y="963"/>
                    </a:lnTo>
                    <a:lnTo>
                      <a:pt x="3772" y="961"/>
                    </a:lnTo>
                    <a:lnTo>
                      <a:pt x="3773" y="961"/>
                    </a:lnTo>
                    <a:lnTo>
                      <a:pt x="3773" y="960"/>
                    </a:lnTo>
                    <a:lnTo>
                      <a:pt x="3775" y="960"/>
                    </a:lnTo>
                    <a:lnTo>
                      <a:pt x="3775" y="956"/>
                    </a:lnTo>
                    <a:lnTo>
                      <a:pt x="3777" y="956"/>
                    </a:lnTo>
                    <a:lnTo>
                      <a:pt x="3777" y="955"/>
                    </a:lnTo>
                    <a:lnTo>
                      <a:pt x="3778" y="955"/>
                    </a:lnTo>
                    <a:lnTo>
                      <a:pt x="3778" y="953"/>
                    </a:lnTo>
                    <a:lnTo>
                      <a:pt x="3780" y="953"/>
                    </a:lnTo>
                    <a:lnTo>
                      <a:pt x="3780" y="951"/>
                    </a:lnTo>
                    <a:lnTo>
                      <a:pt x="3782" y="951"/>
                    </a:lnTo>
                    <a:lnTo>
                      <a:pt x="3782" y="948"/>
                    </a:lnTo>
                    <a:lnTo>
                      <a:pt x="3783" y="948"/>
                    </a:lnTo>
                    <a:lnTo>
                      <a:pt x="3783" y="946"/>
                    </a:lnTo>
                    <a:lnTo>
                      <a:pt x="3785" y="946"/>
                    </a:lnTo>
                    <a:lnTo>
                      <a:pt x="3785" y="945"/>
                    </a:lnTo>
                    <a:lnTo>
                      <a:pt x="3787" y="945"/>
                    </a:lnTo>
                    <a:lnTo>
                      <a:pt x="3787" y="943"/>
                    </a:lnTo>
                    <a:lnTo>
                      <a:pt x="3788" y="943"/>
                    </a:lnTo>
                    <a:lnTo>
                      <a:pt x="3788" y="940"/>
                    </a:lnTo>
                    <a:lnTo>
                      <a:pt x="3790" y="940"/>
                    </a:lnTo>
                    <a:lnTo>
                      <a:pt x="3790" y="938"/>
                    </a:lnTo>
                    <a:lnTo>
                      <a:pt x="3792" y="938"/>
                    </a:lnTo>
                    <a:lnTo>
                      <a:pt x="3792" y="936"/>
                    </a:lnTo>
                    <a:lnTo>
                      <a:pt x="3793" y="936"/>
                    </a:lnTo>
                    <a:lnTo>
                      <a:pt x="3793" y="935"/>
                    </a:lnTo>
                    <a:lnTo>
                      <a:pt x="3795" y="935"/>
                    </a:lnTo>
                    <a:lnTo>
                      <a:pt x="3795" y="931"/>
                    </a:lnTo>
                    <a:lnTo>
                      <a:pt x="3797" y="931"/>
                    </a:lnTo>
                    <a:lnTo>
                      <a:pt x="3797" y="930"/>
                    </a:lnTo>
                    <a:lnTo>
                      <a:pt x="3798" y="930"/>
                    </a:lnTo>
                    <a:lnTo>
                      <a:pt x="3798" y="928"/>
                    </a:lnTo>
                    <a:lnTo>
                      <a:pt x="3800" y="928"/>
                    </a:lnTo>
                    <a:lnTo>
                      <a:pt x="3800" y="926"/>
                    </a:lnTo>
                    <a:lnTo>
                      <a:pt x="3802" y="926"/>
                    </a:lnTo>
                    <a:lnTo>
                      <a:pt x="3802" y="923"/>
                    </a:lnTo>
                    <a:lnTo>
                      <a:pt x="3803" y="923"/>
                    </a:lnTo>
                    <a:lnTo>
                      <a:pt x="3803" y="921"/>
                    </a:lnTo>
                    <a:lnTo>
                      <a:pt x="3805" y="921"/>
                    </a:lnTo>
                    <a:lnTo>
                      <a:pt x="3805" y="920"/>
                    </a:lnTo>
                    <a:lnTo>
                      <a:pt x="3807" y="920"/>
                    </a:lnTo>
                    <a:lnTo>
                      <a:pt x="3807" y="918"/>
                    </a:lnTo>
                    <a:lnTo>
                      <a:pt x="3808" y="918"/>
                    </a:lnTo>
                    <a:lnTo>
                      <a:pt x="3808" y="915"/>
                    </a:lnTo>
                    <a:lnTo>
                      <a:pt x="3810" y="915"/>
                    </a:lnTo>
                    <a:lnTo>
                      <a:pt x="3810" y="913"/>
                    </a:lnTo>
                    <a:lnTo>
                      <a:pt x="3812" y="913"/>
                    </a:lnTo>
                    <a:lnTo>
                      <a:pt x="3812" y="911"/>
                    </a:lnTo>
                    <a:lnTo>
                      <a:pt x="3813" y="911"/>
                    </a:lnTo>
                    <a:lnTo>
                      <a:pt x="3813" y="910"/>
                    </a:lnTo>
                    <a:lnTo>
                      <a:pt x="3815" y="910"/>
                    </a:lnTo>
                    <a:lnTo>
                      <a:pt x="3815" y="906"/>
                    </a:lnTo>
                    <a:lnTo>
                      <a:pt x="3817" y="906"/>
                    </a:lnTo>
                    <a:lnTo>
                      <a:pt x="3817" y="905"/>
                    </a:lnTo>
                    <a:lnTo>
                      <a:pt x="3818" y="905"/>
                    </a:lnTo>
                    <a:lnTo>
                      <a:pt x="3818" y="903"/>
                    </a:lnTo>
                    <a:lnTo>
                      <a:pt x="3820" y="903"/>
                    </a:lnTo>
                    <a:lnTo>
                      <a:pt x="3820" y="901"/>
                    </a:lnTo>
                    <a:lnTo>
                      <a:pt x="3822" y="901"/>
                    </a:lnTo>
                    <a:lnTo>
                      <a:pt x="3822" y="898"/>
                    </a:lnTo>
                    <a:lnTo>
                      <a:pt x="3823" y="898"/>
                    </a:lnTo>
                    <a:lnTo>
                      <a:pt x="3823" y="896"/>
                    </a:lnTo>
                    <a:lnTo>
                      <a:pt x="3825" y="896"/>
                    </a:lnTo>
                    <a:lnTo>
                      <a:pt x="3825" y="895"/>
                    </a:lnTo>
                    <a:lnTo>
                      <a:pt x="3827" y="895"/>
                    </a:lnTo>
                    <a:lnTo>
                      <a:pt x="3827" y="891"/>
                    </a:lnTo>
                    <a:lnTo>
                      <a:pt x="3828" y="891"/>
                    </a:lnTo>
                    <a:lnTo>
                      <a:pt x="3828" y="890"/>
                    </a:lnTo>
                    <a:lnTo>
                      <a:pt x="3830" y="890"/>
                    </a:lnTo>
                    <a:lnTo>
                      <a:pt x="3830" y="888"/>
                    </a:lnTo>
                    <a:lnTo>
                      <a:pt x="3832" y="888"/>
                    </a:lnTo>
                    <a:lnTo>
                      <a:pt x="3832" y="886"/>
                    </a:lnTo>
                    <a:lnTo>
                      <a:pt x="3833" y="886"/>
                    </a:lnTo>
                    <a:lnTo>
                      <a:pt x="3833" y="883"/>
                    </a:lnTo>
                    <a:lnTo>
                      <a:pt x="3835" y="883"/>
                    </a:lnTo>
                    <a:lnTo>
                      <a:pt x="3835" y="881"/>
                    </a:lnTo>
                    <a:lnTo>
                      <a:pt x="3837" y="881"/>
                    </a:lnTo>
                    <a:lnTo>
                      <a:pt x="3837" y="880"/>
                    </a:lnTo>
                    <a:lnTo>
                      <a:pt x="3838" y="880"/>
                    </a:lnTo>
                    <a:lnTo>
                      <a:pt x="3838" y="878"/>
                    </a:lnTo>
                    <a:lnTo>
                      <a:pt x="3840" y="878"/>
                    </a:lnTo>
                    <a:lnTo>
                      <a:pt x="3840" y="875"/>
                    </a:lnTo>
                    <a:lnTo>
                      <a:pt x="3842" y="875"/>
                    </a:lnTo>
                    <a:lnTo>
                      <a:pt x="3842" y="873"/>
                    </a:lnTo>
                    <a:lnTo>
                      <a:pt x="3843" y="873"/>
                    </a:lnTo>
                    <a:lnTo>
                      <a:pt x="3843" y="871"/>
                    </a:lnTo>
                    <a:lnTo>
                      <a:pt x="3845" y="871"/>
                    </a:lnTo>
                    <a:lnTo>
                      <a:pt x="3845" y="868"/>
                    </a:lnTo>
                    <a:lnTo>
                      <a:pt x="3847" y="868"/>
                    </a:lnTo>
                    <a:lnTo>
                      <a:pt x="3847" y="866"/>
                    </a:lnTo>
                    <a:lnTo>
                      <a:pt x="3848" y="866"/>
                    </a:lnTo>
                    <a:lnTo>
                      <a:pt x="3848" y="865"/>
                    </a:lnTo>
                    <a:lnTo>
                      <a:pt x="3850" y="865"/>
                    </a:lnTo>
                    <a:lnTo>
                      <a:pt x="3850" y="863"/>
                    </a:lnTo>
                    <a:lnTo>
                      <a:pt x="3852" y="863"/>
                    </a:lnTo>
                    <a:lnTo>
                      <a:pt x="3852" y="860"/>
                    </a:lnTo>
                    <a:lnTo>
                      <a:pt x="3853" y="860"/>
                    </a:lnTo>
                    <a:lnTo>
                      <a:pt x="3853" y="858"/>
                    </a:lnTo>
                    <a:lnTo>
                      <a:pt x="3855" y="858"/>
                    </a:lnTo>
                    <a:lnTo>
                      <a:pt x="3855" y="856"/>
                    </a:lnTo>
                    <a:lnTo>
                      <a:pt x="3857" y="856"/>
                    </a:lnTo>
                    <a:lnTo>
                      <a:pt x="3857" y="855"/>
                    </a:lnTo>
                    <a:lnTo>
                      <a:pt x="3858" y="855"/>
                    </a:lnTo>
                    <a:lnTo>
                      <a:pt x="3858" y="851"/>
                    </a:lnTo>
                    <a:lnTo>
                      <a:pt x="3860" y="851"/>
                    </a:lnTo>
                    <a:lnTo>
                      <a:pt x="3860" y="850"/>
                    </a:lnTo>
                    <a:lnTo>
                      <a:pt x="3862" y="850"/>
                    </a:lnTo>
                    <a:lnTo>
                      <a:pt x="3862" y="848"/>
                    </a:lnTo>
                    <a:lnTo>
                      <a:pt x="3863" y="848"/>
                    </a:lnTo>
                    <a:lnTo>
                      <a:pt x="3863" y="845"/>
                    </a:lnTo>
                    <a:lnTo>
                      <a:pt x="3865" y="845"/>
                    </a:lnTo>
                    <a:lnTo>
                      <a:pt x="3865" y="843"/>
                    </a:lnTo>
                    <a:lnTo>
                      <a:pt x="3867" y="843"/>
                    </a:lnTo>
                    <a:lnTo>
                      <a:pt x="3867" y="841"/>
                    </a:lnTo>
                    <a:lnTo>
                      <a:pt x="3868" y="841"/>
                    </a:lnTo>
                    <a:lnTo>
                      <a:pt x="3868" y="840"/>
                    </a:lnTo>
                    <a:lnTo>
                      <a:pt x="3870" y="840"/>
                    </a:lnTo>
                    <a:lnTo>
                      <a:pt x="3870" y="836"/>
                    </a:lnTo>
                    <a:lnTo>
                      <a:pt x="3872" y="836"/>
                    </a:lnTo>
                    <a:lnTo>
                      <a:pt x="3872" y="835"/>
                    </a:lnTo>
                    <a:lnTo>
                      <a:pt x="3873" y="835"/>
                    </a:lnTo>
                    <a:lnTo>
                      <a:pt x="3873" y="833"/>
                    </a:lnTo>
                    <a:lnTo>
                      <a:pt x="3875" y="833"/>
                    </a:lnTo>
                    <a:lnTo>
                      <a:pt x="3875" y="830"/>
                    </a:lnTo>
                    <a:lnTo>
                      <a:pt x="3877" y="830"/>
                    </a:lnTo>
                    <a:lnTo>
                      <a:pt x="3877" y="828"/>
                    </a:lnTo>
                    <a:lnTo>
                      <a:pt x="3878" y="828"/>
                    </a:lnTo>
                    <a:lnTo>
                      <a:pt x="3878" y="826"/>
                    </a:lnTo>
                    <a:lnTo>
                      <a:pt x="3880" y="826"/>
                    </a:lnTo>
                    <a:lnTo>
                      <a:pt x="3880" y="823"/>
                    </a:lnTo>
                    <a:lnTo>
                      <a:pt x="3882" y="823"/>
                    </a:lnTo>
                    <a:lnTo>
                      <a:pt x="3882" y="821"/>
                    </a:lnTo>
                    <a:lnTo>
                      <a:pt x="3883" y="821"/>
                    </a:lnTo>
                    <a:lnTo>
                      <a:pt x="3883" y="820"/>
                    </a:lnTo>
                    <a:lnTo>
                      <a:pt x="3885" y="820"/>
                    </a:lnTo>
                    <a:lnTo>
                      <a:pt x="3885" y="818"/>
                    </a:lnTo>
                    <a:lnTo>
                      <a:pt x="3887" y="818"/>
                    </a:lnTo>
                    <a:lnTo>
                      <a:pt x="3887" y="815"/>
                    </a:lnTo>
                    <a:lnTo>
                      <a:pt x="3888" y="815"/>
                    </a:lnTo>
                    <a:lnTo>
                      <a:pt x="3888" y="813"/>
                    </a:lnTo>
                    <a:lnTo>
                      <a:pt x="3890" y="813"/>
                    </a:lnTo>
                    <a:lnTo>
                      <a:pt x="3890" y="811"/>
                    </a:lnTo>
                    <a:lnTo>
                      <a:pt x="3892" y="811"/>
                    </a:lnTo>
                    <a:lnTo>
                      <a:pt x="3892" y="808"/>
                    </a:lnTo>
                    <a:lnTo>
                      <a:pt x="3893" y="808"/>
                    </a:lnTo>
                    <a:lnTo>
                      <a:pt x="3893" y="806"/>
                    </a:lnTo>
                    <a:lnTo>
                      <a:pt x="3895" y="806"/>
                    </a:lnTo>
                    <a:lnTo>
                      <a:pt x="3895" y="805"/>
                    </a:lnTo>
                    <a:lnTo>
                      <a:pt x="3897" y="805"/>
                    </a:lnTo>
                    <a:lnTo>
                      <a:pt x="3897" y="801"/>
                    </a:lnTo>
                    <a:lnTo>
                      <a:pt x="3898" y="801"/>
                    </a:lnTo>
                    <a:lnTo>
                      <a:pt x="3898" y="800"/>
                    </a:lnTo>
                    <a:lnTo>
                      <a:pt x="3900" y="800"/>
                    </a:lnTo>
                    <a:lnTo>
                      <a:pt x="3900" y="798"/>
                    </a:lnTo>
                    <a:lnTo>
                      <a:pt x="3902" y="798"/>
                    </a:lnTo>
                    <a:lnTo>
                      <a:pt x="3902" y="796"/>
                    </a:lnTo>
                    <a:lnTo>
                      <a:pt x="3903" y="796"/>
                    </a:lnTo>
                    <a:lnTo>
                      <a:pt x="3903" y="793"/>
                    </a:lnTo>
                    <a:lnTo>
                      <a:pt x="3905" y="793"/>
                    </a:lnTo>
                    <a:lnTo>
                      <a:pt x="3905" y="791"/>
                    </a:lnTo>
                    <a:lnTo>
                      <a:pt x="3907" y="791"/>
                    </a:lnTo>
                    <a:lnTo>
                      <a:pt x="3907" y="790"/>
                    </a:lnTo>
                    <a:lnTo>
                      <a:pt x="3908" y="790"/>
                    </a:lnTo>
                    <a:lnTo>
                      <a:pt x="3908" y="786"/>
                    </a:lnTo>
                    <a:lnTo>
                      <a:pt x="3910" y="786"/>
                    </a:lnTo>
                    <a:lnTo>
                      <a:pt x="3910" y="785"/>
                    </a:lnTo>
                    <a:lnTo>
                      <a:pt x="3912" y="785"/>
                    </a:lnTo>
                    <a:lnTo>
                      <a:pt x="3912" y="783"/>
                    </a:lnTo>
                    <a:lnTo>
                      <a:pt x="3913" y="783"/>
                    </a:lnTo>
                    <a:lnTo>
                      <a:pt x="3913" y="780"/>
                    </a:lnTo>
                    <a:lnTo>
                      <a:pt x="3915" y="780"/>
                    </a:lnTo>
                    <a:lnTo>
                      <a:pt x="3915" y="778"/>
                    </a:lnTo>
                    <a:lnTo>
                      <a:pt x="3917" y="778"/>
                    </a:lnTo>
                    <a:lnTo>
                      <a:pt x="3917" y="776"/>
                    </a:lnTo>
                    <a:lnTo>
                      <a:pt x="3918" y="776"/>
                    </a:lnTo>
                    <a:lnTo>
                      <a:pt x="3918" y="773"/>
                    </a:lnTo>
                    <a:lnTo>
                      <a:pt x="3920" y="773"/>
                    </a:lnTo>
                    <a:lnTo>
                      <a:pt x="3920" y="771"/>
                    </a:lnTo>
                    <a:lnTo>
                      <a:pt x="3922" y="771"/>
                    </a:lnTo>
                    <a:lnTo>
                      <a:pt x="3922" y="770"/>
                    </a:lnTo>
                    <a:lnTo>
                      <a:pt x="3923" y="770"/>
                    </a:lnTo>
                    <a:lnTo>
                      <a:pt x="3923" y="768"/>
                    </a:lnTo>
                    <a:lnTo>
                      <a:pt x="3925" y="768"/>
                    </a:lnTo>
                    <a:lnTo>
                      <a:pt x="3925" y="765"/>
                    </a:lnTo>
                    <a:lnTo>
                      <a:pt x="3927" y="765"/>
                    </a:lnTo>
                    <a:lnTo>
                      <a:pt x="3927" y="763"/>
                    </a:lnTo>
                    <a:lnTo>
                      <a:pt x="3928" y="763"/>
                    </a:lnTo>
                    <a:lnTo>
                      <a:pt x="3928" y="761"/>
                    </a:lnTo>
                    <a:lnTo>
                      <a:pt x="3930" y="761"/>
                    </a:lnTo>
                    <a:lnTo>
                      <a:pt x="3930" y="758"/>
                    </a:lnTo>
                    <a:lnTo>
                      <a:pt x="3932" y="758"/>
                    </a:lnTo>
                    <a:lnTo>
                      <a:pt x="3932" y="756"/>
                    </a:lnTo>
                    <a:lnTo>
                      <a:pt x="3933" y="756"/>
                    </a:lnTo>
                    <a:lnTo>
                      <a:pt x="3933" y="755"/>
                    </a:lnTo>
                    <a:lnTo>
                      <a:pt x="3935" y="755"/>
                    </a:lnTo>
                    <a:lnTo>
                      <a:pt x="3935" y="751"/>
                    </a:lnTo>
                    <a:lnTo>
                      <a:pt x="3937" y="751"/>
                    </a:lnTo>
                    <a:lnTo>
                      <a:pt x="3937" y="750"/>
                    </a:lnTo>
                    <a:lnTo>
                      <a:pt x="3938" y="750"/>
                    </a:lnTo>
                    <a:lnTo>
                      <a:pt x="3938" y="748"/>
                    </a:lnTo>
                    <a:lnTo>
                      <a:pt x="3940" y="748"/>
                    </a:lnTo>
                    <a:lnTo>
                      <a:pt x="3940" y="745"/>
                    </a:lnTo>
                    <a:lnTo>
                      <a:pt x="3942" y="745"/>
                    </a:lnTo>
                    <a:lnTo>
                      <a:pt x="3942" y="743"/>
                    </a:lnTo>
                    <a:lnTo>
                      <a:pt x="3943" y="743"/>
                    </a:lnTo>
                    <a:lnTo>
                      <a:pt x="3943" y="741"/>
                    </a:lnTo>
                    <a:lnTo>
                      <a:pt x="3945" y="741"/>
                    </a:lnTo>
                    <a:lnTo>
                      <a:pt x="3945" y="738"/>
                    </a:lnTo>
                    <a:lnTo>
                      <a:pt x="3947" y="738"/>
                    </a:lnTo>
                    <a:lnTo>
                      <a:pt x="3947" y="736"/>
                    </a:lnTo>
                    <a:lnTo>
                      <a:pt x="3948" y="736"/>
                    </a:lnTo>
                    <a:lnTo>
                      <a:pt x="3948" y="735"/>
                    </a:lnTo>
                    <a:lnTo>
                      <a:pt x="3950" y="735"/>
                    </a:lnTo>
                    <a:lnTo>
                      <a:pt x="3950" y="731"/>
                    </a:lnTo>
                    <a:lnTo>
                      <a:pt x="3952" y="731"/>
                    </a:lnTo>
                    <a:lnTo>
                      <a:pt x="3952" y="730"/>
                    </a:lnTo>
                    <a:lnTo>
                      <a:pt x="3953" y="730"/>
                    </a:lnTo>
                    <a:lnTo>
                      <a:pt x="3953" y="728"/>
                    </a:lnTo>
                    <a:lnTo>
                      <a:pt x="3955" y="728"/>
                    </a:lnTo>
                    <a:lnTo>
                      <a:pt x="3955" y="725"/>
                    </a:lnTo>
                    <a:lnTo>
                      <a:pt x="3957" y="725"/>
                    </a:lnTo>
                    <a:lnTo>
                      <a:pt x="3957" y="723"/>
                    </a:lnTo>
                    <a:lnTo>
                      <a:pt x="3958" y="723"/>
                    </a:lnTo>
                    <a:lnTo>
                      <a:pt x="3958" y="721"/>
                    </a:lnTo>
                    <a:lnTo>
                      <a:pt x="3960" y="721"/>
                    </a:lnTo>
                    <a:lnTo>
                      <a:pt x="3960" y="718"/>
                    </a:lnTo>
                    <a:lnTo>
                      <a:pt x="3962" y="718"/>
                    </a:lnTo>
                    <a:lnTo>
                      <a:pt x="3962" y="716"/>
                    </a:lnTo>
                    <a:lnTo>
                      <a:pt x="3963" y="716"/>
                    </a:lnTo>
                    <a:lnTo>
                      <a:pt x="3963" y="715"/>
                    </a:lnTo>
                    <a:lnTo>
                      <a:pt x="3965" y="715"/>
                    </a:lnTo>
                    <a:lnTo>
                      <a:pt x="3965" y="711"/>
                    </a:lnTo>
                    <a:lnTo>
                      <a:pt x="3967" y="711"/>
                    </a:lnTo>
                    <a:lnTo>
                      <a:pt x="3967" y="710"/>
                    </a:lnTo>
                    <a:lnTo>
                      <a:pt x="3968" y="710"/>
                    </a:lnTo>
                    <a:lnTo>
                      <a:pt x="3968" y="708"/>
                    </a:lnTo>
                    <a:lnTo>
                      <a:pt x="3970" y="708"/>
                    </a:lnTo>
                    <a:lnTo>
                      <a:pt x="3970" y="705"/>
                    </a:lnTo>
                    <a:lnTo>
                      <a:pt x="3972" y="705"/>
                    </a:lnTo>
                    <a:lnTo>
                      <a:pt x="3972" y="703"/>
                    </a:lnTo>
                    <a:lnTo>
                      <a:pt x="3973" y="703"/>
                    </a:lnTo>
                    <a:lnTo>
                      <a:pt x="3973" y="701"/>
                    </a:lnTo>
                    <a:lnTo>
                      <a:pt x="3975" y="701"/>
                    </a:lnTo>
                    <a:lnTo>
                      <a:pt x="3975" y="698"/>
                    </a:lnTo>
                    <a:lnTo>
                      <a:pt x="3977" y="698"/>
                    </a:lnTo>
                    <a:lnTo>
                      <a:pt x="3977" y="696"/>
                    </a:lnTo>
                    <a:lnTo>
                      <a:pt x="3978" y="696"/>
                    </a:lnTo>
                    <a:lnTo>
                      <a:pt x="3978" y="695"/>
                    </a:lnTo>
                    <a:lnTo>
                      <a:pt x="3980" y="695"/>
                    </a:lnTo>
                    <a:lnTo>
                      <a:pt x="3980" y="691"/>
                    </a:lnTo>
                    <a:lnTo>
                      <a:pt x="3982" y="691"/>
                    </a:lnTo>
                    <a:lnTo>
                      <a:pt x="3982" y="690"/>
                    </a:lnTo>
                    <a:lnTo>
                      <a:pt x="3983" y="690"/>
                    </a:lnTo>
                    <a:lnTo>
                      <a:pt x="3983" y="688"/>
                    </a:lnTo>
                    <a:lnTo>
                      <a:pt x="3985" y="688"/>
                    </a:lnTo>
                    <a:lnTo>
                      <a:pt x="3985" y="685"/>
                    </a:lnTo>
                    <a:lnTo>
                      <a:pt x="3987" y="685"/>
                    </a:lnTo>
                    <a:lnTo>
                      <a:pt x="3987" y="683"/>
                    </a:lnTo>
                    <a:lnTo>
                      <a:pt x="3988" y="683"/>
                    </a:lnTo>
                    <a:lnTo>
                      <a:pt x="3988" y="681"/>
                    </a:lnTo>
                    <a:lnTo>
                      <a:pt x="3990" y="681"/>
                    </a:lnTo>
                    <a:lnTo>
                      <a:pt x="3990" y="678"/>
                    </a:lnTo>
                    <a:lnTo>
                      <a:pt x="3992" y="678"/>
                    </a:lnTo>
                    <a:lnTo>
                      <a:pt x="3992" y="676"/>
                    </a:lnTo>
                    <a:lnTo>
                      <a:pt x="3993" y="676"/>
                    </a:lnTo>
                    <a:lnTo>
                      <a:pt x="3993" y="675"/>
                    </a:lnTo>
                    <a:lnTo>
                      <a:pt x="3995" y="675"/>
                    </a:lnTo>
                    <a:lnTo>
                      <a:pt x="3995" y="671"/>
                    </a:lnTo>
                    <a:lnTo>
                      <a:pt x="3997" y="671"/>
                    </a:lnTo>
                    <a:lnTo>
                      <a:pt x="3997" y="670"/>
                    </a:lnTo>
                    <a:lnTo>
                      <a:pt x="3998" y="670"/>
                    </a:lnTo>
                    <a:lnTo>
                      <a:pt x="3998" y="668"/>
                    </a:lnTo>
                    <a:lnTo>
                      <a:pt x="4000" y="668"/>
                    </a:lnTo>
                    <a:lnTo>
                      <a:pt x="4000" y="665"/>
                    </a:lnTo>
                    <a:lnTo>
                      <a:pt x="4002" y="665"/>
                    </a:lnTo>
                    <a:lnTo>
                      <a:pt x="4002" y="663"/>
                    </a:lnTo>
                    <a:lnTo>
                      <a:pt x="4003" y="663"/>
                    </a:lnTo>
                    <a:lnTo>
                      <a:pt x="4003" y="661"/>
                    </a:lnTo>
                    <a:lnTo>
                      <a:pt x="4005" y="661"/>
                    </a:lnTo>
                    <a:lnTo>
                      <a:pt x="4005" y="658"/>
                    </a:lnTo>
                    <a:lnTo>
                      <a:pt x="4007" y="658"/>
                    </a:lnTo>
                    <a:lnTo>
                      <a:pt x="4007" y="656"/>
                    </a:lnTo>
                    <a:lnTo>
                      <a:pt x="4008" y="656"/>
                    </a:lnTo>
                    <a:lnTo>
                      <a:pt x="4008" y="653"/>
                    </a:lnTo>
                    <a:lnTo>
                      <a:pt x="4010" y="653"/>
                    </a:lnTo>
                    <a:lnTo>
                      <a:pt x="4010" y="651"/>
                    </a:lnTo>
                    <a:lnTo>
                      <a:pt x="4012" y="651"/>
                    </a:lnTo>
                    <a:lnTo>
                      <a:pt x="4012" y="650"/>
                    </a:lnTo>
                    <a:lnTo>
                      <a:pt x="4013" y="650"/>
                    </a:lnTo>
                    <a:lnTo>
                      <a:pt x="4013" y="646"/>
                    </a:lnTo>
                    <a:lnTo>
                      <a:pt x="4015" y="646"/>
                    </a:lnTo>
                    <a:lnTo>
                      <a:pt x="4015" y="645"/>
                    </a:lnTo>
                    <a:lnTo>
                      <a:pt x="4017" y="645"/>
                    </a:lnTo>
                    <a:lnTo>
                      <a:pt x="4017" y="643"/>
                    </a:lnTo>
                    <a:lnTo>
                      <a:pt x="4018" y="643"/>
                    </a:lnTo>
                    <a:lnTo>
                      <a:pt x="4018" y="640"/>
                    </a:lnTo>
                    <a:lnTo>
                      <a:pt x="4020" y="640"/>
                    </a:lnTo>
                    <a:lnTo>
                      <a:pt x="4020" y="638"/>
                    </a:lnTo>
                    <a:lnTo>
                      <a:pt x="4022" y="638"/>
                    </a:lnTo>
                    <a:lnTo>
                      <a:pt x="4022" y="636"/>
                    </a:lnTo>
                    <a:lnTo>
                      <a:pt x="4023" y="636"/>
                    </a:lnTo>
                    <a:lnTo>
                      <a:pt x="4023" y="633"/>
                    </a:lnTo>
                    <a:lnTo>
                      <a:pt x="4025" y="633"/>
                    </a:lnTo>
                    <a:lnTo>
                      <a:pt x="4025" y="631"/>
                    </a:lnTo>
                    <a:lnTo>
                      <a:pt x="4027" y="631"/>
                    </a:lnTo>
                    <a:lnTo>
                      <a:pt x="4027" y="628"/>
                    </a:lnTo>
                    <a:lnTo>
                      <a:pt x="4028" y="628"/>
                    </a:lnTo>
                    <a:lnTo>
                      <a:pt x="4028" y="626"/>
                    </a:lnTo>
                    <a:lnTo>
                      <a:pt x="4030" y="626"/>
                    </a:lnTo>
                    <a:lnTo>
                      <a:pt x="4030" y="625"/>
                    </a:lnTo>
                    <a:lnTo>
                      <a:pt x="4032" y="625"/>
                    </a:lnTo>
                    <a:lnTo>
                      <a:pt x="4032" y="621"/>
                    </a:lnTo>
                    <a:lnTo>
                      <a:pt x="4033" y="621"/>
                    </a:lnTo>
                    <a:lnTo>
                      <a:pt x="4033" y="620"/>
                    </a:lnTo>
                    <a:lnTo>
                      <a:pt x="4035" y="620"/>
                    </a:lnTo>
                    <a:lnTo>
                      <a:pt x="4035" y="618"/>
                    </a:lnTo>
                    <a:lnTo>
                      <a:pt x="4037" y="618"/>
                    </a:lnTo>
                    <a:lnTo>
                      <a:pt x="4037" y="615"/>
                    </a:lnTo>
                    <a:lnTo>
                      <a:pt x="4038" y="615"/>
                    </a:lnTo>
                    <a:lnTo>
                      <a:pt x="4038" y="613"/>
                    </a:lnTo>
                    <a:lnTo>
                      <a:pt x="4040" y="613"/>
                    </a:lnTo>
                    <a:lnTo>
                      <a:pt x="4040" y="611"/>
                    </a:lnTo>
                    <a:lnTo>
                      <a:pt x="4042" y="611"/>
                    </a:lnTo>
                    <a:lnTo>
                      <a:pt x="4042" y="608"/>
                    </a:lnTo>
                    <a:lnTo>
                      <a:pt x="4043" y="608"/>
                    </a:lnTo>
                    <a:lnTo>
                      <a:pt x="4043" y="606"/>
                    </a:lnTo>
                    <a:lnTo>
                      <a:pt x="4045" y="606"/>
                    </a:lnTo>
                    <a:lnTo>
                      <a:pt x="4045" y="603"/>
                    </a:lnTo>
                    <a:lnTo>
                      <a:pt x="4047" y="603"/>
                    </a:lnTo>
                    <a:lnTo>
                      <a:pt x="4047" y="601"/>
                    </a:lnTo>
                    <a:lnTo>
                      <a:pt x="4048" y="601"/>
                    </a:lnTo>
                    <a:lnTo>
                      <a:pt x="4048" y="600"/>
                    </a:lnTo>
                    <a:lnTo>
                      <a:pt x="4050" y="600"/>
                    </a:lnTo>
                    <a:lnTo>
                      <a:pt x="4050" y="596"/>
                    </a:lnTo>
                    <a:lnTo>
                      <a:pt x="4052" y="596"/>
                    </a:lnTo>
                    <a:lnTo>
                      <a:pt x="4052" y="595"/>
                    </a:lnTo>
                    <a:lnTo>
                      <a:pt x="4053" y="595"/>
                    </a:lnTo>
                    <a:lnTo>
                      <a:pt x="4053" y="593"/>
                    </a:lnTo>
                    <a:lnTo>
                      <a:pt x="4055" y="593"/>
                    </a:lnTo>
                    <a:lnTo>
                      <a:pt x="4055" y="590"/>
                    </a:lnTo>
                    <a:lnTo>
                      <a:pt x="4057" y="590"/>
                    </a:lnTo>
                    <a:lnTo>
                      <a:pt x="4057" y="588"/>
                    </a:lnTo>
                    <a:lnTo>
                      <a:pt x="4058" y="588"/>
                    </a:lnTo>
                    <a:lnTo>
                      <a:pt x="4058" y="585"/>
                    </a:lnTo>
                    <a:lnTo>
                      <a:pt x="4060" y="585"/>
                    </a:lnTo>
                    <a:lnTo>
                      <a:pt x="4060" y="583"/>
                    </a:lnTo>
                    <a:lnTo>
                      <a:pt x="4062" y="583"/>
                    </a:lnTo>
                    <a:lnTo>
                      <a:pt x="4062" y="581"/>
                    </a:lnTo>
                    <a:lnTo>
                      <a:pt x="4063" y="581"/>
                    </a:lnTo>
                    <a:lnTo>
                      <a:pt x="4063" y="578"/>
                    </a:lnTo>
                    <a:lnTo>
                      <a:pt x="4065" y="578"/>
                    </a:lnTo>
                    <a:lnTo>
                      <a:pt x="4065" y="576"/>
                    </a:lnTo>
                    <a:lnTo>
                      <a:pt x="4067" y="576"/>
                    </a:lnTo>
                    <a:lnTo>
                      <a:pt x="4067" y="573"/>
                    </a:lnTo>
                    <a:lnTo>
                      <a:pt x="4068" y="573"/>
                    </a:lnTo>
                    <a:lnTo>
                      <a:pt x="4068" y="571"/>
                    </a:lnTo>
                    <a:lnTo>
                      <a:pt x="4070" y="571"/>
                    </a:lnTo>
                    <a:lnTo>
                      <a:pt x="4070" y="570"/>
                    </a:lnTo>
                    <a:lnTo>
                      <a:pt x="4072" y="570"/>
                    </a:lnTo>
                    <a:lnTo>
                      <a:pt x="4072" y="566"/>
                    </a:lnTo>
                    <a:lnTo>
                      <a:pt x="4073" y="566"/>
                    </a:lnTo>
                    <a:lnTo>
                      <a:pt x="4073" y="565"/>
                    </a:lnTo>
                    <a:lnTo>
                      <a:pt x="4075" y="565"/>
                    </a:lnTo>
                    <a:lnTo>
                      <a:pt x="4075" y="563"/>
                    </a:lnTo>
                    <a:lnTo>
                      <a:pt x="4077" y="563"/>
                    </a:lnTo>
                    <a:lnTo>
                      <a:pt x="4077" y="560"/>
                    </a:lnTo>
                    <a:lnTo>
                      <a:pt x="4078" y="560"/>
                    </a:lnTo>
                    <a:lnTo>
                      <a:pt x="4078" y="558"/>
                    </a:lnTo>
                    <a:lnTo>
                      <a:pt x="4080" y="558"/>
                    </a:lnTo>
                    <a:lnTo>
                      <a:pt x="4080" y="555"/>
                    </a:lnTo>
                    <a:lnTo>
                      <a:pt x="4082" y="555"/>
                    </a:lnTo>
                    <a:lnTo>
                      <a:pt x="4082" y="553"/>
                    </a:lnTo>
                    <a:lnTo>
                      <a:pt x="4083" y="553"/>
                    </a:lnTo>
                    <a:lnTo>
                      <a:pt x="4083" y="551"/>
                    </a:lnTo>
                    <a:lnTo>
                      <a:pt x="4085" y="551"/>
                    </a:lnTo>
                    <a:lnTo>
                      <a:pt x="4085" y="548"/>
                    </a:lnTo>
                    <a:lnTo>
                      <a:pt x="4087" y="548"/>
                    </a:lnTo>
                    <a:lnTo>
                      <a:pt x="4087" y="546"/>
                    </a:lnTo>
                    <a:lnTo>
                      <a:pt x="4088" y="546"/>
                    </a:lnTo>
                    <a:lnTo>
                      <a:pt x="4088" y="543"/>
                    </a:lnTo>
                    <a:lnTo>
                      <a:pt x="4090" y="543"/>
                    </a:lnTo>
                    <a:lnTo>
                      <a:pt x="4090" y="541"/>
                    </a:lnTo>
                    <a:lnTo>
                      <a:pt x="4092" y="541"/>
                    </a:lnTo>
                    <a:lnTo>
                      <a:pt x="4092" y="540"/>
                    </a:lnTo>
                    <a:lnTo>
                      <a:pt x="4093" y="540"/>
                    </a:lnTo>
                    <a:lnTo>
                      <a:pt x="4093" y="536"/>
                    </a:lnTo>
                    <a:lnTo>
                      <a:pt x="4095" y="536"/>
                    </a:lnTo>
                    <a:lnTo>
                      <a:pt x="4095" y="535"/>
                    </a:lnTo>
                    <a:lnTo>
                      <a:pt x="4097" y="535"/>
                    </a:lnTo>
                    <a:lnTo>
                      <a:pt x="4097" y="531"/>
                    </a:lnTo>
                    <a:lnTo>
                      <a:pt x="4098" y="531"/>
                    </a:lnTo>
                    <a:lnTo>
                      <a:pt x="4098" y="530"/>
                    </a:lnTo>
                    <a:lnTo>
                      <a:pt x="4100" y="530"/>
                    </a:lnTo>
                    <a:lnTo>
                      <a:pt x="4100" y="528"/>
                    </a:lnTo>
                    <a:lnTo>
                      <a:pt x="4102" y="528"/>
                    </a:lnTo>
                    <a:lnTo>
                      <a:pt x="4102" y="525"/>
                    </a:lnTo>
                    <a:lnTo>
                      <a:pt x="4103" y="525"/>
                    </a:lnTo>
                    <a:lnTo>
                      <a:pt x="4103" y="523"/>
                    </a:lnTo>
                    <a:lnTo>
                      <a:pt x="4105" y="523"/>
                    </a:lnTo>
                    <a:lnTo>
                      <a:pt x="4105" y="520"/>
                    </a:lnTo>
                    <a:lnTo>
                      <a:pt x="4107" y="520"/>
                    </a:lnTo>
                    <a:lnTo>
                      <a:pt x="4107" y="518"/>
                    </a:lnTo>
                    <a:lnTo>
                      <a:pt x="4108" y="518"/>
                    </a:lnTo>
                    <a:lnTo>
                      <a:pt x="4108" y="516"/>
                    </a:lnTo>
                    <a:lnTo>
                      <a:pt x="4110" y="516"/>
                    </a:lnTo>
                    <a:lnTo>
                      <a:pt x="4110" y="513"/>
                    </a:lnTo>
                    <a:lnTo>
                      <a:pt x="4112" y="513"/>
                    </a:lnTo>
                    <a:lnTo>
                      <a:pt x="4112" y="511"/>
                    </a:lnTo>
                    <a:lnTo>
                      <a:pt x="4113" y="511"/>
                    </a:lnTo>
                    <a:lnTo>
                      <a:pt x="4113" y="508"/>
                    </a:lnTo>
                    <a:lnTo>
                      <a:pt x="4115" y="508"/>
                    </a:lnTo>
                    <a:lnTo>
                      <a:pt x="4115" y="506"/>
                    </a:lnTo>
                    <a:lnTo>
                      <a:pt x="4117" y="506"/>
                    </a:lnTo>
                    <a:lnTo>
                      <a:pt x="4117" y="505"/>
                    </a:lnTo>
                    <a:lnTo>
                      <a:pt x="4118" y="505"/>
                    </a:lnTo>
                    <a:lnTo>
                      <a:pt x="4118" y="501"/>
                    </a:lnTo>
                    <a:lnTo>
                      <a:pt x="4120" y="501"/>
                    </a:lnTo>
                    <a:lnTo>
                      <a:pt x="4120" y="500"/>
                    </a:lnTo>
                    <a:lnTo>
                      <a:pt x="4122" y="500"/>
                    </a:lnTo>
                    <a:lnTo>
                      <a:pt x="4122" y="496"/>
                    </a:lnTo>
                    <a:lnTo>
                      <a:pt x="4123" y="496"/>
                    </a:lnTo>
                    <a:lnTo>
                      <a:pt x="4123" y="495"/>
                    </a:lnTo>
                    <a:lnTo>
                      <a:pt x="4125" y="495"/>
                    </a:lnTo>
                    <a:lnTo>
                      <a:pt x="4125" y="493"/>
                    </a:lnTo>
                    <a:lnTo>
                      <a:pt x="4127" y="493"/>
                    </a:lnTo>
                    <a:lnTo>
                      <a:pt x="4127" y="490"/>
                    </a:lnTo>
                    <a:lnTo>
                      <a:pt x="4128" y="490"/>
                    </a:lnTo>
                    <a:lnTo>
                      <a:pt x="4128" y="488"/>
                    </a:lnTo>
                    <a:lnTo>
                      <a:pt x="4130" y="488"/>
                    </a:lnTo>
                    <a:lnTo>
                      <a:pt x="4130" y="485"/>
                    </a:lnTo>
                    <a:lnTo>
                      <a:pt x="4132" y="485"/>
                    </a:lnTo>
                    <a:lnTo>
                      <a:pt x="4132" y="483"/>
                    </a:lnTo>
                    <a:lnTo>
                      <a:pt x="4133" y="483"/>
                    </a:lnTo>
                    <a:lnTo>
                      <a:pt x="4133" y="480"/>
                    </a:lnTo>
                    <a:lnTo>
                      <a:pt x="4135" y="480"/>
                    </a:lnTo>
                    <a:lnTo>
                      <a:pt x="4135" y="478"/>
                    </a:lnTo>
                    <a:lnTo>
                      <a:pt x="4137" y="478"/>
                    </a:lnTo>
                    <a:lnTo>
                      <a:pt x="4137" y="476"/>
                    </a:lnTo>
                    <a:lnTo>
                      <a:pt x="4138" y="476"/>
                    </a:lnTo>
                    <a:lnTo>
                      <a:pt x="4138" y="473"/>
                    </a:lnTo>
                    <a:lnTo>
                      <a:pt x="4140" y="473"/>
                    </a:lnTo>
                    <a:lnTo>
                      <a:pt x="4140" y="471"/>
                    </a:lnTo>
                    <a:lnTo>
                      <a:pt x="4142" y="471"/>
                    </a:lnTo>
                    <a:lnTo>
                      <a:pt x="4142" y="468"/>
                    </a:lnTo>
                    <a:lnTo>
                      <a:pt x="4143" y="468"/>
                    </a:lnTo>
                    <a:lnTo>
                      <a:pt x="4143" y="466"/>
                    </a:lnTo>
                    <a:lnTo>
                      <a:pt x="4145" y="466"/>
                    </a:lnTo>
                    <a:lnTo>
                      <a:pt x="4145" y="463"/>
                    </a:lnTo>
                    <a:lnTo>
                      <a:pt x="4147" y="463"/>
                    </a:lnTo>
                    <a:lnTo>
                      <a:pt x="4147" y="461"/>
                    </a:lnTo>
                    <a:lnTo>
                      <a:pt x="4148" y="461"/>
                    </a:lnTo>
                    <a:lnTo>
                      <a:pt x="4148" y="460"/>
                    </a:lnTo>
                    <a:lnTo>
                      <a:pt x="4150" y="460"/>
                    </a:lnTo>
                    <a:lnTo>
                      <a:pt x="4150" y="456"/>
                    </a:lnTo>
                    <a:lnTo>
                      <a:pt x="4152" y="456"/>
                    </a:lnTo>
                    <a:lnTo>
                      <a:pt x="4152" y="455"/>
                    </a:lnTo>
                    <a:lnTo>
                      <a:pt x="4153" y="455"/>
                    </a:lnTo>
                    <a:lnTo>
                      <a:pt x="4153" y="451"/>
                    </a:lnTo>
                    <a:lnTo>
                      <a:pt x="4155" y="451"/>
                    </a:lnTo>
                    <a:lnTo>
                      <a:pt x="4155" y="450"/>
                    </a:lnTo>
                    <a:lnTo>
                      <a:pt x="4157" y="450"/>
                    </a:lnTo>
                    <a:lnTo>
                      <a:pt x="4157" y="448"/>
                    </a:lnTo>
                    <a:lnTo>
                      <a:pt x="4158" y="448"/>
                    </a:lnTo>
                    <a:lnTo>
                      <a:pt x="4158" y="445"/>
                    </a:lnTo>
                    <a:lnTo>
                      <a:pt x="4160" y="445"/>
                    </a:lnTo>
                    <a:lnTo>
                      <a:pt x="4160" y="443"/>
                    </a:lnTo>
                    <a:lnTo>
                      <a:pt x="4162" y="443"/>
                    </a:lnTo>
                    <a:lnTo>
                      <a:pt x="4162" y="440"/>
                    </a:lnTo>
                    <a:lnTo>
                      <a:pt x="4163" y="440"/>
                    </a:lnTo>
                    <a:lnTo>
                      <a:pt x="4163" y="438"/>
                    </a:lnTo>
                    <a:lnTo>
                      <a:pt x="4165" y="438"/>
                    </a:lnTo>
                    <a:lnTo>
                      <a:pt x="4165" y="435"/>
                    </a:lnTo>
                    <a:lnTo>
                      <a:pt x="4167" y="435"/>
                    </a:lnTo>
                    <a:lnTo>
                      <a:pt x="4167" y="433"/>
                    </a:lnTo>
                    <a:lnTo>
                      <a:pt x="4168" y="433"/>
                    </a:lnTo>
                    <a:lnTo>
                      <a:pt x="4168" y="430"/>
                    </a:lnTo>
                    <a:lnTo>
                      <a:pt x="4170" y="430"/>
                    </a:lnTo>
                    <a:lnTo>
                      <a:pt x="4170" y="428"/>
                    </a:lnTo>
                    <a:lnTo>
                      <a:pt x="4172" y="428"/>
                    </a:lnTo>
                    <a:lnTo>
                      <a:pt x="4172" y="426"/>
                    </a:lnTo>
                    <a:lnTo>
                      <a:pt x="4173" y="426"/>
                    </a:lnTo>
                    <a:lnTo>
                      <a:pt x="4173" y="423"/>
                    </a:lnTo>
                    <a:lnTo>
                      <a:pt x="4175" y="423"/>
                    </a:lnTo>
                    <a:lnTo>
                      <a:pt x="4175" y="421"/>
                    </a:lnTo>
                    <a:lnTo>
                      <a:pt x="4177" y="421"/>
                    </a:lnTo>
                    <a:lnTo>
                      <a:pt x="4177" y="418"/>
                    </a:lnTo>
                    <a:lnTo>
                      <a:pt x="4178" y="418"/>
                    </a:lnTo>
                    <a:lnTo>
                      <a:pt x="4178" y="416"/>
                    </a:lnTo>
                    <a:lnTo>
                      <a:pt x="4180" y="416"/>
                    </a:lnTo>
                    <a:lnTo>
                      <a:pt x="4180" y="413"/>
                    </a:lnTo>
                    <a:lnTo>
                      <a:pt x="4182" y="413"/>
                    </a:lnTo>
                    <a:lnTo>
                      <a:pt x="4182" y="411"/>
                    </a:lnTo>
                    <a:lnTo>
                      <a:pt x="4183" y="411"/>
                    </a:lnTo>
                    <a:lnTo>
                      <a:pt x="4183" y="408"/>
                    </a:lnTo>
                    <a:lnTo>
                      <a:pt x="4185" y="408"/>
                    </a:lnTo>
                    <a:lnTo>
                      <a:pt x="4185" y="406"/>
                    </a:lnTo>
                    <a:lnTo>
                      <a:pt x="4187" y="406"/>
                    </a:lnTo>
                    <a:lnTo>
                      <a:pt x="4187" y="405"/>
                    </a:lnTo>
                    <a:lnTo>
                      <a:pt x="4188" y="405"/>
                    </a:lnTo>
                    <a:lnTo>
                      <a:pt x="4188" y="401"/>
                    </a:lnTo>
                    <a:lnTo>
                      <a:pt x="4190" y="401"/>
                    </a:lnTo>
                    <a:lnTo>
                      <a:pt x="4190" y="400"/>
                    </a:lnTo>
                    <a:lnTo>
                      <a:pt x="4192" y="400"/>
                    </a:lnTo>
                    <a:lnTo>
                      <a:pt x="4192" y="396"/>
                    </a:lnTo>
                    <a:lnTo>
                      <a:pt x="4193" y="396"/>
                    </a:lnTo>
                    <a:lnTo>
                      <a:pt x="4193" y="395"/>
                    </a:lnTo>
                    <a:lnTo>
                      <a:pt x="4195" y="395"/>
                    </a:lnTo>
                    <a:lnTo>
                      <a:pt x="4195" y="391"/>
                    </a:lnTo>
                    <a:lnTo>
                      <a:pt x="4197" y="391"/>
                    </a:lnTo>
                    <a:lnTo>
                      <a:pt x="4197" y="390"/>
                    </a:lnTo>
                    <a:lnTo>
                      <a:pt x="4198" y="390"/>
                    </a:lnTo>
                    <a:lnTo>
                      <a:pt x="4198" y="386"/>
                    </a:lnTo>
                    <a:lnTo>
                      <a:pt x="4200" y="386"/>
                    </a:lnTo>
                    <a:lnTo>
                      <a:pt x="4200" y="385"/>
                    </a:lnTo>
                    <a:lnTo>
                      <a:pt x="4202" y="385"/>
                    </a:lnTo>
                    <a:lnTo>
                      <a:pt x="4202" y="383"/>
                    </a:lnTo>
                    <a:lnTo>
                      <a:pt x="4203" y="383"/>
                    </a:lnTo>
                    <a:lnTo>
                      <a:pt x="4203" y="380"/>
                    </a:lnTo>
                    <a:lnTo>
                      <a:pt x="4205" y="380"/>
                    </a:lnTo>
                    <a:lnTo>
                      <a:pt x="4205" y="378"/>
                    </a:lnTo>
                    <a:lnTo>
                      <a:pt x="4207" y="378"/>
                    </a:lnTo>
                    <a:lnTo>
                      <a:pt x="4207" y="375"/>
                    </a:lnTo>
                    <a:lnTo>
                      <a:pt x="4208" y="375"/>
                    </a:lnTo>
                    <a:lnTo>
                      <a:pt x="4208" y="373"/>
                    </a:lnTo>
                    <a:lnTo>
                      <a:pt x="4210" y="373"/>
                    </a:lnTo>
                    <a:lnTo>
                      <a:pt x="4210" y="370"/>
                    </a:lnTo>
                    <a:lnTo>
                      <a:pt x="4212" y="370"/>
                    </a:lnTo>
                    <a:lnTo>
                      <a:pt x="4212" y="368"/>
                    </a:lnTo>
                    <a:lnTo>
                      <a:pt x="4213" y="368"/>
                    </a:lnTo>
                    <a:lnTo>
                      <a:pt x="4213" y="365"/>
                    </a:lnTo>
                    <a:lnTo>
                      <a:pt x="4215" y="365"/>
                    </a:lnTo>
                    <a:lnTo>
                      <a:pt x="4215" y="363"/>
                    </a:lnTo>
                    <a:lnTo>
                      <a:pt x="4217" y="363"/>
                    </a:lnTo>
                    <a:lnTo>
                      <a:pt x="4217" y="360"/>
                    </a:lnTo>
                    <a:lnTo>
                      <a:pt x="4218" y="360"/>
                    </a:lnTo>
                    <a:lnTo>
                      <a:pt x="4218" y="358"/>
                    </a:lnTo>
                    <a:lnTo>
                      <a:pt x="4220" y="358"/>
                    </a:lnTo>
                    <a:lnTo>
                      <a:pt x="4220" y="355"/>
                    </a:lnTo>
                    <a:lnTo>
                      <a:pt x="4222" y="355"/>
                    </a:lnTo>
                    <a:lnTo>
                      <a:pt x="4222" y="353"/>
                    </a:lnTo>
                    <a:lnTo>
                      <a:pt x="4223" y="353"/>
                    </a:lnTo>
                    <a:lnTo>
                      <a:pt x="4223" y="351"/>
                    </a:lnTo>
                    <a:lnTo>
                      <a:pt x="4225" y="351"/>
                    </a:lnTo>
                    <a:lnTo>
                      <a:pt x="4225" y="348"/>
                    </a:lnTo>
                    <a:lnTo>
                      <a:pt x="4227" y="348"/>
                    </a:lnTo>
                    <a:lnTo>
                      <a:pt x="4227" y="346"/>
                    </a:lnTo>
                    <a:lnTo>
                      <a:pt x="4228" y="346"/>
                    </a:lnTo>
                    <a:lnTo>
                      <a:pt x="4228" y="343"/>
                    </a:lnTo>
                    <a:lnTo>
                      <a:pt x="4230" y="343"/>
                    </a:lnTo>
                    <a:lnTo>
                      <a:pt x="4230" y="341"/>
                    </a:lnTo>
                    <a:lnTo>
                      <a:pt x="4232" y="341"/>
                    </a:lnTo>
                    <a:lnTo>
                      <a:pt x="4232" y="338"/>
                    </a:lnTo>
                    <a:lnTo>
                      <a:pt x="4233" y="338"/>
                    </a:lnTo>
                    <a:lnTo>
                      <a:pt x="4233" y="336"/>
                    </a:lnTo>
                    <a:lnTo>
                      <a:pt x="4235" y="336"/>
                    </a:lnTo>
                    <a:lnTo>
                      <a:pt x="4235" y="333"/>
                    </a:lnTo>
                    <a:lnTo>
                      <a:pt x="4237" y="333"/>
                    </a:lnTo>
                    <a:lnTo>
                      <a:pt x="4237" y="331"/>
                    </a:lnTo>
                    <a:lnTo>
                      <a:pt x="4238" y="331"/>
                    </a:lnTo>
                    <a:lnTo>
                      <a:pt x="4238" y="328"/>
                    </a:lnTo>
                    <a:lnTo>
                      <a:pt x="4240" y="328"/>
                    </a:lnTo>
                    <a:lnTo>
                      <a:pt x="4240" y="326"/>
                    </a:lnTo>
                    <a:lnTo>
                      <a:pt x="4242" y="326"/>
                    </a:lnTo>
                    <a:lnTo>
                      <a:pt x="4242" y="323"/>
                    </a:lnTo>
                    <a:lnTo>
                      <a:pt x="4243" y="323"/>
                    </a:lnTo>
                    <a:lnTo>
                      <a:pt x="4243" y="321"/>
                    </a:lnTo>
                    <a:lnTo>
                      <a:pt x="4245" y="321"/>
                    </a:lnTo>
                    <a:lnTo>
                      <a:pt x="4245" y="318"/>
                    </a:lnTo>
                    <a:lnTo>
                      <a:pt x="4247" y="318"/>
                    </a:lnTo>
                    <a:lnTo>
                      <a:pt x="4247" y="316"/>
                    </a:lnTo>
                    <a:lnTo>
                      <a:pt x="4248" y="316"/>
                    </a:lnTo>
                    <a:lnTo>
                      <a:pt x="4248" y="313"/>
                    </a:lnTo>
                    <a:lnTo>
                      <a:pt x="4250" y="313"/>
                    </a:lnTo>
                    <a:lnTo>
                      <a:pt x="4250" y="311"/>
                    </a:lnTo>
                    <a:lnTo>
                      <a:pt x="4252" y="311"/>
                    </a:lnTo>
                    <a:lnTo>
                      <a:pt x="4252" y="308"/>
                    </a:lnTo>
                    <a:lnTo>
                      <a:pt x="4253" y="308"/>
                    </a:lnTo>
                    <a:lnTo>
                      <a:pt x="4253" y="306"/>
                    </a:lnTo>
                    <a:lnTo>
                      <a:pt x="4255" y="306"/>
                    </a:lnTo>
                    <a:lnTo>
                      <a:pt x="4255" y="305"/>
                    </a:lnTo>
                    <a:lnTo>
                      <a:pt x="4257" y="305"/>
                    </a:lnTo>
                    <a:lnTo>
                      <a:pt x="4257" y="301"/>
                    </a:lnTo>
                    <a:lnTo>
                      <a:pt x="4258" y="301"/>
                    </a:lnTo>
                    <a:lnTo>
                      <a:pt x="4258" y="300"/>
                    </a:lnTo>
                    <a:lnTo>
                      <a:pt x="4260" y="300"/>
                    </a:lnTo>
                    <a:lnTo>
                      <a:pt x="4260" y="296"/>
                    </a:lnTo>
                    <a:lnTo>
                      <a:pt x="4262" y="296"/>
                    </a:lnTo>
                    <a:lnTo>
                      <a:pt x="4262" y="295"/>
                    </a:lnTo>
                    <a:lnTo>
                      <a:pt x="4263" y="295"/>
                    </a:lnTo>
                    <a:lnTo>
                      <a:pt x="4263" y="291"/>
                    </a:lnTo>
                    <a:lnTo>
                      <a:pt x="4265" y="291"/>
                    </a:lnTo>
                    <a:lnTo>
                      <a:pt x="4265" y="290"/>
                    </a:lnTo>
                    <a:lnTo>
                      <a:pt x="4267" y="290"/>
                    </a:lnTo>
                    <a:lnTo>
                      <a:pt x="4267" y="286"/>
                    </a:lnTo>
                    <a:lnTo>
                      <a:pt x="4268" y="286"/>
                    </a:lnTo>
                    <a:lnTo>
                      <a:pt x="4268" y="285"/>
                    </a:lnTo>
                    <a:lnTo>
                      <a:pt x="4270" y="285"/>
                    </a:lnTo>
                    <a:lnTo>
                      <a:pt x="4270" y="281"/>
                    </a:lnTo>
                    <a:lnTo>
                      <a:pt x="4272" y="281"/>
                    </a:lnTo>
                    <a:lnTo>
                      <a:pt x="4272" y="280"/>
                    </a:lnTo>
                    <a:lnTo>
                      <a:pt x="4273" y="280"/>
                    </a:lnTo>
                    <a:lnTo>
                      <a:pt x="4273" y="276"/>
                    </a:lnTo>
                    <a:lnTo>
                      <a:pt x="4277" y="276"/>
                    </a:lnTo>
                    <a:lnTo>
                      <a:pt x="4277" y="278"/>
                    </a:lnTo>
                    <a:lnTo>
                      <a:pt x="4280" y="278"/>
                    </a:lnTo>
                    <a:lnTo>
                      <a:pt x="4280" y="280"/>
                    </a:lnTo>
                    <a:lnTo>
                      <a:pt x="4283" y="280"/>
                    </a:lnTo>
                    <a:lnTo>
                      <a:pt x="4283" y="281"/>
                    </a:lnTo>
                    <a:lnTo>
                      <a:pt x="4287" y="281"/>
                    </a:lnTo>
                    <a:lnTo>
                      <a:pt x="4287" y="283"/>
                    </a:lnTo>
                    <a:lnTo>
                      <a:pt x="4290" y="283"/>
                    </a:lnTo>
                    <a:lnTo>
                      <a:pt x="4290" y="285"/>
                    </a:lnTo>
                    <a:lnTo>
                      <a:pt x="4292" y="285"/>
                    </a:lnTo>
                    <a:lnTo>
                      <a:pt x="4292" y="286"/>
                    </a:lnTo>
                    <a:lnTo>
                      <a:pt x="4295" y="286"/>
                    </a:lnTo>
                    <a:lnTo>
                      <a:pt x="4295" y="288"/>
                    </a:lnTo>
                    <a:lnTo>
                      <a:pt x="4298" y="288"/>
                    </a:lnTo>
                    <a:lnTo>
                      <a:pt x="4298" y="290"/>
                    </a:lnTo>
                    <a:lnTo>
                      <a:pt x="4300" y="290"/>
                    </a:lnTo>
                    <a:lnTo>
                      <a:pt x="4300" y="291"/>
                    </a:lnTo>
                    <a:lnTo>
                      <a:pt x="4303" y="291"/>
                    </a:lnTo>
                    <a:lnTo>
                      <a:pt x="4303" y="293"/>
                    </a:lnTo>
                    <a:lnTo>
                      <a:pt x="4307" y="293"/>
                    </a:lnTo>
                    <a:lnTo>
                      <a:pt x="4307" y="295"/>
                    </a:lnTo>
                    <a:lnTo>
                      <a:pt x="4308" y="295"/>
                    </a:lnTo>
                    <a:lnTo>
                      <a:pt x="4308" y="296"/>
                    </a:lnTo>
                    <a:lnTo>
                      <a:pt x="4312" y="296"/>
                    </a:lnTo>
                    <a:lnTo>
                      <a:pt x="4312" y="298"/>
                    </a:lnTo>
                    <a:lnTo>
                      <a:pt x="4315" y="298"/>
                    </a:lnTo>
                    <a:lnTo>
                      <a:pt x="4315" y="300"/>
                    </a:lnTo>
                    <a:lnTo>
                      <a:pt x="4317" y="300"/>
                    </a:lnTo>
                    <a:lnTo>
                      <a:pt x="4317" y="301"/>
                    </a:lnTo>
                    <a:lnTo>
                      <a:pt x="4320" y="301"/>
                    </a:lnTo>
                    <a:lnTo>
                      <a:pt x="4320" y="303"/>
                    </a:lnTo>
                    <a:lnTo>
                      <a:pt x="4323" y="303"/>
                    </a:lnTo>
                    <a:lnTo>
                      <a:pt x="4323" y="305"/>
                    </a:lnTo>
                    <a:lnTo>
                      <a:pt x="4325" y="305"/>
                    </a:lnTo>
                    <a:lnTo>
                      <a:pt x="4325" y="306"/>
                    </a:lnTo>
                    <a:lnTo>
                      <a:pt x="4328" y="306"/>
                    </a:lnTo>
                    <a:lnTo>
                      <a:pt x="4328" y="308"/>
                    </a:lnTo>
                    <a:lnTo>
                      <a:pt x="4332" y="308"/>
                    </a:lnTo>
                    <a:lnTo>
                      <a:pt x="4332" y="310"/>
                    </a:lnTo>
                    <a:lnTo>
                      <a:pt x="4333" y="310"/>
                    </a:lnTo>
                    <a:lnTo>
                      <a:pt x="4333" y="311"/>
                    </a:lnTo>
                    <a:lnTo>
                      <a:pt x="4337" y="311"/>
                    </a:lnTo>
                    <a:lnTo>
                      <a:pt x="4337" y="313"/>
                    </a:lnTo>
                    <a:lnTo>
                      <a:pt x="4338" y="313"/>
                    </a:lnTo>
                    <a:lnTo>
                      <a:pt x="4338" y="315"/>
                    </a:lnTo>
                    <a:lnTo>
                      <a:pt x="4342" y="315"/>
                    </a:lnTo>
                    <a:lnTo>
                      <a:pt x="4342" y="316"/>
                    </a:lnTo>
                    <a:lnTo>
                      <a:pt x="4345" y="316"/>
                    </a:lnTo>
                    <a:lnTo>
                      <a:pt x="4345" y="318"/>
                    </a:lnTo>
                    <a:lnTo>
                      <a:pt x="4347" y="318"/>
                    </a:lnTo>
                    <a:lnTo>
                      <a:pt x="4347" y="320"/>
                    </a:lnTo>
                    <a:lnTo>
                      <a:pt x="4350" y="320"/>
                    </a:lnTo>
                    <a:lnTo>
                      <a:pt x="4350" y="321"/>
                    </a:lnTo>
                    <a:lnTo>
                      <a:pt x="4352" y="321"/>
                    </a:lnTo>
                    <a:lnTo>
                      <a:pt x="4352" y="323"/>
                    </a:lnTo>
                    <a:lnTo>
                      <a:pt x="4355" y="323"/>
                    </a:lnTo>
                    <a:lnTo>
                      <a:pt x="4355" y="325"/>
                    </a:lnTo>
                    <a:lnTo>
                      <a:pt x="4358" y="325"/>
                    </a:lnTo>
                    <a:lnTo>
                      <a:pt x="4358" y="326"/>
                    </a:lnTo>
                    <a:lnTo>
                      <a:pt x="4360" y="326"/>
                    </a:lnTo>
                    <a:lnTo>
                      <a:pt x="4360" y="328"/>
                    </a:lnTo>
                    <a:lnTo>
                      <a:pt x="4363" y="328"/>
                    </a:lnTo>
                    <a:lnTo>
                      <a:pt x="4363" y="330"/>
                    </a:lnTo>
                    <a:lnTo>
                      <a:pt x="4367" y="330"/>
                    </a:lnTo>
                    <a:lnTo>
                      <a:pt x="4367" y="331"/>
                    </a:lnTo>
                    <a:lnTo>
                      <a:pt x="4368" y="331"/>
                    </a:lnTo>
                    <a:lnTo>
                      <a:pt x="4368" y="333"/>
                    </a:lnTo>
                    <a:lnTo>
                      <a:pt x="4372" y="333"/>
                    </a:lnTo>
                    <a:lnTo>
                      <a:pt x="4372" y="335"/>
                    </a:lnTo>
                    <a:lnTo>
                      <a:pt x="4373" y="335"/>
                    </a:lnTo>
                    <a:lnTo>
                      <a:pt x="4373" y="336"/>
                    </a:lnTo>
                    <a:lnTo>
                      <a:pt x="4377" y="336"/>
                    </a:lnTo>
                    <a:lnTo>
                      <a:pt x="4377" y="338"/>
                    </a:lnTo>
                    <a:lnTo>
                      <a:pt x="4380" y="338"/>
                    </a:lnTo>
                    <a:lnTo>
                      <a:pt x="4380" y="340"/>
                    </a:lnTo>
                    <a:lnTo>
                      <a:pt x="4382" y="340"/>
                    </a:lnTo>
                    <a:lnTo>
                      <a:pt x="4382" y="341"/>
                    </a:lnTo>
                    <a:lnTo>
                      <a:pt x="4385" y="341"/>
                    </a:lnTo>
                    <a:lnTo>
                      <a:pt x="4385" y="343"/>
                    </a:lnTo>
                    <a:lnTo>
                      <a:pt x="4387" y="343"/>
                    </a:lnTo>
                    <a:lnTo>
                      <a:pt x="4387" y="345"/>
                    </a:lnTo>
                    <a:lnTo>
                      <a:pt x="4388" y="345"/>
                    </a:lnTo>
                    <a:lnTo>
                      <a:pt x="4388" y="346"/>
                    </a:lnTo>
                    <a:lnTo>
                      <a:pt x="4392" y="346"/>
                    </a:lnTo>
                    <a:lnTo>
                      <a:pt x="4392" y="348"/>
                    </a:lnTo>
                    <a:lnTo>
                      <a:pt x="4393" y="348"/>
                    </a:lnTo>
                    <a:lnTo>
                      <a:pt x="4393" y="350"/>
                    </a:lnTo>
                    <a:lnTo>
                      <a:pt x="4397" y="350"/>
                    </a:lnTo>
                    <a:lnTo>
                      <a:pt x="4397" y="351"/>
                    </a:lnTo>
                    <a:lnTo>
                      <a:pt x="4398" y="351"/>
                    </a:lnTo>
                    <a:lnTo>
                      <a:pt x="4398" y="353"/>
                    </a:lnTo>
                    <a:lnTo>
                      <a:pt x="4402" y="353"/>
                    </a:lnTo>
                    <a:lnTo>
                      <a:pt x="4402" y="355"/>
                    </a:lnTo>
                    <a:lnTo>
                      <a:pt x="4403" y="355"/>
                    </a:lnTo>
                    <a:lnTo>
                      <a:pt x="4403" y="356"/>
                    </a:lnTo>
                    <a:lnTo>
                      <a:pt x="4407" y="356"/>
                    </a:lnTo>
                    <a:lnTo>
                      <a:pt x="4407" y="358"/>
                    </a:lnTo>
                    <a:lnTo>
                      <a:pt x="4408" y="358"/>
                    </a:lnTo>
                    <a:lnTo>
                      <a:pt x="4408" y="360"/>
                    </a:lnTo>
                    <a:lnTo>
                      <a:pt x="4412" y="360"/>
                    </a:lnTo>
                    <a:lnTo>
                      <a:pt x="4412" y="361"/>
                    </a:lnTo>
                    <a:lnTo>
                      <a:pt x="4413" y="361"/>
                    </a:lnTo>
                    <a:lnTo>
                      <a:pt x="4413" y="363"/>
                    </a:lnTo>
                    <a:lnTo>
                      <a:pt x="4417" y="363"/>
                    </a:lnTo>
                    <a:lnTo>
                      <a:pt x="4417" y="365"/>
                    </a:lnTo>
                    <a:lnTo>
                      <a:pt x="4418" y="365"/>
                    </a:lnTo>
                    <a:lnTo>
                      <a:pt x="4418" y="366"/>
                    </a:lnTo>
                    <a:lnTo>
                      <a:pt x="4422" y="366"/>
                    </a:lnTo>
                    <a:lnTo>
                      <a:pt x="4422" y="368"/>
                    </a:lnTo>
                    <a:lnTo>
                      <a:pt x="4423" y="368"/>
                    </a:lnTo>
                    <a:lnTo>
                      <a:pt x="4423" y="370"/>
                    </a:lnTo>
                    <a:lnTo>
                      <a:pt x="4425" y="370"/>
                    </a:lnTo>
                    <a:lnTo>
                      <a:pt x="4425" y="371"/>
                    </a:lnTo>
                    <a:lnTo>
                      <a:pt x="4428" y="371"/>
                    </a:lnTo>
                    <a:lnTo>
                      <a:pt x="4428" y="373"/>
                    </a:lnTo>
                    <a:lnTo>
                      <a:pt x="4430" y="373"/>
                    </a:lnTo>
                    <a:lnTo>
                      <a:pt x="4430" y="375"/>
                    </a:lnTo>
                    <a:lnTo>
                      <a:pt x="4433" y="375"/>
                    </a:lnTo>
                    <a:lnTo>
                      <a:pt x="4433" y="376"/>
                    </a:lnTo>
                    <a:lnTo>
                      <a:pt x="4435" y="376"/>
                    </a:lnTo>
                    <a:lnTo>
                      <a:pt x="4435" y="378"/>
                    </a:lnTo>
                    <a:lnTo>
                      <a:pt x="4438" y="378"/>
                    </a:lnTo>
                    <a:lnTo>
                      <a:pt x="4438" y="380"/>
                    </a:lnTo>
                    <a:lnTo>
                      <a:pt x="4440" y="380"/>
                    </a:lnTo>
                    <a:lnTo>
                      <a:pt x="4440" y="381"/>
                    </a:lnTo>
                    <a:lnTo>
                      <a:pt x="4443" y="381"/>
                    </a:lnTo>
                    <a:lnTo>
                      <a:pt x="4443" y="383"/>
                    </a:lnTo>
                    <a:lnTo>
                      <a:pt x="4445" y="383"/>
                    </a:lnTo>
                    <a:lnTo>
                      <a:pt x="4445" y="385"/>
                    </a:lnTo>
                    <a:lnTo>
                      <a:pt x="4448" y="385"/>
                    </a:lnTo>
                    <a:lnTo>
                      <a:pt x="4448" y="386"/>
                    </a:lnTo>
                    <a:lnTo>
                      <a:pt x="4450" y="386"/>
                    </a:lnTo>
                    <a:lnTo>
                      <a:pt x="4450" y="388"/>
                    </a:lnTo>
                    <a:lnTo>
                      <a:pt x="4453" y="388"/>
                    </a:lnTo>
                    <a:lnTo>
                      <a:pt x="4453" y="390"/>
                    </a:lnTo>
                    <a:lnTo>
                      <a:pt x="4455" y="390"/>
                    </a:lnTo>
                    <a:lnTo>
                      <a:pt x="4455" y="391"/>
                    </a:lnTo>
                    <a:lnTo>
                      <a:pt x="4457" y="391"/>
                    </a:lnTo>
                    <a:lnTo>
                      <a:pt x="4457" y="393"/>
                    </a:lnTo>
                    <a:lnTo>
                      <a:pt x="4460" y="393"/>
                    </a:lnTo>
                    <a:lnTo>
                      <a:pt x="4460" y="395"/>
                    </a:lnTo>
                    <a:lnTo>
                      <a:pt x="4462" y="395"/>
                    </a:lnTo>
                    <a:lnTo>
                      <a:pt x="4462" y="396"/>
                    </a:lnTo>
                    <a:lnTo>
                      <a:pt x="4465" y="396"/>
                    </a:lnTo>
                    <a:lnTo>
                      <a:pt x="4465" y="398"/>
                    </a:lnTo>
                    <a:lnTo>
                      <a:pt x="4467" y="398"/>
                    </a:lnTo>
                    <a:lnTo>
                      <a:pt x="4467" y="400"/>
                    </a:lnTo>
                    <a:lnTo>
                      <a:pt x="4470" y="400"/>
                    </a:lnTo>
                    <a:lnTo>
                      <a:pt x="4470" y="401"/>
                    </a:lnTo>
                    <a:lnTo>
                      <a:pt x="4472" y="401"/>
                    </a:lnTo>
                    <a:lnTo>
                      <a:pt x="4472" y="403"/>
                    </a:lnTo>
                    <a:lnTo>
                      <a:pt x="4475" y="403"/>
                    </a:lnTo>
                    <a:lnTo>
                      <a:pt x="4475" y="405"/>
                    </a:lnTo>
                    <a:lnTo>
                      <a:pt x="4477" y="405"/>
                    </a:lnTo>
                    <a:lnTo>
                      <a:pt x="4477" y="406"/>
                    </a:lnTo>
                    <a:lnTo>
                      <a:pt x="4478" y="406"/>
                    </a:lnTo>
                    <a:lnTo>
                      <a:pt x="4478" y="408"/>
                    </a:lnTo>
                    <a:lnTo>
                      <a:pt x="4482" y="408"/>
                    </a:lnTo>
                    <a:lnTo>
                      <a:pt x="4482" y="410"/>
                    </a:lnTo>
                    <a:lnTo>
                      <a:pt x="4483" y="410"/>
                    </a:lnTo>
                    <a:lnTo>
                      <a:pt x="4483" y="411"/>
                    </a:lnTo>
                    <a:lnTo>
                      <a:pt x="4485" y="411"/>
                    </a:lnTo>
                    <a:lnTo>
                      <a:pt x="4485" y="413"/>
                    </a:lnTo>
                    <a:lnTo>
                      <a:pt x="4488" y="413"/>
                    </a:lnTo>
                    <a:lnTo>
                      <a:pt x="4488" y="415"/>
                    </a:lnTo>
                    <a:lnTo>
                      <a:pt x="4490" y="415"/>
                    </a:lnTo>
                    <a:lnTo>
                      <a:pt x="4490" y="416"/>
                    </a:lnTo>
                    <a:lnTo>
                      <a:pt x="4492" y="416"/>
                    </a:lnTo>
                    <a:lnTo>
                      <a:pt x="4492" y="418"/>
                    </a:lnTo>
                    <a:lnTo>
                      <a:pt x="4495" y="418"/>
                    </a:lnTo>
                    <a:lnTo>
                      <a:pt x="4495" y="420"/>
                    </a:lnTo>
                    <a:lnTo>
                      <a:pt x="4497" y="420"/>
                    </a:lnTo>
                    <a:lnTo>
                      <a:pt x="4497" y="421"/>
                    </a:lnTo>
                    <a:lnTo>
                      <a:pt x="4498" y="421"/>
                    </a:lnTo>
                    <a:lnTo>
                      <a:pt x="4498" y="423"/>
                    </a:lnTo>
                    <a:lnTo>
                      <a:pt x="4502" y="423"/>
                    </a:lnTo>
                    <a:lnTo>
                      <a:pt x="4502" y="425"/>
                    </a:lnTo>
                    <a:lnTo>
                      <a:pt x="4503" y="425"/>
                    </a:lnTo>
                    <a:lnTo>
                      <a:pt x="4503" y="426"/>
                    </a:lnTo>
                    <a:lnTo>
                      <a:pt x="4505" y="426"/>
                    </a:lnTo>
                    <a:lnTo>
                      <a:pt x="4505" y="428"/>
                    </a:lnTo>
                    <a:lnTo>
                      <a:pt x="4507" y="428"/>
                    </a:lnTo>
                    <a:lnTo>
                      <a:pt x="4507" y="430"/>
                    </a:lnTo>
                    <a:lnTo>
                      <a:pt x="4510" y="430"/>
                    </a:lnTo>
                    <a:lnTo>
                      <a:pt x="4510" y="431"/>
                    </a:lnTo>
                    <a:lnTo>
                      <a:pt x="4512" y="431"/>
                    </a:lnTo>
                    <a:lnTo>
                      <a:pt x="4512" y="433"/>
                    </a:lnTo>
                    <a:lnTo>
                      <a:pt x="4513" y="433"/>
                    </a:lnTo>
                    <a:lnTo>
                      <a:pt x="4513" y="435"/>
                    </a:lnTo>
                    <a:lnTo>
                      <a:pt x="4517" y="435"/>
                    </a:lnTo>
                    <a:lnTo>
                      <a:pt x="4517" y="436"/>
                    </a:lnTo>
                    <a:lnTo>
                      <a:pt x="4518" y="436"/>
                    </a:lnTo>
                    <a:lnTo>
                      <a:pt x="4518" y="438"/>
                    </a:lnTo>
                    <a:lnTo>
                      <a:pt x="4520" y="438"/>
                    </a:lnTo>
                    <a:lnTo>
                      <a:pt x="4520" y="440"/>
                    </a:lnTo>
                    <a:lnTo>
                      <a:pt x="4523" y="440"/>
                    </a:lnTo>
                    <a:lnTo>
                      <a:pt x="4523" y="441"/>
                    </a:lnTo>
                    <a:lnTo>
                      <a:pt x="4525" y="441"/>
                    </a:lnTo>
                    <a:lnTo>
                      <a:pt x="4525" y="443"/>
                    </a:lnTo>
                    <a:lnTo>
                      <a:pt x="4527" y="443"/>
                    </a:lnTo>
                    <a:lnTo>
                      <a:pt x="4527" y="445"/>
                    </a:lnTo>
                    <a:lnTo>
                      <a:pt x="4530" y="445"/>
                    </a:lnTo>
                    <a:lnTo>
                      <a:pt x="4530" y="446"/>
                    </a:lnTo>
                    <a:lnTo>
                      <a:pt x="4532" y="446"/>
                    </a:lnTo>
                    <a:lnTo>
                      <a:pt x="4532" y="448"/>
                    </a:lnTo>
                    <a:lnTo>
                      <a:pt x="4533" y="448"/>
                    </a:lnTo>
                    <a:lnTo>
                      <a:pt x="4533" y="450"/>
                    </a:lnTo>
                    <a:lnTo>
                      <a:pt x="4535" y="450"/>
                    </a:lnTo>
                    <a:lnTo>
                      <a:pt x="4535" y="451"/>
                    </a:lnTo>
                    <a:lnTo>
                      <a:pt x="4538" y="451"/>
                    </a:lnTo>
                    <a:lnTo>
                      <a:pt x="4538" y="453"/>
                    </a:lnTo>
                    <a:lnTo>
                      <a:pt x="4540" y="453"/>
                    </a:lnTo>
                    <a:lnTo>
                      <a:pt x="4540" y="455"/>
                    </a:lnTo>
                    <a:lnTo>
                      <a:pt x="4542" y="455"/>
                    </a:lnTo>
                    <a:lnTo>
                      <a:pt x="4542" y="456"/>
                    </a:lnTo>
                    <a:lnTo>
                      <a:pt x="4545" y="456"/>
                    </a:lnTo>
                    <a:lnTo>
                      <a:pt x="4545" y="458"/>
                    </a:lnTo>
                    <a:lnTo>
                      <a:pt x="4547" y="458"/>
                    </a:lnTo>
                    <a:lnTo>
                      <a:pt x="4547" y="460"/>
                    </a:lnTo>
                    <a:lnTo>
                      <a:pt x="4548" y="460"/>
                    </a:lnTo>
                    <a:lnTo>
                      <a:pt x="4548" y="461"/>
                    </a:lnTo>
                    <a:lnTo>
                      <a:pt x="4552" y="461"/>
                    </a:lnTo>
                    <a:lnTo>
                      <a:pt x="4552" y="463"/>
                    </a:lnTo>
                    <a:lnTo>
                      <a:pt x="4553" y="463"/>
                    </a:lnTo>
                    <a:lnTo>
                      <a:pt x="4553" y="465"/>
                    </a:lnTo>
                    <a:lnTo>
                      <a:pt x="4555" y="465"/>
                    </a:lnTo>
                    <a:lnTo>
                      <a:pt x="4555" y="466"/>
                    </a:lnTo>
                    <a:lnTo>
                      <a:pt x="4557" y="466"/>
                    </a:lnTo>
                    <a:lnTo>
                      <a:pt x="4557" y="468"/>
                    </a:lnTo>
                    <a:lnTo>
                      <a:pt x="4560" y="468"/>
                    </a:lnTo>
                    <a:lnTo>
                      <a:pt x="4560" y="470"/>
                    </a:lnTo>
                    <a:lnTo>
                      <a:pt x="4562" y="470"/>
                    </a:lnTo>
                    <a:lnTo>
                      <a:pt x="4562" y="471"/>
                    </a:lnTo>
                    <a:lnTo>
                      <a:pt x="4563" y="471"/>
                    </a:lnTo>
                    <a:lnTo>
                      <a:pt x="4563" y="473"/>
                    </a:lnTo>
                    <a:lnTo>
                      <a:pt x="4567" y="473"/>
                    </a:lnTo>
                    <a:lnTo>
                      <a:pt x="4567" y="475"/>
                    </a:lnTo>
                    <a:lnTo>
                      <a:pt x="4568" y="475"/>
                    </a:lnTo>
                    <a:lnTo>
                      <a:pt x="4568" y="476"/>
                    </a:lnTo>
                    <a:lnTo>
                      <a:pt x="4570" y="476"/>
                    </a:lnTo>
                    <a:lnTo>
                      <a:pt x="4570" y="478"/>
                    </a:lnTo>
                    <a:lnTo>
                      <a:pt x="4572" y="478"/>
                    </a:lnTo>
                    <a:lnTo>
                      <a:pt x="4572" y="480"/>
                    </a:lnTo>
                    <a:lnTo>
                      <a:pt x="4575" y="480"/>
                    </a:lnTo>
                    <a:lnTo>
                      <a:pt x="4575" y="481"/>
                    </a:lnTo>
                    <a:lnTo>
                      <a:pt x="4577" y="481"/>
                    </a:lnTo>
                    <a:lnTo>
                      <a:pt x="4577" y="483"/>
                    </a:lnTo>
                    <a:lnTo>
                      <a:pt x="4578" y="483"/>
                    </a:lnTo>
                    <a:lnTo>
                      <a:pt x="4578" y="485"/>
                    </a:lnTo>
                    <a:lnTo>
                      <a:pt x="4580" y="485"/>
                    </a:lnTo>
                    <a:lnTo>
                      <a:pt x="4580" y="486"/>
                    </a:lnTo>
                    <a:lnTo>
                      <a:pt x="4582" y="486"/>
                    </a:lnTo>
                    <a:lnTo>
                      <a:pt x="4582" y="488"/>
                    </a:lnTo>
                    <a:lnTo>
                      <a:pt x="4585" y="488"/>
                    </a:lnTo>
                    <a:lnTo>
                      <a:pt x="4585" y="490"/>
                    </a:lnTo>
                    <a:lnTo>
                      <a:pt x="4587" y="490"/>
                    </a:lnTo>
                    <a:lnTo>
                      <a:pt x="4587" y="491"/>
                    </a:lnTo>
                    <a:lnTo>
                      <a:pt x="4588" y="491"/>
                    </a:lnTo>
                    <a:lnTo>
                      <a:pt x="4588" y="493"/>
                    </a:lnTo>
                    <a:lnTo>
                      <a:pt x="4590" y="493"/>
                    </a:lnTo>
                    <a:lnTo>
                      <a:pt x="4590" y="495"/>
                    </a:lnTo>
                    <a:lnTo>
                      <a:pt x="4592" y="495"/>
                    </a:lnTo>
                    <a:lnTo>
                      <a:pt x="4592" y="496"/>
                    </a:lnTo>
                    <a:lnTo>
                      <a:pt x="4593" y="496"/>
                    </a:lnTo>
                    <a:lnTo>
                      <a:pt x="4593" y="498"/>
                    </a:lnTo>
                    <a:lnTo>
                      <a:pt x="4595" y="498"/>
                    </a:lnTo>
                    <a:lnTo>
                      <a:pt x="4595" y="500"/>
                    </a:lnTo>
                    <a:lnTo>
                      <a:pt x="4598" y="500"/>
                    </a:lnTo>
                    <a:lnTo>
                      <a:pt x="4598" y="501"/>
                    </a:lnTo>
                    <a:lnTo>
                      <a:pt x="4600" y="501"/>
                    </a:lnTo>
                    <a:lnTo>
                      <a:pt x="4600" y="503"/>
                    </a:lnTo>
                    <a:lnTo>
                      <a:pt x="4602" y="503"/>
                    </a:lnTo>
                    <a:lnTo>
                      <a:pt x="4602" y="505"/>
                    </a:lnTo>
                    <a:lnTo>
                      <a:pt x="4603" y="505"/>
                    </a:lnTo>
                    <a:lnTo>
                      <a:pt x="4603" y="506"/>
                    </a:lnTo>
                    <a:lnTo>
                      <a:pt x="4605" y="506"/>
                    </a:lnTo>
                    <a:lnTo>
                      <a:pt x="4605" y="508"/>
                    </a:lnTo>
                    <a:lnTo>
                      <a:pt x="4607" y="508"/>
                    </a:lnTo>
                    <a:lnTo>
                      <a:pt x="4607" y="510"/>
                    </a:lnTo>
                    <a:lnTo>
                      <a:pt x="4610" y="510"/>
                    </a:lnTo>
                    <a:lnTo>
                      <a:pt x="4610" y="511"/>
                    </a:lnTo>
                    <a:lnTo>
                      <a:pt x="4612" y="511"/>
                    </a:lnTo>
                    <a:lnTo>
                      <a:pt x="4612" y="513"/>
                    </a:lnTo>
                    <a:lnTo>
                      <a:pt x="4613" y="513"/>
                    </a:lnTo>
                    <a:lnTo>
                      <a:pt x="4613" y="515"/>
                    </a:lnTo>
                    <a:lnTo>
                      <a:pt x="4615" y="515"/>
                    </a:lnTo>
                    <a:lnTo>
                      <a:pt x="4615" y="516"/>
                    </a:lnTo>
                    <a:lnTo>
                      <a:pt x="4617" y="516"/>
                    </a:lnTo>
                    <a:lnTo>
                      <a:pt x="4617" y="518"/>
                    </a:lnTo>
                    <a:lnTo>
                      <a:pt x="4618" y="518"/>
                    </a:lnTo>
                    <a:lnTo>
                      <a:pt x="4618" y="520"/>
                    </a:lnTo>
                    <a:lnTo>
                      <a:pt x="4622" y="520"/>
                    </a:lnTo>
                    <a:lnTo>
                      <a:pt x="4622" y="521"/>
                    </a:lnTo>
                    <a:lnTo>
                      <a:pt x="4623" y="521"/>
                    </a:lnTo>
                    <a:lnTo>
                      <a:pt x="4623" y="523"/>
                    </a:lnTo>
                    <a:lnTo>
                      <a:pt x="4625" y="523"/>
                    </a:lnTo>
                    <a:lnTo>
                      <a:pt x="4625" y="525"/>
                    </a:lnTo>
                    <a:lnTo>
                      <a:pt x="4627" y="525"/>
                    </a:lnTo>
                    <a:lnTo>
                      <a:pt x="4627" y="526"/>
                    </a:lnTo>
                    <a:lnTo>
                      <a:pt x="4628" y="526"/>
                    </a:lnTo>
                    <a:lnTo>
                      <a:pt x="4628" y="528"/>
                    </a:lnTo>
                    <a:lnTo>
                      <a:pt x="4630" y="528"/>
                    </a:lnTo>
                    <a:lnTo>
                      <a:pt x="4630" y="530"/>
                    </a:lnTo>
                    <a:lnTo>
                      <a:pt x="4633" y="530"/>
                    </a:lnTo>
                    <a:lnTo>
                      <a:pt x="4633" y="531"/>
                    </a:lnTo>
                    <a:lnTo>
                      <a:pt x="4635" y="531"/>
                    </a:lnTo>
                    <a:lnTo>
                      <a:pt x="4635" y="533"/>
                    </a:lnTo>
                    <a:lnTo>
                      <a:pt x="4637" y="533"/>
                    </a:lnTo>
                    <a:lnTo>
                      <a:pt x="4637" y="535"/>
                    </a:lnTo>
                    <a:lnTo>
                      <a:pt x="4638" y="535"/>
                    </a:lnTo>
                    <a:lnTo>
                      <a:pt x="4638" y="536"/>
                    </a:lnTo>
                    <a:lnTo>
                      <a:pt x="4640" y="536"/>
                    </a:lnTo>
                    <a:lnTo>
                      <a:pt x="4640" y="538"/>
                    </a:lnTo>
                    <a:lnTo>
                      <a:pt x="4642" y="538"/>
                    </a:lnTo>
                    <a:lnTo>
                      <a:pt x="4642" y="540"/>
                    </a:lnTo>
                    <a:lnTo>
                      <a:pt x="4645" y="540"/>
                    </a:lnTo>
                    <a:lnTo>
                      <a:pt x="4645" y="541"/>
                    </a:lnTo>
                    <a:lnTo>
                      <a:pt x="4647" y="541"/>
                    </a:lnTo>
                    <a:lnTo>
                      <a:pt x="4647" y="543"/>
                    </a:lnTo>
                    <a:lnTo>
                      <a:pt x="4648" y="543"/>
                    </a:lnTo>
                    <a:lnTo>
                      <a:pt x="4648" y="545"/>
                    </a:lnTo>
                    <a:lnTo>
                      <a:pt x="4650" y="545"/>
                    </a:lnTo>
                    <a:lnTo>
                      <a:pt x="4650" y="546"/>
                    </a:lnTo>
                    <a:lnTo>
                      <a:pt x="4652" y="546"/>
                    </a:lnTo>
                    <a:lnTo>
                      <a:pt x="4652" y="548"/>
                    </a:lnTo>
                    <a:lnTo>
                      <a:pt x="4653" y="548"/>
                    </a:lnTo>
                    <a:lnTo>
                      <a:pt x="4653" y="550"/>
                    </a:lnTo>
                    <a:lnTo>
                      <a:pt x="4657" y="550"/>
                    </a:lnTo>
                    <a:lnTo>
                      <a:pt x="4657" y="551"/>
                    </a:lnTo>
                    <a:lnTo>
                      <a:pt x="4658" y="551"/>
                    </a:lnTo>
                    <a:lnTo>
                      <a:pt x="4658" y="553"/>
                    </a:lnTo>
                    <a:lnTo>
                      <a:pt x="4660" y="553"/>
                    </a:lnTo>
                    <a:lnTo>
                      <a:pt x="4660" y="555"/>
                    </a:lnTo>
                    <a:lnTo>
                      <a:pt x="4662" y="555"/>
                    </a:lnTo>
                    <a:lnTo>
                      <a:pt x="4662" y="556"/>
                    </a:lnTo>
                    <a:lnTo>
                      <a:pt x="4663" y="556"/>
                    </a:lnTo>
                    <a:lnTo>
                      <a:pt x="4663" y="558"/>
                    </a:lnTo>
                    <a:lnTo>
                      <a:pt x="4665" y="558"/>
                    </a:lnTo>
                    <a:lnTo>
                      <a:pt x="4665" y="560"/>
                    </a:lnTo>
                    <a:lnTo>
                      <a:pt x="4667" y="560"/>
                    </a:lnTo>
                    <a:lnTo>
                      <a:pt x="4667" y="561"/>
                    </a:lnTo>
                    <a:lnTo>
                      <a:pt x="4668" y="561"/>
                    </a:lnTo>
                    <a:lnTo>
                      <a:pt x="4668" y="563"/>
                    </a:lnTo>
                    <a:lnTo>
                      <a:pt x="4670" y="563"/>
                    </a:lnTo>
                    <a:lnTo>
                      <a:pt x="4670" y="565"/>
                    </a:lnTo>
                    <a:lnTo>
                      <a:pt x="4672" y="565"/>
                    </a:lnTo>
                    <a:lnTo>
                      <a:pt x="4672" y="566"/>
                    </a:lnTo>
                    <a:lnTo>
                      <a:pt x="4673" y="566"/>
                    </a:lnTo>
                    <a:lnTo>
                      <a:pt x="4673" y="568"/>
                    </a:lnTo>
                    <a:lnTo>
                      <a:pt x="4675" y="568"/>
                    </a:lnTo>
                    <a:lnTo>
                      <a:pt x="4675" y="570"/>
                    </a:lnTo>
                    <a:lnTo>
                      <a:pt x="4677" y="570"/>
                    </a:lnTo>
                    <a:lnTo>
                      <a:pt x="4677" y="571"/>
                    </a:lnTo>
                    <a:lnTo>
                      <a:pt x="4678" y="571"/>
                    </a:lnTo>
                    <a:lnTo>
                      <a:pt x="4678" y="573"/>
                    </a:lnTo>
                    <a:lnTo>
                      <a:pt x="4682" y="573"/>
                    </a:lnTo>
                    <a:lnTo>
                      <a:pt x="4682" y="575"/>
                    </a:lnTo>
                    <a:lnTo>
                      <a:pt x="4683" y="575"/>
                    </a:lnTo>
                    <a:lnTo>
                      <a:pt x="4683" y="576"/>
                    </a:lnTo>
                    <a:lnTo>
                      <a:pt x="4685" y="576"/>
                    </a:lnTo>
                    <a:lnTo>
                      <a:pt x="4685" y="578"/>
                    </a:lnTo>
                    <a:lnTo>
                      <a:pt x="4687" y="578"/>
                    </a:lnTo>
                    <a:lnTo>
                      <a:pt x="4687" y="580"/>
                    </a:lnTo>
                    <a:lnTo>
                      <a:pt x="4688" y="580"/>
                    </a:lnTo>
                    <a:lnTo>
                      <a:pt x="4688" y="581"/>
                    </a:lnTo>
                    <a:lnTo>
                      <a:pt x="4690" y="581"/>
                    </a:lnTo>
                    <a:lnTo>
                      <a:pt x="4690" y="583"/>
                    </a:lnTo>
                    <a:lnTo>
                      <a:pt x="4692" y="583"/>
                    </a:lnTo>
                    <a:lnTo>
                      <a:pt x="4692" y="585"/>
                    </a:lnTo>
                    <a:lnTo>
                      <a:pt x="4693" y="585"/>
                    </a:lnTo>
                    <a:lnTo>
                      <a:pt x="4693" y="586"/>
                    </a:lnTo>
                    <a:lnTo>
                      <a:pt x="4695" y="586"/>
                    </a:lnTo>
                    <a:lnTo>
                      <a:pt x="4695" y="588"/>
                    </a:lnTo>
                    <a:lnTo>
                      <a:pt x="4697" y="588"/>
                    </a:lnTo>
                    <a:lnTo>
                      <a:pt x="4697" y="590"/>
                    </a:lnTo>
                    <a:lnTo>
                      <a:pt x="4698" y="590"/>
                    </a:lnTo>
                    <a:lnTo>
                      <a:pt x="4698" y="591"/>
                    </a:lnTo>
                    <a:lnTo>
                      <a:pt x="4700" y="591"/>
                    </a:lnTo>
                    <a:lnTo>
                      <a:pt x="4700" y="593"/>
                    </a:lnTo>
                    <a:lnTo>
                      <a:pt x="4702" y="593"/>
                    </a:lnTo>
                    <a:lnTo>
                      <a:pt x="4702" y="595"/>
                    </a:lnTo>
                    <a:lnTo>
                      <a:pt x="4703" y="595"/>
                    </a:lnTo>
                    <a:lnTo>
                      <a:pt x="4703" y="596"/>
                    </a:lnTo>
                    <a:lnTo>
                      <a:pt x="4705" y="596"/>
                    </a:lnTo>
                    <a:lnTo>
                      <a:pt x="4705" y="598"/>
                    </a:lnTo>
                    <a:lnTo>
                      <a:pt x="4707" y="598"/>
                    </a:lnTo>
                    <a:lnTo>
                      <a:pt x="4707" y="600"/>
                    </a:lnTo>
                    <a:lnTo>
                      <a:pt x="4708" y="600"/>
                    </a:lnTo>
                    <a:lnTo>
                      <a:pt x="4708" y="601"/>
                    </a:lnTo>
                    <a:lnTo>
                      <a:pt x="4710" y="601"/>
                    </a:lnTo>
                    <a:lnTo>
                      <a:pt x="4710" y="603"/>
                    </a:lnTo>
                    <a:lnTo>
                      <a:pt x="4712" y="603"/>
                    </a:lnTo>
                    <a:lnTo>
                      <a:pt x="4712" y="605"/>
                    </a:lnTo>
                    <a:lnTo>
                      <a:pt x="4713" y="605"/>
                    </a:lnTo>
                    <a:lnTo>
                      <a:pt x="4713" y="606"/>
                    </a:lnTo>
                    <a:lnTo>
                      <a:pt x="4715" y="606"/>
                    </a:lnTo>
                    <a:lnTo>
                      <a:pt x="4715" y="608"/>
                    </a:lnTo>
                    <a:lnTo>
                      <a:pt x="4717" y="608"/>
                    </a:lnTo>
                    <a:lnTo>
                      <a:pt x="4717" y="610"/>
                    </a:lnTo>
                    <a:lnTo>
                      <a:pt x="4718" y="610"/>
                    </a:lnTo>
                    <a:lnTo>
                      <a:pt x="4718" y="611"/>
                    </a:lnTo>
                    <a:lnTo>
                      <a:pt x="4720" y="611"/>
                    </a:lnTo>
                    <a:lnTo>
                      <a:pt x="4720" y="613"/>
                    </a:lnTo>
                    <a:lnTo>
                      <a:pt x="4722" y="613"/>
                    </a:lnTo>
                    <a:lnTo>
                      <a:pt x="4722" y="615"/>
                    </a:lnTo>
                    <a:lnTo>
                      <a:pt x="4725" y="615"/>
                    </a:lnTo>
                    <a:lnTo>
                      <a:pt x="4725" y="616"/>
                    </a:lnTo>
                    <a:lnTo>
                      <a:pt x="4727" y="616"/>
                    </a:lnTo>
                    <a:lnTo>
                      <a:pt x="4727" y="618"/>
                    </a:lnTo>
                    <a:lnTo>
                      <a:pt x="4728" y="618"/>
                    </a:lnTo>
                    <a:lnTo>
                      <a:pt x="4728" y="620"/>
                    </a:lnTo>
                    <a:lnTo>
                      <a:pt x="4730" y="620"/>
                    </a:lnTo>
                    <a:lnTo>
                      <a:pt x="4730" y="621"/>
                    </a:lnTo>
                    <a:lnTo>
                      <a:pt x="4732" y="621"/>
                    </a:lnTo>
                    <a:lnTo>
                      <a:pt x="4732" y="623"/>
                    </a:lnTo>
                    <a:lnTo>
                      <a:pt x="4733" y="623"/>
                    </a:lnTo>
                    <a:lnTo>
                      <a:pt x="4733" y="625"/>
                    </a:lnTo>
                    <a:lnTo>
                      <a:pt x="4735" y="625"/>
                    </a:lnTo>
                    <a:lnTo>
                      <a:pt x="4735" y="626"/>
                    </a:lnTo>
                    <a:lnTo>
                      <a:pt x="4737" y="626"/>
                    </a:lnTo>
                    <a:lnTo>
                      <a:pt x="4737" y="628"/>
                    </a:lnTo>
                    <a:lnTo>
                      <a:pt x="4738" y="628"/>
                    </a:lnTo>
                    <a:lnTo>
                      <a:pt x="4738" y="630"/>
                    </a:lnTo>
                    <a:lnTo>
                      <a:pt x="4740" y="630"/>
                    </a:lnTo>
                    <a:lnTo>
                      <a:pt x="4740" y="631"/>
                    </a:lnTo>
                    <a:lnTo>
                      <a:pt x="4742" y="631"/>
                    </a:lnTo>
                    <a:lnTo>
                      <a:pt x="4742" y="633"/>
                    </a:lnTo>
                    <a:lnTo>
                      <a:pt x="4743" y="633"/>
                    </a:lnTo>
                    <a:lnTo>
                      <a:pt x="4743" y="635"/>
                    </a:lnTo>
                    <a:lnTo>
                      <a:pt x="4745" y="635"/>
                    </a:lnTo>
                    <a:lnTo>
                      <a:pt x="4745" y="636"/>
                    </a:lnTo>
                    <a:lnTo>
                      <a:pt x="4747" y="636"/>
                    </a:lnTo>
                    <a:lnTo>
                      <a:pt x="4747" y="638"/>
                    </a:lnTo>
                    <a:lnTo>
                      <a:pt x="4748" y="638"/>
                    </a:lnTo>
                    <a:lnTo>
                      <a:pt x="4748" y="640"/>
                    </a:lnTo>
                    <a:lnTo>
                      <a:pt x="4750" y="640"/>
                    </a:lnTo>
                    <a:lnTo>
                      <a:pt x="4750" y="641"/>
                    </a:lnTo>
                    <a:lnTo>
                      <a:pt x="4752" y="641"/>
                    </a:lnTo>
                    <a:lnTo>
                      <a:pt x="4752" y="643"/>
                    </a:lnTo>
                    <a:lnTo>
                      <a:pt x="4753" y="643"/>
                    </a:lnTo>
                    <a:lnTo>
                      <a:pt x="4753" y="645"/>
                    </a:lnTo>
                    <a:lnTo>
                      <a:pt x="4755" y="645"/>
                    </a:lnTo>
                    <a:lnTo>
                      <a:pt x="4755" y="646"/>
                    </a:lnTo>
                    <a:lnTo>
                      <a:pt x="4757" y="646"/>
                    </a:lnTo>
                    <a:lnTo>
                      <a:pt x="4757" y="648"/>
                    </a:lnTo>
                    <a:lnTo>
                      <a:pt x="4758" y="648"/>
                    </a:lnTo>
                    <a:lnTo>
                      <a:pt x="4758" y="650"/>
                    </a:lnTo>
                    <a:lnTo>
                      <a:pt x="4760" y="650"/>
                    </a:lnTo>
                    <a:lnTo>
                      <a:pt x="4760" y="651"/>
                    </a:lnTo>
                    <a:lnTo>
                      <a:pt x="4762" y="651"/>
                    </a:lnTo>
                    <a:lnTo>
                      <a:pt x="4762" y="655"/>
                    </a:lnTo>
                    <a:lnTo>
                      <a:pt x="4763" y="655"/>
                    </a:lnTo>
                    <a:lnTo>
                      <a:pt x="4763" y="656"/>
                    </a:lnTo>
                    <a:lnTo>
                      <a:pt x="4765" y="656"/>
                    </a:lnTo>
                    <a:lnTo>
                      <a:pt x="4765" y="658"/>
                    </a:lnTo>
                    <a:lnTo>
                      <a:pt x="4767" y="658"/>
                    </a:lnTo>
                    <a:lnTo>
                      <a:pt x="4767" y="660"/>
                    </a:lnTo>
                    <a:lnTo>
                      <a:pt x="4768" y="660"/>
                    </a:lnTo>
                    <a:lnTo>
                      <a:pt x="4768" y="661"/>
                    </a:lnTo>
                    <a:lnTo>
                      <a:pt x="4770" y="661"/>
                    </a:lnTo>
                    <a:lnTo>
                      <a:pt x="4770" y="663"/>
                    </a:lnTo>
                    <a:lnTo>
                      <a:pt x="4772" y="663"/>
                    </a:lnTo>
                    <a:lnTo>
                      <a:pt x="4772" y="665"/>
                    </a:lnTo>
                    <a:lnTo>
                      <a:pt x="4773" y="665"/>
                    </a:lnTo>
                    <a:lnTo>
                      <a:pt x="4773" y="666"/>
                    </a:lnTo>
                    <a:lnTo>
                      <a:pt x="4775" y="666"/>
                    </a:lnTo>
                    <a:lnTo>
                      <a:pt x="4775" y="668"/>
                    </a:lnTo>
                    <a:lnTo>
                      <a:pt x="4777" y="668"/>
                    </a:lnTo>
                    <a:lnTo>
                      <a:pt x="4777" y="670"/>
                    </a:lnTo>
                    <a:lnTo>
                      <a:pt x="4778" y="670"/>
                    </a:lnTo>
                    <a:lnTo>
                      <a:pt x="4778" y="671"/>
                    </a:lnTo>
                    <a:lnTo>
                      <a:pt x="4780" y="671"/>
                    </a:lnTo>
                    <a:lnTo>
                      <a:pt x="4780" y="673"/>
                    </a:lnTo>
                    <a:lnTo>
                      <a:pt x="4782" y="673"/>
                    </a:lnTo>
                    <a:lnTo>
                      <a:pt x="4782" y="675"/>
                    </a:lnTo>
                    <a:lnTo>
                      <a:pt x="4783" y="675"/>
                    </a:lnTo>
                    <a:lnTo>
                      <a:pt x="4783" y="676"/>
                    </a:lnTo>
                    <a:lnTo>
                      <a:pt x="4785" y="676"/>
                    </a:lnTo>
                    <a:lnTo>
                      <a:pt x="4785" y="680"/>
                    </a:lnTo>
                    <a:lnTo>
                      <a:pt x="4787" y="680"/>
                    </a:lnTo>
                    <a:lnTo>
                      <a:pt x="4787" y="681"/>
                    </a:lnTo>
                    <a:lnTo>
                      <a:pt x="4788" y="681"/>
                    </a:lnTo>
                    <a:lnTo>
                      <a:pt x="4788" y="683"/>
                    </a:lnTo>
                    <a:lnTo>
                      <a:pt x="4790" y="683"/>
                    </a:lnTo>
                    <a:lnTo>
                      <a:pt x="4790" y="685"/>
                    </a:lnTo>
                    <a:lnTo>
                      <a:pt x="4792" y="685"/>
                    </a:lnTo>
                    <a:lnTo>
                      <a:pt x="4792" y="686"/>
                    </a:lnTo>
                    <a:lnTo>
                      <a:pt x="4793" y="686"/>
                    </a:lnTo>
                    <a:lnTo>
                      <a:pt x="4793" y="688"/>
                    </a:lnTo>
                    <a:lnTo>
                      <a:pt x="4795" y="688"/>
                    </a:lnTo>
                    <a:lnTo>
                      <a:pt x="4795" y="690"/>
                    </a:lnTo>
                    <a:lnTo>
                      <a:pt x="4797" y="690"/>
                    </a:lnTo>
                    <a:lnTo>
                      <a:pt x="4797" y="691"/>
                    </a:lnTo>
                    <a:lnTo>
                      <a:pt x="4798" y="691"/>
                    </a:lnTo>
                    <a:lnTo>
                      <a:pt x="4798" y="693"/>
                    </a:lnTo>
                    <a:lnTo>
                      <a:pt x="4800" y="693"/>
                    </a:lnTo>
                    <a:lnTo>
                      <a:pt x="4800" y="695"/>
                    </a:lnTo>
                    <a:lnTo>
                      <a:pt x="4802" y="695"/>
                    </a:lnTo>
                    <a:lnTo>
                      <a:pt x="4802" y="696"/>
                    </a:lnTo>
                    <a:lnTo>
                      <a:pt x="4803" y="696"/>
                    </a:lnTo>
                    <a:lnTo>
                      <a:pt x="4803" y="698"/>
                    </a:lnTo>
                    <a:lnTo>
                      <a:pt x="4805" y="698"/>
                    </a:lnTo>
                    <a:lnTo>
                      <a:pt x="4805" y="700"/>
                    </a:lnTo>
                    <a:lnTo>
                      <a:pt x="4807" y="700"/>
                    </a:lnTo>
                    <a:lnTo>
                      <a:pt x="4807" y="701"/>
                    </a:lnTo>
                    <a:lnTo>
                      <a:pt x="4808" y="701"/>
                    </a:lnTo>
                    <a:lnTo>
                      <a:pt x="4808" y="705"/>
                    </a:lnTo>
                    <a:lnTo>
                      <a:pt x="4810" y="705"/>
                    </a:lnTo>
                    <a:lnTo>
                      <a:pt x="4810" y="706"/>
                    </a:lnTo>
                    <a:lnTo>
                      <a:pt x="4812" y="706"/>
                    </a:lnTo>
                    <a:lnTo>
                      <a:pt x="4812" y="708"/>
                    </a:lnTo>
                    <a:lnTo>
                      <a:pt x="4813" y="708"/>
                    </a:lnTo>
                    <a:lnTo>
                      <a:pt x="4813" y="710"/>
                    </a:lnTo>
                    <a:lnTo>
                      <a:pt x="4815" y="710"/>
                    </a:lnTo>
                    <a:lnTo>
                      <a:pt x="4815" y="711"/>
                    </a:lnTo>
                    <a:lnTo>
                      <a:pt x="4817" y="711"/>
                    </a:lnTo>
                    <a:lnTo>
                      <a:pt x="4817" y="713"/>
                    </a:lnTo>
                    <a:lnTo>
                      <a:pt x="4818" y="713"/>
                    </a:lnTo>
                    <a:lnTo>
                      <a:pt x="4818" y="715"/>
                    </a:lnTo>
                    <a:lnTo>
                      <a:pt x="4820" y="715"/>
                    </a:lnTo>
                    <a:lnTo>
                      <a:pt x="4820" y="716"/>
                    </a:lnTo>
                    <a:lnTo>
                      <a:pt x="4822" y="716"/>
                    </a:lnTo>
                    <a:lnTo>
                      <a:pt x="4822" y="718"/>
                    </a:lnTo>
                    <a:lnTo>
                      <a:pt x="4823" y="718"/>
                    </a:lnTo>
                    <a:lnTo>
                      <a:pt x="4823" y="720"/>
                    </a:lnTo>
                    <a:lnTo>
                      <a:pt x="4825" y="720"/>
                    </a:lnTo>
                    <a:lnTo>
                      <a:pt x="4825" y="721"/>
                    </a:lnTo>
                    <a:lnTo>
                      <a:pt x="4827" y="721"/>
                    </a:lnTo>
                    <a:lnTo>
                      <a:pt x="4827" y="723"/>
                    </a:lnTo>
                    <a:lnTo>
                      <a:pt x="4828" y="723"/>
                    </a:lnTo>
                    <a:lnTo>
                      <a:pt x="4828" y="726"/>
                    </a:lnTo>
                    <a:lnTo>
                      <a:pt x="4830" y="726"/>
                    </a:lnTo>
                    <a:lnTo>
                      <a:pt x="4830" y="728"/>
                    </a:lnTo>
                    <a:lnTo>
                      <a:pt x="4832" y="728"/>
                    </a:lnTo>
                    <a:lnTo>
                      <a:pt x="4832" y="730"/>
                    </a:lnTo>
                    <a:lnTo>
                      <a:pt x="4833" y="730"/>
                    </a:lnTo>
                    <a:lnTo>
                      <a:pt x="4833" y="731"/>
                    </a:lnTo>
                    <a:lnTo>
                      <a:pt x="4835" y="731"/>
                    </a:lnTo>
                    <a:lnTo>
                      <a:pt x="4835" y="733"/>
                    </a:lnTo>
                    <a:lnTo>
                      <a:pt x="4837" y="733"/>
                    </a:lnTo>
                    <a:lnTo>
                      <a:pt x="4837" y="735"/>
                    </a:lnTo>
                    <a:lnTo>
                      <a:pt x="4838" y="735"/>
                    </a:lnTo>
                    <a:lnTo>
                      <a:pt x="4838" y="738"/>
                    </a:lnTo>
                    <a:lnTo>
                      <a:pt x="4840" y="738"/>
                    </a:lnTo>
                    <a:lnTo>
                      <a:pt x="4840" y="740"/>
                    </a:lnTo>
                    <a:lnTo>
                      <a:pt x="4842" y="740"/>
                    </a:lnTo>
                    <a:lnTo>
                      <a:pt x="4842" y="741"/>
                    </a:lnTo>
                    <a:lnTo>
                      <a:pt x="4843" y="741"/>
                    </a:lnTo>
                    <a:lnTo>
                      <a:pt x="4843" y="743"/>
                    </a:lnTo>
                    <a:lnTo>
                      <a:pt x="4845" y="743"/>
                    </a:lnTo>
                    <a:lnTo>
                      <a:pt x="4845" y="745"/>
                    </a:lnTo>
                    <a:lnTo>
                      <a:pt x="4847" y="745"/>
                    </a:lnTo>
                    <a:lnTo>
                      <a:pt x="4847" y="748"/>
                    </a:lnTo>
                    <a:lnTo>
                      <a:pt x="4848" y="748"/>
                    </a:lnTo>
                    <a:lnTo>
                      <a:pt x="4848" y="750"/>
                    </a:lnTo>
                    <a:lnTo>
                      <a:pt x="4850" y="750"/>
                    </a:lnTo>
                    <a:lnTo>
                      <a:pt x="4850" y="751"/>
                    </a:lnTo>
                    <a:lnTo>
                      <a:pt x="4852" y="751"/>
                    </a:lnTo>
                    <a:lnTo>
                      <a:pt x="4852" y="753"/>
                    </a:lnTo>
                    <a:lnTo>
                      <a:pt x="4853" y="753"/>
                    </a:lnTo>
                    <a:lnTo>
                      <a:pt x="4853" y="755"/>
                    </a:lnTo>
                    <a:lnTo>
                      <a:pt x="4855" y="755"/>
                    </a:lnTo>
                    <a:lnTo>
                      <a:pt x="4855" y="758"/>
                    </a:lnTo>
                    <a:lnTo>
                      <a:pt x="4857" y="758"/>
                    </a:lnTo>
                    <a:lnTo>
                      <a:pt x="4857" y="760"/>
                    </a:lnTo>
                    <a:lnTo>
                      <a:pt x="4858" y="760"/>
                    </a:lnTo>
                    <a:lnTo>
                      <a:pt x="4858" y="761"/>
                    </a:lnTo>
                    <a:lnTo>
                      <a:pt x="4860" y="761"/>
                    </a:lnTo>
                    <a:lnTo>
                      <a:pt x="4860" y="763"/>
                    </a:lnTo>
                    <a:lnTo>
                      <a:pt x="4862" y="763"/>
                    </a:lnTo>
                    <a:lnTo>
                      <a:pt x="4862" y="765"/>
                    </a:lnTo>
                    <a:lnTo>
                      <a:pt x="4863" y="765"/>
                    </a:lnTo>
                    <a:lnTo>
                      <a:pt x="4863" y="768"/>
                    </a:lnTo>
                    <a:lnTo>
                      <a:pt x="4865" y="768"/>
                    </a:lnTo>
                    <a:lnTo>
                      <a:pt x="4865" y="770"/>
                    </a:lnTo>
                    <a:lnTo>
                      <a:pt x="4867" y="770"/>
                    </a:lnTo>
                    <a:lnTo>
                      <a:pt x="4867" y="771"/>
                    </a:lnTo>
                    <a:lnTo>
                      <a:pt x="4868" y="771"/>
                    </a:lnTo>
                    <a:lnTo>
                      <a:pt x="4868" y="773"/>
                    </a:lnTo>
                    <a:lnTo>
                      <a:pt x="4870" y="773"/>
                    </a:lnTo>
                    <a:lnTo>
                      <a:pt x="4870" y="775"/>
                    </a:lnTo>
                    <a:lnTo>
                      <a:pt x="4872" y="775"/>
                    </a:lnTo>
                    <a:lnTo>
                      <a:pt x="4872" y="778"/>
                    </a:lnTo>
                    <a:lnTo>
                      <a:pt x="4873" y="778"/>
                    </a:lnTo>
                    <a:lnTo>
                      <a:pt x="4873" y="780"/>
                    </a:lnTo>
                    <a:lnTo>
                      <a:pt x="4875" y="780"/>
                    </a:lnTo>
                    <a:lnTo>
                      <a:pt x="4875" y="781"/>
                    </a:lnTo>
                    <a:lnTo>
                      <a:pt x="4877" y="781"/>
                    </a:lnTo>
                    <a:lnTo>
                      <a:pt x="4877" y="783"/>
                    </a:lnTo>
                    <a:lnTo>
                      <a:pt x="4878" y="783"/>
                    </a:lnTo>
                    <a:lnTo>
                      <a:pt x="4878" y="785"/>
                    </a:lnTo>
                    <a:lnTo>
                      <a:pt x="4880" y="785"/>
                    </a:lnTo>
                    <a:lnTo>
                      <a:pt x="4880" y="788"/>
                    </a:lnTo>
                    <a:lnTo>
                      <a:pt x="4882" y="788"/>
                    </a:lnTo>
                    <a:lnTo>
                      <a:pt x="4882" y="790"/>
                    </a:lnTo>
                    <a:lnTo>
                      <a:pt x="4883" y="790"/>
                    </a:lnTo>
                    <a:lnTo>
                      <a:pt x="4883" y="791"/>
                    </a:lnTo>
                    <a:lnTo>
                      <a:pt x="4885" y="791"/>
                    </a:lnTo>
                    <a:lnTo>
                      <a:pt x="4885" y="793"/>
                    </a:lnTo>
                    <a:lnTo>
                      <a:pt x="4887" y="793"/>
                    </a:lnTo>
                    <a:lnTo>
                      <a:pt x="4887" y="795"/>
                    </a:lnTo>
                    <a:lnTo>
                      <a:pt x="4888" y="795"/>
                    </a:lnTo>
                    <a:lnTo>
                      <a:pt x="4888" y="798"/>
                    </a:lnTo>
                    <a:lnTo>
                      <a:pt x="4890" y="798"/>
                    </a:lnTo>
                    <a:lnTo>
                      <a:pt x="4890" y="800"/>
                    </a:lnTo>
                    <a:lnTo>
                      <a:pt x="4892" y="800"/>
                    </a:lnTo>
                    <a:lnTo>
                      <a:pt x="4892" y="801"/>
                    </a:lnTo>
                    <a:lnTo>
                      <a:pt x="4893" y="801"/>
                    </a:lnTo>
                    <a:lnTo>
                      <a:pt x="4893" y="803"/>
                    </a:lnTo>
                    <a:lnTo>
                      <a:pt x="4895" y="803"/>
                    </a:lnTo>
                    <a:lnTo>
                      <a:pt x="4895" y="805"/>
                    </a:lnTo>
                    <a:lnTo>
                      <a:pt x="4897" y="805"/>
                    </a:lnTo>
                    <a:lnTo>
                      <a:pt x="4897" y="808"/>
                    </a:lnTo>
                    <a:lnTo>
                      <a:pt x="4898" y="808"/>
                    </a:lnTo>
                    <a:lnTo>
                      <a:pt x="4898" y="810"/>
                    </a:lnTo>
                    <a:lnTo>
                      <a:pt x="4900" y="810"/>
                    </a:lnTo>
                    <a:lnTo>
                      <a:pt x="4900" y="811"/>
                    </a:lnTo>
                    <a:lnTo>
                      <a:pt x="4902" y="811"/>
                    </a:lnTo>
                    <a:lnTo>
                      <a:pt x="4902" y="813"/>
                    </a:lnTo>
                    <a:lnTo>
                      <a:pt x="4903" y="813"/>
                    </a:lnTo>
                    <a:lnTo>
                      <a:pt x="4903" y="815"/>
                    </a:lnTo>
                    <a:lnTo>
                      <a:pt x="4905" y="815"/>
                    </a:lnTo>
                    <a:lnTo>
                      <a:pt x="4905" y="818"/>
                    </a:lnTo>
                    <a:lnTo>
                      <a:pt x="4907" y="818"/>
                    </a:lnTo>
                    <a:lnTo>
                      <a:pt x="4907" y="820"/>
                    </a:lnTo>
                    <a:lnTo>
                      <a:pt x="4908" y="820"/>
                    </a:lnTo>
                    <a:lnTo>
                      <a:pt x="4908" y="821"/>
                    </a:lnTo>
                    <a:lnTo>
                      <a:pt x="4910" y="821"/>
                    </a:lnTo>
                    <a:lnTo>
                      <a:pt x="4910" y="825"/>
                    </a:lnTo>
                    <a:lnTo>
                      <a:pt x="4912" y="825"/>
                    </a:lnTo>
                    <a:lnTo>
                      <a:pt x="4912" y="826"/>
                    </a:lnTo>
                    <a:lnTo>
                      <a:pt x="4913" y="826"/>
                    </a:lnTo>
                    <a:lnTo>
                      <a:pt x="4913" y="828"/>
                    </a:lnTo>
                    <a:lnTo>
                      <a:pt x="4915" y="828"/>
                    </a:lnTo>
                    <a:lnTo>
                      <a:pt x="4915" y="831"/>
                    </a:lnTo>
                    <a:lnTo>
                      <a:pt x="4917" y="831"/>
                    </a:lnTo>
                    <a:lnTo>
                      <a:pt x="4917" y="833"/>
                    </a:lnTo>
                    <a:lnTo>
                      <a:pt x="4918" y="833"/>
                    </a:lnTo>
                    <a:lnTo>
                      <a:pt x="4918" y="835"/>
                    </a:lnTo>
                    <a:lnTo>
                      <a:pt x="4920" y="835"/>
                    </a:lnTo>
                    <a:lnTo>
                      <a:pt x="4920" y="838"/>
                    </a:lnTo>
                    <a:lnTo>
                      <a:pt x="4922" y="838"/>
                    </a:lnTo>
                    <a:lnTo>
                      <a:pt x="4922" y="840"/>
                    </a:lnTo>
                    <a:lnTo>
                      <a:pt x="4923" y="840"/>
                    </a:lnTo>
                    <a:lnTo>
                      <a:pt x="4923" y="841"/>
                    </a:lnTo>
                    <a:lnTo>
                      <a:pt x="4925" y="841"/>
                    </a:lnTo>
                    <a:lnTo>
                      <a:pt x="4925" y="845"/>
                    </a:lnTo>
                    <a:lnTo>
                      <a:pt x="4927" y="845"/>
                    </a:lnTo>
                    <a:lnTo>
                      <a:pt x="4927" y="846"/>
                    </a:lnTo>
                    <a:lnTo>
                      <a:pt x="4928" y="846"/>
                    </a:lnTo>
                    <a:lnTo>
                      <a:pt x="4928" y="848"/>
                    </a:lnTo>
                    <a:lnTo>
                      <a:pt x="4930" y="848"/>
                    </a:lnTo>
                    <a:lnTo>
                      <a:pt x="4930" y="851"/>
                    </a:lnTo>
                    <a:lnTo>
                      <a:pt x="4932" y="851"/>
                    </a:lnTo>
                    <a:lnTo>
                      <a:pt x="4932" y="853"/>
                    </a:lnTo>
                    <a:lnTo>
                      <a:pt x="4933" y="853"/>
                    </a:lnTo>
                    <a:lnTo>
                      <a:pt x="4933" y="855"/>
                    </a:lnTo>
                    <a:lnTo>
                      <a:pt x="4935" y="855"/>
                    </a:lnTo>
                    <a:lnTo>
                      <a:pt x="4935" y="858"/>
                    </a:lnTo>
                    <a:lnTo>
                      <a:pt x="4937" y="858"/>
                    </a:lnTo>
                    <a:lnTo>
                      <a:pt x="4937" y="860"/>
                    </a:lnTo>
                    <a:lnTo>
                      <a:pt x="4938" y="860"/>
                    </a:lnTo>
                    <a:lnTo>
                      <a:pt x="4938" y="861"/>
                    </a:lnTo>
                    <a:lnTo>
                      <a:pt x="4940" y="861"/>
                    </a:lnTo>
                    <a:lnTo>
                      <a:pt x="4940" y="865"/>
                    </a:lnTo>
                    <a:lnTo>
                      <a:pt x="4942" y="865"/>
                    </a:lnTo>
                    <a:lnTo>
                      <a:pt x="4942" y="866"/>
                    </a:lnTo>
                    <a:lnTo>
                      <a:pt x="4943" y="866"/>
                    </a:lnTo>
                    <a:lnTo>
                      <a:pt x="4943" y="870"/>
                    </a:lnTo>
                    <a:lnTo>
                      <a:pt x="4945" y="870"/>
                    </a:lnTo>
                    <a:lnTo>
                      <a:pt x="4945" y="871"/>
                    </a:lnTo>
                    <a:lnTo>
                      <a:pt x="4947" y="871"/>
                    </a:lnTo>
                    <a:lnTo>
                      <a:pt x="4947" y="873"/>
                    </a:lnTo>
                    <a:lnTo>
                      <a:pt x="4948" y="873"/>
                    </a:lnTo>
                    <a:lnTo>
                      <a:pt x="4948" y="876"/>
                    </a:lnTo>
                    <a:lnTo>
                      <a:pt x="4950" y="876"/>
                    </a:lnTo>
                    <a:lnTo>
                      <a:pt x="4950" y="878"/>
                    </a:lnTo>
                    <a:lnTo>
                      <a:pt x="4952" y="878"/>
                    </a:lnTo>
                    <a:lnTo>
                      <a:pt x="4952" y="880"/>
                    </a:lnTo>
                    <a:lnTo>
                      <a:pt x="4953" y="880"/>
                    </a:lnTo>
                    <a:lnTo>
                      <a:pt x="4953" y="883"/>
                    </a:lnTo>
                    <a:lnTo>
                      <a:pt x="4955" y="883"/>
                    </a:lnTo>
                    <a:lnTo>
                      <a:pt x="4955" y="885"/>
                    </a:lnTo>
                    <a:lnTo>
                      <a:pt x="4957" y="885"/>
                    </a:lnTo>
                    <a:lnTo>
                      <a:pt x="4957" y="886"/>
                    </a:lnTo>
                    <a:lnTo>
                      <a:pt x="4958" y="886"/>
                    </a:lnTo>
                    <a:lnTo>
                      <a:pt x="4958" y="890"/>
                    </a:lnTo>
                    <a:lnTo>
                      <a:pt x="4960" y="890"/>
                    </a:lnTo>
                    <a:lnTo>
                      <a:pt x="4960" y="891"/>
                    </a:lnTo>
                    <a:lnTo>
                      <a:pt x="4962" y="891"/>
                    </a:lnTo>
                    <a:lnTo>
                      <a:pt x="4962" y="893"/>
                    </a:lnTo>
                    <a:lnTo>
                      <a:pt x="4963" y="893"/>
                    </a:lnTo>
                    <a:lnTo>
                      <a:pt x="4963" y="896"/>
                    </a:lnTo>
                    <a:lnTo>
                      <a:pt x="4965" y="896"/>
                    </a:lnTo>
                    <a:lnTo>
                      <a:pt x="4965" y="898"/>
                    </a:lnTo>
                    <a:lnTo>
                      <a:pt x="4967" y="898"/>
                    </a:lnTo>
                    <a:lnTo>
                      <a:pt x="4967" y="900"/>
                    </a:lnTo>
                    <a:lnTo>
                      <a:pt x="4968" y="900"/>
                    </a:lnTo>
                    <a:lnTo>
                      <a:pt x="4968" y="903"/>
                    </a:lnTo>
                    <a:lnTo>
                      <a:pt x="4970" y="903"/>
                    </a:lnTo>
                    <a:lnTo>
                      <a:pt x="4970" y="905"/>
                    </a:lnTo>
                    <a:lnTo>
                      <a:pt x="4972" y="905"/>
                    </a:lnTo>
                    <a:lnTo>
                      <a:pt x="4972" y="906"/>
                    </a:lnTo>
                    <a:lnTo>
                      <a:pt x="4973" y="906"/>
                    </a:lnTo>
                    <a:lnTo>
                      <a:pt x="4973" y="910"/>
                    </a:lnTo>
                    <a:lnTo>
                      <a:pt x="4975" y="910"/>
                    </a:lnTo>
                    <a:lnTo>
                      <a:pt x="4975" y="911"/>
                    </a:lnTo>
                    <a:lnTo>
                      <a:pt x="4977" y="911"/>
                    </a:lnTo>
                    <a:lnTo>
                      <a:pt x="4977" y="913"/>
                    </a:lnTo>
                    <a:lnTo>
                      <a:pt x="4978" y="913"/>
                    </a:lnTo>
                    <a:lnTo>
                      <a:pt x="4978" y="916"/>
                    </a:lnTo>
                    <a:lnTo>
                      <a:pt x="4980" y="916"/>
                    </a:lnTo>
                    <a:lnTo>
                      <a:pt x="4980" y="918"/>
                    </a:lnTo>
                    <a:lnTo>
                      <a:pt x="4982" y="918"/>
                    </a:lnTo>
                    <a:lnTo>
                      <a:pt x="4982" y="921"/>
                    </a:lnTo>
                    <a:lnTo>
                      <a:pt x="4983" y="921"/>
                    </a:lnTo>
                    <a:lnTo>
                      <a:pt x="4983" y="923"/>
                    </a:lnTo>
                    <a:lnTo>
                      <a:pt x="4985" y="923"/>
                    </a:lnTo>
                    <a:lnTo>
                      <a:pt x="4985" y="926"/>
                    </a:lnTo>
                    <a:lnTo>
                      <a:pt x="4987" y="926"/>
                    </a:lnTo>
                    <a:lnTo>
                      <a:pt x="4987" y="928"/>
                    </a:lnTo>
                    <a:lnTo>
                      <a:pt x="4988" y="928"/>
                    </a:lnTo>
                    <a:lnTo>
                      <a:pt x="4988" y="931"/>
                    </a:lnTo>
                    <a:lnTo>
                      <a:pt x="4990" y="931"/>
                    </a:lnTo>
                    <a:lnTo>
                      <a:pt x="4990" y="935"/>
                    </a:lnTo>
                    <a:lnTo>
                      <a:pt x="4992" y="935"/>
                    </a:lnTo>
                    <a:lnTo>
                      <a:pt x="4992" y="936"/>
                    </a:lnTo>
                    <a:lnTo>
                      <a:pt x="4993" y="936"/>
                    </a:lnTo>
                    <a:lnTo>
                      <a:pt x="4993" y="940"/>
                    </a:lnTo>
                    <a:lnTo>
                      <a:pt x="4995" y="940"/>
                    </a:lnTo>
                    <a:lnTo>
                      <a:pt x="4995" y="941"/>
                    </a:lnTo>
                    <a:lnTo>
                      <a:pt x="4997" y="941"/>
                    </a:lnTo>
                    <a:lnTo>
                      <a:pt x="4997" y="945"/>
                    </a:lnTo>
                    <a:lnTo>
                      <a:pt x="4998" y="945"/>
                    </a:lnTo>
                    <a:lnTo>
                      <a:pt x="4998" y="946"/>
                    </a:lnTo>
                    <a:lnTo>
                      <a:pt x="5000" y="946"/>
                    </a:lnTo>
                    <a:lnTo>
                      <a:pt x="5000" y="950"/>
                    </a:lnTo>
                    <a:lnTo>
                      <a:pt x="5002" y="950"/>
                    </a:lnTo>
                    <a:lnTo>
                      <a:pt x="5002" y="951"/>
                    </a:lnTo>
                    <a:lnTo>
                      <a:pt x="5003" y="951"/>
                    </a:lnTo>
                    <a:lnTo>
                      <a:pt x="5003" y="955"/>
                    </a:lnTo>
                    <a:lnTo>
                      <a:pt x="5005" y="955"/>
                    </a:lnTo>
                    <a:lnTo>
                      <a:pt x="5005" y="956"/>
                    </a:lnTo>
                    <a:lnTo>
                      <a:pt x="5007" y="956"/>
                    </a:lnTo>
                    <a:lnTo>
                      <a:pt x="5007" y="960"/>
                    </a:lnTo>
                    <a:lnTo>
                      <a:pt x="5008" y="960"/>
                    </a:lnTo>
                    <a:lnTo>
                      <a:pt x="5008" y="961"/>
                    </a:lnTo>
                    <a:lnTo>
                      <a:pt x="5010" y="961"/>
                    </a:lnTo>
                    <a:lnTo>
                      <a:pt x="5010" y="965"/>
                    </a:lnTo>
                    <a:lnTo>
                      <a:pt x="5012" y="965"/>
                    </a:lnTo>
                    <a:lnTo>
                      <a:pt x="5012" y="966"/>
                    </a:lnTo>
                    <a:lnTo>
                      <a:pt x="5013" y="966"/>
                    </a:lnTo>
                    <a:lnTo>
                      <a:pt x="5013" y="970"/>
                    </a:lnTo>
                    <a:lnTo>
                      <a:pt x="5015" y="970"/>
                    </a:lnTo>
                    <a:lnTo>
                      <a:pt x="5015" y="971"/>
                    </a:lnTo>
                    <a:lnTo>
                      <a:pt x="5017" y="971"/>
                    </a:lnTo>
                    <a:lnTo>
                      <a:pt x="5017" y="975"/>
                    </a:lnTo>
                    <a:lnTo>
                      <a:pt x="5018" y="975"/>
                    </a:lnTo>
                    <a:lnTo>
                      <a:pt x="5018" y="976"/>
                    </a:lnTo>
                    <a:lnTo>
                      <a:pt x="5020" y="976"/>
                    </a:lnTo>
                    <a:lnTo>
                      <a:pt x="5020" y="980"/>
                    </a:lnTo>
                    <a:lnTo>
                      <a:pt x="5022" y="980"/>
                    </a:lnTo>
                    <a:lnTo>
                      <a:pt x="5022" y="981"/>
                    </a:lnTo>
                    <a:lnTo>
                      <a:pt x="5023" y="981"/>
                    </a:lnTo>
                    <a:lnTo>
                      <a:pt x="5023" y="985"/>
                    </a:lnTo>
                    <a:lnTo>
                      <a:pt x="5025" y="985"/>
                    </a:lnTo>
                    <a:lnTo>
                      <a:pt x="5025" y="986"/>
                    </a:lnTo>
                    <a:lnTo>
                      <a:pt x="5027" y="986"/>
                    </a:lnTo>
                    <a:lnTo>
                      <a:pt x="5027" y="990"/>
                    </a:lnTo>
                    <a:lnTo>
                      <a:pt x="5028" y="990"/>
                    </a:lnTo>
                    <a:lnTo>
                      <a:pt x="5028" y="991"/>
                    </a:lnTo>
                    <a:lnTo>
                      <a:pt x="5030" y="991"/>
                    </a:lnTo>
                    <a:lnTo>
                      <a:pt x="5030" y="995"/>
                    </a:lnTo>
                    <a:lnTo>
                      <a:pt x="5032" y="995"/>
                    </a:lnTo>
                    <a:lnTo>
                      <a:pt x="5032" y="996"/>
                    </a:lnTo>
                    <a:lnTo>
                      <a:pt x="5033" y="996"/>
                    </a:lnTo>
                    <a:lnTo>
                      <a:pt x="5033" y="1000"/>
                    </a:lnTo>
                    <a:lnTo>
                      <a:pt x="5035" y="1000"/>
                    </a:lnTo>
                    <a:lnTo>
                      <a:pt x="5035" y="1001"/>
                    </a:lnTo>
                    <a:lnTo>
                      <a:pt x="5037" y="1001"/>
                    </a:lnTo>
                    <a:lnTo>
                      <a:pt x="5037" y="1005"/>
                    </a:lnTo>
                    <a:lnTo>
                      <a:pt x="5038" y="1005"/>
                    </a:lnTo>
                    <a:lnTo>
                      <a:pt x="5038" y="1006"/>
                    </a:lnTo>
                    <a:lnTo>
                      <a:pt x="5040" y="1006"/>
                    </a:lnTo>
                    <a:lnTo>
                      <a:pt x="5040" y="1010"/>
                    </a:lnTo>
                    <a:lnTo>
                      <a:pt x="5042" y="1010"/>
                    </a:lnTo>
                    <a:lnTo>
                      <a:pt x="5042" y="1011"/>
                    </a:lnTo>
                    <a:lnTo>
                      <a:pt x="5043" y="1011"/>
                    </a:lnTo>
                    <a:lnTo>
                      <a:pt x="5043" y="1015"/>
                    </a:lnTo>
                    <a:lnTo>
                      <a:pt x="5045" y="1015"/>
                    </a:lnTo>
                    <a:lnTo>
                      <a:pt x="5045" y="1018"/>
                    </a:lnTo>
                    <a:lnTo>
                      <a:pt x="5047" y="1018"/>
                    </a:lnTo>
                    <a:lnTo>
                      <a:pt x="5047" y="1021"/>
                    </a:lnTo>
                    <a:lnTo>
                      <a:pt x="5048" y="1021"/>
                    </a:lnTo>
                    <a:lnTo>
                      <a:pt x="5048" y="1023"/>
                    </a:lnTo>
                    <a:lnTo>
                      <a:pt x="5050" y="1023"/>
                    </a:lnTo>
                    <a:lnTo>
                      <a:pt x="5050" y="1026"/>
                    </a:lnTo>
                    <a:lnTo>
                      <a:pt x="5052" y="1026"/>
                    </a:lnTo>
                    <a:lnTo>
                      <a:pt x="5052" y="1030"/>
                    </a:lnTo>
                    <a:lnTo>
                      <a:pt x="5053" y="1030"/>
                    </a:lnTo>
                    <a:lnTo>
                      <a:pt x="5053" y="1031"/>
                    </a:lnTo>
                    <a:lnTo>
                      <a:pt x="5055" y="1031"/>
                    </a:lnTo>
                    <a:lnTo>
                      <a:pt x="5055" y="1035"/>
                    </a:lnTo>
                    <a:lnTo>
                      <a:pt x="5057" y="1035"/>
                    </a:lnTo>
                    <a:lnTo>
                      <a:pt x="5057" y="1038"/>
                    </a:lnTo>
                    <a:lnTo>
                      <a:pt x="5058" y="1038"/>
                    </a:lnTo>
                    <a:lnTo>
                      <a:pt x="5058" y="1041"/>
                    </a:lnTo>
                    <a:lnTo>
                      <a:pt x="5060" y="1041"/>
                    </a:lnTo>
                    <a:lnTo>
                      <a:pt x="5060" y="1043"/>
                    </a:lnTo>
                    <a:lnTo>
                      <a:pt x="5062" y="1043"/>
                    </a:lnTo>
                    <a:lnTo>
                      <a:pt x="5062" y="1046"/>
                    </a:lnTo>
                    <a:lnTo>
                      <a:pt x="5063" y="1046"/>
                    </a:lnTo>
                    <a:lnTo>
                      <a:pt x="5063" y="1050"/>
                    </a:lnTo>
                    <a:lnTo>
                      <a:pt x="5065" y="1050"/>
                    </a:lnTo>
                    <a:lnTo>
                      <a:pt x="5065" y="1051"/>
                    </a:lnTo>
                    <a:lnTo>
                      <a:pt x="5067" y="1051"/>
                    </a:lnTo>
                    <a:lnTo>
                      <a:pt x="5067" y="1055"/>
                    </a:lnTo>
                    <a:lnTo>
                      <a:pt x="5068" y="1055"/>
                    </a:lnTo>
                    <a:lnTo>
                      <a:pt x="5068" y="1058"/>
                    </a:lnTo>
                    <a:lnTo>
                      <a:pt x="5070" y="1058"/>
                    </a:lnTo>
                    <a:lnTo>
                      <a:pt x="5070" y="1061"/>
                    </a:lnTo>
                    <a:lnTo>
                      <a:pt x="5072" y="1061"/>
                    </a:lnTo>
                    <a:lnTo>
                      <a:pt x="5072" y="1063"/>
                    </a:lnTo>
                    <a:lnTo>
                      <a:pt x="5073" y="1063"/>
                    </a:lnTo>
                    <a:lnTo>
                      <a:pt x="5073" y="1066"/>
                    </a:lnTo>
                    <a:lnTo>
                      <a:pt x="5075" y="1066"/>
                    </a:lnTo>
                    <a:lnTo>
                      <a:pt x="5075" y="1070"/>
                    </a:lnTo>
                    <a:lnTo>
                      <a:pt x="5077" y="1070"/>
                    </a:lnTo>
                    <a:lnTo>
                      <a:pt x="5077" y="1071"/>
                    </a:lnTo>
                    <a:lnTo>
                      <a:pt x="5078" y="1071"/>
                    </a:lnTo>
                    <a:lnTo>
                      <a:pt x="5078" y="1075"/>
                    </a:lnTo>
                    <a:lnTo>
                      <a:pt x="5080" y="1075"/>
                    </a:lnTo>
                    <a:lnTo>
                      <a:pt x="5080" y="1078"/>
                    </a:lnTo>
                    <a:lnTo>
                      <a:pt x="5082" y="1078"/>
                    </a:lnTo>
                    <a:lnTo>
                      <a:pt x="5082" y="1081"/>
                    </a:lnTo>
                    <a:lnTo>
                      <a:pt x="5083" y="1081"/>
                    </a:lnTo>
                    <a:lnTo>
                      <a:pt x="5083" y="1083"/>
                    </a:lnTo>
                    <a:lnTo>
                      <a:pt x="5085" y="1083"/>
                    </a:lnTo>
                    <a:lnTo>
                      <a:pt x="5085" y="1086"/>
                    </a:lnTo>
                    <a:lnTo>
                      <a:pt x="5087" y="1086"/>
                    </a:lnTo>
                    <a:lnTo>
                      <a:pt x="5087" y="1090"/>
                    </a:lnTo>
                    <a:lnTo>
                      <a:pt x="5088" y="1090"/>
                    </a:lnTo>
                    <a:lnTo>
                      <a:pt x="5088" y="1091"/>
                    </a:lnTo>
                    <a:lnTo>
                      <a:pt x="5090" y="1091"/>
                    </a:lnTo>
                    <a:lnTo>
                      <a:pt x="5090" y="1095"/>
                    </a:lnTo>
                    <a:lnTo>
                      <a:pt x="5092" y="1095"/>
                    </a:lnTo>
                    <a:lnTo>
                      <a:pt x="5092" y="1098"/>
                    </a:lnTo>
                    <a:lnTo>
                      <a:pt x="5093" y="1098"/>
                    </a:lnTo>
                    <a:lnTo>
                      <a:pt x="5093" y="1101"/>
                    </a:lnTo>
                    <a:lnTo>
                      <a:pt x="5095" y="1101"/>
                    </a:lnTo>
                    <a:lnTo>
                      <a:pt x="5095" y="1103"/>
                    </a:lnTo>
                    <a:lnTo>
                      <a:pt x="5097" y="1103"/>
                    </a:lnTo>
                    <a:lnTo>
                      <a:pt x="5097" y="1106"/>
                    </a:lnTo>
                    <a:lnTo>
                      <a:pt x="5098" y="1106"/>
                    </a:lnTo>
                    <a:lnTo>
                      <a:pt x="5098" y="1110"/>
                    </a:lnTo>
                    <a:lnTo>
                      <a:pt x="5100" y="1110"/>
                    </a:lnTo>
                    <a:lnTo>
                      <a:pt x="5100" y="1111"/>
                    </a:lnTo>
                    <a:lnTo>
                      <a:pt x="5102" y="1111"/>
                    </a:lnTo>
                    <a:lnTo>
                      <a:pt x="5102" y="1115"/>
                    </a:lnTo>
                    <a:lnTo>
                      <a:pt x="5103" y="1115"/>
                    </a:lnTo>
                    <a:lnTo>
                      <a:pt x="5103" y="1118"/>
                    </a:lnTo>
                    <a:lnTo>
                      <a:pt x="5105" y="1118"/>
                    </a:lnTo>
                    <a:lnTo>
                      <a:pt x="5105" y="1121"/>
                    </a:lnTo>
                    <a:lnTo>
                      <a:pt x="5107" y="1121"/>
                    </a:lnTo>
                    <a:lnTo>
                      <a:pt x="5107" y="1125"/>
                    </a:lnTo>
                    <a:lnTo>
                      <a:pt x="5108" y="1125"/>
                    </a:lnTo>
                    <a:lnTo>
                      <a:pt x="5108" y="1128"/>
                    </a:lnTo>
                    <a:lnTo>
                      <a:pt x="5110" y="1128"/>
                    </a:lnTo>
                    <a:lnTo>
                      <a:pt x="5110" y="1131"/>
                    </a:lnTo>
                    <a:lnTo>
                      <a:pt x="5112" y="1131"/>
                    </a:lnTo>
                    <a:lnTo>
                      <a:pt x="5112" y="1135"/>
                    </a:lnTo>
                    <a:lnTo>
                      <a:pt x="5113" y="1135"/>
                    </a:lnTo>
                    <a:lnTo>
                      <a:pt x="5113" y="1138"/>
                    </a:lnTo>
                    <a:lnTo>
                      <a:pt x="5115" y="1138"/>
                    </a:lnTo>
                    <a:lnTo>
                      <a:pt x="5115" y="1141"/>
                    </a:lnTo>
                    <a:lnTo>
                      <a:pt x="5117" y="1141"/>
                    </a:lnTo>
                    <a:lnTo>
                      <a:pt x="5117" y="1145"/>
                    </a:lnTo>
                    <a:lnTo>
                      <a:pt x="5118" y="1145"/>
                    </a:lnTo>
                    <a:lnTo>
                      <a:pt x="5118" y="1148"/>
                    </a:lnTo>
                    <a:lnTo>
                      <a:pt x="5120" y="1148"/>
                    </a:lnTo>
                    <a:lnTo>
                      <a:pt x="5120" y="1150"/>
                    </a:lnTo>
                    <a:lnTo>
                      <a:pt x="5122" y="1150"/>
                    </a:lnTo>
                    <a:lnTo>
                      <a:pt x="5122" y="1153"/>
                    </a:lnTo>
                    <a:lnTo>
                      <a:pt x="5123" y="1153"/>
                    </a:lnTo>
                    <a:lnTo>
                      <a:pt x="5123" y="1156"/>
                    </a:lnTo>
                    <a:lnTo>
                      <a:pt x="5125" y="1156"/>
                    </a:lnTo>
                    <a:lnTo>
                      <a:pt x="5125" y="1160"/>
                    </a:lnTo>
                    <a:lnTo>
                      <a:pt x="5127" y="1160"/>
                    </a:lnTo>
                    <a:lnTo>
                      <a:pt x="5127" y="1163"/>
                    </a:lnTo>
                    <a:lnTo>
                      <a:pt x="5128" y="1163"/>
                    </a:lnTo>
                    <a:lnTo>
                      <a:pt x="5128" y="1166"/>
                    </a:lnTo>
                    <a:lnTo>
                      <a:pt x="5130" y="1166"/>
                    </a:lnTo>
                    <a:lnTo>
                      <a:pt x="5130" y="1170"/>
                    </a:lnTo>
                    <a:lnTo>
                      <a:pt x="5132" y="1170"/>
                    </a:lnTo>
                    <a:lnTo>
                      <a:pt x="5132" y="1173"/>
                    </a:lnTo>
                    <a:lnTo>
                      <a:pt x="5133" y="1173"/>
                    </a:lnTo>
                    <a:lnTo>
                      <a:pt x="5133" y="1176"/>
                    </a:lnTo>
                    <a:lnTo>
                      <a:pt x="5135" y="1176"/>
                    </a:lnTo>
                    <a:lnTo>
                      <a:pt x="5135" y="1180"/>
                    </a:lnTo>
                    <a:lnTo>
                      <a:pt x="5137" y="1180"/>
                    </a:lnTo>
                    <a:lnTo>
                      <a:pt x="5137" y="1183"/>
                    </a:lnTo>
                    <a:lnTo>
                      <a:pt x="5138" y="1183"/>
                    </a:lnTo>
                    <a:lnTo>
                      <a:pt x="5138" y="1186"/>
                    </a:lnTo>
                    <a:lnTo>
                      <a:pt x="5140" y="1186"/>
                    </a:lnTo>
                    <a:lnTo>
                      <a:pt x="5140" y="1190"/>
                    </a:lnTo>
                    <a:lnTo>
                      <a:pt x="5142" y="1190"/>
                    </a:lnTo>
                    <a:lnTo>
                      <a:pt x="5142" y="1193"/>
                    </a:lnTo>
                    <a:lnTo>
                      <a:pt x="5143" y="1193"/>
                    </a:lnTo>
                    <a:lnTo>
                      <a:pt x="5143" y="1196"/>
                    </a:lnTo>
                    <a:lnTo>
                      <a:pt x="5145" y="1196"/>
                    </a:lnTo>
                    <a:lnTo>
                      <a:pt x="5145" y="1200"/>
                    </a:lnTo>
                    <a:lnTo>
                      <a:pt x="5147" y="1200"/>
                    </a:lnTo>
                    <a:lnTo>
                      <a:pt x="5147" y="1203"/>
                    </a:lnTo>
                    <a:lnTo>
                      <a:pt x="5148" y="1203"/>
                    </a:lnTo>
                    <a:lnTo>
                      <a:pt x="5148" y="1206"/>
                    </a:lnTo>
                    <a:lnTo>
                      <a:pt x="5150" y="1206"/>
                    </a:lnTo>
                    <a:lnTo>
                      <a:pt x="5150" y="1210"/>
                    </a:lnTo>
                    <a:lnTo>
                      <a:pt x="5152" y="1210"/>
                    </a:lnTo>
                    <a:lnTo>
                      <a:pt x="5152" y="1213"/>
                    </a:lnTo>
                    <a:lnTo>
                      <a:pt x="5153" y="1213"/>
                    </a:lnTo>
                    <a:lnTo>
                      <a:pt x="5153" y="1216"/>
                    </a:lnTo>
                    <a:lnTo>
                      <a:pt x="5155" y="1216"/>
                    </a:lnTo>
                    <a:lnTo>
                      <a:pt x="5155" y="1220"/>
                    </a:lnTo>
                    <a:lnTo>
                      <a:pt x="5157" y="1220"/>
                    </a:lnTo>
                    <a:lnTo>
                      <a:pt x="5157" y="1223"/>
                    </a:lnTo>
                    <a:lnTo>
                      <a:pt x="5158" y="1223"/>
                    </a:lnTo>
                    <a:lnTo>
                      <a:pt x="5158" y="1226"/>
                    </a:lnTo>
                    <a:lnTo>
                      <a:pt x="5160" y="1226"/>
                    </a:lnTo>
                    <a:lnTo>
                      <a:pt x="5160" y="1230"/>
                    </a:lnTo>
                    <a:lnTo>
                      <a:pt x="5162" y="1230"/>
                    </a:lnTo>
                    <a:lnTo>
                      <a:pt x="5162" y="1233"/>
                    </a:lnTo>
                    <a:lnTo>
                      <a:pt x="5163" y="1233"/>
                    </a:lnTo>
                    <a:lnTo>
                      <a:pt x="5163" y="1236"/>
                    </a:lnTo>
                    <a:lnTo>
                      <a:pt x="5165" y="1236"/>
                    </a:lnTo>
                    <a:lnTo>
                      <a:pt x="5165" y="1241"/>
                    </a:lnTo>
                    <a:lnTo>
                      <a:pt x="5167" y="1241"/>
                    </a:lnTo>
                    <a:lnTo>
                      <a:pt x="5167" y="1245"/>
                    </a:lnTo>
                    <a:lnTo>
                      <a:pt x="5168" y="1245"/>
                    </a:lnTo>
                    <a:lnTo>
                      <a:pt x="5168" y="1248"/>
                    </a:lnTo>
                    <a:lnTo>
                      <a:pt x="5170" y="1248"/>
                    </a:lnTo>
                    <a:lnTo>
                      <a:pt x="5170" y="1253"/>
                    </a:lnTo>
                    <a:lnTo>
                      <a:pt x="5172" y="1253"/>
                    </a:lnTo>
                    <a:lnTo>
                      <a:pt x="5172" y="1256"/>
                    </a:lnTo>
                    <a:lnTo>
                      <a:pt x="5173" y="1256"/>
                    </a:lnTo>
                    <a:lnTo>
                      <a:pt x="5173" y="1260"/>
                    </a:lnTo>
                    <a:lnTo>
                      <a:pt x="5175" y="1260"/>
                    </a:lnTo>
                    <a:lnTo>
                      <a:pt x="5175" y="1263"/>
                    </a:lnTo>
                    <a:lnTo>
                      <a:pt x="5177" y="1263"/>
                    </a:lnTo>
                    <a:lnTo>
                      <a:pt x="5177" y="1268"/>
                    </a:lnTo>
                    <a:lnTo>
                      <a:pt x="5178" y="1268"/>
                    </a:lnTo>
                    <a:lnTo>
                      <a:pt x="5178" y="1271"/>
                    </a:lnTo>
                    <a:lnTo>
                      <a:pt x="5180" y="1271"/>
                    </a:lnTo>
                    <a:lnTo>
                      <a:pt x="5180" y="1275"/>
                    </a:lnTo>
                    <a:lnTo>
                      <a:pt x="5182" y="1275"/>
                    </a:lnTo>
                    <a:lnTo>
                      <a:pt x="5182" y="1278"/>
                    </a:lnTo>
                    <a:lnTo>
                      <a:pt x="5183" y="1278"/>
                    </a:lnTo>
                    <a:lnTo>
                      <a:pt x="5183" y="1283"/>
                    </a:lnTo>
                    <a:lnTo>
                      <a:pt x="5185" y="1283"/>
                    </a:lnTo>
                    <a:lnTo>
                      <a:pt x="5185" y="1286"/>
                    </a:lnTo>
                    <a:lnTo>
                      <a:pt x="5187" y="1286"/>
                    </a:lnTo>
                    <a:lnTo>
                      <a:pt x="5187" y="1290"/>
                    </a:lnTo>
                    <a:lnTo>
                      <a:pt x="5188" y="1290"/>
                    </a:lnTo>
                    <a:lnTo>
                      <a:pt x="5188" y="1293"/>
                    </a:lnTo>
                    <a:lnTo>
                      <a:pt x="5190" y="1293"/>
                    </a:lnTo>
                    <a:lnTo>
                      <a:pt x="5190" y="1298"/>
                    </a:lnTo>
                    <a:lnTo>
                      <a:pt x="5192" y="1298"/>
                    </a:lnTo>
                    <a:lnTo>
                      <a:pt x="5192" y="1301"/>
                    </a:lnTo>
                    <a:lnTo>
                      <a:pt x="5193" y="1301"/>
                    </a:lnTo>
                    <a:lnTo>
                      <a:pt x="5193" y="1305"/>
                    </a:lnTo>
                    <a:lnTo>
                      <a:pt x="5195" y="1305"/>
                    </a:lnTo>
                    <a:lnTo>
                      <a:pt x="5195" y="1310"/>
                    </a:lnTo>
                    <a:lnTo>
                      <a:pt x="5197" y="1310"/>
                    </a:lnTo>
                    <a:lnTo>
                      <a:pt x="5197" y="1313"/>
                    </a:lnTo>
                    <a:lnTo>
                      <a:pt x="5198" y="1313"/>
                    </a:lnTo>
                    <a:lnTo>
                      <a:pt x="5198" y="1316"/>
                    </a:lnTo>
                    <a:lnTo>
                      <a:pt x="5200" y="1316"/>
                    </a:lnTo>
                    <a:lnTo>
                      <a:pt x="5200" y="1320"/>
                    </a:lnTo>
                    <a:lnTo>
                      <a:pt x="5202" y="1320"/>
                    </a:lnTo>
                    <a:lnTo>
                      <a:pt x="5202" y="1325"/>
                    </a:lnTo>
                    <a:lnTo>
                      <a:pt x="5203" y="1325"/>
                    </a:lnTo>
                    <a:lnTo>
                      <a:pt x="5203" y="1328"/>
                    </a:lnTo>
                    <a:lnTo>
                      <a:pt x="5205" y="1328"/>
                    </a:lnTo>
                    <a:lnTo>
                      <a:pt x="5205" y="1331"/>
                    </a:lnTo>
                    <a:lnTo>
                      <a:pt x="5207" y="1331"/>
                    </a:lnTo>
                    <a:lnTo>
                      <a:pt x="5207" y="1336"/>
                    </a:lnTo>
                    <a:lnTo>
                      <a:pt x="5208" y="1336"/>
                    </a:lnTo>
                    <a:lnTo>
                      <a:pt x="5208" y="1340"/>
                    </a:lnTo>
                    <a:lnTo>
                      <a:pt x="5210" y="1340"/>
                    </a:lnTo>
                    <a:lnTo>
                      <a:pt x="5210" y="1345"/>
                    </a:lnTo>
                    <a:lnTo>
                      <a:pt x="5212" y="1345"/>
                    </a:lnTo>
                    <a:lnTo>
                      <a:pt x="5212" y="1350"/>
                    </a:lnTo>
                    <a:lnTo>
                      <a:pt x="5213" y="1350"/>
                    </a:lnTo>
                    <a:lnTo>
                      <a:pt x="5213" y="1353"/>
                    </a:lnTo>
                    <a:lnTo>
                      <a:pt x="5215" y="1353"/>
                    </a:lnTo>
                    <a:lnTo>
                      <a:pt x="5215" y="1358"/>
                    </a:lnTo>
                    <a:lnTo>
                      <a:pt x="5217" y="1358"/>
                    </a:lnTo>
                    <a:lnTo>
                      <a:pt x="5217" y="1363"/>
                    </a:lnTo>
                    <a:lnTo>
                      <a:pt x="5218" y="1363"/>
                    </a:lnTo>
                    <a:lnTo>
                      <a:pt x="5218" y="1366"/>
                    </a:lnTo>
                    <a:lnTo>
                      <a:pt x="5220" y="1366"/>
                    </a:lnTo>
                    <a:lnTo>
                      <a:pt x="5220" y="1371"/>
                    </a:lnTo>
                    <a:lnTo>
                      <a:pt x="5222" y="1371"/>
                    </a:lnTo>
                    <a:lnTo>
                      <a:pt x="5222" y="1376"/>
                    </a:lnTo>
                    <a:lnTo>
                      <a:pt x="5223" y="1376"/>
                    </a:lnTo>
                    <a:lnTo>
                      <a:pt x="5223" y="1380"/>
                    </a:lnTo>
                    <a:lnTo>
                      <a:pt x="5225" y="1380"/>
                    </a:lnTo>
                    <a:lnTo>
                      <a:pt x="5225" y="1385"/>
                    </a:lnTo>
                    <a:lnTo>
                      <a:pt x="5227" y="1385"/>
                    </a:lnTo>
                    <a:lnTo>
                      <a:pt x="5227" y="1390"/>
                    </a:lnTo>
                    <a:lnTo>
                      <a:pt x="5228" y="1390"/>
                    </a:lnTo>
                    <a:lnTo>
                      <a:pt x="5228" y="1393"/>
                    </a:lnTo>
                    <a:lnTo>
                      <a:pt x="5230" y="1393"/>
                    </a:lnTo>
                    <a:lnTo>
                      <a:pt x="5230" y="1398"/>
                    </a:lnTo>
                    <a:lnTo>
                      <a:pt x="5232" y="1398"/>
                    </a:lnTo>
                    <a:lnTo>
                      <a:pt x="5232" y="1403"/>
                    </a:lnTo>
                    <a:lnTo>
                      <a:pt x="5233" y="1403"/>
                    </a:lnTo>
                    <a:lnTo>
                      <a:pt x="5233" y="1406"/>
                    </a:lnTo>
                    <a:lnTo>
                      <a:pt x="5235" y="1406"/>
                    </a:lnTo>
                    <a:lnTo>
                      <a:pt x="5235" y="1411"/>
                    </a:lnTo>
                    <a:lnTo>
                      <a:pt x="5237" y="1411"/>
                    </a:lnTo>
                    <a:lnTo>
                      <a:pt x="5237" y="1416"/>
                    </a:lnTo>
                    <a:lnTo>
                      <a:pt x="5238" y="1416"/>
                    </a:lnTo>
                    <a:lnTo>
                      <a:pt x="5238" y="1420"/>
                    </a:lnTo>
                    <a:lnTo>
                      <a:pt x="5240" y="1420"/>
                    </a:lnTo>
                    <a:lnTo>
                      <a:pt x="5240" y="1425"/>
                    </a:lnTo>
                    <a:lnTo>
                      <a:pt x="5242" y="1425"/>
                    </a:lnTo>
                    <a:lnTo>
                      <a:pt x="5242" y="1430"/>
                    </a:lnTo>
                    <a:lnTo>
                      <a:pt x="5243" y="1430"/>
                    </a:lnTo>
                    <a:lnTo>
                      <a:pt x="5243" y="1433"/>
                    </a:lnTo>
                    <a:lnTo>
                      <a:pt x="5245" y="1433"/>
                    </a:lnTo>
                    <a:lnTo>
                      <a:pt x="5245" y="1438"/>
                    </a:lnTo>
                    <a:lnTo>
                      <a:pt x="5247" y="1438"/>
                    </a:lnTo>
                    <a:lnTo>
                      <a:pt x="5247" y="1443"/>
                    </a:lnTo>
                    <a:lnTo>
                      <a:pt x="5248" y="1443"/>
                    </a:lnTo>
                    <a:lnTo>
                      <a:pt x="5248" y="1448"/>
                    </a:lnTo>
                    <a:lnTo>
                      <a:pt x="5250" y="1448"/>
                    </a:lnTo>
                    <a:lnTo>
                      <a:pt x="5250" y="1453"/>
                    </a:lnTo>
                    <a:lnTo>
                      <a:pt x="5252" y="1453"/>
                    </a:lnTo>
                    <a:lnTo>
                      <a:pt x="5252" y="1458"/>
                    </a:lnTo>
                    <a:lnTo>
                      <a:pt x="5253" y="1458"/>
                    </a:lnTo>
                    <a:lnTo>
                      <a:pt x="5253" y="1463"/>
                    </a:lnTo>
                    <a:lnTo>
                      <a:pt x="5255" y="1463"/>
                    </a:lnTo>
                    <a:lnTo>
                      <a:pt x="5255" y="1468"/>
                    </a:lnTo>
                    <a:lnTo>
                      <a:pt x="5257" y="1468"/>
                    </a:lnTo>
                    <a:lnTo>
                      <a:pt x="5257" y="1473"/>
                    </a:lnTo>
                    <a:lnTo>
                      <a:pt x="5258" y="1473"/>
                    </a:lnTo>
                    <a:lnTo>
                      <a:pt x="5258" y="1478"/>
                    </a:lnTo>
                    <a:lnTo>
                      <a:pt x="5260" y="1478"/>
                    </a:lnTo>
                    <a:lnTo>
                      <a:pt x="5260" y="1485"/>
                    </a:lnTo>
                    <a:lnTo>
                      <a:pt x="5262" y="1485"/>
                    </a:lnTo>
                    <a:lnTo>
                      <a:pt x="5262" y="1490"/>
                    </a:lnTo>
                    <a:lnTo>
                      <a:pt x="5263" y="1490"/>
                    </a:lnTo>
                    <a:lnTo>
                      <a:pt x="5263" y="1495"/>
                    </a:lnTo>
                    <a:lnTo>
                      <a:pt x="5265" y="1495"/>
                    </a:lnTo>
                    <a:lnTo>
                      <a:pt x="5265" y="1500"/>
                    </a:lnTo>
                    <a:lnTo>
                      <a:pt x="5267" y="1500"/>
                    </a:lnTo>
                    <a:lnTo>
                      <a:pt x="5267" y="1506"/>
                    </a:lnTo>
                    <a:lnTo>
                      <a:pt x="5268" y="1506"/>
                    </a:lnTo>
                    <a:lnTo>
                      <a:pt x="5268" y="1511"/>
                    </a:lnTo>
                    <a:lnTo>
                      <a:pt x="5270" y="1511"/>
                    </a:lnTo>
                    <a:lnTo>
                      <a:pt x="5270" y="1516"/>
                    </a:lnTo>
                    <a:lnTo>
                      <a:pt x="5272" y="1516"/>
                    </a:lnTo>
                    <a:lnTo>
                      <a:pt x="5272" y="1521"/>
                    </a:lnTo>
                    <a:lnTo>
                      <a:pt x="5273" y="1521"/>
                    </a:lnTo>
                    <a:lnTo>
                      <a:pt x="5273" y="1526"/>
                    </a:lnTo>
                    <a:lnTo>
                      <a:pt x="5275" y="1526"/>
                    </a:lnTo>
                    <a:lnTo>
                      <a:pt x="5275" y="1533"/>
                    </a:lnTo>
                    <a:lnTo>
                      <a:pt x="5277" y="1533"/>
                    </a:lnTo>
                    <a:lnTo>
                      <a:pt x="5277" y="1538"/>
                    </a:lnTo>
                    <a:lnTo>
                      <a:pt x="5278" y="1538"/>
                    </a:lnTo>
                    <a:lnTo>
                      <a:pt x="5278" y="1543"/>
                    </a:lnTo>
                    <a:lnTo>
                      <a:pt x="5280" y="1543"/>
                    </a:lnTo>
                    <a:lnTo>
                      <a:pt x="5280" y="1548"/>
                    </a:lnTo>
                    <a:lnTo>
                      <a:pt x="5282" y="1548"/>
                    </a:lnTo>
                    <a:lnTo>
                      <a:pt x="5282" y="1553"/>
                    </a:lnTo>
                    <a:lnTo>
                      <a:pt x="5283" y="1553"/>
                    </a:lnTo>
                    <a:lnTo>
                      <a:pt x="5283" y="1560"/>
                    </a:lnTo>
                    <a:lnTo>
                      <a:pt x="5285" y="1560"/>
                    </a:lnTo>
                    <a:lnTo>
                      <a:pt x="5285" y="1565"/>
                    </a:lnTo>
                    <a:lnTo>
                      <a:pt x="5287" y="1565"/>
                    </a:lnTo>
                    <a:lnTo>
                      <a:pt x="5287" y="1571"/>
                    </a:lnTo>
                    <a:lnTo>
                      <a:pt x="5288" y="1571"/>
                    </a:lnTo>
                    <a:lnTo>
                      <a:pt x="5288" y="1578"/>
                    </a:lnTo>
                    <a:lnTo>
                      <a:pt x="5290" y="1578"/>
                    </a:lnTo>
                    <a:lnTo>
                      <a:pt x="5290" y="1585"/>
                    </a:lnTo>
                    <a:lnTo>
                      <a:pt x="5292" y="1585"/>
                    </a:lnTo>
                    <a:lnTo>
                      <a:pt x="5292" y="1591"/>
                    </a:lnTo>
                    <a:lnTo>
                      <a:pt x="5293" y="1591"/>
                    </a:lnTo>
                    <a:lnTo>
                      <a:pt x="5293" y="1598"/>
                    </a:lnTo>
                    <a:lnTo>
                      <a:pt x="5295" y="1598"/>
                    </a:lnTo>
                    <a:lnTo>
                      <a:pt x="5295" y="1605"/>
                    </a:lnTo>
                    <a:lnTo>
                      <a:pt x="5297" y="1605"/>
                    </a:lnTo>
                    <a:lnTo>
                      <a:pt x="5297" y="1611"/>
                    </a:lnTo>
                    <a:lnTo>
                      <a:pt x="5298" y="1611"/>
                    </a:lnTo>
                    <a:lnTo>
                      <a:pt x="5298" y="1618"/>
                    </a:lnTo>
                    <a:lnTo>
                      <a:pt x="5300" y="1618"/>
                    </a:lnTo>
                    <a:lnTo>
                      <a:pt x="5300" y="1625"/>
                    </a:lnTo>
                    <a:lnTo>
                      <a:pt x="5302" y="1625"/>
                    </a:lnTo>
                    <a:lnTo>
                      <a:pt x="5302" y="1631"/>
                    </a:lnTo>
                    <a:lnTo>
                      <a:pt x="5303" y="1631"/>
                    </a:lnTo>
                    <a:lnTo>
                      <a:pt x="5303" y="1638"/>
                    </a:lnTo>
                    <a:lnTo>
                      <a:pt x="5305" y="1638"/>
                    </a:lnTo>
                    <a:lnTo>
                      <a:pt x="5305" y="1645"/>
                    </a:lnTo>
                    <a:lnTo>
                      <a:pt x="5307" y="1645"/>
                    </a:lnTo>
                    <a:lnTo>
                      <a:pt x="5307" y="1651"/>
                    </a:lnTo>
                    <a:lnTo>
                      <a:pt x="5308" y="1651"/>
                    </a:lnTo>
                    <a:lnTo>
                      <a:pt x="5308" y="1658"/>
                    </a:lnTo>
                    <a:lnTo>
                      <a:pt x="5310" y="1658"/>
                    </a:lnTo>
                    <a:lnTo>
                      <a:pt x="5310" y="1665"/>
                    </a:lnTo>
                    <a:lnTo>
                      <a:pt x="5312" y="1665"/>
                    </a:lnTo>
                    <a:lnTo>
                      <a:pt x="5312" y="1671"/>
                    </a:lnTo>
                    <a:lnTo>
                      <a:pt x="5313" y="1671"/>
                    </a:lnTo>
                    <a:lnTo>
                      <a:pt x="5313" y="1678"/>
                    </a:lnTo>
                    <a:lnTo>
                      <a:pt x="5315" y="1678"/>
                    </a:lnTo>
                    <a:lnTo>
                      <a:pt x="5315" y="1686"/>
                    </a:lnTo>
                    <a:lnTo>
                      <a:pt x="5317" y="1686"/>
                    </a:lnTo>
                    <a:lnTo>
                      <a:pt x="5317" y="1695"/>
                    </a:lnTo>
                    <a:lnTo>
                      <a:pt x="5318" y="1695"/>
                    </a:lnTo>
                    <a:lnTo>
                      <a:pt x="5318" y="1703"/>
                    </a:lnTo>
                    <a:lnTo>
                      <a:pt x="5320" y="1703"/>
                    </a:lnTo>
                    <a:lnTo>
                      <a:pt x="5320" y="1711"/>
                    </a:lnTo>
                    <a:lnTo>
                      <a:pt x="5322" y="1711"/>
                    </a:lnTo>
                    <a:lnTo>
                      <a:pt x="5322" y="1720"/>
                    </a:lnTo>
                    <a:lnTo>
                      <a:pt x="5323" y="1720"/>
                    </a:lnTo>
                    <a:lnTo>
                      <a:pt x="5323" y="1728"/>
                    </a:lnTo>
                    <a:lnTo>
                      <a:pt x="5325" y="1728"/>
                    </a:lnTo>
                    <a:lnTo>
                      <a:pt x="5325" y="1736"/>
                    </a:lnTo>
                    <a:lnTo>
                      <a:pt x="5327" y="1736"/>
                    </a:lnTo>
                    <a:lnTo>
                      <a:pt x="5327" y="1745"/>
                    </a:lnTo>
                    <a:lnTo>
                      <a:pt x="5328" y="1745"/>
                    </a:lnTo>
                    <a:lnTo>
                      <a:pt x="5328" y="1753"/>
                    </a:lnTo>
                    <a:lnTo>
                      <a:pt x="5330" y="1753"/>
                    </a:lnTo>
                    <a:lnTo>
                      <a:pt x="5330" y="1763"/>
                    </a:lnTo>
                    <a:lnTo>
                      <a:pt x="5332" y="1763"/>
                    </a:lnTo>
                    <a:lnTo>
                      <a:pt x="5332" y="1771"/>
                    </a:lnTo>
                    <a:lnTo>
                      <a:pt x="5333" y="1771"/>
                    </a:lnTo>
                    <a:lnTo>
                      <a:pt x="5333" y="1781"/>
                    </a:lnTo>
                    <a:lnTo>
                      <a:pt x="5335" y="1781"/>
                    </a:lnTo>
                    <a:lnTo>
                      <a:pt x="5335" y="1791"/>
                    </a:lnTo>
                    <a:lnTo>
                      <a:pt x="5337" y="1791"/>
                    </a:lnTo>
                    <a:lnTo>
                      <a:pt x="5337" y="1801"/>
                    </a:lnTo>
                    <a:lnTo>
                      <a:pt x="5338" y="1801"/>
                    </a:lnTo>
                    <a:lnTo>
                      <a:pt x="5338" y="1811"/>
                    </a:lnTo>
                    <a:lnTo>
                      <a:pt x="5340" y="1811"/>
                    </a:lnTo>
                    <a:lnTo>
                      <a:pt x="5340" y="1823"/>
                    </a:lnTo>
                    <a:lnTo>
                      <a:pt x="5342" y="1823"/>
                    </a:lnTo>
                    <a:lnTo>
                      <a:pt x="5342" y="1836"/>
                    </a:lnTo>
                    <a:lnTo>
                      <a:pt x="5343" y="1836"/>
                    </a:lnTo>
                    <a:lnTo>
                      <a:pt x="5343" y="1850"/>
                    </a:lnTo>
                    <a:lnTo>
                      <a:pt x="5345" y="1850"/>
                    </a:lnTo>
                    <a:lnTo>
                      <a:pt x="5345" y="1863"/>
                    </a:lnTo>
                    <a:lnTo>
                      <a:pt x="5347" y="1863"/>
                    </a:lnTo>
                    <a:lnTo>
                      <a:pt x="5347" y="1875"/>
                    </a:lnTo>
                    <a:lnTo>
                      <a:pt x="5348" y="1875"/>
                    </a:lnTo>
                    <a:lnTo>
                      <a:pt x="5348" y="1888"/>
                    </a:lnTo>
                    <a:lnTo>
                      <a:pt x="5350" y="1888"/>
                    </a:lnTo>
                    <a:lnTo>
                      <a:pt x="5350" y="1901"/>
                    </a:lnTo>
                    <a:lnTo>
                      <a:pt x="5352" y="1901"/>
                    </a:lnTo>
                    <a:lnTo>
                      <a:pt x="5352" y="1915"/>
                    </a:lnTo>
                    <a:lnTo>
                      <a:pt x="5353" y="1915"/>
                    </a:lnTo>
                    <a:lnTo>
                      <a:pt x="5353" y="1930"/>
                    </a:lnTo>
                    <a:lnTo>
                      <a:pt x="5355" y="1930"/>
                    </a:lnTo>
                    <a:lnTo>
                      <a:pt x="5355" y="1933"/>
                    </a:lnTo>
                    <a:lnTo>
                      <a:pt x="5347" y="1933"/>
                    </a:lnTo>
                    <a:lnTo>
                      <a:pt x="5347" y="1935"/>
                    </a:lnTo>
                    <a:lnTo>
                      <a:pt x="5332" y="1935"/>
                    </a:lnTo>
                    <a:lnTo>
                      <a:pt x="5332" y="1936"/>
                    </a:lnTo>
                    <a:lnTo>
                      <a:pt x="5318" y="1936"/>
                    </a:lnTo>
                    <a:lnTo>
                      <a:pt x="5318" y="1938"/>
                    </a:lnTo>
                    <a:lnTo>
                      <a:pt x="5305" y="1938"/>
                    </a:lnTo>
                    <a:lnTo>
                      <a:pt x="5305" y="1940"/>
                    </a:lnTo>
                    <a:lnTo>
                      <a:pt x="5293" y="1940"/>
                    </a:lnTo>
                    <a:lnTo>
                      <a:pt x="5293" y="1941"/>
                    </a:lnTo>
                    <a:lnTo>
                      <a:pt x="5280" y="1941"/>
                    </a:lnTo>
                    <a:lnTo>
                      <a:pt x="5280" y="1943"/>
                    </a:lnTo>
                    <a:lnTo>
                      <a:pt x="5267" y="1943"/>
                    </a:lnTo>
                    <a:lnTo>
                      <a:pt x="5267" y="1945"/>
                    </a:lnTo>
                    <a:lnTo>
                      <a:pt x="5257" y="1945"/>
                    </a:lnTo>
                    <a:lnTo>
                      <a:pt x="5257" y="1946"/>
                    </a:lnTo>
                    <a:lnTo>
                      <a:pt x="5245" y="1946"/>
                    </a:lnTo>
                    <a:lnTo>
                      <a:pt x="5245" y="1948"/>
                    </a:lnTo>
                    <a:lnTo>
                      <a:pt x="5233" y="1948"/>
                    </a:lnTo>
                    <a:lnTo>
                      <a:pt x="5233" y="1950"/>
                    </a:lnTo>
                    <a:lnTo>
                      <a:pt x="5223" y="1950"/>
                    </a:lnTo>
                    <a:lnTo>
                      <a:pt x="5223" y="1951"/>
                    </a:lnTo>
                    <a:lnTo>
                      <a:pt x="5212" y="1951"/>
                    </a:lnTo>
                    <a:lnTo>
                      <a:pt x="5212" y="1953"/>
                    </a:lnTo>
                    <a:lnTo>
                      <a:pt x="5202" y="1953"/>
                    </a:lnTo>
                    <a:lnTo>
                      <a:pt x="5202" y="1955"/>
                    </a:lnTo>
                    <a:lnTo>
                      <a:pt x="5190" y="1955"/>
                    </a:lnTo>
                    <a:lnTo>
                      <a:pt x="5190" y="1956"/>
                    </a:lnTo>
                    <a:lnTo>
                      <a:pt x="5180" y="1956"/>
                    </a:lnTo>
                    <a:lnTo>
                      <a:pt x="5180" y="1958"/>
                    </a:lnTo>
                    <a:lnTo>
                      <a:pt x="5172" y="1958"/>
                    </a:lnTo>
                    <a:lnTo>
                      <a:pt x="5172" y="1960"/>
                    </a:lnTo>
                    <a:lnTo>
                      <a:pt x="5162" y="1960"/>
                    </a:lnTo>
                    <a:lnTo>
                      <a:pt x="5162" y="1961"/>
                    </a:lnTo>
                    <a:lnTo>
                      <a:pt x="5152" y="1961"/>
                    </a:lnTo>
                    <a:lnTo>
                      <a:pt x="5152" y="1963"/>
                    </a:lnTo>
                    <a:lnTo>
                      <a:pt x="5143" y="1963"/>
                    </a:lnTo>
                    <a:lnTo>
                      <a:pt x="5143" y="1965"/>
                    </a:lnTo>
                    <a:lnTo>
                      <a:pt x="5133" y="1965"/>
                    </a:lnTo>
                    <a:lnTo>
                      <a:pt x="5133" y="1966"/>
                    </a:lnTo>
                    <a:lnTo>
                      <a:pt x="5123" y="1966"/>
                    </a:lnTo>
                    <a:lnTo>
                      <a:pt x="5123" y="1968"/>
                    </a:lnTo>
                    <a:lnTo>
                      <a:pt x="5115" y="1968"/>
                    </a:lnTo>
                    <a:lnTo>
                      <a:pt x="5115" y="1970"/>
                    </a:lnTo>
                    <a:lnTo>
                      <a:pt x="5107" y="1970"/>
                    </a:lnTo>
                    <a:lnTo>
                      <a:pt x="5107" y="1971"/>
                    </a:lnTo>
                    <a:lnTo>
                      <a:pt x="5098" y="1971"/>
                    </a:lnTo>
                    <a:lnTo>
                      <a:pt x="5098" y="1973"/>
                    </a:lnTo>
                    <a:lnTo>
                      <a:pt x="5090" y="1973"/>
                    </a:lnTo>
                    <a:lnTo>
                      <a:pt x="5090" y="1975"/>
                    </a:lnTo>
                    <a:lnTo>
                      <a:pt x="5082" y="1975"/>
                    </a:lnTo>
                    <a:lnTo>
                      <a:pt x="5082" y="1976"/>
                    </a:lnTo>
                    <a:lnTo>
                      <a:pt x="5073" y="1976"/>
                    </a:lnTo>
                    <a:lnTo>
                      <a:pt x="5073" y="1978"/>
                    </a:lnTo>
                    <a:lnTo>
                      <a:pt x="5065" y="1978"/>
                    </a:lnTo>
                    <a:lnTo>
                      <a:pt x="5065" y="1980"/>
                    </a:lnTo>
                    <a:lnTo>
                      <a:pt x="5057" y="1980"/>
                    </a:lnTo>
                    <a:lnTo>
                      <a:pt x="5057" y="1981"/>
                    </a:lnTo>
                    <a:lnTo>
                      <a:pt x="5048" y="1981"/>
                    </a:lnTo>
                    <a:lnTo>
                      <a:pt x="5048" y="1983"/>
                    </a:lnTo>
                    <a:lnTo>
                      <a:pt x="5040" y="1983"/>
                    </a:lnTo>
                    <a:lnTo>
                      <a:pt x="5040" y="1985"/>
                    </a:lnTo>
                    <a:lnTo>
                      <a:pt x="5032" y="1985"/>
                    </a:lnTo>
                    <a:lnTo>
                      <a:pt x="5032" y="1986"/>
                    </a:lnTo>
                    <a:lnTo>
                      <a:pt x="5025" y="1986"/>
                    </a:lnTo>
                    <a:lnTo>
                      <a:pt x="5025" y="1988"/>
                    </a:lnTo>
                    <a:lnTo>
                      <a:pt x="5017" y="1988"/>
                    </a:lnTo>
                    <a:lnTo>
                      <a:pt x="5017" y="1990"/>
                    </a:lnTo>
                    <a:lnTo>
                      <a:pt x="5010" y="1990"/>
                    </a:lnTo>
                    <a:lnTo>
                      <a:pt x="5010" y="1991"/>
                    </a:lnTo>
                    <a:lnTo>
                      <a:pt x="5003" y="1991"/>
                    </a:lnTo>
                    <a:lnTo>
                      <a:pt x="5003" y="1993"/>
                    </a:lnTo>
                    <a:lnTo>
                      <a:pt x="4995" y="1993"/>
                    </a:lnTo>
                    <a:lnTo>
                      <a:pt x="4995" y="1995"/>
                    </a:lnTo>
                    <a:lnTo>
                      <a:pt x="4988" y="1995"/>
                    </a:lnTo>
                    <a:lnTo>
                      <a:pt x="4988" y="1996"/>
                    </a:lnTo>
                    <a:lnTo>
                      <a:pt x="4982" y="1996"/>
                    </a:lnTo>
                    <a:lnTo>
                      <a:pt x="4982" y="1998"/>
                    </a:lnTo>
                    <a:lnTo>
                      <a:pt x="4973" y="1998"/>
                    </a:lnTo>
                    <a:lnTo>
                      <a:pt x="4973" y="2000"/>
                    </a:lnTo>
                    <a:lnTo>
                      <a:pt x="4967" y="2000"/>
                    </a:lnTo>
                    <a:lnTo>
                      <a:pt x="4967" y="2001"/>
                    </a:lnTo>
                    <a:lnTo>
                      <a:pt x="4960" y="2001"/>
                    </a:lnTo>
                    <a:lnTo>
                      <a:pt x="4960" y="2003"/>
                    </a:lnTo>
                    <a:lnTo>
                      <a:pt x="4952" y="2003"/>
                    </a:lnTo>
                    <a:lnTo>
                      <a:pt x="4952" y="2005"/>
                    </a:lnTo>
                    <a:lnTo>
                      <a:pt x="4945" y="2005"/>
                    </a:lnTo>
                    <a:lnTo>
                      <a:pt x="4945" y="2006"/>
                    </a:lnTo>
                    <a:lnTo>
                      <a:pt x="4938" y="2006"/>
                    </a:lnTo>
                    <a:lnTo>
                      <a:pt x="4938" y="2008"/>
                    </a:lnTo>
                    <a:lnTo>
                      <a:pt x="4932" y="2008"/>
                    </a:lnTo>
                    <a:lnTo>
                      <a:pt x="4932" y="2010"/>
                    </a:lnTo>
                    <a:lnTo>
                      <a:pt x="4925" y="2010"/>
                    </a:lnTo>
                    <a:lnTo>
                      <a:pt x="4925" y="2011"/>
                    </a:lnTo>
                    <a:lnTo>
                      <a:pt x="4918" y="2011"/>
                    </a:lnTo>
                    <a:lnTo>
                      <a:pt x="4918" y="2013"/>
                    </a:lnTo>
                    <a:lnTo>
                      <a:pt x="4912" y="2013"/>
                    </a:lnTo>
                    <a:lnTo>
                      <a:pt x="4912" y="2015"/>
                    </a:lnTo>
                    <a:lnTo>
                      <a:pt x="4907" y="2015"/>
                    </a:lnTo>
                    <a:lnTo>
                      <a:pt x="4907" y="2016"/>
                    </a:lnTo>
                    <a:lnTo>
                      <a:pt x="4900" y="2016"/>
                    </a:lnTo>
                    <a:lnTo>
                      <a:pt x="4900" y="2018"/>
                    </a:lnTo>
                    <a:lnTo>
                      <a:pt x="4893" y="2018"/>
                    </a:lnTo>
                    <a:lnTo>
                      <a:pt x="4893" y="2020"/>
                    </a:lnTo>
                    <a:lnTo>
                      <a:pt x="4887" y="2020"/>
                    </a:lnTo>
                    <a:lnTo>
                      <a:pt x="4887" y="2021"/>
                    </a:lnTo>
                    <a:lnTo>
                      <a:pt x="4880" y="2021"/>
                    </a:lnTo>
                    <a:lnTo>
                      <a:pt x="4880" y="2023"/>
                    </a:lnTo>
                    <a:lnTo>
                      <a:pt x="4873" y="2023"/>
                    </a:lnTo>
                    <a:lnTo>
                      <a:pt x="4873" y="2025"/>
                    </a:lnTo>
                    <a:lnTo>
                      <a:pt x="4867" y="2025"/>
                    </a:lnTo>
                    <a:lnTo>
                      <a:pt x="4867" y="2026"/>
                    </a:lnTo>
                    <a:lnTo>
                      <a:pt x="4862" y="2026"/>
                    </a:lnTo>
                    <a:lnTo>
                      <a:pt x="4862" y="2028"/>
                    </a:lnTo>
                    <a:lnTo>
                      <a:pt x="4855" y="2028"/>
                    </a:lnTo>
                    <a:lnTo>
                      <a:pt x="4855" y="2030"/>
                    </a:lnTo>
                    <a:lnTo>
                      <a:pt x="4848" y="2030"/>
                    </a:lnTo>
                    <a:lnTo>
                      <a:pt x="4848" y="2031"/>
                    </a:lnTo>
                    <a:lnTo>
                      <a:pt x="4843" y="2031"/>
                    </a:lnTo>
                    <a:lnTo>
                      <a:pt x="4843" y="2033"/>
                    </a:lnTo>
                    <a:lnTo>
                      <a:pt x="4837" y="2033"/>
                    </a:lnTo>
                    <a:lnTo>
                      <a:pt x="4837" y="2035"/>
                    </a:lnTo>
                    <a:lnTo>
                      <a:pt x="4832" y="2035"/>
                    </a:lnTo>
                    <a:lnTo>
                      <a:pt x="4832" y="2036"/>
                    </a:lnTo>
                    <a:lnTo>
                      <a:pt x="4825" y="2036"/>
                    </a:lnTo>
                    <a:lnTo>
                      <a:pt x="4825" y="2038"/>
                    </a:lnTo>
                    <a:lnTo>
                      <a:pt x="4820" y="2038"/>
                    </a:lnTo>
                    <a:lnTo>
                      <a:pt x="4820" y="2040"/>
                    </a:lnTo>
                    <a:lnTo>
                      <a:pt x="4813" y="2040"/>
                    </a:lnTo>
                    <a:lnTo>
                      <a:pt x="4813" y="2041"/>
                    </a:lnTo>
                    <a:lnTo>
                      <a:pt x="4808" y="2041"/>
                    </a:lnTo>
                    <a:lnTo>
                      <a:pt x="4808" y="2043"/>
                    </a:lnTo>
                    <a:lnTo>
                      <a:pt x="4802" y="2043"/>
                    </a:lnTo>
                    <a:lnTo>
                      <a:pt x="4802" y="2045"/>
                    </a:lnTo>
                    <a:lnTo>
                      <a:pt x="4795" y="2045"/>
                    </a:lnTo>
                    <a:lnTo>
                      <a:pt x="4795" y="2046"/>
                    </a:lnTo>
                    <a:lnTo>
                      <a:pt x="4790" y="2046"/>
                    </a:lnTo>
                    <a:lnTo>
                      <a:pt x="4790" y="2048"/>
                    </a:lnTo>
                    <a:lnTo>
                      <a:pt x="4785" y="2048"/>
                    </a:lnTo>
                    <a:lnTo>
                      <a:pt x="4785" y="2050"/>
                    </a:lnTo>
                    <a:lnTo>
                      <a:pt x="4778" y="2050"/>
                    </a:lnTo>
                    <a:lnTo>
                      <a:pt x="4778" y="2051"/>
                    </a:lnTo>
                    <a:lnTo>
                      <a:pt x="4773" y="2051"/>
                    </a:lnTo>
                    <a:lnTo>
                      <a:pt x="4773" y="2053"/>
                    </a:lnTo>
                    <a:lnTo>
                      <a:pt x="4768" y="2053"/>
                    </a:lnTo>
                    <a:lnTo>
                      <a:pt x="4768" y="2055"/>
                    </a:lnTo>
                    <a:lnTo>
                      <a:pt x="4763" y="2055"/>
                    </a:lnTo>
                    <a:lnTo>
                      <a:pt x="4763" y="2056"/>
                    </a:lnTo>
                    <a:lnTo>
                      <a:pt x="4757" y="2056"/>
                    </a:lnTo>
                    <a:lnTo>
                      <a:pt x="4757" y="2058"/>
                    </a:lnTo>
                    <a:lnTo>
                      <a:pt x="4752" y="2058"/>
                    </a:lnTo>
                    <a:lnTo>
                      <a:pt x="4752" y="2060"/>
                    </a:lnTo>
                    <a:lnTo>
                      <a:pt x="4747" y="2060"/>
                    </a:lnTo>
                    <a:lnTo>
                      <a:pt x="4747" y="2061"/>
                    </a:lnTo>
                    <a:lnTo>
                      <a:pt x="4740" y="2061"/>
                    </a:lnTo>
                    <a:lnTo>
                      <a:pt x="4740" y="2063"/>
                    </a:lnTo>
                    <a:lnTo>
                      <a:pt x="4735" y="2063"/>
                    </a:lnTo>
                    <a:lnTo>
                      <a:pt x="4735" y="2065"/>
                    </a:lnTo>
                    <a:lnTo>
                      <a:pt x="4730" y="2065"/>
                    </a:lnTo>
                    <a:lnTo>
                      <a:pt x="4730" y="2066"/>
                    </a:lnTo>
                    <a:lnTo>
                      <a:pt x="4725" y="2066"/>
                    </a:lnTo>
                    <a:lnTo>
                      <a:pt x="4725" y="2068"/>
                    </a:lnTo>
                    <a:lnTo>
                      <a:pt x="4718" y="2068"/>
                    </a:lnTo>
                    <a:lnTo>
                      <a:pt x="4718" y="2070"/>
                    </a:lnTo>
                    <a:lnTo>
                      <a:pt x="4713" y="2070"/>
                    </a:lnTo>
                    <a:lnTo>
                      <a:pt x="4713" y="2071"/>
                    </a:lnTo>
                    <a:lnTo>
                      <a:pt x="4708" y="2071"/>
                    </a:lnTo>
                    <a:lnTo>
                      <a:pt x="4708" y="2073"/>
                    </a:lnTo>
                    <a:lnTo>
                      <a:pt x="4703" y="2073"/>
                    </a:lnTo>
                    <a:lnTo>
                      <a:pt x="4703" y="2075"/>
                    </a:lnTo>
                    <a:lnTo>
                      <a:pt x="4698" y="2075"/>
                    </a:lnTo>
                    <a:lnTo>
                      <a:pt x="4698" y="2076"/>
                    </a:lnTo>
                    <a:lnTo>
                      <a:pt x="4693" y="2076"/>
                    </a:lnTo>
                    <a:lnTo>
                      <a:pt x="4693" y="2078"/>
                    </a:lnTo>
                    <a:lnTo>
                      <a:pt x="4688" y="2078"/>
                    </a:lnTo>
                    <a:lnTo>
                      <a:pt x="4688" y="2080"/>
                    </a:lnTo>
                    <a:lnTo>
                      <a:pt x="4683" y="2080"/>
                    </a:lnTo>
                    <a:lnTo>
                      <a:pt x="4683" y="2081"/>
                    </a:lnTo>
                    <a:lnTo>
                      <a:pt x="4678" y="2081"/>
                    </a:lnTo>
                    <a:lnTo>
                      <a:pt x="4678" y="2083"/>
                    </a:lnTo>
                    <a:lnTo>
                      <a:pt x="4673" y="2083"/>
                    </a:lnTo>
                    <a:lnTo>
                      <a:pt x="4673" y="2085"/>
                    </a:lnTo>
                    <a:lnTo>
                      <a:pt x="4668" y="2085"/>
                    </a:lnTo>
                    <a:lnTo>
                      <a:pt x="4668" y="2086"/>
                    </a:lnTo>
                    <a:lnTo>
                      <a:pt x="4663" y="2086"/>
                    </a:lnTo>
                    <a:lnTo>
                      <a:pt x="4663" y="2088"/>
                    </a:lnTo>
                    <a:lnTo>
                      <a:pt x="4658" y="2088"/>
                    </a:lnTo>
                    <a:lnTo>
                      <a:pt x="4658" y="2090"/>
                    </a:lnTo>
                    <a:lnTo>
                      <a:pt x="4653" y="2090"/>
                    </a:lnTo>
                    <a:lnTo>
                      <a:pt x="4653" y="2091"/>
                    </a:lnTo>
                    <a:lnTo>
                      <a:pt x="4648" y="2091"/>
                    </a:lnTo>
                    <a:lnTo>
                      <a:pt x="4648" y="2093"/>
                    </a:lnTo>
                    <a:lnTo>
                      <a:pt x="4643" y="2093"/>
                    </a:lnTo>
                    <a:lnTo>
                      <a:pt x="4643" y="2095"/>
                    </a:lnTo>
                    <a:lnTo>
                      <a:pt x="4638" y="2095"/>
                    </a:lnTo>
                    <a:lnTo>
                      <a:pt x="4638" y="2096"/>
                    </a:lnTo>
                    <a:lnTo>
                      <a:pt x="4633" y="2096"/>
                    </a:lnTo>
                    <a:lnTo>
                      <a:pt x="4633" y="2098"/>
                    </a:lnTo>
                    <a:lnTo>
                      <a:pt x="4628" y="2098"/>
                    </a:lnTo>
                    <a:lnTo>
                      <a:pt x="4628" y="2100"/>
                    </a:lnTo>
                    <a:lnTo>
                      <a:pt x="4623" y="2100"/>
                    </a:lnTo>
                    <a:lnTo>
                      <a:pt x="4623" y="2101"/>
                    </a:lnTo>
                    <a:lnTo>
                      <a:pt x="4618" y="2101"/>
                    </a:lnTo>
                    <a:lnTo>
                      <a:pt x="4618" y="2103"/>
                    </a:lnTo>
                    <a:lnTo>
                      <a:pt x="4613" y="2103"/>
                    </a:lnTo>
                    <a:lnTo>
                      <a:pt x="4613" y="2105"/>
                    </a:lnTo>
                    <a:lnTo>
                      <a:pt x="4608" y="2105"/>
                    </a:lnTo>
                    <a:lnTo>
                      <a:pt x="4608" y="2106"/>
                    </a:lnTo>
                    <a:lnTo>
                      <a:pt x="4605" y="2106"/>
                    </a:lnTo>
                    <a:lnTo>
                      <a:pt x="4605" y="2108"/>
                    </a:lnTo>
                    <a:lnTo>
                      <a:pt x="4600" y="2108"/>
                    </a:lnTo>
                    <a:lnTo>
                      <a:pt x="4600" y="2110"/>
                    </a:lnTo>
                    <a:lnTo>
                      <a:pt x="4595" y="2110"/>
                    </a:lnTo>
                    <a:lnTo>
                      <a:pt x="4595" y="2111"/>
                    </a:lnTo>
                    <a:lnTo>
                      <a:pt x="4590" y="2111"/>
                    </a:lnTo>
                    <a:lnTo>
                      <a:pt x="4590" y="2113"/>
                    </a:lnTo>
                    <a:lnTo>
                      <a:pt x="4585" y="2113"/>
                    </a:lnTo>
                    <a:lnTo>
                      <a:pt x="4585" y="2115"/>
                    </a:lnTo>
                    <a:lnTo>
                      <a:pt x="4580" y="2115"/>
                    </a:lnTo>
                    <a:lnTo>
                      <a:pt x="4580" y="2116"/>
                    </a:lnTo>
                    <a:lnTo>
                      <a:pt x="4577" y="2116"/>
                    </a:lnTo>
                    <a:lnTo>
                      <a:pt x="4577" y="2118"/>
                    </a:lnTo>
                    <a:lnTo>
                      <a:pt x="4572" y="2118"/>
                    </a:lnTo>
                    <a:lnTo>
                      <a:pt x="4572" y="2120"/>
                    </a:lnTo>
                    <a:lnTo>
                      <a:pt x="4567" y="2120"/>
                    </a:lnTo>
                    <a:lnTo>
                      <a:pt x="4567" y="2121"/>
                    </a:lnTo>
                    <a:lnTo>
                      <a:pt x="4562" y="2121"/>
                    </a:lnTo>
                    <a:lnTo>
                      <a:pt x="4562" y="2123"/>
                    </a:lnTo>
                    <a:lnTo>
                      <a:pt x="4557" y="2123"/>
                    </a:lnTo>
                    <a:lnTo>
                      <a:pt x="4557" y="2125"/>
                    </a:lnTo>
                    <a:lnTo>
                      <a:pt x="4553" y="2125"/>
                    </a:lnTo>
                    <a:lnTo>
                      <a:pt x="4553" y="2126"/>
                    </a:lnTo>
                    <a:lnTo>
                      <a:pt x="4548" y="2126"/>
                    </a:lnTo>
                    <a:lnTo>
                      <a:pt x="4548" y="2128"/>
                    </a:lnTo>
                    <a:lnTo>
                      <a:pt x="4543" y="2128"/>
                    </a:lnTo>
                    <a:lnTo>
                      <a:pt x="4543" y="2130"/>
                    </a:lnTo>
                    <a:lnTo>
                      <a:pt x="4540" y="2130"/>
                    </a:lnTo>
                    <a:lnTo>
                      <a:pt x="4540" y="2131"/>
                    </a:lnTo>
                    <a:lnTo>
                      <a:pt x="4535" y="2131"/>
                    </a:lnTo>
                    <a:lnTo>
                      <a:pt x="4535" y="2133"/>
                    </a:lnTo>
                    <a:lnTo>
                      <a:pt x="4530" y="2133"/>
                    </a:lnTo>
                    <a:lnTo>
                      <a:pt x="4530" y="2135"/>
                    </a:lnTo>
                    <a:lnTo>
                      <a:pt x="4527" y="2135"/>
                    </a:lnTo>
                    <a:lnTo>
                      <a:pt x="4527" y="2136"/>
                    </a:lnTo>
                    <a:lnTo>
                      <a:pt x="4522" y="2136"/>
                    </a:lnTo>
                    <a:lnTo>
                      <a:pt x="4522" y="2138"/>
                    </a:lnTo>
                    <a:lnTo>
                      <a:pt x="4517" y="2138"/>
                    </a:lnTo>
                    <a:lnTo>
                      <a:pt x="4517" y="2140"/>
                    </a:lnTo>
                    <a:lnTo>
                      <a:pt x="4513" y="2140"/>
                    </a:lnTo>
                    <a:lnTo>
                      <a:pt x="4513" y="2141"/>
                    </a:lnTo>
                    <a:lnTo>
                      <a:pt x="4508" y="2141"/>
                    </a:lnTo>
                    <a:lnTo>
                      <a:pt x="4508" y="2143"/>
                    </a:lnTo>
                    <a:lnTo>
                      <a:pt x="4505" y="2143"/>
                    </a:lnTo>
                    <a:lnTo>
                      <a:pt x="4505" y="2145"/>
                    </a:lnTo>
                    <a:lnTo>
                      <a:pt x="4500" y="2145"/>
                    </a:lnTo>
                    <a:lnTo>
                      <a:pt x="4500" y="2146"/>
                    </a:lnTo>
                    <a:lnTo>
                      <a:pt x="4495" y="2146"/>
                    </a:lnTo>
                    <a:lnTo>
                      <a:pt x="4495" y="2148"/>
                    </a:lnTo>
                    <a:lnTo>
                      <a:pt x="4492" y="2148"/>
                    </a:lnTo>
                    <a:lnTo>
                      <a:pt x="4492" y="2150"/>
                    </a:lnTo>
                    <a:lnTo>
                      <a:pt x="4487" y="2150"/>
                    </a:lnTo>
                    <a:lnTo>
                      <a:pt x="4487" y="2151"/>
                    </a:lnTo>
                    <a:lnTo>
                      <a:pt x="4482" y="2151"/>
                    </a:lnTo>
                    <a:lnTo>
                      <a:pt x="4482" y="2153"/>
                    </a:lnTo>
                    <a:lnTo>
                      <a:pt x="4478" y="2153"/>
                    </a:lnTo>
                    <a:lnTo>
                      <a:pt x="4478" y="2155"/>
                    </a:lnTo>
                    <a:lnTo>
                      <a:pt x="4473" y="2155"/>
                    </a:lnTo>
                    <a:lnTo>
                      <a:pt x="4473" y="2156"/>
                    </a:lnTo>
                    <a:lnTo>
                      <a:pt x="4470" y="2156"/>
                    </a:lnTo>
                    <a:lnTo>
                      <a:pt x="4470" y="2158"/>
                    </a:lnTo>
                    <a:lnTo>
                      <a:pt x="4465" y="2158"/>
                    </a:lnTo>
                    <a:lnTo>
                      <a:pt x="4465" y="2160"/>
                    </a:lnTo>
                    <a:lnTo>
                      <a:pt x="4462" y="2160"/>
                    </a:lnTo>
                    <a:lnTo>
                      <a:pt x="4462" y="2161"/>
                    </a:lnTo>
                    <a:lnTo>
                      <a:pt x="4457" y="2161"/>
                    </a:lnTo>
                    <a:lnTo>
                      <a:pt x="4457" y="2163"/>
                    </a:lnTo>
                    <a:lnTo>
                      <a:pt x="4453" y="2163"/>
                    </a:lnTo>
                    <a:lnTo>
                      <a:pt x="4453" y="2165"/>
                    </a:lnTo>
                    <a:lnTo>
                      <a:pt x="4448" y="2165"/>
                    </a:lnTo>
                    <a:lnTo>
                      <a:pt x="4448" y="2166"/>
                    </a:lnTo>
                    <a:lnTo>
                      <a:pt x="4445" y="2166"/>
                    </a:lnTo>
                    <a:lnTo>
                      <a:pt x="4445" y="2168"/>
                    </a:lnTo>
                    <a:lnTo>
                      <a:pt x="4440" y="2168"/>
                    </a:lnTo>
                    <a:lnTo>
                      <a:pt x="4440" y="2170"/>
                    </a:lnTo>
                    <a:lnTo>
                      <a:pt x="4437" y="2170"/>
                    </a:lnTo>
                    <a:lnTo>
                      <a:pt x="4437" y="2171"/>
                    </a:lnTo>
                    <a:lnTo>
                      <a:pt x="4432" y="2171"/>
                    </a:lnTo>
                    <a:lnTo>
                      <a:pt x="4432" y="2173"/>
                    </a:lnTo>
                    <a:lnTo>
                      <a:pt x="4428" y="2173"/>
                    </a:lnTo>
                    <a:lnTo>
                      <a:pt x="4428" y="2175"/>
                    </a:lnTo>
                    <a:lnTo>
                      <a:pt x="4423" y="2175"/>
                    </a:lnTo>
                    <a:lnTo>
                      <a:pt x="4423" y="2176"/>
                    </a:lnTo>
                    <a:lnTo>
                      <a:pt x="4420" y="2176"/>
                    </a:lnTo>
                    <a:lnTo>
                      <a:pt x="4420" y="2178"/>
                    </a:lnTo>
                    <a:lnTo>
                      <a:pt x="4415" y="2178"/>
                    </a:lnTo>
                    <a:lnTo>
                      <a:pt x="4415" y="2180"/>
                    </a:lnTo>
                    <a:lnTo>
                      <a:pt x="4412" y="2180"/>
                    </a:lnTo>
                    <a:lnTo>
                      <a:pt x="4412" y="2181"/>
                    </a:lnTo>
                    <a:lnTo>
                      <a:pt x="4407" y="2181"/>
                    </a:lnTo>
                    <a:lnTo>
                      <a:pt x="4407" y="2183"/>
                    </a:lnTo>
                    <a:lnTo>
                      <a:pt x="4403" y="2183"/>
                    </a:lnTo>
                    <a:lnTo>
                      <a:pt x="4403" y="2185"/>
                    </a:lnTo>
                    <a:lnTo>
                      <a:pt x="4398" y="2185"/>
                    </a:lnTo>
                    <a:lnTo>
                      <a:pt x="4398" y="2186"/>
                    </a:lnTo>
                    <a:lnTo>
                      <a:pt x="4395" y="2186"/>
                    </a:lnTo>
                    <a:lnTo>
                      <a:pt x="4395" y="2188"/>
                    </a:lnTo>
                    <a:lnTo>
                      <a:pt x="4392" y="2188"/>
                    </a:lnTo>
                    <a:lnTo>
                      <a:pt x="4392" y="2190"/>
                    </a:lnTo>
                    <a:lnTo>
                      <a:pt x="4387" y="2190"/>
                    </a:lnTo>
                    <a:lnTo>
                      <a:pt x="4387" y="2191"/>
                    </a:lnTo>
                    <a:lnTo>
                      <a:pt x="4383" y="2191"/>
                    </a:lnTo>
                    <a:lnTo>
                      <a:pt x="4383" y="2193"/>
                    </a:lnTo>
                    <a:lnTo>
                      <a:pt x="4380" y="2193"/>
                    </a:lnTo>
                    <a:lnTo>
                      <a:pt x="4380" y="2195"/>
                    </a:lnTo>
                    <a:lnTo>
                      <a:pt x="4375" y="2195"/>
                    </a:lnTo>
                    <a:lnTo>
                      <a:pt x="4375" y="2196"/>
                    </a:lnTo>
                    <a:lnTo>
                      <a:pt x="4372" y="2196"/>
                    </a:lnTo>
                    <a:lnTo>
                      <a:pt x="4372" y="2198"/>
                    </a:lnTo>
                    <a:lnTo>
                      <a:pt x="4368" y="2198"/>
                    </a:lnTo>
                    <a:lnTo>
                      <a:pt x="4368" y="2200"/>
                    </a:lnTo>
                    <a:lnTo>
                      <a:pt x="4363" y="2200"/>
                    </a:lnTo>
                    <a:lnTo>
                      <a:pt x="4363" y="2201"/>
                    </a:lnTo>
                    <a:lnTo>
                      <a:pt x="4360" y="2201"/>
                    </a:lnTo>
                    <a:lnTo>
                      <a:pt x="4360" y="2203"/>
                    </a:lnTo>
                    <a:lnTo>
                      <a:pt x="4357" y="2203"/>
                    </a:lnTo>
                    <a:lnTo>
                      <a:pt x="4357" y="2205"/>
                    </a:lnTo>
                    <a:lnTo>
                      <a:pt x="4352" y="2205"/>
                    </a:lnTo>
                    <a:lnTo>
                      <a:pt x="4352" y="2206"/>
                    </a:lnTo>
                    <a:lnTo>
                      <a:pt x="4348" y="2206"/>
                    </a:lnTo>
                    <a:lnTo>
                      <a:pt x="4348" y="2208"/>
                    </a:lnTo>
                    <a:lnTo>
                      <a:pt x="4345" y="2208"/>
                    </a:lnTo>
                    <a:lnTo>
                      <a:pt x="4345" y="2210"/>
                    </a:lnTo>
                    <a:lnTo>
                      <a:pt x="4340" y="2210"/>
                    </a:lnTo>
                    <a:lnTo>
                      <a:pt x="4340" y="2211"/>
                    </a:lnTo>
                    <a:lnTo>
                      <a:pt x="4337" y="2211"/>
                    </a:lnTo>
                    <a:lnTo>
                      <a:pt x="4337" y="2213"/>
                    </a:lnTo>
                    <a:lnTo>
                      <a:pt x="4333" y="2213"/>
                    </a:lnTo>
                    <a:lnTo>
                      <a:pt x="4333" y="2215"/>
                    </a:lnTo>
                    <a:lnTo>
                      <a:pt x="4328" y="2215"/>
                    </a:lnTo>
                    <a:lnTo>
                      <a:pt x="4328" y="2216"/>
                    </a:lnTo>
                    <a:lnTo>
                      <a:pt x="4325" y="2216"/>
                    </a:lnTo>
                    <a:lnTo>
                      <a:pt x="4325" y="2218"/>
                    </a:lnTo>
                    <a:lnTo>
                      <a:pt x="4322" y="2218"/>
                    </a:lnTo>
                    <a:lnTo>
                      <a:pt x="4322" y="2220"/>
                    </a:lnTo>
                    <a:lnTo>
                      <a:pt x="4317" y="2220"/>
                    </a:lnTo>
                    <a:lnTo>
                      <a:pt x="4317" y="2221"/>
                    </a:lnTo>
                    <a:lnTo>
                      <a:pt x="4313" y="2221"/>
                    </a:lnTo>
                    <a:lnTo>
                      <a:pt x="4313" y="2223"/>
                    </a:lnTo>
                    <a:lnTo>
                      <a:pt x="4310" y="2223"/>
                    </a:lnTo>
                    <a:lnTo>
                      <a:pt x="4310" y="2225"/>
                    </a:lnTo>
                    <a:lnTo>
                      <a:pt x="4307" y="2225"/>
                    </a:lnTo>
                    <a:lnTo>
                      <a:pt x="4307" y="2226"/>
                    </a:lnTo>
                    <a:lnTo>
                      <a:pt x="4302" y="2226"/>
                    </a:lnTo>
                    <a:lnTo>
                      <a:pt x="4302" y="2228"/>
                    </a:lnTo>
                    <a:lnTo>
                      <a:pt x="4298" y="2228"/>
                    </a:lnTo>
                    <a:lnTo>
                      <a:pt x="4298" y="2230"/>
                    </a:lnTo>
                    <a:lnTo>
                      <a:pt x="4295" y="2230"/>
                    </a:lnTo>
                    <a:lnTo>
                      <a:pt x="4295" y="2231"/>
                    </a:lnTo>
                    <a:lnTo>
                      <a:pt x="4292" y="2231"/>
                    </a:lnTo>
                    <a:lnTo>
                      <a:pt x="4292" y="2233"/>
                    </a:lnTo>
                    <a:lnTo>
                      <a:pt x="4288" y="2233"/>
                    </a:lnTo>
                    <a:lnTo>
                      <a:pt x="4288" y="2235"/>
                    </a:lnTo>
                    <a:lnTo>
                      <a:pt x="4283" y="2235"/>
                    </a:lnTo>
                    <a:lnTo>
                      <a:pt x="4283" y="2236"/>
                    </a:lnTo>
                    <a:lnTo>
                      <a:pt x="4280" y="2236"/>
                    </a:lnTo>
                    <a:lnTo>
                      <a:pt x="4280" y="2238"/>
                    </a:lnTo>
                    <a:lnTo>
                      <a:pt x="4277" y="2238"/>
                    </a:lnTo>
                    <a:lnTo>
                      <a:pt x="4277" y="2240"/>
                    </a:lnTo>
                    <a:lnTo>
                      <a:pt x="4273" y="2240"/>
                    </a:lnTo>
                    <a:lnTo>
                      <a:pt x="4273" y="2241"/>
                    </a:lnTo>
                    <a:lnTo>
                      <a:pt x="4268" y="2241"/>
                    </a:lnTo>
                    <a:lnTo>
                      <a:pt x="4268" y="2243"/>
                    </a:lnTo>
                    <a:lnTo>
                      <a:pt x="4265" y="2243"/>
                    </a:lnTo>
                    <a:lnTo>
                      <a:pt x="4265" y="2245"/>
                    </a:lnTo>
                    <a:lnTo>
                      <a:pt x="4262" y="2245"/>
                    </a:lnTo>
                    <a:lnTo>
                      <a:pt x="4262" y="2246"/>
                    </a:lnTo>
                    <a:lnTo>
                      <a:pt x="4258" y="2246"/>
                    </a:lnTo>
                    <a:lnTo>
                      <a:pt x="4258" y="2248"/>
                    </a:lnTo>
                    <a:lnTo>
                      <a:pt x="4253" y="2248"/>
                    </a:lnTo>
                    <a:lnTo>
                      <a:pt x="4253" y="2250"/>
                    </a:lnTo>
                    <a:lnTo>
                      <a:pt x="4250" y="2250"/>
                    </a:lnTo>
                    <a:lnTo>
                      <a:pt x="4250" y="2251"/>
                    </a:lnTo>
                    <a:lnTo>
                      <a:pt x="4247" y="2251"/>
                    </a:lnTo>
                    <a:lnTo>
                      <a:pt x="4247" y="2253"/>
                    </a:lnTo>
                    <a:lnTo>
                      <a:pt x="4243" y="2253"/>
                    </a:lnTo>
                    <a:lnTo>
                      <a:pt x="4243" y="2255"/>
                    </a:lnTo>
                    <a:lnTo>
                      <a:pt x="4240" y="2255"/>
                    </a:lnTo>
                    <a:lnTo>
                      <a:pt x="4240" y="2256"/>
                    </a:lnTo>
                    <a:lnTo>
                      <a:pt x="4237" y="2256"/>
                    </a:lnTo>
                    <a:lnTo>
                      <a:pt x="4237" y="2258"/>
                    </a:lnTo>
                    <a:lnTo>
                      <a:pt x="4233" y="2258"/>
                    </a:lnTo>
                    <a:lnTo>
                      <a:pt x="4233" y="2260"/>
                    </a:lnTo>
                    <a:lnTo>
                      <a:pt x="4228" y="2260"/>
                    </a:lnTo>
                    <a:lnTo>
                      <a:pt x="4228" y="2261"/>
                    </a:lnTo>
                    <a:lnTo>
                      <a:pt x="4225" y="2261"/>
                    </a:lnTo>
                    <a:lnTo>
                      <a:pt x="4225" y="2263"/>
                    </a:lnTo>
                    <a:lnTo>
                      <a:pt x="4222" y="2263"/>
                    </a:lnTo>
                    <a:lnTo>
                      <a:pt x="4222" y="2265"/>
                    </a:lnTo>
                    <a:lnTo>
                      <a:pt x="4218" y="2265"/>
                    </a:lnTo>
                    <a:lnTo>
                      <a:pt x="4218" y="2266"/>
                    </a:lnTo>
                    <a:lnTo>
                      <a:pt x="4215" y="2266"/>
                    </a:lnTo>
                    <a:lnTo>
                      <a:pt x="4215" y="2268"/>
                    </a:lnTo>
                    <a:lnTo>
                      <a:pt x="4212" y="2268"/>
                    </a:lnTo>
                    <a:lnTo>
                      <a:pt x="4212" y="2270"/>
                    </a:lnTo>
                    <a:lnTo>
                      <a:pt x="4208" y="2270"/>
                    </a:lnTo>
                    <a:lnTo>
                      <a:pt x="4208" y="2271"/>
                    </a:lnTo>
                    <a:lnTo>
                      <a:pt x="4205" y="2271"/>
                    </a:lnTo>
                    <a:lnTo>
                      <a:pt x="4205" y="2273"/>
                    </a:lnTo>
                    <a:lnTo>
                      <a:pt x="4200" y="2273"/>
                    </a:lnTo>
                    <a:lnTo>
                      <a:pt x="4200" y="2275"/>
                    </a:lnTo>
                    <a:lnTo>
                      <a:pt x="4197" y="2275"/>
                    </a:lnTo>
                    <a:lnTo>
                      <a:pt x="4197" y="2276"/>
                    </a:lnTo>
                    <a:lnTo>
                      <a:pt x="4193" y="2276"/>
                    </a:lnTo>
                    <a:lnTo>
                      <a:pt x="4193" y="2278"/>
                    </a:lnTo>
                    <a:lnTo>
                      <a:pt x="4190" y="2278"/>
                    </a:lnTo>
                    <a:lnTo>
                      <a:pt x="4190" y="2280"/>
                    </a:lnTo>
                    <a:lnTo>
                      <a:pt x="4187" y="2280"/>
                    </a:lnTo>
                    <a:lnTo>
                      <a:pt x="4187" y="2281"/>
                    </a:lnTo>
                    <a:lnTo>
                      <a:pt x="4183" y="2281"/>
                    </a:lnTo>
                    <a:lnTo>
                      <a:pt x="4183" y="2283"/>
                    </a:lnTo>
                    <a:lnTo>
                      <a:pt x="4180" y="2283"/>
                    </a:lnTo>
                    <a:lnTo>
                      <a:pt x="4180" y="2285"/>
                    </a:lnTo>
                    <a:lnTo>
                      <a:pt x="4177" y="2285"/>
                    </a:lnTo>
                    <a:lnTo>
                      <a:pt x="4177" y="2286"/>
                    </a:lnTo>
                    <a:lnTo>
                      <a:pt x="4173" y="2286"/>
                    </a:lnTo>
                    <a:lnTo>
                      <a:pt x="4173" y="2288"/>
                    </a:lnTo>
                    <a:lnTo>
                      <a:pt x="4168" y="2288"/>
                    </a:lnTo>
                    <a:lnTo>
                      <a:pt x="4168" y="2290"/>
                    </a:lnTo>
                    <a:lnTo>
                      <a:pt x="4165" y="2290"/>
                    </a:lnTo>
                    <a:lnTo>
                      <a:pt x="4165" y="2291"/>
                    </a:lnTo>
                    <a:lnTo>
                      <a:pt x="4162" y="2291"/>
                    </a:lnTo>
                    <a:lnTo>
                      <a:pt x="4162" y="2293"/>
                    </a:lnTo>
                    <a:lnTo>
                      <a:pt x="4158" y="2293"/>
                    </a:lnTo>
                    <a:lnTo>
                      <a:pt x="4158" y="2295"/>
                    </a:lnTo>
                    <a:lnTo>
                      <a:pt x="4155" y="2295"/>
                    </a:lnTo>
                    <a:lnTo>
                      <a:pt x="4155" y="2296"/>
                    </a:lnTo>
                    <a:lnTo>
                      <a:pt x="4152" y="2296"/>
                    </a:lnTo>
                    <a:lnTo>
                      <a:pt x="4152" y="2298"/>
                    </a:lnTo>
                    <a:lnTo>
                      <a:pt x="4148" y="2298"/>
                    </a:lnTo>
                    <a:lnTo>
                      <a:pt x="4148" y="2300"/>
                    </a:lnTo>
                    <a:lnTo>
                      <a:pt x="4145" y="2300"/>
                    </a:lnTo>
                    <a:lnTo>
                      <a:pt x="4145" y="2301"/>
                    </a:lnTo>
                    <a:lnTo>
                      <a:pt x="4142" y="2301"/>
                    </a:lnTo>
                    <a:lnTo>
                      <a:pt x="4142" y="2303"/>
                    </a:lnTo>
                    <a:lnTo>
                      <a:pt x="4138" y="2303"/>
                    </a:lnTo>
                    <a:lnTo>
                      <a:pt x="4138" y="2305"/>
                    </a:lnTo>
                    <a:lnTo>
                      <a:pt x="4135" y="2305"/>
                    </a:lnTo>
                    <a:lnTo>
                      <a:pt x="4135" y="2306"/>
                    </a:lnTo>
                    <a:lnTo>
                      <a:pt x="4132" y="2306"/>
                    </a:lnTo>
                    <a:lnTo>
                      <a:pt x="4132" y="2308"/>
                    </a:lnTo>
                    <a:lnTo>
                      <a:pt x="4128" y="2308"/>
                    </a:lnTo>
                    <a:lnTo>
                      <a:pt x="4128" y="2310"/>
                    </a:lnTo>
                    <a:lnTo>
                      <a:pt x="4125" y="2310"/>
                    </a:lnTo>
                    <a:lnTo>
                      <a:pt x="4125" y="2311"/>
                    </a:lnTo>
                    <a:lnTo>
                      <a:pt x="4122" y="2311"/>
                    </a:lnTo>
                    <a:lnTo>
                      <a:pt x="4122" y="2313"/>
                    </a:lnTo>
                    <a:lnTo>
                      <a:pt x="4118" y="2313"/>
                    </a:lnTo>
                    <a:lnTo>
                      <a:pt x="4118" y="2315"/>
                    </a:lnTo>
                    <a:lnTo>
                      <a:pt x="4115" y="2315"/>
                    </a:lnTo>
                    <a:lnTo>
                      <a:pt x="4115" y="2316"/>
                    </a:lnTo>
                    <a:lnTo>
                      <a:pt x="4112" y="2316"/>
                    </a:lnTo>
                    <a:lnTo>
                      <a:pt x="4112" y="2318"/>
                    </a:lnTo>
                    <a:lnTo>
                      <a:pt x="4108" y="2318"/>
                    </a:lnTo>
                    <a:lnTo>
                      <a:pt x="4108" y="2320"/>
                    </a:lnTo>
                    <a:lnTo>
                      <a:pt x="4105" y="2320"/>
                    </a:lnTo>
                    <a:lnTo>
                      <a:pt x="4105" y="2321"/>
                    </a:lnTo>
                    <a:lnTo>
                      <a:pt x="4102" y="2321"/>
                    </a:lnTo>
                    <a:lnTo>
                      <a:pt x="4102" y="2323"/>
                    </a:lnTo>
                    <a:lnTo>
                      <a:pt x="4098" y="2323"/>
                    </a:lnTo>
                    <a:lnTo>
                      <a:pt x="4098" y="2325"/>
                    </a:lnTo>
                    <a:lnTo>
                      <a:pt x="4095" y="2325"/>
                    </a:lnTo>
                    <a:lnTo>
                      <a:pt x="4095" y="2326"/>
                    </a:lnTo>
                    <a:lnTo>
                      <a:pt x="4092" y="2326"/>
                    </a:lnTo>
                    <a:lnTo>
                      <a:pt x="4092" y="2328"/>
                    </a:lnTo>
                    <a:lnTo>
                      <a:pt x="4088" y="2328"/>
                    </a:lnTo>
                    <a:lnTo>
                      <a:pt x="4088" y="2330"/>
                    </a:lnTo>
                    <a:lnTo>
                      <a:pt x="4085" y="2330"/>
                    </a:lnTo>
                    <a:lnTo>
                      <a:pt x="4085" y="2331"/>
                    </a:lnTo>
                    <a:lnTo>
                      <a:pt x="4082" y="2331"/>
                    </a:lnTo>
                    <a:lnTo>
                      <a:pt x="4082" y="2333"/>
                    </a:lnTo>
                    <a:lnTo>
                      <a:pt x="4078" y="2333"/>
                    </a:lnTo>
                    <a:lnTo>
                      <a:pt x="4078" y="2335"/>
                    </a:lnTo>
                    <a:lnTo>
                      <a:pt x="4075" y="2335"/>
                    </a:lnTo>
                    <a:lnTo>
                      <a:pt x="4075" y="2336"/>
                    </a:lnTo>
                    <a:lnTo>
                      <a:pt x="4072" y="2336"/>
                    </a:lnTo>
                    <a:lnTo>
                      <a:pt x="4072" y="2338"/>
                    </a:lnTo>
                    <a:lnTo>
                      <a:pt x="4070" y="2338"/>
                    </a:lnTo>
                    <a:lnTo>
                      <a:pt x="4070" y="2340"/>
                    </a:lnTo>
                    <a:lnTo>
                      <a:pt x="4067" y="2340"/>
                    </a:lnTo>
                    <a:lnTo>
                      <a:pt x="4067" y="2341"/>
                    </a:lnTo>
                    <a:lnTo>
                      <a:pt x="4063" y="2341"/>
                    </a:lnTo>
                    <a:lnTo>
                      <a:pt x="4063" y="2343"/>
                    </a:lnTo>
                    <a:lnTo>
                      <a:pt x="4060" y="2343"/>
                    </a:lnTo>
                    <a:lnTo>
                      <a:pt x="4060" y="2345"/>
                    </a:lnTo>
                    <a:lnTo>
                      <a:pt x="4057" y="2345"/>
                    </a:lnTo>
                    <a:lnTo>
                      <a:pt x="4057" y="2346"/>
                    </a:lnTo>
                    <a:lnTo>
                      <a:pt x="4053" y="2346"/>
                    </a:lnTo>
                    <a:lnTo>
                      <a:pt x="4053" y="2348"/>
                    </a:lnTo>
                    <a:lnTo>
                      <a:pt x="4050" y="2348"/>
                    </a:lnTo>
                    <a:lnTo>
                      <a:pt x="4050" y="2350"/>
                    </a:lnTo>
                    <a:lnTo>
                      <a:pt x="4047" y="2350"/>
                    </a:lnTo>
                    <a:lnTo>
                      <a:pt x="4047" y="2351"/>
                    </a:lnTo>
                    <a:lnTo>
                      <a:pt x="4043" y="2351"/>
                    </a:lnTo>
                    <a:lnTo>
                      <a:pt x="4043" y="2353"/>
                    </a:lnTo>
                    <a:lnTo>
                      <a:pt x="4040" y="2353"/>
                    </a:lnTo>
                    <a:lnTo>
                      <a:pt x="4040" y="2355"/>
                    </a:lnTo>
                    <a:lnTo>
                      <a:pt x="4037" y="2355"/>
                    </a:lnTo>
                    <a:lnTo>
                      <a:pt x="4037" y="2356"/>
                    </a:lnTo>
                    <a:lnTo>
                      <a:pt x="4033" y="2356"/>
                    </a:lnTo>
                    <a:lnTo>
                      <a:pt x="4033" y="2358"/>
                    </a:lnTo>
                    <a:lnTo>
                      <a:pt x="4030" y="2358"/>
                    </a:lnTo>
                    <a:lnTo>
                      <a:pt x="4030" y="2360"/>
                    </a:lnTo>
                    <a:lnTo>
                      <a:pt x="4027" y="2360"/>
                    </a:lnTo>
                    <a:lnTo>
                      <a:pt x="4027" y="2361"/>
                    </a:lnTo>
                    <a:lnTo>
                      <a:pt x="4023" y="2361"/>
                    </a:lnTo>
                    <a:lnTo>
                      <a:pt x="4023" y="2363"/>
                    </a:lnTo>
                    <a:lnTo>
                      <a:pt x="4020" y="2363"/>
                    </a:lnTo>
                    <a:lnTo>
                      <a:pt x="4020" y="2365"/>
                    </a:lnTo>
                    <a:lnTo>
                      <a:pt x="4018" y="2365"/>
                    </a:lnTo>
                    <a:lnTo>
                      <a:pt x="4018" y="2366"/>
                    </a:lnTo>
                    <a:lnTo>
                      <a:pt x="4015" y="2366"/>
                    </a:lnTo>
                    <a:lnTo>
                      <a:pt x="4015" y="2368"/>
                    </a:lnTo>
                    <a:lnTo>
                      <a:pt x="4012" y="2368"/>
                    </a:lnTo>
                    <a:lnTo>
                      <a:pt x="4012" y="2370"/>
                    </a:lnTo>
                    <a:lnTo>
                      <a:pt x="4008" y="2370"/>
                    </a:lnTo>
                    <a:lnTo>
                      <a:pt x="4008" y="2371"/>
                    </a:lnTo>
                    <a:lnTo>
                      <a:pt x="4005" y="2371"/>
                    </a:lnTo>
                    <a:lnTo>
                      <a:pt x="4005" y="2373"/>
                    </a:lnTo>
                    <a:lnTo>
                      <a:pt x="4002" y="2373"/>
                    </a:lnTo>
                    <a:lnTo>
                      <a:pt x="4002" y="2375"/>
                    </a:lnTo>
                    <a:lnTo>
                      <a:pt x="3998" y="2375"/>
                    </a:lnTo>
                    <a:lnTo>
                      <a:pt x="3998" y="2376"/>
                    </a:lnTo>
                    <a:lnTo>
                      <a:pt x="3997" y="2376"/>
                    </a:lnTo>
                    <a:lnTo>
                      <a:pt x="3997" y="2378"/>
                    </a:lnTo>
                    <a:lnTo>
                      <a:pt x="3993" y="2378"/>
                    </a:lnTo>
                    <a:lnTo>
                      <a:pt x="3993" y="2380"/>
                    </a:lnTo>
                    <a:lnTo>
                      <a:pt x="3990" y="2380"/>
                    </a:lnTo>
                    <a:lnTo>
                      <a:pt x="3990" y="2381"/>
                    </a:lnTo>
                    <a:lnTo>
                      <a:pt x="3987" y="2381"/>
                    </a:lnTo>
                    <a:lnTo>
                      <a:pt x="3987" y="2383"/>
                    </a:lnTo>
                    <a:lnTo>
                      <a:pt x="3983" y="2383"/>
                    </a:lnTo>
                    <a:lnTo>
                      <a:pt x="3983" y="2385"/>
                    </a:lnTo>
                    <a:lnTo>
                      <a:pt x="3980" y="2385"/>
                    </a:lnTo>
                    <a:lnTo>
                      <a:pt x="3980" y="2386"/>
                    </a:lnTo>
                    <a:lnTo>
                      <a:pt x="3978" y="2386"/>
                    </a:lnTo>
                    <a:lnTo>
                      <a:pt x="3978" y="2388"/>
                    </a:lnTo>
                    <a:lnTo>
                      <a:pt x="3975" y="2388"/>
                    </a:lnTo>
                    <a:lnTo>
                      <a:pt x="3975" y="2390"/>
                    </a:lnTo>
                    <a:lnTo>
                      <a:pt x="3972" y="2390"/>
                    </a:lnTo>
                    <a:lnTo>
                      <a:pt x="3972" y="2391"/>
                    </a:lnTo>
                    <a:lnTo>
                      <a:pt x="3968" y="2391"/>
                    </a:lnTo>
                    <a:lnTo>
                      <a:pt x="3968" y="2393"/>
                    </a:lnTo>
                    <a:lnTo>
                      <a:pt x="3965" y="2393"/>
                    </a:lnTo>
                    <a:lnTo>
                      <a:pt x="3965" y="2395"/>
                    </a:lnTo>
                    <a:lnTo>
                      <a:pt x="3962" y="2395"/>
                    </a:lnTo>
                    <a:lnTo>
                      <a:pt x="3962" y="2396"/>
                    </a:lnTo>
                    <a:lnTo>
                      <a:pt x="3958" y="2396"/>
                    </a:lnTo>
                    <a:lnTo>
                      <a:pt x="3958" y="2398"/>
                    </a:lnTo>
                    <a:lnTo>
                      <a:pt x="3957" y="2398"/>
                    </a:lnTo>
                    <a:lnTo>
                      <a:pt x="3957" y="2400"/>
                    </a:lnTo>
                    <a:lnTo>
                      <a:pt x="3953" y="2400"/>
                    </a:lnTo>
                    <a:lnTo>
                      <a:pt x="3953" y="2401"/>
                    </a:lnTo>
                    <a:lnTo>
                      <a:pt x="3950" y="2401"/>
                    </a:lnTo>
                    <a:lnTo>
                      <a:pt x="3950" y="2403"/>
                    </a:lnTo>
                    <a:lnTo>
                      <a:pt x="3947" y="2403"/>
                    </a:lnTo>
                    <a:lnTo>
                      <a:pt x="3947" y="2405"/>
                    </a:lnTo>
                    <a:lnTo>
                      <a:pt x="3943" y="2405"/>
                    </a:lnTo>
                    <a:lnTo>
                      <a:pt x="3943" y="2406"/>
                    </a:lnTo>
                    <a:lnTo>
                      <a:pt x="3940" y="2406"/>
                    </a:lnTo>
                    <a:lnTo>
                      <a:pt x="3940" y="2408"/>
                    </a:lnTo>
                    <a:lnTo>
                      <a:pt x="3938" y="2408"/>
                    </a:lnTo>
                    <a:lnTo>
                      <a:pt x="3938" y="2410"/>
                    </a:lnTo>
                    <a:lnTo>
                      <a:pt x="3935" y="2410"/>
                    </a:lnTo>
                    <a:lnTo>
                      <a:pt x="3935" y="2411"/>
                    </a:lnTo>
                    <a:lnTo>
                      <a:pt x="3932" y="2411"/>
                    </a:lnTo>
                    <a:lnTo>
                      <a:pt x="3932" y="2413"/>
                    </a:lnTo>
                    <a:lnTo>
                      <a:pt x="3928" y="2413"/>
                    </a:lnTo>
                    <a:lnTo>
                      <a:pt x="3928" y="2415"/>
                    </a:lnTo>
                    <a:lnTo>
                      <a:pt x="3925" y="2415"/>
                    </a:lnTo>
                    <a:lnTo>
                      <a:pt x="3925" y="2416"/>
                    </a:lnTo>
                    <a:lnTo>
                      <a:pt x="3923" y="2416"/>
                    </a:lnTo>
                    <a:lnTo>
                      <a:pt x="3923" y="2418"/>
                    </a:lnTo>
                    <a:lnTo>
                      <a:pt x="3920" y="2418"/>
                    </a:lnTo>
                    <a:lnTo>
                      <a:pt x="3920" y="2420"/>
                    </a:lnTo>
                    <a:lnTo>
                      <a:pt x="3917" y="2420"/>
                    </a:lnTo>
                    <a:lnTo>
                      <a:pt x="3917" y="2421"/>
                    </a:lnTo>
                    <a:lnTo>
                      <a:pt x="3913" y="2421"/>
                    </a:lnTo>
                    <a:lnTo>
                      <a:pt x="3913" y="2423"/>
                    </a:lnTo>
                    <a:lnTo>
                      <a:pt x="3912" y="2423"/>
                    </a:lnTo>
                    <a:lnTo>
                      <a:pt x="3912" y="2425"/>
                    </a:lnTo>
                    <a:lnTo>
                      <a:pt x="3908" y="2425"/>
                    </a:lnTo>
                    <a:lnTo>
                      <a:pt x="3908" y="2426"/>
                    </a:lnTo>
                    <a:lnTo>
                      <a:pt x="3905" y="2426"/>
                    </a:lnTo>
                    <a:lnTo>
                      <a:pt x="3905" y="2428"/>
                    </a:lnTo>
                    <a:lnTo>
                      <a:pt x="3902" y="2428"/>
                    </a:lnTo>
                    <a:lnTo>
                      <a:pt x="3902" y="2430"/>
                    </a:lnTo>
                    <a:lnTo>
                      <a:pt x="3898" y="2430"/>
                    </a:lnTo>
                    <a:lnTo>
                      <a:pt x="3898" y="2431"/>
                    </a:lnTo>
                    <a:lnTo>
                      <a:pt x="3897" y="2431"/>
                    </a:lnTo>
                    <a:lnTo>
                      <a:pt x="3897" y="2433"/>
                    </a:lnTo>
                    <a:lnTo>
                      <a:pt x="3893" y="2433"/>
                    </a:lnTo>
                    <a:lnTo>
                      <a:pt x="3893" y="2435"/>
                    </a:lnTo>
                    <a:lnTo>
                      <a:pt x="3890" y="2435"/>
                    </a:lnTo>
                    <a:lnTo>
                      <a:pt x="3890" y="2436"/>
                    </a:lnTo>
                    <a:lnTo>
                      <a:pt x="3887" y="2436"/>
                    </a:lnTo>
                    <a:lnTo>
                      <a:pt x="3887" y="2438"/>
                    </a:lnTo>
                    <a:lnTo>
                      <a:pt x="3883" y="2438"/>
                    </a:lnTo>
                    <a:lnTo>
                      <a:pt x="3883" y="2440"/>
                    </a:lnTo>
                    <a:lnTo>
                      <a:pt x="3882" y="2440"/>
                    </a:lnTo>
                    <a:lnTo>
                      <a:pt x="3882" y="2441"/>
                    </a:lnTo>
                    <a:lnTo>
                      <a:pt x="3878" y="2441"/>
                    </a:lnTo>
                    <a:lnTo>
                      <a:pt x="3878" y="2443"/>
                    </a:lnTo>
                    <a:lnTo>
                      <a:pt x="3875" y="2443"/>
                    </a:lnTo>
                    <a:lnTo>
                      <a:pt x="3875" y="2445"/>
                    </a:lnTo>
                    <a:lnTo>
                      <a:pt x="3872" y="2445"/>
                    </a:lnTo>
                    <a:lnTo>
                      <a:pt x="3872" y="2446"/>
                    </a:lnTo>
                    <a:lnTo>
                      <a:pt x="3870" y="2446"/>
                    </a:lnTo>
                    <a:lnTo>
                      <a:pt x="3870" y="2448"/>
                    </a:lnTo>
                    <a:lnTo>
                      <a:pt x="3867" y="2448"/>
                    </a:lnTo>
                    <a:lnTo>
                      <a:pt x="3867" y="2450"/>
                    </a:lnTo>
                    <a:lnTo>
                      <a:pt x="3863" y="2450"/>
                    </a:lnTo>
                    <a:lnTo>
                      <a:pt x="3863" y="2451"/>
                    </a:lnTo>
                    <a:lnTo>
                      <a:pt x="3862" y="2451"/>
                    </a:lnTo>
                    <a:lnTo>
                      <a:pt x="3862" y="2453"/>
                    </a:lnTo>
                    <a:lnTo>
                      <a:pt x="3858" y="2453"/>
                    </a:lnTo>
                    <a:lnTo>
                      <a:pt x="3858" y="2455"/>
                    </a:lnTo>
                    <a:lnTo>
                      <a:pt x="3855" y="2455"/>
                    </a:lnTo>
                    <a:lnTo>
                      <a:pt x="3855" y="2456"/>
                    </a:lnTo>
                    <a:lnTo>
                      <a:pt x="3852" y="2456"/>
                    </a:lnTo>
                    <a:lnTo>
                      <a:pt x="3852" y="2458"/>
                    </a:lnTo>
                    <a:lnTo>
                      <a:pt x="3850" y="2458"/>
                    </a:lnTo>
                    <a:lnTo>
                      <a:pt x="3850" y="2460"/>
                    </a:lnTo>
                    <a:lnTo>
                      <a:pt x="3847" y="2460"/>
                    </a:lnTo>
                    <a:lnTo>
                      <a:pt x="3847" y="2461"/>
                    </a:lnTo>
                    <a:lnTo>
                      <a:pt x="3843" y="2461"/>
                    </a:lnTo>
                    <a:lnTo>
                      <a:pt x="3843" y="2463"/>
                    </a:lnTo>
                    <a:lnTo>
                      <a:pt x="3840" y="2463"/>
                    </a:lnTo>
                    <a:lnTo>
                      <a:pt x="3840" y="2465"/>
                    </a:lnTo>
                    <a:lnTo>
                      <a:pt x="3838" y="2465"/>
                    </a:lnTo>
                    <a:lnTo>
                      <a:pt x="3838" y="2466"/>
                    </a:lnTo>
                    <a:lnTo>
                      <a:pt x="3835" y="2466"/>
                    </a:lnTo>
                    <a:lnTo>
                      <a:pt x="3835" y="2468"/>
                    </a:lnTo>
                    <a:lnTo>
                      <a:pt x="3832" y="2468"/>
                    </a:lnTo>
                    <a:lnTo>
                      <a:pt x="3832" y="2470"/>
                    </a:lnTo>
                    <a:lnTo>
                      <a:pt x="3830" y="2470"/>
                    </a:lnTo>
                    <a:lnTo>
                      <a:pt x="3830" y="2471"/>
                    </a:lnTo>
                    <a:lnTo>
                      <a:pt x="3827" y="2471"/>
                    </a:lnTo>
                    <a:lnTo>
                      <a:pt x="3827" y="2473"/>
                    </a:lnTo>
                    <a:lnTo>
                      <a:pt x="3823" y="2473"/>
                    </a:lnTo>
                    <a:lnTo>
                      <a:pt x="3823" y="2475"/>
                    </a:lnTo>
                    <a:lnTo>
                      <a:pt x="3820" y="2475"/>
                    </a:lnTo>
                    <a:lnTo>
                      <a:pt x="3820" y="2476"/>
                    </a:lnTo>
                    <a:lnTo>
                      <a:pt x="3818" y="2476"/>
                    </a:lnTo>
                    <a:lnTo>
                      <a:pt x="3818" y="2478"/>
                    </a:lnTo>
                    <a:lnTo>
                      <a:pt x="3815" y="2478"/>
                    </a:lnTo>
                    <a:lnTo>
                      <a:pt x="3815" y="2480"/>
                    </a:lnTo>
                    <a:lnTo>
                      <a:pt x="3812" y="2480"/>
                    </a:lnTo>
                    <a:lnTo>
                      <a:pt x="3812" y="2481"/>
                    </a:lnTo>
                    <a:lnTo>
                      <a:pt x="3810" y="2481"/>
                    </a:lnTo>
                    <a:lnTo>
                      <a:pt x="3810" y="2483"/>
                    </a:lnTo>
                    <a:lnTo>
                      <a:pt x="3807" y="2483"/>
                    </a:lnTo>
                    <a:lnTo>
                      <a:pt x="3807" y="2485"/>
                    </a:lnTo>
                    <a:lnTo>
                      <a:pt x="3803" y="2485"/>
                    </a:lnTo>
                    <a:lnTo>
                      <a:pt x="3803" y="2486"/>
                    </a:lnTo>
                    <a:lnTo>
                      <a:pt x="3800" y="2486"/>
                    </a:lnTo>
                    <a:lnTo>
                      <a:pt x="3800" y="2488"/>
                    </a:lnTo>
                    <a:lnTo>
                      <a:pt x="3798" y="2488"/>
                    </a:lnTo>
                    <a:lnTo>
                      <a:pt x="3798" y="2490"/>
                    </a:lnTo>
                    <a:lnTo>
                      <a:pt x="3795" y="2490"/>
                    </a:lnTo>
                    <a:lnTo>
                      <a:pt x="3795" y="2491"/>
                    </a:lnTo>
                    <a:lnTo>
                      <a:pt x="3792" y="2491"/>
                    </a:lnTo>
                    <a:lnTo>
                      <a:pt x="3792" y="2493"/>
                    </a:lnTo>
                    <a:lnTo>
                      <a:pt x="3790" y="2493"/>
                    </a:lnTo>
                    <a:lnTo>
                      <a:pt x="3790" y="2495"/>
                    </a:lnTo>
                    <a:lnTo>
                      <a:pt x="3787" y="2495"/>
                    </a:lnTo>
                    <a:lnTo>
                      <a:pt x="3787" y="2496"/>
                    </a:lnTo>
                    <a:lnTo>
                      <a:pt x="3783" y="2496"/>
                    </a:lnTo>
                    <a:lnTo>
                      <a:pt x="3783" y="2498"/>
                    </a:lnTo>
                    <a:lnTo>
                      <a:pt x="3782" y="2498"/>
                    </a:lnTo>
                    <a:lnTo>
                      <a:pt x="3782" y="2500"/>
                    </a:lnTo>
                    <a:lnTo>
                      <a:pt x="3778" y="2500"/>
                    </a:lnTo>
                    <a:lnTo>
                      <a:pt x="3778" y="2501"/>
                    </a:lnTo>
                    <a:lnTo>
                      <a:pt x="3777" y="2501"/>
                    </a:lnTo>
                    <a:lnTo>
                      <a:pt x="3777" y="2503"/>
                    </a:lnTo>
                    <a:lnTo>
                      <a:pt x="3773" y="2503"/>
                    </a:lnTo>
                    <a:lnTo>
                      <a:pt x="3773" y="2505"/>
                    </a:lnTo>
                    <a:lnTo>
                      <a:pt x="3770" y="2505"/>
                    </a:lnTo>
                    <a:lnTo>
                      <a:pt x="3770" y="2506"/>
                    </a:lnTo>
                    <a:lnTo>
                      <a:pt x="3768" y="2506"/>
                    </a:lnTo>
                    <a:lnTo>
                      <a:pt x="3768" y="2508"/>
                    </a:lnTo>
                    <a:lnTo>
                      <a:pt x="3765" y="2508"/>
                    </a:lnTo>
                    <a:lnTo>
                      <a:pt x="3765" y="2510"/>
                    </a:lnTo>
                    <a:lnTo>
                      <a:pt x="3762" y="2510"/>
                    </a:lnTo>
                    <a:lnTo>
                      <a:pt x="3762" y="2511"/>
                    </a:lnTo>
                    <a:lnTo>
                      <a:pt x="3760" y="2511"/>
                    </a:lnTo>
                    <a:lnTo>
                      <a:pt x="3760" y="2513"/>
                    </a:lnTo>
                    <a:lnTo>
                      <a:pt x="3757" y="2513"/>
                    </a:lnTo>
                    <a:lnTo>
                      <a:pt x="3757" y="2515"/>
                    </a:lnTo>
                    <a:lnTo>
                      <a:pt x="3753" y="2515"/>
                    </a:lnTo>
                    <a:lnTo>
                      <a:pt x="3753" y="2516"/>
                    </a:lnTo>
                    <a:lnTo>
                      <a:pt x="3752" y="2516"/>
                    </a:lnTo>
                    <a:lnTo>
                      <a:pt x="3752" y="2518"/>
                    </a:lnTo>
                    <a:lnTo>
                      <a:pt x="3748" y="2518"/>
                    </a:lnTo>
                    <a:lnTo>
                      <a:pt x="3748" y="2520"/>
                    </a:lnTo>
                    <a:lnTo>
                      <a:pt x="3745" y="2520"/>
                    </a:lnTo>
                    <a:lnTo>
                      <a:pt x="3745" y="2521"/>
                    </a:lnTo>
                    <a:lnTo>
                      <a:pt x="3743" y="2521"/>
                    </a:lnTo>
                    <a:lnTo>
                      <a:pt x="3743" y="2523"/>
                    </a:lnTo>
                    <a:lnTo>
                      <a:pt x="3740" y="2523"/>
                    </a:lnTo>
                    <a:lnTo>
                      <a:pt x="3740" y="2525"/>
                    </a:lnTo>
                    <a:lnTo>
                      <a:pt x="3737" y="2525"/>
                    </a:lnTo>
                    <a:lnTo>
                      <a:pt x="3737" y="2526"/>
                    </a:lnTo>
                    <a:lnTo>
                      <a:pt x="3735" y="2526"/>
                    </a:lnTo>
                    <a:lnTo>
                      <a:pt x="3735" y="2528"/>
                    </a:lnTo>
                    <a:lnTo>
                      <a:pt x="3732" y="2528"/>
                    </a:lnTo>
                    <a:lnTo>
                      <a:pt x="3732" y="2530"/>
                    </a:lnTo>
                    <a:lnTo>
                      <a:pt x="3728" y="2530"/>
                    </a:lnTo>
                    <a:lnTo>
                      <a:pt x="3728" y="2531"/>
                    </a:lnTo>
                    <a:lnTo>
                      <a:pt x="3727" y="2531"/>
                    </a:lnTo>
                    <a:lnTo>
                      <a:pt x="3727" y="2533"/>
                    </a:lnTo>
                    <a:lnTo>
                      <a:pt x="3723" y="2533"/>
                    </a:lnTo>
                    <a:lnTo>
                      <a:pt x="3723" y="2535"/>
                    </a:lnTo>
                    <a:lnTo>
                      <a:pt x="3722" y="2535"/>
                    </a:lnTo>
                    <a:lnTo>
                      <a:pt x="3722" y="2536"/>
                    </a:lnTo>
                    <a:lnTo>
                      <a:pt x="3718" y="2536"/>
                    </a:lnTo>
                    <a:lnTo>
                      <a:pt x="3718" y="2538"/>
                    </a:lnTo>
                    <a:lnTo>
                      <a:pt x="3715" y="2538"/>
                    </a:lnTo>
                    <a:lnTo>
                      <a:pt x="3715" y="2540"/>
                    </a:lnTo>
                    <a:lnTo>
                      <a:pt x="3713" y="2540"/>
                    </a:lnTo>
                    <a:lnTo>
                      <a:pt x="3713" y="2541"/>
                    </a:lnTo>
                    <a:lnTo>
                      <a:pt x="3710" y="2541"/>
                    </a:lnTo>
                    <a:lnTo>
                      <a:pt x="3710" y="2543"/>
                    </a:lnTo>
                    <a:lnTo>
                      <a:pt x="3708" y="2543"/>
                    </a:lnTo>
                    <a:lnTo>
                      <a:pt x="3708" y="2545"/>
                    </a:lnTo>
                    <a:lnTo>
                      <a:pt x="3705" y="2545"/>
                    </a:lnTo>
                    <a:lnTo>
                      <a:pt x="3705" y="2546"/>
                    </a:lnTo>
                    <a:lnTo>
                      <a:pt x="3702" y="2546"/>
                    </a:lnTo>
                    <a:lnTo>
                      <a:pt x="3702" y="2548"/>
                    </a:lnTo>
                    <a:lnTo>
                      <a:pt x="3700" y="2548"/>
                    </a:lnTo>
                    <a:lnTo>
                      <a:pt x="3700" y="2550"/>
                    </a:lnTo>
                    <a:lnTo>
                      <a:pt x="3697" y="2550"/>
                    </a:lnTo>
                    <a:lnTo>
                      <a:pt x="3697" y="2551"/>
                    </a:lnTo>
                    <a:lnTo>
                      <a:pt x="3693" y="2551"/>
                    </a:lnTo>
                    <a:lnTo>
                      <a:pt x="3693" y="2553"/>
                    </a:lnTo>
                    <a:lnTo>
                      <a:pt x="3692" y="2553"/>
                    </a:lnTo>
                    <a:lnTo>
                      <a:pt x="3692" y="2555"/>
                    </a:lnTo>
                    <a:lnTo>
                      <a:pt x="3688" y="2555"/>
                    </a:lnTo>
                    <a:lnTo>
                      <a:pt x="3688" y="2556"/>
                    </a:lnTo>
                    <a:lnTo>
                      <a:pt x="3687" y="2556"/>
                    </a:lnTo>
                    <a:lnTo>
                      <a:pt x="3687" y="2558"/>
                    </a:lnTo>
                    <a:lnTo>
                      <a:pt x="3683" y="2558"/>
                    </a:lnTo>
                    <a:lnTo>
                      <a:pt x="3683" y="2560"/>
                    </a:lnTo>
                    <a:lnTo>
                      <a:pt x="3680" y="2560"/>
                    </a:lnTo>
                    <a:lnTo>
                      <a:pt x="3680" y="2561"/>
                    </a:lnTo>
                    <a:lnTo>
                      <a:pt x="3678" y="2561"/>
                    </a:lnTo>
                    <a:lnTo>
                      <a:pt x="3678" y="2563"/>
                    </a:lnTo>
                    <a:lnTo>
                      <a:pt x="3675" y="2563"/>
                    </a:lnTo>
                    <a:lnTo>
                      <a:pt x="3675" y="2565"/>
                    </a:lnTo>
                    <a:lnTo>
                      <a:pt x="3673" y="2565"/>
                    </a:lnTo>
                    <a:lnTo>
                      <a:pt x="3673" y="2566"/>
                    </a:lnTo>
                    <a:lnTo>
                      <a:pt x="3670" y="2566"/>
                    </a:lnTo>
                    <a:lnTo>
                      <a:pt x="3670" y="2568"/>
                    </a:lnTo>
                    <a:lnTo>
                      <a:pt x="3667" y="2568"/>
                    </a:lnTo>
                    <a:lnTo>
                      <a:pt x="3667" y="2570"/>
                    </a:lnTo>
                    <a:lnTo>
                      <a:pt x="3665" y="2570"/>
                    </a:lnTo>
                    <a:lnTo>
                      <a:pt x="3665" y="2571"/>
                    </a:lnTo>
                    <a:lnTo>
                      <a:pt x="3662" y="2571"/>
                    </a:lnTo>
                    <a:lnTo>
                      <a:pt x="3662" y="2573"/>
                    </a:lnTo>
                    <a:lnTo>
                      <a:pt x="3660" y="2573"/>
                    </a:lnTo>
                    <a:lnTo>
                      <a:pt x="3660" y="2575"/>
                    </a:lnTo>
                    <a:lnTo>
                      <a:pt x="3657" y="2575"/>
                    </a:lnTo>
                    <a:lnTo>
                      <a:pt x="3657" y="2576"/>
                    </a:lnTo>
                    <a:lnTo>
                      <a:pt x="3655" y="2576"/>
                    </a:lnTo>
                    <a:lnTo>
                      <a:pt x="3655" y="2578"/>
                    </a:lnTo>
                    <a:lnTo>
                      <a:pt x="3652" y="2578"/>
                    </a:lnTo>
                    <a:lnTo>
                      <a:pt x="3652" y="2580"/>
                    </a:lnTo>
                    <a:lnTo>
                      <a:pt x="3648" y="2580"/>
                    </a:lnTo>
                    <a:lnTo>
                      <a:pt x="3648" y="2581"/>
                    </a:lnTo>
                    <a:lnTo>
                      <a:pt x="3647" y="2581"/>
                    </a:lnTo>
                    <a:lnTo>
                      <a:pt x="3647" y="2583"/>
                    </a:lnTo>
                    <a:lnTo>
                      <a:pt x="3643" y="2583"/>
                    </a:lnTo>
                    <a:lnTo>
                      <a:pt x="3643" y="2585"/>
                    </a:lnTo>
                    <a:lnTo>
                      <a:pt x="3642" y="2585"/>
                    </a:lnTo>
                    <a:lnTo>
                      <a:pt x="3642" y="2586"/>
                    </a:lnTo>
                    <a:lnTo>
                      <a:pt x="3638" y="2586"/>
                    </a:lnTo>
                    <a:lnTo>
                      <a:pt x="3638" y="2588"/>
                    </a:lnTo>
                    <a:lnTo>
                      <a:pt x="3637" y="2588"/>
                    </a:lnTo>
                    <a:lnTo>
                      <a:pt x="3637" y="2590"/>
                    </a:lnTo>
                    <a:lnTo>
                      <a:pt x="3633" y="2590"/>
                    </a:lnTo>
                    <a:lnTo>
                      <a:pt x="3633" y="2591"/>
                    </a:lnTo>
                    <a:lnTo>
                      <a:pt x="3632" y="2591"/>
                    </a:lnTo>
                    <a:lnTo>
                      <a:pt x="3632" y="2593"/>
                    </a:lnTo>
                    <a:lnTo>
                      <a:pt x="3628" y="2593"/>
                    </a:lnTo>
                    <a:lnTo>
                      <a:pt x="3628" y="2595"/>
                    </a:lnTo>
                    <a:lnTo>
                      <a:pt x="3625" y="2595"/>
                    </a:lnTo>
                    <a:lnTo>
                      <a:pt x="3625" y="2596"/>
                    </a:lnTo>
                    <a:lnTo>
                      <a:pt x="3623" y="2596"/>
                    </a:lnTo>
                    <a:lnTo>
                      <a:pt x="3623" y="2598"/>
                    </a:lnTo>
                    <a:lnTo>
                      <a:pt x="3620" y="2598"/>
                    </a:lnTo>
                    <a:lnTo>
                      <a:pt x="3620" y="2600"/>
                    </a:lnTo>
                    <a:lnTo>
                      <a:pt x="3618" y="2600"/>
                    </a:lnTo>
                    <a:lnTo>
                      <a:pt x="3618" y="2601"/>
                    </a:lnTo>
                    <a:lnTo>
                      <a:pt x="3615" y="2601"/>
                    </a:lnTo>
                    <a:lnTo>
                      <a:pt x="3615" y="2603"/>
                    </a:lnTo>
                    <a:lnTo>
                      <a:pt x="3613" y="2603"/>
                    </a:lnTo>
                    <a:lnTo>
                      <a:pt x="3613" y="2605"/>
                    </a:lnTo>
                    <a:lnTo>
                      <a:pt x="3610" y="2605"/>
                    </a:lnTo>
                    <a:lnTo>
                      <a:pt x="3610" y="2606"/>
                    </a:lnTo>
                    <a:lnTo>
                      <a:pt x="3608" y="2606"/>
                    </a:lnTo>
                    <a:lnTo>
                      <a:pt x="3608" y="2608"/>
                    </a:lnTo>
                    <a:lnTo>
                      <a:pt x="3605" y="2608"/>
                    </a:lnTo>
                    <a:lnTo>
                      <a:pt x="3605" y="2610"/>
                    </a:lnTo>
                    <a:lnTo>
                      <a:pt x="3603" y="2610"/>
                    </a:lnTo>
                    <a:lnTo>
                      <a:pt x="3603" y="2611"/>
                    </a:lnTo>
                    <a:lnTo>
                      <a:pt x="3600" y="2611"/>
                    </a:lnTo>
                    <a:lnTo>
                      <a:pt x="3600" y="2613"/>
                    </a:lnTo>
                    <a:lnTo>
                      <a:pt x="3597" y="2613"/>
                    </a:lnTo>
                    <a:lnTo>
                      <a:pt x="3597" y="2615"/>
                    </a:lnTo>
                    <a:lnTo>
                      <a:pt x="3595" y="2615"/>
                    </a:lnTo>
                    <a:lnTo>
                      <a:pt x="3595" y="2616"/>
                    </a:lnTo>
                    <a:lnTo>
                      <a:pt x="3592" y="2616"/>
                    </a:lnTo>
                    <a:lnTo>
                      <a:pt x="3592" y="2618"/>
                    </a:lnTo>
                    <a:lnTo>
                      <a:pt x="3590" y="2618"/>
                    </a:lnTo>
                    <a:lnTo>
                      <a:pt x="3590" y="2620"/>
                    </a:lnTo>
                    <a:lnTo>
                      <a:pt x="3587" y="2620"/>
                    </a:lnTo>
                    <a:lnTo>
                      <a:pt x="3587" y="2621"/>
                    </a:lnTo>
                    <a:lnTo>
                      <a:pt x="3585" y="2621"/>
                    </a:lnTo>
                    <a:lnTo>
                      <a:pt x="3585" y="2623"/>
                    </a:lnTo>
                    <a:lnTo>
                      <a:pt x="3582" y="2623"/>
                    </a:lnTo>
                    <a:lnTo>
                      <a:pt x="3582" y="2625"/>
                    </a:lnTo>
                    <a:lnTo>
                      <a:pt x="3580" y="2625"/>
                    </a:lnTo>
                    <a:lnTo>
                      <a:pt x="3580" y="2626"/>
                    </a:lnTo>
                    <a:lnTo>
                      <a:pt x="3577" y="2626"/>
                    </a:lnTo>
                    <a:lnTo>
                      <a:pt x="3577" y="2628"/>
                    </a:lnTo>
                    <a:lnTo>
                      <a:pt x="3575" y="2628"/>
                    </a:lnTo>
                    <a:lnTo>
                      <a:pt x="3575" y="2630"/>
                    </a:lnTo>
                    <a:lnTo>
                      <a:pt x="3572" y="2630"/>
                    </a:lnTo>
                    <a:lnTo>
                      <a:pt x="3572" y="2631"/>
                    </a:lnTo>
                    <a:lnTo>
                      <a:pt x="3570" y="2631"/>
                    </a:lnTo>
                    <a:lnTo>
                      <a:pt x="3570" y="2633"/>
                    </a:lnTo>
                    <a:lnTo>
                      <a:pt x="3567" y="2633"/>
                    </a:lnTo>
                    <a:lnTo>
                      <a:pt x="3567" y="2635"/>
                    </a:lnTo>
                    <a:lnTo>
                      <a:pt x="3565" y="2635"/>
                    </a:lnTo>
                    <a:lnTo>
                      <a:pt x="3565" y="2636"/>
                    </a:lnTo>
                    <a:lnTo>
                      <a:pt x="3562" y="2636"/>
                    </a:lnTo>
                    <a:lnTo>
                      <a:pt x="3562" y="2638"/>
                    </a:lnTo>
                    <a:lnTo>
                      <a:pt x="3560" y="2638"/>
                    </a:lnTo>
                    <a:lnTo>
                      <a:pt x="3560" y="2640"/>
                    </a:lnTo>
                    <a:lnTo>
                      <a:pt x="3557" y="2640"/>
                    </a:lnTo>
                    <a:lnTo>
                      <a:pt x="3557" y="2641"/>
                    </a:lnTo>
                    <a:lnTo>
                      <a:pt x="3555" y="2641"/>
                    </a:lnTo>
                    <a:lnTo>
                      <a:pt x="3555" y="2643"/>
                    </a:lnTo>
                    <a:lnTo>
                      <a:pt x="3552" y="2643"/>
                    </a:lnTo>
                    <a:lnTo>
                      <a:pt x="3552" y="2645"/>
                    </a:lnTo>
                    <a:lnTo>
                      <a:pt x="3550" y="2645"/>
                    </a:lnTo>
                    <a:lnTo>
                      <a:pt x="3550" y="2646"/>
                    </a:lnTo>
                    <a:lnTo>
                      <a:pt x="3547" y="2646"/>
                    </a:lnTo>
                    <a:lnTo>
                      <a:pt x="3547" y="2648"/>
                    </a:lnTo>
                    <a:lnTo>
                      <a:pt x="3545" y="2648"/>
                    </a:lnTo>
                    <a:lnTo>
                      <a:pt x="3545" y="2650"/>
                    </a:lnTo>
                    <a:lnTo>
                      <a:pt x="3542" y="2650"/>
                    </a:lnTo>
                    <a:lnTo>
                      <a:pt x="3542" y="2651"/>
                    </a:lnTo>
                    <a:lnTo>
                      <a:pt x="3540" y="2651"/>
                    </a:lnTo>
                    <a:lnTo>
                      <a:pt x="3540" y="2653"/>
                    </a:lnTo>
                    <a:lnTo>
                      <a:pt x="3537" y="2653"/>
                    </a:lnTo>
                    <a:lnTo>
                      <a:pt x="3537" y="2655"/>
                    </a:lnTo>
                    <a:lnTo>
                      <a:pt x="3535" y="2655"/>
                    </a:lnTo>
                    <a:lnTo>
                      <a:pt x="3535" y="2656"/>
                    </a:lnTo>
                    <a:lnTo>
                      <a:pt x="3532" y="2656"/>
                    </a:lnTo>
                    <a:lnTo>
                      <a:pt x="3532" y="2658"/>
                    </a:lnTo>
                    <a:lnTo>
                      <a:pt x="3530" y="2658"/>
                    </a:lnTo>
                    <a:lnTo>
                      <a:pt x="3530" y="2660"/>
                    </a:lnTo>
                    <a:lnTo>
                      <a:pt x="3527" y="2660"/>
                    </a:lnTo>
                    <a:lnTo>
                      <a:pt x="3527" y="2661"/>
                    </a:lnTo>
                    <a:lnTo>
                      <a:pt x="3525" y="2661"/>
                    </a:lnTo>
                    <a:lnTo>
                      <a:pt x="3525" y="2663"/>
                    </a:lnTo>
                    <a:lnTo>
                      <a:pt x="3522" y="2663"/>
                    </a:lnTo>
                    <a:lnTo>
                      <a:pt x="3522" y="2665"/>
                    </a:lnTo>
                    <a:lnTo>
                      <a:pt x="3520" y="2665"/>
                    </a:lnTo>
                    <a:lnTo>
                      <a:pt x="3520" y="2666"/>
                    </a:lnTo>
                    <a:lnTo>
                      <a:pt x="3517" y="2666"/>
                    </a:lnTo>
                    <a:lnTo>
                      <a:pt x="3517" y="2668"/>
                    </a:lnTo>
                    <a:lnTo>
                      <a:pt x="3515" y="2668"/>
                    </a:lnTo>
                    <a:lnTo>
                      <a:pt x="3515" y="2670"/>
                    </a:lnTo>
                    <a:lnTo>
                      <a:pt x="3512" y="2670"/>
                    </a:lnTo>
                    <a:lnTo>
                      <a:pt x="3512" y="2671"/>
                    </a:lnTo>
                    <a:lnTo>
                      <a:pt x="3510" y="2671"/>
                    </a:lnTo>
                    <a:lnTo>
                      <a:pt x="3510" y="2673"/>
                    </a:lnTo>
                    <a:lnTo>
                      <a:pt x="3507" y="2673"/>
                    </a:lnTo>
                    <a:lnTo>
                      <a:pt x="3507" y="2675"/>
                    </a:lnTo>
                    <a:lnTo>
                      <a:pt x="3505" y="2675"/>
                    </a:lnTo>
                    <a:lnTo>
                      <a:pt x="3505" y="2676"/>
                    </a:lnTo>
                    <a:lnTo>
                      <a:pt x="3502" y="2676"/>
                    </a:lnTo>
                    <a:lnTo>
                      <a:pt x="3502" y="2678"/>
                    </a:lnTo>
                    <a:lnTo>
                      <a:pt x="3500" y="2678"/>
                    </a:lnTo>
                    <a:lnTo>
                      <a:pt x="3500" y="2680"/>
                    </a:lnTo>
                    <a:lnTo>
                      <a:pt x="3497" y="2680"/>
                    </a:lnTo>
                    <a:lnTo>
                      <a:pt x="3497" y="2681"/>
                    </a:lnTo>
                    <a:lnTo>
                      <a:pt x="3495" y="2681"/>
                    </a:lnTo>
                    <a:lnTo>
                      <a:pt x="3495" y="2683"/>
                    </a:lnTo>
                    <a:lnTo>
                      <a:pt x="3492" y="2683"/>
                    </a:lnTo>
                    <a:lnTo>
                      <a:pt x="3492" y="2685"/>
                    </a:lnTo>
                    <a:lnTo>
                      <a:pt x="3490" y="2685"/>
                    </a:lnTo>
                    <a:lnTo>
                      <a:pt x="3490" y="2686"/>
                    </a:lnTo>
                    <a:lnTo>
                      <a:pt x="3488" y="2686"/>
                    </a:lnTo>
                    <a:lnTo>
                      <a:pt x="3488" y="2688"/>
                    </a:lnTo>
                    <a:lnTo>
                      <a:pt x="3485" y="2688"/>
                    </a:lnTo>
                    <a:lnTo>
                      <a:pt x="3485" y="2690"/>
                    </a:lnTo>
                    <a:lnTo>
                      <a:pt x="3483" y="2690"/>
                    </a:lnTo>
                    <a:lnTo>
                      <a:pt x="3483" y="2691"/>
                    </a:lnTo>
                    <a:lnTo>
                      <a:pt x="3480" y="2691"/>
                    </a:lnTo>
                    <a:lnTo>
                      <a:pt x="3480" y="2693"/>
                    </a:lnTo>
                    <a:lnTo>
                      <a:pt x="3478" y="2693"/>
                    </a:lnTo>
                    <a:lnTo>
                      <a:pt x="3478" y="2695"/>
                    </a:lnTo>
                    <a:lnTo>
                      <a:pt x="3475" y="2695"/>
                    </a:lnTo>
                    <a:lnTo>
                      <a:pt x="3475" y="2696"/>
                    </a:lnTo>
                    <a:lnTo>
                      <a:pt x="3473" y="2696"/>
                    </a:lnTo>
                    <a:lnTo>
                      <a:pt x="3473" y="2698"/>
                    </a:lnTo>
                    <a:lnTo>
                      <a:pt x="3470" y="2698"/>
                    </a:lnTo>
                    <a:lnTo>
                      <a:pt x="3470" y="2700"/>
                    </a:lnTo>
                    <a:lnTo>
                      <a:pt x="3468" y="2700"/>
                    </a:lnTo>
                    <a:lnTo>
                      <a:pt x="3468" y="2701"/>
                    </a:lnTo>
                    <a:lnTo>
                      <a:pt x="3465" y="2701"/>
                    </a:lnTo>
                    <a:lnTo>
                      <a:pt x="3465" y="2703"/>
                    </a:lnTo>
                    <a:lnTo>
                      <a:pt x="3463" y="2703"/>
                    </a:lnTo>
                    <a:lnTo>
                      <a:pt x="3463" y="2705"/>
                    </a:lnTo>
                    <a:lnTo>
                      <a:pt x="3462" y="2705"/>
                    </a:lnTo>
                    <a:lnTo>
                      <a:pt x="3462" y="2706"/>
                    </a:lnTo>
                    <a:lnTo>
                      <a:pt x="3458" y="2706"/>
                    </a:lnTo>
                    <a:lnTo>
                      <a:pt x="3458" y="2708"/>
                    </a:lnTo>
                    <a:lnTo>
                      <a:pt x="3457" y="2708"/>
                    </a:lnTo>
                    <a:lnTo>
                      <a:pt x="3457" y="2710"/>
                    </a:lnTo>
                    <a:lnTo>
                      <a:pt x="3453" y="2710"/>
                    </a:lnTo>
                    <a:lnTo>
                      <a:pt x="3453" y="2711"/>
                    </a:lnTo>
                    <a:lnTo>
                      <a:pt x="3452" y="2711"/>
                    </a:lnTo>
                    <a:lnTo>
                      <a:pt x="3452" y="2713"/>
                    </a:lnTo>
                    <a:lnTo>
                      <a:pt x="3448" y="2713"/>
                    </a:lnTo>
                    <a:lnTo>
                      <a:pt x="3448" y="2715"/>
                    </a:lnTo>
                    <a:lnTo>
                      <a:pt x="3447" y="2715"/>
                    </a:lnTo>
                    <a:lnTo>
                      <a:pt x="3447" y="2716"/>
                    </a:lnTo>
                    <a:lnTo>
                      <a:pt x="3443" y="2716"/>
                    </a:lnTo>
                    <a:lnTo>
                      <a:pt x="3443" y="2718"/>
                    </a:lnTo>
                    <a:lnTo>
                      <a:pt x="3442" y="2718"/>
                    </a:lnTo>
                    <a:lnTo>
                      <a:pt x="3442" y="2720"/>
                    </a:lnTo>
                    <a:lnTo>
                      <a:pt x="3440" y="2720"/>
                    </a:lnTo>
                    <a:lnTo>
                      <a:pt x="3440" y="2721"/>
                    </a:lnTo>
                    <a:lnTo>
                      <a:pt x="3437" y="2721"/>
                    </a:lnTo>
                    <a:lnTo>
                      <a:pt x="3437" y="2723"/>
                    </a:lnTo>
                    <a:lnTo>
                      <a:pt x="3435" y="2723"/>
                    </a:lnTo>
                    <a:lnTo>
                      <a:pt x="3435" y="2725"/>
                    </a:lnTo>
                    <a:lnTo>
                      <a:pt x="3432" y="2725"/>
                    </a:lnTo>
                    <a:lnTo>
                      <a:pt x="3432" y="2726"/>
                    </a:lnTo>
                    <a:lnTo>
                      <a:pt x="3430" y="2726"/>
                    </a:lnTo>
                    <a:lnTo>
                      <a:pt x="3430" y="2728"/>
                    </a:lnTo>
                    <a:lnTo>
                      <a:pt x="3427" y="2728"/>
                    </a:lnTo>
                    <a:lnTo>
                      <a:pt x="3427" y="2730"/>
                    </a:lnTo>
                    <a:lnTo>
                      <a:pt x="3425" y="2730"/>
                    </a:lnTo>
                    <a:lnTo>
                      <a:pt x="3425" y="2731"/>
                    </a:lnTo>
                    <a:lnTo>
                      <a:pt x="3423" y="2731"/>
                    </a:lnTo>
                    <a:lnTo>
                      <a:pt x="3423" y="2733"/>
                    </a:lnTo>
                    <a:lnTo>
                      <a:pt x="3420" y="2733"/>
                    </a:lnTo>
                    <a:lnTo>
                      <a:pt x="3420" y="2735"/>
                    </a:lnTo>
                    <a:lnTo>
                      <a:pt x="3418" y="2735"/>
                    </a:lnTo>
                    <a:lnTo>
                      <a:pt x="3418" y="2736"/>
                    </a:lnTo>
                    <a:lnTo>
                      <a:pt x="3415" y="2736"/>
                    </a:lnTo>
                    <a:lnTo>
                      <a:pt x="3415" y="2738"/>
                    </a:lnTo>
                    <a:lnTo>
                      <a:pt x="3413" y="2738"/>
                    </a:lnTo>
                    <a:lnTo>
                      <a:pt x="3413" y="2740"/>
                    </a:lnTo>
                    <a:lnTo>
                      <a:pt x="3412" y="2740"/>
                    </a:lnTo>
                    <a:lnTo>
                      <a:pt x="3412" y="2741"/>
                    </a:lnTo>
                    <a:lnTo>
                      <a:pt x="3408" y="2741"/>
                    </a:lnTo>
                    <a:lnTo>
                      <a:pt x="3408" y="2743"/>
                    </a:lnTo>
                    <a:lnTo>
                      <a:pt x="3407" y="2743"/>
                    </a:lnTo>
                    <a:lnTo>
                      <a:pt x="3407" y="2745"/>
                    </a:lnTo>
                    <a:lnTo>
                      <a:pt x="3403" y="2745"/>
                    </a:lnTo>
                    <a:lnTo>
                      <a:pt x="3403" y="2746"/>
                    </a:lnTo>
                    <a:lnTo>
                      <a:pt x="3402" y="2746"/>
                    </a:lnTo>
                    <a:lnTo>
                      <a:pt x="3402" y="2748"/>
                    </a:lnTo>
                    <a:lnTo>
                      <a:pt x="3398" y="2748"/>
                    </a:lnTo>
                    <a:lnTo>
                      <a:pt x="3398" y="2750"/>
                    </a:lnTo>
                    <a:lnTo>
                      <a:pt x="3397" y="2750"/>
                    </a:lnTo>
                    <a:lnTo>
                      <a:pt x="3397" y="2751"/>
                    </a:lnTo>
                    <a:lnTo>
                      <a:pt x="3395" y="2751"/>
                    </a:lnTo>
                    <a:lnTo>
                      <a:pt x="3395" y="2753"/>
                    </a:lnTo>
                    <a:lnTo>
                      <a:pt x="3392" y="2753"/>
                    </a:lnTo>
                    <a:lnTo>
                      <a:pt x="3392" y="2755"/>
                    </a:lnTo>
                    <a:lnTo>
                      <a:pt x="3390" y="2755"/>
                    </a:lnTo>
                    <a:lnTo>
                      <a:pt x="3390" y="2756"/>
                    </a:lnTo>
                    <a:lnTo>
                      <a:pt x="3387" y="2756"/>
                    </a:lnTo>
                    <a:lnTo>
                      <a:pt x="3387" y="2758"/>
                    </a:lnTo>
                    <a:lnTo>
                      <a:pt x="3385" y="2758"/>
                    </a:lnTo>
                    <a:lnTo>
                      <a:pt x="3385" y="2760"/>
                    </a:lnTo>
                    <a:lnTo>
                      <a:pt x="3382" y="2760"/>
                    </a:lnTo>
                    <a:lnTo>
                      <a:pt x="3382" y="2761"/>
                    </a:lnTo>
                    <a:lnTo>
                      <a:pt x="3380" y="2761"/>
                    </a:lnTo>
                    <a:lnTo>
                      <a:pt x="3380" y="2763"/>
                    </a:lnTo>
                    <a:lnTo>
                      <a:pt x="3378" y="2763"/>
                    </a:lnTo>
                    <a:lnTo>
                      <a:pt x="3378" y="2765"/>
                    </a:lnTo>
                    <a:lnTo>
                      <a:pt x="3375" y="2765"/>
                    </a:lnTo>
                    <a:lnTo>
                      <a:pt x="3375" y="2766"/>
                    </a:lnTo>
                    <a:lnTo>
                      <a:pt x="3373" y="2766"/>
                    </a:lnTo>
                    <a:lnTo>
                      <a:pt x="3373" y="2768"/>
                    </a:lnTo>
                    <a:lnTo>
                      <a:pt x="3372" y="2768"/>
                    </a:lnTo>
                    <a:lnTo>
                      <a:pt x="3372" y="2770"/>
                    </a:lnTo>
                    <a:lnTo>
                      <a:pt x="3368" y="2770"/>
                    </a:lnTo>
                    <a:lnTo>
                      <a:pt x="3368" y="2771"/>
                    </a:lnTo>
                    <a:lnTo>
                      <a:pt x="3367" y="2771"/>
                    </a:lnTo>
                    <a:lnTo>
                      <a:pt x="3367" y="2773"/>
                    </a:lnTo>
                    <a:lnTo>
                      <a:pt x="3363" y="2773"/>
                    </a:lnTo>
                    <a:lnTo>
                      <a:pt x="3363" y="2775"/>
                    </a:lnTo>
                    <a:lnTo>
                      <a:pt x="3362" y="2775"/>
                    </a:lnTo>
                    <a:lnTo>
                      <a:pt x="3362" y="2776"/>
                    </a:lnTo>
                    <a:lnTo>
                      <a:pt x="3360" y="2776"/>
                    </a:lnTo>
                    <a:lnTo>
                      <a:pt x="3360" y="2778"/>
                    </a:lnTo>
                    <a:lnTo>
                      <a:pt x="3357" y="2778"/>
                    </a:lnTo>
                    <a:lnTo>
                      <a:pt x="3357" y="2780"/>
                    </a:lnTo>
                    <a:lnTo>
                      <a:pt x="3355" y="2780"/>
                    </a:lnTo>
                    <a:lnTo>
                      <a:pt x="3355" y="2781"/>
                    </a:lnTo>
                    <a:lnTo>
                      <a:pt x="3352" y="2781"/>
                    </a:lnTo>
                    <a:lnTo>
                      <a:pt x="3352" y="2783"/>
                    </a:lnTo>
                    <a:lnTo>
                      <a:pt x="3350" y="2783"/>
                    </a:lnTo>
                    <a:lnTo>
                      <a:pt x="3350" y="2785"/>
                    </a:lnTo>
                    <a:lnTo>
                      <a:pt x="3348" y="2785"/>
                    </a:lnTo>
                    <a:lnTo>
                      <a:pt x="3348" y="2786"/>
                    </a:lnTo>
                    <a:lnTo>
                      <a:pt x="3345" y="2786"/>
                    </a:lnTo>
                    <a:lnTo>
                      <a:pt x="3345" y="2788"/>
                    </a:lnTo>
                    <a:lnTo>
                      <a:pt x="3343" y="2788"/>
                    </a:lnTo>
                    <a:lnTo>
                      <a:pt x="3343" y="2790"/>
                    </a:lnTo>
                    <a:lnTo>
                      <a:pt x="3342" y="2790"/>
                    </a:lnTo>
                    <a:lnTo>
                      <a:pt x="3342" y="2791"/>
                    </a:lnTo>
                    <a:lnTo>
                      <a:pt x="3338" y="2791"/>
                    </a:lnTo>
                    <a:lnTo>
                      <a:pt x="3338" y="2793"/>
                    </a:lnTo>
                    <a:lnTo>
                      <a:pt x="3337" y="2793"/>
                    </a:lnTo>
                    <a:lnTo>
                      <a:pt x="3337" y="2795"/>
                    </a:lnTo>
                    <a:lnTo>
                      <a:pt x="3333" y="2795"/>
                    </a:lnTo>
                    <a:lnTo>
                      <a:pt x="3333" y="2796"/>
                    </a:lnTo>
                    <a:lnTo>
                      <a:pt x="3332" y="2796"/>
                    </a:lnTo>
                    <a:lnTo>
                      <a:pt x="3332" y="2798"/>
                    </a:lnTo>
                    <a:lnTo>
                      <a:pt x="3330" y="2798"/>
                    </a:lnTo>
                    <a:lnTo>
                      <a:pt x="3330" y="2800"/>
                    </a:lnTo>
                    <a:lnTo>
                      <a:pt x="3327" y="2800"/>
                    </a:lnTo>
                    <a:lnTo>
                      <a:pt x="3327" y="2801"/>
                    </a:lnTo>
                    <a:lnTo>
                      <a:pt x="3325" y="2801"/>
                    </a:lnTo>
                    <a:lnTo>
                      <a:pt x="3325" y="2803"/>
                    </a:lnTo>
                    <a:lnTo>
                      <a:pt x="3323" y="2803"/>
                    </a:lnTo>
                    <a:lnTo>
                      <a:pt x="3323" y="2805"/>
                    </a:lnTo>
                    <a:lnTo>
                      <a:pt x="3320" y="2805"/>
                    </a:lnTo>
                    <a:lnTo>
                      <a:pt x="3320" y="2806"/>
                    </a:lnTo>
                    <a:lnTo>
                      <a:pt x="3318" y="2806"/>
                    </a:lnTo>
                    <a:lnTo>
                      <a:pt x="3318" y="2808"/>
                    </a:lnTo>
                    <a:lnTo>
                      <a:pt x="3315" y="2808"/>
                    </a:lnTo>
                    <a:lnTo>
                      <a:pt x="3315" y="2810"/>
                    </a:lnTo>
                    <a:lnTo>
                      <a:pt x="3313" y="2810"/>
                    </a:lnTo>
                    <a:lnTo>
                      <a:pt x="3313" y="2811"/>
                    </a:lnTo>
                    <a:lnTo>
                      <a:pt x="3312" y="2811"/>
                    </a:lnTo>
                    <a:lnTo>
                      <a:pt x="3312" y="2813"/>
                    </a:lnTo>
                    <a:lnTo>
                      <a:pt x="3308" y="2813"/>
                    </a:lnTo>
                    <a:lnTo>
                      <a:pt x="3308" y="2815"/>
                    </a:lnTo>
                    <a:lnTo>
                      <a:pt x="3307" y="2815"/>
                    </a:lnTo>
                    <a:lnTo>
                      <a:pt x="3307" y="2816"/>
                    </a:lnTo>
                    <a:lnTo>
                      <a:pt x="3305" y="2816"/>
                    </a:lnTo>
                    <a:lnTo>
                      <a:pt x="3305" y="2818"/>
                    </a:lnTo>
                    <a:lnTo>
                      <a:pt x="3302" y="2818"/>
                    </a:lnTo>
                    <a:lnTo>
                      <a:pt x="3302" y="2820"/>
                    </a:lnTo>
                    <a:lnTo>
                      <a:pt x="3300" y="2820"/>
                    </a:lnTo>
                    <a:lnTo>
                      <a:pt x="3300" y="2821"/>
                    </a:lnTo>
                    <a:lnTo>
                      <a:pt x="3298" y="2821"/>
                    </a:lnTo>
                    <a:lnTo>
                      <a:pt x="3298" y="2823"/>
                    </a:lnTo>
                    <a:lnTo>
                      <a:pt x="3295" y="2823"/>
                    </a:lnTo>
                    <a:lnTo>
                      <a:pt x="3295" y="2825"/>
                    </a:lnTo>
                    <a:lnTo>
                      <a:pt x="3293" y="2825"/>
                    </a:lnTo>
                    <a:lnTo>
                      <a:pt x="3293" y="2826"/>
                    </a:lnTo>
                    <a:lnTo>
                      <a:pt x="3292" y="2826"/>
                    </a:lnTo>
                    <a:lnTo>
                      <a:pt x="3292" y="2828"/>
                    </a:lnTo>
                    <a:lnTo>
                      <a:pt x="3288" y="2828"/>
                    </a:lnTo>
                    <a:lnTo>
                      <a:pt x="3288" y="2830"/>
                    </a:lnTo>
                    <a:lnTo>
                      <a:pt x="3287" y="2830"/>
                    </a:lnTo>
                    <a:lnTo>
                      <a:pt x="3287" y="2831"/>
                    </a:lnTo>
                    <a:lnTo>
                      <a:pt x="3285" y="2831"/>
                    </a:lnTo>
                    <a:lnTo>
                      <a:pt x="3285" y="2833"/>
                    </a:lnTo>
                    <a:lnTo>
                      <a:pt x="3282" y="2833"/>
                    </a:lnTo>
                    <a:lnTo>
                      <a:pt x="3282" y="2835"/>
                    </a:lnTo>
                    <a:lnTo>
                      <a:pt x="3280" y="2835"/>
                    </a:lnTo>
                    <a:lnTo>
                      <a:pt x="3280" y="2836"/>
                    </a:lnTo>
                    <a:lnTo>
                      <a:pt x="3277" y="2836"/>
                    </a:lnTo>
                    <a:lnTo>
                      <a:pt x="3277" y="2838"/>
                    </a:lnTo>
                    <a:lnTo>
                      <a:pt x="3275" y="2838"/>
                    </a:lnTo>
                    <a:lnTo>
                      <a:pt x="3275" y="2840"/>
                    </a:lnTo>
                    <a:lnTo>
                      <a:pt x="3273" y="2840"/>
                    </a:lnTo>
                    <a:lnTo>
                      <a:pt x="3273" y="2841"/>
                    </a:lnTo>
                    <a:lnTo>
                      <a:pt x="3270" y="2841"/>
                    </a:lnTo>
                    <a:lnTo>
                      <a:pt x="3270" y="2843"/>
                    </a:lnTo>
                    <a:lnTo>
                      <a:pt x="3268" y="2843"/>
                    </a:lnTo>
                    <a:lnTo>
                      <a:pt x="3268" y="2845"/>
                    </a:lnTo>
                    <a:lnTo>
                      <a:pt x="3267" y="2845"/>
                    </a:lnTo>
                    <a:lnTo>
                      <a:pt x="3267" y="2846"/>
                    </a:lnTo>
                    <a:lnTo>
                      <a:pt x="3263" y="2846"/>
                    </a:lnTo>
                    <a:lnTo>
                      <a:pt x="3263" y="2848"/>
                    </a:lnTo>
                    <a:lnTo>
                      <a:pt x="3262" y="2848"/>
                    </a:lnTo>
                    <a:lnTo>
                      <a:pt x="3262" y="2850"/>
                    </a:lnTo>
                    <a:lnTo>
                      <a:pt x="3260" y="2850"/>
                    </a:lnTo>
                    <a:lnTo>
                      <a:pt x="3260" y="2851"/>
                    </a:lnTo>
                    <a:lnTo>
                      <a:pt x="3257" y="2851"/>
                    </a:lnTo>
                    <a:lnTo>
                      <a:pt x="3257" y="2853"/>
                    </a:lnTo>
                    <a:lnTo>
                      <a:pt x="3255" y="2853"/>
                    </a:lnTo>
                    <a:lnTo>
                      <a:pt x="3255" y="2855"/>
                    </a:lnTo>
                    <a:lnTo>
                      <a:pt x="3253" y="2855"/>
                    </a:lnTo>
                    <a:lnTo>
                      <a:pt x="3253" y="2856"/>
                    </a:lnTo>
                    <a:lnTo>
                      <a:pt x="3250" y="2856"/>
                    </a:lnTo>
                    <a:lnTo>
                      <a:pt x="3250" y="2858"/>
                    </a:lnTo>
                    <a:lnTo>
                      <a:pt x="3248" y="2858"/>
                    </a:lnTo>
                    <a:lnTo>
                      <a:pt x="3248" y="2860"/>
                    </a:lnTo>
                    <a:lnTo>
                      <a:pt x="3247" y="2860"/>
                    </a:lnTo>
                    <a:lnTo>
                      <a:pt x="3247" y="2861"/>
                    </a:lnTo>
                    <a:lnTo>
                      <a:pt x="3243" y="2861"/>
                    </a:lnTo>
                    <a:lnTo>
                      <a:pt x="3243" y="2863"/>
                    </a:lnTo>
                    <a:lnTo>
                      <a:pt x="3242" y="2863"/>
                    </a:lnTo>
                    <a:lnTo>
                      <a:pt x="3242" y="2865"/>
                    </a:lnTo>
                    <a:lnTo>
                      <a:pt x="3240" y="2865"/>
                    </a:lnTo>
                    <a:lnTo>
                      <a:pt x="3240" y="2866"/>
                    </a:lnTo>
                    <a:lnTo>
                      <a:pt x="3237" y="2866"/>
                    </a:lnTo>
                    <a:lnTo>
                      <a:pt x="3237" y="2868"/>
                    </a:lnTo>
                    <a:lnTo>
                      <a:pt x="3235" y="2868"/>
                    </a:lnTo>
                    <a:lnTo>
                      <a:pt x="3235" y="2870"/>
                    </a:lnTo>
                    <a:lnTo>
                      <a:pt x="3233" y="2870"/>
                    </a:lnTo>
                    <a:lnTo>
                      <a:pt x="3233" y="2871"/>
                    </a:lnTo>
                    <a:lnTo>
                      <a:pt x="3230" y="2871"/>
                    </a:lnTo>
                    <a:lnTo>
                      <a:pt x="3230" y="2873"/>
                    </a:lnTo>
                    <a:lnTo>
                      <a:pt x="3228" y="2873"/>
                    </a:lnTo>
                    <a:lnTo>
                      <a:pt x="3228" y="2875"/>
                    </a:lnTo>
                    <a:lnTo>
                      <a:pt x="3227" y="2875"/>
                    </a:lnTo>
                    <a:lnTo>
                      <a:pt x="3227" y="2876"/>
                    </a:lnTo>
                    <a:lnTo>
                      <a:pt x="3225" y="2876"/>
                    </a:lnTo>
                    <a:lnTo>
                      <a:pt x="3225" y="2878"/>
                    </a:lnTo>
                    <a:lnTo>
                      <a:pt x="3222" y="2878"/>
                    </a:lnTo>
                    <a:lnTo>
                      <a:pt x="3222" y="2880"/>
                    </a:lnTo>
                    <a:lnTo>
                      <a:pt x="3220" y="2880"/>
                    </a:lnTo>
                    <a:lnTo>
                      <a:pt x="3220" y="2881"/>
                    </a:lnTo>
                    <a:lnTo>
                      <a:pt x="3218" y="2881"/>
                    </a:lnTo>
                    <a:lnTo>
                      <a:pt x="3218" y="2883"/>
                    </a:lnTo>
                    <a:lnTo>
                      <a:pt x="3215" y="2883"/>
                    </a:lnTo>
                    <a:lnTo>
                      <a:pt x="3215" y="2885"/>
                    </a:lnTo>
                    <a:lnTo>
                      <a:pt x="3213" y="2885"/>
                    </a:lnTo>
                    <a:lnTo>
                      <a:pt x="3213" y="2886"/>
                    </a:lnTo>
                    <a:lnTo>
                      <a:pt x="3212" y="2886"/>
                    </a:lnTo>
                    <a:lnTo>
                      <a:pt x="3212" y="2888"/>
                    </a:lnTo>
                    <a:lnTo>
                      <a:pt x="3208" y="2888"/>
                    </a:lnTo>
                    <a:lnTo>
                      <a:pt x="3208" y="2890"/>
                    </a:lnTo>
                    <a:lnTo>
                      <a:pt x="3207" y="2890"/>
                    </a:lnTo>
                    <a:lnTo>
                      <a:pt x="3207" y="2891"/>
                    </a:lnTo>
                    <a:lnTo>
                      <a:pt x="3205" y="2891"/>
                    </a:lnTo>
                    <a:lnTo>
                      <a:pt x="3205" y="2893"/>
                    </a:lnTo>
                    <a:lnTo>
                      <a:pt x="3202" y="2893"/>
                    </a:lnTo>
                    <a:lnTo>
                      <a:pt x="3202" y="2895"/>
                    </a:lnTo>
                    <a:lnTo>
                      <a:pt x="3200" y="2895"/>
                    </a:lnTo>
                    <a:lnTo>
                      <a:pt x="3200" y="2896"/>
                    </a:lnTo>
                    <a:lnTo>
                      <a:pt x="3198" y="2896"/>
                    </a:lnTo>
                    <a:lnTo>
                      <a:pt x="3198" y="2898"/>
                    </a:lnTo>
                    <a:lnTo>
                      <a:pt x="3197" y="2898"/>
                    </a:lnTo>
                    <a:lnTo>
                      <a:pt x="3197" y="2900"/>
                    </a:lnTo>
                    <a:lnTo>
                      <a:pt x="3193" y="2900"/>
                    </a:lnTo>
                    <a:lnTo>
                      <a:pt x="3193" y="2901"/>
                    </a:lnTo>
                    <a:lnTo>
                      <a:pt x="3192" y="2901"/>
                    </a:lnTo>
                    <a:lnTo>
                      <a:pt x="3192" y="2903"/>
                    </a:lnTo>
                    <a:lnTo>
                      <a:pt x="3190" y="2903"/>
                    </a:lnTo>
                    <a:lnTo>
                      <a:pt x="3190" y="2905"/>
                    </a:lnTo>
                    <a:lnTo>
                      <a:pt x="3187" y="2905"/>
                    </a:lnTo>
                    <a:lnTo>
                      <a:pt x="3187" y="2906"/>
                    </a:lnTo>
                    <a:lnTo>
                      <a:pt x="3185" y="2906"/>
                    </a:lnTo>
                    <a:lnTo>
                      <a:pt x="3185" y="2908"/>
                    </a:lnTo>
                    <a:lnTo>
                      <a:pt x="3183" y="2908"/>
                    </a:lnTo>
                    <a:lnTo>
                      <a:pt x="3183" y="2910"/>
                    </a:lnTo>
                    <a:lnTo>
                      <a:pt x="3180" y="2910"/>
                    </a:lnTo>
                    <a:lnTo>
                      <a:pt x="3180" y="2911"/>
                    </a:lnTo>
                    <a:lnTo>
                      <a:pt x="3178" y="2911"/>
                    </a:lnTo>
                    <a:lnTo>
                      <a:pt x="3178" y="2913"/>
                    </a:lnTo>
                    <a:lnTo>
                      <a:pt x="3177" y="2913"/>
                    </a:lnTo>
                    <a:lnTo>
                      <a:pt x="3177" y="2915"/>
                    </a:lnTo>
                    <a:lnTo>
                      <a:pt x="3173" y="2915"/>
                    </a:lnTo>
                    <a:lnTo>
                      <a:pt x="3173" y="2916"/>
                    </a:lnTo>
                    <a:lnTo>
                      <a:pt x="3172" y="2916"/>
                    </a:lnTo>
                    <a:lnTo>
                      <a:pt x="3172" y="2918"/>
                    </a:lnTo>
                    <a:lnTo>
                      <a:pt x="3170" y="2918"/>
                    </a:lnTo>
                    <a:lnTo>
                      <a:pt x="3170" y="2920"/>
                    </a:lnTo>
                    <a:lnTo>
                      <a:pt x="3168" y="2920"/>
                    </a:lnTo>
                    <a:lnTo>
                      <a:pt x="3168" y="2921"/>
                    </a:lnTo>
                    <a:lnTo>
                      <a:pt x="3165" y="2921"/>
                    </a:lnTo>
                    <a:lnTo>
                      <a:pt x="3165" y="2923"/>
                    </a:lnTo>
                    <a:lnTo>
                      <a:pt x="3163" y="2923"/>
                    </a:lnTo>
                    <a:lnTo>
                      <a:pt x="3163" y="2925"/>
                    </a:lnTo>
                    <a:lnTo>
                      <a:pt x="3162" y="2925"/>
                    </a:lnTo>
                    <a:lnTo>
                      <a:pt x="3162" y="2926"/>
                    </a:lnTo>
                    <a:lnTo>
                      <a:pt x="3158" y="2926"/>
                    </a:lnTo>
                    <a:lnTo>
                      <a:pt x="3158" y="2928"/>
                    </a:lnTo>
                    <a:lnTo>
                      <a:pt x="3157" y="2928"/>
                    </a:lnTo>
                    <a:lnTo>
                      <a:pt x="3157" y="2930"/>
                    </a:lnTo>
                    <a:lnTo>
                      <a:pt x="3155" y="2930"/>
                    </a:lnTo>
                    <a:lnTo>
                      <a:pt x="3155" y="2931"/>
                    </a:lnTo>
                    <a:lnTo>
                      <a:pt x="3153" y="2931"/>
                    </a:lnTo>
                    <a:lnTo>
                      <a:pt x="3153" y="2933"/>
                    </a:lnTo>
                    <a:lnTo>
                      <a:pt x="3150" y="2933"/>
                    </a:lnTo>
                    <a:lnTo>
                      <a:pt x="3150" y="2935"/>
                    </a:lnTo>
                    <a:lnTo>
                      <a:pt x="3148" y="2935"/>
                    </a:lnTo>
                    <a:lnTo>
                      <a:pt x="3148" y="2936"/>
                    </a:lnTo>
                    <a:lnTo>
                      <a:pt x="3147" y="2936"/>
                    </a:lnTo>
                    <a:lnTo>
                      <a:pt x="3147" y="2938"/>
                    </a:lnTo>
                    <a:lnTo>
                      <a:pt x="3145" y="2938"/>
                    </a:lnTo>
                    <a:lnTo>
                      <a:pt x="3145" y="2940"/>
                    </a:lnTo>
                    <a:lnTo>
                      <a:pt x="3142" y="2940"/>
                    </a:lnTo>
                    <a:lnTo>
                      <a:pt x="3142" y="2941"/>
                    </a:lnTo>
                    <a:lnTo>
                      <a:pt x="3140" y="2941"/>
                    </a:lnTo>
                    <a:lnTo>
                      <a:pt x="3140" y="2943"/>
                    </a:lnTo>
                    <a:lnTo>
                      <a:pt x="3138" y="2943"/>
                    </a:lnTo>
                    <a:lnTo>
                      <a:pt x="3138" y="2945"/>
                    </a:lnTo>
                    <a:lnTo>
                      <a:pt x="3135" y="2945"/>
                    </a:lnTo>
                    <a:lnTo>
                      <a:pt x="3135" y="2946"/>
                    </a:lnTo>
                    <a:lnTo>
                      <a:pt x="3133" y="2946"/>
                    </a:lnTo>
                    <a:lnTo>
                      <a:pt x="3133" y="2948"/>
                    </a:lnTo>
                    <a:lnTo>
                      <a:pt x="3132" y="2948"/>
                    </a:lnTo>
                    <a:lnTo>
                      <a:pt x="3132" y="2950"/>
                    </a:lnTo>
                    <a:lnTo>
                      <a:pt x="3130" y="2950"/>
                    </a:lnTo>
                    <a:lnTo>
                      <a:pt x="3130" y="2951"/>
                    </a:lnTo>
                    <a:lnTo>
                      <a:pt x="3127" y="2951"/>
                    </a:lnTo>
                    <a:lnTo>
                      <a:pt x="3127" y="2953"/>
                    </a:lnTo>
                    <a:lnTo>
                      <a:pt x="3125" y="2953"/>
                    </a:lnTo>
                    <a:lnTo>
                      <a:pt x="3125" y="2955"/>
                    </a:lnTo>
                    <a:lnTo>
                      <a:pt x="3123" y="2955"/>
                    </a:lnTo>
                    <a:lnTo>
                      <a:pt x="3123" y="2956"/>
                    </a:lnTo>
                    <a:lnTo>
                      <a:pt x="3122" y="2956"/>
                    </a:lnTo>
                    <a:lnTo>
                      <a:pt x="3122" y="2958"/>
                    </a:lnTo>
                    <a:lnTo>
                      <a:pt x="3118" y="2958"/>
                    </a:lnTo>
                    <a:lnTo>
                      <a:pt x="3118" y="2960"/>
                    </a:lnTo>
                    <a:lnTo>
                      <a:pt x="3117" y="2960"/>
                    </a:lnTo>
                    <a:lnTo>
                      <a:pt x="3117" y="2961"/>
                    </a:lnTo>
                    <a:lnTo>
                      <a:pt x="3115" y="2961"/>
                    </a:lnTo>
                    <a:lnTo>
                      <a:pt x="3115" y="2963"/>
                    </a:lnTo>
                    <a:lnTo>
                      <a:pt x="3112" y="2963"/>
                    </a:lnTo>
                    <a:lnTo>
                      <a:pt x="3112" y="2965"/>
                    </a:lnTo>
                    <a:lnTo>
                      <a:pt x="3110" y="2965"/>
                    </a:lnTo>
                    <a:lnTo>
                      <a:pt x="3110" y="2966"/>
                    </a:lnTo>
                    <a:lnTo>
                      <a:pt x="3108" y="2966"/>
                    </a:lnTo>
                    <a:lnTo>
                      <a:pt x="3108" y="2968"/>
                    </a:lnTo>
                    <a:lnTo>
                      <a:pt x="3107" y="2968"/>
                    </a:lnTo>
                    <a:lnTo>
                      <a:pt x="3107" y="2970"/>
                    </a:lnTo>
                    <a:lnTo>
                      <a:pt x="3103" y="2970"/>
                    </a:lnTo>
                    <a:lnTo>
                      <a:pt x="3103" y="2971"/>
                    </a:lnTo>
                    <a:lnTo>
                      <a:pt x="3102" y="2971"/>
                    </a:lnTo>
                    <a:lnTo>
                      <a:pt x="3102" y="2973"/>
                    </a:lnTo>
                    <a:lnTo>
                      <a:pt x="3100" y="2973"/>
                    </a:lnTo>
                    <a:lnTo>
                      <a:pt x="3100" y="2975"/>
                    </a:lnTo>
                    <a:lnTo>
                      <a:pt x="3098" y="2975"/>
                    </a:lnTo>
                    <a:lnTo>
                      <a:pt x="3098" y="2976"/>
                    </a:lnTo>
                    <a:lnTo>
                      <a:pt x="3095" y="2976"/>
                    </a:lnTo>
                    <a:lnTo>
                      <a:pt x="3095" y="2978"/>
                    </a:lnTo>
                    <a:lnTo>
                      <a:pt x="3093" y="2978"/>
                    </a:lnTo>
                    <a:lnTo>
                      <a:pt x="3093" y="2980"/>
                    </a:lnTo>
                    <a:lnTo>
                      <a:pt x="3092" y="2980"/>
                    </a:lnTo>
                    <a:lnTo>
                      <a:pt x="3092" y="2981"/>
                    </a:lnTo>
                    <a:lnTo>
                      <a:pt x="3090" y="2981"/>
                    </a:lnTo>
                    <a:lnTo>
                      <a:pt x="3090" y="2983"/>
                    </a:lnTo>
                    <a:lnTo>
                      <a:pt x="3087" y="2983"/>
                    </a:lnTo>
                    <a:lnTo>
                      <a:pt x="3087" y="2985"/>
                    </a:lnTo>
                    <a:lnTo>
                      <a:pt x="3085" y="2985"/>
                    </a:lnTo>
                    <a:lnTo>
                      <a:pt x="3085" y="2986"/>
                    </a:lnTo>
                    <a:lnTo>
                      <a:pt x="3083" y="2986"/>
                    </a:lnTo>
                    <a:lnTo>
                      <a:pt x="3083" y="2988"/>
                    </a:lnTo>
                    <a:lnTo>
                      <a:pt x="3082" y="2988"/>
                    </a:lnTo>
                    <a:lnTo>
                      <a:pt x="3082" y="2990"/>
                    </a:lnTo>
                    <a:lnTo>
                      <a:pt x="3078" y="2990"/>
                    </a:lnTo>
                    <a:lnTo>
                      <a:pt x="3078" y="2991"/>
                    </a:lnTo>
                    <a:lnTo>
                      <a:pt x="3077" y="2991"/>
                    </a:lnTo>
                    <a:lnTo>
                      <a:pt x="3077" y="2993"/>
                    </a:lnTo>
                    <a:lnTo>
                      <a:pt x="3075" y="2993"/>
                    </a:lnTo>
                    <a:lnTo>
                      <a:pt x="3075" y="2995"/>
                    </a:lnTo>
                    <a:lnTo>
                      <a:pt x="3073" y="2995"/>
                    </a:lnTo>
                    <a:lnTo>
                      <a:pt x="3073" y="2996"/>
                    </a:lnTo>
                    <a:lnTo>
                      <a:pt x="3070" y="2996"/>
                    </a:lnTo>
                    <a:lnTo>
                      <a:pt x="3070" y="2998"/>
                    </a:lnTo>
                    <a:lnTo>
                      <a:pt x="3068" y="2998"/>
                    </a:lnTo>
                    <a:lnTo>
                      <a:pt x="3068" y="3000"/>
                    </a:lnTo>
                    <a:lnTo>
                      <a:pt x="3067" y="3000"/>
                    </a:lnTo>
                    <a:lnTo>
                      <a:pt x="3067" y="3001"/>
                    </a:lnTo>
                    <a:lnTo>
                      <a:pt x="3065" y="3001"/>
                    </a:lnTo>
                    <a:lnTo>
                      <a:pt x="3065" y="3003"/>
                    </a:lnTo>
                    <a:lnTo>
                      <a:pt x="3062" y="3003"/>
                    </a:lnTo>
                    <a:lnTo>
                      <a:pt x="3062" y="3005"/>
                    </a:lnTo>
                    <a:lnTo>
                      <a:pt x="3060" y="3005"/>
                    </a:lnTo>
                    <a:lnTo>
                      <a:pt x="3060" y="3006"/>
                    </a:lnTo>
                    <a:lnTo>
                      <a:pt x="3058" y="3006"/>
                    </a:lnTo>
                    <a:lnTo>
                      <a:pt x="3058" y="3008"/>
                    </a:lnTo>
                    <a:lnTo>
                      <a:pt x="3057" y="3008"/>
                    </a:lnTo>
                    <a:lnTo>
                      <a:pt x="3057" y="3010"/>
                    </a:lnTo>
                    <a:lnTo>
                      <a:pt x="3053" y="3010"/>
                    </a:lnTo>
                    <a:lnTo>
                      <a:pt x="3053" y="3011"/>
                    </a:lnTo>
                    <a:lnTo>
                      <a:pt x="3052" y="3011"/>
                    </a:lnTo>
                    <a:lnTo>
                      <a:pt x="3052" y="3013"/>
                    </a:lnTo>
                    <a:lnTo>
                      <a:pt x="3050" y="3013"/>
                    </a:lnTo>
                    <a:lnTo>
                      <a:pt x="3050" y="3015"/>
                    </a:lnTo>
                    <a:lnTo>
                      <a:pt x="3048" y="3015"/>
                    </a:lnTo>
                    <a:lnTo>
                      <a:pt x="3048" y="3016"/>
                    </a:lnTo>
                    <a:lnTo>
                      <a:pt x="3045" y="3016"/>
                    </a:lnTo>
                    <a:lnTo>
                      <a:pt x="3045" y="3018"/>
                    </a:lnTo>
                    <a:lnTo>
                      <a:pt x="3043" y="3018"/>
                    </a:lnTo>
                    <a:lnTo>
                      <a:pt x="3043" y="3020"/>
                    </a:lnTo>
                    <a:lnTo>
                      <a:pt x="3042" y="3020"/>
                    </a:lnTo>
                    <a:lnTo>
                      <a:pt x="3042" y="3021"/>
                    </a:lnTo>
                    <a:lnTo>
                      <a:pt x="3040" y="3021"/>
                    </a:lnTo>
                    <a:lnTo>
                      <a:pt x="3040" y="3023"/>
                    </a:lnTo>
                    <a:lnTo>
                      <a:pt x="3038" y="3023"/>
                    </a:lnTo>
                    <a:lnTo>
                      <a:pt x="3038" y="3025"/>
                    </a:lnTo>
                    <a:lnTo>
                      <a:pt x="3035" y="3025"/>
                    </a:lnTo>
                    <a:lnTo>
                      <a:pt x="3035" y="3026"/>
                    </a:lnTo>
                    <a:lnTo>
                      <a:pt x="3033" y="3026"/>
                    </a:lnTo>
                    <a:lnTo>
                      <a:pt x="3033" y="3028"/>
                    </a:lnTo>
                    <a:lnTo>
                      <a:pt x="3032" y="3028"/>
                    </a:lnTo>
                    <a:lnTo>
                      <a:pt x="3032" y="3030"/>
                    </a:lnTo>
                    <a:lnTo>
                      <a:pt x="3030" y="3030"/>
                    </a:lnTo>
                    <a:lnTo>
                      <a:pt x="3030" y="3031"/>
                    </a:lnTo>
                    <a:lnTo>
                      <a:pt x="3027" y="3031"/>
                    </a:lnTo>
                    <a:lnTo>
                      <a:pt x="3027" y="3033"/>
                    </a:lnTo>
                    <a:lnTo>
                      <a:pt x="3025" y="3033"/>
                    </a:lnTo>
                    <a:lnTo>
                      <a:pt x="3025" y="3035"/>
                    </a:lnTo>
                    <a:lnTo>
                      <a:pt x="3023" y="3035"/>
                    </a:lnTo>
                    <a:lnTo>
                      <a:pt x="3023" y="3036"/>
                    </a:lnTo>
                    <a:lnTo>
                      <a:pt x="3022" y="3036"/>
                    </a:lnTo>
                    <a:lnTo>
                      <a:pt x="3022" y="3038"/>
                    </a:lnTo>
                    <a:lnTo>
                      <a:pt x="3020" y="3038"/>
                    </a:lnTo>
                    <a:lnTo>
                      <a:pt x="3020" y="3040"/>
                    </a:lnTo>
                    <a:lnTo>
                      <a:pt x="3017" y="3040"/>
                    </a:lnTo>
                    <a:lnTo>
                      <a:pt x="3017" y="3041"/>
                    </a:lnTo>
                    <a:lnTo>
                      <a:pt x="3015" y="3041"/>
                    </a:lnTo>
                    <a:lnTo>
                      <a:pt x="3015" y="3043"/>
                    </a:lnTo>
                    <a:lnTo>
                      <a:pt x="3013" y="3043"/>
                    </a:lnTo>
                    <a:lnTo>
                      <a:pt x="3013" y="3045"/>
                    </a:lnTo>
                    <a:lnTo>
                      <a:pt x="3012" y="3045"/>
                    </a:lnTo>
                    <a:lnTo>
                      <a:pt x="3012" y="3046"/>
                    </a:lnTo>
                    <a:lnTo>
                      <a:pt x="3008" y="3046"/>
                    </a:lnTo>
                    <a:lnTo>
                      <a:pt x="3008" y="3048"/>
                    </a:lnTo>
                    <a:lnTo>
                      <a:pt x="3007" y="3048"/>
                    </a:lnTo>
                    <a:lnTo>
                      <a:pt x="3007" y="3050"/>
                    </a:lnTo>
                    <a:lnTo>
                      <a:pt x="3005" y="3050"/>
                    </a:lnTo>
                    <a:lnTo>
                      <a:pt x="3005" y="3051"/>
                    </a:lnTo>
                    <a:lnTo>
                      <a:pt x="3003" y="3051"/>
                    </a:lnTo>
                    <a:lnTo>
                      <a:pt x="3003" y="3053"/>
                    </a:lnTo>
                    <a:lnTo>
                      <a:pt x="3002" y="3053"/>
                    </a:lnTo>
                    <a:lnTo>
                      <a:pt x="3002" y="3055"/>
                    </a:lnTo>
                    <a:lnTo>
                      <a:pt x="2998" y="3055"/>
                    </a:lnTo>
                    <a:lnTo>
                      <a:pt x="2998" y="3056"/>
                    </a:lnTo>
                    <a:lnTo>
                      <a:pt x="2997" y="3056"/>
                    </a:lnTo>
                    <a:lnTo>
                      <a:pt x="2997" y="3058"/>
                    </a:lnTo>
                    <a:lnTo>
                      <a:pt x="2995" y="3058"/>
                    </a:lnTo>
                    <a:lnTo>
                      <a:pt x="2995" y="3060"/>
                    </a:lnTo>
                    <a:lnTo>
                      <a:pt x="2993" y="3060"/>
                    </a:lnTo>
                    <a:lnTo>
                      <a:pt x="2993" y="3061"/>
                    </a:lnTo>
                    <a:lnTo>
                      <a:pt x="2990" y="3061"/>
                    </a:lnTo>
                    <a:lnTo>
                      <a:pt x="2990" y="3063"/>
                    </a:lnTo>
                    <a:lnTo>
                      <a:pt x="2988" y="3063"/>
                    </a:lnTo>
                    <a:lnTo>
                      <a:pt x="2988" y="3065"/>
                    </a:lnTo>
                    <a:lnTo>
                      <a:pt x="2987" y="3065"/>
                    </a:lnTo>
                    <a:lnTo>
                      <a:pt x="2987" y="3066"/>
                    </a:lnTo>
                    <a:lnTo>
                      <a:pt x="2985" y="3066"/>
                    </a:lnTo>
                    <a:lnTo>
                      <a:pt x="2985" y="3068"/>
                    </a:lnTo>
                    <a:lnTo>
                      <a:pt x="2983" y="3068"/>
                    </a:lnTo>
                    <a:lnTo>
                      <a:pt x="2983" y="3070"/>
                    </a:lnTo>
                    <a:lnTo>
                      <a:pt x="2980" y="3070"/>
                    </a:lnTo>
                    <a:lnTo>
                      <a:pt x="2980" y="3071"/>
                    </a:lnTo>
                    <a:lnTo>
                      <a:pt x="2978" y="3071"/>
                    </a:lnTo>
                    <a:lnTo>
                      <a:pt x="2978" y="3073"/>
                    </a:lnTo>
                    <a:lnTo>
                      <a:pt x="2977" y="3073"/>
                    </a:lnTo>
                    <a:lnTo>
                      <a:pt x="2977" y="3075"/>
                    </a:lnTo>
                    <a:lnTo>
                      <a:pt x="2975" y="3075"/>
                    </a:lnTo>
                    <a:lnTo>
                      <a:pt x="2975" y="3076"/>
                    </a:lnTo>
                    <a:lnTo>
                      <a:pt x="2973" y="3076"/>
                    </a:lnTo>
                    <a:lnTo>
                      <a:pt x="2973" y="3078"/>
                    </a:lnTo>
                    <a:lnTo>
                      <a:pt x="2970" y="3078"/>
                    </a:lnTo>
                    <a:lnTo>
                      <a:pt x="2970" y="3080"/>
                    </a:lnTo>
                    <a:lnTo>
                      <a:pt x="2968" y="3080"/>
                    </a:lnTo>
                    <a:lnTo>
                      <a:pt x="2968" y="3081"/>
                    </a:lnTo>
                    <a:lnTo>
                      <a:pt x="2967" y="3081"/>
                    </a:lnTo>
                    <a:lnTo>
                      <a:pt x="2967" y="3083"/>
                    </a:lnTo>
                    <a:lnTo>
                      <a:pt x="2965" y="3083"/>
                    </a:lnTo>
                    <a:lnTo>
                      <a:pt x="2965" y="3085"/>
                    </a:lnTo>
                    <a:lnTo>
                      <a:pt x="2963" y="3085"/>
                    </a:lnTo>
                    <a:lnTo>
                      <a:pt x="2963" y="3086"/>
                    </a:lnTo>
                    <a:lnTo>
                      <a:pt x="2960" y="3086"/>
                    </a:lnTo>
                    <a:lnTo>
                      <a:pt x="2960" y="3088"/>
                    </a:lnTo>
                    <a:lnTo>
                      <a:pt x="2958" y="3088"/>
                    </a:lnTo>
                    <a:lnTo>
                      <a:pt x="2958" y="3090"/>
                    </a:lnTo>
                    <a:lnTo>
                      <a:pt x="2957" y="3090"/>
                    </a:lnTo>
                    <a:lnTo>
                      <a:pt x="2957" y="3091"/>
                    </a:lnTo>
                    <a:lnTo>
                      <a:pt x="2955" y="3091"/>
                    </a:lnTo>
                    <a:lnTo>
                      <a:pt x="2955" y="3093"/>
                    </a:lnTo>
                    <a:lnTo>
                      <a:pt x="2953" y="3093"/>
                    </a:lnTo>
                    <a:lnTo>
                      <a:pt x="2953" y="3095"/>
                    </a:lnTo>
                    <a:lnTo>
                      <a:pt x="2950" y="3095"/>
                    </a:lnTo>
                    <a:lnTo>
                      <a:pt x="2950" y="3096"/>
                    </a:lnTo>
                    <a:lnTo>
                      <a:pt x="2948" y="3096"/>
                    </a:lnTo>
                    <a:lnTo>
                      <a:pt x="2948" y="3098"/>
                    </a:lnTo>
                    <a:lnTo>
                      <a:pt x="2947" y="3098"/>
                    </a:lnTo>
                    <a:lnTo>
                      <a:pt x="2947" y="3100"/>
                    </a:lnTo>
                    <a:lnTo>
                      <a:pt x="2945" y="3100"/>
                    </a:lnTo>
                    <a:lnTo>
                      <a:pt x="2945" y="3101"/>
                    </a:lnTo>
                    <a:lnTo>
                      <a:pt x="2943" y="3101"/>
                    </a:lnTo>
                    <a:lnTo>
                      <a:pt x="2943" y="3103"/>
                    </a:lnTo>
                    <a:lnTo>
                      <a:pt x="2942" y="3103"/>
                    </a:lnTo>
                    <a:lnTo>
                      <a:pt x="2942" y="3105"/>
                    </a:lnTo>
                    <a:lnTo>
                      <a:pt x="2938" y="3105"/>
                    </a:lnTo>
                    <a:lnTo>
                      <a:pt x="2938" y="3106"/>
                    </a:lnTo>
                    <a:lnTo>
                      <a:pt x="2937" y="3106"/>
                    </a:lnTo>
                    <a:lnTo>
                      <a:pt x="2937" y="3108"/>
                    </a:lnTo>
                    <a:lnTo>
                      <a:pt x="2935" y="3108"/>
                    </a:lnTo>
                    <a:lnTo>
                      <a:pt x="2935" y="3110"/>
                    </a:lnTo>
                    <a:lnTo>
                      <a:pt x="2933" y="3110"/>
                    </a:lnTo>
                    <a:lnTo>
                      <a:pt x="2933" y="3111"/>
                    </a:lnTo>
                    <a:lnTo>
                      <a:pt x="2932" y="3111"/>
                    </a:lnTo>
                    <a:lnTo>
                      <a:pt x="2932" y="3113"/>
                    </a:lnTo>
                    <a:lnTo>
                      <a:pt x="2928" y="3113"/>
                    </a:lnTo>
                    <a:lnTo>
                      <a:pt x="2928" y="3115"/>
                    </a:lnTo>
                    <a:lnTo>
                      <a:pt x="2927" y="3115"/>
                    </a:lnTo>
                    <a:lnTo>
                      <a:pt x="2927" y="3116"/>
                    </a:lnTo>
                    <a:lnTo>
                      <a:pt x="2925" y="3116"/>
                    </a:lnTo>
                    <a:lnTo>
                      <a:pt x="2925" y="3118"/>
                    </a:lnTo>
                    <a:lnTo>
                      <a:pt x="2923" y="3118"/>
                    </a:lnTo>
                    <a:lnTo>
                      <a:pt x="2923" y="3120"/>
                    </a:lnTo>
                    <a:lnTo>
                      <a:pt x="2922" y="3120"/>
                    </a:lnTo>
                    <a:lnTo>
                      <a:pt x="2922" y="3121"/>
                    </a:lnTo>
                    <a:lnTo>
                      <a:pt x="2918" y="3121"/>
                    </a:lnTo>
                    <a:lnTo>
                      <a:pt x="2918" y="3123"/>
                    </a:lnTo>
                    <a:lnTo>
                      <a:pt x="2917" y="3123"/>
                    </a:lnTo>
                    <a:lnTo>
                      <a:pt x="2917" y="3125"/>
                    </a:lnTo>
                    <a:lnTo>
                      <a:pt x="2915" y="3125"/>
                    </a:lnTo>
                    <a:lnTo>
                      <a:pt x="2915" y="3126"/>
                    </a:lnTo>
                    <a:lnTo>
                      <a:pt x="2913" y="3126"/>
                    </a:lnTo>
                    <a:lnTo>
                      <a:pt x="2913" y="3128"/>
                    </a:lnTo>
                    <a:lnTo>
                      <a:pt x="2912" y="3128"/>
                    </a:lnTo>
                    <a:lnTo>
                      <a:pt x="2912" y="3130"/>
                    </a:lnTo>
                    <a:lnTo>
                      <a:pt x="2910" y="3130"/>
                    </a:lnTo>
                    <a:lnTo>
                      <a:pt x="2910" y="3131"/>
                    </a:lnTo>
                    <a:lnTo>
                      <a:pt x="2907" y="3131"/>
                    </a:lnTo>
                    <a:lnTo>
                      <a:pt x="2907" y="3133"/>
                    </a:lnTo>
                    <a:lnTo>
                      <a:pt x="2905" y="3133"/>
                    </a:lnTo>
                    <a:lnTo>
                      <a:pt x="2905" y="3135"/>
                    </a:lnTo>
                    <a:lnTo>
                      <a:pt x="2903" y="3135"/>
                    </a:lnTo>
                    <a:lnTo>
                      <a:pt x="2903" y="3136"/>
                    </a:lnTo>
                    <a:lnTo>
                      <a:pt x="2902" y="3136"/>
                    </a:lnTo>
                    <a:lnTo>
                      <a:pt x="2902" y="3138"/>
                    </a:lnTo>
                    <a:lnTo>
                      <a:pt x="2900" y="3138"/>
                    </a:lnTo>
                    <a:lnTo>
                      <a:pt x="2900" y="3140"/>
                    </a:lnTo>
                    <a:lnTo>
                      <a:pt x="2898" y="3140"/>
                    </a:lnTo>
                    <a:lnTo>
                      <a:pt x="2898" y="3141"/>
                    </a:lnTo>
                    <a:lnTo>
                      <a:pt x="2895" y="3141"/>
                    </a:lnTo>
                    <a:lnTo>
                      <a:pt x="2895" y="3143"/>
                    </a:lnTo>
                    <a:lnTo>
                      <a:pt x="2893" y="3143"/>
                    </a:lnTo>
                    <a:lnTo>
                      <a:pt x="2893" y="3145"/>
                    </a:lnTo>
                    <a:lnTo>
                      <a:pt x="2892" y="3145"/>
                    </a:lnTo>
                    <a:lnTo>
                      <a:pt x="2892" y="3146"/>
                    </a:lnTo>
                    <a:lnTo>
                      <a:pt x="2890" y="3146"/>
                    </a:lnTo>
                    <a:lnTo>
                      <a:pt x="2890" y="3148"/>
                    </a:lnTo>
                    <a:lnTo>
                      <a:pt x="2888" y="3148"/>
                    </a:lnTo>
                    <a:lnTo>
                      <a:pt x="2888" y="3150"/>
                    </a:lnTo>
                    <a:lnTo>
                      <a:pt x="2887" y="3150"/>
                    </a:lnTo>
                    <a:lnTo>
                      <a:pt x="2887" y="3151"/>
                    </a:lnTo>
                    <a:lnTo>
                      <a:pt x="2883" y="3151"/>
                    </a:lnTo>
                    <a:lnTo>
                      <a:pt x="2883" y="3153"/>
                    </a:lnTo>
                    <a:lnTo>
                      <a:pt x="2882" y="3153"/>
                    </a:lnTo>
                    <a:lnTo>
                      <a:pt x="2882" y="3155"/>
                    </a:lnTo>
                    <a:lnTo>
                      <a:pt x="2880" y="3155"/>
                    </a:lnTo>
                    <a:lnTo>
                      <a:pt x="2880" y="3156"/>
                    </a:lnTo>
                    <a:lnTo>
                      <a:pt x="2878" y="3156"/>
                    </a:lnTo>
                    <a:lnTo>
                      <a:pt x="2878" y="3158"/>
                    </a:lnTo>
                    <a:lnTo>
                      <a:pt x="2877" y="3158"/>
                    </a:lnTo>
                    <a:lnTo>
                      <a:pt x="2877" y="3160"/>
                    </a:lnTo>
                    <a:lnTo>
                      <a:pt x="2875" y="3160"/>
                    </a:lnTo>
                    <a:lnTo>
                      <a:pt x="2875" y="3161"/>
                    </a:lnTo>
                    <a:lnTo>
                      <a:pt x="2872" y="3161"/>
                    </a:lnTo>
                    <a:lnTo>
                      <a:pt x="2872" y="3163"/>
                    </a:lnTo>
                    <a:lnTo>
                      <a:pt x="2870" y="3163"/>
                    </a:lnTo>
                    <a:lnTo>
                      <a:pt x="2870" y="3165"/>
                    </a:lnTo>
                    <a:lnTo>
                      <a:pt x="2868" y="3165"/>
                    </a:lnTo>
                    <a:lnTo>
                      <a:pt x="2868" y="3166"/>
                    </a:lnTo>
                    <a:lnTo>
                      <a:pt x="2867" y="3166"/>
                    </a:lnTo>
                    <a:lnTo>
                      <a:pt x="2867" y="3168"/>
                    </a:lnTo>
                    <a:lnTo>
                      <a:pt x="2865" y="3168"/>
                    </a:lnTo>
                    <a:lnTo>
                      <a:pt x="2865" y="3170"/>
                    </a:lnTo>
                    <a:lnTo>
                      <a:pt x="2863" y="3170"/>
                    </a:lnTo>
                    <a:lnTo>
                      <a:pt x="2863" y="3171"/>
                    </a:lnTo>
                    <a:lnTo>
                      <a:pt x="2860" y="3171"/>
                    </a:lnTo>
                    <a:lnTo>
                      <a:pt x="2860" y="3173"/>
                    </a:lnTo>
                    <a:lnTo>
                      <a:pt x="2858" y="3173"/>
                    </a:lnTo>
                    <a:lnTo>
                      <a:pt x="2858" y="3175"/>
                    </a:lnTo>
                    <a:lnTo>
                      <a:pt x="2857" y="3175"/>
                    </a:lnTo>
                    <a:lnTo>
                      <a:pt x="2857" y="3176"/>
                    </a:lnTo>
                    <a:lnTo>
                      <a:pt x="2855" y="3176"/>
                    </a:lnTo>
                    <a:lnTo>
                      <a:pt x="2855" y="3178"/>
                    </a:lnTo>
                    <a:lnTo>
                      <a:pt x="2853" y="3178"/>
                    </a:lnTo>
                    <a:lnTo>
                      <a:pt x="2853" y="3180"/>
                    </a:lnTo>
                    <a:lnTo>
                      <a:pt x="2852" y="3180"/>
                    </a:lnTo>
                    <a:lnTo>
                      <a:pt x="2852" y="3181"/>
                    </a:lnTo>
                    <a:lnTo>
                      <a:pt x="2848" y="3181"/>
                    </a:lnTo>
                    <a:lnTo>
                      <a:pt x="2848" y="3183"/>
                    </a:lnTo>
                    <a:lnTo>
                      <a:pt x="2847" y="3183"/>
                    </a:lnTo>
                    <a:lnTo>
                      <a:pt x="2847" y="3185"/>
                    </a:lnTo>
                    <a:lnTo>
                      <a:pt x="2845" y="3185"/>
                    </a:lnTo>
                    <a:lnTo>
                      <a:pt x="2845" y="3186"/>
                    </a:lnTo>
                    <a:lnTo>
                      <a:pt x="2843" y="3186"/>
                    </a:lnTo>
                    <a:lnTo>
                      <a:pt x="2843" y="3188"/>
                    </a:lnTo>
                    <a:lnTo>
                      <a:pt x="2842" y="3188"/>
                    </a:lnTo>
                    <a:lnTo>
                      <a:pt x="2842" y="3190"/>
                    </a:lnTo>
                    <a:lnTo>
                      <a:pt x="2840" y="3190"/>
                    </a:lnTo>
                    <a:lnTo>
                      <a:pt x="2840" y="3191"/>
                    </a:lnTo>
                    <a:lnTo>
                      <a:pt x="2838" y="3191"/>
                    </a:lnTo>
                    <a:lnTo>
                      <a:pt x="2838" y="3193"/>
                    </a:lnTo>
                    <a:lnTo>
                      <a:pt x="2835" y="3193"/>
                    </a:lnTo>
                    <a:lnTo>
                      <a:pt x="2835" y="3195"/>
                    </a:lnTo>
                    <a:lnTo>
                      <a:pt x="2833" y="3195"/>
                    </a:lnTo>
                    <a:lnTo>
                      <a:pt x="2833" y="3196"/>
                    </a:lnTo>
                    <a:lnTo>
                      <a:pt x="2832" y="3196"/>
                    </a:lnTo>
                    <a:lnTo>
                      <a:pt x="2832" y="3198"/>
                    </a:lnTo>
                    <a:lnTo>
                      <a:pt x="2830" y="3198"/>
                    </a:lnTo>
                    <a:lnTo>
                      <a:pt x="2830" y="3200"/>
                    </a:lnTo>
                    <a:lnTo>
                      <a:pt x="2828" y="3200"/>
                    </a:lnTo>
                    <a:lnTo>
                      <a:pt x="2828" y="3201"/>
                    </a:lnTo>
                    <a:lnTo>
                      <a:pt x="2827" y="3201"/>
                    </a:lnTo>
                    <a:lnTo>
                      <a:pt x="2827" y="3203"/>
                    </a:lnTo>
                    <a:lnTo>
                      <a:pt x="2825" y="3203"/>
                    </a:lnTo>
                    <a:lnTo>
                      <a:pt x="2825" y="3205"/>
                    </a:lnTo>
                    <a:lnTo>
                      <a:pt x="2822" y="3205"/>
                    </a:lnTo>
                    <a:lnTo>
                      <a:pt x="2822" y="3206"/>
                    </a:lnTo>
                    <a:lnTo>
                      <a:pt x="2820" y="3206"/>
                    </a:lnTo>
                    <a:lnTo>
                      <a:pt x="2820" y="3208"/>
                    </a:lnTo>
                    <a:lnTo>
                      <a:pt x="2818" y="3208"/>
                    </a:lnTo>
                    <a:lnTo>
                      <a:pt x="2818" y="3210"/>
                    </a:lnTo>
                    <a:lnTo>
                      <a:pt x="2817" y="3210"/>
                    </a:lnTo>
                    <a:lnTo>
                      <a:pt x="2817" y="3211"/>
                    </a:lnTo>
                    <a:lnTo>
                      <a:pt x="2815" y="3211"/>
                    </a:lnTo>
                    <a:lnTo>
                      <a:pt x="2815" y="3213"/>
                    </a:lnTo>
                    <a:lnTo>
                      <a:pt x="2813" y="3213"/>
                    </a:lnTo>
                    <a:lnTo>
                      <a:pt x="2813" y="3215"/>
                    </a:lnTo>
                    <a:lnTo>
                      <a:pt x="2812" y="3215"/>
                    </a:lnTo>
                    <a:lnTo>
                      <a:pt x="2812" y="3216"/>
                    </a:lnTo>
                    <a:lnTo>
                      <a:pt x="2808" y="3216"/>
                    </a:lnTo>
                    <a:lnTo>
                      <a:pt x="2808" y="3218"/>
                    </a:lnTo>
                    <a:lnTo>
                      <a:pt x="2807" y="3218"/>
                    </a:lnTo>
                    <a:lnTo>
                      <a:pt x="2807" y="3220"/>
                    </a:lnTo>
                    <a:lnTo>
                      <a:pt x="2805" y="3220"/>
                    </a:lnTo>
                    <a:lnTo>
                      <a:pt x="2805" y="3221"/>
                    </a:lnTo>
                    <a:lnTo>
                      <a:pt x="2803" y="3221"/>
                    </a:lnTo>
                    <a:lnTo>
                      <a:pt x="2803" y="3223"/>
                    </a:lnTo>
                    <a:lnTo>
                      <a:pt x="2802" y="3223"/>
                    </a:lnTo>
                    <a:lnTo>
                      <a:pt x="2802" y="3225"/>
                    </a:lnTo>
                    <a:lnTo>
                      <a:pt x="2800" y="3225"/>
                    </a:lnTo>
                    <a:lnTo>
                      <a:pt x="2800" y="3226"/>
                    </a:lnTo>
                    <a:lnTo>
                      <a:pt x="2798" y="3226"/>
                    </a:lnTo>
                    <a:lnTo>
                      <a:pt x="2798" y="3228"/>
                    </a:lnTo>
                    <a:lnTo>
                      <a:pt x="2795" y="3228"/>
                    </a:lnTo>
                    <a:lnTo>
                      <a:pt x="2795" y="3230"/>
                    </a:lnTo>
                    <a:lnTo>
                      <a:pt x="2793" y="3230"/>
                    </a:lnTo>
                    <a:lnTo>
                      <a:pt x="2793" y="3231"/>
                    </a:lnTo>
                    <a:lnTo>
                      <a:pt x="2792" y="3231"/>
                    </a:lnTo>
                    <a:lnTo>
                      <a:pt x="2792" y="3233"/>
                    </a:lnTo>
                    <a:lnTo>
                      <a:pt x="2790" y="3233"/>
                    </a:lnTo>
                    <a:lnTo>
                      <a:pt x="2790" y="3235"/>
                    </a:lnTo>
                    <a:lnTo>
                      <a:pt x="2788" y="3235"/>
                    </a:lnTo>
                    <a:lnTo>
                      <a:pt x="2788" y="3236"/>
                    </a:lnTo>
                    <a:lnTo>
                      <a:pt x="2787" y="3236"/>
                    </a:lnTo>
                    <a:lnTo>
                      <a:pt x="2787" y="3238"/>
                    </a:lnTo>
                    <a:lnTo>
                      <a:pt x="2785" y="3238"/>
                    </a:lnTo>
                    <a:lnTo>
                      <a:pt x="2785" y="3240"/>
                    </a:lnTo>
                    <a:lnTo>
                      <a:pt x="2782" y="3240"/>
                    </a:lnTo>
                    <a:lnTo>
                      <a:pt x="2782" y="3241"/>
                    </a:lnTo>
                    <a:lnTo>
                      <a:pt x="2780" y="3241"/>
                    </a:lnTo>
                    <a:lnTo>
                      <a:pt x="2780" y="3243"/>
                    </a:lnTo>
                    <a:lnTo>
                      <a:pt x="2778" y="3243"/>
                    </a:lnTo>
                    <a:lnTo>
                      <a:pt x="2778" y="3245"/>
                    </a:lnTo>
                    <a:lnTo>
                      <a:pt x="2777" y="3245"/>
                    </a:lnTo>
                    <a:lnTo>
                      <a:pt x="2777" y="3246"/>
                    </a:lnTo>
                    <a:lnTo>
                      <a:pt x="2775" y="3246"/>
                    </a:lnTo>
                    <a:lnTo>
                      <a:pt x="2775" y="3248"/>
                    </a:lnTo>
                    <a:lnTo>
                      <a:pt x="2773" y="3248"/>
                    </a:lnTo>
                    <a:lnTo>
                      <a:pt x="2773" y="3250"/>
                    </a:lnTo>
                    <a:lnTo>
                      <a:pt x="2772" y="3250"/>
                    </a:lnTo>
                    <a:lnTo>
                      <a:pt x="2772" y="3251"/>
                    </a:lnTo>
                    <a:lnTo>
                      <a:pt x="2770" y="3251"/>
                    </a:lnTo>
                    <a:lnTo>
                      <a:pt x="2770" y="3253"/>
                    </a:lnTo>
                    <a:lnTo>
                      <a:pt x="2768" y="3253"/>
                    </a:lnTo>
                    <a:lnTo>
                      <a:pt x="2768" y="3255"/>
                    </a:lnTo>
                    <a:lnTo>
                      <a:pt x="2765" y="3255"/>
                    </a:lnTo>
                    <a:lnTo>
                      <a:pt x="2765" y="3256"/>
                    </a:lnTo>
                    <a:lnTo>
                      <a:pt x="2763" y="3256"/>
                    </a:lnTo>
                    <a:lnTo>
                      <a:pt x="2763" y="3258"/>
                    </a:lnTo>
                    <a:lnTo>
                      <a:pt x="2762" y="3258"/>
                    </a:lnTo>
                    <a:lnTo>
                      <a:pt x="2762" y="3260"/>
                    </a:lnTo>
                    <a:lnTo>
                      <a:pt x="2760" y="3260"/>
                    </a:lnTo>
                    <a:lnTo>
                      <a:pt x="2760" y="3261"/>
                    </a:lnTo>
                    <a:lnTo>
                      <a:pt x="2758" y="3261"/>
                    </a:lnTo>
                    <a:lnTo>
                      <a:pt x="2758" y="3263"/>
                    </a:lnTo>
                    <a:lnTo>
                      <a:pt x="2757" y="3263"/>
                    </a:lnTo>
                    <a:lnTo>
                      <a:pt x="2757" y="3265"/>
                    </a:lnTo>
                    <a:lnTo>
                      <a:pt x="2755" y="3265"/>
                    </a:lnTo>
                    <a:lnTo>
                      <a:pt x="2755" y="3266"/>
                    </a:lnTo>
                    <a:lnTo>
                      <a:pt x="2753" y="3266"/>
                    </a:lnTo>
                    <a:lnTo>
                      <a:pt x="2753" y="3268"/>
                    </a:lnTo>
                    <a:lnTo>
                      <a:pt x="2750" y="3268"/>
                    </a:lnTo>
                    <a:lnTo>
                      <a:pt x="2750" y="3270"/>
                    </a:lnTo>
                    <a:lnTo>
                      <a:pt x="2748" y="3270"/>
                    </a:lnTo>
                    <a:lnTo>
                      <a:pt x="2748" y="3271"/>
                    </a:lnTo>
                    <a:lnTo>
                      <a:pt x="2747" y="3271"/>
                    </a:lnTo>
                    <a:lnTo>
                      <a:pt x="2747" y="3273"/>
                    </a:lnTo>
                    <a:lnTo>
                      <a:pt x="2745" y="3273"/>
                    </a:lnTo>
                    <a:lnTo>
                      <a:pt x="2745" y="3275"/>
                    </a:lnTo>
                    <a:lnTo>
                      <a:pt x="2743" y="3275"/>
                    </a:lnTo>
                    <a:lnTo>
                      <a:pt x="2743" y="3276"/>
                    </a:lnTo>
                    <a:lnTo>
                      <a:pt x="2742" y="3276"/>
                    </a:lnTo>
                    <a:lnTo>
                      <a:pt x="2742" y="3278"/>
                    </a:lnTo>
                    <a:lnTo>
                      <a:pt x="2740" y="3278"/>
                    </a:lnTo>
                    <a:lnTo>
                      <a:pt x="2740" y="3280"/>
                    </a:lnTo>
                    <a:lnTo>
                      <a:pt x="2738" y="3280"/>
                    </a:lnTo>
                    <a:lnTo>
                      <a:pt x="2738" y="3281"/>
                    </a:lnTo>
                    <a:lnTo>
                      <a:pt x="2735" y="3281"/>
                    </a:lnTo>
                    <a:lnTo>
                      <a:pt x="2735" y="3283"/>
                    </a:lnTo>
                    <a:lnTo>
                      <a:pt x="2733" y="3283"/>
                    </a:lnTo>
                    <a:lnTo>
                      <a:pt x="2733" y="3285"/>
                    </a:lnTo>
                    <a:lnTo>
                      <a:pt x="2732" y="3285"/>
                    </a:lnTo>
                    <a:lnTo>
                      <a:pt x="2732" y="3286"/>
                    </a:lnTo>
                    <a:lnTo>
                      <a:pt x="2730" y="3286"/>
                    </a:lnTo>
                    <a:lnTo>
                      <a:pt x="2730" y="3288"/>
                    </a:lnTo>
                    <a:lnTo>
                      <a:pt x="2728" y="3288"/>
                    </a:lnTo>
                    <a:lnTo>
                      <a:pt x="2728" y="3290"/>
                    </a:lnTo>
                    <a:lnTo>
                      <a:pt x="2727" y="3290"/>
                    </a:lnTo>
                    <a:lnTo>
                      <a:pt x="2727" y="3291"/>
                    </a:lnTo>
                    <a:lnTo>
                      <a:pt x="2725" y="3291"/>
                    </a:lnTo>
                    <a:lnTo>
                      <a:pt x="2725" y="3293"/>
                    </a:lnTo>
                    <a:lnTo>
                      <a:pt x="2723" y="3293"/>
                    </a:lnTo>
                    <a:lnTo>
                      <a:pt x="2723" y="3295"/>
                    </a:lnTo>
                    <a:lnTo>
                      <a:pt x="2722" y="3295"/>
                    </a:lnTo>
                    <a:lnTo>
                      <a:pt x="2722" y="3296"/>
                    </a:lnTo>
                    <a:lnTo>
                      <a:pt x="2718" y="3296"/>
                    </a:lnTo>
                    <a:lnTo>
                      <a:pt x="2718" y="3298"/>
                    </a:lnTo>
                    <a:lnTo>
                      <a:pt x="2717" y="3298"/>
                    </a:lnTo>
                    <a:lnTo>
                      <a:pt x="2717" y="3300"/>
                    </a:lnTo>
                    <a:lnTo>
                      <a:pt x="2715" y="3300"/>
                    </a:lnTo>
                    <a:lnTo>
                      <a:pt x="2715" y="3301"/>
                    </a:lnTo>
                    <a:lnTo>
                      <a:pt x="2713" y="3301"/>
                    </a:lnTo>
                    <a:lnTo>
                      <a:pt x="2713" y="3303"/>
                    </a:lnTo>
                    <a:lnTo>
                      <a:pt x="2712" y="3303"/>
                    </a:lnTo>
                    <a:lnTo>
                      <a:pt x="2712" y="3305"/>
                    </a:lnTo>
                    <a:lnTo>
                      <a:pt x="2710" y="3305"/>
                    </a:lnTo>
                    <a:lnTo>
                      <a:pt x="2710" y="3306"/>
                    </a:lnTo>
                    <a:lnTo>
                      <a:pt x="2708" y="3306"/>
                    </a:lnTo>
                    <a:lnTo>
                      <a:pt x="2708" y="3308"/>
                    </a:lnTo>
                    <a:lnTo>
                      <a:pt x="2707" y="3308"/>
                    </a:lnTo>
                    <a:lnTo>
                      <a:pt x="2707" y="3310"/>
                    </a:lnTo>
                    <a:lnTo>
                      <a:pt x="2705" y="3310"/>
                    </a:lnTo>
                    <a:lnTo>
                      <a:pt x="2705" y="3311"/>
                    </a:lnTo>
                    <a:lnTo>
                      <a:pt x="2703" y="3311"/>
                    </a:lnTo>
                    <a:lnTo>
                      <a:pt x="2703" y="3313"/>
                    </a:lnTo>
                    <a:lnTo>
                      <a:pt x="2700" y="3313"/>
                    </a:lnTo>
                    <a:lnTo>
                      <a:pt x="2700" y="3315"/>
                    </a:lnTo>
                    <a:lnTo>
                      <a:pt x="2698" y="3315"/>
                    </a:lnTo>
                    <a:lnTo>
                      <a:pt x="2698" y="3316"/>
                    </a:lnTo>
                    <a:lnTo>
                      <a:pt x="2697" y="3316"/>
                    </a:lnTo>
                    <a:lnTo>
                      <a:pt x="2697" y="3318"/>
                    </a:lnTo>
                    <a:lnTo>
                      <a:pt x="2695" y="3318"/>
                    </a:lnTo>
                    <a:lnTo>
                      <a:pt x="2695" y="3320"/>
                    </a:lnTo>
                    <a:lnTo>
                      <a:pt x="2693" y="3320"/>
                    </a:lnTo>
                    <a:lnTo>
                      <a:pt x="2693" y="3321"/>
                    </a:lnTo>
                    <a:lnTo>
                      <a:pt x="2692" y="3321"/>
                    </a:lnTo>
                    <a:lnTo>
                      <a:pt x="2692" y="3323"/>
                    </a:lnTo>
                    <a:lnTo>
                      <a:pt x="2690" y="3323"/>
                    </a:lnTo>
                    <a:lnTo>
                      <a:pt x="2690" y="3325"/>
                    </a:lnTo>
                    <a:lnTo>
                      <a:pt x="2688" y="3325"/>
                    </a:lnTo>
                    <a:lnTo>
                      <a:pt x="2688" y="3326"/>
                    </a:lnTo>
                    <a:lnTo>
                      <a:pt x="2687" y="3326"/>
                    </a:lnTo>
                    <a:lnTo>
                      <a:pt x="2687" y="3328"/>
                    </a:lnTo>
                    <a:lnTo>
                      <a:pt x="2685" y="3328"/>
                    </a:lnTo>
                    <a:lnTo>
                      <a:pt x="2685" y="3330"/>
                    </a:lnTo>
                    <a:lnTo>
                      <a:pt x="2682" y="3330"/>
                    </a:lnTo>
                    <a:lnTo>
                      <a:pt x="2682" y="3331"/>
                    </a:lnTo>
                    <a:lnTo>
                      <a:pt x="2680" y="3331"/>
                    </a:lnTo>
                    <a:lnTo>
                      <a:pt x="2680" y="3333"/>
                    </a:lnTo>
                    <a:lnTo>
                      <a:pt x="2678" y="3333"/>
                    </a:lnTo>
                    <a:lnTo>
                      <a:pt x="2678" y="3335"/>
                    </a:lnTo>
                    <a:lnTo>
                      <a:pt x="2677" y="3335"/>
                    </a:lnTo>
                    <a:lnTo>
                      <a:pt x="2677" y="3336"/>
                    </a:lnTo>
                    <a:lnTo>
                      <a:pt x="2675" y="3336"/>
                    </a:lnTo>
                    <a:lnTo>
                      <a:pt x="2675" y="3338"/>
                    </a:lnTo>
                    <a:lnTo>
                      <a:pt x="2673" y="3338"/>
                    </a:lnTo>
                    <a:lnTo>
                      <a:pt x="2673" y="3340"/>
                    </a:lnTo>
                    <a:lnTo>
                      <a:pt x="2672" y="3340"/>
                    </a:lnTo>
                    <a:lnTo>
                      <a:pt x="2672" y="3341"/>
                    </a:lnTo>
                    <a:lnTo>
                      <a:pt x="2670" y="3341"/>
                    </a:lnTo>
                    <a:lnTo>
                      <a:pt x="2670" y="3343"/>
                    </a:lnTo>
                    <a:lnTo>
                      <a:pt x="2668" y="3343"/>
                    </a:lnTo>
                    <a:lnTo>
                      <a:pt x="2668" y="3345"/>
                    </a:lnTo>
                    <a:lnTo>
                      <a:pt x="2667" y="3345"/>
                    </a:lnTo>
                    <a:lnTo>
                      <a:pt x="2667" y="3346"/>
                    </a:lnTo>
                    <a:lnTo>
                      <a:pt x="2665" y="3346"/>
                    </a:lnTo>
                    <a:lnTo>
                      <a:pt x="2665" y="3348"/>
                    </a:lnTo>
                    <a:lnTo>
                      <a:pt x="2662" y="3348"/>
                    </a:lnTo>
                    <a:lnTo>
                      <a:pt x="2662" y="3350"/>
                    </a:lnTo>
                    <a:lnTo>
                      <a:pt x="2660" y="3350"/>
                    </a:lnTo>
                    <a:lnTo>
                      <a:pt x="2660" y="3351"/>
                    </a:lnTo>
                    <a:lnTo>
                      <a:pt x="2658" y="3351"/>
                    </a:lnTo>
                    <a:lnTo>
                      <a:pt x="2658" y="3353"/>
                    </a:lnTo>
                    <a:lnTo>
                      <a:pt x="2657" y="3353"/>
                    </a:lnTo>
                    <a:lnTo>
                      <a:pt x="2657" y="3355"/>
                    </a:lnTo>
                    <a:lnTo>
                      <a:pt x="2655" y="3355"/>
                    </a:lnTo>
                    <a:lnTo>
                      <a:pt x="2655" y="3356"/>
                    </a:lnTo>
                    <a:lnTo>
                      <a:pt x="2653" y="3356"/>
                    </a:lnTo>
                    <a:lnTo>
                      <a:pt x="2653" y="3358"/>
                    </a:lnTo>
                    <a:lnTo>
                      <a:pt x="2652" y="3358"/>
                    </a:lnTo>
                    <a:lnTo>
                      <a:pt x="2652" y="3360"/>
                    </a:lnTo>
                    <a:lnTo>
                      <a:pt x="2650" y="3360"/>
                    </a:lnTo>
                    <a:lnTo>
                      <a:pt x="2650" y="3361"/>
                    </a:lnTo>
                    <a:lnTo>
                      <a:pt x="2648" y="3361"/>
                    </a:lnTo>
                    <a:lnTo>
                      <a:pt x="2648" y="3363"/>
                    </a:lnTo>
                    <a:lnTo>
                      <a:pt x="2647" y="3363"/>
                    </a:lnTo>
                    <a:lnTo>
                      <a:pt x="2647" y="3365"/>
                    </a:lnTo>
                    <a:lnTo>
                      <a:pt x="2645" y="3365"/>
                    </a:lnTo>
                    <a:lnTo>
                      <a:pt x="2645" y="3366"/>
                    </a:lnTo>
                    <a:lnTo>
                      <a:pt x="2643" y="3366"/>
                    </a:lnTo>
                    <a:lnTo>
                      <a:pt x="2643" y="3368"/>
                    </a:lnTo>
                    <a:lnTo>
                      <a:pt x="2642" y="3368"/>
                    </a:lnTo>
                    <a:lnTo>
                      <a:pt x="2642" y="3370"/>
                    </a:lnTo>
                    <a:lnTo>
                      <a:pt x="2638" y="3370"/>
                    </a:lnTo>
                    <a:lnTo>
                      <a:pt x="2638" y="3371"/>
                    </a:lnTo>
                    <a:lnTo>
                      <a:pt x="2637" y="3371"/>
                    </a:lnTo>
                    <a:lnTo>
                      <a:pt x="2637" y="3373"/>
                    </a:lnTo>
                    <a:lnTo>
                      <a:pt x="2635" y="3373"/>
                    </a:lnTo>
                    <a:lnTo>
                      <a:pt x="2635" y="3375"/>
                    </a:lnTo>
                    <a:lnTo>
                      <a:pt x="2633" y="3375"/>
                    </a:lnTo>
                    <a:lnTo>
                      <a:pt x="2633" y="3376"/>
                    </a:lnTo>
                    <a:lnTo>
                      <a:pt x="2632" y="3376"/>
                    </a:lnTo>
                    <a:lnTo>
                      <a:pt x="2632" y="3378"/>
                    </a:lnTo>
                    <a:lnTo>
                      <a:pt x="2630" y="3378"/>
                    </a:lnTo>
                    <a:lnTo>
                      <a:pt x="2630" y="3380"/>
                    </a:lnTo>
                    <a:lnTo>
                      <a:pt x="2628" y="3380"/>
                    </a:lnTo>
                    <a:lnTo>
                      <a:pt x="2628" y="3381"/>
                    </a:lnTo>
                    <a:lnTo>
                      <a:pt x="2627" y="3381"/>
                    </a:lnTo>
                    <a:lnTo>
                      <a:pt x="2627" y="3383"/>
                    </a:lnTo>
                    <a:lnTo>
                      <a:pt x="2625" y="3383"/>
                    </a:lnTo>
                    <a:lnTo>
                      <a:pt x="2625" y="3385"/>
                    </a:lnTo>
                    <a:lnTo>
                      <a:pt x="2623" y="3385"/>
                    </a:lnTo>
                    <a:lnTo>
                      <a:pt x="2623" y="3386"/>
                    </a:lnTo>
                    <a:lnTo>
                      <a:pt x="2622" y="3386"/>
                    </a:lnTo>
                    <a:lnTo>
                      <a:pt x="2622" y="3388"/>
                    </a:lnTo>
                    <a:lnTo>
                      <a:pt x="2620" y="3388"/>
                    </a:lnTo>
                    <a:lnTo>
                      <a:pt x="2620" y="3390"/>
                    </a:lnTo>
                    <a:lnTo>
                      <a:pt x="2618" y="3390"/>
                    </a:lnTo>
                    <a:lnTo>
                      <a:pt x="2618" y="3391"/>
                    </a:lnTo>
                    <a:lnTo>
                      <a:pt x="2615" y="3391"/>
                    </a:lnTo>
                    <a:lnTo>
                      <a:pt x="2615" y="3393"/>
                    </a:lnTo>
                    <a:lnTo>
                      <a:pt x="2613" y="3393"/>
                    </a:lnTo>
                    <a:lnTo>
                      <a:pt x="2613" y="3395"/>
                    </a:lnTo>
                    <a:lnTo>
                      <a:pt x="2612" y="3395"/>
                    </a:lnTo>
                    <a:lnTo>
                      <a:pt x="2612" y="3396"/>
                    </a:lnTo>
                    <a:lnTo>
                      <a:pt x="2610" y="3396"/>
                    </a:lnTo>
                    <a:lnTo>
                      <a:pt x="2610" y="3398"/>
                    </a:lnTo>
                    <a:lnTo>
                      <a:pt x="2608" y="3398"/>
                    </a:lnTo>
                    <a:lnTo>
                      <a:pt x="2608" y="3400"/>
                    </a:lnTo>
                    <a:lnTo>
                      <a:pt x="2607" y="3400"/>
                    </a:lnTo>
                    <a:lnTo>
                      <a:pt x="2607" y="3401"/>
                    </a:lnTo>
                    <a:lnTo>
                      <a:pt x="2605" y="3401"/>
                    </a:lnTo>
                    <a:lnTo>
                      <a:pt x="2605" y="3403"/>
                    </a:lnTo>
                    <a:lnTo>
                      <a:pt x="2603" y="3403"/>
                    </a:lnTo>
                    <a:lnTo>
                      <a:pt x="2603" y="3405"/>
                    </a:lnTo>
                    <a:lnTo>
                      <a:pt x="2602" y="3405"/>
                    </a:lnTo>
                    <a:lnTo>
                      <a:pt x="2602" y="3406"/>
                    </a:lnTo>
                    <a:lnTo>
                      <a:pt x="2600" y="3406"/>
                    </a:lnTo>
                    <a:lnTo>
                      <a:pt x="2600" y="3408"/>
                    </a:lnTo>
                    <a:lnTo>
                      <a:pt x="2598" y="3408"/>
                    </a:lnTo>
                    <a:lnTo>
                      <a:pt x="2598" y="3410"/>
                    </a:lnTo>
                    <a:lnTo>
                      <a:pt x="2597" y="3410"/>
                    </a:lnTo>
                    <a:lnTo>
                      <a:pt x="2597" y="3411"/>
                    </a:lnTo>
                    <a:lnTo>
                      <a:pt x="2595" y="3411"/>
                    </a:lnTo>
                    <a:lnTo>
                      <a:pt x="2595" y="3413"/>
                    </a:lnTo>
                    <a:lnTo>
                      <a:pt x="2593" y="3413"/>
                    </a:lnTo>
                    <a:lnTo>
                      <a:pt x="2593" y="3415"/>
                    </a:lnTo>
                    <a:lnTo>
                      <a:pt x="2592" y="3415"/>
                    </a:lnTo>
                    <a:lnTo>
                      <a:pt x="2592" y="3416"/>
                    </a:lnTo>
                    <a:lnTo>
                      <a:pt x="2588" y="3416"/>
                    </a:lnTo>
                    <a:lnTo>
                      <a:pt x="2588" y="3418"/>
                    </a:lnTo>
                    <a:lnTo>
                      <a:pt x="2587" y="3418"/>
                    </a:lnTo>
                    <a:lnTo>
                      <a:pt x="2587" y="3420"/>
                    </a:lnTo>
                    <a:lnTo>
                      <a:pt x="2585" y="3420"/>
                    </a:lnTo>
                    <a:lnTo>
                      <a:pt x="2585" y="3421"/>
                    </a:lnTo>
                    <a:lnTo>
                      <a:pt x="2583" y="3421"/>
                    </a:lnTo>
                    <a:lnTo>
                      <a:pt x="2583" y="3423"/>
                    </a:lnTo>
                    <a:lnTo>
                      <a:pt x="2582" y="3423"/>
                    </a:lnTo>
                    <a:lnTo>
                      <a:pt x="2582" y="3425"/>
                    </a:lnTo>
                    <a:lnTo>
                      <a:pt x="2580" y="3425"/>
                    </a:lnTo>
                    <a:lnTo>
                      <a:pt x="2580" y="3426"/>
                    </a:lnTo>
                    <a:lnTo>
                      <a:pt x="2578" y="3426"/>
                    </a:lnTo>
                    <a:lnTo>
                      <a:pt x="2578" y="3428"/>
                    </a:lnTo>
                    <a:lnTo>
                      <a:pt x="2577" y="3428"/>
                    </a:lnTo>
                    <a:lnTo>
                      <a:pt x="2577" y="3430"/>
                    </a:lnTo>
                    <a:lnTo>
                      <a:pt x="2575" y="3430"/>
                    </a:lnTo>
                    <a:lnTo>
                      <a:pt x="2575" y="3431"/>
                    </a:lnTo>
                    <a:lnTo>
                      <a:pt x="2573" y="3431"/>
                    </a:lnTo>
                    <a:lnTo>
                      <a:pt x="2573" y="3433"/>
                    </a:lnTo>
                    <a:lnTo>
                      <a:pt x="2572" y="3433"/>
                    </a:lnTo>
                    <a:lnTo>
                      <a:pt x="2572" y="3435"/>
                    </a:lnTo>
                    <a:lnTo>
                      <a:pt x="2570" y="3435"/>
                    </a:lnTo>
                    <a:lnTo>
                      <a:pt x="2570" y="3436"/>
                    </a:lnTo>
                    <a:lnTo>
                      <a:pt x="2568" y="3436"/>
                    </a:lnTo>
                    <a:lnTo>
                      <a:pt x="2568" y="3438"/>
                    </a:lnTo>
                    <a:lnTo>
                      <a:pt x="2567" y="3438"/>
                    </a:lnTo>
                    <a:lnTo>
                      <a:pt x="2567" y="3440"/>
                    </a:lnTo>
                    <a:lnTo>
                      <a:pt x="2565" y="3440"/>
                    </a:lnTo>
                    <a:lnTo>
                      <a:pt x="2565" y="3441"/>
                    </a:lnTo>
                    <a:lnTo>
                      <a:pt x="2563" y="3441"/>
                    </a:lnTo>
                    <a:lnTo>
                      <a:pt x="2563" y="3443"/>
                    </a:lnTo>
                    <a:lnTo>
                      <a:pt x="2562" y="3443"/>
                    </a:lnTo>
                    <a:lnTo>
                      <a:pt x="2562" y="3445"/>
                    </a:lnTo>
                    <a:lnTo>
                      <a:pt x="2558" y="3445"/>
                    </a:lnTo>
                    <a:lnTo>
                      <a:pt x="2558" y="3446"/>
                    </a:lnTo>
                    <a:lnTo>
                      <a:pt x="2557" y="3446"/>
                    </a:lnTo>
                    <a:lnTo>
                      <a:pt x="2557" y="3448"/>
                    </a:lnTo>
                    <a:lnTo>
                      <a:pt x="2555" y="3448"/>
                    </a:lnTo>
                    <a:lnTo>
                      <a:pt x="2555" y="3450"/>
                    </a:lnTo>
                    <a:lnTo>
                      <a:pt x="2553" y="3450"/>
                    </a:lnTo>
                    <a:lnTo>
                      <a:pt x="2553" y="3451"/>
                    </a:lnTo>
                    <a:lnTo>
                      <a:pt x="2552" y="3451"/>
                    </a:lnTo>
                    <a:lnTo>
                      <a:pt x="2552" y="3453"/>
                    </a:lnTo>
                    <a:lnTo>
                      <a:pt x="2550" y="3453"/>
                    </a:lnTo>
                    <a:lnTo>
                      <a:pt x="2550" y="3455"/>
                    </a:lnTo>
                    <a:lnTo>
                      <a:pt x="2548" y="3455"/>
                    </a:lnTo>
                    <a:lnTo>
                      <a:pt x="2548" y="3456"/>
                    </a:lnTo>
                    <a:lnTo>
                      <a:pt x="2547" y="3456"/>
                    </a:lnTo>
                    <a:lnTo>
                      <a:pt x="2547" y="3458"/>
                    </a:lnTo>
                    <a:lnTo>
                      <a:pt x="2545" y="3458"/>
                    </a:lnTo>
                    <a:lnTo>
                      <a:pt x="2545" y="3460"/>
                    </a:lnTo>
                    <a:lnTo>
                      <a:pt x="2543" y="3460"/>
                    </a:lnTo>
                    <a:lnTo>
                      <a:pt x="2543" y="3461"/>
                    </a:lnTo>
                    <a:lnTo>
                      <a:pt x="2542" y="3461"/>
                    </a:lnTo>
                    <a:lnTo>
                      <a:pt x="2542" y="3463"/>
                    </a:lnTo>
                    <a:lnTo>
                      <a:pt x="2540" y="3463"/>
                    </a:lnTo>
                    <a:lnTo>
                      <a:pt x="2540" y="3465"/>
                    </a:lnTo>
                    <a:lnTo>
                      <a:pt x="2538" y="3465"/>
                    </a:lnTo>
                    <a:lnTo>
                      <a:pt x="2538" y="3466"/>
                    </a:lnTo>
                    <a:lnTo>
                      <a:pt x="2537" y="3466"/>
                    </a:lnTo>
                    <a:lnTo>
                      <a:pt x="2537" y="3468"/>
                    </a:lnTo>
                    <a:lnTo>
                      <a:pt x="2535" y="3468"/>
                    </a:lnTo>
                    <a:lnTo>
                      <a:pt x="2535" y="3470"/>
                    </a:lnTo>
                    <a:lnTo>
                      <a:pt x="2533" y="3470"/>
                    </a:lnTo>
                    <a:lnTo>
                      <a:pt x="2533" y="3471"/>
                    </a:lnTo>
                    <a:lnTo>
                      <a:pt x="2532" y="3471"/>
                    </a:lnTo>
                    <a:lnTo>
                      <a:pt x="2532" y="3473"/>
                    </a:lnTo>
                    <a:lnTo>
                      <a:pt x="2530" y="3473"/>
                    </a:lnTo>
                    <a:lnTo>
                      <a:pt x="2530" y="3475"/>
                    </a:lnTo>
                    <a:lnTo>
                      <a:pt x="2528" y="3475"/>
                    </a:lnTo>
                    <a:lnTo>
                      <a:pt x="2528" y="3476"/>
                    </a:lnTo>
                    <a:lnTo>
                      <a:pt x="2527" y="3476"/>
                    </a:lnTo>
                    <a:lnTo>
                      <a:pt x="2527" y="3478"/>
                    </a:lnTo>
                    <a:lnTo>
                      <a:pt x="2525" y="3478"/>
                    </a:lnTo>
                    <a:lnTo>
                      <a:pt x="2525" y="3480"/>
                    </a:lnTo>
                    <a:lnTo>
                      <a:pt x="2523" y="3480"/>
                    </a:lnTo>
                    <a:lnTo>
                      <a:pt x="2523" y="3481"/>
                    </a:lnTo>
                    <a:lnTo>
                      <a:pt x="2522" y="3481"/>
                    </a:lnTo>
                    <a:lnTo>
                      <a:pt x="2522" y="3483"/>
                    </a:lnTo>
                    <a:lnTo>
                      <a:pt x="2518" y="3483"/>
                    </a:lnTo>
                    <a:lnTo>
                      <a:pt x="2518" y="3485"/>
                    </a:lnTo>
                    <a:lnTo>
                      <a:pt x="2517" y="3485"/>
                    </a:lnTo>
                    <a:lnTo>
                      <a:pt x="2517" y="3486"/>
                    </a:lnTo>
                    <a:lnTo>
                      <a:pt x="2515" y="3486"/>
                    </a:lnTo>
                    <a:lnTo>
                      <a:pt x="2515" y="3488"/>
                    </a:lnTo>
                    <a:lnTo>
                      <a:pt x="2513" y="3488"/>
                    </a:lnTo>
                    <a:lnTo>
                      <a:pt x="2513" y="3490"/>
                    </a:lnTo>
                    <a:lnTo>
                      <a:pt x="2512" y="3490"/>
                    </a:lnTo>
                    <a:lnTo>
                      <a:pt x="2512" y="3491"/>
                    </a:lnTo>
                    <a:lnTo>
                      <a:pt x="2510" y="3491"/>
                    </a:lnTo>
                    <a:lnTo>
                      <a:pt x="2510" y="3493"/>
                    </a:lnTo>
                    <a:lnTo>
                      <a:pt x="2508" y="3493"/>
                    </a:lnTo>
                    <a:lnTo>
                      <a:pt x="2508" y="3495"/>
                    </a:lnTo>
                    <a:lnTo>
                      <a:pt x="2507" y="3495"/>
                    </a:lnTo>
                    <a:lnTo>
                      <a:pt x="2507" y="3496"/>
                    </a:lnTo>
                    <a:lnTo>
                      <a:pt x="2505" y="3496"/>
                    </a:lnTo>
                    <a:lnTo>
                      <a:pt x="2505" y="3498"/>
                    </a:lnTo>
                    <a:lnTo>
                      <a:pt x="2503" y="3498"/>
                    </a:lnTo>
                    <a:lnTo>
                      <a:pt x="2503" y="3500"/>
                    </a:lnTo>
                    <a:lnTo>
                      <a:pt x="2502" y="3500"/>
                    </a:lnTo>
                    <a:lnTo>
                      <a:pt x="2502" y="3501"/>
                    </a:lnTo>
                    <a:lnTo>
                      <a:pt x="2500" y="3501"/>
                    </a:lnTo>
                    <a:lnTo>
                      <a:pt x="2500" y="3503"/>
                    </a:lnTo>
                    <a:lnTo>
                      <a:pt x="2498" y="3503"/>
                    </a:lnTo>
                    <a:lnTo>
                      <a:pt x="2498" y="3505"/>
                    </a:lnTo>
                    <a:lnTo>
                      <a:pt x="2497" y="3505"/>
                    </a:lnTo>
                    <a:lnTo>
                      <a:pt x="2497" y="3506"/>
                    </a:lnTo>
                    <a:lnTo>
                      <a:pt x="2495" y="3506"/>
                    </a:lnTo>
                    <a:lnTo>
                      <a:pt x="2495" y="3508"/>
                    </a:lnTo>
                    <a:lnTo>
                      <a:pt x="2493" y="3508"/>
                    </a:lnTo>
                    <a:lnTo>
                      <a:pt x="2493" y="3510"/>
                    </a:lnTo>
                    <a:lnTo>
                      <a:pt x="2492" y="3510"/>
                    </a:lnTo>
                    <a:lnTo>
                      <a:pt x="2492" y="3511"/>
                    </a:lnTo>
                    <a:lnTo>
                      <a:pt x="2490" y="3511"/>
                    </a:lnTo>
                    <a:lnTo>
                      <a:pt x="2490" y="3513"/>
                    </a:lnTo>
                    <a:lnTo>
                      <a:pt x="2488" y="3513"/>
                    </a:lnTo>
                    <a:lnTo>
                      <a:pt x="2488" y="3515"/>
                    </a:lnTo>
                    <a:lnTo>
                      <a:pt x="2487" y="3515"/>
                    </a:lnTo>
                    <a:lnTo>
                      <a:pt x="2487" y="3516"/>
                    </a:lnTo>
                    <a:lnTo>
                      <a:pt x="2485" y="3516"/>
                    </a:lnTo>
                    <a:lnTo>
                      <a:pt x="2485" y="3518"/>
                    </a:lnTo>
                    <a:lnTo>
                      <a:pt x="2483" y="3518"/>
                    </a:lnTo>
                    <a:lnTo>
                      <a:pt x="2483" y="3520"/>
                    </a:lnTo>
                    <a:lnTo>
                      <a:pt x="2482" y="3520"/>
                    </a:lnTo>
                    <a:lnTo>
                      <a:pt x="2482" y="3521"/>
                    </a:lnTo>
                    <a:lnTo>
                      <a:pt x="2480" y="3521"/>
                    </a:lnTo>
                    <a:lnTo>
                      <a:pt x="2480" y="3523"/>
                    </a:lnTo>
                    <a:lnTo>
                      <a:pt x="2478" y="3523"/>
                    </a:lnTo>
                    <a:lnTo>
                      <a:pt x="2478" y="3525"/>
                    </a:lnTo>
                    <a:lnTo>
                      <a:pt x="2477" y="3525"/>
                    </a:lnTo>
                    <a:lnTo>
                      <a:pt x="2477" y="3526"/>
                    </a:lnTo>
                    <a:lnTo>
                      <a:pt x="2475" y="3526"/>
                    </a:lnTo>
                    <a:lnTo>
                      <a:pt x="2475" y="3528"/>
                    </a:lnTo>
                    <a:lnTo>
                      <a:pt x="2473" y="3528"/>
                    </a:lnTo>
                    <a:lnTo>
                      <a:pt x="2473" y="3530"/>
                    </a:lnTo>
                    <a:lnTo>
                      <a:pt x="2472" y="3530"/>
                    </a:lnTo>
                    <a:lnTo>
                      <a:pt x="2472" y="3531"/>
                    </a:lnTo>
                    <a:lnTo>
                      <a:pt x="2470" y="3531"/>
                    </a:lnTo>
                    <a:lnTo>
                      <a:pt x="2470" y="3533"/>
                    </a:lnTo>
                    <a:lnTo>
                      <a:pt x="2468" y="3533"/>
                    </a:lnTo>
                    <a:lnTo>
                      <a:pt x="2468" y="3535"/>
                    </a:lnTo>
                    <a:lnTo>
                      <a:pt x="2467" y="3535"/>
                    </a:lnTo>
                    <a:lnTo>
                      <a:pt x="2467" y="3536"/>
                    </a:lnTo>
                    <a:lnTo>
                      <a:pt x="2463" y="3536"/>
                    </a:lnTo>
                    <a:lnTo>
                      <a:pt x="2463" y="3538"/>
                    </a:lnTo>
                    <a:lnTo>
                      <a:pt x="2462" y="3538"/>
                    </a:lnTo>
                    <a:lnTo>
                      <a:pt x="2462" y="3540"/>
                    </a:lnTo>
                    <a:lnTo>
                      <a:pt x="2460" y="3540"/>
                    </a:lnTo>
                    <a:lnTo>
                      <a:pt x="2460" y="3541"/>
                    </a:lnTo>
                    <a:lnTo>
                      <a:pt x="2458" y="3541"/>
                    </a:lnTo>
                    <a:lnTo>
                      <a:pt x="2458" y="3543"/>
                    </a:lnTo>
                    <a:lnTo>
                      <a:pt x="2457" y="3543"/>
                    </a:lnTo>
                    <a:lnTo>
                      <a:pt x="2457" y="3545"/>
                    </a:lnTo>
                    <a:lnTo>
                      <a:pt x="2455" y="3545"/>
                    </a:lnTo>
                    <a:lnTo>
                      <a:pt x="2455" y="3546"/>
                    </a:lnTo>
                    <a:lnTo>
                      <a:pt x="2453" y="3546"/>
                    </a:lnTo>
                    <a:lnTo>
                      <a:pt x="2453" y="3548"/>
                    </a:lnTo>
                    <a:lnTo>
                      <a:pt x="2452" y="3548"/>
                    </a:lnTo>
                    <a:lnTo>
                      <a:pt x="2452" y="3550"/>
                    </a:lnTo>
                    <a:lnTo>
                      <a:pt x="2450" y="3550"/>
                    </a:lnTo>
                    <a:lnTo>
                      <a:pt x="2450" y="3551"/>
                    </a:lnTo>
                    <a:lnTo>
                      <a:pt x="2448" y="3551"/>
                    </a:lnTo>
                    <a:lnTo>
                      <a:pt x="2448" y="3553"/>
                    </a:lnTo>
                    <a:lnTo>
                      <a:pt x="2447" y="3553"/>
                    </a:lnTo>
                    <a:lnTo>
                      <a:pt x="2447" y="3555"/>
                    </a:lnTo>
                    <a:lnTo>
                      <a:pt x="2445" y="3555"/>
                    </a:lnTo>
                    <a:lnTo>
                      <a:pt x="2445" y="3556"/>
                    </a:lnTo>
                    <a:lnTo>
                      <a:pt x="2443" y="3556"/>
                    </a:lnTo>
                    <a:lnTo>
                      <a:pt x="2443" y="3558"/>
                    </a:lnTo>
                    <a:lnTo>
                      <a:pt x="2442" y="3558"/>
                    </a:lnTo>
                    <a:lnTo>
                      <a:pt x="2442" y="3560"/>
                    </a:lnTo>
                    <a:lnTo>
                      <a:pt x="2440" y="3560"/>
                    </a:lnTo>
                    <a:lnTo>
                      <a:pt x="2440" y="3561"/>
                    </a:lnTo>
                    <a:lnTo>
                      <a:pt x="2438" y="3561"/>
                    </a:lnTo>
                    <a:lnTo>
                      <a:pt x="2438" y="3563"/>
                    </a:lnTo>
                    <a:lnTo>
                      <a:pt x="2437" y="3563"/>
                    </a:lnTo>
                    <a:lnTo>
                      <a:pt x="2437" y="3565"/>
                    </a:lnTo>
                    <a:lnTo>
                      <a:pt x="2435" y="3565"/>
                    </a:lnTo>
                    <a:lnTo>
                      <a:pt x="2435" y="3566"/>
                    </a:lnTo>
                    <a:lnTo>
                      <a:pt x="2433" y="3566"/>
                    </a:lnTo>
                    <a:lnTo>
                      <a:pt x="2433" y="3568"/>
                    </a:lnTo>
                    <a:lnTo>
                      <a:pt x="2432" y="3568"/>
                    </a:lnTo>
                    <a:lnTo>
                      <a:pt x="2432" y="3570"/>
                    </a:lnTo>
                    <a:lnTo>
                      <a:pt x="2430" y="3570"/>
                    </a:lnTo>
                    <a:lnTo>
                      <a:pt x="2430" y="3571"/>
                    </a:lnTo>
                    <a:lnTo>
                      <a:pt x="2428" y="3571"/>
                    </a:lnTo>
                    <a:lnTo>
                      <a:pt x="2428" y="3573"/>
                    </a:lnTo>
                    <a:lnTo>
                      <a:pt x="2427" y="3573"/>
                    </a:lnTo>
                    <a:lnTo>
                      <a:pt x="2427" y="3575"/>
                    </a:lnTo>
                    <a:lnTo>
                      <a:pt x="2425" y="3575"/>
                    </a:lnTo>
                    <a:lnTo>
                      <a:pt x="2425" y="3576"/>
                    </a:lnTo>
                    <a:lnTo>
                      <a:pt x="2423" y="3576"/>
                    </a:lnTo>
                    <a:lnTo>
                      <a:pt x="2423" y="3578"/>
                    </a:lnTo>
                    <a:lnTo>
                      <a:pt x="2422" y="3578"/>
                    </a:lnTo>
                    <a:lnTo>
                      <a:pt x="2422" y="3580"/>
                    </a:lnTo>
                    <a:lnTo>
                      <a:pt x="2420" y="3580"/>
                    </a:lnTo>
                    <a:lnTo>
                      <a:pt x="2420" y="3581"/>
                    </a:lnTo>
                    <a:lnTo>
                      <a:pt x="2418" y="3581"/>
                    </a:lnTo>
                    <a:lnTo>
                      <a:pt x="2418" y="3583"/>
                    </a:lnTo>
                    <a:lnTo>
                      <a:pt x="2417" y="3583"/>
                    </a:lnTo>
                    <a:lnTo>
                      <a:pt x="2417" y="3585"/>
                    </a:lnTo>
                    <a:lnTo>
                      <a:pt x="2415" y="3585"/>
                    </a:lnTo>
                    <a:lnTo>
                      <a:pt x="2415" y="3586"/>
                    </a:lnTo>
                    <a:lnTo>
                      <a:pt x="2413" y="3586"/>
                    </a:lnTo>
                    <a:lnTo>
                      <a:pt x="2413" y="3588"/>
                    </a:lnTo>
                    <a:lnTo>
                      <a:pt x="2412" y="3588"/>
                    </a:lnTo>
                    <a:lnTo>
                      <a:pt x="2412" y="3590"/>
                    </a:lnTo>
                    <a:lnTo>
                      <a:pt x="2410" y="3590"/>
                    </a:lnTo>
                    <a:lnTo>
                      <a:pt x="2410" y="3591"/>
                    </a:lnTo>
                    <a:lnTo>
                      <a:pt x="2408" y="3591"/>
                    </a:lnTo>
                    <a:lnTo>
                      <a:pt x="2408" y="3593"/>
                    </a:lnTo>
                    <a:lnTo>
                      <a:pt x="2407" y="3593"/>
                    </a:lnTo>
                    <a:lnTo>
                      <a:pt x="2407" y="3595"/>
                    </a:lnTo>
                    <a:lnTo>
                      <a:pt x="2405" y="3595"/>
                    </a:lnTo>
                    <a:lnTo>
                      <a:pt x="2405" y="3596"/>
                    </a:lnTo>
                    <a:lnTo>
                      <a:pt x="2403" y="3596"/>
                    </a:lnTo>
                    <a:lnTo>
                      <a:pt x="2403" y="3598"/>
                    </a:lnTo>
                    <a:lnTo>
                      <a:pt x="2402" y="3598"/>
                    </a:lnTo>
                    <a:lnTo>
                      <a:pt x="2402" y="3600"/>
                    </a:lnTo>
                    <a:lnTo>
                      <a:pt x="2400" y="3600"/>
                    </a:lnTo>
                    <a:lnTo>
                      <a:pt x="2400" y="3601"/>
                    </a:lnTo>
                    <a:lnTo>
                      <a:pt x="2398" y="3601"/>
                    </a:lnTo>
                    <a:lnTo>
                      <a:pt x="2398" y="3603"/>
                    </a:lnTo>
                    <a:lnTo>
                      <a:pt x="2397" y="3603"/>
                    </a:lnTo>
                    <a:lnTo>
                      <a:pt x="2397" y="3605"/>
                    </a:lnTo>
                    <a:lnTo>
                      <a:pt x="2395" y="3605"/>
                    </a:lnTo>
                    <a:lnTo>
                      <a:pt x="2395" y="3606"/>
                    </a:lnTo>
                    <a:lnTo>
                      <a:pt x="2393" y="3606"/>
                    </a:lnTo>
                    <a:lnTo>
                      <a:pt x="2393" y="3608"/>
                    </a:lnTo>
                    <a:lnTo>
                      <a:pt x="2392" y="3608"/>
                    </a:lnTo>
                    <a:lnTo>
                      <a:pt x="2392" y="3610"/>
                    </a:lnTo>
                    <a:lnTo>
                      <a:pt x="2390" y="3610"/>
                    </a:lnTo>
                    <a:lnTo>
                      <a:pt x="2390" y="3611"/>
                    </a:lnTo>
                    <a:lnTo>
                      <a:pt x="2388" y="3611"/>
                    </a:lnTo>
                    <a:lnTo>
                      <a:pt x="2388" y="3613"/>
                    </a:lnTo>
                    <a:lnTo>
                      <a:pt x="2387" y="3613"/>
                    </a:lnTo>
                    <a:lnTo>
                      <a:pt x="2387" y="3615"/>
                    </a:lnTo>
                    <a:lnTo>
                      <a:pt x="2385" y="3615"/>
                    </a:lnTo>
                    <a:lnTo>
                      <a:pt x="2385" y="3616"/>
                    </a:lnTo>
                    <a:lnTo>
                      <a:pt x="2383" y="3616"/>
                    </a:lnTo>
                    <a:lnTo>
                      <a:pt x="2383" y="3618"/>
                    </a:lnTo>
                    <a:lnTo>
                      <a:pt x="2382" y="3618"/>
                    </a:lnTo>
                    <a:lnTo>
                      <a:pt x="2382" y="3620"/>
                    </a:lnTo>
                    <a:lnTo>
                      <a:pt x="2380" y="3620"/>
                    </a:lnTo>
                    <a:lnTo>
                      <a:pt x="2380" y="3621"/>
                    </a:lnTo>
                    <a:lnTo>
                      <a:pt x="2378" y="3621"/>
                    </a:lnTo>
                    <a:lnTo>
                      <a:pt x="2378" y="3623"/>
                    </a:lnTo>
                    <a:lnTo>
                      <a:pt x="2377" y="3623"/>
                    </a:lnTo>
                    <a:lnTo>
                      <a:pt x="2377" y="3625"/>
                    </a:lnTo>
                    <a:lnTo>
                      <a:pt x="2375" y="3625"/>
                    </a:lnTo>
                    <a:lnTo>
                      <a:pt x="2375" y="3626"/>
                    </a:lnTo>
                    <a:lnTo>
                      <a:pt x="2373" y="3626"/>
                    </a:lnTo>
                    <a:lnTo>
                      <a:pt x="2373" y="3628"/>
                    </a:lnTo>
                    <a:lnTo>
                      <a:pt x="2372" y="3628"/>
                    </a:lnTo>
                    <a:lnTo>
                      <a:pt x="2372" y="3630"/>
                    </a:lnTo>
                    <a:lnTo>
                      <a:pt x="2370" y="3630"/>
                    </a:lnTo>
                    <a:lnTo>
                      <a:pt x="2370" y="3631"/>
                    </a:lnTo>
                    <a:lnTo>
                      <a:pt x="2368" y="3631"/>
                    </a:lnTo>
                    <a:lnTo>
                      <a:pt x="2368" y="3633"/>
                    </a:lnTo>
                    <a:lnTo>
                      <a:pt x="2367" y="3633"/>
                    </a:lnTo>
                    <a:lnTo>
                      <a:pt x="2367" y="3635"/>
                    </a:lnTo>
                    <a:lnTo>
                      <a:pt x="2365" y="3635"/>
                    </a:lnTo>
                    <a:lnTo>
                      <a:pt x="2365" y="3636"/>
                    </a:lnTo>
                    <a:lnTo>
                      <a:pt x="2363" y="3636"/>
                    </a:lnTo>
                    <a:lnTo>
                      <a:pt x="2363" y="3638"/>
                    </a:lnTo>
                    <a:lnTo>
                      <a:pt x="2362" y="3638"/>
                    </a:lnTo>
                    <a:lnTo>
                      <a:pt x="2362" y="3640"/>
                    </a:lnTo>
                    <a:lnTo>
                      <a:pt x="2360" y="3640"/>
                    </a:lnTo>
                    <a:lnTo>
                      <a:pt x="2360" y="3641"/>
                    </a:lnTo>
                    <a:lnTo>
                      <a:pt x="2358" y="3641"/>
                    </a:lnTo>
                    <a:lnTo>
                      <a:pt x="2358" y="3643"/>
                    </a:lnTo>
                    <a:lnTo>
                      <a:pt x="2357" y="3643"/>
                    </a:lnTo>
                    <a:lnTo>
                      <a:pt x="2357" y="3645"/>
                    </a:lnTo>
                    <a:lnTo>
                      <a:pt x="2355" y="3645"/>
                    </a:lnTo>
                    <a:lnTo>
                      <a:pt x="2355" y="3646"/>
                    </a:lnTo>
                    <a:lnTo>
                      <a:pt x="2353" y="3646"/>
                    </a:lnTo>
                    <a:lnTo>
                      <a:pt x="2353" y="3648"/>
                    </a:lnTo>
                    <a:lnTo>
                      <a:pt x="2352" y="3648"/>
                    </a:lnTo>
                    <a:lnTo>
                      <a:pt x="2352" y="3650"/>
                    </a:lnTo>
                    <a:lnTo>
                      <a:pt x="2350" y="3650"/>
                    </a:lnTo>
                    <a:lnTo>
                      <a:pt x="2350" y="3651"/>
                    </a:lnTo>
                    <a:lnTo>
                      <a:pt x="2348" y="3651"/>
                    </a:lnTo>
                    <a:lnTo>
                      <a:pt x="2348" y="3653"/>
                    </a:lnTo>
                    <a:lnTo>
                      <a:pt x="2347" y="3653"/>
                    </a:lnTo>
                    <a:lnTo>
                      <a:pt x="2347" y="3655"/>
                    </a:lnTo>
                    <a:lnTo>
                      <a:pt x="2345" y="3655"/>
                    </a:lnTo>
                    <a:lnTo>
                      <a:pt x="2345" y="3656"/>
                    </a:lnTo>
                    <a:lnTo>
                      <a:pt x="2343" y="3656"/>
                    </a:lnTo>
                    <a:lnTo>
                      <a:pt x="2343" y="3658"/>
                    </a:lnTo>
                    <a:lnTo>
                      <a:pt x="2342" y="3658"/>
                    </a:lnTo>
                    <a:lnTo>
                      <a:pt x="2342" y="3660"/>
                    </a:lnTo>
                    <a:lnTo>
                      <a:pt x="2340" y="3660"/>
                    </a:lnTo>
                    <a:lnTo>
                      <a:pt x="2340" y="3661"/>
                    </a:lnTo>
                    <a:lnTo>
                      <a:pt x="2338" y="3661"/>
                    </a:lnTo>
                    <a:lnTo>
                      <a:pt x="2338" y="3663"/>
                    </a:lnTo>
                    <a:lnTo>
                      <a:pt x="2337" y="3663"/>
                    </a:lnTo>
                    <a:lnTo>
                      <a:pt x="2337" y="3665"/>
                    </a:lnTo>
                    <a:lnTo>
                      <a:pt x="2335" y="3665"/>
                    </a:lnTo>
                    <a:lnTo>
                      <a:pt x="2335" y="3666"/>
                    </a:lnTo>
                    <a:lnTo>
                      <a:pt x="2333" y="3666"/>
                    </a:lnTo>
                    <a:lnTo>
                      <a:pt x="2333" y="3668"/>
                    </a:lnTo>
                    <a:lnTo>
                      <a:pt x="2332" y="3668"/>
                    </a:lnTo>
                    <a:lnTo>
                      <a:pt x="2332" y="3670"/>
                    </a:lnTo>
                    <a:lnTo>
                      <a:pt x="2330" y="3670"/>
                    </a:lnTo>
                    <a:lnTo>
                      <a:pt x="2330" y="3671"/>
                    </a:lnTo>
                    <a:lnTo>
                      <a:pt x="2328" y="3671"/>
                    </a:lnTo>
                    <a:lnTo>
                      <a:pt x="2328" y="3673"/>
                    </a:lnTo>
                    <a:lnTo>
                      <a:pt x="2327" y="3673"/>
                    </a:lnTo>
                    <a:lnTo>
                      <a:pt x="2327" y="3675"/>
                    </a:lnTo>
                    <a:lnTo>
                      <a:pt x="2325" y="3675"/>
                    </a:lnTo>
                    <a:lnTo>
                      <a:pt x="2325" y="3676"/>
                    </a:lnTo>
                    <a:lnTo>
                      <a:pt x="2323" y="3676"/>
                    </a:lnTo>
                    <a:lnTo>
                      <a:pt x="2323" y="3678"/>
                    </a:lnTo>
                    <a:lnTo>
                      <a:pt x="2322" y="3678"/>
                    </a:lnTo>
                    <a:lnTo>
                      <a:pt x="2322" y="3680"/>
                    </a:lnTo>
                    <a:lnTo>
                      <a:pt x="2320" y="3680"/>
                    </a:lnTo>
                    <a:lnTo>
                      <a:pt x="2320" y="3681"/>
                    </a:lnTo>
                    <a:lnTo>
                      <a:pt x="2318" y="3681"/>
                    </a:lnTo>
                    <a:lnTo>
                      <a:pt x="2318" y="3683"/>
                    </a:lnTo>
                    <a:lnTo>
                      <a:pt x="2317" y="3683"/>
                    </a:lnTo>
                    <a:lnTo>
                      <a:pt x="2317" y="3685"/>
                    </a:lnTo>
                    <a:lnTo>
                      <a:pt x="2315" y="3685"/>
                    </a:lnTo>
                    <a:lnTo>
                      <a:pt x="2315" y="3686"/>
                    </a:lnTo>
                    <a:lnTo>
                      <a:pt x="2313" y="3686"/>
                    </a:lnTo>
                    <a:lnTo>
                      <a:pt x="2313" y="3688"/>
                    </a:lnTo>
                    <a:lnTo>
                      <a:pt x="2312" y="3688"/>
                    </a:lnTo>
                    <a:lnTo>
                      <a:pt x="2312" y="3691"/>
                    </a:lnTo>
                    <a:lnTo>
                      <a:pt x="2310" y="3691"/>
                    </a:lnTo>
                    <a:lnTo>
                      <a:pt x="2310" y="3693"/>
                    </a:lnTo>
                    <a:lnTo>
                      <a:pt x="2308" y="3693"/>
                    </a:lnTo>
                    <a:lnTo>
                      <a:pt x="2308" y="3695"/>
                    </a:lnTo>
                    <a:lnTo>
                      <a:pt x="2307" y="3695"/>
                    </a:lnTo>
                    <a:lnTo>
                      <a:pt x="2307" y="3696"/>
                    </a:lnTo>
                    <a:lnTo>
                      <a:pt x="2305" y="3696"/>
                    </a:lnTo>
                    <a:lnTo>
                      <a:pt x="2305" y="3698"/>
                    </a:lnTo>
                    <a:lnTo>
                      <a:pt x="2303" y="3698"/>
                    </a:lnTo>
                    <a:lnTo>
                      <a:pt x="2303" y="3700"/>
                    </a:lnTo>
                    <a:lnTo>
                      <a:pt x="2302" y="3700"/>
                    </a:lnTo>
                    <a:lnTo>
                      <a:pt x="2302" y="3701"/>
                    </a:lnTo>
                    <a:lnTo>
                      <a:pt x="2300" y="3701"/>
                    </a:lnTo>
                    <a:lnTo>
                      <a:pt x="2300" y="3703"/>
                    </a:lnTo>
                    <a:lnTo>
                      <a:pt x="2298" y="3703"/>
                    </a:lnTo>
                    <a:lnTo>
                      <a:pt x="2298" y="3705"/>
                    </a:lnTo>
                    <a:lnTo>
                      <a:pt x="2297" y="3705"/>
                    </a:lnTo>
                    <a:lnTo>
                      <a:pt x="2297" y="3706"/>
                    </a:lnTo>
                    <a:lnTo>
                      <a:pt x="2295" y="3706"/>
                    </a:lnTo>
                    <a:lnTo>
                      <a:pt x="2295" y="3708"/>
                    </a:lnTo>
                    <a:lnTo>
                      <a:pt x="2293" y="3708"/>
                    </a:lnTo>
                    <a:lnTo>
                      <a:pt x="2293" y="3710"/>
                    </a:lnTo>
                    <a:lnTo>
                      <a:pt x="2292" y="3710"/>
                    </a:lnTo>
                    <a:lnTo>
                      <a:pt x="2292" y="3711"/>
                    </a:lnTo>
                    <a:lnTo>
                      <a:pt x="2290" y="3711"/>
                    </a:lnTo>
                    <a:lnTo>
                      <a:pt x="2290" y="3713"/>
                    </a:lnTo>
                    <a:lnTo>
                      <a:pt x="2288" y="3713"/>
                    </a:lnTo>
                    <a:lnTo>
                      <a:pt x="2288" y="3715"/>
                    </a:lnTo>
                    <a:lnTo>
                      <a:pt x="2287" y="3715"/>
                    </a:lnTo>
                    <a:lnTo>
                      <a:pt x="2287" y="3716"/>
                    </a:lnTo>
                    <a:lnTo>
                      <a:pt x="2285" y="3716"/>
                    </a:lnTo>
                    <a:lnTo>
                      <a:pt x="2285" y="3718"/>
                    </a:lnTo>
                    <a:lnTo>
                      <a:pt x="2283" y="3718"/>
                    </a:lnTo>
                    <a:lnTo>
                      <a:pt x="2283" y="3720"/>
                    </a:lnTo>
                    <a:lnTo>
                      <a:pt x="2282" y="3720"/>
                    </a:lnTo>
                    <a:lnTo>
                      <a:pt x="2282" y="3721"/>
                    </a:lnTo>
                    <a:lnTo>
                      <a:pt x="2280" y="3721"/>
                    </a:lnTo>
                    <a:lnTo>
                      <a:pt x="2280" y="3723"/>
                    </a:lnTo>
                    <a:lnTo>
                      <a:pt x="2278" y="3723"/>
                    </a:lnTo>
                    <a:lnTo>
                      <a:pt x="2278" y="3725"/>
                    </a:lnTo>
                    <a:lnTo>
                      <a:pt x="2277" y="3725"/>
                    </a:lnTo>
                    <a:lnTo>
                      <a:pt x="2277" y="3726"/>
                    </a:lnTo>
                    <a:lnTo>
                      <a:pt x="2275" y="3726"/>
                    </a:lnTo>
                    <a:lnTo>
                      <a:pt x="2275" y="3728"/>
                    </a:lnTo>
                    <a:lnTo>
                      <a:pt x="2273" y="3728"/>
                    </a:lnTo>
                    <a:lnTo>
                      <a:pt x="2273" y="3730"/>
                    </a:lnTo>
                    <a:lnTo>
                      <a:pt x="2272" y="3730"/>
                    </a:lnTo>
                    <a:lnTo>
                      <a:pt x="2272" y="3731"/>
                    </a:lnTo>
                    <a:lnTo>
                      <a:pt x="2270" y="3731"/>
                    </a:lnTo>
                    <a:lnTo>
                      <a:pt x="2270" y="3733"/>
                    </a:lnTo>
                    <a:lnTo>
                      <a:pt x="2268" y="3733"/>
                    </a:lnTo>
                    <a:lnTo>
                      <a:pt x="2268" y="3735"/>
                    </a:lnTo>
                    <a:lnTo>
                      <a:pt x="2267" y="3735"/>
                    </a:lnTo>
                    <a:lnTo>
                      <a:pt x="2267" y="3736"/>
                    </a:lnTo>
                    <a:lnTo>
                      <a:pt x="2265" y="3736"/>
                    </a:lnTo>
                    <a:lnTo>
                      <a:pt x="2265" y="3738"/>
                    </a:lnTo>
                    <a:lnTo>
                      <a:pt x="2263" y="3738"/>
                    </a:lnTo>
                    <a:lnTo>
                      <a:pt x="2263" y="3740"/>
                    </a:lnTo>
                    <a:lnTo>
                      <a:pt x="2262" y="3740"/>
                    </a:lnTo>
                    <a:lnTo>
                      <a:pt x="2262" y="3741"/>
                    </a:lnTo>
                    <a:lnTo>
                      <a:pt x="2260" y="3741"/>
                    </a:lnTo>
                    <a:lnTo>
                      <a:pt x="2260" y="3743"/>
                    </a:lnTo>
                    <a:lnTo>
                      <a:pt x="2258" y="3743"/>
                    </a:lnTo>
                    <a:lnTo>
                      <a:pt x="2258" y="3746"/>
                    </a:lnTo>
                    <a:lnTo>
                      <a:pt x="2257" y="3746"/>
                    </a:lnTo>
                    <a:lnTo>
                      <a:pt x="2257" y="3748"/>
                    </a:lnTo>
                    <a:lnTo>
                      <a:pt x="2255" y="3748"/>
                    </a:lnTo>
                    <a:lnTo>
                      <a:pt x="2255" y="3750"/>
                    </a:lnTo>
                    <a:lnTo>
                      <a:pt x="2253" y="3750"/>
                    </a:lnTo>
                    <a:lnTo>
                      <a:pt x="2253" y="3751"/>
                    </a:lnTo>
                    <a:lnTo>
                      <a:pt x="2252" y="3751"/>
                    </a:lnTo>
                    <a:lnTo>
                      <a:pt x="2252" y="3753"/>
                    </a:lnTo>
                    <a:lnTo>
                      <a:pt x="2250" y="3753"/>
                    </a:lnTo>
                    <a:lnTo>
                      <a:pt x="2250" y="3755"/>
                    </a:lnTo>
                    <a:lnTo>
                      <a:pt x="2248" y="3755"/>
                    </a:lnTo>
                    <a:lnTo>
                      <a:pt x="2248" y="3756"/>
                    </a:lnTo>
                    <a:lnTo>
                      <a:pt x="2247" y="3756"/>
                    </a:lnTo>
                    <a:lnTo>
                      <a:pt x="2247" y="3758"/>
                    </a:lnTo>
                    <a:lnTo>
                      <a:pt x="2245" y="3758"/>
                    </a:lnTo>
                    <a:lnTo>
                      <a:pt x="2245" y="3760"/>
                    </a:lnTo>
                    <a:lnTo>
                      <a:pt x="2243" y="3760"/>
                    </a:lnTo>
                    <a:lnTo>
                      <a:pt x="2243" y="3761"/>
                    </a:lnTo>
                    <a:lnTo>
                      <a:pt x="2242" y="3761"/>
                    </a:lnTo>
                    <a:lnTo>
                      <a:pt x="2242" y="3763"/>
                    </a:lnTo>
                    <a:lnTo>
                      <a:pt x="2240" y="3763"/>
                    </a:lnTo>
                    <a:lnTo>
                      <a:pt x="2240" y="3765"/>
                    </a:lnTo>
                    <a:lnTo>
                      <a:pt x="2238" y="3765"/>
                    </a:lnTo>
                    <a:lnTo>
                      <a:pt x="2238" y="3766"/>
                    </a:lnTo>
                    <a:lnTo>
                      <a:pt x="2237" y="3766"/>
                    </a:lnTo>
                    <a:lnTo>
                      <a:pt x="2237" y="3768"/>
                    </a:lnTo>
                    <a:lnTo>
                      <a:pt x="2235" y="3768"/>
                    </a:lnTo>
                    <a:lnTo>
                      <a:pt x="2235" y="3770"/>
                    </a:lnTo>
                    <a:lnTo>
                      <a:pt x="2233" y="3770"/>
                    </a:lnTo>
                    <a:lnTo>
                      <a:pt x="2233" y="3771"/>
                    </a:lnTo>
                    <a:lnTo>
                      <a:pt x="2232" y="3771"/>
                    </a:lnTo>
                    <a:lnTo>
                      <a:pt x="2232" y="3773"/>
                    </a:lnTo>
                    <a:lnTo>
                      <a:pt x="2230" y="3773"/>
                    </a:lnTo>
                    <a:lnTo>
                      <a:pt x="2230" y="3775"/>
                    </a:lnTo>
                    <a:lnTo>
                      <a:pt x="2228" y="3775"/>
                    </a:lnTo>
                    <a:lnTo>
                      <a:pt x="2228" y="3776"/>
                    </a:lnTo>
                    <a:lnTo>
                      <a:pt x="2227" y="3776"/>
                    </a:lnTo>
                    <a:lnTo>
                      <a:pt x="2227" y="3778"/>
                    </a:lnTo>
                    <a:lnTo>
                      <a:pt x="2225" y="3778"/>
                    </a:lnTo>
                    <a:lnTo>
                      <a:pt x="2225" y="3780"/>
                    </a:lnTo>
                    <a:lnTo>
                      <a:pt x="2223" y="3780"/>
                    </a:lnTo>
                    <a:lnTo>
                      <a:pt x="2223" y="3781"/>
                    </a:lnTo>
                    <a:lnTo>
                      <a:pt x="2222" y="3781"/>
                    </a:lnTo>
                    <a:lnTo>
                      <a:pt x="2222" y="3783"/>
                    </a:lnTo>
                    <a:lnTo>
                      <a:pt x="2220" y="3783"/>
                    </a:lnTo>
                    <a:lnTo>
                      <a:pt x="2220" y="3786"/>
                    </a:lnTo>
                    <a:lnTo>
                      <a:pt x="2218" y="3786"/>
                    </a:lnTo>
                    <a:lnTo>
                      <a:pt x="2218" y="3788"/>
                    </a:lnTo>
                    <a:lnTo>
                      <a:pt x="2217" y="3788"/>
                    </a:lnTo>
                    <a:lnTo>
                      <a:pt x="2217" y="3790"/>
                    </a:lnTo>
                    <a:lnTo>
                      <a:pt x="2215" y="3790"/>
                    </a:lnTo>
                    <a:lnTo>
                      <a:pt x="2215" y="3791"/>
                    </a:lnTo>
                    <a:lnTo>
                      <a:pt x="2213" y="3791"/>
                    </a:lnTo>
                    <a:lnTo>
                      <a:pt x="2213" y="3793"/>
                    </a:lnTo>
                    <a:lnTo>
                      <a:pt x="2212" y="3793"/>
                    </a:lnTo>
                    <a:lnTo>
                      <a:pt x="2212" y="3795"/>
                    </a:lnTo>
                    <a:lnTo>
                      <a:pt x="2210" y="3795"/>
                    </a:lnTo>
                    <a:lnTo>
                      <a:pt x="2210" y="3796"/>
                    </a:lnTo>
                    <a:lnTo>
                      <a:pt x="2208" y="3796"/>
                    </a:lnTo>
                    <a:lnTo>
                      <a:pt x="2208" y="3798"/>
                    </a:lnTo>
                    <a:lnTo>
                      <a:pt x="2207" y="3798"/>
                    </a:lnTo>
                    <a:lnTo>
                      <a:pt x="2207" y="3800"/>
                    </a:lnTo>
                    <a:lnTo>
                      <a:pt x="2205" y="3800"/>
                    </a:lnTo>
                    <a:lnTo>
                      <a:pt x="2205" y="3801"/>
                    </a:lnTo>
                    <a:lnTo>
                      <a:pt x="2203" y="3801"/>
                    </a:lnTo>
                    <a:lnTo>
                      <a:pt x="2203" y="3803"/>
                    </a:lnTo>
                    <a:lnTo>
                      <a:pt x="2202" y="3803"/>
                    </a:lnTo>
                    <a:lnTo>
                      <a:pt x="2202" y="3805"/>
                    </a:lnTo>
                    <a:lnTo>
                      <a:pt x="2200" y="3805"/>
                    </a:lnTo>
                    <a:lnTo>
                      <a:pt x="2200" y="3806"/>
                    </a:lnTo>
                    <a:lnTo>
                      <a:pt x="2198" y="3806"/>
                    </a:lnTo>
                    <a:lnTo>
                      <a:pt x="2198" y="3808"/>
                    </a:lnTo>
                    <a:lnTo>
                      <a:pt x="2197" y="3808"/>
                    </a:lnTo>
                    <a:lnTo>
                      <a:pt x="2197" y="3810"/>
                    </a:lnTo>
                    <a:lnTo>
                      <a:pt x="2195" y="3810"/>
                    </a:lnTo>
                    <a:lnTo>
                      <a:pt x="2195" y="3811"/>
                    </a:lnTo>
                    <a:lnTo>
                      <a:pt x="2193" y="3811"/>
                    </a:lnTo>
                    <a:lnTo>
                      <a:pt x="2193" y="3813"/>
                    </a:lnTo>
                    <a:lnTo>
                      <a:pt x="2192" y="3813"/>
                    </a:lnTo>
                    <a:lnTo>
                      <a:pt x="2192" y="3815"/>
                    </a:lnTo>
                    <a:lnTo>
                      <a:pt x="2190" y="3815"/>
                    </a:lnTo>
                    <a:lnTo>
                      <a:pt x="2190" y="3818"/>
                    </a:lnTo>
                    <a:lnTo>
                      <a:pt x="2188" y="3818"/>
                    </a:lnTo>
                    <a:lnTo>
                      <a:pt x="2188" y="3820"/>
                    </a:lnTo>
                    <a:lnTo>
                      <a:pt x="2187" y="3820"/>
                    </a:lnTo>
                    <a:lnTo>
                      <a:pt x="2187" y="3821"/>
                    </a:lnTo>
                    <a:lnTo>
                      <a:pt x="2185" y="3821"/>
                    </a:lnTo>
                    <a:lnTo>
                      <a:pt x="2185" y="3823"/>
                    </a:lnTo>
                    <a:lnTo>
                      <a:pt x="2183" y="3823"/>
                    </a:lnTo>
                    <a:lnTo>
                      <a:pt x="2183" y="3825"/>
                    </a:lnTo>
                    <a:lnTo>
                      <a:pt x="2182" y="3825"/>
                    </a:lnTo>
                    <a:lnTo>
                      <a:pt x="2182" y="3826"/>
                    </a:lnTo>
                    <a:lnTo>
                      <a:pt x="2180" y="3826"/>
                    </a:lnTo>
                    <a:lnTo>
                      <a:pt x="2180" y="3828"/>
                    </a:lnTo>
                    <a:lnTo>
                      <a:pt x="2178" y="3828"/>
                    </a:lnTo>
                    <a:lnTo>
                      <a:pt x="2178" y="3830"/>
                    </a:lnTo>
                    <a:lnTo>
                      <a:pt x="2177" y="3830"/>
                    </a:lnTo>
                    <a:lnTo>
                      <a:pt x="2177" y="3831"/>
                    </a:lnTo>
                    <a:lnTo>
                      <a:pt x="2175" y="3831"/>
                    </a:lnTo>
                    <a:lnTo>
                      <a:pt x="2175" y="3833"/>
                    </a:lnTo>
                    <a:lnTo>
                      <a:pt x="2173" y="3833"/>
                    </a:lnTo>
                    <a:lnTo>
                      <a:pt x="2173" y="3835"/>
                    </a:lnTo>
                    <a:lnTo>
                      <a:pt x="2172" y="3835"/>
                    </a:lnTo>
                    <a:lnTo>
                      <a:pt x="2172" y="3836"/>
                    </a:lnTo>
                    <a:lnTo>
                      <a:pt x="2170" y="3836"/>
                    </a:lnTo>
                    <a:lnTo>
                      <a:pt x="2170" y="3838"/>
                    </a:lnTo>
                    <a:lnTo>
                      <a:pt x="2168" y="3838"/>
                    </a:lnTo>
                    <a:lnTo>
                      <a:pt x="2168" y="3840"/>
                    </a:lnTo>
                    <a:lnTo>
                      <a:pt x="2167" y="3840"/>
                    </a:lnTo>
                    <a:lnTo>
                      <a:pt x="2167" y="3841"/>
                    </a:lnTo>
                    <a:lnTo>
                      <a:pt x="2165" y="3841"/>
                    </a:lnTo>
                    <a:lnTo>
                      <a:pt x="2165" y="3843"/>
                    </a:lnTo>
                    <a:lnTo>
                      <a:pt x="2163" y="3843"/>
                    </a:lnTo>
                    <a:lnTo>
                      <a:pt x="2163" y="3846"/>
                    </a:lnTo>
                    <a:lnTo>
                      <a:pt x="2162" y="3846"/>
                    </a:lnTo>
                    <a:lnTo>
                      <a:pt x="2162" y="3848"/>
                    </a:lnTo>
                    <a:lnTo>
                      <a:pt x="2160" y="3848"/>
                    </a:lnTo>
                    <a:lnTo>
                      <a:pt x="2160" y="3850"/>
                    </a:lnTo>
                    <a:lnTo>
                      <a:pt x="2158" y="3850"/>
                    </a:lnTo>
                    <a:lnTo>
                      <a:pt x="2158" y="3851"/>
                    </a:lnTo>
                    <a:lnTo>
                      <a:pt x="2157" y="3851"/>
                    </a:lnTo>
                    <a:lnTo>
                      <a:pt x="2157" y="3853"/>
                    </a:lnTo>
                    <a:lnTo>
                      <a:pt x="2155" y="3853"/>
                    </a:lnTo>
                    <a:lnTo>
                      <a:pt x="2155" y="3855"/>
                    </a:lnTo>
                    <a:lnTo>
                      <a:pt x="2153" y="3855"/>
                    </a:lnTo>
                    <a:lnTo>
                      <a:pt x="2153" y="3856"/>
                    </a:lnTo>
                    <a:lnTo>
                      <a:pt x="2152" y="3856"/>
                    </a:lnTo>
                    <a:lnTo>
                      <a:pt x="2152" y="3858"/>
                    </a:lnTo>
                    <a:lnTo>
                      <a:pt x="2150" y="3858"/>
                    </a:lnTo>
                    <a:lnTo>
                      <a:pt x="2150" y="3860"/>
                    </a:lnTo>
                    <a:lnTo>
                      <a:pt x="2148" y="3860"/>
                    </a:lnTo>
                    <a:lnTo>
                      <a:pt x="2148" y="3861"/>
                    </a:lnTo>
                    <a:lnTo>
                      <a:pt x="2147" y="3861"/>
                    </a:lnTo>
                    <a:lnTo>
                      <a:pt x="2147" y="3863"/>
                    </a:lnTo>
                    <a:lnTo>
                      <a:pt x="2145" y="3863"/>
                    </a:lnTo>
                    <a:lnTo>
                      <a:pt x="2145" y="3865"/>
                    </a:lnTo>
                    <a:lnTo>
                      <a:pt x="2143" y="3865"/>
                    </a:lnTo>
                    <a:lnTo>
                      <a:pt x="2143" y="3866"/>
                    </a:lnTo>
                    <a:lnTo>
                      <a:pt x="2142" y="3866"/>
                    </a:lnTo>
                    <a:lnTo>
                      <a:pt x="2142" y="3868"/>
                    </a:lnTo>
                    <a:lnTo>
                      <a:pt x="2140" y="3868"/>
                    </a:lnTo>
                    <a:lnTo>
                      <a:pt x="2140" y="3871"/>
                    </a:lnTo>
                    <a:lnTo>
                      <a:pt x="2138" y="3871"/>
                    </a:lnTo>
                    <a:lnTo>
                      <a:pt x="2138" y="3873"/>
                    </a:lnTo>
                    <a:lnTo>
                      <a:pt x="2137" y="3873"/>
                    </a:lnTo>
                    <a:lnTo>
                      <a:pt x="2137" y="3875"/>
                    </a:lnTo>
                    <a:lnTo>
                      <a:pt x="2135" y="3875"/>
                    </a:lnTo>
                    <a:lnTo>
                      <a:pt x="2135" y="3876"/>
                    </a:lnTo>
                    <a:lnTo>
                      <a:pt x="2133" y="3876"/>
                    </a:lnTo>
                    <a:lnTo>
                      <a:pt x="2133" y="3878"/>
                    </a:lnTo>
                    <a:lnTo>
                      <a:pt x="2132" y="3878"/>
                    </a:lnTo>
                    <a:lnTo>
                      <a:pt x="2132" y="3880"/>
                    </a:lnTo>
                    <a:lnTo>
                      <a:pt x="2130" y="3880"/>
                    </a:lnTo>
                    <a:lnTo>
                      <a:pt x="2130" y="3881"/>
                    </a:lnTo>
                    <a:lnTo>
                      <a:pt x="2128" y="3881"/>
                    </a:lnTo>
                    <a:lnTo>
                      <a:pt x="2128" y="3883"/>
                    </a:lnTo>
                    <a:lnTo>
                      <a:pt x="2127" y="3883"/>
                    </a:lnTo>
                    <a:lnTo>
                      <a:pt x="2127" y="3885"/>
                    </a:lnTo>
                    <a:lnTo>
                      <a:pt x="2125" y="3885"/>
                    </a:lnTo>
                    <a:lnTo>
                      <a:pt x="2125" y="3886"/>
                    </a:lnTo>
                    <a:lnTo>
                      <a:pt x="2123" y="3886"/>
                    </a:lnTo>
                    <a:lnTo>
                      <a:pt x="2123" y="3888"/>
                    </a:lnTo>
                    <a:lnTo>
                      <a:pt x="2122" y="3888"/>
                    </a:lnTo>
                    <a:lnTo>
                      <a:pt x="2122" y="3890"/>
                    </a:lnTo>
                    <a:lnTo>
                      <a:pt x="2120" y="3890"/>
                    </a:lnTo>
                    <a:lnTo>
                      <a:pt x="2120" y="3891"/>
                    </a:lnTo>
                    <a:lnTo>
                      <a:pt x="2118" y="3891"/>
                    </a:lnTo>
                    <a:lnTo>
                      <a:pt x="2118" y="3895"/>
                    </a:lnTo>
                    <a:lnTo>
                      <a:pt x="2117" y="3895"/>
                    </a:lnTo>
                    <a:lnTo>
                      <a:pt x="2117" y="3896"/>
                    </a:lnTo>
                    <a:lnTo>
                      <a:pt x="2115" y="3896"/>
                    </a:lnTo>
                    <a:lnTo>
                      <a:pt x="2115" y="3898"/>
                    </a:lnTo>
                    <a:lnTo>
                      <a:pt x="2113" y="3898"/>
                    </a:lnTo>
                    <a:lnTo>
                      <a:pt x="2113" y="3900"/>
                    </a:lnTo>
                    <a:lnTo>
                      <a:pt x="2112" y="3900"/>
                    </a:lnTo>
                    <a:lnTo>
                      <a:pt x="2112" y="3901"/>
                    </a:lnTo>
                    <a:lnTo>
                      <a:pt x="2110" y="3901"/>
                    </a:lnTo>
                    <a:lnTo>
                      <a:pt x="2110" y="3903"/>
                    </a:lnTo>
                    <a:lnTo>
                      <a:pt x="2108" y="3903"/>
                    </a:lnTo>
                    <a:lnTo>
                      <a:pt x="2108" y="3905"/>
                    </a:lnTo>
                    <a:lnTo>
                      <a:pt x="2107" y="3905"/>
                    </a:lnTo>
                    <a:lnTo>
                      <a:pt x="2107" y="3906"/>
                    </a:lnTo>
                    <a:lnTo>
                      <a:pt x="2105" y="3906"/>
                    </a:lnTo>
                    <a:lnTo>
                      <a:pt x="2105" y="3908"/>
                    </a:lnTo>
                    <a:lnTo>
                      <a:pt x="2103" y="3908"/>
                    </a:lnTo>
                    <a:lnTo>
                      <a:pt x="2103" y="3910"/>
                    </a:lnTo>
                    <a:lnTo>
                      <a:pt x="2102" y="3910"/>
                    </a:lnTo>
                    <a:lnTo>
                      <a:pt x="2102" y="3911"/>
                    </a:lnTo>
                    <a:lnTo>
                      <a:pt x="2100" y="3911"/>
                    </a:lnTo>
                    <a:lnTo>
                      <a:pt x="2100" y="3913"/>
                    </a:lnTo>
                    <a:lnTo>
                      <a:pt x="2098" y="3913"/>
                    </a:lnTo>
                    <a:lnTo>
                      <a:pt x="2098" y="3916"/>
                    </a:lnTo>
                    <a:lnTo>
                      <a:pt x="2097" y="3916"/>
                    </a:lnTo>
                    <a:lnTo>
                      <a:pt x="2097" y="3918"/>
                    </a:lnTo>
                    <a:lnTo>
                      <a:pt x="2095" y="3918"/>
                    </a:lnTo>
                    <a:lnTo>
                      <a:pt x="2095" y="3920"/>
                    </a:lnTo>
                    <a:lnTo>
                      <a:pt x="2093" y="3920"/>
                    </a:lnTo>
                    <a:lnTo>
                      <a:pt x="2093" y="3921"/>
                    </a:lnTo>
                    <a:lnTo>
                      <a:pt x="2092" y="3921"/>
                    </a:lnTo>
                    <a:lnTo>
                      <a:pt x="2092" y="3923"/>
                    </a:lnTo>
                    <a:lnTo>
                      <a:pt x="2090" y="3923"/>
                    </a:lnTo>
                    <a:lnTo>
                      <a:pt x="2090" y="3925"/>
                    </a:lnTo>
                    <a:lnTo>
                      <a:pt x="2088" y="3925"/>
                    </a:lnTo>
                    <a:lnTo>
                      <a:pt x="2088" y="3926"/>
                    </a:lnTo>
                    <a:lnTo>
                      <a:pt x="2087" y="3926"/>
                    </a:lnTo>
                    <a:lnTo>
                      <a:pt x="2087" y="3928"/>
                    </a:lnTo>
                    <a:lnTo>
                      <a:pt x="2085" y="3928"/>
                    </a:lnTo>
                    <a:lnTo>
                      <a:pt x="2085" y="3930"/>
                    </a:lnTo>
                    <a:lnTo>
                      <a:pt x="2083" y="3930"/>
                    </a:lnTo>
                    <a:lnTo>
                      <a:pt x="2083" y="3931"/>
                    </a:lnTo>
                    <a:lnTo>
                      <a:pt x="2082" y="3931"/>
                    </a:lnTo>
                    <a:lnTo>
                      <a:pt x="2082" y="3933"/>
                    </a:lnTo>
                    <a:lnTo>
                      <a:pt x="2080" y="3933"/>
                    </a:lnTo>
                    <a:lnTo>
                      <a:pt x="2080" y="3936"/>
                    </a:lnTo>
                    <a:lnTo>
                      <a:pt x="2078" y="3936"/>
                    </a:lnTo>
                    <a:lnTo>
                      <a:pt x="2078" y="3938"/>
                    </a:lnTo>
                    <a:lnTo>
                      <a:pt x="2077" y="3938"/>
                    </a:lnTo>
                    <a:lnTo>
                      <a:pt x="2077" y="3940"/>
                    </a:lnTo>
                    <a:lnTo>
                      <a:pt x="2075" y="3940"/>
                    </a:lnTo>
                    <a:lnTo>
                      <a:pt x="2075" y="3941"/>
                    </a:lnTo>
                    <a:lnTo>
                      <a:pt x="2073" y="3941"/>
                    </a:lnTo>
                    <a:lnTo>
                      <a:pt x="2073" y="3943"/>
                    </a:lnTo>
                    <a:lnTo>
                      <a:pt x="2072" y="3943"/>
                    </a:lnTo>
                    <a:lnTo>
                      <a:pt x="2072" y="3945"/>
                    </a:lnTo>
                    <a:lnTo>
                      <a:pt x="2070" y="3945"/>
                    </a:lnTo>
                    <a:lnTo>
                      <a:pt x="2070" y="3946"/>
                    </a:lnTo>
                    <a:lnTo>
                      <a:pt x="2068" y="3946"/>
                    </a:lnTo>
                    <a:lnTo>
                      <a:pt x="2068" y="3948"/>
                    </a:lnTo>
                    <a:lnTo>
                      <a:pt x="2067" y="3948"/>
                    </a:lnTo>
                    <a:lnTo>
                      <a:pt x="2067" y="3950"/>
                    </a:lnTo>
                    <a:lnTo>
                      <a:pt x="2065" y="3950"/>
                    </a:lnTo>
                    <a:lnTo>
                      <a:pt x="2065" y="3951"/>
                    </a:lnTo>
                    <a:lnTo>
                      <a:pt x="2063" y="3951"/>
                    </a:lnTo>
                    <a:lnTo>
                      <a:pt x="2063" y="3953"/>
                    </a:lnTo>
                    <a:lnTo>
                      <a:pt x="2062" y="3953"/>
                    </a:lnTo>
                    <a:lnTo>
                      <a:pt x="2062" y="3956"/>
                    </a:lnTo>
                    <a:lnTo>
                      <a:pt x="2060" y="3956"/>
                    </a:lnTo>
                    <a:lnTo>
                      <a:pt x="2060" y="3958"/>
                    </a:lnTo>
                    <a:lnTo>
                      <a:pt x="2058" y="3958"/>
                    </a:lnTo>
                    <a:lnTo>
                      <a:pt x="2058" y="3960"/>
                    </a:lnTo>
                    <a:lnTo>
                      <a:pt x="2057" y="3960"/>
                    </a:lnTo>
                    <a:lnTo>
                      <a:pt x="2057" y="3961"/>
                    </a:lnTo>
                    <a:lnTo>
                      <a:pt x="2055" y="3961"/>
                    </a:lnTo>
                    <a:lnTo>
                      <a:pt x="2055" y="3963"/>
                    </a:lnTo>
                    <a:lnTo>
                      <a:pt x="2053" y="3963"/>
                    </a:lnTo>
                    <a:lnTo>
                      <a:pt x="2053" y="3965"/>
                    </a:lnTo>
                    <a:lnTo>
                      <a:pt x="2052" y="3965"/>
                    </a:lnTo>
                    <a:lnTo>
                      <a:pt x="2052" y="3966"/>
                    </a:lnTo>
                    <a:lnTo>
                      <a:pt x="2050" y="3966"/>
                    </a:lnTo>
                    <a:lnTo>
                      <a:pt x="2050" y="3968"/>
                    </a:lnTo>
                    <a:lnTo>
                      <a:pt x="2048" y="3968"/>
                    </a:lnTo>
                    <a:lnTo>
                      <a:pt x="2048" y="3970"/>
                    </a:lnTo>
                    <a:lnTo>
                      <a:pt x="2047" y="3970"/>
                    </a:lnTo>
                    <a:lnTo>
                      <a:pt x="2047" y="3973"/>
                    </a:lnTo>
                    <a:lnTo>
                      <a:pt x="2045" y="3973"/>
                    </a:lnTo>
                    <a:lnTo>
                      <a:pt x="2045" y="3975"/>
                    </a:lnTo>
                    <a:lnTo>
                      <a:pt x="2043" y="3975"/>
                    </a:lnTo>
                    <a:lnTo>
                      <a:pt x="2043" y="3976"/>
                    </a:lnTo>
                    <a:lnTo>
                      <a:pt x="2042" y="3976"/>
                    </a:lnTo>
                    <a:lnTo>
                      <a:pt x="2042" y="3978"/>
                    </a:lnTo>
                    <a:lnTo>
                      <a:pt x="2040" y="3978"/>
                    </a:lnTo>
                    <a:lnTo>
                      <a:pt x="2040" y="3980"/>
                    </a:lnTo>
                    <a:lnTo>
                      <a:pt x="2038" y="3980"/>
                    </a:lnTo>
                    <a:lnTo>
                      <a:pt x="2038" y="3981"/>
                    </a:lnTo>
                    <a:lnTo>
                      <a:pt x="2037" y="3981"/>
                    </a:lnTo>
                    <a:lnTo>
                      <a:pt x="2037" y="3983"/>
                    </a:lnTo>
                    <a:lnTo>
                      <a:pt x="2035" y="3983"/>
                    </a:lnTo>
                    <a:lnTo>
                      <a:pt x="2035" y="3985"/>
                    </a:lnTo>
                    <a:lnTo>
                      <a:pt x="2033" y="3985"/>
                    </a:lnTo>
                    <a:lnTo>
                      <a:pt x="2033" y="3986"/>
                    </a:lnTo>
                    <a:lnTo>
                      <a:pt x="2032" y="3986"/>
                    </a:lnTo>
                    <a:lnTo>
                      <a:pt x="2032" y="3988"/>
                    </a:lnTo>
                    <a:lnTo>
                      <a:pt x="2030" y="3988"/>
                    </a:lnTo>
                    <a:lnTo>
                      <a:pt x="2030" y="3991"/>
                    </a:lnTo>
                    <a:lnTo>
                      <a:pt x="2028" y="3991"/>
                    </a:lnTo>
                    <a:lnTo>
                      <a:pt x="2028" y="3993"/>
                    </a:lnTo>
                    <a:lnTo>
                      <a:pt x="2027" y="3993"/>
                    </a:lnTo>
                    <a:lnTo>
                      <a:pt x="2027" y="3995"/>
                    </a:lnTo>
                    <a:lnTo>
                      <a:pt x="2025" y="3995"/>
                    </a:lnTo>
                    <a:lnTo>
                      <a:pt x="2025" y="3996"/>
                    </a:lnTo>
                    <a:lnTo>
                      <a:pt x="2023" y="3996"/>
                    </a:lnTo>
                    <a:lnTo>
                      <a:pt x="2023" y="3998"/>
                    </a:lnTo>
                    <a:lnTo>
                      <a:pt x="2022" y="3998"/>
                    </a:lnTo>
                    <a:lnTo>
                      <a:pt x="2022" y="4000"/>
                    </a:lnTo>
                    <a:lnTo>
                      <a:pt x="2020" y="4000"/>
                    </a:lnTo>
                    <a:lnTo>
                      <a:pt x="2020" y="4001"/>
                    </a:lnTo>
                    <a:lnTo>
                      <a:pt x="2018" y="4001"/>
                    </a:lnTo>
                    <a:lnTo>
                      <a:pt x="2018" y="4003"/>
                    </a:lnTo>
                    <a:lnTo>
                      <a:pt x="2017" y="4003"/>
                    </a:lnTo>
                    <a:lnTo>
                      <a:pt x="2017" y="4005"/>
                    </a:lnTo>
                    <a:lnTo>
                      <a:pt x="2015" y="4005"/>
                    </a:lnTo>
                    <a:lnTo>
                      <a:pt x="2015" y="4008"/>
                    </a:lnTo>
                    <a:lnTo>
                      <a:pt x="2013" y="4008"/>
                    </a:lnTo>
                    <a:lnTo>
                      <a:pt x="2013" y="4010"/>
                    </a:lnTo>
                    <a:lnTo>
                      <a:pt x="2012" y="4010"/>
                    </a:lnTo>
                    <a:lnTo>
                      <a:pt x="2012" y="4011"/>
                    </a:lnTo>
                    <a:lnTo>
                      <a:pt x="2010" y="4011"/>
                    </a:lnTo>
                    <a:lnTo>
                      <a:pt x="2010" y="4013"/>
                    </a:lnTo>
                    <a:lnTo>
                      <a:pt x="2008" y="4013"/>
                    </a:lnTo>
                    <a:lnTo>
                      <a:pt x="2008" y="4015"/>
                    </a:lnTo>
                    <a:lnTo>
                      <a:pt x="2007" y="4015"/>
                    </a:lnTo>
                    <a:lnTo>
                      <a:pt x="2007" y="4016"/>
                    </a:lnTo>
                    <a:lnTo>
                      <a:pt x="2005" y="4016"/>
                    </a:lnTo>
                    <a:lnTo>
                      <a:pt x="2005" y="4018"/>
                    </a:lnTo>
                    <a:lnTo>
                      <a:pt x="2003" y="4018"/>
                    </a:lnTo>
                    <a:lnTo>
                      <a:pt x="2003" y="4020"/>
                    </a:lnTo>
                    <a:lnTo>
                      <a:pt x="2002" y="4020"/>
                    </a:lnTo>
                    <a:lnTo>
                      <a:pt x="2002" y="4021"/>
                    </a:lnTo>
                    <a:lnTo>
                      <a:pt x="2000" y="4021"/>
                    </a:lnTo>
                    <a:lnTo>
                      <a:pt x="2000" y="4025"/>
                    </a:lnTo>
                    <a:lnTo>
                      <a:pt x="1998" y="4025"/>
                    </a:lnTo>
                    <a:lnTo>
                      <a:pt x="1998" y="4026"/>
                    </a:lnTo>
                    <a:lnTo>
                      <a:pt x="1997" y="4026"/>
                    </a:lnTo>
                    <a:lnTo>
                      <a:pt x="1997" y="4028"/>
                    </a:lnTo>
                    <a:lnTo>
                      <a:pt x="1995" y="4028"/>
                    </a:lnTo>
                    <a:lnTo>
                      <a:pt x="1995" y="4030"/>
                    </a:lnTo>
                    <a:lnTo>
                      <a:pt x="1993" y="4030"/>
                    </a:lnTo>
                    <a:lnTo>
                      <a:pt x="1993" y="4031"/>
                    </a:lnTo>
                    <a:lnTo>
                      <a:pt x="1992" y="4031"/>
                    </a:lnTo>
                    <a:lnTo>
                      <a:pt x="1992" y="4033"/>
                    </a:lnTo>
                    <a:lnTo>
                      <a:pt x="1990" y="4033"/>
                    </a:lnTo>
                    <a:lnTo>
                      <a:pt x="1990" y="4035"/>
                    </a:lnTo>
                    <a:lnTo>
                      <a:pt x="1988" y="4035"/>
                    </a:lnTo>
                    <a:lnTo>
                      <a:pt x="1988" y="4036"/>
                    </a:lnTo>
                    <a:lnTo>
                      <a:pt x="1987" y="4036"/>
                    </a:lnTo>
                    <a:lnTo>
                      <a:pt x="1987" y="4040"/>
                    </a:lnTo>
                    <a:lnTo>
                      <a:pt x="1985" y="4040"/>
                    </a:lnTo>
                    <a:lnTo>
                      <a:pt x="1985" y="4041"/>
                    </a:lnTo>
                    <a:lnTo>
                      <a:pt x="1983" y="4041"/>
                    </a:lnTo>
                    <a:lnTo>
                      <a:pt x="1983" y="4043"/>
                    </a:lnTo>
                    <a:lnTo>
                      <a:pt x="1982" y="4043"/>
                    </a:lnTo>
                    <a:lnTo>
                      <a:pt x="1982" y="4045"/>
                    </a:lnTo>
                    <a:lnTo>
                      <a:pt x="1980" y="4045"/>
                    </a:lnTo>
                    <a:lnTo>
                      <a:pt x="1980" y="4046"/>
                    </a:lnTo>
                    <a:lnTo>
                      <a:pt x="1978" y="4046"/>
                    </a:lnTo>
                    <a:lnTo>
                      <a:pt x="1978" y="4048"/>
                    </a:lnTo>
                    <a:lnTo>
                      <a:pt x="1977" y="4048"/>
                    </a:lnTo>
                    <a:lnTo>
                      <a:pt x="1977" y="4050"/>
                    </a:lnTo>
                    <a:lnTo>
                      <a:pt x="1975" y="4050"/>
                    </a:lnTo>
                    <a:lnTo>
                      <a:pt x="1975" y="4051"/>
                    </a:lnTo>
                    <a:lnTo>
                      <a:pt x="1973" y="4051"/>
                    </a:lnTo>
                    <a:lnTo>
                      <a:pt x="1973" y="4055"/>
                    </a:lnTo>
                    <a:lnTo>
                      <a:pt x="1972" y="4055"/>
                    </a:lnTo>
                    <a:lnTo>
                      <a:pt x="1972" y="4056"/>
                    </a:lnTo>
                    <a:lnTo>
                      <a:pt x="1970" y="4056"/>
                    </a:lnTo>
                    <a:lnTo>
                      <a:pt x="1970" y="4058"/>
                    </a:lnTo>
                    <a:lnTo>
                      <a:pt x="1968" y="4058"/>
                    </a:lnTo>
                    <a:lnTo>
                      <a:pt x="1968" y="4060"/>
                    </a:lnTo>
                    <a:lnTo>
                      <a:pt x="1967" y="4060"/>
                    </a:lnTo>
                    <a:lnTo>
                      <a:pt x="1967" y="4061"/>
                    </a:lnTo>
                    <a:lnTo>
                      <a:pt x="1965" y="4061"/>
                    </a:lnTo>
                    <a:lnTo>
                      <a:pt x="1965" y="4063"/>
                    </a:lnTo>
                    <a:lnTo>
                      <a:pt x="1963" y="4063"/>
                    </a:lnTo>
                    <a:lnTo>
                      <a:pt x="1963" y="4065"/>
                    </a:lnTo>
                    <a:lnTo>
                      <a:pt x="1962" y="4065"/>
                    </a:lnTo>
                    <a:lnTo>
                      <a:pt x="1962" y="4066"/>
                    </a:lnTo>
                    <a:lnTo>
                      <a:pt x="1960" y="4066"/>
                    </a:lnTo>
                    <a:lnTo>
                      <a:pt x="1960" y="4070"/>
                    </a:lnTo>
                    <a:lnTo>
                      <a:pt x="1958" y="4070"/>
                    </a:lnTo>
                    <a:lnTo>
                      <a:pt x="1958" y="4071"/>
                    </a:lnTo>
                    <a:lnTo>
                      <a:pt x="1957" y="4071"/>
                    </a:lnTo>
                    <a:lnTo>
                      <a:pt x="1957" y="4073"/>
                    </a:lnTo>
                    <a:lnTo>
                      <a:pt x="1955" y="4073"/>
                    </a:lnTo>
                    <a:lnTo>
                      <a:pt x="1955" y="4075"/>
                    </a:lnTo>
                    <a:lnTo>
                      <a:pt x="1953" y="4075"/>
                    </a:lnTo>
                    <a:lnTo>
                      <a:pt x="1953" y="4076"/>
                    </a:lnTo>
                    <a:lnTo>
                      <a:pt x="1952" y="4076"/>
                    </a:lnTo>
                    <a:lnTo>
                      <a:pt x="1952" y="4078"/>
                    </a:lnTo>
                    <a:lnTo>
                      <a:pt x="1950" y="4078"/>
                    </a:lnTo>
                    <a:lnTo>
                      <a:pt x="1950" y="4080"/>
                    </a:lnTo>
                    <a:lnTo>
                      <a:pt x="1948" y="4080"/>
                    </a:lnTo>
                    <a:lnTo>
                      <a:pt x="1948" y="4083"/>
                    </a:lnTo>
                    <a:lnTo>
                      <a:pt x="1947" y="4083"/>
                    </a:lnTo>
                    <a:lnTo>
                      <a:pt x="1947" y="4085"/>
                    </a:lnTo>
                    <a:lnTo>
                      <a:pt x="1945" y="4085"/>
                    </a:lnTo>
                    <a:lnTo>
                      <a:pt x="1945" y="4086"/>
                    </a:lnTo>
                    <a:lnTo>
                      <a:pt x="1943" y="4086"/>
                    </a:lnTo>
                    <a:lnTo>
                      <a:pt x="1943" y="4088"/>
                    </a:lnTo>
                    <a:lnTo>
                      <a:pt x="1942" y="4088"/>
                    </a:lnTo>
                    <a:lnTo>
                      <a:pt x="1942" y="4090"/>
                    </a:lnTo>
                    <a:lnTo>
                      <a:pt x="1940" y="4090"/>
                    </a:lnTo>
                    <a:lnTo>
                      <a:pt x="1940" y="4091"/>
                    </a:lnTo>
                    <a:lnTo>
                      <a:pt x="1938" y="4091"/>
                    </a:lnTo>
                    <a:lnTo>
                      <a:pt x="1938" y="4093"/>
                    </a:lnTo>
                    <a:lnTo>
                      <a:pt x="1937" y="4093"/>
                    </a:lnTo>
                    <a:lnTo>
                      <a:pt x="1937" y="4095"/>
                    </a:lnTo>
                    <a:lnTo>
                      <a:pt x="1935" y="4095"/>
                    </a:lnTo>
                    <a:lnTo>
                      <a:pt x="1935" y="4098"/>
                    </a:lnTo>
                    <a:lnTo>
                      <a:pt x="1933" y="4098"/>
                    </a:lnTo>
                    <a:lnTo>
                      <a:pt x="1933" y="4100"/>
                    </a:lnTo>
                    <a:lnTo>
                      <a:pt x="1932" y="4100"/>
                    </a:lnTo>
                    <a:lnTo>
                      <a:pt x="1932" y="4101"/>
                    </a:lnTo>
                    <a:lnTo>
                      <a:pt x="1930" y="4101"/>
                    </a:lnTo>
                    <a:lnTo>
                      <a:pt x="1930" y="4103"/>
                    </a:lnTo>
                    <a:lnTo>
                      <a:pt x="1928" y="4103"/>
                    </a:lnTo>
                    <a:lnTo>
                      <a:pt x="1928" y="4105"/>
                    </a:lnTo>
                    <a:lnTo>
                      <a:pt x="1927" y="4105"/>
                    </a:lnTo>
                    <a:lnTo>
                      <a:pt x="1927" y="4106"/>
                    </a:lnTo>
                    <a:lnTo>
                      <a:pt x="1925" y="4106"/>
                    </a:lnTo>
                    <a:lnTo>
                      <a:pt x="1925" y="4108"/>
                    </a:lnTo>
                    <a:lnTo>
                      <a:pt x="1923" y="4108"/>
                    </a:lnTo>
                    <a:lnTo>
                      <a:pt x="1923" y="4111"/>
                    </a:lnTo>
                    <a:lnTo>
                      <a:pt x="1922" y="4111"/>
                    </a:lnTo>
                    <a:lnTo>
                      <a:pt x="1922" y="4113"/>
                    </a:lnTo>
                    <a:lnTo>
                      <a:pt x="1920" y="4113"/>
                    </a:lnTo>
                    <a:lnTo>
                      <a:pt x="1920" y="4115"/>
                    </a:lnTo>
                    <a:lnTo>
                      <a:pt x="1918" y="4115"/>
                    </a:lnTo>
                    <a:lnTo>
                      <a:pt x="1918" y="4116"/>
                    </a:lnTo>
                    <a:lnTo>
                      <a:pt x="1917" y="4116"/>
                    </a:lnTo>
                    <a:lnTo>
                      <a:pt x="1917" y="4118"/>
                    </a:lnTo>
                    <a:lnTo>
                      <a:pt x="1915" y="4118"/>
                    </a:lnTo>
                    <a:lnTo>
                      <a:pt x="1915" y="4120"/>
                    </a:lnTo>
                    <a:lnTo>
                      <a:pt x="1913" y="4120"/>
                    </a:lnTo>
                    <a:lnTo>
                      <a:pt x="1913" y="4121"/>
                    </a:lnTo>
                    <a:lnTo>
                      <a:pt x="1912" y="4121"/>
                    </a:lnTo>
                    <a:lnTo>
                      <a:pt x="1912" y="4125"/>
                    </a:lnTo>
                    <a:lnTo>
                      <a:pt x="1910" y="4125"/>
                    </a:lnTo>
                    <a:lnTo>
                      <a:pt x="1910" y="4126"/>
                    </a:lnTo>
                    <a:lnTo>
                      <a:pt x="1908" y="4126"/>
                    </a:lnTo>
                    <a:lnTo>
                      <a:pt x="1908" y="4128"/>
                    </a:lnTo>
                    <a:lnTo>
                      <a:pt x="1907" y="4128"/>
                    </a:lnTo>
                    <a:lnTo>
                      <a:pt x="1907" y="4130"/>
                    </a:lnTo>
                    <a:lnTo>
                      <a:pt x="1905" y="4130"/>
                    </a:lnTo>
                    <a:lnTo>
                      <a:pt x="1905" y="4131"/>
                    </a:lnTo>
                    <a:lnTo>
                      <a:pt x="1903" y="4131"/>
                    </a:lnTo>
                    <a:lnTo>
                      <a:pt x="1903" y="4133"/>
                    </a:lnTo>
                    <a:lnTo>
                      <a:pt x="1902" y="4133"/>
                    </a:lnTo>
                    <a:lnTo>
                      <a:pt x="1902" y="4135"/>
                    </a:lnTo>
                    <a:lnTo>
                      <a:pt x="1900" y="4135"/>
                    </a:lnTo>
                    <a:lnTo>
                      <a:pt x="1900" y="4138"/>
                    </a:lnTo>
                    <a:lnTo>
                      <a:pt x="1898" y="4138"/>
                    </a:lnTo>
                    <a:lnTo>
                      <a:pt x="1898" y="4140"/>
                    </a:lnTo>
                    <a:lnTo>
                      <a:pt x="1897" y="4140"/>
                    </a:lnTo>
                    <a:lnTo>
                      <a:pt x="1897" y="4141"/>
                    </a:lnTo>
                    <a:lnTo>
                      <a:pt x="1895" y="4141"/>
                    </a:lnTo>
                    <a:lnTo>
                      <a:pt x="1895" y="4143"/>
                    </a:lnTo>
                    <a:lnTo>
                      <a:pt x="1893" y="4143"/>
                    </a:lnTo>
                    <a:lnTo>
                      <a:pt x="1893" y="4145"/>
                    </a:lnTo>
                    <a:lnTo>
                      <a:pt x="1892" y="4145"/>
                    </a:lnTo>
                    <a:lnTo>
                      <a:pt x="1892" y="4146"/>
                    </a:lnTo>
                    <a:lnTo>
                      <a:pt x="1890" y="4146"/>
                    </a:lnTo>
                    <a:lnTo>
                      <a:pt x="1890" y="4150"/>
                    </a:lnTo>
                    <a:lnTo>
                      <a:pt x="1888" y="4150"/>
                    </a:lnTo>
                    <a:lnTo>
                      <a:pt x="1888" y="4151"/>
                    </a:lnTo>
                    <a:lnTo>
                      <a:pt x="1887" y="4151"/>
                    </a:lnTo>
                    <a:lnTo>
                      <a:pt x="1887" y="4153"/>
                    </a:lnTo>
                    <a:lnTo>
                      <a:pt x="1885" y="4153"/>
                    </a:lnTo>
                    <a:lnTo>
                      <a:pt x="1885" y="4155"/>
                    </a:lnTo>
                    <a:lnTo>
                      <a:pt x="1883" y="4155"/>
                    </a:lnTo>
                    <a:lnTo>
                      <a:pt x="1883" y="4156"/>
                    </a:lnTo>
                    <a:lnTo>
                      <a:pt x="1882" y="4156"/>
                    </a:lnTo>
                    <a:lnTo>
                      <a:pt x="1882" y="4158"/>
                    </a:lnTo>
                    <a:lnTo>
                      <a:pt x="1880" y="4158"/>
                    </a:lnTo>
                    <a:lnTo>
                      <a:pt x="1880" y="4160"/>
                    </a:lnTo>
                    <a:lnTo>
                      <a:pt x="1878" y="4160"/>
                    </a:lnTo>
                    <a:lnTo>
                      <a:pt x="1878" y="4163"/>
                    </a:lnTo>
                    <a:lnTo>
                      <a:pt x="1877" y="4163"/>
                    </a:lnTo>
                    <a:lnTo>
                      <a:pt x="1877" y="4165"/>
                    </a:lnTo>
                    <a:lnTo>
                      <a:pt x="1875" y="4165"/>
                    </a:lnTo>
                    <a:lnTo>
                      <a:pt x="1875" y="4166"/>
                    </a:lnTo>
                    <a:lnTo>
                      <a:pt x="1873" y="4166"/>
                    </a:lnTo>
                    <a:lnTo>
                      <a:pt x="1873" y="4168"/>
                    </a:lnTo>
                    <a:lnTo>
                      <a:pt x="1872" y="4168"/>
                    </a:lnTo>
                    <a:lnTo>
                      <a:pt x="1872" y="4170"/>
                    </a:lnTo>
                    <a:lnTo>
                      <a:pt x="1870" y="4170"/>
                    </a:lnTo>
                    <a:lnTo>
                      <a:pt x="1870" y="4171"/>
                    </a:lnTo>
                    <a:lnTo>
                      <a:pt x="1868" y="4171"/>
                    </a:lnTo>
                    <a:lnTo>
                      <a:pt x="1868" y="4175"/>
                    </a:lnTo>
                    <a:lnTo>
                      <a:pt x="1867" y="4175"/>
                    </a:lnTo>
                    <a:lnTo>
                      <a:pt x="1867" y="4176"/>
                    </a:lnTo>
                    <a:lnTo>
                      <a:pt x="1865" y="4176"/>
                    </a:lnTo>
                    <a:lnTo>
                      <a:pt x="1865" y="4178"/>
                    </a:lnTo>
                    <a:lnTo>
                      <a:pt x="1863" y="4178"/>
                    </a:lnTo>
                    <a:lnTo>
                      <a:pt x="1863" y="4180"/>
                    </a:lnTo>
                    <a:lnTo>
                      <a:pt x="1862" y="4180"/>
                    </a:lnTo>
                    <a:lnTo>
                      <a:pt x="1862" y="4181"/>
                    </a:lnTo>
                    <a:lnTo>
                      <a:pt x="1860" y="4181"/>
                    </a:lnTo>
                    <a:lnTo>
                      <a:pt x="1860" y="4183"/>
                    </a:lnTo>
                    <a:lnTo>
                      <a:pt x="1858" y="4183"/>
                    </a:lnTo>
                    <a:lnTo>
                      <a:pt x="1858" y="4186"/>
                    </a:lnTo>
                    <a:lnTo>
                      <a:pt x="1857" y="4186"/>
                    </a:lnTo>
                    <a:lnTo>
                      <a:pt x="1857" y="4188"/>
                    </a:lnTo>
                    <a:lnTo>
                      <a:pt x="1855" y="4188"/>
                    </a:lnTo>
                    <a:lnTo>
                      <a:pt x="1855" y="4190"/>
                    </a:lnTo>
                    <a:lnTo>
                      <a:pt x="1853" y="4190"/>
                    </a:lnTo>
                    <a:lnTo>
                      <a:pt x="1853" y="4191"/>
                    </a:lnTo>
                    <a:lnTo>
                      <a:pt x="1852" y="4191"/>
                    </a:lnTo>
                    <a:lnTo>
                      <a:pt x="1852" y="4193"/>
                    </a:lnTo>
                    <a:lnTo>
                      <a:pt x="1850" y="4193"/>
                    </a:lnTo>
                    <a:lnTo>
                      <a:pt x="1850" y="4195"/>
                    </a:lnTo>
                    <a:lnTo>
                      <a:pt x="1848" y="4195"/>
                    </a:lnTo>
                    <a:lnTo>
                      <a:pt x="1848" y="4198"/>
                    </a:lnTo>
                    <a:lnTo>
                      <a:pt x="1847" y="4198"/>
                    </a:lnTo>
                    <a:lnTo>
                      <a:pt x="1847" y="4200"/>
                    </a:lnTo>
                    <a:lnTo>
                      <a:pt x="1845" y="4200"/>
                    </a:lnTo>
                    <a:lnTo>
                      <a:pt x="1845" y="4201"/>
                    </a:lnTo>
                    <a:lnTo>
                      <a:pt x="1843" y="4201"/>
                    </a:lnTo>
                    <a:lnTo>
                      <a:pt x="1843" y="4203"/>
                    </a:lnTo>
                    <a:lnTo>
                      <a:pt x="1842" y="4203"/>
                    </a:lnTo>
                    <a:lnTo>
                      <a:pt x="1842" y="4205"/>
                    </a:lnTo>
                    <a:lnTo>
                      <a:pt x="1840" y="4205"/>
                    </a:lnTo>
                    <a:lnTo>
                      <a:pt x="1840" y="4206"/>
                    </a:lnTo>
                    <a:lnTo>
                      <a:pt x="1838" y="4206"/>
                    </a:lnTo>
                    <a:lnTo>
                      <a:pt x="1838" y="4210"/>
                    </a:lnTo>
                    <a:lnTo>
                      <a:pt x="1837" y="4210"/>
                    </a:lnTo>
                    <a:lnTo>
                      <a:pt x="1837" y="4211"/>
                    </a:lnTo>
                    <a:lnTo>
                      <a:pt x="1835" y="4211"/>
                    </a:lnTo>
                    <a:lnTo>
                      <a:pt x="1835" y="4213"/>
                    </a:lnTo>
                    <a:lnTo>
                      <a:pt x="1833" y="4213"/>
                    </a:lnTo>
                    <a:lnTo>
                      <a:pt x="1833" y="4215"/>
                    </a:lnTo>
                    <a:lnTo>
                      <a:pt x="1832" y="4215"/>
                    </a:lnTo>
                    <a:lnTo>
                      <a:pt x="1832" y="4216"/>
                    </a:lnTo>
                    <a:lnTo>
                      <a:pt x="1830" y="4216"/>
                    </a:lnTo>
                    <a:lnTo>
                      <a:pt x="1830" y="4218"/>
                    </a:lnTo>
                    <a:lnTo>
                      <a:pt x="1828" y="4218"/>
                    </a:lnTo>
                    <a:lnTo>
                      <a:pt x="1828" y="4221"/>
                    </a:lnTo>
                    <a:lnTo>
                      <a:pt x="1827" y="4221"/>
                    </a:lnTo>
                    <a:lnTo>
                      <a:pt x="1827" y="4223"/>
                    </a:lnTo>
                    <a:lnTo>
                      <a:pt x="1825" y="4223"/>
                    </a:lnTo>
                    <a:lnTo>
                      <a:pt x="1825" y="4225"/>
                    </a:lnTo>
                    <a:lnTo>
                      <a:pt x="1823" y="4225"/>
                    </a:lnTo>
                    <a:lnTo>
                      <a:pt x="1823" y="4226"/>
                    </a:lnTo>
                    <a:lnTo>
                      <a:pt x="1822" y="4226"/>
                    </a:lnTo>
                    <a:lnTo>
                      <a:pt x="1822" y="4228"/>
                    </a:lnTo>
                    <a:lnTo>
                      <a:pt x="1820" y="4228"/>
                    </a:lnTo>
                    <a:lnTo>
                      <a:pt x="1820" y="4230"/>
                    </a:lnTo>
                    <a:lnTo>
                      <a:pt x="1818" y="4230"/>
                    </a:lnTo>
                    <a:lnTo>
                      <a:pt x="1818" y="4233"/>
                    </a:lnTo>
                    <a:lnTo>
                      <a:pt x="1817" y="4233"/>
                    </a:lnTo>
                    <a:lnTo>
                      <a:pt x="1817" y="4235"/>
                    </a:lnTo>
                    <a:lnTo>
                      <a:pt x="1815" y="4235"/>
                    </a:lnTo>
                    <a:lnTo>
                      <a:pt x="1815" y="4236"/>
                    </a:lnTo>
                    <a:lnTo>
                      <a:pt x="1813" y="4236"/>
                    </a:lnTo>
                    <a:lnTo>
                      <a:pt x="1813" y="4238"/>
                    </a:lnTo>
                    <a:lnTo>
                      <a:pt x="1812" y="4238"/>
                    </a:lnTo>
                    <a:lnTo>
                      <a:pt x="1812" y="4240"/>
                    </a:lnTo>
                    <a:lnTo>
                      <a:pt x="1810" y="4240"/>
                    </a:lnTo>
                    <a:lnTo>
                      <a:pt x="1810" y="4241"/>
                    </a:lnTo>
                    <a:lnTo>
                      <a:pt x="1808" y="4241"/>
                    </a:lnTo>
                    <a:lnTo>
                      <a:pt x="1808" y="4245"/>
                    </a:lnTo>
                    <a:lnTo>
                      <a:pt x="1807" y="4245"/>
                    </a:lnTo>
                    <a:lnTo>
                      <a:pt x="1807" y="4246"/>
                    </a:lnTo>
                    <a:lnTo>
                      <a:pt x="1805" y="4246"/>
                    </a:lnTo>
                    <a:lnTo>
                      <a:pt x="1805" y="4248"/>
                    </a:lnTo>
                    <a:lnTo>
                      <a:pt x="1803" y="4248"/>
                    </a:lnTo>
                    <a:lnTo>
                      <a:pt x="1803" y="4250"/>
                    </a:lnTo>
                    <a:lnTo>
                      <a:pt x="1802" y="4250"/>
                    </a:lnTo>
                    <a:lnTo>
                      <a:pt x="1802" y="4251"/>
                    </a:lnTo>
                    <a:lnTo>
                      <a:pt x="1800" y="4251"/>
                    </a:lnTo>
                    <a:lnTo>
                      <a:pt x="1800" y="4255"/>
                    </a:lnTo>
                    <a:lnTo>
                      <a:pt x="1798" y="4255"/>
                    </a:lnTo>
                    <a:lnTo>
                      <a:pt x="1798" y="4256"/>
                    </a:lnTo>
                    <a:lnTo>
                      <a:pt x="1797" y="4256"/>
                    </a:lnTo>
                    <a:lnTo>
                      <a:pt x="1797" y="4258"/>
                    </a:lnTo>
                    <a:lnTo>
                      <a:pt x="1795" y="4258"/>
                    </a:lnTo>
                    <a:lnTo>
                      <a:pt x="1795" y="4260"/>
                    </a:lnTo>
                    <a:lnTo>
                      <a:pt x="1793" y="4260"/>
                    </a:lnTo>
                    <a:lnTo>
                      <a:pt x="1793" y="4261"/>
                    </a:lnTo>
                    <a:lnTo>
                      <a:pt x="1792" y="4261"/>
                    </a:lnTo>
                    <a:lnTo>
                      <a:pt x="1792" y="4263"/>
                    </a:lnTo>
                    <a:lnTo>
                      <a:pt x="1790" y="4263"/>
                    </a:lnTo>
                    <a:lnTo>
                      <a:pt x="1790" y="4266"/>
                    </a:lnTo>
                    <a:lnTo>
                      <a:pt x="1788" y="4266"/>
                    </a:lnTo>
                    <a:lnTo>
                      <a:pt x="1788" y="4268"/>
                    </a:lnTo>
                    <a:lnTo>
                      <a:pt x="1787" y="4268"/>
                    </a:lnTo>
                    <a:lnTo>
                      <a:pt x="1787" y="4270"/>
                    </a:lnTo>
                    <a:lnTo>
                      <a:pt x="1785" y="4270"/>
                    </a:lnTo>
                    <a:lnTo>
                      <a:pt x="1785" y="4271"/>
                    </a:lnTo>
                    <a:lnTo>
                      <a:pt x="1783" y="4271"/>
                    </a:lnTo>
                    <a:lnTo>
                      <a:pt x="1783" y="4273"/>
                    </a:lnTo>
                    <a:lnTo>
                      <a:pt x="1782" y="4273"/>
                    </a:lnTo>
                    <a:lnTo>
                      <a:pt x="1782" y="4276"/>
                    </a:lnTo>
                    <a:lnTo>
                      <a:pt x="1780" y="4276"/>
                    </a:lnTo>
                    <a:lnTo>
                      <a:pt x="1780" y="4278"/>
                    </a:lnTo>
                    <a:lnTo>
                      <a:pt x="1778" y="4278"/>
                    </a:lnTo>
                    <a:lnTo>
                      <a:pt x="1778" y="4280"/>
                    </a:lnTo>
                    <a:lnTo>
                      <a:pt x="1777" y="4280"/>
                    </a:lnTo>
                    <a:lnTo>
                      <a:pt x="1777" y="4281"/>
                    </a:lnTo>
                    <a:lnTo>
                      <a:pt x="1775" y="4281"/>
                    </a:lnTo>
                    <a:lnTo>
                      <a:pt x="1775" y="4283"/>
                    </a:lnTo>
                    <a:lnTo>
                      <a:pt x="1773" y="4283"/>
                    </a:lnTo>
                    <a:lnTo>
                      <a:pt x="1773" y="4285"/>
                    </a:lnTo>
                    <a:lnTo>
                      <a:pt x="1772" y="4285"/>
                    </a:lnTo>
                    <a:lnTo>
                      <a:pt x="1772" y="4288"/>
                    </a:lnTo>
                    <a:lnTo>
                      <a:pt x="1770" y="4288"/>
                    </a:lnTo>
                    <a:lnTo>
                      <a:pt x="1770" y="4290"/>
                    </a:lnTo>
                    <a:lnTo>
                      <a:pt x="1768" y="4290"/>
                    </a:lnTo>
                    <a:lnTo>
                      <a:pt x="1768" y="4291"/>
                    </a:lnTo>
                    <a:lnTo>
                      <a:pt x="1767" y="4291"/>
                    </a:lnTo>
                    <a:lnTo>
                      <a:pt x="1767" y="4293"/>
                    </a:lnTo>
                    <a:lnTo>
                      <a:pt x="1765" y="4293"/>
                    </a:lnTo>
                    <a:lnTo>
                      <a:pt x="1765" y="4295"/>
                    </a:lnTo>
                    <a:lnTo>
                      <a:pt x="1763" y="4295"/>
                    </a:lnTo>
                    <a:lnTo>
                      <a:pt x="1763" y="4298"/>
                    </a:lnTo>
                    <a:lnTo>
                      <a:pt x="1762" y="4298"/>
                    </a:lnTo>
                    <a:lnTo>
                      <a:pt x="1762" y="4300"/>
                    </a:lnTo>
                    <a:lnTo>
                      <a:pt x="1760" y="4300"/>
                    </a:lnTo>
                    <a:lnTo>
                      <a:pt x="1760" y="4301"/>
                    </a:lnTo>
                    <a:lnTo>
                      <a:pt x="1758" y="4301"/>
                    </a:lnTo>
                    <a:lnTo>
                      <a:pt x="1758" y="4303"/>
                    </a:lnTo>
                    <a:lnTo>
                      <a:pt x="1757" y="4303"/>
                    </a:lnTo>
                    <a:lnTo>
                      <a:pt x="1757" y="4305"/>
                    </a:lnTo>
                    <a:lnTo>
                      <a:pt x="1755" y="4305"/>
                    </a:lnTo>
                    <a:lnTo>
                      <a:pt x="1755" y="4308"/>
                    </a:lnTo>
                    <a:lnTo>
                      <a:pt x="1753" y="4308"/>
                    </a:lnTo>
                    <a:lnTo>
                      <a:pt x="1753" y="4310"/>
                    </a:lnTo>
                    <a:lnTo>
                      <a:pt x="1752" y="4310"/>
                    </a:lnTo>
                    <a:lnTo>
                      <a:pt x="1752" y="4311"/>
                    </a:lnTo>
                    <a:lnTo>
                      <a:pt x="1750" y="4311"/>
                    </a:lnTo>
                    <a:lnTo>
                      <a:pt x="1750" y="4313"/>
                    </a:lnTo>
                    <a:lnTo>
                      <a:pt x="1748" y="4313"/>
                    </a:lnTo>
                    <a:lnTo>
                      <a:pt x="1748" y="4315"/>
                    </a:lnTo>
                    <a:lnTo>
                      <a:pt x="1747" y="4315"/>
                    </a:lnTo>
                    <a:lnTo>
                      <a:pt x="1747" y="4318"/>
                    </a:lnTo>
                    <a:lnTo>
                      <a:pt x="1745" y="4318"/>
                    </a:lnTo>
                    <a:lnTo>
                      <a:pt x="1745" y="4320"/>
                    </a:lnTo>
                    <a:lnTo>
                      <a:pt x="1743" y="4320"/>
                    </a:lnTo>
                    <a:lnTo>
                      <a:pt x="1743" y="4321"/>
                    </a:lnTo>
                    <a:lnTo>
                      <a:pt x="1742" y="4321"/>
                    </a:lnTo>
                    <a:lnTo>
                      <a:pt x="1742" y="4323"/>
                    </a:lnTo>
                    <a:lnTo>
                      <a:pt x="1740" y="4323"/>
                    </a:lnTo>
                    <a:lnTo>
                      <a:pt x="1740" y="4325"/>
                    </a:lnTo>
                    <a:lnTo>
                      <a:pt x="1738" y="4325"/>
                    </a:lnTo>
                    <a:lnTo>
                      <a:pt x="1738" y="4328"/>
                    </a:lnTo>
                    <a:lnTo>
                      <a:pt x="1737" y="4328"/>
                    </a:lnTo>
                    <a:lnTo>
                      <a:pt x="1737" y="4330"/>
                    </a:lnTo>
                    <a:lnTo>
                      <a:pt x="1735" y="4330"/>
                    </a:lnTo>
                    <a:lnTo>
                      <a:pt x="1735" y="4331"/>
                    </a:lnTo>
                    <a:lnTo>
                      <a:pt x="1733" y="4331"/>
                    </a:lnTo>
                    <a:lnTo>
                      <a:pt x="1733" y="4333"/>
                    </a:lnTo>
                    <a:lnTo>
                      <a:pt x="1732" y="4333"/>
                    </a:lnTo>
                    <a:lnTo>
                      <a:pt x="1732" y="4335"/>
                    </a:lnTo>
                    <a:lnTo>
                      <a:pt x="1730" y="4335"/>
                    </a:lnTo>
                    <a:lnTo>
                      <a:pt x="1730" y="4338"/>
                    </a:lnTo>
                    <a:lnTo>
                      <a:pt x="1728" y="4338"/>
                    </a:lnTo>
                    <a:lnTo>
                      <a:pt x="1728" y="4340"/>
                    </a:lnTo>
                    <a:lnTo>
                      <a:pt x="1727" y="4340"/>
                    </a:lnTo>
                    <a:lnTo>
                      <a:pt x="1727" y="4341"/>
                    </a:lnTo>
                    <a:lnTo>
                      <a:pt x="1725" y="4341"/>
                    </a:lnTo>
                    <a:lnTo>
                      <a:pt x="1725" y="4343"/>
                    </a:lnTo>
                    <a:lnTo>
                      <a:pt x="1723" y="4343"/>
                    </a:lnTo>
                    <a:lnTo>
                      <a:pt x="1723" y="4345"/>
                    </a:lnTo>
                    <a:lnTo>
                      <a:pt x="1722" y="4345"/>
                    </a:lnTo>
                    <a:lnTo>
                      <a:pt x="1722" y="4348"/>
                    </a:lnTo>
                    <a:lnTo>
                      <a:pt x="1720" y="4348"/>
                    </a:lnTo>
                    <a:lnTo>
                      <a:pt x="1720" y="4350"/>
                    </a:lnTo>
                    <a:lnTo>
                      <a:pt x="1718" y="4350"/>
                    </a:lnTo>
                    <a:lnTo>
                      <a:pt x="1718" y="4351"/>
                    </a:lnTo>
                    <a:lnTo>
                      <a:pt x="1717" y="4351"/>
                    </a:lnTo>
                    <a:lnTo>
                      <a:pt x="1717" y="4353"/>
                    </a:lnTo>
                    <a:lnTo>
                      <a:pt x="1715" y="4353"/>
                    </a:lnTo>
                    <a:lnTo>
                      <a:pt x="1715" y="4356"/>
                    </a:lnTo>
                    <a:lnTo>
                      <a:pt x="1713" y="4356"/>
                    </a:lnTo>
                    <a:lnTo>
                      <a:pt x="1713" y="4358"/>
                    </a:lnTo>
                    <a:lnTo>
                      <a:pt x="1712" y="4358"/>
                    </a:lnTo>
                    <a:lnTo>
                      <a:pt x="1712" y="4360"/>
                    </a:lnTo>
                    <a:lnTo>
                      <a:pt x="1710" y="4360"/>
                    </a:lnTo>
                    <a:lnTo>
                      <a:pt x="1710" y="4361"/>
                    </a:lnTo>
                    <a:lnTo>
                      <a:pt x="1708" y="4361"/>
                    </a:lnTo>
                    <a:lnTo>
                      <a:pt x="1708" y="4363"/>
                    </a:lnTo>
                    <a:lnTo>
                      <a:pt x="1707" y="4363"/>
                    </a:lnTo>
                    <a:lnTo>
                      <a:pt x="1707" y="4366"/>
                    </a:lnTo>
                    <a:lnTo>
                      <a:pt x="1705" y="4366"/>
                    </a:lnTo>
                    <a:lnTo>
                      <a:pt x="1705" y="4368"/>
                    </a:lnTo>
                    <a:lnTo>
                      <a:pt x="1703" y="4368"/>
                    </a:lnTo>
                    <a:lnTo>
                      <a:pt x="1703" y="4370"/>
                    </a:lnTo>
                    <a:lnTo>
                      <a:pt x="1702" y="4370"/>
                    </a:lnTo>
                    <a:lnTo>
                      <a:pt x="1702" y="4371"/>
                    </a:lnTo>
                    <a:lnTo>
                      <a:pt x="1700" y="4371"/>
                    </a:lnTo>
                    <a:lnTo>
                      <a:pt x="1700" y="4373"/>
                    </a:lnTo>
                    <a:lnTo>
                      <a:pt x="1698" y="4373"/>
                    </a:lnTo>
                    <a:lnTo>
                      <a:pt x="1698" y="4376"/>
                    </a:lnTo>
                    <a:lnTo>
                      <a:pt x="1697" y="4376"/>
                    </a:lnTo>
                    <a:lnTo>
                      <a:pt x="1697" y="4378"/>
                    </a:lnTo>
                    <a:lnTo>
                      <a:pt x="1695" y="4378"/>
                    </a:lnTo>
                    <a:lnTo>
                      <a:pt x="1695" y="4380"/>
                    </a:lnTo>
                    <a:lnTo>
                      <a:pt x="1693" y="4380"/>
                    </a:lnTo>
                    <a:lnTo>
                      <a:pt x="1693" y="4381"/>
                    </a:lnTo>
                    <a:lnTo>
                      <a:pt x="1692" y="4381"/>
                    </a:lnTo>
                    <a:lnTo>
                      <a:pt x="1692" y="4383"/>
                    </a:lnTo>
                    <a:lnTo>
                      <a:pt x="1690" y="4383"/>
                    </a:lnTo>
                    <a:lnTo>
                      <a:pt x="1690" y="4386"/>
                    </a:lnTo>
                    <a:lnTo>
                      <a:pt x="1688" y="4386"/>
                    </a:lnTo>
                    <a:lnTo>
                      <a:pt x="1688" y="4388"/>
                    </a:lnTo>
                    <a:lnTo>
                      <a:pt x="1687" y="4388"/>
                    </a:lnTo>
                    <a:lnTo>
                      <a:pt x="1687" y="4390"/>
                    </a:lnTo>
                    <a:lnTo>
                      <a:pt x="1685" y="4390"/>
                    </a:lnTo>
                    <a:lnTo>
                      <a:pt x="1685" y="4391"/>
                    </a:lnTo>
                    <a:lnTo>
                      <a:pt x="1683" y="4391"/>
                    </a:lnTo>
                    <a:lnTo>
                      <a:pt x="1683" y="4395"/>
                    </a:lnTo>
                    <a:lnTo>
                      <a:pt x="1682" y="4395"/>
                    </a:lnTo>
                    <a:lnTo>
                      <a:pt x="1682" y="4396"/>
                    </a:lnTo>
                    <a:lnTo>
                      <a:pt x="1680" y="4396"/>
                    </a:lnTo>
                    <a:lnTo>
                      <a:pt x="1680" y="4398"/>
                    </a:lnTo>
                    <a:lnTo>
                      <a:pt x="1678" y="4398"/>
                    </a:lnTo>
                    <a:lnTo>
                      <a:pt x="1678" y="4400"/>
                    </a:lnTo>
                    <a:lnTo>
                      <a:pt x="1677" y="4400"/>
                    </a:lnTo>
                    <a:lnTo>
                      <a:pt x="1677" y="4401"/>
                    </a:lnTo>
                    <a:lnTo>
                      <a:pt x="1675" y="4401"/>
                    </a:lnTo>
                    <a:lnTo>
                      <a:pt x="1675" y="4405"/>
                    </a:lnTo>
                    <a:lnTo>
                      <a:pt x="1673" y="4405"/>
                    </a:lnTo>
                    <a:lnTo>
                      <a:pt x="1673" y="4406"/>
                    </a:lnTo>
                    <a:lnTo>
                      <a:pt x="1672" y="4406"/>
                    </a:lnTo>
                    <a:lnTo>
                      <a:pt x="1672" y="4408"/>
                    </a:lnTo>
                    <a:lnTo>
                      <a:pt x="1670" y="4408"/>
                    </a:lnTo>
                    <a:lnTo>
                      <a:pt x="1670" y="4410"/>
                    </a:lnTo>
                    <a:lnTo>
                      <a:pt x="1668" y="4410"/>
                    </a:lnTo>
                    <a:lnTo>
                      <a:pt x="1668" y="4413"/>
                    </a:lnTo>
                    <a:lnTo>
                      <a:pt x="1667" y="4413"/>
                    </a:lnTo>
                    <a:lnTo>
                      <a:pt x="1667" y="4415"/>
                    </a:lnTo>
                    <a:lnTo>
                      <a:pt x="1665" y="4415"/>
                    </a:lnTo>
                    <a:lnTo>
                      <a:pt x="1665" y="4416"/>
                    </a:lnTo>
                    <a:lnTo>
                      <a:pt x="1663" y="4416"/>
                    </a:lnTo>
                    <a:lnTo>
                      <a:pt x="1663" y="4418"/>
                    </a:lnTo>
                    <a:lnTo>
                      <a:pt x="1662" y="4418"/>
                    </a:lnTo>
                    <a:lnTo>
                      <a:pt x="1662" y="4420"/>
                    </a:lnTo>
                    <a:lnTo>
                      <a:pt x="1660" y="4420"/>
                    </a:lnTo>
                    <a:lnTo>
                      <a:pt x="1660" y="4423"/>
                    </a:lnTo>
                    <a:lnTo>
                      <a:pt x="1658" y="4423"/>
                    </a:lnTo>
                    <a:lnTo>
                      <a:pt x="1658" y="4425"/>
                    </a:lnTo>
                    <a:lnTo>
                      <a:pt x="1657" y="4425"/>
                    </a:lnTo>
                    <a:lnTo>
                      <a:pt x="1657" y="4426"/>
                    </a:lnTo>
                    <a:lnTo>
                      <a:pt x="1655" y="4426"/>
                    </a:lnTo>
                    <a:lnTo>
                      <a:pt x="1655" y="4428"/>
                    </a:lnTo>
                    <a:lnTo>
                      <a:pt x="1653" y="4428"/>
                    </a:lnTo>
                    <a:lnTo>
                      <a:pt x="1653" y="4431"/>
                    </a:lnTo>
                    <a:lnTo>
                      <a:pt x="1652" y="4431"/>
                    </a:lnTo>
                    <a:lnTo>
                      <a:pt x="1652" y="4433"/>
                    </a:lnTo>
                    <a:lnTo>
                      <a:pt x="1650" y="4433"/>
                    </a:lnTo>
                    <a:lnTo>
                      <a:pt x="1650" y="4435"/>
                    </a:lnTo>
                    <a:lnTo>
                      <a:pt x="1648" y="4435"/>
                    </a:lnTo>
                    <a:lnTo>
                      <a:pt x="1648" y="4436"/>
                    </a:lnTo>
                    <a:lnTo>
                      <a:pt x="1647" y="4436"/>
                    </a:lnTo>
                    <a:lnTo>
                      <a:pt x="1647" y="4440"/>
                    </a:lnTo>
                    <a:lnTo>
                      <a:pt x="1645" y="4440"/>
                    </a:lnTo>
                    <a:lnTo>
                      <a:pt x="1645" y="4441"/>
                    </a:lnTo>
                    <a:lnTo>
                      <a:pt x="1643" y="4441"/>
                    </a:lnTo>
                    <a:lnTo>
                      <a:pt x="1643" y="4443"/>
                    </a:lnTo>
                    <a:lnTo>
                      <a:pt x="1642" y="4443"/>
                    </a:lnTo>
                    <a:lnTo>
                      <a:pt x="1642" y="4445"/>
                    </a:lnTo>
                    <a:lnTo>
                      <a:pt x="1640" y="4445"/>
                    </a:lnTo>
                    <a:lnTo>
                      <a:pt x="1640" y="4448"/>
                    </a:lnTo>
                    <a:lnTo>
                      <a:pt x="1638" y="4448"/>
                    </a:lnTo>
                    <a:lnTo>
                      <a:pt x="1638" y="4450"/>
                    </a:lnTo>
                    <a:lnTo>
                      <a:pt x="1637" y="4450"/>
                    </a:lnTo>
                    <a:lnTo>
                      <a:pt x="1637" y="4451"/>
                    </a:lnTo>
                    <a:lnTo>
                      <a:pt x="1635" y="4451"/>
                    </a:lnTo>
                    <a:lnTo>
                      <a:pt x="1635" y="4453"/>
                    </a:lnTo>
                    <a:lnTo>
                      <a:pt x="1633" y="4453"/>
                    </a:lnTo>
                    <a:lnTo>
                      <a:pt x="1633" y="4455"/>
                    </a:lnTo>
                    <a:lnTo>
                      <a:pt x="1632" y="4455"/>
                    </a:lnTo>
                    <a:lnTo>
                      <a:pt x="1632" y="4458"/>
                    </a:lnTo>
                    <a:lnTo>
                      <a:pt x="1630" y="4458"/>
                    </a:lnTo>
                    <a:lnTo>
                      <a:pt x="1630" y="4460"/>
                    </a:lnTo>
                    <a:lnTo>
                      <a:pt x="1628" y="4460"/>
                    </a:lnTo>
                    <a:lnTo>
                      <a:pt x="1628" y="4461"/>
                    </a:lnTo>
                    <a:lnTo>
                      <a:pt x="1627" y="4461"/>
                    </a:lnTo>
                    <a:lnTo>
                      <a:pt x="1627" y="4463"/>
                    </a:lnTo>
                    <a:lnTo>
                      <a:pt x="1625" y="4463"/>
                    </a:lnTo>
                    <a:lnTo>
                      <a:pt x="1625" y="4466"/>
                    </a:lnTo>
                    <a:lnTo>
                      <a:pt x="1623" y="4466"/>
                    </a:lnTo>
                    <a:lnTo>
                      <a:pt x="1623" y="4468"/>
                    </a:lnTo>
                    <a:lnTo>
                      <a:pt x="1622" y="4468"/>
                    </a:lnTo>
                    <a:lnTo>
                      <a:pt x="1622" y="4470"/>
                    </a:lnTo>
                    <a:lnTo>
                      <a:pt x="1620" y="4470"/>
                    </a:lnTo>
                    <a:lnTo>
                      <a:pt x="1620" y="4471"/>
                    </a:lnTo>
                    <a:lnTo>
                      <a:pt x="1618" y="4471"/>
                    </a:lnTo>
                    <a:lnTo>
                      <a:pt x="1618" y="4475"/>
                    </a:lnTo>
                    <a:lnTo>
                      <a:pt x="1617" y="4475"/>
                    </a:lnTo>
                    <a:lnTo>
                      <a:pt x="1617" y="4476"/>
                    </a:lnTo>
                    <a:lnTo>
                      <a:pt x="1615" y="4476"/>
                    </a:lnTo>
                    <a:lnTo>
                      <a:pt x="1615" y="4478"/>
                    </a:lnTo>
                    <a:lnTo>
                      <a:pt x="1613" y="4478"/>
                    </a:lnTo>
                    <a:lnTo>
                      <a:pt x="1613" y="4480"/>
                    </a:lnTo>
                    <a:lnTo>
                      <a:pt x="1612" y="4480"/>
                    </a:lnTo>
                    <a:lnTo>
                      <a:pt x="1612" y="4483"/>
                    </a:lnTo>
                    <a:lnTo>
                      <a:pt x="1610" y="4483"/>
                    </a:lnTo>
                    <a:lnTo>
                      <a:pt x="1610" y="4485"/>
                    </a:lnTo>
                    <a:lnTo>
                      <a:pt x="1608" y="4485"/>
                    </a:lnTo>
                    <a:lnTo>
                      <a:pt x="1608" y="4486"/>
                    </a:lnTo>
                    <a:lnTo>
                      <a:pt x="1607" y="4486"/>
                    </a:lnTo>
                    <a:lnTo>
                      <a:pt x="1607" y="4488"/>
                    </a:lnTo>
                    <a:lnTo>
                      <a:pt x="1605" y="4488"/>
                    </a:lnTo>
                    <a:lnTo>
                      <a:pt x="1605" y="4491"/>
                    </a:lnTo>
                    <a:lnTo>
                      <a:pt x="1603" y="4491"/>
                    </a:lnTo>
                    <a:lnTo>
                      <a:pt x="1603" y="4493"/>
                    </a:lnTo>
                    <a:lnTo>
                      <a:pt x="1602" y="4493"/>
                    </a:lnTo>
                    <a:lnTo>
                      <a:pt x="1602" y="4495"/>
                    </a:lnTo>
                    <a:lnTo>
                      <a:pt x="1600" y="4495"/>
                    </a:lnTo>
                    <a:lnTo>
                      <a:pt x="1600" y="4496"/>
                    </a:lnTo>
                    <a:lnTo>
                      <a:pt x="1598" y="4496"/>
                    </a:lnTo>
                    <a:lnTo>
                      <a:pt x="1598" y="4500"/>
                    </a:lnTo>
                    <a:lnTo>
                      <a:pt x="1597" y="4500"/>
                    </a:lnTo>
                    <a:lnTo>
                      <a:pt x="1597" y="4501"/>
                    </a:lnTo>
                    <a:lnTo>
                      <a:pt x="1595" y="4501"/>
                    </a:lnTo>
                    <a:lnTo>
                      <a:pt x="1595" y="4503"/>
                    </a:lnTo>
                    <a:lnTo>
                      <a:pt x="1593" y="4503"/>
                    </a:lnTo>
                    <a:lnTo>
                      <a:pt x="1593" y="4505"/>
                    </a:lnTo>
                    <a:lnTo>
                      <a:pt x="1592" y="4505"/>
                    </a:lnTo>
                    <a:lnTo>
                      <a:pt x="1592" y="4508"/>
                    </a:lnTo>
                    <a:lnTo>
                      <a:pt x="1590" y="4508"/>
                    </a:lnTo>
                    <a:lnTo>
                      <a:pt x="1590" y="4510"/>
                    </a:lnTo>
                    <a:lnTo>
                      <a:pt x="1588" y="4510"/>
                    </a:lnTo>
                    <a:lnTo>
                      <a:pt x="1588" y="4511"/>
                    </a:lnTo>
                    <a:lnTo>
                      <a:pt x="1587" y="4511"/>
                    </a:lnTo>
                    <a:lnTo>
                      <a:pt x="1587" y="4513"/>
                    </a:lnTo>
                    <a:lnTo>
                      <a:pt x="1585" y="4513"/>
                    </a:lnTo>
                    <a:lnTo>
                      <a:pt x="1585" y="4516"/>
                    </a:lnTo>
                    <a:lnTo>
                      <a:pt x="1583" y="4516"/>
                    </a:lnTo>
                    <a:lnTo>
                      <a:pt x="1583" y="4518"/>
                    </a:lnTo>
                    <a:lnTo>
                      <a:pt x="1582" y="4518"/>
                    </a:lnTo>
                    <a:lnTo>
                      <a:pt x="1582" y="4520"/>
                    </a:lnTo>
                    <a:lnTo>
                      <a:pt x="1580" y="4520"/>
                    </a:lnTo>
                    <a:lnTo>
                      <a:pt x="1580" y="4521"/>
                    </a:lnTo>
                    <a:lnTo>
                      <a:pt x="1578" y="4521"/>
                    </a:lnTo>
                    <a:lnTo>
                      <a:pt x="1578" y="4525"/>
                    </a:lnTo>
                    <a:lnTo>
                      <a:pt x="1577" y="4525"/>
                    </a:lnTo>
                    <a:lnTo>
                      <a:pt x="1577" y="4526"/>
                    </a:lnTo>
                    <a:lnTo>
                      <a:pt x="1575" y="4526"/>
                    </a:lnTo>
                    <a:lnTo>
                      <a:pt x="1575" y="4528"/>
                    </a:lnTo>
                    <a:lnTo>
                      <a:pt x="1573" y="4528"/>
                    </a:lnTo>
                    <a:lnTo>
                      <a:pt x="1573" y="4530"/>
                    </a:lnTo>
                    <a:lnTo>
                      <a:pt x="1572" y="4530"/>
                    </a:lnTo>
                    <a:lnTo>
                      <a:pt x="1572" y="4533"/>
                    </a:lnTo>
                    <a:lnTo>
                      <a:pt x="1570" y="4533"/>
                    </a:lnTo>
                    <a:lnTo>
                      <a:pt x="1570" y="4535"/>
                    </a:lnTo>
                    <a:lnTo>
                      <a:pt x="1568" y="4535"/>
                    </a:lnTo>
                    <a:lnTo>
                      <a:pt x="1568" y="4536"/>
                    </a:lnTo>
                    <a:lnTo>
                      <a:pt x="1567" y="4536"/>
                    </a:lnTo>
                    <a:lnTo>
                      <a:pt x="1567" y="4538"/>
                    </a:lnTo>
                    <a:lnTo>
                      <a:pt x="1565" y="4538"/>
                    </a:lnTo>
                    <a:lnTo>
                      <a:pt x="1565" y="4541"/>
                    </a:lnTo>
                    <a:lnTo>
                      <a:pt x="1563" y="4541"/>
                    </a:lnTo>
                    <a:lnTo>
                      <a:pt x="1563" y="4543"/>
                    </a:lnTo>
                    <a:lnTo>
                      <a:pt x="1562" y="4543"/>
                    </a:lnTo>
                    <a:lnTo>
                      <a:pt x="1562" y="4545"/>
                    </a:lnTo>
                    <a:lnTo>
                      <a:pt x="1560" y="4545"/>
                    </a:lnTo>
                    <a:lnTo>
                      <a:pt x="1560" y="4546"/>
                    </a:lnTo>
                    <a:lnTo>
                      <a:pt x="1558" y="4546"/>
                    </a:lnTo>
                    <a:lnTo>
                      <a:pt x="1558" y="4550"/>
                    </a:lnTo>
                    <a:lnTo>
                      <a:pt x="1557" y="4550"/>
                    </a:lnTo>
                    <a:lnTo>
                      <a:pt x="1557" y="4551"/>
                    </a:lnTo>
                    <a:lnTo>
                      <a:pt x="1555" y="4551"/>
                    </a:lnTo>
                    <a:lnTo>
                      <a:pt x="1555" y="4553"/>
                    </a:lnTo>
                    <a:lnTo>
                      <a:pt x="1553" y="4553"/>
                    </a:lnTo>
                    <a:lnTo>
                      <a:pt x="1553" y="4556"/>
                    </a:lnTo>
                    <a:lnTo>
                      <a:pt x="1552" y="4556"/>
                    </a:lnTo>
                    <a:lnTo>
                      <a:pt x="1552" y="4558"/>
                    </a:lnTo>
                    <a:lnTo>
                      <a:pt x="1550" y="4558"/>
                    </a:lnTo>
                    <a:lnTo>
                      <a:pt x="1550" y="4560"/>
                    </a:lnTo>
                    <a:lnTo>
                      <a:pt x="1548" y="4560"/>
                    </a:lnTo>
                    <a:lnTo>
                      <a:pt x="1548" y="4561"/>
                    </a:lnTo>
                    <a:lnTo>
                      <a:pt x="1547" y="4561"/>
                    </a:lnTo>
                    <a:lnTo>
                      <a:pt x="1547" y="4565"/>
                    </a:lnTo>
                    <a:lnTo>
                      <a:pt x="1545" y="4565"/>
                    </a:lnTo>
                    <a:lnTo>
                      <a:pt x="1545" y="4566"/>
                    </a:lnTo>
                    <a:lnTo>
                      <a:pt x="1543" y="4566"/>
                    </a:lnTo>
                    <a:lnTo>
                      <a:pt x="1543" y="4568"/>
                    </a:lnTo>
                    <a:lnTo>
                      <a:pt x="1542" y="4568"/>
                    </a:lnTo>
                    <a:lnTo>
                      <a:pt x="1542" y="4570"/>
                    </a:lnTo>
                    <a:lnTo>
                      <a:pt x="1540" y="4570"/>
                    </a:lnTo>
                    <a:lnTo>
                      <a:pt x="1540" y="4573"/>
                    </a:lnTo>
                    <a:lnTo>
                      <a:pt x="1538" y="4573"/>
                    </a:lnTo>
                    <a:lnTo>
                      <a:pt x="1538" y="4575"/>
                    </a:lnTo>
                    <a:lnTo>
                      <a:pt x="1537" y="4575"/>
                    </a:lnTo>
                    <a:lnTo>
                      <a:pt x="1537" y="4576"/>
                    </a:lnTo>
                    <a:lnTo>
                      <a:pt x="1535" y="4576"/>
                    </a:lnTo>
                    <a:lnTo>
                      <a:pt x="1535" y="4578"/>
                    </a:lnTo>
                    <a:lnTo>
                      <a:pt x="1533" y="4578"/>
                    </a:lnTo>
                    <a:lnTo>
                      <a:pt x="1533" y="4581"/>
                    </a:lnTo>
                    <a:lnTo>
                      <a:pt x="1532" y="4581"/>
                    </a:lnTo>
                    <a:lnTo>
                      <a:pt x="1532" y="4583"/>
                    </a:lnTo>
                    <a:lnTo>
                      <a:pt x="1530" y="4583"/>
                    </a:lnTo>
                    <a:lnTo>
                      <a:pt x="1530" y="4585"/>
                    </a:lnTo>
                    <a:lnTo>
                      <a:pt x="1528" y="4585"/>
                    </a:lnTo>
                    <a:lnTo>
                      <a:pt x="1528" y="4588"/>
                    </a:lnTo>
                    <a:lnTo>
                      <a:pt x="1527" y="4588"/>
                    </a:lnTo>
                    <a:lnTo>
                      <a:pt x="1527" y="4590"/>
                    </a:lnTo>
                    <a:lnTo>
                      <a:pt x="1525" y="4590"/>
                    </a:lnTo>
                    <a:lnTo>
                      <a:pt x="1525" y="4591"/>
                    </a:lnTo>
                    <a:lnTo>
                      <a:pt x="1523" y="4591"/>
                    </a:lnTo>
                    <a:lnTo>
                      <a:pt x="1523" y="4593"/>
                    </a:lnTo>
                    <a:lnTo>
                      <a:pt x="1522" y="4593"/>
                    </a:lnTo>
                    <a:lnTo>
                      <a:pt x="1522" y="4596"/>
                    </a:lnTo>
                    <a:lnTo>
                      <a:pt x="1520" y="4596"/>
                    </a:lnTo>
                    <a:lnTo>
                      <a:pt x="1520" y="4598"/>
                    </a:lnTo>
                    <a:lnTo>
                      <a:pt x="1518" y="4598"/>
                    </a:lnTo>
                    <a:lnTo>
                      <a:pt x="1518" y="4600"/>
                    </a:lnTo>
                    <a:lnTo>
                      <a:pt x="1517" y="4600"/>
                    </a:lnTo>
                    <a:lnTo>
                      <a:pt x="1517" y="4603"/>
                    </a:lnTo>
                    <a:lnTo>
                      <a:pt x="1515" y="4603"/>
                    </a:lnTo>
                    <a:lnTo>
                      <a:pt x="1515" y="4605"/>
                    </a:lnTo>
                    <a:lnTo>
                      <a:pt x="1513" y="4605"/>
                    </a:lnTo>
                    <a:lnTo>
                      <a:pt x="1513" y="4606"/>
                    </a:lnTo>
                    <a:lnTo>
                      <a:pt x="1512" y="4606"/>
                    </a:lnTo>
                    <a:lnTo>
                      <a:pt x="1512" y="4608"/>
                    </a:lnTo>
                    <a:lnTo>
                      <a:pt x="1510" y="4608"/>
                    </a:lnTo>
                    <a:lnTo>
                      <a:pt x="1510" y="4611"/>
                    </a:lnTo>
                    <a:lnTo>
                      <a:pt x="1508" y="4611"/>
                    </a:lnTo>
                    <a:lnTo>
                      <a:pt x="1508" y="4613"/>
                    </a:lnTo>
                    <a:lnTo>
                      <a:pt x="1507" y="4613"/>
                    </a:lnTo>
                    <a:lnTo>
                      <a:pt x="1507" y="4615"/>
                    </a:lnTo>
                    <a:lnTo>
                      <a:pt x="1505" y="4615"/>
                    </a:lnTo>
                    <a:lnTo>
                      <a:pt x="1505" y="4616"/>
                    </a:lnTo>
                    <a:lnTo>
                      <a:pt x="1503" y="4616"/>
                    </a:lnTo>
                    <a:lnTo>
                      <a:pt x="1503" y="4620"/>
                    </a:lnTo>
                    <a:lnTo>
                      <a:pt x="1502" y="4620"/>
                    </a:lnTo>
                    <a:lnTo>
                      <a:pt x="1502" y="4621"/>
                    </a:lnTo>
                    <a:lnTo>
                      <a:pt x="1500" y="4621"/>
                    </a:lnTo>
                    <a:lnTo>
                      <a:pt x="1500" y="4623"/>
                    </a:lnTo>
                    <a:lnTo>
                      <a:pt x="1498" y="4623"/>
                    </a:lnTo>
                    <a:lnTo>
                      <a:pt x="1498" y="4626"/>
                    </a:lnTo>
                    <a:lnTo>
                      <a:pt x="1497" y="4626"/>
                    </a:lnTo>
                    <a:lnTo>
                      <a:pt x="1497" y="4628"/>
                    </a:lnTo>
                    <a:lnTo>
                      <a:pt x="1495" y="4628"/>
                    </a:lnTo>
                    <a:lnTo>
                      <a:pt x="1495" y="4630"/>
                    </a:lnTo>
                    <a:lnTo>
                      <a:pt x="1493" y="4630"/>
                    </a:lnTo>
                    <a:lnTo>
                      <a:pt x="1493" y="4631"/>
                    </a:lnTo>
                    <a:lnTo>
                      <a:pt x="1492" y="4631"/>
                    </a:lnTo>
                    <a:lnTo>
                      <a:pt x="1492" y="4635"/>
                    </a:lnTo>
                    <a:lnTo>
                      <a:pt x="1490" y="4635"/>
                    </a:lnTo>
                    <a:lnTo>
                      <a:pt x="1490" y="4636"/>
                    </a:lnTo>
                    <a:lnTo>
                      <a:pt x="1488" y="4636"/>
                    </a:lnTo>
                    <a:lnTo>
                      <a:pt x="1488" y="4638"/>
                    </a:lnTo>
                    <a:lnTo>
                      <a:pt x="1487" y="4638"/>
                    </a:lnTo>
                    <a:lnTo>
                      <a:pt x="1487" y="4641"/>
                    </a:lnTo>
                    <a:lnTo>
                      <a:pt x="1485" y="4641"/>
                    </a:lnTo>
                    <a:lnTo>
                      <a:pt x="1485" y="4643"/>
                    </a:lnTo>
                    <a:lnTo>
                      <a:pt x="1483" y="4643"/>
                    </a:lnTo>
                    <a:lnTo>
                      <a:pt x="1483" y="4645"/>
                    </a:lnTo>
                    <a:lnTo>
                      <a:pt x="1482" y="4645"/>
                    </a:lnTo>
                    <a:lnTo>
                      <a:pt x="1482" y="4648"/>
                    </a:lnTo>
                    <a:lnTo>
                      <a:pt x="1480" y="4648"/>
                    </a:lnTo>
                    <a:lnTo>
                      <a:pt x="1480" y="4650"/>
                    </a:lnTo>
                    <a:lnTo>
                      <a:pt x="1478" y="4650"/>
                    </a:lnTo>
                    <a:lnTo>
                      <a:pt x="1478" y="4651"/>
                    </a:lnTo>
                    <a:lnTo>
                      <a:pt x="1477" y="4651"/>
                    </a:lnTo>
                    <a:lnTo>
                      <a:pt x="1477" y="4653"/>
                    </a:lnTo>
                    <a:lnTo>
                      <a:pt x="1475" y="4653"/>
                    </a:lnTo>
                    <a:lnTo>
                      <a:pt x="1475" y="4656"/>
                    </a:lnTo>
                    <a:lnTo>
                      <a:pt x="1473" y="4656"/>
                    </a:lnTo>
                    <a:lnTo>
                      <a:pt x="1473" y="4658"/>
                    </a:lnTo>
                    <a:lnTo>
                      <a:pt x="1472" y="4658"/>
                    </a:lnTo>
                    <a:lnTo>
                      <a:pt x="1472" y="4660"/>
                    </a:lnTo>
                    <a:lnTo>
                      <a:pt x="1470" y="4660"/>
                    </a:lnTo>
                    <a:lnTo>
                      <a:pt x="1470" y="4663"/>
                    </a:lnTo>
                    <a:lnTo>
                      <a:pt x="1468" y="4663"/>
                    </a:lnTo>
                    <a:lnTo>
                      <a:pt x="1468" y="4665"/>
                    </a:lnTo>
                    <a:lnTo>
                      <a:pt x="1467" y="4665"/>
                    </a:lnTo>
                    <a:lnTo>
                      <a:pt x="1467" y="4666"/>
                    </a:lnTo>
                    <a:lnTo>
                      <a:pt x="1465" y="4666"/>
                    </a:lnTo>
                    <a:lnTo>
                      <a:pt x="1465" y="4668"/>
                    </a:lnTo>
                    <a:lnTo>
                      <a:pt x="1463" y="4668"/>
                    </a:lnTo>
                    <a:lnTo>
                      <a:pt x="1463" y="4671"/>
                    </a:lnTo>
                    <a:lnTo>
                      <a:pt x="1462" y="4671"/>
                    </a:lnTo>
                    <a:lnTo>
                      <a:pt x="1462" y="4673"/>
                    </a:lnTo>
                    <a:lnTo>
                      <a:pt x="1460" y="4673"/>
                    </a:lnTo>
                    <a:lnTo>
                      <a:pt x="1460" y="4675"/>
                    </a:lnTo>
                    <a:lnTo>
                      <a:pt x="1458" y="4675"/>
                    </a:lnTo>
                    <a:lnTo>
                      <a:pt x="1458" y="4678"/>
                    </a:lnTo>
                    <a:lnTo>
                      <a:pt x="1457" y="4678"/>
                    </a:lnTo>
                    <a:lnTo>
                      <a:pt x="1457" y="4680"/>
                    </a:lnTo>
                    <a:lnTo>
                      <a:pt x="1455" y="4680"/>
                    </a:lnTo>
                    <a:lnTo>
                      <a:pt x="1455" y="4681"/>
                    </a:lnTo>
                    <a:lnTo>
                      <a:pt x="1453" y="4681"/>
                    </a:lnTo>
                    <a:lnTo>
                      <a:pt x="1453" y="4685"/>
                    </a:lnTo>
                    <a:lnTo>
                      <a:pt x="1452" y="4685"/>
                    </a:lnTo>
                    <a:lnTo>
                      <a:pt x="1452" y="4686"/>
                    </a:lnTo>
                    <a:lnTo>
                      <a:pt x="1450" y="4686"/>
                    </a:lnTo>
                    <a:lnTo>
                      <a:pt x="1450" y="4688"/>
                    </a:lnTo>
                    <a:lnTo>
                      <a:pt x="1448" y="4688"/>
                    </a:lnTo>
                    <a:lnTo>
                      <a:pt x="1448" y="4691"/>
                    </a:lnTo>
                    <a:lnTo>
                      <a:pt x="1447" y="4691"/>
                    </a:lnTo>
                    <a:lnTo>
                      <a:pt x="1447" y="4693"/>
                    </a:lnTo>
                    <a:lnTo>
                      <a:pt x="1445" y="4693"/>
                    </a:lnTo>
                    <a:lnTo>
                      <a:pt x="1445" y="4695"/>
                    </a:lnTo>
                    <a:lnTo>
                      <a:pt x="1443" y="4695"/>
                    </a:lnTo>
                    <a:lnTo>
                      <a:pt x="1443" y="4696"/>
                    </a:lnTo>
                    <a:lnTo>
                      <a:pt x="1442" y="4696"/>
                    </a:lnTo>
                    <a:lnTo>
                      <a:pt x="1442" y="4700"/>
                    </a:lnTo>
                    <a:lnTo>
                      <a:pt x="1440" y="4700"/>
                    </a:lnTo>
                    <a:lnTo>
                      <a:pt x="1440" y="4701"/>
                    </a:lnTo>
                    <a:lnTo>
                      <a:pt x="1438" y="4701"/>
                    </a:lnTo>
                    <a:lnTo>
                      <a:pt x="1438" y="4703"/>
                    </a:lnTo>
                    <a:lnTo>
                      <a:pt x="1437" y="4703"/>
                    </a:lnTo>
                    <a:lnTo>
                      <a:pt x="1437" y="4706"/>
                    </a:lnTo>
                    <a:lnTo>
                      <a:pt x="1435" y="4706"/>
                    </a:lnTo>
                    <a:lnTo>
                      <a:pt x="1435" y="4708"/>
                    </a:lnTo>
                    <a:lnTo>
                      <a:pt x="1433" y="4708"/>
                    </a:lnTo>
                    <a:lnTo>
                      <a:pt x="1433" y="4710"/>
                    </a:lnTo>
                    <a:lnTo>
                      <a:pt x="1432" y="4710"/>
                    </a:lnTo>
                    <a:lnTo>
                      <a:pt x="1432" y="4713"/>
                    </a:lnTo>
                    <a:lnTo>
                      <a:pt x="1430" y="4713"/>
                    </a:lnTo>
                    <a:lnTo>
                      <a:pt x="1430" y="4715"/>
                    </a:lnTo>
                    <a:lnTo>
                      <a:pt x="1428" y="4715"/>
                    </a:lnTo>
                    <a:lnTo>
                      <a:pt x="1428" y="4716"/>
                    </a:lnTo>
                    <a:lnTo>
                      <a:pt x="1427" y="4716"/>
                    </a:lnTo>
                    <a:lnTo>
                      <a:pt x="1427" y="4718"/>
                    </a:lnTo>
                    <a:lnTo>
                      <a:pt x="1425" y="4718"/>
                    </a:lnTo>
                    <a:lnTo>
                      <a:pt x="1425" y="4721"/>
                    </a:lnTo>
                    <a:lnTo>
                      <a:pt x="1423" y="4721"/>
                    </a:lnTo>
                    <a:lnTo>
                      <a:pt x="1423" y="4723"/>
                    </a:lnTo>
                    <a:lnTo>
                      <a:pt x="1422" y="4723"/>
                    </a:lnTo>
                    <a:lnTo>
                      <a:pt x="1422" y="4725"/>
                    </a:lnTo>
                    <a:lnTo>
                      <a:pt x="1420" y="4725"/>
                    </a:lnTo>
                    <a:lnTo>
                      <a:pt x="1420" y="4728"/>
                    </a:lnTo>
                    <a:lnTo>
                      <a:pt x="1418" y="4728"/>
                    </a:lnTo>
                    <a:lnTo>
                      <a:pt x="1418" y="4730"/>
                    </a:lnTo>
                    <a:lnTo>
                      <a:pt x="1417" y="4730"/>
                    </a:lnTo>
                    <a:lnTo>
                      <a:pt x="1417" y="4731"/>
                    </a:lnTo>
                    <a:lnTo>
                      <a:pt x="1415" y="4731"/>
                    </a:lnTo>
                    <a:lnTo>
                      <a:pt x="1415" y="4735"/>
                    </a:lnTo>
                    <a:lnTo>
                      <a:pt x="1413" y="4735"/>
                    </a:lnTo>
                    <a:lnTo>
                      <a:pt x="1413" y="4736"/>
                    </a:lnTo>
                    <a:lnTo>
                      <a:pt x="1412" y="4736"/>
                    </a:lnTo>
                    <a:lnTo>
                      <a:pt x="1412" y="4738"/>
                    </a:lnTo>
                    <a:lnTo>
                      <a:pt x="1410" y="4738"/>
                    </a:lnTo>
                    <a:lnTo>
                      <a:pt x="1410" y="4741"/>
                    </a:lnTo>
                    <a:lnTo>
                      <a:pt x="1408" y="4741"/>
                    </a:lnTo>
                    <a:lnTo>
                      <a:pt x="1408" y="4743"/>
                    </a:lnTo>
                    <a:lnTo>
                      <a:pt x="1407" y="4743"/>
                    </a:lnTo>
                    <a:lnTo>
                      <a:pt x="1407" y="4745"/>
                    </a:lnTo>
                    <a:lnTo>
                      <a:pt x="1405" y="4745"/>
                    </a:lnTo>
                    <a:lnTo>
                      <a:pt x="1405" y="4748"/>
                    </a:lnTo>
                    <a:lnTo>
                      <a:pt x="1403" y="4748"/>
                    </a:lnTo>
                    <a:lnTo>
                      <a:pt x="1403" y="4750"/>
                    </a:lnTo>
                    <a:lnTo>
                      <a:pt x="1402" y="4750"/>
                    </a:lnTo>
                    <a:lnTo>
                      <a:pt x="1402" y="4751"/>
                    </a:lnTo>
                    <a:lnTo>
                      <a:pt x="1400" y="4751"/>
                    </a:lnTo>
                    <a:lnTo>
                      <a:pt x="1400" y="4755"/>
                    </a:lnTo>
                    <a:lnTo>
                      <a:pt x="1398" y="4755"/>
                    </a:lnTo>
                    <a:lnTo>
                      <a:pt x="1398" y="4756"/>
                    </a:lnTo>
                    <a:lnTo>
                      <a:pt x="1397" y="4756"/>
                    </a:lnTo>
                    <a:lnTo>
                      <a:pt x="1397" y="4758"/>
                    </a:lnTo>
                    <a:lnTo>
                      <a:pt x="1395" y="4758"/>
                    </a:lnTo>
                    <a:lnTo>
                      <a:pt x="1395" y="4760"/>
                    </a:lnTo>
                    <a:lnTo>
                      <a:pt x="1397" y="4760"/>
                    </a:lnTo>
                    <a:lnTo>
                      <a:pt x="1397" y="4761"/>
                    </a:lnTo>
                    <a:lnTo>
                      <a:pt x="1402" y="4761"/>
                    </a:lnTo>
                    <a:lnTo>
                      <a:pt x="1402" y="4763"/>
                    </a:lnTo>
                    <a:lnTo>
                      <a:pt x="1407" y="4763"/>
                    </a:lnTo>
                    <a:lnTo>
                      <a:pt x="1407" y="4765"/>
                    </a:lnTo>
                    <a:lnTo>
                      <a:pt x="1410" y="4765"/>
                    </a:lnTo>
                    <a:lnTo>
                      <a:pt x="1410" y="4766"/>
                    </a:lnTo>
                    <a:lnTo>
                      <a:pt x="1415" y="4766"/>
                    </a:lnTo>
                    <a:lnTo>
                      <a:pt x="1415" y="4768"/>
                    </a:lnTo>
                    <a:lnTo>
                      <a:pt x="1420" y="4768"/>
                    </a:lnTo>
                    <a:lnTo>
                      <a:pt x="1420" y="4770"/>
                    </a:lnTo>
                    <a:lnTo>
                      <a:pt x="1423" y="4770"/>
                    </a:lnTo>
                    <a:lnTo>
                      <a:pt x="1423" y="4771"/>
                    </a:lnTo>
                    <a:lnTo>
                      <a:pt x="1428" y="4771"/>
                    </a:lnTo>
                    <a:lnTo>
                      <a:pt x="1428" y="4773"/>
                    </a:lnTo>
                    <a:lnTo>
                      <a:pt x="1433" y="4773"/>
                    </a:lnTo>
                    <a:lnTo>
                      <a:pt x="1433" y="4775"/>
                    </a:lnTo>
                    <a:lnTo>
                      <a:pt x="1437" y="4775"/>
                    </a:lnTo>
                    <a:lnTo>
                      <a:pt x="1437" y="4776"/>
                    </a:lnTo>
                    <a:lnTo>
                      <a:pt x="1442" y="4776"/>
                    </a:lnTo>
                    <a:lnTo>
                      <a:pt x="1442" y="4778"/>
                    </a:lnTo>
                    <a:lnTo>
                      <a:pt x="1447" y="4778"/>
                    </a:lnTo>
                    <a:lnTo>
                      <a:pt x="1447" y="4780"/>
                    </a:lnTo>
                    <a:lnTo>
                      <a:pt x="1450" y="4780"/>
                    </a:lnTo>
                    <a:lnTo>
                      <a:pt x="1450" y="4781"/>
                    </a:lnTo>
                    <a:lnTo>
                      <a:pt x="1455" y="4781"/>
                    </a:lnTo>
                    <a:lnTo>
                      <a:pt x="1455" y="4783"/>
                    </a:lnTo>
                    <a:lnTo>
                      <a:pt x="1460" y="4783"/>
                    </a:lnTo>
                    <a:lnTo>
                      <a:pt x="1460" y="4785"/>
                    </a:lnTo>
                    <a:lnTo>
                      <a:pt x="1463" y="4785"/>
                    </a:lnTo>
                    <a:lnTo>
                      <a:pt x="1463" y="4786"/>
                    </a:lnTo>
                    <a:lnTo>
                      <a:pt x="1458" y="4786"/>
                    </a:lnTo>
                    <a:close/>
                    <a:moveTo>
                      <a:pt x="4242" y="4635"/>
                    </a:moveTo>
                    <a:lnTo>
                      <a:pt x="4242" y="4633"/>
                    </a:lnTo>
                    <a:lnTo>
                      <a:pt x="4243" y="4633"/>
                    </a:lnTo>
                    <a:lnTo>
                      <a:pt x="4243" y="4635"/>
                    </a:lnTo>
                    <a:lnTo>
                      <a:pt x="4242" y="4635"/>
                    </a:lnTo>
                    <a:close/>
                    <a:moveTo>
                      <a:pt x="4243" y="4633"/>
                    </a:moveTo>
                    <a:lnTo>
                      <a:pt x="4243" y="4631"/>
                    </a:lnTo>
                    <a:lnTo>
                      <a:pt x="4245" y="4631"/>
                    </a:lnTo>
                    <a:lnTo>
                      <a:pt x="4245" y="4630"/>
                    </a:lnTo>
                    <a:lnTo>
                      <a:pt x="4248" y="4630"/>
                    </a:lnTo>
                    <a:lnTo>
                      <a:pt x="4248" y="4628"/>
                    </a:lnTo>
                    <a:lnTo>
                      <a:pt x="4252" y="4628"/>
                    </a:lnTo>
                    <a:lnTo>
                      <a:pt x="4252" y="4626"/>
                    </a:lnTo>
                    <a:lnTo>
                      <a:pt x="4255" y="4626"/>
                    </a:lnTo>
                    <a:lnTo>
                      <a:pt x="4255" y="4628"/>
                    </a:lnTo>
                    <a:lnTo>
                      <a:pt x="4253" y="4628"/>
                    </a:lnTo>
                    <a:lnTo>
                      <a:pt x="4253" y="4630"/>
                    </a:lnTo>
                    <a:lnTo>
                      <a:pt x="4250" y="4630"/>
                    </a:lnTo>
                    <a:lnTo>
                      <a:pt x="4250" y="4631"/>
                    </a:lnTo>
                    <a:lnTo>
                      <a:pt x="4247" y="4631"/>
                    </a:lnTo>
                    <a:lnTo>
                      <a:pt x="4247" y="4633"/>
                    </a:lnTo>
                    <a:lnTo>
                      <a:pt x="4243" y="4633"/>
                    </a:lnTo>
                    <a:close/>
                    <a:moveTo>
                      <a:pt x="4255" y="4626"/>
                    </a:moveTo>
                    <a:lnTo>
                      <a:pt x="4255" y="4625"/>
                    </a:lnTo>
                    <a:lnTo>
                      <a:pt x="4257" y="4625"/>
                    </a:lnTo>
                    <a:lnTo>
                      <a:pt x="4257" y="4623"/>
                    </a:lnTo>
                    <a:lnTo>
                      <a:pt x="4260" y="4623"/>
                    </a:lnTo>
                    <a:lnTo>
                      <a:pt x="4260" y="4621"/>
                    </a:lnTo>
                    <a:lnTo>
                      <a:pt x="4263" y="4621"/>
                    </a:lnTo>
                    <a:lnTo>
                      <a:pt x="4263" y="4620"/>
                    </a:lnTo>
                    <a:lnTo>
                      <a:pt x="4265" y="4620"/>
                    </a:lnTo>
                    <a:lnTo>
                      <a:pt x="4265" y="4618"/>
                    </a:lnTo>
                    <a:lnTo>
                      <a:pt x="4268" y="4618"/>
                    </a:lnTo>
                    <a:lnTo>
                      <a:pt x="4268" y="4616"/>
                    </a:lnTo>
                    <a:lnTo>
                      <a:pt x="4272" y="4616"/>
                    </a:lnTo>
                    <a:lnTo>
                      <a:pt x="4272" y="4615"/>
                    </a:lnTo>
                    <a:lnTo>
                      <a:pt x="4273" y="4615"/>
                    </a:lnTo>
                    <a:lnTo>
                      <a:pt x="4273" y="4613"/>
                    </a:lnTo>
                    <a:lnTo>
                      <a:pt x="4277" y="4613"/>
                    </a:lnTo>
                    <a:lnTo>
                      <a:pt x="4277" y="4611"/>
                    </a:lnTo>
                    <a:lnTo>
                      <a:pt x="4280" y="4611"/>
                    </a:lnTo>
                    <a:lnTo>
                      <a:pt x="4280" y="4613"/>
                    </a:lnTo>
                    <a:lnTo>
                      <a:pt x="4278" y="4613"/>
                    </a:lnTo>
                    <a:lnTo>
                      <a:pt x="4278" y="4615"/>
                    </a:lnTo>
                    <a:lnTo>
                      <a:pt x="4275" y="4615"/>
                    </a:lnTo>
                    <a:lnTo>
                      <a:pt x="4275" y="4616"/>
                    </a:lnTo>
                    <a:lnTo>
                      <a:pt x="4273" y="4616"/>
                    </a:lnTo>
                    <a:lnTo>
                      <a:pt x="4273" y="4618"/>
                    </a:lnTo>
                    <a:lnTo>
                      <a:pt x="4270" y="4618"/>
                    </a:lnTo>
                    <a:lnTo>
                      <a:pt x="4270" y="4620"/>
                    </a:lnTo>
                    <a:lnTo>
                      <a:pt x="4267" y="4620"/>
                    </a:lnTo>
                    <a:lnTo>
                      <a:pt x="4267" y="4621"/>
                    </a:lnTo>
                    <a:lnTo>
                      <a:pt x="4265" y="4621"/>
                    </a:lnTo>
                    <a:lnTo>
                      <a:pt x="4265" y="4623"/>
                    </a:lnTo>
                    <a:lnTo>
                      <a:pt x="4262" y="4623"/>
                    </a:lnTo>
                    <a:lnTo>
                      <a:pt x="4262" y="4625"/>
                    </a:lnTo>
                    <a:lnTo>
                      <a:pt x="4258" y="4625"/>
                    </a:lnTo>
                    <a:lnTo>
                      <a:pt x="4258" y="4626"/>
                    </a:lnTo>
                    <a:lnTo>
                      <a:pt x="4255" y="4626"/>
                    </a:lnTo>
                    <a:close/>
                    <a:moveTo>
                      <a:pt x="4280" y="4611"/>
                    </a:moveTo>
                    <a:lnTo>
                      <a:pt x="4280" y="4610"/>
                    </a:lnTo>
                    <a:lnTo>
                      <a:pt x="4282" y="4610"/>
                    </a:lnTo>
                    <a:lnTo>
                      <a:pt x="4282" y="4608"/>
                    </a:lnTo>
                    <a:lnTo>
                      <a:pt x="4285" y="4608"/>
                    </a:lnTo>
                    <a:lnTo>
                      <a:pt x="4285" y="4606"/>
                    </a:lnTo>
                    <a:lnTo>
                      <a:pt x="4288" y="4606"/>
                    </a:lnTo>
                    <a:lnTo>
                      <a:pt x="4288" y="4608"/>
                    </a:lnTo>
                    <a:lnTo>
                      <a:pt x="4287" y="4608"/>
                    </a:lnTo>
                    <a:lnTo>
                      <a:pt x="4287" y="4610"/>
                    </a:lnTo>
                    <a:lnTo>
                      <a:pt x="4283" y="4610"/>
                    </a:lnTo>
                    <a:lnTo>
                      <a:pt x="4283" y="4611"/>
                    </a:lnTo>
                    <a:lnTo>
                      <a:pt x="4280" y="4611"/>
                    </a:lnTo>
                    <a:close/>
                    <a:moveTo>
                      <a:pt x="4288" y="4606"/>
                    </a:moveTo>
                    <a:lnTo>
                      <a:pt x="4288" y="4605"/>
                    </a:lnTo>
                    <a:lnTo>
                      <a:pt x="4292" y="4605"/>
                    </a:lnTo>
                    <a:lnTo>
                      <a:pt x="4292" y="4606"/>
                    </a:lnTo>
                    <a:lnTo>
                      <a:pt x="4288" y="4606"/>
                    </a:lnTo>
                    <a:close/>
                    <a:moveTo>
                      <a:pt x="4292" y="4605"/>
                    </a:moveTo>
                    <a:lnTo>
                      <a:pt x="4292" y="4603"/>
                    </a:lnTo>
                    <a:lnTo>
                      <a:pt x="4293" y="4603"/>
                    </a:lnTo>
                    <a:lnTo>
                      <a:pt x="4293" y="4601"/>
                    </a:lnTo>
                    <a:lnTo>
                      <a:pt x="4297" y="4601"/>
                    </a:lnTo>
                    <a:lnTo>
                      <a:pt x="4297" y="4603"/>
                    </a:lnTo>
                    <a:lnTo>
                      <a:pt x="4295" y="4603"/>
                    </a:lnTo>
                    <a:lnTo>
                      <a:pt x="4295" y="4605"/>
                    </a:lnTo>
                    <a:lnTo>
                      <a:pt x="4292" y="4605"/>
                    </a:lnTo>
                    <a:close/>
                    <a:moveTo>
                      <a:pt x="4297" y="4601"/>
                    </a:moveTo>
                    <a:lnTo>
                      <a:pt x="4297" y="4600"/>
                    </a:lnTo>
                    <a:lnTo>
                      <a:pt x="4300" y="4600"/>
                    </a:lnTo>
                    <a:lnTo>
                      <a:pt x="4300" y="4601"/>
                    </a:lnTo>
                    <a:lnTo>
                      <a:pt x="4297" y="4601"/>
                    </a:lnTo>
                    <a:close/>
                    <a:moveTo>
                      <a:pt x="4300" y="4600"/>
                    </a:moveTo>
                    <a:lnTo>
                      <a:pt x="4300" y="4598"/>
                    </a:lnTo>
                    <a:lnTo>
                      <a:pt x="4302" y="4598"/>
                    </a:lnTo>
                    <a:lnTo>
                      <a:pt x="4302" y="4596"/>
                    </a:lnTo>
                    <a:lnTo>
                      <a:pt x="4305" y="4596"/>
                    </a:lnTo>
                    <a:lnTo>
                      <a:pt x="4305" y="4598"/>
                    </a:lnTo>
                    <a:lnTo>
                      <a:pt x="4303" y="4598"/>
                    </a:lnTo>
                    <a:lnTo>
                      <a:pt x="4303" y="4600"/>
                    </a:lnTo>
                    <a:lnTo>
                      <a:pt x="4300" y="4600"/>
                    </a:lnTo>
                    <a:close/>
                    <a:moveTo>
                      <a:pt x="4305" y="4596"/>
                    </a:moveTo>
                    <a:lnTo>
                      <a:pt x="4305" y="4595"/>
                    </a:lnTo>
                    <a:lnTo>
                      <a:pt x="4307" y="4595"/>
                    </a:lnTo>
                    <a:lnTo>
                      <a:pt x="4307" y="4593"/>
                    </a:lnTo>
                    <a:lnTo>
                      <a:pt x="4310" y="4593"/>
                    </a:lnTo>
                    <a:lnTo>
                      <a:pt x="4310" y="4595"/>
                    </a:lnTo>
                    <a:lnTo>
                      <a:pt x="4308" y="4595"/>
                    </a:lnTo>
                    <a:lnTo>
                      <a:pt x="4308" y="4596"/>
                    </a:lnTo>
                    <a:lnTo>
                      <a:pt x="4305" y="4596"/>
                    </a:lnTo>
                    <a:close/>
                    <a:moveTo>
                      <a:pt x="4310" y="4593"/>
                    </a:moveTo>
                    <a:lnTo>
                      <a:pt x="4310" y="4591"/>
                    </a:lnTo>
                    <a:lnTo>
                      <a:pt x="4312" y="4591"/>
                    </a:lnTo>
                    <a:lnTo>
                      <a:pt x="4312" y="4590"/>
                    </a:lnTo>
                    <a:lnTo>
                      <a:pt x="4315" y="4590"/>
                    </a:lnTo>
                    <a:lnTo>
                      <a:pt x="4315" y="4588"/>
                    </a:lnTo>
                    <a:lnTo>
                      <a:pt x="4318" y="4588"/>
                    </a:lnTo>
                    <a:lnTo>
                      <a:pt x="4318" y="4590"/>
                    </a:lnTo>
                    <a:lnTo>
                      <a:pt x="4317" y="4590"/>
                    </a:lnTo>
                    <a:lnTo>
                      <a:pt x="4317" y="4591"/>
                    </a:lnTo>
                    <a:lnTo>
                      <a:pt x="4313" y="4591"/>
                    </a:lnTo>
                    <a:lnTo>
                      <a:pt x="4313" y="4593"/>
                    </a:lnTo>
                    <a:lnTo>
                      <a:pt x="4310" y="4593"/>
                    </a:lnTo>
                    <a:close/>
                    <a:moveTo>
                      <a:pt x="4318" y="4588"/>
                    </a:moveTo>
                    <a:lnTo>
                      <a:pt x="4318" y="4586"/>
                    </a:lnTo>
                    <a:lnTo>
                      <a:pt x="4320" y="4586"/>
                    </a:lnTo>
                    <a:lnTo>
                      <a:pt x="4320" y="4585"/>
                    </a:lnTo>
                    <a:lnTo>
                      <a:pt x="4323" y="4585"/>
                    </a:lnTo>
                    <a:lnTo>
                      <a:pt x="4323" y="4583"/>
                    </a:lnTo>
                    <a:lnTo>
                      <a:pt x="4325" y="4583"/>
                    </a:lnTo>
                    <a:lnTo>
                      <a:pt x="4325" y="4581"/>
                    </a:lnTo>
                    <a:lnTo>
                      <a:pt x="4328" y="4581"/>
                    </a:lnTo>
                    <a:lnTo>
                      <a:pt x="4328" y="4580"/>
                    </a:lnTo>
                    <a:lnTo>
                      <a:pt x="4332" y="4580"/>
                    </a:lnTo>
                    <a:lnTo>
                      <a:pt x="4332" y="4581"/>
                    </a:lnTo>
                    <a:lnTo>
                      <a:pt x="4330" y="4581"/>
                    </a:lnTo>
                    <a:lnTo>
                      <a:pt x="4330" y="4583"/>
                    </a:lnTo>
                    <a:lnTo>
                      <a:pt x="4327" y="4583"/>
                    </a:lnTo>
                    <a:lnTo>
                      <a:pt x="4327" y="4585"/>
                    </a:lnTo>
                    <a:lnTo>
                      <a:pt x="4325" y="4585"/>
                    </a:lnTo>
                    <a:lnTo>
                      <a:pt x="4325" y="4586"/>
                    </a:lnTo>
                    <a:lnTo>
                      <a:pt x="4322" y="4586"/>
                    </a:lnTo>
                    <a:lnTo>
                      <a:pt x="4322" y="4588"/>
                    </a:lnTo>
                    <a:lnTo>
                      <a:pt x="4318" y="4588"/>
                    </a:lnTo>
                    <a:close/>
                    <a:moveTo>
                      <a:pt x="4332" y="4580"/>
                    </a:moveTo>
                    <a:lnTo>
                      <a:pt x="4332" y="4578"/>
                    </a:lnTo>
                    <a:lnTo>
                      <a:pt x="4333" y="4578"/>
                    </a:lnTo>
                    <a:lnTo>
                      <a:pt x="4333" y="4576"/>
                    </a:lnTo>
                    <a:lnTo>
                      <a:pt x="4337" y="4576"/>
                    </a:lnTo>
                    <a:lnTo>
                      <a:pt x="4337" y="4575"/>
                    </a:lnTo>
                    <a:lnTo>
                      <a:pt x="4338" y="4575"/>
                    </a:lnTo>
                    <a:lnTo>
                      <a:pt x="4338" y="4573"/>
                    </a:lnTo>
                    <a:lnTo>
                      <a:pt x="4342" y="4573"/>
                    </a:lnTo>
                    <a:lnTo>
                      <a:pt x="4342" y="4571"/>
                    </a:lnTo>
                    <a:lnTo>
                      <a:pt x="4345" y="4571"/>
                    </a:lnTo>
                    <a:lnTo>
                      <a:pt x="4345" y="4570"/>
                    </a:lnTo>
                    <a:lnTo>
                      <a:pt x="4347" y="4570"/>
                    </a:lnTo>
                    <a:lnTo>
                      <a:pt x="4347" y="4568"/>
                    </a:lnTo>
                    <a:lnTo>
                      <a:pt x="4350" y="4568"/>
                    </a:lnTo>
                    <a:lnTo>
                      <a:pt x="4350" y="4566"/>
                    </a:lnTo>
                    <a:lnTo>
                      <a:pt x="4352" y="4566"/>
                    </a:lnTo>
                    <a:lnTo>
                      <a:pt x="4352" y="4565"/>
                    </a:lnTo>
                    <a:lnTo>
                      <a:pt x="4355" y="4565"/>
                    </a:lnTo>
                    <a:lnTo>
                      <a:pt x="4355" y="4563"/>
                    </a:lnTo>
                    <a:lnTo>
                      <a:pt x="4357" y="4563"/>
                    </a:lnTo>
                    <a:lnTo>
                      <a:pt x="4357" y="4561"/>
                    </a:lnTo>
                    <a:lnTo>
                      <a:pt x="4360" y="4561"/>
                    </a:lnTo>
                    <a:lnTo>
                      <a:pt x="4360" y="4560"/>
                    </a:lnTo>
                    <a:lnTo>
                      <a:pt x="4362" y="4560"/>
                    </a:lnTo>
                    <a:lnTo>
                      <a:pt x="4362" y="4558"/>
                    </a:lnTo>
                    <a:lnTo>
                      <a:pt x="4365" y="4558"/>
                    </a:lnTo>
                    <a:lnTo>
                      <a:pt x="4365" y="4556"/>
                    </a:lnTo>
                    <a:lnTo>
                      <a:pt x="4367" y="4556"/>
                    </a:lnTo>
                    <a:lnTo>
                      <a:pt x="4367" y="4555"/>
                    </a:lnTo>
                    <a:lnTo>
                      <a:pt x="4370" y="4555"/>
                    </a:lnTo>
                    <a:lnTo>
                      <a:pt x="4370" y="4556"/>
                    </a:lnTo>
                    <a:lnTo>
                      <a:pt x="4368" y="4556"/>
                    </a:lnTo>
                    <a:lnTo>
                      <a:pt x="4368" y="4558"/>
                    </a:lnTo>
                    <a:lnTo>
                      <a:pt x="4367" y="4558"/>
                    </a:lnTo>
                    <a:lnTo>
                      <a:pt x="4367" y="4560"/>
                    </a:lnTo>
                    <a:lnTo>
                      <a:pt x="4363" y="4560"/>
                    </a:lnTo>
                    <a:lnTo>
                      <a:pt x="4363" y="4561"/>
                    </a:lnTo>
                    <a:lnTo>
                      <a:pt x="4362" y="4561"/>
                    </a:lnTo>
                    <a:lnTo>
                      <a:pt x="4362" y="4563"/>
                    </a:lnTo>
                    <a:lnTo>
                      <a:pt x="4358" y="4563"/>
                    </a:lnTo>
                    <a:lnTo>
                      <a:pt x="4358" y="4565"/>
                    </a:lnTo>
                    <a:lnTo>
                      <a:pt x="4357" y="4565"/>
                    </a:lnTo>
                    <a:lnTo>
                      <a:pt x="4357" y="4566"/>
                    </a:lnTo>
                    <a:lnTo>
                      <a:pt x="4353" y="4566"/>
                    </a:lnTo>
                    <a:lnTo>
                      <a:pt x="4353" y="4568"/>
                    </a:lnTo>
                    <a:lnTo>
                      <a:pt x="4352" y="4568"/>
                    </a:lnTo>
                    <a:lnTo>
                      <a:pt x="4352" y="4570"/>
                    </a:lnTo>
                    <a:lnTo>
                      <a:pt x="4348" y="4570"/>
                    </a:lnTo>
                    <a:lnTo>
                      <a:pt x="4348" y="4571"/>
                    </a:lnTo>
                    <a:lnTo>
                      <a:pt x="4347" y="4571"/>
                    </a:lnTo>
                    <a:lnTo>
                      <a:pt x="4347" y="4573"/>
                    </a:lnTo>
                    <a:lnTo>
                      <a:pt x="4343" y="4573"/>
                    </a:lnTo>
                    <a:lnTo>
                      <a:pt x="4343" y="4575"/>
                    </a:lnTo>
                    <a:lnTo>
                      <a:pt x="4340" y="4575"/>
                    </a:lnTo>
                    <a:lnTo>
                      <a:pt x="4340" y="4576"/>
                    </a:lnTo>
                    <a:lnTo>
                      <a:pt x="4338" y="4576"/>
                    </a:lnTo>
                    <a:lnTo>
                      <a:pt x="4338" y="4578"/>
                    </a:lnTo>
                    <a:lnTo>
                      <a:pt x="4335" y="4578"/>
                    </a:lnTo>
                    <a:lnTo>
                      <a:pt x="4335" y="4580"/>
                    </a:lnTo>
                    <a:lnTo>
                      <a:pt x="4332" y="4580"/>
                    </a:lnTo>
                    <a:close/>
                    <a:moveTo>
                      <a:pt x="4370" y="4555"/>
                    </a:moveTo>
                    <a:lnTo>
                      <a:pt x="4370" y="4553"/>
                    </a:lnTo>
                    <a:lnTo>
                      <a:pt x="4372" y="4553"/>
                    </a:lnTo>
                    <a:lnTo>
                      <a:pt x="4372" y="4551"/>
                    </a:lnTo>
                    <a:lnTo>
                      <a:pt x="4375" y="4551"/>
                    </a:lnTo>
                    <a:lnTo>
                      <a:pt x="4375" y="4553"/>
                    </a:lnTo>
                    <a:lnTo>
                      <a:pt x="4373" y="4553"/>
                    </a:lnTo>
                    <a:lnTo>
                      <a:pt x="4373" y="4555"/>
                    </a:lnTo>
                    <a:lnTo>
                      <a:pt x="4370" y="4555"/>
                    </a:lnTo>
                    <a:close/>
                    <a:moveTo>
                      <a:pt x="4375" y="4551"/>
                    </a:moveTo>
                    <a:lnTo>
                      <a:pt x="4375" y="4550"/>
                    </a:lnTo>
                    <a:lnTo>
                      <a:pt x="4377" y="4550"/>
                    </a:lnTo>
                    <a:lnTo>
                      <a:pt x="4377" y="4548"/>
                    </a:lnTo>
                    <a:lnTo>
                      <a:pt x="4380" y="4548"/>
                    </a:lnTo>
                    <a:lnTo>
                      <a:pt x="4380" y="4550"/>
                    </a:lnTo>
                    <a:lnTo>
                      <a:pt x="4378" y="4550"/>
                    </a:lnTo>
                    <a:lnTo>
                      <a:pt x="4378" y="4551"/>
                    </a:lnTo>
                    <a:lnTo>
                      <a:pt x="4375" y="4551"/>
                    </a:lnTo>
                    <a:close/>
                    <a:moveTo>
                      <a:pt x="4380" y="4548"/>
                    </a:moveTo>
                    <a:lnTo>
                      <a:pt x="4380" y="4546"/>
                    </a:lnTo>
                    <a:lnTo>
                      <a:pt x="4382" y="4546"/>
                    </a:lnTo>
                    <a:lnTo>
                      <a:pt x="4382" y="4545"/>
                    </a:lnTo>
                    <a:lnTo>
                      <a:pt x="4385" y="4545"/>
                    </a:lnTo>
                    <a:lnTo>
                      <a:pt x="4385" y="4546"/>
                    </a:lnTo>
                    <a:lnTo>
                      <a:pt x="4383" y="4546"/>
                    </a:lnTo>
                    <a:lnTo>
                      <a:pt x="4383" y="4548"/>
                    </a:lnTo>
                    <a:lnTo>
                      <a:pt x="4380" y="4548"/>
                    </a:lnTo>
                    <a:close/>
                    <a:moveTo>
                      <a:pt x="4385" y="4545"/>
                    </a:moveTo>
                    <a:lnTo>
                      <a:pt x="4385" y="4543"/>
                    </a:lnTo>
                    <a:lnTo>
                      <a:pt x="4387" y="4543"/>
                    </a:lnTo>
                    <a:lnTo>
                      <a:pt x="4387" y="4541"/>
                    </a:lnTo>
                    <a:lnTo>
                      <a:pt x="4390" y="4541"/>
                    </a:lnTo>
                    <a:lnTo>
                      <a:pt x="4390" y="4543"/>
                    </a:lnTo>
                    <a:lnTo>
                      <a:pt x="4388" y="4543"/>
                    </a:lnTo>
                    <a:lnTo>
                      <a:pt x="4388" y="4545"/>
                    </a:lnTo>
                    <a:lnTo>
                      <a:pt x="4385" y="4545"/>
                    </a:lnTo>
                    <a:close/>
                    <a:moveTo>
                      <a:pt x="4390" y="4541"/>
                    </a:moveTo>
                    <a:lnTo>
                      <a:pt x="4390" y="4540"/>
                    </a:lnTo>
                    <a:lnTo>
                      <a:pt x="4392" y="4540"/>
                    </a:lnTo>
                    <a:lnTo>
                      <a:pt x="4392" y="4538"/>
                    </a:lnTo>
                    <a:lnTo>
                      <a:pt x="4395" y="4538"/>
                    </a:lnTo>
                    <a:lnTo>
                      <a:pt x="4395" y="4540"/>
                    </a:lnTo>
                    <a:lnTo>
                      <a:pt x="4393" y="4540"/>
                    </a:lnTo>
                    <a:lnTo>
                      <a:pt x="4393" y="4541"/>
                    </a:lnTo>
                    <a:lnTo>
                      <a:pt x="4390" y="4541"/>
                    </a:lnTo>
                    <a:close/>
                    <a:moveTo>
                      <a:pt x="4395" y="4538"/>
                    </a:moveTo>
                    <a:lnTo>
                      <a:pt x="4395" y="4536"/>
                    </a:lnTo>
                    <a:lnTo>
                      <a:pt x="4397" y="4536"/>
                    </a:lnTo>
                    <a:lnTo>
                      <a:pt x="4397" y="4535"/>
                    </a:lnTo>
                    <a:lnTo>
                      <a:pt x="4400" y="4535"/>
                    </a:lnTo>
                    <a:lnTo>
                      <a:pt x="4400" y="4536"/>
                    </a:lnTo>
                    <a:lnTo>
                      <a:pt x="4398" y="4536"/>
                    </a:lnTo>
                    <a:lnTo>
                      <a:pt x="4398" y="4538"/>
                    </a:lnTo>
                    <a:lnTo>
                      <a:pt x="4395" y="4538"/>
                    </a:lnTo>
                    <a:close/>
                    <a:moveTo>
                      <a:pt x="4400" y="4535"/>
                    </a:moveTo>
                    <a:lnTo>
                      <a:pt x="4400" y="4533"/>
                    </a:lnTo>
                    <a:lnTo>
                      <a:pt x="4402" y="4533"/>
                    </a:lnTo>
                    <a:lnTo>
                      <a:pt x="4402" y="4531"/>
                    </a:lnTo>
                    <a:lnTo>
                      <a:pt x="4405" y="4531"/>
                    </a:lnTo>
                    <a:lnTo>
                      <a:pt x="4405" y="4533"/>
                    </a:lnTo>
                    <a:lnTo>
                      <a:pt x="4403" y="4533"/>
                    </a:lnTo>
                    <a:lnTo>
                      <a:pt x="4403" y="4535"/>
                    </a:lnTo>
                    <a:lnTo>
                      <a:pt x="4400" y="4535"/>
                    </a:lnTo>
                    <a:close/>
                    <a:moveTo>
                      <a:pt x="4405" y="4531"/>
                    </a:moveTo>
                    <a:lnTo>
                      <a:pt x="4405" y="4530"/>
                    </a:lnTo>
                    <a:lnTo>
                      <a:pt x="4407" y="4530"/>
                    </a:lnTo>
                    <a:lnTo>
                      <a:pt x="4407" y="4528"/>
                    </a:lnTo>
                    <a:lnTo>
                      <a:pt x="4408" y="4528"/>
                    </a:lnTo>
                    <a:lnTo>
                      <a:pt x="4408" y="4526"/>
                    </a:lnTo>
                    <a:lnTo>
                      <a:pt x="4412" y="4526"/>
                    </a:lnTo>
                    <a:lnTo>
                      <a:pt x="4412" y="4525"/>
                    </a:lnTo>
                    <a:lnTo>
                      <a:pt x="4413" y="4525"/>
                    </a:lnTo>
                    <a:lnTo>
                      <a:pt x="4413" y="4523"/>
                    </a:lnTo>
                    <a:lnTo>
                      <a:pt x="4417" y="4523"/>
                    </a:lnTo>
                    <a:lnTo>
                      <a:pt x="4417" y="4525"/>
                    </a:lnTo>
                    <a:lnTo>
                      <a:pt x="4415" y="4525"/>
                    </a:lnTo>
                    <a:lnTo>
                      <a:pt x="4415" y="4526"/>
                    </a:lnTo>
                    <a:lnTo>
                      <a:pt x="4413" y="4526"/>
                    </a:lnTo>
                    <a:lnTo>
                      <a:pt x="4413" y="4528"/>
                    </a:lnTo>
                    <a:lnTo>
                      <a:pt x="4410" y="4528"/>
                    </a:lnTo>
                    <a:lnTo>
                      <a:pt x="4410" y="4530"/>
                    </a:lnTo>
                    <a:lnTo>
                      <a:pt x="4408" y="4530"/>
                    </a:lnTo>
                    <a:lnTo>
                      <a:pt x="4408" y="4531"/>
                    </a:lnTo>
                    <a:lnTo>
                      <a:pt x="4405" y="4531"/>
                    </a:lnTo>
                    <a:close/>
                    <a:moveTo>
                      <a:pt x="4417" y="4523"/>
                    </a:moveTo>
                    <a:lnTo>
                      <a:pt x="4417" y="4521"/>
                    </a:lnTo>
                    <a:lnTo>
                      <a:pt x="4418" y="4521"/>
                    </a:lnTo>
                    <a:lnTo>
                      <a:pt x="4418" y="4520"/>
                    </a:lnTo>
                    <a:lnTo>
                      <a:pt x="4420" y="4520"/>
                    </a:lnTo>
                    <a:lnTo>
                      <a:pt x="4420" y="4518"/>
                    </a:lnTo>
                    <a:lnTo>
                      <a:pt x="4423" y="4518"/>
                    </a:lnTo>
                    <a:lnTo>
                      <a:pt x="4423" y="4516"/>
                    </a:lnTo>
                    <a:lnTo>
                      <a:pt x="4425" y="4516"/>
                    </a:lnTo>
                    <a:lnTo>
                      <a:pt x="4425" y="4515"/>
                    </a:lnTo>
                    <a:lnTo>
                      <a:pt x="4428" y="4515"/>
                    </a:lnTo>
                    <a:lnTo>
                      <a:pt x="4428" y="4513"/>
                    </a:lnTo>
                    <a:lnTo>
                      <a:pt x="4430" y="4513"/>
                    </a:lnTo>
                    <a:lnTo>
                      <a:pt x="4430" y="4511"/>
                    </a:lnTo>
                    <a:lnTo>
                      <a:pt x="4432" y="4511"/>
                    </a:lnTo>
                    <a:lnTo>
                      <a:pt x="4432" y="4510"/>
                    </a:lnTo>
                    <a:lnTo>
                      <a:pt x="4435" y="4510"/>
                    </a:lnTo>
                    <a:lnTo>
                      <a:pt x="4435" y="4508"/>
                    </a:lnTo>
                    <a:lnTo>
                      <a:pt x="4437" y="4508"/>
                    </a:lnTo>
                    <a:lnTo>
                      <a:pt x="4437" y="4506"/>
                    </a:lnTo>
                    <a:lnTo>
                      <a:pt x="4440" y="4506"/>
                    </a:lnTo>
                    <a:lnTo>
                      <a:pt x="4440" y="4505"/>
                    </a:lnTo>
                    <a:lnTo>
                      <a:pt x="4442" y="4505"/>
                    </a:lnTo>
                    <a:lnTo>
                      <a:pt x="4442" y="4503"/>
                    </a:lnTo>
                    <a:lnTo>
                      <a:pt x="4443" y="4503"/>
                    </a:lnTo>
                    <a:lnTo>
                      <a:pt x="4443" y="4501"/>
                    </a:lnTo>
                    <a:lnTo>
                      <a:pt x="4447" y="4501"/>
                    </a:lnTo>
                    <a:lnTo>
                      <a:pt x="4447" y="4500"/>
                    </a:lnTo>
                    <a:lnTo>
                      <a:pt x="4448" y="4500"/>
                    </a:lnTo>
                    <a:lnTo>
                      <a:pt x="4448" y="4498"/>
                    </a:lnTo>
                    <a:lnTo>
                      <a:pt x="4452" y="4498"/>
                    </a:lnTo>
                    <a:lnTo>
                      <a:pt x="4452" y="4500"/>
                    </a:lnTo>
                    <a:lnTo>
                      <a:pt x="4450" y="4500"/>
                    </a:lnTo>
                    <a:lnTo>
                      <a:pt x="4450" y="4501"/>
                    </a:lnTo>
                    <a:lnTo>
                      <a:pt x="4448" y="4501"/>
                    </a:lnTo>
                    <a:lnTo>
                      <a:pt x="4448" y="4503"/>
                    </a:lnTo>
                    <a:lnTo>
                      <a:pt x="4445" y="4503"/>
                    </a:lnTo>
                    <a:lnTo>
                      <a:pt x="4445" y="4505"/>
                    </a:lnTo>
                    <a:lnTo>
                      <a:pt x="4443" y="4505"/>
                    </a:lnTo>
                    <a:lnTo>
                      <a:pt x="4443" y="4506"/>
                    </a:lnTo>
                    <a:lnTo>
                      <a:pt x="4442" y="4506"/>
                    </a:lnTo>
                    <a:lnTo>
                      <a:pt x="4442" y="4508"/>
                    </a:lnTo>
                    <a:lnTo>
                      <a:pt x="4438" y="4508"/>
                    </a:lnTo>
                    <a:lnTo>
                      <a:pt x="4438" y="4510"/>
                    </a:lnTo>
                    <a:lnTo>
                      <a:pt x="4437" y="4510"/>
                    </a:lnTo>
                    <a:lnTo>
                      <a:pt x="4437" y="4511"/>
                    </a:lnTo>
                    <a:lnTo>
                      <a:pt x="4433" y="4511"/>
                    </a:lnTo>
                    <a:lnTo>
                      <a:pt x="4433" y="4513"/>
                    </a:lnTo>
                    <a:lnTo>
                      <a:pt x="4432" y="4513"/>
                    </a:lnTo>
                    <a:lnTo>
                      <a:pt x="4432" y="4515"/>
                    </a:lnTo>
                    <a:lnTo>
                      <a:pt x="4430" y="4515"/>
                    </a:lnTo>
                    <a:lnTo>
                      <a:pt x="4430" y="4516"/>
                    </a:lnTo>
                    <a:lnTo>
                      <a:pt x="4427" y="4516"/>
                    </a:lnTo>
                    <a:lnTo>
                      <a:pt x="4427" y="4518"/>
                    </a:lnTo>
                    <a:lnTo>
                      <a:pt x="4425" y="4518"/>
                    </a:lnTo>
                    <a:lnTo>
                      <a:pt x="4425" y="4520"/>
                    </a:lnTo>
                    <a:lnTo>
                      <a:pt x="4422" y="4520"/>
                    </a:lnTo>
                    <a:lnTo>
                      <a:pt x="4422" y="4521"/>
                    </a:lnTo>
                    <a:lnTo>
                      <a:pt x="4420" y="4521"/>
                    </a:lnTo>
                    <a:lnTo>
                      <a:pt x="4420" y="4523"/>
                    </a:lnTo>
                    <a:lnTo>
                      <a:pt x="4417" y="4523"/>
                    </a:lnTo>
                    <a:close/>
                    <a:moveTo>
                      <a:pt x="4452" y="4498"/>
                    </a:moveTo>
                    <a:lnTo>
                      <a:pt x="4452" y="4496"/>
                    </a:lnTo>
                    <a:lnTo>
                      <a:pt x="4453" y="4496"/>
                    </a:lnTo>
                    <a:lnTo>
                      <a:pt x="4453" y="4495"/>
                    </a:lnTo>
                    <a:lnTo>
                      <a:pt x="4455" y="4495"/>
                    </a:lnTo>
                    <a:lnTo>
                      <a:pt x="4455" y="4493"/>
                    </a:lnTo>
                    <a:lnTo>
                      <a:pt x="4458" y="4493"/>
                    </a:lnTo>
                    <a:lnTo>
                      <a:pt x="4458" y="4495"/>
                    </a:lnTo>
                    <a:lnTo>
                      <a:pt x="4457" y="4495"/>
                    </a:lnTo>
                    <a:lnTo>
                      <a:pt x="4457" y="4496"/>
                    </a:lnTo>
                    <a:lnTo>
                      <a:pt x="4455" y="4496"/>
                    </a:lnTo>
                    <a:lnTo>
                      <a:pt x="4455" y="4498"/>
                    </a:lnTo>
                    <a:lnTo>
                      <a:pt x="4452" y="4498"/>
                    </a:lnTo>
                    <a:close/>
                    <a:moveTo>
                      <a:pt x="4458" y="4493"/>
                    </a:moveTo>
                    <a:lnTo>
                      <a:pt x="4458" y="4491"/>
                    </a:lnTo>
                    <a:lnTo>
                      <a:pt x="4460" y="4491"/>
                    </a:lnTo>
                    <a:lnTo>
                      <a:pt x="4460" y="4490"/>
                    </a:lnTo>
                    <a:lnTo>
                      <a:pt x="4462" y="4490"/>
                    </a:lnTo>
                    <a:lnTo>
                      <a:pt x="4462" y="4488"/>
                    </a:lnTo>
                    <a:lnTo>
                      <a:pt x="4465" y="4488"/>
                    </a:lnTo>
                    <a:lnTo>
                      <a:pt x="4465" y="4490"/>
                    </a:lnTo>
                    <a:lnTo>
                      <a:pt x="4463" y="4490"/>
                    </a:lnTo>
                    <a:lnTo>
                      <a:pt x="4463" y="4491"/>
                    </a:lnTo>
                    <a:lnTo>
                      <a:pt x="4462" y="4491"/>
                    </a:lnTo>
                    <a:lnTo>
                      <a:pt x="4462" y="4493"/>
                    </a:lnTo>
                    <a:lnTo>
                      <a:pt x="4458" y="4493"/>
                    </a:lnTo>
                    <a:close/>
                    <a:moveTo>
                      <a:pt x="4465" y="4488"/>
                    </a:moveTo>
                    <a:lnTo>
                      <a:pt x="4465" y="4486"/>
                    </a:lnTo>
                    <a:lnTo>
                      <a:pt x="4467" y="4486"/>
                    </a:lnTo>
                    <a:lnTo>
                      <a:pt x="4467" y="4485"/>
                    </a:lnTo>
                    <a:lnTo>
                      <a:pt x="4468" y="4485"/>
                    </a:lnTo>
                    <a:lnTo>
                      <a:pt x="4468" y="4483"/>
                    </a:lnTo>
                    <a:lnTo>
                      <a:pt x="4472" y="4483"/>
                    </a:lnTo>
                    <a:lnTo>
                      <a:pt x="4472" y="4485"/>
                    </a:lnTo>
                    <a:lnTo>
                      <a:pt x="4470" y="4485"/>
                    </a:lnTo>
                    <a:lnTo>
                      <a:pt x="4470" y="4486"/>
                    </a:lnTo>
                    <a:lnTo>
                      <a:pt x="4468" y="4486"/>
                    </a:lnTo>
                    <a:lnTo>
                      <a:pt x="4468" y="4488"/>
                    </a:lnTo>
                    <a:lnTo>
                      <a:pt x="4465" y="4488"/>
                    </a:lnTo>
                    <a:close/>
                    <a:moveTo>
                      <a:pt x="4472" y="4483"/>
                    </a:moveTo>
                    <a:lnTo>
                      <a:pt x="4472" y="4481"/>
                    </a:lnTo>
                    <a:lnTo>
                      <a:pt x="4473" y="4481"/>
                    </a:lnTo>
                    <a:lnTo>
                      <a:pt x="4473" y="4480"/>
                    </a:lnTo>
                    <a:lnTo>
                      <a:pt x="4475" y="4480"/>
                    </a:lnTo>
                    <a:lnTo>
                      <a:pt x="4475" y="4478"/>
                    </a:lnTo>
                    <a:lnTo>
                      <a:pt x="4478" y="4478"/>
                    </a:lnTo>
                    <a:lnTo>
                      <a:pt x="4478" y="4480"/>
                    </a:lnTo>
                    <a:lnTo>
                      <a:pt x="4477" y="4480"/>
                    </a:lnTo>
                    <a:lnTo>
                      <a:pt x="4477" y="4481"/>
                    </a:lnTo>
                    <a:lnTo>
                      <a:pt x="4475" y="4481"/>
                    </a:lnTo>
                    <a:lnTo>
                      <a:pt x="4475" y="4483"/>
                    </a:lnTo>
                    <a:lnTo>
                      <a:pt x="4472" y="4483"/>
                    </a:lnTo>
                    <a:close/>
                    <a:moveTo>
                      <a:pt x="4478" y="4478"/>
                    </a:moveTo>
                    <a:lnTo>
                      <a:pt x="4478" y="4476"/>
                    </a:lnTo>
                    <a:lnTo>
                      <a:pt x="4480" y="4476"/>
                    </a:lnTo>
                    <a:lnTo>
                      <a:pt x="4480" y="4475"/>
                    </a:lnTo>
                    <a:lnTo>
                      <a:pt x="4482" y="4475"/>
                    </a:lnTo>
                    <a:lnTo>
                      <a:pt x="4482" y="4473"/>
                    </a:lnTo>
                    <a:lnTo>
                      <a:pt x="4485" y="4473"/>
                    </a:lnTo>
                    <a:lnTo>
                      <a:pt x="4485" y="4475"/>
                    </a:lnTo>
                    <a:lnTo>
                      <a:pt x="4483" y="4475"/>
                    </a:lnTo>
                    <a:lnTo>
                      <a:pt x="4483" y="4476"/>
                    </a:lnTo>
                    <a:lnTo>
                      <a:pt x="4482" y="4476"/>
                    </a:lnTo>
                    <a:lnTo>
                      <a:pt x="4482" y="4478"/>
                    </a:lnTo>
                    <a:lnTo>
                      <a:pt x="4478" y="4478"/>
                    </a:lnTo>
                    <a:close/>
                    <a:moveTo>
                      <a:pt x="4485" y="4473"/>
                    </a:moveTo>
                    <a:lnTo>
                      <a:pt x="4485" y="4471"/>
                    </a:lnTo>
                    <a:lnTo>
                      <a:pt x="4487" y="4471"/>
                    </a:lnTo>
                    <a:lnTo>
                      <a:pt x="4487" y="4470"/>
                    </a:lnTo>
                    <a:lnTo>
                      <a:pt x="4488" y="4470"/>
                    </a:lnTo>
                    <a:lnTo>
                      <a:pt x="4488" y="4468"/>
                    </a:lnTo>
                    <a:lnTo>
                      <a:pt x="4490" y="4468"/>
                    </a:lnTo>
                    <a:lnTo>
                      <a:pt x="4490" y="4466"/>
                    </a:lnTo>
                    <a:lnTo>
                      <a:pt x="4493" y="4466"/>
                    </a:lnTo>
                    <a:lnTo>
                      <a:pt x="4493" y="4465"/>
                    </a:lnTo>
                    <a:lnTo>
                      <a:pt x="4495" y="4465"/>
                    </a:lnTo>
                    <a:lnTo>
                      <a:pt x="4495" y="4463"/>
                    </a:lnTo>
                    <a:lnTo>
                      <a:pt x="4497" y="4463"/>
                    </a:lnTo>
                    <a:lnTo>
                      <a:pt x="4497" y="4461"/>
                    </a:lnTo>
                    <a:lnTo>
                      <a:pt x="4500" y="4461"/>
                    </a:lnTo>
                    <a:lnTo>
                      <a:pt x="4500" y="4460"/>
                    </a:lnTo>
                    <a:lnTo>
                      <a:pt x="4502" y="4460"/>
                    </a:lnTo>
                    <a:lnTo>
                      <a:pt x="4502" y="4458"/>
                    </a:lnTo>
                    <a:lnTo>
                      <a:pt x="4503" y="4458"/>
                    </a:lnTo>
                    <a:lnTo>
                      <a:pt x="4503" y="4456"/>
                    </a:lnTo>
                    <a:lnTo>
                      <a:pt x="4507" y="4456"/>
                    </a:lnTo>
                    <a:lnTo>
                      <a:pt x="4507" y="4455"/>
                    </a:lnTo>
                    <a:lnTo>
                      <a:pt x="4508" y="4455"/>
                    </a:lnTo>
                    <a:lnTo>
                      <a:pt x="4508" y="4453"/>
                    </a:lnTo>
                    <a:lnTo>
                      <a:pt x="4510" y="4453"/>
                    </a:lnTo>
                    <a:lnTo>
                      <a:pt x="4510" y="4451"/>
                    </a:lnTo>
                    <a:lnTo>
                      <a:pt x="4512" y="4451"/>
                    </a:lnTo>
                    <a:lnTo>
                      <a:pt x="4512" y="4450"/>
                    </a:lnTo>
                    <a:lnTo>
                      <a:pt x="4515" y="4450"/>
                    </a:lnTo>
                    <a:lnTo>
                      <a:pt x="4515" y="4448"/>
                    </a:lnTo>
                    <a:lnTo>
                      <a:pt x="4517" y="4448"/>
                    </a:lnTo>
                    <a:lnTo>
                      <a:pt x="4517" y="4446"/>
                    </a:lnTo>
                    <a:lnTo>
                      <a:pt x="4518" y="4446"/>
                    </a:lnTo>
                    <a:lnTo>
                      <a:pt x="4518" y="4445"/>
                    </a:lnTo>
                    <a:lnTo>
                      <a:pt x="4520" y="4445"/>
                    </a:lnTo>
                    <a:lnTo>
                      <a:pt x="4520" y="4443"/>
                    </a:lnTo>
                    <a:lnTo>
                      <a:pt x="4523" y="4443"/>
                    </a:lnTo>
                    <a:lnTo>
                      <a:pt x="4523" y="4445"/>
                    </a:lnTo>
                    <a:lnTo>
                      <a:pt x="4522" y="4445"/>
                    </a:lnTo>
                    <a:lnTo>
                      <a:pt x="4522" y="4446"/>
                    </a:lnTo>
                    <a:lnTo>
                      <a:pt x="4520" y="4446"/>
                    </a:lnTo>
                    <a:lnTo>
                      <a:pt x="4520" y="4448"/>
                    </a:lnTo>
                    <a:lnTo>
                      <a:pt x="4518" y="4448"/>
                    </a:lnTo>
                    <a:lnTo>
                      <a:pt x="4518" y="4450"/>
                    </a:lnTo>
                    <a:lnTo>
                      <a:pt x="4517" y="4450"/>
                    </a:lnTo>
                    <a:lnTo>
                      <a:pt x="4517" y="4451"/>
                    </a:lnTo>
                    <a:lnTo>
                      <a:pt x="4513" y="4451"/>
                    </a:lnTo>
                    <a:lnTo>
                      <a:pt x="4513" y="4453"/>
                    </a:lnTo>
                    <a:lnTo>
                      <a:pt x="4512" y="4453"/>
                    </a:lnTo>
                    <a:lnTo>
                      <a:pt x="4512" y="4455"/>
                    </a:lnTo>
                    <a:lnTo>
                      <a:pt x="4510" y="4455"/>
                    </a:lnTo>
                    <a:lnTo>
                      <a:pt x="4510" y="4456"/>
                    </a:lnTo>
                    <a:lnTo>
                      <a:pt x="4508" y="4456"/>
                    </a:lnTo>
                    <a:lnTo>
                      <a:pt x="4508" y="4458"/>
                    </a:lnTo>
                    <a:lnTo>
                      <a:pt x="4505" y="4458"/>
                    </a:lnTo>
                    <a:lnTo>
                      <a:pt x="4505" y="4460"/>
                    </a:lnTo>
                    <a:lnTo>
                      <a:pt x="4503" y="4460"/>
                    </a:lnTo>
                    <a:lnTo>
                      <a:pt x="4503" y="4461"/>
                    </a:lnTo>
                    <a:lnTo>
                      <a:pt x="4502" y="4461"/>
                    </a:lnTo>
                    <a:lnTo>
                      <a:pt x="4502" y="4463"/>
                    </a:lnTo>
                    <a:lnTo>
                      <a:pt x="4498" y="4463"/>
                    </a:lnTo>
                    <a:lnTo>
                      <a:pt x="4498" y="4465"/>
                    </a:lnTo>
                    <a:lnTo>
                      <a:pt x="4497" y="4465"/>
                    </a:lnTo>
                    <a:lnTo>
                      <a:pt x="4497" y="4466"/>
                    </a:lnTo>
                    <a:lnTo>
                      <a:pt x="4495" y="4466"/>
                    </a:lnTo>
                    <a:lnTo>
                      <a:pt x="4495" y="4468"/>
                    </a:lnTo>
                    <a:lnTo>
                      <a:pt x="4492" y="4468"/>
                    </a:lnTo>
                    <a:lnTo>
                      <a:pt x="4492" y="4470"/>
                    </a:lnTo>
                    <a:lnTo>
                      <a:pt x="4490" y="4470"/>
                    </a:lnTo>
                    <a:lnTo>
                      <a:pt x="4490" y="4471"/>
                    </a:lnTo>
                    <a:lnTo>
                      <a:pt x="4488" y="4471"/>
                    </a:lnTo>
                    <a:lnTo>
                      <a:pt x="4488" y="4473"/>
                    </a:lnTo>
                    <a:lnTo>
                      <a:pt x="4485" y="4473"/>
                    </a:lnTo>
                    <a:close/>
                    <a:moveTo>
                      <a:pt x="4523" y="4443"/>
                    </a:moveTo>
                    <a:lnTo>
                      <a:pt x="4523" y="4441"/>
                    </a:lnTo>
                    <a:lnTo>
                      <a:pt x="4525" y="4441"/>
                    </a:lnTo>
                    <a:lnTo>
                      <a:pt x="4525" y="4440"/>
                    </a:lnTo>
                    <a:lnTo>
                      <a:pt x="4527" y="4440"/>
                    </a:lnTo>
                    <a:lnTo>
                      <a:pt x="4527" y="4438"/>
                    </a:lnTo>
                    <a:lnTo>
                      <a:pt x="4528" y="4438"/>
                    </a:lnTo>
                    <a:lnTo>
                      <a:pt x="4528" y="4436"/>
                    </a:lnTo>
                    <a:lnTo>
                      <a:pt x="4532" y="4436"/>
                    </a:lnTo>
                    <a:lnTo>
                      <a:pt x="4532" y="4438"/>
                    </a:lnTo>
                    <a:lnTo>
                      <a:pt x="4530" y="4438"/>
                    </a:lnTo>
                    <a:lnTo>
                      <a:pt x="4530" y="4440"/>
                    </a:lnTo>
                    <a:lnTo>
                      <a:pt x="4528" y="4440"/>
                    </a:lnTo>
                    <a:lnTo>
                      <a:pt x="4528" y="4441"/>
                    </a:lnTo>
                    <a:lnTo>
                      <a:pt x="4527" y="4441"/>
                    </a:lnTo>
                    <a:lnTo>
                      <a:pt x="4527" y="4443"/>
                    </a:lnTo>
                    <a:lnTo>
                      <a:pt x="4523" y="4443"/>
                    </a:lnTo>
                    <a:close/>
                    <a:moveTo>
                      <a:pt x="4532" y="4436"/>
                    </a:moveTo>
                    <a:lnTo>
                      <a:pt x="4532" y="4435"/>
                    </a:lnTo>
                    <a:lnTo>
                      <a:pt x="4533" y="4435"/>
                    </a:lnTo>
                    <a:lnTo>
                      <a:pt x="4533" y="4433"/>
                    </a:lnTo>
                    <a:lnTo>
                      <a:pt x="4535" y="4433"/>
                    </a:lnTo>
                    <a:lnTo>
                      <a:pt x="4535" y="4431"/>
                    </a:lnTo>
                    <a:lnTo>
                      <a:pt x="4537" y="4431"/>
                    </a:lnTo>
                    <a:lnTo>
                      <a:pt x="4537" y="4430"/>
                    </a:lnTo>
                    <a:lnTo>
                      <a:pt x="4538" y="4430"/>
                    </a:lnTo>
                    <a:lnTo>
                      <a:pt x="4538" y="4428"/>
                    </a:lnTo>
                    <a:lnTo>
                      <a:pt x="4542" y="4428"/>
                    </a:lnTo>
                    <a:lnTo>
                      <a:pt x="4542" y="4430"/>
                    </a:lnTo>
                    <a:lnTo>
                      <a:pt x="4540" y="4430"/>
                    </a:lnTo>
                    <a:lnTo>
                      <a:pt x="4540" y="4431"/>
                    </a:lnTo>
                    <a:lnTo>
                      <a:pt x="4538" y="4431"/>
                    </a:lnTo>
                    <a:lnTo>
                      <a:pt x="4538" y="4433"/>
                    </a:lnTo>
                    <a:lnTo>
                      <a:pt x="4537" y="4433"/>
                    </a:lnTo>
                    <a:lnTo>
                      <a:pt x="4537" y="4435"/>
                    </a:lnTo>
                    <a:lnTo>
                      <a:pt x="4535" y="4435"/>
                    </a:lnTo>
                    <a:lnTo>
                      <a:pt x="4535" y="4436"/>
                    </a:lnTo>
                    <a:lnTo>
                      <a:pt x="4532" y="4436"/>
                    </a:lnTo>
                    <a:close/>
                    <a:moveTo>
                      <a:pt x="4542" y="4428"/>
                    </a:moveTo>
                    <a:lnTo>
                      <a:pt x="4542" y="4426"/>
                    </a:lnTo>
                    <a:lnTo>
                      <a:pt x="4543" y="4426"/>
                    </a:lnTo>
                    <a:lnTo>
                      <a:pt x="4543" y="4425"/>
                    </a:lnTo>
                    <a:lnTo>
                      <a:pt x="4545" y="4425"/>
                    </a:lnTo>
                    <a:lnTo>
                      <a:pt x="4545" y="4423"/>
                    </a:lnTo>
                    <a:lnTo>
                      <a:pt x="4547" y="4423"/>
                    </a:lnTo>
                    <a:lnTo>
                      <a:pt x="4547" y="4421"/>
                    </a:lnTo>
                    <a:lnTo>
                      <a:pt x="4550" y="4421"/>
                    </a:lnTo>
                    <a:lnTo>
                      <a:pt x="4550" y="4423"/>
                    </a:lnTo>
                    <a:lnTo>
                      <a:pt x="4548" y="4423"/>
                    </a:lnTo>
                    <a:lnTo>
                      <a:pt x="4548" y="4425"/>
                    </a:lnTo>
                    <a:lnTo>
                      <a:pt x="4547" y="4425"/>
                    </a:lnTo>
                    <a:lnTo>
                      <a:pt x="4547" y="4426"/>
                    </a:lnTo>
                    <a:lnTo>
                      <a:pt x="4545" y="4426"/>
                    </a:lnTo>
                    <a:lnTo>
                      <a:pt x="4545" y="4428"/>
                    </a:lnTo>
                    <a:lnTo>
                      <a:pt x="4542" y="4428"/>
                    </a:lnTo>
                    <a:close/>
                    <a:moveTo>
                      <a:pt x="4550" y="4421"/>
                    </a:moveTo>
                    <a:lnTo>
                      <a:pt x="4550" y="4420"/>
                    </a:lnTo>
                    <a:lnTo>
                      <a:pt x="4552" y="4420"/>
                    </a:lnTo>
                    <a:lnTo>
                      <a:pt x="4552" y="4421"/>
                    </a:lnTo>
                    <a:lnTo>
                      <a:pt x="4550" y="4421"/>
                    </a:lnTo>
                    <a:close/>
                    <a:moveTo>
                      <a:pt x="4552" y="4420"/>
                    </a:moveTo>
                    <a:lnTo>
                      <a:pt x="4552" y="4418"/>
                    </a:lnTo>
                    <a:lnTo>
                      <a:pt x="4553" y="4418"/>
                    </a:lnTo>
                    <a:lnTo>
                      <a:pt x="4553" y="4416"/>
                    </a:lnTo>
                    <a:lnTo>
                      <a:pt x="4555" y="4416"/>
                    </a:lnTo>
                    <a:lnTo>
                      <a:pt x="4555" y="4415"/>
                    </a:lnTo>
                    <a:lnTo>
                      <a:pt x="4557" y="4415"/>
                    </a:lnTo>
                    <a:lnTo>
                      <a:pt x="4557" y="4413"/>
                    </a:lnTo>
                    <a:lnTo>
                      <a:pt x="4560" y="4413"/>
                    </a:lnTo>
                    <a:lnTo>
                      <a:pt x="4560" y="4415"/>
                    </a:lnTo>
                    <a:lnTo>
                      <a:pt x="4558" y="4415"/>
                    </a:lnTo>
                    <a:lnTo>
                      <a:pt x="4558" y="4416"/>
                    </a:lnTo>
                    <a:lnTo>
                      <a:pt x="4557" y="4416"/>
                    </a:lnTo>
                    <a:lnTo>
                      <a:pt x="4557" y="4418"/>
                    </a:lnTo>
                    <a:lnTo>
                      <a:pt x="4555" y="4418"/>
                    </a:lnTo>
                    <a:lnTo>
                      <a:pt x="4555" y="4420"/>
                    </a:lnTo>
                    <a:lnTo>
                      <a:pt x="4552" y="4420"/>
                    </a:lnTo>
                    <a:close/>
                    <a:moveTo>
                      <a:pt x="4560" y="4413"/>
                    </a:moveTo>
                    <a:lnTo>
                      <a:pt x="4560" y="4411"/>
                    </a:lnTo>
                    <a:lnTo>
                      <a:pt x="4562" y="4411"/>
                    </a:lnTo>
                    <a:lnTo>
                      <a:pt x="4562" y="4410"/>
                    </a:lnTo>
                    <a:lnTo>
                      <a:pt x="4563" y="4410"/>
                    </a:lnTo>
                    <a:lnTo>
                      <a:pt x="4563" y="4408"/>
                    </a:lnTo>
                    <a:lnTo>
                      <a:pt x="4565" y="4408"/>
                    </a:lnTo>
                    <a:lnTo>
                      <a:pt x="4565" y="4406"/>
                    </a:lnTo>
                    <a:lnTo>
                      <a:pt x="4568" y="4406"/>
                    </a:lnTo>
                    <a:lnTo>
                      <a:pt x="4568" y="4408"/>
                    </a:lnTo>
                    <a:lnTo>
                      <a:pt x="4567" y="4408"/>
                    </a:lnTo>
                    <a:lnTo>
                      <a:pt x="4567" y="4410"/>
                    </a:lnTo>
                    <a:lnTo>
                      <a:pt x="4565" y="4410"/>
                    </a:lnTo>
                    <a:lnTo>
                      <a:pt x="4565" y="4411"/>
                    </a:lnTo>
                    <a:lnTo>
                      <a:pt x="4563" y="4411"/>
                    </a:lnTo>
                    <a:lnTo>
                      <a:pt x="4563" y="4413"/>
                    </a:lnTo>
                    <a:lnTo>
                      <a:pt x="4560" y="4413"/>
                    </a:lnTo>
                    <a:close/>
                    <a:moveTo>
                      <a:pt x="4568" y="4406"/>
                    </a:moveTo>
                    <a:lnTo>
                      <a:pt x="4568" y="4405"/>
                    </a:lnTo>
                    <a:lnTo>
                      <a:pt x="4570" y="4405"/>
                    </a:lnTo>
                    <a:lnTo>
                      <a:pt x="4570" y="4406"/>
                    </a:lnTo>
                    <a:lnTo>
                      <a:pt x="4568" y="4406"/>
                    </a:lnTo>
                    <a:close/>
                    <a:moveTo>
                      <a:pt x="4570" y="4405"/>
                    </a:moveTo>
                    <a:lnTo>
                      <a:pt x="4570" y="4403"/>
                    </a:lnTo>
                    <a:lnTo>
                      <a:pt x="4572" y="4403"/>
                    </a:lnTo>
                    <a:lnTo>
                      <a:pt x="4572" y="4401"/>
                    </a:lnTo>
                    <a:lnTo>
                      <a:pt x="4573" y="4401"/>
                    </a:lnTo>
                    <a:lnTo>
                      <a:pt x="4573" y="4400"/>
                    </a:lnTo>
                    <a:lnTo>
                      <a:pt x="4575" y="4400"/>
                    </a:lnTo>
                    <a:lnTo>
                      <a:pt x="4575" y="4398"/>
                    </a:lnTo>
                    <a:lnTo>
                      <a:pt x="4577" y="4398"/>
                    </a:lnTo>
                    <a:lnTo>
                      <a:pt x="4577" y="4396"/>
                    </a:lnTo>
                    <a:lnTo>
                      <a:pt x="4578" y="4396"/>
                    </a:lnTo>
                    <a:lnTo>
                      <a:pt x="4578" y="4395"/>
                    </a:lnTo>
                    <a:lnTo>
                      <a:pt x="4582" y="4395"/>
                    </a:lnTo>
                    <a:lnTo>
                      <a:pt x="4582" y="4393"/>
                    </a:lnTo>
                    <a:lnTo>
                      <a:pt x="4583" y="4393"/>
                    </a:lnTo>
                    <a:lnTo>
                      <a:pt x="4583" y="4391"/>
                    </a:lnTo>
                    <a:lnTo>
                      <a:pt x="4585" y="4391"/>
                    </a:lnTo>
                    <a:lnTo>
                      <a:pt x="4585" y="4390"/>
                    </a:lnTo>
                    <a:lnTo>
                      <a:pt x="4587" y="4390"/>
                    </a:lnTo>
                    <a:lnTo>
                      <a:pt x="4587" y="4388"/>
                    </a:lnTo>
                    <a:lnTo>
                      <a:pt x="4588" y="4388"/>
                    </a:lnTo>
                    <a:lnTo>
                      <a:pt x="4588" y="4386"/>
                    </a:lnTo>
                    <a:lnTo>
                      <a:pt x="4590" y="4386"/>
                    </a:lnTo>
                    <a:lnTo>
                      <a:pt x="4590" y="4385"/>
                    </a:lnTo>
                    <a:lnTo>
                      <a:pt x="4593" y="4385"/>
                    </a:lnTo>
                    <a:lnTo>
                      <a:pt x="4593" y="4383"/>
                    </a:lnTo>
                    <a:lnTo>
                      <a:pt x="4595" y="4383"/>
                    </a:lnTo>
                    <a:lnTo>
                      <a:pt x="4595" y="4381"/>
                    </a:lnTo>
                    <a:lnTo>
                      <a:pt x="4597" y="4381"/>
                    </a:lnTo>
                    <a:lnTo>
                      <a:pt x="4597" y="4380"/>
                    </a:lnTo>
                    <a:lnTo>
                      <a:pt x="4598" y="4380"/>
                    </a:lnTo>
                    <a:lnTo>
                      <a:pt x="4598" y="4378"/>
                    </a:lnTo>
                    <a:lnTo>
                      <a:pt x="4600" y="4378"/>
                    </a:lnTo>
                    <a:lnTo>
                      <a:pt x="4600" y="4376"/>
                    </a:lnTo>
                    <a:lnTo>
                      <a:pt x="4602" y="4376"/>
                    </a:lnTo>
                    <a:lnTo>
                      <a:pt x="4602" y="4375"/>
                    </a:lnTo>
                    <a:lnTo>
                      <a:pt x="4603" y="4375"/>
                    </a:lnTo>
                    <a:lnTo>
                      <a:pt x="4603" y="4373"/>
                    </a:lnTo>
                    <a:lnTo>
                      <a:pt x="4607" y="4373"/>
                    </a:lnTo>
                    <a:lnTo>
                      <a:pt x="4607" y="4375"/>
                    </a:lnTo>
                    <a:lnTo>
                      <a:pt x="4605" y="4375"/>
                    </a:lnTo>
                    <a:lnTo>
                      <a:pt x="4605" y="4376"/>
                    </a:lnTo>
                    <a:lnTo>
                      <a:pt x="4603" y="4376"/>
                    </a:lnTo>
                    <a:lnTo>
                      <a:pt x="4603" y="4378"/>
                    </a:lnTo>
                    <a:lnTo>
                      <a:pt x="4602" y="4378"/>
                    </a:lnTo>
                    <a:lnTo>
                      <a:pt x="4602" y="4380"/>
                    </a:lnTo>
                    <a:lnTo>
                      <a:pt x="4600" y="4380"/>
                    </a:lnTo>
                    <a:lnTo>
                      <a:pt x="4600" y="4381"/>
                    </a:lnTo>
                    <a:lnTo>
                      <a:pt x="4598" y="4381"/>
                    </a:lnTo>
                    <a:lnTo>
                      <a:pt x="4598" y="4383"/>
                    </a:lnTo>
                    <a:lnTo>
                      <a:pt x="4597" y="4383"/>
                    </a:lnTo>
                    <a:lnTo>
                      <a:pt x="4597" y="4385"/>
                    </a:lnTo>
                    <a:lnTo>
                      <a:pt x="4595" y="4385"/>
                    </a:lnTo>
                    <a:lnTo>
                      <a:pt x="4595" y="4386"/>
                    </a:lnTo>
                    <a:lnTo>
                      <a:pt x="4592" y="4386"/>
                    </a:lnTo>
                    <a:lnTo>
                      <a:pt x="4592" y="4388"/>
                    </a:lnTo>
                    <a:lnTo>
                      <a:pt x="4590" y="4388"/>
                    </a:lnTo>
                    <a:lnTo>
                      <a:pt x="4590" y="4390"/>
                    </a:lnTo>
                    <a:lnTo>
                      <a:pt x="4588" y="4390"/>
                    </a:lnTo>
                    <a:lnTo>
                      <a:pt x="4588" y="4391"/>
                    </a:lnTo>
                    <a:lnTo>
                      <a:pt x="4587" y="4391"/>
                    </a:lnTo>
                    <a:lnTo>
                      <a:pt x="4587" y="4393"/>
                    </a:lnTo>
                    <a:lnTo>
                      <a:pt x="4585" y="4393"/>
                    </a:lnTo>
                    <a:lnTo>
                      <a:pt x="4585" y="4395"/>
                    </a:lnTo>
                    <a:lnTo>
                      <a:pt x="4583" y="4395"/>
                    </a:lnTo>
                    <a:lnTo>
                      <a:pt x="4583" y="4396"/>
                    </a:lnTo>
                    <a:lnTo>
                      <a:pt x="4580" y="4396"/>
                    </a:lnTo>
                    <a:lnTo>
                      <a:pt x="4580" y="4398"/>
                    </a:lnTo>
                    <a:lnTo>
                      <a:pt x="4578" y="4398"/>
                    </a:lnTo>
                    <a:lnTo>
                      <a:pt x="4578" y="4400"/>
                    </a:lnTo>
                    <a:lnTo>
                      <a:pt x="4577" y="4400"/>
                    </a:lnTo>
                    <a:lnTo>
                      <a:pt x="4577" y="4401"/>
                    </a:lnTo>
                    <a:lnTo>
                      <a:pt x="4575" y="4401"/>
                    </a:lnTo>
                    <a:lnTo>
                      <a:pt x="4575" y="4403"/>
                    </a:lnTo>
                    <a:lnTo>
                      <a:pt x="4573" y="4403"/>
                    </a:lnTo>
                    <a:lnTo>
                      <a:pt x="4573" y="4405"/>
                    </a:lnTo>
                    <a:lnTo>
                      <a:pt x="4570" y="4405"/>
                    </a:lnTo>
                    <a:close/>
                    <a:moveTo>
                      <a:pt x="4607" y="4373"/>
                    </a:moveTo>
                    <a:lnTo>
                      <a:pt x="4607" y="4371"/>
                    </a:lnTo>
                    <a:lnTo>
                      <a:pt x="4608" y="4371"/>
                    </a:lnTo>
                    <a:lnTo>
                      <a:pt x="4608" y="4373"/>
                    </a:lnTo>
                    <a:lnTo>
                      <a:pt x="4607" y="4373"/>
                    </a:lnTo>
                    <a:close/>
                    <a:moveTo>
                      <a:pt x="4608" y="4371"/>
                    </a:moveTo>
                    <a:lnTo>
                      <a:pt x="4608" y="4370"/>
                    </a:lnTo>
                    <a:lnTo>
                      <a:pt x="4610" y="4370"/>
                    </a:lnTo>
                    <a:lnTo>
                      <a:pt x="4610" y="4368"/>
                    </a:lnTo>
                    <a:lnTo>
                      <a:pt x="4612" y="4368"/>
                    </a:lnTo>
                    <a:lnTo>
                      <a:pt x="4612" y="4366"/>
                    </a:lnTo>
                    <a:lnTo>
                      <a:pt x="4613" y="4366"/>
                    </a:lnTo>
                    <a:lnTo>
                      <a:pt x="4613" y="4365"/>
                    </a:lnTo>
                    <a:lnTo>
                      <a:pt x="4615" y="4365"/>
                    </a:lnTo>
                    <a:lnTo>
                      <a:pt x="4615" y="4363"/>
                    </a:lnTo>
                    <a:lnTo>
                      <a:pt x="4617" y="4363"/>
                    </a:lnTo>
                    <a:lnTo>
                      <a:pt x="4617" y="4361"/>
                    </a:lnTo>
                    <a:lnTo>
                      <a:pt x="4618" y="4361"/>
                    </a:lnTo>
                    <a:lnTo>
                      <a:pt x="4618" y="4360"/>
                    </a:lnTo>
                    <a:lnTo>
                      <a:pt x="4622" y="4360"/>
                    </a:lnTo>
                    <a:lnTo>
                      <a:pt x="4622" y="4361"/>
                    </a:lnTo>
                    <a:lnTo>
                      <a:pt x="4620" y="4361"/>
                    </a:lnTo>
                    <a:lnTo>
                      <a:pt x="4620" y="4363"/>
                    </a:lnTo>
                    <a:lnTo>
                      <a:pt x="4618" y="4363"/>
                    </a:lnTo>
                    <a:lnTo>
                      <a:pt x="4618" y="4365"/>
                    </a:lnTo>
                    <a:lnTo>
                      <a:pt x="4617" y="4365"/>
                    </a:lnTo>
                    <a:lnTo>
                      <a:pt x="4617" y="4366"/>
                    </a:lnTo>
                    <a:lnTo>
                      <a:pt x="4615" y="4366"/>
                    </a:lnTo>
                    <a:lnTo>
                      <a:pt x="4615" y="4368"/>
                    </a:lnTo>
                    <a:lnTo>
                      <a:pt x="4613" y="4368"/>
                    </a:lnTo>
                    <a:lnTo>
                      <a:pt x="4613" y="4370"/>
                    </a:lnTo>
                    <a:lnTo>
                      <a:pt x="4612" y="4370"/>
                    </a:lnTo>
                    <a:lnTo>
                      <a:pt x="4612" y="4371"/>
                    </a:lnTo>
                    <a:lnTo>
                      <a:pt x="4608" y="4371"/>
                    </a:lnTo>
                    <a:close/>
                    <a:moveTo>
                      <a:pt x="4622" y="4360"/>
                    </a:moveTo>
                    <a:lnTo>
                      <a:pt x="4622" y="4358"/>
                    </a:lnTo>
                    <a:lnTo>
                      <a:pt x="4623" y="4358"/>
                    </a:lnTo>
                    <a:lnTo>
                      <a:pt x="4623" y="4360"/>
                    </a:lnTo>
                    <a:lnTo>
                      <a:pt x="4622" y="4360"/>
                    </a:lnTo>
                    <a:close/>
                    <a:moveTo>
                      <a:pt x="4623" y="4358"/>
                    </a:moveTo>
                    <a:lnTo>
                      <a:pt x="4623" y="4356"/>
                    </a:lnTo>
                    <a:lnTo>
                      <a:pt x="4625" y="4356"/>
                    </a:lnTo>
                    <a:lnTo>
                      <a:pt x="4625" y="4358"/>
                    </a:lnTo>
                    <a:lnTo>
                      <a:pt x="4623" y="4358"/>
                    </a:lnTo>
                    <a:close/>
                    <a:moveTo>
                      <a:pt x="4625" y="4356"/>
                    </a:moveTo>
                    <a:lnTo>
                      <a:pt x="4625" y="4355"/>
                    </a:lnTo>
                    <a:lnTo>
                      <a:pt x="4627" y="4355"/>
                    </a:lnTo>
                    <a:lnTo>
                      <a:pt x="4627" y="4356"/>
                    </a:lnTo>
                    <a:lnTo>
                      <a:pt x="4625" y="4356"/>
                    </a:lnTo>
                    <a:close/>
                    <a:moveTo>
                      <a:pt x="4627" y="4355"/>
                    </a:moveTo>
                    <a:lnTo>
                      <a:pt x="4627" y="4353"/>
                    </a:lnTo>
                    <a:lnTo>
                      <a:pt x="4628" y="4353"/>
                    </a:lnTo>
                    <a:lnTo>
                      <a:pt x="4628" y="4351"/>
                    </a:lnTo>
                    <a:lnTo>
                      <a:pt x="4630" y="4351"/>
                    </a:lnTo>
                    <a:lnTo>
                      <a:pt x="4630" y="4350"/>
                    </a:lnTo>
                    <a:lnTo>
                      <a:pt x="4632" y="4350"/>
                    </a:lnTo>
                    <a:lnTo>
                      <a:pt x="4632" y="4348"/>
                    </a:lnTo>
                    <a:lnTo>
                      <a:pt x="4633" y="4348"/>
                    </a:lnTo>
                    <a:lnTo>
                      <a:pt x="4633" y="4346"/>
                    </a:lnTo>
                    <a:lnTo>
                      <a:pt x="4635" y="4346"/>
                    </a:lnTo>
                    <a:lnTo>
                      <a:pt x="4635" y="4345"/>
                    </a:lnTo>
                    <a:lnTo>
                      <a:pt x="4637" y="4345"/>
                    </a:lnTo>
                    <a:lnTo>
                      <a:pt x="4637" y="4343"/>
                    </a:lnTo>
                    <a:lnTo>
                      <a:pt x="4638" y="4343"/>
                    </a:lnTo>
                    <a:lnTo>
                      <a:pt x="4638" y="4341"/>
                    </a:lnTo>
                    <a:lnTo>
                      <a:pt x="4640" y="4341"/>
                    </a:lnTo>
                    <a:lnTo>
                      <a:pt x="4640" y="4340"/>
                    </a:lnTo>
                    <a:lnTo>
                      <a:pt x="4643" y="4340"/>
                    </a:lnTo>
                    <a:lnTo>
                      <a:pt x="4643" y="4341"/>
                    </a:lnTo>
                    <a:lnTo>
                      <a:pt x="4642" y="4341"/>
                    </a:lnTo>
                    <a:lnTo>
                      <a:pt x="4642" y="4343"/>
                    </a:lnTo>
                    <a:lnTo>
                      <a:pt x="4640" y="4343"/>
                    </a:lnTo>
                    <a:lnTo>
                      <a:pt x="4640" y="4345"/>
                    </a:lnTo>
                    <a:lnTo>
                      <a:pt x="4638" y="4345"/>
                    </a:lnTo>
                    <a:lnTo>
                      <a:pt x="4638" y="4346"/>
                    </a:lnTo>
                    <a:lnTo>
                      <a:pt x="4637" y="4346"/>
                    </a:lnTo>
                    <a:lnTo>
                      <a:pt x="4637" y="4348"/>
                    </a:lnTo>
                    <a:lnTo>
                      <a:pt x="4635" y="4348"/>
                    </a:lnTo>
                    <a:lnTo>
                      <a:pt x="4635" y="4350"/>
                    </a:lnTo>
                    <a:lnTo>
                      <a:pt x="4633" y="4350"/>
                    </a:lnTo>
                    <a:lnTo>
                      <a:pt x="4633" y="4351"/>
                    </a:lnTo>
                    <a:lnTo>
                      <a:pt x="4632" y="4351"/>
                    </a:lnTo>
                    <a:lnTo>
                      <a:pt x="4632" y="4353"/>
                    </a:lnTo>
                    <a:lnTo>
                      <a:pt x="4630" y="4353"/>
                    </a:lnTo>
                    <a:lnTo>
                      <a:pt x="4630" y="4355"/>
                    </a:lnTo>
                    <a:lnTo>
                      <a:pt x="4627" y="4355"/>
                    </a:lnTo>
                    <a:close/>
                    <a:moveTo>
                      <a:pt x="4643" y="4340"/>
                    </a:moveTo>
                    <a:lnTo>
                      <a:pt x="4643" y="4338"/>
                    </a:lnTo>
                    <a:lnTo>
                      <a:pt x="4645" y="4338"/>
                    </a:lnTo>
                    <a:lnTo>
                      <a:pt x="4645" y="4336"/>
                    </a:lnTo>
                    <a:lnTo>
                      <a:pt x="4647" y="4336"/>
                    </a:lnTo>
                    <a:lnTo>
                      <a:pt x="4647" y="4335"/>
                    </a:lnTo>
                    <a:lnTo>
                      <a:pt x="4648" y="4335"/>
                    </a:lnTo>
                    <a:lnTo>
                      <a:pt x="4648" y="4333"/>
                    </a:lnTo>
                    <a:lnTo>
                      <a:pt x="4650" y="4333"/>
                    </a:lnTo>
                    <a:lnTo>
                      <a:pt x="4650" y="4331"/>
                    </a:lnTo>
                    <a:lnTo>
                      <a:pt x="4652" y="4331"/>
                    </a:lnTo>
                    <a:lnTo>
                      <a:pt x="4652" y="4330"/>
                    </a:lnTo>
                    <a:lnTo>
                      <a:pt x="4653" y="4330"/>
                    </a:lnTo>
                    <a:lnTo>
                      <a:pt x="4653" y="4328"/>
                    </a:lnTo>
                    <a:lnTo>
                      <a:pt x="4655" y="4328"/>
                    </a:lnTo>
                    <a:lnTo>
                      <a:pt x="4655" y="4326"/>
                    </a:lnTo>
                    <a:lnTo>
                      <a:pt x="4657" y="4326"/>
                    </a:lnTo>
                    <a:lnTo>
                      <a:pt x="4657" y="4325"/>
                    </a:lnTo>
                    <a:lnTo>
                      <a:pt x="4658" y="4325"/>
                    </a:lnTo>
                    <a:lnTo>
                      <a:pt x="4658" y="4323"/>
                    </a:lnTo>
                    <a:lnTo>
                      <a:pt x="4660" y="4323"/>
                    </a:lnTo>
                    <a:lnTo>
                      <a:pt x="4660" y="4321"/>
                    </a:lnTo>
                    <a:lnTo>
                      <a:pt x="4662" y="4321"/>
                    </a:lnTo>
                    <a:lnTo>
                      <a:pt x="4662" y="4320"/>
                    </a:lnTo>
                    <a:lnTo>
                      <a:pt x="4665" y="4320"/>
                    </a:lnTo>
                    <a:lnTo>
                      <a:pt x="4665" y="4321"/>
                    </a:lnTo>
                    <a:lnTo>
                      <a:pt x="4663" y="4321"/>
                    </a:lnTo>
                    <a:lnTo>
                      <a:pt x="4663" y="4323"/>
                    </a:lnTo>
                    <a:lnTo>
                      <a:pt x="4662" y="4323"/>
                    </a:lnTo>
                    <a:lnTo>
                      <a:pt x="4662" y="4325"/>
                    </a:lnTo>
                    <a:lnTo>
                      <a:pt x="4660" y="4325"/>
                    </a:lnTo>
                    <a:lnTo>
                      <a:pt x="4660" y="4326"/>
                    </a:lnTo>
                    <a:lnTo>
                      <a:pt x="4658" y="4326"/>
                    </a:lnTo>
                    <a:lnTo>
                      <a:pt x="4658" y="4328"/>
                    </a:lnTo>
                    <a:lnTo>
                      <a:pt x="4657" y="4328"/>
                    </a:lnTo>
                    <a:lnTo>
                      <a:pt x="4657" y="4330"/>
                    </a:lnTo>
                    <a:lnTo>
                      <a:pt x="4655" y="4330"/>
                    </a:lnTo>
                    <a:lnTo>
                      <a:pt x="4655" y="4331"/>
                    </a:lnTo>
                    <a:lnTo>
                      <a:pt x="4653" y="4331"/>
                    </a:lnTo>
                    <a:lnTo>
                      <a:pt x="4653" y="4333"/>
                    </a:lnTo>
                    <a:lnTo>
                      <a:pt x="4652" y="4333"/>
                    </a:lnTo>
                    <a:lnTo>
                      <a:pt x="4652" y="4335"/>
                    </a:lnTo>
                    <a:lnTo>
                      <a:pt x="4650" y="4335"/>
                    </a:lnTo>
                    <a:lnTo>
                      <a:pt x="4650" y="4336"/>
                    </a:lnTo>
                    <a:lnTo>
                      <a:pt x="4648" y="4336"/>
                    </a:lnTo>
                    <a:lnTo>
                      <a:pt x="4648" y="4338"/>
                    </a:lnTo>
                    <a:lnTo>
                      <a:pt x="4647" y="4338"/>
                    </a:lnTo>
                    <a:lnTo>
                      <a:pt x="4647" y="4340"/>
                    </a:lnTo>
                    <a:lnTo>
                      <a:pt x="4643" y="4340"/>
                    </a:lnTo>
                    <a:close/>
                    <a:moveTo>
                      <a:pt x="4665" y="4320"/>
                    </a:moveTo>
                    <a:lnTo>
                      <a:pt x="4665" y="4318"/>
                    </a:lnTo>
                    <a:lnTo>
                      <a:pt x="4667" y="4318"/>
                    </a:lnTo>
                    <a:lnTo>
                      <a:pt x="4667" y="4320"/>
                    </a:lnTo>
                    <a:lnTo>
                      <a:pt x="4665" y="4320"/>
                    </a:lnTo>
                    <a:close/>
                    <a:moveTo>
                      <a:pt x="4667" y="4318"/>
                    </a:moveTo>
                    <a:lnTo>
                      <a:pt x="4667" y="4316"/>
                    </a:lnTo>
                    <a:lnTo>
                      <a:pt x="4668" y="4316"/>
                    </a:lnTo>
                    <a:lnTo>
                      <a:pt x="4668" y="4318"/>
                    </a:lnTo>
                    <a:lnTo>
                      <a:pt x="4667" y="4318"/>
                    </a:lnTo>
                    <a:close/>
                    <a:moveTo>
                      <a:pt x="4668" y="4316"/>
                    </a:moveTo>
                    <a:lnTo>
                      <a:pt x="4668" y="4315"/>
                    </a:lnTo>
                    <a:lnTo>
                      <a:pt x="4670" y="4315"/>
                    </a:lnTo>
                    <a:lnTo>
                      <a:pt x="4670" y="4316"/>
                    </a:lnTo>
                    <a:lnTo>
                      <a:pt x="4668" y="4316"/>
                    </a:lnTo>
                    <a:close/>
                    <a:moveTo>
                      <a:pt x="4670" y="4315"/>
                    </a:moveTo>
                    <a:lnTo>
                      <a:pt x="4670" y="4313"/>
                    </a:lnTo>
                    <a:lnTo>
                      <a:pt x="4672" y="4313"/>
                    </a:lnTo>
                    <a:lnTo>
                      <a:pt x="4672" y="4315"/>
                    </a:lnTo>
                    <a:lnTo>
                      <a:pt x="4670" y="4315"/>
                    </a:lnTo>
                    <a:close/>
                    <a:moveTo>
                      <a:pt x="4672" y="4313"/>
                    </a:moveTo>
                    <a:lnTo>
                      <a:pt x="4672" y="4311"/>
                    </a:lnTo>
                    <a:lnTo>
                      <a:pt x="4673" y="4311"/>
                    </a:lnTo>
                    <a:lnTo>
                      <a:pt x="4673" y="4313"/>
                    </a:lnTo>
                    <a:lnTo>
                      <a:pt x="4672" y="4313"/>
                    </a:lnTo>
                    <a:close/>
                    <a:moveTo>
                      <a:pt x="4673" y="4311"/>
                    </a:moveTo>
                    <a:lnTo>
                      <a:pt x="4673" y="4310"/>
                    </a:lnTo>
                    <a:lnTo>
                      <a:pt x="4675" y="4310"/>
                    </a:lnTo>
                    <a:lnTo>
                      <a:pt x="4675" y="4311"/>
                    </a:lnTo>
                    <a:lnTo>
                      <a:pt x="4673" y="4311"/>
                    </a:lnTo>
                    <a:close/>
                    <a:moveTo>
                      <a:pt x="4675" y="4310"/>
                    </a:moveTo>
                    <a:lnTo>
                      <a:pt x="4675" y="4308"/>
                    </a:lnTo>
                    <a:lnTo>
                      <a:pt x="4677" y="4308"/>
                    </a:lnTo>
                    <a:lnTo>
                      <a:pt x="4677" y="4310"/>
                    </a:lnTo>
                    <a:lnTo>
                      <a:pt x="4675" y="4310"/>
                    </a:lnTo>
                    <a:close/>
                    <a:moveTo>
                      <a:pt x="4677" y="4308"/>
                    </a:moveTo>
                    <a:lnTo>
                      <a:pt x="4677" y="4306"/>
                    </a:lnTo>
                    <a:lnTo>
                      <a:pt x="4678" y="4306"/>
                    </a:lnTo>
                    <a:lnTo>
                      <a:pt x="4678" y="4308"/>
                    </a:lnTo>
                    <a:lnTo>
                      <a:pt x="4677" y="4308"/>
                    </a:lnTo>
                    <a:close/>
                    <a:moveTo>
                      <a:pt x="4678" y="4306"/>
                    </a:moveTo>
                    <a:lnTo>
                      <a:pt x="4678" y="4305"/>
                    </a:lnTo>
                    <a:lnTo>
                      <a:pt x="4680" y="4305"/>
                    </a:lnTo>
                    <a:lnTo>
                      <a:pt x="4680" y="4306"/>
                    </a:lnTo>
                    <a:lnTo>
                      <a:pt x="4678" y="4306"/>
                    </a:lnTo>
                    <a:close/>
                    <a:moveTo>
                      <a:pt x="4680" y="4305"/>
                    </a:moveTo>
                    <a:lnTo>
                      <a:pt x="4680" y="4303"/>
                    </a:lnTo>
                    <a:lnTo>
                      <a:pt x="4682" y="4303"/>
                    </a:lnTo>
                    <a:lnTo>
                      <a:pt x="4682" y="4305"/>
                    </a:lnTo>
                    <a:lnTo>
                      <a:pt x="4680" y="4305"/>
                    </a:lnTo>
                    <a:close/>
                    <a:moveTo>
                      <a:pt x="4682" y="4303"/>
                    </a:moveTo>
                    <a:lnTo>
                      <a:pt x="4682" y="4301"/>
                    </a:lnTo>
                    <a:lnTo>
                      <a:pt x="4683" y="4301"/>
                    </a:lnTo>
                    <a:lnTo>
                      <a:pt x="4683" y="4303"/>
                    </a:lnTo>
                    <a:lnTo>
                      <a:pt x="4682" y="4303"/>
                    </a:lnTo>
                    <a:close/>
                    <a:moveTo>
                      <a:pt x="4683" y="4301"/>
                    </a:moveTo>
                    <a:lnTo>
                      <a:pt x="4683" y="4300"/>
                    </a:lnTo>
                    <a:lnTo>
                      <a:pt x="4685" y="4300"/>
                    </a:lnTo>
                    <a:lnTo>
                      <a:pt x="4685" y="4301"/>
                    </a:lnTo>
                    <a:lnTo>
                      <a:pt x="4683" y="4301"/>
                    </a:lnTo>
                    <a:close/>
                    <a:moveTo>
                      <a:pt x="4685" y="4300"/>
                    </a:moveTo>
                    <a:lnTo>
                      <a:pt x="4685" y="4298"/>
                    </a:lnTo>
                    <a:lnTo>
                      <a:pt x="4687" y="4298"/>
                    </a:lnTo>
                    <a:lnTo>
                      <a:pt x="4687" y="4296"/>
                    </a:lnTo>
                    <a:lnTo>
                      <a:pt x="4688" y="4296"/>
                    </a:lnTo>
                    <a:lnTo>
                      <a:pt x="4688" y="4295"/>
                    </a:lnTo>
                    <a:lnTo>
                      <a:pt x="4690" y="4295"/>
                    </a:lnTo>
                    <a:lnTo>
                      <a:pt x="4690" y="4293"/>
                    </a:lnTo>
                    <a:lnTo>
                      <a:pt x="4692" y="4293"/>
                    </a:lnTo>
                    <a:lnTo>
                      <a:pt x="4692" y="4291"/>
                    </a:lnTo>
                    <a:lnTo>
                      <a:pt x="4693" y="4291"/>
                    </a:lnTo>
                    <a:lnTo>
                      <a:pt x="4693" y="4290"/>
                    </a:lnTo>
                    <a:lnTo>
                      <a:pt x="4695" y="4290"/>
                    </a:lnTo>
                    <a:lnTo>
                      <a:pt x="4695" y="4288"/>
                    </a:lnTo>
                    <a:lnTo>
                      <a:pt x="4697" y="4288"/>
                    </a:lnTo>
                    <a:lnTo>
                      <a:pt x="4697" y="4286"/>
                    </a:lnTo>
                    <a:lnTo>
                      <a:pt x="4698" y="4286"/>
                    </a:lnTo>
                    <a:lnTo>
                      <a:pt x="4698" y="4285"/>
                    </a:lnTo>
                    <a:lnTo>
                      <a:pt x="4700" y="4285"/>
                    </a:lnTo>
                    <a:lnTo>
                      <a:pt x="4700" y="4283"/>
                    </a:lnTo>
                    <a:lnTo>
                      <a:pt x="4702" y="4283"/>
                    </a:lnTo>
                    <a:lnTo>
                      <a:pt x="4702" y="4281"/>
                    </a:lnTo>
                    <a:lnTo>
                      <a:pt x="4703" y="4281"/>
                    </a:lnTo>
                    <a:lnTo>
                      <a:pt x="4703" y="4280"/>
                    </a:lnTo>
                    <a:lnTo>
                      <a:pt x="4705" y="4280"/>
                    </a:lnTo>
                    <a:lnTo>
                      <a:pt x="4705" y="4278"/>
                    </a:lnTo>
                    <a:lnTo>
                      <a:pt x="4707" y="4278"/>
                    </a:lnTo>
                    <a:lnTo>
                      <a:pt x="4707" y="4276"/>
                    </a:lnTo>
                    <a:lnTo>
                      <a:pt x="4708" y="4276"/>
                    </a:lnTo>
                    <a:lnTo>
                      <a:pt x="4708" y="4275"/>
                    </a:lnTo>
                    <a:lnTo>
                      <a:pt x="4710" y="4275"/>
                    </a:lnTo>
                    <a:lnTo>
                      <a:pt x="4710" y="4273"/>
                    </a:lnTo>
                    <a:lnTo>
                      <a:pt x="4712" y="4273"/>
                    </a:lnTo>
                    <a:lnTo>
                      <a:pt x="4712" y="4271"/>
                    </a:lnTo>
                    <a:lnTo>
                      <a:pt x="4713" y="4271"/>
                    </a:lnTo>
                    <a:lnTo>
                      <a:pt x="4713" y="4270"/>
                    </a:lnTo>
                    <a:lnTo>
                      <a:pt x="4715" y="4270"/>
                    </a:lnTo>
                    <a:lnTo>
                      <a:pt x="4715" y="4268"/>
                    </a:lnTo>
                    <a:lnTo>
                      <a:pt x="4717" y="4268"/>
                    </a:lnTo>
                    <a:lnTo>
                      <a:pt x="4717" y="4266"/>
                    </a:lnTo>
                    <a:lnTo>
                      <a:pt x="4718" y="4266"/>
                    </a:lnTo>
                    <a:lnTo>
                      <a:pt x="4718" y="4265"/>
                    </a:lnTo>
                    <a:lnTo>
                      <a:pt x="4720" y="4265"/>
                    </a:lnTo>
                    <a:lnTo>
                      <a:pt x="4720" y="4263"/>
                    </a:lnTo>
                    <a:lnTo>
                      <a:pt x="4722" y="4263"/>
                    </a:lnTo>
                    <a:lnTo>
                      <a:pt x="4722" y="4261"/>
                    </a:lnTo>
                    <a:lnTo>
                      <a:pt x="4723" y="4261"/>
                    </a:lnTo>
                    <a:lnTo>
                      <a:pt x="4723" y="4260"/>
                    </a:lnTo>
                    <a:lnTo>
                      <a:pt x="4725" y="4260"/>
                    </a:lnTo>
                    <a:lnTo>
                      <a:pt x="4725" y="4258"/>
                    </a:lnTo>
                    <a:lnTo>
                      <a:pt x="4727" y="4258"/>
                    </a:lnTo>
                    <a:lnTo>
                      <a:pt x="4727" y="4256"/>
                    </a:lnTo>
                    <a:lnTo>
                      <a:pt x="4728" y="4256"/>
                    </a:lnTo>
                    <a:lnTo>
                      <a:pt x="4728" y="4255"/>
                    </a:lnTo>
                    <a:lnTo>
                      <a:pt x="4730" y="4255"/>
                    </a:lnTo>
                    <a:lnTo>
                      <a:pt x="4730" y="4251"/>
                    </a:lnTo>
                    <a:lnTo>
                      <a:pt x="4732" y="4251"/>
                    </a:lnTo>
                    <a:lnTo>
                      <a:pt x="4732" y="4250"/>
                    </a:lnTo>
                    <a:lnTo>
                      <a:pt x="4733" y="4250"/>
                    </a:lnTo>
                    <a:lnTo>
                      <a:pt x="4733" y="4248"/>
                    </a:lnTo>
                    <a:lnTo>
                      <a:pt x="4735" y="4248"/>
                    </a:lnTo>
                    <a:lnTo>
                      <a:pt x="4735" y="4246"/>
                    </a:lnTo>
                    <a:lnTo>
                      <a:pt x="4737" y="4246"/>
                    </a:lnTo>
                    <a:lnTo>
                      <a:pt x="4737" y="4245"/>
                    </a:lnTo>
                    <a:lnTo>
                      <a:pt x="4738" y="4245"/>
                    </a:lnTo>
                    <a:lnTo>
                      <a:pt x="4738" y="4243"/>
                    </a:lnTo>
                    <a:lnTo>
                      <a:pt x="4740" y="4243"/>
                    </a:lnTo>
                    <a:lnTo>
                      <a:pt x="4740" y="4241"/>
                    </a:lnTo>
                    <a:lnTo>
                      <a:pt x="4742" y="4241"/>
                    </a:lnTo>
                    <a:lnTo>
                      <a:pt x="4742" y="4240"/>
                    </a:lnTo>
                    <a:lnTo>
                      <a:pt x="4743" y="4240"/>
                    </a:lnTo>
                    <a:lnTo>
                      <a:pt x="4743" y="4238"/>
                    </a:lnTo>
                    <a:lnTo>
                      <a:pt x="4745" y="4238"/>
                    </a:lnTo>
                    <a:lnTo>
                      <a:pt x="4745" y="4236"/>
                    </a:lnTo>
                    <a:lnTo>
                      <a:pt x="4747" y="4236"/>
                    </a:lnTo>
                    <a:lnTo>
                      <a:pt x="4747" y="4235"/>
                    </a:lnTo>
                    <a:lnTo>
                      <a:pt x="4748" y="4235"/>
                    </a:lnTo>
                    <a:lnTo>
                      <a:pt x="4748" y="4233"/>
                    </a:lnTo>
                    <a:lnTo>
                      <a:pt x="4750" y="4233"/>
                    </a:lnTo>
                    <a:lnTo>
                      <a:pt x="4750" y="4231"/>
                    </a:lnTo>
                    <a:lnTo>
                      <a:pt x="4752" y="4231"/>
                    </a:lnTo>
                    <a:lnTo>
                      <a:pt x="4752" y="4230"/>
                    </a:lnTo>
                    <a:lnTo>
                      <a:pt x="4753" y="4230"/>
                    </a:lnTo>
                    <a:lnTo>
                      <a:pt x="4753" y="4228"/>
                    </a:lnTo>
                    <a:lnTo>
                      <a:pt x="4755" y="4228"/>
                    </a:lnTo>
                    <a:lnTo>
                      <a:pt x="4755" y="4231"/>
                    </a:lnTo>
                    <a:lnTo>
                      <a:pt x="4753" y="4231"/>
                    </a:lnTo>
                    <a:lnTo>
                      <a:pt x="4753" y="4233"/>
                    </a:lnTo>
                    <a:lnTo>
                      <a:pt x="4752" y="4233"/>
                    </a:lnTo>
                    <a:lnTo>
                      <a:pt x="4752" y="4235"/>
                    </a:lnTo>
                    <a:lnTo>
                      <a:pt x="4750" y="4235"/>
                    </a:lnTo>
                    <a:lnTo>
                      <a:pt x="4750" y="4236"/>
                    </a:lnTo>
                    <a:lnTo>
                      <a:pt x="4748" y="4236"/>
                    </a:lnTo>
                    <a:lnTo>
                      <a:pt x="4748" y="4238"/>
                    </a:lnTo>
                    <a:lnTo>
                      <a:pt x="4747" y="4238"/>
                    </a:lnTo>
                    <a:lnTo>
                      <a:pt x="4747" y="4240"/>
                    </a:lnTo>
                    <a:lnTo>
                      <a:pt x="4745" y="4240"/>
                    </a:lnTo>
                    <a:lnTo>
                      <a:pt x="4745" y="4241"/>
                    </a:lnTo>
                    <a:lnTo>
                      <a:pt x="4743" y="4241"/>
                    </a:lnTo>
                    <a:lnTo>
                      <a:pt x="4743" y="4243"/>
                    </a:lnTo>
                    <a:lnTo>
                      <a:pt x="4742" y="4243"/>
                    </a:lnTo>
                    <a:lnTo>
                      <a:pt x="4742" y="4245"/>
                    </a:lnTo>
                    <a:lnTo>
                      <a:pt x="4740" y="4245"/>
                    </a:lnTo>
                    <a:lnTo>
                      <a:pt x="4740" y="4246"/>
                    </a:lnTo>
                    <a:lnTo>
                      <a:pt x="4738" y="4246"/>
                    </a:lnTo>
                    <a:lnTo>
                      <a:pt x="4738" y="4248"/>
                    </a:lnTo>
                    <a:lnTo>
                      <a:pt x="4737" y="4248"/>
                    </a:lnTo>
                    <a:lnTo>
                      <a:pt x="4737" y="4250"/>
                    </a:lnTo>
                    <a:lnTo>
                      <a:pt x="4735" y="4250"/>
                    </a:lnTo>
                    <a:lnTo>
                      <a:pt x="4735" y="4251"/>
                    </a:lnTo>
                    <a:lnTo>
                      <a:pt x="4733" y="4251"/>
                    </a:lnTo>
                    <a:lnTo>
                      <a:pt x="4733" y="4253"/>
                    </a:lnTo>
                    <a:lnTo>
                      <a:pt x="4732" y="4253"/>
                    </a:lnTo>
                    <a:lnTo>
                      <a:pt x="4732" y="4256"/>
                    </a:lnTo>
                    <a:lnTo>
                      <a:pt x="4730" y="4256"/>
                    </a:lnTo>
                    <a:lnTo>
                      <a:pt x="4730" y="4258"/>
                    </a:lnTo>
                    <a:lnTo>
                      <a:pt x="4728" y="4258"/>
                    </a:lnTo>
                    <a:lnTo>
                      <a:pt x="4728" y="4260"/>
                    </a:lnTo>
                    <a:lnTo>
                      <a:pt x="4727" y="4260"/>
                    </a:lnTo>
                    <a:lnTo>
                      <a:pt x="4727" y="4261"/>
                    </a:lnTo>
                    <a:lnTo>
                      <a:pt x="4725" y="4261"/>
                    </a:lnTo>
                    <a:lnTo>
                      <a:pt x="4725" y="4263"/>
                    </a:lnTo>
                    <a:lnTo>
                      <a:pt x="4723" y="4263"/>
                    </a:lnTo>
                    <a:lnTo>
                      <a:pt x="4723" y="4265"/>
                    </a:lnTo>
                    <a:lnTo>
                      <a:pt x="4722" y="4265"/>
                    </a:lnTo>
                    <a:lnTo>
                      <a:pt x="4722" y="4266"/>
                    </a:lnTo>
                    <a:lnTo>
                      <a:pt x="4720" y="4266"/>
                    </a:lnTo>
                    <a:lnTo>
                      <a:pt x="4720" y="4268"/>
                    </a:lnTo>
                    <a:lnTo>
                      <a:pt x="4718" y="4268"/>
                    </a:lnTo>
                    <a:lnTo>
                      <a:pt x="4718" y="4270"/>
                    </a:lnTo>
                    <a:lnTo>
                      <a:pt x="4717" y="4270"/>
                    </a:lnTo>
                    <a:lnTo>
                      <a:pt x="4717" y="4271"/>
                    </a:lnTo>
                    <a:lnTo>
                      <a:pt x="4715" y="4271"/>
                    </a:lnTo>
                    <a:lnTo>
                      <a:pt x="4715" y="4273"/>
                    </a:lnTo>
                    <a:lnTo>
                      <a:pt x="4713" y="4273"/>
                    </a:lnTo>
                    <a:lnTo>
                      <a:pt x="4713" y="4275"/>
                    </a:lnTo>
                    <a:lnTo>
                      <a:pt x="4712" y="4275"/>
                    </a:lnTo>
                    <a:lnTo>
                      <a:pt x="4712" y="4276"/>
                    </a:lnTo>
                    <a:lnTo>
                      <a:pt x="4710" y="4276"/>
                    </a:lnTo>
                    <a:lnTo>
                      <a:pt x="4710" y="4278"/>
                    </a:lnTo>
                    <a:lnTo>
                      <a:pt x="4708" y="4278"/>
                    </a:lnTo>
                    <a:lnTo>
                      <a:pt x="4708" y="4280"/>
                    </a:lnTo>
                    <a:lnTo>
                      <a:pt x="4707" y="4280"/>
                    </a:lnTo>
                    <a:lnTo>
                      <a:pt x="4707" y="4281"/>
                    </a:lnTo>
                    <a:lnTo>
                      <a:pt x="4705" y="4281"/>
                    </a:lnTo>
                    <a:lnTo>
                      <a:pt x="4705" y="4283"/>
                    </a:lnTo>
                    <a:lnTo>
                      <a:pt x="4703" y="4283"/>
                    </a:lnTo>
                    <a:lnTo>
                      <a:pt x="4703" y="4285"/>
                    </a:lnTo>
                    <a:lnTo>
                      <a:pt x="4702" y="4285"/>
                    </a:lnTo>
                    <a:lnTo>
                      <a:pt x="4702" y="4286"/>
                    </a:lnTo>
                    <a:lnTo>
                      <a:pt x="4700" y="4286"/>
                    </a:lnTo>
                    <a:lnTo>
                      <a:pt x="4700" y="4288"/>
                    </a:lnTo>
                    <a:lnTo>
                      <a:pt x="4698" y="4288"/>
                    </a:lnTo>
                    <a:lnTo>
                      <a:pt x="4698" y="4290"/>
                    </a:lnTo>
                    <a:lnTo>
                      <a:pt x="4697" y="4290"/>
                    </a:lnTo>
                    <a:lnTo>
                      <a:pt x="4697" y="4291"/>
                    </a:lnTo>
                    <a:lnTo>
                      <a:pt x="4695" y="4291"/>
                    </a:lnTo>
                    <a:lnTo>
                      <a:pt x="4695" y="4293"/>
                    </a:lnTo>
                    <a:lnTo>
                      <a:pt x="4693" y="4293"/>
                    </a:lnTo>
                    <a:lnTo>
                      <a:pt x="4693" y="4295"/>
                    </a:lnTo>
                    <a:lnTo>
                      <a:pt x="4692" y="4295"/>
                    </a:lnTo>
                    <a:lnTo>
                      <a:pt x="4692" y="4296"/>
                    </a:lnTo>
                    <a:lnTo>
                      <a:pt x="4690" y="4296"/>
                    </a:lnTo>
                    <a:lnTo>
                      <a:pt x="4690" y="4298"/>
                    </a:lnTo>
                    <a:lnTo>
                      <a:pt x="4688" y="4298"/>
                    </a:lnTo>
                    <a:lnTo>
                      <a:pt x="4688" y="4300"/>
                    </a:lnTo>
                    <a:lnTo>
                      <a:pt x="4685" y="4300"/>
                    </a:lnTo>
                    <a:close/>
                    <a:moveTo>
                      <a:pt x="4755" y="4228"/>
                    </a:moveTo>
                    <a:lnTo>
                      <a:pt x="4755" y="4226"/>
                    </a:lnTo>
                    <a:lnTo>
                      <a:pt x="4757" y="4226"/>
                    </a:lnTo>
                    <a:lnTo>
                      <a:pt x="4757" y="4228"/>
                    </a:lnTo>
                    <a:lnTo>
                      <a:pt x="4755" y="4228"/>
                    </a:lnTo>
                    <a:close/>
                    <a:moveTo>
                      <a:pt x="4757" y="4226"/>
                    </a:moveTo>
                    <a:lnTo>
                      <a:pt x="4757" y="4225"/>
                    </a:lnTo>
                    <a:lnTo>
                      <a:pt x="4758" y="4225"/>
                    </a:lnTo>
                    <a:lnTo>
                      <a:pt x="4758" y="4226"/>
                    </a:lnTo>
                    <a:lnTo>
                      <a:pt x="4757" y="4226"/>
                    </a:lnTo>
                    <a:close/>
                    <a:moveTo>
                      <a:pt x="4758" y="4225"/>
                    </a:moveTo>
                    <a:lnTo>
                      <a:pt x="4758" y="4223"/>
                    </a:lnTo>
                    <a:lnTo>
                      <a:pt x="4760" y="4223"/>
                    </a:lnTo>
                    <a:lnTo>
                      <a:pt x="4760" y="4225"/>
                    </a:lnTo>
                    <a:lnTo>
                      <a:pt x="4758" y="4225"/>
                    </a:lnTo>
                    <a:close/>
                    <a:moveTo>
                      <a:pt x="4760" y="4223"/>
                    </a:moveTo>
                    <a:lnTo>
                      <a:pt x="4760" y="4221"/>
                    </a:lnTo>
                    <a:lnTo>
                      <a:pt x="4762" y="4221"/>
                    </a:lnTo>
                    <a:lnTo>
                      <a:pt x="4762" y="4223"/>
                    </a:lnTo>
                    <a:lnTo>
                      <a:pt x="4760" y="4223"/>
                    </a:lnTo>
                    <a:close/>
                    <a:moveTo>
                      <a:pt x="4762" y="4221"/>
                    </a:moveTo>
                    <a:lnTo>
                      <a:pt x="4762" y="4218"/>
                    </a:lnTo>
                    <a:lnTo>
                      <a:pt x="4763" y="4218"/>
                    </a:lnTo>
                    <a:lnTo>
                      <a:pt x="4763" y="4216"/>
                    </a:lnTo>
                    <a:lnTo>
                      <a:pt x="4765" y="4216"/>
                    </a:lnTo>
                    <a:lnTo>
                      <a:pt x="4765" y="4215"/>
                    </a:lnTo>
                    <a:lnTo>
                      <a:pt x="4767" y="4215"/>
                    </a:lnTo>
                    <a:lnTo>
                      <a:pt x="4767" y="4213"/>
                    </a:lnTo>
                    <a:lnTo>
                      <a:pt x="4768" y="4213"/>
                    </a:lnTo>
                    <a:lnTo>
                      <a:pt x="4768" y="4211"/>
                    </a:lnTo>
                    <a:lnTo>
                      <a:pt x="4770" y="4211"/>
                    </a:lnTo>
                    <a:lnTo>
                      <a:pt x="4770" y="4210"/>
                    </a:lnTo>
                    <a:lnTo>
                      <a:pt x="4772" y="4210"/>
                    </a:lnTo>
                    <a:lnTo>
                      <a:pt x="4772" y="4208"/>
                    </a:lnTo>
                    <a:lnTo>
                      <a:pt x="4773" y="4208"/>
                    </a:lnTo>
                    <a:lnTo>
                      <a:pt x="4773" y="4211"/>
                    </a:lnTo>
                    <a:lnTo>
                      <a:pt x="4772" y="4211"/>
                    </a:lnTo>
                    <a:lnTo>
                      <a:pt x="4772" y="4213"/>
                    </a:lnTo>
                    <a:lnTo>
                      <a:pt x="4770" y="4213"/>
                    </a:lnTo>
                    <a:lnTo>
                      <a:pt x="4770" y="4215"/>
                    </a:lnTo>
                    <a:lnTo>
                      <a:pt x="4768" y="4215"/>
                    </a:lnTo>
                    <a:lnTo>
                      <a:pt x="4768" y="4216"/>
                    </a:lnTo>
                    <a:lnTo>
                      <a:pt x="4767" y="4216"/>
                    </a:lnTo>
                    <a:lnTo>
                      <a:pt x="4767" y="4218"/>
                    </a:lnTo>
                    <a:lnTo>
                      <a:pt x="4765" y="4218"/>
                    </a:lnTo>
                    <a:lnTo>
                      <a:pt x="4765" y="4220"/>
                    </a:lnTo>
                    <a:lnTo>
                      <a:pt x="4763" y="4220"/>
                    </a:lnTo>
                    <a:lnTo>
                      <a:pt x="4763" y="4221"/>
                    </a:lnTo>
                    <a:lnTo>
                      <a:pt x="4762" y="4221"/>
                    </a:lnTo>
                    <a:close/>
                    <a:moveTo>
                      <a:pt x="4773" y="4208"/>
                    </a:moveTo>
                    <a:lnTo>
                      <a:pt x="4773" y="4206"/>
                    </a:lnTo>
                    <a:lnTo>
                      <a:pt x="4775" y="4206"/>
                    </a:lnTo>
                    <a:lnTo>
                      <a:pt x="4775" y="4208"/>
                    </a:lnTo>
                    <a:lnTo>
                      <a:pt x="4773" y="4208"/>
                    </a:lnTo>
                    <a:close/>
                    <a:moveTo>
                      <a:pt x="4775" y="4206"/>
                    </a:moveTo>
                    <a:lnTo>
                      <a:pt x="4775" y="4205"/>
                    </a:lnTo>
                    <a:lnTo>
                      <a:pt x="4777" y="4205"/>
                    </a:lnTo>
                    <a:lnTo>
                      <a:pt x="4777" y="4206"/>
                    </a:lnTo>
                    <a:lnTo>
                      <a:pt x="4775" y="4206"/>
                    </a:lnTo>
                    <a:close/>
                    <a:moveTo>
                      <a:pt x="4777" y="4205"/>
                    </a:moveTo>
                    <a:lnTo>
                      <a:pt x="4777" y="4201"/>
                    </a:lnTo>
                    <a:lnTo>
                      <a:pt x="4778" y="4201"/>
                    </a:lnTo>
                    <a:lnTo>
                      <a:pt x="4778" y="4200"/>
                    </a:lnTo>
                    <a:lnTo>
                      <a:pt x="4780" y="4200"/>
                    </a:lnTo>
                    <a:lnTo>
                      <a:pt x="4780" y="4198"/>
                    </a:lnTo>
                    <a:lnTo>
                      <a:pt x="4782" y="4198"/>
                    </a:lnTo>
                    <a:lnTo>
                      <a:pt x="4782" y="4196"/>
                    </a:lnTo>
                    <a:lnTo>
                      <a:pt x="4783" y="4196"/>
                    </a:lnTo>
                    <a:lnTo>
                      <a:pt x="4783" y="4195"/>
                    </a:lnTo>
                    <a:lnTo>
                      <a:pt x="4785" y="4195"/>
                    </a:lnTo>
                    <a:lnTo>
                      <a:pt x="4785" y="4193"/>
                    </a:lnTo>
                    <a:lnTo>
                      <a:pt x="4787" y="4193"/>
                    </a:lnTo>
                    <a:lnTo>
                      <a:pt x="4787" y="4191"/>
                    </a:lnTo>
                    <a:lnTo>
                      <a:pt x="4788" y="4191"/>
                    </a:lnTo>
                    <a:lnTo>
                      <a:pt x="4788" y="4190"/>
                    </a:lnTo>
                    <a:lnTo>
                      <a:pt x="4790" y="4190"/>
                    </a:lnTo>
                    <a:lnTo>
                      <a:pt x="4790" y="4186"/>
                    </a:lnTo>
                    <a:lnTo>
                      <a:pt x="4792" y="4186"/>
                    </a:lnTo>
                    <a:lnTo>
                      <a:pt x="4792" y="4185"/>
                    </a:lnTo>
                    <a:lnTo>
                      <a:pt x="4793" y="4185"/>
                    </a:lnTo>
                    <a:lnTo>
                      <a:pt x="4793" y="4183"/>
                    </a:lnTo>
                    <a:lnTo>
                      <a:pt x="4795" y="4183"/>
                    </a:lnTo>
                    <a:lnTo>
                      <a:pt x="4795" y="4181"/>
                    </a:lnTo>
                    <a:lnTo>
                      <a:pt x="4797" y="4181"/>
                    </a:lnTo>
                    <a:lnTo>
                      <a:pt x="4797" y="4180"/>
                    </a:lnTo>
                    <a:lnTo>
                      <a:pt x="4798" y="4180"/>
                    </a:lnTo>
                    <a:lnTo>
                      <a:pt x="4798" y="4178"/>
                    </a:lnTo>
                    <a:lnTo>
                      <a:pt x="4800" y="4178"/>
                    </a:lnTo>
                    <a:lnTo>
                      <a:pt x="4800" y="4176"/>
                    </a:lnTo>
                    <a:lnTo>
                      <a:pt x="4802" y="4176"/>
                    </a:lnTo>
                    <a:lnTo>
                      <a:pt x="4802" y="4175"/>
                    </a:lnTo>
                    <a:lnTo>
                      <a:pt x="4803" y="4175"/>
                    </a:lnTo>
                    <a:lnTo>
                      <a:pt x="4803" y="4171"/>
                    </a:lnTo>
                    <a:lnTo>
                      <a:pt x="4805" y="4171"/>
                    </a:lnTo>
                    <a:lnTo>
                      <a:pt x="4805" y="4170"/>
                    </a:lnTo>
                    <a:lnTo>
                      <a:pt x="4807" y="4170"/>
                    </a:lnTo>
                    <a:lnTo>
                      <a:pt x="4807" y="4168"/>
                    </a:lnTo>
                    <a:lnTo>
                      <a:pt x="4808" y="4168"/>
                    </a:lnTo>
                    <a:lnTo>
                      <a:pt x="4808" y="4166"/>
                    </a:lnTo>
                    <a:lnTo>
                      <a:pt x="4810" y="4166"/>
                    </a:lnTo>
                    <a:lnTo>
                      <a:pt x="4810" y="4165"/>
                    </a:lnTo>
                    <a:lnTo>
                      <a:pt x="4812" y="4165"/>
                    </a:lnTo>
                    <a:lnTo>
                      <a:pt x="4812" y="4163"/>
                    </a:lnTo>
                    <a:lnTo>
                      <a:pt x="4813" y="4163"/>
                    </a:lnTo>
                    <a:lnTo>
                      <a:pt x="4813" y="4166"/>
                    </a:lnTo>
                    <a:lnTo>
                      <a:pt x="4812" y="4166"/>
                    </a:lnTo>
                    <a:lnTo>
                      <a:pt x="4812" y="4168"/>
                    </a:lnTo>
                    <a:lnTo>
                      <a:pt x="4810" y="4168"/>
                    </a:lnTo>
                    <a:lnTo>
                      <a:pt x="4810" y="4170"/>
                    </a:lnTo>
                    <a:lnTo>
                      <a:pt x="4808" y="4170"/>
                    </a:lnTo>
                    <a:lnTo>
                      <a:pt x="4808" y="4171"/>
                    </a:lnTo>
                    <a:lnTo>
                      <a:pt x="4807" y="4171"/>
                    </a:lnTo>
                    <a:lnTo>
                      <a:pt x="4807" y="4173"/>
                    </a:lnTo>
                    <a:lnTo>
                      <a:pt x="4805" y="4173"/>
                    </a:lnTo>
                    <a:lnTo>
                      <a:pt x="4805" y="4176"/>
                    </a:lnTo>
                    <a:lnTo>
                      <a:pt x="4803" y="4176"/>
                    </a:lnTo>
                    <a:lnTo>
                      <a:pt x="4803" y="4178"/>
                    </a:lnTo>
                    <a:lnTo>
                      <a:pt x="4802" y="4178"/>
                    </a:lnTo>
                    <a:lnTo>
                      <a:pt x="4802" y="4180"/>
                    </a:lnTo>
                    <a:lnTo>
                      <a:pt x="4800" y="4180"/>
                    </a:lnTo>
                    <a:lnTo>
                      <a:pt x="4800" y="4181"/>
                    </a:lnTo>
                    <a:lnTo>
                      <a:pt x="4798" y="4181"/>
                    </a:lnTo>
                    <a:lnTo>
                      <a:pt x="4798" y="4183"/>
                    </a:lnTo>
                    <a:lnTo>
                      <a:pt x="4797" y="4183"/>
                    </a:lnTo>
                    <a:lnTo>
                      <a:pt x="4797" y="4185"/>
                    </a:lnTo>
                    <a:lnTo>
                      <a:pt x="4795" y="4185"/>
                    </a:lnTo>
                    <a:lnTo>
                      <a:pt x="4795" y="4186"/>
                    </a:lnTo>
                    <a:lnTo>
                      <a:pt x="4793" y="4186"/>
                    </a:lnTo>
                    <a:lnTo>
                      <a:pt x="4793" y="4190"/>
                    </a:lnTo>
                    <a:lnTo>
                      <a:pt x="4792" y="4190"/>
                    </a:lnTo>
                    <a:lnTo>
                      <a:pt x="4792" y="4191"/>
                    </a:lnTo>
                    <a:lnTo>
                      <a:pt x="4790" y="4191"/>
                    </a:lnTo>
                    <a:lnTo>
                      <a:pt x="4790" y="4193"/>
                    </a:lnTo>
                    <a:lnTo>
                      <a:pt x="4788" y="4193"/>
                    </a:lnTo>
                    <a:lnTo>
                      <a:pt x="4788" y="4195"/>
                    </a:lnTo>
                    <a:lnTo>
                      <a:pt x="4787" y="4195"/>
                    </a:lnTo>
                    <a:lnTo>
                      <a:pt x="4787" y="4196"/>
                    </a:lnTo>
                    <a:lnTo>
                      <a:pt x="4785" y="4196"/>
                    </a:lnTo>
                    <a:lnTo>
                      <a:pt x="4785" y="4198"/>
                    </a:lnTo>
                    <a:lnTo>
                      <a:pt x="4783" y="4198"/>
                    </a:lnTo>
                    <a:lnTo>
                      <a:pt x="4783" y="4200"/>
                    </a:lnTo>
                    <a:lnTo>
                      <a:pt x="4782" y="4200"/>
                    </a:lnTo>
                    <a:lnTo>
                      <a:pt x="4782" y="4201"/>
                    </a:lnTo>
                    <a:lnTo>
                      <a:pt x="4780" y="4201"/>
                    </a:lnTo>
                    <a:lnTo>
                      <a:pt x="4780" y="4203"/>
                    </a:lnTo>
                    <a:lnTo>
                      <a:pt x="4778" y="4203"/>
                    </a:lnTo>
                    <a:lnTo>
                      <a:pt x="4778" y="4205"/>
                    </a:lnTo>
                    <a:lnTo>
                      <a:pt x="4777" y="4205"/>
                    </a:lnTo>
                    <a:close/>
                    <a:moveTo>
                      <a:pt x="4813" y="4163"/>
                    </a:moveTo>
                    <a:lnTo>
                      <a:pt x="4813" y="4160"/>
                    </a:lnTo>
                    <a:lnTo>
                      <a:pt x="4815" y="4160"/>
                    </a:lnTo>
                    <a:lnTo>
                      <a:pt x="4815" y="4158"/>
                    </a:lnTo>
                    <a:lnTo>
                      <a:pt x="4817" y="4158"/>
                    </a:lnTo>
                    <a:lnTo>
                      <a:pt x="4817" y="4156"/>
                    </a:lnTo>
                    <a:lnTo>
                      <a:pt x="4818" y="4156"/>
                    </a:lnTo>
                    <a:lnTo>
                      <a:pt x="4818" y="4155"/>
                    </a:lnTo>
                    <a:lnTo>
                      <a:pt x="4820" y="4155"/>
                    </a:lnTo>
                    <a:lnTo>
                      <a:pt x="4820" y="4153"/>
                    </a:lnTo>
                    <a:lnTo>
                      <a:pt x="4822" y="4153"/>
                    </a:lnTo>
                    <a:lnTo>
                      <a:pt x="4822" y="4156"/>
                    </a:lnTo>
                    <a:lnTo>
                      <a:pt x="4820" y="4156"/>
                    </a:lnTo>
                    <a:lnTo>
                      <a:pt x="4820" y="4158"/>
                    </a:lnTo>
                    <a:lnTo>
                      <a:pt x="4818" y="4158"/>
                    </a:lnTo>
                    <a:lnTo>
                      <a:pt x="4818" y="4160"/>
                    </a:lnTo>
                    <a:lnTo>
                      <a:pt x="4817" y="4160"/>
                    </a:lnTo>
                    <a:lnTo>
                      <a:pt x="4817" y="4161"/>
                    </a:lnTo>
                    <a:lnTo>
                      <a:pt x="4815" y="4161"/>
                    </a:lnTo>
                    <a:lnTo>
                      <a:pt x="4815" y="4163"/>
                    </a:lnTo>
                    <a:lnTo>
                      <a:pt x="4813" y="4163"/>
                    </a:lnTo>
                    <a:close/>
                    <a:moveTo>
                      <a:pt x="4822" y="4153"/>
                    </a:moveTo>
                    <a:lnTo>
                      <a:pt x="4822" y="4150"/>
                    </a:lnTo>
                    <a:lnTo>
                      <a:pt x="4823" y="4150"/>
                    </a:lnTo>
                    <a:lnTo>
                      <a:pt x="4823" y="4148"/>
                    </a:lnTo>
                    <a:lnTo>
                      <a:pt x="4825" y="4148"/>
                    </a:lnTo>
                    <a:lnTo>
                      <a:pt x="4825" y="4146"/>
                    </a:lnTo>
                    <a:lnTo>
                      <a:pt x="4827" y="4146"/>
                    </a:lnTo>
                    <a:lnTo>
                      <a:pt x="4827" y="4145"/>
                    </a:lnTo>
                    <a:lnTo>
                      <a:pt x="4828" y="4145"/>
                    </a:lnTo>
                    <a:lnTo>
                      <a:pt x="4828" y="4143"/>
                    </a:lnTo>
                    <a:lnTo>
                      <a:pt x="4830" y="4143"/>
                    </a:lnTo>
                    <a:lnTo>
                      <a:pt x="4830" y="4146"/>
                    </a:lnTo>
                    <a:lnTo>
                      <a:pt x="4828" y="4146"/>
                    </a:lnTo>
                    <a:lnTo>
                      <a:pt x="4828" y="4148"/>
                    </a:lnTo>
                    <a:lnTo>
                      <a:pt x="4827" y="4148"/>
                    </a:lnTo>
                    <a:lnTo>
                      <a:pt x="4827" y="4150"/>
                    </a:lnTo>
                    <a:lnTo>
                      <a:pt x="4825" y="4150"/>
                    </a:lnTo>
                    <a:lnTo>
                      <a:pt x="4825" y="4151"/>
                    </a:lnTo>
                    <a:lnTo>
                      <a:pt x="4823" y="4151"/>
                    </a:lnTo>
                    <a:lnTo>
                      <a:pt x="4823" y="4153"/>
                    </a:lnTo>
                    <a:lnTo>
                      <a:pt x="4822" y="4153"/>
                    </a:lnTo>
                    <a:close/>
                    <a:moveTo>
                      <a:pt x="4830" y="4143"/>
                    </a:moveTo>
                    <a:lnTo>
                      <a:pt x="4830" y="4141"/>
                    </a:lnTo>
                    <a:lnTo>
                      <a:pt x="4832" y="4141"/>
                    </a:lnTo>
                    <a:lnTo>
                      <a:pt x="4832" y="4143"/>
                    </a:lnTo>
                    <a:lnTo>
                      <a:pt x="4830" y="4143"/>
                    </a:lnTo>
                    <a:close/>
                    <a:moveTo>
                      <a:pt x="4832" y="4141"/>
                    </a:moveTo>
                    <a:lnTo>
                      <a:pt x="4832" y="4138"/>
                    </a:lnTo>
                    <a:lnTo>
                      <a:pt x="4833" y="4138"/>
                    </a:lnTo>
                    <a:lnTo>
                      <a:pt x="4833" y="4136"/>
                    </a:lnTo>
                    <a:lnTo>
                      <a:pt x="4835" y="4136"/>
                    </a:lnTo>
                    <a:lnTo>
                      <a:pt x="4835" y="4135"/>
                    </a:lnTo>
                    <a:lnTo>
                      <a:pt x="4837" y="4135"/>
                    </a:lnTo>
                    <a:lnTo>
                      <a:pt x="4837" y="4133"/>
                    </a:lnTo>
                    <a:lnTo>
                      <a:pt x="4838" y="4133"/>
                    </a:lnTo>
                    <a:lnTo>
                      <a:pt x="4838" y="4136"/>
                    </a:lnTo>
                    <a:lnTo>
                      <a:pt x="4837" y="4136"/>
                    </a:lnTo>
                    <a:lnTo>
                      <a:pt x="4837" y="4138"/>
                    </a:lnTo>
                    <a:lnTo>
                      <a:pt x="4835" y="4138"/>
                    </a:lnTo>
                    <a:lnTo>
                      <a:pt x="4835" y="4140"/>
                    </a:lnTo>
                    <a:lnTo>
                      <a:pt x="4833" y="4140"/>
                    </a:lnTo>
                    <a:lnTo>
                      <a:pt x="4833" y="4141"/>
                    </a:lnTo>
                    <a:lnTo>
                      <a:pt x="4832" y="4141"/>
                    </a:lnTo>
                    <a:close/>
                    <a:moveTo>
                      <a:pt x="4838" y="4133"/>
                    </a:moveTo>
                    <a:lnTo>
                      <a:pt x="4838" y="4131"/>
                    </a:lnTo>
                    <a:lnTo>
                      <a:pt x="4840" y="4131"/>
                    </a:lnTo>
                    <a:lnTo>
                      <a:pt x="4840" y="4133"/>
                    </a:lnTo>
                    <a:lnTo>
                      <a:pt x="4838" y="4133"/>
                    </a:lnTo>
                    <a:close/>
                    <a:moveTo>
                      <a:pt x="4840" y="4131"/>
                    </a:moveTo>
                    <a:lnTo>
                      <a:pt x="4840" y="4128"/>
                    </a:lnTo>
                    <a:lnTo>
                      <a:pt x="4842" y="4128"/>
                    </a:lnTo>
                    <a:lnTo>
                      <a:pt x="4842" y="4126"/>
                    </a:lnTo>
                    <a:lnTo>
                      <a:pt x="4843" y="4126"/>
                    </a:lnTo>
                    <a:lnTo>
                      <a:pt x="4843" y="4125"/>
                    </a:lnTo>
                    <a:lnTo>
                      <a:pt x="4845" y="4125"/>
                    </a:lnTo>
                    <a:lnTo>
                      <a:pt x="4845" y="4123"/>
                    </a:lnTo>
                    <a:lnTo>
                      <a:pt x="4847" y="4123"/>
                    </a:lnTo>
                    <a:lnTo>
                      <a:pt x="4847" y="4126"/>
                    </a:lnTo>
                    <a:lnTo>
                      <a:pt x="4845" y="4126"/>
                    </a:lnTo>
                    <a:lnTo>
                      <a:pt x="4845" y="4128"/>
                    </a:lnTo>
                    <a:lnTo>
                      <a:pt x="4843" y="4128"/>
                    </a:lnTo>
                    <a:lnTo>
                      <a:pt x="4843" y="4130"/>
                    </a:lnTo>
                    <a:lnTo>
                      <a:pt x="4842" y="4130"/>
                    </a:lnTo>
                    <a:lnTo>
                      <a:pt x="4842" y="4131"/>
                    </a:lnTo>
                    <a:lnTo>
                      <a:pt x="4840" y="4131"/>
                    </a:lnTo>
                    <a:close/>
                    <a:moveTo>
                      <a:pt x="4847" y="4123"/>
                    </a:moveTo>
                    <a:lnTo>
                      <a:pt x="4847" y="4121"/>
                    </a:lnTo>
                    <a:lnTo>
                      <a:pt x="4848" y="4121"/>
                    </a:lnTo>
                    <a:lnTo>
                      <a:pt x="4848" y="4123"/>
                    </a:lnTo>
                    <a:lnTo>
                      <a:pt x="4847" y="4123"/>
                    </a:lnTo>
                    <a:close/>
                    <a:moveTo>
                      <a:pt x="4848" y="4121"/>
                    </a:moveTo>
                    <a:lnTo>
                      <a:pt x="4848" y="4118"/>
                    </a:lnTo>
                    <a:lnTo>
                      <a:pt x="4850" y="4118"/>
                    </a:lnTo>
                    <a:lnTo>
                      <a:pt x="4850" y="4116"/>
                    </a:lnTo>
                    <a:lnTo>
                      <a:pt x="4852" y="4116"/>
                    </a:lnTo>
                    <a:lnTo>
                      <a:pt x="4852" y="4115"/>
                    </a:lnTo>
                    <a:lnTo>
                      <a:pt x="4853" y="4115"/>
                    </a:lnTo>
                    <a:lnTo>
                      <a:pt x="4853" y="4113"/>
                    </a:lnTo>
                    <a:lnTo>
                      <a:pt x="4855" y="4113"/>
                    </a:lnTo>
                    <a:lnTo>
                      <a:pt x="4855" y="4110"/>
                    </a:lnTo>
                    <a:lnTo>
                      <a:pt x="4857" y="4110"/>
                    </a:lnTo>
                    <a:lnTo>
                      <a:pt x="4857" y="4108"/>
                    </a:lnTo>
                    <a:lnTo>
                      <a:pt x="4858" y="4108"/>
                    </a:lnTo>
                    <a:lnTo>
                      <a:pt x="4858" y="4106"/>
                    </a:lnTo>
                    <a:lnTo>
                      <a:pt x="4860" y="4106"/>
                    </a:lnTo>
                    <a:lnTo>
                      <a:pt x="4860" y="4103"/>
                    </a:lnTo>
                    <a:lnTo>
                      <a:pt x="4862" y="4103"/>
                    </a:lnTo>
                    <a:lnTo>
                      <a:pt x="4862" y="4101"/>
                    </a:lnTo>
                    <a:lnTo>
                      <a:pt x="4863" y="4101"/>
                    </a:lnTo>
                    <a:lnTo>
                      <a:pt x="4863" y="4100"/>
                    </a:lnTo>
                    <a:lnTo>
                      <a:pt x="4865" y="4100"/>
                    </a:lnTo>
                    <a:lnTo>
                      <a:pt x="4865" y="4098"/>
                    </a:lnTo>
                    <a:lnTo>
                      <a:pt x="4867" y="4098"/>
                    </a:lnTo>
                    <a:lnTo>
                      <a:pt x="4867" y="4095"/>
                    </a:lnTo>
                    <a:lnTo>
                      <a:pt x="4868" y="4095"/>
                    </a:lnTo>
                    <a:lnTo>
                      <a:pt x="4868" y="4093"/>
                    </a:lnTo>
                    <a:lnTo>
                      <a:pt x="4870" y="4093"/>
                    </a:lnTo>
                    <a:lnTo>
                      <a:pt x="4870" y="4091"/>
                    </a:lnTo>
                    <a:lnTo>
                      <a:pt x="4872" y="4091"/>
                    </a:lnTo>
                    <a:lnTo>
                      <a:pt x="4872" y="4090"/>
                    </a:lnTo>
                    <a:lnTo>
                      <a:pt x="4873" y="4090"/>
                    </a:lnTo>
                    <a:lnTo>
                      <a:pt x="4873" y="4086"/>
                    </a:lnTo>
                    <a:lnTo>
                      <a:pt x="4875" y="4086"/>
                    </a:lnTo>
                    <a:lnTo>
                      <a:pt x="4875" y="4085"/>
                    </a:lnTo>
                    <a:lnTo>
                      <a:pt x="4877" y="4085"/>
                    </a:lnTo>
                    <a:lnTo>
                      <a:pt x="4877" y="4083"/>
                    </a:lnTo>
                    <a:lnTo>
                      <a:pt x="4878" y="4083"/>
                    </a:lnTo>
                    <a:lnTo>
                      <a:pt x="4878" y="4081"/>
                    </a:lnTo>
                    <a:lnTo>
                      <a:pt x="4880" y="4081"/>
                    </a:lnTo>
                    <a:lnTo>
                      <a:pt x="4880" y="4085"/>
                    </a:lnTo>
                    <a:lnTo>
                      <a:pt x="4878" y="4085"/>
                    </a:lnTo>
                    <a:lnTo>
                      <a:pt x="4878" y="4086"/>
                    </a:lnTo>
                    <a:lnTo>
                      <a:pt x="4877" y="4086"/>
                    </a:lnTo>
                    <a:lnTo>
                      <a:pt x="4877" y="4088"/>
                    </a:lnTo>
                    <a:lnTo>
                      <a:pt x="4875" y="4088"/>
                    </a:lnTo>
                    <a:lnTo>
                      <a:pt x="4875" y="4091"/>
                    </a:lnTo>
                    <a:lnTo>
                      <a:pt x="4873" y="4091"/>
                    </a:lnTo>
                    <a:lnTo>
                      <a:pt x="4873" y="4093"/>
                    </a:lnTo>
                    <a:lnTo>
                      <a:pt x="4872" y="4093"/>
                    </a:lnTo>
                    <a:lnTo>
                      <a:pt x="4872" y="4095"/>
                    </a:lnTo>
                    <a:lnTo>
                      <a:pt x="4870" y="4095"/>
                    </a:lnTo>
                    <a:lnTo>
                      <a:pt x="4870" y="4096"/>
                    </a:lnTo>
                    <a:lnTo>
                      <a:pt x="4868" y="4096"/>
                    </a:lnTo>
                    <a:lnTo>
                      <a:pt x="4868" y="4100"/>
                    </a:lnTo>
                    <a:lnTo>
                      <a:pt x="4867" y="4100"/>
                    </a:lnTo>
                    <a:lnTo>
                      <a:pt x="4867" y="4101"/>
                    </a:lnTo>
                    <a:lnTo>
                      <a:pt x="4865" y="4101"/>
                    </a:lnTo>
                    <a:lnTo>
                      <a:pt x="4865" y="4103"/>
                    </a:lnTo>
                    <a:lnTo>
                      <a:pt x="4863" y="4103"/>
                    </a:lnTo>
                    <a:lnTo>
                      <a:pt x="4863" y="4106"/>
                    </a:lnTo>
                    <a:lnTo>
                      <a:pt x="4862" y="4106"/>
                    </a:lnTo>
                    <a:lnTo>
                      <a:pt x="4862" y="4108"/>
                    </a:lnTo>
                    <a:lnTo>
                      <a:pt x="4860" y="4108"/>
                    </a:lnTo>
                    <a:lnTo>
                      <a:pt x="4860" y="4110"/>
                    </a:lnTo>
                    <a:lnTo>
                      <a:pt x="4858" y="4110"/>
                    </a:lnTo>
                    <a:lnTo>
                      <a:pt x="4858" y="4111"/>
                    </a:lnTo>
                    <a:lnTo>
                      <a:pt x="4857" y="4111"/>
                    </a:lnTo>
                    <a:lnTo>
                      <a:pt x="4857" y="4115"/>
                    </a:lnTo>
                    <a:lnTo>
                      <a:pt x="4855" y="4115"/>
                    </a:lnTo>
                    <a:lnTo>
                      <a:pt x="4855" y="4116"/>
                    </a:lnTo>
                    <a:lnTo>
                      <a:pt x="4853" y="4116"/>
                    </a:lnTo>
                    <a:lnTo>
                      <a:pt x="4853" y="4118"/>
                    </a:lnTo>
                    <a:lnTo>
                      <a:pt x="4852" y="4118"/>
                    </a:lnTo>
                    <a:lnTo>
                      <a:pt x="4852" y="4120"/>
                    </a:lnTo>
                    <a:lnTo>
                      <a:pt x="4850" y="4120"/>
                    </a:lnTo>
                    <a:lnTo>
                      <a:pt x="4850" y="4121"/>
                    </a:lnTo>
                    <a:lnTo>
                      <a:pt x="4848" y="4121"/>
                    </a:lnTo>
                    <a:close/>
                    <a:moveTo>
                      <a:pt x="4880" y="4081"/>
                    </a:moveTo>
                    <a:lnTo>
                      <a:pt x="4880" y="4078"/>
                    </a:lnTo>
                    <a:lnTo>
                      <a:pt x="4882" y="4078"/>
                    </a:lnTo>
                    <a:lnTo>
                      <a:pt x="4882" y="4076"/>
                    </a:lnTo>
                    <a:lnTo>
                      <a:pt x="4883" y="4076"/>
                    </a:lnTo>
                    <a:lnTo>
                      <a:pt x="4883" y="4075"/>
                    </a:lnTo>
                    <a:lnTo>
                      <a:pt x="4885" y="4075"/>
                    </a:lnTo>
                    <a:lnTo>
                      <a:pt x="4885" y="4078"/>
                    </a:lnTo>
                    <a:lnTo>
                      <a:pt x="4883" y="4078"/>
                    </a:lnTo>
                    <a:lnTo>
                      <a:pt x="4883" y="4080"/>
                    </a:lnTo>
                    <a:lnTo>
                      <a:pt x="4882" y="4080"/>
                    </a:lnTo>
                    <a:lnTo>
                      <a:pt x="4882" y="4081"/>
                    </a:lnTo>
                    <a:lnTo>
                      <a:pt x="4880" y="4081"/>
                    </a:lnTo>
                    <a:close/>
                    <a:moveTo>
                      <a:pt x="4885" y="4075"/>
                    </a:moveTo>
                    <a:lnTo>
                      <a:pt x="4885" y="4073"/>
                    </a:lnTo>
                    <a:lnTo>
                      <a:pt x="4887" y="4073"/>
                    </a:lnTo>
                    <a:lnTo>
                      <a:pt x="4887" y="4075"/>
                    </a:lnTo>
                    <a:lnTo>
                      <a:pt x="4885" y="4075"/>
                    </a:lnTo>
                    <a:close/>
                    <a:moveTo>
                      <a:pt x="4887" y="4073"/>
                    </a:moveTo>
                    <a:lnTo>
                      <a:pt x="4887" y="4070"/>
                    </a:lnTo>
                    <a:lnTo>
                      <a:pt x="4888" y="4070"/>
                    </a:lnTo>
                    <a:lnTo>
                      <a:pt x="4888" y="4068"/>
                    </a:lnTo>
                    <a:lnTo>
                      <a:pt x="4890" y="4068"/>
                    </a:lnTo>
                    <a:lnTo>
                      <a:pt x="4890" y="4071"/>
                    </a:lnTo>
                    <a:lnTo>
                      <a:pt x="4888" y="4071"/>
                    </a:lnTo>
                    <a:lnTo>
                      <a:pt x="4888" y="4073"/>
                    </a:lnTo>
                    <a:lnTo>
                      <a:pt x="4887" y="4073"/>
                    </a:lnTo>
                    <a:close/>
                    <a:moveTo>
                      <a:pt x="4890" y="4068"/>
                    </a:moveTo>
                    <a:lnTo>
                      <a:pt x="4890" y="4065"/>
                    </a:lnTo>
                    <a:lnTo>
                      <a:pt x="4892" y="4065"/>
                    </a:lnTo>
                    <a:lnTo>
                      <a:pt x="4892" y="4063"/>
                    </a:lnTo>
                    <a:lnTo>
                      <a:pt x="4893" y="4063"/>
                    </a:lnTo>
                    <a:lnTo>
                      <a:pt x="4893" y="4061"/>
                    </a:lnTo>
                    <a:lnTo>
                      <a:pt x="4895" y="4061"/>
                    </a:lnTo>
                    <a:lnTo>
                      <a:pt x="4895" y="4065"/>
                    </a:lnTo>
                    <a:lnTo>
                      <a:pt x="4893" y="4065"/>
                    </a:lnTo>
                    <a:lnTo>
                      <a:pt x="4893" y="4066"/>
                    </a:lnTo>
                    <a:lnTo>
                      <a:pt x="4892" y="4066"/>
                    </a:lnTo>
                    <a:lnTo>
                      <a:pt x="4892" y="4068"/>
                    </a:lnTo>
                    <a:lnTo>
                      <a:pt x="4890" y="4068"/>
                    </a:lnTo>
                    <a:close/>
                    <a:moveTo>
                      <a:pt x="4895" y="4061"/>
                    </a:moveTo>
                    <a:lnTo>
                      <a:pt x="4895" y="4058"/>
                    </a:lnTo>
                    <a:lnTo>
                      <a:pt x="4897" y="4058"/>
                    </a:lnTo>
                    <a:lnTo>
                      <a:pt x="4897" y="4056"/>
                    </a:lnTo>
                    <a:lnTo>
                      <a:pt x="4898" y="4056"/>
                    </a:lnTo>
                    <a:lnTo>
                      <a:pt x="4898" y="4055"/>
                    </a:lnTo>
                    <a:lnTo>
                      <a:pt x="4900" y="4055"/>
                    </a:lnTo>
                    <a:lnTo>
                      <a:pt x="4900" y="4051"/>
                    </a:lnTo>
                    <a:lnTo>
                      <a:pt x="4902" y="4051"/>
                    </a:lnTo>
                    <a:lnTo>
                      <a:pt x="4902" y="4050"/>
                    </a:lnTo>
                    <a:lnTo>
                      <a:pt x="4903" y="4050"/>
                    </a:lnTo>
                    <a:lnTo>
                      <a:pt x="4903" y="4048"/>
                    </a:lnTo>
                    <a:lnTo>
                      <a:pt x="4905" y="4048"/>
                    </a:lnTo>
                    <a:lnTo>
                      <a:pt x="4905" y="4045"/>
                    </a:lnTo>
                    <a:lnTo>
                      <a:pt x="4907" y="4045"/>
                    </a:lnTo>
                    <a:lnTo>
                      <a:pt x="4907" y="4043"/>
                    </a:lnTo>
                    <a:lnTo>
                      <a:pt x="4908" y="4043"/>
                    </a:lnTo>
                    <a:lnTo>
                      <a:pt x="4908" y="4041"/>
                    </a:lnTo>
                    <a:lnTo>
                      <a:pt x="4910" y="4041"/>
                    </a:lnTo>
                    <a:lnTo>
                      <a:pt x="4910" y="4038"/>
                    </a:lnTo>
                    <a:lnTo>
                      <a:pt x="4912" y="4038"/>
                    </a:lnTo>
                    <a:lnTo>
                      <a:pt x="4912" y="4036"/>
                    </a:lnTo>
                    <a:lnTo>
                      <a:pt x="4913" y="4036"/>
                    </a:lnTo>
                    <a:lnTo>
                      <a:pt x="4913" y="4035"/>
                    </a:lnTo>
                    <a:lnTo>
                      <a:pt x="4915" y="4035"/>
                    </a:lnTo>
                    <a:lnTo>
                      <a:pt x="4915" y="4031"/>
                    </a:lnTo>
                    <a:lnTo>
                      <a:pt x="4917" y="4031"/>
                    </a:lnTo>
                    <a:lnTo>
                      <a:pt x="4917" y="4030"/>
                    </a:lnTo>
                    <a:lnTo>
                      <a:pt x="4918" y="4030"/>
                    </a:lnTo>
                    <a:lnTo>
                      <a:pt x="4918" y="4028"/>
                    </a:lnTo>
                    <a:lnTo>
                      <a:pt x="4920" y="4028"/>
                    </a:lnTo>
                    <a:lnTo>
                      <a:pt x="4920" y="4025"/>
                    </a:lnTo>
                    <a:lnTo>
                      <a:pt x="4922" y="4025"/>
                    </a:lnTo>
                    <a:lnTo>
                      <a:pt x="4922" y="4023"/>
                    </a:lnTo>
                    <a:lnTo>
                      <a:pt x="4923" y="4023"/>
                    </a:lnTo>
                    <a:lnTo>
                      <a:pt x="4923" y="4021"/>
                    </a:lnTo>
                    <a:lnTo>
                      <a:pt x="4925" y="4021"/>
                    </a:lnTo>
                    <a:lnTo>
                      <a:pt x="4925" y="4018"/>
                    </a:lnTo>
                    <a:lnTo>
                      <a:pt x="4927" y="4018"/>
                    </a:lnTo>
                    <a:lnTo>
                      <a:pt x="4927" y="4016"/>
                    </a:lnTo>
                    <a:lnTo>
                      <a:pt x="4928" y="4016"/>
                    </a:lnTo>
                    <a:lnTo>
                      <a:pt x="4928" y="4013"/>
                    </a:lnTo>
                    <a:lnTo>
                      <a:pt x="4930" y="4013"/>
                    </a:lnTo>
                    <a:lnTo>
                      <a:pt x="4930" y="4011"/>
                    </a:lnTo>
                    <a:lnTo>
                      <a:pt x="4932" y="4011"/>
                    </a:lnTo>
                    <a:lnTo>
                      <a:pt x="4932" y="4010"/>
                    </a:lnTo>
                    <a:lnTo>
                      <a:pt x="4933" y="4010"/>
                    </a:lnTo>
                    <a:lnTo>
                      <a:pt x="4933" y="4013"/>
                    </a:lnTo>
                    <a:lnTo>
                      <a:pt x="4932" y="4013"/>
                    </a:lnTo>
                    <a:lnTo>
                      <a:pt x="4932" y="4015"/>
                    </a:lnTo>
                    <a:lnTo>
                      <a:pt x="4930" y="4015"/>
                    </a:lnTo>
                    <a:lnTo>
                      <a:pt x="4930" y="4018"/>
                    </a:lnTo>
                    <a:lnTo>
                      <a:pt x="4928" y="4018"/>
                    </a:lnTo>
                    <a:lnTo>
                      <a:pt x="4928" y="4020"/>
                    </a:lnTo>
                    <a:lnTo>
                      <a:pt x="4927" y="4020"/>
                    </a:lnTo>
                    <a:lnTo>
                      <a:pt x="4927" y="4023"/>
                    </a:lnTo>
                    <a:lnTo>
                      <a:pt x="4925" y="4023"/>
                    </a:lnTo>
                    <a:lnTo>
                      <a:pt x="4925" y="4025"/>
                    </a:lnTo>
                    <a:lnTo>
                      <a:pt x="4923" y="4025"/>
                    </a:lnTo>
                    <a:lnTo>
                      <a:pt x="4923" y="4026"/>
                    </a:lnTo>
                    <a:lnTo>
                      <a:pt x="4922" y="4026"/>
                    </a:lnTo>
                    <a:lnTo>
                      <a:pt x="4922" y="4030"/>
                    </a:lnTo>
                    <a:lnTo>
                      <a:pt x="4920" y="4030"/>
                    </a:lnTo>
                    <a:lnTo>
                      <a:pt x="4920" y="4031"/>
                    </a:lnTo>
                    <a:lnTo>
                      <a:pt x="4918" y="4031"/>
                    </a:lnTo>
                    <a:lnTo>
                      <a:pt x="4918" y="4033"/>
                    </a:lnTo>
                    <a:lnTo>
                      <a:pt x="4917" y="4033"/>
                    </a:lnTo>
                    <a:lnTo>
                      <a:pt x="4917" y="4036"/>
                    </a:lnTo>
                    <a:lnTo>
                      <a:pt x="4915" y="4036"/>
                    </a:lnTo>
                    <a:lnTo>
                      <a:pt x="4915" y="4038"/>
                    </a:lnTo>
                    <a:lnTo>
                      <a:pt x="4913" y="4038"/>
                    </a:lnTo>
                    <a:lnTo>
                      <a:pt x="4913" y="4040"/>
                    </a:lnTo>
                    <a:lnTo>
                      <a:pt x="4912" y="4040"/>
                    </a:lnTo>
                    <a:lnTo>
                      <a:pt x="4912" y="4043"/>
                    </a:lnTo>
                    <a:lnTo>
                      <a:pt x="4910" y="4043"/>
                    </a:lnTo>
                    <a:lnTo>
                      <a:pt x="4910" y="4045"/>
                    </a:lnTo>
                    <a:lnTo>
                      <a:pt x="4908" y="4045"/>
                    </a:lnTo>
                    <a:lnTo>
                      <a:pt x="4908" y="4046"/>
                    </a:lnTo>
                    <a:lnTo>
                      <a:pt x="4907" y="4046"/>
                    </a:lnTo>
                    <a:lnTo>
                      <a:pt x="4907" y="4050"/>
                    </a:lnTo>
                    <a:lnTo>
                      <a:pt x="4905" y="4050"/>
                    </a:lnTo>
                    <a:lnTo>
                      <a:pt x="4905" y="4051"/>
                    </a:lnTo>
                    <a:lnTo>
                      <a:pt x="4903" y="4051"/>
                    </a:lnTo>
                    <a:lnTo>
                      <a:pt x="4903" y="4053"/>
                    </a:lnTo>
                    <a:lnTo>
                      <a:pt x="4902" y="4053"/>
                    </a:lnTo>
                    <a:lnTo>
                      <a:pt x="4902" y="4056"/>
                    </a:lnTo>
                    <a:lnTo>
                      <a:pt x="4900" y="4056"/>
                    </a:lnTo>
                    <a:lnTo>
                      <a:pt x="4900" y="4058"/>
                    </a:lnTo>
                    <a:lnTo>
                      <a:pt x="4898" y="4058"/>
                    </a:lnTo>
                    <a:lnTo>
                      <a:pt x="4898" y="4060"/>
                    </a:lnTo>
                    <a:lnTo>
                      <a:pt x="4897" y="4060"/>
                    </a:lnTo>
                    <a:lnTo>
                      <a:pt x="4897" y="4061"/>
                    </a:lnTo>
                    <a:lnTo>
                      <a:pt x="4895" y="4061"/>
                    </a:lnTo>
                    <a:close/>
                    <a:moveTo>
                      <a:pt x="4933" y="4010"/>
                    </a:moveTo>
                    <a:lnTo>
                      <a:pt x="4933" y="4006"/>
                    </a:lnTo>
                    <a:lnTo>
                      <a:pt x="4935" y="4006"/>
                    </a:lnTo>
                    <a:lnTo>
                      <a:pt x="4935" y="4005"/>
                    </a:lnTo>
                    <a:lnTo>
                      <a:pt x="4937" y="4005"/>
                    </a:lnTo>
                    <a:lnTo>
                      <a:pt x="4937" y="4008"/>
                    </a:lnTo>
                    <a:lnTo>
                      <a:pt x="4935" y="4008"/>
                    </a:lnTo>
                    <a:lnTo>
                      <a:pt x="4935" y="4010"/>
                    </a:lnTo>
                    <a:lnTo>
                      <a:pt x="4933" y="4010"/>
                    </a:lnTo>
                    <a:close/>
                    <a:moveTo>
                      <a:pt x="4937" y="4005"/>
                    </a:moveTo>
                    <a:lnTo>
                      <a:pt x="4937" y="4001"/>
                    </a:lnTo>
                    <a:lnTo>
                      <a:pt x="4938" y="4001"/>
                    </a:lnTo>
                    <a:lnTo>
                      <a:pt x="4938" y="4000"/>
                    </a:lnTo>
                    <a:lnTo>
                      <a:pt x="4940" y="4000"/>
                    </a:lnTo>
                    <a:lnTo>
                      <a:pt x="4940" y="3996"/>
                    </a:lnTo>
                    <a:lnTo>
                      <a:pt x="4942" y="3996"/>
                    </a:lnTo>
                    <a:lnTo>
                      <a:pt x="4942" y="3995"/>
                    </a:lnTo>
                    <a:lnTo>
                      <a:pt x="4943" y="3995"/>
                    </a:lnTo>
                    <a:lnTo>
                      <a:pt x="4943" y="3991"/>
                    </a:lnTo>
                    <a:lnTo>
                      <a:pt x="4945" y="3991"/>
                    </a:lnTo>
                    <a:lnTo>
                      <a:pt x="4945" y="3990"/>
                    </a:lnTo>
                    <a:lnTo>
                      <a:pt x="4947" y="3990"/>
                    </a:lnTo>
                    <a:lnTo>
                      <a:pt x="4947" y="3988"/>
                    </a:lnTo>
                    <a:lnTo>
                      <a:pt x="4948" y="3988"/>
                    </a:lnTo>
                    <a:lnTo>
                      <a:pt x="4948" y="3991"/>
                    </a:lnTo>
                    <a:lnTo>
                      <a:pt x="4947" y="3991"/>
                    </a:lnTo>
                    <a:lnTo>
                      <a:pt x="4947" y="3993"/>
                    </a:lnTo>
                    <a:lnTo>
                      <a:pt x="4945" y="3993"/>
                    </a:lnTo>
                    <a:lnTo>
                      <a:pt x="4945" y="3996"/>
                    </a:lnTo>
                    <a:lnTo>
                      <a:pt x="4943" y="3996"/>
                    </a:lnTo>
                    <a:lnTo>
                      <a:pt x="4943" y="3998"/>
                    </a:lnTo>
                    <a:lnTo>
                      <a:pt x="4942" y="3998"/>
                    </a:lnTo>
                    <a:lnTo>
                      <a:pt x="4942" y="4001"/>
                    </a:lnTo>
                    <a:lnTo>
                      <a:pt x="4940" y="4001"/>
                    </a:lnTo>
                    <a:lnTo>
                      <a:pt x="4940" y="4003"/>
                    </a:lnTo>
                    <a:lnTo>
                      <a:pt x="4938" y="4003"/>
                    </a:lnTo>
                    <a:lnTo>
                      <a:pt x="4938" y="4005"/>
                    </a:lnTo>
                    <a:lnTo>
                      <a:pt x="4937" y="4005"/>
                    </a:lnTo>
                    <a:close/>
                    <a:moveTo>
                      <a:pt x="4948" y="3988"/>
                    </a:moveTo>
                    <a:lnTo>
                      <a:pt x="4948" y="3985"/>
                    </a:lnTo>
                    <a:lnTo>
                      <a:pt x="4950" y="3985"/>
                    </a:lnTo>
                    <a:lnTo>
                      <a:pt x="4950" y="3983"/>
                    </a:lnTo>
                    <a:lnTo>
                      <a:pt x="4952" y="3983"/>
                    </a:lnTo>
                    <a:lnTo>
                      <a:pt x="4952" y="3986"/>
                    </a:lnTo>
                    <a:lnTo>
                      <a:pt x="4950" y="3986"/>
                    </a:lnTo>
                    <a:lnTo>
                      <a:pt x="4950" y="3988"/>
                    </a:lnTo>
                    <a:lnTo>
                      <a:pt x="4948" y="3988"/>
                    </a:lnTo>
                    <a:close/>
                    <a:moveTo>
                      <a:pt x="4952" y="3983"/>
                    </a:moveTo>
                    <a:lnTo>
                      <a:pt x="4952" y="3980"/>
                    </a:lnTo>
                    <a:lnTo>
                      <a:pt x="4953" y="3980"/>
                    </a:lnTo>
                    <a:lnTo>
                      <a:pt x="4953" y="3978"/>
                    </a:lnTo>
                    <a:lnTo>
                      <a:pt x="4955" y="3978"/>
                    </a:lnTo>
                    <a:lnTo>
                      <a:pt x="4955" y="3981"/>
                    </a:lnTo>
                    <a:lnTo>
                      <a:pt x="4953" y="3981"/>
                    </a:lnTo>
                    <a:lnTo>
                      <a:pt x="4953" y="3983"/>
                    </a:lnTo>
                    <a:lnTo>
                      <a:pt x="4952" y="3983"/>
                    </a:lnTo>
                    <a:close/>
                    <a:moveTo>
                      <a:pt x="4955" y="3978"/>
                    </a:moveTo>
                    <a:lnTo>
                      <a:pt x="4955" y="3975"/>
                    </a:lnTo>
                    <a:lnTo>
                      <a:pt x="4957" y="3975"/>
                    </a:lnTo>
                    <a:lnTo>
                      <a:pt x="4957" y="3973"/>
                    </a:lnTo>
                    <a:lnTo>
                      <a:pt x="4958" y="3973"/>
                    </a:lnTo>
                    <a:lnTo>
                      <a:pt x="4958" y="3971"/>
                    </a:lnTo>
                    <a:lnTo>
                      <a:pt x="4960" y="3971"/>
                    </a:lnTo>
                    <a:lnTo>
                      <a:pt x="4960" y="3975"/>
                    </a:lnTo>
                    <a:lnTo>
                      <a:pt x="4958" y="3975"/>
                    </a:lnTo>
                    <a:lnTo>
                      <a:pt x="4958" y="3976"/>
                    </a:lnTo>
                    <a:lnTo>
                      <a:pt x="4957" y="3976"/>
                    </a:lnTo>
                    <a:lnTo>
                      <a:pt x="4957" y="3978"/>
                    </a:lnTo>
                    <a:lnTo>
                      <a:pt x="4955" y="3978"/>
                    </a:lnTo>
                    <a:close/>
                    <a:moveTo>
                      <a:pt x="4960" y="3971"/>
                    </a:moveTo>
                    <a:lnTo>
                      <a:pt x="4960" y="3968"/>
                    </a:lnTo>
                    <a:lnTo>
                      <a:pt x="4962" y="3968"/>
                    </a:lnTo>
                    <a:lnTo>
                      <a:pt x="4962" y="3966"/>
                    </a:lnTo>
                    <a:lnTo>
                      <a:pt x="4963" y="3966"/>
                    </a:lnTo>
                    <a:lnTo>
                      <a:pt x="4963" y="3970"/>
                    </a:lnTo>
                    <a:lnTo>
                      <a:pt x="4962" y="3970"/>
                    </a:lnTo>
                    <a:lnTo>
                      <a:pt x="4962" y="3971"/>
                    </a:lnTo>
                    <a:lnTo>
                      <a:pt x="4960" y="3971"/>
                    </a:lnTo>
                    <a:close/>
                    <a:moveTo>
                      <a:pt x="4963" y="3966"/>
                    </a:moveTo>
                    <a:lnTo>
                      <a:pt x="4963" y="3963"/>
                    </a:lnTo>
                    <a:lnTo>
                      <a:pt x="4965" y="3963"/>
                    </a:lnTo>
                    <a:lnTo>
                      <a:pt x="4965" y="3961"/>
                    </a:lnTo>
                    <a:lnTo>
                      <a:pt x="4967" y="3961"/>
                    </a:lnTo>
                    <a:lnTo>
                      <a:pt x="4967" y="3965"/>
                    </a:lnTo>
                    <a:lnTo>
                      <a:pt x="4965" y="3965"/>
                    </a:lnTo>
                    <a:lnTo>
                      <a:pt x="4965" y="3966"/>
                    </a:lnTo>
                    <a:lnTo>
                      <a:pt x="4963" y="3966"/>
                    </a:lnTo>
                    <a:close/>
                    <a:moveTo>
                      <a:pt x="4967" y="3961"/>
                    </a:moveTo>
                    <a:lnTo>
                      <a:pt x="4967" y="3958"/>
                    </a:lnTo>
                    <a:lnTo>
                      <a:pt x="4968" y="3958"/>
                    </a:lnTo>
                    <a:lnTo>
                      <a:pt x="4968" y="3956"/>
                    </a:lnTo>
                    <a:lnTo>
                      <a:pt x="4970" y="3956"/>
                    </a:lnTo>
                    <a:lnTo>
                      <a:pt x="4970" y="3960"/>
                    </a:lnTo>
                    <a:lnTo>
                      <a:pt x="4968" y="3960"/>
                    </a:lnTo>
                    <a:lnTo>
                      <a:pt x="4968" y="3961"/>
                    </a:lnTo>
                    <a:lnTo>
                      <a:pt x="4967" y="3961"/>
                    </a:lnTo>
                    <a:close/>
                    <a:moveTo>
                      <a:pt x="4970" y="3956"/>
                    </a:moveTo>
                    <a:lnTo>
                      <a:pt x="4970" y="3953"/>
                    </a:lnTo>
                    <a:lnTo>
                      <a:pt x="4972" y="3953"/>
                    </a:lnTo>
                    <a:lnTo>
                      <a:pt x="4972" y="3951"/>
                    </a:lnTo>
                    <a:lnTo>
                      <a:pt x="4973" y="3951"/>
                    </a:lnTo>
                    <a:lnTo>
                      <a:pt x="4973" y="3948"/>
                    </a:lnTo>
                    <a:lnTo>
                      <a:pt x="4975" y="3948"/>
                    </a:lnTo>
                    <a:lnTo>
                      <a:pt x="4975" y="3945"/>
                    </a:lnTo>
                    <a:lnTo>
                      <a:pt x="4977" y="3945"/>
                    </a:lnTo>
                    <a:lnTo>
                      <a:pt x="4977" y="3943"/>
                    </a:lnTo>
                    <a:lnTo>
                      <a:pt x="4978" y="3943"/>
                    </a:lnTo>
                    <a:lnTo>
                      <a:pt x="4978" y="3940"/>
                    </a:lnTo>
                    <a:lnTo>
                      <a:pt x="4980" y="3940"/>
                    </a:lnTo>
                    <a:lnTo>
                      <a:pt x="4980" y="3938"/>
                    </a:lnTo>
                    <a:lnTo>
                      <a:pt x="4982" y="3938"/>
                    </a:lnTo>
                    <a:lnTo>
                      <a:pt x="4982" y="3935"/>
                    </a:lnTo>
                    <a:lnTo>
                      <a:pt x="4983" y="3935"/>
                    </a:lnTo>
                    <a:lnTo>
                      <a:pt x="4983" y="3933"/>
                    </a:lnTo>
                    <a:lnTo>
                      <a:pt x="4985" y="3933"/>
                    </a:lnTo>
                    <a:lnTo>
                      <a:pt x="4985" y="3930"/>
                    </a:lnTo>
                    <a:lnTo>
                      <a:pt x="4987" y="3930"/>
                    </a:lnTo>
                    <a:lnTo>
                      <a:pt x="4987" y="3928"/>
                    </a:lnTo>
                    <a:lnTo>
                      <a:pt x="4988" y="3928"/>
                    </a:lnTo>
                    <a:lnTo>
                      <a:pt x="4988" y="3925"/>
                    </a:lnTo>
                    <a:lnTo>
                      <a:pt x="4990" y="3925"/>
                    </a:lnTo>
                    <a:lnTo>
                      <a:pt x="4990" y="3923"/>
                    </a:lnTo>
                    <a:lnTo>
                      <a:pt x="4992" y="3923"/>
                    </a:lnTo>
                    <a:lnTo>
                      <a:pt x="4992" y="3926"/>
                    </a:lnTo>
                    <a:lnTo>
                      <a:pt x="4990" y="3926"/>
                    </a:lnTo>
                    <a:lnTo>
                      <a:pt x="4990" y="3930"/>
                    </a:lnTo>
                    <a:lnTo>
                      <a:pt x="4988" y="3930"/>
                    </a:lnTo>
                    <a:lnTo>
                      <a:pt x="4988" y="3931"/>
                    </a:lnTo>
                    <a:lnTo>
                      <a:pt x="4987" y="3931"/>
                    </a:lnTo>
                    <a:lnTo>
                      <a:pt x="4987" y="3935"/>
                    </a:lnTo>
                    <a:lnTo>
                      <a:pt x="4985" y="3935"/>
                    </a:lnTo>
                    <a:lnTo>
                      <a:pt x="4985" y="3936"/>
                    </a:lnTo>
                    <a:lnTo>
                      <a:pt x="4983" y="3936"/>
                    </a:lnTo>
                    <a:lnTo>
                      <a:pt x="4983" y="3940"/>
                    </a:lnTo>
                    <a:lnTo>
                      <a:pt x="4982" y="3940"/>
                    </a:lnTo>
                    <a:lnTo>
                      <a:pt x="4982" y="3941"/>
                    </a:lnTo>
                    <a:lnTo>
                      <a:pt x="4980" y="3941"/>
                    </a:lnTo>
                    <a:lnTo>
                      <a:pt x="4980" y="3945"/>
                    </a:lnTo>
                    <a:lnTo>
                      <a:pt x="4978" y="3945"/>
                    </a:lnTo>
                    <a:lnTo>
                      <a:pt x="4978" y="3948"/>
                    </a:lnTo>
                    <a:lnTo>
                      <a:pt x="4977" y="3948"/>
                    </a:lnTo>
                    <a:lnTo>
                      <a:pt x="4977" y="3950"/>
                    </a:lnTo>
                    <a:lnTo>
                      <a:pt x="4975" y="3950"/>
                    </a:lnTo>
                    <a:lnTo>
                      <a:pt x="4975" y="3953"/>
                    </a:lnTo>
                    <a:lnTo>
                      <a:pt x="4973" y="3953"/>
                    </a:lnTo>
                    <a:lnTo>
                      <a:pt x="4973" y="3955"/>
                    </a:lnTo>
                    <a:lnTo>
                      <a:pt x="4972" y="3955"/>
                    </a:lnTo>
                    <a:lnTo>
                      <a:pt x="4972" y="3956"/>
                    </a:lnTo>
                    <a:lnTo>
                      <a:pt x="4970" y="3956"/>
                    </a:lnTo>
                    <a:close/>
                    <a:moveTo>
                      <a:pt x="4992" y="3923"/>
                    </a:moveTo>
                    <a:lnTo>
                      <a:pt x="4992" y="3920"/>
                    </a:lnTo>
                    <a:lnTo>
                      <a:pt x="4993" y="3920"/>
                    </a:lnTo>
                    <a:lnTo>
                      <a:pt x="4993" y="3918"/>
                    </a:lnTo>
                    <a:lnTo>
                      <a:pt x="4995" y="3918"/>
                    </a:lnTo>
                    <a:lnTo>
                      <a:pt x="4995" y="3921"/>
                    </a:lnTo>
                    <a:lnTo>
                      <a:pt x="4993" y="3921"/>
                    </a:lnTo>
                    <a:lnTo>
                      <a:pt x="4993" y="3923"/>
                    </a:lnTo>
                    <a:lnTo>
                      <a:pt x="4992" y="3923"/>
                    </a:lnTo>
                    <a:close/>
                    <a:moveTo>
                      <a:pt x="4995" y="3918"/>
                    </a:moveTo>
                    <a:lnTo>
                      <a:pt x="4995" y="3915"/>
                    </a:lnTo>
                    <a:lnTo>
                      <a:pt x="4997" y="3915"/>
                    </a:lnTo>
                    <a:lnTo>
                      <a:pt x="4997" y="3913"/>
                    </a:lnTo>
                    <a:lnTo>
                      <a:pt x="4998" y="3913"/>
                    </a:lnTo>
                    <a:lnTo>
                      <a:pt x="4998" y="3916"/>
                    </a:lnTo>
                    <a:lnTo>
                      <a:pt x="4997" y="3916"/>
                    </a:lnTo>
                    <a:lnTo>
                      <a:pt x="4997" y="3918"/>
                    </a:lnTo>
                    <a:lnTo>
                      <a:pt x="4995" y="3918"/>
                    </a:lnTo>
                    <a:close/>
                    <a:moveTo>
                      <a:pt x="4998" y="3913"/>
                    </a:moveTo>
                    <a:lnTo>
                      <a:pt x="4998" y="3910"/>
                    </a:lnTo>
                    <a:lnTo>
                      <a:pt x="5000" y="3910"/>
                    </a:lnTo>
                    <a:lnTo>
                      <a:pt x="5000" y="3913"/>
                    </a:lnTo>
                    <a:lnTo>
                      <a:pt x="4998" y="3913"/>
                    </a:lnTo>
                    <a:close/>
                    <a:moveTo>
                      <a:pt x="5000" y="3910"/>
                    </a:moveTo>
                    <a:lnTo>
                      <a:pt x="5000" y="3906"/>
                    </a:lnTo>
                    <a:lnTo>
                      <a:pt x="5002" y="3906"/>
                    </a:lnTo>
                    <a:lnTo>
                      <a:pt x="5002" y="3905"/>
                    </a:lnTo>
                    <a:lnTo>
                      <a:pt x="5003" y="3905"/>
                    </a:lnTo>
                    <a:lnTo>
                      <a:pt x="5003" y="3908"/>
                    </a:lnTo>
                    <a:lnTo>
                      <a:pt x="5002" y="3908"/>
                    </a:lnTo>
                    <a:lnTo>
                      <a:pt x="5002" y="3910"/>
                    </a:lnTo>
                    <a:lnTo>
                      <a:pt x="5000" y="3910"/>
                    </a:lnTo>
                    <a:close/>
                    <a:moveTo>
                      <a:pt x="5003" y="3905"/>
                    </a:moveTo>
                    <a:lnTo>
                      <a:pt x="5003" y="3901"/>
                    </a:lnTo>
                    <a:lnTo>
                      <a:pt x="5005" y="3901"/>
                    </a:lnTo>
                    <a:lnTo>
                      <a:pt x="5005" y="3898"/>
                    </a:lnTo>
                    <a:lnTo>
                      <a:pt x="5007" y="3898"/>
                    </a:lnTo>
                    <a:lnTo>
                      <a:pt x="5007" y="3896"/>
                    </a:lnTo>
                    <a:lnTo>
                      <a:pt x="5008" y="3896"/>
                    </a:lnTo>
                    <a:lnTo>
                      <a:pt x="5008" y="3900"/>
                    </a:lnTo>
                    <a:lnTo>
                      <a:pt x="5007" y="3900"/>
                    </a:lnTo>
                    <a:lnTo>
                      <a:pt x="5007" y="3903"/>
                    </a:lnTo>
                    <a:lnTo>
                      <a:pt x="5005" y="3903"/>
                    </a:lnTo>
                    <a:lnTo>
                      <a:pt x="5005" y="3905"/>
                    </a:lnTo>
                    <a:lnTo>
                      <a:pt x="5003" y="3905"/>
                    </a:lnTo>
                    <a:close/>
                    <a:moveTo>
                      <a:pt x="5008" y="3896"/>
                    </a:moveTo>
                    <a:lnTo>
                      <a:pt x="5008" y="3893"/>
                    </a:lnTo>
                    <a:lnTo>
                      <a:pt x="5010" y="3893"/>
                    </a:lnTo>
                    <a:lnTo>
                      <a:pt x="5010" y="3890"/>
                    </a:lnTo>
                    <a:lnTo>
                      <a:pt x="5012" y="3890"/>
                    </a:lnTo>
                    <a:lnTo>
                      <a:pt x="5012" y="3888"/>
                    </a:lnTo>
                    <a:lnTo>
                      <a:pt x="5013" y="3888"/>
                    </a:lnTo>
                    <a:lnTo>
                      <a:pt x="5013" y="3885"/>
                    </a:lnTo>
                    <a:lnTo>
                      <a:pt x="5015" y="3885"/>
                    </a:lnTo>
                    <a:lnTo>
                      <a:pt x="5015" y="3883"/>
                    </a:lnTo>
                    <a:lnTo>
                      <a:pt x="5017" y="3883"/>
                    </a:lnTo>
                    <a:lnTo>
                      <a:pt x="5017" y="3886"/>
                    </a:lnTo>
                    <a:lnTo>
                      <a:pt x="5015" y="3886"/>
                    </a:lnTo>
                    <a:lnTo>
                      <a:pt x="5015" y="3890"/>
                    </a:lnTo>
                    <a:lnTo>
                      <a:pt x="5013" y="3890"/>
                    </a:lnTo>
                    <a:lnTo>
                      <a:pt x="5013" y="3891"/>
                    </a:lnTo>
                    <a:lnTo>
                      <a:pt x="5012" y="3891"/>
                    </a:lnTo>
                    <a:lnTo>
                      <a:pt x="5012" y="3895"/>
                    </a:lnTo>
                    <a:lnTo>
                      <a:pt x="5010" y="3895"/>
                    </a:lnTo>
                    <a:lnTo>
                      <a:pt x="5010" y="3896"/>
                    </a:lnTo>
                    <a:lnTo>
                      <a:pt x="5008" y="3896"/>
                    </a:lnTo>
                    <a:close/>
                    <a:moveTo>
                      <a:pt x="5017" y="3883"/>
                    </a:moveTo>
                    <a:lnTo>
                      <a:pt x="5017" y="3880"/>
                    </a:lnTo>
                    <a:lnTo>
                      <a:pt x="5018" y="3880"/>
                    </a:lnTo>
                    <a:lnTo>
                      <a:pt x="5018" y="3876"/>
                    </a:lnTo>
                    <a:lnTo>
                      <a:pt x="5020" y="3876"/>
                    </a:lnTo>
                    <a:lnTo>
                      <a:pt x="5020" y="3875"/>
                    </a:lnTo>
                    <a:lnTo>
                      <a:pt x="5022" y="3875"/>
                    </a:lnTo>
                    <a:lnTo>
                      <a:pt x="5022" y="3871"/>
                    </a:lnTo>
                    <a:lnTo>
                      <a:pt x="5023" y="3871"/>
                    </a:lnTo>
                    <a:lnTo>
                      <a:pt x="5023" y="3868"/>
                    </a:lnTo>
                    <a:lnTo>
                      <a:pt x="5025" y="3868"/>
                    </a:lnTo>
                    <a:lnTo>
                      <a:pt x="5025" y="3866"/>
                    </a:lnTo>
                    <a:lnTo>
                      <a:pt x="5027" y="3866"/>
                    </a:lnTo>
                    <a:lnTo>
                      <a:pt x="5027" y="3863"/>
                    </a:lnTo>
                    <a:lnTo>
                      <a:pt x="5028" y="3863"/>
                    </a:lnTo>
                    <a:lnTo>
                      <a:pt x="5028" y="3860"/>
                    </a:lnTo>
                    <a:lnTo>
                      <a:pt x="5030" y="3860"/>
                    </a:lnTo>
                    <a:lnTo>
                      <a:pt x="5030" y="3858"/>
                    </a:lnTo>
                    <a:lnTo>
                      <a:pt x="5032" y="3858"/>
                    </a:lnTo>
                    <a:lnTo>
                      <a:pt x="5032" y="3855"/>
                    </a:lnTo>
                    <a:lnTo>
                      <a:pt x="5033" y="3855"/>
                    </a:lnTo>
                    <a:lnTo>
                      <a:pt x="5033" y="3851"/>
                    </a:lnTo>
                    <a:lnTo>
                      <a:pt x="5035" y="3851"/>
                    </a:lnTo>
                    <a:lnTo>
                      <a:pt x="5035" y="3850"/>
                    </a:lnTo>
                    <a:lnTo>
                      <a:pt x="5037" y="3850"/>
                    </a:lnTo>
                    <a:lnTo>
                      <a:pt x="5037" y="3846"/>
                    </a:lnTo>
                    <a:lnTo>
                      <a:pt x="5038" y="3846"/>
                    </a:lnTo>
                    <a:lnTo>
                      <a:pt x="5038" y="3843"/>
                    </a:lnTo>
                    <a:lnTo>
                      <a:pt x="5040" y="3843"/>
                    </a:lnTo>
                    <a:lnTo>
                      <a:pt x="5040" y="3840"/>
                    </a:lnTo>
                    <a:lnTo>
                      <a:pt x="5042" y="3840"/>
                    </a:lnTo>
                    <a:lnTo>
                      <a:pt x="5042" y="3838"/>
                    </a:lnTo>
                    <a:lnTo>
                      <a:pt x="5043" y="3838"/>
                    </a:lnTo>
                    <a:lnTo>
                      <a:pt x="5043" y="3841"/>
                    </a:lnTo>
                    <a:lnTo>
                      <a:pt x="5042" y="3841"/>
                    </a:lnTo>
                    <a:lnTo>
                      <a:pt x="5042" y="3845"/>
                    </a:lnTo>
                    <a:lnTo>
                      <a:pt x="5040" y="3845"/>
                    </a:lnTo>
                    <a:lnTo>
                      <a:pt x="5040" y="3848"/>
                    </a:lnTo>
                    <a:lnTo>
                      <a:pt x="5038" y="3848"/>
                    </a:lnTo>
                    <a:lnTo>
                      <a:pt x="5038" y="3851"/>
                    </a:lnTo>
                    <a:lnTo>
                      <a:pt x="5037" y="3851"/>
                    </a:lnTo>
                    <a:lnTo>
                      <a:pt x="5037" y="3853"/>
                    </a:lnTo>
                    <a:lnTo>
                      <a:pt x="5035" y="3853"/>
                    </a:lnTo>
                    <a:lnTo>
                      <a:pt x="5035" y="3856"/>
                    </a:lnTo>
                    <a:lnTo>
                      <a:pt x="5033" y="3856"/>
                    </a:lnTo>
                    <a:lnTo>
                      <a:pt x="5033" y="3860"/>
                    </a:lnTo>
                    <a:lnTo>
                      <a:pt x="5032" y="3860"/>
                    </a:lnTo>
                    <a:lnTo>
                      <a:pt x="5032" y="3863"/>
                    </a:lnTo>
                    <a:lnTo>
                      <a:pt x="5030" y="3863"/>
                    </a:lnTo>
                    <a:lnTo>
                      <a:pt x="5030" y="3865"/>
                    </a:lnTo>
                    <a:lnTo>
                      <a:pt x="5028" y="3865"/>
                    </a:lnTo>
                    <a:lnTo>
                      <a:pt x="5028" y="3868"/>
                    </a:lnTo>
                    <a:lnTo>
                      <a:pt x="5027" y="3868"/>
                    </a:lnTo>
                    <a:lnTo>
                      <a:pt x="5027" y="3870"/>
                    </a:lnTo>
                    <a:lnTo>
                      <a:pt x="5025" y="3870"/>
                    </a:lnTo>
                    <a:lnTo>
                      <a:pt x="5025" y="3873"/>
                    </a:lnTo>
                    <a:lnTo>
                      <a:pt x="5023" y="3873"/>
                    </a:lnTo>
                    <a:lnTo>
                      <a:pt x="5023" y="3876"/>
                    </a:lnTo>
                    <a:lnTo>
                      <a:pt x="5022" y="3876"/>
                    </a:lnTo>
                    <a:lnTo>
                      <a:pt x="5022" y="3878"/>
                    </a:lnTo>
                    <a:lnTo>
                      <a:pt x="5020" y="3878"/>
                    </a:lnTo>
                    <a:lnTo>
                      <a:pt x="5020" y="3881"/>
                    </a:lnTo>
                    <a:lnTo>
                      <a:pt x="5018" y="3881"/>
                    </a:lnTo>
                    <a:lnTo>
                      <a:pt x="5018" y="3883"/>
                    </a:lnTo>
                    <a:lnTo>
                      <a:pt x="5017" y="3883"/>
                    </a:lnTo>
                    <a:close/>
                    <a:moveTo>
                      <a:pt x="5043" y="3838"/>
                    </a:moveTo>
                    <a:lnTo>
                      <a:pt x="5043" y="3835"/>
                    </a:lnTo>
                    <a:lnTo>
                      <a:pt x="5045" y="3835"/>
                    </a:lnTo>
                    <a:lnTo>
                      <a:pt x="5045" y="3831"/>
                    </a:lnTo>
                    <a:lnTo>
                      <a:pt x="5047" y="3831"/>
                    </a:lnTo>
                    <a:lnTo>
                      <a:pt x="5047" y="3828"/>
                    </a:lnTo>
                    <a:lnTo>
                      <a:pt x="5048" y="3828"/>
                    </a:lnTo>
                    <a:lnTo>
                      <a:pt x="5048" y="3826"/>
                    </a:lnTo>
                    <a:lnTo>
                      <a:pt x="5050" y="3826"/>
                    </a:lnTo>
                    <a:lnTo>
                      <a:pt x="5050" y="3830"/>
                    </a:lnTo>
                    <a:lnTo>
                      <a:pt x="5048" y="3830"/>
                    </a:lnTo>
                    <a:lnTo>
                      <a:pt x="5048" y="3833"/>
                    </a:lnTo>
                    <a:lnTo>
                      <a:pt x="5047" y="3833"/>
                    </a:lnTo>
                    <a:lnTo>
                      <a:pt x="5047" y="3836"/>
                    </a:lnTo>
                    <a:lnTo>
                      <a:pt x="5045" y="3836"/>
                    </a:lnTo>
                    <a:lnTo>
                      <a:pt x="5045" y="3838"/>
                    </a:lnTo>
                    <a:lnTo>
                      <a:pt x="5043" y="3838"/>
                    </a:lnTo>
                    <a:close/>
                    <a:moveTo>
                      <a:pt x="5050" y="3826"/>
                    </a:moveTo>
                    <a:lnTo>
                      <a:pt x="5050" y="3823"/>
                    </a:lnTo>
                    <a:lnTo>
                      <a:pt x="5052" y="3823"/>
                    </a:lnTo>
                    <a:lnTo>
                      <a:pt x="5052" y="3826"/>
                    </a:lnTo>
                    <a:lnTo>
                      <a:pt x="5050" y="3826"/>
                    </a:lnTo>
                    <a:close/>
                    <a:moveTo>
                      <a:pt x="5052" y="3823"/>
                    </a:moveTo>
                    <a:lnTo>
                      <a:pt x="5052" y="3820"/>
                    </a:lnTo>
                    <a:lnTo>
                      <a:pt x="5053" y="3820"/>
                    </a:lnTo>
                    <a:lnTo>
                      <a:pt x="5053" y="3816"/>
                    </a:lnTo>
                    <a:lnTo>
                      <a:pt x="5055" y="3816"/>
                    </a:lnTo>
                    <a:lnTo>
                      <a:pt x="5055" y="3815"/>
                    </a:lnTo>
                    <a:lnTo>
                      <a:pt x="5057" y="3815"/>
                    </a:lnTo>
                    <a:lnTo>
                      <a:pt x="5057" y="3818"/>
                    </a:lnTo>
                    <a:lnTo>
                      <a:pt x="5055" y="3818"/>
                    </a:lnTo>
                    <a:lnTo>
                      <a:pt x="5055" y="3821"/>
                    </a:lnTo>
                    <a:lnTo>
                      <a:pt x="5053" y="3821"/>
                    </a:lnTo>
                    <a:lnTo>
                      <a:pt x="5053" y="3823"/>
                    </a:lnTo>
                    <a:lnTo>
                      <a:pt x="5052" y="3823"/>
                    </a:lnTo>
                    <a:close/>
                    <a:moveTo>
                      <a:pt x="5057" y="3815"/>
                    </a:moveTo>
                    <a:lnTo>
                      <a:pt x="5057" y="3811"/>
                    </a:lnTo>
                    <a:lnTo>
                      <a:pt x="5058" y="3811"/>
                    </a:lnTo>
                    <a:lnTo>
                      <a:pt x="5058" y="3815"/>
                    </a:lnTo>
                    <a:lnTo>
                      <a:pt x="5057" y="3815"/>
                    </a:lnTo>
                    <a:close/>
                    <a:moveTo>
                      <a:pt x="5058" y="3811"/>
                    </a:moveTo>
                    <a:lnTo>
                      <a:pt x="5058" y="3808"/>
                    </a:lnTo>
                    <a:lnTo>
                      <a:pt x="5060" y="3808"/>
                    </a:lnTo>
                    <a:lnTo>
                      <a:pt x="5060" y="3805"/>
                    </a:lnTo>
                    <a:lnTo>
                      <a:pt x="5062" y="3805"/>
                    </a:lnTo>
                    <a:lnTo>
                      <a:pt x="5062" y="3803"/>
                    </a:lnTo>
                    <a:lnTo>
                      <a:pt x="5063" y="3803"/>
                    </a:lnTo>
                    <a:lnTo>
                      <a:pt x="5063" y="3806"/>
                    </a:lnTo>
                    <a:lnTo>
                      <a:pt x="5062" y="3806"/>
                    </a:lnTo>
                    <a:lnTo>
                      <a:pt x="5062" y="3810"/>
                    </a:lnTo>
                    <a:lnTo>
                      <a:pt x="5060" y="3810"/>
                    </a:lnTo>
                    <a:lnTo>
                      <a:pt x="5060" y="3811"/>
                    </a:lnTo>
                    <a:lnTo>
                      <a:pt x="5058" y="3811"/>
                    </a:lnTo>
                    <a:close/>
                    <a:moveTo>
                      <a:pt x="5063" y="3803"/>
                    </a:moveTo>
                    <a:lnTo>
                      <a:pt x="5063" y="3800"/>
                    </a:lnTo>
                    <a:lnTo>
                      <a:pt x="5065" y="3800"/>
                    </a:lnTo>
                    <a:lnTo>
                      <a:pt x="5065" y="3803"/>
                    </a:lnTo>
                    <a:lnTo>
                      <a:pt x="5063" y="3803"/>
                    </a:lnTo>
                    <a:close/>
                    <a:moveTo>
                      <a:pt x="5065" y="3800"/>
                    </a:moveTo>
                    <a:lnTo>
                      <a:pt x="5065" y="3796"/>
                    </a:lnTo>
                    <a:lnTo>
                      <a:pt x="5067" y="3796"/>
                    </a:lnTo>
                    <a:lnTo>
                      <a:pt x="5067" y="3800"/>
                    </a:lnTo>
                    <a:lnTo>
                      <a:pt x="5065" y="3800"/>
                    </a:lnTo>
                    <a:close/>
                    <a:moveTo>
                      <a:pt x="5067" y="3796"/>
                    </a:moveTo>
                    <a:lnTo>
                      <a:pt x="5067" y="3793"/>
                    </a:lnTo>
                    <a:lnTo>
                      <a:pt x="5068" y="3793"/>
                    </a:lnTo>
                    <a:lnTo>
                      <a:pt x="5068" y="3790"/>
                    </a:lnTo>
                    <a:lnTo>
                      <a:pt x="5070" y="3790"/>
                    </a:lnTo>
                    <a:lnTo>
                      <a:pt x="5070" y="3786"/>
                    </a:lnTo>
                    <a:lnTo>
                      <a:pt x="5072" y="3786"/>
                    </a:lnTo>
                    <a:lnTo>
                      <a:pt x="5072" y="3783"/>
                    </a:lnTo>
                    <a:lnTo>
                      <a:pt x="5073" y="3783"/>
                    </a:lnTo>
                    <a:lnTo>
                      <a:pt x="5073" y="3781"/>
                    </a:lnTo>
                    <a:lnTo>
                      <a:pt x="5075" y="3781"/>
                    </a:lnTo>
                    <a:lnTo>
                      <a:pt x="5075" y="3778"/>
                    </a:lnTo>
                    <a:lnTo>
                      <a:pt x="5077" y="3778"/>
                    </a:lnTo>
                    <a:lnTo>
                      <a:pt x="5077" y="3775"/>
                    </a:lnTo>
                    <a:lnTo>
                      <a:pt x="5078" y="3775"/>
                    </a:lnTo>
                    <a:lnTo>
                      <a:pt x="5078" y="3771"/>
                    </a:lnTo>
                    <a:lnTo>
                      <a:pt x="5080" y="3771"/>
                    </a:lnTo>
                    <a:lnTo>
                      <a:pt x="5080" y="3768"/>
                    </a:lnTo>
                    <a:lnTo>
                      <a:pt x="5082" y="3768"/>
                    </a:lnTo>
                    <a:lnTo>
                      <a:pt x="5082" y="3765"/>
                    </a:lnTo>
                    <a:lnTo>
                      <a:pt x="5083" y="3765"/>
                    </a:lnTo>
                    <a:lnTo>
                      <a:pt x="5083" y="3761"/>
                    </a:lnTo>
                    <a:lnTo>
                      <a:pt x="5085" y="3761"/>
                    </a:lnTo>
                    <a:lnTo>
                      <a:pt x="5085" y="3758"/>
                    </a:lnTo>
                    <a:lnTo>
                      <a:pt x="5087" y="3758"/>
                    </a:lnTo>
                    <a:lnTo>
                      <a:pt x="5087" y="3755"/>
                    </a:lnTo>
                    <a:lnTo>
                      <a:pt x="5088" y="3755"/>
                    </a:lnTo>
                    <a:lnTo>
                      <a:pt x="5088" y="3751"/>
                    </a:lnTo>
                    <a:lnTo>
                      <a:pt x="5090" y="3751"/>
                    </a:lnTo>
                    <a:lnTo>
                      <a:pt x="5090" y="3750"/>
                    </a:lnTo>
                    <a:lnTo>
                      <a:pt x="5092" y="3750"/>
                    </a:lnTo>
                    <a:lnTo>
                      <a:pt x="5092" y="3753"/>
                    </a:lnTo>
                    <a:lnTo>
                      <a:pt x="5090" y="3753"/>
                    </a:lnTo>
                    <a:lnTo>
                      <a:pt x="5090" y="3756"/>
                    </a:lnTo>
                    <a:lnTo>
                      <a:pt x="5088" y="3756"/>
                    </a:lnTo>
                    <a:lnTo>
                      <a:pt x="5088" y="3760"/>
                    </a:lnTo>
                    <a:lnTo>
                      <a:pt x="5087" y="3760"/>
                    </a:lnTo>
                    <a:lnTo>
                      <a:pt x="5087" y="3763"/>
                    </a:lnTo>
                    <a:lnTo>
                      <a:pt x="5085" y="3763"/>
                    </a:lnTo>
                    <a:lnTo>
                      <a:pt x="5085" y="3766"/>
                    </a:lnTo>
                    <a:lnTo>
                      <a:pt x="5083" y="3766"/>
                    </a:lnTo>
                    <a:lnTo>
                      <a:pt x="5083" y="3770"/>
                    </a:lnTo>
                    <a:lnTo>
                      <a:pt x="5082" y="3770"/>
                    </a:lnTo>
                    <a:lnTo>
                      <a:pt x="5082" y="3773"/>
                    </a:lnTo>
                    <a:lnTo>
                      <a:pt x="5080" y="3773"/>
                    </a:lnTo>
                    <a:lnTo>
                      <a:pt x="5080" y="3776"/>
                    </a:lnTo>
                    <a:lnTo>
                      <a:pt x="5078" y="3776"/>
                    </a:lnTo>
                    <a:lnTo>
                      <a:pt x="5078" y="3780"/>
                    </a:lnTo>
                    <a:lnTo>
                      <a:pt x="5077" y="3780"/>
                    </a:lnTo>
                    <a:lnTo>
                      <a:pt x="5077" y="3783"/>
                    </a:lnTo>
                    <a:lnTo>
                      <a:pt x="5075" y="3783"/>
                    </a:lnTo>
                    <a:lnTo>
                      <a:pt x="5075" y="3785"/>
                    </a:lnTo>
                    <a:lnTo>
                      <a:pt x="5073" y="3785"/>
                    </a:lnTo>
                    <a:lnTo>
                      <a:pt x="5073" y="3788"/>
                    </a:lnTo>
                    <a:lnTo>
                      <a:pt x="5072" y="3788"/>
                    </a:lnTo>
                    <a:lnTo>
                      <a:pt x="5072" y="3791"/>
                    </a:lnTo>
                    <a:lnTo>
                      <a:pt x="5070" y="3791"/>
                    </a:lnTo>
                    <a:lnTo>
                      <a:pt x="5070" y="3795"/>
                    </a:lnTo>
                    <a:lnTo>
                      <a:pt x="5068" y="3795"/>
                    </a:lnTo>
                    <a:lnTo>
                      <a:pt x="5068" y="3796"/>
                    </a:lnTo>
                    <a:lnTo>
                      <a:pt x="5067" y="3796"/>
                    </a:lnTo>
                    <a:close/>
                    <a:moveTo>
                      <a:pt x="5092" y="3750"/>
                    </a:moveTo>
                    <a:lnTo>
                      <a:pt x="5092" y="3746"/>
                    </a:lnTo>
                    <a:lnTo>
                      <a:pt x="5093" y="3746"/>
                    </a:lnTo>
                    <a:lnTo>
                      <a:pt x="5093" y="3750"/>
                    </a:lnTo>
                    <a:lnTo>
                      <a:pt x="5092" y="3750"/>
                    </a:lnTo>
                    <a:close/>
                    <a:moveTo>
                      <a:pt x="5093" y="3746"/>
                    </a:moveTo>
                    <a:lnTo>
                      <a:pt x="5093" y="3743"/>
                    </a:lnTo>
                    <a:lnTo>
                      <a:pt x="5095" y="3743"/>
                    </a:lnTo>
                    <a:lnTo>
                      <a:pt x="5095" y="3746"/>
                    </a:lnTo>
                    <a:lnTo>
                      <a:pt x="5093" y="3746"/>
                    </a:lnTo>
                    <a:close/>
                    <a:moveTo>
                      <a:pt x="5095" y="3743"/>
                    </a:moveTo>
                    <a:lnTo>
                      <a:pt x="5095" y="3740"/>
                    </a:lnTo>
                    <a:lnTo>
                      <a:pt x="5097" y="3740"/>
                    </a:lnTo>
                    <a:lnTo>
                      <a:pt x="5097" y="3743"/>
                    </a:lnTo>
                    <a:lnTo>
                      <a:pt x="5095" y="3743"/>
                    </a:lnTo>
                    <a:close/>
                    <a:moveTo>
                      <a:pt x="5097" y="3740"/>
                    </a:moveTo>
                    <a:lnTo>
                      <a:pt x="5097" y="3736"/>
                    </a:lnTo>
                    <a:lnTo>
                      <a:pt x="5098" y="3736"/>
                    </a:lnTo>
                    <a:lnTo>
                      <a:pt x="5098" y="3740"/>
                    </a:lnTo>
                    <a:lnTo>
                      <a:pt x="5097" y="3740"/>
                    </a:lnTo>
                    <a:close/>
                    <a:moveTo>
                      <a:pt x="5098" y="3736"/>
                    </a:moveTo>
                    <a:lnTo>
                      <a:pt x="5098" y="3733"/>
                    </a:lnTo>
                    <a:lnTo>
                      <a:pt x="5100" y="3733"/>
                    </a:lnTo>
                    <a:lnTo>
                      <a:pt x="5100" y="3736"/>
                    </a:lnTo>
                    <a:lnTo>
                      <a:pt x="5098" y="3736"/>
                    </a:lnTo>
                    <a:close/>
                    <a:moveTo>
                      <a:pt x="5100" y="3733"/>
                    </a:moveTo>
                    <a:lnTo>
                      <a:pt x="5100" y="3730"/>
                    </a:lnTo>
                    <a:lnTo>
                      <a:pt x="5102" y="3730"/>
                    </a:lnTo>
                    <a:lnTo>
                      <a:pt x="5102" y="3733"/>
                    </a:lnTo>
                    <a:lnTo>
                      <a:pt x="5100" y="3733"/>
                    </a:lnTo>
                    <a:close/>
                    <a:moveTo>
                      <a:pt x="5102" y="3730"/>
                    </a:moveTo>
                    <a:lnTo>
                      <a:pt x="5102" y="3726"/>
                    </a:lnTo>
                    <a:lnTo>
                      <a:pt x="5103" y="3726"/>
                    </a:lnTo>
                    <a:lnTo>
                      <a:pt x="5103" y="3730"/>
                    </a:lnTo>
                    <a:lnTo>
                      <a:pt x="5102" y="3730"/>
                    </a:lnTo>
                    <a:close/>
                    <a:moveTo>
                      <a:pt x="5103" y="3726"/>
                    </a:moveTo>
                    <a:lnTo>
                      <a:pt x="5103" y="3723"/>
                    </a:lnTo>
                    <a:lnTo>
                      <a:pt x="5105" y="3723"/>
                    </a:lnTo>
                    <a:lnTo>
                      <a:pt x="5105" y="3726"/>
                    </a:lnTo>
                    <a:lnTo>
                      <a:pt x="5103" y="3726"/>
                    </a:lnTo>
                    <a:close/>
                    <a:moveTo>
                      <a:pt x="5105" y="3723"/>
                    </a:moveTo>
                    <a:lnTo>
                      <a:pt x="5105" y="3720"/>
                    </a:lnTo>
                    <a:lnTo>
                      <a:pt x="5107" y="3720"/>
                    </a:lnTo>
                    <a:lnTo>
                      <a:pt x="5107" y="3723"/>
                    </a:lnTo>
                    <a:lnTo>
                      <a:pt x="5105" y="3723"/>
                    </a:lnTo>
                    <a:close/>
                    <a:moveTo>
                      <a:pt x="5107" y="3720"/>
                    </a:moveTo>
                    <a:lnTo>
                      <a:pt x="5107" y="3716"/>
                    </a:lnTo>
                    <a:lnTo>
                      <a:pt x="5108" y="3716"/>
                    </a:lnTo>
                    <a:lnTo>
                      <a:pt x="5108" y="3720"/>
                    </a:lnTo>
                    <a:lnTo>
                      <a:pt x="5107" y="3720"/>
                    </a:lnTo>
                    <a:close/>
                    <a:moveTo>
                      <a:pt x="5108" y="3716"/>
                    </a:moveTo>
                    <a:lnTo>
                      <a:pt x="5108" y="3713"/>
                    </a:lnTo>
                    <a:lnTo>
                      <a:pt x="5110" y="3713"/>
                    </a:lnTo>
                    <a:lnTo>
                      <a:pt x="5110" y="3716"/>
                    </a:lnTo>
                    <a:lnTo>
                      <a:pt x="5108" y="3716"/>
                    </a:lnTo>
                    <a:close/>
                    <a:moveTo>
                      <a:pt x="5110" y="3713"/>
                    </a:moveTo>
                    <a:lnTo>
                      <a:pt x="5110" y="3710"/>
                    </a:lnTo>
                    <a:lnTo>
                      <a:pt x="5112" y="3710"/>
                    </a:lnTo>
                    <a:lnTo>
                      <a:pt x="5112" y="3713"/>
                    </a:lnTo>
                    <a:lnTo>
                      <a:pt x="5110" y="3713"/>
                    </a:lnTo>
                    <a:close/>
                    <a:moveTo>
                      <a:pt x="5112" y="3710"/>
                    </a:moveTo>
                    <a:lnTo>
                      <a:pt x="5112" y="3705"/>
                    </a:lnTo>
                    <a:lnTo>
                      <a:pt x="5113" y="3705"/>
                    </a:lnTo>
                    <a:lnTo>
                      <a:pt x="5113" y="3701"/>
                    </a:lnTo>
                    <a:lnTo>
                      <a:pt x="5115" y="3701"/>
                    </a:lnTo>
                    <a:lnTo>
                      <a:pt x="5115" y="3698"/>
                    </a:lnTo>
                    <a:lnTo>
                      <a:pt x="5117" y="3698"/>
                    </a:lnTo>
                    <a:lnTo>
                      <a:pt x="5117" y="3695"/>
                    </a:lnTo>
                    <a:lnTo>
                      <a:pt x="5118" y="3695"/>
                    </a:lnTo>
                    <a:lnTo>
                      <a:pt x="5118" y="3691"/>
                    </a:lnTo>
                    <a:lnTo>
                      <a:pt x="5120" y="3691"/>
                    </a:lnTo>
                    <a:lnTo>
                      <a:pt x="5120" y="3688"/>
                    </a:lnTo>
                    <a:lnTo>
                      <a:pt x="5122" y="3688"/>
                    </a:lnTo>
                    <a:lnTo>
                      <a:pt x="5122" y="3685"/>
                    </a:lnTo>
                    <a:lnTo>
                      <a:pt x="5123" y="3685"/>
                    </a:lnTo>
                    <a:lnTo>
                      <a:pt x="5123" y="3681"/>
                    </a:lnTo>
                    <a:lnTo>
                      <a:pt x="5125" y="3681"/>
                    </a:lnTo>
                    <a:lnTo>
                      <a:pt x="5125" y="3678"/>
                    </a:lnTo>
                    <a:lnTo>
                      <a:pt x="5127" y="3678"/>
                    </a:lnTo>
                    <a:lnTo>
                      <a:pt x="5127" y="3675"/>
                    </a:lnTo>
                    <a:lnTo>
                      <a:pt x="5128" y="3675"/>
                    </a:lnTo>
                    <a:lnTo>
                      <a:pt x="5128" y="3671"/>
                    </a:lnTo>
                    <a:lnTo>
                      <a:pt x="5130" y="3671"/>
                    </a:lnTo>
                    <a:lnTo>
                      <a:pt x="5130" y="3666"/>
                    </a:lnTo>
                    <a:lnTo>
                      <a:pt x="5132" y="3666"/>
                    </a:lnTo>
                    <a:lnTo>
                      <a:pt x="5132" y="3663"/>
                    </a:lnTo>
                    <a:lnTo>
                      <a:pt x="5133" y="3663"/>
                    </a:lnTo>
                    <a:lnTo>
                      <a:pt x="5133" y="3660"/>
                    </a:lnTo>
                    <a:lnTo>
                      <a:pt x="5135" y="3660"/>
                    </a:lnTo>
                    <a:lnTo>
                      <a:pt x="5135" y="3656"/>
                    </a:lnTo>
                    <a:lnTo>
                      <a:pt x="5137" y="3656"/>
                    </a:lnTo>
                    <a:lnTo>
                      <a:pt x="5137" y="3661"/>
                    </a:lnTo>
                    <a:lnTo>
                      <a:pt x="5135" y="3661"/>
                    </a:lnTo>
                    <a:lnTo>
                      <a:pt x="5135" y="3665"/>
                    </a:lnTo>
                    <a:lnTo>
                      <a:pt x="5133" y="3665"/>
                    </a:lnTo>
                    <a:lnTo>
                      <a:pt x="5133" y="3668"/>
                    </a:lnTo>
                    <a:lnTo>
                      <a:pt x="5132" y="3668"/>
                    </a:lnTo>
                    <a:lnTo>
                      <a:pt x="5132" y="3673"/>
                    </a:lnTo>
                    <a:lnTo>
                      <a:pt x="5130" y="3673"/>
                    </a:lnTo>
                    <a:lnTo>
                      <a:pt x="5130" y="3676"/>
                    </a:lnTo>
                    <a:lnTo>
                      <a:pt x="5128" y="3676"/>
                    </a:lnTo>
                    <a:lnTo>
                      <a:pt x="5128" y="3680"/>
                    </a:lnTo>
                    <a:lnTo>
                      <a:pt x="5127" y="3680"/>
                    </a:lnTo>
                    <a:lnTo>
                      <a:pt x="5127" y="3683"/>
                    </a:lnTo>
                    <a:lnTo>
                      <a:pt x="5125" y="3683"/>
                    </a:lnTo>
                    <a:lnTo>
                      <a:pt x="5125" y="3686"/>
                    </a:lnTo>
                    <a:lnTo>
                      <a:pt x="5123" y="3686"/>
                    </a:lnTo>
                    <a:lnTo>
                      <a:pt x="5123" y="3690"/>
                    </a:lnTo>
                    <a:lnTo>
                      <a:pt x="5122" y="3690"/>
                    </a:lnTo>
                    <a:lnTo>
                      <a:pt x="5122" y="3693"/>
                    </a:lnTo>
                    <a:lnTo>
                      <a:pt x="5120" y="3693"/>
                    </a:lnTo>
                    <a:lnTo>
                      <a:pt x="5120" y="3696"/>
                    </a:lnTo>
                    <a:lnTo>
                      <a:pt x="5118" y="3696"/>
                    </a:lnTo>
                    <a:lnTo>
                      <a:pt x="5118" y="3700"/>
                    </a:lnTo>
                    <a:lnTo>
                      <a:pt x="5117" y="3700"/>
                    </a:lnTo>
                    <a:lnTo>
                      <a:pt x="5117" y="3703"/>
                    </a:lnTo>
                    <a:lnTo>
                      <a:pt x="5115" y="3703"/>
                    </a:lnTo>
                    <a:lnTo>
                      <a:pt x="5115" y="3706"/>
                    </a:lnTo>
                    <a:lnTo>
                      <a:pt x="5113" y="3706"/>
                    </a:lnTo>
                    <a:lnTo>
                      <a:pt x="5113" y="3710"/>
                    </a:lnTo>
                    <a:lnTo>
                      <a:pt x="5112" y="3710"/>
                    </a:lnTo>
                    <a:close/>
                    <a:moveTo>
                      <a:pt x="5137" y="3656"/>
                    </a:moveTo>
                    <a:lnTo>
                      <a:pt x="5137" y="3653"/>
                    </a:lnTo>
                    <a:lnTo>
                      <a:pt x="5138" y="3653"/>
                    </a:lnTo>
                    <a:lnTo>
                      <a:pt x="5138" y="3656"/>
                    </a:lnTo>
                    <a:lnTo>
                      <a:pt x="5137" y="3656"/>
                    </a:lnTo>
                    <a:close/>
                    <a:moveTo>
                      <a:pt x="5138" y="3653"/>
                    </a:moveTo>
                    <a:lnTo>
                      <a:pt x="5138" y="3648"/>
                    </a:lnTo>
                    <a:lnTo>
                      <a:pt x="5140" y="3648"/>
                    </a:lnTo>
                    <a:lnTo>
                      <a:pt x="5140" y="3645"/>
                    </a:lnTo>
                    <a:lnTo>
                      <a:pt x="5142" y="3645"/>
                    </a:lnTo>
                    <a:lnTo>
                      <a:pt x="5142" y="3641"/>
                    </a:lnTo>
                    <a:lnTo>
                      <a:pt x="5143" y="3641"/>
                    </a:lnTo>
                    <a:lnTo>
                      <a:pt x="5143" y="3646"/>
                    </a:lnTo>
                    <a:lnTo>
                      <a:pt x="5142" y="3646"/>
                    </a:lnTo>
                    <a:lnTo>
                      <a:pt x="5142" y="3650"/>
                    </a:lnTo>
                    <a:lnTo>
                      <a:pt x="5140" y="3650"/>
                    </a:lnTo>
                    <a:lnTo>
                      <a:pt x="5140" y="3653"/>
                    </a:lnTo>
                    <a:lnTo>
                      <a:pt x="5138" y="3653"/>
                    </a:lnTo>
                    <a:close/>
                    <a:moveTo>
                      <a:pt x="5143" y="3641"/>
                    </a:moveTo>
                    <a:lnTo>
                      <a:pt x="5143" y="3638"/>
                    </a:lnTo>
                    <a:lnTo>
                      <a:pt x="5145" y="3638"/>
                    </a:lnTo>
                    <a:lnTo>
                      <a:pt x="5145" y="3641"/>
                    </a:lnTo>
                    <a:lnTo>
                      <a:pt x="5143" y="3641"/>
                    </a:lnTo>
                    <a:close/>
                    <a:moveTo>
                      <a:pt x="5145" y="3638"/>
                    </a:moveTo>
                    <a:lnTo>
                      <a:pt x="5145" y="3633"/>
                    </a:lnTo>
                    <a:lnTo>
                      <a:pt x="5147" y="3633"/>
                    </a:lnTo>
                    <a:lnTo>
                      <a:pt x="5147" y="3630"/>
                    </a:lnTo>
                    <a:lnTo>
                      <a:pt x="5148" y="3630"/>
                    </a:lnTo>
                    <a:lnTo>
                      <a:pt x="5148" y="3626"/>
                    </a:lnTo>
                    <a:lnTo>
                      <a:pt x="5150" y="3626"/>
                    </a:lnTo>
                    <a:lnTo>
                      <a:pt x="5150" y="3631"/>
                    </a:lnTo>
                    <a:lnTo>
                      <a:pt x="5148" y="3631"/>
                    </a:lnTo>
                    <a:lnTo>
                      <a:pt x="5148" y="3635"/>
                    </a:lnTo>
                    <a:lnTo>
                      <a:pt x="5147" y="3635"/>
                    </a:lnTo>
                    <a:lnTo>
                      <a:pt x="5147" y="3638"/>
                    </a:lnTo>
                    <a:lnTo>
                      <a:pt x="5145" y="3638"/>
                    </a:lnTo>
                    <a:close/>
                    <a:moveTo>
                      <a:pt x="5150" y="3626"/>
                    </a:moveTo>
                    <a:lnTo>
                      <a:pt x="5150" y="3623"/>
                    </a:lnTo>
                    <a:lnTo>
                      <a:pt x="5152" y="3623"/>
                    </a:lnTo>
                    <a:lnTo>
                      <a:pt x="5152" y="3626"/>
                    </a:lnTo>
                    <a:lnTo>
                      <a:pt x="5150" y="3626"/>
                    </a:lnTo>
                    <a:close/>
                    <a:moveTo>
                      <a:pt x="5152" y="3623"/>
                    </a:moveTo>
                    <a:lnTo>
                      <a:pt x="5152" y="3620"/>
                    </a:lnTo>
                    <a:lnTo>
                      <a:pt x="5153" y="3620"/>
                    </a:lnTo>
                    <a:lnTo>
                      <a:pt x="5153" y="3623"/>
                    </a:lnTo>
                    <a:lnTo>
                      <a:pt x="5152" y="3623"/>
                    </a:lnTo>
                    <a:close/>
                    <a:moveTo>
                      <a:pt x="5153" y="3620"/>
                    </a:moveTo>
                    <a:lnTo>
                      <a:pt x="5153" y="3615"/>
                    </a:lnTo>
                    <a:lnTo>
                      <a:pt x="5155" y="3615"/>
                    </a:lnTo>
                    <a:lnTo>
                      <a:pt x="5155" y="3611"/>
                    </a:lnTo>
                    <a:lnTo>
                      <a:pt x="5157" y="3611"/>
                    </a:lnTo>
                    <a:lnTo>
                      <a:pt x="5157" y="3616"/>
                    </a:lnTo>
                    <a:lnTo>
                      <a:pt x="5155" y="3616"/>
                    </a:lnTo>
                    <a:lnTo>
                      <a:pt x="5155" y="3620"/>
                    </a:lnTo>
                    <a:lnTo>
                      <a:pt x="5153" y="3620"/>
                    </a:lnTo>
                    <a:close/>
                    <a:moveTo>
                      <a:pt x="5157" y="3611"/>
                    </a:moveTo>
                    <a:lnTo>
                      <a:pt x="5157" y="3606"/>
                    </a:lnTo>
                    <a:lnTo>
                      <a:pt x="5158" y="3606"/>
                    </a:lnTo>
                    <a:lnTo>
                      <a:pt x="5158" y="3603"/>
                    </a:lnTo>
                    <a:lnTo>
                      <a:pt x="5160" y="3603"/>
                    </a:lnTo>
                    <a:lnTo>
                      <a:pt x="5160" y="3600"/>
                    </a:lnTo>
                    <a:lnTo>
                      <a:pt x="5162" y="3600"/>
                    </a:lnTo>
                    <a:lnTo>
                      <a:pt x="5162" y="3595"/>
                    </a:lnTo>
                    <a:lnTo>
                      <a:pt x="5163" y="3595"/>
                    </a:lnTo>
                    <a:lnTo>
                      <a:pt x="5163" y="3591"/>
                    </a:lnTo>
                    <a:lnTo>
                      <a:pt x="5165" y="3591"/>
                    </a:lnTo>
                    <a:lnTo>
                      <a:pt x="5165" y="3586"/>
                    </a:lnTo>
                    <a:lnTo>
                      <a:pt x="5167" y="3586"/>
                    </a:lnTo>
                    <a:lnTo>
                      <a:pt x="5167" y="3583"/>
                    </a:lnTo>
                    <a:lnTo>
                      <a:pt x="5168" y="3583"/>
                    </a:lnTo>
                    <a:lnTo>
                      <a:pt x="5168" y="3578"/>
                    </a:lnTo>
                    <a:lnTo>
                      <a:pt x="5170" y="3578"/>
                    </a:lnTo>
                    <a:lnTo>
                      <a:pt x="5170" y="3575"/>
                    </a:lnTo>
                    <a:lnTo>
                      <a:pt x="5172" y="3575"/>
                    </a:lnTo>
                    <a:lnTo>
                      <a:pt x="5172" y="3571"/>
                    </a:lnTo>
                    <a:lnTo>
                      <a:pt x="5173" y="3571"/>
                    </a:lnTo>
                    <a:lnTo>
                      <a:pt x="5173" y="3576"/>
                    </a:lnTo>
                    <a:lnTo>
                      <a:pt x="5172" y="3576"/>
                    </a:lnTo>
                    <a:lnTo>
                      <a:pt x="5172" y="3581"/>
                    </a:lnTo>
                    <a:lnTo>
                      <a:pt x="5170" y="3581"/>
                    </a:lnTo>
                    <a:lnTo>
                      <a:pt x="5170" y="3585"/>
                    </a:lnTo>
                    <a:lnTo>
                      <a:pt x="5168" y="3585"/>
                    </a:lnTo>
                    <a:lnTo>
                      <a:pt x="5168" y="3588"/>
                    </a:lnTo>
                    <a:lnTo>
                      <a:pt x="5167" y="3588"/>
                    </a:lnTo>
                    <a:lnTo>
                      <a:pt x="5167" y="3593"/>
                    </a:lnTo>
                    <a:lnTo>
                      <a:pt x="5165" y="3593"/>
                    </a:lnTo>
                    <a:lnTo>
                      <a:pt x="5165" y="3596"/>
                    </a:lnTo>
                    <a:lnTo>
                      <a:pt x="5163" y="3596"/>
                    </a:lnTo>
                    <a:lnTo>
                      <a:pt x="5163" y="3601"/>
                    </a:lnTo>
                    <a:lnTo>
                      <a:pt x="5162" y="3601"/>
                    </a:lnTo>
                    <a:lnTo>
                      <a:pt x="5162" y="3605"/>
                    </a:lnTo>
                    <a:lnTo>
                      <a:pt x="5160" y="3605"/>
                    </a:lnTo>
                    <a:lnTo>
                      <a:pt x="5160" y="3608"/>
                    </a:lnTo>
                    <a:lnTo>
                      <a:pt x="5158" y="3608"/>
                    </a:lnTo>
                    <a:lnTo>
                      <a:pt x="5158" y="3611"/>
                    </a:lnTo>
                    <a:lnTo>
                      <a:pt x="5157" y="3611"/>
                    </a:lnTo>
                    <a:close/>
                    <a:moveTo>
                      <a:pt x="5173" y="3571"/>
                    </a:moveTo>
                    <a:lnTo>
                      <a:pt x="5173" y="3566"/>
                    </a:lnTo>
                    <a:lnTo>
                      <a:pt x="5175" y="3566"/>
                    </a:lnTo>
                    <a:lnTo>
                      <a:pt x="5175" y="3563"/>
                    </a:lnTo>
                    <a:lnTo>
                      <a:pt x="5177" y="3563"/>
                    </a:lnTo>
                    <a:lnTo>
                      <a:pt x="5177" y="3568"/>
                    </a:lnTo>
                    <a:lnTo>
                      <a:pt x="5175" y="3568"/>
                    </a:lnTo>
                    <a:lnTo>
                      <a:pt x="5175" y="3571"/>
                    </a:lnTo>
                    <a:lnTo>
                      <a:pt x="5173" y="3571"/>
                    </a:lnTo>
                    <a:close/>
                    <a:moveTo>
                      <a:pt x="5177" y="3563"/>
                    </a:moveTo>
                    <a:lnTo>
                      <a:pt x="5177" y="3558"/>
                    </a:lnTo>
                    <a:lnTo>
                      <a:pt x="5178" y="3558"/>
                    </a:lnTo>
                    <a:lnTo>
                      <a:pt x="5178" y="3555"/>
                    </a:lnTo>
                    <a:lnTo>
                      <a:pt x="5180" y="3555"/>
                    </a:lnTo>
                    <a:lnTo>
                      <a:pt x="5180" y="3560"/>
                    </a:lnTo>
                    <a:lnTo>
                      <a:pt x="5178" y="3560"/>
                    </a:lnTo>
                    <a:lnTo>
                      <a:pt x="5178" y="3563"/>
                    </a:lnTo>
                    <a:lnTo>
                      <a:pt x="5177" y="3563"/>
                    </a:lnTo>
                    <a:close/>
                    <a:moveTo>
                      <a:pt x="5180" y="3555"/>
                    </a:moveTo>
                    <a:lnTo>
                      <a:pt x="5180" y="3550"/>
                    </a:lnTo>
                    <a:lnTo>
                      <a:pt x="5182" y="3550"/>
                    </a:lnTo>
                    <a:lnTo>
                      <a:pt x="5182" y="3555"/>
                    </a:lnTo>
                    <a:lnTo>
                      <a:pt x="5180" y="3555"/>
                    </a:lnTo>
                    <a:close/>
                    <a:moveTo>
                      <a:pt x="5182" y="3550"/>
                    </a:moveTo>
                    <a:lnTo>
                      <a:pt x="5182" y="3546"/>
                    </a:lnTo>
                    <a:lnTo>
                      <a:pt x="5183" y="3546"/>
                    </a:lnTo>
                    <a:lnTo>
                      <a:pt x="5183" y="3550"/>
                    </a:lnTo>
                    <a:lnTo>
                      <a:pt x="5182" y="3550"/>
                    </a:lnTo>
                    <a:close/>
                    <a:moveTo>
                      <a:pt x="5183" y="3546"/>
                    </a:moveTo>
                    <a:lnTo>
                      <a:pt x="5183" y="3541"/>
                    </a:lnTo>
                    <a:lnTo>
                      <a:pt x="5185" y="3541"/>
                    </a:lnTo>
                    <a:lnTo>
                      <a:pt x="5185" y="3546"/>
                    </a:lnTo>
                    <a:lnTo>
                      <a:pt x="5183" y="3546"/>
                    </a:lnTo>
                    <a:close/>
                    <a:moveTo>
                      <a:pt x="5185" y="3541"/>
                    </a:moveTo>
                    <a:lnTo>
                      <a:pt x="5185" y="3536"/>
                    </a:lnTo>
                    <a:lnTo>
                      <a:pt x="5187" y="3536"/>
                    </a:lnTo>
                    <a:lnTo>
                      <a:pt x="5187" y="3533"/>
                    </a:lnTo>
                    <a:lnTo>
                      <a:pt x="5188" y="3533"/>
                    </a:lnTo>
                    <a:lnTo>
                      <a:pt x="5188" y="3538"/>
                    </a:lnTo>
                    <a:lnTo>
                      <a:pt x="5187" y="3538"/>
                    </a:lnTo>
                    <a:lnTo>
                      <a:pt x="5187" y="3541"/>
                    </a:lnTo>
                    <a:lnTo>
                      <a:pt x="5185" y="3541"/>
                    </a:lnTo>
                    <a:close/>
                    <a:moveTo>
                      <a:pt x="5188" y="3533"/>
                    </a:moveTo>
                    <a:lnTo>
                      <a:pt x="5188" y="3528"/>
                    </a:lnTo>
                    <a:lnTo>
                      <a:pt x="5190" y="3528"/>
                    </a:lnTo>
                    <a:lnTo>
                      <a:pt x="5190" y="3523"/>
                    </a:lnTo>
                    <a:lnTo>
                      <a:pt x="5192" y="3523"/>
                    </a:lnTo>
                    <a:lnTo>
                      <a:pt x="5192" y="3520"/>
                    </a:lnTo>
                    <a:lnTo>
                      <a:pt x="5193" y="3520"/>
                    </a:lnTo>
                    <a:lnTo>
                      <a:pt x="5193" y="3525"/>
                    </a:lnTo>
                    <a:lnTo>
                      <a:pt x="5192" y="3525"/>
                    </a:lnTo>
                    <a:lnTo>
                      <a:pt x="5192" y="3530"/>
                    </a:lnTo>
                    <a:lnTo>
                      <a:pt x="5190" y="3530"/>
                    </a:lnTo>
                    <a:lnTo>
                      <a:pt x="5190" y="3533"/>
                    </a:lnTo>
                    <a:lnTo>
                      <a:pt x="5188" y="3533"/>
                    </a:lnTo>
                    <a:close/>
                    <a:moveTo>
                      <a:pt x="5193" y="3520"/>
                    </a:moveTo>
                    <a:lnTo>
                      <a:pt x="5193" y="3515"/>
                    </a:lnTo>
                    <a:lnTo>
                      <a:pt x="5195" y="3515"/>
                    </a:lnTo>
                    <a:lnTo>
                      <a:pt x="5195" y="3510"/>
                    </a:lnTo>
                    <a:lnTo>
                      <a:pt x="5197" y="3510"/>
                    </a:lnTo>
                    <a:lnTo>
                      <a:pt x="5197" y="3506"/>
                    </a:lnTo>
                    <a:lnTo>
                      <a:pt x="5198" y="3506"/>
                    </a:lnTo>
                    <a:lnTo>
                      <a:pt x="5198" y="3501"/>
                    </a:lnTo>
                    <a:lnTo>
                      <a:pt x="5200" y="3501"/>
                    </a:lnTo>
                    <a:lnTo>
                      <a:pt x="5200" y="3496"/>
                    </a:lnTo>
                    <a:lnTo>
                      <a:pt x="5202" y="3496"/>
                    </a:lnTo>
                    <a:lnTo>
                      <a:pt x="5202" y="3493"/>
                    </a:lnTo>
                    <a:lnTo>
                      <a:pt x="5203" y="3493"/>
                    </a:lnTo>
                    <a:lnTo>
                      <a:pt x="5203" y="3488"/>
                    </a:lnTo>
                    <a:lnTo>
                      <a:pt x="5205" y="3488"/>
                    </a:lnTo>
                    <a:lnTo>
                      <a:pt x="5205" y="3483"/>
                    </a:lnTo>
                    <a:lnTo>
                      <a:pt x="5207" y="3483"/>
                    </a:lnTo>
                    <a:lnTo>
                      <a:pt x="5207" y="3478"/>
                    </a:lnTo>
                    <a:lnTo>
                      <a:pt x="5208" y="3478"/>
                    </a:lnTo>
                    <a:lnTo>
                      <a:pt x="5208" y="3473"/>
                    </a:lnTo>
                    <a:lnTo>
                      <a:pt x="5210" y="3473"/>
                    </a:lnTo>
                    <a:lnTo>
                      <a:pt x="5210" y="3468"/>
                    </a:lnTo>
                    <a:lnTo>
                      <a:pt x="5212" y="3468"/>
                    </a:lnTo>
                    <a:lnTo>
                      <a:pt x="5212" y="3463"/>
                    </a:lnTo>
                    <a:lnTo>
                      <a:pt x="5213" y="3463"/>
                    </a:lnTo>
                    <a:lnTo>
                      <a:pt x="5213" y="3458"/>
                    </a:lnTo>
                    <a:lnTo>
                      <a:pt x="5215" y="3458"/>
                    </a:lnTo>
                    <a:lnTo>
                      <a:pt x="5215" y="3453"/>
                    </a:lnTo>
                    <a:lnTo>
                      <a:pt x="5217" y="3453"/>
                    </a:lnTo>
                    <a:lnTo>
                      <a:pt x="5217" y="3448"/>
                    </a:lnTo>
                    <a:lnTo>
                      <a:pt x="5218" y="3448"/>
                    </a:lnTo>
                    <a:lnTo>
                      <a:pt x="5218" y="3443"/>
                    </a:lnTo>
                    <a:lnTo>
                      <a:pt x="5220" y="3443"/>
                    </a:lnTo>
                    <a:lnTo>
                      <a:pt x="5220" y="3438"/>
                    </a:lnTo>
                    <a:lnTo>
                      <a:pt x="5222" y="3438"/>
                    </a:lnTo>
                    <a:lnTo>
                      <a:pt x="5222" y="3435"/>
                    </a:lnTo>
                    <a:lnTo>
                      <a:pt x="5223" y="3435"/>
                    </a:lnTo>
                    <a:lnTo>
                      <a:pt x="5223" y="3440"/>
                    </a:lnTo>
                    <a:lnTo>
                      <a:pt x="5222" y="3440"/>
                    </a:lnTo>
                    <a:lnTo>
                      <a:pt x="5222" y="3445"/>
                    </a:lnTo>
                    <a:lnTo>
                      <a:pt x="5220" y="3445"/>
                    </a:lnTo>
                    <a:lnTo>
                      <a:pt x="5220" y="3450"/>
                    </a:lnTo>
                    <a:lnTo>
                      <a:pt x="5218" y="3450"/>
                    </a:lnTo>
                    <a:lnTo>
                      <a:pt x="5218" y="3455"/>
                    </a:lnTo>
                    <a:lnTo>
                      <a:pt x="5217" y="3455"/>
                    </a:lnTo>
                    <a:lnTo>
                      <a:pt x="5217" y="3460"/>
                    </a:lnTo>
                    <a:lnTo>
                      <a:pt x="5215" y="3460"/>
                    </a:lnTo>
                    <a:lnTo>
                      <a:pt x="5215" y="3465"/>
                    </a:lnTo>
                    <a:lnTo>
                      <a:pt x="5213" y="3465"/>
                    </a:lnTo>
                    <a:lnTo>
                      <a:pt x="5213" y="3470"/>
                    </a:lnTo>
                    <a:lnTo>
                      <a:pt x="5212" y="3470"/>
                    </a:lnTo>
                    <a:lnTo>
                      <a:pt x="5212" y="3475"/>
                    </a:lnTo>
                    <a:lnTo>
                      <a:pt x="5210" y="3475"/>
                    </a:lnTo>
                    <a:lnTo>
                      <a:pt x="5210" y="3480"/>
                    </a:lnTo>
                    <a:lnTo>
                      <a:pt x="5208" y="3480"/>
                    </a:lnTo>
                    <a:lnTo>
                      <a:pt x="5208" y="3485"/>
                    </a:lnTo>
                    <a:lnTo>
                      <a:pt x="5207" y="3485"/>
                    </a:lnTo>
                    <a:lnTo>
                      <a:pt x="5207" y="3490"/>
                    </a:lnTo>
                    <a:lnTo>
                      <a:pt x="5205" y="3490"/>
                    </a:lnTo>
                    <a:lnTo>
                      <a:pt x="5205" y="3495"/>
                    </a:lnTo>
                    <a:lnTo>
                      <a:pt x="5203" y="3495"/>
                    </a:lnTo>
                    <a:lnTo>
                      <a:pt x="5203" y="3498"/>
                    </a:lnTo>
                    <a:lnTo>
                      <a:pt x="5202" y="3498"/>
                    </a:lnTo>
                    <a:lnTo>
                      <a:pt x="5202" y="3503"/>
                    </a:lnTo>
                    <a:lnTo>
                      <a:pt x="5200" y="3503"/>
                    </a:lnTo>
                    <a:lnTo>
                      <a:pt x="5200" y="3508"/>
                    </a:lnTo>
                    <a:lnTo>
                      <a:pt x="5198" y="3508"/>
                    </a:lnTo>
                    <a:lnTo>
                      <a:pt x="5198" y="3511"/>
                    </a:lnTo>
                    <a:lnTo>
                      <a:pt x="5197" y="3511"/>
                    </a:lnTo>
                    <a:lnTo>
                      <a:pt x="5197" y="3516"/>
                    </a:lnTo>
                    <a:lnTo>
                      <a:pt x="5195" y="3516"/>
                    </a:lnTo>
                    <a:lnTo>
                      <a:pt x="5195" y="3520"/>
                    </a:lnTo>
                    <a:lnTo>
                      <a:pt x="5193" y="3520"/>
                    </a:lnTo>
                    <a:close/>
                    <a:moveTo>
                      <a:pt x="5223" y="3435"/>
                    </a:moveTo>
                    <a:lnTo>
                      <a:pt x="5223" y="3430"/>
                    </a:lnTo>
                    <a:lnTo>
                      <a:pt x="5225" y="3430"/>
                    </a:lnTo>
                    <a:lnTo>
                      <a:pt x="5225" y="3435"/>
                    </a:lnTo>
                    <a:lnTo>
                      <a:pt x="5223" y="3435"/>
                    </a:lnTo>
                    <a:close/>
                    <a:moveTo>
                      <a:pt x="5225" y="3430"/>
                    </a:moveTo>
                    <a:lnTo>
                      <a:pt x="5225" y="3423"/>
                    </a:lnTo>
                    <a:lnTo>
                      <a:pt x="5227" y="3423"/>
                    </a:lnTo>
                    <a:lnTo>
                      <a:pt x="5227" y="3418"/>
                    </a:lnTo>
                    <a:lnTo>
                      <a:pt x="5228" y="3418"/>
                    </a:lnTo>
                    <a:lnTo>
                      <a:pt x="5228" y="3413"/>
                    </a:lnTo>
                    <a:lnTo>
                      <a:pt x="5230" y="3413"/>
                    </a:lnTo>
                    <a:lnTo>
                      <a:pt x="5230" y="3408"/>
                    </a:lnTo>
                    <a:lnTo>
                      <a:pt x="5232" y="3408"/>
                    </a:lnTo>
                    <a:lnTo>
                      <a:pt x="5232" y="3401"/>
                    </a:lnTo>
                    <a:lnTo>
                      <a:pt x="5233" y="3401"/>
                    </a:lnTo>
                    <a:lnTo>
                      <a:pt x="5233" y="3396"/>
                    </a:lnTo>
                    <a:lnTo>
                      <a:pt x="5235" y="3396"/>
                    </a:lnTo>
                    <a:lnTo>
                      <a:pt x="5235" y="3391"/>
                    </a:lnTo>
                    <a:lnTo>
                      <a:pt x="5237" y="3391"/>
                    </a:lnTo>
                    <a:lnTo>
                      <a:pt x="5237" y="3385"/>
                    </a:lnTo>
                    <a:lnTo>
                      <a:pt x="5238" y="3385"/>
                    </a:lnTo>
                    <a:lnTo>
                      <a:pt x="5238" y="3380"/>
                    </a:lnTo>
                    <a:lnTo>
                      <a:pt x="5240" y="3380"/>
                    </a:lnTo>
                    <a:lnTo>
                      <a:pt x="5240" y="3375"/>
                    </a:lnTo>
                    <a:lnTo>
                      <a:pt x="5242" y="3375"/>
                    </a:lnTo>
                    <a:lnTo>
                      <a:pt x="5242" y="3381"/>
                    </a:lnTo>
                    <a:lnTo>
                      <a:pt x="5240" y="3381"/>
                    </a:lnTo>
                    <a:lnTo>
                      <a:pt x="5240" y="3386"/>
                    </a:lnTo>
                    <a:lnTo>
                      <a:pt x="5238" y="3386"/>
                    </a:lnTo>
                    <a:lnTo>
                      <a:pt x="5238" y="3393"/>
                    </a:lnTo>
                    <a:lnTo>
                      <a:pt x="5237" y="3393"/>
                    </a:lnTo>
                    <a:lnTo>
                      <a:pt x="5237" y="3398"/>
                    </a:lnTo>
                    <a:lnTo>
                      <a:pt x="5235" y="3398"/>
                    </a:lnTo>
                    <a:lnTo>
                      <a:pt x="5235" y="3403"/>
                    </a:lnTo>
                    <a:lnTo>
                      <a:pt x="5233" y="3403"/>
                    </a:lnTo>
                    <a:lnTo>
                      <a:pt x="5233" y="3410"/>
                    </a:lnTo>
                    <a:lnTo>
                      <a:pt x="5232" y="3410"/>
                    </a:lnTo>
                    <a:lnTo>
                      <a:pt x="5232" y="3415"/>
                    </a:lnTo>
                    <a:lnTo>
                      <a:pt x="5230" y="3415"/>
                    </a:lnTo>
                    <a:lnTo>
                      <a:pt x="5230" y="3420"/>
                    </a:lnTo>
                    <a:lnTo>
                      <a:pt x="5228" y="3420"/>
                    </a:lnTo>
                    <a:lnTo>
                      <a:pt x="5228" y="3425"/>
                    </a:lnTo>
                    <a:lnTo>
                      <a:pt x="5227" y="3425"/>
                    </a:lnTo>
                    <a:lnTo>
                      <a:pt x="5227" y="3430"/>
                    </a:lnTo>
                    <a:lnTo>
                      <a:pt x="5225" y="3430"/>
                    </a:lnTo>
                    <a:close/>
                    <a:moveTo>
                      <a:pt x="5242" y="3375"/>
                    </a:moveTo>
                    <a:lnTo>
                      <a:pt x="5242" y="3370"/>
                    </a:lnTo>
                    <a:lnTo>
                      <a:pt x="5243" y="3370"/>
                    </a:lnTo>
                    <a:lnTo>
                      <a:pt x="5243" y="3375"/>
                    </a:lnTo>
                    <a:lnTo>
                      <a:pt x="5242" y="3375"/>
                    </a:lnTo>
                    <a:close/>
                    <a:moveTo>
                      <a:pt x="5243" y="3370"/>
                    </a:moveTo>
                    <a:lnTo>
                      <a:pt x="5243" y="3363"/>
                    </a:lnTo>
                    <a:lnTo>
                      <a:pt x="5245" y="3363"/>
                    </a:lnTo>
                    <a:lnTo>
                      <a:pt x="5245" y="3370"/>
                    </a:lnTo>
                    <a:lnTo>
                      <a:pt x="5243" y="3370"/>
                    </a:lnTo>
                    <a:close/>
                    <a:moveTo>
                      <a:pt x="5245" y="3363"/>
                    </a:moveTo>
                    <a:lnTo>
                      <a:pt x="5245" y="3358"/>
                    </a:lnTo>
                    <a:lnTo>
                      <a:pt x="5247" y="3358"/>
                    </a:lnTo>
                    <a:lnTo>
                      <a:pt x="5247" y="3363"/>
                    </a:lnTo>
                    <a:lnTo>
                      <a:pt x="5245" y="3363"/>
                    </a:lnTo>
                    <a:close/>
                    <a:moveTo>
                      <a:pt x="5247" y="3358"/>
                    </a:moveTo>
                    <a:lnTo>
                      <a:pt x="5247" y="3351"/>
                    </a:lnTo>
                    <a:lnTo>
                      <a:pt x="5248" y="3351"/>
                    </a:lnTo>
                    <a:lnTo>
                      <a:pt x="5248" y="3358"/>
                    </a:lnTo>
                    <a:lnTo>
                      <a:pt x="5247" y="3358"/>
                    </a:lnTo>
                    <a:close/>
                    <a:moveTo>
                      <a:pt x="5248" y="3351"/>
                    </a:moveTo>
                    <a:lnTo>
                      <a:pt x="5248" y="3345"/>
                    </a:lnTo>
                    <a:lnTo>
                      <a:pt x="5250" y="3345"/>
                    </a:lnTo>
                    <a:lnTo>
                      <a:pt x="5250" y="3340"/>
                    </a:lnTo>
                    <a:lnTo>
                      <a:pt x="5252" y="3340"/>
                    </a:lnTo>
                    <a:lnTo>
                      <a:pt x="5252" y="3346"/>
                    </a:lnTo>
                    <a:lnTo>
                      <a:pt x="5250" y="3346"/>
                    </a:lnTo>
                    <a:lnTo>
                      <a:pt x="5250" y="3351"/>
                    </a:lnTo>
                    <a:lnTo>
                      <a:pt x="5248" y="3351"/>
                    </a:lnTo>
                    <a:close/>
                    <a:moveTo>
                      <a:pt x="5252" y="3340"/>
                    </a:moveTo>
                    <a:lnTo>
                      <a:pt x="5252" y="3333"/>
                    </a:lnTo>
                    <a:lnTo>
                      <a:pt x="5253" y="3333"/>
                    </a:lnTo>
                    <a:lnTo>
                      <a:pt x="5253" y="3340"/>
                    </a:lnTo>
                    <a:lnTo>
                      <a:pt x="5252" y="3340"/>
                    </a:lnTo>
                    <a:close/>
                    <a:moveTo>
                      <a:pt x="5253" y="3333"/>
                    </a:moveTo>
                    <a:lnTo>
                      <a:pt x="5253" y="3326"/>
                    </a:lnTo>
                    <a:lnTo>
                      <a:pt x="5255" y="3326"/>
                    </a:lnTo>
                    <a:lnTo>
                      <a:pt x="5255" y="3321"/>
                    </a:lnTo>
                    <a:lnTo>
                      <a:pt x="5257" y="3321"/>
                    </a:lnTo>
                    <a:lnTo>
                      <a:pt x="5257" y="3328"/>
                    </a:lnTo>
                    <a:lnTo>
                      <a:pt x="5255" y="3328"/>
                    </a:lnTo>
                    <a:lnTo>
                      <a:pt x="5255" y="3333"/>
                    </a:lnTo>
                    <a:lnTo>
                      <a:pt x="5253" y="3333"/>
                    </a:lnTo>
                    <a:close/>
                    <a:moveTo>
                      <a:pt x="5257" y="3321"/>
                    </a:moveTo>
                    <a:lnTo>
                      <a:pt x="5257" y="3315"/>
                    </a:lnTo>
                    <a:lnTo>
                      <a:pt x="5258" y="3315"/>
                    </a:lnTo>
                    <a:lnTo>
                      <a:pt x="5258" y="3308"/>
                    </a:lnTo>
                    <a:lnTo>
                      <a:pt x="5260" y="3308"/>
                    </a:lnTo>
                    <a:lnTo>
                      <a:pt x="5260" y="3301"/>
                    </a:lnTo>
                    <a:lnTo>
                      <a:pt x="5262" y="3301"/>
                    </a:lnTo>
                    <a:lnTo>
                      <a:pt x="5262" y="3296"/>
                    </a:lnTo>
                    <a:lnTo>
                      <a:pt x="5263" y="3296"/>
                    </a:lnTo>
                    <a:lnTo>
                      <a:pt x="5263" y="3288"/>
                    </a:lnTo>
                    <a:lnTo>
                      <a:pt x="5265" y="3288"/>
                    </a:lnTo>
                    <a:lnTo>
                      <a:pt x="5265" y="3281"/>
                    </a:lnTo>
                    <a:lnTo>
                      <a:pt x="5267" y="3281"/>
                    </a:lnTo>
                    <a:lnTo>
                      <a:pt x="5267" y="3275"/>
                    </a:lnTo>
                    <a:lnTo>
                      <a:pt x="5268" y="3275"/>
                    </a:lnTo>
                    <a:lnTo>
                      <a:pt x="5268" y="3283"/>
                    </a:lnTo>
                    <a:lnTo>
                      <a:pt x="5267" y="3283"/>
                    </a:lnTo>
                    <a:lnTo>
                      <a:pt x="5267" y="3290"/>
                    </a:lnTo>
                    <a:lnTo>
                      <a:pt x="5265" y="3290"/>
                    </a:lnTo>
                    <a:lnTo>
                      <a:pt x="5265" y="3298"/>
                    </a:lnTo>
                    <a:lnTo>
                      <a:pt x="5263" y="3298"/>
                    </a:lnTo>
                    <a:lnTo>
                      <a:pt x="5263" y="3305"/>
                    </a:lnTo>
                    <a:lnTo>
                      <a:pt x="5262" y="3305"/>
                    </a:lnTo>
                    <a:lnTo>
                      <a:pt x="5262" y="3310"/>
                    </a:lnTo>
                    <a:lnTo>
                      <a:pt x="5260" y="3310"/>
                    </a:lnTo>
                    <a:lnTo>
                      <a:pt x="5260" y="3316"/>
                    </a:lnTo>
                    <a:lnTo>
                      <a:pt x="5258" y="3316"/>
                    </a:lnTo>
                    <a:lnTo>
                      <a:pt x="5258" y="3321"/>
                    </a:lnTo>
                    <a:lnTo>
                      <a:pt x="5257" y="3321"/>
                    </a:lnTo>
                    <a:close/>
                    <a:moveTo>
                      <a:pt x="5268" y="3275"/>
                    </a:moveTo>
                    <a:lnTo>
                      <a:pt x="5268" y="3268"/>
                    </a:lnTo>
                    <a:lnTo>
                      <a:pt x="5270" y="3268"/>
                    </a:lnTo>
                    <a:lnTo>
                      <a:pt x="5270" y="3275"/>
                    </a:lnTo>
                    <a:lnTo>
                      <a:pt x="5268" y="3275"/>
                    </a:lnTo>
                    <a:close/>
                    <a:moveTo>
                      <a:pt x="5270" y="3268"/>
                    </a:moveTo>
                    <a:lnTo>
                      <a:pt x="5270" y="3261"/>
                    </a:lnTo>
                    <a:lnTo>
                      <a:pt x="5272" y="3261"/>
                    </a:lnTo>
                    <a:lnTo>
                      <a:pt x="5272" y="3268"/>
                    </a:lnTo>
                    <a:lnTo>
                      <a:pt x="5270" y="3268"/>
                    </a:lnTo>
                    <a:close/>
                    <a:moveTo>
                      <a:pt x="5272" y="3261"/>
                    </a:moveTo>
                    <a:lnTo>
                      <a:pt x="5272" y="3253"/>
                    </a:lnTo>
                    <a:lnTo>
                      <a:pt x="5273" y="3253"/>
                    </a:lnTo>
                    <a:lnTo>
                      <a:pt x="5273" y="3261"/>
                    </a:lnTo>
                    <a:lnTo>
                      <a:pt x="5272" y="3261"/>
                    </a:lnTo>
                    <a:close/>
                    <a:moveTo>
                      <a:pt x="5273" y="3253"/>
                    </a:moveTo>
                    <a:lnTo>
                      <a:pt x="5273" y="3246"/>
                    </a:lnTo>
                    <a:lnTo>
                      <a:pt x="5275" y="3246"/>
                    </a:lnTo>
                    <a:lnTo>
                      <a:pt x="5275" y="3253"/>
                    </a:lnTo>
                    <a:lnTo>
                      <a:pt x="5273" y="3253"/>
                    </a:lnTo>
                    <a:close/>
                    <a:moveTo>
                      <a:pt x="5275" y="3246"/>
                    </a:moveTo>
                    <a:lnTo>
                      <a:pt x="5275" y="3240"/>
                    </a:lnTo>
                    <a:lnTo>
                      <a:pt x="5277" y="3240"/>
                    </a:lnTo>
                    <a:lnTo>
                      <a:pt x="5277" y="3246"/>
                    </a:lnTo>
                    <a:lnTo>
                      <a:pt x="5275" y="3246"/>
                    </a:lnTo>
                    <a:close/>
                    <a:moveTo>
                      <a:pt x="5277" y="3240"/>
                    </a:moveTo>
                    <a:lnTo>
                      <a:pt x="5277" y="3233"/>
                    </a:lnTo>
                    <a:lnTo>
                      <a:pt x="5278" y="3233"/>
                    </a:lnTo>
                    <a:lnTo>
                      <a:pt x="5278" y="3240"/>
                    </a:lnTo>
                    <a:lnTo>
                      <a:pt x="5277" y="3240"/>
                    </a:lnTo>
                    <a:close/>
                    <a:moveTo>
                      <a:pt x="5278" y="3231"/>
                    </a:moveTo>
                    <a:lnTo>
                      <a:pt x="5278" y="3225"/>
                    </a:lnTo>
                    <a:lnTo>
                      <a:pt x="5280" y="3225"/>
                    </a:lnTo>
                    <a:lnTo>
                      <a:pt x="5280" y="3231"/>
                    </a:lnTo>
                    <a:lnTo>
                      <a:pt x="5278" y="3231"/>
                    </a:lnTo>
                    <a:close/>
                    <a:moveTo>
                      <a:pt x="5280" y="3225"/>
                    </a:moveTo>
                    <a:lnTo>
                      <a:pt x="5280" y="3216"/>
                    </a:lnTo>
                    <a:lnTo>
                      <a:pt x="5282" y="3216"/>
                    </a:lnTo>
                    <a:lnTo>
                      <a:pt x="5282" y="3208"/>
                    </a:lnTo>
                    <a:lnTo>
                      <a:pt x="5283" y="3208"/>
                    </a:lnTo>
                    <a:lnTo>
                      <a:pt x="5283" y="3200"/>
                    </a:lnTo>
                    <a:lnTo>
                      <a:pt x="5285" y="3200"/>
                    </a:lnTo>
                    <a:lnTo>
                      <a:pt x="5285" y="3191"/>
                    </a:lnTo>
                    <a:lnTo>
                      <a:pt x="5287" y="3191"/>
                    </a:lnTo>
                    <a:lnTo>
                      <a:pt x="5287" y="3183"/>
                    </a:lnTo>
                    <a:lnTo>
                      <a:pt x="5288" y="3183"/>
                    </a:lnTo>
                    <a:lnTo>
                      <a:pt x="5288" y="3175"/>
                    </a:lnTo>
                    <a:lnTo>
                      <a:pt x="5290" y="3175"/>
                    </a:lnTo>
                    <a:lnTo>
                      <a:pt x="5290" y="3185"/>
                    </a:lnTo>
                    <a:lnTo>
                      <a:pt x="5288" y="3185"/>
                    </a:lnTo>
                    <a:lnTo>
                      <a:pt x="5288" y="3193"/>
                    </a:lnTo>
                    <a:lnTo>
                      <a:pt x="5287" y="3193"/>
                    </a:lnTo>
                    <a:lnTo>
                      <a:pt x="5287" y="3201"/>
                    </a:lnTo>
                    <a:lnTo>
                      <a:pt x="5285" y="3201"/>
                    </a:lnTo>
                    <a:lnTo>
                      <a:pt x="5285" y="3210"/>
                    </a:lnTo>
                    <a:lnTo>
                      <a:pt x="5283" y="3210"/>
                    </a:lnTo>
                    <a:lnTo>
                      <a:pt x="5283" y="3218"/>
                    </a:lnTo>
                    <a:lnTo>
                      <a:pt x="5282" y="3218"/>
                    </a:lnTo>
                    <a:lnTo>
                      <a:pt x="5282" y="3225"/>
                    </a:lnTo>
                    <a:lnTo>
                      <a:pt x="5280" y="3225"/>
                    </a:lnTo>
                    <a:close/>
                    <a:moveTo>
                      <a:pt x="5290" y="3175"/>
                    </a:moveTo>
                    <a:lnTo>
                      <a:pt x="5290" y="3166"/>
                    </a:lnTo>
                    <a:lnTo>
                      <a:pt x="5292" y="3166"/>
                    </a:lnTo>
                    <a:lnTo>
                      <a:pt x="5292" y="3175"/>
                    </a:lnTo>
                    <a:lnTo>
                      <a:pt x="5290" y="3175"/>
                    </a:lnTo>
                    <a:close/>
                    <a:moveTo>
                      <a:pt x="5292" y="3166"/>
                    </a:moveTo>
                    <a:lnTo>
                      <a:pt x="5292" y="3158"/>
                    </a:lnTo>
                    <a:lnTo>
                      <a:pt x="5293" y="3158"/>
                    </a:lnTo>
                    <a:lnTo>
                      <a:pt x="5293" y="3166"/>
                    </a:lnTo>
                    <a:lnTo>
                      <a:pt x="5292" y="3166"/>
                    </a:lnTo>
                    <a:close/>
                    <a:moveTo>
                      <a:pt x="5293" y="3156"/>
                    </a:moveTo>
                    <a:lnTo>
                      <a:pt x="5293" y="3148"/>
                    </a:lnTo>
                    <a:lnTo>
                      <a:pt x="5295" y="3148"/>
                    </a:lnTo>
                    <a:lnTo>
                      <a:pt x="5295" y="3156"/>
                    </a:lnTo>
                    <a:lnTo>
                      <a:pt x="5293" y="3156"/>
                    </a:lnTo>
                    <a:close/>
                    <a:moveTo>
                      <a:pt x="5295" y="3148"/>
                    </a:moveTo>
                    <a:lnTo>
                      <a:pt x="5295" y="3138"/>
                    </a:lnTo>
                    <a:lnTo>
                      <a:pt x="5297" y="3138"/>
                    </a:lnTo>
                    <a:lnTo>
                      <a:pt x="5297" y="3148"/>
                    </a:lnTo>
                    <a:lnTo>
                      <a:pt x="5295" y="3148"/>
                    </a:lnTo>
                    <a:close/>
                    <a:moveTo>
                      <a:pt x="5297" y="3138"/>
                    </a:moveTo>
                    <a:lnTo>
                      <a:pt x="5297" y="3128"/>
                    </a:lnTo>
                    <a:lnTo>
                      <a:pt x="5298" y="3128"/>
                    </a:lnTo>
                    <a:lnTo>
                      <a:pt x="5298" y="3118"/>
                    </a:lnTo>
                    <a:lnTo>
                      <a:pt x="5300" y="3118"/>
                    </a:lnTo>
                    <a:lnTo>
                      <a:pt x="5300" y="3110"/>
                    </a:lnTo>
                    <a:lnTo>
                      <a:pt x="5302" y="3110"/>
                    </a:lnTo>
                    <a:lnTo>
                      <a:pt x="5302" y="3120"/>
                    </a:lnTo>
                    <a:lnTo>
                      <a:pt x="5300" y="3120"/>
                    </a:lnTo>
                    <a:lnTo>
                      <a:pt x="5300" y="3130"/>
                    </a:lnTo>
                    <a:lnTo>
                      <a:pt x="5298" y="3130"/>
                    </a:lnTo>
                    <a:lnTo>
                      <a:pt x="5298" y="3138"/>
                    </a:lnTo>
                    <a:lnTo>
                      <a:pt x="5297" y="3138"/>
                    </a:lnTo>
                    <a:close/>
                    <a:moveTo>
                      <a:pt x="5302" y="3110"/>
                    </a:moveTo>
                    <a:lnTo>
                      <a:pt x="5302" y="3100"/>
                    </a:lnTo>
                    <a:lnTo>
                      <a:pt x="5303" y="3100"/>
                    </a:lnTo>
                    <a:lnTo>
                      <a:pt x="5303" y="3088"/>
                    </a:lnTo>
                    <a:lnTo>
                      <a:pt x="5305" y="3088"/>
                    </a:lnTo>
                    <a:lnTo>
                      <a:pt x="5305" y="3076"/>
                    </a:lnTo>
                    <a:lnTo>
                      <a:pt x="5307" y="3076"/>
                    </a:lnTo>
                    <a:lnTo>
                      <a:pt x="5307" y="3090"/>
                    </a:lnTo>
                    <a:lnTo>
                      <a:pt x="5305" y="3090"/>
                    </a:lnTo>
                    <a:lnTo>
                      <a:pt x="5305" y="3101"/>
                    </a:lnTo>
                    <a:lnTo>
                      <a:pt x="5303" y="3101"/>
                    </a:lnTo>
                    <a:lnTo>
                      <a:pt x="5303" y="3110"/>
                    </a:lnTo>
                    <a:lnTo>
                      <a:pt x="5302" y="3110"/>
                    </a:lnTo>
                    <a:close/>
                    <a:moveTo>
                      <a:pt x="65" y="3085"/>
                    </a:moveTo>
                    <a:lnTo>
                      <a:pt x="65" y="3078"/>
                    </a:lnTo>
                    <a:lnTo>
                      <a:pt x="67" y="3078"/>
                    </a:lnTo>
                    <a:lnTo>
                      <a:pt x="67" y="3085"/>
                    </a:lnTo>
                    <a:lnTo>
                      <a:pt x="65" y="3085"/>
                    </a:lnTo>
                    <a:close/>
                    <a:moveTo>
                      <a:pt x="5307" y="3076"/>
                    </a:moveTo>
                    <a:lnTo>
                      <a:pt x="5307" y="3063"/>
                    </a:lnTo>
                    <a:lnTo>
                      <a:pt x="5308" y="3063"/>
                    </a:lnTo>
                    <a:lnTo>
                      <a:pt x="5308" y="3076"/>
                    </a:lnTo>
                    <a:lnTo>
                      <a:pt x="5307" y="3076"/>
                    </a:lnTo>
                    <a:close/>
                    <a:moveTo>
                      <a:pt x="5308" y="3063"/>
                    </a:moveTo>
                    <a:lnTo>
                      <a:pt x="5308" y="3051"/>
                    </a:lnTo>
                    <a:lnTo>
                      <a:pt x="5310" y="3051"/>
                    </a:lnTo>
                    <a:lnTo>
                      <a:pt x="5310" y="3063"/>
                    </a:lnTo>
                    <a:lnTo>
                      <a:pt x="5308" y="3063"/>
                    </a:lnTo>
                    <a:close/>
                    <a:moveTo>
                      <a:pt x="5310" y="3050"/>
                    </a:moveTo>
                    <a:lnTo>
                      <a:pt x="5310" y="3040"/>
                    </a:lnTo>
                    <a:lnTo>
                      <a:pt x="5312" y="3040"/>
                    </a:lnTo>
                    <a:lnTo>
                      <a:pt x="5312" y="3050"/>
                    </a:lnTo>
                    <a:lnTo>
                      <a:pt x="5310" y="3050"/>
                    </a:lnTo>
                    <a:close/>
                    <a:moveTo>
                      <a:pt x="5312" y="3038"/>
                    </a:moveTo>
                    <a:lnTo>
                      <a:pt x="5312" y="3026"/>
                    </a:lnTo>
                    <a:lnTo>
                      <a:pt x="5313" y="3026"/>
                    </a:lnTo>
                    <a:lnTo>
                      <a:pt x="5313" y="3038"/>
                    </a:lnTo>
                    <a:lnTo>
                      <a:pt x="5312" y="3038"/>
                    </a:lnTo>
                    <a:close/>
                    <a:moveTo>
                      <a:pt x="5313" y="3025"/>
                    </a:moveTo>
                    <a:lnTo>
                      <a:pt x="5313" y="3011"/>
                    </a:lnTo>
                    <a:lnTo>
                      <a:pt x="5315" y="3011"/>
                    </a:lnTo>
                    <a:lnTo>
                      <a:pt x="5315" y="3025"/>
                    </a:lnTo>
                    <a:lnTo>
                      <a:pt x="5313" y="3025"/>
                    </a:lnTo>
                    <a:close/>
                    <a:moveTo>
                      <a:pt x="5315" y="3011"/>
                    </a:moveTo>
                    <a:lnTo>
                      <a:pt x="5315" y="2995"/>
                    </a:lnTo>
                    <a:lnTo>
                      <a:pt x="5317" y="2995"/>
                    </a:lnTo>
                    <a:lnTo>
                      <a:pt x="5317" y="2980"/>
                    </a:lnTo>
                    <a:lnTo>
                      <a:pt x="5318" y="2980"/>
                    </a:lnTo>
                    <a:lnTo>
                      <a:pt x="5318" y="2963"/>
                    </a:lnTo>
                    <a:lnTo>
                      <a:pt x="5320" y="2963"/>
                    </a:lnTo>
                    <a:lnTo>
                      <a:pt x="5320" y="2981"/>
                    </a:lnTo>
                    <a:lnTo>
                      <a:pt x="5318" y="2981"/>
                    </a:lnTo>
                    <a:lnTo>
                      <a:pt x="5318" y="2996"/>
                    </a:lnTo>
                    <a:lnTo>
                      <a:pt x="5317" y="2996"/>
                    </a:lnTo>
                    <a:lnTo>
                      <a:pt x="5317" y="3011"/>
                    </a:lnTo>
                    <a:lnTo>
                      <a:pt x="5315" y="3011"/>
                    </a:lnTo>
                    <a:close/>
                    <a:moveTo>
                      <a:pt x="52" y="2963"/>
                    </a:moveTo>
                    <a:lnTo>
                      <a:pt x="52" y="2960"/>
                    </a:lnTo>
                    <a:lnTo>
                      <a:pt x="53" y="2960"/>
                    </a:lnTo>
                    <a:lnTo>
                      <a:pt x="53" y="2963"/>
                    </a:lnTo>
                    <a:lnTo>
                      <a:pt x="52" y="2963"/>
                    </a:lnTo>
                    <a:close/>
                    <a:moveTo>
                      <a:pt x="5320" y="2963"/>
                    </a:moveTo>
                    <a:lnTo>
                      <a:pt x="5320" y="2943"/>
                    </a:lnTo>
                    <a:lnTo>
                      <a:pt x="5322" y="2943"/>
                    </a:lnTo>
                    <a:lnTo>
                      <a:pt x="5322" y="2963"/>
                    </a:lnTo>
                    <a:lnTo>
                      <a:pt x="5320" y="2963"/>
                    </a:lnTo>
                    <a:close/>
                    <a:moveTo>
                      <a:pt x="50" y="2956"/>
                    </a:moveTo>
                    <a:lnTo>
                      <a:pt x="50" y="2940"/>
                    </a:lnTo>
                    <a:lnTo>
                      <a:pt x="52" y="2940"/>
                    </a:lnTo>
                    <a:lnTo>
                      <a:pt x="52" y="2956"/>
                    </a:lnTo>
                    <a:lnTo>
                      <a:pt x="50" y="2956"/>
                    </a:lnTo>
                    <a:close/>
                    <a:moveTo>
                      <a:pt x="5322" y="2943"/>
                    </a:moveTo>
                    <a:lnTo>
                      <a:pt x="5322" y="2921"/>
                    </a:lnTo>
                    <a:lnTo>
                      <a:pt x="5323" y="2921"/>
                    </a:lnTo>
                    <a:lnTo>
                      <a:pt x="5323" y="2900"/>
                    </a:lnTo>
                    <a:lnTo>
                      <a:pt x="5325" y="2900"/>
                    </a:lnTo>
                    <a:lnTo>
                      <a:pt x="5325" y="2923"/>
                    </a:lnTo>
                    <a:lnTo>
                      <a:pt x="5323" y="2923"/>
                    </a:lnTo>
                    <a:lnTo>
                      <a:pt x="5323" y="2943"/>
                    </a:lnTo>
                    <a:lnTo>
                      <a:pt x="5322" y="2943"/>
                    </a:lnTo>
                    <a:close/>
                    <a:moveTo>
                      <a:pt x="48" y="2940"/>
                    </a:moveTo>
                    <a:lnTo>
                      <a:pt x="48" y="2920"/>
                    </a:lnTo>
                    <a:lnTo>
                      <a:pt x="47" y="2920"/>
                    </a:lnTo>
                    <a:lnTo>
                      <a:pt x="47" y="2895"/>
                    </a:lnTo>
                    <a:lnTo>
                      <a:pt x="45" y="2895"/>
                    </a:lnTo>
                    <a:lnTo>
                      <a:pt x="45" y="2870"/>
                    </a:lnTo>
                    <a:lnTo>
                      <a:pt x="43" y="2870"/>
                    </a:lnTo>
                    <a:lnTo>
                      <a:pt x="43" y="2845"/>
                    </a:lnTo>
                    <a:lnTo>
                      <a:pt x="42" y="2845"/>
                    </a:lnTo>
                    <a:lnTo>
                      <a:pt x="42" y="2820"/>
                    </a:lnTo>
                    <a:lnTo>
                      <a:pt x="43" y="2820"/>
                    </a:lnTo>
                    <a:lnTo>
                      <a:pt x="43" y="2843"/>
                    </a:lnTo>
                    <a:lnTo>
                      <a:pt x="45" y="2843"/>
                    </a:lnTo>
                    <a:lnTo>
                      <a:pt x="45" y="2868"/>
                    </a:lnTo>
                    <a:lnTo>
                      <a:pt x="47" y="2868"/>
                    </a:lnTo>
                    <a:lnTo>
                      <a:pt x="47" y="2893"/>
                    </a:lnTo>
                    <a:lnTo>
                      <a:pt x="48" y="2893"/>
                    </a:lnTo>
                    <a:lnTo>
                      <a:pt x="48" y="2918"/>
                    </a:lnTo>
                    <a:lnTo>
                      <a:pt x="50" y="2918"/>
                    </a:lnTo>
                    <a:lnTo>
                      <a:pt x="50" y="2940"/>
                    </a:lnTo>
                    <a:lnTo>
                      <a:pt x="48" y="2940"/>
                    </a:lnTo>
                    <a:close/>
                    <a:moveTo>
                      <a:pt x="5325" y="2900"/>
                    </a:moveTo>
                    <a:lnTo>
                      <a:pt x="5325" y="2886"/>
                    </a:lnTo>
                    <a:lnTo>
                      <a:pt x="5327" y="2886"/>
                    </a:lnTo>
                    <a:lnTo>
                      <a:pt x="5327" y="2900"/>
                    </a:lnTo>
                    <a:lnTo>
                      <a:pt x="5325" y="2900"/>
                    </a:lnTo>
                    <a:close/>
                    <a:moveTo>
                      <a:pt x="40" y="2820"/>
                    </a:moveTo>
                    <a:lnTo>
                      <a:pt x="40" y="2796"/>
                    </a:lnTo>
                    <a:lnTo>
                      <a:pt x="38" y="2796"/>
                    </a:lnTo>
                    <a:lnTo>
                      <a:pt x="38" y="2771"/>
                    </a:lnTo>
                    <a:lnTo>
                      <a:pt x="37" y="2771"/>
                    </a:lnTo>
                    <a:lnTo>
                      <a:pt x="37" y="2746"/>
                    </a:lnTo>
                    <a:lnTo>
                      <a:pt x="35" y="2746"/>
                    </a:lnTo>
                    <a:lnTo>
                      <a:pt x="35" y="2721"/>
                    </a:lnTo>
                    <a:lnTo>
                      <a:pt x="33" y="2721"/>
                    </a:lnTo>
                    <a:lnTo>
                      <a:pt x="33" y="2696"/>
                    </a:lnTo>
                    <a:lnTo>
                      <a:pt x="35" y="2696"/>
                    </a:lnTo>
                    <a:lnTo>
                      <a:pt x="35" y="2720"/>
                    </a:lnTo>
                    <a:lnTo>
                      <a:pt x="37" y="2720"/>
                    </a:lnTo>
                    <a:lnTo>
                      <a:pt x="37" y="2745"/>
                    </a:lnTo>
                    <a:lnTo>
                      <a:pt x="38" y="2745"/>
                    </a:lnTo>
                    <a:lnTo>
                      <a:pt x="38" y="2770"/>
                    </a:lnTo>
                    <a:lnTo>
                      <a:pt x="40" y="2770"/>
                    </a:lnTo>
                    <a:lnTo>
                      <a:pt x="40" y="2795"/>
                    </a:lnTo>
                    <a:lnTo>
                      <a:pt x="42" y="2795"/>
                    </a:lnTo>
                    <a:lnTo>
                      <a:pt x="42" y="2820"/>
                    </a:lnTo>
                    <a:lnTo>
                      <a:pt x="40" y="2820"/>
                    </a:lnTo>
                    <a:close/>
                    <a:moveTo>
                      <a:pt x="32" y="2696"/>
                    </a:moveTo>
                    <a:lnTo>
                      <a:pt x="32" y="2673"/>
                    </a:lnTo>
                    <a:lnTo>
                      <a:pt x="30" y="2673"/>
                    </a:lnTo>
                    <a:lnTo>
                      <a:pt x="30" y="2648"/>
                    </a:lnTo>
                    <a:lnTo>
                      <a:pt x="28" y="2648"/>
                    </a:lnTo>
                    <a:lnTo>
                      <a:pt x="28" y="2623"/>
                    </a:lnTo>
                    <a:lnTo>
                      <a:pt x="27" y="2623"/>
                    </a:lnTo>
                    <a:lnTo>
                      <a:pt x="27" y="2598"/>
                    </a:lnTo>
                    <a:lnTo>
                      <a:pt x="25" y="2598"/>
                    </a:lnTo>
                    <a:lnTo>
                      <a:pt x="25" y="2573"/>
                    </a:lnTo>
                    <a:lnTo>
                      <a:pt x="27" y="2573"/>
                    </a:lnTo>
                    <a:lnTo>
                      <a:pt x="27" y="2596"/>
                    </a:lnTo>
                    <a:lnTo>
                      <a:pt x="28" y="2596"/>
                    </a:lnTo>
                    <a:lnTo>
                      <a:pt x="28" y="2621"/>
                    </a:lnTo>
                    <a:lnTo>
                      <a:pt x="30" y="2621"/>
                    </a:lnTo>
                    <a:lnTo>
                      <a:pt x="30" y="2646"/>
                    </a:lnTo>
                    <a:lnTo>
                      <a:pt x="32" y="2646"/>
                    </a:lnTo>
                    <a:lnTo>
                      <a:pt x="32" y="2671"/>
                    </a:lnTo>
                    <a:lnTo>
                      <a:pt x="33" y="2671"/>
                    </a:lnTo>
                    <a:lnTo>
                      <a:pt x="33" y="2696"/>
                    </a:lnTo>
                    <a:lnTo>
                      <a:pt x="32" y="2696"/>
                    </a:lnTo>
                    <a:close/>
                    <a:moveTo>
                      <a:pt x="23" y="2573"/>
                    </a:moveTo>
                    <a:lnTo>
                      <a:pt x="23" y="2550"/>
                    </a:lnTo>
                    <a:lnTo>
                      <a:pt x="22" y="2550"/>
                    </a:lnTo>
                    <a:lnTo>
                      <a:pt x="22" y="2525"/>
                    </a:lnTo>
                    <a:lnTo>
                      <a:pt x="20" y="2525"/>
                    </a:lnTo>
                    <a:lnTo>
                      <a:pt x="20" y="2500"/>
                    </a:lnTo>
                    <a:lnTo>
                      <a:pt x="18" y="2500"/>
                    </a:lnTo>
                    <a:lnTo>
                      <a:pt x="18" y="2475"/>
                    </a:lnTo>
                    <a:lnTo>
                      <a:pt x="17" y="2475"/>
                    </a:lnTo>
                    <a:lnTo>
                      <a:pt x="17" y="2450"/>
                    </a:lnTo>
                    <a:lnTo>
                      <a:pt x="15" y="2450"/>
                    </a:lnTo>
                    <a:lnTo>
                      <a:pt x="15" y="2426"/>
                    </a:lnTo>
                    <a:lnTo>
                      <a:pt x="13" y="2426"/>
                    </a:lnTo>
                    <a:lnTo>
                      <a:pt x="13" y="2401"/>
                    </a:lnTo>
                    <a:lnTo>
                      <a:pt x="12" y="2401"/>
                    </a:lnTo>
                    <a:lnTo>
                      <a:pt x="12" y="2376"/>
                    </a:lnTo>
                    <a:lnTo>
                      <a:pt x="10" y="2376"/>
                    </a:lnTo>
                    <a:lnTo>
                      <a:pt x="10" y="2351"/>
                    </a:lnTo>
                    <a:lnTo>
                      <a:pt x="8" y="2351"/>
                    </a:lnTo>
                    <a:lnTo>
                      <a:pt x="8" y="2326"/>
                    </a:lnTo>
                    <a:lnTo>
                      <a:pt x="7" y="2326"/>
                    </a:lnTo>
                    <a:lnTo>
                      <a:pt x="7" y="2303"/>
                    </a:lnTo>
                    <a:lnTo>
                      <a:pt x="5" y="2303"/>
                    </a:lnTo>
                    <a:lnTo>
                      <a:pt x="5" y="2278"/>
                    </a:lnTo>
                    <a:lnTo>
                      <a:pt x="3" y="2278"/>
                    </a:lnTo>
                    <a:lnTo>
                      <a:pt x="3" y="2246"/>
                    </a:lnTo>
                    <a:lnTo>
                      <a:pt x="2" y="2246"/>
                    </a:lnTo>
                    <a:lnTo>
                      <a:pt x="2" y="2195"/>
                    </a:lnTo>
                    <a:lnTo>
                      <a:pt x="0" y="2195"/>
                    </a:lnTo>
                    <a:lnTo>
                      <a:pt x="0" y="2110"/>
                    </a:lnTo>
                    <a:lnTo>
                      <a:pt x="2" y="2110"/>
                    </a:lnTo>
                    <a:lnTo>
                      <a:pt x="2" y="2190"/>
                    </a:lnTo>
                    <a:lnTo>
                      <a:pt x="3" y="2190"/>
                    </a:lnTo>
                    <a:lnTo>
                      <a:pt x="3" y="2233"/>
                    </a:lnTo>
                    <a:lnTo>
                      <a:pt x="5" y="2233"/>
                    </a:lnTo>
                    <a:lnTo>
                      <a:pt x="5" y="2276"/>
                    </a:lnTo>
                    <a:lnTo>
                      <a:pt x="7" y="2276"/>
                    </a:lnTo>
                    <a:lnTo>
                      <a:pt x="7" y="2301"/>
                    </a:lnTo>
                    <a:lnTo>
                      <a:pt x="8" y="2301"/>
                    </a:lnTo>
                    <a:lnTo>
                      <a:pt x="8" y="2325"/>
                    </a:lnTo>
                    <a:lnTo>
                      <a:pt x="10" y="2325"/>
                    </a:lnTo>
                    <a:lnTo>
                      <a:pt x="10" y="2350"/>
                    </a:lnTo>
                    <a:lnTo>
                      <a:pt x="12" y="2350"/>
                    </a:lnTo>
                    <a:lnTo>
                      <a:pt x="12" y="2375"/>
                    </a:lnTo>
                    <a:lnTo>
                      <a:pt x="13" y="2375"/>
                    </a:lnTo>
                    <a:lnTo>
                      <a:pt x="13" y="2400"/>
                    </a:lnTo>
                    <a:lnTo>
                      <a:pt x="15" y="2400"/>
                    </a:lnTo>
                    <a:lnTo>
                      <a:pt x="15" y="2425"/>
                    </a:lnTo>
                    <a:lnTo>
                      <a:pt x="17" y="2425"/>
                    </a:lnTo>
                    <a:lnTo>
                      <a:pt x="17" y="2448"/>
                    </a:lnTo>
                    <a:lnTo>
                      <a:pt x="18" y="2448"/>
                    </a:lnTo>
                    <a:lnTo>
                      <a:pt x="18" y="2473"/>
                    </a:lnTo>
                    <a:lnTo>
                      <a:pt x="20" y="2473"/>
                    </a:lnTo>
                    <a:lnTo>
                      <a:pt x="20" y="2498"/>
                    </a:lnTo>
                    <a:lnTo>
                      <a:pt x="22" y="2498"/>
                    </a:lnTo>
                    <a:lnTo>
                      <a:pt x="22" y="2523"/>
                    </a:lnTo>
                    <a:lnTo>
                      <a:pt x="23" y="2523"/>
                    </a:lnTo>
                    <a:lnTo>
                      <a:pt x="23" y="2548"/>
                    </a:lnTo>
                    <a:lnTo>
                      <a:pt x="25" y="2548"/>
                    </a:lnTo>
                    <a:lnTo>
                      <a:pt x="25" y="2573"/>
                    </a:lnTo>
                    <a:lnTo>
                      <a:pt x="23" y="2573"/>
                    </a:lnTo>
                    <a:close/>
                    <a:moveTo>
                      <a:pt x="2" y="2110"/>
                    </a:moveTo>
                    <a:lnTo>
                      <a:pt x="2" y="2040"/>
                    </a:lnTo>
                    <a:lnTo>
                      <a:pt x="3" y="2040"/>
                    </a:lnTo>
                    <a:lnTo>
                      <a:pt x="3" y="2015"/>
                    </a:lnTo>
                    <a:lnTo>
                      <a:pt x="5" y="2015"/>
                    </a:lnTo>
                    <a:lnTo>
                      <a:pt x="5" y="1990"/>
                    </a:lnTo>
                    <a:lnTo>
                      <a:pt x="7" y="1990"/>
                    </a:lnTo>
                    <a:lnTo>
                      <a:pt x="7" y="2016"/>
                    </a:lnTo>
                    <a:lnTo>
                      <a:pt x="5" y="2016"/>
                    </a:lnTo>
                    <a:lnTo>
                      <a:pt x="5" y="2041"/>
                    </a:lnTo>
                    <a:lnTo>
                      <a:pt x="3" y="2041"/>
                    </a:lnTo>
                    <a:lnTo>
                      <a:pt x="3" y="2110"/>
                    </a:lnTo>
                    <a:lnTo>
                      <a:pt x="2" y="2110"/>
                    </a:lnTo>
                    <a:close/>
                    <a:moveTo>
                      <a:pt x="7" y="1990"/>
                    </a:moveTo>
                    <a:lnTo>
                      <a:pt x="7" y="1963"/>
                    </a:lnTo>
                    <a:lnTo>
                      <a:pt x="8" y="1963"/>
                    </a:lnTo>
                    <a:lnTo>
                      <a:pt x="8" y="1940"/>
                    </a:lnTo>
                    <a:lnTo>
                      <a:pt x="10" y="1940"/>
                    </a:lnTo>
                    <a:lnTo>
                      <a:pt x="10" y="1926"/>
                    </a:lnTo>
                    <a:lnTo>
                      <a:pt x="12" y="1926"/>
                    </a:lnTo>
                    <a:lnTo>
                      <a:pt x="12" y="1911"/>
                    </a:lnTo>
                    <a:lnTo>
                      <a:pt x="13" y="1911"/>
                    </a:lnTo>
                    <a:lnTo>
                      <a:pt x="13" y="1898"/>
                    </a:lnTo>
                    <a:lnTo>
                      <a:pt x="15" y="1898"/>
                    </a:lnTo>
                    <a:lnTo>
                      <a:pt x="15" y="1883"/>
                    </a:lnTo>
                    <a:lnTo>
                      <a:pt x="17" y="1883"/>
                    </a:lnTo>
                    <a:lnTo>
                      <a:pt x="17" y="1870"/>
                    </a:lnTo>
                    <a:lnTo>
                      <a:pt x="18" y="1870"/>
                    </a:lnTo>
                    <a:lnTo>
                      <a:pt x="18" y="1855"/>
                    </a:lnTo>
                    <a:lnTo>
                      <a:pt x="20" y="1855"/>
                    </a:lnTo>
                    <a:lnTo>
                      <a:pt x="20" y="1841"/>
                    </a:lnTo>
                    <a:lnTo>
                      <a:pt x="22" y="1841"/>
                    </a:lnTo>
                    <a:lnTo>
                      <a:pt x="22" y="1828"/>
                    </a:lnTo>
                    <a:lnTo>
                      <a:pt x="23" y="1828"/>
                    </a:lnTo>
                    <a:lnTo>
                      <a:pt x="23" y="1820"/>
                    </a:lnTo>
                    <a:lnTo>
                      <a:pt x="25" y="1820"/>
                    </a:lnTo>
                    <a:lnTo>
                      <a:pt x="25" y="1810"/>
                    </a:lnTo>
                    <a:lnTo>
                      <a:pt x="27" y="1810"/>
                    </a:lnTo>
                    <a:lnTo>
                      <a:pt x="27" y="1800"/>
                    </a:lnTo>
                    <a:lnTo>
                      <a:pt x="28" y="1800"/>
                    </a:lnTo>
                    <a:lnTo>
                      <a:pt x="28" y="1790"/>
                    </a:lnTo>
                    <a:lnTo>
                      <a:pt x="30" y="1790"/>
                    </a:lnTo>
                    <a:lnTo>
                      <a:pt x="30" y="1780"/>
                    </a:lnTo>
                    <a:lnTo>
                      <a:pt x="32" y="1780"/>
                    </a:lnTo>
                    <a:lnTo>
                      <a:pt x="32" y="1770"/>
                    </a:lnTo>
                    <a:lnTo>
                      <a:pt x="33" y="1770"/>
                    </a:lnTo>
                    <a:lnTo>
                      <a:pt x="33" y="1761"/>
                    </a:lnTo>
                    <a:lnTo>
                      <a:pt x="35" y="1761"/>
                    </a:lnTo>
                    <a:lnTo>
                      <a:pt x="35" y="1751"/>
                    </a:lnTo>
                    <a:lnTo>
                      <a:pt x="37" y="1751"/>
                    </a:lnTo>
                    <a:lnTo>
                      <a:pt x="37" y="1741"/>
                    </a:lnTo>
                    <a:lnTo>
                      <a:pt x="38" y="1741"/>
                    </a:lnTo>
                    <a:lnTo>
                      <a:pt x="38" y="1731"/>
                    </a:lnTo>
                    <a:lnTo>
                      <a:pt x="40" y="1731"/>
                    </a:lnTo>
                    <a:lnTo>
                      <a:pt x="40" y="1721"/>
                    </a:lnTo>
                    <a:lnTo>
                      <a:pt x="42" y="1721"/>
                    </a:lnTo>
                    <a:lnTo>
                      <a:pt x="42" y="1715"/>
                    </a:lnTo>
                    <a:lnTo>
                      <a:pt x="43" y="1715"/>
                    </a:lnTo>
                    <a:lnTo>
                      <a:pt x="43" y="1708"/>
                    </a:lnTo>
                    <a:lnTo>
                      <a:pt x="45" y="1708"/>
                    </a:lnTo>
                    <a:lnTo>
                      <a:pt x="45" y="1700"/>
                    </a:lnTo>
                    <a:lnTo>
                      <a:pt x="47" y="1700"/>
                    </a:lnTo>
                    <a:lnTo>
                      <a:pt x="47" y="1693"/>
                    </a:lnTo>
                    <a:lnTo>
                      <a:pt x="48" y="1693"/>
                    </a:lnTo>
                    <a:lnTo>
                      <a:pt x="48" y="1685"/>
                    </a:lnTo>
                    <a:lnTo>
                      <a:pt x="50" y="1685"/>
                    </a:lnTo>
                    <a:lnTo>
                      <a:pt x="50" y="1678"/>
                    </a:lnTo>
                    <a:lnTo>
                      <a:pt x="52" y="1678"/>
                    </a:lnTo>
                    <a:lnTo>
                      <a:pt x="52" y="1670"/>
                    </a:lnTo>
                    <a:lnTo>
                      <a:pt x="53" y="1670"/>
                    </a:lnTo>
                    <a:lnTo>
                      <a:pt x="53" y="1663"/>
                    </a:lnTo>
                    <a:lnTo>
                      <a:pt x="55" y="1663"/>
                    </a:lnTo>
                    <a:lnTo>
                      <a:pt x="55" y="1656"/>
                    </a:lnTo>
                    <a:lnTo>
                      <a:pt x="57" y="1656"/>
                    </a:lnTo>
                    <a:lnTo>
                      <a:pt x="57" y="1665"/>
                    </a:lnTo>
                    <a:lnTo>
                      <a:pt x="55" y="1665"/>
                    </a:lnTo>
                    <a:lnTo>
                      <a:pt x="55" y="1671"/>
                    </a:lnTo>
                    <a:lnTo>
                      <a:pt x="53" y="1671"/>
                    </a:lnTo>
                    <a:lnTo>
                      <a:pt x="53" y="1680"/>
                    </a:lnTo>
                    <a:lnTo>
                      <a:pt x="52" y="1680"/>
                    </a:lnTo>
                    <a:lnTo>
                      <a:pt x="52" y="1686"/>
                    </a:lnTo>
                    <a:lnTo>
                      <a:pt x="50" y="1686"/>
                    </a:lnTo>
                    <a:lnTo>
                      <a:pt x="50" y="1695"/>
                    </a:lnTo>
                    <a:lnTo>
                      <a:pt x="48" y="1695"/>
                    </a:lnTo>
                    <a:lnTo>
                      <a:pt x="48" y="1701"/>
                    </a:lnTo>
                    <a:lnTo>
                      <a:pt x="47" y="1701"/>
                    </a:lnTo>
                    <a:lnTo>
                      <a:pt x="47" y="1710"/>
                    </a:lnTo>
                    <a:lnTo>
                      <a:pt x="45" y="1710"/>
                    </a:lnTo>
                    <a:lnTo>
                      <a:pt x="45" y="1716"/>
                    </a:lnTo>
                    <a:lnTo>
                      <a:pt x="43" y="1716"/>
                    </a:lnTo>
                    <a:lnTo>
                      <a:pt x="43" y="1725"/>
                    </a:lnTo>
                    <a:lnTo>
                      <a:pt x="42" y="1725"/>
                    </a:lnTo>
                    <a:lnTo>
                      <a:pt x="42" y="1733"/>
                    </a:lnTo>
                    <a:lnTo>
                      <a:pt x="40" y="1733"/>
                    </a:lnTo>
                    <a:lnTo>
                      <a:pt x="40" y="1743"/>
                    </a:lnTo>
                    <a:lnTo>
                      <a:pt x="38" y="1743"/>
                    </a:lnTo>
                    <a:lnTo>
                      <a:pt x="38" y="1753"/>
                    </a:lnTo>
                    <a:lnTo>
                      <a:pt x="37" y="1753"/>
                    </a:lnTo>
                    <a:lnTo>
                      <a:pt x="37" y="1763"/>
                    </a:lnTo>
                    <a:lnTo>
                      <a:pt x="35" y="1763"/>
                    </a:lnTo>
                    <a:lnTo>
                      <a:pt x="35" y="1771"/>
                    </a:lnTo>
                    <a:lnTo>
                      <a:pt x="33" y="1771"/>
                    </a:lnTo>
                    <a:lnTo>
                      <a:pt x="33" y="1781"/>
                    </a:lnTo>
                    <a:lnTo>
                      <a:pt x="32" y="1781"/>
                    </a:lnTo>
                    <a:lnTo>
                      <a:pt x="32" y="1791"/>
                    </a:lnTo>
                    <a:lnTo>
                      <a:pt x="30" y="1791"/>
                    </a:lnTo>
                    <a:lnTo>
                      <a:pt x="30" y="1801"/>
                    </a:lnTo>
                    <a:lnTo>
                      <a:pt x="28" y="1801"/>
                    </a:lnTo>
                    <a:lnTo>
                      <a:pt x="28" y="1811"/>
                    </a:lnTo>
                    <a:lnTo>
                      <a:pt x="27" y="1811"/>
                    </a:lnTo>
                    <a:lnTo>
                      <a:pt x="27" y="1821"/>
                    </a:lnTo>
                    <a:lnTo>
                      <a:pt x="25" y="1821"/>
                    </a:lnTo>
                    <a:lnTo>
                      <a:pt x="25" y="1830"/>
                    </a:lnTo>
                    <a:lnTo>
                      <a:pt x="23" y="1830"/>
                    </a:lnTo>
                    <a:lnTo>
                      <a:pt x="23" y="1843"/>
                    </a:lnTo>
                    <a:lnTo>
                      <a:pt x="22" y="1843"/>
                    </a:lnTo>
                    <a:lnTo>
                      <a:pt x="22" y="1856"/>
                    </a:lnTo>
                    <a:lnTo>
                      <a:pt x="20" y="1856"/>
                    </a:lnTo>
                    <a:lnTo>
                      <a:pt x="20" y="1871"/>
                    </a:lnTo>
                    <a:lnTo>
                      <a:pt x="18" y="1871"/>
                    </a:lnTo>
                    <a:lnTo>
                      <a:pt x="18" y="1885"/>
                    </a:lnTo>
                    <a:lnTo>
                      <a:pt x="17" y="1885"/>
                    </a:lnTo>
                    <a:lnTo>
                      <a:pt x="17" y="1900"/>
                    </a:lnTo>
                    <a:lnTo>
                      <a:pt x="15" y="1900"/>
                    </a:lnTo>
                    <a:lnTo>
                      <a:pt x="15" y="1913"/>
                    </a:lnTo>
                    <a:lnTo>
                      <a:pt x="13" y="1913"/>
                    </a:lnTo>
                    <a:lnTo>
                      <a:pt x="13" y="1928"/>
                    </a:lnTo>
                    <a:lnTo>
                      <a:pt x="12" y="1928"/>
                    </a:lnTo>
                    <a:lnTo>
                      <a:pt x="12" y="1945"/>
                    </a:lnTo>
                    <a:lnTo>
                      <a:pt x="10" y="1945"/>
                    </a:lnTo>
                    <a:lnTo>
                      <a:pt x="10" y="1965"/>
                    </a:lnTo>
                    <a:lnTo>
                      <a:pt x="8" y="1965"/>
                    </a:lnTo>
                    <a:lnTo>
                      <a:pt x="8" y="1990"/>
                    </a:lnTo>
                    <a:lnTo>
                      <a:pt x="7" y="1990"/>
                    </a:lnTo>
                    <a:close/>
                    <a:moveTo>
                      <a:pt x="57" y="1656"/>
                    </a:moveTo>
                    <a:lnTo>
                      <a:pt x="57" y="1648"/>
                    </a:lnTo>
                    <a:lnTo>
                      <a:pt x="58" y="1648"/>
                    </a:lnTo>
                    <a:lnTo>
                      <a:pt x="58" y="1641"/>
                    </a:lnTo>
                    <a:lnTo>
                      <a:pt x="60" y="1641"/>
                    </a:lnTo>
                    <a:lnTo>
                      <a:pt x="60" y="1633"/>
                    </a:lnTo>
                    <a:lnTo>
                      <a:pt x="62" y="1633"/>
                    </a:lnTo>
                    <a:lnTo>
                      <a:pt x="62" y="1626"/>
                    </a:lnTo>
                    <a:lnTo>
                      <a:pt x="63" y="1626"/>
                    </a:lnTo>
                    <a:lnTo>
                      <a:pt x="63" y="1618"/>
                    </a:lnTo>
                    <a:lnTo>
                      <a:pt x="65" y="1618"/>
                    </a:lnTo>
                    <a:lnTo>
                      <a:pt x="65" y="1611"/>
                    </a:lnTo>
                    <a:lnTo>
                      <a:pt x="67" y="1611"/>
                    </a:lnTo>
                    <a:lnTo>
                      <a:pt x="67" y="1606"/>
                    </a:lnTo>
                    <a:lnTo>
                      <a:pt x="68" y="1606"/>
                    </a:lnTo>
                    <a:lnTo>
                      <a:pt x="68" y="1600"/>
                    </a:lnTo>
                    <a:lnTo>
                      <a:pt x="70" y="1600"/>
                    </a:lnTo>
                    <a:lnTo>
                      <a:pt x="70" y="1595"/>
                    </a:lnTo>
                    <a:lnTo>
                      <a:pt x="72" y="1595"/>
                    </a:lnTo>
                    <a:lnTo>
                      <a:pt x="72" y="1588"/>
                    </a:lnTo>
                    <a:lnTo>
                      <a:pt x="73" y="1588"/>
                    </a:lnTo>
                    <a:lnTo>
                      <a:pt x="73" y="1583"/>
                    </a:lnTo>
                    <a:lnTo>
                      <a:pt x="75" y="1583"/>
                    </a:lnTo>
                    <a:lnTo>
                      <a:pt x="75" y="1576"/>
                    </a:lnTo>
                    <a:lnTo>
                      <a:pt x="77" y="1576"/>
                    </a:lnTo>
                    <a:lnTo>
                      <a:pt x="77" y="1570"/>
                    </a:lnTo>
                    <a:lnTo>
                      <a:pt x="78" y="1570"/>
                    </a:lnTo>
                    <a:lnTo>
                      <a:pt x="78" y="1565"/>
                    </a:lnTo>
                    <a:lnTo>
                      <a:pt x="80" y="1565"/>
                    </a:lnTo>
                    <a:lnTo>
                      <a:pt x="80" y="1558"/>
                    </a:lnTo>
                    <a:lnTo>
                      <a:pt x="82" y="1558"/>
                    </a:lnTo>
                    <a:lnTo>
                      <a:pt x="82" y="1553"/>
                    </a:lnTo>
                    <a:lnTo>
                      <a:pt x="83" y="1553"/>
                    </a:lnTo>
                    <a:lnTo>
                      <a:pt x="83" y="1546"/>
                    </a:lnTo>
                    <a:lnTo>
                      <a:pt x="85" y="1546"/>
                    </a:lnTo>
                    <a:lnTo>
                      <a:pt x="85" y="1541"/>
                    </a:lnTo>
                    <a:lnTo>
                      <a:pt x="87" y="1541"/>
                    </a:lnTo>
                    <a:lnTo>
                      <a:pt x="87" y="1535"/>
                    </a:lnTo>
                    <a:lnTo>
                      <a:pt x="88" y="1535"/>
                    </a:lnTo>
                    <a:lnTo>
                      <a:pt x="88" y="1530"/>
                    </a:lnTo>
                    <a:lnTo>
                      <a:pt x="90" y="1530"/>
                    </a:lnTo>
                    <a:lnTo>
                      <a:pt x="90" y="1523"/>
                    </a:lnTo>
                    <a:lnTo>
                      <a:pt x="92" y="1523"/>
                    </a:lnTo>
                    <a:lnTo>
                      <a:pt x="92" y="1516"/>
                    </a:lnTo>
                    <a:lnTo>
                      <a:pt x="93" y="1516"/>
                    </a:lnTo>
                    <a:lnTo>
                      <a:pt x="93" y="1511"/>
                    </a:lnTo>
                    <a:lnTo>
                      <a:pt x="95" y="1511"/>
                    </a:lnTo>
                    <a:lnTo>
                      <a:pt x="95" y="1506"/>
                    </a:lnTo>
                    <a:lnTo>
                      <a:pt x="97" y="1506"/>
                    </a:lnTo>
                    <a:lnTo>
                      <a:pt x="97" y="1501"/>
                    </a:lnTo>
                    <a:lnTo>
                      <a:pt x="98" y="1501"/>
                    </a:lnTo>
                    <a:lnTo>
                      <a:pt x="98" y="1496"/>
                    </a:lnTo>
                    <a:lnTo>
                      <a:pt x="100" y="1496"/>
                    </a:lnTo>
                    <a:lnTo>
                      <a:pt x="100" y="1491"/>
                    </a:lnTo>
                    <a:lnTo>
                      <a:pt x="102" y="1491"/>
                    </a:lnTo>
                    <a:lnTo>
                      <a:pt x="102" y="1486"/>
                    </a:lnTo>
                    <a:lnTo>
                      <a:pt x="103" y="1486"/>
                    </a:lnTo>
                    <a:lnTo>
                      <a:pt x="103" y="1481"/>
                    </a:lnTo>
                    <a:lnTo>
                      <a:pt x="105" y="1481"/>
                    </a:lnTo>
                    <a:lnTo>
                      <a:pt x="105" y="1476"/>
                    </a:lnTo>
                    <a:lnTo>
                      <a:pt x="107" y="1476"/>
                    </a:lnTo>
                    <a:lnTo>
                      <a:pt x="107" y="1471"/>
                    </a:lnTo>
                    <a:lnTo>
                      <a:pt x="108" y="1471"/>
                    </a:lnTo>
                    <a:lnTo>
                      <a:pt x="108" y="1466"/>
                    </a:lnTo>
                    <a:lnTo>
                      <a:pt x="110" y="1466"/>
                    </a:lnTo>
                    <a:lnTo>
                      <a:pt x="110" y="1461"/>
                    </a:lnTo>
                    <a:lnTo>
                      <a:pt x="112" y="1461"/>
                    </a:lnTo>
                    <a:lnTo>
                      <a:pt x="112" y="1456"/>
                    </a:lnTo>
                    <a:lnTo>
                      <a:pt x="113" y="1456"/>
                    </a:lnTo>
                    <a:lnTo>
                      <a:pt x="113" y="1451"/>
                    </a:lnTo>
                    <a:lnTo>
                      <a:pt x="115" y="1451"/>
                    </a:lnTo>
                    <a:lnTo>
                      <a:pt x="115" y="1446"/>
                    </a:lnTo>
                    <a:lnTo>
                      <a:pt x="117" y="1446"/>
                    </a:lnTo>
                    <a:lnTo>
                      <a:pt x="117" y="1441"/>
                    </a:lnTo>
                    <a:lnTo>
                      <a:pt x="118" y="1441"/>
                    </a:lnTo>
                    <a:lnTo>
                      <a:pt x="118" y="1436"/>
                    </a:lnTo>
                    <a:lnTo>
                      <a:pt x="120" y="1436"/>
                    </a:lnTo>
                    <a:lnTo>
                      <a:pt x="120" y="1431"/>
                    </a:lnTo>
                    <a:lnTo>
                      <a:pt x="122" y="1431"/>
                    </a:lnTo>
                    <a:lnTo>
                      <a:pt x="122" y="1426"/>
                    </a:lnTo>
                    <a:lnTo>
                      <a:pt x="123" y="1426"/>
                    </a:lnTo>
                    <a:lnTo>
                      <a:pt x="123" y="1421"/>
                    </a:lnTo>
                    <a:lnTo>
                      <a:pt x="125" y="1421"/>
                    </a:lnTo>
                    <a:lnTo>
                      <a:pt x="125" y="1416"/>
                    </a:lnTo>
                    <a:lnTo>
                      <a:pt x="127" y="1416"/>
                    </a:lnTo>
                    <a:lnTo>
                      <a:pt x="127" y="1411"/>
                    </a:lnTo>
                    <a:lnTo>
                      <a:pt x="128" y="1411"/>
                    </a:lnTo>
                    <a:lnTo>
                      <a:pt x="128" y="1406"/>
                    </a:lnTo>
                    <a:lnTo>
                      <a:pt x="130" y="1406"/>
                    </a:lnTo>
                    <a:lnTo>
                      <a:pt x="130" y="1403"/>
                    </a:lnTo>
                    <a:lnTo>
                      <a:pt x="132" y="1403"/>
                    </a:lnTo>
                    <a:lnTo>
                      <a:pt x="132" y="1398"/>
                    </a:lnTo>
                    <a:lnTo>
                      <a:pt x="133" y="1398"/>
                    </a:lnTo>
                    <a:lnTo>
                      <a:pt x="133" y="1395"/>
                    </a:lnTo>
                    <a:lnTo>
                      <a:pt x="135" y="1395"/>
                    </a:lnTo>
                    <a:lnTo>
                      <a:pt x="135" y="1390"/>
                    </a:lnTo>
                    <a:lnTo>
                      <a:pt x="137" y="1390"/>
                    </a:lnTo>
                    <a:lnTo>
                      <a:pt x="137" y="1386"/>
                    </a:lnTo>
                    <a:lnTo>
                      <a:pt x="138" y="1386"/>
                    </a:lnTo>
                    <a:lnTo>
                      <a:pt x="138" y="1381"/>
                    </a:lnTo>
                    <a:lnTo>
                      <a:pt x="140" y="1381"/>
                    </a:lnTo>
                    <a:lnTo>
                      <a:pt x="140" y="1378"/>
                    </a:lnTo>
                    <a:lnTo>
                      <a:pt x="142" y="1378"/>
                    </a:lnTo>
                    <a:lnTo>
                      <a:pt x="142" y="1373"/>
                    </a:lnTo>
                    <a:lnTo>
                      <a:pt x="143" y="1373"/>
                    </a:lnTo>
                    <a:lnTo>
                      <a:pt x="143" y="1370"/>
                    </a:lnTo>
                    <a:lnTo>
                      <a:pt x="145" y="1370"/>
                    </a:lnTo>
                    <a:lnTo>
                      <a:pt x="145" y="1365"/>
                    </a:lnTo>
                    <a:lnTo>
                      <a:pt x="147" y="1365"/>
                    </a:lnTo>
                    <a:lnTo>
                      <a:pt x="147" y="1361"/>
                    </a:lnTo>
                    <a:lnTo>
                      <a:pt x="148" y="1361"/>
                    </a:lnTo>
                    <a:lnTo>
                      <a:pt x="148" y="1356"/>
                    </a:lnTo>
                    <a:lnTo>
                      <a:pt x="150" y="1356"/>
                    </a:lnTo>
                    <a:lnTo>
                      <a:pt x="150" y="1351"/>
                    </a:lnTo>
                    <a:lnTo>
                      <a:pt x="152" y="1351"/>
                    </a:lnTo>
                    <a:lnTo>
                      <a:pt x="152" y="1348"/>
                    </a:lnTo>
                    <a:lnTo>
                      <a:pt x="153" y="1348"/>
                    </a:lnTo>
                    <a:lnTo>
                      <a:pt x="153" y="1343"/>
                    </a:lnTo>
                    <a:lnTo>
                      <a:pt x="155" y="1343"/>
                    </a:lnTo>
                    <a:lnTo>
                      <a:pt x="155" y="1340"/>
                    </a:lnTo>
                    <a:lnTo>
                      <a:pt x="157" y="1340"/>
                    </a:lnTo>
                    <a:lnTo>
                      <a:pt x="157" y="1335"/>
                    </a:lnTo>
                    <a:lnTo>
                      <a:pt x="158" y="1335"/>
                    </a:lnTo>
                    <a:lnTo>
                      <a:pt x="158" y="1331"/>
                    </a:lnTo>
                    <a:lnTo>
                      <a:pt x="160" y="1331"/>
                    </a:lnTo>
                    <a:lnTo>
                      <a:pt x="160" y="1326"/>
                    </a:lnTo>
                    <a:lnTo>
                      <a:pt x="162" y="1326"/>
                    </a:lnTo>
                    <a:lnTo>
                      <a:pt x="162" y="1323"/>
                    </a:lnTo>
                    <a:lnTo>
                      <a:pt x="163" y="1323"/>
                    </a:lnTo>
                    <a:lnTo>
                      <a:pt x="163" y="1318"/>
                    </a:lnTo>
                    <a:lnTo>
                      <a:pt x="165" y="1318"/>
                    </a:lnTo>
                    <a:lnTo>
                      <a:pt x="165" y="1315"/>
                    </a:lnTo>
                    <a:lnTo>
                      <a:pt x="167" y="1315"/>
                    </a:lnTo>
                    <a:lnTo>
                      <a:pt x="167" y="1310"/>
                    </a:lnTo>
                    <a:lnTo>
                      <a:pt x="168" y="1310"/>
                    </a:lnTo>
                    <a:lnTo>
                      <a:pt x="168" y="1306"/>
                    </a:lnTo>
                    <a:lnTo>
                      <a:pt x="170" y="1306"/>
                    </a:lnTo>
                    <a:lnTo>
                      <a:pt x="170" y="1301"/>
                    </a:lnTo>
                    <a:lnTo>
                      <a:pt x="172" y="1301"/>
                    </a:lnTo>
                    <a:lnTo>
                      <a:pt x="172" y="1298"/>
                    </a:lnTo>
                    <a:lnTo>
                      <a:pt x="173" y="1298"/>
                    </a:lnTo>
                    <a:lnTo>
                      <a:pt x="173" y="1295"/>
                    </a:lnTo>
                    <a:lnTo>
                      <a:pt x="175" y="1295"/>
                    </a:lnTo>
                    <a:lnTo>
                      <a:pt x="175" y="1291"/>
                    </a:lnTo>
                    <a:lnTo>
                      <a:pt x="177" y="1291"/>
                    </a:lnTo>
                    <a:lnTo>
                      <a:pt x="177" y="1288"/>
                    </a:lnTo>
                    <a:lnTo>
                      <a:pt x="178" y="1288"/>
                    </a:lnTo>
                    <a:lnTo>
                      <a:pt x="178" y="1283"/>
                    </a:lnTo>
                    <a:lnTo>
                      <a:pt x="180" y="1283"/>
                    </a:lnTo>
                    <a:lnTo>
                      <a:pt x="180" y="1280"/>
                    </a:lnTo>
                    <a:lnTo>
                      <a:pt x="182" y="1280"/>
                    </a:lnTo>
                    <a:lnTo>
                      <a:pt x="182" y="1276"/>
                    </a:lnTo>
                    <a:lnTo>
                      <a:pt x="183" y="1276"/>
                    </a:lnTo>
                    <a:lnTo>
                      <a:pt x="183" y="1273"/>
                    </a:lnTo>
                    <a:lnTo>
                      <a:pt x="185" y="1273"/>
                    </a:lnTo>
                    <a:lnTo>
                      <a:pt x="185" y="1270"/>
                    </a:lnTo>
                    <a:lnTo>
                      <a:pt x="187" y="1270"/>
                    </a:lnTo>
                    <a:lnTo>
                      <a:pt x="187" y="1265"/>
                    </a:lnTo>
                    <a:lnTo>
                      <a:pt x="188" y="1265"/>
                    </a:lnTo>
                    <a:lnTo>
                      <a:pt x="188" y="1261"/>
                    </a:lnTo>
                    <a:lnTo>
                      <a:pt x="190" y="1261"/>
                    </a:lnTo>
                    <a:lnTo>
                      <a:pt x="190" y="1258"/>
                    </a:lnTo>
                    <a:lnTo>
                      <a:pt x="192" y="1258"/>
                    </a:lnTo>
                    <a:lnTo>
                      <a:pt x="192" y="1255"/>
                    </a:lnTo>
                    <a:lnTo>
                      <a:pt x="193" y="1255"/>
                    </a:lnTo>
                    <a:lnTo>
                      <a:pt x="193" y="1251"/>
                    </a:lnTo>
                    <a:lnTo>
                      <a:pt x="195" y="1251"/>
                    </a:lnTo>
                    <a:lnTo>
                      <a:pt x="195" y="1246"/>
                    </a:lnTo>
                    <a:lnTo>
                      <a:pt x="197" y="1246"/>
                    </a:lnTo>
                    <a:lnTo>
                      <a:pt x="197" y="1243"/>
                    </a:lnTo>
                    <a:lnTo>
                      <a:pt x="198" y="1243"/>
                    </a:lnTo>
                    <a:lnTo>
                      <a:pt x="198" y="1240"/>
                    </a:lnTo>
                    <a:lnTo>
                      <a:pt x="200" y="1240"/>
                    </a:lnTo>
                    <a:lnTo>
                      <a:pt x="200" y="1236"/>
                    </a:lnTo>
                    <a:lnTo>
                      <a:pt x="202" y="1236"/>
                    </a:lnTo>
                    <a:lnTo>
                      <a:pt x="202" y="1233"/>
                    </a:lnTo>
                    <a:lnTo>
                      <a:pt x="203" y="1233"/>
                    </a:lnTo>
                    <a:lnTo>
                      <a:pt x="203" y="1228"/>
                    </a:lnTo>
                    <a:lnTo>
                      <a:pt x="205" y="1228"/>
                    </a:lnTo>
                    <a:lnTo>
                      <a:pt x="205" y="1225"/>
                    </a:lnTo>
                    <a:lnTo>
                      <a:pt x="207" y="1225"/>
                    </a:lnTo>
                    <a:lnTo>
                      <a:pt x="207" y="1221"/>
                    </a:lnTo>
                    <a:lnTo>
                      <a:pt x="208" y="1221"/>
                    </a:lnTo>
                    <a:lnTo>
                      <a:pt x="208" y="1218"/>
                    </a:lnTo>
                    <a:lnTo>
                      <a:pt x="210" y="1218"/>
                    </a:lnTo>
                    <a:lnTo>
                      <a:pt x="210" y="1215"/>
                    </a:lnTo>
                    <a:lnTo>
                      <a:pt x="212" y="1215"/>
                    </a:lnTo>
                    <a:lnTo>
                      <a:pt x="212" y="1210"/>
                    </a:lnTo>
                    <a:lnTo>
                      <a:pt x="213" y="1210"/>
                    </a:lnTo>
                    <a:lnTo>
                      <a:pt x="213" y="1206"/>
                    </a:lnTo>
                    <a:lnTo>
                      <a:pt x="215" y="1206"/>
                    </a:lnTo>
                    <a:lnTo>
                      <a:pt x="215" y="1203"/>
                    </a:lnTo>
                    <a:lnTo>
                      <a:pt x="217" y="1203"/>
                    </a:lnTo>
                    <a:lnTo>
                      <a:pt x="217" y="1200"/>
                    </a:lnTo>
                    <a:lnTo>
                      <a:pt x="218" y="1200"/>
                    </a:lnTo>
                    <a:lnTo>
                      <a:pt x="218" y="1198"/>
                    </a:lnTo>
                    <a:lnTo>
                      <a:pt x="220" y="1198"/>
                    </a:lnTo>
                    <a:lnTo>
                      <a:pt x="220" y="1195"/>
                    </a:lnTo>
                    <a:lnTo>
                      <a:pt x="222" y="1195"/>
                    </a:lnTo>
                    <a:lnTo>
                      <a:pt x="222" y="1191"/>
                    </a:lnTo>
                    <a:lnTo>
                      <a:pt x="223" y="1191"/>
                    </a:lnTo>
                    <a:lnTo>
                      <a:pt x="223" y="1188"/>
                    </a:lnTo>
                    <a:lnTo>
                      <a:pt x="225" y="1188"/>
                    </a:lnTo>
                    <a:lnTo>
                      <a:pt x="225" y="1185"/>
                    </a:lnTo>
                    <a:lnTo>
                      <a:pt x="227" y="1185"/>
                    </a:lnTo>
                    <a:lnTo>
                      <a:pt x="227" y="1181"/>
                    </a:lnTo>
                    <a:lnTo>
                      <a:pt x="228" y="1181"/>
                    </a:lnTo>
                    <a:lnTo>
                      <a:pt x="228" y="1178"/>
                    </a:lnTo>
                    <a:lnTo>
                      <a:pt x="230" y="1178"/>
                    </a:lnTo>
                    <a:lnTo>
                      <a:pt x="230" y="1175"/>
                    </a:lnTo>
                    <a:lnTo>
                      <a:pt x="232" y="1175"/>
                    </a:lnTo>
                    <a:lnTo>
                      <a:pt x="232" y="1171"/>
                    </a:lnTo>
                    <a:lnTo>
                      <a:pt x="233" y="1171"/>
                    </a:lnTo>
                    <a:lnTo>
                      <a:pt x="233" y="1168"/>
                    </a:lnTo>
                    <a:lnTo>
                      <a:pt x="235" y="1168"/>
                    </a:lnTo>
                    <a:lnTo>
                      <a:pt x="235" y="1165"/>
                    </a:lnTo>
                    <a:lnTo>
                      <a:pt x="237" y="1165"/>
                    </a:lnTo>
                    <a:lnTo>
                      <a:pt x="237" y="1161"/>
                    </a:lnTo>
                    <a:lnTo>
                      <a:pt x="238" y="1161"/>
                    </a:lnTo>
                    <a:lnTo>
                      <a:pt x="238" y="1158"/>
                    </a:lnTo>
                    <a:lnTo>
                      <a:pt x="240" y="1158"/>
                    </a:lnTo>
                    <a:lnTo>
                      <a:pt x="240" y="1155"/>
                    </a:lnTo>
                    <a:lnTo>
                      <a:pt x="242" y="1155"/>
                    </a:lnTo>
                    <a:lnTo>
                      <a:pt x="242" y="1151"/>
                    </a:lnTo>
                    <a:lnTo>
                      <a:pt x="243" y="1151"/>
                    </a:lnTo>
                    <a:lnTo>
                      <a:pt x="243" y="1150"/>
                    </a:lnTo>
                    <a:lnTo>
                      <a:pt x="245" y="1150"/>
                    </a:lnTo>
                    <a:lnTo>
                      <a:pt x="245" y="1146"/>
                    </a:lnTo>
                    <a:lnTo>
                      <a:pt x="247" y="1146"/>
                    </a:lnTo>
                    <a:lnTo>
                      <a:pt x="247" y="1143"/>
                    </a:lnTo>
                    <a:lnTo>
                      <a:pt x="248" y="1143"/>
                    </a:lnTo>
                    <a:lnTo>
                      <a:pt x="248" y="1140"/>
                    </a:lnTo>
                    <a:lnTo>
                      <a:pt x="250" y="1140"/>
                    </a:lnTo>
                    <a:lnTo>
                      <a:pt x="250" y="1136"/>
                    </a:lnTo>
                    <a:lnTo>
                      <a:pt x="252" y="1136"/>
                    </a:lnTo>
                    <a:lnTo>
                      <a:pt x="252" y="1133"/>
                    </a:lnTo>
                    <a:lnTo>
                      <a:pt x="253" y="1133"/>
                    </a:lnTo>
                    <a:lnTo>
                      <a:pt x="253" y="1130"/>
                    </a:lnTo>
                    <a:lnTo>
                      <a:pt x="255" y="1130"/>
                    </a:lnTo>
                    <a:lnTo>
                      <a:pt x="255" y="1126"/>
                    </a:lnTo>
                    <a:lnTo>
                      <a:pt x="257" y="1126"/>
                    </a:lnTo>
                    <a:lnTo>
                      <a:pt x="257" y="1123"/>
                    </a:lnTo>
                    <a:lnTo>
                      <a:pt x="258" y="1123"/>
                    </a:lnTo>
                    <a:lnTo>
                      <a:pt x="258" y="1120"/>
                    </a:lnTo>
                    <a:lnTo>
                      <a:pt x="260" y="1120"/>
                    </a:lnTo>
                    <a:lnTo>
                      <a:pt x="260" y="1116"/>
                    </a:lnTo>
                    <a:lnTo>
                      <a:pt x="262" y="1116"/>
                    </a:lnTo>
                    <a:lnTo>
                      <a:pt x="262" y="1113"/>
                    </a:lnTo>
                    <a:lnTo>
                      <a:pt x="263" y="1113"/>
                    </a:lnTo>
                    <a:lnTo>
                      <a:pt x="263" y="1110"/>
                    </a:lnTo>
                    <a:lnTo>
                      <a:pt x="265" y="1110"/>
                    </a:lnTo>
                    <a:lnTo>
                      <a:pt x="265" y="1108"/>
                    </a:lnTo>
                    <a:lnTo>
                      <a:pt x="267" y="1108"/>
                    </a:lnTo>
                    <a:lnTo>
                      <a:pt x="267" y="1105"/>
                    </a:lnTo>
                    <a:lnTo>
                      <a:pt x="268" y="1105"/>
                    </a:lnTo>
                    <a:lnTo>
                      <a:pt x="268" y="1101"/>
                    </a:lnTo>
                    <a:lnTo>
                      <a:pt x="270" y="1101"/>
                    </a:lnTo>
                    <a:lnTo>
                      <a:pt x="270" y="1100"/>
                    </a:lnTo>
                    <a:lnTo>
                      <a:pt x="272" y="1100"/>
                    </a:lnTo>
                    <a:lnTo>
                      <a:pt x="272" y="1096"/>
                    </a:lnTo>
                    <a:lnTo>
                      <a:pt x="273" y="1096"/>
                    </a:lnTo>
                    <a:lnTo>
                      <a:pt x="273" y="1093"/>
                    </a:lnTo>
                    <a:lnTo>
                      <a:pt x="275" y="1093"/>
                    </a:lnTo>
                    <a:lnTo>
                      <a:pt x="275" y="1090"/>
                    </a:lnTo>
                    <a:lnTo>
                      <a:pt x="277" y="1090"/>
                    </a:lnTo>
                    <a:lnTo>
                      <a:pt x="277" y="1088"/>
                    </a:lnTo>
                    <a:lnTo>
                      <a:pt x="278" y="1088"/>
                    </a:lnTo>
                    <a:lnTo>
                      <a:pt x="278" y="1085"/>
                    </a:lnTo>
                    <a:lnTo>
                      <a:pt x="280" y="1085"/>
                    </a:lnTo>
                    <a:lnTo>
                      <a:pt x="280" y="1081"/>
                    </a:lnTo>
                    <a:lnTo>
                      <a:pt x="282" y="1081"/>
                    </a:lnTo>
                    <a:lnTo>
                      <a:pt x="282" y="1080"/>
                    </a:lnTo>
                    <a:lnTo>
                      <a:pt x="283" y="1080"/>
                    </a:lnTo>
                    <a:lnTo>
                      <a:pt x="283" y="1076"/>
                    </a:lnTo>
                    <a:lnTo>
                      <a:pt x="285" y="1076"/>
                    </a:lnTo>
                    <a:lnTo>
                      <a:pt x="285" y="1073"/>
                    </a:lnTo>
                    <a:lnTo>
                      <a:pt x="287" y="1073"/>
                    </a:lnTo>
                    <a:lnTo>
                      <a:pt x="287" y="1070"/>
                    </a:lnTo>
                    <a:lnTo>
                      <a:pt x="288" y="1070"/>
                    </a:lnTo>
                    <a:lnTo>
                      <a:pt x="288" y="1068"/>
                    </a:lnTo>
                    <a:lnTo>
                      <a:pt x="290" y="1068"/>
                    </a:lnTo>
                    <a:lnTo>
                      <a:pt x="290" y="1065"/>
                    </a:lnTo>
                    <a:lnTo>
                      <a:pt x="292" y="1065"/>
                    </a:lnTo>
                    <a:lnTo>
                      <a:pt x="292" y="1061"/>
                    </a:lnTo>
                    <a:lnTo>
                      <a:pt x="293" y="1061"/>
                    </a:lnTo>
                    <a:lnTo>
                      <a:pt x="293" y="1060"/>
                    </a:lnTo>
                    <a:lnTo>
                      <a:pt x="295" y="1060"/>
                    </a:lnTo>
                    <a:lnTo>
                      <a:pt x="295" y="1056"/>
                    </a:lnTo>
                    <a:lnTo>
                      <a:pt x="297" y="1056"/>
                    </a:lnTo>
                    <a:lnTo>
                      <a:pt x="297" y="1053"/>
                    </a:lnTo>
                    <a:lnTo>
                      <a:pt x="298" y="1053"/>
                    </a:lnTo>
                    <a:lnTo>
                      <a:pt x="298" y="1050"/>
                    </a:lnTo>
                    <a:lnTo>
                      <a:pt x="300" y="1050"/>
                    </a:lnTo>
                    <a:lnTo>
                      <a:pt x="300" y="1048"/>
                    </a:lnTo>
                    <a:lnTo>
                      <a:pt x="302" y="1048"/>
                    </a:lnTo>
                    <a:lnTo>
                      <a:pt x="302" y="1045"/>
                    </a:lnTo>
                    <a:lnTo>
                      <a:pt x="303" y="1045"/>
                    </a:lnTo>
                    <a:lnTo>
                      <a:pt x="303" y="1041"/>
                    </a:lnTo>
                    <a:lnTo>
                      <a:pt x="305" y="1041"/>
                    </a:lnTo>
                    <a:lnTo>
                      <a:pt x="305" y="1040"/>
                    </a:lnTo>
                    <a:lnTo>
                      <a:pt x="307" y="1040"/>
                    </a:lnTo>
                    <a:lnTo>
                      <a:pt x="307" y="1036"/>
                    </a:lnTo>
                    <a:lnTo>
                      <a:pt x="308" y="1036"/>
                    </a:lnTo>
                    <a:lnTo>
                      <a:pt x="308" y="1033"/>
                    </a:lnTo>
                    <a:lnTo>
                      <a:pt x="310" y="1033"/>
                    </a:lnTo>
                    <a:lnTo>
                      <a:pt x="310" y="1030"/>
                    </a:lnTo>
                    <a:lnTo>
                      <a:pt x="312" y="1030"/>
                    </a:lnTo>
                    <a:lnTo>
                      <a:pt x="312" y="1028"/>
                    </a:lnTo>
                    <a:lnTo>
                      <a:pt x="313" y="1028"/>
                    </a:lnTo>
                    <a:lnTo>
                      <a:pt x="313" y="1025"/>
                    </a:lnTo>
                    <a:lnTo>
                      <a:pt x="315" y="1025"/>
                    </a:lnTo>
                    <a:lnTo>
                      <a:pt x="315" y="1021"/>
                    </a:lnTo>
                    <a:lnTo>
                      <a:pt x="317" y="1021"/>
                    </a:lnTo>
                    <a:lnTo>
                      <a:pt x="317" y="1020"/>
                    </a:lnTo>
                    <a:lnTo>
                      <a:pt x="318" y="1020"/>
                    </a:lnTo>
                    <a:lnTo>
                      <a:pt x="318" y="1016"/>
                    </a:lnTo>
                    <a:lnTo>
                      <a:pt x="320" y="1016"/>
                    </a:lnTo>
                    <a:lnTo>
                      <a:pt x="320" y="1015"/>
                    </a:lnTo>
                    <a:lnTo>
                      <a:pt x="322" y="1015"/>
                    </a:lnTo>
                    <a:lnTo>
                      <a:pt x="322" y="1018"/>
                    </a:lnTo>
                    <a:lnTo>
                      <a:pt x="320" y="1018"/>
                    </a:lnTo>
                    <a:lnTo>
                      <a:pt x="320" y="1021"/>
                    </a:lnTo>
                    <a:lnTo>
                      <a:pt x="318" y="1021"/>
                    </a:lnTo>
                    <a:lnTo>
                      <a:pt x="318" y="1023"/>
                    </a:lnTo>
                    <a:lnTo>
                      <a:pt x="317" y="1023"/>
                    </a:lnTo>
                    <a:lnTo>
                      <a:pt x="317" y="1026"/>
                    </a:lnTo>
                    <a:lnTo>
                      <a:pt x="315" y="1026"/>
                    </a:lnTo>
                    <a:lnTo>
                      <a:pt x="315" y="1030"/>
                    </a:lnTo>
                    <a:lnTo>
                      <a:pt x="313" y="1030"/>
                    </a:lnTo>
                    <a:lnTo>
                      <a:pt x="313" y="1031"/>
                    </a:lnTo>
                    <a:lnTo>
                      <a:pt x="312" y="1031"/>
                    </a:lnTo>
                    <a:lnTo>
                      <a:pt x="312" y="1035"/>
                    </a:lnTo>
                    <a:lnTo>
                      <a:pt x="310" y="1035"/>
                    </a:lnTo>
                    <a:lnTo>
                      <a:pt x="310" y="1038"/>
                    </a:lnTo>
                    <a:lnTo>
                      <a:pt x="308" y="1038"/>
                    </a:lnTo>
                    <a:lnTo>
                      <a:pt x="308" y="1041"/>
                    </a:lnTo>
                    <a:lnTo>
                      <a:pt x="307" y="1041"/>
                    </a:lnTo>
                    <a:lnTo>
                      <a:pt x="307" y="1043"/>
                    </a:lnTo>
                    <a:lnTo>
                      <a:pt x="305" y="1043"/>
                    </a:lnTo>
                    <a:lnTo>
                      <a:pt x="305" y="1046"/>
                    </a:lnTo>
                    <a:lnTo>
                      <a:pt x="303" y="1046"/>
                    </a:lnTo>
                    <a:lnTo>
                      <a:pt x="303" y="1050"/>
                    </a:lnTo>
                    <a:lnTo>
                      <a:pt x="302" y="1050"/>
                    </a:lnTo>
                    <a:lnTo>
                      <a:pt x="302" y="1051"/>
                    </a:lnTo>
                    <a:lnTo>
                      <a:pt x="300" y="1051"/>
                    </a:lnTo>
                    <a:lnTo>
                      <a:pt x="300" y="1055"/>
                    </a:lnTo>
                    <a:lnTo>
                      <a:pt x="298" y="1055"/>
                    </a:lnTo>
                    <a:lnTo>
                      <a:pt x="298" y="1058"/>
                    </a:lnTo>
                    <a:lnTo>
                      <a:pt x="297" y="1058"/>
                    </a:lnTo>
                    <a:lnTo>
                      <a:pt x="297" y="1061"/>
                    </a:lnTo>
                    <a:lnTo>
                      <a:pt x="295" y="1061"/>
                    </a:lnTo>
                    <a:lnTo>
                      <a:pt x="295" y="1063"/>
                    </a:lnTo>
                    <a:lnTo>
                      <a:pt x="293" y="1063"/>
                    </a:lnTo>
                    <a:lnTo>
                      <a:pt x="293" y="1066"/>
                    </a:lnTo>
                    <a:lnTo>
                      <a:pt x="292" y="1066"/>
                    </a:lnTo>
                    <a:lnTo>
                      <a:pt x="292" y="1070"/>
                    </a:lnTo>
                    <a:lnTo>
                      <a:pt x="290" y="1070"/>
                    </a:lnTo>
                    <a:lnTo>
                      <a:pt x="290" y="1071"/>
                    </a:lnTo>
                    <a:lnTo>
                      <a:pt x="288" y="1071"/>
                    </a:lnTo>
                    <a:lnTo>
                      <a:pt x="288" y="1075"/>
                    </a:lnTo>
                    <a:lnTo>
                      <a:pt x="287" y="1075"/>
                    </a:lnTo>
                    <a:lnTo>
                      <a:pt x="287" y="1078"/>
                    </a:lnTo>
                    <a:lnTo>
                      <a:pt x="285" y="1078"/>
                    </a:lnTo>
                    <a:lnTo>
                      <a:pt x="285" y="1081"/>
                    </a:lnTo>
                    <a:lnTo>
                      <a:pt x="283" y="1081"/>
                    </a:lnTo>
                    <a:lnTo>
                      <a:pt x="283" y="1083"/>
                    </a:lnTo>
                    <a:lnTo>
                      <a:pt x="282" y="1083"/>
                    </a:lnTo>
                    <a:lnTo>
                      <a:pt x="282" y="1086"/>
                    </a:lnTo>
                    <a:lnTo>
                      <a:pt x="280" y="1086"/>
                    </a:lnTo>
                    <a:lnTo>
                      <a:pt x="280" y="1090"/>
                    </a:lnTo>
                    <a:lnTo>
                      <a:pt x="278" y="1090"/>
                    </a:lnTo>
                    <a:lnTo>
                      <a:pt x="278" y="1091"/>
                    </a:lnTo>
                    <a:lnTo>
                      <a:pt x="277" y="1091"/>
                    </a:lnTo>
                    <a:lnTo>
                      <a:pt x="277" y="1095"/>
                    </a:lnTo>
                    <a:lnTo>
                      <a:pt x="275" y="1095"/>
                    </a:lnTo>
                    <a:lnTo>
                      <a:pt x="275" y="1098"/>
                    </a:lnTo>
                    <a:lnTo>
                      <a:pt x="273" y="1098"/>
                    </a:lnTo>
                    <a:lnTo>
                      <a:pt x="273" y="1101"/>
                    </a:lnTo>
                    <a:lnTo>
                      <a:pt x="272" y="1101"/>
                    </a:lnTo>
                    <a:lnTo>
                      <a:pt x="272" y="1103"/>
                    </a:lnTo>
                    <a:lnTo>
                      <a:pt x="270" y="1103"/>
                    </a:lnTo>
                    <a:lnTo>
                      <a:pt x="270" y="1106"/>
                    </a:lnTo>
                    <a:lnTo>
                      <a:pt x="268" y="1106"/>
                    </a:lnTo>
                    <a:lnTo>
                      <a:pt x="268" y="1110"/>
                    </a:lnTo>
                    <a:lnTo>
                      <a:pt x="267" y="1110"/>
                    </a:lnTo>
                    <a:lnTo>
                      <a:pt x="267" y="1113"/>
                    </a:lnTo>
                    <a:lnTo>
                      <a:pt x="265" y="1113"/>
                    </a:lnTo>
                    <a:lnTo>
                      <a:pt x="265" y="1116"/>
                    </a:lnTo>
                    <a:lnTo>
                      <a:pt x="263" y="1116"/>
                    </a:lnTo>
                    <a:lnTo>
                      <a:pt x="263" y="1120"/>
                    </a:lnTo>
                    <a:lnTo>
                      <a:pt x="262" y="1120"/>
                    </a:lnTo>
                    <a:lnTo>
                      <a:pt x="262" y="1121"/>
                    </a:lnTo>
                    <a:lnTo>
                      <a:pt x="260" y="1121"/>
                    </a:lnTo>
                    <a:lnTo>
                      <a:pt x="260" y="1125"/>
                    </a:lnTo>
                    <a:lnTo>
                      <a:pt x="258" y="1125"/>
                    </a:lnTo>
                    <a:lnTo>
                      <a:pt x="258" y="1128"/>
                    </a:lnTo>
                    <a:lnTo>
                      <a:pt x="257" y="1128"/>
                    </a:lnTo>
                    <a:lnTo>
                      <a:pt x="257" y="1131"/>
                    </a:lnTo>
                    <a:lnTo>
                      <a:pt x="255" y="1131"/>
                    </a:lnTo>
                    <a:lnTo>
                      <a:pt x="255" y="1135"/>
                    </a:lnTo>
                    <a:lnTo>
                      <a:pt x="253" y="1135"/>
                    </a:lnTo>
                    <a:lnTo>
                      <a:pt x="253" y="1138"/>
                    </a:lnTo>
                    <a:lnTo>
                      <a:pt x="252" y="1138"/>
                    </a:lnTo>
                    <a:lnTo>
                      <a:pt x="252" y="1141"/>
                    </a:lnTo>
                    <a:lnTo>
                      <a:pt x="250" y="1141"/>
                    </a:lnTo>
                    <a:lnTo>
                      <a:pt x="250" y="1145"/>
                    </a:lnTo>
                    <a:lnTo>
                      <a:pt x="248" y="1145"/>
                    </a:lnTo>
                    <a:lnTo>
                      <a:pt x="248" y="1148"/>
                    </a:lnTo>
                    <a:lnTo>
                      <a:pt x="247" y="1148"/>
                    </a:lnTo>
                    <a:lnTo>
                      <a:pt x="247" y="1151"/>
                    </a:lnTo>
                    <a:lnTo>
                      <a:pt x="245" y="1151"/>
                    </a:lnTo>
                    <a:lnTo>
                      <a:pt x="245" y="1153"/>
                    </a:lnTo>
                    <a:lnTo>
                      <a:pt x="243" y="1153"/>
                    </a:lnTo>
                    <a:lnTo>
                      <a:pt x="243" y="1156"/>
                    </a:lnTo>
                    <a:lnTo>
                      <a:pt x="242" y="1156"/>
                    </a:lnTo>
                    <a:lnTo>
                      <a:pt x="242" y="1160"/>
                    </a:lnTo>
                    <a:lnTo>
                      <a:pt x="240" y="1160"/>
                    </a:lnTo>
                    <a:lnTo>
                      <a:pt x="240" y="1163"/>
                    </a:lnTo>
                    <a:lnTo>
                      <a:pt x="238" y="1163"/>
                    </a:lnTo>
                    <a:lnTo>
                      <a:pt x="238" y="1166"/>
                    </a:lnTo>
                    <a:lnTo>
                      <a:pt x="237" y="1166"/>
                    </a:lnTo>
                    <a:lnTo>
                      <a:pt x="237" y="1170"/>
                    </a:lnTo>
                    <a:lnTo>
                      <a:pt x="235" y="1170"/>
                    </a:lnTo>
                    <a:lnTo>
                      <a:pt x="235" y="1173"/>
                    </a:lnTo>
                    <a:lnTo>
                      <a:pt x="233" y="1173"/>
                    </a:lnTo>
                    <a:lnTo>
                      <a:pt x="233" y="1176"/>
                    </a:lnTo>
                    <a:lnTo>
                      <a:pt x="232" y="1176"/>
                    </a:lnTo>
                    <a:lnTo>
                      <a:pt x="232" y="1180"/>
                    </a:lnTo>
                    <a:lnTo>
                      <a:pt x="230" y="1180"/>
                    </a:lnTo>
                    <a:lnTo>
                      <a:pt x="230" y="1183"/>
                    </a:lnTo>
                    <a:lnTo>
                      <a:pt x="228" y="1183"/>
                    </a:lnTo>
                    <a:lnTo>
                      <a:pt x="228" y="1186"/>
                    </a:lnTo>
                    <a:lnTo>
                      <a:pt x="227" y="1186"/>
                    </a:lnTo>
                    <a:lnTo>
                      <a:pt x="227" y="1190"/>
                    </a:lnTo>
                    <a:lnTo>
                      <a:pt x="225" y="1190"/>
                    </a:lnTo>
                    <a:lnTo>
                      <a:pt x="225" y="1193"/>
                    </a:lnTo>
                    <a:lnTo>
                      <a:pt x="223" y="1193"/>
                    </a:lnTo>
                    <a:lnTo>
                      <a:pt x="223" y="1196"/>
                    </a:lnTo>
                    <a:lnTo>
                      <a:pt x="222" y="1196"/>
                    </a:lnTo>
                    <a:lnTo>
                      <a:pt x="222" y="1200"/>
                    </a:lnTo>
                    <a:lnTo>
                      <a:pt x="220" y="1200"/>
                    </a:lnTo>
                    <a:lnTo>
                      <a:pt x="220" y="1203"/>
                    </a:lnTo>
                    <a:lnTo>
                      <a:pt x="218" y="1203"/>
                    </a:lnTo>
                    <a:lnTo>
                      <a:pt x="218" y="1206"/>
                    </a:lnTo>
                    <a:lnTo>
                      <a:pt x="217" y="1206"/>
                    </a:lnTo>
                    <a:lnTo>
                      <a:pt x="217" y="1210"/>
                    </a:lnTo>
                    <a:lnTo>
                      <a:pt x="215" y="1210"/>
                    </a:lnTo>
                    <a:lnTo>
                      <a:pt x="215" y="1213"/>
                    </a:lnTo>
                    <a:lnTo>
                      <a:pt x="213" y="1213"/>
                    </a:lnTo>
                    <a:lnTo>
                      <a:pt x="213" y="1216"/>
                    </a:lnTo>
                    <a:lnTo>
                      <a:pt x="212" y="1216"/>
                    </a:lnTo>
                    <a:lnTo>
                      <a:pt x="212" y="1220"/>
                    </a:lnTo>
                    <a:lnTo>
                      <a:pt x="210" y="1220"/>
                    </a:lnTo>
                    <a:lnTo>
                      <a:pt x="210" y="1223"/>
                    </a:lnTo>
                    <a:lnTo>
                      <a:pt x="208" y="1223"/>
                    </a:lnTo>
                    <a:lnTo>
                      <a:pt x="208" y="1226"/>
                    </a:lnTo>
                    <a:lnTo>
                      <a:pt x="207" y="1226"/>
                    </a:lnTo>
                    <a:lnTo>
                      <a:pt x="207" y="1230"/>
                    </a:lnTo>
                    <a:lnTo>
                      <a:pt x="205" y="1230"/>
                    </a:lnTo>
                    <a:lnTo>
                      <a:pt x="205" y="1235"/>
                    </a:lnTo>
                    <a:lnTo>
                      <a:pt x="203" y="1235"/>
                    </a:lnTo>
                    <a:lnTo>
                      <a:pt x="203" y="1238"/>
                    </a:lnTo>
                    <a:lnTo>
                      <a:pt x="202" y="1238"/>
                    </a:lnTo>
                    <a:lnTo>
                      <a:pt x="202" y="1241"/>
                    </a:lnTo>
                    <a:lnTo>
                      <a:pt x="200" y="1241"/>
                    </a:lnTo>
                    <a:lnTo>
                      <a:pt x="200" y="1245"/>
                    </a:lnTo>
                    <a:lnTo>
                      <a:pt x="198" y="1245"/>
                    </a:lnTo>
                    <a:lnTo>
                      <a:pt x="198" y="1248"/>
                    </a:lnTo>
                    <a:lnTo>
                      <a:pt x="197" y="1248"/>
                    </a:lnTo>
                    <a:lnTo>
                      <a:pt x="197" y="1253"/>
                    </a:lnTo>
                    <a:lnTo>
                      <a:pt x="195" y="1253"/>
                    </a:lnTo>
                    <a:lnTo>
                      <a:pt x="195" y="1256"/>
                    </a:lnTo>
                    <a:lnTo>
                      <a:pt x="193" y="1256"/>
                    </a:lnTo>
                    <a:lnTo>
                      <a:pt x="193" y="1260"/>
                    </a:lnTo>
                    <a:lnTo>
                      <a:pt x="192" y="1260"/>
                    </a:lnTo>
                    <a:lnTo>
                      <a:pt x="192" y="1263"/>
                    </a:lnTo>
                    <a:lnTo>
                      <a:pt x="190" y="1263"/>
                    </a:lnTo>
                    <a:lnTo>
                      <a:pt x="190" y="1266"/>
                    </a:lnTo>
                    <a:lnTo>
                      <a:pt x="188" y="1266"/>
                    </a:lnTo>
                    <a:lnTo>
                      <a:pt x="188" y="1271"/>
                    </a:lnTo>
                    <a:lnTo>
                      <a:pt x="187" y="1271"/>
                    </a:lnTo>
                    <a:lnTo>
                      <a:pt x="187" y="1275"/>
                    </a:lnTo>
                    <a:lnTo>
                      <a:pt x="185" y="1275"/>
                    </a:lnTo>
                    <a:lnTo>
                      <a:pt x="185" y="1278"/>
                    </a:lnTo>
                    <a:lnTo>
                      <a:pt x="183" y="1278"/>
                    </a:lnTo>
                    <a:lnTo>
                      <a:pt x="183" y="1281"/>
                    </a:lnTo>
                    <a:lnTo>
                      <a:pt x="182" y="1281"/>
                    </a:lnTo>
                    <a:lnTo>
                      <a:pt x="182" y="1285"/>
                    </a:lnTo>
                    <a:lnTo>
                      <a:pt x="180" y="1285"/>
                    </a:lnTo>
                    <a:lnTo>
                      <a:pt x="180" y="1290"/>
                    </a:lnTo>
                    <a:lnTo>
                      <a:pt x="178" y="1290"/>
                    </a:lnTo>
                    <a:lnTo>
                      <a:pt x="178" y="1293"/>
                    </a:lnTo>
                    <a:lnTo>
                      <a:pt x="177" y="1293"/>
                    </a:lnTo>
                    <a:lnTo>
                      <a:pt x="177" y="1296"/>
                    </a:lnTo>
                    <a:lnTo>
                      <a:pt x="175" y="1296"/>
                    </a:lnTo>
                    <a:lnTo>
                      <a:pt x="175" y="1301"/>
                    </a:lnTo>
                    <a:lnTo>
                      <a:pt x="173" y="1301"/>
                    </a:lnTo>
                    <a:lnTo>
                      <a:pt x="173" y="1305"/>
                    </a:lnTo>
                    <a:lnTo>
                      <a:pt x="172" y="1305"/>
                    </a:lnTo>
                    <a:lnTo>
                      <a:pt x="172" y="1308"/>
                    </a:lnTo>
                    <a:lnTo>
                      <a:pt x="170" y="1308"/>
                    </a:lnTo>
                    <a:lnTo>
                      <a:pt x="170" y="1313"/>
                    </a:lnTo>
                    <a:lnTo>
                      <a:pt x="168" y="1313"/>
                    </a:lnTo>
                    <a:lnTo>
                      <a:pt x="168" y="1316"/>
                    </a:lnTo>
                    <a:lnTo>
                      <a:pt x="167" y="1316"/>
                    </a:lnTo>
                    <a:lnTo>
                      <a:pt x="167" y="1320"/>
                    </a:lnTo>
                    <a:lnTo>
                      <a:pt x="165" y="1320"/>
                    </a:lnTo>
                    <a:lnTo>
                      <a:pt x="165" y="1325"/>
                    </a:lnTo>
                    <a:lnTo>
                      <a:pt x="163" y="1325"/>
                    </a:lnTo>
                    <a:lnTo>
                      <a:pt x="163" y="1328"/>
                    </a:lnTo>
                    <a:lnTo>
                      <a:pt x="162" y="1328"/>
                    </a:lnTo>
                    <a:lnTo>
                      <a:pt x="162" y="1333"/>
                    </a:lnTo>
                    <a:lnTo>
                      <a:pt x="160" y="1333"/>
                    </a:lnTo>
                    <a:lnTo>
                      <a:pt x="160" y="1336"/>
                    </a:lnTo>
                    <a:lnTo>
                      <a:pt x="158" y="1336"/>
                    </a:lnTo>
                    <a:lnTo>
                      <a:pt x="158" y="1341"/>
                    </a:lnTo>
                    <a:lnTo>
                      <a:pt x="157" y="1341"/>
                    </a:lnTo>
                    <a:lnTo>
                      <a:pt x="157" y="1345"/>
                    </a:lnTo>
                    <a:lnTo>
                      <a:pt x="155" y="1345"/>
                    </a:lnTo>
                    <a:lnTo>
                      <a:pt x="155" y="1350"/>
                    </a:lnTo>
                    <a:lnTo>
                      <a:pt x="153" y="1350"/>
                    </a:lnTo>
                    <a:lnTo>
                      <a:pt x="153" y="1353"/>
                    </a:lnTo>
                    <a:lnTo>
                      <a:pt x="152" y="1353"/>
                    </a:lnTo>
                    <a:lnTo>
                      <a:pt x="152" y="1358"/>
                    </a:lnTo>
                    <a:lnTo>
                      <a:pt x="150" y="1358"/>
                    </a:lnTo>
                    <a:lnTo>
                      <a:pt x="150" y="1363"/>
                    </a:lnTo>
                    <a:lnTo>
                      <a:pt x="148" y="1363"/>
                    </a:lnTo>
                    <a:lnTo>
                      <a:pt x="148" y="1366"/>
                    </a:lnTo>
                    <a:lnTo>
                      <a:pt x="147" y="1366"/>
                    </a:lnTo>
                    <a:lnTo>
                      <a:pt x="147" y="1371"/>
                    </a:lnTo>
                    <a:lnTo>
                      <a:pt x="145" y="1371"/>
                    </a:lnTo>
                    <a:lnTo>
                      <a:pt x="145" y="1375"/>
                    </a:lnTo>
                    <a:lnTo>
                      <a:pt x="143" y="1375"/>
                    </a:lnTo>
                    <a:lnTo>
                      <a:pt x="143" y="1380"/>
                    </a:lnTo>
                    <a:lnTo>
                      <a:pt x="142" y="1380"/>
                    </a:lnTo>
                    <a:lnTo>
                      <a:pt x="142" y="1383"/>
                    </a:lnTo>
                    <a:lnTo>
                      <a:pt x="140" y="1383"/>
                    </a:lnTo>
                    <a:lnTo>
                      <a:pt x="140" y="1388"/>
                    </a:lnTo>
                    <a:lnTo>
                      <a:pt x="138" y="1388"/>
                    </a:lnTo>
                    <a:lnTo>
                      <a:pt x="138" y="1391"/>
                    </a:lnTo>
                    <a:lnTo>
                      <a:pt x="137" y="1391"/>
                    </a:lnTo>
                    <a:lnTo>
                      <a:pt x="137" y="1396"/>
                    </a:lnTo>
                    <a:lnTo>
                      <a:pt x="135" y="1396"/>
                    </a:lnTo>
                    <a:lnTo>
                      <a:pt x="135" y="1401"/>
                    </a:lnTo>
                    <a:lnTo>
                      <a:pt x="133" y="1401"/>
                    </a:lnTo>
                    <a:lnTo>
                      <a:pt x="133" y="1405"/>
                    </a:lnTo>
                    <a:lnTo>
                      <a:pt x="132" y="1405"/>
                    </a:lnTo>
                    <a:lnTo>
                      <a:pt x="132" y="1410"/>
                    </a:lnTo>
                    <a:lnTo>
                      <a:pt x="130" y="1410"/>
                    </a:lnTo>
                    <a:lnTo>
                      <a:pt x="130" y="1415"/>
                    </a:lnTo>
                    <a:lnTo>
                      <a:pt x="128" y="1415"/>
                    </a:lnTo>
                    <a:lnTo>
                      <a:pt x="128" y="1418"/>
                    </a:lnTo>
                    <a:lnTo>
                      <a:pt x="127" y="1418"/>
                    </a:lnTo>
                    <a:lnTo>
                      <a:pt x="127" y="1423"/>
                    </a:lnTo>
                    <a:lnTo>
                      <a:pt x="125" y="1423"/>
                    </a:lnTo>
                    <a:lnTo>
                      <a:pt x="125" y="1428"/>
                    </a:lnTo>
                    <a:lnTo>
                      <a:pt x="123" y="1428"/>
                    </a:lnTo>
                    <a:lnTo>
                      <a:pt x="123" y="1433"/>
                    </a:lnTo>
                    <a:lnTo>
                      <a:pt x="122" y="1433"/>
                    </a:lnTo>
                    <a:lnTo>
                      <a:pt x="122" y="1438"/>
                    </a:lnTo>
                    <a:lnTo>
                      <a:pt x="120" y="1438"/>
                    </a:lnTo>
                    <a:lnTo>
                      <a:pt x="120" y="1443"/>
                    </a:lnTo>
                    <a:lnTo>
                      <a:pt x="118" y="1443"/>
                    </a:lnTo>
                    <a:lnTo>
                      <a:pt x="118" y="1448"/>
                    </a:lnTo>
                    <a:lnTo>
                      <a:pt x="117" y="1448"/>
                    </a:lnTo>
                    <a:lnTo>
                      <a:pt x="117" y="1453"/>
                    </a:lnTo>
                    <a:lnTo>
                      <a:pt x="115" y="1453"/>
                    </a:lnTo>
                    <a:lnTo>
                      <a:pt x="115" y="1458"/>
                    </a:lnTo>
                    <a:lnTo>
                      <a:pt x="113" y="1458"/>
                    </a:lnTo>
                    <a:lnTo>
                      <a:pt x="113" y="1463"/>
                    </a:lnTo>
                    <a:lnTo>
                      <a:pt x="112" y="1463"/>
                    </a:lnTo>
                    <a:lnTo>
                      <a:pt x="112" y="1468"/>
                    </a:lnTo>
                    <a:lnTo>
                      <a:pt x="110" y="1468"/>
                    </a:lnTo>
                    <a:lnTo>
                      <a:pt x="110" y="1473"/>
                    </a:lnTo>
                    <a:lnTo>
                      <a:pt x="108" y="1473"/>
                    </a:lnTo>
                    <a:lnTo>
                      <a:pt x="108" y="1478"/>
                    </a:lnTo>
                    <a:lnTo>
                      <a:pt x="107" y="1478"/>
                    </a:lnTo>
                    <a:lnTo>
                      <a:pt x="107" y="1483"/>
                    </a:lnTo>
                    <a:lnTo>
                      <a:pt x="105" y="1483"/>
                    </a:lnTo>
                    <a:lnTo>
                      <a:pt x="105" y="1488"/>
                    </a:lnTo>
                    <a:lnTo>
                      <a:pt x="103" y="1488"/>
                    </a:lnTo>
                    <a:lnTo>
                      <a:pt x="103" y="1493"/>
                    </a:lnTo>
                    <a:lnTo>
                      <a:pt x="102" y="1493"/>
                    </a:lnTo>
                    <a:lnTo>
                      <a:pt x="102" y="1498"/>
                    </a:lnTo>
                    <a:lnTo>
                      <a:pt x="100" y="1498"/>
                    </a:lnTo>
                    <a:lnTo>
                      <a:pt x="100" y="1503"/>
                    </a:lnTo>
                    <a:lnTo>
                      <a:pt x="98" y="1503"/>
                    </a:lnTo>
                    <a:lnTo>
                      <a:pt x="98" y="1508"/>
                    </a:lnTo>
                    <a:lnTo>
                      <a:pt x="97" y="1508"/>
                    </a:lnTo>
                    <a:lnTo>
                      <a:pt x="97" y="1513"/>
                    </a:lnTo>
                    <a:lnTo>
                      <a:pt x="95" y="1513"/>
                    </a:lnTo>
                    <a:lnTo>
                      <a:pt x="95" y="1518"/>
                    </a:lnTo>
                    <a:lnTo>
                      <a:pt x="93" y="1518"/>
                    </a:lnTo>
                    <a:lnTo>
                      <a:pt x="93" y="1525"/>
                    </a:lnTo>
                    <a:lnTo>
                      <a:pt x="92" y="1525"/>
                    </a:lnTo>
                    <a:lnTo>
                      <a:pt x="92" y="1531"/>
                    </a:lnTo>
                    <a:lnTo>
                      <a:pt x="90" y="1531"/>
                    </a:lnTo>
                    <a:lnTo>
                      <a:pt x="90" y="1536"/>
                    </a:lnTo>
                    <a:lnTo>
                      <a:pt x="88" y="1536"/>
                    </a:lnTo>
                    <a:lnTo>
                      <a:pt x="88" y="1543"/>
                    </a:lnTo>
                    <a:lnTo>
                      <a:pt x="87" y="1543"/>
                    </a:lnTo>
                    <a:lnTo>
                      <a:pt x="87" y="1548"/>
                    </a:lnTo>
                    <a:lnTo>
                      <a:pt x="85" y="1548"/>
                    </a:lnTo>
                    <a:lnTo>
                      <a:pt x="85" y="1555"/>
                    </a:lnTo>
                    <a:lnTo>
                      <a:pt x="83" y="1555"/>
                    </a:lnTo>
                    <a:lnTo>
                      <a:pt x="83" y="1560"/>
                    </a:lnTo>
                    <a:lnTo>
                      <a:pt x="82" y="1560"/>
                    </a:lnTo>
                    <a:lnTo>
                      <a:pt x="82" y="1566"/>
                    </a:lnTo>
                    <a:lnTo>
                      <a:pt x="80" y="1566"/>
                    </a:lnTo>
                    <a:lnTo>
                      <a:pt x="80" y="1571"/>
                    </a:lnTo>
                    <a:lnTo>
                      <a:pt x="78" y="1571"/>
                    </a:lnTo>
                    <a:lnTo>
                      <a:pt x="78" y="1578"/>
                    </a:lnTo>
                    <a:lnTo>
                      <a:pt x="77" y="1578"/>
                    </a:lnTo>
                    <a:lnTo>
                      <a:pt x="77" y="1585"/>
                    </a:lnTo>
                    <a:lnTo>
                      <a:pt x="75" y="1585"/>
                    </a:lnTo>
                    <a:lnTo>
                      <a:pt x="75" y="1590"/>
                    </a:lnTo>
                    <a:lnTo>
                      <a:pt x="73" y="1590"/>
                    </a:lnTo>
                    <a:lnTo>
                      <a:pt x="73" y="1596"/>
                    </a:lnTo>
                    <a:lnTo>
                      <a:pt x="72" y="1596"/>
                    </a:lnTo>
                    <a:lnTo>
                      <a:pt x="72" y="1601"/>
                    </a:lnTo>
                    <a:lnTo>
                      <a:pt x="70" y="1601"/>
                    </a:lnTo>
                    <a:lnTo>
                      <a:pt x="70" y="1608"/>
                    </a:lnTo>
                    <a:lnTo>
                      <a:pt x="68" y="1608"/>
                    </a:lnTo>
                    <a:lnTo>
                      <a:pt x="68" y="1613"/>
                    </a:lnTo>
                    <a:lnTo>
                      <a:pt x="67" y="1613"/>
                    </a:lnTo>
                    <a:lnTo>
                      <a:pt x="67" y="1620"/>
                    </a:lnTo>
                    <a:lnTo>
                      <a:pt x="65" y="1620"/>
                    </a:lnTo>
                    <a:lnTo>
                      <a:pt x="65" y="1628"/>
                    </a:lnTo>
                    <a:lnTo>
                      <a:pt x="63" y="1628"/>
                    </a:lnTo>
                    <a:lnTo>
                      <a:pt x="63" y="1635"/>
                    </a:lnTo>
                    <a:lnTo>
                      <a:pt x="62" y="1635"/>
                    </a:lnTo>
                    <a:lnTo>
                      <a:pt x="62" y="1643"/>
                    </a:lnTo>
                    <a:lnTo>
                      <a:pt x="60" y="1643"/>
                    </a:lnTo>
                    <a:lnTo>
                      <a:pt x="60" y="1650"/>
                    </a:lnTo>
                    <a:lnTo>
                      <a:pt x="58" y="1650"/>
                    </a:lnTo>
                    <a:lnTo>
                      <a:pt x="58" y="1656"/>
                    </a:lnTo>
                    <a:lnTo>
                      <a:pt x="57" y="1656"/>
                    </a:lnTo>
                    <a:close/>
                    <a:moveTo>
                      <a:pt x="322" y="1015"/>
                    </a:moveTo>
                    <a:lnTo>
                      <a:pt x="322" y="1011"/>
                    </a:lnTo>
                    <a:lnTo>
                      <a:pt x="323" y="1011"/>
                    </a:lnTo>
                    <a:lnTo>
                      <a:pt x="323" y="1008"/>
                    </a:lnTo>
                    <a:lnTo>
                      <a:pt x="325" y="1008"/>
                    </a:lnTo>
                    <a:lnTo>
                      <a:pt x="325" y="1006"/>
                    </a:lnTo>
                    <a:lnTo>
                      <a:pt x="327" y="1006"/>
                    </a:lnTo>
                    <a:lnTo>
                      <a:pt x="327" y="1003"/>
                    </a:lnTo>
                    <a:lnTo>
                      <a:pt x="328" y="1003"/>
                    </a:lnTo>
                    <a:lnTo>
                      <a:pt x="328" y="1001"/>
                    </a:lnTo>
                    <a:lnTo>
                      <a:pt x="330" y="1001"/>
                    </a:lnTo>
                    <a:lnTo>
                      <a:pt x="330" y="998"/>
                    </a:lnTo>
                    <a:lnTo>
                      <a:pt x="332" y="998"/>
                    </a:lnTo>
                    <a:lnTo>
                      <a:pt x="332" y="996"/>
                    </a:lnTo>
                    <a:lnTo>
                      <a:pt x="333" y="996"/>
                    </a:lnTo>
                    <a:lnTo>
                      <a:pt x="333" y="993"/>
                    </a:lnTo>
                    <a:lnTo>
                      <a:pt x="335" y="993"/>
                    </a:lnTo>
                    <a:lnTo>
                      <a:pt x="335" y="991"/>
                    </a:lnTo>
                    <a:lnTo>
                      <a:pt x="337" y="991"/>
                    </a:lnTo>
                    <a:lnTo>
                      <a:pt x="337" y="988"/>
                    </a:lnTo>
                    <a:lnTo>
                      <a:pt x="338" y="988"/>
                    </a:lnTo>
                    <a:lnTo>
                      <a:pt x="338" y="986"/>
                    </a:lnTo>
                    <a:lnTo>
                      <a:pt x="340" y="986"/>
                    </a:lnTo>
                    <a:lnTo>
                      <a:pt x="340" y="983"/>
                    </a:lnTo>
                    <a:lnTo>
                      <a:pt x="342" y="983"/>
                    </a:lnTo>
                    <a:lnTo>
                      <a:pt x="342" y="981"/>
                    </a:lnTo>
                    <a:lnTo>
                      <a:pt x="343" y="981"/>
                    </a:lnTo>
                    <a:lnTo>
                      <a:pt x="343" y="978"/>
                    </a:lnTo>
                    <a:lnTo>
                      <a:pt x="345" y="978"/>
                    </a:lnTo>
                    <a:lnTo>
                      <a:pt x="345" y="975"/>
                    </a:lnTo>
                    <a:lnTo>
                      <a:pt x="347" y="975"/>
                    </a:lnTo>
                    <a:lnTo>
                      <a:pt x="347" y="973"/>
                    </a:lnTo>
                    <a:lnTo>
                      <a:pt x="348" y="973"/>
                    </a:lnTo>
                    <a:lnTo>
                      <a:pt x="348" y="970"/>
                    </a:lnTo>
                    <a:lnTo>
                      <a:pt x="350" y="970"/>
                    </a:lnTo>
                    <a:lnTo>
                      <a:pt x="350" y="968"/>
                    </a:lnTo>
                    <a:lnTo>
                      <a:pt x="352" y="968"/>
                    </a:lnTo>
                    <a:lnTo>
                      <a:pt x="352" y="965"/>
                    </a:lnTo>
                    <a:lnTo>
                      <a:pt x="353" y="965"/>
                    </a:lnTo>
                    <a:lnTo>
                      <a:pt x="353" y="963"/>
                    </a:lnTo>
                    <a:lnTo>
                      <a:pt x="355" y="963"/>
                    </a:lnTo>
                    <a:lnTo>
                      <a:pt x="355" y="960"/>
                    </a:lnTo>
                    <a:lnTo>
                      <a:pt x="357" y="960"/>
                    </a:lnTo>
                    <a:lnTo>
                      <a:pt x="357" y="958"/>
                    </a:lnTo>
                    <a:lnTo>
                      <a:pt x="358" y="958"/>
                    </a:lnTo>
                    <a:lnTo>
                      <a:pt x="358" y="955"/>
                    </a:lnTo>
                    <a:lnTo>
                      <a:pt x="360" y="955"/>
                    </a:lnTo>
                    <a:lnTo>
                      <a:pt x="360" y="953"/>
                    </a:lnTo>
                    <a:lnTo>
                      <a:pt x="362" y="953"/>
                    </a:lnTo>
                    <a:lnTo>
                      <a:pt x="362" y="950"/>
                    </a:lnTo>
                    <a:lnTo>
                      <a:pt x="363" y="950"/>
                    </a:lnTo>
                    <a:lnTo>
                      <a:pt x="363" y="948"/>
                    </a:lnTo>
                    <a:lnTo>
                      <a:pt x="365" y="948"/>
                    </a:lnTo>
                    <a:lnTo>
                      <a:pt x="365" y="945"/>
                    </a:lnTo>
                    <a:lnTo>
                      <a:pt x="367" y="945"/>
                    </a:lnTo>
                    <a:lnTo>
                      <a:pt x="367" y="943"/>
                    </a:lnTo>
                    <a:lnTo>
                      <a:pt x="368" y="943"/>
                    </a:lnTo>
                    <a:lnTo>
                      <a:pt x="368" y="940"/>
                    </a:lnTo>
                    <a:lnTo>
                      <a:pt x="370" y="940"/>
                    </a:lnTo>
                    <a:lnTo>
                      <a:pt x="370" y="936"/>
                    </a:lnTo>
                    <a:lnTo>
                      <a:pt x="372" y="936"/>
                    </a:lnTo>
                    <a:lnTo>
                      <a:pt x="372" y="935"/>
                    </a:lnTo>
                    <a:lnTo>
                      <a:pt x="373" y="935"/>
                    </a:lnTo>
                    <a:lnTo>
                      <a:pt x="373" y="931"/>
                    </a:lnTo>
                    <a:lnTo>
                      <a:pt x="375" y="931"/>
                    </a:lnTo>
                    <a:lnTo>
                      <a:pt x="375" y="930"/>
                    </a:lnTo>
                    <a:lnTo>
                      <a:pt x="377" y="930"/>
                    </a:lnTo>
                    <a:lnTo>
                      <a:pt x="377" y="926"/>
                    </a:lnTo>
                    <a:lnTo>
                      <a:pt x="378" y="926"/>
                    </a:lnTo>
                    <a:lnTo>
                      <a:pt x="378" y="925"/>
                    </a:lnTo>
                    <a:lnTo>
                      <a:pt x="380" y="925"/>
                    </a:lnTo>
                    <a:lnTo>
                      <a:pt x="380" y="923"/>
                    </a:lnTo>
                    <a:lnTo>
                      <a:pt x="382" y="923"/>
                    </a:lnTo>
                    <a:lnTo>
                      <a:pt x="382" y="920"/>
                    </a:lnTo>
                    <a:lnTo>
                      <a:pt x="383" y="920"/>
                    </a:lnTo>
                    <a:lnTo>
                      <a:pt x="383" y="918"/>
                    </a:lnTo>
                    <a:lnTo>
                      <a:pt x="385" y="918"/>
                    </a:lnTo>
                    <a:lnTo>
                      <a:pt x="385" y="916"/>
                    </a:lnTo>
                    <a:lnTo>
                      <a:pt x="387" y="916"/>
                    </a:lnTo>
                    <a:lnTo>
                      <a:pt x="387" y="913"/>
                    </a:lnTo>
                    <a:lnTo>
                      <a:pt x="388" y="913"/>
                    </a:lnTo>
                    <a:lnTo>
                      <a:pt x="388" y="911"/>
                    </a:lnTo>
                    <a:lnTo>
                      <a:pt x="390" y="911"/>
                    </a:lnTo>
                    <a:lnTo>
                      <a:pt x="390" y="908"/>
                    </a:lnTo>
                    <a:lnTo>
                      <a:pt x="392" y="908"/>
                    </a:lnTo>
                    <a:lnTo>
                      <a:pt x="392" y="906"/>
                    </a:lnTo>
                    <a:lnTo>
                      <a:pt x="393" y="906"/>
                    </a:lnTo>
                    <a:lnTo>
                      <a:pt x="393" y="905"/>
                    </a:lnTo>
                    <a:lnTo>
                      <a:pt x="395" y="905"/>
                    </a:lnTo>
                    <a:lnTo>
                      <a:pt x="395" y="901"/>
                    </a:lnTo>
                    <a:lnTo>
                      <a:pt x="397" y="901"/>
                    </a:lnTo>
                    <a:lnTo>
                      <a:pt x="397" y="900"/>
                    </a:lnTo>
                    <a:lnTo>
                      <a:pt x="398" y="900"/>
                    </a:lnTo>
                    <a:lnTo>
                      <a:pt x="398" y="898"/>
                    </a:lnTo>
                    <a:lnTo>
                      <a:pt x="400" y="898"/>
                    </a:lnTo>
                    <a:lnTo>
                      <a:pt x="400" y="895"/>
                    </a:lnTo>
                    <a:lnTo>
                      <a:pt x="402" y="895"/>
                    </a:lnTo>
                    <a:lnTo>
                      <a:pt x="402" y="893"/>
                    </a:lnTo>
                    <a:lnTo>
                      <a:pt x="403" y="893"/>
                    </a:lnTo>
                    <a:lnTo>
                      <a:pt x="403" y="890"/>
                    </a:lnTo>
                    <a:lnTo>
                      <a:pt x="405" y="890"/>
                    </a:lnTo>
                    <a:lnTo>
                      <a:pt x="405" y="888"/>
                    </a:lnTo>
                    <a:lnTo>
                      <a:pt x="407" y="888"/>
                    </a:lnTo>
                    <a:lnTo>
                      <a:pt x="407" y="886"/>
                    </a:lnTo>
                    <a:lnTo>
                      <a:pt x="408" y="886"/>
                    </a:lnTo>
                    <a:lnTo>
                      <a:pt x="408" y="883"/>
                    </a:lnTo>
                    <a:lnTo>
                      <a:pt x="410" y="883"/>
                    </a:lnTo>
                    <a:lnTo>
                      <a:pt x="410" y="881"/>
                    </a:lnTo>
                    <a:lnTo>
                      <a:pt x="412" y="881"/>
                    </a:lnTo>
                    <a:lnTo>
                      <a:pt x="412" y="880"/>
                    </a:lnTo>
                    <a:lnTo>
                      <a:pt x="413" y="880"/>
                    </a:lnTo>
                    <a:lnTo>
                      <a:pt x="413" y="876"/>
                    </a:lnTo>
                    <a:lnTo>
                      <a:pt x="415" y="876"/>
                    </a:lnTo>
                    <a:lnTo>
                      <a:pt x="415" y="875"/>
                    </a:lnTo>
                    <a:lnTo>
                      <a:pt x="417" y="875"/>
                    </a:lnTo>
                    <a:lnTo>
                      <a:pt x="417" y="871"/>
                    </a:lnTo>
                    <a:lnTo>
                      <a:pt x="418" y="871"/>
                    </a:lnTo>
                    <a:lnTo>
                      <a:pt x="418" y="870"/>
                    </a:lnTo>
                    <a:lnTo>
                      <a:pt x="420" y="870"/>
                    </a:lnTo>
                    <a:lnTo>
                      <a:pt x="420" y="868"/>
                    </a:lnTo>
                    <a:lnTo>
                      <a:pt x="422" y="868"/>
                    </a:lnTo>
                    <a:lnTo>
                      <a:pt x="422" y="865"/>
                    </a:lnTo>
                    <a:lnTo>
                      <a:pt x="423" y="865"/>
                    </a:lnTo>
                    <a:lnTo>
                      <a:pt x="423" y="863"/>
                    </a:lnTo>
                    <a:lnTo>
                      <a:pt x="425" y="863"/>
                    </a:lnTo>
                    <a:lnTo>
                      <a:pt x="425" y="861"/>
                    </a:lnTo>
                    <a:lnTo>
                      <a:pt x="427" y="861"/>
                    </a:lnTo>
                    <a:lnTo>
                      <a:pt x="427" y="865"/>
                    </a:lnTo>
                    <a:lnTo>
                      <a:pt x="425" y="865"/>
                    </a:lnTo>
                    <a:lnTo>
                      <a:pt x="425" y="866"/>
                    </a:lnTo>
                    <a:lnTo>
                      <a:pt x="423" y="866"/>
                    </a:lnTo>
                    <a:lnTo>
                      <a:pt x="423" y="870"/>
                    </a:lnTo>
                    <a:lnTo>
                      <a:pt x="422" y="870"/>
                    </a:lnTo>
                    <a:lnTo>
                      <a:pt x="422" y="871"/>
                    </a:lnTo>
                    <a:lnTo>
                      <a:pt x="420" y="871"/>
                    </a:lnTo>
                    <a:lnTo>
                      <a:pt x="420" y="873"/>
                    </a:lnTo>
                    <a:lnTo>
                      <a:pt x="418" y="873"/>
                    </a:lnTo>
                    <a:lnTo>
                      <a:pt x="418" y="876"/>
                    </a:lnTo>
                    <a:lnTo>
                      <a:pt x="417" y="876"/>
                    </a:lnTo>
                    <a:lnTo>
                      <a:pt x="417" y="878"/>
                    </a:lnTo>
                    <a:lnTo>
                      <a:pt x="415" y="878"/>
                    </a:lnTo>
                    <a:lnTo>
                      <a:pt x="415" y="881"/>
                    </a:lnTo>
                    <a:lnTo>
                      <a:pt x="413" y="881"/>
                    </a:lnTo>
                    <a:lnTo>
                      <a:pt x="413" y="883"/>
                    </a:lnTo>
                    <a:lnTo>
                      <a:pt x="412" y="883"/>
                    </a:lnTo>
                    <a:lnTo>
                      <a:pt x="412" y="885"/>
                    </a:lnTo>
                    <a:lnTo>
                      <a:pt x="410" y="885"/>
                    </a:lnTo>
                    <a:lnTo>
                      <a:pt x="410" y="888"/>
                    </a:lnTo>
                    <a:lnTo>
                      <a:pt x="408" y="888"/>
                    </a:lnTo>
                    <a:lnTo>
                      <a:pt x="408" y="890"/>
                    </a:lnTo>
                    <a:lnTo>
                      <a:pt x="407" y="890"/>
                    </a:lnTo>
                    <a:lnTo>
                      <a:pt x="407" y="891"/>
                    </a:lnTo>
                    <a:lnTo>
                      <a:pt x="405" y="891"/>
                    </a:lnTo>
                    <a:lnTo>
                      <a:pt x="405" y="895"/>
                    </a:lnTo>
                    <a:lnTo>
                      <a:pt x="403" y="895"/>
                    </a:lnTo>
                    <a:lnTo>
                      <a:pt x="403" y="896"/>
                    </a:lnTo>
                    <a:lnTo>
                      <a:pt x="402" y="896"/>
                    </a:lnTo>
                    <a:lnTo>
                      <a:pt x="402" y="900"/>
                    </a:lnTo>
                    <a:lnTo>
                      <a:pt x="400" y="900"/>
                    </a:lnTo>
                    <a:lnTo>
                      <a:pt x="400" y="901"/>
                    </a:lnTo>
                    <a:lnTo>
                      <a:pt x="398" y="901"/>
                    </a:lnTo>
                    <a:lnTo>
                      <a:pt x="398" y="903"/>
                    </a:lnTo>
                    <a:lnTo>
                      <a:pt x="397" y="903"/>
                    </a:lnTo>
                    <a:lnTo>
                      <a:pt x="397" y="906"/>
                    </a:lnTo>
                    <a:lnTo>
                      <a:pt x="395" y="906"/>
                    </a:lnTo>
                    <a:lnTo>
                      <a:pt x="395" y="908"/>
                    </a:lnTo>
                    <a:lnTo>
                      <a:pt x="393" y="908"/>
                    </a:lnTo>
                    <a:lnTo>
                      <a:pt x="393" y="910"/>
                    </a:lnTo>
                    <a:lnTo>
                      <a:pt x="392" y="910"/>
                    </a:lnTo>
                    <a:lnTo>
                      <a:pt x="392" y="913"/>
                    </a:lnTo>
                    <a:lnTo>
                      <a:pt x="390" y="913"/>
                    </a:lnTo>
                    <a:lnTo>
                      <a:pt x="390" y="915"/>
                    </a:lnTo>
                    <a:lnTo>
                      <a:pt x="388" y="915"/>
                    </a:lnTo>
                    <a:lnTo>
                      <a:pt x="388" y="918"/>
                    </a:lnTo>
                    <a:lnTo>
                      <a:pt x="387" y="918"/>
                    </a:lnTo>
                    <a:lnTo>
                      <a:pt x="387" y="920"/>
                    </a:lnTo>
                    <a:lnTo>
                      <a:pt x="385" y="920"/>
                    </a:lnTo>
                    <a:lnTo>
                      <a:pt x="385" y="921"/>
                    </a:lnTo>
                    <a:lnTo>
                      <a:pt x="383" y="921"/>
                    </a:lnTo>
                    <a:lnTo>
                      <a:pt x="383" y="925"/>
                    </a:lnTo>
                    <a:lnTo>
                      <a:pt x="382" y="925"/>
                    </a:lnTo>
                    <a:lnTo>
                      <a:pt x="382" y="926"/>
                    </a:lnTo>
                    <a:lnTo>
                      <a:pt x="380" y="926"/>
                    </a:lnTo>
                    <a:lnTo>
                      <a:pt x="380" y="930"/>
                    </a:lnTo>
                    <a:lnTo>
                      <a:pt x="378" y="930"/>
                    </a:lnTo>
                    <a:lnTo>
                      <a:pt x="378" y="931"/>
                    </a:lnTo>
                    <a:lnTo>
                      <a:pt x="377" y="931"/>
                    </a:lnTo>
                    <a:lnTo>
                      <a:pt x="377" y="933"/>
                    </a:lnTo>
                    <a:lnTo>
                      <a:pt x="375" y="933"/>
                    </a:lnTo>
                    <a:lnTo>
                      <a:pt x="375" y="936"/>
                    </a:lnTo>
                    <a:lnTo>
                      <a:pt x="373" y="936"/>
                    </a:lnTo>
                    <a:lnTo>
                      <a:pt x="373" y="938"/>
                    </a:lnTo>
                    <a:lnTo>
                      <a:pt x="372" y="938"/>
                    </a:lnTo>
                    <a:lnTo>
                      <a:pt x="372" y="941"/>
                    </a:lnTo>
                    <a:lnTo>
                      <a:pt x="370" y="941"/>
                    </a:lnTo>
                    <a:lnTo>
                      <a:pt x="370" y="945"/>
                    </a:lnTo>
                    <a:lnTo>
                      <a:pt x="368" y="945"/>
                    </a:lnTo>
                    <a:lnTo>
                      <a:pt x="368" y="946"/>
                    </a:lnTo>
                    <a:lnTo>
                      <a:pt x="367" y="946"/>
                    </a:lnTo>
                    <a:lnTo>
                      <a:pt x="367" y="950"/>
                    </a:lnTo>
                    <a:lnTo>
                      <a:pt x="365" y="950"/>
                    </a:lnTo>
                    <a:lnTo>
                      <a:pt x="365" y="951"/>
                    </a:lnTo>
                    <a:lnTo>
                      <a:pt x="363" y="951"/>
                    </a:lnTo>
                    <a:lnTo>
                      <a:pt x="363" y="955"/>
                    </a:lnTo>
                    <a:lnTo>
                      <a:pt x="362" y="955"/>
                    </a:lnTo>
                    <a:lnTo>
                      <a:pt x="362" y="956"/>
                    </a:lnTo>
                    <a:lnTo>
                      <a:pt x="360" y="956"/>
                    </a:lnTo>
                    <a:lnTo>
                      <a:pt x="360" y="960"/>
                    </a:lnTo>
                    <a:lnTo>
                      <a:pt x="358" y="960"/>
                    </a:lnTo>
                    <a:lnTo>
                      <a:pt x="358" y="961"/>
                    </a:lnTo>
                    <a:lnTo>
                      <a:pt x="357" y="961"/>
                    </a:lnTo>
                    <a:lnTo>
                      <a:pt x="357" y="965"/>
                    </a:lnTo>
                    <a:lnTo>
                      <a:pt x="355" y="965"/>
                    </a:lnTo>
                    <a:lnTo>
                      <a:pt x="355" y="966"/>
                    </a:lnTo>
                    <a:lnTo>
                      <a:pt x="353" y="966"/>
                    </a:lnTo>
                    <a:lnTo>
                      <a:pt x="353" y="970"/>
                    </a:lnTo>
                    <a:lnTo>
                      <a:pt x="352" y="970"/>
                    </a:lnTo>
                    <a:lnTo>
                      <a:pt x="352" y="971"/>
                    </a:lnTo>
                    <a:lnTo>
                      <a:pt x="350" y="971"/>
                    </a:lnTo>
                    <a:lnTo>
                      <a:pt x="350" y="975"/>
                    </a:lnTo>
                    <a:lnTo>
                      <a:pt x="348" y="975"/>
                    </a:lnTo>
                    <a:lnTo>
                      <a:pt x="348" y="976"/>
                    </a:lnTo>
                    <a:lnTo>
                      <a:pt x="347" y="976"/>
                    </a:lnTo>
                    <a:lnTo>
                      <a:pt x="347" y="980"/>
                    </a:lnTo>
                    <a:lnTo>
                      <a:pt x="345" y="980"/>
                    </a:lnTo>
                    <a:lnTo>
                      <a:pt x="345" y="983"/>
                    </a:lnTo>
                    <a:lnTo>
                      <a:pt x="343" y="983"/>
                    </a:lnTo>
                    <a:lnTo>
                      <a:pt x="343" y="985"/>
                    </a:lnTo>
                    <a:lnTo>
                      <a:pt x="342" y="985"/>
                    </a:lnTo>
                    <a:lnTo>
                      <a:pt x="342" y="988"/>
                    </a:lnTo>
                    <a:lnTo>
                      <a:pt x="340" y="988"/>
                    </a:lnTo>
                    <a:lnTo>
                      <a:pt x="340" y="990"/>
                    </a:lnTo>
                    <a:lnTo>
                      <a:pt x="338" y="990"/>
                    </a:lnTo>
                    <a:lnTo>
                      <a:pt x="338" y="993"/>
                    </a:lnTo>
                    <a:lnTo>
                      <a:pt x="337" y="993"/>
                    </a:lnTo>
                    <a:lnTo>
                      <a:pt x="337" y="995"/>
                    </a:lnTo>
                    <a:lnTo>
                      <a:pt x="335" y="995"/>
                    </a:lnTo>
                    <a:lnTo>
                      <a:pt x="335" y="998"/>
                    </a:lnTo>
                    <a:lnTo>
                      <a:pt x="333" y="998"/>
                    </a:lnTo>
                    <a:lnTo>
                      <a:pt x="333" y="1000"/>
                    </a:lnTo>
                    <a:lnTo>
                      <a:pt x="332" y="1000"/>
                    </a:lnTo>
                    <a:lnTo>
                      <a:pt x="332" y="1003"/>
                    </a:lnTo>
                    <a:lnTo>
                      <a:pt x="330" y="1003"/>
                    </a:lnTo>
                    <a:lnTo>
                      <a:pt x="330" y="1005"/>
                    </a:lnTo>
                    <a:lnTo>
                      <a:pt x="328" y="1005"/>
                    </a:lnTo>
                    <a:lnTo>
                      <a:pt x="328" y="1008"/>
                    </a:lnTo>
                    <a:lnTo>
                      <a:pt x="327" y="1008"/>
                    </a:lnTo>
                    <a:lnTo>
                      <a:pt x="327" y="1010"/>
                    </a:lnTo>
                    <a:lnTo>
                      <a:pt x="325" y="1010"/>
                    </a:lnTo>
                    <a:lnTo>
                      <a:pt x="325" y="1013"/>
                    </a:lnTo>
                    <a:lnTo>
                      <a:pt x="323" y="1013"/>
                    </a:lnTo>
                    <a:lnTo>
                      <a:pt x="323" y="1015"/>
                    </a:lnTo>
                    <a:lnTo>
                      <a:pt x="322" y="1015"/>
                    </a:lnTo>
                    <a:close/>
                    <a:moveTo>
                      <a:pt x="427" y="861"/>
                    </a:moveTo>
                    <a:lnTo>
                      <a:pt x="427" y="858"/>
                    </a:lnTo>
                    <a:lnTo>
                      <a:pt x="428" y="858"/>
                    </a:lnTo>
                    <a:lnTo>
                      <a:pt x="428" y="856"/>
                    </a:lnTo>
                    <a:lnTo>
                      <a:pt x="430" y="856"/>
                    </a:lnTo>
                    <a:lnTo>
                      <a:pt x="430" y="853"/>
                    </a:lnTo>
                    <a:lnTo>
                      <a:pt x="432" y="853"/>
                    </a:lnTo>
                    <a:lnTo>
                      <a:pt x="432" y="851"/>
                    </a:lnTo>
                    <a:lnTo>
                      <a:pt x="433" y="851"/>
                    </a:lnTo>
                    <a:lnTo>
                      <a:pt x="433" y="850"/>
                    </a:lnTo>
                    <a:lnTo>
                      <a:pt x="435" y="850"/>
                    </a:lnTo>
                    <a:lnTo>
                      <a:pt x="435" y="846"/>
                    </a:lnTo>
                    <a:lnTo>
                      <a:pt x="437" y="846"/>
                    </a:lnTo>
                    <a:lnTo>
                      <a:pt x="437" y="845"/>
                    </a:lnTo>
                    <a:lnTo>
                      <a:pt x="438" y="845"/>
                    </a:lnTo>
                    <a:lnTo>
                      <a:pt x="438" y="841"/>
                    </a:lnTo>
                    <a:lnTo>
                      <a:pt x="440" y="841"/>
                    </a:lnTo>
                    <a:lnTo>
                      <a:pt x="440" y="840"/>
                    </a:lnTo>
                    <a:lnTo>
                      <a:pt x="442" y="840"/>
                    </a:lnTo>
                    <a:lnTo>
                      <a:pt x="442" y="838"/>
                    </a:lnTo>
                    <a:lnTo>
                      <a:pt x="443" y="838"/>
                    </a:lnTo>
                    <a:lnTo>
                      <a:pt x="443" y="836"/>
                    </a:lnTo>
                    <a:lnTo>
                      <a:pt x="445" y="836"/>
                    </a:lnTo>
                    <a:lnTo>
                      <a:pt x="445" y="835"/>
                    </a:lnTo>
                    <a:lnTo>
                      <a:pt x="447" y="835"/>
                    </a:lnTo>
                    <a:lnTo>
                      <a:pt x="447" y="831"/>
                    </a:lnTo>
                    <a:lnTo>
                      <a:pt x="448" y="831"/>
                    </a:lnTo>
                    <a:lnTo>
                      <a:pt x="448" y="830"/>
                    </a:lnTo>
                    <a:lnTo>
                      <a:pt x="450" y="830"/>
                    </a:lnTo>
                    <a:lnTo>
                      <a:pt x="450" y="828"/>
                    </a:lnTo>
                    <a:lnTo>
                      <a:pt x="452" y="828"/>
                    </a:lnTo>
                    <a:lnTo>
                      <a:pt x="452" y="826"/>
                    </a:lnTo>
                    <a:lnTo>
                      <a:pt x="453" y="826"/>
                    </a:lnTo>
                    <a:lnTo>
                      <a:pt x="453" y="823"/>
                    </a:lnTo>
                    <a:lnTo>
                      <a:pt x="455" y="823"/>
                    </a:lnTo>
                    <a:lnTo>
                      <a:pt x="455" y="821"/>
                    </a:lnTo>
                    <a:lnTo>
                      <a:pt x="457" y="821"/>
                    </a:lnTo>
                    <a:lnTo>
                      <a:pt x="457" y="820"/>
                    </a:lnTo>
                    <a:lnTo>
                      <a:pt x="458" y="820"/>
                    </a:lnTo>
                    <a:lnTo>
                      <a:pt x="458" y="818"/>
                    </a:lnTo>
                    <a:lnTo>
                      <a:pt x="460" y="818"/>
                    </a:lnTo>
                    <a:lnTo>
                      <a:pt x="460" y="815"/>
                    </a:lnTo>
                    <a:lnTo>
                      <a:pt x="462" y="815"/>
                    </a:lnTo>
                    <a:lnTo>
                      <a:pt x="462" y="813"/>
                    </a:lnTo>
                    <a:lnTo>
                      <a:pt x="463" y="813"/>
                    </a:lnTo>
                    <a:lnTo>
                      <a:pt x="463" y="811"/>
                    </a:lnTo>
                    <a:lnTo>
                      <a:pt x="465" y="811"/>
                    </a:lnTo>
                    <a:lnTo>
                      <a:pt x="465" y="810"/>
                    </a:lnTo>
                    <a:lnTo>
                      <a:pt x="467" y="810"/>
                    </a:lnTo>
                    <a:lnTo>
                      <a:pt x="467" y="806"/>
                    </a:lnTo>
                    <a:lnTo>
                      <a:pt x="468" y="806"/>
                    </a:lnTo>
                    <a:lnTo>
                      <a:pt x="468" y="805"/>
                    </a:lnTo>
                    <a:lnTo>
                      <a:pt x="470" y="805"/>
                    </a:lnTo>
                    <a:lnTo>
                      <a:pt x="470" y="803"/>
                    </a:lnTo>
                    <a:lnTo>
                      <a:pt x="472" y="803"/>
                    </a:lnTo>
                    <a:lnTo>
                      <a:pt x="472" y="801"/>
                    </a:lnTo>
                    <a:lnTo>
                      <a:pt x="473" y="801"/>
                    </a:lnTo>
                    <a:lnTo>
                      <a:pt x="473" y="798"/>
                    </a:lnTo>
                    <a:lnTo>
                      <a:pt x="475" y="798"/>
                    </a:lnTo>
                    <a:lnTo>
                      <a:pt x="475" y="796"/>
                    </a:lnTo>
                    <a:lnTo>
                      <a:pt x="477" y="796"/>
                    </a:lnTo>
                    <a:lnTo>
                      <a:pt x="477" y="795"/>
                    </a:lnTo>
                    <a:lnTo>
                      <a:pt x="478" y="795"/>
                    </a:lnTo>
                    <a:lnTo>
                      <a:pt x="478" y="793"/>
                    </a:lnTo>
                    <a:lnTo>
                      <a:pt x="480" y="793"/>
                    </a:lnTo>
                    <a:lnTo>
                      <a:pt x="480" y="790"/>
                    </a:lnTo>
                    <a:lnTo>
                      <a:pt x="482" y="790"/>
                    </a:lnTo>
                    <a:lnTo>
                      <a:pt x="482" y="788"/>
                    </a:lnTo>
                    <a:lnTo>
                      <a:pt x="483" y="788"/>
                    </a:lnTo>
                    <a:lnTo>
                      <a:pt x="483" y="786"/>
                    </a:lnTo>
                    <a:lnTo>
                      <a:pt x="485" y="786"/>
                    </a:lnTo>
                    <a:lnTo>
                      <a:pt x="485" y="785"/>
                    </a:lnTo>
                    <a:lnTo>
                      <a:pt x="487" y="785"/>
                    </a:lnTo>
                    <a:lnTo>
                      <a:pt x="487" y="781"/>
                    </a:lnTo>
                    <a:lnTo>
                      <a:pt x="488" y="781"/>
                    </a:lnTo>
                    <a:lnTo>
                      <a:pt x="488" y="780"/>
                    </a:lnTo>
                    <a:lnTo>
                      <a:pt x="490" y="780"/>
                    </a:lnTo>
                    <a:lnTo>
                      <a:pt x="490" y="778"/>
                    </a:lnTo>
                    <a:lnTo>
                      <a:pt x="492" y="778"/>
                    </a:lnTo>
                    <a:lnTo>
                      <a:pt x="492" y="776"/>
                    </a:lnTo>
                    <a:lnTo>
                      <a:pt x="493" y="776"/>
                    </a:lnTo>
                    <a:lnTo>
                      <a:pt x="493" y="773"/>
                    </a:lnTo>
                    <a:lnTo>
                      <a:pt x="495" y="773"/>
                    </a:lnTo>
                    <a:lnTo>
                      <a:pt x="495" y="771"/>
                    </a:lnTo>
                    <a:lnTo>
                      <a:pt x="497" y="771"/>
                    </a:lnTo>
                    <a:lnTo>
                      <a:pt x="497" y="770"/>
                    </a:lnTo>
                    <a:lnTo>
                      <a:pt x="498" y="770"/>
                    </a:lnTo>
                    <a:lnTo>
                      <a:pt x="498" y="768"/>
                    </a:lnTo>
                    <a:lnTo>
                      <a:pt x="500" y="768"/>
                    </a:lnTo>
                    <a:lnTo>
                      <a:pt x="500" y="765"/>
                    </a:lnTo>
                    <a:lnTo>
                      <a:pt x="502" y="765"/>
                    </a:lnTo>
                    <a:lnTo>
                      <a:pt x="502" y="763"/>
                    </a:lnTo>
                    <a:lnTo>
                      <a:pt x="503" y="763"/>
                    </a:lnTo>
                    <a:lnTo>
                      <a:pt x="503" y="761"/>
                    </a:lnTo>
                    <a:lnTo>
                      <a:pt x="505" y="761"/>
                    </a:lnTo>
                    <a:lnTo>
                      <a:pt x="505" y="760"/>
                    </a:lnTo>
                    <a:lnTo>
                      <a:pt x="507" y="760"/>
                    </a:lnTo>
                    <a:lnTo>
                      <a:pt x="507" y="758"/>
                    </a:lnTo>
                    <a:lnTo>
                      <a:pt x="508" y="758"/>
                    </a:lnTo>
                    <a:lnTo>
                      <a:pt x="508" y="755"/>
                    </a:lnTo>
                    <a:lnTo>
                      <a:pt x="510" y="755"/>
                    </a:lnTo>
                    <a:lnTo>
                      <a:pt x="510" y="753"/>
                    </a:lnTo>
                    <a:lnTo>
                      <a:pt x="512" y="753"/>
                    </a:lnTo>
                    <a:lnTo>
                      <a:pt x="512" y="751"/>
                    </a:lnTo>
                    <a:lnTo>
                      <a:pt x="513" y="751"/>
                    </a:lnTo>
                    <a:lnTo>
                      <a:pt x="513" y="750"/>
                    </a:lnTo>
                    <a:lnTo>
                      <a:pt x="515" y="750"/>
                    </a:lnTo>
                    <a:lnTo>
                      <a:pt x="515" y="748"/>
                    </a:lnTo>
                    <a:lnTo>
                      <a:pt x="517" y="748"/>
                    </a:lnTo>
                    <a:lnTo>
                      <a:pt x="517" y="746"/>
                    </a:lnTo>
                    <a:lnTo>
                      <a:pt x="518" y="746"/>
                    </a:lnTo>
                    <a:lnTo>
                      <a:pt x="518" y="745"/>
                    </a:lnTo>
                    <a:lnTo>
                      <a:pt x="520" y="745"/>
                    </a:lnTo>
                    <a:lnTo>
                      <a:pt x="520" y="743"/>
                    </a:lnTo>
                    <a:lnTo>
                      <a:pt x="522" y="743"/>
                    </a:lnTo>
                    <a:lnTo>
                      <a:pt x="522" y="740"/>
                    </a:lnTo>
                    <a:lnTo>
                      <a:pt x="523" y="740"/>
                    </a:lnTo>
                    <a:lnTo>
                      <a:pt x="523" y="738"/>
                    </a:lnTo>
                    <a:lnTo>
                      <a:pt x="525" y="738"/>
                    </a:lnTo>
                    <a:lnTo>
                      <a:pt x="525" y="736"/>
                    </a:lnTo>
                    <a:lnTo>
                      <a:pt x="527" y="736"/>
                    </a:lnTo>
                    <a:lnTo>
                      <a:pt x="527" y="735"/>
                    </a:lnTo>
                    <a:lnTo>
                      <a:pt x="528" y="735"/>
                    </a:lnTo>
                    <a:lnTo>
                      <a:pt x="528" y="733"/>
                    </a:lnTo>
                    <a:lnTo>
                      <a:pt x="530" y="733"/>
                    </a:lnTo>
                    <a:lnTo>
                      <a:pt x="530" y="731"/>
                    </a:lnTo>
                    <a:lnTo>
                      <a:pt x="532" y="731"/>
                    </a:lnTo>
                    <a:lnTo>
                      <a:pt x="532" y="730"/>
                    </a:lnTo>
                    <a:lnTo>
                      <a:pt x="533" y="730"/>
                    </a:lnTo>
                    <a:lnTo>
                      <a:pt x="533" y="728"/>
                    </a:lnTo>
                    <a:lnTo>
                      <a:pt x="535" y="728"/>
                    </a:lnTo>
                    <a:lnTo>
                      <a:pt x="535" y="726"/>
                    </a:lnTo>
                    <a:lnTo>
                      <a:pt x="537" y="726"/>
                    </a:lnTo>
                    <a:lnTo>
                      <a:pt x="537" y="730"/>
                    </a:lnTo>
                    <a:lnTo>
                      <a:pt x="535" y="730"/>
                    </a:lnTo>
                    <a:lnTo>
                      <a:pt x="535" y="731"/>
                    </a:lnTo>
                    <a:lnTo>
                      <a:pt x="533" y="731"/>
                    </a:lnTo>
                    <a:lnTo>
                      <a:pt x="533" y="733"/>
                    </a:lnTo>
                    <a:lnTo>
                      <a:pt x="532" y="733"/>
                    </a:lnTo>
                    <a:lnTo>
                      <a:pt x="532" y="735"/>
                    </a:lnTo>
                    <a:lnTo>
                      <a:pt x="530" y="735"/>
                    </a:lnTo>
                    <a:lnTo>
                      <a:pt x="530" y="736"/>
                    </a:lnTo>
                    <a:lnTo>
                      <a:pt x="528" y="736"/>
                    </a:lnTo>
                    <a:lnTo>
                      <a:pt x="528" y="738"/>
                    </a:lnTo>
                    <a:lnTo>
                      <a:pt x="527" y="738"/>
                    </a:lnTo>
                    <a:lnTo>
                      <a:pt x="527" y="740"/>
                    </a:lnTo>
                    <a:lnTo>
                      <a:pt x="525" y="740"/>
                    </a:lnTo>
                    <a:lnTo>
                      <a:pt x="525" y="741"/>
                    </a:lnTo>
                    <a:lnTo>
                      <a:pt x="523" y="741"/>
                    </a:lnTo>
                    <a:lnTo>
                      <a:pt x="523" y="745"/>
                    </a:lnTo>
                    <a:lnTo>
                      <a:pt x="522" y="745"/>
                    </a:lnTo>
                    <a:lnTo>
                      <a:pt x="522" y="746"/>
                    </a:lnTo>
                    <a:lnTo>
                      <a:pt x="520" y="746"/>
                    </a:lnTo>
                    <a:lnTo>
                      <a:pt x="520" y="748"/>
                    </a:lnTo>
                    <a:lnTo>
                      <a:pt x="518" y="748"/>
                    </a:lnTo>
                    <a:lnTo>
                      <a:pt x="518" y="750"/>
                    </a:lnTo>
                    <a:lnTo>
                      <a:pt x="517" y="750"/>
                    </a:lnTo>
                    <a:lnTo>
                      <a:pt x="517" y="751"/>
                    </a:lnTo>
                    <a:lnTo>
                      <a:pt x="515" y="751"/>
                    </a:lnTo>
                    <a:lnTo>
                      <a:pt x="515" y="753"/>
                    </a:lnTo>
                    <a:lnTo>
                      <a:pt x="513" y="753"/>
                    </a:lnTo>
                    <a:lnTo>
                      <a:pt x="513" y="756"/>
                    </a:lnTo>
                    <a:lnTo>
                      <a:pt x="512" y="756"/>
                    </a:lnTo>
                    <a:lnTo>
                      <a:pt x="512" y="758"/>
                    </a:lnTo>
                    <a:lnTo>
                      <a:pt x="510" y="758"/>
                    </a:lnTo>
                    <a:lnTo>
                      <a:pt x="510" y="760"/>
                    </a:lnTo>
                    <a:lnTo>
                      <a:pt x="508" y="760"/>
                    </a:lnTo>
                    <a:lnTo>
                      <a:pt x="508" y="761"/>
                    </a:lnTo>
                    <a:lnTo>
                      <a:pt x="507" y="761"/>
                    </a:lnTo>
                    <a:lnTo>
                      <a:pt x="507" y="763"/>
                    </a:lnTo>
                    <a:lnTo>
                      <a:pt x="505" y="763"/>
                    </a:lnTo>
                    <a:lnTo>
                      <a:pt x="505" y="765"/>
                    </a:lnTo>
                    <a:lnTo>
                      <a:pt x="503" y="765"/>
                    </a:lnTo>
                    <a:lnTo>
                      <a:pt x="503" y="768"/>
                    </a:lnTo>
                    <a:lnTo>
                      <a:pt x="502" y="768"/>
                    </a:lnTo>
                    <a:lnTo>
                      <a:pt x="502" y="770"/>
                    </a:lnTo>
                    <a:lnTo>
                      <a:pt x="500" y="770"/>
                    </a:lnTo>
                    <a:lnTo>
                      <a:pt x="500" y="771"/>
                    </a:lnTo>
                    <a:lnTo>
                      <a:pt x="498" y="771"/>
                    </a:lnTo>
                    <a:lnTo>
                      <a:pt x="498" y="773"/>
                    </a:lnTo>
                    <a:lnTo>
                      <a:pt x="497" y="773"/>
                    </a:lnTo>
                    <a:lnTo>
                      <a:pt x="497" y="775"/>
                    </a:lnTo>
                    <a:lnTo>
                      <a:pt x="495" y="775"/>
                    </a:lnTo>
                    <a:lnTo>
                      <a:pt x="495" y="778"/>
                    </a:lnTo>
                    <a:lnTo>
                      <a:pt x="493" y="778"/>
                    </a:lnTo>
                    <a:lnTo>
                      <a:pt x="493" y="780"/>
                    </a:lnTo>
                    <a:lnTo>
                      <a:pt x="492" y="780"/>
                    </a:lnTo>
                    <a:lnTo>
                      <a:pt x="492" y="781"/>
                    </a:lnTo>
                    <a:lnTo>
                      <a:pt x="490" y="781"/>
                    </a:lnTo>
                    <a:lnTo>
                      <a:pt x="490" y="783"/>
                    </a:lnTo>
                    <a:lnTo>
                      <a:pt x="488" y="783"/>
                    </a:lnTo>
                    <a:lnTo>
                      <a:pt x="488" y="786"/>
                    </a:lnTo>
                    <a:lnTo>
                      <a:pt x="487" y="786"/>
                    </a:lnTo>
                    <a:lnTo>
                      <a:pt x="487" y="788"/>
                    </a:lnTo>
                    <a:lnTo>
                      <a:pt x="485" y="788"/>
                    </a:lnTo>
                    <a:lnTo>
                      <a:pt x="485" y="790"/>
                    </a:lnTo>
                    <a:lnTo>
                      <a:pt x="483" y="790"/>
                    </a:lnTo>
                    <a:lnTo>
                      <a:pt x="483" y="791"/>
                    </a:lnTo>
                    <a:lnTo>
                      <a:pt x="482" y="791"/>
                    </a:lnTo>
                    <a:lnTo>
                      <a:pt x="482" y="795"/>
                    </a:lnTo>
                    <a:lnTo>
                      <a:pt x="480" y="795"/>
                    </a:lnTo>
                    <a:lnTo>
                      <a:pt x="480" y="796"/>
                    </a:lnTo>
                    <a:lnTo>
                      <a:pt x="478" y="796"/>
                    </a:lnTo>
                    <a:lnTo>
                      <a:pt x="478" y="798"/>
                    </a:lnTo>
                    <a:lnTo>
                      <a:pt x="477" y="798"/>
                    </a:lnTo>
                    <a:lnTo>
                      <a:pt x="477" y="800"/>
                    </a:lnTo>
                    <a:lnTo>
                      <a:pt x="475" y="800"/>
                    </a:lnTo>
                    <a:lnTo>
                      <a:pt x="475" y="803"/>
                    </a:lnTo>
                    <a:lnTo>
                      <a:pt x="473" y="803"/>
                    </a:lnTo>
                    <a:lnTo>
                      <a:pt x="473" y="805"/>
                    </a:lnTo>
                    <a:lnTo>
                      <a:pt x="472" y="805"/>
                    </a:lnTo>
                    <a:lnTo>
                      <a:pt x="472" y="806"/>
                    </a:lnTo>
                    <a:lnTo>
                      <a:pt x="470" y="806"/>
                    </a:lnTo>
                    <a:lnTo>
                      <a:pt x="470" y="808"/>
                    </a:lnTo>
                    <a:lnTo>
                      <a:pt x="468" y="808"/>
                    </a:lnTo>
                    <a:lnTo>
                      <a:pt x="468" y="811"/>
                    </a:lnTo>
                    <a:lnTo>
                      <a:pt x="467" y="811"/>
                    </a:lnTo>
                    <a:lnTo>
                      <a:pt x="467" y="813"/>
                    </a:lnTo>
                    <a:lnTo>
                      <a:pt x="465" y="813"/>
                    </a:lnTo>
                    <a:lnTo>
                      <a:pt x="465" y="815"/>
                    </a:lnTo>
                    <a:lnTo>
                      <a:pt x="463" y="815"/>
                    </a:lnTo>
                    <a:lnTo>
                      <a:pt x="463" y="816"/>
                    </a:lnTo>
                    <a:lnTo>
                      <a:pt x="462" y="816"/>
                    </a:lnTo>
                    <a:lnTo>
                      <a:pt x="462" y="820"/>
                    </a:lnTo>
                    <a:lnTo>
                      <a:pt x="460" y="820"/>
                    </a:lnTo>
                    <a:lnTo>
                      <a:pt x="460" y="821"/>
                    </a:lnTo>
                    <a:lnTo>
                      <a:pt x="458" y="821"/>
                    </a:lnTo>
                    <a:lnTo>
                      <a:pt x="458" y="823"/>
                    </a:lnTo>
                    <a:lnTo>
                      <a:pt x="457" y="823"/>
                    </a:lnTo>
                    <a:lnTo>
                      <a:pt x="457" y="825"/>
                    </a:lnTo>
                    <a:lnTo>
                      <a:pt x="455" y="825"/>
                    </a:lnTo>
                    <a:lnTo>
                      <a:pt x="455" y="828"/>
                    </a:lnTo>
                    <a:lnTo>
                      <a:pt x="453" y="828"/>
                    </a:lnTo>
                    <a:lnTo>
                      <a:pt x="453" y="830"/>
                    </a:lnTo>
                    <a:lnTo>
                      <a:pt x="452" y="830"/>
                    </a:lnTo>
                    <a:lnTo>
                      <a:pt x="452" y="831"/>
                    </a:lnTo>
                    <a:lnTo>
                      <a:pt x="450" y="831"/>
                    </a:lnTo>
                    <a:lnTo>
                      <a:pt x="450" y="833"/>
                    </a:lnTo>
                    <a:lnTo>
                      <a:pt x="448" y="833"/>
                    </a:lnTo>
                    <a:lnTo>
                      <a:pt x="448" y="836"/>
                    </a:lnTo>
                    <a:lnTo>
                      <a:pt x="447" y="836"/>
                    </a:lnTo>
                    <a:lnTo>
                      <a:pt x="447" y="838"/>
                    </a:lnTo>
                    <a:lnTo>
                      <a:pt x="445" y="838"/>
                    </a:lnTo>
                    <a:lnTo>
                      <a:pt x="445" y="840"/>
                    </a:lnTo>
                    <a:lnTo>
                      <a:pt x="443" y="840"/>
                    </a:lnTo>
                    <a:lnTo>
                      <a:pt x="443" y="843"/>
                    </a:lnTo>
                    <a:lnTo>
                      <a:pt x="442" y="843"/>
                    </a:lnTo>
                    <a:lnTo>
                      <a:pt x="442" y="845"/>
                    </a:lnTo>
                    <a:lnTo>
                      <a:pt x="440" y="845"/>
                    </a:lnTo>
                    <a:lnTo>
                      <a:pt x="440" y="846"/>
                    </a:lnTo>
                    <a:lnTo>
                      <a:pt x="438" y="846"/>
                    </a:lnTo>
                    <a:lnTo>
                      <a:pt x="438" y="848"/>
                    </a:lnTo>
                    <a:lnTo>
                      <a:pt x="437" y="848"/>
                    </a:lnTo>
                    <a:lnTo>
                      <a:pt x="437" y="851"/>
                    </a:lnTo>
                    <a:lnTo>
                      <a:pt x="435" y="851"/>
                    </a:lnTo>
                    <a:lnTo>
                      <a:pt x="435" y="853"/>
                    </a:lnTo>
                    <a:lnTo>
                      <a:pt x="433" y="853"/>
                    </a:lnTo>
                    <a:lnTo>
                      <a:pt x="433" y="855"/>
                    </a:lnTo>
                    <a:lnTo>
                      <a:pt x="432" y="855"/>
                    </a:lnTo>
                    <a:lnTo>
                      <a:pt x="432" y="858"/>
                    </a:lnTo>
                    <a:lnTo>
                      <a:pt x="430" y="858"/>
                    </a:lnTo>
                    <a:lnTo>
                      <a:pt x="430" y="860"/>
                    </a:lnTo>
                    <a:lnTo>
                      <a:pt x="428" y="860"/>
                    </a:lnTo>
                    <a:lnTo>
                      <a:pt x="428" y="861"/>
                    </a:lnTo>
                    <a:lnTo>
                      <a:pt x="427" y="861"/>
                    </a:lnTo>
                    <a:close/>
                    <a:moveTo>
                      <a:pt x="537" y="726"/>
                    </a:moveTo>
                    <a:lnTo>
                      <a:pt x="537" y="723"/>
                    </a:lnTo>
                    <a:lnTo>
                      <a:pt x="538" y="723"/>
                    </a:lnTo>
                    <a:lnTo>
                      <a:pt x="538" y="721"/>
                    </a:lnTo>
                    <a:lnTo>
                      <a:pt x="540" y="721"/>
                    </a:lnTo>
                    <a:lnTo>
                      <a:pt x="540" y="720"/>
                    </a:lnTo>
                    <a:lnTo>
                      <a:pt x="542" y="720"/>
                    </a:lnTo>
                    <a:lnTo>
                      <a:pt x="542" y="718"/>
                    </a:lnTo>
                    <a:lnTo>
                      <a:pt x="543" y="718"/>
                    </a:lnTo>
                    <a:lnTo>
                      <a:pt x="543" y="716"/>
                    </a:lnTo>
                    <a:lnTo>
                      <a:pt x="545" y="716"/>
                    </a:lnTo>
                    <a:lnTo>
                      <a:pt x="545" y="715"/>
                    </a:lnTo>
                    <a:lnTo>
                      <a:pt x="547" y="715"/>
                    </a:lnTo>
                    <a:lnTo>
                      <a:pt x="547" y="713"/>
                    </a:lnTo>
                    <a:lnTo>
                      <a:pt x="548" y="713"/>
                    </a:lnTo>
                    <a:lnTo>
                      <a:pt x="548" y="711"/>
                    </a:lnTo>
                    <a:lnTo>
                      <a:pt x="550" y="711"/>
                    </a:lnTo>
                    <a:lnTo>
                      <a:pt x="550" y="715"/>
                    </a:lnTo>
                    <a:lnTo>
                      <a:pt x="548" y="715"/>
                    </a:lnTo>
                    <a:lnTo>
                      <a:pt x="548" y="716"/>
                    </a:lnTo>
                    <a:lnTo>
                      <a:pt x="547" y="716"/>
                    </a:lnTo>
                    <a:lnTo>
                      <a:pt x="547" y="718"/>
                    </a:lnTo>
                    <a:lnTo>
                      <a:pt x="545" y="718"/>
                    </a:lnTo>
                    <a:lnTo>
                      <a:pt x="545" y="720"/>
                    </a:lnTo>
                    <a:lnTo>
                      <a:pt x="543" y="720"/>
                    </a:lnTo>
                    <a:lnTo>
                      <a:pt x="543" y="721"/>
                    </a:lnTo>
                    <a:lnTo>
                      <a:pt x="542" y="721"/>
                    </a:lnTo>
                    <a:lnTo>
                      <a:pt x="542" y="723"/>
                    </a:lnTo>
                    <a:lnTo>
                      <a:pt x="540" y="723"/>
                    </a:lnTo>
                    <a:lnTo>
                      <a:pt x="540" y="725"/>
                    </a:lnTo>
                    <a:lnTo>
                      <a:pt x="538" y="725"/>
                    </a:lnTo>
                    <a:lnTo>
                      <a:pt x="538" y="726"/>
                    </a:lnTo>
                    <a:lnTo>
                      <a:pt x="537" y="726"/>
                    </a:lnTo>
                    <a:close/>
                    <a:moveTo>
                      <a:pt x="550" y="711"/>
                    </a:moveTo>
                    <a:lnTo>
                      <a:pt x="550" y="708"/>
                    </a:lnTo>
                    <a:lnTo>
                      <a:pt x="552" y="708"/>
                    </a:lnTo>
                    <a:lnTo>
                      <a:pt x="552" y="706"/>
                    </a:lnTo>
                    <a:lnTo>
                      <a:pt x="553" y="706"/>
                    </a:lnTo>
                    <a:lnTo>
                      <a:pt x="553" y="705"/>
                    </a:lnTo>
                    <a:lnTo>
                      <a:pt x="555" y="705"/>
                    </a:lnTo>
                    <a:lnTo>
                      <a:pt x="555" y="703"/>
                    </a:lnTo>
                    <a:lnTo>
                      <a:pt x="557" y="703"/>
                    </a:lnTo>
                    <a:lnTo>
                      <a:pt x="557" y="701"/>
                    </a:lnTo>
                    <a:lnTo>
                      <a:pt x="558" y="701"/>
                    </a:lnTo>
                    <a:lnTo>
                      <a:pt x="558" y="700"/>
                    </a:lnTo>
                    <a:lnTo>
                      <a:pt x="560" y="700"/>
                    </a:lnTo>
                    <a:lnTo>
                      <a:pt x="560" y="698"/>
                    </a:lnTo>
                    <a:lnTo>
                      <a:pt x="562" y="698"/>
                    </a:lnTo>
                    <a:lnTo>
                      <a:pt x="562" y="696"/>
                    </a:lnTo>
                    <a:lnTo>
                      <a:pt x="563" y="696"/>
                    </a:lnTo>
                    <a:lnTo>
                      <a:pt x="563" y="693"/>
                    </a:lnTo>
                    <a:lnTo>
                      <a:pt x="565" y="693"/>
                    </a:lnTo>
                    <a:lnTo>
                      <a:pt x="565" y="691"/>
                    </a:lnTo>
                    <a:lnTo>
                      <a:pt x="567" y="691"/>
                    </a:lnTo>
                    <a:lnTo>
                      <a:pt x="567" y="690"/>
                    </a:lnTo>
                    <a:lnTo>
                      <a:pt x="568" y="690"/>
                    </a:lnTo>
                    <a:lnTo>
                      <a:pt x="568" y="688"/>
                    </a:lnTo>
                    <a:lnTo>
                      <a:pt x="570" y="688"/>
                    </a:lnTo>
                    <a:lnTo>
                      <a:pt x="570" y="686"/>
                    </a:lnTo>
                    <a:lnTo>
                      <a:pt x="572" y="686"/>
                    </a:lnTo>
                    <a:lnTo>
                      <a:pt x="572" y="685"/>
                    </a:lnTo>
                    <a:lnTo>
                      <a:pt x="573" y="685"/>
                    </a:lnTo>
                    <a:lnTo>
                      <a:pt x="573" y="683"/>
                    </a:lnTo>
                    <a:lnTo>
                      <a:pt x="575" y="683"/>
                    </a:lnTo>
                    <a:lnTo>
                      <a:pt x="575" y="681"/>
                    </a:lnTo>
                    <a:lnTo>
                      <a:pt x="577" y="681"/>
                    </a:lnTo>
                    <a:lnTo>
                      <a:pt x="577" y="678"/>
                    </a:lnTo>
                    <a:lnTo>
                      <a:pt x="578" y="678"/>
                    </a:lnTo>
                    <a:lnTo>
                      <a:pt x="578" y="676"/>
                    </a:lnTo>
                    <a:lnTo>
                      <a:pt x="580" y="676"/>
                    </a:lnTo>
                    <a:lnTo>
                      <a:pt x="580" y="675"/>
                    </a:lnTo>
                    <a:lnTo>
                      <a:pt x="582" y="675"/>
                    </a:lnTo>
                    <a:lnTo>
                      <a:pt x="582" y="673"/>
                    </a:lnTo>
                    <a:lnTo>
                      <a:pt x="583" y="673"/>
                    </a:lnTo>
                    <a:lnTo>
                      <a:pt x="583" y="671"/>
                    </a:lnTo>
                    <a:lnTo>
                      <a:pt x="585" y="671"/>
                    </a:lnTo>
                    <a:lnTo>
                      <a:pt x="585" y="670"/>
                    </a:lnTo>
                    <a:lnTo>
                      <a:pt x="587" y="670"/>
                    </a:lnTo>
                    <a:lnTo>
                      <a:pt x="587" y="668"/>
                    </a:lnTo>
                    <a:lnTo>
                      <a:pt x="588" y="668"/>
                    </a:lnTo>
                    <a:lnTo>
                      <a:pt x="588" y="666"/>
                    </a:lnTo>
                    <a:lnTo>
                      <a:pt x="590" y="666"/>
                    </a:lnTo>
                    <a:lnTo>
                      <a:pt x="590" y="665"/>
                    </a:lnTo>
                    <a:lnTo>
                      <a:pt x="592" y="665"/>
                    </a:lnTo>
                    <a:lnTo>
                      <a:pt x="592" y="663"/>
                    </a:lnTo>
                    <a:lnTo>
                      <a:pt x="593" y="663"/>
                    </a:lnTo>
                    <a:lnTo>
                      <a:pt x="593" y="661"/>
                    </a:lnTo>
                    <a:lnTo>
                      <a:pt x="595" y="661"/>
                    </a:lnTo>
                    <a:lnTo>
                      <a:pt x="595" y="660"/>
                    </a:lnTo>
                    <a:lnTo>
                      <a:pt x="597" y="660"/>
                    </a:lnTo>
                    <a:lnTo>
                      <a:pt x="597" y="658"/>
                    </a:lnTo>
                    <a:lnTo>
                      <a:pt x="598" y="658"/>
                    </a:lnTo>
                    <a:lnTo>
                      <a:pt x="598" y="656"/>
                    </a:lnTo>
                    <a:lnTo>
                      <a:pt x="600" y="656"/>
                    </a:lnTo>
                    <a:lnTo>
                      <a:pt x="600" y="655"/>
                    </a:lnTo>
                    <a:lnTo>
                      <a:pt x="602" y="655"/>
                    </a:lnTo>
                    <a:lnTo>
                      <a:pt x="602" y="653"/>
                    </a:lnTo>
                    <a:lnTo>
                      <a:pt x="603" y="653"/>
                    </a:lnTo>
                    <a:lnTo>
                      <a:pt x="603" y="651"/>
                    </a:lnTo>
                    <a:lnTo>
                      <a:pt x="605" y="651"/>
                    </a:lnTo>
                    <a:lnTo>
                      <a:pt x="605" y="650"/>
                    </a:lnTo>
                    <a:lnTo>
                      <a:pt x="607" y="650"/>
                    </a:lnTo>
                    <a:lnTo>
                      <a:pt x="607" y="648"/>
                    </a:lnTo>
                    <a:lnTo>
                      <a:pt x="608" y="648"/>
                    </a:lnTo>
                    <a:lnTo>
                      <a:pt x="608" y="646"/>
                    </a:lnTo>
                    <a:lnTo>
                      <a:pt x="610" y="646"/>
                    </a:lnTo>
                    <a:lnTo>
                      <a:pt x="610" y="645"/>
                    </a:lnTo>
                    <a:lnTo>
                      <a:pt x="612" y="645"/>
                    </a:lnTo>
                    <a:lnTo>
                      <a:pt x="612" y="643"/>
                    </a:lnTo>
                    <a:lnTo>
                      <a:pt x="613" y="643"/>
                    </a:lnTo>
                    <a:lnTo>
                      <a:pt x="613" y="641"/>
                    </a:lnTo>
                    <a:lnTo>
                      <a:pt x="615" y="641"/>
                    </a:lnTo>
                    <a:lnTo>
                      <a:pt x="615" y="640"/>
                    </a:lnTo>
                    <a:lnTo>
                      <a:pt x="617" y="640"/>
                    </a:lnTo>
                    <a:lnTo>
                      <a:pt x="617" y="638"/>
                    </a:lnTo>
                    <a:lnTo>
                      <a:pt x="618" y="638"/>
                    </a:lnTo>
                    <a:lnTo>
                      <a:pt x="618" y="636"/>
                    </a:lnTo>
                    <a:lnTo>
                      <a:pt x="620" y="636"/>
                    </a:lnTo>
                    <a:lnTo>
                      <a:pt x="620" y="635"/>
                    </a:lnTo>
                    <a:lnTo>
                      <a:pt x="622" y="635"/>
                    </a:lnTo>
                    <a:lnTo>
                      <a:pt x="622" y="633"/>
                    </a:lnTo>
                    <a:lnTo>
                      <a:pt x="623" y="633"/>
                    </a:lnTo>
                    <a:lnTo>
                      <a:pt x="623" y="631"/>
                    </a:lnTo>
                    <a:lnTo>
                      <a:pt x="625" y="631"/>
                    </a:lnTo>
                    <a:lnTo>
                      <a:pt x="625" y="630"/>
                    </a:lnTo>
                    <a:lnTo>
                      <a:pt x="627" y="630"/>
                    </a:lnTo>
                    <a:lnTo>
                      <a:pt x="627" y="628"/>
                    </a:lnTo>
                    <a:lnTo>
                      <a:pt x="628" y="628"/>
                    </a:lnTo>
                    <a:lnTo>
                      <a:pt x="628" y="626"/>
                    </a:lnTo>
                    <a:lnTo>
                      <a:pt x="630" y="626"/>
                    </a:lnTo>
                    <a:lnTo>
                      <a:pt x="630" y="625"/>
                    </a:lnTo>
                    <a:lnTo>
                      <a:pt x="632" y="625"/>
                    </a:lnTo>
                    <a:lnTo>
                      <a:pt x="632" y="623"/>
                    </a:lnTo>
                    <a:lnTo>
                      <a:pt x="633" y="623"/>
                    </a:lnTo>
                    <a:lnTo>
                      <a:pt x="633" y="621"/>
                    </a:lnTo>
                    <a:lnTo>
                      <a:pt x="635" y="621"/>
                    </a:lnTo>
                    <a:lnTo>
                      <a:pt x="635" y="620"/>
                    </a:lnTo>
                    <a:lnTo>
                      <a:pt x="637" y="620"/>
                    </a:lnTo>
                    <a:lnTo>
                      <a:pt x="637" y="618"/>
                    </a:lnTo>
                    <a:lnTo>
                      <a:pt x="638" y="618"/>
                    </a:lnTo>
                    <a:lnTo>
                      <a:pt x="638" y="616"/>
                    </a:lnTo>
                    <a:lnTo>
                      <a:pt x="640" y="616"/>
                    </a:lnTo>
                    <a:lnTo>
                      <a:pt x="640" y="615"/>
                    </a:lnTo>
                    <a:lnTo>
                      <a:pt x="642" y="615"/>
                    </a:lnTo>
                    <a:lnTo>
                      <a:pt x="642" y="613"/>
                    </a:lnTo>
                    <a:lnTo>
                      <a:pt x="643" y="613"/>
                    </a:lnTo>
                    <a:lnTo>
                      <a:pt x="643" y="611"/>
                    </a:lnTo>
                    <a:lnTo>
                      <a:pt x="645" y="611"/>
                    </a:lnTo>
                    <a:lnTo>
                      <a:pt x="645" y="610"/>
                    </a:lnTo>
                    <a:lnTo>
                      <a:pt x="647" y="610"/>
                    </a:lnTo>
                    <a:lnTo>
                      <a:pt x="647" y="608"/>
                    </a:lnTo>
                    <a:lnTo>
                      <a:pt x="648" y="608"/>
                    </a:lnTo>
                    <a:lnTo>
                      <a:pt x="648" y="606"/>
                    </a:lnTo>
                    <a:lnTo>
                      <a:pt x="650" y="606"/>
                    </a:lnTo>
                    <a:lnTo>
                      <a:pt x="650" y="605"/>
                    </a:lnTo>
                    <a:lnTo>
                      <a:pt x="652" y="605"/>
                    </a:lnTo>
                    <a:lnTo>
                      <a:pt x="652" y="603"/>
                    </a:lnTo>
                    <a:lnTo>
                      <a:pt x="653" y="603"/>
                    </a:lnTo>
                    <a:lnTo>
                      <a:pt x="653" y="601"/>
                    </a:lnTo>
                    <a:lnTo>
                      <a:pt x="655" y="601"/>
                    </a:lnTo>
                    <a:lnTo>
                      <a:pt x="655" y="600"/>
                    </a:lnTo>
                    <a:lnTo>
                      <a:pt x="657" y="600"/>
                    </a:lnTo>
                    <a:lnTo>
                      <a:pt x="657" y="598"/>
                    </a:lnTo>
                    <a:lnTo>
                      <a:pt x="658" y="598"/>
                    </a:lnTo>
                    <a:lnTo>
                      <a:pt x="658" y="596"/>
                    </a:lnTo>
                    <a:lnTo>
                      <a:pt x="660" y="596"/>
                    </a:lnTo>
                    <a:lnTo>
                      <a:pt x="660" y="595"/>
                    </a:lnTo>
                    <a:lnTo>
                      <a:pt x="662" y="595"/>
                    </a:lnTo>
                    <a:lnTo>
                      <a:pt x="662" y="593"/>
                    </a:lnTo>
                    <a:lnTo>
                      <a:pt x="663" y="593"/>
                    </a:lnTo>
                    <a:lnTo>
                      <a:pt x="663" y="591"/>
                    </a:lnTo>
                    <a:lnTo>
                      <a:pt x="665" y="591"/>
                    </a:lnTo>
                    <a:lnTo>
                      <a:pt x="665" y="590"/>
                    </a:lnTo>
                    <a:lnTo>
                      <a:pt x="667" y="590"/>
                    </a:lnTo>
                    <a:lnTo>
                      <a:pt x="667" y="588"/>
                    </a:lnTo>
                    <a:lnTo>
                      <a:pt x="668" y="588"/>
                    </a:lnTo>
                    <a:lnTo>
                      <a:pt x="668" y="586"/>
                    </a:lnTo>
                    <a:lnTo>
                      <a:pt x="670" y="586"/>
                    </a:lnTo>
                    <a:lnTo>
                      <a:pt x="670" y="585"/>
                    </a:lnTo>
                    <a:lnTo>
                      <a:pt x="673" y="585"/>
                    </a:lnTo>
                    <a:lnTo>
                      <a:pt x="673" y="583"/>
                    </a:lnTo>
                    <a:lnTo>
                      <a:pt x="675" y="583"/>
                    </a:lnTo>
                    <a:lnTo>
                      <a:pt x="675" y="581"/>
                    </a:lnTo>
                    <a:lnTo>
                      <a:pt x="677" y="581"/>
                    </a:lnTo>
                    <a:lnTo>
                      <a:pt x="677" y="580"/>
                    </a:lnTo>
                    <a:lnTo>
                      <a:pt x="678" y="580"/>
                    </a:lnTo>
                    <a:lnTo>
                      <a:pt x="678" y="578"/>
                    </a:lnTo>
                    <a:lnTo>
                      <a:pt x="680" y="578"/>
                    </a:lnTo>
                    <a:lnTo>
                      <a:pt x="680" y="576"/>
                    </a:lnTo>
                    <a:lnTo>
                      <a:pt x="682" y="576"/>
                    </a:lnTo>
                    <a:lnTo>
                      <a:pt x="682" y="575"/>
                    </a:lnTo>
                    <a:lnTo>
                      <a:pt x="683" y="575"/>
                    </a:lnTo>
                    <a:lnTo>
                      <a:pt x="683" y="573"/>
                    </a:lnTo>
                    <a:lnTo>
                      <a:pt x="685" y="573"/>
                    </a:lnTo>
                    <a:lnTo>
                      <a:pt x="685" y="571"/>
                    </a:lnTo>
                    <a:lnTo>
                      <a:pt x="687" y="571"/>
                    </a:lnTo>
                    <a:lnTo>
                      <a:pt x="687" y="570"/>
                    </a:lnTo>
                    <a:lnTo>
                      <a:pt x="688" y="570"/>
                    </a:lnTo>
                    <a:lnTo>
                      <a:pt x="688" y="568"/>
                    </a:lnTo>
                    <a:lnTo>
                      <a:pt x="690" y="568"/>
                    </a:lnTo>
                    <a:lnTo>
                      <a:pt x="690" y="566"/>
                    </a:lnTo>
                    <a:lnTo>
                      <a:pt x="693" y="566"/>
                    </a:lnTo>
                    <a:lnTo>
                      <a:pt x="693" y="568"/>
                    </a:lnTo>
                    <a:lnTo>
                      <a:pt x="692" y="568"/>
                    </a:lnTo>
                    <a:lnTo>
                      <a:pt x="692" y="570"/>
                    </a:lnTo>
                    <a:lnTo>
                      <a:pt x="690" y="570"/>
                    </a:lnTo>
                    <a:lnTo>
                      <a:pt x="690" y="571"/>
                    </a:lnTo>
                    <a:lnTo>
                      <a:pt x="688" y="571"/>
                    </a:lnTo>
                    <a:lnTo>
                      <a:pt x="688" y="573"/>
                    </a:lnTo>
                    <a:lnTo>
                      <a:pt x="687" y="573"/>
                    </a:lnTo>
                    <a:lnTo>
                      <a:pt x="687" y="575"/>
                    </a:lnTo>
                    <a:lnTo>
                      <a:pt x="685" y="575"/>
                    </a:lnTo>
                    <a:lnTo>
                      <a:pt x="685" y="576"/>
                    </a:lnTo>
                    <a:lnTo>
                      <a:pt x="683" y="576"/>
                    </a:lnTo>
                    <a:lnTo>
                      <a:pt x="683" y="578"/>
                    </a:lnTo>
                    <a:lnTo>
                      <a:pt x="682" y="578"/>
                    </a:lnTo>
                    <a:lnTo>
                      <a:pt x="682" y="580"/>
                    </a:lnTo>
                    <a:lnTo>
                      <a:pt x="680" y="580"/>
                    </a:lnTo>
                    <a:lnTo>
                      <a:pt x="680" y="581"/>
                    </a:lnTo>
                    <a:lnTo>
                      <a:pt x="678" y="581"/>
                    </a:lnTo>
                    <a:lnTo>
                      <a:pt x="678" y="583"/>
                    </a:lnTo>
                    <a:lnTo>
                      <a:pt x="677" y="583"/>
                    </a:lnTo>
                    <a:lnTo>
                      <a:pt x="677" y="585"/>
                    </a:lnTo>
                    <a:lnTo>
                      <a:pt x="675" y="585"/>
                    </a:lnTo>
                    <a:lnTo>
                      <a:pt x="675" y="586"/>
                    </a:lnTo>
                    <a:lnTo>
                      <a:pt x="672" y="586"/>
                    </a:lnTo>
                    <a:lnTo>
                      <a:pt x="672" y="588"/>
                    </a:lnTo>
                    <a:lnTo>
                      <a:pt x="670" y="588"/>
                    </a:lnTo>
                    <a:lnTo>
                      <a:pt x="670" y="590"/>
                    </a:lnTo>
                    <a:lnTo>
                      <a:pt x="668" y="590"/>
                    </a:lnTo>
                    <a:lnTo>
                      <a:pt x="668" y="591"/>
                    </a:lnTo>
                    <a:lnTo>
                      <a:pt x="667" y="591"/>
                    </a:lnTo>
                    <a:lnTo>
                      <a:pt x="667" y="593"/>
                    </a:lnTo>
                    <a:lnTo>
                      <a:pt x="665" y="593"/>
                    </a:lnTo>
                    <a:lnTo>
                      <a:pt x="665" y="595"/>
                    </a:lnTo>
                    <a:lnTo>
                      <a:pt x="663" y="595"/>
                    </a:lnTo>
                    <a:lnTo>
                      <a:pt x="663" y="596"/>
                    </a:lnTo>
                    <a:lnTo>
                      <a:pt x="662" y="596"/>
                    </a:lnTo>
                    <a:lnTo>
                      <a:pt x="662" y="598"/>
                    </a:lnTo>
                    <a:lnTo>
                      <a:pt x="660" y="598"/>
                    </a:lnTo>
                    <a:lnTo>
                      <a:pt x="660" y="600"/>
                    </a:lnTo>
                    <a:lnTo>
                      <a:pt x="658" y="600"/>
                    </a:lnTo>
                    <a:lnTo>
                      <a:pt x="658" y="601"/>
                    </a:lnTo>
                    <a:lnTo>
                      <a:pt x="657" y="601"/>
                    </a:lnTo>
                    <a:lnTo>
                      <a:pt x="657" y="603"/>
                    </a:lnTo>
                    <a:lnTo>
                      <a:pt x="655" y="603"/>
                    </a:lnTo>
                    <a:lnTo>
                      <a:pt x="655" y="605"/>
                    </a:lnTo>
                    <a:lnTo>
                      <a:pt x="653" y="605"/>
                    </a:lnTo>
                    <a:lnTo>
                      <a:pt x="653" y="606"/>
                    </a:lnTo>
                    <a:lnTo>
                      <a:pt x="652" y="606"/>
                    </a:lnTo>
                    <a:lnTo>
                      <a:pt x="652" y="608"/>
                    </a:lnTo>
                    <a:lnTo>
                      <a:pt x="650" y="608"/>
                    </a:lnTo>
                    <a:lnTo>
                      <a:pt x="650" y="610"/>
                    </a:lnTo>
                    <a:lnTo>
                      <a:pt x="648" y="610"/>
                    </a:lnTo>
                    <a:lnTo>
                      <a:pt x="648" y="611"/>
                    </a:lnTo>
                    <a:lnTo>
                      <a:pt x="647" y="611"/>
                    </a:lnTo>
                    <a:lnTo>
                      <a:pt x="647" y="613"/>
                    </a:lnTo>
                    <a:lnTo>
                      <a:pt x="645" y="613"/>
                    </a:lnTo>
                    <a:lnTo>
                      <a:pt x="645" y="615"/>
                    </a:lnTo>
                    <a:lnTo>
                      <a:pt x="643" y="615"/>
                    </a:lnTo>
                    <a:lnTo>
                      <a:pt x="643" y="616"/>
                    </a:lnTo>
                    <a:lnTo>
                      <a:pt x="642" y="616"/>
                    </a:lnTo>
                    <a:lnTo>
                      <a:pt x="642" y="618"/>
                    </a:lnTo>
                    <a:lnTo>
                      <a:pt x="640" y="618"/>
                    </a:lnTo>
                    <a:lnTo>
                      <a:pt x="640" y="620"/>
                    </a:lnTo>
                    <a:lnTo>
                      <a:pt x="638" y="620"/>
                    </a:lnTo>
                    <a:lnTo>
                      <a:pt x="638" y="621"/>
                    </a:lnTo>
                    <a:lnTo>
                      <a:pt x="637" y="621"/>
                    </a:lnTo>
                    <a:lnTo>
                      <a:pt x="637" y="623"/>
                    </a:lnTo>
                    <a:lnTo>
                      <a:pt x="635" y="623"/>
                    </a:lnTo>
                    <a:lnTo>
                      <a:pt x="635" y="625"/>
                    </a:lnTo>
                    <a:lnTo>
                      <a:pt x="633" y="625"/>
                    </a:lnTo>
                    <a:lnTo>
                      <a:pt x="633" y="626"/>
                    </a:lnTo>
                    <a:lnTo>
                      <a:pt x="632" y="626"/>
                    </a:lnTo>
                    <a:lnTo>
                      <a:pt x="632" y="628"/>
                    </a:lnTo>
                    <a:lnTo>
                      <a:pt x="630" y="628"/>
                    </a:lnTo>
                    <a:lnTo>
                      <a:pt x="630" y="630"/>
                    </a:lnTo>
                    <a:lnTo>
                      <a:pt x="628" y="630"/>
                    </a:lnTo>
                    <a:lnTo>
                      <a:pt x="628" y="631"/>
                    </a:lnTo>
                    <a:lnTo>
                      <a:pt x="627" y="631"/>
                    </a:lnTo>
                    <a:lnTo>
                      <a:pt x="627" y="633"/>
                    </a:lnTo>
                    <a:lnTo>
                      <a:pt x="625" y="633"/>
                    </a:lnTo>
                    <a:lnTo>
                      <a:pt x="625" y="635"/>
                    </a:lnTo>
                    <a:lnTo>
                      <a:pt x="623" y="635"/>
                    </a:lnTo>
                    <a:lnTo>
                      <a:pt x="623" y="636"/>
                    </a:lnTo>
                    <a:lnTo>
                      <a:pt x="622" y="636"/>
                    </a:lnTo>
                    <a:lnTo>
                      <a:pt x="622" y="638"/>
                    </a:lnTo>
                    <a:lnTo>
                      <a:pt x="620" y="638"/>
                    </a:lnTo>
                    <a:lnTo>
                      <a:pt x="620" y="640"/>
                    </a:lnTo>
                    <a:lnTo>
                      <a:pt x="618" y="640"/>
                    </a:lnTo>
                    <a:lnTo>
                      <a:pt x="618" y="641"/>
                    </a:lnTo>
                    <a:lnTo>
                      <a:pt x="617" y="641"/>
                    </a:lnTo>
                    <a:lnTo>
                      <a:pt x="617" y="643"/>
                    </a:lnTo>
                    <a:lnTo>
                      <a:pt x="615" y="643"/>
                    </a:lnTo>
                    <a:lnTo>
                      <a:pt x="615" y="645"/>
                    </a:lnTo>
                    <a:lnTo>
                      <a:pt x="613" y="645"/>
                    </a:lnTo>
                    <a:lnTo>
                      <a:pt x="613" y="646"/>
                    </a:lnTo>
                    <a:lnTo>
                      <a:pt x="612" y="646"/>
                    </a:lnTo>
                    <a:lnTo>
                      <a:pt x="612" y="648"/>
                    </a:lnTo>
                    <a:lnTo>
                      <a:pt x="610" y="648"/>
                    </a:lnTo>
                    <a:lnTo>
                      <a:pt x="610" y="650"/>
                    </a:lnTo>
                    <a:lnTo>
                      <a:pt x="608" y="650"/>
                    </a:lnTo>
                    <a:lnTo>
                      <a:pt x="608" y="651"/>
                    </a:lnTo>
                    <a:lnTo>
                      <a:pt x="607" y="651"/>
                    </a:lnTo>
                    <a:lnTo>
                      <a:pt x="607" y="653"/>
                    </a:lnTo>
                    <a:lnTo>
                      <a:pt x="605" y="653"/>
                    </a:lnTo>
                    <a:lnTo>
                      <a:pt x="605" y="655"/>
                    </a:lnTo>
                    <a:lnTo>
                      <a:pt x="603" y="655"/>
                    </a:lnTo>
                    <a:lnTo>
                      <a:pt x="603" y="656"/>
                    </a:lnTo>
                    <a:lnTo>
                      <a:pt x="602" y="656"/>
                    </a:lnTo>
                    <a:lnTo>
                      <a:pt x="602" y="658"/>
                    </a:lnTo>
                    <a:lnTo>
                      <a:pt x="600" y="658"/>
                    </a:lnTo>
                    <a:lnTo>
                      <a:pt x="600" y="660"/>
                    </a:lnTo>
                    <a:lnTo>
                      <a:pt x="598" y="660"/>
                    </a:lnTo>
                    <a:lnTo>
                      <a:pt x="598" y="661"/>
                    </a:lnTo>
                    <a:lnTo>
                      <a:pt x="597" y="661"/>
                    </a:lnTo>
                    <a:lnTo>
                      <a:pt x="597" y="663"/>
                    </a:lnTo>
                    <a:lnTo>
                      <a:pt x="595" y="663"/>
                    </a:lnTo>
                    <a:lnTo>
                      <a:pt x="595" y="665"/>
                    </a:lnTo>
                    <a:lnTo>
                      <a:pt x="593" y="665"/>
                    </a:lnTo>
                    <a:lnTo>
                      <a:pt x="593" y="666"/>
                    </a:lnTo>
                    <a:lnTo>
                      <a:pt x="592" y="666"/>
                    </a:lnTo>
                    <a:lnTo>
                      <a:pt x="592" y="668"/>
                    </a:lnTo>
                    <a:lnTo>
                      <a:pt x="590" y="668"/>
                    </a:lnTo>
                    <a:lnTo>
                      <a:pt x="590" y="670"/>
                    </a:lnTo>
                    <a:lnTo>
                      <a:pt x="588" y="670"/>
                    </a:lnTo>
                    <a:lnTo>
                      <a:pt x="588" y="671"/>
                    </a:lnTo>
                    <a:lnTo>
                      <a:pt x="587" y="671"/>
                    </a:lnTo>
                    <a:lnTo>
                      <a:pt x="587" y="675"/>
                    </a:lnTo>
                    <a:lnTo>
                      <a:pt x="585" y="675"/>
                    </a:lnTo>
                    <a:lnTo>
                      <a:pt x="585" y="676"/>
                    </a:lnTo>
                    <a:lnTo>
                      <a:pt x="583" y="676"/>
                    </a:lnTo>
                    <a:lnTo>
                      <a:pt x="583" y="678"/>
                    </a:lnTo>
                    <a:lnTo>
                      <a:pt x="582" y="678"/>
                    </a:lnTo>
                    <a:lnTo>
                      <a:pt x="582" y="680"/>
                    </a:lnTo>
                    <a:lnTo>
                      <a:pt x="580" y="680"/>
                    </a:lnTo>
                    <a:lnTo>
                      <a:pt x="580" y="681"/>
                    </a:lnTo>
                    <a:lnTo>
                      <a:pt x="578" y="681"/>
                    </a:lnTo>
                    <a:lnTo>
                      <a:pt x="578" y="683"/>
                    </a:lnTo>
                    <a:lnTo>
                      <a:pt x="577" y="683"/>
                    </a:lnTo>
                    <a:lnTo>
                      <a:pt x="577" y="685"/>
                    </a:lnTo>
                    <a:lnTo>
                      <a:pt x="575" y="685"/>
                    </a:lnTo>
                    <a:lnTo>
                      <a:pt x="575" y="686"/>
                    </a:lnTo>
                    <a:lnTo>
                      <a:pt x="573" y="686"/>
                    </a:lnTo>
                    <a:lnTo>
                      <a:pt x="573" y="688"/>
                    </a:lnTo>
                    <a:lnTo>
                      <a:pt x="572" y="688"/>
                    </a:lnTo>
                    <a:lnTo>
                      <a:pt x="572" y="690"/>
                    </a:lnTo>
                    <a:lnTo>
                      <a:pt x="570" y="690"/>
                    </a:lnTo>
                    <a:lnTo>
                      <a:pt x="570" y="691"/>
                    </a:lnTo>
                    <a:lnTo>
                      <a:pt x="568" y="691"/>
                    </a:lnTo>
                    <a:lnTo>
                      <a:pt x="568" y="693"/>
                    </a:lnTo>
                    <a:lnTo>
                      <a:pt x="567" y="693"/>
                    </a:lnTo>
                    <a:lnTo>
                      <a:pt x="567" y="695"/>
                    </a:lnTo>
                    <a:lnTo>
                      <a:pt x="565" y="695"/>
                    </a:lnTo>
                    <a:lnTo>
                      <a:pt x="565" y="698"/>
                    </a:lnTo>
                    <a:lnTo>
                      <a:pt x="563" y="698"/>
                    </a:lnTo>
                    <a:lnTo>
                      <a:pt x="563" y="700"/>
                    </a:lnTo>
                    <a:lnTo>
                      <a:pt x="562" y="700"/>
                    </a:lnTo>
                    <a:lnTo>
                      <a:pt x="562" y="701"/>
                    </a:lnTo>
                    <a:lnTo>
                      <a:pt x="560" y="701"/>
                    </a:lnTo>
                    <a:lnTo>
                      <a:pt x="560" y="703"/>
                    </a:lnTo>
                    <a:lnTo>
                      <a:pt x="558" y="703"/>
                    </a:lnTo>
                    <a:lnTo>
                      <a:pt x="558" y="705"/>
                    </a:lnTo>
                    <a:lnTo>
                      <a:pt x="557" y="705"/>
                    </a:lnTo>
                    <a:lnTo>
                      <a:pt x="557" y="706"/>
                    </a:lnTo>
                    <a:lnTo>
                      <a:pt x="555" y="706"/>
                    </a:lnTo>
                    <a:lnTo>
                      <a:pt x="555" y="708"/>
                    </a:lnTo>
                    <a:lnTo>
                      <a:pt x="553" y="708"/>
                    </a:lnTo>
                    <a:lnTo>
                      <a:pt x="553" y="710"/>
                    </a:lnTo>
                    <a:lnTo>
                      <a:pt x="552" y="710"/>
                    </a:lnTo>
                    <a:lnTo>
                      <a:pt x="552" y="711"/>
                    </a:lnTo>
                    <a:lnTo>
                      <a:pt x="550" y="711"/>
                    </a:lnTo>
                    <a:close/>
                    <a:moveTo>
                      <a:pt x="693" y="566"/>
                    </a:moveTo>
                    <a:lnTo>
                      <a:pt x="693" y="565"/>
                    </a:lnTo>
                    <a:lnTo>
                      <a:pt x="695" y="565"/>
                    </a:lnTo>
                    <a:lnTo>
                      <a:pt x="695" y="563"/>
                    </a:lnTo>
                    <a:lnTo>
                      <a:pt x="697" y="563"/>
                    </a:lnTo>
                    <a:lnTo>
                      <a:pt x="697" y="561"/>
                    </a:lnTo>
                    <a:lnTo>
                      <a:pt x="698" y="561"/>
                    </a:lnTo>
                    <a:lnTo>
                      <a:pt x="698" y="560"/>
                    </a:lnTo>
                    <a:lnTo>
                      <a:pt x="700" y="560"/>
                    </a:lnTo>
                    <a:lnTo>
                      <a:pt x="700" y="558"/>
                    </a:lnTo>
                    <a:lnTo>
                      <a:pt x="702" y="558"/>
                    </a:lnTo>
                    <a:lnTo>
                      <a:pt x="702" y="556"/>
                    </a:lnTo>
                    <a:lnTo>
                      <a:pt x="703" y="556"/>
                    </a:lnTo>
                    <a:lnTo>
                      <a:pt x="703" y="555"/>
                    </a:lnTo>
                    <a:lnTo>
                      <a:pt x="705" y="555"/>
                    </a:lnTo>
                    <a:lnTo>
                      <a:pt x="705" y="553"/>
                    </a:lnTo>
                    <a:lnTo>
                      <a:pt x="707" y="553"/>
                    </a:lnTo>
                    <a:lnTo>
                      <a:pt x="707" y="551"/>
                    </a:lnTo>
                    <a:lnTo>
                      <a:pt x="708" y="551"/>
                    </a:lnTo>
                    <a:lnTo>
                      <a:pt x="708" y="550"/>
                    </a:lnTo>
                    <a:lnTo>
                      <a:pt x="710" y="550"/>
                    </a:lnTo>
                    <a:lnTo>
                      <a:pt x="710" y="548"/>
                    </a:lnTo>
                    <a:lnTo>
                      <a:pt x="712" y="548"/>
                    </a:lnTo>
                    <a:lnTo>
                      <a:pt x="712" y="546"/>
                    </a:lnTo>
                    <a:lnTo>
                      <a:pt x="715" y="546"/>
                    </a:lnTo>
                    <a:lnTo>
                      <a:pt x="715" y="545"/>
                    </a:lnTo>
                    <a:lnTo>
                      <a:pt x="717" y="545"/>
                    </a:lnTo>
                    <a:lnTo>
                      <a:pt x="717" y="543"/>
                    </a:lnTo>
                    <a:lnTo>
                      <a:pt x="718" y="543"/>
                    </a:lnTo>
                    <a:lnTo>
                      <a:pt x="718" y="541"/>
                    </a:lnTo>
                    <a:lnTo>
                      <a:pt x="720" y="541"/>
                    </a:lnTo>
                    <a:lnTo>
                      <a:pt x="720" y="540"/>
                    </a:lnTo>
                    <a:lnTo>
                      <a:pt x="722" y="540"/>
                    </a:lnTo>
                    <a:lnTo>
                      <a:pt x="722" y="538"/>
                    </a:lnTo>
                    <a:lnTo>
                      <a:pt x="723" y="538"/>
                    </a:lnTo>
                    <a:lnTo>
                      <a:pt x="723" y="536"/>
                    </a:lnTo>
                    <a:lnTo>
                      <a:pt x="725" y="536"/>
                    </a:lnTo>
                    <a:lnTo>
                      <a:pt x="725" y="535"/>
                    </a:lnTo>
                    <a:lnTo>
                      <a:pt x="727" y="535"/>
                    </a:lnTo>
                    <a:lnTo>
                      <a:pt x="727" y="533"/>
                    </a:lnTo>
                    <a:lnTo>
                      <a:pt x="728" y="533"/>
                    </a:lnTo>
                    <a:lnTo>
                      <a:pt x="728" y="531"/>
                    </a:lnTo>
                    <a:lnTo>
                      <a:pt x="730" y="531"/>
                    </a:lnTo>
                    <a:lnTo>
                      <a:pt x="730" y="530"/>
                    </a:lnTo>
                    <a:lnTo>
                      <a:pt x="732" y="530"/>
                    </a:lnTo>
                    <a:lnTo>
                      <a:pt x="732" y="528"/>
                    </a:lnTo>
                    <a:lnTo>
                      <a:pt x="735" y="528"/>
                    </a:lnTo>
                    <a:lnTo>
                      <a:pt x="735" y="526"/>
                    </a:lnTo>
                    <a:lnTo>
                      <a:pt x="737" y="526"/>
                    </a:lnTo>
                    <a:lnTo>
                      <a:pt x="737" y="525"/>
                    </a:lnTo>
                    <a:lnTo>
                      <a:pt x="738" y="525"/>
                    </a:lnTo>
                    <a:lnTo>
                      <a:pt x="738" y="523"/>
                    </a:lnTo>
                    <a:lnTo>
                      <a:pt x="740" y="523"/>
                    </a:lnTo>
                    <a:lnTo>
                      <a:pt x="740" y="521"/>
                    </a:lnTo>
                    <a:lnTo>
                      <a:pt x="742" y="521"/>
                    </a:lnTo>
                    <a:lnTo>
                      <a:pt x="742" y="520"/>
                    </a:lnTo>
                    <a:lnTo>
                      <a:pt x="745" y="520"/>
                    </a:lnTo>
                    <a:lnTo>
                      <a:pt x="745" y="518"/>
                    </a:lnTo>
                    <a:lnTo>
                      <a:pt x="747" y="518"/>
                    </a:lnTo>
                    <a:lnTo>
                      <a:pt x="747" y="516"/>
                    </a:lnTo>
                    <a:lnTo>
                      <a:pt x="748" y="516"/>
                    </a:lnTo>
                    <a:lnTo>
                      <a:pt x="748" y="515"/>
                    </a:lnTo>
                    <a:lnTo>
                      <a:pt x="750" y="515"/>
                    </a:lnTo>
                    <a:lnTo>
                      <a:pt x="750" y="513"/>
                    </a:lnTo>
                    <a:lnTo>
                      <a:pt x="752" y="513"/>
                    </a:lnTo>
                    <a:lnTo>
                      <a:pt x="752" y="511"/>
                    </a:lnTo>
                    <a:lnTo>
                      <a:pt x="755" y="511"/>
                    </a:lnTo>
                    <a:lnTo>
                      <a:pt x="755" y="510"/>
                    </a:lnTo>
                    <a:lnTo>
                      <a:pt x="757" y="510"/>
                    </a:lnTo>
                    <a:lnTo>
                      <a:pt x="757" y="508"/>
                    </a:lnTo>
                    <a:lnTo>
                      <a:pt x="758" y="508"/>
                    </a:lnTo>
                    <a:lnTo>
                      <a:pt x="758" y="506"/>
                    </a:lnTo>
                    <a:lnTo>
                      <a:pt x="760" y="506"/>
                    </a:lnTo>
                    <a:lnTo>
                      <a:pt x="760" y="505"/>
                    </a:lnTo>
                    <a:lnTo>
                      <a:pt x="762" y="505"/>
                    </a:lnTo>
                    <a:lnTo>
                      <a:pt x="762" y="503"/>
                    </a:lnTo>
                    <a:lnTo>
                      <a:pt x="765" y="503"/>
                    </a:lnTo>
                    <a:lnTo>
                      <a:pt x="765" y="501"/>
                    </a:lnTo>
                    <a:lnTo>
                      <a:pt x="767" y="501"/>
                    </a:lnTo>
                    <a:lnTo>
                      <a:pt x="767" y="500"/>
                    </a:lnTo>
                    <a:lnTo>
                      <a:pt x="768" y="500"/>
                    </a:lnTo>
                    <a:lnTo>
                      <a:pt x="768" y="498"/>
                    </a:lnTo>
                    <a:lnTo>
                      <a:pt x="770" y="498"/>
                    </a:lnTo>
                    <a:lnTo>
                      <a:pt x="770" y="496"/>
                    </a:lnTo>
                    <a:lnTo>
                      <a:pt x="772" y="496"/>
                    </a:lnTo>
                    <a:lnTo>
                      <a:pt x="772" y="495"/>
                    </a:lnTo>
                    <a:lnTo>
                      <a:pt x="775" y="495"/>
                    </a:lnTo>
                    <a:lnTo>
                      <a:pt x="775" y="493"/>
                    </a:lnTo>
                    <a:lnTo>
                      <a:pt x="777" y="493"/>
                    </a:lnTo>
                    <a:lnTo>
                      <a:pt x="777" y="491"/>
                    </a:lnTo>
                    <a:lnTo>
                      <a:pt x="778" y="491"/>
                    </a:lnTo>
                    <a:lnTo>
                      <a:pt x="778" y="490"/>
                    </a:lnTo>
                    <a:lnTo>
                      <a:pt x="780" y="490"/>
                    </a:lnTo>
                    <a:lnTo>
                      <a:pt x="780" y="488"/>
                    </a:lnTo>
                    <a:lnTo>
                      <a:pt x="782" y="488"/>
                    </a:lnTo>
                    <a:lnTo>
                      <a:pt x="782" y="486"/>
                    </a:lnTo>
                    <a:lnTo>
                      <a:pt x="785" y="486"/>
                    </a:lnTo>
                    <a:lnTo>
                      <a:pt x="785" y="485"/>
                    </a:lnTo>
                    <a:lnTo>
                      <a:pt x="787" y="485"/>
                    </a:lnTo>
                    <a:lnTo>
                      <a:pt x="787" y="483"/>
                    </a:lnTo>
                    <a:lnTo>
                      <a:pt x="788" y="483"/>
                    </a:lnTo>
                    <a:lnTo>
                      <a:pt x="788" y="481"/>
                    </a:lnTo>
                    <a:lnTo>
                      <a:pt x="790" y="481"/>
                    </a:lnTo>
                    <a:lnTo>
                      <a:pt x="790" y="480"/>
                    </a:lnTo>
                    <a:lnTo>
                      <a:pt x="792" y="480"/>
                    </a:lnTo>
                    <a:lnTo>
                      <a:pt x="792" y="478"/>
                    </a:lnTo>
                    <a:lnTo>
                      <a:pt x="795" y="478"/>
                    </a:lnTo>
                    <a:lnTo>
                      <a:pt x="795" y="476"/>
                    </a:lnTo>
                    <a:lnTo>
                      <a:pt x="797" y="476"/>
                    </a:lnTo>
                    <a:lnTo>
                      <a:pt x="797" y="475"/>
                    </a:lnTo>
                    <a:lnTo>
                      <a:pt x="798" y="475"/>
                    </a:lnTo>
                    <a:lnTo>
                      <a:pt x="798" y="473"/>
                    </a:lnTo>
                    <a:lnTo>
                      <a:pt x="800" y="473"/>
                    </a:lnTo>
                    <a:lnTo>
                      <a:pt x="800" y="471"/>
                    </a:lnTo>
                    <a:lnTo>
                      <a:pt x="802" y="471"/>
                    </a:lnTo>
                    <a:lnTo>
                      <a:pt x="802" y="470"/>
                    </a:lnTo>
                    <a:lnTo>
                      <a:pt x="805" y="470"/>
                    </a:lnTo>
                    <a:lnTo>
                      <a:pt x="805" y="468"/>
                    </a:lnTo>
                    <a:lnTo>
                      <a:pt x="807" y="468"/>
                    </a:lnTo>
                    <a:lnTo>
                      <a:pt x="807" y="466"/>
                    </a:lnTo>
                    <a:lnTo>
                      <a:pt x="808" y="466"/>
                    </a:lnTo>
                    <a:lnTo>
                      <a:pt x="808" y="465"/>
                    </a:lnTo>
                    <a:lnTo>
                      <a:pt x="810" y="465"/>
                    </a:lnTo>
                    <a:lnTo>
                      <a:pt x="810" y="463"/>
                    </a:lnTo>
                    <a:lnTo>
                      <a:pt x="812" y="463"/>
                    </a:lnTo>
                    <a:lnTo>
                      <a:pt x="812" y="461"/>
                    </a:lnTo>
                    <a:lnTo>
                      <a:pt x="815" y="461"/>
                    </a:lnTo>
                    <a:lnTo>
                      <a:pt x="815" y="460"/>
                    </a:lnTo>
                    <a:lnTo>
                      <a:pt x="817" y="460"/>
                    </a:lnTo>
                    <a:lnTo>
                      <a:pt x="817" y="458"/>
                    </a:lnTo>
                    <a:lnTo>
                      <a:pt x="818" y="458"/>
                    </a:lnTo>
                    <a:lnTo>
                      <a:pt x="818" y="456"/>
                    </a:lnTo>
                    <a:lnTo>
                      <a:pt x="822" y="456"/>
                    </a:lnTo>
                    <a:lnTo>
                      <a:pt x="822" y="455"/>
                    </a:lnTo>
                    <a:lnTo>
                      <a:pt x="823" y="455"/>
                    </a:lnTo>
                    <a:lnTo>
                      <a:pt x="823" y="453"/>
                    </a:lnTo>
                    <a:lnTo>
                      <a:pt x="825" y="453"/>
                    </a:lnTo>
                    <a:lnTo>
                      <a:pt x="825" y="451"/>
                    </a:lnTo>
                    <a:lnTo>
                      <a:pt x="828" y="451"/>
                    </a:lnTo>
                    <a:lnTo>
                      <a:pt x="828" y="450"/>
                    </a:lnTo>
                    <a:lnTo>
                      <a:pt x="830" y="450"/>
                    </a:lnTo>
                    <a:lnTo>
                      <a:pt x="830" y="448"/>
                    </a:lnTo>
                    <a:lnTo>
                      <a:pt x="832" y="448"/>
                    </a:lnTo>
                    <a:lnTo>
                      <a:pt x="832" y="446"/>
                    </a:lnTo>
                    <a:lnTo>
                      <a:pt x="835" y="446"/>
                    </a:lnTo>
                    <a:lnTo>
                      <a:pt x="835" y="445"/>
                    </a:lnTo>
                    <a:lnTo>
                      <a:pt x="837" y="445"/>
                    </a:lnTo>
                    <a:lnTo>
                      <a:pt x="837" y="443"/>
                    </a:lnTo>
                    <a:lnTo>
                      <a:pt x="838" y="443"/>
                    </a:lnTo>
                    <a:lnTo>
                      <a:pt x="838" y="441"/>
                    </a:lnTo>
                    <a:lnTo>
                      <a:pt x="842" y="441"/>
                    </a:lnTo>
                    <a:lnTo>
                      <a:pt x="842" y="440"/>
                    </a:lnTo>
                    <a:lnTo>
                      <a:pt x="843" y="440"/>
                    </a:lnTo>
                    <a:lnTo>
                      <a:pt x="843" y="438"/>
                    </a:lnTo>
                    <a:lnTo>
                      <a:pt x="845" y="438"/>
                    </a:lnTo>
                    <a:lnTo>
                      <a:pt x="845" y="436"/>
                    </a:lnTo>
                    <a:lnTo>
                      <a:pt x="848" y="436"/>
                    </a:lnTo>
                    <a:lnTo>
                      <a:pt x="848" y="435"/>
                    </a:lnTo>
                    <a:lnTo>
                      <a:pt x="850" y="435"/>
                    </a:lnTo>
                    <a:lnTo>
                      <a:pt x="850" y="433"/>
                    </a:lnTo>
                    <a:lnTo>
                      <a:pt x="852" y="433"/>
                    </a:lnTo>
                    <a:lnTo>
                      <a:pt x="852" y="431"/>
                    </a:lnTo>
                    <a:lnTo>
                      <a:pt x="855" y="431"/>
                    </a:lnTo>
                    <a:lnTo>
                      <a:pt x="855" y="430"/>
                    </a:lnTo>
                    <a:lnTo>
                      <a:pt x="857" y="430"/>
                    </a:lnTo>
                    <a:lnTo>
                      <a:pt x="857" y="428"/>
                    </a:lnTo>
                    <a:lnTo>
                      <a:pt x="858" y="428"/>
                    </a:lnTo>
                    <a:lnTo>
                      <a:pt x="858" y="426"/>
                    </a:lnTo>
                    <a:lnTo>
                      <a:pt x="862" y="426"/>
                    </a:lnTo>
                    <a:lnTo>
                      <a:pt x="862" y="425"/>
                    </a:lnTo>
                    <a:lnTo>
                      <a:pt x="863" y="425"/>
                    </a:lnTo>
                    <a:lnTo>
                      <a:pt x="863" y="423"/>
                    </a:lnTo>
                    <a:lnTo>
                      <a:pt x="865" y="423"/>
                    </a:lnTo>
                    <a:lnTo>
                      <a:pt x="865" y="421"/>
                    </a:lnTo>
                    <a:lnTo>
                      <a:pt x="868" y="421"/>
                    </a:lnTo>
                    <a:lnTo>
                      <a:pt x="868" y="420"/>
                    </a:lnTo>
                    <a:lnTo>
                      <a:pt x="870" y="420"/>
                    </a:lnTo>
                    <a:lnTo>
                      <a:pt x="870" y="418"/>
                    </a:lnTo>
                    <a:lnTo>
                      <a:pt x="872" y="418"/>
                    </a:lnTo>
                    <a:lnTo>
                      <a:pt x="872" y="416"/>
                    </a:lnTo>
                    <a:lnTo>
                      <a:pt x="875" y="416"/>
                    </a:lnTo>
                    <a:lnTo>
                      <a:pt x="875" y="415"/>
                    </a:lnTo>
                    <a:lnTo>
                      <a:pt x="877" y="415"/>
                    </a:lnTo>
                    <a:lnTo>
                      <a:pt x="877" y="413"/>
                    </a:lnTo>
                    <a:lnTo>
                      <a:pt x="878" y="413"/>
                    </a:lnTo>
                    <a:lnTo>
                      <a:pt x="878" y="411"/>
                    </a:lnTo>
                    <a:lnTo>
                      <a:pt x="882" y="411"/>
                    </a:lnTo>
                    <a:lnTo>
                      <a:pt x="882" y="410"/>
                    </a:lnTo>
                    <a:lnTo>
                      <a:pt x="883" y="410"/>
                    </a:lnTo>
                    <a:lnTo>
                      <a:pt x="883" y="408"/>
                    </a:lnTo>
                    <a:lnTo>
                      <a:pt x="885" y="408"/>
                    </a:lnTo>
                    <a:lnTo>
                      <a:pt x="885" y="406"/>
                    </a:lnTo>
                    <a:lnTo>
                      <a:pt x="888" y="406"/>
                    </a:lnTo>
                    <a:lnTo>
                      <a:pt x="888" y="405"/>
                    </a:lnTo>
                    <a:lnTo>
                      <a:pt x="890" y="405"/>
                    </a:lnTo>
                    <a:lnTo>
                      <a:pt x="890" y="403"/>
                    </a:lnTo>
                    <a:lnTo>
                      <a:pt x="892" y="403"/>
                    </a:lnTo>
                    <a:lnTo>
                      <a:pt x="892" y="401"/>
                    </a:lnTo>
                    <a:lnTo>
                      <a:pt x="895" y="401"/>
                    </a:lnTo>
                    <a:lnTo>
                      <a:pt x="895" y="400"/>
                    </a:lnTo>
                    <a:lnTo>
                      <a:pt x="897" y="400"/>
                    </a:lnTo>
                    <a:lnTo>
                      <a:pt x="897" y="398"/>
                    </a:lnTo>
                    <a:lnTo>
                      <a:pt x="898" y="398"/>
                    </a:lnTo>
                    <a:lnTo>
                      <a:pt x="898" y="396"/>
                    </a:lnTo>
                    <a:lnTo>
                      <a:pt x="902" y="396"/>
                    </a:lnTo>
                    <a:lnTo>
                      <a:pt x="902" y="395"/>
                    </a:lnTo>
                    <a:lnTo>
                      <a:pt x="903" y="395"/>
                    </a:lnTo>
                    <a:lnTo>
                      <a:pt x="903" y="393"/>
                    </a:lnTo>
                    <a:lnTo>
                      <a:pt x="907" y="393"/>
                    </a:lnTo>
                    <a:lnTo>
                      <a:pt x="907" y="391"/>
                    </a:lnTo>
                    <a:lnTo>
                      <a:pt x="908" y="391"/>
                    </a:lnTo>
                    <a:lnTo>
                      <a:pt x="908" y="390"/>
                    </a:lnTo>
                    <a:lnTo>
                      <a:pt x="912" y="390"/>
                    </a:lnTo>
                    <a:lnTo>
                      <a:pt x="912" y="388"/>
                    </a:lnTo>
                    <a:lnTo>
                      <a:pt x="913" y="388"/>
                    </a:lnTo>
                    <a:lnTo>
                      <a:pt x="913" y="386"/>
                    </a:lnTo>
                    <a:lnTo>
                      <a:pt x="917" y="386"/>
                    </a:lnTo>
                    <a:lnTo>
                      <a:pt x="917" y="385"/>
                    </a:lnTo>
                    <a:lnTo>
                      <a:pt x="918" y="385"/>
                    </a:lnTo>
                    <a:lnTo>
                      <a:pt x="918" y="383"/>
                    </a:lnTo>
                    <a:lnTo>
                      <a:pt x="922" y="383"/>
                    </a:lnTo>
                    <a:lnTo>
                      <a:pt x="922" y="385"/>
                    </a:lnTo>
                    <a:lnTo>
                      <a:pt x="920" y="385"/>
                    </a:lnTo>
                    <a:lnTo>
                      <a:pt x="920" y="386"/>
                    </a:lnTo>
                    <a:lnTo>
                      <a:pt x="918" y="386"/>
                    </a:lnTo>
                    <a:lnTo>
                      <a:pt x="918" y="388"/>
                    </a:lnTo>
                    <a:lnTo>
                      <a:pt x="915" y="388"/>
                    </a:lnTo>
                    <a:lnTo>
                      <a:pt x="915" y="390"/>
                    </a:lnTo>
                    <a:lnTo>
                      <a:pt x="913" y="390"/>
                    </a:lnTo>
                    <a:lnTo>
                      <a:pt x="913" y="391"/>
                    </a:lnTo>
                    <a:lnTo>
                      <a:pt x="910" y="391"/>
                    </a:lnTo>
                    <a:lnTo>
                      <a:pt x="910" y="393"/>
                    </a:lnTo>
                    <a:lnTo>
                      <a:pt x="908" y="393"/>
                    </a:lnTo>
                    <a:lnTo>
                      <a:pt x="908" y="395"/>
                    </a:lnTo>
                    <a:lnTo>
                      <a:pt x="905" y="395"/>
                    </a:lnTo>
                    <a:lnTo>
                      <a:pt x="905" y="396"/>
                    </a:lnTo>
                    <a:lnTo>
                      <a:pt x="903" y="396"/>
                    </a:lnTo>
                    <a:lnTo>
                      <a:pt x="903" y="398"/>
                    </a:lnTo>
                    <a:lnTo>
                      <a:pt x="900" y="398"/>
                    </a:lnTo>
                    <a:lnTo>
                      <a:pt x="900" y="400"/>
                    </a:lnTo>
                    <a:lnTo>
                      <a:pt x="898" y="400"/>
                    </a:lnTo>
                    <a:lnTo>
                      <a:pt x="898" y="401"/>
                    </a:lnTo>
                    <a:lnTo>
                      <a:pt x="897" y="401"/>
                    </a:lnTo>
                    <a:lnTo>
                      <a:pt x="897" y="403"/>
                    </a:lnTo>
                    <a:lnTo>
                      <a:pt x="893" y="403"/>
                    </a:lnTo>
                    <a:lnTo>
                      <a:pt x="893" y="405"/>
                    </a:lnTo>
                    <a:lnTo>
                      <a:pt x="892" y="405"/>
                    </a:lnTo>
                    <a:lnTo>
                      <a:pt x="892" y="406"/>
                    </a:lnTo>
                    <a:lnTo>
                      <a:pt x="890" y="406"/>
                    </a:lnTo>
                    <a:lnTo>
                      <a:pt x="890" y="408"/>
                    </a:lnTo>
                    <a:lnTo>
                      <a:pt x="887" y="408"/>
                    </a:lnTo>
                    <a:lnTo>
                      <a:pt x="887" y="410"/>
                    </a:lnTo>
                    <a:lnTo>
                      <a:pt x="885" y="410"/>
                    </a:lnTo>
                    <a:lnTo>
                      <a:pt x="885" y="411"/>
                    </a:lnTo>
                    <a:lnTo>
                      <a:pt x="883" y="411"/>
                    </a:lnTo>
                    <a:lnTo>
                      <a:pt x="883" y="413"/>
                    </a:lnTo>
                    <a:lnTo>
                      <a:pt x="880" y="413"/>
                    </a:lnTo>
                    <a:lnTo>
                      <a:pt x="880" y="415"/>
                    </a:lnTo>
                    <a:lnTo>
                      <a:pt x="878" y="415"/>
                    </a:lnTo>
                    <a:lnTo>
                      <a:pt x="878" y="416"/>
                    </a:lnTo>
                    <a:lnTo>
                      <a:pt x="877" y="416"/>
                    </a:lnTo>
                    <a:lnTo>
                      <a:pt x="877" y="418"/>
                    </a:lnTo>
                    <a:lnTo>
                      <a:pt x="873" y="418"/>
                    </a:lnTo>
                    <a:lnTo>
                      <a:pt x="873" y="420"/>
                    </a:lnTo>
                    <a:lnTo>
                      <a:pt x="872" y="420"/>
                    </a:lnTo>
                    <a:lnTo>
                      <a:pt x="872" y="421"/>
                    </a:lnTo>
                    <a:lnTo>
                      <a:pt x="870" y="421"/>
                    </a:lnTo>
                    <a:lnTo>
                      <a:pt x="870" y="423"/>
                    </a:lnTo>
                    <a:lnTo>
                      <a:pt x="867" y="423"/>
                    </a:lnTo>
                    <a:lnTo>
                      <a:pt x="867" y="425"/>
                    </a:lnTo>
                    <a:lnTo>
                      <a:pt x="865" y="425"/>
                    </a:lnTo>
                    <a:lnTo>
                      <a:pt x="865" y="426"/>
                    </a:lnTo>
                    <a:lnTo>
                      <a:pt x="863" y="426"/>
                    </a:lnTo>
                    <a:lnTo>
                      <a:pt x="863" y="428"/>
                    </a:lnTo>
                    <a:lnTo>
                      <a:pt x="860" y="428"/>
                    </a:lnTo>
                    <a:lnTo>
                      <a:pt x="860" y="430"/>
                    </a:lnTo>
                    <a:lnTo>
                      <a:pt x="858" y="430"/>
                    </a:lnTo>
                    <a:lnTo>
                      <a:pt x="858" y="431"/>
                    </a:lnTo>
                    <a:lnTo>
                      <a:pt x="857" y="431"/>
                    </a:lnTo>
                    <a:lnTo>
                      <a:pt x="857" y="433"/>
                    </a:lnTo>
                    <a:lnTo>
                      <a:pt x="853" y="433"/>
                    </a:lnTo>
                    <a:lnTo>
                      <a:pt x="853" y="435"/>
                    </a:lnTo>
                    <a:lnTo>
                      <a:pt x="852" y="435"/>
                    </a:lnTo>
                    <a:lnTo>
                      <a:pt x="852" y="436"/>
                    </a:lnTo>
                    <a:lnTo>
                      <a:pt x="850" y="436"/>
                    </a:lnTo>
                    <a:lnTo>
                      <a:pt x="850" y="438"/>
                    </a:lnTo>
                    <a:lnTo>
                      <a:pt x="847" y="438"/>
                    </a:lnTo>
                    <a:lnTo>
                      <a:pt x="847" y="440"/>
                    </a:lnTo>
                    <a:lnTo>
                      <a:pt x="845" y="440"/>
                    </a:lnTo>
                    <a:lnTo>
                      <a:pt x="845" y="441"/>
                    </a:lnTo>
                    <a:lnTo>
                      <a:pt x="843" y="441"/>
                    </a:lnTo>
                    <a:lnTo>
                      <a:pt x="843" y="443"/>
                    </a:lnTo>
                    <a:lnTo>
                      <a:pt x="840" y="443"/>
                    </a:lnTo>
                    <a:lnTo>
                      <a:pt x="840" y="445"/>
                    </a:lnTo>
                    <a:lnTo>
                      <a:pt x="838" y="445"/>
                    </a:lnTo>
                    <a:lnTo>
                      <a:pt x="838" y="446"/>
                    </a:lnTo>
                    <a:lnTo>
                      <a:pt x="837" y="446"/>
                    </a:lnTo>
                    <a:lnTo>
                      <a:pt x="837" y="448"/>
                    </a:lnTo>
                    <a:lnTo>
                      <a:pt x="833" y="448"/>
                    </a:lnTo>
                    <a:lnTo>
                      <a:pt x="833" y="450"/>
                    </a:lnTo>
                    <a:lnTo>
                      <a:pt x="832" y="450"/>
                    </a:lnTo>
                    <a:lnTo>
                      <a:pt x="832" y="451"/>
                    </a:lnTo>
                    <a:lnTo>
                      <a:pt x="830" y="451"/>
                    </a:lnTo>
                    <a:lnTo>
                      <a:pt x="830" y="453"/>
                    </a:lnTo>
                    <a:lnTo>
                      <a:pt x="827" y="453"/>
                    </a:lnTo>
                    <a:lnTo>
                      <a:pt x="827" y="455"/>
                    </a:lnTo>
                    <a:lnTo>
                      <a:pt x="825" y="455"/>
                    </a:lnTo>
                    <a:lnTo>
                      <a:pt x="825" y="456"/>
                    </a:lnTo>
                    <a:lnTo>
                      <a:pt x="823" y="456"/>
                    </a:lnTo>
                    <a:lnTo>
                      <a:pt x="823" y="458"/>
                    </a:lnTo>
                    <a:lnTo>
                      <a:pt x="820" y="458"/>
                    </a:lnTo>
                    <a:lnTo>
                      <a:pt x="820" y="460"/>
                    </a:lnTo>
                    <a:lnTo>
                      <a:pt x="818" y="460"/>
                    </a:lnTo>
                    <a:lnTo>
                      <a:pt x="818" y="461"/>
                    </a:lnTo>
                    <a:lnTo>
                      <a:pt x="817" y="461"/>
                    </a:lnTo>
                    <a:lnTo>
                      <a:pt x="817" y="463"/>
                    </a:lnTo>
                    <a:lnTo>
                      <a:pt x="813" y="463"/>
                    </a:lnTo>
                    <a:lnTo>
                      <a:pt x="813" y="465"/>
                    </a:lnTo>
                    <a:lnTo>
                      <a:pt x="812" y="465"/>
                    </a:lnTo>
                    <a:lnTo>
                      <a:pt x="812" y="466"/>
                    </a:lnTo>
                    <a:lnTo>
                      <a:pt x="810" y="466"/>
                    </a:lnTo>
                    <a:lnTo>
                      <a:pt x="810" y="468"/>
                    </a:lnTo>
                    <a:lnTo>
                      <a:pt x="808" y="468"/>
                    </a:lnTo>
                    <a:lnTo>
                      <a:pt x="808" y="470"/>
                    </a:lnTo>
                    <a:lnTo>
                      <a:pt x="807" y="470"/>
                    </a:lnTo>
                    <a:lnTo>
                      <a:pt x="807" y="471"/>
                    </a:lnTo>
                    <a:lnTo>
                      <a:pt x="803" y="471"/>
                    </a:lnTo>
                    <a:lnTo>
                      <a:pt x="803" y="473"/>
                    </a:lnTo>
                    <a:lnTo>
                      <a:pt x="802" y="473"/>
                    </a:lnTo>
                    <a:lnTo>
                      <a:pt x="802" y="475"/>
                    </a:lnTo>
                    <a:lnTo>
                      <a:pt x="800" y="475"/>
                    </a:lnTo>
                    <a:lnTo>
                      <a:pt x="800" y="476"/>
                    </a:lnTo>
                    <a:lnTo>
                      <a:pt x="798" y="476"/>
                    </a:lnTo>
                    <a:lnTo>
                      <a:pt x="798" y="478"/>
                    </a:lnTo>
                    <a:lnTo>
                      <a:pt x="797" y="478"/>
                    </a:lnTo>
                    <a:lnTo>
                      <a:pt x="797" y="480"/>
                    </a:lnTo>
                    <a:lnTo>
                      <a:pt x="793" y="480"/>
                    </a:lnTo>
                    <a:lnTo>
                      <a:pt x="793" y="481"/>
                    </a:lnTo>
                    <a:lnTo>
                      <a:pt x="792" y="481"/>
                    </a:lnTo>
                    <a:lnTo>
                      <a:pt x="792" y="483"/>
                    </a:lnTo>
                    <a:lnTo>
                      <a:pt x="790" y="483"/>
                    </a:lnTo>
                    <a:lnTo>
                      <a:pt x="790" y="485"/>
                    </a:lnTo>
                    <a:lnTo>
                      <a:pt x="788" y="485"/>
                    </a:lnTo>
                    <a:lnTo>
                      <a:pt x="788" y="486"/>
                    </a:lnTo>
                    <a:lnTo>
                      <a:pt x="787" y="486"/>
                    </a:lnTo>
                    <a:lnTo>
                      <a:pt x="787" y="488"/>
                    </a:lnTo>
                    <a:lnTo>
                      <a:pt x="783" y="488"/>
                    </a:lnTo>
                    <a:lnTo>
                      <a:pt x="783" y="490"/>
                    </a:lnTo>
                    <a:lnTo>
                      <a:pt x="782" y="490"/>
                    </a:lnTo>
                    <a:lnTo>
                      <a:pt x="782" y="491"/>
                    </a:lnTo>
                    <a:lnTo>
                      <a:pt x="780" y="491"/>
                    </a:lnTo>
                    <a:lnTo>
                      <a:pt x="780" y="493"/>
                    </a:lnTo>
                    <a:lnTo>
                      <a:pt x="778" y="493"/>
                    </a:lnTo>
                    <a:lnTo>
                      <a:pt x="778" y="495"/>
                    </a:lnTo>
                    <a:lnTo>
                      <a:pt x="777" y="495"/>
                    </a:lnTo>
                    <a:lnTo>
                      <a:pt x="777" y="496"/>
                    </a:lnTo>
                    <a:lnTo>
                      <a:pt x="773" y="496"/>
                    </a:lnTo>
                    <a:lnTo>
                      <a:pt x="773" y="498"/>
                    </a:lnTo>
                    <a:lnTo>
                      <a:pt x="772" y="498"/>
                    </a:lnTo>
                    <a:lnTo>
                      <a:pt x="772" y="500"/>
                    </a:lnTo>
                    <a:lnTo>
                      <a:pt x="770" y="500"/>
                    </a:lnTo>
                    <a:lnTo>
                      <a:pt x="770" y="501"/>
                    </a:lnTo>
                    <a:lnTo>
                      <a:pt x="768" y="501"/>
                    </a:lnTo>
                    <a:lnTo>
                      <a:pt x="768" y="503"/>
                    </a:lnTo>
                    <a:lnTo>
                      <a:pt x="767" y="503"/>
                    </a:lnTo>
                    <a:lnTo>
                      <a:pt x="767" y="505"/>
                    </a:lnTo>
                    <a:lnTo>
                      <a:pt x="763" y="505"/>
                    </a:lnTo>
                    <a:lnTo>
                      <a:pt x="763" y="506"/>
                    </a:lnTo>
                    <a:lnTo>
                      <a:pt x="762" y="506"/>
                    </a:lnTo>
                    <a:lnTo>
                      <a:pt x="762" y="508"/>
                    </a:lnTo>
                    <a:lnTo>
                      <a:pt x="760" y="508"/>
                    </a:lnTo>
                    <a:lnTo>
                      <a:pt x="760" y="510"/>
                    </a:lnTo>
                    <a:lnTo>
                      <a:pt x="758" y="510"/>
                    </a:lnTo>
                    <a:lnTo>
                      <a:pt x="758" y="511"/>
                    </a:lnTo>
                    <a:lnTo>
                      <a:pt x="757" y="511"/>
                    </a:lnTo>
                    <a:lnTo>
                      <a:pt x="757" y="513"/>
                    </a:lnTo>
                    <a:lnTo>
                      <a:pt x="753" y="513"/>
                    </a:lnTo>
                    <a:lnTo>
                      <a:pt x="753" y="515"/>
                    </a:lnTo>
                    <a:lnTo>
                      <a:pt x="752" y="515"/>
                    </a:lnTo>
                    <a:lnTo>
                      <a:pt x="752" y="516"/>
                    </a:lnTo>
                    <a:lnTo>
                      <a:pt x="750" y="516"/>
                    </a:lnTo>
                    <a:lnTo>
                      <a:pt x="750" y="518"/>
                    </a:lnTo>
                    <a:lnTo>
                      <a:pt x="748" y="518"/>
                    </a:lnTo>
                    <a:lnTo>
                      <a:pt x="748" y="520"/>
                    </a:lnTo>
                    <a:lnTo>
                      <a:pt x="747" y="520"/>
                    </a:lnTo>
                    <a:lnTo>
                      <a:pt x="747" y="521"/>
                    </a:lnTo>
                    <a:lnTo>
                      <a:pt x="743" y="521"/>
                    </a:lnTo>
                    <a:lnTo>
                      <a:pt x="743" y="523"/>
                    </a:lnTo>
                    <a:lnTo>
                      <a:pt x="742" y="523"/>
                    </a:lnTo>
                    <a:lnTo>
                      <a:pt x="742" y="525"/>
                    </a:lnTo>
                    <a:lnTo>
                      <a:pt x="740" y="525"/>
                    </a:lnTo>
                    <a:lnTo>
                      <a:pt x="740" y="526"/>
                    </a:lnTo>
                    <a:lnTo>
                      <a:pt x="738" y="526"/>
                    </a:lnTo>
                    <a:lnTo>
                      <a:pt x="738" y="528"/>
                    </a:lnTo>
                    <a:lnTo>
                      <a:pt x="737" y="528"/>
                    </a:lnTo>
                    <a:lnTo>
                      <a:pt x="737" y="530"/>
                    </a:lnTo>
                    <a:lnTo>
                      <a:pt x="735" y="530"/>
                    </a:lnTo>
                    <a:lnTo>
                      <a:pt x="735" y="531"/>
                    </a:lnTo>
                    <a:lnTo>
                      <a:pt x="732" y="531"/>
                    </a:lnTo>
                    <a:lnTo>
                      <a:pt x="732" y="533"/>
                    </a:lnTo>
                    <a:lnTo>
                      <a:pt x="730" y="533"/>
                    </a:lnTo>
                    <a:lnTo>
                      <a:pt x="730" y="535"/>
                    </a:lnTo>
                    <a:lnTo>
                      <a:pt x="728" y="535"/>
                    </a:lnTo>
                    <a:lnTo>
                      <a:pt x="728" y="536"/>
                    </a:lnTo>
                    <a:lnTo>
                      <a:pt x="727" y="536"/>
                    </a:lnTo>
                    <a:lnTo>
                      <a:pt x="727" y="538"/>
                    </a:lnTo>
                    <a:lnTo>
                      <a:pt x="725" y="538"/>
                    </a:lnTo>
                    <a:lnTo>
                      <a:pt x="725" y="540"/>
                    </a:lnTo>
                    <a:lnTo>
                      <a:pt x="723" y="540"/>
                    </a:lnTo>
                    <a:lnTo>
                      <a:pt x="723" y="541"/>
                    </a:lnTo>
                    <a:lnTo>
                      <a:pt x="722" y="541"/>
                    </a:lnTo>
                    <a:lnTo>
                      <a:pt x="722" y="543"/>
                    </a:lnTo>
                    <a:lnTo>
                      <a:pt x="720" y="543"/>
                    </a:lnTo>
                    <a:lnTo>
                      <a:pt x="720" y="545"/>
                    </a:lnTo>
                    <a:lnTo>
                      <a:pt x="718" y="545"/>
                    </a:lnTo>
                    <a:lnTo>
                      <a:pt x="718" y="546"/>
                    </a:lnTo>
                    <a:lnTo>
                      <a:pt x="717" y="546"/>
                    </a:lnTo>
                    <a:lnTo>
                      <a:pt x="717" y="548"/>
                    </a:lnTo>
                    <a:lnTo>
                      <a:pt x="713" y="548"/>
                    </a:lnTo>
                    <a:lnTo>
                      <a:pt x="713" y="550"/>
                    </a:lnTo>
                    <a:lnTo>
                      <a:pt x="712" y="550"/>
                    </a:lnTo>
                    <a:lnTo>
                      <a:pt x="712" y="551"/>
                    </a:lnTo>
                    <a:lnTo>
                      <a:pt x="710" y="551"/>
                    </a:lnTo>
                    <a:lnTo>
                      <a:pt x="710" y="553"/>
                    </a:lnTo>
                    <a:lnTo>
                      <a:pt x="708" y="553"/>
                    </a:lnTo>
                    <a:lnTo>
                      <a:pt x="708" y="555"/>
                    </a:lnTo>
                    <a:lnTo>
                      <a:pt x="707" y="555"/>
                    </a:lnTo>
                    <a:lnTo>
                      <a:pt x="707" y="556"/>
                    </a:lnTo>
                    <a:lnTo>
                      <a:pt x="705" y="556"/>
                    </a:lnTo>
                    <a:lnTo>
                      <a:pt x="705" y="558"/>
                    </a:lnTo>
                    <a:lnTo>
                      <a:pt x="703" y="558"/>
                    </a:lnTo>
                    <a:lnTo>
                      <a:pt x="703" y="560"/>
                    </a:lnTo>
                    <a:lnTo>
                      <a:pt x="702" y="560"/>
                    </a:lnTo>
                    <a:lnTo>
                      <a:pt x="702" y="561"/>
                    </a:lnTo>
                    <a:lnTo>
                      <a:pt x="700" y="561"/>
                    </a:lnTo>
                    <a:lnTo>
                      <a:pt x="700" y="563"/>
                    </a:lnTo>
                    <a:lnTo>
                      <a:pt x="698" y="563"/>
                    </a:lnTo>
                    <a:lnTo>
                      <a:pt x="698" y="565"/>
                    </a:lnTo>
                    <a:lnTo>
                      <a:pt x="697" y="565"/>
                    </a:lnTo>
                    <a:lnTo>
                      <a:pt x="697" y="566"/>
                    </a:lnTo>
                    <a:lnTo>
                      <a:pt x="693" y="566"/>
                    </a:lnTo>
                    <a:close/>
                    <a:moveTo>
                      <a:pt x="922" y="383"/>
                    </a:moveTo>
                    <a:lnTo>
                      <a:pt x="922" y="381"/>
                    </a:lnTo>
                    <a:lnTo>
                      <a:pt x="923" y="381"/>
                    </a:lnTo>
                    <a:lnTo>
                      <a:pt x="923" y="380"/>
                    </a:lnTo>
                    <a:lnTo>
                      <a:pt x="925" y="380"/>
                    </a:lnTo>
                    <a:lnTo>
                      <a:pt x="925" y="378"/>
                    </a:lnTo>
                    <a:lnTo>
                      <a:pt x="928" y="378"/>
                    </a:lnTo>
                    <a:lnTo>
                      <a:pt x="928" y="376"/>
                    </a:lnTo>
                    <a:lnTo>
                      <a:pt x="930" y="376"/>
                    </a:lnTo>
                    <a:lnTo>
                      <a:pt x="930" y="375"/>
                    </a:lnTo>
                    <a:lnTo>
                      <a:pt x="933" y="375"/>
                    </a:lnTo>
                    <a:lnTo>
                      <a:pt x="933" y="373"/>
                    </a:lnTo>
                    <a:lnTo>
                      <a:pt x="935" y="373"/>
                    </a:lnTo>
                    <a:lnTo>
                      <a:pt x="935" y="371"/>
                    </a:lnTo>
                    <a:lnTo>
                      <a:pt x="938" y="371"/>
                    </a:lnTo>
                    <a:lnTo>
                      <a:pt x="938" y="370"/>
                    </a:lnTo>
                    <a:lnTo>
                      <a:pt x="940" y="370"/>
                    </a:lnTo>
                    <a:lnTo>
                      <a:pt x="940" y="368"/>
                    </a:lnTo>
                    <a:lnTo>
                      <a:pt x="943" y="368"/>
                    </a:lnTo>
                    <a:lnTo>
                      <a:pt x="943" y="366"/>
                    </a:lnTo>
                    <a:lnTo>
                      <a:pt x="945" y="366"/>
                    </a:lnTo>
                    <a:lnTo>
                      <a:pt x="945" y="365"/>
                    </a:lnTo>
                    <a:lnTo>
                      <a:pt x="948" y="365"/>
                    </a:lnTo>
                    <a:lnTo>
                      <a:pt x="948" y="363"/>
                    </a:lnTo>
                    <a:lnTo>
                      <a:pt x="950" y="363"/>
                    </a:lnTo>
                    <a:lnTo>
                      <a:pt x="950" y="361"/>
                    </a:lnTo>
                    <a:lnTo>
                      <a:pt x="953" y="361"/>
                    </a:lnTo>
                    <a:lnTo>
                      <a:pt x="953" y="360"/>
                    </a:lnTo>
                    <a:lnTo>
                      <a:pt x="955" y="360"/>
                    </a:lnTo>
                    <a:lnTo>
                      <a:pt x="955" y="358"/>
                    </a:lnTo>
                    <a:lnTo>
                      <a:pt x="958" y="358"/>
                    </a:lnTo>
                    <a:lnTo>
                      <a:pt x="958" y="356"/>
                    </a:lnTo>
                    <a:lnTo>
                      <a:pt x="960" y="356"/>
                    </a:lnTo>
                    <a:lnTo>
                      <a:pt x="960" y="355"/>
                    </a:lnTo>
                    <a:lnTo>
                      <a:pt x="963" y="355"/>
                    </a:lnTo>
                    <a:lnTo>
                      <a:pt x="963" y="353"/>
                    </a:lnTo>
                    <a:lnTo>
                      <a:pt x="965" y="353"/>
                    </a:lnTo>
                    <a:lnTo>
                      <a:pt x="965" y="351"/>
                    </a:lnTo>
                    <a:lnTo>
                      <a:pt x="968" y="351"/>
                    </a:lnTo>
                    <a:lnTo>
                      <a:pt x="968" y="350"/>
                    </a:lnTo>
                    <a:lnTo>
                      <a:pt x="970" y="350"/>
                    </a:lnTo>
                    <a:lnTo>
                      <a:pt x="970" y="348"/>
                    </a:lnTo>
                    <a:lnTo>
                      <a:pt x="973" y="348"/>
                    </a:lnTo>
                    <a:lnTo>
                      <a:pt x="973" y="346"/>
                    </a:lnTo>
                    <a:lnTo>
                      <a:pt x="975" y="346"/>
                    </a:lnTo>
                    <a:lnTo>
                      <a:pt x="975" y="345"/>
                    </a:lnTo>
                    <a:lnTo>
                      <a:pt x="977" y="345"/>
                    </a:lnTo>
                    <a:lnTo>
                      <a:pt x="977" y="343"/>
                    </a:lnTo>
                    <a:lnTo>
                      <a:pt x="980" y="343"/>
                    </a:lnTo>
                    <a:lnTo>
                      <a:pt x="980" y="341"/>
                    </a:lnTo>
                    <a:lnTo>
                      <a:pt x="982" y="341"/>
                    </a:lnTo>
                    <a:lnTo>
                      <a:pt x="982" y="340"/>
                    </a:lnTo>
                    <a:lnTo>
                      <a:pt x="985" y="340"/>
                    </a:lnTo>
                    <a:lnTo>
                      <a:pt x="985" y="338"/>
                    </a:lnTo>
                    <a:lnTo>
                      <a:pt x="987" y="338"/>
                    </a:lnTo>
                    <a:lnTo>
                      <a:pt x="987" y="336"/>
                    </a:lnTo>
                    <a:lnTo>
                      <a:pt x="990" y="336"/>
                    </a:lnTo>
                    <a:lnTo>
                      <a:pt x="990" y="335"/>
                    </a:lnTo>
                    <a:lnTo>
                      <a:pt x="993" y="335"/>
                    </a:lnTo>
                    <a:lnTo>
                      <a:pt x="993" y="333"/>
                    </a:lnTo>
                    <a:lnTo>
                      <a:pt x="995" y="333"/>
                    </a:lnTo>
                    <a:lnTo>
                      <a:pt x="995" y="331"/>
                    </a:lnTo>
                    <a:lnTo>
                      <a:pt x="998" y="331"/>
                    </a:lnTo>
                    <a:lnTo>
                      <a:pt x="998" y="330"/>
                    </a:lnTo>
                    <a:lnTo>
                      <a:pt x="1002" y="330"/>
                    </a:lnTo>
                    <a:lnTo>
                      <a:pt x="1002" y="328"/>
                    </a:lnTo>
                    <a:lnTo>
                      <a:pt x="1003" y="328"/>
                    </a:lnTo>
                    <a:lnTo>
                      <a:pt x="1003" y="326"/>
                    </a:lnTo>
                    <a:lnTo>
                      <a:pt x="1007" y="326"/>
                    </a:lnTo>
                    <a:lnTo>
                      <a:pt x="1007" y="325"/>
                    </a:lnTo>
                    <a:lnTo>
                      <a:pt x="1010" y="325"/>
                    </a:lnTo>
                    <a:lnTo>
                      <a:pt x="1010" y="323"/>
                    </a:lnTo>
                    <a:lnTo>
                      <a:pt x="1012" y="323"/>
                    </a:lnTo>
                    <a:lnTo>
                      <a:pt x="1012" y="321"/>
                    </a:lnTo>
                    <a:lnTo>
                      <a:pt x="1015" y="321"/>
                    </a:lnTo>
                    <a:lnTo>
                      <a:pt x="1015" y="320"/>
                    </a:lnTo>
                    <a:lnTo>
                      <a:pt x="1018" y="320"/>
                    </a:lnTo>
                    <a:lnTo>
                      <a:pt x="1018" y="321"/>
                    </a:lnTo>
                    <a:lnTo>
                      <a:pt x="1017" y="321"/>
                    </a:lnTo>
                    <a:lnTo>
                      <a:pt x="1017" y="323"/>
                    </a:lnTo>
                    <a:lnTo>
                      <a:pt x="1013" y="323"/>
                    </a:lnTo>
                    <a:lnTo>
                      <a:pt x="1013" y="325"/>
                    </a:lnTo>
                    <a:lnTo>
                      <a:pt x="1012" y="325"/>
                    </a:lnTo>
                    <a:lnTo>
                      <a:pt x="1012" y="326"/>
                    </a:lnTo>
                    <a:lnTo>
                      <a:pt x="1008" y="326"/>
                    </a:lnTo>
                    <a:lnTo>
                      <a:pt x="1008" y="328"/>
                    </a:lnTo>
                    <a:lnTo>
                      <a:pt x="1005" y="328"/>
                    </a:lnTo>
                    <a:lnTo>
                      <a:pt x="1005" y="330"/>
                    </a:lnTo>
                    <a:lnTo>
                      <a:pt x="1003" y="330"/>
                    </a:lnTo>
                    <a:lnTo>
                      <a:pt x="1003" y="331"/>
                    </a:lnTo>
                    <a:lnTo>
                      <a:pt x="1000" y="331"/>
                    </a:lnTo>
                    <a:lnTo>
                      <a:pt x="1000" y="333"/>
                    </a:lnTo>
                    <a:lnTo>
                      <a:pt x="998" y="333"/>
                    </a:lnTo>
                    <a:lnTo>
                      <a:pt x="998" y="335"/>
                    </a:lnTo>
                    <a:lnTo>
                      <a:pt x="995" y="335"/>
                    </a:lnTo>
                    <a:lnTo>
                      <a:pt x="995" y="336"/>
                    </a:lnTo>
                    <a:lnTo>
                      <a:pt x="992" y="336"/>
                    </a:lnTo>
                    <a:lnTo>
                      <a:pt x="992" y="338"/>
                    </a:lnTo>
                    <a:lnTo>
                      <a:pt x="990" y="338"/>
                    </a:lnTo>
                    <a:lnTo>
                      <a:pt x="990" y="340"/>
                    </a:lnTo>
                    <a:lnTo>
                      <a:pt x="987" y="340"/>
                    </a:lnTo>
                    <a:lnTo>
                      <a:pt x="987" y="341"/>
                    </a:lnTo>
                    <a:lnTo>
                      <a:pt x="985" y="341"/>
                    </a:lnTo>
                    <a:lnTo>
                      <a:pt x="985" y="343"/>
                    </a:lnTo>
                    <a:lnTo>
                      <a:pt x="982" y="343"/>
                    </a:lnTo>
                    <a:lnTo>
                      <a:pt x="982" y="345"/>
                    </a:lnTo>
                    <a:lnTo>
                      <a:pt x="978" y="345"/>
                    </a:lnTo>
                    <a:lnTo>
                      <a:pt x="978" y="346"/>
                    </a:lnTo>
                    <a:lnTo>
                      <a:pt x="977" y="346"/>
                    </a:lnTo>
                    <a:lnTo>
                      <a:pt x="977" y="348"/>
                    </a:lnTo>
                    <a:lnTo>
                      <a:pt x="975" y="348"/>
                    </a:lnTo>
                    <a:lnTo>
                      <a:pt x="975" y="350"/>
                    </a:lnTo>
                    <a:lnTo>
                      <a:pt x="972" y="350"/>
                    </a:lnTo>
                    <a:lnTo>
                      <a:pt x="972" y="351"/>
                    </a:lnTo>
                    <a:lnTo>
                      <a:pt x="970" y="351"/>
                    </a:lnTo>
                    <a:lnTo>
                      <a:pt x="970" y="353"/>
                    </a:lnTo>
                    <a:lnTo>
                      <a:pt x="967" y="353"/>
                    </a:lnTo>
                    <a:lnTo>
                      <a:pt x="967" y="355"/>
                    </a:lnTo>
                    <a:lnTo>
                      <a:pt x="965" y="355"/>
                    </a:lnTo>
                    <a:lnTo>
                      <a:pt x="965" y="356"/>
                    </a:lnTo>
                    <a:lnTo>
                      <a:pt x="962" y="356"/>
                    </a:lnTo>
                    <a:lnTo>
                      <a:pt x="962" y="358"/>
                    </a:lnTo>
                    <a:lnTo>
                      <a:pt x="960" y="358"/>
                    </a:lnTo>
                    <a:lnTo>
                      <a:pt x="960" y="360"/>
                    </a:lnTo>
                    <a:lnTo>
                      <a:pt x="957" y="360"/>
                    </a:lnTo>
                    <a:lnTo>
                      <a:pt x="957" y="361"/>
                    </a:lnTo>
                    <a:lnTo>
                      <a:pt x="955" y="361"/>
                    </a:lnTo>
                    <a:lnTo>
                      <a:pt x="955" y="363"/>
                    </a:lnTo>
                    <a:lnTo>
                      <a:pt x="952" y="363"/>
                    </a:lnTo>
                    <a:lnTo>
                      <a:pt x="952" y="365"/>
                    </a:lnTo>
                    <a:lnTo>
                      <a:pt x="950" y="365"/>
                    </a:lnTo>
                    <a:lnTo>
                      <a:pt x="950" y="366"/>
                    </a:lnTo>
                    <a:lnTo>
                      <a:pt x="947" y="366"/>
                    </a:lnTo>
                    <a:lnTo>
                      <a:pt x="947" y="368"/>
                    </a:lnTo>
                    <a:lnTo>
                      <a:pt x="945" y="368"/>
                    </a:lnTo>
                    <a:lnTo>
                      <a:pt x="945" y="370"/>
                    </a:lnTo>
                    <a:lnTo>
                      <a:pt x="942" y="370"/>
                    </a:lnTo>
                    <a:lnTo>
                      <a:pt x="942" y="371"/>
                    </a:lnTo>
                    <a:lnTo>
                      <a:pt x="940" y="371"/>
                    </a:lnTo>
                    <a:lnTo>
                      <a:pt x="940" y="373"/>
                    </a:lnTo>
                    <a:lnTo>
                      <a:pt x="937" y="373"/>
                    </a:lnTo>
                    <a:lnTo>
                      <a:pt x="937" y="375"/>
                    </a:lnTo>
                    <a:lnTo>
                      <a:pt x="935" y="375"/>
                    </a:lnTo>
                    <a:lnTo>
                      <a:pt x="935" y="376"/>
                    </a:lnTo>
                    <a:lnTo>
                      <a:pt x="932" y="376"/>
                    </a:lnTo>
                    <a:lnTo>
                      <a:pt x="932" y="378"/>
                    </a:lnTo>
                    <a:lnTo>
                      <a:pt x="930" y="378"/>
                    </a:lnTo>
                    <a:lnTo>
                      <a:pt x="930" y="380"/>
                    </a:lnTo>
                    <a:lnTo>
                      <a:pt x="927" y="380"/>
                    </a:lnTo>
                    <a:lnTo>
                      <a:pt x="927" y="381"/>
                    </a:lnTo>
                    <a:lnTo>
                      <a:pt x="925" y="381"/>
                    </a:lnTo>
                    <a:lnTo>
                      <a:pt x="925" y="383"/>
                    </a:lnTo>
                    <a:lnTo>
                      <a:pt x="922" y="383"/>
                    </a:lnTo>
                    <a:close/>
                    <a:moveTo>
                      <a:pt x="1018" y="320"/>
                    </a:moveTo>
                    <a:lnTo>
                      <a:pt x="1018" y="318"/>
                    </a:lnTo>
                    <a:lnTo>
                      <a:pt x="1020" y="318"/>
                    </a:lnTo>
                    <a:lnTo>
                      <a:pt x="1020" y="316"/>
                    </a:lnTo>
                    <a:lnTo>
                      <a:pt x="1023" y="316"/>
                    </a:lnTo>
                    <a:lnTo>
                      <a:pt x="1023" y="315"/>
                    </a:lnTo>
                    <a:lnTo>
                      <a:pt x="1025" y="315"/>
                    </a:lnTo>
                    <a:lnTo>
                      <a:pt x="1025" y="313"/>
                    </a:lnTo>
                    <a:lnTo>
                      <a:pt x="1028" y="313"/>
                    </a:lnTo>
                    <a:lnTo>
                      <a:pt x="1028" y="311"/>
                    </a:lnTo>
                    <a:lnTo>
                      <a:pt x="1032" y="311"/>
                    </a:lnTo>
                    <a:lnTo>
                      <a:pt x="1032" y="310"/>
                    </a:lnTo>
                    <a:lnTo>
                      <a:pt x="1033" y="310"/>
                    </a:lnTo>
                    <a:lnTo>
                      <a:pt x="1033" y="308"/>
                    </a:lnTo>
                    <a:lnTo>
                      <a:pt x="1037" y="308"/>
                    </a:lnTo>
                    <a:lnTo>
                      <a:pt x="1037" y="306"/>
                    </a:lnTo>
                    <a:lnTo>
                      <a:pt x="1040" y="306"/>
                    </a:lnTo>
                    <a:lnTo>
                      <a:pt x="1040" y="305"/>
                    </a:lnTo>
                    <a:lnTo>
                      <a:pt x="1042" y="305"/>
                    </a:lnTo>
                    <a:lnTo>
                      <a:pt x="1042" y="303"/>
                    </a:lnTo>
                    <a:lnTo>
                      <a:pt x="1045" y="303"/>
                    </a:lnTo>
                    <a:lnTo>
                      <a:pt x="1045" y="301"/>
                    </a:lnTo>
                    <a:lnTo>
                      <a:pt x="1048" y="301"/>
                    </a:lnTo>
                    <a:lnTo>
                      <a:pt x="1048" y="300"/>
                    </a:lnTo>
                    <a:lnTo>
                      <a:pt x="1050" y="300"/>
                    </a:lnTo>
                    <a:lnTo>
                      <a:pt x="1050" y="298"/>
                    </a:lnTo>
                    <a:lnTo>
                      <a:pt x="1053" y="298"/>
                    </a:lnTo>
                    <a:lnTo>
                      <a:pt x="1053" y="296"/>
                    </a:lnTo>
                    <a:lnTo>
                      <a:pt x="1057" y="296"/>
                    </a:lnTo>
                    <a:lnTo>
                      <a:pt x="1057" y="295"/>
                    </a:lnTo>
                    <a:lnTo>
                      <a:pt x="1058" y="295"/>
                    </a:lnTo>
                    <a:lnTo>
                      <a:pt x="1058" y="293"/>
                    </a:lnTo>
                    <a:lnTo>
                      <a:pt x="1062" y="293"/>
                    </a:lnTo>
                    <a:lnTo>
                      <a:pt x="1062" y="291"/>
                    </a:lnTo>
                    <a:lnTo>
                      <a:pt x="1065" y="291"/>
                    </a:lnTo>
                    <a:lnTo>
                      <a:pt x="1065" y="290"/>
                    </a:lnTo>
                    <a:lnTo>
                      <a:pt x="1067" y="290"/>
                    </a:lnTo>
                    <a:lnTo>
                      <a:pt x="1067" y="288"/>
                    </a:lnTo>
                    <a:lnTo>
                      <a:pt x="1070" y="288"/>
                    </a:lnTo>
                    <a:lnTo>
                      <a:pt x="1070" y="286"/>
                    </a:lnTo>
                    <a:lnTo>
                      <a:pt x="1073" y="286"/>
                    </a:lnTo>
                    <a:lnTo>
                      <a:pt x="1073" y="285"/>
                    </a:lnTo>
                    <a:lnTo>
                      <a:pt x="1075" y="285"/>
                    </a:lnTo>
                    <a:lnTo>
                      <a:pt x="1075" y="283"/>
                    </a:lnTo>
                    <a:lnTo>
                      <a:pt x="1078" y="283"/>
                    </a:lnTo>
                    <a:lnTo>
                      <a:pt x="1078" y="281"/>
                    </a:lnTo>
                    <a:lnTo>
                      <a:pt x="1082" y="281"/>
                    </a:lnTo>
                    <a:lnTo>
                      <a:pt x="1082" y="280"/>
                    </a:lnTo>
                    <a:lnTo>
                      <a:pt x="1083" y="280"/>
                    </a:lnTo>
                    <a:lnTo>
                      <a:pt x="1083" y="278"/>
                    </a:lnTo>
                    <a:lnTo>
                      <a:pt x="1087" y="278"/>
                    </a:lnTo>
                    <a:lnTo>
                      <a:pt x="1087" y="276"/>
                    </a:lnTo>
                    <a:lnTo>
                      <a:pt x="1090" y="276"/>
                    </a:lnTo>
                    <a:lnTo>
                      <a:pt x="1090" y="275"/>
                    </a:lnTo>
                    <a:lnTo>
                      <a:pt x="1093" y="275"/>
                    </a:lnTo>
                    <a:lnTo>
                      <a:pt x="1093" y="273"/>
                    </a:lnTo>
                    <a:lnTo>
                      <a:pt x="1097" y="273"/>
                    </a:lnTo>
                    <a:lnTo>
                      <a:pt x="1097" y="271"/>
                    </a:lnTo>
                    <a:lnTo>
                      <a:pt x="1100" y="271"/>
                    </a:lnTo>
                    <a:lnTo>
                      <a:pt x="1100" y="270"/>
                    </a:lnTo>
                    <a:lnTo>
                      <a:pt x="1102" y="270"/>
                    </a:lnTo>
                    <a:lnTo>
                      <a:pt x="1102" y="268"/>
                    </a:lnTo>
                    <a:lnTo>
                      <a:pt x="1105" y="268"/>
                    </a:lnTo>
                    <a:lnTo>
                      <a:pt x="1105" y="266"/>
                    </a:lnTo>
                    <a:lnTo>
                      <a:pt x="1108" y="266"/>
                    </a:lnTo>
                    <a:lnTo>
                      <a:pt x="1108" y="265"/>
                    </a:lnTo>
                    <a:lnTo>
                      <a:pt x="1112" y="265"/>
                    </a:lnTo>
                    <a:lnTo>
                      <a:pt x="1112" y="263"/>
                    </a:lnTo>
                    <a:lnTo>
                      <a:pt x="1115" y="263"/>
                    </a:lnTo>
                    <a:lnTo>
                      <a:pt x="1115" y="261"/>
                    </a:lnTo>
                    <a:lnTo>
                      <a:pt x="1118" y="261"/>
                    </a:lnTo>
                    <a:lnTo>
                      <a:pt x="1118" y="260"/>
                    </a:lnTo>
                    <a:lnTo>
                      <a:pt x="1122" y="260"/>
                    </a:lnTo>
                    <a:lnTo>
                      <a:pt x="1122" y="258"/>
                    </a:lnTo>
                    <a:lnTo>
                      <a:pt x="1123" y="258"/>
                    </a:lnTo>
                    <a:lnTo>
                      <a:pt x="1123" y="256"/>
                    </a:lnTo>
                    <a:lnTo>
                      <a:pt x="1127" y="256"/>
                    </a:lnTo>
                    <a:lnTo>
                      <a:pt x="1127" y="255"/>
                    </a:lnTo>
                    <a:lnTo>
                      <a:pt x="1130" y="255"/>
                    </a:lnTo>
                    <a:lnTo>
                      <a:pt x="1130" y="253"/>
                    </a:lnTo>
                    <a:lnTo>
                      <a:pt x="1133" y="253"/>
                    </a:lnTo>
                    <a:lnTo>
                      <a:pt x="1133" y="251"/>
                    </a:lnTo>
                    <a:lnTo>
                      <a:pt x="1137" y="251"/>
                    </a:lnTo>
                    <a:lnTo>
                      <a:pt x="1137" y="250"/>
                    </a:lnTo>
                    <a:lnTo>
                      <a:pt x="1140" y="250"/>
                    </a:lnTo>
                    <a:lnTo>
                      <a:pt x="1140" y="248"/>
                    </a:lnTo>
                    <a:lnTo>
                      <a:pt x="1143" y="248"/>
                    </a:lnTo>
                    <a:lnTo>
                      <a:pt x="1143" y="246"/>
                    </a:lnTo>
                    <a:lnTo>
                      <a:pt x="1145" y="246"/>
                    </a:lnTo>
                    <a:lnTo>
                      <a:pt x="1145" y="245"/>
                    </a:lnTo>
                    <a:lnTo>
                      <a:pt x="1148" y="245"/>
                    </a:lnTo>
                    <a:lnTo>
                      <a:pt x="1148" y="243"/>
                    </a:lnTo>
                    <a:lnTo>
                      <a:pt x="1152" y="243"/>
                    </a:lnTo>
                    <a:lnTo>
                      <a:pt x="1152" y="241"/>
                    </a:lnTo>
                    <a:lnTo>
                      <a:pt x="1155" y="241"/>
                    </a:lnTo>
                    <a:lnTo>
                      <a:pt x="1155" y="240"/>
                    </a:lnTo>
                    <a:lnTo>
                      <a:pt x="1158" y="240"/>
                    </a:lnTo>
                    <a:lnTo>
                      <a:pt x="1158" y="238"/>
                    </a:lnTo>
                    <a:lnTo>
                      <a:pt x="1162" y="238"/>
                    </a:lnTo>
                    <a:lnTo>
                      <a:pt x="1162" y="236"/>
                    </a:lnTo>
                    <a:lnTo>
                      <a:pt x="1165" y="236"/>
                    </a:lnTo>
                    <a:lnTo>
                      <a:pt x="1165" y="235"/>
                    </a:lnTo>
                    <a:lnTo>
                      <a:pt x="1167" y="235"/>
                    </a:lnTo>
                    <a:lnTo>
                      <a:pt x="1167" y="233"/>
                    </a:lnTo>
                    <a:lnTo>
                      <a:pt x="1170" y="233"/>
                    </a:lnTo>
                    <a:lnTo>
                      <a:pt x="1170" y="231"/>
                    </a:lnTo>
                    <a:lnTo>
                      <a:pt x="1173" y="231"/>
                    </a:lnTo>
                    <a:lnTo>
                      <a:pt x="1173" y="230"/>
                    </a:lnTo>
                    <a:lnTo>
                      <a:pt x="1177" y="230"/>
                    </a:lnTo>
                    <a:lnTo>
                      <a:pt x="1177" y="228"/>
                    </a:lnTo>
                    <a:lnTo>
                      <a:pt x="1180" y="228"/>
                    </a:lnTo>
                    <a:lnTo>
                      <a:pt x="1180" y="226"/>
                    </a:lnTo>
                    <a:lnTo>
                      <a:pt x="1183" y="226"/>
                    </a:lnTo>
                    <a:lnTo>
                      <a:pt x="1183" y="225"/>
                    </a:lnTo>
                    <a:lnTo>
                      <a:pt x="1187" y="225"/>
                    </a:lnTo>
                    <a:lnTo>
                      <a:pt x="1187" y="223"/>
                    </a:lnTo>
                    <a:lnTo>
                      <a:pt x="1192" y="223"/>
                    </a:lnTo>
                    <a:lnTo>
                      <a:pt x="1192" y="221"/>
                    </a:lnTo>
                    <a:lnTo>
                      <a:pt x="1195" y="221"/>
                    </a:lnTo>
                    <a:lnTo>
                      <a:pt x="1195" y="220"/>
                    </a:lnTo>
                    <a:lnTo>
                      <a:pt x="1198" y="220"/>
                    </a:lnTo>
                    <a:lnTo>
                      <a:pt x="1198" y="218"/>
                    </a:lnTo>
                    <a:lnTo>
                      <a:pt x="1202" y="218"/>
                    </a:lnTo>
                    <a:lnTo>
                      <a:pt x="1202" y="216"/>
                    </a:lnTo>
                    <a:lnTo>
                      <a:pt x="1205" y="216"/>
                    </a:lnTo>
                    <a:lnTo>
                      <a:pt x="1205" y="215"/>
                    </a:lnTo>
                    <a:lnTo>
                      <a:pt x="1208" y="215"/>
                    </a:lnTo>
                    <a:lnTo>
                      <a:pt x="1208" y="213"/>
                    </a:lnTo>
                    <a:lnTo>
                      <a:pt x="1212" y="213"/>
                    </a:lnTo>
                    <a:lnTo>
                      <a:pt x="1212" y="211"/>
                    </a:lnTo>
                    <a:lnTo>
                      <a:pt x="1215" y="211"/>
                    </a:lnTo>
                    <a:lnTo>
                      <a:pt x="1215" y="210"/>
                    </a:lnTo>
                    <a:lnTo>
                      <a:pt x="1218" y="210"/>
                    </a:lnTo>
                    <a:lnTo>
                      <a:pt x="1218" y="208"/>
                    </a:lnTo>
                    <a:lnTo>
                      <a:pt x="1223" y="208"/>
                    </a:lnTo>
                    <a:lnTo>
                      <a:pt x="1223" y="206"/>
                    </a:lnTo>
                    <a:lnTo>
                      <a:pt x="1227" y="206"/>
                    </a:lnTo>
                    <a:lnTo>
                      <a:pt x="1227" y="205"/>
                    </a:lnTo>
                    <a:lnTo>
                      <a:pt x="1230" y="205"/>
                    </a:lnTo>
                    <a:lnTo>
                      <a:pt x="1230" y="203"/>
                    </a:lnTo>
                    <a:lnTo>
                      <a:pt x="1233" y="203"/>
                    </a:lnTo>
                    <a:lnTo>
                      <a:pt x="1233" y="201"/>
                    </a:lnTo>
                    <a:lnTo>
                      <a:pt x="1237" y="201"/>
                    </a:lnTo>
                    <a:lnTo>
                      <a:pt x="1237" y="200"/>
                    </a:lnTo>
                    <a:lnTo>
                      <a:pt x="1240" y="200"/>
                    </a:lnTo>
                    <a:lnTo>
                      <a:pt x="1240" y="198"/>
                    </a:lnTo>
                    <a:lnTo>
                      <a:pt x="1243" y="198"/>
                    </a:lnTo>
                    <a:lnTo>
                      <a:pt x="1243" y="196"/>
                    </a:lnTo>
                    <a:lnTo>
                      <a:pt x="1247" y="196"/>
                    </a:lnTo>
                    <a:lnTo>
                      <a:pt x="1247" y="195"/>
                    </a:lnTo>
                    <a:lnTo>
                      <a:pt x="1250" y="195"/>
                    </a:lnTo>
                    <a:lnTo>
                      <a:pt x="1250" y="193"/>
                    </a:lnTo>
                    <a:lnTo>
                      <a:pt x="1253" y="193"/>
                    </a:lnTo>
                    <a:lnTo>
                      <a:pt x="1253" y="191"/>
                    </a:lnTo>
                    <a:lnTo>
                      <a:pt x="1258" y="191"/>
                    </a:lnTo>
                    <a:lnTo>
                      <a:pt x="1258" y="190"/>
                    </a:lnTo>
                    <a:lnTo>
                      <a:pt x="1262" y="190"/>
                    </a:lnTo>
                    <a:lnTo>
                      <a:pt x="1262" y="188"/>
                    </a:lnTo>
                    <a:lnTo>
                      <a:pt x="1265" y="188"/>
                    </a:lnTo>
                    <a:lnTo>
                      <a:pt x="1265" y="186"/>
                    </a:lnTo>
                    <a:lnTo>
                      <a:pt x="1268" y="186"/>
                    </a:lnTo>
                    <a:lnTo>
                      <a:pt x="1268" y="185"/>
                    </a:lnTo>
                    <a:lnTo>
                      <a:pt x="1272" y="185"/>
                    </a:lnTo>
                    <a:lnTo>
                      <a:pt x="1272" y="183"/>
                    </a:lnTo>
                    <a:lnTo>
                      <a:pt x="1275" y="183"/>
                    </a:lnTo>
                    <a:lnTo>
                      <a:pt x="1275" y="181"/>
                    </a:lnTo>
                    <a:lnTo>
                      <a:pt x="1280" y="181"/>
                    </a:lnTo>
                    <a:lnTo>
                      <a:pt x="1280" y="180"/>
                    </a:lnTo>
                    <a:lnTo>
                      <a:pt x="1283" y="180"/>
                    </a:lnTo>
                    <a:lnTo>
                      <a:pt x="1283" y="178"/>
                    </a:lnTo>
                    <a:lnTo>
                      <a:pt x="1288" y="178"/>
                    </a:lnTo>
                    <a:lnTo>
                      <a:pt x="1288" y="176"/>
                    </a:lnTo>
                    <a:lnTo>
                      <a:pt x="1292" y="176"/>
                    </a:lnTo>
                    <a:lnTo>
                      <a:pt x="1292" y="175"/>
                    </a:lnTo>
                    <a:lnTo>
                      <a:pt x="1295" y="175"/>
                    </a:lnTo>
                    <a:lnTo>
                      <a:pt x="1295" y="173"/>
                    </a:lnTo>
                    <a:lnTo>
                      <a:pt x="1300" y="173"/>
                    </a:lnTo>
                    <a:lnTo>
                      <a:pt x="1300" y="171"/>
                    </a:lnTo>
                    <a:lnTo>
                      <a:pt x="1303" y="171"/>
                    </a:lnTo>
                    <a:lnTo>
                      <a:pt x="1303" y="170"/>
                    </a:lnTo>
                    <a:lnTo>
                      <a:pt x="1308" y="170"/>
                    </a:lnTo>
                    <a:lnTo>
                      <a:pt x="1308" y="168"/>
                    </a:lnTo>
                    <a:lnTo>
                      <a:pt x="1312" y="168"/>
                    </a:lnTo>
                    <a:lnTo>
                      <a:pt x="1312" y="166"/>
                    </a:lnTo>
                    <a:lnTo>
                      <a:pt x="1315" y="166"/>
                    </a:lnTo>
                    <a:lnTo>
                      <a:pt x="1315" y="165"/>
                    </a:lnTo>
                    <a:lnTo>
                      <a:pt x="1320" y="165"/>
                    </a:lnTo>
                    <a:lnTo>
                      <a:pt x="1320" y="163"/>
                    </a:lnTo>
                    <a:lnTo>
                      <a:pt x="1323" y="163"/>
                    </a:lnTo>
                    <a:lnTo>
                      <a:pt x="1323" y="161"/>
                    </a:lnTo>
                    <a:lnTo>
                      <a:pt x="1328" y="161"/>
                    </a:lnTo>
                    <a:lnTo>
                      <a:pt x="1328" y="160"/>
                    </a:lnTo>
                    <a:lnTo>
                      <a:pt x="1332" y="160"/>
                    </a:lnTo>
                    <a:lnTo>
                      <a:pt x="1332" y="158"/>
                    </a:lnTo>
                    <a:lnTo>
                      <a:pt x="1337" y="158"/>
                    </a:lnTo>
                    <a:lnTo>
                      <a:pt x="1337" y="156"/>
                    </a:lnTo>
                    <a:lnTo>
                      <a:pt x="1340" y="156"/>
                    </a:lnTo>
                    <a:lnTo>
                      <a:pt x="1340" y="155"/>
                    </a:lnTo>
                    <a:lnTo>
                      <a:pt x="1343" y="155"/>
                    </a:lnTo>
                    <a:lnTo>
                      <a:pt x="1343" y="153"/>
                    </a:lnTo>
                    <a:lnTo>
                      <a:pt x="1348" y="153"/>
                    </a:lnTo>
                    <a:lnTo>
                      <a:pt x="1348" y="151"/>
                    </a:lnTo>
                    <a:lnTo>
                      <a:pt x="1352" y="151"/>
                    </a:lnTo>
                    <a:lnTo>
                      <a:pt x="1352" y="150"/>
                    </a:lnTo>
                    <a:lnTo>
                      <a:pt x="1357" y="150"/>
                    </a:lnTo>
                    <a:lnTo>
                      <a:pt x="1357" y="148"/>
                    </a:lnTo>
                    <a:lnTo>
                      <a:pt x="1360" y="148"/>
                    </a:lnTo>
                    <a:lnTo>
                      <a:pt x="1360" y="146"/>
                    </a:lnTo>
                    <a:lnTo>
                      <a:pt x="1363" y="146"/>
                    </a:lnTo>
                    <a:lnTo>
                      <a:pt x="1363" y="145"/>
                    </a:lnTo>
                    <a:lnTo>
                      <a:pt x="1368" y="145"/>
                    </a:lnTo>
                    <a:lnTo>
                      <a:pt x="1368" y="143"/>
                    </a:lnTo>
                    <a:lnTo>
                      <a:pt x="1372" y="143"/>
                    </a:lnTo>
                    <a:lnTo>
                      <a:pt x="1372" y="141"/>
                    </a:lnTo>
                    <a:lnTo>
                      <a:pt x="1377" y="141"/>
                    </a:lnTo>
                    <a:lnTo>
                      <a:pt x="1377" y="140"/>
                    </a:lnTo>
                    <a:lnTo>
                      <a:pt x="1382" y="140"/>
                    </a:lnTo>
                    <a:lnTo>
                      <a:pt x="1382" y="138"/>
                    </a:lnTo>
                    <a:lnTo>
                      <a:pt x="1387" y="138"/>
                    </a:lnTo>
                    <a:lnTo>
                      <a:pt x="1387" y="136"/>
                    </a:lnTo>
                    <a:lnTo>
                      <a:pt x="1390" y="136"/>
                    </a:lnTo>
                    <a:lnTo>
                      <a:pt x="1390" y="135"/>
                    </a:lnTo>
                    <a:lnTo>
                      <a:pt x="1395" y="135"/>
                    </a:lnTo>
                    <a:lnTo>
                      <a:pt x="1395" y="133"/>
                    </a:lnTo>
                    <a:lnTo>
                      <a:pt x="1400" y="133"/>
                    </a:lnTo>
                    <a:lnTo>
                      <a:pt x="1400" y="131"/>
                    </a:lnTo>
                    <a:lnTo>
                      <a:pt x="1405" y="131"/>
                    </a:lnTo>
                    <a:lnTo>
                      <a:pt x="1405" y="130"/>
                    </a:lnTo>
                    <a:lnTo>
                      <a:pt x="1410" y="130"/>
                    </a:lnTo>
                    <a:lnTo>
                      <a:pt x="1410" y="128"/>
                    </a:lnTo>
                    <a:lnTo>
                      <a:pt x="1413" y="128"/>
                    </a:lnTo>
                    <a:lnTo>
                      <a:pt x="1413" y="126"/>
                    </a:lnTo>
                    <a:lnTo>
                      <a:pt x="1418" y="126"/>
                    </a:lnTo>
                    <a:lnTo>
                      <a:pt x="1418" y="125"/>
                    </a:lnTo>
                    <a:lnTo>
                      <a:pt x="1423" y="125"/>
                    </a:lnTo>
                    <a:lnTo>
                      <a:pt x="1423" y="123"/>
                    </a:lnTo>
                    <a:lnTo>
                      <a:pt x="1428" y="123"/>
                    </a:lnTo>
                    <a:lnTo>
                      <a:pt x="1428" y="121"/>
                    </a:lnTo>
                    <a:lnTo>
                      <a:pt x="1433" y="121"/>
                    </a:lnTo>
                    <a:lnTo>
                      <a:pt x="1433" y="120"/>
                    </a:lnTo>
                    <a:lnTo>
                      <a:pt x="1438" y="120"/>
                    </a:lnTo>
                    <a:lnTo>
                      <a:pt x="1438" y="118"/>
                    </a:lnTo>
                    <a:lnTo>
                      <a:pt x="1442" y="118"/>
                    </a:lnTo>
                    <a:lnTo>
                      <a:pt x="1442" y="116"/>
                    </a:lnTo>
                    <a:lnTo>
                      <a:pt x="1447" y="116"/>
                    </a:lnTo>
                    <a:lnTo>
                      <a:pt x="1447" y="115"/>
                    </a:lnTo>
                    <a:lnTo>
                      <a:pt x="1452" y="115"/>
                    </a:lnTo>
                    <a:lnTo>
                      <a:pt x="1452" y="113"/>
                    </a:lnTo>
                    <a:lnTo>
                      <a:pt x="1457" y="113"/>
                    </a:lnTo>
                    <a:lnTo>
                      <a:pt x="1457" y="111"/>
                    </a:lnTo>
                    <a:lnTo>
                      <a:pt x="1462" y="111"/>
                    </a:lnTo>
                    <a:lnTo>
                      <a:pt x="1462" y="110"/>
                    </a:lnTo>
                    <a:lnTo>
                      <a:pt x="1465" y="110"/>
                    </a:lnTo>
                    <a:lnTo>
                      <a:pt x="1465" y="108"/>
                    </a:lnTo>
                    <a:lnTo>
                      <a:pt x="1470" y="108"/>
                    </a:lnTo>
                    <a:lnTo>
                      <a:pt x="1470" y="106"/>
                    </a:lnTo>
                    <a:lnTo>
                      <a:pt x="1475" y="106"/>
                    </a:lnTo>
                    <a:lnTo>
                      <a:pt x="1475" y="105"/>
                    </a:lnTo>
                    <a:lnTo>
                      <a:pt x="1480" y="105"/>
                    </a:lnTo>
                    <a:lnTo>
                      <a:pt x="1480" y="103"/>
                    </a:lnTo>
                    <a:lnTo>
                      <a:pt x="1487" y="103"/>
                    </a:lnTo>
                    <a:lnTo>
                      <a:pt x="1487" y="101"/>
                    </a:lnTo>
                    <a:lnTo>
                      <a:pt x="1492" y="101"/>
                    </a:lnTo>
                    <a:lnTo>
                      <a:pt x="1492" y="100"/>
                    </a:lnTo>
                    <a:lnTo>
                      <a:pt x="1497" y="100"/>
                    </a:lnTo>
                    <a:lnTo>
                      <a:pt x="1497" y="98"/>
                    </a:lnTo>
                    <a:lnTo>
                      <a:pt x="1503" y="98"/>
                    </a:lnTo>
                    <a:lnTo>
                      <a:pt x="1503" y="96"/>
                    </a:lnTo>
                    <a:lnTo>
                      <a:pt x="1508" y="96"/>
                    </a:lnTo>
                    <a:lnTo>
                      <a:pt x="1508" y="95"/>
                    </a:lnTo>
                    <a:lnTo>
                      <a:pt x="1513" y="95"/>
                    </a:lnTo>
                    <a:lnTo>
                      <a:pt x="1513" y="93"/>
                    </a:lnTo>
                    <a:lnTo>
                      <a:pt x="1520" y="93"/>
                    </a:lnTo>
                    <a:lnTo>
                      <a:pt x="1520" y="91"/>
                    </a:lnTo>
                    <a:lnTo>
                      <a:pt x="1525" y="91"/>
                    </a:lnTo>
                    <a:lnTo>
                      <a:pt x="1525" y="90"/>
                    </a:lnTo>
                    <a:lnTo>
                      <a:pt x="1532" y="90"/>
                    </a:lnTo>
                    <a:lnTo>
                      <a:pt x="1532" y="91"/>
                    </a:lnTo>
                    <a:lnTo>
                      <a:pt x="1527" y="91"/>
                    </a:lnTo>
                    <a:lnTo>
                      <a:pt x="1527" y="93"/>
                    </a:lnTo>
                    <a:lnTo>
                      <a:pt x="1522" y="93"/>
                    </a:lnTo>
                    <a:lnTo>
                      <a:pt x="1522" y="95"/>
                    </a:lnTo>
                    <a:lnTo>
                      <a:pt x="1515" y="95"/>
                    </a:lnTo>
                    <a:lnTo>
                      <a:pt x="1515" y="96"/>
                    </a:lnTo>
                    <a:lnTo>
                      <a:pt x="1510" y="96"/>
                    </a:lnTo>
                    <a:lnTo>
                      <a:pt x="1510" y="98"/>
                    </a:lnTo>
                    <a:lnTo>
                      <a:pt x="1505" y="98"/>
                    </a:lnTo>
                    <a:lnTo>
                      <a:pt x="1505" y="100"/>
                    </a:lnTo>
                    <a:lnTo>
                      <a:pt x="1498" y="100"/>
                    </a:lnTo>
                    <a:lnTo>
                      <a:pt x="1498" y="101"/>
                    </a:lnTo>
                    <a:lnTo>
                      <a:pt x="1493" y="101"/>
                    </a:lnTo>
                    <a:lnTo>
                      <a:pt x="1493" y="103"/>
                    </a:lnTo>
                    <a:lnTo>
                      <a:pt x="1488" y="103"/>
                    </a:lnTo>
                    <a:lnTo>
                      <a:pt x="1488" y="105"/>
                    </a:lnTo>
                    <a:lnTo>
                      <a:pt x="1482" y="105"/>
                    </a:lnTo>
                    <a:lnTo>
                      <a:pt x="1482" y="106"/>
                    </a:lnTo>
                    <a:lnTo>
                      <a:pt x="1477" y="106"/>
                    </a:lnTo>
                    <a:lnTo>
                      <a:pt x="1477" y="108"/>
                    </a:lnTo>
                    <a:lnTo>
                      <a:pt x="1472" y="108"/>
                    </a:lnTo>
                    <a:lnTo>
                      <a:pt x="1472" y="110"/>
                    </a:lnTo>
                    <a:lnTo>
                      <a:pt x="1467" y="110"/>
                    </a:lnTo>
                    <a:lnTo>
                      <a:pt x="1467" y="111"/>
                    </a:lnTo>
                    <a:lnTo>
                      <a:pt x="1463" y="111"/>
                    </a:lnTo>
                    <a:lnTo>
                      <a:pt x="1463" y="113"/>
                    </a:lnTo>
                    <a:lnTo>
                      <a:pt x="1458" y="113"/>
                    </a:lnTo>
                    <a:lnTo>
                      <a:pt x="1458" y="115"/>
                    </a:lnTo>
                    <a:lnTo>
                      <a:pt x="1453" y="115"/>
                    </a:lnTo>
                    <a:lnTo>
                      <a:pt x="1453" y="116"/>
                    </a:lnTo>
                    <a:lnTo>
                      <a:pt x="1448" y="116"/>
                    </a:lnTo>
                    <a:lnTo>
                      <a:pt x="1448" y="118"/>
                    </a:lnTo>
                    <a:lnTo>
                      <a:pt x="1443" y="118"/>
                    </a:lnTo>
                    <a:lnTo>
                      <a:pt x="1443" y="120"/>
                    </a:lnTo>
                    <a:lnTo>
                      <a:pt x="1440" y="120"/>
                    </a:lnTo>
                    <a:lnTo>
                      <a:pt x="1440" y="121"/>
                    </a:lnTo>
                    <a:lnTo>
                      <a:pt x="1435" y="121"/>
                    </a:lnTo>
                    <a:lnTo>
                      <a:pt x="1435" y="123"/>
                    </a:lnTo>
                    <a:lnTo>
                      <a:pt x="1430" y="123"/>
                    </a:lnTo>
                    <a:lnTo>
                      <a:pt x="1430" y="125"/>
                    </a:lnTo>
                    <a:lnTo>
                      <a:pt x="1425" y="125"/>
                    </a:lnTo>
                    <a:lnTo>
                      <a:pt x="1425" y="126"/>
                    </a:lnTo>
                    <a:lnTo>
                      <a:pt x="1420" y="126"/>
                    </a:lnTo>
                    <a:lnTo>
                      <a:pt x="1420" y="128"/>
                    </a:lnTo>
                    <a:lnTo>
                      <a:pt x="1415" y="128"/>
                    </a:lnTo>
                    <a:lnTo>
                      <a:pt x="1415" y="130"/>
                    </a:lnTo>
                    <a:lnTo>
                      <a:pt x="1412" y="130"/>
                    </a:lnTo>
                    <a:lnTo>
                      <a:pt x="1412" y="131"/>
                    </a:lnTo>
                    <a:lnTo>
                      <a:pt x="1407" y="131"/>
                    </a:lnTo>
                    <a:lnTo>
                      <a:pt x="1407" y="133"/>
                    </a:lnTo>
                    <a:lnTo>
                      <a:pt x="1402" y="133"/>
                    </a:lnTo>
                    <a:lnTo>
                      <a:pt x="1402" y="135"/>
                    </a:lnTo>
                    <a:lnTo>
                      <a:pt x="1397" y="135"/>
                    </a:lnTo>
                    <a:lnTo>
                      <a:pt x="1397" y="136"/>
                    </a:lnTo>
                    <a:lnTo>
                      <a:pt x="1392" y="136"/>
                    </a:lnTo>
                    <a:lnTo>
                      <a:pt x="1392" y="138"/>
                    </a:lnTo>
                    <a:lnTo>
                      <a:pt x="1388" y="138"/>
                    </a:lnTo>
                    <a:lnTo>
                      <a:pt x="1388" y="140"/>
                    </a:lnTo>
                    <a:lnTo>
                      <a:pt x="1383" y="140"/>
                    </a:lnTo>
                    <a:lnTo>
                      <a:pt x="1383" y="141"/>
                    </a:lnTo>
                    <a:lnTo>
                      <a:pt x="1378" y="141"/>
                    </a:lnTo>
                    <a:lnTo>
                      <a:pt x="1378" y="143"/>
                    </a:lnTo>
                    <a:lnTo>
                      <a:pt x="1373" y="143"/>
                    </a:lnTo>
                    <a:lnTo>
                      <a:pt x="1373" y="145"/>
                    </a:lnTo>
                    <a:lnTo>
                      <a:pt x="1370" y="145"/>
                    </a:lnTo>
                    <a:lnTo>
                      <a:pt x="1370" y="146"/>
                    </a:lnTo>
                    <a:lnTo>
                      <a:pt x="1367" y="146"/>
                    </a:lnTo>
                    <a:lnTo>
                      <a:pt x="1367" y="148"/>
                    </a:lnTo>
                    <a:lnTo>
                      <a:pt x="1362" y="148"/>
                    </a:lnTo>
                    <a:lnTo>
                      <a:pt x="1362" y="150"/>
                    </a:lnTo>
                    <a:lnTo>
                      <a:pt x="1358" y="150"/>
                    </a:lnTo>
                    <a:lnTo>
                      <a:pt x="1358" y="151"/>
                    </a:lnTo>
                    <a:lnTo>
                      <a:pt x="1353" y="151"/>
                    </a:lnTo>
                    <a:lnTo>
                      <a:pt x="1353" y="153"/>
                    </a:lnTo>
                    <a:lnTo>
                      <a:pt x="1350" y="153"/>
                    </a:lnTo>
                    <a:lnTo>
                      <a:pt x="1350" y="155"/>
                    </a:lnTo>
                    <a:lnTo>
                      <a:pt x="1345" y="155"/>
                    </a:lnTo>
                    <a:lnTo>
                      <a:pt x="1345" y="156"/>
                    </a:lnTo>
                    <a:lnTo>
                      <a:pt x="1342" y="156"/>
                    </a:lnTo>
                    <a:lnTo>
                      <a:pt x="1342" y="158"/>
                    </a:lnTo>
                    <a:lnTo>
                      <a:pt x="1338" y="158"/>
                    </a:lnTo>
                    <a:lnTo>
                      <a:pt x="1338" y="160"/>
                    </a:lnTo>
                    <a:lnTo>
                      <a:pt x="1333" y="160"/>
                    </a:lnTo>
                    <a:lnTo>
                      <a:pt x="1333" y="161"/>
                    </a:lnTo>
                    <a:lnTo>
                      <a:pt x="1330" y="161"/>
                    </a:lnTo>
                    <a:lnTo>
                      <a:pt x="1330" y="163"/>
                    </a:lnTo>
                    <a:lnTo>
                      <a:pt x="1325" y="163"/>
                    </a:lnTo>
                    <a:lnTo>
                      <a:pt x="1325" y="165"/>
                    </a:lnTo>
                    <a:lnTo>
                      <a:pt x="1322" y="165"/>
                    </a:lnTo>
                    <a:lnTo>
                      <a:pt x="1322" y="166"/>
                    </a:lnTo>
                    <a:lnTo>
                      <a:pt x="1317" y="166"/>
                    </a:lnTo>
                    <a:lnTo>
                      <a:pt x="1317" y="168"/>
                    </a:lnTo>
                    <a:lnTo>
                      <a:pt x="1313" y="168"/>
                    </a:lnTo>
                    <a:lnTo>
                      <a:pt x="1313" y="170"/>
                    </a:lnTo>
                    <a:lnTo>
                      <a:pt x="1310" y="170"/>
                    </a:lnTo>
                    <a:lnTo>
                      <a:pt x="1310" y="171"/>
                    </a:lnTo>
                    <a:lnTo>
                      <a:pt x="1305" y="171"/>
                    </a:lnTo>
                    <a:lnTo>
                      <a:pt x="1305" y="173"/>
                    </a:lnTo>
                    <a:lnTo>
                      <a:pt x="1302" y="173"/>
                    </a:lnTo>
                    <a:lnTo>
                      <a:pt x="1302" y="175"/>
                    </a:lnTo>
                    <a:lnTo>
                      <a:pt x="1297" y="175"/>
                    </a:lnTo>
                    <a:lnTo>
                      <a:pt x="1297" y="176"/>
                    </a:lnTo>
                    <a:lnTo>
                      <a:pt x="1293" y="176"/>
                    </a:lnTo>
                    <a:lnTo>
                      <a:pt x="1293" y="178"/>
                    </a:lnTo>
                    <a:lnTo>
                      <a:pt x="1290" y="178"/>
                    </a:lnTo>
                    <a:lnTo>
                      <a:pt x="1290" y="180"/>
                    </a:lnTo>
                    <a:lnTo>
                      <a:pt x="1285" y="180"/>
                    </a:lnTo>
                    <a:lnTo>
                      <a:pt x="1285" y="181"/>
                    </a:lnTo>
                    <a:lnTo>
                      <a:pt x="1282" y="181"/>
                    </a:lnTo>
                    <a:lnTo>
                      <a:pt x="1282" y="183"/>
                    </a:lnTo>
                    <a:lnTo>
                      <a:pt x="1278" y="183"/>
                    </a:lnTo>
                    <a:lnTo>
                      <a:pt x="1278" y="185"/>
                    </a:lnTo>
                    <a:lnTo>
                      <a:pt x="1273" y="185"/>
                    </a:lnTo>
                    <a:lnTo>
                      <a:pt x="1273" y="186"/>
                    </a:lnTo>
                    <a:lnTo>
                      <a:pt x="1270" y="186"/>
                    </a:lnTo>
                    <a:lnTo>
                      <a:pt x="1270" y="188"/>
                    </a:lnTo>
                    <a:lnTo>
                      <a:pt x="1267" y="188"/>
                    </a:lnTo>
                    <a:lnTo>
                      <a:pt x="1267" y="190"/>
                    </a:lnTo>
                    <a:lnTo>
                      <a:pt x="1263" y="190"/>
                    </a:lnTo>
                    <a:lnTo>
                      <a:pt x="1263" y="191"/>
                    </a:lnTo>
                    <a:lnTo>
                      <a:pt x="1260" y="191"/>
                    </a:lnTo>
                    <a:lnTo>
                      <a:pt x="1260" y="193"/>
                    </a:lnTo>
                    <a:lnTo>
                      <a:pt x="1257" y="193"/>
                    </a:lnTo>
                    <a:lnTo>
                      <a:pt x="1257" y="195"/>
                    </a:lnTo>
                    <a:lnTo>
                      <a:pt x="1252" y="195"/>
                    </a:lnTo>
                    <a:lnTo>
                      <a:pt x="1252" y="196"/>
                    </a:lnTo>
                    <a:lnTo>
                      <a:pt x="1248" y="196"/>
                    </a:lnTo>
                    <a:lnTo>
                      <a:pt x="1248" y="198"/>
                    </a:lnTo>
                    <a:lnTo>
                      <a:pt x="1245" y="198"/>
                    </a:lnTo>
                    <a:lnTo>
                      <a:pt x="1245" y="200"/>
                    </a:lnTo>
                    <a:lnTo>
                      <a:pt x="1242" y="200"/>
                    </a:lnTo>
                    <a:lnTo>
                      <a:pt x="1242" y="201"/>
                    </a:lnTo>
                    <a:lnTo>
                      <a:pt x="1238" y="201"/>
                    </a:lnTo>
                    <a:lnTo>
                      <a:pt x="1238" y="203"/>
                    </a:lnTo>
                    <a:lnTo>
                      <a:pt x="1235" y="203"/>
                    </a:lnTo>
                    <a:lnTo>
                      <a:pt x="1235" y="205"/>
                    </a:lnTo>
                    <a:lnTo>
                      <a:pt x="1232" y="205"/>
                    </a:lnTo>
                    <a:lnTo>
                      <a:pt x="1232" y="206"/>
                    </a:lnTo>
                    <a:lnTo>
                      <a:pt x="1228" y="206"/>
                    </a:lnTo>
                    <a:lnTo>
                      <a:pt x="1228" y="208"/>
                    </a:lnTo>
                    <a:lnTo>
                      <a:pt x="1225" y="208"/>
                    </a:lnTo>
                    <a:lnTo>
                      <a:pt x="1225" y="210"/>
                    </a:lnTo>
                    <a:lnTo>
                      <a:pt x="1220" y="210"/>
                    </a:lnTo>
                    <a:lnTo>
                      <a:pt x="1220" y="211"/>
                    </a:lnTo>
                    <a:lnTo>
                      <a:pt x="1217" y="211"/>
                    </a:lnTo>
                    <a:lnTo>
                      <a:pt x="1217" y="213"/>
                    </a:lnTo>
                    <a:lnTo>
                      <a:pt x="1213" y="213"/>
                    </a:lnTo>
                    <a:lnTo>
                      <a:pt x="1213" y="215"/>
                    </a:lnTo>
                    <a:lnTo>
                      <a:pt x="1210" y="215"/>
                    </a:lnTo>
                    <a:lnTo>
                      <a:pt x="1210" y="216"/>
                    </a:lnTo>
                    <a:lnTo>
                      <a:pt x="1207" y="216"/>
                    </a:lnTo>
                    <a:lnTo>
                      <a:pt x="1207" y="218"/>
                    </a:lnTo>
                    <a:lnTo>
                      <a:pt x="1203" y="218"/>
                    </a:lnTo>
                    <a:lnTo>
                      <a:pt x="1203" y="220"/>
                    </a:lnTo>
                    <a:lnTo>
                      <a:pt x="1200" y="220"/>
                    </a:lnTo>
                    <a:lnTo>
                      <a:pt x="1200" y="221"/>
                    </a:lnTo>
                    <a:lnTo>
                      <a:pt x="1197" y="221"/>
                    </a:lnTo>
                    <a:lnTo>
                      <a:pt x="1197" y="223"/>
                    </a:lnTo>
                    <a:lnTo>
                      <a:pt x="1193" y="223"/>
                    </a:lnTo>
                    <a:lnTo>
                      <a:pt x="1193" y="225"/>
                    </a:lnTo>
                    <a:lnTo>
                      <a:pt x="1190" y="225"/>
                    </a:lnTo>
                    <a:lnTo>
                      <a:pt x="1190" y="226"/>
                    </a:lnTo>
                    <a:lnTo>
                      <a:pt x="1187" y="226"/>
                    </a:lnTo>
                    <a:lnTo>
                      <a:pt x="1187" y="228"/>
                    </a:lnTo>
                    <a:lnTo>
                      <a:pt x="1183" y="228"/>
                    </a:lnTo>
                    <a:lnTo>
                      <a:pt x="1183" y="230"/>
                    </a:lnTo>
                    <a:lnTo>
                      <a:pt x="1180" y="230"/>
                    </a:lnTo>
                    <a:lnTo>
                      <a:pt x="1180" y="231"/>
                    </a:lnTo>
                    <a:lnTo>
                      <a:pt x="1177" y="231"/>
                    </a:lnTo>
                    <a:lnTo>
                      <a:pt x="1177" y="233"/>
                    </a:lnTo>
                    <a:lnTo>
                      <a:pt x="1173" y="233"/>
                    </a:lnTo>
                    <a:lnTo>
                      <a:pt x="1173" y="235"/>
                    </a:lnTo>
                    <a:lnTo>
                      <a:pt x="1170" y="235"/>
                    </a:lnTo>
                    <a:lnTo>
                      <a:pt x="1170" y="236"/>
                    </a:lnTo>
                    <a:lnTo>
                      <a:pt x="1167" y="236"/>
                    </a:lnTo>
                    <a:lnTo>
                      <a:pt x="1167" y="238"/>
                    </a:lnTo>
                    <a:lnTo>
                      <a:pt x="1163" y="238"/>
                    </a:lnTo>
                    <a:lnTo>
                      <a:pt x="1163" y="240"/>
                    </a:lnTo>
                    <a:lnTo>
                      <a:pt x="1160" y="240"/>
                    </a:lnTo>
                    <a:lnTo>
                      <a:pt x="1160" y="241"/>
                    </a:lnTo>
                    <a:lnTo>
                      <a:pt x="1157" y="241"/>
                    </a:lnTo>
                    <a:lnTo>
                      <a:pt x="1157" y="243"/>
                    </a:lnTo>
                    <a:lnTo>
                      <a:pt x="1153" y="243"/>
                    </a:lnTo>
                    <a:lnTo>
                      <a:pt x="1153" y="245"/>
                    </a:lnTo>
                    <a:lnTo>
                      <a:pt x="1150" y="245"/>
                    </a:lnTo>
                    <a:lnTo>
                      <a:pt x="1150" y="246"/>
                    </a:lnTo>
                    <a:lnTo>
                      <a:pt x="1147" y="246"/>
                    </a:lnTo>
                    <a:lnTo>
                      <a:pt x="1147" y="248"/>
                    </a:lnTo>
                    <a:lnTo>
                      <a:pt x="1145" y="248"/>
                    </a:lnTo>
                    <a:lnTo>
                      <a:pt x="1145" y="250"/>
                    </a:lnTo>
                    <a:lnTo>
                      <a:pt x="1142" y="250"/>
                    </a:lnTo>
                    <a:lnTo>
                      <a:pt x="1142" y="251"/>
                    </a:lnTo>
                    <a:lnTo>
                      <a:pt x="1138" y="251"/>
                    </a:lnTo>
                    <a:lnTo>
                      <a:pt x="1138" y="253"/>
                    </a:lnTo>
                    <a:lnTo>
                      <a:pt x="1135" y="253"/>
                    </a:lnTo>
                    <a:lnTo>
                      <a:pt x="1135" y="255"/>
                    </a:lnTo>
                    <a:lnTo>
                      <a:pt x="1132" y="255"/>
                    </a:lnTo>
                    <a:lnTo>
                      <a:pt x="1132" y="256"/>
                    </a:lnTo>
                    <a:lnTo>
                      <a:pt x="1128" y="256"/>
                    </a:lnTo>
                    <a:lnTo>
                      <a:pt x="1128" y="258"/>
                    </a:lnTo>
                    <a:lnTo>
                      <a:pt x="1125" y="258"/>
                    </a:lnTo>
                    <a:lnTo>
                      <a:pt x="1125" y="260"/>
                    </a:lnTo>
                    <a:lnTo>
                      <a:pt x="1123" y="260"/>
                    </a:lnTo>
                    <a:lnTo>
                      <a:pt x="1123" y="261"/>
                    </a:lnTo>
                    <a:lnTo>
                      <a:pt x="1120" y="261"/>
                    </a:lnTo>
                    <a:lnTo>
                      <a:pt x="1120" y="263"/>
                    </a:lnTo>
                    <a:lnTo>
                      <a:pt x="1117" y="263"/>
                    </a:lnTo>
                    <a:lnTo>
                      <a:pt x="1117" y="265"/>
                    </a:lnTo>
                    <a:lnTo>
                      <a:pt x="1113" y="265"/>
                    </a:lnTo>
                    <a:lnTo>
                      <a:pt x="1113" y="266"/>
                    </a:lnTo>
                    <a:lnTo>
                      <a:pt x="1110" y="266"/>
                    </a:lnTo>
                    <a:lnTo>
                      <a:pt x="1110" y="268"/>
                    </a:lnTo>
                    <a:lnTo>
                      <a:pt x="1107" y="268"/>
                    </a:lnTo>
                    <a:lnTo>
                      <a:pt x="1107" y="270"/>
                    </a:lnTo>
                    <a:lnTo>
                      <a:pt x="1103" y="270"/>
                    </a:lnTo>
                    <a:lnTo>
                      <a:pt x="1103" y="271"/>
                    </a:lnTo>
                    <a:lnTo>
                      <a:pt x="1102" y="271"/>
                    </a:lnTo>
                    <a:lnTo>
                      <a:pt x="1102" y="273"/>
                    </a:lnTo>
                    <a:lnTo>
                      <a:pt x="1098" y="273"/>
                    </a:lnTo>
                    <a:lnTo>
                      <a:pt x="1098" y="275"/>
                    </a:lnTo>
                    <a:lnTo>
                      <a:pt x="1095" y="275"/>
                    </a:lnTo>
                    <a:lnTo>
                      <a:pt x="1095" y="276"/>
                    </a:lnTo>
                    <a:lnTo>
                      <a:pt x="1092" y="276"/>
                    </a:lnTo>
                    <a:lnTo>
                      <a:pt x="1092" y="278"/>
                    </a:lnTo>
                    <a:lnTo>
                      <a:pt x="1090" y="278"/>
                    </a:lnTo>
                    <a:lnTo>
                      <a:pt x="1090" y="280"/>
                    </a:lnTo>
                    <a:lnTo>
                      <a:pt x="1087" y="280"/>
                    </a:lnTo>
                    <a:lnTo>
                      <a:pt x="1087" y="281"/>
                    </a:lnTo>
                    <a:lnTo>
                      <a:pt x="1083" y="281"/>
                    </a:lnTo>
                    <a:lnTo>
                      <a:pt x="1083" y="283"/>
                    </a:lnTo>
                    <a:lnTo>
                      <a:pt x="1080" y="283"/>
                    </a:lnTo>
                    <a:lnTo>
                      <a:pt x="1080" y="285"/>
                    </a:lnTo>
                    <a:lnTo>
                      <a:pt x="1078" y="285"/>
                    </a:lnTo>
                    <a:lnTo>
                      <a:pt x="1078" y="286"/>
                    </a:lnTo>
                    <a:lnTo>
                      <a:pt x="1075" y="286"/>
                    </a:lnTo>
                    <a:lnTo>
                      <a:pt x="1075" y="288"/>
                    </a:lnTo>
                    <a:lnTo>
                      <a:pt x="1072" y="288"/>
                    </a:lnTo>
                    <a:lnTo>
                      <a:pt x="1072" y="290"/>
                    </a:lnTo>
                    <a:lnTo>
                      <a:pt x="1068" y="290"/>
                    </a:lnTo>
                    <a:lnTo>
                      <a:pt x="1068" y="291"/>
                    </a:lnTo>
                    <a:lnTo>
                      <a:pt x="1067" y="291"/>
                    </a:lnTo>
                    <a:lnTo>
                      <a:pt x="1067" y="293"/>
                    </a:lnTo>
                    <a:lnTo>
                      <a:pt x="1063" y="293"/>
                    </a:lnTo>
                    <a:lnTo>
                      <a:pt x="1063" y="295"/>
                    </a:lnTo>
                    <a:lnTo>
                      <a:pt x="1060" y="295"/>
                    </a:lnTo>
                    <a:lnTo>
                      <a:pt x="1060" y="296"/>
                    </a:lnTo>
                    <a:lnTo>
                      <a:pt x="1058" y="296"/>
                    </a:lnTo>
                    <a:lnTo>
                      <a:pt x="1058" y="298"/>
                    </a:lnTo>
                    <a:lnTo>
                      <a:pt x="1055" y="298"/>
                    </a:lnTo>
                    <a:lnTo>
                      <a:pt x="1055" y="300"/>
                    </a:lnTo>
                    <a:lnTo>
                      <a:pt x="1052" y="300"/>
                    </a:lnTo>
                    <a:lnTo>
                      <a:pt x="1052" y="301"/>
                    </a:lnTo>
                    <a:lnTo>
                      <a:pt x="1050" y="301"/>
                    </a:lnTo>
                    <a:lnTo>
                      <a:pt x="1050" y="303"/>
                    </a:lnTo>
                    <a:lnTo>
                      <a:pt x="1047" y="303"/>
                    </a:lnTo>
                    <a:lnTo>
                      <a:pt x="1047" y="305"/>
                    </a:lnTo>
                    <a:lnTo>
                      <a:pt x="1043" y="305"/>
                    </a:lnTo>
                    <a:lnTo>
                      <a:pt x="1043" y="306"/>
                    </a:lnTo>
                    <a:lnTo>
                      <a:pt x="1042" y="306"/>
                    </a:lnTo>
                    <a:lnTo>
                      <a:pt x="1042" y="308"/>
                    </a:lnTo>
                    <a:lnTo>
                      <a:pt x="1038" y="308"/>
                    </a:lnTo>
                    <a:lnTo>
                      <a:pt x="1038" y="310"/>
                    </a:lnTo>
                    <a:lnTo>
                      <a:pt x="1035" y="310"/>
                    </a:lnTo>
                    <a:lnTo>
                      <a:pt x="1035" y="311"/>
                    </a:lnTo>
                    <a:lnTo>
                      <a:pt x="1033" y="311"/>
                    </a:lnTo>
                    <a:lnTo>
                      <a:pt x="1033" y="313"/>
                    </a:lnTo>
                    <a:lnTo>
                      <a:pt x="1030" y="313"/>
                    </a:lnTo>
                    <a:lnTo>
                      <a:pt x="1030" y="315"/>
                    </a:lnTo>
                    <a:lnTo>
                      <a:pt x="1027" y="315"/>
                    </a:lnTo>
                    <a:lnTo>
                      <a:pt x="1027" y="316"/>
                    </a:lnTo>
                    <a:lnTo>
                      <a:pt x="1025" y="316"/>
                    </a:lnTo>
                    <a:lnTo>
                      <a:pt x="1025" y="318"/>
                    </a:lnTo>
                    <a:lnTo>
                      <a:pt x="1022" y="318"/>
                    </a:lnTo>
                    <a:lnTo>
                      <a:pt x="1022" y="320"/>
                    </a:lnTo>
                    <a:lnTo>
                      <a:pt x="1018" y="320"/>
                    </a:lnTo>
                    <a:close/>
                    <a:moveTo>
                      <a:pt x="1532" y="90"/>
                    </a:moveTo>
                    <a:lnTo>
                      <a:pt x="1532" y="88"/>
                    </a:lnTo>
                    <a:lnTo>
                      <a:pt x="1537" y="88"/>
                    </a:lnTo>
                    <a:lnTo>
                      <a:pt x="1537" y="86"/>
                    </a:lnTo>
                    <a:lnTo>
                      <a:pt x="1542" y="86"/>
                    </a:lnTo>
                    <a:lnTo>
                      <a:pt x="1542" y="85"/>
                    </a:lnTo>
                    <a:lnTo>
                      <a:pt x="1548" y="85"/>
                    </a:lnTo>
                    <a:lnTo>
                      <a:pt x="1548" y="83"/>
                    </a:lnTo>
                    <a:lnTo>
                      <a:pt x="1553" y="83"/>
                    </a:lnTo>
                    <a:lnTo>
                      <a:pt x="1553" y="81"/>
                    </a:lnTo>
                    <a:lnTo>
                      <a:pt x="1558" y="81"/>
                    </a:lnTo>
                    <a:lnTo>
                      <a:pt x="1558" y="80"/>
                    </a:lnTo>
                    <a:lnTo>
                      <a:pt x="1565" y="80"/>
                    </a:lnTo>
                    <a:lnTo>
                      <a:pt x="1565" y="78"/>
                    </a:lnTo>
                    <a:lnTo>
                      <a:pt x="1570" y="78"/>
                    </a:lnTo>
                    <a:lnTo>
                      <a:pt x="1570" y="76"/>
                    </a:lnTo>
                    <a:lnTo>
                      <a:pt x="1575" y="76"/>
                    </a:lnTo>
                    <a:lnTo>
                      <a:pt x="1575" y="75"/>
                    </a:lnTo>
                    <a:lnTo>
                      <a:pt x="1582" y="75"/>
                    </a:lnTo>
                    <a:lnTo>
                      <a:pt x="1582" y="73"/>
                    </a:lnTo>
                    <a:lnTo>
                      <a:pt x="1588" y="73"/>
                    </a:lnTo>
                    <a:lnTo>
                      <a:pt x="1588" y="71"/>
                    </a:lnTo>
                    <a:lnTo>
                      <a:pt x="1595" y="71"/>
                    </a:lnTo>
                    <a:lnTo>
                      <a:pt x="1595" y="70"/>
                    </a:lnTo>
                    <a:lnTo>
                      <a:pt x="1602" y="70"/>
                    </a:lnTo>
                    <a:lnTo>
                      <a:pt x="1602" y="68"/>
                    </a:lnTo>
                    <a:lnTo>
                      <a:pt x="1608" y="68"/>
                    </a:lnTo>
                    <a:lnTo>
                      <a:pt x="1608" y="66"/>
                    </a:lnTo>
                    <a:lnTo>
                      <a:pt x="1615" y="66"/>
                    </a:lnTo>
                    <a:lnTo>
                      <a:pt x="1615" y="65"/>
                    </a:lnTo>
                    <a:lnTo>
                      <a:pt x="1622" y="65"/>
                    </a:lnTo>
                    <a:lnTo>
                      <a:pt x="1622" y="63"/>
                    </a:lnTo>
                    <a:lnTo>
                      <a:pt x="1630" y="63"/>
                    </a:lnTo>
                    <a:lnTo>
                      <a:pt x="1630" y="61"/>
                    </a:lnTo>
                    <a:lnTo>
                      <a:pt x="1637" y="61"/>
                    </a:lnTo>
                    <a:lnTo>
                      <a:pt x="1637" y="60"/>
                    </a:lnTo>
                    <a:lnTo>
                      <a:pt x="1643" y="60"/>
                    </a:lnTo>
                    <a:lnTo>
                      <a:pt x="1643" y="58"/>
                    </a:lnTo>
                    <a:lnTo>
                      <a:pt x="1650" y="58"/>
                    </a:lnTo>
                    <a:lnTo>
                      <a:pt x="1650" y="56"/>
                    </a:lnTo>
                    <a:lnTo>
                      <a:pt x="1657" y="56"/>
                    </a:lnTo>
                    <a:lnTo>
                      <a:pt x="1657" y="55"/>
                    </a:lnTo>
                    <a:lnTo>
                      <a:pt x="1663" y="55"/>
                    </a:lnTo>
                    <a:lnTo>
                      <a:pt x="1663" y="53"/>
                    </a:lnTo>
                    <a:lnTo>
                      <a:pt x="1670" y="53"/>
                    </a:lnTo>
                    <a:lnTo>
                      <a:pt x="1670" y="51"/>
                    </a:lnTo>
                    <a:lnTo>
                      <a:pt x="1678" y="51"/>
                    </a:lnTo>
                    <a:lnTo>
                      <a:pt x="1678" y="50"/>
                    </a:lnTo>
                    <a:lnTo>
                      <a:pt x="1685" y="50"/>
                    </a:lnTo>
                    <a:lnTo>
                      <a:pt x="1685" y="48"/>
                    </a:lnTo>
                    <a:lnTo>
                      <a:pt x="1692" y="48"/>
                    </a:lnTo>
                    <a:lnTo>
                      <a:pt x="1692" y="46"/>
                    </a:lnTo>
                    <a:lnTo>
                      <a:pt x="1700" y="46"/>
                    </a:lnTo>
                    <a:lnTo>
                      <a:pt x="1700" y="45"/>
                    </a:lnTo>
                    <a:lnTo>
                      <a:pt x="1710" y="45"/>
                    </a:lnTo>
                    <a:lnTo>
                      <a:pt x="1710" y="43"/>
                    </a:lnTo>
                    <a:lnTo>
                      <a:pt x="1718" y="43"/>
                    </a:lnTo>
                    <a:lnTo>
                      <a:pt x="1718" y="41"/>
                    </a:lnTo>
                    <a:lnTo>
                      <a:pt x="1727" y="41"/>
                    </a:lnTo>
                    <a:lnTo>
                      <a:pt x="1727" y="40"/>
                    </a:lnTo>
                    <a:lnTo>
                      <a:pt x="1737" y="40"/>
                    </a:lnTo>
                    <a:lnTo>
                      <a:pt x="1737" y="38"/>
                    </a:lnTo>
                    <a:lnTo>
                      <a:pt x="1745" y="38"/>
                    </a:lnTo>
                    <a:lnTo>
                      <a:pt x="1745" y="36"/>
                    </a:lnTo>
                    <a:lnTo>
                      <a:pt x="1753" y="36"/>
                    </a:lnTo>
                    <a:lnTo>
                      <a:pt x="1753" y="35"/>
                    </a:lnTo>
                    <a:lnTo>
                      <a:pt x="1763" y="35"/>
                    </a:lnTo>
                    <a:lnTo>
                      <a:pt x="1763" y="33"/>
                    </a:lnTo>
                    <a:lnTo>
                      <a:pt x="1772" y="33"/>
                    </a:lnTo>
                    <a:lnTo>
                      <a:pt x="1772" y="31"/>
                    </a:lnTo>
                    <a:lnTo>
                      <a:pt x="1780" y="31"/>
                    </a:lnTo>
                    <a:lnTo>
                      <a:pt x="1780" y="30"/>
                    </a:lnTo>
                    <a:lnTo>
                      <a:pt x="1790" y="30"/>
                    </a:lnTo>
                    <a:lnTo>
                      <a:pt x="1790" y="28"/>
                    </a:lnTo>
                    <a:lnTo>
                      <a:pt x="1798" y="28"/>
                    </a:lnTo>
                    <a:lnTo>
                      <a:pt x="1798" y="26"/>
                    </a:lnTo>
                    <a:lnTo>
                      <a:pt x="1810" y="26"/>
                    </a:lnTo>
                    <a:lnTo>
                      <a:pt x="1810" y="25"/>
                    </a:lnTo>
                    <a:lnTo>
                      <a:pt x="1823" y="25"/>
                    </a:lnTo>
                    <a:lnTo>
                      <a:pt x="1823" y="23"/>
                    </a:lnTo>
                    <a:lnTo>
                      <a:pt x="1835" y="23"/>
                    </a:lnTo>
                    <a:lnTo>
                      <a:pt x="1835" y="21"/>
                    </a:lnTo>
                    <a:lnTo>
                      <a:pt x="1848" y="21"/>
                    </a:lnTo>
                    <a:lnTo>
                      <a:pt x="1848" y="20"/>
                    </a:lnTo>
                    <a:lnTo>
                      <a:pt x="1860" y="20"/>
                    </a:lnTo>
                    <a:lnTo>
                      <a:pt x="1860" y="18"/>
                    </a:lnTo>
                    <a:lnTo>
                      <a:pt x="1873" y="18"/>
                    </a:lnTo>
                    <a:lnTo>
                      <a:pt x="1873" y="16"/>
                    </a:lnTo>
                    <a:lnTo>
                      <a:pt x="1885" y="16"/>
                    </a:lnTo>
                    <a:lnTo>
                      <a:pt x="1885" y="15"/>
                    </a:lnTo>
                    <a:lnTo>
                      <a:pt x="1898" y="15"/>
                    </a:lnTo>
                    <a:lnTo>
                      <a:pt x="1898" y="13"/>
                    </a:lnTo>
                    <a:lnTo>
                      <a:pt x="1910" y="13"/>
                    </a:lnTo>
                    <a:lnTo>
                      <a:pt x="1910" y="11"/>
                    </a:lnTo>
                    <a:lnTo>
                      <a:pt x="1930" y="11"/>
                    </a:lnTo>
                    <a:lnTo>
                      <a:pt x="1930" y="10"/>
                    </a:lnTo>
                    <a:lnTo>
                      <a:pt x="1952" y="10"/>
                    </a:lnTo>
                    <a:lnTo>
                      <a:pt x="1952" y="8"/>
                    </a:lnTo>
                    <a:lnTo>
                      <a:pt x="1972" y="8"/>
                    </a:lnTo>
                    <a:lnTo>
                      <a:pt x="1972" y="6"/>
                    </a:lnTo>
                    <a:lnTo>
                      <a:pt x="1993" y="6"/>
                    </a:lnTo>
                    <a:lnTo>
                      <a:pt x="1993" y="5"/>
                    </a:lnTo>
                    <a:lnTo>
                      <a:pt x="2015" y="5"/>
                    </a:lnTo>
                    <a:lnTo>
                      <a:pt x="2015" y="3"/>
                    </a:lnTo>
                    <a:lnTo>
                      <a:pt x="2047" y="3"/>
                    </a:lnTo>
                    <a:lnTo>
                      <a:pt x="2047" y="1"/>
                    </a:lnTo>
                    <a:lnTo>
                      <a:pt x="2093" y="1"/>
                    </a:lnTo>
                    <a:lnTo>
                      <a:pt x="2093" y="0"/>
                    </a:lnTo>
                    <a:lnTo>
                      <a:pt x="3222" y="0"/>
                    </a:lnTo>
                    <a:lnTo>
                      <a:pt x="3222" y="1"/>
                    </a:lnTo>
                    <a:lnTo>
                      <a:pt x="2097" y="1"/>
                    </a:lnTo>
                    <a:lnTo>
                      <a:pt x="2097" y="3"/>
                    </a:lnTo>
                    <a:lnTo>
                      <a:pt x="2048" y="3"/>
                    </a:lnTo>
                    <a:lnTo>
                      <a:pt x="2048" y="5"/>
                    </a:lnTo>
                    <a:lnTo>
                      <a:pt x="2018" y="5"/>
                    </a:lnTo>
                    <a:lnTo>
                      <a:pt x="2018" y="6"/>
                    </a:lnTo>
                    <a:lnTo>
                      <a:pt x="1995" y="6"/>
                    </a:lnTo>
                    <a:lnTo>
                      <a:pt x="1995" y="8"/>
                    </a:lnTo>
                    <a:lnTo>
                      <a:pt x="1973" y="8"/>
                    </a:lnTo>
                    <a:lnTo>
                      <a:pt x="1973" y="10"/>
                    </a:lnTo>
                    <a:lnTo>
                      <a:pt x="1953" y="10"/>
                    </a:lnTo>
                    <a:lnTo>
                      <a:pt x="1953" y="11"/>
                    </a:lnTo>
                    <a:lnTo>
                      <a:pt x="1932" y="11"/>
                    </a:lnTo>
                    <a:lnTo>
                      <a:pt x="1932" y="13"/>
                    </a:lnTo>
                    <a:lnTo>
                      <a:pt x="1917" y="13"/>
                    </a:lnTo>
                    <a:lnTo>
                      <a:pt x="1917" y="15"/>
                    </a:lnTo>
                    <a:lnTo>
                      <a:pt x="1902" y="15"/>
                    </a:lnTo>
                    <a:lnTo>
                      <a:pt x="1902" y="16"/>
                    </a:lnTo>
                    <a:lnTo>
                      <a:pt x="1887" y="16"/>
                    </a:lnTo>
                    <a:lnTo>
                      <a:pt x="1887" y="18"/>
                    </a:lnTo>
                    <a:lnTo>
                      <a:pt x="1875" y="18"/>
                    </a:lnTo>
                    <a:lnTo>
                      <a:pt x="1875" y="20"/>
                    </a:lnTo>
                    <a:lnTo>
                      <a:pt x="1862" y="20"/>
                    </a:lnTo>
                    <a:lnTo>
                      <a:pt x="1862" y="21"/>
                    </a:lnTo>
                    <a:lnTo>
                      <a:pt x="1850" y="21"/>
                    </a:lnTo>
                    <a:lnTo>
                      <a:pt x="1850" y="23"/>
                    </a:lnTo>
                    <a:lnTo>
                      <a:pt x="1837" y="23"/>
                    </a:lnTo>
                    <a:lnTo>
                      <a:pt x="1837" y="25"/>
                    </a:lnTo>
                    <a:lnTo>
                      <a:pt x="1825" y="25"/>
                    </a:lnTo>
                    <a:lnTo>
                      <a:pt x="1825" y="26"/>
                    </a:lnTo>
                    <a:lnTo>
                      <a:pt x="1813" y="26"/>
                    </a:lnTo>
                    <a:lnTo>
                      <a:pt x="1813" y="28"/>
                    </a:lnTo>
                    <a:lnTo>
                      <a:pt x="1803" y="28"/>
                    </a:lnTo>
                    <a:lnTo>
                      <a:pt x="1803" y="30"/>
                    </a:lnTo>
                    <a:lnTo>
                      <a:pt x="1793" y="30"/>
                    </a:lnTo>
                    <a:lnTo>
                      <a:pt x="1793" y="31"/>
                    </a:lnTo>
                    <a:lnTo>
                      <a:pt x="1783" y="31"/>
                    </a:lnTo>
                    <a:lnTo>
                      <a:pt x="1783" y="33"/>
                    </a:lnTo>
                    <a:lnTo>
                      <a:pt x="1773" y="33"/>
                    </a:lnTo>
                    <a:lnTo>
                      <a:pt x="1773" y="35"/>
                    </a:lnTo>
                    <a:lnTo>
                      <a:pt x="1765" y="35"/>
                    </a:lnTo>
                    <a:lnTo>
                      <a:pt x="1765" y="36"/>
                    </a:lnTo>
                    <a:lnTo>
                      <a:pt x="1755" y="36"/>
                    </a:lnTo>
                    <a:lnTo>
                      <a:pt x="1755" y="38"/>
                    </a:lnTo>
                    <a:lnTo>
                      <a:pt x="1747" y="38"/>
                    </a:lnTo>
                    <a:lnTo>
                      <a:pt x="1747" y="40"/>
                    </a:lnTo>
                    <a:lnTo>
                      <a:pt x="1738" y="40"/>
                    </a:lnTo>
                    <a:lnTo>
                      <a:pt x="1738" y="41"/>
                    </a:lnTo>
                    <a:lnTo>
                      <a:pt x="1728" y="41"/>
                    </a:lnTo>
                    <a:lnTo>
                      <a:pt x="1728" y="43"/>
                    </a:lnTo>
                    <a:lnTo>
                      <a:pt x="1720" y="43"/>
                    </a:lnTo>
                    <a:lnTo>
                      <a:pt x="1720" y="45"/>
                    </a:lnTo>
                    <a:lnTo>
                      <a:pt x="1712" y="45"/>
                    </a:lnTo>
                    <a:lnTo>
                      <a:pt x="1712" y="46"/>
                    </a:lnTo>
                    <a:lnTo>
                      <a:pt x="1703" y="46"/>
                    </a:lnTo>
                    <a:lnTo>
                      <a:pt x="1703" y="48"/>
                    </a:lnTo>
                    <a:lnTo>
                      <a:pt x="1695" y="48"/>
                    </a:lnTo>
                    <a:lnTo>
                      <a:pt x="1695" y="50"/>
                    </a:lnTo>
                    <a:lnTo>
                      <a:pt x="1688" y="50"/>
                    </a:lnTo>
                    <a:lnTo>
                      <a:pt x="1688" y="51"/>
                    </a:lnTo>
                    <a:lnTo>
                      <a:pt x="1680" y="51"/>
                    </a:lnTo>
                    <a:lnTo>
                      <a:pt x="1680" y="53"/>
                    </a:lnTo>
                    <a:lnTo>
                      <a:pt x="1672" y="53"/>
                    </a:lnTo>
                    <a:lnTo>
                      <a:pt x="1672" y="55"/>
                    </a:lnTo>
                    <a:lnTo>
                      <a:pt x="1665" y="55"/>
                    </a:lnTo>
                    <a:lnTo>
                      <a:pt x="1665" y="56"/>
                    </a:lnTo>
                    <a:lnTo>
                      <a:pt x="1658" y="56"/>
                    </a:lnTo>
                    <a:lnTo>
                      <a:pt x="1658" y="58"/>
                    </a:lnTo>
                    <a:lnTo>
                      <a:pt x="1652" y="58"/>
                    </a:lnTo>
                    <a:lnTo>
                      <a:pt x="1652" y="60"/>
                    </a:lnTo>
                    <a:lnTo>
                      <a:pt x="1645" y="60"/>
                    </a:lnTo>
                    <a:lnTo>
                      <a:pt x="1645" y="61"/>
                    </a:lnTo>
                    <a:lnTo>
                      <a:pt x="1638" y="61"/>
                    </a:lnTo>
                    <a:lnTo>
                      <a:pt x="1638" y="63"/>
                    </a:lnTo>
                    <a:lnTo>
                      <a:pt x="1632" y="63"/>
                    </a:lnTo>
                    <a:lnTo>
                      <a:pt x="1632" y="65"/>
                    </a:lnTo>
                    <a:lnTo>
                      <a:pt x="1623" y="65"/>
                    </a:lnTo>
                    <a:lnTo>
                      <a:pt x="1623" y="66"/>
                    </a:lnTo>
                    <a:lnTo>
                      <a:pt x="1617" y="66"/>
                    </a:lnTo>
                    <a:lnTo>
                      <a:pt x="1617" y="68"/>
                    </a:lnTo>
                    <a:lnTo>
                      <a:pt x="1610" y="68"/>
                    </a:lnTo>
                    <a:lnTo>
                      <a:pt x="1610" y="70"/>
                    </a:lnTo>
                    <a:lnTo>
                      <a:pt x="1603" y="70"/>
                    </a:lnTo>
                    <a:lnTo>
                      <a:pt x="1603" y="71"/>
                    </a:lnTo>
                    <a:lnTo>
                      <a:pt x="1597" y="71"/>
                    </a:lnTo>
                    <a:lnTo>
                      <a:pt x="1597" y="73"/>
                    </a:lnTo>
                    <a:lnTo>
                      <a:pt x="1590" y="73"/>
                    </a:lnTo>
                    <a:lnTo>
                      <a:pt x="1590" y="75"/>
                    </a:lnTo>
                    <a:lnTo>
                      <a:pt x="1585" y="75"/>
                    </a:lnTo>
                    <a:lnTo>
                      <a:pt x="1585" y="76"/>
                    </a:lnTo>
                    <a:lnTo>
                      <a:pt x="1578" y="76"/>
                    </a:lnTo>
                    <a:lnTo>
                      <a:pt x="1578" y="78"/>
                    </a:lnTo>
                    <a:lnTo>
                      <a:pt x="1572" y="78"/>
                    </a:lnTo>
                    <a:lnTo>
                      <a:pt x="1572" y="80"/>
                    </a:lnTo>
                    <a:lnTo>
                      <a:pt x="1567" y="80"/>
                    </a:lnTo>
                    <a:lnTo>
                      <a:pt x="1567" y="81"/>
                    </a:lnTo>
                    <a:lnTo>
                      <a:pt x="1560" y="81"/>
                    </a:lnTo>
                    <a:lnTo>
                      <a:pt x="1560" y="83"/>
                    </a:lnTo>
                    <a:lnTo>
                      <a:pt x="1555" y="83"/>
                    </a:lnTo>
                    <a:lnTo>
                      <a:pt x="1555" y="85"/>
                    </a:lnTo>
                    <a:lnTo>
                      <a:pt x="1550" y="85"/>
                    </a:lnTo>
                    <a:lnTo>
                      <a:pt x="1550" y="86"/>
                    </a:lnTo>
                    <a:lnTo>
                      <a:pt x="1543" y="86"/>
                    </a:lnTo>
                    <a:lnTo>
                      <a:pt x="1543" y="88"/>
                    </a:lnTo>
                    <a:lnTo>
                      <a:pt x="1538" y="88"/>
                    </a:lnTo>
                    <a:lnTo>
                      <a:pt x="1538" y="90"/>
                    </a:lnTo>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43" name="Freeform 362"/>
              <p:cNvSpPr>
                <a:spLocks noEditPoints="1"/>
              </p:cNvSpPr>
              <p:nvPr/>
            </p:nvSpPr>
            <p:spPr bwMode="auto">
              <a:xfrm>
                <a:off x="7683500" y="5235575"/>
                <a:ext cx="868363" cy="633413"/>
              </a:xfrm>
              <a:custGeom>
                <a:avLst/>
                <a:gdLst>
                  <a:gd name="T0" fmla="*/ 13 w 4223"/>
                  <a:gd name="T1" fmla="*/ 3077 h 3077"/>
                  <a:gd name="T2" fmla="*/ 0 w 4223"/>
                  <a:gd name="T3" fmla="*/ 2962 h 3077"/>
                  <a:gd name="T4" fmla="*/ 13 w 4223"/>
                  <a:gd name="T5" fmla="*/ 3077 h 3077"/>
                  <a:gd name="T6" fmla="*/ 4223 w 4223"/>
                  <a:gd name="T7" fmla="*/ 276 h 3077"/>
                  <a:gd name="T8" fmla="*/ 3170 w 4223"/>
                  <a:gd name="T9" fmla="*/ 0 h 3077"/>
                  <a:gd name="T10" fmla="*/ 3170 w 4223"/>
                  <a:gd name="T11" fmla="*/ 0 h 3077"/>
                  <a:gd name="T12" fmla="*/ 4223 w 4223"/>
                  <a:gd name="T13" fmla="*/ 276 h 3077"/>
                </a:gdLst>
                <a:ahLst/>
                <a:cxnLst>
                  <a:cxn ang="0">
                    <a:pos x="T0" y="T1"/>
                  </a:cxn>
                  <a:cxn ang="0">
                    <a:pos x="T2" y="T3"/>
                  </a:cxn>
                  <a:cxn ang="0">
                    <a:pos x="T4" y="T5"/>
                  </a:cxn>
                  <a:cxn ang="0">
                    <a:pos x="T6" y="T7"/>
                  </a:cxn>
                  <a:cxn ang="0">
                    <a:pos x="T8" y="T9"/>
                  </a:cxn>
                  <a:cxn ang="0">
                    <a:pos x="T10" y="T11"/>
                  </a:cxn>
                  <a:cxn ang="0">
                    <a:pos x="T12" y="T13"/>
                  </a:cxn>
                </a:cxnLst>
                <a:rect l="0" t="0" r="r" b="b"/>
                <a:pathLst>
                  <a:path w="4223" h="3077">
                    <a:moveTo>
                      <a:pt x="13" y="3077"/>
                    </a:moveTo>
                    <a:cubicBezTo>
                      <a:pt x="8" y="3039"/>
                      <a:pt x="3" y="3001"/>
                      <a:pt x="0" y="2962"/>
                    </a:cubicBezTo>
                    <a:cubicBezTo>
                      <a:pt x="3" y="3001"/>
                      <a:pt x="8" y="3039"/>
                      <a:pt x="13" y="3077"/>
                    </a:cubicBezTo>
                    <a:close/>
                    <a:moveTo>
                      <a:pt x="4223" y="276"/>
                    </a:moveTo>
                    <a:cubicBezTo>
                      <a:pt x="3913" y="100"/>
                      <a:pt x="3553" y="0"/>
                      <a:pt x="3170" y="0"/>
                    </a:cubicBezTo>
                    <a:lnTo>
                      <a:pt x="3170" y="0"/>
                    </a:lnTo>
                    <a:cubicBezTo>
                      <a:pt x="3553" y="0"/>
                      <a:pt x="3913" y="100"/>
                      <a:pt x="4223" y="276"/>
                    </a:cubicBez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44" name="Freeform 363"/>
              <p:cNvSpPr/>
              <p:nvPr/>
            </p:nvSpPr>
            <p:spPr bwMode="auto">
              <a:xfrm>
                <a:off x="7656513" y="5235575"/>
                <a:ext cx="895350" cy="639763"/>
              </a:xfrm>
              <a:custGeom>
                <a:avLst/>
                <a:gdLst>
                  <a:gd name="T0" fmla="*/ 149 w 4353"/>
                  <a:gd name="T1" fmla="*/ 3113 h 3113"/>
                  <a:gd name="T2" fmla="*/ 143 w 4353"/>
                  <a:gd name="T3" fmla="*/ 3077 h 3113"/>
                  <a:gd name="T4" fmla="*/ 130 w 4353"/>
                  <a:gd name="T5" fmla="*/ 2962 h 3113"/>
                  <a:gd name="T6" fmla="*/ 126 w 4353"/>
                  <a:gd name="T7" fmla="*/ 2913 h 3113"/>
                  <a:gd name="T8" fmla="*/ 84 w 4353"/>
                  <a:gd name="T9" fmla="*/ 2286 h 3113"/>
                  <a:gd name="T10" fmla="*/ 2221 w 4353"/>
                  <a:gd name="T11" fmla="*/ 0 h 3113"/>
                  <a:gd name="T12" fmla="*/ 3300 w 4353"/>
                  <a:gd name="T13" fmla="*/ 0 h 3113"/>
                  <a:gd name="T14" fmla="*/ 4353 w 4353"/>
                  <a:gd name="T15" fmla="*/ 276 h 3113"/>
                  <a:gd name="T16" fmla="*/ 4353 w 4353"/>
                  <a:gd name="T17" fmla="*/ 276 h 3113"/>
                  <a:gd name="T18" fmla="*/ 149 w 4353"/>
                  <a:gd name="T19" fmla="*/ 3113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53" h="3113">
                    <a:moveTo>
                      <a:pt x="149" y="3113"/>
                    </a:moveTo>
                    <a:cubicBezTo>
                      <a:pt x="147" y="3101"/>
                      <a:pt x="145" y="3089"/>
                      <a:pt x="143" y="3077"/>
                    </a:cubicBezTo>
                    <a:cubicBezTo>
                      <a:pt x="138" y="3039"/>
                      <a:pt x="133" y="3001"/>
                      <a:pt x="130" y="2962"/>
                    </a:cubicBezTo>
                    <a:cubicBezTo>
                      <a:pt x="128" y="2945"/>
                      <a:pt x="127" y="2929"/>
                      <a:pt x="126" y="2913"/>
                    </a:cubicBezTo>
                    <a:lnTo>
                      <a:pt x="84" y="2286"/>
                    </a:lnTo>
                    <a:cubicBezTo>
                      <a:pt x="0" y="1049"/>
                      <a:pt x="981" y="0"/>
                      <a:pt x="2221" y="0"/>
                    </a:cubicBezTo>
                    <a:lnTo>
                      <a:pt x="3300" y="0"/>
                    </a:lnTo>
                    <a:cubicBezTo>
                      <a:pt x="3683" y="0"/>
                      <a:pt x="4043" y="100"/>
                      <a:pt x="4353" y="276"/>
                    </a:cubicBezTo>
                    <a:lnTo>
                      <a:pt x="4353" y="276"/>
                    </a:lnTo>
                    <a:cubicBezTo>
                      <a:pt x="3575" y="1439"/>
                      <a:pt x="2119" y="3102"/>
                      <a:pt x="149" y="3113"/>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45" name="Freeform 364"/>
              <p:cNvSpPr>
                <a:spLocks noEditPoints="1"/>
              </p:cNvSpPr>
              <p:nvPr/>
            </p:nvSpPr>
            <p:spPr bwMode="auto">
              <a:xfrm>
                <a:off x="7975600" y="5678488"/>
                <a:ext cx="800100" cy="566738"/>
              </a:xfrm>
              <a:custGeom>
                <a:avLst/>
                <a:gdLst>
                  <a:gd name="T0" fmla="*/ 1716 w 3892"/>
                  <a:gd name="T1" fmla="*/ 2756 h 2756"/>
                  <a:gd name="T2" fmla="*/ 714 w 3892"/>
                  <a:gd name="T3" fmla="*/ 2756 h 2756"/>
                  <a:gd name="T4" fmla="*/ 0 w 3892"/>
                  <a:gd name="T5" fmla="*/ 2634 h 2756"/>
                  <a:gd name="T6" fmla="*/ 714 w 3892"/>
                  <a:gd name="T7" fmla="*/ 2756 h 2756"/>
                  <a:gd name="T8" fmla="*/ 1716 w 3892"/>
                  <a:gd name="T9" fmla="*/ 2756 h 2756"/>
                  <a:gd name="T10" fmla="*/ 2772 w 3892"/>
                  <a:gd name="T11" fmla="*/ 2478 h 2756"/>
                  <a:gd name="T12" fmla="*/ 1716 w 3892"/>
                  <a:gd name="T13" fmla="*/ 2756 h 2756"/>
                  <a:gd name="T14" fmla="*/ 3854 w 3892"/>
                  <a:gd name="T15" fmla="*/ 733 h 2756"/>
                  <a:gd name="T16" fmla="*/ 3854 w 3892"/>
                  <a:gd name="T17" fmla="*/ 733 h 2756"/>
                  <a:gd name="T18" fmla="*/ 3889 w 3892"/>
                  <a:gd name="T19" fmla="*/ 106 h 2756"/>
                  <a:gd name="T20" fmla="*/ 3892 w 3892"/>
                  <a:gd name="T21" fmla="*/ 0 h 2756"/>
                  <a:gd name="T22" fmla="*/ 3892 w 3892"/>
                  <a:gd name="T23" fmla="*/ 0 h 2756"/>
                  <a:gd name="T24" fmla="*/ 3889 w 3892"/>
                  <a:gd name="T25" fmla="*/ 106 h 2756"/>
                  <a:gd name="T26" fmla="*/ 3854 w 3892"/>
                  <a:gd name="T27" fmla="*/ 733 h 2756"/>
                  <a:gd name="T28" fmla="*/ 3854 w 3892"/>
                  <a:gd name="T29" fmla="*/ 733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2" h="2756">
                    <a:moveTo>
                      <a:pt x="1716" y="2756"/>
                    </a:moveTo>
                    <a:lnTo>
                      <a:pt x="714" y="2756"/>
                    </a:lnTo>
                    <a:cubicBezTo>
                      <a:pt x="464" y="2756"/>
                      <a:pt x="224" y="2713"/>
                      <a:pt x="0" y="2634"/>
                    </a:cubicBezTo>
                    <a:cubicBezTo>
                      <a:pt x="224" y="2713"/>
                      <a:pt x="464" y="2756"/>
                      <a:pt x="714" y="2756"/>
                    </a:cubicBezTo>
                    <a:lnTo>
                      <a:pt x="1716" y="2756"/>
                    </a:lnTo>
                    <a:cubicBezTo>
                      <a:pt x="2099" y="2756"/>
                      <a:pt x="2460" y="2656"/>
                      <a:pt x="2772" y="2478"/>
                    </a:cubicBezTo>
                    <a:cubicBezTo>
                      <a:pt x="2460" y="2656"/>
                      <a:pt x="2099" y="2756"/>
                      <a:pt x="1716" y="2756"/>
                    </a:cubicBezTo>
                    <a:close/>
                    <a:moveTo>
                      <a:pt x="3854" y="733"/>
                    </a:moveTo>
                    <a:lnTo>
                      <a:pt x="3854" y="733"/>
                    </a:lnTo>
                    <a:lnTo>
                      <a:pt x="3889" y="106"/>
                    </a:lnTo>
                    <a:cubicBezTo>
                      <a:pt x="3891" y="70"/>
                      <a:pt x="3892" y="35"/>
                      <a:pt x="3892" y="0"/>
                    </a:cubicBezTo>
                    <a:lnTo>
                      <a:pt x="3892" y="0"/>
                    </a:lnTo>
                    <a:cubicBezTo>
                      <a:pt x="3892" y="35"/>
                      <a:pt x="3891" y="70"/>
                      <a:pt x="3889" y="106"/>
                    </a:cubicBezTo>
                    <a:lnTo>
                      <a:pt x="3854" y="733"/>
                    </a:lnTo>
                    <a:lnTo>
                      <a:pt x="3854" y="733"/>
                    </a:ln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46" name="Freeform 365"/>
              <p:cNvSpPr/>
              <p:nvPr/>
            </p:nvSpPr>
            <p:spPr bwMode="auto">
              <a:xfrm>
                <a:off x="8772525" y="5632450"/>
                <a:ext cx="3175" cy="46038"/>
              </a:xfrm>
              <a:custGeom>
                <a:avLst/>
                <a:gdLst>
                  <a:gd name="T0" fmla="*/ 10 w 11"/>
                  <a:gd name="T1" fmla="*/ 223 h 223"/>
                  <a:gd name="T2" fmla="*/ 10 w 11"/>
                  <a:gd name="T3" fmla="*/ 223 h 223"/>
                  <a:gd name="T4" fmla="*/ 0 w 11"/>
                  <a:gd name="T5" fmla="*/ 0 h 223"/>
                  <a:gd name="T6" fmla="*/ 0 w 11"/>
                  <a:gd name="T7" fmla="*/ 0 h 223"/>
                  <a:gd name="T8" fmla="*/ 10 w 11"/>
                  <a:gd name="T9" fmla="*/ 223 h 223"/>
                </a:gdLst>
                <a:ahLst/>
                <a:cxnLst>
                  <a:cxn ang="0">
                    <a:pos x="T0" y="T1"/>
                  </a:cxn>
                  <a:cxn ang="0">
                    <a:pos x="T2" y="T3"/>
                  </a:cxn>
                  <a:cxn ang="0">
                    <a:pos x="T4" y="T5"/>
                  </a:cxn>
                  <a:cxn ang="0">
                    <a:pos x="T6" y="T7"/>
                  </a:cxn>
                  <a:cxn ang="0">
                    <a:pos x="T8" y="T9"/>
                  </a:cxn>
                </a:cxnLst>
                <a:rect l="0" t="0" r="r" b="b"/>
                <a:pathLst>
                  <a:path w="11" h="223">
                    <a:moveTo>
                      <a:pt x="10" y="223"/>
                    </a:moveTo>
                    <a:lnTo>
                      <a:pt x="10" y="223"/>
                    </a:lnTo>
                    <a:cubicBezTo>
                      <a:pt x="11" y="148"/>
                      <a:pt x="8" y="73"/>
                      <a:pt x="0" y="0"/>
                    </a:cubicBezTo>
                    <a:lnTo>
                      <a:pt x="0" y="0"/>
                    </a:lnTo>
                    <a:cubicBezTo>
                      <a:pt x="8" y="73"/>
                      <a:pt x="11" y="148"/>
                      <a:pt x="10" y="223"/>
                    </a:cubicBez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47" name="Freeform 366"/>
              <p:cNvSpPr/>
              <p:nvPr/>
            </p:nvSpPr>
            <p:spPr bwMode="auto">
              <a:xfrm>
                <a:off x="7959725" y="5632450"/>
                <a:ext cx="815975" cy="612775"/>
              </a:xfrm>
              <a:custGeom>
                <a:avLst/>
                <a:gdLst>
                  <a:gd name="T0" fmla="*/ 1794 w 3971"/>
                  <a:gd name="T1" fmla="*/ 2979 h 2979"/>
                  <a:gd name="T2" fmla="*/ 792 w 3971"/>
                  <a:gd name="T3" fmla="*/ 2979 h 2979"/>
                  <a:gd name="T4" fmla="*/ 79 w 3971"/>
                  <a:gd name="T5" fmla="*/ 2857 h 2979"/>
                  <a:gd name="T6" fmla="*/ 0 w 3971"/>
                  <a:gd name="T7" fmla="*/ 2828 h 2979"/>
                  <a:gd name="T8" fmla="*/ 0 w 3971"/>
                  <a:gd name="T9" fmla="*/ 2828 h 2979"/>
                  <a:gd name="T10" fmla="*/ 3960 w 3971"/>
                  <a:gd name="T11" fmla="*/ 0 h 2979"/>
                  <a:gd name="T12" fmla="*/ 3960 w 3971"/>
                  <a:gd name="T13" fmla="*/ 0 h 2979"/>
                  <a:gd name="T14" fmla="*/ 3970 w 3971"/>
                  <a:gd name="T15" fmla="*/ 223 h 2979"/>
                  <a:gd name="T16" fmla="*/ 3967 w 3971"/>
                  <a:gd name="T17" fmla="*/ 329 h 2979"/>
                  <a:gd name="T18" fmla="*/ 3933 w 3971"/>
                  <a:gd name="T19" fmla="*/ 956 h 2979"/>
                  <a:gd name="T20" fmla="*/ 3933 w 3971"/>
                  <a:gd name="T21" fmla="*/ 956 h 2979"/>
                  <a:gd name="T22" fmla="*/ 2850 w 3971"/>
                  <a:gd name="T23" fmla="*/ 2701 h 2979"/>
                  <a:gd name="T24" fmla="*/ 1794 w 3971"/>
                  <a:gd name="T25"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71" h="2979">
                    <a:moveTo>
                      <a:pt x="1794" y="2979"/>
                    </a:moveTo>
                    <a:lnTo>
                      <a:pt x="792" y="2979"/>
                    </a:lnTo>
                    <a:cubicBezTo>
                      <a:pt x="542" y="2979"/>
                      <a:pt x="302" y="2936"/>
                      <a:pt x="79" y="2857"/>
                    </a:cubicBezTo>
                    <a:cubicBezTo>
                      <a:pt x="52" y="2848"/>
                      <a:pt x="26" y="2838"/>
                      <a:pt x="0" y="2828"/>
                    </a:cubicBezTo>
                    <a:lnTo>
                      <a:pt x="0" y="2828"/>
                    </a:lnTo>
                    <a:cubicBezTo>
                      <a:pt x="700" y="1900"/>
                      <a:pt x="2210" y="192"/>
                      <a:pt x="3960" y="0"/>
                    </a:cubicBezTo>
                    <a:lnTo>
                      <a:pt x="3960" y="0"/>
                    </a:lnTo>
                    <a:cubicBezTo>
                      <a:pt x="3968" y="73"/>
                      <a:pt x="3971" y="148"/>
                      <a:pt x="3970" y="223"/>
                    </a:cubicBezTo>
                    <a:cubicBezTo>
                      <a:pt x="3970" y="258"/>
                      <a:pt x="3969" y="293"/>
                      <a:pt x="3967" y="329"/>
                    </a:cubicBezTo>
                    <a:lnTo>
                      <a:pt x="3933" y="956"/>
                    </a:lnTo>
                    <a:lnTo>
                      <a:pt x="3933" y="956"/>
                    </a:lnTo>
                    <a:cubicBezTo>
                      <a:pt x="3891" y="1708"/>
                      <a:pt x="3464" y="2353"/>
                      <a:pt x="2850" y="2701"/>
                    </a:cubicBezTo>
                    <a:cubicBezTo>
                      <a:pt x="2538" y="2879"/>
                      <a:pt x="2177" y="2979"/>
                      <a:pt x="1794" y="2979"/>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48" name="Freeform 367"/>
              <p:cNvSpPr/>
              <p:nvPr/>
            </p:nvSpPr>
            <p:spPr bwMode="auto">
              <a:xfrm>
                <a:off x="7794625" y="5362575"/>
                <a:ext cx="865188" cy="777875"/>
              </a:xfrm>
              <a:custGeom>
                <a:avLst/>
                <a:gdLst>
                  <a:gd name="T0" fmla="*/ 4151 w 4204"/>
                  <a:gd name="T1" fmla="*/ 1742 h 3785"/>
                  <a:gd name="T2" fmla="*/ 4125 w 4204"/>
                  <a:gd name="T3" fmla="*/ 2225 h 3785"/>
                  <a:gd name="T4" fmla="*/ 3786 w 4204"/>
                  <a:gd name="T5" fmla="*/ 3139 h 3785"/>
                  <a:gd name="T6" fmla="*/ 2476 w 4204"/>
                  <a:gd name="T7" fmla="*/ 3785 h 3785"/>
                  <a:gd name="T8" fmla="*/ 1704 w 4204"/>
                  <a:gd name="T9" fmla="*/ 3785 h 3785"/>
                  <a:gd name="T10" fmla="*/ 57 w 4204"/>
                  <a:gd name="T11" fmla="*/ 2245 h 3785"/>
                  <a:gd name="T12" fmla="*/ 24 w 4204"/>
                  <a:gd name="T13" fmla="*/ 1762 h 3785"/>
                  <a:gd name="T14" fmla="*/ 267 w 4204"/>
                  <a:gd name="T15" fmla="*/ 782 h 3785"/>
                  <a:gd name="T16" fmla="*/ 1671 w 4204"/>
                  <a:gd name="T17" fmla="*/ 0 h 3785"/>
                  <a:gd name="T18" fmla="*/ 2503 w 4204"/>
                  <a:gd name="T19" fmla="*/ 0 h 3785"/>
                  <a:gd name="T20" fmla="*/ 4151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1" y="1742"/>
                    </a:moveTo>
                    <a:lnTo>
                      <a:pt x="4125" y="2225"/>
                    </a:lnTo>
                    <a:cubicBezTo>
                      <a:pt x="4106" y="2569"/>
                      <a:pt x="3982" y="2883"/>
                      <a:pt x="3786" y="3139"/>
                    </a:cubicBezTo>
                    <a:cubicBezTo>
                      <a:pt x="3483" y="3533"/>
                      <a:pt x="3008" y="3785"/>
                      <a:pt x="2476" y="3785"/>
                    </a:cubicBezTo>
                    <a:lnTo>
                      <a:pt x="1704" y="3785"/>
                    </a:lnTo>
                    <a:cubicBezTo>
                      <a:pt x="835" y="3785"/>
                      <a:pt x="115" y="3111"/>
                      <a:pt x="57" y="2245"/>
                    </a:cubicBezTo>
                    <a:lnTo>
                      <a:pt x="24" y="1762"/>
                    </a:lnTo>
                    <a:cubicBezTo>
                      <a:pt x="0" y="1403"/>
                      <a:pt x="92" y="1065"/>
                      <a:pt x="267" y="782"/>
                    </a:cubicBezTo>
                    <a:cubicBezTo>
                      <a:pt x="557" y="314"/>
                      <a:pt x="1075" y="0"/>
                      <a:pt x="1671" y="0"/>
                    </a:cubicBezTo>
                    <a:lnTo>
                      <a:pt x="2503" y="0"/>
                    </a:lnTo>
                    <a:cubicBezTo>
                      <a:pt x="3450" y="0"/>
                      <a:pt x="4204" y="795"/>
                      <a:pt x="4151" y="1742"/>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49" name="Freeform 368"/>
              <p:cNvSpPr/>
              <p:nvPr/>
            </p:nvSpPr>
            <p:spPr bwMode="auto">
              <a:xfrm>
                <a:off x="7794625" y="5391150"/>
                <a:ext cx="839788" cy="749300"/>
              </a:xfrm>
              <a:custGeom>
                <a:avLst/>
                <a:gdLst>
                  <a:gd name="T0" fmla="*/ 4056 w 4084"/>
                  <a:gd name="T1" fmla="*/ 1742 h 3647"/>
                  <a:gd name="T2" fmla="*/ 4030 w 4084"/>
                  <a:gd name="T3" fmla="*/ 2225 h 3647"/>
                  <a:gd name="T4" fmla="*/ 3786 w 4084"/>
                  <a:gd name="T5" fmla="*/ 3002 h 3647"/>
                  <a:gd name="T6" fmla="*/ 3556 w 4084"/>
                  <a:gd name="T7" fmla="*/ 3245 h 3647"/>
                  <a:gd name="T8" fmla="*/ 3298 w 4084"/>
                  <a:gd name="T9" fmla="*/ 3429 h 3647"/>
                  <a:gd name="T10" fmla="*/ 2476 w 4084"/>
                  <a:gd name="T11" fmla="*/ 3647 h 3647"/>
                  <a:gd name="T12" fmla="*/ 1704 w 4084"/>
                  <a:gd name="T13" fmla="*/ 3647 h 3647"/>
                  <a:gd name="T14" fmla="*/ 946 w 4084"/>
                  <a:gd name="T15" fmla="*/ 3463 h 3647"/>
                  <a:gd name="T16" fmla="*/ 751 w 4084"/>
                  <a:gd name="T17" fmla="*/ 3344 h 3647"/>
                  <a:gd name="T18" fmla="*/ 57 w 4084"/>
                  <a:gd name="T19" fmla="*/ 2108 h 3647"/>
                  <a:gd name="T20" fmla="*/ 24 w 4084"/>
                  <a:gd name="T21" fmla="*/ 1624 h 3647"/>
                  <a:gd name="T22" fmla="*/ 267 w 4084"/>
                  <a:gd name="T23" fmla="*/ 645 h 3647"/>
                  <a:gd name="T24" fmla="*/ 764 w 4084"/>
                  <a:gd name="T25" fmla="*/ 213 h 3647"/>
                  <a:gd name="T26" fmla="*/ 1029 w 4084"/>
                  <a:gd name="T27" fmla="*/ 93 h 3647"/>
                  <a:gd name="T28" fmla="*/ 1576 w 4084"/>
                  <a:gd name="T29" fmla="*/ 0 h 3647"/>
                  <a:gd name="T30" fmla="*/ 2408 w 4084"/>
                  <a:gd name="T31" fmla="*/ 0 h 3647"/>
                  <a:gd name="T32" fmla="*/ 3384 w 4084"/>
                  <a:gd name="T33" fmla="*/ 319 h 3647"/>
                  <a:gd name="T34" fmla="*/ 3549 w 4084"/>
                  <a:gd name="T35" fmla="*/ 458 h 3647"/>
                  <a:gd name="T36" fmla="*/ 4056 w 4084"/>
                  <a:gd name="T37" fmla="*/ 1742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7">
                    <a:moveTo>
                      <a:pt x="4056" y="1742"/>
                    </a:moveTo>
                    <a:lnTo>
                      <a:pt x="4030" y="2225"/>
                    </a:lnTo>
                    <a:cubicBezTo>
                      <a:pt x="4014" y="2510"/>
                      <a:pt x="3927" y="2774"/>
                      <a:pt x="3786" y="3002"/>
                    </a:cubicBezTo>
                    <a:cubicBezTo>
                      <a:pt x="3718" y="3091"/>
                      <a:pt x="3640" y="3172"/>
                      <a:pt x="3556" y="3245"/>
                    </a:cubicBezTo>
                    <a:cubicBezTo>
                      <a:pt x="3476" y="3314"/>
                      <a:pt x="3390" y="3376"/>
                      <a:pt x="3298" y="3429"/>
                    </a:cubicBezTo>
                    <a:cubicBezTo>
                      <a:pt x="3056" y="3568"/>
                      <a:pt x="2775" y="3647"/>
                      <a:pt x="2476" y="3647"/>
                    </a:cubicBezTo>
                    <a:lnTo>
                      <a:pt x="1704" y="3647"/>
                    </a:lnTo>
                    <a:cubicBezTo>
                      <a:pt x="1431" y="3647"/>
                      <a:pt x="1173" y="3581"/>
                      <a:pt x="946" y="3463"/>
                    </a:cubicBezTo>
                    <a:cubicBezTo>
                      <a:pt x="878" y="3428"/>
                      <a:pt x="813" y="3388"/>
                      <a:pt x="751" y="3344"/>
                    </a:cubicBezTo>
                    <a:cubicBezTo>
                      <a:pt x="358" y="3067"/>
                      <a:pt x="92" y="2621"/>
                      <a:pt x="57" y="2108"/>
                    </a:cubicBezTo>
                    <a:lnTo>
                      <a:pt x="24" y="1624"/>
                    </a:lnTo>
                    <a:cubicBezTo>
                      <a:pt x="0" y="1266"/>
                      <a:pt x="92" y="927"/>
                      <a:pt x="267" y="645"/>
                    </a:cubicBezTo>
                    <a:cubicBezTo>
                      <a:pt x="402" y="470"/>
                      <a:pt x="570" y="323"/>
                      <a:pt x="764" y="213"/>
                    </a:cubicBezTo>
                    <a:cubicBezTo>
                      <a:pt x="848" y="166"/>
                      <a:pt x="936" y="125"/>
                      <a:pt x="1029" y="93"/>
                    </a:cubicBezTo>
                    <a:cubicBezTo>
                      <a:pt x="1200" y="33"/>
                      <a:pt x="1384" y="0"/>
                      <a:pt x="1576" y="0"/>
                    </a:cubicBezTo>
                    <a:lnTo>
                      <a:pt x="2408" y="0"/>
                    </a:lnTo>
                    <a:cubicBezTo>
                      <a:pt x="2774" y="0"/>
                      <a:pt x="3111" y="119"/>
                      <a:pt x="3384" y="319"/>
                    </a:cubicBezTo>
                    <a:cubicBezTo>
                      <a:pt x="3442" y="362"/>
                      <a:pt x="3497" y="408"/>
                      <a:pt x="3549" y="458"/>
                    </a:cubicBezTo>
                    <a:cubicBezTo>
                      <a:pt x="3884" y="779"/>
                      <a:pt x="4084" y="1239"/>
                      <a:pt x="4056"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50" name="Freeform 369"/>
              <p:cNvSpPr/>
              <p:nvPr/>
            </p:nvSpPr>
            <p:spPr bwMode="auto">
              <a:xfrm>
                <a:off x="7926388" y="5410200"/>
                <a:ext cx="79375" cy="692150"/>
              </a:xfrm>
              <a:custGeom>
                <a:avLst/>
                <a:gdLst>
                  <a:gd name="T0" fmla="*/ 141 w 392"/>
                  <a:gd name="T1" fmla="*/ 1229 h 3370"/>
                  <a:gd name="T2" fmla="*/ 195 w 392"/>
                  <a:gd name="T3" fmla="*/ 1874 h 3370"/>
                  <a:gd name="T4" fmla="*/ 307 w 392"/>
                  <a:gd name="T5" fmla="*/ 3164 h 3370"/>
                  <a:gd name="T6" fmla="*/ 309 w 392"/>
                  <a:gd name="T7" fmla="*/ 3370 h 3370"/>
                  <a:gd name="T8" fmla="*/ 115 w 392"/>
                  <a:gd name="T9" fmla="*/ 3252 h 3370"/>
                  <a:gd name="T10" fmla="*/ 146 w 392"/>
                  <a:gd name="T11" fmla="*/ 2923 h 3370"/>
                  <a:gd name="T12" fmla="*/ 116 w 392"/>
                  <a:gd name="T13" fmla="*/ 897 h 3370"/>
                  <a:gd name="T14" fmla="*/ 128 w 392"/>
                  <a:gd name="T15" fmla="*/ 120 h 3370"/>
                  <a:gd name="T16" fmla="*/ 392 w 392"/>
                  <a:gd name="T17" fmla="*/ 0 h 3370"/>
                  <a:gd name="T18" fmla="*/ 311 w 392"/>
                  <a:gd name="T19" fmla="*/ 334 h 3370"/>
                  <a:gd name="T20" fmla="*/ 141 w 392"/>
                  <a:gd name="T21" fmla="*/ 1229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370">
                    <a:moveTo>
                      <a:pt x="141" y="1229"/>
                    </a:moveTo>
                    <a:cubicBezTo>
                      <a:pt x="139" y="1426"/>
                      <a:pt x="118" y="1495"/>
                      <a:pt x="195" y="1874"/>
                    </a:cubicBezTo>
                    <a:cubicBezTo>
                      <a:pt x="273" y="2252"/>
                      <a:pt x="298" y="2493"/>
                      <a:pt x="307" y="3164"/>
                    </a:cubicBezTo>
                    <a:cubicBezTo>
                      <a:pt x="308" y="3244"/>
                      <a:pt x="309" y="3312"/>
                      <a:pt x="309" y="3370"/>
                    </a:cubicBezTo>
                    <a:cubicBezTo>
                      <a:pt x="242" y="3335"/>
                      <a:pt x="177" y="3296"/>
                      <a:pt x="115" y="3252"/>
                    </a:cubicBezTo>
                    <a:cubicBezTo>
                      <a:pt x="124" y="3156"/>
                      <a:pt x="135" y="3046"/>
                      <a:pt x="146" y="2923"/>
                    </a:cubicBezTo>
                    <a:cubicBezTo>
                      <a:pt x="192" y="2400"/>
                      <a:pt x="0" y="1768"/>
                      <a:pt x="116" y="897"/>
                    </a:cubicBezTo>
                    <a:cubicBezTo>
                      <a:pt x="156" y="599"/>
                      <a:pt x="151" y="336"/>
                      <a:pt x="128" y="120"/>
                    </a:cubicBezTo>
                    <a:cubicBezTo>
                      <a:pt x="212" y="73"/>
                      <a:pt x="300" y="32"/>
                      <a:pt x="392" y="0"/>
                    </a:cubicBezTo>
                    <a:cubicBezTo>
                      <a:pt x="382" y="119"/>
                      <a:pt x="358" y="238"/>
                      <a:pt x="311" y="334"/>
                    </a:cubicBezTo>
                    <a:cubicBezTo>
                      <a:pt x="160" y="644"/>
                      <a:pt x="144" y="1031"/>
                      <a:pt x="141" y="1229"/>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51" name="Freeform 370"/>
              <p:cNvSpPr/>
              <p:nvPr/>
            </p:nvSpPr>
            <p:spPr bwMode="auto">
              <a:xfrm>
                <a:off x="8178800" y="5391150"/>
                <a:ext cx="84138" cy="749300"/>
              </a:xfrm>
              <a:custGeom>
                <a:avLst/>
                <a:gdLst>
                  <a:gd name="T0" fmla="*/ 367 w 407"/>
                  <a:gd name="T1" fmla="*/ 3648 h 3648"/>
                  <a:gd name="T2" fmla="*/ 12 w 407"/>
                  <a:gd name="T3" fmla="*/ 3648 h 3648"/>
                  <a:gd name="T4" fmla="*/ 96 w 407"/>
                  <a:gd name="T5" fmla="*/ 2975 h 3648"/>
                  <a:gd name="T6" fmla="*/ 266 w 407"/>
                  <a:gd name="T7" fmla="*/ 2081 h 3648"/>
                  <a:gd name="T8" fmla="*/ 212 w 407"/>
                  <a:gd name="T9" fmla="*/ 1435 h 3648"/>
                  <a:gd name="T10" fmla="*/ 100 w 407"/>
                  <a:gd name="T11" fmla="*/ 145 h 3648"/>
                  <a:gd name="T12" fmla="*/ 98 w 407"/>
                  <a:gd name="T13" fmla="*/ 0 h 3648"/>
                  <a:gd name="T14" fmla="*/ 298 w 407"/>
                  <a:gd name="T15" fmla="*/ 0 h 3648"/>
                  <a:gd name="T16" fmla="*/ 261 w 407"/>
                  <a:gd name="T17" fmla="*/ 386 h 3648"/>
                  <a:gd name="T18" fmla="*/ 291 w 407"/>
                  <a:gd name="T19" fmla="*/ 2412 h 3648"/>
                  <a:gd name="T20" fmla="*/ 367 w 407"/>
                  <a:gd name="T21" fmla="*/ 3648 h 3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3648">
                    <a:moveTo>
                      <a:pt x="367" y="3648"/>
                    </a:moveTo>
                    <a:lnTo>
                      <a:pt x="12" y="3648"/>
                    </a:lnTo>
                    <a:cubicBezTo>
                      <a:pt x="0" y="3457"/>
                      <a:pt x="2" y="3168"/>
                      <a:pt x="96" y="2975"/>
                    </a:cubicBezTo>
                    <a:cubicBezTo>
                      <a:pt x="247" y="2666"/>
                      <a:pt x="263" y="2278"/>
                      <a:pt x="266" y="2081"/>
                    </a:cubicBezTo>
                    <a:cubicBezTo>
                      <a:pt x="268" y="1883"/>
                      <a:pt x="289" y="1814"/>
                      <a:pt x="212" y="1435"/>
                    </a:cubicBezTo>
                    <a:cubicBezTo>
                      <a:pt x="134" y="1057"/>
                      <a:pt x="108" y="816"/>
                      <a:pt x="100" y="145"/>
                    </a:cubicBezTo>
                    <a:cubicBezTo>
                      <a:pt x="99" y="92"/>
                      <a:pt x="99" y="44"/>
                      <a:pt x="98" y="0"/>
                    </a:cubicBezTo>
                    <a:lnTo>
                      <a:pt x="298" y="0"/>
                    </a:lnTo>
                    <a:cubicBezTo>
                      <a:pt x="287" y="109"/>
                      <a:pt x="274" y="238"/>
                      <a:pt x="261" y="386"/>
                    </a:cubicBezTo>
                    <a:cubicBezTo>
                      <a:pt x="215" y="909"/>
                      <a:pt x="407" y="1541"/>
                      <a:pt x="291" y="2412"/>
                    </a:cubicBezTo>
                    <a:cubicBezTo>
                      <a:pt x="216" y="2977"/>
                      <a:pt x="299" y="3412"/>
                      <a:pt x="367" y="364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52" name="Freeform 371"/>
              <p:cNvSpPr/>
              <p:nvPr/>
            </p:nvSpPr>
            <p:spPr bwMode="auto">
              <a:xfrm>
                <a:off x="8472488" y="5456238"/>
                <a:ext cx="80963" cy="639763"/>
              </a:xfrm>
              <a:custGeom>
                <a:avLst/>
                <a:gdLst>
                  <a:gd name="T0" fmla="*/ 276 w 392"/>
                  <a:gd name="T1" fmla="*/ 2216 h 3110"/>
                  <a:gd name="T2" fmla="*/ 258 w 392"/>
                  <a:gd name="T3" fmla="*/ 2927 h 3110"/>
                  <a:gd name="T4" fmla="*/ 0 w 392"/>
                  <a:gd name="T5" fmla="*/ 3110 h 3110"/>
                  <a:gd name="T6" fmla="*/ 81 w 392"/>
                  <a:gd name="T7" fmla="*/ 2779 h 3110"/>
                  <a:gd name="T8" fmla="*/ 251 w 392"/>
                  <a:gd name="T9" fmla="*/ 1884 h 3110"/>
                  <a:gd name="T10" fmla="*/ 197 w 392"/>
                  <a:gd name="T11" fmla="*/ 1239 h 3110"/>
                  <a:gd name="T12" fmla="*/ 86 w 392"/>
                  <a:gd name="T13" fmla="*/ 0 h 3110"/>
                  <a:gd name="T14" fmla="*/ 251 w 392"/>
                  <a:gd name="T15" fmla="*/ 139 h 3110"/>
                  <a:gd name="T16" fmla="*/ 247 w 392"/>
                  <a:gd name="T17" fmla="*/ 190 h 3110"/>
                  <a:gd name="T18" fmla="*/ 276 w 392"/>
                  <a:gd name="T19" fmla="*/ 2216 h 3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3110">
                    <a:moveTo>
                      <a:pt x="276" y="2216"/>
                    </a:moveTo>
                    <a:cubicBezTo>
                      <a:pt x="241" y="2485"/>
                      <a:pt x="241" y="2724"/>
                      <a:pt x="258" y="2927"/>
                    </a:cubicBezTo>
                    <a:cubicBezTo>
                      <a:pt x="178" y="2996"/>
                      <a:pt x="92" y="3057"/>
                      <a:pt x="0" y="3110"/>
                    </a:cubicBezTo>
                    <a:cubicBezTo>
                      <a:pt x="11" y="2992"/>
                      <a:pt x="35" y="2874"/>
                      <a:pt x="81" y="2779"/>
                    </a:cubicBezTo>
                    <a:cubicBezTo>
                      <a:pt x="232" y="2469"/>
                      <a:pt x="248" y="2082"/>
                      <a:pt x="251" y="1884"/>
                    </a:cubicBezTo>
                    <a:cubicBezTo>
                      <a:pt x="253" y="1687"/>
                      <a:pt x="274" y="1618"/>
                      <a:pt x="197" y="1239"/>
                    </a:cubicBezTo>
                    <a:cubicBezTo>
                      <a:pt x="121" y="871"/>
                      <a:pt x="95" y="633"/>
                      <a:pt x="86" y="0"/>
                    </a:cubicBezTo>
                    <a:cubicBezTo>
                      <a:pt x="144" y="43"/>
                      <a:pt x="199" y="89"/>
                      <a:pt x="251" y="139"/>
                    </a:cubicBezTo>
                    <a:cubicBezTo>
                      <a:pt x="250" y="156"/>
                      <a:pt x="248" y="173"/>
                      <a:pt x="247" y="190"/>
                    </a:cubicBezTo>
                    <a:cubicBezTo>
                      <a:pt x="200" y="713"/>
                      <a:pt x="392" y="1345"/>
                      <a:pt x="276" y="221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53" name="Freeform 372"/>
              <p:cNvSpPr/>
              <p:nvPr/>
            </p:nvSpPr>
            <p:spPr bwMode="auto">
              <a:xfrm>
                <a:off x="8016875" y="5546725"/>
                <a:ext cx="392113" cy="422275"/>
              </a:xfrm>
              <a:custGeom>
                <a:avLst/>
                <a:gdLst>
                  <a:gd name="T0" fmla="*/ 170 w 1911"/>
                  <a:gd name="T1" fmla="*/ 238 h 2055"/>
                  <a:gd name="T2" fmla="*/ 387 w 1911"/>
                  <a:gd name="T3" fmla="*/ 59 h 2055"/>
                  <a:gd name="T4" fmla="*/ 621 w 1911"/>
                  <a:gd name="T5" fmla="*/ 86 h 2055"/>
                  <a:gd name="T6" fmla="*/ 868 w 1911"/>
                  <a:gd name="T7" fmla="*/ 408 h 2055"/>
                  <a:gd name="T8" fmla="*/ 1120 w 1911"/>
                  <a:gd name="T9" fmla="*/ 417 h 2055"/>
                  <a:gd name="T10" fmla="*/ 1412 w 1911"/>
                  <a:gd name="T11" fmla="*/ 88 h 2055"/>
                  <a:gd name="T12" fmla="*/ 1657 w 1911"/>
                  <a:gd name="T13" fmla="*/ 88 h 2055"/>
                  <a:gd name="T14" fmla="*/ 1853 w 1911"/>
                  <a:gd name="T15" fmla="*/ 309 h 2055"/>
                  <a:gd name="T16" fmla="*/ 1845 w 1911"/>
                  <a:gd name="T17" fmla="*/ 535 h 2055"/>
                  <a:gd name="T18" fmla="*/ 1408 w 1911"/>
                  <a:gd name="T19" fmla="*/ 963 h 2055"/>
                  <a:gd name="T20" fmla="*/ 1389 w 1911"/>
                  <a:gd name="T21" fmla="*/ 1175 h 2055"/>
                  <a:gd name="T22" fmla="*/ 1773 w 1911"/>
                  <a:gd name="T23" fmla="*/ 1709 h 2055"/>
                  <a:gd name="T24" fmla="*/ 1718 w 1911"/>
                  <a:gd name="T25" fmla="*/ 1949 h 2055"/>
                  <a:gd name="T26" fmla="*/ 1593 w 1911"/>
                  <a:gd name="T27" fmla="*/ 2016 h 2055"/>
                  <a:gd name="T28" fmla="*/ 1384 w 1911"/>
                  <a:gd name="T29" fmla="*/ 1971 h 2055"/>
                  <a:gd name="T30" fmla="*/ 1043 w 1911"/>
                  <a:gd name="T31" fmla="*/ 1517 h 2055"/>
                  <a:gd name="T32" fmla="*/ 792 w 1911"/>
                  <a:gd name="T33" fmla="*/ 1504 h 2055"/>
                  <a:gd name="T34" fmla="*/ 419 w 1911"/>
                  <a:gd name="T35" fmla="*/ 1911 h 2055"/>
                  <a:gd name="T36" fmla="*/ 169 w 1911"/>
                  <a:gd name="T37" fmla="*/ 1900 h 2055"/>
                  <a:gd name="T38" fmla="*/ 46 w 1911"/>
                  <a:gd name="T39" fmla="*/ 1740 h 2055"/>
                  <a:gd name="T40" fmla="*/ 50 w 1911"/>
                  <a:gd name="T41" fmla="*/ 1537 h 2055"/>
                  <a:gd name="T42" fmla="*/ 443 w 1911"/>
                  <a:gd name="T43" fmla="*/ 1059 h 2055"/>
                  <a:gd name="T44" fmla="*/ 447 w 1911"/>
                  <a:gd name="T45" fmla="*/ 855 h 2055"/>
                  <a:gd name="T46" fmla="*/ 145 w 1911"/>
                  <a:gd name="T47" fmla="*/ 464 h 2055"/>
                  <a:gd name="T48" fmla="*/ 170 w 1911"/>
                  <a:gd name="T49" fmla="*/ 238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1" h="2055">
                    <a:moveTo>
                      <a:pt x="170" y="238"/>
                    </a:moveTo>
                    <a:lnTo>
                      <a:pt x="387" y="59"/>
                    </a:lnTo>
                    <a:cubicBezTo>
                      <a:pt x="458" y="0"/>
                      <a:pt x="564" y="12"/>
                      <a:pt x="621" y="86"/>
                    </a:cubicBezTo>
                    <a:lnTo>
                      <a:pt x="868" y="408"/>
                    </a:lnTo>
                    <a:cubicBezTo>
                      <a:pt x="930" y="490"/>
                      <a:pt x="1052" y="494"/>
                      <a:pt x="1120" y="417"/>
                    </a:cubicBezTo>
                    <a:lnTo>
                      <a:pt x="1412" y="88"/>
                    </a:lnTo>
                    <a:cubicBezTo>
                      <a:pt x="1477" y="15"/>
                      <a:pt x="1592" y="15"/>
                      <a:pt x="1657" y="88"/>
                    </a:cubicBezTo>
                    <a:lnTo>
                      <a:pt x="1853" y="309"/>
                    </a:lnTo>
                    <a:cubicBezTo>
                      <a:pt x="1911" y="374"/>
                      <a:pt x="1908" y="474"/>
                      <a:pt x="1845" y="535"/>
                    </a:cubicBezTo>
                    <a:lnTo>
                      <a:pt x="1408" y="963"/>
                    </a:lnTo>
                    <a:cubicBezTo>
                      <a:pt x="1350" y="1019"/>
                      <a:pt x="1342" y="1109"/>
                      <a:pt x="1389" y="1175"/>
                    </a:cubicBezTo>
                    <a:lnTo>
                      <a:pt x="1773" y="1709"/>
                    </a:lnTo>
                    <a:cubicBezTo>
                      <a:pt x="1831" y="1789"/>
                      <a:pt x="1805" y="1902"/>
                      <a:pt x="1718" y="1949"/>
                    </a:cubicBezTo>
                    <a:lnTo>
                      <a:pt x="1593" y="2016"/>
                    </a:lnTo>
                    <a:cubicBezTo>
                      <a:pt x="1521" y="2055"/>
                      <a:pt x="1433" y="2036"/>
                      <a:pt x="1384" y="1971"/>
                    </a:cubicBezTo>
                    <a:lnTo>
                      <a:pt x="1043" y="1517"/>
                    </a:lnTo>
                    <a:cubicBezTo>
                      <a:pt x="981" y="1435"/>
                      <a:pt x="861" y="1429"/>
                      <a:pt x="792" y="1504"/>
                    </a:cubicBezTo>
                    <a:lnTo>
                      <a:pt x="419" y="1911"/>
                    </a:lnTo>
                    <a:cubicBezTo>
                      <a:pt x="351" y="1986"/>
                      <a:pt x="231" y="1981"/>
                      <a:pt x="169" y="1900"/>
                    </a:cubicBezTo>
                    <a:lnTo>
                      <a:pt x="46" y="1740"/>
                    </a:lnTo>
                    <a:cubicBezTo>
                      <a:pt x="0" y="1680"/>
                      <a:pt x="1" y="1595"/>
                      <a:pt x="50" y="1537"/>
                    </a:cubicBezTo>
                    <a:lnTo>
                      <a:pt x="443" y="1059"/>
                    </a:lnTo>
                    <a:cubicBezTo>
                      <a:pt x="492" y="1000"/>
                      <a:pt x="493" y="916"/>
                      <a:pt x="447" y="855"/>
                    </a:cubicBezTo>
                    <a:lnTo>
                      <a:pt x="145" y="464"/>
                    </a:lnTo>
                    <a:cubicBezTo>
                      <a:pt x="91" y="394"/>
                      <a:pt x="103" y="295"/>
                      <a:pt x="170" y="238"/>
                    </a:cubicBezTo>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354" name="Freeform 373"/>
              <p:cNvSpPr/>
              <p:nvPr/>
            </p:nvSpPr>
            <p:spPr bwMode="auto">
              <a:xfrm>
                <a:off x="8034338" y="5518150"/>
                <a:ext cx="392113" cy="423863"/>
              </a:xfrm>
              <a:custGeom>
                <a:avLst/>
                <a:gdLst>
                  <a:gd name="T0" fmla="*/ 171 w 1912"/>
                  <a:gd name="T1" fmla="*/ 239 h 2056"/>
                  <a:gd name="T2" fmla="*/ 387 w 1912"/>
                  <a:gd name="T3" fmla="*/ 60 h 2056"/>
                  <a:gd name="T4" fmla="*/ 621 w 1912"/>
                  <a:gd name="T5" fmla="*/ 86 h 2056"/>
                  <a:gd name="T6" fmla="*/ 868 w 1912"/>
                  <a:gd name="T7" fmla="*/ 409 h 2056"/>
                  <a:gd name="T8" fmla="*/ 1120 w 1912"/>
                  <a:gd name="T9" fmla="*/ 418 h 2056"/>
                  <a:gd name="T10" fmla="*/ 1413 w 1912"/>
                  <a:gd name="T11" fmla="*/ 89 h 2056"/>
                  <a:gd name="T12" fmla="*/ 1657 w 1912"/>
                  <a:gd name="T13" fmla="*/ 89 h 2056"/>
                  <a:gd name="T14" fmla="*/ 1854 w 1912"/>
                  <a:gd name="T15" fmla="*/ 310 h 2056"/>
                  <a:gd name="T16" fmla="*/ 1846 w 1912"/>
                  <a:gd name="T17" fmla="*/ 535 h 2056"/>
                  <a:gd name="T18" fmla="*/ 1408 w 1912"/>
                  <a:gd name="T19" fmla="*/ 963 h 2056"/>
                  <a:gd name="T20" fmla="*/ 1390 w 1912"/>
                  <a:gd name="T21" fmla="*/ 1175 h 2056"/>
                  <a:gd name="T22" fmla="*/ 1774 w 1912"/>
                  <a:gd name="T23" fmla="*/ 1710 h 2056"/>
                  <a:gd name="T24" fmla="*/ 1719 w 1912"/>
                  <a:gd name="T25" fmla="*/ 1949 h 2056"/>
                  <a:gd name="T26" fmla="*/ 1593 w 1912"/>
                  <a:gd name="T27" fmla="*/ 2017 h 2056"/>
                  <a:gd name="T28" fmla="*/ 1385 w 1912"/>
                  <a:gd name="T29" fmla="*/ 1971 h 2056"/>
                  <a:gd name="T30" fmla="*/ 1044 w 1912"/>
                  <a:gd name="T31" fmla="*/ 1517 h 2056"/>
                  <a:gd name="T32" fmla="*/ 792 w 1912"/>
                  <a:gd name="T33" fmla="*/ 1505 h 2056"/>
                  <a:gd name="T34" fmla="*/ 420 w 1912"/>
                  <a:gd name="T35" fmla="*/ 1912 h 2056"/>
                  <a:gd name="T36" fmla="*/ 169 w 1912"/>
                  <a:gd name="T37" fmla="*/ 1901 h 2056"/>
                  <a:gd name="T38" fmla="*/ 47 w 1912"/>
                  <a:gd name="T39" fmla="*/ 1741 h 2056"/>
                  <a:gd name="T40" fmla="*/ 50 w 1912"/>
                  <a:gd name="T41" fmla="*/ 1537 h 2056"/>
                  <a:gd name="T42" fmla="*/ 444 w 1912"/>
                  <a:gd name="T43" fmla="*/ 1060 h 2056"/>
                  <a:gd name="T44" fmla="*/ 447 w 1912"/>
                  <a:gd name="T45" fmla="*/ 856 h 2056"/>
                  <a:gd name="T46" fmla="*/ 146 w 1912"/>
                  <a:gd name="T47" fmla="*/ 465 h 2056"/>
                  <a:gd name="T48" fmla="*/ 171 w 1912"/>
                  <a:gd name="T49" fmla="*/ 239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2" h="2056">
                    <a:moveTo>
                      <a:pt x="171" y="239"/>
                    </a:moveTo>
                    <a:lnTo>
                      <a:pt x="387" y="60"/>
                    </a:lnTo>
                    <a:cubicBezTo>
                      <a:pt x="459" y="0"/>
                      <a:pt x="565" y="12"/>
                      <a:pt x="621" y="86"/>
                    </a:cubicBezTo>
                    <a:lnTo>
                      <a:pt x="868" y="409"/>
                    </a:lnTo>
                    <a:cubicBezTo>
                      <a:pt x="931" y="490"/>
                      <a:pt x="1052" y="495"/>
                      <a:pt x="1120" y="418"/>
                    </a:cubicBezTo>
                    <a:lnTo>
                      <a:pt x="1413" y="89"/>
                    </a:lnTo>
                    <a:cubicBezTo>
                      <a:pt x="1478" y="15"/>
                      <a:pt x="1592" y="16"/>
                      <a:pt x="1657" y="89"/>
                    </a:cubicBezTo>
                    <a:lnTo>
                      <a:pt x="1854" y="310"/>
                    </a:lnTo>
                    <a:cubicBezTo>
                      <a:pt x="1912" y="375"/>
                      <a:pt x="1908" y="474"/>
                      <a:pt x="1846" y="535"/>
                    </a:cubicBezTo>
                    <a:lnTo>
                      <a:pt x="1408" y="963"/>
                    </a:lnTo>
                    <a:cubicBezTo>
                      <a:pt x="1351" y="1020"/>
                      <a:pt x="1343" y="1110"/>
                      <a:pt x="1390" y="1175"/>
                    </a:cubicBezTo>
                    <a:lnTo>
                      <a:pt x="1774" y="1710"/>
                    </a:lnTo>
                    <a:cubicBezTo>
                      <a:pt x="1831" y="1790"/>
                      <a:pt x="1805" y="1902"/>
                      <a:pt x="1719" y="1949"/>
                    </a:cubicBezTo>
                    <a:lnTo>
                      <a:pt x="1593" y="2017"/>
                    </a:lnTo>
                    <a:cubicBezTo>
                      <a:pt x="1522" y="2056"/>
                      <a:pt x="1433" y="2036"/>
                      <a:pt x="1385" y="1971"/>
                    </a:cubicBezTo>
                    <a:lnTo>
                      <a:pt x="1044" y="1517"/>
                    </a:lnTo>
                    <a:cubicBezTo>
                      <a:pt x="982" y="1435"/>
                      <a:pt x="861" y="1430"/>
                      <a:pt x="792" y="1505"/>
                    </a:cubicBezTo>
                    <a:lnTo>
                      <a:pt x="420" y="1912"/>
                    </a:lnTo>
                    <a:cubicBezTo>
                      <a:pt x="351" y="1987"/>
                      <a:pt x="231" y="1982"/>
                      <a:pt x="169" y="1901"/>
                    </a:cubicBezTo>
                    <a:lnTo>
                      <a:pt x="47" y="1741"/>
                    </a:lnTo>
                    <a:cubicBezTo>
                      <a:pt x="0" y="1680"/>
                      <a:pt x="2" y="1596"/>
                      <a:pt x="50" y="1537"/>
                    </a:cubicBezTo>
                    <a:lnTo>
                      <a:pt x="444" y="1060"/>
                    </a:lnTo>
                    <a:cubicBezTo>
                      <a:pt x="493" y="1001"/>
                      <a:pt x="494" y="916"/>
                      <a:pt x="447" y="856"/>
                    </a:cubicBezTo>
                    <a:lnTo>
                      <a:pt x="146" y="465"/>
                    </a:lnTo>
                    <a:cubicBezTo>
                      <a:pt x="92" y="395"/>
                      <a:pt x="103" y="295"/>
                      <a:pt x="171" y="239"/>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grpSp>
        <p:nvGrpSpPr>
          <p:cNvPr id="1935" name="Graphic 4"/>
          <p:cNvGrpSpPr/>
          <p:nvPr/>
        </p:nvGrpSpPr>
        <p:grpSpPr>
          <a:xfrm>
            <a:off x="4238616" y="1199729"/>
            <a:ext cx="680895" cy="647240"/>
            <a:chOff x="4932772" y="2702133"/>
            <a:chExt cx="907860" cy="862986"/>
          </a:xfrm>
        </p:grpSpPr>
        <p:sp>
          <p:nvSpPr>
            <p:cNvPr id="1936" name="Freeform: Shape 1935"/>
            <p:cNvSpPr/>
            <p:nvPr/>
          </p:nvSpPr>
          <p:spPr>
            <a:xfrm>
              <a:off x="4932772" y="2702133"/>
              <a:ext cx="873642" cy="862986"/>
            </a:xfrm>
            <a:custGeom>
              <a:avLst/>
              <a:gdLst>
                <a:gd name="connsiteX0" fmla="*/ 789446 w 873642"/>
                <a:gd name="connsiteY0" fmla="*/ 756312 h 862986"/>
                <a:gd name="connsiteX1" fmla="*/ 617255 w 873642"/>
                <a:gd name="connsiteY1" fmla="*/ 747449 h 862986"/>
                <a:gd name="connsiteX2" fmla="*/ 529049 w 873642"/>
                <a:gd name="connsiteY2" fmla="*/ 702291 h 862986"/>
                <a:gd name="connsiteX3" fmla="*/ 475662 w 873642"/>
                <a:gd name="connsiteY3" fmla="*/ 740380 h 862986"/>
                <a:gd name="connsiteX4" fmla="*/ 454349 w 873642"/>
                <a:gd name="connsiteY4" fmla="*/ 792290 h 862986"/>
                <a:gd name="connsiteX5" fmla="*/ 279309 w 873642"/>
                <a:gd name="connsiteY5" fmla="*/ 831540 h 862986"/>
                <a:gd name="connsiteX6" fmla="*/ 286483 w 873642"/>
                <a:gd name="connsiteY6" fmla="*/ 749137 h 862986"/>
                <a:gd name="connsiteX7" fmla="*/ 332274 w 873642"/>
                <a:gd name="connsiteY7" fmla="*/ 725292 h 862986"/>
                <a:gd name="connsiteX8" fmla="*/ 238371 w 873642"/>
                <a:gd name="connsiteY8" fmla="*/ 705772 h 862986"/>
                <a:gd name="connsiteX9" fmla="*/ 168524 w 873642"/>
                <a:gd name="connsiteY9" fmla="*/ 633077 h 862986"/>
                <a:gd name="connsiteX10" fmla="*/ 214948 w 873642"/>
                <a:gd name="connsiteY10" fmla="*/ 503933 h 862986"/>
                <a:gd name="connsiteX11" fmla="*/ 222650 w 873642"/>
                <a:gd name="connsiteY11" fmla="*/ 488423 h 862986"/>
                <a:gd name="connsiteX12" fmla="*/ 197011 w 873642"/>
                <a:gd name="connsiteY12" fmla="*/ 477450 h 862986"/>
                <a:gd name="connsiteX13" fmla="*/ 120201 w 873642"/>
                <a:gd name="connsiteY13" fmla="*/ 504777 h 862986"/>
                <a:gd name="connsiteX14" fmla="*/ 62065 w 873642"/>
                <a:gd name="connsiteY14" fmla="*/ 462151 h 862986"/>
                <a:gd name="connsiteX15" fmla="*/ 70717 w 873642"/>
                <a:gd name="connsiteY15" fmla="*/ 391038 h 862986"/>
                <a:gd name="connsiteX16" fmla="*/ 57106 w 873642"/>
                <a:gd name="connsiteY16" fmla="*/ 353055 h 862986"/>
                <a:gd name="connsiteX17" fmla="*/ 1714 w 873642"/>
                <a:gd name="connsiteY17" fmla="*/ 282047 h 862986"/>
                <a:gd name="connsiteX18" fmla="*/ 91502 w 873642"/>
                <a:gd name="connsiteY18" fmla="*/ 251027 h 862986"/>
                <a:gd name="connsiteX19" fmla="*/ 148055 w 873642"/>
                <a:gd name="connsiteY19" fmla="*/ 198800 h 862986"/>
                <a:gd name="connsiteX20" fmla="*/ 245546 w 873642"/>
                <a:gd name="connsiteY20" fmla="*/ 50770 h 862986"/>
                <a:gd name="connsiteX21" fmla="*/ 570092 w 873642"/>
                <a:gd name="connsiteY21" fmla="*/ 40008 h 862986"/>
                <a:gd name="connsiteX22" fmla="*/ 607865 w 873642"/>
                <a:gd name="connsiteY22" fmla="*/ 75565 h 862986"/>
                <a:gd name="connsiteX23" fmla="*/ 747454 w 873642"/>
                <a:gd name="connsiteY23" fmla="*/ 282152 h 862986"/>
                <a:gd name="connsiteX24" fmla="*/ 752624 w 873642"/>
                <a:gd name="connsiteY24" fmla="*/ 286162 h 862986"/>
                <a:gd name="connsiteX25" fmla="*/ 782272 w 873642"/>
                <a:gd name="connsiteY25" fmla="*/ 285423 h 862986"/>
                <a:gd name="connsiteX26" fmla="*/ 793350 w 873642"/>
                <a:gd name="connsiteY26" fmla="*/ 278143 h 862986"/>
                <a:gd name="connsiteX27" fmla="*/ 847266 w 873642"/>
                <a:gd name="connsiteY27" fmla="*/ 299878 h 862986"/>
                <a:gd name="connsiteX28" fmla="*/ 853491 w 873642"/>
                <a:gd name="connsiteY28" fmla="*/ 344403 h 862986"/>
                <a:gd name="connsiteX29" fmla="*/ 832705 w 873642"/>
                <a:gd name="connsiteY29" fmla="*/ 359069 h 862986"/>
                <a:gd name="connsiteX30" fmla="*/ 801369 w 873642"/>
                <a:gd name="connsiteY30" fmla="*/ 348623 h 862986"/>
                <a:gd name="connsiteX31" fmla="*/ 744183 w 873642"/>
                <a:gd name="connsiteY31" fmla="*/ 406442 h 862986"/>
                <a:gd name="connsiteX32" fmla="*/ 757372 w 873642"/>
                <a:gd name="connsiteY32" fmla="*/ 424801 h 862986"/>
                <a:gd name="connsiteX33" fmla="*/ 768239 w 873642"/>
                <a:gd name="connsiteY33" fmla="*/ 405809 h 862986"/>
                <a:gd name="connsiteX34" fmla="*/ 821521 w 873642"/>
                <a:gd name="connsiteY34" fmla="*/ 375845 h 862986"/>
                <a:gd name="connsiteX35" fmla="*/ 850642 w 873642"/>
                <a:gd name="connsiteY35" fmla="*/ 348307 h 862986"/>
                <a:gd name="connsiteX36" fmla="*/ 868051 w 873642"/>
                <a:gd name="connsiteY36" fmla="*/ 340921 h 862986"/>
                <a:gd name="connsiteX37" fmla="*/ 873643 w 873642"/>
                <a:gd name="connsiteY37" fmla="*/ 345142 h 862986"/>
                <a:gd name="connsiteX38" fmla="*/ 724136 w 873642"/>
                <a:gd name="connsiteY38" fmla="*/ 471014 h 862986"/>
                <a:gd name="connsiteX39" fmla="*/ 668111 w 873642"/>
                <a:gd name="connsiteY39" fmla="*/ 486524 h 862986"/>
                <a:gd name="connsiteX40" fmla="*/ 688685 w 873642"/>
                <a:gd name="connsiteY40" fmla="*/ 614085 h 862986"/>
                <a:gd name="connsiteX41" fmla="*/ 754628 w 873642"/>
                <a:gd name="connsiteY41" fmla="*/ 661881 h 862986"/>
                <a:gd name="connsiteX42" fmla="*/ 807066 w 873642"/>
                <a:gd name="connsiteY42" fmla="*/ 751775 h 862986"/>
                <a:gd name="connsiteX43" fmla="*/ 788391 w 873642"/>
                <a:gd name="connsiteY43" fmla="*/ 757155 h 862986"/>
                <a:gd name="connsiteX44" fmla="*/ 779423 w 873642"/>
                <a:gd name="connsiteY44" fmla="*/ 698914 h 862986"/>
                <a:gd name="connsiteX45" fmla="*/ 739329 w 873642"/>
                <a:gd name="connsiteY45" fmla="*/ 693744 h 862986"/>
                <a:gd name="connsiteX46" fmla="*/ 680244 w 873642"/>
                <a:gd name="connsiteY46" fmla="*/ 740591 h 862986"/>
                <a:gd name="connsiteX47" fmla="*/ 687419 w 873642"/>
                <a:gd name="connsiteY47" fmla="*/ 764647 h 862986"/>
                <a:gd name="connsiteX48" fmla="*/ 742073 w 873642"/>
                <a:gd name="connsiteY48" fmla="*/ 764330 h 862986"/>
                <a:gd name="connsiteX49" fmla="*/ 789446 w 873642"/>
                <a:gd name="connsiteY49" fmla="*/ 756312 h 86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73642" h="862986">
                  <a:moveTo>
                    <a:pt x="789446" y="756312"/>
                  </a:moveTo>
                  <a:cubicBezTo>
                    <a:pt x="735426" y="821833"/>
                    <a:pt x="692800" y="820250"/>
                    <a:pt x="617255" y="747449"/>
                  </a:cubicBezTo>
                  <a:cubicBezTo>
                    <a:pt x="592038" y="723076"/>
                    <a:pt x="570937" y="699020"/>
                    <a:pt x="529049" y="702291"/>
                  </a:cubicBezTo>
                  <a:cubicBezTo>
                    <a:pt x="499507" y="704612"/>
                    <a:pt x="482520" y="714424"/>
                    <a:pt x="475662" y="740380"/>
                  </a:cubicBezTo>
                  <a:cubicBezTo>
                    <a:pt x="470808" y="758949"/>
                    <a:pt x="462789" y="775409"/>
                    <a:pt x="454349" y="792290"/>
                  </a:cubicBezTo>
                  <a:cubicBezTo>
                    <a:pt x="415099" y="869840"/>
                    <a:pt x="350422" y="884611"/>
                    <a:pt x="279309" y="831540"/>
                  </a:cubicBezTo>
                  <a:cubicBezTo>
                    <a:pt x="240165" y="802313"/>
                    <a:pt x="242697" y="773087"/>
                    <a:pt x="286483" y="749137"/>
                  </a:cubicBezTo>
                  <a:cubicBezTo>
                    <a:pt x="299461" y="742068"/>
                    <a:pt x="312755" y="735421"/>
                    <a:pt x="332274" y="725292"/>
                  </a:cubicBezTo>
                  <a:cubicBezTo>
                    <a:pt x="299039" y="705456"/>
                    <a:pt x="266859" y="717168"/>
                    <a:pt x="238371" y="705772"/>
                  </a:cubicBezTo>
                  <a:cubicBezTo>
                    <a:pt x="201548" y="691107"/>
                    <a:pt x="170001" y="673381"/>
                    <a:pt x="168524" y="633077"/>
                  </a:cubicBezTo>
                  <a:cubicBezTo>
                    <a:pt x="166625" y="585597"/>
                    <a:pt x="150165" y="528411"/>
                    <a:pt x="214948" y="503933"/>
                  </a:cubicBezTo>
                  <a:cubicBezTo>
                    <a:pt x="225499" y="499924"/>
                    <a:pt x="227926" y="499607"/>
                    <a:pt x="222650" y="488423"/>
                  </a:cubicBezTo>
                  <a:cubicBezTo>
                    <a:pt x="216531" y="475657"/>
                    <a:pt x="214315" y="468799"/>
                    <a:pt x="197011" y="477450"/>
                  </a:cubicBezTo>
                  <a:cubicBezTo>
                    <a:pt x="172955" y="489584"/>
                    <a:pt x="146156" y="496548"/>
                    <a:pt x="120201" y="504777"/>
                  </a:cubicBezTo>
                  <a:cubicBezTo>
                    <a:pt x="73671" y="519654"/>
                    <a:pt x="61432" y="511108"/>
                    <a:pt x="62065" y="462151"/>
                  </a:cubicBezTo>
                  <a:cubicBezTo>
                    <a:pt x="62381" y="438412"/>
                    <a:pt x="55312" y="413617"/>
                    <a:pt x="70717" y="391038"/>
                  </a:cubicBezTo>
                  <a:cubicBezTo>
                    <a:pt x="82745" y="373313"/>
                    <a:pt x="77997" y="364555"/>
                    <a:pt x="57106" y="353055"/>
                  </a:cubicBezTo>
                  <a:cubicBezTo>
                    <a:pt x="30096" y="338178"/>
                    <a:pt x="-8626" y="315493"/>
                    <a:pt x="1714" y="282047"/>
                  </a:cubicBezTo>
                  <a:cubicBezTo>
                    <a:pt x="13003" y="245541"/>
                    <a:pt x="57528" y="247651"/>
                    <a:pt x="91502" y="251027"/>
                  </a:cubicBezTo>
                  <a:cubicBezTo>
                    <a:pt x="133073" y="255247"/>
                    <a:pt x="147211" y="245013"/>
                    <a:pt x="148055" y="198800"/>
                  </a:cubicBezTo>
                  <a:cubicBezTo>
                    <a:pt x="149321" y="133173"/>
                    <a:pt x="188254" y="83795"/>
                    <a:pt x="245546" y="50770"/>
                  </a:cubicBezTo>
                  <a:cubicBezTo>
                    <a:pt x="344830" y="-6310"/>
                    <a:pt x="478405" y="-22453"/>
                    <a:pt x="570092" y="40008"/>
                  </a:cubicBezTo>
                  <a:cubicBezTo>
                    <a:pt x="584336" y="49715"/>
                    <a:pt x="602167" y="60899"/>
                    <a:pt x="607865" y="75565"/>
                  </a:cubicBezTo>
                  <a:cubicBezTo>
                    <a:pt x="638779" y="155436"/>
                    <a:pt x="716328" y="203126"/>
                    <a:pt x="747454" y="282152"/>
                  </a:cubicBezTo>
                  <a:cubicBezTo>
                    <a:pt x="749142" y="283524"/>
                    <a:pt x="750830" y="284896"/>
                    <a:pt x="752624" y="286162"/>
                  </a:cubicBezTo>
                  <a:cubicBezTo>
                    <a:pt x="762858" y="304520"/>
                    <a:pt x="772670" y="302621"/>
                    <a:pt x="782272" y="285423"/>
                  </a:cubicBezTo>
                  <a:cubicBezTo>
                    <a:pt x="785226" y="281836"/>
                    <a:pt x="788919" y="279409"/>
                    <a:pt x="793350" y="278143"/>
                  </a:cubicBezTo>
                  <a:cubicBezTo>
                    <a:pt x="812553" y="282258"/>
                    <a:pt x="835343" y="277721"/>
                    <a:pt x="847266" y="299878"/>
                  </a:cubicBezTo>
                  <a:cubicBezTo>
                    <a:pt x="844522" y="315388"/>
                    <a:pt x="857605" y="328682"/>
                    <a:pt x="853491" y="344403"/>
                  </a:cubicBezTo>
                  <a:cubicBezTo>
                    <a:pt x="847899" y="351261"/>
                    <a:pt x="843889" y="360124"/>
                    <a:pt x="832705" y="359069"/>
                  </a:cubicBezTo>
                  <a:cubicBezTo>
                    <a:pt x="822365" y="355165"/>
                    <a:pt x="813186" y="348096"/>
                    <a:pt x="801369" y="348623"/>
                  </a:cubicBezTo>
                  <a:cubicBezTo>
                    <a:pt x="740385" y="352844"/>
                    <a:pt x="735215" y="358119"/>
                    <a:pt x="744183" y="406442"/>
                  </a:cubicBezTo>
                  <a:cubicBezTo>
                    <a:pt x="747559" y="413406"/>
                    <a:pt x="746715" y="424907"/>
                    <a:pt x="757372" y="424801"/>
                  </a:cubicBezTo>
                  <a:cubicBezTo>
                    <a:pt x="769189" y="424696"/>
                    <a:pt x="763808" y="411823"/>
                    <a:pt x="768239" y="405809"/>
                  </a:cubicBezTo>
                  <a:cubicBezTo>
                    <a:pt x="784804" y="393781"/>
                    <a:pt x="804745" y="387556"/>
                    <a:pt x="821521" y="375845"/>
                  </a:cubicBezTo>
                  <a:cubicBezTo>
                    <a:pt x="834921" y="370569"/>
                    <a:pt x="844944" y="361706"/>
                    <a:pt x="850642" y="348307"/>
                  </a:cubicBezTo>
                  <a:cubicBezTo>
                    <a:pt x="854335" y="340710"/>
                    <a:pt x="860454" y="339233"/>
                    <a:pt x="868051" y="340921"/>
                  </a:cubicBezTo>
                  <a:cubicBezTo>
                    <a:pt x="869950" y="342293"/>
                    <a:pt x="871849" y="343770"/>
                    <a:pt x="873643" y="345142"/>
                  </a:cubicBezTo>
                  <a:cubicBezTo>
                    <a:pt x="857078" y="426384"/>
                    <a:pt x="783432" y="440733"/>
                    <a:pt x="724136" y="471014"/>
                  </a:cubicBezTo>
                  <a:cubicBezTo>
                    <a:pt x="706622" y="479982"/>
                    <a:pt x="685625" y="481882"/>
                    <a:pt x="668111" y="486524"/>
                  </a:cubicBezTo>
                  <a:cubicBezTo>
                    <a:pt x="677712" y="528411"/>
                    <a:pt x="701030" y="564285"/>
                    <a:pt x="688685" y="614085"/>
                  </a:cubicBezTo>
                  <a:cubicBezTo>
                    <a:pt x="680455" y="647109"/>
                    <a:pt x="722764" y="657555"/>
                    <a:pt x="754628" y="661881"/>
                  </a:cubicBezTo>
                  <a:cubicBezTo>
                    <a:pt x="819517" y="670638"/>
                    <a:pt x="840513" y="706722"/>
                    <a:pt x="807066" y="751775"/>
                  </a:cubicBezTo>
                  <a:cubicBezTo>
                    <a:pt x="804007" y="755889"/>
                    <a:pt x="794827" y="755467"/>
                    <a:pt x="788391" y="757155"/>
                  </a:cubicBezTo>
                  <a:cubicBezTo>
                    <a:pt x="774042" y="739430"/>
                    <a:pt x="810759" y="713897"/>
                    <a:pt x="779423" y="698914"/>
                  </a:cubicBezTo>
                  <a:cubicBezTo>
                    <a:pt x="766234" y="695644"/>
                    <a:pt x="752729" y="694905"/>
                    <a:pt x="739329" y="693744"/>
                  </a:cubicBezTo>
                  <a:cubicBezTo>
                    <a:pt x="708204" y="694800"/>
                    <a:pt x="700396" y="725608"/>
                    <a:pt x="680244" y="740591"/>
                  </a:cubicBezTo>
                  <a:cubicBezTo>
                    <a:pt x="668533" y="749348"/>
                    <a:pt x="677817" y="758844"/>
                    <a:pt x="687419" y="764647"/>
                  </a:cubicBezTo>
                  <a:cubicBezTo>
                    <a:pt x="705566" y="775620"/>
                    <a:pt x="723503" y="772665"/>
                    <a:pt x="742073" y="764330"/>
                  </a:cubicBezTo>
                  <a:cubicBezTo>
                    <a:pt x="756949" y="757683"/>
                    <a:pt x="770877" y="741962"/>
                    <a:pt x="789446" y="75631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7" name="Freeform: Shape 1936"/>
            <p:cNvSpPr/>
            <p:nvPr/>
          </p:nvSpPr>
          <p:spPr>
            <a:xfrm>
              <a:off x="5716075" y="2799430"/>
              <a:ext cx="121682" cy="208106"/>
            </a:xfrm>
            <a:custGeom>
              <a:avLst/>
              <a:gdLst>
                <a:gd name="connsiteX0" fmla="*/ 60481 w 121682"/>
                <a:gd name="connsiteY0" fmla="*/ 206380 h 208106"/>
                <a:gd name="connsiteX1" fmla="*/ 6038 w 121682"/>
                <a:gd name="connsiteY1" fmla="*/ 184856 h 208106"/>
                <a:gd name="connsiteX2" fmla="*/ 5933 w 121682"/>
                <a:gd name="connsiteY2" fmla="*/ 131152 h 208106"/>
                <a:gd name="connsiteX3" fmla="*/ 5300 w 121682"/>
                <a:gd name="connsiteY3" fmla="*/ 132312 h 208106"/>
                <a:gd name="connsiteX4" fmla="*/ 15534 w 121682"/>
                <a:gd name="connsiteY4" fmla="*/ 58033 h 208106"/>
                <a:gd name="connsiteX5" fmla="*/ 18277 w 121682"/>
                <a:gd name="connsiteY5" fmla="*/ 47905 h 208106"/>
                <a:gd name="connsiteX6" fmla="*/ 33893 w 121682"/>
                <a:gd name="connsiteY6" fmla="*/ 27436 h 208106"/>
                <a:gd name="connsiteX7" fmla="*/ 111864 w 121682"/>
                <a:gd name="connsiteY7" fmla="*/ 39569 h 208106"/>
                <a:gd name="connsiteX8" fmla="*/ 120199 w 121682"/>
                <a:gd name="connsiteY8" fmla="*/ 58456 h 208106"/>
                <a:gd name="connsiteX9" fmla="*/ 109754 w 121682"/>
                <a:gd name="connsiteY9" fmla="*/ 90319 h 208106"/>
                <a:gd name="connsiteX10" fmla="*/ 91395 w 121682"/>
                <a:gd name="connsiteY10" fmla="*/ 142757 h 208106"/>
                <a:gd name="connsiteX11" fmla="*/ 78101 w 121682"/>
                <a:gd name="connsiteY11" fmla="*/ 174727 h 208106"/>
                <a:gd name="connsiteX12" fmla="*/ 72193 w 121682"/>
                <a:gd name="connsiteY12" fmla="*/ 205852 h 208106"/>
                <a:gd name="connsiteX13" fmla="*/ 60481 w 121682"/>
                <a:gd name="connsiteY13" fmla="*/ 206380 h 20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82" h="208106">
                  <a:moveTo>
                    <a:pt x="60481" y="206380"/>
                  </a:moveTo>
                  <a:cubicBezTo>
                    <a:pt x="44971" y="192452"/>
                    <a:pt x="19543" y="203636"/>
                    <a:pt x="6038" y="184856"/>
                  </a:cubicBezTo>
                  <a:cubicBezTo>
                    <a:pt x="-2719" y="167025"/>
                    <a:pt x="-1242" y="149088"/>
                    <a:pt x="5933" y="131152"/>
                  </a:cubicBezTo>
                  <a:lnTo>
                    <a:pt x="5300" y="132312"/>
                  </a:lnTo>
                  <a:cubicBezTo>
                    <a:pt x="20176" y="109100"/>
                    <a:pt x="3928" y="81668"/>
                    <a:pt x="15534" y="58033"/>
                  </a:cubicBezTo>
                  <a:cubicBezTo>
                    <a:pt x="16167" y="54552"/>
                    <a:pt x="17117" y="51175"/>
                    <a:pt x="18277" y="47905"/>
                  </a:cubicBezTo>
                  <a:cubicBezTo>
                    <a:pt x="24080" y="41469"/>
                    <a:pt x="27984" y="33661"/>
                    <a:pt x="33893" y="27436"/>
                  </a:cubicBezTo>
                  <a:cubicBezTo>
                    <a:pt x="71982" y="-12130"/>
                    <a:pt x="88125" y="-9598"/>
                    <a:pt x="111864" y="39569"/>
                  </a:cubicBezTo>
                  <a:cubicBezTo>
                    <a:pt x="114818" y="45794"/>
                    <a:pt x="117034" y="52336"/>
                    <a:pt x="120199" y="58456"/>
                  </a:cubicBezTo>
                  <a:cubicBezTo>
                    <a:pt x="125791" y="72066"/>
                    <a:pt x="114080" y="79979"/>
                    <a:pt x="109754" y="90319"/>
                  </a:cubicBezTo>
                  <a:cubicBezTo>
                    <a:pt x="103740" y="107834"/>
                    <a:pt x="97304" y="125243"/>
                    <a:pt x="91395" y="142757"/>
                  </a:cubicBezTo>
                  <a:cubicBezTo>
                    <a:pt x="86964" y="153414"/>
                    <a:pt x="82532" y="164070"/>
                    <a:pt x="78101" y="174727"/>
                  </a:cubicBezTo>
                  <a:cubicBezTo>
                    <a:pt x="70293" y="184012"/>
                    <a:pt x="79367" y="196462"/>
                    <a:pt x="72193" y="205852"/>
                  </a:cubicBezTo>
                  <a:cubicBezTo>
                    <a:pt x="68500" y="208595"/>
                    <a:pt x="64596" y="208912"/>
                    <a:pt x="60481" y="206380"/>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8" name="Freeform: Shape 1937"/>
            <p:cNvSpPr/>
            <p:nvPr/>
          </p:nvSpPr>
          <p:spPr>
            <a:xfrm>
              <a:off x="5733080" y="2769005"/>
              <a:ext cx="107552" cy="88880"/>
            </a:xfrm>
            <a:custGeom>
              <a:avLst/>
              <a:gdLst>
                <a:gd name="connsiteX0" fmla="*/ 103406 w 107552"/>
                <a:gd name="connsiteY0" fmla="*/ 88881 h 88880"/>
                <a:gd name="connsiteX1" fmla="*/ 1378 w 107552"/>
                <a:gd name="connsiteY1" fmla="*/ 78330 h 88880"/>
                <a:gd name="connsiteX2" fmla="*/ 41894 w 107552"/>
                <a:gd name="connsiteY2" fmla="*/ 13547 h 88880"/>
                <a:gd name="connsiteX3" fmla="*/ 82409 w 107552"/>
                <a:gd name="connsiteY3" fmla="*/ 4051 h 88880"/>
                <a:gd name="connsiteX4" fmla="*/ 103406 w 107552"/>
                <a:gd name="connsiteY4" fmla="*/ 88881 h 8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52" h="88880">
                  <a:moveTo>
                    <a:pt x="103406" y="88881"/>
                  </a:moveTo>
                  <a:cubicBezTo>
                    <a:pt x="74390" y="37181"/>
                    <a:pt x="39150" y="45094"/>
                    <a:pt x="1378" y="78330"/>
                  </a:cubicBezTo>
                  <a:cubicBezTo>
                    <a:pt x="-6535" y="43406"/>
                    <a:pt x="21319" y="30745"/>
                    <a:pt x="41894" y="13547"/>
                  </a:cubicBezTo>
                  <a:cubicBezTo>
                    <a:pt x="55188" y="9643"/>
                    <a:pt x="65422" y="-7766"/>
                    <a:pt x="82409" y="4051"/>
                  </a:cubicBezTo>
                  <a:cubicBezTo>
                    <a:pt x="89267" y="32328"/>
                    <a:pt x="118177" y="55223"/>
                    <a:pt x="103406" y="8888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9" name="Freeform: Shape 1938"/>
            <p:cNvSpPr/>
            <p:nvPr/>
          </p:nvSpPr>
          <p:spPr>
            <a:xfrm>
              <a:off x="5783527" y="2974157"/>
              <a:ext cx="35913" cy="73645"/>
            </a:xfrm>
            <a:custGeom>
              <a:avLst/>
              <a:gdLst>
                <a:gd name="connsiteX0" fmla="*/ 309 w 35913"/>
                <a:gd name="connsiteY0" fmla="*/ 31653 h 73645"/>
                <a:gd name="connsiteX1" fmla="*/ 10860 w 35913"/>
                <a:gd name="connsiteY1" fmla="*/ 0 h 73645"/>
                <a:gd name="connsiteX2" fmla="*/ 22783 w 35913"/>
                <a:gd name="connsiteY2" fmla="*/ 73224 h 73645"/>
                <a:gd name="connsiteX3" fmla="*/ 23205 w 35913"/>
                <a:gd name="connsiteY3" fmla="*/ 73646 h 73645"/>
                <a:gd name="connsiteX4" fmla="*/ 309 w 35913"/>
                <a:gd name="connsiteY4" fmla="*/ 31653 h 73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13" h="73645">
                  <a:moveTo>
                    <a:pt x="309" y="31653"/>
                  </a:moveTo>
                  <a:cubicBezTo>
                    <a:pt x="3686" y="20996"/>
                    <a:pt x="-1906" y="7491"/>
                    <a:pt x="10860" y="0"/>
                  </a:cubicBezTo>
                  <a:cubicBezTo>
                    <a:pt x="15819" y="24267"/>
                    <a:pt x="56229" y="42731"/>
                    <a:pt x="22783" y="73224"/>
                  </a:cubicBezTo>
                  <a:cubicBezTo>
                    <a:pt x="22783" y="73224"/>
                    <a:pt x="23205" y="73646"/>
                    <a:pt x="23205" y="73646"/>
                  </a:cubicBezTo>
                  <a:cubicBezTo>
                    <a:pt x="13709" y="60668"/>
                    <a:pt x="-2434" y="51383"/>
                    <a:pt x="309" y="31653"/>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0" name="Freeform: Shape 1939"/>
            <p:cNvSpPr/>
            <p:nvPr/>
          </p:nvSpPr>
          <p:spPr>
            <a:xfrm>
              <a:off x="5679698" y="2930687"/>
              <a:ext cx="42942" cy="61987"/>
            </a:xfrm>
            <a:custGeom>
              <a:avLst/>
              <a:gdLst>
                <a:gd name="connsiteX0" fmla="*/ 42309 w 42942"/>
                <a:gd name="connsiteY0" fmla="*/ 0 h 61987"/>
                <a:gd name="connsiteX1" fmla="*/ 42415 w 42942"/>
                <a:gd name="connsiteY1" fmla="*/ 53704 h 61987"/>
                <a:gd name="connsiteX2" fmla="*/ 42942 w 42942"/>
                <a:gd name="connsiteY2" fmla="*/ 53177 h 61987"/>
                <a:gd name="connsiteX3" fmla="*/ 0 w 42942"/>
                <a:gd name="connsiteY3" fmla="*/ 53388 h 61987"/>
                <a:gd name="connsiteX4" fmla="*/ 422 w 42942"/>
                <a:gd name="connsiteY4" fmla="*/ 53915 h 61987"/>
                <a:gd name="connsiteX5" fmla="*/ 42309 w 42942"/>
                <a:gd name="connsiteY5" fmla="*/ 0 h 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42" h="61987">
                  <a:moveTo>
                    <a:pt x="42309" y="0"/>
                  </a:moveTo>
                  <a:cubicBezTo>
                    <a:pt x="42309" y="17937"/>
                    <a:pt x="42309" y="35768"/>
                    <a:pt x="42415" y="53704"/>
                  </a:cubicBezTo>
                  <a:cubicBezTo>
                    <a:pt x="42415" y="53704"/>
                    <a:pt x="42942" y="53177"/>
                    <a:pt x="42942" y="53177"/>
                  </a:cubicBezTo>
                  <a:cubicBezTo>
                    <a:pt x="28699" y="64888"/>
                    <a:pt x="14349" y="64888"/>
                    <a:pt x="0" y="53388"/>
                  </a:cubicBezTo>
                  <a:cubicBezTo>
                    <a:pt x="0" y="53388"/>
                    <a:pt x="422" y="53915"/>
                    <a:pt x="422" y="53915"/>
                  </a:cubicBezTo>
                  <a:cubicBezTo>
                    <a:pt x="29332" y="47479"/>
                    <a:pt x="28699" y="18148"/>
                    <a:pt x="42309"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1" name="Freeform: Shape 1940"/>
            <p:cNvSpPr/>
            <p:nvPr/>
          </p:nvSpPr>
          <p:spPr>
            <a:xfrm>
              <a:off x="5720846" y="2857569"/>
              <a:ext cx="12890" cy="74278"/>
            </a:xfrm>
            <a:custGeom>
              <a:avLst/>
              <a:gdLst>
                <a:gd name="connsiteX0" fmla="*/ 10763 w 12890"/>
                <a:gd name="connsiteY0" fmla="*/ 0 h 74278"/>
                <a:gd name="connsiteX1" fmla="*/ 528 w 12890"/>
                <a:gd name="connsiteY1" fmla="*/ 74279 h 74278"/>
                <a:gd name="connsiteX2" fmla="*/ 10763 w 12890"/>
                <a:gd name="connsiteY2" fmla="*/ 0 h 74278"/>
              </a:gdLst>
              <a:ahLst/>
              <a:cxnLst>
                <a:cxn ang="0">
                  <a:pos x="connsiteX0" y="connsiteY0"/>
                </a:cxn>
                <a:cxn ang="0">
                  <a:pos x="connsiteX1" y="connsiteY1"/>
                </a:cxn>
                <a:cxn ang="0">
                  <a:pos x="connsiteX2" y="connsiteY2"/>
                </a:cxn>
              </a:cxnLst>
              <a:rect l="l" t="t" r="r" b="b"/>
              <a:pathLst>
                <a:path w="12890" h="74278">
                  <a:moveTo>
                    <a:pt x="10763" y="0"/>
                  </a:moveTo>
                  <a:cubicBezTo>
                    <a:pt x="7914" y="24795"/>
                    <a:pt x="22474" y="52121"/>
                    <a:pt x="528" y="74279"/>
                  </a:cubicBezTo>
                  <a:cubicBezTo>
                    <a:pt x="7175" y="49906"/>
                    <a:pt x="-10234" y="22262"/>
                    <a:pt x="10763"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2" name="Freeform: Shape 1941"/>
            <p:cNvSpPr/>
            <p:nvPr/>
          </p:nvSpPr>
          <p:spPr>
            <a:xfrm>
              <a:off x="5806759" y="2889749"/>
              <a:ext cx="20669" cy="52438"/>
            </a:xfrm>
            <a:custGeom>
              <a:avLst/>
              <a:gdLst>
                <a:gd name="connsiteX0" fmla="*/ 817 w 20669"/>
                <a:gd name="connsiteY0" fmla="*/ 52438 h 52438"/>
                <a:gd name="connsiteX1" fmla="*/ 19175 w 20669"/>
                <a:gd name="connsiteY1" fmla="*/ 0 h 52438"/>
                <a:gd name="connsiteX2" fmla="*/ 817 w 20669"/>
                <a:gd name="connsiteY2" fmla="*/ 52438 h 52438"/>
              </a:gdLst>
              <a:ahLst/>
              <a:cxnLst>
                <a:cxn ang="0">
                  <a:pos x="connsiteX0" y="connsiteY0"/>
                </a:cxn>
                <a:cxn ang="0">
                  <a:pos x="connsiteX1" y="connsiteY1"/>
                </a:cxn>
                <a:cxn ang="0">
                  <a:pos x="connsiteX2" y="connsiteY2"/>
                </a:cxn>
              </a:cxnLst>
              <a:rect l="l" t="t" r="r" b="b"/>
              <a:pathLst>
                <a:path w="20669" h="52438">
                  <a:moveTo>
                    <a:pt x="817" y="52438"/>
                  </a:moveTo>
                  <a:cubicBezTo>
                    <a:pt x="-2560" y="31653"/>
                    <a:pt x="4720" y="14560"/>
                    <a:pt x="19175" y="0"/>
                  </a:cubicBezTo>
                  <a:cubicBezTo>
                    <a:pt x="24240" y="21419"/>
                    <a:pt x="16010" y="38089"/>
                    <a:pt x="817" y="5243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3" name="Freeform: Shape 1942"/>
            <p:cNvSpPr/>
            <p:nvPr/>
          </p:nvSpPr>
          <p:spPr>
            <a:xfrm>
              <a:off x="5774973" y="2762022"/>
              <a:ext cx="40515" cy="20530"/>
            </a:xfrm>
            <a:custGeom>
              <a:avLst/>
              <a:gdLst>
                <a:gd name="connsiteX0" fmla="*/ 40516 w 40515"/>
                <a:gd name="connsiteY0" fmla="*/ 11034 h 20530"/>
                <a:gd name="connsiteX1" fmla="*/ 0 w 40515"/>
                <a:gd name="connsiteY1" fmla="*/ 20530 h 20530"/>
                <a:gd name="connsiteX2" fmla="*/ 40516 w 40515"/>
                <a:gd name="connsiteY2" fmla="*/ 11034 h 20530"/>
              </a:gdLst>
              <a:ahLst/>
              <a:cxnLst>
                <a:cxn ang="0">
                  <a:pos x="connsiteX0" y="connsiteY0"/>
                </a:cxn>
                <a:cxn ang="0">
                  <a:pos x="connsiteX1" y="connsiteY1"/>
                </a:cxn>
                <a:cxn ang="0">
                  <a:pos x="connsiteX2" y="connsiteY2"/>
                </a:cxn>
              </a:cxnLst>
              <a:rect l="l" t="t" r="r" b="b"/>
              <a:pathLst>
                <a:path w="40515" h="20530">
                  <a:moveTo>
                    <a:pt x="40516" y="11034"/>
                  </a:moveTo>
                  <a:cubicBezTo>
                    <a:pt x="27010" y="14199"/>
                    <a:pt x="13505" y="17365"/>
                    <a:pt x="0" y="20530"/>
                  </a:cubicBezTo>
                  <a:cubicBezTo>
                    <a:pt x="10445" y="4493"/>
                    <a:pt x="20996" y="-11228"/>
                    <a:pt x="40516" y="11034"/>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4" name="Freeform: Shape 1943"/>
            <p:cNvSpPr/>
            <p:nvPr/>
          </p:nvSpPr>
          <p:spPr>
            <a:xfrm>
              <a:off x="5104641" y="2753959"/>
              <a:ext cx="249560" cy="312835"/>
            </a:xfrm>
            <a:custGeom>
              <a:avLst/>
              <a:gdLst>
                <a:gd name="connsiteX0" fmla="*/ 249561 w 249560"/>
                <a:gd name="connsiteY0" fmla="*/ 146553 h 312835"/>
                <a:gd name="connsiteX1" fmla="*/ 102797 w 249560"/>
                <a:gd name="connsiteY1" fmla="*/ 265778 h 312835"/>
                <a:gd name="connsiteX2" fmla="*/ 60488 w 249560"/>
                <a:gd name="connsiteY2" fmla="*/ 312835 h 312835"/>
                <a:gd name="connsiteX3" fmla="*/ 142680 w 249560"/>
                <a:gd name="connsiteY3" fmla="*/ 0 h 312835"/>
                <a:gd name="connsiteX4" fmla="*/ 143207 w 249560"/>
                <a:gd name="connsiteY4" fmla="*/ 15299 h 312835"/>
                <a:gd name="connsiteX5" fmla="*/ 217169 w 249560"/>
                <a:gd name="connsiteY5" fmla="*/ 132731 h 312835"/>
                <a:gd name="connsiteX6" fmla="*/ 249561 w 249560"/>
                <a:gd name="connsiteY6" fmla="*/ 146553 h 31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60" h="312835">
                  <a:moveTo>
                    <a:pt x="249561" y="146553"/>
                  </a:moveTo>
                  <a:cubicBezTo>
                    <a:pt x="180452" y="161218"/>
                    <a:pt x="152703" y="227162"/>
                    <a:pt x="102797" y="265778"/>
                  </a:cubicBezTo>
                  <a:cubicBezTo>
                    <a:pt x="86443" y="278439"/>
                    <a:pt x="74626" y="296798"/>
                    <a:pt x="60488" y="312835"/>
                  </a:cubicBezTo>
                  <a:cubicBezTo>
                    <a:pt x="-60109" y="177783"/>
                    <a:pt x="16491" y="34079"/>
                    <a:pt x="142680" y="0"/>
                  </a:cubicBezTo>
                  <a:cubicBezTo>
                    <a:pt x="144473" y="5064"/>
                    <a:pt x="144790" y="10234"/>
                    <a:pt x="143207" y="15299"/>
                  </a:cubicBezTo>
                  <a:cubicBezTo>
                    <a:pt x="117674" y="98440"/>
                    <a:pt x="130863" y="119331"/>
                    <a:pt x="217169" y="132731"/>
                  </a:cubicBezTo>
                  <a:cubicBezTo>
                    <a:pt x="229303" y="134524"/>
                    <a:pt x="241648" y="135263"/>
                    <a:pt x="249561" y="14655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5" name="Freeform: Shape 1944"/>
            <p:cNvSpPr/>
            <p:nvPr/>
          </p:nvSpPr>
          <p:spPr>
            <a:xfrm>
              <a:off x="5215784" y="2727672"/>
              <a:ext cx="308424" cy="173434"/>
            </a:xfrm>
            <a:custGeom>
              <a:avLst/>
              <a:gdLst>
                <a:gd name="connsiteX0" fmla="*/ 138417 w 308424"/>
                <a:gd name="connsiteY0" fmla="*/ 172839 h 173434"/>
                <a:gd name="connsiteX1" fmla="*/ 45886 w 308424"/>
                <a:gd name="connsiteY1" fmla="*/ 162499 h 173434"/>
                <a:gd name="connsiteX2" fmla="*/ 31642 w 308424"/>
                <a:gd name="connsiteY2" fmla="*/ 26287 h 173434"/>
                <a:gd name="connsiteX3" fmla="*/ 270621 w 308424"/>
                <a:gd name="connsiteY3" fmla="*/ 38948 h 173434"/>
                <a:gd name="connsiteX4" fmla="*/ 306705 w 308424"/>
                <a:gd name="connsiteY4" fmla="*/ 86638 h 173434"/>
                <a:gd name="connsiteX5" fmla="*/ 295099 w 308424"/>
                <a:gd name="connsiteY5" fmla="*/ 109956 h 173434"/>
                <a:gd name="connsiteX6" fmla="*/ 171864 w 308424"/>
                <a:gd name="connsiteY6" fmla="*/ 161444 h 173434"/>
                <a:gd name="connsiteX7" fmla="*/ 138417 w 308424"/>
                <a:gd name="connsiteY7" fmla="*/ 172839 h 17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424" h="173434">
                  <a:moveTo>
                    <a:pt x="138417" y="172839"/>
                  </a:moveTo>
                  <a:cubicBezTo>
                    <a:pt x="107503" y="169041"/>
                    <a:pt x="73635" y="181596"/>
                    <a:pt x="45886" y="162499"/>
                  </a:cubicBezTo>
                  <a:cubicBezTo>
                    <a:pt x="1255" y="131901"/>
                    <a:pt x="-23434" y="86638"/>
                    <a:pt x="31642" y="26287"/>
                  </a:cubicBezTo>
                  <a:cubicBezTo>
                    <a:pt x="113412" y="-9903"/>
                    <a:pt x="194021" y="-11486"/>
                    <a:pt x="270621" y="38948"/>
                  </a:cubicBezTo>
                  <a:cubicBezTo>
                    <a:pt x="286869" y="49604"/>
                    <a:pt x="306283" y="62160"/>
                    <a:pt x="306705" y="86638"/>
                  </a:cubicBezTo>
                  <a:cubicBezTo>
                    <a:pt x="311558" y="98666"/>
                    <a:pt x="305650" y="105419"/>
                    <a:pt x="295099" y="109956"/>
                  </a:cubicBezTo>
                  <a:cubicBezTo>
                    <a:pt x="243399" y="101409"/>
                    <a:pt x="218288" y="156591"/>
                    <a:pt x="171864" y="161444"/>
                  </a:cubicBezTo>
                  <a:cubicBezTo>
                    <a:pt x="160469" y="162605"/>
                    <a:pt x="149601" y="168830"/>
                    <a:pt x="138417" y="17283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6" name="Freeform: Shape 1945"/>
            <p:cNvSpPr/>
            <p:nvPr/>
          </p:nvSpPr>
          <p:spPr>
            <a:xfrm>
              <a:off x="5120499" y="3289630"/>
              <a:ext cx="177016" cy="117288"/>
            </a:xfrm>
            <a:custGeom>
              <a:avLst/>
              <a:gdLst>
                <a:gd name="connsiteX0" fmla="*/ 96858 w 177016"/>
                <a:gd name="connsiteY0" fmla="*/ 0 h 117288"/>
                <a:gd name="connsiteX1" fmla="*/ 175251 w 177016"/>
                <a:gd name="connsiteY1" fmla="*/ 51489 h 117288"/>
                <a:gd name="connsiteX2" fmla="*/ 149085 w 177016"/>
                <a:gd name="connsiteY2" fmla="*/ 109835 h 117288"/>
                <a:gd name="connsiteX3" fmla="*/ 0 w 177016"/>
                <a:gd name="connsiteY3" fmla="*/ 54654 h 117288"/>
                <a:gd name="connsiteX4" fmla="*/ 96858 w 177016"/>
                <a:gd name="connsiteY4" fmla="*/ 0 h 1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16" h="117288">
                  <a:moveTo>
                    <a:pt x="96858" y="0"/>
                  </a:moveTo>
                  <a:cubicBezTo>
                    <a:pt x="125345" y="12978"/>
                    <a:pt x="165861" y="2532"/>
                    <a:pt x="175251" y="51489"/>
                  </a:cubicBezTo>
                  <a:cubicBezTo>
                    <a:pt x="181160" y="82086"/>
                    <a:pt x="172191" y="98018"/>
                    <a:pt x="149085" y="109835"/>
                  </a:cubicBezTo>
                  <a:cubicBezTo>
                    <a:pt x="105087" y="132309"/>
                    <a:pt x="22790" y="101078"/>
                    <a:pt x="0" y="54654"/>
                  </a:cubicBezTo>
                  <a:cubicBezTo>
                    <a:pt x="26166" y="25639"/>
                    <a:pt x="55814" y="2638"/>
                    <a:pt x="96858"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7" name="Freeform: Shape 1946"/>
            <p:cNvSpPr/>
            <p:nvPr/>
          </p:nvSpPr>
          <p:spPr>
            <a:xfrm>
              <a:off x="5279390" y="2879304"/>
              <a:ext cx="223896" cy="212812"/>
            </a:xfrm>
            <a:custGeom>
              <a:avLst/>
              <a:gdLst>
                <a:gd name="connsiteX0" fmla="*/ 5 w 223896"/>
                <a:gd name="connsiteY0" fmla="*/ 106670 h 212812"/>
                <a:gd name="connsiteX1" fmla="*/ 221575 w 223896"/>
                <a:gd name="connsiteY1" fmla="*/ 0 h 212812"/>
                <a:gd name="connsiteX2" fmla="*/ 223896 w 223896"/>
                <a:gd name="connsiteY2" fmla="*/ 6647 h 212812"/>
                <a:gd name="connsiteX3" fmla="*/ 182747 w 223896"/>
                <a:gd name="connsiteY3" fmla="*/ 69214 h 212812"/>
                <a:gd name="connsiteX4" fmla="*/ 150356 w 223896"/>
                <a:gd name="connsiteY4" fmla="*/ 94325 h 212812"/>
                <a:gd name="connsiteX5" fmla="*/ 104671 w 223896"/>
                <a:gd name="connsiteY5" fmla="*/ 212812 h 212812"/>
                <a:gd name="connsiteX6" fmla="*/ 5 w 223896"/>
                <a:gd name="connsiteY6" fmla="*/ 106670 h 2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96" h="212812">
                  <a:moveTo>
                    <a:pt x="5" y="106670"/>
                  </a:moveTo>
                  <a:cubicBezTo>
                    <a:pt x="64893" y="52649"/>
                    <a:pt x="134846" y="8968"/>
                    <a:pt x="221575" y="0"/>
                  </a:cubicBezTo>
                  <a:cubicBezTo>
                    <a:pt x="222313" y="2216"/>
                    <a:pt x="223158" y="4431"/>
                    <a:pt x="223896" y="6647"/>
                  </a:cubicBezTo>
                  <a:cubicBezTo>
                    <a:pt x="218304" y="32813"/>
                    <a:pt x="207648" y="55709"/>
                    <a:pt x="182747" y="69214"/>
                  </a:cubicBezTo>
                  <a:cubicBezTo>
                    <a:pt x="170719" y="75967"/>
                    <a:pt x="159852" y="84196"/>
                    <a:pt x="150356" y="94325"/>
                  </a:cubicBezTo>
                  <a:cubicBezTo>
                    <a:pt x="104249" y="121969"/>
                    <a:pt x="115010" y="171453"/>
                    <a:pt x="104671" y="212812"/>
                  </a:cubicBezTo>
                  <a:cubicBezTo>
                    <a:pt x="38622" y="198885"/>
                    <a:pt x="-522" y="159108"/>
                    <a:pt x="5" y="10667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8" name="Freeform: Shape 1947"/>
            <p:cNvSpPr/>
            <p:nvPr/>
          </p:nvSpPr>
          <p:spPr>
            <a:xfrm>
              <a:off x="5395446" y="3264202"/>
              <a:ext cx="206583" cy="123070"/>
            </a:xfrm>
            <a:custGeom>
              <a:avLst/>
              <a:gdLst>
                <a:gd name="connsiteX0" fmla="*/ 10 w 206583"/>
                <a:gd name="connsiteY0" fmla="*/ 58241 h 123070"/>
                <a:gd name="connsiteX1" fmla="*/ 203327 w 206583"/>
                <a:gd name="connsiteY1" fmla="*/ 0 h 123070"/>
                <a:gd name="connsiteX2" fmla="*/ 95074 w 206583"/>
                <a:gd name="connsiteY2" fmla="*/ 121125 h 123070"/>
                <a:gd name="connsiteX3" fmla="*/ 10 w 206583"/>
                <a:gd name="connsiteY3" fmla="*/ 58241 h 123070"/>
              </a:gdLst>
              <a:ahLst/>
              <a:cxnLst>
                <a:cxn ang="0">
                  <a:pos x="connsiteX0" y="connsiteY0"/>
                </a:cxn>
                <a:cxn ang="0">
                  <a:pos x="connsiteX1" y="connsiteY1"/>
                </a:cxn>
                <a:cxn ang="0">
                  <a:pos x="connsiteX2" y="connsiteY2"/>
                </a:cxn>
                <a:cxn ang="0">
                  <a:pos x="connsiteX3" y="connsiteY3"/>
                </a:cxn>
              </a:cxnLst>
              <a:rect l="l" t="t" r="r" b="b"/>
              <a:pathLst>
                <a:path w="206583" h="123070">
                  <a:moveTo>
                    <a:pt x="10" y="58241"/>
                  </a:moveTo>
                  <a:cubicBezTo>
                    <a:pt x="71440" y="52333"/>
                    <a:pt x="142132" y="44103"/>
                    <a:pt x="203327" y="0"/>
                  </a:cubicBezTo>
                  <a:cubicBezTo>
                    <a:pt x="218309" y="73962"/>
                    <a:pt x="181487" y="114056"/>
                    <a:pt x="95074" y="121125"/>
                  </a:cubicBezTo>
                  <a:cubicBezTo>
                    <a:pt x="27548" y="129565"/>
                    <a:pt x="-623" y="110890"/>
                    <a:pt x="10" y="58241"/>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9" name="Freeform: Shape 1948"/>
            <p:cNvSpPr/>
            <p:nvPr/>
          </p:nvSpPr>
          <p:spPr>
            <a:xfrm>
              <a:off x="5373645" y="3184542"/>
              <a:ext cx="220786" cy="115883"/>
            </a:xfrm>
            <a:custGeom>
              <a:avLst/>
              <a:gdLst>
                <a:gd name="connsiteX0" fmla="*/ 202549 w 220786"/>
                <a:gd name="connsiteY0" fmla="*/ 0 h 115883"/>
                <a:gd name="connsiteX1" fmla="*/ 185562 w 220786"/>
                <a:gd name="connsiteY1" fmla="*/ 75861 h 115883"/>
                <a:gd name="connsiteX2" fmla="*/ 11155 w 220786"/>
                <a:gd name="connsiteY2" fmla="*/ 114267 h 115883"/>
                <a:gd name="connsiteX3" fmla="*/ 6829 w 220786"/>
                <a:gd name="connsiteY3" fmla="*/ 64994 h 115883"/>
                <a:gd name="connsiteX4" fmla="*/ 131541 w 220786"/>
                <a:gd name="connsiteY4" fmla="*/ 33341 h 115883"/>
                <a:gd name="connsiteX5" fmla="*/ 202549 w 220786"/>
                <a:gd name="connsiteY5" fmla="*/ 0 h 11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786" h="115883">
                  <a:moveTo>
                    <a:pt x="202549" y="0"/>
                  </a:moveTo>
                  <a:cubicBezTo>
                    <a:pt x="232408" y="33236"/>
                    <a:pt x="224811" y="54970"/>
                    <a:pt x="185562" y="75861"/>
                  </a:cubicBezTo>
                  <a:cubicBezTo>
                    <a:pt x="130275" y="105193"/>
                    <a:pt x="73722" y="121230"/>
                    <a:pt x="11155" y="114267"/>
                  </a:cubicBezTo>
                  <a:cubicBezTo>
                    <a:pt x="-2667" y="98862"/>
                    <a:pt x="-3089" y="82403"/>
                    <a:pt x="6829" y="64994"/>
                  </a:cubicBezTo>
                  <a:cubicBezTo>
                    <a:pt x="44074" y="38405"/>
                    <a:pt x="92186" y="56025"/>
                    <a:pt x="131541" y="33341"/>
                  </a:cubicBezTo>
                  <a:cubicBezTo>
                    <a:pt x="153803" y="20469"/>
                    <a:pt x="180392" y="14560"/>
                    <a:pt x="202549"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0" name="Freeform: Shape 1949"/>
            <p:cNvSpPr/>
            <p:nvPr/>
          </p:nvSpPr>
          <p:spPr>
            <a:xfrm>
              <a:off x="5172224" y="3038517"/>
              <a:ext cx="97730" cy="156778"/>
            </a:xfrm>
            <a:custGeom>
              <a:avLst/>
              <a:gdLst>
                <a:gd name="connsiteX0" fmla="*/ 96515 w 97730"/>
                <a:gd name="connsiteY0" fmla="*/ 115111 h 156778"/>
                <a:gd name="connsiteX1" fmla="*/ 36691 w 97730"/>
                <a:gd name="connsiteY1" fmla="*/ 155204 h 156778"/>
                <a:gd name="connsiteX2" fmla="*/ 607 w 97730"/>
                <a:gd name="connsiteY2" fmla="*/ 100550 h 156778"/>
                <a:gd name="connsiteX3" fmla="*/ 54733 w 97730"/>
                <a:gd name="connsiteY3" fmla="*/ 0 h 156778"/>
                <a:gd name="connsiteX4" fmla="*/ 96515 w 97730"/>
                <a:gd name="connsiteY4" fmla="*/ 115111 h 156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30" h="156778">
                  <a:moveTo>
                    <a:pt x="96515" y="115111"/>
                  </a:moveTo>
                  <a:cubicBezTo>
                    <a:pt x="91345" y="150456"/>
                    <a:pt x="67816" y="161218"/>
                    <a:pt x="36691" y="155204"/>
                  </a:cubicBezTo>
                  <a:cubicBezTo>
                    <a:pt x="8098" y="149718"/>
                    <a:pt x="2928" y="127350"/>
                    <a:pt x="607" y="100550"/>
                  </a:cubicBezTo>
                  <a:cubicBezTo>
                    <a:pt x="-3403" y="53810"/>
                    <a:pt x="12213" y="20363"/>
                    <a:pt x="54733" y="0"/>
                  </a:cubicBezTo>
                  <a:cubicBezTo>
                    <a:pt x="72670" y="36928"/>
                    <a:pt x="104322" y="68898"/>
                    <a:pt x="96515" y="115111"/>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1" name="Freeform: Shape 1950"/>
            <p:cNvSpPr/>
            <p:nvPr/>
          </p:nvSpPr>
          <p:spPr>
            <a:xfrm>
              <a:off x="5108633" y="3215774"/>
              <a:ext cx="108723" cy="128509"/>
            </a:xfrm>
            <a:custGeom>
              <a:avLst/>
              <a:gdLst>
                <a:gd name="connsiteX0" fmla="*/ 108723 w 108723"/>
                <a:gd name="connsiteY0" fmla="*/ 73855 h 128509"/>
                <a:gd name="connsiteX1" fmla="*/ 11866 w 108723"/>
                <a:gd name="connsiteY1" fmla="*/ 128509 h 128509"/>
                <a:gd name="connsiteX2" fmla="*/ 20940 w 108723"/>
                <a:gd name="connsiteY2" fmla="*/ 19201 h 128509"/>
                <a:gd name="connsiteX3" fmla="*/ 55019 w 108723"/>
                <a:gd name="connsiteY3" fmla="*/ 1054 h 128509"/>
                <a:gd name="connsiteX4" fmla="*/ 75699 w 108723"/>
                <a:gd name="connsiteY4" fmla="*/ 27220 h 128509"/>
                <a:gd name="connsiteX5" fmla="*/ 108723 w 108723"/>
                <a:gd name="connsiteY5" fmla="*/ 73855 h 12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23" h="128509">
                  <a:moveTo>
                    <a:pt x="108723" y="73855"/>
                  </a:moveTo>
                  <a:cubicBezTo>
                    <a:pt x="77493" y="94008"/>
                    <a:pt x="47528" y="116376"/>
                    <a:pt x="11866" y="128509"/>
                  </a:cubicBezTo>
                  <a:cubicBezTo>
                    <a:pt x="-11030" y="89998"/>
                    <a:pt x="3214" y="53914"/>
                    <a:pt x="20940" y="19201"/>
                  </a:cubicBezTo>
                  <a:cubicBezTo>
                    <a:pt x="26954" y="7384"/>
                    <a:pt x="38665" y="-3483"/>
                    <a:pt x="55019" y="1054"/>
                  </a:cubicBezTo>
                  <a:cubicBezTo>
                    <a:pt x="67680" y="4536"/>
                    <a:pt x="74960" y="13082"/>
                    <a:pt x="75699" y="27220"/>
                  </a:cubicBezTo>
                  <a:cubicBezTo>
                    <a:pt x="76860" y="49483"/>
                    <a:pt x="94585" y="60561"/>
                    <a:pt x="108723" y="73855"/>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2" name="Freeform: Shape 1951"/>
            <p:cNvSpPr/>
            <p:nvPr/>
          </p:nvSpPr>
          <p:spPr>
            <a:xfrm>
              <a:off x="5301025" y="3309355"/>
              <a:ext cx="189494" cy="87300"/>
            </a:xfrm>
            <a:custGeom>
              <a:avLst/>
              <a:gdLst>
                <a:gd name="connsiteX0" fmla="*/ 94431 w 189494"/>
                <a:gd name="connsiteY0" fmla="*/ 13088 h 87300"/>
                <a:gd name="connsiteX1" fmla="*/ 189495 w 189494"/>
                <a:gd name="connsiteY1" fmla="*/ 75972 h 87300"/>
                <a:gd name="connsiteX2" fmla="*/ 0 w 189494"/>
                <a:gd name="connsiteY2" fmla="*/ 1693 h 87300"/>
                <a:gd name="connsiteX3" fmla="*/ 94431 w 189494"/>
                <a:gd name="connsiteY3" fmla="*/ 13088 h 87300"/>
              </a:gdLst>
              <a:ahLst/>
              <a:cxnLst>
                <a:cxn ang="0">
                  <a:pos x="connsiteX0" y="connsiteY0"/>
                </a:cxn>
                <a:cxn ang="0">
                  <a:pos x="connsiteX1" y="connsiteY1"/>
                </a:cxn>
                <a:cxn ang="0">
                  <a:pos x="connsiteX2" y="connsiteY2"/>
                </a:cxn>
                <a:cxn ang="0">
                  <a:pos x="connsiteX3" y="connsiteY3"/>
                </a:cxn>
              </a:cxnLst>
              <a:rect l="l" t="t" r="r" b="b"/>
              <a:pathLst>
                <a:path w="189494" h="87300">
                  <a:moveTo>
                    <a:pt x="94431" y="13088"/>
                  </a:moveTo>
                  <a:cubicBezTo>
                    <a:pt x="108464" y="60778"/>
                    <a:pt x="144020" y="75866"/>
                    <a:pt x="189495" y="75972"/>
                  </a:cubicBezTo>
                  <a:cubicBezTo>
                    <a:pt x="104349" y="105514"/>
                    <a:pt x="25639" y="76077"/>
                    <a:pt x="0" y="1693"/>
                  </a:cubicBezTo>
                  <a:cubicBezTo>
                    <a:pt x="33341" y="-3477"/>
                    <a:pt x="63939" y="4014"/>
                    <a:pt x="94431" y="1308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3" name="Freeform: Shape 1952"/>
            <p:cNvSpPr/>
            <p:nvPr/>
          </p:nvSpPr>
          <p:spPr>
            <a:xfrm>
              <a:off x="5579464" y="3374814"/>
              <a:ext cx="164381" cy="115063"/>
            </a:xfrm>
            <a:custGeom>
              <a:avLst/>
              <a:gdLst>
                <a:gd name="connsiteX0" fmla="*/ 142754 w 164381"/>
                <a:gd name="connsiteY0" fmla="*/ 83630 h 115063"/>
                <a:gd name="connsiteX1" fmla="*/ 132414 w 164381"/>
                <a:gd name="connsiteY1" fmla="*/ 84686 h 115063"/>
                <a:gd name="connsiteX2" fmla="*/ 0 w 164381"/>
                <a:gd name="connsiteY2" fmla="*/ 74451 h 115063"/>
                <a:gd name="connsiteX3" fmla="*/ 66682 w 164381"/>
                <a:gd name="connsiteY3" fmla="*/ 8297 h 115063"/>
                <a:gd name="connsiteX4" fmla="*/ 91055 w 164381"/>
                <a:gd name="connsiteY4" fmla="*/ 9352 h 115063"/>
                <a:gd name="connsiteX5" fmla="*/ 83563 w 164381"/>
                <a:gd name="connsiteY5" fmla="*/ 52294 h 115063"/>
                <a:gd name="connsiteX6" fmla="*/ 142438 w 164381"/>
                <a:gd name="connsiteY6" fmla="*/ 11884 h 115063"/>
                <a:gd name="connsiteX7" fmla="*/ 141699 w 164381"/>
                <a:gd name="connsiteY7" fmla="*/ 84474 h 115063"/>
                <a:gd name="connsiteX8" fmla="*/ 142754 w 164381"/>
                <a:gd name="connsiteY8" fmla="*/ 83630 h 1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81" h="115063">
                  <a:moveTo>
                    <a:pt x="142754" y="83630"/>
                  </a:moveTo>
                  <a:cubicBezTo>
                    <a:pt x="139272" y="83947"/>
                    <a:pt x="134630" y="82892"/>
                    <a:pt x="132414" y="84686"/>
                  </a:cubicBezTo>
                  <a:cubicBezTo>
                    <a:pt x="85779" y="122774"/>
                    <a:pt x="40832" y="131004"/>
                    <a:pt x="0" y="74451"/>
                  </a:cubicBezTo>
                  <a:cubicBezTo>
                    <a:pt x="25217" y="58308"/>
                    <a:pt x="51278" y="39000"/>
                    <a:pt x="66682" y="8297"/>
                  </a:cubicBezTo>
                  <a:cubicBezTo>
                    <a:pt x="72274" y="-2676"/>
                    <a:pt x="83458" y="-3204"/>
                    <a:pt x="91055" y="9352"/>
                  </a:cubicBezTo>
                  <a:cubicBezTo>
                    <a:pt x="92426" y="23385"/>
                    <a:pt x="78393" y="34147"/>
                    <a:pt x="83563" y="52294"/>
                  </a:cubicBezTo>
                  <a:cubicBezTo>
                    <a:pt x="114583" y="55776"/>
                    <a:pt x="123763" y="26128"/>
                    <a:pt x="142438" y="11884"/>
                  </a:cubicBezTo>
                  <a:cubicBezTo>
                    <a:pt x="189811" y="36573"/>
                    <a:pt x="146447" y="60313"/>
                    <a:pt x="141699" y="84474"/>
                  </a:cubicBezTo>
                  <a:cubicBezTo>
                    <a:pt x="141805" y="84474"/>
                    <a:pt x="142754" y="83630"/>
                    <a:pt x="142754" y="8363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4" name="Freeform: Shape 1953"/>
            <p:cNvSpPr/>
            <p:nvPr/>
          </p:nvSpPr>
          <p:spPr>
            <a:xfrm>
              <a:off x="5249758" y="2985974"/>
              <a:ext cx="145803" cy="141515"/>
            </a:xfrm>
            <a:custGeom>
              <a:avLst/>
              <a:gdLst>
                <a:gd name="connsiteX0" fmla="*/ 29637 w 145803"/>
                <a:gd name="connsiteY0" fmla="*/ 0 h 141515"/>
                <a:gd name="connsiteX1" fmla="*/ 135885 w 145803"/>
                <a:gd name="connsiteY1" fmla="*/ 102977 h 141515"/>
                <a:gd name="connsiteX2" fmla="*/ 145803 w 145803"/>
                <a:gd name="connsiteY2" fmla="*/ 105193 h 141515"/>
                <a:gd name="connsiteX3" fmla="*/ 71630 w 145803"/>
                <a:gd name="connsiteY3" fmla="*/ 135369 h 141515"/>
                <a:gd name="connsiteX4" fmla="*/ 57914 w 145803"/>
                <a:gd name="connsiteY4" fmla="*/ 141488 h 141515"/>
                <a:gd name="connsiteX5" fmla="*/ 3365 w 145803"/>
                <a:gd name="connsiteY5" fmla="*/ 40094 h 141515"/>
                <a:gd name="connsiteX6" fmla="*/ 29637 w 145803"/>
                <a:gd name="connsiteY6" fmla="*/ 0 h 14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03" h="141515">
                  <a:moveTo>
                    <a:pt x="29637" y="0"/>
                  </a:moveTo>
                  <a:cubicBezTo>
                    <a:pt x="49368" y="50539"/>
                    <a:pt x="86718" y="82930"/>
                    <a:pt x="135885" y="102977"/>
                  </a:cubicBezTo>
                  <a:cubicBezTo>
                    <a:pt x="140000" y="100234"/>
                    <a:pt x="143271" y="101183"/>
                    <a:pt x="145803" y="105193"/>
                  </a:cubicBezTo>
                  <a:cubicBezTo>
                    <a:pt x="121114" y="115216"/>
                    <a:pt x="96319" y="125240"/>
                    <a:pt x="71630" y="135369"/>
                  </a:cubicBezTo>
                  <a:cubicBezTo>
                    <a:pt x="66777" y="137373"/>
                    <a:pt x="58125" y="141910"/>
                    <a:pt x="57914" y="141488"/>
                  </a:cubicBezTo>
                  <a:cubicBezTo>
                    <a:pt x="39133" y="108041"/>
                    <a:pt x="19930" y="74701"/>
                    <a:pt x="3365" y="40094"/>
                  </a:cubicBezTo>
                  <a:cubicBezTo>
                    <a:pt x="-8452" y="15299"/>
                    <a:pt x="13389" y="8546"/>
                    <a:pt x="29637"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5" name="Freeform: Shape 1954"/>
            <p:cNvSpPr/>
            <p:nvPr/>
          </p:nvSpPr>
          <p:spPr>
            <a:xfrm>
              <a:off x="4973271" y="2971851"/>
              <a:ext cx="126654" cy="73608"/>
            </a:xfrm>
            <a:custGeom>
              <a:avLst/>
              <a:gdLst>
                <a:gd name="connsiteX0" fmla="*/ 71788 w 126654"/>
                <a:gd name="connsiteY0" fmla="*/ 1989 h 73608"/>
                <a:gd name="connsiteX1" fmla="*/ 126653 w 126654"/>
                <a:gd name="connsiteY1" fmla="*/ 41450 h 73608"/>
                <a:gd name="connsiteX2" fmla="*/ 74637 w 126654"/>
                <a:gd name="connsiteY2" fmla="*/ 73524 h 73608"/>
                <a:gd name="connsiteX3" fmla="*/ 42 w 126654"/>
                <a:gd name="connsiteY3" fmla="*/ 22669 h 73608"/>
                <a:gd name="connsiteX4" fmla="*/ 71788 w 126654"/>
                <a:gd name="connsiteY4" fmla="*/ 1989 h 73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54" h="73608">
                  <a:moveTo>
                    <a:pt x="71788" y="1989"/>
                  </a:moveTo>
                  <a:cubicBezTo>
                    <a:pt x="101648" y="-5713"/>
                    <a:pt x="126337" y="9269"/>
                    <a:pt x="126653" y="41450"/>
                  </a:cubicBezTo>
                  <a:cubicBezTo>
                    <a:pt x="126864" y="67616"/>
                    <a:pt x="95528" y="74474"/>
                    <a:pt x="74637" y="73524"/>
                  </a:cubicBezTo>
                  <a:cubicBezTo>
                    <a:pt x="40980" y="71942"/>
                    <a:pt x="2047" y="53161"/>
                    <a:pt x="42" y="22669"/>
                  </a:cubicBezTo>
                  <a:cubicBezTo>
                    <a:pt x="-1541" y="195"/>
                    <a:pt x="41824" y="1884"/>
                    <a:pt x="71788" y="1989"/>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6" name="Freeform: Shape 1955"/>
            <p:cNvSpPr/>
            <p:nvPr/>
          </p:nvSpPr>
          <p:spPr>
            <a:xfrm>
              <a:off x="5478783" y="3057136"/>
              <a:ext cx="129362" cy="134467"/>
            </a:xfrm>
            <a:custGeom>
              <a:avLst/>
              <a:gdLst>
                <a:gd name="connsiteX0" fmla="*/ 65758 w 129362"/>
                <a:gd name="connsiteY0" fmla="*/ 11979 h 134467"/>
                <a:gd name="connsiteX1" fmla="*/ 116402 w 129362"/>
                <a:gd name="connsiteY1" fmla="*/ 16727 h 134467"/>
                <a:gd name="connsiteX2" fmla="*/ 121045 w 129362"/>
                <a:gd name="connsiteY2" fmla="*/ 74124 h 134467"/>
                <a:gd name="connsiteX3" fmla="*/ 16063 w 129362"/>
                <a:gd name="connsiteY3" fmla="*/ 133842 h 134467"/>
                <a:gd name="connsiteX4" fmla="*/ 2452 w 129362"/>
                <a:gd name="connsiteY4" fmla="*/ 95648 h 134467"/>
                <a:gd name="connsiteX5" fmla="*/ 65758 w 129362"/>
                <a:gd name="connsiteY5" fmla="*/ 11979 h 13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362" h="134467">
                  <a:moveTo>
                    <a:pt x="65758" y="11979"/>
                  </a:moveTo>
                  <a:cubicBezTo>
                    <a:pt x="84644" y="-8173"/>
                    <a:pt x="100892" y="-366"/>
                    <a:pt x="116402" y="16727"/>
                  </a:cubicBezTo>
                  <a:cubicBezTo>
                    <a:pt x="132756" y="34769"/>
                    <a:pt x="132862" y="56504"/>
                    <a:pt x="121045" y="74124"/>
                  </a:cubicBezTo>
                  <a:cubicBezTo>
                    <a:pt x="96567" y="110525"/>
                    <a:pt x="55734" y="126246"/>
                    <a:pt x="16063" y="133842"/>
                  </a:cubicBezTo>
                  <a:cubicBezTo>
                    <a:pt x="-11475" y="139118"/>
                    <a:pt x="5406" y="109681"/>
                    <a:pt x="2452" y="95648"/>
                  </a:cubicBezTo>
                  <a:cubicBezTo>
                    <a:pt x="22710" y="67055"/>
                    <a:pt x="79580" y="66211"/>
                    <a:pt x="65758" y="119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7" name="Freeform: Shape 1956"/>
            <p:cNvSpPr/>
            <p:nvPr/>
          </p:nvSpPr>
          <p:spPr>
            <a:xfrm>
              <a:off x="5203645" y="3457706"/>
              <a:ext cx="169232" cy="87942"/>
            </a:xfrm>
            <a:custGeom>
              <a:avLst/>
              <a:gdLst>
                <a:gd name="connsiteX0" fmla="*/ 86302 w 169232"/>
                <a:gd name="connsiteY0" fmla="*/ 0 h 87942"/>
                <a:gd name="connsiteX1" fmla="*/ 169232 w 169232"/>
                <a:gd name="connsiteY1" fmla="*/ 27010 h 87942"/>
                <a:gd name="connsiteX2" fmla="*/ 26161 w 169232"/>
                <a:gd name="connsiteY2" fmla="*/ 70902 h 87942"/>
                <a:gd name="connsiteX3" fmla="*/ 12445 w 169232"/>
                <a:gd name="connsiteY3" fmla="*/ 13294 h 87942"/>
                <a:gd name="connsiteX4" fmla="*/ 34497 w 169232"/>
                <a:gd name="connsiteY4" fmla="*/ 26483 h 87942"/>
                <a:gd name="connsiteX5" fmla="*/ 86302 w 169232"/>
                <a:gd name="connsiteY5" fmla="*/ 0 h 8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232" h="87942">
                  <a:moveTo>
                    <a:pt x="86302" y="0"/>
                  </a:moveTo>
                  <a:cubicBezTo>
                    <a:pt x="113840" y="8968"/>
                    <a:pt x="141483" y="17937"/>
                    <a:pt x="169232" y="27010"/>
                  </a:cubicBezTo>
                  <a:cubicBezTo>
                    <a:pt x="137790" y="86729"/>
                    <a:pt x="80393" y="104982"/>
                    <a:pt x="26161" y="70902"/>
                  </a:cubicBezTo>
                  <a:cubicBezTo>
                    <a:pt x="5904" y="58241"/>
                    <a:pt x="-13405" y="39672"/>
                    <a:pt x="12445" y="13294"/>
                  </a:cubicBezTo>
                  <a:cubicBezTo>
                    <a:pt x="19936" y="17515"/>
                    <a:pt x="27427" y="21630"/>
                    <a:pt x="34497" y="26483"/>
                  </a:cubicBezTo>
                  <a:cubicBezTo>
                    <a:pt x="68049" y="49695"/>
                    <a:pt x="82820" y="35979"/>
                    <a:pt x="86302"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8" name="Freeform: Shape 1957"/>
            <p:cNvSpPr/>
            <p:nvPr/>
          </p:nvSpPr>
          <p:spPr>
            <a:xfrm>
              <a:off x="5017098" y="3057403"/>
              <a:ext cx="113585" cy="107841"/>
            </a:xfrm>
            <a:custGeom>
              <a:avLst/>
              <a:gdLst>
                <a:gd name="connsiteX0" fmla="*/ 1 w 113585"/>
                <a:gd name="connsiteY0" fmla="*/ 105826 h 107841"/>
                <a:gd name="connsiteX1" fmla="*/ 70904 w 113585"/>
                <a:gd name="connsiteY1" fmla="*/ 0 h 107841"/>
                <a:gd name="connsiteX2" fmla="*/ 108149 w 113585"/>
                <a:gd name="connsiteY2" fmla="*/ 56659 h 107841"/>
                <a:gd name="connsiteX3" fmla="*/ 1 w 113585"/>
                <a:gd name="connsiteY3" fmla="*/ 105826 h 107841"/>
              </a:gdLst>
              <a:ahLst/>
              <a:cxnLst>
                <a:cxn ang="0">
                  <a:pos x="connsiteX0" y="connsiteY0"/>
                </a:cxn>
                <a:cxn ang="0">
                  <a:pos x="connsiteX1" y="connsiteY1"/>
                </a:cxn>
                <a:cxn ang="0">
                  <a:pos x="connsiteX2" y="connsiteY2"/>
                </a:cxn>
                <a:cxn ang="0">
                  <a:pos x="connsiteX3" y="connsiteY3"/>
                </a:cxn>
              </a:cxnLst>
              <a:rect l="l" t="t" r="r" b="b"/>
              <a:pathLst>
                <a:path w="113585" h="107841">
                  <a:moveTo>
                    <a:pt x="1" y="105826"/>
                  </a:moveTo>
                  <a:cubicBezTo>
                    <a:pt x="-210" y="54654"/>
                    <a:pt x="22686" y="18781"/>
                    <a:pt x="70904" y="0"/>
                  </a:cubicBezTo>
                  <a:cubicBezTo>
                    <a:pt x="109098" y="5381"/>
                    <a:pt x="122076" y="25111"/>
                    <a:pt x="108149" y="56659"/>
                  </a:cubicBezTo>
                  <a:cubicBezTo>
                    <a:pt x="92428" y="92426"/>
                    <a:pt x="43049" y="114900"/>
                    <a:pt x="1" y="105826"/>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9" name="Freeform: Shape 1958"/>
            <p:cNvSpPr/>
            <p:nvPr/>
          </p:nvSpPr>
          <p:spPr>
            <a:xfrm>
              <a:off x="5291900" y="3380262"/>
              <a:ext cx="109549" cy="77327"/>
            </a:xfrm>
            <a:custGeom>
              <a:avLst/>
              <a:gdLst>
                <a:gd name="connsiteX0" fmla="*/ 27484 w 109549"/>
                <a:gd name="connsiteY0" fmla="*/ 0 h 77327"/>
                <a:gd name="connsiteX1" fmla="*/ 101552 w 109549"/>
                <a:gd name="connsiteY1" fmla="*/ 28171 h 77327"/>
                <a:gd name="connsiteX2" fmla="*/ 109465 w 109549"/>
                <a:gd name="connsiteY2" fmla="*/ 39144 h 77327"/>
                <a:gd name="connsiteX3" fmla="*/ 79395 w 109549"/>
                <a:gd name="connsiteY3" fmla="*/ 76811 h 77327"/>
                <a:gd name="connsiteX4" fmla="*/ 5538 w 109549"/>
                <a:gd name="connsiteY4" fmla="*/ 46002 h 77327"/>
                <a:gd name="connsiteX5" fmla="*/ 15773 w 109549"/>
                <a:gd name="connsiteY5" fmla="*/ 5275 h 77327"/>
                <a:gd name="connsiteX6" fmla="*/ 27484 w 109549"/>
                <a:gd name="connsiteY6" fmla="*/ 0 h 7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49" h="77327">
                  <a:moveTo>
                    <a:pt x="27484" y="0"/>
                  </a:moveTo>
                  <a:cubicBezTo>
                    <a:pt x="53545" y="9179"/>
                    <a:pt x="74752" y="25850"/>
                    <a:pt x="101552" y="28171"/>
                  </a:cubicBezTo>
                  <a:cubicBezTo>
                    <a:pt x="104611" y="28488"/>
                    <a:pt x="110309" y="36190"/>
                    <a:pt x="109465" y="39144"/>
                  </a:cubicBezTo>
                  <a:cubicBezTo>
                    <a:pt x="105033" y="55920"/>
                    <a:pt x="99864" y="74384"/>
                    <a:pt x="79395" y="76811"/>
                  </a:cubicBezTo>
                  <a:cubicBezTo>
                    <a:pt x="49747" y="80398"/>
                    <a:pt x="25163" y="64783"/>
                    <a:pt x="5538" y="46002"/>
                  </a:cubicBezTo>
                  <a:cubicBezTo>
                    <a:pt x="-8389" y="32708"/>
                    <a:pt x="7332" y="17620"/>
                    <a:pt x="15773" y="5275"/>
                  </a:cubicBezTo>
                  <a:cubicBezTo>
                    <a:pt x="17988" y="1899"/>
                    <a:pt x="24213" y="1372"/>
                    <a:pt x="27484" y="0"/>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0" name="Freeform: Shape 1959"/>
            <p:cNvSpPr/>
            <p:nvPr/>
          </p:nvSpPr>
          <p:spPr>
            <a:xfrm>
              <a:off x="5017099" y="3056046"/>
              <a:ext cx="134955" cy="129765"/>
            </a:xfrm>
            <a:custGeom>
              <a:avLst/>
              <a:gdLst>
                <a:gd name="connsiteX0" fmla="*/ 0 w 134955"/>
                <a:gd name="connsiteY0" fmla="*/ 107183 h 129765"/>
                <a:gd name="connsiteX1" fmla="*/ 86729 w 134955"/>
                <a:gd name="connsiteY1" fmla="*/ 65507 h 129765"/>
                <a:gd name="connsiteX2" fmla="*/ 70902 w 134955"/>
                <a:gd name="connsiteY2" fmla="*/ 1357 h 129765"/>
                <a:gd name="connsiteX3" fmla="*/ 134946 w 134955"/>
                <a:gd name="connsiteY3" fmla="*/ 52424 h 129765"/>
                <a:gd name="connsiteX4" fmla="*/ 77022 w 134955"/>
                <a:gd name="connsiteY4" fmla="*/ 107922 h 129765"/>
                <a:gd name="connsiteX5" fmla="*/ 0 w 134955"/>
                <a:gd name="connsiteY5" fmla="*/ 107183 h 1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55" h="129765">
                  <a:moveTo>
                    <a:pt x="0" y="107183"/>
                  </a:moveTo>
                  <a:cubicBezTo>
                    <a:pt x="35029" y="106128"/>
                    <a:pt x="63939" y="90090"/>
                    <a:pt x="86729" y="65507"/>
                  </a:cubicBezTo>
                  <a:cubicBezTo>
                    <a:pt x="111629" y="38602"/>
                    <a:pt x="115533" y="12963"/>
                    <a:pt x="70902" y="1357"/>
                  </a:cubicBezTo>
                  <a:cubicBezTo>
                    <a:pt x="100550" y="-6345"/>
                    <a:pt x="134419" y="19821"/>
                    <a:pt x="134946" y="52424"/>
                  </a:cubicBezTo>
                  <a:cubicBezTo>
                    <a:pt x="135580" y="90513"/>
                    <a:pt x="103821" y="100325"/>
                    <a:pt x="77022" y="107922"/>
                  </a:cubicBezTo>
                  <a:cubicBezTo>
                    <a:pt x="52755" y="114885"/>
                    <a:pt x="24689" y="153818"/>
                    <a:pt x="0" y="107183"/>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1" name="Freeform: Shape 1960"/>
            <p:cNvSpPr/>
            <p:nvPr/>
          </p:nvSpPr>
          <p:spPr>
            <a:xfrm>
              <a:off x="5492978" y="2932707"/>
              <a:ext cx="94621" cy="115284"/>
            </a:xfrm>
            <a:custGeom>
              <a:avLst/>
              <a:gdLst>
                <a:gd name="connsiteX0" fmla="*/ 93556 w 94621"/>
                <a:gd name="connsiteY0" fmla="*/ 72997 h 115284"/>
                <a:gd name="connsiteX1" fmla="*/ 65596 w 94621"/>
                <a:gd name="connsiteY1" fmla="*/ 114567 h 115284"/>
                <a:gd name="connsiteX2" fmla="*/ 48081 w 94621"/>
                <a:gd name="connsiteY2" fmla="*/ 94837 h 115284"/>
                <a:gd name="connsiteX3" fmla="*/ 29089 w 94621"/>
                <a:gd name="connsiteY3" fmla="*/ 31532 h 115284"/>
                <a:gd name="connsiteX4" fmla="*/ 2184 w 94621"/>
                <a:gd name="connsiteY4" fmla="*/ 35857 h 115284"/>
                <a:gd name="connsiteX5" fmla="*/ 10309 w 94621"/>
                <a:gd name="connsiteY5" fmla="*/ 3466 h 115284"/>
                <a:gd name="connsiteX6" fmla="*/ 93556 w 94621"/>
                <a:gd name="connsiteY6" fmla="*/ 72997 h 11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621" h="115284">
                  <a:moveTo>
                    <a:pt x="93556" y="72997"/>
                  </a:moveTo>
                  <a:cubicBezTo>
                    <a:pt x="91656" y="91883"/>
                    <a:pt x="93133" y="113301"/>
                    <a:pt x="65596" y="114567"/>
                  </a:cubicBezTo>
                  <a:cubicBezTo>
                    <a:pt x="53040" y="115095"/>
                    <a:pt x="39324" y="119948"/>
                    <a:pt x="48081" y="94837"/>
                  </a:cubicBezTo>
                  <a:cubicBezTo>
                    <a:pt x="55678" y="73208"/>
                    <a:pt x="52196" y="47569"/>
                    <a:pt x="29089" y="31532"/>
                  </a:cubicBezTo>
                  <a:cubicBezTo>
                    <a:pt x="21176" y="39339"/>
                    <a:pt x="14001" y="51578"/>
                    <a:pt x="2184" y="35857"/>
                  </a:cubicBezTo>
                  <a:cubicBezTo>
                    <a:pt x="-2036" y="23407"/>
                    <a:pt x="-559" y="12223"/>
                    <a:pt x="10309" y="3466"/>
                  </a:cubicBezTo>
                  <a:cubicBezTo>
                    <a:pt x="76146" y="-8879"/>
                    <a:pt x="100203" y="11168"/>
                    <a:pt x="93556" y="7299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2" name="Freeform: Shape 1961"/>
            <p:cNvSpPr/>
            <p:nvPr/>
          </p:nvSpPr>
          <p:spPr>
            <a:xfrm>
              <a:off x="5196886" y="3200896"/>
              <a:ext cx="92968" cy="88379"/>
            </a:xfrm>
            <a:custGeom>
              <a:avLst/>
              <a:gdLst>
                <a:gd name="connsiteX0" fmla="*/ 90001 w 92968"/>
                <a:gd name="connsiteY0" fmla="*/ 0 h 88379"/>
                <a:gd name="connsiteX1" fmla="*/ 82088 w 92968"/>
                <a:gd name="connsiteY1" fmla="*/ 44841 h 88379"/>
                <a:gd name="connsiteX2" fmla="*/ 26168 w 92968"/>
                <a:gd name="connsiteY2" fmla="*/ 72063 h 88379"/>
                <a:gd name="connsiteX3" fmla="*/ 2 w 92968"/>
                <a:gd name="connsiteY3" fmla="*/ 37878 h 88379"/>
                <a:gd name="connsiteX4" fmla="*/ 32815 w 92968"/>
                <a:gd name="connsiteY4" fmla="*/ 24900 h 88379"/>
                <a:gd name="connsiteX5" fmla="*/ 90001 w 92968"/>
                <a:gd name="connsiteY5" fmla="*/ 0 h 8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68" h="88379">
                  <a:moveTo>
                    <a:pt x="90001" y="0"/>
                  </a:moveTo>
                  <a:cubicBezTo>
                    <a:pt x="100341" y="17831"/>
                    <a:pt x="80189" y="28910"/>
                    <a:pt x="82088" y="44841"/>
                  </a:cubicBezTo>
                  <a:cubicBezTo>
                    <a:pt x="89579" y="107409"/>
                    <a:pt x="59720" y="89050"/>
                    <a:pt x="26168" y="72063"/>
                  </a:cubicBezTo>
                  <a:cubicBezTo>
                    <a:pt x="10025" y="63939"/>
                    <a:pt x="107" y="50645"/>
                    <a:pt x="2" y="37878"/>
                  </a:cubicBezTo>
                  <a:cubicBezTo>
                    <a:pt x="-210" y="15932"/>
                    <a:pt x="21736" y="30070"/>
                    <a:pt x="32815" y="24900"/>
                  </a:cubicBezTo>
                  <a:cubicBezTo>
                    <a:pt x="51807" y="16143"/>
                    <a:pt x="71220" y="8230"/>
                    <a:pt x="90001"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3" name="Freeform: Shape 1962"/>
            <p:cNvSpPr/>
            <p:nvPr/>
          </p:nvSpPr>
          <p:spPr>
            <a:xfrm>
              <a:off x="5377153" y="3178891"/>
              <a:ext cx="199040" cy="70433"/>
            </a:xfrm>
            <a:custGeom>
              <a:avLst/>
              <a:gdLst>
                <a:gd name="connsiteX0" fmla="*/ 199041 w 199040"/>
                <a:gd name="connsiteY0" fmla="*/ 5651 h 70433"/>
                <a:gd name="connsiteX1" fmla="*/ 113050 w 199040"/>
                <a:gd name="connsiteY1" fmla="*/ 56401 h 70433"/>
                <a:gd name="connsiteX2" fmla="*/ 7014 w 199040"/>
                <a:gd name="connsiteY2" fmla="*/ 70434 h 70433"/>
                <a:gd name="connsiteX3" fmla="*/ 2160 w 199040"/>
                <a:gd name="connsiteY3" fmla="*/ 65053 h 70433"/>
                <a:gd name="connsiteX4" fmla="*/ 7647 w 199040"/>
                <a:gd name="connsiteY4" fmla="*/ 38992 h 70433"/>
                <a:gd name="connsiteX5" fmla="*/ 183847 w 199040"/>
                <a:gd name="connsiteY5" fmla="*/ 2591 h 70433"/>
                <a:gd name="connsiteX6" fmla="*/ 199041 w 199040"/>
                <a:gd name="connsiteY6" fmla="*/ 5651 h 7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040" h="70433">
                  <a:moveTo>
                    <a:pt x="199041" y="5651"/>
                  </a:moveTo>
                  <a:cubicBezTo>
                    <a:pt x="183953" y="45111"/>
                    <a:pt x="143859" y="46167"/>
                    <a:pt x="113050" y="56401"/>
                  </a:cubicBezTo>
                  <a:cubicBezTo>
                    <a:pt x="79815" y="67374"/>
                    <a:pt x="42570" y="66319"/>
                    <a:pt x="7014" y="70434"/>
                  </a:cubicBezTo>
                  <a:cubicBezTo>
                    <a:pt x="5431" y="68640"/>
                    <a:pt x="3848" y="66846"/>
                    <a:pt x="2160" y="65053"/>
                  </a:cubicBezTo>
                  <a:cubicBezTo>
                    <a:pt x="-1638" y="55240"/>
                    <a:pt x="-794" y="46272"/>
                    <a:pt x="7647" y="38992"/>
                  </a:cubicBezTo>
                  <a:cubicBezTo>
                    <a:pt x="72851" y="58511"/>
                    <a:pt x="127083" y="23587"/>
                    <a:pt x="183847" y="2591"/>
                  </a:cubicBezTo>
                  <a:cubicBezTo>
                    <a:pt x="191760" y="-258"/>
                    <a:pt x="195348" y="-2473"/>
                    <a:pt x="199041" y="56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4" name="Freeform: Shape 1963"/>
            <p:cNvSpPr/>
            <p:nvPr/>
          </p:nvSpPr>
          <p:spPr>
            <a:xfrm>
              <a:off x="5469014" y="3069115"/>
              <a:ext cx="94216" cy="83563"/>
            </a:xfrm>
            <a:custGeom>
              <a:avLst/>
              <a:gdLst>
                <a:gd name="connsiteX0" fmla="*/ 75527 w 94216"/>
                <a:gd name="connsiteY0" fmla="*/ 0 h 83563"/>
                <a:gd name="connsiteX1" fmla="*/ 73311 w 94216"/>
                <a:gd name="connsiteY1" fmla="*/ 57925 h 83563"/>
                <a:gd name="connsiteX2" fmla="*/ 12221 w 94216"/>
                <a:gd name="connsiteY2" fmla="*/ 83564 h 83563"/>
                <a:gd name="connsiteX3" fmla="*/ 27415 w 94216"/>
                <a:gd name="connsiteY3" fmla="*/ 28066 h 83563"/>
                <a:gd name="connsiteX4" fmla="*/ 75527 w 94216"/>
                <a:gd name="connsiteY4" fmla="*/ 0 h 8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16" h="83563">
                  <a:moveTo>
                    <a:pt x="75527" y="0"/>
                  </a:moveTo>
                  <a:cubicBezTo>
                    <a:pt x="107707" y="20574"/>
                    <a:pt x="92514" y="39249"/>
                    <a:pt x="73311" y="57925"/>
                  </a:cubicBezTo>
                  <a:cubicBezTo>
                    <a:pt x="56324" y="74595"/>
                    <a:pt x="33745" y="77761"/>
                    <a:pt x="12221" y="83564"/>
                  </a:cubicBezTo>
                  <a:cubicBezTo>
                    <a:pt x="-7403" y="58241"/>
                    <a:pt x="-4133" y="40516"/>
                    <a:pt x="27415" y="28066"/>
                  </a:cubicBezTo>
                  <a:cubicBezTo>
                    <a:pt x="44507" y="21313"/>
                    <a:pt x="59595" y="9496"/>
                    <a:pt x="75527"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5" name="Freeform: Shape 1964"/>
            <p:cNvSpPr/>
            <p:nvPr/>
          </p:nvSpPr>
          <p:spPr>
            <a:xfrm>
              <a:off x="5216090" y="3437580"/>
              <a:ext cx="92287" cy="74769"/>
            </a:xfrm>
            <a:custGeom>
              <a:avLst/>
              <a:gdLst>
                <a:gd name="connsiteX0" fmla="*/ 73857 w 92287"/>
                <a:gd name="connsiteY0" fmla="*/ 20126 h 74769"/>
                <a:gd name="connsiteX1" fmla="*/ 77022 w 92287"/>
                <a:gd name="connsiteY1" fmla="*/ 69293 h 74769"/>
                <a:gd name="connsiteX2" fmla="*/ 0 w 92287"/>
                <a:gd name="connsiteY2" fmla="*/ 33420 h 74769"/>
                <a:gd name="connsiteX3" fmla="*/ 44419 w 92287"/>
                <a:gd name="connsiteY3" fmla="*/ 9469 h 74769"/>
                <a:gd name="connsiteX4" fmla="*/ 73857 w 92287"/>
                <a:gd name="connsiteY4" fmla="*/ 20126 h 7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87" h="74769">
                  <a:moveTo>
                    <a:pt x="73857" y="20126"/>
                  </a:moveTo>
                  <a:cubicBezTo>
                    <a:pt x="77233" y="36797"/>
                    <a:pt x="111523" y="56105"/>
                    <a:pt x="77022" y="69293"/>
                  </a:cubicBezTo>
                  <a:cubicBezTo>
                    <a:pt x="44841" y="81532"/>
                    <a:pt x="12028" y="74780"/>
                    <a:pt x="0" y="33420"/>
                  </a:cubicBezTo>
                  <a:cubicBezTo>
                    <a:pt x="15088" y="25613"/>
                    <a:pt x="33552" y="21075"/>
                    <a:pt x="44419" y="9469"/>
                  </a:cubicBezTo>
                  <a:cubicBezTo>
                    <a:pt x="66576" y="-14481"/>
                    <a:pt x="65310" y="13795"/>
                    <a:pt x="73857" y="20126"/>
                  </a:cubicBezTo>
                  <a:close/>
                </a:path>
              </a:pathLst>
            </a:custGeom>
            <a:solidFill>
              <a:srgbClr val="EE84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6" name="Freeform: Shape 1965"/>
            <p:cNvSpPr/>
            <p:nvPr/>
          </p:nvSpPr>
          <p:spPr>
            <a:xfrm>
              <a:off x="5488726" y="2889855"/>
              <a:ext cx="112441" cy="115849"/>
            </a:xfrm>
            <a:custGeom>
              <a:avLst/>
              <a:gdLst>
                <a:gd name="connsiteX0" fmla="*/ 97807 w 112441"/>
                <a:gd name="connsiteY0" fmla="*/ 115849 h 115849"/>
                <a:gd name="connsiteX1" fmla="*/ 11712 w 112441"/>
                <a:gd name="connsiteY1" fmla="*/ 53388 h 115849"/>
                <a:gd name="connsiteX2" fmla="*/ 0 w 112441"/>
                <a:gd name="connsiteY2" fmla="*/ 48218 h 115849"/>
                <a:gd name="connsiteX3" fmla="*/ 57292 w 112441"/>
                <a:gd name="connsiteY3" fmla="*/ 1372 h 115849"/>
                <a:gd name="connsiteX4" fmla="*/ 64255 w 112441"/>
                <a:gd name="connsiteY4" fmla="*/ 0 h 115849"/>
                <a:gd name="connsiteX5" fmla="*/ 97807 w 112441"/>
                <a:gd name="connsiteY5" fmla="*/ 115849 h 115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441" h="115849">
                  <a:moveTo>
                    <a:pt x="97807" y="115849"/>
                  </a:moveTo>
                  <a:cubicBezTo>
                    <a:pt x="95064" y="59296"/>
                    <a:pt x="59929" y="47374"/>
                    <a:pt x="11712" y="53388"/>
                  </a:cubicBezTo>
                  <a:cubicBezTo>
                    <a:pt x="6647" y="54337"/>
                    <a:pt x="2743" y="52649"/>
                    <a:pt x="0" y="48218"/>
                  </a:cubicBezTo>
                  <a:cubicBezTo>
                    <a:pt x="6120" y="16670"/>
                    <a:pt x="33552" y="11289"/>
                    <a:pt x="57292" y="1372"/>
                  </a:cubicBezTo>
                  <a:cubicBezTo>
                    <a:pt x="59613" y="950"/>
                    <a:pt x="61934" y="422"/>
                    <a:pt x="64255" y="0"/>
                  </a:cubicBezTo>
                  <a:cubicBezTo>
                    <a:pt x="115638" y="40727"/>
                    <a:pt x="124396" y="71113"/>
                    <a:pt x="97807" y="11584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7" name="Freeform: Shape 1966"/>
            <p:cNvSpPr/>
            <p:nvPr/>
          </p:nvSpPr>
          <p:spPr>
            <a:xfrm>
              <a:off x="5647655" y="3035876"/>
              <a:ext cx="102141" cy="78469"/>
            </a:xfrm>
            <a:custGeom>
              <a:avLst/>
              <a:gdLst>
                <a:gd name="connsiteX0" fmla="*/ 20648 w 102141"/>
                <a:gd name="connsiteY0" fmla="*/ 75654 h 78469"/>
                <a:gd name="connsiteX1" fmla="*/ 5138 w 102141"/>
                <a:gd name="connsiteY1" fmla="*/ 27331 h 78469"/>
                <a:gd name="connsiteX2" fmla="*/ 94715 w 102141"/>
                <a:gd name="connsiteY2" fmla="*/ 2536 h 78469"/>
                <a:gd name="connsiteX3" fmla="*/ 57049 w 102141"/>
                <a:gd name="connsiteY3" fmla="*/ 66791 h 78469"/>
                <a:gd name="connsiteX4" fmla="*/ 20648 w 102141"/>
                <a:gd name="connsiteY4" fmla="*/ 75654 h 78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41" h="78469">
                  <a:moveTo>
                    <a:pt x="20648" y="75654"/>
                  </a:moveTo>
                  <a:cubicBezTo>
                    <a:pt x="8725" y="61411"/>
                    <a:pt x="-8789" y="43685"/>
                    <a:pt x="5138" y="27331"/>
                  </a:cubicBezTo>
                  <a:cubicBezTo>
                    <a:pt x="27506" y="1059"/>
                    <a:pt x="60636" y="-3900"/>
                    <a:pt x="94715" y="2536"/>
                  </a:cubicBezTo>
                  <a:cubicBezTo>
                    <a:pt x="118877" y="45479"/>
                    <a:pt x="78151" y="50332"/>
                    <a:pt x="57049" y="66791"/>
                  </a:cubicBezTo>
                  <a:cubicBezTo>
                    <a:pt x="45443" y="71961"/>
                    <a:pt x="35525" y="83884"/>
                    <a:pt x="20648" y="7565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8" name="Freeform: Shape 1967"/>
            <p:cNvSpPr/>
            <p:nvPr/>
          </p:nvSpPr>
          <p:spPr>
            <a:xfrm>
              <a:off x="5374534" y="2963289"/>
              <a:ext cx="86676" cy="127877"/>
            </a:xfrm>
            <a:custGeom>
              <a:avLst/>
              <a:gdLst>
                <a:gd name="connsiteX0" fmla="*/ 21028 w 86676"/>
                <a:gd name="connsiteY0" fmla="*/ 127877 h 127877"/>
                <a:gd name="connsiteX1" fmla="*/ 11110 w 86676"/>
                <a:gd name="connsiteY1" fmla="*/ 125662 h 127877"/>
                <a:gd name="connsiteX2" fmla="*/ 50465 w 86676"/>
                <a:gd name="connsiteY2" fmla="*/ 0 h 127877"/>
                <a:gd name="connsiteX3" fmla="*/ 74521 w 86676"/>
                <a:gd name="connsiteY3" fmla="*/ 11501 h 127877"/>
                <a:gd name="connsiteX4" fmla="*/ 85916 w 86676"/>
                <a:gd name="connsiteY4" fmla="*/ 34185 h 127877"/>
                <a:gd name="connsiteX5" fmla="*/ 46033 w 86676"/>
                <a:gd name="connsiteY5" fmla="*/ 57397 h 127877"/>
                <a:gd name="connsiteX6" fmla="*/ 56795 w 86676"/>
                <a:gd name="connsiteY6" fmla="*/ 94536 h 127877"/>
                <a:gd name="connsiteX7" fmla="*/ 62809 w 86676"/>
                <a:gd name="connsiteY7" fmla="*/ 106881 h 127877"/>
                <a:gd name="connsiteX8" fmla="*/ 21028 w 86676"/>
                <a:gd name="connsiteY8" fmla="*/ 127877 h 12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6" h="127877">
                  <a:moveTo>
                    <a:pt x="21028" y="127877"/>
                  </a:moveTo>
                  <a:cubicBezTo>
                    <a:pt x="17862" y="126717"/>
                    <a:pt x="14486" y="125978"/>
                    <a:pt x="11110" y="125662"/>
                  </a:cubicBezTo>
                  <a:cubicBezTo>
                    <a:pt x="-13263" y="72063"/>
                    <a:pt x="3618" y="31336"/>
                    <a:pt x="50465" y="0"/>
                  </a:cubicBezTo>
                  <a:cubicBezTo>
                    <a:pt x="59222" y="2216"/>
                    <a:pt x="66924" y="6753"/>
                    <a:pt x="74521" y="11501"/>
                  </a:cubicBezTo>
                  <a:cubicBezTo>
                    <a:pt x="82328" y="16987"/>
                    <a:pt x="88976" y="23212"/>
                    <a:pt x="85916" y="34185"/>
                  </a:cubicBezTo>
                  <a:cubicBezTo>
                    <a:pt x="77264" y="50117"/>
                    <a:pt x="60277" y="51594"/>
                    <a:pt x="46033" y="57397"/>
                  </a:cubicBezTo>
                  <a:cubicBezTo>
                    <a:pt x="33478" y="74490"/>
                    <a:pt x="48776" y="83458"/>
                    <a:pt x="56795" y="94536"/>
                  </a:cubicBezTo>
                  <a:cubicBezTo>
                    <a:pt x="59644" y="98229"/>
                    <a:pt x="61649" y="102450"/>
                    <a:pt x="62809" y="106881"/>
                  </a:cubicBezTo>
                  <a:cubicBezTo>
                    <a:pt x="55635" y="127244"/>
                    <a:pt x="37698" y="126400"/>
                    <a:pt x="21028" y="127877"/>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9" name="Freeform: Shape 1968"/>
            <p:cNvSpPr/>
            <p:nvPr/>
          </p:nvSpPr>
          <p:spPr>
            <a:xfrm>
              <a:off x="5526393" y="3348279"/>
              <a:ext cx="97726" cy="81882"/>
            </a:xfrm>
            <a:custGeom>
              <a:avLst/>
              <a:gdLst>
                <a:gd name="connsiteX0" fmla="*/ 0 w 97726"/>
                <a:gd name="connsiteY0" fmla="*/ 53823 h 81882"/>
                <a:gd name="connsiteX1" fmla="*/ 76072 w 97726"/>
                <a:gd name="connsiteY1" fmla="*/ 5500 h 81882"/>
                <a:gd name="connsiteX2" fmla="*/ 97280 w 97726"/>
                <a:gd name="connsiteY2" fmla="*/ 19216 h 81882"/>
                <a:gd name="connsiteX3" fmla="*/ 42942 w 97726"/>
                <a:gd name="connsiteY3" fmla="*/ 78196 h 81882"/>
                <a:gd name="connsiteX4" fmla="*/ 0 w 97726"/>
                <a:gd name="connsiteY4" fmla="*/ 53823 h 81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26" h="81882">
                  <a:moveTo>
                    <a:pt x="0" y="53823"/>
                  </a:moveTo>
                  <a:cubicBezTo>
                    <a:pt x="24584" y="33460"/>
                    <a:pt x="54232" y="26391"/>
                    <a:pt x="76072" y="5500"/>
                  </a:cubicBezTo>
                  <a:cubicBezTo>
                    <a:pt x="89788" y="-7583"/>
                    <a:pt x="100023" y="4972"/>
                    <a:pt x="97280" y="19216"/>
                  </a:cubicBezTo>
                  <a:cubicBezTo>
                    <a:pt x="91582" y="49075"/>
                    <a:pt x="67948" y="65429"/>
                    <a:pt x="42942" y="78196"/>
                  </a:cubicBezTo>
                  <a:cubicBezTo>
                    <a:pt x="16987" y="91490"/>
                    <a:pt x="13294" y="65429"/>
                    <a:pt x="0" y="53823"/>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0" name="Freeform: Shape 1969"/>
            <p:cNvSpPr/>
            <p:nvPr/>
          </p:nvSpPr>
          <p:spPr>
            <a:xfrm>
              <a:off x="5638890" y="3384166"/>
              <a:ext cx="83106" cy="64846"/>
            </a:xfrm>
            <a:custGeom>
              <a:avLst/>
              <a:gdLst>
                <a:gd name="connsiteX0" fmla="*/ 83012 w 83106"/>
                <a:gd name="connsiteY0" fmla="*/ 2532 h 64846"/>
                <a:gd name="connsiteX1" fmla="*/ 73410 w 83106"/>
                <a:gd name="connsiteY1" fmla="*/ 35979 h 64846"/>
                <a:gd name="connsiteX2" fmla="*/ 7467 w 83106"/>
                <a:gd name="connsiteY2" fmla="*/ 56764 h 64846"/>
                <a:gd name="connsiteX3" fmla="*/ 31523 w 83106"/>
                <a:gd name="connsiteY3" fmla="*/ 0 h 64846"/>
                <a:gd name="connsiteX4" fmla="*/ 83012 w 83106"/>
                <a:gd name="connsiteY4" fmla="*/ 2532 h 64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06" h="64846">
                  <a:moveTo>
                    <a:pt x="83012" y="2532"/>
                  </a:moveTo>
                  <a:cubicBezTo>
                    <a:pt x="83328" y="14666"/>
                    <a:pt x="83434" y="27116"/>
                    <a:pt x="73410" y="35979"/>
                  </a:cubicBezTo>
                  <a:cubicBezTo>
                    <a:pt x="54208" y="53177"/>
                    <a:pt x="28674" y="77760"/>
                    <a:pt x="7467" y="56764"/>
                  </a:cubicBezTo>
                  <a:cubicBezTo>
                    <a:pt x="-12369" y="37140"/>
                    <a:pt x="11371" y="14455"/>
                    <a:pt x="31523" y="0"/>
                  </a:cubicBezTo>
                  <a:cubicBezTo>
                    <a:pt x="48721" y="844"/>
                    <a:pt x="65919" y="1688"/>
                    <a:pt x="83012" y="2532"/>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1" name="Freeform: Shape 1970"/>
            <p:cNvSpPr/>
            <p:nvPr/>
          </p:nvSpPr>
          <p:spPr>
            <a:xfrm>
              <a:off x="5301799" y="3232232"/>
              <a:ext cx="83316" cy="66576"/>
            </a:xfrm>
            <a:custGeom>
              <a:avLst/>
              <a:gdLst>
                <a:gd name="connsiteX0" fmla="*/ 82367 w 83316"/>
                <a:gd name="connsiteY0" fmla="*/ 17093 h 66576"/>
                <a:gd name="connsiteX1" fmla="*/ 83106 w 83316"/>
                <a:gd name="connsiteY1" fmla="*/ 66577 h 66576"/>
                <a:gd name="connsiteX2" fmla="*/ 70 w 83316"/>
                <a:gd name="connsiteY2" fmla="*/ 15510 h 66576"/>
                <a:gd name="connsiteX3" fmla="*/ 83317 w 83316"/>
                <a:gd name="connsiteY3" fmla="*/ 13928 h 66576"/>
                <a:gd name="connsiteX4" fmla="*/ 82367 w 83316"/>
                <a:gd name="connsiteY4" fmla="*/ 17093 h 6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16" h="66576">
                  <a:moveTo>
                    <a:pt x="82367" y="17093"/>
                  </a:moveTo>
                  <a:cubicBezTo>
                    <a:pt x="82578" y="33552"/>
                    <a:pt x="82895" y="50117"/>
                    <a:pt x="83106" y="66577"/>
                  </a:cubicBezTo>
                  <a:cubicBezTo>
                    <a:pt x="53669" y="52439"/>
                    <a:pt x="-2251" y="81243"/>
                    <a:pt x="70" y="15510"/>
                  </a:cubicBezTo>
                  <a:cubicBezTo>
                    <a:pt x="27397" y="-5908"/>
                    <a:pt x="55251" y="-3903"/>
                    <a:pt x="83317" y="13928"/>
                  </a:cubicBezTo>
                  <a:lnTo>
                    <a:pt x="82367" y="17093"/>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2" name="Freeform: Shape 1971"/>
            <p:cNvSpPr/>
            <p:nvPr/>
          </p:nvSpPr>
          <p:spPr>
            <a:xfrm>
              <a:off x="5420320" y="3017211"/>
              <a:ext cx="99637" cy="52958"/>
            </a:xfrm>
            <a:custGeom>
              <a:avLst/>
              <a:gdLst>
                <a:gd name="connsiteX0" fmla="*/ 17023 w 99637"/>
                <a:gd name="connsiteY0" fmla="*/ 52959 h 52958"/>
                <a:gd name="connsiteX1" fmla="*/ 6367 w 99637"/>
                <a:gd name="connsiteY1" fmla="*/ 49688 h 52958"/>
                <a:gd name="connsiteX2" fmla="*/ 26203 w 99637"/>
                <a:gd name="connsiteY2" fmla="*/ 2103 h 52958"/>
                <a:gd name="connsiteX3" fmla="*/ 59227 w 99637"/>
                <a:gd name="connsiteY3" fmla="*/ 7484 h 52958"/>
                <a:gd name="connsiteX4" fmla="*/ 99637 w 99637"/>
                <a:gd name="connsiteY4" fmla="*/ 24471 h 52958"/>
                <a:gd name="connsiteX5" fmla="*/ 57961 w 99637"/>
                <a:gd name="connsiteY5" fmla="*/ 51165 h 52958"/>
                <a:gd name="connsiteX6" fmla="*/ 17023 w 99637"/>
                <a:gd name="connsiteY6" fmla="*/ 52959 h 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637" h="52958">
                  <a:moveTo>
                    <a:pt x="17023" y="52959"/>
                  </a:moveTo>
                  <a:cubicBezTo>
                    <a:pt x="13436" y="51904"/>
                    <a:pt x="9954" y="50743"/>
                    <a:pt x="6367" y="49688"/>
                  </a:cubicBezTo>
                  <a:cubicBezTo>
                    <a:pt x="-9038" y="24682"/>
                    <a:pt x="5839" y="12338"/>
                    <a:pt x="26203" y="2103"/>
                  </a:cubicBezTo>
                  <a:cubicBezTo>
                    <a:pt x="38020" y="-1168"/>
                    <a:pt x="49415" y="-1484"/>
                    <a:pt x="59227" y="7484"/>
                  </a:cubicBezTo>
                  <a:cubicBezTo>
                    <a:pt x="72416" y="14870"/>
                    <a:pt x="99637" y="-2434"/>
                    <a:pt x="99637" y="24471"/>
                  </a:cubicBezTo>
                  <a:cubicBezTo>
                    <a:pt x="99532" y="46312"/>
                    <a:pt x="76636" y="49583"/>
                    <a:pt x="57961" y="51165"/>
                  </a:cubicBezTo>
                  <a:cubicBezTo>
                    <a:pt x="44350" y="52326"/>
                    <a:pt x="30634" y="52431"/>
                    <a:pt x="17023" y="5295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3" name="Freeform: Shape 1972"/>
            <p:cNvSpPr/>
            <p:nvPr/>
          </p:nvSpPr>
          <p:spPr>
            <a:xfrm>
              <a:off x="5301869" y="3196043"/>
              <a:ext cx="83246" cy="51804"/>
            </a:xfrm>
            <a:custGeom>
              <a:avLst/>
              <a:gdLst>
                <a:gd name="connsiteX0" fmla="*/ 83247 w 83246"/>
                <a:gd name="connsiteY0" fmla="*/ 50222 h 51804"/>
                <a:gd name="connsiteX1" fmla="*/ 0 w 83246"/>
                <a:gd name="connsiteY1" fmla="*/ 51805 h 51804"/>
                <a:gd name="connsiteX2" fmla="*/ 0 w 83246"/>
                <a:gd name="connsiteY2" fmla="*/ 0 h 51804"/>
                <a:gd name="connsiteX3" fmla="*/ 82930 w 83246"/>
                <a:gd name="connsiteY3" fmla="*/ 22051 h 51804"/>
                <a:gd name="connsiteX4" fmla="*/ 83247 w 83246"/>
                <a:gd name="connsiteY4" fmla="*/ 50222 h 5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6" h="51804">
                  <a:moveTo>
                    <a:pt x="83247" y="50222"/>
                  </a:moveTo>
                  <a:cubicBezTo>
                    <a:pt x="55498" y="50750"/>
                    <a:pt x="27749" y="51277"/>
                    <a:pt x="0" y="51805"/>
                  </a:cubicBezTo>
                  <a:cubicBezTo>
                    <a:pt x="0" y="35029"/>
                    <a:pt x="0" y="18359"/>
                    <a:pt x="0" y="0"/>
                  </a:cubicBezTo>
                  <a:cubicBezTo>
                    <a:pt x="29332" y="7808"/>
                    <a:pt x="56131" y="14877"/>
                    <a:pt x="82930" y="22051"/>
                  </a:cubicBezTo>
                  <a:cubicBezTo>
                    <a:pt x="83036" y="31336"/>
                    <a:pt x="83141" y="40726"/>
                    <a:pt x="83247" y="50222"/>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4" name="Freeform: Shape 1973"/>
            <p:cNvSpPr/>
            <p:nvPr/>
          </p:nvSpPr>
          <p:spPr>
            <a:xfrm>
              <a:off x="5405086" y="2964344"/>
              <a:ext cx="118867" cy="69302"/>
            </a:xfrm>
            <a:custGeom>
              <a:avLst/>
              <a:gdLst>
                <a:gd name="connsiteX0" fmla="*/ 74461 w 118867"/>
                <a:gd name="connsiteY0" fmla="*/ 60351 h 69302"/>
                <a:gd name="connsiteX1" fmla="*/ 42809 w 118867"/>
                <a:gd name="connsiteY1" fmla="*/ 63833 h 69302"/>
                <a:gd name="connsiteX2" fmla="*/ 288 w 118867"/>
                <a:gd name="connsiteY2" fmla="*/ 42098 h 69302"/>
                <a:gd name="connsiteX3" fmla="*/ 53782 w 118867"/>
                <a:gd name="connsiteY3" fmla="*/ 29121 h 69302"/>
                <a:gd name="connsiteX4" fmla="*/ 97251 w 118867"/>
                <a:gd name="connsiteY4" fmla="*/ 9601 h 69302"/>
                <a:gd name="connsiteX5" fmla="*/ 116876 w 118867"/>
                <a:gd name="connsiteY5" fmla="*/ 0 h 69302"/>
                <a:gd name="connsiteX6" fmla="*/ 74461 w 118867"/>
                <a:gd name="connsiteY6" fmla="*/ 60351 h 6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7" h="69302">
                  <a:moveTo>
                    <a:pt x="74461" y="60351"/>
                  </a:moveTo>
                  <a:cubicBezTo>
                    <a:pt x="63910" y="61512"/>
                    <a:pt x="53360" y="62673"/>
                    <a:pt x="42809" y="63833"/>
                  </a:cubicBezTo>
                  <a:cubicBezTo>
                    <a:pt x="23922" y="65838"/>
                    <a:pt x="-3088" y="83563"/>
                    <a:pt x="288" y="42098"/>
                  </a:cubicBezTo>
                  <a:cubicBezTo>
                    <a:pt x="18963" y="41254"/>
                    <a:pt x="37955" y="41782"/>
                    <a:pt x="53782" y="29121"/>
                  </a:cubicBezTo>
                  <a:cubicBezTo>
                    <a:pt x="64649" y="14455"/>
                    <a:pt x="79315" y="8335"/>
                    <a:pt x="97251" y="9601"/>
                  </a:cubicBezTo>
                  <a:cubicBezTo>
                    <a:pt x="103793" y="6436"/>
                    <a:pt x="110335" y="3165"/>
                    <a:pt x="116876" y="0"/>
                  </a:cubicBezTo>
                  <a:cubicBezTo>
                    <a:pt x="127216" y="37245"/>
                    <a:pt x="94930" y="44630"/>
                    <a:pt x="74461" y="60351"/>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5" name="Freeform: Shape 1974"/>
            <p:cNvSpPr/>
            <p:nvPr/>
          </p:nvSpPr>
          <p:spPr>
            <a:xfrm>
              <a:off x="5698036" y="3037791"/>
              <a:ext cx="72809" cy="75463"/>
            </a:xfrm>
            <a:custGeom>
              <a:avLst/>
              <a:gdLst>
                <a:gd name="connsiteX0" fmla="*/ 1604 w 72809"/>
                <a:gd name="connsiteY0" fmla="*/ 61922 h 75463"/>
                <a:gd name="connsiteX1" fmla="*/ 44335 w 72809"/>
                <a:gd name="connsiteY1" fmla="*/ 515 h 75463"/>
                <a:gd name="connsiteX2" fmla="*/ 66492 w 72809"/>
                <a:gd name="connsiteY2" fmla="*/ 19929 h 75463"/>
                <a:gd name="connsiteX3" fmla="*/ 67231 w 72809"/>
                <a:gd name="connsiteY3" fmla="*/ 50421 h 75463"/>
                <a:gd name="connsiteX4" fmla="*/ 4241 w 72809"/>
                <a:gd name="connsiteY4" fmla="*/ 74055 h 75463"/>
                <a:gd name="connsiteX5" fmla="*/ 21 w 72809"/>
                <a:gd name="connsiteY5" fmla="*/ 66564 h 75463"/>
                <a:gd name="connsiteX6" fmla="*/ 1604 w 72809"/>
                <a:gd name="connsiteY6" fmla="*/ 61922 h 7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09" h="75463">
                  <a:moveTo>
                    <a:pt x="1604" y="61922"/>
                  </a:moveTo>
                  <a:cubicBezTo>
                    <a:pt x="4769" y="33751"/>
                    <a:pt x="58473" y="40714"/>
                    <a:pt x="44335" y="515"/>
                  </a:cubicBezTo>
                  <a:cubicBezTo>
                    <a:pt x="59634" y="-2017"/>
                    <a:pt x="66598" y="4841"/>
                    <a:pt x="66492" y="19929"/>
                  </a:cubicBezTo>
                  <a:cubicBezTo>
                    <a:pt x="75882" y="29847"/>
                    <a:pt x="73667" y="40081"/>
                    <a:pt x="67231" y="50421"/>
                  </a:cubicBezTo>
                  <a:cubicBezTo>
                    <a:pt x="45285" y="55591"/>
                    <a:pt x="31146" y="81757"/>
                    <a:pt x="4241" y="74055"/>
                  </a:cubicBezTo>
                  <a:cubicBezTo>
                    <a:pt x="1182" y="71945"/>
                    <a:pt x="-190" y="69413"/>
                    <a:pt x="21" y="66564"/>
                  </a:cubicBezTo>
                  <a:cubicBezTo>
                    <a:pt x="232" y="63504"/>
                    <a:pt x="760" y="61922"/>
                    <a:pt x="1604" y="61922"/>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6" name="Freeform: Shape 1975"/>
            <p:cNvSpPr/>
            <p:nvPr/>
          </p:nvSpPr>
          <p:spPr>
            <a:xfrm>
              <a:off x="5393557" y="3114797"/>
              <a:ext cx="63200" cy="58143"/>
            </a:xfrm>
            <a:custGeom>
              <a:avLst/>
              <a:gdLst>
                <a:gd name="connsiteX0" fmla="*/ 1583 w 63200"/>
                <a:gd name="connsiteY0" fmla="*/ 8233 h 58143"/>
                <a:gd name="connsiteX1" fmla="*/ 63200 w 63200"/>
                <a:gd name="connsiteY1" fmla="*/ 48327 h 58143"/>
                <a:gd name="connsiteX2" fmla="*/ 25322 w 63200"/>
                <a:gd name="connsiteY2" fmla="*/ 55185 h 58143"/>
                <a:gd name="connsiteX3" fmla="*/ 1583 w 63200"/>
                <a:gd name="connsiteY3" fmla="*/ 8233 h 58143"/>
              </a:gdLst>
              <a:ahLst/>
              <a:cxnLst>
                <a:cxn ang="0">
                  <a:pos x="connsiteX0" y="connsiteY0"/>
                </a:cxn>
                <a:cxn ang="0">
                  <a:pos x="connsiteX1" y="connsiteY1"/>
                </a:cxn>
                <a:cxn ang="0">
                  <a:pos x="connsiteX2" y="connsiteY2"/>
                </a:cxn>
                <a:cxn ang="0">
                  <a:pos x="connsiteX3" y="connsiteY3"/>
                </a:cxn>
              </a:cxnLst>
              <a:rect l="l" t="t" r="r" b="b"/>
              <a:pathLst>
                <a:path w="63200" h="58143">
                  <a:moveTo>
                    <a:pt x="1583" y="8233"/>
                  </a:moveTo>
                  <a:cubicBezTo>
                    <a:pt x="44420" y="-12552"/>
                    <a:pt x="60246" y="7917"/>
                    <a:pt x="63200" y="48327"/>
                  </a:cubicBezTo>
                  <a:cubicBezTo>
                    <a:pt x="52227" y="59511"/>
                    <a:pt x="39250" y="60144"/>
                    <a:pt x="25322" y="55185"/>
                  </a:cubicBezTo>
                  <a:cubicBezTo>
                    <a:pt x="7386" y="44740"/>
                    <a:pt x="-4431" y="31023"/>
                    <a:pt x="1583" y="8233"/>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7" name="Freeform: Shape 1976"/>
            <p:cNvSpPr/>
            <p:nvPr/>
          </p:nvSpPr>
          <p:spPr>
            <a:xfrm>
              <a:off x="5328681" y="3131788"/>
              <a:ext cx="60550" cy="52398"/>
            </a:xfrm>
            <a:custGeom>
              <a:avLst/>
              <a:gdLst>
                <a:gd name="connsiteX0" fmla="*/ 45146 w 60550"/>
                <a:gd name="connsiteY0" fmla="*/ 50645 h 52398"/>
                <a:gd name="connsiteX1" fmla="*/ 93 w 60550"/>
                <a:gd name="connsiteY1" fmla="*/ 29332 h 52398"/>
                <a:gd name="connsiteX2" fmla="*/ 43669 w 60550"/>
                <a:gd name="connsiteY2" fmla="*/ 0 h 52398"/>
                <a:gd name="connsiteX3" fmla="*/ 60550 w 60550"/>
                <a:gd name="connsiteY3" fmla="*/ 37561 h 52398"/>
                <a:gd name="connsiteX4" fmla="*/ 45146 w 60550"/>
                <a:gd name="connsiteY4" fmla="*/ 50645 h 5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50" h="52398">
                  <a:moveTo>
                    <a:pt x="45146" y="50645"/>
                  </a:moveTo>
                  <a:cubicBezTo>
                    <a:pt x="23622" y="56659"/>
                    <a:pt x="1570" y="46635"/>
                    <a:pt x="93" y="29332"/>
                  </a:cubicBezTo>
                  <a:cubicBezTo>
                    <a:pt x="-1806" y="6014"/>
                    <a:pt x="25732" y="5698"/>
                    <a:pt x="43669" y="0"/>
                  </a:cubicBezTo>
                  <a:cubicBezTo>
                    <a:pt x="58440" y="8441"/>
                    <a:pt x="60234" y="22579"/>
                    <a:pt x="60550" y="37561"/>
                  </a:cubicBezTo>
                  <a:cubicBezTo>
                    <a:pt x="58651" y="45686"/>
                    <a:pt x="52742" y="49273"/>
                    <a:pt x="45146" y="50645"/>
                  </a:cubicBezTo>
                  <a:close/>
                </a:path>
              </a:pathLst>
            </a:custGeom>
            <a:solidFill>
              <a:srgbClr val="EA25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8" name="Freeform: Shape 1977"/>
            <p:cNvSpPr/>
            <p:nvPr/>
          </p:nvSpPr>
          <p:spPr>
            <a:xfrm>
              <a:off x="5226958" y="3038517"/>
              <a:ext cx="48795" cy="115110"/>
            </a:xfrm>
            <a:custGeom>
              <a:avLst/>
              <a:gdLst>
                <a:gd name="connsiteX0" fmla="*/ 41782 w 48795"/>
                <a:gd name="connsiteY0" fmla="*/ 115111 h 115110"/>
                <a:gd name="connsiteX1" fmla="*/ 0 w 48795"/>
                <a:gd name="connsiteY1" fmla="*/ 0 h 115110"/>
                <a:gd name="connsiteX2" fmla="*/ 41782 w 48795"/>
                <a:gd name="connsiteY2" fmla="*/ 115111 h 115110"/>
              </a:gdLst>
              <a:ahLst/>
              <a:cxnLst>
                <a:cxn ang="0">
                  <a:pos x="connsiteX0" y="connsiteY0"/>
                </a:cxn>
                <a:cxn ang="0">
                  <a:pos x="connsiteX1" y="connsiteY1"/>
                </a:cxn>
                <a:cxn ang="0">
                  <a:pos x="connsiteX2" y="connsiteY2"/>
                </a:cxn>
              </a:cxnLst>
              <a:rect l="l" t="t" r="r" b="b"/>
              <a:pathLst>
                <a:path w="48795" h="115110">
                  <a:moveTo>
                    <a:pt x="41782" y="115111"/>
                  </a:moveTo>
                  <a:cubicBezTo>
                    <a:pt x="37350" y="73329"/>
                    <a:pt x="8757" y="40199"/>
                    <a:pt x="0" y="0"/>
                  </a:cubicBezTo>
                  <a:cubicBezTo>
                    <a:pt x="27960" y="33341"/>
                    <a:pt x="64255" y="63622"/>
                    <a:pt x="41782" y="115111"/>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9" name="Freeform: Shape 1978"/>
            <p:cNvSpPr/>
            <p:nvPr/>
          </p:nvSpPr>
          <p:spPr>
            <a:xfrm>
              <a:off x="5679698" y="2983758"/>
              <a:ext cx="42942" cy="40453"/>
            </a:xfrm>
            <a:custGeom>
              <a:avLst/>
              <a:gdLst>
                <a:gd name="connsiteX0" fmla="*/ 0 w 42942"/>
                <a:gd name="connsiteY0" fmla="*/ 211 h 40453"/>
                <a:gd name="connsiteX1" fmla="*/ 42942 w 42942"/>
                <a:gd name="connsiteY1" fmla="*/ 0 h 40453"/>
                <a:gd name="connsiteX2" fmla="*/ 16565 w 42942"/>
                <a:gd name="connsiteY2" fmla="*/ 40410 h 40453"/>
                <a:gd name="connsiteX3" fmla="*/ 0 w 42942"/>
                <a:gd name="connsiteY3" fmla="*/ 211 h 40453"/>
              </a:gdLst>
              <a:ahLst/>
              <a:cxnLst>
                <a:cxn ang="0">
                  <a:pos x="connsiteX0" y="connsiteY0"/>
                </a:cxn>
                <a:cxn ang="0">
                  <a:pos x="connsiteX1" y="connsiteY1"/>
                </a:cxn>
                <a:cxn ang="0">
                  <a:pos x="connsiteX2" y="connsiteY2"/>
                </a:cxn>
                <a:cxn ang="0">
                  <a:pos x="connsiteX3" y="connsiteY3"/>
                </a:cxn>
              </a:cxnLst>
              <a:rect l="l" t="t" r="r" b="b"/>
              <a:pathLst>
                <a:path w="42942" h="40453">
                  <a:moveTo>
                    <a:pt x="0" y="211"/>
                  </a:moveTo>
                  <a:cubicBezTo>
                    <a:pt x="14349" y="106"/>
                    <a:pt x="28593" y="106"/>
                    <a:pt x="42942" y="0"/>
                  </a:cubicBezTo>
                  <a:cubicBezTo>
                    <a:pt x="42415" y="19097"/>
                    <a:pt x="42309" y="41571"/>
                    <a:pt x="16565" y="40410"/>
                  </a:cubicBezTo>
                  <a:cubicBezTo>
                    <a:pt x="-10762" y="39144"/>
                    <a:pt x="6014" y="13716"/>
                    <a:pt x="0" y="211"/>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0" name="Freeform: Shape 1979"/>
            <p:cNvSpPr/>
            <p:nvPr/>
          </p:nvSpPr>
          <p:spPr>
            <a:xfrm>
              <a:off x="5668303" y="3099713"/>
              <a:ext cx="42211" cy="47690"/>
            </a:xfrm>
            <a:custGeom>
              <a:avLst/>
              <a:gdLst>
                <a:gd name="connsiteX0" fmla="*/ 31336 w 42211"/>
                <a:gd name="connsiteY0" fmla="*/ 0 h 47690"/>
                <a:gd name="connsiteX1" fmla="*/ 33974 w 42211"/>
                <a:gd name="connsiteY1" fmla="*/ 12134 h 47690"/>
                <a:gd name="connsiteX2" fmla="*/ 2638 w 42211"/>
                <a:gd name="connsiteY2" fmla="*/ 47690 h 47690"/>
                <a:gd name="connsiteX3" fmla="*/ 0 w 42211"/>
                <a:gd name="connsiteY3" fmla="*/ 11817 h 47690"/>
                <a:gd name="connsiteX4" fmla="*/ 31336 w 42211"/>
                <a:gd name="connsiteY4" fmla="*/ 0 h 47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11" h="47690">
                  <a:moveTo>
                    <a:pt x="31336" y="0"/>
                  </a:moveTo>
                  <a:cubicBezTo>
                    <a:pt x="32180" y="4009"/>
                    <a:pt x="33024" y="8019"/>
                    <a:pt x="33974" y="12134"/>
                  </a:cubicBezTo>
                  <a:cubicBezTo>
                    <a:pt x="48007" y="31653"/>
                    <a:pt x="48007" y="31653"/>
                    <a:pt x="2638" y="47690"/>
                  </a:cubicBezTo>
                  <a:cubicBezTo>
                    <a:pt x="1794" y="35557"/>
                    <a:pt x="844" y="23634"/>
                    <a:pt x="0" y="11817"/>
                  </a:cubicBezTo>
                  <a:cubicBezTo>
                    <a:pt x="10445" y="7913"/>
                    <a:pt x="20891" y="4009"/>
                    <a:pt x="3133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1" name="Freeform: Shape 1980"/>
            <p:cNvSpPr/>
            <p:nvPr/>
          </p:nvSpPr>
          <p:spPr>
            <a:xfrm>
              <a:off x="5372350" y="3121472"/>
              <a:ext cx="45368" cy="56435"/>
            </a:xfrm>
            <a:custGeom>
              <a:avLst/>
              <a:gdLst>
                <a:gd name="connsiteX0" fmla="*/ 11184 w 45368"/>
                <a:gd name="connsiteY0" fmla="*/ 52308 h 56435"/>
                <a:gd name="connsiteX1" fmla="*/ 0 w 45368"/>
                <a:gd name="connsiteY1" fmla="*/ 10315 h 56435"/>
                <a:gd name="connsiteX2" fmla="*/ 22790 w 45368"/>
                <a:gd name="connsiteY2" fmla="*/ 1558 h 56435"/>
                <a:gd name="connsiteX3" fmla="*/ 45369 w 45368"/>
                <a:gd name="connsiteY3" fmla="*/ 42390 h 56435"/>
                <a:gd name="connsiteX4" fmla="*/ 41465 w 45368"/>
                <a:gd name="connsiteY4" fmla="*/ 47877 h 56435"/>
                <a:gd name="connsiteX5" fmla="*/ 11184 w 45368"/>
                <a:gd name="connsiteY5" fmla="*/ 52308 h 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68" h="56435">
                  <a:moveTo>
                    <a:pt x="11184" y="52308"/>
                  </a:moveTo>
                  <a:cubicBezTo>
                    <a:pt x="7491" y="38276"/>
                    <a:pt x="3693" y="24243"/>
                    <a:pt x="0" y="10315"/>
                  </a:cubicBezTo>
                  <a:cubicBezTo>
                    <a:pt x="4009" y="-2029"/>
                    <a:pt x="13189" y="-868"/>
                    <a:pt x="22790" y="1558"/>
                  </a:cubicBezTo>
                  <a:cubicBezTo>
                    <a:pt x="30281" y="15169"/>
                    <a:pt x="37878" y="28780"/>
                    <a:pt x="45369" y="42390"/>
                  </a:cubicBezTo>
                  <a:cubicBezTo>
                    <a:pt x="44103" y="44184"/>
                    <a:pt x="42731" y="45978"/>
                    <a:pt x="41465" y="47877"/>
                  </a:cubicBezTo>
                  <a:cubicBezTo>
                    <a:pt x="32075" y="54102"/>
                    <a:pt x="22790" y="61065"/>
                    <a:pt x="11184" y="52308"/>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2" name="Freeform: Shape 1981"/>
            <p:cNvSpPr/>
            <p:nvPr/>
          </p:nvSpPr>
          <p:spPr>
            <a:xfrm>
              <a:off x="5409432" y="3162913"/>
              <a:ext cx="48764" cy="32369"/>
            </a:xfrm>
            <a:custGeom>
              <a:avLst/>
              <a:gdLst>
                <a:gd name="connsiteX0" fmla="*/ 8287 w 48764"/>
                <a:gd name="connsiteY0" fmla="*/ 1055 h 32369"/>
                <a:gd name="connsiteX1" fmla="*/ 47220 w 48764"/>
                <a:gd name="connsiteY1" fmla="*/ 317 h 32369"/>
                <a:gd name="connsiteX2" fmla="*/ 6599 w 48764"/>
                <a:gd name="connsiteY2" fmla="*/ 30598 h 32369"/>
                <a:gd name="connsiteX3" fmla="*/ 5122 w 48764"/>
                <a:gd name="connsiteY3" fmla="*/ 0 h 32369"/>
                <a:gd name="connsiteX4" fmla="*/ 8287 w 48764"/>
                <a:gd name="connsiteY4" fmla="*/ 1055 h 32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4" h="32369">
                  <a:moveTo>
                    <a:pt x="8287" y="1055"/>
                  </a:moveTo>
                  <a:cubicBezTo>
                    <a:pt x="21264" y="844"/>
                    <a:pt x="34242" y="528"/>
                    <a:pt x="47220" y="317"/>
                  </a:cubicBezTo>
                  <a:cubicBezTo>
                    <a:pt x="55449" y="39566"/>
                    <a:pt x="29178" y="32603"/>
                    <a:pt x="6599" y="30598"/>
                  </a:cubicBezTo>
                  <a:cubicBezTo>
                    <a:pt x="-2264" y="20785"/>
                    <a:pt x="-1631" y="10551"/>
                    <a:pt x="5122" y="0"/>
                  </a:cubicBezTo>
                  <a:lnTo>
                    <a:pt x="8287" y="1055"/>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3" name="Freeform: Shape 1982"/>
            <p:cNvSpPr/>
            <p:nvPr/>
          </p:nvSpPr>
          <p:spPr>
            <a:xfrm>
              <a:off x="5609429" y="3099502"/>
              <a:ext cx="37814" cy="52403"/>
            </a:xfrm>
            <a:custGeom>
              <a:avLst/>
              <a:gdLst>
                <a:gd name="connsiteX0" fmla="*/ 23001 w 37814"/>
                <a:gd name="connsiteY0" fmla="*/ 0 h 52403"/>
                <a:gd name="connsiteX1" fmla="*/ 0 w 37814"/>
                <a:gd name="connsiteY1" fmla="*/ 51911 h 52403"/>
                <a:gd name="connsiteX2" fmla="*/ 23001 w 37814"/>
                <a:gd name="connsiteY2" fmla="*/ 0 h 52403"/>
              </a:gdLst>
              <a:ahLst/>
              <a:cxnLst>
                <a:cxn ang="0">
                  <a:pos x="connsiteX0" y="connsiteY0"/>
                </a:cxn>
                <a:cxn ang="0">
                  <a:pos x="connsiteX1" y="connsiteY1"/>
                </a:cxn>
                <a:cxn ang="0">
                  <a:pos x="connsiteX2" y="connsiteY2"/>
                </a:cxn>
              </a:cxnLst>
              <a:rect l="l" t="t" r="r" b="b"/>
              <a:pathLst>
                <a:path w="37814" h="52403">
                  <a:moveTo>
                    <a:pt x="23001" y="0"/>
                  </a:moveTo>
                  <a:cubicBezTo>
                    <a:pt x="35768" y="28910"/>
                    <a:pt x="57397" y="56448"/>
                    <a:pt x="0" y="51911"/>
                  </a:cubicBezTo>
                  <a:cubicBezTo>
                    <a:pt x="7808" y="34502"/>
                    <a:pt x="14455" y="19414"/>
                    <a:pt x="23001" y="0"/>
                  </a:cubicBezTo>
                  <a:close/>
                </a:path>
              </a:pathLst>
            </a:custGeom>
            <a:solidFill>
              <a:srgbClr val="D122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4" name="Freeform: Shape 1983"/>
            <p:cNvSpPr/>
            <p:nvPr/>
          </p:nvSpPr>
          <p:spPr>
            <a:xfrm>
              <a:off x="5768893" y="3005662"/>
              <a:ext cx="39118" cy="42034"/>
            </a:xfrm>
            <a:custGeom>
              <a:avLst/>
              <a:gdLst>
                <a:gd name="connsiteX0" fmla="*/ 14943 w 39118"/>
                <a:gd name="connsiteY0" fmla="*/ 147 h 42034"/>
                <a:gd name="connsiteX1" fmla="*/ 37944 w 39118"/>
                <a:gd name="connsiteY1" fmla="*/ 42034 h 42034"/>
                <a:gd name="connsiteX2" fmla="*/ 16315 w 39118"/>
                <a:gd name="connsiteY2" fmla="*/ 41296 h 42034"/>
                <a:gd name="connsiteX3" fmla="*/ 17053 w 39118"/>
                <a:gd name="connsiteY3" fmla="*/ 42034 h 42034"/>
                <a:gd name="connsiteX4" fmla="*/ 7769 w 39118"/>
                <a:gd name="connsiteY4" fmla="*/ 253 h 42034"/>
                <a:gd name="connsiteX5" fmla="*/ 14943 w 39118"/>
                <a:gd name="connsiteY5" fmla="*/ 147 h 4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18" h="42034">
                  <a:moveTo>
                    <a:pt x="14943" y="147"/>
                  </a:moveTo>
                  <a:cubicBezTo>
                    <a:pt x="28659" y="10804"/>
                    <a:pt x="43431" y="20827"/>
                    <a:pt x="37944" y="42034"/>
                  </a:cubicBezTo>
                  <a:cubicBezTo>
                    <a:pt x="30770" y="41823"/>
                    <a:pt x="23489" y="41507"/>
                    <a:pt x="16315" y="41296"/>
                  </a:cubicBezTo>
                  <a:lnTo>
                    <a:pt x="17053" y="42034"/>
                  </a:lnTo>
                  <a:cubicBezTo>
                    <a:pt x="14732" y="27896"/>
                    <a:pt x="-13228" y="19561"/>
                    <a:pt x="7769" y="253"/>
                  </a:cubicBezTo>
                  <a:cubicBezTo>
                    <a:pt x="10090" y="-64"/>
                    <a:pt x="12516" y="-64"/>
                    <a:pt x="14943" y="1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5" name="Freeform: Shape 1984"/>
            <p:cNvSpPr/>
            <p:nvPr/>
          </p:nvSpPr>
          <p:spPr>
            <a:xfrm>
              <a:off x="5373721" y="3162913"/>
              <a:ext cx="42309" cy="32695"/>
            </a:xfrm>
            <a:custGeom>
              <a:avLst/>
              <a:gdLst>
                <a:gd name="connsiteX0" fmla="*/ 40832 w 42309"/>
                <a:gd name="connsiteY0" fmla="*/ 0 h 32695"/>
                <a:gd name="connsiteX1" fmla="*/ 42309 w 42309"/>
                <a:gd name="connsiteY1" fmla="*/ 30598 h 32695"/>
                <a:gd name="connsiteX2" fmla="*/ 0 w 42309"/>
                <a:gd name="connsiteY2" fmla="*/ 19519 h 32695"/>
                <a:gd name="connsiteX3" fmla="*/ 9707 w 42309"/>
                <a:gd name="connsiteY3" fmla="*/ 10973 h 32695"/>
                <a:gd name="connsiteX4" fmla="*/ 40832 w 42309"/>
                <a:gd name="connsiteY4" fmla="*/ 0 h 3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09" h="32695">
                  <a:moveTo>
                    <a:pt x="40832" y="0"/>
                  </a:moveTo>
                  <a:cubicBezTo>
                    <a:pt x="41360" y="10234"/>
                    <a:pt x="41782" y="20363"/>
                    <a:pt x="42309" y="30598"/>
                  </a:cubicBezTo>
                  <a:cubicBezTo>
                    <a:pt x="25744" y="36295"/>
                    <a:pt x="12450" y="29648"/>
                    <a:pt x="0" y="19519"/>
                  </a:cubicBezTo>
                  <a:cubicBezTo>
                    <a:pt x="3271" y="16670"/>
                    <a:pt x="6436" y="13822"/>
                    <a:pt x="9707" y="10973"/>
                  </a:cubicBezTo>
                  <a:cubicBezTo>
                    <a:pt x="20152" y="7280"/>
                    <a:pt x="30492" y="3693"/>
                    <a:pt x="40832"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6" name="Freeform: Shape 1985"/>
            <p:cNvSpPr/>
            <p:nvPr/>
          </p:nvSpPr>
          <p:spPr>
            <a:xfrm>
              <a:off x="5608796" y="2983125"/>
              <a:ext cx="30070" cy="50644"/>
            </a:xfrm>
            <a:custGeom>
              <a:avLst/>
              <a:gdLst>
                <a:gd name="connsiteX0" fmla="*/ 30070 w 30070"/>
                <a:gd name="connsiteY0" fmla="*/ 12556 h 50644"/>
                <a:gd name="connsiteX1" fmla="*/ 0 w 30070"/>
                <a:gd name="connsiteY1" fmla="*/ 50645 h 50644"/>
                <a:gd name="connsiteX2" fmla="*/ 17409 w 30070"/>
                <a:gd name="connsiteY2" fmla="*/ 0 h 50644"/>
                <a:gd name="connsiteX3" fmla="*/ 30070 w 30070"/>
                <a:gd name="connsiteY3" fmla="*/ 12556 h 50644"/>
              </a:gdLst>
              <a:ahLst/>
              <a:cxnLst>
                <a:cxn ang="0">
                  <a:pos x="connsiteX0" y="connsiteY0"/>
                </a:cxn>
                <a:cxn ang="0">
                  <a:pos x="connsiteX1" y="connsiteY1"/>
                </a:cxn>
                <a:cxn ang="0">
                  <a:pos x="connsiteX2" y="connsiteY2"/>
                </a:cxn>
                <a:cxn ang="0">
                  <a:pos x="connsiteX3" y="connsiteY3"/>
                </a:cxn>
              </a:cxnLst>
              <a:rect l="l" t="t" r="r" b="b"/>
              <a:pathLst>
                <a:path w="30070" h="50644">
                  <a:moveTo>
                    <a:pt x="30070" y="12556"/>
                  </a:moveTo>
                  <a:cubicBezTo>
                    <a:pt x="28804" y="29754"/>
                    <a:pt x="18675" y="40516"/>
                    <a:pt x="0" y="50645"/>
                  </a:cubicBezTo>
                  <a:cubicBezTo>
                    <a:pt x="3271" y="30598"/>
                    <a:pt x="5064" y="13822"/>
                    <a:pt x="17409" y="0"/>
                  </a:cubicBezTo>
                  <a:cubicBezTo>
                    <a:pt x="23951" y="2005"/>
                    <a:pt x="28171" y="6120"/>
                    <a:pt x="30070" y="1255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7" name="Freeform: Shape 1986"/>
            <p:cNvSpPr/>
            <p:nvPr/>
          </p:nvSpPr>
          <p:spPr>
            <a:xfrm>
              <a:off x="5510883" y="2814310"/>
              <a:ext cx="30653" cy="33814"/>
            </a:xfrm>
            <a:custGeom>
              <a:avLst/>
              <a:gdLst>
                <a:gd name="connsiteX0" fmla="*/ 0 w 30653"/>
                <a:gd name="connsiteY0" fmla="*/ 23318 h 33814"/>
                <a:gd name="connsiteX1" fmla="*/ 11606 w 30653"/>
                <a:gd name="connsiteY1" fmla="*/ 0 h 33814"/>
                <a:gd name="connsiteX2" fmla="*/ 28804 w 30653"/>
                <a:gd name="connsiteY2" fmla="*/ 26483 h 33814"/>
                <a:gd name="connsiteX3" fmla="*/ 0 w 30653"/>
                <a:gd name="connsiteY3" fmla="*/ 23318 h 33814"/>
              </a:gdLst>
              <a:ahLst/>
              <a:cxnLst>
                <a:cxn ang="0">
                  <a:pos x="connsiteX0" y="connsiteY0"/>
                </a:cxn>
                <a:cxn ang="0">
                  <a:pos x="connsiteX1" y="connsiteY1"/>
                </a:cxn>
                <a:cxn ang="0">
                  <a:pos x="connsiteX2" y="connsiteY2"/>
                </a:cxn>
                <a:cxn ang="0">
                  <a:pos x="connsiteX3" y="connsiteY3"/>
                </a:cxn>
              </a:cxnLst>
              <a:rect l="l" t="t" r="r" b="b"/>
              <a:pathLst>
                <a:path w="30653" h="33814">
                  <a:moveTo>
                    <a:pt x="0" y="23318"/>
                  </a:moveTo>
                  <a:cubicBezTo>
                    <a:pt x="3904" y="15510"/>
                    <a:pt x="7702" y="7808"/>
                    <a:pt x="11606" y="0"/>
                  </a:cubicBezTo>
                  <a:cubicBezTo>
                    <a:pt x="21524" y="6436"/>
                    <a:pt x="35768" y="14349"/>
                    <a:pt x="28804" y="26483"/>
                  </a:cubicBezTo>
                  <a:cubicBezTo>
                    <a:pt x="22896" y="36928"/>
                    <a:pt x="8441" y="36506"/>
                    <a:pt x="0" y="23318"/>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8" name="Freeform: Shape 1987"/>
            <p:cNvSpPr/>
            <p:nvPr/>
          </p:nvSpPr>
          <p:spPr>
            <a:xfrm>
              <a:off x="5764422" y="3046852"/>
              <a:ext cx="21418" cy="41359"/>
            </a:xfrm>
            <a:custGeom>
              <a:avLst/>
              <a:gdLst>
                <a:gd name="connsiteX0" fmla="*/ 739 w 21418"/>
                <a:gd name="connsiteY0" fmla="*/ 41360 h 41359"/>
                <a:gd name="connsiteX1" fmla="*/ 0 w 21418"/>
                <a:gd name="connsiteY1" fmla="*/ 10868 h 41359"/>
                <a:gd name="connsiteX2" fmla="*/ 21418 w 21418"/>
                <a:gd name="connsiteY2" fmla="*/ 739 h 41359"/>
                <a:gd name="connsiteX3" fmla="*/ 20680 w 21418"/>
                <a:gd name="connsiteY3" fmla="*/ 0 h 41359"/>
                <a:gd name="connsiteX4" fmla="*/ 739 w 21418"/>
                <a:gd name="connsiteY4" fmla="*/ 41360 h 41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18" h="41359">
                  <a:moveTo>
                    <a:pt x="739" y="41360"/>
                  </a:moveTo>
                  <a:cubicBezTo>
                    <a:pt x="528" y="31231"/>
                    <a:pt x="211" y="21102"/>
                    <a:pt x="0" y="10868"/>
                  </a:cubicBezTo>
                  <a:cubicBezTo>
                    <a:pt x="7175" y="7491"/>
                    <a:pt x="14244" y="4115"/>
                    <a:pt x="21418" y="739"/>
                  </a:cubicBezTo>
                  <a:cubicBezTo>
                    <a:pt x="21418" y="739"/>
                    <a:pt x="20680" y="0"/>
                    <a:pt x="20680" y="0"/>
                  </a:cubicBezTo>
                  <a:cubicBezTo>
                    <a:pt x="21418" y="17409"/>
                    <a:pt x="23212" y="35240"/>
                    <a:pt x="739" y="4136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9" name="Freeform: Shape 1988"/>
            <p:cNvSpPr/>
            <p:nvPr/>
          </p:nvSpPr>
          <p:spPr>
            <a:xfrm>
              <a:off x="5500332" y="2864797"/>
              <a:ext cx="53598" cy="29029"/>
            </a:xfrm>
            <a:custGeom>
              <a:avLst/>
              <a:gdLst>
                <a:gd name="connsiteX0" fmla="*/ 633 w 53598"/>
                <a:gd name="connsiteY0" fmla="*/ 14507 h 29029"/>
                <a:gd name="connsiteX1" fmla="*/ 52649 w 53598"/>
                <a:gd name="connsiteY1" fmla="*/ 25163 h 29029"/>
                <a:gd name="connsiteX2" fmla="*/ 53599 w 53598"/>
                <a:gd name="connsiteY2" fmla="*/ 24214 h 29029"/>
                <a:gd name="connsiteX3" fmla="*/ 0 w 53598"/>
                <a:gd name="connsiteY3" fmla="*/ 13558 h 29029"/>
                <a:gd name="connsiteX4" fmla="*/ 633 w 53598"/>
                <a:gd name="connsiteY4" fmla="*/ 14507 h 29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8" h="29029">
                  <a:moveTo>
                    <a:pt x="633" y="14507"/>
                  </a:moveTo>
                  <a:cubicBezTo>
                    <a:pt x="21207" y="2479"/>
                    <a:pt x="42942" y="-15458"/>
                    <a:pt x="52649" y="25163"/>
                  </a:cubicBezTo>
                  <a:cubicBezTo>
                    <a:pt x="52649" y="25163"/>
                    <a:pt x="53599" y="24214"/>
                    <a:pt x="53599" y="24214"/>
                  </a:cubicBezTo>
                  <a:cubicBezTo>
                    <a:pt x="33130" y="33710"/>
                    <a:pt x="15615" y="28645"/>
                    <a:pt x="0" y="13558"/>
                  </a:cubicBezTo>
                  <a:lnTo>
                    <a:pt x="633" y="14507"/>
                  </a:ln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0" name="Freeform: Shape 1989"/>
            <p:cNvSpPr/>
            <p:nvPr/>
          </p:nvSpPr>
          <p:spPr>
            <a:xfrm>
              <a:off x="5626205" y="2950734"/>
              <a:ext cx="15627" cy="44946"/>
            </a:xfrm>
            <a:custGeom>
              <a:avLst/>
              <a:gdLst>
                <a:gd name="connsiteX0" fmla="*/ 12661 w 15627"/>
                <a:gd name="connsiteY0" fmla="*/ 44947 h 44946"/>
                <a:gd name="connsiteX1" fmla="*/ 0 w 15627"/>
                <a:gd name="connsiteY1" fmla="*/ 32391 h 44946"/>
                <a:gd name="connsiteX2" fmla="*/ 3482 w 15627"/>
                <a:gd name="connsiteY2" fmla="*/ 0 h 44946"/>
                <a:gd name="connsiteX3" fmla="*/ 12661 w 15627"/>
                <a:gd name="connsiteY3" fmla="*/ 44947 h 44946"/>
              </a:gdLst>
              <a:ahLst/>
              <a:cxnLst>
                <a:cxn ang="0">
                  <a:pos x="connsiteX0" y="connsiteY0"/>
                </a:cxn>
                <a:cxn ang="0">
                  <a:pos x="connsiteX1" y="connsiteY1"/>
                </a:cxn>
                <a:cxn ang="0">
                  <a:pos x="connsiteX2" y="connsiteY2"/>
                </a:cxn>
                <a:cxn ang="0">
                  <a:pos x="connsiteX3" y="connsiteY3"/>
                </a:cxn>
              </a:cxnLst>
              <a:rect l="l" t="t" r="r" b="b"/>
              <a:pathLst>
                <a:path w="15627" h="44946">
                  <a:moveTo>
                    <a:pt x="12661" y="44947"/>
                  </a:moveTo>
                  <a:cubicBezTo>
                    <a:pt x="8441" y="40726"/>
                    <a:pt x="4220" y="36612"/>
                    <a:pt x="0" y="32391"/>
                  </a:cubicBezTo>
                  <a:cubicBezTo>
                    <a:pt x="950" y="24056"/>
                    <a:pt x="1794" y="15826"/>
                    <a:pt x="3482" y="0"/>
                  </a:cubicBezTo>
                  <a:cubicBezTo>
                    <a:pt x="10973" y="19203"/>
                    <a:pt x="20574" y="30070"/>
                    <a:pt x="12661" y="44947"/>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1" name="Freeform: Shape 1990"/>
            <p:cNvSpPr/>
            <p:nvPr/>
          </p:nvSpPr>
          <p:spPr>
            <a:xfrm>
              <a:off x="5268588" y="2752038"/>
              <a:ext cx="147573" cy="102986"/>
            </a:xfrm>
            <a:custGeom>
              <a:avLst/>
              <a:gdLst>
                <a:gd name="connsiteX0" fmla="*/ 88885 w 147573"/>
                <a:gd name="connsiteY0" fmla="*/ 233 h 102986"/>
                <a:gd name="connsiteX1" fmla="*/ 147548 w 147573"/>
                <a:gd name="connsiteY1" fmla="*/ 47818 h 102986"/>
                <a:gd name="connsiteX2" fmla="*/ 74957 w 147573"/>
                <a:gd name="connsiteY2" fmla="*/ 102366 h 102986"/>
                <a:gd name="connsiteX3" fmla="*/ 46 w 147573"/>
                <a:gd name="connsiteY3" fmla="*/ 56575 h 102986"/>
                <a:gd name="connsiteX4" fmla="*/ 88885 w 147573"/>
                <a:gd name="connsiteY4" fmla="*/ 233 h 102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73" h="102986">
                  <a:moveTo>
                    <a:pt x="88885" y="233"/>
                  </a:moveTo>
                  <a:cubicBezTo>
                    <a:pt x="122859" y="-1666"/>
                    <a:pt x="148498" y="7513"/>
                    <a:pt x="147548" y="47818"/>
                  </a:cubicBezTo>
                  <a:cubicBezTo>
                    <a:pt x="146387" y="95508"/>
                    <a:pt x="103551" y="103316"/>
                    <a:pt x="74957" y="102366"/>
                  </a:cubicBezTo>
                  <a:cubicBezTo>
                    <a:pt x="49530" y="101627"/>
                    <a:pt x="-1748" y="113866"/>
                    <a:pt x="46" y="56575"/>
                  </a:cubicBezTo>
                  <a:cubicBezTo>
                    <a:pt x="1206" y="19963"/>
                    <a:pt x="33492" y="-717"/>
                    <a:pt x="88885" y="233"/>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2" name="Freeform: Shape 1991"/>
            <p:cNvSpPr/>
            <p:nvPr/>
          </p:nvSpPr>
          <p:spPr>
            <a:xfrm>
              <a:off x="5458762" y="2878147"/>
              <a:ext cx="95063" cy="71150"/>
            </a:xfrm>
            <a:custGeom>
              <a:avLst/>
              <a:gdLst>
                <a:gd name="connsiteX0" fmla="*/ 41465 w 95063"/>
                <a:gd name="connsiteY0" fmla="*/ 102 h 71150"/>
                <a:gd name="connsiteX1" fmla="*/ 95064 w 95063"/>
                <a:gd name="connsiteY1" fmla="*/ 10758 h 71150"/>
                <a:gd name="connsiteX2" fmla="*/ 30703 w 95063"/>
                <a:gd name="connsiteY2" fmla="*/ 63830 h 71150"/>
                <a:gd name="connsiteX3" fmla="*/ 25639 w 95063"/>
                <a:gd name="connsiteY3" fmla="*/ 68789 h 71150"/>
                <a:gd name="connsiteX4" fmla="*/ 5170 w 95063"/>
                <a:gd name="connsiteY4" fmla="*/ 68999 h 71150"/>
                <a:gd name="connsiteX5" fmla="*/ 0 w 95063"/>
                <a:gd name="connsiteY5" fmla="*/ 64146 h 71150"/>
                <a:gd name="connsiteX6" fmla="*/ 41465 w 95063"/>
                <a:gd name="connsiteY6" fmla="*/ 102 h 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63" h="71150">
                  <a:moveTo>
                    <a:pt x="41465" y="102"/>
                  </a:moveTo>
                  <a:cubicBezTo>
                    <a:pt x="60140" y="-320"/>
                    <a:pt x="78605" y="102"/>
                    <a:pt x="95064" y="10758"/>
                  </a:cubicBezTo>
                  <a:cubicBezTo>
                    <a:pt x="86623" y="44205"/>
                    <a:pt x="41676" y="33443"/>
                    <a:pt x="30703" y="63830"/>
                  </a:cubicBezTo>
                  <a:cubicBezTo>
                    <a:pt x="29015" y="65518"/>
                    <a:pt x="27327" y="67100"/>
                    <a:pt x="25639" y="68789"/>
                  </a:cubicBezTo>
                  <a:cubicBezTo>
                    <a:pt x="18886" y="71848"/>
                    <a:pt x="12028" y="71954"/>
                    <a:pt x="5170" y="68999"/>
                  </a:cubicBezTo>
                  <a:cubicBezTo>
                    <a:pt x="3482" y="67417"/>
                    <a:pt x="1688" y="65834"/>
                    <a:pt x="0" y="64146"/>
                  </a:cubicBezTo>
                  <a:cubicBezTo>
                    <a:pt x="13822" y="42939"/>
                    <a:pt x="27643" y="21520"/>
                    <a:pt x="41465" y="1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3" name="Freeform: Shape 1992"/>
            <p:cNvSpPr/>
            <p:nvPr/>
          </p:nvSpPr>
          <p:spPr>
            <a:xfrm>
              <a:off x="5320607" y="2952338"/>
              <a:ext cx="78541" cy="53677"/>
            </a:xfrm>
            <a:custGeom>
              <a:avLst/>
              <a:gdLst>
                <a:gd name="connsiteX0" fmla="*/ 78542 w 78541"/>
                <a:gd name="connsiteY0" fmla="*/ 7575 h 53677"/>
                <a:gd name="connsiteX1" fmla="*/ 31484 w 78541"/>
                <a:gd name="connsiteY1" fmla="*/ 43026 h 53677"/>
                <a:gd name="connsiteX2" fmla="*/ 6690 w 78541"/>
                <a:gd name="connsiteY2" fmla="*/ 49884 h 53677"/>
                <a:gd name="connsiteX3" fmla="*/ 5529 w 78541"/>
                <a:gd name="connsiteY3" fmla="*/ 22557 h 53677"/>
                <a:gd name="connsiteX4" fmla="*/ 78542 w 78541"/>
                <a:gd name="connsiteY4" fmla="*/ 7575 h 5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1" h="53677">
                  <a:moveTo>
                    <a:pt x="78542" y="7575"/>
                  </a:moveTo>
                  <a:cubicBezTo>
                    <a:pt x="62715" y="26356"/>
                    <a:pt x="36549" y="19392"/>
                    <a:pt x="31484" y="43026"/>
                  </a:cubicBezTo>
                  <a:cubicBezTo>
                    <a:pt x="28636" y="56320"/>
                    <a:pt x="15025" y="55371"/>
                    <a:pt x="6690" y="49884"/>
                  </a:cubicBezTo>
                  <a:cubicBezTo>
                    <a:pt x="-3439" y="43026"/>
                    <a:pt x="-590" y="31315"/>
                    <a:pt x="5529" y="22557"/>
                  </a:cubicBezTo>
                  <a:cubicBezTo>
                    <a:pt x="22938" y="-2343"/>
                    <a:pt x="46150" y="-5508"/>
                    <a:pt x="78542" y="757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4" name="Freeform: Shape 1993"/>
            <p:cNvSpPr/>
            <p:nvPr/>
          </p:nvSpPr>
          <p:spPr>
            <a:xfrm>
              <a:off x="5424999" y="2941765"/>
              <a:ext cx="39242" cy="40727"/>
            </a:xfrm>
            <a:custGeom>
              <a:avLst/>
              <a:gdLst>
                <a:gd name="connsiteX0" fmla="*/ 12028 w 39242"/>
                <a:gd name="connsiteY0" fmla="*/ 40727 h 40727"/>
                <a:gd name="connsiteX1" fmla="*/ 0 w 39242"/>
                <a:gd name="connsiteY1" fmla="*/ 21524 h 40727"/>
                <a:gd name="connsiteX2" fmla="*/ 33763 w 39242"/>
                <a:gd name="connsiteY2" fmla="*/ 633 h 40727"/>
                <a:gd name="connsiteX3" fmla="*/ 33130 w 39242"/>
                <a:gd name="connsiteY3" fmla="*/ 0 h 40727"/>
                <a:gd name="connsiteX4" fmla="*/ 38405 w 39242"/>
                <a:gd name="connsiteY4" fmla="*/ 18992 h 40727"/>
                <a:gd name="connsiteX5" fmla="*/ 12028 w 39242"/>
                <a:gd name="connsiteY5" fmla="*/ 40727 h 4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2" h="40727">
                  <a:moveTo>
                    <a:pt x="12028" y="40727"/>
                  </a:moveTo>
                  <a:cubicBezTo>
                    <a:pt x="-2321" y="40832"/>
                    <a:pt x="3693" y="28171"/>
                    <a:pt x="0" y="21524"/>
                  </a:cubicBezTo>
                  <a:cubicBezTo>
                    <a:pt x="7175" y="7913"/>
                    <a:pt x="16459" y="-2110"/>
                    <a:pt x="33763" y="633"/>
                  </a:cubicBezTo>
                  <a:lnTo>
                    <a:pt x="33130" y="0"/>
                  </a:lnTo>
                  <a:cubicBezTo>
                    <a:pt x="39144" y="5170"/>
                    <a:pt x="40305" y="11606"/>
                    <a:pt x="38405" y="18992"/>
                  </a:cubicBezTo>
                  <a:cubicBezTo>
                    <a:pt x="33763" y="31125"/>
                    <a:pt x="20258" y="32602"/>
                    <a:pt x="12028" y="4072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5" name="Freeform: Shape 1994"/>
            <p:cNvSpPr/>
            <p:nvPr/>
          </p:nvSpPr>
          <p:spPr>
            <a:xfrm>
              <a:off x="5437027" y="2941660"/>
              <a:ext cx="65415" cy="51977"/>
            </a:xfrm>
            <a:custGeom>
              <a:avLst/>
              <a:gdLst>
                <a:gd name="connsiteX0" fmla="*/ 0 w 65415"/>
                <a:gd name="connsiteY0" fmla="*/ 40832 h 51977"/>
                <a:gd name="connsiteX1" fmla="*/ 22473 w 65415"/>
                <a:gd name="connsiteY1" fmla="*/ 21102 h 51977"/>
                <a:gd name="connsiteX2" fmla="*/ 53177 w 65415"/>
                <a:gd name="connsiteY2" fmla="*/ 0 h 51977"/>
                <a:gd name="connsiteX3" fmla="*/ 52544 w 65415"/>
                <a:gd name="connsiteY3" fmla="*/ 317 h 51977"/>
                <a:gd name="connsiteX4" fmla="*/ 63517 w 65415"/>
                <a:gd name="connsiteY4" fmla="*/ 1477 h 51977"/>
                <a:gd name="connsiteX5" fmla="*/ 65416 w 65415"/>
                <a:gd name="connsiteY5" fmla="*/ 32180 h 51977"/>
                <a:gd name="connsiteX6" fmla="*/ 21946 w 65415"/>
                <a:gd name="connsiteY6" fmla="*/ 51700 h 51977"/>
                <a:gd name="connsiteX7" fmla="*/ 0 w 65415"/>
                <a:gd name="connsiteY7" fmla="*/ 40832 h 5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415" h="51977">
                  <a:moveTo>
                    <a:pt x="0" y="40832"/>
                  </a:moveTo>
                  <a:cubicBezTo>
                    <a:pt x="1055" y="27010"/>
                    <a:pt x="9496" y="21524"/>
                    <a:pt x="22473" y="21102"/>
                  </a:cubicBezTo>
                  <a:cubicBezTo>
                    <a:pt x="30176" y="10445"/>
                    <a:pt x="45686" y="11078"/>
                    <a:pt x="53177" y="0"/>
                  </a:cubicBezTo>
                  <a:cubicBezTo>
                    <a:pt x="53177" y="0"/>
                    <a:pt x="52544" y="317"/>
                    <a:pt x="52544" y="317"/>
                  </a:cubicBezTo>
                  <a:cubicBezTo>
                    <a:pt x="56237" y="738"/>
                    <a:pt x="59824" y="1055"/>
                    <a:pt x="63517" y="1477"/>
                  </a:cubicBezTo>
                  <a:cubicBezTo>
                    <a:pt x="64150" y="11712"/>
                    <a:pt x="64783" y="21946"/>
                    <a:pt x="65416" y="32180"/>
                  </a:cubicBezTo>
                  <a:cubicBezTo>
                    <a:pt x="53599" y="44630"/>
                    <a:pt x="40199" y="53704"/>
                    <a:pt x="21946" y="51700"/>
                  </a:cubicBezTo>
                  <a:cubicBezTo>
                    <a:pt x="18570" y="40199"/>
                    <a:pt x="7702" y="43786"/>
                    <a:pt x="0" y="40832"/>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6" name="Freeform: Shape 1995"/>
            <p:cNvSpPr/>
            <p:nvPr/>
          </p:nvSpPr>
          <p:spPr>
            <a:xfrm>
              <a:off x="5398620" y="3006443"/>
              <a:ext cx="49273" cy="60456"/>
            </a:xfrm>
            <a:custGeom>
              <a:avLst/>
              <a:gdLst>
                <a:gd name="connsiteX0" fmla="*/ 6754 w 49273"/>
                <a:gd name="connsiteY0" fmla="*/ 0 h 60456"/>
                <a:gd name="connsiteX1" fmla="*/ 49274 w 49273"/>
                <a:gd name="connsiteY1" fmla="*/ 21735 h 60456"/>
                <a:gd name="connsiteX2" fmla="*/ 28066 w 49273"/>
                <a:gd name="connsiteY2" fmla="*/ 60457 h 60456"/>
                <a:gd name="connsiteX3" fmla="*/ 6754 w 49273"/>
                <a:gd name="connsiteY3" fmla="*/ 0 h 60456"/>
              </a:gdLst>
              <a:ahLst/>
              <a:cxnLst>
                <a:cxn ang="0">
                  <a:pos x="connsiteX0" y="connsiteY0"/>
                </a:cxn>
                <a:cxn ang="0">
                  <a:pos x="connsiteX1" y="connsiteY1"/>
                </a:cxn>
                <a:cxn ang="0">
                  <a:pos x="connsiteX2" y="connsiteY2"/>
                </a:cxn>
                <a:cxn ang="0">
                  <a:pos x="connsiteX3" y="connsiteY3"/>
                </a:cxn>
              </a:cxnLst>
              <a:rect l="l" t="t" r="r" b="b"/>
              <a:pathLst>
                <a:path w="49273" h="60456">
                  <a:moveTo>
                    <a:pt x="6754" y="0"/>
                  </a:moveTo>
                  <a:cubicBezTo>
                    <a:pt x="6754" y="34924"/>
                    <a:pt x="35663" y="13294"/>
                    <a:pt x="49274" y="21735"/>
                  </a:cubicBezTo>
                  <a:cubicBezTo>
                    <a:pt x="36929" y="31758"/>
                    <a:pt x="22791" y="40832"/>
                    <a:pt x="28066" y="60457"/>
                  </a:cubicBezTo>
                  <a:cubicBezTo>
                    <a:pt x="-3375" y="33446"/>
                    <a:pt x="-5064" y="28699"/>
                    <a:pt x="6754"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7" name="Freeform: Shape 1996"/>
            <p:cNvSpPr/>
            <p:nvPr/>
          </p:nvSpPr>
          <p:spPr>
            <a:xfrm>
              <a:off x="5310784" y="2788185"/>
              <a:ext cx="31392" cy="36807"/>
            </a:xfrm>
            <a:custGeom>
              <a:avLst/>
              <a:gdLst>
                <a:gd name="connsiteX0" fmla="*/ 31390 w 31392"/>
                <a:gd name="connsiteY0" fmla="*/ 23171 h 36807"/>
                <a:gd name="connsiteX1" fmla="*/ 20733 w 31392"/>
                <a:gd name="connsiteY1" fmla="*/ 36570 h 36807"/>
                <a:gd name="connsiteX2" fmla="*/ 476 w 31392"/>
                <a:gd name="connsiteY2" fmla="*/ 11881 h 36807"/>
                <a:gd name="connsiteX3" fmla="*/ 9233 w 31392"/>
                <a:gd name="connsiteY3" fmla="*/ 381 h 36807"/>
                <a:gd name="connsiteX4" fmla="*/ 31390 w 31392"/>
                <a:gd name="connsiteY4" fmla="*/ 23171 h 36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92" h="36807">
                  <a:moveTo>
                    <a:pt x="31390" y="23171"/>
                  </a:moveTo>
                  <a:cubicBezTo>
                    <a:pt x="30229" y="29607"/>
                    <a:pt x="30440" y="38364"/>
                    <a:pt x="20733" y="36570"/>
                  </a:cubicBezTo>
                  <a:cubicBezTo>
                    <a:pt x="7756" y="34249"/>
                    <a:pt x="-157" y="25492"/>
                    <a:pt x="476" y="11881"/>
                  </a:cubicBezTo>
                  <a:cubicBezTo>
                    <a:pt x="687" y="7766"/>
                    <a:pt x="-3428" y="-2046"/>
                    <a:pt x="9233" y="381"/>
                  </a:cubicBezTo>
                  <a:cubicBezTo>
                    <a:pt x="19045" y="2280"/>
                    <a:pt x="31601" y="13147"/>
                    <a:pt x="31390" y="23171"/>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8" name="Freeform: Shape 1997"/>
            <p:cNvSpPr/>
            <p:nvPr/>
          </p:nvSpPr>
          <p:spPr>
            <a:xfrm>
              <a:off x="5353147" y="2773478"/>
              <a:ext cx="31232" cy="31188"/>
            </a:xfrm>
            <a:custGeom>
              <a:avLst/>
              <a:gdLst>
                <a:gd name="connsiteX0" fmla="*/ 17515 w 31232"/>
                <a:gd name="connsiteY0" fmla="*/ 31125 h 31188"/>
                <a:gd name="connsiteX1" fmla="*/ 0 w 31232"/>
                <a:gd name="connsiteY1" fmla="*/ 15615 h 31188"/>
                <a:gd name="connsiteX2" fmla="*/ 15615 w 31232"/>
                <a:gd name="connsiteY2" fmla="*/ 0 h 31188"/>
                <a:gd name="connsiteX3" fmla="*/ 31231 w 31232"/>
                <a:gd name="connsiteY3" fmla="*/ 15615 h 31188"/>
                <a:gd name="connsiteX4" fmla="*/ 17515 w 31232"/>
                <a:gd name="connsiteY4" fmla="*/ 31125 h 31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2" h="31188">
                  <a:moveTo>
                    <a:pt x="17515" y="31125"/>
                  </a:moveTo>
                  <a:cubicBezTo>
                    <a:pt x="4959" y="31547"/>
                    <a:pt x="0" y="26166"/>
                    <a:pt x="0" y="15615"/>
                  </a:cubicBezTo>
                  <a:cubicBezTo>
                    <a:pt x="0" y="5064"/>
                    <a:pt x="5064" y="0"/>
                    <a:pt x="15615" y="0"/>
                  </a:cubicBezTo>
                  <a:cubicBezTo>
                    <a:pt x="26166" y="0"/>
                    <a:pt x="31336" y="5064"/>
                    <a:pt x="31231" y="15615"/>
                  </a:cubicBezTo>
                  <a:cubicBezTo>
                    <a:pt x="31125" y="26061"/>
                    <a:pt x="26694" y="31864"/>
                    <a:pt x="17515" y="31125"/>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9" name="Freeform: Shape 1998"/>
            <p:cNvSpPr/>
            <p:nvPr/>
          </p:nvSpPr>
          <p:spPr>
            <a:xfrm>
              <a:off x="5458129" y="2941765"/>
              <a:ext cx="32490" cy="21628"/>
            </a:xfrm>
            <a:custGeom>
              <a:avLst/>
              <a:gdLst>
                <a:gd name="connsiteX0" fmla="*/ 32075 w 32490"/>
                <a:gd name="connsiteY0" fmla="*/ 0 h 21628"/>
                <a:gd name="connsiteX1" fmla="*/ 1372 w 32490"/>
                <a:gd name="connsiteY1" fmla="*/ 21102 h 21628"/>
                <a:gd name="connsiteX2" fmla="*/ 0 w 32490"/>
                <a:gd name="connsiteY2" fmla="*/ 105 h 21628"/>
                <a:gd name="connsiteX3" fmla="*/ 32075 w 32490"/>
                <a:gd name="connsiteY3" fmla="*/ 0 h 21628"/>
              </a:gdLst>
              <a:ahLst/>
              <a:cxnLst>
                <a:cxn ang="0">
                  <a:pos x="connsiteX0" y="connsiteY0"/>
                </a:cxn>
                <a:cxn ang="0">
                  <a:pos x="connsiteX1" y="connsiteY1"/>
                </a:cxn>
                <a:cxn ang="0">
                  <a:pos x="connsiteX2" y="connsiteY2"/>
                </a:cxn>
                <a:cxn ang="0">
                  <a:pos x="connsiteX3" y="connsiteY3"/>
                </a:cxn>
              </a:cxnLst>
              <a:rect l="l" t="t" r="r" b="b"/>
              <a:pathLst>
                <a:path w="32490" h="21628">
                  <a:moveTo>
                    <a:pt x="32075" y="0"/>
                  </a:moveTo>
                  <a:cubicBezTo>
                    <a:pt x="35557" y="26905"/>
                    <a:pt x="16459" y="21102"/>
                    <a:pt x="1372" y="21102"/>
                  </a:cubicBezTo>
                  <a:cubicBezTo>
                    <a:pt x="950" y="14138"/>
                    <a:pt x="528" y="7069"/>
                    <a:pt x="0" y="105"/>
                  </a:cubicBezTo>
                  <a:cubicBezTo>
                    <a:pt x="10656" y="0"/>
                    <a:pt x="21418" y="0"/>
                    <a:pt x="32075"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981" name="Rectangle 980">
            <a:hlinkClick r:id="" action="ppaction://hlinkshowjump?jump=nextslide"/>
          </p:cNvPr>
          <p:cNvSpPr/>
          <p:nvPr/>
        </p:nvSpPr>
        <p:spPr>
          <a:xfrm>
            <a:off x="6017932" y="3219674"/>
            <a:ext cx="1406599" cy="4666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001"/>
                                        </p:tgtEl>
                                        <p:attrNameLst>
                                          <p:attrName>style.visibility</p:attrName>
                                        </p:attrNameLst>
                                      </p:cBhvr>
                                      <p:to>
                                        <p:strVal val="visible"/>
                                      </p:to>
                                    </p:set>
                                    <p:anim calcmode="lin" valueType="num">
                                      <p:cBhvr additive="base">
                                        <p:cTn id="7" dur="500" fill="hold"/>
                                        <p:tgtEl>
                                          <p:spTgt spid="2001"/>
                                        </p:tgtEl>
                                        <p:attrNameLst>
                                          <p:attrName>ppt_x</p:attrName>
                                        </p:attrNameLst>
                                      </p:cBhvr>
                                      <p:tavLst>
                                        <p:tav tm="0">
                                          <p:val>
                                            <p:strVal val="1+#ppt_w/2"/>
                                          </p:val>
                                        </p:tav>
                                        <p:tav tm="100000">
                                          <p:val>
                                            <p:strVal val="#ppt_x"/>
                                          </p:val>
                                        </p:tav>
                                      </p:tavLst>
                                    </p:anim>
                                    <p:anim calcmode="lin" valueType="num">
                                      <p:cBhvr additive="base">
                                        <p:cTn id="8" dur="500" fill="hold"/>
                                        <p:tgtEl>
                                          <p:spTgt spid="200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059"/>
                                        </p:tgtEl>
                                        <p:attrNameLst>
                                          <p:attrName>style.visibility</p:attrName>
                                        </p:attrNameLst>
                                      </p:cBhvr>
                                      <p:to>
                                        <p:strVal val="visible"/>
                                      </p:to>
                                    </p:set>
                                    <p:anim calcmode="lin" valueType="num">
                                      <p:cBhvr additive="base">
                                        <p:cTn id="11" dur="500" fill="hold"/>
                                        <p:tgtEl>
                                          <p:spTgt spid="2059"/>
                                        </p:tgtEl>
                                        <p:attrNameLst>
                                          <p:attrName>ppt_x</p:attrName>
                                        </p:attrNameLst>
                                      </p:cBhvr>
                                      <p:tavLst>
                                        <p:tav tm="0">
                                          <p:val>
                                            <p:strVal val="1+#ppt_w/2"/>
                                          </p:val>
                                        </p:tav>
                                        <p:tav tm="100000">
                                          <p:val>
                                            <p:strVal val="#ppt_x"/>
                                          </p:val>
                                        </p:tav>
                                      </p:tavLst>
                                    </p:anim>
                                    <p:anim calcmode="lin" valueType="num">
                                      <p:cBhvr additive="base">
                                        <p:cTn id="12" dur="500" fill="hold"/>
                                        <p:tgtEl>
                                          <p:spTgt spid="205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2117"/>
                                        </p:tgtEl>
                                        <p:attrNameLst>
                                          <p:attrName>style.visibility</p:attrName>
                                        </p:attrNameLst>
                                      </p:cBhvr>
                                      <p:to>
                                        <p:strVal val="visible"/>
                                      </p:to>
                                    </p:set>
                                    <p:anim calcmode="lin" valueType="num">
                                      <p:cBhvr additive="base">
                                        <p:cTn id="15" dur="500" fill="hold"/>
                                        <p:tgtEl>
                                          <p:spTgt spid="2117"/>
                                        </p:tgtEl>
                                        <p:attrNameLst>
                                          <p:attrName>ppt_x</p:attrName>
                                        </p:attrNameLst>
                                      </p:cBhvr>
                                      <p:tavLst>
                                        <p:tav tm="0">
                                          <p:val>
                                            <p:strVal val="1+#ppt_w/2"/>
                                          </p:val>
                                        </p:tav>
                                        <p:tav tm="100000">
                                          <p:val>
                                            <p:strVal val="#ppt_x"/>
                                          </p:val>
                                        </p:tav>
                                      </p:tavLst>
                                    </p:anim>
                                    <p:anim calcmode="lin" valueType="num">
                                      <p:cBhvr additive="base">
                                        <p:cTn id="16" dur="500" fill="hold"/>
                                        <p:tgtEl>
                                          <p:spTgt spid="211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2175"/>
                                        </p:tgtEl>
                                        <p:attrNameLst>
                                          <p:attrName>style.visibility</p:attrName>
                                        </p:attrNameLst>
                                      </p:cBhvr>
                                      <p:to>
                                        <p:strVal val="visible"/>
                                      </p:to>
                                    </p:set>
                                    <p:anim calcmode="lin" valueType="num">
                                      <p:cBhvr additive="base">
                                        <p:cTn id="19" dur="500" fill="hold"/>
                                        <p:tgtEl>
                                          <p:spTgt spid="2175"/>
                                        </p:tgtEl>
                                        <p:attrNameLst>
                                          <p:attrName>ppt_x</p:attrName>
                                        </p:attrNameLst>
                                      </p:cBhvr>
                                      <p:tavLst>
                                        <p:tav tm="0">
                                          <p:val>
                                            <p:strVal val="1+#ppt_w/2"/>
                                          </p:val>
                                        </p:tav>
                                        <p:tav tm="100000">
                                          <p:val>
                                            <p:strVal val="#ppt_x"/>
                                          </p:val>
                                        </p:tav>
                                      </p:tavLst>
                                    </p:anim>
                                    <p:anim calcmode="lin" valueType="num">
                                      <p:cBhvr additive="base">
                                        <p:cTn id="20" dur="500" fill="hold"/>
                                        <p:tgtEl>
                                          <p:spTgt spid="217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922"/>
                                        </p:tgtEl>
                                        <p:attrNameLst>
                                          <p:attrName>style.visibility</p:attrName>
                                        </p:attrNameLst>
                                      </p:cBhvr>
                                      <p:to>
                                        <p:strVal val="visible"/>
                                      </p:to>
                                    </p:set>
                                    <p:anim calcmode="lin" valueType="num">
                                      <p:cBhvr additive="base">
                                        <p:cTn id="23" dur="500" fill="hold"/>
                                        <p:tgtEl>
                                          <p:spTgt spid="1922"/>
                                        </p:tgtEl>
                                        <p:attrNameLst>
                                          <p:attrName>ppt_x</p:attrName>
                                        </p:attrNameLst>
                                      </p:cBhvr>
                                      <p:tavLst>
                                        <p:tav tm="0">
                                          <p:val>
                                            <p:strVal val="1+#ppt_w/2"/>
                                          </p:val>
                                        </p:tav>
                                        <p:tav tm="100000">
                                          <p:val>
                                            <p:strVal val="#ppt_x"/>
                                          </p:val>
                                        </p:tav>
                                      </p:tavLst>
                                    </p:anim>
                                    <p:anim calcmode="lin" valueType="num">
                                      <p:cBhvr additive="base">
                                        <p:cTn id="24" dur="500" fill="hold"/>
                                        <p:tgtEl>
                                          <p:spTgt spid="1922"/>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2000"/>
                                        </p:tgtEl>
                                        <p:attrNameLst>
                                          <p:attrName>style.visibility</p:attrName>
                                        </p:attrNameLst>
                                      </p:cBhvr>
                                      <p:to>
                                        <p:strVal val="visible"/>
                                      </p:to>
                                    </p:set>
                                    <p:anim calcmode="lin" valueType="num">
                                      <p:cBhvr additive="base">
                                        <p:cTn id="27" dur="500" fill="hold"/>
                                        <p:tgtEl>
                                          <p:spTgt spid="2000"/>
                                        </p:tgtEl>
                                        <p:attrNameLst>
                                          <p:attrName>ppt_x</p:attrName>
                                        </p:attrNameLst>
                                      </p:cBhvr>
                                      <p:tavLst>
                                        <p:tav tm="0">
                                          <p:val>
                                            <p:strVal val="1+#ppt_w/2"/>
                                          </p:val>
                                        </p:tav>
                                        <p:tav tm="100000">
                                          <p:val>
                                            <p:strVal val="#ppt_x"/>
                                          </p:val>
                                        </p:tav>
                                      </p:tavLst>
                                    </p:anim>
                                    <p:anim calcmode="lin" valueType="num">
                                      <p:cBhvr additive="base">
                                        <p:cTn id="28" dur="500" fill="hold"/>
                                        <p:tgtEl>
                                          <p:spTgt spid="20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2001"/>
                    </p:tgtEl>
                  </p:cond>
                </p:stCondLst>
                <p:endSync evt="end" delay="0">
                  <p:rtn val="all"/>
                </p:endSync>
                <p:childTnLst>
                  <p:par>
                    <p:cTn id="30" fill="hold">
                      <p:stCondLst>
                        <p:cond delay="0"/>
                      </p:stCondLst>
                      <p:childTnLst>
                        <p:par>
                          <p:cTn id="31" fill="hold">
                            <p:stCondLst>
                              <p:cond delay="0"/>
                            </p:stCondLst>
                            <p:childTnLst>
                              <p:par>
                                <p:cTn id="32" presetID="9" presetClass="emph" presetSubtype="0" nodeType="clickEffect">
                                  <p:stCondLst>
                                    <p:cond delay="0"/>
                                  </p:stCondLst>
                                  <p:childTnLst>
                                    <p:set>
                                      <p:cBhvr>
                                        <p:cTn id="33" dur="indefinite"/>
                                        <p:tgtEl>
                                          <p:spTgt spid="2001"/>
                                        </p:tgtEl>
                                        <p:attrNameLst>
                                          <p:attrName>style.opacity</p:attrName>
                                        </p:attrNameLst>
                                      </p:cBhvr>
                                      <p:to>
                                        <p:strVal val="0.5"/>
                                      </p:to>
                                    </p:set>
                                    <p:animEffect filter="image" prLst="opacity: 0.5">
                                      <p:cBhvr rctx="IE">
                                        <p:cTn id="34" dur="indefinite"/>
                                        <p:tgtEl>
                                          <p:spTgt spid="2001"/>
                                        </p:tgtEl>
                                      </p:cBhvr>
                                    </p:animEffect>
                                  </p:childTnLst>
                                  <p:subTnLst>
                                    <p:audio>
                                      <p:cMediaNode>
                                        <p:cTn display="0" masterRel="sameClick">
                                          <p:stCondLst>
                                            <p:cond evt="begin" delay="0">
                                              <p:tn val="32"/>
                                            </p:cond>
                                          </p:stCondLst>
                                          <p:endCondLst>
                                            <p:cond evt="onStopAudio" delay="0">
                                              <p:tgtEl>
                                                <p:sldTgt/>
                                              </p:tgtEl>
                                            </p:cond>
                                          </p:endCondLst>
                                        </p:cTn>
                                        <p:tgtEl>
                                          <p:sndTgt r:embed="rId3" name="Am-thanh-tra-loi-sai-www_tiengdong_com.wav"/>
                                        </p:tgtEl>
                                      </p:cMediaNode>
                                    </p:audio>
                                  </p:subTnLst>
                                </p:cTn>
                              </p:par>
                              <p:par>
                                <p:cTn id="35" presetID="1" presetClass="entr" presetSubtype="0" fill="hold" nodeType="withEffect">
                                  <p:stCondLst>
                                    <p:cond delay="0"/>
                                  </p:stCondLst>
                                  <p:childTnLst>
                                    <p:set>
                                      <p:cBhvr>
                                        <p:cTn id="36" dur="1" fill="hold">
                                          <p:stCondLst>
                                            <p:cond delay="0"/>
                                          </p:stCondLst>
                                        </p:cTn>
                                        <p:tgtEl>
                                          <p:spTgt spid="2010"/>
                                        </p:tgtEl>
                                        <p:attrNameLst>
                                          <p:attrName>style.visibility</p:attrName>
                                        </p:attrNameLst>
                                      </p:cBhvr>
                                      <p:to>
                                        <p:strVal val="visible"/>
                                      </p:to>
                                    </p:set>
                                  </p:childTnLst>
                                </p:cTn>
                              </p:par>
                            </p:childTnLst>
                          </p:cTn>
                        </p:par>
                      </p:childTnLst>
                    </p:cTn>
                  </p:par>
                </p:childTnLst>
              </p:cTn>
              <p:nextCondLst>
                <p:cond evt="onClick" delay="0">
                  <p:tgtEl>
                    <p:spTgt spid="2001"/>
                  </p:tgtEl>
                </p:cond>
              </p:nextCondLst>
            </p:seq>
            <p:seq concurrent="1" nextAc="seek">
              <p:cTn id="37" restart="whenNotActive" fill="hold" evtFilter="cancelBubble" nodeType="interactiveSeq">
                <p:stCondLst>
                  <p:cond evt="onClick" delay="0">
                    <p:tgtEl>
                      <p:spTgt spid="2059"/>
                    </p:tgtEl>
                  </p:cond>
                </p:stCondLst>
                <p:endSync evt="end" delay="0">
                  <p:rtn val="all"/>
                </p:endSync>
                <p:childTnLst>
                  <p:par>
                    <p:cTn id="38" fill="hold">
                      <p:stCondLst>
                        <p:cond delay="0"/>
                      </p:stCondLst>
                      <p:childTnLst>
                        <p:par>
                          <p:cTn id="39" fill="hold">
                            <p:stCondLst>
                              <p:cond delay="0"/>
                            </p:stCondLst>
                            <p:childTnLst>
                              <p:par>
                                <p:cTn id="40" presetID="9" presetClass="emph" presetSubtype="0" nodeType="clickEffect">
                                  <p:stCondLst>
                                    <p:cond delay="0"/>
                                  </p:stCondLst>
                                  <p:childTnLst>
                                    <p:set>
                                      <p:cBhvr>
                                        <p:cTn id="41" dur="indefinite"/>
                                        <p:tgtEl>
                                          <p:spTgt spid="2059"/>
                                        </p:tgtEl>
                                        <p:attrNameLst>
                                          <p:attrName>style.opacity</p:attrName>
                                        </p:attrNameLst>
                                      </p:cBhvr>
                                      <p:to>
                                        <p:strVal val="0.5"/>
                                      </p:to>
                                    </p:set>
                                    <p:animEffect filter="image" prLst="opacity: 0.5">
                                      <p:cBhvr rctx="IE">
                                        <p:cTn id="42" dur="indefinite"/>
                                        <p:tgtEl>
                                          <p:spTgt spid="2059"/>
                                        </p:tgtEl>
                                      </p:cBhvr>
                                    </p:animEffect>
                                  </p:childTnLst>
                                  <p:subTnLst>
                                    <p:audio>
                                      <p:cMediaNode>
                                        <p:cTn display="0" masterRel="sameClick">
                                          <p:stCondLst>
                                            <p:cond evt="begin" delay="0">
                                              <p:tn val="40"/>
                                            </p:cond>
                                          </p:stCondLst>
                                          <p:endCondLst>
                                            <p:cond evt="onStopAudio" delay="0">
                                              <p:tgtEl>
                                                <p:sldTgt/>
                                              </p:tgtEl>
                                            </p:cond>
                                          </p:endCondLst>
                                        </p:cTn>
                                        <p:tgtEl>
                                          <p:sndTgt r:embed="rId3" name="Am-thanh-tra-loi-sai-www_tiengdong_com.wav"/>
                                        </p:tgtEl>
                                      </p:cMediaNode>
                                    </p:audio>
                                  </p:subTnLst>
                                </p:cTn>
                              </p:par>
                              <p:par>
                                <p:cTn id="43" presetID="1" presetClass="entr" presetSubtype="0" fill="hold" nodeType="withEffect">
                                  <p:stCondLst>
                                    <p:cond delay="0"/>
                                  </p:stCondLst>
                                  <p:childTnLst>
                                    <p:set>
                                      <p:cBhvr>
                                        <p:cTn id="44" dur="1" fill="hold">
                                          <p:stCondLst>
                                            <p:cond delay="0"/>
                                          </p:stCondLst>
                                        </p:cTn>
                                        <p:tgtEl>
                                          <p:spTgt spid="2068"/>
                                        </p:tgtEl>
                                        <p:attrNameLst>
                                          <p:attrName>style.visibility</p:attrName>
                                        </p:attrNameLst>
                                      </p:cBhvr>
                                      <p:to>
                                        <p:strVal val="visible"/>
                                      </p:to>
                                    </p:set>
                                  </p:childTnLst>
                                </p:cTn>
                              </p:par>
                            </p:childTnLst>
                          </p:cTn>
                        </p:par>
                      </p:childTnLst>
                    </p:cTn>
                  </p:par>
                </p:childTnLst>
              </p:cTn>
              <p:nextCondLst>
                <p:cond evt="onClick" delay="0">
                  <p:tgtEl>
                    <p:spTgt spid="2059"/>
                  </p:tgtEl>
                </p:cond>
              </p:nextCondLst>
            </p:seq>
            <p:seq concurrent="1" nextAc="seek">
              <p:cTn id="45" restart="whenNotActive" fill="hold" evtFilter="cancelBubble" nodeType="interactiveSeq">
                <p:stCondLst>
                  <p:cond evt="onClick" delay="0">
                    <p:tgtEl>
                      <p:spTgt spid="2117"/>
                    </p:tgtEl>
                  </p:cond>
                </p:stCondLst>
                <p:endSync evt="end" delay="0">
                  <p:rtn val="all"/>
                </p:endSync>
                <p:childTnLst>
                  <p:par>
                    <p:cTn id="46" fill="hold">
                      <p:stCondLst>
                        <p:cond delay="0"/>
                      </p:stCondLst>
                      <p:childTnLst>
                        <p:par>
                          <p:cTn id="47" fill="hold">
                            <p:stCondLst>
                              <p:cond delay="0"/>
                            </p:stCondLst>
                            <p:childTnLst>
                              <p:par>
                                <p:cTn id="48" presetID="9" presetClass="emph" presetSubtype="0" nodeType="clickEffect">
                                  <p:stCondLst>
                                    <p:cond delay="0"/>
                                  </p:stCondLst>
                                  <p:childTnLst>
                                    <p:set>
                                      <p:cBhvr>
                                        <p:cTn id="49" dur="indefinite"/>
                                        <p:tgtEl>
                                          <p:spTgt spid="2117"/>
                                        </p:tgtEl>
                                        <p:attrNameLst>
                                          <p:attrName>style.opacity</p:attrName>
                                        </p:attrNameLst>
                                      </p:cBhvr>
                                      <p:to>
                                        <p:strVal val="0.5"/>
                                      </p:to>
                                    </p:set>
                                    <p:animEffect filter="image" prLst="opacity: 0.5">
                                      <p:cBhvr rctx="IE">
                                        <p:cTn id="50" dur="indefinite"/>
                                        <p:tgtEl>
                                          <p:spTgt spid="2117"/>
                                        </p:tgtEl>
                                      </p:cBhvr>
                                    </p:animEffect>
                                  </p:childTnLst>
                                  <p:subTnLst>
                                    <p:audio>
                                      <p:cMediaNode>
                                        <p:cTn display="0" masterRel="sameClick">
                                          <p:stCondLst>
                                            <p:cond evt="begin" delay="0">
                                              <p:tn val="48"/>
                                            </p:cond>
                                          </p:stCondLst>
                                          <p:endCondLst>
                                            <p:cond evt="onStopAudio" delay="0">
                                              <p:tgtEl>
                                                <p:sldTgt/>
                                              </p:tgtEl>
                                            </p:cond>
                                          </p:endCondLst>
                                        </p:cTn>
                                        <p:tgtEl>
                                          <p:sndTgt r:embed="rId3" name="Am-thanh-tra-loi-sai-www_tiengdong_com.wav"/>
                                        </p:tgtEl>
                                      </p:cMediaNode>
                                    </p:audio>
                                  </p:subTnLst>
                                </p:cTn>
                              </p:par>
                              <p:par>
                                <p:cTn id="51" presetID="1" presetClass="entr" presetSubtype="0" fill="hold" nodeType="withEffect">
                                  <p:stCondLst>
                                    <p:cond delay="0"/>
                                  </p:stCondLst>
                                  <p:childTnLst>
                                    <p:set>
                                      <p:cBhvr>
                                        <p:cTn id="52" dur="1" fill="hold">
                                          <p:stCondLst>
                                            <p:cond delay="0"/>
                                          </p:stCondLst>
                                        </p:cTn>
                                        <p:tgtEl>
                                          <p:spTgt spid="2126"/>
                                        </p:tgtEl>
                                        <p:attrNameLst>
                                          <p:attrName>style.visibility</p:attrName>
                                        </p:attrNameLst>
                                      </p:cBhvr>
                                      <p:to>
                                        <p:strVal val="visible"/>
                                      </p:to>
                                    </p:set>
                                  </p:childTnLst>
                                </p:cTn>
                              </p:par>
                            </p:childTnLst>
                          </p:cTn>
                        </p:par>
                      </p:childTnLst>
                    </p:cTn>
                  </p:par>
                </p:childTnLst>
              </p:cTn>
              <p:nextCondLst>
                <p:cond evt="onClick" delay="0">
                  <p:tgtEl>
                    <p:spTgt spid="2117"/>
                  </p:tgtEl>
                </p:cond>
              </p:nextCondLst>
            </p:seq>
            <p:seq concurrent="1" nextAc="seek">
              <p:cTn id="53" restart="whenNotActive" fill="hold" evtFilter="cancelBubble" nodeType="interactiveSeq">
                <p:stCondLst>
                  <p:cond evt="onClick" delay="0">
                    <p:tgtEl>
                      <p:spTgt spid="2175"/>
                    </p:tgtEl>
                  </p:cond>
                </p:stCondLst>
                <p:endSync evt="end" delay="0">
                  <p:rtn val="all"/>
                </p:endSync>
                <p:childTnLst>
                  <p:par>
                    <p:cTn id="54" fill="hold">
                      <p:stCondLst>
                        <p:cond delay="0"/>
                      </p:stCondLst>
                      <p:childTnLst>
                        <p:par>
                          <p:cTn id="55" fill="hold">
                            <p:stCondLst>
                              <p:cond delay="0"/>
                            </p:stCondLst>
                            <p:childTnLst>
                              <p:par>
                                <p:cTn id="56" presetID="26" presetClass="emph" presetSubtype="0" fill="hold" nodeType="clickEffect">
                                  <p:stCondLst>
                                    <p:cond delay="0"/>
                                  </p:stCondLst>
                                  <p:childTnLst>
                                    <p:animEffect transition="out" filter="fade">
                                      <p:cBhvr>
                                        <p:cTn id="57" dur="500" tmFilter="0, 0; .2, .5; .8, .5; 1, 0"/>
                                        <p:tgtEl>
                                          <p:spTgt spid="2175"/>
                                        </p:tgtEl>
                                      </p:cBhvr>
                                    </p:animEffect>
                                    <p:animScale>
                                      <p:cBhvr>
                                        <p:cTn id="58" dur="250" autoRev="1" fill="hold"/>
                                        <p:tgtEl>
                                          <p:spTgt spid="2175"/>
                                        </p:tgtEl>
                                      </p:cBhvr>
                                      <p:by x="105000" y="105000"/>
                                    </p:animScale>
                                  </p:childTnLst>
                                  <p:subTnLst>
                                    <p:audio>
                                      <p:cMediaNode>
                                        <p:cTn display="0" masterRel="sameClick">
                                          <p:stCondLst>
                                            <p:cond evt="begin" delay="0">
                                              <p:tn val="56"/>
                                            </p:cond>
                                          </p:stCondLst>
                                          <p:endCondLst>
                                            <p:cond evt="onStopAudio" delay="0">
                                              <p:tgtEl>
                                                <p:sldTgt/>
                                              </p:tgtEl>
                                            </p:cond>
                                          </p:endCondLst>
                                        </p:cTn>
                                        <p:tgtEl>
                                          <p:sndTgt r:embed="rId4" name="Tieng-vo-tay-tra-loi-dung-www_tiengdong_com.wav"/>
                                        </p:tgtEl>
                                      </p:cMediaNode>
                                    </p:audio>
                                  </p:subTnLst>
                                </p:cTn>
                              </p:par>
                              <p:par>
                                <p:cTn id="59" presetID="1" presetClass="entr" presetSubtype="0" fill="hold" nodeType="withEffect">
                                  <p:stCondLst>
                                    <p:cond delay="0"/>
                                  </p:stCondLst>
                                  <p:childTnLst>
                                    <p:set>
                                      <p:cBhvr>
                                        <p:cTn id="60" dur="1" fill="hold">
                                          <p:stCondLst>
                                            <p:cond delay="0"/>
                                          </p:stCondLst>
                                        </p:cTn>
                                        <p:tgtEl>
                                          <p:spTgt spid="1935"/>
                                        </p:tgtEl>
                                        <p:attrNameLst>
                                          <p:attrName>style.visibility</p:attrName>
                                        </p:attrNameLst>
                                      </p:cBhvr>
                                      <p:to>
                                        <p:strVal val="visible"/>
                                      </p:to>
                                    </p:set>
                                  </p:childTnLst>
                                </p:cTn>
                              </p:par>
                              <p:par>
                                <p:cTn id="61" presetID="32" presetClass="emph" presetSubtype="0" fill="hold" nodeType="withEffect">
                                  <p:stCondLst>
                                    <p:cond delay="0"/>
                                  </p:stCondLst>
                                  <p:childTnLst>
                                    <p:animRot by="120000">
                                      <p:cBhvr>
                                        <p:cTn id="62" dur="100" fill="hold">
                                          <p:stCondLst>
                                            <p:cond delay="0"/>
                                          </p:stCondLst>
                                        </p:cTn>
                                        <p:tgtEl>
                                          <p:spTgt spid="1935"/>
                                        </p:tgtEl>
                                        <p:attrNameLst>
                                          <p:attrName>r</p:attrName>
                                        </p:attrNameLst>
                                      </p:cBhvr>
                                    </p:animRot>
                                    <p:animRot by="-240000">
                                      <p:cBhvr>
                                        <p:cTn id="63" dur="200" fill="hold">
                                          <p:stCondLst>
                                            <p:cond delay="200"/>
                                          </p:stCondLst>
                                        </p:cTn>
                                        <p:tgtEl>
                                          <p:spTgt spid="1935"/>
                                        </p:tgtEl>
                                        <p:attrNameLst>
                                          <p:attrName>r</p:attrName>
                                        </p:attrNameLst>
                                      </p:cBhvr>
                                    </p:animRot>
                                    <p:animRot by="240000">
                                      <p:cBhvr>
                                        <p:cTn id="64" dur="200" fill="hold">
                                          <p:stCondLst>
                                            <p:cond delay="400"/>
                                          </p:stCondLst>
                                        </p:cTn>
                                        <p:tgtEl>
                                          <p:spTgt spid="1935"/>
                                        </p:tgtEl>
                                        <p:attrNameLst>
                                          <p:attrName>r</p:attrName>
                                        </p:attrNameLst>
                                      </p:cBhvr>
                                    </p:animRot>
                                    <p:animRot by="-240000">
                                      <p:cBhvr>
                                        <p:cTn id="65" dur="200" fill="hold">
                                          <p:stCondLst>
                                            <p:cond delay="600"/>
                                          </p:stCondLst>
                                        </p:cTn>
                                        <p:tgtEl>
                                          <p:spTgt spid="1935"/>
                                        </p:tgtEl>
                                        <p:attrNameLst>
                                          <p:attrName>r</p:attrName>
                                        </p:attrNameLst>
                                      </p:cBhvr>
                                    </p:animRot>
                                    <p:animRot by="120000">
                                      <p:cBhvr>
                                        <p:cTn id="66" dur="200" fill="hold">
                                          <p:stCondLst>
                                            <p:cond delay="800"/>
                                          </p:stCondLst>
                                        </p:cTn>
                                        <p:tgtEl>
                                          <p:spTgt spid="1935"/>
                                        </p:tgtEl>
                                        <p:attrNameLst>
                                          <p:attrName>r</p:attrName>
                                        </p:attrNameLst>
                                      </p:cBhvr>
                                    </p:animRot>
                                  </p:childTnLst>
                                </p:cTn>
                              </p:par>
                            </p:childTnLst>
                          </p:cTn>
                        </p:par>
                      </p:childTnLst>
                    </p:cTn>
                  </p:par>
                </p:childTnLst>
              </p:cTn>
              <p:nextCondLst>
                <p:cond evt="onClick" delay="0">
                  <p:tgtEl>
                    <p:spTgt spid="2175"/>
                  </p:tgtEl>
                </p:cond>
              </p:nextCondLst>
            </p:seq>
            <p:seq concurrent="1" nextAc="seek">
              <p:cTn id="67" restart="whenNotActive" fill="hold" evtFilter="cancelBubble" nodeType="interactiveSeq">
                <p:stCondLst>
                  <p:cond evt="onClick" delay="0">
                    <p:tgtEl>
                      <p:spTgt spid="1197"/>
                    </p:tgtEl>
                  </p:cond>
                </p:stCondLst>
                <p:endSync evt="end" delay="0">
                  <p:rtn val="all"/>
                </p:endSync>
                <p:childTnLst>
                  <p:par>
                    <p:cTn id="68" fill="hold">
                      <p:stCondLst>
                        <p:cond delay="0"/>
                      </p:stCondLst>
                      <p:childTnLst>
                        <p:par>
                          <p:cTn id="69" fill="hold">
                            <p:stCondLst>
                              <p:cond delay="0"/>
                            </p:stCondLst>
                            <p:childTnLst>
                              <p:par>
                                <p:cTn id="70" presetID="8" presetClass="emph" presetSubtype="0" fill="hold" nodeType="clickEffect">
                                  <p:stCondLst>
                                    <p:cond delay="0"/>
                                  </p:stCondLst>
                                  <p:childTnLst>
                                    <p:animRot by="-900000">
                                      <p:cBhvr>
                                        <p:cTn id="71" dur="1250" fill="hold"/>
                                        <p:tgtEl>
                                          <p:spTgt spid="245"/>
                                        </p:tgtEl>
                                        <p:attrNameLst>
                                          <p:attrName>r</p:attrName>
                                        </p:attrNameLst>
                                      </p:cBhvr>
                                    </p:animRot>
                                  </p:childTnLst>
                                </p:cTn>
                              </p:par>
                            </p:childTnLst>
                          </p:cTn>
                        </p:par>
                        <p:par>
                          <p:cTn id="72" fill="hold">
                            <p:stCondLst>
                              <p:cond delay="1500"/>
                            </p:stCondLst>
                            <p:childTnLst>
                              <p:par>
                                <p:cTn id="73" presetID="1" presetClass="exit" presetSubtype="0" fill="hold" nodeType="afterEffect">
                                  <p:stCondLst>
                                    <p:cond delay="0"/>
                                  </p:stCondLst>
                                  <p:childTnLst>
                                    <p:set>
                                      <p:cBhvr>
                                        <p:cTn id="74" dur="1" fill="hold">
                                          <p:stCondLst>
                                            <p:cond delay="0"/>
                                          </p:stCondLst>
                                        </p:cTn>
                                        <p:tgtEl>
                                          <p:spTgt spid="1197"/>
                                        </p:tgtEl>
                                        <p:attrNameLst>
                                          <p:attrName>style.visibility</p:attrName>
                                        </p:attrNameLst>
                                      </p:cBhvr>
                                      <p:to>
                                        <p:strVal val="hidden"/>
                                      </p:to>
                                    </p:set>
                                  </p:childTnLst>
                                </p:cTn>
                              </p:par>
                            </p:childTnLst>
                          </p:cTn>
                        </p:par>
                        <p:par>
                          <p:cTn id="75" fill="hold">
                            <p:stCondLst>
                              <p:cond delay="1500"/>
                            </p:stCondLst>
                            <p:childTnLst>
                              <p:par>
                                <p:cTn id="76" presetID="1" presetClass="entr" presetSubtype="0" fill="hold" nodeType="afterEffect">
                                  <p:stCondLst>
                                    <p:cond delay="0"/>
                                  </p:stCondLst>
                                  <p:childTnLst>
                                    <p:set>
                                      <p:cBhvr>
                                        <p:cTn id="77" dur="1" fill="hold">
                                          <p:stCondLst>
                                            <p:cond delay="0"/>
                                          </p:stCondLst>
                                        </p:cTn>
                                        <p:tgtEl>
                                          <p:spTgt spid="1303"/>
                                        </p:tgtEl>
                                        <p:attrNameLst>
                                          <p:attrName>style.visibility</p:attrName>
                                        </p:attrNameLst>
                                      </p:cBhvr>
                                      <p:to>
                                        <p:strVal val="visible"/>
                                      </p:to>
                                    </p:set>
                                  </p:childTnLst>
                                </p:cTn>
                              </p:par>
                            </p:childTnLst>
                          </p:cTn>
                        </p:par>
                        <p:par>
                          <p:cTn id="78" fill="hold">
                            <p:stCondLst>
                              <p:cond delay="1500"/>
                            </p:stCondLst>
                            <p:childTnLst>
                              <p:par>
                                <p:cTn id="79" presetID="22" presetClass="entr" presetSubtype="4" fill="hold" nodeType="afterEffect">
                                  <p:stCondLst>
                                    <p:cond delay="0"/>
                                  </p:stCondLst>
                                  <p:childTnLst>
                                    <p:set>
                                      <p:cBhvr>
                                        <p:cTn id="80" dur="1" fill="hold">
                                          <p:stCondLst>
                                            <p:cond delay="0"/>
                                          </p:stCondLst>
                                        </p:cTn>
                                        <p:tgtEl>
                                          <p:spTgt spid="331"/>
                                        </p:tgtEl>
                                        <p:attrNameLst>
                                          <p:attrName>style.visibility</p:attrName>
                                        </p:attrNameLst>
                                      </p:cBhvr>
                                      <p:to>
                                        <p:strVal val="visible"/>
                                      </p:to>
                                    </p:set>
                                    <p:animEffect transition="in" filter="wipe(down)">
                                      <p:cBhvr>
                                        <p:cTn id="81" dur="500"/>
                                        <p:tgtEl>
                                          <p:spTgt spid="331"/>
                                        </p:tgtEl>
                                      </p:cBhvr>
                                    </p:animEffect>
                                  </p:childTnLst>
                                </p:cTn>
                              </p:par>
                            </p:childTnLst>
                          </p:cTn>
                        </p:par>
                        <p:par>
                          <p:cTn id="82" fill="hold">
                            <p:stCondLst>
                              <p:cond delay="2000"/>
                            </p:stCondLst>
                            <p:childTnLst>
                              <p:par>
                                <p:cTn id="83" presetID="64" presetClass="path" presetSubtype="0" accel="50000" decel="50000" fill="hold" nodeType="afterEffect">
                                  <p:stCondLst>
                                    <p:cond delay="0"/>
                                  </p:stCondLst>
                                  <p:childTnLst>
                                    <p:animMotion origin="layout" path="M -1.25E-6 2.22222E-6 L -0.04635 -0.43681 " pathEditMode="relative" rAng="0" ptsTypes="AA">
                                      <p:cBhvr>
                                        <p:cTn id="84" dur="1500" fill="hold"/>
                                        <p:tgtEl>
                                          <p:spTgt spid="1303"/>
                                        </p:tgtEl>
                                        <p:attrNameLst>
                                          <p:attrName>ppt_x</p:attrName>
                                          <p:attrName>ppt_y</p:attrName>
                                        </p:attrNameLst>
                                      </p:cBhvr>
                                      <p:rCtr x="-2318" y="-21852"/>
                                    </p:animMotion>
                                  </p:childTnLst>
                                </p:cTn>
                              </p:par>
                            </p:childTnLst>
                          </p:cTn>
                        </p:par>
                        <p:par>
                          <p:cTn id="85" fill="hold">
                            <p:stCondLst>
                              <p:cond delay="3500"/>
                            </p:stCondLst>
                            <p:childTnLst>
                              <p:par>
                                <p:cTn id="86" presetID="9" presetClass="exit" presetSubtype="0" fill="hold" nodeType="afterEffect">
                                  <p:stCondLst>
                                    <p:cond delay="0"/>
                                  </p:stCondLst>
                                  <p:childTnLst>
                                    <p:animEffect transition="out" filter="dissolve">
                                      <p:cBhvr>
                                        <p:cTn id="87" dur="500"/>
                                        <p:tgtEl>
                                          <p:spTgt spid="1303"/>
                                        </p:tgtEl>
                                      </p:cBhvr>
                                    </p:animEffect>
                                    <p:set>
                                      <p:cBhvr>
                                        <p:cTn id="88" dur="1" fill="hold">
                                          <p:stCondLst>
                                            <p:cond delay="499"/>
                                          </p:stCondLst>
                                        </p:cTn>
                                        <p:tgtEl>
                                          <p:spTgt spid="1303"/>
                                        </p:tgtEl>
                                        <p:attrNameLst>
                                          <p:attrName>style.visibility</p:attrName>
                                        </p:attrNameLst>
                                      </p:cBhvr>
                                      <p:to>
                                        <p:strVal val="hidden"/>
                                      </p:to>
                                    </p:set>
                                  </p:childTnLst>
                                  <p:subTnLst>
                                    <p:audio>
                                      <p:cMediaNode>
                                        <p:cTn display="0" masterRel="sameClick">
                                          <p:stCondLst>
                                            <p:cond evt="begin" delay="0">
                                              <p:tn val="86"/>
                                            </p:cond>
                                          </p:stCondLst>
                                          <p:endCondLst>
                                            <p:cond evt="onStopAudio" delay="0">
                                              <p:tgtEl>
                                                <p:sldTgt/>
                                              </p:tgtEl>
                                            </p:cond>
                                          </p:endCondLst>
                                        </p:cTn>
                                        <p:tgtEl>
                                          <p:sndTgt r:embed="rId5" name="Am-thanh-tra-loi-dung-chinh-xac-www_tiengdong_com.wav"/>
                                        </p:tgtEl>
                                      </p:cMediaNode>
                                    </p:audio>
                                  </p:subTnLst>
                                </p:cTn>
                              </p:par>
                              <p:par>
                                <p:cTn id="89" presetID="9" presetClass="exit" presetSubtype="0" fill="hold" nodeType="withEffect">
                                  <p:stCondLst>
                                    <p:cond delay="0"/>
                                  </p:stCondLst>
                                  <p:childTnLst>
                                    <p:animEffect transition="out" filter="dissolve">
                                      <p:cBhvr>
                                        <p:cTn id="90" dur="500"/>
                                        <p:tgtEl>
                                          <p:spTgt spid="951"/>
                                        </p:tgtEl>
                                      </p:cBhvr>
                                    </p:animEffect>
                                    <p:set>
                                      <p:cBhvr>
                                        <p:cTn id="91" dur="1" fill="hold">
                                          <p:stCondLst>
                                            <p:cond delay="499"/>
                                          </p:stCondLst>
                                        </p:cTn>
                                        <p:tgtEl>
                                          <p:spTgt spid="951"/>
                                        </p:tgtEl>
                                        <p:attrNameLst>
                                          <p:attrName>style.visibility</p:attrName>
                                        </p:attrNameLst>
                                      </p:cBhvr>
                                      <p:to>
                                        <p:strVal val="hidden"/>
                                      </p:to>
                                    </p:set>
                                  </p:childTnLst>
                                  <p:subTnLst>
                                    <p:audio>
                                      <p:cMediaNode>
                                        <p:cTn display="0" masterRel="sameClick">
                                          <p:stCondLst>
                                            <p:cond evt="begin" delay="0">
                                              <p:tn val="89"/>
                                            </p:cond>
                                          </p:stCondLst>
                                          <p:endCondLst>
                                            <p:cond evt="onStopAudio" delay="0">
                                              <p:tgtEl>
                                                <p:sldTgt/>
                                              </p:tgtEl>
                                            </p:cond>
                                          </p:endCondLst>
                                        </p:cTn>
                                        <p:tgtEl>
                                          <p:sndTgt r:embed="rId5" name="Am-thanh-tra-loi-dung-chinh-xac-www_tiengdong_com.wav"/>
                                        </p:tgtEl>
                                      </p:cMediaNode>
                                    </p:audio>
                                  </p:subTnLst>
                                </p:cTn>
                              </p:par>
                              <p:par>
                                <p:cTn id="92" presetID="9" presetClass="exit" presetSubtype="0" fill="hold" nodeType="withEffect">
                                  <p:stCondLst>
                                    <p:cond delay="0"/>
                                  </p:stCondLst>
                                  <p:childTnLst>
                                    <p:animEffect transition="out" filter="dissolve">
                                      <p:cBhvr>
                                        <p:cTn id="93" dur="500"/>
                                        <p:tgtEl>
                                          <p:spTgt spid="966"/>
                                        </p:tgtEl>
                                      </p:cBhvr>
                                    </p:animEffect>
                                    <p:set>
                                      <p:cBhvr>
                                        <p:cTn id="94" dur="1" fill="hold">
                                          <p:stCondLst>
                                            <p:cond delay="499"/>
                                          </p:stCondLst>
                                        </p:cTn>
                                        <p:tgtEl>
                                          <p:spTgt spid="966"/>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5" name="Am-thanh-tra-loi-dung-chinh-xac-www_tiengdong_com.wav"/>
                                        </p:tgtEl>
                                      </p:cMediaNode>
                                    </p:audio>
                                  </p:subTnLst>
                                </p:cTn>
                              </p:par>
                              <p:par>
                                <p:cTn id="95" presetID="9" presetClass="exit" presetSubtype="0" fill="hold" nodeType="withEffect">
                                  <p:stCondLst>
                                    <p:cond delay="0"/>
                                  </p:stCondLst>
                                  <p:childTnLst>
                                    <p:animEffect transition="out" filter="dissolve">
                                      <p:cBhvr>
                                        <p:cTn id="96" dur="500"/>
                                        <p:tgtEl>
                                          <p:spTgt spid="936"/>
                                        </p:tgtEl>
                                      </p:cBhvr>
                                    </p:animEffect>
                                    <p:set>
                                      <p:cBhvr>
                                        <p:cTn id="97" dur="1" fill="hold">
                                          <p:stCondLst>
                                            <p:cond delay="499"/>
                                          </p:stCondLst>
                                        </p:cTn>
                                        <p:tgtEl>
                                          <p:spTgt spid="936"/>
                                        </p:tgtEl>
                                        <p:attrNameLst>
                                          <p:attrName>style.visibility</p:attrName>
                                        </p:attrNameLst>
                                      </p:cBhvr>
                                      <p:to>
                                        <p:strVal val="hidden"/>
                                      </p:to>
                                    </p:set>
                                  </p:childTnLst>
                                  <p:subTnLst>
                                    <p:audio>
                                      <p:cMediaNode>
                                        <p:cTn display="0" masterRel="sameClick">
                                          <p:stCondLst>
                                            <p:cond evt="begin" delay="0">
                                              <p:tn val="95"/>
                                            </p:cond>
                                          </p:stCondLst>
                                          <p:endCondLst>
                                            <p:cond evt="onStopAudio" delay="0">
                                              <p:tgtEl>
                                                <p:sldTgt/>
                                              </p:tgtEl>
                                            </p:cond>
                                          </p:endCondLst>
                                        </p:cTn>
                                        <p:tgtEl>
                                          <p:sndTgt r:embed="rId5" name="Am-thanh-tra-loi-dung-chinh-xac-www_tiengdong_com.wav"/>
                                        </p:tgtEl>
                                      </p:cMediaNode>
                                    </p:audio>
                                  </p:subTnLst>
                                </p:cTn>
                              </p:par>
                              <p:par>
                                <p:cTn id="98" presetID="22" presetClass="exit" presetSubtype="1" fill="hold" nodeType="withEffect">
                                  <p:stCondLst>
                                    <p:cond delay="0"/>
                                  </p:stCondLst>
                                  <p:childTnLst>
                                    <p:animEffect transition="out" filter="wipe(up)">
                                      <p:cBhvr>
                                        <p:cTn id="99" dur="500"/>
                                        <p:tgtEl>
                                          <p:spTgt spid="331"/>
                                        </p:tgtEl>
                                      </p:cBhvr>
                                    </p:animEffect>
                                    <p:set>
                                      <p:cBhvr>
                                        <p:cTn id="100" dur="1" fill="hold">
                                          <p:stCondLst>
                                            <p:cond delay="499"/>
                                          </p:stCondLst>
                                        </p:cTn>
                                        <p:tgtEl>
                                          <p:spTgt spid="331"/>
                                        </p:tgtEl>
                                        <p:attrNameLst>
                                          <p:attrName>style.visibility</p:attrName>
                                        </p:attrNameLst>
                                      </p:cBhvr>
                                      <p:to>
                                        <p:strVal val="hidden"/>
                                      </p:to>
                                    </p:set>
                                  </p:childTnLst>
                                </p:cTn>
                              </p:par>
                              <p:par>
                                <p:cTn id="101" presetID="1" presetClass="exit" presetSubtype="0" fill="hold" nodeType="withEffect">
                                  <p:stCondLst>
                                    <p:cond delay="0"/>
                                  </p:stCondLst>
                                  <p:childTnLst>
                                    <p:set>
                                      <p:cBhvr>
                                        <p:cTn id="102" dur="1" fill="hold">
                                          <p:stCondLst>
                                            <p:cond delay="0"/>
                                          </p:stCondLst>
                                        </p:cTn>
                                        <p:tgtEl>
                                          <p:spTgt spid="82"/>
                                        </p:tgtEl>
                                        <p:attrNameLst>
                                          <p:attrName>style.visibility</p:attrName>
                                        </p:attrNameLst>
                                      </p:cBhvr>
                                      <p:to>
                                        <p:strVal val="hidden"/>
                                      </p:to>
                                    </p:set>
                                  </p:childTnLst>
                                </p:cTn>
                              </p:par>
                              <p:par>
                                <p:cTn id="103" presetID="1" presetClass="entr" presetSubtype="0" fill="hold" nodeType="withEffect">
                                  <p:stCondLst>
                                    <p:cond delay="0"/>
                                  </p:stCondLst>
                                  <p:childTnLst>
                                    <p:set>
                                      <p:cBhvr>
                                        <p:cTn id="104" dur="1" fill="hold">
                                          <p:stCondLst>
                                            <p:cond delay="0"/>
                                          </p:stCondLst>
                                        </p:cTn>
                                        <p:tgtEl>
                                          <p:spTgt spid="138"/>
                                        </p:tgtEl>
                                        <p:attrNameLst>
                                          <p:attrName>style.visibility</p:attrName>
                                        </p:attrNameLst>
                                      </p:cBhvr>
                                      <p:to>
                                        <p:strVal val="visible"/>
                                      </p:to>
                                    </p:set>
                                  </p:childTnLst>
                                </p:cTn>
                              </p:par>
                              <p:par>
                                <p:cTn id="105" presetID="32" presetClass="emph" presetSubtype="0" repeatCount="indefinite" fill="hold" nodeType="withEffect">
                                  <p:stCondLst>
                                    <p:cond delay="0"/>
                                  </p:stCondLst>
                                  <p:childTnLst>
                                    <p:animRot by="120000">
                                      <p:cBhvr>
                                        <p:cTn id="106" dur="100" fill="hold">
                                          <p:stCondLst>
                                            <p:cond delay="0"/>
                                          </p:stCondLst>
                                        </p:cTn>
                                        <p:tgtEl>
                                          <p:spTgt spid="138"/>
                                        </p:tgtEl>
                                        <p:attrNameLst>
                                          <p:attrName>r</p:attrName>
                                        </p:attrNameLst>
                                      </p:cBhvr>
                                    </p:animRot>
                                    <p:animRot by="-240000">
                                      <p:cBhvr>
                                        <p:cTn id="107" dur="200" fill="hold">
                                          <p:stCondLst>
                                            <p:cond delay="200"/>
                                          </p:stCondLst>
                                        </p:cTn>
                                        <p:tgtEl>
                                          <p:spTgt spid="138"/>
                                        </p:tgtEl>
                                        <p:attrNameLst>
                                          <p:attrName>r</p:attrName>
                                        </p:attrNameLst>
                                      </p:cBhvr>
                                    </p:animRot>
                                    <p:animRot by="240000">
                                      <p:cBhvr>
                                        <p:cTn id="108" dur="200" fill="hold">
                                          <p:stCondLst>
                                            <p:cond delay="400"/>
                                          </p:stCondLst>
                                        </p:cTn>
                                        <p:tgtEl>
                                          <p:spTgt spid="138"/>
                                        </p:tgtEl>
                                        <p:attrNameLst>
                                          <p:attrName>r</p:attrName>
                                        </p:attrNameLst>
                                      </p:cBhvr>
                                    </p:animRot>
                                    <p:animRot by="-240000">
                                      <p:cBhvr>
                                        <p:cTn id="109" dur="200" fill="hold">
                                          <p:stCondLst>
                                            <p:cond delay="600"/>
                                          </p:stCondLst>
                                        </p:cTn>
                                        <p:tgtEl>
                                          <p:spTgt spid="138"/>
                                        </p:tgtEl>
                                        <p:attrNameLst>
                                          <p:attrName>r</p:attrName>
                                        </p:attrNameLst>
                                      </p:cBhvr>
                                    </p:animRot>
                                    <p:animRot by="120000">
                                      <p:cBhvr>
                                        <p:cTn id="110" dur="200" fill="hold">
                                          <p:stCondLst>
                                            <p:cond delay="800"/>
                                          </p:stCondLst>
                                        </p:cTn>
                                        <p:tgtEl>
                                          <p:spTgt spid="138"/>
                                        </p:tgtEl>
                                        <p:attrNameLst>
                                          <p:attrName>r</p:attrName>
                                        </p:attrNameLst>
                                      </p:cBhvr>
                                    </p:animRot>
                                  </p:childTnLst>
                                </p:cTn>
                              </p:par>
                            </p:childTnLst>
                          </p:cTn>
                        </p:par>
                      </p:childTnLst>
                    </p:cTn>
                  </p:par>
                </p:childTnLst>
              </p:cTn>
              <p:nextCondLst>
                <p:cond evt="onClick" delay="0">
                  <p:tgtEl>
                    <p:spTgt spid="1197"/>
                  </p:tgtEl>
                </p:cond>
              </p:nextCondLst>
            </p:seq>
          </p:childTnLst>
        </p:cTn>
      </p:par>
    </p:tnLst>
    <p:bldLst>
      <p:bldP spid="20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DF7DE"/>
        </a:solidFill>
        <a:effectLst/>
      </p:bgPr>
    </p:bg>
    <p:spTree>
      <p:nvGrpSpPr>
        <p:cNvPr id="1" name=""/>
        <p:cNvGrpSpPr/>
        <p:nvPr/>
      </p:nvGrpSpPr>
      <p:grpSpPr>
        <a:xfrm>
          <a:off x="0" y="0"/>
          <a:ext cx="0" cy="0"/>
          <a:chOff x="0" y="0"/>
          <a:chExt cx="0" cy="0"/>
        </a:xfrm>
      </p:grpSpPr>
      <p:sp>
        <p:nvSpPr>
          <p:cNvPr id="2186" name="Freeform: Shape 2185"/>
          <p:cNvSpPr/>
          <p:nvPr/>
        </p:nvSpPr>
        <p:spPr>
          <a:xfrm flipV="1">
            <a:off x="-452336" y="997079"/>
            <a:ext cx="9687943" cy="110138"/>
          </a:xfrm>
          <a:custGeom>
            <a:avLst/>
            <a:gdLst>
              <a:gd name="connsiteX0" fmla="*/ 35835 w 1024721"/>
              <a:gd name="connsiteY0" fmla="*/ 811 h 134749"/>
              <a:gd name="connsiteX1" fmla="*/ 765450 w 1024721"/>
              <a:gd name="connsiteY1" fmla="*/ 10907 h 134749"/>
              <a:gd name="connsiteX2" fmla="*/ 969476 w 1024721"/>
              <a:gd name="connsiteY2" fmla="*/ 10622 h 134749"/>
              <a:gd name="connsiteX3" fmla="*/ 1024722 w 1024721"/>
              <a:gd name="connsiteY3" fmla="*/ 20242 h 134749"/>
              <a:gd name="connsiteX4" fmla="*/ 1024722 w 1024721"/>
              <a:gd name="connsiteY4" fmla="*/ 134542 h 134749"/>
              <a:gd name="connsiteX5" fmla="*/ 4498 w 1024721"/>
              <a:gd name="connsiteY5" fmla="*/ 124446 h 134749"/>
              <a:gd name="connsiteX6" fmla="*/ 35835 w 1024721"/>
              <a:gd name="connsiteY6" fmla="*/ 811 h 13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4721" h="134749">
                <a:moveTo>
                  <a:pt x="35835" y="811"/>
                </a:moveTo>
                <a:cubicBezTo>
                  <a:pt x="279200" y="-4333"/>
                  <a:pt x="522087" y="16908"/>
                  <a:pt x="765450" y="10907"/>
                </a:cubicBezTo>
                <a:cubicBezTo>
                  <a:pt x="833459" y="9288"/>
                  <a:pt x="901467" y="10717"/>
                  <a:pt x="969476" y="10622"/>
                </a:cubicBezTo>
                <a:cubicBezTo>
                  <a:pt x="988526" y="10622"/>
                  <a:pt x="1007576" y="9669"/>
                  <a:pt x="1024722" y="20242"/>
                </a:cubicBezTo>
                <a:cubicBezTo>
                  <a:pt x="1024722" y="58342"/>
                  <a:pt x="1024722" y="96442"/>
                  <a:pt x="1024722" y="134542"/>
                </a:cubicBezTo>
                <a:cubicBezTo>
                  <a:pt x="684583" y="134447"/>
                  <a:pt x="344446" y="137304"/>
                  <a:pt x="4498" y="124446"/>
                </a:cubicBezTo>
                <a:cubicBezTo>
                  <a:pt x="-7122" y="77582"/>
                  <a:pt x="3927" y="36530"/>
                  <a:pt x="35835" y="811"/>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5" name="Freeform: Shape 2184"/>
          <p:cNvSpPr/>
          <p:nvPr/>
        </p:nvSpPr>
        <p:spPr>
          <a:xfrm>
            <a:off x="-452337" y="222638"/>
            <a:ext cx="9687944" cy="233137"/>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9" name="Freeform: Shape 348"/>
          <p:cNvSpPr/>
          <p:nvPr/>
        </p:nvSpPr>
        <p:spPr>
          <a:xfrm>
            <a:off x="-612842" y="1753211"/>
            <a:ext cx="9818350" cy="129884"/>
          </a:xfrm>
          <a:custGeom>
            <a:avLst/>
            <a:gdLst>
              <a:gd name="connsiteX0" fmla="*/ 7184379 w 7184378"/>
              <a:gd name="connsiteY0" fmla="*/ 171545 h 217201"/>
              <a:gd name="connsiteX1" fmla="*/ 5517409 w 7184378"/>
              <a:gd name="connsiteY1" fmla="*/ 181166 h 217201"/>
              <a:gd name="connsiteX2" fmla="*/ 5473022 w 7184378"/>
              <a:gd name="connsiteY2" fmla="*/ 190214 h 217201"/>
              <a:gd name="connsiteX3" fmla="*/ 4980961 w 7184378"/>
              <a:gd name="connsiteY3" fmla="*/ 159544 h 217201"/>
              <a:gd name="connsiteX4" fmla="*/ 4933526 w 7184378"/>
              <a:gd name="connsiteY4" fmla="*/ 157258 h 217201"/>
              <a:gd name="connsiteX5" fmla="*/ 3921590 w 7184378"/>
              <a:gd name="connsiteY5" fmla="*/ 157829 h 217201"/>
              <a:gd name="connsiteX6" fmla="*/ 3291892 w 7184378"/>
              <a:gd name="connsiteY6" fmla="*/ 168688 h 217201"/>
              <a:gd name="connsiteX7" fmla="*/ 3142826 w 7184378"/>
              <a:gd name="connsiteY7" fmla="*/ 195453 h 217201"/>
              <a:gd name="connsiteX8" fmla="*/ 3077580 w 7184378"/>
              <a:gd name="connsiteY8" fmla="*/ 205169 h 217201"/>
              <a:gd name="connsiteX9" fmla="*/ 2283099 w 7184378"/>
              <a:gd name="connsiteY9" fmla="*/ 209836 h 217201"/>
              <a:gd name="connsiteX10" fmla="*/ 1260495 w 7184378"/>
              <a:gd name="connsiteY10" fmla="*/ 217170 h 217201"/>
              <a:gd name="connsiteX11" fmla="*/ 1151244 w 7184378"/>
              <a:gd name="connsiteY11" fmla="*/ 214313 h 217201"/>
              <a:gd name="connsiteX12" fmla="*/ 1099999 w 7184378"/>
              <a:gd name="connsiteY12" fmla="*/ 206312 h 217201"/>
              <a:gd name="connsiteX13" fmla="*/ 743288 w 7184378"/>
              <a:gd name="connsiteY13" fmla="*/ 159068 h 217201"/>
              <a:gd name="connsiteX14" fmla="*/ 344190 w 7184378"/>
              <a:gd name="connsiteY14" fmla="*/ 156686 h 217201"/>
              <a:gd name="connsiteX15" fmla="*/ 139593 w 7184378"/>
              <a:gd name="connsiteY15" fmla="*/ 121634 h 217201"/>
              <a:gd name="connsiteX16" fmla="*/ 81110 w 7184378"/>
              <a:gd name="connsiteY16" fmla="*/ 107918 h 217201"/>
              <a:gd name="connsiteX17" fmla="*/ 52 w 7184378"/>
              <a:gd name="connsiteY17" fmla="*/ 12668 h 217201"/>
              <a:gd name="connsiteX18" fmla="*/ 5196 w 7184378"/>
              <a:gd name="connsiteY18" fmla="*/ 0 h 217201"/>
              <a:gd name="connsiteX19" fmla="*/ 874923 w 7184378"/>
              <a:gd name="connsiteY19" fmla="*/ 10001 h 217201"/>
              <a:gd name="connsiteX20" fmla="*/ 1896861 w 7184378"/>
              <a:gd name="connsiteY20" fmla="*/ 22384 h 217201"/>
              <a:gd name="connsiteX21" fmla="*/ 2623809 w 7184378"/>
              <a:gd name="connsiteY21" fmla="*/ 30575 h 217201"/>
              <a:gd name="connsiteX22" fmla="*/ 3365044 w 7184378"/>
              <a:gd name="connsiteY22" fmla="*/ 40195 h 217201"/>
              <a:gd name="connsiteX23" fmla="*/ 4091992 w 7184378"/>
              <a:gd name="connsiteY23" fmla="*/ 49530 h 217201"/>
              <a:gd name="connsiteX24" fmla="*/ 4842753 w 7184378"/>
              <a:gd name="connsiteY24" fmla="*/ 59341 h 217201"/>
              <a:gd name="connsiteX25" fmla="*/ 5550651 w 7184378"/>
              <a:gd name="connsiteY25" fmla="*/ 68485 h 217201"/>
              <a:gd name="connsiteX26" fmla="*/ 6315699 w 7184378"/>
              <a:gd name="connsiteY26" fmla="*/ 78391 h 217201"/>
              <a:gd name="connsiteX27" fmla="*/ 7042742 w 7184378"/>
              <a:gd name="connsiteY27" fmla="*/ 86297 h 217201"/>
              <a:gd name="connsiteX28" fmla="*/ 7184379 w 7184378"/>
              <a:gd name="connsiteY28" fmla="*/ 95536 h 217201"/>
              <a:gd name="connsiteX29" fmla="*/ 7184379 w 7184378"/>
              <a:gd name="connsiteY29" fmla="*/ 171545 h 2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84378" h="217201">
                <a:moveTo>
                  <a:pt x="7184379" y="171545"/>
                </a:moveTo>
                <a:cubicBezTo>
                  <a:pt x="6628786" y="187928"/>
                  <a:pt x="6073097" y="178784"/>
                  <a:pt x="5517409" y="181166"/>
                </a:cubicBezTo>
                <a:cubicBezTo>
                  <a:pt x="5504740" y="194405"/>
                  <a:pt x="5488452" y="193739"/>
                  <a:pt x="5473022" y="190214"/>
                </a:cubicBezTo>
                <a:cubicBezTo>
                  <a:pt x="5310621" y="152972"/>
                  <a:pt x="5145648" y="159258"/>
                  <a:pt x="4980961" y="159544"/>
                </a:cubicBezTo>
                <a:cubicBezTo>
                  <a:pt x="4965054" y="159544"/>
                  <a:pt x="4949338" y="158591"/>
                  <a:pt x="4933526" y="157258"/>
                </a:cubicBezTo>
                <a:cubicBezTo>
                  <a:pt x="4596246" y="162401"/>
                  <a:pt x="4258870" y="161639"/>
                  <a:pt x="3921590" y="157829"/>
                </a:cubicBezTo>
                <a:cubicBezTo>
                  <a:pt x="3711754" y="165735"/>
                  <a:pt x="3501537" y="149066"/>
                  <a:pt x="3291892" y="168688"/>
                </a:cubicBezTo>
                <a:cubicBezTo>
                  <a:pt x="3241314" y="173450"/>
                  <a:pt x="3192070" y="184023"/>
                  <a:pt x="3142826" y="195453"/>
                </a:cubicBezTo>
                <a:cubicBezTo>
                  <a:pt x="3121299" y="200406"/>
                  <a:pt x="3100154" y="207645"/>
                  <a:pt x="3077580" y="205169"/>
                </a:cubicBezTo>
                <a:cubicBezTo>
                  <a:pt x="2812785" y="210312"/>
                  <a:pt x="2547609" y="199644"/>
                  <a:pt x="2283099" y="209836"/>
                </a:cubicBezTo>
                <a:cubicBezTo>
                  <a:pt x="1942104" y="222980"/>
                  <a:pt x="1601300" y="212312"/>
                  <a:pt x="1260495" y="217170"/>
                </a:cubicBezTo>
                <a:cubicBezTo>
                  <a:pt x="1224110" y="217646"/>
                  <a:pt x="1187724" y="212503"/>
                  <a:pt x="1151244" y="214313"/>
                </a:cubicBezTo>
                <a:cubicBezTo>
                  <a:pt x="1133432" y="216218"/>
                  <a:pt x="1116668" y="211169"/>
                  <a:pt x="1099999" y="206312"/>
                </a:cubicBezTo>
                <a:cubicBezTo>
                  <a:pt x="983508" y="172117"/>
                  <a:pt x="864446" y="159163"/>
                  <a:pt x="743288" y="159068"/>
                </a:cubicBezTo>
                <a:cubicBezTo>
                  <a:pt x="610223" y="158972"/>
                  <a:pt x="477159" y="162782"/>
                  <a:pt x="344190" y="156686"/>
                </a:cubicBezTo>
                <a:cubicBezTo>
                  <a:pt x="276658" y="141446"/>
                  <a:pt x="208364" y="130302"/>
                  <a:pt x="139593" y="121634"/>
                </a:cubicBezTo>
                <a:cubicBezTo>
                  <a:pt x="120162" y="116777"/>
                  <a:pt x="99683" y="116396"/>
                  <a:pt x="81110" y="107918"/>
                </a:cubicBezTo>
                <a:cubicBezTo>
                  <a:pt x="42057" y="86487"/>
                  <a:pt x="12911" y="56579"/>
                  <a:pt x="52" y="12668"/>
                </a:cubicBezTo>
                <a:cubicBezTo>
                  <a:pt x="-329" y="7620"/>
                  <a:pt x="1386" y="3334"/>
                  <a:pt x="5196" y="0"/>
                </a:cubicBezTo>
                <a:cubicBezTo>
                  <a:pt x="295137" y="3239"/>
                  <a:pt x="584982" y="6096"/>
                  <a:pt x="874923" y="10001"/>
                </a:cubicBezTo>
                <a:cubicBezTo>
                  <a:pt x="1215632" y="14478"/>
                  <a:pt x="1556437" y="14764"/>
                  <a:pt x="1896861" y="22384"/>
                </a:cubicBezTo>
                <a:cubicBezTo>
                  <a:pt x="2139272" y="27813"/>
                  <a:pt x="2381874" y="17621"/>
                  <a:pt x="2623809" y="30575"/>
                </a:cubicBezTo>
                <a:cubicBezTo>
                  <a:pt x="2871078" y="43815"/>
                  <a:pt x="3118442" y="27051"/>
                  <a:pt x="3365044" y="40195"/>
                </a:cubicBezTo>
                <a:cubicBezTo>
                  <a:pt x="3607551" y="53150"/>
                  <a:pt x="3850152" y="36862"/>
                  <a:pt x="4091992" y="49530"/>
                </a:cubicBezTo>
                <a:cubicBezTo>
                  <a:pt x="4342404" y="62675"/>
                  <a:pt x="4592912" y="46196"/>
                  <a:pt x="4842753" y="59341"/>
                </a:cubicBezTo>
                <a:cubicBezTo>
                  <a:pt x="5078973" y="71723"/>
                  <a:pt x="5315097" y="56102"/>
                  <a:pt x="5550651" y="68485"/>
                </a:cubicBezTo>
                <a:cubicBezTo>
                  <a:pt x="5805825" y="81915"/>
                  <a:pt x="6061095" y="65532"/>
                  <a:pt x="6315699" y="78391"/>
                </a:cubicBezTo>
                <a:cubicBezTo>
                  <a:pt x="6558205" y="90678"/>
                  <a:pt x="6800426" y="80486"/>
                  <a:pt x="7042742" y="86297"/>
                </a:cubicBezTo>
                <a:cubicBezTo>
                  <a:pt x="7089986" y="87440"/>
                  <a:pt x="7136563" y="100489"/>
                  <a:pt x="7184379" y="95536"/>
                </a:cubicBezTo>
                <a:cubicBezTo>
                  <a:pt x="7184379" y="120777"/>
                  <a:pt x="7184379" y="146209"/>
                  <a:pt x="7184379" y="17154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0" name="Freeform: Shape 349"/>
          <p:cNvSpPr/>
          <p:nvPr/>
        </p:nvSpPr>
        <p:spPr>
          <a:xfrm>
            <a:off x="-172715" y="2748528"/>
            <a:ext cx="11526349" cy="85321"/>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1" name="Freeform: Shape 340"/>
          <p:cNvSpPr/>
          <p:nvPr/>
        </p:nvSpPr>
        <p:spPr>
          <a:xfrm>
            <a:off x="-452336" y="3370238"/>
            <a:ext cx="9687943" cy="190707"/>
          </a:xfrm>
          <a:custGeom>
            <a:avLst/>
            <a:gdLst>
              <a:gd name="connsiteX0" fmla="*/ 10161080 w 10161175"/>
              <a:gd name="connsiteY0" fmla="*/ 85820 h 173178"/>
              <a:gd name="connsiteX1" fmla="*/ 9694640 w 10161175"/>
              <a:gd name="connsiteY1" fmla="*/ 86868 h 173178"/>
              <a:gd name="connsiteX2" fmla="*/ 8486870 w 10161175"/>
              <a:gd name="connsiteY2" fmla="*/ 97346 h 173178"/>
              <a:gd name="connsiteX3" fmla="*/ 7474173 w 10161175"/>
              <a:gd name="connsiteY3" fmla="*/ 105537 h 173178"/>
              <a:gd name="connsiteX4" fmla="*/ 6137910 w 10161175"/>
              <a:gd name="connsiteY4" fmla="*/ 116681 h 173178"/>
              <a:gd name="connsiteX5" fmla="*/ 4977670 w 10161175"/>
              <a:gd name="connsiteY5" fmla="*/ 125540 h 173178"/>
              <a:gd name="connsiteX6" fmla="*/ 3793617 w 10161175"/>
              <a:gd name="connsiteY6" fmla="*/ 135160 h 173178"/>
              <a:gd name="connsiteX7" fmla="*/ 2638139 w 10161175"/>
              <a:gd name="connsiteY7" fmla="*/ 144494 h 173178"/>
              <a:gd name="connsiteX8" fmla="*/ 1439894 w 10161175"/>
              <a:gd name="connsiteY8" fmla="*/ 154400 h 173178"/>
              <a:gd name="connsiteX9" fmla="*/ 412909 w 10161175"/>
              <a:gd name="connsiteY9" fmla="*/ 160973 h 173178"/>
              <a:gd name="connsiteX10" fmla="*/ 0 w 10161175"/>
              <a:gd name="connsiteY10" fmla="*/ 171450 h 173178"/>
              <a:gd name="connsiteX11" fmla="*/ 0 w 10161175"/>
              <a:gd name="connsiteY11" fmla="*/ 0 h 173178"/>
              <a:gd name="connsiteX12" fmla="*/ 10161175 w 10161175"/>
              <a:gd name="connsiteY12" fmla="*/ 0 h 173178"/>
              <a:gd name="connsiteX13" fmla="*/ 10161080 w 10161175"/>
              <a:gd name="connsiteY13" fmla="*/ 85820 h 17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8">
                <a:moveTo>
                  <a:pt x="10161080" y="85820"/>
                </a:moveTo>
                <a:cubicBezTo>
                  <a:pt x="10005631" y="85820"/>
                  <a:pt x="9849898" y="80201"/>
                  <a:pt x="9694640" y="86868"/>
                </a:cubicBezTo>
                <a:cubicBezTo>
                  <a:pt x="9292018" y="104204"/>
                  <a:pt x="8889111" y="83534"/>
                  <a:pt x="8486870" y="97346"/>
                </a:cubicBezTo>
                <a:cubicBezTo>
                  <a:pt x="8149114" y="108966"/>
                  <a:pt x="7811548" y="96108"/>
                  <a:pt x="7474173" y="105537"/>
                </a:cubicBezTo>
                <a:cubicBezTo>
                  <a:pt x="7028688" y="118015"/>
                  <a:pt x="6583109" y="104966"/>
                  <a:pt x="6137910" y="116681"/>
                </a:cubicBezTo>
                <a:cubicBezTo>
                  <a:pt x="5751005" y="126873"/>
                  <a:pt x="5364099" y="112109"/>
                  <a:pt x="4977670" y="125540"/>
                </a:cubicBezTo>
                <a:cubicBezTo>
                  <a:pt x="4582859" y="139256"/>
                  <a:pt x="4188047" y="121539"/>
                  <a:pt x="3793617" y="135160"/>
                </a:cubicBezTo>
                <a:cubicBezTo>
                  <a:pt x="3408331" y="148590"/>
                  <a:pt x="3023045" y="131159"/>
                  <a:pt x="2638139" y="144494"/>
                </a:cubicBezTo>
                <a:cubicBezTo>
                  <a:pt x="2238566" y="158401"/>
                  <a:pt x="1838992" y="140399"/>
                  <a:pt x="1439894" y="154400"/>
                </a:cubicBezTo>
                <a:cubicBezTo>
                  <a:pt x="1097375" y="166402"/>
                  <a:pt x="755142" y="158020"/>
                  <a:pt x="412909" y="160973"/>
                </a:cubicBezTo>
                <a:cubicBezTo>
                  <a:pt x="275177" y="162211"/>
                  <a:pt x="137827" y="178403"/>
                  <a:pt x="0" y="171450"/>
                </a:cubicBezTo>
                <a:cubicBezTo>
                  <a:pt x="0" y="114300"/>
                  <a:pt x="0" y="57150"/>
                  <a:pt x="0" y="0"/>
                </a:cubicBezTo>
                <a:cubicBezTo>
                  <a:pt x="3387090" y="0"/>
                  <a:pt x="6774085" y="0"/>
                  <a:pt x="10161175" y="0"/>
                </a:cubicBezTo>
                <a:cubicBezTo>
                  <a:pt x="10161080" y="28766"/>
                  <a:pt x="10161080" y="57245"/>
                  <a:pt x="10161080" y="85820"/>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3" name="Freeform: Shape 342"/>
          <p:cNvSpPr/>
          <p:nvPr/>
        </p:nvSpPr>
        <p:spPr>
          <a:xfrm>
            <a:off x="5184398" y="4903755"/>
            <a:ext cx="4019572" cy="184830"/>
          </a:xfrm>
          <a:custGeom>
            <a:avLst/>
            <a:gdLst>
              <a:gd name="connsiteX0" fmla="*/ 3968208 w 5359429"/>
              <a:gd name="connsiteY0" fmla="*/ 17717 h 246440"/>
              <a:gd name="connsiteX1" fmla="*/ 5359430 w 5359429"/>
              <a:gd name="connsiteY1" fmla="*/ 17907 h 246440"/>
              <a:gd name="connsiteX2" fmla="*/ 5359430 w 5359429"/>
              <a:gd name="connsiteY2" fmla="*/ 246412 h 246440"/>
              <a:gd name="connsiteX3" fmla="*/ 4727541 w 5359429"/>
              <a:gd name="connsiteY3" fmla="*/ 233839 h 246440"/>
              <a:gd name="connsiteX4" fmla="*/ 4300344 w 5359429"/>
              <a:gd name="connsiteY4" fmla="*/ 225933 h 246440"/>
              <a:gd name="connsiteX5" fmla="*/ 3839811 w 5359429"/>
              <a:gd name="connsiteY5" fmla="*/ 216027 h 246440"/>
              <a:gd name="connsiteX6" fmla="*/ 3417282 w 5359429"/>
              <a:gd name="connsiteY6" fmla="*/ 206883 h 246440"/>
              <a:gd name="connsiteX7" fmla="*/ 2956748 w 5359429"/>
              <a:gd name="connsiteY7" fmla="*/ 196977 h 246440"/>
              <a:gd name="connsiteX8" fmla="*/ 2524694 w 5359429"/>
              <a:gd name="connsiteY8" fmla="*/ 187738 h 246440"/>
              <a:gd name="connsiteX9" fmla="*/ 2083210 w 5359429"/>
              <a:gd name="connsiteY9" fmla="*/ 178118 h 246440"/>
              <a:gd name="connsiteX10" fmla="*/ 1636964 w 5359429"/>
              <a:gd name="connsiteY10" fmla="*/ 168593 h 246440"/>
              <a:gd name="connsiteX11" fmla="*/ 1200243 w 5359429"/>
              <a:gd name="connsiteY11" fmla="*/ 159068 h 246440"/>
              <a:gd name="connsiteX12" fmla="*/ 749234 w 5359429"/>
              <a:gd name="connsiteY12" fmla="*/ 149447 h 246440"/>
              <a:gd name="connsiteX13" fmla="*/ 312513 w 5359429"/>
              <a:gd name="connsiteY13" fmla="*/ 139827 h 246440"/>
              <a:gd name="connsiteX14" fmla="*/ 18381 w 5359429"/>
              <a:gd name="connsiteY14" fmla="*/ 131636 h 246440"/>
              <a:gd name="connsiteX15" fmla="*/ 11428 w 5359429"/>
              <a:gd name="connsiteY15" fmla="*/ 125635 h 246440"/>
              <a:gd name="connsiteX16" fmla="*/ 18952 w 5359429"/>
              <a:gd name="connsiteY16" fmla="*/ 12002 h 246440"/>
              <a:gd name="connsiteX17" fmla="*/ 88199 w 5359429"/>
              <a:gd name="connsiteY17" fmla="*/ 858 h 246440"/>
              <a:gd name="connsiteX18" fmla="*/ 970309 w 5359429"/>
              <a:gd name="connsiteY18" fmla="*/ 572 h 246440"/>
              <a:gd name="connsiteX19" fmla="*/ 1041270 w 5359429"/>
              <a:gd name="connsiteY19" fmla="*/ 4096 h 246440"/>
              <a:gd name="connsiteX20" fmla="*/ 1171953 w 5359429"/>
              <a:gd name="connsiteY20" fmla="*/ 52197 h 246440"/>
              <a:gd name="connsiteX21" fmla="*/ 1481516 w 5359429"/>
              <a:gd name="connsiteY21" fmla="*/ 87916 h 246440"/>
              <a:gd name="connsiteX22" fmla="*/ 1552763 w 5359429"/>
              <a:gd name="connsiteY22" fmla="*/ 89059 h 246440"/>
              <a:gd name="connsiteX23" fmla="*/ 1750692 w 5359429"/>
              <a:gd name="connsiteY23" fmla="*/ 88773 h 246440"/>
              <a:gd name="connsiteX24" fmla="*/ 1963576 w 5359429"/>
              <a:gd name="connsiteY24" fmla="*/ 44386 h 246440"/>
              <a:gd name="connsiteX25" fmla="*/ 2077210 w 5359429"/>
              <a:gd name="connsiteY25" fmla="*/ 4191 h 246440"/>
              <a:gd name="connsiteX26" fmla="*/ 2946366 w 5359429"/>
              <a:gd name="connsiteY26" fmla="*/ 4096 h 246440"/>
              <a:gd name="connsiteX27" fmla="*/ 3076001 w 5359429"/>
              <a:gd name="connsiteY27" fmla="*/ 52102 h 246440"/>
              <a:gd name="connsiteX28" fmla="*/ 3410900 w 5359429"/>
              <a:gd name="connsiteY28" fmla="*/ 88964 h 246440"/>
              <a:gd name="connsiteX29" fmla="*/ 3618545 w 5359429"/>
              <a:gd name="connsiteY29" fmla="*/ 88869 h 246440"/>
              <a:gd name="connsiteX30" fmla="*/ 3836191 w 5359429"/>
              <a:gd name="connsiteY30" fmla="*/ 54388 h 246440"/>
              <a:gd name="connsiteX31" fmla="*/ 3919916 w 5359429"/>
              <a:gd name="connsiteY31" fmla="*/ 22955 h 246440"/>
              <a:gd name="connsiteX32" fmla="*/ 3968208 w 5359429"/>
              <a:gd name="connsiteY32" fmla="*/ 17717 h 2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59429" h="246440">
                <a:moveTo>
                  <a:pt x="3968208" y="17717"/>
                </a:moveTo>
                <a:cubicBezTo>
                  <a:pt x="4431980" y="17812"/>
                  <a:pt x="4895657" y="17812"/>
                  <a:pt x="5359430" y="17907"/>
                </a:cubicBezTo>
                <a:cubicBezTo>
                  <a:pt x="5359430" y="94107"/>
                  <a:pt x="5359430" y="170307"/>
                  <a:pt x="5359430" y="246412"/>
                </a:cubicBezTo>
                <a:cubicBezTo>
                  <a:pt x="5148737" y="246983"/>
                  <a:pt x="4938043" y="238983"/>
                  <a:pt x="4727541" y="233839"/>
                </a:cubicBezTo>
                <a:cubicBezTo>
                  <a:pt x="4585142" y="230315"/>
                  <a:pt x="4442172" y="237363"/>
                  <a:pt x="4300344" y="225933"/>
                </a:cubicBezTo>
                <a:cubicBezTo>
                  <a:pt x="4146611" y="213455"/>
                  <a:pt x="3992687" y="228124"/>
                  <a:pt x="3839811" y="216027"/>
                </a:cubicBezTo>
                <a:cubicBezTo>
                  <a:pt x="3698650" y="204883"/>
                  <a:pt x="3557585" y="218123"/>
                  <a:pt x="3417282" y="206883"/>
                </a:cubicBezTo>
                <a:cubicBezTo>
                  <a:pt x="3263548" y="194596"/>
                  <a:pt x="3109625" y="208883"/>
                  <a:pt x="2956748" y="196977"/>
                </a:cubicBezTo>
                <a:cubicBezTo>
                  <a:pt x="2812444" y="185738"/>
                  <a:pt x="2668140" y="199454"/>
                  <a:pt x="2524694" y="187738"/>
                </a:cubicBezTo>
                <a:cubicBezTo>
                  <a:pt x="2377343" y="175737"/>
                  <a:pt x="2229705" y="189833"/>
                  <a:pt x="2083210" y="178118"/>
                </a:cubicBezTo>
                <a:cubicBezTo>
                  <a:pt x="1934239" y="166212"/>
                  <a:pt x="1785078" y="180499"/>
                  <a:pt x="1636964" y="168593"/>
                </a:cubicBezTo>
                <a:cubicBezTo>
                  <a:pt x="1491136" y="156972"/>
                  <a:pt x="1345213" y="170688"/>
                  <a:pt x="1200243" y="159068"/>
                </a:cubicBezTo>
                <a:cubicBezTo>
                  <a:pt x="1049653" y="146971"/>
                  <a:pt x="898872" y="161449"/>
                  <a:pt x="749234" y="149447"/>
                </a:cubicBezTo>
                <a:cubicBezTo>
                  <a:pt x="603406" y="137732"/>
                  <a:pt x="457483" y="151257"/>
                  <a:pt x="312513" y="139827"/>
                </a:cubicBezTo>
                <a:cubicBezTo>
                  <a:pt x="214215" y="132112"/>
                  <a:pt x="116393" y="135255"/>
                  <a:pt x="18381" y="131636"/>
                </a:cubicBezTo>
                <a:cubicBezTo>
                  <a:pt x="16095" y="129635"/>
                  <a:pt x="13809" y="127635"/>
                  <a:pt x="11428" y="125635"/>
                </a:cubicBezTo>
                <a:cubicBezTo>
                  <a:pt x="-2289" y="86677"/>
                  <a:pt x="-7813" y="48292"/>
                  <a:pt x="18952" y="12002"/>
                </a:cubicBezTo>
                <a:cubicBezTo>
                  <a:pt x="40574" y="-952"/>
                  <a:pt x="64672" y="858"/>
                  <a:pt x="88199" y="858"/>
                </a:cubicBezTo>
                <a:cubicBezTo>
                  <a:pt x="382236" y="572"/>
                  <a:pt x="676272" y="762"/>
                  <a:pt x="970309" y="572"/>
                </a:cubicBezTo>
                <a:cubicBezTo>
                  <a:pt x="994026" y="572"/>
                  <a:pt x="1017553" y="4763"/>
                  <a:pt x="1041270" y="4096"/>
                </a:cubicBezTo>
                <a:cubicBezTo>
                  <a:pt x="1090515" y="4667"/>
                  <a:pt x="1126996" y="39815"/>
                  <a:pt x="1171953" y="52197"/>
                </a:cubicBezTo>
                <a:cubicBezTo>
                  <a:pt x="1272347" y="88297"/>
                  <a:pt x="1376646" y="90488"/>
                  <a:pt x="1481516" y="87916"/>
                </a:cubicBezTo>
                <a:cubicBezTo>
                  <a:pt x="1505233" y="87344"/>
                  <a:pt x="1529046" y="87440"/>
                  <a:pt x="1552763" y="89059"/>
                </a:cubicBezTo>
                <a:cubicBezTo>
                  <a:pt x="1618771" y="85820"/>
                  <a:pt x="1684779" y="86201"/>
                  <a:pt x="1750692" y="88773"/>
                </a:cubicBezTo>
                <a:cubicBezTo>
                  <a:pt x="1824702" y="88869"/>
                  <a:pt x="1894901" y="70295"/>
                  <a:pt x="1963576" y="44386"/>
                </a:cubicBezTo>
                <a:cubicBezTo>
                  <a:pt x="2002153" y="32957"/>
                  <a:pt x="2034823" y="4858"/>
                  <a:pt x="2077210" y="4191"/>
                </a:cubicBezTo>
                <a:cubicBezTo>
                  <a:pt x="2366960" y="-1429"/>
                  <a:pt x="2656710" y="-1333"/>
                  <a:pt x="2946366" y="4096"/>
                </a:cubicBezTo>
                <a:cubicBezTo>
                  <a:pt x="2995134" y="5048"/>
                  <a:pt x="3031519" y="39529"/>
                  <a:pt x="3076001" y="52102"/>
                </a:cubicBezTo>
                <a:cubicBezTo>
                  <a:pt x="3184491" y="93060"/>
                  <a:pt x="3298029" y="87916"/>
                  <a:pt x="3410900" y="88964"/>
                </a:cubicBezTo>
                <a:cubicBezTo>
                  <a:pt x="3480147" y="85820"/>
                  <a:pt x="3549394" y="85820"/>
                  <a:pt x="3618545" y="88869"/>
                </a:cubicBezTo>
                <a:cubicBezTo>
                  <a:pt x="3693412" y="92393"/>
                  <a:pt x="3765516" y="77724"/>
                  <a:pt x="3836191" y="54388"/>
                </a:cubicBezTo>
                <a:cubicBezTo>
                  <a:pt x="3865528" y="47625"/>
                  <a:pt x="3892674" y="35433"/>
                  <a:pt x="3919916" y="22955"/>
                </a:cubicBezTo>
                <a:cubicBezTo>
                  <a:pt x="3935061" y="16193"/>
                  <a:pt x="3950491" y="4667"/>
                  <a:pt x="3968208" y="17717"/>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6" name="Freeform: Shape 345"/>
          <p:cNvSpPr/>
          <p:nvPr/>
        </p:nvSpPr>
        <p:spPr>
          <a:xfrm>
            <a:off x="-270813" y="4069378"/>
            <a:ext cx="9468759" cy="146810"/>
          </a:xfrm>
          <a:custGeom>
            <a:avLst/>
            <a:gdLst>
              <a:gd name="connsiteX0" fmla="*/ 1248633 w 1248632"/>
              <a:gd name="connsiteY0" fmla="*/ 98024 h 107644"/>
              <a:gd name="connsiteX1" fmla="*/ 86010 w 1248632"/>
              <a:gd name="connsiteY1" fmla="*/ 107644 h 107644"/>
              <a:gd name="connsiteX2" fmla="*/ 0 w 1248632"/>
              <a:gd name="connsiteY2" fmla="*/ 3441 h 107644"/>
              <a:gd name="connsiteX3" fmla="*/ 641413 w 1248632"/>
              <a:gd name="connsiteY3" fmla="*/ 5155 h 107644"/>
              <a:gd name="connsiteX4" fmla="*/ 1248633 w 1248632"/>
              <a:gd name="connsiteY4" fmla="*/ 12299 h 107644"/>
              <a:gd name="connsiteX5" fmla="*/ 1248633 w 1248632"/>
              <a:gd name="connsiteY5" fmla="*/ 98024 h 10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632" h="107644">
                <a:moveTo>
                  <a:pt x="1248633" y="98024"/>
                </a:moveTo>
                <a:cubicBezTo>
                  <a:pt x="861060" y="102977"/>
                  <a:pt x="473393" y="87166"/>
                  <a:pt x="86010" y="107644"/>
                </a:cubicBezTo>
                <a:cubicBezTo>
                  <a:pt x="38385" y="88594"/>
                  <a:pt x="16193" y="48494"/>
                  <a:pt x="0" y="3441"/>
                </a:cubicBezTo>
                <a:cubicBezTo>
                  <a:pt x="213836" y="3251"/>
                  <a:pt x="428149" y="-5227"/>
                  <a:pt x="641413" y="5155"/>
                </a:cubicBezTo>
                <a:cubicBezTo>
                  <a:pt x="844011" y="14966"/>
                  <a:pt x="1046322" y="6965"/>
                  <a:pt x="1248633" y="12299"/>
                </a:cubicBezTo>
                <a:cubicBezTo>
                  <a:pt x="1248633" y="40874"/>
                  <a:pt x="1248633" y="69449"/>
                  <a:pt x="1248633" y="98024"/>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7" name="Freeform: Shape 336"/>
          <p:cNvSpPr/>
          <p:nvPr/>
        </p:nvSpPr>
        <p:spPr>
          <a:xfrm>
            <a:off x="-452336" y="4933925"/>
            <a:ext cx="10262526" cy="94679"/>
          </a:xfrm>
          <a:custGeom>
            <a:avLst/>
            <a:gdLst>
              <a:gd name="connsiteX0" fmla="*/ 10161175 w 10161175"/>
              <a:gd name="connsiteY0" fmla="*/ 85725 h 173177"/>
              <a:gd name="connsiteX1" fmla="*/ 9694736 w 10161175"/>
              <a:gd name="connsiteY1" fmla="*/ 86773 h 173177"/>
              <a:gd name="connsiteX2" fmla="*/ 8486966 w 10161175"/>
              <a:gd name="connsiteY2" fmla="*/ 97250 h 173177"/>
              <a:gd name="connsiteX3" fmla="*/ 7474268 w 10161175"/>
              <a:gd name="connsiteY3" fmla="*/ 105442 h 173177"/>
              <a:gd name="connsiteX4" fmla="*/ 6138005 w 10161175"/>
              <a:gd name="connsiteY4" fmla="*/ 116586 h 173177"/>
              <a:gd name="connsiteX5" fmla="*/ 4977765 w 10161175"/>
              <a:gd name="connsiteY5" fmla="*/ 125444 h 173177"/>
              <a:gd name="connsiteX6" fmla="*/ 3793712 w 10161175"/>
              <a:gd name="connsiteY6" fmla="*/ 135065 h 173177"/>
              <a:gd name="connsiteX7" fmla="*/ 2638235 w 10161175"/>
              <a:gd name="connsiteY7" fmla="*/ 144399 h 173177"/>
              <a:gd name="connsiteX8" fmla="*/ 1439989 w 10161175"/>
              <a:gd name="connsiteY8" fmla="*/ 154305 h 173177"/>
              <a:gd name="connsiteX9" fmla="*/ 413004 w 10161175"/>
              <a:gd name="connsiteY9" fmla="*/ 160877 h 173177"/>
              <a:gd name="connsiteX10" fmla="*/ 0 w 10161175"/>
              <a:gd name="connsiteY10" fmla="*/ 171450 h 173177"/>
              <a:gd name="connsiteX11" fmla="*/ 0 w 10161175"/>
              <a:gd name="connsiteY11" fmla="*/ 0 h 173177"/>
              <a:gd name="connsiteX12" fmla="*/ 10161175 w 10161175"/>
              <a:gd name="connsiteY12" fmla="*/ 0 h 173177"/>
              <a:gd name="connsiteX13" fmla="*/ 10161175 w 10161175"/>
              <a:gd name="connsiteY13" fmla="*/ 85725 h 17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1175" h="173177">
                <a:moveTo>
                  <a:pt x="10161175" y="85725"/>
                </a:moveTo>
                <a:cubicBezTo>
                  <a:pt x="10005726" y="85725"/>
                  <a:pt x="9849993" y="80105"/>
                  <a:pt x="9694736" y="86773"/>
                </a:cubicBezTo>
                <a:cubicBezTo>
                  <a:pt x="9292114" y="104108"/>
                  <a:pt x="8889206" y="83439"/>
                  <a:pt x="8486966" y="97250"/>
                </a:cubicBezTo>
                <a:cubicBezTo>
                  <a:pt x="8149209" y="108871"/>
                  <a:pt x="7811643" y="96012"/>
                  <a:pt x="7474268" y="105442"/>
                </a:cubicBezTo>
                <a:cubicBezTo>
                  <a:pt x="7028783" y="117919"/>
                  <a:pt x="6583204" y="104870"/>
                  <a:pt x="6138005" y="116586"/>
                </a:cubicBezTo>
                <a:cubicBezTo>
                  <a:pt x="5751100" y="126778"/>
                  <a:pt x="5364194" y="112014"/>
                  <a:pt x="4977765" y="125444"/>
                </a:cubicBezTo>
                <a:cubicBezTo>
                  <a:pt x="4582954" y="139160"/>
                  <a:pt x="4188143" y="121444"/>
                  <a:pt x="3793712" y="135065"/>
                </a:cubicBezTo>
                <a:cubicBezTo>
                  <a:pt x="3408426" y="148495"/>
                  <a:pt x="3023140" y="131064"/>
                  <a:pt x="2638235" y="144399"/>
                </a:cubicBezTo>
                <a:cubicBezTo>
                  <a:pt x="2238661" y="158305"/>
                  <a:pt x="1839087" y="140303"/>
                  <a:pt x="1439989" y="154305"/>
                </a:cubicBezTo>
                <a:cubicBezTo>
                  <a:pt x="1097471" y="166306"/>
                  <a:pt x="755237" y="157925"/>
                  <a:pt x="413004" y="160877"/>
                </a:cubicBezTo>
                <a:cubicBezTo>
                  <a:pt x="275177" y="162211"/>
                  <a:pt x="137922" y="178403"/>
                  <a:pt x="0" y="171450"/>
                </a:cubicBezTo>
                <a:cubicBezTo>
                  <a:pt x="0" y="114300"/>
                  <a:pt x="0" y="57150"/>
                  <a:pt x="0" y="0"/>
                </a:cubicBezTo>
                <a:cubicBezTo>
                  <a:pt x="3387090" y="0"/>
                  <a:pt x="6774085" y="0"/>
                  <a:pt x="10161175" y="0"/>
                </a:cubicBezTo>
                <a:cubicBezTo>
                  <a:pt x="10161175" y="28575"/>
                  <a:pt x="10161175" y="57150"/>
                  <a:pt x="10161175" y="85725"/>
                </a:cubicBezTo>
                <a:close/>
              </a:path>
            </a:pathLst>
          </a:custGeom>
          <a:solidFill>
            <a:srgbClr val="EEDD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pic>
        <p:nvPicPr>
          <p:cNvPr id="332" name="Graphic 331"/>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81152" y="-257306"/>
            <a:ext cx="4218042" cy="5426765"/>
          </a:xfrm>
          <a:prstGeom prst="rect">
            <a:avLst/>
          </a:prstGeom>
          <a:effectLst>
            <a:outerShdw blurRad="266700" dist="38100" dir="9000000" sx="103000" sy="103000" algn="l" rotWithShape="0">
              <a:prstClr val="black">
                <a:alpha val="40000"/>
              </a:prstClr>
            </a:outerShdw>
          </a:effectLst>
        </p:spPr>
      </p:pic>
      <p:grpSp>
        <p:nvGrpSpPr>
          <p:cNvPr id="7" name="Graphic 4"/>
          <p:cNvGrpSpPr/>
          <p:nvPr/>
        </p:nvGrpSpPr>
        <p:grpSpPr>
          <a:xfrm>
            <a:off x="1813169" y="6811949"/>
            <a:ext cx="627123" cy="218068"/>
            <a:chOff x="5954855" y="5383465"/>
            <a:chExt cx="836164" cy="290757"/>
          </a:xfrm>
        </p:grpSpPr>
        <p:sp>
          <p:nvSpPr>
            <p:cNvPr id="8" name="Freeform: Shape 7"/>
            <p:cNvSpPr/>
            <p:nvPr/>
          </p:nvSpPr>
          <p:spPr>
            <a:xfrm>
              <a:off x="5954855" y="5383465"/>
              <a:ext cx="836164" cy="290757"/>
            </a:xfrm>
            <a:custGeom>
              <a:avLst/>
              <a:gdLst>
                <a:gd name="connsiteX0" fmla="*/ 417407 w 836164"/>
                <a:gd name="connsiteY0" fmla="*/ 290148 h 290757"/>
                <a:gd name="connsiteX1" fmla="*/ 85897 w 836164"/>
                <a:gd name="connsiteY1" fmla="*/ 247523 h 290757"/>
                <a:gd name="connsiteX2" fmla="*/ 645 w 836164"/>
                <a:gd name="connsiteY2" fmla="*/ 126820 h 290757"/>
                <a:gd name="connsiteX3" fmla="*/ 43060 w 836164"/>
                <a:gd name="connsiteY3" fmla="*/ 62248 h 290757"/>
                <a:gd name="connsiteX4" fmla="*/ 244266 w 836164"/>
                <a:gd name="connsiteY4" fmla="*/ 8438 h 290757"/>
                <a:gd name="connsiteX5" fmla="*/ 755353 w 836164"/>
                <a:gd name="connsiteY5" fmla="*/ 45894 h 290757"/>
                <a:gd name="connsiteX6" fmla="*/ 836068 w 836164"/>
                <a:gd name="connsiteY6" fmla="*/ 152036 h 290757"/>
                <a:gd name="connsiteX7" fmla="*/ 754298 w 836164"/>
                <a:gd name="connsiteY7" fmla="*/ 247733 h 290757"/>
                <a:gd name="connsiteX8" fmla="*/ 417407 w 836164"/>
                <a:gd name="connsiteY8" fmla="*/ 290148 h 29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164" h="290757">
                  <a:moveTo>
                    <a:pt x="417407" y="290148"/>
                  </a:moveTo>
                  <a:cubicBezTo>
                    <a:pt x="304723" y="293103"/>
                    <a:pt x="193516" y="283396"/>
                    <a:pt x="85897" y="247523"/>
                  </a:cubicBezTo>
                  <a:cubicBezTo>
                    <a:pt x="14572" y="223783"/>
                    <a:pt x="-3892" y="195612"/>
                    <a:pt x="645" y="126820"/>
                  </a:cubicBezTo>
                  <a:cubicBezTo>
                    <a:pt x="2650" y="96960"/>
                    <a:pt x="16049" y="78074"/>
                    <a:pt x="43060" y="62248"/>
                  </a:cubicBezTo>
                  <a:cubicBezTo>
                    <a:pt x="105732" y="25531"/>
                    <a:pt x="176529" y="12975"/>
                    <a:pt x="244266" y="8438"/>
                  </a:cubicBezTo>
                  <a:cubicBezTo>
                    <a:pt x="415508" y="-2957"/>
                    <a:pt x="588016" y="-12031"/>
                    <a:pt x="755353" y="45894"/>
                  </a:cubicBezTo>
                  <a:cubicBezTo>
                    <a:pt x="808636" y="64358"/>
                    <a:pt x="838073" y="88731"/>
                    <a:pt x="836068" y="152036"/>
                  </a:cubicBezTo>
                  <a:cubicBezTo>
                    <a:pt x="834169" y="211755"/>
                    <a:pt x="800089" y="233490"/>
                    <a:pt x="754298" y="247733"/>
                  </a:cubicBezTo>
                  <a:cubicBezTo>
                    <a:pt x="644674" y="281707"/>
                    <a:pt x="531885" y="293736"/>
                    <a:pt x="417407" y="29014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 name="Freeform: Shape 8"/>
            <p:cNvSpPr/>
            <p:nvPr/>
          </p:nvSpPr>
          <p:spPr>
            <a:xfrm>
              <a:off x="5976788" y="5397487"/>
              <a:ext cx="789983" cy="229730"/>
            </a:xfrm>
            <a:custGeom>
              <a:avLst/>
              <a:gdLst>
                <a:gd name="connsiteX0" fmla="*/ 1290 w 789983"/>
                <a:gd name="connsiteY0" fmla="*/ 129364 h 229730"/>
                <a:gd name="connsiteX1" fmla="*/ 49825 w 789983"/>
                <a:gd name="connsiteY1" fmla="*/ 53608 h 229730"/>
                <a:gd name="connsiteX2" fmla="*/ 289014 w 789983"/>
                <a:gd name="connsiteY2" fmla="*/ 4124 h 229730"/>
                <a:gd name="connsiteX3" fmla="*/ 695331 w 789983"/>
                <a:gd name="connsiteY3" fmla="*/ 34933 h 229730"/>
                <a:gd name="connsiteX4" fmla="*/ 789867 w 789983"/>
                <a:gd name="connsiteY4" fmla="*/ 140231 h 229730"/>
                <a:gd name="connsiteX5" fmla="*/ 660513 w 789983"/>
                <a:gd name="connsiteY5" fmla="*/ 205014 h 229730"/>
                <a:gd name="connsiteX6" fmla="*/ 541287 w 789983"/>
                <a:gd name="connsiteY6" fmla="*/ 225377 h 229730"/>
                <a:gd name="connsiteX7" fmla="*/ 401593 w 789983"/>
                <a:gd name="connsiteY7" fmla="*/ 228859 h 229730"/>
                <a:gd name="connsiteX8" fmla="*/ 289964 w 789983"/>
                <a:gd name="connsiteY8" fmla="*/ 227698 h 229730"/>
                <a:gd name="connsiteX9" fmla="*/ 141723 w 789983"/>
                <a:gd name="connsiteY9" fmla="*/ 206596 h 229730"/>
                <a:gd name="connsiteX10" fmla="*/ 1290 w 789983"/>
                <a:gd name="connsiteY10" fmla="*/ 129364 h 22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9983" h="229730">
                  <a:moveTo>
                    <a:pt x="1290" y="129364"/>
                  </a:moveTo>
                  <a:cubicBezTo>
                    <a:pt x="-5568" y="89270"/>
                    <a:pt x="15534" y="69540"/>
                    <a:pt x="49825" y="53608"/>
                  </a:cubicBezTo>
                  <a:cubicBezTo>
                    <a:pt x="126002" y="18262"/>
                    <a:pt x="208300" y="9821"/>
                    <a:pt x="289014" y="4124"/>
                  </a:cubicBezTo>
                  <a:cubicBezTo>
                    <a:pt x="425121" y="-5583"/>
                    <a:pt x="561756" y="748"/>
                    <a:pt x="695331" y="34933"/>
                  </a:cubicBezTo>
                  <a:cubicBezTo>
                    <a:pt x="770876" y="54241"/>
                    <a:pt x="791766" y="77769"/>
                    <a:pt x="789867" y="140231"/>
                  </a:cubicBezTo>
                  <a:cubicBezTo>
                    <a:pt x="759059" y="186339"/>
                    <a:pt x="705987" y="187921"/>
                    <a:pt x="660513" y="205014"/>
                  </a:cubicBezTo>
                  <a:cubicBezTo>
                    <a:pt x="621369" y="215459"/>
                    <a:pt x="580537" y="215565"/>
                    <a:pt x="541287" y="225377"/>
                  </a:cubicBezTo>
                  <a:cubicBezTo>
                    <a:pt x="494863" y="233396"/>
                    <a:pt x="448122" y="226854"/>
                    <a:pt x="401593" y="228859"/>
                  </a:cubicBezTo>
                  <a:cubicBezTo>
                    <a:pt x="364348" y="230758"/>
                    <a:pt x="327103" y="229175"/>
                    <a:pt x="289964" y="227698"/>
                  </a:cubicBezTo>
                  <a:cubicBezTo>
                    <a:pt x="240375" y="221895"/>
                    <a:pt x="190680" y="217042"/>
                    <a:pt x="141723" y="206596"/>
                  </a:cubicBezTo>
                  <a:cubicBezTo>
                    <a:pt x="89707" y="190348"/>
                    <a:pt x="29039" y="189820"/>
                    <a:pt x="1290" y="129364"/>
                  </a:cubicBezTo>
                  <a:close/>
                </a:path>
              </a:pathLst>
            </a:custGeom>
            <a:solidFill>
              <a:srgbClr val="4D3C4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 name="Freeform: Shape 9"/>
            <p:cNvSpPr/>
            <p:nvPr/>
          </p:nvSpPr>
          <p:spPr>
            <a:xfrm>
              <a:off x="5975793" y="5526850"/>
              <a:ext cx="233003" cy="124395"/>
            </a:xfrm>
            <a:custGeom>
              <a:avLst/>
              <a:gdLst>
                <a:gd name="connsiteX0" fmla="*/ 2286 w 233003"/>
                <a:gd name="connsiteY0" fmla="*/ 0 h 124395"/>
                <a:gd name="connsiteX1" fmla="*/ 138182 w 233003"/>
                <a:gd name="connsiteY1" fmla="*/ 62778 h 124395"/>
                <a:gd name="connsiteX2" fmla="*/ 199377 w 233003"/>
                <a:gd name="connsiteY2" fmla="*/ 86412 h 124395"/>
                <a:gd name="connsiteX3" fmla="*/ 232718 w 233003"/>
                <a:gd name="connsiteY3" fmla="*/ 124395 h 124395"/>
                <a:gd name="connsiteX4" fmla="*/ 57889 w 233003"/>
                <a:gd name="connsiteY4" fmla="*/ 84091 h 124395"/>
                <a:gd name="connsiteX5" fmla="*/ 2286 w 233003"/>
                <a:gd name="connsiteY5" fmla="*/ 0 h 12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003" h="124395">
                  <a:moveTo>
                    <a:pt x="2286" y="0"/>
                  </a:moveTo>
                  <a:cubicBezTo>
                    <a:pt x="40058" y="37139"/>
                    <a:pt x="89331" y="49484"/>
                    <a:pt x="138182" y="62778"/>
                  </a:cubicBezTo>
                  <a:cubicBezTo>
                    <a:pt x="158334" y="71324"/>
                    <a:pt x="178486" y="79449"/>
                    <a:pt x="199377" y="86412"/>
                  </a:cubicBezTo>
                  <a:cubicBezTo>
                    <a:pt x="216575" y="92109"/>
                    <a:pt x="235567" y="99495"/>
                    <a:pt x="232718" y="124395"/>
                  </a:cubicBezTo>
                  <a:cubicBezTo>
                    <a:pt x="173527" y="115216"/>
                    <a:pt x="114970" y="103926"/>
                    <a:pt x="57889" y="84091"/>
                  </a:cubicBezTo>
                  <a:cubicBezTo>
                    <a:pt x="16002" y="69425"/>
                    <a:pt x="-7738" y="46951"/>
                    <a:pt x="2286" y="0"/>
                  </a:cubicBezTo>
                  <a:close/>
                </a:path>
              </a:pathLst>
            </a:custGeom>
            <a:solidFill>
              <a:srgbClr val="5C4B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 name="Freeform: Shape 10"/>
            <p:cNvSpPr/>
            <p:nvPr/>
          </p:nvSpPr>
          <p:spPr>
            <a:xfrm>
              <a:off x="6258025" y="5610730"/>
              <a:ext cx="162937" cy="53828"/>
            </a:xfrm>
            <a:custGeom>
              <a:avLst/>
              <a:gdLst>
                <a:gd name="connsiteX0" fmla="*/ 3557 w 162937"/>
                <a:gd name="connsiteY0" fmla="*/ 0 h 53828"/>
                <a:gd name="connsiteX1" fmla="*/ 119723 w 162937"/>
                <a:gd name="connsiteY1" fmla="*/ 106 h 53828"/>
                <a:gd name="connsiteX2" fmla="*/ 162138 w 162937"/>
                <a:gd name="connsiteY2" fmla="*/ 42942 h 53828"/>
                <a:gd name="connsiteX3" fmla="*/ 34788 w 162937"/>
                <a:gd name="connsiteY3" fmla="*/ 40199 h 53828"/>
                <a:gd name="connsiteX4" fmla="*/ 3557 w 162937"/>
                <a:gd name="connsiteY4" fmla="*/ 0 h 5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7" h="53828">
                  <a:moveTo>
                    <a:pt x="3557" y="0"/>
                  </a:moveTo>
                  <a:cubicBezTo>
                    <a:pt x="42279" y="0"/>
                    <a:pt x="81001" y="106"/>
                    <a:pt x="119723" y="106"/>
                  </a:cubicBezTo>
                  <a:cubicBezTo>
                    <a:pt x="134494" y="13822"/>
                    <a:pt x="168574" y="8335"/>
                    <a:pt x="162138" y="42942"/>
                  </a:cubicBezTo>
                  <a:cubicBezTo>
                    <a:pt x="119195" y="66155"/>
                    <a:pt x="77097" y="45897"/>
                    <a:pt x="34788" y="40199"/>
                  </a:cubicBezTo>
                  <a:cubicBezTo>
                    <a:pt x="21072" y="29437"/>
                    <a:pt x="-10581" y="32391"/>
                    <a:pt x="3557" y="0"/>
                  </a:cubicBezTo>
                  <a:close/>
                </a:path>
              </a:pathLst>
            </a:custGeom>
            <a:solidFill>
              <a:srgbClr val="65545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 name="Freeform: Shape 11"/>
            <p:cNvSpPr/>
            <p:nvPr/>
          </p:nvSpPr>
          <p:spPr>
            <a:xfrm>
              <a:off x="6377748" y="5610203"/>
              <a:ext cx="180104" cy="43742"/>
            </a:xfrm>
            <a:custGeom>
              <a:avLst/>
              <a:gdLst>
                <a:gd name="connsiteX0" fmla="*/ 42415 w 180104"/>
                <a:gd name="connsiteY0" fmla="*/ 43575 h 43742"/>
                <a:gd name="connsiteX1" fmla="*/ 0 w 180104"/>
                <a:gd name="connsiteY1" fmla="*/ 739 h 43742"/>
                <a:gd name="connsiteX2" fmla="*/ 147186 w 180104"/>
                <a:gd name="connsiteY2" fmla="*/ 0 h 43742"/>
                <a:gd name="connsiteX3" fmla="*/ 180104 w 180104"/>
                <a:gd name="connsiteY3" fmla="*/ 32602 h 43742"/>
                <a:gd name="connsiteX4" fmla="*/ 42415 w 180104"/>
                <a:gd name="connsiteY4" fmla="*/ 43575 h 4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04" h="43742">
                  <a:moveTo>
                    <a:pt x="42415" y="43575"/>
                  </a:moveTo>
                  <a:cubicBezTo>
                    <a:pt x="36084" y="21629"/>
                    <a:pt x="7069" y="21946"/>
                    <a:pt x="0" y="739"/>
                  </a:cubicBezTo>
                  <a:cubicBezTo>
                    <a:pt x="49062" y="527"/>
                    <a:pt x="98124" y="211"/>
                    <a:pt x="147186" y="0"/>
                  </a:cubicBezTo>
                  <a:cubicBezTo>
                    <a:pt x="164806" y="4115"/>
                    <a:pt x="176095" y="14666"/>
                    <a:pt x="180104" y="32602"/>
                  </a:cubicBezTo>
                  <a:cubicBezTo>
                    <a:pt x="135685" y="54865"/>
                    <a:pt x="87995" y="35451"/>
                    <a:pt x="42415" y="43575"/>
                  </a:cubicBezTo>
                  <a:close/>
                </a:path>
              </a:pathLst>
            </a:custGeom>
            <a:solidFill>
              <a:srgbClr val="6B5A6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 name="Freeform: Shape 12"/>
            <p:cNvSpPr/>
            <p:nvPr/>
          </p:nvSpPr>
          <p:spPr>
            <a:xfrm>
              <a:off x="6524934" y="5590261"/>
              <a:ext cx="140039" cy="52438"/>
            </a:xfrm>
            <a:custGeom>
              <a:avLst/>
              <a:gdLst>
                <a:gd name="connsiteX0" fmla="*/ 32919 w 140039"/>
                <a:gd name="connsiteY0" fmla="*/ 52438 h 52438"/>
                <a:gd name="connsiteX1" fmla="*/ 0 w 140039"/>
                <a:gd name="connsiteY1" fmla="*/ 19836 h 52438"/>
                <a:gd name="connsiteX2" fmla="*/ 116799 w 140039"/>
                <a:gd name="connsiteY2" fmla="*/ 0 h 52438"/>
                <a:gd name="connsiteX3" fmla="*/ 137901 w 140039"/>
                <a:gd name="connsiteY3" fmla="*/ 31864 h 52438"/>
                <a:gd name="connsiteX4" fmla="*/ 32919 w 140039"/>
                <a:gd name="connsiteY4" fmla="*/ 52438 h 52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39" h="52438">
                  <a:moveTo>
                    <a:pt x="32919" y="52438"/>
                  </a:moveTo>
                  <a:cubicBezTo>
                    <a:pt x="18148" y="45369"/>
                    <a:pt x="7175" y="34502"/>
                    <a:pt x="0" y="19836"/>
                  </a:cubicBezTo>
                  <a:cubicBezTo>
                    <a:pt x="37561" y="5381"/>
                    <a:pt x="77233" y="2849"/>
                    <a:pt x="116799" y="0"/>
                  </a:cubicBezTo>
                  <a:cubicBezTo>
                    <a:pt x="130199" y="6436"/>
                    <a:pt x="145814" y="11290"/>
                    <a:pt x="137901" y="31864"/>
                  </a:cubicBezTo>
                  <a:cubicBezTo>
                    <a:pt x="105298" y="51066"/>
                    <a:pt x="69214" y="52016"/>
                    <a:pt x="32919" y="52438"/>
                  </a:cubicBezTo>
                  <a:close/>
                </a:path>
              </a:pathLst>
            </a:custGeom>
            <a:solidFill>
              <a:srgbClr val="72616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p:cNvSpPr/>
            <p:nvPr/>
          </p:nvSpPr>
          <p:spPr>
            <a:xfrm>
              <a:off x="6641627" y="5537718"/>
              <a:ext cx="124923" cy="84407"/>
            </a:xfrm>
            <a:custGeom>
              <a:avLst/>
              <a:gdLst>
                <a:gd name="connsiteX0" fmla="*/ 21102 w 124923"/>
                <a:gd name="connsiteY0" fmla="*/ 84407 h 84407"/>
                <a:gd name="connsiteX1" fmla="*/ 0 w 124923"/>
                <a:gd name="connsiteY1" fmla="*/ 52543 h 84407"/>
                <a:gd name="connsiteX2" fmla="*/ 124923 w 124923"/>
                <a:gd name="connsiteY2" fmla="*/ 0 h 84407"/>
                <a:gd name="connsiteX3" fmla="*/ 21102 w 124923"/>
                <a:gd name="connsiteY3" fmla="*/ 84407 h 84407"/>
              </a:gdLst>
              <a:ahLst/>
              <a:cxnLst>
                <a:cxn ang="0">
                  <a:pos x="connsiteX0" y="connsiteY0"/>
                </a:cxn>
                <a:cxn ang="0">
                  <a:pos x="connsiteX1" y="connsiteY1"/>
                </a:cxn>
                <a:cxn ang="0">
                  <a:pos x="connsiteX2" y="connsiteY2"/>
                </a:cxn>
                <a:cxn ang="0">
                  <a:pos x="connsiteX3" y="connsiteY3"/>
                </a:cxn>
              </a:cxnLst>
              <a:rect l="l" t="t" r="r" b="b"/>
              <a:pathLst>
                <a:path w="124923" h="84407">
                  <a:moveTo>
                    <a:pt x="21102" y="84407"/>
                  </a:moveTo>
                  <a:cubicBezTo>
                    <a:pt x="14033" y="73751"/>
                    <a:pt x="7069" y="63200"/>
                    <a:pt x="0" y="52543"/>
                  </a:cubicBezTo>
                  <a:cubicBezTo>
                    <a:pt x="41676" y="35029"/>
                    <a:pt x="83352" y="17515"/>
                    <a:pt x="124923" y="0"/>
                  </a:cubicBezTo>
                  <a:cubicBezTo>
                    <a:pt x="123868" y="54337"/>
                    <a:pt x="95381" y="77549"/>
                    <a:pt x="21102" y="84407"/>
                  </a:cubicBezTo>
                  <a:close/>
                </a:path>
              </a:pathLst>
            </a:custGeom>
            <a:solidFill>
              <a:srgbClr val="7B697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 name="Freeform: Shape 14"/>
            <p:cNvSpPr/>
            <p:nvPr/>
          </p:nvSpPr>
          <p:spPr>
            <a:xfrm>
              <a:off x="6113975" y="5589628"/>
              <a:ext cx="178838" cy="61512"/>
            </a:xfrm>
            <a:custGeom>
              <a:avLst/>
              <a:gdLst>
                <a:gd name="connsiteX0" fmla="*/ 147607 w 178838"/>
                <a:gd name="connsiteY0" fmla="*/ 21102 h 61512"/>
                <a:gd name="connsiteX1" fmla="*/ 178838 w 178838"/>
                <a:gd name="connsiteY1" fmla="*/ 61407 h 61512"/>
                <a:gd name="connsiteX2" fmla="*/ 94431 w 178838"/>
                <a:gd name="connsiteY2" fmla="*/ 61512 h 61512"/>
                <a:gd name="connsiteX3" fmla="*/ 0 w 178838"/>
                <a:gd name="connsiteY3" fmla="*/ 0 h 61512"/>
                <a:gd name="connsiteX4" fmla="*/ 147607 w 178838"/>
                <a:gd name="connsiteY4" fmla="*/ 21102 h 6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38" h="61512">
                  <a:moveTo>
                    <a:pt x="147607" y="21102"/>
                  </a:moveTo>
                  <a:cubicBezTo>
                    <a:pt x="146764" y="43259"/>
                    <a:pt x="173141" y="44314"/>
                    <a:pt x="178838" y="61407"/>
                  </a:cubicBezTo>
                  <a:cubicBezTo>
                    <a:pt x="150667" y="61407"/>
                    <a:pt x="122602" y="61407"/>
                    <a:pt x="94431" y="61512"/>
                  </a:cubicBezTo>
                  <a:cubicBezTo>
                    <a:pt x="71324" y="28171"/>
                    <a:pt x="26061" y="28699"/>
                    <a:pt x="0" y="0"/>
                  </a:cubicBezTo>
                  <a:cubicBezTo>
                    <a:pt x="49167" y="6964"/>
                    <a:pt x="98335" y="14033"/>
                    <a:pt x="147607" y="21102"/>
                  </a:cubicBezTo>
                  <a:close/>
                </a:path>
              </a:pathLst>
            </a:custGeom>
            <a:solidFill>
              <a:srgbClr val="604F5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 name="Freeform: Shape 15"/>
            <p:cNvSpPr/>
            <p:nvPr/>
          </p:nvSpPr>
          <p:spPr>
            <a:xfrm>
              <a:off x="6097707" y="5428948"/>
              <a:ext cx="553346" cy="150920"/>
            </a:xfrm>
            <a:custGeom>
              <a:avLst/>
              <a:gdLst>
                <a:gd name="connsiteX0" fmla="*/ 277720 w 553346"/>
                <a:gd name="connsiteY0" fmla="*/ 148758 h 150920"/>
                <a:gd name="connsiteX1" fmla="*/ 60159 w 553346"/>
                <a:gd name="connsiteY1" fmla="*/ 126918 h 150920"/>
                <a:gd name="connsiteX2" fmla="*/ 19 w 553346"/>
                <a:gd name="connsiteY2" fmla="*/ 77539 h 150920"/>
                <a:gd name="connsiteX3" fmla="*/ 60265 w 553346"/>
                <a:gd name="connsiteY3" fmla="*/ 28055 h 150920"/>
                <a:gd name="connsiteX4" fmla="*/ 504354 w 553346"/>
                <a:gd name="connsiteY4" fmla="*/ 33436 h 150920"/>
                <a:gd name="connsiteX5" fmla="*/ 553205 w 553346"/>
                <a:gd name="connsiteY5" fmla="*/ 73530 h 150920"/>
                <a:gd name="connsiteX6" fmla="*/ 504987 w 553346"/>
                <a:gd name="connsiteY6" fmla="*/ 120587 h 150920"/>
                <a:gd name="connsiteX7" fmla="*/ 277720 w 553346"/>
                <a:gd name="connsiteY7" fmla="*/ 148758 h 15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3346" h="150920">
                  <a:moveTo>
                    <a:pt x="277720" y="148758"/>
                  </a:moveTo>
                  <a:cubicBezTo>
                    <a:pt x="203863" y="155511"/>
                    <a:pt x="131378" y="145276"/>
                    <a:pt x="60159" y="126918"/>
                  </a:cubicBezTo>
                  <a:cubicBezTo>
                    <a:pt x="33888" y="120165"/>
                    <a:pt x="-931" y="110986"/>
                    <a:pt x="19" y="77539"/>
                  </a:cubicBezTo>
                  <a:cubicBezTo>
                    <a:pt x="863" y="46308"/>
                    <a:pt x="32516" y="34913"/>
                    <a:pt x="60265" y="28055"/>
                  </a:cubicBezTo>
                  <a:cubicBezTo>
                    <a:pt x="208717" y="-8345"/>
                    <a:pt x="356852" y="-12144"/>
                    <a:pt x="504354" y="33436"/>
                  </a:cubicBezTo>
                  <a:cubicBezTo>
                    <a:pt x="525667" y="39978"/>
                    <a:pt x="551095" y="44409"/>
                    <a:pt x="553205" y="73530"/>
                  </a:cubicBezTo>
                  <a:cubicBezTo>
                    <a:pt x="555631" y="106660"/>
                    <a:pt x="526511" y="112990"/>
                    <a:pt x="504987" y="120587"/>
                  </a:cubicBezTo>
                  <a:cubicBezTo>
                    <a:pt x="431552" y="146542"/>
                    <a:pt x="355480" y="155511"/>
                    <a:pt x="277720" y="148758"/>
                  </a:cubicBezTo>
                  <a:close/>
                </a:path>
              </a:pathLst>
            </a:custGeom>
            <a:solidFill>
              <a:srgbClr val="33272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38" name="Graphic 4"/>
          <p:cNvGrpSpPr/>
          <p:nvPr/>
        </p:nvGrpSpPr>
        <p:grpSpPr>
          <a:xfrm>
            <a:off x="4111228" y="3560946"/>
            <a:ext cx="936599" cy="1032179"/>
            <a:chOff x="6955496" y="2483245"/>
            <a:chExt cx="840292" cy="797837"/>
          </a:xfrm>
        </p:grpSpPr>
        <p:sp>
          <p:nvSpPr>
            <p:cNvPr id="139" name="Freeform: Shape 138"/>
            <p:cNvSpPr/>
            <p:nvPr/>
          </p:nvSpPr>
          <p:spPr>
            <a:xfrm>
              <a:off x="6955496" y="2485560"/>
              <a:ext cx="840292" cy="795522"/>
            </a:xfrm>
            <a:custGeom>
              <a:avLst/>
              <a:gdLst>
                <a:gd name="connsiteX0" fmla="*/ 690053 w 840292"/>
                <a:gd name="connsiteY0" fmla="*/ 129337 h 795522"/>
                <a:gd name="connsiteX1" fmla="*/ 720334 w 840292"/>
                <a:gd name="connsiteY1" fmla="*/ 173335 h 795522"/>
                <a:gd name="connsiteX2" fmla="*/ 728986 w 840292"/>
                <a:gd name="connsiteY2" fmla="*/ 194226 h 795522"/>
                <a:gd name="connsiteX3" fmla="*/ 753464 w 840292"/>
                <a:gd name="connsiteY3" fmla="*/ 192748 h 795522"/>
                <a:gd name="connsiteX4" fmla="*/ 649538 w 840292"/>
                <a:gd name="connsiteY4" fmla="*/ 450508 h 795522"/>
                <a:gd name="connsiteX5" fmla="*/ 689104 w 840292"/>
                <a:gd name="connsiteY5" fmla="*/ 575431 h 795522"/>
                <a:gd name="connsiteX6" fmla="*/ 712948 w 840292"/>
                <a:gd name="connsiteY6" fmla="*/ 593156 h 795522"/>
                <a:gd name="connsiteX7" fmla="*/ 752409 w 840292"/>
                <a:gd name="connsiteY7" fmla="*/ 582289 h 795522"/>
                <a:gd name="connsiteX8" fmla="*/ 829009 w 840292"/>
                <a:gd name="connsiteY8" fmla="*/ 584399 h 795522"/>
                <a:gd name="connsiteX9" fmla="*/ 829114 w 840292"/>
                <a:gd name="connsiteY9" fmla="*/ 669123 h 795522"/>
                <a:gd name="connsiteX10" fmla="*/ 763593 w 840292"/>
                <a:gd name="connsiteY10" fmla="*/ 731057 h 795522"/>
                <a:gd name="connsiteX11" fmla="*/ 627380 w 840292"/>
                <a:gd name="connsiteY11" fmla="*/ 705630 h 795522"/>
                <a:gd name="connsiteX12" fmla="*/ 424908 w 840292"/>
                <a:gd name="connsiteY12" fmla="*/ 737071 h 795522"/>
                <a:gd name="connsiteX13" fmla="*/ 357488 w 840292"/>
                <a:gd name="connsiteY13" fmla="*/ 773894 h 795522"/>
                <a:gd name="connsiteX14" fmla="*/ 194898 w 840292"/>
                <a:gd name="connsiteY14" fmla="*/ 703836 h 795522"/>
                <a:gd name="connsiteX15" fmla="*/ 193315 w 840292"/>
                <a:gd name="connsiteY15" fmla="*/ 693918 h 795522"/>
                <a:gd name="connsiteX16" fmla="*/ 181920 w 840292"/>
                <a:gd name="connsiteY16" fmla="*/ 594001 h 795522"/>
                <a:gd name="connsiteX17" fmla="*/ 229188 w 840292"/>
                <a:gd name="connsiteY17" fmla="*/ 462747 h 795522"/>
                <a:gd name="connsiteX18" fmla="*/ 122413 w 840292"/>
                <a:gd name="connsiteY18" fmla="*/ 506850 h 795522"/>
                <a:gd name="connsiteX19" fmla="*/ 66493 w 840292"/>
                <a:gd name="connsiteY19" fmla="*/ 464646 h 795522"/>
                <a:gd name="connsiteX20" fmla="*/ 66598 w 840292"/>
                <a:gd name="connsiteY20" fmla="*/ 454095 h 795522"/>
                <a:gd name="connsiteX21" fmla="*/ 17431 w 840292"/>
                <a:gd name="connsiteY21" fmla="*/ 314506 h 795522"/>
                <a:gd name="connsiteX22" fmla="*/ 38427 w 840292"/>
                <a:gd name="connsiteY22" fmla="*/ 254999 h 795522"/>
                <a:gd name="connsiteX23" fmla="*/ 143303 w 840292"/>
                <a:gd name="connsiteY23" fmla="*/ 239489 h 795522"/>
                <a:gd name="connsiteX24" fmla="*/ 161557 w 840292"/>
                <a:gd name="connsiteY24" fmla="*/ 146113 h 795522"/>
                <a:gd name="connsiteX25" fmla="*/ 387769 w 840292"/>
                <a:gd name="connsiteY25" fmla="*/ 4098 h 795522"/>
                <a:gd name="connsiteX26" fmla="*/ 521977 w 840292"/>
                <a:gd name="connsiteY26" fmla="*/ 12855 h 795522"/>
                <a:gd name="connsiteX27" fmla="*/ 550358 w 840292"/>
                <a:gd name="connsiteY27" fmla="*/ 2937 h 795522"/>
                <a:gd name="connsiteX28" fmla="*/ 582433 w 840292"/>
                <a:gd name="connsiteY28" fmla="*/ 30686 h 795522"/>
                <a:gd name="connsiteX29" fmla="*/ 678974 w 840292"/>
                <a:gd name="connsiteY29" fmla="*/ 161623 h 795522"/>
                <a:gd name="connsiteX30" fmla="*/ 690053 w 840292"/>
                <a:gd name="connsiteY30" fmla="*/ 129337 h 79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40292" h="795522">
                  <a:moveTo>
                    <a:pt x="690053" y="129337"/>
                  </a:moveTo>
                  <a:cubicBezTo>
                    <a:pt x="700182" y="144003"/>
                    <a:pt x="710311" y="158669"/>
                    <a:pt x="720334" y="173335"/>
                  </a:cubicBezTo>
                  <a:cubicBezTo>
                    <a:pt x="725082" y="179560"/>
                    <a:pt x="724449" y="188001"/>
                    <a:pt x="728986" y="194226"/>
                  </a:cubicBezTo>
                  <a:cubicBezTo>
                    <a:pt x="737638" y="199079"/>
                    <a:pt x="745445" y="194648"/>
                    <a:pt x="753464" y="192748"/>
                  </a:cubicBezTo>
                  <a:cubicBezTo>
                    <a:pt x="808751" y="283909"/>
                    <a:pt x="765703" y="390684"/>
                    <a:pt x="649538" y="450508"/>
                  </a:cubicBezTo>
                  <a:cubicBezTo>
                    <a:pt x="666419" y="490918"/>
                    <a:pt x="696911" y="526791"/>
                    <a:pt x="689104" y="575431"/>
                  </a:cubicBezTo>
                  <a:cubicBezTo>
                    <a:pt x="686255" y="593579"/>
                    <a:pt x="700287" y="595161"/>
                    <a:pt x="712948" y="593156"/>
                  </a:cubicBezTo>
                  <a:cubicBezTo>
                    <a:pt x="726348" y="590941"/>
                    <a:pt x="739959" y="587565"/>
                    <a:pt x="752409" y="582289"/>
                  </a:cubicBezTo>
                  <a:cubicBezTo>
                    <a:pt x="778997" y="570789"/>
                    <a:pt x="811072" y="560132"/>
                    <a:pt x="829009" y="584399"/>
                  </a:cubicBezTo>
                  <a:cubicBezTo>
                    <a:pt x="845679" y="606978"/>
                    <a:pt x="842303" y="641163"/>
                    <a:pt x="829114" y="669123"/>
                  </a:cubicBezTo>
                  <a:cubicBezTo>
                    <a:pt x="815504" y="697822"/>
                    <a:pt x="808540" y="733379"/>
                    <a:pt x="763593" y="731057"/>
                  </a:cubicBezTo>
                  <a:cubicBezTo>
                    <a:pt x="716852" y="728736"/>
                    <a:pt x="672961" y="713015"/>
                    <a:pt x="627380" y="705630"/>
                  </a:cubicBezTo>
                  <a:cubicBezTo>
                    <a:pt x="556584" y="694129"/>
                    <a:pt x="486420" y="692124"/>
                    <a:pt x="424908" y="737071"/>
                  </a:cubicBezTo>
                  <a:cubicBezTo>
                    <a:pt x="403701" y="752581"/>
                    <a:pt x="379750" y="761338"/>
                    <a:pt x="357488" y="773894"/>
                  </a:cubicBezTo>
                  <a:cubicBezTo>
                    <a:pt x="262318" y="827915"/>
                    <a:pt x="227816" y="771784"/>
                    <a:pt x="194898" y="703836"/>
                  </a:cubicBezTo>
                  <a:cubicBezTo>
                    <a:pt x="193420" y="700882"/>
                    <a:pt x="191943" y="695290"/>
                    <a:pt x="193315" y="693918"/>
                  </a:cubicBezTo>
                  <a:cubicBezTo>
                    <a:pt x="233725" y="655618"/>
                    <a:pt x="187301" y="626919"/>
                    <a:pt x="181920" y="594001"/>
                  </a:cubicBezTo>
                  <a:cubicBezTo>
                    <a:pt x="173901" y="545572"/>
                    <a:pt x="198696" y="508960"/>
                    <a:pt x="229188" y="462747"/>
                  </a:cubicBezTo>
                  <a:cubicBezTo>
                    <a:pt x="186984" y="480578"/>
                    <a:pt x="155648" y="497354"/>
                    <a:pt x="122413" y="506850"/>
                  </a:cubicBezTo>
                  <a:cubicBezTo>
                    <a:pt x="89810" y="516240"/>
                    <a:pt x="61428" y="510121"/>
                    <a:pt x="66493" y="464646"/>
                  </a:cubicBezTo>
                  <a:cubicBezTo>
                    <a:pt x="66915" y="461164"/>
                    <a:pt x="65965" y="457577"/>
                    <a:pt x="66598" y="454095"/>
                  </a:cubicBezTo>
                  <a:cubicBezTo>
                    <a:pt x="76727" y="398386"/>
                    <a:pt x="79154" y="349641"/>
                    <a:pt x="17431" y="314506"/>
                  </a:cubicBezTo>
                  <a:cubicBezTo>
                    <a:pt x="-14433" y="296359"/>
                    <a:pt x="233" y="268715"/>
                    <a:pt x="38427" y="254999"/>
                  </a:cubicBezTo>
                  <a:cubicBezTo>
                    <a:pt x="74300" y="242232"/>
                    <a:pt x="120091" y="260063"/>
                    <a:pt x="143303" y="239489"/>
                  </a:cubicBezTo>
                  <a:cubicBezTo>
                    <a:pt x="160185" y="224507"/>
                    <a:pt x="148262" y="176922"/>
                    <a:pt x="161557" y="146113"/>
                  </a:cubicBezTo>
                  <a:cubicBezTo>
                    <a:pt x="198907" y="59701"/>
                    <a:pt x="276562" y="12327"/>
                    <a:pt x="387769" y="4098"/>
                  </a:cubicBezTo>
                  <a:cubicBezTo>
                    <a:pt x="431872" y="827"/>
                    <a:pt x="478190" y="-6453"/>
                    <a:pt x="521977" y="12855"/>
                  </a:cubicBezTo>
                  <a:cubicBezTo>
                    <a:pt x="532949" y="17708"/>
                    <a:pt x="541074" y="6946"/>
                    <a:pt x="550358" y="2937"/>
                  </a:cubicBezTo>
                  <a:cubicBezTo>
                    <a:pt x="564497" y="8213"/>
                    <a:pt x="571988" y="21085"/>
                    <a:pt x="582433" y="30686"/>
                  </a:cubicBezTo>
                  <a:cubicBezTo>
                    <a:pt x="624848" y="65082"/>
                    <a:pt x="646478" y="114988"/>
                    <a:pt x="678974" y="161623"/>
                  </a:cubicBezTo>
                  <a:cubicBezTo>
                    <a:pt x="682456" y="148329"/>
                    <a:pt x="678869" y="135668"/>
                    <a:pt x="690053" y="12933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 name="Freeform: Shape 139"/>
            <p:cNvSpPr/>
            <p:nvPr/>
          </p:nvSpPr>
          <p:spPr>
            <a:xfrm>
              <a:off x="7527829" y="2503971"/>
              <a:ext cx="126687" cy="174126"/>
            </a:xfrm>
            <a:custGeom>
              <a:avLst/>
              <a:gdLst>
                <a:gd name="connsiteX0" fmla="*/ 117719 w 126687"/>
                <a:gd name="connsiteY0" fmla="*/ 110926 h 174126"/>
                <a:gd name="connsiteX1" fmla="*/ 126688 w 126687"/>
                <a:gd name="connsiteY1" fmla="*/ 174126 h 174126"/>
                <a:gd name="connsiteX2" fmla="*/ 287 w 126687"/>
                <a:gd name="connsiteY2" fmla="*/ 16812 h 174126"/>
                <a:gd name="connsiteX3" fmla="*/ 23078 w 126687"/>
                <a:gd name="connsiteY3" fmla="*/ 2990 h 174126"/>
                <a:gd name="connsiteX4" fmla="*/ 73511 w 126687"/>
                <a:gd name="connsiteY4" fmla="*/ 29051 h 174126"/>
                <a:gd name="connsiteX5" fmla="*/ 93874 w 126687"/>
                <a:gd name="connsiteY5" fmla="*/ 68511 h 174126"/>
                <a:gd name="connsiteX6" fmla="*/ 117719 w 126687"/>
                <a:gd name="connsiteY6" fmla="*/ 110926 h 17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7" h="174126">
                  <a:moveTo>
                    <a:pt x="117719" y="110926"/>
                  </a:moveTo>
                  <a:cubicBezTo>
                    <a:pt x="120252" y="129074"/>
                    <a:pt x="122889" y="147221"/>
                    <a:pt x="126688" y="174126"/>
                  </a:cubicBezTo>
                  <a:cubicBezTo>
                    <a:pt x="64754" y="131184"/>
                    <a:pt x="52515" y="57327"/>
                    <a:pt x="287" y="16812"/>
                  </a:cubicBezTo>
                  <a:cubicBezTo>
                    <a:pt x="-2139" y="-4079"/>
                    <a:pt x="11261" y="-1230"/>
                    <a:pt x="23078" y="2990"/>
                  </a:cubicBezTo>
                  <a:cubicBezTo>
                    <a:pt x="41014" y="9215"/>
                    <a:pt x="58107" y="17761"/>
                    <a:pt x="73511" y="29051"/>
                  </a:cubicBezTo>
                  <a:cubicBezTo>
                    <a:pt x="85328" y="39602"/>
                    <a:pt x="88915" y="54373"/>
                    <a:pt x="93874" y="68511"/>
                  </a:cubicBezTo>
                  <a:cubicBezTo>
                    <a:pt x="101787" y="82649"/>
                    <a:pt x="109806" y="96788"/>
                    <a:pt x="117719" y="110926"/>
                  </a:cubicBezTo>
                  <a:close/>
                </a:path>
              </a:pathLst>
            </a:custGeom>
            <a:solidFill>
              <a:srgbClr val="8B2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 name="Freeform: Shape 140"/>
            <p:cNvSpPr/>
            <p:nvPr/>
          </p:nvSpPr>
          <p:spPr>
            <a:xfrm>
              <a:off x="7505960" y="2483245"/>
              <a:ext cx="100780" cy="57584"/>
            </a:xfrm>
            <a:custGeom>
              <a:avLst/>
              <a:gdLst>
                <a:gd name="connsiteX0" fmla="*/ 94642 w 100780"/>
                <a:gd name="connsiteY0" fmla="*/ 57585 h 57584"/>
                <a:gd name="connsiteX1" fmla="*/ 22157 w 100780"/>
                <a:gd name="connsiteY1" fmla="*/ 37643 h 57584"/>
                <a:gd name="connsiteX2" fmla="*/ 0 w 100780"/>
                <a:gd name="connsiteY2" fmla="*/ 5357 h 57584"/>
                <a:gd name="connsiteX3" fmla="*/ 96541 w 100780"/>
                <a:gd name="connsiteY3" fmla="*/ 38593 h 57584"/>
                <a:gd name="connsiteX4" fmla="*/ 94642 w 100780"/>
                <a:gd name="connsiteY4" fmla="*/ 57585 h 5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80" h="57584">
                  <a:moveTo>
                    <a:pt x="94642" y="57585"/>
                  </a:moveTo>
                  <a:cubicBezTo>
                    <a:pt x="70058" y="52626"/>
                    <a:pt x="53388" y="18863"/>
                    <a:pt x="22157" y="37643"/>
                  </a:cubicBezTo>
                  <a:cubicBezTo>
                    <a:pt x="7702" y="31735"/>
                    <a:pt x="1055" y="20445"/>
                    <a:pt x="0" y="5357"/>
                  </a:cubicBezTo>
                  <a:cubicBezTo>
                    <a:pt x="43259" y="-15744"/>
                    <a:pt x="62883" y="31840"/>
                    <a:pt x="96541" y="38593"/>
                  </a:cubicBezTo>
                  <a:cubicBezTo>
                    <a:pt x="102028" y="45557"/>
                    <a:pt x="102977" y="51993"/>
                    <a:pt x="94642" y="57585"/>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 name="Freeform: Shape 141"/>
            <p:cNvSpPr/>
            <p:nvPr/>
          </p:nvSpPr>
          <p:spPr>
            <a:xfrm>
              <a:off x="7667178" y="2666808"/>
              <a:ext cx="41887" cy="34991"/>
            </a:xfrm>
            <a:custGeom>
              <a:avLst/>
              <a:gdLst>
                <a:gd name="connsiteX0" fmla="*/ 41887 w 41887"/>
                <a:gd name="connsiteY0" fmla="*/ 11606 h 34991"/>
                <a:gd name="connsiteX1" fmla="*/ 0 w 41887"/>
                <a:gd name="connsiteY1" fmla="*/ 21524 h 34991"/>
                <a:gd name="connsiteX2" fmla="*/ 30492 w 41887"/>
                <a:gd name="connsiteY2" fmla="*/ 0 h 34991"/>
                <a:gd name="connsiteX3" fmla="*/ 41887 w 41887"/>
                <a:gd name="connsiteY3" fmla="*/ 11606 h 34991"/>
              </a:gdLst>
              <a:ahLst/>
              <a:cxnLst>
                <a:cxn ang="0">
                  <a:pos x="connsiteX0" y="connsiteY0"/>
                </a:cxn>
                <a:cxn ang="0">
                  <a:pos x="connsiteX1" y="connsiteY1"/>
                </a:cxn>
                <a:cxn ang="0">
                  <a:pos x="connsiteX2" y="connsiteY2"/>
                </a:cxn>
                <a:cxn ang="0">
                  <a:pos x="connsiteX3" y="connsiteY3"/>
                </a:cxn>
              </a:cxnLst>
              <a:rect l="l" t="t" r="r" b="b"/>
              <a:pathLst>
                <a:path w="41887" h="34991">
                  <a:moveTo>
                    <a:pt x="41887" y="11606"/>
                  </a:moveTo>
                  <a:cubicBezTo>
                    <a:pt x="34607" y="43048"/>
                    <a:pt x="18886" y="39038"/>
                    <a:pt x="0" y="21524"/>
                  </a:cubicBezTo>
                  <a:cubicBezTo>
                    <a:pt x="6014" y="8441"/>
                    <a:pt x="16143" y="1266"/>
                    <a:pt x="30492" y="0"/>
                  </a:cubicBezTo>
                  <a:cubicBezTo>
                    <a:pt x="34291" y="3904"/>
                    <a:pt x="38089" y="7702"/>
                    <a:pt x="41887" y="11606"/>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 name="Freeform: Shape 142"/>
            <p:cNvSpPr/>
            <p:nvPr/>
          </p:nvSpPr>
          <p:spPr>
            <a:xfrm>
              <a:off x="7600601" y="2521838"/>
              <a:ext cx="22611" cy="50644"/>
            </a:xfrm>
            <a:custGeom>
              <a:avLst/>
              <a:gdLst>
                <a:gd name="connsiteX0" fmla="*/ 0 w 22611"/>
                <a:gd name="connsiteY0" fmla="*/ 18992 h 50644"/>
                <a:gd name="connsiteX1" fmla="*/ 1899 w 22611"/>
                <a:gd name="connsiteY1" fmla="*/ 0 h 50644"/>
                <a:gd name="connsiteX2" fmla="*/ 21102 w 22611"/>
                <a:gd name="connsiteY2" fmla="*/ 50645 h 50644"/>
                <a:gd name="connsiteX3" fmla="*/ 0 w 22611"/>
                <a:gd name="connsiteY3" fmla="*/ 18992 h 50644"/>
              </a:gdLst>
              <a:ahLst/>
              <a:cxnLst>
                <a:cxn ang="0">
                  <a:pos x="connsiteX0" y="connsiteY0"/>
                </a:cxn>
                <a:cxn ang="0">
                  <a:pos x="connsiteX1" y="connsiteY1"/>
                </a:cxn>
                <a:cxn ang="0">
                  <a:pos x="connsiteX2" y="connsiteY2"/>
                </a:cxn>
                <a:cxn ang="0">
                  <a:pos x="connsiteX3" y="connsiteY3"/>
                </a:cxn>
              </a:cxnLst>
              <a:rect l="l" t="t" r="r" b="b"/>
              <a:pathLst>
                <a:path w="22611" h="50644">
                  <a:moveTo>
                    <a:pt x="0" y="18992"/>
                  </a:moveTo>
                  <a:cubicBezTo>
                    <a:pt x="633" y="12661"/>
                    <a:pt x="1266" y="6331"/>
                    <a:pt x="1899" y="0"/>
                  </a:cubicBezTo>
                  <a:cubicBezTo>
                    <a:pt x="18992" y="12872"/>
                    <a:pt x="25955" y="29543"/>
                    <a:pt x="21102" y="50645"/>
                  </a:cubicBezTo>
                  <a:cubicBezTo>
                    <a:pt x="14033" y="40094"/>
                    <a:pt x="7069" y="29543"/>
                    <a:pt x="0" y="1899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 name="Freeform: Shape 143"/>
            <p:cNvSpPr/>
            <p:nvPr/>
          </p:nvSpPr>
          <p:spPr>
            <a:xfrm>
              <a:off x="7665843" y="2658065"/>
              <a:ext cx="31932" cy="30266"/>
            </a:xfrm>
            <a:custGeom>
              <a:avLst/>
              <a:gdLst>
                <a:gd name="connsiteX0" fmla="*/ 31932 w 31932"/>
                <a:gd name="connsiteY0" fmla="*/ 8743 h 30266"/>
                <a:gd name="connsiteX1" fmla="*/ 1440 w 31932"/>
                <a:gd name="connsiteY1" fmla="*/ 30266 h 30266"/>
                <a:gd name="connsiteX2" fmla="*/ 10092 w 31932"/>
                <a:gd name="connsiteY2" fmla="*/ 935 h 30266"/>
                <a:gd name="connsiteX3" fmla="*/ 31932 w 31932"/>
                <a:gd name="connsiteY3" fmla="*/ 8743 h 30266"/>
              </a:gdLst>
              <a:ahLst/>
              <a:cxnLst>
                <a:cxn ang="0">
                  <a:pos x="connsiteX0" y="connsiteY0"/>
                </a:cxn>
                <a:cxn ang="0">
                  <a:pos x="connsiteX1" y="connsiteY1"/>
                </a:cxn>
                <a:cxn ang="0">
                  <a:pos x="connsiteX2" y="connsiteY2"/>
                </a:cxn>
                <a:cxn ang="0">
                  <a:pos x="connsiteX3" y="connsiteY3"/>
                </a:cxn>
              </a:cxnLst>
              <a:rect l="l" t="t" r="r" b="b"/>
              <a:pathLst>
                <a:path w="31932" h="30266">
                  <a:moveTo>
                    <a:pt x="31932" y="8743"/>
                  </a:moveTo>
                  <a:cubicBezTo>
                    <a:pt x="21803" y="15917"/>
                    <a:pt x="11569" y="23092"/>
                    <a:pt x="1440" y="30266"/>
                  </a:cubicBezTo>
                  <a:cubicBezTo>
                    <a:pt x="-3625" y="18133"/>
                    <a:pt x="5977" y="10325"/>
                    <a:pt x="10092" y="935"/>
                  </a:cubicBezTo>
                  <a:cubicBezTo>
                    <a:pt x="18849" y="-753"/>
                    <a:pt x="27290" y="-1175"/>
                    <a:pt x="31932" y="8743"/>
                  </a:cubicBezTo>
                  <a:close/>
                </a:path>
              </a:pathLst>
            </a:custGeom>
            <a:solidFill>
              <a:srgbClr val="CC54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 name="Freeform: Shape 144"/>
            <p:cNvSpPr/>
            <p:nvPr/>
          </p:nvSpPr>
          <p:spPr>
            <a:xfrm>
              <a:off x="7129795" y="2540302"/>
              <a:ext cx="209987" cy="261554"/>
            </a:xfrm>
            <a:custGeom>
              <a:avLst/>
              <a:gdLst>
                <a:gd name="connsiteX0" fmla="*/ 209987 w 209987"/>
                <a:gd name="connsiteY0" fmla="*/ 149296 h 261554"/>
                <a:gd name="connsiteX1" fmla="*/ 116189 w 209987"/>
                <a:gd name="connsiteY1" fmla="*/ 247103 h 261554"/>
                <a:gd name="connsiteX2" fmla="*/ 8570 w 209987"/>
                <a:gd name="connsiteY2" fmla="*/ 218932 h 261554"/>
                <a:gd name="connsiteX3" fmla="*/ 134653 w 209987"/>
                <a:gd name="connsiteY3" fmla="*/ 0 h 261554"/>
                <a:gd name="connsiteX4" fmla="*/ 135076 w 209987"/>
                <a:gd name="connsiteY4" fmla="*/ 25217 h 261554"/>
                <a:gd name="connsiteX5" fmla="*/ 181816 w 209987"/>
                <a:gd name="connsiteY5" fmla="*/ 127033 h 261554"/>
                <a:gd name="connsiteX6" fmla="*/ 209987 w 209987"/>
                <a:gd name="connsiteY6" fmla="*/ 149296 h 26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987" h="261554">
                  <a:moveTo>
                    <a:pt x="209987" y="149296"/>
                  </a:moveTo>
                  <a:cubicBezTo>
                    <a:pt x="177912" y="181054"/>
                    <a:pt x="151746" y="218299"/>
                    <a:pt x="116189" y="247103"/>
                  </a:cubicBezTo>
                  <a:cubicBezTo>
                    <a:pt x="81688" y="274957"/>
                    <a:pt x="23552" y="260925"/>
                    <a:pt x="8570" y="218932"/>
                  </a:cubicBezTo>
                  <a:cubicBezTo>
                    <a:pt x="-23611" y="128405"/>
                    <a:pt x="38429" y="20785"/>
                    <a:pt x="134653" y="0"/>
                  </a:cubicBezTo>
                  <a:cubicBezTo>
                    <a:pt x="139929" y="8335"/>
                    <a:pt x="136764" y="16670"/>
                    <a:pt x="135076" y="25217"/>
                  </a:cubicBezTo>
                  <a:cubicBezTo>
                    <a:pt x="123575" y="82930"/>
                    <a:pt x="129905" y="96647"/>
                    <a:pt x="181816" y="127033"/>
                  </a:cubicBezTo>
                  <a:cubicBezTo>
                    <a:pt x="192367" y="133153"/>
                    <a:pt x="204290" y="137162"/>
                    <a:pt x="209987" y="149296"/>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 name="Freeform: Shape 145"/>
            <p:cNvSpPr/>
            <p:nvPr/>
          </p:nvSpPr>
          <p:spPr>
            <a:xfrm>
              <a:off x="7242464" y="2508181"/>
              <a:ext cx="308507" cy="181437"/>
            </a:xfrm>
            <a:custGeom>
              <a:avLst/>
              <a:gdLst>
                <a:gd name="connsiteX0" fmla="*/ 97318 w 308507"/>
                <a:gd name="connsiteY0" fmla="*/ 181417 h 181437"/>
                <a:gd name="connsiteX1" fmla="*/ 21985 w 308507"/>
                <a:gd name="connsiteY1" fmla="*/ 32121 h 181437"/>
                <a:gd name="connsiteX2" fmla="*/ 307810 w 308507"/>
                <a:gd name="connsiteY2" fmla="*/ 84664 h 181437"/>
                <a:gd name="connsiteX3" fmla="*/ 284808 w 308507"/>
                <a:gd name="connsiteY3" fmla="*/ 107665 h 181437"/>
                <a:gd name="connsiteX4" fmla="*/ 177189 w 308507"/>
                <a:gd name="connsiteY4" fmla="*/ 162847 h 181437"/>
                <a:gd name="connsiteX5" fmla="*/ 97318 w 308507"/>
                <a:gd name="connsiteY5" fmla="*/ 181417 h 18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07" h="181437">
                  <a:moveTo>
                    <a:pt x="97318" y="181417"/>
                  </a:moveTo>
                  <a:cubicBezTo>
                    <a:pt x="461" y="153351"/>
                    <a:pt x="-22962" y="107032"/>
                    <a:pt x="21985" y="32121"/>
                  </a:cubicBezTo>
                  <a:cubicBezTo>
                    <a:pt x="125595" y="-18207"/>
                    <a:pt x="242605" y="-15570"/>
                    <a:pt x="307810" y="84664"/>
                  </a:cubicBezTo>
                  <a:cubicBezTo>
                    <a:pt x="310975" y="103234"/>
                    <a:pt x="303378" y="111042"/>
                    <a:pt x="284808" y="107665"/>
                  </a:cubicBezTo>
                  <a:cubicBezTo>
                    <a:pt x="238912" y="105133"/>
                    <a:pt x="220131" y="154301"/>
                    <a:pt x="177189" y="162847"/>
                  </a:cubicBezTo>
                  <a:cubicBezTo>
                    <a:pt x="151023" y="167911"/>
                    <a:pt x="125806" y="182050"/>
                    <a:pt x="97318" y="181417"/>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7" name="Freeform: Shape 146"/>
            <p:cNvSpPr/>
            <p:nvPr/>
          </p:nvSpPr>
          <p:spPr>
            <a:xfrm>
              <a:off x="7295363" y="2649713"/>
              <a:ext cx="285297" cy="219638"/>
            </a:xfrm>
            <a:custGeom>
              <a:avLst/>
              <a:gdLst>
                <a:gd name="connsiteX0" fmla="*/ 0 w 285297"/>
                <a:gd name="connsiteY0" fmla="*/ 123237 h 219638"/>
                <a:gd name="connsiteX1" fmla="*/ 240139 w 285297"/>
                <a:gd name="connsiteY1" fmla="*/ 3062 h 219638"/>
                <a:gd name="connsiteX2" fmla="*/ 285297 w 285297"/>
                <a:gd name="connsiteY2" fmla="*/ 18466 h 219638"/>
                <a:gd name="connsiteX3" fmla="*/ 280338 w 285297"/>
                <a:gd name="connsiteY3" fmla="*/ 23847 h 219638"/>
                <a:gd name="connsiteX4" fmla="*/ 216505 w 285297"/>
                <a:gd name="connsiteY4" fmla="*/ 70904 h 219638"/>
                <a:gd name="connsiteX5" fmla="*/ 198463 w 285297"/>
                <a:gd name="connsiteY5" fmla="*/ 81877 h 219638"/>
                <a:gd name="connsiteX6" fmla="*/ 162801 w 285297"/>
                <a:gd name="connsiteY6" fmla="*/ 100763 h 219638"/>
                <a:gd name="connsiteX7" fmla="*/ 125978 w 285297"/>
                <a:gd name="connsiteY7" fmla="*/ 111525 h 219638"/>
                <a:gd name="connsiteX8" fmla="*/ 72485 w 285297"/>
                <a:gd name="connsiteY8" fmla="*/ 110787 h 219638"/>
                <a:gd name="connsiteX9" fmla="*/ 128616 w 285297"/>
                <a:gd name="connsiteY9" fmla="*/ 114585 h 219638"/>
                <a:gd name="connsiteX10" fmla="*/ 118909 w 285297"/>
                <a:gd name="connsiteY10" fmla="*/ 219145 h 219638"/>
                <a:gd name="connsiteX11" fmla="*/ 0 w 285297"/>
                <a:gd name="connsiteY11" fmla="*/ 123237 h 21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297" h="219638">
                  <a:moveTo>
                    <a:pt x="0" y="123237"/>
                  </a:moveTo>
                  <a:cubicBezTo>
                    <a:pt x="70691" y="64574"/>
                    <a:pt x="148768" y="22054"/>
                    <a:pt x="240139" y="3062"/>
                  </a:cubicBezTo>
                  <a:cubicBezTo>
                    <a:pt x="263035" y="-1686"/>
                    <a:pt x="275801" y="-3691"/>
                    <a:pt x="285297" y="18466"/>
                  </a:cubicBezTo>
                  <a:cubicBezTo>
                    <a:pt x="283609" y="20260"/>
                    <a:pt x="282026" y="22054"/>
                    <a:pt x="280338" y="23847"/>
                  </a:cubicBezTo>
                  <a:cubicBezTo>
                    <a:pt x="252800" y="31127"/>
                    <a:pt x="222836" y="35031"/>
                    <a:pt x="216505" y="70904"/>
                  </a:cubicBezTo>
                  <a:cubicBezTo>
                    <a:pt x="211652" y="76391"/>
                    <a:pt x="205321" y="79662"/>
                    <a:pt x="198463" y="81877"/>
                  </a:cubicBezTo>
                  <a:cubicBezTo>
                    <a:pt x="184852" y="84832"/>
                    <a:pt x="172824" y="90951"/>
                    <a:pt x="162801" y="100763"/>
                  </a:cubicBezTo>
                  <a:cubicBezTo>
                    <a:pt x="151406" y="107516"/>
                    <a:pt x="142543" y="122921"/>
                    <a:pt x="125978" y="111525"/>
                  </a:cubicBezTo>
                  <a:cubicBezTo>
                    <a:pt x="111523" y="96016"/>
                    <a:pt x="96224" y="91057"/>
                    <a:pt x="72485" y="110787"/>
                  </a:cubicBezTo>
                  <a:cubicBezTo>
                    <a:pt x="96013" y="106145"/>
                    <a:pt x="114266" y="96965"/>
                    <a:pt x="128616" y="114585"/>
                  </a:cubicBezTo>
                  <a:cubicBezTo>
                    <a:pt x="126822" y="149614"/>
                    <a:pt x="120070" y="184116"/>
                    <a:pt x="118909" y="219145"/>
                  </a:cubicBezTo>
                  <a:cubicBezTo>
                    <a:pt x="68687" y="224209"/>
                    <a:pt x="26377" y="190130"/>
                    <a:pt x="0" y="123237"/>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 name="Freeform: Shape 147"/>
            <p:cNvSpPr/>
            <p:nvPr/>
          </p:nvSpPr>
          <p:spPr>
            <a:xfrm>
              <a:off x="7421983" y="3042632"/>
              <a:ext cx="207372" cy="130726"/>
            </a:xfrm>
            <a:custGeom>
              <a:avLst/>
              <a:gdLst>
                <a:gd name="connsiteX0" fmla="*/ 1257 w 207372"/>
                <a:gd name="connsiteY0" fmla="*/ 58347 h 130726"/>
                <a:gd name="connsiteX1" fmla="*/ 203624 w 207372"/>
                <a:gd name="connsiteY1" fmla="*/ 0 h 130726"/>
                <a:gd name="connsiteX2" fmla="*/ 74692 w 207372"/>
                <a:gd name="connsiteY2" fmla="*/ 130726 h 130726"/>
                <a:gd name="connsiteX3" fmla="*/ 1257 w 207372"/>
                <a:gd name="connsiteY3" fmla="*/ 58347 h 130726"/>
              </a:gdLst>
              <a:ahLst/>
              <a:cxnLst>
                <a:cxn ang="0">
                  <a:pos x="connsiteX0" y="connsiteY0"/>
                </a:cxn>
                <a:cxn ang="0">
                  <a:pos x="connsiteX1" y="connsiteY1"/>
                </a:cxn>
                <a:cxn ang="0">
                  <a:pos x="connsiteX2" y="connsiteY2"/>
                </a:cxn>
                <a:cxn ang="0">
                  <a:pos x="connsiteX3" y="connsiteY3"/>
                </a:cxn>
              </a:cxnLst>
              <a:rect l="l" t="t" r="r" b="b"/>
              <a:pathLst>
                <a:path w="207372" h="130726">
                  <a:moveTo>
                    <a:pt x="1257" y="58347"/>
                  </a:moveTo>
                  <a:cubicBezTo>
                    <a:pt x="74270" y="59402"/>
                    <a:pt x="142956" y="44420"/>
                    <a:pt x="203624" y="0"/>
                  </a:cubicBezTo>
                  <a:cubicBezTo>
                    <a:pt x="221877" y="77655"/>
                    <a:pt x="172604" y="126295"/>
                    <a:pt x="74692" y="130726"/>
                  </a:cubicBezTo>
                  <a:cubicBezTo>
                    <a:pt x="3156" y="114794"/>
                    <a:pt x="-3702" y="108042"/>
                    <a:pt x="1257" y="58347"/>
                  </a:cubicBezTo>
                  <a:close/>
                </a:path>
              </a:pathLst>
            </a:custGeom>
            <a:solidFill>
              <a:srgbClr val="402D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 name="Freeform: Shape 148"/>
            <p:cNvSpPr/>
            <p:nvPr/>
          </p:nvSpPr>
          <p:spPr>
            <a:xfrm>
              <a:off x="7400999" y="2712938"/>
              <a:ext cx="213424" cy="176389"/>
            </a:xfrm>
            <a:custGeom>
              <a:avLst/>
              <a:gdLst>
                <a:gd name="connsiteX0" fmla="*/ 21292 w 213424"/>
                <a:gd name="connsiteY0" fmla="*/ 49778 h 176389"/>
                <a:gd name="connsiteX1" fmla="*/ 52206 w 213424"/>
                <a:gd name="connsiteY1" fmla="*/ 28993 h 176389"/>
                <a:gd name="connsiteX2" fmla="*/ 58643 w 213424"/>
                <a:gd name="connsiteY2" fmla="*/ 32264 h 176389"/>
                <a:gd name="connsiteX3" fmla="*/ 68982 w 213424"/>
                <a:gd name="connsiteY3" fmla="*/ 65183 h 176389"/>
                <a:gd name="connsiteX4" fmla="*/ 49041 w 213424"/>
                <a:gd name="connsiteY4" fmla="*/ 84069 h 176389"/>
                <a:gd name="connsiteX5" fmla="*/ 61386 w 213424"/>
                <a:gd name="connsiteY5" fmla="*/ 123424 h 176389"/>
                <a:gd name="connsiteX6" fmla="*/ 137563 w 213424"/>
                <a:gd name="connsiteY6" fmla="*/ 108758 h 176389"/>
                <a:gd name="connsiteX7" fmla="*/ 135875 w 213424"/>
                <a:gd name="connsiteY7" fmla="*/ 53366 h 176389"/>
                <a:gd name="connsiteX8" fmla="*/ 121526 w 213424"/>
                <a:gd name="connsiteY8" fmla="*/ 36695 h 176389"/>
                <a:gd name="connsiteX9" fmla="*/ 120787 w 213424"/>
                <a:gd name="connsiteY9" fmla="*/ 12955 h 176389"/>
                <a:gd name="connsiteX10" fmla="*/ 132183 w 213424"/>
                <a:gd name="connsiteY10" fmla="*/ 611 h 176389"/>
                <a:gd name="connsiteX11" fmla="*/ 213319 w 213424"/>
                <a:gd name="connsiteY11" fmla="*/ 71197 h 176389"/>
                <a:gd name="connsiteX12" fmla="*/ 54844 w 213424"/>
                <a:gd name="connsiteY12" fmla="*/ 176389 h 176389"/>
                <a:gd name="connsiteX13" fmla="*/ 12324 w 213424"/>
                <a:gd name="connsiteY13" fmla="*/ 154971 h 176389"/>
                <a:gd name="connsiteX14" fmla="*/ 21925 w 213424"/>
                <a:gd name="connsiteY14" fmla="*/ 49040 h 176389"/>
                <a:gd name="connsiteX15" fmla="*/ 21292 w 213424"/>
                <a:gd name="connsiteY15" fmla="*/ 49778 h 17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424" h="176389">
                  <a:moveTo>
                    <a:pt x="21292" y="49778"/>
                  </a:moveTo>
                  <a:cubicBezTo>
                    <a:pt x="31632" y="42815"/>
                    <a:pt x="41866" y="35851"/>
                    <a:pt x="52206" y="28993"/>
                  </a:cubicBezTo>
                  <a:cubicBezTo>
                    <a:pt x="54317" y="30048"/>
                    <a:pt x="56532" y="31209"/>
                    <a:pt x="58643" y="32264"/>
                  </a:cubicBezTo>
                  <a:cubicBezTo>
                    <a:pt x="67505" y="41549"/>
                    <a:pt x="71937" y="52205"/>
                    <a:pt x="68982" y="65183"/>
                  </a:cubicBezTo>
                  <a:cubicBezTo>
                    <a:pt x="65184" y="74573"/>
                    <a:pt x="56954" y="79215"/>
                    <a:pt x="49041" y="84069"/>
                  </a:cubicBezTo>
                  <a:cubicBezTo>
                    <a:pt x="26884" y="105382"/>
                    <a:pt x="49991" y="112767"/>
                    <a:pt x="61386" y="123424"/>
                  </a:cubicBezTo>
                  <a:cubicBezTo>
                    <a:pt x="89979" y="134819"/>
                    <a:pt x="116356" y="135135"/>
                    <a:pt x="137563" y="108758"/>
                  </a:cubicBezTo>
                  <a:cubicBezTo>
                    <a:pt x="146848" y="89977"/>
                    <a:pt x="150647" y="71408"/>
                    <a:pt x="135875" y="53366"/>
                  </a:cubicBezTo>
                  <a:cubicBezTo>
                    <a:pt x="130283" y="48512"/>
                    <a:pt x="125113" y="43342"/>
                    <a:pt x="121526" y="36695"/>
                  </a:cubicBezTo>
                  <a:cubicBezTo>
                    <a:pt x="118466" y="28887"/>
                    <a:pt x="118361" y="20974"/>
                    <a:pt x="120787" y="12955"/>
                  </a:cubicBezTo>
                  <a:cubicBezTo>
                    <a:pt x="123109" y="7469"/>
                    <a:pt x="126907" y="3354"/>
                    <a:pt x="132183" y="611"/>
                  </a:cubicBezTo>
                  <a:cubicBezTo>
                    <a:pt x="194328" y="-3715"/>
                    <a:pt x="215113" y="14433"/>
                    <a:pt x="213319" y="71197"/>
                  </a:cubicBezTo>
                  <a:cubicBezTo>
                    <a:pt x="185887" y="144842"/>
                    <a:pt x="139885" y="175440"/>
                    <a:pt x="54844" y="176389"/>
                  </a:cubicBezTo>
                  <a:cubicBezTo>
                    <a:pt x="37541" y="175545"/>
                    <a:pt x="18865" y="177234"/>
                    <a:pt x="12324" y="154971"/>
                  </a:cubicBezTo>
                  <a:cubicBezTo>
                    <a:pt x="-11732" y="117199"/>
                    <a:pt x="3778" y="83014"/>
                    <a:pt x="21925" y="49040"/>
                  </a:cubicBezTo>
                  <a:cubicBezTo>
                    <a:pt x="21925" y="49145"/>
                    <a:pt x="21292" y="49778"/>
                    <a:pt x="21292" y="49778"/>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 name="Freeform: Shape 149"/>
            <p:cNvSpPr/>
            <p:nvPr/>
          </p:nvSpPr>
          <p:spPr>
            <a:xfrm>
              <a:off x="7400845" y="2919186"/>
              <a:ext cx="203238" cy="121519"/>
            </a:xfrm>
            <a:custGeom>
              <a:avLst/>
              <a:gdLst>
                <a:gd name="connsiteX0" fmla="*/ 169792 w 203238"/>
                <a:gd name="connsiteY0" fmla="*/ 0 h 121519"/>
                <a:gd name="connsiteX1" fmla="*/ 203239 w 203238"/>
                <a:gd name="connsiteY1" fmla="*/ 54443 h 121519"/>
                <a:gd name="connsiteX2" fmla="*/ 116404 w 203238"/>
                <a:gd name="connsiteY2" fmla="*/ 110046 h 121519"/>
                <a:gd name="connsiteX3" fmla="*/ 18386 w 203238"/>
                <a:gd name="connsiteY3" fmla="*/ 115744 h 121519"/>
                <a:gd name="connsiteX4" fmla="*/ 5092 w 203238"/>
                <a:gd name="connsiteY4" fmla="*/ 104032 h 121519"/>
                <a:gd name="connsiteX5" fmla="*/ 11000 w 203238"/>
                <a:gd name="connsiteY5" fmla="*/ 53177 h 121519"/>
                <a:gd name="connsiteX6" fmla="*/ 23873 w 203238"/>
                <a:gd name="connsiteY6" fmla="*/ 33446 h 121519"/>
                <a:gd name="connsiteX7" fmla="*/ 169792 w 203238"/>
                <a:gd name="connsiteY7" fmla="*/ 0 h 12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238" h="121519">
                  <a:moveTo>
                    <a:pt x="169792" y="0"/>
                  </a:moveTo>
                  <a:cubicBezTo>
                    <a:pt x="181820" y="17620"/>
                    <a:pt x="199862" y="31547"/>
                    <a:pt x="203239" y="54443"/>
                  </a:cubicBezTo>
                  <a:cubicBezTo>
                    <a:pt x="190577" y="98124"/>
                    <a:pt x="150378" y="100656"/>
                    <a:pt x="116404" y="110046"/>
                  </a:cubicBezTo>
                  <a:cubicBezTo>
                    <a:pt x="84751" y="118803"/>
                    <a:pt x="51833" y="127666"/>
                    <a:pt x="18386" y="115744"/>
                  </a:cubicBezTo>
                  <a:cubicBezTo>
                    <a:pt x="12794" y="113212"/>
                    <a:pt x="8363" y="109202"/>
                    <a:pt x="5092" y="104032"/>
                  </a:cubicBezTo>
                  <a:cubicBezTo>
                    <a:pt x="-3349" y="85885"/>
                    <a:pt x="-1239" y="69003"/>
                    <a:pt x="11000" y="53177"/>
                  </a:cubicBezTo>
                  <a:cubicBezTo>
                    <a:pt x="15326" y="46635"/>
                    <a:pt x="19547" y="39988"/>
                    <a:pt x="23873" y="33446"/>
                  </a:cubicBezTo>
                  <a:cubicBezTo>
                    <a:pt x="70508" y="13611"/>
                    <a:pt x="119358" y="3482"/>
                    <a:pt x="169792"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1" name="Freeform: Shape 150"/>
            <p:cNvSpPr/>
            <p:nvPr/>
          </p:nvSpPr>
          <p:spPr>
            <a:xfrm>
              <a:off x="7150288" y="3032761"/>
              <a:ext cx="159306" cy="106356"/>
            </a:xfrm>
            <a:custGeom>
              <a:avLst/>
              <a:gdLst>
                <a:gd name="connsiteX0" fmla="*/ 114583 w 159306"/>
                <a:gd name="connsiteY0" fmla="*/ 3119 h 106356"/>
                <a:gd name="connsiteX1" fmla="*/ 143493 w 159306"/>
                <a:gd name="connsiteY1" fmla="*/ 24642 h 106356"/>
                <a:gd name="connsiteX2" fmla="*/ 129565 w 159306"/>
                <a:gd name="connsiteY2" fmla="*/ 99027 h 106356"/>
                <a:gd name="connsiteX3" fmla="*/ 0 w 159306"/>
                <a:gd name="connsiteY3" fmla="*/ 24854 h 106356"/>
                <a:gd name="connsiteX4" fmla="*/ 114583 w 159306"/>
                <a:gd name="connsiteY4" fmla="*/ 3119 h 10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06" h="106356">
                  <a:moveTo>
                    <a:pt x="114583" y="3119"/>
                  </a:moveTo>
                  <a:cubicBezTo>
                    <a:pt x="124290" y="10293"/>
                    <a:pt x="134630" y="16729"/>
                    <a:pt x="143493" y="24642"/>
                  </a:cubicBezTo>
                  <a:cubicBezTo>
                    <a:pt x="169765" y="48171"/>
                    <a:pt x="162062" y="87843"/>
                    <a:pt x="129565" y="99027"/>
                  </a:cubicBezTo>
                  <a:cubicBezTo>
                    <a:pt x="62989" y="121922"/>
                    <a:pt x="6330" y="89531"/>
                    <a:pt x="0" y="24854"/>
                  </a:cubicBezTo>
                  <a:cubicBezTo>
                    <a:pt x="35662" y="4490"/>
                    <a:pt x="73329" y="-5533"/>
                    <a:pt x="114583" y="311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2" name="Freeform: Shape 151"/>
            <p:cNvSpPr/>
            <p:nvPr/>
          </p:nvSpPr>
          <p:spPr>
            <a:xfrm>
              <a:off x="7401657" y="2973629"/>
              <a:ext cx="218717" cy="106082"/>
            </a:xfrm>
            <a:custGeom>
              <a:avLst/>
              <a:gdLst>
                <a:gd name="connsiteX0" fmla="*/ 10293 w 218717"/>
                <a:gd name="connsiteY0" fmla="*/ 54232 h 106082"/>
                <a:gd name="connsiteX1" fmla="*/ 202320 w 218717"/>
                <a:gd name="connsiteY1" fmla="*/ 0 h 106082"/>
                <a:gd name="connsiteX2" fmla="*/ 191453 w 218717"/>
                <a:gd name="connsiteY2" fmla="*/ 63411 h 106082"/>
                <a:gd name="connsiteX3" fmla="*/ 11032 w 218717"/>
                <a:gd name="connsiteY3" fmla="*/ 103716 h 106082"/>
                <a:gd name="connsiteX4" fmla="*/ 10293 w 218717"/>
                <a:gd name="connsiteY4" fmla="*/ 54232 h 10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717" h="106082">
                  <a:moveTo>
                    <a:pt x="10293" y="54232"/>
                  </a:moveTo>
                  <a:cubicBezTo>
                    <a:pt x="78769" y="51911"/>
                    <a:pt x="145978" y="45263"/>
                    <a:pt x="202320" y="0"/>
                  </a:cubicBezTo>
                  <a:cubicBezTo>
                    <a:pt x="229753" y="26483"/>
                    <a:pt x="220468" y="44947"/>
                    <a:pt x="191453" y="63411"/>
                  </a:cubicBezTo>
                  <a:cubicBezTo>
                    <a:pt x="135744" y="98757"/>
                    <a:pt x="76026" y="111945"/>
                    <a:pt x="11032" y="103716"/>
                  </a:cubicBezTo>
                  <a:cubicBezTo>
                    <a:pt x="-2684" y="87467"/>
                    <a:pt x="-4372" y="71008"/>
                    <a:pt x="10293" y="54232"/>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3" name="Freeform: Shape 152"/>
            <p:cNvSpPr/>
            <p:nvPr/>
          </p:nvSpPr>
          <p:spPr>
            <a:xfrm>
              <a:off x="7661058" y="3070338"/>
              <a:ext cx="121868" cy="128766"/>
            </a:xfrm>
            <a:custGeom>
              <a:avLst/>
              <a:gdLst>
                <a:gd name="connsiteX0" fmla="*/ 78393 w 121868"/>
                <a:gd name="connsiteY0" fmla="*/ 43 h 128766"/>
                <a:gd name="connsiteX1" fmla="*/ 118909 w 121868"/>
                <a:gd name="connsiteY1" fmla="*/ 47944 h 128766"/>
                <a:gd name="connsiteX2" fmla="*/ 56658 w 121868"/>
                <a:gd name="connsiteY2" fmla="*/ 128764 h 128766"/>
                <a:gd name="connsiteX3" fmla="*/ 0 w 121868"/>
                <a:gd name="connsiteY3" fmla="*/ 122012 h 128766"/>
                <a:gd name="connsiteX4" fmla="*/ 12767 w 121868"/>
                <a:gd name="connsiteY4" fmla="*/ 32434 h 128766"/>
                <a:gd name="connsiteX5" fmla="*/ 35557 w 121868"/>
                <a:gd name="connsiteY5" fmla="*/ 17979 h 128766"/>
                <a:gd name="connsiteX6" fmla="*/ 42309 w 121868"/>
                <a:gd name="connsiteY6" fmla="*/ 37288 h 128766"/>
                <a:gd name="connsiteX7" fmla="*/ 54865 w 121868"/>
                <a:gd name="connsiteY7" fmla="*/ 57546 h 128766"/>
                <a:gd name="connsiteX8" fmla="*/ 73118 w 121868"/>
                <a:gd name="connsiteY8" fmla="*/ 36127 h 128766"/>
                <a:gd name="connsiteX9" fmla="*/ 78393 w 121868"/>
                <a:gd name="connsiteY9" fmla="*/ 43 h 12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868" h="128766">
                  <a:moveTo>
                    <a:pt x="78393" y="43"/>
                  </a:moveTo>
                  <a:cubicBezTo>
                    <a:pt x="112156" y="-1012"/>
                    <a:pt x="129143" y="17452"/>
                    <a:pt x="118909" y="47944"/>
                  </a:cubicBezTo>
                  <a:cubicBezTo>
                    <a:pt x="107936" y="80546"/>
                    <a:pt x="110363" y="128448"/>
                    <a:pt x="56658" y="128764"/>
                  </a:cubicBezTo>
                  <a:cubicBezTo>
                    <a:pt x="37878" y="128870"/>
                    <a:pt x="19097" y="124438"/>
                    <a:pt x="0" y="122012"/>
                  </a:cubicBezTo>
                  <a:cubicBezTo>
                    <a:pt x="1372" y="91520"/>
                    <a:pt x="22684" y="65037"/>
                    <a:pt x="12767" y="32434"/>
                  </a:cubicBezTo>
                  <a:cubicBezTo>
                    <a:pt x="6331" y="11332"/>
                    <a:pt x="28066" y="23466"/>
                    <a:pt x="35557" y="17979"/>
                  </a:cubicBezTo>
                  <a:cubicBezTo>
                    <a:pt x="40410" y="23571"/>
                    <a:pt x="41149" y="30430"/>
                    <a:pt x="42309" y="37288"/>
                  </a:cubicBezTo>
                  <a:cubicBezTo>
                    <a:pt x="43681" y="45834"/>
                    <a:pt x="44314" y="56912"/>
                    <a:pt x="54865" y="57546"/>
                  </a:cubicBezTo>
                  <a:cubicBezTo>
                    <a:pt x="67842" y="58284"/>
                    <a:pt x="71324" y="46678"/>
                    <a:pt x="73118" y="36127"/>
                  </a:cubicBezTo>
                  <a:cubicBezTo>
                    <a:pt x="75017" y="23993"/>
                    <a:pt x="73224" y="11543"/>
                    <a:pt x="78393" y="43"/>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4" name="Freeform: Shape 153"/>
            <p:cNvSpPr/>
            <p:nvPr/>
          </p:nvSpPr>
          <p:spPr>
            <a:xfrm>
              <a:off x="7161830" y="3153004"/>
              <a:ext cx="151258" cy="116726"/>
            </a:xfrm>
            <a:custGeom>
              <a:avLst/>
              <a:gdLst>
                <a:gd name="connsiteX0" fmla="*/ 81833 w 151258"/>
                <a:gd name="connsiteY0" fmla="*/ 1679 h 116726"/>
                <a:gd name="connsiteX1" fmla="*/ 112958 w 151258"/>
                <a:gd name="connsiteY1" fmla="*/ 16134 h 116726"/>
                <a:gd name="connsiteX2" fmla="*/ 151258 w 151258"/>
                <a:gd name="connsiteY2" fmla="*/ 86825 h 116726"/>
                <a:gd name="connsiteX3" fmla="*/ 4811 w 151258"/>
                <a:gd name="connsiteY3" fmla="*/ 35126 h 116726"/>
                <a:gd name="connsiteX4" fmla="*/ 29395 w 151258"/>
                <a:gd name="connsiteY4" fmla="*/ 1679 h 116726"/>
                <a:gd name="connsiteX5" fmla="*/ 77929 w 151258"/>
                <a:gd name="connsiteY5" fmla="*/ 50108 h 116726"/>
                <a:gd name="connsiteX6" fmla="*/ 81833 w 151258"/>
                <a:gd name="connsiteY6" fmla="*/ 1679 h 11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8" h="116726">
                  <a:moveTo>
                    <a:pt x="81833" y="1679"/>
                  </a:moveTo>
                  <a:cubicBezTo>
                    <a:pt x="94811" y="1152"/>
                    <a:pt x="112325" y="-6551"/>
                    <a:pt x="112958" y="16134"/>
                  </a:cubicBezTo>
                  <a:cubicBezTo>
                    <a:pt x="113802" y="46626"/>
                    <a:pt x="132794" y="66462"/>
                    <a:pt x="151258" y="86825"/>
                  </a:cubicBezTo>
                  <a:cubicBezTo>
                    <a:pt x="85526" y="146438"/>
                    <a:pt x="39313" y="110565"/>
                    <a:pt x="4811" y="35126"/>
                  </a:cubicBezTo>
                  <a:cubicBezTo>
                    <a:pt x="-8166" y="6744"/>
                    <a:pt x="6816" y="2312"/>
                    <a:pt x="29395" y="1679"/>
                  </a:cubicBezTo>
                  <a:cubicBezTo>
                    <a:pt x="48070" y="14973"/>
                    <a:pt x="48598" y="46732"/>
                    <a:pt x="77929" y="50108"/>
                  </a:cubicBezTo>
                  <a:cubicBezTo>
                    <a:pt x="92068" y="34598"/>
                    <a:pt x="71810" y="16872"/>
                    <a:pt x="81833" y="1679"/>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 name="Freeform: Shape 154"/>
            <p:cNvSpPr/>
            <p:nvPr/>
          </p:nvSpPr>
          <p:spPr>
            <a:xfrm>
              <a:off x="7117833" y="2804678"/>
              <a:ext cx="116884" cy="143577"/>
            </a:xfrm>
            <a:custGeom>
              <a:avLst/>
              <a:gdLst>
                <a:gd name="connsiteX0" fmla="*/ 116440 w 116884"/>
                <a:gd name="connsiteY0" fmla="*/ 106384 h 143577"/>
                <a:gd name="connsiteX1" fmla="*/ 70860 w 116884"/>
                <a:gd name="connsiteY1" fmla="*/ 131284 h 143577"/>
                <a:gd name="connsiteX2" fmla="*/ 8504 w 116884"/>
                <a:gd name="connsiteY2" fmla="*/ 71249 h 143577"/>
                <a:gd name="connsiteX3" fmla="*/ 18528 w 116884"/>
                <a:gd name="connsiteY3" fmla="*/ 12481 h 143577"/>
                <a:gd name="connsiteX4" fmla="*/ 74342 w 116884"/>
                <a:gd name="connsiteY4" fmla="*/ 20710 h 143577"/>
                <a:gd name="connsiteX5" fmla="*/ 86581 w 116884"/>
                <a:gd name="connsiteY5" fmla="*/ 73570 h 143577"/>
                <a:gd name="connsiteX6" fmla="*/ 116440 w 116884"/>
                <a:gd name="connsiteY6" fmla="*/ 106384 h 14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84" h="143577">
                  <a:moveTo>
                    <a:pt x="116440" y="106384"/>
                  </a:moveTo>
                  <a:cubicBezTo>
                    <a:pt x="119817" y="148904"/>
                    <a:pt x="103885" y="151648"/>
                    <a:pt x="70860" y="131284"/>
                  </a:cubicBezTo>
                  <a:cubicBezTo>
                    <a:pt x="45221" y="115458"/>
                    <a:pt x="24964" y="96572"/>
                    <a:pt x="8504" y="71249"/>
                  </a:cubicBezTo>
                  <a:cubicBezTo>
                    <a:pt x="-7428" y="46666"/>
                    <a:pt x="802" y="27041"/>
                    <a:pt x="18528" y="12481"/>
                  </a:cubicBezTo>
                  <a:cubicBezTo>
                    <a:pt x="37097" y="-2818"/>
                    <a:pt x="59676" y="-8199"/>
                    <a:pt x="74342" y="20710"/>
                  </a:cubicBezTo>
                  <a:cubicBezTo>
                    <a:pt x="62525" y="42023"/>
                    <a:pt x="68117" y="58799"/>
                    <a:pt x="86581" y="73570"/>
                  </a:cubicBezTo>
                  <a:cubicBezTo>
                    <a:pt x="98082" y="82750"/>
                    <a:pt x="112536" y="89924"/>
                    <a:pt x="116440" y="10638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 name="Freeform: Shape 155"/>
            <p:cNvSpPr/>
            <p:nvPr/>
          </p:nvSpPr>
          <p:spPr>
            <a:xfrm>
              <a:off x="7330783" y="3088750"/>
              <a:ext cx="165996" cy="85681"/>
            </a:xfrm>
            <a:custGeom>
              <a:avLst/>
              <a:gdLst>
                <a:gd name="connsiteX0" fmla="*/ 92457 w 165996"/>
                <a:gd name="connsiteY0" fmla="*/ 12229 h 85681"/>
                <a:gd name="connsiteX1" fmla="*/ 165997 w 165996"/>
                <a:gd name="connsiteY1" fmla="*/ 84608 h 85681"/>
                <a:gd name="connsiteX2" fmla="*/ 43079 w 165996"/>
                <a:gd name="connsiteY2" fmla="*/ 71842 h 85681"/>
                <a:gd name="connsiteX3" fmla="*/ 1824 w 165996"/>
                <a:gd name="connsiteY3" fmla="*/ 13706 h 85681"/>
                <a:gd name="connsiteX4" fmla="*/ 55951 w 165996"/>
                <a:gd name="connsiteY4" fmla="*/ 10752 h 85681"/>
                <a:gd name="connsiteX5" fmla="*/ 92457 w 165996"/>
                <a:gd name="connsiteY5" fmla="*/ 12229 h 85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996" h="85681">
                  <a:moveTo>
                    <a:pt x="92457" y="12229"/>
                  </a:moveTo>
                  <a:cubicBezTo>
                    <a:pt x="94251" y="59391"/>
                    <a:pt x="134977" y="67094"/>
                    <a:pt x="165997" y="84608"/>
                  </a:cubicBezTo>
                  <a:cubicBezTo>
                    <a:pt x="124848" y="82709"/>
                    <a:pt x="82750" y="93577"/>
                    <a:pt x="43079" y="71842"/>
                  </a:cubicBezTo>
                  <a:cubicBezTo>
                    <a:pt x="18600" y="58547"/>
                    <a:pt x="-7144" y="41560"/>
                    <a:pt x="1824" y="13706"/>
                  </a:cubicBezTo>
                  <a:cubicBezTo>
                    <a:pt x="11109" y="-14887"/>
                    <a:pt x="37276" y="10013"/>
                    <a:pt x="55951" y="10752"/>
                  </a:cubicBezTo>
                  <a:cubicBezTo>
                    <a:pt x="68190" y="11279"/>
                    <a:pt x="80323" y="11701"/>
                    <a:pt x="92457" y="12229"/>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 name="Freeform: Shape 156"/>
            <p:cNvSpPr/>
            <p:nvPr/>
          </p:nvSpPr>
          <p:spPr>
            <a:xfrm>
              <a:off x="6999284" y="2752217"/>
              <a:ext cx="124153" cy="73065"/>
            </a:xfrm>
            <a:custGeom>
              <a:avLst/>
              <a:gdLst>
                <a:gd name="connsiteX0" fmla="*/ 60160 w 124153"/>
                <a:gd name="connsiteY0" fmla="*/ 73066 h 73065"/>
                <a:gd name="connsiteX1" fmla="*/ 653 w 124153"/>
                <a:gd name="connsiteY1" fmla="*/ 27908 h 73065"/>
                <a:gd name="connsiteX2" fmla="*/ 85166 w 124153"/>
                <a:gd name="connsiteY2" fmla="*/ 53 h 73065"/>
                <a:gd name="connsiteX3" fmla="*/ 123888 w 124153"/>
                <a:gd name="connsiteY3" fmla="*/ 39830 h 73065"/>
                <a:gd name="connsiteX4" fmla="*/ 60160 w 124153"/>
                <a:gd name="connsiteY4" fmla="*/ 73066 h 73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53" h="73065">
                  <a:moveTo>
                    <a:pt x="60160" y="73066"/>
                  </a:moveTo>
                  <a:cubicBezTo>
                    <a:pt x="34100" y="66630"/>
                    <a:pt x="-5572" y="46688"/>
                    <a:pt x="653" y="27908"/>
                  </a:cubicBezTo>
                  <a:cubicBezTo>
                    <a:pt x="10677" y="-2268"/>
                    <a:pt x="53513" y="1636"/>
                    <a:pt x="85166" y="53"/>
                  </a:cubicBezTo>
                  <a:cubicBezTo>
                    <a:pt x="113337" y="-1318"/>
                    <a:pt x="126209" y="24215"/>
                    <a:pt x="123888" y="39830"/>
                  </a:cubicBezTo>
                  <a:cubicBezTo>
                    <a:pt x="119351" y="70217"/>
                    <a:pt x="89281" y="72960"/>
                    <a:pt x="60160" y="73066"/>
                  </a:cubicBezTo>
                  <a:close/>
                </a:path>
              </a:pathLst>
            </a:custGeom>
            <a:solidFill>
              <a:srgbClr val="EB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 name="Freeform: Shape 157"/>
            <p:cNvSpPr/>
            <p:nvPr/>
          </p:nvSpPr>
          <p:spPr>
            <a:xfrm>
              <a:off x="7275442" y="2772950"/>
              <a:ext cx="180400" cy="121437"/>
            </a:xfrm>
            <a:custGeom>
              <a:avLst/>
              <a:gdLst>
                <a:gd name="connsiteX0" fmla="*/ 137880 w 180400"/>
                <a:gd name="connsiteY0" fmla="*/ 95064 h 121437"/>
                <a:gd name="connsiteX1" fmla="*/ 180401 w 180400"/>
                <a:gd name="connsiteY1" fmla="*/ 116482 h 121437"/>
                <a:gd name="connsiteX2" fmla="*/ 1984 w 180400"/>
                <a:gd name="connsiteY2" fmla="*/ 37350 h 121437"/>
                <a:gd name="connsiteX3" fmla="*/ 20027 w 180400"/>
                <a:gd name="connsiteY3" fmla="*/ 0 h 121437"/>
                <a:gd name="connsiteX4" fmla="*/ 137880 w 180400"/>
                <a:gd name="connsiteY4" fmla="*/ 95064 h 12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400" h="121437">
                  <a:moveTo>
                    <a:pt x="137880" y="95064"/>
                  </a:moveTo>
                  <a:cubicBezTo>
                    <a:pt x="149170" y="107936"/>
                    <a:pt x="170694" y="100339"/>
                    <a:pt x="180401" y="116482"/>
                  </a:cubicBezTo>
                  <a:cubicBezTo>
                    <a:pt x="127857" y="137268"/>
                    <a:pt x="19288" y="89155"/>
                    <a:pt x="1984" y="37350"/>
                  </a:cubicBezTo>
                  <a:cubicBezTo>
                    <a:pt x="-4030" y="19308"/>
                    <a:pt x="4095" y="7702"/>
                    <a:pt x="20027" y="0"/>
                  </a:cubicBezTo>
                  <a:cubicBezTo>
                    <a:pt x="59593" y="31336"/>
                    <a:pt x="78479" y="88206"/>
                    <a:pt x="137880" y="95064"/>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 name="Freeform: Shape 158"/>
            <p:cNvSpPr/>
            <p:nvPr/>
          </p:nvSpPr>
          <p:spPr>
            <a:xfrm>
              <a:off x="7290291" y="3135249"/>
              <a:ext cx="107205" cy="84078"/>
            </a:xfrm>
            <a:custGeom>
              <a:avLst/>
              <a:gdLst>
                <a:gd name="connsiteX0" fmla="*/ 107205 w 107205"/>
                <a:gd name="connsiteY0" fmla="*/ 56468 h 84078"/>
                <a:gd name="connsiteX1" fmla="*/ 2435 w 107205"/>
                <a:gd name="connsiteY1" fmla="*/ 32095 h 84078"/>
                <a:gd name="connsiteX2" fmla="*/ 9504 w 107205"/>
                <a:gd name="connsiteY2" fmla="*/ 6140 h 84078"/>
                <a:gd name="connsiteX3" fmla="*/ 36620 w 107205"/>
                <a:gd name="connsiteY3" fmla="*/ 7300 h 84078"/>
                <a:gd name="connsiteX4" fmla="*/ 107205 w 107205"/>
                <a:gd name="connsiteY4" fmla="*/ 56468 h 84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05" h="84078">
                  <a:moveTo>
                    <a:pt x="107205" y="56468"/>
                  </a:moveTo>
                  <a:cubicBezTo>
                    <a:pt x="47909" y="100043"/>
                    <a:pt x="20055" y="92130"/>
                    <a:pt x="2435" y="32095"/>
                  </a:cubicBezTo>
                  <a:cubicBezTo>
                    <a:pt x="-942" y="20384"/>
                    <a:pt x="-2524" y="12365"/>
                    <a:pt x="9504" y="6140"/>
                  </a:cubicBezTo>
                  <a:cubicBezTo>
                    <a:pt x="18894" y="1286"/>
                    <a:pt x="29128" y="-5361"/>
                    <a:pt x="36620" y="7300"/>
                  </a:cubicBezTo>
                  <a:cubicBezTo>
                    <a:pt x="52129" y="33572"/>
                    <a:pt x="84310" y="35155"/>
                    <a:pt x="107205" y="56468"/>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0" name="Freeform: Shape 159"/>
            <p:cNvSpPr/>
            <p:nvPr/>
          </p:nvSpPr>
          <p:spPr>
            <a:xfrm>
              <a:off x="7423725" y="2891676"/>
              <a:ext cx="146911" cy="61219"/>
            </a:xfrm>
            <a:custGeom>
              <a:avLst/>
              <a:gdLst>
                <a:gd name="connsiteX0" fmla="*/ 146912 w 146911"/>
                <a:gd name="connsiteY0" fmla="*/ 27510 h 61219"/>
                <a:gd name="connsiteX1" fmla="*/ 993 w 146911"/>
                <a:gd name="connsiteY1" fmla="*/ 60957 h 61219"/>
                <a:gd name="connsiteX2" fmla="*/ 20828 w 146911"/>
                <a:gd name="connsiteY2" fmla="*/ 30464 h 61219"/>
                <a:gd name="connsiteX3" fmla="*/ 103547 w 146911"/>
                <a:gd name="connsiteY3" fmla="*/ 3770 h 61219"/>
                <a:gd name="connsiteX4" fmla="*/ 146912 w 146911"/>
                <a:gd name="connsiteY4" fmla="*/ 27510 h 61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11" h="61219">
                  <a:moveTo>
                    <a:pt x="146912" y="27510"/>
                  </a:moveTo>
                  <a:cubicBezTo>
                    <a:pt x="102387" y="56736"/>
                    <a:pt x="52587" y="62645"/>
                    <a:pt x="993" y="60957"/>
                  </a:cubicBezTo>
                  <a:cubicBezTo>
                    <a:pt x="-3017" y="43864"/>
                    <a:pt x="5424" y="32258"/>
                    <a:pt x="20828" y="30464"/>
                  </a:cubicBezTo>
                  <a:cubicBezTo>
                    <a:pt x="50476" y="27088"/>
                    <a:pt x="77381" y="16643"/>
                    <a:pt x="103547" y="3770"/>
                  </a:cubicBezTo>
                  <a:cubicBezTo>
                    <a:pt x="130347" y="-9524"/>
                    <a:pt x="134673" y="15693"/>
                    <a:pt x="146912" y="2751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1" name="Freeform: Shape 160"/>
            <p:cNvSpPr/>
            <p:nvPr/>
          </p:nvSpPr>
          <p:spPr>
            <a:xfrm>
              <a:off x="7042785" y="2846174"/>
              <a:ext cx="85767" cy="105720"/>
            </a:xfrm>
            <a:custGeom>
              <a:avLst/>
              <a:gdLst>
                <a:gd name="connsiteX0" fmla="*/ 2099 w 85767"/>
                <a:gd name="connsiteY0" fmla="*/ 105720 h 105720"/>
                <a:gd name="connsiteX1" fmla="*/ 54326 w 85767"/>
                <a:gd name="connsiteY1" fmla="*/ 0 h 105720"/>
                <a:gd name="connsiteX2" fmla="*/ 85768 w 85767"/>
                <a:gd name="connsiteY2" fmla="*/ 63939 h 105720"/>
                <a:gd name="connsiteX3" fmla="*/ 2099 w 85767"/>
                <a:gd name="connsiteY3" fmla="*/ 105720 h 105720"/>
              </a:gdLst>
              <a:ahLst/>
              <a:cxnLst>
                <a:cxn ang="0">
                  <a:pos x="connsiteX0" y="connsiteY0"/>
                </a:cxn>
                <a:cxn ang="0">
                  <a:pos x="connsiteX1" y="connsiteY1"/>
                </a:cxn>
                <a:cxn ang="0">
                  <a:pos x="connsiteX2" y="connsiteY2"/>
                </a:cxn>
                <a:cxn ang="0">
                  <a:pos x="connsiteX3" y="connsiteY3"/>
                </a:cxn>
              </a:cxnLst>
              <a:rect l="l" t="t" r="r" b="b"/>
              <a:pathLst>
                <a:path w="85767" h="105720">
                  <a:moveTo>
                    <a:pt x="2099" y="105720"/>
                  </a:moveTo>
                  <a:cubicBezTo>
                    <a:pt x="-6975" y="58452"/>
                    <a:pt x="13916" y="25955"/>
                    <a:pt x="54326" y="0"/>
                  </a:cubicBezTo>
                  <a:cubicBezTo>
                    <a:pt x="65299" y="22368"/>
                    <a:pt x="75533" y="43153"/>
                    <a:pt x="85768" y="63939"/>
                  </a:cubicBezTo>
                  <a:cubicBezTo>
                    <a:pt x="69624" y="101289"/>
                    <a:pt x="36706" y="105298"/>
                    <a:pt x="2099" y="10572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2" name="Freeform: Shape 161"/>
            <p:cNvSpPr/>
            <p:nvPr/>
          </p:nvSpPr>
          <p:spPr>
            <a:xfrm>
              <a:off x="7148895" y="2988468"/>
              <a:ext cx="115975" cy="69528"/>
            </a:xfrm>
            <a:custGeom>
              <a:avLst/>
              <a:gdLst>
                <a:gd name="connsiteX0" fmla="*/ 115975 w 115975"/>
                <a:gd name="connsiteY0" fmla="*/ 47411 h 69528"/>
                <a:gd name="connsiteX1" fmla="*/ 1498 w 115975"/>
                <a:gd name="connsiteY1" fmla="*/ 69252 h 69528"/>
                <a:gd name="connsiteX2" fmla="*/ 970 w 115975"/>
                <a:gd name="connsiteY2" fmla="*/ 54269 h 69528"/>
                <a:gd name="connsiteX3" fmla="*/ 35683 w 115975"/>
                <a:gd name="connsiteY3" fmla="*/ 1304 h 69528"/>
                <a:gd name="connsiteX4" fmla="*/ 115975 w 115975"/>
                <a:gd name="connsiteY4" fmla="*/ 47411 h 6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975" h="69528">
                  <a:moveTo>
                    <a:pt x="115975" y="47411"/>
                  </a:moveTo>
                  <a:cubicBezTo>
                    <a:pt x="77887" y="55008"/>
                    <a:pt x="41486" y="71889"/>
                    <a:pt x="1498" y="69252"/>
                  </a:cubicBezTo>
                  <a:cubicBezTo>
                    <a:pt x="1181" y="64187"/>
                    <a:pt x="-1351" y="57540"/>
                    <a:pt x="970" y="54269"/>
                  </a:cubicBezTo>
                  <a:cubicBezTo>
                    <a:pt x="13631" y="35700"/>
                    <a:pt x="25554" y="-8087"/>
                    <a:pt x="35683" y="1304"/>
                  </a:cubicBezTo>
                  <a:cubicBezTo>
                    <a:pt x="60161" y="23988"/>
                    <a:pt x="109539" y="460"/>
                    <a:pt x="115975" y="47411"/>
                  </a:cubicBezTo>
                  <a:close/>
                </a:path>
              </a:pathLst>
            </a:custGeom>
            <a:solidFill>
              <a:srgbClr val="FBE38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3" name="Freeform: Shape 162"/>
            <p:cNvSpPr/>
            <p:nvPr/>
          </p:nvSpPr>
          <p:spPr>
            <a:xfrm>
              <a:off x="7162382" y="2825388"/>
              <a:ext cx="92626" cy="85673"/>
            </a:xfrm>
            <a:custGeom>
              <a:avLst/>
              <a:gdLst>
                <a:gd name="connsiteX0" fmla="*/ 71891 w 92626"/>
                <a:gd name="connsiteY0" fmla="*/ 85674 h 85673"/>
                <a:gd name="connsiteX1" fmla="*/ 13650 w 92626"/>
                <a:gd name="connsiteY1" fmla="*/ 43997 h 85673"/>
                <a:gd name="connsiteX2" fmla="*/ 29793 w 92626"/>
                <a:gd name="connsiteY2" fmla="*/ 0 h 85673"/>
                <a:gd name="connsiteX3" fmla="*/ 58703 w 92626"/>
                <a:gd name="connsiteY3" fmla="*/ 21102 h 85673"/>
                <a:gd name="connsiteX4" fmla="*/ 71891 w 92626"/>
                <a:gd name="connsiteY4" fmla="*/ 85674 h 8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26" h="85673">
                  <a:moveTo>
                    <a:pt x="71891" y="85674"/>
                  </a:moveTo>
                  <a:cubicBezTo>
                    <a:pt x="49207" y="76283"/>
                    <a:pt x="30426" y="61934"/>
                    <a:pt x="13650" y="43997"/>
                  </a:cubicBezTo>
                  <a:cubicBezTo>
                    <a:pt x="-10723" y="17831"/>
                    <a:pt x="-699" y="5487"/>
                    <a:pt x="29793" y="0"/>
                  </a:cubicBezTo>
                  <a:cubicBezTo>
                    <a:pt x="39394" y="7175"/>
                    <a:pt x="48046" y="16248"/>
                    <a:pt x="58703" y="21102"/>
                  </a:cubicBezTo>
                  <a:cubicBezTo>
                    <a:pt x="93310" y="37034"/>
                    <a:pt x="107554" y="55920"/>
                    <a:pt x="71891" y="85674"/>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4" name="Freeform: Shape 163"/>
            <p:cNvSpPr/>
            <p:nvPr/>
          </p:nvSpPr>
          <p:spPr>
            <a:xfrm>
              <a:off x="7319596" y="3010662"/>
              <a:ext cx="93304" cy="68474"/>
            </a:xfrm>
            <a:custGeom>
              <a:avLst/>
              <a:gdLst>
                <a:gd name="connsiteX0" fmla="*/ 92355 w 93304"/>
                <a:gd name="connsiteY0" fmla="*/ 17198 h 68474"/>
                <a:gd name="connsiteX1" fmla="*/ 93093 w 93304"/>
                <a:gd name="connsiteY1" fmla="*/ 66682 h 68474"/>
                <a:gd name="connsiteX2" fmla="*/ 21875 w 93304"/>
                <a:gd name="connsiteY2" fmla="*/ 57925 h 68474"/>
                <a:gd name="connsiteX3" fmla="*/ 10058 w 93304"/>
                <a:gd name="connsiteY3" fmla="*/ 15510 h 68474"/>
                <a:gd name="connsiteX4" fmla="*/ 93304 w 93304"/>
                <a:gd name="connsiteY4" fmla="*/ 13928 h 68474"/>
                <a:gd name="connsiteX5" fmla="*/ 92355 w 93304"/>
                <a:gd name="connsiteY5" fmla="*/ 17198 h 6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304" h="68474">
                  <a:moveTo>
                    <a:pt x="92355" y="17198"/>
                  </a:moveTo>
                  <a:cubicBezTo>
                    <a:pt x="92566" y="33658"/>
                    <a:pt x="92882" y="50223"/>
                    <a:pt x="93093" y="66682"/>
                  </a:cubicBezTo>
                  <a:cubicBezTo>
                    <a:pt x="68404" y="71641"/>
                    <a:pt x="45403" y="65522"/>
                    <a:pt x="21875" y="57925"/>
                  </a:cubicBezTo>
                  <a:cubicBezTo>
                    <a:pt x="-5558" y="49062"/>
                    <a:pt x="-4397" y="34713"/>
                    <a:pt x="10058" y="15510"/>
                  </a:cubicBezTo>
                  <a:cubicBezTo>
                    <a:pt x="37384" y="-5908"/>
                    <a:pt x="65239" y="-3903"/>
                    <a:pt x="93304" y="13928"/>
                  </a:cubicBezTo>
                  <a:lnTo>
                    <a:pt x="92355" y="17198"/>
                  </a:ln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5" name="Freeform: Shape 164"/>
            <p:cNvSpPr/>
            <p:nvPr/>
          </p:nvSpPr>
          <p:spPr>
            <a:xfrm>
              <a:off x="7523600" y="2667441"/>
              <a:ext cx="101990" cy="116798"/>
            </a:xfrm>
            <a:custGeom>
              <a:avLst/>
              <a:gdLst>
                <a:gd name="connsiteX0" fmla="*/ 90717 w 101990"/>
                <a:gd name="connsiteY0" fmla="*/ 116799 h 116798"/>
                <a:gd name="connsiteX1" fmla="*/ 6627 w 101990"/>
                <a:gd name="connsiteY1" fmla="*/ 53388 h 116798"/>
                <a:gd name="connsiteX2" fmla="*/ 21187 w 101990"/>
                <a:gd name="connsiteY2" fmla="*/ 14349 h 116798"/>
                <a:gd name="connsiteX3" fmla="*/ 58115 w 101990"/>
                <a:gd name="connsiteY3" fmla="*/ 0 h 116798"/>
                <a:gd name="connsiteX4" fmla="*/ 57165 w 101990"/>
                <a:gd name="connsiteY4" fmla="*/ 738 h 116798"/>
                <a:gd name="connsiteX5" fmla="*/ 90717 w 101990"/>
                <a:gd name="connsiteY5" fmla="*/ 116799 h 11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90" h="116798">
                  <a:moveTo>
                    <a:pt x="90717" y="116799"/>
                  </a:moveTo>
                  <a:cubicBezTo>
                    <a:pt x="86392" y="64255"/>
                    <a:pt x="50413" y="53599"/>
                    <a:pt x="6627" y="53388"/>
                  </a:cubicBezTo>
                  <a:cubicBezTo>
                    <a:pt x="-8883" y="32813"/>
                    <a:pt x="5677" y="22262"/>
                    <a:pt x="21187" y="14349"/>
                  </a:cubicBezTo>
                  <a:cubicBezTo>
                    <a:pt x="32793" y="8441"/>
                    <a:pt x="48303" y="11606"/>
                    <a:pt x="58115" y="0"/>
                  </a:cubicBezTo>
                  <a:cubicBezTo>
                    <a:pt x="58115" y="0"/>
                    <a:pt x="57165" y="738"/>
                    <a:pt x="57165" y="738"/>
                  </a:cubicBezTo>
                  <a:cubicBezTo>
                    <a:pt x="88924" y="33341"/>
                    <a:pt x="118994" y="66576"/>
                    <a:pt x="90717" y="116799"/>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 name="Freeform: Shape 165"/>
            <p:cNvSpPr/>
            <p:nvPr/>
          </p:nvSpPr>
          <p:spPr>
            <a:xfrm>
              <a:off x="7191053" y="3154578"/>
              <a:ext cx="74942" cy="69584"/>
            </a:xfrm>
            <a:custGeom>
              <a:avLst/>
              <a:gdLst>
                <a:gd name="connsiteX0" fmla="*/ 52610 w 74942"/>
                <a:gd name="connsiteY0" fmla="*/ 105 h 69584"/>
                <a:gd name="connsiteX1" fmla="*/ 60735 w 74942"/>
                <a:gd name="connsiteY1" fmla="*/ 66471 h 69584"/>
                <a:gd name="connsiteX2" fmla="*/ 805 w 74942"/>
                <a:gd name="connsiteY2" fmla="*/ 15721 h 69584"/>
                <a:gd name="connsiteX3" fmla="*/ 67 w 74942"/>
                <a:gd name="connsiteY3" fmla="*/ 0 h 69584"/>
                <a:gd name="connsiteX4" fmla="*/ 52610 w 74942"/>
                <a:gd name="connsiteY4" fmla="*/ 105 h 6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42" h="69584">
                  <a:moveTo>
                    <a:pt x="52610" y="105"/>
                  </a:moveTo>
                  <a:cubicBezTo>
                    <a:pt x="59152" y="22684"/>
                    <a:pt x="94076" y="51594"/>
                    <a:pt x="60735" y="66471"/>
                  </a:cubicBezTo>
                  <a:cubicBezTo>
                    <a:pt x="30664" y="79976"/>
                    <a:pt x="9246" y="47057"/>
                    <a:pt x="805" y="15721"/>
                  </a:cubicBezTo>
                  <a:cubicBezTo>
                    <a:pt x="-566" y="10762"/>
                    <a:pt x="278" y="5275"/>
                    <a:pt x="67" y="0"/>
                  </a:cubicBezTo>
                  <a:cubicBezTo>
                    <a:pt x="17581" y="105"/>
                    <a:pt x="35096" y="105"/>
                    <a:pt x="52610" y="105"/>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 name="Freeform: Shape 166"/>
            <p:cNvSpPr/>
            <p:nvPr/>
          </p:nvSpPr>
          <p:spPr>
            <a:xfrm>
              <a:off x="7688499" y="3070381"/>
              <a:ext cx="61627" cy="81159"/>
            </a:xfrm>
            <a:custGeom>
              <a:avLst/>
              <a:gdLst>
                <a:gd name="connsiteX0" fmla="*/ 50953 w 61627"/>
                <a:gd name="connsiteY0" fmla="*/ 0 h 81159"/>
                <a:gd name="connsiteX1" fmla="*/ 59605 w 61627"/>
                <a:gd name="connsiteY1" fmla="*/ 18992 h 81159"/>
                <a:gd name="connsiteX2" fmla="*/ 41351 w 61627"/>
                <a:gd name="connsiteY2" fmla="*/ 74912 h 81159"/>
                <a:gd name="connsiteX3" fmla="*/ 12969 w 61627"/>
                <a:gd name="connsiteY3" fmla="*/ 75545 h 81159"/>
                <a:gd name="connsiteX4" fmla="*/ 8222 w 61627"/>
                <a:gd name="connsiteY4" fmla="*/ 17831 h 81159"/>
                <a:gd name="connsiteX5" fmla="*/ 50953 w 61627"/>
                <a:gd name="connsiteY5" fmla="*/ 0 h 8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27" h="81159">
                  <a:moveTo>
                    <a:pt x="50953" y="0"/>
                  </a:moveTo>
                  <a:cubicBezTo>
                    <a:pt x="53907" y="6330"/>
                    <a:pt x="58127" y="12345"/>
                    <a:pt x="59605" y="18992"/>
                  </a:cubicBezTo>
                  <a:cubicBezTo>
                    <a:pt x="64458" y="40938"/>
                    <a:pt x="61398" y="60879"/>
                    <a:pt x="41351" y="74912"/>
                  </a:cubicBezTo>
                  <a:cubicBezTo>
                    <a:pt x="31961" y="81559"/>
                    <a:pt x="21727" y="84513"/>
                    <a:pt x="12969" y="75545"/>
                  </a:cubicBezTo>
                  <a:cubicBezTo>
                    <a:pt x="-4334" y="58030"/>
                    <a:pt x="-2646" y="38089"/>
                    <a:pt x="8222" y="17831"/>
                  </a:cubicBezTo>
                  <a:cubicBezTo>
                    <a:pt x="18772" y="3165"/>
                    <a:pt x="38503" y="10234"/>
                    <a:pt x="50953" y="0"/>
                  </a:cubicBezTo>
                  <a:close/>
                </a:path>
              </a:pathLst>
            </a:custGeom>
            <a:solidFill>
              <a:srgbClr val="F086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 name="Freeform: Shape 167"/>
            <p:cNvSpPr/>
            <p:nvPr/>
          </p:nvSpPr>
          <p:spPr>
            <a:xfrm>
              <a:off x="7327356" y="2972363"/>
              <a:ext cx="85544" cy="53915"/>
            </a:xfrm>
            <a:custGeom>
              <a:avLst/>
              <a:gdLst>
                <a:gd name="connsiteX0" fmla="*/ 85544 w 85544"/>
                <a:gd name="connsiteY0" fmla="*/ 52333 h 53915"/>
                <a:gd name="connsiteX1" fmla="*/ 2298 w 85544"/>
                <a:gd name="connsiteY1" fmla="*/ 53915 h 53915"/>
                <a:gd name="connsiteX2" fmla="*/ 35744 w 85544"/>
                <a:gd name="connsiteY2" fmla="*/ 12028 h 53915"/>
                <a:gd name="connsiteX3" fmla="*/ 84384 w 85544"/>
                <a:gd name="connsiteY3" fmla="*/ 0 h 53915"/>
                <a:gd name="connsiteX4" fmla="*/ 85544 w 85544"/>
                <a:gd name="connsiteY4" fmla="*/ 52333 h 53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44" h="53915">
                  <a:moveTo>
                    <a:pt x="85544" y="52333"/>
                  </a:moveTo>
                  <a:cubicBezTo>
                    <a:pt x="57795" y="52860"/>
                    <a:pt x="30046" y="53388"/>
                    <a:pt x="2298" y="53915"/>
                  </a:cubicBezTo>
                  <a:cubicBezTo>
                    <a:pt x="-3084" y="26694"/>
                    <a:pt x="-1606" y="4326"/>
                    <a:pt x="35744" y="12028"/>
                  </a:cubicBezTo>
                  <a:cubicBezTo>
                    <a:pt x="54419" y="15932"/>
                    <a:pt x="67291" y="211"/>
                    <a:pt x="84384" y="0"/>
                  </a:cubicBezTo>
                  <a:cubicBezTo>
                    <a:pt x="84806" y="17409"/>
                    <a:pt x="85228" y="34924"/>
                    <a:pt x="85544" y="52333"/>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 name="Freeform: Shape 168"/>
            <p:cNvSpPr/>
            <p:nvPr/>
          </p:nvSpPr>
          <p:spPr>
            <a:xfrm>
              <a:off x="7585092" y="3108259"/>
              <a:ext cx="68143" cy="76735"/>
            </a:xfrm>
            <a:custGeom>
              <a:avLst/>
              <a:gdLst>
                <a:gd name="connsiteX0" fmla="*/ 0 w 68143"/>
                <a:gd name="connsiteY0" fmla="*/ 61934 h 76735"/>
                <a:gd name="connsiteX1" fmla="*/ 59613 w 68143"/>
                <a:gd name="connsiteY1" fmla="*/ 0 h 76735"/>
                <a:gd name="connsiteX2" fmla="*/ 50223 w 68143"/>
                <a:gd name="connsiteY2" fmla="*/ 66471 h 76735"/>
                <a:gd name="connsiteX3" fmla="*/ 0 w 68143"/>
                <a:gd name="connsiteY3" fmla="*/ 61934 h 76735"/>
              </a:gdLst>
              <a:ahLst/>
              <a:cxnLst>
                <a:cxn ang="0">
                  <a:pos x="connsiteX0" y="connsiteY0"/>
                </a:cxn>
                <a:cxn ang="0">
                  <a:pos x="connsiteX1" y="connsiteY1"/>
                </a:cxn>
                <a:cxn ang="0">
                  <a:pos x="connsiteX2" y="connsiteY2"/>
                </a:cxn>
                <a:cxn ang="0">
                  <a:pos x="connsiteX3" y="connsiteY3"/>
                </a:cxn>
              </a:cxnLst>
              <a:rect l="l" t="t" r="r" b="b"/>
              <a:pathLst>
                <a:path w="68143" h="76735">
                  <a:moveTo>
                    <a:pt x="0" y="61934"/>
                  </a:moveTo>
                  <a:cubicBezTo>
                    <a:pt x="24373" y="44736"/>
                    <a:pt x="42204" y="26272"/>
                    <a:pt x="59613" y="0"/>
                  </a:cubicBezTo>
                  <a:cubicBezTo>
                    <a:pt x="77022" y="30809"/>
                    <a:pt x="64677" y="50539"/>
                    <a:pt x="50223" y="66471"/>
                  </a:cubicBezTo>
                  <a:cubicBezTo>
                    <a:pt x="37139" y="81031"/>
                    <a:pt x="19414" y="80609"/>
                    <a:pt x="0" y="61934"/>
                  </a:cubicBezTo>
                  <a:close/>
                </a:path>
              </a:pathLst>
            </a:custGeom>
            <a:solidFill>
              <a:srgbClr val="3021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0" name="Freeform: Shape 169"/>
            <p:cNvSpPr/>
            <p:nvPr/>
          </p:nvSpPr>
          <p:spPr>
            <a:xfrm>
              <a:off x="7044884" y="2910112"/>
              <a:ext cx="99843" cy="53697"/>
            </a:xfrm>
            <a:custGeom>
              <a:avLst/>
              <a:gdLst>
                <a:gd name="connsiteX0" fmla="*/ 0 w 99843"/>
                <a:gd name="connsiteY0" fmla="*/ 41782 h 53697"/>
                <a:gd name="connsiteX1" fmla="*/ 83669 w 99843"/>
                <a:gd name="connsiteY1" fmla="*/ 0 h 53697"/>
                <a:gd name="connsiteX2" fmla="*/ 96119 w 99843"/>
                <a:gd name="connsiteY2" fmla="*/ 20891 h 53697"/>
                <a:gd name="connsiteX3" fmla="*/ 0 w 99843"/>
                <a:gd name="connsiteY3" fmla="*/ 41782 h 53697"/>
              </a:gdLst>
              <a:ahLst/>
              <a:cxnLst>
                <a:cxn ang="0">
                  <a:pos x="connsiteX0" y="connsiteY0"/>
                </a:cxn>
                <a:cxn ang="0">
                  <a:pos x="connsiteX1" y="connsiteY1"/>
                </a:cxn>
                <a:cxn ang="0">
                  <a:pos x="connsiteX2" y="connsiteY2"/>
                </a:cxn>
                <a:cxn ang="0">
                  <a:pos x="connsiteX3" y="connsiteY3"/>
                </a:cxn>
              </a:cxnLst>
              <a:rect l="l" t="t" r="r" b="b"/>
              <a:pathLst>
                <a:path w="99843" h="53697">
                  <a:moveTo>
                    <a:pt x="0" y="41782"/>
                  </a:moveTo>
                  <a:cubicBezTo>
                    <a:pt x="27854" y="27854"/>
                    <a:pt x="55814" y="13927"/>
                    <a:pt x="83669" y="0"/>
                  </a:cubicBezTo>
                  <a:cubicBezTo>
                    <a:pt x="91371" y="5381"/>
                    <a:pt x="106986" y="14244"/>
                    <a:pt x="96119" y="20891"/>
                  </a:cubicBezTo>
                  <a:cubicBezTo>
                    <a:pt x="67526" y="38300"/>
                    <a:pt x="39671" y="71535"/>
                    <a:pt x="0" y="41782"/>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1" name="Freeform: Shape 170"/>
            <p:cNvSpPr/>
            <p:nvPr/>
          </p:nvSpPr>
          <p:spPr>
            <a:xfrm>
              <a:off x="7263329" y="2881321"/>
              <a:ext cx="64636" cy="60444"/>
            </a:xfrm>
            <a:custGeom>
              <a:avLst/>
              <a:gdLst>
                <a:gd name="connsiteX0" fmla="*/ 593 w 64636"/>
                <a:gd name="connsiteY0" fmla="*/ 38498 h 60444"/>
                <a:gd name="connsiteX1" fmla="*/ 64637 w 64636"/>
                <a:gd name="connsiteY1" fmla="*/ 16763 h 60444"/>
                <a:gd name="connsiteX2" fmla="*/ 41847 w 64636"/>
                <a:gd name="connsiteY2" fmla="*/ 56118 h 60444"/>
                <a:gd name="connsiteX3" fmla="*/ 26231 w 64636"/>
                <a:gd name="connsiteY3" fmla="*/ 60444 h 60444"/>
                <a:gd name="connsiteX4" fmla="*/ 593 w 64636"/>
                <a:gd name="connsiteY4" fmla="*/ 38498 h 6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36" h="60444">
                  <a:moveTo>
                    <a:pt x="593" y="38498"/>
                  </a:moveTo>
                  <a:cubicBezTo>
                    <a:pt x="11038" y="-857"/>
                    <a:pt x="30663" y="-13412"/>
                    <a:pt x="64637" y="16763"/>
                  </a:cubicBezTo>
                  <a:cubicBezTo>
                    <a:pt x="63793" y="33750"/>
                    <a:pt x="55141" y="46200"/>
                    <a:pt x="41847" y="56118"/>
                  </a:cubicBezTo>
                  <a:cubicBezTo>
                    <a:pt x="36888" y="58545"/>
                    <a:pt x="31718" y="59917"/>
                    <a:pt x="26231" y="60444"/>
                  </a:cubicBezTo>
                  <a:cubicBezTo>
                    <a:pt x="13781" y="57806"/>
                    <a:pt x="-3417" y="60550"/>
                    <a:pt x="593" y="38498"/>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 name="Freeform: Shape 171"/>
            <p:cNvSpPr/>
            <p:nvPr/>
          </p:nvSpPr>
          <p:spPr>
            <a:xfrm>
              <a:off x="7329021" y="2910323"/>
              <a:ext cx="58506" cy="51934"/>
            </a:xfrm>
            <a:custGeom>
              <a:avLst/>
              <a:gdLst>
                <a:gd name="connsiteX0" fmla="*/ 21840 w 58506"/>
                <a:gd name="connsiteY0" fmla="*/ 0 h 51934"/>
                <a:gd name="connsiteX1" fmla="*/ 57819 w 58506"/>
                <a:gd name="connsiteY1" fmla="*/ 33130 h 51934"/>
                <a:gd name="connsiteX2" fmla="*/ 9918 w 58506"/>
                <a:gd name="connsiteY2" fmla="*/ 50433 h 51934"/>
                <a:gd name="connsiteX3" fmla="*/ 0 w 58506"/>
                <a:gd name="connsiteY3" fmla="*/ 29437 h 51934"/>
                <a:gd name="connsiteX4" fmla="*/ 21840 w 58506"/>
                <a:gd name="connsiteY4" fmla="*/ 0 h 5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06" h="51934">
                  <a:moveTo>
                    <a:pt x="21840" y="0"/>
                  </a:moveTo>
                  <a:cubicBezTo>
                    <a:pt x="42837" y="1794"/>
                    <a:pt x="62462" y="14771"/>
                    <a:pt x="57819" y="33130"/>
                  </a:cubicBezTo>
                  <a:cubicBezTo>
                    <a:pt x="53810" y="48851"/>
                    <a:pt x="30070" y="55076"/>
                    <a:pt x="9918" y="50433"/>
                  </a:cubicBezTo>
                  <a:cubicBezTo>
                    <a:pt x="3693" y="44841"/>
                    <a:pt x="527" y="37772"/>
                    <a:pt x="0" y="29437"/>
                  </a:cubicBezTo>
                  <a:cubicBezTo>
                    <a:pt x="950" y="15088"/>
                    <a:pt x="5803" y="3376"/>
                    <a:pt x="21840" y="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 name="Freeform: Shape 172"/>
            <p:cNvSpPr/>
            <p:nvPr/>
          </p:nvSpPr>
          <p:spPr>
            <a:xfrm>
              <a:off x="7642278" y="2726843"/>
              <a:ext cx="22529" cy="83563"/>
            </a:xfrm>
            <a:custGeom>
              <a:avLst/>
              <a:gdLst>
                <a:gd name="connsiteX0" fmla="*/ 0 w 22529"/>
                <a:gd name="connsiteY0" fmla="*/ 83563 h 83563"/>
                <a:gd name="connsiteX1" fmla="*/ 1055 w 22529"/>
                <a:gd name="connsiteY1" fmla="*/ 0 h 83563"/>
                <a:gd name="connsiteX2" fmla="*/ 0 w 22529"/>
                <a:gd name="connsiteY2" fmla="*/ 83563 h 83563"/>
              </a:gdLst>
              <a:ahLst/>
              <a:cxnLst>
                <a:cxn ang="0">
                  <a:pos x="connsiteX0" y="connsiteY0"/>
                </a:cxn>
                <a:cxn ang="0">
                  <a:pos x="connsiteX1" y="connsiteY1"/>
                </a:cxn>
                <a:cxn ang="0">
                  <a:pos x="connsiteX2" y="connsiteY2"/>
                </a:cxn>
              </a:cxnLst>
              <a:rect l="l" t="t" r="r" b="b"/>
              <a:pathLst>
                <a:path w="22529" h="83563">
                  <a:moveTo>
                    <a:pt x="0" y="83563"/>
                  </a:moveTo>
                  <a:cubicBezTo>
                    <a:pt x="4009" y="59191"/>
                    <a:pt x="5064" y="34501"/>
                    <a:pt x="1055" y="0"/>
                  </a:cubicBezTo>
                  <a:cubicBezTo>
                    <a:pt x="36401" y="37878"/>
                    <a:pt x="22368" y="61195"/>
                    <a:pt x="0" y="83563"/>
                  </a:cubicBezTo>
                  <a:close/>
                </a:path>
              </a:pathLst>
            </a:custGeom>
            <a:solidFill>
              <a:srgbClr val="B24A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 name="Freeform: Shape 173"/>
            <p:cNvSpPr/>
            <p:nvPr/>
          </p:nvSpPr>
          <p:spPr>
            <a:xfrm>
              <a:off x="7245676" y="2919819"/>
              <a:ext cx="57192" cy="45036"/>
            </a:xfrm>
            <a:custGeom>
              <a:avLst/>
              <a:gdLst>
                <a:gd name="connsiteX0" fmla="*/ 18245 w 57192"/>
                <a:gd name="connsiteY0" fmla="*/ 0 h 45036"/>
                <a:gd name="connsiteX1" fmla="*/ 51691 w 57192"/>
                <a:gd name="connsiteY1" fmla="*/ 12239 h 45036"/>
                <a:gd name="connsiteX2" fmla="*/ 50742 w 57192"/>
                <a:gd name="connsiteY2" fmla="*/ 41676 h 45036"/>
                <a:gd name="connsiteX3" fmla="*/ 2946 w 57192"/>
                <a:gd name="connsiteY3" fmla="*/ 37772 h 45036"/>
                <a:gd name="connsiteX4" fmla="*/ 18245 w 57192"/>
                <a:gd name="connsiteY4" fmla="*/ 0 h 4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2" h="45036">
                  <a:moveTo>
                    <a:pt x="18245" y="0"/>
                  </a:moveTo>
                  <a:cubicBezTo>
                    <a:pt x="26053" y="13189"/>
                    <a:pt x="39452" y="11290"/>
                    <a:pt x="51691" y="12239"/>
                  </a:cubicBezTo>
                  <a:cubicBezTo>
                    <a:pt x="58971" y="22262"/>
                    <a:pt x="59394" y="32075"/>
                    <a:pt x="50742" y="41676"/>
                  </a:cubicBezTo>
                  <a:cubicBezTo>
                    <a:pt x="34282" y="42837"/>
                    <a:pt x="13075" y="50539"/>
                    <a:pt x="2946" y="37772"/>
                  </a:cubicBezTo>
                  <a:cubicBezTo>
                    <a:pt x="-6128" y="26166"/>
                    <a:pt x="7694" y="10762"/>
                    <a:pt x="18245" y="0"/>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 name="Freeform: Shape 174"/>
            <p:cNvSpPr/>
            <p:nvPr/>
          </p:nvSpPr>
          <p:spPr>
            <a:xfrm>
              <a:off x="7267086" y="2988084"/>
              <a:ext cx="38827" cy="54548"/>
            </a:xfrm>
            <a:custGeom>
              <a:avLst/>
              <a:gdLst>
                <a:gd name="connsiteX0" fmla="*/ 38828 w 38827"/>
                <a:gd name="connsiteY0" fmla="*/ 0 h 54548"/>
                <a:gd name="connsiteX1" fmla="*/ 38828 w 38827"/>
                <a:gd name="connsiteY1" fmla="*/ 54548 h 54548"/>
                <a:gd name="connsiteX2" fmla="*/ 0 w 38827"/>
                <a:gd name="connsiteY2" fmla="*/ 23212 h 54548"/>
                <a:gd name="connsiteX3" fmla="*/ 38828 w 38827"/>
                <a:gd name="connsiteY3" fmla="*/ 0 h 54548"/>
              </a:gdLst>
              <a:ahLst/>
              <a:cxnLst>
                <a:cxn ang="0">
                  <a:pos x="connsiteX0" y="connsiteY0"/>
                </a:cxn>
                <a:cxn ang="0">
                  <a:pos x="connsiteX1" y="connsiteY1"/>
                </a:cxn>
                <a:cxn ang="0">
                  <a:pos x="connsiteX2" y="connsiteY2"/>
                </a:cxn>
                <a:cxn ang="0">
                  <a:pos x="connsiteX3" y="connsiteY3"/>
                </a:cxn>
              </a:cxnLst>
              <a:rect l="l" t="t" r="r" b="b"/>
              <a:pathLst>
                <a:path w="38827" h="54548">
                  <a:moveTo>
                    <a:pt x="38828" y="0"/>
                  </a:moveTo>
                  <a:cubicBezTo>
                    <a:pt x="38828" y="18464"/>
                    <a:pt x="38828" y="35979"/>
                    <a:pt x="38828" y="54548"/>
                  </a:cubicBezTo>
                  <a:cubicBezTo>
                    <a:pt x="18781" y="51805"/>
                    <a:pt x="12028" y="34185"/>
                    <a:pt x="0" y="23212"/>
                  </a:cubicBezTo>
                  <a:cubicBezTo>
                    <a:pt x="7597" y="6542"/>
                    <a:pt x="23740" y="5487"/>
                    <a:pt x="38828" y="0"/>
                  </a:cubicBezTo>
                  <a:close/>
                </a:path>
              </a:pathLst>
            </a:custGeom>
            <a:solidFill>
              <a:srgbClr val="BFBEB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 name="Freeform: Shape 175"/>
            <p:cNvSpPr/>
            <p:nvPr/>
          </p:nvSpPr>
          <p:spPr>
            <a:xfrm>
              <a:off x="7599560" y="2848170"/>
              <a:ext cx="59883" cy="39469"/>
            </a:xfrm>
            <a:custGeom>
              <a:avLst/>
              <a:gdLst>
                <a:gd name="connsiteX0" fmla="*/ 2307 w 59883"/>
                <a:gd name="connsiteY0" fmla="*/ 10771 h 39469"/>
                <a:gd name="connsiteX1" fmla="*/ 22776 w 59883"/>
                <a:gd name="connsiteY1" fmla="*/ 8871 h 39469"/>
                <a:gd name="connsiteX2" fmla="*/ 57911 w 59883"/>
                <a:gd name="connsiteY2" fmla="*/ 8977 h 39469"/>
                <a:gd name="connsiteX3" fmla="*/ 34382 w 59883"/>
                <a:gd name="connsiteY3" fmla="*/ 39469 h 39469"/>
                <a:gd name="connsiteX4" fmla="*/ 1674 w 59883"/>
                <a:gd name="connsiteY4" fmla="*/ 24803 h 39469"/>
                <a:gd name="connsiteX5" fmla="*/ 2307 w 59883"/>
                <a:gd name="connsiteY5" fmla="*/ 10771 h 3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83" h="39469">
                  <a:moveTo>
                    <a:pt x="2307" y="10771"/>
                  </a:moveTo>
                  <a:cubicBezTo>
                    <a:pt x="9165" y="10138"/>
                    <a:pt x="16024" y="9926"/>
                    <a:pt x="22776" y="8871"/>
                  </a:cubicBezTo>
                  <a:cubicBezTo>
                    <a:pt x="34804" y="7078"/>
                    <a:pt x="49365" y="-10226"/>
                    <a:pt x="57911" y="8977"/>
                  </a:cubicBezTo>
                  <a:cubicBezTo>
                    <a:pt x="66035" y="27336"/>
                    <a:pt x="47254" y="32928"/>
                    <a:pt x="34382" y="39469"/>
                  </a:cubicBezTo>
                  <a:cubicBezTo>
                    <a:pt x="22460" y="36831"/>
                    <a:pt x="9165" y="37254"/>
                    <a:pt x="1674" y="24803"/>
                  </a:cubicBezTo>
                  <a:cubicBezTo>
                    <a:pt x="-752" y="19950"/>
                    <a:pt x="-541" y="15308"/>
                    <a:pt x="2307" y="10771"/>
                  </a:cubicBezTo>
                  <a:close/>
                </a:path>
              </a:pathLst>
            </a:custGeom>
            <a:solidFill>
              <a:srgbClr val="CE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 name="Freeform: Shape 176"/>
            <p:cNvSpPr/>
            <p:nvPr/>
          </p:nvSpPr>
          <p:spPr>
            <a:xfrm>
              <a:off x="7306200" y="2898084"/>
              <a:ext cx="44660" cy="50589"/>
            </a:xfrm>
            <a:custGeom>
              <a:avLst/>
              <a:gdLst>
                <a:gd name="connsiteX0" fmla="*/ 44661 w 44660"/>
                <a:gd name="connsiteY0" fmla="*/ 12239 h 50589"/>
                <a:gd name="connsiteX1" fmla="*/ 30628 w 44660"/>
                <a:gd name="connsiteY1" fmla="*/ 43470 h 50589"/>
                <a:gd name="connsiteX2" fmla="*/ 31 w 44660"/>
                <a:gd name="connsiteY2" fmla="*/ 32286 h 50589"/>
                <a:gd name="connsiteX3" fmla="*/ 21871 w 44660"/>
                <a:gd name="connsiteY3" fmla="*/ 0 h 50589"/>
                <a:gd name="connsiteX4" fmla="*/ 44661 w 44660"/>
                <a:gd name="connsiteY4" fmla="*/ 12239 h 50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60" h="50589">
                  <a:moveTo>
                    <a:pt x="44661" y="12239"/>
                  </a:moveTo>
                  <a:cubicBezTo>
                    <a:pt x="40018" y="22684"/>
                    <a:pt x="35271" y="33024"/>
                    <a:pt x="30628" y="43470"/>
                  </a:cubicBezTo>
                  <a:cubicBezTo>
                    <a:pt x="16173" y="51278"/>
                    <a:pt x="2035" y="58241"/>
                    <a:pt x="31" y="32286"/>
                  </a:cubicBezTo>
                  <a:cubicBezTo>
                    <a:pt x="-603" y="16143"/>
                    <a:pt x="8682" y="6753"/>
                    <a:pt x="21871" y="0"/>
                  </a:cubicBezTo>
                  <a:cubicBezTo>
                    <a:pt x="30206" y="2743"/>
                    <a:pt x="41601" y="-422"/>
                    <a:pt x="44661" y="1223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8" name="Freeform: Shape 177"/>
            <p:cNvSpPr/>
            <p:nvPr/>
          </p:nvSpPr>
          <p:spPr>
            <a:xfrm>
              <a:off x="7572325" y="2867170"/>
              <a:ext cx="61511" cy="42868"/>
            </a:xfrm>
            <a:custGeom>
              <a:avLst/>
              <a:gdLst>
                <a:gd name="connsiteX0" fmla="*/ 30914 w 61511"/>
                <a:gd name="connsiteY0" fmla="*/ 0 h 42868"/>
                <a:gd name="connsiteX1" fmla="*/ 61512 w 61511"/>
                <a:gd name="connsiteY1" fmla="*/ 20363 h 42868"/>
                <a:gd name="connsiteX2" fmla="*/ 0 w 61511"/>
                <a:gd name="connsiteY2" fmla="*/ 21841 h 42868"/>
                <a:gd name="connsiteX3" fmla="*/ 30914 w 61511"/>
                <a:gd name="connsiteY3" fmla="*/ 0 h 42868"/>
              </a:gdLst>
              <a:ahLst/>
              <a:cxnLst>
                <a:cxn ang="0">
                  <a:pos x="connsiteX0" y="connsiteY0"/>
                </a:cxn>
                <a:cxn ang="0">
                  <a:pos x="connsiteX1" y="connsiteY1"/>
                </a:cxn>
                <a:cxn ang="0">
                  <a:pos x="connsiteX2" y="connsiteY2"/>
                </a:cxn>
                <a:cxn ang="0">
                  <a:pos x="connsiteX3" y="connsiteY3"/>
                </a:cxn>
              </a:cxnLst>
              <a:rect l="l" t="t" r="r" b="b"/>
              <a:pathLst>
                <a:path w="61511" h="42868">
                  <a:moveTo>
                    <a:pt x="30914" y="0"/>
                  </a:moveTo>
                  <a:cubicBezTo>
                    <a:pt x="41149" y="6753"/>
                    <a:pt x="51277" y="13611"/>
                    <a:pt x="61512" y="20363"/>
                  </a:cubicBezTo>
                  <a:cubicBezTo>
                    <a:pt x="41043" y="20680"/>
                    <a:pt x="21735" y="69847"/>
                    <a:pt x="0" y="21841"/>
                  </a:cubicBezTo>
                  <a:cubicBezTo>
                    <a:pt x="8546" y="12134"/>
                    <a:pt x="16882" y="2005"/>
                    <a:pt x="30914"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9" name="Freeform: Shape 178"/>
            <p:cNvSpPr/>
            <p:nvPr/>
          </p:nvSpPr>
          <p:spPr>
            <a:xfrm>
              <a:off x="7527167" y="2592846"/>
              <a:ext cx="40783" cy="45311"/>
            </a:xfrm>
            <a:custGeom>
              <a:avLst/>
              <a:gdLst>
                <a:gd name="connsiteX0" fmla="*/ 0 w 40783"/>
                <a:gd name="connsiteY0" fmla="*/ 23001 h 45311"/>
                <a:gd name="connsiteX1" fmla="*/ 23001 w 40783"/>
                <a:gd name="connsiteY1" fmla="*/ 0 h 45311"/>
                <a:gd name="connsiteX2" fmla="*/ 33024 w 40783"/>
                <a:gd name="connsiteY2" fmla="*/ 40832 h 45311"/>
                <a:gd name="connsiteX3" fmla="*/ 0 w 40783"/>
                <a:gd name="connsiteY3" fmla="*/ 23001 h 45311"/>
              </a:gdLst>
              <a:ahLst/>
              <a:cxnLst>
                <a:cxn ang="0">
                  <a:pos x="connsiteX0" y="connsiteY0"/>
                </a:cxn>
                <a:cxn ang="0">
                  <a:pos x="connsiteX1" y="connsiteY1"/>
                </a:cxn>
                <a:cxn ang="0">
                  <a:pos x="connsiteX2" y="connsiteY2"/>
                </a:cxn>
                <a:cxn ang="0">
                  <a:pos x="connsiteX3" y="connsiteY3"/>
                </a:cxn>
              </a:cxnLst>
              <a:rect l="l" t="t" r="r" b="b"/>
              <a:pathLst>
                <a:path w="40783" h="45311">
                  <a:moveTo>
                    <a:pt x="0" y="23001"/>
                  </a:moveTo>
                  <a:cubicBezTo>
                    <a:pt x="10973" y="18570"/>
                    <a:pt x="18569" y="10973"/>
                    <a:pt x="23001" y="0"/>
                  </a:cubicBezTo>
                  <a:cubicBezTo>
                    <a:pt x="32180" y="12556"/>
                    <a:pt x="51594" y="26272"/>
                    <a:pt x="33024" y="40832"/>
                  </a:cubicBezTo>
                  <a:cubicBezTo>
                    <a:pt x="22790" y="48956"/>
                    <a:pt x="1055" y="47690"/>
                    <a:pt x="0" y="23001"/>
                  </a:cubicBezTo>
                  <a:close/>
                </a:path>
              </a:pathLst>
            </a:custGeom>
            <a:solidFill>
              <a:srgbClr val="CC21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0" name="Freeform: Shape 179"/>
            <p:cNvSpPr/>
            <p:nvPr/>
          </p:nvSpPr>
          <p:spPr>
            <a:xfrm>
              <a:off x="7296418" y="2930370"/>
              <a:ext cx="42414" cy="31019"/>
            </a:xfrm>
            <a:custGeom>
              <a:avLst/>
              <a:gdLst>
                <a:gd name="connsiteX0" fmla="*/ 9707 w 42414"/>
                <a:gd name="connsiteY0" fmla="*/ 0 h 31019"/>
                <a:gd name="connsiteX1" fmla="*/ 40305 w 42414"/>
                <a:gd name="connsiteY1" fmla="*/ 11184 h 31019"/>
                <a:gd name="connsiteX2" fmla="*/ 42415 w 42414"/>
                <a:gd name="connsiteY2" fmla="*/ 30492 h 31019"/>
                <a:gd name="connsiteX3" fmla="*/ 0 w 42414"/>
                <a:gd name="connsiteY3" fmla="*/ 31020 h 31019"/>
                <a:gd name="connsiteX4" fmla="*/ 950 w 42414"/>
                <a:gd name="connsiteY4" fmla="*/ 1583 h 31019"/>
                <a:gd name="connsiteX5" fmla="*/ 9707 w 42414"/>
                <a:gd name="connsiteY5" fmla="*/ 0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14" h="31019">
                  <a:moveTo>
                    <a:pt x="9707" y="0"/>
                  </a:moveTo>
                  <a:cubicBezTo>
                    <a:pt x="16670" y="12767"/>
                    <a:pt x="28699" y="11606"/>
                    <a:pt x="40305" y="11184"/>
                  </a:cubicBezTo>
                  <a:cubicBezTo>
                    <a:pt x="41043" y="17620"/>
                    <a:pt x="41676" y="24056"/>
                    <a:pt x="42415" y="30492"/>
                  </a:cubicBezTo>
                  <a:cubicBezTo>
                    <a:pt x="28277" y="30703"/>
                    <a:pt x="14138" y="30914"/>
                    <a:pt x="0" y="31020"/>
                  </a:cubicBezTo>
                  <a:cubicBezTo>
                    <a:pt x="317" y="21207"/>
                    <a:pt x="633" y="11395"/>
                    <a:pt x="950" y="1583"/>
                  </a:cubicBezTo>
                  <a:cubicBezTo>
                    <a:pt x="3904" y="1266"/>
                    <a:pt x="6858" y="633"/>
                    <a:pt x="9707" y="0"/>
                  </a:cubicBezTo>
                  <a:close/>
                </a:path>
              </a:pathLst>
            </a:custGeom>
            <a:solidFill>
              <a:srgbClr val="E6E2E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1" name="Freeform: Shape 180"/>
            <p:cNvSpPr/>
            <p:nvPr/>
          </p:nvSpPr>
          <p:spPr>
            <a:xfrm>
              <a:off x="7671285" y="2805025"/>
              <a:ext cx="30816" cy="38702"/>
            </a:xfrm>
            <a:custGeom>
              <a:avLst/>
              <a:gdLst>
                <a:gd name="connsiteX0" fmla="*/ 30816 w 30816"/>
                <a:gd name="connsiteY0" fmla="*/ 0 h 38702"/>
                <a:gd name="connsiteX1" fmla="*/ 10980 w 30816"/>
                <a:gd name="connsiteY1" fmla="*/ 38616 h 38702"/>
                <a:gd name="connsiteX2" fmla="*/ 7 w 30816"/>
                <a:gd name="connsiteY2" fmla="*/ 29543 h 38702"/>
                <a:gd name="connsiteX3" fmla="*/ 30816 w 30816"/>
                <a:gd name="connsiteY3" fmla="*/ 0 h 38702"/>
              </a:gdLst>
              <a:ahLst/>
              <a:cxnLst>
                <a:cxn ang="0">
                  <a:pos x="connsiteX0" y="connsiteY0"/>
                </a:cxn>
                <a:cxn ang="0">
                  <a:pos x="connsiteX1" y="connsiteY1"/>
                </a:cxn>
                <a:cxn ang="0">
                  <a:pos x="connsiteX2" y="connsiteY2"/>
                </a:cxn>
                <a:cxn ang="0">
                  <a:pos x="connsiteX3" y="connsiteY3"/>
                </a:cxn>
              </a:cxnLst>
              <a:rect l="l" t="t" r="r" b="b"/>
              <a:pathLst>
                <a:path w="30816" h="38702">
                  <a:moveTo>
                    <a:pt x="30816" y="0"/>
                  </a:moveTo>
                  <a:cubicBezTo>
                    <a:pt x="30289" y="17726"/>
                    <a:pt x="24485" y="30492"/>
                    <a:pt x="10980" y="38616"/>
                  </a:cubicBezTo>
                  <a:cubicBezTo>
                    <a:pt x="9503" y="39566"/>
                    <a:pt x="-309" y="32391"/>
                    <a:pt x="7" y="29543"/>
                  </a:cubicBezTo>
                  <a:cubicBezTo>
                    <a:pt x="1696" y="12872"/>
                    <a:pt x="12880" y="4537"/>
                    <a:pt x="30816" y="0"/>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2" name="Freeform: Shape 181"/>
            <p:cNvSpPr/>
            <p:nvPr/>
          </p:nvSpPr>
          <p:spPr>
            <a:xfrm>
              <a:off x="7700655" y="2707745"/>
              <a:ext cx="16822" cy="47584"/>
            </a:xfrm>
            <a:custGeom>
              <a:avLst/>
              <a:gdLst>
                <a:gd name="connsiteX0" fmla="*/ 14425 w 16822"/>
                <a:gd name="connsiteY0" fmla="*/ 47585 h 47584"/>
                <a:gd name="connsiteX1" fmla="*/ 2819 w 16822"/>
                <a:gd name="connsiteY1" fmla="*/ 0 h 47584"/>
                <a:gd name="connsiteX2" fmla="*/ 14425 w 16822"/>
                <a:gd name="connsiteY2" fmla="*/ 47585 h 47584"/>
              </a:gdLst>
              <a:ahLst/>
              <a:cxnLst>
                <a:cxn ang="0">
                  <a:pos x="connsiteX0" y="connsiteY0"/>
                </a:cxn>
                <a:cxn ang="0">
                  <a:pos x="connsiteX1" y="connsiteY1"/>
                </a:cxn>
                <a:cxn ang="0">
                  <a:pos x="connsiteX2" y="connsiteY2"/>
                </a:cxn>
              </a:cxnLst>
              <a:rect l="l" t="t" r="r" b="b"/>
              <a:pathLst>
                <a:path w="16822" h="47584">
                  <a:moveTo>
                    <a:pt x="14425" y="47585"/>
                  </a:moveTo>
                  <a:cubicBezTo>
                    <a:pt x="10943" y="33236"/>
                    <a:pt x="-6783" y="20785"/>
                    <a:pt x="2819" y="0"/>
                  </a:cubicBezTo>
                  <a:cubicBezTo>
                    <a:pt x="27613" y="14244"/>
                    <a:pt x="11259" y="33130"/>
                    <a:pt x="14425" y="47585"/>
                  </a:cubicBezTo>
                  <a:close/>
                </a:path>
              </a:pathLst>
            </a:custGeom>
            <a:solidFill>
              <a:srgbClr val="DB66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3" name="Freeform: Shape 182"/>
            <p:cNvSpPr/>
            <p:nvPr/>
          </p:nvSpPr>
          <p:spPr>
            <a:xfrm>
              <a:off x="7571668" y="2858572"/>
              <a:ext cx="31570" cy="30439"/>
            </a:xfrm>
            <a:custGeom>
              <a:avLst/>
              <a:gdLst>
                <a:gd name="connsiteX0" fmla="*/ 31571 w 31570"/>
                <a:gd name="connsiteY0" fmla="*/ 8599 h 30439"/>
                <a:gd name="connsiteX1" fmla="*/ 657 w 31570"/>
                <a:gd name="connsiteY1" fmla="*/ 30439 h 30439"/>
                <a:gd name="connsiteX2" fmla="*/ 30094 w 31570"/>
                <a:gd name="connsiteY2" fmla="*/ 369 h 30439"/>
                <a:gd name="connsiteX3" fmla="*/ 31571 w 31570"/>
                <a:gd name="connsiteY3" fmla="*/ 8599 h 30439"/>
              </a:gdLst>
              <a:ahLst/>
              <a:cxnLst>
                <a:cxn ang="0">
                  <a:pos x="connsiteX0" y="connsiteY0"/>
                </a:cxn>
                <a:cxn ang="0">
                  <a:pos x="connsiteX1" y="connsiteY1"/>
                </a:cxn>
                <a:cxn ang="0">
                  <a:pos x="connsiteX2" y="connsiteY2"/>
                </a:cxn>
                <a:cxn ang="0">
                  <a:pos x="connsiteX3" y="connsiteY3"/>
                </a:cxn>
              </a:cxnLst>
              <a:rect l="l" t="t" r="r" b="b"/>
              <a:pathLst>
                <a:path w="31570" h="30439">
                  <a:moveTo>
                    <a:pt x="31571" y="8599"/>
                  </a:moveTo>
                  <a:cubicBezTo>
                    <a:pt x="25451" y="21893"/>
                    <a:pt x="16061" y="30439"/>
                    <a:pt x="657" y="30439"/>
                  </a:cubicBezTo>
                  <a:cubicBezTo>
                    <a:pt x="-2825" y="7438"/>
                    <a:pt x="7620" y="-2058"/>
                    <a:pt x="30094" y="369"/>
                  </a:cubicBezTo>
                  <a:cubicBezTo>
                    <a:pt x="30516" y="3112"/>
                    <a:pt x="31043" y="5855"/>
                    <a:pt x="31571" y="8599"/>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4" name="Freeform: Shape 183"/>
            <p:cNvSpPr/>
            <p:nvPr/>
          </p:nvSpPr>
          <p:spPr>
            <a:xfrm>
              <a:off x="7295596" y="2529224"/>
              <a:ext cx="148573" cy="116260"/>
            </a:xfrm>
            <a:custGeom>
              <a:avLst/>
              <a:gdLst>
                <a:gd name="connsiteX0" fmla="*/ 78899 w 148573"/>
                <a:gd name="connsiteY0" fmla="*/ 0 h 116260"/>
                <a:gd name="connsiteX1" fmla="*/ 148535 w 148573"/>
                <a:gd name="connsiteY1" fmla="*/ 59085 h 116260"/>
                <a:gd name="connsiteX2" fmla="*/ 65288 w 148573"/>
                <a:gd name="connsiteY2" fmla="*/ 115005 h 116260"/>
                <a:gd name="connsiteX3" fmla="*/ 400 w 148573"/>
                <a:gd name="connsiteY3" fmla="*/ 56237 h 116260"/>
                <a:gd name="connsiteX4" fmla="*/ 78899 w 148573"/>
                <a:gd name="connsiteY4" fmla="*/ 0 h 11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73" h="116260">
                  <a:moveTo>
                    <a:pt x="78899" y="0"/>
                  </a:moveTo>
                  <a:cubicBezTo>
                    <a:pt x="114244" y="7808"/>
                    <a:pt x="149906" y="11501"/>
                    <a:pt x="148535" y="59085"/>
                  </a:cubicBezTo>
                  <a:cubicBezTo>
                    <a:pt x="148113" y="73224"/>
                    <a:pt x="76894" y="124923"/>
                    <a:pt x="65288" y="115005"/>
                  </a:cubicBezTo>
                  <a:cubicBezTo>
                    <a:pt x="43447" y="96330"/>
                    <a:pt x="-4876" y="105931"/>
                    <a:pt x="400" y="56237"/>
                  </a:cubicBezTo>
                  <a:cubicBezTo>
                    <a:pt x="5886" y="4959"/>
                    <a:pt x="49250" y="12767"/>
                    <a:pt x="78899" y="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5" name="Freeform: Shape 184"/>
            <p:cNvSpPr/>
            <p:nvPr/>
          </p:nvSpPr>
          <p:spPr>
            <a:xfrm>
              <a:off x="7350194" y="2730381"/>
              <a:ext cx="73600" cy="60777"/>
            </a:xfrm>
            <a:custGeom>
              <a:avLst/>
              <a:gdLst>
                <a:gd name="connsiteX0" fmla="*/ 72730 w 73600"/>
                <a:gd name="connsiteY0" fmla="*/ 31702 h 60777"/>
                <a:gd name="connsiteX1" fmla="*/ 26306 w 73600"/>
                <a:gd name="connsiteY1" fmla="*/ 51327 h 60777"/>
                <a:gd name="connsiteX2" fmla="*/ 11218 w 73600"/>
                <a:gd name="connsiteY2" fmla="*/ 58501 h 60777"/>
                <a:gd name="connsiteX3" fmla="*/ 34 w 73600"/>
                <a:gd name="connsiteY3" fmla="*/ 42464 h 60777"/>
                <a:gd name="connsiteX4" fmla="*/ 36751 w 73600"/>
                <a:gd name="connsiteY4" fmla="*/ 1210 h 60777"/>
                <a:gd name="connsiteX5" fmla="*/ 72202 w 73600"/>
                <a:gd name="connsiteY5" fmla="*/ 32335 h 60777"/>
                <a:gd name="connsiteX6" fmla="*/ 72730 w 73600"/>
                <a:gd name="connsiteY6" fmla="*/ 31702 h 6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00" h="60777">
                  <a:moveTo>
                    <a:pt x="72730" y="31702"/>
                  </a:moveTo>
                  <a:cubicBezTo>
                    <a:pt x="56060" y="35184"/>
                    <a:pt x="33269" y="23472"/>
                    <a:pt x="26306" y="51327"/>
                  </a:cubicBezTo>
                  <a:cubicBezTo>
                    <a:pt x="25567" y="54176"/>
                    <a:pt x="19764" y="65570"/>
                    <a:pt x="11218" y="58501"/>
                  </a:cubicBezTo>
                  <a:cubicBezTo>
                    <a:pt x="6259" y="54386"/>
                    <a:pt x="139" y="48056"/>
                    <a:pt x="34" y="42464"/>
                  </a:cubicBezTo>
                  <a:cubicBezTo>
                    <a:pt x="-810" y="17986"/>
                    <a:pt x="14172" y="4797"/>
                    <a:pt x="36751" y="1210"/>
                  </a:cubicBezTo>
                  <a:cubicBezTo>
                    <a:pt x="59647" y="-2483"/>
                    <a:pt x="79060" y="788"/>
                    <a:pt x="72202" y="32335"/>
                  </a:cubicBezTo>
                  <a:cubicBezTo>
                    <a:pt x="72097" y="32335"/>
                    <a:pt x="72730" y="31702"/>
                    <a:pt x="72730" y="3170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6" name="Freeform: Shape 185"/>
            <p:cNvSpPr/>
            <p:nvPr/>
          </p:nvSpPr>
          <p:spPr>
            <a:xfrm>
              <a:off x="7504986" y="2667215"/>
              <a:ext cx="76810" cy="68635"/>
            </a:xfrm>
            <a:custGeom>
              <a:avLst/>
              <a:gdLst>
                <a:gd name="connsiteX0" fmla="*/ 76624 w 76810"/>
                <a:gd name="connsiteY0" fmla="*/ 120 h 68635"/>
                <a:gd name="connsiteX1" fmla="*/ 52462 w 76810"/>
                <a:gd name="connsiteY1" fmla="*/ 22066 h 68635"/>
                <a:gd name="connsiteX2" fmla="*/ 25135 w 76810"/>
                <a:gd name="connsiteY2" fmla="*/ 53508 h 68635"/>
                <a:gd name="connsiteX3" fmla="*/ 21653 w 76810"/>
                <a:gd name="connsiteY3" fmla="*/ 63637 h 68635"/>
                <a:gd name="connsiteX4" fmla="*/ 9836 w 76810"/>
                <a:gd name="connsiteY4" fmla="*/ 68596 h 68635"/>
                <a:gd name="connsiteX5" fmla="*/ 763 w 76810"/>
                <a:gd name="connsiteY5" fmla="*/ 53402 h 68635"/>
                <a:gd name="connsiteX6" fmla="*/ 76624 w 76810"/>
                <a:gd name="connsiteY6" fmla="*/ 120 h 6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10" h="68635">
                  <a:moveTo>
                    <a:pt x="76624" y="120"/>
                  </a:moveTo>
                  <a:cubicBezTo>
                    <a:pt x="78312" y="18268"/>
                    <a:pt x="68394" y="21961"/>
                    <a:pt x="52462" y="22066"/>
                  </a:cubicBezTo>
                  <a:cubicBezTo>
                    <a:pt x="32837" y="22172"/>
                    <a:pt x="21337" y="31773"/>
                    <a:pt x="25135" y="53508"/>
                  </a:cubicBezTo>
                  <a:cubicBezTo>
                    <a:pt x="23975" y="56884"/>
                    <a:pt x="22814" y="60261"/>
                    <a:pt x="21653" y="63637"/>
                  </a:cubicBezTo>
                  <a:cubicBezTo>
                    <a:pt x="18594" y="67330"/>
                    <a:pt x="14584" y="68912"/>
                    <a:pt x="9836" y="68596"/>
                  </a:cubicBezTo>
                  <a:cubicBezTo>
                    <a:pt x="2873" y="65853"/>
                    <a:pt x="-1559" y="61632"/>
                    <a:pt x="763" y="53402"/>
                  </a:cubicBezTo>
                  <a:cubicBezTo>
                    <a:pt x="-6517" y="-10747"/>
                    <a:pt x="39801" y="1492"/>
                    <a:pt x="76624" y="120"/>
                  </a:cubicBezTo>
                  <a:close/>
                </a:path>
              </a:pathLst>
            </a:custGeom>
            <a:solidFill>
              <a:srgbClr val="05080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7" name="Freeform: Shape 186"/>
            <p:cNvSpPr/>
            <p:nvPr/>
          </p:nvSpPr>
          <p:spPr>
            <a:xfrm>
              <a:off x="7453205" y="2721059"/>
              <a:ext cx="39657" cy="34024"/>
            </a:xfrm>
            <a:custGeom>
              <a:avLst/>
              <a:gdLst>
                <a:gd name="connsiteX0" fmla="*/ 0 w 39657"/>
                <a:gd name="connsiteY0" fmla="*/ 20871 h 34024"/>
                <a:gd name="connsiteX1" fmla="*/ 33024 w 39657"/>
                <a:gd name="connsiteY1" fmla="*/ 1141 h 34024"/>
                <a:gd name="connsiteX2" fmla="*/ 39039 w 39657"/>
                <a:gd name="connsiteY2" fmla="*/ 22032 h 34024"/>
                <a:gd name="connsiteX3" fmla="*/ 2427 w 39657"/>
                <a:gd name="connsiteY3" fmla="*/ 20449 h 34024"/>
                <a:gd name="connsiteX4" fmla="*/ 0 w 39657"/>
                <a:gd name="connsiteY4" fmla="*/ 20871 h 34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57" h="34024">
                  <a:moveTo>
                    <a:pt x="0" y="20871"/>
                  </a:moveTo>
                  <a:cubicBezTo>
                    <a:pt x="7069" y="7683"/>
                    <a:pt x="15193" y="-3712"/>
                    <a:pt x="33024" y="1141"/>
                  </a:cubicBezTo>
                  <a:cubicBezTo>
                    <a:pt x="39039" y="6944"/>
                    <a:pt x="40727" y="14013"/>
                    <a:pt x="39039" y="22032"/>
                  </a:cubicBezTo>
                  <a:cubicBezTo>
                    <a:pt x="25850" y="44189"/>
                    <a:pt x="14244" y="30789"/>
                    <a:pt x="2427" y="20449"/>
                  </a:cubicBezTo>
                  <a:lnTo>
                    <a:pt x="0" y="20871"/>
                  </a:ln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8" name="Freeform: Shape 187"/>
            <p:cNvSpPr/>
            <p:nvPr/>
          </p:nvSpPr>
          <p:spPr>
            <a:xfrm>
              <a:off x="7486229" y="2720723"/>
              <a:ext cx="30703" cy="28078"/>
            </a:xfrm>
            <a:custGeom>
              <a:avLst/>
              <a:gdLst>
                <a:gd name="connsiteX0" fmla="*/ 633 w 30703"/>
                <a:gd name="connsiteY0" fmla="*/ 19730 h 28078"/>
                <a:gd name="connsiteX1" fmla="*/ 0 w 30703"/>
                <a:gd name="connsiteY1" fmla="*/ 1477 h 28078"/>
                <a:gd name="connsiteX2" fmla="*/ 19625 w 30703"/>
                <a:gd name="connsiteY2" fmla="*/ 0 h 28078"/>
                <a:gd name="connsiteX3" fmla="*/ 30703 w 30703"/>
                <a:gd name="connsiteY3" fmla="*/ 10867 h 28078"/>
                <a:gd name="connsiteX4" fmla="*/ 633 w 30703"/>
                <a:gd name="connsiteY4" fmla="*/ 19730 h 28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3" h="28078">
                  <a:moveTo>
                    <a:pt x="633" y="19730"/>
                  </a:moveTo>
                  <a:cubicBezTo>
                    <a:pt x="422" y="13611"/>
                    <a:pt x="211" y="7491"/>
                    <a:pt x="0" y="1477"/>
                  </a:cubicBezTo>
                  <a:cubicBezTo>
                    <a:pt x="6542" y="950"/>
                    <a:pt x="13083" y="422"/>
                    <a:pt x="19625" y="0"/>
                  </a:cubicBezTo>
                  <a:cubicBezTo>
                    <a:pt x="23317" y="3587"/>
                    <a:pt x="27010" y="7175"/>
                    <a:pt x="30703" y="10867"/>
                  </a:cubicBezTo>
                  <a:cubicBezTo>
                    <a:pt x="27538" y="36612"/>
                    <a:pt x="14033" y="28065"/>
                    <a:pt x="633" y="19730"/>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9" name="Freeform: Shape 188"/>
            <p:cNvSpPr/>
            <p:nvPr/>
          </p:nvSpPr>
          <p:spPr>
            <a:xfrm>
              <a:off x="7447485" y="2790992"/>
              <a:ext cx="104944" cy="68840"/>
            </a:xfrm>
            <a:custGeom>
              <a:avLst/>
              <a:gdLst>
                <a:gd name="connsiteX0" fmla="*/ 103632 w 104944"/>
                <a:gd name="connsiteY0" fmla="*/ 35029 h 68840"/>
                <a:gd name="connsiteX1" fmla="*/ 5509 w 104944"/>
                <a:gd name="connsiteY1" fmla="*/ 56131 h 68840"/>
                <a:gd name="connsiteX2" fmla="*/ 4243 w 104944"/>
                <a:gd name="connsiteY2" fmla="*/ 21841 h 68840"/>
                <a:gd name="connsiteX3" fmla="*/ 63223 w 104944"/>
                <a:gd name="connsiteY3" fmla="*/ 0 h 68840"/>
                <a:gd name="connsiteX4" fmla="*/ 103632 w 104944"/>
                <a:gd name="connsiteY4" fmla="*/ 35029 h 68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4" h="68840">
                  <a:moveTo>
                    <a:pt x="103632" y="35029"/>
                  </a:moveTo>
                  <a:cubicBezTo>
                    <a:pt x="79576" y="81981"/>
                    <a:pt x="42859" y="70797"/>
                    <a:pt x="5509" y="56131"/>
                  </a:cubicBezTo>
                  <a:cubicBezTo>
                    <a:pt x="22" y="44841"/>
                    <a:pt x="-2932" y="33552"/>
                    <a:pt x="4243" y="21841"/>
                  </a:cubicBezTo>
                  <a:cubicBezTo>
                    <a:pt x="20386" y="4959"/>
                    <a:pt x="40960" y="422"/>
                    <a:pt x="63223" y="0"/>
                  </a:cubicBezTo>
                  <a:cubicBezTo>
                    <a:pt x="83480" y="3693"/>
                    <a:pt x="111335" y="-1055"/>
                    <a:pt x="103632" y="35029"/>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0" name="Freeform: Shape 189"/>
            <p:cNvSpPr/>
            <p:nvPr/>
          </p:nvSpPr>
          <p:spPr>
            <a:xfrm>
              <a:off x="7431229" y="2752375"/>
              <a:ext cx="123274" cy="64888"/>
            </a:xfrm>
            <a:custGeom>
              <a:avLst/>
              <a:gdLst>
                <a:gd name="connsiteX0" fmla="*/ 76102 w 123274"/>
                <a:gd name="connsiteY0" fmla="*/ 50856 h 64888"/>
                <a:gd name="connsiteX1" fmla="*/ 23347 w 123274"/>
                <a:gd name="connsiteY1" fmla="*/ 64889 h 64888"/>
                <a:gd name="connsiteX2" fmla="*/ 12480 w 123274"/>
                <a:gd name="connsiteY2" fmla="*/ 32603 h 64888"/>
                <a:gd name="connsiteX3" fmla="*/ 35059 w 123274"/>
                <a:gd name="connsiteY3" fmla="*/ 20681 h 64888"/>
                <a:gd name="connsiteX4" fmla="*/ 98892 w 123274"/>
                <a:gd name="connsiteY4" fmla="*/ 1 h 64888"/>
                <a:gd name="connsiteX5" fmla="*/ 118622 w 123274"/>
                <a:gd name="connsiteY5" fmla="*/ 845 h 64888"/>
                <a:gd name="connsiteX6" fmla="*/ 76102 w 123274"/>
                <a:gd name="connsiteY6" fmla="*/ 50856 h 6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74" h="64888">
                  <a:moveTo>
                    <a:pt x="76102" y="50856"/>
                  </a:moveTo>
                  <a:cubicBezTo>
                    <a:pt x="58482" y="55499"/>
                    <a:pt x="40968" y="60141"/>
                    <a:pt x="23347" y="64889"/>
                  </a:cubicBezTo>
                  <a:cubicBezTo>
                    <a:pt x="-1764" y="61302"/>
                    <a:pt x="-8516" y="51700"/>
                    <a:pt x="12480" y="32603"/>
                  </a:cubicBezTo>
                  <a:cubicBezTo>
                    <a:pt x="21343" y="31126"/>
                    <a:pt x="30733" y="30704"/>
                    <a:pt x="35059" y="20681"/>
                  </a:cubicBezTo>
                  <a:cubicBezTo>
                    <a:pt x="55317" y="10552"/>
                    <a:pt x="75363" y="-105"/>
                    <a:pt x="98892" y="1"/>
                  </a:cubicBezTo>
                  <a:cubicBezTo>
                    <a:pt x="105434" y="317"/>
                    <a:pt x="112081" y="634"/>
                    <a:pt x="118622" y="845"/>
                  </a:cubicBezTo>
                  <a:cubicBezTo>
                    <a:pt x="135504" y="43893"/>
                    <a:pt x="103007" y="44948"/>
                    <a:pt x="76102" y="50856"/>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1" name="Freeform: Shape 190"/>
            <p:cNvSpPr/>
            <p:nvPr/>
          </p:nvSpPr>
          <p:spPr>
            <a:xfrm>
              <a:off x="7454304" y="2730773"/>
              <a:ext cx="75816" cy="47038"/>
            </a:xfrm>
            <a:custGeom>
              <a:avLst/>
              <a:gdLst>
                <a:gd name="connsiteX0" fmla="*/ 75817 w 75816"/>
                <a:gd name="connsiteY0" fmla="*/ 21603 h 47038"/>
                <a:gd name="connsiteX1" fmla="*/ 11984 w 75816"/>
                <a:gd name="connsiteY1" fmla="*/ 42283 h 47038"/>
                <a:gd name="connsiteX2" fmla="*/ 1327 w 75816"/>
                <a:gd name="connsiteY2" fmla="*/ 10736 h 47038"/>
                <a:gd name="connsiteX3" fmla="*/ 32558 w 75816"/>
                <a:gd name="connsiteY3" fmla="*/ 9680 h 47038"/>
                <a:gd name="connsiteX4" fmla="*/ 62523 w 75816"/>
                <a:gd name="connsiteY4" fmla="*/ 712 h 47038"/>
                <a:gd name="connsiteX5" fmla="*/ 72335 w 75816"/>
                <a:gd name="connsiteY5" fmla="*/ 79 h 47038"/>
                <a:gd name="connsiteX6" fmla="*/ 75817 w 75816"/>
                <a:gd name="connsiteY6" fmla="*/ 21603 h 4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16" h="47038">
                  <a:moveTo>
                    <a:pt x="75817" y="21603"/>
                  </a:moveTo>
                  <a:cubicBezTo>
                    <a:pt x="56403" y="34159"/>
                    <a:pt x="40260" y="56949"/>
                    <a:pt x="11984" y="42283"/>
                  </a:cubicBezTo>
                  <a:cubicBezTo>
                    <a:pt x="7447" y="32154"/>
                    <a:pt x="-3843" y="24241"/>
                    <a:pt x="1327" y="10736"/>
                  </a:cubicBezTo>
                  <a:cubicBezTo>
                    <a:pt x="11667" y="7676"/>
                    <a:pt x="22640" y="23608"/>
                    <a:pt x="32558" y="9680"/>
                  </a:cubicBezTo>
                  <a:cubicBezTo>
                    <a:pt x="43003" y="8203"/>
                    <a:pt x="57142" y="19071"/>
                    <a:pt x="62523" y="712"/>
                  </a:cubicBezTo>
                  <a:cubicBezTo>
                    <a:pt x="65793" y="79"/>
                    <a:pt x="69064" y="-132"/>
                    <a:pt x="72335" y="79"/>
                  </a:cubicBezTo>
                  <a:cubicBezTo>
                    <a:pt x="73496" y="7254"/>
                    <a:pt x="74656" y="14428"/>
                    <a:pt x="75817" y="21603"/>
                  </a:cubicBezTo>
                  <a:close/>
                </a:path>
              </a:pathLst>
            </a:custGeom>
            <a:solidFill>
              <a:srgbClr val="291C1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2" name="Freeform: Shape 191"/>
            <p:cNvSpPr/>
            <p:nvPr/>
          </p:nvSpPr>
          <p:spPr>
            <a:xfrm>
              <a:off x="7507331" y="2753220"/>
              <a:ext cx="54820" cy="72695"/>
            </a:xfrm>
            <a:custGeom>
              <a:avLst/>
              <a:gdLst>
                <a:gd name="connsiteX0" fmla="*/ 0 w 54820"/>
                <a:gd name="connsiteY0" fmla="*/ 50011 h 72695"/>
                <a:gd name="connsiteX1" fmla="*/ 42520 w 54820"/>
                <a:gd name="connsiteY1" fmla="*/ 0 h 72695"/>
                <a:gd name="connsiteX2" fmla="*/ 43681 w 54820"/>
                <a:gd name="connsiteY2" fmla="*/ 72696 h 72695"/>
                <a:gd name="connsiteX3" fmla="*/ 0 w 54820"/>
                <a:gd name="connsiteY3" fmla="*/ 50011 h 72695"/>
              </a:gdLst>
              <a:ahLst/>
              <a:cxnLst>
                <a:cxn ang="0">
                  <a:pos x="connsiteX0" y="connsiteY0"/>
                </a:cxn>
                <a:cxn ang="0">
                  <a:pos x="connsiteX1" y="connsiteY1"/>
                </a:cxn>
                <a:cxn ang="0">
                  <a:pos x="connsiteX2" y="connsiteY2"/>
                </a:cxn>
                <a:cxn ang="0">
                  <a:pos x="connsiteX3" y="connsiteY3"/>
                </a:cxn>
              </a:cxnLst>
              <a:rect l="l" t="t" r="r" b="b"/>
              <a:pathLst>
                <a:path w="54820" h="72695">
                  <a:moveTo>
                    <a:pt x="0" y="50011"/>
                  </a:moveTo>
                  <a:cubicBezTo>
                    <a:pt x="18886" y="37350"/>
                    <a:pt x="51911" y="36717"/>
                    <a:pt x="42520" y="0"/>
                  </a:cubicBezTo>
                  <a:cubicBezTo>
                    <a:pt x="60140" y="23951"/>
                    <a:pt x="57292" y="48218"/>
                    <a:pt x="43681" y="72696"/>
                  </a:cubicBezTo>
                  <a:cubicBezTo>
                    <a:pt x="41993" y="40516"/>
                    <a:pt x="15193" y="56342"/>
                    <a:pt x="0" y="50011"/>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 name="Freeform: Shape 192"/>
            <p:cNvSpPr/>
            <p:nvPr/>
          </p:nvSpPr>
          <p:spPr>
            <a:xfrm>
              <a:off x="7421737" y="2784978"/>
              <a:ext cx="32839" cy="62145"/>
            </a:xfrm>
            <a:custGeom>
              <a:avLst/>
              <a:gdLst>
                <a:gd name="connsiteX0" fmla="*/ 21972 w 32839"/>
                <a:gd name="connsiteY0" fmla="*/ 0 h 62145"/>
                <a:gd name="connsiteX1" fmla="*/ 32840 w 32839"/>
                <a:gd name="connsiteY1" fmla="*/ 32286 h 62145"/>
                <a:gd name="connsiteX2" fmla="*/ 31257 w 32839"/>
                <a:gd name="connsiteY2" fmla="*/ 62145 h 62145"/>
                <a:gd name="connsiteX3" fmla="*/ 21972 w 32839"/>
                <a:gd name="connsiteY3" fmla="*/ 0 h 62145"/>
              </a:gdLst>
              <a:ahLst/>
              <a:cxnLst>
                <a:cxn ang="0">
                  <a:pos x="connsiteX0" y="connsiteY0"/>
                </a:cxn>
                <a:cxn ang="0">
                  <a:pos x="connsiteX1" y="connsiteY1"/>
                </a:cxn>
                <a:cxn ang="0">
                  <a:pos x="connsiteX2" y="connsiteY2"/>
                </a:cxn>
                <a:cxn ang="0">
                  <a:pos x="connsiteX3" y="connsiteY3"/>
                </a:cxn>
              </a:cxnLst>
              <a:rect l="l" t="t" r="r" b="b"/>
              <a:pathLst>
                <a:path w="32839" h="62145">
                  <a:moveTo>
                    <a:pt x="21972" y="0"/>
                  </a:moveTo>
                  <a:cubicBezTo>
                    <a:pt x="10472" y="15826"/>
                    <a:pt x="17330" y="25533"/>
                    <a:pt x="32840" y="32286"/>
                  </a:cubicBezTo>
                  <a:cubicBezTo>
                    <a:pt x="32312" y="42204"/>
                    <a:pt x="31785" y="52227"/>
                    <a:pt x="31257" y="62145"/>
                  </a:cubicBezTo>
                  <a:cubicBezTo>
                    <a:pt x="-8098" y="26905"/>
                    <a:pt x="-9258" y="18781"/>
                    <a:pt x="21972" y="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 name="Freeform: Shape 193"/>
            <p:cNvSpPr/>
            <p:nvPr/>
          </p:nvSpPr>
          <p:spPr>
            <a:xfrm>
              <a:off x="7338773" y="2573267"/>
              <a:ext cx="31068" cy="31096"/>
            </a:xfrm>
            <a:custGeom>
              <a:avLst/>
              <a:gdLst>
                <a:gd name="connsiteX0" fmla="*/ 17574 w 31068"/>
                <a:gd name="connsiteY0" fmla="*/ 30974 h 31096"/>
                <a:gd name="connsiteX1" fmla="*/ 60 w 31068"/>
                <a:gd name="connsiteY1" fmla="*/ 17257 h 31096"/>
                <a:gd name="connsiteX2" fmla="*/ 13776 w 31068"/>
                <a:gd name="connsiteY2" fmla="*/ 60 h 31096"/>
                <a:gd name="connsiteX3" fmla="*/ 30974 w 31068"/>
                <a:gd name="connsiteY3" fmla="*/ 13776 h 31096"/>
                <a:gd name="connsiteX4" fmla="*/ 17574 w 31068"/>
                <a:gd name="connsiteY4" fmla="*/ 30974 h 3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68" h="31096">
                  <a:moveTo>
                    <a:pt x="17574" y="30974"/>
                  </a:moveTo>
                  <a:cubicBezTo>
                    <a:pt x="7234" y="31818"/>
                    <a:pt x="693" y="28442"/>
                    <a:pt x="60" y="17257"/>
                  </a:cubicBezTo>
                  <a:cubicBezTo>
                    <a:pt x="-468" y="7234"/>
                    <a:pt x="2381" y="587"/>
                    <a:pt x="13776" y="60"/>
                  </a:cubicBezTo>
                  <a:cubicBezTo>
                    <a:pt x="23799" y="-468"/>
                    <a:pt x="30341" y="2381"/>
                    <a:pt x="30974" y="13776"/>
                  </a:cubicBezTo>
                  <a:cubicBezTo>
                    <a:pt x="31712" y="23905"/>
                    <a:pt x="28231" y="30130"/>
                    <a:pt x="17574" y="30974"/>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 name="Freeform: Shape 194"/>
            <p:cNvSpPr/>
            <p:nvPr/>
          </p:nvSpPr>
          <p:spPr>
            <a:xfrm>
              <a:off x="7381296" y="2556229"/>
              <a:ext cx="19489" cy="25779"/>
            </a:xfrm>
            <a:custGeom>
              <a:avLst/>
              <a:gdLst>
                <a:gd name="connsiteX0" fmla="*/ 1112 w 19489"/>
                <a:gd name="connsiteY0" fmla="*/ 6230 h 25779"/>
                <a:gd name="connsiteX1" fmla="*/ 5754 w 19489"/>
                <a:gd name="connsiteY1" fmla="*/ 5 h 25779"/>
                <a:gd name="connsiteX2" fmla="*/ 19048 w 19489"/>
                <a:gd name="connsiteY2" fmla="*/ 18997 h 25779"/>
                <a:gd name="connsiteX3" fmla="*/ 8181 w 19489"/>
                <a:gd name="connsiteY3" fmla="*/ 25749 h 25779"/>
                <a:gd name="connsiteX4" fmla="*/ 1112 w 19489"/>
                <a:gd name="connsiteY4" fmla="*/ 6230 h 2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9" h="25779">
                  <a:moveTo>
                    <a:pt x="1112" y="6230"/>
                  </a:moveTo>
                  <a:cubicBezTo>
                    <a:pt x="1112" y="6230"/>
                    <a:pt x="5121" y="-206"/>
                    <a:pt x="5754" y="5"/>
                  </a:cubicBezTo>
                  <a:cubicBezTo>
                    <a:pt x="13457" y="3803"/>
                    <a:pt x="21475" y="8868"/>
                    <a:pt x="19048" y="18997"/>
                  </a:cubicBezTo>
                  <a:cubicBezTo>
                    <a:pt x="18310" y="22057"/>
                    <a:pt x="11557" y="26172"/>
                    <a:pt x="8181" y="25749"/>
                  </a:cubicBezTo>
                  <a:cubicBezTo>
                    <a:pt x="-365" y="24694"/>
                    <a:pt x="-1209" y="17520"/>
                    <a:pt x="1112" y="6230"/>
                  </a:cubicBezTo>
                  <a:close/>
                </a:path>
              </a:pathLst>
            </a:custGeom>
            <a:solidFill>
              <a:srgbClr val="EC26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45" name="Graphic 4"/>
          <p:cNvGrpSpPr/>
          <p:nvPr/>
        </p:nvGrpSpPr>
        <p:grpSpPr>
          <a:xfrm>
            <a:off x="1859235" y="6312797"/>
            <a:ext cx="526505" cy="597640"/>
            <a:chOff x="6065107" y="4322265"/>
            <a:chExt cx="702006" cy="796853"/>
          </a:xfrm>
        </p:grpSpPr>
        <p:sp>
          <p:nvSpPr>
            <p:cNvPr id="246" name="Freeform: Shape 245"/>
            <p:cNvSpPr/>
            <p:nvPr/>
          </p:nvSpPr>
          <p:spPr>
            <a:xfrm>
              <a:off x="6065107" y="4322265"/>
              <a:ext cx="702006" cy="796853"/>
            </a:xfrm>
            <a:custGeom>
              <a:avLst/>
              <a:gdLst>
                <a:gd name="connsiteX0" fmla="*/ 345560 w 702006"/>
                <a:gd name="connsiteY0" fmla="*/ 1990 h 796853"/>
                <a:gd name="connsiteX1" fmla="*/ 583062 w 702006"/>
                <a:gd name="connsiteY1" fmla="*/ 22142 h 796853"/>
                <a:gd name="connsiteX2" fmla="*/ 619251 w 702006"/>
                <a:gd name="connsiteY2" fmla="*/ 72576 h 796853"/>
                <a:gd name="connsiteX3" fmla="*/ 593718 w 702006"/>
                <a:gd name="connsiteY3" fmla="*/ 177030 h 796853"/>
                <a:gd name="connsiteX4" fmla="*/ 611549 w 702006"/>
                <a:gd name="connsiteY4" fmla="*/ 250781 h 796853"/>
                <a:gd name="connsiteX5" fmla="*/ 695113 w 702006"/>
                <a:gd name="connsiteY5" fmla="*/ 448083 h 796853"/>
                <a:gd name="connsiteX6" fmla="*/ 499393 w 702006"/>
                <a:gd name="connsiteY6" fmla="*/ 776745 h 796853"/>
                <a:gd name="connsiteX7" fmla="*/ 121353 w 702006"/>
                <a:gd name="connsiteY7" fmla="*/ 743615 h 796853"/>
                <a:gd name="connsiteX8" fmla="*/ 4976 w 702006"/>
                <a:gd name="connsiteY8" fmla="*/ 458107 h 796853"/>
                <a:gd name="connsiteX9" fmla="*/ 104999 w 702006"/>
                <a:gd name="connsiteY9" fmla="*/ 217651 h 796853"/>
                <a:gd name="connsiteX10" fmla="*/ 100884 w 702006"/>
                <a:gd name="connsiteY10" fmla="*/ 168695 h 796853"/>
                <a:gd name="connsiteX11" fmla="*/ 85480 w 702006"/>
                <a:gd name="connsiteY11" fmla="*/ 50102 h 796853"/>
                <a:gd name="connsiteX12" fmla="*/ 164190 w 702006"/>
                <a:gd name="connsiteY12" fmla="*/ 13068 h 796853"/>
                <a:gd name="connsiteX13" fmla="*/ 345560 w 702006"/>
                <a:gd name="connsiteY13" fmla="*/ 1990 h 79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006" h="796853">
                  <a:moveTo>
                    <a:pt x="345560" y="1990"/>
                  </a:moveTo>
                  <a:cubicBezTo>
                    <a:pt x="429335" y="-1597"/>
                    <a:pt x="506462" y="5577"/>
                    <a:pt x="583062" y="22142"/>
                  </a:cubicBezTo>
                  <a:cubicBezTo>
                    <a:pt x="612288" y="28473"/>
                    <a:pt x="625793" y="43772"/>
                    <a:pt x="619251" y="72576"/>
                  </a:cubicBezTo>
                  <a:cubicBezTo>
                    <a:pt x="611444" y="106655"/>
                    <a:pt x="640564" y="148015"/>
                    <a:pt x="593718" y="177030"/>
                  </a:cubicBezTo>
                  <a:cubicBezTo>
                    <a:pt x="584011" y="183044"/>
                    <a:pt x="600154" y="226197"/>
                    <a:pt x="611549" y="250781"/>
                  </a:cubicBezTo>
                  <a:cubicBezTo>
                    <a:pt x="641514" y="315564"/>
                    <a:pt x="682663" y="374754"/>
                    <a:pt x="695113" y="448083"/>
                  </a:cubicBezTo>
                  <a:cubicBezTo>
                    <a:pt x="724022" y="617532"/>
                    <a:pt x="662616" y="735491"/>
                    <a:pt x="499393" y="776745"/>
                  </a:cubicBezTo>
                  <a:cubicBezTo>
                    <a:pt x="372782" y="808714"/>
                    <a:pt x="243744" y="805971"/>
                    <a:pt x="121353" y="743615"/>
                  </a:cubicBezTo>
                  <a:cubicBezTo>
                    <a:pt x="29032" y="696558"/>
                    <a:pt x="-15704" y="546313"/>
                    <a:pt x="4976" y="458107"/>
                  </a:cubicBezTo>
                  <a:cubicBezTo>
                    <a:pt x="25445" y="371273"/>
                    <a:pt x="80521" y="301426"/>
                    <a:pt x="104999" y="217651"/>
                  </a:cubicBezTo>
                  <a:cubicBezTo>
                    <a:pt x="110380" y="199293"/>
                    <a:pt x="119348" y="187053"/>
                    <a:pt x="100884" y="168695"/>
                  </a:cubicBezTo>
                  <a:cubicBezTo>
                    <a:pt x="67015" y="134932"/>
                    <a:pt x="77672" y="88824"/>
                    <a:pt x="85480" y="50102"/>
                  </a:cubicBezTo>
                  <a:cubicBezTo>
                    <a:pt x="92760" y="14123"/>
                    <a:pt x="135807" y="18344"/>
                    <a:pt x="164190" y="13068"/>
                  </a:cubicBezTo>
                  <a:cubicBezTo>
                    <a:pt x="225596" y="1568"/>
                    <a:pt x="288269" y="-2969"/>
                    <a:pt x="345560" y="199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7" name="Freeform: Shape 246"/>
            <p:cNvSpPr/>
            <p:nvPr/>
          </p:nvSpPr>
          <p:spPr>
            <a:xfrm>
              <a:off x="6103730" y="4882268"/>
              <a:ext cx="353135" cy="216351"/>
            </a:xfrm>
            <a:custGeom>
              <a:avLst/>
              <a:gdLst>
                <a:gd name="connsiteX0" fmla="*/ 348930 w 353135"/>
                <a:gd name="connsiteY0" fmla="*/ 211361 h 216351"/>
                <a:gd name="connsiteX1" fmla="*/ 85262 w 353135"/>
                <a:gd name="connsiteY1" fmla="*/ 159028 h 216351"/>
                <a:gd name="connsiteX2" fmla="*/ 32297 w 353135"/>
                <a:gd name="connsiteY2" fmla="*/ 105746 h 216351"/>
                <a:gd name="connsiteX3" fmla="*/ 32508 w 353135"/>
                <a:gd name="connsiteY3" fmla="*/ 105957 h 216351"/>
                <a:gd name="connsiteX4" fmla="*/ 116 w 353135"/>
                <a:gd name="connsiteY4" fmla="*/ 9205 h 216351"/>
                <a:gd name="connsiteX5" fmla="*/ 30292 w 353135"/>
                <a:gd name="connsiteY5" fmla="*/ 131 h 216351"/>
                <a:gd name="connsiteX6" fmla="*/ 91804 w 353135"/>
                <a:gd name="connsiteY6" fmla="*/ 12264 h 216351"/>
                <a:gd name="connsiteX7" fmla="*/ 132003 w 353135"/>
                <a:gd name="connsiteY7" fmla="*/ 35160 h 216351"/>
                <a:gd name="connsiteX8" fmla="*/ 172413 w 353135"/>
                <a:gd name="connsiteY8" fmla="*/ 80001 h 216351"/>
                <a:gd name="connsiteX9" fmla="*/ 319810 w 353135"/>
                <a:gd name="connsiteY9" fmla="*/ 144151 h 216351"/>
                <a:gd name="connsiteX10" fmla="*/ 348930 w 353135"/>
                <a:gd name="connsiteY10" fmla="*/ 211361 h 2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135" h="216351">
                  <a:moveTo>
                    <a:pt x="348930" y="211361"/>
                  </a:moveTo>
                  <a:cubicBezTo>
                    <a:pt x="255132" y="223494"/>
                    <a:pt x="165238" y="216214"/>
                    <a:pt x="85262" y="159028"/>
                  </a:cubicBezTo>
                  <a:cubicBezTo>
                    <a:pt x="64477" y="144362"/>
                    <a:pt x="46540" y="126847"/>
                    <a:pt x="32297" y="105746"/>
                  </a:cubicBezTo>
                  <a:lnTo>
                    <a:pt x="32508" y="105957"/>
                  </a:lnTo>
                  <a:cubicBezTo>
                    <a:pt x="13305" y="76520"/>
                    <a:pt x="-1466" y="45605"/>
                    <a:pt x="116" y="9205"/>
                  </a:cubicBezTo>
                  <a:cubicBezTo>
                    <a:pt x="9085" y="2557"/>
                    <a:pt x="19108" y="-713"/>
                    <a:pt x="30292" y="131"/>
                  </a:cubicBezTo>
                  <a:cubicBezTo>
                    <a:pt x="50761" y="4351"/>
                    <a:pt x="71441" y="7516"/>
                    <a:pt x="91804" y="12264"/>
                  </a:cubicBezTo>
                  <a:cubicBezTo>
                    <a:pt x="106681" y="17329"/>
                    <a:pt x="119869" y="25242"/>
                    <a:pt x="132003" y="35160"/>
                  </a:cubicBezTo>
                  <a:cubicBezTo>
                    <a:pt x="147196" y="48559"/>
                    <a:pt x="160385" y="63753"/>
                    <a:pt x="172413" y="80001"/>
                  </a:cubicBezTo>
                  <a:cubicBezTo>
                    <a:pt x="209236" y="129591"/>
                    <a:pt x="270537" y="123049"/>
                    <a:pt x="319810" y="144151"/>
                  </a:cubicBezTo>
                  <a:cubicBezTo>
                    <a:pt x="334792" y="164092"/>
                    <a:pt x="364018" y="178125"/>
                    <a:pt x="348930" y="211361"/>
                  </a:cubicBezTo>
                  <a:close/>
                </a:path>
              </a:pathLst>
            </a:custGeom>
            <a:solidFill>
              <a:srgbClr val="19101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8" name="Freeform: Shape 247"/>
            <p:cNvSpPr/>
            <p:nvPr/>
          </p:nvSpPr>
          <p:spPr>
            <a:xfrm>
              <a:off x="6420967" y="4968385"/>
              <a:ext cx="232265" cy="125385"/>
            </a:xfrm>
            <a:custGeom>
              <a:avLst/>
              <a:gdLst>
                <a:gd name="connsiteX0" fmla="*/ 31693 w 232265"/>
                <a:gd name="connsiteY0" fmla="*/ 125244 h 125385"/>
                <a:gd name="connsiteX1" fmla="*/ 40 w 232265"/>
                <a:gd name="connsiteY1" fmla="*/ 62044 h 125385"/>
                <a:gd name="connsiteX2" fmla="*/ 96159 w 232265"/>
                <a:gd name="connsiteY2" fmla="*/ 22478 h 125385"/>
                <a:gd name="connsiteX3" fmla="*/ 136041 w 232265"/>
                <a:gd name="connsiteY3" fmla="*/ 532 h 125385"/>
                <a:gd name="connsiteX4" fmla="*/ 158515 w 232265"/>
                <a:gd name="connsiteY4" fmla="*/ 2748 h 125385"/>
                <a:gd name="connsiteX5" fmla="*/ 232266 w 232265"/>
                <a:gd name="connsiteY5" fmla="*/ 72490 h 125385"/>
                <a:gd name="connsiteX6" fmla="*/ 31693 w 232265"/>
                <a:gd name="connsiteY6" fmla="*/ 125244 h 12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65" h="125385">
                  <a:moveTo>
                    <a:pt x="31693" y="125244"/>
                  </a:moveTo>
                  <a:cubicBezTo>
                    <a:pt x="33275" y="98128"/>
                    <a:pt x="-1332" y="89054"/>
                    <a:pt x="40" y="62044"/>
                  </a:cubicBezTo>
                  <a:cubicBezTo>
                    <a:pt x="28105" y="39149"/>
                    <a:pt x="68199" y="45479"/>
                    <a:pt x="96159" y="22478"/>
                  </a:cubicBezTo>
                  <a:cubicBezTo>
                    <a:pt x="108925" y="14143"/>
                    <a:pt x="120531" y="3803"/>
                    <a:pt x="136041" y="532"/>
                  </a:cubicBezTo>
                  <a:cubicBezTo>
                    <a:pt x="143744" y="-629"/>
                    <a:pt x="151235" y="110"/>
                    <a:pt x="158515" y="2748"/>
                  </a:cubicBezTo>
                  <a:cubicBezTo>
                    <a:pt x="185736" y="23111"/>
                    <a:pt x="214857" y="41575"/>
                    <a:pt x="232266" y="72490"/>
                  </a:cubicBezTo>
                  <a:cubicBezTo>
                    <a:pt x="172548" y="117120"/>
                    <a:pt x="103545" y="126721"/>
                    <a:pt x="31693" y="125244"/>
                  </a:cubicBezTo>
                  <a:close/>
                </a:path>
              </a:pathLst>
            </a:custGeom>
            <a:solidFill>
              <a:srgbClr val="1D141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9" name="Freeform: Shape 248"/>
            <p:cNvSpPr/>
            <p:nvPr/>
          </p:nvSpPr>
          <p:spPr>
            <a:xfrm>
              <a:off x="6554479" y="4516446"/>
              <a:ext cx="160793" cy="188240"/>
            </a:xfrm>
            <a:custGeom>
              <a:avLst/>
              <a:gdLst>
                <a:gd name="connsiteX0" fmla="*/ 87254 w 160793"/>
                <a:gd name="connsiteY0" fmla="*/ 7748 h 188240"/>
                <a:gd name="connsiteX1" fmla="*/ 160794 w 160793"/>
                <a:gd name="connsiteY1" fmla="*/ 176141 h 188240"/>
                <a:gd name="connsiteX2" fmla="*/ 81662 w 160793"/>
                <a:gd name="connsiteY2" fmla="*/ 180467 h 188240"/>
                <a:gd name="connsiteX3" fmla="*/ 50431 w 160793"/>
                <a:gd name="connsiteY3" fmla="*/ 174347 h 188240"/>
                <a:gd name="connsiteX4" fmla="*/ 33128 w 160793"/>
                <a:gd name="connsiteY4" fmla="*/ 159998 h 188240"/>
                <a:gd name="connsiteX5" fmla="*/ 15508 w 160793"/>
                <a:gd name="connsiteY5" fmla="*/ 120854 h 188240"/>
                <a:gd name="connsiteX6" fmla="*/ 1580 w 160793"/>
                <a:gd name="connsiteY6" fmla="*/ 84137 h 188240"/>
                <a:gd name="connsiteX7" fmla="*/ 11920 w 160793"/>
                <a:gd name="connsiteY7" fmla="*/ 17244 h 188240"/>
                <a:gd name="connsiteX8" fmla="*/ 87254 w 160793"/>
                <a:gd name="connsiteY8" fmla="*/ 7748 h 18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93" h="188240">
                  <a:moveTo>
                    <a:pt x="87254" y="7748"/>
                  </a:moveTo>
                  <a:cubicBezTo>
                    <a:pt x="101076" y="68522"/>
                    <a:pt x="136843" y="119694"/>
                    <a:pt x="160794" y="176141"/>
                  </a:cubicBezTo>
                  <a:cubicBezTo>
                    <a:pt x="135577" y="199564"/>
                    <a:pt x="108145" y="182050"/>
                    <a:pt x="81662" y="180467"/>
                  </a:cubicBezTo>
                  <a:cubicBezTo>
                    <a:pt x="71006" y="179729"/>
                    <a:pt x="60455" y="178357"/>
                    <a:pt x="50431" y="174347"/>
                  </a:cubicBezTo>
                  <a:cubicBezTo>
                    <a:pt x="43256" y="171288"/>
                    <a:pt x="37559" y="166434"/>
                    <a:pt x="33128" y="159998"/>
                  </a:cubicBezTo>
                  <a:cubicBezTo>
                    <a:pt x="27958" y="146704"/>
                    <a:pt x="25109" y="132355"/>
                    <a:pt x="15508" y="120854"/>
                  </a:cubicBezTo>
                  <a:cubicBezTo>
                    <a:pt x="8649" y="109459"/>
                    <a:pt x="3796" y="97326"/>
                    <a:pt x="1580" y="84137"/>
                  </a:cubicBezTo>
                  <a:cubicBezTo>
                    <a:pt x="-530" y="60925"/>
                    <a:pt x="-2957" y="37713"/>
                    <a:pt x="11920" y="17244"/>
                  </a:cubicBezTo>
                  <a:cubicBezTo>
                    <a:pt x="35449" y="1840"/>
                    <a:pt x="59822" y="-7445"/>
                    <a:pt x="87254" y="7748"/>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0" name="Freeform: Shape 249"/>
            <p:cNvSpPr/>
            <p:nvPr/>
          </p:nvSpPr>
          <p:spPr>
            <a:xfrm>
              <a:off x="6603644" y="4682775"/>
              <a:ext cx="134454" cy="148946"/>
            </a:xfrm>
            <a:custGeom>
              <a:avLst/>
              <a:gdLst>
                <a:gd name="connsiteX0" fmla="*/ 26694 w 134454"/>
                <a:gd name="connsiteY0" fmla="*/ 0 h 148946"/>
                <a:gd name="connsiteX1" fmla="*/ 111629 w 134454"/>
                <a:gd name="connsiteY1" fmla="*/ 9812 h 148946"/>
                <a:gd name="connsiteX2" fmla="*/ 134102 w 134454"/>
                <a:gd name="connsiteY2" fmla="*/ 106037 h 148946"/>
                <a:gd name="connsiteX3" fmla="*/ 78077 w 134454"/>
                <a:gd name="connsiteY3" fmla="*/ 146341 h 148946"/>
                <a:gd name="connsiteX4" fmla="*/ 29437 w 134454"/>
                <a:gd name="connsiteY4" fmla="*/ 142016 h 148946"/>
                <a:gd name="connsiteX5" fmla="*/ 0 w 134454"/>
                <a:gd name="connsiteY5" fmla="*/ 70164 h 148946"/>
                <a:gd name="connsiteX6" fmla="*/ 20996 w 134454"/>
                <a:gd name="connsiteY6" fmla="*/ 12661 h 148946"/>
                <a:gd name="connsiteX7" fmla="*/ 26694 w 134454"/>
                <a:gd name="connsiteY7" fmla="*/ 0 h 1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4" h="148946">
                  <a:moveTo>
                    <a:pt x="26694" y="0"/>
                  </a:moveTo>
                  <a:cubicBezTo>
                    <a:pt x="54970" y="3271"/>
                    <a:pt x="83352" y="6542"/>
                    <a:pt x="111629" y="9812"/>
                  </a:cubicBezTo>
                  <a:cubicBezTo>
                    <a:pt x="127983" y="39777"/>
                    <a:pt x="136318" y="71641"/>
                    <a:pt x="134102" y="106037"/>
                  </a:cubicBezTo>
                  <a:cubicBezTo>
                    <a:pt x="129460" y="138956"/>
                    <a:pt x="99179" y="136107"/>
                    <a:pt x="78077" y="146341"/>
                  </a:cubicBezTo>
                  <a:cubicBezTo>
                    <a:pt x="61406" y="150034"/>
                    <a:pt x="45052" y="150773"/>
                    <a:pt x="29437" y="142016"/>
                  </a:cubicBezTo>
                  <a:cubicBezTo>
                    <a:pt x="11184" y="121547"/>
                    <a:pt x="1266" y="97596"/>
                    <a:pt x="0" y="70164"/>
                  </a:cubicBezTo>
                  <a:cubicBezTo>
                    <a:pt x="5803" y="50644"/>
                    <a:pt x="24795" y="35873"/>
                    <a:pt x="20996" y="12661"/>
                  </a:cubicBezTo>
                  <a:cubicBezTo>
                    <a:pt x="22051" y="8018"/>
                    <a:pt x="23951" y="3798"/>
                    <a:pt x="26694" y="0"/>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1" name="Freeform: Shape 250"/>
            <p:cNvSpPr/>
            <p:nvPr/>
          </p:nvSpPr>
          <p:spPr>
            <a:xfrm>
              <a:off x="6207241" y="4342468"/>
              <a:ext cx="427237" cy="71148"/>
            </a:xfrm>
            <a:custGeom>
              <a:avLst/>
              <a:gdLst>
                <a:gd name="connsiteX0" fmla="*/ 13720 w 427237"/>
                <a:gd name="connsiteY0" fmla="*/ 13756 h 71148"/>
                <a:gd name="connsiteX1" fmla="*/ 403366 w 427237"/>
                <a:gd name="connsiteY1" fmla="*/ 13545 h 71148"/>
                <a:gd name="connsiteX2" fmla="*/ 422991 w 427237"/>
                <a:gd name="connsiteY2" fmla="*/ 42665 h 71148"/>
                <a:gd name="connsiteX3" fmla="*/ 260928 w 427237"/>
                <a:gd name="connsiteY3" fmla="*/ 61657 h 71148"/>
                <a:gd name="connsiteX4" fmla="*/ 300283 w 427237"/>
                <a:gd name="connsiteY4" fmla="*/ 29371 h 71148"/>
                <a:gd name="connsiteX5" fmla="*/ 115114 w 427237"/>
                <a:gd name="connsiteY5" fmla="*/ 28211 h 71148"/>
                <a:gd name="connsiteX6" fmla="*/ 158268 w 427237"/>
                <a:gd name="connsiteY6" fmla="*/ 59863 h 71148"/>
                <a:gd name="connsiteX7" fmla="*/ 4541 w 427237"/>
                <a:gd name="connsiteY7" fmla="*/ 42982 h 71148"/>
                <a:gd name="connsiteX8" fmla="*/ 13720 w 427237"/>
                <a:gd name="connsiteY8" fmla="*/ 13756 h 7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237" h="71148">
                  <a:moveTo>
                    <a:pt x="13720" y="13756"/>
                  </a:moveTo>
                  <a:cubicBezTo>
                    <a:pt x="143602" y="-4708"/>
                    <a:pt x="273484" y="-4392"/>
                    <a:pt x="403366" y="13545"/>
                  </a:cubicBezTo>
                  <a:cubicBezTo>
                    <a:pt x="413706" y="20614"/>
                    <a:pt x="436707" y="19242"/>
                    <a:pt x="422991" y="42665"/>
                  </a:cubicBezTo>
                  <a:cubicBezTo>
                    <a:pt x="372663" y="80227"/>
                    <a:pt x="317165" y="73896"/>
                    <a:pt x="260928" y="61657"/>
                  </a:cubicBezTo>
                  <a:cubicBezTo>
                    <a:pt x="264094" y="37285"/>
                    <a:pt x="264094" y="37285"/>
                    <a:pt x="300283" y="29371"/>
                  </a:cubicBezTo>
                  <a:cubicBezTo>
                    <a:pt x="238138" y="27261"/>
                    <a:pt x="175993" y="26944"/>
                    <a:pt x="115114" y="28211"/>
                  </a:cubicBezTo>
                  <a:cubicBezTo>
                    <a:pt x="128409" y="39395"/>
                    <a:pt x="164809" y="18926"/>
                    <a:pt x="158268" y="59863"/>
                  </a:cubicBezTo>
                  <a:cubicBezTo>
                    <a:pt x="104669" y="75162"/>
                    <a:pt x="52547" y="78327"/>
                    <a:pt x="4541" y="42982"/>
                  </a:cubicBezTo>
                  <a:cubicBezTo>
                    <a:pt x="-4533" y="29582"/>
                    <a:pt x="742" y="20509"/>
                    <a:pt x="13720" y="13756"/>
                  </a:cubicBezTo>
                  <a:close/>
                </a:path>
              </a:pathLst>
            </a:custGeom>
            <a:solidFill>
              <a:srgbClr val="55475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2" name="Freeform: Shape 251"/>
            <p:cNvSpPr/>
            <p:nvPr/>
          </p:nvSpPr>
          <p:spPr>
            <a:xfrm>
              <a:off x="6172740" y="4427012"/>
              <a:ext cx="140493" cy="122673"/>
            </a:xfrm>
            <a:custGeom>
              <a:avLst/>
              <a:gdLst>
                <a:gd name="connsiteX0" fmla="*/ 25959 w 140493"/>
                <a:gd name="connsiteY0" fmla="*/ 96444 h 122673"/>
                <a:gd name="connsiteX1" fmla="*/ 5490 w 140493"/>
                <a:gd name="connsiteY1" fmla="*/ 44850 h 122673"/>
                <a:gd name="connsiteX2" fmla="*/ 2747 w 140493"/>
                <a:gd name="connsiteY2" fmla="*/ 2541 h 122673"/>
                <a:gd name="connsiteX3" fmla="*/ 125454 w 140493"/>
                <a:gd name="connsiteY3" fmla="*/ 25964 h 122673"/>
                <a:gd name="connsiteX4" fmla="*/ 137166 w 140493"/>
                <a:gd name="connsiteY4" fmla="*/ 73127 h 122673"/>
                <a:gd name="connsiteX5" fmla="*/ 133578 w 140493"/>
                <a:gd name="connsiteY5" fmla="*/ 76925 h 122673"/>
                <a:gd name="connsiteX6" fmla="*/ 126404 w 140493"/>
                <a:gd name="connsiteY6" fmla="*/ 93384 h 122673"/>
                <a:gd name="connsiteX7" fmla="*/ 37248 w 140493"/>
                <a:gd name="connsiteY7" fmla="*/ 109844 h 122673"/>
                <a:gd name="connsiteX8" fmla="*/ 25959 w 140493"/>
                <a:gd name="connsiteY8" fmla="*/ 96444 h 1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93" h="122673">
                  <a:moveTo>
                    <a:pt x="25959" y="96444"/>
                  </a:moveTo>
                  <a:cubicBezTo>
                    <a:pt x="29757" y="75026"/>
                    <a:pt x="23743" y="57511"/>
                    <a:pt x="5490" y="44850"/>
                  </a:cubicBezTo>
                  <a:cubicBezTo>
                    <a:pt x="-3056" y="31240"/>
                    <a:pt x="320" y="16890"/>
                    <a:pt x="2747" y="2541"/>
                  </a:cubicBezTo>
                  <a:cubicBezTo>
                    <a:pt x="46638" y="-5478"/>
                    <a:pt x="86732" y="6339"/>
                    <a:pt x="125454" y="25964"/>
                  </a:cubicBezTo>
                  <a:cubicBezTo>
                    <a:pt x="138221" y="39469"/>
                    <a:pt x="144973" y="54557"/>
                    <a:pt x="137166" y="73127"/>
                  </a:cubicBezTo>
                  <a:cubicBezTo>
                    <a:pt x="130940" y="76186"/>
                    <a:pt x="140120" y="74393"/>
                    <a:pt x="133578" y="76925"/>
                  </a:cubicBezTo>
                  <a:cubicBezTo>
                    <a:pt x="115536" y="83994"/>
                    <a:pt x="115536" y="83994"/>
                    <a:pt x="126404" y="93384"/>
                  </a:cubicBezTo>
                  <a:cubicBezTo>
                    <a:pt x="104141" y="139175"/>
                    <a:pt x="69851" y="120184"/>
                    <a:pt x="37248" y="109844"/>
                  </a:cubicBezTo>
                  <a:cubicBezTo>
                    <a:pt x="32289" y="106468"/>
                    <a:pt x="28596" y="101931"/>
                    <a:pt x="25959" y="96444"/>
                  </a:cubicBezTo>
                  <a:close/>
                </a:path>
              </a:pathLst>
            </a:custGeom>
            <a:solidFill>
              <a:srgbClr val="2B1D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3" name="Freeform: Shape 252"/>
            <p:cNvSpPr/>
            <p:nvPr/>
          </p:nvSpPr>
          <p:spPr>
            <a:xfrm>
              <a:off x="6575584" y="4355881"/>
              <a:ext cx="90936" cy="147830"/>
            </a:xfrm>
            <a:custGeom>
              <a:avLst/>
              <a:gdLst>
                <a:gd name="connsiteX0" fmla="*/ 56126 w 90936"/>
                <a:gd name="connsiteY0" fmla="*/ 20811 h 147830"/>
                <a:gd name="connsiteX1" fmla="*/ 34918 w 90936"/>
                <a:gd name="connsiteY1" fmla="*/ 237 h 147830"/>
                <a:gd name="connsiteX2" fmla="*/ 85141 w 90936"/>
                <a:gd name="connsiteY2" fmla="*/ 25137 h 147830"/>
                <a:gd name="connsiteX3" fmla="*/ 65938 w 90936"/>
                <a:gd name="connsiteY3" fmla="*/ 136344 h 147830"/>
                <a:gd name="connsiteX4" fmla="*/ 15821 w 90936"/>
                <a:gd name="connsiteY4" fmla="*/ 141936 h 147830"/>
                <a:gd name="connsiteX5" fmla="*/ 2421 w 90936"/>
                <a:gd name="connsiteY5" fmla="*/ 119674 h 147830"/>
                <a:gd name="connsiteX6" fmla="*/ 311 w 90936"/>
                <a:gd name="connsiteY6" fmla="*/ 85700 h 147830"/>
                <a:gd name="connsiteX7" fmla="*/ 7802 w 90936"/>
                <a:gd name="connsiteY7" fmla="*/ 54575 h 147830"/>
                <a:gd name="connsiteX8" fmla="*/ 56126 w 90936"/>
                <a:gd name="connsiteY8" fmla="*/ 20811 h 14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36" h="147830">
                  <a:moveTo>
                    <a:pt x="56126" y="20811"/>
                  </a:moveTo>
                  <a:cubicBezTo>
                    <a:pt x="49056" y="13953"/>
                    <a:pt x="41987" y="7095"/>
                    <a:pt x="34918" y="237"/>
                  </a:cubicBezTo>
                  <a:cubicBezTo>
                    <a:pt x="56653" y="-924"/>
                    <a:pt x="83769" y="1398"/>
                    <a:pt x="85141" y="25137"/>
                  </a:cubicBezTo>
                  <a:cubicBezTo>
                    <a:pt x="87251" y="62382"/>
                    <a:pt x="104871" y="105219"/>
                    <a:pt x="65938" y="136344"/>
                  </a:cubicBezTo>
                  <a:cubicBezTo>
                    <a:pt x="50534" y="149955"/>
                    <a:pt x="33758" y="151010"/>
                    <a:pt x="15821" y="141936"/>
                  </a:cubicBezTo>
                  <a:cubicBezTo>
                    <a:pt x="8224" y="136344"/>
                    <a:pt x="4637" y="128431"/>
                    <a:pt x="2421" y="119674"/>
                  </a:cubicBezTo>
                  <a:cubicBezTo>
                    <a:pt x="100" y="108490"/>
                    <a:pt x="-428" y="97095"/>
                    <a:pt x="311" y="85700"/>
                  </a:cubicBezTo>
                  <a:cubicBezTo>
                    <a:pt x="628" y="74832"/>
                    <a:pt x="2316" y="64281"/>
                    <a:pt x="7802" y="54575"/>
                  </a:cubicBezTo>
                  <a:cubicBezTo>
                    <a:pt x="20147" y="37904"/>
                    <a:pt x="46630" y="41597"/>
                    <a:pt x="56126" y="20811"/>
                  </a:cubicBezTo>
                  <a:close/>
                </a:path>
              </a:pathLst>
            </a:custGeom>
            <a:solidFill>
              <a:srgbClr val="372C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4" name="Freeform: Shape 253"/>
            <p:cNvSpPr/>
            <p:nvPr/>
          </p:nvSpPr>
          <p:spPr>
            <a:xfrm>
              <a:off x="6577832" y="4949990"/>
              <a:ext cx="129850" cy="90883"/>
            </a:xfrm>
            <a:custGeom>
              <a:avLst/>
              <a:gdLst>
                <a:gd name="connsiteX0" fmla="*/ 75401 w 129850"/>
                <a:gd name="connsiteY0" fmla="*/ 90884 h 90883"/>
                <a:gd name="connsiteX1" fmla="*/ 1334 w 129850"/>
                <a:gd name="connsiteY1" fmla="*/ 27367 h 90883"/>
                <a:gd name="connsiteX2" fmla="*/ 19587 w 129850"/>
                <a:gd name="connsiteY2" fmla="*/ 462 h 90883"/>
                <a:gd name="connsiteX3" fmla="*/ 89434 w 129850"/>
                <a:gd name="connsiteY3" fmla="*/ 29688 h 90883"/>
                <a:gd name="connsiteX4" fmla="*/ 110747 w 129850"/>
                <a:gd name="connsiteY4" fmla="*/ 13756 h 90883"/>
                <a:gd name="connsiteX5" fmla="*/ 128156 w 129850"/>
                <a:gd name="connsiteY5" fmla="*/ 38340 h 90883"/>
                <a:gd name="connsiteX6" fmla="*/ 75401 w 129850"/>
                <a:gd name="connsiteY6" fmla="*/ 90884 h 9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850" h="90883">
                  <a:moveTo>
                    <a:pt x="75401" y="90884"/>
                  </a:moveTo>
                  <a:cubicBezTo>
                    <a:pt x="44698" y="76745"/>
                    <a:pt x="19903" y="55643"/>
                    <a:pt x="1334" y="27367"/>
                  </a:cubicBezTo>
                  <a:cubicBezTo>
                    <a:pt x="-3836" y="10802"/>
                    <a:pt x="6820" y="4893"/>
                    <a:pt x="19587" y="462"/>
                  </a:cubicBezTo>
                  <a:cubicBezTo>
                    <a:pt x="49235" y="-4919"/>
                    <a:pt x="58309" y="38656"/>
                    <a:pt x="89434" y="29688"/>
                  </a:cubicBezTo>
                  <a:cubicBezTo>
                    <a:pt x="96187" y="23885"/>
                    <a:pt x="101462" y="16077"/>
                    <a:pt x="110747" y="13756"/>
                  </a:cubicBezTo>
                  <a:cubicBezTo>
                    <a:pt x="123619" y="16922"/>
                    <a:pt x="134065" y="21880"/>
                    <a:pt x="128156" y="38340"/>
                  </a:cubicBezTo>
                  <a:cubicBezTo>
                    <a:pt x="114440" y="59653"/>
                    <a:pt x="96820" y="77167"/>
                    <a:pt x="75401" y="90884"/>
                  </a:cubicBezTo>
                  <a:close/>
                </a:path>
              </a:pathLst>
            </a:custGeom>
            <a:solidFill>
              <a:srgbClr val="221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5" name="Freeform: Shape 254"/>
            <p:cNvSpPr/>
            <p:nvPr/>
          </p:nvSpPr>
          <p:spPr>
            <a:xfrm>
              <a:off x="6671908" y="4876228"/>
              <a:ext cx="68304" cy="111996"/>
            </a:xfrm>
            <a:custGeom>
              <a:avLst/>
              <a:gdLst>
                <a:gd name="connsiteX0" fmla="*/ 33974 w 68304"/>
                <a:gd name="connsiteY0" fmla="*/ 111996 h 111996"/>
                <a:gd name="connsiteX1" fmla="*/ 12767 w 68304"/>
                <a:gd name="connsiteY1" fmla="*/ 90684 h 111996"/>
                <a:gd name="connsiteX2" fmla="*/ 0 w 68304"/>
                <a:gd name="connsiteY2" fmla="*/ 53122 h 111996"/>
                <a:gd name="connsiteX3" fmla="*/ 5381 w 68304"/>
                <a:gd name="connsiteY3" fmla="*/ 29277 h 111996"/>
                <a:gd name="connsiteX4" fmla="*/ 21102 w 68304"/>
                <a:gd name="connsiteY4" fmla="*/ 11024 h 111996"/>
                <a:gd name="connsiteX5" fmla="*/ 64888 w 68304"/>
                <a:gd name="connsiteY5" fmla="*/ 5960 h 111996"/>
                <a:gd name="connsiteX6" fmla="*/ 33974 w 68304"/>
                <a:gd name="connsiteY6" fmla="*/ 111996 h 11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4" h="111996">
                  <a:moveTo>
                    <a:pt x="33974" y="111996"/>
                  </a:moveTo>
                  <a:cubicBezTo>
                    <a:pt x="29965" y="101868"/>
                    <a:pt x="22896" y="94798"/>
                    <a:pt x="12767" y="90684"/>
                  </a:cubicBezTo>
                  <a:cubicBezTo>
                    <a:pt x="844" y="80766"/>
                    <a:pt x="106" y="67050"/>
                    <a:pt x="0" y="53122"/>
                  </a:cubicBezTo>
                  <a:cubicBezTo>
                    <a:pt x="317" y="44893"/>
                    <a:pt x="2005" y="36874"/>
                    <a:pt x="5381" y="29277"/>
                  </a:cubicBezTo>
                  <a:cubicBezTo>
                    <a:pt x="9074" y="21892"/>
                    <a:pt x="14560" y="15983"/>
                    <a:pt x="21102" y="11024"/>
                  </a:cubicBezTo>
                  <a:cubicBezTo>
                    <a:pt x="35029" y="3427"/>
                    <a:pt x="48640" y="-6596"/>
                    <a:pt x="64888" y="5960"/>
                  </a:cubicBezTo>
                  <a:cubicBezTo>
                    <a:pt x="76072" y="47636"/>
                    <a:pt x="58241" y="80766"/>
                    <a:pt x="33974" y="111996"/>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6" name="Freeform: Shape 255"/>
            <p:cNvSpPr/>
            <p:nvPr/>
          </p:nvSpPr>
          <p:spPr>
            <a:xfrm>
              <a:off x="6084961" y="4845537"/>
              <a:ext cx="127511" cy="47910"/>
            </a:xfrm>
            <a:custGeom>
              <a:avLst/>
              <a:gdLst>
                <a:gd name="connsiteX0" fmla="*/ 51698 w 127511"/>
                <a:gd name="connsiteY0" fmla="*/ 45831 h 47910"/>
                <a:gd name="connsiteX1" fmla="*/ 19834 w 127511"/>
                <a:gd name="connsiteY1" fmla="*/ 46569 h 47910"/>
                <a:gd name="connsiteX2" fmla="*/ 15825 w 127511"/>
                <a:gd name="connsiteY2" fmla="*/ 40766 h 47910"/>
                <a:gd name="connsiteX3" fmla="*/ 17724 w 127511"/>
                <a:gd name="connsiteY3" fmla="*/ 36968 h 47910"/>
                <a:gd name="connsiteX4" fmla="*/ 209 w 127511"/>
                <a:gd name="connsiteY4" fmla="*/ 15972 h 47910"/>
                <a:gd name="connsiteX5" fmla="*/ 109412 w 127511"/>
                <a:gd name="connsiteY5" fmla="*/ 6898 h 47910"/>
                <a:gd name="connsiteX6" fmla="*/ 127348 w 127511"/>
                <a:gd name="connsiteY6" fmla="*/ 36229 h 47910"/>
                <a:gd name="connsiteX7" fmla="*/ 51698 w 127511"/>
                <a:gd name="connsiteY7" fmla="*/ 4583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511" h="47910">
                  <a:moveTo>
                    <a:pt x="51698" y="45831"/>
                  </a:moveTo>
                  <a:cubicBezTo>
                    <a:pt x="41042" y="46042"/>
                    <a:pt x="30491" y="46253"/>
                    <a:pt x="19834" y="46569"/>
                  </a:cubicBezTo>
                  <a:cubicBezTo>
                    <a:pt x="16774" y="44987"/>
                    <a:pt x="15403" y="43087"/>
                    <a:pt x="15825" y="40766"/>
                  </a:cubicBezTo>
                  <a:cubicBezTo>
                    <a:pt x="16247" y="38234"/>
                    <a:pt x="16880" y="36968"/>
                    <a:pt x="17724" y="36968"/>
                  </a:cubicBezTo>
                  <a:cubicBezTo>
                    <a:pt x="20784" y="22618"/>
                    <a:pt x="-2428" y="30110"/>
                    <a:pt x="209" y="15972"/>
                  </a:cubicBezTo>
                  <a:cubicBezTo>
                    <a:pt x="34817" y="-8401"/>
                    <a:pt x="72272" y="778"/>
                    <a:pt x="109412" y="6898"/>
                  </a:cubicBezTo>
                  <a:cubicBezTo>
                    <a:pt x="121334" y="13017"/>
                    <a:pt x="128720" y="21985"/>
                    <a:pt x="127348" y="36229"/>
                  </a:cubicBezTo>
                  <a:cubicBezTo>
                    <a:pt x="104347" y="57331"/>
                    <a:pt x="76915" y="42771"/>
                    <a:pt x="51698" y="45831"/>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7" name="Freeform: Shape 256"/>
            <p:cNvSpPr/>
            <p:nvPr/>
          </p:nvSpPr>
          <p:spPr>
            <a:xfrm>
              <a:off x="6560652" y="4492120"/>
              <a:ext cx="81080" cy="43044"/>
            </a:xfrm>
            <a:custGeom>
              <a:avLst/>
              <a:gdLst>
                <a:gd name="connsiteX0" fmla="*/ 29065 w 81080"/>
                <a:gd name="connsiteY0" fmla="*/ 211 h 43044"/>
                <a:gd name="connsiteX1" fmla="*/ 80870 w 81080"/>
                <a:gd name="connsiteY1" fmla="*/ 0 h 43044"/>
                <a:gd name="connsiteX2" fmla="*/ 81081 w 81080"/>
                <a:gd name="connsiteY2" fmla="*/ 32075 h 43044"/>
                <a:gd name="connsiteX3" fmla="*/ 8385 w 81080"/>
                <a:gd name="connsiteY3" fmla="*/ 42098 h 43044"/>
                <a:gd name="connsiteX4" fmla="*/ 3531 w 81080"/>
                <a:gd name="connsiteY4" fmla="*/ 37983 h 43044"/>
                <a:gd name="connsiteX5" fmla="*/ 366 w 81080"/>
                <a:gd name="connsiteY5" fmla="*/ 19414 h 43044"/>
                <a:gd name="connsiteX6" fmla="*/ 5853 w 81080"/>
                <a:gd name="connsiteY6" fmla="*/ 8019 h 43044"/>
                <a:gd name="connsiteX7" fmla="*/ 29065 w 81080"/>
                <a:gd name="connsiteY7" fmla="*/ 211 h 4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080" h="43044">
                  <a:moveTo>
                    <a:pt x="29065" y="211"/>
                  </a:moveTo>
                  <a:cubicBezTo>
                    <a:pt x="46368" y="106"/>
                    <a:pt x="63566" y="106"/>
                    <a:pt x="80870" y="0"/>
                  </a:cubicBezTo>
                  <a:cubicBezTo>
                    <a:pt x="80975" y="10657"/>
                    <a:pt x="81081" y="21418"/>
                    <a:pt x="81081" y="32075"/>
                  </a:cubicBezTo>
                  <a:cubicBezTo>
                    <a:pt x="57130" y="37878"/>
                    <a:pt x="33601" y="45791"/>
                    <a:pt x="8385" y="42098"/>
                  </a:cubicBezTo>
                  <a:cubicBezTo>
                    <a:pt x="6802" y="40726"/>
                    <a:pt x="5114" y="39355"/>
                    <a:pt x="3531" y="37983"/>
                  </a:cubicBezTo>
                  <a:cubicBezTo>
                    <a:pt x="261" y="32180"/>
                    <a:pt x="-584" y="25955"/>
                    <a:pt x="366" y="19414"/>
                  </a:cubicBezTo>
                  <a:cubicBezTo>
                    <a:pt x="1421" y="15193"/>
                    <a:pt x="3215" y="11395"/>
                    <a:pt x="5853" y="8019"/>
                  </a:cubicBezTo>
                  <a:cubicBezTo>
                    <a:pt x="12500" y="2321"/>
                    <a:pt x="20202" y="-528"/>
                    <a:pt x="29065" y="211"/>
                  </a:cubicBezTo>
                  <a:close/>
                </a:path>
              </a:pathLst>
            </a:custGeom>
            <a:solidFill>
              <a:srgbClr val="3223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8" name="Freeform: Shape 257"/>
            <p:cNvSpPr/>
            <p:nvPr/>
          </p:nvSpPr>
          <p:spPr>
            <a:xfrm>
              <a:off x="6626611" y="4845138"/>
              <a:ext cx="122635" cy="50048"/>
            </a:xfrm>
            <a:custGeom>
              <a:avLst/>
              <a:gdLst>
                <a:gd name="connsiteX0" fmla="*/ 110186 w 122635"/>
                <a:gd name="connsiteY0" fmla="*/ 37050 h 50048"/>
                <a:gd name="connsiteX1" fmla="*/ 67876 w 122635"/>
                <a:gd name="connsiteY1" fmla="*/ 49710 h 50048"/>
                <a:gd name="connsiteX2" fmla="*/ 59752 w 122635"/>
                <a:gd name="connsiteY2" fmla="*/ 48866 h 50048"/>
                <a:gd name="connsiteX3" fmla="*/ 245 w 122635"/>
                <a:gd name="connsiteY3" fmla="*/ 31352 h 50048"/>
                <a:gd name="connsiteX4" fmla="*/ 11218 w 122635"/>
                <a:gd name="connsiteY4" fmla="*/ 8351 h 50048"/>
                <a:gd name="connsiteX5" fmla="*/ 122636 w 122635"/>
                <a:gd name="connsiteY5" fmla="*/ 16581 h 50048"/>
                <a:gd name="connsiteX6" fmla="*/ 110186 w 122635"/>
                <a:gd name="connsiteY6" fmla="*/ 37050 h 5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635" h="50048">
                  <a:moveTo>
                    <a:pt x="110186" y="37050"/>
                  </a:moveTo>
                  <a:cubicBezTo>
                    <a:pt x="96048" y="41270"/>
                    <a:pt x="81909" y="45490"/>
                    <a:pt x="67876" y="49710"/>
                  </a:cubicBezTo>
                  <a:cubicBezTo>
                    <a:pt x="65133" y="49394"/>
                    <a:pt x="62496" y="49183"/>
                    <a:pt x="59752" y="48866"/>
                  </a:cubicBezTo>
                  <a:cubicBezTo>
                    <a:pt x="38228" y="48972"/>
                    <a:pt x="14383" y="56674"/>
                    <a:pt x="245" y="31352"/>
                  </a:cubicBezTo>
                  <a:cubicBezTo>
                    <a:pt x="-916" y="21434"/>
                    <a:pt x="1933" y="13416"/>
                    <a:pt x="11218" y="8351"/>
                  </a:cubicBezTo>
                  <a:cubicBezTo>
                    <a:pt x="49201" y="438"/>
                    <a:pt x="87185" y="-8742"/>
                    <a:pt x="122636" y="16581"/>
                  </a:cubicBezTo>
                  <a:cubicBezTo>
                    <a:pt x="118416" y="23439"/>
                    <a:pt x="114301" y="30297"/>
                    <a:pt x="110186" y="37050"/>
                  </a:cubicBezTo>
                  <a:close/>
                </a:path>
              </a:pathLst>
            </a:custGeom>
            <a:solidFill>
              <a:srgbClr val="DC9C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9" name="Freeform: Shape 258"/>
            <p:cNvSpPr/>
            <p:nvPr/>
          </p:nvSpPr>
          <p:spPr>
            <a:xfrm>
              <a:off x="6630280" y="4826233"/>
              <a:ext cx="127648" cy="35591"/>
            </a:xfrm>
            <a:custGeom>
              <a:avLst/>
              <a:gdLst>
                <a:gd name="connsiteX0" fmla="*/ 118966 w 127648"/>
                <a:gd name="connsiteY0" fmla="*/ 35591 h 35591"/>
                <a:gd name="connsiteX1" fmla="*/ 3433 w 127648"/>
                <a:gd name="connsiteY1" fmla="*/ 35380 h 35591"/>
                <a:gd name="connsiteX2" fmla="*/ 2906 w 127648"/>
                <a:gd name="connsiteY2" fmla="*/ 19870 h 35591"/>
                <a:gd name="connsiteX3" fmla="*/ 77079 w 127648"/>
                <a:gd name="connsiteY3" fmla="*/ 34 h 35591"/>
                <a:gd name="connsiteX4" fmla="*/ 126457 w 127648"/>
                <a:gd name="connsiteY4" fmla="*/ 14384 h 35591"/>
                <a:gd name="connsiteX5" fmla="*/ 118966 w 127648"/>
                <a:gd name="connsiteY5" fmla="*/ 35591 h 3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48" h="35591">
                  <a:moveTo>
                    <a:pt x="118966" y="35591"/>
                  </a:moveTo>
                  <a:cubicBezTo>
                    <a:pt x="80455" y="35486"/>
                    <a:pt x="41944" y="35486"/>
                    <a:pt x="3433" y="35380"/>
                  </a:cubicBezTo>
                  <a:cubicBezTo>
                    <a:pt x="-998" y="30316"/>
                    <a:pt x="-1103" y="25146"/>
                    <a:pt x="2906" y="19870"/>
                  </a:cubicBezTo>
                  <a:cubicBezTo>
                    <a:pt x="23480" y="-2287"/>
                    <a:pt x="52179" y="6154"/>
                    <a:pt x="77079" y="34"/>
                  </a:cubicBezTo>
                  <a:cubicBezTo>
                    <a:pt x="95016" y="-177"/>
                    <a:pt x="112741" y="140"/>
                    <a:pt x="126457" y="14384"/>
                  </a:cubicBezTo>
                  <a:cubicBezTo>
                    <a:pt x="128040" y="22824"/>
                    <a:pt x="129834" y="31476"/>
                    <a:pt x="118966" y="35591"/>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0" name="Freeform: Shape 259"/>
            <p:cNvSpPr/>
            <p:nvPr/>
          </p:nvSpPr>
          <p:spPr>
            <a:xfrm>
              <a:off x="6093498" y="4650489"/>
              <a:ext cx="59384" cy="149343"/>
            </a:xfrm>
            <a:custGeom>
              <a:avLst/>
              <a:gdLst>
                <a:gd name="connsiteX0" fmla="*/ 113 w 59384"/>
                <a:gd name="connsiteY0" fmla="*/ 138428 h 149343"/>
                <a:gd name="connsiteX1" fmla="*/ 53079 w 59384"/>
                <a:gd name="connsiteY1" fmla="*/ 0 h 149343"/>
                <a:gd name="connsiteX2" fmla="*/ 57827 w 59384"/>
                <a:gd name="connsiteY2" fmla="*/ 5908 h 149343"/>
                <a:gd name="connsiteX3" fmla="*/ 49597 w 59384"/>
                <a:gd name="connsiteY3" fmla="*/ 57292 h 149343"/>
                <a:gd name="connsiteX4" fmla="*/ 14146 w 59384"/>
                <a:gd name="connsiteY4" fmla="*/ 147924 h 149343"/>
                <a:gd name="connsiteX5" fmla="*/ 113 w 59384"/>
                <a:gd name="connsiteY5" fmla="*/ 138428 h 14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84" h="149343">
                  <a:moveTo>
                    <a:pt x="113" y="138428"/>
                  </a:moveTo>
                  <a:cubicBezTo>
                    <a:pt x="6655" y="87995"/>
                    <a:pt x="12247" y="37245"/>
                    <a:pt x="53079" y="0"/>
                  </a:cubicBezTo>
                  <a:cubicBezTo>
                    <a:pt x="54662" y="2004"/>
                    <a:pt x="56244" y="3904"/>
                    <a:pt x="57827" y="5908"/>
                  </a:cubicBezTo>
                  <a:cubicBezTo>
                    <a:pt x="62786" y="24267"/>
                    <a:pt x="54767" y="40516"/>
                    <a:pt x="49597" y="57292"/>
                  </a:cubicBezTo>
                  <a:cubicBezTo>
                    <a:pt x="32610" y="85462"/>
                    <a:pt x="39890" y="123129"/>
                    <a:pt x="14146" y="147924"/>
                  </a:cubicBezTo>
                  <a:cubicBezTo>
                    <a:pt x="5494" y="150773"/>
                    <a:pt x="-942" y="150140"/>
                    <a:pt x="113" y="138428"/>
                  </a:cubicBezTo>
                  <a:close/>
                </a:path>
              </a:pathLst>
            </a:custGeom>
            <a:solidFill>
              <a:srgbClr val="32273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1" name="Freeform: Shape 260"/>
            <p:cNvSpPr/>
            <p:nvPr/>
          </p:nvSpPr>
          <p:spPr>
            <a:xfrm>
              <a:off x="6085171" y="4826268"/>
              <a:ext cx="115993" cy="35345"/>
            </a:xfrm>
            <a:custGeom>
              <a:avLst/>
              <a:gdLst>
                <a:gd name="connsiteX0" fmla="*/ 112473 w 115993"/>
                <a:gd name="connsiteY0" fmla="*/ 35346 h 35345"/>
                <a:gd name="connsiteX1" fmla="*/ 0 w 115993"/>
                <a:gd name="connsiteY1" fmla="*/ 35346 h 35345"/>
                <a:gd name="connsiteX2" fmla="*/ 0 w 115993"/>
                <a:gd name="connsiteY2" fmla="*/ 14244 h 35345"/>
                <a:gd name="connsiteX3" fmla="*/ 39883 w 115993"/>
                <a:gd name="connsiteY3" fmla="*/ 0 h 35345"/>
                <a:gd name="connsiteX4" fmla="*/ 113317 w 115993"/>
                <a:gd name="connsiteY4" fmla="*/ 19836 h 35345"/>
                <a:gd name="connsiteX5" fmla="*/ 112473 w 115993"/>
                <a:gd name="connsiteY5" fmla="*/ 35346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993" h="35345">
                  <a:moveTo>
                    <a:pt x="112473" y="35346"/>
                  </a:moveTo>
                  <a:cubicBezTo>
                    <a:pt x="75017" y="35346"/>
                    <a:pt x="37456" y="35346"/>
                    <a:pt x="0" y="35346"/>
                  </a:cubicBezTo>
                  <a:cubicBezTo>
                    <a:pt x="0" y="28277"/>
                    <a:pt x="0" y="21313"/>
                    <a:pt x="0" y="14244"/>
                  </a:cubicBezTo>
                  <a:cubicBezTo>
                    <a:pt x="10973" y="2954"/>
                    <a:pt x="24900" y="211"/>
                    <a:pt x="39883" y="0"/>
                  </a:cubicBezTo>
                  <a:cubicBezTo>
                    <a:pt x="66049" y="422"/>
                    <a:pt x="92743" y="-1266"/>
                    <a:pt x="113317" y="19836"/>
                  </a:cubicBezTo>
                  <a:cubicBezTo>
                    <a:pt x="117115" y="25111"/>
                    <a:pt x="116904" y="30281"/>
                    <a:pt x="112473" y="35346"/>
                  </a:cubicBezTo>
                  <a:close/>
                </a:path>
              </a:pathLst>
            </a:custGeom>
            <a:solidFill>
              <a:srgbClr val="D191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2" name="Freeform: Shape 261"/>
            <p:cNvSpPr/>
            <p:nvPr/>
          </p:nvSpPr>
          <p:spPr>
            <a:xfrm>
              <a:off x="6683303" y="4788812"/>
              <a:ext cx="75446" cy="51699"/>
            </a:xfrm>
            <a:custGeom>
              <a:avLst/>
              <a:gdLst>
                <a:gd name="connsiteX0" fmla="*/ 73435 w 75446"/>
                <a:gd name="connsiteY0" fmla="*/ 51700 h 51699"/>
                <a:gd name="connsiteX1" fmla="*/ 22157 w 75446"/>
                <a:gd name="connsiteY1" fmla="*/ 51489 h 51699"/>
                <a:gd name="connsiteX2" fmla="*/ 18992 w 75446"/>
                <a:gd name="connsiteY2" fmla="*/ 43998 h 51699"/>
                <a:gd name="connsiteX3" fmla="*/ 19941 w 75446"/>
                <a:gd name="connsiteY3" fmla="*/ 40199 h 51699"/>
                <a:gd name="connsiteX4" fmla="*/ 23740 w 75446"/>
                <a:gd name="connsiteY4" fmla="*/ 37772 h 51699"/>
                <a:gd name="connsiteX5" fmla="*/ 26377 w 75446"/>
                <a:gd name="connsiteY5" fmla="*/ 36717 h 51699"/>
                <a:gd name="connsiteX6" fmla="*/ 0 w 75446"/>
                <a:gd name="connsiteY6" fmla="*/ 29648 h 51699"/>
                <a:gd name="connsiteX7" fmla="*/ 54337 w 75446"/>
                <a:gd name="connsiteY7" fmla="*/ 0 h 51699"/>
                <a:gd name="connsiteX8" fmla="*/ 73435 w 75446"/>
                <a:gd name="connsiteY8" fmla="*/ 51700 h 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46" h="51699">
                  <a:moveTo>
                    <a:pt x="73435" y="51700"/>
                  </a:moveTo>
                  <a:cubicBezTo>
                    <a:pt x="56342" y="51594"/>
                    <a:pt x="39249" y="51594"/>
                    <a:pt x="22157" y="51489"/>
                  </a:cubicBezTo>
                  <a:cubicBezTo>
                    <a:pt x="19730" y="49167"/>
                    <a:pt x="18675" y="46741"/>
                    <a:pt x="18992" y="43998"/>
                  </a:cubicBezTo>
                  <a:cubicBezTo>
                    <a:pt x="19203" y="41149"/>
                    <a:pt x="19730" y="39777"/>
                    <a:pt x="19941" y="40199"/>
                  </a:cubicBezTo>
                  <a:cubicBezTo>
                    <a:pt x="14560" y="45475"/>
                    <a:pt x="20363" y="31547"/>
                    <a:pt x="23740" y="37772"/>
                  </a:cubicBezTo>
                  <a:cubicBezTo>
                    <a:pt x="27010" y="43998"/>
                    <a:pt x="33130" y="37667"/>
                    <a:pt x="26377" y="36717"/>
                  </a:cubicBezTo>
                  <a:cubicBezTo>
                    <a:pt x="17198" y="35346"/>
                    <a:pt x="6858" y="39460"/>
                    <a:pt x="0" y="29648"/>
                  </a:cubicBezTo>
                  <a:cubicBezTo>
                    <a:pt x="14455" y="12978"/>
                    <a:pt x="42098" y="20469"/>
                    <a:pt x="54337" y="0"/>
                  </a:cubicBezTo>
                  <a:cubicBezTo>
                    <a:pt x="81348" y="9707"/>
                    <a:pt x="75545" y="31336"/>
                    <a:pt x="73435" y="51700"/>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3" name="Freeform: Shape 262"/>
            <p:cNvSpPr/>
            <p:nvPr/>
          </p:nvSpPr>
          <p:spPr>
            <a:xfrm>
              <a:off x="6164212" y="4356329"/>
              <a:ext cx="56643" cy="115532"/>
            </a:xfrm>
            <a:custGeom>
              <a:avLst/>
              <a:gdLst>
                <a:gd name="connsiteX0" fmla="*/ 14229 w 56643"/>
                <a:gd name="connsiteY0" fmla="*/ 72801 h 115532"/>
                <a:gd name="connsiteX1" fmla="*/ 14018 w 56643"/>
                <a:gd name="connsiteY1" fmla="*/ 115533 h 115532"/>
                <a:gd name="connsiteX2" fmla="*/ 56644 w 56643"/>
                <a:gd name="connsiteY2" fmla="*/ 0 h 115532"/>
                <a:gd name="connsiteX3" fmla="*/ 45038 w 56643"/>
                <a:gd name="connsiteY3" fmla="*/ 17725 h 115532"/>
                <a:gd name="connsiteX4" fmla="*/ 38918 w 56643"/>
                <a:gd name="connsiteY4" fmla="*/ 30281 h 115532"/>
                <a:gd name="connsiteX5" fmla="*/ 14229 w 56643"/>
                <a:gd name="connsiteY5" fmla="*/ 72801 h 1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43" h="115532">
                  <a:moveTo>
                    <a:pt x="14229" y="72801"/>
                  </a:moveTo>
                  <a:cubicBezTo>
                    <a:pt x="14123" y="87045"/>
                    <a:pt x="14123" y="101289"/>
                    <a:pt x="14018" y="115533"/>
                  </a:cubicBezTo>
                  <a:cubicBezTo>
                    <a:pt x="-13204" y="39144"/>
                    <a:pt x="-1703" y="8124"/>
                    <a:pt x="56644" y="0"/>
                  </a:cubicBezTo>
                  <a:cubicBezTo>
                    <a:pt x="52740" y="5908"/>
                    <a:pt x="48941" y="11817"/>
                    <a:pt x="45038" y="17725"/>
                  </a:cubicBezTo>
                  <a:cubicBezTo>
                    <a:pt x="43877" y="22368"/>
                    <a:pt x="41767" y="26483"/>
                    <a:pt x="38918" y="30281"/>
                  </a:cubicBezTo>
                  <a:cubicBezTo>
                    <a:pt x="27418" y="42415"/>
                    <a:pt x="27206" y="61406"/>
                    <a:pt x="14229" y="72801"/>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4" name="Freeform: Shape 263"/>
            <p:cNvSpPr/>
            <p:nvPr/>
          </p:nvSpPr>
          <p:spPr>
            <a:xfrm>
              <a:off x="6082461" y="4788918"/>
              <a:ext cx="66542" cy="51593"/>
            </a:xfrm>
            <a:custGeom>
              <a:avLst/>
              <a:gdLst>
                <a:gd name="connsiteX0" fmla="*/ 43542 w 66542"/>
                <a:gd name="connsiteY0" fmla="*/ 51383 h 51593"/>
                <a:gd name="connsiteX1" fmla="*/ 2604 w 66542"/>
                <a:gd name="connsiteY1" fmla="*/ 51594 h 51593"/>
                <a:gd name="connsiteX2" fmla="*/ 11045 w 66542"/>
                <a:gd name="connsiteY2" fmla="*/ 0 h 51593"/>
                <a:gd name="connsiteX3" fmla="*/ 22018 w 66542"/>
                <a:gd name="connsiteY3" fmla="*/ 8018 h 51593"/>
                <a:gd name="connsiteX4" fmla="*/ 66543 w 66542"/>
                <a:gd name="connsiteY4" fmla="*/ 25639 h 51593"/>
                <a:gd name="connsiteX5" fmla="*/ 18431 w 66542"/>
                <a:gd name="connsiteY5" fmla="*/ 48218 h 51593"/>
                <a:gd name="connsiteX6" fmla="*/ 44491 w 66542"/>
                <a:gd name="connsiteY6" fmla="*/ 39038 h 51593"/>
                <a:gd name="connsiteX7" fmla="*/ 43542 w 66542"/>
                <a:gd name="connsiteY7" fmla="*/ 51383 h 5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542" h="51593">
                  <a:moveTo>
                    <a:pt x="43542" y="51383"/>
                  </a:moveTo>
                  <a:cubicBezTo>
                    <a:pt x="29931" y="51489"/>
                    <a:pt x="16320" y="51594"/>
                    <a:pt x="2604" y="51594"/>
                  </a:cubicBezTo>
                  <a:cubicBezTo>
                    <a:pt x="3765" y="34079"/>
                    <a:pt x="-8158" y="14560"/>
                    <a:pt x="11045" y="0"/>
                  </a:cubicBezTo>
                  <a:cubicBezTo>
                    <a:pt x="12417" y="5803"/>
                    <a:pt x="15687" y="9074"/>
                    <a:pt x="22018" y="8018"/>
                  </a:cubicBezTo>
                  <a:cubicBezTo>
                    <a:pt x="41537" y="2321"/>
                    <a:pt x="57152" y="6119"/>
                    <a:pt x="66543" y="25639"/>
                  </a:cubicBezTo>
                  <a:cubicBezTo>
                    <a:pt x="59896" y="48112"/>
                    <a:pt x="37844" y="27960"/>
                    <a:pt x="18431" y="48218"/>
                  </a:cubicBezTo>
                  <a:cubicBezTo>
                    <a:pt x="32780" y="34185"/>
                    <a:pt x="38583" y="36295"/>
                    <a:pt x="44491" y="39038"/>
                  </a:cubicBezTo>
                  <a:cubicBezTo>
                    <a:pt x="47340" y="43470"/>
                    <a:pt x="46813" y="47585"/>
                    <a:pt x="43542" y="51383"/>
                  </a:cubicBezTo>
                  <a:close/>
                </a:path>
              </a:pathLst>
            </a:custGeom>
            <a:solidFill>
              <a:srgbClr val="C483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5" name="Freeform: Shape 264"/>
            <p:cNvSpPr/>
            <p:nvPr/>
          </p:nvSpPr>
          <p:spPr>
            <a:xfrm>
              <a:off x="6096947" y="4882504"/>
              <a:ext cx="39290" cy="105614"/>
            </a:xfrm>
            <a:custGeom>
              <a:avLst/>
              <a:gdLst>
                <a:gd name="connsiteX0" fmla="*/ 5738 w 39290"/>
                <a:gd name="connsiteY0" fmla="*/ 0 h 105614"/>
                <a:gd name="connsiteX1" fmla="*/ 7848 w 39290"/>
                <a:gd name="connsiteY1" fmla="*/ 9496 h 105614"/>
                <a:gd name="connsiteX2" fmla="*/ 39290 w 39290"/>
                <a:gd name="connsiteY2" fmla="*/ 105615 h 105614"/>
                <a:gd name="connsiteX3" fmla="*/ 5738 w 39290"/>
                <a:gd name="connsiteY3" fmla="*/ 0 h 105614"/>
              </a:gdLst>
              <a:ahLst/>
              <a:cxnLst>
                <a:cxn ang="0">
                  <a:pos x="connsiteX0" y="connsiteY0"/>
                </a:cxn>
                <a:cxn ang="0">
                  <a:pos x="connsiteX1" y="connsiteY1"/>
                </a:cxn>
                <a:cxn ang="0">
                  <a:pos x="connsiteX2" y="connsiteY2"/>
                </a:cxn>
                <a:cxn ang="0">
                  <a:pos x="connsiteX3" y="connsiteY3"/>
                </a:cxn>
              </a:cxnLst>
              <a:rect l="l" t="t" r="r" b="b"/>
              <a:pathLst>
                <a:path w="39290" h="105614">
                  <a:moveTo>
                    <a:pt x="5738" y="0"/>
                  </a:moveTo>
                  <a:cubicBezTo>
                    <a:pt x="7004" y="3060"/>
                    <a:pt x="7743" y="6225"/>
                    <a:pt x="7848" y="9496"/>
                  </a:cubicBezTo>
                  <a:cubicBezTo>
                    <a:pt x="18294" y="41571"/>
                    <a:pt x="28739" y="73540"/>
                    <a:pt x="39290" y="105615"/>
                  </a:cubicBezTo>
                  <a:cubicBezTo>
                    <a:pt x="9325" y="76389"/>
                    <a:pt x="-10299" y="43892"/>
                    <a:pt x="5738" y="0"/>
                  </a:cubicBezTo>
                  <a:close/>
                </a:path>
              </a:pathLst>
            </a:custGeom>
            <a:solidFill>
              <a:srgbClr val="271F26"/>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6" name="Freeform: Shape 265"/>
            <p:cNvSpPr/>
            <p:nvPr/>
          </p:nvSpPr>
          <p:spPr>
            <a:xfrm>
              <a:off x="6146683" y="4566082"/>
              <a:ext cx="50480" cy="86356"/>
            </a:xfrm>
            <a:custGeom>
              <a:avLst/>
              <a:gdLst>
                <a:gd name="connsiteX0" fmla="*/ 0 w 50480"/>
                <a:gd name="connsiteY0" fmla="*/ 84407 h 86356"/>
                <a:gd name="connsiteX1" fmla="*/ 42098 w 50480"/>
                <a:gd name="connsiteY1" fmla="*/ 0 h 86356"/>
                <a:gd name="connsiteX2" fmla="*/ 47163 w 50480"/>
                <a:gd name="connsiteY2" fmla="*/ 4959 h 86356"/>
                <a:gd name="connsiteX3" fmla="*/ 50011 w 50480"/>
                <a:gd name="connsiteY3" fmla="*/ 25639 h 86356"/>
                <a:gd name="connsiteX4" fmla="*/ 29754 w 50480"/>
                <a:gd name="connsiteY4" fmla="*/ 70691 h 86356"/>
                <a:gd name="connsiteX5" fmla="*/ 211 w 50480"/>
                <a:gd name="connsiteY5" fmla="*/ 84407 h 86356"/>
                <a:gd name="connsiteX6" fmla="*/ 0 w 50480"/>
                <a:gd name="connsiteY6" fmla="*/ 84407 h 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0" h="86356">
                  <a:moveTo>
                    <a:pt x="0" y="84407"/>
                  </a:moveTo>
                  <a:cubicBezTo>
                    <a:pt x="7913" y="53176"/>
                    <a:pt x="21207" y="24689"/>
                    <a:pt x="42098" y="0"/>
                  </a:cubicBezTo>
                  <a:cubicBezTo>
                    <a:pt x="43786" y="1688"/>
                    <a:pt x="45475" y="3271"/>
                    <a:pt x="47163" y="4959"/>
                  </a:cubicBezTo>
                  <a:cubicBezTo>
                    <a:pt x="50433" y="11500"/>
                    <a:pt x="51067" y="18464"/>
                    <a:pt x="50011" y="25639"/>
                  </a:cubicBezTo>
                  <a:cubicBezTo>
                    <a:pt x="45897" y="41782"/>
                    <a:pt x="38089" y="56342"/>
                    <a:pt x="29754" y="70691"/>
                  </a:cubicBezTo>
                  <a:cubicBezTo>
                    <a:pt x="21946" y="79659"/>
                    <a:pt x="15193" y="90949"/>
                    <a:pt x="211" y="84407"/>
                  </a:cubicBezTo>
                  <a:lnTo>
                    <a:pt x="0" y="84407"/>
                  </a:lnTo>
                  <a:close/>
                </a:path>
              </a:pathLst>
            </a:custGeom>
            <a:solidFill>
              <a:srgbClr val="372B3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7" name="Freeform: Shape 266"/>
            <p:cNvSpPr/>
            <p:nvPr/>
          </p:nvSpPr>
          <p:spPr>
            <a:xfrm>
              <a:off x="6135921" y="4988014"/>
              <a:ext cx="52965" cy="53282"/>
            </a:xfrm>
            <a:custGeom>
              <a:avLst/>
              <a:gdLst>
                <a:gd name="connsiteX0" fmla="*/ 0 w 52965"/>
                <a:gd name="connsiteY0" fmla="*/ 0 h 53282"/>
                <a:gd name="connsiteX1" fmla="*/ 52966 w 52965"/>
                <a:gd name="connsiteY1" fmla="*/ 53282 h 53282"/>
                <a:gd name="connsiteX2" fmla="*/ 0 w 52965"/>
                <a:gd name="connsiteY2" fmla="*/ 0 h 53282"/>
              </a:gdLst>
              <a:ahLst/>
              <a:cxnLst>
                <a:cxn ang="0">
                  <a:pos x="connsiteX0" y="connsiteY0"/>
                </a:cxn>
                <a:cxn ang="0">
                  <a:pos x="connsiteX1" y="connsiteY1"/>
                </a:cxn>
                <a:cxn ang="0">
                  <a:pos x="connsiteX2" y="connsiteY2"/>
                </a:cxn>
              </a:cxnLst>
              <a:rect l="l" t="t" r="r" b="b"/>
              <a:pathLst>
                <a:path w="52965" h="53282">
                  <a:moveTo>
                    <a:pt x="0" y="0"/>
                  </a:moveTo>
                  <a:cubicBezTo>
                    <a:pt x="21840" y="13505"/>
                    <a:pt x="39777" y="31125"/>
                    <a:pt x="52966" y="53282"/>
                  </a:cubicBezTo>
                  <a:cubicBezTo>
                    <a:pt x="24056" y="46741"/>
                    <a:pt x="6014" y="29332"/>
                    <a:pt x="0" y="0"/>
                  </a:cubicBezTo>
                  <a:close/>
                </a:path>
              </a:pathLst>
            </a:custGeom>
            <a:solidFill>
              <a:srgbClr val="261E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8" name="Freeform: Shape 267"/>
            <p:cNvSpPr/>
            <p:nvPr/>
          </p:nvSpPr>
          <p:spPr>
            <a:xfrm>
              <a:off x="6188675" y="4523456"/>
              <a:ext cx="26507" cy="42625"/>
            </a:xfrm>
            <a:custGeom>
              <a:avLst/>
              <a:gdLst>
                <a:gd name="connsiteX0" fmla="*/ 10023 w 26507"/>
                <a:gd name="connsiteY0" fmla="*/ 0 h 42625"/>
                <a:gd name="connsiteX1" fmla="*/ 21207 w 26507"/>
                <a:gd name="connsiteY1" fmla="*/ 527 h 42625"/>
                <a:gd name="connsiteX2" fmla="*/ 317 w 26507"/>
                <a:gd name="connsiteY2" fmla="*/ 42626 h 42625"/>
                <a:gd name="connsiteX3" fmla="*/ 0 w 26507"/>
                <a:gd name="connsiteY3" fmla="*/ 42520 h 42625"/>
                <a:gd name="connsiteX4" fmla="*/ 10023 w 26507"/>
                <a:gd name="connsiteY4" fmla="*/ 0 h 4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7" h="42625">
                  <a:moveTo>
                    <a:pt x="10023" y="0"/>
                  </a:moveTo>
                  <a:cubicBezTo>
                    <a:pt x="13716" y="211"/>
                    <a:pt x="17514" y="422"/>
                    <a:pt x="21207" y="527"/>
                  </a:cubicBezTo>
                  <a:cubicBezTo>
                    <a:pt x="31653" y="23212"/>
                    <a:pt x="27643" y="38722"/>
                    <a:pt x="317" y="42626"/>
                  </a:cubicBezTo>
                  <a:cubicBezTo>
                    <a:pt x="317" y="42626"/>
                    <a:pt x="0" y="42520"/>
                    <a:pt x="0" y="42520"/>
                  </a:cubicBezTo>
                  <a:cubicBezTo>
                    <a:pt x="1899" y="28066"/>
                    <a:pt x="-4642" y="11500"/>
                    <a:pt x="10023" y="0"/>
                  </a:cubicBezTo>
                  <a:close/>
                </a:path>
              </a:pathLst>
            </a:custGeom>
            <a:solidFill>
              <a:srgbClr val="3A2E3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9" name="Freeform: Shape 268"/>
            <p:cNvSpPr/>
            <p:nvPr/>
          </p:nvSpPr>
          <p:spPr>
            <a:xfrm>
              <a:off x="6263059" y="4960180"/>
              <a:ext cx="263034" cy="70263"/>
            </a:xfrm>
            <a:custGeom>
              <a:avLst/>
              <a:gdLst>
                <a:gd name="connsiteX0" fmla="*/ 263035 w 263034"/>
                <a:gd name="connsiteY0" fmla="*/ 39968 h 70263"/>
                <a:gd name="connsiteX1" fmla="*/ 157948 w 263034"/>
                <a:gd name="connsiteY1" fmla="*/ 70143 h 70263"/>
                <a:gd name="connsiteX2" fmla="*/ 0 w 263034"/>
                <a:gd name="connsiteY2" fmla="*/ 4622 h 70263"/>
                <a:gd name="connsiteX3" fmla="*/ 24162 w 263034"/>
                <a:gd name="connsiteY3" fmla="*/ 1457 h 70263"/>
                <a:gd name="connsiteX4" fmla="*/ 224630 w 263034"/>
                <a:gd name="connsiteY4" fmla="*/ 32476 h 70263"/>
                <a:gd name="connsiteX5" fmla="*/ 263035 w 263034"/>
                <a:gd name="connsiteY5" fmla="*/ 39968 h 7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034" h="70263">
                  <a:moveTo>
                    <a:pt x="263035" y="39968"/>
                  </a:moveTo>
                  <a:cubicBezTo>
                    <a:pt x="232121" y="64235"/>
                    <a:pt x="196142" y="71304"/>
                    <a:pt x="157948" y="70143"/>
                  </a:cubicBezTo>
                  <a:cubicBezTo>
                    <a:pt x="98124" y="65606"/>
                    <a:pt x="38089" y="61597"/>
                    <a:pt x="0" y="4622"/>
                  </a:cubicBezTo>
                  <a:cubicBezTo>
                    <a:pt x="7491" y="-654"/>
                    <a:pt x="15616" y="-970"/>
                    <a:pt x="24162" y="1457"/>
                  </a:cubicBezTo>
                  <a:cubicBezTo>
                    <a:pt x="86834" y="38279"/>
                    <a:pt x="151828" y="59698"/>
                    <a:pt x="224630" y="32476"/>
                  </a:cubicBezTo>
                  <a:cubicBezTo>
                    <a:pt x="237924" y="27518"/>
                    <a:pt x="252484" y="26357"/>
                    <a:pt x="263035" y="39968"/>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0" name="Freeform: Shape 269"/>
            <p:cNvSpPr/>
            <p:nvPr/>
          </p:nvSpPr>
          <p:spPr>
            <a:xfrm>
              <a:off x="6189097" y="4754116"/>
              <a:ext cx="50645" cy="170381"/>
            </a:xfrm>
            <a:custGeom>
              <a:avLst/>
              <a:gdLst>
                <a:gd name="connsiteX0" fmla="*/ 8547 w 50645"/>
                <a:gd name="connsiteY0" fmla="*/ 107497 h 170381"/>
                <a:gd name="connsiteX1" fmla="*/ 8864 w 50645"/>
                <a:gd name="connsiteY1" fmla="*/ 96525 h 170381"/>
                <a:gd name="connsiteX2" fmla="*/ 106 w 50645"/>
                <a:gd name="connsiteY2" fmla="*/ 76267 h 170381"/>
                <a:gd name="connsiteX3" fmla="*/ 950 w 50645"/>
                <a:gd name="connsiteY3" fmla="*/ 61390 h 170381"/>
                <a:gd name="connsiteX4" fmla="*/ 28699 w 50645"/>
                <a:gd name="connsiteY4" fmla="*/ 1249 h 170381"/>
                <a:gd name="connsiteX5" fmla="*/ 42943 w 50645"/>
                <a:gd name="connsiteY5" fmla="*/ 2410 h 170381"/>
                <a:gd name="connsiteX6" fmla="*/ 50645 w 50645"/>
                <a:gd name="connsiteY6" fmla="*/ 23090 h 170381"/>
                <a:gd name="connsiteX7" fmla="*/ 45686 w 50645"/>
                <a:gd name="connsiteY7" fmla="*/ 59491 h 170381"/>
                <a:gd name="connsiteX8" fmla="*/ 45053 w 50645"/>
                <a:gd name="connsiteY8" fmla="*/ 102644 h 170381"/>
                <a:gd name="connsiteX9" fmla="*/ 45475 w 50645"/>
                <a:gd name="connsiteY9" fmla="*/ 123957 h 170381"/>
                <a:gd name="connsiteX10" fmla="*/ 48219 w 50645"/>
                <a:gd name="connsiteY10" fmla="*/ 159197 h 170381"/>
                <a:gd name="connsiteX11" fmla="*/ 40094 w 50645"/>
                <a:gd name="connsiteY11" fmla="*/ 170381 h 170381"/>
                <a:gd name="connsiteX12" fmla="*/ 10657 w 50645"/>
                <a:gd name="connsiteY12" fmla="*/ 151389 h 170381"/>
                <a:gd name="connsiteX13" fmla="*/ 19309 w 50645"/>
                <a:gd name="connsiteY13" fmla="*/ 128494 h 170381"/>
                <a:gd name="connsiteX14" fmla="*/ 8547 w 50645"/>
                <a:gd name="connsiteY14" fmla="*/ 107497 h 17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45" h="170381">
                  <a:moveTo>
                    <a:pt x="8547" y="107497"/>
                  </a:moveTo>
                  <a:cubicBezTo>
                    <a:pt x="8653" y="103805"/>
                    <a:pt x="8758" y="100217"/>
                    <a:pt x="8864" y="96525"/>
                  </a:cubicBezTo>
                  <a:cubicBezTo>
                    <a:pt x="4327" y="90511"/>
                    <a:pt x="845" y="83969"/>
                    <a:pt x="106" y="76267"/>
                  </a:cubicBezTo>
                  <a:cubicBezTo>
                    <a:pt x="-210" y="71308"/>
                    <a:pt x="212" y="66349"/>
                    <a:pt x="950" y="61390"/>
                  </a:cubicBezTo>
                  <a:cubicBezTo>
                    <a:pt x="7492" y="40077"/>
                    <a:pt x="11290" y="17498"/>
                    <a:pt x="28699" y="1249"/>
                  </a:cubicBezTo>
                  <a:cubicBezTo>
                    <a:pt x="33658" y="-755"/>
                    <a:pt x="38406" y="-333"/>
                    <a:pt x="42943" y="2410"/>
                  </a:cubicBezTo>
                  <a:cubicBezTo>
                    <a:pt x="48430" y="8213"/>
                    <a:pt x="50540" y="15282"/>
                    <a:pt x="50645" y="23090"/>
                  </a:cubicBezTo>
                  <a:cubicBezTo>
                    <a:pt x="50434" y="35435"/>
                    <a:pt x="45686" y="47146"/>
                    <a:pt x="45686" y="59491"/>
                  </a:cubicBezTo>
                  <a:cubicBezTo>
                    <a:pt x="44948" y="73840"/>
                    <a:pt x="45053" y="88295"/>
                    <a:pt x="45053" y="102644"/>
                  </a:cubicBezTo>
                  <a:cubicBezTo>
                    <a:pt x="45264" y="109713"/>
                    <a:pt x="45264" y="116888"/>
                    <a:pt x="45475" y="123957"/>
                  </a:cubicBezTo>
                  <a:cubicBezTo>
                    <a:pt x="45581" y="135774"/>
                    <a:pt x="49379" y="147275"/>
                    <a:pt x="48219" y="159197"/>
                  </a:cubicBezTo>
                  <a:cubicBezTo>
                    <a:pt x="47058" y="164051"/>
                    <a:pt x="44315" y="167743"/>
                    <a:pt x="40094" y="170381"/>
                  </a:cubicBezTo>
                  <a:cubicBezTo>
                    <a:pt x="30282" y="164051"/>
                    <a:pt x="20470" y="157720"/>
                    <a:pt x="10657" y="151389"/>
                  </a:cubicBezTo>
                  <a:cubicBezTo>
                    <a:pt x="9391" y="142210"/>
                    <a:pt x="13717" y="135141"/>
                    <a:pt x="19309" y="128494"/>
                  </a:cubicBezTo>
                  <a:cubicBezTo>
                    <a:pt x="15616" y="121530"/>
                    <a:pt x="12134" y="114461"/>
                    <a:pt x="8547" y="10749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1" name="Freeform: Shape 270"/>
            <p:cNvSpPr/>
            <p:nvPr/>
          </p:nvSpPr>
          <p:spPr>
            <a:xfrm>
              <a:off x="6229086" y="4905822"/>
              <a:ext cx="79975" cy="66474"/>
            </a:xfrm>
            <a:custGeom>
              <a:avLst/>
              <a:gdLst>
                <a:gd name="connsiteX0" fmla="*/ 0 w 79975"/>
                <a:gd name="connsiteY0" fmla="*/ 18675 h 66474"/>
                <a:gd name="connsiteX1" fmla="*/ 3693 w 79975"/>
                <a:gd name="connsiteY1" fmla="*/ 8124 h 66474"/>
                <a:gd name="connsiteX2" fmla="*/ 23001 w 79975"/>
                <a:gd name="connsiteY2" fmla="*/ 0 h 66474"/>
                <a:gd name="connsiteX3" fmla="*/ 37034 w 79975"/>
                <a:gd name="connsiteY3" fmla="*/ 3904 h 66474"/>
                <a:gd name="connsiteX4" fmla="*/ 79976 w 79975"/>
                <a:gd name="connsiteY4" fmla="*/ 51911 h 66474"/>
                <a:gd name="connsiteX5" fmla="*/ 74384 w 79975"/>
                <a:gd name="connsiteY5" fmla="*/ 64888 h 66474"/>
                <a:gd name="connsiteX6" fmla="*/ 53810 w 79975"/>
                <a:gd name="connsiteY6" fmla="*/ 61723 h 66474"/>
                <a:gd name="connsiteX7" fmla="*/ 34079 w 79975"/>
                <a:gd name="connsiteY7" fmla="*/ 59191 h 66474"/>
                <a:gd name="connsiteX8" fmla="*/ 0 w 79975"/>
                <a:gd name="connsiteY8" fmla="*/ 18675 h 6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975" h="66474">
                  <a:moveTo>
                    <a:pt x="0" y="18675"/>
                  </a:moveTo>
                  <a:cubicBezTo>
                    <a:pt x="1266" y="15193"/>
                    <a:pt x="2427" y="11606"/>
                    <a:pt x="3693" y="8124"/>
                  </a:cubicBezTo>
                  <a:cubicBezTo>
                    <a:pt x="8757" y="2216"/>
                    <a:pt x="15404" y="0"/>
                    <a:pt x="23001" y="0"/>
                  </a:cubicBezTo>
                  <a:cubicBezTo>
                    <a:pt x="27854" y="528"/>
                    <a:pt x="32497" y="1794"/>
                    <a:pt x="37034" y="3904"/>
                  </a:cubicBezTo>
                  <a:cubicBezTo>
                    <a:pt x="54654" y="16987"/>
                    <a:pt x="71957" y="30281"/>
                    <a:pt x="79976" y="51911"/>
                  </a:cubicBezTo>
                  <a:cubicBezTo>
                    <a:pt x="79976" y="56975"/>
                    <a:pt x="78077" y="61301"/>
                    <a:pt x="74384" y="64888"/>
                  </a:cubicBezTo>
                  <a:cubicBezTo>
                    <a:pt x="66893" y="67737"/>
                    <a:pt x="60035" y="66788"/>
                    <a:pt x="53810" y="61723"/>
                  </a:cubicBezTo>
                  <a:cubicBezTo>
                    <a:pt x="47268" y="60879"/>
                    <a:pt x="40621" y="60035"/>
                    <a:pt x="34079" y="59191"/>
                  </a:cubicBezTo>
                  <a:cubicBezTo>
                    <a:pt x="22684" y="45580"/>
                    <a:pt x="11395" y="32075"/>
                    <a:pt x="0" y="18675"/>
                  </a:cubicBezTo>
                  <a:close/>
                </a:path>
              </a:pathLst>
            </a:custGeom>
            <a:solidFill>
              <a:srgbClr val="9C5A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2" name="Freeform: Shape 271"/>
            <p:cNvSpPr/>
            <p:nvPr/>
          </p:nvSpPr>
          <p:spPr>
            <a:xfrm>
              <a:off x="6136659" y="4881798"/>
              <a:ext cx="72938" cy="23707"/>
            </a:xfrm>
            <a:custGeom>
              <a:avLst/>
              <a:gdLst>
                <a:gd name="connsiteX0" fmla="*/ 71641 w 72938"/>
                <a:gd name="connsiteY0" fmla="*/ 812 h 23707"/>
                <a:gd name="connsiteX1" fmla="*/ 62989 w 72938"/>
                <a:gd name="connsiteY1" fmla="*/ 23707 h 23707"/>
                <a:gd name="connsiteX2" fmla="*/ 0 w 72938"/>
                <a:gd name="connsiteY2" fmla="*/ 9569 h 23707"/>
                <a:gd name="connsiteX3" fmla="*/ 71641 w 72938"/>
                <a:gd name="connsiteY3" fmla="*/ 812 h 23707"/>
              </a:gdLst>
              <a:ahLst/>
              <a:cxnLst>
                <a:cxn ang="0">
                  <a:pos x="connsiteX0" y="connsiteY0"/>
                </a:cxn>
                <a:cxn ang="0">
                  <a:pos x="connsiteX1" y="connsiteY1"/>
                </a:cxn>
                <a:cxn ang="0">
                  <a:pos x="connsiteX2" y="connsiteY2"/>
                </a:cxn>
                <a:cxn ang="0">
                  <a:pos x="connsiteX3" y="connsiteY3"/>
                </a:cxn>
              </a:cxnLst>
              <a:rect l="l" t="t" r="r" b="b"/>
              <a:pathLst>
                <a:path w="72938" h="23707">
                  <a:moveTo>
                    <a:pt x="71641" y="812"/>
                  </a:moveTo>
                  <a:cubicBezTo>
                    <a:pt x="73857" y="10413"/>
                    <a:pt x="74490" y="19276"/>
                    <a:pt x="62989" y="23707"/>
                  </a:cubicBezTo>
                  <a:cubicBezTo>
                    <a:pt x="41993" y="19171"/>
                    <a:pt x="17937" y="27717"/>
                    <a:pt x="0" y="9569"/>
                  </a:cubicBezTo>
                  <a:cubicBezTo>
                    <a:pt x="22157" y="-7418"/>
                    <a:pt x="47796" y="4083"/>
                    <a:pt x="71641" y="812"/>
                  </a:cubicBezTo>
                  <a:close/>
                </a:path>
              </a:pathLst>
            </a:custGeom>
            <a:solidFill>
              <a:srgbClr val="E5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3" name="Freeform: Shape 272"/>
            <p:cNvSpPr/>
            <p:nvPr/>
          </p:nvSpPr>
          <p:spPr>
            <a:xfrm>
              <a:off x="6282790" y="4956255"/>
              <a:ext cx="277806" cy="63474"/>
            </a:xfrm>
            <a:custGeom>
              <a:avLst/>
              <a:gdLst>
                <a:gd name="connsiteX0" fmla="*/ 0 w 277806"/>
                <a:gd name="connsiteY0" fmla="*/ 11184 h 63474"/>
                <a:gd name="connsiteX1" fmla="*/ 23423 w 277806"/>
                <a:gd name="connsiteY1" fmla="*/ 10024 h 63474"/>
                <a:gd name="connsiteX2" fmla="*/ 60773 w 277806"/>
                <a:gd name="connsiteY2" fmla="*/ 13083 h 63474"/>
                <a:gd name="connsiteX3" fmla="*/ 207115 w 277806"/>
                <a:gd name="connsiteY3" fmla="*/ 12028 h 63474"/>
                <a:gd name="connsiteX4" fmla="*/ 252167 w 277806"/>
                <a:gd name="connsiteY4" fmla="*/ 0 h 63474"/>
                <a:gd name="connsiteX5" fmla="*/ 274641 w 277806"/>
                <a:gd name="connsiteY5" fmla="*/ 7175 h 63474"/>
                <a:gd name="connsiteX6" fmla="*/ 274641 w 277806"/>
                <a:gd name="connsiteY6" fmla="*/ 21102 h 63474"/>
                <a:gd name="connsiteX7" fmla="*/ 243199 w 277806"/>
                <a:gd name="connsiteY7" fmla="*/ 43998 h 63474"/>
                <a:gd name="connsiteX8" fmla="*/ 70164 w 277806"/>
                <a:gd name="connsiteY8" fmla="*/ 52649 h 63474"/>
                <a:gd name="connsiteX9" fmla="*/ 0 w 277806"/>
                <a:gd name="connsiteY9" fmla="*/ 11184 h 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806" h="63474">
                  <a:moveTo>
                    <a:pt x="0" y="11184"/>
                  </a:moveTo>
                  <a:cubicBezTo>
                    <a:pt x="7808" y="10762"/>
                    <a:pt x="15615" y="10446"/>
                    <a:pt x="23423" y="10024"/>
                  </a:cubicBezTo>
                  <a:cubicBezTo>
                    <a:pt x="36401" y="4115"/>
                    <a:pt x="48534" y="9707"/>
                    <a:pt x="60773" y="13083"/>
                  </a:cubicBezTo>
                  <a:cubicBezTo>
                    <a:pt x="109730" y="32286"/>
                    <a:pt x="158475" y="31548"/>
                    <a:pt x="207115" y="12028"/>
                  </a:cubicBezTo>
                  <a:cubicBezTo>
                    <a:pt x="221781" y="6753"/>
                    <a:pt x="236235" y="422"/>
                    <a:pt x="252167" y="0"/>
                  </a:cubicBezTo>
                  <a:cubicBezTo>
                    <a:pt x="260397" y="106"/>
                    <a:pt x="267994" y="2216"/>
                    <a:pt x="274641" y="7175"/>
                  </a:cubicBezTo>
                  <a:cubicBezTo>
                    <a:pt x="278861" y="11817"/>
                    <a:pt x="278861" y="16459"/>
                    <a:pt x="274641" y="21102"/>
                  </a:cubicBezTo>
                  <a:cubicBezTo>
                    <a:pt x="264195" y="28699"/>
                    <a:pt x="253644" y="36401"/>
                    <a:pt x="243199" y="43998"/>
                  </a:cubicBezTo>
                  <a:cubicBezTo>
                    <a:pt x="185802" y="52227"/>
                    <a:pt x="129354" y="77866"/>
                    <a:pt x="70164" y="52649"/>
                  </a:cubicBezTo>
                  <a:cubicBezTo>
                    <a:pt x="45052" y="41782"/>
                    <a:pt x="16565" y="36612"/>
                    <a:pt x="0" y="11184"/>
                  </a:cubicBezTo>
                  <a:close/>
                </a:path>
              </a:pathLst>
            </a:custGeom>
            <a:solidFill>
              <a:srgbClr val="8D48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4" name="Freeform: Shape 273"/>
            <p:cNvSpPr/>
            <p:nvPr/>
          </p:nvSpPr>
          <p:spPr>
            <a:xfrm>
              <a:off x="6557536" y="4911133"/>
              <a:ext cx="59501" cy="66119"/>
            </a:xfrm>
            <a:custGeom>
              <a:avLst/>
              <a:gdLst>
                <a:gd name="connsiteX0" fmla="*/ 0 w 59501"/>
                <a:gd name="connsiteY0" fmla="*/ 66119 h 66119"/>
                <a:gd name="connsiteX1" fmla="*/ 1688 w 59501"/>
                <a:gd name="connsiteY1" fmla="*/ 56201 h 66119"/>
                <a:gd name="connsiteX2" fmla="*/ 25428 w 59501"/>
                <a:gd name="connsiteY2" fmla="*/ 12309 h 66119"/>
                <a:gd name="connsiteX3" fmla="*/ 42942 w 59501"/>
                <a:gd name="connsiteY3" fmla="*/ 281 h 66119"/>
                <a:gd name="connsiteX4" fmla="*/ 56025 w 59501"/>
                <a:gd name="connsiteY4" fmla="*/ 3447 h 66119"/>
                <a:gd name="connsiteX5" fmla="*/ 52649 w 59501"/>
                <a:gd name="connsiteY5" fmla="*/ 35943 h 66119"/>
                <a:gd name="connsiteX6" fmla="*/ 42626 w 59501"/>
                <a:gd name="connsiteY6" fmla="*/ 45123 h 66119"/>
                <a:gd name="connsiteX7" fmla="*/ 21629 w 59501"/>
                <a:gd name="connsiteY7" fmla="*/ 66119 h 66119"/>
                <a:gd name="connsiteX8" fmla="*/ 0 w 59501"/>
                <a:gd name="connsiteY8" fmla="*/ 66119 h 6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1" h="66119">
                  <a:moveTo>
                    <a:pt x="0" y="66119"/>
                  </a:moveTo>
                  <a:cubicBezTo>
                    <a:pt x="528" y="62848"/>
                    <a:pt x="1055" y="59472"/>
                    <a:pt x="1688" y="56201"/>
                  </a:cubicBezTo>
                  <a:cubicBezTo>
                    <a:pt x="3060" y="38054"/>
                    <a:pt x="16565" y="26448"/>
                    <a:pt x="25428" y="12309"/>
                  </a:cubicBezTo>
                  <a:cubicBezTo>
                    <a:pt x="30176" y="6718"/>
                    <a:pt x="35979" y="2602"/>
                    <a:pt x="42942" y="281"/>
                  </a:cubicBezTo>
                  <a:cubicBezTo>
                    <a:pt x="47690" y="-563"/>
                    <a:pt x="52122" y="493"/>
                    <a:pt x="56025" y="3447"/>
                  </a:cubicBezTo>
                  <a:cubicBezTo>
                    <a:pt x="62567" y="15053"/>
                    <a:pt x="58980" y="25709"/>
                    <a:pt x="52649" y="35943"/>
                  </a:cubicBezTo>
                  <a:cubicBezTo>
                    <a:pt x="49484" y="39214"/>
                    <a:pt x="46213" y="42274"/>
                    <a:pt x="42626" y="45123"/>
                  </a:cubicBezTo>
                  <a:cubicBezTo>
                    <a:pt x="35662" y="52086"/>
                    <a:pt x="28699" y="59156"/>
                    <a:pt x="21629" y="66119"/>
                  </a:cubicBezTo>
                  <a:cubicBezTo>
                    <a:pt x="14349" y="66119"/>
                    <a:pt x="7175" y="66119"/>
                    <a:pt x="0" y="66119"/>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5" name="Freeform: Shape 274"/>
            <p:cNvSpPr/>
            <p:nvPr/>
          </p:nvSpPr>
          <p:spPr>
            <a:xfrm>
              <a:off x="6463188" y="4570456"/>
              <a:ext cx="137290" cy="149108"/>
            </a:xfrm>
            <a:custGeom>
              <a:avLst/>
              <a:gdLst>
                <a:gd name="connsiteX0" fmla="*/ 125474 w 137290"/>
                <a:gd name="connsiteY0" fmla="*/ 100819 h 149108"/>
                <a:gd name="connsiteX1" fmla="*/ 137291 w 137290"/>
                <a:gd name="connsiteY1" fmla="*/ 109787 h 149108"/>
                <a:gd name="connsiteX2" fmla="*/ 115556 w 137290"/>
                <a:gd name="connsiteY2" fmla="*/ 147454 h 149108"/>
                <a:gd name="connsiteX3" fmla="*/ 87385 w 137290"/>
                <a:gd name="connsiteY3" fmla="*/ 141229 h 149108"/>
                <a:gd name="connsiteX4" fmla="*/ 21547 w 137290"/>
                <a:gd name="connsiteY4" fmla="*/ 91534 h 149108"/>
                <a:gd name="connsiteX5" fmla="*/ 5193 w 137290"/>
                <a:gd name="connsiteY5" fmla="*/ 8709 h 149108"/>
                <a:gd name="connsiteX6" fmla="*/ 53622 w 137290"/>
                <a:gd name="connsiteY6" fmla="*/ 16306 h 149108"/>
                <a:gd name="connsiteX7" fmla="*/ 106376 w 137290"/>
                <a:gd name="connsiteY7" fmla="*/ 70748 h 149108"/>
                <a:gd name="connsiteX8" fmla="*/ 125474 w 137290"/>
                <a:gd name="connsiteY8" fmla="*/ 100819 h 14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90" h="149108">
                  <a:moveTo>
                    <a:pt x="125474" y="100819"/>
                  </a:moveTo>
                  <a:cubicBezTo>
                    <a:pt x="129378" y="103773"/>
                    <a:pt x="133281" y="106832"/>
                    <a:pt x="137291" y="109787"/>
                  </a:cubicBezTo>
                  <a:cubicBezTo>
                    <a:pt x="136552" y="126035"/>
                    <a:pt x="128850" y="138380"/>
                    <a:pt x="115556" y="147454"/>
                  </a:cubicBezTo>
                  <a:cubicBezTo>
                    <a:pt x="104899" y="151357"/>
                    <a:pt x="95720" y="147981"/>
                    <a:pt x="87385" y="141229"/>
                  </a:cubicBezTo>
                  <a:cubicBezTo>
                    <a:pt x="69026" y="120021"/>
                    <a:pt x="40011" y="112847"/>
                    <a:pt x="21547" y="91534"/>
                  </a:cubicBezTo>
                  <a:cubicBezTo>
                    <a:pt x="5510" y="66000"/>
                    <a:pt x="-7679" y="39940"/>
                    <a:pt x="5193" y="8709"/>
                  </a:cubicBezTo>
                  <a:cubicBezTo>
                    <a:pt x="24501" y="-9439"/>
                    <a:pt x="39695" y="4594"/>
                    <a:pt x="53622" y="16306"/>
                  </a:cubicBezTo>
                  <a:cubicBezTo>
                    <a:pt x="72930" y="32659"/>
                    <a:pt x="91394" y="50174"/>
                    <a:pt x="106376" y="70748"/>
                  </a:cubicBezTo>
                  <a:cubicBezTo>
                    <a:pt x="114712" y="79506"/>
                    <a:pt x="119460" y="90584"/>
                    <a:pt x="125474" y="100819"/>
                  </a:cubicBezTo>
                  <a:close/>
                </a:path>
              </a:pathLst>
            </a:custGeom>
            <a:solidFill>
              <a:srgbClr val="4B3E4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6" name="Freeform: Shape 275"/>
            <p:cNvSpPr/>
            <p:nvPr/>
          </p:nvSpPr>
          <p:spPr>
            <a:xfrm>
              <a:off x="6465907" y="4536209"/>
              <a:ext cx="113469" cy="114385"/>
            </a:xfrm>
            <a:custGeom>
              <a:avLst/>
              <a:gdLst>
                <a:gd name="connsiteX0" fmla="*/ 101019 w 113469"/>
                <a:gd name="connsiteY0" fmla="*/ 114386 h 114385"/>
                <a:gd name="connsiteX1" fmla="*/ 8066 w 113469"/>
                <a:gd name="connsiteY1" fmla="*/ 40424 h 114385"/>
                <a:gd name="connsiteX2" fmla="*/ 1418 w 113469"/>
                <a:gd name="connsiteY2" fmla="*/ 13413 h 114385"/>
                <a:gd name="connsiteX3" fmla="*/ 11336 w 113469"/>
                <a:gd name="connsiteY3" fmla="*/ 2651 h 114385"/>
                <a:gd name="connsiteX4" fmla="*/ 40457 w 113469"/>
                <a:gd name="connsiteY4" fmla="*/ 3074 h 114385"/>
                <a:gd name="connsiteX5" fmla="*/ 102391 w 113469"/>
                <a:gd name="connsiteY5" fmla="*/ 71865 h 114385"/>
                <a:gd name="connsiteX6" fmla="*/ 113470 w 113469"/>
                <a:gd name="connsiteY6" fmla="*/ 101936 h 114385"/>
                <a:gd name="connsiteX7" fmla="*/ 101019 w 113469"/>
                <a:gd name="connsiteY7" fmla="*/ 114386 h 11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69" h="114385">
                  <a:moveTo>
                    <a:pt x="101019" y="114386"/>
                  </a:moveTo>
                  <a:cubicBezTo>
                    <a:pt x="66307" y="94445"/>
                    <a:pt x="51113" y="49920"/>
                    <a:pt x="8066" y="40424"/>
                  </a:cubicBezTo>
                  <a:cubicBezTo>
                    <a:pt x="-797" y="33038"/>
                    <a:pt x="-1219" y="23648"/>
                    <a:pt x="1418" y="13413"/>
                  </a:cubicBezTo>
                  <a:cubicBezTo>
                    <a:pt x="3634" y="8771"/>
                    <a:pt x="6905" y="5289"/>
                    <a:pt x="11336" y="2651"/>
                  </a:cubicBezTo>
                  <a:cubicBezTo>
                    <a:pt x="21043" y="-1252"/>
                    <a:pt x="30750" y="-619"/>
                    <a:pt x="40457" y="3074"/>
                  </a:cubicBezTo>
                  <a:cubicBezTo>
                    <a:pt x="67784" y="19955"/>
                    <a:pt x="87725" y="43589"/>
                    <a:pt x="102391" y="71865"/>
                  </a:cubicBezTo>
                  <a:cubicBezTo>
                    <a:pt x="106084" y="81889"/>
                    <a:pt x="109777" y="91912"/>
                    <a:pt x="113470" y="101936"/>
                  </a:cubicBezTo>
                  <a:cubicBezTo>
                    <a:pt x="112520" y="109427"/>
                    <a:pt x="108405" y="113542"/>
                    <a:pt x="101019" y="114386"/>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7" name="Freeform: Shape 276"/>
            <p:cNvSpPr/>
            <p:nvPr/>
          </p:nvSpPr>
          <p:spPr>
            <a:xfrm>
              <a:off x="6505414" y="4525593"/>
              <a:ext cx="63516" cy="82481"/>
            </a:xfrm>
            <a:custGeom>
              <a:avLst/>
              <a:gdLst>
                <a:gd name="connsiteX0" fmla="*/ 62884 w 63516"/>
                <a:gd name="connsiteY0" fmla="*/ 82481 h 82481"/>
                <a:gd name="connsiteX1" fmla="*/ 0 w 63516"/>
                <a:gd name="connsiteY1" fmla="*/ 19598 h 82481"/>
                <a:gd name="connsiteX2" fmla="*/ 63200 w 63516"/>
                <a:gd name="connsiteY2" fmla="*/ 8836 h 82481"/>
                <a:gd name="connsiteX3" fmla="*/ 63517 w 63516"/>
                <a:gd name="connsiteY3" fmla="*/ 8625 h 82481"/>
                <a:gd name="connsiteX4" fmla="*/ 62884 w 63516"/>
                <a:gd name="connsiteY4" fmla="*/ 82481 h 8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6" h="82481">
                  <a:moveTo>
                    <a:pt x="62884" y="82481"/>
                  </a:moveTo>
                  <a:cubicBezTo>
                    <a:pt x="37878" y="65600"/>
                    <a:pt x="16882" y="44604"/>
                    <a:pt x="0" y="19598"/>
                  </a:cubicBezTo>
                  <a:cubicBezTo>
                    <a:pt x="18359" y="79"/>
                    <a:pt x="38828" y="-7307"/>
                    <a:pt x="63200" y="8836"/>
                  </a:cubicBezTo>
                  <a:cubicBezTo>
                    <a:pt x="63200" y="8836"/>
                    <a:pt x="63517" y="8625"/>
                    <a:pt x="63517" y="8625"/>
                  </a:cubicBezTo>
                  <a:cubicBezTo>
                    <a:pt x="63411" y="33314"/>
                    <a:pt x="63095" y="57898"/>
                    <a:pt x="62884" y="82481"/>
                  </a:cubicBezTo>
                  <a:close/>
                </a:path>
              </a:pathLst>
            </a:custGeom>
            <a:solidFill>
              <a:srgbClr val="57495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8" name="Freeform: Shape 277"/>
            <p:cNvSpPr/>
            <p:nvPr/>
          </p:nvSpPr>
          <p:spPr>
            <a:xfrm>
              <a:off x="6577584" y="4680243"/>
              <a:ext cx="53551" cy="46740"/>
            </a:xfrm>
            <a:custGeom>
              <a:avLst/>
              <a:gdLst>
                <a:gd name="connsiteX0" fmla="*/ 210 w 53551"/>
                <a:gd name="connsiteY0" fmla="*/ 33869 h 46740"/>
                <a:gd name="connsiteX1" fmla="*/ 22895 w 53551"/>
                <a:gd name="connsiteY1" fmla="*/ 0 h 46740"/>
                <a:gd name="connsiteX2" fmla="*/ 52754 w 53551"/>
                <a:gd name="connsiteY2" fmla="*/ 2427 h 46740"/>
                <a:gd name="connsiteX3" fmla="*/ 52438 w 53551"/>
                <a:gd name="connsiteY3" fmla="*/ 12028 h 46740"/>
                <a:gd name="connsiteX4" fmla="*/ 11500 w 53551"/>
                <a:gd name="connsiteY4" fmla="*/ 46741 h 46740"/>
                <a:gd name="connsiteX5" fmla="*/ 210 w 53551"/>
                <a:gd name="connsiteY5" fmla="*/ 33869 h 4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51" h="46740">
                  <a:moveTo>
                    <a:pt x="210" y="33869"/>
                  </a:moveTo>
                  <a:cubicBezTo>
                    <a:pt x="1265" y="18253"/>
                    <a:pt x="8018" y="6436"/>
                    <a:pt x="22895" y="0"/>
                  </a:cubicBezTo>
                  <a:cubicBezTo>
                    <a:pt x="32813" y="844"/>
                    <a:pt x="42836" y="1688"/>
                    <a:pt x="52754" y="2427"/>
                  </a:cubicBezTo>
                  <a:cubicBezTo>
                    <a:pt x="53915" y="5698"/>
                    <a:pt x="53809" y="8863"/>
                    <a:pt x="52438" y="12028"/>
                  </a:cubicBezTo>
                  <a:cubicBezTo>
                    <a:pt x="42098" y="27538"/>
                    <a:pt x="27326" y="37773"/>
                    <a:pt x="11500" y="46741"/>
                  </a:cubicBezTo>
                  <a:cubicBezTo>
                    <a:pt x="3481" y="46213"/>
                    <a:pt x="-1056" y="42626"/>
                    <a:pt x="210" y="33869"/>
                  </a:cubicBezTo>
                  <a:close/>
                </a:path>
              </a:pathLst>
            </a:custGeom>
            <a:solidFill>
              <a:srgbClr val="E4DFE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9" name="Freeform: Shape 278"/>
            <p:cNvSpPr/>
            <p:nvPr/>
          </p:nvSpPr>
          <p:spPr>
            <a:xfrm>
              <a:off x="6566926" y="4638250"/>
              <a:ext cx="32838" cy="33748"/>
            </a:xfrm>
            <a:custGeom>
              <a:avLst/>
              <a:gdLst>
                <a:gd name="connsiteX0" fmla="*/ 0 w 32838"/>
                <a:gd name="connsiteY0" fmla="*/ 12344 h 33748"/>
                <a:gd name="connsiteX1" fmla="*/ 12556 w 32838"/>
                <a:gd name="connsiteY1" fmla="*/ 0 h 33748"/>
                <a:gd name="connsiteX2" fmla="*/ 21841 w 32838"/>
                <a:gd name="connsiteY2" fmla="*/ 33024 h 33748"/>
                <a:gd name="connsiteX3" fmla="*/ 0 w 32838"/>
                <a:gd name="connsiteY3" fmla="*/ 12344 h 33748"/>
              </a:gdLst>
              <a:ahLst/>
              <a:cxnLst>
                <a:cxn ang="0">
                  <a:pos x="connsiteX0" y="connsiteY0"/>
                </a:cxn>
                <a:cxn ang="0">
                  <a:pos x="connsiteX1" y="connsiteY1"/>
                </a:cxn>
                <a:cxn ang="0">
                  <a:pos x="connsiteX2" y="connsiteY2"/>
                </a:cxn>
                <a:cxn ang="0">
                  <a:pos x="connsiteX3" y="connsiteY3"/>
                </a:cxn>
              </a:cxnLst>
              <a:rect l="l" t="t" r="r" b="b"/>
              <a:pathLst>
                <a:path w="32838" h="33748">
                  <a:moveTo>
                    <a:pt x="0" y="12344"/>
                  </a:moveTo>
                  <a:cubicBezTo>
                    <a:pt x="4220" y="8230"/>
                    <a:pt x="8335" y="4115"/>
                    <a:pt x="12556" y="0"/>
                  </a:cubicBezTo>
                  <a:cubicBezTo>
                    <a:pt x="45791" y="2532"/>
                    <a:pt x="30070" y="18886"/>
                    <a:pt x="21841" y="33024"/>
                  </a:cubicBezTo>
                  <a:cubicBezTo>
                    <a:pt x="4431" y="36717"/>
                    <a:pt x="1055" y="25744"/>
                    <a:pt x="0" y="12344"/>
                  </a:cubicBezTo>
                  <a:close/>
                </a:path>
              </a:pathLst>
            </a:custGeom>
            <a:solidFill>
              <a:srgbClr val="FEFEF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0" name="Freeform: Shape 279"/>
            <p:cNvSpPr/>
            <p:nvPr/>
          </p:nvSpPr>
          <p:spPr>
            <a:xfrm>
              <a:off x="6582753" y="4732008"/>
              <a:ext cx="56895" cy="187215"/>
            </a:xfrm>
            <a:custGeom>
              <a:avLst/>
              <a:gdLst>
                <a:gd name="connsiteX0" fmla="*/ 50856 w 56895"/>
                <a:gd name="connsiteY0" fmla="*/ 118632 h 187215"/>
                <a:gd name="connsiteX1" fmla="*/ 50961 w 56895"/>
                <a:gd name="connsiteY1" fmla="*/ 129605 h 187215"/>
                <a:gd name="connsiteX2" fmla="*/ 50961 w 56895"/>
                <a:gd name="connsiteY2" fmla="*/ 150707 h 187215"/>
                <a:gd name="connsiteX3" fmla="*/ 51066 w 56895"/>
                <a:gd name="connsiteY3" fmla="*/ 179405 h 187215"/>
                <a:gd name="connsiteX4" fmla="*/ 28171 w 56895"/>
                <a:gd name="connsiteY4" fmla="*/ 182149 h 187215"/>
                <a:gd name="connsiteX5" fmla="*/ 28066 w 56895"/>
                <a:gd name="connsiteY5" fmla="*/ 182149 h 187215"/>
                <a:gd name="connsiteX6" fmla="*/ 19414 w 56895"/>
                <a:gd name="connsiteY6" fmla="*/ 154400 h 187215"/>
                <a:gd name="connsiteX7" fmla="*/ 24689 w 56895"/>
                <a:gd name="connsiteY7" fmla="*/ 118632 h 187215"/>
                <a:gd name="connsiteX8" fmla="*/ 17304 w 56895"/>
                <a:gd name="connsiteY8" fmla="*/ 70520 h 187215"/>
                <a:gd name="connsiteX9" fmla="*/ 0 w 56895"/>
                <a:gd name="connsiteY9" fmla="*/ 15233 h 187215"/>
                <a:gd name="connsiteX10" fmla="*/ 5275 w 56895"/>
                <a:gd name="connsiteY10" fmla="*/ 1306 h 187215"/>
                <a:gd name="connsiteX11" fmla="*/ 27854 w 56895"/>
                <a:gd name="connsiteY11" fmla="*/ 14494 h 187215"/>
                <a:gd name="connsiteX12" fmla="*/ 50011 w 56895"/>
                <a:gd name="connsiteY12" fmla="*/ 88246 h 187215"/>
                <a:gd name="connsiteX13" fmla="*/ 56764 w 56895"/>
                <a:gd name="connsiteY13" fmla="*/ 99746 h 187215"/>
                <a:gd name="connsiteX14" fmla="*/ 50856 w 56895"/>
                <a:gd name="connsiteY14" fmla="*/ 118632 h 1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95" h="187215">
                  <a:moveTo>
                    <a:pt x="50856" y="118632"/>
                  </a:moveTo>
                  <a:cubicBezTo>
                    <a:pt x="50856" y="122325"/>
                    <a:pt x="50856" y="125912"/>
                    <a:pt x="50961" y="129605"/>
                  </a:cubicBezTo>
                  <a:cubicBezTo>
                    <a:pt x="50961" y="136674"/>
                    <a:pt x="50961" y="143638"/>
                    <a:pt x="50961" y="150707"/>
                  </a:cubicBezTo>
                  <a:cubicBezTo>
                    <a:pt x="53915" y="160308"/>
                    <a:pt x="46424" y="169804"/>
                    <a:pt x="51066" y="179405"/>
                  </a:cubicBezTo>
                  <a:cubicBezTo>
                    <a:pt x="44314" y="187952"/>
                    <a:pt x="36823" y="190379"/>
                    <a:pt x="28171" y="182149"/>
                  </a:cubicBezTo>
                  <a:lnTo>
                    <a:pt x="28066" y="182149"/>
                  </a:lnTo>
                  <a:cubicBezTo>
                    <a:pt x="19730" y="174552"/>
                    <a:pt x="18359" y="164845"/>
                    <a:pt x="19414" y="154400"/>
                  </a:cubicBezTo>
                  <a:cubicBezTo>
                    <a:pt x="21313" y="142477"/>
                    <a:pt x="24478" y="130766"/>
                    <a:pt x="24689" y="118632"/>
                  </a:cubicBezTo>
                  <a:cubicBezTo>
                    <a:pt x="25533" y="102067"/>
                    <a:pt x="22896" y="86030"/>
                    <a:pt x="17304" y="70520"/>
                  </a:cubicBezTo>
                  <a:cubicBezTo>
                    <a:pt x="13083" y="51634"/>
                    <a:pt x="1266" y="35069"/>
                    <a:pt x="0" y="15233"/>
                  </a:cubicBezTo>
                  <a:cubicBezTo>
                    <a:pt x="528" y="10168"/>
                    <a:pt x="2216" y="5526"/>
                    <a:pt x="5275" y="1306"/>
                  </a:cubicBezTo>
                  <a:cubicBezTo>
                    <a:pt x="17831" y="-2915"/>
                    <a:pt x="24162" y="3522"/>
                    <a:pt x="27854" y="14494"/>
                  </a:cubicBezTo>
                  <a:cubicBezTo>
                    <a:pt x="29754" y="40766"/>
                    <a:pt x="52755" y="60602"/>
                    <a:pt x="50011" y="88246"/>
                  </a:cubicBezTo>
                  <a:cubicBezTo>
                    <a:pt x="53177" y="91516"/>
                    <a:pt x="55392" y="95420"/>
                    <a:pt x="56764" y="99746"/>
                  </a:cubicBezTo>
                  <a:cubicBezTo>
                    <a:pt x="57503" y="106921"/>
                    <a:pt x="55076" y="113040"/>
                    <a:pt x="50856" y="118632"/>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1" name="Freeform: Shape 280"/>
            <p:cNvSpPr/>
            <p:nvPr/>
          </p:nvSpPr>
          <p:spPr>
            <a:xfrm>
              <a:off x="6587163" y="4692271"/>
              <a:ext cx="53759" cy="54231"/>
            </a:xfrm>
            <a:custGeom>
              <a:avLst/>
              <a:gdLst>
                <a:gd name="connsiteX0" fmla="*/ 23339 w 53759"/>
                <a:gd name="connsiteY0" fmla="*/ 54232 h 54231"/>
                <a:gd name="connsiteX1" fmla="*/ 4136 w 53759"/>
                <a:gd name="connsiteY1" fmla="*/ 42098 h 54231"/>
                <a:gd name="connsiteX2" fmla="*/ 21 w 53759"/>
                <a:gd name="connsiteY2" fmla="*/ 35768 h 54231"/>
                <a:gd name="connsiteX3" fmla="*/ 1604 w 53759"/>
                <a:gd name="connsiteY3" fmla="*/ 31653 h 54231"/>
                <a:gd name="connsiteX4" fmla="*/ 42963 w 53759"/>
                <a:gd name="connsiteY4" fmla="*/ 0 h 54231"/>
                <a:gd name="connsiteX5" fmla="*/ 23339 w 53759"/>
                <a:gd name="connsiteY5" fmla="*/ 54232 h 5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59" h="54231">
                  <a:moveTo>
                    <a:pt x="23339" y="54232"/>
                  </a:moveTo>
                  <a:cubicBezTo>
                    <a:pt x="16903" y="50223"/>
                    <a:pt x="10467" y="46108"/>
                    <a:pt x="4136" y="42098"/>
                  </a:cubicBezTo>
                  <a:cubicBezTo>
                    <a:pt x="1182" y="40410"/>
                    <a:pt x="-190" y="38300"/>
                    <a:pt x="21" y="35768"/>
                  </a:cubicBezTo>
                  <a:cubicBezTo>
                    <a:pt x="232" y="33024"/>
                    <a:pt x="760" y="31653"/>
                    <a:pt x="1604" y="31653"/>
                  </a:cubicBezTo>
                  <a:cubicBezTo>
                    <a:pt x="5613" y="8335"/>
                    <a:pt x="24499" y="4431"/>
                    <a:pt x="42963" y="0"/>
                  </a:cubicBezTo>
                  <a:cubicBezTo>
                    <a:pt x="67336" y="29226"/>
                    <a:pt x="45918" y="41993"/>
                    <a:pt x="23339" y="54232"/>
                  </a:cubicBezTo>
                  <a:close/>
                </a:path>
              </a:pathLst>
            </a:custGeom>
            <a:solidFill>
              <a:srgbClr val="C4BCC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2" name="Freeform: Shape 281"/>
            <p:cNvSpPr/>
            <p:nvPr/>
          </p:nvSpPr>
          <p:spPr>
            <a:xfrm>
              <a:off x="6632229" y="4818460"/>
              <a:ext cx="96338" cy="17652"/>
            </a:xfrm>
            <a:custGeom>
              <a:avLst/>
              <a:gdLst>
                <a:gd name="connsiteX0" fmla="*/ 1485 w 96338"/>
                <a:gd name="connsiteY0" fmla="*/ 11500 h 17652"/>
                <a:gd name="connsiteX1" fmla="*/ 430 w 96338"/>
                <a:gd name="connsiteY1" fmla="*/ 1794 h 17652"/>
                <a:gd name="connsiteX2" fmla="*/ 51180 w 96338"/>
                <a:gd name="connsiteY2" fmla="*/ 0 h 17652"/>
                <a:gd name="connsiteX3" fmla="*/ 96338 w 96338"/>
                <a:gd name="connsiteY3" fmla="*/ 0 h 17652"/>
                <a:gd name="connsiteX4" fmla="*/ 73865 w 96338"/>
                <a:gd name="connsiteY4" fmla="*/ 11290 h 17652"/>
                <a:gd name="connsiteX5" fmla="*/ 1485 w 96338"/>
                <a:gd name="connsiteY5" fmla="*/ 11500 h 17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38" h="17652">
                  <a:moveTo>
                    <a:pt x="1485" y="11500"/>
                  </a:moveTo>
                  <a:cubicBezTo>
                    <a:pt x="8" y="8441"/>
                    <a:pt x="-414" y="5170"/>
                    <a:pt x="430" y="1794"/>
                  </a:cubicBezTo>
                  <a:cubicBezTo>
                    <a:pt x="17312" y="1161"/>
                    <a:pt x="34193" y="633"/>
                    <a:pt x="51180" y="0"/>
                  </a:cubicBezTo>
                  <a:cubicBezTo>
                    <a:pt x="65635" y="0"/>
                    <a:pt x="80090" y="0"/>
                    <a:pt x="96338" y="0"/>
                  </a:cubicBezTo>
                  <a:cubicBezTo>
                    <a:pt x="90746" y="15088"/>
                    <a:pt x="80934" y="9601"/>
                    <a:pt x="73865" y="11290"/>
                  </a:cubicBezTo>
                  <a:cubicBezTo>
                    <a:pt x="49703" y="18359"/>
                    <a:pt x="25541" y="20996"/>
                    <a:pt x="1485" y="11500"/>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3" name="Freeform: Shape 282"/>
            <p:cNvSpPr/>
            <p:nvPr/>
          </p:nvSpPr>
          <p:spPr>
            <a:xfrm>
              <a:off x="6278780" y="4351998"/>
              <a:ext cx="276329" cy="61438"/>
            </a:xfrm>
            <a:custGeom>
              <a:avLst/>
              <a:gdLst>
                <a:gd name="connsiteX0" fmla="*/ 89472 w 276329"/>
                <a:gd name="connsiteY0" fmla="*/ 45375 h 61438"/>
                <a:gd name="connsiteX1" fmla="*/ 0 w 276329"/>
                <a:gd name="connsiteY1" fmla="*/ 29337 h 61438"/>
                <a:gd name="connsiteX2" fmla="*/ 276329 w 276329"/>
                <a:gd name="connsiteY2" fmla="*/ 25645 h 61438"/>
                <a:gd name="connsiteX3" fmla="*/ 184325 w 276329"/>
                <a:gd name="connsiteY3" fmla="*/ 45375 h 61438"/>
                <a:gd name="connsiteX4" fmla="*/ 89472 w 276329"/>
                <a:gd name="connsiteY4" fmla="*/ 45375 h 61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29" h="61438">
                  <a:moveTo>
                    <a:pt x="89472" y="45375"/>
                  </a:moveTo>
                  <a:cubicBezTo>
                    <a:pt x="62989" y="21424"/>
                    <a:pt x="27960" y="45164"/>
                    <a:pt x="0" y="29337"/>
                  </a:cubicBezTo>
                  <a:cubicBezTo>
                    <a:pt x="29754" y="-7169"/>
                    <a:pt x="228639" y="-10967"/>
                    <a:pt x="276329" y="25645"/>
                  </a:cubicBezTo>
                  <a:cubicBezTo>
                    <a:pt x="248475" y="48646"/>
                    <a:pt x="209858" y="19209"/>
                    <a:pt x="184325" y="45375"/>
                  </a:cubicBezTo>
                  <a:cubicBezTo>
                    <a:pt x="152778" y="66793"/>
                    <a:pt x="121125" y="66793"/>
                    <a:pt x="89472" y="45375"/>
                  </a:cubicBezTo>
                  <a:close/>
                </a:path>
              </a:pathLst>
            </a:custGeom>
            <a:solidFill>
              <a:srgbClr val="1F1D20"/>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4" name="Freeform: Shape 283"/>
            <p:cNvSpPr/>
            <p:nvPr/>
          </p:nvSpPr>
          <p:spPr>
            <a:xfrm>
              <a:off x="6199366" y="4373844"/>
              <a:ext cx="432456" cy="61739"/>
            </a:xfrm>
            <a:custGeom>
              <a:avLst/>
              <a:gdLst>
                <a:gd name="connsiteX0" fmla="*/ 168886 w 432456"/>
                <a:gd name="connsiteY0" fmla="*/ 23528 h 61739"/>
                <a:gd name="connsiteX1" fmla="*/ 263844 w 432456"/>
                <a:gd name="connsiteY1" fmla="*/ 23528 h 61739"/>
                <a:gd name="connsiteX2" fmla="*/ 432448 w 432456"/>
                <a:gd name="connsiteY2" fmla="*/ 2743 h 61739"/>
                <a:gd name="connsiteX3" fmla="*/ 391194 w 432456"/>
                <a:gd name="connsiteY3" fmla="*/ 36190 h 61739"/>
                <a:gd name="connsiteX4" fmla="*/ 301828 w 432456"/>
                <a:gd name="connsiteY4" fmla="*/ 59824 h 61739"/>
                <a:gd name="connsiteX5" fmla="*/ 102942 w 432456"/>
                <a:gd name="connsiteY5" fmla="*/ 58663 h 61739"/>
                <a:gd name="connsiteX6" fmla="*/ 32673 w 432456"/>
                <a:gd name="connsiteY6" fmla="*/ 42204 h 61739"/>
                <a:gd name="connsiteX7" fmla="*/ 598 w 432456"/>
                <a:gd name="connsiteY7" fmla="*/ 2532 h 61739"/>
                <a:gd name="connsiteX8" fmla="*/ 9883 w 432456"/>
                <a:gd name="connsiteY8" fmla="*/ 0 h 61739"/>
                <a:gd name="connsiteX9" fmla="*/ 168886 w 432456"/>
                <a:gd name="connsiteY9" fmla="*/ 23528 h 6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456" h="61739">
                  <a:moveTo>
                    <a:pt x="168886" y="23528"/>
                  </a:moveTo>
                  <a:cubicBezTo>
                    <a:pt x="200539" y="23528"/>
                    <a:pt x="232191" y="23528"/>
                    <a:pt x="263844" y="23528"/>
                  </a:cubicBezTo>
                  <a:cubicBezTo>
                    <a:pt x="320608" y="21102"/>
                    <a:pt x="378533" y="27960"/>
                    <a:pt x="432448" y="2743"/>
                  </a:cubicBezTo>
                  <a:cubicBezTo>
                    <a:pt x="432976" y="31442"/>
                    <a:pt x="407865" y="28699"/>
                    <a:pt x="391194" y="36190"/>
                  </a:cubicBezTo>
                  <a:cubicBezTo>
                    <a:pt x="365344" y="58980"/>
                    <a:pt x="333586" y="59191"/>
                    <a:pt x="301828" y="59824"/>
                  </a:cubicBezTo>
                  <a:cubicBezTo>
                    <a:pt x="235568" y="61723"/>
                    <a:pt x="169202" y="63411"/>
                    <a:pt x="102942" y="58663"/>
                  </a:cubicBezTo>
                  <a:cubicBezTo>
                    <a:pt x="79203" y="54654"/>
                    <a:pt x="55147" y="50961"/>
                    <a:pt x="32673" y="42204"/>
                  </a:cubicBezTo>
                  <a:cubicBezTo>
                    <a:pt x="15264" y="35451"/>
                    <a:pt x="-3622" y="27643"/>
                    <a:pt x="598" y="2532"/>
                  </a:cubicBezTo>
                  <a:cubicBezTo>
                    <a:pt x="3869" y="2216"/>
                    <a:pt x="6929" y="1371"/>
                    <a:pt x="9883" y="0"/>
                  </a:cubicBezTo>
                  <a:cubicBezTo>
                    <a:pt x="59895" y="28804"/>
                    <a:pt x="115076" y="21207"/>
                    <a:pt x="168886" y="23528"/>
                  </a:cubicBezTo>
                  <a:close/>
                </a:path>
              </a:pathLst>
            </a:custGeom>
            <a:solidFill>
              <a:srgbClr val="9D869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5" name="Freeform: Shape 284"/>
            <p:cNvSpPr/>
            <p:nvPr/>
          </p:nvSpPr>
          <p:spPr>
            <a:xfrm>
              <a:off x="6286118" y="4420690"/>
              <a:ext cx="233112" cy="99659"/>
            </a:xfrm>
            <a:custGeom>
              <a:avLst/>
              <a:gdLst>
                <a:gd name="connsiteX0" fmla="*/ 8066 w 233112"/>
                <a:gd name="connsiteY0" fmla="*/ 105 h 99659"/>
                <a:gd name="connsiteX1" fmla="*/ 218452 w 233112"/>
                <a:gd name="connsiteY1" fmla="*/ 0 h 99659"/>
                <a:gd name="connsiteX2" fmla="*/ 231324 w 233112"/>
                <a:gd name="connsiteY2" fmla="*/ 22157 h 99659"/>
                <a:gd name="connsiteX3" fmla="*/ 232274 w 233112"/>
                <a:gd name="connsiteY3" fmla="*/ 58241 h 99659"/>
                <a:gd name="connsiteX4" fmla="*/ 213810 w 233112"/>
                <a:gd name="connsiteY4" fmla="*/ 90316 h 99659"/>
                <a:gd name="connsiteX5" fmla="*/ 19145 w 233112"/>
                <a:gd name="connsiteY5" fmla="*/ 81559 h 99659"/>
                <a:gd name="connsiteX6" fmla="*/ 8277 w 233112"/>
                <a:gd name="connsiteY6" fmla="*/ 40199 h 99659"/>
                <a:gd name="connsiteX7" fmla="*/ 8066 w 233112"/>
                <a:gd name="connsiteY7" fmla="*/ 105 h 9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2" h="99659">
                  <a:moveTo>
                    <a:pt x="8066" y="105"/>
                  </a:moveTo>
                  <a:cubicBezTo>
                    <a:pt x="78230" y="105"/>
                    <a:pt x="148288" y="0"/>
                    <a:pt x="218452" y="0"/>
                  </a:cubicBezTo>
                  <a:cubicBezTo>
                    <a:pt x="224994" y="6014"/>
                    <a:pt x="229425" y="13400"/>
                    <a:pt x="231324" y="22157"/>
                  </a:cubicBezTo>
                  <a:cubicBezTo>
                    <a:pt x="233751" y="34079"/>
                    <a:pt x="233329" y="46108"/>
                    <a:pt x="232274" y="58241"/>
                  </a:cubicBezTo>
                  <a:cubicBezTo>
                    <a:pt x="230163" y="71219"/>
                    <a:pt x="226365" y="83352"/>
                    <a:pt x="213810" y="90316"/>
                  </a:cubicBezTo>
                  <a:cubicBezTo>
                    <a:pt x="148499" y="97068"/>
                    <a:pt x="82767" y="111207"/>
                    <a:pt x="19145" y="81559"/>
                  </a:cubicBezTo>
                  <a:cubicBezTo>
                    <a:pt x="20305" y="66471"/>
                    <a:pt x="15346" y="53071"/>
                    <a:pt x="8277" y="40199"/>
                  </a:cubicBezTo>
                  <a:cubicBezTo>
                    <a:pt x="-269" y="26799"/>
                    <a:pt x="-4911" y="13400"/>
                    <a:pt x="8066" y="105"/>
                  </a:cubicBezTo>
                  <a:close/>
                </a:path>
              </a:pathLst>
            </a:custGeom>
            <a:solidFill>
              <a:srgbClr val="362A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6" name="Freeform: Shape 285"/>
            <p:cNvSpPr/>
            <p:nvPr/>
          </p:nvSpPr>
          <p:spPr>
            <a:xfrm>
              <a:off x="6188886" y="4507460"/>
              <a:ext cx="291590" cy="125198"/>
            </a:xfrm>
            <a:custGeom>
              <a:avLst/>
              <a:gdLst>
                <a:gd name="connsiteX0" fmla="*/ 211 w 291590"/>
                <a:gd name="connsiteY0" fmla="*/ 58727 h 125198"/>
                <a:gd name="connsiteX1" fmla="*/ 21102 w 291590"/>
                <a:gd name="connsiteY1" fmla="*/ 16629 h 125198"/>
                <a:gd name="connsiteX2" fmla="*/ 105720 w 291590"/>
                <a:gd name="connsiteY2" fmla="*/ 6711 h 125198"/>
                <a:gd name="connsiteX3" fmla="*/ 282449 w 291590"/>
                <a:gd name="connsiteY3" fmla="*/ 2385 h 125198"/>
                <a:gd name="connsiteX4" fmla="*/ 284981 w 291590"/>
                <a:gd name="connsiteY4" fmla="*/ 37836 h 125198"/>
                <a:gd name="connsiteX5" fmla="*/ 284664 w 291590"/>
                <a:gd name="connsiteY5" fmla="*/ 37625 h 125198"/>
                <a:gd name="connsiteX6" fmla="*/ 209964 w 291590"/>
                <a:gd name="connsiteY6" fmla="*/ 51763 h 125198"/>
                <a:gd name="connsiteX7" fmla="*/ 88839 w 291590"/>
                <a:gd name="connsiteY7" fmla="*/ 116230 h 125198"/>
                <a:gd name="connsiteX8" fmla="*/ 75967 w 291590"/>
                <a:gd name="connsiteY8" fmla="*/ 125198 h 125198"/>
                <a:gd name="connsiteX9" fmla="*/ 0 w 291590"/>
                <a:gd name="connsiteY9" fmla="*/ 80040 h 125198"/>
                <a:gd name="connsiteX10" fmla="*/ 211 w 291590"/>
                <a:gd name="connsiteY10" fmla="*/ 58727 h 12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590" h="125198">
                  <a:moveTo>
                    <a:pt x="211" y="58727"/>
                  </a:moveTo>
                  <a:cubicBezTo>
                    <a:pt x="13611" y="47859"/>
                    <a:pt x="19519" y="33299"/>
                    <a:pt x="21102" y="16629"/>
                  </a:cubicBezTo>
                  <a:cubicBezTo>
                    <a:pt x="50645" y="24648"/>
                    <a:pt x="81770" y="46804"/>
                    <a:pt x="105720" y="6711"/>
                  </a:cubicBezTo>
                  <a:cubicBezTo>
                    <a:pt x="164384" y="-5212"/>
                    <a:pt x="223574" y="2385"/>
                    <a:pt x="282449" y="2385"/>
                  </a:cubicBezTo>
                  <a:cubicBezTo>
                    <a:pt x="295110" y="13358"/>
                    <a:pt x="293316" y="25386"/>
                    <a:pt x="284981" y="37836"/>
                  </a:cubicBezTo>
                  <a:lnTo>
                    <a:pt x="284664" y="37625"/>
                  </a:lnTo>
                  <a:cubicBezTo>
                    <a:pt x="262718" y="57777"/>
                    <a:pt x="235075" y="54296"/>
                    <a:pt x="209964" y="51763"/>
                  </a:cubicBezTo>
                  <a:cubicBezTo>
                    <a:pt x="153938" y="45960"/>
                    <a:pt x="110679" y="59888"/>
                    <a:pt x="88839" y="116230"/>
                  </a:cubicBezTo>
                  <a:cubicBezTo>
                    <a:pt x="85146" y="119923"/>
                    <a:pt x="80820" y="122877"/>
                    <a:pt x="75967" y="125198"/>
                  </a:cubicBezTo>
                  <a:cubicBezTo>
                    <a:pt x="42731" y="123615"/>
                    <a:pt x="23951" y="97449"/>
                    <a:pt x="0" y="80040"/>
                  </a:cubicBezTo>
                  <a:cubicBezTo>
                    <a:pt x="106" y="72760"/>
                    <a:pt x="106" y="65691"/>
                    <a:pt x="211" y="58727"/>
                  </a:cubicBezTo>
                  <a:close/>
                </a:path>
              </a:pathLst>
            </a:custGeom>
            <a:solidFill>
              <a:srgbClr val="32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7" name="Freeform: Shape 286"/>
            <p:cNvSpPr/>
            <p:nvPr/>
          </p:nvSpPr>
          <p:spPr>
            <a:xfrm>
              <a:off x="6177824" y="4376587"/>
              <a:ext cx="116466" cy="84196"/>
            </a:xfrm>
            <a:custGeom>
              <a:avLst/>
              <a:gdLst>
                <a:gd name="connsiteX0" fmla="*/ 116361 w 116466"/>
                <a:gd name="connsiteY0" fmla="*/ 44208 h 84196"/>
                <a:gd name="connsiteX1" fmla="*/ 116466 w 116466"/>
                <a:gd name="connsiteY1" fmla="*/ 84197 h 84196"/>
                <a:gd name="connsiteX2" fmla="*/ 511 w 116466"/>
                <a:gd name="connsiteY2" fmla="*/ 52649 h 84196"/>
                <a:gd name="connsiteX3" fmla="*/ 22035 w 116466"/>
                <a:gd name="connsiteY3" fmla="*/ 0 h 84196"/>
                <a:gd name="connsiteX4" fmla="*/ 116361 w 116466"/>
                <a:gd name="connsiteY4" fmla="*/ 44208 h 8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466" h="84196">
                  <a:moveTo>
                    <a:pt x="116361" y="44208"/>
                  </a:moveTo>
                  <a:cubicBezTo>
                    <a:pt x="116361" y="57503"/>
                    <a:pt x="116466" y="70902"/>
                    <a:pt x="116466" y="84197"/>
                  </a:cubicBezTo>
                  <a:cubicBezTo>
                    <a:pt x="79432" y="67737"/>
                    <a:pt x="35224" y="77760"/>
                    <a:pt x="511" y="52649"/>
                  </a:cubicBezTo>
                  <a:cubicBezTo>
                    <a:pt x="4732" y="33869"/>
                    <a:pt x="-12044" y="6542"/>
                    <a:pt x="22035" y="0"/>
                  </a:cubicBezTo>
                  <a:cubicBezTo>
                    <a:pt x="39866" y="43786"/>
                    <a:pt x="89034" y="20785"/>
                    <a:pt x="116361" y="44208"/>
                  </a:cubicBezTo>
                  <a:close/>
                </a:path>
              </a:pathLst>
            </a:custGeom>
            <a:solidFill>
              <a:srgbClr val="31242D"/>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8" name="Freeform: Shape 287"/>
            <p:cNvSpPr/>
            <p:nvPr/>
          </p:nvSpPr>
          <p:spPr>
            <a:xfrm>
              <a:off x="6282473" y="4489917"/>
              <a:ext cx="286141" cy="38936"/>
            </a:xfrm>
            <a:custGeom>
              <a:avLst/>
              <a:gdLst>
                <a:gd name="connsiteX0" fmla="*/ 191816 w 286141"/>
                <a:gd name="connsiteY0" fmla="*/ 24677 h 38936"/>
                <a:gd name="connsiteX1" fmla="*/ 12134 w 286141"/>
                <a:gd name="connsiteY1" fmla="*/ 24255 h 38936"/>
                <a:gd name="connsiteX2" fmla="*/ 0 w 286141"/>
                <a:gd name="connsiteY2" fmla="*/ 17608 h 38936"/>
                <a:gd name="connsiteX3" fmla="*/ 22790 w 286141"/>
                <a:gd name="connsiteY3" fmla="*/ 12332 h 38936"/>
                <a:gd name="connsiteX4" fmla="*/ 223152 w 286141"/>
                <a:gd name="connsiteY4" fmla="*/ 11910 h 38936"/>
                <a:gd name="connsiteX5" fmla="*/ 285614 w 286141"/>
                <a:gd name="connsiteY5" fmla="*/ 13493 h 38936"/>
                <a:gd name="connsiteX6" fmla="*/ 286141 w 286141"/>
                <a:gd name="connsiteY6" fmla="*/ 23200 h 38936"/>
                <a:gd name="connsiteX7" fmla="*/ 191816 w 286141"/>
                <a:gd name="connsiteY7" fmla="*/ 24677 h 3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1" h="38936">
                  <a:moveTo>
                    <a:pt x="191816" y="24677"/>
                  </a:moveTo>
                  <a:cubicBezTo>
                    <a:pt x="131887" y="24466"/>
                    <a:pt x="71957" y="24360"/>
                    <a:pt x="12134" y="24255"/>
                  </a:cubicBezTo>
                  <a:cubicBezTo>
                    <a:pt x="8124" y="22039"/>
                    <a:pt x="4115" y="19823"/>
                    <a:pt x="0" y="17608"/>
                  </a:cubicBezTo>
                  <a:cubicBezTo>
                    <a:pt x="7597" y="15814"/>
                    <a:pt x="15193" y="14126"/>
                    <a:pt x="22790" y="12332"/>
                  </a:cubicBezTo>
                  <a:cubicBezTo>
                    <a:pt x="89577" y="12226"/>
                    <a:pt x="156365" y="12016"/>
                    <a:pt x="223152" y="11910"/>
                  </a:cubicBezTo>
                  <a:cubicBezTo>
                    <a:pt x="244360" y="-3178"/>
                    <a:pt x="265251" y="-5288"/>
                    <a:pt x="285614" y="13493"/>
                  </a:cubicBezTo>
                  <a:cubicBezTo>
                    <a:pt x="285825" y="16764"/>
                    <a:pt x="286036" y="20034"/>
                    <a:pt x="286141" y="23200"/>
                  </a:cubicBezTo>
                  <a:cubicBezTo>
                    <a:pt x="254910" y="39765"/>
                    <a:pt x="223680" y="47572"/>
                    <a:pt x="191816" y="2467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9" name="Freeform: Shape 288"/>
            <p:cNvSpPr/>
            <p:nvPr/>
          </p:nvSpPr>
          <p:spPr>
            <a:xfrm>
              <a:off x="6505520" y="4455693"/>
              <a:ext cx="84301" cy="47611"/>
            </a:xfrm>
            <a:custGeom>
              <a:avLst/>
              <a:gdLst>
                <a:gd name="connsiteX0" fmla="*/ 62567 w 84301"/>
                <a:gd name="connsiteY0" fmla="*/ 47611 h 47611"/>
                <a:gd name="connsiteX1" fmla="*/ 105 w 84301"/>
                <a:gd name="connsiteY1" fmla="*/ 46028 h 47611"/>
                <a:gd name="connsiteX2" fmla="*/ 0 w 84301"/>
                <a:gd name="connsiteY2" fmla="*/ 15431 h 47611"/>
                <a:gd name="connsiteX3" fmla="*/ 84091 w 84301"/>
                <a:gd name="connsiteY3" fmla="*/ 15431 h 47611"/>
                <a:gd name="connsiteX4" fmla="*/ 84302 w 84301"/>
                <a:gd name="connsiteY4" fmla="*/ 36638 h 47611"/>
                <a:gd name="connsiteX5" fmla="*/ 62567 w 84301"/>
                <a:gd name="connsiteY5" fmla="*/ 47611 h 4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01" h="47611">
                  <a:moveTo>
                    <a:pt x="62567" y="47611"/>
                  </a:moveTo>
                  <a:cubicBezTo>
                    <a:pt x="41782" y="47084"/>
                    <a:pt x="20891" y="46556"/>
                    <a:pt x="105" y="46028"/>
                  </a:cubicBezTo>
                  <a:cubicBezTo>
                    <a:pt x="105" y="35794"/>
                    <a:pt x="0" y="25665"/>
                    <a:pt x="0" y="15431"/>
                  </a:cubicBezTo>
                  <a:cubicBezTo>
                    <a:pt x="28065" y="-5144"/>
                    <a:pt x="56025" y="-5144"/>
                    <a:pt x="84091" y="15431"/>
                  </a:cubicBezTo>
                  <a:cubicBezTo>
                    <a:pt x="84196" y="22500"/>
                    <a:pt x="84196" y="29569"/>
                    <a:pt x="84302" y="36638"/>
                  </a:cubicBezTo>
                  <a:cubicBezTo>
                    <a:pt x="79449" y="45184"/>
                    <a:pt x="71324" y="46872"/>
                    <a:pt x="62567" y="47611"/>
                  </a:cubicBezTo>
                  <a:close/>
                </a:path>
              </a:pathLst>
            </a:custGeom>
            <a:solidFill>
              <a:srgbClr val="40343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0" name="Freeform: Shape 289"/>
            <p:cNvSpPr/>
            <p:nvPr/>
          </p:nvSpPr>
          <p:spPr>
            <a:xfrm>
              <a:off x="6505520" y="4427090"/>
              <a:ext cx="84090" cy="44033"/>
            </a:xfrm>
            <a:custGeom>
              <a:avLst/>
              <a:gdLst>
                <a:gd name="connsiteX0" fmla="*/ 84091 w 84090"/>
                <a:gd name="connsiteY0" fmla="*/ 44033 h 44033"/>
                <a:gd name="connsiteX1" fmla="*/ 0 w 84090"/>
                <a:gd name="connsiteY1" fmla="*/ 44033 h 44033"/>
                <a:gd name="connsiteX2" fmla="*/ 105 w 84090"/>
                <a:gd name="connsiteY2" fmla="*/ 12381 h 44033"/>
                <a:gd name="connsiteX3" fmla="*/ 84091 w 84090"/>
                <a:gd name="connsiteY3" fmla="*/ 12381 h 44033"/>
                <a:gd name="connsiteX4" fmla="*/ 84091 w 84090"/>
                <a:gd name="connsiteY4" fmla="*/ 44033 h 4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90" h="44033">
                  <a:moveTo>
                    <a:pt x="84091" y="44033"/>
                  </a:moveTo>
                  <a:cubicBezTo>
                    <a:pt x="56025" y="44033"/>
                    <a:pt x="28065" y="44033"/>
                    <a:pt x="0" y="44033"/>
                  </a:cubicBezTo>
                  <a:cubicBezTo>
                    <a:pt x="0" y="33483"/>
                    <a:pt x="0" y="22932"/>
                    <a:pt x="105" y="12381"/>
                  </a:cubicBezTo>
                  <a:cubicBezTo>
                    <a:pt x="28065" y="-1441"/>
                    <a:pt x="56025" y="-6611"/>
                    <a:pt x="84091" y="12381"/>
                  </a:cubicBezTo>
                  <a:cubicBezTo>
                    <a:pt x="83985" y="22932"/>
                    <a:pt x="83985" y="33483"/>
                    <a:pt x="84091" y="44033"/>
                  </a:cubicBezTo>
                  <a:close/>
                </a:path>
              </a:pathLst>
            </a:custGeom>
            <a:solidFill>
              <a:srgbClr val="493D4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1" name="Freeform: Shape 290"/>
            <p:cNvSpPr/>
            <p:nvPr/>
          </p:nvSpPr>
          <p:spPr>
            <a:xfrm>
              <a:off x="6504570" y="4410139"/>
              <a:ext cx="85884" cy="29331"/>
            </a:xfrm>
            <a:custGeom>
              <a:avLst/>
              <a:gdLst>
                <a:gd name="connsiteX0" fmla="*/ 84935 w 85884"/>
                <a:gd name="connsiteY0" fmla="*/ 29332 h 29331"/>
                <a:gd name="connsiteX1" fmla="*/ 950 w 85884"/>
                <a:gd name="connsiteY1" fmla="*/ 29332 h 29331"/>
                <a:gd name="connsiteX2" fmla="*/ 0 w 85884"/>
                <a:gd name="connsiteY2" fmla="*/ 10445 h 29331"/>
                <a:gd name="connsiteX3" fmla="*/ 85885 w 85884"/>
                <a:gd name="connsiteY3" fmla="*/ 0 h 29331"/>
                <a:gd name="connsiteX4" fmla="*/ 84935 w 85884"/>
                <a:gd name="connsiteY4" fmla="*/ 29332 h 29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84" h="29331">
                  <a:moveTo>
                    <a:pt x="84935" y="29332"/>
                  </a:moveTo>
                  <a:cubicBezTo>
                    <a:pt x="56975" y="29332"/>
                    <a:pt x="29015" y="29332"/>
                    <a:pt x="950" y="29332"/>
                  </a:cubicBezTo>
                  <a:cubicBezTo>
                    <a:pt x="633" y="23001"/>
                    <a:pt x="317" y="16776"/>
                    <a:pt x="0" y="10445"/>
                  </a:cubicBezTo>
                  <a:cubicBezTo>
                    <a:pt x="28593" y="6963"/>
                    <a:pt x="57292" y="3482"/>
                    <a:pt x="85885" y="0"/>
                  </a:cubicBezTo>
                  <a:cubicBezTo>
                    <a:pt x="85568" y="9812"/>
                    <a:pt x="85252" y="19625"/>
                    <a:pt x="84935" y="29332"/>
                  </a:cubicBezTo>
                  <a:close/>
                </a:path>
              </a:pathLst>
            </a:custGeom>
            <a:solidFill>
              <a:srgbClr val="51444E"/>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2" name="Freeform: Shape 291"/>
            <p:cNvSpPr/>
            <p:nvPr/>
          </p:nvSpPr>
          <p:spPr>
            <a:xfrm>
              <a:off x="6600056" y="4931356"/>
              <a:ext cx="74494" cy="74275"/>
            </a:xfrm>
            <a:custGeom>
              <a:avLst/>
              <a:gdLst>
                <a:gd name="connsiteX0" fmla="*/ 0 w 74494"/>
                <a:gd name="connsiteY0" fmla="*/ 24899 h 74275"/>
                <a:gd name="connsiteX1" fmla="*/ 1161 w 74494"/>
                <a:gd name="connsiteY1" fmla="*/ 14032 h 74275"/>
                <a:gd name="connsiteX2" fmla="*/ 34080 w 74494"/>
                <a:gd name="connsiteY2" fmla="*/ 632 h 74275"/>
                <a:gd name="connsiteX3" fmla="*/ 74068 w 74494"/>
                <a:gd name="connsiteY3" fmla="*/ 56658 h 74275"/>
                <a:gd name="connsiteX4" fmla="*/ 46635 w 74494"/>
                <a:gd name="connsiteY4" fmla="*/ 65731 h 74275"/>
                <a:gd name="connsiteX5" fmla="*/ 0 w 74494"/>
                <a:gd name="connsiteY5" fmla="*/ 24899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494" h="74275">
                  <a:moveTo>
                    <a:pt x="0" y="24899"/>
                  </a:moveTo>
                  <a:cubicBezTo>
                    <a:pt x="422" y="21312"/>
                    <a:pt x="739" y="17619"/>
                    <a:pt x="1161" y="14032"/>
                  </a:cubicBezTo>
                  <a:cubicBezTo>
                    <a:pt x="11606" y="8229"/>
                    <a:pt x="19941" y="-2744"/>
                    <a:pt x="34080" y="632"/>
                  </a:cubicBezTo>
                  <a:cubicBezTo>
                    <a:pt x="54337" y="14348"/>
                    <a:pt x="77971" y="25743"/>
                    <a:pt x="74068" y="56658"/>
                  </a:cubicBezTo>
                  <a:cubicBezTo>
                    <a:pt x="71113" y="78393"/>
                    <a:pt x="60879" y="78287"/>
                    <a:pt x="46635" y="65731"/>
                  </a:cubicBezTo>
                  <a:cubicBezTo>
                    <a:pt x="31020" y="52121"/>
                    <a:pt x="15510" y="38510"/>
                    <a:pt x="0" y="24899"/>
                  </a:cubicBezTo>
                  <a:close/>
                </a:path>
              </a:pathLst>
            </a:custGeom>
            <a:solidFill>
              <a:srgbClr val="281D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3" name="Freeform: Shape 292"/>
            <p:cNvSpPr/>
            <p:nvPr/>
          </p:nvSpPr>
          <p:spPr>
            <a:xfrm>
              <a:off x="6631920" y="4907462"/>
              <a:ext cx="52860" cy="80551"/>
            </a:xfrm>
            <a:custGeom>
              <a:avLst/>
              <a:gdLst>
                <a:gd name="connsiteX0" fmla="*/ 42204 w 52860"/>
                <a:gd name="connsiteY0" fmla="*/ 80552 h 80551"/>
                <a:gd name="connsiteX1" fmla="*/ 0 w 52860"/>
                <a:gd name="connsiteY1" fmla="*/ 27797 h 80551"/>
                <a:gd name="connsiteX2" fmla="*/ 52755 w 52860"/>
                <a:gd name="connsiteY2" fmla="*/ 17140 h 80551"/>
                <a:gd name="connsiteX3" fmla="*/ 52860 w 52860"/>
                <a:gd name="connsiteY3" fmla="*/ 59450 h 80551"/>
                <a:gd name="connsiteX4" fmla="*/ 42204 w 52860"/>
                <a:gd name="connsiteY4" fmla="*/ 80552 h 8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60" h="80551">
                  <a:moveTo>
                    <a:pt x="42204" y="80552"/>
                  </a:moveTo>
                  <a:cubicBezTo>
                    <a:pt x="28171" y="62932"/>
                    <a:pt x="14033" y="45417"/>
                    <a:pt x="0" y="27797"/>
                  </a:cubicBezTo>
                  <a:cubicBezTo>
                    <a:pt x="12661" y="48"/>
                    <a:pt x="28382" y="-12719"/>
                    <a:pt x="52755" y="17140"/>
                  </a:cubicBezTo>
                  <a:cubicBezTo>
                    <a:pt x="52755" y="31279"/>
                    <a:pt x="52755" y="45312"/>
                    <a:pt x="52860" y="59450"/>
                  </a:cubicBezTo>
                  <a:cubicBezTo>
                    <a:pt x="52544" y="68102"/>
                    <a:pt x="50539" y="75909"/>
                    <a:pt x="42204" y="80552"/>
                  </a:cubicBezTo>
                  <a:close/>
                </a:path>
              </a:pathLst>
            </a:custGeom>
            <a:solidFill>
              <a:srgbClr val="2E232C"/>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4" name="Freeform: Shape 293"/>
            <p:cNvSpPr/>
            <p:nvPr/>
          </p:nvSpPr>
          <p:spPr>
            <a:xfrm>
              <a:off x="6601217" y="4893743"/>
              <a:ext cx="83457" cy="51645"/>
            </a:xfrm>
            <a:custGeom>
              <a:avLst/>
              <a:gdLst>
                <a:gd name="connsiteX0" fmla="*/ 83458 w 83457"/>
                <a:gd name="connsiteY0" fmla="*/ 30965 h 51645"/>
                <a:gd name="connsiteX1" fmla="*/ 30703 w 83457"/>
                <a:gd name="connsiteY1" fmla="*/ 41622 h 51645"/>
                <a:gd name="connsiteX2" fmla="*/ 0 w 83457"/>
                <a:gd name="connsiteY2" fmla="*/ 51645 h 51645"/>
                <a:gd name="connsiteX3" fmla="*/ 9601 w 83457"/>
                <a:gd name="connsiteY3" fmla="*/ 20414 h 51645"/>
                <a:gd name="connsiteX4" fmla="*/ 30281 w 83457"/>
                <a:gd name="connsiteY4" fmla="*/ 11657 h 51645"/>
                <a:gd name="connsiteX5" fmla="*/ 43575 w 83457"/>
                <a:gd name="connsiteY5" fmla="*/ 1423 h 51645"/>
                <a:gd name="connsiteX6" fmla="*/ 83141 w 83457"/>
                <a:gd name="connsiteY6" fmla="*/ 10497 h 51645"/>
                <a:gd name="connsiteX7" fmla="*/ 83458 w 83457"/>
                <a:gd name="connsiteY7" fmla="*/ 30965 h 5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57" h="51645">
                  <a:moveTo>
                    <a:pt x="83458" y="30965"/>
                  </a:moveTo>
                  <a:cubicBezTo>
                    <a:pt x="61723" y="13767"/>
                    <a:pt x="47057" y="32021"/>
                    <a:pt x="30703" y="41622"/>
                  </a:cubicBezTo>
                  <a:cubicBezTo>
                    <a:pt x="20469" y="44998"/>
                    <a:pt x="10234" y="48374"/>
                    <a:pt x="0" y="51645"/>
                  </a:cubicBezTo>
                  <a:cubicBezTo>
                    <a:pt x="3165" y="41200"/>
                    <a:pt x="6436" y="30860"/>
                    <a:pt x="9601" y="20414"/>
                  </a:cubicBezTo>
                  <a:cubicBezTo>
                    <a:pt x="17620" y="20309"/>
                    <a:pt x="25533" y="19570"/>
                    <a:pt x="30281" y="11657"/>
                  </a:cubicBezTo>
                  <a:cubicBezTo>
                    <a:pt x="33552" y="6804"/>
                    <a:pt x="37983" y="3322"/>
                    <a:pt x="43575" y="1423"/>
                  </a:cubicBezTo>
                  <a:cubicBezTo>
                    <a:pt x="57925" y="-371"/>
                    <a:pt x="72379" y="-2798"/>
                    <a:pt x="83141" y="10497"/>
                  </a:cubicBezTo>
                  <a:cubicBezTo>
                    <a:pt x="83247" y="17355"/>
                    <a:pt x="83352" y="24107"/>
                    <a:pt x="83458" y="30965"/>
                  </a:cubicBezTo>
                  <a:close/>
                </a:path>
              </a:pathLst>
            </a:custGeom>
            <a:solidFill>
              <a:srgbClr val="352B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5" name="Freeform: Shape 294"/>
            <p:cNvSpPr/>
            <p:nvPr/>
          </p:nvSpPr>
          <p:spPr>
            <a:xfrm>
              <a:off x="6642049" y="4886290"/>
              <a:ext cx="53387" cy="18054"/>
            </a:xfrm>
            <a:custGeom>
              <a:avLst/>
              <a:gdLst>
                <a:gd name="connsiteX0" fmla="*/ 42309 w 53387"/>
                <a:gd name="connsiteY0" fmla="*/ 18055 h 18054"/>
                <a:gd name="connsiteX1" fmla="*/ 0 w 53387"/>
                <a:gd name="connsiteY1" fmla="*/ 16894 h 18054"/>
                <a:gd name="connsiteX2" fmla="*/ 53388 w 53387"/>
                <a:gd name="connsiteY2" fmla="*/ 5393 h 18054"/>
                <a:gd name="connsiteX3" fmla="*/ 52333 w 53387"/>
                <a:gd name="connsiteY3" fmla="*/ 8558 h 18054"/>
                <a:gd name="connsiteX4" fmla="*/ 42309 w 53387"/>
                <a:gd name="connsiteY4" fmla="*/ 18055 h 18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7" h="18054">
                  <a:moveTo>
                    <a:pt x="42309" y="18055"/>
                  </a:moveTo>
                  <a:cubicBezTo>
                    <a:pt x="28171" y="17632"/>
                    <a:pt x="14138" y="17316"/>
                    <a:pt x="0" y="16894"/>
                  </a:cubicBezTo>
                  <a:cubicBezTo>
                    <a:pt x="12450" y="-11699"/>
                    <a:pt x="34501" y="4444"/>
                    <a:pt x="53388" y="5393"/>
                  </a:cubicBezTo>
                  <a:cubicBezTo>
                    <a:pt x="53388" y="5393"/>
                    <a:pt x="52333" y="8558"/>
                    <a:pt x="52333" y="8558"/>
                  </a:cubicBezTo>
                  <a:cubicBezTo>
                    <a:pt x="49062" y="11724"/>
                    <a:pt x="45685" y="14889"/>
                    <a:pt x="42309" y="1805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6" name="Freeform: Shape 295"/>
            <p:cNvSpPr/>
            <p:nvPr/>
          </p:nvSpPr>
          <p:spPr>
            <a:xfrm>
              <a:off x="6473973" y="4513011"/>
              <a:ext cx="94747" cy="32180"/>
            </a:xfrm>
            <a:custGeom>
              <a:avLst/>
              <a:gdLst>
                <a:gd name="connsiteX0" fmla="*/ 317 w 94747"/>
                <a:gd name="connsiteY0" fmla="*/ 1583 h 32180"/>
                <a:gd name="connsiteX1" fmla="*/ 94642 w 94747"/>
                <a:gd name="connsiteY1" fmla="*/ 0 h 32180"/>
                <a:gd name="connsiteX2" fmla="*/ 94747 w 94747"/>
                <a:gd name="connsiteY2" fmla="*/ 21418 h 32180"/>
                <a:gd name="connsiteX3" fmla="*/ 31547 w 94747"/>
                <a:gd name="connsiteY3" fmla="*/ 32180 h 32180"/>
                <a:gd name="connsiteX4" fmla="*/ 0 w 94747"/>
                <a:gd name="connsiteY4" fmla="*/ 32180 h 32180"/>
                <a:gd name="connsiteX5" fmla="*/ 317 w 94747"/>
                <a:gd name="connsiteY5" fmla="*/ 1583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7" h="32180">
                  <a:moveTo>
                    <a:pt x="317" y="1583"/>
                  </a:moveTo>
                  <a:cubicBezTo>
                    <a:pt x="31758" y="1055"/>
                    <a:pt x="63200" y="527"/>
                    <a:pt x="94642" y="0"/>
                  </a:cubicBezTo>
                  <a:cubicBezTo>
                    <a:pt x="94642" y="7175"/>
                    <a:pt x="94747" y="14349"/>
                    <a:pt x="94747" y="21418"/>
                  </a:cubicBezTo>
                  <a:cubicBezTo>
                    <a:pt x="73645" y="25006"/>
                    <a:pt x="52544" y="28593"/>
                    <a:pt x="31547" y="32180"/>
                  </a:cubicBezTo>
                  <a:cubicBezTo>
                    <a:pt x="20996" y="32180"/>
                    <a:pt x="10551" y="32180"/>
                    <a:pt x="0" y="32180"/>
                  </a:cubicBezTo>
                  <a:cubicBezTo>
                    <a:pt x="105" y="21946"/>
                    <a:pt x="211" y="11817"/>
                    <a:pt x="317" y="1583"/>
                  </a:cubicBezTo>
                  <a:close/>
                </a:path>
              </a:pathLst>
            </a:custGeom>
            <a:solidFill>
              <a:srgbClr val="47364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7" name="Freeform: Shape 296"/>
            <p:cNvSpPr/>
            <p:nvPr/>
          </p:nvSpPr>
          <p:spPr>
            <a:xfrm>
              <a:off x="6624366" y="4881999"/>
              <a:ext cx="71071" cy="23401"/>
            </a:xfrm>
            <a:custGeom>
              <a:avLst/>
              <a:gdLst>
                <a:gd name="connsiteX0" fmla="*/ 71071 w 71071"/>
                <a:gd name="connsiteY0" fmla="*/ 9685 h 23401"/>
                <a:gd name="connsiteX1" fmla="*/ 17683 w 71071"/>
                <a:gd name="connsiteY1" fmla="*/ 21186 h 23401"/>
                <a:gd name="connsiteX2" fmla="*/ 7132 w 71071"/>
                <a:gd name="connsiteY2" fmla="*/ 23401 h 23401"/>
                <a:gd name="connsiteX3" fmla="*/ 9348 w 71071"/>
                <a:gd name="connsiteY3" fmla="*/ 611 h 23401"/>
                <a:gd name="connsiteX4" fmla="*/ 71071 w 71071"/>
                <a:gd name="connsiteY4" fmla="*/ 9685 h 23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71" h="23401">
                  <a:moveTo>
                    <a:pt x="71071" y="9685"/>
                  </a:moveTo>
                  <a:cubicBezTo>
                    <a:pt x="53873" y="16121"/>
                    <a:pt x="32033" y="1350"/>
                    <a:pt x="17683" y="21186"/>
                  </a:cubicBezTo>
                  <a:cubicBezTo>
                    <a:pt x="14202" y="21924"/>
                    <a:pt x="10614" y="22663"/>
                    <a:pt x="7132" y="23401"/>
                  </a:cubicBezTo>
                  <a:cubicBezTo>
                    <a:pt x="-10488" y="14011"/>
                    <a:pt x="10192" y="8313"/>
                    <a:pt x="9348" y="611"/>
                  </a:cubicBezTo>
                  <a:cubicBezTo>
                    <a:pt x="29922" y="3249"/>
                    <a:pt x="52396" y="-6669"/>
                    <a:pt x="71071" y="9685"/>
                  </a:cubicBezTo>
                  <a:close/>
                </a:path>
              </a:pathLst>
            </a:custGeom>
            <a:solidFill>
              <a:srgbClr val="E6A62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8" name="Freeform: Shape 297"/>
            <p:cNvSpPr/>
            <p:nvPr/>
          </p:nvSpPr>
          <p:spPr>
            <a:xfrm>
              <a:off x="6633667" y="4829750"/>
              <a:ext cx="72320" cy="20785"/>
            </a:xfrm>
            <a:custGeom>
              <a:avLst/>
              <a:gdLst>
                <a:gd name="connsiteX0" fmla="*/ 47 w 72320"/>
                <a:gd name="connsiteY0" fmla="*/ 211 h 20785"/>
                <a:gd name="connsiteX1" fmla="*/ 72321 w 72320"/>
                <a:gd name="connsiteY1" fmla="*/ 0 h 20785"/>
                <a:gd name="connsiteX2" fmla="*/ 71899 w 72320"/>
                <a:gd name="connsiteY2" fmla="*/ 10445 h 20785"/>
                <a:gd name="connsiteX3" fmla="*/ 47 w 72320"/>
                <a:gd name="connsiteY3" fmla="*/ 20785 h 20785"/>
                <a:gd name="connsiteX4" fmla="*/ 47 w 72320"/>
                <a:gd name="connsiteY4" fmla="*/ 211 h 20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0" h="20785">
                  <a:moveTo>
                    <a:pt x="47" y="211"/>
                  </a:moveTo>
                  <a:cubicBezTo>
                    <a:pt x="24103" y="106"/>
                    <a:pt x="48265" y="106"/>
                    <a:pt x="72321" y="0"/>
                  </a:cubicBezTo>
                  <a:cubicBezTo>
                    <a:pt x="72215" y="3482"/>
                    <a:pt x="72110" y="6964"/>
                    <a:pt x="71899" y="10445"/>
                  </a:cubicBezTo>
                  <a:cubicBezTo>
                    <a:pt x="46998" y="7280"/>
                    <a:pt x="23575" y="14349"/>
                    <a:pt x="47" y="20785"/>
                  </a:cubicBezTo>
                  <a:cubicBezTo>
                    <a:pt x="-59" y="14033"/>
                    <a:pt x="47" y="7069"/>
                    <a:pt x="47" y="211"/>
                  </a:cubicBezTo>
                  <a:close/>
                </a:path>
              </a:pathLst>
            </a:custGeom>
            <a:solidFill>
              <a:srgbClr val="EFAF22"/>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9" name="Freeform: Shape 298"/>
            <p:cNvSpPr/>
            <p:nvPr/>
          </p:nvSpPr>
          <p:spPr>
            <a:xfrm>
              <a:off x="6104584" y="4697911"/>
              <a:ext cx="121419" cy="131829"/>
            </a:xfrm>
            <a:custGeom>
              <a:avLst/>
              <a:gdLst>
                <a:gd name="connsiteX0" fmla="*/ 115955 w 121419"/>
                <a:gd name="connsiteY0" fmla="*/ 58193 h 131829"/>
                <a:gd name="connsiteX1" fmla="*/ 94114 w 121419"/>
                <a:gd name="connsiteY1" fmla="*/ 122659 h 131829"/>
                <a:gd name="connsiteX2" fmla="*/ 43364 w 121419"/>
                <a:gd name="connsiteY2" fmla="*/ 120655 h 131829"/>
                <a:gd name="connsiteX3" fmla="*/ 0 w 121419"/>
                <a:gd name="connsiteY3" fmla="*/ 99025 h 131829"/>
                <a:gd name="connsiteX4" fmla="*/ 31442 w 121419"/>
                <a:gd name="connsiteY4" fmla="*/ 5333 h 131829"/>
                <a:gd name="connsiteX5" fmla="*/ 119226 w 121419"/>
                <a:gd name="connsiteY5" fmla="*/ 34981 h 131829"/>
                <a:gd name="connsiteX6" fmla="*/ 115955 w 121419"/>
                <a:gd name="connsiteY6" fmla="*/ 58193 h 1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19" h="131829">
                  <a:moveTo>
                    <a:pt x="115955" y="58193"/>
                  </a:moveTo>
                  <a:cubicBezTo>
                    <a:pt x="108675" y="79717"/>
                    <a:pt x="101394" y="101135"/>
                    <a:pt x="94114" y="122659"/>
                  </a:cubicBezTo>
                  <a:cubicBezTo>
                    <a:pt x="76705" y="134793"/>
                    <a:pt x="59718" y="135637"/>
                    <a:pt x="43364" y="120655"/>
                  </a:cubicBezTo>
                  <a:cubicBezTo>
                    <a:pt x="28909" y="113480"/>
                    <a:pt x="14455" y="106305"/>
                    <a:pt x="0" y="99025"/>
                  </a:cubicBezTo>
                  <a:cubicBezTo>
                    <a:pt x="13822" y="68955"/>
                    <a:pt x="2427" y="30339"/>
                    <a:pt x="31442" y="5333"/>
                  </a:cubicBezTo>
                  <a:cubicBezTo>
                    <a:pt x="69425" y="-10599"/>
                    <a:pt x="94325" y="12085"/>
                    <a:pt x="119226" y="34981"/>
                  </a:cubicBezTo>
                  <a:cubicBezTo>
                    <a:pt x="122602" y="43316"/>
                    <a:pt x="122496" y="51229"/>
                    <a:pt x="115955" y="58193"/>
                  </a:cubicBezTo>
                  <a:close/>
                </a:path>
              </a:pathLst>
            </a:custGeom>
            <a:solidFill>
              <a:srgbClr val="23171F"/>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0" name="Freeform: Shape 299"/>
            <p:cNvSpPr/>
            <p:nvPr/>
          </p:nvSpPr>
          <p:spPr>
            <a:xfrm>
              <a:off x="6136132" y="4629450"/>
              <a:ext cx="112174" cy="105447"/>
            </a:xfrm>
            <a:custGeom>
              <a:avLst/>
              <a:gdLst>
                <a:gd name="connsiteX0" fmla="*/ 84302 w 112174"/>
                <a:gd name="connsiteY0" fmla="*/ 105447 h 105447"/>
                <a:gd name="connsiteX1" fmla="*/ 0 w 112174"/>
                <a:gd name="connsiteY1" fmla="*/ 73689 h 105447"/>
                <a:gd name="connsiteX2" fmla="*/ 10762 w 112174"/>
                <a:gd name="connsiteY2" fmla="*/ 20934 h 105447"/>
                <a:gd name="connsiteX3" fmla="*/ 31864 w 112174"/>
                <a:gd name="connsiteY3" fmla="*/ 43 h 105447"/>
                <a:gd name="connsiteX4" fmla="*/ 111312 w 112174"/>
                <a:gd name="connsiteY4" fmla="*/ 43408 h 105447"/>
                <a:gd name="connsiteX5" fmla="*/ 84302 w 112174"/>
                <a:gd name="connsiteY5" fmla="*/ 105447 h 10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174" h="105447">
                  <a:moveTo>
                    <a:pt x="84302" y="105447"/>
                  </a:moveTo>
                  <a:cubicBezTo>
                    <a:pt x="54970" y="98062"/>
                    <a:pt x="31125" y="76116"/>
                    <a:pt x="0" y="73689"/>
                  </a:cubicBezTo>
                  <a:cubicBezTo>
                    <a:pt x="3587" y="56069"/>
                    <a:pt x="7175" y="38449"/>
                    <a:pt x="10762" y="20934"/>
                  </a:cubicBezTo>
                  <a:cubicBezTo>
                    <a:pt x="17831" y="13971"/>
                    <a:pt x="24795" y="7007"/>
                    <a:pt x="31864" y="43"/>
                  </a:cubicBezTo>
                  <a:cubicBezTo>
                    <a:pt x="66787" y="-1012"/>
                    <a:pt x="91160" y="17347"/>
                    <a:pt x="111312" y="43408"/>
                  </a:cubicBezTo>
                  <a:cubicBezTo>
                    <a:pt x="114161" y="69257"/>
                    <a:pt x="111101" y="92470"/>
                    <a:pt x="84302" y="105447"/>
                  </a:cubicBezTo>
                  <a:close/>
                </a:path>
              </a:pathLst>
            </a:custGeom>
            <a:solidFill>
              <a:srgbClr val="281B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1" name="Freeform: Shape 300"/>
            <p:cNvSpPr/>
            <p:nvPr/>
          </p:nvSpPr>
          <p:spPr>
            <a:xfrm>
              <a:off x="6125475" y="4823788"/>
              <a:ext cx="72484" cy="26852"/>
            </a:xfrm>
            <a:custGeom>
              <a:avLst/>
              <a:gdLst>
                <a:gd name="connsiteX0" fmla="*/ 72168 w 72484"/>
                <a:gd name="connsiteY0" fmla="*/ 6278 h 26852"/>
                <a:gd name="connsiteX1" fmla="*/ 72485 w 72484"/>
                <a:gd name="connsiteY1" fmla="*/ 26852 h 26852"/>
                <a:gd name="connsiteX2" fmla="*/ 528 w 72484"/>
                <a:gd name="connsiteY2" fmla="*/ 16512 h 26852"/>
                <a:gd name="connsiteX3" fmla="*/ 0 w 72484"/>
                <a:gd name="connsiteY3" fmla="*/ 6067 h 26852"/>
                <a:gd name="connsiteX4" fmla="*/ 72168 w 72484"/>
                <a:gd name="connsiteY4" fmla="*/ 6278 h 2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484" h="26852">
                  <a:moveTo>
                    <a:pt x="72168" y="6278"/>
                  </a:moveTo>
                  <a:cubicBezTo>
                    <a:pt x="72274" y="13136"/>
                    <a:pt x="72379" y="19994"/>
                    <a:pt x="72485" y="26852"/>
                  </a:cubicBezTo>
                  <a:cubicBezTo>
                    <a:pt x="48851" y="20944"/>
                    <a:pt x="25533" y="13030"/>
                    <a:pt x="528" y="16512"/>
                  </a:cubicBezTo>
                  <a:cubicBezTo>
                    <a:pt x="211" y="13030"/>
                    <a:pt x="105" y="9549"/>
                    <a:pt x="0" y="6067"/>
                  </a:cubicBezTo>
                  <a:cubicBezTo>
                    <a:pt x="24162" y="-1846"/>
                    <a:pt x="48218" y="-2268"/>
                    <a:pt x="72168" y="6278"/>
                  </a:cubicBezTo>
                  <a:close/>
                </a:path>
              </a:pathLst>
            </a:custGeom>
            <a:solidFill>
              <a:srgbClr val="F2B3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2" name="Freeform: Shape 301"/>
            <p:cNvSpPr/>
            <p:nvPr/>
          </p:nvSpPr>
          <p:spPr>
            <a:xfrm>
              <a:off x="6101947" y="4818671"/>
              <a:ext cx="97236" cy="11395"/>
            </a:xfrm>
            <a:custGeom>
              <a:avLst/>
              <a:gdLst>
                <a:gd name="connsiteX0" fmla="*/ 95697 w 97236"/>
                <a:gd name="connsiteY0" fmla="*/ 11395 h 11395"/>
                <a:gd name="connsiteX1" fmla="*/ 23634 w 97236"/>
                <a:gd name="connsiteY1" fmla="*/ 11184 h 11395"/>
                <a:gd name="connsiteX2" fmla="*/ 0 w 97236"/>
                <a:gd name="connsiteY2" fmla="*/ 9496 h 11395"/>
                <a:gd name="connsiteX3" fmla="*/ 46108 w 97236"/>
                <a:gd name="connsiteY3" fmla="*/ 0 h 11395"/>
                <a:gd name="connsiteX4" fmla="*/ 96858 w 97236"/>
                <a:gd name="connsiteY4" fmla="*/ 2005 h 11395"/>
                <a:gd name="connsiteX5" fmla="*/ 95697 w 97236"/>
                <a:gd name="connsiteY5" fmla="*/ 11395 h 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36" h="11395">
                  <a:moveTo>
                    <a:pt x="95697" y="11395"/>
                  </a:moveTo>
                  <a:cubicBezTo>
                    <a:pt x="71641" y="11290"/>
                    <a:pt x="47690" y="11290"/>
                    <a:pt x="23634" y="11184"/>
                  </a:cubicBezTo>
                  <a:cubicBezTo>
                    <a:pt x="17092" y="10762"/>
                    <a:pt x="10656" y="10234"/>
                    <a:pt x="0" y="9496"/>
                  </a:cubicBezTo>
                  <a:cubicBezTo>
                    <a:pt x="15826" y="-5275"/>
                    <a:pt x="32180" y="3271"/>
                    <a:pt x="46108" y="0"/>
                  </a:cubicBezTo>
                  <a:cubicBezTo>
                    <a:pt x="62989" y="633"/>
                    <a:pt x="79871" y="1266"/>
                    <a:pt x="96858" y="2005"/>
                  </a:cubicBezTo>
                  <a:cubicBezTo>
                    <a:pt x="97596" y="5170"/>
                    <a:pt x="97280" y="8335"/>
                    <a:pt x="95697" y="11395"/>
                  </a:cubicBezTo>
                  <a:close/>
                </a:path>
              </a:pathLst>
            </a:custGeom>
            <a:solidFill>
              <a:srgbClr val="DD9D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3" name="Freeform: Shape 302"/>
            <p:cNvSpPr/>
            <p:nvPr/>
          </p:nvSpPr>
          <p:spPr>
            <a:xfrm>
              <a:off x="6167890" y="4586644"/>
              <a:ext cx="97100" cy="85052"/>
            </a:xfrm>
            <a:custGeom>
              <a:avLst/>
              <a:gdLst>
                <a:gd name="connsiteX0" fmla="*/ 73645 w 97100"/>
                <a:gd name="connsiteY0" fmla="*/ 85053 h 85052"/>
                <a:gd name="connsiteX1" fmla="*/ 0 w 97100"/>
                <a:gd name="connsiteY1" fmla="*/ 42849 h 85052"/>
                <a:gd name="connsiteX2" fmla="*/ 21102 w 97100"/>
                <a:gd name="connsiteY2" fmla="*/ 645 h 85052"/>
                <a:gd name="connsiteX3" fmla="*/ 94853 w 97100"/>
                <a:gd name="connsiteY3" fmla="*/ 42849 h 85052"/>
                <a:gd name="connsiteX4" fmla="*/ 73645 w 97100"/>
                <a:gd name="connsiteY4" fmla="*/ 85053 h 85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00" h="85052">
                  <a:moveTo>
                    <a:pt x="73645" y="85053"/>
                  </a:moveTo>
                  <a:cubicBezTo>
                    <a:pt x="49062" y="71020"/>
                    <a:pt x="24584" y="56987"/>
                    <a:pt x="0" y="42849"/>
                  </a:cubicBezTo>
                  <a:cubicBezTo>
                    <a:pt x="7069" y="28817"/>
                    <a:pt x="14033" y="14678"/>
                    <a:pt x="21102" y="645"/>
                  </a:cubicBezTo>
                  <a:cubicBezTo>
                    <a:pt x="57080" y="-5263"/>
                    <a:pt x="68898" y="31032"/>
                    <a:pt x="94853" y="42849"/>
                  </a:cubicBezTo>
                  <a:cubicBezTo>
                    <a:pt x="101605" y="63846"/>
                    <a:pt x="92743" y="77034"/>
                    <a:pt x="73645" y="85053"/>
                  </a:cubicBezTo>
                  <a:close/>
                </a:path>
              </a:pathLst>
            </a:custGeom>
            <a:solidFill>
              <a:srgbClr val="2D1F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4" name="Freeform: Shape 303"/>
            <p:cNvSpPr/>
            <p:nvPr/>
          </p:nvSpPr>
          <p:spPr>
            <a:xfrm>
              <a:off x="6222227" y="4671313"/>
              <a:ext cx="399227" cy="219225"/>
            </a:xfrm>
            <a:custGeom>
              <a:avLst/>
              <a:gdLst>
                <a:gd name="connsiteX0" fmla="*/ 397348 w 399227"/>
                <a:gd name="connsiteY0" fmla="*/ 179433 h 219225"/>
                <a:gd name="connsiteX1" fmla="*/ 389857 w 399227"/>
                <a:gd name="connsiteY1" fmla="*/ 211824 h 219225"/>
                <a:gd name="connsiteX2" fmla="*/ 366856 w 399227"/>
                <a:gd name="connsiteY2" fmla="*/ 218999 h 219225"/>
                <a:gd name="connsiteX3" fmla="*/ 352929 w 399227"/>
                <a:gd name="connsiteY3" fmla="*/ 211508 h 219225"/>
                <a:gd name="connsiteX4" fmla="*/ 343644 w 399227"/>
                <a:gd name="connsiteY4" fmla="*/ 181754 h 219225"/>
                <a:gd name="connsiteX5" fmla="*/ 190550 w 399227"/>
                <a:gd name="connsiteY5" fmla="*/ 46174 h 219225"/>
                <a:gd name="connsiteX6" fmla="*/ 49167 w 399227"/>
                <a:gd name="connsiteY6" fmla="*/ 188190 h 219225"/>
                <a:gd name="connsiteX7" fmla="*/ 46952 w 399227"/>
                <a:gd name="connsiteY7" fmla="*/ 198530 h 219225"/>
                <a:gd name="connsiteX8" fmla="*/ 30914 w 399227"/>
                <a:gd name="connsiteY8" fmla="*/ 216678 h 219225"/>
                <a:gd name="connsiteX9" fmla="*/ 0 w 399227"/>
                <a:gd name="connsiteY9" fmla="*/ 211191 h 219225"/>
                <a:gd name="connsiteX10" fmla="*/ 105 w 399227"/>
                <a:gd name="connsiteY10" fmla="*/ 189984 h 219225"/>
                <a:gd name="connsiteX11" fmla="*/ 9707 w 399227"/>
                <a:gd name="connsiteY11" fmla="*/ 137335 h 219225"/>
                <a:gd name="connsiteX12" fmla="*/ 20574 w 399227"/>
                <a:gd name="connsiteY12" fmla="*/ 103255 h 219225"/>
                <a:gd name="connsiteX13" fmla="*/ 45686 w 399227"/>
                <a:gd name="connsiteY13" fmla="*/ 66221 h 219225"/>
                <a:gd name="connsiteX14" fmla="*/ 107831 w 399227"/>
                <a:gd name="connsiteY14" fmla="*/ 19903 h 219225"/>
                <a:gd name="connsiteX15" fmla="*/ 290678 w 399227"/>
                <a:gd name="connsiteY15" fmla="*/ 20852 h 219225"/>
                <a:gd name="connsiteX16" fmla="*/ 351557 w 399227"/>
                <a:gd name="connsiteY16" fmla="*/ 69598 h 219225"/>
                <a:gd name="connsiteX17" fmla="*/ 376457 w 399227"/>
                <a:gd name="connsiteY17" fmla="*/ 122669 h 219225"/>
                <a:gd name="connsiteX18" fmla="*/ 397348 w 399227"/>
                <a:gd name="connsiteY18" fmla="*/ 179433 h 2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227" h="219225">
                  <a:moveTo>
                    <a:pt x="397348" y="179433"/>
                  </a:moveTo>
                  <a:cubicBezTo>
                    <a:pt x="398614" y="191145"/>
                    <a:pt x="403468" y="203595"/>
                    <a:pt x="389857" y="211824"/>
                  </a:cubicBezTo>
                  <a:cubicBezTo>
                    <a:pt x="383104" y="217100"/>
                    <a:pt x="375508" y="219843"/>
                    <a:pt x="366856" y="218999"/>
                  </a:cubicBezTo>
                  <a:cubicBezTo>
                    <a:pt x="361475" y="217944"/>
                    <a:pt x="356833" y="215306"/>
                    <a:pt x="352929" y="211508"/>
                  </a:cubicBezTo>
                  <a:cubicBezTo>
                    <a:pt x="346598" y="202645"/>
                    <a:pt x="345121" y="192305"/>
                    <a:pt x="343644" y="181754"/>
                  </a:cubicBezTo>
                  <a:cubicBezTo>
                    <a:pt x="330772" y="85530"/>
                    <a:pt x="284875" y="44803"/>
                    <a:pt x="190550" y="46174"/>
                  </a:cubicBezTo>
                  <a:cubicBezTo>
                    <a:pt x="103083" y="47441"/>
                    <a:pt x="59191" y="91544"/>
                    <a:pt x="49167" y="188190"/>
                  </a:cubicBezTo>
                  <a:cubicBezTo>
                    <a:pt x="48851" y="191672"/>
                    <a:pt x="47901" y="195048"/>
                    <a:pt x="46952" y="198530"/>
                  </a:cubicBezTo>
                  <a:cubicBezTo>
                    <a:pt x="43786" y="206443"/>
                    <a:pt x="38300" y="212352"/>
                    <a:pt x="30914" y="216678"/>
                  </a:cubicBezTo>
                  <a:cubicBezTo>
                    <a:pt x="19519" y="221109"/>
                    <a:pt x="9074" y="220054"/>
                    <a:pt x="0" y="211191"/>
                  </a:cubicBezTo>
                  <a:cubicBezTo>
                    <a:pt x="0" y="204122"/>
                    <a:pt x="0" y="197053"/>
                    <a:pt x="105" y="189984"/>
                  </a:cubicBezTo>
                  <a:cubicBezTo>
                    <a:pt x="13822" y="174369"/>
                    <a:pt x="6753" y="154955"/>
                    <a:pt x="9707" y="137335"/>
                  </a:cubicBezTo>
                  <a:cubicBezTo>
                    <a:pt x="11079" y="125306"/>
                    <a:pt x="19414" y="115389"/>
                    <a:pt x="20574" y="103255"/>
                  </a:cubicBezTo>
                  <a:cubicBezTo>
                    <a:pt x="25217" y="88378"/>
                    <a:pt x="35451" y="77300"/>
                    <a:pt x="45686" y="66221"/>
                  </a:cubicBezTo>
                  <a:cubicBezTo>
                    <a:pt x="63939" y="47441"/>
                    <a:pt x="84302" y="31509"/>
                    <a:pt x="107831" y="19903"/>
                  </a:cubicBezTo>
                  <a:cubicBezTo>
                    <a:pt x="168920" y="-8690"/>
                    <a:pt x="229905" y="-4786"/>
                    <a:pt x="290678" y="20852"/>
                  </a:cubicBezTo>
                  <a:cubicBezTo>
                    <a:pt x="312308" y="35413"/>
                    <a:pt x="334781" y="48918"/>
                    <a:pt x="351557" y="69598"/>
                  </a:cubicBezTo>
                  <a:cubicBezTo>
                    <a:pt x="359998" y="87218"/>
                    <a:pt x="369705" y="104310"/>
                    <a:pt x="376457" y="122669"/>
                  </a:cubicBezTo>
                  <a:cubicBezTo>
                    <a:pt x="380572" y="142610"/>
                    <a:pt x="385320" y="162340"/>
                    <a:pt x="397348" y="179433"/>
                  </a:cubicBezTo>
                  <a:close/>
                </a:path>
              </a:pathLst>
            </a:custGeom>
            <a:solidFill>
              <a:srgbClr val="B977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5" name="Freeform: Shape 304"/>
            <p:cNvSpPr/>
            <p:nvPr/>
          </p:nvSpPr>
          <p:spPr>
            <a:xfrm>
              <a:off x="6220328" y="4621393"/>
              <a:ext cx="139825" cy="135554"/>
            </a:xfrm>
            <a:custGeom>
              <a:avLst/>
              <a:gdLst>
                <a:gd name="connsiteX0" fmla="*/ 21207 w 139825"/>
                <a:gd name="connsiteY0" fmla="*/ 50303 h 135554"/>
                <a:gd name="connsiteX1" fmla="*/ 42309 w 139825"/>
                <a:gd name="connsiteY1" fmla="*/ 8099 h 135554"/>
                <a:gd name="connsiteX2" fmla="*/ 42415 w 139825"/>
                <a:gd name="connsiteY2" fmla="*/ 8099 h 135554"/>
                <a:gd name="connsiteX3" fmla="*/ 138323 w 139825"/>
                <a:gd name="connsiteY3" fmla="*/ 26986 h 135554"/>
                <a:gd name="connsiteX4" fmla="*/ 126611 w 139825"/>
                <a:gd name="connsiteY4" fmla="*/ 52519 h 135554"/>
                <a:gd name="connsiteX5" fmla="*/ 113739 w 139825"/>
                <a:gd name="connsiteY5" fmla="*/ 59272 h 135554"/>
                <a:gd name="connsiteX6" fmla="*/ 82825 w 139825"/>
                <a:gd name="connsiteY6" fmla="*/ 74571 h 135554"/>
                <a:gd name="connsiteX7" fmla="*/ 71535 w 139825"/>
                <a:gd name="connsiteY7" fmla="*/ 82167 h 135554"/>
                <a:gd name="connsiteX8" fmla="*/ 17937 w 139825"/>
                <a:gd name="connsiteY8" fmla="*/ 132179 h 135554"/>
                <a:gd name="connsiteX9" fmla="*/ 12028 w 139825"/>
                <a:gd name="connsiteY9" fmla="*/ 135555 h 135554"/>
                <a:gd name="connsiteX10" fmla="*/ 105 w 139825"/>
                <a:gd name="connsiteY10" fmla="*/ 134816 h 135554"/>
                <a:gd name="connsiteX11" fmla="*/ 0 w 139825"/>
                <a:gd name="connsiteY11" fmla="*/ 113714 h 135554"/>
                <a:gd name="connsiteX12" fmla="*/ 21207 w 139825"/>
                <a:gd name="connsiteY12" fmla="*/ 50303 h 13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25" h="135554">
                  <a:moveTo>
                    <a:pt x="21207" y="50303"/>
                  </a:moveTo>
                  <a:cubicBezTo>
                    <a:pt x="28276" y="36271"/>
                    <a:pt x="35346" y="22132"/>
                    <a:pt x="42309" y="8099"/>
                  </a:cubicBezTo>
                  <a:cubicBezTo>
                    <a:pt x="42309" y="8099"/>
                    <a:pt x="42415" y="8099"/>
                    <a:pt x="42415" y="8099"/>
                  </a:cubicBezTo>
                  <a:cubicBezTo>
                    <a:pt x="78604" y="-7094"/>
                    <a:pt x="110679" y="-974"/>
                    <a:pt x="138323" y="26986"/>
                  </a:cubicBezTo>
                  <a:cubicBezTo>
                    <a:pt x="143176" y="39541"/>
                    <a:pt x="135474" y="46294"/>
                    <a:pt x="126611" y="52519"/>
                  </a:cubicBezTo>
                  <a:cubicBezTo>
                    <a:pt x="122602" y="55157"/>
                    <a:pt x="118170" y="57372"/>
                    <a:pt x="113739" y="59272"/>
                  </a:cubicBezTo>
                  <a:cubicBezTo>
                    <a:pt x="102977" y="63281"/>
                    <a:pt x="92110" y="67396"/>
                    <a:pt x="82825" y="74571"/>
                  </a:cubicBezTo>
                  <a:cubicBezTo>
                    <a:pt x="79237" y="77314"/>
                    <a:pt x="75439" y="79740"/>
                    <a:pt x="71535" y="82167"/>
                  </a:cubicBezTo>
                  <a:cubicBezTo>
                    <a:pt x="49273" y="94089"/>
                    <a:pt x="34607" y="114242"/>
                    <a:pt x="17937" y="132179"/>
                  </a:cubicBezTo>
                  <a:cubicBezTo>
                    <a:pt x="16037" y="133339"/>
                    <a:pt x="14033" y="134394"/>
                    <a:pt x="12028" y="135555"/>
                  </a:cubicBezTo>
                  <a:cubicBezTo>
                    <a:pt x="8019" y="135344"/>
                    <a:pt x="4115" y="135133"/>
                    <a:pt x="105" y="134816"/>
                  </a:cubicBezTo>
                  <a:cubicBezTo>
                    <a:pt x="105" y="127747"/>
                    <a:pt x="0" y="120678"/>
                    <a:pt x="0" y="113714"/>
                  </a:cubicBezTo>
                  <a:cubicBezTo>
                    <a:pt x="7175" y="92507"/>
                    <a:pt x="14138" y="71405"/>
                    <a:pt x="21207" y="50303"/>
                  </a:cubicBezTo>
                  <a:close/>
                </a:path>
              </a:pathLst>
            </a:custGeom>
            <a:solidFill>
              <a:srgbClr val="352933"/>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6" name="Freeform: Shape 305"/>
            <p:cNvSpPr/>
            <p:nvPr/>
          </p:nvSpPr>
          <p:spPr>
            <a:xfrm>
              <a:off x="6222227" y="4804067"/>
              <a:ext cx="19811" cy="57230"/>
            </a:xfrm>
            <a:custGeom>
              <a:avLst/>
              <a:gdLst>
                <a:gd name="connsiteX0" fmla="*/ 17831 w 19811"/>
                <a:gd name="connsiteY0" fmla="*/ 3737 h 57230"/>
                <a:gd name="connsiteX1" fmla="*/ 105 w 19811"/>
                <a:gd name="connsiteY1" fmla="*/ 57230 h 57230"/>
                <a:gd name="connsiteX2" fmla="*/ 0 w 19811"/>
                <a:gd name="connsiteY2" fmla="*/ 4581 h 57230"/>
                <a:gd name="connsiteX3" fmla="*/ 17831 w 19811"/>
                <a:gd name="connsiteY3" fmla="*/ 3737 h 57230"/>
              </a:gdLst>
              <a:ahLst/>
              <a:cxnLst>
                <a:cxn ang="0">
                  <a:pos x="connsiteX0" y="connsiteY0"/>
                </a:cxn>
                <a:cxn ang="0">
                  <a:pos x="connsiteX1" y="connsiteY1"/>
                </a:cxn>
                <a:cxn ang="0">
                  <a:pos x="connsiteX2" y="connsiteY2"/>
                </a:cxn>
                <a:cxn ang="0">
                  <a:pos x="connsiteX3" y="connsiteY3"/>
                </a:cxn>
              </a:cxnLst>
              <a:rect l="l" t="t" r="r" b="b"/>
              <a:pathLst>
                <a:path w="19811" h="57230">
                  <a:moveTo>
                    <a:pt x="17831" y="3737"/>
                  </a:moveTo>
                  <a:cubicBezTo>
                    <a:pt x="14982" y="22518"/>
                    <a:pt x="31864" y="47945"/>
                    <a:pt x="105" y="57230"/>
                  </a:cubicBezTo>
                  <a:cubicBezTo>
                    <a:pt x="105" y="39716"/>
                    <a:pt x="0" y="22096"/>
                    <a:pt x="0" y="4581"/>
                  </a:cubicBezTo>
                  <a:cubicBezTo>
                    <a:pt x="5803" y="-1433"/>
                    <a:pt x="11712" y="-1327"/>
                    <a:pt x="17831" y="3737"/>
                  </a:cubicBezTo>
                  <a:close/>
                </a:path>
              </a:pathLst>
            </a:custGeom>
            <a:solidFill>
              <a:srgbClr val="C685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7" name="Freeform: Shape 306"/>
            <p:cNvSpPr/>
            <p:nvPr/>
          </p:nvSpPr>
          <p:spPr>
            <a:xfrm>
              <a:off x="6231618" y="4737735"/>
              <a:ext cx="40832" cy="43598"/>
            </a:xfrm>
            <a:custGeom>
              <a:avLst/>
              <a:gdLst>
                <a:gd name="connsiteX0" fmla="*/ 40832 w 40832"/>
                <a:gd name="connsiteY0" fmla="*/ 7396 h 43598"/>
                <a:gd name="connsiteX1" fmla="*/ 18359 w 40832"/>
                <a:gd name="connsiteY1" fmla="*/ 38627 h 43598"/>
                <a:gd name="connsiteX2" fmla="*/ 1372 w 40832"/>
                <a:gd name="connsiteY2" fmla="*/ 39154 h 43598"/>
                <a:gd name="connsiteX3" fmla="*/ 950 w 40832"/>
                <a:gd name="connsiteY3" fmla="*/ 19002 h 43598"/>
                <a:gd name="connsiteX4" fmla="*/ 0 w 40832"/>
                <a:gd name="connsiteY4" fmla="*/ 19318 h 43598"/>
                <a:gd name="connsiteX5" fmla="*/ 20996 w 40832"/>
                <a:gd name="connsiteY5" fmla="*/ 116 h 43598"/>
                <a:gd name="connsiteX6" fmla="*/ 40832 w 40832"/>
                <a:gd name="connsiteY6" fmla="*/ 7396 h 4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32" h="43598">
                  <a:moveTo>
                    <a:pt x="40832" y="7396"/>
                  </a:moveTo>
                  <a:cubicBezTo>
                    <a:pt x="33341" y="17841"/>
                    <a:pt x="25850" y="28287"/>
                    <a:pt x="18359" y="38627"/>
                  </a:cubicBezTo>
                  <a:cubicBezTo>
                    <a:pt x="12872" y="45379"/>
                    <a:pt x="7175" y="44957"/>
                    <a:pt x="1372" y="39154"/>
                  </a:cubicBezTo>
                  <a:cubicBezTo>
                    <a:pt x="1266" y="32402"/>
                    <a:pt x="1055" y="25649"/>
                    <a:pt x="950" y="19002"/>
                  </a:cubicBezTo>
                  <a:cubicBezTo>
                    <a:pt x="950" y="19002"/>
                    <a:pt x="0" y="19318"/>
                    <a:pt x="0" y="19318"/>
                  </a:cubicBezTo>
                  <a:cubicBezTo>
                    <a:pt x="5064" y="10772"/>
                    <a:pt x="10234" y="2437"/>
                    <a:pt x="20996" y="116"/>
                  </a:cubicBezTo>
                  <a:cubicBezTo>
                    <a:pt x="28593" y="-517"/>
                    <a:pt x="35451" y="1382"/>
                    <a:pt x="40832" y="7396"/>
                  </a:cubicBezTo>
                  <a:close/>
                </a:path>
              </a:pathLst>
            </a:custGeom>
            <a:solidFill>
              <a:srgbClr val="E2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8" name="Freeform: Shape 307"/>
            <p:cNvSpPr/>
            <p:nvPr/>
          </p:nvSpPr>
          <p:spPr>
            <a:xfrm>
              <a:off x="6220904" y="4882399"/>
              <a:ext cx="37793" cy="31652"/>
            </a:xfrm>
            <a:custGeom>
              <a:avLst/>
              <a:gdLst>
                <a:gd name="connsiteX0" fmla="*/ 1429 w 37793"/>
                <a:gd name="connsiteY0" fmla="*/ 0 h 31652"/>
                <a:gd name="connsiteX1" fmla="*/ 31288 w 37793"/>
                <a:gd name="connsiteY1" fmla="*/ 106 h 31652"/>
                <a:gd name="connsiteX2" fmla="*/ 31394 w 37793"/>
                <a:gd name="connsiteY2" fmla="*/ 31653 h 31652"/>
                <a:gd name="connsiteX3" fmla="*/ 11875 w 37793"/>
                <a:gd name="connsiteY3" fmla="*/ 31442 h 31652"/>
                <a:gd name="connsiteX4" fmla="*/ 1429 w 37793"/>
                <a:gd name="connsiteY4" fmla="*/ 0 h 3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93" h="31652">
                  <a:moveTo>
                    <a:pt x="1429" y="0"/>
                  </a:moveTo>
                  <a:cubicBezTo>
                    <a:pt x="11347" y="0"/>
                    <a:pt x="21371" y="106"/>
                    <a:pt x="31288" y="106"/>
                  </a:cubicBezTo>
                  <a:cubicBezTo>
                    <a:pt x="40362" y="10657"/>
                    <a:pt x="39518" y="21102"/>
                    <a:pt x="31394" y="31653"/>
                  </a:cubicBezTo>
                  <a:cubicBezTo>
                    <a:pt x="24852" y="31548"/>
                    <a:pt x="18416" y="31548"/>
                    <a:pt x="11875" y="31442"/>
                  </a:cubicBezTo>
                  <a:cubicBezTo>
                    <a:pt x="6810" y="21524"/>
                    <a:pt x="-3846" y="13400"/>
                    <a:pt x="1429" y="0"/>
                  </a:cubicBezTo>
                  <a:close/>
                </a:path>
              </a:pathLst>
            </a:custGeom>
            <a:solidFill>
              <a:srgbClr val="AE6D29"/>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9" name="Freeform: Shape 308"/>
            <p:cNvSpPr/>
            <p:nvPr/>
          </p:nvSpPr>
          <p:spPr>
            <a:xfrm>
              <a:off x="6220727" y="4776467"/>
              <a:ext cx="29824" cy="32074"/>
            </a:xfrm>
            <a:custGeom>
              <a:avLst/>
              <a:gdLst>
                <a:gd name="connsiteX0" fmla="*/ 12156 w 29824"/>
                <a:gd name="connsiteY0" fmla="*/ 528 h 32074"/>
                <a:gd name="connsiteX1" fmla="*/ 29143 w 29824"/>
                <a:gd name="connsiteY1" fmla="*/ 0 h 32074"/>
                <a:gd name="connsiteX2" fmla="*/ 19331 w 29824"/>
                <a:gd name="connsiteY2" fmla="*/ 31336 h 32074"/>
                <a:gd name="connsiteX3" fmla="*/ 1500 w 29824"/>
                <a:gd name="connsiteY3" fmla="*/ 32075 h 32074"/>
                <a:gd name="connsiteX4" fmla="*/ 12156 w 29824"/>
                <a:gd name="connsiteY4" fmla="*/ 528 h 3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4" h="32074">
                  <a:moveTo>
                    <a:pt x="12156" y="528"/>
                  </a:moveTo>
                  <a:cubicBezTo>
                    <a:pt x="17854" y="317"/>
                    <a:pt x="23551" y="211"/>
                    <a:pt x="29143" y="0"/>
                  </a:cubicBezTo>
                  <a:cubicBezTo>
                    <a:pt x="32098" y="12345"/>
                    <a:pt x="24818" y="21630"/>
                    <a:pt x="19331" y="31336"/>
                  </a:cubicBezTo>
                  <a:cubicBezTo>
                    <a:pt x="13423" y="31548"/>
                    <a:pt x="7408" y="31864"/>
                    <a:pt x="1500" y="32075"/>
                  </a:cubicBezTo>
                  <a:cubicBezTo>
                    <a:pt x="-4092" y="18464"/>
                    <a:pt x="7408" y="10551"/>
                    <a:pt x="12156" y="528"/>
                  </a:cubicBezTo>
                  <a:close/>
                </a:path>
              </a:pathLst>
            </a:custGeom>
            <a:solidFill>
              <a:srgbClr val="D696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0" name="Freeform: Shape 309"/>
            <p:cNvSpPr/>
            <p:nvPr/>
          </p:nvSpPr>
          <p:spPr>
            <a:xfrm>
              <a:off x="6261899" y="4908460"/>
              <a:ext cx="55288" cy="51459"/>
            </a:xfrm>
            <a:custGeom>
              <a:avLst/>
              <a:gdLst>
                <a:gd name="connsiteX0" fmla="*/ 42098 w 55288"/>
                <a:gd name="connsiteY0" fmla="*/ 48112 h 51459"/>
                <a:gd name="connsiteX1" fmla="*/ 0 w 55288"/>
                <a:gd name="connsiteY1" fmla="*/ 5908 h 51459"/>
                <a:gd name="connsiteX2" fmla="*/ 13927 w 55288"/>
                <a:gd name="connsiteY2" fmla="*/ 0 h 51459"/>
                <a:gd name="connsiteX3" fmla="*/ 55182 w 55288"/>
                <a:gd name="connsiteY3" fmla="*/ 48851 h 51459"/>
                <a:gd name="connsiteX4" fmla="*/ 42098 w 55288"/>
                <a:gd name="connsiteY4" fmla="*/ 48112 h 51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8" h="51459">
                  <a:moveTo>
                    <a:pt x="42098" y="48112"/>
                  </a:moveTo>
                  <a:cubicBezTo>
                    <a:pt x="24584" y="37456"/>
                    <a:pt x="11079" y="23001"/>
                    <a:pt x="0" y="5908"/>
                  </a:cubicBezTo>
                  <a:cubicBezTo>
                    <a:pt x="3904" y="2321"/>
                    <a:pt x="8546" y="317"/>
                    <a:pt x="13927" y="0"/>
                  </a:cubicBezTo>
                  <a:cubicBezTo>
                    <a:pt x="38300" y="7386"/>
                    <a:pt x="56870" y="19625"/>
                    <a:pt x="55182" y="48851"/>
                  </a:cubicBezTo>
                  <a:cubicBezTo>
                    <a:pt x="50645" y="52544"/>
                    <a:pt x="46213" y="52333"/>
                    <a:pt x="42098" y="48112"/>
                  </a:cubicBezTo>
                  <a:close/>
                </a:path>
              </a:pathLst>
            </a:custGeom>
            <a:solidFill>
              <a:srgbClr val="E1A1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1" name="Freeform: Shape 310"/>
            <p:cNvSpPr/>
            <p:nvPr/>
          </p:nvSpPr>
          <p:spPr>
            <a:xfrm>
              <a:off x="6303997" y="4953951"/>
              <a:ext cx="54653" cy="28149"/>
            </a:xfrm>
            <a:custGeom>
              <a:avLst/>
              <a:gdLst>
                <a:gd name="connsiteX0" fmla="*/ 0 w 54653"/>
                <a:gd name="connsiteY0" fmla="*/ 2621 h 28149"/>
                <a:gd name="connsiteX1" fmla="*/ 12767 w 54653"/>
                <a:gd name="connsiteY1" fmla="*/ 1882 h 28149"/>
                <a:gd name="connsiteX2" fmla="*/ 54654 w 54653"/>
                <a:gd name="connsiteY2" fmla="*/ 25305 h 28149"/>
                <a:gd name="connsiteX3" fmla="*/ 31442 w 54653"/>
                <a:gd name="connsiteY3" fmla="*/ 23934 h 28149"/>
                <a:gd name="connsiteX4" fmla="*/ 2321 w 54653"/>
                <a:gd name="connsiteY4" fmla="*/ 12433 h 28149"/>
                <a:gd name="connsiteX5" fmla="*/ 0 w 54653"/>
                <a:gd name="connsiteY5" fmla="*/ 2621 h 2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53" h="28149">
                  <a:moveTo>
                    <a:pt x="0" y="2621"/>
                  </a:moveTo>
                  <a:cubicBezTo>
                    <a:pt x="4220" y="2410"/>
                    <a:pt x="8546" y="2093"/>
                    <a:pt x="12767" y="1882"/>
                  </a:cubicBezTo>
                  <a:cubicBezTo>
                    <a:pt x="33024" y="-1600"/>
                    <a:pt x="52227" y="-3288"/>
                    <a:pt x="54654" y="25305"/>
                  </a:cubicBezTo>
                  <a:cubicBezTo>
                    <a:pt x="46635" y="29104"/>
                    <a:pt x="38933" y="29526"/>
                    <a:pt x="31442" y="23934"/>
                  </a:cubicBezTo>
                  <a:cubicBezTo>
                    <a:pt x="21735" y="20135"/>
                    <a:pt x="12028" y="16231"/>
                    <a:pt x="2321" y="12433"/>
                  </a:cubicBezTo>
                  <a:cubicBezTo>
                    <a:pt x="1688" y="9057"/>
                    <a:pt x="844" y="5786"/>
                    <a:pt x="0" y="2621"/>
                  </a:cubicBezTo>
                  <a:close/>
                </a:path>
              </a:pathLst>
            </a:custGeom>
            <a:solidFill>
              <a:srgbClr val="F6B7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2" name="Freeform: Shape 311"/>
            <p:cNvSpPr/>
            <p:nvPr/>
          </p:nvSpPr>
          <p:spPr>
            <a:xfrm>
              <a:off x="6252192" y="4872376"/>
              <a:ext cx="27030" cy="41992"/>
            </a:xfrm>
            <a:custGeom>
              <a:avLst/>
              <a:gdLst>
                <a:gd name="connsiteX0" fmla="*/ 22157 w 27030"/>
                <a:gd name="connsiteY0" fmla="*/ 41359 h 41992"/>
                <a:gd name="connsiteX1" fmla="*/ 9707 w 27030"/>
                <a:gd name="connsiteY1" fmla="*/ 41993 h 41992"/>
                <a:gd name="connsiteX2" fmla="*/ 4854 w 27030"/>
                <a:gd name="connsiteY2" fmla="*/ 41993 h 41992"/>
                <a:gd name="connsiteX3" fmla="*/ 0 w 27030"/>
                <a:gd name="connsiteY3" fmla="*/ 41782 h 41992"/>
                <a:gd name="connsiteX4" fmla="*/ 0 w 27030"/>
                <a:gd name="connsiteY4" fmla="*/ 10234 h 41992"/>
                <a:gd name="connsiteX5" fmla="*/ 8441 w 27030"/>
                <a:gd name="connsiteY5" fmla="*/ 0 h 41992"/>
                <a:gd name="connsiteX6" fmla="*/ 22157 w 27030"/>
                <a:gd name="connsiteY6" fmla="*/ 41359 h 4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0" h="41992">
                  <a:moveTo>
                    <a:pt x="22157" y="41359"/>
                  </a:moveTo>
                  <a:cubicBezTo>
                    <a:pt x="18042" y="41571"/>
                    <a:pt x="13822" y="41782"/>
                    <a:pt x="9707" y="41993"/>
                  </a:cubicBezTo>
                  <a:cubicBezTo>
                    <a:pt x="9707" y="41993"/>
                    <a:pt x="4854" y="41993"/>
                    <a:pt x="4854" y="41993"/>
                  </a:cubicBezTo>
                  <a:cubicBezTo>
                    <a:pt x="4854" y="41993"/>
                    <a:pt x="0" y="41782"/>
                    <a:pt x="0" y="41782"/>
                  </a:cubicBezTo>
                  <a:cubicBezTo>
                    <a:pt x="0" y="31231"/>
                    <a:pt x="0" y="20680"/>
                    <a:pt x="0" y="10234"/>
                  </a:cubicBezTo>
                  <a:cubicBezTo>
                    <a:pt x="2849" y="6858"/>
                    <a:pt x="5592" y="3376"/>
                    <a:pt x="8441" y="0"/>
                  </a:cubicBezTo>
                  <a:cubicBezTo>
                    <a:pt x="25217" y="9707"/>
                    <a:pt x="32708" y="22579"/>
                    <a:pt x="22157" y="41359"/>
                  </a:cubicBezTo>
                  <a:close/>
                </a:path>
              </a:pathLst>
            </a:custGeom>
            <a:solidFill>
              <a:srgbClr val="CA89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3" name="Freeform: Shape 312"/>
            <p:cNvSpPr/>
            <p:nvPr/>
          </p:nvSpPr>
          <p:spPr>
            <a:xfrm>
              <a:off x="6335333" y="4960064"/>
              <a:ext cx="160796" cy="38592"/>
            </a:xfrm>
            <a:custGeom>
              <a:avLst/>
              <a:gdLst>
                <a:gd name="connsiteX0" fmla="*/ 0 w 160796"/>
                <a:gd name="connsiteY0" fmla="*/ 17821 h 38592"/>
                <a:gd name="connsiteX1" fmla="*/ 23529 w 160796"/>
                <a:gd name="connsiteY1" fmla="*/ 16871 h 38592"/>
                <a:gd name="connsiteX2" fmla="*/ 145286 w 160796"/>
                <a:gd name="connsiteY2" fmla="*/ 6320 h 38592"/>
                <a:gd name="connsiteX3" fmla="*/ 160796 w 160796"/>
                <a:gd name="connsiteY3" fmla="*/ 17821 h 38592"/>
                <a:gd name="connsiteX4" fmla="*/ 0 w 160796"/>
                <a:gd name="connsiteY4" fmla="*/ 17821 h 3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96" h="38592">
                  <a:moveTo>
                    <a:pt x="0" y="17821"/>
                  </a:moveTo>
                  <a:cubicBezTo>
                    <a:pt x="7808" y="17504"/>
                    <a:pt x="15615" y="17188"/>
                    <a:pt x="23529" y="16871"/>
                  </a:cubicBezTo>
                  <a:cubicBezTo>
                    <a:pt x="62145" y="-9612"/>
                    <a:pt x="103927" y="1889"/>
                    <a:pt x="145286" y="6320"/>
                  </a:cubicBezTo>
                  <a:cubicBezTo>
                    <a:pt x="151511" y="8747"/>
                    <a:pt x="156681" y="12545"/>
                    <a:pt x="160796" y="17821"/>
                  </a:cubicBezTo>
                  <a:cubicBezTo>
                    <a:pt x="107198" y="45464"/>
                    <a:pt x="53599" y="45569"/>
                    <a:pt x="0" y="17821"/>
                  </a:cubicBezTo>
                  <a:close/>
                </a:path>
              </a:pathLst>
            </a:custGeom>
            <a:solidFill>
              <a:srgbClr val="FDC0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4" name="Freeform: Shape 313"/>
            <p:cNvSpPr/>
            <p:nvPr/>
          </p:nvSpPr>
          <p:spPr>
            <a:xfrm>
              <a:off x="6533271" y="4918372"/>
              <a:ext cx="57711" cy="48962"/>
            </a:xfrm>
            <a:custGeom>
              <a:avLst/>
              <a:gdLst>
                <a:gd name="connsiteX0" fmla="*/ 57712 w 57711"/>
                <a:gd name="connsiteY0" fmla="*/ 6864 h 48962"/>
                <a:gd name="connsiteX1" fmla="*/ 25953 w 57711"/>
                <a:gd name="connsiteY1" fmla="*/ 48962 h 48962"/>
                <a:gd name="connsiteX2" fmla="*/ 2530 w 57711"/>
                <a:gd name="connsiteY2" fmla="*/ 47907 h 48962"/>
                <a:gd name="connsiteX3" fmla="*/ 948 w 57711"/>
                <a:gd name="connsiteY3" fmla="*/ 34191 h 48962"/>
                <a:gd name="connsiteX4" fmla="*/ 37981 w 57711"/>
                <a:gd name="connsiteY4" fmla="*/ 323 h 48962"/>
                <a:gd name="connsiteX5" fmla="*/ 57712 w 57711"/>
                <a:gd name="connsiteY5" fmla="*/ 6864 h 4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711" h="48962">
                  <a:moveTo>
                    <a:pt x="57712" y="6864"/>
                  </a:moveTo>
                  <a:cubicBezTo>
                    <a:pt x="56762" y="28072"/>
                    <a:pt x="41147" y="38412"/>
                    <a:pt x="25953" y="48962"/>
                  </a:cubicBezTo>
                  <a:cubicBezTo>
                    <a:pt x="18146" y="48646"/>
                    <a:pt x="10338" y="48224"/>
                    <a:pt x="2530" y="47907"/>
                  </a:cubicBezTo>
                  <a:cubicBezTo>
                    <a:pt x="-319" y="43581"/>
                    <a:pt x="-635" y="39045"/>
                    <a:pt x="948" y="34191"/>
                  </a:cubicBezTo>
                  <a:cubicBezTo>
                    <a:pt x="9705" y="18998"/>
                    <a:pt x="21100" y="6759"/>
                    <a:pt x="37981" y="323"/>
                  </a:cubicBezTo>
                  <a:cubicBezTo>
                    <a:pt x="45578" y="-733"/>
                    <a:pt x="52436" y="639"/>
                    <a:pt x="57712" y="6864"/>
                  </a:cubicBezTo>
                  <a:close/>
                </a:path>
              </a:pathLst>
            </a:custGeom>
            <a:solidFill>
              <a:srgbClr val="9B5824"/>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5" name="Freeform: Shape 314"/>
            <p:cNvSpPr/>
            <p:nvPr/>
          </p:nvSpPr>
          <p:spPr>
            <a:xfrm>
              <a:off x="6483152" y="4948342"/>
              <a:ext cx="54759" cy="29542"/>
            </a:xfrm>
            <a:custGeom>
              <a:avLst/>
              <a:gdLst>
                <a:gd name="connsiteX0" fmla="*/ 54759 w 54759"/>
                <a:gd name="connsiteY0" fmla="*/ 8124 h 29542"/>
                <a:gd name="connsiteX1" fmla="*/ 52649 w 54759"/>
                <a:gd name="connsiteY1" fmla="*/ 17937 h 29542"/>
                <a:gd name="connsiteX2" fmla="*/ 12978 w 54759"/>
                <a:gd name="connsiteY2" fmla="*/ 29543 h 29542"/>
                <a:gd name="connsiteX3" fmla="*/ 0 w 54759"/>
                <a:gd name="connsiteY3" fmla="*/ 28593 h 29542"/>
                <a:gd name="connsiteX4" fmla="*/ 41149 w 54759"/>
                <a:gd name="connsiteY4" fmla="*/ 0 h 29542"/>
                <a:gd name="connsiteX5" fmla="*/ 54759 w 54759"/>
                <a:gd name="connsiteY5" fmla="*/ 8124 h 2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59" h="29542">
                  <a:moveTo>
                    <a:pt x="54759" y="8124"/>
                  </a:moveTo>
                  <a:cubicBezTo>
                    <a:pt x="54021" y="11395"/>
                    <a:pt x="53282" y="14666"/>
                    <a:pt x="52649" y="17937"/>
                  </a:cubicBezTo>
                  <a:cubicBezTo>
                    <a:pt x="39355" y="21841"/>
                    <a:pt x="26166" y="25639"/>
                    <a:pt x="12978" y="29543"/>
                  </a:cubicBezTo>
                  <a:cubicBezTo>
                    <a:pt x="8652" y="29226"/>
                    <a:pt x="4326" y="28910"/>
                    <a:pt x="0" y="28593"/>
                  </a:cubicBezTo>
                  <a:cubicBezTo>
                    <a:pt x="2427" y="2743"/>
                    <a:pt x="21418" y="739"/>
                    <a:pt x="41149" y="0"/>
                  </a:cubicBezTo>
                  <a:cubicBezTo>
                    <a:pt x="46530" y="1161"/>
                    <a:pt x="51172" y="3904"/>
                    <a:pt x="54759" y="8124"/>
                  </a:cubicBezTo>
                  <a:close/>
                </a:path>
              </a:pathLst>
            </a:custGeom>
            <a:solidFill>
              <a:srgbClr val="F5B6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6" name="Freeform: Shape 315"/>
            <p:cNvSpPr/>
            <p:nvPr/>
          </p:nvSpPr>
          <p:spPr>
            <a:xfrm>
              <a:off x="6564796" y="4882504"/>
              <a:ext cx="47287" cy="42731"/>
            </a:xfrm>
            <a:custGeom>
              <a:avLst/>
              <a:gdLst>
                <a:gd name="connsiteX0" fmla="*/ 26186 w 47287"/>
                <a:gd name="connsiteY0" fmla="*/ 42731 h 42731"/>
                <a:gd name="connsiteX1" fmla="*/ 4557 w 47287"/>
                <a:gd name="connsiteY1" fmla="*/ 42415 h 42731"/>
                <a:gd name="connsiteX2" fmla="*/ 20 w 47287"/>
                <a:gd name="connsiteY2" fmla="*/ 30281 h 42731"/>
                <a:gd name="connsiteX3" fmla="*/ 24920 w 47287"/>
                <a:gd name="connsiteY3" fmla="*/ 0 h 42731"/>
                <a:gd name="connsiteX4" fmla="*/ 47288 w 47287"/>
                <a:gd name="connsiteY4" fmla="*/ 527 h 42731"/>
                <a:gd name="connsiteX5" fmla="*/ 45916 w 47287"/>
                <a:gd name="connsiteY5" fmla="*/ 31547 h 42731"/>
                <a:gd name="connsiteX6" fmla="*/ 26186 w 47287"/>
                <a:gd name="connsiteY6" fmla="*/ 42731 h 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7" h="42731">
                  <a:moveTo>
                    <a:pt x="26186" y="42731"/>
                  </a:moveTo>
                  <a:cubicBezTo>
                    <a:pt x="19011" y="42626"/>
                    <a:pt x="11731" y="42520"/>
                    <a:pt x="4557" y="42415"/>
                  </a:cubicBezTo>
                  <a:cubicBezTo>
                    <a:pt x="1286" y="39038"/>
                    <a:pt x="-191" y="35029"/>
                    <a:pt x="20" y="30281"/>
                  </a:cubicBezTo>
                  <a:cubicBezTo>
                    <a:pt x="2341" y="15193"/>
                    <a:pt x="13419" y="7491"/>
                    <a:pt x="24920" y="0"/>
                  </a:cubicBezTo>
                  <a:cubicBezTo>
                    <a:pt x="32411" y="211"/>
                    <a:pt x="39902" y="422"/>
                    <a:pt x="47288" y="527"/>
                  </a:cubicBezTo>
                  <a:cubicBezTo>
                    <a:pt x="46866" y="10867"/>
                    <a:pt x="46444" y="21207"/>
                    <a:pt x="45916" y="31547"/>
                  </a:cubicBezTo>
                  <a:cubicBezTo>
                    <a:pt x="39375" y="35346"/>
                    <a:pt x="32728" y="39038"/>
                    <a:pt x="26186" y="42731"/>
                  </a:cubicBezTo>
                  <a:close/>
                </a:path>
              </a:pathLst>
            </a:custGeom>
            <a:solidFill>
              <a:srgbClr val="AA6828"/>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7" name="Freeform: Shape 316"/>
            <p:cNvSpPr/>
            <p:nvPr/>
          </p:nvSpPr>
          <p:spPr>
            <a:xfrm>
              <a:off x="6262848" y="4541152"/>
              <a:ext cx="232542" cy="129291"/>
            </a:xfrm>
            <a:custGeom>
              <a:avLst/>
              <a:gdLst>
                <a:gd name="connsiteX0" fmla="*/ 94958 w 232542"/>
                <a:gd name="connsiteY0" fmla="*/ 119044 h 129291"/>
                <a:gd name="connsiteX1" fmla="*/ 0 w 232542"/>
                <a:gd name="connsiteY1" fmla="*/ 88340 h 129291"/>
                <a:gd name="connsiteX2" fmla="*/ 137690 w 232542"/>
                <a:gd name="connsiteY2" fmla="*/ 3300 h 129291"/>
                <a:gd name="connsiteX3" fmla="*/ 210808 w 232542"/>
                <a:gd name="connsiteY3" fmla="*/ 3933 h 129291"/>
                <a:gd name="connsiteX4" fmla="*/ 211124 w 232542"/>
                <a:gd name="connsiteY4" fmla="*/ 35586 h 129291"/>
                <a:gd name="connsiteX5" fmla="*/ 232543 w 232542"/>
                <a:gd name="connsiteY5" fmla="*/ 118622 h 129291"/>
                <a:gd name="connsiteX6" fmla="*/ 94958 w 232542"/>
                <a:gd name="connsiteY6" fmla="*/ 119044 h 12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42" h="129291">
                  <a:moveTo>
                    <a:pt x="94958" y="119044"/>
                  </a:moveTo>
                  <a:cubicBezTo>
                    <a:pt x="70164" y="87707"/>
                    <a:pt x="31758" y="98047"/>
                    <a:pt x="0" y="88340"/>
                  </a:cubicBezTo>
                  <a:cubicBezTo>
                    <a:pt x="17831" y="14484"/>
                    <a:pt x="65205" y="-9572"/>
                    <a:pt x="137690" y="3300"/>
                  </a:cubicBezTo>
                  <a:cubicBezTo>
                    <a:pt x="161324" y="7520"/>
                    <a:pt x="186435" y="3933"/>
                    <a:pt x="210808" y="3933"/>
                  </a:cubicBezTo>
                  <a:cubicBezTo>
                    <a:pt x="210913" y="14484"/>
                    <a:pt x="211019" y="25035"/>
                    <a:pt x="211124" y="35586"/>
                  </a:cubicBezTo>
                  <a:cubicBezTo>
                    <a:pt x="208697" y="65762"/>
                    <a:pt x="219459" y="92455"/>
                    <a:pt x="232543" y="118622"/>
                  </a:cubicBezTo>
                  <a:cubicBezTo>
                    <a:pt x="186646" y="139618"/>
                    <a:pt x="140749" y="124003"/>
                    <a:pt x="94958" y="119044"/>
                  </a:cubicBezTo>
                  <a:close/>
                </a:path>
              </a:pathLst>
            </a:custGeom>
            <a:solidFill>
              <a:srgbClr val="392D3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8" name="Freeform: Shape 317"/>
            <p:cNvSpPr/>
            <p:nvPr/>
          </p:nvSpPr>
          <p:spPr>
            <a:xfrm>
              <a:off x="6337443" y="4650801"/>
              <a:ext cx="220092" cy="58629"/>
            </a:xfrm>
            <a:custGeom>
              <a:avLst/>
              <a:gdLst>
                <a:gd name="connsiteX0" fmla="*/ 20363 w 220092"/>
                <a:gd name="connsiteY0" fmla="*/ 9395 h 58629"/>
                <a:gd name="connsiteX1" fmla="*/ 157842 w 220092"/>
                <a:gd name="connsiteY1" fmla="*/ 8868 h 58629"/>
                <a:gd name="connsiteX2" fmla="*/ 220093 w 220092"/>
                <a:gd name="connsiteY2" fmla="*/ 52759 h 58629"/>
                <a:gd name="connsiteX3" fmla="*/ 196564 w 220092"/>
                <a:gd name="connsiteY3" fmla="*/ 57296 h 58629"/>
                <a:gd name="connsiteX4" fmla="*/ 39038 w 220092"/>
                <a:gd name="connsiteY4" fmla="*/ 29547 h 58629"/>
                <a:gd name="connsiteX5" fmla="*/ 0 w 220092"/>
                <a:gd name="connsiteY5" fmla="*/ 22056 h 58629"/>
                <a:gd name="connsiteX6" fmla="*/ 20363 w 220092"/>
                <a:gd name="connsiteY6" fmla="*/ 9395 h 5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92" h="58629">
                  <a:moveTo>
                    <a:pt x="20363" y="9395"/>
                  </a:moveTo>
                  <a:cubicBezTo>
                    <a:pt x="66154" y="-10652"/>
                    <a:pt x="112051" y="7390"/>
                    <a:pt x="157842" y="8868"/>
                  </a:cubicBezTo>
                  <a:cubicBezTo>
                    <a:pt x="177256" y="25432"/>
                    <a:pt x="208381" y="25221"/>
                    <a:pt x="220093" y="52759"/>
                  </a:cubicBezTo>
                  <a:cubicBezTo>
                    <a:pt x="213129" y="58984"/>
                    <a:pt x="205216" y="59828"/>
                    <a:pt x="196564" y="57296"/>
                  </a:cubicBezTo>
                  <a:cubicBezTo>
                    <a:pt x="147291" y="29547"/>
                    <a:pt x="96436" y="12666"/>
                    <a:pt x="39038" y="29547"/>
                  </a:cubicBezTo>
                  <a:cubicBezTo>
                    <a:pt x="26166" y="33345"/>
                    <a:pt x="11290" y="33451"/>
                    <a:pt x="0" y="22056"/>
                  </a:cubicBezTo>
                  <a:cubicBezTo>
                    <a:pt x="3271" y="12244"/>
                    <a:pt x="11817" y="10767"/>
                    <a:pt x="20363" y="9395"/>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9" name="Freeform: Shape 318"/>
            <p:cNvSpPr/>
            <p:nvPr/>
          </p:nvSpPr>
          <p:spPr>
            <a:xfrm>
              <a:off x="6516387" y="4698719"/>
              <a:ext cx="74806" cy="51252"/>
            </a:xfrm>
            <a:custGeom>
              <a:avLst/>
              <a:gdLst>
                <a:gd name="connsiteX0" fmla="*/ 21840 w 74806"/>
                <a:gd name="connsiteY0" fmla="*/ 4103 h 51252"/>
                <a:gd name="connsiteX1" fmla="*/ 41149 w 74806"/>
                <a:gd name="connsiteY1" fmla="*/ 4841 h 51252"/>
                <a:gd name="connsiteX2" fmla="*/ 61406 w 74806"/>
                <a:gd name="connsiteY2" fmla="*/ 15392 h 51252"/>
                <a:gd name="connsiteX3" fmla="*/ 72274 w 74806"/>
                <a:gd name="connsiteY3" fmla="*/ 25204 h 51252"/>
                <a:gd name="connsiteX4" fmla="*/ 74806 w 74806"/>
                <a:gd name="connsiteY4" fmla="*/ 35650 h 51252"/>
                <a:gd name="connsiteX5" fmla="*/ 71535 w 74806"/>
                <a:gd name="connsiteY5" fmla="*/ 46517 h 51252"/>
                <a:gd name="connsiteX6" fmla="*/ 52649 w 74806"/>
                <a:gd name="connsiteY6" fmla="*/ 46412 h 51252"/>
                <a:gd name="connsiteX7" fmla="*/ 0 w 74806"/>
                <a:gd name="connsiteY7" fmla="*/ 4208 h 51252"/>
                <a:gd name="connsiteX8" fmla="*/ 21840 w 74806"/>
                <a:gd name="connsiteY8" fmla="*/ 4103 h 5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06" h="51252">
                  <a:moveTo>
                    <a:pt x="21840" y="4103"/>
                  </a:moveTo>
                  <a:cubicBezTo>
                    <a:pt x="28276" y="4313"/>
                    <a:pt x="34713" y="4630"/>
                    <a:pt x="41149" y="4841"/>
                  </a:cubicBezTo>
                  <a:cubicBezTo>
                    <a:pt x="44419" y="15076"/>
                    <a:pt x="53177" y="14759"/>
                    <a:pt x="61406" y="15392"/>
                  </a:cubicBezTo>
                  <a:cubicBezTo>
                    <a:pt x="64994" y="18663"/>
                    <a:pt x="68687" y="21934"/>
                    <a:pt x="72274" y="25204"/>
                  </a:cubicBezTo>
                  <a:cubicBezTo>
                    <a:pt x="73118" y="28686"/>
                    <a:pt x="73962" y="32168"/>
                    <a:pt x="74806" y="35650"/>
                  </a:cubicBezTo>
                  <a:cubicBezTo>
                    <a:pt x="73751" y="39237"/>
                    <a:pt x="72696" y="42930"/>
                    <a:pt x="71535" y="46517"/>
                  </a:cubicBezTo>
                  <a:cubicBezTo>
                    <a:pt x="65205" y="52742"/>
                    <a:pt x="58874" y="52953"/>
                    <a:pt x="52649" y="46412"/>
                  </a:cubicBezTo>
                  <a:cubicBezTo>
                    <a:pt x="36295" y="30902"/>
                    <a:pt x="11500" y="25837"/>
                    <a:pt x="0" y="4208"/>
                  </a:cubicBezTo>
                  <a:cubicBezTo>
                    <a:pt x="7280" y="-1595"/>
                    <a:pt x="14560" y="-1173"/>
                    <a:pt x="21840" y="4103"/>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0" name="Freeform: Shape 319"/>
            <p:cNvSpPr/>
            <p:nvPr/>
          </p:nvSpPr>
          <p:spPr>
            <a:xfrm>
              <a:off x="6569142" y="4745131"/>
              <a:ext cx="40328" cy="57412"/>
            </a:xfrm>
            <a:custGeom>
              <a:avLst/>
              <a:gdLst>
                <a:gd name="connsiteX0" fmla="*/ 0 w 40328"/>
                <a:gd name="connsiteY0" fmla="*/ 0 h 57412"/>
                <a:gd name="connsiteX1" fmla="*/ 18886 w 40328"/>
                <a:gd name="connsiteY1" fmla="*/ 105 h 57412"/>
                <a:gd name="connsiteX2" fmla="*/ 39988 w 40328"/>
                <a:gd name="connsiteY2" fmla="*/ 52860 h 57412"/>
                <a:gd name="connsiteX3" fmla="*/ 22262 w 40328"/>
                <a:gd name="connsiteY3" fmla="*/ 51910 h 57412"/>
                <a:gd name="connsiteX4" fmla="*/ 0 w 40328"/>
                <a:gd name="connsiteY4" fmla="*/ 0 h 57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8" h="57412">
                  <a:moveTo>
                    <a:pt x="0" y="0"/>
                  </a:moveTo>
                  <a:cubicBezTo>
                    <a:pt x="6330" y="0"/>
                    <a:pt x="12556" y="105"/>
                    <a:pt x="18886" y="105"/>
                  </a:cubicBezTo>
                  <a:cubicBezTo>
                    <a:pt x="27116" y="17198"/>
                    <a:pt x="42837" y="31231"/>
                    <a:pt x="39988" y="52860"/>
                  </a:cubicBezTo>
                  <a:cubicBezTo>
                    <a:pt x="33763" y="58874"/>
                    <a:pt x="27749" y="59296"/>
                    <a:pt x="22262" y="51910"/>
                  </a:cubicBezTo>
                  <a:cubicBezTo>
                    <a:pt x="13505" y="35240"/>
                    <a:pt x="1055" y="20047"/>
                    <a:pt x="0" y="0"/>
                  </a:cubicBezTo>
                  <a:close/>
                </a:path>
              </a:pathLst>
            </a:custGeom>
            <a:solidFill>
              <a:srgbClr val="DA9A2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1" name="Freeform: Shape 320"/>
            <p:cNvSpPr/>
            <p:nvPr/>
          </p:nvSpPr>
          <p:spPr>
            <a:xfrm>
              <a:off x="6591116" y="4797042"/>
              <a:ext cx="30465" cy="53598"/>
            </a:xfrm>
            <a:custGeom>
              <a:avLst/>
              <a:gdLst>
                <a:gd name="connsiteX0" fmla="*/ 289 w 30465"/>
                <a:gd name="connsiteY0" fmla="*/ 0 h 53598"/>
                <a:gd name="connsiteX1" fmla="*/ 18014 w 30465"/>
                <a:gd name="connsiteY1" fmla="*/ 950 h 53598"/>
                <a:gd name="connsiteX2" fmla="*/ 28460 w 30465"/>
                <a:gd name="connsiteY2" fmla="*/ 53599 h 53598"/>
                <a:gd name="connsiteX3" fmla="*/ 289 w 30465"/>
                <a:gd name="connsiteY3" fmla="*/ 0 h 53598"/>
              </a:gdLst>
              <a:ahLst/>
              <a:cxnLst>
                <a:cxn ang="0">
                  <a:pos x="connsiteX0" y="connsiteY0"/>
                </a:cxn>
                <a:cxn ang="0">
                  <a:pos x="connsiteX1" y="connsiteY1"/>
                </a:cxn>
                <a:cxn ang="0">
                  <a:pos x="connsiteX2" y="connsiteY2"/>
                </a:cxn>
                <a:cxn ang="0">
                  <a:pos x="connsiteX3" y="connsiteY3"/>
                </a:cxn>
              </a:cxnLst>
              <a:rect l="l" t="t" r="r" b="b"/>
              <a:pathLst>
                <a:path w="30465" h="53598">
                  <a:moveTo>
                    <a:pt x="289" y="0"/>
                  </a:moveTo>
                  <a:cubicBezTo>
                    <a:pt x="6197" y="317"/>
                    <a:pt x="12106" y="633"/>
                    <a:pt x="18014" y="950"/>
                  </a:cubicBezTo>
                  <a:cubicBezTo>
                    <a:pt x="31625" y="16459"/>
                    <a:pt x="32258" y="34607"/>
                    <a:pt x="28460" y="53599"/>
                  </a:cubicBezTo>
                  <a:cubicBezTo>
                    <a:pt x="183" y="45686"/>
                    <a:pt x="-872" y="23423"/>
                    <a:pt x="289" y="0"/>
                  </a:cubicBezTo>
                  <a:close/>
                </a:path>
              </a:pathLst>
            </a:custGeom>
            <a:solidFill>
              <a:srgbClr val="C786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2" name="Freeform: Shape 321"/>
            <p:cNvSpPr/>
            <p:nvPr/>
          </p:nvSpPr>
          <p:spPr>
            <a:xfrm>
              <a:off x="6256449" y="4696792"/>
              <a:ext cx="324324" cy="280038"/>
            </a:xfrm>
            <a:custGeom>
              <a:avLst/>
              <a:gdLst>
                <a:gd name="connsiteX0" fmla="*/ 268801 w 324324"/>
                <a:gd name="connsiteY0" fmla="*/ 258936 h 280038"/>
                <a:gd name="connsiteX1" fmla="*/ 226597 w 324324"/>
                <a:gd name="connsiteY1" fmla="*/ 280038 h 280038"/>
                <a:gd name="connsiteX2" fmla="*/ 102412 w 324324"/>
                <a:gd name="connsiteY2" fmla="*/ 280038 h 280038"/>
                <a:gd name="connsiteX3" fmla="*/ 60314 w 324324"/>
                <a:gd name="connsiteY3" fmla="*/ 258936 h 280038"/>
                <a:gd name="connsiteX4" fmla="*/ 18005 w 324324"/>
                <a:gd name="connsiteY4" fmla="*/ 216838 h 280038"/>
                <a:gd name="connsiteX5" fmla="*/ 4289 w 324324"/>
                <a:gd name="connsiteY5" fmla="*/ 175373 h 280038"/>
                <a:gd name="connsiteX6" fmla="*/ 58310 w 324324"/>
                <a:gd name="connsiteY6" fmla="*/ 32302 h 280038"/>
                <a:gd name="connsiteX7" fmla="*/ 246011 w 324324"/>
                <a:gd name="connsiteY7" fmla="*/ 20591 h 280038"/>
                <a:gd name="connsiteX8" fmla="*/ 323666 w 324324"/>
                <a:gd name="connsiteY8" fmla="*/ 148679 h 280038"/>
                <a:gd name="connsiteX9" fmla="*/ 321767 w 324324"/>
                <a:gd name="connsiteY9" fmla="*/ 185185 h 280038"/>
                <a:gd name="connsiteX10" fmla="*/ 306468 w 324324"/>
                <a:gd name="connsiteY10" fmla="*/ 221692 h 280038"/>
                <a:gd name="connsiteX11" fmla="*/ 268801 w 324324"/>
                <a:gd name="connsiteY11" fmla="*/ 258936 h 28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324" h="280038">
                  <a:moveTo>
                    <a:pt x="268801" y="258936"/>
                  </a:moveTo>
                  <a:cubicBezTo>
                    <a:pt x="252236" y="260941"/>
                    <a:pt x="237887" y="267377"/>
                    <a:pt x="226597" y="280038"/>
                  </a:cubicBezTo>
                  <a:cubicBezTo>
                    <a:pt x="185237" y="280038"/>
                    <a:pt x="143772" y="280038"/>
                    <a:pt x="102412" y="280038"/>
                  </a:cubicBezTo>
                  <a:cubicBezTo>
                    <a:pt x="93550" y="262629"/>
                    <a:pt x="69810" y="274974"/>
                    <a:pt x="60314" y="258936"/>
                  </a:cubicBezTo>
                  <a:cubicBezTo>
                    <a:pt x="46176" y="244903"/>
                    <a:pt x="32038" y="230871"/>
                    <a:pt x="18005" y="216838"/>
                  </a:cubicBezTo>
                  <a:cubicBezTo>
                    <a:pt x="13468" y="203016"/>
                    <a:pt x="8826" y="189194"/>
                    <a:pt x="4289" y="175373"/>
                  </a:cubicBezTo>
                  <a:cubicBezTo>
                    <a:pt x="-9322" y="115760"/>
                    <a:pt x="9670" y="66804"/>
                    <a:pt x="58310" y="32302"/>
                  </a:cubicBezTo>
                  <a:cubicBezTo>
                    <a:pt x="117289" y="-9480"/>
                    <a:pt x="184921" y="-7791"/>
                    <a:pt x="246011" y="20591"/>
                  </a:cubicBezTo>
                  <a:cubicBezTo>
                    <a:pt x="295073" y="43381"/>
                    <a:pt x="329574" y="86745"/>
                    <a:pt x="323666" y="148679"/>
                  </a:cubicBezTo>
                  <a:cubicBezTo>
                    <a:pt x="322505" y="160812"/>
                    <a:pt x="322400" y="173052"/>
                    <a:pt x="321767" y="185185"/>
                  </a:cubicBezTo>
                  <a:cubicBezTo>
                    <a:pt x="320606" y="199007"/>
                    <a:pt x="311426" y="209452"/>
                    <a:pt x="306468" y="221692"/>
                  </a:cubicBezTo>
                  <a:cubicBezTo>
                    <a:pt x="299082" y="239628"/>
                    <a:pt x="284733" y="250074"/>
                    <a:pt x="268801" y="258936"/>
                  </a:cubicBezTo>
                  <a:close/>
                </a:path>
              </a:pathLst>
            </a:custGeom>
            <a:solidFill>
              <a:srgbClr val="0608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3" name="Freeform: Shape 322"/>
            <p:cNvSpPr/>
            <p:nvPr/>
          </p:nvSpPr>
          <p:spPr>
            <a:xfrm>
              <a:off x="6292139" y="4665176"/>
              <a:ext cx="246088" cy="43784"/>
            </a:xfrm>
            <a:custGeom>
              <a:avLst/>
              <a:gdLst>
                <a:gd name="connsiteX0" fmla="*/ 246088 w 246088"/>
                <a:gd name="connsiteY0" fmla="*/ 37646 h 43784"/>
                <a:gd name="connsiteX1" fmla="*/ 224353 w 246088"/>
                <a:gd name="connsiteY1" fmla="*/ 37751 h 43784"/>
                <a:gd name="connsiteX2" fmla="*/ 33382 w 246088"/>
                <a:gd name="connsiteY2" fmla="*/ 37751 h 43784"/>
                <a:gd name="connsiteX3" fmla="*/ 3417 w 246088"/>
                <a:gd name="connsiteY3" fmla="*/ 41233 h 43784"/>
                <a:gd name="connsiteX4" fmla="*/ 3628 w 246088"/>
                <a:gd name="connsiteY4" fmla="*/ 27939 h 43784"/>
                <a:gd name="connsiteX5" fmla="*/ 2256 w 246088"/>
                <a:gd name="connsiteY5" fmla="*/ 28783 h 43784"/>
                <a:gd name="connsiteX6" fmla="*/ 45621 w 246088"/>
                <a:gd name="connsiteY6" fmla="*/ 6837 h 43784"/>
                <a:gd name="connsiteX7" fmla="*/ 45304 w 246088"/>
                <a:gd name="connsiteY7" fmla="*/ 7576 h 43784"/>
                <a:gd name="connsiteX8" fmla="*/ 246088 w 246088"/>
                <a:gd name="connsiteY8" fmla="*/ 37646 h 4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88" h="43784">
                  <a:moveTo>
                    <a:pt x="246088" y="37646"/>
                  </a:moveTo>
                  <a:cubicBezTo>
                    <a:pt x="238808" y="37646"/>
                    <a:pt x="231634" y="37751"/>
                    <a:pt x="224353" y="37751"/>
                  </a:cubicBezTo>
                  <a:cubicBezTo>
                    <a:pt x="160731" y="14750"/>
                    <a:pt x="97109" y="11691"/>
                    <a:pt x="33382" y="37751"/>
                  </a:cubicBezTo>
                  <a:cubicBezTo>
                    <a:pt x="24097" y="45559"/>
                    <a:pt x="13968" y="44715"/>
                    <a:pt x="3417" y="41233"/>
                  </a:cubicBezTo>
                  <a:cubicBezTo>
                    <a:pt x="-1226" y="36696"/>
                    <a:pt x="-1120" y="32265"/>
                    <a:pt x="3628" y="27939"/>
                  </a:cubicBezTo>
                  <a:lnTo>
                    <a:pt x="2256" y="28783"/>
                  </a:lnTo>
                  <a:cubicBezTo>
                    <a:pt x="13651" y="15489"/>
                    <a:pt x="31060" y="14012"/>
                    <a:pt x="45621" y="6837"/>
                  </a:cubicBezTo>
                  <a:cubicBezTo>
                    <a:pt x="45621" y="6837"/>
                    <a:pt x="45304" y="7576"/>
                    <a:pt x="45304" y="7576"/>
                  </a:cubicBezTo>
                  <a:cubicBezTo>
                    <a:pt x="115046" y="-1393"/>
                    <a:pt x="184999" y="-11944"/>
                    <a:pt x="246088" y="37646"/>
                  </a:cubicBezTo>
                  <a:close/>
                </a:path>
              </a:pathLst>
            </a:custGeom>
            <a:solidFill>
              <a:srgbClr val="FABC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4" name="Freeform: Shape 323"/>
            <p:cNvSpPr/>
            <p:nvPr/>
          </p:nvSpPr>
          <p:spPr>
            <a:xfrm>
              <a:off x="6251031" y="4702928"/>
              <a:ext cx="74489" cy="42203"/>
            </a:xfrm>
            <a:custGeom>
              <a:avLst/>
              <a:gdLst>
                <a:gd name="connsiteX0" fmla="*/ 42098 w 74489"/>
                <a:gd name="connsiteY0" fmla="*/ 0 h 42203"/>
                <a:gd name="connsiteX1" fmla="*/ 74490 w 74489"/>
                <a:gd name="connsiteY1" fmla="*/ 105 h 42203"/>
                <a:gd name="connsiteX2" fmla="*/ 21418 w 74489"/>
                <a:gd name="connsiteY2" fmla="*/ 42204 h 42203"/>
                <a:gd name="connsiteX3" fmla="*/ 0 w 74489"/>
                <a:gd name="connsiteY3" fmla="*/ 42204 h 42203"/>
                <a:gd name="connsiteX4" fmla="*/ 42098 w 74489"/>
                <a:gd name="connsiteY4" fmla="*/ 0 h 4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89" h="42203">
                  <a:moveTo>
                    <a:pt x="42098" y="0"/>
                  </a:moveTo>
                  <a:cubicBezTo>
                    <a:pt x="52860" y="0"/>
                    <a:pt x="63728" y="105"/>
                    <a:pt x="74490" y="105"/>
                  </a:cubicBezTo>
                  <a:cubicBezTo>
                    <a:pt x="56764" y="14138"/>
                    <a:pt x="39039" y="28171"/>
                    <a:pt x="21418" y="42204"/>
                  </a:cubicBezTo>
                  <a:cubicBezTo>
                    <a:pt x="14244" y="42204"/>
                    <a:pt x="7175" y="42204"/>
                    <a:pt x="0" y="42204"/>
                  </a:cubicBezTo>
                  <a:cubicBezTo>
                    <a:pt x="2849" y="16987"/>
                    <a:pt x="17409" y="3482"/>
                    <a:pt x="42098" y="0"/>
                  </a:cubicBezTo>
                  <a:close/>
                </a:path>
              </a:pathLst>
            </a:custGeom>
            <a:solidFill>
              <a:srgbClr val="EDAE21"/>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5" name="Freeform: Shape 324"/>
            <p:cNvSpPr/>
            <p:nvPr/>
          </p:nvSpPr>
          <p:spPr>
            <a:xfrm>
              <a:off x="6559963" y="4882082"/>
              <a:ext cx="29753" cy="36190"/>
            </a:xfrm>
            <a:custGeom>
              <a:avLst/>
              <a:gdLst>
                <a:gd name="connsiteX0" fmla="*/ 0 w 29753"/>
                <a:gd name="connsiteY0" fmla="*/ 32391 h 36190"/>
                <a:gd name="connsiteX1" fmla="*/ 18148 w 29753"/>
                <a:gd name="connsiteY1" fmla="*/ 0 h 36190"/>
                <a:gd name="connsiteX2" fmla="*/ 29754 w 29753"/>
                <a:gd name="connsiteY2" fmla="*/ 422 h 36190"/>
                <a:gd name="connsiteX3" fmla="*/ 8652 w 29753"/>
                <a:gd name="connsiteY3" fmla="*/ 32075 h 36190"/>
                <a:gd name="connsiteX4" fmla="*/ 0 w 29753"/>
                <a:gd name="connsiteY4" fmla="*/ 32391 h 36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53" h="36190">
                  <a:moveTo>
                    <a:pt x="0" y="32391"/>
                  </a:moveTo>
                  <a:cubicBezTo>
                    <a:pt x="6014" y="21630"/>
                    <a:pt x="12134" y="10867"/>
                    <a:pt x="18148" y="0"/>
                  </a:cubicBezTo>
                  <a:cubicBezTo>
                    <a:pt x="22052" y="106"/>
                    <a:pt x="25850" y="317"/>
                    <a:pt x="29754" y="422"/>
                  </a:cubicBezTo>
                  <a:cubicBezTo>
                    <a:pt x="22685" y="10973"/>
                    <a:pt x="15721" y="21524"/>
                    <a:pt x="8652" y="32075"/>
                  </a:cubicBezTo>
                  <a:cubicBezTo>
                    <a:pt x="6014" y="37561"/>
                    <a:pt x="3060" y="37456"/>
                    <a:pt x="0" y="32391"/>
                  </a:cubicBezTo>
                  <a:close/>
                </a:path>
              </a:pathLst>
            </a:custGeom>
            <a:solidFill>
              <a:srgbClr val="C9882A"/>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6" name="Freeform: Shape 325"/>
            <p:cNvSpPr/>
            <p:nvPr/>
          </p:nvSpPr>
          <p:spPr>
            <a:xfrm>
              <a:off x="6231407" y="4693221"/>
              <a:ext cx="64255" cy="63938"/>
            </a:xfrm>
            <a:custGeom>
              <a:avLst/>
              <a:gdLst>
                <a:gd name="connsiteX0" fmla="*/ 61723 w 64255"/>
                <a:gd name="connsiteY0" fmla="*/ 9707 h 63938"/>
                <a:gd name="connsiteX1" fmla="*/ 19625 w 64255"/>
                <a:gd name="connsiteY1" fmla="*/ 51911 h 63938"/>
                <a:gd name="connsiteX2" fmla="*/ 0 w 64255"/>
                <a:gd name="connsiteY2" fmla="*/ 63939 h 63938"/>
                <a:gd name="connsiteX3" fmla="*/ 64255 w 64255"/>
                <a:gd name="connsiteY3" fmla="*/ 0 h 63938"/>
                <a:gd name="connsiteX4" fmla="*/ 61723 w 64255"/>
                <a:gd name="connsiteY4" fmla="*/ 9707 h 63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5" h="63938">
                  <a:moveTo>
                    <a:pt x="61723" y="9707"/>
                  </a:moveTo>
                  <a:cubicBezTo>
                    <a:pt x="44525" y="20574"/>
                    <a:pt x="30914" y="35029"/>
                    <a:pt x="19625" y="51911"/>
                  </a:cubicBezTo>
                  <a:cubicBezTo>
                    <a:pt x="13083" y="55920"/>
                    <a:pt x="6542" y="59929"/>
                    <a:pt x="0" y="63939"/>
                  </a:cubicBezTo>
                  <a:cubicBezTo>
                    <a:pt x="7808" y="29015"/>
                    <a:pt x="29226" y="7597"/>
                    <a:pt x="64255" y="0"/>
                  </a:cubicBezTo>
                  <a:cubicBezTo>
                    <a:pt x="63517" y="3165"/>
                    <a:pt x="62673" y="6436"/>
                    <a:pt x="61723" y="9707"/>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7" name="Freeform: Shape 326"/>
            <p:cNvSpPr/>
            <p:nvPr/>
          </p:nvSpPr>
          <p:spPr>
            <a:xfrm>
              <a:off x="6294396" y="4671749"/>
              <a:ext cx="43364" cy="22316"/>
            </a:xfrm>
            <a:custGeom>
              <a:avLst/>
              <a:gdLst>
                <a:gd name="connsiteX0" fmla="*/ 43364 w 43364"/>
                <a:gd name="connsiteY0" fmla="*/ 370 h 22316"/>
                <a:gd name="connsiteX1" fmla="*/ 0 w 43364"/>
                <a:gd name="connsiteY1" fmla="*/ 22316 h 22316"/>
                <a:gd name="connsiteX2" fmla="*/ 43364 w 43364"/>
                <a:gd name="connsiteY2" fmla="*/ 370 h 22316"/>
              </a:gdLst>
              <a:ahLst/>
              <a:cxnLst>
                <a:cxn ang="0">
                  <a:pos x="connsiteX0" y="connsiteY0"/>
                </a:cxn>
                <a:cxn ang="0">
                  <a:pos x="connsiteX1" y="connsiteY1"/>
                </a:cxn>
                <a:cxn ang="0">
                  <a:pos x="connsiteX2" y="connsiteY2"/>
                </a:cxn>
              </a:cxnLst>
              <a:rect l="l" t="t" r="r" b="b"/>
              <a:pathLst>
                <a:path w="43364" h="22316">
                  <a:moveTo>
                    <a:pt x="43364" y="370"/>
                  </a:moveTo>
                  <a:cubicBezTo>
                    <a:pt x="31758" y="13348"/>
                    <a:pt x="16882" y="19890"/>
                    <a:pt x="0" y="22316"/>
                  </a:cubicBezTo>
                  <a:cubicBezTo>
                    <a:pt x="7386" y="1003"/>
                    <a:pt x="24478" y="-1107"/>
                    <a:pt x="43364" y="370"/>
                  </a:cubicBezTo>
                  <a:close/>
                </a:path>
              </a:pathLst>
            </a:custGeom>
            <a:solidFill>
              <a:srgbClr val="040707"/>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8" name="Freeform: Shape 327"/>
            <p:cNvSpPr/>
            <p:nvPr/>
          </p:nvSpPr>
          <p:spPr>
            <a:xfrm>
              <a:off x="6525145" y="4914157"/>
              <a:ext cx="44102" cy="42309"/>
            </a:xfrm>
            <a:custGeom>
              <a:avLst/>
              <a:gdLst>
                <a:gd name="connsiteX0" fmla="*/ 34818 w 44102"/>
                <a:gd name="connsiteY0" fmla="*/ 317 h 42309"/>
                <a:gd name="connsiteX1" fmla="*/ 43470 w 44102"/>
                <a:gd name="connsiteY1" fmla="*/ 0 h 42309"/>
                <a:gd name="connsiteX2" fmla="*/ 44103 w 44102"/>
                <a:gd name="connsiteY2" fmla="*/ 10762 h 42309"/>
                <a:gd name="connsiteX3" fmla="*/ 12661 w 44102"/>
                <a:gd name="connsiteY3" fmla="*/ 42309 h 42309"/>
                <a:gd name="connsiteX4" fmla="*/ 0 w 44102"/>
                <a:gd name="connsiteY4" fmla="*/ 41571 h 42309"/>
                <a:gd name="connsiteX5" fmla="*/ 34818 w 44102"/>
                <a:gd name="connsiteY5" fmla="*/ 317 h 4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2" h="42309">
                  <a:moveTo>
                    <a:pt x="34818" y="317"/>
                  </a:moveTo>
                  <a:cubicBezTo>
                    <a:pt x="37667" y="211"/>
                    <a:pt x="40621" y="106"/>
                    <a:pt x="43470" y="0"/>
                  </a:cubicBezTo>
                  <a:cubicBezTo>
                    <a:pt x="43681" y="3587"/>
                    <a:pt x="43892" y="7175"/>
                    <a:pt x="44103" y="10762"/>
                  </a:cubicBezTo>
                  <a:cubicBezTo>
                    <a:pt x="36717" y="24267"/>
                    <a:pt x="26588" y="35240"/>
                    <a:pt x="12661" y="42309"/>
                  </a:cubicBezTo>
                  <a:cubicBezTo>
                    <a:pt x="8441" y="42098"/>
                    <a:pt x="4220" y="41887"/>
                    <a:pt x="0" y="41571"/>
                  </a:cubicBezTo>
                  <a:cubicBezTo>
                    <a:pt x="11606" y="27854"/>
                    <a:pt x="23212" y="14033"/>
                    <a:pt x="34818" y="317"/>
                  </a:cubicBezTo>
                  <a:close/>
                </a:path>
              </a:pathLst>
            </a:custGeom>
            <a:solidFill>
              <a:srgbClr val="E2A225"/>
            </a:solidFill>
            <a:ln w="10529"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74" name="Group 573"/>
          <p:cNvGrpSpPr/>
          <p:nvPr/>
        </p:nvGrpSpPr>
        <p:grpSpPr>
          <a:xfrm>
            <a:off x="3355789" y="2104602"/>
            <a:ext cx="363374" cy="364952"/>
            <a:chOff x="7322174" y="1948839"/>
            <a:chExt cx="484498" cy="486602"/>
          </a:xfrm>
        </p:grpSpPr>
        <p:sp>
          <p:nvSpPr>
            <p:cNvPr id="575" name="Freeform: Shape 574"/>
            <p:cNvSpPr/>
            <p:nvPr/>
          </p:nvSpPr>
          <p:spPr>
            <a:xfrm>
              <a:off x="7322174" y="1948839"/>
              <a:ext cx="484498" cy="486602"/>
            </a:xfrm>
            <a:custGeom>
              <a:avLst/>
              <a:gdLst>
                <a:gd name="connsiteX0" fmla="*/ 483086 w 484498"/>
                <a:gd name="connsiteY0" fmla="*/ 240799 h 486602"/>
                <a:gd name="connsiteX1" fmla="*/ 244199 w 484498"/>
                <a:gd name="connsiteY1" fmla="*/ 486544 h 486602"/>
                <a:gd name="connsiteX2" fmla="*/ 73 w 484498"/>
                <a:gd name="connsiteY2" fmla="*/ 246799 h 486602"/>
                <a:gd name="connsiteX3" fmla="*/ 255153 w 484498"/>
                <a:gd name="connsiteY3" fmla="*/ 7 h 486602"/>
                <a:gd name="connsiteX4" fmla="*/ 483086 w 484498"/>
                <a:gd name="connsiteY4" fmla="*/ 240799 h 48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98" h="486602">
                  <a:moveTo>
                    <a:pt x="483086" y="240799"/>
                  </a:moveTo>
                  <a:cubicBezTo>
                    <a:pt x="490135" y="387865"/>
                    <a:pt x="375644" y="489401"/>
                    <a:pt x="244199" y="486544"/>
                  </a:cubicBezTo>
                  <a:cubicBezTo>
                    <a:pt x="100277" y="483401"/>
                    <a:pt x="3502" y="388151"/>
                    <a:pt x="73" y="246799"/>
                  </a:cubicBezTo>
                  <a:cubicBezTo>
                    <a:pt x="-2975" y="120212"/>
                    <a:pt x="89132" y="-1041"/>
                    <a:pt x="255153" y="7"/>
                  </a:cubicBezTo>
                  <a:cubicBezTo>
                    <a:pt x="365548" y="769"/>
                    <a:pt x="499755" y="114497"/>
                    <a:pt x="483086" y="240799"/>
                  </a:cubicBezTo>
                  <a:close/>
                </a:path>
              </a:pathLst>
            </a:custGeom>
            <a:solidFill>
              <a:srgbClr val="702A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6" name="Freeform: Shape 575"/>
            <p:cNvSpPr/>
            <p:nvPr/>
          </p:nvSpPr>
          <p:spPr>
            <a:xfrm>
              <a:off x="7349018" y="1970658"/>
              <a:ext cx="346577" cy="428059"/>
            </a:xfrm>
            <a:custGeom>
              <a:avLst/>
              <a:gdLst>
                <a:gd name="connsiteX0" fmla="*/ 185 w 346577"/>
                <a:gd name="connsiteY0" fmla="*/ 162782 h 428059"/>
                <a:gd name="connsiteX1" fmla="*/ 208782 w 346577"/>
                <a:gd name="connsiteY1" fmla="*/ 0 h 428059"/>
                <a:gd name="connsiteX2" fmla="*/ 265361 w 346577"/>
                <a:gd name="connsiteY2" fmla="*/ 667 h 428059"/>
                <a:gd name="connsiteX3" fmla="*/ 231452 w 346577"/>
                <a:gd name="connsiteY3" fmla="*/ 32671 h 428059"/>
                <a:gd name="connsiteX4" fmla="*/ 80195 w 346577"/>
                <a:gd name="connsiteY4" fmla="*/ 100584 h 428059"/>
                <a:gd name="connsiteX5" fmla="*/ 58383 w 346577"/>
                <a:gd name="connsiteY5" fmla="*/ 136017 h 428059"/>
                <a:gd name="connsiteX6" fmla="*/ 94673 w 346577"/>
                <a:gd name="connsiteY6" fmla="*/ 205645 h 428059"/>
                <a:gd name="connsiteX7" fmla="*/ 292508 w 346577"/>
                <a:gd name="connsiteY7" fmla="*/ 279368 h 428059"/>
                <a:gd name="connsiteX8" fmla="*/ 329465 w 346577"/>
                <a:gd name="connsiteY8" fmla="*/ 313658 h 428059"/>
                <a:gd name="connsiteX9" fmla="*/ 345086 w 346577"/>
                <a:gd name="connsiteY9" fmla="*/ 377476 h 428059"/>
                <a:gd name="connsiteX10" fmla="*/ 277934 w 346577"/>
                <a:gd name="connsiteY10" fmla="*/ 420338 h 428059"/>
                <a:gd name="connsiteX11" fmla="*/ 68670 w 346577"/>
                <a:gd name="connsiteY11" fmla="*/ 365760 h 428059"/>
                <a:gd name="connsiteX12" fmla="*/ 8663 w 346577"/>
                <a:gd name="connsiteY12" fmla="*/ 264414 h 428059"/>
                <a:gd name="connsiteX13" fmla="*/ 185 w 346577"/>
                <a:gd name="connsiteY13" fmla="*/ 162782 h 42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577" h="428059">
                  <a:moveTo>
                    <a:pt x="185" y="162782"/>
                  </a:moveTo>
                  <a:cubicBezTo>
                    <a:pt x="28093" y="60960"/>
                    <a:pt x="106199" y="-95"/>
                    <a:pt x="208782" y="0"/>
                  </a:cubicBezTo>
                  <a:cubicBezTo>
                    <a:pt x="227642" y="0"/>
                    <a:pt x="246502" y="381"/>
                    <a:pt x="265361" y="667"/>
                  </a:cubicBezTo>
                  <a:cubicBezTo>
                    <a:pt x="278029" y="36576"/>
                    <a:pt x="249550" y="31147"/>
                    <a:pt x="231452" y="32671"/>
                  </a:cubicBezTo>
                  <a:cubicBezTo>
                    <a:pt x="172778" y="37624"/>
                    <a:pt x="120391" y="55245"/>
                    <a:pt x="80195" y="100584"/>
                  </a:cubicBezTo>
                  <a:cubicBezTo>
                    <a:pt x="71718" y="111633"/>
                    <a:pt x="64955" y="123730"/>
                    <a:pt x="58383" y="136017"/>
                  </a:cubicBezTo>
                  <a:cubicBezTo>
                    <a:pt x="33142" y="183261"/>
                    <a:pt x="38761" y="193929"/>
                    <a:pt x="94673" y="205645"/>
                  </a:cubicBezTo>
                  <a:cubicBezTo>
                    <a:pt x="163634" y="222123"/>
                    <a:pt x="227166" y="253270"/>
                    <a:pt x="292508" y="279368"/>
                  </a:cubicBezTo>
                  <a:cubicBezTo>
                    <a:pt x="308795" y="285941"/>
                    <a:pt x="322225" y="296799"/>
                    <a:pt x="329465" y="313658"/>
                  </a:cubicBezTo>
                  <a:cubicBezTo>
                    <a:pt x="332607" y="335375"/>
                    <a:pt x="352039" y="353187"/>
                    <a:pt x="345086" y="377476"/>
                  </a:cubicBezTo>
                  <a:cubicBezTo>
                    <a:pt x="330608" y="404241"/>
                    <a:pt x="300699" y="406432"/>
                    <a:pt x="277934" y="420338"/>
                  </a:cubicBezTo>
                  <a:cubicBezTo>
                    <a:pt x="197924" y="441484"/>
                    <a:pt x="129535" y="417862"/>
                    <a:pt x="68670" y="365760"/>
                  </a:cubicBezTo>
                  <a:cubicBezTo>
                    <a:pt x="43333" y="335185"/>
                    <a:pt x="17045" y="305086"/>
                    <a:pt x="8663" y="264414"/>
                  </a:cubicBezTo>
                  <a:cubicBezTo>
                    <a:pt x="-8673" y="231839"/>
                    <a:pt x="6471" y="196406"/>
                    <a:pt x="185" y="162782"/>
                  </a:cubicBezTo>
                  <a:close/>
                </a:path>
              </a:pathLst>
            </a:custGeom>
            <a:solidFill>
              <a:srgbClr val="9F509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7" name="Freeform: Shape 576"/>
            <p:cNvSpPr/>
            <p:nvPr/>
          </p:nvSpPr>
          <p:spPr>
            <a:xfrm>
              <a:off x="7414620" y="1971325"/>
              <a:ext cx="372818" cy="274723"/>
            </a:xfrm>
            <a:custGeom>
              <a:avLst/>
              <a:gdLst>
                <a:gd name="connsiteX0" fmla="*/ 211 w 372818"/>
                <a:gd name="connsiteY0" fmla="*/ 94393 h 274723"/>
                <a:gd name="connsiteX1" fmla="*/ 151468 w 372818"/>
                <a:gd name="connsiteY1" fmla="*/ 18097 h 274723"/>
                <a:gd name="connsiteX2" fmla="*/ 199759 w 372818"/>
                <a:gd name="connsiteY2" fmla="*/ 0 h 274723"/>
                <a:gd name="connsiteX3" fmla="*/ 370733 w 372818"/>
                <a:gd name="connsiteY3" fmla="*/ 238411 h 274723"/>
                <a:gd name="connsiteX4" fmla="*/ 350255 w 372818"/>
                <a:gd name="connsiteY4" fmla="*/ 274320 h 274723"/>
                <a:gd name="connsiteX5" fmla="*/ 317489 w 372818"/>
                <a:gd name="connsiteY5" fmla="*/ 259556 h 274723"/>
                <a:gd name="connsiteX6" fmla="*/ 316155 w 372818"/>
                <a:gd name="connsiteY6" fmla="*/ 180022 h 274723"/>
                <a:gd name="connsiteX7" fmla="*/ 251575 w 372818"/>
                <a:gd name="connsiteY7" fmla="*/ 58483 h 274723"/>
                <a:gd name="connsiteX8" fmla="*/ 112415 w 372818"/>
                <a:gd name="connsiteY8" fmla="*/ 60198 h 274723"/>
                <a:gd name="connsiteX9" fmla="*/ 29547 w 372818"/>
                <a:gd name="connsiteY9" fmla="*/ 121825 h 274723"/>
                <a:gd name="connsiteX10" fmla="*/ 211 w 372818"/>
                <a:gd name="connsiteY10" fmla="*/ 94393 h 27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818" h="274723">
                  <a:moveTo>
                    <a:pt x="211" y="94393"/>
                  </a:moveTo>
                  <a:cubicBezTo>
                    <a:pt x="38120" y="44291"/>
                    <a:pt x="91555" y="24765"/>
                    <a:pt x="151468" y="18097"/>
                  </a:cubicBezTo>
                  <a:cubicBezTo>
                    <a:pt x="168994" y="16192"/>
                    <a:pt x="190996" y="25527"/>
                    <a:pt x="199759" y="0"/>
                  </a:cubicBezTo>
                  <a:cubicBezTo>
                    <a:pt x="303773" y="22574"/>
                    <a:pt x="387212" y="109633"/>
                    <a:pt x="370733" y="238411"/>
                  </a:cubicBezTo>
                  <a:cubicBezTo>
                    <a:pt x="363685" y="250222"/>
                    <a:pt x="370733" y="270129"/>
                    <a:pt x="350255" y="274320"/>
                  </a:cubicBezTo>
                  <a:cubicBezTo>
                    <a:pt x="336157" y="276320"/>
                    <a:pt x="325585" y="270796"/>
                    <a:pt x="317489" y="259556"/>
                  </a:cubicBezTo>
                  <a:cubicBezTo>
                    <a:pt x="305963" y="233363"/>
                    <a:pt x="312726" y="206311"/>
                    <a:pt x="316155" y="180022"/>
                  </a:cubicBezTo>
                  <a:cubicBezTo>
                    <a:pt x="323584" y="123444"/>
                    <a:pt x="297676" y="83248"/>
                    <a:pt x="251575" y="58483"/>
                  </a:cubicBezTo>
                  <a:cubicBezTo>
                    <a:pt x="206998" y="34576"/>
                    <a:pt x="159183" y="32766"/>
                    <a:pt x="112415" y="60198"/>
                  </a:cubicBezTo>
                  <a:cubicBezTo>
                    <a:pt x="82412" y="77819"/>
                    <a:pt x="66409" y="113729"/>
                    <a:pt x="29547" y="121825"/>
                  </a:cubicBezTo>
                  <a:cubicBezTo>
                    <a:pt x="13260" y="119729"/>
                    <a:pt x="-1980" y="116396"/>
                    <a:pt x="211" y="94393"/>
                  </a:cubicBezTo>
                  <a:close/>
                </a:path>
              </a:pathLst>
            </a:custGeom>
            <a:solidFill>
              <a:srgbClr val="9144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8" name="Freeform: Shape 577"/>
            <p:cNvSpPr/>
            <p:nvPr/>
          </p:nvSpPr>
          <p:spPr>
            <a:xfrm>
              <a:off x="7378350" y="2307733"/>
              <a:ext cx="277772" cy="109989"/>
            </a:xfrm>
            <a:custGeom>
              <a:avLst/>
              <a:gdLst>
                <a:gd name="connsiteX0" fmla="*/ 46387 w 277772"/>
                <a:gd name="connsiteY0" fmla="*/ 14874 h 109989"/>
                <a:gd name="connsiteX1" fmla="*/ 246031 w 277772"/>
                <a:gd name="connsiteY1" fmla="*/ 63166 h 109989"/>
                <a:gd name="connsiteX2" fmla="*/ 274225 w 277772"/>
                <a:gd name="connsiteY2" fmla="*/ 89931 h 109989"/>
                <a:gd name="connsiteX3" fmla="*/ 0 w 277772"/>
                <a:gd name="connsiteY3" fmla="*/ 5825 h 109989"/>
                <a:gd name="connsiteX4" fmla="*/ 46387 w 277772"/>
                <a:gd name="connsiteY4" fmla="*/ 14874 h 10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72" h="109989">
                  <a:moveTo>
                    <a:pt x="46387" y="14874"/>
                  </a:moveTo>
                  <a:cubicBezTo>
                    <a:pt x="107252" y="54498"/>
                    <a:pt x="168878" y="90788"/>
                    <a:pt x="246031" y="63166"/>
                  </a:cubicBezTo>
                  <a:cubicBezTo>
                    <a:pt x="253365" y="74310"/>
                    <a:pt x="288988" y="55546"/>
                    <a:pt x="274225" y="89931"/>
                  </a:cubicBezTo>
                  <a:cubicBezTo>
                    <a:pt x="182404" y="135937"/>
                    <a:pt x="60579" y="100694"/>
                    <a:pt x="0" y="5825"/>
                  </a:cubicBezTo>
                  <a:cubicBezTo>
                    <a:pt x="19050" y="-9415"/>
                    <a:pt x="31337" y="9445"/>
                    <a:pt x="46387" y="14874"/>
                  </a:cubicBezTo>
                  <a:close/>
                </a:path>
              </a:pathLst>
            </a:custGeom>
            <a:solidFill>
              <a:srgbClr val="AC7D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79" name="Freeform: Shape 578"/>
            <p:cNvSpPr/>
            <p:nvPr/>
          </p:nvSpPr>
          <p:spPr>
            <a:xfrm>
              <a:off x="7624381" y="2324321"/>
              <a:ext cx="105995" cy="73342"/>
            </a:xfrm>
            <a:custGeom>
              <a:avLst/>
              <a:gdLst>
                <a:gd name="connsiteX0" fmla="*/ 28194 w 105995"/>
                <a:gd name="connsiteY0" fmla="*/ 73342 h 73342"/>
                <a:gd name="connsiteX1" fmla="*/ 0 w 105995"/>
                <a:gd name="connsiteY1" fmla="*/ 46577 h 73342"/>
                <a:gd name="connsiteX2" fmla="*/ 66580 w 105995"/>
                <a:gd name="connsiteY2" fmla="*/ 17335 h 73342"/>
                <a:gd name="connsiteX3" fmla="*/ 88487 w 105995"/>
                <a:gd name="connsiteY3" fmla="*/ 0 h 73342"/>
                <a:gd name="connsiteX4" fmla="*/ 105346 w 105995"/>
                <a:gd name="connsiteY4" fmla="*/ 18288 h 73342"/>
                <a:gd name="connsiteX5" fmla="*/ 28194 w 105995"/>
                <a:gd name="connsiteY5" fmla="*/ 7334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995" h="73342">
                  <a:moveTo>
                    <a:pt x="28194" y="73342"/>
                  </a:moveTo>
                  <a:cubicBezTo>
                    <a:pt x="26384" y="56388"/>
                    <a:pt x="8572" y="56388"/>
                    <a:pt x="0" y="46577"/>
                  </a:cubicBezTo>
                  <a:cubicBezTo>
                    <a:pt x="22193" y="36862"/>
                    <a:pt x="44386" y="27051"/>
                    <a:pt x="66580" y="17335"/>
                  </a:cubicBezTo>
                  <a:cubicBezTo>
                    <a:pt x="70580" y="7334"/>
                    <a:pt x="77248" y="762"/>
                    <a:pt x="88487" y="0"/>
                  </a:cubicBezTo>
                  <a:cubicBezTo>
                    <a:pt x="98584" y="1905"/>
                    <a:pt x="108680" y="3905"/>
                    <a:pt x="105346" y="18288"/>
                  </a:cubicBezTo>
                  <a:cubicBezTo>
                    <a:pt x="87058" y="46958"/>
                    <a:pt x="59150" y="62293"/>
                    <a:pt x="28194" y="73342"/>
                  </a:cubicBezTo>
                  <a:close/>
                </a:path>
              </a:pathLst>
            </a:custGeom>
            <a:solidFill>
              <a:srgbClr val="A96EA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0" name="Freeform: Shape 579"/>
            <p:cNvSpPr/>
            <p:nvPr/>
          </p:nvSpPr>
          <p:spPr>
            <a:xfrm>
              <a:off x="7709592" y="2209640"/>
              <a:ext cx="75789" cy="132873"/>
            </a:xfrm>
            <a:custGeom>
              <a:avLst/>
              <a:gdLst>
                <a:gd name="connsiteX0" fmla="*/ 20135 w 75789"/>
                <a:gd name="connsiteY0" fmla="*/ 132874 h 132873"/>
                <a:gd name="connsiteX1" fmla="*/ 323 w 75789"/>
                <a:gd name="connsiteY1" fmla="*/ 122492 h 132873"/>
                <a:gd name="connsiteX2" fmla="*/ 57854 w 75789"/>
                <a:gd name="connsiteY2" fmla="*/ 27623 h 132873"/>
                <a:gd name="connsiteX3" fmla="*/ 75761 w 75789"/>
                <a:gd name="connsiteY3" fmla="*/ 0 h 132873"/>
                <a:gd name="connsiteX4" fmla="*/ 20135 w 75789"/>
                <a:gd name="connsiteY4" fmla="*/ 132874 h 13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89" h="132873">
                  <a:moveTo>
                    <a:pt x="20135" y="132874"/>
                  </a:moveTo>
                  <a:cubicBezTo>
                    <a:pt x="13563" y="129445"/>
                    <a:pt x="6896" y="125921"/>
                    <a:pt x="323" y="122492"/>
                  </a:cubicBezTo>
                  <a:cubicBezTo>
                    <a:pt x="-3582" y="76867"/>
                    <a:pt x="28612" y="53150"/>
                    <a:pt x="57854" y="27623"/>
                  </a:cubicBezTo>
                  <a:cubicBezTo>
                    <a:pt x="63855" y="18383"/>
                    <a:pt x="69760" y="9239"/>
                    <a:pt x="75761" y="0"/>
                  </a:cubicBezTo>
                  <a:cubicBezTo>
                    <a:pt x="76523" y="52388"/>
                    <a:pt x="61950" y="98393"/>
                    <a:pt x="20135" y="132874"/>
                  </a:cubicBezTo>
                  <a:close/>
                </a:path>
              </a:pathLst>
            </a:custGeom>
            <a:solidFill>
              <a:srgbClr val="A860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1" name="Freeform: Shape 580"/>
            <p:cNvSpPr/>
            <p:nvPr/>
          </p:nvSpPr>
          <p:spPr>
            <a:xfrm>
              <a:off x="7349364" y="2232869"/>
              <a:ext cx="75372" cy="89738"/>
            </a:xfrm>
            <a:custGeom>
              <a:avLst/>
              <a:gdLst>
                <a:gd name="connsiteX0" fmla="*/ 75373 w 75372"/>
                <a:gd name="connsiteY0" fmla="*/ 89738 h 89738"/>
                <a:gd name="connsiteX1" fmla="*/ 28986 w 75372"/>
                <a:gd name="connsiteY1" fmla="*/ 80594 h 89738"/>
                <a:gd name="connsiteX2" fmla="*/ 316 w 75372"/>
                <a:gd name="connsiteY2" fmla="*/ 4394 h 89738"/>
                <a:gd name="connsiteX3" fmla="*/ 18032 w 75372"/>
                <a:gd name="connsiteY3" fmla="*/ 4108 h 89738"/>
                <a:gd name="connsiteX4" fmla="*/ 75373 w 75372"/>
                <a:gd name="connsiteY4" fmla="*/ 89738 h 8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72" h="89738">
                  <a:moveTo>
                    <a:pt x="75373" y="89738"/>
                  </a:moveTo>
                  <a:cubicBezTo>
                    <a:pt x="59943" y="86690"/>
                    <a:pt x="44417" y="83642"/>
                    <a:pt x="28986" y="80594"/>
                  </a:cubicBezTo>
                  <a:cubicBezTo>
                    <a:pt x="16985" y="56115"/>
                    <a:pt x="-2732" y="34588"/>
                    <a:pt x="316" y="4394"/>
                  </a:cubicBezTo>
                  <a:cubicBezTo>
                    <a:pt x="6126" y="-1416"/>
                    <a:pt x="12031" y="-1416"/>
                    <a:pt x="18032" y="4108"/>
                  </a:cubicBezTo>
                  <a:cubicBezTo>
                    <a:pt x="37178" y="32683"/>
                    <a:pt x="56228" y="61258"/>
                    <a:pt x="75373" y="89738"/>
                  </a:cubicBezTo>
                  <a:close/>
                </a:path>
              </a:pathLst>
            </a:custGeom>
            <a:solidFill>
              <a:srgbClr val="AA73B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2" name="Freeform: Shape 581"/>
            <p:cNvSpPr/>
            <p:nvPr/>
          </p:nvSpPr>
          <p:spPr>
            <a:xfrm>
              <a:off x="7338310" y="2133345"/>
              <a:ext cx="29086" cy="103917"/>
            </a:xfrm>
            <a:custGeom>
              <a:avLst/>
              <a:gdLst>
                <a:gd name="connsiteX0" fmla="*/ 29086 w 29086"/>
                <a:gd name="connsiteY0" fmla="*/ 103632 h 103917"/>
                <a:gd name="connsiteX1" fmla="*/ 11370 w 29086"/>
                <a:gd name="connsiteY1" fmla="*/ 103918 h 103917"/>
                <a:gd name="connsiteX2" fmla="*/ 10894 w 29086"/>
                <a:gd name="connsiteY2" fmla="*/ 0 h 103917"/>
                <a:gd name="connsiteX3" fmla="*/ 29086 w 29086"/>
                <a:gd name="connsiteY3" fmla="*/ 103632 h 103917"/>
              </a:gdLst>
              <a:ahLst/>
              <a:cxnLst>
                <a:cxn ang="0">
                  <a:pos x="connsiteX0" y="connsiteY0"/>
                </a:cxn>
                <a:cxn ang="0">
                  <a:pos x="connsiteX1" y="connsiteY1"/>
                </a:cxn>
                <a:cxn ang="0">
                  <a:pos x="connsiteX2" y="connsiteY2"/>
                </a:cxn>
                <a:cxn ang="0">
                  <a:pos x="connsiteX3" y="connsiteY3"/>
                </a:cxn>
              </a:cxnLst>
              <a:rect l="l" t="t" r="r" b="b"/>
              <a:pathLst>
                <a:path w="29086" h="103917">
                  <a:moveTo>
                    <a:pt x="29086" y="103632"/>
                  </a:moveTo>
                  <a:cubicBezTo>
                    <a:pt x="23181" y="103727"/>
                    <a:pt x="17275" y="103822"/>
                    <a:pt x="11370" y="103918"/>
                  </a:cubicBezTo>
                  <a:cubicBezTo>
                    <a:pt x="-11014" y="69342"/>
                    <a:pt x="5655" y="34671"/>
                    <a:pt x="10894" y="0"/>
                  </a:cubicBezTo>
                  <a:cubicBezTo>
                    <a:pt x="25181" y="33147"/>
                    <a:pt x="18704" y="69913"/>
                    <a:pt x="29086" y="103632"/>
                  </a:cubicBezTo>
                  <a:close/>
                </a:path>
              </a:pathLst>
            </a:custGeom>
            <a:solidFill>
              <a:srgbClr val="A765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3" name="Freeform: Shape 582"/>
            <p:cNvSpPr/>
            <p:nvPr/>
          </p:nvSpPr>
          <p:spPr>
            <a:xfrm>
              <a:off x="7414095" y="2095445"/>
              <a:ext cx="319960" cy="198777"/>
            </a:xfrm>
            <a:custGeom>
              <a:avLst/>
              <a:gdLst>
                <a:gd name="connsiteX0" fmla="*/ 257910 w 319960"/>
                <a:gd name="connsiteY0" fmla="*/ 198777 h 198777"/>
                <a:gd name="connsiteX1" fmla="*/ 68172 w 319960"/>
                <a:gd name="connsiteY1" fmla="*/ 112099 h 198777"/>
                <a:gd name="connsiteX2" fmla="*/ 19880 w 319960"/>
                <a:gd name="connsiteY2" fmla="*/ 94097 h 198777"/>
                <a:gd name="connsiteX3" fmla="*/ 18928 w 319960"/>
                <a:gd name="connsiteY3" fmla="*/ 8372 h 198777"/>
                <a:gd name="connsiteX4" fmla="*/ 90841 w 319960"/>
                <a:gd name="connsiteY4" fmla="*/ 12563 h 198777"/>
                <a:gd name="connsiteX5" fmla="*/ 278770 w 319960"/>
                <a:gd name="connsiteY5" fmla="*/ 88097 h 198777"/>
                <a:gd name="connsiteX6" fmla="*/ 319823 w 319960"/>
                <a:gd name="connsiteY6" fmla="*/ 129911 h 198777"/>
                <a:gd name="connsiteX7" fmla="*/ 257910 w 319960"/>
                <a:gd name="connsiteY7" fmla="*/ 198777 h 1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960" h="198777">
                  <a:moveTo>
                    <a:pt x="257910" y="198777"/>
                  </a:moveTo>
                  <a:cubicBezTo>
                    <a:pt x="202093" y="153724"/>
                    <a:pt x="131418" y="140865"/>
                    <a:pt x="68172" y="112099"/>
                  </a:cubicBezTo>
                  <a:cubicBezTo>
                    <a:pt x="52551" y="104956"/>
                    <a:pt x="35977" y="100003"/>
                    <a:pt x="19880" y="94097"/>
                  </a:cubicBezTo>
                  <a:cubicBezTo>
                    <a:pt x="-8028" y="65808"/>
                    <a:pt x="-4885" y="37233"/>
                    <a:pt x="18928" y="8372"/>
                  </a:cubicBezTo>
                  <a:cubicBezTo>
                    <a:pt x="43883" y="-9058"/>
                    <a:pt x="67505" y="4943"/>
                    <a:pt x="90841" y="12563"/>
                  </a:cubicBezTo>
                  <a:cubicBezTo>
                    <a:pt x="155040" y="33518"/>
                    <a:pt x="212095" y="72285"/>
                    <a:pt x="278770" y="88097"/>
                  </a:cubicBezTo>
                  <a:cubicBezTo>
                    <a:pt x="298772" y="92859"/>
                    <a:pt x="315155" y="107147"/>
                    <a:pt x="319823" y="129911"/>
                  </a:cubicBezTo>
                  <a:cubicBezTo>
                    <a:pt x="321633" y="178489"/>
                    <a:pt x="305821" y="196110"/>
                    <a:pt x="257910" y="198777"/>
                  </a:cubicBezTo>
                  <a:close/>
                </a:path>
              </a:pathLst>
            </a:custGeom>
            <a:solidFill>
              <a:srgbClr val="A454A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4" name="Freeform: Shape 583"/>
            <p:cNvSpPr/>
            <p:nvPr/>
          </p:nvSpPr>
          <p:spPr>
            <a:xfrm>
              <a:off x="7369387" y="2065717"/>
              <a:ext cx="78483" cy="123825"/>
            </a:xfrm>
            <a:custGeom>
              <a:avLst/>
              <a:gdLst>
                <a:gd name="connsiteX0" fmla="*/ 74209 w 78483"/>
                <a:gd name="connsiteY0" fmla="*/ 38100 h 123825"/>
                <a:gd name="connsiteX1" fmla="*/ 64588 w 78483"/>
                <a:gd name="connsiteY1" fmla="*/ 123825 h 123825"/>
                <a:gd name="connsiteX2" fmla="*/ 13249 w 78483"/>
                <a:gd name="connsiteY2" fmla="*/ 45815 h 123825"/>
                <a:gd name="connsiteX3" fmla="*/ 45443 w 78483"/>
                <a:gd name="connsiteY3" fmla="*/ 0 h 123825"/>
                <a:gd name="connsiteX4" fmla="*/ 74113 w 78483"/>
                <a:gd name="connsiteY4" fmla="*/ 19145 h 123825"/>
                <a:gd name="connsiteX5" fmla="*/ 74209 w 78483"/>
                <a:gd name="connsiteY5" fmla="*/ 3810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83" h="123825">
                  <a:moveTo>
                    <a:pt x="74209" y="38100"/>
                  </a:moveTo>
                  <a:cubicBezTo>
                    <a:pt x="59350" y="65342"/>
                    <a:pt x="66113" y="95060"/>
                    <a:pt x="64588" y="123825"/>
                  </a:cubicBezTo>
                  <a:cubicBezTo>
                    <a:pt x="-943" y="119634"/>
                    <a:pt x="-13707" y="100489"/>
                    <a:pt x="13249" y="45815"/>
                  </a:cubicBezTo>
                  <a:cubicBezTo>
                    <a:pt x="21536" y="29051"/>
                    <a:pt x="27060" y="9811"/>
                    <a:pt x="45443" y="0"/>
                  </a:cubicBezTo>
                  <a:cubicBezTo>
                    <a:pt x="54968" y="6382"/>
                    <a:pt x="64588" y="12764"/>
                    <a:pt x="74113" y="19145"/>
                  </a:cubicBezTo>
                  <a:cubicBezTo>
                    <a:pt x="79924" y="25432"/>
                    <a:pt x="79924" y="31814"/>
                    <a:pt x="74209" y="38100"/>
                  </a:cubicBezTo>
                  <a:close/>
                </a:path>
              </a:pathLst>
            </a:custGeom>
            <a:solidFill>
              <a:srgbClr val="984B9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5" name="Freeform: Shape 584"/>
            <p:cNvSpPr/>
            <p:nvPr/>
          </p:nvSpPr>
          <p:spPr>
            <a:xfrm>
              <a:off x="7660988" y="2224047"/>
              <a:ext cx="106553" cy="117514"/>
            </a:xfrm>
            <a:custGeom>
              <a:avLst/>
              <a:gdLst>
                <a:gd name="connsiteX0" fmla="*/ 11018 w 106553"/>
                <a:gd name="connsiteY0" fmla="*/ 70175 h 117514"/>
                <a:gd name="connsiteX1" fmla="*/ 68168 w 106553"/>
                <a:gd name="connsiteY1" fmla="*/ 3500 h 117514"/>
                <a:gd name="connsiteX2" fmla="*/ 77502 w 106553"/>
                <a:gd name="connsiteY2" fmla="*/ 3500 h 117514"/>
                <a:gd name="connsiteX3" fmla="*/ 106553 w 106553"/>
                <a:gd name="connsiteY3" fmla="*/ 13216 h 117514"/>
                <a:gd name="connsiteX4" fmla="*/ 49023 w 106553"/>
                <a:gd name="connsiteY4" fmla="*/ 108085 h 117514"/>
                <a:gd name="connsiteX5" fmla="*/ 30068 w 106553"/>
                <a:gd name="connsiteY5" fmla="*/ 117515 h 117514"/>
                <a:gd name="connsiteX6" fmla="*/ 11018 w 106553"/>
                <a:gd name="connsiteY6" fmla="*/ 70175 h 11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53" h="117514">
                  <a:moveTo>
                    <a:pt x="11018" y="70175"/>
                  </a:moveTo>
                  <a:cubicBezTo>
                    <a:pt x="34259" y="51602"/>
                    <a:pt x="60357" y="35409"/>
                    <a:pt x="68168" y="3500"/>
                  </a:cubicBezTo>
                  <a:cubicBezTo>
                    <a:pt x="71311" y="-1167"/>
                    <a:pt x="74359" y="-1167"/>
                    <a:pt x="77502" y="3500"/>
                  </a:cubicBezTo>
                  <a:cubicBezTo>
                    <a:pt x="87218" y="6739"/>
                    <a:pt x="96838" y="9978"/>
                    <a:pt x="106553" y="13216"/>
                  </a:cubicBezTo>
                  <a:cubicBezTo>
                    <a:pt x="100076" y="52554"/>
                    <a:pt x="71787" y="78653"/>
                    <a:pt x="49023" y="108085"/>
                  </a:cubicBezTo>
                  <a:cubicBezTo>
                    <a:pt x="42736" y="111228"/>
                    <a:pt x="36450" y="114371"/>
                    <a:pt x="30068" y="117515"/>
                  </a:cubicBezTo>
                  <a:cubicBezTo>
                    <a:pt x="32830" y="98084"/>
                    <a:pt x="-22986" y="102179"/>
                    <a:pt x="11018" y="70175"/>
                  </a:cubicBezTo>
                  <a:close/>
                </a:path>
              </a:pathLst>
            </a:custGeom>
            <a:solidFill>
              <a:srgbClr val="9A4C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6" name="Freeform: Shape 585"/>
            <p:cNvSpPr/>
            <p:nvPr/>
          </p:nvSpPr>
          <p:spPr>
            <a:xfrm>
              <a:off x="7443500" y="1997590"/>
              <a:ext cx="305958" cy="229957"/>
            </a:xfrm>
            <a:custGeom>
              <a:avLst/>
              <a:gdLst>
                <a:gd name="connsiteX0" fmla="*/ 294894 w 305958"/>
                <a:gd name="connsiteY0" fmla="*/ 229957 h 229957"/>
                <a:gd name="connsiteX1" fmla="*/ 290227 w 305958"/>
                <a:gd name="connsiteY1" fmla="*/ 229957 h 229957"/>
                <a:gd name="connsiteX2" fmla="*/ 285560 w 305958"/>
                <a:gd name="connsiteY2" fmla="*/ 229957 h 229957"/>
                <a:gd name="connsiteX3" fmla="*/ 47720 w 305958"/>
                <a:gd name="connsiteY3" fmla="*/ 126992 h 229957"/>
                <a:gd name="connsiteX4" fmla="*/ 0 w 305958"/>
                <a:gd name="connsiteY4" fmla="*/ 106132 h 229957"/>
                <a:gd name="connsiteX5" fmla="*/ 0 w 305958"/>
                <a:gd name="connsiteY5" fmla="*/ 87178 h 229957"/>
                <a:gd name="connsiteX6" fmla="*/ 124778 w 305958"/>
                <a:gd name="connsiteY6" fmla="*/ 1262 h 229957"/>
                <a:gd name="connsiteX7" fmla="*/ 302038 w 305958"/>
                <a:gd name="connsiteY7" fmla="*/ 202335 h 229957"/>
                <a:gd name="connsiteX8" fmla="*/ 294894 w 305958"/>
                <a:gd name="connsiteY8" fmla="*/ 229957 h 22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8" h="229957">
                  <a:moveTo>
                    <a:pt x="294894" y="229957"/>
                  </a:moveTo>
                  <a:lnTo>
                    <a:pt x="290227" y="229957"/>
                  </a:lnTo>
                  <a:cubicBezTo>
                    <a:pt x="290227" y="229957"/>
                    <a:pt x="285560" y="229957"/>
                    <a:pt x="285560" y="229957"/>
                  </a:cubicBezTo>
                  <a:cubicBezTo>
                    <a:pt x="211836" y="182809"/>
                    <a:pt x="125063" y="165664"/>
                    <a:pt x="47720" y="126992"/>
                  </a:cubicBezTo>
                  <a:cubicBezTo>
                    <a:pt x="32195" y="119277"/>
                    <a:pt x="15907" y="113086"/>
                    <a:pt x="0" y="106132"/>
                  </a:cubicBezTo>
                  <a:cubicBezTo>
                    <a:pt x="0" y="99846"/>
                    <a:pt x="0" y="93464"/>
                    <a:pt x="0" y="87178"/>
                  </a:cubicBezTo>
                  <a:cubicBezTo>
                    <a:pt x="33433" y="46792"/>
                    <a:pt x="66199" y="6882"/>
                    <a:pt x="124778" y="1262"/>
                  </a:cubicBezTo>
                  <a:cubicBezTo>
                    <a:pt x="260700" y="-11597"/>
                    <a:pt x="322802" y="75081"/>
                    <a:pt x="302038" y="202335"/>
                  </a:cubicBezTo>
                  <a:cubicBezTo>
                    <a:pt x="300610" y="211765"/>
                    <a:pt x="297371" y="220814"/>
                    <a:pt x="294894" y="229957"/>
                  </a:cubicBezTo>
                  <a:close/>
                </a:path>
              </a:pathLst>
            </a:custGeom>
            <a:solidFill>
              <a:srgbClr val="A858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7" name="Freeform: Shape 586"/>
            <p:cNvSpPr/>
            <p:nvPr/>
          </p:nvSpPr>
          <p:spPr>
            <a:xfrm>
              <a:off x="7550424" y="2008036"/>
              <a:ext cx="180994" cy="136419"/>
            </a:xfrm>
            <a:custGeom>
              <a:avLst/>
              <a:gdLst>
                <a:gd name="connsiteX0" fmla="*/ 56336 w 180994"/>
                <a:gd name="connsiteY0" fmla="*/ 76160 h 136419"/>
                <a:gd name="connsiteX1" fmla="*/ 25189 w 180994"/>
                <a:gd name="connsiteY1" fmla="*/ 47870 h 136419"/>
                <a:gd name="connsiteX2" fmla="*/ 138 w 180994"/>
                <a:gd name="connsiteY2" fmla="*/ 27296 h 136419"/>
                <a:gd name="connsiteX3" fmla="*/ 16997 w 180994"/>
                <a:gd name="connsiteY3" fmla="*/ 1769 h 136419"/>
                <a:gd name="connsiteX4" fmla="*/ 50049 w 180994"/>
                <a:gd name="connsiteY4" fmla="*/ 11771 h 136419"/>
                <a:gd name="connsiteX5" fmla="*/ 87863 w 180994"/>
                <a:gd name="connsiteY5" fmla="*/ 23105 h 136419"/>
                <a:gd name="connsiteX6" fmla="*/ 165492 w 180994"/>
                <a:gd name="connsiteY6" fmla="*/ 61110 h 136419"/>
                <a:gd name="connsiteX7" fmla="*/ 160539 w 180994"/>
                <a:gd name="connsiteY7" fmla="*/ 134738 h 136419"/>
                <a:gd name="connsiteX8" fmla="*/ 56336 w 180994"/>
                <a:gd name="connsiteY8" fmla="*/ 76160 h 1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94" h="136419">
                  <a:moveTo>
                    <a:pt x="56336" y="76160"/>
                  </a:moveTo>
                  <a:cubicBezTo>
                    <a:pt x="58145" y="53300"/>
                    <a:pt x="46620" y="46061"/>
                    <a:pt x="25189" y="47870"/>
                  </a:cubicBezTo>
                  <a:cubicBezTo>
                    <a:pt x="11378" y="49013"/>
                    <a:pt x="-1481" y="42536"/>
                    <a:pt x="138" y="27296"/>
                  </a:cubicBezTo>
                  <a:cubicBezTo>
                    <a:pt x="1091" y="18248"/>
                    <a:pt x="4424" y="4722"/>
                    <a:pt x="16997" y="1769"/>
                  </a:cubicBezTo>
                  <a:cubicBezTo>
                    <a:pt x="29475" y="-1183"/>
                    <a:pt x="45668" y="-1945"/>
                    <a:pt x="50049" y="11771"/>
                  </a:cubicBezTo>
                  <a:cubicBezTo>
                    <a:pt x="58241" y="37774"/>
                    <a:pt x="69004" y="29582"/>
                    <a:pt x="87863" y="23105"/>
                  </a:cubicBezTo>
                  <a:cubicBezTo>
                    <a:pt x="123392" y="10818"/>
                    <a:pt x="148061" y="35012"/>
                    <a:pt x="165492" y="61110"/>
                  </a:cubicBezTo>
                  <a:cubicBezTo>
                    <a:pt x="181113" y="84446"/>
                    <a:pt x="192638" y="112355"/>
                    <a:pt x="160539" y="134738"/>
                  </a:cubicBezTo>
                  <a:cubicBezTo>
                    <a:pt x="109866" y="143501"/>
                    <a:pt x="79005" y="117117"/>
                    <a:pt x="56336" y="76160"/>
                  </a:cubicBezTo>
                  <a:close/>
                </a:path>
              </a:pathLst>
            </a:custGeom>
            <a:solidFill>
              <a:srgbClr val="FDF8F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88" name="Freeform: Shape 587"/>
            <p:cNvSpPr/>
            <p:nvPr/>
          </p:nvSpPr>
          <p:spPr>
            <a:xfrm>
              <a:off x="7605004" y="2084196"/>
              <a:ext cx="105863" cy="77648"/>
            </a:xfrm>
            <a:custGeom>
              <a:avLst/>
              <a:gdLst>
                <a:gd name="connsiteX0" fmla="*/ 1755 w 105863"/>
                <a:gd name="connsiteY0" fmla="*/ 0 h 77648"/>
                <a:gd name="connsiteX1" fmla="*/ 105863 w 105863"/>
                <a:gd name="connsiteY1" fmla="*/ 58579 h 77648"/>
                <a:gd name="connsiteX2" fmla="*/ 44427 w 105863"/>
                <a:gd name="connsiteY2" fmla="*/ 68675 h 77648"/>
                <a:gd name="connsiteX3" fmla="*/ 1755 w 105863"/>
                <a:gd name="connsiteY3" fmla="*/ 0 h 77648"/>
              </a:gdLst>
              <a:ahLst/>
              <a:cxnLst>
                <a:cxn ang="0">
                  <a:pos x="connsiteX0" y="connsiteY0"/>
                </a:cxn>
                <a:cxn ang="0">
                  <a:pos x="connsiteX1" y="connsiteY1"/>
                </a:cxn>
                <a:cxn ang="0">
                  <a:pos x="connsiteX2" y="connsiteY2"/>
                </a:cxn>
                <a:cxn ang="0">
                  <a:pos x="connsiteX3" y="connsiteY3"/>
                </a:cxn>
              </a:cxnLst>
              <a:rect l="l" t="t" r="r" b="b"/>
              <a:pathLst>
                <a:path w="105863" h="77648">
                  <a:moveTo>
                    <a:pt x="1755" y="0"/>
                  </a:moveTo>
                  <a:cubicBezTo>
                    <a:pt x="36426" y="19526"/>
                    <a:pt x="71193" y="39053"/>
                    <a:pt x="105863" y="58579"/>
                  </a:cubicBezTo>
                  <a:cubicBezTo>
                    <a:pt x="89194" y="84963"/>
                    <a:pt x="66620" y="79534"/>
                    <a:pt x="44427" y="68675"/>
                  </a:cubicBezTo>
                  <a:cubicBezTo>
                    <a:pt x="16233" y="54959"/>
                    <a:pt x="-6627" y="36957"/>
                    <a:pt x="1755" y="0"/>
                  </a:cubicBezTo>
                  <a:close/>
                </a:path>
              </a:pathLst>
            </a:custGeom>
            <a:solidFill>
              <a:srgbClr val="E4BAD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589" name="Group 588"/>
          <p:cNvGrpSpPr/>
          <p:nvPr/>
        </p:nvGrpSpPr>
        <p:grpSpPr>
          <a:xfrm>
            <a:off x="3763789" y="1188791"/>
            <a:ext cx="362585" cy="364174"/>
            <a:chOff x="4665094" y="1949957"/>
            <a:chExt cx="483446" cy="485565"/>
          </a:xfrm>
        </p:grpSpPr>
        <p:sp>
          <p:nvSpPr>
            <p:cNvPr id="590" name="Freeform: Shape 589"/>
            <p:cNvSpPr/>
            <p:nvPr/>
          </p:nvSpPr>
          <p:spPr>
            <a:xfrm>
              <a:off x="4665094" y="1949957"/>
              <a:ext cx="483446" cy="485565"/>
            </a:xfrm>
            <a:custGeom>
              <a:avLst/>
              <a:gdLst>
                <a:gd name="connsiteX0" fmla="*/ 483262 w 483446"/>
                <a:gd name="connsiteY0" fmla="*/ 243300 h 485565"/>
                <a:gd name="connsiteX1" fmla="*/ 244852 w 483446"/>
                <a:gd name="connsiteY1" fmla="*/ 485521 h 485565"/>
                <a:gd name="connsiteX2" fmla="*/ 59 w 483446"/>
                <a:gd name="connsiteY2" fmla="*/ 240824 h 485565"/>
                <a:gd name="connsiteX3" fmla="*/ 256377 w 483446"/>
                <a:gd name="connsiteY3" fmla="*/ 318 h 485565"/>
                <a:gd name="connsiteX4" fmla="*/ 483262 w 483446"/>
                <a:gd name="connsiteY4" fmla="*/ 243300 h 485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46" h="485565">
                  <a:moveTo>
                    <a:pt x="483262" y="243300"/>
                  </a:moveTo>
                  <a:cubicBezTo>
                    <a:pt x="488596" y="386175"/>
                    <a:pt x="377344" y="487998"/>
                    <a:pt x="244852" y="485521"/>
                  </a:cubicBezTo>
                  <a:cubicBezTo>
                    <a:pt x="95404" y="482664"/>
                    <a:pt x="3298" y="384270"/>
                    <a:pt x="59" y="240824"/>
                  </a:cubicBezTo>
                  <a:cubicBezTo>
                    <a:pt x="-2703" y="120333"/>
                    <a:pt x="91594" y="-7207"/>
                    <a:pt x="256377" y="318"/>
                  </a:cubicBezTo>
                  <a:cubicBezTo>
                    <a:pt x="388203" y="6414"/>
                    <a:pt x="483357" y="102711"/>
                    <a:pt x="483262" y="243300"/>
                  </a:cubicBezTo>
                  <a:close/>
                </a:path>
              </a:pathLst>
            </a:custGeom>
            <a:solidFill>
              <a:srgbClr val="B17F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1" name="Freeform: Shape 590"/>
            <p:cNvSpPr/>
            <p:nvPr/>
          </p:nvSpPr>
          <p:spPr>
            <a:xfrm>
              <a:off x="4728114" y="2311708"/>
              <a:ext cx="278510" cy="104815"/>
            </a:xfrm>
            <a:custGeom>
              <a:avLst/>
              <a:gdLst>
                <a:gd name="connsiteX0" fmla="*/ 278511 w 278510"/>
                <a:gd name="connsiteY0" fmla="*/ 78241 h 104815"/>
                <a:gd name="connsiteX1" fmla="*/ 200692 w 278510"/>
                <a:gd name="connsiteY1" fmla="*/ 104816 h 104815"/>
                <a:gd name="connsiteX2" fmla="*/ 38290 w 278510"/>
                <a:gd name="connsiteY2" fmla="*/ 49666 h 104815"/>
                <a:gd name="connsiteX3" fmla="*/ 0 w 278510"/>
                <a:gd name="connsiteY3" fmla="*/ 11471 h 104815"/>
                <a:gd name="connsiteX4" fmla="*/ 52292 w 278510"/>
                <a:gd name="connsiteY4" fmla="*/ 3279 h 104815"/>
                <a:gd name="connsiteX5" fmla="*/ 233743 w 278510"/>
                <a:gd name="connsiteY5" fmla="*/ 48618 h 104815"/>
                <a:gd name="connsiteX6" fmla="*/ 278511 w 278510"/>
                <a:gd name="connsiteY6" fmla="*/ 78241 h 1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510" h="104815">
                  <a:moveTo>
                    <a:pt x="278511" y="78241"/>
                  </a:moveTo>
                  <a:cubicBezTo>
                    <a:pt x="256794" y="99577"/>
                    <a:pt x="227362" y="98243"/>
                    <a:pt x="200692" y="104816"/>
                  </a:cubicBezTo>
                  <a:cubicBezTo>
                    <a:pt x="144399" y="92719"/>
                    <a:pt x="88392" y="79860"/>
                    <a:pt x="38290" y="49666"/>
                  </a:cubicBezTo>
                  <a:cubicBezTo>
                    <a:pt x="25527" y="36902"/>
                    <a:pt x="12763" y="24234"/>
                    <a:pt x="0" y="11471"/>
                  </a:cubicBezTo>
                  <a:cubicBezTo>
                    <a:pt x="14954" y="-7484"/>
                    <a:pt x="34290" y="2612"/>
                    <a:pt x="52292" y="3279"/>
                  </a:cubicBezTo>
                  <a:cubicBezTo>
                    <a:pt x="109728" y="30425"/>
                    <a:pt x="167640" y="55571"/>
                    <a:pt x="233743" y="48618"/>
                  </a:cubicBezTo>
                  <a:cubicBezTo>
                    <a:pt x="250984" y="54905"/>
                    <a:pt x="272701" y="54619"/>
                    <a:pt x="278511" y="78241"/>
                  </a:cubicBezTo>
                  <a:close/>
                </a:path>
              </a:pathLst>
            </a:custGeom>
            <a:solidFill>
              <a:srgbClr val="FBF6A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2" name="Freeform: Shape 591"/>
            <p:cNvSpPr/>
            <p:nvPr/>
          </p:nvSpPr>
          <p:spPr>
            <a:xfrm>
              <a:off x="4692871" y="1981612"/>
              <a:ext cx="148569" cy="191236"/>
            </a:xfrm>
            <a:custGeom>
              <a:avLst/>
              <a:gdLst>
                <a:gd name="connsiteX0" fmla="*/ 0 w 148569"/>
                <a:gd name="connsiteY0" fmla="*/ 152019 h 191236"/>
                <a:gd name="connsiteX1" fmla="*/ 141065 w 148569"/>
                <a:gd name="connsiteY1" fmla="*/ 0 h 191236"/>
                <a:gd name="connsiteX2" fmla="*/ 144780 w 148569"/>
                <a:gd name="connsiteY2" fmla="*/ 31623 h 191236"/>
                <a:gd name="connsiteX3" fmla="*/ 137922 w 148569"/>
                <a:gd name="connsiteY3" fmla="*/ 43053 h 191236"/>
                <a:gd name="connsiteX4" fmla="*/ 74200 w 148569"/>
                <a:gd name="connsiteY4" fmla="*/ 94774 h 191236"/>
                <a:gd name="connsiteX5" fmla="*/ 25718 w 148569"/>
                <a:gd name="connsiteY5" fmla="*/ 184594 h 191236"/>
                <a:gd name="connsiteX6" fmla="*/ 7525 w 148569"/>
                <a:gd name="connsiteY6" fmla="*/ 190690 h 191236"/>
                <a:gd name="connsiteX7" fmla="*/ 0 w 148569"/>
                <a:gd name="connsiteY7" fmla="*/ 152019 h 19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69" h="191236">
                  <a:moveTo>
                    <a:pt x="0" y="152019"/>
                  </a:moveTo>
                  <a:cubicBezTo>
                    <a:pt x="18383" y="74771"/>
                    <a:pt x="64770" y="23431"/>
                    <a:pt x="141065" y="0"/>
                  </a:cubicBezTo>
                  <a:cubicBezTo>
                    <a:pt x="151924" y="9430"/>
                    <a:pt x="148971" y="20479"/>
                    <a:pt x="144780" y="31623"/>
                  </a:cubicBezTo>
                  <a:cubicBezTo>
                    <a:pt x="143161" y="35814"/>
                    <a:pt x="140875" y="39624"/>
                    <a:pt x="137922" y="43053"/>
                  </a:cubicBezTo>
                  <a:cubicBezTo>
                    <a:pt x="114776" y="57912"/>
                    <a:pt x="90678" y="71628"/>
                    <a:pt x="74200" y="94774"/>
                  </a:cubicBezTo>
                  <a:cubicBezTo>
                    <a:pt x="55721" y="123444"/>
                    <a:pt x="42767" y="155162"/>
                    <a:pt x="25718" y="184594"/>
                  </a:cubicBezTo>
                  <a:cubicBezTo>
                    <a:pt x="20669" y="189643"/>
                    <a:pt x="14859" y="192500"/>
                    <a:pt x="7525" y="190690"/>
                  </a:cubicBezTo>
                  <a:cubicBezTo>
                    <a:pt x="-3524" y="179546"/>
                    <a:pt x="8191" y="163830"/>
                    <a:pt x="0" y="152019"/>
                  </a:cubicBezTo>
                  <a:close/>
                </a:path>
              </a:pathLst>
            </a:custGeom>
            <a:solidFill>
              <a:srgbClr val="F8E9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3" name="Freeform: Shape 592"/>
            <p:cNvSpPr/>
            <p:nvPr/>
          </p:nvSpPr>
          <p:spPr>
            <a:xfrm>
              <a:off x="5010625" y="2000566"/>
              <a:ext cx="117443" cy="164008"/>
            </a:xfrm>
            <a:custGeom>
              <a:avLst/>
              <a:gdLst>
                <a:gd name="connsiteX0" fmla="*/ 13335 w 117443"/>
                <a:gd name="connsiteY0" fmla="*/ 0 h 164008"/>
                <a:gd name="connsiteX1" fmla="*/ 117443 w 117443"/>
                <a:gd name="connsiteY1" fmla="*/ 160115 h 164008"/>
                <a:gd name="connsiteX2" fmla="*/ 72771 w 117443"/>
                <a:gd name="connsiteY2" fmla="*/ 146209 h 164008"/>
                <a:gd name="connsiteX3" fmla="*/ 0 w 117443"/>
                <a:gd name="connsiteY3" fmla="*/ 13716 h 164008"/>
                <a:gd name="connsiteX4" fmla="*/ 13335 w 117443"/>
                <a:gd name="connsiteY4" fmla="*/ 0 h 164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3" h="164008">
                  <a:moveTo>
                    <a:pt x="13335" y="0"/>
                  </a:moveTo>
                  <a:cubicBezTo>
                    <a:pt x="80391" y="32385"/>
                    <a:pt x="113824" y="86487"/>
                    <a:pt x="117443" y="160115"/>
                  </a:cubicBezTo>
                  <a:cubicBezTo>
                    <a:pt x="98012" y="169831"/>
                    <a:pt x="84773" y="159925"/>
                    <a:pt x="72771" y="146209"/>
                  </a:cubicBezTo>
                  <a:cubicBezTo>
                    <a:pt x="69818" y="90392"/>
                    <a:pt x="26956" y="56483"/>
                    <a:pt x="0" y="13716"/>
                  </a:cubicBezTo>
                  <a:cubicBezTo>
                    <a:pt x="1048" y="5810"/>
                    <a:pt x="6001" y="1810"/>
                    <a:pt x="13335" y="0"/>
                  </a:cubicBezTo>
                  <a:close/>
                </a:path>
              </a:pathLst>
            </a:custGeom>
            <a:solidFill>
              <a:srgbClr val="F4BD1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4" name="Freeform: Shape 593"/>
            <p:cNvSpPr/>
            <p:nvPr/>
          </p:nvSpPr>
          <p:spPr>
            <a:xfrm>
              <a:off x="4766404" y="2361278"/>
              <a:ext cx="162401" cy="55149"/>
            </a:xfrm>
            <a:custGeom>
              <a:avLst/>
              <a:gdLst>
                <a:gd name="connsiteX0" fmla="*/ 0 w 162401"/>
                <a:gd name="connsiteY0" fmla="*/ 0 h 55149"/>
                <a:gd name="connsiteX1" fmla="*/ 162401 w 162401"/>
                <a:gd name="connsiteY1" fmla="*/ 55150 h 55149"/>
                <a:gd name="connsiteX2" fmla="*/ 0 w 162401"/>
                <a:gd name="connsiteY2" fmla="*/ 0 h 55149"/>
              </a:gdLst>
              <a:ahLst/>
              <a:cxnLst>
                <a:cxn ang="0">
                  <a:pos x="connsiteX0" y="connsiteY0"/>
                </a:cxn>
                <a:cxn ang="0">
                  <a:pos x="connsiteX1" y="connsiteY1"/>
                </a:cxn>
                <a:cxn ang="0">
                  <a:pos x="connsiteX2" y="connsiteY2"/>
                </a:cxn>
              </a:cxnLst>
              <a:rect l="l" t="t" r="r" b="b"/>
              <a:pathLst>
                <a:path w="162401" h="55149">
                  <a:moveTo>
                    <a:pt x="0" y="0"/>
                  </a:moveTo>
                  <a:cubicBezTo>
                    <a:pt x="56769" y="10573"/>
                    <a:pt x="110014" y="31623"/>
                    <a:pt x="162401" y="55150"/>
                  </a:cubicBezTo>
                  <a:cubicBezTo>
                    <a:pt x="102394" y="54007"/>
                    <a:pt x="42958" y="51340"/>
                    <a:pt x="0" y="0"/>
                  </a:cubicBezTo>
                  <a:close/>
                </a:path>
              </a:pathLst>
            </a:custGeom>
            <a:solidFill>
              <a:srgbClr val="FBF7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5" name="Freeform: Shape 594"/>
            <p:cNvSpPr/>
            <p:nvPr/>
          </p:nvSpPr>
          <p:spPr>
            <a:xfrm>
              <a:off x="5070681" y="2141727"/>
              <a:ext cx="57291" cy="100679"/>
            </a:xfrm>
            <a:custGeom>
              <a:avLst/>
              <a:gdLst>
                <a:gd name="connsiteX0" fmla="*/ 21287 w 57291"/>
                <a:gd name="connsiteY0" fmla="*/ 0 h 100679"/>
                <a:gd name="connsiteX1" fmla="*/ 57292 w 57291"/>
                <a:gd name="connsiteY1" fmla="*/ 18859 h 100679"/>
                <a:gd name="connsiteX2" fmla="*/ 57196 w 57291"/>
                <a:gd name="connsiteY2" fmla="*/ 68199 h 100679"/>
                <a:gd name="connsiteX3" fmla="*/ 36718 w 57291"/>
                <a:gd name="connsiteY3" fmla="*/ 100679 h 100679"/>
                <a:gd name="connsiteX4" fmla="*/ 1856 w 57291"/>
                <a:gd name="connsiteY4" fmla="*/ 73438 h 100679"/>
                <a:gd name="connsiteX5" fmla="*/ 21287 w 57291"/>
                <a:gd name="connsiteY5" fmla="*/ 0 h 10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91" h="100679">
                  <a:moveTo>
                    <a:pt x="21287" y="0"/>
                  </a:moveTo>
                  <a:cubicBezTo>
                    <a:pt x="33289" y="6286"/>
                    <a:pt x="45290" y="12573"/>
                    <a:pt x="57292" y="18859"/>
                  </a:cubicBezTo>
                  <a:cubicBezTo>
                    <a:pt x="57292" y="35242"/>
                    <a:pt x="57292" y="51721"/>
                    <a:pt x="57196" y="68199"/>
                  </a:cubicBezTo>
                  <a:cubicBezTo>
                    <a:pt x="50434" y="79058"/>
                    <a:pt x="58911" y="99441"/>
                    <a:pt x="36718" y="100679"/>
                  </a:cubicBezTo>
                  <a:cubicBezTo>
                    <a:pt x="19477" y="98774"/>
                    <a:pt x="8143" y="89344"/>
                    <a:pt x="1856" y="73438"/>
                  </a:cubicBezTo>
                  <a:cubicBezTo>
                    <a:pt x="-49" y="46768"/>
                    <a:pt x="-5859" y="19050"/>
                    <a:pt x="21287" y="0"/>
                  </a:cubicBezTo>
                  <a:close/>
                </a:path>
              </a:pathLst>
            </a:custGeom>
            <a:solidFill>
              <a:srgbClr val="F5C4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6" name="Freeform: Shape 595"/>
            <p:cNvSpPr/>
            <p:nvPr/>
          </p:nvSpPr>
          <p:spPr>
            <a:xfrm>
              <a:off x="4956783" y="2324229"/>
              <a:ext cx="116421" cy="65720"/>
            </a:xfrm>
            <a:custGeom>
              <a:avLst/>
              <a:gdLst>
                <a:gd name="connsiteX0" fmla="*/ 49842 w 116421"/>
                <a:gd name="connsiteY0" fmla="*/ 65720 h 65720"/>
                <a:gd name="connsiteX1" fmla="*/ 217 w 116421"/>
                <a:gd name="connsiteY1" fmla="*/ 54957 h 65720"/>
                <a:gd name="connsiteX2" fmla="*/ 31173 w 116421"/>
                <a:gd name="connsiteY2" fmla="*/ 22762 h 65720"/>
                <a:gd name="connsiteX3" fmla="*/ 95848 w 116421"/>
                <a:gd name="connsiteY3" fmla="*/ 93 h 65720"/>
                <a:gd name="connsiteX4" fmla="*/ 116422 w 116421"/>
                <a:gd name="connsiteY4" fmla="*/ 17904 h 65720"/>
                <a:gd name="connsiteX5" fmla="*/ 49842 w 116421"/>
                <a:gd name="connsiteY5" fmla="*/ 65720 h 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21" h="65720">
                  <a:moveTo>
                    <a:pt x="49842" y="65720"/>
                  </a:moveTo>
                  <a:cubicBezTo>
                    <a:pt x="34316" y="57338"/>
                    <a:pt x="17457" y="55052"/>
                    <a:pt x="217" y="54957"/>
                  </a:cubicBezTo>
                  <a:cubicBezTo>
                    <a:pt x="-2450" y="31716"/>
                    <a:pt x="20124" y="32859"/>
                    <a:pt x="31173" y="22762"/>
                  </a:cubicBezTo>
                  <a:cubicBezTo>
                    <a:pt x="50318" y="8475"/>
                    <a:pt x="71178" y="-1050"/>
                    <a:pt x="95848" y="93"/>
                  </a:cubicBezTo>
                  <a:cubicBezTo>
                    <a:pt x="105754" y="2569"/>
                    <a:pt x="113183" y="7808"/>
                    <a:pt x="116422" y="17904"/>
                  </a:cubicBezTo>
                  <a:cubicBezTo>
                    <a:pt x="99563" y="41241"/>
                    <a:pt x="80417" y="61434"/>
                    <a:pt x="49842" y="65720"/>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7" name="Freeform: Shape 596"/>
            <p:cNvSpPr/>
            <p:nvPr/>
          </p:nvSpPr>
          <p:spPr>
            <a:xfrm>
              <a:off x="4905756" y="1969653"/>
              <a:ext cx="118204" cy="49685"/>
            </a:xfrm>
            <a:custGeom>
              <a:avLst/>
              <a:gdLst>
                <a:gd name="connsiteX0" fmla="*/ 118204 w 118204"/>
                <a:gd name="connsiteY0" fmla="*/ 30914 h 49685"/>
                <a:gd name="connsiteX1" fmla="*/ 108965 w 118204"/>
                <a:gd name="connsiteY1" fmla="*/ 39010 h 49685"/>
                <a:gd name="connsiteX2" fmla="*/ 51434 w 118204"/>
                <a:gd name="connsiteY2" fmla="*/ 43677 h 49685"/>
                <a:gd name="connsiteX3" fmla="*/ 2856 w 118204"/>
                <a:gd name="connsiteY3" fmla="*/ 23484 h 49685"/>
                <a:gd name="connsiteX4" fmla="*/ 4475 w 118204"/>
                <a:gd name="connsiteY4" fmla="*/ 2434 h 49685"/>
                <a:gd name="connsiteX5" fmla="*/ 118204 w 118204"/>
                <a:gd name="connsiteY5" fmla="*/ 30914 h 4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4" h="49685">
                  <a:moveTo>
                    <a:pt x="118204" y="30914"/>
                  </a:moveTo>
                  <a:cubicBezTo>
                    <a:pt x="115156" y="33581"/>
                    <a:pt x="112013" y="36343"/>
                    <a:pt x="108965" y="39010"/>
                  </a:cubicBezTo>
                  <a:cubicBezTo>
                    <a:pt x="91248" y="58346"/>
                    <a:pt x="70960" y="45963"/>
                    <a:pt x="51434" y="43677"/>
                  </a:cubicBezTo>
                  <a:cubicBezTo>
                    <a:pt x="36098" y="35009"/>
                    <a:pt x="16286" y="36819"/>
                    <a:pt x="2856" y="23484"/>
                  </a:cubicBezTo>
                  <a:cubicBezTo>
                    <a:pt x="-1144" y="16150"/>
                    <a:pt x="-1240" y="9006"/>
                    <a:pt x="4475" y="2434"/>
                  </a:cubicBezTo>
                  <a:cubicBezTo>
                    <a:pt x="46767" y="-5662"/>
                    <a:pt x="83819" y="7101"/>
                    <a:pt x="118204" y="30914"/>
                  </a:cubicBezTo>
                  <a:close/>
                </a:path>
              </a:pathLst>
            </a:custGeom>
            <a:solidFill>
              <a:srgbClr val="F7D1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8" name="Freeform: Shape 597"/>
            <p:cNvSpPr/>
            <p:nvPr/>
          </p:nvSpPr>
          <p:spPr>
            <a:xfrm>
              <a:off x="4702149" y="2267777"/>
              <a:ext cx="77204" cy="64163"/>
            </a:xfrm>
            <a:custGeom>
              <a:avLst/>
              <a:gdLst>
                <a:gd name="connsiteX0" fmla="*/ 75971 w 77204"/>
                <a:gd name="connsiteY0" fmla="*/ 64164 h 64163"/>
                <a:gd name="connsiteX1" fmla="*/ 25965 w 77204"/>
                <a:gd name="connsiteY1" fmla="*/ 55401 h 64163"/>
                <a:gd name="connsiteX2" fmla="*/ 247 w 77204"/>
                <a:gd name="connsiteY2" fmla="*/ 7681 h 64163"/>
                <a:gd name="connsiteX3" fmla="*/ 41205 w 77204"/>
                <a:gd name="connsiteY3" fmla="*/ 5871 h 64163"/>
                <a:gd name="connsiteX4" fmla="*/ 75971 w 77204"/>
                <a:gd name="connsiteY4" fmla="*/ 64164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04" h="64163">
                  <a:moveTo>
                    <a:pt x="75971" y="64164"/>
                  </a:moveTo>
                  <a:cubicBezTo>
                    <a:pt x="59302" y="61211"/>
                    <a:pt x="42634" y="58354"/>
                    <a:pt x="25965" y="55401"/>
                  </a:cubicBezTo>
                  <a:cubicBezTo>
                    <a:pt x="18630" y="38827"/>
                    <a:pt x="-2515" y="29683"/>
                    <a:pt x="247" y="7681"/>
                  </a:cubicBezTo>
                  <a:cubicBezTo>
                    <a:pt x="13392" y="-5845"/>
                    <a:pt x="27298" y="1775"/>
                    <a:pt x="41205" y="5871"/>
                  </a:cubicBezTo>
                  <a:cubicBezTo>
                    <a:pt x="61684" y="19873"/>
                    <a:pt x="82543" y="33874"/>
                    <a:pt x="75971" y="64164"/>
                  </a:cubicBezTo>
                  <a:close/>
                </a:path>
              </a:pathLst>
            </a:custGeom>
            <a:solidFill>
              <a:srgbClr val="FBF59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599" name="Freeform: Shape 598"/>
            <p:cNvSpPr/>
            <p:nvPr/>
          </p:nvSpPr>
          <p:spPr>
            <a:xfrm>
              <a:off x="4824793" y="1970157"/>
              <a:ext cx="85343" cy="45398"/>
            </a:xfrm>
            <a:custGeom>
              <a:avLst/>
              <a:gdLst>
                <a:gd name="connsiteX0" fmla="*/ 85344 w 85343"/>
                <a:gd name="connsiteY0" fmla="*/ 1835 h 45398"/>
                <a:gd name="connsiteX1" fmla="*/ 85249 w 85343"/>
                <a:gd name="connsiteY1" fmla="*/ 18980 h 45398"/>
                <a:gd name="connsiteX2" fmla="*/ 0 w 85343"/>
                <a:gd name="connsiteY2" fmla="*/ 38887 h 45398"/>
                <a:gd name="connsiteX3" fmla="*/ 9144 w 85343"/>
                <a:gd name="connsiteY3" fmla="*/ 11455 h 45398"/>
                <a:gd name="connsiteX4" fmla="*/ 85344 w 85343"/>
                <a:gd name="connsiteY4" fmla="*/ 1835 h 4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3" h="45398">
                  <a:moveTo>
                    <a:pt x="85344" y="1835"/>
                  </a:moveTo>
                  <a:cubicBezTo>
                    <a:pt x="85344" y="7550"/>
                    <a:pt x="85344" y="13265"/>
                    <a:pt x="85249" y="18980"/>
                  </a:cubicBezTo>
                  <a:cubicBezTo>
                    <a:pt x="60198" y="39935"/>
                    <a:pt x="33623" y="54413"/>
                    <a:pt x="0" y="38887"/>
                  </a:cubicBezTo>
                  <a:cubicBezTo>
                    <a:pt x="3048" y="29743"/>
                    <a:pt x="6096" y="20599"/>
                    <a:pt x="9144" y="11455"/>
                  </a:cubicBezTo>
                  <a:cubicBezTo>
                    <a:pt x="32861" y="-5690"/>
                    <a:pt x="59531" y="1358"/>
                    <a:pt x="85344" y="1835"/>
                  </a:cubicBezTo>
                  <a:close/>
                </a:path>
              </a:pathLst>
            </a:custGeom>
            <a:solidFill>
              <a:srgbClr val="F7DF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0" name="Freeform: Shape 599"/>
            <p:cNvSpPr/>
            <p:nvPr/>
          </p:nvSpPr>
          <p:spPr>
            <a:xfrm>
              <a:off x="4683346" y="2202553"/>
              <a:ext cx="59463" cy="82525"/>
            </a:xfrm>
            <a:custGeom>
              <a:avLst/>
              <a:gdLst>
                <a:gd name="connsiteX0" fmla="*/ 54293 w 59463"/>
                <a:gd name="connsiteY0" fmla="*/ 82526 h 82525"/>
                <a:gd name="connsiteX1" fmla="*/ 19050 w 59463"/>
                <a:gd name="connsiteY1" fmla="*/ 72810 h 82525"/>
                <a:gd name="connsiteX2" fmla="*/ 0 w 59463"/>
                <a:gd name="connsiteY2" fmla="*/ 6230 h 82525"/>
                <a:gd name="connsiteX3" fmla="*/ 19336 w 59463"/>
                <a:gd name="connsiteY3" fmla="*/ 515 h 82525"/>
                <a:gd name="connsiteX4" fmla="*/ 39338 w 59463"/>
                <a:gd name="connsiteY4" fmla="*/ 19565 h 82525"/>
                <a:gd name="connsiteX5" fmla="*/ 54293 w 59463"/>
                <a:gd name="connsiteY5" fmla="*/ 82526 h 8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463" h="82525">
                  <a:moveTo>
                    <a:pt x="54293" y="82526"/>
                  </a:moveTo>
                  <a:cubicBezTo>
                    <a:pt x="42577" y="79287"/>
                    <a:pt x="30766" y="76049"/>
                    <a:pt x="19050" y="72810"/>
                  </a:cubicBezTo>
                  <a:cubicBezTo>
                    <a:pt x="5715" y="52617"/>
                    <a:pt x="5239" y="28804"/>
                    <a:pt x="0" y="6230"/>
                  </a:cubicBezTo>
                  <a:cubicBezTo>
                    <a:pt x="5334" y="515"/>
                    <a:pt x="11906" y="-913"/>
                    <a:pt x="19336" y="515"/>
                  </a:cubicBezTo>
                  <a:cubicBezTo>
                    <a:pt x="28861" y="3849"/>
                    <a:pt x="35243" y="10516"/>
                    <a:pt x="39338" y="19565"/>
                  </a:cubicBezTo>
                  <a:cubicBezTo>
                    <a:pt x="41243" y="41282"/>
                    <a:pt x="71247" y="56332"/>
                    <a:pt x="54293" y="82526"/>
                  </a:cubicBezTo>
                  <a:close/>
                </a:path>
              </a:pathLst>
            </a:custGeom>
            <a:solidFill>
              <a:srgbClr val="FBF2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1" name="Freeform: Shape 600"/>
            <p:cNvSpPr/>
            <p:nvPr/>
          </p:nvSpPr>
          <p:spPr>
            <a:xfrm>
              <a:off x="5049193" y="2293841"/>
              <a:ext cx="52586" cy="48291"/>
            </a:xfrm>
            <a:custGeom>
              <a:avLst/>
              <a:gdLst>
                <a:gd name="connsiteX0" fmla="*/ 24011 w 52586"/>
                <a:gd name="connsiteY0" fmla="*/ 48292 h 48291"/>
                <a:gd name="connsiteX1" fmla="*/ 3818 w 52586"/>
                <a:gd name="connsiteY1" fmla="*/ 37909 h 48291"/>
                <a:gd name="connsiteX2" fmla="*/ 485 w 52586"/>
                <a:gd name="connsiteY2" fmla="*/ 24479 h 48291"/>
                <a:gd name="connsiteX3" fmla="*/ 34013 w 52586"/>
                <a:gd name="connsiteY3" fmla="*/ 0 h 48291"/>
                <a:gd name="connsiteX4" fmla="*/ 52586 w 52586"/>
                <a:gd name="connsiteY4" fmla="*/ 10192 h 48291"/>
                <a:gd name="connsiteX5" fmla="*/ 24011 w 52586"/>
                <a:gd name="connsiteY5" fmla="*/ 48292 h 4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86" h="48291">
                  <a:moveTo>
                    <a:pt x="24011" y="48292"/>
                  </a:moveTo>
                  <a:cubicBezTo>
                    <a:pt x="17249" y="44863"/>
                    <a:pt x="10581" y="41338"/>
                    <a:pt x="3818" y="37909"/>
                  </a:cubicBezTo>
                  <a:cubicBezTo>
                    <a:pt x="390" y="34004"/>
                    <a:pt x="-754" y="29527"/>
                    <a:pt x="485" y="24479"/>
                  </a:cubicBezTo>
                  <a:cubicBezTo>
                    <a:pt x="6390" y="9049"/>
                    <a:pt x="17630" y="952"/>
                    <a:pt x="34013" y="0"/>
                  </a:cubicBezTo>
                  <a:cubicBezTo>
                    <a:pt x="41728" y="667"/>
                    <a:pt x="48205" y="3524"/>
                    <a:pt x="52586" y="10192"/>
                  </a:cubicBezTo>
                  <a:cubicBezTo>
                    <a:pt x="50872" y="28765"/>
                    <a:pt x="38490" y="39243"/>
                    <a:pt x="24011" y="48292"/>
                  </a:cubicBezTo>
                  <a:close/>
                </a:path>
              </a:pathLst>
            </a:custGeom>
            <a:solidFill>
              <a:srgbClr val="FAE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2" name="Freeform: Shape 601"/>
            <p:cNvSpPr/>
            <p:nvPr/>
          </p:nvSpPr>
          <p:spPr>
            <a:xfrm>
              <a:off x="4681126" y="2133726"/>
              <a:ext cx="29820" cy="75438"/>
            </a:xfrm>
            <a:custGeom>
              <a:avLst/>
              <a:gdLst>
                <a:gd name="connsiteX0" fmla="*/ 18508 w 29820"/>
                <a:gd name="connsiteY0" fmla="*/ 75438 h 75438"/>
                <a:gd name="connsiteX1" fmla="*/ 2220 w 29820"/>
                <a:gd name="connsiteY1" fmla="*/ 75152 h 75438"/>
                <a:gd name="connsiteX2" fmla="*/ 11745 w 29820"/>
                <a:gd name="connsiteY2" fmla="*/ 0 h 75438"/>
                <a:gd name="connsiteX3" fmla="*/ 20317 w 29820"/>
                <a:gd name="connsiteY3" fmla="*/ 36671 h 75438"/>
                <a:gd name="connsiteX4" fmla="*/ 28604 w 29820"/>
                <a:gd name="connsiteY4" fmla="*/ 64294 h 75438"/>
                <a:gd name="connsiteX5" fmla="*/ 18508 w 29820"/>
                <a:gd name="connsiteY5" fmla="*/ 75438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0" h="75438">
                  <a:moveTo>
                    <a:pt x="18508" y="75438"/>
                  </a:moveTo>
                  <a:cubicBezTo>
                    <a:pt x="13078" y="75343"/>
                    <a:pt x="7649" y="75248"/>
                    <a:pt x="2220" y="75152"/>
                  </a:cubicBezTo>
                  <a:cubicBezTo>
                    <a:pt x="-5495" y="48673"/>
                    <a:pt x="9173" y="25146"/>
                    <a:pt x="11745" y="0"/>
                  </a:cubicBezTo>
                  <a:cubicBezTo>
                    <a:pt x="21460" y="10668"/>
                    <a:pt x="18793" y="24098"/>
                    <a:pt x="20317" y="36671"/>
                  </a:cubicBezTo>
                  <a:cubicBezTo>
                    <a:pt x="30223" y="43720"/>
                    <a:pt x="31176" y="53435"/>
                    <a:pt x="28604" y="64294"/>
                  </a:cubicBezTo>
                  <a:cubicBezTo>
                    <a:pt x="26604" y="69056"/>
                    <a:pt x="23175" y="72866"/>
                    <a:pt x="18508" y="75438"/>
                  </a:cubicBezTo>
                  <a:close/>
                </a:path>
              </a:pathLst>
            </a:custGeom>
            <a:solidFill>
              <a:srgbClr val="FAEB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3" name="Freeform: Shape 602"/>
            <p:cNvSpPr/>
            <p:nvPr/>
          </p:nvSpPr>
          <p:spPr>
            <a:xfrm>
              <a:off x="5077603" y="2259755"/>
              <a:ext cx="40772" cy="44278"/>
            </a:xfrm>
            <a:custGeom>
              <a:avLst/>
              <a:gdLst>
                <a:gd name="connsiteX0" fmla="*/ 24177 w 40772"/>
                <a:gd name="connsiteY0" fmla="*/ 44278 h 44278"/>
                <a:gd name="connsiteX1" fmla="*/ 3603 w 40772"/>
                <a:gd name="connsiteY1" fmla="*/ 43707 h 44278"/>
                <a:gd name="connsiteX2" fmla="*/ 20557 w 40772"/>
                <a:gd name="connsiteY2" fmla="*/ 844 h 44278"/>
                <a:gd name="connsiteX3" fmla="*/ 40655 w 40772"/>
                <a:gd name="connsiteY3" fmla="*/ 6083 h 44278"/>
                <a:gd name="connsiteX4" fmla="*/ 24177 w 40772"/>
                <a:gd name="connsiteY4" fmla="*/ 44278 h 4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2" h="44278">
                  <a:moveTo>
                    <a:pt x="24177" y="44278"/>
                  </a:moveTo>
                  <a:cubicBezTo>
                    <a:pt x="17319" y="44088"/>
                    <a:pt x="10461" y="43897"/>
                    <a:pt x="3603" y="43707"/>
                  </a:cubicBezTo>
                  <a:cubicBezTo>
                    <a:pt x="-5446" y="23609"/>
                    <a:pt x="3412" y="10560"/>
                    <a:pt x="20557" y="844"/>
                  </a:cubicBezTo>
                  <a:cubicBezTo>
                    <a:pt x="28177" y="-1061"/>
                    <a:pt x="35035" y="82"/>
                    <a:pt x="40655" y="6083"/>
                  </a:cubicBezTo>
                  <a:cubicBezTo>
                    <a:pt x="41798" y="21704"/>
                    <a:pt x="34464" y="33610"/>
                    <a:pt x="24177" y="44278"/>
                  </a:cubicBezTo>
                  <a:close/>
                </a:path>
              </a:pathLst>
            </a:custGeom>
            <a:solidFill>
              <a:srgbClr val="FBE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4" name="Freeform: Shape 603"/>
            <p:cNvSpPr/>
            <p:nvPr/>
          </p:nvSpPr>
          <p:spPr>
            <a:xfrm>
              <a:off x="5097765" y="2209831"/>
              <a:ext cx="31566" cy="56197"/>
            </a:xfrm>
            <a:custGeom>
              <a:avLst/>
              <a:gdLst>
                <a:gd name="connsiteX0" fmla="*/ 20493 w 31566"/>
                <a:gd name="connsiteY0" fmla="*/ 56007 h 56197"/>
                <a:gd name="connsiteX1" fmla="*/ 3538 w 31566"/>
                <a:gd name="connsiteY1" fmla="*/ 56198 h 56197"/>
                <a:gd name="connsiteX2" fmla="*/ 12682 w 31566"/>
                <a:gd name="connsiteY2" fmla="*/ 27527 h 56197"/>
                <a:gd name="connsiteX3" fmla="*/ 30208 w 31566"/>
                <a:gd name="connsiteY3" fmla="*/ 0 h 56197"/>
                <a:gd name="connsiteX4" fmla="*/ 20493 w 31566"/>
                <a:gd name="connsiteY4" fmla="*/ 56007 h 5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6" h="56197">
                  <a:moveTo>
                    <a:pt x="20493" y="56007"/>
                  </a:moveTo>
                  <a:cubicBezTo>
                    <a:pt x="14873" y="56102"/>
                    <a:pt x="9253" y="56198"/>
                    <a:pt x="3538" y="56198"/>
                  </a:cubicBezTo>
                  <a:cubicBezTo>
                    <a:pt x="-3986" y="43339"/>
                    <a:pt x="1157" y="34385"/>
                    <a:pt x="12682" y="27527"/>
                  </a:cubicBezTo>
                  <a:cubicBezTo>
                    <a:pt x="18493" y="18383"/>
                    <a:pt x="24398" y="9144"/>
                    <a:pt x="30208" y="0"/>
                  </a:cubicBezTo>
                  <a:cubicBezTo>
                    <a:pt x="32208" y="19621"/>
                    <a:pt x="33923" y="39148"/>
                    <a:pt x="20493" y="56007"/>
                  </a:cubicBezTo>
                  <a:close/>
                </a:path>
              </a:pathLst>
            </a:custGeom>
            <a:solidFill>
              <a:srgbClr val="FBE2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5" name="Freeform: Shape 604"/>
            <p:cNvSpPr/>
            <p:nvPr/>
          </p:nvSpPr>
          <p:spPr>
            <a:xfrm>
              <a:off x="4711302" y="2217296"/>
              <a:ext cx="285139" cy="163731"/>
            </a:xfrm>
            <a:custGeom>
              <a:avLst/>
              <a:gdLst>
                <a:gd name="connsiteX0" fmla="*/ 26337 w 285139"/>
                <a:gd name="connsiteY0" fmla="*/ 67783 h 163731"/>
                <a:gd name="connsiteX1" fmla="*/ 48 w 285139"/>
                <a:gd name="connsiteY1" fmla="*/ 10251 h 163731"/>
                <a:gd name="connsiteX2" fmla="*/ 42910 w 285139"/>
                <a:gd name="connsiteY2" fmla="*/ 6632 h 163731"/>
                <a:gd name="connsiteX3" fmla="*/ 253603 w 285139"/>
                <a:gd name="connsiteY3" fmla="*/ 101501 h 163731"/>
                <a:gd name="connsiteX4" fmla="*/ 284178 w 285139"/>
                <a:gd name="connsiteY4" fmla="*/ 142077 h 163731"/>
                <a:gd name="connsiteX5" fmla="*/ 245602 w 285139"/>
                <a:gd name="connsiteY5" fmla="*/ 161889 h 163731"/>
                <a:gd name="connsiteX6" fmla="*/ 66723 w 285139"/>
                <a:gd name="connsiteY6" fmla="*/ 114646 h 163731"/>
                <a:gd name="connsiteX7" fmla="*/ 26337 w 285139"/>
                <a:gd name="connsiteY7" fmla="*/ 67783 h 16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139" h="163731">
                  <a:moveTo>
                    <a:pt x="26337" y="67783"/>
                  </a:moveTo>
                  <a:cubicBezTo>
                    <a:pt x="18621" y="48161"/>
                    <a:pt x="-1095" y="33969"/>
                    <a:pt x="48" y="10251"/>
                  </a:cubicBezTo>
                  <a:cubicBezTo>
                    <a:pt x="13097" y="-5465"/>
                    <a:pt x="28337" y="-131"/>
                    <a:pt x="42910" y="6632"/>
                  </a:cubicBezTo>
                  <a:cubicBezTo>
                    <a:pt x="112824" y="39017"/>
                    <a:pt x="182070" y="72735"/>
                    <a:pt x="253603" y="101501"/>
                  </a:cubicBezTo>
                  <a:cubicBezTo>
                    <a:pt x="271034" y="108550"/>
                    <a:pt x="289608" y="116836"/>
                    <a:pt x="284178" y="142077"/>
                  </a:cubicBezTo>
                  <a:cubicBezTo>
                    <a:pt x="271319" y="148650"/>
                    <a:pt x="258461" y="155222"/>
                    <a:pt x="245602" y="161889"/>
                  </a:cubicBezTo>
                  <a:cubicBezTo>
                    <a:pt x="179689" y="169890"/>
                    <a:pt x="120825" y="151412"/>
                    <a:pt x="66723" y="114646"/>
                  </a:cubicBezTo>
                  <a:cubicBezTo>
                    <a:pt x="53388" y="99025"/>
                    <a:pt x="39862" y="83404"/>
                    <a:pt x="26337" y="67783"/>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6" name="Freeform: Shape 605"/>
            <p:cNvSpPr/>
            <p:nvPr/>
          </p:nvSpPr>
          <p:spPr>
            <a:xfrm>
              <a:off x="4710493" y="2064912"/>
              <a:ext cx="91077" cy="126433"/>
            </a:xfrm>
            <a:custGeom>
              <a:avLst/>
              <a:gdLst>
                <a:gd name="connsiteX0" fmla="*/ 0 w 91077"/>
                <a:gd name="connsiteY0" fmla="*/ 95960 h 126433"/>
                <a:gd name="connsiteX1" fmla="*/ 47339 w 91077"/>
                <a:gd name="connsiteY1" fmla="*/ 710 h 126433"/>
                <a:gd name="connsiteX2" fmla="*/ 87058 w 91077"/>
                <a:gd name="connsiteY2" fmla="*/ 18236 h 126433"/>
                <a:gd name="connsiteX3" fmla="*/ 84010 w 91077"/>
                <a:gd name="connsiteY3" fmla="*/ 72529 h 126433"/>
                <a:gd name="connsiteX4" fmla="*/ 70199 w 91077"/>
                <a:gd name="connsiteY4" fmla="*/ 117868 h 126433"/>
                <a:gd name="connsiteX5" fmla="*/ 0 w 91077"/>
                <a:gd name="connsiteY5" fmla="*/ 95960 h 12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77" h="126433">
                  <a:moveTo>
                    <a:pt x="0" y="95960"/>
                  </a:moveTo>
                  <a:cubicBezTo>
                    <a:pt x="4858" y="58813"/>
                    <a:pt x="19336" y="26333"/>
                    <a:pt x="47339" y="710"/>
                  </a:cubicBezTo>
                  <a:cubicBezTo>
                    <a:pt x="64103" y="-1576"/>
                    <a:pt x="78772" y="996"/>
                    <a:pt x="87058" y="18236"/>
                  </a:cubicBezTo>
                  <a:cubicBezTo>
                    <a:pt x="94964" y="36810"/>
                    <a:pt x="89725" y="54622"/>
                    <a:pt x="84010" y="72529"/>
                  </a:cubicBezTo>
                  <a:cubicBezTo>
                    <a:pt x="82201" y="88531"/>
                    <a:pt x="83915" y="105485"/>
                    <a:pt x="70199" y="117868"/>
                  </a:cubicBezTo>
                  <a:cubicBezTo>
                    <a:pt x="38957" y="135394"/>
                    <a:pt x="16573" y="125012"/>
                    <a:pt x="0" y="95960"/>
                  </a:cubicBezTo>
                  <a:close/>
                </a:path>
              </a:pathLst>
            </a:custGeom>
            <a:solidFill>
              <a:srgbClr val="F7D2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7" name="Freeform: Shape 606"/>
            <p:cNvSpPr/>
            <p:nvPr/>
          </p:nvSpPr>
          <p:spPr>
            <a:xfrm>
              <a:off x="4701444" y="2160872"/>
              <a:ext cx="104476" cy="79009"/>
            </a:xfrm>
            <a:custGeom>
              <a:avLst/>
              <a:gdLst>
                <a:gd name="connsiteX0" fmla="*/ 9049 w 104476"/>
                <a:gd name="connsiteY0" fmla="*/ 0 h 79009"/>
                <a:gd name="connsiteX1" fmla="*/ 75533 w 104476"/>
                <a:gd name="connsiteY1" fmla="*/ 19145 h 79009"/>
                <a:gd name="connsiteX2" fmla="*/ 82963 w 104476"/>
                <a:gd name="connsiteY2" fmla="*/ 20574 h 79009"/>
                <a:gd name="connsiteX3" fmla="*/ 96298 w 104476"/>
                <a:gd name="connsiteY3" fmla="*/ 78962 h 79009"/>
                <a:gd name="connsiteX4" fmla="*/ 667 w 104476"/>
                <a:gd name="connsiteY4" fmla="*/ 38195 h 79009"/>
                <a:gd name="connsiteX5" fmla="*/ 0 w 104476"/>
                <a:gd name="connsiteY5" fmla="*/ 9430 h 79009"/>
                <a:gd name="connsiteX6" fmla="*/ 9049 w 104476"/>
                <a:gd name="connsiteY6" fmla="*/ 0 h 7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76" h="79009">
                  <a:moveTo>
                    <a:pt x="9049" y="0"/>
                  </a:moveTo>
                  <a:cubicBezTo>
                    <a:pt x="32195" y="2858"/>
                    <a:pt x="50959" y="21146"/>
                    <a:pt x="75533" y="19145"/>
                  </a:cubicBezTo>
                  <a:cubicBezTo>
                    <a:pt x="78010" y="19621"/>
                    <a:pt x="80486" y="20098"/>
                    <a:pt x="82963" y="20574"/>
                  </a:cubicBezTo>
                  <a:cubicBezTo>
                    <a:pt x="103727" y="36290"/>
                    <a:pt x="112014" y="54864"/>
                    <a:pt x="96298" y="78962"/>
                  </a:cubicBezTo>
                  <a:cubicBezTo>
                    <a:pt x="58103" y="80200"/>
                    <a:pt x="30480" y="56579"/>
                    <a:pt x="667" y="38195"/>
                  </a:cubicBezTo>
                  <a:cubicBezTo>
                    <a:pt x="476" y="28575"/>
                    <a:pt x="190" y="19050"/>
                    <a:pt x="0" y="9430"/>
                  </a:cubicBezTo>
                  <a:cubicBezTo>
                    <a:pt x="3048" y="6287"/>
                    <a:pt x="6001" y="3143"/>
                    <a:pt x="9049" y="0"/>
                  </a:cubicBezTo>
                  <a:close/>
                </a:path>
              </a:pathLst>
            </a:custGeom>
            <a:solidFill>
              <a:srgbClr val="F7D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8" name="Freeform: Shape 607"/>
            <p:cNvSpPr/>
            <p:nvPr/>
          </p:nvSpPr>
          <p:spPr>
            <a:xfrm>
              <a:off x="4757737" y="2017807"/>
              <a:ext cx="81152" cy="67341"/>
            </a:xfrm>
            <a:custGeom>
              <a:avLst/>
              <a:gdLst>
                <a:gd name="connsiteX0" fmla="*/ 28861 w 81152"/>
                <a:gd name="connsiteY0" fmla="*/ 67342 h 67341"/>
                <a:gd name="connsiteX1" fmla="*/ 0 w 81152"/>
                <a:gd name="connsiteY1" fmla="*/ 47816 h 67341"/>
                <a:gd name="connsiteX2" fmla="*/ 66485 w 81152"/>
                <a:gd name="connsiteY2" fmla="*/ 0 h 67341"/>
                <a:gd name="connsiteX3" fmla="*/ 81153 w 81152"/>
                <a:gd name="connsiteY3" fmla="*/ 13145 h 67341"/>
                <a:gd name="connsiteX4" fmla="*/ 28861 w 81152"/>
                <a:gd name="connsiteY4" fmla="*/ 67342 h 67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52" h="67341">
                  <a:moveTo>
                    <a:pt x="28861" y="67342"/>
                  </a:moveTo>
                  <a:cubicBezTo>
                    <a:pt x="19240" y="60865"/>
                    <a:pt x="9620" y="54293"/>
                    <a:pt x="0" y="47816"/>
                  </a:cubicBezTo>
                  <a:cubicBezTo>
                    <a:pt x="15907" y="23146"/>
                    <a:pt x="36671" y="5239"/>
                    <a:pt x="66485" y="0"/>
                  </a:cubicBezTo>
                  <a:cubicBezTo>
                    <a:pt x="74200" y="1333"/>
                    <a:pt x="78962" y="5810"/>
                    <a:pt x="81153" y="13145"/>
                  </a:cubicBezTo>
                  <a:cubicBezTo>
                    <a:pt x="76867" y="43910"/>
                    <a:pt x="65056" y="67342"/>
                    <a:pt x="28861" y="67342"/>
                  </a:cubicBezTo>
                  <a:close/>
                </a:path>
              </a:pathLst>
            </a:custGeom>
            <a:solidFill>
              <a:srgbClr val="F5C5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09" name="Freeform: Shape 608"/>
            <p:cNvSpPr/>
            <p:nvPr/>
          </p:nvSpPr>
          <p:spPr>
            <a:xfrm>
              <a:off x="4824316" y="1988952"/>
              <a:ext cx="133350" cy="39583"/>
            </a:xfrm>
            <a:custGeom>
              <a:avLst/>
              <a:gdLst>
                <a:gd name="connsiteX0" fmla="*/ 10192 w 133350"/>
                <a:gd name="connsiteY0" fmla="*/ 38952 h 39583"/>
                <a:gd name="connsiteX1" fmla="*/ 0 w 133350"/>
                <a:gd name="connsiteY1" fmla="*/ 28855 h 39583"/>
                <a:gd name="connsiteX2" fmla="*/ 571 w 133350"/>
                <a:gd name="connsiteY2" fmla="*/ 20092 h 39583"/>
                <a:gd name="connsiteX3" fmla="*/ 85820 w 133350"/>
                <a:gd name="connsiteY3" fmla="*/ 185 h 39583"/>
                <a:gd name="connsiteX4" fmla="*/ 133350 w 133350"/>
                <a:gd name="connsiteY4" fmla="*/ 9615 h 39583"/>
                <a:gd name="connsiteX5" fmla="*/ 10192 w 133350"/>
                <a:gd name="connsiteY5" fmla="*/ 38952 h 3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39583">
                  <a:moveTo>
                    <a:pt x="10192" y="38952"/>
                  </a:moveTo>
                  <a:cubicBezTo>
                    <a:pt x="6763" y="35618"/>
                    <a:pt x="3334" y="32284"/>
                    <a:pt x="0" y="28855"/>
                  </a:cubicBezTo>
                  <a:cubicBezTo>
                    <a:pt x="191" y="25902"/>
                    <a:pt x="381" y="23045"/>
                    <a:pt x="571" y="20092"/>
                  </a:cubicBezTo>
                  <a:cubicBezTo>
                    <a:pt x="29146" y="14377"/>
                    <a:pt x="55340" y="-1911"/>
                    <a:pt x="85820" y="185"/>
                  </a:cubicBezTo>
                  <a:cubicBezTo>
                    <a:pt x="101918" y="1899"/>
                    <a:pt x="119444" y="-3244"/>
                    <a:pt x="133350" y="9615"/>
                  </a:cubicBezTo>
                  <a:cubicBezTo>
                    <a:pt x="94202" y="27331"/>
                    <a:pt x="54578" y="42952"/>
                    <a:pt x="10192" y="38952"/>
                  </a:cubicBezTo>
                  <a:close/>
                </a:path>
              </a:pathLst>
            </a:custGeom>
            <a:solidFill>
              <a:srgbClr val="F4BA1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0" name="Freeform: Shape 609"/>
            <p:cNvSpPr/>
            <p:nvPr/>
          </p:nvSpPr>
          <p:spPr>
            <a:xfrm>
              <a:off x="4777263" y="1997907"/>
              <a:ext cx="315093" cy="255357"/>
            </a:xfrm>
            <a:custGeom>
              <a:avLst/>
              <a:gdLst>
                <a:gd name="connsiteX0" fmla="*/ 57245 w 315093"/>
                <a:gd name="connsiteY0" fmla="*/ 29997 h 255357"/>
                <a:gd name="connsiteX1" fmla="*/ 180308 w 315093"/>
                <a:gd name="connsiteY1" fmla="*/ 660 h 255357"/>
                <a:gd name="connsiteX2" fmla="*/ 237363 w 315093"/>
                <a:gd name="connsiteY2" fmla="*/ 10756 h 255357"/>
                <a:gd name="connsiteX3" fmla="*/ 314706 w 315093"/>
                <a:gd name="connsiteY3" fmla="*/ 143915 h 255357"/>
                <a:gd name="connsiteX4" fmla="*/ 304991 w 315093"/>
                <a:gd name="connsiteY4" fmla="*/ 220211 h 255357"/>
                <a:gd name="connsiteX5" fmla="*/ 286131 w 315093"/>
                <a:gd name="connsiteY5" fmla="*/ 255358 h 255357"/>
                <a:gd name="connsiteX6" fmla="*/ 25146 w 315093"/>
                <a:gd name="connsiteY6" fmla="*/ 162108 h 255357"/>
                <a:gd name="connsiteX7" fmla="*/ 0 w 315093"/>
                <a:gd name="connsiteY7" fmla="*/ 134390 h 255357"/>
                <a:gd name="connsiteX8" fmla="*/ 9239 w 315093"/>
                <a:gd name="connsiteY8" fmla="*/ 87242 h 255357"/>
                <a:gd name="connsiteX9" fmla="*/ 57245 w 315093"/>
                <a:gd name="connsiteY9" fmla="*/ 29997 h 25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093" h="255357">
                  <a:moveTo>
                    <a:pt x="57245" y="29997"/>
                  </a:moveTo>
                  <a:cubicBezTo>
                    <a:pt x="94488" y="4184"/>
                    <a:pt x="136303" y="-2293"/>
                    <a:pt x="180308" y="660"/>
                  </a:cubicBezTo>
                  <a:cubicBezTo>
                    <a:pt x="199358" y="3993"/>
                    <a:pt x="218313" y="7422"/>
                    <a:pt x="237363" y="10756"/>
                  </a:cubicBezTo>
                  <a:cubicBezTo>
                    <a:pt x="279559" y="45618"/>
                    <a:pt x="319469" y="81717"/>
                    <a:pt x="314706" y="143915"/>
                  </a:cubicBezTo>
                  <a:cubicBezTo>
                    <a:pt x="312325" y="169443"/>
                    <a:pt x="318326" y="196017"/>
                    <a:pt x="304991" y="220211"/>
                  </a:cubicBezTo>
                  <a:cubicBezTo>
                    <a:pt x="309753" y="237927"/>
                    <a:pt x="303943" y="249833"/>
                    <a:pt x="286131" y="255358"/>
                  </a:cubicBezTo>
                  <a:cubicBezTo>
                    <a:pt x="194596" y="237165"/>
                    <a:pt x="111538" y="194969"/>
                    <a:pt x="25146" y="162108"/>
                  </a:cubicBezTo>
                  <a:cubicBezTo>
                    <a:pt x="12954" y="157441"/>
                    <a:pt x="8858" y="143344"/>
                    <a:pt x="0" y="134390"/>
                  </a:cubicBezTo>
                  <a:cubicBezTo>
                    <a:pt x="3048" y="118674"/>
                    <a:pt x="6191" y="102958"/>
                    <a:pt x="9239" y="87242"/>
                  </a:cubicBezTo>
                  <a:cubicBezTo>
                    <a:pt x="25337" y="68192"/>
                    <a:pt x="41339" y="49047"/>
                    <a:pt x="57245" y="29997"/>
                  </a:cubicBezTo>
                  <a:close/>
                </a:path>
              </a:pathLst>
            </a:custGeom>
            <a:solidFill>
              <a:srgbClr val="F6EE3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1" name="Freeform: Shape 610"/>
            <p:cNvSpPr/>
            <p:nvPr/>
          </p:nvSpPr>
          <p:spPr>
            <a:xfrm>
              <a:off x="5015615" y="2218117"/>
              <a:ext cx="94927" cy="106548"/>
            </a:xfrm>
            <a:custGeom>
              <a:avLst/>
              <a:gdLst>
                <a:gd name="connsiteX0" fmla="*/ 47207 w 94927"/>
                <a:gd name="connsiteY0" fmla="*/ 28670 h 106548"/>
                <a:gd name="connsiteX1" fmla="*/ 66733 w 94927"/>
                <a:gd name="connsiteY1" fmla="*/ 0 h 106548"/>
                <a:gd name="connsiteX2" fmla="*/ 94927 w 94927"/>
                <a:gd name="connsiteY2" fmla="*/ 19336 h 106548"/>
                <a:gd name="connsiteX3" fmla="*/ 85783 w 94927"/>
                <a:gd name="connsiteY3" fmla="*/ 48006 h 106548"/>
                <a:gd name="connsiteX4" fmla="*/ 65686 w 94927"/>
                <a:gd name="connsiteY4" fmla="*/ 85439 h 106548"/>
                <a:gd name="connsiteX5" fmla="*/ 38063 w 94927"/>
                <a:gd name="connsiteY5" fmla="*/ 105061 h 106548"/>
                <a:gd name="connsiteX6" fmla="*/ 439 w 94927"/>
                <a:gd name="connsiteY6" fmla="*/ 80296 h 106548"/>
                <a:gd name="connsiteX7" fmla="*/ 7202 w 94927"/>
                <a:gd name="connsiteY7" fmla="*/ 52769 h 106548"/>
                <a:gd name="connsiteX8" fmla="*/ 47207 w 94927"/>
                <a:gd name="connsiteY8" fmla="*/ 28670 h 10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27" h="106548">
                  <a:moveTo>
                    <a:pt x="47207" y="28670"/>
                  </a:moveTo>
                  <a:cubicBezTo>
                    <a:pt x="53684" y="19145"/>
                    <a:pt x="60161" y="9525"/>
                    <a:pt x="66733" y="0"/>
                  </a:cubicBezTo>
                  <a:cubicBezTo>
                    <a:pt x="76163" y="6477"/>
                    <a:pt x="85497" y="12954"/>
                    <a:pt x="94927" y="19336"/>
                  </a:cubicBezTo>
                  <a:cubicBezTo>
                    <a:pt x="91879" y="28861"/>
                    <a:pt x="88831" y="38481"/>
                    <a:pt x="85783" y="48006"/>
                  </a:cubicBezTo>
                  <a:cubicBezTo>
                    <a:pt x="79116" y="60484"/>
                    <a:pt x="72353" y="72962"/>
                    <a:pt x="65686" y="85439"/>
                  </a:cubicBezTo>
                  <a:cubicBezTo>
                    <a:pt x="56446" y="92012"/>
                    <a:pt x="47302" y="98489"/>
                    <a:pt x="38063" y="105061"/>
                  </a:cubicBezTo>
                  <a:cubicBezTo>
                    <a:pt x="16155" y="110966"/>
                    <a:pt x="6440" y="98584"/>
                    <a:pt x="439" y="80296"/>
                  </a:cubicBezTo>
                  <a:cubicBezTo>
                    <a:pt x="-1275" y="70104"/>
                    <a:pt x="2249" y="61246"/>
                    <a:pt x="7202" y="52769"/>
                  </a:cubicBezTo>
                  <a:cubicBezTo>
                    <a:pt x="15965" y="37243"/>
                    <a:pt x="29967" y="30194"/>
                    <a:pt x="47207" y="28670"/>
                  </a:cubicBezTo>
                  <a:close/>
                </a:path>
              </a:pathLst>
            </a:custGeom>
            <a:solidFill>
              <a:srgbClr val="F7D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2" name="Freeform: Shape 611"/>
            <p:cNvSpPr/>
            <p:nvPr/>
          </p:nvSpPr>
          <p:spPr>
            <a:xfrm>
              <a:off x="4699634" y="2198946"/>
              <a:ext cx="353949" cy="160426"/>
            </a:xfrm>
            <a:custGeom>
              <a:avLst/>
              <a:gdLst>
                <a:gd name="connsiteX0" fmla="*/ 324993 w 353949"/>
                <a:gd name="connsiteY0" fmla="*/ 95276 h 160426"/>
                <a:gd name="connsiteX1" fmla="*/ 353949 w 353949"/>
                <a:gd name="connsiteY1" fmla="*/ 124137 h 160426"/>
                <a:gd name="connsiteX2" fmla="*/ 353473 w 353949"/>
                <a:gd name="connsiteY2" fmla="*/ 132805 h 160426"/>
                <a:gd name="connsiteX3" fmla="*/ 295942 w 353949"/>
                <a:gd name="connsiteY3" fmla="*/ 160427 h 160426"/>
                <a:gd name="connsiteX4" fmla="*/ 290131 w 353949"/>
                <a:gd name="connsiteY4" fmla="*/ 153093 h 160426"/>
                <a:gd name="connsiteX5" fmla="*/ 11811 w 353949"/>
                <a:gd name="connsiteY5" fmla="*/ 28601 h 160426"/>
                <a:gd name="connsiteX6" fmla="*/ 0 w 353949"/>
                <a:gd name="connsiteY6" fmla="*/ 10122 h 160426"/>
                <a:gd name="connsiteX7" fmla="*/ 2477 w 353949"/>
                <a:gd name="connsiteY7" fmla="*/ 26 h 160426"/>
                <a:gd name="connsiteX8" fmla="*/ 96393 w 353949"/>
                <a:gd name="connsiteY8" fmla="*/ 38126 h 160426"/>
                <a:gd name="connsiteX9" fmla="*/ 114110 w 353949"/>
                <a:gd name="connsiteY9" fmla="*/ 34221 h 160426"/>
                <a:gd name="connsiteX10" fmla="*/ 324993 w 353949"/>
                <a:gd name="connsiteY10" fmla="*/ 95276 h 1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949" h="160426">
                  <a:moveTo>
                    <a:pt x="324993" y="95276"/>
                  </a:moveTo>
                  <a:cubicBezTo>
                    <a:pt x="331661" y="107944"/>
                    <a:pt x="341376" y="117469"/>
                    <a:pt x="353949" y="124137"/>
                  </a:cubicBezTo>
                  <a:cubicBezTo>
                    <a:pt x="353663" y="126994"/>
                    <a:pt x="353473" y="129947"/>
                    <a:pt x="353473" y="132805"/>
                  </a:cubicBezTo>
                  <a:cubicBezTo>
                    <a:pt x="334328" y="142044"/>
                    <a:pt x="315087" y="151188"/>
                    <a:pt x="295942" y="160427"/>
                  </a:cubicBezTo>
                  <a:cubicBezTo>
                    <a:pt x="294037" y="157950"/>
                    <a:pt x="292703" y="154331"/>
                    <a:pt x="290131" y="153093"/>
                  </a:cubicBezTo>
                  <a:cubicBezTo>
                    <a:pt x="199168" y="107468"/>
                    <a:pt x="108109" y="62129"/>
                    <a:pt x="11811" y="28601"/>
                  </a:cubicBezTo>
                  <a:cubicBezTo>
                    <a:pt x="7906" y="22410"/>
                    <a:pt x="4001" y="16314"/>
                    <a:pt x="0" y="10122"/>
                  </a:cubicBezTo>
                  <a:cubicBezTo>
                    <a:pt x="857" y="6789"/>
                    <a:pt x="1619" y="3360"/>
                    <a:pt x="2477" y="26"/>
                  </a:cubicBezTo>
                  <a:cubicBezTo>
                    <a:pt x="39338" y="-1022"/>
                    <a:pt x="63246" y="29934"/>
                    <a:pt x="96393" y="38126"/>
                  </a:cubicBezTo>
                  <a:cubicBezTo>
                    <a:pt x="101918" y="34888"/>
                    <a:pt x="108109" y="32125"/>
                    <a:pt x="114110" y="34221"/>
                  </a:cubicBezTo>
                  <a:cubicBezTo>
                    <a:pt x="183452" y="58033"/>
                    <a:pt x="248984" y="94704"/>
                    <a:pt x="324993" y="95276"/>
                  </a:cubicBezTo>
                  <a:close/>
                </a:path>
              </a:pathLst>
            </a:custGeom>
            <a:solidFill>
              <a:srgbClr val="F7D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3" name="Freeform: Shape 612"/>
            <p:cNvSpPr/>
            <p:nvPr/>
          </p:nvSpPr>
          <p:spPr>
            <a:xfrm>
              <a:off x="4776977" y="2132297"/>
              <a:ext cx="285845" cy="151352"/>
            </a:xfrm>
            <a:custGeom>
              <a:avLst/>
              <a:gdLst>
                <a:gd name="connsiteX0" fmla="*/ 285845 w 285845"/>
                <a:gd name="connsiteY0" fmla="*/ 114491 h 151352"/>
                <a:gd name="connsiteX1" fmla="*/ 257270 w 285845"/>
                <a:gd name="connsiteY1" fmla="*/ 143066 h 151352"/>
                <a:gd name="connsiteX2" fmla="*/ 202787 w 285845"/>
                <a:gd name="connsiteY2" fmla="*/ 145828 h 151352"/>
                <a:gd name="connsiteX3" fmla="*/ 191 w 285845"/>
                <a:gd name="connsiteY3" fmla="*/ 47625 h 151352"/>
                <a:gd name="connsiteX4" fmla="*/ 0 w 285845"/>
                <a:gd name="connsiteY4" fmla="*/ 47720 h 151352"/>
                <a:gd name="connsiteX5" fmla="*/ 476 w 285845"/>
                <a:gd name="connsiteY5" fmla="*/ 0 h 151352"/>
                <a:gd name="connsiteX6" fmla="*/ 285845 w 285845"/>
                <a:gd name="connsiteY6" fmla="*/ 114491 h 15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45" h="151352">
                  <a:moveTo>
                    <a:pt x="285845" y="114491"/>
                  </a:moveTo>
                  <a:cubicBezTo>
                    <a:pt x="279178" y="126873"/>
                    <a:pt x="269653" y="136398"/>
                    <a:pt x="257270" y="143066"/>
                  </a:cubicBezTo>
                  <a:cubicBezTo>
                    <a:pt x="239554" y="153448"/>
                    <a:pt x="219456" y="153734"/>
                    <a:pt x="202787" y="145828"/>
                  </a:cubicBezTo>
                  <a:cubicBezTo>
                    <a:pt x="134969" y="113633"/>
                    <a:pt x="59627" y="96965"/>
                    <a:pt x="191" y="47625"/>
                  </a:cubicBezTo>
                  <a:cubicBezTo>
                    <a:pt x="191" y="47625"/>
                    <a:pt x="0" y="47720"/>
                    <a:pt x="0" y="47720"/>
                  </a:cubicBezTo>
                  <a:cubicBezTo>
                    <a:pt x="95" y="31813"/>
                    <a:pt x="286" y="15907"/>
                    <a:pt x="476" y="0"/>
                  </a:cubicBezTo>
                  <a:cubicBezTo>
                    <a:pt x="94964" y="39433"/>
                    <a:pt x="195834" y="63437"/>
                    <a:pt x="285845" y="114491"/>
                  </a:cubicBezTo>
                  <a:close/>
                </a:path>
              </a:pathLst>
            </a:custGeom>
            <a:solidFill>
              <a:srgbClr val="F7EE2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4" name="Freeform: Shape 613"/>
            <p:cNvSpPr/>
            <p:nvPr/>
          </p:nvSpPr>
          <p:spPr>
            <a:xfrm>
              <a:off x="4777072" y="2179922"/>
              <a:ext cx="257079" cy="126375"/>
            </a:xfrm>
            <a:custGeom>
              <a:avLst/>
              <a:gdLst>
                <a:gd name="connsiteX0" fmla="*/ 0 w 257079"/>
                <a:gd name="connsiteY0" fmla="*/ 0 h 126375"/>
                <a:gd name="connsiteX1" fmla="*/ 163735 w 257079"/>
                <a:gd name="connsiteY1" fmla="*/ 60960 h 126375"/>
                <a:gd name="connsiteX2" fmla="*/ 257080 w 257079"/>
                <a:gd name="connsiteY2" fmla="*/ 95441 h 126375"/>
                <a:gd name="connsiteX3" fmla="*/ 247460 w 257079"/>
                <a:gd name="connsiteY3" fmla="*/ 114395 h 126375"/>
                <a:gd name="connsiteX4" fmla="*/ 18955 w 257079"/>
                <a:gd name="connsiteY4" fmla="*/ 57245 h 126375"/>
                <a:gd name="connsiteX5" fmla="*/ 0 w 257079"/>
                <a:gd name="connsiteY5" fmla="*/ 0 h 1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079" h="126375">
                  <a:moveTo>
                    <a:pt x="0" y="0"/>
                  </a:moveTo>
                  <a:cubicBezTo>
                    <a:pt x="58579" y="9525"/>
                    <a:pt x="110299" y="37529"/>
                    <a:pt x="163735" y="60960"/>
                  </a:cubicBezTo>
                  <a:cubicBezTo>
                    <a:pt x="194120" y="74200"/>
                    <a:pt x="225933" y="84011"/>
                    <a:pt x="257080" y="95441"/>
                  </a:cubicBezTo>
                  <a:cubicBezTo>
                    <a:pt x="253841" y="101727"/>
                    <a:pt x="250603" y="108013"/>
                    <a:pt x="247460" y="114395"/>
                  </a:cubicBezTo>
                  <a:cubicBezTo>
                    <a:pt x="157163" y="151829"/>
                    <a:pt x="90964" y="92774"/>
                    <a:pt x="18955" y="57245"/>
                  </a:cubicBezTo>
                  <a:cubicBezTo>
                    <a:pt x="12668" y="38100"/>
                    <a:pt x="6382" y="19050"/>
                    <a:pt x="0" y="0"/>
                  </a:cubicBezTo>
                  <a:close/>
                </a:path>
              </a:pathLst>
            </a:custGeom>
            <a:solidFill>
              <a:srgbClr val="F7E6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5" name="Freeform: Shape 614"/>
            <p:cNvSpPr/>
            <p:nvPr/>
          </p:nvSpPr>
          <p:spPr>
            <a:xfrm>
              <a:off x="4893703" y="2008283"/>
              <a:ext cx="180928" cy="135273"/>
            </a:xfrm>
            <a:custGeom>
              <a:avLst/>
              <a:gdLst>
                <a:gd name="connsiteX0" fmla="*/ 56058 w 180928"/>
                <a:gd name="connsiteY0" fmla="*/ 76103 h 135273"/>
                <a:gd name="connsiteX1" fmla="*/ 29102 w 180928"/>
                <a:gd name="connsiteY1" fmla="*/ 47814 h 135273"/>
                <a:gd name="connsiteX2" fmla="*/ 146 w 180928"/>
                <a:gd name="connsiteY2" fmla="*/ 30574 h 135273"/>
                <a:gd name="connsiteX3" fmla="*/ 18434 w 180928"/>
                <a:gd name="connsiteY3" fmla="*/ 1523 h 135273"/>
                <a:gd name="connsiteX4" fmla="*/ 52914 w 180928"/>
                <a:gd name="connsiteY4" fmla="*/ 17239 h 135273"/>
                <a:gd name="connsiteX5" fmla="*/ 81870 w 180928"/>
                <a:gd name="connsiteY5" fmla="*/ 24859 h 135273"/>
                <a:gd name="connsiteX6" fmla="*/ 164738 w 180928"/>
                <a:gd name="connsiteY6" fmla="*/ 60482 h 135273"/>
                <a:gd name="connsiteX7" fmla="*/ 160356 w 180928"/>
                <a:gd name="connsiteY7" fmla="*/ 134587 h 135273"/>
                <a:gd name="connsiteX8" fmla="*/ 56058 w 180928"/>
                <a:gd name="connsiteY8" fmla="*/ 76103 h 13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28" h="135273">
                  <a:moveTo>
                    <a:pt x="56058" y="76103"/>
                  </a:moveTo>
                  <a:cubicBezTo>
                    <a:pt x="56439" y="57720"/>
                    <a:pt x="50914" y="45623"/>
                    <a:pt x="29102" y="47814"/>
                  </a:cubicBezTo>
                  <a:cubicBezTo>
                    <a:pt x="15672" y="49148"/>
                    <a:pt x="1575" y="45433"/>
                    <a:pt x="146" y="30574"/>
                  </a:cubicBezTo>
                  <a:cubicBezTo>
                    <a:pt x="-997" y="18953"/>
                    <a:pt x="4527" y="5237"/>
                    <a:pt x="18434" y="1523"/>
                  </a:cubicBezTo>
                  <a:cubicBezTo>
                    <a:pt x="33293" y="-2383"/>
                    <a:pt x="49961" y="665"/>
                    <a:pt x="52914" y="17239"/>
                  </a:cubicBezTo>
                  <a:cubicBezTo>
                    <a:pt x="57867" y="44861"/>
                    <a:pt x="71678" y="28955"/>
                    <a:pt x="81870" y="24859"/>
                  </a:cubicBezTo>
                  <a:cubicBezTo>
                    <a:pt x="121875" y="8476"/>
                    <a:pt x="145688" y="34289"/>
                    <a:pt x="164738" y="60482"/>
                  </a:cubicBezTo>
                  <a:cubicBezTo>
                    <a:pt x="181216" y="83152"/>
                    <a:pt x="192646" y="111822"/>
                    <a:pt x="160356" y="134587"/>
                  </a:cubicBezTo>
                  <a:cubicBezTo>
                    <a:pt x="107969" y="138873"/>
                    <a:pt x="80727" y="123538"/>
                    <a:pt x="56058" y="76103"/>
                  </a:cubicBezTo>
                  <a:close/>
                </a:path>
              </a:pathLst>
            </a:custGeom>
            <a:solidFill>
              <a:srgbClr val="FEFEF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6" name="Freeform: Shape 615"/>
            <p:cNvSpPr/>
            <p:nvPr/>
          </p:nvSpPr>
          <p:spPr>
            <a:xfrm>
              <a:off x="4948129" y="2084387"/>
              <a:ext cx="105834" cy="77473"/>
            </a:xfrm>
            <a:custGeom>
              <a:avLst/>
              <a:gdLst>
                <a:gd name="connsiteX0" fmla="*/ 1631 w 105834"/>
                <a:gd name="connsiteY0" fmla="*/ 0 h 77473"/>
                <a:gd name="connsiteX1" fmla="*/ 105835 w 105834"/>
                <a:gd name="connsiteY1" fmla="*/ 58483 h 77473"/>
                <a:gd name="connsiteX2" fmla="*/ 44304 w 105834"/>
                <a:gd name="connsiteY2" fmla="*/ 68675 h 77473"/>
                <a:gd name="connsiteX3" fmla="*/ 1631 w 105834"/>
                <a:gd name="connsiteY3" fmla="*/ 0 h 77473"/>
              </a:gdLst>
              <a:ahLst/>
              <a:cxnLst>
                <a:cxn ang="0">
                  <a:pos x="connsiteX0" y="connsiteY0"/>
                </a:cxn>
                <a:cxn ang="0">
                  <a:pos x="connsiteX1" y="connsiteY1"/>
                </a:cxn>
                <a:cxn ang="0">
                  <a:pos x="connsiteX2" y="connsiteY2"/>
                </a:cxn>
                <a:cxn ang="0">
                  <a:pos x="connsiteX3" y="connsiteY3"/>
                </a:cxn>
              </a:cxnLst>
              <a:rect l="l" t="t" r="r" b="b"/>
              <a:pathLst>
                <a:path w="105834" h="77473">
                  <a:moveTo>
                    <a:pt x="1631" y="0"/>
                  </a:moveTo>
                  <a:cubicBezTo>
                    <a:pt x="32873" y="25622"/>
                    <a:pt x="71164" y="38862"/>
                    <a:pt x="105835" y="58483"/>
                  </a:cubicBezTo>
                  <a:cubicBezTo>
                    <a:pt x="89071" y="84487"/>
                    <a:pt x="66592" y="79534"/>
                    <a:pt x="44304" y="68675"/>
                  </a:cubicBezTo>
                  <a:cubicBezTo>
                    <a:pt x="16205" y="54959"/>
                    <a:pt x="-6370" y="36767"/>
                    <a:pt x="1631" y="0"/>
                  </a:cubicBezTo>
                  <a:close/>
                </a:path>
              </a:pathLst>
            </a:custGeom>
            <a:solidFill>
              <a:srgbClr val="FCF8B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17" name="Group 616"/>
          <p:cNvGrpSpPr/>
          <p:nvPr/>
        </p:nvGrpSpPr>
        <p:grpSpPr>
          <a:xfrm>
            <a:off x="3411817" y="3007996"/>
            <a:ext cx="363581" cy="364347"/>
            <a:chOff x="2043160" y="1027768"/>
            <a:chExt cx="484775" cy="485796"/>
          </a:xfrm>
        </p:grpSpPr>
        <p:sp>
          <p:nvSpPr>
            <p:cNvPr id="618" name="Freeform: Shape 617"/>
            <p:cNvSpPr/>
            <p:nvPr/>
          </p:nvSpPr>
          <p:spPr>
            <a:xfrm>
              <a:off x="2043160" y="1027768"/>
              <a:ext cx="484775" cy="485796"/>
            </a:xfrm>
            <a:custGeom>
              <a:avLst/>
              <a:gdLst>
                <a:gd name="connsiteX0" fmla="*/ 237219 w 484775"/>
                <a:gd name="connsiteY0" fmla="*/ 485690 h 485796"/>
                <a:gd name="connsiteX1" fmla="*/ 47 w 484775"/>
                <a:gd name="connsiteY1" fmla="*/ 235754 h 485796"/>
                <a:gd name="connsiteX2" fmla="*/ 237695 w 484775"/>
                <a:gd name="connsiteY2" fmla="*/ 11 h 485796"/>
                <a:gd name="connsiteX3" fmla="*/ 484774 w 484775"/>
                <a:gd name="connsiteY3" fmla="*/ 245089 h 485796"/>
                <a:gd name="connsiteX4" fmla="*/ 237219 w 484775"/>
                <a:gd name="connsiteY4" fmla="*/ 485690 h 4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75" h="485796">
                  <a:moveTo>
                    <a:pt x="237219" y="485690"/>
                  </a:moveTo>
                  <a:cubicBezTo>
                    <a:pt x="97773" y="485690"/>
                    <a:pt x="2999" y="382916"/>
                    <a:pt x="47" y="235754"/>
                  </a:cubicBezTo>
                  <a:cubicBezTo>
                    <a:pt x="-2620" y="106310"/>
                    <a:pt x="109394" y="-1228"/>
                    <a:pt x="237695" y="11"/>
                  </a:cubicBezTo>
                  <a:cubicBezTo>
                    <a:pt x="378665" y="1344"/>
                    <a:pt x="485250" y="107357"/>
                    <a:pt x="484774" y="245089"/>
                  </a:cubicBezTo>
                  <a:cubicBezTo>
                    <a:pt x="484298" y="374629"/>
                    <a:pt x="385428" y="489786"/>
                    <a:pt x="237219" y="485690"/>
                  </a:cubicBezTo>
                  <a:close/>
                </a:path>
              </a:pathLst>
            </a:custGeom>
            <a:solidFill>
              <a:srgbClr val="740F1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19" name="Freeform: Shape 618"/>
            <p:cNvSpPr/>
            <p:nvPr/>
          </p:nvSpPr>
          <p:spPr>
            <a:xfrm>
              <a:off x="2064543" y="1046604"/>
              <a:ext cx="370141" cy="426536"/>
            </a:xfrm>
            <a:custGeom>
              <a:avLst/>
              <a:gdLst>
                <a:gd name="connsiteX0" fmla="*/ 0 w 370141"/>
                <a:gd name="connsiteY0" fmla="*/ 172627 h 426536"/>
                <a:gd name="connsiteX1" fmla="*/ 233934 w 370141"/>
                <a:gd name="connsiteY1" fmla="*/ 319 h 426536"/>
                <a:gd name="connsiteX2" fmla="*/ 274225 w 370141"/>
                <a:gd name="connsiteY2" fmla="*/ 11368 h 426536"/>
                <a:gd name="connsiteX3" fmla="*/ 274892 w 370141"/>
                <a:gd name="connsiteY3" fmla="*/ 33181 h 426536"/>
                <a:gd name="connsiteX4" fmla="*/ 208121 w 370141"/>
                <a:gd name="connsiteY4" fmla="*/ 43468 h 426536"/>
                <a:gd name="connsiteX5" fmla="*/ 77343 w 370141"/>
                <a:gd name="connsiteY5" fmla="*/ 114334 h 426536"/>
                <a:gd name="connsiteX6" fmla="*/ 49721 w 370141"/>
                <a:gd name="connsiteY6" fmla="*/ 162244 h 426536"/>
                <a:gd name="connsiteX7" fmla="*/ 50673 w 370141"/>
                <a:gd name="connsiteY7" fmla="*/ 200154 h 426536"/>
                <a:gd name="connsiteX8" fmla="*/ 87058 w 370141"/>
                <a:gd name="connsiteY8" fmla="*/ 191296 h 426536"/>
                <a:gd name="connsiteX9" fmla="*/ 100394 w 370141"/>
                <a:gd name="connsiteY9" fmla="*/ 187105 h 426536"/>
                <a:gd name="connsiteX10" fmla="*/ 356330 w 370141"/>
                <a:gd name="connsiteY10" fmla="*/ 294261 h 426536"/>
                <a:gd name="connsiteX11" fmla="*/ 370142 w 370141"/>
                <a:gd name="connsiteY11" fmla="*/ 354459 h 426536"/>
                <a:gd name="connsiteX12" fmla="*/ 366713 w 370141"/>
                <a:gd name="connsiteY12" fmla="*/ 368651 h 426536"/>
                <a:gd name="connsiteX13" fmla="*/ 272034 w 370141"/>
                <a:gd name="connsiteY13" fmla="*/ 424944 h 426536"/>
                <a:gd name="connsiteX14" fmla="*/ 38767 w 370141"/>
                <a:gd name="connsiteY14" fmla="*/ 333123 h 426536"/>
                <a:gd name="connsiteX15" fmla="*/ 3810 w 370141"/>
                <a:gd name="connsiteY15" fmla="*/ 236920 h 426536"/>
                <a:gd name="connsiteX16" fmla="*/ 0 w 370141"/>
                <a:gd name="connsiteY16" fmla="*/ 172627 h 42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141" h="426536">
                  <a:moveTo>
                    <a:pt x="0" y="172627"/>
                  </a:moveTo>
                  <a:cubicBezTo>
                    <a:pt x="40386" y="52135"/>
                    <a:pt x="118110" y="-4824"/>
                    <a:pt x="233934" y="319"/>
                  </a:cubicBezTo>
                  <a:cubicBezTo>
                    <a:pt x="248507" y="986"/>
                    <a:pt x="262223" y="2605"/>
                    <a:pt x="274225" y="11368"/>
                  </a:cubicBezTo>
                  <a:cubicBezTo>
                    <a:pt x="280702" y="18417"/>
                    <a:pt x="279940" y="25751"/>
                    <a:pt x="274892" y="33181"/>
                  </a:cubicBezTo>
                  <a:cubicBezTo>
                    <a:pt x="254698" y="49945"/>
                    <a:pt x="230315" y="40229"/>
                    <a:pt x="208121" y="43468"/>
                  </a:cubicBezTo>
                  <a:cubicBezTo>
                    <a:pt x="153162" y="46135"/>
                    <a:pt x="109252" y="69280"/>
                    <a:pt x="77343" y="114334"/>
                  </a:cubicBezTo>
                  <a:cubicBezTo>
                    <a:pt x="67151" y="129669"/>
                    <a:pt x="56578" y="145004"/>
                    <a:pt x="49721" y="162244"/>
                  </a:cubicBezTo>
                  <a:cubicBezTo>
                    <a:pt x="44672" y="174817"/>
                    <a:pt x="36576" y="188343"/>
                    <a:pt x="50673" y="200154"/>
                  </a:cubicBezTo>
                  <a:cubicBezTo>
                    <a:pt x="66103" y="213108"/>
                    <a:pt x="75533" y="196725"/>
                    <a:pt x="87058" y="191296"/>
                  </a:cubicBezTo>
                  <a:cubicBezTo>
                    <a:pt x="91345" y="189200"/>
                    <a:pt x="96107" y="186152"/>
                    <a:pt x="100394" y="187105"/>
                  </a:cubicBezTo>
                  <a:cubicBezTo>
                    <a:pt x="192215" y="207202"/>
                    <a:pt x="281178" y="234158"/>
                    <a:pt x="356330" y="294261"/>
                  </a:cubicBezTo>
                  <a:cubicBezTo>
                    <a:pt x="363379" y="313692"/>
                    <a:pt x="367189" y="333980"/>
                    <a:pt x="370142" y="354459"/>
                  </a:cubicBezTo>
                  <a:cubicBezTo>
                    <a:pt x="369951" y="359412"/>
                    <a:pt x="368808" y="364079"/>
                    <a:pt x="366713" y="368651"/>
                  </a:cubicBezTo>
                  <a:cubicBezTo>
                    <a:pt x="345377" y="404656"/>
                    <a:pt x="304610" y="407799"/>
                    <a:pt x="272034" y="424944"/>
                  </a:cubicBezTo>
                  <a:cubicBezTo>
                    <a:pt x="179070" y="432945"/>
                    <a:pt x="97441" y="412085"/>
                    <a:pt x="38767" y="333123"/>
                  </a:cubicBezTo>
                  <a:cubicBezTo>
                    <a:pt x="19526" y="303881"/>
                    <a:pt x="8096" y="271687"/>
                    <a:pt x="3810" y="236920"/>
                  </a:cubicBezTo>
                  <a:cubicBezTo>
                    <a:pt x="857" y="215584"/>
                    <a:pt x="7049" y="193677"/>
                    <a:pt x="0" y="172627"/>
                  </a:cubicBezTo>
                  <a:close/>
                </a:path>
              </a:pathLst>
            </a:custGeom>
            <a:solidFill>
              <a:srgbClr val="EC1E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0" name="Freeform: Shape 619"/>
            <p:cNvSpPr/>
            <p:nvPr/>
          </p:nvSpPr>
          <p:spPr>
            <a:xfrm>
              <a:off x="2083688" y="1364698"/>
              <a:ext cx="304038" cy="128878"/>
            </a:xfrm>
            <a:custGeom>
              <a:avLst/>
              <a:gdLst>
                <a:gd name="connsiteX0" fmla="*/ 27337 w 304038"/>
                <a:gd name="connsiteY0" fmla="*/ 5695 h 128878"/>
                <a:gd name="connsiteX1" fmla="*/ 254984 w 304038"/>
                <a:gd name="connsiteY1" fmla="*/ 91324 h 128878"/>
                <a:gd name="connsiteX2" fmla="*/ 304038 w 304038"/>
                <a:gd name="connsiteY2" fmla="*/ 101516 h 128878"/>
                <a:gd name="connsiteX3" fmla="*/ 216694 w 304038"/>
                <a:gd name="connsiteY3" fmla="*/ 128186 h 128878"/>
                <a:gd name="connsiteX4" fmla="*/ 54388 w 304038"/>
                <a:gd name="connsiteY4" fmla="*/ 73036 h 128878"/>
                <a:gd name="connsiteX5" fmla="*/ 0 w 304038"/>
                <a:gd name="connsiteY5" fmla="*/ 6171 h 128878"/>
                <a:gd name="connsiteX6" fmla="*/ 27337 w 304038"/>
                <a:gd name="connsiteY6" fmla="*/ 5695 h 12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038" h="128878">
                  <a:moveTo>
                    <a:pt x="27337" y="5695"/>
                  </a:moveTo>
                  <a:cubicBezTo>
                    <a:pt x="87725" y="75418"/>
                    <a:pt x="163925" y="103040"/>
                    <a:pt x="254984" y="91324"/>
                  </a:cubicBezTo>
                  <a:cubicBezTo>
                    <a:pt x="273272" y="85609"/>
                    <a:pt x="290132" y="86181"/>
                    <a:pt x="304038" y="101516"/>
                  </a:cubicBezTo>
                  <a:cubicBezTo>
                    <a:pt x="278321" y="121614"/>
                    <a:pt x="249555" y="131710"/>
                    <a:pt x="216694" y="128186"/>
                  </a:cubicBezTo>
                  <a:cubicBezTo>
                    <a:pt x="159353" y="119423"/>
                    <a:pt x="103537" y="105802"/>
                    <a:pt x="54388" y="73036"/>
                  </a:cubicBezTo>
                  <a:cubicBezTo>
                    <a:pt x="20765" y="63321"/>
                    <a:pt x="13430" y="32269"/>
                    <a:pt x="0" y="6171"/>
                  </a:cubicBezTo>
                  <a:cubicBezTo>
                    <a:pt x="8954" y="-2592"/>
                    <a:pt x="18098" y="-1354"/>
                    <a:pt x="27337" y="5695"/>
                  </a:cubicBezTo>
                  <a:close/>
                </a:path>
              </a:pathLst>
            </a:custGeom>
            <a:solidFill>
              <a:srgbClr val="EE3D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1" name="Freeform: Shape 620"/>
            <p:cNvSpPr/>
            <p:nvPr/>
          </p:nvSpPr>
          <p:spPr>
            <a:xfrm>
              <a:off x="2338768" y="1057973"/>
              <a:ext cx="172050" cy="246197"/>
            </a:xfrm>
            <a:custGeom>
              <a:avLst/>
              <a:gdLst>
                <a:gd name="connsiteX0" fmla="*/ 476 w 172050"/>
                <a:gd name="connsiteY0" fmla="*/ 17431 h 246197"/>
                <a:gd name="connsiteX1" fmla="*/ 0 w 172050"/>
                <a:gd name="connsiteY1" fmla="*/ 0 h 246197"/>
                <a:gd name="connsiteX2" fmla="*/ 146304 w 172050"/>
                <a:gd name="connsiteY2" fmla="*/ 112681 h 246197"/>
                <a:gd name="connsiteX3" fmla="*/ 170688 w 172050"/>
                <a:gd name="connsiteY3" fmla="*/ 236696 h 246197"/>
                <a:gd name="connsiteX4" fmla="*/ 120967 w 172050"/>
                <a:gd name="connsiteY4" fmla="*/ 234696 h 246197"/>
                <a:gd name="connsiteX5" fmla="*/ 112967 w 172050"/>
                <a:gd name="connsiteY5" fmla="*/ 189357 h 246197"/>
                <a:gd name="connsiteX6" fmla="*/ 38862 w 172050"/>
                <a:gd name="connsiteY6" fmla="*/ 49149 h 246197"/>
                <a:gd name="connsiteX7" fmla="*/ 476 w 172050"/>
                <a:gd name="connsiteY7" fmla="*/ 17431 h 24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050" h="246197">
                  <a:moveTo>
                    <a:pt x="476" y="17431"/>
                  </a:moveTo>
                  <a:cubicBezTo>
                    <a:pt x="381" y="11620"/>
                    <a:pt x="190" y="5810"/>
                    <a:pt x="0" y="0"/>
                  </a:cubicBezTo>
                  <a:cubicBezTo>
                    <a:pt x="71342" y="8191"/>
                    <a:pt x="117443" y="51340"/>
                    <a:pt x="146304" y="112681"/>
                  </a:cubicBezTo>
                  <a:cubicBezTo>
                    <a:pt x="164306" y="150971"/>
                    <a:pt x="176213" y="192691"/>
                    <a:pt x="170688" y="236696"/>
                  </a:cubicBezTo>
                  <a:cubicBezTo>
                    <a:pt x="153543" y="248602"/>
                    <a:pt x="136874" y="250793"/>
                    <a:pt x="120967" y="234696"/>
                  </a:cubicBezTo>
                  <a:cubicBezTo>
                    <a:pt x="110490" y="220980"/>
                    <a:pt x="110776" y="205359"/>
                    <a:pt x="112967" y="189357"/>
                  </a:cubicBezTo>
                  <a:cubicBezTo>
                    <a:pt x="122015" y="124777"/>
                    <a:pt x="93345" y="80391"/>
                    <a:pt x="38862" y="49149"/>
                  </a:cubicBezTo>
                  <a:cubicBezTo>
                    <a:pt x="24384" y="40862"/>
                    <a:pt x="4286" y="38767"/>
                    <a:pt x="476" y="17431"/>
                  </a:cubicBezTo>
                  <a:close/>
                </a:path>
              </a:pathLst>
            </a:custGeom>
            <a:solidFill>
              <a:srgbClr val="D6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2" name="Freeform: Shape 621"/>
            <p:cNvSpPr/>
            <p:nvPr/>
          </p:nvSpPr>
          <p:spPr>
            <a:xfrm>
              <a:off x="2403284" y="1284858"/>
              <a:ext cx="106171" cy="119840"/>
            </a:xfrm>
            <a:custGeom>
              <a:avLst/>
              <a:gdLst>
                <a:gd name="connsiteX0" fmla="*/ 59785 w 106171"/>
                <a:gd name="connsiteY0" fmla="*/ 0 h 119840"/>
                <a:gd name="connsiteX1" fmla="*/ 106172 w 106171"/>
                <a:gd name="connsiteY1" fmla="*/ 9811 h 119840"/>
                <a:gd name="connsiteX2" fmla="*/ 96361 w 106171"/>
                <a:gd name="connsiteY2" fmla="*/ 48197 h 119840"/>
                <a:gd name="connsiteX3" fmla="*/ 58928 w 106171"/>
                <a:gd name="connsiteY3" fmla="*/ 100870 h 119840"/>
                <a:gd name="connsiteX4" fmla="*/ 21685 w 106171"/>
                <a:gd name="connsiteY4" fmla="*/ 114491 h 119840"/>
                <a:gd name="connsiteX5" fmla="*/ 12160 w 106171"/>
                <a:gd name="connsiteY5" fmla="*/ 66770 h 119840"/>
                <a:gd name="connsiteX6" fmla="*/ 29019 w 106171"/>
                <a:gd name="connsiteY6" fmla="*/ 23527 h 119840"/>
                <a:gd name="connsiteX7" fmla="*/ 59785 w 106171"/>
                <a:gd name="connsiteY7" fmla="*/ 0 h 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1" h="119840">
                  <a:moveTo>
                    <a:pt x="59785" y="0"/>
                  </a:moveTo>
                  <a:cubicBezTo>
                    <a:pt x="74263" y="8192"/>
                    <a:pt x="89979" y="10192"/>
                    <a:pt x="106172" y="9811"/>
                  </a:cubicBezTo>
                  <a:cubicBezTo>
                    <a:pt x="102933" y="22574"/>
                    <a:pt x="99600" y="35433"/>
                    <a:pt x="96361" y="48197"/>
                  </a:cubicBezTo>
                  <a:cubicBezTo>
                    <a:pt x="80169" y="63056"/>
                    <a:pt x="73787" y="85058"/>
                    <a:pt x="58928" y="100870"/>
                  </a:cubicBezTo>
                  <a:cubicBezTo>
                    <a:pt x="48736" y="111824"/>
                    <a:pt x="40830" y="128492"/>
                    <a:pt x="21685" y="114491"/>
                  </a:cubicBezTo>
                  <a:cubicBezTo>
                    <a:pt x="14922" y="99251"/>
                    <a:pt x="-17177" y="89154"/>
                    <a:pt x="12160" y="66770"/>
                  </a:cubicBezTo>
                  <a:cubicBezTo>
                    <a:pt x="16446" y="51816"/>
                    <a:pt x="18732" y="36195"/>
                    <a:pt x="29019" y="23527"/>
                  </a:cubicBezTo>
                  <a:cubicBezTo>
                    <a:pt x="36163" y="11811"/>
                    <a:pt x="43783" y="381"/>
                    <a:pt x="59785" y="0"/>
                  </a:cubicBezTo>
                  <a:close/>
                </a:path>
              </a:pathLst>
            </a:custGeom>
            <a:solidFill>
              <a:srgbClr val="E221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3" name="Freeform: Shape 622"/>
            <p:cNvSpPr/>
            <p:nvPr/>
          </p:nvSpPr>
          <p:spPr>
            <a:xfrm>
              <a:off x="2138076" y="1437639"/>
              <a:ext cx="162306" cy="56714"/>
            </a:xfrm>
            <a:custGeom>
              <a:avLst/>
              <a:gdLst>
                <a:gd name="connsiteX0" fmla="*/ 0 w 162306"/>
                <a:gd name="connsiteY0" fmla="*/ 0 h 56714"/>
                <a:gd name="connsiteX1" fmla="*/ 162306 w 162306"/>
                <a:gd name="connsiteY1" fmla="*/ 55150 h 56714"/>
                <a:gd name="connsiteX2" fmla="*/ 0 w 162306"/>
                <a:gd name="connsiteY2" fmla="*/ 0 h 56714"/>
              </a:gdLst>
              <a:ahLst/>
              <a:cxnLst>
                <a:cxn ang="0">
                  <a:pos x="connsiteX0" y="connsiteY0"/>
                </a:cxn>
                <a:cxn ang="0">
                  <a:pos x="connsiteX1" y="connsiteY1"/>
                </a:cxn>
                <a:cxn ang="0">
                  <a:pos x="connsiteX2" y="connsiteY2"/>
                </a:cxn>
              </a:cxnLst>
              <a:rect l="l" t="t" r="r" b="b"/>
              <a:pathLst>
                <a:path w="162306" h="56714">
                  <a:moveTo>
                    <a:pt x="0" y="0"/>
                  </a:moveTo>
                  <a:cubicBezTo>
                    <a:pt x="55150" y="15335"/>
                    <a:pt x="110014" y="31528"/>
                    <a:pt x="162306" y="55150"/>
                  </a:cubicBezTo>
                  <a:cubicBezTo>
                    <a:pt x="99822" y="61341"/>
                    <a:pt x="43243" y="50387"/>
                    <a:pt x="0" y="0"/>
                  </a:cubicBezTo>
                  <a:close/>
                </a:path>
              </a:pathLst>
            </a:custGeom>
            <a:solidFill>
              <a:srgbClr val="EE41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4" name="Freeform: Shape 623"/>
            <p:cNvSpPr/>
            <p:nvPr/>
          </p:nvSpPr>
          <p:spPr>
            <a:xfrm>
              <a:off x="2338672" y="1408493"/>
              <a:ext cx="106640" cy="57721"/>
            </a:xfrm>
            <a:custGeom>
              <a:avLst/>
              <a:gdLst>
                <a:gd name="connsiteX0" fmla="*/ 49054 w 106640"/>
                <a:gd name="connsiteY0" fmla="*/ 57721 h 57721"/>
                <a:gd name="connsiteX1" fmla="*/ 0 w 106640"/>
                <a:gd name="connsiteY1" fmla="*/ 47530 h 57721"/>
                <a:gd name="connsiteX2" fmla="*/ 86011 w 106640"/>
                <a:gd name="connsiteY2" fmla="*/ 0 h 57721"/>
                <a:gd name="connsiteX3" fmla="*/ 105727 w 106640"/>
                <a:gd name="connsiteY3" fmla="*/ 20098 h 57721"/>
                <a:gd name="connsiteX4" fmla="*/ 49054 w 106640"/>
                <a:gd name="connsiteY4" fmla="*/ 57721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40" h="57721">
                  <a:moveTo>
                    <a:pt x="49054" y="57721"/>
                  </a:moveTo>
                  <a:cubicBezTo>
                    <a:pt x="32671" y="54292"/>
                    <a:pt x="16383" y="50959"/>
                    <a:pt x="0" y="47530"/>
                  </a:cubicBezTo>
                  <a:cubicBezTo>
                    <a:pt x="28004" y="30575"/>
                    <a:pt x="60865" y="22193"/>
                    <a:pt x="86011" y="0"/>
                  </a:cubicBezTo>
                  <a:cubicBezTo>
                    <a:pt x="97346" y="2096"/>
                    <a:pt x="110204" y="2572"/>
                    <a:pt x="105727" y="20098"/>
                  </a:cubicBezTo>
                  <a:cubicBezTo>
                    <a:pt x="92488" y="41148"/>
                    <a:pt x="73533" y="53531"/>
                    <a:pt x="49054" y="57721"/>
                  </a:cubicBezTo>
                  <a:close/>
                </a:path>
              </a:pathLst>
            </a:custGeom>
            <a:solidFill>
              <a:srgbClr val="ED375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5" name="Freeform: Shape 624"/>
            <p:cNvSpPr/>
            <p:nvPr/>
          </p:nvSpPr>
          <p:spPr>
            <a:xfrm>
              <a:off x="2424683" y="1333150"/>
              <a:ext cx="74866" cy="95440"/>
            </a:xfrm>
            <a:custGeom>
              <a:avLst/>
              <a:gdLst>
                <a:gd name="connsiteX0" fmla="*/ 19717 w 74866"/>
                <a:gd name="connsiteY0" fmla="*/ 95441 h 95440"/>
                <a:gd name="connsiteX1" fmla="*/ 0 w 74866"/>
                <a:gd name="connsiteY1" fmla="*/ 75343 h 95440"/>
                <a:gd name="connsiteX2" fmla="*/ 191 w 74866"/>
                <a:gd name="connsiteY2" fmla="*/ 66294 h 95440"/>
                <a:gd name="connsiteX3" fmla="*/ 74867 w 74866"/>
                <a:gd name="connsiteY3" fmla="*/ 0 h 95440"/>
                <a:gd name="connsiteX4" fmla="*/ 19717 w 74866"/>
                <a:gd name="connsiteY4" fmla="*/ 95441 h 9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66" h="95440">
                  <a:moveTo>
                    <a:pt x="19717" y="95441"/>
                  </a:moveTo>
                  <a:cubicBezTo>
                    <a:pt x="13145" y="88773"/>
                    <a:pt x="6572" y="82010"/>
                    <a:pt x="0" y="75343"/>
                  </a:cubicBezTo>
                  <a:cubicBezTo>
                    <a:pt x="0" y="72295"/>
                    <a:pt x="95" y="69247"/>
                    <a:pt x="191" y="66294"/>
                  </a:cubicBezTo>
                  <a:cubicBezTo>
                    <a:pt x="35814" y="56293"/>
                    <a:pt x="37910" y="8477"/>
                    <a:pt x="74867" y="0"/>
                  </a:cubicBezTo>
                  <a:cubicBezTo>
                    <a:pt x="67247" y="37910"/>
                    <a:pt x="46958" y="68675"/>
                    <a:pt x="19717" y="95441"/>
                  </a:cubicBezTo>
                  <a:close/>
                </a:path>
              </a:pathLst>
            </a:custGeom>
            <a:solidFill>
              <a:srgbClr val="ED31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6" name="Freeform: Shape 625"/>
            <p:cNvSpPr/>
            <p:nvPr/>
          </p:nvSpPr>
          <p:spPr>
            <a:xfrm>
              <a:off x="2062577" y="1279999"/>
              <a:ext cx="48448" cy="90774"/>
            </a:xfrm>
            <a:custGeom>
              <a:avLst/>
              <a:gdLst>
                <a:gd name="connsiteX0" fmla="*/ 48448 w 48448"/>
                <a:gd name="connsiteY0" fmla="*/ 90393 h 90774"/>
                <a:gd name="connsiteX1" fmla="*/ 21016 w 48448"/>
                <a:gd name="connsiteY1" fmla="*/ 90774 h 90774"/>
                <a:gd name="connsiteX2" fmla="*/ 1966 w 48448"/>
                <a:gd name="connsiteY2" fmla="*/ 5144 h 90774"/>
                <a:gd name="connsiteX3" fmla="*/ 10062 w 48448"/>
                <a:gd name="connsiteY3" fmla="*/ 4859 h 90774"/>
                <a:gd name="connsiteX4" fmla="*/ 48448 w 48448"/>
                <a:gd name="connsiteY4" fmla="*/ 90393 h 9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8" h="90774">
                  <a:moveTo>
                    <a:pt x="48448" y="90393"/>
                  </a:moveTo>
                  <a:cubicBezTo>
                    <a:pt x="39304" y="90489"/>
                    <a:pt x="30160" y="90679"/>
                    <a:pt x="21016" y="90774"/>
                  </a:cubicBezTo>
                  <a:cubicBezTo>
                    <a:pt x="1299" y="65152"/>
                    <a:pt x="-3177" y="36196"/>
                    <a:pt x="1966" y="5144"/>
                  </a:cubicBezTo>
                  <a:cubicBezTo>
                    <a:pt x="4443" y="-1618"/>
                    <a:pt x="7110" y="-1713"/>
                    <a:pt x="10062" y="4859"/>
                  </a:cubicBezTo>
                  <a:cubicBezTo>
                    <a:pt x="22921" y="33339"/>
                    <a:pt x="35685" y="61818"/>
                    <a:pt x="48448" y="90393"/>
                  </a:cubicBezTo>
                  <a:close/>
                </a:path>
              </a:pathLst>
            </a:custGeom>
            <a:solidFill>
              <a:srgbClr val="ED37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7" name="Freeform: Shape 626"/>
            <p:cNvSpPr/>
            <p:nvPr/>
          </p:nvSpPr>
          <p:spPr>
            <a:xfrm>
              <a:off x="2064543" y="1219136"/>
              <a:ext cx="8275" cy="65912"/>
            </a:xfrm>
            <a:custGeom>
              <a:avLst/>
              <a:gdLst>
                <a:gd name="connsiteX0" fmla="*/ 8192 w 8275"/>
                <a:gd name="connsiteY0" fmla="*/ 65627 h 65912"/>
                <a:gd name="connsiteX1" fmla="*/ 95 w 8275"/>
                <a:gd name="connsiteY1" fmla="*/ 65913 h 65912"/>
                <a:gd name="connsiteX2" fmla="*/ 0 w 8275"/>
                <a:gd name="connsiteY2" fmla="*/ 0 h 65912"/>
                <a:gd name="connsiteX3" fmla="*/ 8192 w 8275"/>
                <a:gd name="connsiteY3" fmla="*/ 65627 h 65912"/>
              </a:gdLst>
              <a:ahLst/>
              <a:cxnLst>
                <a:cxn ang="0">
                  <a:pos x="connsiteX0" y="connsiteY0"/>
                </a:cxn>
                <a:cxn ang="0">
                  <a:pos x="connsiteX1" y="connsiteY1"/>
                </a:cxn>
                <a:cxn ang="0">
                  <a:pos x="connsiteX2" y="connsiteY2"/>
                </a:cxn>
                <a:cxn ang="0">
                  <a:pos x="connsiteX3" y="connsiteY3"/>
                </a:cxn>
              </a:cxnLst>
              <a:rect l="l" t="t" r="r" b="b"/>
              <a:pathLst>
                <a:path w="8275" h="65912">
                  <a:moveTo>
                    <a:pt x="8192" y="65627"/>
                  </a:moveTo>
                  <a:cubicBezTo>
                    <a:pt x="5525" y="65722"/>
                    <a:pt x="2762" y="65913"/>
                    <a:pt x="95" y="65913"/>
                  </a:cubicBezTo>
                  <a:cubicBezTo>
                    <a:pt x="95" y="43910"/>
                    <a:pt x="0" y="22003"/>
                    <a:pt x="0" y="0"/>
                  </a:cubicBezTo>
                  <a:cubicBezTo>
                    <a:pt x="13621" y="20574"/>
                    <a:pt x="5715" y="43720"/>
                    <a:pt x="8192" y="65627"/>
                  </a:cubicBezTo>
                  <a:close/>
                </a:path>
              </a:pathLst>
            </a:custGeom>
            <a:solidFill>
              <a:srgbClr val="ED30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8" name="Freeform: Shape 627"/>
            <p:cNvSpPr/>
            <p:nvPr/>
          </p:nvSpPr>
          <p:spPr>
            <a:xfrm>
              <a:off x="2146385" y="1075403"/>
              <a:ext cx="324472" cy="241800"/>
            </a:xfrm>
            <a:custGeom>
              <a:avLst/>
              <a:gdLst>
                <a:gd name="connsiteX0" fmla="*/ 316683 w 324472"/>
                <a:gd name="connsiteY0" fmla="*/ 209455 h 241800"/>
                <a:gd name="connsiteX1" fmla="*/ 297538 w 324472"/>
                <a:gd name="connsiteY1" fmla="*/ 238125 h 241800"/>
                <a:gd name="connsiteX2" fmla="*/ 279060 w 324472"/>
                <a:gd name="connsiteY2" fmla="*/ 241268 h 241800"/>
                <a:gd name="connsiteX3" fmla="*/ 6073 w 324472"/>
                <a:gd name="connsiteY3" fmla="*/ 127159 h 241800"/>
                <a:gd name="connsiteX4" fmla="*/ 5787 w 324472"/>
                <a:gd name="connsiteY4" fmla="*/ 83153 h 241800"/>
                <a:gd name="connsiteX5" fmla="*/ 117135 w 324472"/>
                <a:gd name="connsiteY5" fmla="*/ 0 h 241800"/>
                <a:gd name="connsiteX6" fmla="*/ 192954 w 324472"/>
                <a:gd name="connsiteY6" fmla="*/ 0 h 241800"/>
                <a:gd name="connsiteX7" fmla="*/ 316683 w 324472"/>
                <a:gd name="connsiteY7" fmla="*/ 209455 h 24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472" h="241800">
                  <a:moveTo>
                    <a:pt x="316683" y="209455"/>
                  </a:moveTo>
                  <a:cubicBezTo>
                    <a:pt x="310302" y="218980"/>
                    <a:pt x="303920" y="228505"/>
                    <a:pt x="297538" y="238125"/>
                  </a:cubicBezTo>
                  <a:cubicBezTo>
                    <a:pt x="291347" y="239459"/>
                    <a:pt x="284870" y="243173"/>
                    <a:pt x="279060" y="241268"/>
                  </a:cubicBezTo>
                  <a:cubicBezTo>
                    <a:pt x="185238" y="210217"/>
                    <a:pt x="90560" y="180880"/>
                    <a:pt x="6073" y="127159"/>
                  </a:cubicBezTo>
                  <a:cubicBezTo>
                    <a:pt x="-2309" y="112586"/>
                    <a:pt x="-1642" y="97917"/>
                    <a:pt x="5787" y="83153"/>
                  </a:cubicBezTo>
                  <a:cubicBezTo>
                    <a:pt x="26076" y="33052"/>
                    <a:pt x="71224" y="16002"/>
                    <a:pt x="117135" y="0"/>
                  </a:cubicBezTo>
                  <a:cubicBezTo>
                    <a:pt x="142376" y="0"/>
                    <a:pt x="167712" y="0"/>
                    <a:pt x="192954" y="0"/>
                  </a:cubicBezTo>
                  <a:cubicBezTo>
                    <a:pt x="303348" y="36576"/>
                    <a:pt x="342877" y="103346"/>
                    <a:pt x="316683" y="209455"/>
                  </a:cubicBezTo>
                  <a:close/>
                </a:path>
              </a:pathLst>
            </a:custGeom>
            <a:solidFill>
              <a:srgbClr val="EC272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29" name="Freeform: Shape 628"/>
            <p:cNvSpPr/>
            <p:nvPr/>
          </p:nvSpPr>
          <p:spPr>
            <a:xfrm>
              <a:off x="2138008" y="1199228"/>
              <a:ext cx="305915" cy="152400"/>
            </a:xfrm>
            <a:custGeom>
              <a:avLst/>
              <a:gdLst>
                <a:gd name="connsiteX0" fmla="*/ 20261 w 305915"/>
                <a:gd name="connsiteY0" fmla="*/ 0 h 152400"/>
                <a:gd name="connsiteX1" fmla="*/ 305915 w 305915"/>
                <a:gd name="connsiteY1" fmla="*/ 114300 h 152400"/>
                <a:gd name="connsiteX2" fmla="*/ 277340 w 305915"/>
                <a:gd name="connsiteY2" fmla="*/ 152400 h 152400"/>
                <a:gd name="connsiteX3" fmla="*/ 10640 w 305915"/>
                <a:gd name="connsiteY3" fmla="*/ 47625 h 152400"/>
                <a:gd name="connsiteX4" fmla="*/ 20261 w 305915"/>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15" h="152400">
                  <a:moveTo>
                    <a:pt x="20261" y="0"/>
                  </a:moveTo>
                  <a:cubicBezTo>
                    <a:pt x="118749" y="30004"/>
                    <a:pt x="213904" y="68104"/>
                    <a:pt x="305915" y="114300"/>
                  </a:cubicBezTo>
                  <a:cubicBezTo>
                    <a:pt x="304010" y="132683"/>
                    <a:pt x="292390" y="143827"/>
                    <a:pt x="277340" y="152400"/>
                  </a:cubicBezTo>
                  <a:cubicBezTo>
                    <a:pt x="192473" y="107156"/>
                    <a:pt x="105033" y="68771"/>
                    <a:pt x="10640" y="47625"/>
                  </a:cubicBezTo>
                  <a:cubicBezTo>
                    <a:pt x="-5933" y="27813"/>
                    <a:pt x="-3457" y="11716"/>
                    <a:pt x="20261" y="0"/>
                  </a:cubicBezTo>
                  <a:close/>
                </a:path>
              </a:pathLst>
            </a:custGeom>
            <a:solidFill>
              <a:srgbClr val="EC23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0" name="Freeform: Shape 629"/>
            <p:cNvSpPr/>
            <p:nvPr/>
          </p:nvSpPr>
          <p:spPr>
            <a:xfrm>
              <a:off x="2082675" y="1145852"/>
              <a:ext cx="85023" cy="136586"/>
            </a:xfrm>
            <a:custGeom>
              <a:avLst/>
              <a:gdLst>
                <a:gd name="connsiteX0" fmla="*/ 75593 w 85023"/>
                <a:gd name="connsiteY0" fmla="*/ 53376 h 136586"/>
                <a:gd name="connsiteX1" fmla="*/ 65973 w 85023"/>
                <a:gd name="connsiteY1" fmla="*/ 101001 h 136586"/>
                <a:gd name="connsiteX2" fmla="*/ 65878 w 85023"/>
                <a:gd name="connsiteY2" fmla="*/ 133958 h 136586"/>
                <a:gd name="connsiteX3" fmla="*/ 23015 w 85023"/>
                <a:gd name="connsiteY3" fmla="*/ 121956 h 136586"/>
                <a:gd name="connsiteX4" fmla="*/ 2441 w 85023"/>
                <a:gd name="connsiteY4" fmla="*/ 80618 h 136586"/>
                <a:gd name="connsiteX5" fmla="*/ 46923 w 85023"/>
                <a:gd name="connsiteY5" fmla="*/ 5751 h 136586"/>
                <a:gd name="connsiteX6" fmla="*/ 85023 w 85023"/>
                <a:gd name="connsiteY6" fmla="*/ 15181 h 136586"/>
                <a:gd name="connsiteX7" fmla="*/ 75593 w 85023"/>
                <a:gd name="connsiteY7" fmla="*/ 53376 h 13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23" h="136586">
                  <a:moveTo>
                    <a:pt x="75593" y="53376"/>
                  </a:moveTo>
                  <a:cubicBezTo>
                    <a:pt x="67307" y="68235"/>
                    <a:pt x="65306" y="84333"/>
                    <a:pt x="65973" y="101001"/>
                  </a:cubicBezTo>
                  <a:cubicBezTo>
                    <a:pt x="69783" y="112146"/>
                    <a:pt x="81023" y="125671"/>
                    <a:pt x="65878" y="133958"/>
                  </a:cubicBezTo>
                  <a:cubicBezTo>
                    <a:pt x="50257" y="142435"/>
                    <a:pt x="36731" y="128243"/>
                    <a:pt x="23015" y="121956"/>
                  </a:cubicBezTo>
                  <a:cubicBezTo>
                    <a:pt x="5299" y="113860"/>
                    <a:pt x="-4988" y="99382"/>
                    <a:pt x="2441" y="80618"/>
                  </a:cubicBezTo>
                  <a:cubicBezTo>
                    <a:pt x="13205" y="53567"/>
                    <a:pt x="20920" y="24040"/>
                    <a:pt x="46923" y="5751"/>
                  </a:cubicBezTo>
                  <a:cubicBezTo>
                    <a:pt x="63116" y="-5298"/>
                    <a:pt x="75212" y="513"/>
                    <a:pt x="85023" y="15181"/>
                  </a:cubicBezTo>
                  <a:cubicBezTo>
                    <a:pt x="81880" y="27945"/>
                    <a:pt x="78737" y="40708"/>
                    <a:pt x="75593" y="53376"/>
                  </a:cubicBezTo>
                  <a:close/>
                </a:path>
              </a:pathLst>
            </a:custGeom>
            <a:solidFill>
              <a:srgbClr val="E41E2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1" name="Freeform: Shape 630"/>
            <p:cNvSpPr/>
            <p:nvPr/>
          </p:nvSpPr>
          <p:spPr>
            <a:xfrm>
              <a:off x="2129503" y="1075499"/>
              <a:ext cx="133826" cy="85629"/>
            </a:xfrm>
            <a:custGeom>
              <a:avLst/>
              <a:gdLst>
                <a:gd name="connsiteX0" fmla="*/ 38100 w 133826"/>
                <a:gd name="connsiteY0" fmla="*/ 85630 h 85629"/>
                <a:gd name="connsiteX1" fmla="*/ 0 w 133826"/>
                <a:gd name="connsiteY1" fmla="*/ 76200 h 85629"/>
                <a:gd name="connsiteX2" fmla="*/ 133826 w 133826"/>
                <a:gd name="connsiteY2" fmla="*/ 0 h 85629"/>
                <a:gd name="connsiteX3" fmla="*/ 38100 w 133826"/>
                <a:gd name="connsiteY3" fmla="*/ 85630 h 85629"/>
              </a:gdLst>
              <a:ahLst/>
              <a:cxnLst>
                <a:cxn ang="0">
                  <a:pos x="connsiteX0" y="connsiteY0"/>
                </a:cxn>
                <a:cxn ang="0">
                  <a:pos x="connsiteX1" y="connsiteY1"/>
                </a:cxn>
                <a:cxn ang="0">
                  <a:pos x="connsiteX2" y="connsiteY2"/>
                </a:cxn>
                <a:cxn ang="0">
                  <a:pos x="connsiteX3" y="connsiteY3"/>
                </a:cxn>
              </a:cxnLst>
              <a:rect l="l" t="t" r="r" b="b"/>
              <a:pathLst>
                <a:path w="133826" h="85629">
                  <a:moveTo>
                    <a:pt x="38100" y="85630"/>
                  </a:moveTo>
                  <a:cubicBezTo>
                    <a:pt x="25432" y="82487"/>
                    <a:pt x="12764" y="79343"/>
                    <a:pt x="0" y="76200"/>
                  </a:cubicBezTo>
                  <a:cubicBezTo>
                    <a:pt x="32956" y="30480"/>
                    <a:pt x="76676" y="3334"/>
                    <a:pt x="133826" y="0"/>
                  </a:cubicBezTo>
                  <a:cubicBezTo>
                    <a:pt x="98107" y="24098"/>
                    <a:pt x="56007" y="41338"/>
                    <a:pt x="38100" y="85630"/>
                  </a:cubicBezTo>
                  <a:close/>
                </a:path>
              </a:pathLst>
            </a:custGeom>
            <a:solidFill>
              <a:srgbClr val="D82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2" name="Freeform: Shape 631"/>
            <p:cNvSpPr/>
            <p:nvPr/>
          </p:nvSpPr>
          <p:spPr>
            <a:xfrm>
              <a:off x="2320859" y="1111681"/>
              <a:ext cx="124675" cy="125492"/>
            </a:xfrm>
            <a:custGeom>
              <a:avLst/>
              <a:gdLst>
                <a:gd name="connsiteX0" fmla="*/ 954 w 124675"/>
                <a:gd name="connsiteY0" fmla="*/ 21634 h 125492"/>
                <a:gd name="connsiteX1" fmla="*/ 106777 w 124675"/>
                <a:gd name="connsiteY1" fmla="*/ 27920 h 125492"/>
                <a:gd name="connsiteX2" fmla="*/ 116874 w 124675"/>
                <a:gd name="connsiteY2" fmla="*/ 106597 h 125492"/>
                <a:gd name="connsiteX3" fmla="*/ 57152 w 124675"/>
                <a:gd name="connsiteY3" fmla="*/ 122408 h 125492"/>
                <a:gd name="connsiteX4" fmla="*/ 1145 w 124675"/>
                <a:gd name="connsiteY4" fmla="*/ 67354 h 125492"/>
                <a:gd name="connsiteX5" fmla="*/ 2097 w 124675"/>
                <a:gd name="connsiteY5" fmla="*/ 20491 h 125492"/>
                <a:gd name="connsiteX6" fmla="*/ 954 w 124675"/>
                <a:gd name="connsiteY6" fmla="*/ 21634 h 12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5" h="125492">
                  <a:moveTo>
                    <a:pt x="954" y="21634"/>
                  </a:moveTo>
                  <a:cubicBezTo>
                    <a:pt x="36006" y="-13132"/>
                    <a:pt x="87632" y="-2274"/>
                    <a:pt x="106777" y="27920"/>
                  </a:cubicBezTo>
                  <a:cubicBezTo>
                    <a:pt x="122684" y="52876"/>
                    <a:pt x="132304" y="79165"/>
                    <a:pt x="116874" y="106597"/>
                  </a:cubicBezTo>
                  <a:cubicBezTo>
                    <a:pt x="103634" y="130124"/>
                    <a:pt x="78202" y="126695"/>
                    <a:pt x="57152" y="122408"/>
                  </a:cubicBezTo>
                  <a:cubicBezTo>
                    <a:pt x="28005" y="116503"/>
                    <a:pt x="6860" y="97548"/>
                    <a:pt x="1145" y="67354"/>
                  </a:cubicBezTo>
                  <a:cubicBezTo>
                    <a:pt x="-1713" y="52304"/>
                    <a:pt x="1621" y="36112"/>
                    <a:pt x="2097" y="20491"/>
                  </a:cubicBezTo>
                  <a:lnTo>
                    <a:pt x="954" y="21634"/>
                  </a:lnTo>
                  <a:close/>
                </a:path>
              </a:pathLst>
            </a:custGeom>
            <a:solidFill>
              <a:srgbClr val="FDF1F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3" name="Freeform: Shape 632"/>
            <p:cNvSpPr/>
            <p:nvPr/>
          </p:nvSpPr>
          <p:spPr>
            <a:xfrm>
              <a:off x="2272341" y="1085268"/>
              <a:ext cx="50614" cy="55704"/>
            </a:xfrm>
            <a:custGeom>
              <a:avLst/>
              <a:gdLst>
                <a:gd name="connsiteX0" fmla="*/ 50615 w 50614"/>
                <a:gd name="connsiteY0" fmla="*/ 46904 h 55704"/>
                <a:gd name="connsiteX1" fmla="*/ 20706 w 50614"/>
                <a:gd name="connsiteY1" fmla="*/ 55667 h 55704"/>
                <a:gd name="connsiteX2" fmla="*/ 37 w 50614"/>
                <a:gd name="connsiteY2" fmla="*/ 25663 h 55704"/>
                <a:gd name="connsiteX3" fmla="*/ 21278 w 50614"/>
                <a:gd name="connsiteY3" fmla="*/ 232 h 55704"/>
                <a:gd name="connsiteX4" fmla="*/ 47186 w 50614"/>
                <a:gd name="connsiteY4" fmla="*/ 20425 h 55704"/>
                <a:gd name="connsiteX5" fmla="*/ 49281 w 50614"/>
                <a:gd name="connsiteY5" fmla="*/ 48047 h 55704"/>
                <a:gd name="connsiteX6" fmla="*/ 50615 w 50614"/>
                <a:gd name="connsiteY6" fmla="*/ 46904 h 5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14" h="55704">
                  <a:moveTo>
                    <a:pt x="50615" y="46904"/>
                  </a:moveTo>
                  <a:cubicBezTo>
                    <a:pt x="40613" y="50047"/>
                    <a:pt x="30517" y="56239"/>
                    <a:pt x="20706" y="55667"/>
                  </a:cubicBezTo>
                  <a:cubicBezTo>
                    <a:pt x="3561" y="54619"/>
                    <a:pt x="-439" y="41189"/>
                    <a:pt x="37" y="25663"/>
                  </a:cubicBezTo>
                  <a:cubicBezTo>
                    <a:pt x="513" y="11281"/>
                    <a:pt x="6895" y="1946"/>
                    <a:pt x="21278" y="232"/>
                  </a:cubicBezTo>
                  <a:cubicBezTo>
                    <a:pt x="35851" y="-1483"/>
                    <a:pt x="44709" y="6423"/>
                    <a:pt x="47186" y="20425"/>
                  </a:cubicBezTo>
                  <a:cubicBezTo>
                    <a:pt x="48805" y="29473"/>
                    <a:pt x="48614" y="38808"/>
                    <a:pt x="49281" y="48047"/>
                  </a:cubicBezTo>
                  <a:cubicBezTo>
                    <a:pt x="49472" y="48047"/>
                    <a:pt x="50615" y="46904"/>
                    <a:pt x="50615" y="46904"/>
                  </a:cubicBezTo>
                  <a:close/>
                </a:path>
              </a:pathLst>
            </a:custGeom>
            <a:solidFill>
              <a:srgbClr val="FEFD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34" name="Group 633"/>
          <p:cNvGrpSpPr/>
          <p:nvPr/>
        </p:nvGrpSpPr>
        <p:grpSpPr>
          <a:xfrm>
            <a:off x="5344891" y="3022123"/>
            <a:ext cx="364157" cy="365936"/>
            <a:chOff x="4664772" y="1027384"/>
            <a:chExt cx="485543" cy="487915"/>
          </a:xfrm>
        </p:grpSpPr>
        <p:sp>
          <p:nvSpPr>
            <p:cNvPr id="635" name="Freeform: Shape 634"/>
            <p:cNvSpPr/>
            <p:nvPr/>
          </p:nvSpPr>
          <p:spPr>
            <a:xfrm>
              <a:off x="4664772" y="1027384"/>
              <a:ext cx="485543" cy="487915"/>
            </a:xfrm>
            <a:custGeom>
              <a:avLst/>
              <a:gdLst>
                <a:gd name="connsiteX0" fmla="*/ 483585 w 485543"/>
                <a:gd name="connsiteY0" fmla="*/ 244520 h 487915"/>
                <a:gd name="connsiteX1" fmla="*/ 242221 w 485543"/>
                <a:gd name="connsiteY1" fmla="*/ 487789 h 487915"/>
                <a:gd name="connsiteX2" fmla="*/ 0 w 485543"/>
                <a:gd name="connsiteY2" fmla="*/ 248711 h 487915"/>
                <a:gd name="connsiteX3" fmla="*/ 244698 w 485543"/>
                <a:gd name="connsiteY3" fmla="*/ 109 h 487915"/>
                <a:gd name="connsiteX4" fmla="*/ 483585 w 485543"/>
                <a:gd name="connsiteY4" fmla="*/ 244520 h 48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543" h="487915">
                  <a:moveTo>
                    <a:pt x="483585" y="244520"/>
                  </a:moveTo>
                  <a:cubicBezTo>
                    <a:pt x="504159" y="372727"/>
                    <a:pt x="358521" y="492361"/>
                    <a:pt x="242221" y="487789"/>
                  </a:cubicBezTo>
                  <a:cubicBezTo>
                    <a:pt x="97060" y="481979"/>
                    <a:pt x="191" y="374346"/>
                    <a:pt x="0" y="248711"/>
                  </a:cubicBezTo>
                  <a:cubicBezTo>
                    <a:pt x="-190" y="104503"/>
                    <a:pt x="103728" y="4871"/>
                    <a:pt x="244698" y="109"/>
                  </a:cubicBezTo>
                  <a:cubicBezTo>
                    <a:pt x="366046" y="-3987"/>
                    <a:pt x="498729" y="107932"/>
                    <a:pt x="483585" y="244520"/>
                  </a:cubicBezTo>
                  <a:close/>
                </a:path>
              </a:pathLst>
            </a:custGeom>
            <a:solidFill>
              <a:srgbClr val="18673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6" name="Freeform: Shape 635"/>
            <p:cNvSpPr/>
            <p:nvPr/>
          </p:nvSpPr>
          <p:spPr>
            <a:xfrm>
              <a:off x="4718589" y="1376504"/>
              <a:ext cx="278320" cy="119916"/>
            </a:xfrm>
            <a:custGeom>
              <a:avLst/>
              <a:gdLst>
                <a:gd name="connsiteX0" fmla="*/ 278320 w 278320"/>
                <a:gd name="connsiteY0" fmla="*/ 99235 h 119916"/>
                <a:gd name="connsiteX1" fmla="*/ 0 w 278320"/>
                <a:gd name="connsiteY1" fmla="*/ 13415 h 119916"/>
                <a:gd name="connsiteX2" fmla="*/ 35528 w 278320"/>
                <a:gd name="connsiteY2" fmla="*/ 80 h 119916"/>
                <a:gd name="connsiteX3" fmla="*/ 77343 w 278320"/>
                <a:gd name="connsiteY3" fmla="*/ 19034 h 119916"/>
                <a:gd name="connsiteX4" fmla="*/ 221647 w 278320"/>
                <a:gd name="connsiteY4" fmla="*/ 65326 h 119916"/>
                <a:gd name="connsiteX5" fmla="*/ 278320 w 278320"/>
                <a:gd name="connsiteY5" fmla="*/ 99235 h 1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320" h="119916">
                  <a:moveTo>
                    <a:pt x="278320" y="99235"/>
                  </a:moveTo>
                  <a:cubicBezTo>
                    <a:pt x="196691" y="149908"/>
                    <a:pt x="34576" y="102188"/>
                    <a:pt x="0" y="13415"/>
                  </a:cubicBezTo>
                  <a:cubicBezTo>
                    <a:pt x="8572" y="175"/>
                    <a:pt x="21907" y="-301"/>
                    <a:pt x="35528" y="80"/>
                  </a:cubicBezTo>
                  <a:cubicBezTo>
                    <a:pt x="51721" y="1508"/>
                    <a:pt x="65246" y="9224"/>
                    <a:pt x="77343" y="19034"/>
                  </a:cubicBezTo>
                  <a:cubicBezTo>
                    <a:pt x="119443" y="53229"/>
                    <a:pt x="170593" y="59039"/>
                    <a:pt x="221647" y="65326"/>
                  </a:cubicBezTo>
                  <a:cubicBezTo>
                    <a:pt x="239554" y="78280"/>
                    <a:pt x="264605" y="79423"/>
                    <a:pt x="278320" y="99235"/>
                  </a:cubicBezTo>
                  <a:close/>
                </a:path>
              </a:pathLst>
            </a:custGeom>
            <a:solidFill>
              <a:srgbClr val="70C3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7" name="Freeform: Shape 636"/>
            <p:cNvSpPr/>
            <p:nvPr/>
          </p:nvSpPr>
          <p:spPr>
            <a:xfrm>
              <a:off x="4954951" y="1057496"/>
              <a:ext cx="173480" cy="212123"/>
            </a:xfrm>
            <a:custGeom>
              <a:avLst/>
              <a:gdLst>
                <a:gd name="connsiteX0" fmla="*/ 11574 w 173480"/>
                <a:gd name="connsiteY0" fmla="*/ 0 h 212123"/>
                <a:gd name="connsiteX1" fmla="*/ 173403 w 173480"/>
                <a:gd name="connsiteY1" fmla="*/ 208312 h 212123"/>
                <a:gd name="connsiteX2" fmla="*/ 127969 w 173480"/>
                <a:gd name="connsiteY2" fmla="*/ 193548 h 212123"/>
                <a:gd name="connsiteX3" fmla="*/ 97108 w 173480"/>
                <a:gd name="connsiteY3" fmla="*/ 99060 h 212123"/>
                <a:gd name="connsiteX4" fmla="*/ 83392 w 173480"/>
                <a:gd name="connsiteY4" fmla="*/ 84106 h 212123"/>
                <a:gd name="connsiteX5" fmla="*/ 1477 w 173480"/>
                <a:gd name="connsiteY5" fmla="*/ 21717 h 212123"/>
                <a:gd name="connsiteX6" fmla="*/ 11574 w 173480"/>
                <a:gd name="connsiteY6" fmla="*/ 0 h 21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480" h="212123">
                  <a:moveTo>
                    <a:pt x="11574" y="0"/>
                  </a:moveTo>
                  <a:cubicBezTo>
                    <a:pt x="104442" y="11144"/>
                    <a:pt x="176166" y="103442"/>
                    <a:pt x="173403" y="208312"/>
                  </a:cubicBezTo>
                  <a:cubicBezTo>
                    <a:pt x="153496" y="218027"/>
                    <a:pt x="140066" y="207740"/>
                    <a:pt x="127969" y="193548"/>
                  </a:cubicBezTo>
                  <a:cubicBezTo>
                    <a:pt x="114729" y="163068"/>
                    <a:pt x="129112" y="123539"/>
                    <a:pt x="97108" y="99060"/>
                  </a:cubicBezTo>
                  <a:cubicBezTo>
                    <a:pt x="91869" y="94679"/>
                    <a:pt x="87392" y="89630"/>
                    <a:pt x="83392" y="84106"/>
                  </a:cubicBezTo>
                  <a:cubicBezTo>
                    <a:pt x="69295" y="46006"/>
                    <a:pt x="25099" y="47339"/>
                    <a:pt x="1477" y="21717"/>
                  </a:cubicBezTo>
                  <a:cubicBezTo>
                    <a:pt x="-2428" y="11240"/>
                    <a:pt x="1572" y="4191"/>
                    <a:pt x="11574" y="0"/>
                  </a:cubicBezTo>
                  <a:close/>
                </a:path>
              </a:pathLst>
            </a:custGeom>
            <a:solidFill>
              <a:srgbClr val="33A4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8" name="Freeform: Shape 637"/>
            <p:cNvSpPr/>
            <p:nvPr/>
          </p:nvSpPr>
          <p:spPr>
            <a:xfrm>
              <a:off x="4692776" y="1074355"/>
              <a:ext cx="118293" cy="175726"/>
            </a:xfrm>
            <a:custGeom>
              <a:avLst/>
              <a:gdLst>
                <a:gd name="connsiteX0" fmla="*/ 0 w 118293"/>
                <a:gd name="connsiteY0" fmla="*/ 144780 h 175726"/>
                <a:gd name="connsiteX1" fmla="*/ 112871 w 118293"/>
                <a:gd name="connsiteY1" fmla="*/ 0 h 175726"/>
                <a:gd name="connsiteX2" fmla="*/ 115253 w 118293"/>
                <a:gd name="connsiteY2" fmla="*/ 32766 h 175726"/>
                <a:gd name="connsiteX3" fmla="*/ 68771 w 118293"/>
                <a:gd name="connsiteY3" fmla="*/ 87821 h 175726"/>
                <a:gd name="connsiteX4" fmla="*/ 22003 w 118293"/>
                <a:gd name="connsiteY4" fmla="*/ 173546 h 175726"/>
                <a:gd name="connsiteX5" fmla="*/ 9144 w 118293"/>
                <a:gd name="connsiteY5" fmla="*/ 175260 h 175726"/>
                <a:gd name="connsiteX6" fmla="*/ 0 w 118293"/>
                <a:gd name="connsiteY6" fmla="*/ 144780 h 17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93" h="175726">
                  <a:moveTo>
                    <a:pt x="0" y="144780"/>
                  </a:moveTo>
                  <a:cubicBezTo>
                    <a:pt x="12287" y="76772"/>
                    <a:pt x="46577" y="25908"/>
                    <a:pt x="112871" y="0"/>
                  </a:cubicBezTo>
                  <a:cubicBezTo>
                    <a:pt x="122111" y="10287"/>
                    <a:pt x="117158" y="21622"/>
                    <a:pt x="115253" y="32766"/>
                  </a:cubicBezTo>
                  <a:cubicBezTo>
                    <a:pt x="108204" y="58198"/>
                    <a:pt x="80201" y="66008"/>
                    <a:pt x="68771" y="87821"/>
                  </a:cubicBezTo>
                  <a:cubicBezTo>
                    <a:pt x="51911" y="115729"/>
                    <a:pt x="43434" y="148114"/>
                    <a:pt x="22003" y="173546"/>
                  </a:cubicBezTo>
                  <a:cubicBezTo>
                    <a:pt x="17907" y="175736"/>
                    <a:pt x="13621" y="176213"/>
                    <a:pt x="9144" y="175260"/>
                  </a:cubicBezTo>
                  <a:cubicBezTo>
                    <a:pt x="-2857" y="167831"/>
                    <a:pt x="7049" y="153829"/>
                    <a:pt x="0" y="14478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39" name="Freeform: Shape 638"/>
            <p:cNvSpPr/>
            <p:nvPr/>
          </p:nvSpPr>
          <p:spPr>
            <a:xfrm>
              <a:off x="4795932" y="1046098"/>
              <a:ext cx="170592" cy="61330"/>
            </a:xfrm>
            <a:custGeom>
              <a:avLst/>
              <a:gdLst>
                <a:gd name="connsiteX0" fmla="*/ 0 w 170592"/>
                <a:gd name="connsiteY0" fmla="*/ 57499 h 61330"/>
                <a:gd name="connsiteX1" fmla="*/ 9715 w 170592"/>
                <a:gd name="connsiteY1" fmla="*/ 28257 h 61330"/>
                <a:gd name="connsiteX2" fmla="*/ 170593 w 170592"/>
                <a:gd name="connsiteY2" fmla="*/ 11398 h 61330"/>
                <a:gd name="connsiteX3" fmla="*/ 162592 w 170592"/>
                <a:gd name="connsiteY3" fmla="*/ 28924 h 61330"/>
                <a:gd name="connsiteX4" fmla="*/ 146018 w 170592"/>
                <a:gd name="connsiteY4" fmla="*/ 39116 h 61330"/>
                <a:gd name="connsiteX5" fmla="*/ 101632 w 170592"/>
                <a:gd name="connsiteY5" fmla="*/ 41211 h 61330"/>
                <a:gd name="connsiteX6" fmla="*/ 88773 w 170592"/>
                <a:gd name="connsiteY6" fmla="*/ 43783 h 61330"/>
                <a:gd name="connsiteX7" fmla="*/ 0 w 170592"/>
                <a:gd name="connsiteY7" fmla="*/ 57499 h 6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592" h="61330">
                  <a:moveTo>
                    <a:pt x="0" y="57499"/>
                  </a:moveTo>
                  <a:cubicBezTo>
                    <a:pt x="3238" y="47784"/>
                    <a:pt x="6477" y="37973"/>
                    <a:pt x="9715" y="28257"/>
                  </a:cubicBezTo>
                  <a:cubicBezTo>
                    <a:pt x="60674" y="-2604"/>
                    <a:pt x="114300" y="-8128"/>
                    <a:pt x="170593" y="11398"/>
                  </a:cubicBezTo>
                  <a:cubicBezTo>
                    <a:pt x="167926" y="17208"/>
                    <a:pt x="165259" y="23114"/>
                    <a:pt x="162592" y="28924"/>
                  </a:cubicBezTo>
                  <a:cubicBezTo>
                    <a:pt x="158782" y="35115"/>
                    <a:pt x="152971" y="37973"/>
                    <a:pt x="146018" y="39116"/>
                  </a:cubicBezTo>
                  <a:cubicBezTo>
                    <a:pt x="131159" y="38449"/>
                    <a:pt x="116110" y="32829"/>
                    <a:pt x="101632" y="41211"/>
                  </a:cubicBezTo>
                  <a:cubicBezTo>
                    <a:pt x="97441" y="42545"/>
                    <a:pt x="93154" y="43402"/>
                    <a:pt x="88773" y="43783"/>
                  </a:cubicBezTo>
                  <a:cubicBezTo>
                    <a:pt x="58483" y="43688"/>
                    <a:pt x="32385" y="71215"/>
                    <a:pt x="0" y="57499"/>
                  </a:cubicBezTo>
                  <a:close/>
                </a:path>
              </a:pathLst>
            </a:custGeom>
            <a:solidFill>
              <a:srgbClr val="54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0" name="Freeform: Shape 639"/>
            <p:cNvSpPr/>
            <p:nvPr/>
          </p:nvSpPr>
          <p:spPr>
            <a:xfrm>
              <a:off x="5056902" y="1294642"/>
              <a:ext cx="72203" cy="118796"/>
            </a:xfrm>
            <a:custGeom>
              <a:avLst/>
              <a:gdLst>
                <a:gd name="connsiteX0" fmla="*/ 71262 w 72203"/>
                <a:gd name="connsiteY0" fmla="*/ 884 h 118796"/>
                <a:gd name="connsiteX1" fmla="*/ 25923 w 72203"/>
                <a:gd name="connsiteY1" fmla="*/ 114517 h 118796"/>
                <a:gd name="connsiteX2" fmla="*/ 1444 w 72203"/>
                <a:gd name="connsiteY2" fmla="*/ 110231 h 118796"/>
                <a:gd name="connsiteX3" fmla="*/ 39544 w 72203"/>
                <a:gd name="connsiteY3" fmla="*/ 22886 h 118796"/>
                <a:gd name="connsiteX4" fmla="*/ 71262 w 72203"/>
                <a:gd name="connsiteY4" fmla="*/ 884 h 118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203" h="118796">
                  <a:moveTo>
                    <a:pt x="71262" y="884"/>
                  </a:moveTo>
                  <a:cubicBezTo>
                    <a:pt x="77167" y="47175"/>
                    <a:pt x="54498" y="82036"/>
                    <a:pt x="25923" y="114517"/>
                  </a:cubicBezTo>
                  <a:cubicBezTo>
                    <a:pt x="16207" y="121946"/>
                    <a:pt x="8302" y="119184"/>
                    <a:pt x="1444" y="110231"/>
                  </a:cubicBezTo>
                  <a:cubicBezTo>
                    <a:pt x="-7510" y="71654"/>
                    <a:pt x="27637" y="52414"/>
                    <a:pt x="39544" y="22886"/>
                  </a:cubicBezTo>
                  <a:cubicBezTo>
                    <a:pt x="46116" y="9742"/>
                    <a:pt x="52498" y="-3593"/>
                    <a:pt x="71262" y="884"/>
                  </a:cubicBezTo>
                  <a:close/>
                </a:path>
              </a:pathLst>
            </a:custGeom>
            <a:solidFill>
              <a:srgbClr val="6EBE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1" name="Freeform: Shape 640"/>
            <p:cNvSpPr/>
            <p:nvPr/>
          </p:nvSpPr>
          <p:spPr>
            <a:xfrm>
              <a:off x="5068225" y="1246758"/>
              <a:ext cx="60224" cy="81181"/>
            </a:xfrm>
            <a:custGeom>
              <a:avLst/>
              <a:gdLst>
                <a:gd name="connsiteX0" fmla="*/ 59939 w 60224"/>
                <a:gd name="connsiteY0" fmla="*/ 48768 h 81181"/>
                <a:gd name="connsiteX1" fmla="*/ 41556 w 60224"/>
                <a:gd name="connsiteY1" fmla="*/ 76105 h 81181"/>
                <a:gd name="connsiteX2" fmla="*/ 5742 w 60224"/>
                <a:gd name="connsiteY2" fmla="*/ 67437 h 81181"/>
                <a:gd name="connsiteX3" fmla="*/ 23839 w 60224"/>
                <a:gd name="connsiteY3" fmla="*/ 0 h 81181"/>
                <a:gd name="connsiteX4" fmla="*/ 60225 w 60224"/>
                <a:gd name="connsiteY4" fmla="*/ 19050 h 81181"/>
                <a:gd name="connsiteX5" fmla="*/ 59939 w 60224"/>
                <a:gd name="connsiteY5" fmla="*/ 48768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24" h="81181">
                  <a:moveTo>
                    <a:pt x="59939" y="48768"/>
                  </a:moveTo>
                  <a:cubicBezTo>
                    <a:pt x="53843" y="57912"/>
                    <a:pt x="47652" y="66961"/>
                    <a:pt x="41556" y="76105"/>
                  </a:cubicBezTo>
                  <a:cubicBezTo>
                    <a:pt x="26316" y="86678"/>
                    <a:pt x="15553" y="79248"/>
                    <a:pt x="5742" y="67437"/>
                  </a:cubicBezTo>
                  <a:cubicBezTo>
                    <a:pt x="-4641" y="40577"/>
                    <a:pt x="-2259" y="17145"/>
                    <a:pt x="23839" y="0"/>
                  </a:cubicBezTo>
                  <a:cubicBezTo>
                    <a:pt x="35936" y="6382"/>
                    <a:pt x="48128" y="12668"/>
                    <a:pt x="60225" y="19050"/>
                  </a:cubicBezTo>
                  <a:cubicBezTo>
                    <a:pt x="60034" y="28956"/>
                    <a:pt x="59939" y="38862"/>
                    <a:pt x="59939" y="48768"/>
                  </a:cubicBezTo>
                  <a:close/>
                </a:path>
              </a:pathLst>
            </a:custGeom>
            <a:solidFill>
              <a:srgbClr val="38AF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2" name="Freeform: Shape 641"/>
            <p:cNvSpPr/>
            <p:nvPr/>
          </p:nvSpPr>
          <p:spPr>
            <a:xfrm>
              <a:off x="4938521" y="1423469"/>
              <a:ext cx="106203" cy="52290"/>
            </a:xfrm>
            <a:custGeom>
              <a:avLst/>
              <a:gdLst>
                <a:gd name="connsiteX0" fmla="*/ 58388 w 106203"/>
                <a:gd name="connsiteY0" fmla="*/ 52270 h 52290"/>
                <a:gd name="connsiteX1" fmla="*/ 0 w 106203"/>
                <a:gd name="connsiteY1" fmla="*/ 33601 h 52290"/>
                <a:gd name="connsiteX2" fmla="*/ 63055 w 106203"/>
                <a:gd name="connsiteY2" fmla="*/ 835 h 52290"/>
                <a:gd name="connsiteX3" fmla="*/ 78105 w 106203"/>
                <a:gd name="connsiteY3" fmla="*/ 740 h 52290"/>
                <a:gd name="connsiteX4" fmla="*/ 106204 w 106203"/>
                <a:gd name="connsiteY4" fmla="*/ 23695 h 52290"/>
                <a:gd name="connsiteX5" fmla="*/ 58388 w 106203"/>
                <a:gd name="connsiteY5" fmla="*/ 52270 h 5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03" h="52290">
                  <a:moveTo>
                    <a:pt x="58388" y="52270"/>
                  </a:moveTo>
                  <a:cubicBezTo>
                    <a:pt x="36862" y="52556"/>
                    <a:pt x="16192" y="49984"/>
                    <a:pt x="0" y="33601"/>
                  </a:cubicBezTo>
                  <a:cubicBezTo>
                    <a:pt x="11716" y="4740"/>
                    <a:pt x="41529" y="10932"/>
                    <a:pt x="63055" y="835"/>
                  </a:cubicBezTo>
                  <a:cubicBezTo>
                    <a:pt x="68104" y="-213"/>
                    <a:pt x="73057" y="-308"/>
                    <a:pt x="78105" y="740"/>
                  </a:cubicBezTo>
                  <a:cubicBezTo>
                    <a:pt x="90583" y="4550"/>
                    <a:pt x="102013" y="9693"/>
                    <a:pt x="106204" y="23695"/>
                  </a:cubicBezTo>
                  <a:cubicBezTo>
                    <a:pt x="95155" y="41316"/>
                    <a:pt x="77914" y="48651"/>
                    <a:pt x="58388" y="52270"/>
                  </a:cubicBezTo>
                  <a:close/>
                </a:path>
              </a:pathLst>
            </a:custGeom>
            <a:solidFill>
              <a:srgbClr val="70C17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3" name="Freeform: Shape 642"/>
            <p:cNvSpPr/>
            <p:nvPr/>
          </p:nvSpPr>
          <p:spPr>
            <a:xfrm>
              <a:off x="4692776" y="1307368"/>
              <a:ext cx="66309" cy="82836"/>
            </a:xfrm>
            <a:custGeom>
              <a:avLst/>
              <a:gdLst>
                <a:gd name="connsiteX0" fmla="*/ 64484 w 66309"/>
                <a:gd name="connsiteY0" fmla="*/ 82836 h 82836"/>
                <a:gd name="connsiteX1" fmla="*/ 25813 w 66309"/>
                <a:gd name="connsiteY1" fmla="*/ 82551 h 82836"/>
                <a:gd name="connsiteX2" fmla="*/ 0 w 66309"/>
                <a:gd name="connsiteY2" fmla="*/ 6255 h 82836"/>
                <a:gd name="connsiteX3" fmla="*/ 19812 w 66309"/>
                <a:gd name="connsiteY3" fmla="*/ 540 h 82836"/>
                <a:gd name="connsiteX4" fmla="*/ 64484 w 66309"/>
                <a:gd name="connsiteY4" fmla="*/ 82836 h 8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09" h="82836">
                  <a:moveTo>
                    <a:pt x="64484" y="82836"/>
                  </a:moveTo>
                  <a:cubicBezTo>
                    <a:pt x="51626" y="82741"/>
                    <a:pt x="38671" y="82646"/>
                    <a:pt x="25813" y="82551"/>
                  </a:cubicBezTo>
                  <a:cubicBezTo>
                    <a:pt x="7525" y="60357"/>
                    <a:pt x="95" y="34545"/>
                    <a:pt x="0" y="6255"/>
                  </a:cubicBezTo>
                  <a:cubicBezTo>
                    <a:pt x="5429" y="350"/>
                    <a:pt x="12192" y="-888"/>
                    <a:pt x="19812" y="540"/>
                  </a:cubicBezTo>
                  <a:cubicBezTo>
                    <a:pt x="44958" y="22353"/>
                    <a:pt x="73914" y="42165"/>
                    <a:pt x="64484" y="82836"/>
                  </a:cubicBezTo>
                  <a:close/>
                </a:path>
              </a:pathLst>
            </a:custGeom>
            <a:solidFill>
              <a:srgbClr val="70C1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4" name="Freeform: Shape 643"/>
            <p:cNvSpPr/>
            <p:nvPr/>
          </p:nvSpPr>
          <p:spPr>
            <a:xfrm>
              <a:off x="5014039" y="1394363"/>
              <a:ext cx="68786" cy="52800"/>
            </a:xfrm>
            <a:custGeom>
              <a:avLst/>
              <a:gdLst>
                <a:gd name="connsiteX0" fmla="*/ 30781 w 68786"/>
                <a:gd name="connsiteY0" fmla="*/ 52801 h 52800"/>
                <a:gd name="connsiteX1" fmla="*/ 777 w 68786"/>
                <a:gd name="connsiteY1" fmla="*/ 42704 h 52800"/>
                <a:gd name="connsiteX2" fmla="*/ 36020 w 68786"/>
                <a:gd name="connsiteY2" fmla="*/ 32 h 52800"/>
                <a:gd name="connsiteX3" fmla="*/ 48498 w 68786"/>
                <a:gd name="connsiteY3" fmla="*/ 4414 h 52800"/>
                <a:gd name="connsiteX4" fmla="*/ 68786 w 68786"/>
                <a:gd name="connsiteY4" fmla="*/ 14796 h 52800"/>
                <a:gd name="connsiteX5" fmla="*/ 30781 w 68786"/>
                <a:gd name="connsiteY5" fmla="*/ 52801 h 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86" h="52800">
                  <a:moveTo>
                    <a:pt x="30781" y="52801"/>
                  </a:moveTo>
                  <a:cubicBezTo>
                    <a:pt x="20780" y="49467"/>
                    <a:pt x="10779" y="46038"/>
                    <a:pt x="777" y="42704"/>
                  </a:cubicBezTo>
                  <a:cubicBezTo>
                    <a:pt x="-4557" y="14415"/>
                    <a:pt x="18685" y="9653"/>
                    <a:pt x="36020" y="32"/>
                  </a:cubicBezTo>
                  <a:cubicBezTo>
                    <a:pt x="40783" y="-253"/>
                    <a:pt x="44878" y="1366"/>
                    <a:pt x="48498" y="4414"/>
                  </a:cubicBezTo>
                  <a:cubicBezTo>
                    <a:pt x="55260" y="7843"/>
                    <a:pt x="62023" y="11367"/>
                    <a:pt x="68786" y="14796"/>
                  </a:cubicBezTo>
                  <a:cubicBezTo>
                    <a:pt x="65167" y="36513"/>
                    <a:pt x="51641" y="48419"/>
                    <a:pt x="30781" y="52801"/>
                  </a:cubicBezTo>
                  <a:close/>
                </a:path>
              </a:pathLst>
            </a:custGeom>
            <a:solidFill>
              <a:srgbClr val="6DBF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5" name="Freeform: Shape 644"/>
            <p:cNvSpPr/>
            <p:nvPr/>
          </p:nvSpPr>
          <p:spPr>
            <a:xfrm>
              <a:off x="4680937" y="1219231"/>
              <a:ext cx="38089" cy="94583"/>
            </a:xfrm>
            <a:custGeom>
              <a:avLst/>
              <a:gdLst>
                <a:gd name="connsiteX0" fmla="*/ 28984 w 38089"/>
                <a:gd name="connsiteY0" fmla="*/ 94583 h 94583"/>
                <a:gd name="connsiteX1" fmla="*/ 11934 w 38089"/>
                <a:gd name="connsiteY1" fmla="*/ 94393 h 94583"/>
                <a:gd name="connsiteX2" fmla="*/ 11839 w 38089"/>
                <a:gd name="connsiteY2" fmla="*/ 0 h 94583"/>
                <a:gd name="connsiteX3" fmla="*/ 20031 w 38089"/>
                <a:gd name="connsiteY3" fmla="*/ 27813 h 94583"/>
                <a:gd name="connsiteX4" fmla="*/ 34032 w 38089"/>
                <a:gd name="connsiteY4" fmla="*/ 50387 h 94583"/>
                <a:gd name="connsiteX5" fmla="*/ 37366 w 38089"/>
                <a:gd name="connsiteY5" fmla="*/ 84106 h 94583"/>
                <a:gd name="connsiteX6" fmla="*/ 28984 w 38089"/>
                <a:gd name="connsiteY6" fmla="*/ 94583 h 9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89" h="94583">
                  <a:moveTo>
                    <a:pt x="28984" y="94583"/>
                  </a:moveTo>
                  <a:cubicBezTo>
                    <a:pt x="23269" y="94488"/>
                    <a:pt x="17554" y="94393"/>
                    <a:pt x="11934" y="94393"/>
                  </a:cubicBezTo>
                  <a:cubicBezTo>
                    <a:pt x="-8259" y="62960"/>
                    <a:pt x="981" y="31433"/>
                    <a:pt x="11839" y="0"/>
                  </a:cubicBezTo>
                  <a:cubicBezTo>
                    <a:pt x="19459" y="7810"/>
                    <a:pt x="19840" y="17812"/>
                    <a:pt x="20031" y="27813"/>
                  </a:cubicBezTo>
                  <a:cubicBezTo>
                    <a:pt x="26317" y="34385"/>
                    <a:pt x="33175" y="40481"/>
                    <a:pt x="34032" y="50387"/>
                  </a:cubicBezTo>
                  <a:cubicBezTo>
                    <a:pt x="34508" y="61722"/>
                    <a:pt x="40033" y="72485"/>
                    <a:pt x="37366" y="84106"/>
                  </a:cubicBezTo>
                  <a:cubicBezTo>
                    <a:pt x="35651" y="88487"/>
                    <a:pt x="32794" y="91916"/>
                    <a:pt x="28984" y="94583"/>
                  </a:cubicBezTo>
                  <a:close/>
                </a:path>
              </a:pathLst>
            </a:custGeom>
            <a:solidFill>
              <a:srgbClr val="6FBE4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6" name="Freeform: Shape 645"/>
            <p:cNvSpPr/>
            <p:nvPr/>
          </p:nvSpPr>
          <p:spPr>
            <a:xfrm>
              <a:off x="4709921" y="1298147"/>
              <a:ext cx="295968" cy="159704"/>
            </a:xfrm>
            <a:custGeom>
              <a:avLst/>
              <a:gdLst>
                <a:gd name="connsiteX0" fmla="*/ 0 w 295968"/>
                <a:gd name="connsiteY0" fmla="*/ 15667 h 159704"/>
                <a:gd name="connsiteX1" fmla="*/ 762 w 295968"/>
                <a:gd name="connsiteY1" fmla="*/ 5761 h 159704"/>
                <a:gd name="connsiteX2" fmla="*/ 104870 w 295968"/>
                <a:gd name="connsiteY2" fmla="*/ 33479 h 159704"/>
                <a:gd name="connsiteX3" fmla="*/ 269176 w 295968"/>
                <a:gd name="connsiteY3" fmla="*/ 105773 h 159704"/>
                <a:gd name="connsiteX4" fmla="*/ 295465 w 295968"/>
                <a:gd name="connsiteY4" fmla="*/ 138730 h 159704"/>
                <a:gd name="connsiteX5" fmla="*/ 228600 w 295968"/>
                <a:gd name="connsiteY5" fmla="*/ 158923 h 159704"/>
                <a:gd name="connsiteX6" fmla="*/ 47339 w 295968"/>
                <a:gd name="connsiteY6" fmla="*/ 91962 h 159704"/>
                <a:gd name="connsiteX7" fmla="*/ 0 w 295968"/>
                <a:gd name="connsiteY7" fmla="*/ 15667 h 1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968" h="159704">
                  <a:moveTo>
                    <a:pt x="0" y="15667"/>
                  </a:moveTo>
                  <a:cubicBezTo>
                    <a:pt x="286" y="12333"/>
                    <a:pt x="476" y="9095"/>
                    <a:pt x="762" y="5761"/>
                  </a:cubicBezTo>
                  <a:cubicBezTo>
                    <a:pt x="42481" y="-12813"/>
                    <a:pt x="73914" y="18143"/>
                    <a:pt x="104870" y="33479"/>
                  </a:cubicBezTo>
                  <a:cubicBezTo>
                    <a:pt x="158687" y="60148"/>
                    <a:pt x="214693" y="81294"/>
                    <a:pt x="269176" y="105773"/>
                  </a:cubicBezTo>
                  <a:cubicBezTo>
                    <a:pt x="284226" y="112536"/>
                    <a:pt x="298894" y="118060"/>
                    <a:pt x="295465" y="138730"/>
                  </a:cubicBezTo>
                  <a:cubicBezTo>
                    <a:pt x="274225" y="148921"/>
                    <a:pt x="252222" y="156732"/>
                    <a:pt x="228600" y="158923"/>
                  </a:cubicBezTo>
                  <a:cubicBezTo>
                    <a:pt x="157924" y="164447"/>
                    <a:pt x="98107" y="140539"/>
                    <a:pt x="47339" y="91962"/>
                  </a:cubicBezTo>
                  <a:cubicBezTo>
                    <a:pt x="31623" y="66530"/>
                    <a:pt x="15812" y="41098"/>
                    <a:pt x="0" y="15667"/>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7" name="Freeform: Shape 646"/>
            <p:cNvSpPr/>
            <p:nvPr/>
          </p:nvSpPr>
          <p:spPr>
            <a:xfrm>
              <a:off x="4772225" y="1070032"/>
              <a:ext cx="319743" cy="251401"/>
            </a:xfrm>
            <a:custGeom>
              <a:avLst/>
              <a:gdLst>
                <a:gd name="connsiteX0" fmla="*/ 319744 w 319743"/>
                <a:gd name="connsiteY0" fmla="*/ 176726 h 251401"/>
                <a:gd name="connsiteX1" fmla="*/ 308980 w 319743"/>
                <a:gd name="connsiteY1" fmla="*/ 243306 h 251401"/>
                <a:gd name="connsiteX2" fmla="*/ 296788 w 319743"/>
                <a:gd name="connsiteY2" fmla="*/ 251402 h 251401"/>
                <a:gd name="connsiteX3" fmla="*/ 6657 w 319743"/>
                <a:gd name="connsiteY3" fmla="*/ 132435 h 251401"/>
                <a:gd name="connsiteX4" fmla="*/ 275 w 319743"/>
                <a:gd name="connsiteY4" fmla="*/ 102907 h 251401"/>
                <a:gd name="connsiteX5" fmla="*/ 119338 w 319743"/>
                <a:gd name="connsiteY5" fmla="*/ 5562 h 251401"/>
                <a:gd name="connsiteX6" fmla="*/ 118766 w 319743"/>
                <a:gd name="connsiteY6" fmla="*/ 5847 h 251401"/>
                <a:gd name="connsiteX7" fmla="*/ 166296 w 319743"/>
                <a:gd name="connsiteY7" fmla="*/ 5371 h 251401"/>
                <a:gd name="connsiteX8" fmla="*/ 186298 w 319743"/>
                <a:gd name="connsiteY8" fmla="*/ 5085 h 251401"/>
                <a:gd name="connsiteX9" fmla="*/ 281072 w 319743"/>
                <a:gd name="connsiteY9" fmla="*/ 63664 h 251401"/>
                <a:gd name="connsiteX10" fmla="*/ 166487 w 319743"/>
                <a:gd name="connsiteY10" fmla="*/ 55473 h 251401"/>
                <a:gd name="connsiteX11" fmla="*/ 194680 w 319743"/>
                <a:gd name="connsiteY11" fmla="*/ 98621 h 251401"/>
                <a:gd name="connsiteX12" fmla="*/ 245735 w 319743"/>
                <a:gd name="connsiteY12" fmla="*/ 144531 h 251401"/>
                <a:gd name="connsiteX13" fmla="*/ 277453 w 319743"/>
                <a:gd name="connsiteY13" fmla="*/ 96525 h 251401"/>
                <a:gd name="connsiteX14" fmla="*/ 289550 w 319743"/>
                <a:gd name="connsiteY14" fmla="*/ 72046 h 251401"/>
                <a:gd name="connsiteX15" fmla="*/ 319744 w 319743"/>
                <a:gd name="connsiteY15" fmla="*/ 176726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743" h="251401">
                  <a:moveTo>
                    <a:pt x="319744" y="176726"/>
                  </a:moveTo>
                  <a:cubicBezTo>
                    <a:pt x="316124" y="198919"/>
                    <a:pt x="312600" y="221112"/>
                    <a:pt x="308980" y="243306"/>
                  </a:cubicBezTo>
                  <a:cubicBezTo>
                    <a:pt x="305837" y="247401"/>
                    <a:pt x="301742" y="250068"/>
                    <a:pt x="296788" y="251402"/>
                  </a:cubicBezTo>
                  <a:cubicBezTo>
                    <a:pt x="195728" y="222446"/>
                    <a:pt x="96954" y="187775"/>
                    <a:pt x="6657" y="132435"/>
                  </a:cubicBezTo>
                  <a:cubicBezTo>
                    <a:pt x="1133" y="123291"/>
                    <a:pt x="-772" y="113385"/>
                    <a:pt x="275" y="102907"/>
                  </a:cubicBezTo>
                  <a:cubicBezTo>
                    <a:pt x="17611" y="43185"/>
                    <a:pt x="64474" y="19468"/>
                    <a:pt x="119338" y="5562"/>
                  </a:cubicBezTo>
                  <a:lnTo>
                    <a:pt x="118766" y="5847"/>
                  </a:lnTo>
                  <a:cubicBezTo>
                    <a:pt x="134578" y="-2344"/>
                    <a:pt x="150389" y="-1392"/>
                    <a:pt x="166296" y="5371"/>
                  </a:cubicBezTo>
                  <a:cubicBezTo>
                    <a:pt x="172963" y="5276"/>
                    <a:pt x="179631" y="5181"/>
                    <a:pt x="186298" y="5085"/>
                  </a:cubicBezTo>
                  <a:cubicBezTo>
                    <a:pt x="225732" y="11848"/>
                    <a:pt x="261260" y="25088"/>
                    <a:pt x="281072" y="63664"/>
                  </a:cubicBezTo>
                  <a:cubicBezTo>
                    <a:pt x="241925" y="72999"/>
                    <a:pt x="204396" y="64045"/>
                    <a:pt x="166487" y="55473"/>
                  </a:cubicBezTo>
                  <a:cubicBezTo>
                    <a:pt x="185441" y="62807"/>
                    <a:pt x="190585" y="80428"/>
                    <a:pt x="194680" y="98621"/>
                  </a:cubicBezTo>
                  <a:cubicBezTo>
                    <a:pt x="200872" y="126053"/>
                    <a:pt x="215636" y="145579"/>
                    <a:pt x="245735" y="144531"/>
                  </a:cubicBezTo>
                  <a:cubicBezTo>
                    <a:pt x="276691" y="143484"/>
                    <a:pt x="276977" y="119481"/>
                    <a:pt x="277453" y="96525"/>
                  </a:cubicBezTo>
                  <a:cubicBezTo>
                    <a:pt x="277643" y="86905"/>
                    <a:pt x="280882" y="77952"/>
                    <a:pt x="289550" y="72046"/>
                  </a:cubicBezTo>
                  <a:cubicBezTo>
                    <a:pt x="325840" y="99288"/>
                    <a:pt x="317267" y="139578"/>
                    <a:pt x="319744" y="176726"/>
                  </a:cubicBezTo>
                  <a:close/>
                </a:path>
              </a:pathLst>
            </a:custGeom>
            <a:solidFill>
              <a:srgbClr val="6BBC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8" name="Freeform: Shape 647"/>
            <p:cNvSpPr/>
            <p:nvPr/>
          </p:nvSpPr>
          <p:spPr>
            <a:xfrm>
              <a:off x="4892457" y="1085067"/>
              <a:ext cx="179743" cy="150452"/>
            </a:xfrm>
            <a:custGeom>
              <a:avLst/>
              <a:gdLst>
                <a:gd name="connsiteX0" fmla="*/ 169222 w 179743"/>
                <a:gd name="connsiteY0" fmla="*/ 56916 h 150452"/>
                <a:gd name="connsiteX1" fmla="*/ 170746 w 179743"/>
                <a:gd name="connsiteY1" fmla="*/ 71013 h 150452"/>
                <a:gd name="connsiteX2" fmla="*/ 146362 w 179743"/>
                <a:gd name="connsiteY2" fmla="*/ 147022 h 150452"/>
                <a:gd name="connsiteX3" fmla="*/ 58256 w 179743"/>
                <a:gd name="connsiteY3" fmla="*/ 97302 h 150452"/>
                <a:gd name="connsiteX4" fmla="*/ 20822 w 179743"/>
                <a:gd name="connsiteY4" fmla="*/ 53106 h 150452"/>
                <a:gd name="connsiteX5" fmla="*/ 534 w 179743"/>
                <a:gd name="connsiteY5" fmla="*/ 29674 h 150452"/>
                <a:gd name="connsiteX6" fmla="*/ 18632 w 179743"/>
                <a:gd name="connsiteY6" fmla="*/ 4242 h 150452"/>
                <a:gd name="connsiteX7" fmla="*/ 47111 w 179743"/>
                <a:gd name="connsiteY7" fmla="*/ 10243 h 150452"/>
                <a:gd name="connsiteX8" fmla="*/ 99785 w 179743"/>
                <a:gd name="connsiteY8" fmla="*/ 27864 h 150452"/>
                <a:gd name="connsiteX9" fmla="*/ 160650 w 179743"/>
                <a:gd name="connsiteY9" fmla="*/ 48534 h 150452"/>
                <a:gd name="connsiteX10" fmla="*/ 169222 w 179743"/>
                <a:gd name="connsiteY10" fmla="*/ 56916 h 15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743" h="150452">
                  <a:moveTo>
                    <a:pt x="169222" y="56916"/>
                  </a:moveTo>
                  <a:cubicBezTo>
                    <a:pt x="169698" y="61678"/>
                    <a:pt x="168936" y="66917"/>
                    <a:pt x="170746" y="71013"/>
                  </a:cubicBezTo>
                  <a:cubicBezTo>
                    <a:pt x="185224" y="103779"/>
                    <a:pt x="185605" y="132735"/>
                    <a:pt x="146362" y="147022"/>
                  </a:cubicBezTo>
                  <a:cubicBezTo>
                    <a:pt x="111119" y="159881"/>
                    <a:pt x="68162" y="135116"/>
                    <a:pt x="58256" y="97302"/>
                  </a:cubicBezTo>
                  <a:cubicBezTo>
                    <a:pt x="52731" y="76251"/>
                    <a:pt x="60446" y="46724"/>
                    <a:pt x="20822" y="53106"/>
                  </a:cubicBezTo>
                  <a:cubicBezTo>
                    <a:pt x="15108" y="54058"/>
                    <a:pt x="3201" y="39104"/>
                    <a:pt x="534" y="29674"/>
                  </a:cubicBezTo>
                  <a:cubicBezTo>
                    <a:pt x="-2895" y="17673"/>
                    <a:pt x="11012" y="11481"/>
                    <a:pt x="18632" y="4242"/>
                  </a:cubicBezTo>
                  <a:cubicBezTo>
                    <a:pt x="30157" y="-6616"/>
                    <a:pt x="46064" y="6338"/>
                    <a:pt x="47111" y="10243"/>
                  </a:cubicBezTo>
                  <a:cubicBezTo>
                    <a:pt x="56351" y="43962"/>
                    <a:pt x="80830" y="29388"/>
                    <a:pt x="99785" y="27864"/>
                  </a:cubicBezTo>
                  <a:cubicBezTo>
                    <a:pt x="123597" y="25959"/>
                    <a:pt x="141790" y="37485"/>
                    <a:pt x="160650" y="48534"/>
                  </a:cubicBezTo>
                  <a:cubicBezTo>
                    <a:pt x="163602" y="51296"/>
                    <a:pt x="166460" y="54153"/>
                    <a:pt x="169222" y="56916"/>
                  </a:cubicBezTo>
                  <a:close/>
                </a:path>
              </a:pathLst>
            </a:custGeom>
            <a:solidFill>
              <a:srgbClr val="F7FAF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49" name="Freeform: Shape 648"/>
            <p:cNvSpPr/>
            <p:nvPr/>
          </p:nvSpPr>
          <p:spPr>
            <a:xfrm>
              <a:off x="4710091" y="1148881"/>
              <a:ext cx="82935" cy="131434"/>
            </a:xfrm>
            <a:custGeom>
              <a:avLst/>
              <a:gdLst>
                <a:gd name="connsiteX0" fmla="*/ 75839 w 82935"/>
                <a:gd name="connsiteY0" fmla="*/ 21392 h 131434"/>
                <a:gd name="connsiteX1" fmla="*/ 76316 w 82935"/>
                <a:gd name="connsiteY1" fmla="*/ 50348 h 131434"/>
                <a:gd name="connsiteX2" fmla="*/ 82126 w 82935"/>
                <a:gd name="connsiteY2" fmla="*/ 92734 h 131434"/>
                <a:gd name="connsiteX3" fmla="*/ 71268 w 82935"/>
                <a:gd name="connsiteY3" fmla="*/ 127691 h 131434"/>
                <a:gd name="connsiteX4" fmla="*/ 211 w 82935"/>
                <a:gd name="connsiteY4" fmla="*/ 97973 h 131434"/>
                <a:gd name="connsiteX5" fmla="*/ 38692 w 82935"/>
                <a:gd name="connsiteY5" fmla="*/ 2723 h 131434"/>
                <a:gd name="connsiteX6" fmla="*/ 75839 w 82935"/>
                <a:gd name="connsiteY6" fmla="*/ 21392 h 13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35" h="131434">
                  <a:moveTo>
                    <a:pt x="75839" y="21392"/>
                  </a:moveTo>
                  <a:cubicBezTo>
                    <a:pt x="76030" y="31012"/>
                    <a:pt x="76125" y="40727"/>
                    <a:pt x="76316" y="50348"/>
                  </a:cubicBezTo>
                  <a:cubicBezTo>
                    <a:pt x="82507" y="63873"/>
                    <a:pt x="84126" y="78065"/>
                    <a:pt x="82126" y="92734"/>
                  </a:cubicBezTo>
                  <a:cubicBezTo>
                    <a:pt x="83269" y="105878"/>
                    <a:pt x="81269" y="117975"/>
                    <a:pt x="71268" y="127691"/>
                  </a:cubicBezTo>
                  <a:cubicBezTo>
                    <a:pt x="38787" y="138835"/>
                    <a:pt x="17165" y="123976"/>
                    <a:pt x="211" y="97973"/>
                  </a:cubicBezTo>
                  <a:cubicBezTo>
                    <a:pt x="-2361" y="59968"/>
                    <a:pt x="19070" y="31774"/>
                    <a:pt x="38692" y="2723"/>
                  </a:cubicBezTo>
                  <a:cubicBezTo>
                    <a:pt x="57837" y="-4516"/>
                    <a:pt x="69553" y="3008"/>
                    <a:pt x="75839" y="21392"/>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0" name="Freeform: Shape 649"/>
            <p:cNvSpPr/>
            <p:nvPr/>
          </p:nvSpPr>
          <p:spPr>
            <a:xfrm>
              <a:off x="4748688" y="1075410"/>
              <a:ext cx="142779" cy="94862"/>
            </a:xfrm>
            <a:custGeom>
              <a:avLst/>
              <a:gdLst>
                <a:gd name="connsiteX0" fmla="*/ 37243 w 142779"/>
                <a:gd name="connsiteY0" fmla="*/ 94863 h 94862"/>
                <a:gd name="connsiteX1" fmla="*/ 0 w 142779"/>
                <a:gd name="connsiteY1" fmla="*/ 76194 h 94862"/>
                <a:gd name="connsiteX2" fmla="*/ 47149 w 142779"/>
                <a:gd name="connsiteY2" fmla="*/ 28283 h 94862"/>
                <a:gd name="connsiteX3" fmla="*/ 142780 w 142779"/>
                <a:gd name="connsiteY3" fmla="*/ 184 h 94862"/>
                <a:gd name="connsiteX4" fmla="*/ 37243 w 142779"/>
                <a:gd name="connsiteY4" fmla="*/ 94863 h 94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79" h="94862">
                  <a:moveTo>
                    <a:pt x="37243" y="94863"/>
                  </a:moveTo>
                  <a:cubicBezTo>
                    <a:pt x="24860" y="88671"/>
                    <a:pt x="12478" y="82385"/>
                    <a:pt x="0" y="76194"/>
                  </a:cubicBezTo>
                  <a:cubicBezTo>
                    <a:pt x="15716" y="60192"/>
                    <a:pt x="31433" y="44190"/>
                    <a:pt x="47149" y="28283"/>
                  </a:cubicBezTo>
                  <a:cubicBezTo>
                    <a:pt x="77629" y="14281"/>
                    <a:pt x="107537" y="-1911"/>
                    <a:pt x="142780" y="184"/>
                  </a:cubicBezTo>
                  <a:cubicBezTo>
                    <a:pt x="96108" y="18853"/>
                    <a:pt x="61722" y="51333"/>
                    <a:pt x="37243" y="94863"/>
                  </a:cubicBezTo>
                  <a:close/>
                </a:path>
              </a:pathLst>
            </a:custGeom>
            <a:solidFill>
              <a:srgbClr val="36AB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1" name="Freeform: Shape 650"/>
            <p:cNvSpPr/>
            <p:nvPr/>
          </p:nvSpPr>
          <p:spPr>
            <a:xfrm>
              <a:off x="4700968" y="1246853"/>
              <a:ext cx="93215" cy="64606"/>
            </a:xfrm>
            <a:custGeom>
              <a:avLst/>
              <a:gdLst>
                <a:gd name="connsiteX0" fmla="*/ 9334 w 93215"/>
                <a:gd name="connsiteY0" fmla="*/ 0 h 64606"/>
                <a:gd name="connsiteX1" fmla="*/ 76105 w 93215"/>
                <a:gd name="connsiteY1" fmla="*/ 28575 h 64606"/>
                <a:gd name="connsiteX2" fmla="*/ 92773 w 93215"/>
                <a:gd name="connsiteY2" fmla="*/ 39624 h 64606"/>
                <a:gd name="connsiteX3" fmla="*/ 87058 w 93215"/>
                <a:gd name="connsiteY3" fmla="*/ 61055 h 64606"/>
                <a:gd name="connsiteX4" fmla="*/ 190 w 93215"/>
                <a:gd name="connsiteY4" fmla="*/ 28575 h 64606"/>
                <a:gd name="connsiteX5" fmla="*/ 0 w 93215"/>
                <a:gd name="connsiteY5" fmla="*/ 190 h 64606"/>
                <a:gd name="connsiteX6" fmla="*/ 9334 w 93215"/>
                <a:gd name="connsiteY6" fmla="*/ 0 h 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215" h="64606">
                  <a:moveTo>
                    <a:pt x="9334" y="0"/>
                  </a:moveTo>
                  <a:cubicBezTo>
                    <a:pt x="31623" y="9525"/>
                    <a:pt x="53816" y="19050"/>
                    <a:pt x="76105" y="28575"/>
                  </a:cubicBezTo>
                  <a:cubicBezTo>
                    <a:pt x="85534" y="26384"/>
                    <a:pt x="89821" y="32004"/>
                    <a:pt x="92773" y="39624"/>
                  </a:cubicBezTo>
                  <a:cubicBezTo>
                    <a:pt x="94107" y="47625"/>
                    <a:pt x="92488" y="54864"/>
                    <a:pt x="87058" y="61055"/>
                  </a:cubicBezTo>
                  <a:cubicBezTo>
                    <a:pt x="49149" y="74295"/>
                    <a:pt x="26098" y="47625"/>
                    <a:pt x="190" y="28575"/>
                  </a:cubicBezTo>
                  <a:cubicBezTo>
                    <a:pt x="95" y="19145"/>
                    <a:pt x="95" y="9620"/>
                    <a:pt x="0" y="190"/>
                  </a:cubicBezTo>
                  <a:cubicBezTo>
                    <a:pt x="3048" y="95"/>
                    <a:pt x="6191" y="0"/>
                    <a:pt x="9334" y="0"/>
                  </a:cubicBezTo>
                  <a:close/>
                </a:path>
              </a:pathLst>
            </a:custGeom>
            <a:solidFill>
              <a:srgbClr val="4DB84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2" name="Freeform: Shape 651"/>
            <p:cNvSpPr/>
            <p:nvPr/>
          </p:nvSpPr>
          <p:spPr>
            <a:xfrm>
              <a:off x="4890991" y="1065540"/>
              <a:ext cx="47529" cy="10243"/>
            </a:xfrm>
            <a:custGeom>
              <a:avLst/>
              <a:gdLst>
                <a:gd name="connsiteX0" fmla="*/ 47530 w 47529"/>
                <a:gd name="connsiteY0" fmla="*/ 9768 h 10243"/>
                <a:gd name="connsiteX1" fmla="*/ 0 w 47529"/>
                <a:gd name="connsiteY1" fmla="*/ 10244 h 10243"/>
                <a:gd name="connsiteX2" fmla="*/ 47530 w 47529"/>
                <a:gd name="connsiteY2" fmla="*/ 9768 h 10243"/>
              </a:gdLst>
              <a:ahLst/>
              <a:cxnLst>
                <a:cxn ang="0">
                  <a:pos x="connsiteX0" y="connsiteY0"/>
                </a:cxn>
                <a:cxn ang="0">
                  <a:pos x="connsiteX1" y="connsiteY1"/>
                </a:cxn>
                <a:cxn ang="0">
                  <a:pos x="connsiteX2" y="connsiteY2"/>
                </a:cxn>
              </a:cxnLst>
              <a:rect l="l" t="t" r="r" b="b"/>
              <a:pathLst>
                <a:path w="47529" h="10243">
                  <a:moveTo>
                    <a:pt x="47530" y="9768"/>
                  </a:moveTo>
                  <a:cubicBezTo>
                    <a:pt x="31718" y="9958"/>
                    <a:pt x="15812" y="10053"/>
                    <a:pt x="0" y="10244"/>
                  </a:cubicBezTo>
                  <a:cubicBezTo>
                    <a:pt x="15716" y="-2996"/>
                    <a:pt x="31623" y="-3663"/>
                    <a:pt x="47530" y="9768"/>
                  </a:cubicBezTo>
                  <a:close/>
                </a:path>
              </a:pathLst>
            </a:custGeom>
            <a:solidFill>
              <a:srgbClr val="309C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3" name="Freeform: Shape 652"/>
            <p:cNvSpPr/>
            <p:nvPr/>
          </p:nvSpPr>
          <p:spPr>
            <a:xfrm>
              <a:off x="5000693" y="1313338"/>
              <a:ext cx="109086" cy="89887"/>
            </a:xfrm>
            <a:custGeom>
              <a:avLst/>
              <a:gdLst>
                <a:gd name="connsiteX0" fmla="*/ 71654 w 109086"/>
                <a:gd name="connsiteY0" fmla="*/ 286 h 89887"/>
                <a:gd name="connsiteX1" fmla="*/ 80607 w 109086"/>
                <a:gd name="connsiteY1" fmla="*/ 0 h 89887"/>
                <a:gd name="connsiteX2" fmla="*/ 109087 w 109086"/>
                <a:gd name="connsiteY2" fmla="*/ 9525 h 89887"/>
                <a:gd name="connsiteX3" fmla="*/ 61843 w 109086"/>
                <a:gd name="connsiteY3" fmla="*/ 85439 h 89887"/>
                <a:gd name="connsiteX4" fmla="*/ 52794 w 109086"/>
                <a:gd name="connsiteY4" fmla="*/ 86201 h 89887"/>
                <a:gd name="connsiteX5" fmla="*/ 2788 w 109086"/>
                <a:gd name="connsiteY5" fmla="*/ 72390 h 89887"/>
                <a:gd name="connsiteX6" fmla="*/ 26 w 109086"/>
                <a:gd name="connsiteY6" fmla="*/ 59245 h 89887"/>
                <a:gd name="connsiteX7" fmla="*/ 41079 w 109086"/>
                <a:gd name="connsiteY7" fmla="*/ 20383 h 89887"/>
                <a:gd name="connsiteX8" fmla="*/ 71654 w 109086"/>
                <a:gd name="connsiteY8" fmla="*/ 286 h 8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86" h="89887">
                  <a:moveTo>
                    <a:pt x="71654" y="286"/>
                  </a:moveTo>
                  <a:cubicBezTo>
                    <a:pt x="74607" y="190"/>
                    <a:pt x="77559" y="95"/>
                    <a:pt x="80607" y="0"/>
                  </a:cubicBezTo>
                  <a:cubicBezTo>
                    <a:pt x="90132" y="3143"/>
                    <a:pt x="99657" y="6382"/>
                    <a:pt x="109087" y="9525"/>
                  </a:cubicBezTo>
                  <a:cubicBezTo>
                    <a:pt x="103658" y="41243"/>
                    <a:pt x="78036" y="60388"/>
                    <a:pt x="61843" y="85439"/>
                  </a:cubicBezTo>
                  <a:cubicBezTo>
                    <a:pt x="58795" y="85725"/>
                    <a:pt x="55842" y="86011"/>
                    <a:pt x="52794" y="86201"/>
                  </a:cubicBezTo>
                  <a:cubicBezTo>
                    <a:pt x="32697" y="93821"/>
                    <a:pt x="15932" y="89821"/>
                    <a:pt x="2788" y="72390"/>
                  </a:cubicBezTo>
                  <a:cubicBezTo>
                    <a:pt x="692" y="68294"/>
                    <a:pt x="-165" y="63913"/>
                    <a:pt x="26" y="59245"/>
                  </a:cubicBezTo>
                  <a:cubicBezTo>
                    <a:pt x="4503" y="36576"/>
                    <a:pt x="30601" y="36767"/>
                    <a:pt x="41079" y="20383"/>
                  </a:cubicBezTo>
                  <a:cubicBezTo>
                    <a:pt x="47841" y="8477"/>
                    <a:pt x="59748" y="4381"/>
                    <a:pt x="71654" y="286"/>
                  </a:cubicBezTo>
                  <a:close/>
                </a:path>
              </a:pathLst>
            </a:custGeom>
            <a:solidFill>
              <a:srgbClr val="41B54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4" name="Freeform: Shape 653"/>
            <p:cNvSpPr/>
            <p:nvPr/>
          </p:nvSpPr>
          <p:spPr>
            <a:xfrm>
              <a:off x="4701158" y="1275428"/>
              <a:ext cx="352425" cy="161734"/>
            </a:xfrm>
            <a:custGeom>
              <a:avLst/>
              <a:gdLst>
                <a:gd name="connsiteX0" fmla="*/ 304419 w 352425"/>
                <a:gd name="connsiteY0" fmla="*/ 104775 h 161734"/>
                <a:gd name="connsiteX1" fmla="*/ 352425 w 352425"/>
                <a:gd name="connsiteY1" fmla="*/ 124111 h 161734"/>
                <a:gd name="connsiteX2" fmla="*/ 313754 w 352425"/>
                <a:gd name="connsiteY2" fmla="*/ 161639 h 161734"/>
                <a:gd name="connsiteX3" fmla="*/ 309086 w 352425"/>
                <a:gd name="connsiteY3" fmla="*/ 161735 h 161734"/>
                <a:gd name="connsiteX4" fmla="*/ 304229 w 352425"/>
                <a:gd name="connsiteY4" fmla="*/ 161544 h 161734"/>
                <a:gd name="connsiteX5" fmla="*/ 9525 w 352425"/>
                <a:gd name="connsiteY5" fmla="*/ 28575 h 161734"/>
                <a:gd name="connsiteX6" fmla="*/ 0 w 352425"/>
                <a:gd name="connsiteY6" fmla="*/ 0 h 161734"/>
                <a:gd name="connsiteX7" fmla="*/ 85344 w 352425"/>
                <a:gd name="connsiteY7" fmla="*/ 28575 h 161734"/>
                <a:gd name="connsiteX8" fmla="*/ 180308 w 352425"/>
                <a:gd name="connsiteY8" fmla="*/ 66294 h 161734"/>
                <a:gd name="connsiteX9" fmla="*/ 304419 w 352425"/>
                <a:gd name="connsiteY9" fmla="*/ 104775 h 16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161734">
                  <a:moveTo>
                    <a:pt x="304419" y="104775"/>
                  </a:moveTo>
                  <a:cubicBezTo>
                    <a:pt x="320421" y="111252"/>
                    <a:pt x="336423" y="117634"/>
                    <a:pt x="352425" y="124111"/>
                  </a:cubicBezTo>
                  <a:cubicBezTo>
                    <a:pt x="344329" y="141542"/>
                    <a:pt x="326231" y="148685"/>
                    <a:pt x="313754" y="161639"/>
                  </a:cubicBezTo>
                  <a:cubicBezTo>
                    <a:pt x="313754" y="161639"/>
                    <a:pt x="309086" y="161735"/>
                    <a:pt x="309086" y="161735"/>
                  </a:cubicBezTo>
                  <a:cubicBezTo>
                    <a:pt x="309086" y="161735"/>
                    <a:pt x="304229" y="161544"/>
                    <a:pt x="304229" y="161544"/>
                  </a:cubicBezTo>
                  <a:cubicBezTo>
                    <a:pt x="206026" y="117253"/>
                    <a:pt x="107728" y="72866"/>
                    <a:pt x="9525" y="28575"/>
                  </a:cubicBezTo>
                  <a:cubicBezTo>
                    <a:pt x="6382" y="19050"/>
                    <a:pt x="3143" y="9525"/>
                    <a:pt x="0" y="0"/>
                  </a:cubicBezTo>
                  <a:cubicBezTo>
                    <a:pt x="30289" y="4096"/>
                    <a:pt x="53245" y="30099"/>
                    <a:pt x="85344" y="28575"/>
                  </a:cubicBezTo>
                  <a:cubicBezTo>
                    <a:pt x="122301" y="27337"/>
                    <a:pt x="148685" y="53912"/>
                    <a:pt x="180308" y="66294"/>
                  </a:cubicBezTo>
                  <a:cubicBezTo>
                    <a:pt x="220980" y="82201"/>
                    <a:pt x="262223" y="94583"/>
                    <a:pt x="304419" y="104775"/>
                  </a:cubicBezTo>
                  <a:close/>
                </a:path>
              </a:pathLst>
            </a:custGeom>
            <a:solidFill>
              <a:srgbClr val="4FB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5" name="Freeform: Shape 654"/>
            <p:cNvSpPr/>
            <p:nvPr/>
          </p:nvSpPr>
          <p:spPr>
            <a:xfrm>
              <a:off x="4777245" y="1199228"/>
              <a:ext cx="295102" cy="147435"/>
            </a:xfrm>
            <a:custGeom>
              <a:avLst/>
              <a:gdLst>
                <a:gd name="connsiteX0" fmla="*/ 295102 w 295102"/>
                <a:gd name="connsiteY0" fmla="*/ 114395 h 147435"/>
                <a:gd name="connsiteX1" fmla="*/ 276052 w 295102"/>
                <a:gd name="connsiteY1" fmla="*/ 142970 h 147435"/>
                <a:gd name="connsiteX2" fmla="*/ 225094 w 295102"/>
                <a:gd name="connsiteY2" fmla="*/ 142494 h 147435"/>
                <a:gd name="connsiteX3" fmla="*/ 35927 w 295102"/>
                <a:gd name="connsiteY3" fmla="*/ 68199 h 147435"/>
                <a:gd name="connsiteX4" fmla="*/ 18 w 295102"/>
                <a:gd name="connsiteY4" fmla="*/ 38005 h 147435"/>
                <a:gd name="connsiteX5" fmla="*/ 9162 w 295102"/>
                <a:gd name="connsiteY5" fmla="*/ 0 h 147435"/>
                <a:gd name="connsiteX6" fmla="*/ 295102 w 295102"/>
                <a:gd name="connsiteY6" fmla="*/ 114395 h 14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02" h="147435">
                  <a:moveTo>
                    <a:pt x="295102" y="114395"/>
                  </a:moveTo>
                  <a:cubicBezTo>
                    <a:pt x="288721" y="123920"/>
                    <a:pt x="282434" y="133445"/>
                    <a:pt x="276052" y="142970"/>
                  </a:cubicBezTo>
                  <a:cubicBezTo>
                    <a:pt x="259003" y="149638"/>
                    <a:pt x="241858" y="148304"/>
                    <a:pt x="225094" y="142494"/>
                  </a:cubicBezTo>
                  <a:cubicBezTo>
                    <a:pt x="160991" y="120491"/>
                    <a:pt x="98983" y="93059"/>
                    <a:pt x="35927" y="68199"/>
                  </a:cubicBezTo>
                  <a:cubicBezTo>
                    <a:pt x="20497" y="62103"/>
                    <a:pt x="11353" y="48863"/>
                    <a:pt x="18" y="38005"/>
                  </a:cubicBezTo>
                  <a:cubicBezTo>
                    <a:pt x="304" y="24670"/>
                    <a:pt x="-1982" y="10668"/>
                    <a:pt x="9162" y="0"/>
                  </a:cubicBezTo>
                  <a:cubicBezTo>
                    <a:pt x="104507" y="38100"/>
                    <a:pt x="199757" y="76295"/>
                    <a:pt x="295102" y="114395"/>
                  </a:cubicBezTo>
                  <a:close/>
                </a:path>
              </a:pathLst>
            </a:custGeom>
            <a:solidFill>
              <a:srgbClr val="64BB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6" name="Freeform: Shape 655"/>
            <p:cNvSpPr/>
            <p:nvPr/>
          </p:nvSpPr>
          <p:spPr>
            <a:xfrm>
              <a:off x="4776977" y="1237233"/>
              <a:ext cx="276320" cy="138451"/>
            </a:xfrm>
            <a:custGeom>
              <a:avLst/>
              <a:gdLst>
                <a:gd name="connsiteX0" fmla="*/ 286 w 276320"/>
                <a:gd name="connsiteY0" fmla="*/ 0 h 138451"/>
                <a:gd name="connsiteX1" fmla="*/ 276320 w 276320"/>
                <a:gd name="connsiteY1" fmla="*/ 104966 h 138451"/>
                <a:gd name="connsiteX2" fmla="*/ 228791 w 276320"/>
                <a:gd name="connsiteY2" fmla="*/ 133541 h 138451"/>
                <a:gd name="connsiteX3" fmla="*/ 211455 w 276320"/>
                <a:gd name="connsiteY3" fmla="*/ 137827 h 138451"/>
                <a:gd name="connsiteX4" fmla="*/ 9620 w 276320"/>
                <a:gd name="connsiteY4" fmla="*/ 47625 h 138451"/>
                <a:gd name="connsiteX5" fmla="*/ 0 w 276320"/>
                <a:gd name="connsiteY5" fmla="*/ 38195 h 138451"/>
                <a:gd name="connsiteX6" fmla="*/ 286 w 276320"/>
                <a:gd name="connsiteY6" fmla="*/ 0 h 1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20" h="138451">
                  <a:moveTo>
                    <a:pt x="286" y="0"/>
                  </a:moveTo>
                  <a:cubicBezTo>
                    <a:pt x="95345" y="26860"/>
                    <a:pt x="184500" y="69628"/>
                    <a:pt x="276320" y="104966"/>
                  </a:cubicBezTo>
                  <a:cubicBezTo>
                    <a:pt x="265652" y="123063"/>
                    <a:pt x="248126" y="129826"/>
                    <a:pt x="228791" y="133541"/>
                  </a:cubicBezTo>
                  <a:cubicBezTo>
                    <a:pt x="223838" y="138398"/>
                    <a:pt x="217456" y="139256"/>
                    <a:pt x="211455" y="137827"/>
                  </a:cubicBezTo>
                  <a:cubicBezTo>
                    <a:pt x="138779" y="120015"/>
                    <a:pt x="67342" y="99155"/>
                    <a:pt x="9620" y="47625"/>
                  </a:cubicBezTo>
                  <a:cubicBezTo>
                    <a:pt x="6382" y="44482"/>
                    <a:pt x="3238" y="41339"/>
                    <a:pt x="0" y="38195"/>
                  </a:cubicBezTo>
                  <a:cubicBezTo>
                    <a:pt x="95" y="25432"/>
                    <a:pt x="191" y="12764"/>
                    <a:pt x="286" y="0"/>
                  </a:cubicBezTo>
                  <a:close/>
                </a:path>
              </a:pathLst>
            </a:custGeom>
            <a:solidFill>
              <a:srgbClr val="5DBA4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57" name="Freeform: Shape 656"/>
            <p:cNvSpPr/>
            <p:nvPr/>
          </p:nvSpPr>
          <p:spPr>
            <a:xfrm>
              <a:off x="4786502" y="1284858"/>
              <a:ext cx="219265" cy="99071"/>
            </a:xfrm>
            <a:custGeom>
              <a:avLst/>
              <a:gdLst>
                <a:gd name="connsiteX0" fmla="*/ 95 w 219265"/>
                <a:gd name="connsiteY0" fmla="*/ 0 h 99071"/>
                <a:gd name="connsiteX1" fmla="*/ 219266 w 219265"/>
                <a:gd name="connsiteY1" fmla="*/ 85916 h 99071"/>
                <a:gd name="connsiteX2" fmla="*/ 219075 w 219265"/>
                <a:gd name="connsiteY2" fmla="*/ 95345 h 99071"/>
                <a:gd name="connsiteX3" fmla="*/ 0 w 219265"/>
                <a:gd name="connsiteY3" fmla="*/ 19145 h 99071"/>
                <a:gd name="connsiteX4" fmla="*/ 95 w 219265"/>
                <a:gd name="connsiteY4" fmla="*/ 0 h 99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5" h="99071">
                  <a:moveTo>
                    <a:pt x="95" y="0"/>
                  </a:moveTo>
                  <a:cubicBezTo>
                    <a:pt x="76295" y="20669"/>
                    <a:pt x="145542" y="58960"/>
                    <a:pt x="219266" y="85916"/>
                  </a:cubicBezTo>
                  <a:cubicBezTo>
                    <a:pt x="219170" y="89059"/>
                    <a:pt x="219075" y="92202"/>
                    <a:pt x="219075" y="95345"/>
                  </a:cubicBezTo>
                  <a:cubicBezTo>
                    <a:pt x="131445" y="112014"/>
                    <a:pt x="64103" y="70295"/>
                    <a:pt x="0" y="19145"/>
                  </a:cubicBezTo>
                  <a:cubicBezTo>
                    <a:pt x="0" y="12764"/>
                    <a:pt x="95" y="6382"/>
                    <a:pt x="95" y="0"/>
                  </a:cubicBezTo>
                  <a:close/>
                </a:path>
              </a:pathLst>
            </a:custGeom>
            <a:solidFill>
              <a:srgbClr val="57B9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58" name="Group 657"/>
          <p:cNvGrpSpPr/>
          <p:nvPr/>
        </p:nvGrpSpPr>
        <p:grpSpPr>
          <a:xfrm>
            <a:off x="4943675" y="1004065"/>
            <a:ext cx="363868" cy="365767"/>
            <a:chOff x="7322133" y="1027466"/>
            <a:chExt cx="485157" cy="487689"/>
          </a:xfrm>
        </p:grpSpPr>
        <p:sp>
          <p:nvSpPr>
            <p:cNvPr id="659" name="Freeform: Shape 658"/>
            <p:cNvSpPr/>
            <p:nvPr/>
          </p:nvSpPr>
          <p:spPr>
            <a:xfrm>
              <a:off x="7322133" y="1027466"/>
              <a:ext cx="485157" cy="487689"/>
            </a:xfrm>
            <a:custGeom>
              <a:avLst/>
              <a:gdLst>
                <a:gd name="connsiteX0" fmla="*/ 483223 w 485157"/>
                <a:gd name="connsiteY0" fmla="*/ 245200 h 487689"/>
                <a:gd name="connsiteX1" fmla="*/ 245002 w 485157"/>
                <a:gd name="connsiteY1" fmla="*/ 487611 h 487689"/>
                <a:gd name="connsiteX2" fmla="*/ 19 w 485157"/>
                <a:gd name="connsiteY2" fmla="*/ 245105 h 487689"/>
                <a:gd name="connsiteX3" fmla="*/ 244145 w 485157"/>
                <a:gd name="connsiteY3" fmla="*/ 122 h 487689"/>
                <a:gd name="connsiteX4" fmla="*/ 483223 w 485157"/>
                <a:gd name="connsiteY4" fmla="*/ 245200 h 487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157" h="487689">
                  <a:moveTo>
                    <a:pt x="483223" y="245200"/>
                  </a:moveTo>
                  <a:cubicBezTo>
                    <a:pt x="503034" y="381884"/>
                    <a:pt x="351683" y="491040"/>
                    <a:pt x="245002" y="487611"/>
                  </a:cubicBezTo>
                  <a:cubicBezTo>
                    <a:pt x="109843" y="483134"/>
                    <a:pt x="1734" y="388075"/>
                    <a:pt x="19" y="245105"/>
                  </a:cubicBezTo>
                  <a:cubicBezTo>
                    <a:pt x="-1600" y="107849"/>
                    <a:pt x="99651" y="5265"/>
                    <a:pt x="244145" y="122"/>
                  </a:cubicBezTo>
                  <a:cubicBezTo>
                    <a:pt x="369684" y="-4355"/>
                    <a:pt x="502844" y="115469"/>
                    <a:pt x="483223" y="245200"/>
                  </a:cubicBezTo>
                  <a:close/>
                </a:path>
              </a:pathLst>
            </a:custGeom>
            <a:solidFill>
              <a:srgbClr val="2336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0" name="Freeform: Shape 659"/>
            <p:cNvSpPr/>
            <p:nvPr/>
          </p:nvSpPr>
          <p:spPr>
            <a:xfrm>
              <a:off x="7591995" y="1054318"/>
              <a:ext cx="194173" cy="285003"/>
            </a:xfrm>
            <a:custGeom>
              <a:avLst/>
              <a:gdLst>
                <a:gd name="connsiteX0" fmla="*/ 23622 w 194173"/>
                <a:gd name="connsiteY0" fmla="*/ 1844 h 285003"/>
                <a:gd name="connsiteX1" fmla="*/ 193929 w 194173"/>
                <a:gd name="connsiteY1" fmla="*/ 179676 h 285003"/>
                <a:gd name="connsiteX2" fmla="*/ 193167 w 194173"/>
                <a:gd name="connsiteY2" fmla="*/ 241493 h 285003"/>
                <a:gd name="connsiteX3" fmla="*/ 171736 w 194173"/>
                <a:gd name="connsiteY3" fmla="*/ 284451 h 285003"/>
                <a:gd name="connsiteX4" fmla="*/ 135636 w 194173"/>
                <a:gd name="connsiteY4" fmla="*/ 263306 h 285003"/>
                <a:gd name="connsiteX5" fmla="*/ 133065 w 194173"/>
                <a:gd name="connsiteY5" fmla="*/ 241493 h 285003"/>
                <a:gd name="connsiteX6" fmla="*/ 120015 w 194173"/>
                <a:gd name="connsiteY6" fmla="*/ 104238 h 285003"/>
                <a:gd name="connsiteX7" fmla="*/ 112300 w 194173"/>
                <a:gd name="connsiteY7" fmla="*/ 93570 h 285003"/>
                <a:gd name="connsiteX8" fmla="*/ 39148 w 194173"/>
                <a:gd name="connsiteY8" fmla="*/ 40897 h 285003"/>
                <a:gd name="connsiteX9" fmla="*/ 1810 w 194173"/>
                <a:gd name="connsiteY9" fmla="*/ 24038 h 285003"/>
                <a:gd name="connsiteX10" fmla="*/ 572 w 194173"/>
                <a:gd name="connsiteY10" fmla="*/ 10703 h 285003"/>
                <a:gd name="connsiteX11" fmla="*/ 23622 w 194173"/>
                <a:gd name="connsiteY11" fmla="*/ 1844 h 2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3" h="285003">
                  <a:moveTo>
                    <a:pt x="23622" y="1844"/>
                  </a:moveTo>
                  <a:cubicBezTo>
                    <a:pt x="104013" y="8988"/>
                    <a:pt x="190976" y="99476"/>
                    <a:pt x="193929" y="179676"/>
                  </a:cubicBezTo>
                  <a:cubicBezTo>
                    <a:pt x="194691" y="200250"/>
                    <a:pt x="193453" y="220919"/>
                    <a:pt x="193167" y="241493"/>
                  </a:cubicBezTo>
                  <a:cubicBezTo>
                    <a:pt x="184690" y="255114"/>
                    <a:pt x="190405" y="275783"/>
                    <a:pt x="171736" y="284451"/>
                  </a:cubicBezTo>
                  <a:cubicBezTo>
                    <a:pt x="153829" y="287404"/>
                    <a:pt x="143066" y="278260"/>
                    <a:pt x="135636" y="263306"/>
                  </a:cubicBezTo>
                  <a:cubicBezTo>
                    <a:pt x="132779" y="256257"/>
                    <a:pt x="132683" y="248923"/>
                    <a:pt x="133065" y="241493"/>
                  </a:cubicBezTo>
                  <a:cubicBezTo>
                    <a:pt x="133445" y="195297"/>
                    <a:pt x="156210" y="146910"/>
                    <a:pt x="120015" y="104238"/>
                  </a:cubicBezTo>
                  <a:cubicBezTo>
                    <a:pt x="117062" y="100904"/>
                    <a:pt x="114681" y="97285"/>
                    <a:pt x="112300" y="93570"/>
                  </a:cubicBezTo>
                  <a:cubicBezTo>
                    <a:pt x="95822" y="64995"/>
                    <a:pt x="70866" y="48422"/>
                    <a:pt x="39148" y="40897"/>
                  </a:cubicBezTo>
                  <a:cubicBezTo>
                    <a:pt x="25718" y="37754"/>
                    <a:pt x="11526" y="35753"/>
                    <a:pt x="1810" y="24038"/>
                  </a:cubicBezTo>
                  <a:cubicBezTo>
                    <a:pt x="-95" y="19751"/>
                    <a:pt x="-476" y="15275"/>
                    <a:pt x="572" y="10703"/>
                  </a:cubicBezTo>
                  <a:cubicBezTo>
                    <a:pt x="6382" y="2892"/>
                    <a:pt x="12859" y="-3204"/>
                    <a:pt x="23622" y="1844"/>
                  </a:cubicBezTo>
                  <a:close/>
                </a:path>
              </a:pathLst>
            </a:custGeom>
            <a:solidFill>
              <a:srgbClr val="3461A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1" name="Freeform: Shape 660"/>
            <p:cNvSpPr/>
            <p:nvPr/>
          </p:nvSpPr>
          <p:spPr>
            <a:xfrm>
              <a:off x="7387875" y="1392736"/>
              <a:ext cx="237519" cy="103058"/>
            </a:xfrm>
            <a:custGeom>
              <a:avLst/>
              <a:gdLst>
                <a:gd name="connsiteX0" fmla="*/ 237077 w 237519"/>
                <a:gd name="connsiteY0" fmla="*/ 93100 h 103058"/>
                <a:gd name="connsiteX1" fmla="*/ 0 w 237519"/>
                <a:gd name="connsiteY1" fmla="*/ 15661 h 103058"/>
                <a:gd name="connsiteX2" fmla="*/ 51816 w 237519"/>
                <a:gd name="connsiteY2" fmla="*/ 2231 h 103058"/>
                <a:gd name="connsiteX3" fmla="*/ 200596 w 237519"/>
                <a:gd name="connsiteY3" fmla="*/ 51952 h 103058"/>
                <a:gd name="connsiteX4" fmla="*/ 237077 w 237519"/>
                <a:gd name="connsiteY4" fmla="*/ 93100 h 103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9" h="103058">
                  <a:moveTo>
                    <a:pt x="237077" y="93100"/>
                  </a:moveTo>
                  <a:cubicBezTo>
                    <a:pt x="154686" y="122818"/>
                    <a:pt x="43529" y="82813"/>
                    <a:pt x="0" y="15661"/>
                  </a:cubicBezTo>
                  <a:cubicBezTo>
                    <a:pt x="11620" y="-10723"/>
                    <a:pt x="34004" y="4803"/>
                    <a:pt x="51816" y="2231"/>
                  </a:cubicBezTo>
                  <a:cubicBezTo>
                    <a:pt x="99346" y="24805"/>
                    <a:pt x="145732" y="50904"/>
                    <a:pt x="200596" y="51952"/>
                  </a:cubicBezTo>
                  <a:cubicBezTo>
                    <a:pt x="215836" y="63001"/>
                    <a:pt x="241173" y="65001"/>
                    <a:pt x="237077" y="93100"/>
                  </a:cubicBezTo>
                  <a:close/>
                </a:path>
              </a:pathLst>
            </a:custGeom>
            <a:solidFill>
              <a:srgbClr val="928A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2" name="Freeform: Shape 661"/>
            <p:cNvSpPr/>
            <p:nvPr/>
          </p:nvSpPr>
          <p:spPr>
            <a:xfrm>
              <a:off x="7349679" y="1077023"/>
              <a:ext cx="111254" cy="172307"/>
            </a:xfrm>
            <a:custGeom>
              <a:avLst/>
              <a:gdLst>
                <a:gd name="connsiteX0" fmla="*/ 0 w 111254"/>
                <a:gd name="connsiteY0" fmla="*/ 142303 h 172307"/>
                <a:gd name="connsiteX1" fmla="*/ 103061 w 111254"/>
                <a:gd name="connsiteY1" fmla="*/ 0 h 172307"/>
                <a:gd name="connsiteX2" fmla="*/ 107728 w 111254"/>
                <a:gd name="connsiteY2" fmla="*/ 38862 h 172307"/>
                <a:gd name="connsiteX3" fmla="*/ 102013 w 111254"/>
                <a:gd name="connsiteY3" fmla="*/ 51054 h 172307"/>
                <a:gd name="connsiteX4" fmla="*/ 40481 w 111254"/>
                <a:gd name="connsiteY4" fmla="*/ 132397 h 172307"/>
                <a:gd name="connsiteX5" fmla="*/ 10287 w 111254"/>
                <a:gd name="connsiteY5" fmla="*/ 172307 h 172307"/>
                <a:gd name="connsiteX6" fmla="*/ 0 w 111254"/>
                <a:gd name="connsiteY6" fmla="*/ 142303 h 1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4" h="172307">
                  <a:moveTo>
                    <a:pt x="0" y="142303"/>
                  </a:moveTo>
                  <a:cubicBezTo>
                    <a:pt x="10192" y="77343"/>
                    <a:pt x="46577" y="31337"/>
                    <a:pt x="103061" y="0"/>
                  </a:cubicBezTo>
                  <a:cubicBezTo>
                    <a:pt x="116777" y="11525"/>
                    <a:pt x="109538" y="25527"/>
                    <a:pt x="107728" y="38862"/>
                  </a:cubicBezTo>
                  <a:cubicBezTo>
                    <a:pt x="106489" y="43243"/>
                    <a:pt x="104584" y="47339"/>
                    <a:pt x="102013" y="51054"/>
                  </a:cubicBezTo>
                  <a:cubicBezTo>
                    <a:pt x="78867" y="76105"/>
                    <a:pt x="58484" y="103346"/>
                    <a:pt x="40481" y="132397"/>
                  </a:cubicBezTo>
                  <a:cubicBezTo>
                    <a:pt x="33909" y="148399"/>
                    <a:pt x="34290" y="169545"/>
                    <a:pt x="10287" y="172307"/>
                  </a:cubicBezTo>
                  <a:cubicBezTo>
                    <a:pt x="-3334" y="165830"/>
                    <a:pt x="7144" y="151066"/>
                    <a:pt x="0" y="142303"/>
                  </a:cubicBezTo>
                  <a:close/>
                </a:path>
              </a:pathLst>
            </a:custGeom>
            <a:solidFill>
              <a:srgbClr val="497C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3" name="Freeform: Shape 662"/>
            <p:cNvSpPr/>
            <p:nvPr/>
          </p:nvSpPr>
          <p:spPr>
            <a:xfrm>
              <a:off x="7443691" y="1046225"/>
              <a:ext cx="171926" cy="67766"/>
            </a:xfrm>
            <a:custGeom>
              <a:avLst/>
              <a:gdLst>
                <a:gd name="connsiteX0" fmla="*/ 0 w 171926"/>
                <a:gd name="connsiteY0" fmla="*/ 67659 h 67766"/>
                <a:gd name="connsiteX1" fmla="*/ 9144 w 171926"/>
                <a:gd name="connsiteY1" fmla="*/ 30798 h 67766"/>
                <a:gd name="connsiteX2" fmla="*/ 171926 w 171926"/>
                <a:gd name="connsiteY2" fmla="*/ 9938 h 67766"/>
                <a:gd name="connsiteX3" fmla="*/ 152019 w 171926"/>
                <a:gd name="connsiteY3" fmla="*/ 19844 h 67766"/>
                <a:gd name="connsiteX4" fmla="*/ 111919 w 171926"/>
                <a:gd name="connsiteY4" fmla="*/ 40323 h 67766"/>
                <a:gd name="connsiteX5" fmla="*/ 99156 w 171926"/>
                <a:gd name="connsiteY5" fmla="*/ 43371 h 67766"/>
                <a:gd name="connsiteX6" fmla="*/ 0 w 171926"/>
                <a:gd name="connsiteY6" fmla="*/ 67659 h 6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26" h="67766">
                  <a:moveTo>
                    <a:pt x="0" y="67659"/>
                  </a:moveTo>
                  <a:cubicBezTo>
                    <a:pt x="3048" y="55372"/>
                    <a:pt x="6096" y="43085"/>
                    <a:pt x="9144" y="30798"/>
                  </a:cubicBezTo>
                  <a:cubicBezTo>
                    <a:pt x="60770" y="3080"/>
                    <a:pt x="114109" y="-10731"/>
                    <a:pt x="171926" y="9938"/>
                  </a:cubicBezTo>
                  <a:cubicBezTo>
                    <a:pt x="165259" y="13272"/>
                    <a:pt x="158687" y="16605"/>
                    <a:pt x="152019" y="19844"/>
                  </a:cubicBezTo>
                  <a:cubicBezTo>
                    <a:pt x="142113" y="33465"/>
                    <a:pt x="125349" y="33560"/>
                    <a:pt x="111919" y="40323"/>
                  </a:cubicBezTo>
                  <a:cubicBezTo>
                    <a:pt x="107823" y="41942"/>
                    <a:pt x="103537" y="42894"/>
                    <a:pt x="99156" y="43371"/>
                  </a:cubicBezTo>
                  <a:cubicBezTo>
                    <a:pt x="64675" y="45371"/>
                    <a:pt x="35528" y="69564"/>
                    <a:pt x="0" y="67659"/>
                  </a:cubicBezTo>
                  <a:close/>
                </a:path>
              </a:pathLst>
            </a:custGeom>
            <a:solidFill>
              <a:srgbClr val="4376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4" name="Freeform: Shape 663"/>
            <p:cNvSpPr/>
            <p:nvPr/>
          </p:nvSpPr>
          <p:spPr>
            <a:xfrm>
              <a:off x="7586090" y="1418193"/>
              <a:ext cx="123375" cy="67642"/>
            </a:xfrm>
            <a:custGeom>
              <a:avLst/>
              <a:gdLst>
                <a:gd name="connsiteX0" fmla="*/ 38862 w 123375"/>
                <a:gd name="connsiteY0" fmla="*/ 67643 h 67642"/>
                <a:gd name="connsiteX1" fmla="*/ 0 w 123375"/>
                <a:gd name="connsiteY1" fmla="*/ 39163 h 67642"/>
                <a:gd name="connsiteX2" fmla="*/ 20288 w 123375"/>
                <a:gd name="connsiteY2" fmla="*/ 20018 h 67642"/>
                <a:gd name="connsiteX3" fmla="*/ 95155 w 123375"/>
                <a:gd name="connsiteY3" fmla="*/ 15 h 67642"/>
                <a:gd name="connsiteX4" fmla="*/ 123254 w 123375"/>
                <a:gd name="connsiteY4" fmla="*/ 26971 h 67642"/>
                <a:gd name="connsiteX5" fmla="*/ 38862 w 123375"/>
                <a:gd name="connsiteY5" fmla="*/ 67643 h 6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 h="67642">
                  <a:moveTo>
                    <a:pt x="38862" y="67643"/>
                  </a:moveTo>
                  <a:cubicBezTo>
                    <a:pt x="25908" y="58118"/>
                    <a:pt x="12954" y="48688"/>
                    <a:pt x="0" y="39163"/>
                  </a:cubicBezTo>
                  <a:cubicBezTo>
                    <a:pt x="3048" y="28781"/>
                    <a:pt x="12573" y="25447"/>
                    <a:pt x="20288" y="20018"/>
                  </a:cubicBezTo>
                  <a:cubicBezTo>
                    <a:pt x="44386" y="10207"/>
                    <a:pt x="68294" y="-461"/>
                    <a:pt x="95155" y="15"/>
                  </a:cubicBezTo>
                  <a:cubicBezTo>
                    <a:pt x="108299" y="5064"/>
                    <a:pt x="124968" y="6397"/>
                    <a:pt x="123254" y="26971"/>
                  </a:cubicBezTo>
                  <a:cubicBezTo>
                    <a:pt x="98107" y="46783"/>
                    <a:pt x="72390" y="65452"/>
                    <a:pt x="38862" y="67643"/>
                  </a:cubicBezTo>
                  <a:close/>
                </a:path>
              </a:pathLst>
            </a:custGeom>
            <a:solidFill>
              <a:srgbClr val="868A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5" name="Freeform: Shape 664"/>
            <p:cNvSpPr/>
            <p:nvPr/>
          </p:nvSpPr>
          <p:spPr>
            <a:xfrm>
              <a:off x="7680984" y="1364087"/>
              <a:ext cx="78951" cy="81171"/>
            </a:xfrm>
            <a:custGeom>
              <a:avLst/>
              <a:gdLst>
                <a:gd name="connsiteX0" fmla="*/ 28360 w 78951"/>
                <a:gd name="connsiteY0" fmla="*/ 81172 h 81171"/>
                <a:gd name="connsiteX1" fmla="*/ 261 w 78951"/>
                <a:gd name="connsiteY1" fmla="*/ 64694 h 81171"/>
                <a:gd name="connsiteX2" fmla="*/ 21407 w 78951"/>
                <a:gd name="connsiteY2" fmla="*/ 23736 h 81171"/>
                <a:gd name="connsiteX3" fmla="*/ 69984 w 78951"/>
                <a:gd name="connsiteY3" fmla="*/ 686 h 81171"/>
                <a:gd name="connsiteX4" fmla="*/ 77223 w 78951"/>
                <a:gd name="connsiteY4" fmla="*/ 16973 h 81171"/>
                <a:gd name="connsiteX5" fmla="*/ 28360 w 78951"/>
                <a:gd name="connsiteY5" fmla="*/ 81172 h 8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51" h="81171">
                  <a:moveTo>
                    <a:pt x="28360" y="81172"/>
                  </a:moveTo>
                  <a:cubicBezTo>
                    <a:pt x="19025" y="75647"/>
                    <a:pt x="9595" y="70123"/>
                    <a:pt x="261" y="64694"/>
                  </a:cubicBezTo>
                  <a:cubicBezTo>
                    <a:pt x="-2121" y="46120"/>
                    <a:pt x="12358" y="36404"/>
                    <a:pt x="21407" y="23736"/>
                  </a:cubicBezTo>
                  <a:cubicBezTo>
                    <a:pt x="34170" y="8877"/>
                    <a:pt x="48362" y="-3029"/>
                    <a:pt x="69984" y="686"/>
                  </a:cubicBezTo>
                  <a:cubicBezTo>
                    <a:pt x="76842" y="4115"/>
                    <a:pt x="81699" y="8496"/>
                    <a:pt x="77223" y="16973"/>
                  </a:cubicBezTo>
                  <a:cubicBezTo>
                    <a:pt x="66460" y="42596"/>
                    <a:pt x="56649" y="68885"/>
                    <a:pt x="28360" y="81172"/>
                  </a:cubicBezTo>
                  <a:close/>
                </a:path>
              </a:pathLst>
            </a:custGeom>
            <a:solidFill>
              <a:srgbClr val="71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6" name="Freeform: Shape 665"/>
            <p:cNvSpPr/>
            <p:nvPr/>
          </p:nvSpPr>
          <p:spPr>
            <a:xfrm>
              <a:off x="7356442" y="1336668"/>
              <a:ext cx="80007" cy="72112"/>
            </a:xfrm>
            <a:custGeom>
              <a:avLst/>
              <a:gdLst>
                <a:gd name="connsiteX0" fmla="*/ 78010 w 80007"/>
                <a:gd name="connsiteY0" fmla="*/ 71825 h 72112"/>
                <a:gd name="connsiteX1" fmla="*/ 31432 w 80007"/>
                <a:gd name="connsiteY1" fmla="*/ 71729 h 72112"/>
                <a:gd name="connsiteX2" fmla="*/ 0 w 80007"/>
                <a:gd name="connsiteY2" fmla="*/ 5435 h 72112"/>
                <a:gd name="connsiteX3" fmla="*/ 32671 w 80007"/>
                <a:gd name="connsiteY3" fmla="*/ 3721 h 72112"/>
                <a:gd name="connsiteX4" fmla="*/ 49625 w 80007"/>
                <a:gd name="connsiteY4" fmla="*/ 15437 h 72112"/>
                <a:gd name="connsiteX5" fmla="*/ 78010 w 80007"/>
                <a:gd name="connsiteY5" fmla="*/ 71825 h 7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07" h="72112">
                  <a:moveTo>
                    <a:pt x="78010" y="71825"/>
                  </a:moveTo>
                  <a:cubicBezTo>
                    <a:pt x="62484" y="73920"/>
                    <a:pt x="46958" y="63633"/>
                    <a:pt x="31432" y="71729"/>
                  </a:cubicBezTo>
                  <a:cubicBezTo>
                    <a:pt x="15430" y="52203"/>
                    <a:pt x="285" y="32391"/>
                    <a:pt x="0" y="5435"/>
                  </a:cubicBezTo>
                  <a:cubicBezTo>
                    <a:pt x="10382" y="-3899"/>
                    <a:pt x="21527" y="1054"/>
                    <a:pt x="32671" y="3721"/>
                  </a:cubicBezTo>
                  <a:cubicBezTo>
                    <a:pt x="39148" y="6388"/>
                    <a:pt x="44768" y="10388"/>
                    <a:pt x="49625" y="15437"/>
                  </a:cubicBezTo>
                  <a:cubicBezTo>
                    <a:pt x="58198" y="34582"/>
                    <a:pt x="87916" y="43250"/>
                    <a:pt x="78010" y="71825"/>
                  </a:cubicBezTo>
                  <a:close/>
                </a:path>
              </a:pathLst>
            </a:custGeom>
            <a:solidFill>
              <a:srgbClr val="8889C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7" name="Freeform: Shape 666"/>
            <p:cNvSpPr/>
            <p:nvPr/>
          </p:nvSpPr>
          <p:spPr>
            <a:xfrm>
              <a:off x="7742726" y="1295812"/>
              <a:ext cx="43721" cy="85248"/>
            </a:xfrm>
            <a:custGeom>
              <a:avLst/>
              <a:gdLst>
                <a:gd name="connsiteX0" fmla="*/ 15481 w 43721"/>
                <a:gd name="connsiteY0" fmla="*/ 85249 h 85248"/>
                <a:gd name="connsiteX1" fmla="*/ 5098 w 43721"/>
                <a:gd name="connsiteY1" fmla="*/ 74676 h 85248"/>
                <a:gd name="connsiteX2" fmla="*/ 23863 w 43721"/>
                <a:gd name="connsiteY2" fmla="*/ 36481 h 85248"/>
                <a:gd name="connsiteX3" fmla="*/ 42437 w 43721"/>
                <a:gd name="connsiteY3" fmla="*/ 0 h 85248"/>
                <a:gd name="connsiteX4" fmla="*/ 15481 w 43721"/>
                <a:gd name="connsiteY4" fmla="*/ 85249 h 8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21" h="85248">
                  <a:moveTo>
                    <a:pt x="15481" y="85249"/>
                  </a:moveTo>
                  <a:cubicBezTo>
                    <a:pt x="12052" y="81725"/>
                    <a:pt x="8528" y="78200"/>
                    <a:pt x="5098" y="74676"/>
                  </a:cubicBezTo>
                  <a:cubicBezTo>
                    <a:pt x="-9951" y="51435"/>
                    <a:pt x="11957" y="46387"/>
                    <a:pt x="23863" y="36481"/>
                  </a:cubicBezTo>
                  <a:cubicBezTo>
                    <a:pt x="26244" y="22384"/>
                    <a:pt x="31292" y="9716"/>
                    <a:pt x="42437" y="0"/>
                  </a:cubicBezTo>
                  <a:cubicBezTo>
                    <a:pt x="47771" y="32956"/>
                    <a:pt x="36055" y="60484"/>
                    <a:pt x="15481" y="85249"/>
                  </a:cubicBezTo>
                  <a:close/>
                </a:path>
              </a:pathLst>
            </a:custGeom>
            <a:solidFill>
              <a:srgbClr val="5D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8" name="Freeform: Shape 667"/>
            <p:cNvSpPr/>
            <p:nvPr/>
          </p:nvSpPr>
          <p:spPr>
            <a:xfrm>
              <a:off x="7340250" y="1281855"/>
              <a:ext cx="51515" cy="69963"/>
            </a:xfrm>
            <a:custGeom>
              <a:avLst/>
              <a:gdLst>
                <a:gd name="connsiteX0" fmla="*/ 45339 w 51515"/>
                <a:gd name="connsiteY0" fmla="*/ 69963 h 69963"/>
                <a:gd name="connsiteX1" fmla="*/ 16193 w 51515"/>
                <a:gd name="connsiteY1" fmla="*/ 60248 h 69963"/>
                <a:gd name="connsiteX2" fmla="*/ 0 w 51515"/>
                <a:gd name="connsiteY2" fmla="*/ 3574 h 69963"/>
                <a:gd name="connsiteX3" fmla="*/ 27717 w 51515"/>
                <a:gd name="connsiteY3" fmla="*/ 4908 h 69963"/>
                <a:gd name="connsiteX4" fmla="*/ 45339 w 51515"/>
                <a:gd name="connsiteY4" fmla="*/ 69963 h 6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15" h="69963">
                  <a:moveTo>
                    <a:pt x="45339" y="69963"/>
                  </a:moveTo>
                  <a:cubicBezTo>
                    <a:pt x="35623" y="66725"/>
                    <a:pt x="25908" y="63486"/>
                    <a:pt x="16193" y="60248"/>
                  </a:cubicBezTo>
                  <a:cubicBezTo>
                    <a:pt x="4572" y="43103"/>
                    <a:pt x="3905" y="22910"/>
                    <a:pt x="0" y="3574"/>
                  </a:cubicBezTo>
                  <a:cubicBezTo>
                    <a:pt x="9525" y="-2331"/>
                    <a:pt x="18669" y="-236"/>
                    <a:pt x="27717" y="4908"/>
                  </a:cubicBezTo>
                  <a:cubicBezTo>
                    <a:pt x="42672" y="24053"/>
                    <a:pt x="61436" y="42341"/>
                    <a:pt x="45339" y="69963"/>
                  </a:cubicBezTo>
                  <a:close/>
                </a:path>
              </a:pathLst>
            </a:custGeom>
            <a:solidFill>
              <a:srgbClr val="7B89C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69" name="Freeform: Shape 668"/>
            <p:cNvSpPr/>
            <p:nvPr/>
          </p:nvSpPr>
          <p:spPr>
            <a:xfrm>
              <a:off x="7338361" y="1219326"/>
              <a:ext cx="31929" cy="74961"/>
            </a:xfrm>
            <a:custGeom>
              <a:avLst/>
              <a:gdLst>
                <a:gd name="connsiteX0" fmla="*/ 19796 w 31929"/>
                <a:gd name="connsiteY0" fmla="*/ 74962 h 74961"/>
                <a:gd name="connsiteX1" fmla="*/ 1889 w 31929"/>
                <a:gd name="connsiteY1" fmla="*/ 66104 h 74961"/>
                <a:gd name="connsiteX2" fmla="*/ 11319 w 31929"/>
                <a:gd name="connsiteY2" fmla="*/ 0 h 74961"/>
                <a:gd name="connsiteX3" fmla="*/ 19796 w 31929"/>
                <a:gd name="connsiteY3" fmla="*/ 27527 h 74961"/>
                <a:gd name="connsiteX4" fmla="*/ 29797 w 31929"/>
                <a:gd name="connsiteY4" fmla="*/ 62865 h 74961"/>
                <a:gd name="connsiteX5" fmla="*/ 19796 w 31929"/>
                <a:gd name="connsiteY5" fmla="*/ 74962 h 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29" h="74961">
                  <a:moveTo>
                    <a:pt x="19796" y="74962"/>
                  </a:moveTo>
                  <a:cubicBezTo>
                    <a:pt x="13795" y="72009"/>
                    <a:pt x="7890" y="69056"/>
                    <a:pt x="1889" y="66104"/>
                  </a:cubicBezTo>
                  <a:cubicBezTo>
                    <a:pt x="-3445" y="42863"/>
                    <a:pt x="3413" y="21336"/>
                    <a:pt x="11319" y="0"/>
                  </a:cubicBezTo>
                  <a:cubicBezTo>
                    <a:pt x="19129" y="7620"/>
                    <a:pt x="19225" y="17621"/>
                    <a:pt x="19796" y="27527"/>
                  </a:cubicBezTo>
                  <a:cubicBezTo>
                    <a:pt x="32464" y="36671"/>
                    <a:pt x="34084" y="48863"/>
                    <a:pt x="29797" y="62865"/>
                  </a:cubicBezTo>
                  <a:cubicBezTo>
                    <a:pt x="27416" y="67627"/>
                    <a:pt x="24082" y="71723"/>
                    <a:pt x="19796" y="74962"/>
                  </a:cubicBezTo>
                  <a:close/>
                </a:path>
              </a:pathLst>
            </a:custGeom>
            <a:solidFill>
              <a:srgbClr val="6B88C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0" name="Freeform: Shape 669"/>
            <p:cNvSpPr/>
            <p:nvPr/>
          </p:nvSpPr>
          <p:spPr>
            <a:xfrm>
              <a:off x="7433250" y="1070023"/>
              <a:ext cx="316755" cy="237201"/>
            </a:xfrm>
            <a:custGeom>
              <a:avLst/>
              <a:gdLst>
                <a:gd name="connsiteX0" fmla="*/ 162174 w 316755"/>
                <a:gd name="connsiteY0" fmla="*/ 4238 h 237201"/>
                <a:gd name="connsiteX1" fmla="*/ 285999 w 316755"/>
                <a:gd name="connsiteY1" fmla="*/ 72627 h 237201"/>
                <a:gd name="connsiteX2" fmla="*/ 173414 w 316755"/>
                <a:gd name="connsiteY2" fmla="*/ 63483 h 237201"/>
                <a:gd name="connsiteX3" fmla="*/ 160746 w 316755"/>
                <a:gd name="connsiteY3" fmla="*/ 55768 h 237201"/>
                <a:gd name="connsiteX4" fmla="*/ 175509 w 316755"/>
                <a:gd name="connsiteY4" fmla="*/ 65198 h 237201"/>
                <a:gd name="connsiteX5" fmla="*/ 193130 w 316755"/>
                <a:gd name="connsiteY5" fmla="*/ 102345 h 237201"/>
                <a:gd name="connsiteX6" fmla="*/ 242375 w 316755"/>
                <a:gd name="connsiteY6" fmla="*/ 144636 h 237201"/>
                <a:gd name="connsiteX7" fmla="*/ 274569 w 316755"/>
                <a:gd name="connsiteY7" fmla="*/ 97202 h 237201"/>
                <a:gd name="connsiteX8" fmla="*/ 285809 w 316755"/>
                <a:gd name="connsiteY8" fmla="*/ 72341 h 237201"/>
                <a:gd name="connsiteX9" fmla="*/ 306002 w 316755"/>
                <a:gd name="connsiteY9" fmla="*/ 224646 h 237201"/>
                <a:gd name="connsiteX10" fmla="*/ 267521 w 316755"/>
                <a:gd name="connsiteY10" fmla="*/ 234743 h 237201"/>
                <a:gd name="connsiteX11" fmla="*/ 15394 w 316755"/>
                <a:gd name="connsiteY11" fmla="*/ 134635 h 237201"/>
                <a:gd name="connsiteX12" fmla="*/ 5583 w 316755"/>
                <a:gd name="connsiteY12" fmla="*/ 124634 h 237201"/>
                <a:gd name="connsiteX13" fmla="*/ 18538 w 316755"/>
                <a:gd name="connsiteY13" fmla="*/ 60530 h 237201"/>
                <a:gd name="connsiteX14" fmla="*/ 115216 w 316755"/>
                <a:gd name="connsiteY14" fmla="*/ 5285 h 237201"/>
                <a:gd name="connsiteX15" fmla="*/ 114549 w 316755"/>
                <a:gd name="connsiteY15" fmla="*/ 5571 h 237201"/>
                <a:gd name="connsiteX16" fmla="*/ 162174 w 316755"/>
                <a:gd name="connsiteY16" fmla="*/ 4238 h 2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755" h="237201">
                  <a:moveTo>
                    <a:pt x="162174" y="4238"/>
                  </a:moveTo>
                  <a:cubicBezTo>
                    <a:pt x="214752" y="6619"/>
                    <a:pt x="259710" y="22621"/>
                    <a:pt x="285999" y="72627"/>
                  </a:cubicBezTo>
                  <a:cubicBezTo>
                    <a:pt x="247804" y="77294"/>
                    <a:pt x="211419" y="60911"/>
                    <a:pt x="173414" y="63483"/>
                  </a:cubicBezTo>
                  <a:cubicBezTo>
                    <a:pt x="169128" y="61007"/>
                    <a:pt x="166175" y="56435"/>
                    <a:pt x="160746" y="55768"/>
                  </a:cubicBezTo>
                  <a:cubicBezTo>
                    <a:pt x="165794" y="58625"/>
                    <a:pt x="171032" y="61388"/>
                    <a:pt x="175509" y="65198"/>
                  </a:cubicBezTo>
                  <a:cubicBezTo>
                    <a:pt x="188654" y="74151"/>
                    <a:pt x="189511" y="88724"/>
                    <a:pt x="193130" y="102345"/>
                  </a:cubicBezTo>
                  <a:cubicBezTo>
                    <a:pt x="199798" y="127491"/>
                    <a:pt x="214943" y="145112"/>
                    <a:pt x="242375" y="144636"/>
                  </a:cubicBezTo>
                  <a:cubicBezTo>
                    <a:pt x="273521" y="144160"/>
                    <a:pt x="273807" y="119966"/>
                    <a:pt x="274569" y="97202"/>
                  </a:cubicBezTo>
                  <a:cubicBezTo>
                    <a:pt x="274950" y="87581"/>
                    <a:pt x="277617" y="78628"/>
                    <a:pt x="285809" y="72341"/>
                  </a:cubicBezTo>
                  <a:cubicBezTo>
                    <a:pt x="328672" y="118347"/>
                    <a:pt x="318289" y="171401"/>
                    <a:pt x="306002" y="224646"/>
                  </a:cubicBezTo>
                  <a:cubicBezTo>
                    <a:pt x="294857" y="234647"/>
                    <a:pt x="282570" y="240934"/>
                    <a:pt x="267521" y="234743"/>
                  </a:cubicBezTo>
                  <a:cubicBezTo>
                    <a:pt x="183891" y="200357"/>
                    <a:pt x="97500" y="172830"/>
                    <a:pt x="15394" y="134635"/>
                  </a:cubicBezTo>
                  <a:cubicBezTo>
                    <a:pt x="11203" y="132730"/>
                    <a:pt x="8536" y="128253"/>
                    <a:pt x="5583" y="124634"/>
                  </a:cubicBezTo>
                  <a:cubicBezTo>
                    <a:pt x="-7085" y="99869"/>
                    <a:pt x="3773" y="79771"/>
                    <a:pt x="18538" y="60530"/>
                  </a:cubicBezTo>
                  <a:cubicBezTo>
                    <a:pt x="42635" y="28050"/>
                    <a:pt x="78545" y="16049"/>
                    <a:pt x="115216" y="5285"/>
                  </a:cubicBezTo>
                  <a:lnTo>
                    <a:pt x="114549" y="5571"/>
                  </a:lnTo>
                  <a:cubicBezTo>
                    <a:pt x="130266" y="-2906"/>
                    <a:pt x="146172" y="-334"/>
                    <a:pt x="162174" y="4238"/>
                  </a:cubicBezTo>
                  <a:close/>
                </a:path>
              </a:pathLst>
            </a:custGeom>
            <a:solidFill>
              <a:srgbClr val="5188C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1" name="Freeform: Shape 670"/>
            <p:cNvSpPr/>
            <p:nvPr/>
          </p:nvSpPr>
          <p:spPr>
            <a:xfrm>
              <a:off x="7424588" y="1189703"/>
              <a:ext cx="314759" cy="146282"/>
            </a:xfrm>
            <a:custGeom>
              <a:avLst/>
              <a:gdLst>
                <a:gd name="connsiteX0" fmla="*/ 19390 w 314759"/>
                <a:gd name="connsiteY0" fmla="*/ 0 h 146282"/>
                <a:gd name="connsiteX1" fmla="*/ 260372 w 314759"/>
                <a:gd name="connsiteY1" fmla="*/ 92869 h 146282"/>
                <a:gd name="connsiteX2" fmla="*/ 314760 w 314759"/>
                <a:gd name="connsiteY2" fmla="*/ 105156 h 146282"/>
                <a:gd name="connsiteX3" fmla="*/ 313807 w 314759"/>
                <a:gd name="connsiteY3" fmla="*/ 123730 h 146282"/>
                <a:gd name="connsiteX4" fmla="*/ 293805 w 314759"/>
                <a:gd name="connsiteY4" fmla="*/ 144590 h 146282"/>
                <a:gd name="connsiteX5" fmla="*/ 233702 w 314759"/>
                <a:gd name="connsiteY5" fmla="*/ 135255 h 146282"/>
                <a:gd name="connsiteX6" fmla="*/ 12531 w 314759"/>
                <a:gd name="connsiteY6" fmla="*/ 48768 h 146282"/>
                <a:gd name="connsiteX7" fmla="*/ 2244 w 314759"/>
                <a:gd name="connsiteY7" fmla="*/ 37433 h 146282"/>
                <a:gd name="connsiteX8" fmla="*/ 19390 w 314759"/>
                <a:gd name="connsiteY8" fmla="*/ 0 h 14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59" h="146282">
                  <a:moveTo>
                    <a:pt x="19390" y="0"/>
                  </a:moveTo>
                  <a:cubicBezTo>
                    <a:pt x="99781" y="30861"/>
                    <a:pt x="180266" y="61246"/>
                    <a:pt x="260372" y="92869"/>
                  </a:cubicBezTo>
                  <a:cubicBezTo>
                    <a:pt x="278184" y="99917"/>
                    <a:pt x="295519" y="105823"/>
                    <a:pt x="314760" y="105156"/>
                  </a:cubicBezTo>
                  <a:cubicBezTo>
                    <a:pt x="314474" y="111347"/>
                    <a:pt x="314188" y="117539"/>
                    <a:pt x="313807" y="123730"/>
                  </a:cubicBezTo>
                  <a:cubicBezTo>
                    <a:pt x="310188" y="133636"/>
                    <a:pt x="304377" y="141351"/>
                    <a:pt x="293805" y="144590"/>
                  </a:cubicBezTo>
                  <a:cubicBezTo>
                    <a:pt x="272564" y="149542"/>
                    <a:pt x="252942" y="142780"/>
                    <a:pt x="233702" y="135255"/>
                  </a:cubicBezTo>
                  <a:cubicBezTo>
                    <a:pt x="160073" y="106299"/>
                    <a:pt x="85302" y="80105"/>
                    <a:pt x="12531" y="48768"/>
                  </a:cubicBezTo>
                  <a:cubicBezTo>
                    <a:pt x="8150" y="45815"/>
                    <a:pt x="4721" y="42100"/>
                    <a:pt x="2244" y="37433"/>
                  </a:cubicBezTo>
                  <a:cubicBezTo>
                    <a:pt x="-2995" y="19812"/>
                    <a:pt x="244" y="6286"/>
                    <a:pt x="19390" y="0"/>
                  </a:cubicBezTo>
                  <a:close/>
                </a:path>
              </a:pathLst>
            </a:custGeom>
            <a:solidFill>
              <a:srgbClr val="4E84C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2" name="Freeform: Shape 671"/>
            <p:cNvSpPr/>
            <p:nvPr/>
          </p:nvSpPr>
          <p:spPr>
            <a:xfrm>
              <a:off x="7665857" y="1313338"/>
              <a:ext cx="100827" cy="89617"/>
            </a:xfrm>
            <a:custGeom>
              <a:avLst/>
              <a:gdLst>
                <a:gd name="connsiteX0" fmla="*/ 53964 w 100827"/>
                <a:gd name="connsiteY0" fmla="*/ 9811 h 89617"/>
                <a:gd name="connsiteX1" fmla="*/ 72633 w 100827"/>
                <a:gd name="connsiteY1" fmla="*/ 0 h 89617"/>
                <a:gd name="connsiteX2" fmla="*/ 100827 w 100827"/>
                <a:gd name="connsiteY2" fmla="*/ 18955 h 89617"/>
                <a:gd name="connsiteX3" fmla="*/ 82063 w 100827"/>
                <a:gd name="connsiteY3" fmla="*/ 57150 h 89617"/>
                <a:gd name="connsiteX4" fmla="*/ 44725 w 100827"/>
                <a:gd name="connsiteY4" fmla="*/ 86296 h 89617"/>
                <a:gd name="connsiteX5" fmla="*/ 433 w 100827"/>
                <a:gd name="connsiteY5" fmla="*/ 71342 h 89617"/>
                <a:gd name="connsiteX6" fmla="*/ 53964 w 100827"/>
                <a:gd name="connsiteY6" fmla="*/ 9811 h 8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27" h="89617">
                  <a:moveTo>
                    <a:pt x="53964" y="9811"/>
                  </a:moveTo>
                  <a:cubicBezTo>
                    <a:pt x="60155" y="6572"/>
                    <a:pt x="66441" y="3238"/>
                    <a:pt x="72633" y="0"/>
                  </a:cubicBezTo>
                  <a:cubicBezTo>
                    <a:pt x="78634" y="11335"/>
                    <a:pt x="87778" y="18097"/>
                    <a:pt x="100827" y="18955"/>
                  </a:cubicBezTo>
                  <a:cubicBezTo>
                    <a:pt x="94540" y="31718"/>
                    <a:pt x="88349" y="44386"/>
                    <a:pt x="82063" y="57150"/>
                  </a:cubicBezTo>
                  <a:cubicBezTo>
                    <a:pt x="69585" y="66865"/>
                    <a:pt x="57202" y="76581"/>
                    <a:pt x="44725" y="86296"/>
                  </a:cubicBezTo>
                  <a:cubicBezTo>
                    <a:pt x="26246" y="92297"/>
                    <a:pt x="10054" y="91726"/>
                    <a:pt x="433" y="71342"/>
                  </a:cubicBezTo>
                  <a:cubicBezTo>
                    <a:pt x="-4425" y="31242"/>
                    <a:pt x="32723" y="27432"/>
                    <a:pt x="53964" y="9811"/>
                  </a:cubicBezTo>
                  <a:close/>
                </a:path>
              </a:pathLst>
            </a:custGeom>
            <a:solidFill>
              <a:srgbClr val="3B6CB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3" name="Freeform: Shape 672"/>
            <p:cNvSpPr/>
            <p:nvPr/>
          </p:nvSpPr>
          <p:spPr>
            <a:xfrm>
              <a:off x="7547895" y="1065727"/>
              <a:ext cx="47815" cy="10057"/>
            </a:xfrm>
            <a:custGeom>
              <a:avLst/>
              <a:gdLst>
                <a:gd name="connsiteX0" fmla="*/ 47530 w 47815"/>
                <a:gd name="connsiteY0" fmla="*/ 8534 h 10057"/>
                <a:gd name="connsiteX1" fmla="*/ 0 w 47815"/>
                <a:gd name="connsiteY1" fmla="*/ 10058 h 10057"/>
                <a:gd name="connsiteX2" fmla="*/ 47816 w 47815"/>
                <a:gd name="connsiteY2" fmla="*/ 342 h 10057"/>
                <a:gd name="connsiteX3" fmla="*/ 47530 w 47815"/>
                <a:gd name="connsiteY3" fmla="*/ 8534 h 10057"/>
              </a:gdLst>
              <a:ahLst/>
              <a:cxnLst>
                <a:cxn ang="0">
                  <a:pos x="connsiteX0" y="connsiteY0"/>
                </a:cxn>
                <a:cxn ang="0">
                  <a:pos x="connsiteX1" y="connsiteY1"/>
                </a:cxn>
                <a:cxn ang="0">
                  <a:pos x="connsiteX2" y="connsiteY2"/>
                </a:cxn>
                <a:cxn ang="0">
                  <a:pos x="connsiteX3" y="connsiteY3"/>
                </a:cxn>
              </a:cxnLst>
              <a:rect l="l" t="t" r="r" b="b"/>
              <a:pathLst>
                <a:path w="47815" h="10057">
                  <a:moveTo>
                    <a:pt x="47530" y="8534"/>
                  </a:moveTo>
                  <a:cubicBezTo>
                    <a:pt x="31718" y="9010"/>
                    <a:pt x="15907" y="9581"/>
                    <a:pt x="0" y="10058"/>
                  </a:cubicBezTo>
                  <a:cubicBezTo>
                    <a:pt x="13716" y="-3849"/>
                    <a:pt x="31337" y="914"/>
                    <a:pt x="47816" y="342"/>
                  </a:cubicBezTo>
                  <a:cubicBezTo>
                    <a:pt x="47720" y="3104"/>
                    <a:pt x="47625" y="5771"/>
                    <a:pt x="47530" y="8534"/>
                  </a:cubicBezTo>
                  <a:close/>
                </a:path>
              </a:pathLst>
            </a:custGeom>
            <a:solidFill>
              <a:srgbClr val="2A55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4" name="Freeform: Shape 673"/>
            <p:cNvSpPr/>
            <p:nvPr/>
          </p:nvSpPr>
          <p:spPr>
            <a:xfrm>
              <a:off x="7395114" y="1349217"/>
              <a:ext cx="220293" cy="108557"/>
            </a:xfrm>
            <a:custGeom>
              <a:avLst/>
              <a:gdLst>
                <a:gd name="connsiteX0" fmla="*/ 39338 w 220293"/>
                <a:gd name="connsiteY0" fmla="*/ 59276 h 108557"/>
                <a:gd name="connsiteX1" fmla="*/ 0 w 220293"/>
                <a:gd name="connsiteY1" fmla="*/ 12127 h 108557"/>
                <a:gd name="connsiteX2" fmla="*/ 43243 w 220293"/>
                <a:gd name="connsiteY2" fmla="*/ 3935 h 108557"/>
                <a:gd name="connsiteX3" fmla="*/ 202596 w 220293"/>
                <a:gd name="connsiteY3" fmla="*/ 75754 h 108557"/>
                <a:gd name="connsiteX4" fmla="*/ 219456 w 220293"/>
                <a:gd name="connsiteY4" fmla="*/ 106329 h 108557"/>
                <a:gd name="connsiteX5" fmla="*/ 191071 w 220293"/>
                <a:gd name="connsiteY5" fmla="*/ 108234 h 108557"/>
                <a:gd name="connsiteX6" fmla="*/ 39338 w 220293"/>
                <a:gd name="connsiteY6" fmla="*/ 59276 h 10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93" h="108557">
                  <a:moveTo>
                    <a:pt x="39338" y="59276"/>
                  </a:moveTo>
                  <a:cubicBezTo>
                    <a:pt x="26194" y="43559"/>
                    <a:pt x="13145" y="27843"/>
                    <a:pt x="0" y="12127"/>
                  </a:cubicBezTo>
                  <a:cubicBezTo>
                    <a:pt x="12096" y="-2827"/>
                    <a:pt x="28384" y="-1875"/>
                    <a:pt x="43243" y="3935"/>
                  </a:cubicBezTo>
                  <a:cubicBezTo>
                    <a:pt x="97441" y="25271"/>
                    <a:pt x="151447" y="47560"/>
                    <a:pt x="202596" y="75754"/>
                  </a:cubicBezTo>
                  <a:cubicBezTo>
                    <a:pt x="213455" y="81755"/>
                    <a:pt x="223266" y="90899"/>
                    <a:pt x="219456" y="106329"/>
                  </a:cubicBezTo>
                  <a:cubicBezTo>
                    <a:pt x="210026" y="106996"/>
                    <a:pt x="200501" y="107663"/>
                    <a:pt x="191071" y="108234"/>
                  </a:cubicBezTo>
                  <a:cubicBezTo>
                    <a:pt x="134207" y="111187"/>
                    <a:pt x="84011" y="93851"/>
                    <a:pt x="39338" y="59276"/>
                  </a:cubicBezTo>
                  <a:close/>
                </a:path>
              </a:pathLst>
            </a:custGeom>
            <a:solidFill>
              <a:srgbClr val="487AB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5" name="Freeform: Shape 674"/>
            <p:cNvSpPr/>
            <p:nvPr/>
          </p:nvSpPr>
          <p:spPr>
            <a:xfrm>
              <a:off x="7358062" y="1195399"/>
              <a:ext cx="99623" cy="124011"/>
            </a:xfrm>
            <a:custGeom>
              <a:avLst/>
              <a:gdLst>
                <a:gd name="connsiteX0" fmla="*/ 476 w 99623"/>
                <a:gd name="connsiteY0" fmla="*/ 89459 h 124011"/>
                <a:gd name="connsiteX1" fmla="*/ 0 w 99623"/>
                <a:gd name="connsiteY1" fmla="*/ 51455 h 124011"/>
                <a:gd name="connsiteX2" fmla="*/ 18859 w 99623"/>
                <a:gd name="connsiteY2" fmla="*/ 3830 h 124011"/>
                <a:gd name="connsiteX3" fmla="*/ 75629 w 99623"/>
                <a:gd name="connsiteY3" fmla="*/ 32405 h 124011"/>
                <a:gd name="connsiteX4" fmla="*/ 76200 w 99623"/>
                <a:gd name="connsiteY4" fmla="*/ 32309 h 124011"/>
                <a:gd name="connsiteX5" fmla="*/ 97727 w 99623"/>
                <a:gd name="connsiteY5" fmla="*/ 93365 h 124011"/>
                <a:gd name="connsiteX6" fmla="*/ 22479 w 99623"/>
                <a:gd name="connsiteY6" fmla="*/ 107271 h 124011"/>
                <a:gd name="connsiteX7" fmla="*/ 476 w 99623"/>
                <a:gd name="connsiteY7" fmla="*/ 89459 h 1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23" h="124011">
                  <a:moveTo>
                    <a:pt x="476" y="89459"/>
                  </a:moveTo>
                  <a:cubicBezTo>
                    <a:pt x="286" y="76791"/>
                    <a:pt x="191" y="64123"/>
                    <a:pt x="0" y="51455"/>
                  </a:cubicBezTo>
                  <a:cubicBezTo>
                    <a:pt x="6286" y="35548"/>
                    <a:pt x="12573" y="19641"/>
                    <a:pt x="18859" y="3830"/>
                  </a:cubicBezTo>
                  <a:cubicBezTo>
                    <a:pt x="48577" y="-8077"/>
                    <a:pt x="63436" y="9545"/>
                    <a:pt x="75629" y="32405"/>
                  </a:cubicBezTo>
                  <a:lnTo>
                    <a:pt x="76200" y="32309"/>
                  </a:lnTo>
                  <a:cubicBezTo>
                    <a:pt x="94488" y="48692"/>
                    <a:pt x="103917" y="68219"/>
                    <a:pt x="97727" y="93365"/>
                  </a:cubicBezTo>
                  <a:cubicBezTo>
                    <a:pt x="72390" y="129369"/>
                    <a:pt x="53626" y="133179"/>
                    <a:pt x="22479" y="107271"/>
                  </a:cubicBezTo>
                  <a:cubicBezTo>
                    <a:pt x="15240" y="101175"/>
                    <a:pt x="8191" y="94984"/>
                    <a:pt x="476" y="89459"/>
                  </a:cubicBezTo>
                  <a:close/>
                </a:path>
              </a:pathLst>
            </a:custGeom>
            <a:solidFill>
              <a:srgbClr val="3F70B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6" name="Freeform: Shape 675"/>
            <p:cNvSpPr/>
            <p:nvPr/>
          </p:nvSpPr>
          <p:spPr>
            <a:xfrm>
              <a:off x="7376921" y="1122933"/>
              <a:ext cx="85915" cy="104870"/>
            </a:xfrm>
            <a:custGeom>
              <a:avLst/>
              <a:gdLst>
                <a:gd name="connsiteX0" fmla="*/ 56769 w 85915"/>
                <a:gd name="connsiteY0" fmla="*/ 104870 h 104870"/>
                <a:gd name="connsiteX1" fmla="*/ 0 w 85915"/>
                <a:gd name="connsiteY1" fmla="*/ 76295 h 104870"/>
                <a:gd name="connsiteX2" fmla="*/ 66199 w 85915"/>
                <a:gd name="connsiteY2" fmla="*/ 0 h 104870"/>
                <a:gd name="connsiteX3" fmla="*/ 85916 w 85915"/>
                <a:gd name="connsiteY3" fmla="*/ 10001 h 104870"/>
                <a:gd name="connsiteX4" fmla="*/ 66961 w 85915"/>
                <a:gd name="connsiteY4" fmla="*/ 66866 h 104870"/>
                <a:gd name="connsiteX5" fmla="*/ 56769 w 85915"/>
                <a:gd name="connsiteY5" fmla="*/ 104870 h 10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15" h="104870">
                  <a:moveTo>
                    <a:pt x="56769" y="104870"/>
                  </a:moveTo>
                  <a:cubicBezTo>
                    <a:pt x="37815" y="95345"/>
                    <a:pt x="18955" y="85820"/>
                    <a:pt x="0" y="76295"/>
                  </a:cubicBezTo>
                  <a:cubicBezTo>
                    <a:pt x="17907" y="47244"/>
                    <a:pt x="30385" y="13430"/>
                    <a:pt x="66199" y="0"/>
                  </a:cubicBezTo>
                  <a:cubicBezTo>
                    <a:pt x="74390" y="0"/>
                    <a:pt x="82201" y="1143"/>
                    <a:pt x="85916" y="10001"/>
                  </a:cubicBezTo>
                  <a:cubicBezTo>
                    <a:pt x="79629" y="28956"/>
                    <a:pt x="73247" y="47911"/>
                    <a:pt x="66961" y="66866"/>
                  </a:cubicBezTo>
                  <a:cubicBezTo>
                    <a:pt x="63627" y="79439"/>
                    <a:pt x="60198" y="92107"/>
                    <a:pt x="56769" y="104870"/>
                  </a:cubicBezTo>
                  <a:close/>
                </a:path>
              </a:pathLst>
            </a:custGeom>
            <a:solidFill>
              <a:srgbClr val="3866B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7" name="Freeform: Shape 676"/>
            <p:cNvSpPr/>
            <p:nvPr/>
          </p:nvSpPr>
          <p:spPr>
            <a:xfrm>
              <a:off x="7443215" y="1075450"/>
              <a:ext cx="105346" cy="57388"/>
            </a:xfrm>
            <a:custGeom>
              <a:avLst/>
              <a:gdLst>
                <a:gd name="connsiteX0" fmla="*/ 19717 w 105346"/>
                <a:gd name="connsiteY0" fmla="*/ 57389 h 57388"/>
                <a:gd name="connsiteX1" fmla="*/ 0 w 105346"/>
                <a:gd name="connsiteY1" fmla="*/ 47387 h 57388"/>
                <a:gd name="connsiteX2" fmla="*/ 476 w 105346"/>
                <a:gd name="connsiteY2" fmla="*/ 38434 h 57388"/>
                <a:gd name="connsiteX3" fmla="*/ 105346 w 105346"/>
                <a:gd name="connsiteY3" fmla="*/ 48 h 57388"/>
                <a:gd name="connsiteX4" fmla="*/ 19717 w 105346"/>
                <a:gd name="connsiteY4" fmla="*/ 57389 h 5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46" h="57388">
                  <a:moveTo>
                    <a:pt x="19717" y="57389"/>
                  </a:moveTo>
                  <a:cubicBezTo>
                    <a:pt x="13145" y="54055"/>
                    <a:pt x="6572" y="50721"/>
                    <a:pt x="0" y="47387"/>
                  </a:cubicBezTo>
                  <a:cubicBezTo>
                    <a:pt x="191" y="44435"/>
                    <a:pt x="381" y="41387"/>
                    <a:pt x="476" y="38434"/>
                  </a:cubicBezTo>
                  <a:cubicBezTo>
                    <a:pt x="31623" y="15193"/>
                    <a:pt x="65341" y="-1000"/>
                    <a:pt x="105346" y="48"/>
                  </a:cubicBezTo>
                  <a:cubicBezTo>
                    <a:pt x="76771" y="19193"/>
                    <a:pt x="48196" y="38243"/>
                    <a:pt x="19717" y="57389"/>
                  </a:cubicBezTo>
                  <a:close/>
                </a:path>
              </a:pathLst>
            </a:custGeom>
            <a:solidFill>
              <a:srgbClr val="315CA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8" name="Freeform: Shape 677"/>
            <p:cNvSpPr/>
            <p:nvPr/>
          </p:nvSpPr>
          <p:spPr>
            <a:xfrm>
              <a:off x="7357966" y="1283185"/>
              <a:ext cx="352520" cy="172360"/>
            </a:xfrm>
            <a:custGeom>
              <a:avLst/>
              <a:gdLst>
                <a:gd name="connsiteX0" fmla="*/ 571 w 352520"/>
                <a:gd name="connsiteY0" fmla="*/ 1673 h 172360"/>
                <a:gd name="connsiteX1" fmla="*/ 39719 w 352520"/>
                <a:gd name="connsiteY1" fmla="*/ 14722 h 172360"/>
                <a:gd name="connsiteX2" fmla="*/ 85440 w 352520"/>
                <a:gd name="connsiteY2" fmla="*/ 1768 h 172360"/>
                <a:gd name="connsiteX3" fmla="*/ 310610 w 352520"/>
                <a:gd name="connsiteY3" fmla="*/ 88064 h 172360"/>
                <a:gd name="connsiteX4" fmla="*/ 313849 w 352520"/>
                <a:gd name="connsiteY4" fmla="*/ 96827 h 172360"/>
                <a:gd name="connsiteX5" fmla="*/ 352520 w 352520"/>
                <a:gd name="connsiteY5" fmla="*/ 116449 h 172360"/>
                <a:gd name="connsiteX6" fmla="*/ 323183 w 352520"/>
                <a:gd name="connsiteY6" fmla="*/ 145595 h 172360"/>
                <a:gd name="connsiteX7" fmla="*/ 256413 w 352520"/>
                <a:gd name="connsiteY7" fmla="*/ 172361 h 172360"/>
                <a:gd name="connsiteX8" fmla="*/ 37052 w 352520"/>
                <a:gd name="connsiteY8" fmla="*/ 78254 h 172360"/>
                <a:gd name="connsiteX9" fmla="*/ 27432 w 352520"/>
                <a:gd name="connsiteY9" fmla="*/ 68729 h 172360"/>
                <a:gd name="connsiteX10" fmla="*/ 0 w 352520"/>
                <a:gd name="connsiteY10" fmla="*/ 11198 h 172360"/>
                <a:gd name="connsiteX11" fmla="*/ 571 w 352520"/>
                <a:gd name="connsiteY11" fmla="*/ 1673 h 17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520" h="172360">
                  <a:moveTo>
                    <a:pt x="571" y="1673"/>
                  </a:moveTo>
                  <a:cubicBezTo>
                    <a:pt x="15240" y="1292"/>
                    <a:pt x="26956" y="8816"/>
                    <a:pt x="39719" y="14722"/>
                  </a:cubicBezTo>
                  <a:cubicBezTo>
                    <a:pt x="57341" y="22818"/>
                    <a:pt x="76295" y="27390"/>
                    <a:pt x="85440" y="1768"/>
                  </a:cubicBezTo>
                  <a:cubicBezTo>
                    <a:pt x="130397" y="-11091"/>
                    <a:pt x="287560" y="49107"/>
                    <a:pt x="310610" y="88064"/>
                  </a:cubicBezTo>
                  <a:cubicBezTo>
                    <a:pt x="312134" y="90636"/>
                    <a:pt x="312611" y="93970"/>
                    <a:pt x="313849" y="96827"/>
                  </a:cubicBezTo>
                  <a:cubicBezTo>
                    <a:pt x="326707" y="103400"/>
                    <a:pt x="339566" y="109877"/>
                    <a:pt x="352520" y="116449"/>
                  </a:cubicBezTo>
                  <a:cubicBezTo>
                    <a:pt x="342805" y="126164"/>
                    <a:pt x="332994" y="135880"/>
                    <a:pt x="323183" y="145595"/>
                  </a:cubicBezTo>
                  <a:cubicBezTo>
                    <a:pt x="300895" y="154549"/>
                    <a:pt x="278702" y="163407"/>
                    <a:pt x="256413" y="172361"/>
                  </a:cubicBezTo>
                  <a:cubicBezTo>
                    <a:pt x="184881" y="137404"/>
                    <a:pt x="114776" y="98828"/>
                    <a:pt x="37052" y="78254"/>
                  </a:cubicBezTo>
                  <a:cubicBezTo>
                    <a:pt x="33814" y="75110"/>
                    <a:pt x="30671" y="71872"/>
                    <a:pt x="27432" y="68729"/>
                  </a:cubicBezTo>
                  <a:cubicBezTo>
                    <a:pt x="18288" y="49583"/>
                    <a:pt x="9144" y="30343"/>
                    <a:pt x="0" y="11198"/>
                  </a:cubicBezTo>
                  <a:cubicBezTo>
                    <a:pt x="95" y="7959"/>
                    <a:pt x="191" y="4816"/>
                    <a:pt x="571" y="1673"/>
                  </a:cubicBezTo>
                  <a:close/>
                </a:path>
              </a:pathLst>
            </a:custGeom>
            <a:solidFill>
              <a:srgbClr val="4375B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79" name="Freeform: Shape 678"/>
            <p:cNvSpPr/>
            <p:nvPr/>
          </p:nvSpPr>
          <p:spPr>
            <a:xfrm>
              <a:off x="7604810" y="1111980"/>
              <a:ext cx="125032" cy="126765"/>
            </a:xfrm>
            <a:custGeom>
              <a:avLst/>
              <a:gdLst>
                <a:gd name="connsiteX0" fmla="*/ 997 w 125032"/>
                <a:gd name="connsiteY0" fmla="*/ 21145 h 126765"/>
                <a:gd name="connsiteX1" fmla="*/ 114439 w 125032"/>
                <a:gd name="connsiteY1" fmla="*/ 30670 h 126765"/>
                <a:gd name="connsiteX2" fmla="*/ 114344 w 125032"/>
                <a:gd name="connsiteY2" fmla="*/ 30575 h 126765"/>
                <a:gd name="connsiteX3" fmla="*/ 108915 w 125032"/>
                <a:gd name="connsiteY3" fmla="*/ 114109 h 126765"/>
                <a:gd name="connsiteX4" fmla="*/ 46526 w 125032"/>
                <a:gd name="connsiteY4" fmla="*/ 119062 h 126765"/>
                <a:gd name="connsiteX5" fmla="*/ 711 w 125032"/>
                <a:gd name="connsiteY5" fmla="*/ 44005 h 126765"/>
                <a:gd name="connsiteX6" fmla="*/ 1759 w 125032"/>
                <a:gd name="connsiteY6" fmla="*/ 20383 h 126765"/>
                <a:gd name="connsiteX7" fmla="*/ 997 w 125032"/>
                <a:gd name="connsiteY7" fmla="*/ 21145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032" h="126765">
                  <a:moveTo>
                    <a:pt x="997" y="21145"/>
                  </a:moveTo>
                  <a:cubicBezTo>
                    <a:pt x="42240" y="-16193"/>
                    <a:pt x="78816" y="1619"/>
                    <a:pt x="114439" y="30670"/>
                  </a:cubicBezTo>
                  <a:cubicBezTo>
                    <a:pt x="114439" y="30670"/>
                    <a:pt x="114344" y="30575"/>
                    <a:pt x="114344" y="30575"/>
                  </a:cubicBezTo>
                  <a:cubicBezTo>
                    <a:pt x="125870" y="59340"/>
                    <a:pt x="133109" y="88868"/>
                    <a:pt x="108915" y="114109"/>
                  </a:cubicBezTo>
                  <a:cubicBezTo>
                    <a:pt x="91103" y="132683"/>
                    <a:pt x="65005" y="127635"/>
                    <a:pt x="46526" y="119062"/>
                  </a:cubicBezTo>
                  <a:cubicBezTo>
                    <a:pt x="17284" y="105346"/>
                    <a:pt x="-4242" y="81438"/>
                    <a:pt x="711" y="44005"/>
                  </a:cubicBezTo>
                  <a:cubicBezTo>
                    <a:pt x="1759" y="36195"/>
                    <a:pt x="1473" y="28194"/>
                    <a:pt x="1759" y="20383"/>
                  </a:cubicBezTo>
                  <a:cubicBezTo>
                    <a:pt x="1759" y="20288"/>
                    <a:pt x="997" y="21145"/>
                    <a:pt x="997" y="21145"/>
                  </a:cubicBezTo>
                  <a:close/>
                </a:path>
              </a:pathLst>
            </a:custGeom>
            <a:solidFill>
              <a:srgbClr val="F2F8F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0" name="Freeform: Shape 679"/>
            <p:cNvSpPr/>
            <p:nvPr/>
          </p:nvSpPr>
          <p:spPr>
            <a:xfrm>
              <a:off x="7549310" y="1088447"/>
              <a:ext cx="57259" cy="52771"/>
            </a:xfrm>
            <a:custGeom>
              <a:avLst/>
              <a:gdLst>
                <a:gd name="connsiteX0" fmla="*/ 57259 w 57259"/>
                <a:gd name="connsiteY0" fmla="*/ 43820 h 52771"/>
                <a:gd name="connsiteX1" fmla="*/ 2585 w 57259"/>
                <a:gd name="connsiteY1" fmla="*/ 31724 h 52771"/>
                <a:gd name="connsiteX2" fmla="*/ 18111 w 57259"/>
                <a:gd name="connsiteY2" fmla="*/ 2863 h 52771"/>
                <a:gd name="connsiteX3" fmla="*/ 56402 w 57259"/>
                <a:gd name="connsiteY3" fmla="*/ 44678 h 52771"/>
                <a:gd name="connsiteX4" fmla="*/ 57259 w 57259"/>
                <a:gd name="connsiteY4" fmla="*/ 43820 h 5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9" h="52771">
                  <a:moveTo>
                    <a:pt x="57259" y="43820"/>
                  </a:moveTo>
                  <a:cubicBezTo>
                    <a:pt x="34875" y="58775"/>
                    <a:pt x="15730" y="55155"/>
                    <a:pt x="2585" y="31724"/>
                  </a:cubicBezTo>
                  <a:cubicBezTo>
                    <a:pt x="-6178" y="16103"/>
                    <a:pt x="9443" y="5530"/>
                    <a:pt x="18111" y="2863"/>
                  </a:cubicBezTo>
                  <a:cubicBezTo>
                    <a:pt x="56973" y="-9139"/>
                    <a:pt x="56306" y="18865"/>
                    <a:pt x="56402" y="44678"/>
                  </a:cubicBezTo>
                  <a:cubicBezTo>
                    <a:pt x="56497" y="44678"/>
                    <a:pt x="57259" y="43820"/>
                    <a:pt x="57259" y="43820"/>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1" name="Freeform: Shape 680"/>
            <p:cNvSpPr/>
            <p:nvPr/>
          </p:nvSpPr>
          <p:spPr>
            <a:xfrm>
              <a:off x="7434262" y="1227613"/>
              <a:ext cx="285559" cy="152400"/>
            </a:xfrm>
            <a:custGeom>
              <a:avLst/>
              <a:gdLst>
                <a:gd name="connsiteX0" fmla="*/ 237649 w 285559"/>
                <a:gd name="connsiteY0" fmla="*/ 152400 h 152400"/>
                <a:gd name="connsiteX1" fmla="*/ 9239 w 285559"/>
                <a:gd name="connsiteY1" fmla="*/ 57245 h 152400"/>
                <a:gd name="connsiteX2" fmla="*/ 0 w 285559"/>
                <a:gd name="connsiteY2" fmla="*/ 0 h 152400"/>
                <a:gd name="connsiteX3" fmla="*/ 195929 w 285559"/>
                <a:gd name="connsiteY3" fmla="*/ 65151 h 152400"/>
                <a:gd name="connsiteX4" fmla="*/ 285559 w 285559"/>
                <a:gd name="connsiteY4" fmla="*/ 95536 h 152400"/>
                <a:gd name="connsiteX5" fmla="*/ 237649 w 28555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559" h="152400">
                  <a:moveTo>
                    <a:pt x="237649" y="152400"/>
                  </a:moveTo>
                  <a:cubicBezTo>
                    <a:pt x="166401" y="108966"/>
                    <a:pt x="85344" y="89154"/>
                    <a:pt x="9239" y="57245"/>
                  </a:cubicBezTo>
                  <a:cubicBezTo>
                    <a:pt x="6191" y="38195"/>
                    <a:pt x="3143" y="19050"/>
                    <a:pt x="0" y="0"/>
                  </a:cubicBezTo>
                  <a:cubicBezTo>
                    <a:pt x="70485" y="6096"/>
                    <a:pt x="130778" y="43053"/>
                    <a:pt x="195929" y="65151"/>
                  </a:cubicBezTo>
                  <a:cubicBezTo>
                    <a:pt x="225838" y="75247"/>
                    <a:pt x="255651" y="85439"/>
                    <a:pt x="285559" y="95536"/>
                  </a:cubicBezTo>
                  <a:cubicBezTo>
                    <a:pt x="283750" y="126397"/>
                    <a:pt x="249841" y="130302"/>
                    <a:pt x="237649" y="152400"/>
                  </a:cubicBezTo>
                  <a:close/>
                </a:path>
              </a:pathLst>
            </a:custGeom>
            <a:solidFill>
              <a:srgbClr val="4A7D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682" name="Group 681"/>
          <p:cNvGrpSpPr/>
          <p:nvPr/>
        </p:nvGrpSpPr>
        <p:grpSpPr>
          <a:xfrm>
            <a:off x="5623022" y="2074449"/>
            <a:ext cx="365159" cy="363971"/>
            <a:chOff x="2044422" y="1950701"/>
            <a:chExt cx="486878" cy="485294"/>
          </a:xfrm>
        </p:grpSpPr>
        <p:sp>
          <p:nvSpPr>
            <p:cNvPr id="683" name="Freeform: Shape 682"/>
            <p:cNvSpPr/>
            <p:nvPr/>
          </p:nvSpPr>
          <p:spPr>
            <a:xfrm>
              <a:off x="2044422" y="1950701"/>
              <a:ext cx="486878" cy="485294"/>
            </a:xfrm>
            <a:custGeom>
              <a:avLst/>
              <a:gdLst>
                <a:gd name="connsiteX0" fmla="*/ 240910 w 486878"/>
                <a:gd name="connsiteY0" fmla="*/ 812 h 485294"/>
                <a:gd name="connsiteX1" fmla="*/ 486845 w 486878"/>
                <a:gd name="connsiteY1" fmla="*/ 241889 h 485294"/>
                <a:gd name="connsiteX2" fmla="*/ 246625 w 486878"/>
                <a:gd name="connsiteY2" fmla="*/ 485253 h 485294"/>
                <a:gd name="connsiteX3" fmla="*/ 23 w 486878"/>
                <a:gd name="connsiteY3" fmla="*/ 241318 h 485294"/>
                <a:gd name="connsiteX4" fmla="*/ 240910 w 486878"/>
                <a:gd name="connsiteY4" fmla="*/ 812 h 485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78" h="485294">
                  <a:moveTo>
                    <a:pt x="240910" y="812"/>
                  </a:moveTo>
                  <a:cubicBezTo>
                    <a:pt x="381404" y="-11762"/>
                    <a:pt x="489036" y="124160"/>
                    <a:pt x="486845" y="241889"/>
                  </a:cubicBezTo>
                  <a:cubicBezTo>
                    <a:pt x="483988" y="392480"/>
                    <a:pt x="368545" y="483062"/>
                    <a:pt x="246625" y="485253"/>
                  </a:cubicBezTo>
                  <a:cubicBezTo>
                    <a:pt x="105560" y="487825"/>
                    <a:pt x="-1787" y="371620"/>
                    <a:pt x="23" y="241318"/>
                  </a:cubicBezTo>
                  <a:cubicBezTo>
                    <a:pt x="1928" y="105205"/>
                    <a:pt x="102131" y="-3856"/>
                    <a:pt x="240910" y="81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4" name="Freeform: Shape 683"/>
            <p:cNvSpPr/>
            <p:nvPr/>
          </p:nvSpPr>
          <p:spPr>
            <a:xfrm>
              <a:off x="2118930" y="2333897"/>
              <a:ext cx="211740" cy="83958"/>
            </a:xfrm>
            <a:custGeom>
              <a:avLst/>
              <a:gdLst>
                <a:gd name="connsiteX0" fmla="*/ 211741 w 211740"/>
                <a:gd name="connsiteY0" fmla="*/ 75101 h 83958"/>
                <a:gd name="connsiteX1" fmla="*/ 0 w 211740"/>
                <a:gd name="connsiteY1" fmla="*/ 8331 h 83958"/>
                <a:gd name="connsiteX2" fmla="*/ 78486 w 211740"/>
                <a:gd name="connsiteY2" fmla="*/ 7664 h 83958"/>
                <a:gd name="connsiteX3" fmla="*/ 156400 w 211740"/>
                <a:gd name="connsiteY3" fmla="*/ 30238 h 83958"/>
                <a:gd name="connsiteX4" fmla="*/ 211741 w 211740"/>
                <a:gd name="connsiteY4" fmla="*/ 75101 h 8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740" h="83958">
                  <a:moveTo>
                    <a:pt x="211741" y="75101"/>
                  </a:moveTo>
                  <a:cubicBezTo>
                    <a:pt x="126016" y="101009"/>
                    <a:pt x="58960" y="67481"/>
                    <a:pt x="0" y="8331"/>
                  </a:cubicBezTo>
                  <a:cubicBezTo>
                    <a:pt x="26003" y="-12148"/>
                    <a:pt x="52292" y="12141"/>
                    <a:pt x="78486" y="7664"/>
                  </a:cubicBezTo>
                  <a:cubicBezTo>
                    <a:pt x="105537" y="11284"/>
                    <a:pt x="129826" y="24809"/>
                    <a:pt x="156400" y="30238"/>
                  </a:cubicBezTo>
                  <a:cubicBezTo>
                    <a:pt x="176117" y="43478"/>
                    <a:pt x="205073" y="45574"/>
                    <a:pt x="211741" y="75101"/>
                  </a:cubicBezTo>
                  <a:close/>
                </a:path>
              </a:pathLst>
            </a:custGeom>
            <a:solidFill>
              <a:srgbClr val="8166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5" name="Freeform: Shape 684"/>
            <p:cNvSpPr/>
            <p:nvPr/>
          </p:nvSpPr>
          <p:spPr>
            <a:xfrm>
              <a:off x="2064448" y="1997899"/>
              <a:ext cx="121008" cy="177072"/>
            </a:xfrm>
            <a:custGeom>
              <a:avLst/>
              <a:gdLst>
                <a:gd name="connsiteX0" fmla="*/ 0 w 121008"/>
                <a:gd name="connsiteY0" fmla="*/ 163735 h 177072"/>
                <a:gd name="connsiteX1" fmla="*/ 112681 w 121008"/>
                <a:gd name="connsiteY1" fmla="*/ 0 h 177072"/>
                <a:gd name="connsiteX2" fmla="*/ 117634 w 121008"/>
                <a:gd name="connsiteY2" fmla="*/ 32385 h 177072"/>
                <a:gd name="connsiteX3" fmla="*/ 67913 w 121008"/>
                <a:gd name="connsiteY3" fmla="*/ 102679 h 177072"/>
                <a:gd name="connsiteX4" fmla="*/ 36766 w 121008"/>
                <a:gd name="connsiteY4" fmla="*/ 164687 h 177072"/>
                <a:gd name="connsiteX5" fmla="*/ 20764 w 121008"/>
                <a:gd name="connsiteY5" fmla="*/ 176498 h 177072"/>
                <a:gd name="connsiteX6" fmla="*/ 0 w 121008"/>
                <a:gd name="connsiteY6" fmla="*/ 163735 h 1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8" h="177072">
                  <a:moveTo>
                    <a:pt x="0" y="163735"/>
                  </a:moveTo>
                  <a:cubicBezTo>
                    <a:pt x="12478" y="91916"/>
                    <a:pt x="45625" y="34290"/>
                    <a:pt x="112681" y="0"/>
                  </a:cubicBezTo>
                  <a:cubicBezTo>
                    <a:pt x="123730" y="9430"/>
                    <a:pt x="122015" y="20669"/>
                    <a:pt x="117634" y="32385"/>
                  </a:cubicBezTo>
                  <a:cubicBezTo>
                    <a:pt x="108109" y="60770"/>
                    <a:pt x="83439" y="78486"/>
                    <a:pt x="67913" y="102679"/>
                  </a:cubicBezTo>
                  <a:cubicBezTo>
                    <a:pt x="49149" y="119158"/>
                    <a:pt x="50197" y="145542"/>
                    <a:pt x="36766" y="164687"/>
                  </a:cubicBezTo>
                  <a:cubicBezTo>
                    <a:pt x="32671" y="170307"/>
                    <a:pt x="27337" y="174212"/>
                    <a:pt x="20764" y="176498"/>
                  </a:cubicBezTo>
                  <a:cubicBezTo>
                    <a:pt x="9715" y="179070"/>
                    <a:pt x="4000" y="172688"/>
                    <a:pt x="0" y="163735"/>
                  </a:cubicBezTo>
                  <a:close/>
                </a:path>
              </a:pathLst>
            </a:custGeom>
            <a:solidFill>
              <a:srgbClr val="4A3C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6" name="Freeform: Shape 685"/>
            <p:cNvSpPr/>
            <p:nvPr/>
          </p:nvSpPr>
          <p:spPr>
            <a:xfrm>
              <a:off x="2417412" y="2017807"/>
              <a:ext cx="92615" cy="155829"/>
            </a:xfrm>
            <a:custGeom>
              <a:avLst/>
              <a:gdLst>
                <a:gd name="connsiteX0" fmla="*/ 7652 w 92615"/>
                <a:gd name="connsiteY0" fmla="*/ 0 h 155829"/>
                <a:gd name="connsiteX1" fmla="*/ 92615 w 92615"/>
                <a:gd name="connsiteY1" fmla="*/ 152686 h 155829"/>
                <a:gd name="connsiteX2" fmla="*/ 49181 w 92615"/>
                <a:gd name="connsiteY2" fmla="*/ 139256 h 155829"/>
                <a:gd name="connsiteX3" fmla="*/ 19082 w 92615"/>
                <a:gd name="connsiteY3" fmla="*/ 60865 h 155829"/>
                <a:gd name="connsiteX4" fmla="*/ 11748 w 92615"/>
                <a:gd name="connsiteY4" fmla="*/ 49625 h 155829"/>
                <a:gd name="connsiteX5" fmla="*/ 223 w 92615"/>
                <a:gd name="connsiteY5" fmla="*/ 11144 h 155829"/>
                <a:gd name="connsiteX6" fmla="*/ 7652 w 92615"/>
                <a:gd name="connsiteY6" fmla="*/ 0 h 1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15" h="155829">
                  <a:moveTo>
                    <a:pt x="7652" y="0"/>
                  </a:moveTo>
                  <a:cubicBezTo>
                    <a:pt x="62421" y="36195"/>
                    <a:pt x="88710" y="88297"/>
                    <a:pt x="92615" y="152686"/>
                  </a:cubicBezTo>
                  <a:cubicBezTo>
                    <a:pt x="73851" y="161925"/>
                    <a:pt x="62135" y="148781"/>
                    <a:pt x="49181" y="139256"/>
                  </a:cubicBezTo>
                  <a:cubicBezTo>
                    <a:pt x="34894" y="114776"/>
                    <a:pt x="40990" y="82487"/>
                    <a:pt x="19082" y="60865"/>
                  </a:cubicBezTo>
                  <a:cubicBezTo>
                    <a:pt x="16129" y="57436"/>
                    <a:pt x="13748" y="53721"/>
                    <a:pt x="11748" y="49625"/>
                  </a:cubicBezTo>
                  <a:cubicBezTo>
                    <a:pt x="8128" y="36767"/>
                    <a:pt x="-1587" y="25622"/>
                    <a:pt x="223" y="11144"/>
                  </a:cubicBezTo>
                  <a:cubicBezTo>
                    <a:pt x="1556" y="6668"/>
                    <a:pt x="4033" y="2858"/>
                    <a:pt x="7652" y="0"/>
                  </a:cubicBezTo>
                  <a:close/>
                </a:path>
              </a:pathLst>
            </a:custGeom>
            <a:solidFill>
              <a:srgbClr val="1F182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7" name="Freeform: Shape 686"/>
            <p:cNvSpPr/>
            <p:nvPr/>
          </p:nvSpPr>
          <p:spPr>
            <a:xfrm>
              <a:off x="2167889" y="1970783"/>
              <a:ext cx="119038" cy="64708"/>
            </a:xfrm>
            <a:custGeom>
              <a:avLst/>
              <a:gdLst>
                <a:gd name="connsiteX0" fmla="*/ 0 w 119038"/>
                <a:gd name="connsiteY0" fmla="*/ 57120 h 64708"/>
                <a:gd name="connsiteX1" fmla="*/ 9239 w 119038"/>
                <a:gd name="connsiteY1" fmla="*/ 27116 h 64708"/>
                <a:gd name="connsiteX2" fmla="*/ 113729 w 119038"/>
                <a:gd name="connsiteY2" fmla="*/ 1018 h 64708"/>
                <a:gd name="connsiteX3" fmla="*/ 117443 w 119038"/>
                <a:gd name="connsiteY3" fmla="*/ 21020 h 64708"/>
                <a:gd name="connsiteX4" fmla="*/ 19812 w 119038"/>
                <a:gd name="connsiteY4" fmla="*/ 64645 h 64708"/>
                <a:gd name="connsiteX5" fmla="*/ 0 w 119038"/>
                <a:gd name="connsiteY5" fmla="*/ 57120 h 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38" h="64708">
                  <a:moveTo>
                    <a:pt x="0" y="57120"/>
                  </a:moveTo>
                  <a:cubicBezTo>
                    <a:pt x="3048" y="47119"/>
                    <a:pt x="6191" y="37118"/>
                    <a:pt x="9239" y="27116"/>
                  </a:cubicBezTo>
                  <a:cubicBezTo>
                    <a:pt x="40196" y="2828"/>
                    <a:pt x="75819" y="-2602"/>
                    <a:pt x="113729" y="1018"/>
                  </a:cubicBezTo>
                  <a:cubicBezTo>
                    <a:pt x="119634" y="6828"/>
                    <a:pt x="120206" y="13591"/>
                    <a:pt x="117443" y="21020"/>
                  </a:cubicBezTo>
                  <a:cubicBezTo>
                    <a:pt x="89821" y="46643"/>
                    <a:pt x="51245" y="47595"/>
                    <a:pt x="19812" y="64645"/>
                  </a:cubicBezTo>
                  <a:cubicBezTo>
                    <a:pt x="12002" y="65121"/>
                    <a:pt x="5239" y="62930"/>
                    <a:pt x="0" y="57120"/>
                  </a:cubicBezTo>
                  <a:close/>
                </a:path>
              </a:pathLst>
            </a:custGeom>
            <a:solidFill>
              <a:srgbClr val="41344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8" name="Freeform: Shape 687"/>
            <p:cNvSpPr/>
            <p:nvPr/>
          </p:nvSpPr>
          <p:spPr>
            <a:xfrm>
              <a:off x="2428207" y="2197238"/>
              <a:ext cx="81819" cy="86917"/>
            </a:xfrm>
            <a:custGeom>
              <a:avLst/>
              <a:gdLst>
                <a:gd name="connsiteX0" fmla="*/ 81820 w 81819"/>
                <a:gd name="connsiteY0" fmla="*/ 11640 h 86917"/>
                <a:gd name="connsiteX1" fmla="*/ 81344 w 81819"/>
                <a:gd name="connsiteY1" fmla="*/ 30786 h 86917"/>
                <a:gd name="connsiteX2" fmla="*/ 59341 w 81819"/>
                <a:gd name="connsiteY2" fmla="*/ 75077 h 86917"/>
                <a:gd name="connsiteX3" fmla="*/ 43910 w 81819"/>
                <a:gd name="connsiteY3" fmla="*/ 86697 h 86917"/>
                <a:gd name="connsiteX4" fmla="*/ 5620 w 81819"/>
                <a:gd name="connsiteY4" fmla="*/ 74791 h 86917"/>
                <a:gd name="connsiteX5" fmla="*/ 0 w 81819"/>
                <a:gd name="connsiteY5" fmla="*/ 62313 h 86917"/>
                <a:gd name="connsiteX6" fmla="*/ 13906 w 81819"/>
                <a:gd name="connsiteY6" fmla="*/ 24594 h 86917"/>
                <a:gd name="connsiteX7" fmla="*/ 32004 w 81819"/>
                <a:gd name="connsiteY7" fmla="*/ 4973 h 86917"/>
                <a:gd name="connsiteX8" fmla="*/ 81820 w 81819"/>
                <a:gd name="connsiteY8" fmla="*/ 11640 h 8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819" h="86917">
                  <a:moveTo>
                    <a:pt x="81820" y="11640"/>
                  </a:moveTo>
                  <a:cubicBezTo>
                    <a:pt x="81629" y="18022"/>
                    <a:pt x="81534" y="24404"/>
                    <a:pt x="81344" y="30786"/>
                  </a:cubicBezTo>
                  <a:cubicBezTo>
                    <a:pt x="70961" y="44025"/>
                    <a:pt x="69152" y="61456"/>
                    <a:pt x="59341" y="75077"/>
                  </a:cubicBezTo>
                  <a:cubicBezTo>
                    <a:pt x="55626" y="80887"/>
                    <a:pt x="50673" y="84887"/>
                    <a:pt x="43910" y="86697"/>
                  </a:cubicBezTo>
                  <a:cubicBezTo>
                    <a:pt x="29527" y="87745"/>
                    <a:pt x="16383" y="85269"/>
                    <a:pt x="5620" y="74791"/>
                  </a:cubicBezTo>
                  <a:cubicBezTo>
                    <a:pt x="2667" y="71172"/>
                    <a:pt x="857" y="66981"/>
                    <a:pt x="0" y="62313"/>
                  </a:cubicBezTo>
                  <a:cubicBezTo>
                    <a:pt x="95" y="48121"/>
                    <a:pt x="7048" y="36405"/>
                    <a:pt x="13906" y="24594"/>
                  </a:cubicBezTo>
                  <a:cubicBezTo>
                    <a:pt x="18669" y="16879"/>
                    <a:pt x="23908" y="9640"/>
                    <a:pt x="32004" y="4973"/>
                  </a:cubicBezTo>
                  <a:cubicBezTo>
                    <a:pt x="50006" y="-4171"/>
                    <a:pt x="66389" y="20"/>
                    <a:pt x="81820" y="11640"/>
                  </a:cubicBezTo>
                  <a:close/>
                </a:path>
              </a:pathLst>
            </a:custGeom>
            <a:solidFill>
              <a:srgbClr val="2E252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89" name="Freeform: Shape 688"/>
            <p:cNvSpPr/>
            <p:nvPr/>
          </p:nvSpPr>
          <p:spPr>
            <a:xfrm>
              <a:off x="2272283" y="2356788"/>
              <a:ext cx="115633" cy="52318"/>
            </a:xfrm>
            <a:custGeom>
              <a:avLst/>
              <a:gdLst>
                <a:gd name="connsiteX0" fmla="*/ 58388 w 115633"/>
                <a:gd name="connsiteY0" fmla="*/ 52116 h 52318"/>
                <a:gd name="connsiteX1" fmla="*/ 0 w 115633"/>
                <a:gd name="connsiteY1" fmla="*/ 24493 h 52318"/>
                <a:gd name="connsiteX2" fmla="*/ 53626 w 115633"/>
                <a:gd name="connsiteY2" fmla="*/ 1348 h 52318"/>
                <a:gd name="connsiteX3" fmla="*/ 76486 w 115633"/>
                <a:gd name="connsiteY3" fmla="*/ 1443 h 52318"/>
                <a:gd name="connsiteX4" fmla="*/ 115633 w 115633"/>
                <a:gd name="connsiteY4" fmla="*/ 33066 h 52318"/>
                <a:gd name="connsiteX5" fmla="*/ 58388 w 115633"/>
                <a:gd name="connsiteY5" fmla="*/ 52116 h 5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33" h="52318">
                  <a:moveTo>
                    <a:pt x="58388" y="52116"/>
                  </a:moveTo>
                  <a:cubicBezTo>
                    <a:pt x="38957" y="42877"/>
                    <a:pt x="19431" y="33637"/>
                    <a:pt x="0" y="24493"/>
                  </a:cubicBezTo>
                  <a:cubicBezTo>
                    <a:pt x="11525" y="1919"/>
                    <a:pt x="36957" y="11825"/>
                    <a:pt x="53626" y="1348"/>
                  </a:cubicBezTo>
                  <a:cubicBezTo>
                    <a:pt x="61246" y="-558"/>
                    <a:pt x="68866" y="-367"/>
                    <a:pt x="76486" y="1443"/>
                  </a:cubicBezTo>
                  <a:cubicBezTo>
                    <a:pt x="92012" y="8872"/>
                    <a:pt x="112014" y="10873"/>
                    <a:pt x="115633" y="33066"/>
                  </a:cubicBezTo>
                  <a:cubicBezTo>
                    <a:pt x="100013" y="49925"/>
                    <a:pt x="79915" y="53259"/>
                    <a:pt x="58388" y="52116"/>
                  </a:cubicBezTo>
                  <a:close/>
                </a:path>
              </a:pathLst>
            </a:custGeom>
            <a:solidFill>
              <a:srgbClr val="775E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0" name="Freeform: Shape 689"/>
            <p:cNvSpPr/>
            <p:nvPr/>
          </p:nvSpPr>
          <p:spPr>
            <a:xfrm>
              <a:off x="2093023" y="2293447"/>
              <a:ext cx="104156" cy="67068"/>
            </a:xfrm>
            <a:custGeom>
              <a:avLst/>
              <a:gdLst>
                <a:gd name="connsiteX0" fmla="*/ 104108 w 104156"/>
                <a:gd name="connsiteY0" fmla="*/ 67069 h 67068"/>
                <a:gd name="connsiteX1" fmla="*/ 25908 w 104156"/>
                <a:gd name="connsiteY1" fmla="*/ 48686 h 67068"/>
                <a:gd name="connsiteX2" fmla="*/ 0 w 104156"/>
                <a:gd name="connsiteY2" fmla="*/ 10490 h 67068"/>
                <a:gd name="connsiteX3" fmla="*/ 48292 w 104156"/>
                <a:gd name="connsiteY3" fmla="*/ 6299 h 67068"/>
                <a:gd name="connsiteX4" fmla="*/ 104108 w 104156"/>
                <a:gd name="connsiteY4" fmla="*/ 67069 h 67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56" h="67068">
                  <a:moveTo>
                    <a:pt x="104108" y="67069"/>
                  </a:moveTo>
                  <a:cubicBezTo>
                    <a:pt x="78010" y="60973"/>
                    <a:pt x="52006" y="54782"/>
                    <a:pt x="25908" y="48686"/>
                  </a:cubicBezTo>
                  <a:cubicBezTo>
                    <a:pt x="17240" y="35922"/>
                    <a:pt x="8668" y="23254"/>
                    <a:pt x="0" y="10490"/>
                  </a:cubicBezTo>
                  <a:cubicBezTo>
                    <a:pt x="14668" y="-7702"/>
                    <a:pt x="31814" y="2489"/>
                    <a:pt x="48292" y="6299"/>
                  </a:cubicBezTo>
                  <a:cubicBezTo>
                    <a:pt x="70961" y="22873"/>
                    <a:pt x="105632" y="28302"/>
                    <a:pt x="104108" y="67069"/>
                  </a:cubicBezTo>
                  <a:close/>
                </a:path>
              </a:pathLst>
            </a:custGeom>
            <a:solidFill>
              <a:srgbClr val="79608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1" name="Freeform: Shape 690"/>
            <p:cNvSpPr/>
            <p:nvPr/>
          </p:nvSpPr>
          <p:spPr>
            <a:xfrm>
              <a:off x="2454472" y="2151157"/>
              <a:ext cx="55649" cy="62957"/>
            </a:xfrm>
            <a:custGeom>
              <a:avLst/>
              <a:gdLst>
                <a:gd name="connsiteX0" fmla="*/ 55555 w 55649"/>
                <a:gd name="connsiteY0" fmla="*/ 57722 h 62957"/>
                <a:gd name="connsiteX1" fmla="*/ 9454 w 55649"/>
                <a:gd name="connsiteY1" fmla="*/ 57150 h 62957"/>
                <a:gd name="connsiteX2" fmla="*/ 19264 w 55649"/>
                <a:gd name="connsiteY2" fmla="*/ 0 h 62957"/>
                <a:gd name="connsiteX3" fmla="*/ 55650 w 55649"/>
                <a:gd name="connsiteY3" fmla="*/ 19241 h 62957"/>
                <a:gd name="connsiteX4" fmla="*/ 55555 w 55649"/>
                <a:gd name="connsiteY4" fmla="*/ 57722 h 62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49" h="62957">
                  <a:moveTo>
                    <a:pt x="55555" y="57722"/>
                  </a:moveTo>
                  <a:cubicBezTo>
                    <a:pt x="40029" y="68104"/>
                    <a:pt x="24789" y="60389"/>
                    <a:pt x="9454" y="57150"/>
                  </a:cubicBezTo>
                  <a:cubicBezTo>
                    <a:pt x="-5596" y="34957"/>
                    <a:pt x="-2929" y="15812"/>
                    <a:pt x="19264" y="0"/>
                  </a:cubicBezTo>
                  <a:cubicBezTo>
                    <a:pt x="31361" y="6382"/>
                    <a:pt x="43553" y="12859"/>
                    <a:pt x="55650" y="19241"/>
                  </a:cubicBezTo>
                  <a:cubicBezTo>
                    <a:pt x="55555" y="32099"/>
                    <a:pt x="55555" y="44958"/>
                    <a:pt x="55555" y="57722"/>
                  </a:cubicBezTo>
                  <a:close/>
                </a:path>
              </a:pathLst>
            </a:custGeom>
            <a:solidFill>
              <a:srgbClr val="271F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2" name="Freeform: Shape 691"/>
            <p:cNvSpPr/>
            <p:nvPr/>
          </p:nvSpPr>
          <p:spPr>
            <a:xfrm>
              <a:off x="2348197" y="2337578"/>
              <a:ext cx="87153" cy="52275"/>
            </a:xfrm>
            <a:custGeom>
              <a:avLst/>
              <a:gdLst>
                <a:gd name="connsiteX0" fmla="*/ 39624 w 87153"/>
                <a:gd name="connsiteY0" fmla="*/ 52275 h 52275"/>
                <a:gd name="connsiteX1" fmla="*/ 0 w 87153"/>
                <a:gd name="connsiteY1" fmla="*/ 33892 h 52275"/>
                <a:gd name="connsiteX2" fmla="*/ 24289 w 87153"/>
                <a:gd name="connsiteY2" fmla="*/ 8555 h 52275"/>
                <a:gd name="connsiteX3" fmla="*/ 60103 w 87153"/>
                <a:gd name="connsiteY3" fmla="*/ 554 h 52275"/>
                <a:gd name="connsiteX4" fmla="*/ 87154 w 87153"/>
                <a:gd name="connsiteY4" fmla="*/ 23605 h 52275"/>
                <a:gd name="connsiteX5" fmla="*/ 39624 w 87153"/>
                <a:gd name="connsiteY5" fmla="*/ 52275 h 5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3" h="52275">
                  <a:moveTo>
                    <a:pt x="39624" y="52275"/>
                  </a:moveTo>
                  <a:cubicBezTo>
                    <a:pt x="26384" y="46179"/>
                    <a:pt x="13240" y="40083"/>
                    <a:pt x="0" y="33892"/>
                  </a:cubicBezTo>
                  <a:cubicBezTo>
                    <a:pt x="2762" y="20366"/>
                    <a:pt x="13621" y="14651"/>
                    <a:pt x="24289" y="8555"/>
                  </a:cubicBezTo>
                  <a:cubicBezTo>
                    <a:pt x="35052" y="649"/>
                    <a:pt x="47244" y="-1065"/>
                    <a:pt x="60103" y="554"/>
                  </a:cubicBezTo>
                  <a:cubicBezTo>
                    <a:pt x="73914" y="2555"/>
                    <a:pt x="84201" y="8746"/>
                    <a:pt x="87154" y="23605"/>
                  </a:cubicBezTo>
                  <a:cubicBezTo>
                    <a:pt x="76200" y="41416"/>
                    <a:pt x="59341" y="49132"/>
                    <a:pt x="39624" y="52275"/>
                  </a:cubicBezTo>
                  <a:close/>
                </a:path>
              </a:pathLst>
            </a:custGeom>
            <a:solidFill>
              <a:srgbClr val="67527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3" name="Freeform: Shape 692"/>
            <p:cNvSpPr/>
            <p:nvPr/>
          </p:nvSpPr>
          <p:spPr>
            <a:xfrm>
              <a:off x="2073802" y="2247057"/>
              <a:ext cx="68519" cy="65834"/>
            </a:xfrm>
            <a:custGeom>
              <a:avLst/>
              <a:gdLst>
                <a:gd name="connsiteX0" fmla="*/ 65988 w 68519"/>
                <a:gd name="connsiteY0" fmla="*/ 65835 h 65834"/>
                <a:gd name="connsiteX1" fmla="*/ 19220 w 68519"/>
                <a:gd name="connsiteY1" fmla="*/ 56881 h 65834"/>
                <a:gd name="connsiteX2" fmla="*/ 170 w 68519"/>
                <a:gd name="connsiteY2" fmla="*/ 9351 h 65834"/>
                <a:gd name="connsiteX3" fmla="*/ 25983 w 68519"/>
                <a:gd name="connsiteY3" fmla="*/ 588 h 65834"/>
                <a:gd name="connsiteX4" fmla="*/ 48748 w 68519"/>
                <a:gd name="connsiteY4" fmla="*/ 16876 h 65834"/>
                <a:gd name="connsiteX5" fmla="*/ 65988 w 68519"/>
                <a:gd name="connsiteY5" fmla="*/ 65835 h 6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9" h="65834">
                  <a:moveTo>
                    <a:pt x="65988" y="65835"/>
                  </a:moveTo>
                  <a:cubicBezTo>
                    <a:pt x="50367" y="62882"/>
                    <a:pt x="34841" y="59834"/>
                    <a:pt x="19220" y="56881"/>
                  </a:cubicBezTo>
                  <a:cubicBezTo>
                    <a:pt x="11410" y="41641"/>
                    <a:pt x="-1640" y="28497"/>
                    <a:pt x="170" y="9351"/>
                  </a:cubicBezTo>
                  <a:cubicBezTo>
                    <a:pt x="7219" y="1731"/>
                    <a:pt x="15696" y="-1412"/>
                    <a:pt x="25983" y="588"/>
                  </a:cubicBezTo>
                  <a:cubicBezTo>
                    <a:pt x="35603" y="3160"/>
                    <a:pt x="42937" y="9066"/>
                    <a:pt x="48748" y="16876"/>
                  </a:cubicBezTo>
                  <a:cubicBezTo>
                    <a:pt x="54748" y="33164"/>
                    <a:pt x="75703" y="44118"/>
                    <a:pt x="65988" y="65835"/>
                  </a:cubicBezTo>
                  <a:close/>
                </a:path>
              </a:pathLst>
            </a:custGeom>
            <a:solidFill>
              <a:srgbClr val="6D57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4" name="Freeform: Shape 693"/>
            <p:cNvSpPr/>
            <p:nvPr/>
          </p:nvSpPr>
          <p:spPr>
            <a:xfrm>
              <a:off x="2281618" y="1970173"/>
              <a:ext cx="87071" cy="40380"/>
            </a:xfrm>
            <a:custGeom>
              <a:avLst/>
              <a:gdLst>
                <a:gd name="connsiteX0" fmla="*/ 0 w 87071"/>
                <a:gd name="connsiteY0" fmla="*/ 18583 h 40380"/>
                <a:gd name="connsiteX1" fmla="*/ 95 w 87071"/>
                <a:gd name="connsiteY1" fmla="*/ 1628 h 40380"/>
                <a:gd name="connsiteX2" fmla="*/ 85534 w 87071"/>
                <a:gd name="connsiteY2" fmla="*/ 10772 h 40380"/>
                <a:gd name="connsiteX3" fmla="*/ 75914 w 87071"/>
                <a:gd name="connsiteY3" fmla="*/ 36299 h 40380"/>
                <a:gd name="connsiteX4" fmla="*/ 53816 w 87071"/>
                <a:gd name="connsiteY4" fmla="*/ 40109 h 40380"/>
                <a:gd name="connsiteX5" fmla="*/ 0 w 87071"/>
                <a:gd name="connsiteY5" fmla="*/ 18583 h 4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1" h="40380">
                  <a:moveTo>
                    <a:pt x="0" y="18583"/>
                  </a:moveTo>
                  <a:cubicBezTo>
                    <a:pt x="0" y="12963"/>
                    <a:pt x="0" y="7248"/>
                    <a:pt x="95" y="1628"/>
                  </a:cubicBezTo>
                  <a:cubicBezTo>
                    <a:pt x="29337" y="-2087"/>
                    <a:pt x="57817" y="390"/>
                    <a:pt x="85534" y="10772"/>
                  </a:cubicBezTo>
                  <a:cubicBezTo>
                    <a:pt x="89725" y="22012"/>
                    <a:pt x="84963" y="29917"/>
                    <a:pt x="75914" y="36299"/>
                  </a:cubicBezTo>
                  <a:cubicBezTo>
                    <a:pt x="68961" y="39823"/>
                    <a:pt x="61531" y="40966"/>
                    <a:pt x="53816" y="40109"/>
                  </a:cubicBezTo>
                  <a:cubicBezTo>
                    <a:pt x="36576" y="30965"/>
                    <a:pt x="12192" y="39919"/>
                    <a:pt x="0" y="18583"/>
                  </a:cubicBezTo>
                  <a:close/>
                </a:path>
              </a:pathLst>
            </a:custGeom>
            <a:solidFill>
              <a:srgbClr val="342A3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5" name="Freeform: Shape 694"/>
            <p:cNvSpPr/>
            <p:nvPr/>
          </p:nvSpPr>
          <p:spPr>
            <a:xfrm>
              <a:off x="2358484" y="1980945"/>
              <a:ext cx="66579" cy="52816"/>
            </a:xfrm>
            <a:custGeom>
              <a:avLst/>
              <a:gdLst>
                <a:gd name="connsiteX0" fmla="*/ 0 w 66579"/>
                <a:gd name="connsiteY0" fmla="*/ 17240 h 52816"/>
                <a:gd name="connsiteX1" fmla="*/ 8573 w 66579"/>
                <a:gd name="connsiteY1" fmla="*/ 0 h 52816"/>
                <a:gd name="connsiteX2" fmla="*/ 66580 w 66579"/>
                <a:gd name="connsiteY2" fmla="*/ 36862 h 52816"/>
                <a:gd name="connsiteX3" fmla="*/ 65913 w 66579"/>
                <a:gd name="connsiteY3" fmla="*/ 47530 h 52816"/>
                <a:gd name="connsiteX4" fmla="*/ 0 w 66579"/>
                <a:gd name="connsiteY4" fmla="*/ 17240 h 5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52816">
                  <a:moveTo>
                    <a:pt x="0" y="17240"/>
                  </a:moveTo>
                  <a:cubicBezTo>
                    <a:pt x="2858" y="11525"/>
                    <a:pt x="5715" y="5715"/>
                    <a:pt x="8573" y="0"/>
                  </a:cubicBezTo>
                  <a:cubicBezTo>
                    <a:pt x="29432" y="10001"/>
                    <a:pt x="52959" y="15621"/>
                    <a:pt x="66580" y="36862"/>
                  </a:cubicBezTo>
                  <a:cubicBezTo>
                    <a:pt x="66389" y="40386"/>
                    <a:pt x="66199" y="44005"/>
                    <a:pt x="65913" y="47530"/>
                  </a:cubicBezTo>
                  <a:cubicBezTo>
                    <a:pt x="33052" y="61150"/>
                    <a:pt x="12668" y="47530"/>
                    <a:pt x="0" y="17240"/>
                  </a:cubicBezTo>
                  <a:close/>
                </a:path>
              </a:pathLst>
            </a:custGeom>
            <a:solidFill>
              <a:srgbClr val="2A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6" name="Freeform: Shape 695"/>
            <p:cNvSpPr/>
            <p:nvPr/>
          </p:nvSpPr>
          <p:spPr>
            <a:xfrm>
              <a:off x="2063142" y="2202635"/>
              <a:ext cx="43265" cy="53868"/>
            </a:xfrm>
            <a:custGeom>
              <a:avLst/>
              <a:gdLst>
                <a:gd name="connsiteX0" fmla="*/ 37215 w 43265"/>
                <a:gd name="connsiteY0" fmla="*/ 53869 h 53868"/>
                <a:gd name="connsiteX1" fmla="*/ 10926 w 43265"/>
                <a:gd name="connsiteY1" fmla="*/ 53773 h 53868"/>
                <a:gd name="connsiteX2" fmla="*/ 1401 w 43265"/>
                <a:gd name="connsiteY2" fmla="*/ 6148 h 53868"/>
                <a:gd name="connsiteX3" fmla="*/ 20737 w 43265"/>
                <a:gd name="connsiteY3" fmla="*/ 624 h 53868"/>
                <a:gd name="connsiteX4" fmla="*/ 42263 w 43265"/>
                <a:gd name="connsiteY4" fmla="*/ 27389 h 53868"/>
                <a:gd name="connsiteX5" fmla="*/ 37215 w 43265"/>
                <a:gd name="connsiteY5" fmla="*/ 53869 h 5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5" h="53868">
                  <a:moveTo>
                    <a:pt x="37215" y="53869"/>
                  </a:moveTo>
                  <a:cubicBezTo>
                    <a:pt x="28452" y="53869"/>
                    <a:pt x="19689" y="53773"/>
                    <a:pt x="10926" y="53773"/>
                  </a:cubicBezTo>
                  <a:cubicBezTo>
                    <a:pt x="8735" y="37676"/>
                    <a:pt x="-4219" y="23769"/>
                    <a:pt x="1401" y="6148"/>
                  </a:cubicBezTo>
                  <a:cubicBezTo>
                    <a:pt x="6735" y="433"/>
                    <a:pt x="13307" y="-996"/>
                    <a:pt x="20737" y="624"/>
                  </a:cubicBezTo>
                  <a:cubicBezTo>
                    <a:pt x="32834" y="5577"/>
                    <a:pt x="39692" y="14721"/>
                    <a:pt x="42263" y="27389"/>
                  </a:cubicBezTo>
                  <a:cubicBezTo>
                    <a:pt x="43025" y="36723"/>
                    <a:pt x="45692" y="46344"/>
                    <a:pt x="37215" y="53869"/>
                  </a:cubicBezTo>
                  <a:close/>
                </a:path>
              </a:pathLst>
            </a:custGeom>
            <a:solidFill>
              <a:srgbClr val="604D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7" name="Freeform: Shape 696"/>
            <p:cNvSpPr/>
            <p:nvPr/>
          </p:nvSpPr>
          <p:spPr>
            <a:xfrm>
              <a:off x="2430379" y="2294127"/>
              <a:ext cx="52502" cy="49633"/>
            </a:xfrm>
            <a:custGeom>
              <a:avLst/>
              <a:gdLst>
                <a:gd name="connsiteX0" fmla="*/ 52502 w 52502"/>
                <a:gd name="connsiteY0" fmla="*/ 9715 h 49633"/>
                <a:gd name="connsiteX1" fmla="*/ 24118 w 52502"/>
                <a:gd name="connsiteY1" fmla="*/ 48196 h 49633"/>
                <a:gd name="connsiteX2" fmla="*/ 19 w 52502"/>
                <a:gd name="connsiteY2" fmla="*/ 36862 h 49633"/>
                <a:gd name="connsiteX3" fmla="*/ 32119 w 52502"/>
                <a:gd name="connsiteY3" fmla="*/ 0 h 49633"/>
                <a:gd name="connsiteX4" fmla="*/ 52502 w 52502"/>
                <a:gd name="connsiteY4" fmla="*/ 9715 h 4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2" h="49633">
                  <a:moveTo>
                    <a:pt x="52502" y="9715"/>
                  </a:moveTo>
                  <a:cubicBezTo>
                    <a:pt x="42882" y="22479"/>
                    <a:pt x="40882" y="40672"/>
                    <a:pt x="24118" y="48196"/>
                  </a:cubicBezTo>
                  <a:cubicBezTo>
                    <a:pt x="12307" y="52388"/>
                    <a:pt x="5068" y="47054"/>
                    <a:pt x="19" y="36862"/>
                  </a:cubicBezTo>
                  <a:cubicBezTo>
                    <a:pt x="-552" y="14668"/>
                    <a:pt x="11545" y="3715"/>
                    <a:pt x="32119" y="0"/>
                  </a:cubicBezTo>
                  <a:cubicBezTo>
                    <a:pt x="40405" y="190"/>
                    <a:pt x="47359" y="3048"/>
                    <a:pt x="52502" y="9715"/>
                  </a:cubicBezTo>
                  <a:close/>
                </a:path>
              </a:pathLst>
            </a:custGeom>
            <a:solidFill>
              <a:srgbClr val="55445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8" name="Freeform: Shape 697"/>
            <p:cNvSpPr/>
            <p:nvPr/>
          </p:nvSpPr>
          <p:spPr>
            <a:xfrm>
              <a:off x="2458018" y="2261456"/>
              <a:ext cx="41436" cy="42386"/>
            </a:xfrm>
            <a:custGeom>
              <a:avLst/>
              <a:gdLst>
                <a:gd name="connsiteX0" fmla="*/ 24863 w 41436"/>
                <a:gd name="connsiteY0" fmla="*/ 42387 h 42386"/>
                <a:gd name="connsiteX1" fmla="*/ 4670 w 41436"/>
                <a:gd name="connsiteY1" fmla="*/ 42101 h 42386"/>
                <a:gd name="connsiteX2" fmla="*/ 14671 w 41436"/>
                <a:gd name="connsiteY2" fmla="*/ 14097 h 42386"/>
                <a:gd name="connsiteX3" fmla="*/ 24101 w 41436"/>
                <a:gd name="connsiteY3" fmla="*/ 4477 h 42386"/>
                <a:gd name="connsiteX4" fmla="*/ 41437 w 41436"/>
                <a:gd name="connsiteY4" fmla="*/ 4668 h 42386"/>
                <a:gd name="connsiteX5" fmla="*/ 24863 w 41436"/>
                <a:gd name="connsiteY5" fmla="*/ 42387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36" h="42386">
                  <a:moveTo>
                    <a:pt x="24863" y="42387"/>
                  </a:moveTo>
                  <a:cubicBezTo>
                    <a:pt x="18100" y="42291"/>
                    <a:pt x="11433" y="42196"/>
                    <a:pt x="4670" y="42101"/>
                  </a:cubicBezTo>
                  <a:cubicBezTo>
                    <a:pt x="-5331" y="28004"/>
                    <a:pt x="2003" y="20098"/>
                    <a:pt x="14671" y="14097"/>
                  </a:cubicBezTo>
                  <a:cubicBezTo>
                    <a:pt x="17815" y="10859"/>
                    <a:pt x="20958" y="7620"/>
                    <a:pt x="24101" y="4477"/>
                  </a:cubicBezTo>
                  <a:cubicBezTo>
                    <a:pt x="29911" y="-1524"/>
                    <a:pt x="35721" y="-1524"/>
                    <a:pt x="41437" y="4668"/>
                  </a:cubicBezTo>
                  <a:cubicBezTo>
                    <a:pt x="35912" y="17241"/>
                    <a:pt x="30388" y="29814"/>
                    <a:pt x="24863" y="42387"/>
                  </a:cubicBezTo>
                  <a:close/>
                </a:path>
              </a:pathLst>
            </a:custGeom>
            <a:solidFill>
              <a:srgbClr val="493B5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699" name="Freeform: Shape 698"/>
            <p:cNvSpPr/>
            <p:nvPr/>
          </p:nvSpPr>
          <p:spPr>
            <a:xfrm>
              <a:off x="2403639" y="2326656"/>
              <a:ext cx="50857" cy="34622"/>
            </a:xfrm>
            <a:custGeom>
              <a:avLst/>
              <a:gdLst>
                <a:gd name="connsiteX0" fmla="*/ 30188 w 50857"/>
                <a:gd name="connsiteY0" fmla="*/ 5285 h 34622"/>
                <a:gd name="connsiteX1" fmla="*/ 50857 w 50857"/>
                <a:gd name="connsiteY1" fmla="*/ 15667 h 34622"/>
                <a:gd name="connsiteX2" fmla="*/ 31712 w 50857"/>
                <a:gd name="connsiteY2" fmla="*/ 34622 h 34622"/>
                <a:gd name="connsiteX3" fmla="*/ 1708 w 50857"/>
                <a:gd name="connsiteY3" fmla="*/ 24526 h 34622"/>
                <a:gd name="connsiteX4" fmla="*/ 10757 w 50857"/>
                <a:gd name="connsiteY4" fmla="*/ 1094 h 34622"/>
                <a:gd name="connsiteX5" fmla="*/ 30188 w 50857"/>
                <a:gd name="connsiteY5" fmla="*/ 5285 h 3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57" h="34622">
                  <a:moveTo>
                    <a:pt x="30188" y="5285"/>
                  </a:moveTo>
                  <a:cubicBezTo>
                    <a:pt x="37046" y="8714"/>
                    <a:pt x="43999" y="12238"/>
                    <a:pt x="50857" y="15667"/>
                  </a:cubicBezTo>
                  <a:cubicBezTo>
                    <a:pt x="44475" y="21954"/>
                    <a:pt x="38094" y="28240"/>
                    <a:pt x="31712" y="34622"/>
                  </a:cubicBezTo>
                  <a:cubicBezTo>
                    <a:pt x="21711" y="31288"/>
                    <a:pt x="11710" y="27859"/>
                    <a:pt x="1708" y="24526"/>
                  </a:cubicBezTo>
                  <a:cubicBezTo>
                    <a:pt x="-2864" y="13762"/>
                    <a:pt x="2280" y="6714"/>
                    <a:pt x="10757" y="1094"/>
                  </a:cubicBezTo>
                  <a:cubicBezTo>
                    <a:pt x="18091" y="-1097"/>
                    <a:pt x="24568" y="-144"/>
                    <a:pt x="30188" y="5285"/>
                  </a:cubicBezTo>
                  <a:close/>
                </a:path>
              </a:pathLst>
            </a:custGeom>
            <a:solidFill>
              <a:srgbClr val="5E4C6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0" name="Freeform: Shape 699"/>
            <p:cNvSpPr/>
            <p:nvPr/>
          </p:nvSpPr>
          <p:spPr>
            <a:xfrm>
              <a:off x="2064448" y="2161634"/>
              <a:ext cx="26348" cy="47244"/>
            </a:xfrm>
            <a:custGeom>
              <a:avLst/>
              <a:gdLst>
                <a:gd name="connsiteX0" fmla="*/ 17050 w 26348"/>
                <a:gd name="connsiteY0" fmla="*/ 47244 h 47244"/>
                <a:gd name="connsiteX1" fmla="*/ 0 w 26348"/>
                <a:gd name="connsiteY1" fmla="*/ 47244 h 47244"/>
                <a:gd name="connsiteX2" fmla="*/ 0 w 26348"/>
                <a:gd name="connsiteY2" fmla="*/ 0 h 47244"/>
                <a:gd name="connsiteX3" fmla="*/ 17145 w 26348"/>
                <a:gd name="connsiteY3" fmla="*/ 9144 h 47244"/>
                <a:gd name="connsiteX4" fmla="*/ 17050 w 26348"/>
                <a:gd name="connsiteY4" fmla="*/ 47244 h 4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47244">
                  <a:moveTo>
                    <a:pt x="17050" y="47244"/>
                  </a:moveTo>
                  <a:cubicBezTo>
                    <a:pt x="11335" y="47244"/>
                    <a:pt x="5715" y="47244"/>
                    <a:pt x="0" y="47244"/>
                  </a:cubicBezTo>
                  <a:cubicBezTo>
                    <a:pt x="0" y="31528"/>
                    <a:pt x="0" y="15716"/>
                    <a:pt x="0" y="0"/>
                  </a:cubicBezTo>
                  <a:cubicBezTo>
                    <a:pt x="5715" y="3048"/>
                    <a:pt x="11430" y="6096"/>
                    <a:pt x="17145" y="9144"/>
                  </a:cubicBezTo>
                  <a:cubicBezTo>
                    <a:pt x="29527" y="21908"/>
                    <a:pt x="29337" y="34576"/>
                    <a:pt x="17050" y="47244"/>
                  </a:cubicBezTo>
                  <a:close/>
                </a:path>
              </a:pathLst>
            </a:custGeom>
            <a:solidFill>
              <a:srgbClr val="54435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1" name="Freeform: Shape 700"/>
            <p:cNvSpPr/>
            <p:nvPr/>
          </p:nvSpPr>
          <p:spPr>
            <a:xfrm>
              <a:off x="2482214" y="2228024"/>
              <a:ext cx="27907" cy="38100"/>
            </a:xfrm>
            <a:custGeom>
              <a:avLst/>
              <a:gdLst>
                <a:gd name="connsiteX0" fmla="*/ 17335 w 27907"/>
                <a:gd name="connsiteY0" fmla="*/ 38100 h 38100"/>
                <a:gd name="connsiteX1" fmla="*/ 0 w 27907"/>
                <a:gd name="connsiteY1" fmla="*/ 37909 h 38100"/>
                <a:gd name="connsiteX2" fmla="*/ 27337 w 27907"/>
                <a:gd name="connsiteY2" fmla="*/ 0 h 38100"/>
                <a:gd name="connsiteX3" fmla="*/ 17335 w 27907"/>
                <a:gd name="connsiteY3" fmla="*/ 38100 h 38100"/>
              </a:gdLst>
              <a:ahLst/>
              <a:cxnLst>
                <a:cxn ang="0">
                  <a:pos x="connsiteX0" y="connsiteY0"/>
                </a:cxn>
                <a:cxn ang="0">
                  <a:pos x="connsiteX1" y="connsiteY1"/>
                </a:cxn>
                <a:cxn ang="0">
                  <a:pos x="connsiteX2" y="connsiteY2"/>
                </a:cxn>
                <a:cxn ang="0">
                  <a:pos x="connsiteX3" y="connsiteY3"/>
                </a:cxn>
              </a:cxnLst>
              <a:rect l="l" t="t" r="r" b="b"/>
              <a:pathLst>
                <a:path w="27907" h="38100">
                  <a:moveTo>
                    <a:pt x="17335" y="38100"/>
                  </a:moveTo>
                  <a:cubicBezTo>
                    <a:pt x="11525" y="38005"/>
                    <a:pt x="5715" y="38005"/>
                    <a:pt x="0" y="37909"/>
                  </a:cubicBezTo>
                  <a:cubicBezTo>
                    <a:pt x="8382" y="24765"/>
                    <a:pt x="6382" y="4096"/>
                    <a:pt x="27337" y="0"/>
                  </a:cubicBezTo>
                  <a:cubicBezTo>
                    <a:pt x="29527" y="14192"/>
                    <a:pt x="25241" y="26670"/>
                    <a:pt x="17335" y="38100"/>
                  </a:cubicBezTo>
                  <a:close/>
                </a:path>
              </a:pathLst>
            </a:custGeom>
            <a:solidFill>
              <a:srgbClr val="3A2F3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2" name="Freeform: Shape 701"/>
            <p:cNvSpPr/>
            <p:nvPr/>
          </p:nvSpPr>
          <p:spPr>
            <a:xfrm>
              <a:off x="2111501" y="2267132"/>
              <a:ext cx="219265" cy="114148"/>
            </a:xfrm>
            <a:custGeom>
              <a:avLst/>
              <a:gdLst>
                <a:gd name="connsiteX0" fmla="*/ 28289 w 219265"/>
                <a:gd name="connsiteY0" fmla="*/ 45759 h 114148"/>
                <a:gd name="connsiteX1" fmla="*/ 0 w 219265"/>
                <a:gd name="connsiteY1" fmla="*/ 8040 h 114148"/>
                <a:gd name="connsiteX2" fmla="*/ 56007 w 219265"/>
                <a:gd name="connsiteY2" fmla="*/ 12802 h 114148"/>
                <a:gd name="connsiteX3" fmla="*/ 182118 w 219265"/>
                <a:gd name="connsiteY3" fmla="*/ 65476 h 114148"/>
                <a:gd name="connsiteX4" fmla="*/ 219265 w 219265"/>
                <a:gd name="connsiteY4" fmla="*/ 104052 h 114148"/>
                <a:gd name="connsiteX5" fmla="*/ 160782 w 219265"/>
                <a:gd name="connsiteY5" fmla="*/ 114148 h 114148"/>
                <a:gd name="connsiteX6" fmla="*/ 85630 w 219265"/>
                <a:gd name="connsiteY6" fmla="*/ 93384 h 114148"/>
                <a:gd name="connsiteX7" fmla="*/ 28289 w 219265"/>
                <a:gd name="connsiteY7" fmla="*/ 45759 h 11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265" h="114148">
                  <a:moveTo>
                    <a:pt x="28289" y="45759"/>
                  </a:moveTo>
                  <a:cubicBezTo>
                    <a:pt x="18859" y="33186"/>
                    <a:pt x="9430" y="20613"/>
                    <a:pt x="0" y="8040"/>
                  </a:cubicBezTo>
                  <a:cubicBezTo>
                    <a:pt x="20479" y="-9200"/>
                    <a:pt x="36862" y="5563"/>
                    <a:pt x="56007" y="12802"/>
                  </a:cubicBezTo>
                  <a:cubicBezTo>
                    <a:pt x="98679" y="28900"/>
                    <a:pt x="138970" y="50617"/>
                    <a:pt x="182118" y="65476"/>
                  </a:cubicBezTo>
                  <a:cubicBezTo>
                    <a:pt x="199644" y="71572"/>
                    <a:pt x="216979" y="81478"/>
                    <a:pt x="219265" y="104052"/>
                  </a:cubicBezTo>
                  <a:cubicBezTo>
                    <a:pt x="201740" y="119101"/>
                    <a:pt x="180023" y="109481"/>
                    <a:pt x="160782" y="114148"/>
                  </a:cubicBezTo>
                  <a:cubicBezTo>
                    <a:pt x="135731" y="107195"/>
                    <a:pt x="110680" y="100337"/>
                    <a:pt x="85630" y="93384"/>
                  </a:cubicBezTo>
                  <a:cubicBezTo>
                    <a:pt x="66484" y="77477"/>
                    <a:pt x="47434" y="61666"/>
                    <a:pt x="28289" y="45759"/>
                  </a:cubicBezTo>
                  <a:close/>
                </a:path>
              </a:pathLst>
            </a:custGeom>
            <a:solidFill>
              <a:srgbClr val="483A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3" name="Freeform: Shape 702"/>
            <p:cNvSpPr/>
            <p:nvPr/>
          </p:nvSpPr>
          <p:spPr>
            <a:xfrm>
              <a:off x="2081497" y="2157433"/>
              <a:ext cx="334327" cy="203291"/>
            </a:xfrm>
            <a:custGeom>
              <a:avLst/>
              <a:gdLst>
                <a:gd name="connsiteX0" fmla="*/ 0 w 334327"/>
                <a:gd name="connsiteY0" fmla="*/ 51445 h 203291"/>
                <a:gd name="connsiteX1" fmla="*/ 95 w 334327"/>
                <a:gd name="connsiteY1" fmla="*/ 13345 h 203291"/>
                <a:gd name="connsiteX2" fmla="*/ 9811 w 334327"/>
                <a:gd name="connsiteY2" fmla="*/ 3439 h 203291"/>
                <a:gd name="connsiteX3" fmla="*/ 80201 w 334327"/>
                <a:gd name="connsiteY3" fmla="*/ 19250 h 203291"/>
                <a:gd name="connsiteX4" fmla="*/ 90011 w 334327"/>
                <a:gd name="connsiteY4" fmla="*/ 28680 h 203291"/>
                <a:gd name="connsiteX5" fmla="*/ 205264 w 334327"/>
                <a:gd name="connsiteY5" fmla="*/ 104118 h 203291"/>
                <a:gd name="connsiteX6" fmla="*/ 298418 w 334327"/>
                <a:gd name="connsiteY6" fmla="*/ 133455 h 203291"/>
                <a:gd name="connsiteX7" fmla="*/ 334328 w 334327"/>
                <a:gd name="connsiteY7" fmla="*/ 175270 h 203291"/>
                <a:gd name="connsiteX8" fmla="*/ 323850 w 334327"/>
                <a:gd name="connsiteY8" fmla="*/ 193653 h 203291"/>
                <a:gd name="connsiteX9" fmla="*/ 295275 w 334327"/>
                <a:gd name="connsiteY9" fmla="*/ 202321 h 203291"/>
                <a:gd name="connsiteX10" fmla="*/ 194024 w 334327"/>
                <a:gd name="connsiteY10" fmla="*/ 167174 h 203291"/>
                <a:gd name="connsiteX11" fmla="*/ 10858 w 334327"/>
                <a:gd name="connsiteY11" fmla="*/ 79544 h 203291"/>
                <a:gd name="connsiteX12" fmla="*/ 0 w 334327"/>
                <a:gd name="connsiteY12" fmla="*/ 51445 h 20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327" h="203291">
                  <a:moveTo>
                    <a:pt x="0" y="51445"/>
                  </a:moveTo>
                  <a:cubicBezTo>
                    <a:pt x="0" y="38777"/>
                    <a:pt x="95" y="26013"/>
                    <a:pt x="95" y="13345"/>
                  </a:cubicBezTo>
                  <a:cubicBezTo>
                    <a:pt x="3334" y="10011"/>
                    <a:pt x="6572" y="6773"/>
                    <a:pt x="9811" y="3439"/>
                  </a:cubicBezTo>
                  <a:cubicBezTo>
                    <a:pt x="36671" y="-6467"/>
                    <a:pt x="58293" y="6963"/>
                    <a:pt x="80201" y="19250"/>
                  </a:cubicBezTo>
                  <a:cubicBezTo>
                    <a:pt x="84106" y="21822"/>
                    <a:pt x="87344" y="24965"/>
                    <a:pt x="90011" y="28680"/>
                  </a:cubicBezTo>
                  <a:cubicBezTo>
                    <a:pt x="108299" y="84020"/>
                    <a:pt x="165449" y="81829"/>
                    <a:pt x="205264" y="104118"/>
                  </a:cubicBezTo>
                  <a:cubicBezTo>
                    <a:pt x="233077" y="119644"/>
                    <a:pt x="265462" y="129645"/>
                    <a:pt x="298418" y="133455"/>
                  </a:cubicBezTo>
                  <a:cubicBezTo>
                    <a:pt x="318135" y="140789"/>
                    <a:pt x="334423" y="151076"/>
                    <a:pt x="334328" y="175270"/>
                  </a:cubicBezTo>
                  <a:cubicBezTo>
                    <a:pt x="330803" y="181366"/>
                    <a:pt x="327374" y="187557"/>
                    <a:pt x="323850" y="193653"/>
                  </a:cubicBezTo>
                  <a:cubicBezTo>
                    <a:pt x="314325" y="196511"/>
                    <a:pt x="304800" y="199463"/>
                    <a:pt x="295275" y="202321"/>
                  </a:cubicBezTo>
                  <a:cubicBezTo>
                    <a:pt x="255270" y="208988"/>
                    <a:pt x="227457" y="179556"/>
                    <a:pt x="194024" y="167174"/>
                  </a:cubicBezTo>
                  <a:cubicBezTo>
                    <a:pt x="130397" y="143742"/>
                    <a:pt x="68008" y="116882"/>
                    <a:pt x="10858" y="79544"/>
                  </a:cubicBezTo>
                  <a:cubicBezTo>
                    <a:pt x="7239" y="70209"/>
                    <a:pt x="3620" y="60779"/>
                    <a:pt x="0" y="51445"/>
                  </a:cubicBezTo>
                  <a:close/>
                </a:path>
              </a:pathLst>
            </a:custGeom>
            <a:solidFill>
              <a:srgbClr val="3F334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4" name="Freeform: Shape 703"/>
            <p:cNvSpPr/>
            <p:nvPr/>
          </p:nvSpPr>
          <p:spPr>
            <a:xfrm>
              <a:off x="2091213" y="2093285"/>
              <a:ext cx="82708" cy="96257"/>
            </a:xfrm>
            <a:custGeom>
              <a:avLst/>
              <a:gdLst>
                <a:gd name="connsiteX0" fmla="*/ 66866 w 82708"/>
                <a:gd name="connsiteY0" fmla="*/ 96257 h 96257"/>
                <a:gd name="connsiteX1" fmla="*/ 0 w 82708"/>
                <a:gd name="connsiteY1" fmla="*/ 67587 h 96257"/>
                <a:gd name="connsiteX2" fmla="*/ 28575 w 82708"/>
                <a:gd name="connsiteY2" fmla="*/ 722 h 96257"/>
                <a:gd name="connsiteX3" fmla="*/ 76486 w 82708"/>
                <a:gd name="connsiteY3" fmla="*/ 20724 h 96257"/>
                <a:gd name="connsiteX4" fmla="*/ 81915 w 82708"/>
                <a:gd name="connsiteY4" fmla="*/ 60253 h 96257"/>
                <a:gd name="connsiteX5" fmla="*/ 66866 w 82708"/>
                <a:gd name="connsiteY5" fmla="*/ 96257 h 9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8" h="96257">
                  <a:moveTo>
                    <a:pt x="66866" y="96257"/>
                  </a:moveTo>
                  <a:cubicBezTo>
                    <a:pt x="45815" y="83780"/>
                    <a:pt x="16288" y="91114"/>
                    <a:pt x="0" y="67587"/>
                  </a:cubicBezTo>
                  <a:cubicBezTo>
                    <a:pt x="0" y="41203"/>
                    <a:pt x="4001" y="16628"/>
                    <a:pt x="28575" y="722"/>
                  </a:cubicBezTo>
                  <a:cubicBezTo>
                    <a:pt x="48578" y="-2231"/>
                    <a:pt x="64770" y="3770"/>
                    <a:pt x="76486" y="20724"/>
                  </a:cubicBezTo>
                  <a:cubicBezTo>
                    <a:pt x="83725" y="33107"/>
                    <a:pt x="83249" y="46632"/>
                    <a:pt x="81915" y="60253"/>
                  </a:cubicBezTo>
                  <a:cubicBezTo>
                    <a:pt x="82963" y="74826"/>
                    <a:pt x="80963" y="88066"/>
                    <a:pt x="66866" y="96257"/>
                  </a:cubicBezTo>
                  <a:close/>
                </a:path>
              </a:pathLst>
            </a:custGeom>
            <a:solidFill>
              <a:srgbClr val="35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5" name="Freeform: Shape 704"/>
            <p:cNvSpPr/>
            <p:nvPr/>
          </p:nvSpPr>
          <p:spPr>
            <a:xfrm>
              <a:off x="2119788" y="2027522"/>
              <a:ext cx="84590" cy="85687"/>
            </a:xfrm>
            <a:custGeom>
              <a:avLst/>
              <a:gdLst>
                <a:gd name="connsiteX0" fmla="*/ 37529 w 84590"/>
                <a:gd name="connsiteY0" fmla="*/ 85534 h 85687"/>
                <a:gd name="connsiteX1" fmla="*/ 0 w 84590"/>
                <a:gd name="connsiteY1" fmla="*/ 66580 h 85687"/>
                <a:gd name="connsiteX2" fmla="*/ 48006 w 84590"/>
                <a:gd name="connsiteY2" fmla="*/ 381 h 85687"/>
                <a:gd name="connsiteX3" fmla="*/ 66675 w 84590"/>
                <a:gd name="connsiteY3" fmla="*/ 0 h 85687"/>
                <a:gd name="connsiteX4" fmla="*/ 82963 w 84590"/>
                <a:gd name="connsiteY4" fmla="*/ 11049 h 85687"/>
                <a:gd name="connsiteX5" fmla="*/ 56864 w 84590"/>
                <a:gd name="connsiteY5" fmla="*/ 79438 h 85687"/>
                <a:gd name="connsiteX6" fmla="*/ 37529 w 84590"/>
                <a:gd name="connsiteY6" fmla="*/ 85534 h 8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90" h="85687">
                  <a:moveTo>
                    <a:pt x="37529" y="85534"/>
                  </a:moveTo>
                  <a:cubicBezTo>
                    <a:pt x="21431" y="86392"/>
                    <a:pt x="8001" y="81820"/>
                    <a:pt x="0" y="66580"/>
                  </a:cubicBezTo>
                  <a:cubicBezTo>
                    <a:pt x="4667" y="36290"/>
                    <a:pt x="35338" y="24860"/>
                    <a:pt x="48006" y="381"/>
                  </a:cubicBezTo>
                  <a:cubicBezTo>
                    <a:pt x="54197" y="286"/>
                    <a:pt x="60484" y="95"/>
                    <a:pt x="66675" y="0"/>
                  </a:cubicBezTo>
                  <a:cubicBezTo>
                    <a:pt x="74200" y="667"/>
                    <a:pt x="79439" y="4572"/>
                    <a:pt x="82963" y="11049"/>
                  </a:cubicBezTo>
                  <a:cubicBezTo>
                    <a:pt x="89916" y="39815"/>
                    <a:pt x="73343" y="59626"/>
                    <a:pt x="56864" y="79438"/>
                  </a:cubicBezTo>
                  <a:cubicBezTo>
                    <a:pt x="51340" y="84201"/>
                    <a:pt x="44863" y="86296"/>
                    <a:pt x="37529" y="85534"/>
                  </a:cubicBezTo>
                  <a:close/>
                </a:path>
              </a:pathLst>
            </a:custGeom>
            <a:solidFill>
              <a:srgbClr val="2B222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6" name="Freeform: Shape 705"/>
            <p:cNvSpPr/>
            <p:nvPr/>
          </p:nvSpPr>
          <p:spPr>
            <a:xfrm>
              <a:off x="2166744" y="1994119"/>
              <a:ext cx="306993" cy="237932"/>
            </a:xfrm>
            <a:custGeom>
              <a:avLst/>
              <a:gdLst>
                <a:gd name="connsiteX0" fmla="*/ 383 w 306993"/>
                <a:gd name="connsiteY0" fmla="*/ 109127 h 237932"/>
                <a:gd name="connsiteX1" fmla="*/ 30292 w 306993"/>
                <a:gd name="connsiteY1" fmla="*/ 43595 h 237932"/>
                <a:gd name="connsiteX2" fmla="*/ 171643 w 306993"/>
                <a:gd name="connsiteY2" fmla="*/ 4352 h 237932"/>
                <a:gd name="connsiteX3" fmla="*/ 191741 w 306993"/>
                <a:gd name="connsiteY3" fmla="*/ 4066 h 237932"/>
                <a:gd name="connsiteX4" fmla="*/ 257749 w 306993"/>
                <a:gd name="connsiteY4" fmla="*/ 34356 h 237932"/>
                <a:gd name="connsiteX5" fmla="*/ 276894 w 306993"/>
                <a:gd name="connsiteY5" fmla="*/ 71979 h 237932"/>
                <a:gd name="connsiteX6" fmla="*/ 160213 w 306993"/>
                <a:gd name="connsiteY6" fmla="*/ 55501 h 237932"/>
                <a:gd name="connsiteX7" fmla="*/ 175453 w 306993"/>
                <a:gd name="connsiteY7" fmla="*/ 89696 h 237932"/>
                <a:gd name="connsiteX8" fmla="*/ 206314 w 306993"/>
                <a:gd name="connsiteY8" fmla="*/ 129606 h 237932"/>
                <a:gd name="connsiteX9" fmla="*/ 259368 w 306993"/>
                <a:gd name="connsiteY9" fmla="*/ 109317 h 237932"/>
                <a:gd name="connsiteX10" fmla="*/ 276799 w 306993"/>
                <a:gd name="connsiteY10" fmla="*/ 71979 h 237932"/>
                <a:gd name="connsiteX11" fmla="*/ 306993 w 306993"/>
                <a:gd name="connsiteY11" fmla="*/ 157228 h 237932"/>
                <a:gd name="connsiteX12" fmla="*/ 297182 w 306993"/>
                <a:gd name="connsiteY12" fmla="*/ 214378 h 237932"/>
                <a:gd name="connsiteX13" fmla="*/ 287086 w 306993"/>
                <a:gd name="connsiteY13" fmla="*/ 234000 h 237932"/>
                <a:gd name="connsiteX14" fmla="*/ 212505 w 306993"/>
                <a:gd name="connsiteY14" fmla="*/ 216855 h 237932"/>
                <a:gd name="connsiteX15" fmla="*/ 29720 w 306993"/>
                <a:gd name="connsiteY15" fmla="*/ 144560 h 237932"/>
                <a:gd name="connsiteX16" fmla="*/ 383 w 306993"/>
                <a:gd name="connsiteY16" fmla="*/ 109127 h 237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993" h="237932">
                  <a:moveTo>
                    <a:pt x="383" y="109127"/>
                  </a:moveTo>
                  <a:cubicBezTo>
                    <a:pt x="2098" y="83505"/>
                    <a:pt x="26196" y="68169"/>
                    <a:pt x="30292" y="43595"/>
                  </a:cubicBezTo>
                  <a:cubicBezTo>
                    <a:pt x="68011" y="-3363"/>
                    <a:pt x="118398" y="-4602"/>
                    <a:pt x="171643" y="4352"/>
                  </a:cubicBezTo>
                  <a:cubicBezTo>
                    <a:pt x="178310" y="4257"/>
                    <a:pt x="185073" y="4161"/>
                    <a:pt x="191741" y="4066"/>
                  </a:cubicBezTo>
                  <a:cubicBezTo>
                    <a:pt x="213743" y="14163"/>
                    <a:pt x="235746" y="24259"/>
                    <a:pt x="257749" y="34356"/>
                  </a:cubicBezTo>
                  <a:cubicBezTo>
                    <a:pt x="264797" y="46548"/>
                    <a:pt x="278037" y="55596"/>
                    <a:pt x="276894" y="71979"/>
                  </a:cubicBezTo>
                  <a:cubicBezTo>
                    <a:pt x="234889" y="72170"/>
                    <a:pt x="196122" y="53882"/>
                    <a:pt x="160213" y="55501"/>
                  </a:cubicBezTo>
                  <a:cubicBezTo>
                    <a:pt x="168214" y="60264"/>
                    <a:pt x="172786" y="74170"/>
                    <a:pt x="175453" y="89696"/>
                  </a:cubicBezTo>
                  <a:cubicBezTo>
                    <a:pt x="178596" y="108174"/>
                    <a:pt x="191360" y="119890"/>
                    <a:pt x="206314" y="129606"/>
                  </a:cubicBezTo>
                  <a:cubicBezTo>
                    <a:pt x="236889" y="149418"/>
                    <a:pt x="250034" y="144655"/>
                    <a:pt x="259368" y="109317"/>
                  </a:cubicBezTo>
                  <a:cubicBezTo>
                    <a:pt x="262988" y="95697"/>
                    <a:pt x="263464" y="80933"/>
                    <a:pt x="276799" y="71979"/>
                  </a:cubicBezTo>
                  <a:cubicBezTo>
                    <a:pt x="307088" y="93220"/>
                    <a:pt x="303755" y="126367"/>
                    <a:pt x="306993" y="157228"/>
                  </a:cubicBezTo>
                  <a:cubicBezTo>
                    <a:pt x="304993" y="176469"/>
                    <a:pt x="307184" y="196471"/>
                    <a:pt x="297182" y="214378"/>
                  </a:cubicBezTo>
                  <a:cubicBezTo>
                    <a:pt x="293849" y="220950"/>
                    <a:pt x="290420" y="227427"/>
                    <a:pt x="287086" y="234000"/>
                  </a:cubicBezTo>
                  <a:cubicBezTo>
                    <a:pt x="258035" y="246477"/>
                    <a:pt x="236508" y="226094"/>
                    <a:pt x="212505" y="216855"/>
                  </a:cubicBezTo>
                  <a:cubicBezTo>
                    <a:pt x="151355" y="193328"/>
                    <a:pt x="90395" y="169230"/>
                    <a:pt x="29720" y="144560"/>
                  </a:cubicBezTo>
                  <a:cubicBezTo>
                    <a:pt x="12956" y="137607"/>
                    <a:pt x="-2665" y="131511"/>
                    <a:pt x="383" y="109127"/>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7" name="Freeform: Shape 706"/>
            <p:cNvSpPr/>
            <p:nvPr/>
          </p:nvSpPr>
          <p:spPr>
            <a:xfrm>
              <a:off x="2186653" y="1988756"/>
              <a:ext cx="151733" cy="48958"/>
            </a:xfrm>
            <a:custGeom>
              <a:avLst/>
              <a:gdLst>
                <a:gd name="connsiteX0" fmla="*/ 151733 w 151733"/>
                <a:gd name="connsiteY0" fmla="*/ 9715 h 48958"/>
                <a:gd name="connsiteX1" fmla="*/ 10382 w 151733"/>
                <a:gd name="connsiteY1" fmla="*/ 48958 h 48958"/>
                <a:gd name="connsiteX2" fmla="*/ 0 w 151733"/>
                <a:gd name="connsiteY2" fmla="*/ 38671 h 48958"/>
                <a:gd name="connsiteX3" fmla="*/ 95060 w 151733"/>
                <a:gd name="connsiteY3" fmla="*/ 0 h 48958"/>
                <a:gd name="connsiteX4" fmla="*/ 151733 w 151733"/>
                <a:gd name="connsiteY4" fmla="*/ 9715 h 4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33" h="48958">
                  <a:moveTo>
                    <a:pt x="151733" y="9715"/>
                  </a:moveTo>
                  <a:cubicBezTo>
                    <a:pt x="99917" y="6001"/>
                    <a:pt x="52102" y="16573"/>
                    <a:pt x="10382" y="48958"/>
                  </a:cubicBezTo>
                  <a:cubicBezTo>
                    <a:pt x="6953" y="45529"/>
                    <a:pt x="3429" y="42100"/>
                    <a:pt x="0" y="38671"/>
                  </a:cubicBezTo>
                  <a:cubicBezTo>
                    <a:pt x="25622" y="10858"/>
                    <a:pt x="61246" y="7620"/>
                    <a:pt x="95060" y="0"/>
                  </a:cubicBezTo>
                  <a:cubicBezTo>
                    <a:pt x="113824" y="3334"/>
                    <a:pt x="134779" y="-5048"/>
                    <a:pt x="151733" y="9715"/>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8" name="Freeform: Shape 707"/>
            <p:cNvSpPr/>
            <p:nvPr/>
          </p:nvSpPr>
          <p:spPr>
            <a:xfrm>
              <a:off x="2158078" y="2137964"/>
              <a:ext cx="276796" cy="157041"/>
            </a:xfrm>
            <a:custGeom>
              <a:avLst/>
              <a:gdLst>
                <a:gd name="connsiteX0" fmla="*/ 0 w 276796"/>
                <a:gd name="connsiteY0" fmla="*/ 51579 h 157041"/>
                <a:gd name="connsiteX1" fmla="*/ 667 w 276796"/>
                <a:gd name="connsiteY1" fmla="*/ 13289 h 157041"/>
                <a:gd name="connsiteX2" fmla="*/ 43625 w 276796"/>
                <a:gd name="connsiteY2" fmla="*/ 3001 h 157041"/>
                <a:gd name="connsiteX3" fmla="*/ 246698 w 276796"/>
                <a:gd name="connsiteY3" fmla="*/ 86250 h 157041"/>
                <a:gd name="connsiteX4" fmla="*/ 276796 w 276796"/>
                <a:gd name="connsiteY4" fmla="*/ 118540 h 157041"/>
                <a:gd name="connsiteX5" fmla="*/ 276130 w 276796"/>
                <a:gd name="connsiteY5" fmla="*/ 127684 h 157041"/>
                <a:gd name="connsiteX6" fmla="*/ 237839 w 276796"/>
                <a:gd name="connsiteY6" fmla="*/ 157021 h 157041"/>
                <a:gd name="connsiteX7" fmla="*/ 43244 w 276796"/>
                <a:gd name="connsiteY7" fmla="*/ 87393 h 157041"/>
                <a:gd name="connsiteX8" fmla="*/ 286 w 276796"/>
                <a:gd name="connsiteY8" fmla="*/ 51389 h 157041"/>
                <a:gd name="connsiteX9" fmla="*/ 0 w 276796"/>
                <a:gd name="connsiteY9" fmla="*/ 51579 h 1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796" h="157041">
                  <a:moveTo>
                    <a:pt x="0" y="51579"/>
                  </a:moveTo>
                  <a:cubicBezTo>
                    <a:pt x="191" y="38815"/>
                    <a:pt x="476" y="26052"/>
                    <a:pt x="667" y="13289"/>
                  </a:cubicBezTo>
                  <a:cubicBezTo>
                    <a:pt x="12859" y="1001"/>
                    <a:pt x="27813" y="-3571"/>
                    <a:pt x="43625" y="3001"/>
                  </a:cubicBezTo>
                  <a:cubicBezTo>
                    <a:pt x="111157" y="31005"/>
                    <a:pt x="180689" y="54246"/>
                    <a:pt x="246698" y="86250"/>
                  </a:cubicBezTo>
                  <a:cubicBezTo>
                    <a:pt x="261080" y="93203"/>
                    <a:pt x="275082" y="100061"/>
                    <a:pt x="276796" y="118540"/>
                  </a:cubicBezTo>
                  <a:cubicBezTo>
                    <a:pt x="276606" y="121588"/>
                    <a:pt x="276415" y="124636"/>
                    <a:pt x="276130" y="127684"/>
                  </a:cubicBezTo>
                  <a:cubicBezTo>
                    <a:pt x="272796" y="149782"/>
                    <a:pt x="258509" y="157497"/>
                    <a:pt x="237839" y="157021"/>
                  </a:cubicBezTo>
                  <a:cubicBezTo>
                    <a:pt x="169545" y="143400"/>
                    <a:pt x="108204" y="110539"/>
                    <a:pt x="43244" y="87393"/>
                  </a:cubicBezTo>
                  <a:cubicBezTo>
                    <a:pt x="24289" y="80630"/>
                    <a:pt x="17240" y="60151"/>
                    <a:pt x="286" y="51389"/>
                  </a:cubicBezTo>
                  <a:lnTo>
                    <a:pt x="0" y="51579"/>
                  </a:lnTo>
                  <a:close/>
                </a:path>
              </a:pathLst>
            </a:custGeom>
            <a:solidFill>
              <a:srgbClr val="4B3D4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09" name="Freeform: Shape 708"/>
            <p:cNvSpPr/>
            <p:nvPr/>
          </p:nvSpPr>
          <p:spPr>
            <a:xfrm>
              <a:off x="2157316" y="2103246"/>
              <a:ext cx="296513" cy="153257"/>
            </a:xfrm>
            <a:custGeom>
              <a:avLst/>
              <a:gdLst>
                <a:gd name="connsiteX0" fmla="*/ 277558 w 296513"/>
                <a:gd name="connsiteY0" fmla="*/ 153257 h 153257"/>
                <a:gd name="connsiteX1" fmla="*/ 51625 w 296513"/>
                <a:gd name="connsiteY1" fmla="*/ 58865 h 153257"/>
                <a:gd name="connsiteX2" fmla="*/ 1429 w 296513"/>
                <a:gd name="connsiteY2" fmla="*/ 48006 h 153257"/>
                <a:gd name="connsiteX3" fmla="*/ 0 w 296513"/>
                <a:gd name="connsiteY3" fmla="*/ 9811 h 153257"/>
                <a:gd name="connsiteX4" fmla="*/ 9811 w 296513"/>
                <a:gd name="connsiteY4" fmla="*/ 0 h 153257"/>
                <a:gd name="connsiteX5" fmla="*/ 216408 w 296513"/>
                <a:gd name="connsiteY5" fmla="*/ 86582 h 153257"/>
                <a:gd name="connsiteX6" fmla="*/ 296513 w 296513"/>
                <a:gd name="connsiteY6" fmla="*/ 124682 h 153257"/>
                <a:gd name="connsiteX7" fmla="*/ 277558 w 296513"/>
                <a:gd name="connsiteY7" fmla="*/ 153257 h 15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513" h="153257">
                  <a:moveTo>
                    <a:pt x="277558" y="153257"/>
                  </a:moveTo>
                  <a:cubicBezTo>
                    <a:pt x="202216" y="121825"/>
                    <a:pt x="126778" y="90773"/>
                    <a:pt x="51625" y="58865"/>
                  </a:cubicBezTo>
                  <a:cubicBezTo>
                    <a:pt x="35338" y="51911"/>
                    <a:pt x="19050" y="47435"/>
                    <a:pt x="1429" y="48006"/>
                  </a:cubicBezTo>
                  <a:cubicBezTo>
                    <a:pt x="952" y="35242"/>
                    <a:pt x="476" y="22479"/>
                    <a:pt x="0" y="9811"/>
                  </a:cubicBezTo>
                  <a:cubicBezTo>
                    <a:pt x="3239" y="6572"/>
                    <a:pt x="6572" y="3239"/>
                    <a:pt x="9811" y="0"/>
                  </a:cubicBezTo>
                  <a:cubicBezTo>
                    <a:pt x="73914" y="40291"/>
                    <a:pt x="148495" y="55340"/>
                    <a:pt x="216408" y="86582"/>
                  </a:cubicBezTo>
                  <a:cubicBezTo>
                    <a:pt x="243268" y="98965"/>
                    <a:pt x="272415" y="106585"/>
                    <a:pt x="296513" y="124682"/>
                  </a:cubicBezTo>
                  <a:cubicBezTo>
                    <a:pt x="295370" y="137636"/>
                    <a:pt x="288893" y="147066"/>
                    <a:pt x="277558" y="153257"/>
                  </a:cubicBezTo>
                  <a:close/>
                </a:path>
              </a:pathLst>
            </a:custGeom>
            <a:solidFill>
              <a:srgbClr val="51435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0" name="Freeform: Shape 709"/>
            <p:cNvSpPr/>
            <p:nvPr/>
          </p:nvSpPr>
          <p:spPr>
            <a:xfrm>
              <a:off x="2376288" y="2265742"/>
              <a:ext cx="96400" cy="67056"/>
            </a:xfrm>
            <a:custGeom>
              <a:avLst/>
              <a:gdLst>
                <a:gd name="connsiteX0" fmla="*/ 20010 w 96400"/>
                <a:gd name="connsiteY0" fmla="*/ 19145 h 67056"/>
                <a:gd name="connsiteX1" fmla="*/ 57824 w 96400"/>
                <a:gd name="connsiteY1" fmla="*/ 0 h 67056"/>
                <a:gd name="connsiteX2" fmla="*/ 96401 w 96400"/>
                <a:gd name="connsiteY2" fmla="*/ 9906 h 67056"/>
                <a:gd name="connsiteX3" fmla="*/ 86399 w 96400"/>
                <a:gd name="connsiteY3" fmla="*/ 37910 h 67056"/>
                <a:gd name="connsiteX4" fmla="*/ 57539 w 96400"/>
                <a:gd name="connsiteY4" fmla="*/ 66199 h 67056"/>
                <a:gd name="connsiteX5" fmla="*/ 39536 w 96400"/>
                <a:gd name="connsiteY5" fmla="*/ 67056 h 67056"/>
                <a:gd name="connsiteX6" fmla="*/ 865 w 96400"/>
                <a:gd name="connsiteY6" fmla="*/ 38100 h 67056"/>
                <a:gd name="connsiteX7" fmla="*/ 20010 w 96400"/>
                <a:gd name="connsiteY7" fmla="*/ 19145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00" h="67056">
                  <a:moveTo>
                    <a:pt x="20010" y="19145"/>
                  </a:moveTo>
                  <a:cubicBezTo>
                    <a:pt x="35536" y="18479"/>
                    <a:pt x="45347" y="6477"/>
                    <a:pt x="57824" y="0"/>
                  </a:cubicBezTo>
                  <a:cubicBezTo>
                    <a:pt x="70683" y="3334"/>
                    <a:pt x="83542" y="6572"/>
                    <a:pt x="96401" y="9906"/>
                  </a:cubicBezTo>
                  <a:cubicBezTo>
                    <a:pt x="93067" y="19241"/>
                    <a:pt x="89733" y="28575"/>
                    <a:pt x="86399" y="37910"/>
                  </a:cubicBezTo>
                  <a:cubicBezTo>
                    <a:pt x="76779" y="47339"/>
                    <a:pt x="67159" y="56769"/>
                    <a:pt x="57539" y="66199"/>
                  </a:cubicBezTo>
                  <a:cubicBezTo>
                    <a:pt x="51538" y="66485"/>
                    <a:pt x="45537" y="66770"/>
                    <a:pt x="39536" y="67056"/>
                  </a:cubicBezTo>
                  <a:cubicBezTo>
                    <a:pt x="26678" y="57436"/>
                    <a:pt x="13724" y="47720"/>
                    <a:pt x="865" y="38100"/>
                  </a:cubicBezTo>
                  <a:cubicBezTo>
                    <a:pt x="-3421" y="20860"/>
                    <a:pt x="9056" y="20765"/>
                    <a:pt x="20010" y="19145"/>
                  </a:cubicBezTo>
                  <a:close/>
                </a:path>
              </a:pathLst>
            </a:custGeom>
            <a:solidFill>
              <a:srgbClr val="382D3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1" name="Freeform: Shape 710"/>
            <p:cNvSpPr/>
            <p:nvPr/>
          </p:nvSpPr>
          <p:spPr>
            <a:xfrm>
              <a:off x="2092356" y="2236090"/>
              <a:ext cx="284416" cy="135475"/>
            </a:xfrm>
            <a:custGeom>
              <a:avLst/>
              <a:gdLst>
                <a:gd name="connsiteX0" fmla="*/ 0 w 284416"/>
                <a:gd name="connsiteY0" fmla="*/ 887 h 135475"/>
                <a:gd name="connsiteX1" fmla="*/ 94012 w 284416"/>
                <a:gd name="connsiteY1" fmla="*/ 35177 h 135475"/>
                <a:gd name="connsiteX2" fmla="*/ 284417 w 284416"/>
                <a:gd name="connsiteY2" fmla="*/ 123760 h 135475"/>
                <a:gd name="connsiteX3" fmla="*/ 255842 w 284416"/>
                <a:gd name="connsiteY3" fmla="*/ 135476 h 135475"/>
                <a:gd name="connsiteX4" fmla="*/ 238316 w 284416"/>
                <a:gd name="connsiteY4" fmla="*/ 135095 h 135475"/>
                <a:gd name="connsiteX5" fmla="*/ 19050 w 284416"/>
                <a:gd name="connsiteY5" fmla="*/ 39083 h 135475"/>
                <a:gd name="connsiteX6" fmla="*/ 7906 w 284416"/>
                <a:gd name="connsiteY6" fmla="*/ 20509 h 135475"/>
                <a:gd name="connsiteX7" fmla="*/ 0 w 284416"/>
                <a:gd name="connsiteY7" fmla="*/ 887 h 1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16" h="135475">
                  <a:moveTo>
                    <a:pt x="0" y="887"/>
                  </a:moveTo>
                  <a:cubicBezTo>
                    <a:pt x="38100" y="-5399"/>
                    <a:pt x="62865" y="23366"/>
                    <a:pt x="94012" y="35177"/>
                  </a:cubicBezTo>
                  <a:cubicBezTo>
                    <a:pt x="159925" y="60133"/>
                    <a:pt x="224790" y="85850"/>
                    <a:pt x="284417" y="123760"/>
                  </a:cubicBezTo>
                  <a:cubicBezTo>
                    <a:pt x="274892" y="127665"/>
                    <a:pt x="265367" y="131570"/>
                    <a:pt x="255842" y="135476"/>
                  </a:cubicBezTo>
                  <a:cubicBezTo>
                    <a:pt x="250031" y="135380"/>
                    <a:pt x="244126" y="135285"/>
                    <a:pt x="238316" y="135095"/>
                  </a:cubicBezTo>
                  <a:cubicBezTo>
                    <a:pt x="165259" y="103091"/>
                    <a:pt x="92107" y="71087"/>
                    <a:pt x="19050" y="39083"/>
                  </a:cubicBezTo>
                  <a:cubicBezTo>
                    <a:pt x="15335" y="32891"/>
                    <a:pt x="11621" y="26700"/>
                    <a:pt x="7906" y="20509"/>
                  </a:cubicBezTo>
                  <a:cubicBezTo>
                    <a:pt x="5334" y="13937"/>
                    <a:pt x="2667" y="7460"/>
                    <a:pt x="0" y="887"/>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2" name="Freeform: Shape 711"/>
            <p:cNvSpPr/>
            <p:nvPr/>
          </p:nvSpPr>
          <p:spPr>
            <a:xfrm>
              <a:off x="2158364" y="2189352"/>
              <a:ext cx="237934" cy="114618"/>
            </a:xfrm>
            <a:custGeom>
              <a:avLst/>
              <a:gdLst>
                <a:gd name="connsiteX0" fmla="*/ 237935 w 237934"/>
                <a:gd name="connsiteY0" fmla="*/ 95536 h 114618"/>
                <a:gd name="connsiteX1" fmla="*/ 218789 w 237934"/>
                <a:gd name="connsiteY1" fmla="*/ 114395 h 114618"/>
                <a:gd name="connsiteX2" fmla="*/ 26765 w 237934"/>
                <a:gd name="connsiteY2" fmla="*/ 47911 h 114618"/>
                <a:gd name="connsiteX3" fmla="*/ 0 w 237934"/>
                <a:gd name="connsiteY3" fmla="*/ 0 h 114618"/>
                <a:gd name="connsiteX4" fmla="*/ 237935 w 237934"/>
                <a:gd name="connsiteY4" fmla="*/ 95536 h 11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34" h="114618">
                  <a:moveTo>
                    <a:pt x="237935" y="95536"/>
                  </a:moveTo>
                  <a:cubicBezTo>
                    <a:pt x="231553" y="101822"/>
                    <a:pt x="225171" y="108109"/>
                    <a:pt x="218789" y="114395"/>
                  </a:cubicBezTo>
                  <a:cubicBezTo>
                    <a:pt x="145923" y="118300"/>
                    <a:pt x="90869" y="70009"/>
                    <a:pt x="26765" y="47911"/>
                  </a:cubicBezTo>
                  <a:cubicBezTo>
                    <a:pt x="8001" y="41434"/>
                    <a:pt x="8858" y="16288"/>
                    <a:pt x="0" y="0"/>
                  </a:cubicBezTo>
                  <a:cubicBezTo>
                    <a:pt x="79439" y="31623"/>
                    <a:pt x="161163" y="57436"/>
                    <a:pt x="237935" y="95536"/>
                  </a:cubicBezTo>
                  <a:close/>
                </a:path>
              </a:pathLst>
            </a:custGeom>
            <a:solidFill>
              <a:srgbClr val="45384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3" name="Freeform: Shape 712"/>
            <p:cNvSpPr/>
            <p:nvPr/>
          </p:nvSpPr>
          <p:spPr>
            <a:xfrm>
              <a:off x="2272567" y="2007992"/>
              <a:ext cx="174018" cy="149070"/>
            </a:xfrm>
            <a:custGeom>
              <a:avLst/>
              <a:gdLst>
                <a:gd name="connsiteX0" fmla="*/ 170975 w 174018"/>
                <a:gd name="connsiteY0" fmla="*/ 58012 h 149070"/>
                <a:gd name="connsiteX1" fmla="*/ 171547 w 174018"/>
                <a:gd name="connsiteY1" fmla="*/ 67441 h 149070"/>
                <a:gd name="connsiteX2" fmla="*/ 133542 w 174018"/>
                <a:gd name="connsiteY2" fmla="*/ 148785 h 149070"/>
                <a:gd name="connsiteX3" fmla="*/ 50484 w 174018"/>
                <a:gd name="connsiteY3" fmla="*/ 69061 h 149070"/>
                <a:gd name="connsiteX4" fmla="*/ 30100 w 174018"/>
                <a:gd name="connsiteY4" fmla="*/ 48487 h 149070"/>
                <a:gd name="connsiteX5" fmla="*/ 192 w 174018"/>
                <a:gd name="connsiteY5" fmla="*/ 26008 h 149070"/>
                <a:gd name="connsiteX6" fmla="*/ 17623 w 174018"/>
                <a:gd name="connsiteY6" fmla="*/ 1528 h 149070"/>
                <a:gd name="connsiteX7" fmla="*/ 57151 w 174018"/>
                <a:gd name="connsiteY7" fmla="*/ 17626 h 149070"/>
                <a:gd name="connsiteX8" fmla="*/ 69439 w 174018"/>
                <a:gd name="connsiteY8" fmla="*/ 31246 h 149070"/>
                <a:gd name="connsiteX9" fmla="*/ 170975 w 174018"/>
                <a:gd name="connsiteY9" fmla="*/ 58012 h 149070"/>
                <a:gd name="connsiteX10" fmla="*/ 170975 w 174018"/>
                <a:gd name="connsiteY10" fmla="*/ 58012 h 14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18" h="149070">
                  <a:moveTo>
                    <a:pt x="170975" y="58012"/>
                  </a:moveTo>
                  <a:cubicBezTo>
                    <a:pt x="171166" y="61155"/>
                    <a:pt x="171451" y="64298"/>
                    <a:pt x="171547" y="67441"/>
                  </a:cubicBezTo>
                  <a:cubicBezTo>
                    <a:pt x="172785" y="101160"/>
                    <a:pt x="186406" y="142498"/>
                    <a:pt x="133542" y="148785"/>
                  </a:cubicBezTo>
                  <a:cubicBezTo>
                    <a:pt x="97156" y="153166"/>
                    <a:pt x="46198" y="106208"/>
                    <a:pt x="50484" y="69061"/>
                  </a:cubicBezTo>
                  <a:cubicBezTo>
                    <a:pt x="53246" y="44962"/>
                    <a:pt x="43816" y="48106"/>
                    <a:pt x="30100" y="48487"/>
                  </a:cubicBezTo>
                  <a:cubicBezTo>
                    <a:pt x="13908" y="48963"/>
                    <a:pt x="2287" y="43629"/>
                    <a:pt x="192" y="26008"/>
                  </a:cubicBezTo>
                  <a:cubicBezTo>
                    <a:pt x="-1332" y="12958"/>
                    <a:pt x="6383" y="4005"/>
                    <a:pt x="17623" y="1528"/>
                  </a:cubicBezTo>
                  <a:cubicBezTo>
                    <a:pt x="33339" y="-1901"/>
                    <a:pt x="48769" y="-758"/>
                    <a:pt x="57151" y="17626"/>
                  </a:cubicBezTo>
                  <a:cubicBezTo>
                    <a:pt x="59533" y="22864"/>
                    <a:pt x="50770" y="42295"/>
                    <a:pt x="69439" y="31246"/>
                  </a:cubicBezTo>
                  <a:cubicBezTo>
                    <a:pt x="112968" y="5148"/>
                    <a:pt x="140876" y="34961"/>
                    <a:pt x="170975" y="58012"/>
                  </a:cubicBezTo>
                  <a:cubicBezTo>
                    <a:pt x="171070" y="58107"/>
                    <a:pt x="170975" y="58012"/>
                    <a:pt x="170975" y="58012"/>
                  </a:cubicBezTo>
                  <a:close/>
                </a:path>
              </a:pathLst>
            </a:custGeom>
            <a:solidFill>
              <a:srgbClr val="F6F4F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714" name="Group 713"/>
          <p:cNvGrpSpPr/>
          <p:nvPr/>
        </p:nvGrpSpPr>
        <p:grpSpPr>
          <a:xfrm>
            <a:off x="1249067" y="-1991967"/>
            <a:ext cx="1564110" cy="1174598"/>
            <a:chOff x="7469834" y="4378813"/>
            <a:chExt cx="2085480" cy="1566131"/>
          </a:xfrm>
        </p:grpSpPr>
        <p:sp>
          <p:nvSpPr>
            <p:cNvPr id="715" name="Freeform: Shape 714"/>
            <p:cNvSpPr/>
            <p:nvPr/>
          </p:nvSpPr>
          <p:spPr>
            <a:xfrm>
              <a:off x="7469834" y="4378813"/>
              <a:ext cx="2085480" cy="1566131"/>
            </a:xfrm>
            <a:custGeom>
              <a:avLst/>
              <a:gdLst>
                <a:gd name="connsiteX0" fmla="*/ 1859331 w 2085480"/>
                <a:gd name="connsiteY0" fmla="*/ 731095 h 1566131"/>
                <a:gd name="connsiteX1" fmla="*/ 1776273 w 2085480"/>
                <a:gd name="connsiteY1" fmla="*/ 717855 h 1566131"/>
                <a:gd name="connsiteX2" fmla="*/ 1816374 w 2085480"/>
                <a:gd name="connsiteY2" fmla="*/ 647942 h 1566131"/>
                <a:gd name="connsiteX3" fmla="*/ 1931150 w 2085480"/>
                <a:gd name="connsiteY3" fmla="*/ 533832 h 1566131"/>
                <a:gd name="connsiteX4" fmla="*/ 2020494 w 2085480"/>
                <a:gd name="connsiteY4" fmla="*/ 554311 h 1566131"/>
                <a:gd name="connsiteX5" fmla="*/ 2081550 w 2085480"/>
                <a:gd name="connsiteY5" fmla="*/ 748811 h 1566131"/>
                <a:gd name="connsiteX6" fmla="*/ 2074596 w 2085480"/>
                <a:gd name="connsiteY6" fmla="*/ 790436 h 1566131"/>
                <a:gd name="connsiteX7" fmla="*/ 2032877 w 2085480"/>
                <a:gd name="connsiteY7" fmla="*/ 791388 h 1566131"/>
                <a:gd name="connsiteX8" fmla="*/ 1990110 w 2085480"/>
                <a:gd name="connsiteY8" fmla="*/ 812915 h 1566131"/>
                <a:gd name="connsiteX9" fmla="*/ 1786465 w 2085480"/>
                <a:gd name="connsiteY9" fmla="*/ 1171912 h 1566131"/>
                <a:gd name="connsiteX10" fmla="*/ 1412990 w 2085480"/>
                <a:gd name="connsiteY10" fmla="*/ 1352982 h 1566131"/>
                <a:gd name="connsiteX11" fmla="*/ 1097236 w 2085480"/>
                <a:gd name="connsiteY11" fmla="*/ 1528052 h 1566131"/>
                <a:gd name="connsiteX12" fmla="*/ 990080 w 2085480"/>
                <a:gd name="connsiteY12" fmla="*/ 1525956 h 1566131"/>
                <a:gd name="connsiteX13" fmla="*/ 706806 w 2085480"/>
                <a:gd name="connsiteY13" fmla="*/ 1362602 h 1566131"/>
                <a:gd name="connsiteX14" fmla="*/ 258274 w 2085480"/>
                <a:gd name="connsiteY14" fmla="*/ 1128288 h 1566131"/>
                <a:gd name="connsiteX15" fmla="*/ 98730 w 2085480"/>
                <a:gd name="connsiteY15" fmla="*/ 813105 h 1566131"/>
                <a:gd name="connsiteX16" fmla="*/ 55487 w 2085480"/>
                <a:gd name="connsiteY16" fmla="*/ 792245 h 1566131"/>
                <a:gd name="connsiteX17" fmla="*/ 12624 w 2085480"/>
                <a:gd name="connsiteY17" fmla="*/ 791198 h 1566131"/>
                <a:gd name="connsiteX18" fmla="*/ 4528 w 2085480"/>
                <a:gd name="connsiteY18" fmla="*/ 749478 h 1566131"/>
                <a:gd name="connsiteX19" fmla="*/ 69965 w 2085480"/>
                <a:gd name="connsiteY19" fmla="*/ 541738 h 1566131"/>
                <a:gd name="connsiteX20" fmla="*/ 133497 w 2085480"/>
                <a:gd name="connsiteY20" fmla="*/ 518211 h 1566131"/>
                <a:gd name="connsiteX21" fmla="*/ 311043 w 2085480"/>
                <a:gd name="connsiteY21" fmla="*/ 688328 h 1566131"/>
                <a:gd name="connsiteX22" fmla="*/ 287516 w 2085480"/>
                <a:gd name="connsiteY22" fmla="*/ 733476 h 1566131"/>
                <a:gd name="connsiteX23" fmla="*/ 223413 w 2085480"/>
                <a:gd name="connsiteY23" fmla="*/ 722427 h 1566131"/>
                <a:gd name="connsiteX24" fmla="*/ 581172 w 2085480"/>
                <a:gd name="connsiteY24" fmla="*/ 1001129 h 1566131"/>
                <a:gd name="connsiteX25" fmla="*/ 824535 w 2085480"/>
                <a:gd name="connsiteY25" fmla="*/ 1018845 h 1566131"/>
                <a:gd name="connsiteX26" fmla="*/ 953599 w 2085480"/>
                <a:gd name="connsiteY26" fmla="*/ 885114 h 1566131"/>
                <a:gd name="connsiteX27" fmla="*/ 964077 w 2085480"/>
                <a:gd name="connsiteY27" fmla="*/ 682422 h 1566131"/>
                <a:gd name="connsiteX28" fmla="*/ 974459 w 2085480"/>
                <a:gd name="connsiteY28" fmla="*/ 579552 h 1566131"/>
                <a:gd name="connsiteX29" fmla="*/ 946837 w 2085480"/>
                <a:gd name="connsiteY29" fmla="*/ 552406 h 1566131"/>
                <a:gd name="connsiteX30" fmla="*/ 837394 w 2085480"/>
                <a:gd name="connsiteY30" fmla="*/ 552692 h 1566131"/>
                <a:gd name="connsiteX31" fmla="*/ 782816 w 2085480"/>
                <a:gd name="connsiteY31" fmla="*/ 492875 h 1566131"/>
                <a:gd name="connsiteX32" fmla="*/ 838156 w 2085480"/>
                <a:gd name="connsiteY32" fmla="*/ 429057 h 1566131"/>
                <a:gd name="connsiteX33" fmla="*/ 942836 w 2085480"/>
                <a:gd name="connsiteY33" fmla="*/ 429724 h 1566131"/>
                <a:gd name="connsiteX34" fmla="*/ 983508 w 2085480"/>
                <a:gd name="connsiteY34" fmla="*/ 386957 h 1566131"/>
                <a:gd name="connsiteX35" fmla="*/ 983317 w 2085480"/>
                <a:gd name="connsiteY35" fmla="*/ 339427 h 1566131"/>
                <a:gd name="connsiteX36" fmla="*/ 950170 w 2085480"/>
                <a:gd name="connsiteY36" fmla="*/ 265037 h 1566131"/>
                <a:gd name="connsiteX37" fmla="*/ 932930 w 2085480"/>
                <a:gd name="connsiteY37" fmla="*/ 48914 h 1566131"/>
                <a:gd name="connsiteX38" fmla="*/ 1148957 w 2085480"/>
                <a:gd name="connsiteY38" fmla="*/ 47200 h 1566131"/>
                <a:gd name="connsiteX39" fmla="*/ 1142385 w 2085480"/>
                <a:gd name="connsiteY39" fmla="*/ 261512 h 1566131"/>
                <a:gd name="connsiteX40" fmla="*/ 1107047 w 2085480"/>
                <a:gd name="connsiteY40" fmla="*/ 354286 h 1566131"/>
                <a:gd name="connsiteX41" fmla="*/ 1181151 w 2085480"/>
                <a:gd name="connsiteY41" fmla="*/ 429057 h 1566131"/>
                <a:gd name="connsiteX42" fmla="*/ 1243064 w 2085480"/>
                <a:gd name="connsiteY42" fmla="*/ 429152 h 1566131"/>
                <a:gd name="connsiteX43" fmla="*/ 1306977 w 2085480"/>
                <a:gd name="connsiteY43" fmla="*/ 491160 h 1566131"/>
                <a:gd name="connsiteX44" fmla="*/ 1242683 w 2085480"/>
                <a:gd name="connsiteY44" fmla="*/ 552787 h 1566131"/>
                <a:gd name="connsiteX45" fmla="*/ 1147528 w 2085480"/>
                <a:gd name="connsiteY45" fmla="*/ 552406 h 1566131"/>
                <a:gd name="connsiteX46" fmla="*/ 1116191 w 2085480"/>
                <a:gd name="connsiteY46" fmla="*/ 585172 h 1566131"/>
                <a:gd name="connsiteX47" fmla="*/ 1117048 w 2085480"/>
                <a:gd name="connsiteY47" fmla="*/ 651656 h 1566131"/>
                <a:gd name="connsiteX48" fmla="*/ 1144670 w 2085480"/>
                <a:gd name="connsiteY48" fmla="*/ 926262 h 1566131"/>
                <a:gd name="connsiteX49" fmla="*/ 1261257 w 2085480"/>
                <a:gd name="connsiteY49" fmla="*/ 1018083 h 1566131"/>
                <a:gd name="connsiteX50" fmla="*/ 1557960 w 2085480"/>
                <a:gd name="connsiteY50" fmla="*/ 985603 h 1566131"/>
                <a:gd name="connsiteX51" fmla="*/ 1859331 w 2085480"/>
                <a:gd name="connsiteY51" fmla="*/ 731095 h 156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85480" h="1566131">
                  <a:moveTo>
                    <a:pt x="1859331" y="731095"/>
                  </a:moveTo>
                  <a:cubicBezTo>
                    <a:pt x="1829518" y="729095"/>
                    <a:pt x="1792752" y="750812"/>
                    <a:pt x="1776273" y="717855"/>
                  </a:cubicBezTo>
                  <a:cubicBezTo>
                    <a:pt x="1759510" y="684042"/>
                    <a:pt x="1796085" y="667944"/>
                    <a:pt x="1816374" y="647942"/>
                  </a:cubicBezTo>
                  <a:cubicBezTo>
                    <a:pt x="1854760" y="610032"/>
                    <a:pt x="1892383" y="571361"/>
                    <a:pt x="1931150" y="533832"/>
                  </a:cubicBezTo>
                  <a:cubicBezTo>
                    <a:pt x="1970393" y="495827"/>
                    <a:pt x="2003730" y="503162"/>
                    <a:pt x="2020494" y="554311"/>
                  </a:cubicBezTo>
                  <a:cubicBezTo>
                    <a:pt x="2041545" y="618890"/>
                    <a:pt x="2059261" y="684613"/>
                    <a:pt x="2081550" y="748811"/>
                  </a:cubicBezTo>
                  <a:cubicBezTo>
                    <a:pt x="2087741" y="766718"/>
                    <a:pt x="2087455" y="777291"/>
                    <a:pt x="2074596" y="790436"/>
                  </a:cubicBezTo>
                  <a:cubicBezTo>
                    <a:pt x="2060023" y="805295"/>
                    <a:pt x="2046593" y="801675"/>
                    <a:pt x="2032877" y="791388"/>
                  </a:cubicBezTo>
                  <a:cubicBezTo>
                    <a:pt x="2003064" y="769100"/>
                    <a:pt x="1998396" y="778053"/>
                    <a:pt x="1990110" y="812915"/>
                  </a:cubicBezTo>
                  <a:cubicBezTo>
                    <a:pt x="1957153" y="951503"/>
                    <a:pt x="1898194" y="1078472"/>
                    <a:pt x="1786465" y="1171912"/>
                  </a:cubicBezTo>
                  <a:cubicBezTo>
                    <a:pt x="1677690" y="1262875"/>
                    <a:pt x="1548435" y="1314882"/>
                    <a:pt x="1412990" y="1352982"/>
                  </a:cubicBezTo>
                  <a:cubicBezTo>
                    <a:pt x="1294118" y="1386415"/>
                    <a:pt x="1182104" y="1431468"/>
                    <a:pt x="1097236" y="1528052"/>
                  </a:cubicBezTo>
                  <a:cubicBezTo>
                    <a:pt x="1051516" y="1580154"/>
                    <a:pt x="1035038" y="1578153"/>
                    <a:pt x="990080" y="1525956"/>
                  </a:cubicBezTo>
                  <a:cubicBezTo>
                    <a:pt x="914547" y="1438326"/>
                    <a:pt x="813677" y="1394892"/>
                    <a:pt x="706806" y="1362602"/>
                  </a:cubicBezTo>
                  <a:cubicBezTo>
                    <a:pt x="542309" y="1312787"/>
                    <a:pt x="380384" y="1259256"/>
                    <a:pt x="258274" y="1128288"/>
                  </a:cubicBezTo>
                  <a:cubicBezTo>
                    <a:pt x="174454" y="1038467"/>
                    <a:pt x="124543" y="931406"/>
                    <a:pt x="98730" y="813105"/>
                  </a:cubicBezTo>
                  <a:cubicBezTo>
                    <a:pt x="91301" y="779101"/>
                    <a:pt x="82252" y="771767"/>
                    <a:pt x="55487" y="792245"/>
                  </a:cubicBezTo>
                  <a:cubicBezTo>
                    <a:pt x="39770" y="804247"/>
                    <a:pt x="27198" y="799770"/>
                    <a:pt x="12624" y="791198"/>
                  </a:cubicBezTo>
                  <a:cubicBezTo>
                    <a:pt x="-6426" y="780053"/>
                    <a:pt x="718" y="762432"/>
                    <a:pt x="4528" y="749478"/>
                  </a:cubicBezTo>
                  <a:cubicBezTo>
                    <a:pt x="25007" y="679851"/>
                    <a:pt x="46724" y="610509"/>
                    <a:pt x="69965" y="541738"/>
                  </a:cubicBezTo>
                  <a:cubicBezTo>
                    <a:pt x="80538" y="510496"/>
                    <a:pt x="101683" y="496685"/>
                    <a:pt x="133497" y="518211"/>
                  </a:cubicBezTo>
                  <a:cubicBezTo>
                    <a:pt x="202362" y="564598"/>
                    <a:pt x="253797" y="629844"/>
                    <a:pt x="311043" y="688328"/>
                  </a:cubicBezTo>
                  <a:cubicBezTo>
                    <a:pt x="326759" y="704425"/>
                    <a:pt x="321044" y="732333"/>
                    <a:pt x="287516" y="733476"/>
                  </a:cubicBezTo>
                  <a:cubicBezTo>
                    <a:pt x="269228" y="734143"/>
                    <a:pt x="250654" y="737286"/>
                    <a:pt x="223413" y="722427"/>
                  </a:cubicBezTo>
                  <a:cubicBezTo>
                    <a:pt x="306185" y="876351"/>
                    <a:pt x="425343" y="961028"/>
                    <a:pt x="581172" y="1001129"/>
                  </a:cubicBezTo>
                  <a:cubicBezTo>
                    <a:pt x="661848" y="1021893"/>
                    <a:pt x="743097" y="1020941"/>
                    <a:pt x="824535" y="1018845"/>
                  </a:cubicBezTo>
                  <a:cubicBezTo>
                    <a:pt x="896068" y="1017035"/>
                    <a:pt x="949503" y="962934"/>
                    <a:pt x="953599" y="885114"/>
                  </a:cubicBezTo>
                  <a:cubicBezTo>
                    <a:pt x="957218" y="817582"/>
                    <a:pt x="970458" y="750431"/>
                    <a:pt x="964077" y="682422"/>
                  </a:cubicBezTo>
                  <a:cubicBezTo>
                    <a:pt x="960838" y="647561"/>
                    <a:pt x="977983" y="615080"/>
                    <a:pt x="974459" y="579552"/>
                  </a:cubicBezTo>
                  <a:cubicBezTo>
                    <a:pt x="972459" y="559454"/>
                    <a:pt x="967696" y="551644"/>
                    <a:pt x="946837" y="552406"/>
                  </a:cubicBezTo>
                  <a:cubicBezTo>
                    <a:pt x="910356" y="553739"/>
                    <a:pt x="873875" y="552882"/>
                    <a:pt x="837394" y="552692"/>
                  </a:cubicBezTo>
                  <a:cubicBezTo>
                    <a:pt x="797770" y="552501"/>
                    <a:pt x="783197" y="530308"/>
                    <a:pt x="782816" y="492875"/>
                  </a:cubicBezTo>
                  <a:cubicBezTo>
                    <a:pt x="782435" y="454013"/>
                    <a:pt x="795389" y="429152"/>
                    <a:pt x="838156" y="429057"/>
                  </a:cubicBezTo>
                  <a:cubicBezTo>
                    <a:pt x="873113" y="428962"/>
                    <a:pt x="908165" y="426581"/>
                    <a:pt x="942836" y="429724"/>
                  </a:cubicBezTo>
                  <a:cubicBezTo>
                    <a:pt x="977793" y="432867"/>
                    <a:pt x="987699" y="419056"/>
                    <a:pt x="983508" y="386957"/>
                  </a:cubicBezTo>
                  <a:cubicBezTo>
                    <a:pt x="981508" y="371336"/>
                    <a:pt x="982174" y="355238"/>
                    <a:pt x="983317" y="339427"/>
                  </a:cubicBezTo>
                  <a:cubicBezTo>
                    <a:pt x="985508" y="308471"/>
                    <a:pt x="980079" y="286182"/>
                    <a:pt x="950170" y="265037"/>
                  </a:cubicBezTo>
                  <a:cubicBezTo>
                    <a:pt x="876733" y="213411"/>
                    <a:pt x="878637" y="104445"/>
                    <a:pt x="932930" y="48914"/>
                  </a:cubicBezTo>
                  <a:cubicBezTo>
                    <a:pt x="990747" y="-10236"/>
                    <a:pt x="1081330" y="-21475"/>
                    <a:pt x="1148957" y="47200"/>
                  </a:cubicBezTo>
                  <a:cubicBezTo>
                    <a:pt x="1209822" y="109017"/>
                    <a:pt x="1211727" y="209887"/>
                    <a:pt x="1142385" y="261512"/>
                  </a:cubicBezTo>
                  <a:cubicBezTo>
                    <a:pt x="1104761" y="289611"/>
                    <a:pt x="1107142" y="319234"/>
                    <a:pt x="1107047" y="354286"/>
                  </a:cubicBezTo>
                  <a:cubicBezTo>
                    <a:pt x="1106856" y="429057"/>
                    <a:pt x="1106952" y="429057"/>
                    <a:pt x="1181151" y="429057"/>
                  </a:cubicBezTo>
                  <a:cubicBezTo>
                    <a:pt x="1201820" y="429057"/>
                    <a:pt x="1222395" y="428771"/>
                    <a:pt x="1243064" y="429152"/>
                  </a:cubicBezTo>
                  <a:cubicBezTo>
                    <a:pt x="1286879" y="429819"/>
                    <a:pt x="1306977" y="449441"/>
                    <a:pt x="1306977" y="491160"/>
                  </a:cubicBezTo>
                  <a:cubicBezTo>
                    <a:pt x="1306881" y="532499"/>
                    <a:pt x="1286498" y="552311"/>
                    <a:pt x="1242683" y="552787"/>
                  </a:cubicBezTo>
                  <a:cubicBezTo>
                    <a:pt x="1210965" y="553168"/>
                    <a:pt x="1179056" y="554501"/>
                    <a:pt x="1147528" y="552406"/>
                  </a:cubicBezTo>
                  <a:cubicBezTo>
                    <a:pt x="1121429" y="550692"/>
                    <a:pt x="1114286" y="561074"/>
                    <a:pt x="1116191" y="585172"/>
                  </a:cubicBezTo>
                  <a:cubicBezTo>
                    <a:pt x="1117905" y="607270"/>
                    <a:pt x="1113429" y="630130"/>
                    <a:pt x="1117048" y="651656"/>
                  </a:cubicBezTo>
                  <a:cubicBezTo>
                    <a:pt x="1132383" y="742620"/>
                    <a:pt x="1117810" y="836346"/>
                    <a:pt x="1144670" y="926262"/>
                  </a:cubicBezTo>
                  <a:cubicBezTo>
                    <a:pt x="1162292" y="985031"/>
                    <a:pt x="1205535" y="1014940"/>
                    <a:pt x="1261257" y="1018083"/>
                  </a:cubicBezTo>
                  <a:cubicBezTo>
                    <a:pt x="1361269" y="1023703"/>
                    <a:pt x="1460234" y="1019321"/>
                    <a:pt x="1557960" y="985603"/>
                  </a:cubicBezTo>
                  <a:cubicBezTo>
                    <a:pt x="1692644" y="939311"/>
                    <a:pt x="1792561" y="857111"/>
                    <a:pt x="1859331" y="731095"/>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6" name="Freeform: Shape 715"/>
            <p:cNvSpPr/>
            <p:nvPr/>
          </p:nvSpPr>
          <p:spPr>
            <a:xfrm>
              <a:off x="7608164" y="5096612"/>
              <a:ext cx="932544" cy="586415"/>
            </a:xfrm>
            <a:custGeom>
              <a:avLst/>
              <a:gdLst>
                <a:gd name="connsiteX0" fmla="*/ 71842 w 932544"/>
                <a:gd name="connsiteY0" fmla="*/ 15963 h 586415"/>
                <a:gd name="connsiteX1" fmla="*/ 594003 w 932544"/>
                <a:gd name="connsiteY1" fmla="*/ 321049 h 586415"/>
                <a:gd name="connsiteX2" fmla="*/ 665345 w 932544"/>
                <a:gd name="connsiteY2" fmla="*/ 321144 h 586415"/>
                <a:gd name="connsiteX3" fmla="*/ 834033 w 932544"/>
                <a:gd name="connsiteY3" fmla="*/ 166934 h 586415"/>
                <a:gd name="connsiteX4" fmla="*/ 846130 w 932544"/>
                <a:gd name="connsiteY4" fmla="*/ 54253 h 586415"/>
                <a:gd name="connsiteX5" fmla="*/ 914900 w 932544"/>
                <a:gd name="connsiteY5" fmla="*/ 49110 h 586415"/>
                <a:gd name="connsiteX6" fmla="*/ 924329 w 932544"/>
                <a:gd name="connsiteY6" fmla="*/ 65112 h 586415"/>
                <a:gd name="connsiteX7" fmla="*/ 932045 w 932544"/>
                <a:gd name="connsiteY7" fmla="*/ 111689 h 586415"/>
                <a:gd name="connsiteX8" fmla="*/ 932045 w 932544"/>
                <a:gd name="connsiteY8" fmla="*/ 510882 h 586415"/>
                <a:gd name="connsiteX9" fmla="*/ 925568 w 932544"/>
                <a:gd name="connsiteY9" fmla="*/ 557745 h 586415"/>
                <a:gd name="connsiteX10" fmla="*/ 920901 w 932544"/>
                <a:gd name="connsiteY10" fmla="*/ 573461 h 586415"/>
                <a:gd name="connsiteX11" fmla="*/ 866323 w 932544"/>
                <a:gd name="connsiteY11" fmla="*/ 573842 h 586415"/>
                <a:gd name="connsiteX12" fmla="*/ 576095 w 932544"/>
                <a:gd name="connsiteY12" fmla="*/ 482783 h 586415"/>
                <a:gd name="connsiteX13" fmla="*/ 157281 w 932544"/>
                <a:gd name="connsiteY13" fmla="*/ 303904 h 586415"/>
                <a:gd name="connsiteX14" fmla="*/ 13168 w 932544"/>
                <a:gd name="connsiteY14" fmla="*/ 89115 h 586415"/>
                <a:gd name="connsiteX15" fmla="*/ 595 w 932544"/>
                <a:gd name="connsiteY15" fmla="*/ 37299 h 586415"/>
                <a:gd name="connsiteX16" fmla="*/ 9739 w 932544"/>
                <a:gd name="connsiteY16" fmla="*/ 7771 h 586415"/>
                <a:gd name="connsiteX17" fmla="*/ 71842 w 932544"/>
                <a:gd name="connsiteY17" fmla="*/ 15963 h 5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2544" h="586415">
                  <a:moveTo>
                    <a:pt x="71842" y="15963"/>
                  </a:moveTo>
                  <a:cubicBezTo>
                    <a:pt x="180808" y="228942"/>
                    <a:pt x="365022" y="313334"/>
                    <a:pt x="594003" y="321049"/>
                  </a:cubicBezTo>
                  <a:cubicBezTo>
                    <a:pt x="617720" y="321811"/>
                    <a:pt x="641532" y="321334"/>
                    <a:pt x="665345" y="321144"/>
                  </a:cubicBezTo>
                  <a:cubicBezTo>
                    <a:pt x="763833" y="320382"/>
                    <a:pt x="826698" y="265327"/>
                    <a:pt x="834033" y="166934"/>
                  </a:cubicBezTo>
                  <a:cubicBezTo>
                    <a:pt x="836890" y="129120"/>
                    <a:pt x="841557" y="91782"/>
                    <a:pt x="846130" y="54253"/>
                  </a:cubicBezTo>
                  <a:cubicBezTo>
                    <a:pt x="867465" y="31965"/>
                    <a:pt x="890611" y="32727"/>
                    <a:pt x="914900" y="49110"/>
                  </a:cubicBezTo>
                  <a:cubicBezTo>
                    <a:pt x="919377" y="53682"/>
                    <a:pt x="922424" y="59111"/>
                    <a:pt x="924329" y="65112"/>
                  </a:cubicBezTo>
                  <a:cubicBezTo>
                    <a:pt x="929759" y="80161"/>
                    <a:pt x="931949" y="95687"/>
                    <a:pt x="932045" y="111689"/>
                  </a:cubicBezTo>
                  <a:cubicBezTo>
                    <a:pt x="932711" y="244753"/>
                    <a:pt x="932711" y="377817"/>
                    <a:pt x="932045" y="510882"/>
                  </a:cubicBezTo>
                  <a:cubicBezTo>
                    <a:pt x="931949" y="526884"/>
                    <a:pt x="928520" y="542314"/>
                    <a:pt x="925568" y="557745"/>
                  </a:cubicBezTo>
                  <a:cubicBezTo>
                    <a:pt x="924996" y="563269"/>
                    <a:pt x="923377" y="568508"/>
                    <a:pt x="920901" y="573461"/>
                  </a:cubicBezTo>
                  <a:cubicBezTo>
                    <a:pt x="902994" y="594797"/>
                    <a:pt x="883372" y="586034"/>
                    <a:pt x="866323" y="573842"/>
                  </a:cubicBezTo>
                  <a:cubicBezTo>
                    <a:pt x="779264" y="511930"/>
                    <a:pt x="678775" y="494594"/>
                    <a:pt x="576095" y="482783"/>
                  </a:cubicBezTo>
                  <a:cubicBezTo>
                    <a:pt x="418838" y="464686"/>
                    <a:pt x="273296" y="417156"/>
                    <a:pt x="157281" y="303904"/>
                  </a:cubicBezTo>
                  <a:cubicBezTo>
                    <a:pt x="94702" y="242753"/>
                    <a:pt x="45839" y="171030"/>
                    <a:pt x="13168" y="89115"/>
                  </a:cubicBezTo>
                  <a:cubicBezTo>
                    <a:pt x="11548" y="71303"/>
                    <a:pt x="-1786" y="56254"/>
                    <a:pt x="595" y="37299"/>
                  </a:cubicBezTo>
                  <a:cubicBezTo>
                    <a:pt x="-929" y="26059"/>
                    <a:pt x="-72" y="15487"/>
                    <a:pt x="9739" y="7771"/>
                  </a:cubicBezTo>
                  <a:cubicBezTo>
                    <a:pt x="32790" y="-7659"/>
                    <a:pt x="52506" y="2437"/>
                    <a:pt x="71842" y="15963"/>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7" name="Freeform: Shape 716"/>
            <p:cNvSpPr/>
            <p:nvPr/>
          </p:nvSpPr>
          <p:spPr>
            <a:xfrm>
              <a:off x="8497609" y="5100663"/>
              <a:ext cx="955857" cy="819982"/>
            </a:xfrm>
            <a:custGeom>
              <a:avLst/>
              <a:gdLst>
                <a:gd name="connsiteX0" fmla="*/ 21931 w 955857"/>
                <a:gd name="connsiteY0" fmla="*/ 573125 h 819982"/>
                <a:gd name="connsiteX1" fmla="*/ 22027 w 955857"/>
                <a:gd name="connsiteY1" fmla="*/ 563600 h 819982"/>
                <a:gd name="connsiteX2" fmla="*/ 165092 w 955857"/>
                <a:gd name="connsiteY2" fmla="*/ 470445 h 819982"/>
                <a:gd name="connsiteX3" fmla="*/ 393978 w 955857"/>
                <a:gd name="connsiteY3" fmla="*/ 431202 h 819982"/>
                <a:gd name="connsiteX4" fmla="*/ 736973 w 955857"/>
                <a:gd name="connsiteY4" fmla="*/ 270039 h 819982"/>
                <a:gd name="connsiteX5" fmla="*/ 840034 w 955857"/>
                <a:gd name="connsiteY5" fmla="*/ 128593 h 819982"/>
                <a:gd name="connsiteX6" fmla="*/ 873467 w 955857"/>
                <a:gd name="connsiteY6" fmla="*/ 71157 h 819982"/>
                <a:gd name="connsiteX7" fmla="*/ 919091 w 955857"/>
                <a:gd name="connsiteY7" fmla="*/ 1529 h 819982"/>
                <a:gd name="connsiteX8" fmla="*/ 955858 w 955857"/>
                <a:gd name="connsiteY8" fmla="*/ 12483 h 819982"/>
                <a:gd name="connsiteX9" fmla="*/ 523899 w 955857"/>
                <a:gd name="connsiteY9" fmla="*/ 562933 h 819982"/>
                <a:gd name="connsiteX10" fmla="*/ 294632 w 955857"/>
                <a:gd name="connsiteY10" fmla="*/ 639609 h 819982"/>
                <a:gd name="connsiteX11" fmla="*/ 47363 w 955857"/>
                <a:gd name="connsiteY11" fmla="*/ 801058 h 819982"/>
                <a:gd name="connsiteX12" fmla="*/ 22312 w 955857"/>
                <a:gd name="connsiteY12" fmla="*/ 819917 h 819982"/>
                <a:gd name="connsiteX13" fmla="*/ 4215 w 955857"/>
                <a:gd name="connsiteY13" fmla="*/ 793247 h 819982"/>
                <a:gd name="connsiteX14" fmla="*/ 4215 w 955857"/>
                <a:gd name="connsiteY14" fmla="*/ 600366 h 819982"/>
                <a:gd name="connsiteX15" fmla="*/ 21931 w 955857"/>
                <a:gd name="connsiteY15" fmla="*/ 573125 h 81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5857" h="819982">
                  <a:moveTo>
                    <a:pt x="21931" y="573125"/>
                  </a:moveTo>
                  <a:cubicBezTo>
                    <a:pt x="21931" y="569981"/>
                    <a:pt x="22027" y="566742"/>
                    <a:pt x="22027" y="563600"/>
                  </a:cubicBezTo>
                  <a:cubicBezTo>
                    <a:pt x="52221" y="505687"/>
                    <a:pt x="109752" y="489114"/>
                    <a:pt x="165092" y="470445"/>
                  </a:cubicBezTo>
                  <a:cubicBezTo>
                    <a:pt x="239197" y="445489"/>
                    <a:pt x="317492" y="443203"/>
                    <a:pt x="393978" y="431202"/>
                  </a:cubicBezTo>
                  <a:cubicBezTo>
                    <a:pt x="524184" y="410723"/>
                    <a:pt x="640485" y="359860"/>
                    <a:pt x="736973" y="270039"/>
                  </a:cubicBezTo>
                  <a:cubicBezTo>
                    <a:pt x="779740" y="230320"/>
                    <a:pt x="812983" y="180885"/>
                    <a:pt x="840034" y="128593"/>
                  </a:cubicBezTo>
                  <a:cubicBezTo>
                    <a:pt x="850226" y="108876"/>
                    <a:pt x="861084" y="89635"/>
                    <a:pt x="873467" y="71157"/>
                  </a:cubicBezTo>
                  <a:cubicBezTo>
                    <a:pt x="882134" y="43725"/>
                    <a:pt x="887944" y="14293"/>
                    <a:pt x="919091" y="1529"/>
                  </a:cubicBezTo>
                  <a:cubicBezTo>
                    <a:pt x="933379" y="-1709"/>
                    <a:pt x="946428" y="-567"/>
                    <a:pt x="955858" y="12483"/>
                  </a:cubicBezTo>
                  <a:cubicBezTo>
                    <a:pt x="922329" y="282612"/>
                    <a:pt x="777835" y="466349"/>
                    <a:pt x="523899" y="562933"/>
                  </a:cubicBezTo>
                  <a:cubicBezTo>
                    <a:pt x="448651" y="591508"/>
                    <a:pt x="371404" y="615034"/>
                    <a:pt x="294632" y="639609"/>
                  </a:cubicBezTo>
                  <a:cubicBezTo>
                    <a:pt x="197286" y="670851"/>
                    <a:pt x="114609" y="724000"/>
                    <a:pt x="47363" y="801058"/>
                  </a:cubicBezTo>
                  <a:cubicBezTo>
                    <a:pt x="40315" y="809154"/>
                    <a:pt x="36219" y="820965"/>
                    <a:pt x="22312" y="819917"/>
                  </a:cubicBezTo>
                  <a:cubicBezTo>
                    <a:pt x="14025" y="812583"/>
                    <a:pt x="5263" y="804963"/>
                    <a:pt x="4215" y="793247"/>
                  </a:cubicBezTo>
                  <a:cubicBezTo>
                    <a:pt x="-1405" y="728954"/>
                    <a:pt x="-1405" y="664660"/>
                    <a:pt x="4215" y="600366"/>
                  </a:cubicBezTo>
                  <a:cubicBezTo>
                    <a:pt x="5453" y="588650"/>
                    <a:pt x="14788" y="581411"/>
                    <a:pt x="21931" y="573125"/>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8" name="Freeform: Shape 717"/>
            <p:cNvSpPr/>
            <p:nvPr/>
          </p:nvSpPr>
          <p:spPr>
            <a:xfrm>
              <a:off x="7587424" y="5168207"/>
              <a:ext cx="932687" cy="753089"/>
            </a:xfrm>
            <a:custGeom>
              <a:avLst/>
              <a:gdLst>
                <a:gd name="connsiteX0" fmla="*/ 932116 w 932687"/>
                <a:gd name="connsiteY0" fmla="*/ 505581 h 753089"/>
                <a:gd name="connsiteX1" fmla="*/ 932688 w 932687"/>
                <a:gd name="connsiteY1" fmla="*/ 752468 h 753089"/>
                <a:gd name="connsiteX2" fmla="*/ 898493 w 932687"/>
                <a:gd name="connsiteY2" fmla="*/ 741419 h 753089"/>
                <a:gd name="connsiteX3" fmla="*/ 552450 w 932687"/>
                <a:gd name="connsiteY3" fmla="*/ 542537 h 753089"/>
                <a:gd name="connsiteX4" fmla="*/ 144685 w 932687"/>
                <a:gd name="connsiteY4" fmla="*/ 314223 h 753089"/>
                <a:gd name="connsiteX5" fmla="*/ 0 w 932687"/>
                <a:gd name="connsiteY5" fmla="*/ 11138 h 753089"/>
                <a:gd name="connsiteX6" fmla="*/ 46863 w 932687"/>
                <a:gd name="connsiteY6" fmla="*/ 11042 h 753089"/>
                <a:gd name="connsiteX7" fmla="*/ 132207 w 932687"/>
                <a:gd name="connsiteY7" fmla="*/ 147631 h 753089"/>
                <a:gd name="connsiteX8" fmla="*/ 540829 w 932687"/>
                <a:gd name="connsiteY8" fmla="*/ 382232 h 753089"/>
                <a:gd name="connsiteX9" fmla="*/ 857155 w 932687"/>
                <a:gd name="connsiteY9" fmla="*/ 457860 h 753089"/>
                <a:gd name="connsiteX10" fmla="*/ 932116 w 932687"/>
                <a:gd name="connsiteY10" fmla="*/ 505581 h 7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87" h="753089">
                  <a:moveTo>
                    <a:pt x="932116" y="505581"/>
                  </a:moveTo>
                  <a:cubicBezTo>
                    <a:pt x="932307" y="587876"/>
                    <a:pt x="932497" y="670172"/>
                    <a:pt x="932688" y="752468"/>
                  </a:cubicBezTo>
                  <a:cubicBezTo>
                    <a:pt x="919543" y="754088"/>
                    <a:pt x="907256" y="753231"/>
                    <a:pt x="898493" y="741419"/>
                  </a:cubicBezTo>
                  <a:cubicBezTo>
                    <a:pt x="812196" y="624548"/>
                    <a:pt x="684180" y="581209"/>
                    <a:pt x="552450" y="542537"/>
                  </a:cubicBezTo>
                  <a:cubicBezTo>
                    <a:pt x="399383" y="497675"/>
                    <a:pt x="254222" y="437381"/>
                    <a:pt x="144685" y="314223"/>
                  </a:cubicBezTo>
                  <a:cubicBezTo>
                    <a:pt x="67246" y="227069"/>
                    <a:pt x="18859" y="126104"/>
                    <a:pt x="0" y="11138"/>
                  </a:cubicBezTo>
                  <a:cubicBezTo>
                    <a:pt x="15621" y="-5722"/>
                    <a:pt x="31242" y="-1531"/>
                    <a:pt x="46863" y="11042"/>
                  </a:cubicBezTo>
                  <a:cubicBezTo>
                    <a:pt x="75152" y="56667"/>
                    <a:pt x="101060" y="104006"/>
                    <a:pt x="132207" y="147631"/>
                  </a:cubicBezTo>
                  <a:cubicBezTo>
                    <a:pt x="232220" y="287839"/>
                    <a:pt x="376047" y="354133"/>
                    <a:pt x="540829" y="382232"/>
                  </a:cubicBezTo>
                  <a:cubicBezTo>
                    <a:pt x="647890" y="400520"/>
                    <a:pt x="758094" y="403663"/>
                    <a:pt x="857155" y="457860"/>
                  </a:cubicBezTo>
                  <a:cubicBezTo>
                    <a:pt x="883539" y="472243"/>
                    <a:pt x="900113" y="500913"/>
                    <a:pt x="932116" y="505581"/>
                  </a:cubicBezTo>
                  <a:close/>
                </a:path>
              </a:pathLst>
            </a:custGeom>
            <a:solidFill>
              <a:srgbClr val="3D3B5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19" name="Freeform: Shape 718"/>
            <p:cNvSpPr/>
            <p:nvPr/>
          </p:nvSpPr>
          <p:spPr>
            <a:xfrm>
              <a:off x="8519635" y="5146897"/>
              <a:ext cx="865536" cy="517365"/>
            </a:xfrm>
            <a:custGeom>
              <a:avLst/>
              <a:gdLst>
                <a:gd name="connsiteX0" fmla="*/ 865537 w 865536"/>
                <a:gd name="connsiteY0" fmla="*/ 32067 h 517365"/>
                <a:gd name="connsiteX1" fmla="*/ 305657 w 865536"/>
                <a:gd name="connsiteY1" fmla="*/ 413447 h 517365"/>
                <a:gd name="connsiteX2" fmla="*/ 0 w 865536"/>
                <a:gd name="connsiteY2" fmla="*/ 517366 h 517365"/>
                <a:gd name="connsiteX3" fmla="*/ 285 w 865536"/>
                <a:gd name="connsiteY3" fmla="*/ 13397 h 517365"/>
                <a:gd name="connsiteX4" fmla="*/ 55531 w 865536"/>
                <a:gd name="connsiteY4" fmla="*/ 13397 h 517365"/>
                <a:gd name="connsiteX5" fmla="*/ 75342 w 865536"/>
                <a:gd name="connsiteY5" fmla="*/ 157796 h 517365"/>
                <a:gd name="connsiteX6" fmla="*/ 205073 w 865536"/>
                <a:gd name="connsiteY6" fmla="*/ 268953 h 517365"/>
                <a:gd name="connsiteX7" fmla="*/ 657130 w 865536"/>
                <a:gd name="connsiteY7" fmla="*/ 166178 h 517365"/>
                <a:gd name="connsiteX8" fmla="*/ 808482 w 865536"/>
                <a:gd name="connsiteY8" fmla="*/ 13017 h 517365"/>
                <a:gd name="connsiteX9" fmla="*/ 865537 w 865536"/>
                <a:gd name="connsiteY9" fmla="*/ 32067 h 51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536" h="517365">
                  <a:moveTo>
                    <a:pt x="865537" y="32067"/>
                  </a:moveTo>
                  <a:cubicBezTo>
                    <a:pt x="760000" y="278193"/>
                    <a:pt x="563213" y="390206"/>
                    <a:pt x="305657" y="413447"/>
                  </a:cubicBezTo>
                  <a:cubicBezTo>
                    <a:pt x="195453" y="423353"/>
                    <a:pt x="91250" y="451452"/>
                    <a:pt x="0" y="517366"/>
                  </a:cubicBezTo>
                  <a:cubicBezTo>
                    <a:pt x="95" y="349344"/>
                    <a:pt x="190" y="181419"/>
                    <a:pt x="285" y="13397"/>
                  </a:cubicBezTo>
                  <a:cubicBezTo>
                    <a:pt x="18669" y="-3938"/>
                    <a:pt x="37147" y="-4986"/>
                    <a:pt x="55531" y="13397"/>
                  </a:cubicBezTo>
                  <a:cubicBezTo>
                    <a:pt x="58293" y="62070"/>
                    <a:pt x="64294" y="110171"/>
                    <a:pt x="75342" y="157796"/>
                  </a:cubicBezTo>
                  <a:cubicBezTo>
                    <a:pt x="91344" y="227234"/>
                    <a:pt x="138684" y="263524"/>
                    <a:pt x="205073" y="268953"/>
                  </a:cubicBezTo>
                  <a:cubicBezTo>
                    <a:pt x="365855" y="282098"/>
                    <a:pt x="519113" y="257237"/>
                    <a:pt x="657130" y="166178"/>
                  </a:cubicBezTo>
                  <a:cubicBezTo>
                    <a:pt x="718661" y="125602"/>
                    <a:pt x="762952" y="68928"/>
                    <a:pt x="808482" y="13017"/>
                  </a:cubicBezTo>
                  <a:cubicBezTo>
                    <a:pt x="833628" y="634"/>
                    <a:pt x="853726" y="4063"/>
                    <a:pt x="865537" y="32067"/>
                  </a:cubicBezTo>
                  <a:close/>
                </a:path>
              </a:pathLst>
            </a:custGeom>
            <a:solidFill>
              <a:srgbClr val="6665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0" name="Freeform: Shape 719"/>
            <p:cNvSpPr/>
            <p:nvPr/>
          </p:nvSpPr>
          <p:spPr>
            <a:xfrm>
              <a:off x="8272026" y="4845923"/>
              <a:ext cx="484413" cy="85288"/>
            </a:xfrm>
            <a:custGeom>
              <a:avLst/>
              <a:gdLst>
                <a:gd name="connsiteX0" fmla="*/ 189317 w 484413"/>
                <a:gd name="connsiteY0" fmla="*/ 67293 h 85288"/>
                <a:gd name="connsiteX1" fmla="*/ 48252 w 484413"/>
                <a:gd name="connsiteY1" fmla="*/ 67293 h 85288"/>
                <a:gd name="connsiteX2" fmla="*/ 1960 w 484413"/>
                <a:gd name="connsiteY2" fmla="*/ 18525 h 85288"/>
                <a:gd name="connsiteX3" fmla="*/ 57872 w 484413"/>
                <a:gd name="connsiteY3" fmla="*/ 333 h 85288"/>
                <a:gd name="connsiteX4" fmla="*/ 422393 w 484413"/>
                <a:gd name="connsiteY4" fmla="*/ 333 h 85288"/>
                <a:gd name="connsiteX5" fmla="*/ 483830 w 484413"/>
                <a:gd name="connsiteY5" fmla="*/ 18525 h 85288"/>
                <a:gd name="connsiteX6" fmla="*/ 437157 w 484413"/>
                <a:gd name="connsiteY6" fmla="*/ 66722 h 85288"/>
                <a:gd name="connsiteX7" fmla="*/ 296282 w 484413"/>
                <a:gd name="connsiteY7" fmla="*/ 67103 h 85288"/>
                <a:gd name="connsiteX8" fmla="*/ 247324 w 484413"/>
                <a:gd name="connsiteY8" fmla="*/ 83581 h 85288"/>
                <a:gd name="connsiteX9" fmla="*/ 189317 w 484413"/>
                <a:gd name="connsiteY9" fmla="*/ 67293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413" h="85288">
                  <a:moveTo>
                    <a:pt x="189317" y="67293"/>
                  </a:moveTo>
                  <a:cubicBezTo>
                    <a:pt x="142263" y="67103"/>
                    <a:pt x="95210" y="65579"/>
                    <a:pt x="48252" y="67293"/>
                  </a:cubicBezTo>
                  <a:cubicBezTo>
                    <a:pt x="12151" y="68627"/>
                    <a:pt x="-6327" y="57388"/>
                    <a:pt x="1960" y="18525"/>
                  </a:cubicBezTo>
                  <a:cubicBezTo>
                    <a:pt x="16247" y="-810"/>
                    <a:pt x="37107" y="-620"/>
                    <a:pt x="57872" y="333"/>
                  </a:cubicBezTo>
                  <a:cubicBezTo>
                    <a:pt x="179410" y="5857"/>
                    <a:pt x="300854" y="7191"/>
                    <a:pt x="422393" y="333"/>
                  </a:cubicBezTo>
                  <a:cubicBezTo>
                    <a:pt x="444872" y="-906"/>
                    <a:pt x="466875" y="523"/>
                    <a:pt x="483830" y="18525"/>
                  </a:cubicBezTo>
                  <a:cubicBezTo>
                    <a:pt x="488021" y="53673"/>
                    <a:pt x="469351" y="66722"/>
                    <a:pt x="437157" y="66722"/>
                  </a:cubicBezTo>
                  <a:cubicBezTo>
                    <a:pt x="390199" y="66817"/>
                    <a:pt x="343240" y="67008"/>
                    <a:pt x="296282" y="67103"/>
                  </a:cubicBezTo>
                  <a:cubicBezTo>
                    <a:pt x="283042" y="81676"/>
                    <a:pt x="266184" y="85772"/>
                    <a:pt x="247324" y="83581"/>
                  </a:cubicBezTo>
                  <a:cubicBezTo>
                    <a:pt x="225131" y="87677"/>
                    <a:pt x="205033" y="85200"/>
                    <a:pt x="189317" y="67293"/>
                  </a:cubicBezTo>
                  <a:close/>
                </a:path>
              </a:pathLst>
            </a:custGeom>
            <a:solidFill>
              <a:srgbClr val="686F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1" name="Freeform: Shape 720"/>
            <p:cNvSpPr/>
            <p:nvPr/>
          </p:nvSpPr>
          <p:spPr>
            <a:xfrm>
              <a:off x="8272494" y="4809512"/>
              <a:ext cx="483170" cy="54935"/>
            </a:xfrm>
            <a:custGeom>
              <a:avLst/>
              <a:gdLst>
                <a:gd name="connsiteX0" fmla="*/ 483170 w 483170"/>
                <a:gd name="connsiteY0" fmla="*/ 54936 h 54935"/>
                <a:gd name="connsiteX1" fmla="*/ 1396 w 483170"/>
                <a:gd name="connsiteY1" fmla="*/ 54936 h 54935"/>
                <a:gd name="connsiteX2" fmla="*/ 38543 w 483170"/>
                <a:gd name="connsiteY2" fmla="*/ 17407 h 54935"/>
                <a:gd name="connsiteX3" fmla="*/ 188848 w 483170"/>
                <a:gd name="connsiteY3" fmla="*/ 17027 h 54935"/>
                <a:gd name="connsiteX4" fmla="*/ 246570 w 483170"/>
                <a:gd name="connsiteY4" fmla="*/ 1882 h 54935"/>
                <a:gd name="connsiteX5" fmla="*/ 286384 w 483170"/>
                <a:gd name="connsiteY5" fmla="*/ 17122 h 54935"/>
                <a:gd name="connsiteX6" fmla="*/ 436212 w 483170"/>
                <a:gd name="connsiteY6" fmla="*/ 17503 h 54935"/>
                <a:gd name="connsiteX7" fmla="*/ 483170 w 483170"/>
                <a:gd name="connsiteY7" fmla="*/ 54936 h 5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170" h="54935">
                  <a:moveTo>
                    <a:pt x="483170" y="54936"/>
                  </a:moveTo>
                  <a:cubicBezTo>
                    <a:pt x="322579" y="54936"/>
                    <a:pt x="161988" y="54936"/>
                    <a:pt x="1396" y="54936"/>
                  </a:cubicBezTo>
                  <a:cubicBezTo>
                    <a:pt x="-5176" y="23694"/>
                    <a:pt x="12160" y="17122"/>
                    <a:pt x="38543" y="17407"/>
                  </a:cubicBezTo>
                  <a:cubicBezTo>
                    <a:pt x="88645" y="17884"/>
                    <a:pt x="138747" y="17217"/>
                    <a:pt x="188848" y="17027"/>
                  </a:cubicBezTo>
                  <a:cubicBezTo>
                    <a:pt x="206755" y="6930"/>
                    <a:pt x="224281" y="-4595"/>
                    <a:pt x="246570" y="1882"/>
                  </a:cubicBezTo>
                  <a:cubicBezTo>
                    <a:pt x="262191" y="929"/>
                    <a:pt x="275430" y="5977"/>
                    <a:pt x="286384" y="17122"/>
                  </a:cubicBezTo>
                  <a:cubicBezTo>
                    <a:pt x="336295" y="17312"/>
                    <a:pt x="386301" y="17598"/>
                    <a:pt x="436212" y="17503"/>
                  </a:cubicBezTo>
                  <a:cubicBezTo>
                    <a:pt x="462025" y="17503"/>
                    <a:pt x="482790" y="23218"/>
                    <a:pt x="483170" y="54936"/>
                  </a:cubicBezTo>
                  <a:close/>
                </a:path>
              </a:pathLst>
            </a:custGeom>
            <a:solidFill>
              <a:srgbClr val="7398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2" name="Freeform: Shape 721"/>
            <p:cNvSpPr/>
            <p:nvPr/>
          </p:nvSpPr>
          <p:spPr>
            <a:xfrm>
              <a:off x="9263383" y="4987986"/>
              <a:ext cx="188332" cy="121598"/>
            </a:xfrm>
            <a:custGeom>
              <a:avLst/>
              <a:gdLst>
                <a:gd name="connsiteX0" fmla="*/ 95786 w 188332"/>
                <a:gd name="connsiteY0" fmla="*/ 105633 h 121598"/>
                <a:gd name="connsiteX1" fmla="*/ 30539 w 188332"/>
                <a:gd name="connsiteY1" fmla="*/ 105538 h 121598"/>
                <a:gd name="connsiteX2" fmla="*/ 1774 w 188332"/>
                <a:gd name="connsiteY2" fmla="*/ 96775 h 121598"/>
                <a:gd name="connsiteX3" fmla="*/ 12728 w 188332"/>
                <a:gd name="connsiteY3" fmla="*/ 68581 h 121598"/>
                <a:gd name="connsiteX4" fmla="*/ 74164 w 188332"/>
                <a:gd name="connsiteY4" fmla="*/ 19623 h 121598"/>
                <a:gd name="connsiteX5" fmla="*/ 175986 w 188332"/>
                <a:gd name="connsiteY5" fmla="*/ 10479 h 121598"/>
                <a:gd name="connsiteX6" fmla="*/ 185225 w 188332"/>
                <a:gd name="connsiteY6" fmla="*/ 59532 h 121598"/>
                <a:gd name="connsiteX7" fmla="*/ 151031 w 188332"/>
                <a:gd name="connsiteY7" fmla="*/ 115254 h 121598"/>
                <a:gd name="connsiteX8" fmla="*/ 95786 w 188332"/>
                <a:gd name="connsiteY8" fmla="*/ 105633 h 12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332" h="121598">
                  <a:moveTo>
                    <a:pt x="95786" y="105633"/>
                  </a:moveTo>
                  <a:cubicBezTo>
                    <a:pt x="74069" y="82107"/>
                    <a:pt x="52257" y="109634"/>
                    <a:pt x="30539" y="105538"/>
                  </a:cubicBezTo>
                  <a:cubicBezTo>
                    <a:pt x="20538" y="103633"/>
                    <a:pt x="7584" y="109920"/>
                    <a:pt x="1774" y="96775"/>
                  </a:cubicBezTo>
                  <a:cubicBezTo>
                    <a:pt x="-3655" y="84583"/>
                    <a:pt x="4346" y="75534"/>
                    <a:pt x="12728" y="68581"/>
                  </a:cubicBezTo>
                  <a:cubicBezTo>
                    <a:pt x="32825" y="51817"/>
                    <a:pt x="53590" y="35910"/>
                    <a:pt x="74164" y="19623"/>
                  </a:cubicBezTo>
                  <a:cubicBezTo>
                    <a:pt x="106835" y="2573"/>
                    <a:pt x="139981" y="-9714"/>
                    <a:pt x="175986" y="10479"/>
                  </a:cubicBezTo>
                  <a:cubicBezTo>
                    <a:pt x="193893" y="24004"/>
                    <a:pt x="187797" y="42102"/>
                    <a:pt x="185225" y="59532"/>
                  </a:cubicBezTo>
                  <a:cubicBezTo>
                    <a:pt x="182463" y="83345"/>
                    <a:pt x="178272" y="106396"/>
                    <a:pt x="151031" y="115254"/>
                  </a:cubicBezTo>
                  <a:cubicBezTo>
                    <a:pt x="130647" y="123350"/>
                    <a:pt x="111026" y="126970"/>
                    <a:pt x="95786" y="105633"/>
                  </a:cubicBezTo>
                  <a:close/>
                </a:path>
              </a:pathLst>
            </a:custGeom>
            <a:solidFill>
              <a:srgbClr val="6973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3" name="Freeform: Shape 722"/>
            <p:cNvSpPr/>
            <p:nvPr/>
          </p:nvSpPr>
          <p:spPr>
            <a:xfrm>
              <a:off x="7585966" y="5024815"/>
              <a:ext cx="177768" cy="87855"/>
            </a:xfrm>
            <a:custGeom>
              <a:avLst/>
              <a:gdLst>
                <a:gd name="connsiteX0" fmla="*/ 94040 w 177768"/>
                <a:gd name="connsiteY0" fmla="*/ 87760 h 87855"/>
                <a:gd name="connsiteX1" fmla="*/ 29175 w 177768"/>
                <a:gd name="connsiteY1" fmla="*/ 87855 h 87855"/>
                <a:gd name="connsiteX2" fmla="*/ 6505 w 177768"/>
                <a:gd name="connsiteY2" fmla="*/ 65852 h 87855"/>
                <a:gd name="connsiteX3" fmla="*/ 14316 w 177768"/>
                <a:gd name="connsiteY3" fmla="*/ 11084 h 87855"/>
                <a:gd name="connsiteX4" fmla="*/ 144142 w 177768"/>
                <a:gd name="connsiteY4" fmla="*/ 20990 h 87855"/>
                <a:gd name="connsiteX5" fmla="*/ 162239 w 177768"/>
                <a:gd name="connsiteY5" fmla="*/ 36134 h 87855"/>
                <a:gd name="connsiteX6" fmla="*/ 175384 w 177768"/>
                <a:gd name="connsiteY6" fmla="*/ 62995 h 87855"/>
                <a:gd name="connsiteX7" fmla="*/ 144428 w 177768"/>
                <a:gd name="connsiteY7" fmla="*/ 68329 h 87855"/>
                <a:gd name="connsiteX8" fmla="*/ 107756 w 177768"/>
                <a:gd name="connsiteY8" fmla="*/ 60518 h 87855"/>
                <a:gd name="connsiteX9" fmla="*/ 94040 w 177768"/>
                <a:gd name="connsiteY9" fmla="*/ 87760 h 8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768" h="87855">
                  <a:moveTo>
                    <a:pt x="94040" y="87760"/>
                  </a:moveTo>
                  <a:cubicBezTo>
                    <a:pt x="72419" y="87760"/>
                    <a:pt x="50797" y="87760"/>
                    <a:pt x="29175" y="87855"/>
                  </a:cubicBezTo>
                  <a:cubicBezTo>
                    <a:pt x="17459" y="84902"/>
                    <a:pt x="10696" y="76711"/>
                    <a:pt x="6505" y="65852"/>
                  </a:cubicBezTo>
                  <a:cubicBezTo>
                    <a:pt x="-639" y="46231"/>
                    <a:pt x="-6258" y="26800"/>
                    <a:pt x="14316" y="11084"/>
                  </a:cubicBezTo>
                  <a:cubicBezTo>
                    <a:pt x="59274" y="-7395"/>
                    <a:pt x="102327" y="-1870"/>
                    <a:pt x="144142" y="20990"/>
                  </a:cubicBezTo>
                  <a:cubicBezTo>
                    <a:pt x="150238" y="25943"/>
                    <a:pt x="157191" y="30229"/>
                    <a:pt x="162239" y="36134"/>
                  </a:cubicBezTo>
                  <a:cubicBezTo>
                    <a:pt x="168906" y="43850"/>
                    <a:pt x="183480" y="50327"/>
                    <a:pt x="175384" y="62995"/>
                  </a:cubicBezTo>
                  <a:cubicBezTo>
                    <a:pt x="168812" y="73187"/>
                    <a:pt x="154905" y="69281"/>
                    <a:pt x="144428" y="68329"/>
                  </a:cubicBezTo>
                  <a:cubicBezTo>
                    <a:pt x="132045" y="67091"/>
                    <a:pt x="120138" y="61566"/>
                    <a:pt x="107756" y="60518"/>
                  </a:cubicBezTo>
                  <a:cubicBezTo>
                    <a:pt x="82324" y="58137"/>
                    <a:pt x="89087" y="73758"/>
                    <a:pt x="94040" y="87760"/>
                  </a:cubicBezTo>
                  <a:close/>
                </a:path>
              </a:pathLst>
            </a:custGeom>
            <a:solidFill>
              <a:srgbClr val="59608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4" name="Freeform: Shape 723"/>
            <p:cNvSpPr/>
            <p:nvPr/>
          </p:nvSpPr>
          <p:spPr>
            <a:xfrm>
              <a:off x="7570891" y="4961974"/>
              <a:ext cx="159217" cy="84020"/>
            </a:xfrm>
            <a:custGeom>
              <a:avLst/>
              <a:gdLst>
                <a:gd name="connsiteX0" fmla="*/ 159217 w 159217"/>
                <a:gd name="connsiteY0" fmla="*/ 83830 h 84020"/>
                <a:gd name="connsiteX1" fmla="*/ 25201 w 159217"/>
                <a:gd name="connsiteY1" fmla="*/ 84021 h 84020"/>
                <a:gd name="connsiteX2" fmla="*/ 11199 w 159217"/>
                <a:gd name="connsiteY2" fmla="*/ 73924 h 84020"/>
                <a:gd name="connsiteX3" fmla="*/ 15866 w 159217"/>
                <a:gd name="connsiteY3" fmla="*/ 9059 h 84020"/>
                <a:gd name="connsiteX4" fmla="*/ 92638 w 159217"/>
                <a:gd name="connsiteY4" fmla="*/ 17155 h 84020"/>
                <a:gd name="connsiteX5" fmla="*/ 159217 w 159217"/>
                <a:gd name="connsiteY5" fmla="*/ 83830 h 8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17" h="84020">
                  <a:moveTo>
                    <a:pt x="159217" y="83830"/>
                  </a:moveTo>
                  <a:cubicBezTo>
                    <a:pt x="114545" y="83926"/>
                    <a:pt x="69873" y="84021"/>
                    <a:pt x="25201" y="84021"/>
                  </a:cubicBezTo>
                  <a:cubicBezTo>
                    <a:pt x="19581" y="82021"/>
                    <a:pt x="14913" y="78591"/>
                    <a:pt x="11199" y="73924"/>
                  </a:cubicBezTo>
                  <a:cubicBezTo>
                    <a:pt x="-4613" y="51064"/>
                    <a:pt x="-4231" y="29347"/>
                    <a:pt x="15866" y="9059"/>
                  </a:cubicBezTo>
                  <a:cubicBezTo>
                    <a:pt x="43774" y="-10181"/>
                    <a:pt x="67968" y="5439"/>
                    <a:pt x="92638" y="17155"/>
                  </a:cubicBezTo>
                  <a:cubicBezTo>
                    <a:pt x="117784" y="36491"/>
                    <a:pt x="139596" y="59065"/>
                    <a:pt x="159217" y="83830"/>
                  </a:cubicBezTo>
                  <a:close/>
                </a:path>
              </a:pathLst>
            </a:custGeom>
            <a:solidFill>
              <a:srgbClr val="5D688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5" name="Freeform: Shape 724"/>
            <p:cNvSpPr/>
            <p:nvPr/>
          </p:nvSpPr>
          <p:spPr>
            <a:xfrm>
              <a:off x="8387809" y="4398658"/>
              <a:ext cx="179928" cy="115097"/>
            </a:xfrm>
            <a:custGeom>
              <a:avLst/>
              <a:gdLst>
                <a:gd name="connsiteX0" fmla="*/ 0 w 179928"/>
                <a:gd name="connsiteY0" fmla="*/ 104603 h 115097"/>
                <a:gd name="connsiteX1" fmla="*/ 179927 w 179928"/>
                <a:gd name="connsiteY1" fmla="*/ 18687 h 115097"/>
                <a:gd name="connsiteX2" fmla="*/ 162306 w 179928"/>
                <a:gd name="connsiteY2" fmla="*/ 48119 h 115097"/>
                <a:gd name="connsiteX3" fmla="*/ 113062 w 179928"/>
                <a:gd name="connsiteY3" fmla="*/ 57644 h 115097"/>
                <a:gd name="connsiteX4" fmla="*/ 51054 w 179928"/>
                <a:gd name="connsiteY4" fmla="*/ 97459 h 115097"/>
                <a:gd name="connsiteX5" fmla="*/ 27718 w 179928"/>
                <a:gd name="connsiteY5" fmla="*/ 114699 h 115097"/>
                <a:gd name="connsiteX6" fmla="*/ 0 w 179928"/>
                <a:gd name="connsiteY6" fmla="*/ 104603 h 1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28" h="115097">
                  <a:moveTo>
                    <a:pt x="0" y="104603"/>
                  </a:moveTo>
                  <a:cubicBezTo>
                    <a:pt x="24384" y="13544"/>
                    <a:pt x="108395" y="-26557"/>
                    <a:pt x="179927" y="18687"/>
                  </a:cubicBezTo>
                  <a:cubicBezTo>
                    <a:pt x="180023" y="32117"/>
                    <a:pt x="173164" y="41261"/>
                    <a:pt x="162306" y="48119"/>
                  </a:cubicBezTo>
                  <a:cubicBezTo>
                    <a:pt x="146971" y="56692"/>
                    <a:pt x="129730" y="55263"/>
                    <a:pt x="113062" y="57644"/>
                  </a:cubicBezTo>
                  <a:cubicBezTo>
                    <a:pt x="86868" y="61359"/>
                    <a:pt x="61341" y="67931"/>
                    <a:pt x="51054" y="97459"/>
                  </a:cubicBezTo>
                  <a:cubicBezTo>
                    <a:pt x="45530" y="106317"/>
                    <a:pt x="37910" y="112222"/>
                    <a:pt x="27718" y="114699"/>
                  </a:cubicBezTo>
                  <a:cubicBezTo>
                    <a:pt x="16573" y="116413"/>
                    <a:pt x="7525" y="112508"/>
                    <a:pt x="0" y="104603"/>
                  </a:cubicBezTo>
                  <a:close/>
                </a:path>
              </a:pathLst>
            </a:custGeom>
            <a:solidFill>
              <a:srgbClr val="7399A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6" name="Freeform: Shape 725"/>
            <p:cNvSpPr/>
            <p:nvPr/>
          </p:nvSpPr>
          <p:spPr>
            <a:xfrm>
              <a:off x="8419241" y="4514768"/>
              <a:ext cx="224338" cy="98696"/>
            </a:xfrm>
            <a:custGeom>
              <a:avLst/>
              <a:gdLst>
                <a:gd name="connsiteX0" fmla="*/ 222504 w 224338"/>
                <a:gd name="connsiteY0" fmla="*/ 7543 h 98696"/>
                <a:gd name="connsiteX1" fmla="*/ 206121 w 224338"/>
                <a:gd name="connsiteY1" fmla="*/ 74789 h 98696"/>
                <a:gd name="connsiteX2" fmla="*/ 154781 w 224338"/>
                <a:gd name="connsiteY2" fmla="*/ 98697 h 98696"/>
                <a:gd name="connsiteX3" fmla="*/ 30956 w 224338"/>
                <a:gd name="connsiteY3" fmla="*/ 96887 h 98696"/>
                <a:gd name="connsiteX4" fmla="*/ 0 w 224338"/>
                <a:gd name="connsiteY4" fmla="*/ 63549 h 98696"/>
                <a:gd name="connsiteX5" fmla="*/ 5906 w 224338"/>
                <a:gd name="connsiteY5" fmla="*/ 49262 h 98696"/>
                <a:gd name="connsiteX6" fmla="*/ 48292 w 224338"/>
                <a:gd name="connsiteY6" fmla="*/ 41356 h 98696"/>
                <a:gd name="connsiteX7" fmla="*/ 136398 w 224338"/>
                <a:gd name="connsiteY7" fmla="*/ 34403 h 98696"/>
                <a:gd name="connsiteX8" fmla="*/ 196978 w 224338"/>
                <a:gd name="connsiteY8" fmla="*/ 1351 h 98696"/>
                <a:gd name="connsiteX9" fmla="*/ 222504 w 224338"/>
                <a:gd name="connsiteY9" fmla="*/ 7543 h 9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338" h="98696">
                  <a:moveTo>
                    <a:pt x="222504" y="7543"/>
                  </a:moveTo>
                  <a:cubicBezTo>
                    <a:pt x="226314" y="32212"/>
                    <a:pt x="225647" y="55739"/>
                    <a:pt x="206121" y="74789"/>
                  </a:cubicBezTo>
                  <a:cubicBezTo>
                    <a:pt x="190119" y="85076"/>
                    <a:pt x="175641" y="98697"/>
                    <a:pt x="154781" y="98697"/>
                  </a:cubicBezTo>
                  <a:cubicBezTo>
                    <a:pt x="113538" y="96696"/>
                    <a:pt x="72200" y="99745"/>
                    <a:pt x="30956" y="96887"/>
                  </a:cubicBezTo>
                  <a:cubicBezTo>
                    <a:pt x="12002" y="93744"/>
                    <a:pt x="2000" y="82314"/>
                    <a:pt x="0" y="63549"/>
                  </a:cubicBezTo>
                  <a:cubicBezTo>
                    <a:pt x="191" y="58120"/>
                    <a:pt x="2191" y="53358"/>
                    <a:pt x="5906" y="49262"/>
                  </a:cubicBezTo>
                  <a:cubicBezTo>
                    <a:pt x="18384" y="37832"/>
                    <a:pt x="33528" y="40404"/>
                    <a:pt x="48292" y="41356"/>
                  </a:cubicBezTo>
                  <a:cubicBezTo>
                    <a:pt x="78581" y="51072"/>
                    <a:pt x="109061" y="63169"/>
                    <a:pt x="136398" y="34403"/>
                  </a:cubicBezTo>
                  <a:cubicBezTo>
                    <a:pt x="161640" y="32784"/>
                    <a:pt x="180975" y="20211"/>
                    <a:pt x="196978" y="1351"/>
                  </a:cubicBezTo>
                  <a:cubicBezTo>
                    <a:pt x="206693" y="-1602"/>
                    <a:pt x="215265" y="208"/>
                    <a:pt x="222504" y="7543"/>
                  </a:cubicBezTo>
                  <a:close/>
                </a:path>
              </a:pathLst>
            </a:custGeom>
            <a:solidFill>
              <a:srgbClr val="70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7" name="Freeform: Shape 726"/>
            <p:cNvSpPr/>
            <p:nvPr/>
          </p:nvSpPr>
          <p:spPr>
            <a:xfrm>
              <a:off x="9337452" y="4909501"/>
              <a:ext cx="126340" cy="98393"/>
            </a:xfrm>
            <a:custGeom>
              <a:avLst/>
              <a:gdLst>
                <a:gd name="connsiteX0" fmla="*/ 105442 w 126340"/>
                <a:gd name="connsiteY0" fmla="*/ 98394 h 98393"/>
                <a:gd name="connsiteX1" fmla="*/ 0 w 126340"/>
                <a:gd name="connsiteY1" fmla="*/ 98108 h 98393"/>
                <a:gd name="connsiteX2" fmla="*/ 77438 w 126340"/>
                <a:gd name="connsiteY2" fmla="*/ 17431 h 98393"/>
                <a:gd name="connsiteX3" fmla="*/ 116205 w 126340"/>
                <a:gd name="connsiteY3" fmla="*/ 2001 h 98393"/>
                <a:gd name="connsiteX4" fmla="*/ 119443 w 126340"/>
                <a:gd name="connsiteY4" fmla="*/ 79725 h 98393"/>
                <a:gd name="connsiteX5" fmla="*/ 105442 w 126340"/>
                <a:gd name="connsiteY5" fmla="*/ 98394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98393">
                  <a:moveTo>
                    <a:pt x="105442" y="98394"/>
                  </a:moveTo>
                  <a:cubicBezTo>
                    <a:pt x="70295" y="98299"/>
                    <a:pt x="35147" y="98204"/>
                    <a:pt x="0" y="98108"/>
                  </a:cubicBezTo>
                  <a:cubicBezTo>
                    <a:pt x="25813" y="71153"/>
                    <a:pt x="51530" y="44197"/>
                    <a:pt x="77438" y="17431"/>
                  </a:cubicBezTo>
                  <a:cubicBezTo>
                    <a:pt x="87916" y="6573"/>
                    <a:pt x="98584" y="-4667"/>
                    <a:pt x="116205" y="2001"/>
                  </a:cubicBezTo>
                  <a:cubicBezTo>
                    <a:pt x="128397" y="27433"/>
                    <a:pt x="129730" y="53341"/>
                    <a:pt x="119443" y="79725"/>
                  </a:cubicBezTo>
                  <a:cubicBezTo>
                    <a:pt x="117539" y="88012"/>
                    <a:pt x="113252" y="94584"/>
                    <a:pt x="105442" y="98394"/>
                  </a:cubicBezTo>
                  <a:close/>
                </a:path>
              </a:pathLst>
            </a:custGeom>
            <a:solidFill>
              <a:srgbClr val="6B7B9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8" name="Freeform: Shape 727"/>
            <p:cNvSpPr/>
            <p:nvPr/>
          </p:nvSpPr>
          <p:spPr>
            <a:xfrm>
              <a:off x="8423147" y="4589186"/>
              <a:ext cx="202215" cy="86571"/>
            </a:xfrm>
            <a:custGeom>
              <a:avLst/>
              <a:gdLst>
                <a:gd name="connsiteX0" fmla="*/ 153638 w 202215"/>
                <a:gd name="connsiteY0" fmla="*/ 9419 h 86571"/>
                <a:gd name="connsiteX1" fmla="*/ 202216 w 202215"/>
                <a:gd name="connsiteY1" fmla="*/ 371 h 86571"/>
                <a:gd name="connsiteX2" fmla="*/ 135350 w 202215"/>
                <a:gd name="connsiteY2" fmla="*/ 66855 h 86571"/>
                <a:gd name="connsiteX3" fmla="*/ 47910 w 202215"/>
                <a:gd name="connsiteY3" fmla="*/ 66855 h 86571"/>
                <a:gd name="connsiteX4" fmla="*/ 0 w 202215"/>
                <a:gd name="connsiteY4" fmla="*/ 28850 h 86571"/>
                <a:gd name="connsiteX5" fmla="*/ 34194 w 202215"/>
                <a:gd name="connsiteY5" fmla="*/ 19040 h 86571"/>
                <a:gd name="connsiteX6" fmla="*/ 153638 w 202215"/>
                <a:gd name="connsiteY6" fmla="*/ 941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215" h="86571">
                  <a:moveTo>
                    <a:pt x="153638" y="9419"/>
                  </a:moveTo>
                  <a:cubicBezTo>
                    <a:pt x="168878" y="1133"/>
                    <a:pt x="185261" y="-963"/>
                    <a:pt x="202216" y="371"/>
                  </a:cubicBezTo>
                  <a:cubicBezTo>
                    <a:pt x="192595" y="35232"/>
                    <a:pt x="163925" y="50948"/>
                    <a:pt x="135350" y="66855"/>
                  </a:cubicBezTo>
                  <a:cubicBezTo>
                    <a:pt x="106203" y="93144"/>
                    <a:pt x="77057" y="93144"/>
                    <a:pt x="47910" y="66855"/>
                  </a:cubicBezTo>
                  <a:cubicBezTo>
                    <a:pt x="29718" y="57044"/>
                    <a:pt x="10192" y="48758"/>
                    <a:pt x="0" y="28850"/>
                  </a:cubicBezTo>
                  <a:cubicBezTo>
                    <a:pt x="8667" y="15992"/>
                    <a:pt x="22098" y="19897"/>
                    <a:pt x="34194" y="19040"/>
                  </a:cubicBezTo>
                  <a:cubicBezTo>
                    <a:pt x="74486" y="21326"/>
                    <a:pt x="115443" y="32565"/>
                    <a:pt x="153638" y="9419"/>
                  </a:cubicBezTo>
                  <a:close/>
                </a:path>
              </a:pathLst>
            </a:custGeom>
            <a:solidFill>
              <a:srgbClr val="6C7E9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29" name="Freeform: Shape 728"/>
            <p:cNvSpPr/>
            <p:nvPr/>
          </p:nvSpPr>
          <p:spPr>
            <a:xfrm>
              <a:off x="9410797" y="5030074"/>
              <a:ext cx="109534" cy="93233"/>
            </a:xfrm>
            <a:custGeom>
              <a:avLst/>
              <a:gdLst>
                <a:gd name="connsiteX0" fmla="*/ 4188 w 109534"/>
                <a:gd name="connsiteY0" fmla="*/ 63832 h 93233"/>
                <a:gd name="connsiteX1" fmla="*/ 23523 w 109534"/>
                <a:gd name="connsiteY1" fmla="*/ 16207 h 93233"/>
                <a:gd name="connsiteX2" fmla="*/ 90580 w 109534"/>
                <a:gd name="connsiteY2" fmla="*/ 15731 h 93233"/>
                <a:gd name="connsiteX3" fmla="*/ 109534 w 109534"/>
                <a:gd name="connsiteY3" fmla="*/ 72881 h 93233"/>
                <a:gd name="connsiteX4" fmla="*/ 60671 w 109534"/>
                <a:gd name="connsiteY4" fmla="*/ 92978 h 93233"/>
                <a:gd name="connsiteX5" fmla="*/ 42669 w 109534"/>
                <a:gd name="connsiteY5" fmla="*/ 83168 h 93233"/>
                <a:gd name="connsiteX6" fmla="*/ 4473 w 109534"/>
                <a:gd name="connsiteY6" fmla="*/ 82977 h 93233"/>
                <a:gd name="connsiteX7" fmla="*/ 4188 w 109534"/>
                <a:gd name="connsiteY7" fmla="*/ 63832 h 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534" h="93233">
                  <a:moveTo>
                    <a:pt x="4188" y="63832"/>
                  </a:moveTo>
                  <a:cubicBezTo>
                    <a:pt x="10665" y="47925"/>
                    <a:pt x="17047" y="32114"/>
                    <a:pt x="23523" y="16207"/>
                  </a:cubicBezTo>
                  <a:cubicBezTo>
                    <a:pt x="45717" y="-6082"/>
                    <a:pt x="68100" y="-4558"/>
                    <a:pt x="90580" y="15731"/>
                  </a:cubicBezTo>
                  <a:cubicBezTo>
                    <a:pt x="102772" y="32780"/>
                    <a:pt x="107344" y="52497"/>
                    <a:pt x="109534" y="72881"/>
                  </a:cubicBezTo>
                  <a:cubicBezTo>
                    <a:pt x="102009" y="100979"/>
                    <a:pt x="78959" y="91168"/>
                    <a:pt x="60671" y="92978"/>
                  </a:cubicBezTo>
                  <a:cubicBezTo>
                    <a:pt x="54670" y="89740"/>
                    <a:pt x="48670" y="86406"/>
                    <a:pt x="42669" y="83168"/>
                  </a:cubicBezTo>
                  <a:cubicBezTo>
                    <a:pt x="29906" y="83072"/>
                    <a:pt x="17237" y="83072"/>
                    <a:pt x="4473" y="82977"/>
                  </a:cubicBezTo>
                  <a:cubicBezTo>
                    <a:pt x="-1051" y="76595"/>
                    <a:pt x="-1813" y="70309"/>
                    <a:pt x="4188" y="63832"/>
                  </a:cubicBezTo>
                  <a:close/>
                </a:path>
              </a:pathLst>
            </a:custGeom>
            <a:solidFill>
              <a:srgbClr val="4C537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0" name="Freeform: Shape 729"/>
            <p:cNvSpPr/>
            <p:nvPr/>
          </p:nvSpPr>
          <p:spPr>
            <a:xfrm>
              <a:off x="8471058" y="4655946"/>
              <a:ext cx="87440" cy="94984"/>
            </a:xfrm>
            <a:custGeom>
              <a:avLst/>
              <a:gdLst>
                <a:gd name="connsiteX0" fmla="*/ 0 w 87440"/>
                <a:gd name="connsiteY0" fmla="*/ 0 h 94984"/>
                <a:gd name="connsiteX1" fmla="*/ 87440 w 87440"/>
                <a:gd name="connsiteY1" fmla="*/ 0 h 94984"/>
                <a:gd name="connsiteX2" fmla="*/ 84963 w 87440"/>
                <a:gd name="connsiteY2" fmla="*/ 85344 h 94984"/>
                <a:gd name="connsiteX3" fmla="*/ 2381 w 87440"/>
                <a:gd name="connsiteY3" fmla="*/ 47339 h 94984"/>
                <a:gd name="connsiteX4" fmla="*/ 0 w 87440"/>
                <a:gd name="connsiteY4" fmla="*/ 0 h 94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0" h="94984">
                  <a:moveTo>
                    <a:pt x="0" y="0"/>
                  </a:moveTo>
                  <a:cubicBezTo>
                    <a:pt x="29146" y="0"/>
                    <a:pt x="58293" y="0"/>
                    <a:pt x="87440" y="0"/>
                  </a:cubicBezTo>
                  <a:cubicBezTo>
                    <a:pt x="86583" y="28480"/>
                    <a:pt x="85820" y="56864"/>
                    <a:pt x="84963" y="85344"/>
                  </a:cubicBezTo>
                  <a:cubicBezTo>
                    <a:pt x="38481" y="113729"/>
                    <a:pt x="24003" y="72866"/>
                    <a:pt x="2381" y="47339"/>
                  </a:cubicBezTo>
                  <a:cubicBezTo>
                    <a:pt x="1620" y="31528"/>
                    <a:pt x="858" y="15812"/>
                    <a:pt x="0" y="0"/>
                  </a:cubicBezTo>
                  <a:close/>
                </a:path>
              </a:pathLst>
            </a:custGeom>
            <a:solidFill>
              <a:srgbClr val="7194A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1" name="Freeform: Shape 730"/>
            <p:cNvSpPr/>
            <p:nvPr/>
          </p:nvSpPr>
          <p:spPr>
            <a:xfrm>
              <a:off x="8473439" y="4703142"/>
              <a:ext cx="85248" cy="123872"/>
            </a:xfrm>
            <a:custGeom>
              <a:avLst/>
              <a:gdLst>
                <a:gd name="connsiteX0" fmla="*/ 0 w 85248"/>
                <a:gd name="connsiteY0" fmla="*/ 143 h 123872"/>
                <a:gd name="connsiteX1" fmla="*/ 82582 w 85248"/>
                <a:gd name="connsiteY1" fmla="*/ 38148 h 123872"/>
                <a:gd name="connsiteX2" fmla="*/ 85249 w 85248"/>
                <a:gd name="connsiteY2" fmla="*/ 123492 h 123872"/>
                <a:gd name="connsiteX3" fmla="*/ 46006 w 85248"/>
                <a:gd name="connsiteY3" fmla="*/ 123873 h 123872"/>
                <a:gd name="connsiteX4" fmla="*/ 0 w 85248"/>
                <a:gd name="connsiteY4" fmla="*/ 57198 h 123872"/>
                <a:gd name="connsiteX5" fmla="*/ 0 w 85248"/>
                <a:gd name="connsiteY5" fmla="*/ 143 h 12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48" h="123872">
                  <a:moveTo>
                    <a:pt x="0" y="143"/>
                  </a:moveTo>
                  <a:cubicBezTo>
                    <a:pt x="34766" y="-2905"/>
                    <a:pt x="46577" y="43768"/>
                    <a:pt x="82582" y="38148"/>
                  </a:cubicBezTo>
                  <a:cubicBezTo>
                    <a:pt x="83439" y="66628"/>
                    <a:pt x="84392" y="95012"/>
                    <a:pt x="85249" y="123492"/>
                  </a:cubicBezTo>
                  <a:cubicBezTo>
                    <a:pt x="72200" y="123587"/>
                    <a:pt x="59055" y="123778"/>
                    <a:pt x="46006" y="123873"/>
                  </a:cubicBezTo>
                  <a:cubicBezTo>
                    <a:pt x="24099" y="106156"/>
                    <a:pt x="23241" y="73962"/>
                    <a:pt x="0" y="57198"/>
                  </a:cubicBezTo>
                  <a:cubicBezTo>
                    <a:pt x="95" y="38148"/>
                    <a:pt x="0" y="19098"/>
                    <a:pt x="0" y="143"/>
                  </a:cubicBezTo>
                  <a:close/>
                </a:path>
              </a:pathLst>
            </a:custGeom>
            <a:solidFill>
              <a:srgbClr val="6F8D9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2" name="Freeform: Shape 731"/>
            <p:cNvSpPr/>
            <p:nvPr/>
          </p:nvSpPr>
          <p:spPr>
            <a:xfrm>
              <a:off x="7491046" y="5072915"/>
              <a:ext cx="132953" cy="85353"/>
            </a:xfrm>
            <a:custGeom>
              <a:avLst/>
              <a:gdLst>
                <a:gd name="connsiteX0" fmla="*/ 114665 w 132953"/>
                <a:gd name="connsiteY0" fmla="*/ 20610 h 85353"/>
                <a:gd name="connsiteX1" fmla="*/ 124095 w 132953"/>
                <a:gd name="connsiteY1" fmla="*/ 39755 h 85353"/>
                <a:gd name="connsiteX2" fmla="*/ 132953 w 132953"/>
                <a:gd name="connsiteY2" fmla="*/ 59091 h 85353"/>
                <a:gd name="connsiteX3" fmla="*/ 86948 w 132953"/>
                <a:gd name="connsiteY3" fmla="*/ 58805 h 85353"/>
                <a:gd name="connsiteX4" fmla="*/ 51324 w 132953"/>
                <a:gd name="connsiteY4" fmla="*/ 60520 h 85353"/>
                <a:gd name="connsiteX5" fmla="*/ 9890 w 132953"/>
                <a:gd name="connsiteY5" fmla="*/ 82237 h 85353"/>
                <a:gd name="connsiteX6" fmla="*/ 12652 w 132953"/>
                <a:gd name="connsiteY6" fmla="*/ 27754 h 85353"/>
                <a:gd name="connsiteX7" fmla="*/ 18272 w 132953"/>
                <a:gd name="connsiteY7" fmla="*/ 20610 h 85353"/>
                <a:gd name="connsiteX8" fmla="*/ 114665 w 132953"/>
                <a:gd name="connsiteY8" fmla="*/ 20610 h 8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53" h="85353">
                  <a:moveTo>
                    <a:pt x="114665" y="20610"/>
                  </a:moveTo>
                  <a:cubicBezTo>
                    <a:pt x="117809" y="26992"/>
                    <a:pt x="120951" y="33374"/>
                    <a:pt x="124095" y="39755"/>
                  </a:cubicBezTo>
                  <a:cubicBezTo>
                    <a:pt x="127048" y="46232"/>
                    <a:pt x="130000" y="52614"/>
                    <a:pt x="132953" y="59091"/>
                  </a:cubicBezTo>
                  <a:cubicBezTo>
                    <a:pt x="117523" y="72712"/>
                    <a:pt x="102187" y="73283"/>
                    <a:pt x="86948" y="58805"/>
                  </a:cubicBezTo>
                  <a:cubicBezTo>
                    <a:pt x="73898" y="33564"/>
                    <a:pt x="62468" y="53566"/>
                    <a:pt x="51324" y="60520"/>
                  </a:cubicBezTo>
                  <a:cubicBezTo>
                    <a:pt x="37703" y="69092"/>
                    <a:pt x="27607" y="94048"/>
                    <a:pt x="9890" y="82237"/>
                  </a:cubicBezTo>
                  <a:cubicBezTo>
                    <a:pt x="-12493" y="67282"/>
                    <a:pt x="9700" y="46137"/>
                    <a:pt x="12652" y="27754"/>
                  </a:cubicBezTo>
                  <a:cubicBezTo>
                    <a:pt x="13034" y="25182"/>
                    <a:pt x="16367" y="22991"/>
                    <a:pt x="18272" y="20610"/>
                  </a:cubicBezTo>
                  <a:cubicBezTo>
                    <a:pt x="50371" y="-6727"/>
                    <a:pt x="82471" y="-7013"/>
                    <a:pt x="114665" y="20610"/>
                  </a:cubicBezTo>
                  <a:close/>
                </a:path>
              </a:pathLst>
            </a:custGeom>
            <a:solidFill>
              <a:srgbClr val="44476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3" name="Freeform: Shape 732"/>
            <p:cNvSpPr/>
            <p:nvPr/>
          </p:nvSpPr>
          <p:spPr>
            <a:xfrm>
              <a:off x="9328022" y="5093771"/>
              <a:ext cx="87344" cy="85288"/>
            </a:xfrm>
            <a:custGeom>
              <a:avLst/>
              <a:gdLst>
                <a:gd name="connsiteX0" fmla="*/ 86963 w 87344"/>
                <a:gd name="connsiteY0" fmla="*/ 135 h 85288"/>
                <a:gd name="connsiteX1" fmla="*/ 87344 w 87344"/>
                <a:gd name="connsiteY1" fmla="*/ 19280 h 85288"/>
                <a:gd name="connsiteX2" fmla="*/ 57150 w 87344"/>
                <a:gd name="connsiteY2" fmla="*/ 85288 h 85288"/>
                <a:gd name="connsiteX3" fmla="*/ 0 w 87344"/>
                <a:gd name="connsiteY3" fmla="*/ 66238 h 85288"/>
                <a:gd name="connsiteX4" fmla="*/ 31147 w 87344"/>
                <a:gd name="connsiteY4" fmla="*/ 39 h 85288"/>
                <a:gd name="connsiteX5" fmla="*/ 86963 w 87344"/>
                <a:gd name="connsiteY5" fmla="*/ 135 h 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44" h="85288">
                  <a:moveTo>
                    <a:pt x="86963" y="135"/>
                  </a:moveTo>
                  <a:cubicBezTo>
                    <a:pt x="87059" y="6516"/>
                    <a:pt x="87153" y="12898"/>
                    <a:pt x="87344" y="19280"/>
                  </a:cubicBezTo>
                  <a:cubicBezTo>
                    <a:pt x="77248" y="41283"/>
                    <a:pt x="67246" y="63285"/>
                    <a:pt x="57150" y="85288"/>
                  </a:cubicBezTo>
                  <a:cubicBezTo>
                    <a:pt x="38100" y="78906"/>
                    <a:pt x="19050" y="72525"/>
                    <a:pt x="0" y="66238"/>
                  </a:cubicBezTo>
                  <a:cubicBezTo>
                    <a:pt x="10382" y="44140"/>
                    <a:pt x="20764" y="22042"/>
                    <a:pt x="31147" y="39"/>
                  </a:cubicBezTo>
                  <a:cubicBezTo>
                    <a:pt x="49720" y="-56"/>
                    <a:pt x="68389" y="39"/>
                    <a:pt x="86963" y="135"/>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4" name="Freeform: Shape 733"/>
            <p:cNvSpPr/>
            <p:nvPr/>
          </p:nvSpPr>
          <p:spPr>
            <a:xfrm>
              <a:off x="7509319" y="5022116"/>
              <a:ext cx="96392" cy="71408"/>
            </a:xfrm>
            <a:custGeom>
              <a:avLst/>
              <a:gdLst>
                <a:gd name="connsiteX0" fmla="*/ 96393 w 96392"/>
                <a:gd name="connsiteY0" fmla="*/ 71409 h 71408"/>
                <a:gd name="connsiteX1" fmla="*/ 0 w 96392"/>
                <a:gd name="connsiteY1" fmla="*/ 71409 h 71408"/>
                <a:gd name="connsiteX2" fmla="*/ 18859 w 96392"/>
                <a:gd name="connsiteY2" fmla="*/ 14259 h 71408"/>
                <a:gd name="connsiteX3" fmla="*/ 86296 w 96392"/>
                <a:gd name="connsiteY3" fmla="*/ 14640 h 71408"/>
                <a:gd name="connsiteX4" fmla="*/ 86773 w 96392"/>
                <a:gd name="connsiteY4" fmla="*/ 23974 h 71408"/>
                <a:gd name="connsiteX5" fmla="*/ 96393 w 96392"/>
                <a:gd name="connsiteY5" fmla="*/ 71409 h 7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392" h="71408">
                  <a:moveTo>
                    <a:pt x="96393" y="71409"/>
                  </a:moveTo>
                  <a:cubicBezTo>
                    <a:pt x="64294" y="71409"/>
                    <a:pt x="32195" y="71409"/>
                    <a:pt x="0" y="71409"/>
                  </a:cubicBezTo>
                  <a:cubicBezTo>
                    <a:pt x="2191" y="51025"/>
                    <a:pt x="6572" y="31308"/>
                    <a:pt x="18859" y="14259"/>
                  </a:cubicBezTo>
                  <a:cubicBezTo>
                    <a:pt x="41434" y="-8506"/>
                    <a:pt x="63913" y="-696"/>
                    <a:pt x="86296" y="14640"/>
                  </a:cubicBezTo>
                  <a:cubicBezTo>
                    <a:pt x="86392" y="17783"/>
                    <a:pt x="86582" y="20831"/>
                    <a:pt x="86773" y="23974"/>
                  </a:cubicBezTo>
                  <a:cubicBezTo>
                    <a:pt x="89916" y="39690"/>
                    <a:pt x="93154" y="55502"/>
                    <a:pt x="96393" y="71409"/>
                  </a:cubicBezTo>
                  <a:close/>
                </a:path>
              </a:pathLst>
            </a:custGeom>
            <a:solidFill>
              <a:srgbClr val="484F6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5" name="Freeform: Shape 734"/>
            <p:cNvSpPr/>
            <p:nvPr/>
          </p:nvSpPr>
          <p:spPr>
            <a:xfrm>
              <a:off x="8453047" y="4964469"/>
              <a:ext cx="84678" cy="108363"/>
            </a:xfrm>
            <a:custGeom>
              <a:avLst/>
              <a:gdLst>
                <a:gd name="connsiteX0" fmla="*/ 1342 w 84678"/>
                <a:gd name="connsiteY0" fmla="*/ 91051 h 108363"/>
                <a:gd name="connsiteX1" fmla="*/ 10772 w 84678"/>
                <a:gd name="connsiteY1" fmla="*/ 14851 h 108363"/>
                <a:gd name="connsiteX2" fmla="*/ 68970 w 84678"/>
                <a:gd name="connsiteY2" fmla="*/ 9421 h 108363"/>
                <a:gd name="connsiteX3" fmla="*/ 80685 w 84678"/>
                <a:gd name="connsiteY3" fmla="*/ 34186 h 108363"/>
                <a:gd name="connsiteX4" fmla="*/ 70208 w 84678"/>
                <a:gd name="connsiteY4" fmla="*/ 96385 h 108363"/>
                <a:gd name="connsiteX5" fmla="*/ 1342 w 84678"/>
                <a:gd name="connsiteY5" fmla="*/ 91051 h 10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78" h="108363">
                  <a:moveTo>
                    <a:pt x="1342" y="91051"/>
                  </a:moveTo>
                  <a:cubicBezTo>
                    <a:pt x="-4849" y="64476"/>
                    <a:pt x="12487" y="40854"/>
                    <a:pt x="10772" y="14851"/>
                  </a:cubicBezTo>
                  <a:cubicBezTo>
                    <a:pt x="28584" y="-3723"/>
                    <a:pt x="48110" y="-4104"/>
                    <a:pt x="68970" y="9421"/>
                  </a:cubicBezTo>
                  <a:cubicBezTo>
                    <a:pt x="76018" y="16184"/>
                    <a:pt x="79828" y="24471"/>
                    <a:pt x="80685" y="34186"/>
                  </a:cubicBezTo>
                  <a:cubicBezTo>
                    <a:pt x="86591" y="56475"/>
                    <a:pt x="88020" y="78097"/>
                    <a:pt x="70208" y="96385"/>
                  </a:cubicBezTo>
                  <a:cubicBezTo>
                    <a:pt x="45824" y="112482"/>
                    <a:pt x="22678" y="113911"/>
                    <a:pt x="1342" y="91051"/>
                  </a:cubicBezTo>
                  <a:close/>
                </a:path>
              </a:pathLst>
            </a:custGeom>
            <a:solidFill>
              <a:srgbClr val="5C668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6" name="Freeform: Shape 735"/>
            <p:cNvSpPr/>
            <p:nvPr/>
          </p:nvSpPr>
          <p:spPr>
            <a:xfrm>
              <a:off x="8505019" y="5069262"/>
              <a:ext cx="70052" cy="91032"/>
            </a:xfrm>
            <a:custGeom>
              <a:avLst/>
              <a:gdLst>
                <a:gd name="connsiteX0" fmla="*/ 70052 w 70052"/>
                <a:gd name="connsiteY0" fmla="*/ 91032 h 91032"/>
                <a:gd name="connsiteX1" fmla="*/ 14807 w 70052"/>
                <a:gd name="connsiteY1" fmla="*/ 91032 h 91032"/>
                <a:gd name="connsiteX2" fmla="*/ 14331 w 70052"/>
                <a:gd name="connsiteY2" fmla="*/ 81603 h 91032"/>
                <a:gd name="connsiteX3" fmla="*/ 329 w 70052"/>
                <a:gd name="connsiteY3" fmla="*/ 41979 h 91032"/>
                <a:gd name="connsiteX4" fmla="*/ 12045 w 70052"/>
                <a:gd name="connsiteY4" fmla="*/ 9213 h 91032"/>
                <a:gd name="connsiteX5" fmla="*/ 70052 w 70052"/>
                <a:gd name="connsiteY5" fmla="*/ 14928 h 91032"/>
                <a:gd name="connsiteX6" fmla="*/ 70052 w 70052"/>
                <a:gd name="connsiteY6" fmla="*/ 91032 h 9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052" h="91032">
                  <a:moveTo>
                    <a:pt x="70052" y="91032"/>
                  </a:moveTo>
                  <a:cubicBezTo>
                    <a:pt x="51669" y="91032"/>
                    <a:pt x="33191" y="91032"/>
                    <a:pt x="14807" y="91032"/>
                  </a:cubicBezTo>
                  <a:cubicBezTo>
                    <a:pt x="14617" y="87889"/>
                    <a:pt x="14426" y="84746"/>
                    <a:pt x="14331" y="81603"/>
                  </a:cubicBezTo>
                  <a:cubicBezTo>
                    <a:pt x="2424" y="70935"/>
                    <a:pt x="-1195" y="57409"/>
                    <a:pt x="329" y="41979"/>
                  </a:cubicBezTo>
                  <a:cubicBezTo>
                    <a:pt x="-528" y="29311"/>
                    <a:pt x="2615" y="18166"/>
                    <a:pt x="12045" y="9213"/>
                  </a:cubicBezTo>
                  <a:cubicBezTo>
                    <a:pt x="32905" y="-4789"/>
                    <a:pt x="52241" y="-2789"/>
                    <a:pt x="70052" y="14928"/>
                  </a:cubicBezTo>
                  <a:cubicBezTo>
                    <a:pt x="70052" y="40264"/>
                    <a:pt x="70052" y="65601"/>
                    <a:pt x="70052" y="91032"/>
                  </a:cubicBezTo>
                  <a:close/>
                </a:path>
              </a:pathLst>
            </a:custGeom>
            <a:solidFill>
              <a:srgbClr val="676D8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7" name="Freeform: Shape 736"/>
            <p:cNvSpPr/>
            <p:nvPr/>
          </p:nvSpPr>
          <p:spPr>
            <a:xfrm>
              <a:off x="8513537" y="4987906"/>
              <a:ext cx="61533" cy="96188"/>
            </a:xfrm>
            <a:custGeom>
              <a:avLst/>
              <a:gdLst>
                <a:gd name="connsiteX0" fmla="*/ 61534 w 61533"/>
                <a:gd name="connsiteY0" fmla="*/ 96188 h 96188"/>
                <a:gd name="connsiteX1" fmla="*/ 6193 w 61533"/>
                <a:gd name="connsiteY1" fmla="*/ 96188 h 96188"/>
                <a:gd name="connsiteX2" fmla="*/ 5812 w 61533"/>
                <a:gd name="connsiteY2" fmla="*/ 67804 h 96188"/>
                <a:gd name="connsiteX3" fmla="*/ 6098 w 61533"/>
                <a:gd name="connsiteY3" fmla="*/ 10559 h 96188"/>
                <a:gd name="connsiteX4" fmla="*/ 52104 w 61533"/>
                <a:gd name="connsiteY4" fmla="*/ 10463 h 96188"/>
                <a:gd name="connsiteX5" fmla="*/ 61534 w 61533"/>
                <a:gd name="connsiteY5" fmla="*/ 96188 h 9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33" h="96188">
                  <a:moveTo>
                    <a:pt x="61534" y="96188"/>
                  </a:moveTo>
                  <a:cubicBezTo>
                    <a:pt x="43055" y="96188"/>
                    <a:pt x="24672" y="96188"/>
                    <a:pt x="6193" y="96188"/>
                  </a:cubicBezTo>
                  <a:cubicBezTo>
                    <a:pt x="-2475" y="86854"/>
                    <a:pt x="-1522" y="77329"/>
                    <a:pt x="5812" y="67804"/>
                  </a:cubicBezTo>
                  <a:cubicBezTo>
                    <a:pt x="5907" y="48754"/>
                    <a:pt x="6003" y="29609"/>
                    <a:pt x="6098" y="10559"/>
                  </a:cubicBezTo>
                  <a:cubicBezTo>
                    <a:pt x="21433" y="-2681"/>
                    <a:pt x="36768" y="-4300"/>
                    <a:pt x="52104" y="10463"/>
                  </a:cubicBezTo>
                  <a:cubicBezTo>
                    <a:pt x="55057" y="39038"/>
                    <a:pt x="51342" y="68376"/>
                    <a:pt x="61534" y="96188"/>
                  </a:cubicBezTo>
                  <a:close/>
                </a:path>
              </a:pathLst>
            </a:custGeom>
            <a:solidFill>
              <a:srgbClr val="6A748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8" name="Freeform: Shape 737"/>
            <p:cNvSpPr/>
            <p:nvPr/>
          </p:nvSpPr>
          <p:spPr>
            <a:xfrm>
              <a:off x="8503395" y="4912740"/>
              <a:ext cx="64627" cy="85725"/>
            </a:xfrm>
            <a:custGeom>
              <a:avLst/>
              <a:gdLst>
                <a:gd name="connsiteX0" fmla="*/ 62151 w 64627"/>
                <a:gd name="connsiteY0" fmla="*/ 85630 h 85725"/>
                <a:gd name="connsiteX1" fmla="*/ 16145 w 64627"/>
                <a:gd name="connsiteY1" fmla="*/ 85725 h 85725"/>
                <a:gd name="connsiteX2" fmla="*/ 15954 w 64627"/>
                <a:gd name="connsiteY2" fmla="*/ 66770 h 85725"/>
                <a:gd name="connsiteX3" fmla="*/ 16050 w 64627"/>
                <a:gd name="connsiteY3" fmla="*/ 0 h 85725"/>
                <a:gd name="connsiteX4" fmla="*/ 64627 w 64627"/>
                <a:gd name="connsiteY4" fmla="*/ 286 h 85725"/>
                <a:gd name="connsiteX5" fmla="*/ 62151 w 64627"/>
                <a:gd name="connsiteY5" fmla="*/ 8563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27" h="85725">
                  <a:moveTo>
                    <a:pt x="62151" y="85630"/>
                  </a:moveTo>
                  <a:cubicBezTo>
                    <a:pt x="46815" y="85630"/>
                    <a:pt x="31480" y="85630"/>
                    <a:pt x="16145" y="85725"/>
                  </a:cubicBezTo>
                  <a:cubicBezTo>
                    <a:pt x="16050" y="79438"/>
                    <a:pt x="16050" y="73152"/>
                    <a:pt x="15954" y="66770"/>
                  </a:cubicBezTo>
                  <a:cubicBezTo>
                    <a:pt x="-5286" y="44482"/>
                    <a:pt x="-5382" y="22193"/>
                    <a:pt x="16050" y="0"/>
                  </a:cubicBezTo>
                  <a:cubicBezTo>
                    <a:pt x="32242" y="95"/>
                    <a:pt x="48435" y="190"/>
                    <a:pt x="64627" y="286"/>
                  </a:cubicBezTo>
                  <a:cubicBezTo>
                    <a:pt x="63865" y="28765"/>
                    <a:pt x="63008" y="57245"/>
                    <a:pt x="62151" y="85630"/>
                  </a:cubicBezTo>
                  <a:close/>
                </a:path>
              </a:pathLst>
            </a:custGeom>
            <a:solidFill>
              <a:srgbClr val="6B7C9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39" name="Freeform: Shape 738"/>
            <p:cNvSpPr/>
            <p:nvPr/>
          </p:nvSpPr>
          <p:spPr>
            <a:xfrm>
              <a:off x="7564273" y="4911502"/>
              <a:ext cx="99351" cy="68519"/>
            </a:xfrm>
            <a:custGeom>
              <a:avLst/>
              <a:gdLst>
                <a:gd name="connsiteX0" fmla="*/ 99351 w 99351"/>
                <a:gd name="connsiteY0" fmla="*/ 67628 h 68519"/>
                <a:gd name="connsiteX1" fmla="*/ 21722 w 99351"/>
                <a:gd name="connsiteY1" fmla="*/ 68199 h 68519"/>
                <a:gd name="connsiteX2" fmla="*/ 2101 w 99351"/>
                <a:gd name="connsiteY2" fmla="*/ 56102 h 68519"/>
                <a:gd name="connsiteX3" fmla="*/ 11721 w 99351"/>
                <a:gd name="connsiteY3" fmla="*/ 0 h 68519"/>
                <a:gd name="connsiteX4" fmla="*/ 99351 w 99351"/>
                <a:gd name="connsiteY4" fmla="*/ 67628 h 68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51" h="68519">
                  <a:moveTo>
                    <a:pt x="99351" y="67628"/>
                  </a:moveTo>
                  <a:cubicBezTo>
                    <a:pt x="73443" y="67818"/>
                    <a:pt x="47630" y="68009"/>
                    <a:pt x="21722" y="68199"/>
                  </a:cubicBezTo>
                  <a:cubicBezTo>
                    <a:pt x="11530" y="70009"/>
                    <a:pt x="6292" y="63913"/>
                    <a:pt x="2101" y="56102"/>
                  </a:cubicBezTo>
                  <a:cubicBezTo>
                    <a:pt x="-3900" y="35814"/>
                    <a:pt x="4101" y="18002"/>
                    <a:pt x="11721" y="0"/>
                  </a:cubicBezTo>
                  <a:cubicBezTo>
                    <a:pt x="57727" y="667"/>
                    <a:pt x="71348" y="43434"/>
                    <a:pt x="99351" y="67628"/>
                  </a:cubicBezTo>
                  <a:close/>
                </a:path>
              </a:pathLst>
            </a:custGeom>
            <a:solidFill>
              <a:srgbClr val="6070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0" name="Freeform: Shape 739"/>
            <p:cNvSpPr/>
            <p:nvPr/>
          </p:nvSpPr>
          <p:spPr>
            <a:xfrm>
              <a:off x="8461342" y="4912835"/>
              <a:ext cx="58197" cy="66770"/>
            </a:xfrm>
            <a:custGeom>
              <a:avLst/>
              <a:gdLst>
                <a:gd name="connsiteX0" fmla="*/ 58198 w 58197"/>
                <a:gd name="connsiteY0" fmla="*/ 0 h 66770"/>
                <a:gd name="connsiteX1" fmla="*/ 58102 w 58197"/>
                <a:gd name="connsiteY1" fmla="*/ 66770 h 66770"/>
                <a:gd name="connsiteX2" fmla="*/ 2571 w 58197"/>
                <a:gd name="connsiteY2" fmla="*/ 66484 h 66770"/>
                <a:gd name="connsiteX3" fmla="*/ 0 w 58197"/>
                <a:gd name="connsiteY3" fmla="*/ 381 h 66770"/>
                <a:gd name="connsiteX4" fmla="*/ 58198 w 58197"/>
                <a:gd name="connsiteY4" fmla="*/ 0 h 6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97" h="66770">
                  <a:moveTo>
                    <a:pt x="58198" y="0"/>
                  </a:moveTo>
                  <a:cubicBezTo>
                    <a:pt x="58198" y="22288"/>
                    <a:pt x="58102" y="44482"/>
                    <a:pt x="58102" y="66770"/>
                  </a:cubicBezTo>
                  <a:cubicBezTo>
                    <a:pt x="39624" y="66675"/>
                    <a:pt x="21050" y="66580"/>
                    <a:pt x="2571" y="66484"/>
                  </a:cubicBezTo>
                  <a:cubicBezTo>
                    <a:pt x="1714" y="44482"/>
                    <a:pt x="857" y="22479"/>
                    <a:pt x="0" y="381"/>
                  </a:cubicBezTo>
                  <a:cubicBezTo>
                    <a:pt x="19335" y="286"/>
                    <a:pt x="38767" y="95"/>
                    <a:pt x="58198" y="0"/>
                  </a:cubicBezTo>
                  <a:close/>
                </a:path>
              </a:pathLst>
            </a:custGeom>
            <a:solidFill>
              <a:srgbClr val="61718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1" name="Freeform: Shape 740"/>
            <p:cNvSpPr/>
            <p:nvPr/>
          </p:nvSpPr>
          <p:spPr>
            <a:xfrm>
              <a:off x="8454199" y="5055425"/>
              <a:ext cx="65532" cy="73332"/>
            </a:xfrm>
            <a:custGeom>
              <a:avLst/>
              <a:gdLst>
                <a:gd name="connsiteX0" fmla="*/ 65151 w 65532"/>
                <a:gd name="connsiteY0" fmla="*/ 286 h 73332"/>
                <a:gd name="connsiteX1" fmla="*/ 65532 w 65532"/>
                <a:gd name="connsiteY1" fmla="*/ 28670 h 73332"/>
                <a:gd name="connsiteX2" fmla="*/ 65055 w 65532"/>
                <a:gd name="connsiteY2" fmla="*/ 57436 h 73332"/>
                <a:gd name="connsiteX3" fmla="*/ 0 w 65532"/>
                <a:gd name="connsiteY3" fmla="*/ 57150 h 73332"/>
                <a:gd name="connsiteX4" fmla="*/ 190 w 65532"/>
                <a:gd name="connsiteY4" fmla="*/ 0 h 73332"/>
                <a:gd name="connsiteX5" fmla="*/ 65151 w 65532"/>
                <a:gd name="connsiteY5" fmla="*/ 286 h 7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32" h="73332">
                  <a:moveTo>
                    <a:pt x="65151" y="286"/>
                  </a:moveTo>
                  <a:cubicBezTo>
                    <a:pt x="65246" y="9715"/>
                    <a:pt x="65437" y="19240"/>
                    <a:pt x="65532" y="28670"/>
                  </a:cubicBezTo>
                  <a:cubicBezTo>
                    <a:pt x="65341" y="38290"/>
                    <a:pt x="65246" y="47815"/>
                    <a:pt x="65055" y="57436"/>
                  </a:cubicBezTo>
                  <a:cubicBezTo>
                    <a:pt x="43243" y="78105"/>
                    <a:pt x="21621" y="79248"/>
                    <a:pt x="0" y="57150"/>
                  </a:cubicBezTo>
                  <a:cubicBezTo>
                    <a:pt x="95" y="38100"/>
                    <a:pt x="95" y="19050"/>
                    <a:pt x="190" y="0"/>
                  </a:cubicBezTo>
                  <a:cubicBezTo>
                    <a:pt x="21907" y="95"/>
                    <a:pt x="43529" y="190"/>
                    <a:pt x="65151" y="286"/>
                  </a:cubicBezTo>
                  <a:close/>
                </a:path>
              </a:pathLst>
            </a:custGeom>
            <a:solidFill>
              <a:srgbClr val="585E7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2" name="Freeform: Shape 741"/>
            <p:cNvSpPr/>
            <p:nvPr/>
          </p:nvSpPr>
          <p:spPr>
            <a:xfrm>
              <a:off x="7528083" y="4964068"/>
              <a:ext cx="67437" cy="72687"/>
            </a:xfrm>
            <a:custGeom>
              <a:avLst/>
              <a:gdLst>
                <a:gd name="connsiteX0" fmla="*/ 48387 w 67437"/>
                <a:gd name="connsiteY0" fmla="*/ 6013 h 72687"/>
                <a:gd name="connsiteX1" fmla="*/ 57817 w 67437"/>
                <a:gd name="connsiteY1" fmla="*/ 15633 h 72687"/>
                <a:gd name="connsiteX2" fmla="*/ 67437 w 67437"/>
                <a:gd name="connsiteY2" fmla="*/ 72688 h 72687"/>
                <a:gd name="connsiteX3" fmla="*/ 0 w 67437"/>
                <a:gd name="connsiteY3" fmla="*/ 72307 h 72687"/>
                <a:gd name="connsiteX4" fmla="*/ 18955 w 67437"/>
                <a:gd name="connsiteY4" fmla="*/ 5632 h 72687"/>
                <a:gd name="connsiteX5" fmla="*/ 48387 w 67437"/>
                <a:gd name="connsiteY5" fmla="*/ 6013 h 7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7" h="72687">
                  <a:moveTo>
                    <a:pt x="48387" y="6013"/>
                  </a:moveTo>
                  <a:cubicBezTo>
                    <a:pt x="51531" y="9251"/>
                    <a:pt x="54674" y="12395"/>
                    <a:pt x="57817" y="15633"/>
                  </a:cubicBezTo>
                  <a:cubicBezTo>
                    <a:pt x="57817" y="35159"/>
                    <a:pt x="57627" y="54781"/>
                    <a:pt x="67437" y="72688"/>
                  </a:cubicBezTo>
                  <a:cubicBezTo>
                    <a:pt x="44958" y="72593"/>
                    <a:pt x="22479" y="72402"/>
                    <a:pt x="0" y="72307"/>
                  </a:cubicBezTo>
                  <a:cubicBezTo>
                    <a:pt x="3810" y="49352"/>
                    <a:pt x="7430" y="26396"/>
                    <a:pt x="18955" y="5632"/>
                  </a:cubicBezTo>
                  <a:cubicBezTo>
                    <a:pt x="28956" y="-1703"/>
                    <a:pt x="38767" y="-2179"/>
                    <a:pt x="48387" y="6013"/>
                  </a:cubicBezTo>
                  <a:close/>
                </a:path>
              </a:pathLst>
            </a:custGeom>
            <a:solidFill>
              <a:srgbClr val="4D587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3" name="Freeform: Shape 742"/>
            <p:cNvSpPr/>
            <p:nvPr/>
          </p:nvSpPr>
          <p:spPr>
            <a:xfrm>
              <a:off x="9434321" y="4979589"/>
              <a:ext cx="67056" cy="66691"/>
            </a:xfrm>
            <a:custGeom>
              <a:avLst/>
              <a:gdLst>
                <a:gd name="connsiteX0" fmla="*/ 67056 w 67056"/>
                <a:gd name="connsiteY0" fmla="*/ 66215 h 66691"/>
                <a:gd name="connsiteX1" fmla="*/ 0 w 67056"/>
                <a:gd name="connsiteY1" fmla="*/ 66691 h 66691"/>
                <a:gd name="connsiteX2" fmla="*/ 8573 w 67056"/>
                <a:gd name="connsiteY2" fmla="*/ 28401 h 66691"/>
                <a:gd name="connsiteX3" fmla="*/ 9430 w 67056"/>
                <a:gd name="connsiteY3" fmla="*/ 9636 h 66691"/>
                <a:gd name="connsiteX4" fmla="*/ 55055 w 67056"/>
                <a:gd name="connsiteY4" fmla="*/ 9351 h 66691"/>
                <a:gd name="connsiteX5" fmla="*/ 67056 w 67056"/>
                <a:gd name="connsiteY5" fmla="*/ 66215 h 6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56" h="66691">
                  <a:moveTo>
                    <a:pt x="67056" y="66215"/>
                  </a:moveTo>
                  <a:cubicBezTo>
                    <a:pt x="44672" y="66405"/>
                    <a:pt x="22289" y="66501"/>
                    <a:pt x="0" y="66691"/>
                  </a:cubicBezTo>
                  <a:cubicBezTo>
                    <a:pt x="2858" y="53928"/>
                    <a:pt x="5715" y="41164"/>
                    <a:pt x="8573" y="28401"/>
                  </a:cubicBezTo>
                  <a:cubicBezTo>
                    <a:pt x="8858" y="22114"/>
                    <a:pt x="9144" y="15828"/>
                    <a:pt x="9430" y="9636"/>
                  </a:cubicBezTo>
                  <a:cubicBezTo>
                    <a:pt x="24575" y="-4651"/>
                    <a:pt x="39814" y="-1603"/>
                    <a:pt x="55055" y="9351"/>
                  </a:cubicBezTo>
                  <a:cubicBezTo>
                    <a:pt x="59055" y="28210"/>
                    <a:pt x="63055" y="47165"/>
                    <a:pt x="67056" y="66215"/>
                  </a:cubicBezTo>
                  <a:close/>
                </a:path>
              </a:pathLst>
            </a:custGeom>
            <a:solidFill>
              <a:srgbClr val="4F5A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4" name="Freeform: Shape 743"/>
            <p:cNvSpPr/>
            <p:nvPr/>
          </p:nvSpPr>
          <p:spPr>
            <a:xfrm>
              <a:off x="8461342" y="4759608"/>
              <a:ext cx="58584" cy="67406"/>
            </a:xfrm>
            <a:custGeom>
              <a:avLst/>
              <a:gdLst>
                <a:gd name="connsiteX0" fmla="*/ 12192 w 58584"/>
                <a:gd name="connsiteY0" fmla="*/ 732 h 67406"/>
                <a:gd name="connsiteX1" fmla="*/ 58198 w 58584"/>
                <a:gd name="connsiteY1" fmla="*/ 67407 h 67406"/>
                <a:gd name="connsiteX2" fmla="*/ 0 w 58584"/>
                <a:gd name="connsiteY2" fmla="*/ 66930 h 67406"/>
                <a:gd name="connsiteX3" fmla="*/ 12192 w 58584"/>
                <a:gd name="connsiteY3" fmla="*/ 732 h 67406"/>
              </a:gdLst>
              <a:ahLst/>
              <a:cxnLst>
                <a:cxn ang="0">
                  <a:pos x="connsiteX0" y="connsiteY0"/>
                </a:cxn>
                <a:cxn ang="0">
                  <a:pos x="connsiteX1" y="connsiteY1"/>
                </a:cxn>
                <a:cxn ang="0">
                  <a:pos x="connsiteX2" y="connsiteY2"/>
                </a:cxn>
                <a:cxn ang="0">
                  <a:pos x="connsiteX3" y="connsiteY3"/>
                </a:cxn>
              </a:cxnLst>
              <a:rect l="l" t="t" r="r" b="b"/>
              <a:pathLst>
                <a:path w="58584" h="67406">
                  <a:moveTo>
                    <a:pt x="12192" y="732"/>
                  </a:moveTo>
                  <a:cubicBezTo>
                    <a:pt x="69628" y="-6031"/>
                    <a:pt x="56959" y="35498"/>
                    <a:pt x="58198" y="67407"/>
                  </a:cubicBezTo>
                  <a:cubicBezTo>
                    <a:pt x="38767" y="67216"/>
                    <a:pt x="19335" y="67121"/>
                    <a:pt x="0" y="66930"/>
                  </a:cubicBezTo>
                  <a:cubicBezTo>
                    <a:pt x="17145" y="47309"/>
                    <a:pt x="7239" y="22639"/>
                    <a:pt x="12192" y="732"/>
                  </a:cubicBezTo>
                  <a:close/>
                </a:path>
              </a:pathLst>
            </a:custGeom>
            <a:solidFill>
              <a:srgbClr val="6A869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5" name="Freeform: Shape 744"/>
            <p:cNvSpPr/>
            <p:nvPr/>
          </p:nvSpPr>
          <p:spPr>
            <a:xfrm>
              <a:off x="8454199" y="5112575"/>
              <a:ext cx="65150" cy="38290"/>
            </a:xfrm>
            <a:custGeom>
              <a:avLst/>
              <a:gdLst>
                <a:gd name="connsiteX0" fmla="*/ 0 w 65150"/>
                <a:gd name="connsiteY0" fmla="*/ 0 h 38290"/>
                <a:gd name="connsiteX1" fmla="*/ 65055 w 65150"/>
                <a:gd name="connsiteY1" fmla="*/ 286 h 38290"/>
                <a:gd name="connsiteX2" fmla="*/ 65151 w 65150"/>
                <a:gd name="connsiteY2" fmla="*/ 38290 h 38290"/>
                <a:gd name="connsiteX3" fmla="*/ 95 w 65150"/>
                <a:gd name="connsiteY3" fmla="*/ 38290 h 38290"/>
                <a:gd name="connsiteX4" fmla="*/ 0 w 65150"/>
                <a:gd name="connsiteY4" fmla="*/ 0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0" h="38290">
                  <a:moveTo>
                    <a:pt x="0" y="0"/>
                  </a:moveTo>
                  <a:cubicBezTo>
                    <a:pt x="21717" y="95"/>
                    <a:pt x="43339" y="190"/>
                    <a:pt x="65055" y="286"/>
                  </a:cubicBezTo>
                  <a:cubicBezTo>
                    <a:pt x="65055" y="12954"/>
                    <a:pt x="65055" y="25622"/>
                    <a:pt x="65151" y="38290"/>
                  </a:cubicBezTo>
                  <a:cubicBezTo>
                    <a:pt x="43434" y="38290"/>
                    <a:pt x="21812" y="38290"/>
                    <a:pt x="95" y="38290"/>
                  </a:cubicBezTo>
                  <a:cubicBezTo>
                    <a:pt x="95" y="25527"/>
                    <a:pt x="95" y="12763"/>
                    <a:pt x="0" y="0"/>
                  </a:cubicBezTo>
                  <a:close/>
                </a:path>
              </a:pathLst>
            </a:custGeom>
            <a:solidFill>
              <a:srgbClr val="53557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6" name="Freeform: Shape 745"/>
            <p:cNvSpPr/>
            <p:nvPr/>
          </p:nvSpPr>
          <p:spPr>
            <a:xfrm>
              <a:off x="7576922" y="5131625"/>
              <a:ext cx="57364" cy="47625"/>
            </a:xfrm>
            <a:custGeom>
              <a:avLst/>
              <a:gdLst>
                <a:gd name="connsiteX0" fmla="*/ 977 w 57364"/>
                <a:gd name="connsiteY0" fmla="*/ 0 h 47625"/>
                <a:gd name="connsiteX1" fmla="*/ 46982 w 57364"/>
                <a:gd name="connsiteY1" fmla="*/ 286 h 47625"/>
                <a:gd name="connsiteX2" fmla="*/ 57365 w 57364"/>
                <a:gd name="connsiteY2" fmla="*/ 47530 h 47625"/>
                <a:gd name="connsiteX3" fmla="*/ 10502 w 57364"/>
                <a:gd name="connsiteY3" fmla="*/ 47625 h 47625"/>
                <a:gd name="connsiteX4" fmla="*/ 977 w 57364"/>
                <a:gd name="connsiteY4" fmla="*/ 0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64" h="47625">
                  <a:moveTo>
                    <a:pt x="977" y="0"/>
                  </a:moveTo>
                  <a:cubicBezTo>
                    <a:pt x="16312" y="95"/>
                    <a:pt x="31647" y="190"/>
                    <a:pt x="46982" y="286"/>
                  </a:cubicBezTo>
                  <a:cubicBezTo>
                    <a:pt x="50411" y="16002"/>
                    <a:pt x="53936" y="31813"/>
                    <a:pt x="57365" y="47530"/>
                  </a:cubicBezTo>
                  <a:cubicBezTo>
                    <a:pt x="41743" y="47530"/>
                    <a:pt x="26122" y="47625"/>
                    <a:pt x="10502" y="47625"/>
                  </a:cubicBezTo>
                  <a:cubicBezTo>
                    <a:pt x="405" y="33147"/>
                    <a:pt x="-1500" y="17050"/>
                    <a:pt x="977" y="0"/>
                  </a:cubicBezTo>
                  <a:close/>
                </a:path>
              </a:pathLst>
            </a:custGeom>
            <a:solidFill>
              <a:srgbClr val="41416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7" name="Freeform: Shape 746"/>
            <p:cNvSpPr/>
            <p:nvPr/>
          </p:nvSpPr>
          <p:spPr>
            <a:xfrm>
              <a:off x="9471564" y="5102954"/>
              <a:ext cx="65474" cy="55634"/>
            </a:xfrm>
            <a:custGeom>
              <a:avLst/>
              <a:gdLst>
                <a:gd name="connsiteX0" fmla="*/ 0 w 65474"/>
                <a:gd name="connsiteY0" fmla="*/ 20098 h 55634"/>
                <a:gd name="connsiteX1" fmla="*/ 48863 w 65474"/>
                <a:gd name="connsiteY1" fmla="*/ 0 h 55634"/>
                <a:gd name="connsiteX2" fmla="*/ 60198 w 65474"/>
                <a:gd name="connsiteY2" fmla="*/ 24955 h 55634"/>
                <a:gd name="connsiteX3" fmla="*/ 57626 w 65474"/>
                <a:gd name="connsiteY3" fmla="*/ 53626 h 55634"/>
                <a:gd name="connsiteX4" fmla="*/ 32480 w 65474"/>
                <a:gd name="connsiteY4" fmla="*/ 46387 h 55634"/>
                <a:gd name="connsiteX5" fmla="*/ 0 w 65474"/>
                <a:gd name="connsiteY5" fmla="*/ 20098 h 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74" h="55634">
                  <a:moveTo>
                    <a:pt x="0" y="20098"/>
                  </a:moveTo>
                  <a:cubicBezTo>
                    <a:pt x="16287" y="13430"/>
                    <a:pt x="32575" y="6763"/>
                    <a:pt x="48863" y="0"/>
                  </a:cubicBezTo>
                  <a:cubicBezTo>
                    <a:pt x="52673" y="8287"/>
                    <a:pt x="56579" y="16573"/>
                    <a:pt x="60198" y="24955"/>
                  </a:cubicBezTo>
                  <a:cubicBezTo>
                    <a:pt x="64579" y="34957"/>
                    <a:pt x="70580" y="46196"/>
                    <a:pt x="57626" y="53626"/>
                  </a:cubicBezTo>
                  <a:cubicBezTo>
                    <a:pt x="48292" y="58960"/>
                    <a:pt x="39910" y="52673"/>
                    <a:pt x="32480" y="46387"/>
                  </a:cubicBezTo>
                  <a:cubicBezTo>
                    <a:pt x="21812" y="37433"/>
                    <a:pt x="10763" y="28861"/>
                    <a:pt x="0" y="20098"/>
                  </a:cubicBezTo>
                  <a:close/>
                </a:path>
              </a:pathLst>
            </a:custGeom>
            <a:solidFill>
              <a:srgbClr val="49486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8" name="Freeform: Shape 747"/>
            <p:cNvSpPr/>
            <p:nvPr/>
          </p:nvSpPr>
          <p:spPr>
            <a:xfrm>
              <a:off x="8583716" y="4445634"/>
              <a:ext cx="58029" cy="76676"/>
            </a:xfrm>
            <a:custGeom>
              <a:avLst/>
              <a:gdLst>
                <a:gd name="connsiteX0" fmla="*/ 58030 w 58029"/>
                <a:gd name="connsiteY0" fmla="*/ 76676 h 76676"/>
                <a:gd name="connsiteX1" fmla="*/ 31265 w 58029"/>
                <a:gd name="connsiteY1" fmla="*/ 76581 h 76676"/>
                <a:gd name="connsiteX2" fmla="*/ 24692 w 58029"/>
                <a:gd name="connsiteY2" fmla="*/ 75819 h 76676"/>
                <a:gd name="connsiteX3" fmla="*/ 403 w 58029"/>
                <a:gd name="connsiteY3" fmla="*/ 38005 h 76676"/>
                <a:gd name="connsiteX4" fmla="*/ 2404 w 58029"/>
                <a:gd name="connsiteY4" fmla="*/ 17717 h 76676"/>
                <a:gd name="connsiteX5" fmla="*/ 21740 w 58029"/>
                <a:gd name="connsiteY5" fmla="*/ 0 h 76676"/>
                <a:gd name="connsiteX6" fmla="*/ 58030 w 58029"/>
                <a:gd name="connsiteY6" fmla="*/ 76676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29" h="76676">
                  <a:moveTo>
                    <a:pt x="58030" y="76676"/>
                  </a:moveTo>
                  <a:cubicBezTo>
                    <a:pt x="49076" y="76676"/>
                    <a:pt x="40218" y="76676"/>
                    <a:pt x="31265" y="76581"/>
                  </a:cubicBezTo>
                  <a:cubicBezTo>
                    <a:pt x="29073" y="76295"/>
                    <a:pt x="26883" y="76010"/>
                    <a:pt x="24692" y="75819"/>
                  </a:cubicBezTo>
                  <a:cubicBezTo>
                    <a:pt x="8880" y="68199"/>
                    <a:pt x="3737" y="53721"/>
                    <a:pt x="403" y="38005"/>
                  </a:cubicBezTo>
                  <a:cubicBezTo>
                    <a:pt x="-549" y="31147"/>
                    <a:pt x="213" y="24384"/>
                    <a:pt x="2404" y="17717"/>
                  </a:cubicBezTo>
                  <a:cubicBezTo>
                    <a:pt x="6214" y="8954"/>
                    <a:pt x="11833" y="2096"/>
                    <a:pt x="21740" y="0"/>
                  </a:cubicBezTo>
                  <a:cubicBezTo>
                    <a:pt x="52314" y="16859"/>
                    <a:pt x="57648" y="45625"/>
                    <a:pt x="58030" y="76676"/>
                  </a:cubicBezTo>
                  <a:close/>
                </a:path>
              </a:pathLst>
            </a:custGeom>
            <a:solidFill>
              <a:srgbClr val="7297A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49" name="Freeform: Shape 748"/>
            <p:cNvSpPr/>
            <p:nvPr/>
          </p:nvSpPr>
          <p:spPr>
            <a:xfrm>
              <a:off x="9443750" y="4911406"/>
              <a:ext cx="45625" cy="77628"/>
            </a:xfrm>
            <a:custGeom>
              <a:avLst/>
              <a:gdLst>
                <a:gd name="connsiteX0" fmla="*/ 45625 w 45625"/>
                <a:gd name="connsiteY0" fmla="*/ 77343 h 77628"/>
                <a:gd name="connsiteX1" fmla="*/ 0 w 45625"/>
                <a:gd name="connsiteY1" fmla="*/ 77629 h 77628"/>
                <a:gd name="connsiteX2" fmla="*/ 10002 w 45625"/>
                <a:gd name="connsiteY2" fmla="*/ 0 h 77628"/>
                <a:gd name="connsiteX3" fmla="*/ 45625 w 45625"/>
                <a:gd name="connsiteY3" fmla="*/ 77343 h 77628"/>
              </a:gdLst>
              <a:ahLst/>
              <a:cxnLst>
                <a:cxn ang="0">
                  <a:pos x="connsiteX0" y="connsiteY0"/>
                </a:cxn>
                <a:cxn ang="0">
                  <a:pos x="connsiteX1" y="connsiteY1"/>
                </a:cxn>
                <a:cxn ang="0">
                  <a:pos x="connsiteX2" y="connsiteY2"/>
                </a:cxn>
                <a:cxn ang="0">
                  <a:pos x="connsiteX3" y="connsiteY3"/>
                </a:cxn>
              </a:cxnLst>
              <a:rect l="l" t="t" r="r" b="b"/>
              <a:pathLst>
                <a:path w="45625" h="77628">
                  <a:moveTo>
                    <a:pt x="45625" y="77343"/>
                  </a:moveTo>
                  <a:cubicBezTo>
                    <a:pt x="30385" y="77438"/>
                    <a:pt x="15145" y="77534"/>
                    <a:pt x="0" y="77629"/>
                  </a:cubicBezTo>
                  <a:cubicBezTo>
                    <a:pt x="3334" y="51721"/>
                    <a:pt x="6668" y="25908"/>
                    <a:pt x="10002" y="0"/>
                  </a:cubicBezTo>
                  <a:cubicBezTo>
                    <a:pt x="36862" y="18860"/>
                    <a:pt x="32100" y="52292"/>
                    <a:pt x="45625" y="77343"/>
                  </a:cubicBezTo>
                  <a:close/>
                </a:path>
              </a:pathLst>
            </a:custGeom>
            <a:solidFill>
              <a:srgbClr val="54638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0" name="Freeform: Shape 749"/>
            <p:cNvSpPr/>
            <p:nvPr/>
          </p:nvSpPr>
          <p:spPr>
            <a:xfrm>
              <a:off x="8385322" y="4503260"/>
              <a:ext cx="45992" cy="72891"/>
            </a:xfrm>
            <a:custGeom>
              <a:avLst/>
              <a:gdLst>
                <a:gd name="connsiteX0" fmla="*/ 2487 w 45992"/>
                <a:gd name="connsiteY0" fmla="*/ 0 h 72891"/>
                <a:gd name="connsiteX1" fmla="*/ 29729 w 45992"/>
                <a:gd name="connsiteY1" fmla="*/ 286 h 72891"/>
                <a:gd name="connsiteX2" fmla="*/ 43635 w 45992"/>
                <a:gd name="connsiteY2" fmla="*/ 24765 h 72891"/>
                <a:gd name="connsiteX3" fmla="*/ 38968 w 45992"/>
                <a:gd name="connsiteY3" fmla="*/ 66865 h 72891"/>
                <a:gd name="connsiteX4" fmla="*/ 38968 w 45992"/>
                <a:gd name="connsiteY4" fmla="*/ 66865 h 72891"/>
                <a:gd name="connsiteX5" fmla="*/ 9346 w 45992"/>
                <a:gd name="connsiteY5" fmla="*/ 67342 h 72891"/>
                <a:gd name="connsiteX6" fmla="*/ 2487 w 45992"/>
                <a:gd name="connsiteY6" fmla="*/ 0 h 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92" h="72891">
                  <a:moveTo>
                    <a:pt x="2487" y="0"/>
                  </a:moveTo>
                  <a:cubicBezTo>
                    <a:pt x="11536" y="95"/>
                    <a:pt x="20680" y="190"/>
                    <a:pt x="29729" y="286"/>
                  </a:cubicBezTo>
                  <a:cubicBezTo>
                    <a:pt x="38873" y="5905"/>
                    <a:pt x="43255" y="14192"/>
                    <a:pt x="43635" y="24765"/>
                  </a:cubicBezTo>
                  <a:cubicBezTo>
                    <a:pt x="45826" y="39148"/>
                    <a:pt x="49255" y="53816"/>
                    <a:pt x="38968" y="66865"/>
                  </a:cubicBezTo>
                  <a:lnTo>
                    <a:pt x="38968" y="66865"/>
                  </a:lnTo>
                  <a:cubicBezTo>
                    <a:pt x="29253" y="75342"/>
                    <a:pt x="19347" y="74295"/>
                    <a:pt x="9346" y="67342"/>
                  </a:cubicBezTo>
                  <a:cubicBezTo>
                    <a:pt x="-6942" y="46196"/>
                    <a:pt x="3154" y="22574"/>
                    <a:pt x="2487" y="0"/>
                  </a:cubicBezTo>
                  <a:close/>
                </a:path>
              </a:pathLst>
            </a:custGeom>
            <a:solidFill>
              <a:srgbClr val="708FA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1" name="Freeform: Shape 750"/>
            <p:cNvSpPr/>
            <p:nvPr/>
          </p:nvSpPr>
          <p:spPr>
            <a:xfrm>
              <a:off x="8394551" y="4569935"/>
              <a:ext cx="68937" cy="48005"/>
            </a:xfrm>
            <a:custGeom>
              <a:avLst/>
              <a:gdLst>
                <a:gd name="connsiteX0" fmla="*/ 117 w 68937"/>
                <a:gd name="connsiteY0" fmla="*/ 476 h 48005"/>
                <a:gd name="connsiteX1" fmla="*/ 29739 w 68937"/>
                <a:gd name="connsiteY1" fmla="*/ 0 h 48005"/>
                <a:gd name="connsiteX2" fmla="*/ 48885 w 68937"/>
                <a:gd name="connsiteY2" fmla="*/ 28575 h 48005"/>
                <a:gd name="connsiteX3" fmla="*/ 67935 w 68937"/>
                <a:gd name="connsiteY3" fmla="*/ 47530 h 48005"/>
                <a:gd name="connsiteX4" fmla="*/ 28596 w 68937"/>
                <a:gd name="connsiteY4" fmla="*/ 48006 h 48005"/>
                <a:gd name="connsiteX5" fmla="*/ 117 w 68937"/>
                <a:gd name="connsiteY5" fmla="*/ 476 h 4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37" h="48005">
                  <a:moveTo>
                    <a:pt x="117" y="476"/>
                  </a:moveTo>
                  <a:cubicBezTo>
                    <a:pt x="10023" y="286"/>
                    <a:pt x="19834" y="190"/>
                    <a:pt x="29739" y="0"/>
                  </a:cubicBezTo>
                  <a:cubicBezTo>
                    <a:pt x="36121" y="9525"/>
                    <a:pt x="42503" y="19050"/>
                    <a:pt x="48885" y="28575"/>
                  </a:cubicBezTo>
                  <a:cubicBezTo>
                    <a:pt x="53266" y="36862"/>
                    <a:pt x="73650" y="29051"/>
                    <a:pt x="67935" y="47530"/>
                  </a:cubicBezTo>
                  <a:cubicBezTo>
                    <a:pt x="54790" y="47720"/>
                    <a:pt x="41741" y="47815"/>
                    <a:pt x="28596" y="48006"/>
                  </a:cubicBezTo>
                  <a:cubicBezTo>
                    <a:pt x="10499" y="37338"/>
                    <a:pt x="-1312" y="22860"/>
                    <a:pt x="117" y="476"/>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2" name="Freeform: Shape 751"/>
            <p:cNvSpPr/>
            <p:nvPr/>
          </p:nvSpPr>
          <p:spPr>
            <a:xfrm>
              <a:off x="8548306" y="4417345"/>
              <a:ext cx="57476" cy="51245"/>
            </a:xfrm>
            <a:custGeom>
              <a:avLst/>
              <a:gdLst>
                <a:gd name="connsiteX0" fmla="*/ 57245 w 57476"/>
                <a:gd name="connsiteY0" fmla="*/ 28289 h 51245"/>
                <a:gd name="connsiteX1" fmla="*/ 46863 w 57476"/>
                <a:gd name="connsiteY1" fmla="*/ 50197 h 51245"/>
                <a:gd name="connsiteX2" fmla="*/ 0 w 57476"/>
                <a:gd name="connsiteY2" fmla="*/ 18860 h 51245"/>
                <a:gd name="connsiteX3" fmla="*/ 19335 w 57476"/>
                <a:gd name="connsiteY3" fmla="*/ 0 h 51245"/>
                <a:gd name="connsiteX4" fmla="*/ 57245 w 57476"/>
                <a:gd name="connsiteY4" fmla="*/ 28289 h 5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6" h="51245">
                  <a:moveTo>
                    <a:pt x="57245" y="28289"/>
                  </a:moveTo>
                  <a:cubicBezTo>
                    <a:pt x="58007" y="37529"/>
                    <a:pt x="57435" y="46196"/>
                    <a:pt x="46863" y="50197"/>
                  </a:cubicBezTo>
                  <a:cubicBezTo>
                    <a:pt x="21050" y="55054"/>
                    <a:pt x="6572" y="42767"/>
                    <a:pt x="0" y="18860"/>
                  </a:cubicBezTo>
                  <a:cubicBezTo>
                    <a:pt x="2476" y="8572"/>
                    <a:pt x="8667" y="2000"/>
                    <a:pt x="19335" y="0"/>
                  </a:cubicBezTo>
                  <a:cubicBezTo>
                    <a:pt x="32004" y="9430"/>
                    <a:pt x="44577" y="18860"/>
                    <a:pt x="57245" y="28289"/>
                  </a:cubicBezTo>
                  <a:close/>
                </a:path>
              </a:pathLst>
            </a:custGeom>
            <a:solidFill>
              <a:srgbClr val="DAE4E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3" name="Freeform: Shape 752"/>
            <p:cNvSpPr/>
            <p:nvPr/>
          </p:nvSpPr>
          <p:spPr>
            <a:xfrm>
              <a:off x="7547133" y="4911406"/>
              <a:ext cx="29337" cy="58674"/>
            </a:xfrm>
            <a:custGeom>
              <a:avLst/>
              <a:gdLst>
                <a:gd name="connsiteX0" fmla="*/ 29337 w 29337"/>
                <a:gd name="connsiteY0" fmla="*/ 58674 h 58674"/>
                <a:gd name="connsiteX1" fmla="*/ 0 w 29337"/>
                <a:gd name="connsiteY1" fmla="*/ 58198 h 58674"/>
                <a:gd name="connsiteX2" fmla="*/ 28766 w 29337"/>
                <a:gd name="connsiteY2" fmla="*/ 0 h 58674"/>
                <a:gd name="connsiteX3" fmla="*/ 29337 w 29337"/>
                <a:gd name="connsiteY3" fmla="*/ 58674 h 58674"/>
              </a:gdLst>
              <a:ahLst/>
              <a:cxnLst>
                <a:cxn ang="0">
                  <a:pos x="connsiteX0" y="connsiteY0"/>
                </a:cxn>
                <a:cxn ang="0">
                  <a:pos x="connsiteX1" y="connsiteY1"/>
                </a:cxn>
                <a:cxn ang="0">
                  <a:pos x="connsiteX2" y="connsiteY2"/>
                </a:cxn>
                <a:cxn ang="0">
                  <a:pos x="connsiteX3" y="connsiteY3"/>
                </a:cxn>
              </a:cxnLst>
              <a:rect l="l" t="t" r="r" b="b"/>
              <a:pathLst>
                <a:path w="29337" h="58674">
                  <a:moveTo>
                    <a:pt x="29337" y="58674"/>
                  </a:moveTo>
                  <a:cubicBezTo>
                    <a:pt x="19527" y="58484"/>
                    <a:pt x="9811" y="58388"/>
                    <a:pt x="0" y="58198"/>
                  </a:cubicBezTo>
                  <a:cubicBezTo>
                    <a:pt x="1905" y="34957"/>
                    <a:pt x="8573" y="14097"/>
                    <a:pt x="28766" y="0"/>
                  </a:cubicBezTo>
                  <a:cubicBezTo>
                    <a:pt x="28956" y="19621"/>
                    <a:pt x="29146" y="39148"/>
                    <a:pt x="29337" y="58674"/>
                  </a:cubicBezTo>
                  <a:close/>
                </a:path>
              </a:pathLst>
            </a:custGeom>
            <a:solidFill>
              <a:srgbClr val="52617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4" name="Freeform: Shape 753"/>
            <p:cNvSpPr/>
            <p:nvPr/>
          </p:nvSpPr>
          <p:spPr>
            <a:xfrm>
              <a:off x="8738633" y="5454401"/>
              <a:ext cx="113631" cy="48628"/>
            </a:xfrm>
            <a:custGeom>
              <a:avLst/>
              <a:gdLst>
                <a:gd name="connsiteX0" fmla="*/ 55798 w 113631"/>
                <a:gd name="connsiteY0" fmla="*/ 48413 h 48628"/>
                <a:gd name="connsiteX1" fmla="*/ 23890 w 113631"/>
                <a:gd name="connsiteY1" fmla="*/ 48318 h 48628"/>
                <a:gd name="connsiteX2" fmla="*/ 744 w 113631"/>
                <a:gd name="connsiteY2" fmla="*/ 29268 h 48628"/>
                <a:gd name="connsiteX3" fmla="*/ 18461 w 113631"/>
                <a:gd name="connsiteY3" fmla="*/ 6598 h 48628"/>
                <a:gd name="connsiteX4" fmla="*/ 96851 w 113631"/>
                <a:gd name="connsiteY4" fmla="*/ 2883 h 48628"/>
                <a:gd name="connsiteX5" fmla="*/ 113425 w 113631"/>
                <a:gd name="connsiteY5" fmla="*/ 22696 h 48628"/>
                <a:gd name="connsiteX6" fmla="*/ 97518 w 113631"/>
                <a:gd name="connsiteY6" fmla="*/ 42126 h 48628"/>
                <a:gd name="connsiteX7" fmla="*/ 55798 w 113631"/>
                <a:gd name="connsiteY7" fmla="*/ 48413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31" h="48628">
                  <a:moveTo>
                    <a:pt x="55798" y="48413"/>
                  </a:moveTo>
                  <a:cubicBezTo>
                    <a:pt x="42749" y="48413"/>
                    <a:pt x="33320" y="48603"/>
                    <a:pt x="23890" y="48318"/>
                  </a:cubicBezTo>
                  <a:cubicBezTo>
                    <a:pt x="11412" y="47937"/>
                    <a:pt x="3792" y="41174"/>
                    <a:pt x="744" y="29268"/>
                  </a:cubicBezTo>
                  <a:cubicBezTo>
                    <a:pt x="-3161" y="14123"/>
                    <a:pt x="9126" y="10599"/>
                    <a:pt x="18461" y="6598"/>
                  </a:cubicBezTo>
                  <a:cubicBezTo>
                    <a:pt x="43892" y="-4355"/>
                    <a:pt x="70657" y="1264"/>
                    <a:pt x="96851" y="2883"/>
                  </a:cubicBezTo>
                  <a:cubicBezTo>
                    <a:pt x="106472" y="3455"/>
                    <a:pt x="111996" y="12408"/>
                    <a:pt x="113425" y="22696"/>
                  </a:cubicBezTo>
                  <a:cubicBezTo>
                    <a:pt x="115234" y="35364"/>
                    <a:pt x="104757" y="36792"/>
                    <a:pt x="97518" y="42126"/>
                  </a:cubicBezTo>
                  <a:cubicBezTo>
                    <a:pt x="83135" y="52700"/>
                    <a:pt x="67229" y="46793"/>
                    <a:pt x="55798" y="48413"/>
                  </a:cubicBezTo>
                  <a:close/>
                </a:path>
              </a:pathLst>
            </a:custGeom>
            <a:solidFill>
              <a:srgbClr val="FD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5" name="Freeform: Shape 754"/>
            <p:cNvSpPr/>
            <p:nvPr/>
          </p:nvSpPr>
          <p:spPr>
            <a:xfrm>
              <a:off x="8908010" y="5419028"/>
              <a:ext cx="126926" cy="73022"/>
            </a:xfrm>
            <a:custGeom>
              <a:avLst/>
              <a:gdLst>
                <a:gd name="connsiteX0" fmla="*/ 39489 w 126926"/>
                <a:gd name="connsiteY0" fmla="*/ 19111 h 73022"/>
                <a:gd name="connsiteX1" fmla="*/ 125118 w 126926"/>
                <a:gd name="connsiteY1" fmla="*/ 61 h 73022"/>
                <a:gd name="connsiteX2" fmla="*/ 96829 w 126926"/>
                <a:gd name="connsiteY2" fmla="*/ 44352 h 73022"/>
                <a:gd name="connsiteX3" fmla="*/ 1960 w 126926"/>
                <a:gd name="connsiteY3" fmla="*/ 73023 h 73022"/>
                <a:gd name="connsiteX4" fmla="*/ 39489 w 126926"/>
                <a:gd name="connsiteY4" fmla="*/ 19111 h 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26" h="73022">
                  <a:moveTo>
                    <a:pt x="39489" y="19111"/>
                  </a:moveTo>
                  <a:cubicBezTo>
                    <a:pt x="67778" y="11682"/>
                    <a:pt x="94924" y="-987"/>
                    <a:pt x="125118" y="61"/>
                  </a:cubicBezTo>
                  <a:cubicBezTo>
                    <a:pt x="134072" y="26541"/>
                    <a:pt x="107402" y="30255"/>
                    <a:pt x="96829" y="44352"/>
                  </a:cubicBezTo>
                  <a:cubicBezTo>
                    <a:pt x="67207" y="60640"/>
                    <a:pt x="34726" y="67403"/>
                    <a:pt x="1960" y="73023"/>
                  </a:cubicBezTo>
                  <a:cubicBezTo>
                    <a:pt x="-7374" y="39780"/>
                    <a:pt x="18534" y="31112"/>
                    <a:pt x="39489" y="19111"/>
                  </a:cubicBezTo>
                  <a:close/>
                </a:path>
              </a:pathLst>
            </a:custGeom>
            <a:solidFill>
              <a:srgbClr val="D8D8E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6" name="Freeform: Shape 755"/>
            <p:cNvSpPr/>
            <p:nvPr/>
          </p:nvSpPr>
          <p:spPr>
            <a:xfrm>
              <a:off x="9004934" y="5387466"/>
              <a:ext cx="106402" cy="75914"/>
            </a:xfrm>
            <a:custGeom>
              <a:avLst/>
              <a:gdLst>
                <a:gd name="connsiteX0" fmla="*/ 0 w 106402"/>
                <a:gd name="connsiteY0" fmla="*/ 75914 h 75914"/>
                <a:gd name="connsiteX1" fmla="*/ 28289 w 106402"/>
                <a:gd name="connsiteY1" fmla="*/ 31623 h 75914"/>
                <a:gd name="connsiteX2" fmla="*/ 105060 w 106402"/>
                <a:gd name="connsiteY2" fmla="*/ 0 h 75914"/>
                <a:gd name="connsiteX3" fmla="*/ 67341 w 106402"/>
                <a:gd name="connsiteY3" fmla="*/ 50197 h 75914"/>
                <a:gd name="connsiteX4" fmla="*/ 0 w 106402"/>
                <a:gd name="connsiteY4" fmla="*/ 75914 h 7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02" h="75914">
                  <a:moveTo>
                    <a:pt x="0" y="75914"/>
                  </a:moveTo>
                  <a:cubicBezTo>
                    <a:pt x="2095" y="56483"/>
                    <a:pt x="19907" y="47054"/>
                    <a:pt x="28289" y="31623"/>
                  </a:cubicBezTo>
                  <a:cubicBezTo>
                    <a:pt x="51625" y="15526"/>
                    <a:pt x="78581" y="8192"/>
                    <a:pt x="105060" y="0"/>
                  </a:cubicBezTo>
                  <a:cubicBezTo>
                    <a:pt x="113633" y="32671"/>
                    <a:pt x="78771" y="32576"/>
                    <a:pt x="67341" y="50197"/>
                  </a:cubicBezTo>
                  <a:cubicBezTo>
                    <a:pt x="47720" y="66199"/>
                    <a:pt x="24860" y="73819"/>
                    <a:pt x="0" y="75914"/>
                  </a:cubicBezTo>
                  <a:close/>
                </a:path>
              </a:pathLst>
            </a:custGeom>
            <a:solidFill>
              <a:srgbClr val="C6C5E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7" name="Freeform: Shape 756"/>
            <p:cNvSpPr/>
            <p:nvPr/>
          </p:nvSpPr>
          <p:spPr>
            <a:xfrm>
              <a:off x="8863570" y="5436209"/>
              <a:ext cx="83927" cy="57497"/>
            </a:xfrm>
            <a:custGeom>
              <a:avLst/>
              <a:gdLst>
                <a:gd name="connsiteX0" fmla="*/ 83928 w 83927"/>
                <a:gd name="connsiteY0" fmla="*/ 1930 h 57497"/>
                <a:gd name="connsiteX1" fmla="*/ 46399 w 83927"/>
                <a:gd name="connsiteY1" fmla="*/ 55841 h 57497"/>
                <a:gd name="connsiteX2" fmla="*/ 394 w 83927"/>
                <a:gd name="connsiteY2" fmla="*/ 38030 h 57497"/>
                <a:gd name="connsiteX3" fmla="*/ 39065 w 83927"/>
                <a:gd name="connsiteY3" fmla="*/ 9931 h 57497"/>
                <a:gd name="connsiteX4" fmla="*/ 83928 w 83927"/>
                <a:gd name="connsiteY4" fmla="*/ 1930 h 5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27" h="57497">
                  <a:moveTo>
                    <a:pt x="83928" y="1930"/>
                  </a:moveTo>
                  <a:cubicBezTo>
                    <a:pt x="71450" y="19932"/>
                    <a:pt x="58877" y="37934"/>
                    <a:pt x="46399" y="55841"/>
                  </a:cubicBezTo>
                  <a:cubicBezTo>
                    <a:pt x="28112" y="56889"/>
                    <a:pt x="4204" y="63937"/>
                    <a:pt x="394" y="38030"/>
                  </a:cubicBezTo>
                  <a:cubicBezTo>
                    <a:pt x="-3416" y="11836"/>
                    <a:pt x="21253" y="12026"/>
                    <a:pt x="39065" y="9931"/>
                  </a:cubicBezTo>
                  <a:cubicBezTo>
                    <a:pt x="54305" y="8216"/>
                    <a:pt x="67355" y="-4833"/>
                    <a:pt x="83928" y="1930"/>
                  </a:cubicBezTo>
                  <a:close/>
                </a:path>
              </a:pathLst>
            </a:custGeom>
            <a:solidFill>
              <a:srgbClr val="ECECF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8" name="Freeform: Shape 757"/>
            <p:cNvSpPr/>
            <p:nvPr/>
          </p:nvSpPr>
          <p:spPr>
            <a:xfrm>
              <a:off x="9072181" y="5358986"/>
              <a:ext cx="96503" cy="78676"/>
            </a:xfrm>
            <a:custGeom>
              <a:avLst/>
              <a:gdLst>
                <a:gd name="connsiteX0" fmla="*/ 0 w 96503"/>
                <a:gd name="connsiteY0" fmla="*/ 78676 h 78676"/>
                <a:gd name="connsiteX1" fmla="*/ 37719 w 96503"/>
                <a:gd name="connsiteY1" fmla="*/ 28480 h 78676"/>
                <a:gd name="connsiteX2" fmla="*/ 94773 w 96503"/>
                <a:gd name="connsiteY2" fmla="*/ 0 h 78676"/>
                <a:gd name="connsiteX3" fmla="*/ 76105 w 96503"/>
                <a:gd name="connsiteY3" fmla="*/ 31051 h 78676"/>
                <a:gd name="connsiteX4" fmla="*/ 0 w 96503"/>
                <a:gd name="connsiteY4" fmla="*/ 78676 h 78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03" h="78676">
                  <a:moveTo>
                    <a:pt x="0" y="78676"/>
                  </a:moveTo>
                  <a:cubicBezTo>
                    <a:pt x="12573" y="62008"/>
                    <a:pt x="25146" y="45244"/>
                    <a:pt x="37719" y="28480"/>
                  </a:cubicBezTo>
                  <a:cubicBezTo>
                    <a:pt x="54387" y="14288"/>
                    <a:pt x="73914" y="5620"/>
                    <a:pt x="94773" y="0"/>
                  </a:cubicBezTo>
                  <a:cubicBezTo>
                    <a:pt x="102394" y="18669"/>
                    <a:pt x="82772" y="20955"/>
                    <a:pt x="76105" y="31051"/>
                  </a:cubicBezTo>
                  <a:cubicBezTo>
                    <a:pt x="54864" y="53340"/>
                    <a:pt x="30289" y="70675"/>
                    <a:pt x="0" y="78676"/>
                  </a:cubicBezTo>
                  <a:close/>
                </a:path>
              </a:pathLst>
            </a:custGeom>
            <a:solidFill>
              <a:srgbClr val="B9B9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59" name="Freeform: Shape 758"/>
            <p:cNvSpPr/>
            <p:nvPr/>
          </p:nvSpPr>
          <p:spPr>
            <a:xfrm>
              <a:off x="9148381" y="5326887"/>
              <a:ext cx="70389" cy="63150"/>
            </a:xfrm>
            <a:custGeom>
              <a:avLst/>
              <a:gdLst>
                <a:gd name="connsiteX0" fmla="*/ 0 w 70389"/>
                <a:gd name="connsiteY0" fmla="*/ 63151 h 63150"/>
                <a:gd name="connsiteX1" fmla="*/ 18669 w 70389"/>
                <a:gd name="connsiteY1" fmla="*/ 32099 h 63150"/>
                <a:gd name="connsiteX2" fmla="*/ 70389 w 70389"/>
                <a:gd name="connsiteY2" fmla="*/ 0 h 63150"/>
                <a:gd name="connsiteX3" fmla="*/ 0 w 70389"/>
                <a:gd name="connsiteY3" fmla="*/ 63151 h 63150"/>
              </a:gdLst>
              <a:ahLst/>
              <a:cxnLst>
                <a:cxn ang="0">
                  <a:pos x="connsiteX0" y="connsiteY0"/>
                </a:cxn>
                <a:cxn ang="0">
                  <a:pos x="connsiteX1" y="connsiteY1"/>
                </a:cxn>
                <a:cxn ang="0">
                  <a:pos x="connsiteX2" y="connsiteY2"/>
                </a:cxn>
                <a:cxn ang="0">
                  <a:pos x="connsiteX3" y="connsiteY3"/>
                </a:cxn>
              </a:cxnLst>
              <a:rect l="l" t="t" r="r" b="b"/>
              <a:pathLst>
                <a:path w="70389" h="63150">
                  <a:moveTo>
                    <a:pt x="0" y="63151"/>
                  </a:moveTo>
                  <a:cubicBezTo>
                    <a:pt x="6191" y="52768"/>
                    <a:pt x="12478" y="42481"/>
                    <a:pt x="18669" y="32099"/>
                  </a:cubicBezTo>
                  <a:cubicBezTo>
                    <a:pt x="29813" y="11906"/>
                    <a:pt x="52292" y="10096"/>
                    <a:pt x="70389" y="0"/>
                  </a:cubicBezTo>
                  <a:cubicBezTo>
                    <a:pt x="51816" y="27241"/>
                    <a:pt x="31337" y="51244"/>
                    <a:pt x="0" y="63151"/>
                  </a:cubicBezTo>
                  <a:close/>
                </a:path>
              </a:pathLst>
            </a:custGeom>
            <a:solidFill>
              <a:srgbClr val="B1B1D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0" name="Freeform: Shape 759"/>
            <p:cNvSpPr/>
            <p:nvPr/>
          </p:nvSpPr>
          <p:spPr>
            <a:xfrm>
              <a:off x="8466105" y="4841779"/>
              <a:ext cx="159924" cy="9334"/>
            </a:xfrm>
            <a:custGeom>
              <a:avLst/>
              <a:gdLst>
                <a:gd name="connsiteX0" fmla="*/ 0 w 159924"/>
                <a:gd name="connsiteY0" fmla="*/ 0 h 9334"/>
                <a:gd name="connsiteX1" fmla="*/ 159925 w 159924"/>
                <a:gd name="connsiteY1" fmla="*/ 0 h 9334"/>
                <a:gd name="connsiteX2" fmla="*/ 159734 w 159924"/>
                <a:gd name="connsiteY2" fmla="*/ 9335 h 9334"/>
                <a:gd name="connsiteX3" fmla="*/ 0 w 159924"/>
                <a:gd name="connsiteY3" fmla="*/ 9335 h 9334"/>
                <a:gd name="connsiteX4" fmla="*/ 0 w 15992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4" h="9334">
                  <a:moveTo>
                    <a:pt x="0" y="0"/>
                  </a:moveTo>
                  <a:cubicBezTo>
                    <a:pt x="53340" y="0"/>
                    <a:pt x="106585" y="0"/>
                    <a:pt x="159925" y="0"/>
                  </a:cubicBezTo>
                  <a:cubicBezTo>
                    <a:pt x="159829" y="3143"/>
                    <a:pt x="159829" y="6287"/>
                    <a:pt x="159734" y="9335"/>
                  </a:cubicBezTo>
                  <a:cubicBezTo>
                    <a:pt x="106489" y="9335"/>
                    <a:pt x="53244" y="9335"/>
                    <a:pt x="0" y="9335"/>
                  </a:cubicBezTo>
                  <a:cubicBezTo>
                    <a:pt x="0" y="6287"/>
                    <a:pt x="0" y="3143"/>
                    <a:pt x="0" y="0"/>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1" name="Freeform: Shape 760"/>
            <p:cNvSpPr/>
            <p:nvPr/>
          </p:nvSpPr>
          <p:spPr>
            <a:xfrm>
              <a:off x="8400763" y="4836962"/>
              <a:ext cx="52292" cy="18259"/>
            </a:xfrm>
            <a:custGeom>
              <a:avLst/>
              <a:gdLst>
                <a:gd name="connsiteX0" fmla="*/ 0 w 52292"/>
                <a:gd name="connsiteY0" fmla="*/ 12818 h 18259"/>
                <a:gd name="connsiteX1" fmla="*/ 52293 w 52292"/>
                <a:gd name="connsiteY1" fmla="*/ 6055 h 18259"/>
                <a:gd name="connsiteX2" fmla="*/ 0 w 52292"/>
                <a:gd name="connsiteY2" fmla="*/ 12818 h 18259"/>
              </a:gdLst>
              <a:ahLst/>
              <a:cxnLst>
                <a:cxn ang="0">
                  <a:pos x="connsiteX0" y="connsiteY0"/>
                </a:cxn>
                <a:cxn ang="0">
                  <a:pos x="connsiteX1" y="connsiteY1"/>
                </a:cxn>
                <a:cxn ang="0">
                  <a:pos x="connsiteX2" y="connsiteY2"/>
                </a:cxn>
              </a:cxnLst>
              <a:rect l="l" t="t" r="r" b="b"/>
              <a:pathLst>
                <a:path w="52292" h="18259">
                  <a:moveTo>
                    <a:pt x="0" y="12818"/>
                  </a:moveTo>
                  <a:cubicBezTo>
                    <a:pt x="20574" y="-4803"/>
                    <a:pt x="34671" y="-1375"/>
                    <a:pt x="52293" y="6055"/>
                  </a:cubicBezTo>
                  <a:cubicBezTo>
                    <a:pt x="38100" y="24438"/>
                    <a:pt x="22670" y="17961"/>
                    <a:pt x="0" y="12818"/>
                  </a:cubicBezTo>
                  <a:close/>
                </a:path>
              </a:pathLst>
            </a:custGeom>
            <a:solidFill>
              <a:srgbClr val="FEFEF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2" name="Freeform: Shape 761"/>
            <p:cNvSpPr/>
            <p:nvPr/>
          </p:nvSpPr>
          <p:spPr>
            <a:xfrm>
              <a:off x="8424862" y="4435784"/>
              <a:ext cx="171069" cy="63116"/>
            </a:xfrm>
            <a:custGeom>
              <a:avLst/>
              <a:gdLst>
                <a:gd name="connsiteX0" fmla="*/ 123444 w 171069"/>
                <a:gd name="connsiteY0" fmla="*/ 420 h 63116"/>
                <a:gd name="connsiteX1" fmla="*/ 170307 w 171069"/>
                <a:gd name="connsiteY1" fmla="*/ 31758 h 63116"/>
                <a:gd name="connsiteX2" fmla="*/ 171069 w 171069"/>
                <a:gd name="connsiteY2" fmla="*/ 48521 h 63116"/>
                <a:gd name="connsiteX3" fmla="*/ 127730 w 171069"/>
                <a:gd name="connsiteY3" fmla="*/ 62428 h 63116"/>
                <a:gd name="connsiteX4" fmla="*/ 51911 w 171069"/>
                <a:gd name="connsiteY4" fmla="*/ 62333 h 63116"/>
                <a:gd name="connsiteX5" fmla="*/ 0 w 171069"/>
                <a:gd name="connsiteY5" fmla="*/ 48236 h 63116"/>
                <a:gd name="connsiteX6" fmla="*/ 123444 w 171069"/>
                <a:gd name="connsiteY6" fmla="*/ 420 h 6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69" h="63116">
                  <a:moveTo>
                    <a:pt x="123444" y="420"/>
                  </a:moveTo>
                  <a:cubicBezTo>
                    <a:pt x="144494" y="2706"/>
                    <a:pt x="153638" y="22899"/>
                    <a:pt x="170307" y="31758"/>
                  </a:cubicBezTo>
                  <a:cubicBezTo>
                    <a:pt x="170593" y="37377"/>
                    <a:pt x="170879" y="42902"/>
                    <a:pt x="171069" y="48521"/>
                  </a:cubicBezTo>
                  <a:cubicBezTo>
                    <a:pt x="160591" y="65571"/>
                    <a:pt x="143542" y="62237"/>
                    <a:pt x="127730" y="62428"/>
                  </a:cubicBezTo>
                  <a:cubicBezTo>
                    <a:pt x="102489" y="55379"/>
                    <a:pt x="77248" y="55475"/>
                    <a:pt x="51911" y="62333"/>
                  </a:cubicBezTo>
                  <a:cubicBezTo>
                    <a:pt x="33051" y="63380"/>
                    <a:pt x="13716" y="66047"/>
                    <a:pt x="0" y="48236"/>
                  </a:cubicBezTo>
                  <a:cubicBezTo>
                    <a:pt x="27432" y="-3104"/>
                    <a:pt x="75724" y="-723"/>
                    <a:pt x="123444" y="420"/>
                  </a:cubicBezTo>
                  <a:close/>
                </a:path>
              </a:pathLst>
            </a:custGeom>
            <a:solidFill>
              <a:srgbClr val="676A8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3" name="Freeform: Shape 762"/>
            <p:cNvSpPr/>
            <p:nvPr/>
          </p:nvSpPr>
          <p:spPr>
            <a:xfrm>
              <a:off x="8414860" y="4484115"/>
              <a:ext cx="68465" cy="59455"/>
            </a:xfrm>
            <a:custGeom>
              <a:avLst/>
              <a:gdLst>
                <a:gd name="connsiteX0" fmla="*/ 10001 w 68465"/>
                <a:gd name="connsiteY0" fmla="*/ 0 h 59455"/>
                <a:gd name="connsiteX1" fmla="*/ 67627 w 68465"/>
                <a:gd name="connsiteY1" fmla="*/ 476 h 59455"/>
                <a:gd name="connsiteX2" fmla="*/ 36481 w 68465"/>
                <a:gd name="connsiteY2" fmla="*/ 57817 h 59455"/>
                <a:gd name="connsiteX3" fmla="*/ 0 w 68465"/>
                <a:gd name="connsiteY3" fmla="*/ 47720 h 59455"/>
                <a:gd name="connsiteX4" fmla="*/ 95 w 68465"/>
                <a:gd name="connsiteY4" fmla="*/ 19526 h 59455"/>
                <a:gd name="connsiteX5" fmla="*/ 10001 w 68465"/>
                <a:gd name="connsiteY5" fmla="*/ 0 h 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65" h="59455">
                  <a:moveTo>
                    <a:pt x="10001" y="0"/>
                  </a:moveTo>
                  <a:cubicBezTo>
                    <a:pt x="29242" y="190"/>
                    <a:pt x="48482" y="286"/>
                    <a:pt x="67627" y="476"/>
                  </a:cubicBezTo>
                  <a:cubicBezTo>
                    <a:pt x="72104" y="27718"/>
                    <a:pt x="58198" y="44863"/>
                    <a:pt x="36481" y="57817"/>
                  </a:cubicBezTo>
                  <a:cubicBezTo>
                    <a:pt x="22193" y="62103"/>
                    <a:pt x="10287" y="57721"/>
                    <a:pt x="0" y="47720"/>
                  </a:cubicBezTo>
                  <a:cubicBezTo>
                    <a:pt x="0" y="38290"/>
                    <a:pt x="95" y="28861"/>
                    <a:pt x="95" y="19526"/>
                  </a:cubicBezTo>
                  <a:cubicBezTo>
                    <a:pt x="3429" y="12954"/>
                    <a:pt x="6762" y="6477"/>
                    <a:pt x="10001" y="0"/>
                  </a:cubicBezTo>
                  <a:close/>
                </a:path>
              </a:pathLst>
            </a:custGeom>
            <a:solidFill>
              <a:srgbClr val="6A779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4" name="Freeform: Shape 763"/>
            <p:cNvSpPr/>
            <p:nvPr/>
          </p:nvSpPr>
          <p:spPr>
            <a:xfrm>
              <a:off x="8451907" y="4474352"/>
              <a:ext cx="129230" cy="112672"/>
            </a:xfrm>
            <a:custGeom>
              <a:avLst/>
              <a:gdLst>
                <a:gd name="connsiteX0" fmla="*/ 2101 w 129230"/>
                <a:gd name="connsiteY0" fmla="*/ 57198 h 112672"/>
                <a:gd name="connsiteX1" fmla="*/ 30676 w 129230"/>
                <a:gd name="connsiteY1" fmla="*/ 10239 h 112672"/>
                <a:gd name="connsiteX2" fmla="*/ 95161 w 129230"/>
                <a:gd name="connsiteY2" fmla="*/ 10335 h 112672"/>
                <a:gd name="connsiteX3" fmla="*/ 128879 w 129230"/>
                <a:gd name="connsiteY3" fmla="*/ 48149 h 112672"/>
                <a:gd name="connsiteX4" fmla="*/ 107352 w 129230"/>
                <a:gd name="connsiteY4" fmla="*/ 86344 h 112672"/>
                <a:gd name="connsiteX5" fmla="*/ 21151 w 129230"/>
                <a:gd name="connsiteY5" fmla="*/ 95202 h 112672"/>
                <a:gd name="connsiteX6" fmla="*/ 2101 w 129230"/>
                <a:gd name="connsiteY6" fmla="*/ 57198 h 11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30" h="112672">
                  <a:moveTo>
                    <a:pt x="2101" y="57198"/>
                  </a:moveTo>
                  <a:cubicBezTo>
                    <a:pt x="11626" y="41577"/>
                    <a:pt x="21151" y="25860"/>
                    <a:pt x="30676" y="10239"/>
                  </a:cubicBezTo>
                  <a:cubicBezTo>
                    <a:pt x="52203" y="-3381"/>
                    <a:pt x="73634" y="-3477"/>
                    <a:pt x="95161" y="10335"/>
                  </a:cubicBezTo>
                  <a:cubicBezTo>
                    <a:pt x="110877" y="19002"/>
                    <a:pt x="129070" y="25289"/>
                    <a:pt x="128879" y="48149"/>
                  </a:cubicBezTo>
                  <a:cubicBezTo>
                    <a:pt x="131260" y="66246"/>
                    <a:pt x="121259" y="77391"/>
                    <a:pt x="107352" y="86344"/>
                  </a:cubicBezTo>
                  <a:cubicBezTo>
                    <a:pt x="82016" y="121872"/>
                    <a:pt x="52584" y="117967"/>
                    <a:pt x="21151" y="95202"/>
                  </a:cubicBezTo>
                  <a:cubicBezTo>
                    <a:pt x="4387" y="87678"/>
                    <a:pt x="-4280" y="76152"/>
                    <a:pt x="2101" y="57198"/>
                  </a:cubicBezTo>
                  <a:close/>
                </a:path>
              </a:pathLst>
            </a:custGeom>
            <a:solidFill>
              <a:srgbClr val="0C1E3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5" name="Freeform: Shape 764"/>
            <p:cNvSpPr/>
            <p:nvPr/>
          </p:nvSpPr>
          <p:spPr>
            <a:xfrm>
              <a:off x="8443435" y="4598510"/>
              <a:ext cx="133350" cy="29043"/>
            </a:xfrm>
            <a:custGeom>
              <a:avLst/>
              <a:gdLst>
                <a:gd name="connsiteX0" fmla="*/ 19050 w 133350"/>
                <a:gd name="connsiteY0" fmla="*/ 18955 h 29043"/>
                <a:gd name="connsiteX1" fmla="*/ 0 w 133350"/>
                <a:gd name="connsiteY1" fmla="*/ 0 h 29043"/>
                <a:gd name="connsiteX2" fmla="*/ 133350 w 133350"/>
                <a:gd name="connsiteY2" fmla="*/ 0 h 29043"/>
                <a:gd name="connsiteX3" fmla="*/ 19050 w 133350"/>
                <a:gd name="connsiteY3" fmla="*/ 18955 h 29043"/>
              </a:gdLst>
              <a:ahLst/>
              <a:cxnLst>
                <a:cxn ang="0">
                  <a:pos x="connsiteX0" y="connsiteY0"/>
                </a:cxn>
                <a:cxn ang="0">
                  <a:pos x="connsiteX1" y="connsiteY1"/>
                </a:cxn>
                <a:cxn ang="0">
                  <a:pos x="connsiteX2" y="connsiteY2"/>
                </a:cxn>
                <a:cxn ang="0">
                  <a:pos x="connsiteX3" y="connsiteY3"/>
                </a:cxn>
              </a:cxnLst>
              <a:rect l="l" t="t" r="r" b="b"/>
              <a:pathLst>
                <a:path w="133350" h="29043">
                  <a:moveTo>
                    <a:pt x="19050" y="18955"/>
                  </a:moveTo>
                  <a:cubicBezTo>
                    <a:pt x="12668" y="12668"/>
                    <a:pt x="6286" y="6286"/>
                    <a:pt x="0" y="0"/>
                  </a:cubicBezTo>
                  <a:cubicBezTo>
                    <a:pt x="44482" y="0"/>
                    <a:pt x="88868" y="0"/>
                    <a:pt x="133350" y="0"/>
                  </a:cubicBezTo>
                  <a:cubicBezTo>
                    <a:pt x="101155" y="42005"/>
                    <a:pt x="59817" y="28956"/>
                    <a:pt x="19050" y="18955"/>
                  </a:cubicBezTo>
                  <a:close/>
                </a:path>
              </a:pathLst>
            </a:custGeom>
            <a:solidFill>
              <a:srgbClr val="7397A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6" name="Freeform: Shape 765"/>
            <p:cNvSpPr/>
            <p:nvPr/>
          </p:nvSpPr>
          <p:spPr>
            <a:xfrm>
              <a:off x="8559259" y="4512888"/>
              <a:ext cx="55913" cy="47805"/>
            </a:xfrm>
            <a:custGeom>
              <a:avLst/>
              <a:gdLst>
                <a:gd name="connsiteX0" fmla="*/ 0 w 55913"/>
                <a:gd name="connsiteY0" fmla="*/ 47713 h 47805"/>
                <a:gd name="connsiteX1" fmla="*/ 9525 w 55913"/>
                <a:gd name="connsiteY1" fmla="*/ 9613 h 47805"/>
                <a:gd name="connsiteX2" fmla="*/ 55436 w 55913"/>
                <a:gd name="connsiteY2" fmla="*/ 9518 h 47805"/>
                <a:gd name="connsiteX3" fmla="*/ 55912 w 55913"/>
                <a:gd name="connsiteY3" fmla="*/ 9327 h 47805"/>
                <a:gd name="connsiteX4" fmla="*/ 0 w 55913"/>
                <a:gd name="connsiteY4" fmla="*/ 47713 h 4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3" h="47805">
                  <a:moveTo>
                    <a:pt x="0" y="47713"/>
                  </a:moveTo>
                  <a:cubicBezTo>
                    <a:pt x="3143" y="35045"/>
                    <a:pt x="6382" y="22281"/>
                    <a:pt x="9525" y="9613"/>
                  </a:cubicBezTo>
                  <a:cubicBezTo>
                    <a:pt x="24765" y="-5722"/>
                    <a:pt x="40100" y="-388"/>
                    <a:pt x="55436" y="9518"/>
                  </a:cubicBezTo>
                  <a:cubicBezTo>
                    <a:pt x="55436" y="9518"/>
                    <a:pt x="55912" y="9327"/>
                    <a:pt x="55912" y="9327"/>
                  </a:cubicBezTo>
                  <a:cubicBezTo>
                    <a:pt x="56198" y="49808"/>
                    <a:pt x="27527" y="47999"/>
                    <a:pt x="0" y="47713"/>
                  </a:cubicBezTo>
                  <a:close/>
                </a:path>
              </a:pathLst>
            </a:custGeom>
            <a:solidFill>
              <a:srgbClr val="6C819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7" name="Freeform: Shape 766"/>
            <p:cNvSpPr/>
            <p:nvPr/>
          </p:nvSpPr>
          <p:spPr>
            <a:xfrm>
              <a:off x="8414956" y="4531550"/>
              <a:ext cx="58102" cy="38480"/>
            </a:xfrm>
            <a:custGeom>
              <a:avLst/>
              <a:gdLst>
                <a:gd name="connsiteX0" fmla="*/ 39052 w 58102"/>
                <a:gd name="connsiteY0" fmla="*/ 0 h 38480"/>
                <a:gd name="connsiteX1" fmla="*/ 58102 w 58102"/>
                <a:gd name="connsiteY1" fmla="*/ 38005 h 38480"/>
                <a:gd name="connsiteX2" fmla="*/ 9334 w 58102"/>
                <a:gd name="connsiteY2" fmla="*/ 38481 h 38480"/>
                <a:gd name="connsiteX3" fmla="*/ 0 w 58102"/>
                <a:gd name="connsiteY3" fmla="*/ 190 h 38480"/>
                <a:gd name="connsiteX4" fmla="*/ 39052 w 58102"/>
                <a:gd name="connsiteY4" fmla="*/ 0 h 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 h="38480">
                  <a:moveTo>
                    <a:pt x="39052" y="0"/>
                  </a:moveTo>
                  <a:cubicBezTo>
                    <a:pt x="45434" y="12668"/>
                    <a:pt x="51721" y="25336"/>
                    <a:pt x="58102" y="38005"/>
                  </a:cubicBezTo>
                  <a:cubicBezTo>
                    <a:pt x="41814" y="38195"/>
                    <a:pt x="25622" y="38290"/>
                    <a:pt x="9334" y="38481"/>
                  </a:cubicBezTo>
                  <a:cubicBezTo>
                    <a:pt x="6191" y="25717"/>
                    <a:pt x="3143" y="12954"/>
                    <a:pt x="0" y="190"/>
                  </a:cubicBezTo>
                  <a:cubicBezTo>
                    <a:pt x="13049" y="95"/>
                    <a:pt x="26003" y="0"/>
                    <a:pt x="39052" y="0"/>
                  </a:cubicBezTo>
                  <a:close/>
                </a:path>
              </a:pathLst>
            </a:custGeom>
            <a:solidFill>
              <a:srgbClr val="6E859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8" name="Freeform: Shape 767"/>
            <p:cNvSpPr/>
            <p:nvPr/>
          </p:nvSpPr>
          <p:spPr>
            <a:xfrm>
              <a:off x="8546972" y="4484210"/>
              <a:ext cx="67627" cy="38290"/>
            </a:xfrm>
            <a:custGeom>
              <a:avLst/>
              <a:gdLst>
                <a:gd name="connsiteX0" fmla="*/ 67627 w 67627"/>
                <a:gd name="connsiteY0" fmla="*/ 38195 h 38290"/>
                <a:gd name="connsiteX1" fmla="*/ 21717 w 67627"/>
                <a:gd name="connsiteY1" fmla="*/ 38290 h 38290"/>
                <a:gd name="connsiteX2" fmla="*/ 0 w 67627"/>
                <a:gd name="connsiteY2" fmla="*/ 381 h 38290"/>
                <a:gd name="connsiteX3" fmla="*/ 48959 w 67627"/>
                <a:gd name="connsiteY3" fmla="*/ 0 h 38290"/>
                <a:gd name="connsiteX4" fmla="*/ 67627 w 67627"/>
                <a:gd name="connsiteY4" fmla="*/ 38195 h 38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 h="38290">
                  <a:moveTo>
                    <a:pt x="67627" y="38195"/>
                  </a:moveTo>
                  <a:cubicBezTo>
                    <a:pt x="52388" y="38195"/>
                    <a:pt x="37052" y="38290"/>
                    <a:pt x="21717" y="38290"/>
                  </a:cubicBezTo>
                  <a:cubicBezTo>
                    <a:pt x="21431" y="21717"/>
                    <a:pt x="7048" y="13144"/>
                    <a:pt x="0" y="381"/>
                  </a:cubicBezTo>
                  <a:cubicBezTo>
                    <a:pt x="16288" y="286"/>
                    <a:pt x="32671" y="190"/>
                    <a:pt x="48959" y="0"/>
                  </a:cubicBezTo>
                  <a:cubicBezTo>
                    <a:pt x="55245" y="12763"/>
                    <a:pt x="61436" y="25527"/>
                    <a:pt x="67627" y="38195"/>
                  </a:cubicBezTo>
                  <a:close/>
                </a:path>
              </a:pathLst>
            </a:custGeom>
            <a:solidFill>
              <a:srgbClr val="6A759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769" name="Freeform: Shape 768"/>
            <p:cNvSpPr/>
            <p:nvPr/>
          </p:nvSpPr>
          <p:spPr>
            <a:xfrm>
              <a:off x="8480717" y="4495029"/>
              <a:ext cx="67862" cy="72493"/>
            </a:xfrm>
            <a:custGeom>
              <a:avLst/>
              <a:gdLst>
                <a:gd name="connsiteX0" fmla="*/ 67493 w 67862"/>
                <a:gd name="connsiteY0" fmla="*/ 35759 h 72493"/>
                <a:gd name="connsiteX1" fmla="*/ 32726 w 67862"/>
                <a:gd name="connsiteY1" fmla="*/ 72335 h 72493"/>
                <a:gd name="connsiteX2" fmla="*/ 246 w 67862"/>
                <a:gd name="connsiteY2" fmla="*/ 35187 h 72493"/>
                <a:gd name="connsiteX3" fmla="*/ 32631 w 67862"/>
                <a:gd name="connsiteY3" fmla="*/ 40 h 72493"/>
                <a:gd name="connsiteX4" fmla="*/ 67493 w 67862"/>
                <a:gd name="connsiteY4" fmla="*/ 35759 h 7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62" h="72493">
                  <a:moveTo>
                    <a:pt x="67493" y="35759"/>
                  </a:moveTo>
                  <a:cubicBezTo>
                    <a:pt x="71112" y="62715"/>
                    <a:pt x="47300" y="70716"/>
                    <a:pt x="32726" y="72335"/>
                  </a:cubicBezTo>
                  <a:cubicBezTo>
                    <a:pt x="13486" y="74335"/>
                    <a:pt x="2342" y="57190"/>
                    <a:pt x="246" y="35187"/>
                  </a:cubicBezTo>
                  <a:cubicBezTo>
                    <a:pt x="-2230" y="9375"/>
                    <a:pt x="14343" y="897"/>
                    <a:pt x="32631" y="40"/>
                  </a:cubicBezTo>
                  <a:cubicBezTo>
                    <a:pt x="53872" y="-913"/>
                    <a:pt x="64730" y="15280"/>
                    <a:pt x="67493" y="35759"/>
                  </a:cubicBezTo>
                  <a:close/>
                </a:path>
              </a:pathLst>
            </a:custGeom>
            <a:solidFill>
              <a:srgbClr val="BFBEB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868" name="Group 867"/>
          <p:cNvGrpSpPr/>
          <p:nvPr/>
        </p:nvGrpSpPr>
        <p:grpSpPr>
          <a:xfrm>
            <a:off x="8195951" y="5667816"/>
            <a:ext cx="360889" cy="470504"/>
            <a:chOff x="2088418" y="4843350"/>
            <a:chExt cx="481185" cy="627339"/>
          </a:xfrm>
        </p:grpSpPr>
        <p:sp>
          <p:nvSpPr>
            <p:cNvPr id="869" name="Freeform: Shape 868"/>
            <p:cNvSpPr/>
            <p:nvPr/>
          </p:nvSpPr>
          <p:spPr>
            <a:xfrm>
              <a:off x="2088418" y="4865496"/>
              <a:ext cx="481185" cy="605193"/>
            </a:xfrm>
            <a:custGeom>
              <a:avLst/>
              <a:gdLst>
                <a:gd name="connsiteX0" fmla="*/ 279020 w 481185"/>
                <a:gd name="connsiteY0" fmla="*/ 56959 h 605193"/>
                <a:gd name="connsiteX1" fmla="*/ 336741 w 481185"/>
                <a:gd name="connsiteY1" fmla="*/ 127063 h 605193"/>
                <a:gd name="connsiteX2" fmla="*/ 361125 w 481185"/>
                <a:gd name="connsiteY2" fmla="*/ 150495 h 605193"/>
                <a:gd name="connsiteX3" fmla="*/ 477806 w 481185"/>
                <a:gd name="connsiteY3" fmla="*/ 408241 h 605193"/>
                <a:gd name="connsiteX4" fmla="*/ 312262 w 481185"/>
                <a:gd name="connsiteY4" fmla="*/ 595503 h 605193"/>
                <a:gd name="connsiteX5" fmla="*/ 2604 w 481185"/>
                <a:gd name="connsiteY5" fmla="*/ 395764 h 605193"/>
                <a:gd name="connsiteX6" fmla="*/ 123572 w 481185"/>
                <a:gd name="connsiteY6" fmla="*/ 149162 h 605193"/>
                <a:gd name="connsiteX7" fmla="*/ 145670 w 481185"/>
                <a:gd name="connsiteY7" fmla="*/ 128873 h 605193"/>
                <a:gd name="connsiteX8" fmla="*/ 188342 w 481185"/>
                <a:gd name="connsiteY8" fmla="*/ 62389 h 605193"/>
                <a:gd name="connsiteX9" fmla="*/ 203201 w 481185"/>
                <a:gd name="connsiteY9" fmla="*/ 0 h 605193"/>
                <a:gd name="connsiteX10" fmla="*/ 208916 w 481185"/>
                <a:gd name="connsiteY10" fmla="*/ 3429 h 605193"/>
                <a:gd name="connsiteX11" fmla="*/ 216917 w 481185"/>
                <a:gd name="connsiteY11" fmla="*/ 27908 h 605193"/>
                <a:gd name="connsiteX12" fmla="*/ 218060 w 481185"/>
                <a:gd name="connsiteY12" fmla="*/ 53721 h 605193"/>
                <a:gd name="connsiteX13" fmla="*/ 222536 w 481185"/>
                <a:gd name="connsiteY13" fmla="*/ 85725 h 605193"/>
                <a:gd name="connsiteX14" fmla="*/ 217583 w 481185"/>
                <a:gd name="connsiteY14" fmla="*/ 97917 h 605193"/>
                <a:gd name="connsiteX15" fmla="*/ 207773 w 481185"/>
                <a:gd name="connsiteY15" fmla="*/ 106299 h 605193"/>
                <a:gd name="connsiteX16" fmla="*/ 190913 w 481185"/>
                <a:gd name="connsiteY16" fmla="*/ 114205 h 605193"/>
                <a:gd name="connsiteX17" fmla="*/ 177197 w 481185"/>
                <a:gd name="connsiteY17" fmla="*/ 172974 h 605193"/>
                <a:gd name="connsiteX18" fmla="*/ 165577 w 481185"/>
                <a:gd name="connsiteY18" fmla="*/ 179451 h 605193"/>
                <a:gd name="connsiteX19" fmla="*/ 37180 w 481185"/>
                <a:gd name="connsiteY19" fmla="*/ 306610 h 605193"/>
                <a:gd name="connsiteX20" fmla="*/ 29750 w 481185"/>
                <a:gd name="connsiteY20" fmla="*/ 347853 h 605193"/>
                <a:gd name="connsiteX21" fmla="*/ 36132 w 481185"/>
                <a:gd name="connsiteY21" fmla="*/ 404717 h 605193"/>
                <a:gd name="connsiteX22" fmla="*/ 54611 w 481185"/>
                <a:gd name="connsiteY22" fmla="*/ 457962 h 605193"/>
                <a:gd name="connsiteX23" fmla="*/ 92615 w 481185"/>
                <a:gd name="connsiteY23" fmla="*/ 507778 h 605193"/>
                <a:gd name="connsiteX24" fmla="*/ 314834 w 481185"/>
                <a:gd name="connsiteY24" fmla="*/ 556165 h 605193"/>
                <a:gd name="connsiteX25" fmla="*/ 372936 w 481185"/>
                <a:gd name="connsiteY25" fmla="*/ 523684 h 605193"/>
                <a:gd name="connsiteX26" fmla="*/ 395510 w 481185"/>
                <a:gd name="connsiteY26" fmla="*/ 503491 h 605193"/>
                <a:gd name="connsiteX27" fmla="*/ 420371 w 481185"/>
                <a:gd name="connsiteY27" fmla="*/ 469773 h 605193"/>
                <a:gd name="connsiteX28" fmla="*/ 437230 w 481185"/>
                <a:gd name="connsiteY28" fmla="*/ 424053 h 605193"/>
                <a:gd name="connsiteX29" fmla="*/ 445231 w 481185"/>
                <a:gd name="connsiteY29" fmla="*/ 381286 h 605193"/>
                <a:gd name="connsiteX30" fmla="*/ 443135 w 481185"/>
                <a:gd name="connsiteY30" fmla="*/ 325279 h 605193"/>
                <a:gd name="connsiteX31" fmla="*/ 368650 w 481185"/>
                <a:gd name="connsiteY31" fmla="*/ 194024 h 605193"/>
                <a:gd name="connsiteX32" fmla="*/ 313881 w 481185"/>
                <a:gd name="connsiteY32" fmla="*/ 166973 h 605193"/>
                <a:gd name="connsiteX33" fmla="*/ 290831 w 481185"/>
                <a:gd name="connsiteY33" fmla="*/ 137731 h 605193"/>
                <a:gd name="connsiteX34" fmla="*/ 285973 w 481185"/>
                <a:gd name="connsiteY34" fmla="*/ 126397 h 605193"/>
                <a:gd name="connsiteX35" fmla="*/ 269590 w 481185"/>
                <a:gd name="connsiteY35" fmla="*/ 93726 h 605193"/>
                <a:gd name="connsiteX36" fmla="*/ 273305 w 481185"/>
                <a:gd name="connsiteY36" fmla="*/ 61150 h 605193"/>
                <a:gd name="connsiteX37" fmla="*/ 279020 w 481185"/>
                <a:gd name="connsiteY37" fmla="*/ 56959 h 60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1185" h="605193">
                  <a:moveTo>
                    <a:pt x="279020" y="56959"/>
                  </a:moveTo>
                  <a:cubicBezTo>
                    <a:pt x="309119" y="71342"/>
                    <a:pt x="346361" y="79438"/>
                    <a:pt x="336741" y="127063"/>
                  </a:cubicBezTo>
                  <a:cubicBezTo>
                    <a:pt x="333026" y="145256"/>
                    <a:pt x="352076" y="145637"/>
                    <a:pt x="361125" y="150495"/>
                  </a:cubicBezTo>
                  <a:cubicBezTo>
                    <a:pt x="466091" y="206883"/>
                    <a:pt x="491427" y="301657"/>
                    <a:pt x="477806" y="408241"/>
                  </a:cubicBezTo>
                  <a:cubicBezTo>
                    <a:pt x="465519" y="504158"/>
                    <a:pt x="402368" y="570738"/>
                    <a:pt x="312262" y="595503"/>
                  </a:cubicBezTo>
                  <a:cubicBezTo>
                    <a:pt x="182150" y="631317"/>
                    <a:pt x="24797" y="568547"/>
                    <a:pt x="2604" y="395764"/>
                  </a:cubicBezTo>
                  <a:cubicBezTo>
                    <a:pt x="-11207" y="288417"/>
                    <a:pt x="30036" y="202311"/>
                    <a:pt x="123572" y="149162"/>
                  </a:cubicBezTo>
                  <a:cubicBezTo>
                    <a:pt x="131477" y="144685"/>
                    <a:pt x="146908" y="145161"/>
                    <a:pt x="145670" y="128873"/>
                  </a:cubicBezTo>
                  <a:cubicBezTo>
                    <a:pt x="143288" y="96298"/>
                    <a:pt x="149003" y="73438"/>
                    <a:pt x="188342" y="62389"/>
                  </a:cubicBezTo>
                  <a:cubicBezTo>
                    <a:pt x="206534" y="57340"/>
                    <a:pt x="180341" y="17621"/>
                    <a:pt x="203201" y="0"/>
                  </a:cubicBezTo>
                  <a:cubicBezTo>
                    <a:pt x="205106" y="1143"/>
                    <a:pt x="207011" y="2286"/>
                    <a:pt x="208916" y="3429"/>
                  </a:cubicBezTo>
                  <a:cubicBezTo>
                    <a:pt x="215583" y="10287"/>
                    <a:pt x="216536" y="18955"/>
                    <a:pt x="216917" y="27908"/>
                  </a:cubicBezTo>
                  <a:cubicBezTo>
                    <a:pt x="217202" y="36481"/>
                    <a:pt x="217202" y="45148"/>
                    <a:pt x="218060" y="53721"/>
                  </a:cubicBezTo>
                  <a:cubicBezTo>
                    <a:pt x="219012" y="64484"/>
                    <a:pt x="224346" y="74581"/>
                    <a:pt x="222536" y="85725"/>
                  </a:cubicBezTo>
                  <a:cubicBezTo>
                    <a:pt x="221584" y="90106"/>
                    <a:pt x="219869" y="94107"/>
                    <a:pt x="217583" y="97917"/>
                  </a:cubicBezTo>
                  <a:cubicBezTo>
                    <a:pt x="214821" y="101346"/>
                    <a:pt x="211487" y="104108"/>
                    <a:pt x="207773" y="106299"/>
                  </a:cubicBezTo>
                  <a:cubicBezTo>
                    <a:pt x="202058" y="108680"/>
                    <a:pt x="196057" y="110585"/>
                    <a:pt x="190913" y="114205"/>
                  </a:cubicBezTo>
                  <a:cubicBezTo>
                    <a:pt x="173006" y="130683"/>
                    <a:pt x="192723" y="155924"/>
                    <a:pt x="177197" y="172974"/>
                  </a:cubicBezTo>
                  <a:cubicBezTo>
                    <a:pt x="173768" y="175927"/>
                    <a:pt x="169958" y="178117"/>
                    <a:pt x="165577" y="179451"/>
                  </a:cubicBezTo>
                  <a:cubicBezTo>
                    <a:pt x="108903" y="180784"/>
                    <a:pt x="48896" y="239554"/>
                    <a:pt x="37180" y="306610"/>
                  </a:cubicBezTo>
                  <a:cubicBezTo>
                    <a:pt x="34799" y="320326"/>
                    <a:pt x="34513" y="334518"/>
                    <a:pt x="29750" y="347853"/>
                  </a:cubicBezTo>
                  <a:cubicBezTo>
                    <a:pt x="23654" y="367760"/>
                    <a:pt x="34513" y="385763"/>
                    <a:pt x="36132" y="404717"/>
                  </a:cubicBezTo>
                  <a:cubicBezTo>
                    <a:pt x="34703" y="425101"/>
                    <a:pt x="45562" y="441198"/>
                    <a:pt x="54611" y="457962"/>
                  </a:cubicBezTo>
                  <a:cubicBezTo>
                    <a:pt x="61850" y="478726"/>
                    <a:pt x="76994" y="493490"/>
                    <a:pt x="92615" y="507778"/>
                  </a:cubicBezTo>
                  <a:cubicBezTo>
                    <a:pt x="157195" y="567785"/>
                    <a:pt x="231109" y="584740"/>
                    <a:pt x="314834" y="556165"/>
                  </a:cubicBezTo>
                  <a:cubicBezTo>
                    <a:pt x="334741" y="546354"/>
                    <a:pt x="357410" y="541401"/>
                    <a:pt x="372936" y="523684"/>
                  </a:cubicBezTo>
                  <a:cubicBezTo>
                    <a:pt x="381223" y="517874"/>
                    <a:pt x="388938" y="511302"/>
                    <a:pt x="395510" y="503491"/>
                  </a:cubicBezTo>
                  <a:cubicBezTo>
                    <a:pt x="408083" y="495395"/>
                    <a:pt x="415894" y="483870"/>
                    <a:pt x="420371" y="469773"/>
                  </a:cubicBezTo>
                  <a:cubicBezTo>
                    <a:pt x="429991" y="455962"/>
                    <a:pt x="436658" y="441103"/>
                    <a:pt x="437230" y="424053"/>
                  </a:cubicBezTo>
                  <a:cubicBezTo>
                    <a:pt x="439516" y="409670"/>
                    <a:pt x="447803" y="396526"/>
                    <a:pt x="445231" y="381286"/>
                  </a:cubicBezTo>
                  <a:cubicBezTo>
                    <a:pt x="448374" y="362521"/>
                    <a:pt x="444469" y="343948"/>
                    <a:pt x="443135" y="325279"/>
                  </a:cubicBezTo>
                  <a:cubicBezTo>
                    <a:pt x="439421" y="269557"/>
                    <a:pt x="414941" y="225552"/>
                    <a:pt x="368650" y="194024"/>
                  </a:cubicBezTo>
                  <a:cubicBezTo>
                    <a:pt x="353219" y="179356"/>
                    <a:pt x="332645" y="174974"/>
                    <a:pt x="313881" y="166973"/>
                  </a:cubicBezTo>
                  <a:cubicBezTo>
                    <a:pt x="303118" y="159639"/>
                    <a:pt x="298546" y="147542"/>
                    <a:pt x="290831" y="137731"/>
                  </a:cubicBezTo>
                  <a:cubicBezTo>
                    <a:pt x="288735" y="134112"/>
                    <a:pt x="287116" y="130302"/>
                    <a:pt x="285973" y="126397"/>
                  </a:cubicBezTo>
                  <a:cubicBezTo>
                    <a:pt x="285401" y="113157"/>
                    <a:pt x="274924" y="104775"/>
                    <a:pt x="269590" y="93726"/>
                  </a:cubicBezTo>
                  <a:cubicBezTo>
                    <a:pt x="265494" y="82296"/>
                    <a:pt x="265780" y="71247"/>
                    <a:pt x="273305" y="61150"/>
                  </a:cubicBezTo>
                  <a:cubicBezTo>
                    <a:pt x="275305" y="59722"/>
                    <a:pt x="277115" y="58388"/>
                    <a:pt x="279020" y="56959"/>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0" name="Freeform: Shape 869"/>
            <p:cNvSpPr/>
            <p:nvPr/>
          </p:nvSpPr>
          <p:spPr>
            <a:xfrm>
              <a:off x="2296576" y="4849784"/>
              <a:ext cx="80975" cy="56976"/>
            </a:xfrm>
            <a:custGeom>
              <a:avLst/>
              <a:gdLst>
                <a:gd name="connsiteX0" fmla="*/ 50478 w 80975"/>
                <a:gd name="connsiteY0" fmla="*/ 5806 h 56976"/>
                <a:gd name="connsiteX1" fmla="*/ 80672 w 80975"/>
                <a:gd name="connsiteY1" fmla="*/ 26475 h 56976"/>
                <a:gd name="connsiteX2" fmla="*/ 68195 w 80975"/>
                <a:gd name="connsiteY2" fmla="*/ 52193 h 56976"/>
                <a:gd name="connsiteX3" fmla="*/ 45620 w 80975"/>
                <a:gd name="connsiteY3" fmla="*/ 56955 h 56976"/>
                <a:gd name="connsiteX4" fmla="*/ 377 w 80975"/>
                <a:gd name="connsiteY4" fmla="*/ 12854 h 56976"/>
                <a:gd name="connsiteX5" fmla="*/ 50478 w 80975"/>
                <a:gd name="connsiteY5" fmla="*/ 5806 h 5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75" h="56976">
                  <a:moveTo>
                    <a:pt x="50478" y="5806"/>
                  </a:moveTo>
                  <a:cubicBezTo>
                    <a:pt x="60575" y="12664"/>
                    <a:pt x="70576" y="19617"/>
                    <a:pt x="80672" y="26475"/>
                  </a:cubicBezTo>
                  <a:cubicBezTo>
                    <a:pt x="82482" y="37905"/>
                    <a:pt x="75910" y="45335"/>
                    <a:pt x="68195" y="52193"/>
                  </a:cubicBezTo>
                  <a:cubicBezTo>
                    <a:pt x="61146" y="56098"/>
                    <a:pt x="53526" y="57146"/>
                    <a:pt x="45620" y="56955"/>
                  </a:cubicBezTo>
                  <a:cubicBezTo>
                    <a:pt x="22379" y="50574"/>
                    <a:pt x="-3433" y="46954"/>
                    <a:pt x="377" y="12854"/>
                  </a:cubicBezTo>
                  <a:cubicBezTo>
                    <a:pt x="14569" y="-7339"/>
                    <a:pt x="32857" y="1139"/>
                    <a:pt x="50478" y="5806"/>
                  </a:cubicBezTo>
                  <a:close/>
                </a:path>
              </a:pathLst>
            </a:custGeom>
            <a:solidFill>
              <a:srgbClr val="F38921"/>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1" name="Freeform: Shape 870"/>
            <p:cNvSpPr/>
            <p:nvPr/>
          </p:nvSpPr>
          <p:spPr>
            <a:xfrm>
              <a:off x="2291143" y="4843350"/>
              <a:ext cx="55911" cy="26412"/>
            </a:xfrm>
            <a:custGeom>
              <a:avLst/>
              <a:gdLst>
                <a:gd name="connsiteX0" fmla="*/ 55912 w 55911"/>
                <a:gd name="connsiteY0" fmla="*/ 12240 h 26412"/>
                <a:gd name="connsiteX1" fmla="*/ 9144 w 55911"/>
                <a:gd name="connsiteY1" fmla="*/ 20908 h 26412"/>
                <a:gd name="connsiteX2" fmla="*/ 0 w 55911"/>
                <a:gd name="connsiteY2" fmla="*/ 21479 h 26412"/>
                <a:gd name="connsiteX3" fmla="*/ 571 w 55911"/>
                <a:gd name="connsiteY3" fmla="*/ 22146 h 26412"/>
                <a:gd name="connsiteX4" fmla="*/ 55912 w 55911"/>
                <a:gd name="connsiteY4" fmla="*/ 12240 h 26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26412">
                  <a:moveTo>
                    <a:pt x="55912" y="12240"/>
                  </a:moveTo>
                  <a:cubicBezTo>
                    <a:pt x="40481" y="15859"/>
                    <a:pt x="22098" y="4048"/>
                    <a:pt x="9144" y="20908"/>
                  </a:cubicBezTo>
                  <a:cubicBezTo>
                    <a:pt x="6572" y="28051"/>
                    <a:pt x="3524" y="28242"/>
                    <a:pt x="0" y="21479"/>
                  </a:cubicBezTo>
                  <a:cubicBezTo>
                    <a:pt x="0" y="21479"/>
                    <a:pt x="571" y="22146"/>
                    <a:pt x="571" y="22146"/>
                  </a:cubicBezTo>
                  <a:cubicBezTo>
                    <a:pt x="13049" y="-14906"/>
                    <a:pt x="35433" y="3858"/>
                    <a:pt x="55912" y="12240"/>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2" name="Freeform: Shape 871"/>
            <p:cNvSpPr/>
            <p:nvPr/>
          </p:nvSpPr>
          <p:spPr>
            <a:xfrm>
              <a:off x="2351817" y="4876354"/>
              <a:ext cx="31911" cy="49136"/>
            </a:xfrm>
            <a:custGeom>
              <a:avLst/>
              <a:gdLst>
                <a:gd name="connsiteX0" fmla="*/ 14288 w 31911"/>
                <a:gd name="connsiteY0" fmla="*/ 17145 h 49136"/>
                <a:gd name="connsiteX1" fmla="*/ 25336 w 31911"/>
                <a:gd name="connsiteY1" fmla="*/ 0 h 49136"/>
                <a:gd name="connsiteX2" fmla="*/ 15526 w 31911"/>
                <a:gd name="connsiteY2" fmla="*/ 46196 h 49136"/>
                <a:gd name="connsiteX3" fmla="*/ 16002 w 31911"/>
                <a:gd name="connsiteY3" fmla="*/ 45720 h 49136"/>
                <a:gd name="connsiteX4" fmla="*/ 5143 w 31911"/>
                <a:gd name="connsiteY4" fmla="*/ 48101 h 49136"/>
                <a:gd name="connsiteX5" fmla="*/ 0 w 31911"/>
                <a:gd name="connsiteY5" fmla="*/ 36862 h 49136"/>
                <a:gd name="connsiteX6" fmla="*/ 14288 w 31911"/>
                <a:gd name="connsiteY6" fmla="*/ 17145 h 4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11" h="49136">
                  <a:moveTo>
                    <a:pt x="14288" y="17145"/>
                  </a:moveTo>
                  <a:cubicBezTo>
                    <a:pt x="18002" y="11430"/>
                    <a:pt x="21717" y="5715"/>
                    <a:pt x="25336" y="0"/>
                  </a:cubicBezTo>
                  <a:cubicBezTo>
                    <a:pt x="43910" y="20003"/>
                    <a:pt x="17431" y="30480"/>
                    <a:pt x="15526" y="46196"/>
                  </a:cubicBezTo>
                  <a:lnTo>
                    <a:pt x="16002" y="45720"/>
                  </a:lnTo>
                  <a:cubicBezTo>
                    <a:pt x="12954" y="49149"/>
                    <a:pt x="9334" y="50102"/>
                    <a:pt x="5143" y="48101"/>
                  </a:cubicBezTo>
                  <a:cubicBezTo>
                    <a:pt x="2191" y="44863"/>
                    <a:pt x="571" y="41148"/>
                    <a:pt x="0" y="36862"/>
                  </a:cubicBezTo>
                  <a:cubicBezTo>
                    <a:pt x="0" y="26765"/>
                    <a:pt x="8382" y="22765"/>
                    <a:pt x="14288" y="17145"/>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3" name="Freeform: Shape 872"/>
            <p:cNvSpPr/>
            <p:nvPr/>
          </p:nvSpPr>
          <p:spPr>
            <a:xfrm>
              <a:off x="2166555" y="5368147"/>
              <a:ext cx="247935" cy="83807"/>
            </a:xfrm>
            <a:custGeom>
              <a:avLst/>
              <a:gdLst>
                <a:gd name="connsiteX0" fmla="*/ 247936 w 247935"/>
                <a:gd name="connsiteY0" fmla="*/ 66754 h 83807"/>
                <a:gd name="connsiteX1" fmla="*/ 0 w 247935"/>
                <a:gd name="connsiteY1" fmla="*/ 11509 h 83807"/>
                <a:gd name="connsiteX2" fmla="*/ 59722 w 247935"/>
                <a:gd name="connsiteY2" fmla="*/ 2365 h 83807"/>
                <a:gd name="connsiteX3" fmla="*/ 200977 w 247935"/>
                <a:gd name="connsiteY3" fmla="*/ 35321 h 83807"/>
                <a:gd name="connsiteX4" fmla="*/ 247936 w 247935"/>
                <a:gd name="connsiteY4" fmla="*/ 66754 h 83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935" h="83807">
                  <a:moveTo>
                    <a:pt x="247936" y="66754"/>
                  </a:moveTo>
                  <a:cubicBezTo>
                    <a:pt x="145256" y="101615"/>
                    <a:pt x="61436" y="82946"/>
                    <a:pt x="0" y="11509"/>
                  </a:cubicBezTo>
                  <a:cubicBezTo>
                    <a:pt x="17050" y="-10589"/>
                    <a:pt x="40005" y="6746"/>
                    <a:pt x="59722" y="2365"/>
                  </a:cubicBezTo>
                  <a:cubicBezTo>
                    <a:pt x="107823" y="8747"/>
                    <a:pt x="149447" y="43227"/>
                    <a:pt x="200977" y="35321"/>
                  </a:cubicBezTo>
                  <a:cubicBezTo>
                    <a:pt x="220599" y="39703"/>
                    <a:pt x="244412" y="38084"/>
                    <a:pt x="247936" y="66754"/>
                  </a:cubicBezTo>
                  <a:close/>
                </a:path>
              </a:pathLst>
            </a:custGeom>
            <a:solidFill>
              <a:srgbClr val="7E648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4" name="Freeform: Shape 873"/>
            <p:cNvSpPr/>
            <p:nvPr/>
          </p:nvSpPr>
          <p:spPr>
            <a:xfrm>
              <a:off x="2102548" y="5025265"/>
              <a:ext cx="151038" cy="190255"/>
            </a:xfrm>
            <a:custGeom>
              <a:avLst/>
              <a:gdLst>
                <a:gd name="connsiteX0" fmla="*/ 0 w 151038"/>
                <a:gd name="connsiteY0" fmla="*/ 183131 h 190255"/>
                <a:gd name="connsiteX1" fmla="*/ 87249 w 151038"/>
                <a:gd name="connsiteY1" fmla="*/ 24063 h 190255"/>
                <a:gd name="connsiteX2" fmla="*/ 149162 w 151038"/>
                <a:gd name="connsiteY2" fmla="*/ 12633 h 190255"/>
                <a:gd name="connsiteX3" fmla="*/ 127064 w 151038"/>
                <a:gd name="connsiteY3" fmla="*/ 47876 h 190255"/>
                <a:gd name="connsiteX4" fmla="*/ 87725 w 151038"/>
                <a:gd name="connsiteY4" fmla="*/ 86547 h 190255"/>
                <a:gd name="connsiteX5" fmla="*/ 58579 w 151038"/>
                <a:gd name="connsiteY5" fmla="*/ 132458 h 190255"/>
                <a:gd name="connsiteX6" fmla="*/ 36481 w 151038"/>
                <a:gd name="connsiteY6" fmla="*/ 179226 h 190255"/>
                <a:gd name="connsiteX7" fmla="*/ 19336 w 151038"/>
                <a:gd name="connsiteY7" fmla="*/ 190179 h 190255"/>
                <a:gd name="connsiteX8" fmla="*/ 0 w 151038"/>
                <a:gd name="connsiteY8" fmla="*/ 183131 h 19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38" h="190255">
                  <a:moveTo>
                    <a:pt x="0" y="183131"/>
                  </a:moveTo>
                  <a:cubicBezTo>
                    <a:pt x="9811" y="119504"/>
                    <a:pt x="34576" y="63306"/>
                    <a:pt x="87249" y="24063"/>
                  </a:cubicBezTo>
                  <a:cubicBezTo>
                    <a:pt x="104108" y="11490"/>
                    <a:pt x="122777" y="-16132"/>
                    <a:pt x="149162" y="12633"/>
                  </a:cubicBezTo>
                  <a:cubicBezTo>
                    <a:pt x="157258" y="33874"/>
                    <a:pt x="137160" y="38637"/>
                    <a:pt x="127064" y="47876"/>
                  </a:cubicBezTo>
                  <a:cubicBezTo>
                    <a:pt x="113443" y="60354"/>
                    <a:pt x="96393" y="69021"/>
                    <a:pt x="87725" y="86547"/>
                  </a:cubicBezTo>
                  <a:cubicBezTo>
                    <a:pt x="78486" y="102169"/>
                    <a:pt x="61627" y="112932"/>
                    <a:pt x="58579" y="132458"/>
                  </a:cubicBezTo>
                  <a:cubicBezTo>
                    <a:pt x="53435" y="149127"/>
                    <a:pt x="42863" y="163128"/>
                    <a:pt x="36481" y="179226"/>
                  </a:cubicBezTo>
                  <a:cubicBezTo>
                    <a:pt x="32099" y="184941"/>
                    <a:pt x="26384" y="188655"/>
                    <a:pt x="19336" y="190179"/>
                  </a:cubicBezTo>
                  <a:cubicBezTo>
                    <a:pt x="11716" y="190751"/>
                    <a:pt x="5429" y="188084"/>
                    <a:pt x="0" y="183131"/>
                  </a:cubicBezTo>
                  <a:close/>
                </a:path>
              </a:pathLst>
            </a:custGeom>
            <a:solidFill>
              <a:srgbClr val="493B4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5" name="Freeform: Shape 874"/>
            <p:cNvSpPr/>
            <p:nvPr/>
          </p:nvSpPr>
          <p:spPr>
            <a:xfrm>
              <a:off x="2452877" y="5045709"/>
              <a:ext cx="95154" cy="148497"/>
            </a:xfrm>
            <a:custGeom>
              <a:avLst/>
              <a:gdLst>
                <a:gd name="connsiteX0" fmla="*/ 10287 w 95154"/>
                <a:gd name="connsiteY0" fmla="*/ 0 h 148497"/>
                <a:gd name="connsiteX1" fmla="*/ 95155 w 95154"/>
                <a:gd name="connsiteY1" fmla="*/ 143256 h 148497"/>
                <a:gd name="connsiteX2" fmla="*/ 52864 w 95154"/>
                <a:gd name="connsiteY2" fmla="*/ 138779 h 148497"/>
                <a:gd name="connsiteX3" fmla="*/ 0 w 95154"/>
                <a:gd name="connsiteY3" fmla="*/ 19145 h 148497"/>
                <a:gd name="connsiteX4" fmla="*/ 10287 w 95154"/>
                <a:gd name="connsiteY4" fmla="*/ 0 h 148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54" h="148497">
                  <a:moveTo>
                    <a:pt x="10287" y="0"/>
                  </a:moveTo>
                  <a:cubicBezTo>
                    <a:pt x="59722" y="35243"/>
                    <a:pt x="89535" y="82105"/>
                    <a:pt x="95155" y="143256"/>
                  </a:cubicBezTo>
                  <a:cubicBezTo>
                    <a:pt x="79915" y="152114"/>
                    <a:pt x="66008" y="149162"/>
                    <a:pt x="52864" y="138779"/>
                  </a:cubicBezTo>
                  <a:cubicBezTo>
                    <a:pt x="31528" y="100584"/>
                    <a:pt x="18955" y="58484"/>
                    <a:pt x="0" y="19145"/>
                  </a:cubicBezTo>
                  <a:cubicBezTo>
                    <a:pt x="667" y="11239"/>
                    <a:pt x="3620" y="4572"/>
                    <a:pt x="10287" y="0"/>
                  </a:cubicBezTo>
                  <a:close/>
                </a:path>
              </a:pathLst>
            </a:custGeom>
            <a:solidFill>
              <a:srgbClr val="1F181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6" name="Freeform: Shape 875"/>
            <p:cNvSpPr/>
            <p:nvPr/>
          </p:nvSpPr>
          <p:spPr>
            <a:xfrm>
              <a:off x="2489979" y="5179154"/>
              <a:ext cx="67317" cy="91848"/>
            </a:xfrm>
            <a:custGeom>
              <a:avLst/>
              <a:gdLst>
                <a:gd name="connsiteX0" fmla="*/ 21762 w 67317"/>
                <a:gd name="connsiteY0" fmla="*/ 0 h 91848"/>
                <a:gd name="connsiteX1" fmla="*/ 58052 w 67317"/>
                <a:gd name="connsiteY1" fmla="*/ 9715 h 91848"/>
                <a:gd name="connsiteX2" fmla="*/ 59100 w 67317"/>
                <a:gd name="connsiteY2" fmla="*/ 66770 h 91848"/>
                <a:gd name="connsiteX3" fmla="*/ 4903 w 67317"/>
                <a:gd name="connsiteY3" fmla="*/ 75247 h 91848"/>
                <a:gd name="connsiteX4" fmla="*/ 21762 w 67317"/>
                <a:gd name="connsiteY4" fmla="*/ 0 h 91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7" h="91848">
                  <a:moveTo>
                    <a:pt x="21762" y="0"/>
                  </a:moveTo>
                  <a:cubicBezTo>
                    <a:pt x="33859" y="3238"/>
                    <a:pt x="45956" y="6477"/>
                    <a:pt x="58052" y="9715"/>
                  </a:cubicBezTo>
                  <a:cubicBezTo>
                    <a:pt x="59862" y="28765"/>
                    <a:pt x="77293" y="47435"/>
                    <a:pt x="59100" y="66770"/>
                  </a:cubicBezTo>
                  <a:cubicBezTo>
                    <a:pt x="45670" y="99346"/>
                    <a:pt x="27001" y="98012"/>
                    <a:pt x="4903" y="75247"/>
                  </a:cubicBezTo>
                  <a:cubicBezTo>
                    <a:pt x="-1384" y="47625"/>
                    <a:pt x="-6432" y="20098"/>
                    <a:pt x="21762" y="0"/>
                  </a:cubicBezTo>
                  <a:close/>
                </a:path>
              </a:pathLst>
            </a:custGeom>
            <a:solidFill>
              <a:srgbClr val="261E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7" name="Freeform: Shape 876"/>
            <p:cNvSpPr/>
            <p:nvPr/>
          </p:nvSpPr>
          <p:spPr>
            <a:xfrm>
              <a:off x="2250989" y="4960937"/>
              <a:ext cx="68695" cy="96741"/>
            </a:xfrm>
            <a:custGeom>
              <a:avLst/>
              <a:gdLst>
                <a:gd name="connsiteX0" fmla="*/ 11864 w 68695"/>
                <a:gd name="connsiteY0" fmla="*/ 75533 h 96741"/>
                <a:gd name="connsiteX1" fmla="*/ 22342 w 68695"/>
                <a:gd name="connsiteY1" fmla="*/ 0 h 96741"/>
                <a:gd name="connsiteX2" fmla="*/ 67871 w 68695"/>
                <a:gd name="connsiteY2" fmla="*/ 37814 h 96741"/>
                <a:gd name="connsiteX3" fmla="*/ 56441 w 68695"/>
                <a:gd name="connsiteY3" fmla="*/ 87344 h 96741"/>
                <a:gd name="connsiteX4" fmla="*/ 43487 w 68695"/>
                <a:gd name="connsiteY4" fmla="*/ 95536 h 96741"/>
                <a:gd name="connsiteX5" fmla="*/ 20818 w 68695"/>
                <a:gd name="connsiteY5" fmla="*/ 94012 h 96741"/>
                <a:gd name="connsiteX6" fmla="*/ 11864 w 68695"/>
                <a:gd name="connsiteY6" fmla="*/ 75533 h 9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695" h="96741">
                  <a:moveTo>
                    <a:pt x="11864" y="75533"/>
                  </a:moveTo>
                  <a:cubicBezTo>
                    <a:pt x="3863" y="48768"/>
                    <a:pt x="-14901" y="20479"/>
                    <a:pt x="22342" y="0"/>
                  </a:cubicBezTo>
                  <a:cubicBezTo>
                    <a:pt x="31962" y="19240"/>
                    <a:pt x="64347" y="11144"/>
                    <a:pt x="67871" y="37814"/>
                  </a:cubicBezTo>
                  <a:cubicBezTo>
                    <a:pt x="70252" y="55721"/>
                    <a:pt x="67776" y="72485"/>
                    <a:pt x="56441" y="87344"/>
                  </a:cubicBezTo>
                  <a:cubicBezTo>
                    <a:pt x="52822" y="91154"/>
                    <a:pt x="48440" y="93821"/>
                    <a:pt x="43487" y="95536"/>
                  </a:cubicBezTo>
                  <a:cubicBezTo>
                    <a:pt x="35772" y="97536"/>
                    <a:pt x="28152" y="97060"/>
                    <a:pt x="20818" y="94012"/>
                  </a:cubicBezTo>
                  <a:cubicBezTo>
                    <a:pt x="14055" y="89726"/>
                    <a:pt x="8911" y="84582"/>
                    <a:pt x="11864" y="75533"/>
                  </a:cubicBezTo>
                  <a:close/>
                </a:path>
              </a:pathLst>
            </a:custGeom>
            <a:solidFill>
              <a:srgbClr val="281D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8" name="Freeform: Shape 877"/>
            <p:cNvSpPr/>
            <p:nvPr/>
          </p:nvSpPr>
          <p:spPr>
            <a:xfrm>
              <a:off x="2468696" y="5246020"/>
              <a:ext cx="80383" cy="75838"/>
            </a:xfrm>
            <a:custGeom>
              <a:avLst/>
              <a:gdLst>
                <a:gd name="connsiteX0" fmla="*/ 33235 w 80383"/>
                <a:gd name="connsiteY0" fmla="*/ 9335 h 75838"/>
                <a:gd name="connsiteX1" fmla="*/ 80384 w 80383"/>
                <a:gd name="connsiteY1" fmla="*/ 0 h 75838"/>
                <a:gd name="connsiteX2" fmla="*/ 71621 w 80383"/>
                <a:gd name="connsiteY2" fmla="*/ 47720 h 75838"/>
                <a:gd name="connsiteX3" fmla="*/ 41046 w 80383"/>
                <a:gd name="connsiteY3" fmla="*/ 75819 h 75838"/>
                <a:gd name="connsiteX4" fmla="*/ 1136 w 80383"/>
                <a:gd name="connsiteY4" fmla="*/ 59912 h 75838"/>
                <a:gd name="connsiteX5" fmla="*/ 33235 w 80383"/>
                <a:gd name="connsiteY5" fmla="*/ 9335 h 7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83" h="75838">
                  <a:moveTo>
                    <a:pt x="33235" y="9335"/>
                  </a:moveTo>
                  <a:cubicBezTo>
                    <a:pt x="49809" y="10382"/>
                    <a:pt x="67335" y="16669"/>
                    <a:pt x="80384" y="0"/>
                  </a:cubicBezTo>
                  <a:cubicBezTo>
                    <a:pt x="78098" y="16002"/>
                    <a:pt x="84956" y="33719"/>
                    <a:pt x="71621" y="47720"/>
                  </a:cubicBezTo>
                  <a:cubicBezTo>
                    <a:pt x="60191" y="55721"/>
                    <a:pt x="58286" y="74009"/>
                    <a:pt x="41046" y="75819"/>
                  </a:cubicBezTo>
                  <a:cubicBezTo>
                    <a:pt x="25520" y="76105"/>
                    <a:pt x="11232" y="73247"/>
                    <a:pt x="1136" y="59912"/>
                  </a:cubicBezTo>
                  <a:cubicBezTo>
                    <a:pt x="-3531" y="33242"/>
                    <a:pt x="5994" y="15716"/>
                    <a:pt x="33235" y="9335"/>
                  </a:cubicBezTo>
                  <a:close/>
                </a:path>
              </a:pathLst>
            </a:custGeom>
            <a:solidFill>
              <a:srgbClr val="31273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9" name="Freeform: Shape 878"/>
            <p:cNvSpPr/>
            <p:nvPr/>
          </p:nvSpPr>
          <p:spPr>
            <a:xfrm>
              <a:off x="2365138" y="5375114"/>
              <a:ext cx="108217" cy="59786"/>
            </a:xfrm>
            <a:custGeom>
              <a:avLst/>
              <a:gdLst>
                <a:gd name="connsiteX0" fmla="*/ 49353 w 108217"/>
                <a:gd name="connsiteY0" fmla="*/ 59787 h 59786"/>
                <a:gd name="connsiteX1" fmla="*/ 2014 w 108217"/>
                <a:gd name="connsiteY1" fmla="*/ 41880 h 59786"/>
                <a:gd name="connsiteX2" fmla="*/ 1633 w 108217"/>
                <a:gd name="connsiteY2" fmla="*/ 28735 h 59786"/>
                <a:gd name="connsiteX3" fmla="*/ 58592 w 108217"/>
                <a:gd name="connsiteY3" fmla="*/ 1780 h 59786"/>
                <a:gd name="connsiteX4" fmla="*/ 80595 w 108217"/>
                <a:gd name="connsiteY4" fmla="*/ 922 h 59786"/>
                <a:gd name="connsiteX5" fmla="*/ 108217 w 108217"/>
                <a:gd name="connsiteY5" fmla="*/ 23592 h 59786"/>
                <a:gd name="connsiteX6" fmla="*/ 49353 w 108217"/>
                <a:gd name="connsiteY6" fmla="*/ 59787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7" h="59786">
                  <a:moveTo>
                    <a:pt x="49353" y="59787"/>
                  </a:moveTo>
                  <a:cubicBezTo>
                    <a:pt x="33542" y="53786"/>
                    <a:pt x="17825" y="47881"/>
                    <a:pt x="2014" y="41880"/>
                  </a:cubicBezTo>
                  <a:cubicBezTo>
                    <a:pt x="-653" y="37593"/>
                    <a:pt x="-558" y="33212"/>
                    <a:pt x="1633" y="28735"/>
                  </a:cubicBezTo>
                  <a:cubicBezTo>
                    <a:pt x="16968" y="11971"/>
                    <a:pt x="41161" y="13972"/>
                    <a:pt x="58592" y="1780"/>
                  </a:cubicBezTo>
                  <a:cubicBezTo>
                    <a:pt x="65831" y="-316"/>
                    <a:pt x="73165" y="-507"/>
                    <a:pt x="80595" y="922"/>
                  </a:cubicBezTo>
                  <a:cubicBezTo>
                    <a:pt x="92787" y="4827"/>
                    <a:pt x="104027" y="9876"/>
                    <a:pt x="108217" y="23592"/>
                  </a:cubicBezTo>
                  <a:cubicBezTo>
                    <a:pt x="94502" y="45118"/>
                    <a:pt x="71070" y="51119"/>
                    <a:pt x="49353" y="59787"/>
                  </a:cubicBezTo>
                  <a:close/>
                </a:path>
              </a:pathLst>
            </a:custGeom>
            <a:solidFill>
              <a:srgbClr val="6A547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0" name="Freeform: Shape 879"/>
            <p:cNvSpPr/>
            <p:nvPr/>
          </p:nvSpPr>
          <p:spPr>
            <a:xfrm>
              <a:off x="2176938" y="5036470"/>
              <a:ext cx="96488" cy="80218"/>
            </a:xfrm>
            <a:custGeom>
              <a:avLst/>
              <a:gdLst>
                <a:gd name="connsiteX0" fmla="*/ 85916 w 96488"/>
                <a:gd name="connsiteY0" fmla="*/ 0 h 80218"/>
                <a:gd name="connsiteX1" fmla="*/ 96488 w 96488"/>
                <a:gd name="connsiteY1" fmla="*/ 10096 h 80218"/>
                <a:gd name="connsiteX2" fmla="*/ 35338 w 96488"/>
                <a:gd name="connsiteY2" fmla="*/ 79820 h 80218"/>
                <a:gd name="connsiteX3" fmla="*/ 0 w 96488"/>
                <a:gd name="connsiteY3" fmla="*/ 66770 h 80218"/>
                <a:gd name="connsiteX4" fmla="*/ 74771 w 96488"/>
                <a:gd name="connsiteY4" fmla="*/ 1334 h 80218"/>
                <a:gd name="connsiteX5" fmla="*/ 85916 w 96488"/>
                <a:gd name="connsiteY5" fmla="*/ 0 h 8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488" h="80218">
                  <a:moveTo>
                    <a:pt x="85916" y="0"/>
                  </a:moveTo>
                  <a:cubicBezTo>
                    <a:pt x="89440" y="3334"/>
                    <a:pt x="92964" y="6668"/>
                    <a:pt x="96488" y="10096"/>
                  </a:cubicBezTo>
                  <a:cubicBezTo>
                    <a:pt x="96107" y="50863"/>
                    <a:pt x="69152" y="68294"/>
                    <a:pt x="35338" y="79820"/>
                  </a:cubicBezTo>
                  <a:cubicBezTo>
                    <a:pt x="21527" y="81058"/>
                    <a:pt x="8477" y="80105"/>
                    <a:pt x="0" y="66770"/>
                  </a:cubicBezTo>
                  <a:cubicBezTo>
                    <a:pt x="16859" y="35719"/>
                    <a:pt x="50864" y="24384"/>
                    <a:pt x="74771" y="1334"/>
                  </a:cubicBezTo>
                  <a:cubicBezTo>
                    <a:pt x="78486" y="857"/>
                    <a:pt x="82201" y="476"/>
                    <a:pt x="85916" y="0"/>
                  </a:cubicBezTo>
                  <a:close/>
                </a:path>
              </a:pathLst>
            </a:custGeom>
            <a:solidFill>
              <a:srgbClr val="261E2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1" name="Freeform: Shape 880"/>
            <p:cNvSpPr/>
            <p:nvPr/>
          </p:nvSpPr>
          <p:spPr>
            <a:xfrm>
              <a:off x="2268741" y="4960937"/>
              <a:ext cx="124910" cy="51096"/>
            </a:xfrm>
            <a:custGeom>
              <a:avLst/>
              <a:gdLst>
                <a:gd name="connsiteX0" fmla="*/ 42690 w 124910"/>
                <a:gd name="connsiteY0" fmla="*/ 37147 h 51096"/>
                <a:gd name="connsiteX1" fmla="*/ 4590 w 124910"/>
                <a:gd name="connsiteY1" fmla="*/ 0 h 51096"/>
                <a:gd name="connsiteX2" fmla="*/ 22592 w 124910"/>
                <a:gd name="connsiteY2" fmla="*/ 1905 h 51096"/>
                <a:gd name="connsiteX3" fmla="*/ 100316 w 124910"/>
                <a:gd name="connsiteY3" fmla="*/ 571 h 51096"/>
                <a:gd name="connsiteX4" fmla="*/ 117937 w 124910"/>
                <a:gd name="connsiteY4" fmla="*/ 28004 h 51096"/>
                <a:gd name="connsiteX5" fmla="*/ 77742 w 124910"/>
                <a:gd name="connsiteY5" fmla="*/ 50387 h 51096"/>
                <a:gd name="connsiteX6" fmla="*/ 42690 w 124910"/>
                <a:gd name="connsiteY6" fmla="*/ 37147 h 5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10" h="51096">
                  <a:moveTo>
                    <a:pt x="42690" y="37147"/>
                  </a:moveTo>
                  <a:cubicBezTo>
                    <a:pt x="39070" y="15430"/>
                    <a:pt x="-15984" y="46482"/>
                    <a:pt x="4590" y="0"/>
                  </a:cubicBezTo>
                  <a:cubicBezTo>
                    <a:pt x="10590" y="667"/>
                    <a:pt x="16591" y="1238"/>
                    <a:pt x="22592" y="1905"/>
                  </a:cubicBezTo>
                  <a:cubicBezTo>
                    <a:pt x="48595" y="9620"/>
                    <a:pt x="74408" y="2096"/>
                    <a:pt x="100316" y="571"/>
                  </a:cubicBezTo>
                  <a:cubicBezTo>
                    <a:pt x="120223" y="762"/>
                    <a:pt x="133844" y="4953"/>
                    <a:pt x="117937" y="28004"/>
                  </a:cubicBezTo>
                  <a:cubicBezTo>
                    <a:pt x="106793" y="39529"/>
                    <a:pt x="92886" y="45911"/>
                    <a:pt x="77742" y="50387"/>
                  </a:cubicBezTo>
                  <a:cubicBezTo>
                    <a:pt x="63549" y="52578"/>
                    <a:pt x="51167" y="50102"/>
                    <a:pt x="42690" y="37147"/>
                  </a:cubicBezTo>
                  <a:close/>
                </a:path>
              </a:pathLst>
            </a:custGeom>
            <a:solidFill>
              <a:srgbClr val="A78EA3"/>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2" name="Freeform: Shape 881"/>
            <p:cNvSpPr/>
            <p:nvPr/>
          </p:nvSpPr>
          <p:spPr>
            <a:xfrm>
              <a:off x="2131313" y="5323972"/>
              <a:ext cx="94698" cy="64541"/>
            </a:xfrm>
            <a:custGeom>
              <a:avLst/>
              <a:gdLst>
                <a:gd name="connsiteX0" fmla="*/ 94393 w 94698"/>
                <a:gd name="connsiteY0" fmla="*/ 64542 h 64541"/>
                <a:gd name="connsiteX1" fmla="*/ 35243 w 94698"/>
                <a:gd name="connsiteY1" fmla="*/ 55779 h 64541"/>
                <a:gd name="connsiteX2" fmla="*/ 0 w 94698"/>
                <a:gd name="connsiteY2" fmla="*/ 8058 h 64541"/>
                <a:gd name="connsiteX3" fmla="*/ 40767 w 94698"/>
                <a:gd name="connsiteY3" fmla="*/ 4629 h 64541"/>
                <a:gd name="connsiteX4" fmla="*/ 94393 w 94698"/>
                <a:gd name="connsiteY4" fmla="*/ 64542 h 64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98" h="64541">
                  <a:moveTo>
                    <a:pt x="94393" y="64542"/>
                  </a:moveTo>
                  <a:cubicBezTo>
                    <a:pt x="74676" y="61589"/>
                    <a:pt x="54959" y="58636"/>
                    <a:pt x="35243" y="55779"/>
                  </a:cubicBezTo>
                  <a:cubicBezTo>
                    <a:pt x="15907" y="45492"/>
                    <a:pt x="6572" y="27775"/>
                    <a:pt x="0" y="8058"/>
                  </a:cubicBezTo>
                  <a:cubicBezTo>
                    <a:pt x="12478" y="-6134"/>
                    <a:pt x="26861" y="2248"/>
                    <a:pt x="40767" y="4629"/>
                  </a:cubicBezTo>
                  <a:cubicBezTo>
                    <a:pt x="60484" y="22822"/>
                    <a:pt x="98489" y="24822"/>
                    <a:pt x="94393" y="64542"/>
                  </a:cubicBezTo>
                  <a:close/>
                </a:path>
              </a:pathLst>
            </a:custGeom>
            <a:solidFill>
              <a:srgbClr val="79608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3" name="Freeform: Shape 882"/>
            <p:cNvSpPr/>
            <p:nvPr/>
          </p:nvSpPr>
          <p:spPr>
            <a:xfrm>
              <a:off x="2336889" y="4996846"/>
              <a:ext cx="71989" cy="60179"/>
            </a:xfrm>
            <a:custGeom>
              <a:avLst/>
              <a:gdLst>
                <a:gd name="connsiteX0" fmla="*/ 51408 w 71989"/>
                <a:gd name="connsiteY0" fmla="*/ 0 h 60179"/>
                <a:gd name="connsiteX1" fmla="*/ 68363 w 71989"/>
                <a:gd name="connsiteY1" fmla="*/ 30766 h 60179"/>
                <a:gd name="connsiteX2" fmla="*/ 71411 w 71989"/>
                <a:gd name="connsiteY2" fmla="*/ 42577 h 60179"/>
                <a:gd name="connsiteX3" fmla="*/ 21976 w 71989"/>
                <a:gd name="connsiteY3" fmla="*/ 59722 h 60179"/>
                <a:gd name="connsiteX4" fmla="*/ 4069 w 71989"/>
                <a:gd name="connsiteY4" fmla="*/ 47149 h 60179"/>
                <a:gd name="connsiteX5" fmla="*/ 7498 w 71989"/>
                <a:gd name="connsiteY5" fmla="*/ 10954 h 60179"/>
                <a:gd name="connsiteX6" fmla="*/ 51408 w 71989"/>
                <a:gd name="connsiteY6" fmla="*/ 0 h 6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89" h="60179">
                  <a:moveTo>
                    <a:pt x="51408" y="0"/>
                  </a:moveTo>
                  <a:cubicBezTo>
                    <a:pt x="66744" y="4953"/>
                    <a:pt x="66458" y="18479"/>
                    <a:pt x="68363" y="30766"/>
                  </a:cubicBezTo>
                  <a:cubicBezTo>
                    <a:pt x="71792" y="34100"/>
                    <a:pt x="72744" y="38005"/>
                    <a:pt x="71411" y="42577"/>
                  </a:cubicBezTo>
                  <a:cubicBezTo>
                    <a:pt x="59314" y="60960"/>
                    <a:pt x="40931" y="60960"/>
                    <a:pt x="21976" y="59722"/>
                  </a:cubicBezTo>
                  <a:cubicBezTo>
                    <a:pt x="14451" y="57721"/>
                    <a:pt x="8355" y="53721"/>
                    <a:pt x="4069" y="47149"/>
                  </a:cubicBezTo>
                  <a:cubicBezTo>
                    <a:pt x="-2122" y="34385"/>
                    <a:pt x="-1455" y="22288"/>
                    <a:pt x="7498" y="10954"/>
                  </a:cubicBezTo>
                  <a:cubicBezTo>
                    <a:pt x="20262" y="95"/>
                    <a:pt x="36454" y="2381"/>
                    <a:pt x="51408" y="0"/>
                  </a:cubicBezTo>
                  <a:close/>
                </a:path>
              </a:pathLst>
            </a:custGeom>
            <a:solidFill>
              <a:srgbClr val="4F405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4" name="Freeform: Shape 883"/>
            <p:cNvSpPr/>
            <p:nvPr/>
          </p:nvSpPr>
          <p:spPr>
            <a:xfrm>
              <a:off x="2111117" y="5266782"/>
              <a:ext cx="61678" cy="74107"/>
            </a:xfrm>
            <a:custGeom>
              <a:avLst/>
              <a:gdLst>
                <a:gd name="connsiteX0" fmla="*/ 57248 w 61678"/>
                <a:gd name="connsiteY0" fmla="*/ 74107 h 74107"/>
                <a:gd name="connsiteX1" fmla="*/ 20100 w 61678"/>
                <a:gd name="connsiteY1" fmla="*/ 65154 h 74107"/>
                <a:gd name="connsiteX2" fmla="*/ 955 w 61678"/>
                <a:gd name="connsiteY2" fmla="*/ 8194 h 74107"/>
                <a:gd name="connsiteX3" fmla="*/ 20005 w 61678"/>
                <a:gd name="connsiteY3" fmla="*/ 2 h 74107"/>
                <a:gd name="connsiteX4" fmla="*/ 58772 w 61678"/>
                <a:gd name="connsiteY4" fmla="*/ 39722 h 74107"/>
                <a:gd name="connsiteX5" fmla="*/ 57248 w 61678"/>
                <a:gd name="connsiteY5" fmla="*/ 74107 h 7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78" h="74107">
                  <a:moveTo>
                    <a:pt x="57248" y="74107"/>
                  </a:moveTo>
                  <a:cubicBezTo>
                    <a:pt x="44865" y="71154"/>
                    <a:pt x="32483" y="68201"/>
                    <a:pt x="20100" y="65154"/>
                  </a:cubicBezTo>
                  <a:cubicBezTo>
                    <a:pt x="10290" y="47247"/>
                    <a:pt x="-3807" y="30864"/>
                    <a:pt x="955" y="8194"/>
                  </a:cubicBezTo>
                  <a:cubicBezTo>
                    <a:pt x="6098" y="2670"/>
                    <a:pt x="12385" y="-93"/>
                    <a:pt x="20005" y="2"/>
                  </a:cubicBezTo>
                  <a:cubicBezTo>
                    <a:pt x="40865" y="5527"/>
                    <a:pt x="49723" y="22672"/>
                    <a:pt x="58772" y="39722"/>
                  </a:cubicBezTo>
                  <a:cubicBezTo>
                    <a:pt x="60772" y="51247"/>
                    <a:pt x="64868" y="62963"/>
                    <a:pt x="57248" y="74107"/>
                  </a:cubicBezTo>
                  <a:close/>
                </a:path>
              </a:pathLst>
            </a:custGeom>
            <a:solidFill>
              <a:srgbClr val="6B5578"/>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5" name="Freeform: Shape 884"/>
            <p:cNvSpPr/>
            <p:nvPr/>
          </p:nvSpPr>
          <p:spPr>
            <a:xfrm>
              <a:off x="2291238" y="4921408"/>
              <a:ext cx="77723" cy="61459"/>
            </a:xfrm>
            <a:custGeom>
              <a:avLst/>
              <a:gdLst>
                <a:gd name="connsiteX0" fmla="*/ 77724 w 77723"/>
                <a:gd name="connsiteY0" fmla="*/ 40005 h 61459"/>
                <a:gd name="connsiteX1" fmla="*/ 0 w 77723"/>
                <a:gd name="connsiteY1" fmla="*/ 41338 h 61459"/>
                <a:gd name="connsiteX2" fmla="*/ 8572 w 77723"/>
                <a:gd name="connsiteY2" fmla="*/ 38386 h 61459"/>
                <a:gd name="connsiteX3" fmla="*/ 55817 w 77723"/>
                <a:gd name="connsiteY3" fmla="*/ 5810 h 61459"/>
                <a:gd name="connsiteX4" fmla="*/ 67246 w 77723"/>
                <a:gd name="connsiteY4" fmla="*/ 0 h 61459"/>
                <a:gd name="connsiteX5" fmla="*/ 76581 w 77723"/>
                <a:gd name="connsiteY5" fmla="*/ 667 h 61459"/>
                <a:gd name="connsiteX6" fmla="*/ 77724 w 77723"/>
                <a:gd name="connsiteY6" fmla="*/ 40005 h 6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23" h="61459">
                  <a:moveTo>
                    <a:pt x="77724" y="40005"/>
                  </a:moveTo>
                  <a:cubicBezTo>
                    <a:pt x="52292" y="69056"/>
                    <a:pt x="26384" y="67723"/>
                    <a:pt x="0" y="41338"/>
                  </a:cubicBezTo>
                  <a:cubicBezTo>
                    <a:pt x="2667" y="39719"/>
                    <a:pt x="5524" y="38767"/>
                    <a:pt x="8572" y="38386"/>
                  </a:cubicBezTo>
                  <a:cubicBezTo>
                    <a:pt x="21907" y="24003"/>
                    <a:pt x="44767" y="23431"/>
                    <a:pt x="55817" y="5810"/>
                  </a:cubicBezTo>
                  <a:cubicBezTo>
                    <a:pt x="59150" y="2857"/>
                    <a:pt x="62960" y="857"/>
                    <a:pt x="67246" y="0"/>
                  </a:cubicBezTo>
                  <a:cubicBezTo>
                    <a:pt x="70294" y="953"/>
                    <a:pt x="73438" y="1238"/>
                    <a:pt x="76581" y="667"/>
                  </a:cubicBezTo>
                  <a:cubicBezTo>
                    <a:pt x="77057" y="13716"/>
                    <a:pt x="77438" y="26861"/>
                    <a:pt x="77724" y="40005"/>
                  </a:cubicBezTo>
                  <a:close/>
                </a:path>
              </a:pathLst>
            </a:custGeom>
            <a:solidFill>
              <a:srgbClr val="DC48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6" name="Freeform: Shape 885"/>
            <p:cNvSpPr/>
            <p:nvPr/>
          </p:nvSpPr>
          <p:spPr>
            <a:xfrm>
              <a:off x="2100830" y="5208015"/>
              <a:ext cx="41220" cy="66960"/>
            </a:xfrm>
            <a:custGeom>
              <a:avLst/>
              <a:gdLst>
                <a:gd name="connsiteX0" fmla="*/ 29150 w 41220"/>
                <a:gd name="connsiteY0" fmla="*/ 66294 h 66960"/>
                <a:gd name="connsiteX1" fmla="*/ 11243 w 41220"/>
                <a:gd name="connsiteY1" fmla="*/ 66961 h 66960"/>
                <a:gd name="connsiteX2" fmla="*/ 1718 w 41220"/>
                <a:gd name="connsiteY2" fmla="*/ 381 h 66960"/>
                <a:gd name="connsiteX3" fmla="*/ 19244 w 41220"/>
                <a:gd name="connsiteY3" fmla="*/ 0 h 66960"/>
                <a:gd name="connsiteX4" fmla="*/ 41056 w 41220"/>
                <a:gd name="connsiteY4" fmla="*/ 46863 h 66960"/>
                <a:gd name="connsiteX5" fmla="*/ 29150 w 41220"/>
                <a:gd name="connsiteY5" fmla="*/ 66294 h 6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20" h="66960">
                  <a:moveTo>
                    <a:pt x="29150" y="66294"/>
                  </a:moveTo>
                  <a:cubicBezTo>
                    <a:pt x="23149" y="66485"/>
                    <a:pt x="17244" y="66770"/>
                    <a:pt x="11243" y="66961"/>
                  </a:cubicBezTo>
                  <a:cubicBezTo>
                    <a:pt x="3623" y="45434"/>
                    <a:pt x="-3330" y="23717"/>
                    <a:pt x="1718" y="381"/>
                  </a:cubicBezTo>
                  <a:cubicBezTo>
                    <a:pt x="7528" y="286"/>
                    <a:pt x="13338" y="95"/>
                    <a:pt x="19244" y="0"/>
                  </a:cubicBezTo>
                  <a:cubicBezTo>
                    <a:pt x="36675" y="10858"/>
                    <a:pt x="42294" y="27241"/>
                    <a:pt x="41056" y="46863"/>
                  </a:cubicBezTo>
                  <a:cubicBezTo>
                    <a:pt x="39437" y="54673"/>
                    <a:pt x="35532" y="61246"/>
                    <a:pt x="29150" y="66294"/>
                  </a:cubicBezTo>
                  <a:close/>
                </a:path>
              </a:pathLst>
            </a:custGeom>
            <a:solidFill>
              <a:srgbClr val="59476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7" name="Freeform: Shape 886"/>
            <p:cNvSpPr/>
            <p:nvPr/>
          </p:nvSpPr>
          <p:spPr>
            <a:xfrm>
              <a:off x="2292857" y="4893004"/>
              <a:ext cx="73247" cy="42889"/>
            </a:xfrm>
            <a:custGeom>
              <a:avLst/>
              <a:gdLst>
                <a:gd name="connsiteX0" fmla="*/ 73247 w 73247"/>
                <a:gd name="connsiteY0" fmla="*/ 495 h 42889"/>
                <a:gd name="connsiteX1" fmla="*/ 63722 w 73247"/>
                <a:gd name="connsiteY1" fmla="*/ 20307 h 42889"/>
                <a:gd name="connsiteX2" fmla="*/ 27242 w 73247"/>
                <a:gd name="connsiteY2" fmla="*/ 42786 h 42889"/>
                <a:gd name="connsiteX3" fmla="*/ 476 w 73247"/>
                <a:gd name="connsiteY3" fmla="*/ 29451 h 42889"/>
                <a:gd name="connsiteX4" fmla="*/ 0 w 73247"/>
                <a:gd name="connsiteY4" fmla="*/ 781 h 42889"/>
                <a:gd name="connsiteX5" fmla="*/ 56007 w 73247"/>
                <a:gd name="connsiteY5" fmla="*/ 1448 h 42889"/>
                <a:gd name="connsiteX6" fmla="*/ 73247 w 73247"/>
                <a:gd name="connsiteY6" fmla="*/ 495 h 4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47" h="42889">
                  <a:moveTo>
                    <a:pt x="73247" y="495"/>
                  </a:moveTo>
                  <a:cubicBezTo>
                    <a:pt x="70104" y="7067"/>
                    <a:pt x="66865" y="13735"/>
                    <a:pt x="63722" y="20307"/>
                  </a:cubicBezTo>
                  <a:cubicBezTo>
                    <a:pt x="57245" y="36976"/>
                    <a:pt x="44672" y="43834"/>
                    <a:pt x="27242" y="42786"/>
                  </a:cubicBezTo>
                  <a:cubicBezTo>
                    <a:pt x="16002" y="42977"/>
                    <a:pt x="7810" y="37166"/>
                    <a:pt x="476" y="29451"/>
                  </a:cubicBezTo>
                  <a:cubicBezTo>
                    <a:pt x="286" y="19926"/>
                    <a:pt x="190" y="10401"/>
                    <a:pt x="0" y="781"/>
                  </a:cubicBezTo>
                  <a:cubicBezTo>
                    <a:pt x="18764" y="-3791"/>
                    <a:pt x="37148" y="13735"/>
                    <a:pt x="56007" y="1448"/>
                  </a:cubicBezTo>
                  <a:cubicBezTo>
                    <a:pt x="61817" y="1162"/>
                    <a:pt x="67532" y="781"/>
                    <a:pt x="73247" y="495"/>
                  </a:cubicBezTo>
                  <a:close/>
                </a:path>
              </a:pathLst>
            </a:custGeom>
            <a:solidFill>
              <a:srgbClr val="CE402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8" name="Freeform: Shape 887"/>
            <p:cNvSpPr/>
            <p:nvPr/>
          </p:nvSpPr>
          <p:spPr>
            <a:xfrm>
              <a:off x="2405181" y="5023916"/>
              <a:ext cx="58078" cy="44839"/>
            </a:xfrm>
            <a:custGeom>
              <a:avLst/>
              <a:gdLst>
                <a:gd name="connsiteX0" fmla="*/ 357 w 58078"/>
                <a:gd name="connsiteY0" fmla="*/ 12840 h 44839"/>
                <a:gd name="connsiteX1" fmla="*/ 166 w 58078"/>
                <a:gd name="connsiteY1" fmla="*/ 3791 h 44839"/>
                <a:gd name="connsiteX2" fmla="*/ 58078 w 58078"/>
                <a:gd name="connsiteY2" fmla="*/ 21793 h 44839"/>
                <a:gd name="connsiteX3" fmla="*/ 57507 w 58078"/>
                <a:gd name="connsiteY3" fmla="*/ 41891 h 44839"/>
                <a:gd name="connsiteX4" fmla="*/ 357 w 58078"/>
                <a:gd name="connsiteY4" fmla="*/ 12840 h 4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78" h="44839">
                  <a:moveTo>
                    <a:pt x="357" y="12840"/>
                  </a:moveTo>
                  <a:cubicBezTo>
                    <a:pt x="-24" y="9792"/>
                    <a:pt x="-120" y="6839"/>
                    <a:pt x="166" y="3791"/>
                  </a:cubicBezTo>
                  <a:cubicBezTo>
                    <a:pt x="24836" y="-7544"/>
                    <a:pt x="40838" y="8934"/>
                    <a:pt x="58078" y="21793"/>
                  </a:cubicBezTo>
                  <a:cubicBezTo>
                    <a:pt x="57888" y="28461"/>
                    <a:pt x="57697" y="35223"/>
                    <a:pt x="57507" y="41891"/>
                  </a:cubicBezTo>
                  <a:cubicBezTo>
                    <a:pt x="29217" y="50273"/>
                    <a:pt x="9977" y="40843"/>
                    <a:pt x="357" y="12840"/>
                  </a:cubicBezTo>
                  <a:close/>
                </a:path>
              </a:pathLst>
            </a:custGeom>
            <a:solidFill>
              <a:srgbClr val="29212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89" name="Freeform: Shape 888"/>
            <p:cNvSpPr/>
            <p:nvPr/>
          </p:nvSpPr>
          <p:spPr>
            <a:xfrm>
              <a:off x="2495830" y="5293740"/>
              <a:ext cx="44581" cy="52122"/>
            </a:xfrm>
            <a:custGeom>
              <a:avLst/>
              <a:gdLst>
                <a:gd name="connsiteX0" fmla="*/ 14959 w 44581"/>
                <a:gd name="connsiteY0" fmla="*/ 19145 h 52122"/>
                <a:gd name="connsiteX1" fmla="*/ 44582 w 44581"/>
                <a:gd name="connsiteY1" fmla="*/ 0 h 52122"/>
                <a:gd name="connsiteX2" fmla="*/ 25341 w 44581"/>
                <a:gd name="connsiteY2" fmla="*/ 47720 h 52122"/>
                <a:gd name="connsiteX3" fmla="*/ 4196 w 44581"/>
                <a:gd name="connsiteY3" fmla="*/ 49435 h 52122"/>
                <a:gd name="connsiteX4" fmla="*/ 14959 w 44581"/>
                <a:gd name="connsiteY4" fmla="*/ 19145 h 5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81" h="52122">
                  <a:moveTo>
                    <a:pt x="14959" y="19145"/>
                  </a:moveTo>
                  <a:cubicBezTo>
                    <a:pt x="24103" y="11621"/>
                    <a:pt x="30675" y="190"/>
                    <a:pt x="44582" y="0"/>
                  </a:cubicBezTo>
                  <a:cubicBezTo>
                    <a:pt x="42486" y="17716"/>
                    <a:pt x="39248" y="34862"/>
                    <a:pt x="25341" y="47720"/>
                  </a:cubicBezTo>
                  <a:cubicBezTo>
                    <a:pt x="18674" y="53054"/>
                    <a:pt x="11625" y="53435"/>
                    <a:pt x="4196" y="49435"/>
                  </a:cubicBezTo>
                  <a:cubicBezTo>
                    <a:pt x="-4567" y="35052"/>
                    <a:pt x="1053" y="25622"/>
                    <a:pt x="14959" y="19145"/>
                  </a:cubicBezTo>
                  <a:close/>
                </a:path>
              </a:pathLst>
            </a:custGeom>
            <a:solidFill>
              <a:srgbClr val="483A4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0" name="Freeform: Shape 889"/>
            <p:cNvSpPr/>
            <p:nvPr/>
          </p:nvSpPr>
          <p:spPr>
            <a:xfrm>
              <a:off x="2291143" y="4864353"/>
              <a:ext cx="57721" cy="44161"/>
            </a:xfrm>
            <a:custGeom>
              <a:avLst/>
              <a:gdLst>
                <a:gd name="connsiteX0" fmla="*/ 57721 w 57721"/>
                <a:gd name="connsiteY0" fmla="*/ 30194 h 44161"/>
                <a:gd name="connsiteX1" fmla="*/ 1715 w 57721"/>
                <a:gd name="connsiteY1" fmla="*/ 29528 h 44161"/>
                <a:gd name="connsiteX2" fmla="*/ 0 w 57721"/>
                <a:gd name="connsiteY2" fmla="*/ 572 h 44161"/>
                <a:gd name="connsiteX3" fmla="*/ 9144 w 57721"/>
                <a:gd name="connsiteY3" fmla="*/ 0 h 44161"/>
                <a:gd name="connsiteX4" fmla="*/ 57721 w 57721"/>
                <a:gd name="connsiteY4" fmla="*/ 30194 h 4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21" h="44161">
                  <a:moveTo>
                    <a:pt x="57721" y="30194"/>
                  </a:moveTo>
                  <a:cubicBezTo>
                    <a:pt x="38767" y="50768"/>
                    <a:pt x="20193" y="46958"/>
                    <a:pt x="1715" y="29528"/>
                  </a:cubicBezTo>
                  <a:cubicBezTo>
                    <a:pt x="1143" y="19908"/>
                    <a:pt x="571" y="10192"/>
                    <a:pt x="0" y="572"/>
                  </a:cubicBezTo>
                  <a:cubicBezTo>
                    <a:pt x="3048" y="858"/>
                    <a:pt x="6096" y="667"/>
                    <a:pt x="9144" y="0"/>
                  </a:cubicBezTo>
                  <a:cubicBezTo>
                    <a:pt x="15907" y="25146"/>
                    <a:pt x="39719" y="23051"/>
                    <a:pt x="57721" y="30194"/>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1" name="Freeform: Shape 890"/>
            <p:cNvSpPr/>
            <p:nvPr/>
          </p:nvSpPr>
          <p:spPr>
            <a:xfrm>
              <a:off x="2443119" y="5358891"/>
              <a:ext cx="49445" cy="39719"/>
            </a:xfrm>
            <a:custGeom>
              <a:avLst/>
              <a:gdLst>
                <a:gd name="connsiteX0" fmla="*/ 30332 w 49445"/>
                <a:gd name="connsiteY0" fmla="*/ 39719 h 39719"/>
                <a:gd name="connsiteX1" fmla="*/ 233 w 49445"/>
                <a:gd name="connsiteY1" fmla="*/ 29623 h 39719"/>
                <a:gd name="connsiteX2" fmla="*/ 30237 w 49445"/>
                <a:gd name="connsiteY2" fmla="*/ 0 h 39719"/>
                <a:gd name="connsiteX3" fmla="*/ 49001 w 49445"/>
                <a:gd name="connsiteY3" fmla="*/ 21336 h 39719"/>
                <a:gd name="connsiteX4" fmla="*/ 30332 w 49445"/>
                <a:gd name="connsiteY4" fmla="*/ 39719 h 3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45" h="39719">
                  <a:moveTo>
                    <a:pt x="30332" y="39719"/>
                  </a:moveTo>
                  <a:cubicBezTo>
                    <a:pt x="20330" y="36386"/>
                    <a:pt x="10329" y="33052"/>
                    <a:pt x="233" y="29623"/>
                  </a:cubicBezTo>
                  <a:cubicBezTo>
                    <a:pt x="-1958" y="7334"/>
                    <a:pt x="11568" y="1048"/>
                    <a:pt x="30237" y="0"/>
                  </a:cubicBezTo>
                  <a:cubicBezTo>
                    <a:pt x="41190" y="2953"/>
                    <a:pt x="51763" y="6287"/>
                    <a:pt x="49001" y="21336"/>
                  </a:cubicBezTo>
                  <a:cubicBezTo>
                    <a:pt x="42810" y="27527"/>
                    <a:pt x="36618" y="33623"/>
                    <a:pt x="30332" y="39719"/>
                  </a:cubicBezTo>
                  <a:close/>
                </a:path>
              </a:pathLst>
            </a:custGeom>
            <a:solidFill>
              <a:srgbClr val="5F4C6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2" name="Freeform: Shape 891"/>
            <p:cNvSpPr/>
            <p:nvPr/>
          </p:nvSpPr>
          <p:spPr>
            <a:xfrm>
              <a:off x="2469306" y="5338249"/>
              <a:ext cx="51865" cy="42073"/>
            </a:xfrm>
            <a:custGeom>
              <a:avLst/>
              <a:gdLst>
                <a:gd name="connsiteX0" fmla="*/ 22814 w 51865"/>
                <a:gd name="connsiteY0" fmla="*/ 42073 h 42073"/>
                <a:gd name="connsiteX1" fmla="*/ 2812 w 51865"/>
                <a:gd name="connsiteY1" fmla="*/ 31406 h 42073"/>
                <a:gd name="connsiteX2" fmla="*/ 6622 w 51865"/>
                <a:gd name="connsiteY2" fmla="*/ 6831 h 42073"/>
                <a:gd name="connsiteX3" fmla="*/ 31291 w 51865"/>
                <a:gd name="connsiteY3" fmla="*/ 2640 h 42073"/>
                <a:gd name="connsiteX4" fmla="*/ 51865 w 51865"/>
                <a:gd name="connsiteY4" fmla="*/ 3307 h 42073"/>
                <a:gd name="connsiteX5" fmla="*/ 22814 w 51865"/>
                <a:gd name="connsiteY5" fmla="*/ 42073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65" h="42073">
                  <a:moveTo>
                    <a:pt x="22814" y="42073"/>
                  </a:moveTo>
                  <a:cubicBezTo>
                    <a:pt x="16147" y="38549"/>
                    <a:pt x="9479" y="34930"/>
                    <a:pt x="2812" y="31406"/>
                  </a:cubicBezTo>
                  <a:cubicBezTo>
                    <a:pt x="-2713" y="22166"/>
                    <a:pt x="621" y="14260"/>
                    <a:pt x="6622" y="6831"/>
                  </a:cubicBezTo>
                  <a:cubicBezTo>
                    <a:pt x="14051" y="925"/>
                    <a:pt x="21862" y="-2789"/>
                    <a:pt x="31291" y="2640"/>
                  </a:cubicBezTo>
                  <a:cubicBezTo>
                    <a:pt x="38149" y="2830"/>
                    <a:pt x="45007" y="3116"/>
                    <a:pt x="51865" y="3307"/>
                  </a:cubicBezTo>
                  <a:cubicBezTo>
                    <a:pt x="49675" y="21785"/>
                    <a:pt x="37292" y="32644"/>
                    <a:pt x="22814" y="42073"/>
                  </a:cubicBezTo>
                  <a:close/>
                </a:path>
              </a:pathLst>
            </a:custGeom>
            <a:solidFill>
              <a:srgbClr val="56455E"/>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3" name="Freeform: Shape 892"/>
            <p:cNvSpPr/>
            <p:nvPr/>
          </p:nvSpPr>
          <p:spPr>
            <a:xfrm>
              <a:off x="2291875" y="4922455"/>
              <a:ext cx="42343" cy="33476"/>
            </a:xfrm>
            <a:custGeom>
              <a:avLst/>
              <a:gdLst>
                <a:gd name="connsiteX0" fmla="*/ 1458 w 42343"/>
                <a:gd name="connsiteY0" fmla="*/ 0 h 33476"/>
                <a:gd name="connsiteX1" fmla="*/ 28509 w 42343"/>
                <a:gd name="connsiteY1" fmla="*/ 95 h 33476"/>
                <a:gd name="connsiteX2" fmla="*/ 41653 w 42343"/>
                <a:gd name="connsiteY2" fmla="*/ 23146 h 33476"/>
                <a:gd name="connsiteX3" fmla="*/ 10507 w 42343"/>
                <a:gd name="connsiteY3" fmla="*/ 28194 h 33476"/>
                <a:gd name="connsiteX4" fmla="*/ 1458 w 42343"/>
                <a:gd name="connsiteY4" fmla="*/ 0 h 33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3" h="33476">
                  <a:moveTo>
                    <a:pt x="1458" y="0"/>
                  </a:moveTo>
                  <a:cubicBezTo>
                    <a:pt x="10507" y="0"/>
                    <a:pt x="19460" y="0"/>
                    <a:pt x="28509" y="95"/>
                  </a:cubicBezTo>
                  <a:cubicBezTo>
                    <a:pt x="37177" y="5334"/>
                    <a:pt x="44701" y="11240"/>
                    <a:pt x="41653" y="23146"/>
                  </a:cubicBezTo>
                  <a:cubicBezTo>
                    <a:pt x="33081" y="35814"/>
                    <a:pt x="22413" y="36004"/>
                    <a:pt x="10507" y="28194"/>
                  </a:cubicBezTo>
                  <a:cubicBezTo>
                    <a:pt x="4982" y="19621"/>
                    <a:pt x="-3400" y="11906"/>
                    <a:pt x="1458" y="0"/>
                  </a:cubicBezTo>
                  <a:close/>
                </a:path>
              </a:pathLst>
            </a:custGeom>
            <a:solidFill>
              <a:srgbClr val="DC49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4" name="Freeform: Shape 893"/>
            <p:cNvSpPr/>
            <p:nvPr/>
          </p:nvSpPr>
          <p:spPr>
            <a:xfrm>
              <a:off x="2299905" y="4929958"/>
              <a:ext cx="58293" cy="30280"/>
            </a:xfrm>
            <a:custGeom>
              <a:avLst/>
              <a:gdLst>
                <a:gd name="connsiteX0" fmla="*/ 2477 w 58293"/>
                <a:gd name="connsiteY0" fmla="*/ 20692 h 30280"/>
                <a:gd name="connsiteX1" fmla="*/ 29718 w 58293"/>
                <a:gd name="connsiteY1" fmla="*/ 11453 h 30280"/>
                <a:gd name="connsiteX2" fmla="*/ 58293 w 58293"/>
                <a:gd name="connsiteY2" fmla="*/ 2023 h 30280"/>
                <a:gd name="connsiteX3" fmla="*/ 0 w 58293"/>
                <a:gd name="connsiteY3" fmla="*/ 29836 h 30280"/>
                <a:gd name="connsiteX4" fmla="*/ 2477 w 58293"/>
                <a:gd name="connsiteY4" fmla="*/ 20692 h 3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93" h="30280">
                  <a:moveTo>
                    <a:pt x="2477" y="20692"/>
                  </a:moveTo>
                  <a:cubicBezTo>
                    <a:pt x="12668" y="20787"/>
                    <a:pt x="22574" y="20120"/>
                    <a:pt x="29718" y="11453"/>
                  </a:cubicBezTo>
                  <a:cubicBezTo>
                    <a:pt x="37624" y="3451"/>
                    <a:pt x="45815" y="-3597"/>
                    <a:pt x="58293" y="2023"/>
                  </a:cubicBezTo>
                  <a:cubicBezTo>
                    <a:pt x="51625" y="37932"/>
                    <a:pt x="23527" y="29074"/>
                    <a:pt x="0" y="29836"/>
                  </a:cubicBezTo>
                  <a:cubicBezTo>
                    <a:pt x="762" y="26788"/>
                    <a:pt x="1524" y="23740"/>
                    <a:pt x="2477" y="20692"/>
                  </a:cubicBezTo>
                  <a:close/>
                </a:path>
              </a:pathLst>
            </a:custGeom>
            <a:solidFill>
              <a:srgbClr val="C23326"/>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5" name="Freeform: Shape 894"/>
            <p:cNvSpPr/>
            <p:nvPr/>
          </p:nvSpPr>
          <p:spPr>
            <a:xfrm>
              <a:off x="2346012" y="4988845"/>
              <a:ext cx="42446" cy="18971"/>
            </a:xfrm>
            <a:custGeom>
              <a:avLst/>
              <a:gdLst>
                <a:gd name="connsiteX0" fmla="*/ 42285 w 42446"/>
                <a:gd name="connsiteY0" fmla="*/ 8001 h 18971"/>
                <a:gd name="connsiteX1" fmla="*/ 3519 w 42446"/>
                <a:gd name="connsiteY1" fmla="*/ 18764 h 18971"/>
                <a:gd name="connsiteX2" fmla="*/ 185 w 42446"/>
                <a:gd name="connsiteY2" fmla="*/ 12668 h 18971"/>
                <a:gd name="connsiteX3" fmla="*/ 2471 w 42446"/>
                <a:gd name="connsiteY3" fmla="*/ 9239 h 18971"/>
                <a:gd name="connsiteX4" fmla="*/ 40476 w 42446"/>
                <a:gd name="connsiteY4" fmla="*/ 0 h 18971"/>
                <a:gd name="connsiteX5" fmla="*/ 42285 w 42446"/>
                <a:gd name="connsiteY5" fmla="*/ 8001 h 1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46" h="18971">
                  <a:moveTo>
                    <a:pt x="42285" y="8001"/>
                  </a:moveTo>
                  <a:cubicBezTo>
                    <a:pt x="31713" y="19907"/>
                    <a:pt x="17616" y="19241"/>
                    <a:pt x="3519" y="18764"/>
                  </a:cubicBezTo>
                  <a:cubicBezTo>
                    <a:pt x="661" y="16954"/>
                    <a:pt x="-482" y="14859"/>
                    <a:pt x="185" y="12668"/>
                  </a:cubicBezTo>
                  <a:cubicBezTo>
                    <a:pt x="852" y="10382"/>
                    <a:pt x="1614" y="9239"/>
                    <a:pt x="2471" y="9239"/>
                  </a:cubicBezTo>
                  <a:cubicBezTo>
                    <a:pt x="12758" y="-3715"/>
                    <a:pt x="27522" y="2000"/>
                    <a:pt x="40476" y="0"/>
                  </a:cubicBezTo>
                  <a:cubicBezTo>
                    <a:pt x="42190" y="2477"/>
                    <a:pt x="42762" y="5144"/>
                    <a:pt x="42285" y="8001"/>
                  </a:cubicBezTo>
                  <a:close/>
                </a:path>
              </a:pathLst>
            </a:custGeom>
            <a:solidFill>
              <a:srgbClr val="5D4B6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6" name="Freeform: Shape 895"/>
            <p:cNvSpPr/>
            <p:nvPr/>
          </p:nvSpPr>
          <p:spPr>
            <a:xfrm>
              <a:off x="2320384" y="4913312"/>
              <a:ext cx="38195" cy="28098"/>
            </a:xfrm>
            <a:custGeom>
              <a:avLst/>
              <a:gdLst>
                <a:gd name="connsiteX0" fmla="*/ 37814 w 38195"/>
                <a:gd name="connsiteY0" fmla="*/ 18669 h 28098"/>
                <a:gd name="connsiteX1" fmla="*/ 9239 w 38195"/>
                <a:gd name="connsiteY1" fmla="*/ 28099 h 28098"/>
                <a:gd name="connsiteX2" fmla="*/ 0 w 38195"/>
                <a:gd name="connsiteY2" fmla="*/ 9239 h 28098"/>
                <a:gd name="connsiteX3" fmla="*/ 36195 w 38195"/>
                <a:gd name="connsiteY3" fmla="*/ 0 h 28098"/>
                <a:gd name="connsiteX4" fmla="*/ 38195 w 38195"/>
                <a:gd name="connsiteY4" fmla="*/ 8096 h 28098"/>
                <a:gd name="connsiteX5" fmla="*/ 37814 w 38195"/>
                <a:gd name="connsiteY5" fmla="*/ 18669 h 2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95" h="28098">
                  <a:moveTo>
                    <a:pt x="37814" y="18669"/>
                  </a:moveTo>
                  <a:cubicBezTo>
                    <a:pt x="28289" y="21812"/>
                    <a:pt x="18764" y="24955"/>
                    <a:pt x="9239" y="28099"/>
                  </a:cubicBezTo>
                  <a:cubicBezTo>
                    <a:pt x="6191" y="21812"/>
                    <a:pt x="3048" y="15526"/>
                    <a:pt x="0" y="9239"/>
                  </a:cubicBezTo>
                  <a:cubicBezTo>
                    <a:pt x="12097" y="6191"/>
                    <a:pt x="24194" y="3048"/>
                    <a:pt x="36195" y="0"/>
                  </a:cubicBezTo>
                  <a:cubicBezTo>
                    <a:pt x="37338" y="2572"/>
                    <a:pt x="38005" y="5239"/>
                    <a:pt x="38195" y="8096"/>
                  </a:cubicBezTo>
                  <a:cubicBezTo>
                    <a:pt x="38100" y="11621"/>
                    <a:pt x="37909" y="15145"/>
                    <a:pt x="37814" y="18669"/>
                  </a:cubicBezTo>
                  <a:close/>
                </a:path>
              </a:pathLst>
            </a:custGeom>
            <a:solidFill>
              <a:srgbClr val="E75C24"/>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7" name="Freeform: Shape 896"/>
            <p:cNvSpPr/>
            <p:nvPr/>
          </p:nvSpPr>
          <p:spPr>
            <a:xfrm>
              <a:off x="2157602" y="5303587"/>
              <a:ext cx="211230" cy="114638"/>
            </a:xfrm>
            <a:custGeom>
              <a:avLst/>
              <a:gdLst>
                <a:gd name="connsiteX0" fmla="*/ 10763 w 211230"/>
                <a:gd name="connsiteY0" fmla="*/ 37302 h 114638"/>
                <a:gd name="connsiteX1" fmla="*/ 0 w 211230"/>
                <a:gd name="connsiteY1" fmla="*/ 9299 h 114638"/>
                <a:gd name="connsiteX2" fmla="*/ 51340 w 211230"/>
                <a:gd name="connsiteY2" fmla="*/ 11109 h 114638"/>
                <a:gd name="connsiteX3" fmla="*/ 98012 w 211230"/>
                <a:gd name="connsiteY3" fmla="*/ 32445 h 114638"/>
                <a:gd name="connsiteX4" fmla="*/ 131635 w 211230"/>
                <a:gd name="connsiteY4" fmla="*/ 44255 h 114638"/>
                <a:gd name="connsiteX5" fmla="*/ 185261 w 211230"/>
                <a:gd name="connsiteY5" fmla="*/ 72069 h 114638"/>
                <a:gd name="connsiteX6" fmla="*/ 210312 w 211230"/>
                <a:gd name="connsiteY6" fmla="*/ 104454 h 114638"/>
                <a:gd name="connsiteX7" fmla="*/ 209645 w 211230"/>
                <a:gd name="connsiteY7" fmla="*/ 113312 h 114638"/>
                <a:gd name="connsiteX8" fmla="*/ 68199 w 211230"/>
                <a:gd name="connsiteY8" fmla="*/ 84832 h 114638"/>
                <a:gd name="connsiteX9" fmla="*/ 10763 w 211230"/>
                <a:gd name="connsiteY9" fmla="*/ 37302 h 11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230" h="114638">
                  <a:moveTo>
                    <a:pt x="10763" y="37302"/>
                  </a:moveTo>
                  <a:cubicBezTo>
                    <a:pt x="7144" y="27968"/>
                    <a:pt x="3524" y="18633"/>
                    <a:pt x="0" y="9299"/>
                  </a:cubicBezTo>
                  <a:cubicBezTo>
                    <a:pt x="17717" y="-7084"/>
                    <a:pt x="34766" y="1203"/>
                    <a:pt x="51340" y="11109"/>
                  </a:cubicBezTo>
                  <a:cubicBezTo>
                    <a:pt x="66103" y="20062"/>
                    <a:pt x="80963" y="28635"/>
                    <a:pt x="98012" y="32445"/>
                  </a:cubicBezTo>
                  <a:cubicBezTo>
                    <a:pt x="109823" y="34730"/>
                    <a:pt x="121444" y="37302"/>
                    <a:pt x="131635" y="44255"/>
                  </a:cubicBezTo>
                  <a:cubicBezTo>
                    <a:pt x="148114" y="56162"/>
                    <a:pt x="165259" y="66354"/>
                    <a:pt x="185261" y="72069"/>
                  </a:cubicBezTo>
                  <a:cubicBezTo>
                    <a:pt x="200501" y="76450"/>
                    <a:pt x="215074" y="83594"/>
                    <a:pt x="210312" y="104454"/>
                  </a:cubicBezTo>
                  <a:cubicBezTo>
                    <a:pt x="210122" y="107406"/>
                    <a:pt x="209836" y="110359"/>
                    <a:pt x="209645" y="113312"/>
                  </a:cubicBezTo>
                  <a:cubicBezTo>
                    <a:pt x="159258" y="119789"/>
                    <a:pt x="113919" y="101310"/>
                    <a:pt x="68199" y="84832"/>
                  </a:cubicBezTo>
                  <a:cubicBezTo>
                    <a:pt x="48958" y="69021"/>
                    <a:pt x="29813" y="53209"/>
                    <a:pt x="10763" y="37302"/>
                  </a:cubicBezTo>
                  <a:close/>
                </a:path>
              </a:pathLst>
            </a:custGeom>
            <a:solidFill>
              <a:srgbClr val="483B4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8" name="Freeform: Shape 897"/>
            <p:cNvSpPr/>
            <p:nvPr/>
          </p:nvSpPr>
          <p:spPr>
            <a:xfrm>
              <a:off x="2119807" y="5190618"/>
              <a:ext cx="95382" cy="104835"/>
            </a:xfrm>
            <a:custGeom>
              <a:avLst/>
              <a:gdLst>
                <a:gd name="connsiteX0" fmla="*/ 10554 w 95382"/>
                <a:gd name="connsiteY0" fmla="*/ 65022 h 104835"/>
                <a:gd name="connsiteX1" fmla="*/ 171 w 95382"/>
                <a:gd name="connsiteY1" fmla="*/ 17397 h 104835"/>
                <a:gd name="connsiteX2" fmla="*/ 9982 w 95382"/>
                <a:gd name="connsiteY2" fmla="*/ 7776 h 104835"/>
                <a:gd name="connsiteX3" fmla="*/ 85039 w 95382"/>
                <a:gd name="connsiteY3" fmla="*/ 31113 h 104835"/>
                <a:gd name="connsiteX4" fmla="*/ 94469 w 95382"/>
                <a:gd name="connsiteY4" fmla="*/ 84643 h 104835"/>
                <a:gd name="connsiteX5" fmla="*/ 86754 w 95382"/>
                <a:gd name="connsiteY5" fmla="*/ 98169 h 104835"/>
                <a:gd name="connsiteX6" fmla="*/ 10554 w 95382"/>
                <a:gd name="connsiteY6" fmla="*/ 65022 h 1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82" h="104835">
                  <a:moveTo>
                    <a:pt x="10554" y="65022"/>
                  </a:moveTo>
                  <a:cubicBezTo>
                    <a:pt x="1505" y="50353"/>
                    <a:pt x="-686" y="34256"/>
                    <a:pt x="171" y="17397"/>
                  </a:cubicBezTo>
                  <a:cubicBezTo>
                    <a:pt x="3410" y="14158"/>
                    <a:pt x="6648" y="11015"/>
                    <a:pt x="9982" y="7776"/>
                  </a:cubicBezTo>
                  <a:cubicBezTo>
                    <a:pt x="43796" y="-12607"/>
                    <a:pt x="63703" y="11301"/>
                    <a:pt x="85039" y="31113"/>
                  </a:cubicBezTo>
                  <a:cubicBezTo>
                    <a:pt x="96183" y="47496"/>
                    <a:pt x="96374" y="65879"/>
                    <a:pt x="94469" y="84643"/>
                  </a:cubicBezTo>
                  <a:cubicBezTo>
                    <a:pt x="93135" y="89882"/>
                    <a:pt x="90564" y="94359"/>
                    <a:pt x="86754" y="98169"/>
                  </a:cubicBezTo>
                  <a:cubicBezTo>
                    <a:pt x="47987" y="117885"/>
                    <a:pt x="29985" y="89977"/>
                    <a:pt x="10554" y="6502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99" name="Freeform: Shape 898"/>
            <p:cNvSpPr/>
            <p:nvPr/>
          </p:nvSpPr>
          <p:spPr>
            <a:xfrm>
              <a:off x="2129777" y="5140069"/>
              <a:ext cx="80923" cy="86900"/>
            </a:xfrm>
            <a:custGeom>
              <a:avLst/>
              <a:gdLst>
                <a:gd name="connsiteX0" fmla="*/ 64782 w 80923"/>
                <a:gd name="connsiteY0" fmla="*/ 86901 h 86900"/>
                <a:gd name="connsiteX1" fmla="*/ 12 w 80923"/>
                <a:gd name="connsiteY1" fmla="*/ 58326 h 86900"/>
                <a:gd name="connsiteX2" fmla="*/ 18776 w 80923"/>
                <a:gd name="connsiteY2" fmla="*/ 10796 h 86900"/>
                <a:gd name="connsiteX3" fmla="*/ 72021 w 80923"/>
                <a:gd name="connsiteY3" fmla="*/ 13368 h 86900"/>
                <a:gd name="connsiteX4" fmla="*/ 80688 w 80923"/>
                <a:gd name="connsiteY4" fmla="*/ 53277 h 86900"/>
                <a:gd name="connsiteX5" fmla="*/ 76688 w 80923"/>
                <a:gd name="connsiteY5" fmla="*/ 76804 h 86900"/>
                <a:gd name="connsiteX6" fmla="*/ 64782 w 80923"/>
                <a:gd name="connsiteY6" fmla="*/ 86901 h 8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23" h="86900">
                  <a:moveTo>
                    <a:pt x="64782" y="86901"/>
                  </a:moveTo>
                  <a:cubicBezTo>
                    <a:pt x="43636" y="76328"/>
                    <a:pt x="23919" y="62517"/>
                    <a:pt x="12" y="58326"/>
                  </a:cubicBezTo>
                  <a:cubicBezTo>
                    <a:pt x="-274" y="39942"/>
                    <a:pt x="4679" y="23559"/>
                    <a:pt x="18776" y="10796"/>
                  </a:cubicBezTo>
                  <a:cubicBezTo>
                    <a:pt x="37350" y="-4635"/>
                    <a:pt x="55066" y="-3301"/>
                    <a:pt x="72021" y="13368"/>
                  </a:cubicBezTo>
                  <a:cubicBezTo>
                    <a:pt x="81165" y="25274"/>
                    <a:pt x="80022" y="39466"/>
                    <a:pt x="80688" y="53277"/>
                  </a:cubicBezTo>
                  <a:cubicBezTo>
                    <a:pt x="81546" y="61469"/>
                    <a:pt x="80022" y="69375"/>
                    <a:pt x="76688" y="76804"/>
                  </a:cubicBezTo>
                  <a:cubicBezTo>
                    <a:pt x="73926" y="81471"/>
                    <a:pt x="69925" y="84900"/>
                    <a:pt x="64782" y="86901"/>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0" name="Freeform: Shape 899"/>
            <p:cNvSpPr/>
            <p:nvPr/>
          </p:nvSpPr>
          <p:spPr>
            <a:xfrm>
              <a:off x="2148553" y="5103145"/>
              <a:ext cx="75896" cy="57054"/>
            </a:xfrm>
            <a:custGeom>
              <a:avLst/>
              <a:gdLst>
                <a:gd name="connsiteX0" fmla="*/ 47244 w 75896"/>
                <a:gd name="connsiteY0" fmla="*/ 57055 h 57054"/>
                <a:gd name="connsiteX1" fmla="*/ 0 w 75896"/>
                <a:gd name="connsiteY1" fmla="*/ 47625 h 57054"/>
                <a:gd name="connsiteX2" fmla="*/ 28384 w 75896"/>
                <a:gd name="connsiteY2" fmla="*/ 0 h 57054"/>
                <a:gd name="connsiteX3" fmla="*/ 67627 w 75896"/>
                <a:gd name="connsiteY3" fmla="*/ 381 h 57054"/>
                <a:gd name="connsiteX4" fmla="*/ 47244 w 75896"/>
                <a:gd name="connsiteY4" fmla="*/ 57055 h 5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96" h="57054">
                  <a:moveTo>
                    <a:pt x="47244" y="57055"/>
                  </a:moveTo>
                  <a:cubicBezTo>
                    <a:pt x="32576" y="48768"/>
                    <a:pt x="16574" y="46958"/>
                    <a:pt x="0" y="47625"/>
                  </a:cubicBezTo>
                  <a:cubicBezTo>
                    <a:pt x="3810" y="28385"/>
                    <a:pt x="10192" y="10668"/>
                    <a:pt x="28384" y="0"/>
                  </a:cubicBezTo>
                  <a:cubicBezTo>
                    <a:pt x="41434" y="95"/>
                    <a:pt x="54483" y="286"/>
                    <a:pt x="67627" y="381"/>
                  </a:cubicBezTo>
                  <a:cubicBezTo>
                    <a:pt x="83820" y="27622"/>
                    <a:pt x="75819" y="46101"/>
                    <a:pt x="47244" y="57055"/>
                  </a:cubicBezTo>
                  <a:close/>
                </a:path>
              </a:pathLst>
            </a:custGeom>
            <a:solidFill>
              <a:srgbClr val="2E2530"/>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1" name="Freeform: Shape 900"/>
            <p:cNvSpPr/>
            <p:nvPr/>
          </p:nvSpPr>
          <p:spPr>
            <a:xfrm>
              <a:off x="2360864" y="5036755"/>
              <a:ext cx="151123" cy="279619"/>
            </a:xfrm>
            <a:custGeom>
              <a:avLst/>
              <a:gdLst>
                <a:gd name="connsiteX0" fmla="*/ 44674 w 151123"/>
                <a:gd name="connsiteY0" fmla="*/ 0 h 279619"/>
                <a:gd name="connsiteX1" fmla="*/ 101728 w 151123"/>
                <a:gd name="connsiteY1" fmla="*/ 29051 h 279619"/>
                <a:gd name="connsiteX2" fmla="*/ 150877 w 151123"/>
                <a:gd name="connsiteY2" fmla="*/ 142399 h 279619"/>
                <a:gd name="connsiteX3" fmla="*/ 141067 w 151123"/>
                <a:gd name="connsiteY3" fmla="*/ 218504 h 279619"/>
                <a:gd name="connsiteX4" fmla="*/ 110491 w 151123"/>
                <a:gd name="connsiteY4" fmla="*/ 266129 h 279619"/>
                <a:gd name="connsiteX5" fmla="*/ 90965 w 151123"/>
                <a:gd name="connsiteY5" fmla="*/ 279463 h 279619"/>
                <a:gd name="connsiteX6" fmla="*/ 76963 w 151123"/>
                <a:gd name="connsiteY6" fmla="*/ 265843 h 279619"/>
                <a:gd name="connsiteX7" fmla="*/ 78868 w 151123"/>
                <a:gd name="connsiteY7" fmla="*/ 233553 h 279619"/>
                <a:gd name="connsiteX8" fmla="*/ 84869 w 151123"/>
                <a:gd name="connsiteY8" fmla="*/ 184976 h 279619"/>
                <a:gd name="connsiteX9" fmla="*/ 75630 w 151123"/>
                <a:gd name="connsiteY9" fmla="*/ 156020 h 279619"/>
                <a:gd name="connsiteX10" fmla="*/ 47150 w 151123"/>
                <a:gd name="connsiteY10" fmla="*/ 119634 h 279619"/>
                <a:gd name="connsiteX11" fmla="*/ 46102 w 151123"/>
                <a:gd name="connsiteY11" fmla="*/ 71723 h 279619"/>
                <a:gd name="connsiteX12" fmla="*/ 36673 w 151123"/>
                <a:gd name="connsiteY12" fmla="*/ 44863 h 279619"/>
                <a:gd name="connsiteX13" fmla="*/ 1 w 151123"/>
                <a:gd name="connsiteY13" fmla="*/ 20574 h 279619"/>
                <a:gd name="connsiteX14" fmla="*/ 6669 w 151123"/>
                <a:gd name="connsiteY14" fmla="*/ 9239 h 279619"/>
                <a:gd name="connsiteX15" fmla="*/ 44674 w 151123"/>
                <a:gd name="connsiteY15" fmla="*/ 0 h 27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3" h="279619">
                  <a:moveTo>
                    <a:pt x="44674" y="0"/>
                  </a:moveTo>
                  <a:cubicBezTo>
                    <a:pt x="63724" y="9716"/>
                    <a:pt x="82774" y="19431"/>
                    <a:pt x="101728" y="29051"/>
                  </a:cubicBezTo>
                  <a:cubicBezTo>
                    <a:pt x="129827" y="61817"/>
                    <a:pt x="153830" y="96298"/>
                    <a:pt x="150877" y="142399"/>
                  </a:cubicBezTo>
                  <a:cubicBezTo>
                    <a:pt x="147353" y="167735"/>
                    <a:pt x="154402" y="194501"/>
                    <a:pt x="141067" y="218504"/>
                  </a:cubicBezTo>
                  <a:cubicBezTo>
                    <a:pt x="130875" y="234410"/>
                    <a:pt x="120683" y="250222"/>
                    <a:pt x="110491" y="266129"/>
                  </a:cubicBezTo>
                  <a:cubicBezTo>
                    <a:pt x="107920" y="276320"/>
                    <a:pt x="101252" y="280511"/>
                    <a:pt x="90965" y="279463"/>
                  </a:cubicBezTo>
                  <a:cubicBezTo>
                    <a:pt x="84393" y="276892"/>
                    <a:pt x="79726" y="272320"/>
                    <a:pt x="76963" y="265843"/>
                  </a:cubicBezTo>
                  <a:cubicBezTo>
                    <a:pt x="73058" y="254794"/>
                    <a:pt x="78011" y="244316"/>
                    <a:pt x="78868" y="233553"/>
                  </a:cubicBezTo>
                  <a:cubicBezTo>
                    <a:pt x="80964" y="217361"/>
                    <a:pt x="83250" y="201168"/>
                    <a:pt x="84869" y="184976"/>
                  </a:cubicBezTo>
                  <a:cubicBezTo>
                    <a:pt x="85345" y="174212"/>
                    <a:pt x="78011" y="165926"/>
                    <a:pt x="75630" y="156020"/>
                  </a:cubicBezTo>
                  <a:cubicBezTo>
                    <a:pt x="71058" y="139922"/>
                    <a:pt x="56961" y="131540"/>
                    <a:pt x="47150" y="119634"/>
                  </a:cubicBezTo>
                  <a:cubicBezTo>
                    <a:pt x="34291" y="104204"/>
                    <a:pt x="25243" y="88583"/>
                    <a:pt x="46102" y="71723"/>
                  </a:cubicBezTo>
                  <a:cubicBezTo>
                    <a:pt x="67057" y="54769"/>
                    <a:pt x="59818" y="47244"/>
                    <a:pt x="36673" y="44863"/>
                  </a:cubicBezTo>
                  <a:cubicBezTo>
                    <a:pt x="20575" y="43244"/>
                    <a:pt x="-189" y="47435"/>
                    <a:pt x="1" y="20574"/>
                  </a:cubicBezTo>
                  <a:cubicBezTo>
                    <a:pt x="1430" y="16288"/>
                    <a:pt x="3621" y="12478"/>
                    <a:pt x="6669" y="9239"/>
                  </a:cubicBezTo>
                  <a:cubicBezTo>
                    <a:pt x="19337" y="6287"/>
                    <a:pt x="32005" y="3143"/>
                    <a:pt x="44674" y="0"/>
                  </a:cubicBezTo>
                  <a:close/>
                </a:path>
              </a:pathLst>
            </a:custGeom>
            <a:solidFill>
              <a:srgbClr val="57485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2" name="Freeform: Shape 901"/>
            <p:cNvSpPr/>
            <p:nvPr/>
          </p:nvSpPr>
          <p:spPr>
            <a:xfrm>
              <a:off x="2195797" y="5042768"/>
              <a:ext cx="189279" cy="157881"/>
            </a:xfrm>
            <a:custGeom>
              <a:avLst/>
              <a:gdLst>
                <a:gd name="connsiteX0" fmla="*/ 0 w 189279"/>
                <a:gd name="connsiteY0" fmla="*/ 117432 h 157881"/>
                <a:gd name="connsiteX1" fmla="*/ 20383 w 189279"/>
                <a:gd name="connsiteY1" fmla="*/ 60758 h 157881"/>
                <a:gd name="connsiteX2" fmla="*/ 77629 w 189279"/>
                <a:gd name="connsiteY2" fmla="*/ 3703 h 157881"/>
                <a:gd name="connsiteX3" fmla="*/ 95441 w 189279"/>
                <a:gd name="connsiteY3" fmla="*/ 3322 h 157881"/>
                <a:gd name="connsiteX4" fmla="*/ 148685 w 189279"/>
                <a:gd name="connsiteY4" fmla="*/ 6561 h 157881"/>
                <a:gd name="connsiteX5" fmla="*/ 163735 w 189279"/>
                <a:gd name="connsiteY5" fmla="*/ 29230 h 157881"/>
                <a:gd name="connsiteX6" fmla="*/ 187357 w 189279"/>
                <a:gd name="connsiteY6" fmla="*/ 63615 h 157881"/>
                <a:gd name="connsiteX7" fmla="*/ 143066 w 189279"/>
                <a:gd name="connsiteY7" fmla="*/ 83046 h 157881"/>
                <a:gd name="connsiteX8" fmla="*/ 20193 w 189279"/>
                <a:gd name="connsiteY8" fmla="*/ 152579 h 157881"/>
                <a:gd name="connsiteX9" fmla="*/ 1238 w 189279"/>
                <a:gd name="connsiteY9" fmla="*/ 156865 h 157881"/>
                <a:gd name="connsiteX10" fmla="*/ 0 w 189279"/>
                <a:gd name="connsiteY10" fmla="*/ 117432 h 15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279" h="157881">
                  <a:moveTo>
                    <a:pt x="0" y="117432"/>
                  </a:moveTo>
                  <a:cubicBezTo>
                    <a:pt x="6763" y="98572"/>
                    <a:pt x="13621" y="79713"/>
                    <a:pt x="20383" y="60758"/>
                  </a:cubicBezTo>
                  <a:cubicBezTo>
                    <a:pt x="39433" y="41708"/>
                    <a:pt x="58579" y="22658"/>
                    <a:pt x="77629" y="3703"/>
                  </a:cubicBezTo>
                  <a:cubicBezTo>
                    <a:pt x="83534" y="3608"/>
                    <a:pt x="89440" y="3418"/>
                    <a:pt x="95441" y="3322"/>
                  </a:cubicBezTo>
                  <a:cubicBezTo>
                    <a:pt x="112871" y="9895"/>
                    <a:pt x="131826" y="-9537"/>
                    <a:pt x="148685" y="6561"/>
                  </a:cubicBezTo>
                  <a:cubicBezTo>
                    <a:pt x="159353" y="10466"/>
                    <a:pt x="158115" y="22277"/>
                    <a:pt x="163735" y="29230"/>
                  </a:cubicBezTo>
                  <a:cubicBezTo>
                    <a:pt x="172593" y="40184"/>
                    <a:pt x="196120" y="41232"/>
                    <a:pt x="187357" y="63615"/>
                  </a:cubicBezTo>
                  <a:cubicBezTo>
                    <a:pt x="179356" y="83904"/>
                    <a:pt x="160687" y="83237"/>
                    <a:pt x="143066" y="83046"/>
                  </a:cubicBezTo>
                  <a:cubicBezTo>
                    <a:pt x="88583" y="82475"/>
                    <a:pt x="51245" y="111812"/>
                    <a:pt x="20193" y="152579"/>
                  </a:cubicBezTo>
                  <a:cubicBezTo>
                    <a:pt x="14573" y="157056"/>
                    <a:pt x="8382" y="159342"/>
                    <a:pt x="1238" y="156865"/>
                  </a:cubicBezTo>
                  <a:cubicBezTo>
                    <a:pt x="762" y="143721"/>
                    <a:pt x="381" y="130576"/>
                    <a:pt x="0" y="117432"/>
                  </a:cubicBezTo>
                  <a:close/>
                </a:path>
              </a:pathLst>
            </a:custGeom>
            <a:solidFill>
              <a:srgbClr val="564759"/>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3" name="Freeform: Shape 902"/>
            <p:cNvSpPr/>
            <p:nvPr/>
          </p:nvSpPr>
          <p:spPr>
            <a:xfrm>
              <a:off x="2300973" y="4998084"/>
              <a:ext cx="48558" cy="53746"/>
            </a:xfrm>
            <a:custGeom>
              <a:avLst/>
              <a:gdLst>
                <a:gd name="connsiteX0" fmla="*/ 47606 w 48558"/>
                <a:gd name="connsiteY0" fmla="*/ 0 h 53746"/>
                <a:gd name="connsiteX1" fmla="*/ 48558 w 48558"/>
                <a:gd name="connsiteY1" fmla="*/ 9525 h 53746"/>
                <a:gd name="connsiteX2" fmla="*/ 48463 w 48558"/>
                <a:gd name="connsiteY2" fmla="*/ 46577 h 53746"/>
                <a:gd name="connsiteX3" fmla="*/ 266 w 48558"/>
                <a:gd name="connsiteY3" fmla="*/ 47339 h 53746"/>
                <a:gd name="connsiteX4" fmla="*/ 10363 w 48558"/>
                <a:gd name="connsiteY4" fmla="*/ 0 h 53746"/>
                <a:gd name="connsiteX5" fmla="*/ 47606 w 48558"/>
                <a:gd name="connsiteY5" fmla="*/ 0 h 5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58" h="53746">
                  <a:moveTo>
                    <a:pt x="47606" y="0"/>
                  </a:moveTo>
                  <a:cubicBezTo>
                    <a:pt x="47891" y="3143"/>
                    <a:pt x="48272" y="6382"/>
                    <a:pt x="48558" y="9525"/>
                  </a:cubicBezTo>
                  <a:cubicBezTo>
                    <a:pt x="48558" y="21908"/>
                    <a:pt x="48558" y="34195"/>
                    <a:pt x="48463" y="46577"/>
                  </a:cubicBezTo>
                  <a:cubicBezTo>
                    <a:pt x="32556" y="56674"/>
                    <a:pt x="16459" y="55340"/>
                    <a:pt x="266" y="47339"/>
                  </a:cubicBezTo>
                  <a:cubicBezTo>
                    <a:pt x="743" y="30956"/>
                    <a:pt x="-3544" y="13526"/>
                    <a:pt x="10363" y="0"/>
                  </a:cubicBezTo>
                  <a:cubicBezTo>
                    <a:pt x="22841" y="0"/>
                    <a:pt x="35223" y="0"/>
                    <a:pt x="47606" y="0"/>
                  </a:cubicBezTo>
                  <a:close/>
                </a:path>
              </a:pathLst>
            </a:custGeom>
            <a:solidFill>
              <a:srgbClr val="33293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4" name="Freeform: Shape 903"/>
            <p:cNvSpPr/>
            <p:nvPr/>
          </p:nvSpPr>
          <p:spPr>
            <a:xfrm>
              <a:off x="2291238" y="5044661"/>
              <a:ext cx="76390" cy="15507"/>
            </a:xfrm>
            <a:custGeom>
              <a:avLst/>
              <a:gdLst>
                <a:gd name="connsiteX0" fmla="*/ 10096 w 76390"/>
                <a:gd name="connsiteY0" fmla="*/ 762 h 15507"/>
                <a:gd name="connsiteX1" fmla="*/ 58293 w 76390"/>
                <a:gd name="connsiteY1" fmla="*/ 0 h 15507"/>
                <a:gd name="connsiteX2" fmla="*/ 76295 w 76390"/>
                <a:gd name="connsiteY2" fmla="*/ 1524 h 15507"/>
                <a:gd name="connsiteX3" fmla="*/ 76390 w 76390"/>
                <a:gd name="connsiteY3" fmla="*/ 11525 h 15507"/>
                <a:gd name="connsiteX4" fmla="*/ 58483 w 76390"/>
                <a:gd name="connsiteY4" fmla="*/ 11906 h 15507"/>
                <a:gd name="connsiteX5" fmla="*/ 0 w 76390"/>
                <a:gd name="connsiteY5" fmla="*/ 1524 h 15507"/>
                <a:gd name="connsiteX6" fmla="*/ 10096 w 76390"/>
                <a:gd name="connsiteY6" fmla="*/ 762 h 1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390" h="15507">
                  <a:moveTo>
                    <a:pt x="10096" y="762"/>
                  </a:moveTo>
                  <a:cubicBezTo>
                    <a:pt x="26098" y="476"/>
                    <a:pt x="42196" y="286"/>
                    <a:pt x="58293" y="0"/>
                  </a:cubicBezTo>
                  <a:cubicBezTo>
                    <a:pt x="64294" y="476"/>
                    <a:pt x="70294" y="1048"/>
                    <a:pt x="76295" y="1524"/>
                  </a:cubicBezTo>
                  <a:cubicBezTo>
                    <a:pt x="76295" y="4858"/>
                    <a:pt x="76390" y="8191"/>
                    <a:pt x="76390" y="11525"/>
                  </a:cubicBezTo>
                  <a:cubicBezTo>
                    <a:pt x="70580" y="16573"/>
                    <a:pt x="64579" y="16954"/>
                    <a:pt x="58483" y="11906"/>
                  </a:cubicBezTo>
                  <a:cubicBezTo>
                    <a:pt x="39243" y="7144"/>
                    <a:pt x="17050" y="19050"/>
                    <a:pt x="0" y="1524"/>
                  </a:cubicBezTo>
                  <a:cubicBezTo>
                    <a:pt x="3334" y="1238"/>
                    <a:pt x="6763" y="953"/>
                    <a:pt x="10096" y="762"/>
                  </a:cubicBezTo>
                  <a:close/>
                </a:path>
              </a:pathLst>
            </a:custGeom>
            <a:solidFill>
              <a:srgbClr val="04070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5" name="Freeform: Shape 904"/>
            <p:cNvSpPr/>
            <p:nvPr/>
          </p:nvSpPr>
          <p:spPr>
            <a:xfrm>
              <a:off x="2432355" y="5302979"/>
              <a:ext cx="78339" cy="54060"/>
            </a:xfrm>
            <a:custGeom>
              <a:avLst/>
              <a:gdLst>
                <a:gd name="connsiteX0" fmla="*/ 20903 w 78339"/>
                <a:gd name="connsiteY0" fmla="*/ 10096 h 54060"/>
                <a:gd name="connsiteX1" fmla="*/ 39001 w 78339"/>
                <a:gd name="connsiteY1" fmla="*/ 0 h 54060"/>
                <a:gd name="connsiteX2" fmla="*/ 78339 w 78339"/>
                <a:gd name="connsiteY2" fmla="*/ 9906 h 54060"/>
                <a:gd name="connsiteX3" fmla="*/ 68147 w 78339"/>
                <a:gd name="connsiteY3" fmla="*/ 37910 h 54060"/>
                <a:gd name="connsiteX4" fmla="*/ 49955 w 78339"/>
                <a:gd name="connsiteY4" fmla="*/ 48101 h 54060"/>
                <a:gd name="connsiteX5" fmla="*/ 2520 w 78339"/>
                <a:gd name="connsiteY5" fmla="*/ 34385 h 54060"/>
                <a:gd name="connsiteX6" fmla="*/ 20903 w 78339"/>
                <a:gd name="connsiteY6" fmla="*/ 10096 h 5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39" h="54060">
                  <a:moveTo>
                    <a:pt x="20903" y="10096"/>
                  </a:moveTo>
                  <a:cubicBezTo>
                    <a:pt x="26904" y="6763"/>
                    <a:pt x="33000" y="3334"/>
                    <a:pt x="39001" y="0"/>
                  </a:cubicBezTo>
                  <a:cubicBezTo>
                    <a:pt x="52145" y="3334"/>
                    <a:pt x="65195" y="6572"/>
                    <a:pt x="78339" y="9906"/>
                  </a:cubicBezTo>
                  <a:cubicBezTo>
                    <a:pt x="74910" y="19240"/>
                    <a:pt x="71576" y="28575"/>
                    <a:pt x="68147" y="37910"/>
                  </a:cubicBezTo>
                  <a:cubicBezTo>
                    <a:pt x="62051" y="41338"/>
                    <a:pt x="55955" y="44767"/>
                    <a:pt x="49955" y="48101"/>
                  </a:cubicBezTo>
                  <a:cubicBezTo>
                    <a:pt x="29666" y="59055"/>
                    <a:pt x="12426" y="55150"/>
                    <a:pt x="2520" y="34385"/>
                  </a:cubicBezTo>
                  <a:cubicBezTo>
                    <a:pt x="-5290" y="18002"/>
                    <a:pt x="6235" y="11811"/>
                    <a:pt x="20903" y="10096"/>
                  </a:cubicBezTo>
                  <a:close/>
                </a:path>
              </a:pathLst>
            </a:custGeom>
            <a:solidFill>
              <a:srgbClr val="362B37"/>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6" name="Freeform: Shape 905"/>
            <p:cNvSpPr/>
            <p:nvPr/>
          </p:nvSpPr>
          <p:spPr>
            <a:xfrm>
              <a:off x="2282094" y="5336043"/>
              <a:ext cx="143541" cy="72092"/>
            </a:xfrm>
            <a:custGeom>
              <a:avLst/>
              <a:gdLst>
                <a:gd name="connsiteX0" fmla="*/ 85725 w 143541"/>
                <a:gd name="connsiteY0" fmla="*/ 72092 h 72092"/>
                <a:gd name="connsiteX1" fmla="*/ 0 w 143541"/>
                <a:gd name="connsiteY1" fmla="*/ 25705 h 72092"/>
                <a:gd name="connsiteX2" fmla="*/ 110014 w 143541"/>
                <a:gd name="connsiteY2" fmla="*/ 11989 h 72092"/>
                <a:gd name="connsiteX3" fmla="*/ 143542 w 143541"/>
                <a:gd name="connsiteY3" fmla="*/ 53423 h 72092"/>
                <a:gd name="connsiteX4" fmla="*/ 85725 w 143541"/>
                <a:gd name="connsiteY4" fmla="*/ 72092 h 72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41" h="72092">
                  <a:moveTo>
                    <a:pt x="85725" y="72092"/>
                  </a:moveTo>
                  <a:cubicBezTo>
                    <a:pt x="57150" y="56661"/>
                    <a:pt x="28575" y="41136"/>
                    <a:pt x="0" y="25705"/>
                  </a:cubicBezTo>
                  <a:cubicBezTo>
                    <a:pt x="25051" y="-2965"/>
                    <a:pt x="63627" y="-7823"/>
                    <a:pt x="110014" y="11989"/>
                  </a:cubicBezTo>
                  <a:cubicBezTo>
                    <a:pt x="121730" y="25324"/>
                    <a:pt x="143447" y="30753"/>
                    <a:pt x="143542" y="53423"/>
                  </a:cubicBezTo>
                  <a:cubicBezTo>
                    <a:pt x="127635" y="70092"/>
                    <a:pt x="106966" y="72092"/>
                    <a:pt x="85725" y="72092"/>
                  </a:cubicBezTo>
                  <a:close/>
                </a:path>
              </a:pathLst>
            </a:custGeom>
            <a:solidFill>
              <a:srgbClr val="43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7" name="Freeform: Shape 906"/>
            <p:cNvSpPr/>
            <p:nvPr/>
          </p:nvSpPr>
          <p:spPr>
            <a:xfrm>
              <a:off x="2386028" y="5298954"/>
              <a:ext cx="96376" cy="90511"/>
            </a:xfrm>
            <a:custGeom>
              <a:avLst/>
              <a:gdLst>
                <a:gd name="connsiteX0" fmla="*/ 39608 w 96376"/>
                <a:gd name="connsiteY0" fmla="*/ 90512 h 90511"/>
                <a:gd name="connsiteX1" fmla="*/ 841 w 96376"/>
                <a:gd name="connsiteY1" fmla="*/ 62794 h 90511"/>
                <a:gd name="connsiteX2" fmla="*/ 12366 w 96376"/>
                <a:gd name="connsiteY2" fmla="*/ 16693 h 90511"/>
                <a:gd name="connsiteX3" fmla="*/ 56943 w 96376"/>
                <a:gd name="connsiteY3" fmla="*/ 3739 h 90511"/>
                <a:gd name="connsiteX4" fmla="*/ 67325 w 96376"/>
                <a:gd name="connsiteY4" fmla="*/ 14121 h 90511"/>
                <a:gd name="connsiteX5" fmla="*/ 96377 w 96376"/>
                <a:gd name="connsiteY5" fmla="*/ 52126 h 90511"/>
                <a:gd name="connsiteX6" fmla="*/ 86090 w 96376"/>
                <a:gd name="connsiteY6" fmla="*/ 70604 h 90511"/>
                <a:gd name="connsiteX7" fmla="*/ 57324 w 96376"/>
                <a:gd name="connsiteY7" fmla="*/ 89559 h 90511"/>
                <a:gd name="connsiteX8" fmla="*/ 39608 w 96376"/>
                <a:gd name="connsiteY8" fmla="*/ 90512 h 9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76" h="90511">
                  <a:moveTo>
                    <a:pt x="39608" y="90512"/>
                  </a:moveTo>
                  <a:cubicBezTo>
                    <a:pt x="25511" y="82892"/>
                    <a:pt x="9604" y="77748"/>
                    <a:pt x="841" y="62794"/>
                  </a:cubicBezTo>
                  <a:cubicBezTo>
                    <a:pt x="-2493" y="45649"/>
                    <a:pt x="4651" y="31171"/>
                    <a:pt x="12366" y="16693"/>
                  </a:cubicBezTo>
                  <a:cubicBezTo>
                    <a:pt x="24653" y="3739"/>
                    <a:pt x="38179" y="-5500"/>
                    <a:pt x="56943" y="3739"/>
                  </a:cubicBezTo>
                  <a:cubicBezTo>
                    <a:pt x="60372" y="7168"/>
                    <a:pt x="63801" y="10692"/>
                    <a:pt x="67325" y="14121"/>
                  </a:cubicBezTo>
                  <a:cubicBezTo>
                    <a:pt x="42370" y="53364"/>
                    <a:pt x="83613" y="41839"/>
                    <a:pt x="96377" y="52126"/>
                  </a:cubicBezTo>
                  <a:cubicBezTo>
                    <a:pt x="92948" y="58317"/>
                    <a:pt x="89519" y="64509"/>
                    <a:pt x="86090" y="70604"/>
                  </a:cubicBezTo>
                  <a:cubicBezTo>
                    <a:pt x="73136" y="71843"/>
                    <a:pt x="63515" y="78034"/>
                    <a:pt x="57324" y="89559"/>
                  </a:cubicBezTo>
                  <a:cubicBezTo>
                    <a:pt x="51419" y="89940"/>
                    <a:pt x="45513" y="90226"/>
                    <a:pt x="39608" y="90512"/>
                  </a:cubicBezTo>
                  <a:close/>
                </a:path>
              </a:pathLst>
            </a:custGeom>
            <a:solidFill>
              <a:srgbClr val="3D313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8" name="Freeform: Shape 907"/>
            <p:cNvSpPr/>
            <p:nvPr/>
          </p:nvSpPr>
          <p:spPr>
            <a:xfrm>
              <a:off x="2130075" y="5255640"/>
              <a:ext cx="132882" cy="94868"/>
            </a:xfrm>
            <a:custGeom>
              <a:avLst/>
              <a:gdLst>
                <a:gd name="connsiteX0" fmla="*/ 286 w 132882"/>
                <a:gd name="connsiteY0" fmla="*/ 0 h 94868"/>
                <a:gd name="connsiteX1" fmla="*/ 73914 w 132882"/>
                <a:gd name="connsiteY1" fmla="*/ 28480 h 94868"/>
                <a:gd name="connsiteX2" fmla="*/ 131636 w 132882"/>
                <a:gd name="connsiteY2" fmla="*/ 67532 h 94868"/>
                <a:gd name="connsiteX3" fmla="*/ 124587 w 132882"/>
                <a:gd name="connsiteY3" fmla="*/ 94869 h 94868"/>
                <a:gd name="connsiteX4" fmla="*/ 27527 w 132882"/>
                <a:gd name="connsiteY4" fmla="*/ 57340 h 94868"/>
                <a:gd name="connsiteX5" fmla="*/ 0 w 132882"/>
                <a:gd name="connsiteY5" fmla="*/ 18764 h 94868"/>
                <a:gd name="connsiteX6" fmla="*/ 286 w 132882"/>
                <a:gd name="connsiteY6" fmla="*/ 0 h 9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882" h="94868">
                  <a:moveTo>
                    <a:pt x="286" y="0"/>
                  </a:moveTo>
                  <a:cubicBezTo>
                    <a:pt x="24384" y="10763"/>
                    <a:pt x="45720" y="28480"/>
                    <a:pt x="73914" y="28480"/>
                  </a:cubicBezTo>
                  <a:cubicBezTo>
                    <a:pt x="100679" y="30385"/>
                    <a:pt x="119920" y="43339"/>
                    <a:pt x="131636" y="67532"/>
                  </a:cubicBezTo>
                  <a:cubicBezTo>
                    <a:pt x="134112" y="77819"/>
                    <a:pt x="133445" y="87439"/>
                    <a:pt x="124587" y="94869"/>
                  </a:cubicBezTo>
                  <a:cubicBezTo>
                    <a:pt x="92202" y="82391"/>
                    <a:pt x="59817" y="69818"/>
                    <a:pt x="27527" y="57340"/>
                  </a:cubicBezTo>
                  <a:cubicBezTo>
                    <a:pt x="18288" y="44482"/>
                    <a:pt x="9144" y="31623"/>
                    <a:pt x="0" y="18764"/>
                  </a:cubicBezTo>
                  <a:cubicBezTo>
                    <a:pt x="0" y="12478"/>
                    <a:pt x="191" y="6191"/>
                    <a:pt x="286" y="0"/>
                  </a:cubicBezTo>
                  <a:close/>
                </a:path>
              </a:pathLst>
            </a:custGeom>
            <a:solidFill>
              <a:srgbClr val="443745"/>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9" name="Freeform: Shape 908"/>
            <p:cNvSpPr/>
            <p:nvPr/>
          </p:nvSpPr>
          <p:spPr>
            <a:xfrm>
              <a:off x="2252376" y="5300086"/>
              <a:ext cx="154787" cy="61662"/>
            </a:xfrm>
            <a:custGeom>
              <a:avLst/>
              <a:gdLst>
                <a:gd name="connsiteX0" fmla="*/ 2286 w 154787"/>
                <a:gd name="connsiteY0" fmla="*/ 50423 h 61662"/>
                <a:gd name="connsiteX1" fmla="*/ 0 w 154787"/>
                <a:gd name="connsiteY1" fmla="*/ 22705 h 61662"/>
                <a:gd name="connsiteX2" fmla="*/ 154781 w 154787"/>
                <a:gd name="connsiteY2" fmla="*/ 22801 h 61662"/>
                <a:gd name="connsiteX3" fmla="*/ 134493 w 154787"/>
                <a:gd name="connsiteY3" fmla="*/ 61662 h 61662"/>
                <a:gd name="connsiteX4" fmla="*/ 29718 w 154787"/>
                <a:gd name="connsiteY4" fmla="*/ 61662 h 61662"/>
                <a:gd name="connsiteX5" fmla="*/ 2286 w 154787"/>
                <a:gd name="connsiteY5" fmla="*/ 50423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87" h="61662">
                  <a:moveTo>
                    <a:pt x="2286" y="50423"/>
                  </a:moveTo>
                  <a:cubicBezTo>
                    <a:pt x="1524" y="41184"/>
                    <a:pt x="762" y="31944"/>
                    <a:pt x="0" y="22705"/>
                  </a:cubicBezTo>
                  <a:cubicBezTo>
                    <a:pt x="39338" y="-7584"/>
                    <a:pt x="115633" y="-7584"/>
                    <a:pt x="154781" y="22801"/>
                  </a:cubicBezTo>
                  <a:cubicBezTo>
                    <a:pt x="154972" y="39374"/>
                    <a:pt x="150971" y="53757"/>
                    <a:pt x="134493" y="61662"/>
                  </a:cubicBezTo>
                  <a:cubicBezTo>
                    <a:pt x="99536" y="46899"/>
                    <a:pt x="64675" y="53661"/>
                    <a:pt x="29718" y="61662"/>
                  </a:cubicBezTo>
                  <a:cubicBezTo>
                    <a:pt x="20574" y="57948"/>
                    <a:pt x="11430" y="54138"/>
                    <a:pt x="2286" y="50423"/>
                  </a:cubicBezTo>
                  <a:close/>
                </a:path>
              </a:pathLst>
            </a:custGeom>
            <a:solidFill>
              <a:srgbClr val="AA9BAB"/>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0" name="Freeform: Shape 909"/>
            <p:cNvSpPr/>
            <p:nvPr/>
          </p:nvSpPr>
          <p:spPr>
            <a:xfrm>
              <a:off x="2204084" y="5253597"/>
              <a:ext cx="250031" cy="69289"/>
            </a:xfrm>
            <a:custGeom>
              <a:avLst/>
              <a:gdLst>
                <a:gd name="connsiteX0" fmla="*/ 203073 w 250031"/>
                <a:gd name="connsiteY0" fmla="*/ 69289 h 69289"/>
                <a:gd name="connsiteX1" fmla="*/ 48292 w 250031"/>
                <a:gd name="connsiteY1" fmla="*/ 69194 h 69289"/>
                <a:gd name="connsiteX2" fmla="*/ 0 w 250031"/>
                <a:gd name="connsiteY2" fmla="*/ 30522 h 69289"/>
                <a:gd name="connsiteX3" fmla="*/ 762 w 250031"/>
                <a:gd name="connsiteY3" fmla="*/ 21569 h 69289"/>
                <a:gd name="connsiteX4" fmla="*/ 46291 w 250031"/>
                <a:gd name="connsiteY4" fmla="*/ 3662 h 69289"/>
                <a:gd name="connsiteX5" fmla="*/ 79819 w 250031"/>
                <a:gd name="connsiteY5" fmla="*/ 1185 h 69289"/>
                <a:gd name="connsiteX6" fmla="*/ 161830 w 250031"/>
                <a:gd name="connsiteY6" fmla="*/ 2614 h 69289"/>
                <a:gd name="connsiteX7" fmla="*/ 195644 w 250031"/>
                <a:gd name="connsiteY7" fmla="*/ 804 h 69289"/>
                <a:gd name="connsiteX8" fmla="*/ 250031 w 250031"/>
                <a:gd name="connsiteY8" fmla="*/ 21569 h 69289"/>
                <a:gd name="connsiteX9" fmla="*/ 238887 w 250031"/>
                <a:gd name="connsiteY9" fmla="*/ 49286 h 69289"/>
                <a:gd name="connsiteX10" fmla="*/ 203073 w 250031"/>
                <a:gd name="connsiteY10" fmla="*/ 69289 h 6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031" h="69289">
                  <a:moveTo>
                    <a:pt x="203073" y="69289"/>
                  </a:moveTo>
                  <a:cubicBezTo>
                    <a:pt x="151448" y="69289"/>
                    <a:pt x="99822" y="69194"/>
                    <a:pt x="48292" y="69194"/>
                  </a:cubicBezTo>
                  <a:cubicBezTo>
                    <a:pt x="24289" y="66051"/>
                    <a:pt x="13525" y="46619"/>
                    <a:pt x="0" y="30522"/>
                  </a:cubicBezTo>
                  <a:cubicBezTo>
                    <a:pt x="1048" y="27569"/>
                    <a:pt x="1333" y="24617"/>
                    <a:pt x="762" y="21569"/>
                  </a:cubicBezTo>
                  <a:cubicBezTo>
                    <a:pt x="11144" y="3376"/>
                    <a:pt x="29623" y="5853"/>
                    <a:pt x="46291" y="3662"/>
                  </a:cubicBezTo>
                  <a:cubicBezTo>
                    <a:pt x="57340" y="1185"/>
                    <a:pt x="68485" y="-720"/>
                    <a:pt x="79819" y="1185"/>
                  </a:cubicBezTo>
                  <a:cubicBezTo>
                    <a:pt x="107061" y="7186"/>
                    <a:pt x="134493" y="137"/>
                    <a:pt x="161830" y="2614"/>
                  </a:cubicBezTo>
                  <a:cubicBezTo>
                    <a:pt x="173069" y="519"/>
                    <a:pt x="184213" y="-1006"/>
                    <a:pt x="195644" y="804"/>
                  </a:cubicBezTo>
                  <a:cubicBezTo>
                    <a:pt x="213550" y="8234"/>
                    <a:pt x="237458" y="233"/>
                    <a:pt x="250031" y="21569"/>
                  </a:cubicBezTo>
                  <a:cubicBezTo>
                    <a:pt x="246317" y="30808"/>
                    <a:pt x="242602" y="40047"/>
                    <a:pt x="238887" y="49286"/>
                  </a:cubicBezTo>
                  <a:cubicBezTo>
                    <a:pt x="226886" y="55859"/>
                    <a:pt x="214979" y="62526"/>
                    <a:pt x="203073" y="69289"/>
                  </a:cubicBezTo>
                  <a:close/>
                </a:path>
              </a:pathLst>
            </a:custGeom>
            <a:solidFill>
              <a:srgbClr val="BDB3BF"/>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1" name="Freeform: Shape 910"/>
            <p:cNvSpPr/>
            <p:nvPr/>
          </p:nvSpPr>
          <p:spPr>
            <a:xfrm>
              <a:off x="2194559" y="5204855"/>
              <a:ext cx="67687" cy="70216"/>
            </a:xfrm>
            <a:custGeom>
              <a:avLst/>
              <a:gdLst>
                <a:gd name="connsiteX0" fmla="*/ 59722 w 67687"/>
                <a:gd name="connsiteY0" fmla="*/ 69550 h 70216"/>
                <a:gd name="connsiteX1" fmla="*/ 10287 w 67687"/>
                <a:gd name="connsiteY1" fmla="*/ 70216 h 70216"/>
                <a:gd name="connsiteX2" fmla="*/ 0 w 67687"/>
                <a:gd name="connsiteY2" fmla="*/ 22020 h 70216"/>
                <a:gd name="connsiteX3" fmla="*/ 3239 w 67687"/>
                <a:gd name="connsiteY3" fmla="*/ 12400 h 70216"/>
                <a:gd name="connsiteX4" fmla="*/ 50768 w 67687"/>
                <a:gd name="connsiteY4" fmla="*/ 6208 h 70216"/>
                <a:gd name="connsiteX5" fmla="*/ 59722 w 67687"/>
                <a:gd name="connsiteY5" fmla="*/ 69550 h 7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87" h="70216">
                  <a:moveTo>
                    <a:pt x="59722" y="69550"/>
                  </a:moveTo>
                  <a:cubicBezTo>
                    <a:pt x="43243" y="69740"/>
                    <a:pt x="26765" y="70026"/>
                    <a:pt x="10287" y="70216"/>
                  </a:cubicBezTo>
                  <a:cubicBezTo>
                    <a:pt x="-6191" y="56977"/>
                    <a:pt x="6572" y="37450"/>
                    <a:pt x="0" y="22020"/>
                  </a:cubicBezTo>
                  <a:cubicBezTo>
                    <a:pt x="1048" y="18781"/>
                    <a:pt x="2095" y="15638"/>
                    <a:pt x="3239" y="12400"/>
                  </a:cubicBezTo>
                  <a:cubicBezTo>
                    <a:pt x="17526" y="-1697"/>
                    <a:pt x="33338" y="-3793"/>
                    <a:pt x="50768" y="6208"/>
                  </a:cubicBezTo>
                  <a:cubicBezTo>
                    <a:pt x="70199" y="25068"/>
                    <a:pt x="72485" y="46213"/>
                    <a:pt x="59722" y="6955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2" name="Freeform: Shape 911"/>
            <p:cNvSpPr/>
            <p:nvPr/>
          </p:nvSpPr>
          <p:spPr>
            <a:xfrm>
              <a:off x="2196940" y="5166479"/>
              <a:ext cx="265768" cy="69791"/>
            </a:xfrm>
            <a:custGeom>
              <a:avLst/>
              <a:gdLst>
                <a:gd name="connsiteX0" fmla="*/ 48101 w 265768"/>
                <a:gd name="connsiteY0" fmla="*/ 51537 h 69791"/>
                <a:gd name="connsiteX1" fmla="*/ 762 w 265768"/>
                <a:gd name="connsiteY1" fmla="*/ 50775 h 69791"/>
                <a:gd name="connsiteX2" fmla="*/ 0 w 265768"/>
                <a:gd name="connsiteY2" fmla="*/ 33154 h 69791"/>
                <a:gd name="connsiteX3" fmla="*/ 10573 w 265768"/>
                <a:gd name="connsiteY3" fmla="*/ 22200 h 69791"/>
                <a:gd name="connsiteX4" fmla="*/ 76295 w 265768"/>
                <a:gd name="connsiteY4" fmla="*/ 1912 h 69791"/>
                <a:gd name="connsiteX5" fmla="*/ 254794 w 265768"/>
                <a:gd name="connsiteY5" fmla="*/ 22200 h 69791"/>
                <a:gd name="connsiteX6" fmla="*/ 264414 w 265768"/>
                <a:gd name="connsiteY6" fmla="*/ 50680 h 69791"/>
                <a:gd name="connsiteX7" fmla="*/ 215551 w 265768"/>
                <a:gd name="connsiteY7" fmla="*/ 66110 h 69791"/>
                <a:gd name="connsiteX8" fmla="*/ 158020 w 265768"/>
                <a:gd name="connsiteY8" fmla="*/ 66206 h 69791"/>
                <a:gd name="connsiteX9" fmla="*/ 108204 w 265768"/>
                <a:gd name="connsiteY9" fmla="*/ 66301 h 69791"/>
                <a:gd name="connsiteX10" fmla="*/ 48101 w 265768"/>
                <a:gd name="connsiteY10" fmla="*/ 51537 h 6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68" h="69791">
                  <a:moveTo>
                    <a:pt x="48101" y="51537"/>
                  </a:moveTo>
                  <a:cubicBezTo>
                    <a:pt x="32290" y="51251"/>
                    <a:pt x="16573" y="51061"/>
                    <a:pt x="762" y="50775"/>
                  </a:cubicBezTo>
                  <a:cubicBezTo>
                    <a:pt x="476" y="44870"/>
                    <a:pt x="286" y="39059"/>
                    <a:pt x="0" y="33154"/>
                  </a:cubicBezTo>
                  <a:cubicBezTo>
                    <a:pt x="3524" y="29534"/>
                    <a:pt x="7048" y="25820"/>
                    <a:pt x="10573" y="22200"/>
                  </a:cubicBezTo>
                  <a:cubicBezTo>
                    <a:pt x="29813" y="6865"/>
                    <a:pt x="51911" y="-374"/>
                    <a:pt x="76295" y="1912"/>
                  </a:cubicBezTo>
                  <a:cubicBezTo>
                    <a:pt x="135922" y="7436"/>
                    <a:pt x="198882" y="-15424"/>
                    <a:pt x="254794" y="22200"/>
                  </a:cubicBezTo>
                  <a:cubicBezTo>
                    <a:pt x="259080" y="31344"/>
                    <a:pt x="269462" y="38392"/>
                    <a:pt x="264414" y="50680"/>
                  </a:cubicBezTo>
                  <a:cubicBezTo>
                    <a:pt x="251746" y="67539"/>
                    <a:pt x="234125" y="68396"/>
                    <a:pt x="215551" y="66110"/>
                  </a:cubicBezTo>
                  <a:cubicBezTo>
                    <a:pt x="196405" y="69063"/>
                    <a:pt x="177165" y="62967"/>
                    <a:pt x="158020" y="66206"/>
                  </a:cubicBezTo>
                  <a:cubicBezTo>
                    <a:pt x="141446" y="70778"/>
                    <a:pt x="124777" y="71158"/>
                    <a:pt x="108204" y="66301"/>
                  </a:cubicBezTo>
                  <a:cubicBezTo>
                    <a:pt x="87725" y="63253"/>
                    <a:pt x="65056" y="68968"/>
                    <a:pt x="48101" y="51537"/>
                  </a:cubicBezTo>
                  <a:close/>
                </a:path>
              </a:pathLst>
            </a:custGeom>
            <a:solidFill>
              <a:srgbClr val="EBE8E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3" name="Freeform: Shape 912"/>
            <p:cNvSpPr/>
            <p:nvPr/>
          </p:nvSpPr>
          <p:spPr>
            <a:xfrm>
              <a:off x="2207608" y="5056187"/>
              <a:ext cx="244221" cy="132492"/>
            </a:xfrm>
            <a:custGeom>
              <a:avLst/>
              <a:gdLst>
                <a:gd name="connsiteX0" fmla="*/ 244221 w 244221"/>
                <a:gd name="connsiteY0" fmla="*/ 132493 h 132492"/>
                <a:gd name="connsiteX1" fmla="*/ 0 w 244221"/>
                <a:gd name="connsiteY1" fmla="*/ 132493 h 132492"/>
                <a:gd name="connsiteX2" fmla="*/ 148018 w 244221"/>
                <a:gd name="connsiteY2" fmla="*/ 55531 h 132492"/>
                <a:gd name="connsiteX3" fmla="*/ 169259 w 244221"/>
                <a:gd name="connsiteY3" fmla="*/ 44863 h 132492"/>
                <a:gd name="connsiteX4" fmla="*/ 153353 w 244221"/>
                <a:gd name="connsiteY4" fmla="*/ 35433 h 132492"/>
                <a:gd name="connsiteX5" fmla="*/ 142113 w 244221"/>
                <a:gd name="connsiteY5" fmla="*/ 381 h 132492"/>
                <a:gd name="connsiteX6" fmla="*/ 160020 w 244221"/>
                <a:gd name="connsiteY6" fmla="*/ 0 h 132492"/>
                <a:gd name="connsiteX7" fmla="*/ 174689 w 244221"/>
                <a:gd name="connsiteY7" fmla="*/ 10287 h 132492"/>
                <a:gd name="connsiteX8" fmla="*/ 241554 w 244221"/>
                <a:gd name="connsiteY8" fmla="*/ 32861 h 132492"/>
                <a:gd name="connsiteX9" fmla="*/ 190976 w 244221"/>
                <a:gd name="connsiteY9" fmla="*/ 69628 h 132492"/>
                <a:gd name="connsiteX10" fmla="*/ 244221 w 244221"/>
                <a:gd name="connsiteY10" fmla="*/ 132493 h 13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221" h="132492">
                  <a:moveTo>
                    <a:pt x="244221" y="132493"/>
                  </a:moveTo>
                  <a:cubicBezTo>
                    <a:pt x="162782" y="132493"/>
                    <a:pt x="81439" y="132493"/>
                    <a:pt x="0" y="132493"/>
                  </a:cubicBezTo>
                  <a:cubicBezTo>
                    <a:pt x="23622" y="71533"/>
                    <a:pt x="74962" y="42291"/>
                    <a:pt x="148018" y="55531"/>
                  </a:cubicBezTo>
                  <a:cubicBezTo>
                    <a:pt x="156686" y="57055"/>
                    <a:pt x="167735" y="59341"/>
                    <a:pt x="169259" y="44863"/>
                  </a:cubicBezTo>
                  <a:cubicBezTo>
                    <a:pt x="170878" y="28956"/>
                    <a:pt x="162687" y="36195"/>
                    <a:pt x="153353" y="35433"/>
                  </a:cubicBezTo>
                  <a:cubicBezTo>
                    <a:pt x="127826" y="33147"/>
                    <a:pt x="127540" y="18002"/>
                    <a:pt x="142113" y="381"/>
                  </a:cubicBezTo>
                  <a:cubicBezTo>
                    <a:pt x="148114" y="286"/>
                    <a:pt x="154019" y="95"/>
                    <a:pt x="160020" y="0"/>
                  </a:cubicBezTo>
                  <a:cubicBezTo>
                    <a:pt x="160782" y="9239"/>
                    <a:pt x="159639" y="20860"/>
                    <a:pt x="174689" y="10287"/>
                  </a:cubicBezTo>
                  <a:cubicBezTo>
                    <a:pt x="207074" y="-12382"/>
                    <a:pt x="233362" y="6191"/>
                    <a:pt x="241554" y="32861"/>
                  </a:cubicBezTo>
                  <a:cubicBezTo>
                    <a:pt x="254032" y="73057"/>
                    <a:pt x="210217" y="57626"/>
                    <a:pt x="190976" y="69628"/>
                  </a:cubicBezTo>
                  <a:cubicBezTo>
                    <a:pt x="216218" y="85820"/>
                    <a:pt x="236506" y="104013"/>
                    <a:pt x="244221" y="132493"/>
                  </a:cubicBezTo>
                  <a:close/>
                </a:path>
              </a:pathLst>
            </a:custGeom>
            <a:solidFill>
              <a:srgbClr val="FCFCFD"/>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4" name="Freeform: Shape 913"/>
            <p:cNvSpPr/>
            <p:nvPr/>
          </p:nvSpPr>
          <p:spPr>
            <a:xfrm>
              <a:off x="2391557" y="5217159"/>
              <a:ext cx="71880" cy="57721"/>
            </a:xfrm>
            <a:custGeom>
              <a:avLst/>
              <a:gdLst>
                <a:gd name="connsiteX0" fmla="*/ 12933 w 71880"/>
                <a:gd name="connsiteY0" fmla="*/ 857 h 57721"/>
                <a:gd name="connsiteX1" fmla="*/ 69797 w 71880"/>
                <a:gd name="connsiteY1" fmla="*/ 0 h 57721"/>
                <a:gd name="connsiteX2" fmla="*/ 62463 w 71880"/>
                <a:gd name="connsiteY2" fmla="*/ 57721 h 57721"/>
                <a:gd name="connsiteX3" fmla="*/ 3789 w 71880"/>
                <a:gd name="connsiteY3" fmla="*/ 57245 h 57721"/>
                <a:gd name="connsiteX4" fmla="*/ 12933 w 71880"/>
                <a:gd name="connsiteY4" fmla="*/ 857 h 57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0" h="57721">
                  <a:moveTo>
                    <a:pt x="12933" y="857"/>
                  </a:moveTo>
                  <a:cubicBezTo>
                    <a:pt x="31887" y="571"/>
                    <a:pt x="50842" y="286"/>
                    <a:pt x="69797" y="0"/>
                  </a:cubicBezTo>
                  <a:cubicBezTo>
                    <a:pt x="69987" y="19621"/>
                    <a:pt x="77607" y="40100"/>
                    <a:pt x="62463" y="57721"/>
                  </a:cubicBezTo>
                  <a:cubicBezTo>
                    <a:pt x="42936" y="57531"/>
                    <a:pt x="23315" y="57341"/>
                    <a:pt x="3789" y="57245"/>
                  </a:cubicBezTo>
                  <a:cubicBezTo>
                    <a:pt x="-4784" y="36576"/>
                    <a:pt x="2455" y="18479"/>
                    <a:pt x="12933" y="857"/>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5" name="Freeform: Shape 914"/>
            <p:cNvSpPr/>
            <p:nvPr/>
          </p:nvSpPr>
          <p:spPr>
            <a:xfrm>
              <a:off x="2277235" y="5218016"/>
              <a:ext cx="99033" cy="56388"/>
            </a:xfrm>
            <a:custGeom>
              <a:avLst/>
              <a:gdLst>
                <a:gd name="connsiteX0" fmla="*/ 22575 w 99033"/>
                <a:gd name="connsiteY0" fmla="*/ 0 h 56388"/>
                <a:gd name="connsiteX1" fmla="*/ 82202 w 99033"/>
                <a:gd name="connsiteY1" fmla="*/ 0 h 56388"/>
                <a:gd name="connsiteX2" fmla="*/ 91346 w 99033"/>
                <a:gd name="connsiteY2" fmla="*/ 56388 h 56388"/>
                <a:gd name="connsiteX3" fmla="*/ 3906 w 99033"/>
                <a:gd name="connsiteY3" fmla="*/ 56388 h 56388"/>
                <a:gd name="connsiteX4" fmla="*/ 22575 w 99033"/>
                <a:gd name="connsiteY4" fmla="*/ 0 h 5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33" h="56388">
                  <a:moveTo>
                    <a:pt x="22575" y="0"/>
                  </a:moveTo>
                  <a:cubicBezTo>
                    <a:pt x="42482" y="0"/>
                    <a:pt x="62294" y="0"/>
                    <a:pt x="82202" y="0"/>
                  </a:cubicBezTo>
                  <a:cubicBezTo>
                    <a:pt x="103061" y="15907"/>
                    <a:pt x="102585" y="35338"/>
                    <a:pt x="91346" y="56388"/>
                  </a:cubicBezTo>
                  <a:cubicBezTo>
                    <a:pt x="62199" y="56388"/>
                    <a:pt x="33053" y="56388"/>
                    <a:pt x="3906" y="56388"/>
                  </a:cubicBezTo>
                  <a:cubicBezTo>
                    <a:pt x="-5524" y="32480"/>
                    <a:pt x="2668" y="14288"/>
                    <a:pt x="22575" y="0"/>
                  </a:cubicBezTo>
                  <a:close/>
                </a:path>
              </a:pathLst>
            </a:custGeom>
            <a:solidFill>
              <a:srgbClr val="D9D2DA"/>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6" name="Freeform: Shape 915"/>
            <p:cNvSpPr/>
            <p:nvPr/>
          </p:nvSpPr>
          <p:spPr>
            <a:xfrm>
              <a:off x="2357877" y="5208336"/>
              <a:ext cx="58004" cy="66067"/>
            </a:xfrm>
            <a:custGeom>
              <a:avLst/>
              <a:gdLst>
                <a:gd name="connsiteX0" fmla="*/ 10704 w 58004"/>
                <a:gd name="connsiteY0" fmla="*/ 66068 h 66067"/>
                <a:gd name="connsiteX1" fmla="*/ 1560 w 58004"/>
                <a:gd name="connsiteY1" fmla="*/ 9680 h 66067"/>
                <a:gd name="connsiteX2" fmla="*/ 46708 w 58004"/>
                <a:gd name="connsiteY2" fmla="*/ 9680 h 66067"/>
                <a:gd name="connsiteX3" fmla="*/ 37564 w 58004"/>
                <a:gd name="connsiteY3" fmla="*/ 66068 h 66067"/>
                <a:gd name="connsiteX4" fmla="*/ 10704 w 58004"/>
                <a:gd name="connsiteY4" fmla="*/ 66068 h 66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4" h="66067">
                  <a:moveTo>
                    <a:pt x="10704" y="66068"/>
                  </a:moveTo>
                  <a:cubicBezTo>
                    <a:pt x="-4536" y="49209"/>
                    <a:pt x="703" y="29111"/>
                    <a:pt x="1560" y="9680"/>
                  </a:cubicBezTo>
                  <a:cubicBezTo>
                    <a:pt x="16609" y="-3179"/>
                    <a:pt x="31659" y="-3274"/>
                    <a:pt x="46708" y="9680"/>
                  </a:cubicBezTo>
                  <a:cubicBezTo>
                    <a:pt x="62615" y="31492"/>
                    <a:pt x="63568" y="51018"/>
                    <a:pt x="37564" y="66068"/>
                  </a:cubicBezTo>
                  <a:cubicBezTo>
                    <a:pt x="28611" y="66068"/>
                    <a:pt x="19657" y="66068"/>
                    <a:pt x="10704" y="66068"/>
                  </a:cubicBezTo>
                  <a:close/>
                </a:path>
              </a:pathLst>
            </a:custGeom>
            <a:solidFill>
              <a:srgbClr val="504252"/>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7" name="Freeform: Shape 916"/>
            <p:cNvSpPr/>
            <p:nvPr/>
          </p:nvSpPr>
          <p:spPr>
            <a:xfrm>
              <a:off x="2243519" y="5208623"/>
              <a:ext cx="58138" cy="65781"/>
            </a:xfrm>
            <a:custGeom>
              <a:avLst/>
              <a:gdLst>
                <a:gd name="connsiteX0" fmla="*/ 56291 w 58138"/>
                <a:gd name="connsiteY0" fmla="*/ 9394 h 65781"/>
                <a:gd name="connsiteX1" fmla="*/ 37622 w 58138"/>
                <a:gd name="connsiteY1" fmla="*/ 65782 h 65781"/>
                <a:gd name="connsiteX2" fmla="*/ 10761 w 58138"/>
                <a:gd name="connsiteY2" fmla="*/ 65782 h 65781"/>
                <a:gd name="connsiteX3" fmla="*/ 1522 w 58138"/>
                <a:gd name="connsiteY3" fmla="*/ 9394 h 65781"/>
                <a:gd name="connsiteX4" fmla="*/ 56291 w 58138"/>
                <a:gd name="connsiteY4" fmla="*/ 9394 h 6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8" h="65781">
                  <a:moveTo>
                    <a:pt x="56291" y="9394"/>
                  </a:moveTo>
                  <a:cubicBezTo>
                    <a:pt x="62292" y="32254"/>
                    <a:pt x="53052" y="49970"/>
                    <a:pt x="37622" y="65782"/>
                  </a:cubicBezTo>
                  <a:cubicBezTo>
                    <a:pt x="28668" y="65782"/>
                    <a:pt x="19715" y="65782"/>
                    <a:pt x="10761" y="65782"/>
                  </a:cubicBezTo>
                  <a:cubicBezTo>
                    <a:pt x="-4479" y="49018"/>
                    <a:pt x="665" y="28825"/>
                    <a:pt x="1522" y="9394"/>
                  </a:cubicBezTo>
                  <a:cubicBezTo>
                    <a:pt x="19810" y="7393"/>
                    <a:pt x="38003" y="-10704"/>
                    <a:pt x="56291" y="9394"/>
                  </a:cubicBezTo>
                  <a:close/>
                </a:path>
              </a:pathLst>
            </a:custGeom>
            <a:solidFill>
              <a:srgbClr val="4A3C4C"/>
            </a:solidFill>
            <a:ln w="9525"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981" name="Group 980"/>
          <p:cNvGrpSpPr/>
          <p:nvPr/>
        </p:nvGrpSpPr>
        <p:grpSpPr>
          <a:xfrm>
            <a:off x="7290871" y="634540"/>
            <a:ext cx="839390" cy="3643198"/>
            <a:chOff x="9721160" y="846053"/>
            <a:chExt cx="1119187" cy="4857597"/>
          </a:xfrm>
        </p:grpSpPr>
        <p:grpSp>
          <p:nvGrpSpPr>
            <p:cNvPr id="982" name="Group 981"/>
            <p:cNvGrpSpPr/>
            <p:nvPr/>
          </p:nvGrpSpPr>
          <p:grpSpPr>
            <a:xfrm>
              <a:off x="9737034" y="2105530"/>
              <a:ext cx="1103313" cy="1011238"/>
              <a:chOff x="6405563" y="4003675"/>
              <a:chExt cx="1103313" cy="1011238"/>
            </a:xfrm>
          </p:grpSpPr>
          <p:sp>
            <p:nvSpPr>
              <p:cNvPr id="1037" name="Freeform 305"/>
              <p:cNvSpPr>
                <a:spLocks noEditPoints="1"/>
              </p:cNvSpPr>
              <p:nvPr/>
            </p:nvSpPr>
            <p:spPr bwMode="auto">
              <a:xfrm>
                <a:off x="6405563" y="4060825"/>
                <a:ext cx="1103313" cy="954088"/>
              </a:xfrm>
              <a:custGeom>
                <a:avLst/>
                <a:gdLst>
                  <a:gd name="T0" fmla="*/ 1595 w 5365"/>
                  <a:gd name="T1" fmla="*/ 4551 h 4635"/>
                  <a:gd name="T2" fmla="*/ 1247 w 5365"/>
                  <a:gd name="T3" fmla="*/ 4420 h 4635"/>
                  <a:gd name="T4" fmla="*/ 1015 w 5365"/>
                  <a:gd name="T5" fmla="*/ 4286 h 4635"/>
                  <a:gd name="T6" fmla="*/ 833 w 5365"/>
                  <a:gd name="T7" fmla="*/ 4155 h 4635"/>
                  <a:gd name="T8" fmla="*/ 685 w 5365"/>
                  <a:gd name="T9" fmla="*/ 4021 h 4635"/>
                  <a:gd name="T10" fmla="*/ 552 w 5365"/>
                  <a:gd name="T11" fmla="*/ 3880 h 4635"/>
                  <a:gd name="T12" fmla="*/ 420 w 5365"/>
                  <a:gd name="T13" fmla="*/ 3705 h 4635"/>
                  <a:gd name="T14" fmla="*/ 287 w 5365"/>
                  <a:gd name="T15" fmla="*/ 3486 h 4635"/>
                  <a:gd name="T16" fmla="*/ 155 w 5365"/>
                  <a:gd name="T17" fmla="*/ 3175 h 4635"/>
                  <a:gd name="T18" fmla="*/ 633 w 5365"/>
                  <a:gd name="T19" fmla="*/ 2788 h 4635"/>
                  <a:gd name="T20" fmla="*/ 1167 w 5365"/>
                  <a:gd name="T21" fmla="*/ 2655 h 4635"/>
                  <a:gd name="T22" fmla="*/ 1518 w 5365"/>
                  <a:gd name="T23" fmla="*/ 2523 h 4635"/>
                  <a:gd name="T24" fmla="*/ 1795 w 5365"/>
                  <a:gd name="T25" fmla="*/ 2390 h 4635"/>
                  <a:gd name="T26" fmla="*/ 2033 w 5365"/>
                  <a:gd name="T27" fmla="*/ 2258 h 4635"/>
                  <a:gd name="T28" fmla="*/ 2242 w 5365"/>
                  <a:gd name="T29" fmla="*/ 2125 h 4635"/>
                  <a:gd name="T30" fmla="*/ 2433 w 5365"/>
                  <a:gd name="T31" fmla="*/ 1993 h 4635"/>
                  <a:gd name="T32" fmla="*/ 2605 w 5365"/>
                  <a:gd name="T33" fmla="*/ 1860 h 4635"/>
                  <a:gd name="T34" fmla="*/ 2768 w 5365"/>
                  <a:gd name="T35" fmla="*/ 1728 h 4635"/>
                  <a:gd name="T36" fmla="*/ 2918 w 5365"/>
                  <a:gd name="T37" fmla="*/ 1595 h 4635"/>
                  <a:gd name="T38" fmla="*/ 3063 w 5365"/>
                  <a:gd name="T39" fmla="*/ 1463 h 4635"/>
                  <a:gd name="T40" fmla="*/ 3197 w 5365"/>
                  <a:gd name="T41" fmla="*/ 1330 h 4635"/>
                  <a:gd name="T42" fmla="*/ 3330 w 5365"/>
                  <a:gd name="T43" fmla="*/ 1195 h 4635"/>
                  <a:gd name="T44" fmla="*/ 3462 w 5365"/>
                  <a:gd name="T45" fmla="*/ 1050 h 4635"/>
                  <a:gd name="T46" fmla="*/ 3595 w 5365"/>
                  <a:gd name="T47" fmla="*/ 900 h 4635"/>
                  <a:gd name="T48" fmla="*/ 3727 w 5365"/>
                  <a:gd name="T49" fmla="*/ 740 h 4635"/>
                  <a:gd name="T50" fmla="*/ 3860 w 5365"/>
                  <a:gd name="T51" fmla="*/ 575 h 4635"/>
                  <a:gd name="T52" fmla="*/ 3992 w 5365"/>
                  <a:gd name="T53" fmla="*/ 400 h 4635"/>
                  <a:gd name="T54" fmla="*/ 4125 w 5365"/>
                  <a:gd name="T55" fmla="*/ 218 h 4635"/>
                  <a:gd name="T56" fmla="*/ 4257 w 5365"/>
                  <a:gd name="T57" fmla="*/ 25 h 4635"/>
                  <a:gd name="T58" fmla="*/ 4458 w 5365"/>
                  <a:gd name="T59" fmla="*/ 115 h 4635"/>
                  <a:gd name="T60" fmla="*/ 4627 w 5365"/>
                  <a:gd name="T61" fmla="*/ 248 h 4635"/>
                  <a:gd name="T62" fmla="*/ 4768 w 5365"/>
                  <a:gd name="T63" fmla="*/ 381 h 4635"/>
                  <a:gd name="T64" fmla="*/ 4900 w 5365"/>
                  <a:gd name="T65" fmla="*/ 533 h 4635"/>
                  <a:gd name="T66" fmla="*/ 5033 w 5365"/>
                  <a:gd name="T67" fmla="*/ 718 h 4635"/>
                  <a:gd name="T68" fmla="*/ 5165 w 5365"/>
                  <a:gd name="T69" fmla="*/ 961 h 4635"/>
                  <a:gd name="T70" fmla="*/ 5298 w 5365"/>
                  <a:gd name="T71" fmla="*/ 1331 h 4635"/>
                  <a:gd name="T72" fmla="*/ 4937 w 5365"/>
                  <a:gd name="T73" fmla="*/ 1731 h 4635"/>
                  <a:gd name="T74" fmla="*/ 4512 w 5365"/>
                  <a:gd name="T75" fmla="*/ 1863 h 4635"/>
                  <a:gd name="T76" fmla="*/ 4203 w 5365"/>
                  <a:gd name="T77" fmla="*/ 1996 h 4635"/>
                  <a:gd name="T78" fmla="*/ 3943 w 5365"/>
                  <a:gd name="T79" fmla="*/ 2128 h 4635"/>
                  <a:gd name="T80" fmla="*/ 3718 w 5365"/>
                  <a:gd name="T81" fmla="*/ 2261 h 4635"/>
                  <a:gd name="T82" fmla="*/ 3512 w 5365"/>
                  <a:gd name="T83" fmla="*/ 2393 h 4635"/>
                  <a:gd name="T84" fmla="*/ 3325 w 5365"/>
                  <a:gd name="T85" fmla="*/ 2526 h 4635"/>
                  <a:gd name="T86" fmla="*/ 3148 w 5365"/>
                  <a:gd name="T87" fmla="*/ 2658 h 4635"/>
                  <a:gd name="T88" fmla="*/ 2985 w 5365"/>
                  <a:gd name="T89" fmla="*/ 2791 h 4635"/>
                  <a:gd name="T90" fmla="*/ 2828 w 5365"/>
                  <a:gd name="T91" fmla="*/ 2923 h 4635"/>
                  <a:gd name="T92" fmla="*/ 2680 w 5365"/>
                  <a:gd name="T93" fmla="*/ 3056 h 4635"/>
                  <a:gd name="T94" fmla="*/ 2538 w 5365"/>
                  <a:gd name="T95" fmla="*/ 3188 h 4635"/>
                  <a:gd name="T96" fmla="*/ 2403 w 5365"/>
                  <a:gd name="T97" fmla="*/ 3321 h 4635"/>
                  <a:gd name="T98" fmla="*/ 2270 w 5365"/>
                  <a:gd name="T99" fmla="*/ 3455 h 4635"/>
                  <a:gd name="T100" fmla="*/ 2138 w 5365"/>
                  <a:gd name="T101" fmla="*/ 3596 h 4635"/>
                  <a:gd name="T102" fmla="*/ 2005 w 5365"/>
                  <a:gd name="T103" fmla="*/ 3740 h 4635"/>
                  <a:gd name="T104" fmla="*/ 1873 w 5365"/>
                  <a:gd name="T105" fmla="*/ 3891 h 4635"/>
                  <a:gd name="T106" fmla="*/ 1740 w 5365"/>
                  <a:gd name="T107" fmla="*/ 4046 h 4635"/>
                  <a:gd name="T108" fmla="*/ 1608 w 5365"/>
                  <a:gd name="T109" fmla="*/ 4210 h 4635"/>
                  <a:gd name="T110" fmla="*/ 1475 w 5365"/>
                  <a:gd name="T111" fmla="*/ 4376 h 4635"/>
                  <a:gd name="T112" fmla="*/ 1542 w 5365"/>
                  <a:gd name="T113" fmla="*/ 4535 h 4635"/>
                  <a:gd name="T114" fmla="*/ 5053 w 5365"/>
                  <a:gd name="T115" fmla="*/ 3548 h 4635"/>
                  <a:gd name="T116" fmla="*/ 5117 w 5365"/>
                  <a:gd name="T117" fmla="*/ 3423 h 4635"/>
                  <a:gd name="T118" fmla="*/ 5145 w 5365"/>
                  <a:gd name="T119" fmla="*/ 3366 h 4635"/>
                  <a:gd name="T120" fmla="*/ 5253 w 5365"/>
                  <a:gd name="T121" fmla="*/ 3048 h 4635"/>
                  <a:gd name="T122" fmla="*/ 5307 w 5365"/>
                  <a:gd name="T123" fmla="*/ 2810 h 4635"/>
                  <a:gd name="T124" fmla="*/ 28 w 5365"/>
                  <a:gd name="T125" fmla="*/ 2315 h 4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5" h="4635">
                    <a:moveTo>
                      <a:pt x="2127" y="4635"/>
                    </a:moveTo>
                    <a:lnTo>
                      <a:pt x="2127" y="4633"/>
                    </a:lnTo>
                    <a:lnTo>
                      <a:pt x="2078" y="4633"/>
                    </a:lnTo>
                    <a:lnTo>
                      <a:pt x="2078" y="4631"/>
                    </a:lnTo>
                    <a:lnTo>
                      <a:pt x="2055" y="4631"/>
                    </a:lnTo>
                    <a:lnTo>
                      <a:pt x="2055" y="4630"/>
                    </a:lnTo>
                    <a:lnTo>
                      <a:pt x="2032" y="4630"/>
                    </a:lnTo>
                    <a:lnTo>
                      <a:pt x="2032" y="4628"/>
                    </a:lnTo>
                    <a:lnTo>
                      <a:pt x="2008" y="4628"/>
                    </a:lnTo>
                    <a:lnTo>
                      <a:pt x="2008" y="4626"/>
                    </a:lnTo>
                    <a:lnTo>
                      <a:pt x="1985" y="4626"/>
                    </a:lnTo>
                    <a:lnTo>
                      <a:pt x="1985" y="4625"/>
                    </a:lnTo>
                    <a:lnTo>
                      <a:pt x="1968" y="4625"/>
                    </a:lnTo>
                    <a:lnTo>
                      <a:pt x="1968" y="4623"/>
                    </a:lnTo>
                    <a:lnTo>
                      <a:pt x="1955" y="4623"/>
                    </a:lnTo>
                    <a:lnTo>
                      <a:pt x="1955" y="4621"/>
                    </a:lnTo>
                    <a:lnTo>
                      <a:pt x="1942" y="4621"/>
                    </a:lnTo>
                    <a:lnTo>
                      <a:pt x="1942" y="4620"/>
                    </a:lnTo>
                    <a:lnTo>
                      <a:pt x="1957" y="4620"/>
                    </a:lnTo>
                    <a:lnTo>
                      <a:pt x="1957" y="4621"/>
                    </a:lnTo>
                    <a:lnTo>
                      <a:pt x="1970" y="4621"/>
                    </a:lnTo>
                    <a:lnTo>
                      <a:pt x="1970" y="4623"/>
                    </a:lnTo>
                    <a:lnTo>
                      <a:pt x="1987" y="4623"/>
                    </a:lnTo>
                    <a:lnTo>
                      <a:pt x="1987" y="4625"/>
                    </a:lnTo>
                    <a:lnTo>
                      <a:pt x="2010" y="4625"/>
                    </a:lnTo>
                    <a:lnTo>
                      <a:pt x="2010" y="4626"/>
                    </a:lnTo>
                    <a:lnTo>
                      <a:pt x="2033" y="4626"/>
                    </a:lnTo>
                    <a:lnTo>
                      <a:pt x="2033" y="4628"/>
                    </a:lnTo>
                    <a:lnTo>
                      <a:pt x="2057" y="4628"/>
                    </a:lnTo>
                    <a:lnTo>
                      <a:pt x="2057" y="4630"/>
                    </a:lnTo>
                    <a:lnTo>
                      <a:pt x="2080" y="4630"/>
                    </a:lnTo>
                    <a:lnTo>
                      <a:pt x="2080" y="4631"/>
                    </a:lnTo>
                    <a:lnTo>
                      <a:pt x="2128" y="4631"/>
                    </a:lnTo>
                    <a:lnTo>
                      <a:pt x="2128" y="4633"/>
                    </a:lnTo>
                    <a:lnTo>
                      <a:pt x="2187" y="4633"/>
                    </a:lnTo>
                    <a:lnTo>
                      <a:pt x="2187" y="4635"/>
                    </a:lnTo>
                    <a:lnTo>
                      <a:pt x="2127" y="4635"/>
                    </a:lnTo>
                    <a:close/>
                    <a:moveTo>
                      <a:pt x="1927" y="4620"/>
                    </a:moveTo>
                    <a:lnTo>
                      <a:pt x="1927" y="4618"/>
                    </a:lnTo>
                    <a:lnTo>
                      <a:pt x="1913" y="4618"/>
                    </a:lnTo>
                    <a:lnTo>
                      <a:pt x="1913" y="4616"/>
                    </a:lnTo>
                    <a:lnTo>
                      <a:pt x="1900" y="4616"/>
                    </a:lnTo>
                    <a:lnTo>
                      <a:pt x="1900" y="4615"/>
                    </a:lnTo>
                    <a:lnTo>
                      <a:pt x="1885" y="4615"/>
                    </a:lnTo>
                    <a:lnTo>
                      <a:pt x="1885" y="4613"/>
                    </a:lnTo>
                    <a:lnTo>
                      <a:pt x="1873" y="4613"/>
                    </a:lnTo>
                    <a:lnTo>
                      <a:pt x="1873" y="4611"/>
                    </a:lnTo>
                    <a:lnTo>
                      <a:pt x="1863" y="4611"/>
                    </a:lnTo>
                    <a:lnTo>
                      <a:pt x="1863" y="4610"/>
                    </a:lnTo>
                    <a:lnTo>
                      <a:pt x="1853" y="4610"/>
                    </a:lnTo>
                    <a:lnTo>
                      <a:pt x="1853" y="4608"/>
                    </a:lnTo>
                    <a:lnTo>
                      <a:pt x="1843" y="4608"/>
                    </a:lnTo>
                    <a:lnTo>
                      <a:pt x="1843" y="4606"/>
                    </a:lnTo>
                    <a:lnTo>
                      <a:pt x="1833" y="4606"/>
                    </a:lnTo>
                    <a:lnTo>
                      <a:pt x="1833" y="4605"/>
                    </a:lnTo>
                    <a:lnTo>
                      <a:pt x="1823" y="4605"/>
                    </a:lnTo>
                    <a:lnTo>
                      <a:pt x="1823" y="4603"/>
                    </a:lnTo>
                    <a:lnTo>
                      <a:pt x="1813" y="4603"/>
                    </a:lnTo>
                    <a:lnTo>
                      <a:pt x="1813" y="4601"/>
                    </a:lnTo>
                    <a:lnTo>
                      <a:pt x="1803" y="4601"/>
                    </a:lnTo>
                    <a:lnTo>
                      <a:pt x="1803" y="4600"/>
                    </a:lnTo>
                    <a:lnTo>
                      <a:pt x="1793" y="4600"/>
                    </a:lnTo>
                    <a:lnTo>
                      <a:pt x="1793" y="4598"/>
                    </a:lnTo>
                    <a:lnTo>
                      <a:pt x="1785" y="4598"/>
                    </a:lnTo>
                    <a:lnTo>
                      <a:pt x="1785" y="4596"/>
                    </a:lnTo>
                    <a:lnTo>
                      <a:pt x="1795" y="4596"/>
                    </a:lnTo>
                    <a:lnTo>
                      <a:pt x="1795" y="4598"/>
                    </a:lnTo>
                    <a:lnTo>
                      <a:pt x="1805" y="4598"/>
                    </a:lnTo>
                    <a:lnTo>
                      <a:pt x="1805" y="4600"/>
                    </a:lnTo>
                    <a:lnTo>
                      <a:pt x="1815" y="4600"/>
                    </a:lnTo>
                    <a:lnTo>
                      <a:pt x="1815" y="4601"/>
                    </a:lnTo>
                    <a:lnTo>
                      <a:pt x="1825" y="4601"/>
                    </a:lnTo>
                    <a:lnTo>
                      <a:pt x="1825" y="4603"/>
                    </a:lnTo>
                    <a:lnTo>
                      <a:pt x="1835" y="4603"/>
                    </a:lnTo>
                    <a:lnTo>
                      <a:pt x="1835" y="4605"/>
                    </a:lnTo>
                    <a:lnTo>
                      <a:pt x="1845" y="4605"/>
                    </a:lnTo>
                    <a:lnTo>
                      <a:pt x="1845" y="4606"/>
                    </a:lnTo>
                    <a:lnTo>
                      <a:pt x="1855" y="4606"/>
                    </a:lnTo>
                    <a:lnTo>
                      <a:pt x="1855" y="4608"/>
                    </a:lnTo>
                    <a:lnTo>
                      <a:pt x="1865" y="4608"/>
                    </a:lnTo>
                    <a:lnTo>
                      <a:pt x="1865" y="4610"/>
                    </a:lnTo>
                    <a:lnTo>
                      <a:pt x="1875" y="4610"/>
                    </a:lnTo>
                    <a:lnTo>
                      <a:pt x="1875" y="4611"/>
                    </a:lnTo>
                    <a:lnTo>
                      <a:pt x="1887" y="4611"/>
                    </a:lnTo>
                    <a:lnTo>
                      <a:pt x="1887" y="4613"/>
                    </a:lnTo>
                    <a:lnTo>
                      <a:pt x="1902" y="4613"/>
                    </a:lnTo>
                    <a:lnTo>
                      <a:pt x="1902" y="4615"/>
                    </a:lnTo>
                    <a:lnTo>
                      <a:pt x="1915" y="4615"/>
                    </a:lnTo>
                    <a:lnTo>
                      <a:pt x="1915" y="4616"/>
                    </a:lnTo>
                    <a:lnTo>
                      <a:pt x="1928" y="4616"/>
                    </a:lnTo>
                    <a:lnTo>
                      <a:pt x="1928" y="4618"/>
                    </a:lnTo>
                    <a:lnTo>
                      <a:pt x="1942" y="4618"/>
                    </a:lnTo>
                    <a:lnTo>
                      <a:pt x="1942" y="4620"/>
                    </a:lnTo>
                    <a:lnTo>
                      <a:pt x="1927" y="4620"/>
                    </a:lnTo>
                    <a:close/>
                    <a:moveTo>
                      <a:pt x="1775" y="4596"/>
                    </a:moveTo>
                    <a:lnTo>
                      <a:pt x="1775" y="4595"/>
                    </a:lnTo>
                    <a:lnTo>
                      <a:pt x="1767" y="4595"/>
                    </a:lnTo>
                    <a:lnTo>
                      <a:pt x="1767" y="4593"/>
                    </a:lnTo>
                    <a:lnTo>
                      <a:pt x="1760" y="4593"/>
                    </a:lnTo>
                    <a:lnTo>
                      <a:pt x="1760" y="4591"/>
                    </a:lnTo>
                    <a:lnTo>
                      <a:pt x="1752" y="4591"/>
                    </a:lnTo>
                    <a:lnTo>
                      <a:pt x="1752" y="4590"/>
                    </a:lnTo>
                    <a:lnTo>
                      <a:pt x="1745" y="4590"/>
                    </a:lnTo>
                    <a:lnTo>
                      <a:pt x="1745" y="4588"/>
                    </a:lnTo>
                    <a:lnTo>
                      <a:pt x="1753" y="4588"/>
                    </a:lnTo>
                    <a:lnTo>
                      <a:pt x="1753" y="4590"/>
                    </a:lnTo>
                    <a:lnTo>
                      <a:pt x="1762" y="4590"/>
                    </a:lnTo>
                    <a:lnTo>
                      <a:pt x="1762" y="4591"/>
                    </a:lnTo>
                    <a:lnTo>
                      <a:pt x="1768" y="4591"/>
                    </a:lnTo>
                    <a:lnTo>
                      <a:pt x="1768" y="4593"/>
                    </a:lnTo>
                    <a:lnTo>
                      <a:pt x="1777" y="4593"/>
                    </a:lnTo>
                    <a:lnTo>
                      <a:pt x="1777" y="4595"/>
                    </a:lnTo>
                    <a:lnTo>
                      <a:pt x="1785" y="4595"/>
                    </a:lnTo>
                    <a:lnTo>
                      <a:pt x="1785" y="4596"/>
                    </a:lnTo>
                    <a:lnTo>
                      <a:pt x="1775" y="4596"/>
                    </a:lnTo>
                    <a:close/>
                    <a:moveTo>
                      <a:pt x="1737" y="4588"/>
                    </a:moveTo>
                    <a:lnTo>
                      <a:pt x="1737" y="4586"/>
                    </a:lnTo>
                    <a:lnTo>
                      <a:pt x="1728" y="4586"/>
                    </a:lnTo>
                    <a:lnTo>
                      <a:pt x="1728" y="4585"/>
                    </a:lnTo>
                    <a:lnTo>
                      <a:pt x="1722" y="4585"/>
                    </a:lnTo>
                    <a:lnTo>
                      <a:pt x="1722" y="4583"/>
                    </a:lnTo>
                    <a:lnTo>
                      <a:pt x="1713" y="4583"/>
                    </a:lnTo>
                    <a:lnTo>
                      <a:pt x="1713" y="4581"/>
                    </a:lnTo>
                    <a:lnTo>
                      <a:pt x="1707" y="4581"/>
                    </a:lnTo>
                    <a:lnTo>
                      <a:pt x="1707" y="4580"/>
                    </a:lnTo>
                    <a:lnTo>
                      <a:pt x="1698" y="4580"/>
                    </a:lnTo>
                    <a:lnTo>
                      <a:pt x="1698" y="4578"/>
                    </a:lnTo>
                    <a:lnTo>
                      <a:pt x="1690" y="4578"/>
                    </a:lnTo>
                    <a:lnTo>
                      <a:pt x="1690" y="4576"/>
                    </a:lnTo>
                    <a:lnTo>
                      <a:pt x="1683" y="4576"/>
                    </a:lnTo>
                    <a:lnTo>
                      <a:pt x="1683" y="4575"/>
                    </a:lnTo>
                    <a:lnTo>
                      <a:pt x="1675" y="4575"/>
                    </a:lnTo>
                    <a:lnTo>
                      <a:pt x="1675" y="4573"/>
                    </a:lnTo>
                    <a:lnTo>
                      <a:pt x="1670" y="4573"/>
                    </a:lnTo>
                    <a:lnTo>
                      <a:pt x="1670" y="4571"/>
                    </a:lnTo>
                    <a:lnTo>
                      <a:pt x="1663" y="4571"/>
                    </a:lnTo>
                    <a:lnTo>
                      <a:pt x="1663" y="4570"/>
                    </a:lnTo>
                    <a:lnTo>
                      <a:pt x="1657" y="4570"/>
                    </a:lnTo>
                    <a:lnTo>
                      <a:pt x="1657" y="4568"/>
                    </a:lnTo>
                    <a:lnTo>
                      <a:pt x="1652" y="4568"/>
                    </a:lnTo>
                    <a:lnTo>
                      <a:pt x="1652" y="4566"/>
                    </a:lnTo>
                    <a:lnTo>
                      <a:pt x="1645" y="4566"/>
                    </a:lnTo>
                    <a:lnTo>
                      <a:pt x="1645" y="4565"/>
                    </a:lnTo>
                    <a:lnTo>
                      <a:pt x="1638" y="4565"/>
                    </a:lnTo>
                    <a:lnTo>
                      <a:pt x="1638" y="4563"/>
                    </a:lnTo>
                    <a:lnTo>
                      <a:pt x="1632" y="4563"/>
                    </a:lnTo>
                    <a:lnTo>
                      <a:pt x="1632" y="4561"/>
                    </a:lnTo>
                    <a:lnTo>
                      <a:pt x="1627" y="4561"/>
                    </a:lnTo>
                    <a:lnTo>
                      <a:pt x="1627" y="4560"/>
                    </a:lnTo>
                    <a:lnTo>
                      <a:pt x="1620" y="4560"/>
                    </a:lnTo>
                    <a:lnTo>
                      <a:pt x="1620" y="4558"/>
                    </a:lnTo>
                    <a:lnTo>
                      <a:pt x="1613" y="4558"/>
                    </a:lnTo>
                    <a:lnTo>
                      <a:pt x="1613" y="4556"/>
                    </a:lnTo>
                    <a:lnTo>
                      <a:pt x="1607" y="4556"/>
                    </a:lnTo>
                    <a:lnTo>
                      <a:pt x="1607" y="4555"/>
                    </a:lnTo>
                    <a:lnTo>
                      <a:pt x="1602" y="4555"/>
                    </a:lnTo>
                    <a:lnTo>
                      <a:pt x="1602" y="4553"/>
                    </a:lnTo>
                    <a:lnTo>
                      <a:pt x="1595" y="4553"/>
                    </a:lnTo>
                    <a:lnTo>
                      <a:pt x="1595" y="4551"/>
                    </a:lnTo>
                    <a:lnTo>
                      <a:pt x="1588" y="4551"/>
                    </a:lnTo>
                    <a:lnTo>
                      <a:pt x="1588" y="4550"/>
                    </a:lnTo>
                    <a:lnTo>
                      <a:pt x="1583" y="4550"/>
                    </a:lnTo>
                    <a:lnTo>
                      <a:pt x="1583" y="4548"/>
                    </a:lnTo>
                    <a:lnTo>
                      <a:pt x="1577" y="4548"/>
                    </a:lnTo>
                    <a:lnTo>
                      <a:pt x="1577" y="4546"/>
                    </a:lnTo>
                    <a:lnTo>
                      <a:pt x="1572" y="4546"/>
                    </a:lnTo>
                    <a:lnTo>
                      <a:pt x="1572" y="4545"/>
                    </a:lnTo>
                    <a:lnTo>
                      <a:pt x="1567" y="4545"/>
                    </a:lnTo>
                    <a:lnTo>
                      <a:pt x="1567" y="4543"/>
                    </a:lnTo>
                    <a:lnTo>
                      <a:pt x="1562" y="4543"/>
                    </a:lnTo>
                    <a:lnTo>
                      <a:pt x="1562" y="4541"/>
                    </a:lnTo>
                    <a:lnTo>
                      <a:pt x="1557" y="4541"/>
                    </a:lnTo>
                    <a:lnTo>
                      <a:pt x="1557" y="4540"/>
                    </a:lnTo>
                    <a:lnTo>
                      <a:pt x="1552" y="4540"/>
                    </a:lnTo>
                    <a:lnTo>
                      <a:pt x="1552" y="4538"/>
                    </a:lnTo>
                    <a:lnTo>
                      <a:pt x="1545" y="4538"/>
                    </a:lnTo>
                    <a:lnTo>
                      <a:pt x="1545" y="4536"/>
                    </a:lnTo>
                    <a:lnTo>
                      <a:pt x="1540" y="4536"/>
                    </a:lnTo>
                    <a:lnTo>
                      <a:pt x="1540" y="4535"/>
                    </a:lnTo>
                    <a:lnTo>
                      <a:pt x="1535" y="4535"/>
                    </a:lnTo>
                    <a:lnTo>
                      <a:pt x="1535" y="4533"/>
                    </a:lnTo>
                    <a:lnTo>
                      <a:pt x="1530" y="4533"/>
                    </a:lnTo>
                    <a:lnTo>
                      <a:pt x="1530" y="4531"/>
                    </a:lnTo>
                    <a:lnTo>
                      <a:pt x="1525" y="4531"/>
                    </a:lnTo>
                    <a:lnTo>
                      <a:pt x="1525" y="4530"/>
                    </a:lnTo>
                    <a:lnTo>
                      <a:pt x="1520" y="4530"/>
                    </a:lnTo>
                    <a:lnTo>
                      <a:pt x="1520" y="4528"/>
                    </a:lnTo>
                    <a:lnTo>
                      <a:pt x="1515" y="4528"/>
                    </a:lnTo>
                    <a:lnTo>
                      <a:pt x="1515" y="4526"/>
                    </a:lnTo>
                    <a:lnTo>
                      <a:pt x="1510" y="4526"/>
                    </a:lnTo>
                    <a:lnTo>
                      <a:pt x="1510" y="4525"/>
                    </a:lnTo>
                    <a:lnTo>
                      <a:pt x="1503" y="4525"/>
                    </a:lnTo>
                    <a:lnTo>
                      <a:pt x="1503" y="4523"/>
                    </a:lnTo>
                    <a:lnTo>
                      <a:pt x="1498" y="4523"/>
                    </a:lnTo>
                    <a:lnTo>
                      <a:pt x="1498" y="4521"/>
                    </a:lnTo>
                    <a:lnTo>
                      <a:pt x="1493" y="4521"/>
                    </a:lnTo>
                    <a:lnTo>
                      <a:pt x="1493" y="4520"/>
                    </a:lnTo>
                    <a:lnTo>
                      <a:pt x="1488" y="4520"/>
                    </a:lnTo>
                    <a:lnTo>
                      <a:pt x="1488" y="4518"/>
                    </a:lnTo>
                    <a:lnTo>
                      <a:pt x="1483" y="4518"/>
                    </a:lnTo>
                    <a:lnTo>
                      <a:pt x="1483" y="4516"/>
                    </a:lnTo>
                    <a:lnTo>
                      <a:pt x="1478" y="4516"/>
                    </a:lnTo>
                    <a:lnTo>
                      <a:pt x="1478" y="4515"/>
                    </a:lnTo>
                    <a:lnTo>
                      <a:pt x="1475" y="4515"/>
                    </a:lnTo>
                    <a:lnTo>
                      <a:pt x="1475" y="4513"/>
                    </a:lnTo>
                    <a:lnTo>
                      <a:pt x="1470" y="4513"/>
                    </a:lnTo>
                    <a:lnTo>
                      <a:pt x="1470" y="4511"/>
                    </a:lnTo>
                    <a:lnTo>
                      <a:pt x="1465" y="4511"/>
                    </a:lnTo>
                    <a:lnTo>
                      <a:pt x="1465" y="4510"/>
                    </a:lnTo>
                    <a:lnTo>
                      <a:pt x="1460" y="4510"/>
                    </a:lnTo>
                    <a:lnTo>
                      <a:pt x="1460" y="4508"/>
                    </a:lnTo>
                    <a:lnTo>
                      <a:pt x="1457" y="4508"/>
                    </a:lnTo>
                    <a:lnTo>
                      <a:pt x="1457" y="4506"/>
                    </a:lnTo>
                    <a:lnTo>
                      <a:pt x="1452" y="4506"/>
                    </a:lnTo>
                    <a:lnTo>
                      <a:pt x="1452" y="4505"/>
                    </a:lnTo>
                    <a:lnTo>
                      <a:pt x="1447" y="4505"/>
                    </a:lnTo>
                    <a:lnTo>
                      <a:pt x="1447" y="4503"/>
                    </a:lnTo>
                    <a:lnTo>
                      <a:pt x="1442" y="4503"/>
                    </a:lnTo>
                    <a:lnTo>
                      <a:pt x="1442" y="4501"/>
                    </a:lnTo>
                    <a:lnTo>
                      <a:pt x="1437" y="4501"/>
                    </a:lnTo>
                    <a:lnTo>
                      <a:pt x="1437" y="4500"/>
                    </a:lnTo>
                    <a:lnTo>
                      <a:pt x="1433" y="4500"/>
                    </a:lnTo>
                    <a:lnTo>
                      <a:pt x="1433" y="4498"/>
                    </a:lnTo>
                    <a:lnTo>
                      <a:pt x="1428" y="4498"/>
                    </a:lnTo>
                    <a:lnTo>
                      <a:pt x="1428" y="4496"/>
                    </a:lnTo>
                    <a:lnTo>
                      <a:pt x="1423" y="4496"/>
                    </a:lnTo>
                    <a:lnTo>
                      <a:pt x="1423" y="4495"/>
                    </a:lnTo>
                    <a:lnTo>
                      <a:pt x="1418" y="4495"/>
                    </a:lnTo>
                    <a:lnTo>
                      <a:pt x="1418" y="4493"/>
                    </a:lnTo>
                    <a:lnTo>
                      <a:pt x="1415" y="4493"/>
                    </a:lnTo>
                    <a:lnTo>
                      <a:pt x="1415" y="4491"/>
                    </a:lnTo>
                    <a:lnTo>
                      <a:pt x="1410" y="4491"/>
                    </a:lnTo>
                    <a:lnTo>
                      <a:pt x="1410" y="4490"/>
                    </a:lnTo>
                    <a:lnTo>
                      <a:pt x="1407" y="4490"/>
                    </a:lnTo>
                    <a:lnTo>
                      <a:pt x="1407" y="4488"/>
                    </a:lnTo>
                    <a:lnTo>
                      <a:pt x="1402" y="4488"/>
                    </a:lnTo>
                    <a:lnTo>
                      <a:pt x="1402" y="4486"/>
                    </a:lnTo>
                    <a:lnTo>
                      <a:pt x="1398" y="4486"/>
                    </a:lnTo>
                    <a:lnTo>
                      <a:pt x="1398" y="4485"/>
                    </a:lnTo>
                    <a:lnTo>
                      <a:pt x="1393" y="4485"/>
                    </a:lnTo>
                    <a:lnTo>
                      <a:pt x="1393" y="4483"/>
                    </a:lnTo>
                    <a:lnTo>
                      <a:pt x="1390" y="4483"/>
                    </a:lnTo>
                    <a:lnTo>
                      <a:pt x="1390" y="4481"/>
                    </a:lnTo>
                    <a:lnTo>
                      <a:pt x="1385" y="4481"/>
                    </a:lnTo>
                    <a:lnTo>
                      <a:pt x="1385" y="4480"/>
                    </a:lnTo>
                    <a:lnTo>
                      <a:pt x="1382" y="4480"/>
                    </a:lnTo>
                    <a:lnTo>
                      <a:pt x="1382" y="4478"/>
                    </a:lnTo>
                    <a:lnTo>
                      <a:pt x="1377" y="4478"/>
                    </a:lnTo>
                    <a:lnTo>
                      <a:pt x="1377" y="4476"/>
                    </a:lnTo>
                    <a:lnTo>
                      <a:pt x="1373" y="4476"/>
                    </a:lnTo>
                    <a:lnTo>
                      <a:pt x="1373" y="4475"/>
                    </a:lnTo>
                    <a:lnTo>
                      <a:pt x="1368" y="4475"/>
                    </a:lnTo>
                    <a:lnTo>
                      <a:pt x="1368" y="4473"/>
                    </a:lnTo>
                    <a:lnTo>
                      <a:pt x="1365" y="4473"/>
                    </a:lnTo>
                    <a:lnTo>
                      <a:pt x="1365" y="4471"/>
                    </a:lnTo>
                    <a:lnTo>
                      <a:pt x="1362" y="4471"/>
                    </a:lnTo>
                    <a:lnTo>
                      <a:pt x="1362" y="4470"/>
                    </a:lnTo>
                    <a:lnTo>
                      <a:pt x="1357" y="4470"/>
                    </a:lnTo>
                    <a:lnTo>
                      <a:pt x="1357" y="4468"/>
                    </a:lnTo>
                    <a:lnTo>
                      <a:pt x="1353" y="4468"/>
                    </a:lnTo>
                    <a:lnTo>
                      <a:pt x="1353" y="4466"/>
                    </a:lnTo>
                    <a:lnTo>
                      <a:pt x="1350" y="4466"/>
                    </a:lnTo>
                    <a:lnTo>
                      <a:pt x="1350" y="4465"/>
                    </a:lnTo>
                    <a:lnTo>
                      <a:pt x="1345" y="4465"/>
                    </a:lnTo>
                    <a:lnTo>
                      <a:pt x="1345" y="4463"/>
                    </a:lnTo>
                    <a:lnTo>
                      <a:pt x="1342" y="4463"/>
                    </a:lnTo>
                    <a:lnTo>
                      <a:pt x="1342" y="4461"/>
                    </a:lnTo>
                    <a:lnTo>
                      <a:pt x="1338" y="4461"/>
                    </a:lnTo>
                    <a:lnTo>
                      <a:pt x="1338" y="4460"/>
                    </a:lnTo>
                    <a:lnTo>
                      <a:pt x="1333" y="4460"/>
                    </a:lnTo>
                    <a:lnTo>
                      <a:pt x="1333" y="4458"/>
                    </a:lnTo>
                    <a:lnTo>
                      <a:pt x="1330" y="4458"/>
                    </a:lnTo>
                    <a:lnTo>
                      <a:pt x="1330" y="4456"/>
                    </a:lnTo>
                    <a:lnTo>
                      <a:pt x="1327" y="4456"/>
                    </a:lnTo>
                    <a:lnTo>
                      <a:pt x="1327" y="4455"/>
                    </a:lnTo>
                    <a:lnTo>
                      <a:pt x="1322" y="4455"/>
                    </a:lnTo>
                    <a:lnTo>
                      <a:pt x="1322" y="4453"/>
                    </a:lnTo>
                    <a:lnTo>
                      <a:pt x="1318" y="4453"/>
                    </a:lnTo>
                    <a:lnTo>
                      <a:pt x="1318" y="4451"/>
                    </a:lnTo>
                    <a:lnTo>
                      <a:pt x="1315" y="4451"/>
                    </a:lnTo>
                    <a:lnTo>
                      <a:pt x="1315" y="4450"/>
                    </a:lnTo>
                    <a:lnTo>
                      <a:pt x="1312" y="4450"/>
                    </a:lnTo>
                    <a:lnTo>
                      <a:pt x="1312" y="4448"/>
                    </a:lnTo>
                    <a:lnTo>
                      <a:pt x="1308" y="4448"/>
                    </a:lnTo>
                    <a:lnTo>
                      <a:pt x="1308" y="4446"/>
                    </a:lnTo>
                    <a:lnTo>
                      <a:pt x="1303" y="4446"/>
                    </a:lnTo>
                    <a:lnTo>
                      <a:pt x="1303" y="4445"/>
                    </a:lnTo>
                    <a:lnTo>
                      <a:pt x="1300" y="4445"/>
                    </a:lnTo>
                    <a:lnTo>
                      <a:pt x="1300" y="4443"/>
                    </a:lnTo>
                    <a:lnTo>
                      <a:pt x="1297" y="4443"/>
                    </a:lnTo>
                    <a:lnTo>
                      <a:pt x="1297" y="4441"/>
                    </a:lnTo>
                    <a:lnTo>
                      <a:pt x="1293" y="4441"/>
                    </a:lnTo>
                    <a:lnTo>
                      <a:pt x="1293" y="4440"/>
                    </a:lnTo>
                    <a:lnTo>
                      <a:pt x="1290" y="4440"/>
                    </a:lnTo>
                    <a:lnTo>
                      <a:pt x="1290" y="4438"/>
                    </a:lnTo>
                    <a:lnTo>
                      <a:pt x="1285" y="4438"/>
                    </a:lnTo>
                    <a:lnTo>
                      <a:pt x="1285" y="4436"/>
                    </a:lnTo>
                    <a:lnTo>
                      <a:pt x="1282" y="4436"/>
                    </a:lnTo>
                    <a:lnTo>
                      <a:pt x="1282" y="4435"/>
                    </a:lnTo>
                    <a:lnTo>
                      <a:pt x="1278" y="4435"/>
                    </a:lnTo>
                    <a:lnTo>
                      <a:pt x="1278" y="4433"/>
                    </a:lnTo>
                    <a:lnTo>
                      <a:pt x="1275" y="4433"/>
                    </a:lnTo>
                    <a:lnTo>
                      <a:pt x="1275" y="4431"/>
                    </a:lnTo>
                    <a:lnTo>
                      <a:pt x="1272" y="4431"/>
                    </a:lnTo>
                    <a:lnTo>
                      <a:pt x="1272" y="4430"/>
                    </a:lnTo>
                    <a:lnTo>
                      <a:pt x="1268" y="4430"/>
                    </a:lnTo>
                    <a:lnTo>
                      <a:pt x="1268" y="4428"/>
                    </a:lnTo>
                    <a:lnTo>
                      <a:pt x="1263" y="4428"/>
                    </a:lnTo>
                    <a:lnTo>
                      <a:pt x="1263" y="4426"/>
                    </a:lnTo>
                    <a:lnTo>
                      <a:pt x="1260" y="4426"/>
                    </a:lnTo>
                    <a:lnTo>
                      <a:pt x="1260" y="4425"/>
                    </a:lnTo>
                    <a:lnTo>
                      <a:pt x="1257" y="4425"/>
                    </a:lnTo>
                    <a:lnTo>
                      <a:pt x="1257" y="4423"/>
                    </a:lnTo>
                    <a:lnTo>
                      <a:pt x="1253" y="4423"/>
                    </a:lnTo>
                    <a:lnTo>
                      <a:pt x="1253" y="4421"/>
                    </a:lnTo>
                    <a:lnTo>
                      <a:pt x="1250" y="4421"/>
                    </a:lnTo>
                    <a:lnTo>
                      <a:pt x="1250" y="4420"/>
                    </a:lnTo>
                    <a:lnTo>
                      <a:pt x="1247" y="4420"/>
                    </a:lnTo>
                    <a:lnTo>
                      <a:pt x="1247" y="4418"/>
                    </a:lnTo>
                    <a:lnTo>
                      <a:pt x="1243" y="4418"/>
                    </a:lnTo>
                    <a:lnTo>
                      <a:pt x="1243" y="4416"/>
                    </a:lnTo>
                    <a:lnTo>
                      <a:pt x="1240" y="4416"/>
                    </a:lnTo>
                    <a:lnTo>
                      <a:pt x="1240" y="4415"/>
                    </a:lnTo>
                    <a:lnTo>
                      <a:pt x="1237" y="4415"/>
                    </a:lnTo>
                    <a:lnTo>
                      <a:pt x="1237" y="4413"/>
                    </a:lnTo>
                    <a:lnTo>
                      <a:pt x="1233" y="4413"/>
                    </a:lnTo>
                    <a:lnTo>
                      <a:pt x="1233" y="4411"/>
                    </a:lnTo>
                    <a:lnTo>
                      <a:pt x="1230" y="4411"/>
                    </a:lnTo>
                    <a:lnTo>
                      <a:pt x="1230" y="4410"/>
                    </a:lnTo>
                    <a:lnTo>
                      <a:pt x="1227" y="4410"/>
                    </a:lnTo>
                    <a:lnTo>
                      <a:pt x="1227" y="4408"/>
                    </a:lnTo>
                    <a:lnTo>
                      <a:pt x="1223" y="4408"/>
                    </a:lnTo>
                    <a:lnTo>
                      <a:pt x="1223" y="4406"/>
                    </a:lnTo>
                    <a:lnTo>
                      <a:pt x="1220" y="4406"/>
                    </a:lnTo>
                    <a:lnTo>
                      <a:pt x="1220" y="4405"/>
                    </a:lnTo>
                    <a:lnTo>
                      <a:pt x="1217" y="4405"/>
                    </a:lnTo>
                    <a:lnTo>
                      <a:pt x="1217" y="4403"/>
                    </a:lnTo>
                    <a:lnTo>
                      <a:pt x="1213" y="4403"/>
                    </a:lnTo>
                    <a:lnTo>
                      <a:pt x="1213" y="4401"/>
                    </a:lnTo>
                    <a:lnTo>
                      <a:pt x="1210" y="4401"/>
                    </a:lnTo>
                    <a:lnTo>
                      <a:pt x="1210" y="4400"/>
                    </a:lnTo>
                    <a:lnTo>
                      <a:pt x="1207" y="4400"/>
                    </a:lnTo>
                    <a:lnTo>
                      <a:pt x="1207" y="4398"/>
                    </a:lnTo>
                    <a:lnTo>
                      <a:pt x="1203" y="4398"/>
                    </a:lnTo>
                    <a:lnTo>
                      <a:pt x="1203" y="4396"/>
                    </a:lnTo>
                    <a:lnTo>
                      <a:pt x="1200" y="4396"/>
                    </a:lnTo>
                    <a:lnTo>
                      <a:pt x="1200" y="4395"/>
                    </a:lnTo>
                    <a:lnTo>
                      <a:pt x="1197" y="4395"/>
                    </a:lnTo>
                    <a:lnTo>
                      <a:pt x="1197" y="4393"/>
                    </a:lnTo>
                    <a:lnTo>
                      <a:pt x="1195" y="4393"/>
                    </a:lnTo>
                    <a:lnTo>
                      <a:pt x="1195" y="4391"/>
                    </a:lnTo>
                    <a:lnTo>
                      <a:pt x="1192" y="4391"/>
                    </a:lnTo>
                    <a:lnTo>
                      <a:pt x="1192" y="4390"/>
                    </a:lnTo>
                    <a:lnTo>
                      <a:pt x="1188" y="4390"/>
                    </a:lnTo>
                    <a:lnTo>
                      <a:pt x="1188" y="4388"/>
                    </a:lnTo>
                    <a:lnTo>
                      <a:pt x="1185" y="4388"/>
                    </a:lnTo>
                    <a:lnTo>
                      <a:pt x="1185" y="4386"/>
                    </a:lnTo>
                    <a:lnTo>
                      <a:pt x="1182" y="4386"/>
                    </a:lnTo>
                    <a:lnTo>
                      <a:pt x="1182" y="4385"/>
                    </a:lnTo>
                    <a:lnTo>
                      <a:pt x="1178" y="4385"/>
                    </a:lnTo>
                    <a:lnTo>
                      <a:pt x="1178" y="4383"/>
                    </a:lnTo>
                    <a:lnTo>
                      <a:pt x="1175" y="4383"/>
                    </a:lnTo>
                    <a:lnTo>
                      <a:pt x="1175" y="4381"/>
                    </a:lnTo>
                    <a:lnTo>
                      <a:pt x="1172" y="4381"/>
                    </a:lnTo>
                    <a:lnTo>
                      <a:pt x="1172" y="4380"/>
                    </a:lnTo>
                    <a:lnTo>
                      <a:pt x="1170" y="4380"/>
                    </a:lnTo>
                    <a:lnTo>
                      <a:pt x="1170" y="4378"/>
                    </a:lnTo>
                    <a:lnTo>
                      <a:pt x="1167" y="4378"/>
                    </a:lnTo>
                    <a:lnTo>
                      <a:pt x="1167" y="4376"/>
                    </a:lnTo>
                    <a:lnTo>
                      <a:pt x="1163" y="4376"/>
                    </a:lnTo>
                    <a:lnTo>
                      <a:pt x="1163" y="4375"/>
                    </a:lnTo>
                    <a:lnTo>
                      <a:pt x="1160" y="4375"/>
                    </a:lnTo>
                    <a:lnTo>
                      <a:pt x="1160" y="4373"/>
                    </a:lnTo>
                    <a:lnTo>
                      <a:pt x="1157" y="4373"/>
                    </a:lnTo>
                    <a:lnTo>
                      <a:pt x="1157" y="4371"/>
                    </a:lnTo>
                    <a:lnTo>
                      <a:pt x="1153" y="4371"/>
                    </a:lnTo>
                    <a:lnTo>
                      <a:pt x="1153" y="4370"/>
                    </a:lnTo>
                    <a:lnTo>
                      <a:pt x="1150" y="4370"/>
                    </a:lnTo>
                    <a:lnTo>
                      <a:pt x="1150" y="4368"/>
                    </a:lnTo>
                    <a:lnTo>
                      <a:pt x="1148" y="4368"/>
                    </a:lnTo>
                    <a:lnTo>
                      <a:pt x="1148" y="4366"/>
                    </a:lnTo>
                    <a:lnTo>
                      <a:pt x="1145" y="4366"/>
                    </a:lnTo>
                    <a:lnTo>
                      <a:pt x="1145" y="4365"/>
                    </a:lnTo>
                    <a:lnTo>
                      <a:pt x="1142" y="4365"/>
                    </a:lnTo>
                    <a:lnTo>
                      <a:pt x="1142" y="4363"/>
                    </a:lnTo>
                    <a:lnTo>
                      <a:pt x="1138" y="4363"/>
                    </a:lnTo>
                    <a:lnTo>
                      <a:pt x="1138" y="4361"/>
                    </a:lnTo>
                    <a:lnTo>
                      <a:pt x="1135" y="4361"/>
                    </a:lnTo>
                    <a:lnTo>
                      <a:pt x="1135" y="4360"/>
                    </a:lnTo>
                    <a:lnTo>
                      <a:pt x="1133" y="4360"/>
                    </a:lnTo>
                    <a:lnTo>
                      <a:pt x="1133" y="4358"/>
                    </a:lnTo>
                    <a:lnTo>
                      <a:pt x="1130" y="4358"/>
                    </a:lnTo>
                    <a:lnTo>
                      <a:pt x="1130" y="4356"/>
                    </a:lnTo>
                    <a:lnTo>
                      <a:pt x="1127" y="4356"/>
                    </a:lnTo>
                    <a:lnTo>
                      <a:pt x="1127" y="4355"/>
                    </a:lnTo>
                    <a:lnTo>
                      <a:pt x="1125" y="4355"/>
                    </a:lnTo>
                    <a:lnTo>
                      <a:pt x="1125" y="4353"/>
                    </a:lnTo>
                    <a:lnTo>
                      <a:pt x="1122" y="4353"/>
                    </a:lnTo>
                    <a:lnTo>
                      <a:pt x="1122" y="4351"/>
                    </a:lnTo>
                    <a:lnTo>
                      <a:pt x="1118" y="4351"/>
                    </a:lnTo>
                    <a:lnTo>
                      <a:pt x="1118" y="4350"/>
                    </a:lnTo>
                    <a:lnTo>
                      <a:pt x="1115" y="4350"/>
                    </a:lnTo>
                    <a:lnTo>
                      <a:pt x="1115" y="4348"/>
                    </a:lnTo>
                    <a:lnTo>
                      <a:pt x="1113" y="4348"/>
                    </a:lnTo>
                    <a:lnTo>
                      <a:pt x="1113" y="4346"/>
                    </a:lnTo>
                    <a:lnTo>
                      <a:pt x="1110" y="4346"/>
                    </a:lnTo>
                    <a:lnTo>
                      <a:pt x="1110" y="4345"/>
                    </a:lnTo>
                    <a:lnTo>
                      <a:pt x="1107" y="4345"/>
                    </a:lnTo>
                    <a:lnTo>
                      <a:pt x="1107" y="4343"/>
                    </a:lnTo>
                    <a:lnTo>
                      <a:pt x="1103" y="4343"/>
                    </a:lnTo>
                    <a:lnTo>
                      <a:pt x="1103" y="4341"/>
                    </a:lnTo>
                    <a:lnTo>
                      <a:pt x="1102" y="4341"/>
                    </a:lnTo>
                    <a:lnTo>
                      <a:pt x="1102" y="4340"/>
                    </a:lnTo>
                    <a:lnTo>
                      <a:pt x="1098" y="4340"/>
                    </a:lnTo>
                    <a:lnTo>
                      <a:pt x="1098" y="4338"/>
                    </a:lnTo>
                    <a:lnTo>
                      <a:pt x="1095" y="4338"/>
                    </a:lnTo>
                    <a:lnTo>
                      <a:pt x="1095" y="4336"/>
                    </a:lnTo>
                    <a:lnTo>
                      <a:pt x="1092" y="4336"/>
                    </a:lnTo>
                    <a:lnTo>
                      <a:pt x="1092" y="4335"/>
                    </a:lnTo>
                    <a:lnTo>
                      <a:pt x="1090" y="4335"/>
                    </a:lnTo>
                    <a:lnTo>
                      <a:pt x="1090" y="4333"/>
                    </a:lnTo>
                    <a:lnTo>
                      <a:pt x="1087" y="4333"/>
                    </a:lnTo>
                    <a:lnTo>
                      <a:pt x="1087" y="4331"/>
                    </a:lnTo>
                    <a:lnTo>
                      <a:pt x="1083" y="4331"/>
                    </a:lnTo>
                    <a:lnTo>
                      <a:pt x="1083" y="4330"/>
                    </a:lnTo>
                    <a:lnTo>
                      <a:pt x="1082" y="4330"/>
                    </a:lnTo>
                    <a:lnTo>
                      <a:pt x="1082" y="4328"/>
                    </a:lnTo>
                    <a:lnTo>
                      <a:pt x="1078" y="4328"/>
                    </a:lnTo>
                    <a:lnTo>
                      <a:pt x="1078" y="4326"/>
                    </a:lnTo>
                    <a:lnTo>
                      <a:pt x="1077" y="4326"/>
                    </a:lnTo>
                    <a:lnTo>
                      <a:pt x="1077" y="4325"/>
                    </a:lnTo>
                    <a:lnTo>
                      <a:pt x="1073" y="4325"/>
                    </a:lnTo>
                    <a:lnTo>
                      <a:pt x="1073" y="4323"/>
                    </a:lnTo>
                    <a:lnTo>
                      <a:pt x="1070" y="4323"/>
                    </a:lnTo>
                    <a:lnTo>
                      <a:pt x="1070" y="4321"/>
                    </a:lnTo>
                    <a:lnTo>
                      <a:pt x="1068" y="4321"/>
                    </a:lnTo>
                    <a:lnTo>
                      <a:pt x="1068" y="4320"/>
                    </a:lnTo>
                    <a:lnTo>
                      <a:pt x="1065" y="4320"/>
                    </a:lnTo>
                    <a:lnTo>
                      <a:pt x="1065" y="4318"/>
                    </a:lnTo>
                    <a:lnTo>
                      <a:pt x="1062" y="4318"/>
                    </a:lnTo>
                    <a:lnTo>
                      <a:pt x="1062" y="4316"/>
                    </a:lnTo>
                    <a:lnTo>
                      <a:pt x="1060" y="4316"/>
                    </a:lnTo>
                    <a:lnTo>
                      <a:pt x="1060" y="4315"/>
                    </a:lnTo>
                    <a:lnTo>
                      <a:pt x="1057" y="4315"/>
                    </a:lnTo>
                    <a:lnTo>
                      <a:pt x="1057" y="4313"/>
                    </a:lnTo>
                    <a:lnTo>
                      <a:pt x="1055" y="4313"/>
                    </a:lnTo>
                    <a:lnTo>
                      <a:pt x="1055" y="4311"/>
                    </a:lnTo>
                    <a:lnTo>
                      <a:pt x="1052" y="4311"/>
                    </a:lnTo>
                    <a:lnTo>
                      <a:pt x="1052" y="4310"/>
                    </a:lnTo>
                    <a:lnTo>
                      <a:pt x="1048" y="4310"/>
                    </a:lnTo>
                    <a:lnTo>
                      <a:pt x="1048" y="4308"/>
                    </a:lnTo>
                    <a:lnTo>
                      <a:pt x="1047" y="4308"/>
                    </a:lnTo>
                    <a:lnTo>
                      <a:pt x="1047" y="4306"/>
                    </a:lnTo>
                    <a:lnTo>
                      <a:pt x="1043" y="4306"/>
                    </a:lnTo>
                    <a:lnTo>
                      <a:pt x="1043" y="4305"/>
                    </a:lnTo>
                    <a:lnTo>
                      <a:pt x="1042" y="4305"/>
                    </a:lnTo>
                    <a:lnTo>
                      <a:pt x="1042" y="4303"/>
                    </a:lnTo>
                    <a:lnTo>
                      <a:pt x="1038" y="4303"/>
                    </a:lnTo>
                    <a:lnTo>
                      <a:pt x="1038" y="4301"/>
                    </a:lnTo>
                    <a:lnTo>
                      <a:pt x="1035" y="4301"/>
                    </a:lnTo>
                    <a:lnTo>
                      <a:pt x="1035" y="4300"/>
                    </a:lnTo>
                    <a:lnTo>
                      <a:pt x="1033" y="4300"/>
                    </a:lnTo>
                    <a:lnTo>
                      <a:pt x="1033" y="4298"/>
                    </a:lnTo>
                    <a:lnTo>
                      <a:pt x="1030" y="4298"/>
                    </a:lnTo>
                    <a:lnTo>
                      <a:pt x="1030" y="4296"/>
                    </a:lnTo>
                    <a:lnTo>
                      <a:pt x="1028" y="4296"/>
                    </a:lnTo>
                    <a:lnTo>
                      <a:pt x="1028" y="4295"/>
                    </a:lnTo>
                    <a:lnTo>
                      <a:pt x="1025" y="4295"/>
                    </a:lnTo>
                    <a:lnTo>
                      <a:pt x="1025" y="4293"/>
                    </a:lnTo>
                    <a:lnTo>
                      <a:pt x="1023" y="4293"/>
                    </a:lnTo>
                    <a:lnTo>
                      <a:pt x="1023" y="4291"/>
                    </a:lnTo>
                    <a:lnTo>
                      <a:pt x="1020" y="4291"/>
                    </a:lnTo>
                    <a:lnTo>
                      <a:pt x="1020" y="4290"/>
                    </a:lnTo>
                    <a:lnTo>
                      <a:pt x="1018" y="4290"/>
                    </a:lnTo>
                    <a:lnTo>
                      <a:pt x="1018" y="4288"/>
                    </a:lnTo>
                    <a:lnTo>
                      <a:pt x="1015" y="4288"/>
                    </a:lnTo>
                    <a:lnTo>
                      <a:pt x="1015" y="4286"/>
                    </a:lnTo>
                    <a:lnTo>
                      <a:pt x="1013" y="4286"/>
                    </a:lnTo>
                    <a:lnTo>
                      <a:pt x="1013" y="4285"/>
                    </a:lnTo>
                    <a:lnTo>
                      <a:pt x="1010" y="4285"/>
                    </a:lnTo>
                    <a:lnTo>
                      <a:pt x="1010" y="4283"/>
                    </a:lnTo>
                    <a:lnTo>
                      <a:pt x="1008" y="4283"/>
                    </a:lnTo>
                    <a:lnTo>
                      <a:pt x="1008" y="4281"/>
                    </a:lnTo>
                    <a:lnTo>
                      <a:pt x="1005" y="4281"/>
                    </a:lnTo>
                    <a:lnTo>
                      <a:pt x="1005" y="4280"/>
                    </a:lnTo>
                    <a:lnTo>
                      <a:pt x="1003" y="4280"/>
                    </a:lnTo>
                    <a:lnTo>
                      <a:pt x="1003" y="4278"/>
                    </a:lnTo>
                    <a:lnTo>
                      <a:pt x="1000" y="4278"/>
                    </a:lnTo>
                    <a:lnTo>
                      <a:pt x="1000" y="4276"/>
                    </a:lnTo>
                    <a:lnTo>
                      <a:pt x="998" y="4276"/>
                    </a:lnTo>
                    <a:lnTo>
                      <a:pt x="998" y="4275"/>
                    </a:lnTo>
                    <a:lnTo>
                      <a:pt x="995" y="4275"/>
                    </a:lnTo>
                    <a:lnTo>
                      <a:pt x="995" y="4273"/>
                    </a:lnTo>
                    <a:lnTo>
                      <a:pt x="993" y="4273"/>
                    </a:lnTo>
                    <a:lnTo>
                      <a:pt x="993" y="4271"/>
                    </a:lnTo>
                    <a:lnTo>
                      <a:pt x="990" y="4271"/>
                    </a:lnTo>
                    <a:lnTo>
                      <a:pt x="990" y="4270"/>
                    </a:lnTo>
                    <a:lnTo>
                      <a:pt x="988" y="4270"/>
                    </a:lnTo>
                    <a:lnTo>
                      <a:pt x="988" y="4268"/>
                    </a:lnTo>
                    <a:lnTo>
                      <a:pt x="987" y="4268"/>
                    </a:lnTo>
                    <a:lnTo>
                      <a:pt x="987" y="4266"/>
                    </a:lnTo>
                    <a:lnTo>
                      <a:pt x="983" y="4266"/>
                    </a:lnTo>
                    <a:lnTo>
                      <a:pt x="983" y="4265"/>
                    </a:lnTo>
                    <a:lnTo>
                      <a:pt x="982" y="4265"/>
                    </a:lnTo>
                    <a:lnTo>
                      <a:pt x="982" y="4263"/>
                    </a:lnTo>
                    <a:lnTo>
                      <a:pt x="978" y="4263"/>
                    </a:lnTo>
                    <a:lnTo>
                      <a:pt x="978" y="4261"/>
                    </a:lnTo>
                    <a:lnTo>
                      <a:pt x="977" y="4261"/>
                    </a:lnTo>
                    <a:lnTo>
                      <a:pt x="977" y="4260"/>
                    </a:lnTo>
                    <a:lnTo>
                      <a:pt x="973" y="4260"/>
                    </a:lnTo>
                    <a:lnTo>
                      <a:pt x="973" y="4258"/>
                    </a:lnTo>
                    <a:lnTo>
                      <a:pt x="972" y="4258"/>
                    </a:lnTo>
                    <a:lnTo>
                      <a:pt x="972" y="4256"/>
                    </a:lnTo>
                    <a:lnTo>
                      <a:pt x="968" y="4256"/>
                    </a:lnTo>
                    <a:lnTo>
                      <a:pt x="968" y="4255"/>
                    </a:lnTo>
                    <a:lnTo>
                      <a:pt x="967" y="4255"/>
                    </a:lnTo>
                    <a:lnTo>
                      <a:pt x="967" y="4253"/>
                    </a:lnTo>
                    <a:lnTo>
                      <a:pt x="963" y="4253"/>
                    </a:lnTo>
                    <a:lnTo>
                      <a:pt x="963" y="4251"/>
                    </a:lnTo>
                    <a:lnTo>
                      <a:pt x="962" y="4251"/>
                    </a:lnTo>
                    <a:lnTo>
                      <a:pt x="962" y="4250"/>
                    </a:lnTo>
                    <a:lnTo>
                      <a:pt x="958" y="4250"/>
                    </a:lnTo>
                    <a:lnTo>
                      <a:pt x="958" y="4248"/>
                    </a:lnTo>
                    <a:lnTo>
                      <a:pt x="957" y="4248"/>
                    </a:lnTo>
                    <a:lnTo>
                      <a:pt x="957" y="4246"/>
                    </a:lnTo>
                    <a:lnTo>
                      <a:pt x="953" y="4246"/>
                    </a:lnTo>
                    <a:lnTo>
                      <a:pt x="953" y="4245"/>
                    </a:lnTo>
                    <a:lnTo>
                      <a:pt x="952" y="4245"/>
                    </a:lnTo>
                    <a:lnTo>
                      <a:pt x="952" y="4243"/>
                    </a:lnTo>
                    <a:lnTo>
                      <a:pt x="948" y="4243"/>
                    </a:lnTo>
                    <a:lnTo>
                      <a:pt x="948" y="4241"/>
                    </a:lnTo>
                    <a:lnTo>
                      <a:pt x="947" y="4241"/>
                    </a:lnTo>
                    <a:lnTo>
                      <a:pt x="947" y="4240"/>
                    </a:lnTo>
                    <a:lnTo>
                      <a:pt x="945" y="4240"/>
                    </a:lnTo>
                    <a:lnTo>
                      <a:pt x="945" y="4238"/>
                    </a:lnTo>
                    <a:lnTo>
                      <a:pt x="942" y="4238"/>
                    </a:lnTo>
                    <a:lnTo>
                      <a:pt x="942" y="4236"/>
                    </a:lnTo>
                    <a:lnTo>
                      <a:pt x="940" y="4236"/>
                    </a:lnTo>
                    <a:lnTo>
                      <a:pt x="940" y="4235"/>
                    </a:lnTo>
                    <a:lnTo>
                      <a:pt x="937" y="4235"/>
                    </a:lnTo>
                    <a:lnTo>
                      <a:pt x="937" y="4233"/>
                    </a:lnTo>
                    <a:lnTo>
                      <a:pt x="935" y="4233"/>
                    </a:lnTo>
                    <a:lnTo>
                      <a:pt x="935" y="4231"/>
                    </a:lnTo>
                    <a:lnTo>
                      <a:pt x="933" y="4231"/>
                    </a:lnTo>
                    <a:lnTo>
                      <a:pt x="933" y="4230"/>
                    </a:lnTo>
                    <a:lnTo>
                      <a:pt x="930" y="4230"/>
                    </a:lnTo>
                    <a:lnTo>
                      <a:pt x="930" y="4228"/>
                    </a:lnTo>
                    <a:lnTo>
                      <a:pt x="928" y="4228"/>
                    </a:lnTo>
                    <a:lnTo>
                      <a:pt x="928" y="4226"/>
                    </a:lnTo>
                    <a:lnTo>
                      <a:pt x="925" y="4226"/>
                    </a:lnTo>
                    <a:lnTo>
                      <a:pt x="925" y="4225"/>
                    </a:lnTo>
                    <a:lnTo>
                      <a:pt x="923" y="4225"/>
                    </a:lnTo>
                    <a:lnTo>
                      <a:pt x="923" y="4223"/>
                    </a:lnTo>
                    <a:lnTo>
                      <a:pt x="922" y="4223"/>
                    </a:lnTo>
                    <a:lnTo>
                      <a:pt x="922" y="4221"/>
                    </a:lnTo>
                    <a:lnTo>
                      <a:pt x="918" y="4221"/>
                    </a:lnTo>
                    <a:lnTo>
                      <a:pt x="918" y="4220"/>
                    </a:lnTo>
                    <a:lnTo>
                      <a:pt x="917" y="4220"/>
                    </a:lnTo>
                    <a:lnTo>
                      <a:pt x="917" y="4218"/>
                    </a:lnTo>
                    <a:lnTo>
                      <a:pt x="915" y="4218"/>
                    </a:lnTo>
                    <a:lnTo>
                      <a:pt x="915" y="4216"/>
                    </a:lnTo>
                    <a:lnTo>
                      <a:pt x="912" y="4216"/>
                    </a:lnTo>
                    <a:lnTo>
                      <a:pt x="912" y="4215"/>
                    </a:lnTo>
                    <a:lnTo>
                      <a:pt x="910" y="4215"/>
                    </a:lnTo>
                    <a:lnTo>
                      <a:pt x="910" y="4213"/>
                    </a:lnTo>
                    <a:lnTo>
                      <a:pt x="908" y="4213"/>
                    </a:lnTo>
                    <a:lnTo>
                      <a:pt x="908" y="4211"/>
                    </a:lnTo>
                    <a:lnTo>
                      <a:pt x="907" y="4211"/>
                    </a:lnTo>
                    <a:lnTo>
                      <a:pt x="907" y="4210"/>
                    </a:lnTo>
                    <a:lnTo>
                      <a:pt x="903" y="4210"/>
                    </a:lnTo>
                    <a:lnTo>
                      <a:pt x="903" y="4208"/>
                    </a:lnTo>
                    <a:lnTo>
                      <a:pt x="902" y="4208"/>
                    </a:lnTo>
                    <a:lnTo>
                      <a:pt x="902" y="4206"/>
                    </a:lnTo>
                    <a:lnTo>
                      <a:pt x="900" y="4206"/>
                    </a:lnTo>
                    <a:lnTo>
                      <a:pt x="900" y="4205"/>
                    </a:lnTo>
                    <a:lnTo>
                      <a:pt x="897" y="4205"/>
                    </a:lnTo>
                    <a:lnTo>
                      <a:pt x="897" y="4203"/>
                    </a:lnTo>
                    <a:lnTo>
                      <a:pt x="895" y="4203"/>
                    </a:lnTo>
                    <a:lnTo>
                      <a:pt x="895" y="4201"/>
                    </a:lnTo>
                    <a:lnTo>
                      <a:pt x="893" y="4201"/>
                    </a:lnTo>
                    <a:lnTo>
                      <a:pt x="893" y="4200"/>
                    </a:lnTo>
                    <a:lnTo>
                      <a:pt x="890" y="4200"/>
                    </a:lnTo>
                    <a:lnTo>
                      <a:pt x="890" y="4198"/>
                    </a:lnTo>
                    <a:lnTo>
                      <a:pt x="888" y="4198"/>
                    </a:lnTo>
                    <a:lnTo>
                      <a:pt x="888" y="4196"/>
                    </a:lnTo>
                    <a:lnTo>
                      <a:pt x="887" y="4196"/>
                    </a:lnTo>
                    <a:lnTo>
                      <a:pt x="887" y="4195"/>
                    </a:lnTo>
                    <a:lnTo>
                      <a:pt x="883" y="4195"/>
                    </a:lnTo>
                    <a:lnTo>
                      <a:pt x="883" y="4193"/>
                    </a:lnTo>
                    <a:lnTo>
                      <a:pt x="882" y="4193"/>
                    </a:lnTo>
                    <a:lnTo>
                      <a:pt x="882" y="4191"/>
                    </a:lnTo>
                    <a:lnTo>
                      <a:pt x="880" y="4191"/>
                    </a:lnTo>
                    <a:lnTo>
                      <a:pt x="880" y="4190"/>
                    </a:lnTo>
                    <a:lnTo>
                      <a:pt x="877" y="4190"/>
                    </a:lnTo>
                    <a:lnTo>
                      <a:pt x="877" y="4188"/>
                    </a:lnTo>
                    <a:lnTo>
                      <a:pt x="875" y="4188"/>
                    </a:lnTo>
                    <a:lnTo>
                      <a:pt x="875" y="4186"/>
                    </a:lnTo>
                    <a:lnTo>
                      <a:pt x="873" y="4186"/>
                    </a:lnTo>
                    <a:lnTo>
                      <a:pt x="873" y="4185"/>
                    </a:lnTo>
                    <a:lnTo>
                      <a:pt x="872" y="4185"/>
                    </a:lnTo>
                    <a:lnTo>
                      <a:pt x="872" y="4183"/>
                    </a:lnTo>
                    <a:lnTo>
                      <a:pt x="868" y="4183"/>
                    </a:lnTo>
                    <a:lnTo>
                      <a:pt x="868" y="4181"/>
                    </a:lnTo>
                    <a:lnTo>
                      <a:pt x="867" y="4181"/>
                    </a:lnTo>
                    <a:lnTo>
                      <a:pt x="867" y="4180"/>
                    </a:lnTo>
                    <a:lnTo>
                      <a:pt x="865" y="4180"/>
                    </a:lnTo>
                    <a:lnTo>
                      <a:pt x="865" y="4178"/>
                    </a:lnTo>
                    <a:lnTo>
                      <a:pt x="862" y="4178"/>
                    </a:lnTo>
                    <a:lnTo>
                      <a:pt x="862" y="4176"/>
                    </a:lnTo>
                    <a:lnTo>
                      <a:pt x="860" y="4176"/>
                    </a:lnTo>
                    <a:lnTo>
                      <a:pt x="860" y="4175"/>
                    </a:lnTo>
                    <a:lnTo>
                      <a:pt x="858" y="4175"/>
                    </a:lnTo>
                    <a:lnTo>
                      <a:pt x="858" y="4173"/>
                    </a:lnTo>
                    <a:lnTo>
                      <a:pt x="855" y="4173"/>
                    </a:lnTo>
                    <a:lnTo>
                      <a:pt x="855" y="4171"/>
                    </a:lnTo>
                    <a:lnTo>
                      <a:pt x="853" y="4171"/>
                    </a:lnTo>
                    <a:lnTo>
                      <a:pt x="853" y="4170"/>
                    </a:lnTo>
                    <a:lnTo>
                      <a:pt x="852" y="4170"/>
                    </a:lnTo>
                    <a:lnTo>
                      <a:pt x="852" y="4168"/>
                    </a:lnTo>
                    <a:lnTo>
                      <a:pt x="848" y="4168"/>
                    </a:lnTo>
                    <a:lnTo>
                      <a:pt x="848" y="4166"/>
                    </a:lnTo>
                    <a:lnTo>
                      <a:pt x="847" y="4166"/>
                    </a:lnTo>
                    <a:lnTo>
                      <a:pt x="847" y="4165"/>
                    </a:lnTo>
                    <a:lnTo>
                      <a:pt x="845" y="4165"/>
                    </a:lnTo>
                    <a:lnTo>
                      <a:pt x="845" y="4163"/>
                    </a:lnTo>
                    <a:lnTo>
                      <a:pt x="843" y="4163"/>
                    </a:lnTo>
                    <a:lnTo>
                      <a:pt x="843" y="4161"/>
                    </a:lnTo>
                    <a:lnTo>
                      <a:pt x="842" y="4161"/>
                    </a:lnTo>
                    <a:lnTo>
                      <a:pt x="842" y="4160"/>
                    </a:lnTo>
                    <a:lnTo>
                      <a:pt x="838" y="4160"/>
                    </a:lnTo>
                    <a:lnTo>
                      <a:pt x="838" y="4158"/>
                    </a:lnTo>
                    <a:lnTo>
                      <a:pt x="837" y="4158"/>
                    </a:lnTo>
                    <a:lnTo>
                      <a:pt x="837" y="4156"/>
                    </a:lnTo>
                    <a:lnTo>
                      <a:pt x="835" y="4156"/>
                    </a:lnTo>
                    <a:lnTo>
                      <a:pt x="835" y="4155"/>
                    </a:lnTo>
                    <a:lnTo>
                      <a:pt x="833" y="4155"/>
                    </a:lnTo>
                    <a:lnTo>
                      <a:pt x="833" y="4153"/>
                    </a:lnTo>
                    <a:lnTo>
                      <a:pt x="830" y="4153"/>
                    </a:lnTo>
                    <a:lnTo>
                      <a:pt x="830" y="4151"/>
                    </a:lnTo>
                    <a:lnTo>
                      <a:pt x="828" y="4151"/>
                    </a:lnTo>
                    <a:lnTo>
                      <a:pt x="828" y="4150"/>
                    </a:lnTo>
                    <a:lnTo>
                      <a:pt x="827" y="4150"/>
                    </a:lnTo>
                    <a:lnTo>
                      <a:pt x="827" y="4148"/>
                    </a:lnTo>
                    <a:lnTo>
                      <a:pt x="825" y="4148"/>
                    </a:lnTo>
                    <a:lnTo>
                      <a:pt x="825" y="4146"/>
                    </a:lnTo>
                    <a:lnTo>
                      <a:pt x="823" y="4146"/>
                    </a:lnTo>
                    <a:lnTo>
                      <a:pt x="823" y="4145"/>
                    </a:lnTo>
                    <a:lnTo>
                      <a:pt x="820" y="4145"/>
                    </a:lnTo>
                    <a:lnTo>
                      <a:pt x="820" y="4143"/>
                    </a:lnTo>
                    <a:lnTo>
                      <a:pt x="818" y="4143"/>
                    </a:lnTo>
                    <a:lnTo>
                      <a:pt x="818" y="4141"/>
                    </a:lnTo>
                    <a:lnTo>
                      <a:pt x="817" y="4141"/>
                    </a:lnTo>
                    <a:lnTo>
                      <a:pt x="817" y="4140"/>
                    </a:lnTo>
                    <a:lnTo>
                      <a:pt x="815" y="4140"/>
                    </a:lnTo>
                    <a:lnTo>
                      <a:pt x="815" y="4138"/>
                    </a:lnTo>
                    <a:lnTo>
                      <a:pt x="813" y="4138"/>
                    </a:lnTo>
                    <a:lnTo>
                      <a:pt x="813" y="4136"/>
                    </a:lnTo>
                    <a:lnTo>
                      <a:pt x="812" y="4136"/>
                    </a:lnTo>
                    <a:lnTo>
                      <a:pt x="812" y="4135"/>
                    </a:lnTo>
                    <a:lnTo>
                      <a:pt x="808" y="4135"/>
                    </a:lnTo>
                    <a:lnTo>
                      <a:pt x="808" y="4133"/>
                    </a:lnTo>
                    <a:lnTo>
                      <a:pt x="807" y="4133"/>
                    </a:lnTo>
                    <a:lnTo>
                      <a:pt x="807" y="4131"/>
                    </a:lnTo>
                    <a:lnTo>
                      <a:pt x="805" y="4131"/>
                    </a:lnTo>
                    <a:lnTo>
                      <a:pt x="805" y="4130"/>
                    </a:lnTo>
                    <a:lnTo>
                      <a:pt x="803" y="4130"/>
                    </a:lnTo>
                    <a:lnTo>
                      <a:pt x="803" y="4128"/>
                    </a:lnTo>
                    <a:lnTo>
                      <a:pt x="802" y="4128"/>
                    </a:lnTo>
                    <a:lnTo>
                      <a:pt x="802" y="4126"/>
                    </a:lnTo>
                    <a:lnTo>
                      <a:pt x="800" y="4126"/>
                    </a:lnTo>
                    <a:lnTo>
                      <a:pt x="800" y="4125"/>
                    </a:lnTo>
                    <a:lnTo>
                      <a:pt x="797" y="4125"/>
                    </a:lnTo>
                    <a:lnTo>
                      <a:pt x="797" y="4123"/>
                    </a:lnTo>
                    <a:lnTo>
                      <a:pt x="795" y="4123"/>
                    </a:lnTo>
                    <a:lnTo>
                      <a:pt x="795" y="4121"/>
                    </a:lnTo>
                    <a:lnTo>
                      <a:pt x="793" y="4121"/>
                    </a:lnTo>
                    <a:lnTo>
                      <a:pt x="793" y="4120"/>
                    </a:lnTo>
                    <a:lnTo>
                      <a:pt x="792" y="4120"/>
                    </a:lnTo>
                    <a:lnTo>
                      <a:pt x="792" y="4118"/>
                    </a:lnTo>
                    <a:lnTo>
                      <a:pt x="790" y="4118"/>
                    </a:lnTo>
                    <a:lnTo>
                      <a:pt x="790" y="4116"/>
                    </a:lnTo>
                    <a:lnTo>
                      <a:pt x="788" y="4116"/>
                    </a:lnTo>
                    <a:lnTo>
                      <a:pt x="788" y="4115"/>
                    </a:lnTo>
                    <a:lnTo>
                      <a:pt x="785" y="4115"/>
                    </a:lnTo>
                    <a:lnTo>
                      <a:pt x="785" y="4113"/>
                    </a:lnTo>
                    <a:lnTo>
                      <a:pt x="783" y="4113"/>
                    </a:lnTo>
                    <a:lnTo>
                      <a:pt x="783" y="4111"/>
                    </a:lnTo>
                    <a:lnTo>
                      <a:pt x="782" y="4111"/>
                    </a:lnTo>
                    <a:lnTo>
                      <a:pt x="782" y="4110"/>
                    </a:lnTo>
                    <a:lnTo>
                      <a:pt x="780" y="4110"/>
                    </a:lnTo>
                    <a:lnTo>
                      <a:pt x="780" y="4108"/>
                    </a:lnTo>
                    <a:lnTo>
                      <a:pt x="778" y="4108"/>
                    </a:lnTo>
                    <a:lnTo>
                      <a:pt x="778" y="4106"/>
                    </a:lnTo>
                    <a:lnTo>
                      <a:pt x="777" y="4106"/>
                    </a:lnTo>
                    <a:lnTo>
                      <a:pt x="777" y="4105"/>
                    </a:lnTo>
                    <a:lnTo>
                      <a:pt x="773" y="4105"/>
                    </a:lnTo>
                    <a:lnTo>
                      <a:pt x="773" y="4103"/>
                    </a:lnTo>
                    <a:lnTo>
                      <a:pt x="772" y="4103"/>
                    </a:lnTo>
                    <a:lnTo>
                      <a:pt x="772" y="4101"/>
                    </a:lnTo>
                    <a:lnTo>
                      <a:pt x="770" y="4101"/>
                    </a:lnTo>
                    <a:lnTo>
                      <a:pt x="770" y="4100"/>
                    </a:lnTo>
                    <a:lnTo>
                      <a:pt x="768" y="4100"/>
                    </a:lnTo>
                    <a:lnTo>
                      <a:pt x="768" y="4098"/>
                    </a:lnTo>
                    <a:lnTo>
                      <a:pt x="767" y="4098"/>
                    </a:lnTo>
                    <a:lnTo>
                      <a:pt x="767" y="4096"/>
                    </a:lnTo>
                    <a:lnTo>
                      <a:pt x="763" y="4096"/>
                    </a:lnTo>
                    <a:lnTo>
                      <a:pt x="763" y="4095"/>
                    </a:lnTo>
                    <a:lnTo>
                      <a:pt x="762" y="4095"/>
                    </a:lnTo>
                    <a:lnTo>
                      <a:pt x="762" y="4093"/>
                    </a:lnTo>
                    <a:lnTo>
                      <a:pt x="760" y="4093"/>
                    </a:lnTo>
                    <a:lnTo>
                      <a:pt x="760" y="4091"/>
                    </a:lnTo>
                    <a:lnTo>
                      <a:pt x="758" y="4091"/>
                    </a:lnTo>
                    <a:lnTo>
                      <a:pt x="758" y="4090"/>
                    </a:lnTo>
                    <a:lnTo>
                      <a:pt x="757" y="4090"/>
                    </a:lnTo>
                    <a:lnTo>
                      <a:pt x="757" y="4088"/>
                    </a:lnTo>
                    <a:lnTo>
                      <a:pt x="755" y="4088"/>
                    </a:lnTo>
                    <a:lnTo>
                      <a:pt x="755" y="4086"/>
                    </a:lnTo>
                    <a:lnTo>
                      <a:pt x="753" y="4086"/>
                    </a:lnTo>
                    <a:lnTo>
                      <a:pt x="753" y="4085"/>
                    </a:lnTo>
                    <a:lnTo>
                      <a:pt x="750" y="4085"/>
                    </a:lnTo>
                    <a:lnTo>
                      <a:pt x="750" y="4083"/>
                    </a:lnTo>
                    <a:lnTo>
                      <a:pt x="748" y="4083"/>
                    </a:lnTo>
                    <a:lnTo>
                      <a:pt x="748" y="4081"/>
                    </a:lnTo>
                    <a:lnTo>
                      <a:pt x="747" y="4081"/>
                    </a:lnTo>
                    <a:lnTo>
                      <a:pt x="747" y="4080"/>
                    </a:lnTo>
                    <a:lnTo>
                      <a:pt x="745" y="4080"/>
                    </a:lnTo>
                    <a:lnTo>
                      <a:pt x="745" y="4078"/>
                    </a:lnTo>
                    <a:lnTo>
                      <a:pt x="743" y="4078"/>
                    </a:lnTo>
                    <a:lnTo>
                      <a:pt x="743" y="4076"/>
                    </a:lnTo>
                    <a:lnTo>
                      <a:pt x="742" y="4076"/>
                    </a:lnTo>
                    <a:lnTo>
                      <a:pt x="742" y="4075"/>
                    </a:lnTo>
                    <a:lnTo>
                      <a:pt x="740" y="4075"/>
                    </a:lnTo>
                    <a:lnTo>
                      <a:pt x="740" y="4073"/>
                    </a:lnTo>
                    <a:lnTo>
                      <a:pt x="738" y="4073"/>
                    </a:lnTo>
                    <a:lnTo>
                      <a:pt x="738" y="4071"/>
                    </a:lnTo>
                    <a:lnTo>
                      <a:pt x="737" y="4071"/>
                    </a:lnTo>
                    <a:lnTo>
                      <a:pt x="737" y="4070"/>
                    </a:lnTo>
                    <a:lnTo>
                      <a:pt x="735" y="4070"/>
                    </a:lnTo>
                    <a:lnTo>
                      <a:pt x="735" y="4068"/>
                    </a:lnTo>
                    <a:lnTo>
                      <a:pt x="733" y="4068"/>
                    </a:lnTo>
                    <a:lnTo>
                      <a:pt x="733" y="4066"/>
                    </a:lnTo>
                    <a:lnTo>
                      <a:pt x="732" y="4066"/>
                    </a:lnTo>
                    <a:lnTo>
                      <a:pt x="732" y="4065"/>
                    </a:lnTo>
                    <a:lnTo>
                      <a:pt x="730" y="4065"/>
                    </a:lnTo>
                    <a:lnTo>
                      <a:pt x="730" y="4063"/>
                    </a:lnTo>
                    <a:lnTo>
                      <a:pt x="728" y="4063"/>
                    </a:lnTo>
                    <a:lnTo>
                      <a:pt x="728" y="4061"/>
                    </a:lnTo>
                    <a:lnTo>
                      <a:pt x="727" y="4061"/>
                    </a:lnTo>
                    <a:lnTo>
                      <a:pt x="727" y="4060"/>
                    </a:lnTo>
                    <a:lnTo>
                      <a:pt x="723" y="4060"/>
                    </a:lnTo>
                    <a:lnTo>
                      <a:pt x="723" y="4058"/>
                    </a:lnTo>
                    <a:lnTo>
                      <a:pt x="722" y="4058"/>
                    </a:lnTo>
                    <a:lnTo>
                      <a:pt x="722" y="4056"/>
                    </a:lnTo>
                    <a:lnTo>
                      <a:pt x="720" y="4056"/>
                    </a:lnTo>
                    <a:lnTo>
                      <a:pt x="720" y="4055"/>
                    </a:lnTo>
                    <a:lnTo>
                      <a:pt x="718" y="4055"/>
                    </a:lnTo>
                    <a:lnTo>
                      <a:pt x="718" y="4053"/>
                    </a:lnTo>
                    <a:lnTo>
                      <a:pt x="717" y="4053"/>
                    </a:lnTo>
                    <a:lnTo>
                      <a:pt x="717" y="4051"/>
                    </a:lnTo>
                    <a:lnTo>
                      <a:pt x="715" y="4051"/>
                    </a:lnTo>
                    <a:lnTo>
                      <a:pt x="715" y="4050"/>
                    </a:lnTo>
                    <a:lnTo>
                      <a:pt x="713" y="4050"/>
                    </a:lnTo>
                    <a:lnTo>
                      <a:pt x="713" y="4048"/>
                    </a:lnTo>
                    <a:lnTo>
                      <a:pt x="712" y="4048"/>
                    </a:lnTo>
                    <a:lnTo>
                      <a:pt x="712" y="4046"/>
                    </a:lnTo>
                    <a:lnTo>
                      <a:pt x="710" y="4046"/>
                    </a:lnTo>
                    <a:lnTo>
                      <a:pt x="710" y="4045"/>
                    </a:lnTo>
                    <a:lnTo>
                      <a:pt x="708" y="4045"/>
                    </a:lnTo>
                    <a:lnTo>
                      <a:pt x="708" y="4043"/>
                    </a:lnTo>
                    <a:lnTo>
                      <a:pt x="707" y="4043"/>
                    </a:lnTo>
                    <a:lnTo>
                      <a:pt x="707" y="4041"/>
                    </a:lnTo>
                    <a:lnTo>
                      <a:pt x="705" y="4041"/>
                    </a:lnTo>
                    <a:lnTo>
                      <a:pt x="705" y="4040"/>
                    </a:lnTo>
                    <a:lnTo>
                      <a:pt x="703" y="4040"/>
                    </a:lnTo>
                    <a:lnTo>
                      <a:pt x="703" y="4038"/>
                    </a:lnTo>
                    <a:lnTo>
                      <a:pt x="702" y="4038"/>
                    </a:lnTo>
                    <a:lnTo>
                      <a:pt x="702" y="4036"/>
                    </a:lnTo>
                    <a:lnTo>
                      <a:pt x="700" y="4036"/>
                    </a:lnTo>
                    <a:lnTo>
                      <a:pt x="700" y="4035"/>
                    </a:lnTo>
                    <a:lnTo>
                      <a:pt x="698" y="4035"/>
                    </a:lnTo>
                    <a:lnTo>
                      <a:pt x="698" y="4033"/>
                    </a:lnTo>
                    <a:lnTo>
                      <a:pt x="697" y="4033"/>
                    </a:lnTo>
                    <a:lnTo>
                      <a:pt x="697" y="4031"/>
                    </a:lnTo>
                    <a:lnTo>
                      <a:pt x="695" y="4031"/>
                    </a:lnTo>
                    <a:lnTo>
                      <a:pt x="695" y="4030"/>
                    </a:lnTo>
                    <a:lnTo>
                      <a:pt x="693" y="4030"/>
                    </a:lnTo>
                    <a:lnTo>
                      <a:pt x="693" y="4028"/>
                    </a:lnTo>
                    <a:lnTo>
                      <a:pt x="692" y="4028"/>
                    </a:lnTo>
                    <a:lnTo>
                      <a:pt x="692" y="4026"/>
                    </a:lnTo>
                    <a:lnTo>
                      <a:pt x="690" y="4026"/>
                    </a:lnTo>
                    <a:lnTo>
                      <a:pt x="690" y="4025"/>
                    </a:lnTo>
                    <a:lnTo>
                      <a:pt x="687" y="4025"/>
                    </a:lnTo>
                    <a:lnTo>
                      <a:pt x="687" y="4023"/>
                    </a:lnTo>
                    <a:lnTo>
                      <a:pt x="685" y="4023"/>
                    </a:lnTo>
                    <a:lnTo>
                      <a:pt x="685" y="4021"/>
                    </a:lnTo>
                    <a:lnTo>
                      <a:pt x="683" y="4021"/>
                    </a:lnTo>
                    <a:lnTo>
                      <a:pt x="683" y="4020"/>
                    </a:lnTo>
                    <a:lnTo>
                      <a:pt x="682" y="4020"/>
                    </a:lnTo>
                    <a:lnTo>
                      <a:pt x="682" y="4018"/>
                    </a:lnTo>
                    <a:lnTo>
                      <a:pt x="680" y="4018"/>
                    </a:lnTo>
                    <a:lnTo>
                      <a:pt x="680" y="4016"/>
                    </a:lnTo>
                    <a:lnTo>
                      <a:pt x="678" y="4016"/>
                    </a:lnTo>
                    <a:lnTo>
                      <a:pt x="678" y="4015"/>
                    </a:lnTo>
                    <a:lnTo>
                      <a:pt x="677" y="4015"/>
                    </a:lnTo>
                    <a:lnTo>
                      <a:pt x="677" y="4013"/>
                    </a:lnTo>
                    <a:lnTo>
                      <a:pt x="675" y="4013"/>
                    </a:lnTo>
                    <a:lnTo>
                      <a:pt x="675" y="4011"/>
                    </a:lnTo>
                    <a:lnTo>
                      <a:pt x="673" y="4011"/>
                    </a:lnTo>
                    <a:lnTo>
                      <a:pt x="673" y="4010"/>
                    </a:lnTo>
                    <a:lnTo>
                      <a:pt x="672" y="4010"/>
                    </a:lnTo>
                    <a:lnTo>
                      <a:pt x="672" y="4008"/>
                    </a:lnTo>
                    <a:lnTo>
                      <a:pt x="670" y="4008"/>
                    </a:lnTo>
                    <a:lnTo>
                      <a:pt x="670" y="4006"/>
                    </a:lnTo>
                    <a:lnTo>
                      <a:pt x="668" y="4006"/>
                    </a:lnTo>
                    <a:lnTo>
                      <a:pt x="668" y="4005"/>
                    </a:lnTo>
                    <a:lnTo>
                      <a:pt x="667" y="4005"/>
                    </a:lnTo>
                    <a:lnTo>
                      <a:pt x="667" y="4003"/>
                    </a:lnTo>
                    <a:lnTo>
                      <a:pt x="665" y="4003"/>
                    </a:lnTo>
                    <a:lnTo>
                      <a:pt x="665" y="4001"/>
                    </a:lnTo>
                    <a:lnTo>
                      <a:pt x="663" y="4001"/>
                    </a:lnTo>
                    <a:lnTo>
                      <a:pt x="663" y="4000"/>
                    </a:lnTo>
                    <a:lnTo>
                      <a:pt x="662" y="4000"/>
                    </a:lnTo>
                    <a:lnTo>
                      <a:pt x="662" y="3998"/>
                    </a:lnTo>
                    <a:lnTo>
                      <a:pt x="660" y="3998"/>
                    </a:lnTo>
                    <a:lnTo>
                      <a:pt x="660" y="3996"/>
                    </a:lnTo>
                    <a:lnTo>
                      <a:pt x="658" y="3996"/>
                    </a:lnTo>
                    <a:lnTo>
                      <a:pt x="658" y="3995"/>
                    </a:lnTo>
                    <a:lnTo>
                      <a:pt x="657" y="3995"/>
                    </a:lnTo>
                    <a:lnTo>
                      <a:pt x="657" y="3993"/>
                    </a:lnTo>
                    <a:lnTo>
                      <a:pt x="655" y="3993"/>
                    </a:lnTo>
                    <a:lnTo>
                      <a:pt x="655" y="3991"/>
                    </a:lnTo>
                    <a:lnTo>
                      <a:pt x="653" y="3991"/>
                    </a:lnTo>
                    <a:lnTo>
                      <a:pt x="653" y="3990"/>
                    </a:lnTo>
                    <a:lnTo>
                      <a:pt x="652" y="3990"/>
                    </a:lnTo>
                    <a:lnTo>
                      <a:pt x="652" y="3988"/>
                    </a:lnTo>
                    <a:lnTo>
                      <a:pt x="650" y="3988"/>
                    </a:lnTo>
                    <a:lnTo>
                      <a:pt x="650" y="3986"/>
                    </a:lnTo>
                    <a:lnTo>
                      <a:pt x="648" y="3986"/>
                    </a:lnTo>
                    <a:lnTo>
                      <a:pt x="648" y="3985"/>
                    </a:lnTo>
                    <a:lnTo>
                      <a:pt x="647" y="3985"/>
                    </a:lnTo>
                    <a:lnTo>
                      <a:pt x="647" y="3981"/>
                    </a:lnTo>
                    <a:lnTo>
                      <a:pt x="645" y="3981"/>
                    </a:lnTo>
                    <a:lnTo>
                      <a:pt x="645" y="3980"/>
                    </a:lnTo>
                    <a:lnTo>
                      <a:pt x="643" y="3980"/>
                    </a:lnTo>
                    <a:lnTo>
                      <a:pt x="643" y="3978"/>
                    </a:lnTo>
                    <a:lnTo>
                      <a:pt x="642" y="3978"/>
                    </a:lnTo>
                    <a:lnTo>
                      <a:pt x="642" y="3976"/>
                    </a:lnTo>
                    <a:lnTo>
                      <a:pt x="640" y="3976"/>
                    </a:lnTo>
                    <a:lnTo>
                      <a:pt x="640" y="3975"/>
                    </a:lnTo>
                    <a:lnTo>
                      <a:pt x="638" y="3975"/>
                    </a:lnTo>
                    <a:lnTo>
                      <a:pt x="638" y="3973"/>
                    </a:lnTo>
                    <a:lnTo>
                      <a:pt x="637" y="3973"/>
                    </a:lnTo>
                    <a:lnTo>
                      <a:pt x="637" y="3971"/>
                    </a:lnTo>
                    <a:lnTo>
                      <a:pt x="635" y="3971"/>
                    </a:lnTo>
                    <a:lnTo>
                      <a:pt x="635" y="3970"/>
                    </a:lnTo>
                    <a:lnTo>
                      <a:pt x="633" y="3970"/>
                    </a:lnTo>
                    <a:lnTo>
                      <a:pt x="633" y="3968"/>
                    </a:lnTo>
                    <a:lnTo>
                      <a:pt x="632" y="3968"/>
                    </a:lnTo>
                    <a:lnTo>
                      <a:pt x="632" y="3966"/>
                    </a:lnTo>
                    <a:lnTo>
                      <a:pt x="630" y="3966"/>
                    </a:lnTo>
                    <a:lnTo>
                      <a:pt x="630" y="3965"/>
                    </a:lnTo>
                    <a:lnTo>
                      <a:pt x="628" y="3965"/>
                    </a:lnTo>
                    <a:lnTo>
                      <a:pt x="628" y="3963"/>
                    </a:lnTo>
                    <a:lnTo>
                      <a:pt x="627" y="3963"/>
                    </a:lnTo>
                    <a:lnTo>
                      <a:pt x="627" y="3961"/>
                    </a:lnTo>
                    <a:lnTo>
                      <a:pt x="625" y="3961"/>
                    </a:lnTo>
                    <a:lnTo>
                      <a:pt x="625" y="3960"/>
                    </a:lnTo>
                    <a:lnTo>
                      <a:pt x="623" y="3960"/>
                    </a:lnTo>
                    <a:lnTo>
                      <a:pt x="623" y="3958"/>
                    </a:lnTo>
                    <a:lnTo>
                      <a:pt x="622" y="3958"/>
                    </a:lnTo>
                    <a:lnTo>
                      <a:pt x="622" y="3955"/>
                    </a:lnTo>
                    <a:lnTo>
                      <a:pt x="620" y="3955"/>
                    </a:lnTo>
                    <a:lnTo>
                      <a:pt x="620" y="3953"/>
                    </a:lnTo>
                    <a:lnTo>
                      <a:pt x="618" y="3953"/>
                    </a:lnTo>
                    <a:lnTo>
                      <a:pt x="618" y="3951"/>
                    </a:lnTo>
                    <a:lnTo>
                      <a:pt x="617" y="3951"/>
                    </a:lnTo>
                    <a:lnTo>
                      <a:pt x="617" y="3950"/>
                    </a:lnTo>
                    <a:lnTo>
                      <a:pt x="615" y="3950"/>
                    </a:lnTo>
                    <a:lnTo>
                      <a:pt x="615" y="3948"/>
                    </a:lnTo>
                    <a:lnTo>
                      <a:pt x="613" y="3948"/>
                    </a:lnTo>
                    <a:lnTo>
                      <a:pt x="613" y="3946"/>
                    </a:lnTo>
                    <a:lnTo>
                      <a:pt x="612" y="3946"/>
                    </a:lnTo>
                    <a:lnTo>
                      <a:pt x="612" y="3945"/>
                    </a:lnTo>
                    <a:lnTo>
                      <a:pt x="610" y="3945"/>
                    </a:lnTo>
                    <a:lnTo>
                      <a:pt x="610" y="3943"/>
                    </a:lnTo>
                    <a:lnTo>
                      <a:pt x="608" y="3943"/>
                    </a:lnTo>
                    <a:lnTo>
                      <a:pt x="608" y="3941"/>
                    </a:lnTo>
                    <a:lnTo>
                      <a:pt x="607" y="3941"/>
                    </a:lnTo>
                    <a:lnTo>
                      <a:pt x="607" y="3940"/>
                    </a:lnTo>
                    <a:lnTo>
                      <a:pt x="605" y="3940"/>
                    </a:lnTo>
                    <a:lnTo>
                      <a:pt x="605" y="3938"/>
                    </a:lnTo>
                    <a:lnTo>
                      <a:pt x="603" y="3938"/>
                    </a:lnTo>
                    <a:lnTo>
                      <a:pt x="603" y="3936"/>
                    </a:lnTo>
                    <a:lnTo>
                      <a:pt x="602" y="3936"/>
                    </a:lnTo>
                    <a:lnTo>
                      <a:pt x="602" y="3935"/>
                    </a:lnTo>
                    <a:lnTo>
                      <a:pt x="600" y="3935"/>
                    </a:lnTo>
                    <a:lnTo>
                      <a:pt x="600" y="3933"/>
                    </a:lnTo>
                    <a:lnTo>
                      <a:pt x="598" y="3933"/>
                    </a:lnTo>
                    <a:lnTo>
                      <a:pt x="598" y="3931"/>
                    </a:lnTo>
                    <a:lnTo>
                      <a:pt x="597" y="3931"/>
                    </a:lnTo>
                    <a:lnTo>
                      <a:pt x="597" y="3928"/>
                    </a:lnTo>
                    <a:lnTo>
                      <a:pt x="595" y="3928"/>
                    </a:lnTo>
                    <a:lnTo>
                      <a:pt x="595" y="3926"/>
                    </a:lnTo>
                    <a:lnTo>
                      <a:pt x="593" y="3926"/>
                    </a:lnTo>
                    <a:lnTo>
                      <a:pt x="593" y="3925"/>
                    </a:lnTo>
                    <a:lnTo>
                      <a:pt x="592" y="3925"/>
                    </a:lnTo>
                    <a:lnTo>
                      <a:pt x="592" y="3923"/>
                    </a:lnTo>
                    <a:lnTo>
                      <a:pt x="590" y="3923"/>
                    </a:lnTo>
                    <a:lnTo>
                      <a:pt x="590" y="3921"/>
                    </a:lnTo>
                    <a:lnTo>
                      <a:pt x="588" y="3921"/>
                    </a:lnTo>
                    <a:lnTo>
                      <a:pt x="588" y="3920"/>
                    </a:lnTo>
                    <a:lnTo>
                      <a:pt x="587" y="3920"/>
                    </a:lnTo>
                    <a:lnTo>
                      <a:pt x="587" y="3918"/>
                    </a:lnTo>
                    <a:lnTo>
                      <a:pt x="585" y="3918"/>
                    </a:lnTo>
                    <a:lnTo>
                      <a:pt x="585" y="3916"/>
                    </a:lnTo>
                    <a:lnTo>
                      <a:pt x="583" y="3916"/>
                    </a:lnTo>
                    <a:lnTo>
                      <a:pt x="583" y="3915"/>
                    </a:lnTo>
                    <a:lnTo>
                      <a:pt x="582" y="3915"/>
                    </a:lnTo>
                    <a:lnTo>
                      <a:pt x="582" y="3913"/>
                    </a:lnTo>
                    <a:lnTo>
                      <a:pt x="580" y="3913"/>
                    </a:lnTo>
                    <a:lnTo>
                      <a:pt x="580" y="3910"/>
                    </a:lnTo>
                    <a:lnTo>
                      <a:pt x="578" y="3910"/>
                    </a:lnTo>
                    <a:lnTo>
                      <a:pt x="578" y="3908"/>
                    </a:lnTo>
                    <a:lnTo>
                      <a:pt x="577" y="3908"/>
                    </a:lnTo>
                    <a:lnTo>
                      <a:pt x="577" y="3906"/>
                    </a:lnTo>
                    <a:lnTo>
                      <a:pt x="575" y="3906"/>
                    </a:lnTo>
                    <a:lnTo>
                      <a:pt x="575" y="3905"/>
                    </a:lnTo>
                    <a:lnTo>
                      <a:pt x="573" y="3905"/>
                    </a:lnTo>
                    <a:lnTo>
                      <a:pt x="573" y="3903"/>
                    </a:lnTo>
                    <a:lnTo>
                      <a:pt x="572" y="3903"/>
                    </a:lnTo>
                    <a:lnTo>
                      <a:pt x="572" y="3901"/>
                    </a:lnTo>
                    <a:lnTo>
                      <a:pt x="570" y="3901"/>
                    </a:lnTo>
                    <a:lnTo>
                      <a:pt x="570" y="3898"/>
                    </a:lnTo>
                    <a:lnTo>
                      <a:pt x="568" y="3898"/>
                    </a:lnTo>
                    <a:lnTo>
                      <a:pt x="568" y="3896"/>
                    </a:lnTo>
                    <a:lnTo>
                      <a:pt x="567" y="3896"/>
                    </a:lnTo>
                    <a:lnTo>
                      <a:pt x="567" y="3895"/>
                    </a:lnTo>
                    <a:lnTo>
                      <a:pt x="565" y="3895"/>
                    </a:lnTo>
                    <a:lnTo>
                      <a:pt x="565" y="3893"/>
                    </a:lnTo>
                    <a:lnTo>
                      <a:pt x="563" y="3893"/>
                    </a:lnTo>
                    <a:lnTo>
                      <a:pt x="563" y="3891"/>
                    </a:lnTo>
                    <a:lnTo>
                      <a:pt x="562" y="3891"/>
                    </a:lnTo>
                    <a:lnTo>
                      <a:pt x="562" y="3888"/>
                    </a:lnTo>
                    <a:lnTo>
                      <a:pt x="560" y="3888"/>
                    </a:lnTo>
                    <a:lnTo>
                      <a:pt x="560" y="3886"/>
                    </a:lnTo>
                    <a:lnTo>
                      <a:pt x="558" y="3886"/>
                    </a:lnTo>
                    <a:lnTo>
                      <a:pt x="558" y="3885"/>
                    </a:lnTo>
                    <a:lnTo>
                      <a:pt x="557" y="3885"/>
                    </a:lnTo>
                    <a:lnTo>
                      <a:pt x="557" y="3883"/>
                    </a:lnTo>
                    <a:lnTo>
                      <a:pt x="555" y="3883"/>
                    </a:lnTo>
                    <a:lnTo>
                      <a:pt x="555" y="3881"/>
                    </a:lnTo>
                    <a:lnTo>
                      <a:pt x="553" y="3881"/>
                    </a:lnTo>
                    <a:lnTo>
                      <a:pt x="553" y="3880"/>
                    </a:lnTo>
                    <a:lnTo>
                      <a:pt x="552" y="3880"/>
                    </a:lnTo>
                    <a:lnTo>
                      <a:pt x="552" y="3876"/>
                    </a:lnTo>
                    <a:lnTo>
                      <a:pt x="550" y="3876"/>
                    </a:lnTo>
                    <a:lnTo>
                      <a:pt x="550" y="3875"/>
                    </a:lnTo>
                    <a:lnTo>
                      <a:pt x="548" y="3875"/>
                    </a:lnTo>
                    <a:lnTo>
                      <a:pt x="548" y="3873"/>
                    </a:lnTo>
                    <a:lnTo>
                      <a:pt x="547" y="3873"/>
                    </a:lnTo>
                    <a:lnTo>
                      <a:pt x="547" y="3871"/>
                    </a:lnTo>
                    <a:lnTo>
                      <a:pt x="545" y="3871"/>
                    </a:lnTo>
                    <a:lnTo>
                      <a:pt x="545" y="3870"/>
                    </a:lnTo>
                    <a:lnTo>
                      <a:pt x="543" y="3870"/>
                    </a:lnTo>
                    <a:lnTo>
                      <a:pt x="543" y="3866"/>
                    </a:lnTo>
                    <a:lnTo>
                      <a:pt x="542" y="3866"/>
                    </a:lnTo>
                    <a:lnTo>
                      <a:pt x="542" y="3865"/>
                    </a:lnTo>
                    <a:lnTo>
                      <a:pt x="540" y="3865"/>
                    </a:lnTo>
                    <a:lnTo>
                      <a:pt x="540" y="3863"/>
                    </a:lnTo>
                    <a:lnTo>
                      <a:pt x="538" y="3863"/>
                    </a:lnTo>
                    <a:lnTo>
                      <a:pt x="538" y="3861"/>
                    </a:lnTo>
                    <a:lnTo>
                      <a:pt x="537" y="3861"/>
                    </a:lnTo>
                    <a:lnTo>
                      <a:pt x="537" y="3860"/>
                    </a:lnTo>
                    <a:lnTo>
                      <a:pt x="535" y="3860"/>
                    </a:lnTo>
                    <a:lnTo>
                      <a:pt x="535" y="3856"/>
                    </a:lnTo>
                    <a:lnTo>
                      <a:pt x="533" y="3856"/>
                    </a:lnTo>
                    <a:lnTo>
                      <a:pt x="533" y="3855"/>
                    </a:lnTo>
                    <a:lnTo>
                      <a:pt x="532" y="3855"/>
                    </a:lnTo>
                    <a:lnTo>
                      <a:pt x="532" y="3853"/>
                    </a:lnTo>
                    <a:lnTo>
                      <a:pt x="530" y="3853"/>
                    </a:lnTo>
                    <a:lnTo>
                      <a:pt x="530" y="3851"/>
                    </a:lnTo>
                    <a:lnTo>
                      <a:pt x="528" y="3851"/>
                    </a:lnTo>
                    <a:lnTo>
                      <a:pt x="528" y="3850"/>
                    </a:lnTo>
                    <a:lnTo>
                      <a:pt x="527" y="3850"/>
                    </a:lnTo>
                    <a:lnTo>
                      <a:pt x="527" y="3846"/>
                    </a:lnTo>
                    <a:lnTo>
                      <a:pt x="525" y="3846"/>
                    </a:lnTo>
                    <a:lnTo>
                      <a:pt x="525" y="3845"/>
                    </a:lnTo>
                    <a:lnTo>
                      <a:pt x="523" y="3845"/>
                    </a:lnTo>
                    <a:lnTo>
                      <a:pt x="523" y="3843"/>
                    </a:lnTo>
                    <a:lnTo>
                      <a:pt x="522" y="3843"/>
                    </a:lnTo>
                    <a:lnTo>
                      <a:pt x="522" y="3841"/>
                    </a:lnTo>
                    <a:lnTo>
                      <a:pt x="520" y="3841"/>
                    </a:lnTo>
                    <a:lnTo>
                      <a:pt x="520" y="3840"/>
                    </a:lnTo>
                    <a:lnTo>
                      <a:pt x="518" y="3840"/>
                    </a:lnTo>
                    <a:lnTo>
                      <a:pt x="518" y="3838"/>
                    </a:lnTo>
                    <a:lnTo>
                      <a:pt x="517" y="3838"/>
                    </a:lnTo>
                    <a:lnTo>
                      <a:pt x="517" y="3835"/>
                    </a:lnTo>
                    <a:lnTo>
                      <a:pt x="515" y="3835"/>
                    </a:lnTo>
                    <a:lnTo>
                      <a:pt x="515" y="3833"/>
                    </a:lnTo>
                    <a:lnTo>
                      <a:pt x="513" y="3833"/>
                    </a:lnTo>
                    <a:lnTo>
                      <a:pt x="513" y="3831"/>
                    </a:lnTo>
                    <a:lnTo>
                      <a:pt x="512" y="3831"/>
                    </a:lnTo>
                    <a:lnTo>
                      <a:pt x="512" y="3830"/>
                    </a:lnTo>
                    <a:lnTo>
                      <a:pt x="510" y="3830"/>
                    </a:lnTo>
                    <a:lnTo>
                      <a:pt x="510" y="3826"/>
                    </a:lnTo>
                    <a:lnTo>
                      <a:pt x="508" y="3826"/>
                    </a:lnTo>
                    <a:lnTo>
                      <a:pt x="508" y="3825"/>
                    </a:lnTo>
                    <a:lnTo>
                      <a:pt x="507" y="3825"/>
                    </a:lnTo>
                    <a:lnTo>
                      <a:pt x="507" y="3823"/>
                    </a:lnTo>
                    <a:lnTo>
                      <a:pt x="505" y="3823"/>
                    </a:lnTo>
                    <a:lnTo>
                      <a:pt x="505" y="3821"/>
                    </a:lnTo>
                    <a:lnTo>
                      <a:pt x="503" y="3821"/>
                    </a:lnTo>
                    <a:lnTo>
                      <a:pt x="503" y="3818"/>
                    </a:lnTo>
                    <a:lnTo>
                      <a:pt x="502" y="3818"/>
                    </a:lnTo>
                    <a:lnTo>
                      <a:pt x="502" y="3816"/>
                    </a:lnTo>
                    <a:lnTo>
                      <a:pt x="500" y="3816"/>
                    </a:lnTo>
                    <a:lnTo>
                      <a:pt x="500" y="3815"/>
                    </a:lnTo>
                    <a:lnTo>
                      <a:pt x="498" y="3815"/>
                    </a:lnTo>
                    <a:lnTo>
                      <a:pt x="498" y="3811"/>
                    </a:lnTo>
                    <a:lnTo>
                      <a:pt x="497" y="3811"/>
                    </a:lnTo>
                    <a:lnTo>
                      <a:pt x="497" y="3810"/>
                    </a:lnTo>
                    <a:lnTo>
                      <a:pt x="495" y="3810"/>
                    </a:lnTo>
                    <a:lnTo>
                      <a:pt x="495" y="3808"/>
                    </a:lnTo>
                    <a:lnTo>
                      <a:pt x="493" y="3808"/>
                    </a:lnTo>
                    <a:lnTo>
                      <a:pt x="493" y="3806"/>
                    </a:lnTo>
                    <a:lnTo>
                      <a:pt x="492" y="3806"/>
                    </a:lnTo>
                    <a:lnTo>
                      <a:pt x="492" y="3803"/>
                    </a:lnTo>
                    <a:lnTo>
                      <a:pt x="490" y="3803"/>
                    </a:lnTo>
                    <a:lnTo>
                      <a:pt x="490" y="3801"/>
                    </a:lnTo>
                    <a:lnTo>
                      <a:pt x="488" y="3801"/>
                    </a:lnTo>
                    <a:lnTo>
                      <a:pt x="488" y="3798"/>
                    </a:lnTo>
                    <a:lnTo>
                      <a:pt x="487" y="3798"/>
                    </a:lnTo>
                    <a:lnTo>
                      <a:pt x="487" y="3796"/>
                    </a:lnTo>
                    <a:lnTo>
                      <a:pt x="485" y="3796"/>
                    </a:lnTo>
                    <a:lnTo>
                      <a:pt x="485" y="3795"/>
                    </a:lnTo>
                    <a:lnTo>
                      <a:pt x="483" y="3795"/>
                    </a:lnTo>
                    <a:lnTo>
                      <a:pt x="483" y="3791"/>
                    </a:lnTo>
                    <a:lnTo>
                      <a:pt x="482" y="3791"/>
                    </a:lnTo>
                    <a:lnTo>
                      <a:pt x="482" y="3790"/>
                    </a:lnTo>
                    <a:lnTo>
                      <a:pt x="480" y="3790"/>
                    </a:lnTo>
                    <a:lnTo>
                      <a:pt x="480" y="3788"/>
                    </a:lnTo>
                    <a:lnTo>
                      <a:pt x="478" y="3788"/>
                    </a:lnTo>
                    <a:lnTo>
                      <a:pt x="478" y="3785"/>
                    </a:lnTo>
                    <a:lnTo>
                      <a:pt x="477" y="3785"/>
                    </a:lnTo>
                    <a:lnTo>
                      <a:pt x="477" y="3783"/>
                    </a:lnTo>
                    <a:lnTo>
                      <a:pt x="475" y="3783"/>
                    </a:lnTo>
                    <a:lnTo>
                      <a:pt x="475" y="3781"/>
                    </a:lnTo>
                    <a:lnTo>
                      <a:pt x="473" y="3781"/>
                    </a:lnTo>
                    <a:lnTo>
                      <a:pt x="473" y="3778"/>
                    </a:lnTo>
                    <a:lnTo>
                      <a:pt x="472" y="3778"/>
                    </a:lnTo>
                    <a:lnTo>
                      <a:pt x="472" y="3776"/>
                    </a:lnTo>
                    <a:lnTo>
                      <a:pt x="470" y="3776"/>
                    </a:lnTo>
                    <a:lnTo>
                      <a:pt x="470" y="3775"/>
                    </a:lnTo>
                    <a:lnTo>
                      <a:pt x="468" y="3775"/>
                    </a:lnTo>
                    <a:lnTo>
                      <a:pt x="468" y="3771"/>
                    </a:lnTo>
                    <a:lnTo>
                      <a:pt x="467" y="3771"/>
                    </a:lnTo>
                    <a:lnTo>
                      <a:pt x="467" y="3770"/>
                    </a:lnTo>
                    <a:lnTo>
                      <a:pt x="465" y="3770"/>
                    </a:lnTo>
                    <a:lnTo>
                      <a:pt x="465" y="3768"/>
                    </a:lnTo>
                    <a:lnTo>
                      <a:pt x="463" y="3768"/>
                    </a:lnTo>
                    <a:lnTo>
                      <a:pt x="463" y="3765"/>
                    </a:lnTo>
                    <a:lnTo>
                      <a:pt x="462" y="3765"/>
                    </a:lnTo>
                    <a:lnTo>
                      <a:pt x="462" y="3763"/>
                    </a:lnTo>
                    <a:lnTo>
                      <a:pt x="460" y="3763"/>
                    </a:lnTo>
                    <a:lnTo>
                      <a:pt x="460" y="3761"/>
                    </a:lnTo>
                    <a:lnTo>
                      <a:pt x="458" y="3761"/>
                    </a:lnTo>
                    <a:lnTo>
                      <a:pt x="458" y="3758"/>
                    </a:lnTo>
                    <a:lnTo>
                      <a:pt x="457" y="3758"/>
                    </a:lnTo>
                    <a:lnTo>
                      <a:pt x="457" y="3756"/>
                    </a:lnTo>
                    <a:lnTo>
                      <a:pt x="455" y="3756"/>
                    </a:lnTo>
                    <a:lnTo>
                      <a:pt x="455" y="3755"/>
                    </a:lnTo>
                    <a:lnTo>
                      <a:pt x="453" y="3755"/>
                    </a:lnTo>
                    <a:lnTo>
                      <a:pt x="453" y="3751"/>
                    </a:lnTo>
                    <a:lnTo>
                      <a:pt x="452" y="3751"/>
                    </a:lnTo>
                    <a:lnTo>
                      <a:pt x="452" y="3750"/>
                    </a:lnTo>
                    <a:lnTo>
                      <a:pt x="450" y="3750"/>
                    </a:lnTo>
                    <a:lnTo>
                      <a:pt x="450" y="3748"/>
                    </a:lnTo>
                    <a:lnTo>
                      <a:pt x="448" y="3748"/>
                    </a:lnTo>
                    <a:lnTo>
                      <a:pt x="448" y="3745"/>
                    </a:lnTo>
                    <a:lnTo>
                      <a:pt x="447" y="3745"/>
                    </a:lnTo>
                    <a:lnTo>
                      <a:pt x="447" y="3743"/>
                    </a:lnTo>
                    <a:lnTo>
                      <a:pt x="445" y="3743"/>
                    </a:lnTo>
                    <a:lnTo>
                      <a:pt x="445" y="3741"/>
                    </a:lnTo>
                    <a:lnTo>
                      <a:pt x="443" y="3741"/>
                    </a:lnTo>
                    <a:lnTo>
                      <a:pt x="443" y="3738"/>
                    </a:lnTo>
                    <a:lnTo>
                      <a:pt x="442" y="3738"/>
                    </a:lnTo>
                    <a:lnTo>
                      <a:pt x="442" y="3736"/>
                    </a:lnTo>
                    <a:lnTo>
                      <a:pt x="440" y="3736"/>
                    </a:lnTo>
                    <a:lnTo>
                      <a:pt x="440" y="3735"/>
                    </a:lnTo>
                    <a:lnTo>
                      <a:pt x="438" y="3735"/>
                    </a:lnTo>
                    <a:lnTo>
                      <a:pt x="438" y="3731"/>
                    </a:lnTo>
                    <a:lnTo>
                      <a:pt x="437" y="3731"/>
                    </a:lnTo>
                    <a:lnTo>
                      <a:pt x="437" y="3730"/>
                    </a:lnTo>
                    <a:lnTo>
                      <a:pt x="435" y="3730"/>
                    </a:lnTo>
                    <a:lnTo>
                      <a:pt x="435" y="3728"/>
                    </a:lnTo>
                    <a:lnTo>
                      <a:pt x="433" y="3728"/>
                    </a:lnTo>
                    <a:lnTo>
                      <a:pt x="433" y="3725"/>
                    </a:lnTo>
                    <a:lnTo>
                      <a:pt x="432" y="3725"/>
                    </a:lnTo>
                    <a:lnTo>
                      <a:pt x="432" y="3723"/>
                    </a:lnTo>
                    <a:lnTo>
                      <a:pt x="430" y="3723"/>
                    </a:lnTo>
                    <a:lnTo>
                      <a:pt x="430" y="3720"/>
                    </a:lnTo>
                    <a:lnTo>
                      <a:pt x="428" y="3720"/>
                    </a:lnTo>
                    <a:lnTo>
                      <a:pt x="428" y="3718"/>
                    </a:lnTo>
                    <a:lnTo>
                      <a:pt x="427" y="3718"/>
                    </a:lnTo>
                    <a:lnTo>
                      <a:pt x="427" y="3715"/>
                    </a:lnTo>
                    <a:lnTo>
                      <a:pt x="425" y="3715"/>
                    </a:lnTo>
                    <a:lnTo>
                      <a:pt x="425" y="3713"/>
                    </a:lnTo>
                    <a:lnTo>
                      <a:pt x="423" y="3713"/>
                    </a:lnTo>
                    <a:lnTo>
                      <a:pt x="423" y="3710"/>
                    </a:lnTo>
                    <a:lnTo>
                      <a:pt x="422" y="3710"/>
                    </a:lnTo>
                    <a:lnTo>
                      <a:pt x="422" y="3708"/>
                    </a:lnTo>
                    <a:lnTo>
                      <a:pt x="420" y="3708"/>
                    </a:lnTo>
                    <a:lnTo>
                      <a:pt x="420" y="3705"/>
                    </a:lnTo>
                    <a:lnTo>
                      <a:pt x="418" y="3705"/>
                    </a:lnTo>
                    <a:lnTo>
                      <a:pt x="418" y="3703"/>
                    </a:lnTo>
                    <a:lnTo>
                      <a:pt x="417" y="3703"/>
                    </a:lnTo>
                    <a:lnTo>
                      <a:pt x="417" y="3700"/>
                    </a:lnTo>
                    <a:lnTo>
                      <a:pt x="415" y="3700"/>
                    </a:lnTo>
                    <a:lnTo>
                      <a:pt x="415" y="3698"/>
                    </a:lnTo>
                    <a:lnTo>
                      <a:pt x="413" y="3698"/>
                    </a:lnTo>
                    <a:lnTo>
                      <a:pt x="413" y="3695"/>
                    </a:lnTo>
                    <a:lnTo>
                      <a:pt x="412" y="3695"/>
                    </a:lnTo>
                    <a:lnTo>
                      <a:pt x="412" y="3693"/>
                    </a:lnTo>
                    <a:lnTo>
                      <a:pt x="410" y="3693"/>
                    </a:lnTo>
                    <a:lnTo>
                      <a:pt x="410" y="3690"/>
                    </a:lnTo>
                    <a:lnTo>
                      <a:pt x="408" y="3690"/>
                    </a:lnTo>
                    <a:lnTo>
                      <a:pt x="408" y="3688"/>
                    </a:lnTo>
                    <a:lnTo>
                      <a:pt x="407" y="3688"/>
                    </a:lnTo>
                    <a:lnTo>
                      <a:pt x="407" y="3685"/>
                    </a:lnTo>
                    <a:lnTo>
                      <a:pt x="405" y="3685"/>
                    </a:lnTo>
                    <a:lnTo>
                      <a:pt x="405" y="3683"/>
                    </a:lnTo>
                    <a:lnTo>
                      <a:pt x="403" y="3683"/>
                    </a:lnTo>
                    <a:lnTo>
                      <a:pt x="403" y="3680"/>
                    </a:lnTo>
                    <a:lnTo>
                      <a:pt x="402" y="3680"/>
                    </a:lnTo>
                    <a:lnTo>
                      <a:pt x="402" y="3678"/>
                    </a:lnTo>
                    <a:lnTo>
                      <a:pt x="400" y="3678"/>
                    </a:lnTo>
                    <a:lnTo>
                      <a:pt x="400" y="3675"/>
                    </a:lnTo>
                    <a:lnTo>
                      <a:pt x="398" y="3675"/>
                    </a:lnTo>
                    <a:lnTo>
                      <a:pt x="398" y="3673"/>
                    </a:lnTo>
                    <a:lnTo>
                      <a:pt x="397" y="3673"/>
                    </a:lnTo>
                    <a:lnTo>
                      <a:pt x="397" y="3670"/>
                    </a:lnTo>
                    <a:lnTo>
                      <a:pt x="395" y="3670"/>
                    </a:lnTo>
                    <a:lnTo>
                      <a:pt x="395" y="3668"/>
                    </a:lnTo>
                    <a:lnTo>
                      <a:pt x="393" y="3668"/>
                    </a:lnTo>
                    <a:lnTo>
                      <a:pt x="393" y="3665"/>
                    </a:lnTo>
                    <a:lnTo>
                      <a:pt x="392" y="3665"/>
                    </a:lnTo>
                    <a:lnTo>
                      <a:pt x="392" y="3663"/>
                    </a:lnTo>
                    <a:lnTo>
                      <a:pt x="390" y="3663"/>
                    </a:lnTo>
                    <a:lnTo>
                      <a:pt x="390" y="3660"/>
                    </a:lnTo>
                    <a:lnTo>
                      <a:pt x="388" y="3660"/>
                    </a:lnTo>
                    <a:lnTo>
                      <a:pt x="388" y="3658"/>
                    </a:lnTo>
                    <a:lnTo>
                      <a:pt x="387" y="3658"/>
                    </a:lnTo>
                    <a:lnTo>
                      <a:pt x="387" y="3655"/>
                    </a:lnTo>
                    <a:lnTo>
                      <a:pt x="385" y="3655"/>
                    </a:lnTo>
                    <a:lnTo>
                      <a:pt x="385" y="3653"/>
                    </a:lnTo>
                    <a:lnTo>
                      <a:pt x="383" y="3653"/>
                    </a:lnTo>
                    <a:lnTo>
                      <a:pt x="383" y="3650"/>
                    </a:lnTo>
                    <a:lnTo>
                      <a:pt x="382" y="3650"/>
                    </a:lnTo>
                    <a:lnTo>
                      <a:pt x="382" y="3648"/>
                    </a:lnTo>
                    <a:lnTo>
                      <a:pt x="380" y="3648"/>
                    </a:lnTo>
                    <a:lnTo>
                      <a:pt x="380" y="3645"/>
                    </a:lnTo>
                    <a:lnTo>
                      <a:pt x="378" y="3645"/>
                    </a:lnTo>
                    <a:lnTo>
                      <a:pt x="378" y="3643"/>
                    </a:lnTo>
                    <a:lnTo>
                      <a:pt x="377" y="3643"/>
                    </a:lnTo>
                    <a:lnTo>
                      <a:pt x="377" y="3640"/>
                    </a:lnTo>
                    <a:lnTo>
                      <a:pt x="375" y="3640"/>
                    </a:lnTo>
                    <a:lnTo>
                      <a:pt x="375" y="3638"/>
                    </a:lnTo>
                    <a:lnTo>
                      <a:pt x="373" y="3638"/>
                    </a:lnTo>
                    <a:lnTo>
                      <a:pt x="373" y="3635"/>
                    </a:lnTo>
                    <a:lnTo>
                      <a:pt x="372" y="3635"/>
                    </a:lnTo>
                    <a:lnTo>
                      <a:pt x="372" y="3631"/>
                    </a:lnTo>
                    <a:lnTo>
                      <a:pt x="370" y="3631"/>
                    </a:lnTo>
                    <a:lnTo>
                      <a:pt x="370" y="3630"/>
                    </a:lnTo>
                    <a:lnTo>
                      <a:pt x="368" y="3630"/>
                    </a:lnTo>
                    <a:lnTo>
                      <a:pt x="368" y="3626"/>
                    </a:lnTo>
                    <a:lnTo>
                      <a:pt x="367" y="3626"/>
                    </a:lnTo>
                    <a:lnTo>
                      <a:pt x="367" y="3625"/>
                    </a:lnTo>
                    <a:lnTo>
                      <a:pt x="365" y="3625"/>
                    </a:lnTo>
                    <a:lnTo>
                      <a:pt x="365" y="3621"/>
                    </a:lnTo>
                    <a:lnTo>
                      <a:pt x="363" y="3621"/>
                    </a:lnTo>
                    <a:lnTo>
                      <a:pt x="363" y="3618"/>
                    </a:lnTo>
                    <a:lnTo>
                      <a:pt x="362" y="3618"/>
                    </a:lnTo>
                    <a:lnTo>
                      <a:pt x="362" y="3616"/>
                    </a:lnTo>
                    <a:lnTo>
                      <a:pt x="360" y="3616"/>
                    </a:lnTo>
                    <a:lnTo>
                      <a:pt x="360" y="3613"/>
                    </a:lnTo>
                    <a:lnTo>
                      <a:pt x="358" y="3613"/>
                    </a:lnTo>
                    <a:lnTo>
                      <a:pt x="358" y="3610"/>
                    </a:lnTo>
                    <a:lnTo>
                      <a:pt x="357" y="3610"/>
                    </a:lnTo>
                    <a:lnTo>
                      <a:pt x="357" y="3608"/>
                    </a:lnTo>
                    <a:lnTo>
                      <a:pt x="355" y="3608"/>
                    </a:lnTo>
                    <a:lnTo>
                      <a:pt x="355" y="3605"/>
                    </a:lnTo>
                    <a:lnTo>
                      <a:pt x="353" y="3605"/>
                    </a:lnTo>
                    <a:lnTo>
                      <a:pt x="353" y="3601"/>
                    </a:lnTo>
                    <a:lnTo>
                      <a:pt x="352" y="3601"/>
                    </a:lnTo>
                    <a:lnTo>
                      <a:pt x="352" y="3600"/>
                    </a:lnTo>
                    <a:lnTo>
                      <a:pt x="350" y="3600"/>
                    </a:lnTo>
                    <a:lnTo>
                      <a:pt x="350" y="3596"/>
                    </a:lnTo>
                    <a:lnTo>
                      <a:pt x="348" y="3596"/>
                    </a:lnTo>
                    <a:lnTo>
                      <a:pt x="348" y="3593"/>
                    </a:lnTo>
                    <a:lnTo>
                      <a:pt x="347" y="3593"/>
                    </a:lnTo>
                    <a:lnTo>
                      <a:pt x="347" y="3590"/>
                    </a:lnTo>
                    <a:lnTo>
                      <a:pt x="345" y="3590"/>
                    </a:lnTo>
                    <a:lnTo>
                      <a:pt x="345" y="3588"/>
                    </a:lnTo>
                    <a:lnTo>
                      <a:pt x="343" y="3588"/>
                    </a:lnTo>
                    <a:lnTo>
                      <a:pt x="343" y="3585"/>
                    </a:lnTo>
                    <a:lnTo>
                      <a:pt x="342" y="3585"/>
                    </a:lnTo>
                    <a:lnTo>
                      <a:pt x="342" y="3581"/>
                    </a:lnTo>
                    <a:lnTo>
                      <a:pt x="340" y="3581"/>
                    </a:lnTo>
                    <a:lnTo>
                      <a:pt x="340" y="3580"/>
                    </a:lnTo>
                    <a:lnTo>
                      <a:pt x="338" y="3580"/>
                    </a:lnTo>
                    <a:lnTo>
                      <a:pt x="338" y="3576"/>
                    </a:lnTo>
                    <a:lnTo>
                      <a:pt x="337" y="3576"/>
                    </a:lnTo>
                    <a:lnTo>
                      <a:pt x="337" y="3573"/>
                    </a:lnTo>
                    <a:lnTo>
                      <a:pt x="335" y="3573"/>
                    </a:lnTo>
                    <a:lnTo>
                      <a:pt x="335" y="3571"/>
                    </a:lnTo>
                    <a:lnTo>
                      <a:pt x="333" y="3571"/>
                    </a:lnTo>
                    <a:lnTo>
                      <a:pt x="333" y="3568"/>
                    </a:lnTo>
                    <a:lnTo>
                      <a:pt x="332" y="3568"/>
                    </a:lnTo>
                    <a:lnTo>
                      <a:pt x="332" y="3565"/>
                    </a:lnTo>
                    <a:lnTo>
                      <a:pt x="330" y="3565"/>
                    </a:lnTo>
                    <a:lnTo>
                      <a:pt x="330" y="3561"/>
                    </a:lnTo>
                    <a:lnTo>
                      <a:pt x="328" y="3561"/>
                    </a:lnTo>
                    <a:lnTo>
                      <a:pt x="328" y="3560"/>
                    </a:lnTo>
                    <a:lnTo>
                      <a:pt x="327" y="3560"/>
                    </a:lnTo>
                    <a:lnTo>
                      <a:pt x="327" y="3556"/>
                    </a:lnTo>
                    <a:lnTo>
                      <a:pt x="325" y="3556"/>
                    </a:lnTo>
                    <a:lnTo>
                      <a:pt x="325" y="3553"/>
                    </a:lnTo>
                    <a:lnTo>
                      <a:pt x="323" y="3553"/>
                    </a:lnTo>
                    <a:lnTo>
                      <a:pt x="323" y="3551"/>
                    </a:lnTo>
                    <a:lnTo>
                      <a:pt x="322" y="3551"/>
                    </a:lnTo>
                    <a:lnTo>
                      <a:pt x="322" y="3548"/>
                    </a:lnTo>
                    <a:lnTo>
                      <a:pt x="320" y="3548"/>
                    </a:lnTo>
                    <a:lnTo>
                      <a:pt x="320" y="3545"/>
                    </a:lnTo>
                    <a:lnTo>
                      <a:pt x="318" y="3545"/>
                    </a:lnTo>
                    <a:lnTo>
                      <a:pt x="318" y="3543"/>
                    </a:lnTo>
                    <a:lnTo>
                      <a:pt x="317" y="3543"/>
                    </a:lnTo>
                    <a:lnTo>
                      <a:pt x="317" y="3540"/>
                    </a:lnTo>
                    <a:lnTo>
                      <a:pt x="315" y="3540"/>
                    </a:lnTo>
                    <a:lnTo>
                      <a:pt x="315" y="3536"/>
                    </a:lnTo>
                    <a:lnTo>
                      <a:pt x="313" y="3536"/>
                    </a:lnTo>
                    <a:lnTo>
                      <a:pt x="313" y="3533"/>
                    </a:lnTo>
                    <a:lnTo>
                      <a:pt x="312" y="3533"/>
                    </a:lnTo>
                    <a:lnTo>
                      <a:pt x="312" y="3530"/>
                    </a:lnTo>
                    <a:lnTo>
                      <a:pt x="310" y="3530"/>
                    </a:lnTo>
                    <a:lnTo>
                      <a:pt x="310" y="3528"/>
                    </a:lnTo>
                    <a:lnTo>
                      <a:pt x="308" y="3528"/>
                    </a:lnTo>
                    <a:lnTo>
                      <a:pt x="308" y="3525"/>
                    </a:lnTo>
                    <a:lnTo>
                      <a:pt x="307" y="3525"/>
                    </a:lnTo>
                    <a:lnTo>
                      <a:pt x="307" y="3521"/>
                    </a:lnTo>
                    <a:lnTo>
                      <a:pt x="305" y="3521"/>
                    </a:lnTo>
                    <a:lnTo>
                      <a:pt x="305" y="3518"/>
                    </a:lnTo>
                    <a:lnTo>
                      <a:pt x="303" y="3518"/>
                    </a:lnTo>
                    <a:lnTo>
                      <a:pt x="303" y="3515"/>
                    </a:lnTo>
                    <a:lnTo>
                      <a:pt x="302" y="3515"/>
                    </a:lnTo>
                    <a:lnTo>
                      <a:pt x="302" y="3511"/>
                    </a:lnTo>
                    <a:lnTo>
                      <a:pt x="300" y="3511"/>
                    </a:lnTo>
                    <a:lnTo>
                      <a:pt x="300" y="3510"/>
                    </a:lnTo>
                    <a:lnTo>
                      <a:pt x="298" y="3510"/>
                    </a:lnTo>
                    <a:lnTo>
                      <a:pt x="298" y="3506"/>
                    </a:lnTo>
                    <a:lnTo>
                      <a:pt x="297" y="3506"/>
                    </a:lnTo>
                    <a:lnTo>
                      <a:pt x="297" y="3503"/>
                    </a:lnTo>
                    <a:lnTo>
                      <a:pt x="295" y="3503"/>
                    </a:lnTo>
                    <a:lnTo>
                      <a:pt x="295" y="3500"/>
                    </a:lnTo>
                    <a:lnTo>
                      <a:pt x="293" y="3500"/>
                    </a:lnTo>
                    <a:lnTo>
                      <a:pt x="293" y="3496"/>
                    </a:lnTo>
                    <a:lnTo>
                      <a:pt x="292" y="3496"/>
                    </a:lnTo>
                    <a:lnTo>
                      <a:pt x="292" y="3493"/>
                    </a:lnTo>
                    <a:lnTo>
                      <a:pt x="290" y="3493"/>
                    </a:lnTo>
                    <a:lnTo>
                      <a:pt x="290" y="3490"/>
                    </a:lnTo>
                    <a:lnTo>
                      <a:pt x="288" y="3490"/>
                    </a:lnTo>
                    <a:lnTo>
                      <a:pt x="288" y="3486"/>
                    </a:lnTo>
                    <a:lnTo>
                      <a:pt x="287" y="3486"/>
                    </a:lnTo>
                    <a:lnTo>
                      <a:pt x="287" y="3483"/>
                    </a:lnTo>
                    <a:lnTo>
                      <a:pt x="285" y="3483"/>
                    </a:lnTo>
                    <a:lnTo>
                      <a:pt x="285" y="3480"/>
                    </a:lnTo>
                    <a:lnTo>
                      <a:pt x="283" y="3480"/>
                    </a:lnTo>
                    <a:lnTo>
                      <a:pt x="283" y="3476"/>
                    </a:lnTo>
                    <a:lnTo>
                      <a:pt x="282" y="3476"/>
                    </a:lnTo>
                    <a:lnTo>
                      <a:pt x="282" y="3473"/>
                    </a:lnTo>
                    <a:lnTo>
                      <a:pt x="280" y="3473"/>
                    </a:lnTo>
                    <a:lnTo>
                      <a:pt x="280" y="3470"/>
                    </a:lnTo>
                    <a:lnTo>
                      <a:pt x="278" y="3470"/>
                    </a:lnTo>
                    <a:lnTo>
                      <a:pt x="278" y="3466"/>
                    </a:lnTo>
                    <a:lnTo>
                      <a:pt x="277" y="3466"/>
                    </a:lnTo>
                    <a:lnTo>
                      <a:pt x="277" y="3463"/>
                    </a:lnTo>
                    <a:lnTo>
                      <a:pt x="275" y="3463"/>
                    </a:lnTo>
                    <a:lnTo>
                      <a:pt x="275" y="3460"/>
                    </a:lnTo>
                    <a:lnTo>
                      <a:pt x="273" y="3460"/>
                    </a:lnTo>
                    <a:lnTo>
                      <a:pt x="273" y="3456"/>
                    </a:lnTo>
                    <a:lnTo>
                      <a:pt x="272" y="3456"/>
                    </a:lnTo>
                    <a:lnTo>
                      <a:pt x="272" y="3455"/>
                    </a:lnTo>
                    <a:lnTo>
                      <a:pt x="270" y="3455"/>
                    </a:lnTo>
                    <a:lnTo>
                      <a:pt x="270" y="3451"/>
                    </a:lnTo>
                    <a:lnTo>
                      <a:pt x="268" y="3451"/>
                    </a:lnTo>
                    <a:lnTo>
                      <a:pt x="268" y="3448"/>
                    </a:lnTo>
                    <a:lnTo>
                      <a:pt x="267" y="3448"/>
                    </a:lnTo>
                    <a:lnTo>
                      <a:pt x="267" y="3445"/>
                    </a:lnTo>
                    <a:lnTo>
                      <a:pt x="265" y="3445"/>
                    </a:lnTo>
                    <a:lnTo>
                      <a:pt x="265" y="3441"/>
                    </a:lnTo>
                    <a:lnTo>
                      <a:pt x="263" y="3441"/>
                    </a:lnTo>
                    <a:lnTo>
                      <a:pt x="263" y="3438"/>
                    </a:lnTo>
                    <a:lnTo>
                      <a:pt x="262" y="3438"/>
                    </a:lnTo>
                    <a:lnTo>
                      <a:pt x="262" y="3435"/>
                    </a:lnTo>
                    <a:lnTo>
                      <a:pt x="260" y="3435"/>
                    </a:lnTo>
                    <a:lnTo>
                      <a:pt x="260" y="3431"/>
                    </a:lnTo>
                    <a:lnTo>
                      <a:pt x="258" y="3431"/>
                    </a:lnTo>
                    <a:lnTo>
                      <a:pt x="258" y="3428"/>
                    </a:lnTo>
                    <a:lnTo>
                      <a:pt x="257" y="3428"/>
                    </a:lnTo>
                    <a:lnTo>
                      <a:pt x="257" y="3425"/>
                    </a:lnTo>
                    <a:lnTo>
                      <a:pt x="255" y="3425"/>
                    </a:lnTo>
                    <a:lnTo>
                      <a:pt x="255" y="3421"/>
                    </a:lnTo>
                    <a:lnTo>
                      <a:pt x="253" y="3421"/>
                    </a:lnTo>
                    <a:lnTo>
                      <a:pt x="253" y="3418"/>
                    </a:lnTo>
                    <a:lnTo>
                      <a:pt x="252" y="3418"/>
                    </a:lnTo>
                    <a:lnTo>
                      <a:pt x="252" y="3415"/>
                    </a:lnTo>
                    <a:lnTo>
                      <a:pt x="250" y="3415"/>
                    </a:lnTo>
                    <a:lnTo>
                      <a:pt x="250" y="3410"/>
                    </a:lnTo>
                    <a:lnTo>
                      <a:pt x="248" y="3410"/>
                    </a:lnTo>
                    <a:lnTo>
                      <a:pt x="248" y="3406"/>
                    </a:lnTo>
                    <a:lnTo>
                      <a:pt x="247" y="3406"/>
                    </a:lnTo>
                    <a:lnTo>
                      <a:pt x="247" y="3403"/>
                    </a:lnTo>
                    <a:lnTo>
                      <a:pt x="245" y="3403"/>
                    </a:lnTo>
                    <a:lnTo>
                      <a:pt x="245" y="3400"/>
                    </a:lnTo>
                    <a:lnTo>
                      <a:pt x="243" y="3400"/>
                    </a:lnTo>
                    <a:lnTo>
                      <a:pt x="243" y="3396"/>
                    </a:lnTo>
                    <a:lnTo>
                      <a:pt x="242" y="3396"/>
                    </a:lnTo>
                    <a:lnTo>
                      <a:pt x="242" y="3391"/>
                    </a:lnTo>
                    <a:lnTo>
                      <a:pt x="240" y="3391"/>
                    </a:lnTo>
                    <a:lnTo>
                      <a:pt x="240" y="3388"/>
                    </a:lnTo>
                    <a:lnTo>
                      <a:pt x="238" y="3388"/>
                    </a:lnTo>
                    <a:lnTo>
                      <a:pt x="238" y="3385"/>
                    </a:lnTo>
                    <a:lnTo>
                      <a:pt x="237" y="3385"/>
                    </a:lnTo>
                    <a:lnTo>
                      <a:pt x="237" y="3381"/>
                    </a:lnTo>
                    <a:lnTo>
                      <a:pt x="235" y="3381"/>
                    </a:lnTo>
                    <a:lnTo>
                      <a:pt x="235" y="3376"/>
                    </a:lnTo>
                    <a:lnTo>
                      <a:pt x="233" y="3376"/>
                    </a:lnTo>
                    <a:lnTo>
                      <a:pt x="233" y="3373"/>
                    </a:lnTo>
                    <a:lnTo>
                      <a:pt x="232" y="3373"/>
                    </a:lnTo>
                    <a:lnTo>
                      <a:pt x="232" y="3370"/>
                    </a:lnTo>
                    <a:lnTo>
                      <a:pt x="230" y="3370"/>
                    </a:lnTo>
                    <a:lnTo>
                      <a:pt x="230" y="3366"/>
                    </a:lnTo>
                    <a:lnTo>
                      <a:pt x="228" y="3366"/>
                    </a:lnTo>
                    <a:lnTo>
                      <a:pt x="228" y="3361"/>
                    </a:lnTo>
                    <a:lnTo>
                      <a:pt x="227" y="3361"/>
                    </a:lnTo>
                    <a:lnTo>
                      <a:pt x="227" y="3358"/>
                    </a:lnTo>
                    <a:lnTo>
                      <a:pt x="225" y="3358"/>
                    </a:lnTo>
                    <a:lnTo>
                      <a:pt x="225" y="3355"/>
                    </a:lnTo>
                    <a:lnTo>
                      <a:pt x="223" y="3355"/>
                    </a:lnTo>
                    <a:lnTo>
                      <a:pt x="223" y="3351"/>
                    </a:lnTo>
                    <a:lnTo>
                      <a:pt x="222" y="3351"/>
                    </a:lnTo>
                    <a:lnTo>
                      <a:pt x="222" y="3346"/>
                    </a:lnTo>
                    <a:lnTo>
                      <a:pt x="220" y="3346"/>
                    </a:lnTo>
                    <a:lnTo>
                      <a:pt x="220" y="3343"/>
                    </a:lnTo>
                    <a:lnTo>
                      <a:pt x="218" y="3343"/>
                    </a:lnTo>
                    <a:lnTo>
                      <a:pt x="218" y="3340"/>
                    </a:lnTo>
                    <a:lnTo>
                      <a:pt x="217" y="3340"/>
                    </a:lnTo>
                    <a:lnTo>
                      <a:pt x="217" y="3336"/>
                    </a:lnTo>
                    <a:lnTo>
                      <a:pt x="215" y="3336"/>
                    </a:lnTo>
                    <a:lnTo>
                      <a:pt x="215" y="3331"/>
                    </a:lnTo>
                    <a:lnTo>
                      <a:pt x="213" y="3331"/>
                    </a:lnTo>
                    <a:lnTo>
                      <a:pt x="213" y="3328"/>
                    </a:lnTo>
                    <a:lnTo>
                      <a:pt x="212" y="3328"/>
                    </a:lnTo>
                    <a:lnTo>
                      <a:pt x="212" y="3325"/>
                    </a:lnTo>
                    <a:lnTo>
                      <a:pt x="210" y="3325"/>
                    </a:lnTo>
                    <a:lnTo>
                      <a:pt x="210" y="3321"/>
                    </a:lnTo>
                    <a:lnTo>
                      <a:pt x="208" y="3321"/>
                    </a:lnTo>
                    <a:lnTo>
                      <a:pt x="208" y="3316"/>
                    </a:lnTo>
                    <a:lnTo>
                      <a:pt x="207" y="3316"/>
                    </a:lnTo>
                    <a:lnTo>
                      <a:pt x="207" y="3313"/>
                    </a:lnTo>
                    <a:lnTo>
                      <a:pt x="205" y="3313"/>
                    </a:lnTo>
                    <a:lnTo>
                      <a:pt x="205" y="3310"/>
                    </a:lnTo>
                    <a:lnTo>
                      <a:pt x="203" y="3310"/>
                    </a:lnTo>
                    <a:lnTo>
                      <a:pt x="203" y="3305"/>
                    </a:lnTo>
                    <a:lnTo>
                      <a:pt x="202" y="3305"/>
                    </a:lnTo>
                    <a:lnTo>
                      <a:pt x="202" y="3301"/>
                    </a:lnTo>
                    <a:lnTo>
                      <a:pt x="200" y="3301"/>
                    </a:lnTo>
                    <a:lnTo>
                      <a:pt x="200" y="3296"/>
                    </a:lnTo>
                    <a:lnTo>
                      <a:pt x="198" y="3296"/>
                    </a:lnTo>
                    <a:lnTo>
                      <a:pt x="198" y="3291"/>
                    </a:lnTo>
                    <a:lnTo>
                      <a:pt x="197" y="3291"/>
                    </a:lnTo>
                    <a:lnTo>
                      <a:pt x="197" y="3288"/>
                    </a:lnTo>
                    <a:lnTo>
                      <a:pt x="195" y="3288"/>
                    </a:lnTo>
                    <a:lnTo>
                      <a:pt x="195" y="3283"/>
                    </a:lnTo>
                    <a:lnTo>
                      <a:pt x="193" y="3283"/>
                    </a:lnTo>
                    <a:lnTo>
                      <a:pt x="193" y="3278"/>
                    </a:lnTo>
                    <a:lnTo>
                      <a:pt x="192" y="3278"/>
                    </a:lnTo>
                    <a:lnTo>
                      <a:pt x="192" y="3275"/>
                    </a:lnTo>
                    <a:lnTo>
                      <a:pt x="190" y="3275"/>
                    </a:lnTo>
                    <a:lnTo>
                      <a:pt x="190" y="3270"/>
                    </a:lnTo>
                    <a:lnTo>
                      <a:pt x="188" y="3270"/>
                    </a:lnTo>
                    <a:lnTo>
                      <a:pt x="188" y="3266"/>
                    </a:lnTo>
                    <a:lnTo>
                      <a:pt x="187" y="3266"/>
                    </a:lnTo>
                    <a:lnTo>
                      <a:pt x="187" y="3261"/>
                    </a:lnTo>
                    <a:lnTo>
                      <a:pt x="185" y="3261"/>
                    </a:lnTo>
                    <a:lnTo>
                      <a:pt x="185" y="3256"/>
                    </a:lnTo>
                    <a:lnTo>
                      <a:pt x="183" y="3256"/>
                    </a:lnTo>
                    <a:lnTo>
                      <a:pt x="183" y="3253"/>
                    </a:lnTo>
                    <a:lnTo>
                      <a:pt x="182" y="3253"/>
                    </a:lnTo>
                    <a:lnTo>
                      <a:pt x="182" y="3248"/>
                    </a:lnTo>
                    <a:lnTo>
                      <a:pt x="180" y="3248"/>
                    </a:lnTo>
                    <a:lnTo>
                      <a:pt x="180" y="3243"/>
                    </a:lnTo>
                    <a:lnTo>
                      <a:pt x="178" y="3243"/>
                    </a:lnTo>
                    <a:lnTo>
                      <a:pt x="178" y="3240"/>
                    </a:lnTo>
                    <a:lnTo>
                      <a:pt x="177" y="3240"/>
                    </a:lnTo>
                    <a:lnTo>
                      <a:pt x="177" y="3235"/>
                    </a:lnTo>
                    <a:lnTo>
                      <a:pt x="175" y="3235"/>
                    </a:lnTo>
                    <a:lnTo>
                      <a:pt x="175" y="3230"/>
                    </a:lnTo>
                    <a:lnTo>
                      <a:pt x="173" y="3230"/>
                    </a:lnTo>
                    <a:lnTo>
                      <a:pt x="173" y="3226"/>
                    </a:lnTo>
                    <a:lnTo>
                      <a:pt x="172" y="3226"/>
                    </a:lnTo>
                    <a:lnTo>
                      <a:pt x="172" y="3221"/>
                    </a:lnTo>
                    <a:lnTo>
                      <a:pt x="170" y="3221"/>
                    </a:lnTo>
                    <a:lnTo>
                      <a:pt x="170" y="3216"/>
                    </a:lnTo>
                    <a:lnTo>
                      <a:pt x="168" y="3216"/>
                    </a:lnTo>
                    <a:lnTo>
                      <a:pt x="168" y="3213"/>
                    </a:lnTo>
                    <a:lnTo>
                      <a:pt x="167" y="3213"/>
                    </a:lnTo>
                    <a:lnTo>
                      <a:pt x="167" y="3208"/>
                    </a:lnTo>
                    <a:lnTo>
                      <a:pt x="165" y="3208"/>
                    </a:lnTo>
                    <a:lnTo>
                      <a:pt x="165" y="3203"/>
                    </a:lnTo>
                    <a:lnTo>
                      <a:pt x="163" y="3203"/>
                    </a:lnTo>
                    <a:lnTo>
                      <a:pt x="163" y="3200"/>
                    </a:lnTo>
                    <a:lnTo>
                      <a:pt x="162" y="3200"/>
                    </a:lnTo>
                    <a:lnTo>
                      <a:pt x="162" y="3195"/>
                    </a:lnTo>
                    <a:lnTo>
                      <a:pt x="160" y="3195"/>
                    </a:lnTo>
                    <a:lnTo>
                      <a:pt x="160" y="3190"/>
                    </a:lnTo>
                    <a:lnTo>
                      <a:pt x="158" y="3190"/>
                    </a:lnTo>
                    <a:lnTo>
                      <a:pt x="158" y="3185"/>
                    </a:lnTo>
                    <a:lnTo>
                      <a:pt x="157" y="3185"/>
                    </a:lnTo>
                    <a:lnTo>
                      <a:pt x="157" y="3180"/>
                    </a:lnTo>
                    <a:lnTo>
                      <a:pt x="155" y="3180"/>
                    </a:lnTo>
                    <a:lnTo>
                      <a:pt x="155" y="3175"/>
                    </a:lnTo>
                    <a:lnTo>
                      <a:pt x="153" y="3175"/>
                    </a:lnTo>
                    <a:lnTo>
                      <a:pt x="153" y="3168"/>
                    </a:lnTo>
                    <a:lnTo>
                      <a:pt x="152" y="3168"/>
                    </a:lnTo>
                    <a:lnTo>
                      <a:pt x="152" y="3163"/>
                    </a:lnTo>
                    <a:lnTo>
                      <a:pt x="150" y="3163"/>
                    </a:lnTo>
                    <a:lnTo>
                      <a:pt x="150" y="3158"/>
                    </a:lnTo>
                    <a:lnTo>
                      <a:pt x="148" y="3158"/>
                    </a:lnTo>
                    <a:lnTo>
                      <a:pt x="148" y="3153"/>
                    </a:lnTo>
                    <a:lnTo>
                      <a:pt x="147" y="3153"/>
                    </a:lnTo>
                    <a:lnTo>
                      <a:pt x="147" y="3148"/>
                    </a:lnTo>
                    <a:lnTo>
                      <a:pt x="145" y="3148"/>
                    </a:lnTo>
                    <a:lnTo>
                      <a:pt x="145" y="3141"/>
                    </a:lnTo>
                    <a:lnTo>
                      <a:pt x="143" y="3141"/>
                    </a:lnTo>
                    <a:lnTo>
                      <a:pt x="143" y="3136"/>
                    </a:lnTo>
                    <a:lnTo>
                      <a:pt x="142" y="3136"/>
                    </a:lnTo>
                    <a:lnTo>
                      <a:pt x="142" y="3131"/>
                    </a:lnTo>
                    <a:lnTo>
                      <a:pt x="140" y="3131"/>
                    </a:lnTo>
                    <a:lnTo>
                      <a:pt x="140" y="3126"/>
                    </a:lnTo>
                    <a:lnTo>
                      <a:pt x="138" y="3126"/>
                    </a:lnTo>
                    <a:lnTo>
                      <a:pt x="138" y="3121"/>
                    </a:lnTo>
                    <a:lnTo>
                      <a:pt x="137" y="3121"/>
                    </a:lnTo>
                    <a:lnTo>
                      <a:pt x="137" y="3116"/>
                    </a:lnTo>
                    <a:lnTo>
                      <a:pt x="135" y="3116"/>
                    </a:lnTo>
                    <a:lnTo>
                      <a:pt x="135" y="3110"/>
                    </a:lnTo>
                    <a:lnTo>
                      <a:pt x="133" y="3110"/>
                    </a:lnTo>
                    <a:lnTo>
                      <a:pt x="133" y="3105"/>
                    </a:lnTo>
                    <a:lnTo>
                      <a:pt x="132" y="3105"/>
                    </a:lnTo>
                    <a:lnTo>
                      <a:pt x="132" y="3100"/>
                    </a:lnTo>
                    <a:lnTo>
                      <a:pt x="130" y="3100"/>
                    </a:lnTo>
                    <a:lnTo>
                      <a:pt x="130" y="3095"/>
                    </a:lnTo>
                    <a:lnTo>
                      <a:pt x="128" y="3095"/>
                    </a:lnTo>
                    <a:lnTo>
                      <a:pt x="128" y="3090"/>
                    </a:lnTo>
                    <a:lnTo>
                      <a:pt x="127" y="3090"/>
                    </a:lnTo>
                    <a:lnTo>
                      <a:pt x="127" y="3083"/>
                    </a:lnTo>
                    <a:lnTo>
                      <a:pt x="125" y="3083"/>
                    </a:lnTo>
                    <a:lnTo>
                      <a:pt x="125" y="3078"/>
                    </a:lnTo>
                    <a:lnTo>
                      <a:pt x="123" y="3078"/>
                    </a:lnTo>
                    <a:lnTo>
                      <a:pt x="123" y="3071"/>
                    </a:lnTo>
                    <a:lnTo>
                      <a:pt x="122" y="3071"/>
                    </a:lnTo>
                    <a:lnTo>
                      <a:pt x="122" y="3065"/>
                    </a:lnTo>
                    <a:lnTo>
                      <a:pt x="120" y="3065"/>
                    </a:lnTo>
                    <a:lnTo>
                      <a:pt x="120" y="3058"/>
                    </a:lnTo>
                    <a:lnTo>
                      <a:pt x="118" y="3058"/>
                    </a:lnTo>
                    <a:lnTo>
                      <a:pt x="118" y="3051"/>
                    </a:lnTo>
                    <a:lnTo>
                      <a:pt x="117" y="3051"/>
                    </a:lnTo>
                    <a:lnTo>
                      <a:pt x="117" y="3045"/>
                    </a:lnTo>
                    <a:lnTo>
                      <a:pt x="115" y="3045"/>
                    </a:lnTo>
                    <a:lnTo>
                      <a:pt x="115" y="3038"/>
                    </a:lnTo>
                    <a:lnTo>
                      <a:pt x="113" y="3038"/>
                    </a:lnTo>
                    <a:lnTo>
                      <a:pt x="113" y="3031"/>
                    </a:lnTo>
                    <a:lnTo>
                      <a:pt x="112" y="3031"/>
                    </a:lnTo>
                    <a:lnTo>
                      <a:pt x="112" y="3026"/>
                    </a:lnTo>
                    <a:lnTo>
                      <a:pt x="110" y="3026"/>
                    </a:lnTo>
                    <a:lnTo>
                      <a:pt x="110" y="3020"/>
                    </a:lnTo>
                    <a:lnTo>
                      <a:pt x="108" y="3020"/>
                    </a:lnTo>
                    <a:lnTo>
                      <a:pt x="108" y="3013"/>
                    </a:lnTo>
                    <a:lnTo>
                      <a:pt x="107" y="3013"/>
                    </a:lnTo>
                    <a:lnTo>
                      <a:pt x="107" y="3006"/>
                    </a:lnTo>
                    <a:lnTo>
                      <a:pt x="105" y="3006"/>
                    </a:lnTo>
                    <a:lnTo>
                      <a:pt x="105" y="3000"/>
                    </a:lnTo>
                    <a:lnTo>
                      <a:pt x="103" y="3000"/>
                    </a:lnTo>
                    <a:lnTo>
                      <a:pt x="103" y="2993"/>
                    </a:lnTo>
                    <a:lnTo>
                      <a:pt x="102" y="2993"/>
                    </a:lnTo>
                    <a:lnTo>
                      <a:pt x="102" y="2986"/>
                    </a:lnTo>
                    <a:lnTo>
                      <a:pt x="100" y="2986"/>
                    </a:lnTo>
                    <a:lnTo>
                      <a:pt x="100" y="2980"/>
                    </a:lnTo>
                    <a:lnTo>
                      <a:pt x="98" y="2980"/>
                    </a:lnTo>
                    <a:lnTo>
                      <a:pt x="98" y="2973"/>
                    </a:lnTo>
                    <a:lnTo>
                      <a:pt x="97" y="2973"/>
                    </a:lnTo>
                    <a:lnTo>
                      <a:pt x="97" y="2966"/>
                    </a:lnTo>
                    <a:lnTo>
                      <a:pt x="95" y="2966"/>
                    </a:lnTo>
                    <a:lnTo>
                      <a:pt x="95" y="2958"/>
                    </a:lnTo>
                    <a:lnTo>
                      <a:pt x="93" y="2958"/>
                    </a:lnTo>
                    <a:lnTo>
                      <a:pt x="93" y="2950"/>
                    </a:lnTo>
                    <a:lnTo>
                      <a:pt x="92" y="2950"/>
                    </a:lnTo>
                    <a:lnTo>
                      <a:pt x="92" y="2943"/>
                    </a:lnTo>
                    <a:lnTo>
                      <a:pt x="90" y="2943"/>
                    </a:lnTo>
                    <a:lnTo>
                      <a:pt x="90" y="2935"/>
                    </a:lnTo>
                    <a:lnTo>
                      <a:pt x="88" y="2935"/>
                    </a:lnTo>
                    <a:lnTo>
                      <a:pt x="88" y="2926"/>
                    </a:lnTo>
                    <a:lnTo>
                      <a:pt x="87" y="2926"/>
                    </a:lnTo>
                    <a:lnTo>
                      <a:pt x="87" y="2918"/>
                    </a:lnTo>
                    <a:lnTo>
                      <a:pt x="85" y="2918"/>
                    </a:lnTo>
                    <a:lnTo>
                      <a:pt x="85" y="2910"/>
                    </a:lnTo>
                    <a:lnTo>
                      <a:pt x="83" y="2910"/>
                    </a:lnTo>
                    <a:lnTo>
                      <a:pt x="83" y="2901"/>
                    </a:lnTo>
                    <a:lnTo>
                      <a:pt x="82" y="2901"/>
                    </a:lnTo>
                    <a:lnTo>
                      <a:pt x="82" y="2893"/>
                    </a:lnTo>
                    <a:lnTo>
                      <a:pt x="80" y="2893"/>
                    </a:lnTo>
                    <a:lnTo>
                      <a:pt x="80" y="2885"/>
                    </a:lnTo>
                    <a:lnTo>
                      <a:pt x="78" y="2885"/>
                    </a:lnTo>
                    <a:lnTo>
                      <a:pt x="78" y="2876"/>
                    </a:lnTo>
                    <a:lnTo>
                      <a:pt x="77" y="2876"/>
                    </a:lnTo>
                    <a:lnTo>
                      <a:pt x="77" y="2866"/>
                    </a:lnTo>
                    <a:lnTo>
                      <a:pt x="75" y="2866"/>
                    </a:lnTo>
                    <a:lnTo>
                      <a:pt x="75" y="2858"/>
                    </a:lnTo>
                    <a:lnTo>
                      <a:pt x="73" y="2858"/>
                    </a:lnTo>
                    <a:lnTo>
                      <a:pt x="73" y="2848"/>
                    </a:lnTo>
                    <a:lnTo>
                      <a:pt x="72" y="2848"/>
                    </a:lnTo>
                    <a:lnTo>
                      <a:pt x="72" y="2836"/>
                    </a:lnTo>
                    <a:lnTo>
                      <a:pt x="110" y="2836"/>
                    </a:lnTo>
                    <a:lnTo>
                      <a:pt x="110" y="2835"/>
                    </a:lnTo>
                    <a:lnTo>
                      <a:pt x="173" y="2835"/>
                    </a:lnTo>
                    <a:lnTo>
                      <a:pt x="173" y="2833"/>
                    </a:lnTo>
                    <a:lnTo>
                      <a:pt x="210" y="2833"/>
                    </a:lnTo>
                    <a:lnTo>
                      <a:pt x="210" y="2831"/>
                    </a:lnTo>
                    <a:lnTo>
                      <a:pt x="247" y="2831"/>
                    </a:lnTo>
                    <a:lnTo>
                      <a:pt x="247" y="2830"/>
                    </a:lnTo>
                    <a:lnTo>
                      <a:pt x="273" y="2830"/>
                    </a:lnTo>
                    <a:lnTo>
                      <a:pt x="273" y="2828"/>
                    </a:lnTo>
                    <a:lnTo>
                      <a:pt x="297" y="2828"/>
                    </a:lnTo>
                    <a:lnTo>
                      <a:pt x="297" y="2826"/>
                    </a:lnTo>
                    <a:lnTo>
                      <a:pt x="320" y="2826"/>
                    </a:lnTo>
                    <a:lnTo>
                      <a:pt x="320" y="2825"/>
                    </a:lnTo>
                    <a:lnTo>
                      <a:pt x="343" y="2825"/>
                    </a:lnTo>
                    <a:lnTo>
                      <a:pt x="343" y="2823"/>
                    </a:lnTo>
                    <a:lnTo>
                      <a:pt x="362" y="2823"/>
                    </a:lnTo>
                    <a:lnTo>
                      <a:pt x="362" y="2821"/>
                    </a:lnTo>
                    <a:lnTo>
                      <a:pt x="378" y="2821"/>
                    </a:lnTo>
                    <a:lnTo>
                      <a:pt x="378" y="2820"/>
                    </a:lnTo>
                    <a:lnTo>
                      <a:pt x="395" y="2820"/>
                    </a:lnTo>
                    <a:lnTo>
                      <a:pt x="395" y="2818"/>
                    </a:lnTo>
                    <a:lnTo>
                      <a:pt x="413" y="2818"/>
                    </a:lnTo>
                    <a:lnTo>
                      <a:pt x="413" y="2816"/>
                    </a:lnTo>
                    <a:lnTo>
                      <a:pt x="430" y="2816"/>
                    </a:lnTo>
                    <a:lnTo>
                      <a:pt x="430" y="2815"/>
                    </a:lnTo>
                    <a:lnTo>
                      <a:pt x="445" y="2815"/>
                    </a:lnTo>
                    <a:lnTo>
                      <a:pt x="445" y="2813"/>
                    </a:lnTo>
                    <a:lnTo>
                      <a:pt x="458" y="2813"/>
                    </a:lnTo>
                    <a:lnTo>
                      <a:pt x="458" y="2811"/>
                    </a:lnTo>
                    <a:lnTo>
                      <a:pt x="472" y="2811"/>
                    </a:lnTo>
                    <a:lnTo>
                      <a:pt x="472" y="2810"/>
                    </a:lnTo>
                    <a:lnTo>
                      <a:pt x="485" y="2810"/>
                    </a:lnTo>
                    <a:lnTo>
                      <a:pt x="485" y="2808"/>
                    </a:lnTo>
                    <a:lnTo>
                      <a:pt x="498" y="2808"/>
                    </a:lnTo>
                    <a:lnTo>
                      <a:pt x="498" y="2806"/>
                    </a:lnTo>
                    <a:lnTo>
                      <a:pt x="512" y="2806"/>
                    </a:lnTo>
                    <a:lnTo>
                      <a:pt x="512" y="2805"/>
                    </a:lnTo>
                    <a:lnTo>
                      <a:pt x="525" y="2805"/>
                    </a:lnTo>
                    <a:lnTo>
                      <a:pt x="525" y="2803"/>
                    </a:lnTo>
                    <a:lnTo>
                      <a:pt x="537" y="2803"/>
                    </a:lnTo>
                    <a:lnTo>
                      <a:pt x="537" y="2801"/>
                    </a:lnTo>
                    <a:lnTo>
                      <a:pt x="548" y="2801"/>
                    </a:lnTo>
                    <a:lnTo>
                      <a:pt x="548" y="2800"/>
                    </a:lnTo>
                    <a:lnTo>
                      <a:pt x="558" y="2800"/>
                    </a:lnTo>
                    <a:lnTo>
                      <a:pt x="558" y="2798"/>
                    </a:lnTo>
                    <a:lnTo>
                      <a:pt x="570" y="2798"/>
                    </a:lnTo>
                    <a:lnTo>
                      <a:pt x="570" y="2796"/>
                    </a:lnTo>
                    <a:lnTo>
                      <a:pt x="582" y="2796"/>
                    </a:lnTo>
                    <a:lnTo>
                      <a:pt x="582" y="2795"/>
                    </a:lnTo>
                    <a:lnTo>
                      <a:pt x="593" y="2795"/>
                    </a:lnTo>
                    <a:lnTo>
                      <a:pt x="593" y="2793"/>
                    </a:lnTo>
                    <a:lnTo>
                      <a:pt x="603" y="2793"/>
                    </a:lnTo>
                    <a:lnTo>
                      <a:pt x="603" y="2791"/>
                    </a:lnTo>
                    <a:lnTo>
                      <a:pt x="615" y="2791"/>
                    </a:lnTo>
                    <a:lnTo>
                      <a:pt x="615" y="2790"/>
                    </a:lnTo>
                    <a:lnTo>
                      <a:pt x="625" y="2790"/>
                    </a:lnTo>
                    <a:lnTo>
                      <a:pt x="625" y="2788"/>
                    </a:lnTo>
                    <a:lnTo>
                      <a:pt x="633" y="2788"/>
                    </a:lnTo>
                    <a:lnTo>
                      <a:pt x="633" y="2786"/>
                    </a:lnTo>
                    <a:lnTo>
                      <a:pt x="643" y="2786"/>
                    </a:lnTo>
                    <a:lnTo>
                      <a:pt x="643" y="2785"/>
                    </a:lnTo>
                    <a:lnTo>
                      <a:pt x="653" y="2785"/>
                    </a:lnTo>
                    <a:lnTo>
                      <a:pt x="653" y="2783"/>
                    </a:lnTo>
                    <a:lnTo>
                      <a:pt x="662" y="2783"/>
                    </a:lnTo>
                    <a:lnTo>
                      <a:pt x="662" y="2781"/>
                    </a:lnTo>
                    <a:lnTo>
                      <a:pt x="672" y="2781"/>
                    </a:lnTo>
                    <a:lnTo>
                      <a:pt x="672" y="2780"/>
                    </a:lnTo>
                    <a:lnTo>
                      <a:pt x="682" y="2780"/>
                    </a:lnTo>
                    <a:lnTo>
                      <a:pt x="682" y="2778"/>
                    </a:lnTo>
                    <a:lnTo>
                      <a:pt x="692" y="2778"/>
                    </a:lnTo>
                    <a:lnTo>
                      <a:pt x="692" y="2776"/>
                    </a:lnTo>
                    <a:lnTo>
                      <a:pt x="700" y="2776"/>
                    </a:lnTo>
                    <a:lnTo>
                      <a:pt x="700" y="2775"/>
                    </a:lnTo>
                    <a:lnTo>
                      <a:pt x="708" y="2775"/>
                    </a:lnTo>
                    <a:lnTo>
                      <a:pt x="708" y="2773"/>
                    </a:lnTo>
                    <a:lnTo>
                      <a:pt x="717" y="2773"/>
                    </a:lnTo>
                    <a:lnTo>
                      <a:pt x="717" y="2771"/>
                    </a:lnTo>
                    <a:lnTo>
                      <a:pt x="725" y="2771"/>
                    </a:lnTo>
                    <a:lnTo>
                      <a:pt x="725" y="2770"/>
                    </a:lnTo>
                    <a:lnTo>
                      <a:pt x="733" y="2770"/>
                    </a:lnTo>
                    <a:lnTo>
                      <a:pt x="733" y="2768"/>
                    </a:lnTo>
                    <a:lnTo>
                      <a:pt x="742" y="2768"/>
                    </a:lnTo>
                    <a:lnTo>
                      <a:pt x="742" y="2766"/>
                    </a:lnTo>
                    <a:lnTo>
                      <a:pt x="750" y="2766"/>
                    </a:lnTo>
                    <a:lnTo>
                      <a:pt x="750" y="2765"/>
                    </a:lnTo>
                    <a:lnTo>
                      <a:pt x="758" y="2765"/>
                    </a:lnTo>
                    <a:lnTo>
                      <a:pt x="758" y="2763"/>
                    </a:lnTo>
                    <a:lnTo>
                      <a:pt x="767" y="2763"/>
                    </a:lnTo>
                    <a:lnTo>
                      <a:pt x="767" y="2761"/>
                    </a:lnTo>
                    <a:lnTo>
                      <a:pt x="775" y="2761"/>
                    </a:lnTo>
                    <a:lnTo>
                      <a:pt x="775" y="2760"/>
                    </a:lnTo>
                    <a:lnTo>
                      <a:pt x="783" y="2760"/>
                    </a:lnTo>
                    <a:lnTo>
                      <a:pt x="783" y="2758"/>
                    </a:lnTo>
                    <a:lnTo>
                      <a:pt x="792" y="2758"/>
                    </a:lnTo>
                    <a:lnTo>
                      <a:pt x="792" y="2756"/>
                    </a:lnTo>
                    <a:lnTo>
                      <a:pt x="798" y="2756"/>
                    </a:lnTo>
                    <a:lnTo>
                      <a:pt x="798" y="2755"/>
                    </a:lnTo>
                    <a:lnTo>
                      <a:pt x="807" y="2755"/>
                    </a:lnTo>
                    <a:lnTo>
                      <a:pt x="807" y="2753"/>
                    </a:lnTo>
                    <a:lnTo>
                      <a:pt x="813" y="2753"/>
                    </a:lnTo>
                    <a:lnTo>
                      <a:pt x="813" y="2751"/>
                    </a:lnTo>
                    <a:lnTo>
                      <a:pt x="822" y="2751"/>
                    </a:lnTo>
                    <a:lnTo>
                      <a:pt x="822" y="2750"/>
                    </a:lnTo>
                    <a:lnTo>
                      <a:pt x="828" y="2750"/>
                    </a:lnTo>
                    <a:lnTo>
                      <a:pt x="828" y="2748"/>
                    </a:lnTo>
                    <a:lnTo>
                      <a:pt x="837" y="2748"/>
                    </a:lnTo>
                    <a:lnTo>
                      <a:pt x="837" y="2746"/>
                    </a:lnTo>
                    <a:lnTo>
                      <a:pt x="843" y="2746"/>
                    </a:lnTo>
                    <a:lnTo>
                      <a:pt x="843" y="2745"/>
                    </a:lnTo>
                    <a:lnTo>
                      <a:pt x="852" y="2745"/>
                    </a:lnTo>
                    <a:lnTo>
                      <a:pt x="852" y="2743"/>
                    </a:lnTo>
                    <a:lnTo>
                      <a:pt x="858" y="2743"/>
                    </a:lnTo>
                    <a:lnTo>
                      <a:pt x="858" y="2741"/>
                    </a:lnTo>
                    <a:lnTo>
                      <a:pt x="865" y="2741"/>
                    </a:lnTo>
                    <a:lnTo>
                      <a:pt x="865" y="2740"/>
                    </a:lnTo>
                    <a:lnTo>
                      <a:pt x="873" y="2740"/>
                    </a:lnTo>
                    <a:lnTo>
                      <a:pt x="873" y="2738"/>
                    </a:lnTo>
                    <a:lnTo>
                      <a:pt x="880" y="2738"/>
                    </a:lnTo>
                    <a:lnTo>
                      <a:pt x="880" y="2736"/>
                    </a:lnTo>
                    <a:lnTo>
                      <a:pt x="887" y="2736"/>
                    </a:lnTo>
                    <a:lnTo>
                      <a:pt x="887" y="2735"/>
                    </a:lnTo>
                    <a:lnTo>
                      <a:pt x="893" y="2735"/>
                    </a:lnTo>
                    <a:lnTo>
                      <a:pt x="893" y="2733"/>
                    </a:lnTo>
                    <a:lnTo>
                      <a:pt x="900" y="2733"/>
                    </a:lnTo>
                    <a:lnTo>
                      <a:pt x="900" y="2731"/>
                    </a:lnTo>
                    <a:lnTo>
                      <a:pt x="907" y="2731"/>
                    </a:lnTo>
                    <a:lnTo>
                      <a:pt x="907" y="2730"/>
                    </a:lnTo>
                    <a:lnTo>
                      <a:pt x="913" y="2730"/>
                    </a:lnTo>
                    <a:lnTo>
                      <a:pt x="913" y="2728"/>
                    </a:lnTo>
                    <a:lnTo>
                      <a:pt x="920" y="2728"/>
                    </a:lnTo>
                    <a:lnTo>
                      <a:pt x="920" y="2726"/>
                    </a:lnTo>
                    <a:lnTo>
                      <a:pt x="927" y="2726"/>
                    </a:lnTo>
                    <a:lnTo>
                      <a:pt x="927" y="2725"/>
                    </a:lnTo>
                    <a:lnTo>
                      <a:pt x="933" y="2725"/>
                    </a:lnTo>
                    <a:lnTo>
                      <a:pt x="933" y="2723"/>
                    </a:lnTo>
                    <a:lnTo>
                      <a:pt x="940" y="2723"/>
                    </a:lnTo>
                    <a:lnTo>
                      <a:pt x="940" y="2721"/>
                    </a:lnTo>
                    <a:lnTo>
                      <a:pt x="947" y="2721"/>
                    </a:lnTo>
                    <a:lnTo>
                      <a:pt x="947" y="2720"/>
                    </a:lnTo>
                    <a:lnTo>
                      <a:pt x="953" y="2720"/>
                    </a:lnTo>
                    <a:lnTo>
                      <a:pt x="953" y="2718"/>
                    </a:lnTo>
                    <a:lnTo>
                      <a:pt x="958" y="2718"/>
                    </a:lnTo>
                    <a:lnTo>
                      <a:pt x="958" y="2716"/>
                    </a:lnTo>
                    <a:lnTo>
                      <a:pt x="965" y="2716"/>
                    </a:lnTo>
                    <a:lnTo>
                      <a:pt x="965" y="2715"/>
                    </a:lnTo>
                    <a:lnTo>
                      <a:pt x="972" y="2715"/>
                    </a:lnTo>
                    <a:lnTo>
                      <a:pt x="972" y="2713"/>
                    </a:lnTo>
                    <a:lnTo>
                      <a:pt x="977" y="2713"/>
                    </a:lnTo>
                    <a:lnTo>
                      <a:pt x="977" y="2711"/>
                    </a:lnTo>
                    <a:lnTo>
                      <a:pt x="983" y="2711"/>
                    </a:lnTo>
                    <a:lnTo>
                      <a:pt x="983" y="2710"/>
                    </a:lnTo>
                    <a:lnTo>
                      <a:pt x="990" y="2710"/>
                    </a:lnTo>
                    <a:lnTo>
                      <a:pt x="990" y="2708"/>
                    </a:lnTo>
                    <a:lnTo>
                      <a:pt x="995" y="2708"/>
                    </a:lnTo>
                    <a:lnTo>
                      <a:pt x="995" y="2706"/>
                    </a:lnTo>
                    <a:lnTo>
                      <a:pt x="1002" y="2706"/>
                    </a:lnTo>
                    <a:lnTo>
                      <a:pt x="1002" y="2705"/>
                    </a:lnTo>
                    <a:lnTo>
                      <a:pt x="1007" y="2705"/>
                    </a:lnTo>
                    <a:lnTo>
                      <a:pt x="1007" y="2703"/>
                    </a:lnTo>
                    <a:lnTo>
                      <a:pt x="1013" y="2703"/>
                    </a:lnTo>
                    <a:lnTo>
                      <a:pt x="1013" y="2701"/>
                    </a:lnTo>
                    <a:lnTo>
                      <a:pt x="1020" y="2701"/>
                    </a:lnTo>
                    <a:lnTo>
                      <a:pt x="1020" y="2700"/>
                    </a:lnTo>
                    <a:lnTo>
                      <a:pt x="1025" y="2700"/>
                    </a:lnTo>
                    <a:lnTo>
                      <a:pt x="1025" y="2698"/>
                    </a:lnTo>
                    <a:lnTo>
                      <a:pt x="1032" y="2698"/>
                    </a:lnTo>
                    <a:lnTo>
                      <a:pt x="1032" y="2696"/>
                    </a:lnTo>
                    <a:lnTo>
                      <a:pt x="1038" y="2696"/>
                    </a:lnTo>
                    <a:lnTo>
                      <a:pt x="1038" y="2695"/>
                    </a:lnTo>
                    <a:lnTo>
                      <a:pt x="1043" y="2695"/>
                    </a:lnTo>
                    <a:lnTo>
                      <a:pt x="1043" y="2693"/>
                    </a:lnTo>
                    <a:lnTo>
                      <a:pt x="1048" y="2693"/>
                    </a:lnTo>
                    <a:lnTo>
                      <a:pt x="1048" y="2691"/>
                    </a:lnTo>
                    <a:lnTo>
                      <a:pt x="1055" y="2691"/>
                    </a:lnTo>
                    <a:lnTo>
                      <a:pt x="1055" y="2690"/>
                    </a:lnTo>
                    <a:lnTo>
                      <a:pt x="1060" y="2690"/>
                    </a:lnTo>
                    <a:lnTo>
                      <a:pt x="1060" y="2688"/>
                    </a:lnTo>
                    <a:lnTo>
                      <a:pt x="1065" y="2688"/>
                    </a:lnTo>
                    <a:lnTo>
                      <a:pt x="1065" y="2686"/>
                    </a:lnTo>
                    <a:lnTo>
                      <a:pt x="1072" y="2686"/>
                    </a:lnTo>
                    <a:lnTo>
                      <a:pt x="1072" y="2685"/>
                    </a:lnTo>
                    <a:lnTo>
                      <a:pt x="1077" y="2685"/>
                    </a:lnTo>
                    <a:lnTo>
                      <a:pt x="1077" y="2683"/>
                    </a:lnTo>
                    <a:lnTo>
                      <a:pt x="1082" y="2683"/>
                    </a:lnTo>
                    <a:lnTo>
                      <a:pt x="1082" y="2681"/>
                    </a:lnTo>
                    <a:lnTo>
                      <a:pt x="1088" y="2681"/>
                    </a:lnTo>
                    <a:lnTo>
                      <a:pt x="1088" y="2680"/>
                    </a:lnTo>
                    <a:lnTo>
                      <a:pt x="1093" y="2680"/>
                    </a:lnTo>
                    <a:lnTo>
                      <a:pt x="1093" y="2678"/>
                    </a:lnTo>
                    <a:lnTo>
                      <a:pt x="1098" y="2678"/>
                    </a:lnTo>
                    <a:lnTo>
                      <a:pt x="1098" y="2676"/>
                    </a:lnTo>
                    <a:lnTo>
                      <a:pt x="1105" y="2676"/>
                    </a:lnTo>
                    <a:lnTo>
                      <a:pt x="1105" y="2675"/>
                    </a:lnTo>
                    <a:lnTo>
                      <a:pt x="1110" y="2675"/>
                    </a:lnTo>
                    <a:lnTo>
                      <a:pt x="1110" y="2673"/>
                    </a:lnTo>
                    <a:lnTo>
                      <a:pt x="1115" y="2673"/>
                    </a:lnTo>
                    <a:lnTo>
                      <a:pt x="1115" y="2671"/>
                    </a:lnTo>
                    <a:lnTo>
                      <a:pt x="1122" y="2671"/>
                    </a:lnTo>
                    <a:lnTo>
                      <a:pt x="1122" y="2670"/>
                    </a:lnTo>
                    <a:lnTo>
                      <a:pt x="1127" y="2670"/>
                    </a:lnTo>
                    <a:lnTo>
                      <a:pt x="1127" y="2668"/>
                    </a:lnTo>
                    <a:lnTo>
                      <a:pt x="1132" y="2668"/>
                    </a:lnTo>
                    <a:lnTo>
                      <a:pt x="1132" y="2666"/>
                    </a:lnTo>
                    <a:lnTo>
                      <a:pt x="1137" y="2666"/>
                    </a:lnTo>
                    <a:lnTo>
                      <a:pt x="1137" y="2665"/>
                    </a:lnTo>
                    <a:lnTo>
                      <a:pt x="1142" y="2665"/>
                    </a:lnTo>
                    <a:lnTo>
                      <a:pt x="1142" y="2663"/>
                    </a:lnTo>
                    <a:lnTo>
                      <a:pt x="1147" y="2663"/>
                    </a:lnTo>
                    <a:lnTo>
                      <a:pt x="1147" y="2661"/>
                    </a:lnTo>
                    <a:lnTo>
                      <a:pt x="1152" y="2661"/>
                    </a:lnTo>
                    <a:lnTo>
                      <a:pt x="1152" y="2660"/>
                    </a:lnTo>
                    <a:lnTo>
                      <a:pt x="1157" y="2660"/>
                    </a:lnTo>
                    <a:lnTo>
                      <a:pt x="1157" y="2658"/>
                    </a:lnTo>
                    <a:lnTo>
                      <a:pt x="1162" y="2658"/>
                    </a:lnTo>
                    <a:lnTo>
                      <a:pt x="1162" y="2656"/>
                    </a:lnTo>
                    <a:lnTo>
                      <a:pt x="1167" y="2656"/>
                    </a:lnTo>
                    <a:lnTo>
                      <a:pt x="1167" y="2655"/>
                    </a:lnTo>
                    <a:lnTo>
                      <a:pt x="1172" y="2655"/>
                    </a:lnTo>
                    <a:lnTo>
                      <a:pt x="1172" y="2653"/>
                    </a:lnTo>
                    <a:lnTo>
                      <a:pt x="1178" y="2653"/>
                    </a:lnTo>
                    <a:lnTo>
                      <a:pt x="1178" y="2651"/>
                    </a:lnTo>
                    <a:lnTo>
                      <a:pt x="1183" y="2651"/>
                    </a:lnTo>
                    <a:lnTo>
                      <a:pt x="1183" y="2650"/>
                    </a:lnTo>
                    <a:lnTo>
                      <a:pt x="1188" y="2650"/>
                    </a:lnTo>
                    <a:lnTo>
                      <a:pt x="1188" y="2648"/>
                    </a:lnTo>
                    <a:lnTo>
                      <a:pt x="1193" y="2648"/>
                    </a:lnTo>
                    <a:lnTo>
                      <a:pt x="1193" y="2646"/>
                    </a:lnTo>
                    <a:lnTo>
                      <a:pt x="1198" y="2646"/>
                    </a:lnTo>
                    <a:lnTo>
                      <a:pt x="1198" y="2645"/>
                    </a:lnTo>
                    <a:lnTo>
                      <a:pt x="1203" y="2645"/>
                    </a:lnTo>
                    <a:lnTo>
                      <a:pt x="1203" y="2643"/>
                    </a:lnTo>
                    <a:lnTo>
                      <a:pt x="1208" y="2643"/>
                    </a:lnTo>
                    <a:lnTo>
                      <a:pt x="1208" y="2641"/>
                    </a:lnTo>
                    <a:lnTo>
                      <a:pt x="1213" y="2641"/>
                    </a:lnTo>
                    <a:lnTo>
                      <a:pt x="1213" y="2640"/>
                    </a:lnTo>
                    <a:lnTo>
                      <a:pt x="1218" y="2640"/>
                    </a:lnTo>
                    <a:lnTo>
                      <a:pt x="1218" y="2638"/>
                    </a:lnTo>
                    <a:lnTo>
                      <a:pt x="1222" y="2638"/>
                    </a:lnTo>
                    <a:lnTo>
                      <a:pt x="1222" y="2636"/>
                    </a:lnTo>
                    <a:lnTo>
                      <a:pt x="1227" y="2636"/>
                    </a:lnTo>
                    <a:lnTo>
                      <a:pt x="1227" y="2635"/>
                    </a:lnTo>
                    <a:lnTo>
                      <a:pt x="1232" y="2635"/>
                    </a:lnTo>
                    <a:lnTo>
                      <a:pt x="1232" y="2633"/>
                    </a:lnTo>
                    <a:lnTo>
                      <a:pt x="1237" y="2633"/>
                    </a:lnTo>
                    <a:lnTo>
                      <a:pt x="1237" y="2631"/>
                    </a:lnTo>
                    <a:lnTo>
                      <a:pt x="1242" y="2631"/>
                    </a:lnTo>
                    <a:lnTo>
                      <a:pt x="1242" y="2630"/>
                    </a:lnTo>
                    <a:lnTo>
                      <a:pt x="1247" y="2630"/>
                    </a:lnTo>
                    <a:lnTo>
                      <a:pt x="1247" y="2628"/>
                    </a:lnTo>
                    <a:lnTo>
                      <a:pt x="1252" y="2628"/>
                    </a:lnTo>
                    <a:lnTo>
                      <a:pt x="1252" y="2626"/>
                    </a:lnTo>
                    <a:lnTo>
                      <a:pt x="1255" y="2626"/>
                    </a:lnTo>
                    <a:lnTo>
                      <a:pt x="1255" y="2625"/>
                    </a:lnTo>
                    <a:lnTo>
                      <a:pt x="1260" y="2625"/>
                    </a:lnTo>
                    <a:lnTo>
                      <a:pt x="1260" y="2623"/>
                    </a:lnTo>
                    <a:lnTo>
                      <a:pt x="1265" y="2623"/>
                    </a:lnTo>
                    <a:lnTo>
                      <a:pt x="1265" y="2621"/>
                    </a:lnTo>
                    <a:lnTo>
                      <a:pt x="1270" y="2621"/>
                    </a:lnTo>
                    <a:lnTo>
                      <a:pt x="1270" y="2620"/>
                    </a:lnTo>
                    <a:lnTo>
                      <a:pt x="1275" y="2620"/>
                    </a:lnTo>
                    <a:lnTo>
                      <a:pt x="1275" y="2618"/>
                    </a:lnTo>
                    <a:lnTo>
                      <a:pt x="1280" y="2618"/>
                    </a:lnTo>
                    <a:lnTo>
                      <a:pt x="1280" y="2616"/>
                    </a:lnTo>
                    <a:lnTo>
                      <a:pt x="1285" y="2616"/>
                    </a:lnTo>
                    <a:lnTo>
                      <a:pt x="1285" y="2615"/>
                    </a:lnTo>
                    <a:lnTo>
                      <a:pt x="1288" y="2615"/>
                    </a:lnTo>
                    <a:lnTo>
                      <a:pt x="1288" y="2613"/>
                    </a:lnTo>
                    <a:lnTo>
                      <a:pt x="1293" y="2613"/>
                    </a:lnTo>
                    <a:lnTo>
                      <a:pt x="1293" y="2611"/>
                    </a:lnTo>
                    <a:lnTo>
                      <a:pt x="1298" y="2611"/>
                    </a:lnTo>
                    <a:lnTo>
                      <a:pt x="1298" y="2610"/>
                    </a:lnTo>
                    <a:lnTo>
                      <a:pt x="1302" y="2610"/>
                    </a:lnTo>
                    <a:lnTo>
                      <a:pt x="1302" y="2608"/>
                    </a:lnTo>
                    <a:lnTo>
                      <a:pt x="1307" y="2608"/>
                    </a:lnTo>
                    <a:lnTo>
                      <a:pt x="1307" y="2606"/>
                    </a:lnTo>
                    <a:lnTo>
                      <a:pt x="1312" y="2606"/>
                    </a:lnTo>
                    <a:lnTo>
                      <a:pt x="1312" y="2605"/>
                    </a:lnTo>
                    <a:lnTo>
                      <a:pt x="1315" y="2605"/>
                    </a:lnTo>
                    <a:lnTo>
                      <a:pt x="1315" y="2603"/>
                    </a:lnTo>
                    <a:lnTo>
                      <a:pt x="1320" y="2603"/>
                    </a:lnTo>
                    <a:lnTo>
                      <a:pt x="1320" y="2601"/>
                    </a:lnTo>
                    <a:lnTo>
                      <a:pt x="1325" y="2601"/>
                    </a:lnTo>
                    <a:lnTo>
                      <a:pt x="1325" y="2600"/>
                    </a:lnTo>
                    <a:lnTo>
                      <a:pt x="1328" y="2600"/>
                    </a:lnTo>
                    <a:lnTo>
                      <a:pt x="1328" y="2598"/>
                    </a:lnTo>
                    <a:lnTo>
                      <a:pt x="1333" y="2598"/>
                    </a:lnTo>
                    <a:lnTo>
                      <a:pt x="1333" y="2596"/>
                    </a:lnTo>
                    <a:lnTo>
                      <a:pt x="1338" y="2596"/>
                    </a:lnTo>
                    <a:lnTo>
                      <a:pt x="1338" y="2595"/>
                    </a:lnTo>
                    <a:lnTo>
                      <a:pt x="1342" y="2595"/>
                    </a:lnTo>
                    <a:lnTo>
                      <a:pt x="1342" y="2593"/>
                    </a:lnTo>
                    <a:lnTo>
                      <a:pt x="1347" y="2593"/>
                    </a:lnTo>
                    <a:lnTo>
                      <a:pt x="1347" y="2591"/>
                    </a:lnTo>
                    <a:lnTo>
                      <a:pt x="1352" y="2591"/>
                    </a:lnTo>
                    <a:lnTo>
                      <a:pt x="1352" y="2590"/>
                    </a:lnTo>
                    <a:lnTo>
                      <a:pt x="1355" y="2590"/>
                    </a:lnTo>
                    <a:lnTo>
                      <a:pt x="1355" y="2588"/>
                    </a:lnTo>
                    <a:lnTo>
                      <a:pt x="1360" y="2588"/>
                    </a:lnTo>
                    <a:lnTo>
                      <a:pt x="1360" y="2586"/>
                    </a:lnTo>
                    <a:lnTo>
                      <a:pt x="1365" y="2586"/>
                    </a:lnTo>
                    <a:lnTo>
                      <a:pt x="1365" y="2585"/>
                    </a:lnTo>
                    <a:lnTo>
                      <a:pt x="1368" y="2585"/>
                    </a:lnTo>
                    <a:lnTo>
                      <a:pt x="1368" y="2583"/>
                    </a:lnTo>
                    <a:lnTo>
                      <a:pt x="1373" y="2583"/>
                    </a:lnTo>
                    <a:lnTo>
                      <a:pt x="1373" y="2581"/>
                    </a:lnTo>
                    <a:lnTo>
                      <a:pt x="1377" y="2581"/>
                    </a:lnTo>
                    <a:lnTo>
                      <a:pt x="1377" y="2580"/>
                    </a:lnTo>
                    <a:lnTo>
                      <a:pt x="1382" y="2580"/>
                    </a:lnTo>
                    <a:lnTo>
                      <a:pt x="1382" y="2578"/>
                    </a:lnTo>
                    <a:lnTo>
                      <a:pt x="1385" y="2578"/>
                    </a:lnTo>
                    <a:lnTo>
                      <a:pt x="1385" y="2576"/>
                    </a:lnTo>
                    <a:lnTo>
                      <a:pt x="1390" y="2576"/>
                    </a:lnTo>
                    <a:lnTo>
                      <a:pt x="1390" y="2575"/>
                    </a:lnTo>
                    <a:lnTo>
                      <a:pt x="1393" y="2575"/>
                    </a:lnTo>
                    <a:lnTo>
                      <a:pt x="1393" y="2573"/>
                    </a:lnTo>
                    <a:lnTo>
                      <a:pt x="1398" y="2573"/>
                    </a:lnTo>
                    <a:lnTo>
                      <a:pt x="1398" y="2571"/>
                    </a:lnTo>
                    <a:lnTo>
                      <a:pt x="1402" y="2571"/>
                    </a:lnTo>
                    <a:lnTo>
                      <a:pt x="1402" y="2570"/>
                    </a:lnTo>
                    <a:lnTo>
                      <a:pt x="1407" y="2570"/>
                    </a:lnTo>
                    <a:lnTo>
                      <a:pt x="1407" y="2568"/>
                    </a:lnTo>
                    <a:lnTo>
                      <a:pt x="1410" y="2568"/>
                    </a:lnTo>
                    <a:lnTo>
                      <a:pt x="1410" y="2566"/>
                    </a:lnTo>
                    <a:lnTo>
                      <a:pt x="1415" y="2566"/>
                    </a:lnTo>
                    <a:lnTo>
                      <a:pt x="1415" y="2565"/>
                    </a:lnTo>
                    <a:lnTo>
                      <a:pt x="1418" y="2565"/>
                    </a:lnTo>
                    <a:lnTo>
                      <a:pt x="1418" y="2563"/>
                    </a:lnTo>
                    <a:lnTo>
                      <a:pt x="1423" y="2563"/>
                    </a:lnTo>
                    <a:lnTo>
                      <a:pt x="1423" y="2561"/>
                    </a:lnTo>
                    <a:lnTo>
                      <a:pt x="1427" y="2561"/>
                    </a:lnTo>
                    <a:lnTo>
                      <a:pt x="1427" y="2560"/>
                    </a:lnTo>
                    <a:lnTo>
                      <a:pt x="1432" y="2560"/>
                    </a:lnTo>
                    <a:lnTo>
                      <a:pt x="1432" y="2558"/>
                    </a:lnTo>
                    <a:lnTo>
                      <a:pt x="1435" y="2558"/>
                    </a:lnTo>
                    <a:lnTo>
                      <a:pt x="1435" y="2556"/>
                    </a:lnTo>
                    <a:lnTo>
                      <a:pt x="1440" y="2556"/>
                    </a:lnTo>
                    <a:lnTo>
                      <a:pt x="1440" y="2555"/>
                    </a:lnTo>
                    <a:lnTo>
                      <a:pt x="1443" y="2555"/>
                    </a:lnTo>
                    <a:lnTo>
                      <a:pt x="1443" y="2553"/>
                    </a:lnTo>
                    <a:lnTo>
                      <a:pt x="1448" y="2553"/>
                    </a:lnTo>
                    <a:lnTo>
                      <a:pt x="1448" y="2551"/>
                    </a:lnTo>
                    <a:lnTo>
                      <a:pt x="1452" y="2551"/>
                    </a:lnTo>
                    <a:lnTo>
                      <a:pt x="1452" y="2550"/>
                    </a:lnTo>
                    <a:lnTo>
                      <a:pt x="1457" y="2550"/>
                    </a:lnTo>
                    <a:lnTo>
                      <a:pt x="1457" y="2548"/>
                    </a:lnTo>
                    <a:lnTo>
                      <a:pt x="1460" y="2548"/>
                    </a:lnTo>
                    <a:lnTo>
                      <a:pt x="1460" y="2546"/>
                    </a:lnTo>
                    <a:lnTo>
                      <a:pt x="1463" y="2546"/>
                    </a:lnTo>
                    <a:lnTo>
                      <a:pt x="1463" y="2545"/>
                    </a:lnTo>
                    <a:lnTo>
                      <a:pt x="1468" y="2545"/>
                    </a:lnTo>
                    <a:lnTo>
                      <a:pt x="1468" y="2543"/>
                    </a:lnTo>
                    <a:lnTo>
                      <a:pt x="1472" y="2543"/>
                    </a:lnTo>
                    <a:lnTo>
                      <a:pt x="1472" y="2541"/>
                    </a:lnTo>
                    <a:lnTo>
                      <a:pt x="1475" y="2541"/>
                    </a:lnTo>
                    <a:lnTo>
                      <a:pt x="1475" y="2540"/>
                    </a:lnTo>
                    <a:lnTo>
                      <a:pt x="1480" y="2540"/>
                    </a:lnTo>
                    <a:lnTo>
                      <a:pt x="1480" y="2538"/>
                    </a:lnTo>
                    <a:lnTo>
                      <a:pt x="1483" y="2538"/>
                    </a:lnTo>
                    <a:lnTo>
                      <a:pt x="1483" y="2536"/>
                    </a:lnTo>
                    <a:lnTo>
                      <a:pt x="1487" y="2536"/>
                    </a:lnTo>
                    <a:lnTo>
                      <a:pt x="1487" y="2535"/>
                    </a:lnTo>
                    <a:lnTo>
                      <a:pt x="1492" y="2535"/>
                    </a:lnTo>
                    <a:lnTo>
                      <a:pt x="1492" y="2533"/>
                    </a:lnTo>
                    <a:lnTo>
                      <a:pt x="1495" y="2533"/>
                    </a:lnTo>
                    <a:lnTo>
                      <a:pt x="1495" y="2531"/>
                    </a:lnTo>
                    <a:lnTo>
                      <a:pt x="1498" y="2531"/>
                    </a:lnTo>
                    <a:lnTo>
                      <a:pt x="1498" y="2530"/>
                    </a:lnTo>
                    <a:lnTo>
                      <a:pt x="1503" y="2530"/>
                    </a:lnTo>
                    <a:lnTo>
                      <a:pt x="1503" y="2528"/>
                    </a:lnTo>
                    <a:lnTo>
                      <a:pt x="1507" y="2528"/>
                    </a:lnTo>
                    <a:lnTo>
                      <a:pt x="1507" y="2526"/>
                    </a:lnTo>
                    <a:lnTo>
                      <a:pt x="1510" y="2526"/>
                    </a:lnTo>
                    <a:lnTo>
                      <a:pt x="1510" y="2525"/>
                    </a:lnTo>
                    <a:lnTo>
                      <a:pt x="1515" y="2525"/>
                    </a:lnTo>
                    <a:lnTo>
                      <a:pt x="1515" y="2523"/>
                    </a:lnTo>
                    <a:lnTo>
                      <a:pt x="1518" y="2523"/>
                    </a:lnTo>
                    <a:lnTo>
                      <a:pt x="1518" y="2521"/>
                    </a:lnTo>
                    <a:lnTo>
                      <a:pt x="1523" y="2521"/>
                    </a:lnTo>
                    <a:lnTo>
                      <a:pt x="1523" y="2520"/>
                    </a:lnTo>
                    <a:lnTo>
                      <a:pt x="1527" y="2520"/>
                    </a:lnTo>
                    <a:lnTo>
                      <a:pt x="1527" y="2518"/>
                    </a:lnTo>
                    <a:lnTo>
                      <a:pt x="1530" y="2518"/>
                    </a:lnTo>
                    <a:lnTo>
                      <a:pt x="1530" y="2516"/>
                    </a:lnTo>
                    <a:lnTo>
                      <a:pt x="1533" y="2516"/>
                    </a:lnTo>
                    <a:lnTo>
                      <a:pt x="1533" y="2515"/>
                    </a:lnTo>
                    <a:lnTo>
                      <a:pt x="1538" y="2515"/>
                    </a:lnTo>
                    <a:lnTo>
                      <a:pt x="1538" y="2513"/>
                    </a:lnTo>
                    <a:lnTo>
                      <a:pt x="1542" y="2513"/>
                    </a:lnTo>
                    <a:lnTo>
                      <a:pt x="1542" y="2511"/>
                    </a:lnTo>
                    <a:lnTo>
                      <a:pt x="1545" y="2511"/>
                    </a:lnTo>
                    <a:lnTo>
                      <a:pt x="1545" y="2510"/>
                    </a:lnTo>
                    <a:lnTo>
                      <a:pt x="1548" y="2510"/>
                    </a:lnTo>
                    <a:lnTo>
                      <a:pt x="1548" y="2508"/>
                    </a:lnTo>
                    <a:lnTo>
                      <a:pt x="1553" y="2508"/>
                    </a:lnTo>
                    <a:lnTo>
                      <a:pt x="1553" y="2506"/>
                    </a:lnTo>
                    <a:lnTo>
                      <a:pt x="1557" y="2506"/>
                    </a:lnTo>
                    <a:lnTo>
                      <a:pt x="1557" y="2505"/>
                    </a:lnTo>
                    <a:lnTo>
                      <a:pt x="1560" y="2505"/>
                    </a:lnTo>
                    <a:lnTo>
                      <a:pt x="1560" y="2503"/>
                    </a:lnTo>
                    <a:lnTo>
                      <a:pt x="1563" y="2503"/>
                    </a:lnTo>
                    <a:lnTo>
                      <a:pt x="1563" y="2501"/>
                    </a:lnTo>
                    <a:lnTo>
                      <a:pt x="1567" y="2501"/>
                    </a:lnTo>
                    <a:lnTo>
                      <a:pt x="1567" y="2500"/>
                    </a:lnTo>
                    <a:lnTo>
                      <a:pt x="1572" y="2500"/>
                    </a:lnTo>
                    <a:lnTo>
                      <a:pt x="1572" y="2498"/>
                    </a:lnTo>
                    <a:lnTo>
                      <a:pt x="1575" y="2498"/>
                    </a:lnTo>
                    <a:lnTo>
                      <a:pt x="1575" y="2496"/>
                    </a:lnTo>
                    <a:lnTo>
                      <a:pt x="1578" y="2496"/>
                    </a:lnTo>
                    <a:lnTo>
                      <a:pt x="1578" y="2495"/>
                    </a:lnTo>
                    <a:lnTo>
                      <a:pt x="1582" y="2495"/>
                    </a:lnTo>
                    <a:lnTo>
                      <a:pt x="1582" y="2493"/>
                    </a:lnTo>
                    <a:lnTo>
                      <a:pt x="1587" y="2493"/>
                    </a:lnTo>
                    <a:lnTo>
                      <a:pt x="1587" y="2491"/>
                    </a:lnTo>
                    <a:lnTo>
                      <a:pt x="1590" y="2491"/>
                    </a:lnTo>
                    <a:lnTo>
                      <a:pt x="1590" y="2490"/>
                    </a:lnTo>
                    <a:lnTo>
                      <a:pt x="1593" y="2490"/>
                    </a:lnTo>
                    <a:lnTo>
                      <a:pt x="1593" y="2488"/>
                    </a:lnTo>
                    <a:lnTo>
                      <a:pt x="1597" y="2488"/>
                    </a:lnTo>
                    <a:lnTo>
                      <a:pt x="1597" y="2486"/>
                    </a:lnTo>
                    <a:lnTo>
                      <a:pt x="1600" y="2486"/>
                    </a:lnTo>
                    <a:lnTo>
                      <a:pt x="1600" y="2485"/>
                    </a:lnTo>
                    <a:lnTo>
                      <a:pt x="1605" y="2485"/>
                    </a:lnTo>
                    <a:lnTo>
                      <a:pt x="1605" y="2483"/>
                    </a:lnTo>
                    <a:lnTo>
                      <a:pt x="1608" y="2483"/>
                    </a:lnTo>
                    <a:lnTo>
                      <a:pt x="1608" y="2481"/>
                    </a:lnTo>
                    <a:lnTo>
                      <a:pt x="1612" y="2481"/>
                    </a:lnTo>
                    <a:lnTo>
                      <a:pt x="1612" y="2480"/>
                    </a:lnTo>
                    <a:lnTo>
                      <a:pt x="1615" y="2480"/>
                    </a:lnTo>
                    <a:lnTo>
                      <a:pt x="1615" y="2478"/>
                    </a:lnTo>
                    <a:lnTo>
                      <a:pt x="1618" y="2478"/>
                    </a:lnTo>
                    <a:lnTo>
                      <a:pt x="1618" y="2476"/>
                    </a:lnTo>
                    <a:lnTo>
                      <a:pt x="1622" y="2476"/>
                    </a:lnTo>
                    <a:lnTo>
                      <a:pt x="1622" y="2475"/>
                    </a:lnTo>
                    <a:lnTo>
                      <a:pt x="1625" y="2475"/>
                    </a:lnTo>
                    <a:lnTo>
                      <a:pt x="1625" y="2473"/>
                    </a:lnTo>
                    <a:lnTo>
                      <a:pt x="1630" y="2473"/>
                    </a:lnTo>
                    <a:lnTo>
                      <a:pt x="1630" y="2471"/>
                    </a:lnTo>
                    <a:lnTo>
                      <a:pt x="1633" y="2471"/>
                    </a:lnTo>
                    <a:lnTo>
                      <a:pt x="1633" y="2470"/>
                    </a:lnTo>
                    <a:lnTo>
                      <a:pt x="1637" y="2470"/>
                    </a:lnTo>
                    <a:lnTo>
                      <a:pt x="1637" y="2468"/>
                    </a:lnTo>
                    <a:lnTo>
                      <a:pt x="1640" y="2468"/>
                    </a:lnTo>
                    <a:lnTo>
                      <a:pt x="1640" y="2466"/>
                    </a:lnTo>
                    <a:lnTo>
                      <a:pt x="1643" y="2466"/>
                    </a:lnTo>
                    <a:lnTo>
                      <a:pt x="1643" y="2465"/>
                    </a:lnTo>
                    <a:lnTo>
                      <a:pt x="1647" y="2465"/>
                    </a:lnTo>
                    <a:lnTo>
                      <a:pt x="1647" y="2463"/>
                    </a:lnTo>
                    <a:lnTo>
                      <a:pt x="1650" y="2463"/>
                    </a:lnTo>
                    <a:lnTo>
                      <a:pt x="1650" y="2461"/>
                    </a:lnTo>
                    <a:lnTo>
                      <a:pt x="1653" y="2461"/>
                    </a:lnTo>
                    <a:lnTo>
                      <a:pt x="1653" y="2460"/>
                    </a:lnTo>
                    <a:lnTo>
                      <a:pt x="1657" y="2460"/>
                    </a:lnTo>
                    <a:lnTo>
                      <a:pt x="1657" y="2458"/>
                    </a:lnTo>
                    <a:lnTo>
                      <a:pt x="1662" y="2458"/>
                    </a:lnTo>
                    <a:lnTo>
                      <a:pt x="1662" y="2456"/>
                    </a:lnTo>
                    <a:lnTo>
                      <a:pt x="1665" y="2456"/>
                    </a:lnTo>
                    <a:lnTo>
                      <a:pt x="1665" y="2455"/>
                    </a:lnTo>
                    <a:lnTo>
                      <a:pt x="1668" y="2455"/>
                    </a:lnTo>
                    <a:lnTo>
                      <a:pt x="1668" y="2453"/>
                    </a:lnTo>
                    <a:lnTo>
                      <a:pt x="1672" y="2453"/>
                    </a:lnTo>
                    <a:lnTo>
                      <a:pt x="1672" y="2451"/>
                    </a:lnTo>
                    <a:lnTo>
                      <a:pt x="1675" y="2451"/>
                    </a:lnTo>
                    <a:lnTo>
                      <a:pt x="1675" y="2450"/>
                    </a:lnTo>
                    <a:lnTo>
                      <a:pt x="1678" y="2450"/>
                    </a:lnTo>
                    <a:lnTo>
                      <a:pt x="1678" y="2448"/>
                    </a:lnTo>
                    <a:lnTo>
                      <a:pt x="1682" y="2448"/>
                    </a:lnTo>
                    <a:lnTo>
                      <a:pt x="1682" y="2446"/>
                    </a:lnTo>
                    <a:lnTo>
                      <a:pt x="1685" y="2446"/>
                    </a:lnTo>
                    <a:lnTo>
                      <a:pt x="1685" y="2445"/>
                    </a:lnTo>
                    <a:lnTo>
                      <a:pt x="1688" y="2445"/>
                    </a:lnTo>
                    <a:lnTo>
                      <a:pt x="1688" y="2443"/>
                    </a:lnTo>
                    <a:lnTo>
                      <a:pt x="1692" y="2443"/>
                    </a:lnTo>
                    <a:lnTo>
                      <a:pt x="1692" y="2441"/>
                    </a:lnTo>
                    <a:lnTo>
                      <a:pt x="1695" y="2441"/>
                    </a:lnTo>
                    <a:lnTo>
                      <a:pt x="1695" y="2440"/>
                    </a:lnTo>
                    <a:lnTo>
                      <a:pt x="1698" y="2440"/>
                    </a:lnTo>
                    <a:lnTo>
                      <a:pt x="1698" y="2438"/>
                    </a:lnTo>
                    <a:lnTo>
                      <a:pt x="1702" y="2438"/>
                    </a:lnTo>
                    <a:lnTo>
                      <a:pt x="1702" y="2436"/>
                    </a:lnTo>
                    <a:lnTo>
                      <a:pt x="1705" y="2436"/>
                    </a:lnTo>
                    <a:lnTo>
                      <a:pt x="1705" y="2435"/>
                    </a:lnTo>
                    <a:lnTo>
                      <a:pt x="1708" y="2435"/>
                    </a:lnTo>
                    <a:lnTo>
                      <a:pt x="1708" y="2433"/>
                    </a:lnTo>
                    <a:lnTo>
                      <a:pt x="1712" y="2433"/>
                    </a:lnTo>
                    <a:lnTo>
                      <a:pt x="1712" y="2431"/>
                    </a:lnTo>
                    <a:lnTo>
                      <a:pt x="1715" y="2431"/>
                    </a:lnTo>
                    <a:lnTo>
                      <a:pt x="1715" y="2430"/>
                    </a:lnTo>
                    <a:lnTo>
                      <a:pt x="1718" y="2430"/>
                    </a:lnTo>
                    <a:lnTo>
                      <a:pt x="1718" y="2428"/>
                    </a:lnTo>
                    <a:lnTo>
                      <a:pt x="1722" y="2428"/>
                    </a:lnTo>
                    <a:lnTo>
                      <a:pt x="1722" y="2426"/>
                    </a:lnTo>
                    <a:lnTo>
                      <a:pt x="1725" y="2426"/>
                    </a:lnTo>
                    <a:lnTo>
                      <a:pt x="1725" y="2425"/>
                    </a:lnTo>
                    <a:lnTo>
                      <a:pt x="1728" y="2425"/>
                    </a:lnTo>
                    <a:lnTo>
                      <a:pt x="1728" y="2423"/>
                    </a:lnTo>
                    <a:lnTo>
                      <a:pt x="1732" y="2423"/>
                    </a:lnTo>
                    <a:lnTo>
                      <a:pt x="1732" y="2421"/>
                    </a:lnTo>
                    <a:lnTo>
                      <a:pt x="1735" y="2421"/>
                    </a:lnTo>
                    <a:lnTo>
                      <a:pt x="1735" y="2420"/>
                    </a:lnTo>
                    <a:lnTo>
                      <a:pt x="1738" y="2420"/>
                    </a:lnTo>
                    <a:lnTo>
                      <a:pt x="1738" y="2418"/>
                    </a:lnTo>
                    <a:lnTo>
                      <a:pt x="1742" y="2418"/>
                    </a:lnTo>
                    <a:lnTo>
                      <a:pt x="1742" y="2416"/>
                    </a:lnTo>
                    <a:lnTo>
                      <a:pt x="1745" y="2416"/>
                    </a:lnTo>
                    <a:lnTo>
                      <a:pt x="1745" y="2415"/>
                    </a:lnTo>
                    <a:lnTo>
                      <a:pt x="1748" y="2415"/>
                    </a:lnTo>
                    <a:lnTo>
                      <a:pt x="1748" y="2413"/>
                    </a:lnTo>
                    <a:lnTo>
                      <a:pt x="1752" y="2413"/>
                    </a:lnTo>
                    <a:lnTo>
                      <a:pt x="1752" y="2411"/>
                    </a:lnTo>
                    <a:lnTo>
                      <a:pt x="1755" y="2411"/>
                    </a:lnTo>
                    <a:lnTo>
                      <a:pt x="1755" y="2410"/>
                    </a:lnTo>
                    <a:lnTo>
                      <a:pt x="1758" y="2410"/>
                    </a:lnTo>
                    <a:lnTo>
                      <a:pt x="1758" y="2408"/>
                    </a:lnTo>
                    <a:lnTo>
                      <a:pt x="1762" y="2408"/>
                    </a:lnTo>
                    <a:lnTo>
                      <a:pt x="1762" y="2406"/>
                    </a:lnTo>
                    <a:lnTo>
                      <a:pt x="1765" y="2406"/>
                    </a:lnTo>
                    <a:lnTo>
                      <a:pt x="1765" y="2405"/>
                    </a:lnTo>
                    <a:lnTo>
                      <a:pt x="1768" y="2405"/>
                    </a:lnTo>
                    <a:lnTo>
                      <a:pt x="1768" y="2403"/>
                    </a:lnTo>
                    <a:lnTo>
                      <a:pt x="1772" y="2403"/>
                    </a:lnTo>
                    <a:lnTo>
                      <a:pt x="1772" y="2401"/>
                    </a:lnTo>
                    <a:lnTo>
                      <a:pt x="1775" y="2401"/>
                    </a:lnTo>
                    <a:lnTo>
                      <a:pt x="1775" y="2400"/>
                    </a:lnTo>
                    <a:lnTo>
                      <a:pt x="1778" y="2400"/>
                    </a:lnTo>
                    <a:lnTo>
                      <a:pt x="1778" y="2398"/>
                    </a:lnTo>
                    <a:lnTo>
                      <a:pt x="1782" y="2398"/>
                    </a:lnTo>
                    <a:lnTo>
                      <a:pt x="1782" y="2396"/>
                    </a:lnTo>
                    <a:lnTo>
                      <a:pt x="1785" y="2396"/>
                    </a:lnTo>
                    <a:lnTo>
                      <a:pt x="1785" y="2395"/>
                    </a:lnTo>
                    <a:lnTo>
                      <a:pt x="1788" y="2395"/>
                    </a:lnTo>
                    <a:lnTo>
                      <a:pt x="1788" y="2393"/>
                    </a:lnTo>
                    <a:lnTo>
                      <a:pt x="1792" y="2393"/>
                    </a:lnTo>
                    <a:lnTo>
                      <a:pt x="1792" y="2391"/>
                    </a:lnTo>
                    <a:lnTo>
                      <a:pt x="1795" y="2391"/>
                    </a:lnTo>
                    <a:lnTo>
                      <a:pt x="1795" y="2390"/>
                    </a:lnTo>
                    <a:lnTo>
                      <a:pt x="1798" y="2390"/>
                    </a:lnTo>
                    <a:lnTo>
                      <a:pt x="1798" y="2388"/>
                    </a:lnTo>
                    <a:lnTo>
                      <a:pt x="1800" y="2388"/>
                    </a:lnTo>
                    <a:lnTo>
                      <a:pt x="1800" y="2386"/>
                    </a:lnTo>
                    <a:lnTo>
                      <a:pt x="1803" y="2386"/>
                    </a:lnTo>
                    <a:lnTo>
                      <a:pt x="1803" y="2385"/>
                    </a:lnTo>
                    <a:lnTo>
                      <a:pt x="1807" y="2385"/>
                    </a:lnTo>
                    <a:lnTo>
                      <a:pt x="1807" y="2383"/>
                    </a:lnTo>
                    <a:lnTo>
                      <a:pt x="1810" y="2383"/>
                    </a:lnTo>
                    <a:lnTo>
                      <a:pt x="1810" y="2381"/>
                    </a:lnTo>
                    <a:lnTo>
                      <a:pt x="1813" y="2381"/>
                    </a:lnTo>
                    <a:lnTo>
                      <a:pt x="1813" y="2380"/>
                    </a:lnTo>
                    <a:lnTo>
                      <a:pt x="1817" y="2380"/>
                    </a:lnTo>
                    <a:lnTo>
                      <a:pt x="1817" y="2378"/>
                    </a:lnTo>
                    <a:lnTo>
                      <a:pt x="1820" y="2378"/>
                    </a:lnTo>
                    <a:lnTo>
                      <a:pt x="1820" y="2376"/>
                    </a:lnTo>
                    <a:lnTo>
                      <a:pt x="1823" y="2376"/>
                    </a:lnTo>
                    <a:lnTo>
                      <a:pt x="1823" y="2375"/>
                    </a:lnTo>
                    <a:lnTo>
                      <a:pt x="1827" y="2375"/>
                    </a:lnTo>
                    <a:lnTo>
                      <a:pt x="1827" y="2373"/>
                    </a:lnTo>
                    <a:lnTo>
                      <a:pt x="1830" y="2373"/>
                    </a:lnTo>
                    <a:lnTo>
                      <a:pt x="1830" y="2371"/>
                    </a:lnTo>
                    <a:lnTo>
                      <a:pt x="1833" y="2371"/>
                    </a:lnTo>
                    <a:lnTo>
                      <a:pt x="1833" y="2370"/>
                    </a:lnTo>
                    <a:lnTo>
                      <a:pt x="1835" y="2370"/>
                    </a:lnTo>
                    <a:lnTo>
                      <a:pt x="1835" y="2368"/>
                    </a:lnTo>
                    <a:lnTo>
                      <a:pt x="1838" y="2368"/>
                    </a:lnTo>
                    <a:lnTo>
                      <a:pt x="1838" y="2366"/>
                    </a:lnTo>
                    <a:lnTo>
                      <a:pt x="1842" y="2366"/>
                    </a:lnTo>
                    <a:lnTo>
                      <a:pt x="1842" y="2365"/>
                    </a:lnTo>
                    <a:lnTo>
                      <a:pt x="1845" y="2365"/>
                    </a:lnTo>
                    <a:lnTo>
                      <a:pt x="1845" y="2363"/>
                    </a:lnTo>
                    <a:lnTo>
                      <a:pt x="1848" y="2363"/>
                    </a:lnTo>
                    <a:lnTo>
                      <a:pt x="1848" y="2361"/>
                    </a:lnTo>
                    <a:lnTo>
                      <a:pt x="1852" y="2361"/>
                    </a:lnTo>
                    <a:lnTo>
                      <a:pt x="1852" y="2360"/>
                    </a:lnTo>
                    <a:lnTo>
                      <a:pt x="1855" y="2360"/>
                    </a:lnTo>
                    <a:lnTo>
                      <a:pt x="1855" y="2358"/>
                    </a:lnTo>
                    <a:lnTo>
                      <a:pt x="1857" y="2358"/>
                    </a:lnTo>
                    <a:lnTo>
                      <a:pt x="1857" y="2356"/>
                    </a:lnTo>
                    <a:lnTo>
                      <a:pt x="1860" y="2356"/>
                    </a:lnTo>
                    <a:lnTo>
                      <a:pt x="1860" y="2355"/>
                    </a:lnTo>
                    <a:lnTo>
                      <a:pt x="1863" y="2355"/>
                    </a:lnTo>
                    <a:lnTo>
                      <a:pt x="1863" y="2353"/>
                    </a:lnTo>
                    <a:lnTo>
                      <a:pt x="1867" y="2353"/>
                    </a:lnTo>
                    <a:lnTo>
                      <a:pt x="1867" y="2351"/>
                    </a:lnTo>
                    <a:lnTo>
                      <a:pt x="1870" y="2351"/>
                    </a:lnTo>
                    <a:lnTo>
                      <a:pt x="1870" y="2350"/>
                    </a:lnTo>
                    <a:lnTo>
                      <a:pt x="1873" y="2350"/>
                    </a:lnTo>
                    <a:lnTo>
                      <a:pt x="1873" y="2348"/>
                    </a:lnTo>
                    <a:lnTo>
                      <a:pt x="1875" y="2348"/>
                    </a:lnTo>
                    <a:lnTo>
                      <a:pt x="1875" y="2346"/>
                    </a:lnTo>
                    <a:lnTo>
                      <a:pt x="1878" y="2346"/>
                    </a:lnTo>
                    <a:lnTo>
                      <a:pt x="1878" y="2345"/>
                    </a:lnTo>
                    <a:lnTo>
                      <a:pt x="1882" y="2345"/>
                    </a:lnTo>
                    <a:lnTo>
                      <a:pt x="1882" y="2343"/>
                    </a:lnTo>
                    <a:lnTo>
                      <a:pt x="1885" y="2343"/>
                    </a:lnTo>
                    <a:lnTo>
                      <a:pt x="1885" y="2341"/>
                    </a:lnTo>
                    <a:lnTo>
                      <a:pt x="1888" y="2341"/>
                    </a:lnTo>
                    <a:lnTo>
                      <a:pt x="1888" y="2340"/>
                    </a:lnTo>
                    <a:lnTo>
                      <a:pt x="1890" y="2340"/>
                    </a:lnTo>
                    <a:lnTo>
                      <a:pt x="1890" y="2338"/>
                    </a:lnTo>
                    <a:lnTo>
                      <a:pt x="1893" y="2338"/>
                    </a:lnTo>
                    <a:lnTo>
                      <a:pt x="1893" y="2336"/>
                    </a:lnTo>
                    <a:lnTo>
                      <a:pt x="1897" y="2336"/>
                    </a:lnTo>
                    <a:lnTo>
                      <a:pt x="1897" y="2335"/>
                    </a:lnTo>
                    <a:lnTo>
                      <a:pt x="1900" y="2335"/>
                    </a:lnTo>
                    <a:lnTo>
                      <a:pt x="1900" y="2333"/>
                    </a:lnTo>
                    <a:lnTo>
                      <a:pt x="1903" y="2333"/>
                    </a:lnTo>
                    <a:lnTo>
                      <a:pt x="1903" y="2331"/>
                    </a:lnTo>
                    <a:lnTo>
                      <a:pt x="1907" y="2331"/>
                    </a:lnTo>
                    <a:lnTo>
                      <a:pt x="1907" y="2330"/>
                    </a:lnTo>
                    <a:lnTo>
                      <a:pt x="1908" y="2330"/>
                    </a:lnTo>
                    <a:lnTo>
                      <a:pt x="1908" y="2328"/>
                    </a:lnTo>
                    <a:lnTo>
                      <a:pt x="1912" y="2328"/>
                    </a:lnTo>
                    <a:lnTo>
                      <a:pt x="1912" y="2326"/>
                    </a:lnTo>
                    <a:lnTo>
                      <a:pt x="1915" y="2326"/>
                    </a:lnTo>
                    <a:lnTo>
                      <a:pt x="1915" y="2325"/>
                    </a:lnTo>
                    <a:lnTo>
                      <a:pt x="1918" y="2325"/>
                    </a:lnTo>
                    <a:lnTo>
                      <a:pt x="1918" y="2323"/>
                    </a:lnTo>
                    <a:lnTo>
                      <a:pt x="1922" y="2323"/>
                    </a:lnTo>
                    <a:lnTo>
                      <a:pt x="1922" y="2321"/>
                    </a:lnTo>
                    <a:lnTo>
                      <a:pt x="1923" y="2321"/>
                    </a:lnTo>
                    <a:lnTo>
                      <a:pt x="1923" y="2320"/>
                    </a:lnTo>
                    <a:lnTo>
                      <a:pt x="1927" y="2320"/>
                    </a:lnTo>
                    <a:lnTo>
                      <a:pt x="1927" y="2318"/>
                    </a:lnTo>
                    <a:lnTo>
                      <a:pt x="1930" y="2318"/>
                    </a:lnTo>
                    <a:lnTo>
                      <a:pt x="1930" y="2316"/>
                    </a:lnTo>
                    <a:lnTo>
                      <a:pt x="1933" y="2316"/>
                    </a:lnTo>
                    <a:lnTo>
                      <a:pt x="1933" y="2315"/>
                    </a:lnTo>
                    <a:lnTo>
                      <a:pt x="1935" y="2315"/>
                    </a:lnTo>
                    <a:lnTo>
                      <a:pt x="1935" y="2313"/>
                    </a:lnTo>
                    <a:lnTo>
                      <a:pt x="1938" y="2313"/>
                    </a:lnTo>
                    <a:lnTo>
                      <a:pt x="1938" y="2311"/>
                    </a:lnTo>
                    <a:lnTo>
                      <a:pt x="1942" y="2311"/>
                    </a:lnTo>
                    <a:lnTo>
                      <a:pt x="1942" y="2310"/>
                    </a:lnTo>
                    <a:lnTo>
                      <a:pt x="1945" y="2310"/>
                    </a:lnTo>
                    <a:lnTo>
                      <a:pt x="1945" y="2308"/>
                    </a:lnTo>
                    <a:lnTo>
                      <a:pt x="1947" y="2308"/>
                    </a:lnTo>
                    <a:lnTo>
                      <a:pt x="1947" y="2306"/>
                    </a:lnTo>
                    <a:lnTo>
                      <a:pt x="1950" y="2306"/>
                    </a:lnTo>
                    <a:lnTo>
                      <a:pt x="1950" y="2305"/>
                    </a:lnTo>
                    <a:lnTo>
                      <a:pt x="1953" y="2305"/>
                    </a:lnTo>
                    <a:lnTo>
                      <a:pt x="1953" y="2303"/>
                    </a:lnTo>
                    <a:lnTo>
                      <a:pt x="1957" y="2303"/>
                    </a:lnTo>
                    <a:lnTo>
                      <a:pt x="1957" y="2301"/>
                    </a:lnTo>
                    <a:lnTo>
                      <a:pt x="1958" y="2301"/>
                    </a:lnTo>
                    <a:lnTo>
                      <a:pt x="1958" y="2300"/>
                    </a:lnTo>
                    <a:lnTo>
                      <a:pt x="1962" y="2300"/>
                    </a:lnTo>
                    <a:lnTo>
                      <a:pt x="1962" y="2298"/>
                    </a:lnTo>
                    <a:lnTo>
                      <a:pt x="1965" y="2298"/>
                    </a:lnTo>
                    <a:lnTo>
                      <a:pt x="1965" y="2296"/>
                    </a:lnTo>
                    <a:lnTo>
                      <a:pt x="1968" y="2296"/>
                    </a:lnTo>
                    <a:lnTo>
                      <a:pt x="1968" y="2295"/>
                    </a:lnTo>
                    <a:lnTo>
                      <a:pt x="1970" y="2295"/>
                    </a:lnTo>
                    <a:lnTo>
                      <a:pt x="1970" y="2293"/>
                    </a:lnTo>
                    <a:lnTo>
                      <a:pt x="1973" y="2293"/>
                    </a:lnTo>
                    <a:lnTo>
                      <a:pt x="1973" y="2291"/>
                    </a:lnTo>
                    <a:lnTo>
                      <a:pt x="1977" y="2291"/>
                    </a:lnTo>
                    <a:lnTo>
                      <a:pt x="1977" y="2290"/>
                    </a:lnTo>
                    <a:lnTo>
                      <a:pt x="1980" y="2290"/>
                    </a:lnTo>
                    <a:lnTo>
                      <a:pt x="1980" y="2288"/>
                    </a:lnTo>
                    <a:lnTo>
                      <a:pt x="1982" y="2288"/>
                    </a:lnTo>
                    <a:lnTo>
                      <a:pt x="1982" y="2286"/>
                    </a:lnTo>
                    <a:lnTo>
                      <a:pt x="1985" y="2286"/>
                    </a:lnTo>
                    <a:lnTo>
                      <a:pt x="1985" y="2285"/>
                    </a:lnTo>
                    <a:lnTo>
                      <a:pt x="1988" y="2285"/>
                    </a:lnTo>
                    <a:lnTo>
                      <a:pt x="1988" y="2283"/>
                    </a:lnTo>
                    <a:lnTo>
                      <a:pt x="1992" y="2283"/>
                    </a:lnTo>
                    <a:lnTo>
                      <a:pt x="1992" y="2281"/>
                    </a:lnTo>
                    <a:lnTo>
                      <a:pt x="1993" y="2281"/>
                    </a:lnTo>
                    <a:lnTo>
                      <a:pt x="1993" y="2280"/>
                    </a:lnTo>
                    <a:lnTo>
                      <a:pt x="1997" y="2280"/>
                    </a:lnTo>
                    <a:lnTo>
                      <a:pt x="1997" y="2278"/>
                    </a:lnTo>
                    <a:lnTo>
                      <a:pt x="2000" y="2278"/>
                    </a:lnTo>
                    <a:lnTo>
                      <a:pt x="2000" y="2276"/>
                    </a:lnTo>
                    <a:lnTo>
                      <a:pt x="2002" y="2276"/>
                    </a:lnTo>
                    <a:lnTo>
                      <a:pt x="2002" y="2275"/>
                    </a:lnTo>
                    <a:lnTo>
                      <a:pt x="2005" y="2275"/>
                    </a:lnTo>
                    <a:lnTo>
                      <a:pt x="2005" y="2273"/>
                    </a:lnTo>
                    <a:lnTo>
                      <a:pt x="2008" y="2273"/>
                    </a:lnTo>
                    <a:lnTo>
                      <a:pt x="2008" y="2271"/>
                    </a:lnTo>
                    <a:lnTo>
                      <a:pt x="2010" y="2271"/>
                    </a:lnTo>
                    <a:lnTo>
                      <a:pt x="2010" y="2270"/>
                    </a:lnTo>
                    <a:lnTo>
                      <a:pt x="2013" y="2270"/>
                    </a:lnTo>
                    <a:lnTo>
                      <a:pt x="2013" y="2268"/>
                    </a:lnTo>
                    <a:lnTo>
                      <a:pt x="2017" y="2268"/>
                    </a:lnTo>
                    <a:lnTo>
                      <a:pt x="2017" y="2266"/>
                    </a:lnTo>
                    <a:lnTo>
                      <a:pt x="2018" y="2266"/>
                    </a:lnTo>
                    <a:lnTo>
                      <a:pt x="2018" y="2265"/>
                    </a:lnTo>
                    <a:lnTo>
                      <a:pt x="2022" y="2265"/>
                    </a:lnTo>
                    <a:lnTo>
                      <a:pt x="2022" y="2263"/>
                    </a:lnTo>
                    <a:lnTo>
                      <a:pt x="2025" y="2263"/>
                    </a:lnTo>
                    <a:lnTo>
                      <a:pt x="2025" y="2261"/>
                    </a:lnTo>
                    <a:lnTo>
                      <a:pt x="2027" y="2261"/>
                    </a:lnTo>
                    <a:lnTo>
                      <a:pt x="2027" y="2260"/>
                    </a:lnTo>
                    <a:lnTo>
                      <a:pt x="2030" y="2260"/>
                    </a:lnTo>
                    <a:lnTo>
                      <a:pt x="2030" y="2258"/>
                    </a:lnTo>
                    <a:lnTo>
                      <a:pt x="2033" y="2258"/>
                    </a:lnTo>
                    <a:lnTo>
                      <a:pt x="2033" y="2256"/>
                    </a:lnTo>
                    <a:lnTo>
                      <a:pt x="2035" y="2256"/>
                    </a:lnTo>
                    <a:lnTo>
                      <a:pt x="2035" y="2255"/>
                    </a:lnTo>
                    <a:lnTo>
                      <a:pt x="2038" y="2255"/>
                    </a:lnTo>
                    <a:lnTo>
                      <a:pt x="2038" y="2253"/>
                    </a:lnTo>
                    <a:lnTo>
                      <a:pt x="2042" y="2253"/>
                    </a:lnTo>
                    <a:lnTo>
                      <a:pt x="2042" y="2251"/>
                    </a:lnTo>
                    <a:lnTo>
                      <a:pt x="2045" y="2251"/>
                    </a:lnTo>
                    <a:lnTo>
                      <a:pt x="2045" y="2250"/>
                    </a:lnTo>
                    <a:lnTo>
                      <a:pt x="2047" y="2250"/>
                    </a:lnTo>
                    <a:lnTo>
                      <a:pt x="2047" y="2248"/>
                    </a:lnTo>
                    <a:lnTo>
                      <a:pt x="2050" y="2248"/>
                    </a:lnTo>
                    <a:lnTo>
                      <a:pt x="2050" y="2246"/>
                    </a:lnTo>
                    <a:lnTo>
                      <a:pt x="2053" y="2246"/>
                    </a:lnTo>
                    <a:lnTo>
                      <a:pt x="2053" y="2245"/>
                    </a:lnTo>
                    <a:lnTo>
                      <a:pt x="2055" y="2245"/>
                    </a:lnTo>
                    <a:lnTo>
                      <a:pt x="2055" y="2243"/>
                    </a:lnTo>
                    <a:lnTo>
                      <a:pt x="2058" y="2243"/>
                    </a:lnTo>
                    <a:lnTo>
                      <a:pt x="2058" y="2241"/>
                    </a:lnTo>
                    <a:lnTo>
                      <a:pt x="2062" y="2241"/>
                    </a:lnTo>
                    <a:lnTo>
                      <a:pt x="2062" y="2240"/>
                    </a:lnTo>
                    <a:lnTo>
                      <a:pt x="2063" y="2240"/>
                    </a:lnTo>
                    <a:lnTo>
                      <a:pt x="2063" y="2238"/>
                    </a:lnTo>
                    <a:lnTo>
                      <a:pt x="2067" y="2238"/>
                    </a:lnTo>
                    <a:lnTo>
                      <a:pt x="2067" y="2236"/>
                    </a:lnTo>
                    <a:lnTo>
                      <a:pt x="2068" y="2236"/>
                    </a:lnTo>
                    <a:lnTo>
                      <a:pt x="2068" y="2235"/>
                    </a:lnTo>
                    <a:lnTo>
                      <a:pt x="2072" y="2235"/>
                    </a:lnTo>
                    <a:lnTo>
                      <a:pt x="2072" y="2233"/>
                    </a:lnTo>
                    <a:lnTo>
                      <a:pt x="2075" y="2233"/>
                    </a:lnTo>
                    <a:lnTo>
                      <a:pt x="2075" y="2231"/>
                    </a:lnTo>
                    <a:lnTo>
                      <a:pt x="2077" y="2231"/>
                    </a:lnTo>
                    <a:lnTo>
                      <a:pt x="2077" y="2230"/>
                    </a:lnTo>
                    <a:lnTo>
                      <a:pt x="2080" y="2230"/>
                    </a:lnTo>
                    <a:lnTo>
                      <a:pt x="2080" y="2228"/>
                    </a:lnTo>
                    <a:lnTo>
                      <a:pt x="2083" y="2228"/>
                    </a:lnTo>
                    <a:lnTo>
                      <a:pt x="2083" y="2226"/>
                    </a:lnTo>
                    <a:lnTo>
                      <a:pt x="2085" y="2226"/>
                    </a:lnTo>
                    <a:lnTo>
                      <a:pt x="2085" y="2225"/>
                    </a:lnTo>
                    <a:lnTo>
                      <a:pt x="2088" y="2225"/>
                    </a:lnTo>
                    <a:lnTo>
                      <a:pt x="2088" y="2223"/>
                    </a:lnTo>
                    <a:lnTo>
                      <a:pt x="2090" y="2223"/>
                    </a:lnTo>
                    <a:lnTo>
                      <a:pt x="2090" y="2221"/>
                    </a:lnTo>
                    <a:lnTo>
                      <a:pt x="2093" y="2221"/>
                    </a:lnTo>
                    <a:lnTo>
                      <a:pt x="2093" y="2220"/>
                    </a:lnTo>
                    <a:lnTo>
                      <a:pt x="2097" y="2220"/>
                    </a:lnTo>
                    <a:lnTo>
                      <a:pt x="2097" y="2218"/>
                    </a:lnTo>
                    <a:lnTo>
                      <a:pt x="2098" y="2218"/>
                    </a:lnTo>
                    <a:lnTo>
                      <a:pt x="2098" y="2216"/>
                    </a:lnTo>
                    <a:lnTo>
                      <a:pt x="2102" y="2216"/>
                    </a:lnTo>
                    <a:lnTo>
                      <a:pt x="2102" y="2215"/>
                    </a:lnTo>
                    <a:lnTo>
                      <a:pt x="2103" y="2215"/>
                    </a:lnTo>
                    <a:lnTo>
                      <a:pt x="2103" y="2213"/>
                    </a:lnTo>
                    <a:lnTo>
                      <a:pt x="2107" y="2213"/>
                    </a:lnTo>
                    <a:lnTo>
                      <a:pt x="2107" y="2211"/>
                    </a:lnTo>
                    <a:lnTo>
                      <a:pt x="2110" y="2211"/>
                    </a:lnTo>
                    <a:lnTo>
                      <a:pt x="2110" y="2210"/>
                    </a:lnTo>
                    <a:lnTo>
                      <a:pt x="2112" y="2210"/>
                    </a:lnTo>
                    <a:lnTo>
                      <a:pt x="2112" y="2208"/>
                    </a:lnTo>
                    <a:lnTo>
                      <a:pt x="2115" y="2208"/>
                    </a:lnTo>
                    <a:lnTo>
                      <a:pt x="2115" y="2206"/>
                    </a:lnTo>
                    <a:lnTo>
                      <a:pt x="2118" y="2206"/>
                    </a:lnTo>
                    <a:lnTo>
                      <a:pt x="2118" y="2205"/>
                    </a:lnTo>
                    <a:lnTo>
                      <a:pt x="2120" y="2205"/>
                    </a:lnTo>
                    <a:lnTo>
                      <a:pt x="2120" y="2203"/>
                    </a:lnTo>
                    <a:lnTo>
                      <a:pt x="2123" y="2203"/>
                    </a:lnTo>
                    <a:lnTo>
                      <a:pt x="2123" y="2201"/>
                    </a:lnTo>
                    <a:lnTo>
                      <a:pt x="2125" y="2201"/>
                    </a:lnTo>
                    <a:lnTo>
                      <a:pt x="2125" y="2200"/>
                    </a:lnTo>
                    <a:lnTo>
                      <a:pt x="2128" y="2200"/>
                    </a:lnTo>
                    <a:lnTo>
                      <a:pt x="2128" y="2198"/>
                    </a:lnTo>
                    <a:lnTo>
                      <a:pt x="2132" y="2198"/>
                    </a:lnTo>
                    <a:lnTo>
                      <a:pt x="2132" y="2196"/>
                    </a:lnTo>
                    <a:lnTo>
                      <a:pt x="2133" y="2196"/>
                    </a:lnTo>
                    <a:lnTo>
                      <a:pt x="2133" y="2195"/>
                    </a:lnTo>
                    <a:lnTo>
                      <a:pt x="2137" y="2195"/>
                    </a:lnTo>
                    <a:lnTo>
                      <a:pt x="2137" y="2193"/>
                    </a:lnTo>
                    <a:lnTo>
                      <a:pt x="2138" y="2193"/>
                    </a:lnTo>
                    <a:lnTo>
                      <a:pt x="2138" y="2191"/>
                    </a:lnTo>
                    <a:lnTo>
                      <a:pt x="2142" y="2191"/>
                    </a:lnTo>
                    <a:lnTo>
                      <a:pt x="2142" y="2190"/>
                    </a:lnTo>
                    <a:lnTo>
                      <a:pt x="2143" y="2190"/>
                    </a:lnTo>
                    <a:lnTo>
                      <a:pt x="2143" y="2188"/>
                    </a:lnTo>
                    <a:lnTo>
                      <a:pt x="2147" y="2188"/>
                    </a:lnTo>
                    <a:lnTo>
                      <a:pt x="2147" y="2186"/>
                    </a:lnTo>
                    <a:lnTo>
                      <a:pt x="2150" y="2186"/>
                    </a:lnTo>
                    <a:lnTo>
                      <a:pt x="2150" y="2185"/>
                    </a:lnTo>
                    <a:lnTo>
                      <a:pt x="2152" y="2185"/>
                    </a:lnTo>
                    <a:lnTo>
                      <a:pt x="2152" y="2183"/>
                    </a:lnTo>
                    <a:lnTo>
                      <a:pt x="2155" y="2183"/>
                    </a:lnTo>
                    <a:lnTo>
                      <a:pt x="2155" y="2181"/>
                    </a:lnTo>
                    <a:lnTo>
                      <a:pt x="2157" y="2181"/>
                    </a:lnTo>
                    <a:lnTo>
                      <a:pt x="2157" y="2180"/>
                    </a:lnTo>
                    <a:lnTo>
                      <a:pt x="2160" y="2180"/>
                    </a:lnTo>
                    <a:lnTo>
                      <a:pt x="2160" y="2178"/>
                    </a:lnTo>
                    <a:lnTo>
                      <a:pt x="2162" y="2178"/>
                    </a:lnTo>
                    <a:lnTo>
                      <a:pt x="2162" y="2176"/>
                    </a:lnTo>
                    <a:lnTo>
                      <a:pt x="2165" y="2176"/>
                    </a:lnTo>
                    <a:lnTo>
                      <a:pt x="2165" y="2175"/>
                    </a:lnTo>
                    <a:lnTo>
                      <a:pt x="2168" y="2175"/>
                    </a:lnTo>
                    <a:lnTo>
                      <a:pt x="2168" y="2173"/>
                    </a:lnTo>
                    <a:lnTo>
                      <a:pt x="2170" y="2173"/>
                    </a:lnTo>
                    <a:lnTo>
                      <a:pt x="2170" y="2171"/>
                    </a:lnTo>
                    <a:lnTo>
                      <a:pt x="2173" y="2171"/>
                    </a:lnTo>
                    <a:lnTo>
                      <a:pt x="2173" y="2170"/>
                    </a:lnTo>
                    <a:lnTo>
                      <a:pt x="2175" y="2170"/>
                    </a:lnTo>
                    <a:lnTo>
                      <a:pt x="2175" y="2168"/>
                    </a:lnTo>
                    <a:lnTo>
                      <a:pt x="2178" y="2168"/>
                    </a:lnTo>
                    <a:lnTo>
                      <a:pt x="2178" y="2166"/>
                    </a:lnTo>
                    <a:lnTo>
                      <a:pt x="2180" y="2166"/>
                    </a:lnTo>
                    <a:lnTo>
                      <a:pt x="2180" y="2165"/>
                    </a:lnTo>
                    <a:lnTo>
                      <a:pt x="2183" y="2165"/>
                    </a:lnTo>
                    <a:lnTo>
                      <a:pt x="2183" y="2163"/>
                    </a:lnTo>
                    <a:lnTo>
                      <a:pt x="2185" y="2163"/>
                    </a:lnTo>
                    <a:lnTo>
                      <a:pt x="2185" y="2161"/>
                    </a:lnTo>
                    <a:lnTo>
                      <a:pt x="2188" y="2161"/>
                    </a:lnTo>
                    <a:lnTo>
                      <a:pt x="2188" y="2160"/>
                    </a:lnTo>
                    <a:lnTo>
                      <a:pt x="2192" y="2160"/>
                    </a:lnTo>
                    <a:lnTo>
                      <a:pt x="2192" y="2158"/>
                    </a:lnTo>
                    <a:lnTo>
                      <a:pt x="2193" y="2158"/>
                    </a:lnTo>
                    <a:lnTo>
                      <a:pt x="2193" y="2156"/>
                    </a:lnTo>
                    <a:lnTo>
                      <a:pt x="2197" y="2156"/>
                    </a:lnTo>
                    <a:lnTo>
                      <a:pt x="2197" y="2155"/>
                    </a:lnTo>
                    <a:lnTo>
                      <a:pt x="2198" y="2155"/>
                    </a:lnTo>
                    <a:lnTo>
                      <a:pt x="2198" y="2153"/>
                    </a:lnTo>
                    <a:lnTo>
                      <a:pt x="2202" y="2153"/>
                    </a:lnTo>
                    <a:lnTo>
                      <a:pt x="2202" y="2151"/>
                    </a:lnTo>
                    <a:lnTo>
                      <a:pt x="2203" y="2151"/>
                    </a:lnTo>
                    <a:lnTo>
                      <a:pt x="2203" y="2150"/>
                    </a:lnTo>
                    <a:lnTo>
                      <a:pt x="2207" y="2150"/>
                    </a:lnTo>
                    <a:lnTo>
                      <a:pt x="2207" y="2148"/>
                    </a:lnTo>
                    <a:lnTo>
                      <a:pt x="2208" y="2148"/>
                    </a:lnTo>
                    <a:lnTo>
                      <a:pt x="2208" y="2146"/>
                    </a:lnTo>
                    <a:lnTo>
                      <a:pt x="2212" y="2146"/>
                    </a:lnTo>
                    <a:lnTo>
                      <a:pt x="2212" y="2145"/>
                    </a:lnTo>
                    <a:lnTo>
                      <a:pt x="2213" y="2145"/>
                    </a:lnTo>
                    <a:lnTo>
                      <a:pt x="2213" y="2143"/>
                    </a:lnTo>
                    <a:lnTo>
                      <a:pt x="2217" y="2143"/>
                    </a:lnTo>
                    <a:lnTo>
                      <a:pt x="2217" y="2141"/>
                    </a:lnTo>
                    <a:lnTo>
                      <a:pt x="2218" y="2141"/>
                    </a:lnTo>
                    <a:lnTo>
                      <a:pt x="2218" y="2140"/>
                    </a:lnTo>
                    <a:lnTo>
                      <a:pt x="2222" y="2140"/>
                    </a:lnTo>
                    <a:lnTo>
                      <a:pt x="2222" y="2138"/>
                    </a:lnTo>
                    <a:lnTo>
                      <a:pt x="2223" y="2138"/>
                    </a:lnTo>
                    <a:lnTo>
                      <a:pt x="2223" y="2136"/>
                    </a:lnTo>
                    <a:lnTo>
                      <a:pt x="2227" y="2136"/>
                    </a:lnTo>
                    <a:lnTo>
                      <a:pt x="2227" y="2135"/>
                    </a:lnTo>
                    <a:lnTo>
                      <a:pt x="2228" y="2135"/>
                    </a:lnTo>
                    <a:lnTo>
                      <a:pt x="2228" y="2133"/>
                    </a:lnTo>
                    <a:lnTo>
                      <a:pt x="2232" y="2133"/>
                    </a:lnTo>
                    <a:lnTo>
                      <a:pt x="2232" y="2131"/>
                    </a:lnTo>
                    <a:lnTo>
                      <a:pt x="2233" y="2131"/>
                    </a:lnTo>
                    <a:lnTo>
                      <a:pt x="2233" y="2130"/>
                    </a:lnTo>
                    <a:lnTo>
                      <a:pt x="2237" y="2130"/>
                    </a:lnTo>
                    <a:lnTo>
                      <a:pt x="2237" y="2128"/>
                    </a:lnTo>
                    <a:lnTo>
                      <a:pt x="2238" y="2128"/>
                    </a:lnTo>
                    <a:lnTo>
                      <a:pt x="2238" y="2126"/>
                    </a:lnTo>
                    <a:lnTo>
                      <a:pt x="2242" y="2126"/>
                    </a:lnTo>
                    <a:lnTo>
                      <a:pt x="2242" y="2125"/>
                    </a:lnTo>
                    <a:lnTo>
                      <a:pt x="2243" y="2125"/>
                    </a:lnTo>
                    <a:lnTo>
                      <a:pt x="2243" y="2123"/>
                    </a:lnTo>
                    <a:lnTo>
                      <a:pt x="2247" y="2123"/>
                    </a:lnTo>
                    <a:lnTo>
                      <a:pt x="2247" y="2121"/>
                    </a:lnTo>
                    <a:lnTo>
                      <a:pt x="2248" y="2121"/>
                    </a:lnTo>
                    <a:lnTo>
                      <a:pt x="2248" y="2120"/>
                    </a:lnTo>
                    <a:lnTo>
                      <a:pt x="2252" y="2120"/>
                    </a:lnTo>
                    <a:lnTo>
                      <a:pt x="2252" y="2118"/>
                    </a:lnTo>
                    <a:lnTo>
                      <a:pt x="2253" y="2118"/>
                    </a:lnTo>
                    <a:lnTo>
                      <a:pt x="2253" y="2116"/>
                    </a:lnTo>
                    <a:lnTo>
                      <a:pt x="2257" y="2116"/>
                    </a:lnTo>
                    <a:lnTo>
                      <a:pt x="2257" y="2115"/>
                    </a:lnTo>
                    <a:lnTo>
                      <a:pt x="2258" y="2115"/>
                    </a:lnTo>
                    <a:lnTo>
                      <a:pt x="2258" y="2113"/>
                    </a:lnTo>
                    <a:lnTo>
                      <a:pt x="2262" y="2113"/>
                    </a:lnTo>
                    <a:lnTo>
                      <a:pt x="2262" y="2111"/>
                    </a:lnTo>
                    <a:lnTo>
                      <a:pt x="2263" y="2111"/>
                    </a:lnTo>
                    <a:lnTo>
                      <a:pt x="2263" y="2110"/>
                    </a:lnTo>
                    <a:lnTo>
                      <a:pt x="2267" y="2110"/>
                    </a:lnTo>
                    <a:lnTo>
                      <a:pt x="2267" y="2108"/>
                    </a:lnTo>
                    <a:lnTo>
                      <a:pt x="2268" y="2108"/>
                    </a:lnTo>
                    <a:lnTo>
                      <a:pt x="2268" y="2106"/>
                    </a:lnTo>
                    <a:lnTo>
                      <a:pt x="2272" y="2106"/>
                    </a:lnTo>
                    <a:lnTo>
                      <a:pt x="2272" y="2105"/>
                    </a:lnTo>
                    <a:lnTo>
                      <a:pt x="2273" y="2105"/>
                    </a:lnTo>
                    <a:lnTo>
                      <a:pt x="2273" y="2103"/>
                    </a:lnTo>
                    <a:lnTo>
                      <a:pt x="2277" y="2103"/>
                    </a:lnTo>
                    <a:lnTo>
                      <a:pt x="2277" y="2101"/>
                    </a:lnTo>
                    <a:lnTo>
                      <a:pt x="2278" y="2101"/>
                    </a:lnTo>
                    <a:lnTo>
                      <a:pt x="2278" y="2100"/>
                    </a:lnTo>
                    <a:lnTo>
                      <a:pt x="2282" y="2100"/>
                    </a:lnTo>
                    <a:lnTo>
                      <a:pt x="2282" y="2098"/>
                    </a:lnTo>
                    <a:lnTo>
                      <a:pt x="2283" y="2098"/>
                    </a:lnTo>
                    <a:lnTo>
                      <a:pt x="2283" y="2096"/>
                    </a:lnTo>
                    <a:lnTo>
                      <a:pt x="2287" y="2096"/>
                    </a:lnTo>
                    <a:lnTo>
                      <a:pt x="2287" y="2095"/>
                    </a:lnTo>
                    <a:lnTo>
                      <a:pt x="2288" y="2095"/>
                    </a:lnTo>
                    <a:lnTo>
                      <a:pt x="2288" y="2093"/>
                    </a:lnTo>
                    <a:lnTo>
                      <a:pt x="2292" y="2093"/>
                    </a:lnTo>
                    <a:lnTo>
                      <a:pt x="2292" y="2091"/>
                    </a:lnTo>
                    <a:lnTo>
                      <a:pt x="2293" y="2091"/>
                    </a:lnTo>
                    <a:lnTo>
                      <a:pt x="2293" y="2090"/>
                    </a:lnTo>
                    <a:lnTo>
                      <a:pt x="2297" y="2090"/>
                    </a:lnTo>
                    <a:lnTo>
                      <a:pt x="2297" y="2088"/>
                    </a:lnTo>
                    <a:lnTo>
                      <a:pt x="2298" y="2088"/>
                    </a:lnTo>
                    <a:lnTo>
                      <a:pt x="2298" y="2086"/>
                    </a:lnTo>
                    <a:lnTo>
                      <a:pt x="2300" y="2086"/>
                    </a:lnTo>
                    <a:lnTo>
                      <a:pt x="2300" y="2085"/>
                    </a:lnTo>
                    <a:lnTo>
                      <a:pt x="2303" y="2085"/>
                    </a:lnTo>
                    <a:lnTo>
                      <a:pt x="2303" y="2083"/>
                    </a:lnTo>
                    <a:lnTo>
                      <a:pt x="2305" y="2083"/>
                    </a:lnTo>
                    <a:lnTo>
                      <a:pt x="2305" y="2081"/>
                    </a:lnTo>
                    <a:lnTo>
                      <a:pt x="2308" y="2081"/>
                    </a:lnTo>
                    <a:lnTo>
                      <a:pt x="2308" y="2080"/>
                    </a:lnTo>
                    <a:lnTo>
                      <a:pt x="2310" y="2080"/>
                    </a:lnTo>
                    <a:lnTo>
                      <a:pt x="2310" y="2078"/>
                    </a:lnTo>
                    <a:lnTo>
                      <a:pt x="2313" y="2078"/>
                    </a:lnTo>
                    <a:lnTo>
                      <a:pt x="2313" y="2076"/>
                    </a:lnTo>
                    <a:lnTo>
                      <a:pt x="2315" y="2076"/>
                    </a:lnTo>
                    <a:lnTo>
                      <a:pt x="2315" y="2075"/>
                    </a:lnTo>
                    <a:lnTo>
                      <a:pt x="2318" y="2075"/>
                    </a:lnTo>
                    <a:lnTo>
                      <a:pt x="2318" y="2073"/>
                    </a:lnTo>
                    <a:lnTo>
                      <a:pt x="2320" y="2073"/>
                    </a:lnTo>
                    <a:lnTo>
                      <a:pt x="2320" y="2071"/>
                    </a:lnTo>
                    <a:lnTo>
                      <a:pt x="2322" y="2071"/>
                    </a:lnTo>
                    <a:lnTo>
                      <a:pt x="2322" y="2070"/>
                    </a:lnTo>
                    <a:lnTo>
                      <a:pt x="2325" y="2070"/>
                    </a:lnTo>
                    <a:lnTo>
                      <a:pt x="2325" y="2068"/>
                    </a:lnTo>
                    <a:lnTo>
                      <a:pt x="2327" y="2068"/>
                    </a:lnTo>
                    <a:lnTo>
                      <a:pt x="2327" y="2066"/>
                    </a:lnTo>
                    <a:lnTo>
                      <a:pt x="2330" y="2066"/>
                    </a:lnTo>
                    <a:lnTo>
                      <a:pt x="2330" y="2065"/>
                    </a:lnTo>
                    <a:lnTo>
                      <a:pt x="2332" y="2065"/>
                    </a:lnTo>
                    <a:lnTo>
                      <a:pt x="2332" y="2063"/>
                    </a:lnTo>
                    <a:lnTo>
                      <a:pt x="2335" y="2063"/>
                    </a:lnTo>
                    <a:lnTo>
                      <a:pt x="2335" y="2061"/>
                    </a:lnTo>
                    <a:lnTo>
                      <a:pt x="2337" y="2061"/>
                    </a:lnTo>
                    <a:lnTo>
                      <a:pt x="2337" y="2060"/>
                    </a:lnTo>
                    <a:lnTo>
                      <a:pt x="2340" y="2060"/>
                    </a:lnTo>
                    <a:lnTo>
                      <a:pt x="2340" y="2058"/>
                    </a:lnTo>
                    <a:lnTo>
                      <a:pt x="2342" y="2058"/>
                    </a:lnTo>
                    <a:lnTo>
                      <a:pt x="2342" y="2056"/>
                    </a:lnTo>
                    <a:lnTo>
                      <a:pt x="2343" y="2056"/>
                    </a:lnTo>
                    <a:lnTo>
                      <a:pt x="2343" y="2055"/>
                    </a:lnTo>
                    <a:lnTo>
                      <a:pt x="2347" y="2055"/>
                    </a:lnTo>
                    <a:lnTo>
                      <a:pt x="2347" y="2053"/>
                    </a:lnTo>
                    <a:lnTo>
                      <a:pt x="2348" y="2053"/>
                    </a:lnTo>
                    <a:lnTo>
                      <a:pt x="2348" y="2051"/>
                    </a:lnTo>
                    <a:lnTo>
                      <a:pt x="2352" y="2051"/>
                    </a:lnTo>
                    <a:lnTo>
                      <a:pt x="2352" y="2050"/>
                    </a:lnTo>
                    <a:lnTo>
                      <a:pt x="2353" y="2050"/>
                    </a:lnTo>
                    <a:lnTo>
                      <a:pt x="2353" y="2048"/>
                    </a:lnTo>
                    <a:lnTo>
                      <a:pt x="2357" y="2048"/>
                    </a:lnTo>
                    <a:lnTo>
                      <a:pt x="2357" y="2046"/>
                    </a:lnTo>
                    <a:lnTo>
                      <a:pt x="2358" y="2046"/>
                    </a:lnTo>
                    <a:lnTo>
                      <a:pt x="2358" y="2045"/>
                    </a:lnTo>
                    <a:lnTo>
                      <a:pt x="2360" y="2045"/>
                    </a:lnTo>
                    <a:lnTo>
                      <a:pt x="2360" y="2043"/>
                    </a:lnTo>
                    <a:lnTo>
                      <a:pt x="2363" y="2043"/>
                    </a:lnTo>
                    <a:lnTo>
                      <a:pt x="2363" y="2041"/>
                    </a:lnTo>
                    <a:lnTo>
                      <a:pt x="2365" y="2041"/>
                    </a:lnTo>
                    <a:lnTo>
                      <a:pt x="2365" y="2040"/>
                    </a:lnTo>
                    <a:lnTo>
                      <a:pt x="2368" y="2040"/>
                    </a:lnTo>
                    <a:lnTo>
                      <a:pt x="2368" y="2038"/>
                    </a:lnTo>
                    <a:lnTo>
                      <a:pt x="2370" y="2038"/>
                    </a:lnTo>
                    <a:lnTo>
                      <a:pt x="2370" y="2036"/>
                    </a:lnTo>
                    <a:lnTo>
                      <a:pt x="2372" y="2036"/>
                    </a:lnTo>
                    <a:lnTo>
                      <a:pt x="2372" y="2035"/>
                    </a:lnTo>
                    <a:lnTo>
                      <a:pt x="2375" y="2035"/>
                    </a:lnTo>
                    <a:lnTo>
                      <a:pt x="2375" y="2033"/>
                    </a:lnTo>
                    <a:lnTo>
                      <a:pt x="2377" y="2033"/>
                    </a:lnTo>
                    <a:lnTo>
                      <a:pt x="2377" y="2031"/>
                    </a:lnTo>
                    <a:lnTo>
                      <a:pt x="2380" y="2031"/>
                    </a:lnTo>
                    <a:lnTo>
                      <a:pt x="2380" y="2030"/>
                    </a:lnTo>
                    <a:lnTo>
                      <a:pt x="2382" y="2030"/>
                    </a:lnTo>
                    <a:lnTo>
                      <a:pt x="2382" y="2028"/>
                    </a:lnTo>
                    <a:lnTo>
                      <a:pt x="2383" y="2028"/>
                    </a:lnTo>
                    <a:lnTo>
                      <a:pt x="2383" y="2026"/>
                    </a:lnTo>
                    <a:lnTo>
                      <a:pt x="2387" y="2026"/>
                    </a:lnTo>
                    <a:lnTo>
                      <a:pt x="2387" y="2025"/>
                    </a:lnTo>
                    <a:lnTo>
                      <a:pt x="2388" y="2025"/>
                    </a:lnTo>
                    <a:lnTo>
                      <a:pt x="2388" y="2023"/>
                    </a:lnTo>
                    <a:lnTo>
                      <a:pt x="2392" y="2023"/>
                    </a:lnTo>
                    <a:lnTo>
                      <a:pt x="2392" y="2021"/>
                    </a:lnTo>
                    <a:lnTo>
                      <a:pt x="2393" y="2021"/>
                    </a:lnTo>
                    <a:lnTo>
                      <a:pt x="2393" y="2020"/>
                    </a:lnTo>
                    <a:lnTo>
                      <a:pt x="2395" y="2020"/>
                    </a:lnTo>
                    <a:lnTo>
                      <a:pt x="2395" y="2018"/>
                    </a:lnTo>
                    <a:lnTo>
                      <a:pt x="2398" y="2018"/>
                    </a:lnTo>
                    <a:lnTo>
                      <a:pt x="2398" y="2016"/>
                    </a:lnTo>
                    <a:lnTo>
                      <a:pt x="2400" y="2016"/>
                    </a:lnTo>
                    <a:lnTo>
                      <a:pt x="2400" y="2015"/>
                    </a:lnTo>
                    <a:lnTo>
                      <a:pt x="2403" y="2015"/>
                    </a:lnTo>
                    <a:lnTo>
                      <a:pt x="2403" y="2013"/>
                    </a:lnTo>
                    <a:lnTo>
                      <a:pt x="2405" y="2013"/>
                    </a:lnTo>
                    <a:lnTo>
                      <a:pt x="2405" y="2011"/>
                    </a:lnTo>
                    <a:lnTo>
                      <a:pt x="2407" y="2011"/>
                    </a:lnTo>
                    <a:lnTo>
                      <a:pt x="2407" y="2010"/>
                    </a:lnTo>
                    <a:lnTo>
                      <a:pt x="2410" y="2010"/>
                    </a:lnTo>
                    <a:lnTo>
                      <a:pt x="2410" y="2008"/>
                    </a:lnTo>
                    <a:lnTo>
                      <a:pt x="2412" y="2008"/>
                    </a:lnTo>
                    <a:lnTo>
                      <a:pt x="2412" y="2006"/>
                    </a:lnTo>
                    <a:lnTo>
                      <a:pt x="2415" y="2006"/>
                    </a:lnTo>
                    <a:lnTo>
                      <a:pt x="2415" y="2005"/>
                    </a:lnTo>
                    <a:lnTo>
                      <a:pt x="2417" y="2005"/>
                    </a:lnTo>
                    <a:lnTo>
                      <a:pt x="2417" y="2003"/>
                    </a:lnTo>
                    <a:lnTo>
                      <a:pt x="2418" y="2003"/>
                    </a:lnTo>
                    <a:lnTo>
                      <a:pt x="2418" y="2001"/>
                    </a:lnTo>
                    <a:lnTo>
                      <a:pt x="2422" y="2001"/>
                    </a:lnTo>
                    <a:lnTo>
                      <a:pt x="2422" y="2000"/>
                    </a:lnTo>
                    <a:lnTo>
                      <a:pt x="2423" y="2000"/>
                    </a:lnTo>
                    <a:lnTo>
                      <a:pt x="2423" y="1998"/>
                    </a:lnTo>
                    <a:lnTo>
                      <a:pt x="2425" y="1998"/>
                    </a:lnTo>
                    <a:lnTo>
                      <a:pt x="2425" y="1996"/>
                    </a:lnTo>
                    <a:lnTo>
                      <a:pt x="2428" y="1996"/>
                    </a:lnTo>
                    <a:lnTo>
                      <a:pt x="2428" y="1995"/>
                    </a:lnTo>
                    <a:lnTo>
                      <a:pt x="2430" y="1995"/>
                    </a:lnTo>
                    <a:lnTo>
                      <a:pt x="2430" y="1993"/>
                    </a:lnTo>
                    <a:lnTo>
                      <a:pt x="2433" y="1993"/>
                    </a:lnTo>
                    <a:lnTo>
                      <a:pt x="2433" y="1991"/>
                    </a:lnTo>
                    <a:lnTo>
                      <a:pt x="2435" y="1991"/>
                    </a:lnTo>
                    <a:lnTo>
                      <a:pt x="2435" y="1990"/>
                    </a:lnTo>
                    <a:lnTo>
                      <a:pt x="2437" y="1990"/>
                    </a:lnTo>
                    <a:lnTo>
                      <a:pt x="2437" y="1988"/>
                    </a:lnTo>
                    <a:lnTo>
                      <a:pt x="2440" y="1988"/>
                    </a:lnTo>
                    <a:lnTo>
                      <a:pt x="2440" y="1986"/>
                    </a:lnTo>
                    <a:lnTo>
                      <a:pt x="2442" y="1986"/>
                    </a:lnTo>
                    <a:lnTo>
                      <a:pt x="2442" y="1985"/>
                    </a:lnTo>
                    <a:lnTo>
                      <a:pt x="2443" y="1985"/>
                    </a:lnTo>
                    <a:lnTo>
                      <a:pt x="2443" y="1983"/>
                    </a:lnTo>
                    <a:lnTo>
                      <a:pt x="2447" y="1983"/>
                    </a:lnTo>
                    <a:lnTo>
                      <a:pt x="2447" y="1981"/>
                    </a:lnTo>
                    <a:lnTo>
                      <a:pt x="2448" y="1981"/>
                    </a:lnTo>
                    <a:lnTo>
                      <a:pt x="2448" y="1980"/>
                    </a:lnTo>
                    <a:lnTo>
                      <a:pt x="2450" y="1980"/>
                    </a:lnTo>
                    <a:lnTo>
                      <a:pt x="2450" y="1978"/>
                    </a:lnTo>
                    <a:lnTo>
                      <a:pt x="2453" y="1978"/>
                    </a:lnTo>
                    <a:lnTo>
                      <a:pt x="2453" y="1976"/>
                    </a:lnTo>
                    <a:lnTo>
                      <a:pt x="2455" y="1976"/>
                    </a:lnTo>
                    <a:lnTo>
                      <a:pt x="2455" y="1975"/>
                    </a:lnTo>
                    <a:lnTo>
                      <a:pt x="2457" y="1975"/>
                    </a:lnTo>
                    <a:lnTo>
                      <a:pt x="2457" y="1973"/>
                    </a:lnTo>
                    <a:lnTo>
                      <a:pt x="2460" y="1973"/>
                    </a:lnTo>
                    <a:lnTo>
                      <a:pt x="2460" y="1971"/>
                    </a:lnTo>
                    <a:lnTo>
                      <a:pt x="2462" y="1971"/>
                    </a:lnTo>
                    <a:lnTo>
                      <a:pt x="2462" y="1970"/>
                    </a:lnTo>
                    <a:lnTo>
                      <a:pt x="2465" y="1970"/>
                    </a:lnTo>
                    <a:lnTo>
                      <a:pt x="2465" y="1968"/>
                    </a:lnTo>
                    <a:lnTo>
                      <a:pt x="2467" y="1968"/>
                    </a:lnTo>
                    <a:lnTo>
                      <a:pt x="2467" y="1966"/>
                    </a:lnTo>
                    <a:lnTo>
                      <a:pt x="2468" y="1966"/>
                    </a:lnTo>
                    <a:lnTo>
                      <a:pt x="2468" y="1965"/>
                    </a:lnTo>
                    <a:lnTo>
                      <a:pt x="2472" y="1965"/>
                    </a:lnTo>
                    <a:lnTo>
                      <a:pt x="2472" y="1963"/>
                    </a:lnTo>
                    <a:lnTo>
                      <a:pt x="2473" y="1963"/>
                    </a:lnTo>
                    <a:lnTo>
                      <a:pt x="2473" y="1961"/>
                    </a:lnTo>
                    <a:lnTo>
                      <a:pt x="2475" y="1961"/>
                    </a:lnTo>
                    <a:lnTo>
                      <a:pt x="2475" y="1960"/>
                    </a:lnTo>
                    <a:lnTo>
                      <a:pt x="2478" y="1960"/>
                    </a:lnTo>
                    <a:lnTo>
                      <a:pt x="2478" y="1958"/>
                    </a:lnTo>
                    <a:lnTo>
                      <a:pt x="2480" y="1958"/>
                    </a:lnTo>
                    <a:lnTo>
                      <a:pt x="2480" y="1956"/>
                    </a:lnTo>
                    <a:lnTo>
                      <a:pt x="2482" y="1956"/>
                    </a:lnTo>
                    <a:lnTo>
                      <a:pt x="2482" y="1955"/>
                    </a:lnTo>
                    <a:lnTo>
                      <a:pt x="2485" y="1955"/>
                    </a:lnTo>
                    <a:lnTo>
                      <a:pt x="2485" y="1953"/>
                    </a:lnTo>
                    <a:lnTo>
                      <a:pt x="2487" y="1953"/>
                    </a:lnTo>
                    <a:lnTo>
                      <a:pt x="2487" y="1951"/>
                    </a:lnTo>
                    <a:lnTo>
                      <a:pt x="2488" y="1951"/>
                    </a:lnTo>
                    <a:lnTo>
                      <a:pt x="2488" y="1950"/>
                    </a:lnTo>
                    <a:lnTo>
                      <a:pt x="2492" y="1950"/>
                    </a:lnTo>
                    <a:lnTo>
                      <a:pt x="2492" y="1948"/>
                    </a:lnTo>
                    <a:lnTo>
                      <a:pt x="2493" y="1948"/>
                    </a:lnTo>
                    <a:lnTo>
                      <a:pt x="2493" y="1946"/>
                    </a:lnTo>
                    <a:lnTo>
                      <a:pt x="2495" y="1946"/>
                    </a:lnTo>
                    <a:lnTo>
                      <a:pt x="2495" y="1945"/>
                    </a:lnTo>
                    <a:lnTo>
                      <a:pt x="2498" y="1945"/>
                    </a:lnTo>
                    <a:lnTo>
                      <a:pt x="2498" y="1943"/>
                    </a:lnTo>
                    <a:lnTo>
                      <a:pt x="2500" y="1943"/>
                    </a:lnTo>
                    <a:lnTo>
                      <a:pt x="2500" y="1941"/>
                    </a:lnTo>
                    <a:lnTo>
                      <a:pt x="2502" y="1941"/>
                    </a:lnTo>
                    <a:lnTo>
                      <a:pt x="2502" y="1940"/>
                    </a:lnTo>
                    <a:lnTo>
                      <a:pt x="2505" y="1940"/>
                    </a:lnTo>
                    <a:lnTo>
                      <a:pt x="2505" y="1938"/>
                    </a:lnTo>
                    <a:lnTo>
                      <a:pt x="2507" y="1938"/>
                    </a:lnTo>
                    <a:lnTo>
                      <a:pt x="2507" y="1936"/>
                    </a:lnTo>
                    <a:lnTo>
                      <a:pt x="2508" y="1936"/>
                    </a:lnTo>
                    <a:lnTo>
                      <a:pt x="2508" y="1935"/>
                    </a:lnTo>
                    <a:lnTo>
                      <a:pt x="2512" y="1935"/>
                    </a:lnTo>
                    <a:lnTo>
                      <a:pt x="2512" y="1933"/>
                    </a:lnTo>
                    <a:lnTo>
                      <a:pt x="2513" y="1933"/>
                    </a:lnTo>
                    <a:lnTo>
                      <a:pt x="2513" y="1931"/>
                    </a:lnTo>
                    <a:lnTo>
                      <a:pt x="2515" y="1931"/>
                    </a:lnTo>
                    <a:lnTo>
                      <a:pt x="2515" y="1930"/>
                    </a:lnTo>
                    <a:lnTo>
                      <a:pt x="2517" y="1930"/>
                    </a:lnTo>
                    <a:lnTo>
                      <a:pt x="2517" y="1928"/>
                    </a:lnTo>
                    <a:lnTo>
                      <a:pt x="2520" y="1928"/>
                    </a:lnTo>
                    <a:lnTo>
                      <a:pt x="2520" y="1926"/>
                    </a:lnTo>
                    <a:lnTo>
                      <a:pt x="2522" y="1926"/>
                    </a:lnTo>
                    <a:lnTo>
                      <a:pt x="2522" y="1925"/>
                    </a:lnTo>
                    <a:lnTo>
                      <a:pt x="2523" y="1925"/>
                    </a:lnTo>
                    <a:lnTo>
                      <a:pt x="2523" y="1923"/>
                    </a:lnTo>
                    <a:lnTo>
                      <a:pt x="2527" y="1923"/>
                    </a:lnTo>
                    <a:lnTo>
                      <a:pt x="2527" y="1921"/>
                    </a:lnTo>
                    <a:lnTo>
                      <a:pt x="2528" y="1921"/>
                    </a:lnTo>
                    <a:lnTo>
                      <a:pt x="2528" y="1920"/>
                    </a:lnTo>
                    <a:lnTo>
                      <a:pt x="2530" y="1920"/>
                    </a:lnTo>
                    <a:lnTo>
                      <a:pt x="2530" y="1918"/>
                    </a:lnTo>
                    <a:lnTo>
                      <a:pt x="2533" y="1918"/>
                    </a:lnTo>
                    <a:lnTo>
                      <a:pt x="2533" y="1916"/>
                    </a:lnTo>
                    <a:lnTo>
                      <a:pt x="2535" y="1916"/>
                    </a:lnTo>
                    <a:lnTo>
                      <a:pt x="2535" y="1915"/>
                    </a:lnTo>
                    <a:lnTo>
                      <a:pt x="2537" y="1915"/>
                    </a:lnTo>
                    <a:lnTo>
                      <a:pt x="2537" y="1913"/>
                    </a:lnTo>
                    <a:lnTo>
                      <a:pt x="2540" y="1913"/>
                    </a:lnTo>
                    <a:lnTo>
                      <a:pt x="2540" y="1911"/>
                    </a:lnTo>
                    <a:lnTo>
                      <a:pt x="2542" y="1911"/>
                    </a:lnTo>
                    <a:lnTo>
                      <a:pt x="2542" y="1910"/>
                    </a:lnTo>
                    <a:lnTo>
                      <a:pt x="2543" y="1910"/>
                    </a:lnTo>
                    <a:lnTo>
                      <a:pt x="2543" y="1908"/>
                    </a:lnTo>
                    <a:lnTo>
                      <a:pt x="2547" y="1908"/>
                    </a:lnTo>
                    <a:lnTo>
                      <a:pt x="2547" y="1906"/>
                    </a:lnTo>
                    <a:lnTo>
                      <a:pt x="2548" y="1906"/>
                    </a:lnTo>
                    <a:lnTo>
                      <a:pt x="2548" y="1905"/>
                    </a:lnTo>
                    <a:lnTo>
                      <a:pt x="2550" y="1905"/>
                    </a:lnTo>
                    <a:lnTo>
                      <a:pt x="2550" y="1903"/>
                    </a:lnTo>
                    <a:lnTo>
                      <a:pt x="2553" y="1903"/>
                    </a:lnTo>
                    <a:lnTo>
                      <a:pt x="2553" y="1901"/>
                    </a:lnTo>
                    <a:lnTo>
                      <a:pt x="2555" y="1901"/>
                    </a:lnTo>
                    <a:lnTo>
                      <a:pt x="2555" y="1900"/>
                    </a:lnTo>
                    <a:lnTo>
                      <a:pt x="2557" y="1900"/>
                    </a:lnTo>
                    <a:lnTo>
                      <a:pt x="2557" y="1898"/>
                    </a:lnTo>
                    <a:lnTo>
                      <a:pt x="2558" y="1898"/>
                    </a:lnTo>
                    <a:lnTo>
                      <a:pt x="2558" y="1896"/>
                    </a:lnTo>
                    <a:lnTo>
                      <a:pt x="2562" y="1896"/>
                    </a:lnTo>
                    <a:lnTo>
                      <a:pt x="2562" y="1895"/>
                    </a:lnTo>
                    <a:lnTo>
                      <a:pt x="2563" y="1895"/>
                    </a:lnTo>
                    <a:lnTo>
                      <a:pt x="2563" y="1893"/>
                    </a:lnTo>
                    <a:lnTo>
                      <a:pt x="2565" y="1893"/>
                    </a:lnTo>
                    <a:lnTo>
                      <a:pt x="2565" y="1891"/>
                    </a:lnTo>
                    <a:lnTo>
                      <a:pt x="2567" y="1891"/>
                    </a:lnTo>
                    <a:lnTo>
                      <a:pt x="2567" y="1890"/>
                    </a:lnTo>
                    <a:lnTo>
                      <a:pt x="2570" y="1890"/>
                    </a:lnTo>
                    <a:lnTo>
                      <a:pt x="2570" y="1888"/>
                    </a:lnTo>
                    <a:lnTo>
                      <a:pt x="2572" y="1888"/>
                    </a:lnTo>
                    <a:lnTo>
                      <a:pt x="2572" y="1886"/>
                    </a:lnTo>
                    <a:lnTo>
                      <a:pt x="2573" y="1886"/>
                    </a:lnTo>
                    <a:lnTo>
                      <a:pt x="2573" y="1885"/>
                    </a:lnTo>
                    <a:lnTo>
                      <a:pt x="2577" y="1885"/>
                    </a:lnTo>
                    <a:lnTo>
                      <a:pt x="2577" y="1883"/>
                    </a:lnTo>
                    <a:lnTo>
                      <a:pt x="2578" y="1883"/>
                    </a:lnTo>
                    <a:lnTo>
                      <a:pt x="2578" y="1881"/>
                    </a:lnTo>
                    <a:lnTo>
                      <a:pt x="2580" y="1881"/>
                    </a:lnTo>
                    <a:lnTo>
                      <a:pt x="2580" y="1880"/>
                    </a:lnTo>
                    <a:lnTo>
                      <a:pt x="2582" y="1880"/>
                    </a:lnTo>
                    <a:lnTo>
                      <a:pt x="2582" y="1878"/>
                    </a:lnTo>
                    <a:lnTo>
                      <a:pt x="2585" y="1878"/>
                    </a:lnTo>
                    <a:lnTo>
                      <a:pt x="2585" y="1876"/>
                    </a:lnTo>
                    <a:lnTo>
                      <a:pt x="2587" y="1876"/>
                    </a:lnTo>
                    <a:lnTo>
                      <a:pt x="2587" y="1875"/>
                    </a:lnTo>
                    <a:lnTo>
                      <a:pt x="2588" y="1875"/>
                    </a:lnTo>
                    <a:lnTo>
                      <a:pt x="2588" y="1873"/>
                    </a:lnTo>
                    <a:lnTo>
                      <a:pt x="2592" y="1873"/>
                    </a:lnTo>
                    <a:lnTo>
                      <a:pt x="2592" y="1871"/>
                    </a:lnTo>
                    <a:lnTo>
                      <a:pt x="2593" y="1871"/>
                    </a:lnTo>
                    <a:lnTo>
                      <a:pt x="2593" y="1870"/>
                    </a:lnTo>
                    <a:lnTo>
                      <a:pt x="2595" y="1870"/>
                    </a:lnTo>
                    <a:lnTo>
                      <a:pt x="2595" y="1868"/>
                    </a:lnTo>
                    <a:lnTo>
                      <a:pt x="2597" y="1868"/>
                    </a:lnTo>
                    <a:lnTo>
                      <a:pt x="2597" y="1866"/>
                    </a:lnTo>
                    <a:lnTo>
                      <a:pt x="2600" y="1866"/>
                    </a:lnTo>
                    <a:lnTo>
                      <a:pt x="2600" y="1865"/>
                    </a:lnTo>
                    <a:lnTo>
                      <a:pt x="2602" y="1865"/>
                    </a:lnTo>
                    <a:lnTo>
                      <a:pt x="2602" y="1863"/>
                    </a:lnTo>
                    <a:lnTo>
                      <a:pt x="2603" y="1863"/>
                    </a:lnTo>
                    <a:lnTo>
                      <a:pt x="2603" y="1861"/>
                    </a:lnTo>
                    <a:lnTo>
                      <a:pt x="2605" y="1861"/>
                    </a:lnTo>
                    <a:lnTo>
                      <a:pt x="2605" y="1860"/>
                    </a:lnTo>
                    <a:lnTo>
                      <a:pt x="2608" y="1860"/>
                    </a:lnTo>
                    <a:lnTo>
                      <a:pt x="2608" y="1858"/>
                    </a:lnTo>
                    <a:lnTo>
                      <a:pt x="2610" y="1858"/>
                    </a:lnTo>
                    <a:lnTo>
                      <a:pt x="2610" y="1856"/>
                    </a:lnTo>
                    <a:lnTo>
                      <a:pt x="2612" y="1856"/>
                    </a:lnTo>
                    <a:lnTo>
                      <a:pt x="2612" y="1855"/>
                    </a:lnTo>
                    <a:lnTo>
                      <a:pt x="2615" y="1855"/>
                    </a:lnTo>
                    <a:lnTo>
                      <a:pt x="2615" y="1853"/>
                    </a:lnTo>
                    <a:lnTo>
                      <a:pt x="2617" y="1853"/>
                    </a:lnTo>
                    <a:lnTo>
                      <a:pt x="2617" y="1851"/>
                    </a:lnTo>
                    <a:lnTo>
                      <a:pt x="2618" y="1851"/>
                    </a:lnTo>
                    <a:lnTo>
                      <a:pt x="2618" y="1850"/>
                    </a:lnTo>
                    <a:lnTo>
                      <a:pt x="2620" y="1850"/>
                    </a:lnTo>
                    <a:lnTo>
                      <a:pt x="2620" y="1848"/>
                    </a:lnTo>
                    <a:lnTo>
                      <a:pt x="2623" y="1848"/>
                    </a:lnTo>
                    <a:lnTo>
                      <a:pt x="2623" y="1846"/>
                    </a:lnTo>
                    <a:lnTo>
                      <a:pt x="2625" y="1846"/>
                    </a:lnTo>
                    <a:lnTo>
                      <a:pt x="2625" y="1845"/>
                    </a:lnTo>
                    <a:lnTo>
                      <a:pt x="2627" y="1845"/>
                    </a:lnTo>
                    <a:lnTo>
                      <a:pt x="2627" y="1843"/>
                    </a:lnTo>
                    <a:lnTo>
                      <a:pt x="2628" y="1843"/>
                    </a:lnTo>
                    <a:lnTo>
                      <a:pt x="2628" y="1841"/>
                    </a:lnTo>
                    <a:lnTo>
                      <a:pt x="2632" y="1841"/>
                    </a:lnTo>
                    <a:lnTo>
                      <a:pt x="2632" y="1840"/>
                    </a:lnTo>
                    <a:lnTo>
                      <a:pt x="2633" y="1840"/>
                    </a:lnTo>
                    <a:lnTo>
                      <a:pt x="2633" y="1838"/>
                    </a:lnTo>
                    <a:lnTo>
                      <a:pt x="2635" y="1838"/>
                    </a:lnTo>
                    <a:lnTo>
                      <a:pt x="2635" y="1836"/>
                    </a:lnTo>
                    <a:lnTo>
                      <a:pt x="2637" y="1836"/>
                    </a:lnTo>
                    <a:lnTo>
                      <a:pt x="2637" y="1835"/>
                    </a:lnTo>
                    <a:lnTo>
                      <a:pt x="2640" y="1835"/>
                    </a:lnTo>
                    <a:lnTo>
                      <a:pt x="2640" y="1833"/>
                    </a:lnTo>
                    <a:lnTo>
                      <a:pt x="2642" y="1833"/>
                    </a:lnTo>
                    <a:lnTo>
                      <a:pt x="2642" y="1831"/>
                    </a:lnTo>
                    <a:lnTo>
                      <a:pt x="2643" y="1831"/>
                    </a:lnTo>
                    <a:lnTo>
                      <a:pt x="2643" y="1830"/>
                    </a:lnTo>
                    <a:lnTo>
                      <a:pt x="2645" y="1830"/>
                    </a:lnTo>
                    <a:lnTo>
                      <a:pt x="2645" y="1828"/>
                    </a:lnTo>
                    <a:lnTo>
                      <a:pt x="2648" y="1828"/>
                    </a:lnTo>
                    <a:lnTo>
                      <a:pt x="2648" y="1826"/>
                    </a:lnTo>
                    <a:lnTo>
                      <a:pt x="2650" y="1826"/>
                    </a:lnTo>
                    <a:lnTo>
                      <a:pt x="2650" y="1825"/>
                    </a:lnTo>
                    <a:lnTo>
                      <a:pt x="2652" y="1825"/>
                    </a:lnTo>
                    <a:lnTo>
                      <a:pt x="2652" y="1823"/>
                    </a:lnTo>
                    <a:lnTo>
                      <a:pt x="2653" y="1823"/>
                    </a:lnTo>
                    <a:lnTo>
                      <a:pt x="2653" y="1821"/>
                    </a:lnTo>
                    <a:lnTo>
                      <a:pt x="2655" y="1821"/>
                    </a:lnTo>
                    <a:lnTo>
                      <a:pt x="2655" y="1820"/>
                    </a:lnTo>
                    <a:lnTo>
                      <a:pt x="2658" y="1820"/>
                    </a:lnTo>
                    <a:lnTo>
                      <a:pt x="2658" y="1818"/>
                    </a:lnTo>
                    <a:lnTo>
                      <a:pt x="2660" y="1818"/>
                    </a:lnTo>
                    <a:lnTo>
                      <a:pt x="2660" y="1816"/>
                    </a:lnTo>
                    <a:lnTo>
                      <a:pt x="2662" y="1816"/>
                    </a:lnTo>
                    <a:lnTo>
                      <a:pt x="2662" y="1815"/>
                    </a:lnTo>
                    <a:lnTo>
                      <a:pt x="2663" y="1815"/>
                    </a:lnTo>
                    <a:lnTo>
                      <a:pt x="2663" y="1813"/>
                    </a:lnTo>
                    <a:lnTo>
                      <a:pt x="2667" y="1813"/>
                    </a:lnTo>
                    <a:lnTo>
                      <a:pt x="2667" y="1811"/>
                    </a:lnTo>
                    <a:lnTo>
                      <a:pt x="2668" y="1811"/>
                    </a:lnTo>
                    <a:lnTo>
                      <a:pt x="2668" y="1810"/>
                    </a:lnTo>
                    <a:lnTo>
                      <a:pt x="2670" y="1810"/>
                    </a:lnTo>
                    <a:lnTo>
                      <a:pt x="2670" y="1808"/>
                    </a:lnTo>
                    <a:lnTo>
                      <a:pt x="2672" y="1808"/>
                    </a:lnTo>
                    <a:lnTo>
                      <a:pt x="2672" y="1806"/>
                    </a:lnTo>
                    <a:lnTo>
                      <a:pt x="2675" y="1806"/>
                    </a:lnTo>
                    <a:lnTo>
                      <a:pt x="2675" y="1805"/>
                    </a:lnTo>
                    <a:lnTo>
                      <a:pt x="2677" y="1805"/>
                    </a:lnTo>
                    <a:lnTo>
                      <a:pt x="2677" y="1803"/>
                    </a:lnTo>
                    <a:lnTo>
                      <a:pt x="2678" y="1803"/>
                    </a:lnTo>
                    <a:lnTo>
                      <a:pt x="2678" y="1801"/>
                    </a:lnTo>
                    <a:lnTo>
                      <a:pt x="2680" y="1801"/>
                    </a:lnTo>
                    <a:lnTo>
                      <a:pt x="2680" y="1800"/>
                    </a:lnTo>
                    <a:lnTo>
                      <a:pt x="2683" y="1800"/>
                    </a:lnTo>
                    <a:lnTo>
                      <a:pt x="2683" y="1798"/>
                    </a:lnTo>
                    <a:lnTo>
                      <a:pt x="2685" y="1798"/>
                    </a:lnTo>
                    <a:lnTo>
                      <a:pt x="2685" y="1796"/>
                    </a:lnTo>
                    <a:lnTo>
                      <a:pt x="2687" y="1796"/>
                    </a:lnTo>
                    <a:lnTo>
                      <a:pt x="2687" y="1795"/>
                    </a:lnTo>
                    <a:lnTo>
                      <a:pt x="2688" y="1795"/>
                    </a:lnTo>
                    <a:lnTo>
                      <a:pt x="2688" y="1793"/>
                    </a:lnTo>
                    <a:lnTo>
                      <a:pt x="2690" y="1793"/>
                    </a:lnTo>
                    <a:lnTo>
                      <a:pt x="2690" y="1791"/>
                    </a:lnTo>
                    <a:lnTo>
                      <a:pt x="2693" y="1791"/>
                    </a:lnTo>
                    <a:lnTo>
                      <a:pt x="2693" y="1790"/>
                    </a:lnTo>
                    <a:lnTo>
                      <a:pt x="2695" y="1790"/>
                    </a:lnTo>
                    <a:lnTo>
                      <a:pt x="2695" y="1788"/>
                    </a:lnTo>
                    <a:lnTo>
                      <a:pt x="2697" y="1788"/>
                    </a:lnTo>
                    <a:lnTo>
                      <a:pt x="2697" y="1786"/>
                    </a:lnTo>
                    <a:lnTo>
                      <a:pt x="2698" y="1786"/>
                    </a:lnTo>
                    <a:lnTo>
                      <a:pt x="2698" y="1785"/>
                    </a:lnTo>
                    <a:lnTo>
                      <a:pt x="2700" y="1785"/>
                    </a:lnTo>
                    <a:lnTo>
                      <a:pt x="2700" y="1783"/>
                    </a:lnTo>
                    <a:lnTo>
                      <a:pt x="2703" y="1783"/>
                    </a:lnTo>
                    <a:lnTo>
                      <a:pt x="2703" y="1781"/>
                    </a:lnTo>
                    <a:lnTo>
                      <a:pt x="2705" y="1781"/>
                    </a:lnTo>
                    <a:lnTo>
                      <a:pt x="2705" y="1780"/>
                    </a:lnTo>
                    <a:lnTo>
                      <a:pt x="2707" y="1780"/>
                    </a:lnTo>
                    <a:lnTo>
                      <a:pt x="2707" y="1778"/>
                    </a:lnTo>
                    <a:lnTo>
                      <a:pt x="2708" y="1778"/>
                    </a:lnTo>
                    <a:lnTo>
                      <a:pt x="2708" y="1776"/>
                    </a:lnTo>
                    <a:lnTo>
                      <a:pt x="2712" y="1776"/>
                    </a:lnTo>
                    <a:lnTo>
                      <a:pt x="2712" y="1775"/>
                    </a:lnTo>
                    <a:lnTo>
                      <a:pt x="2713" y="1775"/>
                    </a:lnTo>
                    <a:lnTo>
                      <a:pt x="2713" y="1773"/>
                    </a:lnTo>
                    <a:lnTo>
                      <a:pt x="2715" y="1773"/>
                    </a:lnTo>
                    <a:lnTo>
                      <a:pt x="2715" y="1771"/>
                    </a:lnTo>
                    <a:lnTo>
                      <a:pt x="2717" y="1771"/>
                    </a:lnTo>
                    <a:lnTo>
                      <a:pt x="2717" y="1770"/>
                    </a:lnTo>
                    <a:lnTo>
                      <a:pt x="2718" y="1770"/>
                    </a:lnTo>
                    <a:lnTo>
                      <a:pt x="2718" y="1768"/>
                    </a:lnTo>
                    <a:lnTo>
                      <a:pt x="2722" y="1768"/>
                    </a:lnTo>
                    <a:lnTo>
                      <a:pt x="2722" y="1766"/>
                    </a:lnTo>
                    <a:lnTo>
                      <a:pt x="2723" y="1766"/>
                    </a:lnTo>
                    <a:lnTo>
                      <a:pt x="2723" y="1765"/>
                    </a:lnTo>
                    <a:lnTo>
                      <a:pt x="2725" y="1765"/>
                    </a:lnTo>
                    <a:lnTo>
                      <a:pt x="2725" y="1763"/>
                    </a:lnTo>
                    <a:lnTo>
                      <a:pt x="2727" y="1763"/>
                    </a:lnTo>
                    <a:lnTo>
                      <a:pt x="2727" y="1761"/>
                    </a:lnTo>
                    <a:lnTo>
                      <a:pt x="2728" y="1761"/>
                    </a:lnTo>
                    <a:lnTo>
                      <a:pt x="2728" y="1760"/>
                    </a:lnTo>
                    <a:lnTo>
                      <a:pt x="2732" y="1760"/>
                    </a:lnTo>
                    <a:lnTo>
                      <a:pt x="2732" y="1758"/>
                    </a:lnTo>
                    <a:lnTo>
                      <a:pt x="2733" y="1758"/>
                    </a:lnTo>
                    <a:lnTo>
                      <a:pt x="2733" y="1756"/>
                    </a:lnTo>
                    <a:lnTo>
                      <a:pt x="2735" y="1756"/>
                    </a:lnTo>
                    <a:lnTo>
                      <a:pt x="2735" y="1755"/>
                    </a:lnTo>
                    <a:lnTo>
                      <a:pt x="2737" y="1755"/>
                    </a:lnTo>
                    <a:lnTo>
                      <a:pt x="2737" y="1753"/>
                    </a:lnTo>
                    <a:lnTo>
                      <a:pt x="2738" y="1753"/>
                    </a:lnTo>
                    <a:lnTo>
                      <a:pt x="2738" y="1751"/>
                    </a:lnTo>
                    <a:lnTo>
                      <a:pt x="2742" y="1751"/>
                    </a:lnTo>
                    <a:lnTo>
                      <a:pt x="2742" y="1750"/>
                    </a:lnTo>
                    <a:lnTo>
                      <a:pt x="2743" y="1750"/>
                    </a:lnTo>
                    <a:lnTo>
                      <a:pt x="2743" y="1748"/>
                    </a:lnTo>
                    <a:lnTo>
                      <a:pt x="2745" y="1748"/>
                    </a:lnTo>
                    <a:lnTo>
                      <a:pt x="2745" y="1746"/>
                    </a:lnTo>
                    <a:lnTo>
                      <a:pt x="2747" y="1746"/>
                    </a:lnTo>
                    <a:lnTo>
                      <a:pt x="2747" y="1745"/>
                    </a:lnTo>
                    <a:lnTo>
                      <a:pt x="2748" y="1745"/>
                    </a:lnTo>
                    <a:lnTo>
                      <a:pt x="2748" y="1743"/>
                    </a:lnTo>
                    <a:lnTo>
                      <a:pt x="2752" y="1743"/>
                    </a:lnTo>
                    <a:lnTo>
                      <a:pt x="2752" y="1741"/>
                    </a:lnTo>
                    <a:lnTo>
                      <a:pt x="2753" y="1741"/>
                    </a:lnTo>
                    <a:lnTo>
                      <a:pt x="2753" y="1740"/>
                    </a:lnTo>
                    <a:lnTo>
                      <a:pt x="2755" y="1740"/>
                    </a:lnTo>
                    <a:lnTo>
                      <a:pt x="2755" y="1738"/>
                    </a:lnTo>
                    <a:lnTo>
                      <a:pt x="2757" y="1738"/>
                    </a:lnTo>
                    <a:lnTo>
                      <a:pt x="2757" y="1736"/>
                    </a:lnTo>
                    <a:lnTo>
                      <a:pt x="2758" y="1736"/>
                    </a:lnTo>
                    <a:lnTo>
                      <a:pt x="2758" y="1735"/>
                    </a:lnTo>
                    <a:lnTo>
                      <a:pt x="2760" y="1735"/>
                    </a:lnTo>
                    <a:lnTo>
                      <a:pt x="2760" y="1733"/>
                    </a:lnTo>
                    <a:lnTo>
                      <a:pt x="2763" y="1733"/>
                    </a:lnTo>
                    <a:lnTo>
                      <a:pt x="2763" y="1731"/>
                    </a:lnTo>
                    <a:lnTo>
                      <a:pt x="2765" y="1731"/>
                    </a:lnTo>
                    <a:lnTo>
                      <a:pt x="2765" y="1730"/>
                    </a:lnTo>
                    <a:lnTo>
                      <a:pt x="2767" y="1730"/>
                    </a:lnTo>
                    <a:lnTo>
                      <a:pt x="2767" y="1728"/>
                    </a:lnTo>
                    <a:lnTo>
                      <a:pt x="2768" y="1728"/>
                    </a:lnTo>
                    <a:lnTo>
                      <a:pt x="2768" y="1726"/>
                    </a:lnTo>
                    <a:lnTo>
                      <a:pt x="2770" y="1726"/>
                    </a:lnTo>
                    <a:lnTo>
                      <a:pt x="2770" y="1725"/>
                    </a:lnTo>
                    <a:lnTo>
                      <a:pt x="2773" y="1725"/>
                    </a:lnTo>
                    <a:lnTo>
                      <a:pt x="2773" y="1723"/>
                    </a:lnTo>
                    <a:lnTo>
                      <a:pt x="2775" y="1723"/>
                    </a:lnTo>
                    <a:lnTo>
                      <a:pt x="2775" y="1721"/>
                    </a:lnTo>
                    <a:lnTo>
                      <a:pt x="2777" y="1721"/>
                    </a:lnTo>
                    <a:lnTo>
                      <a:pt x="2777" y="1720"/>
                    </a:lnTo>
                    <a:lnTo>
                      <a:pt x="2778" y="1720"/>
                    </a:lnTo>
                    <a:lnTo>
                      <a:pt x="2778" y="1718"/>
                    </a:lnTo>
                    <a:lnTo>
                      <a:pt x="2780" y="1718"/>
                    </a:lnTo>
                    <a:lnTo>
                      <a:pt x="2780" y="1716"/>
                    </a:lnTo>
                    <a:lnTo>
                      <a:pt x="2782" y="1716"/>
                    </a:lnTo>
                    <a:lnTo>
                      <a:pt x="2782" y="1715"/>
                    </a:lnTo>
                    <a:lnTo>
                      <a:pt x="2785" y="1715"/>
                    </a:lnTo>
                    <a:lnTo>
                      <a:pt x="2785" y="1713"/>
                    </a:lnTo>
                    <a:lnTo>
                      <a:pt x="2787" y="1713"/>
                    </a:lnTo>
                    <a:lnTo>
                      <a:pt x="2787" y="1711"/>
                    </a:lnTo>
                    <a:lnTo>
                      <a:pt x="2788" y="1711"/>
                    </a:lnTo>
                    <a:lnTo>
                      <a:pt x="2788" y="1710"/>
                    </a:lnTo>
                    <a:lnTo>
                      <a:pt x="2790" y="1710"/>
                    </a:lnTo>
                    <a:lnTo>
                      <a:pt x="2790" y="1708"/>
                    </a:lnTo>
                    <a:lnTo>
                      <a:pt x="2792" y="1708"/>
                    </a:lnTo>
                    <a:lnTo>
                      <a:pt x="2792" y="1706"/>
                    </a:lnTo>
                    <a:lnTo>
                      <a:pt x="2793" y="1706"/>
                    </a:lnTo>
                    <a:lnTo>
                      <a:pt x="2793" y="1705"/>
                    </a:lnTo>
                    <a:lnTo>
                      <a:pt x="2797" y="1705"/>
                    </a:lnTo>
                    <a:lnTo>
                      <a:pt x="2797" y="1703"/>
                    </a:lnTo>
                    <a:lnTo>
                      <a:pt x="2798" y="1703"/>
                    </a:lnTo>
                    <a:lnTo>
                      <a:pt x="2798" y="1701"/>
                    </a:lnTo>
                    <a:lnTo>
                      <a:pt x="2800" y="1701"/>
                    </a:lnTo>
                    <a:lnTo>
                      <a:pt x="2800" y="1700"/>
                    </a:lnTo>
                    <a:lnTo>
                      <a:pt x="2802" y="1700"/>
                    </a:lnTo>
                    <a:lnTo>
                      <a:pt x="2802" y="1698"/>
                    </a:lnTo>
                    <a:lnTo>
                      <a:pt x="2803" y="1698"/>
                    </a:lnTo>
                    <a:lnTo>
                      <a:pt x="2803" y="1696"/>
                    </a:lnTo>
                    <a:lnTo>
                      <a:pt x="2805" y="1696"/>
                    </a:lnTo>
                    <a:lnTo>
                      <a:pt x="2805" y="1695"/>
                    </a:lnTo>
                    <a:lnTo>
                      <a:pt x="2808" y="1695"/>
                    </a:lnTo>
                    <a:lnTo>
                      <a:pt x="2808" y="1693"/>
                    </a:lnTo>
                    <a:lnTo>
                      <a:pt x="2810" y="1693"/>
                    </a:lnTo>
                    <a:lnTo>
                      <a:pt x="2810" y="1691"/>
                    </a:lnTo>
                    <a:lnTo>
                      <a:pt x="2812" y="1691"/>
                    </a:lnTo>
                    <a:lnTo>
                      <a:pt x="2812" y="1690"/>
                    </a:lnTo>
                    <a:lnTo>
                      <a:pt x="2813" y="1690"/>
                    </a:lnTo>
                    <a:lnTo>
                      <a:pt x="2813" y="1688"/>
                    </a:lnTo>
                    <a:lnTo>
                      <a:pt x="2815" y="1688"/>
                    </a:lnTo>
                    <a:lnTo>
                      <a:pt x="2815" y="1686"/>
                    </a:lnTo>
                    <a:lnTo>
                      <a:pt x="2817" y="1686"/>
                    </a:lnTo>
                    <a:lnTo>
                      <a:pt x="2817" y="1685"/>
                    </a:lnTo>
                    <a:lnTo>
                      <a:pt x="2820" y="1685"/>
                    </a:lnTo>
                    <a:lnTo>
                      <a:pt x="2820" y="1683"/>
                    </a:lnTo>
                    <a:lnTo>
                      <a:pt x="2822" y="1683"/>
                    </a:lnTo>
                    <a:lnTo>
                      <a:pt x="2822" y="1681"/>
                    </a:lnTo>
                    <a:lnTo>
                      <a:pt x="2823" y="1681"/>
                    </a:lnTo>
                    <a:lnTo>
                      <a:pt x="2823" y="1680"/>
                    </a:lnTo>
                    <a:lnTo>
                      <a:pt x="2825" y="1680"/>
                    </a:lnTo>
                    <a:lnTo>
                      <a:pt x="2825" y="1678"/>
                    </a:lnTo>
                    <a:lnTo>
                      <a:pt x="2827" y="1678"/>
                    </a:lnTo>
                    <a:lnTo>
                      <a:pt x="2827" y="1676"/>
                    </a:lnTo>
                    <a:lnTo>
                      <a:pt x="2828" y="1676"/>
                    </a:lnTo>
                    <a:lnTo>
                      <a:pt x="2828" y="1675"/>
                    </a:lnTo>
                    <a:lnTo>
                      <a:pt x="2830" y="1675"/>
                    </a:lnTo>
                    <a:lnTo>
                      <a:pt x="2830" y="1673"/>
                    </a:lnTo>
                    <a:lnTo>
                      <a:pt x="2833" y="1673"/>
                    </a:lnTo>
                    <a:lnTo>
                      <a:pt x="2833" y="1671"/>
                    </a:lnTo>
                    <a:lnTo>
                      <a:pt x="2835" y="1671"/>
                    </a:lnTo>
                    <a:lnTo>
                      <a:pt x="2835" y="1670"/>
                    </a:lnTo>
                    <a:lnTo>
                      <a:pt x="2837" y="1670"/>
                    </a:lnTo>
                    <a:lnTo>
                      <a:pt x="2837" y="1668"/>
                    </a:lnTo>
                    <a:lnTo>
                      <a:pt x="2838" y="1668"/>
                    </a:lnTo>
                    <a:lnTo>
                      <a:pt x="2838" y="1666"/>
                    </a:lnTo>
                    <a:lnTo>
                      <a:pt x="2840" y="1666"/>
                    </a:lnTo>
                    <a:lnTo>
                      <a:pt x="2840" y="1665"/>
                    </a:lnTo>
                    <a:lnTo>
                      <a:pt x="2842" y="1665"/>
                    </a:lnTo>
                    <a:lnTo>
                      <a:pt x="2842" y="1663"/>
                    </a:lnTo>
                    <a:lnTo>
                      <a:pt x="2843" y="1663"/>
                    </a:lnTo>
                    <a:lnTo>
                      <a:pt x="2843" y="1661"/>
                    </a:lnTo>
                    <a:lnTo>
                      <a:pt x="2847" y="1661"/>
                    </a:lnTo>
                    <a:lnTo>
                      <a:pt x="2847" y="1660"/>
                    </a:lnTo>
                    <a:lnTo>
                      <a:pt x="2848" y="1660"/>
                    </a:lnTo>
                    <a:lnTo>
                      <a:pt x="2848" y="1658"/>
                    </a:lnTo>
                    <a:lnTo>
                      <a:pt x="2850" y="1658"/>
                    </a:lnTo>
                    <a:lnTo>
                      <a:pt x="2850" y="1656"/>
                    </a:lnTo>
                    <a:lnTo>
                      <a:pt x="2852" y="1656"/>
                    </a:lnTo>
                    <a:lnTo>
                      <a:pt x="2852" y="1655"/>
                    </a:lnTo>
                    <a:lnTo>
                      <a:pt x="2853" y="1655"/>
                    </a:lnTo>
                    <a:lnTo>
                      <a:pt x="2853" y="1653"/>
                    </a:lnTo>
                    <a:lnTo>
                      <a:pt x="2855" y="1653"/>
                    </a:lnTo>
                    <a:lnTo>
                      <a:pt x="2855" y="1651"/>
                    </a:lnTo>
                    <a:lnTo>
                      <a:pt x="2857" y="1651"/>
                    </a:lnTo>
                    <a:lnTo>
                      <a:pt x="2857" y="1650"/>
                    </a:lnTo>
                    <a:lnTo>
                      <a:pt x="2860" y="1650"/>
                    </a:lnTo>
                    <a:lnTo>
                      <a:pt x="2860" y="1648"/>
                    </a:lnTo>
                    <a:lnTo>
                      <a:pt x="2862" y="1648"/>
                    </a:lnTo>
                    <a:lnTo>
                      <a:pt x="2862" y="1646"/>
                    </a:lnTo>
                    <a:lnTo>
                      <a:pt x="2863" y="1646"/>
                    </a:lnTo>
                    <a:lnTo>
                      <a:pt x="2863" y="1645"/>
                    </a:lnTo>
                    <a:lnTo>
                      <a:pt x="2865" y="1645"/>
                    </a:lnTo>
                    <a:lnTo>
                      <a:pt x="2865" y="1643"/>
                    </a:lnTo>
                    <a:lnTo>
                      <a:pt x="2867" y="1643"/>
                    </a:lnTo>
                    <a:lnTo>
                      <a:pt x="2867" y="1641"/>
                    </a:lnTo>
                    <a:lnTo>
                      <a:pt x="2868" y="1641"/>
                    </a:lnTo>
                    <a:lnTo>
                      <a:pt x="2868" y="1640"/>
                    </a:lnTo>
                    <a:lnTo>
                      <a:pt x="2870" y="1640"/>
                    </a:lnTo>
                    <a:lnTo>
                      <a:pt x="2870" y="1638"/>
                    </a:lnTo>
                    <a:lnTo>
                      <a:pt x="2873" y="1638"/>
                    </a:lnTo>
                    <a:lnTo>
                      <a:pt x="2873" y="1636"/>
                    </a:lnTo>
                    <a:lnTo>
                      <a:pt x="2875" y="1636"/>
                    </a:lnTo>
                    <a:lnTo>
                      <a:pt x="2875" y="1635"/>
                    </a:lnTo>
                    <a:lnTo>
                      <a:pt x="2877" y="1635"/>
                    </a:lnTo>
                    <a:lnTo>
                      <a:pt x="2877" y="1633"/>
                    </a:lnTo>
                    <a:lnTo>
                      <a:pt x="2878" y="1633"/>
                    </a:lnTo>
                    <a:lnTo>
                      <a:pt x="2878" y="1631"/>
                    </a:lnTo>
                    <a:lnTo>
                      <a:pt x="2880" y="1631"/>
                    </a:lnTo>
                    <a:lnTo>
                      <a:pt x="2880" y="1630"/>
                    </a:lnTo>
                    <a:lnTo>
                      <a:pt x="2882" y="1630"/>
                    </a:lnTo>
                    <a:lnTo>
                      <a:pt x="2882" y="1628"/>
                    </a:lnTo>
                    <a:lnTo>
                      <a:pt x="2883" y="1628"/>
                    </a:lnTo>
                    <a:lnTo>
                      <a:pt x="2883" y="1626"/>
                    </a:lnTo>
                    <a:lnTo>
                      <a:pt x="2885" y="1626"/>
                    </a:lnTo>
                    <a:lnTo>
                      <a:pt x="2885" y="1625"/>
                    </a:lnTo>
                    <a:lnTo>
                      <a:pt x="2888" y="1625"/>
                    </a:lnTo>
                    <a:lnTo>
                      <a:pt x="2888" y="1623"/>
                    </a:lnTo>
                    <a:lnTo>
                      <a:pt x="2890" y="1623"/>
                    </a:lnTo>
                    <a:lnTo>
                      <a:pt x="2890" y="1621"/>
                    </a:lnTo>
                    <a:lnTo>
                      <a:pt x="2892" y="1621"/>
                    </a:lnTo>
                    <a:lnTo>
                      <a:pt x="2892" y="1620"/>
                    </a:lnTo>
                    <a:lnTo>
                      <a:pt x="2893" y="1620"/>
                    </a:lnTo>
                    <a:lnTo>
                      <a:pt x="2893" y="1618"/>
                    </a:lnTo>
                    <a:lnTo>
                      <a:pt x="2895" y="1618"/>
                    </a:lnTo>
                    <a:lnTo>
                      <a:pt x="2895" y="1616"/>
                    </a:lnTo>
                    <a:lnTo>
                      <a:pt x="2897" y="1616"/>
                    </a:lnTo>
                    <a:lnTo>
                      <a:pt x="2897" y="1615"/>
                    </a:lnTo>
                    <a:lnTo>
                      <a:pt x="2898" y="1615"/>
                    </a:lnTo>
                    <a:lnTo>
                      <a:pt x="2898" y="1613"/>
                    </a:lnTo>
                    <a:lnTo>
                      <a:pt x="2900" y="1613"/>
                    </a:lnTo>
                    <a:lnTo>
                      <a:pt x="2900" y="1611"/>
                    </a:lnTo>
                    <a:lnTo>
                      <a:pt x="2902" y="1611"/>
                    </a:lnTo>
                    <a:lnTo>
                      <a:pt x="2902" y="1610"/>
                    </a:lnTo>
                    <a:lnTo>
                      <a:pt x="2905" y="1610"/>
                    </a:lnTo>
                    <a:lnTo>
                      <a:pt x="2905" y="1608"/>
                    </a:lnTo>
                    <a:lnTo>
                      <a:pt x="2907" y="1608"/>
                    </a:lnTo>
                    <a:lnTo>
                      <a:pt x="2907" y="1606"/>
                    </a:lnTo>
                    <a:lnTo>
                      <a:pt x="2908" y="1606"/>
                    </a:lnTo>
                    <a:lnTo>
                      <a:pt x="2908" y="1605"/>
                    </a:lnTo>
                    <a:lnTo>
                      <a:pt x="2910" y="1605"/>
                    </a:lnTo>
                    <a:lnTo>
                      <a:pt x="2910" y="1603"/>
                    </a:lnTo>
                    <a:lnTo>
                      <a:pt x="2912" y="1603"/>
                    </a:lnTo>
                    <a:lnTo>
                      <a:pt x="2912" y="1601"/>
                    </a:lnTo>
                    <a:lnTo>
                      <a:pt x="2913" y="1601"/>
                    </a:lnTo>
                    <a:lnTo>
                      <a:pt x="2913" y="1600"/>
                    </a:lnTo>
                    <a:lnTo>
                      <a:pt x="2915" y="1600"/>
                    </a:lnTo>
                    <a:lnTo>
                      <a:pt x="2915" y="1598"/>
                    </a:lnTo>
                    <a:lnTo>
                      <a:pt x="2917" y="1598"/>
                    </a:lnTo>
                    <a:lnTo>
                      <a:pt x="2917" y="1596"/>
                    </a:lnTo>
                    <a:lnTo>
                      <a:pt x="2918" y="1596"/>
                    </a:lnTo>
                    <a:lnTo>
                      <a:pt x="2918" y="1595"/>
                    </a:lnTo>
                    <a:lnTo>
                      <a:pt x="2922" y="1595"/>
                    </a:lnTo>
                    <a:lnTo>
                      <a:pt x="2922" y="1593"/>
                    </a:lnTo>
                    <a:lnTo>
                      <a:pt x="2923" y="1593"/>
                    </a:lnTo>
                    <a:lnTo>
                      <a:pt x="2923" y="1591"/>
                    </a:lnTo>
                    <a:lnTo>
                      <a:pt x="2925" y="1591"/>
                    </a:lnTo>
                    <a:lnTo>
                      <a:pt x="2925" y="1590"/>
                    </a:lnTo>
                    <a:lnTo>
                      <a:pt x="2927" y="1590"/>
                    </a:lnTo>
                    <a:lnTo>
                      <a:pt x="2927" y="1588"/>
                    </a:lnTo>
                    <a:lnTo>
                      <a:pt x="2928" y="1588"/>
                    </a:lnTo>
                    <a:lnTo>
                      <a:pt x="2928" y="1586"/>
                    </a:lnTo>
                    <a:lnTo>
                      <a:pt x="2930" y="1586"/>
                    </a:lnTo>
                    <a:lnTo>
                      <a:pt x="2930" y="1585"/>
                    </a:lnTo>
                    <a:lnTo>
                      <a:pt x="2932" y="1585"/>
                    </a:lnTo>
                    <a:lnTo>
                      <a:pt x="2932" y="1583"/>
                    </a:lnTo>
                    <a:lnTo>
                      <a:pt x="2933" y="1583"/>
                    </a:lnTo>
                    <a:lnTo>
                      <a:pt x="2933" y="1581"/>
                    </a:lnTo>
                    <a:lnTo>
                      <a:pt x="2935" y="1581"/>
                    </a:lnTo>
                    <a:lnTo>
                      <a:pt x="2935" y="1580"/>
                    </a:lnTo>
                    <a:lnTo>
                      <a:pt x="2938" y="1580"/>
                    </a:lnTo>
                    <a:lnTo>
                      <a:pt x="2938" y="1578"/>
                    </a:lnTo>
                    <a:lnTo>
                      <a:pt x="2940" y="1578"/>
                    </a:lnTo>
                    <a:lnTo>
                      <a:pt x="2940" y="1576"/>
                    </a:lnTo>
                    <a:lnTo>
                      <a:pt x="2942" y="1576"/>
                    </a:lnTo>
                    <a:lnTo>
                      <a:pt x="2942" y="1575"/>
                    </a:lnTo>
                    <a:lnTo>
                      <a:pt x="2943" y="1575"/>
                    </a:lnTo>
                    <a:lnTo>
                      <a:pt x="2943" y="1573"/>
                    </a:lnTo>
                    <a:lnTo>
                      <a:pt x="2945" y="1573"/>
                    </a:lnTo>
                    <a:lnTo>
                      <a:pt x="2945" y="1571"/>
                    </a:lnTo>
                    <a:lnTo>
                      <a:pt x="2947" y="1571"/>
                    </a:lnTo>
                    <a:lnTo>
                      <a:pt x="2947" y="1570"/>
                    </a:lnTo>
                    <a:lnTo>
                      <a:pt x="2948" y="1570"/>
                    </a:lnTo>
                    <a:lnTo>
                      <a:pt x="2948" y="1568"/>
                    </a:lnTo>
                    <a:lnTo>
                      <a:pt x="2950" y="1568"/>
                    </a:lnTo>
                    <a:lnTo>
                      <a:pt x="2950" y="1566"/>
                    </a:lnTo>
                    <a:lnTo>
                      <a:pt x="2952" y="1566"/>
                    </a:lnTo>
                    <a:lnTo>
                      <a:pt x="2952" y="1565"/>
                    </a:lnTo>
                    <a:lnTo>
                      <a:pt x="2953" y="1565"/>
                    </a:lnTo>
                    <a:lnTo>
                      <a:pt x="2953" y="1563"/>
                    </a:lnTo>
                    <a:lnTo>
                      <a:pt x="2957" y="1563"/>
                    </a:lnTo>
                    <a:lnTo>
                      <a:pt x="2957" y="1561"/>
                    </a:lnTo>
                    <a:lnTo>
                      <a:pt x="2958" y="1561"/>
                    </a:lnTo>
                    <a:lnTo>
                      <a:pt x="2958" y="1560"/>
                    </a:lnTo>
                    <a:lnTo>
                      <a:pt x="2960" y="1560"/>
                    </a:lnTo>
                    <a:lnTo>
                      <a:pt x="2960" y="1558"/>
                    </a:lnTo>
                    <a:lnTo>
                      <a:pt x="2962" y="1558"/>
                    </a:lnTo>
                    <a:lnTo>
                      <a:pt x="2962" y="1556"/>
                    </a:lnTo>
                    <a:lnTo>
                      <a:pt x="2963" y="1556"/>
                    </a:lnTo>
                    <a:lnTo>
                      <a:pt x="2963" y="1555"/>
                    </a:lnTo>
                    <a:lnTo>
                      <a:pt x="2965" y="1555"/>
                    </a:lnTo>
                    <a:lnTo>
                      <a:pt x="2965" y="1553"/>
                    </a:lnTo>
                    <a:lnTo>
                      <a:pt x="2967" y="1553"/>
                    </a:lnTo>
                    <a:lnTo>
                      <a:pt x="2967" y="1551"/>
                    </a:lnTo>
                    <a:lnTo>
                      <a:pt x="2968" y="1551"/>
                    </a:lnTo>
                    <a:lnTo>
                      <a:pt x="2968" y="1550"/>
                    </a:lnTo>
                    <a:lnTo>
                      <a:pt x="2970" y="1550"/>
                    </a:lnTo>
                    <a:lnTo>
                      <a:pt x="2970" y="1548"/>
                    </a:lnTo>
                    <a:lnTo>
                      <a:pt x="2972" y="1548"/>
                    </a:lnTo>
                    <a:lnTo>
                      <a:pt x="2972" y="1546"/>
                    </a:lnTo>
                    <a:lnTo>
                      <a:pt x="2973" y="1546"/>
                    </a:lnTo>
                    <a:lnTo>
                      <a:pt x="2973" y="1545"/>
                    </a:lnTo>
                    <a:lnTo>
                      <a:pt x="2975" y="1545"/>
                    </a:lnTo>
                    <a:lnTo>
                      <a:pt x="2975" y="1543"/>
                    </a:lnTo>
                    <a:lnTo>
                      <a:pt x="2978" y="1543"/>
                    </a:lnTo>
                    <a:lnTo>
                      <a:pt x="2978" y="1541"/>
                    </a:lnTo>
                    <a:lnTo>
                      <a:pt x="2980" y="1541"/>
                    </a:lnTo>
                    <a:lnTo>
                      <a:pt x="2980" y="1540"/>
                    </a:lnTo>
                    <a:lnTo>
                      <a:pt x="2982" y="1540"/>
                    </a:lnTo>
                    <a:lnTo>
                      <a:pt x="2982" y="1538"/>
                    </a:lnTo>
                    <a:lnTo>
                      <a:pt x="2983" y="1538"/>
                    </a:lnTo>
                    <a:lnTo>
                      <a:pt x="2983" y="1536"/>
                    </a:lnTo>
                    <a:lnTo>
                      <a:pt x="2985" y="1536"/>
                    </a:lnTo>
                    <a:lnTo>
                      <a:pt x="2985" y="1535"/>
                    </a:lnTo>
                    <a:lnTo>
                      <a:pt x="2987" y="1535"/>
                    </a:lnTo>
                    <a:lnTo>
                      <a:pt x="2987" y="1533"/>
                    </a:lnTo>
                    <a:lnTo>
                      <a:pt x="2988" y="1533"/>
                    </a:lnTo>
                    <a:lnTo>
                      <a:pt x="2988" y="1531"/>
                    </a:lnTo>
                    <a:lnTo>
                      <a:pt x="2990" y="1531"/>
                    </a:lnTo>
                    <a:lnTo>
                      <a:pt x="2990" y="1530"/>
                    </a:lnTo>
                    <a:lnTo>
                      <a:pt x="2992" y="1530"/>
                    </a:lnTo>
                    <a:lnTo>
                      <a:pt x="2992" y="1528"/>
                    </a:lnTo>
                    <a:lnTo>
                      <a:pt x="2993" y="1528"/>
                    </a:lnTo>
                    <a:lnTo>
                      <a:pt x="2993" y="1526"/>
                    </a:lnTo>
                    <a:lnTo>
                      <a:pt x="2995" y="1526"/>
                    </a:lnTo>
                    <a:lnTo>
                      <a:pt x="2995" y="1525"/>
                    </a:lnTo>
                    <a:lnTo>
                      <a:pt x="2997" y="1525"/>
                    </a:lnTo>
                    <a:lnTo>
                      <a:pt x="2997" y="1523"/>
                    </a:lnTo>
                    <a:lnTo>
                      <a:pt x="3000" y="1523"/>
                    </a:lnTo>
                    <a:lnTo>
                      <a:pt x="3000" y="1521"/>
                    </a:lnTo>
                    <a:lnTo>
                      <a:pt x="3002" y="1521"/>
                    </a:lnTo>
                    <a:lnTo>
                      <a:pt x="3002" y="1520"/>
                    </a:lnTo>
                    <a:lnTo>
                      <a:pt x="3003" y="1520"/>
                    </a:lnTo>
                    <a:lnTo>
                      <a:pt x="3003" y="1518"/>
                    </a:lnTo>
                    <a:lnTo>
                      <a:pt x="3005" y="1518"/>
                    </a:lnTo>
                    <a:lnTo>
                      <a:pt x="3005" y="1516"/>
                    </a:lnTo>
                    <a:lnTo>
                      <a:pt x="3007" y="1516"/>
                    </a:lnTo>
                    <a:lnTo>
                      <a:pt x="3007" y="1515"/>
                    </a:lnTo>
                    <a:lnTo>
                      <a:pt x="3008" y="1515"/>
                    </a:lnTo>
                    <a:lnTo>
                      <a:pt x="3008" y="1513"/>
                    </a:lnTo>
                    <a:lnTo>
                      <a:pt x="3010" y="1513"/>
                    </a:lnTo>
                    <a:lnTo>
                      <a:pt x="3010" y="1511"/>
                    </a:lnTo>
                    <a:lnTo>
                      <a:pt x="3012" y="1511"/>
                    </a:lnTo>
                    <a:lnTo>
                      <a:pt x="3012" y="1510"/>
                    </a:lnTo>
                    <a:lnTo>
                      <a:pt x="3013" y="1510"/>
                    </a:lnTo>
                    <a:lnTo>
                      <a:pt x="3013" y="1508"/>
                    </a:lnTo>
                    <a:lnTo>
                      <a:pt x="3015" y="1508"/>
                    </a:lnTo>
                    <a:lnTo>
                      <a:pt x="3015" y="1506"/>
                    </a:lnTo>
                    <a:lnTo>
                      <a:pt x="3017" y="1506"/>
                    </a:lnTo>
                    <a:lnTo>
                      <a:pt x="3017" y="1505"/>
                    </a:lnTo>
                    <a:lnTo>
                      <a:pt x="3018" y="1505"/>
                    </a:lnTo>
                    <a:lnTo>
                      <a:pt x="3018" y="1503"/>
                    </a:lnTo>
                    <a:lnTo>
                      <a:pt x="3020" y="1503"/>
                    </a:lnTo>
                    <a:lnTo>
                      <a:pt x="3020" y="1501"/>
                    </a:lnTo>
                    <a:lnTo>
                      <a:pt x="3022" y="1501"/>
                    </a:lnTo>
                    <a:lnTo>
                      <a:pt x="3022" y="1500"/>
                    </a:lnTo>
                    <a:lnTo>
                      <a:pt x="3023" y="1500"/>
                    </a:lnTo>
                    <a:lnTo>
                      <a:pt x="3023" y="1498"/>
                    </a:lnTo>
                    <a:lnTo>
                      <a:pt x="3025" y="1498"/>
                    </a:lnTo>
                    <a:lnTo>
                      <a:pt x="3025" y="1496"/>
                    </a:lnTo>
                    <a:lnTo>
                      <a:pt x="3028" y="1496"/>
                    </a:lnTo>
                    <a:lnTo>
                      <a:pt x="3028" y="1495"/>
                    </a:lnTo>
                    <a:lnTo>
                      <a:pt x="3030" y="1495"/>
                    </a:lnTo>
                    <a:lnTo>
                      <a:pt x="3030" y="1493"/>
                    </a:lnTo>
                    <a:lnTo>
                      <a:pt x="3032" y="1493"/>
                    </a:lnTo>
                    <a:lnTo>
                      <a:pt x="3032" y="1491"/>
                    </a:lnTo>
                    <a:lnTo>
                      <a:pt x="3033" y="1491"/>
                    </a:lnTo>
                    <a:lnTo>
                      <a:pt x="3033" y="1490"/>
                    </a:lnTo>
                    <a:lnTo>
                      <a:pt x="3035" y="1490"/>
                    </a:lnTo>
                    <a:lnTo>
                      <a:pt x="3035" y="1488"/>
                    </a:lnTo>
                    <a:lnTo>
                      <a:pt x="3037" y="1488"/>
                    </a:lnTo>
                    <a:lnTo>
                      <a:pt x="3037" y="1486"/>
                    </a:lnTo>
                    <a:lnTo>
                      <a:pt x="3038" y="1486"/>
                    </a:lnTo>
                    <a:lnTo>
                      <a:pt x="3038" y="1485"/>
                    </a:lnTo>
                    <a:lnTo>
                      <a:pt x="3040" y="1485"/>
                    </a:lnTo>
                    <a:lnTo>
                      <a:pt x="3040" y="1483"/>
                    </a:lnTo>
                    <a:lnTo>
                      <a:pt x="3042" y="1483"/>
                    </a:lnTo>
                    <a:lnTo>
                      <a:pt x="3042" y="1481"/>
                    </a:lnTo>
                    <a:lnTo>
                      <a:pt x="3043" y="1481"/>
                    </a:lnTo>
                    <a:lnTo>
                      <a:pt x="3043" y="1480"/>
                    </a:lnTo>
                    <a:lnTo>
                      <a:pt x="3045" y="1480"/>
                    </a:lnTo>
                    <a:lnTo>
                      <a:pt x="3045" y="1478"/>
                    </a:lnTo>
                    <a:lnTo>
                      <a:pt x="3047" y="1478"/>
                    </a:lnTo>
                    <a:lnTo>
                      <a:pt x="3047" y="1476"/>
                    </a:lnTo>
                    <a:lnTo>
                      <a:pt x="3048" y="1476"/>
                    </a:lnTo>
                    <a:lnTo>
                      <a:pt x="3048" y="1475"/>
                    </a:lnTo>
                    <a:lnTo>
                      <a:pt x="3050" y="1475"/>
                    </a:lnTo>
                    <a:lnTo>
                      <a:pt x="3050" y="1473"/>
                    </a:lnTo>
                    <a:lnTo>
                      <a:pt x="3052" y="1473"/>
                    </a:lnTo>
                    <a:lnTo>
                      <a:pt x="3052" y="1471"/>
                    </a:lnTo>
                    <a:lnTo>
                      <a:pt x="3053" y="1471"/>
                    </a:lnTo>
                    <a:lnTo>
                      <a:pt x="3053" y="1470"/>
                    </a:lnTo>
                    <a:lnTo>
                      <a:pt x="3055" y="1470"/>
                    </a:lnTo>
                    <a:lnTo>
                      <a:pt x="3055" y="1468"/>
                    </a:lnTo>
                    <a:lnTo>
                      <a:pt x="3058" y="1468"/>
                    </a:lnTo>
                    <a:lnTo>
                      <a:pt x="3058" y="1466"/>
                    </a:lnTo>
                    <a:lnTo>
                      <a:pt x="3060" y="1466"/>
                    </a:lnTo>
                    <a:lnTo>
                      <a:pt x="3060" y="1465"/>
                    </a:lnTo>
                    <a:lnTo>
                      <a:pt x="3062" y="1465"/>
                    </a:lnTo>
                    <a:lnTo>
                      <a:pt x="3062" y="1463"/>
                    </a:lnTo>
                    <a:lnTo>
                      <a:pt x="3063" y="1463"/>
                    </a:lnTo>
                    <a:lnTo>
                      <a:pt x="3063" y="1461"/>
                    </a:lnTo>
                    <a:lnTo>
                      <a:pt x="3065" y="1461"/>
                    </a:lnTo>
                    <a:lnTo>
                      <a:pt x="3065" y="1460"/>
                    </a:lnTo>
                    <a:lnTo>
                      <a:pt x="3067" y="1460"/>
                    </a:lnTo>
                    <a:lnTo>
                      <a:pt x="3067" y="1458"/>
                    </a:lnTo>
                    <a:lnTo>
                      <a:pt x="3068" y="1458"/>
                    </a:lnTo>
                    <a:lnTo>
                      <a:pt x="3068" y="1456"/>
                    </a:lnTo>
                    <a:lnTo>
                      <a:pt x="3070" y="1456"/>
                    </a:lnTo>
                    <a:lnTo>
                      <a:pt x="3070" y="1455"/>
                    </a:lnTo>
                    <a:lnTo>
                      <a:pt x="3072" y="1455"/>
                    </a:lnTo>
                    <a:lnTo>
                      <a:pt x="3072" y="1453"/>
                    </a:lnTo>
                    <a:lnTo>
                      <a:pt x="3073" y="1453"/>
                    </a:lnTo>
                    <a:lnTo>
                      <a:pt x="3073" y="1451"/>
                    </a:lnTo>
                    <a:lnTo>
                      <a:pt x="3075" y="1451"/>
                    </a:lnTo>
                    <a:lnTo>
                      <a:pt x="3075" y="1450"/>
                    </a:lnTo>
                    <a:lnTo>
                      <a:pt x="3077" y="1450"/>
                    </a:lnTo>
                    <a:lnTo>
                      <a:pt x="3077" y="1448"/>
                    </a:lnTo>
                    <a:lnTo>
                      <a:pt x="3078" y="1448"/>
                    </a:lnTo>
                    <a:lnTo>
                      <a:pt x="3078" y="1446"/>
                    </a:lnTo>
                    <a:lnTo>
                      <a:pt x="3080" y="1446"/>
                    </a:lnTo>
                    <a:lnTo>
                      <a:pt x="3080" y="1445"/>
                    </a:lnTo>
                    <a:lnTo>
                      <a:pt x="3082" y="1445"/>
                    </a:lnTo>
                    <a:lnTo>
                      <a:pt x="3082" y="1443"/>
                    </a:lnTo>
                    <a:lnTo>
                      <a:pt x="3083" y="1443"/>
                    </a:lnTo>
                    <a:lnTo>
                      <a:pt x="3083" y="1441"/>
                    </a:lnTo>
                    <a:lnTo>
                      <a:pt x="3085" y="1441"/>
                    </a:lnTo>
                    <a:lnTo>
                      <a:pt x="3085" y="1440"/>
                    </a:lnTo>
                    <a:lnTo>
                      <a:pt x="3087" y="1440"/>
                    </a:lnTo>
                    <a:lnTo>
                      <a:pt x="3087" y="1438"/>
                    </a:lnTo>
                    <a:lnTo>
                      <a:pt x="3088" y="1438"/>
                    </a:lnTo>
                    <a:lnTo>
                      <a:pt x="3088" y="1436"/>
                    </a:lnTo>
                    <a:lnTo>
                      <a:pt x="3090" y="1436"/>
                    </a:lnTo>
                    <a:lnTo>
                      <a:pt x="3090" y="1435"/>
                    </a:lnTo>
                    <a:lnTo>
                      <a:pt x="3092" y="1435"/>
                    </a:lnTo>
                    <a:lnTo>
                      <a:pt x="3092" y="1433"/>
                    </a:lnTo>
                    <a:lnTo>
                      <a:pt x="3093" y="1433"/>
                    </a:lnTo>
                    <a:lnTo>
                      <a:pt x="3093" y="1431"/>
                    </a:lnTo>
                    <a:lnTo>
                      <a:pt x="3095" y="1431"/>
                    </a:lnTo>
                    <a:lnTo>
                      <a:pt x="3095" y="1430"/>
                    </a:lnTo>
                    <a:lnTo>
                      <a:pt x="3097" y="1430"/>
                    </a:lnTo>
                    <a:lnTo>
                      <a:pt x="3097" y="1428"/>
                    </a:lnTo>
                    <a:lnTo>
                      <a:pt x="3098" y="1428"/>
                    </a:lnTo>
                    <a:lnTo>
                      <a:pt x="3098" y="1426"/>
                    </a:lnTo>
                    <a:lnTo>
                      <a:pt x="3100" y="1426"/>
                    </a:lnTo>
                    <a:lnTo>
                      <a:pt x="3100" y="1425"/>
                    </a:lnTo>
                    <a:lnTo>
                      <a:pt x="3103" y="1425"/>
                    </a:lnTo>
                    <a:lnTo>
                      <a:pt x="3103" y="1423"/>
                    </a:lnTo>
                    <a:lnTo>
                      <a:pt x="3105" y="1423"/>
                    </a:lnTo>
                    <a:lnTo>
                      <a:pt x="3105" y="1421"/>
                    </a:lnTo>
                    <a:lnTo>
                      <a:pt x="3107" y="1421"/>
                    </a:lnTo>
                    <a:lnTo>
                      <a:pt x="3107" y="1420"/>
                    </a:lnTo>
                    <a:lnTo>
                      <a:pt x="3108" y="1420"/>
                    </a:lnTo>
                    <a:lnTo>
                      <a:pt x="3108" y="1418"/>
                    </a:lnTo>
                    <a:lnTo>
                      <a:pt x="3110" y="1418"/>
                    </a:lnTo>
                    <a:lnTo>
                      <a:pt x="3110" y="1416"/>
                    </a:lnTo>
                    <a:lnTo>
                      <a:pt x="3112" y="1416"/>
                    </a:lnTo>
                    <a:lnTo>
                      <a:pt x="3112" y="1415"/>
                    </a:lnTo>
                    <a:lnTo>
                      <a:pt x="3113" y="1415"/>
                    </a:lnTo>
                    <a:lnTo>
                      <a:pt x="3113" y="1413"/>
                    </a:lnTo>
                    <a:lnTo>
                      <a:pt x="3115" y="1413"/>
                    </a:lnTo>
                    <a:lnTo>
                      <a:pt x="3115" y="1411"/>
                    </a:lnTo>
                    <a:lnTo>
                      <a:pt x="3117" y="1411"/>
                    </a:lnTo>
                    <a:lnTo>
                      <a:pt x="3117" y="1410"/>
                    </a:lnTo>
                    <a:lnTo>
                      <a:pt x="3118" y="1410"/>
                    </a:lnTo>
                    <a:lnTo>
                      <a:pt x="3118" y="1408"/>
                    </a:lnTo>
                    <a:lnTo>
                      <a:pt x="3120" y="1408"/>
                    </a:lnTo>
                    <a:lnTo>
                      <a:pt x="3120" y="1406"/>
                    </a:lnTo>
                    <a:lnTo>
                      <a:pt x="3122" y="1406"/>
                    </a:lnTo>
                    <a:lnTo>
                      <a:pt x="3122" y="1405"/>
                    </a:lnTo>
                    <a:lnTo>
                      <a:pt x="3123" y="1405"/>
                    </a:lnTo>
                    <a:lnTo>
                      <a:pt x="3123" y="1403"/>
                    </a:lnTo>
                    <a:lnTo>
                      <a:pt x="3125" y="1403"/>
                    </a:lnTo>
                    <a:lnTo>
                      <a:pt x="3125" y="1401"/>
                    </a:lnTo>
                    <a:lnTo>
                      <a:pt x="3127" y="1401"/>
                    </a:lnTo>
                    <a:lnTo>
                      <a:pt x="3127" y="1400"/>
                    </a:lnTo>
                    <a:lnTo>
                      <a:pt x="3128" y="1400"/>
                    </a:lnTo>
                    <a:lnTo>
                      <a:pt x="3128" y="1398"/>
                    </a:lnTo>
                    <a:lnTo>
                      <a:pt x="3130" y="1398"/>
                    </a:lnTo>
                    <a:lnTo>
                      <a:pt x="3130" y="1396"/>
                    </a:lnTo>
                    <a:lnTo>
                      <a:pt x="3132" y="1396"/>
                    </a:lnTo>
                    <a:lnTo>
                      <a:pt x="3132" y="1395"/>
                    </a:lnTo>
                    <a:lnTo>
                      <a:pt x="3133" y="1395"/>
                    </a:lnTo>
                    <a:lnTo>
                      <a:pt x="3133" y="1393"/>
                    </a:lnTo>
                    <a:lnTo>
                      <a:pt x="3135" y="1393"/>
                    </a:lnTo>
                    <a:lnTo>
                      <a:pt x="3135" y="1391"/>
                    </a:lnTo>
                    <a:lnTo>
                      <a:pt x="3137" y="1391"/>
                    </a:lnTo>
                    <a:lnTo>
                      <a:pt x="3137" y="1390"/>
                    </a:lnTo>
                    <a:lnTo>
                      <a:pt x="3138" y="1390"/>
                    </a:lnTo>
                    <a:lnTo>
                      <a:pt x="3138" y="1388"/>
                    </a:lnTo>
                    <a:lnTo>
                      <a:pt x="3140" y="1388"/>
                    </a:lnTo>
                    <a:lnTo>
                      <a:pt x="3140" y="1386"/>
                    </a:lnTo>
                    <a:lnTo>
                      <a:pt x="3142" y="1386"/>
                    </a:lnTo>
                    <a:lnTo>
                      <a:pt x="3142" y="1385"/>
                    </a:lnTo>
                    <a:lnTo>
                      <a:pt x="3143" y="1385"/>
                    </a:lnTo>
                    <a:lnTo>
                      <a:pt x="3143" y="1383"/>
                    </a:lnTo>
                    <a:lnTo>
                      <a:pt x="3145" y="1383"/>
                    </a:lnTo>
                    <a:lnTo>
                      <a:pt x="3145" y="1381"/>
                    </a:lnTo>
                    <a:lnTo>
                      <a:pt x="3147" y="1381"/>
                    </a:lnTo>
                    <a:lnTo>
                      <a:pt x="3147" y="1380"/>
                    </a:lnTo>
                    <a:lnTo>
                      <a:pt x="3148" y="1380"/>
                    </a:lnTo>
                    <a:lnTo>
                      <a:pt x="3148" y="1378"/>
                    </a:lnTo>
                    <a:lnTo>
                      <a:pt x="3150" y="1378"/>
                    </a:lnTo>
                    <a:lnTo>
                      <a:pt x="3150" y="1376"/>
                    </a:lnTo>
                    <a:lnTo>
                      <a:pt x="3152" y="1376"/>
                    </a:lnTo>
                    <a:lnTo>
                      <a:pt x="3152" y="1375"/>
                    </a:lnTo>
                    <a:lnTo>
                      <a:pt x="3153" y="1375"/>
                    </a:lnTo>
                    <a:lnTo>
                      <a:pt x="3153" y="1373"/>
                    </a:lnTo>
                    <a:lnTo>
                      <a:pt x="3155" y="1373"/>
                    </a:lnTo>
                    <a:lnTo>
                      <a:pt x="3155" y="1371"/>
                    </a:lnTo>
                    <a:lnTo>
                      <a:pt x="3157" y="1371"/>
                    </a:lnTo>
                    <a:lnTo>
                      <a:pt x="3157" y="1370"/>
                    </a:lnTo>
                    <a:lnTo>
                      <a:pt x="3158" y="1370"/>
                    </a:lnTo>
                    <a:lnTo>
                      <a:pt x="3158" y="1368"/>
                    </a:lnTo>
                    <a:lnTo>
                      <a:pt x="3160" y="1368"/>
                    </a:lnTo>
                    <a:lnTo>
                      <a:pt x="3160" y="1366"/>
                    </a:lnTo>
                    <a:lnTo>
                      <a:pt x="3162" y="1366"/>
                    </a:lnTo>
                    <a:lnTo>
                      <a:pt x="3162" y="1365"/>
                    </a:lnTo>
                    <a:lnTo>
                      <a:pt x="3163" y="1365"/>
                    </a:lnTo>
                    <a:lnTo>
                      <a:pt x="3163" y="1363"/>
                    </a:lnTo>
                    <a:lnTo>
                      <a:pt x="3165" y="1363"/>
                    </a:lnTo>
                    <a:lnTo>
                      <a:pt x="3165" y="1361"/>
                    </a:lnTo>
                    <a:lnTo>
                      <a:pt x="3167" y="1361"/>
                    </a:lnTo>
                    <a:lnTo>
                      <a:pt x="3167" y="1360"/>
                    </a:lnTo>
                    <a:lnTo>
                      <a:pt x="3168" y="1360"/>
                    </a:lnTo>
                    <a:lnTo>
                      <a:pt x="3168" y="1358"/>
                    </a:lnTo>
                    <a:lnTo>
                      <a:pt x="3170" y="1358"/>
                    </a:lnTo>
                    <a:lnTo>
                      <a:pt x="3170" y="1356"/>
                    </a:lnTo>
                    <a:lnTo>
                      <a:pt x="3172" y="1356"/>
                    </a:lnTo>
                    <a:lnTo>
                      <a:pt x="3172" y="1355"/>
                    </a:lnTo>
                    <a:lnTo>
                      <a:pt x="3173" y="1355"/>
                    </a:lnTo>
                    <a:lnTo>
                      <a:pt x="3173" y="1353"/>
                    </a:lnTo>
                    <a:lnTo>
                      <a:pt x="3175" y="1353"/>
                    </a:lnTo>
                    <a:lnTo>
                      <a:pt x="3175" y="1351"/>
                    </a:lnTo>
                    <a:lnTo>
                      <a:pt x="3177" y="1351"/>
                    </a:lnTo>
                    <a:lnTo>
                      <a:pt x="3177" y="1350"/>
                    </a:lnTo>
                    <a:lnTo>
                      <a:pt x="3178" y="1350"/>
                    </a:lnTo>
                    <a:lnTo>
                      <a:pt x="3178" y="1348"/>
                    </a:lnTo>
                    <a:lnTo>
                      <a:pt x="3180" y="1348"/>
                    </a:lnTo>
                    <a:lnTo>
                      <a:pt x="3180" y="1346"/>
                    </a:lnTo>
                    <a:lnTo>
                      <a:pt x="3182" y="1346"/>
                    </a:lnTo>
                    <a:lnTo>
                      <a:pt x="3182" y="1345"/>
                    </a:lnTo>
                    <a:lnTo>
                      <a:pt x="3183" y="1345"/>
                    </a:lnTo>
                    <a:lnTo>
                      <a:pt x="3183" y="1343"/>
                    </a:lnTo>
                    <a:lnTo>
                      <a:pt x="3185" y="1343"/>
                    </a:lnTo>
                    <a:lnTo>
                      <a:pt x="3185" y="1341"/>
                    </a:lnTo>
                    <a:lnTo>
                      <a:pt x="3187" y="1341"/>
                    </a:lnTo>
                    <a:lnTo>
                      <a:pt x="3187" y="1340"/>
                    </a:lnTo>
                    <a:lnTo>
                      <a:pt x="3188" y="1340"/>
                    </a:lnTo>
                    <a:lnTo>
                      <a:pt x="3188" y="1338"/>
                    </a:lnTo>
                    <a:lnTo>
                      <a:pt x="3190" y="1338"/>
                    </a:lnTo>
                    <a:lnTo>
                      <a:pt x="3190" y="1336"/>
                    </a:lnTo>
                    <a:lnTo>
                      <a:pt x="3192" y="1336"/>
                    </a:lnTo>
                    <a:lnTo>
                      <a:pt x="3192" y="1335"/>
                    </a:lnTo>
                    <a:lnTo>
                      <a:pt x="3193" y="1335"/>
                    </a:lnTo>
                    <a:lnTo>
                      <a:pt x="3193" y="1333"/>
                    </a:lnTo>
                    <a:lnTo>
                      <a:pt x="3195" y="1333"/>
                    </a:lnTo>
                    <a:lnTo>
                      <a:pt x="3195" y="1331"/>
                    </a:lnTo>
                    <a:lnTo>
                      <a:pt x="3197" y="1331"/>
                    </a:lnTo>
                    <a:lnTo>
                      <a:pt x="3197" y="1330"/>
                    </a:lnTo>
                    <a:lnTo>
                      <a:pt x="3198" y="1330"/>
                    </a:lnTo>
                    <a:lnTo>
                      <a:pt x="3198" y="1328"/>
                    </a:lnTo>
                    <a:lnTo>
                      <a:pt x="3200" y="1328"/>
                    </a:lnTo>
                    <a:lnTo>
                      <a:pt x="3200" y="1326"/>
                    </a:lnTo>
                    <a:lnTo>
                      <a:pt x="3202" y="1326"/>
                    </a:lnTo>
                    <a:lnTo>
                      <a:pt x="3202" y="1325"/>
                    </a:lnTo>
                    <a:lnTo>
                      <a:pt x="3203" y="1325"/>
                    </a:lnTo>
                    <a:lnTo>
                      <a:pt x="3203" y="1323"/>
                    </a:lnTo>
                    <a:lnTo>
                      <a:pt x="3205" y="1323"/>
                    </a:lnTo>
                    <a:lnTo>
                      <a:pt x="3205" y="1321"/>
                    </a:lnTo>
                    <a:lnTo>
                      <a:pt x="3207" y="1321"/>
                    </a:lnTo>
                    <a:lnTo>
                      <a:pt x="3207" y="1320"/>
                    </a:lnTo>
                    <a:lnTo>
                      <a:pt x="3208" y="1320"/>
                    </a:lnTo>
                    <a:lnTo>
                      <a:pt x="3208" y="1318"/>
                    </a:lnTo>
                    <a:lnTo>
                      <a:pt x="3210" y="1318"/>
                    </a:lnTo>
                    <a:lnTo>
                      <a:pt x="3210" y="1316"/>
                    </a:lnTo>
                    <a:lnTo>
                      <a:pt x="3212" y="1316"/>
                    </a:lnTo>
                    <a:lnTo>
                      <a:pt x="3212" y="1315"/>
                    </a:lnTo>
                    <a:lnTo>
                      <a:pt x="3213" y="1315"/>
                    </a:lnTo>
                    <a:lnTo>
                      <a:pt x="3213" y="1313"/>
                    </a:lnTo>
                    <a:lnTo>
                      <a:pt x="3215" y="1313"/>
                    </a:lnTo>
                    <a:lnTo>
                      <a:pt x="3215" y="1311"/>
                    </a:lnTo>
                    <a:lnTo>
                      <a:pt x="3217" y="1311"/>
                    </a:lnTo>
                    <a:lnTo>
                      <a:pt x="3217" y="1310"/>
                    </a:lnTo>
                    <a:lnTo>
                      <a:pt x="3218" y="1310"/>
                    </a:lnTo>
                    <a:lnTo>
                      <a:pt x="3218" y="1308"/>
                    </a:lnTo>
                    <a:lnTo>
                      <a:pt x="3220" y="1308"/>
                    </a:lnTo>
                    <a:lnTo>
                      <a:pt x="3220" y="1306"/>
                    </a:lnTo>
                    <a:lnTo>
                      <a:pt x="3222" y="1306"/>
                    </a:lnTo>
                    <a:lnTo>
                      <a:pt x="3222" y="1305"/>
                    </a:lnTo>
                    <a:lnTo>
                      <a:pt x="3223" y="1305"/>
                    </a:lnTo>
                    <a:lnTo>
                      <a:pt x="3223" y="1303"/>
                    </a:lnTo>
                    <a:lnTo>
                      <a:pt x="3225" y="1303"/>
                    </a:lnTo>
                    <a:lnTo>
                      <a:pt x="3225" y="1301"/>
                    </a:lnTo>
                    <a:lnTo>
                      <a:pt x="3227" y="1301"/>
                    </a:lnTo>
                    <a:lnTo>
                      <a:pt x="3227" y="1300"/>
                    </a:lnTo>
                    <a:lnTo>
                      <a:pt x="3228" y="1300"/>
                    </a:lnTo>
                    <a:lnTo>
                      <a:pt x="3228" y="1298"/>
                    </a:lnTo>
                    <a:lnTo>
                      <a:pt x="3230" y="1298"/>
                    </a:lnTo>
                    <a:lnTo>
                      <a:pt x="3230" y="1296"/>
                    </a:lnTo>
                    <a:lnTo>
                      <a:pt x="3232" y="1296"/>
                    </a:lnTo>
                    <a:lnTo>
                      <a:pt x="3232" y="1295"/>
                    </a:lnTo>
                    <a:lnTo>
                      <a:pt x="3233" y="1295"/>
                    </a:lnTo>
                    <a:lnTo>
                      <a:pt x="3233" y="1293"/>
                    </a:lnTo>
                    <a:lnTo>
                      <a:pt x="3235" y="1293"/>
                    </a:lnTo>
                    <a:lnTo>
                      <a:pt x="3235" y="1291"/>
                    </a:lnTo>
                    <a:lnTo>
                      <a:pt x="3237" y="1291"/>
                    </a:lnTo>
                    <a:lnTo>
                      <a:pt x="3237" y="1290"/>
                    </a:lnTo>
                    <a:lnTo>
                      <a:pt x="3238" y="1290"/>
                    </a:lnTo>
                    <a:lnTo>
                      <a:pt x="3238" y="1288"/>
                    </a:lnTo>
                    <a:lnTo>
                      <a:pt x="3240" y="1288"/>
                    </a:lnTo>
                    <a:lnTo>
                      <a:pt x="3240" y="1286"/>
                    </a:lnTo>
                    <a:lnTo>
                      <a:pt x="3242" y="1286"/>
                    </a:lnTo>
                    <a:lnTo>
                      <a:pt x="3242" y="1285"/>
                    </a:lnTo>
                    <a:lnTo>
                      <a:pt x="3243" y="1285"/>
                    </a:lnTo>
                    <a:lnTo>
                      <a:pt x="3243" y="1283"/>
                    </a:lnTo>
                    <a:lnTo>
                      <a:pt x="3245" y="1283"/>
                    </a:lnTo>
                    <a:lnTo>
                      <a:pt x="3245" y="1281"/>
                    </a:lnTo>
                    <a:lnTo>
                      <a:pt x="3247" y="1281"/>
                    </a:lnTo>
                    <a:lnTo>
                      <a:pt x="3247" y="1280"/>
                    </a:lnTo>
                    <a:lnTo>
                      <a:pt x="3248" y="1280"/>
                    </a:lnTo>
                    <a:lnTo>
                      <a:pt x="3248" y="1278"/>
                    </a:lnTo>
                    <a:lnTo>
                      <a:pt x="3250" y="1278"/>
                    </a:lnTo>
                    <a:lnTo>
                      <a:pt x="3250" y="1276"/>
                    </a:lnTo>
                    <a:lnTo>
                      <a:pt x="3252" y="1276"/>
                    </a:lnTo>
                    <a:lnTo>
                      <a:pt x="3252" y="1275"/>
                    </a:lnTo>
                    <a:lnTo>
                      <a:pt x="3253" y="1275"/>
                    </a:lnTo>
                    <a:lnTo>
                      <a:pt x="3253" y="1273"/>
                    </a:lnTo>
                    <a:lnTo>
                      <a:pt x="3255" y="1273"/>
                    </a:lnTo>
                    <a:lnTo>
                      <a:pt x="3255" y="1271"/>
                    </a:lnTo>
                    <a:lnTo>
                      <a:pt x="3257" y="1271"/>
                    </a:lnTo>
                    <a:lnTo>
                      <a:pt x="3257" y="1270"/>
                    </a:lnTo>
                    <a:lnTo>
                      <a:pt x="3258" y="1270"/>
                    </a:lnTo>
                    <a:lnTo>
                      <a:pt x="3258" y="1268"/>
                    </a:lnTo>
                    <a:lnTo>
                      <a:pt x="3260" y="1268"/>
                    </a:lnTo>
                    <a:lnTo>
                      <a:pt x="3260" y="1265"/>
                    </a:lnTo>
                    <a:lnTo>
                      <a:pt x="3262" y="1265"/>
                    </a:lnTo>
                    <a:lnTo>
                      <a:pt x="3262" y="1263"/>
                    </a:lnTo>
                    <a:lnTo>
                      <a:pt x="3263" y="1263"/>
                    </a:lnTo>
                    <a:lnTo>
                      <a:pt x="3263" y="1261"/>
                    </a:lnTo>
                    <a:lnTo>
                      <a:pt x="3265" y="1261"/>
                    </a:lnTo>
                    <a:lnTo>
                      <a:pt x="3265" y="1260"/>
                    </a:lnTo>
                    <a:lnTo>
                      <a:pt x="3267" y="1260"/>
                    </a:lnTo>
                    <a:lnTo>
                      <a:pt x="3267" y="1258"/>
                    </a:lnTo>
                    <a:lnTo>
                      <a:pt x="3268" y="1258"/>
                    </a:lnTo>
                    <a:lnTo>
                      <a:pt x="3268" y="1256"/>
                    </a:lnTo>
                    <a:lnTo>
                      <a:pt x="3270" y="1256"/>
                    </a:lnTo>
                    <a:lnTo>
                      <a:pt x="3270" y="1255"/>
                    </a:lnTo>
                    <a:lnTo>
                      <a:pt x="3272" y="1255"/>
                    </a:lnTo>
                    <a:lnTo>
                      <a:pt x="3272" y="1253"/>
                    </a:lnTo>
                    <a:lnTo>
                      <a:pt x="3273" y="1253"/>
                    </a:lnTo>
                    <a:lnTo>
                      <a:pt x="3273" y="1251"/>
                    </a:lnTo>
                    <a:lnTo>
                      <a:pt x="3275" y="1251"/>
                    </a:lnTo>
                    <a:lnTo>
                      <a:pt x="3275" y="1250"/>
                    </a:lnTo>
                    <a:lnTo>
                      <a:pt x="3277" y="1250"/>
                    </a:lnTo>
                    <a:lnTo>
                      <a:pt x="3277" y="1248"/>
                    </a:lnTo>
                    <a:lnTo>
                      <a:pt x="3278" y="1248"/>
                    </a:lnTo>
                    <a:lnTo>
                      <a:pt x="3278" y="1246"/>
                    </a:lnTo>
                    <a:lnTo>
                      <a:pt x="3280" y="1246"/>
                    </a:lnTo>
                    <a:lnTo>
                      <a:pt x="3280" y="1245"/>
                    </a:lnTo>
                    <a:lnTo>
                      <a:pt x="3282" y="1245"/>
                    </a:lnTo>
                    <a:lnTo>
                      <a:pt x="3282" y="1243"/>
                    </a:lnTo>
                    <a:lnTo>
                      <a:pt x="3283" y="1243"/>
                    </a:lnTo>
                    <a:lnTo>
                      <a:pt x="3283" y="1241"/>
                    </a:lnTo>
                    <a:lnTo>
                      <a:pt x="3285" y="1241"/>
                    </a:lnTo>
                    <a:lnTo>
                      <a:pt x="3285" y="1240"/>
                    </a:lnTo>
                    <a:lnTo>
                      <a:pt x="3287" y="1240"/>
                    </a:lnTo>
                    <a:lnTo>
                      <a:pt x="3287" y="1238"/>
                    </a:lnTo>
                    <a:lnTo>
                      <a:pt x="3288" y="1238"/>
                    </a:lnTo>
                    <a:lnTo>
                      <a:pt x="3288" y="1236"/>
                    </a:lnTo>
                    <a:lnTo>
                      <a:pt x="3290" y="1236"/>
                    </a:lnTo>
                    <a:lnTo>
                      <a:pt x="3290" y="1235"/>
                    </a:lnTo>
                    <a:lnTo>
                      <a:pt x="3292" y="1235"/>
                    </a:lnTo>
                    <a:lnTo>
                      <a:pt x="3292" y="1233"/>
                    </a:lnTo>
                    <a:lnTo>
                      <a:pt x="3293" y="1233"/>
                    </a:lnTo>
                    <a:lnTo>
                      <a:pt x="3293" y="1231"/>
                    </a:lnTo>
                    <a:lnTo>
                      <a:pt x="3295" y="1231"/>
                    </a:lnTo>
                    <a:lnTo>
                      <a:pt x="3295" y="1230"/>
                    </a:lnTo>
                    <a:lnTo>
                      <a:pt x="3297" y="1230"/>
                    </a:lnTo>
                    <a:lnTo>
                      <a:pt x="3297" y="1228"/>
                    </a:lnTo>
                    <a:lnTo>
                      <a:pt x="3298" y="1228"/>
                    </a:lnTo>
                    <a:lnTo>
                      <a:pt x="3298" y="1226"/>
                    </a:lnTo>
                    <a:lnTo>
                      <a:pt x="3300" y="1226"/>
                    </a:lnTo>
                    <a:lnTo>
                      <a:pt x="3300" y="1225"/>
                    </a:lnTo>
                    <a:lnTo>
                      <a:pt x="3302" y="1225"/>
                    </a:lnTo>
                    <a:lnTo>
                      <a:pt x="3302" y="1223"/>
                    </a:lnTo>
                    <a:lnTo>
                      <a:pt x="3303" y="1223"/>
                    </a:lnTo>
                    <a:lnTo>
                      <a:pt x="3303" y="1220"/>
                    </a:lnTo>
                    <a:lnTo>
                      <a:pt x="3305" y="1220"/>
                    </a:lnTo>
                    <a:lnTo>
                      <a:pt x="3305" y="1218"/>
                    </a:lnTo>
                    <a:lnTo>
                      <a:pt x="3307" y="1218"/>
                    </a:lnTo>
                    <a:lnTo>
                      <a:pt x="3307" y="1216"/>
                    </a:lnTo>
                    <a:lnTo>
                      <a:pt x="3308" y="1216"/>
                    </a:lnTo>
                    <a:lnTo>
                      <a:pt x="3308" y="1215"/>
                    </a:lnTo>
                    <a:lnTo>
                      <a:pt x="3310" y="1215"/>
                    </a:lnTo>
                    <a:lnTo>
                      <a:pt x="3310" y="1213"/>
                    </a:lnTo>
                    <a:lnTo>
                      <a:pt x="3312" y="1213"/>
                    </a:lnTo>
                    <a:lnTo>
                      <a:pt x="3312" y="1211"/>
                    </a:lnTo>
                    <a:lnTo>
                      <a:pt x="3313" y="1211"/>
                    </a:lnTo>
                    <a:lnTo>
                      <a:pt x="3313" y="1210"/>
                    </a:lnTo>
                    <a:lnTo>
                      <a:pt x="3315" y="1210"/>
                    </a:lnTo>
                    <a:lnTo>
                      <a:pt x="3315" y="1208"/>
                    </a:lnTo>
                    <a:lnTo>
                      <a:pt x="3317" y="1208"/>
                    </a:lnTo>
                    <a:lnTo>
                      <a:pt x="3317" y="1206"/>
                    </a:lnTo>
                    <a:lnTo>
                      <a:pt x="3318" y="1206"/>
                    </a:lnTo>
                    <a:lnTo>
                      <a:pt x="3318" y="1205"/>
                    </a:lnTo>
                    <a:lnTo>
                      <a:pt x="3320" y="1205"/>
                    </a:lnTo>
                    <a:lnTo>
                      <a:pt x="3320" y="1203"/>
                    </a:lnTo>
                    <a:lnTo>
                      <a:pt x="3322" y="1203"/>
                    </a:lnTo>
                    <a:lnTo>
                      <a:pt x="3322" y="1201"/>
                    </a:lnTo>
                    <a:lnTo>
                      <a:pt x="3323" y="1201"/>
                    </a:lnTo>
                    <a:lnTo>
                      <a:pt x="3323" y="1200"/>
                    </a:lnTo>
                    <a:lnTo>
                      <a:pt x="3325" y="1200"/>
                    </a:lnTo>
                    <a:lnTo>
                      <a:pt x="3325" y="1198"/>
                    </a:lnTo>
                    <a:lnTo>
                      <a:pt x="3327" y="1198"/>
                    </a:lnTo>
                    <a:lnTo>
                      <a:pt x="3327" y="1196"/>
                    </a:lnTo>
                    <a:lnTo>
                      <a:pt x="3328" y="1196"/>
                    </a:lnTo>
                    <a:lnTo>
                      <a:pt x="3328" y="1195"/>
                    </a:lnTo>
                    <a:lnTo>
                      <a:pt x="3330" y="1195"/>
                    </a:lnTo>
                    <a:lnTo>
                      <a:pt x="3330" y="1193"/>
                    </a:lnTo>
                    <a:lnTo>
                      <a:pt x="3332" y="1193"/>
                    </a:lnTo>
                    <a:lnTo>
                      <a:pt x="3332" y="1191"/>
                    </a:lnTo>
                    <a:lnTo>
                      <a:pt x="3333" y="1191"/>
                    </a:lnTo>
                    <a:lnTo>
                      <a:pt x="3333" y="1188"/>
                    </a:lnTo>
                    <a:lnTo>
                      <a:pt x="3335" y="1188"/>
                    </a:lnTo>
                    <a:lnTo>
                      <a:pt x="3335" y="1186"/>
                    </a:lnTo>
                    <a:lnTo>
                      <a:pt x="3337" y="1186"/>
                    </a:lnTo>
                    <a:lnTo>
                      <a:pt x="3337" y="1185"/>
                    </a:lnTo>
                    <a:lnTo>
                      <a:pt x="3338" y="1185"/>
                    </a:lnTo>
                    <a:lnTo>
                      <a:pt x="3338" y="1183"/>
                    </a:lnTo>
                    <a:lnTo>
                      <a:pt x="3340" y="1183"/>
                    </a:lnTo>
                    <a:lnTo>
                      <a:pt x="3340" y="1181"/>
                    </a:lnTo>
                    <a:lnTo>
                      <a:pt x="3342" y="1181"/>
                    </a:lnTo>
                    <a:lnTo>
                      <a:pt x="3342" y="1180"/>
                    </a:lnTo>
                    <a:lnTo>
                      <a:pt x="3343" y="1180"/>
                    </a:lnTo>
                    <a:lnTo>
                      <a:pt x="3343" y="1178"/>
                    </a:lnTo>
                    <a:lnTo>
                      <a:pt x="3345" y="1178"/>
                    </a:lnTo>
                    <a:lnTo>
                      <a:pt x="3345" y="1176"/>
                    </a:lnTo>
                    <a:lnTo>
                      <a:pt x="3347" y="1176"/>
                    </a:lnTo>
                    <a:lnTo>
                      <a:pt x="3347" y="1175"/>
                    </a:lnTo>
                    <a:lnTo>
                      <a:pt x="3348" y="1175"/>
                    </a:lnTo>
                    <a:lnTo>
                      <a:pt x="3348" y="1173"/>
                    </a:lnTo>
                    <a:lnTo>
                      <a:pt x="3350" y="1173"/>
                    </a:lnTo>
                    <a:lnTo>
                      <a:pt x="3350" y="1171"/>
                    </a:lnTo>
                    <a:lnTo>
                      <a:pt x="3352" y="1171"/>
                    </a:lnTo>
                    <a:lnTo>
                      <a:pt x="3352" y="1170"/>
                    </a:lnTo>
                    <a:lnTo>
                      <a:pt x="3353" y="1170"/>
                    </a:lnTo>
                    <a:lnTo>
                      <a:pt x="3353" y="1168"/>
                    </a:lnTo>
                    <a:lnTo>
                      <a:pt x="3355" y="1168"/>
                    </a:lnTo>
                    <a:lnTo>
                      <a:pt x="3355" y="1166"/>
                    </a:lnTo>
                    <a:lnTo>
                      <a:pt x="3357" y="1166"/>
                    </a:lnTo>
                    <a:lnTo>
                      <a:pt x="3357" y="1165"/>
                    </a:lnTo>
                    <a:lnTo>
                      <a:pt x="3358" y="1165"/>
                    </a:lnTo>
                    <a:lnTo>
                      <a:pt x="3358" y="1163"/>
                    </a:lnTo>
                    <a:lnTo>
                      <a:pt x="3360" y="1163"/>
                    </a:lnTo>
                    <a:lnTo>
                      <a:pt x="3360" y="1160"/>
                    </a:lnTo>
                    <a:lnTo>
                      <a:pt x="3362" y="1160"/>
                    </a:lnTo>
                    <a:lnTo>
                      <a:pt x="3362" y="1158"/>
                    </a:lnTo>
                    <a:lnTo>
                      <a:pt x="3363" y="1158"/>
                    </a:lnTo>
                    <a:lnTo>
                      <a:pt x="3363" y="1156"/>
                    </a:lnTo>
                    <a:lnTo>
                      <a:pt x="3365" y="1156"/>
                    </a:lnTo>
                    <a:lnTo>
                      <a:pt x="3365" y="1155"/>
                    </a:lnTo>
                    <a:lnTo>
                      <a:pt x="3367" y="1155"/>
                    </a:lnTo>
                    <a:lnTo>
                      <a:pt x="3367" y="1153"/>
                    </a:lnTo>
                    <a:lnTo>
                      <a:pt x="3368" y="1153"/>
                    </a:lnTo>
                    <a:lnTo>
                      <a:pt x="3368" y="1151"/>
                    </a:lnTo>
                    <a:lnTo>
                      <a:pt x="3370" y="1151"/>
                    </a:lnTo>
                    <a:lnTo>
                      <a:pt x="3370" y="1150"/>
                    </a:lnTo>
                    <a:lnTo>
                      <a:pt x="3372" y="1150"/>
                    </a:lnTo>
                    <a:lnTo>
                      <a:pt x="3372" y="1148"/>
                    </a:lnTo>
                    <a:lnTo>
                      <a:pt x="3373" y="1148"/>
                    </a:lnTo>
                    <a:lnTo>
                      <a:pt x="3373" y="1146"/>
                    </a:lnTo>
                    <a:lnTo>
                      <a:pt x="3375" y="1146"/>
                    </a:lnTo>
                    <a:lnTo>
                      <a:pt x="3375" y="1145"/>
                    </a:lnTo>
                    <a:lnTo>
                      <a:pt x="3377" y="1145"/>
                    </a:lnTo>
                    <a:lnTo>
                      <a:pt x="3377" y="1143"/>
                    </a:lnTo>
                    <a:lnTo>
                      <a:pt x="3378" y="1143"/>
                    </a:lnTo>
                    <a:lnTo>
                      <a:pt x="3378" y="1141"/>
                    </a:lnTo>
                    <a:lnTo>
                      <a:pt x="3380" y="1141"/>
                    </a:lnTo>
                    <a:lnTo>
                      <a:pt x="3380" y="1140"/>
                    </a:lnTo>
                    <a:lnTo>
                      <a:pt x="3382" y="1140"/>
                    </a:lnTo>
                    <a:lnTo>
                      <a:pt x="3382" y="1136"/>
                    </a:lnTo>
                    <a:lnTo>
                      <a:pt x="3383" y="1136"/>
                    </a:lnTo>
                    <a:lnTo>
                      <a:pt x="3383" y="1135"/>
                    </a:lnTo>
                    <a:lnTo>
                      <a:pt x="3385" y="1135"/>
                    </a:lnTo>
                    <a:lnTo>
                      <a:pt x="3385" y="1133"/>
                    </a:lnTo>
                    <a:lnTo>
                      <a:pt x="3387" y="1133"/>
                    </a:lnTo>
                    <a:lnTo>
                      <a:pt x="3387" y="1131"/>
                    </a:lnTo>
                    <a:lnTo>
                      <a:pt x="3388" y="1131"/>
                    </a:lnTo>
                    <a:lnTo>
                      <a:pt x="3388" y="1130"/>
                    </a:lnTo>
                    <a:lnTo>
                      <a:pt x="3390" y="1130"/>
                    </a:lnTo>
                    <a:lnTo>
                      <a:pt x="3390" y="1128"/>
                    </a:lnTo>
                    <a:lnTo>
                      <a:pt x="3392" y="1128"/>
                    </a:lnTo>
                    <a:lnTo>
                      <a:pt x="3392" y="1126"/>
                    </a:lnTo>
                    <a:lnTo>
                      <a:pt x="3393" y="1126"/>
                    </a:lnTo>
                    <a:lnTo>
                      <a:pt x="3393" y="1125"/>
                    </a:lnTo>
                    <a:lnTo>
                      <a:pt x="3395" y="1125"/>
                    </a:lnTo>
                    <a:lnTo>
                      <a:pt x="3395" y="1123"/>
                    </a:lnTo>
                    <a:lnTo>
                      <a:pt x="3397" y="1123"/>
                    </a:lnTo>
                    <a:lnTo>
                      <a:pt x="3397" y="1121"/>
                    </a:lnTo>
                    <a:lnTo>
                      <a:pt x="3398" y="1121"/>
                    </a:lnTo>
                    <a:lnTo>
                      <a:pt x="3398" y="1120"/>
                    </a:lnTo>
                    <a:lnTo>
                      <a:pt x="3400" y="1120"/>
                    </a:lnTo>
                    <a:lnTo>
                      <a:pt x="3400" y="1118"/>
                    </a:lnTo>
                    <a:lnTo>
                      <a:pt x="3402" y="1118"/>
                    </a:lnTo>
                    <a:lnTo>
                      <a:pt x="3402" y="1116"/>
                    </a:lnTo>
                    <a:lnTo>
                      <a:pt x="3403" y="1116"/>
                    </a:lnTo>
                    <a:lnTo>
                      <a:pt x="3403" y="1113"/>
                    </a:lnTo>
                    <a:lnTo>
                      <a:pt x="3405" y="1113"/>
                    </a:lnTo>
                    <a:lnTo>
                      <a:pt x="3405" y="1111"/>
                    </a:lnTo>
                    <a:lnTo>
                      <a:pt x="3407" y="1111"/>
                    </a:lnTo>
                    <a:lnTo>
                      <a:pt x="3407" y="1110"/>
                    </a:lnTo>
                    <a:lnTo>
                      <a:pt x="3408" y="1110"/>
                    </a:lnTo>
                    <a:lnTo>
                      <a:pt x="3408" y="1108"/>
                    </a:lnTo>
                    <a:lnTo>
                      <a:pt x="3410" y="1108"/>
                    </a:lnTo>
                    <a:lnTo>
                      <a:pt x="3410" y="1106"/>
                    </a:lnTo>
                    <a:lnTo>
                      <a:pt x="3412" y="1106"/>
                    </a:lnTo>
                    <a:lnTo>
                      <a:pt x="3412" y="1105"/>
                    </a:lnTo>
                    <a:lnTo>
                      <a:pt x="3413" y="1105"/>
                    </a:lnTo>
                    <a:lnTo>
                      <a:pt x="3413" y="1103"/>
                    </a:lnTo>
                    <a:lnTo>
                      <a:pt x="3415" y="1103"/>
                    </a:lnTo>
                    <a:lnTo>
                      <a:pt x="3415" y="1101"/>
                    </a:lnTo>
                    <a:lnTo>
                      <a:pt x="3417" y="1101"/>
                    </a:lnTo>
                    <a:lnTo>
                      <a:pt x="3417" y="1100"/>
                    </a:lnTo>
                    <a:lnTo>
                      <a:pt x="3418" y="1100"/>
                    </a:lnTo>
                    <a:lnTo>
                      <a:pt x="3418" y="1098"/>
                    </a:lnTo>
                    <a:lnTo>
                      <a:pt x="3420" y="1098"/>
                    </a:lnTo>
                    <a:lnTo>
                      <a:pt x="3420" y="1095"/>
                    </a:lnTo>
                    <a:lnTo>
                      <a:pt x="3422" y="1095"/>
                    </a:lnTo>
                    <a:lnTo>
                      <a:pt x="3422" y="1093"/>
                    </a:lnTo>
                    <a:lnTo>
                      <a:pt x="3423" y="1093"/>
                    </a:lnTo>
                    <a:lnTo>
                      <a:pt x="3423" y="1091"/>
                    </a:lnTo>
                    <a:lnTo>
                      <a:pt x="3425" y="1091"/>
                    </a:lnTo>
                    <a:lnTo>
                      <a:pt x="3425" y="1090"/>
                    </a:lnTo>
                    <a:lnTo>
                      <a:pt x="3427" y="1090"/>
                    </a:lnTo>
                    <a:lnTo>
                      <a:pt x="3427" y="1088"/>
                    </a:lnTo>
                    <a:lnTo>
                      <a:pt x="3428" y="1088"/>
                    </a:lnTo>
                    <a:lnTo>
                      <a:pt x="3428" y="1086"/>
                    </a:lnTo>
                    <a:lnTo>
                      <a:pt x="3430" y="1086"/>
                    </a:lnTo>
                    <a:lnTo>
                      <a:pt x="3430" y="1085"/>
                    </a:lnTo>
                    <a:lnTo>
                      <a:pt x="3432" y="1085"/>
                    </a:lnTo>
                    <a:lnTo>
                      <a:pt x="3432" y="1083"/>
                    </a:lnTo>
                    <a:lnTo>
                      <a:pt x="3433" y="1083"/>
                    </a:lnTo>
                    <a:lnTo>
                      <a:pt x="3433" y="1081"/>
                    </a:lnTo>
                    <a:lnTo>
                      <a:pt x="3435" y="1081"/>
                    </a:lnTo>
                    <a:lnTo>
                      <a:pt x="3435" y="1080"/>
                    </a:lnTo>
                    <a:lnTo>
                      <a:pt x="3437" y="1080"/>
                    </a:lnTo>
                    <a:lnTo>
                      <a:pt x="3437" y="1076"/>
                    </a:lnTo>
                    <a:lnTo>
                      <a:pt x="3438" y="1076"/>
                    </a:lnTo>
                    <a:lnTo>
                      <a:pt x="3438" y="1075"/>
                    </a:lnTo>
                    <a:lnTo>
                      <a:pt x="3440" y="1075"/>
                    </a:lnTo>
                    <a:lnTo>
                      <a:pt x="3440" y="1073"/>
                    </a:lnTo>
                    <a:lnTo>
                      <a:pt x="3442" y="1073"/>
                    </a:lnTo>
                    <a:lnTo>
                      <a:pt x="3442" y="1071"/>
                    </a:lnTo>
                    <a:lnTo>
                      <a:pt x="3443" y="1071"/>
                    </a:lnTo>
                    <a:lnTo>
                      <a:pt x="3443" y="1070"/>
                    </a:lnTo>
                    <a:lnTo>
                      <a:pt x="3445" y="1070"/>
                    </a:lnTo>
                    <a:lnTo>
                      <a:pt x="3445" y="1068"/>
                    </a:lnTo>
                    <a:lnTo>
                      <a:pt x="3447" y="1068"/>
                    </a:lnTo>
                    <a:lnTo>
                      <a:pt x="3447" y="1066"/>
                    </a:lnTo>
                    <a:lnTo>
                      <a:pt x="3448" y="1066"/>
                    </a:lnTo>
                    <a:lnTo>
                      <a:pt x="3448" y="1065"/>
                    </a:lnTo>
                    <a:lnTo>
                      <a:pt x="3450" y="1065"/>
                    </a:lnTo>
                    <a:lnTo>
                      <a:pt x="3450" y="1063"/>
                    </a:lnTo>
                    <a:lnTo>
                      <a:pt x="3452" y="1063"/>
                    </a:lnTo>
                    <a:lnTo>
                      <a:pt x="3452" y="1061"/>
                    </a:lnTo>
                    <a:lnTo>
                      <a:pt x="3453" y="1061"/>
                    </a:lnTo>
                    <a:lnTo>
                      <a:pt x="3453" y="1058"/>
                    </a:lnTo>
                    <a:lnTo>
                      <a:pt x="3455" y="1058"/>
                    </a:lnTo>
                    <a:lnTo>
                      <a:pt x="3455" y="1056"/>
                    </a:lnTo>
                    <a:lnTo>
                      <a:pt x="3457" y="1056"/>
                    </a:lnTo>
                    <a:lnTo>
                      <a:pt x="3457" y="1055"/>
                    </a:lnTo>
                    <a:lnTo>
                      <a:pt x="3458" y="1055"/>
                    </a:lnTo>
                    <a:lnTo>
                      <a:pt x="3458" y="1053"/>
                    </a:lnTo>
                    <a:lnTo>
                      <a:pt x="3460" y="1053"/>
                    </a:lnTo>
                    <a:lnTo>
                      <a:pt x="3460" y="1051"/>
                    </a:lnTo>
                    <a:lnTo>
                      <a:pt x="3462" y="1051"/>
                    </a:lnTo>
                    <a:lnTo>
                      <a:pt x="3462" y="1050"/>
                    </a:lnTo>
                    <a:lnTo>
                      <a:pt x="3463" y="1050"/>
                    </a:lnTo>
                    <a:lnTo>
                      <a:pt x="3463" y="1048"/>
                    </a:lnTo>
                    <a:lnTo>
                      <a:pt x="3465" y="1048"/>
                    </a:lnTo>
                    <a:lnTo>
                      <a:pt x="3465" y="1046"/>
                    </a:lnTo>
                    <a:lnTo>
                      <a:pt x="3467" y="1046"/>
                    </a:lnTo>
                    <a:lnTo>
                      <a:pt x="3467" y="1045"/>
                    </a:lnTo>
                    <a:lnTo>
                      <a:pt x="3468" y="1045"/>
                    </a:lnTo>
                    <a:lnTo>
                      <a:pt x="3468" y="1041"/>
                    </a:lnTo>
                    <a:lnTo>
                      <a:pt x="3470" y="1041"/>
                    </a:lnTo>
                    <a:lnTo>
                      <a:pt x="3470" y="1040"/>
                    </a:lnTo>
                    <a:lnTo>
                      <a:pt x="3472" y="1040"/>
                    </a:lnTo>
                    <a:lnTo>
                      <a:pt x="3472" y="1038"/>
                    </a:lnTo>
                    <a:lnTo>
                      <a:pt x="3473" y="1038"/>
                    </a:lnTo>
                    <a:lnTo>
                      <a:pt x="3473" y="1036"/>
                    </a:lnTo>
                    <a:lnTo>
                      <a:pt x="3475" y="1036"/>
                    </a:lnTo>
                    <a:lnTo>
                      <a:pt x="3475" y="1035"/>
                    </a:lnTo>
                    <a:lnTo>
                      <a:pt x="3477" y="1035"/>
                    </a:lnTo>
                    <a:lnTo>
                      <a:pt x="3477" y="1033"/>
                    </a:lnTo>
                    <a:lnTo>
                      <a:pt x="3478" y="1033"/>
                    </a:lnTo>
                    <a:lnTo>
                      <a:pt x="3478" y="1031"/>
                    </a:lnTo>
                    <a:lnTo>
                      <a:pt x="3480" y="1031"/>
                    </a:lnTo>
                    <a:lnTo>
                      <a:pt x="3480" y="1030"/>
                    </a:lnTo>
                    <a:lnTo>
                      <a:pt x="3482" y="1030"/>
                    </a:lnTo>
                    <a:lnTo>
                      <a:pt x="3482" y="1026"/>
                    </a:lnTo>
                    <a:lnTo>
                      <a:pt x="3483" y="1026"/>
                    </a:lnTo>
                    <a:lnTo>
                      <a:pt x="3483" y="1025"/>
                    </a:lnTo>
                    <a:lnTo>
                      <a:pt x="3485" y="1025"/>
                    </a:lnTo>
                    <a:lnTo>
                      <a:pt x="3485" y="1023"/>
                    </a:lnTo>
                    <a:lnTo>
                      <a:pt x="3487" y="1023"/>
                    </a:lnTo>
                    <a:lnTo>
                      <a:pt x="3487" y="1021"/>
                    </a:lnTo>
                    <a:lnTo>
                      <a:pt x="3488" y="1021"/>
                    </a:lnTo>
                    <a:lnTo>
                      <a:pt x="3488" y="1020"/>
                    </a:lnTo>
                    <a:lnTo>
                      <a:pt x="3490" y="1020"/>
                    </a:lnTo>
                    <a:lnTo>
                      <a:pt x="3490" y="1018"/>
                    </a:lnTo>
                    <a:lnTo>
                      <a:pt x="3492" y="1018"/>
                    </a:lnTo>
                    <a:lnTo>
                      <a:pt x="3492" y="1016"/>
                    </a:lnTo>
                    <a:lnTo>
                      <a:pt x="3493" y="1016"/>
                    </a:lnTo>
                    <a:lnTo>
                      <a:pt x="3493" y="1015"/>
                    </a:lnTo>
                    <a:lnTo>
                      <a:pt x="3495" y="1015"/>
                    </a:lnTo>
                    <a:lnTo>
                      <a:pt x="3495" y="1011"/>
                    </a:lnTo>
                    <a:lnTo>
                      <a:pt x="3497" y="1011"/>
                    </a:lnTo>
                    <a:lnTo>
                      <a:pt x="3497" y="1010"/>
                    </a:lnTo>
                    <a:lnTo>
                      <a:pt x="3498" y="1010"/>
                    </a:lnTo>
                    <a:lnTo>
                      <a:pt x="3498" y="1008"/>
                    </a:lnTo>
                    <a:lnTo>
                      <a:pt x="3500" y="1008"/>
                    </a:lnTo>
                    <a:lnTo>
                      <a:pt x="3500" y="1006"/>
                    </a:lnTo>
                    <a:lnTo>
                      <a:pt x="3502" y="1006"/>
                    </a:lnTo>
                    <a:lnTo>
                      <a:pt x="3502" y="1005"/>
                    </a:lnTo>
                    <a:lnTo>
                      <a:pt x="3503" y="1005"/>
                    </a:lnTo>
                    <a:lnTo>
                      <a:pt x="3503" y="1003"/>
                    </a:lnTo>
                    <a:lnTo>
                      <a:pt x="3505" y="1003"/>
                    </a:lnTo>
                    <a:lnTo>
                      <a:pt x="3505" y="1001"/>
                    </a:lnTo>
                    <a:lnTo>
                      <a:pt x="3507" y="1001"/>
                    </a:lnTo>
                    <a:lnTo>
                      <a:pt x="3507" y="1000"/>
                    </a:lnTo>
                    <a:lnTo>
                      <a:pt x="3508" y="1000"/>
                    </a:lnTo>
                    <a:lnTo>
                      <a:pt x="3508" y="998"/>
                    </a:lnTo>
                    <a:lnTo>
                      <a:pt x="3510" y="998"/>
                    </a:lnTo>
                    <a:lnTo>
                      <a:pt x="3510" y="995"/>
                    </a:lnTo>
                    <a:lnTo>
                      <a:pt x="3512" y="995"/>
                    </a:lnTo>
                    <a:lnTo>
                      <a:pt x="3512" y="993"/>
                    </a:lnTo>
                    <a:lnTo>
                      <a:pt x="3513" y="993"/>
                    </a:lnTo>
                    <a:lnTo>
                      <a:pt x="3513" y="991"/>
                    </a:lnTo>
                    <a:lnTo>
                      <a:pt x="3515" y="991"/>
                    </a:lnTo>
                    <a:lnTo>
                      <a:pt x="3515" y="990"/>
                    </a:lnTo>
                    <a:lnTo>
                      <a:pt x="3517" y="990"/>
                    </a:lnTo>
                    <a:lnTo>
                      <a:pt x="3517" y="988"/>
                    </a:lnTo>
                    <a:lnTo>
                      <a:pt x="3518" y="988"/>
                    </a:lnTo>
                    <a:lnTo>
                      <a:pt x="3518" y="986"/>
                    </a:lnTo>
                    <a:lnTo>
                      <a:pt x="3520" y="986"/>
                    </a:lnTo>
                    <a:lnTo>
                      <a:pt x="3520" y="985"/>
                    </a:lnTo>
                    <a:lnTo>
                      <a:pt x="3522" y="985"/>
                    </a:lnTo>
                    <a:lnTo>
                      <a:pt x="3522" y="981"/>
                    </a:lnTo>
                    <a:lnTo>
                      <a:pt x="3523" y="981"/>
                    </a:lnTo>
                    <a:lnTo>
                      <a:pt x="3523" y="980"/>
                    </a:lnTo>
                    <a:lnTo>
                      <a:pt x="3525" y="980"/>
                    </a:lnTo>
                    <a:lnTo>
                      <a:pt x="3525" y="978"/>
                    </a:lnTo>
                    <a:lnTo>
                      <a:pt x="3527" y="978"/>
                    </a:lnTo>
                    <a:lnTo>
                      <a:pt x="3527" y="976"/>
                    </a:lnTo>
                    <a:lnTo>
                      <a:pt x="3528" y="976"/>
                    </a:lnTo>
                    <a:lnTo>
                      <a:pt x="3528" y="975"/>
                    </a:lnTo>
                    <a:lnTo>
                      <a:pt x="3530" y="975"/>
                    </a:lnTo>
                    <a:lnTo>
                      <a:pt x="3530" y="973"/>
                    </a:lnTo>
                    <a:lnTo>
                      <a:pt x="3532" y="973"/>
                    </a:lnTo>
                    <a:lnTo>
                      <a:pt x="3532" y="971"/>
                    </a:lnTo>
                    <a:lnTo>
                      <a:pt x="3533" y="971"/>
                    </a:lnTo>
                    <a:lnTo>
                      <a:pt x="3533" y="968"/>
                    </a:lnTo>
                    <a:lnTo>
                      <a:pt x="3535" y="968"/>
                    </a:lnTo>
                    <a:lnTo>
                      <a:pt x="3535" y="966"/>
                    </a:lnTo>
                    <a:lnTo>
                      <a:pt x="3537" y="966"/>
                    </a:lnTo>
                    <a:lnTo>
                      <a:pt x="3537" y="965"/>
                    </a:lnTo>
                    <a:lnTo>
                      <a:pt x="3538" y="965"/>
                    </a:lnTo>
                    <a:lnTo>
                      <a:pt x="3538" y="963"/>
                    </a:lnTo>
                    <a:lnTo>
                      <a:pt x="3540" y="963"/>
                    </a:lnTo>
                    <a:lnTo>
                      <a:pt x="3540" y="961"/>
                    </a:lnTo>
                    <a:lnTo>
                      <a:pt x="3542" y="961"/>
                    </a:lnTo>
                    <a:lnTo>
                      <a:pt x="3542" y="960"/>
                    </a:lnTo>
                    <a:lnTo>
                      <a:pt x="3543" y="960"/>
                    </a:lnTo>
                    <a:lnTo>
                      <a:pt x="3543" y="958"/>
                    </a:lnTo>
                    <a:lnTo>
                      <a:pt x="3545" y="958"/>
                    </a:lnTo>
                    <a:lnTo>
                      <a:pt x="3545" y="955"/>
                    </a:lnTo>
                    <a:lnTo>
                      <a:pt x="3547" y="955"/>
                    </a:lnTo>
                    <a:lnTo>
                      <a:pt x="3547" y="953"/>
                    </a:lnTo>
                    <a:lnTo>
                      <a:pt x="3548" y="953"/>
                    </a:lnTo>
                    <a:lnTo>
                      <a:pt x="3548" y="951"/>
                    </a:lnTo>
                    <a:lnTo>
                      <a:pt x="3550" y="951"/>
                    </a:lnTo>
                    <a:lnTo>
                      <a:pt x="3550" y="950"/>
                    </a:lnTo>
                    <a:lnTo>
                      <a:pt x="3552" y="950"/>
                    </a:lnTo>
                    <a:lnTo>
                      <a:pt x="3552" y="948"/>
                    </a:lnTo>
                    <a:lnTo>
                      <a:pt x="3553" y="948"/>
                    </a:lnTo>
                    <a:lnTo>
                      <a:pt x="3553" y="946"/>
                    </a:lnTo>
                    <a:lnTo>
                      <a:pt x="3555" y="946"/>
                    </a:lnTo>
                    <a:lnTo>
                      <a:pt x="3555" y="945"/>
                    </a:lnTo>
                    <a:lnTo>
                      <a:pt x="3557" y="945"/>
                    </a:lnTo>
                    <a:lnTo>
                      <a:pt x="3557" y="941"/>
                    </a:lnTo>
                    <a:lnTo>
                      <a:pt x="3558" y="941"/>
                    </a:lnTo>
                    <a:lnTo>
                      <a:pt x="3558" y="940"/>
                    </a:lnTo>
                    <a:lnTo>
                      <a:pt x="3560" y="940"/>
                    </a:lnTo>
                    <a:lnTo>
                      <a:pt x="3560" y="938"/>
                    </a:lnTo>
                    <a:lnTo>
                      <a:pt x="3562" y="938"/>
                    </a:lnTo>
                    <a:lnTo>
                      <a:pt x="3562" y="936"/>
                    </a:lnTo>
                    <a:lnTo>
                      <a:pt x="3563" y="936"/>
                    </a:lnTo>
                    <a:lnTo>
                      <a:pt x="3563" y="935"/>
                    </a:lnTo>
                    <a:lnTo>
                      <a:pt x="3565" y="935"/>
                    </a:lnTo>
                    <a:lnTo>
                      <a:pt x="3565" y="933"/>
                    </a:lnTo>
                    <a:lnTo>
                      <a:pt x="3567" y="933"/>
                    </a:lnTo>
                    <a:lnTo>
                      <a:pt x="3567" y="931"/>
                    </a:lnTo>
                    <a:lnTo>
                      <a:pt x="3568" y="931"/>
                    </a:lnTo>
                    <a:lnTo>
                      <a:pt x="3568" y="928"/>
                    </a:lnTo>
                    <a:lnTo>
                      <a:pt x="3570" y="928"/>
                    </a:lnTo>
                    <a:lnTo>
                      <a:pt x="3570" y="926"/>
                    </a:lnTo>
                    <a:lnTo>
                      <a:pt x="3572" y="926"/>
                    </a:lnTo>
                    <a:lnTo>
                      <a:pt x="3572" y="925"/>
                    </a:lnTo>
                    <a:lnTo>
                      <a:pt x="3573" y="925"/>
                    </a:lnTo>
                    <a:lnTo>
                      <a:pt x="3573" y="923"/>
                    </a:lnTo>
                    <a:lnTo>
                      <a:pt x="3575" y="923"/>
                    </a:lnTo>
                    <a:lnTo>
                      <a:pt x="3575" y="921"/>
                    </a:lnTo>
                    <a:lnTo>
                      <a:pt x="3577" y="921"/>
                    </a:lnTo>
                    <a:lnTo>
                      <a:pt x="3577" y="920"/>
                    </a:lnTo>
                    <a:lnTo>
                      <a:pt x="3578" y="920"/>
                    </a:lnTo>
                    <a:lnTo>
                      <a:pt x="3578" y="916"/>
                    </a:lnTo>
                    <a:lnTo>
                      <a:pt x="3580" y="916"/>
                    </a:lnTo>
                    <a:lnTo>
                      <a:pt x="3580" y="915"/>
                    </a:lnTo>
                    <a:lnTo>
                      <a:pt x="3582" y="915"/>
                    </a:lnTo>
                    <a:lnTo>
                      <a:pt x="3582" y="913"/>
                    </a:lnTo>
                    <a:lnTo>
                      <a:pt x="3583" y="913"/>
                    </a:lnTo>
                    <a:lnTo>
                      <a:pt x="3583" y="911"/>
                    </a:lnTo>
                    <a:lnTo>
                      <a:pt x="3585" y="911"/>
                    </a:lnTo>
                    <a:lnTo>
                      <a:pt x="3585" y="910"/>
                    </a:lnTo>
                    <a:lnTo>
                      <a:pt x="3587" y="910"/>
                    </a:lnTo>
                    <a:lnTo>
                      <a:pt x="3587" y="908"/>
                    </a:lnTo>
                    <a:lnTo>
                      <a:pt x="3588" y="908"/>
                    </a:lnTo>
                    <a:lnTo>
                      <a:pt x="3588" y="905"/>
                    </a:lnTo>
                    <a:lnTo>
                      <a:pt x="3590" y="905"/>
                    </a:lnTo>
                    <a:lnTo>
                      <a:pt x="3590" y="903"/>
                    </a:lnTo>
                    <a:lnTo>
                      <a:pt x="3592" y="903"/>
                    </a:lnTo>
                    <a:lnTo>
                      <a:pt x="3592" y="901"/>
                    </a:lnTo>
                    <a:lnTo>
                      <a:pt x="3593" y="901"/>
                    </a:lnTo>
                    <a:lnTo>
                      <a:pt x="3593" y="900"/>
                    </a:lnTo>
                    <a:lnTo>
                      <a:pt x="3595" y="900"/>
                    </a:lnTo>
                    <a:lnTo>
                      <a:pt x="3595" y="898"/>
                    </a:lnTo>
                    <a:lnTo>
                      <a:pt x="3597" y="898"/>
                    </a:lnTo>
                    <a:lnTo>
                      <a:pt x="3597" y="896"/>
                    </a:lnTo>
                    <a:lnTo>
                      <a:pt x="3598" y="896"/>
                    </a:lnTo>
                    <a:lnTo>
                      <a:pt x="3598" y="893"/>
                    </a:lnTo>
                    <a:lnTo>
                      <a:pt x="3600" y="893"/>
                    </a:lnTo>
                    <a:lnTo>
                      <a:pt x="3600" y="891"/>
                    </a:lnTo>
                    <a:lnTo>
                      <a:pt x="3602" y="891"/>
                    </a:lnTo>
                    <a:lnTo>
                      <a:pt x="3602" y="890"/>
                    </a:lnTo>
                    <a:lnTo>
                      <a:pt x="3603" y="890"/>
                    </a:lnTo>
                    <a:lnTo>
                      <a:pt x="3603" y="888"/>
                    </a:lnTo>
                    <a:lnTo>
                      <a:pt x="3605" y="888"/>
                    </a:lnTo>
                    <a:lnTo>
                      <a:pt x="3605" y="886"/>
                    </a:lnTo>
                    <a:lnTo>
                      <a:pt x="3607" y="886"/>
                    </a:lnTo>
                    <a:lnTo>
                      <a:pt x="3607" y="885"/>
                    </a:lnTo>
                    <a:lnTo>
                      <a:pt x="3608" y="885"/>
                    </a:lnTo>
                    <a:lnTo>
                      <a:pt x="3608" y="881"/>
                    </a:lnTo>
                    <a:lnTo>
                      <a:pt x="3610" y="881"/>
                    </a:lnTo>
                    <a:lnTo>
                      <a:pt x="3610" y="880"/>
                    </a:lnTo>
                    <a:lnTo>
                      <a:pt x="3612" y="880"/>
                    </a:lnTo>
                    <a:lnTo>
                      <a:pt x="3612" y="878"/>
                    </a:lnTo>
                    <a:lnTo>
                      <a:pt x="3613" y="878"/>
                    </a:lnTo>
                    <a:lnTo>
                      <a:pt x="3613" y="876"/>
                    </a:lnTo>
                    <a:lnTo>
                      <a:pt x="3615" y="876"/>
                    </a:lnTo>
                    <a:lnTo>
                      <a:pt x="3615" y="875"/>
                    </a:lnTo>
                    <a:lnTo>
                      <a:pt x="3617" y="875"/>
                    </a:lnTo>
                    <a:lnTo>
                      <a:pt x="3617" y="873"/>
                    </a:lnTo>
                    <a:lnTo>
                      <a:pt x="3618" y="873"/>
                    </a:lnTo>
                    <a:lnTo>
                      <a:pt x="3618" y="870"/>
                    </a:lnTo>
                    <a:lnTo>
                      <a:pt x="3620" y="870"/>
                    </a:lnTo>
                    <a:lnTo>
                      <a:pt x="3620" y="868"/>
                    </a:lnTo>
                    <a:lnTo>
                      <a:pt x="3622" y="868"/>
                    </a:lnTo>
                    <a:lnTo>
                      <a:pt x="3622" y="866"/>
                    </a:lnTo>
                    <a:lnTo>
                      <a:pt x="3623" y="866"/>
                    </a:lnTo>
                    <a:lnTo>
                      <a:pt x="3623" y="865"/>
                    </a:lnTo>
                    <a:lnTo>
                      <a:pt x="3625" y="865"/>
                    </a:lnTo>
                    <a:lnTo>
                      <a:pt x="3625" y="863"/>
                    </a:lnTo>
                    <a:lnTo>
                      <a:pt x="3627" y="863"/>
                    </a:lnTo>
                    <a:lnTo>
                      <a:pt x="3627" y="860"/>
                    </a:lnTo>
                    <a:lnTo>
                      <a:pt x="3628" y="860"/>
                    </a:lnTo>
                    <a:lnTo>
                      <a:pt x="3628" y="858"/>
                    </a:lnTo>
                    <a:lnTo>
                      <a:pt x="3630" y="858"/>
                    </a:lnTo>
                    <a:lnTo>
                      <a:pt x="3630" y="856"/>
                    </a:lnTo>
                    <a:lnTo>
                      <a:pt x="3632" y="856"/>
                    </a:lnTo>
                    <a:lnTo>
                      <a:pt x="3632" y="855"/>
                    </a:lnTo>
                    <a:lnTo>
                      <a:pt x="3633" y="855"/>
                    </a:lnTo>
                    <a:lnTo>
                      <a:pt x="3633" y="853"/>
                    </a:lnTo>
                    <a:lnTo>
                      <a:pt x="3635" y="853"/>
                    </a:lnTo>
                    <a:lnTo>
                      <a:pt x="3635" y="850"/>
                    </a:lnTo>
                    <a:lnTo>
                      <a:pt x="3637" y="850"/>
                    </a:lnTo>
                    <a:lnTo>
                      <a:pt x="3637" y="848"/>
                    </a:lnTo>
                    <a:lnTo>
                      <a:pt x="3638" y="848"/>
                    </a:lnTo>
                    <a:lnTo>
                      <a:pt x="3638" y="846"/>
                    </a:lnTo>
                    <a:lnTo>
                      <a:pt x="3640" y="846"/>
                    </a:lnTo>
                    <a:lnTo>
                      <a:pt x="3640" y="845"/>
                    </a:lnTo>
                    <a:lnTo>
                      <a:pt x="3642" y="845"/>
                    </a:lnTo>
                    <a:lnTo>
                      <a:pt x="3642" y="843"/>
                    </a:lnTo>
                    <a:lnTo>
                      <a:pt x="3643" y="843"/>
                    </a:lnTo>
                    <a:lnTo>
                      <a:pt x="3643" y="841"/>
                    </a:lnTo>
                    <a:lnTo>
                      <a:pt x="3645" y="841"/>
                    </a:lnTo>
                    <a:lnTo>
                      <a:pt x="3645" y="838"/>
                    </a:lnTo>
                    <a:lnTo>
                      <a:pt x="3647" y="838"/>
                    </a:lnTo>
                    <a:lnTo>
                      <a:pt x="3647" y="836"/>
                    </a:lnTo>
                    <a:lnTo>
                      <a:pt x="3648" y="836"/>
                    </a:lnTo>
                    <a:lnTo>
                      <a:pt x="3648" y="835"/>
                    </a:lnTo>
                    <a:lnTo>
                      <a:pt x="3650" y="835"/>
                    </a:lnTo>
                    <a:lnTo>
                      <a:pt x="3650" y="833"/>
                    </a:lnTo>
                    <a:lnTo>
                      <a:pt x="3652" y="833"/>
                    </a:lnTo>
                    <a:lnTo>
                      <a:pt x="3652" y="831"/>
                    </a:lnTo>
                    <a:lnTo>
                      <a:pt x="3653" y="831"/>
                    </a:lnTo>
                    <a:lnTo>
                      <a:pt x="3653" y="828"/>
                    </a:lnTo>
                    <a:lnTo>
                      <a:pt x="3655" y="828"/>
                    </a:lnTo>
                    <a:lnTo>
                      <a:pt x="3655" y="826"/>
                    </a:lnTo>
                    <a:lnTo>
                      <a:pt x="3657" y="826"/>
                    </a:lnTo>
                    <a:lnTo>
                      <a:pt x="3657" y="825"/>
                    </a:lnTo>
                    <a:lnTo>
                      <a:pt x="3658" y="825"/>
                    </a:lnTo>
                    <a:lnTo>
                      <a:pt x="3658" y="823"/>
                    </a:lnTo>
                    <a:lnTo>
                      <a:pt x="3660" y="823"/>
                    </a:lnTo>
                    <a:lnTo>
                      <a:pt x="3660" y="821"/>
                    </a:lnTo>
                    <a:lnTo>
                      <a:pt x="3662" y="821"/>
                    </a:lnTo>
                    <a:lnTo>
                      <a:pt x="3662" y="818"/>
                    </a:lnTo>
                    <a:lnTo>
                      <a:pt x="3663" y="818"/>
                    </a:lnTo>
                    <a:lnTo>
                      <a:pt x="3663" y="816"/>
                    </a:lnTo>
                    <a:lnTo>
                      <a:pt x="3665" y="816"/>
                    </a:lnTo>
                    <a:lnTo>
                      <a:pt x="3665" y="815"/>
                    </a:lnTo>
                    <a:lnTo>
                      <a:pt x="3667" y="815"/>
                    </a:lnTo>
                    <a:lnTo>
                      <a:pt x="3667" y="813"/>
                    </a:lnTo>
                    <a:lnTo>
                      <a:pt x="3668" y="813"/>
                    </a:lnTo>
                    <a:lnTo>
                      <a:pt x="3668" y="811"/>
                    </a:lnTo>
                    <a:lnTo>
                      <a:pt x="3670" y="811"/>
                    </a:lnTo>
                    <a:lnTo>
                      <a:pt x="3670" y="810"/>
                    </a:lnTo>
                    <a:lnTo>
                      <a:pt x="3672" y="810"/>
                    </a:lnTo>
                    <a:lnTo>
                      <a:pt x="3672" y="806"/>
                    </a:lnTo>
                    <a:lnTo>
                      <a:pt x="3673" y="806"/>
                    </a:lnTo>
                    <a:lnTo>
                      <a:pt x="3673" y="805"/>
                    </a:lnTo>
                    <a:lnTo>
                      <a:pt x="3675" y="805"/>
                    </a:lnTo>
                    <a:lnTo>
                      <a:pt x="3675" y="803"/>
                    </a:lnTo>
                    <a:lnTo>
                      <a:pt x="3677" y="803"/>
                    </a:lnTo>
                    <a:lnTo>
                      <a:pt x="3677" y="801"/>
                    </a:lnTo>
                    <a:lnTo>
                      <a:pt x="3678" y="801"/>
                    </a:lnTo>
                    <a:lnTo>
                      <a:pt x="3678" y="798"/>
                    </a:lnTo>
                    <a:lnTo>
                      <a:pt x="3680" y="798"/>
                    </a:lnTo>
                    <a:lnTo>
                      <a:pt x="3680" y="796"/>
                    </a:lnTo>
                    <a:lnTo>
                      <a:pt x="3682" y="796"/>
                    </a:lnTo>
                    <a:lnTo>
                      <a:pt x="3682" y="795"/>
                    </a:lnTo>
                    <a:lnTo>
                      <a:pt x="3683" y="795"/>
                    </a:lnTo>
                    <a:lnTo>
                      <a:pt x="3683" y="793"/>
                    </a:lnTo>
                    <a:lnTo>
                      <a:pt x="3685" y="793"/>
                    </a:lnTo>
                    <a:lnTo>
                      <a:pt x="3685" y="791"/>
                    </a:lnTo>
                    <a:lnTo>
                      <a:pt x="3687" y="791"/>
                    </a:lnTo>
                    <a:lnTo>
                      <a:pt x="3687" y="788"/>
                    </a:lnTo>
                    <a:lnTo>
                      <a:pt x="3688" y="788"/>
                    </a:lnTo>
                    <a:lnTo>
                      <a:pt x="3688" y="786"/>
                    </a:lnTo>
                    <a:lnTo>
                      <a:pt x="3690" y="786"/>
                    </a:lnTo>
                    <a:lnTo>
                      <a:pt x="3690" y="785"/>
                    </a:lnTo>
                    <a:lnTo>
                      <a:pt x="3692" y="785"/>
                    </a:lnTo>
                    <a:lnTo>
                      <a:pt x="3692" y="783"/>
                    </a:lnTo>
                    <a:lnTo>
                      <a:pt x="3693" y="783"/>
                    </a:lnTo>
                    <a:lnTo>
                      <a:pt x="3693" y="781"/>
                    </a:lnTo>
                    <a:lnTo>
                      <a:pt x="3695" y="781"/>
                    </a:lnTo>
                    <a:lnTo>
                      <a:pt x="3695" y="778"/>
                    </a:lnTo>
                    <a:lnTo>
                      <a:pt x="3697" y="778"/>
                    </a:lnTo>
                    <a:lnTo>
                      <a:pt x="3697" y="776"/>
                    </a:lnTo>
                    <a:lnTo>
                      <a:pt x="3698" y="776"/>
                    </a:lnTo>
                    <a:lnTo>
                      <a:pt x="3698" y="775"/>
                    </a:lnTo>
                    <a:lnTo>
                      <a:pt x="3700" y="775"/>
                    </a:lnTo>
                    <a:lnTo>
                      <a:pt x="3700" y="773"/>
                    </a:lnTo>
                    <a:lnTo>
                      <a:pt x="3702" y="773"/>
                    </a:lnTo>
                    <a:lnTo>
                      <a:pt x="3702" y="771"/>
                    </a:lnTo>
                    <a:lnTo>
                      <a:pt x="3703" y="771"/>
                    </a:lnTo>
                    <a:lnTo>
                      <a:pt x="3703" y="768"/>
                    </a:lnTo>
                    <a:lnTo>
                      <a:pt x="3705" y="768"/>
                    </a:lnTo>
                    <a:lnTo>
                      <a:pt x="3705" y="766"/>
                    </a:lnTo>
                    <a:lnTo>
                      <a:pt x="3707" y="766"/>
                    </a:lnTo>
                    <a:lnTo>
                      <a:pt x="3707" y="765"/>
                    </a:lnTo>
                    <a:lnTo>
                      <a:pt x="3708" y="765"/>
                    </a:lnTo>
                    <a:lnTo>
                      <a:pt x="3708" y="763"/>
                    </a:lnTo>
                    <a:lnTo>
                      <a:pt x="3710" y="763"/>
                    </a:lnTo>
                    <a:lnTo>
                      <a:pt x="3710" y="760"/>
                    </a:lnTo>
                    <a:lnTo>
                      <a:pt x="3712" y="760"/>
                    </a:lnTo>
                    <a:lnTo>
                      <a:pt x="3712" y="758"/>
                    </a:lnTo>
                    <a:lnTo>
                      <a:pt x="3713" y="758"/>
                    </a:lnTo>
                    <a:lnTo>
                      <a:pt x="3713" y="756"/>
                    </a:lnTo>
                    <a:lnTo>
                      <a:pt x="3715" y="756"/>
                    </a:lnTo>
                    <a:lnTo>
                      <a:pt x="3715" y="755"/>
                    </a:lnTo>
                    <a:lnTo>
                      <a:pt x="3717" y="755"/>
                    </a:lnTo>
                    <a:lnTo>
                      <a:pt x="3717" y="753"/>
                    </a:lnTo>
                    <a:lnTo>
                      <a:pt x="3718" y="753"/>
                    </a:lnTo>
                    <a:lnTo>
                      <a:pt x="3718" y="750"/>
                    </a:lnTo>
                    <a:lnTo>
                      <a:pt x="3720" y="750"/>
                    </a:lnTo>
                    <a:lnTo>
                      <a:pt x="3720" y="748"/>
                    </a:lnTo>
                    <a:lnTo>
                      <a:pt x="3722" y="748"/>
                    </a:lnTo>
                    <a:lnTo>
                      <a:pt x="3722" y="746"/>
                    </a:lnTo>
                    <a:lnTo>
                      <a:pt x="3723" y="746"/>
                    </a:lnTo>
                    <a:lnTo>
                      <a:pt x="3723" y="745"/>
                    </a:lnTo>
                    <a:lnTo>
                      <a:pt x="3725" y="745"/>
                    </a:lnTo>
                    <a:lnTo>
                      <a:pt x="3725" y="741"/>
                    </a:lnTo>
                    <a:lnTo>
                      <a:pt x="3727" y="741"/>
                    </a:lnTo>
                    <a:lnTo>
                      <a:pt x="3727" y="740"/>
                    </a:lnTo>
                    <a:lnTo>
                      <a:pt x="3728" y="740"/>
                    </a:lnTo>
                    <a:lnTo>
                      <a:pt x="3728" y="738"/>
                    </a:lnTo>
                    <a:lnTo>
                      <a:pt x="3730" y="738"/>
                    </a:lnTo>
                    <a:lnTo>
                      <a:pt x="3730" y="736"/>
                    </a:lnTo>
                    <a:lnTo>
                      <a:pt x="3732" y="736"/>
                    </a:lnTo>
                    <a:lnTo>
                      <a:pt x="3732" y="735"/>
                    </a:lnTo>
                    <a:lnTo>
                      <a:pt x="3733" y="735"/>
                    </a:lnTo>
                    <a:lnTo>
                      <a:pt x="3733" y="731"/>
                    </a:lnTo>
                    <a:lnTo>
                      <a:pt x="3735" y="731"/>
                    </a:lnTo>
                    <a:lnTo>
                      <a:pt x="3735" y="730"/>
                    </a:lnTo>
                    <a:lnTo>
                      <a:pt x="3737" y="730"/>
                    </a:lnTo>
                    <a:lnTo>
                      <a:pt x="3737" y="728"/>
                    </a:lnTo>
                    <a:lnTo>
                      <a:pt x="3738" y="728"/>
                    </a:lnTo>
                    <a:lnTo>
                      <a:pt x="3738" y="726"/>
                    </a:lnTo>
                    <a:lnTo>
                      <a:pt x="3740" y="726"/>
                    </a:lnTo>
                    <a:lnTo>
                      <a:pt x="3740" y="723"/>
                    </a:lnTo>
                    <a:lnTo>
                      <a:pt x="3742" y="723"/>
                    </a:lnTo>
                    <a:lnTo>
                      <a:pt x="3742" y="721"/>
                    </a:lnTo>
                    <a:lnTo>
                      <a:pt x="3743" y="721"/>
                    </a:lnTo>
                    <a:lnTo>
                      <a:pt x="3743" y="720"/>
                    </a:lnTo>
                    <a:lnTo>
                      <a:pt x="3745" y="720"/>
                    </a:lnTo>
                    <a:lnTo>
                      <a:pt x="3745" y="718"/>
                    </a:lnTo>
                    <a:lnTo>
                      <a:pt x="3747" y="718"/>
                    </a:lnTo>
                    <a:lnTo>
                      <a:pt x="3747" y="715"/>
                    </a:lnTo>
                    <a:lnTo>
                      <a:pt x="3748" y="715"/>
                    </a:lnTo>
                    <a:lnTo>
                      <a:pt x="3748" y="713"/>
                    </a:lnTo>
                    <a:lnTo>
                      <a:pt x="3750" y="713"/>
                    </a:lnTo>
                    <a:lnTo>
                      <a:pt x="3750" y="711"/>
                    </a:lnTo>
                    <a:lnTo>
                      <a:pt x="3752" y="711"/>
                    </a:lnTo>
                    <a:lnTo>
                      <a:pt x="3752" y="710"/>
                    </a:lnTo>
                    <a:lnTo>
                      <a:pt x="3753" y="710"/>
                    </a:lnTo>
                    <a:lnTo>
                      <a:pt x="3753" y="708"/>
                    </a:lnTo>
                    <a:lnTo>
                      <a:pt x="3755" y="708"/>
                    </a:lnTo>
                    <a:lnTo>
                      <a:pt x="3755" y="705"/>
                    </a:lnTo>
                    <a:lnTo>
                      <a:pt x="3757" y="705"/>
                    </a:lnTo>
                    <a:lnTo>
                      <a:pt x="3757" y="703"/>
                    </a:lnTo>
                    <a:lnTo>
                      <a:pt x="3758" y="703"/>
                    </a:lnTo>
                    <a:lnTo>
                      <a:pt x="3758" y="701"/>
                    </a:lnTo>
                    <a:lnTo>
                      <a:pt x="3760" y="701"/>
                    </a:lnTo>
                    <a:lnTo>
                      <a:pt x="3760" y="700"/>
                    </a:lnTo>
                    <a:lnTo>
                      <a:pt x="3762" y="700"/>
                    </a:lnTo>
                    <a:lnTo>
                      <a:pt x="3762" y="696"/>
                    </a:lnTo>
                    <a:lnTo>
                      <a:pt x="3763" y="696"/>
                    </a:lnTo>
                    <a:lnTo>
                      <a:pt x="3763" y="695"/>
                    </a:lnTo>
                    <a:lnTo>
                      <a:pt x="3765" y="695"/>
                    </a:lnTo>
                    <a:lnTo>
                      <a:pt x="3765" y="693"/>
                    </a:lnTo>
                    <a:lnTo>
                      <a:pt x="3767" y="693"/>
                    </a:lnTo>
                    <a:lnTo>
                      <a:pt x="3767" y="691"/>
                    </a:lnTo>
                    <a:lnTo>
                      <a:pt x="3768" y="691"/>
                    </a:lnTo>
                    <a:lnTo>
                      <a:pt x="3768" y="688"/>
                    </a:lnTo>
                    <a:lnTo>
                      <a:pt x="3770" y="688"/>
                    </a:lnTo>
                    <a:lnTo>
                      <a:pt x="3770" y="686"/>
                    </a:lnTo>
                    <a:lnTo>
                      <a:pt x="3772" y="686"/>
                    </a:lnTo>
                    <a:lnTo>
                      <a:pt x="3772" y="685"/>
                    </a:lnTo>
                    <a:lnTo>
                      <a:pt x="3773" y="685"/>
                    </a:lnTo>
                    <a:lnTo>
                      <a:pt x="3773" y="683"/>
                    </a:lnTo>
                    <a:lnTo>
                      <a:pt x="3775" y="683"/>
                    </a:lnTo>
                    <a:lnTo>
                      <a:pt x="3775" y="680"/>
                    </a:lnTo>
                    <a:lnTo>
                      <a:pt x="3777" y="680"/>
                    </a:lnTo>
                    <a:lnTo>
                      <a:pt x="3777" y="678"/>
                    </a:lnTo>
                    <a:lnTo>
                      <a:pt x="3778" y="678"/>
                    </a:lnTo>
                    <a:lnTo>
                      <a:pt x="3778" y="676"/>
                    </a:lnTo>
                    <a:lnTo>
                      <a:pt x="3780" y="676"/>
                    </a:lnTo>
                    <a:lnTo>
                      <a:pt x="3780" y="675"/>
                    </a:lnTo>
                    <a:lnTo>
                      <a:pt x="3782" y="675"/>
                    </a:lnTo>
                    <a:lnTo>
                      <a:pt x="3782" y="671"/>
                    </a:lnTo>
                    <a:lnTo>
                      <a:pt x="3783" y="671"/>
                    </a:lnTo>
                    <a:lnTo>
                      <a:pt x="3783" y="670"/>
                    </a:lnTo>
                    <a:lnTo>
                      <a:pt x="3785" y="670"/>
                    </a:lnTo>
                    <a:lnTo>
                      <a:pt x="3785" y="668"/>
                    </a:lnTo>
                    <a:lnTo>
                      <a:pt x="3787" y="668"/>
                    </a:lnTo>
                    <a:lnTo>
                      <a:pt x="3787" y="666"/>
                    </a:lnTo>
                    <a:lnTo>
                      <a:pt x="3788" y="666"/>
                    </a:lnTo>
                    <a:lnTo>
                      <a:pt x="3788" y="663"/>
                    </a:lnTo>
                    <a:lnTo>
                      <a:pt x="3790" y="663"/>
                    </a:lnTo>
                    <a:lnTo>
                      <a:pt x="3790" y="661"/>
                    </a:lnTo>
                    <a:lnTo>
                      <a:pt x="3792" y="661"/>
                    </a:lnTo>
                    <a:lnTo>
                      <a:pt x="3792" y="660"/>
                    </a:lnTo>
                    <a:lnTo>
                      <a:pt x="3793" y="660"/>
                    </a:lnTo>
                    <a:lnTo>
                      <a:pt x="3793" y="658"/>
                    </a:lnTo>
                    <a:lnTo>
                      <a:pt x="3795" y="658"/>
                    </a:lnTo>
                    <a:lnTo>
                      <a:pt x="3795" y="655"/>
                    </a:lnTo>
                    <a:lnTo>
                      <a:pt x="3797" y="655"/>
                    </a:lnTo>
                    <a:lnTo>
                      <a:pt x="3797" y="653"/>
                    </a:lnTo>
                    <a:lnTo>
                      <a:pt x="3798" y="653"/>
                    </a:lnTo>
                    <a:lnTo>
                      <a:pt x="3798" y="651"/>
                    </a:lnTo>
                    <a:lnTo>
                      <a:pt x="3800" y="651"/>
                    </a:lnTo>
                    <a:lnTo>
                      <a:pt x="3800" y="650"/>
                    </a:lnTo>
                    <a:lnTo>
                      <a:pt x="3802" y="650"/>
                    </a:lnTo>
                    <a:lnTo>
                      <a:pt x="3802" y="646"/>
                    </a:lnTo>
                    <a:lnTo>
                      <a:pt x="3803" y="646"/>
                    </a:lnTo>
                    <a:lnTo>
                      <a:pt x="3803" y="645"/>
                    </a:lnTo>
                    <a:lnTo>
                      <a:pt x="3805" y="645"/>
                    </a:lnTo>
                    <a:lnTo>
                      <a:pt x="3805" y="643"/>
                    </a:lnTo>
                    <a:lnTo>
                      <a:pt x="3807" y="643"/>
                    </a:lnTo>
                    <a:lnTo>
                      <a:pt x="3807" y="641"/>
                    </a:lnTo>
                    <a:lnTo>
                      <a:pt x="3808" y="641"/>
                    </a:lnTo>
                    <a:lnTo>
                      <a:pt x="3808" y="638"/>
                    </a:lnTo>
                    <a:lnTo>
                      <a:pt x="3810" y="638"/>
                    </a:lnTo>
                    <a:lnTo>
                      <a:pt x="3810" y="636"/>
                    </a:lnTo>
                    <a:lnTo>
                      <a:pt x="3812" y="636"/>
                    </a:lnTo>
                    <a:lnTo>
                      <a:pt x="3812" y="635"/>
                    </a:lnTo>
                    <a:lnTo>
                      <a:pt x="3813" y="635"/>
                    </a:lnTo>
                    <a:lnTo>
                      <a:pt x="3813" y="633"/>
                    </a:lnTo>
                    <a:lnTo>
                      <a:pt x="3815" y="633"/>
                    </a:lnTo>
                    <a:lnTo>
                      <a:pt x="3815" y="630"/>
                    </a:lnTo>
                    <a:lnTo>
                      <a:pt x="3817" y="630"/>
                    </a:lnTo>
                    <a:lnTo>
                      <a:pt x="3817" y="628"/>
                    </a:lnTo>
                    <a:lnTo>
                      <a:pt x="3818" y="628"/>
                    </a:lnTo>
                    <a:lnTo>
                      <a:pt x="3818" y="626"/>
                    </a:lnTo>
                    <a:lnTo>
                      <a:pt x="3820" y="626"/>
                    </a:lnTo>
                    <a:lnTo>
                      <a:pt x="3820" y="625"/>
                    </a:lnTo>
                    <a:lnTo>
                      <a:pt x="3822" y="625"/>
                    </a:lnTo>
                    <a:lnTo>
                      <a:pt x="3822" y="621"/>
                    </a:lnTo>
                    <a:lnTo>
                      <a:pt x="3823" y="621"/>
                    </a:lnTo>
                    <a:lnTo>
                      <a:pt x="3823" y="620"/>
                    </a:lnTo>
                    <a:lnTo>
                      <a:pt x="3825" y="620"/>
                    </a:lnTo>
                    <a:lnTo>
                      <a:pt x="3825" y="618"/>
                    </a:lnTo>
                    <a:lnTo>
                      <a:pt x="3827" y="618"/>
                    </a:lnTo>
                    <a:lnTo>
                      <a:pt x="3827" y="615"/>
                    </a:lnTo>
                    <a:lnTo>
                      <a:pt x="3828" y="615"/>
                    </a:lnTo>
                    <a:lnTo>
                      <a:pt x="3828" y="613"/>
                    </a:lnTo>
                    <a:lnTo>
                      <a:pt x="3830" y="613"/>
                    </a:lnTo>
                    <a:lnTo>
                      <a:pt x="3830" y="611"/>
                    </a:lnTo>
                    <a:lnTo>
                      <a:pt x="3832" y="611"/>
                    </a:lnTo>
                    <a:lnTo>
                      <a:pt x="3832" y="610"/>
                    </a:lnTo>
                    <a:lnTo>
                      <a:pt x="3833" y="610"/>
                    </a:lnTo>
                    <a:lnTo>
                      <a:pt x="3833" y="606"/>
                    </a:lnTo>
                    <a:lnTo>
                      <a:pt x="3835" y="606"/>
                    </a:lnTo>
                    <a:lnTo>
                      <a:pt x="3835" y="605"/>
                    </a:lnTo>
                    <a:lnTo>
                      <a:pt x="3837" y="605"/>
                    </a:lnTo>
                    <a:lnTo>
                      <a:pt x="3837" y="603"/>
                    </a:lnTo>
                    <a:lnTo>
                      <a:pt x="3838" y="603"/>
                    </a:lnTo>
                    <a:lnTo>
                      <a:pt x="3838" y="601"/>
                    </a:lnTo>
                    <a:lnTo>
                      <a:pt x="3840" y="601"/>
                    </a:lnTo>
                    <a:lnTo>
                      <a:pt x="3840" y="598"/>
                    </a:lnTo>
                    <a:lnTo>
                      <a:pt x="3842" y="598"/>
                    </a:lnTo>
                    <a:lnTo>
                      <a:pt x="3842" y="596"/>
                    </a:lnTo>
                    <a:lnTo>
                      <a:pt x="3843" y="596"/>
                    </a:lnTo>
                    <a:lnTo>
                      <a:pt x="3843" y="595"/>
                    </a:lnTo>
                    <a:lnTo>
                      <a:pt x="3845" y="595"/>
                    </a:lnTo>
                    <a:lnTo>
                      <a:pt x="3845" y="591"/>
                    </a:lnTo>
                    <a:lnTo>
                      <a:pt x="3847" y="591"/>
                    </a:lnTo>
                    <a:lnTo>
                      <a:pt x="3847" y="590"/>
                    </a:lnTo>
                    <a:lnTo>
                      <a:pt x="3848" y="590"/>
                    </a:lnTo>
                    <a:lnTo>
                      <a:pt x="3848" y="588"/>
                    </a:lnTo>
                    <a:lnTo>
                      <a:pt x="3850" y="588"/>
                    </a:lnTo>
                    <a:lnTo>
                      <a:pt x="3850" y="586"/>
                    </a:lnTo>
                    <a:lnTo>
                      <a:pt x="3852" y="586"/>
                    </a:lnTo>
                    <a:lnTo>
                      <a:pt x="3852" y="583"/>
                    </a:lnTo>
                    <a:lnTo>
                      <a:pt x="3853" y="583"/>
                    </a:lnTo>
                    <a:lnTo>
                      <a:pt x="3853" y="581"/>
                    </a:lnTo>
                    <a:lnTo>
                      <a:pt x="3855" y="581"/>
                    </a:lnTo>
                    <a:lnTo>
                      <a:pt x="3855" y="580"/>
                    </a:lnTo>
                    <a:lnTo>
                      <a:pt x="3857" y="580"/>
                    </a:lnTo>
                    <a:lnTo>
                      <a:pt x="3857" y="578"/>
                    </a:lnTo>
                    <a:lnTo>
                      <a:pt x="3858" y="578"/>
                    </a:lnTo>
                    <a:lnTo>
                      <a:pt x="3858" y="575"/>
                    </a:lnTo>
                    <a:lnTo>
                      <a:pt x="3860" y="575"/>
                    </a:lnTo>
                    <a:lnTo>
                      <a:pt x="3860" y="573"/>
                    </a:lnTo>
                    <a:lnTo>
                      <a:pt x="3862" y="573"/>
                    </a:lnTo>
                    <a:lnTo>
                      <a:pt x="3862" y="571"/>
                    </a:lnTo>
                    <a:lnTo>
                      <a:pt x="3863" y="571"/>
                    </a:lnTo>
                    <a:lnTo>
                      <a:pt x="3863" y="568"/>
                    </a:lnTo>
                    <a:lnTo>
                      <a:pt x="3865" y="568"/>
                    </a:lnTo>
                    <a:lnTo>
                      <a:pt x="3865" y="566"/>
                    </a:lnTo>
                    <a:lnTo>
                      <a:pt x="3867" y="566"/>
                    </a:lnTo>
                    <a:lnTo>
                      <a:pt x="3867" y="565"/>
                    </a:lnTo>
                    <a:lnTo>
                      <a:pt x="3868" y="565"/>
                    </a:lnTo>
                    <a:lnTo>
                      <a:pt x="3868" y="561"/>
                    </a:lnTo>
                    <a:lnTo>
                      <a:pt x="3870" y="561"/>
                    </a:lnTo>
                    <a:lnTo>
                      <a:pt x="3870" y="560"/>
                    </a:lnTo>
                    <a:lnTo>
                      <a:pt x="3872" y="560"/>
                    </a:lnTo>
                    <a:lnTo>
                      <a:pt x="3872" y="558"/>
                    </a:lnTo>
                    <a:lnTo>
                      <a:pt x="3873" y="558"/>
                    </a:lnTo>
                    <a:lnTo>
                      <a:pt x="3873" y="556"/>
                    </a:lnTo>
                    <a:lnTo>
                      <a:pt x="3875" y="556"/>
                    </a:lnTo>
                    <a:lnTo>
                      <a:pt x="3875" y="553"/>
                    </a:lnTo>
                    <a:lnTo>
                      <a:pt x="3877" y="553"/>
                    </a:lnTo>
                    <a:lnTo>
                      <a:pt x="3877" y="551"/>
                    </a:lnTo>
                    <a:lnTo>
                      <a:pt x="3878" y="551"/>
                    </a:lnTo>
                    <a:lnTo>
                      <a:pt x="3878" y="550"/>
                    </a:lnTo>
                    <a:lnTo>
                      <a:pt x="3880" y="550"/>
                    </a:lnTo>
                    <a:lnTo>
                      <a:pt x="3880" y="546"/>
                    </a:lnTo>
                    <a:lnTo>
                      <a:pt x="3882" y="546"/>
                    </a:lnTo>
                    <a:lnTo>
                      <a:pt x="3882" y="545"/>
                    </a:lnTo>
                    <a:lnTo>
                      <a:pt x="3883" y="545"/>
                    </a:lnTo>
                    <a:lnTo>
                      <a:pt x="3883" y="543"/>
                    </a:lnTo>
                    <a:lnTo>
                      <a:pt x="3885" y="543"/>
                    </a:lnTo>
                    <a:lnTo>
                      <a:pt x="3885" y="541"/>
                    </a:lnTo>
                    <a:lnTo>
                      <a:pt x="3887" y="541"/>
                    </a:lnTo>
                    <a:lnTo>
                      <a:pt x="3887" y="538"/>
                    </a:lnTo>
                    <a:lnTo>
                      <a:pt x="3888" y="538"/>
                    </a:lnTo>
                    <a:lnTo>
                      <a:pt x="3888" y="536"/>
                    </a:lnTo>
                    <a:lnTo>
                      <a:pt x="3890" y="536"/>
                    </a:lnTo>
                    <a:lnTo>
                      <a:pt x="3890" y="535"/>
                    </a:lnTo>
                    <a:lnTo>
                      <a:pt x="3892" y="535"/>
                    </a:lnTo>
                    <a:lnTo>
                      <a:pt x="3892" y="531"/>
                    </a:lnTo>
                    <a:lnTo>
                      <a:pt x="3893" y="531"/>
                    </a:lnTo>
                    <a:lnTo>
                      <a:pt x="3893" y="530"/>
                    </a:lnTo>
                    <a:lnTo>
                      <a:pt x="3895" y="530"/>
                    </a:lnTo>
                    <a:lnTo>
                      <a:pt x="3895" y="528"/>
                    </a:lnTo>
                    <a:lnTo>
                      <a:pt x="3897" y="528"/>
                    </a:lnTo>
                    <a:lnTo>
                      <a:pt x="3897" y="525"/>
                    </a:lnTo>
                    <a:lnTo>
                      <a:pt x="3898" y="525"/>
                    </a:lnTo>
                    <a:lnTo>
                      <a:pt x="3898" y="523"/>
                    </a:lnTo>
                    <a:lnTo>
                      <a:pt x="3900" y="523"/>
                    </a:lnTo>
                    <a:lnTo>
                      <a:pt x="3900" y="521"/>
                    </a:lnTo>
                    <a:lnTo>
                      <a:pt x="3902" y="521"/>
                    </a:lnTo>
                    <a:lnTo>
                      <a:pt x="3902" y="520"/>
                    </a:lnTo>
                    <a:lnTo>
                      <a:pt x="3903" y="520"/>
                    </a:lnTo>
                    <a:lnTo>
                      <a:pt x="3903" y="516"/>
                    </a:lnTo>
                    <a:lnTo>
                      <a:pt x="3905" y="516"/>
                    </a:lnTo>
                    <a:lnTo>
                      <a:pt x="3905" y="515"/>
                    </a:lnTo>
                    <a:lnTo>
                      <a:pt x="3907" y="515"/>
                    </a:lnTo>
                    <a:lnTo>
                      <a:pt x="3907" y="513"/>
                    </a:lnTo>
                    <a:lnTo>
                      <a:pt x="3908" y="513"/>
                    </a:lnTo>
                    <a:lnTo>
                      <a:pt x="3908" y="510"/>
                    </a:lnTo>
                    <a:lnTo>
                      <a:pt x="3910" y="510"/>
                    </a:lnTo>
                    <a:lnTo>
                      <a:pt x="3910" y="508"/>
                    </a:lnTo>
                    <a:lnTo>
                      <a:pt x="3912" y="508"/>
                    </a:lnTo>
                    <a:lnTo>
                      <a:pt x="3912" y="506"/>
                    </a:lnTo>
                    <a:lnTo>
                      <a:pt x="3913" y="506"/>
                    </a:lnTo>
                    <a:lnTo>
                      <a:pt x="3913" y="503"/>
                    </a:lnTo>
                    <a:lnTo>
                      <a:pt x="3915" y="503"/>
                    </a:lnTo>
                    <a:lnTo>
                      <a:pt x="3915" y="501"/>
                    </a:lnTo>
                    <a:lnTo>
                      <a:pt x="3917" y="501"/>
                    </a:lnTo>
                    <a:lnTo>
                      <a:pt x="3917" y="500"/>
                    </a:lnTo>
                    <a:lnTo>
                      <a:pt x="3918" y="500"/>
                    </a:lnTo>
                    <a:lnTo>
                      <a:pt x="3918" y="496"/>
                    </a:lnTo>
                    <a:lnTo>
                      <a:pt x="3920" y="496"/>
                    </a:lnTo>
                    <a:lnTo>
                      <a:pt x="3920" y="495"/>
                    </a:lnTo>
                    <a:lnTo>
                      <a:pt x="3922" y="495"/>
                    </a:lnTo>
                    <a:lnTo>
                      <a:pt x="3922" y="493"/>
                    </a:lnTo>
                    <a:lnTo>
                      <a:pt x="3923" y="493"/>
                    </a:lnTo>
                    <a:lnTo>
                      <a:pt x="3923" y="491"/>
                    </a:lnTo>
                    <a:lnTo>
                      <a:pt x="3925" y="491"/>
                    </a:lnTo>
                    <a:lnTo>
                      <a:pt x="3925" y="488"/>
                    </a:lnTo>
                    <a:lnTo>
                      <a:pt x="3927" y="488"/>
                    </a:lnTo>
                    <a:lnTo>
                      <a:pt x="3927" y="486"/>
                    </a:lnTo>
                    <a:lnTo>
                      <a:pt x="3928" y="486"/>
                    </a:lnTo>
                    <a:lnTo>
                      <a:pt x="3928" y="485"/>
                    </a:lnTo>
                    <a:lnTo>
                      <a:pt x="3930" y="485"/>
                    </a:lnTo>
                    <a:lnTo>
                      <a:pt x="3930" y="481"/>
                    </a:lnTo>
                    <a:lnTo>
                      <a:pt x="3932" y="481"/>
                    </a:lnTo>
                    <a:lnTo>
                      <a:pt x="3932" y="480"/>
                    </a:lnTo>
                    <a:lnTo>
                      <a:pt x="3933" y="480"/>
                    </a:lnTo>
                    <a:lnTo>
                      <a:pt x="3933" y="478"/>
                    </a:lnTo>
                    <a:lnTo>
                      <a:pt x="3935" y="478"/>
                    </a:lnTo>
                    <a:lnTo>
                      <a:pt x="3935" y="475"/>
                    </a:lnTo>
                    <a:lnTo>
                      <a:pt x="3937" y="475"/>
                    </a:lnTo>
                    <a:lnTo>
                      <a:pt x="3937" y="473"/>
                    </a:lnTo>
                    <a:lnTo>
                      <a:pt x="3938" y="473"/>
                    </a:lnTo>
                    <a:lnTo>
                      <a:pt x="3938" y="471"/>
                    </a:lnTo>
                    <a:lnTo>
                      <a:pt x="3940" y="471"/>
                    </a:lnTo>
                    <a:lnTo>
                      <a:pt x="3940" y="468"/>
                    </a:lnTo>
                    <a:lnTo>
                      <a:pt x="3942" y="468"/>
                    </a:lnTo>
                    <a:lnTo>
                      <a:pt x="3942" y="466"/>
                    </a:lnTo>
                    <a:lnTo>
                      <a:pt x="3943" y="466"/>
                    </a:lnTo>
                    <a:lnTo>
                      <a:pt x="3943" y="465"/>
                    </a:lnTo>
                    <a:lnTo>
                      <a:pt x="3945" y="465"/>
                    </a:lnTo>
                    <a:lnTo>
                      <a:pt x="3945" y="461"/>
                    </a:lnTo>
                    <a:lnTo>
                      <a:pt x="3947" y="461"/>
                    </a:lnTo>
                    <a:lnTo>
                      <a:pt x="3947" y="460"/>
                    </a:lnTo>
                    <a:lnTo>
                      <a:pt x="3948" y="460"/>
                    </a:lnTo>
                    <a:lnTo>
                      <a:pt x="3948" y="458"/>
                    </a:lnTo>
                    <a:lnTo>
                      <a:pt x="3950" y="458"/>
                    </a:lnTo>
                    <a:lnTo>
                      <a:pt x="3950" y="455"/>
                    </a:lnTo>
                    <a:lnTo>
                      <a:pt x="3952" y="455"/>
                    </a:lnTo>
                    <a:lnTo>
                      <a:pt x="3952" y="453"/>
                    </a:lnTo>
                    <a:lnTo>
                      <a:pt x="3953" y="453"/>
                    </a:lnTo>
                    <a:lnTo>
                      <a:pt x="3953" y="451"/>
                    </a:lnTo>
                    <a:lnTo>
                      <a:pt x="3955" y="451"/>
                    </a:lnTo>
                    <a:lnTo>
                      <a:pt x="3955" y="448"/>
                    </a:lnTo>
                    <a:lnTo>
                      <a:pt x="3957" y="448"/>
                    </a:lnTo>
                    <a:lnTo>
                      <a:pt x="3957" y="446"/>
                    </a:lnTo>
                    <a:lnTo>
                      <a:pt x="3958" y="446"/>
                    </a:lnTo>
                    <a:lnTo>
                      <a:pt x="3958" y="445"/>
                    </a:lnTo>
                    <a:lnTo>
                      <a:pt x="3960" y="445"/>
                    </a:lnTo>
                    <a:lnTo>
                      <a:pt x="3960" y="441"/>
                    </a:lnTo>
                    <a:lnTo>
                      <a:pt x="3962" y="441"/>
                    </a:lnTo>
                    <a:lnTo>
                      <a:pt x="3962" y="440"/>
                    </a:lnTo>
                    <a:lnTo>
                      <a:pt x="3963" y="440"/>
                    </a:lnTo>
                    <a:lnTo>
                      <a:pt x="3963" y="438"/>
                    </a:lnTo>
                    <a:lnTo>
                      <a:pt x="3965" y="438"/>
                    </a:lnTo>
                    <a:lnTo>
                      <a:pt x="3965" y="435"/>
                    </a:lnTo>
                    <a:lnTo>
                      <a:pt x="3967" y="435"/>
                    </a:lnTo>
                    <a:lnTo>
                      <a:pt x="3967" y="433"/>
                    </a:lnTo>
                    <a:lnTo>
                      <a:pt x="3968" y="433"/>
                    </a:lnTo>
                    <a:lnTo>
                      <a:pt x="3968" y="431"/>
                    </a:lnTo>
                    <a:lnTo>
                      <a:pt x="3970" y="431"/>
                    </a:lnTo>
                    <a:lnTo>
                      <a:pt x="3970" y="428"/>
                    </a:lnTo>
                    <a:lnTo>
                      <a:pt x="3972" y="428"/>
                    </a:lnTo>
                    <a:lnTo>
                      <a:pt x="3972" y="426"/>
                    </a:lnTo>
                    <a:lnTo>
                      <a:pt x="3973" y="426"/>
                    </a:lnTo>
                    <a:lnTo>
                      <a:pt x="3973" y="425"/>
                    </a:lnTo>
                    <a:lnTo>
                      <a:pt x="3975" y="425"/>
                    </a:lnTo>
                    <a:lnTo>
                      <a:pt x="3975" y="421"/>
                    </a:lnTo>
                    <a:lnTo>
                      <a:pt x="3977" y="421"/>
                    </a:lnTo>
                    <a:lnTo>
                      <a:pt x="3977" y="420"/>
                    </a:lnTo>
                    <a:lnTo>
                      <a:pt x="3978" y="420"/>
                    </a:lnTo>
                    <a:lnTo>
                      <a:pt x="3978" y="418"/>
                    </a:lnTo>
                    <a:lnTo>
                      <a:pt x="3980" y="418"/>
                    </a:lnTo>
                    <a:lnTo>
                      <a:pt x="3980" y="415"/>
                    </a:lnTo>
                    <a:lnTo>
                      <a:pt x="3982" y="415"/>
                    </a:lnTo>
                    <a:lnTo>
                      <a:pt x="3982" y="413"/>
                    </a:lnTo>
                    <a:lnTo>
                      <a:pt x="3983" y="413"/>
                    </a:lnTo>
                    <a:lnTo>
                      <a:pt x="3983" y="411"/>
                    </a:lnTo>
                    <a:lnTo>
                      <a:pt x="3985" y="411"/>
                    </a:lnTo>
                    <a:lnTo>
                      <a:pt x="3985" y="408"/>
                    </a:lnTo>
                    <a:lnTo>
                      <a:pt x="3987" y="408"/>
                    </a:lnTo>
                    <a:lnTo>
                      <a:pt x="3987" y="406"/>
                    </a:lnTo>
                    <a:lnTo>
                      <a:pt x="3988" y="406"/>
                    </a:lnTo>
                    <a:lnTo>
                      <a:pt x="3988" y="405"/>
                    </a:lnTo>
                    <a:lnTo>
                      <a:pt x="3990" y="405"/>
                    </a:lnTo>
                    <a:lnTo>
                      <a:pt x="3990" y="401"/>
                    </a:lnTo>
                    <a:lnTo>
                      <a:pt x="3992" y="401"/>
                    </a:lnTo>
                    <a:lnTo>
                      <a:pt x="3992" y="400"/>
                    </a:lnTo>
                    <a:lnTo>
                      <a:pt x="3993" y="400"/>
                    </a:lnTo>
                    <a:lnTo>
                      <a:pt x="3993" y="398"/>
                    </a:lnTo>
                    <a:lnTo>
                      <a:pt x="3995" y="398"/>
                    </a:lnTo>
                    <a:lnTo>
                      <a:pt x="3995" y="395"/>
                    </a:lnTo>
                    <a:lnTo>
                      <a:pt x="3997" y="395"/>
                    </a:lnTo>
                    <a:lnTo>
                      <a:pt x="3997" y="393"/>
                    </a:lnTo>
                    <a:lnTo>
                      <a:pt x="3998" y="393"/>
                    </a:lnTo>
                    <a:lnTo>
                      <a:pt x="3998" y="391"/>
                    </a:lnTo>
                    <a:lnTo>
                      <a:pt x="4000" y="391"/>
                    </a:lnTo>
                    <a:lnTo>
                      <a:pt x="4000" y="388"/>
                    </a:lnTo>
                    <a:lnTo>
                      <a:pt x="4002" y="388"/>
                    </a:lnTo>
                    <a:lnTo>
                      <a:pt x="4002" y="386"/>
                    </a:lnTo>
                    <a:lnTo>
                      <a:pt x="4003" y="386"/>
                    </a:lnTo>
                    <a:lnTo>
                      <a:pt x="4003" y="385"/>
                    </a:lnTo>
                    <a:lnTo>
                      <a:pt x="4005" y="385"/>
                    </a:lnTo>
                    <a:lnTo>
                      <a:pt x="4005" y="381"/>
                    </a:lnTo>
                    <a:lnTo>
                      <a:pt x="4007" y="381"/>
                    </a:lnTo>
                    <a:lnTo>
                      <a:pt x="4007" y="380"/>
                    </a:lnTo>
                    <a:lnTo>
                      <a:pt x="4008" y="380"/>
                    </a:lnTo>
                    <a:lnTo>
                      <a:pt x="4008" y="376"/>
                    </a:lnTo>
                    <a:lnTo>
                      <a:pt x="4010" y="376"/>
                    </a:lnTo>
                    <a:lnTo>
                      <a:pt x="4010" y="375"/>
                    </a:lnTo>
                    <a:lnTo>
                      <a:pt x="4012" y="375"/>
                    </a:lnTo>
                    <a:lnTo>
                      <a:pt x="4012" y="373"/>
                    </a:lnTo>
                    <a:lnTo>
                      <a:pt x="4013" y="373"/>
                    </a:lnTo>
                    <a:lnTo>
                      <a:pt x="4013" y="370"/>
                    </a:lnTo>
                    <a:lnTo>
                      <a:pt x="4015" y="370"/>
                    </a:lnTo>
                    <a:lnTo>
                      <a:pt x="4015" y="368"/>
                    </a:lnTo>
                    <a:lnTo>
                      <a:pt x="4017" y="368"/>
                    </a:lnTo>
                    <a:lnTo>
                      <a:pt x="4017" y="366"/>
                    </a:lnTo>
                    <a:lnTo>
                      <a:pt x="4018" y="366"/>
                    </a:lnTo>
                    <a:lnTo>
                      <a:pt x="4018" y="363"/>
                    </a:lnTo>
                    <a:lnTo>
                      <a:pt x="4020" y="363"/>
                    </a:lnTo>
                    <a:lnTo>
                      <a:pt x="4020" y="361"/>
                    </a:lnTo>
                    <a:lnTo>
                      <a:pt x="4022" y="361"/>
                    </a:lnTo>
                    <a:lnTo>
                      <a:pt x="4022" y="360"/>
                    </a:lnTo>
                    <a:lnTo>
                      <a:pt x="4023" y="360"/>
                    </a:lnTo>
                    <a:lnTo>
                      <a:pt x="4023" y="356"/>
                    </a:lnTo>
                    <a:lnTo>
                      <a:pt x="4025" y="356"/>
                    </a:lnTo>
                    <a:lnTo>
                      <a:pt x="4025" y="355"/>
                    </a:lnTo>
                    <a:lnTo>
                      <a:pt x="4027" y="355"/>
                    </a:lnTo>
                    <a:lnTo>
                      <a:pt x="4027" y="351"/>
                    </a:lnTo>
                    <a:lnTo>
                      <a:pt x="4028" y="351"/>
                    </a:lnTo>
                    <a:lnTo>
                      <a:pt x="4028" y="350"/>
                    </a:lnTo>
                    <a:lnTo>
                      <a:pt x="4030" y="350"/>
                    </a:lnTo>
                    <a:lnTo>
                      <a:pt x="4030" y="348"/>
                    </a:lnTo>
                    <a:lnTo>
                      <a:pt x="4032" y="348"/>
                    </a:lnTo>
                    <a:lnTo>
                      <a:pt x="4032" y="345"/>
                    </a:lnTo>
                    <a:lnTo>
                      <a:pt x="4033" y="345"/>
                    </a:lnTo>
                    <a:lnTo>
                      <a:pt x="4033" y="343"/>
                    </a:lnTo>
                    <a:lnTo>
                      <a:pt x="4035" y="343"/>
                    </a:lnTo>
                    <a:lnTo>
                      <a:pt x="4035" y="341"/>
                    </a:lnTo>
                    <a:lnTo>
                      <a:pt x="4037" y="341"/>
                    </a:lnTo>
                    <a:lnTo>
                      <a:pt x="4037" y="338"/>
                    </a:lnTo>
                    <a:lnTo>
                      <a:pt x="4038" y="338"/>
                    </a:lnTo>
                    <a:lnTo>
                      <a:pt x="4038" y="336"/>
                    </a:lnTo>
                    <a:lnTo>
                      <a:pt x="4040" y="336"/>
                    </a:lnTo>
                    <a:lnTo>
                      <a:pt x="4040" y="335"/>
                    </a:lnTo>
                    <a:lnTo>
                      <a:pt x="4042" y="335"/>
                    </a:lnTo>
                    <a:lnTo>
                      <a:pt x="4042" y="331"/>
                    </a:lnTo>
                    <a:lnTo>
                      <a:pt x="4043" y="331"/>
                    </a:lnTo>
                    <a:lnTo>
                      <a:pt x="4043" y="330"/>
                    </a:lnTo>
                    <a:lnTo>
                      <a:pt x="4045" y="330"/>
                    </a:lnTo>
                    <a:lnTo>
                      <a:pt x="4045" y="326"/>
                    </a:lnTo>
                    <a:lnTo>
                      <a:pt x="4047" y="326"/>
                    </a:lnTo>
                    <a:lnTo>
                      <a:pt x="4047" y="325"/>
                    </a:lnTo>
                    <a:lnTo>
                      <a:pt x="4048" y="325"/>
                    </a:lnTo>
                    <a:lnTo>
                      <a:pt x="4048" y="323"/>
                    </a:lnTo>
                    <a:lnTo>
                      <a:pt x="4050" y="323"/>
                    </a:lnTo>
                    <a:lnTo>
                      <a:pt x="4050" y="320"/>
                    </a:lnTo>
                    <a:lnTo>
                      <a:pt x="4052" y="320"/>
                    </a:lnTo>
                    <a:lnTo>
                      <a:pt x="4052" y="318"/>
                    </a:lnTo>
                    <a:lnTo>
                      <a:pt x="4053" y="318"/>
                    </a:lnTo>
                    <a:lnTo>
                      <a:pt x="4053" y="316"/>
                    </a:lnTo>
                    <a:lnTo>
                      <a:pt x="4055" y="316"/>
                    </a:lnTo>
                    <a:lnTo>
                      <a:pt x="4055" y="313"/>
                    </a:lnTo>
                    <a:lnTo>
                      <a:pt x="4057" y="313"/>
                    </a:lnTo>
                    <a:lnTo>
                      <a:pt x="4057" y="311"/>
                    </a:lnTo>
                    <a:lnTo>
                      <a:pt x="4058" y="311"/>
                    </a:lnTo>
                    <a:lnTo>
                      <a:pt x="4058" y="308"/>
                    </a:lnTo>
                    <a:lnTo>
                      <a:pt x="4060" y="308"/>
                    </a:lnTo>
                    <a:lnTo>
                      <a:pt x="4060" y="306"/>
                    </a:lnTo>
                    <a:lnTo>
                      <a:pt x="4062" y="306"/>
                    </a:lnTo>
                    <a:lnTo>
                      <a:pt x="4062" y="305"/>
                    </a:lnTo>
                    <a:lnTo>
                      <a:pt x="4063" y="305"/>
                    </a:lnTo>
                    <a:lnTo>
                      <a:pt x="4063" y="301"/>
                    </a:lnTo>
                    <a:lnTo>
                      <a:pt x="4065" y="301"/>
                    </a:lnTo>
                    <a:lnTo>
                      <a:pt x="4065" y="300"/>
                    </a:lnTo>
                    <a:lnTo>
                      <a:pt x="4067" y="300"/>
                    </a:lnTo>
                    <a:lnTo>
                      <a:pt x="4067" y="298"/>
                    </a:lnTo>
                    <a:lnTo>
                      <a:pt x="4068" y="298"/>
                    </a:lnTo>
                    <a:lnTo>
                      <a:pt x="4068" y="295"/>
                    </a:lnTo>
                    <a:lnTo>
                      <a:pt x="4070" y="295"/>
                    </a:lnTo>
                    <a:lnTo>
                      <a:pt x="4070" y="293"/>
                    </a:lnTo>
                    <a:lnTo>
                      <a:pt x="4072" y="293"/>
                    </a:lnTo>
                    <a:lnTo>
                      <a:pt x="4072" y="290"/>
                    </a:lnTo>
                    <a:lnTo>
                      <a:pt x="4073" y="290"/>
                    </a:lnTo>
                    <a:lnTo>
                      <a:pt x="4073" y="288"/>
                    </a:lnTo>
                    <a:lnTo>
                      <a:pt x="4075" y="288"/>
                    </a:lnTo>
                    <a:lnTo>
                      <a:pt x="4075" y="286"/>
                    </a:lnTo>
                    <a:lnTo>
                      <a:pt x="4077" y="286"/>
                    </a:lnTo>
                    <a:lnTo>
                      <a:pt x="4077" y="283"/>
                    </a:lnTo>
                    <a:lnTo>
                      <a:pt x="4078" y="283"/>
                    </a:lnTo>
                    <a:lnTo>
                      <a:pt x="4078" y="281"/>
                    </a:lnTo>
                    <a:lnTo>
                      <a:pt x="4080" y="281"/>
                    </a:lnTo>
                    <a:lnTo>
                      <a:pt x="4080" y="278"/>
                    </a:lnTo>
                    <a:lnTo>
                      <a:pt x="4082" y="278"/>
                    </a:lnTo>
                    <a:lnTo>
                      <a:pt x="4082" y="276"/>
                    </a:lnTo>
                    <a:lnTo>
                      <a:pt x="4083" y="276"/>
                    </a:lnTo>
                    <a:lnTo>
                      <a:pt x="4083" y="275"/>
                    </a:lnTo>
                    <a:lnTo>
                      <a:pt x="4085" y="275"/>
                    </a:lnTo>
                    <a:lnTo>
                      <a:pt x="4085" y="271"/>
                    </a:lnTo>
                    <a:lnTo>
                      <a:pt x="4087" y="271"/>
                    </a:lnTo>
                    <a:lnTo>
                      <a:pt x="4087" y="270"/>
                    </a:lnTo>
                    <a:lnTo>
                      <a:pt x="4088" y="270"/>
                    </a:lnTo>
                    <a:lnTo>
                      <a:pt x="4088" y="266"/>
                    </a:lnTo>
                    <a:lnTo>
                      <a:pt x="4090" y="266"/>
                    </a:lnTo>
                    <a:lnTo>
                      <a:pt x="4090" y="265"/>
                    </a:lnTo>
                    <a:lnTo>
                      <a:pt x="4092" y="265"/>
                    </a:lnTo>
                    <a:lnTo>
                      <a:pt x="4092" y="263"/>
                    </a:lnTo>
                    <a:lnTo>
                      <a:pt x="4093" y="263"/>
                    </a:lnTo>
                    <a:lnTo>
                      <a:pt x="4093" y="260"/>
                    </a:lnTo>
                    <a:lnTo>
                      <a:pt x="4095" y="260"/>
                    </a:lnTo>
                    <a:lnTo>
                      <a:pt x="4095" y="258"/>
                    </a:lnTo>
                    <a:lnTo>
                      <a:pt x="4097" y="258"/>
                    </a:lnTo>
                    <a:lnTo>
                      <a:pt x="4097" y="255"/>
                    </a:lnTo>
                    <a:lnTo>
                      <a:pt x="4098" y="255"/>
                    </a:lnTo>
                    <a:lnTo>
                      <a:pt x="4098" y="253"/>
                    </a:lnTo>
                    <a:lnTo>
                      <a:pt x="4100" y="253"/>
                    </a:lnTo>
                    <a:lnTo>
                      <a:pt x="4100" y="251"/>
                    </a:lnTo>
                    <a:lnTo>
                      <a:pt x="4102" y="251"/>
                    </a:lnTo>
                    <a:lnTo>
                      <a:pt x="4102" y="248"/>
                    </a:lnTo>
                    <a:lnTo>
                      <a:pt x="4103" y="248"/>
                    </a:lnTo>
                    <a:lnTo>
                      <a:pt x="4103" y="246"/>
                    </a:lnTo>
                    <a:lnTo>
                      <a:pt x="4105" y="246"/>
                    </a:lnTo>
                    <a:lnTo>
                      <a:pt x="4105" y="243"/>
                    </a:lnTo>
                    <a:lnTo>
                      <a:pt x="4107" y="243"/>
                    </a:lnTo>
                    <a:lnTo>
                      <a:pt x="4107" y="241"/>
                    </a:lnTo>
                    <a:lnTo>
                      <a:pt x="4108" y="241"/>
                    </a:lnTo>
                    <a:lnTo>
                      <a:pt x="4108" y="240"/>
                    </a:lnTo>
                    <a:lnTo>
                      <a:pt x="4110" y="240"/>
                    </a:lnTo>
                    <a:lnTo>
                      <a:pt x="4110" y="236"/>
                    </a:lnTo>
                    <a:lnTo>
                      <a:pt x="4112" y="236"/>
                    </a:lnTo>
                    <a:lnTo>
                      <a:pt x="4112" y="235"/>
                    </a:lnTo>
                    <a:lnTo>
                      <a:pt x="4113" y="235"/>
                    </a:lnTo>
                    <a:lnTo>
                      <a:pt x="4113" y="231"/>
                    </a:lnTo>
                    <a:lnTo>
                      <a:pt x="4115" y="231"/>
                    </a:lnTo>
                    <a:lnTo>
                      <a:pt x="4115" y="230"/>
                    </a:lnTo>
                    <a:lnTo>
                      <a:pt x="4117" y="230"/>
                    </a:lnTo>
                    <a:lnTo>
                      <a:pt x="4117" y="228"/>
                    </a:lnTo>
                    <a:lnTo>
                      <a:pt x="4118" y="228"/>
                    </a:lnTo>
                    <a:lnTo>
                      <a:pt x="4118" y="225"/>
                    </a:lnTo>
                    <a:lnTo>
                      <a:pt x="4120" y="225"/>
                    </a:lnTo>
                    <a:lnTo>
                      <a:pt x="4120" y="223"/>
                    </a:lnTo>
                    <a:lnTo>
                      <a:pt x="4122" y="223"/>
                    </a:lnTo>
                    <a:lnTo>
                      <a:pt x="4122" y="220"/>
                    </a:lnTo>
                    <a:lnTo>
                      <a:pt x="4123" y="220"/>
                    </a:lnTo>
                    <a:lnTo>
                      <a:pt x="4123" y="218"/>
                    </a:lnTo>
                    <a:lnTo>
                      <a:pt x="4125" y="218"/>
                    </a:lnTo>
                    <a:lnTo>
                      <a:pt x="4125" y="216"/>
                    </a:lnTo>
                    <a:lnTo>
                      <a:pt x="4127" y="216"/>
                    </a:lnTo>
                    <a:lnTo>
                      <a:pt x="4127" y="213"/>
                    </a:lnTo>
                    <a:lnTo>
                      <a:pt x="4128" y="213"/>
                    </a:lnTo>
                    <a:lnTo>
                      <a:pt x="4128" y="211"/>
                    </a:lnTo>
                    <a:lnTo>
                      <a:pt x="4130" y="211"/>
                    </a:lnTo>
                    <a:lnTo>
                      <a:pt x="4130" y="208"/>
                    </a:lnTo>
                    <a:lnTo>
                      <a:pt x="4132" y="208"/>
                    </a:lnTo>
                    <a:lnTo>
                      <a:pt x="4132" y="206"/>
                    </a:lnTo>
                    <a:lnTo>
                      <a:pt x="4133" y="206"/>
                    </a:lnTo>
                    <a:lnTo>
                      <a:pt x="4133" y="203"/>
                    </a:lnTo>
                    <a:lnTo>
                      <a:pt x="4135" y="203"/>
                    </a:lnTo>
                    <a:lnTo>
                      <a:pt x="4135" y="201"/>
                    </a:lnTo>
                    <a:lnTo>
                      <a:pt x="4137" y="201"/>
                    </a:lnTo>
                    <a:lnTo>
                      <a:pt x="4137" y="200"/>
                    </a:lnTo>
                    <a:lnTo>
                      <a:pt x="4138" y="200"/>
                    </a:lnTo>
                    <a:lnTo>
                      <a:pt x="4138" y="196"/>
                    </a:lnTo>
                    <a:lnTo>
                      <a:pt x="4140" y="196"/>
                    </a:lnTo>
                    <a:lnTo>
                      <a:pt x="4140" y="195"/>
                    </a:lnTo>
                    <a:lnTo>
                      <a:pt x="4142" y="195"/>
                    </a:lnTo>
                    <a:lnTo>
                      <a:pt x="4142" y="191"/>
                    </a:lnTo>
                    <a:lnTo>
                      <a:pt x="4143" y="191"/>
                    </a:lnTo>
                    <a:lnTo>
                      <a:pt x="4143" y="190"/>
                    </a:lnTo>
                    <a:lnTo>
                      <a:pt x="4145" y="190"/>
                    </a:lnTo>
                    <a:lnTo>
                      <a:pt x="4145" y="186"/>
                    </a:lnTo>
                    <a:lnTo>
                      <a:pt x="4147" y="186"/>
                    </a:lnTo>
                    <a:lnTo>
                      <a:pt x="4147" y="185"/>
                    </a:lnTo>
                    <a:lnTo>
                      <a:pt x="4148" y="185"/>
                    </a:lnTo>
                    <a:lnTo>
                      <a:pt x="4148" y="183"/>
                    </a:lnTo>
                    <a:lnTo>
                      <a:pt x="4150" y="183"/>
                    </a:lnTo>
                    <a:lnTo>
                      <a:pt x="4150" y="180"/>
                    </a:lnTo>
                    <a:lnTo>
                      <a:pt x="4152" y="180"/>
                    </a:lnTo>
                    <a:lnTo>
                      <a:pt x="4152" y="178"/>
                    </a:lnTo>
                    <a:lnTo>
                      <a:pt x="4153" y="178"/>
                    </a:lnTo>
                    <a:lnTo>
                      <a:pt x="4153" y="175"/>
                    </a:lnTo>
                    <a:lnTo>
                      <a:pt x="4155" y="175"/>
                    </a:lnTo>
                    <a:lnTo>
                      <a:pt x="4155" y="173"/>
                    </a:lnTo>
                    <a:lnTo>
                      <a:pt x="4157" y="173"/>
                    </a:lnTo>
                    <a:lnTo>
                      <a:pt x="4157" y="171"/>
                    </a:lnTo>
                    <a:lnTo>
                      <a:pt x="4158" y="171"/>
                    </a:lnTo>
                    <a:lnTo>
                      <a:pt x="4158" y="168"/>
                    </a:lnTo>
                    <a:lnTo>
                      <a:pt x="4160" y="168"/>
                    </a:lnTo>
                    <a:lnTo>
                      <a:pt x="4160" y="166"/>
                    </a:lnTo>
                    <a:lnTo>
                      <a:pt x="4162" y="166"/>
                    </a:lnTo>
                    <a:lnTo>
                      <a:pt x="4162" y="163"/>
                    </a:lnTo>
                    <a:lnTo>
                      <a:pt x="4163" y="163"/>
                    </a:lnTo>
                    <a:lnTo>
                      <a:pt x="4163" y="161"/>
                    </a:lnTo>
                    <a:lnTo>
                      <a:pt x="4165" y="161"/>
                    </a:lnTo>
                    <a:lnTo>
                      <a:pt x="4165" y="158"/>
                    </a:lnTo>
                    <a:lnTo>
                      <a:pt x="4167" y="158"/>
                    </a:lnTo>
                    <a:lnTo>
                      <a:pt x="4167" y="156"/>
                    </a:lnTo>
                    <a:lnTo>
                      <a:pt x="4168" y="156"/>
                    </a:lnTo>
                    <a:lnTo>
                      <a:pt x="4168" y="153"/>
                    </a:lnTo>
                    <a:lnTo>
                      <a:pt x="4170" y="153"/>
                    </a:lnTo>
                    <a:lnTo>
                      <a:pt x="4170" y="151"/>
                    </a:lnTo>
                    <a:lnTo>
                      <a:pt x="4172" y="151"/>
                    </a:lnTo>
                    <a:lnTo>
                      <a:pt x="4172" y="150"/>
                    </a:lnTo>
                    <a:lnTo>
                      <a:pt x="4173" y="150"/>
                    </a:lnTo>
                    <a:lnTo>
                      <a:pt x="4173" y="146"/>
                    </a:lnTo>
                    <a:lnTo>
                      <a:pt x="4175" y="146"/>
                    </a:lnTo>
                    <a:lnTo>
                      <a:pt x="4175" y="145"/>
                    </a:lnTo>
                    <a:lnTo>
                      <a:pt x="4177" y="145"/>
                    </a:lnTo>
                    <a:lnTo>
                      <a:pt x="4177" y="141"/>
                    </a:lnTo>
                    <a:lnTo>
                      <a:pt x="4178" y="141"/>
                    </a:lnTo>
                    <a:lnTo>
                      <a:pt x="4178" y="140"/>
                    </a:lnTo>
                    <a:lnTo>
                      <a:pt x="4180" y="140"/>
                    </a:lnTo>
                    <a:lnTo>
                      <a:pt x="4180" y="136"/>
                    </a:lnTo>
                    <a:lnTo>
                      <a:pt x="4182" y="136"/>
                    </a:lnTo>
                    <a:lnTo>
                      <a:pt x="4182" y="135"/>
                    </a:lnTo>
                    <a:lnTo>
                      <a:pt x="4183" y="135"/>
                    </a:lnTo>
                    <a:lnTo>
                      <a:pt x="4183" y="131"/>
                    </a:lnTo>
                    <a:lnTo>
                      <a:pt x="4185" y="131"/>
                    </a:lnTo>
                    <a:lnTo>
                      <a:pt x="4185" y="130"/>
                    </a:lnTo>
                    <a:lnTo>
                      <a:pt x="4187" y="130"/>
                    </a:lnTo>
                    <a:lnTo>
                      <a:pt x="4187" y="128"/>
                    </a:lnTo>
                    <a:lnTo>
                      <a:pt x="4188" y="128"/>
                    </a:lnTo>
                    <a:lnTo>
                      <a:pt x="4188" y="125"/>
                    </a:lnTo>
                    <a:lnTo>
                      <a:pt x="4190" y="125"/>
                    </a:lnTo>
                    <a:lnTo>
                      <a:pt x="4190" y="123"/>
                    </a:lnTo>
                    <a:lnTo>
                      <a:pt x="4192" y="123"/>
                    </a:lnTo>
                    <a:lnTo>
                      <a:pt x="4192" y="120"/>
                    </a:lnTo>
                    <a:lnTo>
                      <a:pt x="4193" y="120"/>
                    </a:lnTo>
                    <a:lnTo>
                      <a:pt x="4193" y="118"/>
                    </a:lnTo>
                    <a:lnTo>
                      <a:pt x="4195" y="118"/>
                    </a:lnTo>
                    <a:lnTo>
                      <a:pt x="4195" y="115"/>
                    </a:lnTo>
                    <a:lnTo>
                      <a:pt x="4197" y="115"/>
                    </a:lnTo>
                    <a:lnTo>
                      <a:pt x="4197" y="113"/>
                    </a:lnTo>
                    <a:lnTo>
                      <a:pt x="4198" y="113"/>
                    </a:lnTo>
                    <a:lnTo>
                      <a:pt x="4198" y="111"/>
                    </a:lnTo>
                    <a:lnTo>
                      <a:pt x="4200" y="111"/>
                    </a:lnTo>
                    <a:lnTo>
                      <a:pt x="4200" y="108"/>
                    </a:lnTo>
                    <a:lnTo>
                      <a:pt x="4202" y="108"/>
                    </a:lnTo>
                    <a:lnTo>
                      <a:pt x="4202" y="106"/>
                    </a:lnTo>
                    <a:lnTo>
                      <a:pt x="4203" y="106"/>
                    </a:lnTo>
                    <a:lnTo>
                      <a:pt x="4203" y="103"/>
                    </a:lnTo>
                    <a:lnTo>
                      <a:pt x="4205" y="103"/>
                    </a:lnTo>
                    <a:lnTo>
                      <a:pt x="4205" y="101"/>
                    </a:lnTo>
                    <a:lnTo>
                      <a:pt x="4207" y="101"/>
                    </a:lnTo>
                    <a:lnTo>
                      <a:pt x="4207" y="98"/>
                    </a:lnTo>
                    <a:lnTo>
                      <a:pt x="4208" y="98"/>
                    </a:lnTo>
                    <a:lnTo>
                      <a:pt x="4208" y="96"/>
                    </a:lnTo>
                    <a:lnTo>
                      <a:pt x="4210" y="96"/>
                    </a:lnTo>
                    <a:lnTo>
                      <a:pt x="4210" y="93"/>
                    </a:lnTo>
                    <a:lnTo>
                      <a:pt x="4212" y="93"/>
                    </a:lnTo>
                    <a:lnTo>
                      <a:pt x="4212" y="91"/>
                    </a:lnTo>
                    <a:lnTo>
                      <a:pt x="4213" y="91"/>
                    </a:lnTo>
                    <a:lnTo>
                      <a:pt x="4213" y="88"/>
                    </a:lnTo>
                    <a:lnTo>
                      <a:pt x="4215" y="88"/>
                    </a:lnTo>
                    <a:lnTo>
                      <a:pt x="4215" y="86"/>
                    </a:lnTo>
                    <a:lnTo>
                      <a:pt x="4217" y="86"/>
                    </a:lnTo>
                    <a:lnTo>
                      <a:pt x="4217" y="83"/>
                    </a:lnTo>
                    <a:lnTo>
                      <a:pt x="4218" y="83"/>
                    </a:lnTo>
                    <a:lnTo>
                      <a:pt x="4218" y="81"/>
                    </a:lnTo>
                    <a:lnTo>
                      <a:pt x="4220" y="81"/>
                    </a:lnTo>
                    <a:lnTo>
                      <a:pt x="4220" y="78"/>
                    </a:lnTo>
                    <a:lnTo>
                      <a:pt x="4222" y="78"/>
                    </a:lnTo>
                    <a:lnTo>
                      <a:pt x="4222" y="76"/>
                    </a:lnTo>
                    <a:lnTo>
                      <a:pt x="4223" y="76"/>
                    </a:lnTo>
                    <a:lnTo>
                      <a:pt x="4223" y="75"/>
                    </a:lnTo>
                    <a:lnTo>
                      <a:pt x="4225" y="75"/>
                    </a:lnTo>
                    <a:lnTo>
                      <a:pt x="4225" y="71"/>
                    </a:lnTo>
                    <a:lnTo>
                      <a:pt x="4227" y="71"/>
                    </a:lnTo>
                    <a:lnTo>
                      <a:pt x="4227" y="70"/>
                    </a:lnTo>
                    <a:lnTo>
                      <a:pt x="4228" y="70"/>
                    </a:lnTo>
                    <a:lnTo>
                      <a:pt x="4228" y="66"/>
                    </a:lnTo>
                    <a:lnTo>
                      <a:pt x="4230" y="66"/>
                    </a:lnTo>
                    <a:lnTo>
                      <a:pt x="4230" y="65"/>
                    </a:lnTo>
                    <a:lnTo>
                      <a:pt x="4232" y="65"/>
                    </a:lnTo>
                    <a:lnTo>
                      <a:pt x="4232" y="61"/>
                    </a:lnTo>
                    <a:lnTo>
                      <a:pt x="4233" y="61"/>
                    </a:lnTo>
                    <a:lnTo>
                      <a:pt x="4233" y="60"/>
                    </a:lnTo>
                    <a:lnTo>
                      <a:pt x="4235" y="60"/>
                    </a:lnTo>
                    <a:lnTo>
                      <a:pt x="4235" y="56"/>
                    </a:lnTo>
                    <a:lnTo>
                      <a:pt x="4237" y="56"/>
                    </a:lnTo>
                    <a:lnTo>
                      <a:pt x="4237" y="55"/>
                    </a:lnTo>
                    <a:lnTo>
                      <a:pt x="4238" y="55"/>
                    </a:lnTo>
                    <a:lnTo>
                      <a:pt x="4238" y="51"/>
                    </a:lnTo>
                    <a:lnTo>
                      <a:pt x="4240" y="51"/>
                    </a:lnTo>
                    <a:lnTo>
                      <a:pt x="4240" y="50"/>
                    </a:lnTo>
                    <a:lnTo>
                      <a:pt x="4242" y="50"/>
                    </a:lnTo>
                    <a:lnTo>
                      <a:pt x="4242" y="46"/>
                    </a:lnTo>
                    <a:lnTo>
                      <a:pt x="4243" y="46"/>
                    </a:lnTo>
                    <a:lnTo>
                      <a:pt x="4243" y="45"/>
                    </a:lnTo>
                    <a:lnTo>
                      <a:pt x="4245" y="45"/>
                    </a:lnTo>
                    <a:lnTo>
                      <a:pt x="4245" y="41"/>
                    </a:lnTo>
                    <a:lnTo>
                      <a:pt x="4247" y="41"/>
                    </a:lnTo>
                    <a:lnTo>
                      <a:pt x="4247" y="40"/>
                    </a:lnTo>
                    <a:lnTo>
                      <a:pt x="4248" y="40"/>
                    </a:lnTo>
                    <a:lnTo>
                      <a:pt x="4248" y="36"/>
                    </a:lnTo>
                    <a:lnTo>
                      <a:pt x="4250" y="36"/>
                    </a:lnTo>
                    <a:lnTo>
                      <a:pt x="4250" y="35"/>
                    </a:lnTo>
                    <a:lnTo>
                      <a:pt x="4252" y="35"/>
                    </a:lnTo>
                    <a:lnTo>
                      <a:pt x="4252" y="33"/>
                    </a:lnTo>
                    <a:lnTo>
                      <a:pt x="4253" y="33"/>
                    </a:lnTo>
                    <a:lnTo>
                      <a:pt x="4253" y="30"/>
                    </a:lnTo>
                    <a:lnTo>
                      <a:pt x="4255" y="30"/>
                    </a:lnTo>
                    <a:lnTo>
                      <a:pt x="4255" y="28"/>
                    </a:lnTo>
                    <a:lnTo>
                      <a:pt x="4257" y="28"/>
                    </a:lnTo>
                    <a:lnTo>
                      <a:pt x="4257" y="25"/>
                    </a:lnTo>
                    <a:lnTo>
                      <a:pt x="4258" y="25"/>
                    </a:lnTo>
                    <a:lnTo>
                      <a:pt x="4258" y="23"/>
                    </a:lnTo>
                    <a:lnTo>
                      <a:pt x="4260" y="23"/>
                    </a:lnTo>
                    <a:lnTo>
                      <a:pt x="4260" y="20"/>
                    </a:lnTo>
                    <a:lnTo>
                      <a:pt x="4262" y="20"/>
                    </a:lnTo>
                    <a:lnTo>
                      <a:pt x="4262" y="18"/>
                    </a:lnTo>
                    <a:lnTo>
                      <a:pt x="4263" y="18"/>
                    </a:lnTo>
                    <a:lnTo>
                      <a:pt x="4263" y="15"/>
                    </a:lnTo>
                    <a:lnTo>
                      <a:pt x="4265" y="15"/>
                    </a:lnTo>
                    <a:lnTo>
                      <a:pt x="4265" y="13"/>
                    </a:lnTo>
                    <a:lnTo>
                      <a:pt x="4267" y="13"/>
                    </a:lnTo>
                    <a:lnTo>
                      <a:pt x="4267" y="10"/>
                    </a:lnTo>
                    <a:lnTo>
                      <a:pt x="4268" y="10"/>
                    </a:lnTo>
                    <a:lnTo>
                      <a:pt x="4268" y="8"/>
                    </a:lnTo>
                    <a:lnTo>
                      <a:pt x="4270" y="8"/>
                    </a:lnTo>
                    <a:lnTo>
                      <a:pt x="4270" y="5"/>
                    </a:lnTo>
                    <a:lnTo>
                      <a:pt x="4272" y="5"/>
                    </a:lnTo>
                    <a:lnTo>
                      <a:pt x="4272" y="3"/>
                    </a:lnTo>
                    <a:lnTo>
                      <a:pt x="4273" y="3"/>
                    </a:lnTo>
                    <a:lnTo>
                      <a:pt x="4273" y="0"/>
                    </a:lnTo>
                    <a:lnTo>
                      <a:pt x="4278" y="0"/>
                    </a:lnTo>
                    <a:lnTo>
                      <a:pt x="4278" y="1"/>
                    </a:lnTo>
                    <a:lnTo>
                      <a:pt x="4282" y="1"/>
                    </a:lnTo>
                    <a:lnTo>
                      <a:pt x="4282" y="3"/>
                    </a:lnTo>
                    <a:lnTo>
                      <a:pt x="4285" y="3"/>
                    </a:lnTo>
                    <a:lnTo>
                      <a:pt x="4285" y="5"/>
                    </a:lnTo>
                    <a:lnTo>
                      <a:pt x="4288" y="5"/>
                    </a:lnTo>
                    <a:lnTo>
                      <a:pt x="4288" y="6"/>
                    </a:lnTo>
                    <a:lnTo>
                      <a:pt x="4292" y="6"/>
                    </a:lnTo>
                    <a:lnTo>
                      <a:pt x="4292" y="8"/>
                    </a:lnTo>
                    <a:lnTo>
                      <a:pt x="4293" y="8"/>
                    </a:lnTo>
                    <a:lnTo>
                      <a:pt x="4293" y="10"/>
                    </a:lnTo>
                    <a:lnTo>
                      <a:pt x="4297" y="10"/>
                    </a:lnTo>
                    <a:lnTo>
                      <a:pt x="4297" y="11"/>
                    </a:lnTo>
                    <a:lnTo>
                      <a:pt x="4300" y="11"/>
                    </a:lnTo>
                    <a:lnTo>
                      <a:pt x="4300" y="13"/>
                    </a:lnTo>
                    <a:lnTo>
                      <a:pt x="4302" y="13"/>
                    </a:lnTo>
                    <a:lnTo>
                      <a:pt x="4302" y="15"/>
                    </a:lnTo>
                    <a:lnTo>
                      <a:pt x="4305" y="15"/>
                    </a:lnTo>
                    <a:lnTo>
                      <a:pt x="4305" y="16"/>
                    </a:lnTo>
                    <a:lnTo>
                      <a:pt x="4308" y="16"/>
                    </a:lnTo>
                    <a:lnTo>
                      <a:pt x="4308" y="18"/>
                    </a:lnTo>
                    <a:lnTo>
                      <a:pt x="4310" y="18"/>
                    </a:lnTo>
                    <a:lnTo>
                      <a:pt x="4310" y="20"/>
                    </a:lnTo>
                    <a:lnTo>
                      <a:pt x="4313" y="20"/>
                    </a:lnTo>
                    <a:lnTo>
                      <a:pt x="4313" y="21"/>
                    </a:lnTo>
                    <a:lnTo>
                      <a:pt x="4317" y="21"/>
                    </a:lnTo>
                    <a:lnTo>
                      <a:pt x="4317" y="23"/>
                    </a:lnTo>
                    <a:lnTo>
                      <a:pt x="4318" y="23"/>
                    </a:lnTo>
                    <a:lnTo>
                      <a:pt x="4318" y="25"/>
                    </a:lnTo>
                    <a:lnTo>
                      <a:pt x="4322" y="25"/>
                    </a:lnTo>
                    <a:lnTo>
                      <a:pt x="4322" y="26"/>
                    </a:lnTo>
                    <a:lnTo>
                      <a:pt x="4325" y="26"/>
                    </a:lnTo>
                    <a:lnTo>
                      <a:pt x="4325" y="28"/>
                    </a:lnTo>
                    <a:lnTo>
                      <a:pt x="4327" y="28"/>
                    </a:lnTo>
                    <a:lnTo>
                      <a:pt x="4327" y="30"/>
                    </a:lnTo>
                    <a:lnTo>
                      <a:pt x="4330" y="30"/>
                    </a:lnTo>
                    <a:lnTo>
                      <a:pt x="4330" y="31"/>
                    </a:lnTo>
                    <a:lnTo>
                      <a:pt x="4332" y="31"/>
                    </a:lnTo>
                    <a:lnTo>
                      <a:pt x="4332" y="33"/>
                    </a:lnTo>
                    <a:lnTo>
                      <a:pt x="4335" y="33"/>
                    </a:lnTo>
                    <a:lnTo>
                      <a:pt x="4335" y="35"/>
                    </a:lnTo>
                    <a:lnTo>
                      <a:pt x="4338" y="35"/>
                    </a:lnTo>
                    <a:lnTo>
                      <a:pt x="4338" y="36"/>
                    </a:lnTo>
                    <a:lnTo>
                      <a:pt x="4340" y="36"/>
                    </a:lnTo>
                    <a:lnTo>
                      <a:pt x="4340" y="38"/>
                    </a:lnTo>
                    <a:lnTo>
                      <a:pt x="4343" y="38"/>
                    </a:lnTo>
                    <a:lnTo>
                      <a:pt x="4343" y="40"/>
                    </a:lnTo>
                    <a:lnTo>
                      <a:pt x="4345" y="40"/>
                    </a:lnTo>
                    <a:lnTo>
                      <a:pt x="4345" y="41"/>
                    </a:lnTo>
                    <a:lnTo>
                      <a:pt x="4348" y="41"/>
                    </a:lnTo>
                    <a:lnTo>
                      <a:pt x="4348" y="43"/>
                    </a:lnTo>
                    <a:lnTo>
                      <a:pt x="4352" y="43"/>
                    </a:lnTo>
                    <a:lnTo>
                      <a:pt x="4352" y="45"/>
                    </a:lnTo>
                    <a:lnTo>
                      <a:pt x="4353" y="45"/>
                    </a:lnTo>
                    <a:lnTo>
                      <a:pt x="4353" y="46"/>
                    </a:lnTo>
                    <a:lnTo>
                      <a:pt x="4357" y="46"/>
                    </a:lnTo>
                    <a:lnTo>
                      <a:pt x="4357" y="48"/>
                    </a:lnTo>
                    <a:lnTo>
                      <a:pt x="4358" y="48"/>
                    </a:lnTo>
                    <a:lnTo>
                      <a:pt x="4358" y="50"/>
                    </a:lnTo>
                    <a:lnTo>
                      <a:pt x="4362" y="50"/>
                    </a:lnTo>
                    <a:lnTo>
                      <a:pt x="4362" y="51"/>
                    </a:lnTo>
                    <a:lnTo>
                      <a:pt x="4365" y="51"/>
                    </a:lnTo>
                    <a:lnTo>
                      <a:pt x="4365" y="53"/>
                    </a:lnTo>
                    <a:lnTo>
                      <a:pt x="4367" y="53"/>
                    </a:lnTo>
                    <a:lnTo>
                      <a:pt x="4367" y="55"/>
                    </a:lnTo>
                    <a:lnTo>
                      <a:pt x="4370" y="55"/>
                    </a:lnTo>
                    <a:lnTo>
                      <a:pt x="4370" y="56"/>
                    </a:lnTo>
                    <a:lnTo>
                      <a:pt x="4373" y="56"/>
                    </a:lnTo>
                    <a:lnTo>
                      <a:pt x="4373" y="58"/>
                    </a:lnTo>
                    <a:lnTo>
                      <a:pt x="4375" y="58"/>
                    </a:lnTo>
                    <a:lnTo>
                      <a:pt x="4375" y="60"/>
                    </a:lnTo>
                    <a:lnTo>
                      <a:pt x="4378" y="60"/>
                    </a:lnTo>
                    <a:lnTo>
                      <a:pt x="4378" y="61"/>
                    </a:lnTo>
                    <a:lnTo>
                      <a:pt x="4380" y="61"/>
                    </a:lnTo>
                    <a:lnTo>
                      <a:pt x="4380" y="63"/>
                    </a:lnTo>
                    <a:lnTo>
                      <a:pt x="4383" y="63"/>
                    </a:lnTo>
                    <a:lnTo>
                      <a:pt x="4383" y="65"/>
                    </a:lnTo>
                    <a:lnTo>
                      <a:pt x="4387" y="65"/>
                    </a:lnTo>
                    <a:lnTo>
                      <a:pt x="4387" y="66"/>
                    </a:lnTo>
                    <a:lnTo>
                      <a:pt x="4388" y="66"/>
                    </a:lnTo>
                    <a:lnTo>
                      <a:pt x="4388" y="68"/>
                    </a:lnTo>
                    <a:lnTo>
                      <a:pt x="4390" y="68"/>
                    </a:lnTo>
                    <a:lnTo>
                      <a:pt x="4390" y="70"/>
                    </a:lnTo>
                    <a:lnTo>
                      <a:pt x="4393" y="70"/>
                    </a:lnTo>
                    <a:lnTo>
                      <a:pt x="4393" y="71"/>
                    </a:lnTo>
                    <a:lnTo>
                      <a:pt x="4395" y="71"/>
                    </a:lnTo>
                    <a:lnTo>
                      <a:pt x="4395" y="73"/>
                    </a:lnTo>
                    <a:lnTo>
                      <a:pt x="4398" y="73"/>
                    </a:lnTo>
                    <a:lnTo>
                      <a:pt x="4398" y="75"/>
                    </a:lnTo>
                    <a:lnTo>
                      <a:pt x="4400" y="75"/>
                    </a:lnTo>
                    <a:lnTo>
                      <a:pt x="4400" y="76"/>
                    </a:lnTo>
                    <a:lnTo>
                      <a:pt x="4403" y="76"/>
                    </a:lnTo>
                    <a:lnTo>
                      <a:pt x="4403" y="78"/>
                    </a:lnTo>
                    <a:lnTo>
                      <a:pt x="4405" y="78"/>
                    </a:lnTo>
                    <a:lnTo>
                      <a:pt x="4405" y="80"/>
                    </a:lnTo>
                    <a:lnTo>
                      <a:pt x="4408" y="80"/>
                    </a:lnTo>
                    <a:lnTo>
                      <a:pt x="4408" y="81"/>
                    </a:lnTo>
                    <a:lnTo>
                      <a:pt x="4410" y="81"/>
                    </a:lnTo>
                    <a:lnTo>
                      <a:pt x="4410" y="83"/>
                    </a:lnTo>
                    <a:lnTo>
                      <a:pt x="4412" y="83"/>
                    </a:lnTo>
                    <a:lnTo>
                      <a:pt x="4412" y="85"/>
                    </a:lnTo>
                    <a:lnTo>
                      <a:pt x="4415" y="85"/>
                    </a:lnTo>
                    <a:lnTo>
                      <a:pt x="4415" y="86"/>
                    </a:lnTo>
                    <a:lnTo>
                      <a:pt x="4417" y="86"/>
                    </a:lnTo>
                    <a:lnTo>
                      <a:pt x="4417" y="88"/>
                    </a:lnTo>
                    <a:lnTo>
                      <a:pt x="4420" y="88"/>
                    </a:lnTo>
                    <a:lnTo>
                      <a:pt x="4420" y="90"/>
                    </a:lnTo>
                    <a:lnTo>
                      <a:pt x="4422" y="90"/>
                    </a:lnTo>
                    <a:lnTo>
                      <a:pt x="4422" y="91"/>
                    </a:lnTo>
                    <a:lnTo>
                      <a:pt x="4425" y="91"/>
                    </a:lnTo>
                    <a:lnTo>
                      <a:pt x="4425" y="93"/>
                    </a:lnTo>
                    <a:lnTo>
                      <a:pt x="4427" y="93"/>
                    </a:lnTo>
                    <a:lnTo>
                      <a:pt x="4427" y="95"/>
                    </a:lnTo>
                    <a:lnTo>
                      <a:pt x="4430" y="95"/>
                    </a:lnTo>
                    <a:lnTo>
                      <a:pt x="4430" y="96"/>
                    </a:lnTo>
                    <a:lnTo>
                      <a:pt x="4432" y="96"/>
                    </a:lnTo>
                    <a:lnTo>
                      <a:pt x="4432" y="98"/>
                    </a:lnTo>
                    <a:lnTo>
                      <a:pt x="4435" y="98"/>
                    </a:lnTo>
                    <a:lnTo>
                      <a:pt x="4435" y="100"/>
                    </a:lnTo>
                    <a:lnTo>
                      <a:pt x="4437" y="100"/>
                    </a:lnTo>
                    <a:lnTo>
                      <a:pt x="4437" y="101"/>
                    </a:lnTo>
                    <a:lnTo>
                      <a:pt x="4438" y="101"/>
                    </a:lnTo>
                    <a:lnTo>
                      <a:pt x="4438" y="103"/>
                    </a:lnTo>
                    <a:lnTo>
                      <a:pt x="4442" y="103"/>
                    </a:lnTo>
                    <a:lnTo>
                      <a:pt x="4442" y="105"/>
                    </a:lnTo>
                    <a:lnTo>
                      <a:pt x="4443" y="105"/>
                    </a:lnTo>
                    <a:lnTo>
                      <a:pt x="4443" y="106"/>
                    </a:lnTo>
                    <a:lnTo>
                      <a:pt x="4447" y="106"/>
                    </a:lnTo>
                    <a:lnTo>
                      <a:pt x="4447" y="108"/>
                    </a:lnTo>
                    <a:lnTo>
                      <a:pt x="4448" y="108"/>
                    </a:lnTo>
                    <a:lnTo>
                      <a:pt x="4448" y="110"/>
                    </a:lnTo>
                    <a:lnTo>
                      <a:pt x="4452" y="110"/>
                    </a:lnTo>
                    <a:lnTo>
                      <a:pt x="4452" y="111"/>
                    </a:lnTo>
                    <a:lnTo>
                      <a:pt x="4453" y="111"/>
                    </a:lnTo>
                    <a:lnTo>
                      <a:pt x="4453" y="113"/>
                    </a:lnTo>
                    <a:lnTo>
                      <a:pt x="4457" y="113"/>
                    </a:lnTo>
                    <a:lnTo>
                      <a:pt x="4457" y="115"/>
                    </a:lnTo>
                    <a:lnTo>
                      <a:pt x="4458" y="115"/>
                    </a:lnTo>
                    <a:lnTo>
                      <a:pt x="4458" y="116"/>
                    </a:lnTo>
                    <a:lnTo>
                      <a:pt x="4460" y="116"/>
                    </a:lnTo>
                    <a:lnTo>
                      <a:pt x="4460" y="118"/>
                    </a:lnTo>
                    <a:lnTo>
                      <a:pt x="4463" y="118"/>
                    </a:lnTo>
                    <a:lnTo>
                      <a:pt x="4463" y="120"/>
                    </a:lnTo>
                    <a:lnTo>
                      <a:pt x="4465" y="120"/>
                    </a:lnTo>
                    <a:lnTo>
                      <a:pt x="4465" y="121"/>
                    </a:lnTo>
                    <a:lnTo>
                      <a:pt x="4468" y="121"/>
                    </a:lnTo>
                    <a:lnTo>
                      <a:pt x="4468" y="123"/>
                    </a:lnTo>
                    <a:lnTo>
                      <a:pt x="4470" y="123"/>
                    </a:lnTo>
                    <a:lnTo>
                      <a:pt x="4470" y="125"/>
                    </a:lnTo>
                    <a:lnTo>
                      <a:pt x="4473" y="125"/>
                    </a:lnTo>
                    <a:lnTo>
                      <a:pt x="4473" y="126"/>
                    </a:lnTo>
                    <a:lnTo>
                      <a:pt x="4475" y="126"/>
                    </a:lnTo>
                    <a:lnTo>
                      <a:pt x="4475" y="128"/>
                    </a:lnTo>
                    <a:lnTo>
                      <a:pt x="4478" y="128"/>
                    </a:lnTo>
                    <a:lnTo>
                      <a:pt x="4478" y="130"/>
                    </a:lnTo>
                    <a:lnTo>
                      <a:pt x="4480" y="130"/>
                    </a:lnTo>
                    <a:lnTo>
                      <a:pt x="4480" y="131"/>
                    </a:lnTo>
                    <a:lnTo>
                      <a:pt x="4482" y="131"/>
                    </a:lnTo>
                    <a:lnTo>
                      <a:pt x="4482" y="133"/>
                    </a:lnTo>
                    <a:lnTo>
                      <a:pt x="4485" y="133"/>
                    </a:lnTo>
                    <a:lnTo>
                      <a:pt x="4485" y="135"/>
                    </a:lnTo>
                    <a:lnTo>
                      <a:pt x="4487" y="135"/>
                    </a:lnTo>
                    <a:lnTo>
                      <a:pt x="4487" y="136"/>
                    </a:lnTo>
                    <a:lnTo>
                      <a:pt x="4490" y="136"/>
                    </a:lnTo>
                    <a:lnTo>
                      <a:pt x="4490" y="138"/>
                    </a:lnTo>
                    <a:lnTo>
                      <a:pt x="4492" y="138"/>
                    </a:lnTo>
                    <a:lnTo>
                      <a:pt x="4492" y="140"/>
                    </a:lnTo>
                    <a:lnTo>
                      <a:pt x="4493" y="140"/>
                    </a:lnTo>
                    <a:lnTo>
                      <a:pt x="4493" y="141"/>
                    </a:lnTo>
                    <a:lnTo>
                      <a:pt x="4497" y="141"/>
                    </a:lnTo>
                    <a:lnTo>
                      <a:pt x="4497" y="143"/>
                    </a:lnTo>
                    <a:lnTo>
                      <a:pt x="4498" y="143"/>
                    </a:lnTo>
                    <a:lnTo>
                      <a:pt x="4498" y="145"/>
                    </a:lnTo>
                    <a:lnTo>
                      <a:pt x="4500" y="145"/>
                    </a:lnTo>
                    <a:lnTo>
                      <a:pt x="4500" y="146"/>
                    </a:lnTo>
                    <a:lnTo>
                      <a:pt x="4503" y="146"/>
                    </a:lnTo>
                    <a:lnTo>
                      <a:pt x="4503" y="148"/>
                    </a:lnTo>
                    <a:lnTo>
                      <a:pt x="4505" y="148"/>
                    </a:lnTo>
                    <a:lnTo>
                      <a:pt x="4505" y="150"/>
                    </a:lnTo>
                    <a:lnTo>
                      <a:pt x="4507" y="150"/>
                    </a:lnTo>
                    <a:lnTo>
                      <a:pt x="4507" y="151"/>
                    </a:lnTo>
                    <a:lnTo>
                      <a:pt x="4508" y="151"/>
                    </a:lnTo>
                    <a:lnTo>
                      <a:pt x="4508" y="153"/>
                    </a:lnTo>
                    <a:lnTo>
                      <a:pt x="4512" y="153"/>
                    </a:lnTo>
                    <a:lnTo>
                      <a:pt x="4512" y="155"/>
                    </a:lnTo>
                    <a:lnTo>
                      <a:pt x="4513" y="155"/>
                    </a:lnTo>
                    <a:lnTo>
                      <a:pt x="4513" y="156"/>
                    </a:lnTo>
                    <a:lnTo>
                      <a:pt x="4515" y="156"/>
                    </a:lnTo>
                    <a:lnTo>
                      <a:pt x="4515" y="158"/>
                    </a:lnTo>
                    <a:lnTo>
                      <a:pt x="4517" y="158"/>
                    </a:lnTo>
                    <a:lnTo>
                      <a:pt x="4517" y="160"/>
                    </a:lnTo>
                    <a:lnTo>
                      <a:pt x="4520" y="160"/>
                    </a:lnTo>
                    <a:lnTo>
                      <a:pt x="4520" y="161"/>
                    </a:lnTo>
                    <a:lnTo>
                      <a:pt x="4522" y="161"/>
                    </a:lnTo>
                    <a:lnTo>
                      <a:pt x="4522" y="163"/>
                    </a:lnTo>
                    <a:lnTo>
                      <a:pt x="4523" y="163"/>
                    </a:lnTo>
                    <a:lnTo>
                      <a:pt x="4523" y="165"/>
                    </a:lnTo>
                    <a:lnTo>
                      <a:pt x="4527" y="165"/>
                    </a:lnTo>
                    <a:lnTo>
                      <a:pt x="4527" y="166"/>
                    </a:lnTo>
                    <a:lnTo>
                      <a:pt x="4528" y="166"/>
                    </a:lnTo>
                    <a:lnTo>
                      <a:pt x="4528" y="168"/>
                    </a:lnTo>
                    <a:lnTo>
                      <a:pt x="4530" y="168"/>
                    </a:lnTo>
                    <a:lnTo>
                      <a:pt x="4530" y="170"/>
                    </a:lnTo>
                    <a:lnTo>
                      <a:pt x="4532" y="170"/>
                    </a:lnTo>
                    <a:lnTo>
                      <a:pt x="4532" y="171"/>
                    </a:lnTo>
                    <a:lnTo>
                      <a:pt x="4535" y="171"/>
                    </a:lnTo>
                    <a:lnTo>
                      <a:pt x="4535" y="173"/>
                    </a:lnTo>
                    <a:lnTo>
                      <a:pt x="4537" y="173"/>
                    </a:lnTo>
                    <a:lnTo>
                      <a:pt x="4537" y="175"/>
                    </a:lnTo>
                    <a:lnTo>
                      <a:pt x="4538" y="175"/>
                    </a:lnTo>
                    <a:lnTo>
                      <a:pt x="4538" y="176"/>
                    </a:lnTo>
                    <a:lnTo>
                      <a:pt x="4542" y="176"/>
                    </a:lnTo>
                    <a:lnTo>
                      <a:pt x="4542" y="178"/>
                    </a:lnTo>
                    <a:lnTo>
                      <a:pt x="4543" y="178"/>
                    </a:lnTo>
                    <a:lnTo>
                      <a:pt x="4543" y="180"/>
                    </a:lnTo>
                    <a:lnTo>
                      <a:pt x="4545" y="180"/>
                    </a:lnTo>
                    <a:lnTo>
                      <a:pt x="4545" y="181"/>
                    </a:lnTo>
                    <a:lnTo>
                      <a:pt x="4547" y="181"/>
                    </a:lnTo>
                    <a:lnTo>
                      <a:pt x="4547" y="183"/>
                    </a:lnTo>
                    <a:lnTo>
                      <a:pt x="4550" y="183"/>
                    </a:lnTo>
                    <a:lnTo>
                      <a:pt x="4550" y="185"/>
                    </a:lnTo>
                    <a:lnTo>
                      <a:pt x="4552" y="185"/>
                    </a:lnTo>
                    <a:lnTo>
                      <a:pt x="4552" y="186"/>
                    </a:lnTo>
                    <a:lnTo>
                      <a:pt x="4553" y="186"/>
                    </a:lnTo>
                    <a:lnTo>
                      <a:pt x="4553" y="188"/>
                    </a:lnTo>
                    <a:lnTo>
                      <a:pt x="4555" y="188"/>
                    </a:lnTo>
                    <a:lnTo>
                      <a:pt x="4555" y="190"/>
                    </a:lnTo>
                    <a:lnTo>
                      <a:pt x="4558" y="190"/>
                    </a:lnTo>
                    <a:lnTo>
                      <a:pt x="4558" y="191"/>
                    </a:lnTo>
                    <a:lnTo>
                      <a:pt x="4560" y="191"/>
                    </a:lnTo>
                    <a:lnTo>
                      <a:pt x="4560" y="193"/>
                    </a:lnTo>
                    <a:lnTo>
                      <a:pt x="4562" y="193"/>
                    </a:lnTo>
                    <a:lnTo>
                      <a:pt x="4562" y="195"/>
                    </a:lnTo>
                    <a:lnTo>
                      <a:pt x="4565" y="195"/>
                    </a:lnTo>
                    <a:lnTo>
                      <a:pt x="4565" y="196"/>
                    </a:lnTo>
                    <a:lnTo>
                      <a:pt x="4567" y="196"/>
                    </a:lnTo>
                    <a:lnTo>
                      <a:pt x="4567" y="198"/>
                    </a:lnTo>
                    <a:lnTo>
                      <a:pt x="4568" y="198"/>
                    </a:lnTo>
                    <a:lnTo>
                      <a:pt x="4568" y="200"/>
                    </a:lnTo>
                    <a:lnTo>
                      <a:pt x="4570" y="200"/>
                    </a:lnTo>
                    <a:lnTo>
                      <a:pt x="4570" y="201"/>
                    </a:lnTo>
                    <a:lnTo>
                      <a:pt x="4573" y="201"/>
                    </a:lnTo>
                    <a:lnTo>
                      <a:pt x="4573" y="203"/>
                    </a:lnTo>
                    <a:lnTo>
                      <a:pt x="4575" y="203"/>
                    </a:lnTo>
                    <a:lnTo>
                      <a:pt x="4575" y="205"/>
                    </a:lnTo>
                    <a:lnTo>
                      <a:pt x="4577" y="205"/>
                    </a:lnTo>
                    <a:lnTo>
                      <a:pt x="4577" y="206"/>
                    </a:lnTo>
                    <a:lnTo>
                      <a:pt x="4578" y="206"/>
                    </a:lnTo>
                    <a:lnTo>
                      <a:pt x="4578" y="208"/>
                    </a:lnTo>
                    <a:lnTo>
                      <a:pt x="4582" y="208"/>
                    </a:lnTo>
                    <a:lnTo>
                      <a:pt x="4582" y="210"/>
                    </a:lnTo>
                    <a:lnTo>
                      <a:pt x="4583" y="210"/>
                    </a:lnTo>
                    <a:lnTo>
                      <a:pt x="4583" y="211"/>
                    </a:lnTo>
                    <a:lnTo>
                      <a:pt x="4585" y="211"/>
                    </a:lnTo>
                    <a:lnTo>
                      <a:pt x="4585" y="213"/>
                    </a:lnTo>
                    <a:lnTo>
                      <a:pt x="4588" y="213"/>
                    </a:lnTo>
                    <a:lnTo>
                      <a:pt x="4588" y="215"/>
                    </a:lnTo>
                    <a:lnTo>
                      <a:pt x="4590" y="215"/>
                    </a:lnTo>
                    <a:lnTo>
                      <a:pt x="4590" y="216"/>
                    </a:lnTo>
                    <a:lnTo>
                      <a:pt x="4592" y="216"/>
                    </a:lnTo>
                    <a:lnTo>
                      <a:pt x="4592" y="218"/>
                    </a:lnTo>
                    <a:lnTo>
                      <a:pt x="4593" y="218"/>
                    </a:lnTo>
                    <a:lnTo>
                      <a:pt x="4593" y="220"/>
                    </a:lnTo>
                    <a:lnTo>
                      <a:pt x="4595" y="220"/>
                    </a:lnTo>
                    <a:lnTo>
                      <a:pt x="4595" y="221"/>
                    </a:lnTo>
                    <a:lnTo>
                      <a:pt x="4598" y="221"/>
                    </a:lnTo>
                    <a:lnTo>
                      <a:pt x="4598" y="223"/>
                    </a:lnTo>
                    <a:lnTo>
                      <a:pt x="4600" y="223"/>
                    </a:lnTo>
                    <a:lnTo>
                      <a:pt x="4600" y="225"/>
                    </a:lnTo>
                    <a:lnTo>
                      <a:pt x="4602" y="225"/>
                    </a:lnTo>
                    <a:lnTo>
                      <a:pt x="4602" y="226"/>
                    </a:lnTo>
                    <a:lnTo>
                      <a:pt x="4603" y="226"/>
                    </a:lnTo>
                    <a:lnTo>
                      <a:pt x="4603" y="228"/>
                    </a:lnTo>
                    <a:lnTo>
                      <a:pt x="4605" y="228"/>
                    </a:lnTo>
                    <a:lnTo>
                      <a:pt x="4605" y="230"/>
                    </a:lnTo>
                    <a:lnTo>
                      <a:pt x="4607" y="230"/>
                    </a:lnTo>
                    <a:lnTo>
                      <a:pt x="4607" y="231"/>
                    </a:lnTo>
                    <a:lnTo>
                      <a:pt x="4610" y="231"/>
                    </a:lnTo>
                    <a:lnTo>
                      <a:pt x="4610" y="233"/>
                    </a:lnTo>
                    <a:lnTo>
                      <a:pt x="4612" y="233"/>
                    </a:lnTo>
                    <a:lnTo>
                      <a:pt x="4612" y="235"/>
                    </a:lnTo>
                    <a:lnTo>
                      <a:pt x="4613" y="235"/>
                    </a:lnTo>
                    <a:lnTo>
                      <a:pt x="4613" y="236"/>
                    </a:lnTo>
                    <a:lnTo>
                      <a:pt x="4615" y="236"/>
                    </a:lnTo>
                    <a:lnTo>
                      <a:pt x="4615" y="238"/>
                    </a:lnTo>
                    <a:lnTo>
                      <a:pt x="4617" y="238"/>
                    </a:lnTo>
                    <a:lnTo>
                      <a:pt x="4617" y="240"/>
                    </a:lnTo>
                    <a:lnTo>
                      <a:pt x="4618" y="240"/>
                    </a:lnTo>
                    <a:lnTo>
                      <a:pt x="4618" y="241"/>
                    </a:lnTo>
                    <a:lnTo>
                      <a:pt x="4620" y="241"/>
                    </a:lnTo>
                    <a:lnTo>
                      <a:pt x="4620" y="243"/>
                    </a:lnTo>
                    <a:lnTo>
                      <a:pt x="4623" y="243"/>
                    </a:lnTo>
                    <a:lnTo>
                      <a:pt x="4623" y="245"/>
                    </a:lnTo>
                    <a:lnTo>
                      <a:pt x="4625" y="245"/>
                    </a:lnTo>
                    <a:lnTo>
                      <a:pt x="4625" y="246"/>
                    </a:lnTo>
                    <a:lnTo>
                      <a:pt x="4627" y="246"/>
                    </a:lnTo>
                    <a:lnTo>
                      <a:pt x="4627" y="248"/>
                    </a:lnTo>
                    <a:lnTo>
                      <a:pt x="4628" y="248"/>
                    </a:lnTo>
                    <a:lnTo>
                      <a:pt x="4628" y="250"/>
                    </a:lnTo>
                    <a:lnTo>
                      <a:pt x="4630" y="250"/>
                    </a:lnTo>
                    <a:lnTo>
                      <a:pt x="4630" y="251"/>
                    </a:lnTo>
                    <a:lnTo>
                      <a:pt x="4632" y="251"/>
                    </a:lnTo>
                    <a:lnTo>
                      <a:pt x="4632" y="253"/>
                    </a:lnTo>
                    <a:lnTo>
                      <a:pt x="4635" y="253"/>
                    </a:lnTo>
                    <a:lnTo>
                      <a:pt x="4635" y="255"/>
                    </a:lnTo>
                    <a:lnTo>
                      <a:pt x="4637" y="255"/>
                    </a:lnTo>
                    <a:lnTo>
                      <a:pt x="4637" y="256"/>
                    </a:lnTo>
                    <a:lnTo>
                      <a:pt x="4638" y="256"/>
                    </a:lnTo>
                    <a:lnTo>
                      <a:pt x="4638" y="258"/>
                    </a:lnTo>
                    <a:lnTo>
                      <a:pt x="4640" y="258"/>
                    </a:lnTo>
                    <a:lnTo>
                      <a:pt x="4640" y="260"/>
                    </a:lnTo>
                    <a:lnTo>
                      <a:pt x="4642" y="260"/>
                    </a:lnTo>
                    <a:lnTo>
                      <a:pt x="4642" y="261"/>
                    </a:lnTo>
                    <a:lnTo>
                      <a:pt x="4643" y="261"/>
                    </a:lnTo>
                    <a:lnTo>
                      <a:pt x="4643" y="263"/>
                    </a:lnTo>
                    <a:lnTo>
                      <a:pt x="4645" y="263"/>
                    </a:lnTo>
                    <a:lnTo>
                      <a:pt x="4645" y="265"/>
                    </a:lnTo>
                    <a:lnTo>
                      <a:pt x="4648" y="265"/>
                    </a:lnTo>
                    <a:lnTo>
                      <a:pt x="4648" y="266"/>
                    </a:lnTo>
                    <a:lnTo>
                      <a:pt x="4650" y="266"/>
                    </a:lnTo>
                    <a:lnTo>
                      <a:pt x="4650" y="268"/>
                    </a:lnTo>
                    <a:lnTo>
                      <a:pt x="4652" y="268"/>
                    </a:lnTo>
                    <a:lnTo>
                      <a:pt x="4652" y="270"/>
                    </a:lnTo>
                    <a:lnTo>
                      <a:pt x="4653" y="270"/>
                    </a:lnTo>
                    <a:lnTo>
                      <a:pt x="4653" y="271"/>
                    </a:lnTo>
                    <a:lnTo>
                      <a:pt x="4655" y="271"/>
                    </a:lnTo>
                    <a:lnTo>
                      <a:pt x="4655" y="273"/>
                    </a:lnTo>
                    <a:lnTo>
                      <a:pt x="4657" y="273"/>
                    </a:lnTo>
                    <a:lnTo>
                      <a:pt x="4657" y="275"/>
                    </a:lnTo>
                    <a:lnTo>
                      <a:pt x="4658" y="275"/>
                    </a:lnTo>
                    <a:lnTo>
                      <a:pt x="4658" y="276"/>
                    </a:lnTo>
                    <a:lnTo>
                      <a:pt x="4660" y="276"/>
                    </a:lnTo>
                    <a:lnTo>
                      <a:pt x="4660" y="278"/>
                    </a:lnTo>
                    <a:lnTo>
                      <a:pt x="4663" y="278"/>
                    </a:lnTo>
                    <a:lnTo>
                      <a:pt x="4663" y="280"/>
                    </a:lnTo>
                    <a:lnTo>
                      <a:pt x="4665" y="280"/>
                    </a:lnTo>
                    <a:lnTo>
                      <a:pt x="4665" y="281"/>
                    </a:lnTo>
                    <a:lnTo>
                      <a:pt x="4667" y="281"/>
                    </a:lnTo>
                    <a:lnTo>
                      <a:pt x="4667" y="283"/>
                    </a:lnTo>
                    <a:lnTo>
                      <a:pt x="4668" y="283"/>
                    </a:lnTo>
                    <a:lnTo>
                      <a:pt x="4668" y="285"/>
                    </a:lnTo>
                    <a:lnTo>
                      <a:pt x="4670" y="285"/>
                    </a:lnTo>
                    <a:lnTo>
                      <a:pt x="4670" y="286"/>
                    </a:lnTo>
                    <a:lnTo>
                      <a:pt x="4672" y="286"/>
                    </a:lnTo>
                    <a:lnTo>
                      <a:pt x="4672" y="288"/>
                    </a:lnTo>
                    <a:lnTo>
                      <a:pt x="4673" y="288"/>
                    </a:lnTo>
                    <a:lnTo>
                      <a:pt x="4673" y="290"/>
                    </a:lnTo>
                    <a:lnTo>
                      <a:pt x="4675" y="290"/>
                    </a:lnTo>
                    <a:lnTo>
                      <a:pt x="4675" y="291"/>
                    </a:lnTo>
                    <a:lnTo>
                      <a:pt x="4677" y="291"/>
                    </a:lnTo>
                    <a:lnTo>
                      <a:pt x="4677" y="293"/>
                    </a:lnTo>
                    <a:lnTo>
                      <a:pt x="4678" y="293"/>
                    </a:lnTo>
                    <a:lnTo>
                      <a:pt x="4678" y="295"/>
                    </a:lnTo>
                    <a:lnTo>
                      <a:pt x="4682" y="295"/>
                    </a:lnTo>
                    <a:lnTo>
                      <a:pt x="4682" y="296"/>
                    </a:lnTo>
                    <a:lnTo>
                      <a:pt x="4683" y="296"/>
                    </a:lnTo>
                    <a:lnTo>
                      <a:pt x="4683" y="298"/>
                    </a:lnTo>
                    <a:lnTo>
                      <a:pt x="4685" y="298"/>
                    </a:lnTo>
                    <a:lnTo>
                      <a:pt x="4685" y="300"/>
                    </a:lnTo>
                    <a:lnTo>
                      <a:pt x="4687" y="300"/>
                    </a:lnTo>
                    <a:lnTo>
                      <a:pt x="4687" y="301"/>
                    </a:lnTo>
                    <a:lnTo>
                      <a:pt x="4688" y="301"/>
                    </a:lnTo>
                    <a:lnTo>
                      <a:pt x="4688" y="303"/>
                    </a:lnTo>
                    <a:lnTo>
                      <a:pt x="4690" y="303"/>
                    </a:lnTo>
                    <a:lnTo>
                      <a:pt x="4690" y="305"/>
                    </a:lnTo>
                    <a:lnTo>
                      <a:pt x="4692" y="305"/>
                    </a:lnTo>
                    <a:lnTo>
                      <a:pt x="4692" y="306"/>
                    </a:lnTo>
                    <a:lnTo>
                      <a:pt x="4693" y="306"/>
                    </a:lnTo>
                    <a:lnTo>
                      <a:pt x="4693" y="308"/>
                    </a:lnTo>
                    <a:lnTo>
                      <a:pt x="4695" y="308"/>
                    </a:lnTo>
                    <a:lnTo>
                      <a:pt x="4695" y="310"/>
                    </a:lnTo>
                    <a:lnTo>
                      <a:pt x="4697" y="310"/>
                    </a:lnTo>
                    <a:lnTo>
                      <a:pt x="4697" y="311"/>
                    </a:lnTo>
                    <a:lnTo>
                      <a:pt x="4698" y="311"/>
                    </a:lnTo>
                    <a:lnTo>
                      <a:pt x="4698" y="313"/>
                    </a:lnTo>
                    <a:lnTo>
                      <a:pt x="4700" y="313"/>
                    </a:lnTo>
                    <a:lnTo>
                      <a:pt x="4700" y="315"/>
                    </a:lnTo>
                    <a:lnTo>
                      <a:pt x="4702" y="315"/>
                    </a:lnTo>
                    <a:lnTo>
                      <a:pt x="4702" y="316"/>
                    </a:lnTo>
                    <a:lnTo>
                      <a:pt x="4703" y="316"/>
                    </a:lnTo>
                    <a:lnTo>
                      <a:pt x="4703" y="318"/>
                    </a:lnTo>
                    <a:lnTo>
                      <a:pt x="4705" y="318"/>
                    </a:lnTo>
                    <a:lnTo>
                      <a:pt x="4705" y="320"/>
                    </a:lnTo>
                    <a:lnTo>
                      <a:pt x="4707" y="320"/>
                    </a:lnTo>
                    <a:lnTo>
                      <a:pt x="4707" y="321"/>
                    </a:lnTo>
                    <a:lnTo>
                      <a:pt x="4708" y="321"/>
                    </a:lnTo>
                    <a:lnTo>
                      <a:pt x="4708" y="323"/>
                    </a:lnTo>
                    <a:lnTo>
                      <a:pt x="4710" y="323"/>
                    </a:lnTo>
                    <a:lnTo>
                      <a:pt x="4710" y="325"/>
                    </a:lnTo>
                    <a:lnTo>
                      <a:pt x="4712" y="325"/>
                    </a:lnTo>
                    <a:lnTo>
                      <a:pt x="4712" y="326"/>
                    </a:lnTo>
                    <a:lnTo>
                      <a:pt x="4713" y="326"/>
                    </a:lnTo>
                    <a:lnTo>
                      <a:pt x="4713" y="328"/>
                    </a:lnTo>
                    <a:lnTo>
                      <a:pt x="4715" y="328"/>
                    </a:lnTo>
                    <a:lnTo>
                      <a:pt x="4715" y="330"/>
                    </a:lnTo>
                    <a:lnTo>
                      <a:pt x="4717" y="330"/>
                    </a:lnTo>
                    <a:lnTo>
                      <a:pt x="4717" y="331"/>
                    </a:lnTo>
                    <a:lnTo>
                      <a:pt x="4718" y="331"/>
                    </a:lnTo>
                    <a:lnTo>
                      <a:pt x="4718" y="333"/>
                    </a:lnTo>
                    <a:lnTo>
                      <a:pt x="4722" y="333"/>
                    </a:lnTo>
                    <a:lnTo>
                      <a:pt x="4722" y="335"/>
                    </a:lnTo>
                    <a:lnTo>
                      <a:pt x="4723" y="335"/>
                    </a:lnTo>
                    <a:lnTo>
                      <a:pt x="4723" y="336"/>
                    </a:lnTo>
                    <a:lnTo>
                      <a:pt x="4725" y="336"/>
                    </a:lnTo>
                    <a:lnTo>
                      <a:pt x="4725" y="338"/>
                    </a:lnTo>
                    <a:lnTo>
                      <a:pt x="4727" y="338"/>
                    </a:lnTo>
                    <a:lnTo>
                      <a:pt x="4727" y="340"/>
                    </a:lnTo>
                    <a:lnTo>
                      <a:pt x="4728" y="340"/>
                    </a:lnTo>
                    <a:lnTo>
                      <a:pt x="4728" y="341"/>
                    </a:lnTo>
                    <a:lnTo>
                      <a:pt x="4730" y="341"/>
                    </a:lnTo>
                    <a:lnTo>
                      <a:pt x="4730" y="343"/>
                    </a:lnTo>
                    <a:lnTo>
                      <a:pt x="4732" y="343"/>
                    </a:lnTo>
                    <a:lnTo>
                      <a:pt x="4732" y="345"/>
                    </a:lnTo>
                    <a:lnTo>
                      <a:pt x="4733" y="345"/>
                    </a:lnTo>
                    <a:lnTo>
                      <a:pt x="4733" y="346"/>
                    </a:lnTo>
                    <a:lnTo>
                      <a:pt x="4735" y="346"/>
                    </a:lnTo>
                    <a:lnTo>
                      <a:pt x="4735" y="348"/>
                    </a:lnTo>
                    <a:lnTo>
                      <a:pt x="4737" y="348"/>
                    </a:lnTo>
                    <a:lnTo>
                      <a:pt x="4737" y="350"/>
                    </a:lnTo>
                    <a:lnTo>
                      <a:pt x="4738" y="350"/>
                    </a:lnTo>
                    <a:lnTo>
                      <a:pt x="4738" y="351"/>
                    </a:lnTo>
                    <a:lnTo>
                      <a:pt x="4740" y="351"/>
                    </a:lnTo>
                    <a:lnTo>
                      <a:pt x="4740" y="353"/>
                    </a:lnTo>
                    <a:lnTo>
                      <a:pt x="4742" y="353"/>
                    </a:lnTo>
                    <a:lnTo>
                      <a:pt x="4742" y="355"/>
                    </a:lnTo>
                    <a:lnTo>
                      <a:pt x="4743" y="355"/>
                    </a:lnTo>
                    <a:lnTo>
                      <a:pt x="4743" y="356"/>
                    </a:lnTo>
                    <a:lnTo>
                      <a:pt x="4745" y="356"/>
                    </a:lnTo>
                    <a:lnTo>
                      <a:pt x="4745" y="358"/>
                    </a:lnTo>
                    <a:lnTo>
                      <a:pt x="4747" y="358"/>
                    </a:lnTo>
                    <a:lnTo>
                      <a:pt x="4747" y="360"/>
                    </a:lnTo>
                    <a:lnTo>
                      <a:pt x="4748" y="360"/>
                    </a:lnTo>
                    <a:lnTo>
                      <a:pt x="4748" y="361"/>
                    </a:lnTo>
                    <a:lnTo>
                      <a:pt x="4750" y="361"/>
                    </a:lnTo>
                    <a:lnTo>
                      <a:pt x="4750" y="365"/>
                    </a:lnTo>
                    <a:lnTo>
                      <a:pt x="4752" y="365"/>
                    </a:lnTo>
                    <a:lnTo>
                      <a:pt x="4752" y="366"/>
                    </a:lnTo>
                    <a:lnTo>
                      <a:pt x="4753" y="366"/>
                    </a:lnTo>
                    <a:lnTo>
                      <a:pt x="4753" y="368"/>
                    </a:lnTo>
                    <a:lnTo>
                      <a:pt x="4755" y="368"/>
                    </a:lnTo>
                    <a:lnTo>
                      <a:pt x="4755" y="370"/>
                    </a:lnTo>
                    <a:lnTo>
                      <a:pt x="4757" y="370"/>
                    </a:lnTo>
                    <a:lnTo>
                      <a:pt x="4757" y="371"/>
                    </a:lnTo>
                    <a:lnTo>
                      <a:pt x="4758" y="371"/>
                    </a:lnTo>
                    <a:lnTo>
                      <a:pt x="4758" y="373"/>
                    </a:lnTo>
                    <a:lnTo>
                      <a:pt x="4760" y="373"/>
                    </a:lnTo>
                    <a:lnTo>
                      <a:pt x="4760" y="375"/>
                    </a:lnTo>
                    <a:lnTo>
                      <a:pt x="4762" y="375"/>
                    </a:lnTo>
                    <a:lnTo>
                      <a:pt x="4762" y="376"/>
                    </a:lnTo>
                    <a:lnTo>
                      <a:pt x="4763" y="376"/>
                    </a:lnTo>
                    <a:lnTo>
                      <a:pt x="4763" y="378"/>
                    </a:lnTo>
                    <a:lnTo>
                      <a:pt x="4765" y="378"/>
                    </a:lnTo>
                    <a:lnTo>
                      <a:pt x="4765" y="380"/>
                    </a:lnTo>
                    <a:lnTo>
                      <a:pt x="4767" y="380"/>
                    </a:lnTo>
                    <a:lnTo>
                      <a:pt x="4767" y="381"/>
                    </a:lnTo>
                    <a:lnTo>
                      <a:pt x="4768" y="381"/>
                    </a:lnTo>
                    <a:lnTo>
                      <a:pt x="4768" y="383"/>
                    </a:lnTo>
                    <a:lnTo>
                      <a:pt x="4770" y="383"/>
                    </a:lnTo>
                    <a:lnTo>
                      <a:pt x="4770" y="385"/>
                    </a:lnTo>
                    <a:lnTo>
                      <a:pt x="4772" y="385"/>
                    </a:lnTo>
                    <a:lnTo>
                      <a:pt x="4772" y="386"/>
                    </a:lnTo>
                    <a:lnTo>
                      <a:pt x="4773" y="386"/>
                    </a:lnTo>
                    <a:lnTo>
                      <a:pt x="4773" y="388"/>
                    </a:lnTo>
                    <a:lnTo>
                      <a:pt x="4775" y="388"/>
                    </a:lnTo>
                    <a:lnTo>
                      <a:pt x="4775" y="390"/>
                    </a:lnTo>
                    <a:lnTo>
                      <a:pt x="4777" y="390"/>
                    </a:lnTo>
                    <a:lnTo>
                      <a:pt x="4777" y="391"/>
                    </a:lnTo>
                    <a:lnTo>
                      <a:pt x="4778" y="391"/>
                    </a:lnTo>
                    <a:lnTo>
                      <a:pt x="4778" y="393"/>
                    </a:lnTo>
                    <a:lnTo>
                      <a:pt x="4780" y="393"/>
                    </a:lnTo>
                    <a:lnTo>
                      <a:pt x="4780" y="395"/>
                    </a:lnTo>
                    <a:lnTo>
                      <a:pt x="4782" y="395"/>
                    </a:lnTo>
                    <a:lnTo>
                      <a:pt x="4782" y="396"/>
                    </a:lnTo>
                    <a:lnTo>
                      <a:pt x="4783" y="396"/>
                    </a:lnTo>
                    <a:lnTo>
                      <a:pt x="4783" y="398"/>
                    </a:lnTo>
                    <a:lnTo>
                      <a:pt x="4785" y="398"/>
                    </a:lnTo>
                    <a:lnTo>
                      <a:pt x="4785" y="400"/>
                    </a:lnTo>
                    <a:lnTo>
                      <a:pt x="4787" y="400"/>
                    </a:lnTo>
                    <a:lnTo>
                      <a:pt x="4787" y="401"/>
                    </a:lnTo>
                    <a:lnTo>
                      <a:pt x="4788" y="401"/>
                    </a:lnTo>
                    <a:lnTo>
                      <a:pt x="4788" y="403"/>
                    </a:lnTo>
                    <a:lnTo>
                      <a:pt x="4790" y="403"/>
                    </a:lnTo>
                    <a:lnTo>
                      <a:pt x="4790" y="405"/>
                    </a:lnTo>
                    <a:lnTo>
                      <a:pt x="4792" y="405"/>
                    </a:lnTo>
                    <a:lnTo>
                      <a:pt x="4792" y="408"/>
                    </a:lnTo>
                    <a:lnTo>
                      <a:pt x="4793" y="408"/>
                    </a:lnTo>
                    <a:lnTo>
                      <a:pt x="4793" y="410"/>
                    </a:lnTo>
                    <a:lnTo>
                      <a:pt x="4795" y="410"/>
                    </a:lnTo>
                    <a:lnTo>
                      <a:pt x="4795" y="411"/>
                    </a:lnTo>
                    <a:lnTo>
                      <a:pt x="4797" y="411"/>
                    </a:lnTo>
                    <a:lnTo>
                      <a:pt x="4797" y="413"/>
                    </a:lnTo>
                    <a:lnTo>
                      <a:pt x="4798" y="413"/>
                    </a:lnTo>
                    <a:lnTo>
                      <a:pt x="4798" y="415"/>
                    </a:lnTo>
                    <a:lnTo>
                      <a:pt x="4800" y="415"/>
                    </a:lnTo>
                    <a:lnTo>
                      <a:pt x="4800" y="416"/>
                    </a:lnTo>
                    <a:lnTo>
                      <a:pt x="4802" y="416"/>
                    </a:lnTo>
                    <a:lnTo>
                      <a:pt x="4802" y="418"/>
                    </a:lnTo>
                    <a:lnTo>
                      <a:pt x="4803" y="418"/>
                    </a:lnTo>
                    <a:lnTo>
                      <a:pt x="4803" y="420"/>
                    </a:lnTo>
                    <a:lnTo>
                      <a:pt x="4805" y="420"/>
                    </a:lnTo>
                    <a:lnTo>
                      <a:pt x="4805" y="421"/>
                    </a:lnTo>
                    <a:lnTo>
                      <a:pt x="4807" y="421"/>
                    </a:lnTo>
                    <a:lnTo>
                      <a:pt x="4807" y="425"/>
                    </a:lnTo>
                    <a:lnTo>
                      <a:pt x="4808" y="425"/>
                    </a:lnTo>
                    <a:lnTo>
                      <a:pt x="4808" y="426"/>
                    </a:lnTo>
                    <a:lnTo>
                      <a:pt x="4810" y="426"/>
                    </a:lnTo>
                    <a:lnTo>
                      <a:pt x="4810" y="428"/>
                    </a:lnTo>
                    <a:lnTo>
                      <a:pt x="4812" y="428"/>
                    </a:lnTo>
                    <a:lnTo>
                      <a:pt x="4812" y="430"/>
                    </a:lnTo>
                    <a:lnTo>
                      <a:pt x="4813" y="430"/>
                    </a:lnTo>
                    <a:lnTo>
                      <a:pt x="4813" y="431"/>
                    </a:lnTo>
                    <a:lnTo>
                      <a:pt x="4815" y="431"/>
                    </a:lnTo>
                    <a:lnTo>
                      <a:pt x="4815" y="433"/>
                    </a:lnTo>
                    <a:lnTo>
                      <a:pt x="4817" y="433"/>
                    </a:lnTo>
                    <a:lnTo>
                      <a:pt x="4817" y="435"/>
                    </a:lnTo>
                    <a:lnTo>
                      <a:pt x="4818" y="435"/>
                    </a:lnTo>
                    <a:lnTo>
                      <a:pt x="4818" y="436"/>
                    </a:lnTo>
                    <a:lnTo>
                      <a:pt x="4820" y="436"/>
                    </a:lnTo>
                    <a:lnTo>
                      <a:pt x="4820" y="438"/>
                    </a:lnTo>
                    <a:lnTo>
                      <a:pt x="4822" y="438"/>
                    </a:lnTo>
                    <a:lnTo>
                      <a:pt x="4822" y="441"/>
                    </a:lnTo>
                    <a:lnTo>
                      <a:pt x="4823" y="441"/>
                    </a:lnTo>
                    <a:lnTo>
                      <a:pt x="4823" y="443"/>
                    </a:lnTo>
                    <a:lnTo>
                      <a:pt x="4825" y="443"/>
                    </a:lnTo>
                    <a:lnTo>
                      <a:pt x="4825" y="445"/>
                    </a:lnTo>
                    <a:lnTo>
                      <a:pt x="4827" y="445"/>
                    </a:lnTo>
                    <a:lnTo>
                      <a:pt x="4827" y="446"/>
                    </a:lnTo>
                    <a:lnTo>
                      <a:pt x="4828" y="446"/>
                    </a:lnTo>
                    <a:lnTo>
                      <a:pt x="4828" y="448"/>
                    </a:lnTo>
                    <a:lnTo>
                      <a:pt x="4830" y="448"/>
                    </a:lnTo>
                    <a:lnTo>
                      <a:pt x="4830" y="450"/>
                    </a:lnTo>
                    <a:lnTo>
                      <a:pt x="4832" y="450"/>
                    </a:lnTo>
                    <a:lnTo>
                      <a:pt x="4832" y="451"/>
                    </a:lnTo>
                    <a:lnTo>
                      <a:pt x="4833" y="451"/>
                    </a:lnTo>
                    <a:lnTo>
                      <a:pt x="4833" y="453"/>
                    </a:lnTo>
                    <a:lnTo>
                      <a:pt x="4835" y="453"/>
                    </a:lnTo>
                    <a:lnTo>
                      <a:pt x="4835" y="455"/>
                    </a:lnTo>
                    <a:lnTo>
                      <a:pt x="4837" y="455"/>
                    </a:lnTo>
                    <a:lnTo>
                      <a:pt x="4837" y="458"/>
                    </a:lnTo>
                    <a:lnTo>
                      <a:pt x="4838" y="458"/>
                    </a:lnTo>
                    <a:lnTo>
                      <a:pt x="4838" y="460"/>
                    </a:lnTo>
                    <a:lnTo>
                      <a:pt x="4840" y="460"/>
                    </a:lnTo>
                    <a:lnTo>
                      <a:pt x="4840" y="461"/>
                    </a:lnTo>
                    <a:lnTo>
                      <a:pt x="4842" y="461"/>
                    </a:lnTo>
                    <a:lnTo>
                      <a:pt x="4842" y="463"/>
                    </a:lnTo>
                    <a:lnTo>
                      <a:pt x="4843" y="463"/>
                    </a:lnTo>
                    <a:lnTo>
                      <a:pt x="4843" y="465"/>
                    </a:lnTo>
                    <a:lnTo>
                      <a:pt x="4845" y="465"/>
                    </a:lnTo>
                    <a:lnTo>
                      <a:pt x="4845" y="466"/>
                    </a:lnTo>
                    <a:lnTo>
                      <a:pt x="4847" y="466"/>
                    </a:lnTo>
                    <a:lnTo>
                      <a:pt x="4847" y="470"/>
                    </a:lnTo>
                    <a:lnTo>
                      <a:pt x="4848" y="470"/>
                    </a:lnTo>
                    <a:lnTo>
                      <a:pt x="4848" y="471"/>
                    </a:lnTo>
                    <a:lnTo>
                      <a:pt x="4850" y="471"/>
                    </a:lnTo>
                    <a:lnTo>
                      <a:pt x="4850" y="473"/>
                    </a:lnTo>
                    <a:lnTo>
                      <a:pt x="4852" y="473"/>
                    </a:lnTo>
                    <a:lnTo>
                      <a:pt x="4852" y="475"/>
                    </a:lnTo>
                    <a:lnTo>
                      <a:pt x="4853" y="475"/>
                    </a:lnTo>
                    <a:lnTo>
                      <a:pt x="4853" y="476"/>
                    </a:lnTo>
                    <a:lnTo>
                      <a:pt x="4855" y="476"/>
                    </a:lnTo>
                    <a:lnTo>
                      <a:pt x="4855" y="480"/>
                    </a:lnTo>
                    <a:lnTo>
                      <a:pt x="4857" y="480"/>
                    </a:lnTo>
                    <a:lnTo>
                      <a:pt x="4857" y="481"/>
                    </a:lnTo>
                    <a:lnTo>
                      <a:pt x="4858" y="481"/>
                    </a:lnTo>
                    <a:lnTo>
                      <a:pt x="4858" y="483"/>
                    </a:lnTo>
                    <a:lnTo>
                      <a:pt x="4860" y="483"/>
                    </a:lnTo>
                    <a:lnTo>
                      <a:pt x="4860" y="485"/>
                    </a:lnTo>
                    <a:lnTo>
                      <a:pt x="4862" y="485"/>
                    </a:lnTo>
                    <a:lnTo>
                      <a:pt x="4862" y="486"/>
                    </a:lnTo>
                    <a:lnTo>
                      <a:pt x="4863" y="486"/>
                    </a:lnTo>
                    <a:lnTo>
                      <a:pt x="4863" y="488"/>
                    </a:lnTo>
                    <a:lnTo>
                      <a:pt x="4865" y="488"/>
                    </a:lnTo>
                    <a:lnTo>
                      <a:pt x="4865" y="491"/>
                    </a:lnTo>
                    <a:lnTo>
                      <a:pt x="4867" y="491"/>
                    </a:lnTo>
                    <a:lnTo>
                      <a:pt x="4867" y="493"/>
                    </a:lnTo>
                    <a:lnTo>
                      <a:pt x="4868" y="493"/>
                    </a:lnTo>
                    <a:lnTo>
                      <a:pt x="4868" y="495"/>
                    </a:lnTo>
                    <a:lnTo>
                      <a:pt x="4870" y="495"/>
                    </a:lnTo>
                    <a:lnTo>
                      <a:pt x="4870" y="496"/>
                    </a:lnTo>
                    <a:lnTo>
                      <a:pt x="4872" y="496"/>
                    </a:lnTo>
                    <a:lnTo>
                      <a:pt x="4872" y="498"/>
                    </a:lnTo>
                    <a:lnTo>
                      <a:pt x="4873" y="498"/>
                    </a:lnTo>
                    <a:lnTo>
                      <a:pt x="4873" y="501"/>
                    </a:lnTo>
                    <a:lnTo>
                      <a:pt x="4875" y="501"/>
                    </a:lnTo>
                    <a:lnTo>
                      <a:pt x="4875" y="503"/>
                    </a:lnTo>
                    <a:lnTo>
                      <a:pt x="4877" y="503"/>
                    </a:lnTo>
                    <a:lnTo>
                      <a:pt x="4877" y="505"/>
                    </a:lnTo>
                    <a:lnTo>
                      <a:pt x="4878" y="505"/>
                    </a:lnTo>
                    <a:lnTo>
                      <a:pt x="4878" y="506"/>
                    </a:lnTo>
                    <a:lnTo>
                      <a:pt x="4880" y="506"/>
                    </a:lnTo>
                    <a:lnTo>
                      <a:pt x="4880" y="508"/>
                    </a:lnTo>
                    <a:lnTo>
                      <a:pt x="4882" y="508"/>
                    </a:lnTo>
                    <a:lnTo>
                      <a:pt x="4882" y="511"/>
                    </a:lnTo>
                    <a:lnTo>
                      <a:pt x="4883" y="511"/>
                    </a:lnTo>
                    <a:lnTo>
                      <a:pt x="4883" y="513"/>
                    </a:lnTo>
                    <a:lnTo>
                      <a:pt x="4885" y="513"/>
                    </a:lnTo>
                    <a:lnTo>
                      <a:pt x="4885" y="515"/>
                    </a:lnTo>
                    <a:lnTo>
                      <a:pt x="4887" y="515"/>
                    </a:lnTo>
                    <a:lnTo>
                      <a:pt x="4887" y="516"/>
                    </a:lnTo>
                    <a:lnTo>
                      <a:pt x="4888" y="516"/>
                    </a:lnTo>
                    <a:lnTo>
                      <a:pt x="4888" y="520"/>
                    </a:lnTo>
                    <a:lnTo>
                      <a:pt x="4890" y="520"/>
                    </a:lnTo>
                    <a:lnTo>
                      <a:pt x="4890" y="521"/>
                    </a:lnTo>
                    <a:lnTo>
                      <a:pt x="4892" y="521"/>
                    </a:lnTo>
                    <a:lnTo>
                      <a:pt x="4892" y="523"/>
                    </a:lnTo>
                    <a:lnTo>
                      <a:pt x="4893" y="523"/>
                    </a:lnTo>
                    <a:lnTo>
                      <a:pt x="4893" y="525"/>
                    </a:lnTo>
                    <a:lnTo>
                      <a:pt x="4895" y="525"/>
                    </a:lnTo>
                    <a:lnTo>
                      <a:pt x="4895" y="528"/>
                    </a:lnTo>
                    <a:lnTo>
                      <a:pt x="4897" y="528"/>
                    </a:lnTo>
                    <a:lnTo>
                      <a:pt x="4897" y="530"/>
                    </a:lnTo>
                    <a:lnTo>
                      <a:pt x="4898" y="530"/>
                    </a:lnTo>
                    <a:lnTo>
                      <a:pt x="4898" y="531"/>
                    </a:lnTo>
                    <a:lnTo>
                      <a:pt x="4900" y="531"/>
                    </a:lnTo>
                    <a:lnTo>
                      <a:pt x="4900" y="533"/>
                    </a:lnTo>
                    <a:lnTo>
                      <a:pt x="4902" y="533"/>
                    </a:lnTo>
                    <a:lnTo>
                      <a:pt x="4902" y="536"/>
                    </a:lnTo>
                    <a:lnTo>
                      <a:pt x="4903" y="536"/>
                    </a:lnTo>
                    <a:lnTo>
                      <a:pt x="4903" y="538"/>
                    </a:lnTo>
                    <a:lnTo>
                      <a:pt x="4905" y="538"/>
                    </a:lnTo>
                    <a:lnTo>
                      <a:pt x="4905" y="540"/>
                    </a:lnTo>
                    <a:lnTo>
                      <a:pt x="4907" y="540"/>
                    </a:lnTo>
                    <a:lnTo>
                      <a:pt x="4907" y="541"/>
                    </a:lnTo>
                    <a:lnTo>
                      <a:pt x="4908" y="541"/>
                    </a:lnTo>
                    <a:lnTo>
                      <a:pt x="4908" y="545"/>
                    </a:lnTo>
                    <a:lnTo>
                      <a:pt x="4910" y="545"/>
                    </a:lnTo>
                    <a:lnTo>
                      <a:pt x="4910" y="546"/>
                    </a:lnTo>
                    <a:lnTo>
                      <a:pt x="4912" y="546"/>
                    </a:lnTo>
                    <a:lnTo>
                      <a:pt x="4912" y="548"/>
                    </a:lnTo>
                    <a:lnTo>
                      <a:pt x="4913" y="548"/>
                    </a:lnTo>
                    <a:lnTo>
                      <a:pt x="4913" y="551"/>
                    </a:lnTo>
                    <a:lnTo>
                      <a:pt x="4915" y="551"/>
                    </a:lnTo>
                    <a:lnTo>
                      <a:pt x="4915" y="553"/>
                    </a:lnTo>
                    <a:lnTo>
                      <a:pt x="4917" y="553"/>
                    </a:lnTo>
                    <a:lnTo>
                      <a:pt x="4917" y="555"/>
                    </a:lnTo>
                    <a:lnTo>
                      <a:pt x="4918" y="555"/>
                    </a:lnTo>
                    <a:lnTo>
                      <a:pt x="4918" y="556"/>
                    </a:lnTo>
                    <a:lnTo>
                      <a:pt x="4920" y="556"/>
                    </a:lnTo>
                    <a:lnTo>
                      <a:pt x="4920" y="560"/>
                    </a:lnTo>
                    <a:lnTo>
                      <a:pt x="4922" y="560"/>
                    </a:lnTo>
                    <a:lnTo>
                      <a:pt x="4922" y="561"/>
                    </a:lnTo>
                    <a:lnTo>
                      <a:pt x="4923" y="561"/>
                    </a:lnTo>
                    <a:lnTo>
                      <a:pt x="4923" y="563"/>
                    </a:lnTo>
                    <a:lnTo>
                      <a:pt x="4925" y="563"/>
                    </a:lnTo>
                    <a:lnTo>
                      <a:pt x="4925" y="565"/>
                    </a:lnTo>
                    <a:lnTo>
                      <a:pt x="4927" y="565"/>
                    </a:lnTo>
                    <a:lnTo>
                      <a:pt x="4927" y="568"/>
                    </a:lnTo>
                    <a:lnTo>
                      <a:pt x="4928" y="568"/>
                    </a:lnTo>
                    <a:lnTo>
                      <a:pt x="4928" y="570"/>
                    </a:lnTo>
                    <a:lnTo>
                      <a:pt x="4930" y="570"/>
                    </a:lnTo>
                    <a:lnTo>
                      <a:pt x="4930" y="571"/>
                    </a:lnTo>
                    <a:lnTo>
                      <a:pt x="4932" y="571"/>
                    </a:lnTo>
                    <a:lnTo>
                      <a:pt x="4932" y="575"/>
                    </a:lnTo>
                    <a:lnTo>
                      <a:pt x="4933" y="575"/>
                    </a:lnTo>
                    <a:lnTo>
                      <a:pt x="4933" y="576"/>
                    </a:lnTo>
                    <a:lnTo>
                      <a:pt x="4935" y="576"/>
                    </a:lnTo>
                    <a:lnTo>
                      <a:pt x="4935" y="578"/>
                    </a:lnTo>
                    <a:lnTo>
                      <a:pt x="4937" y="578"/>
                    </a:lnTo>
                    <a:lnTo>
                      <a:pt x="4937" y="581"/>
                    </a:lnTo>
                    <a:lnTo>
                      <a:pt x="4938" y="581"/>
                    </a:lnTo>
                    <a:lnTo>
                      <a:pt x="4938" y="583"/>
                    </a:lnTo>
                    <a:lnTo>
                      <a:pt x="4940" y="583"/>
                    </a:lnTo>
                    <a:lnTo>
                      <a:pt x="4940" y="586"/>
                    </a:lnTo>
                    <a:lnTo>
                      <a:pt x="4942" y="586"/>
                    </a:lnTo>
                    <a:lnTo>
                      <a:pt x="4942" y="588"/>
                    </a:lnTo>
                    <a:lnTo>
                      <a:pt x="4943" y="588"/>
                    </a:lnTo>
                    <a:lnTo>
                      <a:pt x="4943" y="590"/>
                    </a:lnTo>
                    <a:lnTo>
                      <a:pt x="4945" y="590"/>
                    </a:lnTo>
                    <a:lnTo>
                      <a:pt x="4945" y="593"/>
                    </a:lnTo>
                    <a:lnTo>
                      <a:pt x="4947" y="593"/>
                    </a:lnTo>
                    <a:lnTo>
                      <a:pt x="4947" y="595"/>
                    </a:lnTo>
                    <a:lnTo>
                      <a:pt x="4948" y="595"/>
                    </a:lnTo>
                    <a:lnTo>
                      <a:pt x="4948" y="596"/>
                    </a:lnTo>
                    <a:lnTo>
                      <a:pt x="4950" y="596"/>
                    </a:lnTo>
                    <a:lnTo>
                      <a:pt x="4950" y="600"/>
                    </a:lnTo>
                    <a:lnTo>
                      <a:pt x="4952" y="600"/>
                    </a:lnTo>
                    <a:lnTo>
                      <a:pt x="4952" y="601"/>
                    </a:lnTo>
                    <a:lnTo>
                      <a:pt x="4953" y="601"/>
                    </a:lnTo>
                    <a:lnTo>
                      <a:pt x="4953" y="603"/>
                    </a:lnTo>
                    <a:lnTo>
                      <a:pt x="4955" y="603"/>
                    </a:lnTo>
                    <a:lnTo>
                      <a:pt x="4955" y="606"/>
                    </a:lnTo>
                    <a:lnTo>
                      <a:pt x="4957" y="606"/>
                    </a:lnTo>
                    <a:lnTo>
                      <a:pt x="4957" y="608"/>
                    </a:lnTo>
                    <a:lnTo>
                      <a:pt x="4958" y="608"/>
                    </a:lnTo>
                    <a:lnTo>
                      <a:pt x="4958" y="610"/>
                    </a:lnTo>
                    <a:lnTo>
                      <a:pt x="4960" y="610"/>
                    </a:lnTo>
                    <a:lnTo>
                      <a:pt x="4960" y="613"/>
                    </a:lnTo>
                    <a:lnTo>
                      <a:pt x="4962" y="613"/>
                    </a:lnTo>
                    <a:lnTo>
                      <a:pt x="4962" y="615"/>
                    </a:lnTo>
                    <a:lnTo>
                      <a:pt x="4963" y="615"/>
                    </a:lnTo>
                    <a:lnTo>
                      <a:pt x="4963" y="618"/>
                    </a:lnTo>
                    <a:lnTo>
                      <a:pt x="4965" y="618"/>
                    </a:lnTo>
                    <a:lnTo>
                      <a:pt x="4965" y="620"/>
                    </a:lnTo>
                    <a:lnTo>
                      <a:pt x="4967" y="620"/>
                    </a:lnTo>
                    <a:lnTo>
                      <a:pt x="4967" y="621"/>
                    </a:lnTo>
                    <a:lnTo>
                      <a:pt x="4968" y="621"/>
                    </a:lnTo>
                    <a:lnTo>
                      <a:pt x="4968" y="625"/>
                    </a:lnTo>
                    <a:lnTo>
                      <a:pt x="4970" y="625"/>
                    </a:lnTo>
                    <a:lnTo>
                      <a:pt x="4970" y="626"/>
                    </a:lnTo>
                    <a:lnTo>
                      <a:pt x="4972" y="626"/>
                    </a:lnTo>
                    <a:lnTo>
                      <a:pt x="4972" y="628"/>
                    </a:lnTo>
                    <a:lnTo>
                      <a:pt x="4973" y="628"/>
                    </a:lnTo>
                    <a:lnTo>
                      <a:pt x="4973" y="631"/>
                    </a:lnTo>
                    <a:lnTo>
                      <a:pt x="4975" y="631"/>
                    </a:lnTo>
                    <a:lnTo>
                      <a:pt x="4975" y="633"/>
                    </a:lnTo>
                    <a:lnTo>
                      <a:pt x="4977" y="633"/>
                    </a:lnTo>
                    <a:lnTo>
                      <a:pt x="4977" y="636"/>
                    </a:lnTo>
                    <a:lnTo>
                      <a:pt x="4978" y="636"/>
                    </a:lnTo>
                    <a:lnTo>
                      <a:pt x="4978" y="638"/>
                    </a:lnTo>
                    <a:lnTo>
                      <a:pt x="4980" y="638"/>
                    </a:lnTo>
                    <a:lnTo>
                      <a:pt x="4980" y="641"/>
                    </a:lnTo>
                    <a:lnTo>
                      <a:pt x="4982" y="641"/>
                    </a:lnTo>
                    <a:lnTo>
                      <a:pt x="4982" y="643"/>
                    </a:lnTo>
                    <a:lnTo>
                      <a:pt x="4983" y="643"/>
                    </a:lnTo>
                    <a:lnTo>
                      <a:pt x="4983" y="646"/>
                    </a:lnTo>
                    <a:lnTo>
                      <a:pt x="4985" y="646"/>
                    </a:lnTo>
                    <a:lnTo>
                      <a:pt x="4985" y="648"/>
                    </a:lnTo>
                    <a:lnTo>
                      <a:pt x="4987" y="648"/>
                    </a:lnTo>
                    <a:lnTo>
                      <a:pt x="4987" y="651"/>
                    </a:lnTo>
                    <a:lnTo>
                      <a:pt x="4988" y="651"/>
                    </a:lnTo>
                    <a:lnTo>
                      <a:pt x="4988" y="653"/>
                    </a:lnTo>
                    <a:lnTo>
                      <a:pt x="4990" y="653"/>
                    </a:lnTo>
                    <a:lnTo>
                      <a:pt x="4990" y="656"/>
                    </a:lnTo>
                    <a:lnTo>
                      <a:pt x="4992" y="656"/>
                    </a:lnTo>
                    <a:lnTo>
                      <a:pt x="4992" y="658"/>
                    </a:lnTo>
                    <a:lnTo>
                      <a:pt x="4993" y="658"/>
                    </a:lnTo>
                    <a:lnTo>
                      <a:pt x="4993" y="660"/>
                    </a:lnTo>
                    <a:lnTo>
                      <a:pt x="4995" y="660"/>
                    </a:lnTo>
                    <a:lnTo>
                      <a:pt x="4995" y="663"/>
                    </a:lnTo>
                    <a:lnTo>
                      <a:pt x="4997" y="663"/>
                    </a:lnTo>
                    <a:lnTo>
                      <a:pt x="4997" y="665"/>
                    </a:lnTo>
                    <a:lnTo>
                      <a:pt x="4998" y="665"/>
                    </a:lnTo>
                    <a:lnTo>
                      <a:pt x="4998" y="668"/>
                    </a:lnTo>
                    <a:lnTo>
                      <a:pt x="5000" y="668"/>
                    </a:lnTo>
                    <a:lnTo>
                      <a:pt x="5000" y="670"/>
                    </a:lnTo>
                    <a:lnTo>
                      <a:pt x="5002" y="670"/>
                    </a:lnTo>
                    <a:lnTo>
                      <a:pt x="5002" y="673"/>
                    </a:lnTo>
                    <a:lnTo>
                      <a:pt x="5003" y="673"/>
                    </a:lnTo>
                    <a:lnTo>
                      <a:pt x="5003" y="675"/>
                    </a:lnTo>
                    <a:lnTo>
                      <a:pt x="5005" y="675"/>
                    </a:lnTo>
                    <a:lnTo>
                      <a:pt x="5005" y="678"/>
                    </a:lnTo>
                    <a:lnTo>
                      <a:pt x="5007" y="678"/>
                    </a:lnTo>
                    <a:lnTo>
                      <a:pt x="5007" y="680"/>
                    </a:lnTo>
                    <a:lnTo>
                      <a:pt x="5008" y="680"/>
                    </a:lnTo>
                    <a:lnTo>
                      <a:pt x="5008" y="683"/>
                    </a:lnTo>
                    <a:lnTo>
                      <a:pt x="5010" y="683"/>
                    </a:lnTo>
                    <a:lnTo>
                      <a:pt x="5010" y="685"/>
                    </a:lnTo>
                    <a:lnTo>
                      <a:pt x="5012" y="685"/>
                    </a:lnTo>
                    <a:lnTo>
                      <a:pt x="5012" y="688"/>
                    </a:lnTo>
                    <a:lnTo>
                      <a:pt x="5013" y="688"/>
                    </a:lnTo>
                    <a:lnTo>
                      <a:pt x="5013" y="690"/>
                    </a:lnTo>
                    <a:lnTo>
                      <a:pt x="5015" y="690"/>
                    </a:lnTo>
                    <a:lnTo>
                      <a:pt x="5015" y="693"/>
                    </a:lnTo>
                    <a:lnTo>
                      <a:pt x="5017" y="693"/>
                    </a:lnTo>
                    <a:lnTo>
                      <a:pt x="5017" y="695"/>
                    </a:lnTo>
                    <a:lnTo>
                      <a:pt x="5018" y="695"/>
                    </a:lnTo>
                    <a:lnTo>
                      <a:pt x="5018" y="698"/>
                    </a:lnTo>
                    <a:lnTo>
                      <a:pt x="5020" y="698"/>
                    </a:lnTo>
                    <a:lnTo>
                      <a:pt x="5020" y="700"/>
                    </a:lnTo>
                    <a:lnTo>
                      <a:pt x="5022" y="700"/>
                    </a:lnTo>
                    <a:lnTo>
                      <a:pt x="5022" y="703"/>
                    </a:lnTo>
                    <a:lnTo>
                      <a:pt x="5023" y="703"/>
                    </a:lnTo>
                    <a:lnTo>
                      <a:pt x="5023" y="705"/>
                    </a:lnTo>
                    <a:lnTo>
                      <a:pt x="5025" y="705"/>
                    </a:lnTo>
                    <a:lnTo>
                      <a:pt x="5025" y="708"/>
                    </a:lnTo>
                    <a:lnTo>
                      <a:pt x="5027" y="708"/>
                    </a:lnTo>
                    <a:lnTo>
                      <a:pt x="5027" y="711"/>
                    </a:lnTo>
                    <a:lnTo>
                      <a:pt x="5028" y="711"/>
                    </a:lnTo>
                    <a:lnTo>
                      <a:pt x="5028" y="713"/>
                    </a:lnTo>
                    <a:lnTo>
                      <a:pt x="5030" y="713"/>
                    </a:lnTo>
                    <a:lnTo>
                      <a:pt x="5030" y="716"/>
                    </a:lnTo>
                    <a:lnTo>
                      <a:pt x="5032" y="716"/>
                    </a:lnTo>
                    <a:lnTo>
                      <a:pt x="5032" y="718"/>
                    </a:lnTo>
                    <a:lnTo>
                      <a:pt x="5033" y="718"/>
                    </a:lnTo>
                    <a:lnTo>
                      <a:pt x="5033" y="721"/>
                    </a:lnTo>
                    <a:lnTo>
                      <a:pt x="5035" y="721"/>
                    </a:lnTo>
                    <a:lnTo>
                      <a:pt x="5035" y="723"/>
                    </a:lnTo>
                    <a:lnTo>
                      <a:pt x="5037" y="723"/>
                    </a:lnTo>
                    <a:lnTo>
                      <a:pt x="5037" y="726"/>
                    </a:lnTo>
                    <a:lnTo>
                      <a:pt x="5038" y="726"/>
                    </a:lnTo>
                    <a:lnTo>
                      <a:pt x="5038" y="728"/>
                    </a:lnTo>
                    <a:lnTo>
                      <a:pt x="5040" y="728"/>
                    </a:lnTo>
                    <a:lnTo>
                      <a:pt x="5040" y="731"/>
                    </a:lnTo>
                    <a:lnTo>
                      <a:pt x="5042" y="731"/>
                    </a:lnTo>
                    <a:lnTo>
                      <a:pt x="5042" y="735"/>
                    </a:lnTo>
                    <a:lnTo>
                      <a:pt x="5043" y="735"/>
                    </a:lnTo>
                    <a:lnTo>
                      <a:pt x="5043" y="736"/>
                    </a:lnTo>
                    <a:lnTo>
                      <a:pt x="5045" y="736"/>
                    </a:lnTo>
                    <a:lnTo>
                      <a:pt x="5045" y="740"/>
                    </a:lnTo>
                    <a:lnTo>
                      <a:pt x="5047" y="740"/>
                    </a:lnTo>
                    <a:lnTo>
                      <a:pt x="5047" y="741"/>
                    </a:lnTo>
                    <a:lnTo>
                      <a:pt x="5048" y="741"/>
                    </a:lnTo>
                    <a:lnTo>
                      <a:pt x="5048" y="745"/>
                    </a:lnTo>
                    <a:lnTo>
                      <a:pt x="5050" y="745"/>
                    </a:lnTo>
                    <a:lnTo>
                      <a:pt x="5050" y="748"/>
                    </a:lnTo>
                    <a:lnTo>
                      <a:pt x="5052" y="748"/>
                    </a:lnTo>
                    <a:lnTo>
                      <a:pt x="5052" y="750"/>
                    </a:lnTo>
                    <a:lnTo>
                      <a:pt x="5053" y="750"/>
                    </a:lnTo>
                    <a:lnTo>
                      <a:pt x="5053" y="753"/>
                    </a:lnTo>
                    <a:lnTo>
                      <a:pt x="5055" y="753"/>
                    </a:lnTo>
                    <a:lnTo>
                      <a:pt x="5055" y="756"/>
                    </a:lnTo>
                    <a:lnTo>
                      <a:pt x="5057" y="756"/>
                    </a:lnTo>
                    <a:lnTo>
                      <a:pt x="5057" y="758"/>
                    </a:lnTo>
                    <a:lnTo>
                      <a:pt x="5058" y="758"/>
                    </a:lnTo>
                    <a:lnTo>
                      <a:pt x="5058" y="761"/>
                    </a:lnTo>
                    <a:lnTo>
                      <a:pt x="5060" y="761"/>
                    </a:lnTo>
                    <a:lnTo>
                      <a:pt x="5060" y="765"/>
                    </a:lnTo>
                    <a:lnTo>
                      <a:pt x="5062" y="765"/>
                    </a:lnTo>
                    <a:lnTo>
                      <a:pt x="5062" y="766"/>
                    </a:lnTo>
                    <a:lnTo>
                      <a:pt x="5063" y="766"/>
                    </a:lnTo>
                    <a:lnTo>
                      <a:pt x="5063" y="770"/>
                    </a:lnTo>
                    <a:lnTo>
                      <a:pt x="5065" y="770"/>
                    </a:lnTo>
                    <a:lnTo>
                      <a:pt x="5065" y="773"/>
                    </a:lnTo>
                    <a:lnTo>
                      <a:pt x="5067" y="773"/>
                    </a:lnTo>
                    <a:lnTo>
                      <a:pt x="5067" y="775"/>
                    </a:lnTo>
                    <a:lnTo>
                      <a:pt x="5068" y="775"/>
                    </a:lnTo>
                    <a:lnTo>
                      <a:pt x="5068" y="778"/>
                    </a:lnTo>
                    <a:lnTo>
                      <a:pt x="5070" y="778"/>
                    </a:lnTo>
                    <a:lnTo>
                      <a:pt x="5070" y="781"/>
                    </a:lnTo>
                    <a:lnTo>
                      <a:pt x="5072" y="781"/>
                    </a:lnTo>
                    <a:lnTo>
                      <a:pt x="5072" y="785"/>
                    </a:lnTo>
                    <a:lnTo>
                      <a:pt x="5073" y="785"/>
                    </a:lnTo>
                    <a:lnTo>
                      <a:pt x="5073" y="786"/>
                    </a:lnTo>
                    <a:lnTo>
                      <a:pt x="5075" y="786"/>
                    </a:lnTo>
                    <a:lnTo>
                      <a:pt x="5075" y="790"/>
                    </a:lnTo>
                    <a:lnTo>
                      <a:pt x="5077" y="790"/>
                    </a:lnTo>
                    <a:lnTo>
                      <a:pt x="5077" y="793"/>
                    </a:lnTo>
                    <a:lnTo>
                      <a:pt x="5078" y="793"/>
                    </a:lnTo>
                    <a:lnTo>
                      <a:pt x="5078" y="796"/>
                    </a:lnTo>
                    <a:lnTo>
                      <a:pt x="5080" y="796"/>
                    </a:lnTo>
                    <a:lnTo>
                      <a:pt x="5080" y="798"/>
                    </a:lnTo>
                    <a:lnTo>
                      <a:pt x="5082" y="798"/>
                    </a:lnTo>
                    <a:lnTo>
                      <a:pt x="5082" y="801"/>
                    </a:lnTo>
                    <a:lnTo>
                      <a:pt x="5083" y="801"/>
                    </a:lnTo>
                    <a:lnTo>
                      <a:pt x="5083" y="805"/>
                    </a:lnTo>
                    <a:lnTo>
                      <a:pt x="5085" y="805"/>
                    </a:lnTo>
                    <a:lnTo>
                      <a:pt x="5085" y="808"/>
                    </a:lnTo>
                    <a:lnTo>
                      <a:pt x="5087" y="808"/>
                    </a:lnTo>
                    <a:lnTo>
                      <a:pt x="5087" y="810"/>
                    </a:lnTo>
                    <a:lnTo>
                      <a:pt x="5088" y="810"/>
                    </a:lnTo>
                    <a:lnTo>
                      <a:pt x="5088" y="813"/>
                    </a:lnTo>
                    <a:lnTo>
                      <a:pt x="5090" y="813"/>
                    </a:lnTo>
                    <a:lnTo>
                      <a:pt x="5090" y="816"/>
                    </a:lnTo>
                    <a:lnTo>
                      <a:pt x="5092" y="816"/>
                    </a:lnTo>
                    <a:lnTo>
                      <a:pt x="5092" y="820"/>
                    </a:lnTo>
                    <a:lnTo>
                      <a:pt x="5093" y="820"/>
                    </a:lnTo>
                    <a:lnTo>
                      <a:pt x="5093" y="823"/>
                    </a:lnTo>
                    <a:lnTo>
                      <a:pt x="5095" y="823"/>
                    </a:lnTo>
                    <a:lnTo>
                      <a:pt x="5095" y="825"/>
                    </a:lnTo>
                    <a:lnTo>
                      <a:pt x="5097" y="825"/>
                    </a:lnTo>
                    <a:lnTo>
                      <a:pt x="5097" y="828"/>
                    </a:lnTo>
                    <a:lnTo>
                      <a:pt x="5098" y="828"/>
                    </a:lnTo>
                    <a:lnTo>
                      <a:pt x="5098" y="831"/>
                    </a:lnTo>
                    <a:lnTo>
                      <a:pt x="5100" y="831"/>
                    </a:lnTo>
                    <a:lnTo>
                      <a:pt x="5100" y="835"/>
                    </a:lnTo>
                    <a:lnTo>
                      <a:pt x="5102" y="835"/>
                    </a:lnTo>
                    <a:lnTo>
                      <a:pt x="5102" y="836"/>
                    </a:lnTo>
                    <a:lnTo>
                      <a:pt x="5103" y="836"/>
                    </a:lnTo>
                    <a:lnTo>
                      <a:pt x="5103" y="840"/>
                    </a:lnTo>
                    <a:lnTo>
                      <a:pt x="5105" y="840"/>
                    </a:lnTo>
                    <a:lnTo>
                      <a:pt x="5105" y="843"/>
                    </a:lnTo>
                    <a:lnTo>
                      <a:pt x="5107" y="843"/>
                    </a:lnTo>
                    <a:lnTo>
                      <a:pt x="5107" y="846"/>
                    </a:lnTo>
                    <a:lnTo>
                      <a:pt x="5108" y="846"/>
                    </a:lnTo>
                    <a:lnTo>
                      <a:pt x="5108" y="850"/>
                    </a:lnTo>
                    <a:lnTo>
                      <a:pt x="5110" y="850"/>
                    </a:lnTo>
                    <a:lnTo>
                      <a:pt x="5110" y="851"/>
                    </a:lnTo>
                    <a:lnTo>
                      <a:pt x="5112" y="851"/>
                    </a:lnTo>
                    <a:lnTo>
                      <a:pt x="5112" y="855"/>
                    </a:lnTo>
                    <a:lnTo>
                      <a:pt x="5113" y="855"/>
                    </a:lnTo>
                    <a:lnTo>
                      <a:pt x="5113" y="858"/>
                    </a:lnTo>
                    <a:lnTo>
                      <a:pt x="5115" y="858"/>
                    </a:lnTo>
                    <a:lnTo>
                      <a:pt x="5115" y="861"/>
                    </a:lnTo>
                    <a:lnTo>
                      <a:pt x="5117" y="861"/>
                    </a:lnTo>
                    <a:lnTo>
                      <a:pt x="5117" y="865"/>
                    </a:lnTo>
                    <a:lnTo>
                      <a:pt x="5118" y="865"/>
                    </a:lnTo>
                    <a:lnTo>
                      <a:pt x="5118" y="868"/>
                    </a:lnTo>
                    <a:lnTo>
                      <a:pt x="5120" y="868"/>
                    </a:lnTo>
                    <a:lnTo>
                      <a:pt x="5120" y="871"/>
                    </a:lnTo>
                    <a:lnTo>
                      <a:pt x="5122" y="871"/>
                    </a:lnTo>
                    <a:lnTo>
                      <a:pt x="5122" y="875"/>
                    </a:lnTo>
                    <a:lnTo>
                      <a:pt x="5123" y="875"/>
                    </a:lnTo>
                    <a:lnTo>
                      <a:pt x="5123" y="878"/>
                    </a:lnTo>
                    <a:lnTo>
                      <a:pt x="5125" y="878"/>
                    </a:lnTo>
                    <a:lnTo>
                      <a:pt x="5125" y="881"/>
                    </a:lnTo>
                    <a:lnTo>
                      <a:pt x="5127" y="881"/>
                    </a:lnTo>
                    <a:lnTo>
                      <a:pt x="5127" y="885"/>
                    </a:lnTo>
                    <a:lnTo>
                      <a:pt x="5128" y="885"/>
                    </a:lnTo>
                    <a:lnTo>
                      <a:pt x="5128" y="888"/>
                    </a:lnTo>
                    <a:lnTo>
                      <a:pt x="5130" y="888"/>
                    </a:lnTo>
                    <a:lnTo>
                      <a:pt x="5130" y="891"/>
                    </a:lnTo>
                    <a:lnTo>
                      <a:pt x="5132" y="891"/>
                    </a:lnTo>
                    <a:lnTo>
                      <a:pt x="5132" y="895"/>
                    </a:lnTo>
                    <a:lnTo>
                      <a:pt x="5133" y="895"/>
                    </a:lnTo>
                    <a:lnTo>
                      <a:pt x="5133" y="898"/>
                    </a:lnTo>
                    <a:lnTo>
                      <a:pt x="5135" y="898"/>
                    </a:lnTo>
                    <a:lnTo>
                      <a:pt x="5135" y="901"/>
                    </a:lnTo>
                    <a:lnTo>
                      <a:pt x="5137" y="901"/>
                    </a:lnTo>
                    <a:lnTo>
                      <a:pt x="5137" y="905"/>
                    </a:lnTo>
                    <a:lnTo>
                      <a:pt x="5138" y="905"/>
                    </a:lnTo>
                    <a:lnTo>
                      <a:pt x="5138" y="908"/>
                    </a:lnTo>
                    <a:lnTo>
                      <a:pt x="5140" y="908"/>
                    </a:lnTo>
                    <a:lnTo>
                      <a:pt x="5140" y="911"/>
                    </a:lnTo>
                    <a:lnTo>
                      <a:pt x="5142" y="911"/>
                    </a:lnTo>
                    <a:lnTo>
                      <a:pt x="5142" y="915"/>
                    </a:lnTo>
                    <a:lnTo>
                      <a:pt x="5143" y="915"/>
                    </a:lnTo>
                    <a:lnTo>
                      <a:pt x="5143" y="918"/>
                    </a:lnTo>
                    <a:lnTo>
                      <a:pt x="5145" y="918"/>
                    </a:lnTo>
                    <a:lnTo>
                      <a:pt x="5145" y="921"/>
                    </a:lnTo>
                    <a:lnTo>
                      <a:pt x="5147" y="921"/>
                    </a:lnTo>
                    <a:lnTo>
                      <a:pt x="5147" y="925"/>
                    </a:lnTo>
                    <a:lnTo>
                      <a:pt x="5148" y="925"/>
                    </a:lnTo>
                    <a:lnTo>
                      <a:pt x="5148" y="928"/>
                    </a:lnTo>
                    <a:lnTo>
                      <a:pt x="5150" y="928"/>
                    </a:lnTo>
                    <a:lnTo>
                      <a:pt x="5150" y="931"/>
                    </a:lnTo>
                    <a:lnTo>
                      <a:pt x="5152" y="931"/>
                    </a:lnTo>
                    <a:lnTo>
                      <a:pt x="5152" y="935"/>
                    </a:lnTo>
                    <a:lnTo>
                      <a:pt x="5153" y="935"/>
                    </a:lnTo>
                    <a:lnTo>
                      <a:pt x="5153" y="938"/>
                    </a:lnTo>
                    <a:lnTo>
                      <a:pt x="5155" y="938"/>
                    </a:lnTo>
                    <a:lnTo>
                      <a:pt x="5155" y="941"/>
                    </a:lnTo>
                    <a:lnTo>
                      <a:pt x="5157" y="941"/>
                    </a:lnTo>
                    <a:lnTo>
                      <a:pt x="5157" y="945"/>
                    </a:lnTo>
                    <a:lnTo>
                      <a:pt x="5158" y="945"/>
                    </a:lnTo>
                    <a:lnTo>
                      <a:pt x="5158" y="948"/>
                    </a:lnTo>
                    <a:lnTo>
                      <a:pt x="5160" y="948"/>
                    </a:lnTo>
                    <a:lnTo>
                      <a:pt x="5160" y="951"/>
                    </a:lnTo>
                    <a:lnTo>
                      <a:pt x="5162" y="951"/>
                    </a:lnTo>
                    <a:lnTo>
                      <a:pt x="5162" y="955"/>
                    </a:lnTo>
                    <a:lnTo>
                      <a:pt x="5163" y="955"/>
                    </a:lnTo>
                    <a:lnTo>
                      <a:pt x="5163" y="958"/>
                    </a:lnTo>
                    <a:lnTo>
                      <a:pt x="5165" y="958"/>
                    </a:lnTo>
                    <a:lnTo>
                      <a:pt x="5165" y="961"/>
                    </a:lnTo>
                    <a:lnTo>
                      <a:pt x="5167" y="961"/>
                    </a:lnTo>
                    <a:lnTo>
                      <a:pt x="5167" y="966"/>
                    </a:lnTo>
                    <a:lnTo>
                      <a:pt x="5168" y="966"/>
                    </a:lnTo>
                    <a:lnTo>
                      <a:pt x="5168" y="970"/>
                    </a:lnTo>
                    <a:lnTo>
                      <a:pt x="5170" y="970"/>
                    </a:lnTo>
                    <a:lnTo>
                      <a:pt x="5170" y="973"/>
                    </a:lnTo>
                    <a:lnTo>
                      <a:pt x="5172" y="973"/>
                    </a:lnTo>
                    <a:lnTo>
                      <a:pt x="5172" y="978"/>
                    </a:lnTo>
                    <a:lnTo>
                      <a:pt x="5173" y="978"/>
                    </a:lnTo>
                    <a:lnTo>
                      <a:pt x="5173" y="981"/>
                    </a:lnTo>
                    <a:lnTo>
                      <a:pt x="5175" y="981"/>
                    </a:lnTo>
                    <a:lnTo>
                      <a:pt x="5175" y="985"/>
                    </a:lnTo>
                    <a:lnTo>
                      <a:pt x="5177" y="985"/>
                    </a:lnTo>
                    <a:lnTo>
                      <a:pt x="5177" y="988"/>
                    </a:lnTo>
                    <a:lnTo>
                      <a:pt x="5178" y="988"/>
                    </a:lnTo>
                    <a:lnTo>
                      <a:pt x="5178" y="993"/>
                    </a:lnTo>
                    <a:lnTo>
                      <a:pt x="5180" y="993"/>
                    </a:lnTo>
                    <a:lnTo>
                      <a:pt x="5180" y="996"/>
                    </a:lnTo>
                    <a:lnTo>
                      <a:pt x="5182" y="996"/>
                    </a:lnTo>
                    <a:lnTo>
                      <a:pt x="5182" y="1000"/>
                    </a:lnTo>
                    <a:lnTo>
                      <a:pt x="5183" y="1000"/>
                    </a:lnTo>
                    <a:lnTo>
                      <a:pt x="5183" y="1005"/>
                    </a:lnTo>
                    <a:lnTo>
                      <a:pt x="5185" y="1005"/>
                    </a:lnTo>
                    <a:lnTo>
                      <a:pt x="5185" y="1008"/>
                    </a:lnTo>
                    <a:lnTo>
                      <a:pt x="5187" y="1008"/>
                    </a:lnTo>
                    <a:lnTo>
                      <a:pt x="5187" y="1011"/>
                    </a:lnTo>
                    <a:lnTo>
                      <a:pt x="5188" y="1011"/>
                    </a:lnTo>
                    <a:lnTo>
                      <a:pt x="5188" y="1016"/>
                    </a:lnTo>
                    <a:lnTo>
                      <a:pt x="5190" y="1016"/>
                    </a:lnTo>
                    <a:lnTo>
                      <a:pt x="5190" y="1020"/>
                    </a:lnTo>
                    <a:lnTo>
                      <a:pt x="5192" y="1020"/>
                    </a:lnTo>
                    <a:lnTo>
                      <a:pt x="5192" y="1023"/>
                    </a:lnTo>
                    <a:lnTo>
                      <a:pt x="5193" y="1023"/>
                    </a:lnTo>
                    <a:lnTo>
                      <a:pt x="5193" y="1026"/>
                    </a:lnTo>
                    <a:lnTo>
                      <a:pt x="5195" y="1026"/>
                    </a:lnTo>
                    <a:lnTo>
                      <a:pt x="5195" y="1031"/>
                    </a:lnTo>
                    <a:lnTo>
                      <a:pt x="5197" y="1031"/>
                    </a:lnTo>
                    <a:lnTo>
                      <a:pt x="5197" y="1035"/>
                    </a:lnTo>
                    <a:lnTo>
                      <a:pt x="5198" y="1035"/>
                    </a:lnTo>
                    <a:lnTo>
                      <a:pt x="5198" y="1038"/>
                    </a:lnTo>
                    <a:lnTo>
                      <a:pt x="5200" y="1038"/>
                    </a:lnTo>
                    <a:lnTo>
                      <a:pt x="5200" y="1043"/>
                    </a:lnTo>
                    <a:lnTo>
                      <a:pt x="5202" y="1043"/>
                    </a:lnTo>
                    <a:lnTo>
                      <a:pt x="5202" y="1046"/>
                    </a:lnTo>
                    <a:lnTo>
                      <a:pt x="5203" y="1046"/>
                    </a:lnTo>
                    <a:lnTo>
                      <a:pt x="5203" y="1050"/>
                    </a:lnTo>
                    <a:lnTo>
                      <a:pt x="5205" y="1050"/>
                    </a:lnTo>
                    <a:lnTo>
                      <a:pt x="5205" y="1055"/>
                    </a:lnTo>
                    <a:lnTo>
                      <a:pt x="5207" y="1055"/>
                    </a:lnTo>
                    <a:lnTo>
                      <a:pt x="5207" y="1058"/>
                    </a:lnTo>
                    <a:lnTo>
                      <a:pt x="5208" y="1058"/>
                    </a:lnTo>
                    <a:lnTo>
                      <a:pt x="5208" y="1061"/>
                    </a:lnTo>
                    <a:lnTo>
                      <a:pt x="5210" y="1061"/>
                    </a:lnTo>
                    <a:lnTo>
                      <a:pt x="5210" y="1066"/>
                    </a:lnTo>
                    <a:lnTo>
                      <a:pt x="5212" y="1066"/>
                    </a:lnTo>
                    <a:lnTo>
                      <a:pt x="5212" y="1070"/>
                    </a:lnTo>
                    <a:lnTo>
                      <a:pt x="5213" y="1070"/>
                    </a:lnTo>
                    <a:lnTo>
                      <a:pt x="5213" y="1075"/>
                    </a:lnTo>
                    <a:lnTo>
                      <a:pt x="5215" y="1075"/>
                    </a:lnTo>
                    <a:lnTo>
                      <a:pt x="5215" y="1078"/>
                    </a:lnTo>
                    <a:lnTo>
                      <a:pt x="5217" y="1078"/>
                    </a:lnTo>
                    <a:lnTo>
                      <a:pt x="5217" y="1083"/>
                    </a:lnTo>
                    <a:lnTo>
                      <a:pt x="5218" y="1083"/>
                    </a:lnTo>
                    <a:lnTo>
                      <a:pt x="5218" y="1088"/>
                    </a:lnTo>
                    <a:lnTo>
                      <a:pt x="5220" y="1088"/>
                    </a:lnTo>
                    <a:lnTo>
                      <a:pt x="5220" y="1093"/>
                    </a:lnTo>
                    <a:lnTo>
                      <a:pt x="5222" y="1093"/>
                    </a:lnTo>
                    <a:lnTo>
                      <a:pt x="5222" y="1096"/>
                    </a:lnTo>
                    <a:lnTo>
                      <a:pt x="5223" y="1096"/>
                    </a:lnTo>
                    <a:lnTo>
                      <a:pt x="5223" y="1101"/>
                    </a:lnTo>
                    <a:lnTo>
                      <a:pt x="5225" y="1101"/>
                    </a:lnTo>
                    <a:lnTo>
                      <a:pt x="5225" y="1106"/>
                    </a:lnTo>
                    <a:lnTo>
                      <a:pt x="5227" y="1106"/>
                    </a:lnTo>
                    <a:lnTo>
                      <a:pt x="5227" y="1110"/>
                    </a:lnTo>
                    <a:lnTo>
                      <a:pt x="5228" y="1110"/>
                    </a:lnTo>
                    <a:lnTo>
                      <a:pt x="5228" y="1115"/>
                    </a:lnTo>
                    <a:lnTo>
                      <a:pt x="5230" y="1115"/>
                    </a:lnTo>
                    <a:lnTo>
                      <a:pt x="5230" y="1120"/>
                    </a:lnTo>
                    <a:lnTo>
                      <a:pt x="5232" y="1120"/>
                    </a:lnTo>
                    <a:lnTo>
                      <a:pt x="5232" y="1123"/>
                    </a:lnTo>
                    <a:lnTo>
                      <a:pt x="5233" y="1123"/>
                    </a:lnTo>
                    <a:lnTo>
                      <a:pt x="5233" y="1128"/>
                    </a:lnTo>
                    <a:lnTo>
                      <a:pt x="5235" y="1128"/>
                    </a:lnTo>
                    <a:lnTo>
                      <a:pt x="5235" y="1133"/>
                    </a:lnTo>
                    <a:lnTo>
                      <a:pt x="5237" y="1133"/>
                    </a:lnTo>
                    <a:lnTo>
                      <a:pt x="5237" y="1138"/>
                    </a:lnTo>
                    <a:lnTo>
                      <a:pt x="5238" y="1138"/>
                    </a:lnTo>
                    <a:lnTo>
                      <a:pt x="5238" y="1141"/>
                    </a:lnTo>
                    <a:lnTo>
                      <a:pt x="5240" y="1141"/>
                    </a:lnTo>
                    <a:lnTo>
                      <a:pt x="5240" y="1146"/>
                    </a:lnTo>
                    <a:lnTo>
                      <a:pt x="5242" y="1146"/>
                    </a:lnTo>
                    <a:lnTo>
                      <a:pt x="5242" y="1151"/>
                    </a:lnTo>
                    <a:lnTo>
                      <a:pt x="5243" y="1151"/>
                    </a:lnTo>
                    <a:lnTo>
                      <a:pt x="5243" y="1155"/>
                    </a:lnTo>
                    <a:lnTo>
                      <a:pt x="5245" y="1155"/>
                    </a:lnTo>
                    <a:lnTo>
                      <a:pt x="5245" y="1160"/>
                    </a:lnTo>
                    <a:lnTo>
                      <a:pt x="5247" y="1160"/>
                    </a:lnTo>
                    <a:lnTo>
                      <a:pt x="5247" y="1165"/>
                    </a:lnTo>
                    <a:lnTo>
                      <a:pt x="5248" y="1165"/>
                    </a:lnTo>
                    <a:lnTo>
                      <a:pt x="5248" y="1168"/>
                    </a:lnTo>
                    <a:lnTo>
                      <a:pt x="5250" y="1168"/>
                    </a:lnTo>
                    <a:lnTo>
                      <a:pt x="5250" y="1173"/>
                    </a:lnTo>
                    <a:lnTo>
                      <a:pt x="5252" y="1173"/>
                    </a:lnTo>
                    <a:lnTo>
                      <a:pt x="5252" y="1178"/>
                    </a:lnTo>
                    <a:lnTo>
                      <a:pt x="5253" y="1178"/>
                    </a:lnTo>
                    <a:lnTo>
                      <a:pt x="5253" y="1183"/>
                    </a:lnTo>
                    <a:lnTo>
                      <a:pt x="5255" y="1183"/>
                    </a:lnTo>
                    <a:lnTo>
                      <a:pt x="5255" y="1188"/>
                    </a:lnTo>
                    <a:lnTo>
                      <a:pt x="5257" y="1188"/>
                    </a:lnTo>
                    <a:lnTo>
                      <a:pt x="5257" y="1195"/>
                    </a:lnTo>
                    <a:lnTo>
                      <a:pt x="5258" y="1195"/>
                    </a:lnTo>
                    <a:lnTo>
                      <a:pt x="5258" y="1200"/>
                    </a:lnTo>
                    <a:lnTo>
                      <a:pt x="5260" y="1200"/>
                    </a:lnTo>
                    <a:lnTo>
                      <a:pt x="5260" y="1205"/>
                    </a:lnTo>
                    <a:lnTo>
                      <a:pt x="5262" y="1205"/>
                    </a:lnTo>
                    <a:lnTo>
                      <a:pt x="5262" y="1210"/>
                    </a:lnTo>
                    <a:lnTo>
                      <a:pt x="5263" y="1210"/>
                    </a:lnTo>
                    <a:lnTo>
                      <a:pt x="5263" y="1216"/>
                    </a:lnTo>
                    <a:lnTo>
                      <a:pt x="5265" y="1216"/>
                    </a:lnTo>
                    <a:lnTo>
                      <a:pt x="5265" y="1221"/>
                    </a:lnTo>
                    <a:lnTo>
                      <a:pt x="5267" y="1221"/>
                    </a:lnTo>
                    <a:lnTo>
                      <a:pt x="5267" y="1226"/>
                    </a:lnTo>
                    <a:lnTo>
                      <a:pt x="5268" y="1226"/>
                    </a:lnTo>
                    <a:lnTo>
                      <a:pt x="5268" y="1231"/>
                    </a:lnTo>
                    <a:lnTo>
                      <a:pt x="5270" y="1231"/>
                    </a:lnTo>
                    <a:lnTo>
                      <a:pt x="5270" y="1238"/>
                    </a:lnTo>
                    <a:lnTo>
                      <a:pt x="5272" y="1238"/>
                    </a:lnTo>
                    <a:lnTo>
                      <a:pt x="5272" y="1243"/>
                    </a:lnTo>
                    <a:lnTo>
                      <a:pt x="5273" y="1243"/>
                    </a:lnTo>
                    <a:lnTo>
                      <a:pt x="5273" y="1248"/>
                    </a:lnTo>
                    <a:lnTo>
                      <a:pt x="5275" y="1248"/>
                    </a:lnTo>
                    <a:lnTo>
                      <a:pt x="5275" y="1253"/>
                    </a:lnTo>
                    <a:lnTo>
                      <a:pt x="5277" y="1253"/>
                    </a:lnTo>
                    <a:lnTo>
                      <a:pt x="5277" y="1260"/>
                    </a:lnTo>
                    <a:lnTo>
                      <a:pt x="5278" y="1260"/>
                    </a:lnTo>
                    <a:lnTo>
                      <a:pt x="5278" y="1265"/>
                    </a:lnTo>
                    <a:lnTo>
                      <a:pt x="5280" y="1265"/>
                    </a:lnTo>
                    <a:lnTo>
                      <a:pt x="5280" y="1270"/>
                    </a:lnTo>
                    <a:lnTo>
                      <a:pt x="5282" y="1270"/>
                    </a:lnTo>
                    <a:lnTo>
                      <a:pt x="5282" y="1275"/>
                    </a:lnTo>
                    <a:lnTo>
                      <a:pt x="5283" y="1275"/>
                    </a:lnTo>
                    <a:lnTo>
                      <a:pt x="5283" y="1281"/>
                    </a:lnTo>
                    <a:lnTo>
                      <a:pt x="5285" y="1281"/>
                    </a:lnTo>
                    <a:lnTo>
                      <a:pt x="5285" y="1286"/>
                    </a:lnTo>
                    <a:lnTo>
                      <a:pt x="5287" y="1286"/>
                    </a:lnTo>
                    <a:lnTo>
                      <a:pt x="5287" y="1291"/>
                    </a:lnTo>
                    <a:lnTo>
                      <a:pt x="5288" y="1291"/>
                    </a:lnTo>
                    <a:lnTo>
                      <a:pt x="5288" y="1298"/>
                    </a:lnTo>
                    <a:lnTo>
                      <a:pt x="5290" y="1298"/>
                    </a:lnTo>
                    <a:lnTo>
                      <a:pt x="5290" y="1305"/>
                    </a:lnTo>
                    <a:lnTo>
                      <a:pt x="5292" y="1305"/>
                    </a:lnTo>
                    <a:lnTo>
                      <a:pt x="5292" y="1311"/>
                    </a:lnTo>
                    <a:lnTo>
                      <a:pt x="5293" y="1311"/>
                    </a:lnTo>
                    <a:lnTo>
                      <a:pt x="5293" y="1318"/>
                    </a:lnTo>
                    <a:lnTo>
                      <a:pt x="5295" y="1318"/>
                    </a:lnTo>
                    <a:lnTo>
                      <a:pt x="5295" y="1325"/>
                    </a:lnTo>
                    <a:lnTo>
                      <a:pt x="5297" y="1325"/>
                    </a:lnTo>
                    <a:lnTo>
                      <a:pt x="5297" y="1331"/>
                    </a:lnTo>
                    <a:lnTo>
                      <a:pt x="5298" y="1331"/>
                    </a:lnTo>
                    <a:lnTo>
                      <a:pt x="5298" y="1338"/>
                    </a:lnTo>
                    <a:lnTo>
                      <a:pt x="5300" y="1338"/>
                    </a:lnTo>
                    <a:lnTo>
                      <a:pt x="5300" y="1346"/>
                    </a:lnTo>
                    <a:lnTo>
                      <a:pt x="5302" y="1346"/>
                    </a:lnTo>
                    <a:lnTo>
                      <a:pt x="5302" y="1353"/>
                    </a:lnTo>
                    <a:lnTo>
                      <a:pt x="5303" y="1353"/>
                    </a:lnTo>
                    <a:lnTo>
                      <a:pt x="5303" y="1360"/>
                    </a:lnTo>
                    <a:lnTo>
                      <a:pt x="5305" y="1360"/>
                    </a:lnTo>
                    <a:lnTo>
                      <a:pt x="5305" y="1366"/>
                    </a:lnTo>
                    <a:lnTo>
                      <a:pt x="5307" y="1366"/>
                    </a:lnTo>
                    <a:lnTo>
                      <a:pt x="5307" y="1373"/>
                    </a:lnTo>
                    <a:lnTo>
                      <a:pt x="5308" y="1373"/>
                    </a:lnTo>
                    <a:lnTo>
                      <a:pt x="5308" y="1380"/>
                    </a:lnTo>
                    <a:lnTo>
                      <a:pt x="5310" y="1380"/>
                    </a:lnTo>
                    <a:lnTo>
                      <a:pt x="5310" y="1386"/>
                    </a:lnTo>
                    <a:lnTo>
                      <a:pt x="5312" y="1386"/>
                    </a:lnTo>
                    <a:lnTo>
                      <a:pt x="5312" y="1393"/>
                    </a:lnTo>
                    <a:lnTo>
                      <a:pt x="5313" y="1393"/>
                    </a:lnTo>
                    <a:lnTo>
                      <a:pt x="5313" y="1400"/>
                    </a:lnTo>
                    <a:lnTo>
                      <a:pt x="5315" y="1400"/>
                    </a:lnTo>
                    <a:lnTo>
                      <a:pt x="5315" y="1406"/>
                    </a:lnTo>
                    <a:lnTo>
                      <a:pt x="5317" y="1406"/>
                    </a:lnTo>
                    <a:lnTo>
                      <a:pt x="5317" y="1415"/>
                    </a:lnTo>
                    <a:lnTo>
                      <a:pt x="5318" y="1415"/>
                    </a:lnTo>
                    <a:lnTo>
                      <a:pt x="5318" y="1423"/>
                    </a:lnTo>
                    <a:lnTo>
                      <a:pt x="5320" y="1423"/>
                    </a:lnTo>
                    <a:lnTo>
                      <a:pt x="5320" y="1431"/>
                    </a:lnTo>
                    <a:lnTo>
                      <a:pt x="5322" y="1431"/>
                    </a:lnTo>
                    <a:lnTo>
                      <a:pt x="5322" y="1441"/>
                    </a:lnTo>
                    <a:lnTo>
                      <a:pt x="5323" y="1441"/>
                    </a:lnTo>
                    <a:lnTo>
                      <a:pt x="5323" y="1450"/>
                    </a:lnTo>
                    <a:lnTo>
                      <a:pt x="5325" y="1450"/>
                    </a:lnTo>
                    <a:lnTo>
                      <a:pt x="5325" y="1458"/>
                    </a:lnTo>
                    <a:lnTo>
                      <a:pt x="5327" y="1458"/>
                    </a:lnTo>
                    <a:lnTo>
                      <a:pt x="5327" y="1468"/>
                    </a:lnTo>
                    <a:lnTo>
                      <a:pt x="5328" y="1468"/>
                    </a:lnTo>
                    <a:lnTo>
                      <a:pt x="5328" y="1476"/>
                    </a:lnTo>
                    <a:lnTo>
                      <a:pt x="5330" y="1476"/>
                    </a:lnTo>
                    <a:lnTo>
                      <a:pt x="5330" y="1486"/>
                    </a:lnTo>
                    <a:lnTo>
                      <a:pt x="5332" y="1486"/>
                    </a:lnTo>
                    <a:lnTo>
                      <a:pt x="5332" y="1495"/>
                    </a:lnTo>
                    <a:lnTo>
                      <a:pt x="5333" y="1495"/>
                    </a:lnTo>
                    <a:lnTo>
                      <a:pt x="5333" y="1503"/>
                    </a:lnTo>
                    <a:lnTo>
                      <a:pt x="5335" y="1503"/>
                    </a:lnTo>
                    <a:lnTo>
                      <a:pt x="5335" y="1513"/>
                    </a:lnTo>
                    <a:lnTo>
                      <a:pt x="5337" y="1513"/>
                    </a:lnTo>
                    <a:lnTo>
                      <a:pt x="5337" y="1521"/>
                    </a:lnTo>
                    <a:lnTo>
                      <a:pt x="5338" y="1521"/>
                    </a:lnTo>
                    <a:lnTo>
                      <a:pt x="5338" y="1531"/>
                    </a:lnTo>
                    <a:lnTo>
                      <a:pt x="5340" y="1531"/>
                    </a:lnTo>
                    <a:lnTo>
                      <a:pt x="5340" y="1543"/>
                    </a:lnTo>
                    <a:lnTo>
                      <a:pt x="5342" y="1543"/>
                    </a:lnTo>
                    <a:lnTo>
                      <a:pt x="5342" y="1555"/>
                    </a:lnTo>
                    <a:lnTo>
                      <a:pt x="5343" y="1555"/>
                    </a:lnTo>
                    <a:lnTo>
                      <a:pt x="5343" y="1566"/>
                    </a:lnTo>
                    <a:lnTo>
                      <a:pt x="5345" y="1566"/>
                    </a:lnTo>
                    <a:lnTo>
                      <a:pt x="5345" y="1580"/>
                    </a:lnTo>
                    <a:lnTo>
                      <a:pt x="5347" y="1580"/>
                    </a:lnTo>
                    <a:lnTo>
                      <a:pt x="5347" y="1591"/>
                    </a:lnTo>
                    <a:lnTo>
                      <a:pt x="5348" y="1591"/>
                    </a:lnTo>
                    <a:lnTo>
                      <a:pt x="5348" y="1603"/>
                    </a:lnTo>
                    <a:lnTo>
                      <a:pt x="5350" y="1603"/>
                    </a:lnTo>
                    <a:lnTo>
                      <a:pt x="5350" y="1616"/>
                    </a:lnTo>
                    <a:lnTo>
                      <a:pt x="5352" y="1616"/>
                    </a:lnTo>
                    <a:lnTo>
                      <a:pt x="5352" y="1631"/>
                    </a:lnTo>
                    <a:lnTo>
                      <a:pt x="5353" y="1631"/>
                    </a:lnTo>
                    <a:lnTo>
                      <a:pt x="5353" y="1646"/>
                    </a:lnTo>
                    <a:lnTo>
                      <a:pt x="5355" y="1646"/>
                    </a:lnTo>
                    <a:lnTo>
                      <a:pt x="5355" y="1656"/>
                    </a:lnTo>
                    <a:lnTo>
                      <a:pt x="5342" y="1656"/>
                    </a:lnTo>
                    <a:lnTo>
                      <a:pt x="5342" y="1658"/>
                    </a:lnTo>
                    <a:lnTo>
                      <a:pt x="5327" y="1658"/>
                    </a:lnTo>
                    <a:lnTo>
                      <a:pt x="5327" y="1660"/>
                    </a:lnTo>
                    <a:lnTo>
                      <a:pt x="5313" y="1660"/>
                    </a:lnTo>
                    <a:lnTo>
                      <a:pt x="5313" y="1661"/>
                    </a:lnTo>
                    <a:lnTo>
                      <a:pt x="5302" y="1661"/>
                    </a:lnTo>
                    <a:lnTo>
                      <a:pt x="5302" y="1663"/>
                    </a:lnTo>
                    <a:lnTo>
                      <a:pt x="5288" y="1663"/>
                    </a:lnTo>
                    <a:lnTo>
                      <a:pt x="5288" y="1665"/>
                    </a:lnTo>
                    <a:lnTo>
                      <a:pt x="5275" y="1665"/>
                    </a:lnTo>
                    <a:lnTo>
                      <a:pt x="5275" y="1666"/>
                    </a:lnTo>
                    <a:lnTo>
                      <a:pt x="5263" y="1666"/>
                    </a:lnTo>
                    <a:lnTo>
                      <a:pt x="5263" y="1668"/>
                    </a:lnTo>
                    <a:lnTo>
                      <a:pt x="5252" y="1668"/>
                    </a:lnTo>
                    <a:lnTo>
                      <a:pt x="5252" y="1670"/>
                    </a:lnTo>
                    <a:lnTo>
                      <a:pt x="5242" y="1670"/>
                    </a:lnTo>
                    <a:lnTo>
                      <a:pt x="5242" y="1671"/>
                    </a:lnTo>
                    <a:lnTo>
                      <a:pt x="5230" y="1671"/>
                    </a:lnTo>
                    <a:lnTo>
                      <a:pt x="5230" y="1673"/>
                    </a:lnTo>
                    <a:lnTo>
                      <a:pt x="5218" y="1673"/>
                    </a:lnTo>
                    <a:lnTo>
                      <a:pt x="5218" y="1675"/>
                    </a:lnTo>
                    <a:lnTo>
                      <a:pt x="5208" y="1675"/>
                    </a:lnTo>
                    <a:lnTo>
                      <a:pt x="5208" y="1676"/>
                    </a:lnTo>
                    <a:lnTo>
                      <a:pt x="5197" y="1676"/>
                    </a:lnTo>
                    <a:lnTo>
                      <a:pt x="5197" y="1678"/>
                    </a:lnTo>
                    <a:lnTo>
                      <a:pt x="5187" y="1678"/>
                    </a:lnTo>
                    <a:lnTo>
                      <a:pt x="5187" y="1680"/>
                    </a:lnTo>
                    <a:lnTo>
                      <a:pt x="5177" y="1680"/>
                    </a:lnTo>
                    <a:lnTo>
                      <a:pt x="5177" y="1681"/>
                    </a:lnTo>
                    <a:lnTo>
                      <a:pt x="5168" y="1681"/>
                    </a:lnTo>
                    <a:lnTo>
                      <a:pt x="5168" y="1683"/>
                    </a:lnTo>
                    <a:lnTo>
                      <a:pt x="5158" y="1683"/>
                    </a:lnTo>
                    <a:lnTo>
                      <a:pt x="5158" y="1685"/>
                    </a:lnTo>
                    <a:lnTo>
                      <a:pt x="5148" y="1685"/>
                    </a:lnTo>
                    <a:lnTo>
                      <a:pt x="5148" y="1686"/>
                    </a:lnTo>
                    <a:lnTo>
                      <a:pt x="5140" y="1686"/>
                    </a:lnTo>
                    <a:lnTo>
                      <a:pt x="5140" y="1688"/>
                    </a:lnTo>
                    <a:lnTo>
                      <a:pt x="5130" y="1688"/>
                    </a:lnTo>
                    <a:lnTo>
                      <a:pt x="5130" y="1690"/>
                    </a:lnTo>
                    <a:lnTo>
                      <a:pt x="5122" y="1690"/>
                    </a:lnTo>
                    <a:lnTo>
                      <a:pt x="5122" y="1691"/>
                    </a:lnTo>
                    <a:lnTo>
                      <a:pt x="5112" y="1691"/>
                    </a:lnTo>
                    <a:lnTo>
                      <a:pt x="5112" y="1693"/>
                    </a:lnTo>
                    <a:lnTo>
                      <a:pt x="5103" y="1693"/>
                    </a:lnTo>
                    <a:lnTo>
                      <a:pt x="5103" y="1695"/>
                    </a:lnTo>
                    <a:lnTo>
                      <a:pt x="5095" y="1695"/>
                    </a:lnTo>
                    <a:lnTo>
                      <a:pt x="5095" y="1696"/>
                    </a:lnTo>
                    <a:lnTo>
                      <a:pt x="5087" y="1696"/>
                    </a:lnTo>
                    <a:lnTo>
                      <a:pt x="5087" y="1698"/>
                    </a:lnTo>
                    <a:lnTo>
                      <a:pt x="5078" y="1698"/>
                    </a:lnTo>
                    <a:lnTo>
                      <a:pt x="5078" y="1700"/>
                    </a:lnTo>
                    <a:lnTo>
                      <a:pt x="5070" y="1700"/>
                    </a:lnTo>
                    <a:lnTo>
                      <a:pt x="5070" y="1701"/>
                    </a:lnTo>
                    <a:lnTo>
                      <a:pt x="5062" y="1701"/>
                    </a:lnTo>
                    <a:lnTo>
                      <a:pt x="5062" y="1703"/>
                    </a:lnTo>
                    <a:lnTo>
                      <a:pt x="5053" y="1703"/>
                    </a:lnTo>
                    <a:lnTo>
                      <a:pt x="5053" y="1705"/>
                    </a:lnTo>
                    <a:lnTo>
                      <a:pt x="5045" y="1705"/>
                    </a:lnTo>
                    <a:lnTo>
                      <a:pt x="5045" y="1706"/>
                    </a:lnTo>
                    <a:lnTo>
                      <a:pt x="5038" y="1706"/>
                    </a:lnTo>
                    <a:lnTo>
                      <a:pt x="5038" y="1708"/>
                    </a:lnTo>
                    <a:lnTo>
                      <a:pt x="5030" y="1708"/>
                    </a:lnTo>
                    <a:lnTo>
                      <a:pt x="5030" y="1710"/>
                    </a:lnTo>
                    <a:lnTo>
                      <a:pt x="5022" y="1710"/>
                    </a:lnTo>
                    <a:lnTo>
                      <a:pt x="5022" y="1711"/>
                    </a:lnTo>
                    <a:lnTo>
                      <a:pt x="5015" y="1711"/>
                    </a:lnTo>
                    <a:lnTo>
                      <a:pt x="5015" y="1713"/>
                    </a:lnTo>
                    <a:lnTo>
                      <a:pt x="5008" y="1713"/>
                    </a:lnTo>
                    <a:lnTo>
                      <a:pt x="5008" y="1715"/>
                    </a:lnTo>
                    <a:lnTo>
                      <a:pt x="5000" y="1715"/>
                    </a:lnTo>
                    <a:lnTo>
                      <a:pt x="5000" y="1716"/>
                    </a:lnTo>
                    <a:lnTo>
                      <a:pt x="4993" y="1716"/>
                    </a:lnTo>
                    <a:lnTo>
                      <a:pt x="4993" y="1718"/>
                    </a:lnTo>
                    <a:lnTo>
                      <a:pt x="4987" y="1718"/>
                    </a:lnTo>
                    <a:lnTo>
                      <a:pt x="4987" y="1720"/>
                    </a:lnTo>
                    <a:lnTo>
                      <a:pt x="4978" y="1720"/>
                    </a:lnTo>
                    <a:lnTo>
                      <a:pt x="4978" y="1721"/>
                    </a:lnTo>
                    <a:lnTo>
                      <a:pt x="4972" y="1721"/>
                    </a:lnTo>
                    <a:lnTo>
                      <a:pt x="4972" y="1723"/>
                    </a:lnTo>
                    <a:lnTo>
                      <a:pt x="4963" y="1723"/>
                    </a:lnTo>
                    <a:lnTo>
                      <a:pt x="4963" y="1725"/>
                    </a:lnTo>
                    <a:lnTo>
                      <a:pt x="4957" y="1725"/>
                    </a:lnTo>
                    <a:lnTo>
                      <a:pt x="4957" y="1726"/>
                    </a:lnTo>
                    <a:lnTo>
                      <a:pt x="4950" y="1726"/>
                    </a:lnTo>
                    <a:lnTo>
                      <a:pt x="4950" y="1728"/>
                    </a:lnTo>
                    <a:lnTo>
                      <a:pt x="4943" y="1728"/>
                    </a:lnTo>
                    <a:lnTo>
                      <a:pt x="4943" y="1730"/>
                    </a:lnTo>
                    <a:lnTo>
                      <a:pt x="4937" y="1730"/>
                    </a:lnTo>
                    <a:lnTo>
                      <a:pt x="4937" y="1731"/>
                    </a:lnTo>
                    <a:lnTo>
                      <a:pt x="4930" y="1731"/>
                    </a:lnTo>
                    <a:lnTo>
                      <a:pt x="4930" y="1733"/>
                    </a:lnTo>
                    <a:lnTo>
                      <a:pt x="4923" y="1733"/>
                    </a:lnTo>
                    <a:lnTo>
                      <a:pt x="4923" y="1735"/>
                    </a:lnTo>
                    <a:lnTo>
                      <a:pt x="4917" y="1735"/>
                    </a:lnTo>
                    <a:lnTo>
                      <a:pt x="4917" y="1736"/>
                    </a:lnTo>
                    <a:lnTo>
                      <a:pt x="4910" y="1736"/>
                    </a:lnTo>
                    <a:lnTo>
                      <a:pt x="4910" y="1738"/>
                    </a:lnTo>
                    <a:lnTo>
                      <a:pt x="4903" y="1738"/>
                    </a:lnTo>
                    <a:lnTo>
                      <a:pt x="4903" y="1740"/>
                    </a:lnTo>
                    <a:lnTo>
                      <a:pt x="4897" y="1740"/>
                    </a:lnTo>
                    <a:lnTo>
                      <a:pt x="4897" y="1741"/>
                    </a:lnTo>
                    <a:lnTo>
                      <a:pt x="4890" y="1741"/>
                    </a:lnTo>
                    <a:lnTo>
                      <a:pt x="4890" y="1743"/>
                    </a:lnTo>
                    <a:lnTo>
                      <a:pt x="4885" y="1743"/>
                    </a:lnTo>
                    <a:lnTo>
                      <a:pt x="4885" y="1745"/>
                    </a:lnTo>
                    <a:lnTo>
                      <a:pt x="4878" y="1745"/>
                    </a:lnTo>
                    <a:lnTo>
                      <a:pt x="4878" y="1746"/>
                    </a:lnTo>
                    <a:lnTo>
                      <a:pt x="4872" y="1746"/>
                    </a:lnTo>
                    <a:lnTo>
                      <a:pt x="4872" y="1748"/>
                    </a:lnTo>
                    <a:lnTo>
                      <a:pt x="4865" y="1748"/>
                    </a:lnTo>
                    <a:lnTo>
                      <a:pt x="4865" y="1750"/>
                    </a:lnTo>
                    <a:lnTo>
                      <a:pt x="4860" y="1750"/>
                    </a:lnTo>
                    <a:lnTo>
                      <a:pt x="4860" y="1751"/>
                    </a:lnTo>
                    <a:lnTo>
                      <a:pt x="4853" y="1751"/>
                    </a:lnTo>
                    <a:lnTo>
                      <a:pt x="4853" y="1753"/>
                    </a:lnTo>
                    <a:lnTo>
                      <a:pt x="4847" y="1753"/>
                    </a:lnTo>
                    <a:lnTo>
                      <a:pt x="4847" y="1755"/>
                    </a:lnTo>
                    <a:lnTo>
                      <a:pt x="4842" y="1755"/>
                    </a:lnTo>
                    <a:lnTo>
                      <a:pt x="4842" y="1756"/>
                    </a:lnTo>
                    <a:lnTo>
                      <a:pt x="4835" y="1756"/>
                    </a:lnTo>
                    <a:lnTo>
                      <a:pt x="4835" y="1758"/>
                    </a:lnTo>
                    <a:lnTo>
                      <a:pt x="4830" y="1758"/>
                    </a:lnTo>
                    <a:lnTo>
                      <a:pt x="4830" y="1760"/>
                    </a:lnTo>
                    <a:lnTo>
                      <a:pt x="4823" y="1760"/>
                    </a:lnTo>
                    <a:lnTo>
                      <a:pt x="4823" y="1761"/>
                    </a:lnTo>
                    <a:lnTo>
                      <a:pt x="4818" y="1761"/>
                    </a:lnTo>
                    <a:lnTo>
                      <a:pt x="4818" y="1763"/>
                    </a:lnTo>
                    <a:lnTo>
                      <a:pt x="4812" y="1763"/>
                    </a:lnTo>
                    <a:lnTo>
                      <a:pt x="4812" y="1765"/>
                    </a:lnTo>
                    <a:lnTo>
                      <a:pt x="4805" y="1765"/>
                    </a:lnTo>
                    <a:lnTo>
                      <a:pt x="4805" y="1766"/>
                    </a:lnTo>
                    <a:lnTo>
                      <a:pt x="4800" y="1766"/>
                    </a:lnTo>
                    <a:lnTo>
                      <a:pt x="4800" y="1768"/>
                    </a:lnTo>
                    <a:lnTo>
                      <a:pt x="4793" y="1768"/>
                    </a:lnTo>
                    <a:lnTo>
                      <a:pt x="4793" y="1770"/>
                    </a:lnTo>
                    <a:lnTo>
                      <a:pt x="4788" y="1770"/>
                    </a:lnTo>
                    <a:lnTo>
                      <a:pt x="4788" y="1771"/>
                    </a:lnTo>
                    <a:lnTo>
                      <a:pt x="4783" y="1771"/>
                    </a:lnTo>
                    <a:lnTo>
                      <a:pt x="4783" y="1773"/>
                    </a:lnTo>
                    <a:lnTo>
                      <a:pt x="4777" y="1773"/>
                    </a:lnTo>
                    <a:lnTo>
                      <a:pt x="4777" y="1775"/>
                    </a:lnTo>
                    <a:lnTo>
                      <a:pt x="4772" y="1775"/>
                    </a:lnTo>
                    <a:lnTo>
                      <a:pt x="4772" y="1776"/>
                    </a:lnTo>
                    <a:lnTo>
                      <a:pt x="4767" y="1776"/>
                    </a:lnTo>
                    <a:lnTo>
                      <a:pt x="4767" y="1778"/>
                    </a:lnTo>
                    <a:lnTo>
                      <a:pt x="4760" y="1778"/>
                    </a:lnTo>
                    <a:lnTo>
                      <a:pt x="4760" y="1780"/>
                    </a:lnTo>
                    <a:lnTo>
                      <a:pt x="4755" y="1780"/>
                    </a:lnTo>
                    <a:lnTo>
                      <a:pt x="4755" y="1781"/>
                    </a:lnTo>
                    <a:lnTo>
                      <a:pt x="4750" y="1781"/>
                    </a:lnTo>
                    <a:lnTo>
                      <a:pt x="4750" y="1783"/>
                    </a:lnTo>
                    <a:lnTo>
                      <a:pt x="4745" y="1783"/>
                    </a:lnTo>
                    <a:lnTo>
                      <a:pt x="4745" y="1785"/>
                    </a:lnTo>
                    <a:lnTo>
                      <a:pt x="4738" y="1785"/>
                    </a:lnTo>
                    <a:lnTo>
                      <a:pt x="4738" y="1786"/>
                    </a:lnTo>
                    <a:lnTo>
                      <a:pt x="4733" y="1786"/>
                    </a:lnTo>
                    <a:lnTo>
                      <a:pt x="4733" y="1788"/>
                    </a:lnTo>
                    <a:lnTo>
                      <a:pt x="4728" y="1788"/>
                    </a:lnTo>
                    <a:lnTo>
                      <a:pt x="4728" y="1790"/>
                    </a:lnTo>
                    <a:lnTo>
                      <a:pt x="4723" y="1790"/>
                    </a:lnTo>
                    <a:lnTo>
                      <a:pt x="4723" y="1791"/>
                    </a:lnTo>
                    <a:lnTo>
                      <a:pt x="4717" y="1791"/>
                    </a:lnTo>
                    <a:lnTo>
                      <a:pt x="4717" y="1793"/>
                    </a:lnTo>
                    <a:lnTo>
                      <a:pt x="4712" y="1793"/>
                    </a:lnTo>
                    <a:lnTo>
                      <a:pt x="4712" y="1795"/>
                    </a:lnTo>
                    <a:lnTo>
                      <a:pt x="4707" y="1795"/>
                    </a:lnTo>
                    <a:lnTo>
                      <a:pt x="4707" y="1796"/>
                    </a:lnTo>
                    <a:lnTo>
                      <a:pt x="4702" y="1796"/>
                    </a:lnTo>
                    <a:lnTo>
                      <a:pt x="4702" y="1798"/>
                    </a:lnTo>
                    <a:lnTo>
                      <a:pt x="4697" y="1798"/>
                    </a:lnTo>
                    <a:lnTo>
                      <a:pt x="4697" y="1800"/>
                    </a:lnTo>
                    <a:lnTo>
                      <a:pt x="4692" y="1800"/>
                    </a:lnTo>
                    <a:lnTo>
                      <a:pt x="4692" y="1801"/>
                    </a:lnTo>
                    <a:lnTo>
                      <a:pt x="4687" y="1801"/>
                    </a:lnTo>
                    <a:lnTo>
                      <a:pt x="4687" y="1803"/>
                    </a:lnTo>
                    <a:lnTo>
                      <a:pt x="4682" y="1803"/>
                    </a:lnTo>
                    <a:lnTo>
                      <a:pt x="4682" y="1805"/>
                    </a:lnTo>
                    <a:lnTo>
                      <a:pt x="4677" y="1805"/>
                    </a:lnTo>
                    <a:lnTo>
                      <a:pt x="4677" y="1806"/>
                    </a:lnTo>
                    <a:lnTo>
                      <a:pt x="4672" y="1806"/>
                    </a:lnTo>
                    <a:lnTo>
                      <a:pt x="4672" y="1808"/>
                    </a:lnTo>
                    <a:lnTo>
                      <a:pt x="4667" y="1808"/>
                    </a:lnTo>
                    <a:lnTo>
                      <a:pt x="4667" y="1810"/>
                    </a:lnTo>
                    <a:lnTo>
                      <a:pt x="4662" y="1810"/>
                    </a:lnTo>
                    <a:lnTo>
                      <a:pt x="4662" y="1811"/>
                    </a:lnTo>
                    <a:lnTo>
                      <a:pt x="4657" y="1811"/>
                    </a:lnTo>
                    <a:lnTo>
                      <a:pt x="4657" y="1813"/>
                    </a:lnTo>
                    <a:lnTo>
                      <a:pt x="4652" y="1813"/>
                    </a:lnTo>
                    <a:lnTo>
                      <a:pt x="4652" y="1815"/>
                    </a:lnTo>
                    <a:lnTo>
                      <a:pt x="4647" y="1815"/>
                    </a:lnTo>
                    <a:lnTo>
                      <a:pt x="4647" y="1816"/>
                    </a:lnTo>
                    <a:lnTo>
                      <a:pt x="4642" y="1816"/>
                    </a:lnTo>
                    <a:lnTo>
                      <a:pt x="4642" y="1818"/>
                    </a:lnTo>
                    <a:lnTo>
                      <a:pt x="4637" y="1818"/>
                    </a:lnTo>
                    <a:lnTo>
                      <a:pt x="4637" y="1820"/>
                    </a:lnTo>
                    <a:lnTo>
                      <a:pt x="4632" y="1820"/>
                    </a:lnTo>
                    <a:lnTo>
                      <a:pt x="4632" y="1821"/>
                    </a:lnTo>
                    <a:lnTo>
                      <a:pt x="4627" y="1821"/>
                    </a:lnTo>
                    <a:lnTo>
                      <a:pt x="4627" y="1823"/>
                    </a:lnTo>
                    <a:lnTo>
                      <a:pt x="4622" y="1823"/>
                    </a:lnTo>
                    <a:lnTo>
                      <a:pt x="4622" y="1825"/>
                    </a:lnTo>
                    <a:lnTo>
                      <a:pt x="4617" y="1825"/>
                    </a:lnTo>
                    <a:lnTo>
                      <a:pt x="4617" y="1826"/>
                    </a:lnTo>
                    <a:lnTo>
                      <a:pt x="4612" y="1826"/>
                    </a:lnTo>
                    <a:lnTo>
                      <a:pt x="4612" y="1828"/>
                    </a:lnTo>
                    <a:lnTo>
                      <a:pt x="4608" y="1828"/>
                    </a:lnTo>
                    <a:lnTo>
                      <a:pt x="4608" y="1830"/>
                    </a:lnTo>
                    <a:lnTo>
                      <a:pt x="4603" y="1830"/>
                    </a:lnTo>
                    <a:lnTo>
                      <a:pt x="4603" y="1831"/>
                    </a:lnTo>
                    <a:lnTo>
                      <a:pt x="4598" y="1831"/>
                    </a:lnTo>
                    <a:lnTo>
                      <a:pt x="4598" y="1833"/>
                    </a:lnTo>
                    <a:lnTo>
                      <a:pt x="4593" y="1833"/>
                    </a:lnTo>
                    <a:lnTo>
                      <a:pt x="4593" y="1835"/>
                    </a:lnTo>
                    <a:lnTo>
                      <a:pt x="4588" y="1835"/>
                    </a:lnTo>
                    <a:lnTo>
                      <a:pt x="4588" y="1836"/>
                    </a:lnTo>
                    <a:lnTo>
                      <a:pt x="4583" y="1836"/>
                    </a:lnTo>
                    <a:lnTo>
                      <a:pt x="4583" y="1838"/>
                    </a:lnTo>
                    <a:lnTo>
                      <a:pt x="4580" y="1838"/>
                    </a:lnTo>
                    <a:lnTo>
                      <a:pt x="4580" y="1840"/>
                    </a:lnTo>
                    <a:lnTo>
                      <a:pt x="4575" y="1840"/>
                    </a:lnTo>
                    <a:lnTo>
                      <a:pt x="4575" y="1841"/>
                    </a:lnTo>
                    <a:lnTo>
                      <a:pt x="4570" y="1841"/>
                    </a:lnTo>
                    <a:lnTo>
                      <a:pt x="4570" y="1843"/>
                    </a:lnTo>
                    <a:lnTo>
                      <a:pt x="4565" y="1843"/>
                    </a:lnTo>
                    <a:lnTo>
                      <a:pt x="4565" y="1845"/>
                    </a:lnTo>
                    <a:lnTo>
                      <a:pt x="4560" y="1845"/>
                    </a:lnTo>
                    <a:lnTo>
                      <a:pt x="4560" y="1846"/>
                    </a:lnTo>
                    <a:lnTo>
                      <a:pt x="4557" y="1846"/>
                    </a:lnTo>
                    <a:lnTo>
                      <a:pt x="4557" y="1848"/>
                    </a:lnTo>
                    <a:lnTo>
                      <a:pt x="4552" y="1848"/>
                    </a:lnTo>
                    <a:lnTo>
                      <a:pt x="4552" y="1850"/>
                    </a:lnTo>
                    <a:lnTo>
                      <a:pt x="4547" y="1850"/>
                    </a:lnTo>
                    <a:lnTo>
                      <a:pt x="4547" y="1851"/>
                    </a:lnTo>
                    <a:lnTo>
                      <a:pt x="4543" y="1851"/>
                    </a:lnTo>
                    <a:lnTo>
                      <a:pt x="4543" y="1853"/>
                    </a:lnTo>
                    <a:lnTo>
                      <a:pt x="4538" y="1853"/>
                    </a:lnTo>
                    <a:lnTo>
                      <a:pt x="4538" y="1855"/>
                    </a:lnTo>
                    <a:lnTo>
                      <a:pt x="4533" y="1855"/>
                    </a:lnTo>
                    <a:lnTo>
                      <a:pt x="4533" y="1856"/>
                    </a:lnTo>
                    <a:lnTo>
                      <a:pt x="4530" y="1856"/>
                    </a:lnTo>
                    <a:lnTo>
                      <a:pt x="4530" y="1858"/>
                    </a:lnTo>
                    <a:lnTo>
                      <a:pt x="4525" y="1858"/>
                    </a:lnTo>
                    <a:lnTo>
                      <a:pt x="4525" y="1860"/>
                    </a:lnTo>
                    <a:lnTo>
                      <a:pt x="4520" y="1860"/>
                    </a:lnTo>
                    <a:lnTo>
                      <a:pt x="4520" y="1861"/>
                    </a:lnTo>
                    <a:lnTo>
                      <a:pt x="4517" y="1861"/>
                    </a:lnTo>
                    <a:lnTo>
                      <a:pt x="4517" y="1863"/>
                    </a:lnTo>
                    <a:lnTo>
                      <a:pt x="4512" y="1863"/>
                    </a:lnTo>
                    <a:lnTo>
                      <a:pt x="4512" y="1865"/>
                    </a:lnTo>
                    <a:lnTo>
                      <a:pt x="4507" y="1865"/>
                    </a:lnTo>
                    <a:lnTo>
                      <a:pt x="4507" y="1866"/>
                    </a:lnTo>
                    <a:lnTo>
                      <a:pt x="4503" y="1866"/>
                    </a:lnTo>
                    <a:lnTo>
                      <a:pt x="4503" y="1868"/>
                    </a:lnTo>
                    <a:lnTo>
                      <a:pt x="4498" y="1868"/>
                    </a:lnTo>
                    <a:lnTo>
                      <a:pt x="4498" y="1870"/>
                    </a:lnTo>
                    <a:lnTo>
                      <a:pt x="4495" y="1870"/>
                    </a:lnTo>
                    <a:lnTo>
                      <a:pt x="4495" y="1871"/>
                    </a:lnTo>
                    <a:lnTo>
                      <a:pt x="4490" y="1871"/>
                    </a:lnTo>
                    <a:lnTo>
                      <a:pt x="4490" y="1873"/>
                    </a:lnTo>
                    <a:lnTo>
                      <a:pt x="4485" y="1873"/>
                    </a:lnTo>
                    <a:lnTo>
                      <a:pt x="4485" y="1875"/>
                    </a:lnTo>
                    <a:lnTo>
                      <a:pt x="4482" y="1875"/>
                    </a:lnTo>
                    <a:lnTo>
                      <a:pt x="4482" y="1876"/>
                    </a:lnTo>
                    <a:lnTo>
                      <a:pt x="4477" y="1876"/>
                    </a:lnTo>
                    <a:lnTo>
                      <a:pt x="4477" y="1878"/>
                    </a:lnTo>
                    <a:lnTo>
                      <a:pt x="4472" y="1878"/>
                    </a:lnTo>
                    <a:lnTo>
                      <a:pt x="4472" y="1880"/>
                    </a:lnTo>
                    <a:lnTo>
                      <a:pt x="4468" y="1880"/>
                    </a:lnTo>
                    <a:lnTo>
                      <a:pt x="4468" y="1881"/>
                    </a:lnTo>
                    <a:lnTo>
                      <a:pt x="4465" y="1881"/>
                    </a:lnTo>
                    <a:lnTo>
                      <a:pt x="4465" y="1883"/>
                    </a:lnTo>
                    <a:lnTo>
                      <a:pt x="4460" y="1883"/>
                    </a:lnTo>
                    <a:lnTo>
                      <a:pt x="4460" y="1885"/>
                    </a:lnTo>
                    <a:lnTo>
                      <a:pt x="4457" y="1885"/>
                    </a:lnTo>
                    <a:lnTo>
                      <a:pt x="4457" y="1886"/>
                    </a:lnTo>
                    <a:lnTo>
                      <a:pt x="4452" y="1886"/>
                    </a:lnTo>
                    <a:lnTo>
                      <a:pt x="4452" y="1888"/>
                    </a:lnTo>
                    <a:lnTo>
                      <a:pt x="4448" y="1888"/>
                    </a:lnTo>
                    <a:lnTo>
                      <a:pt x="4448" y="1890"/>
                    </a:lnTo>
                    <a:lnTo>
                      <a:pt x="4443" y="1890"/>
                    </a:lnTo>
                    <a:lnTo>
                      <a:pt x="4443" y="1891"/>
                    </a:lnTo>
                    <a:lnTo>
                      <a:pt x="4440" y="1891"/>
                    </a:lnTo>
                    <a:lnTo>
                      <a:pt x="4440" y="1893"/>
                    </a:lnTo>
                    <a:lnTo>
                      <a:pt x="4435" y="1893"/>
                    </a:lnTo>
                    <a:lnTo>
                      <a:pt x="4435" y="1895"/>
                    </a:lnTo>
                    <a:lnTo>
                      <a:pt x="4432" y="1895"/>
                    </a:lnTo>
                    <a:lnTo>
                      <a:pt x="4432" y="1896"/>
                    </a:lnTo>
                    <a:lnTo>
                      <a:pt x="4427" y="1896"/>
                    </a:lnTo>
                    <a:lnTo>
                      <a:pt x="4427" y="1898"/>
                    </a:lnTo>
                    <a:lnTo>
                      <a:pt x="4423" y="1898"/>
                    </a:lnTo>
                    <a:lnTo>
                      <a:pt x="4423" y="1900"/>
                    </a:lnTo>
                    <a:lnTo>
                      <a:pt x="4418" y="1900"/>
                    </a:lnTo>
                    <a:lnTo>
                      <a:pt x="4418" y="1901"/>
                    </a:lnTo>
                    <a:lnTo>
                      <a:pt x="4415" y="1901"/>
                    </a:lnTo>
                    <a:lnTo>
                      <a:pt x="4415" y="1903"/>
                    </a:lnTo>
                    <a:lnTo>
                      <a:pt x="4410" y="1903"/>
                    </a:lnTo>
                    <a:lnTo>
                      <a:pt x="4410" y="1905"/>
                    </a:lnTo>
                    <a:lnTo>
                      <a:pt x="4407" y="1905"/>
                    </a:lnTo>
                    <a:lnTo>
                      <a:pt x="4407" y="1906"/>
                    </a:lnTo>
                    <a:lnTo>
                      <a:pt x="4402" y="1906"/>
                    </a:lnTo>
                    <a:lnTo>
                      <a:pt x="4402" y="1908"/>
                    </a:lnTo>
                    <a:lnTo>
                      <a:pt x="4398" y="1908"/>
                    </a:lnTo>
                    <a:lnTo>
                      <a:pt x="4398" y="1910"/>
                    </a:lnTo>
                    <a:lnTo>
                      <a:pt x="4393" y="1910"/>
                    </a:lnTo>
                    <a:lnTo>
                      <a:pt x="4393" y="1911"/>
                    </a:lnTo>
                    <a:lnTo>
                      <a:pt x="4390" y="1911"/>
                    </a:lnTo>
                    <a:lnTo>
                      <a:pt x="4390" y="1913"/>
                    </a:lnTo>
                    <a:lnTo>
                      <a:pt x="4387" y="1913"/>
                    </a:lnTo>
                    <a:lnTo>
                      <a:pt x="4387" y="1915"/>
                    </a:lnTo>
                    <a:lnTo>
                      <a:pt x="4382" y="1915"/>
                    </a:lnTo>
                    <a:lnTo>
                      <a:pt x="4382" y="1916"/>
                    </a:lnTo>
                    <a:lnTo>
                      <a:pt x="4378" y="1916"/>
                    </a:lnTo>
                    <a:lnTo>
                      <a:pt x="4378" y="1918"/>
                    </a:lnTo>
                    <a:lnTo>
                      <a:pt x="4375" y="1918"/>
                    </a:lnTo>
                    <a:lnTo>
                      <a:pt x="4375" y="1920"/>
                    </a:lnTo>
                    <a:lnTo>
                      <a:pt x="4370" y="1920"/>
                    </a:lnTo>
                    <a:lnTo>
                      <a:pt x="4370" y="1921"/>
                    </a:lnTo>
                    <a:lnTo>
                      <a:pt x="4367" y="1921"/>
                    </a:lnTo>
                    <a:lnTo>
                      <a:pt x="4367" y="1923"/>
                    </a:lnTo>
                    <a:lnTo>
                      <a:pt x="4363" y="1923"/>
                    </a:lnTo>
                    <a:lnTo>
                      <a:pt x="4363" y="1925"/>
                    </a:lnTo>
                    <a:lnTo>
                      <a:pt x="4358" y="1925"/>
                    </a:lnTo>
                    <a:lnTo>
                      <a:pt x="4358" y="1926"/>
                    </a:lnTo>
                    <a:lnTo>
                      <a:pt x="4355" y="1926"/>
                    </a:lnTo>
                    <a:lnTo>
                      <a:pt x="4355" y="1928"/>
                    </a:lnTo>
                    <a:lnTo>
                      <a:pt x="4352" y="1928"/>
                    </a:lnTo>
                    <a:lnTo>
                      <a:pt x="4352" y="1930"/>
                    </a:lnTo>
                    <a:lnTo>
                      <a:pt x="4347" y="1930"/>
                    </a:lnTo>
                    <a:lnTo>
                      <a:pt x="4347" y="1931"/>
                    </a:lnTo>
                    <a:lnTo>
                      <a:pt x="4343" y="1931"/>
                    </a:lnTo>
                    <a:lnTo>
                      <a:pt x="4343" y="1933"/>
                    </a:lnTo>
                    <a:lnTo>
                      <a:pt x="4340" y="1933"/>
                    </a:lnTo>
                    <a:lnTo>
                      <a:pt x="4340" y="1935"/>
                    </a:lnTo>
                    <a:lnTo>
                      <a:pt x="4335" y="1935"/>
                    </a:lnTo>
                    <a:lnTo>
                      <a:pt x="4335" y="1936"/>
                    </a:lnTo>
                    <a:lnTo>
                      <a:pt x="4332" y="1936"/>
                    </a:lnTo>
                    <a:lnTo>
                      <a:pt x="4332" y="1938"/>
                    </a:lnTo>
                    <a:lnTo>
                      <a:pt x="4328" y="1938"/>
                    </a:lnTo>
                    <a:lnTo>
                      <a:pt x="4328" y="1940"/>
                    </a:lnTo>
                    <a:lnTo>
                      <a:pt x="4323" y="1940"/>
                    </a:lnTo>
                    <a:lnTo>
                      <a:pt x="4323" y="1941"/>
                    </a:lnTo>
                    <a:lnTo>
                      <a:pt x="4320" y="1941"/>
                    </a:lnTo>
                    <a:lnTo>
                      <a:pt x="4320" y="1943"/>
                    </a:lnTo>
                    <a:lnTo>
                      <a:pt x="4317" y="1943"/>
                    </a:lnTo>
                    <a:lnTo>
                      <a:pt x="4317" y="1945"/>
                    </a:lnTo>
                    <a:lnTo>
                      <a:pt x="4312" y="1945"/>
                    </a:lnTo>
                    <a:lnTo>
                      <a:pt x="4312" y="1946"/>
                    </a:lnTo>
                    <a:lnTo>
                      <a:pt x="4308" y="1946"/>
                    </a:lnTo>
                    <a:lnTo>
                      <a:pt x="4308" y="1948"/>
                    </a:lnTo>
                    <a:lnTo>
                      <a:pt x="4305" y="1948"/>
                    </a:lnTo>
                    <a:lnTo>
                      <a:pt x="4305" y="1950"/>
                    </a:lnTo>
                    <a:lnTo>
                      <a:pt x="4302" y="1950"/>
                    </a:lnTo>
                    <a:lnTo>
                      <a:pt x="4302" y="1951"/>
                    </a:lnTo>
                    <a:lnTo>
                      <a:pt x="4298" y="1951"/>
                    </a:lnTo>
                    <a:lnTo>
                      <a:pt x="4298" y="1953"/>
                    </a:lnTo>
                    <a:lnTo>
                      <a:pt x="4293" y="1953"/>
                    </a:lnTo>
                    <a:lnTo>
                      <a:pt x="4293" y="1955"/>
                    </a:lnTo>
                    <a:lnTo>
                      <a:pt x="4290" y="1955"/>
                    </a:lnTo>
                    <a:lnTo>
                      <a:pt x="4290" y="1956"/>
                    </a:lnTo>
                    <a:lnTo>
                      <a:pt x="4287" y="1956"/>
                    </a:lnTo>
                    <a:lnTo>
                      <a:pt x="4287" y="1958"/>
                    </a:lnTo>
                    <a:lnTo>
                      <a:pt x="4283" y="1958"/>
                    </a:lnTo>
                    <a:lnTo>
                      <a:pt x="4283" y="1960"/>
                    </a:lnTo>
                    <a:lnTo>
                      <a:pt x="4278" y="1960"/>
                    </a:lnTo>
                    <a:lnTo>
                      <a:pt x="4278" y="1961"/>
                    </a:lnTo>
                    <a:lnTo>
                      <a:pt x="4275" y="1961"/>
                    </a:lnTo>
                    <a:lnTo>
                      <a:pt x="4275" y="1963"/>
                    </a:lnTo>
                    <a:lnTo>
                      <a:pt x="4272" y="1963"/>
                    </a:lnTo>
                    <a:lnTo>
                      <a:pt x="4272" y="1965"/>
                    </a:lnTo>
                    <a:lnTo>
                      <a:pt x="4268" y="1965"/>
                    </a:lnTo>
                    <a:lnTo>
                      <a:pt x="4268" y="1966"/>
                    </a:lnTo>
                    <a:lnTo>
                      <a:pt x="4265" y="1966"/>
                    </a:lnTo>
                    <a:lnTo>
                      <a:pt x="4265" y="1968"/>
                    </a:lnTo>
                    <a:lnTo>
                      <a:pt x="4260" y="1968"/>
                    </a:lnTo>
                    <a:lnTo>
                      <a:pt x="4260" y="1970"/>
                    </a:lnTo>
                    <a:lnTo>
                      <a:pt x="4257" y="1970"/>
                    </a:lnTo>
                    <a:lnTo>
                      <a:pt x="4257" y="1971"/>
                    </a:lnTo>
                    <a:lnTo>
                      <a:pt x="4253" y="1971"/>
                    </a:lnTo>
                    <a:lnTo>
                      <a:pt x="4253" y="1973"/>
                    </a:lnTo>
                    <a:lnTo>
                      <a:pt x="4250" y="1973"/>
                    </a:lnTo>
                    <a:lnTo>
                      <a:pt x="4250" y="1975"/>
                    </a:lnTo>
                    <a:lnTo>
                      <a:pt x="4245" y="1975"/>
                    </a:lnTo>
                    <a:lnTo>
                      <a:pt x="4245" y="1976"/>
                    </a:lnTo>
                    <a:lnTo>
                      <a:pt x="4242" y="1976"/>
                    </a:lnTo>
                    <a:lnTo>
                      <a:pt x="4242" y="1978"/>
                    </a:lnTo>
                    <a:lnTo>
                      <a:pt x="4238" y="1978"/>
                    </a:lnTo>
                    <a:lnTo>
                      <a:pt x="4238" y="1980"/>
                    </a:lnTo>
                    <a:lnTo>
                      <a:pt x="4235" y="1980"/>
                    </a:lnTo>
                    <a:lnTo>
                      <a:pt x="4235" y="1981"/>
                    </a:lnTo>
                    <a:lnTo>
                      <a:pt x="4232" y="1981"/>
                    </a:lnTo>
                    <a:lnTo>
                      <a:pt x="4232" y="1983"/>
                    </a:lnTo>
                    <a:lnTo>
                      <a:pt x="4228" y="1983"/>
                    </a:lnTo>
                    <a:lnTo>
                      <a:pt x="4228" y="1985"/>
                    </a:lnTo>
                    <a:lnTo>
                      <a:pt x="4225" y="1985"/>
                    </a:lnTo>
                    <a:lnTo>
                      <a:pt x="4225" y="1986"/>
                    </a:lnTo>
                    <a:lnTo>
                      <a:pt x="4222" y="1986"/>
                    </a:lnTo>
                    <a:lnTo>
                      <a:pt x="4222" y="1988"/>
                    </a:lnTo>
                    <a:lnTo>
                      <a:pt x="4218" y="1988"/>
                    </a:lnTo>
                    <a:lnTo>
                      <a:pt x="4218" y="1990"/>
                    </a:lnTo>
                    <a:lnTo>
                      <a:pt x="4213" y="1990"/>
                    </a:lnTo>
                    <a:lnTo>
                      <a:pt x="4213" y="1991"/>
                    </a:lnTo>
                    <a:lnTo>
                      <a:pt x="4210" y="1991"/>
                    </a:lnTo>
                    <a:lnTo>
                      <a:pt x="4210" y="1993"/>
                    </a:lnTo>
                    <a:lnTo>
                      <a:pt x="4207" y="1993"/>
                    </a:lnTo>
                    <a:lnTo>
                      <a:pt x="4207" y="1995"/>
                    </a:lnTo>
                    <a:lnTo>
                      <a:pt x="4203" y="1995"/>
                    </a:lnTo>
                    <a:lnTo>
                      <a:pt x="4203" y="1996"/>
                    </a:lnTo>
                    <a:lnTo>
                      <a:pt x="4200" y="1996"/>
                    </a:lnTo>
                    <a:lnTo>
                      <a:pt x="4200" y="1998"/>
                    </a:lnTo>
                    <a:lnTo>
                      <a:pt x="4197" y="1998"/>
                    </a:lnTo>
                    <a:lnTo>
                      <a:pt x="4197" y="2000"/>
                    </a:lnTo>
                    <a:lnTo>
                      <a:pt x="4193" y="2000"/>
                    </a:lnTo>
                    <a:lnTo>
                      <a:pt x="4193" y="2001"/>
                    </a:lnTo>
                    <a:lnTo>
                      <a:pt x="4190" y="2001"/>
                    </a:lnTo>
                    <a:lnTo>
                      <a:pt x="4190" y="2003"/>
                    </a:lnTo>
                    <a:lnTo>
                      <a:pt x="4185" y="2003"/>
                    </a:lnTo>
                    <a:lnTo>
                      <a:pt x="4185" y="2005"/>
                    </a:lnTo>
                    <a:lnTo>
                      <a:pt x="4182" y="2005"/>
                    </a:lnTo>
                    <a:lnTo>
                      <a:pt x="4182" y="2006"/>
                    </a:lnTo>
                    <a:lnTo>
                      <a:pt x="4178" y="2006"/>
                    </a:lnTo>
                    <a:lnTo>
                      <a:pt x="4178" y="2008"/>
                    </a:lnTo>
                    <a:lnTo>
                      <a:pt x="4175" y="2008"/>
                    </a:lnTo>
                    <a:lnTo>
                      <a:pt x="4175" y="2010"/>
                    </a:lnTo>
                    <a:lnTo>
                      <a:pt x="4172" y="2010"/>
                    </a:lnTo>
                    <a:lnTo>
                      <a:pt x="4172" y="2011"/>
                    </a:lnTo>
                    <a:lnTo>
                      <a:pt x="4168" y="2011"/>
                    </a:lnTo>
                    <a:lnTo>
                      <a:pt x="4168" y="2013"/>
                    </a:lnTo>
                    <a:lnTo>
                      <a:pt x="4165" y="2013"/>
                    </a:lnTo>
                    <a:lnTo>
                      <a:pt x="4165" y="2015"/>
                    </a:lnTo>
                    <a:lnTo>
                      <a:pt x="4162" y="2015"/>
                    </a:lnTo>
                    <a:lnTo>
                      <a:pt x="4162" y="2016"/>
                    </a:lnTo>
                    <a:lnTo>
                      <a:pt x="4158" y="2016"/>
                    </a:lnTo>
                    <a:lnTo>
                      <a:pt x="4158" y="2018"/>
                    </a:lnTo>
                    <a:lnTo>
                      <a:pt x="4155" y="2018"/>
                    </a:lnTo>
                    <a:lnTo>
                      <a:pt x="4155" y="2020"/>
                    </a:lnTo>
                    <a:lnTo>
                      <a:pt x="4152" y="2020"/>
                    </a:lnTo>
                    <a:lnTo>
                      <a:pt x="4152" y="2021"/>
                    </a:lnTo>
                    <a:lnTo>
                      <a:pt x="4148" y="2021"/>
                    </a:lnTo>
                    <a:lnTo>
                      <a:pt x="4148" y="2023"/>
                    </a:lnTo>
                    <a:lnTo>
                      <a:pt x="4145" y="2023"/>
                    </a:lnTo>
                    <a:lnTo>
                      <a:pt x="4145" y="2025"/>
                    </a:lnTo>
                    <a:lnTo>
                      <a:pt x="4142" y="2025"/>
                    </a:lnTo>
                    <a:lnTo>
                      <a:pt x="4142" y="2026"/>
                    </a:lnTo>
                    <a:lnTo>
                      <a:pt x="4138" y="2026"/>
                    </a:lnTo>
                    <a:lnTo>
                      <a:pt x="4138" y="2028"/>
                    </a:lnTo>
                    <a:lnTo>
                      <a:pt x="4135" y="2028"/>
                    </a:lnTo>
                    <a:lnTo>
                      <a:pt x="4135" y="2030"/>
                    </a:lnTo>
                    <a:lnTo>
                      <a:pt x="4132" y="2030"/>
                    </a:lnTo>
                    <a:lnTo>
                      <a:pt x="4132" y="2031"/>
                    </a:lnTo>
                    <a:lnTo>
                      <a:pt x="4128" y="2031"/>
                    </a:lnTo>
                    <a:lnTo>
                      <a:pt x="4128" y="2033"/>
                    </a:lnTo>
                    <a:lnTo>
                      <a:pt x="4125" y="2033"/>
                    </a:lnTo>
                    <a:lnTo>
                      <a:pt x="4125" y="2035"/>
                    </a:lnTo>
                    <a:lnTo>
                      <a:pt x="4122" y="2035"/>
                    </a:lnTo>
                    <a:lnTo>
                      <a:pt x="4122" y="2036"/>
                    </a:lnTo>
                    <a:lnTo>
                      <a:pt x="4118" y="2036"/>
                    </a:lnTo>
                    <a:lnTo>
                      <a:pt x="4118" y="2038"/>
                    </a:lnTo>
                    <a:lnTo>
                      <a:pt x="4115" y="2038"/>
                    </a:lnTo>
                    <a:lnTo>
                      <a:pt x="4115" y="2040"/>
                    </a:lnTo>
                    <a:lnTo>
                      <a:pt x="4112" y="2040"/>
                    </a:lnTo>
                    <a:lnTo>
                      <a:pt x="4112" y="2041"/>
                    </a:lnTo>
                    <a:lnTo>
                      <a:pt x="4108" y="2041"/>
                    </a:lnTo>
                    <a:lnTo>
                      <a:pt x="4108" y="2043"/>
                    </a:lnTo>
                    <a:lnTo>
                      <a:pt x="4103" y="2043"/>
                    </a:lnTo>
                    <a:lnTo>
                      <a:pt x="4103" y="2045"/>
                    </a:lnTo>
                    <a:lnTo>
                      <a:pt x="4100" y="2045"/>
                    </a:lnTo>
                    <a:lnTo>
                      <a:pt x="4100" y="2046"/>
                    </a:lnTo>
                    <a:lnTo>
                      <a:pt x="4097" y="2046"/>
                    </a:lnTo>
                    <a:lnTo>
                      <a:pt x="4097" y="2048"/>
                    </a:lnTo>
                    <a:lnTo>
                      <a:pt x="4093" y="2048"/>
                    </a:lnTo>
                    <a:lnTo>
                      <a:pt x="4093" y="2050"/>
                    </a:lnTo>
                    <a:lnTo>
                      <a:pt x="4092" y="2050"/>
                    </a:lnTo>
                    <a:lnTo>
                      <a:pt x="4092" y="2051"/>
                    </a:lnTo>
                    <a:lnTo>
                      <a:pt x="4088" y="2051"/>
                    </a:lnTo>
                    <a:lnTo>
                      <a:pt x="4088" y="2053"/>
                    </a:lnTo>
                    <a:lnTo>
                      <a:pt x="4085" y="2053"/>
                    </a:lnTo>
                    <a:lnTo>
                      <a:pt x="4085" y="2055"/>
                    </a:lnTo>
                    <a:lnTo>
                      <a:pt x="4082" y="2055"/>
                    </a:lnTo>
                    <a:lnTo>
                      <a:pt x="4082" y="2056"/>
                    </a:lnTo>
                    <a:lnTo>
                      <a:pt x="4078" y="2056"/>
                    </a:lnTo>
                    <a:lnTo>
                      <a:pt x="4078" y="2058"/>
                    </a:lnTo>
                    <a:lnTo>
                      <a:pt x="4075" y="2058"/>
                    </a:lnTo>
                    <a:lnTo>
                      <a:pt x="4075" y="2060"/>
                    </a:lnTo>
                    <a:lnTo>
                      <a:pt x="4072" y="2060"/>
                    </a:lnTo>
                    <a:lnTo>
                      <a:pt x="4072" y="2061"/>
                    </a:lnTo>
                    <a:lnTo>
                      <a:pt x="4068" y="2061"/>
                    </a:lnTo>
                    <a:lnTo>
                      <a:pt x="4068" y="2063"/>
                    </a:lnTo>
                    <a:lnTo>
                      <a:pt x="4065" y="2063"/>
                    </a:lnTo>
                    <a:lnTo>
                      <a:pt x="4065" y="2065"/>
                    </a:lnTo>
                    <a:lnTo>
                      <a:pt x="4062" y="2065"/>
                    </a:lnTo>
                    <a:lnTo>
                      <a:pt x="4062" y="2066"/>
                    </a:lnTo>
                    <a:lnTo>
                      <a:pt x="4058" y="2066"/>
                    </a:lnTo>
                    <a:lnTo>
                      <a:pt x="4058" y="2068"/>
                    </a:lnTo>
                    <a:lnTo>
                      <a:pt x="4055" y="2068"/>
                    </a:lnTo>
                    <a:lnTo>
                      <a:pt x="4055" y="2070"/>
                    </a:lnTo>
                    <a:lnTo>
                      <a:pt x="4052" y="2070"/>
                    </a:lnTo>
                    <a:lnTo>
                      <a:pt x="4052" y="2071"/>
                    </a:lnTo>
                    <a:lnTo>
                      <a:pt x="4048" y="2071"/>
                    </a:lnTo>
                    <a:lnTo>
                      <a:pt x="4048" y="2073"/>
                    </a:lnTo>
                    <a:lnTo>
                      <a:pt x="4045" y="2073"/>
                    </a:lnTo>
                    <a:lnTo>
                      <a:pt x="4045" y="2075"/>
                    </a:lnTo>
                    <a:lnTo>
                      <a:pt x="4043" y="2075"/>
                    </a:lnTo>
                    <a:lnTo>
                      <a:pt x="4043" y="2076"/>
                    </a:lnTo>
                    <a:lnTo>
                      <a:pt x="4040" y="2076"/>
                    </a:lnTo>
                    <a:lnTo>
                      <a:pt x="4040" y="2078"/>
                    </a:lnTo>
                    <a:lnTo>
                      <a:pt x="4037" y="2078"/>
                    </a:lnTo>
                    <a:lnTo>
                      <a:pt x="4037" y="2080"/>
                    </a:lnTo>
                    <a:lnTo>
                      <a:pt x="4033" y="2080"/>
                    </a:lnTo>
                    <a:lnTo>
                      <a:pt x="4033" y="2081"/>
                    </a:lnTo>
                    <a:lnTo>
                      <a:pt x="4030" y="2081"/>
                    </a:lnTo>
                    <a:lnTo>
                      <a:pt x="4030" y="2083"/>
                    </a:lnTo>
                    <a:lnTo>
                      <a:pt x="4027" y="2083"/>
                    </a:lnTo>
                    <a:lnTo>
                      <a:pt x="4027" y="2085"/>
                    </a:lnTo>
                    <a:lnTo>
                      <a:pt x="4023" y="2085"/>
                    </a:lnTo>
                    <a:lnTo>
                      <a:pt x="4023" y="2086"/>
                    </a:lnTo>
                    <a:lnTo>
                      <a:pt x="4020" y="2086"/>
                    </a:lnTo>
                    <a:lnTo>
                      <a:pt x="4020" y="2088"/>
                    </a:lnTo>
                    <a:lnTo>
                      <a:pt x="4017" y="2088"/>
                    </a:lnTo>
                    <a:lnTo>
                      <a:pt x="4017" y="2090"/>
                    </a:lnTo>
                    <a:lnTo>
                      <a:pt x="4013" y="2090"/>
                    </a:lnTo>
                    <a:lnTo>
                      <a:pt x="4013" y="2091"/>
                    </a:lnTo>
                    <a:lnTo>
                      <a:pt x="4010" y="2091"/>
                    </a:lnTo>
                    <a:lnTo>
                      <a:pt x="4010" y="2093"/>
                    </a:lnTo>
                    <a:lnTo>
                      <a:pt x="4008" y="2093"/>
                    </a:lnTo>
                    <a:lnTo>
                      <a:pt x="4008" y="2095"/>
                    </a:lnTo>
                    <a:lnTo>
                      <a:pt x="4005" y="2095"/>
                    </a:lnTo>
                    <a:lnTo>
                      <a:pt x="4005" y="2096"/>
                    </a:lnTo>
                    <a:lnTo>
                      <a:pt x="4002" y="2096"/>
                    </a:lnTo>
                    <a:lnTo>
                      <a:pt x="4002" y="2098"/>
                    </a:lnTo>
                    <a:lnTo>
                      <a:pt x="3998" y="2098"/>
                    </a:lnTo>
                    <a:lnTo>
                      <a:pt x="3998" y="2100"/>
                    </a:lnTo>
                    <a:lnTo>
                      <a:pt x="3995" y="2100"/>
                    </a:lnTo>
                    <a:lnTo>
                      <a:pt x="3995" y="2101"/>
                    </a:lnTo>
                    <a:lnTo>
                      <a:pt x="3992" y="2101"/>
                    </a:lnTo>
                    <a:lnTo>
                      <a:pt x="3992" y="2103"/>
                    </a:lnTo>
                    <a:lnTo>
                      <a:pt x="3988" y="2103"/>
                    </a:lnTo>
                    <a:lnTo>
                      <a:pt x="3988" y="2105"/>
                    </a:lnTo>
                    <a:lnTo>
                      <a:pt x="3987" y="2105"/>
                    </a:lnTo>
                    <a:lnTo>
                      <a:pt x="3987" y="2106"/>
                    </a:lnTo>
                    <a:lnTo>
                      <a:pt x="3983" y="2106"/>
                    </a:lnTo>
                    <a:lnTo>
                      <a:pt x="3983" y="2108"/>
                    </a:lnTo>
                    <a:lnTo>
                      <a:pt x="3980" y="2108"/>
                    </a:lnTo>
                    <a:lnTo>
                      <a:pt x="3980" y="2110"/>
                    </a:lnTo>
                    <a:lnTo>
                      <a:pt x="3977" y="2110"/>
                    </a:lnTo>
                    <a:lnTo>
                      <a:pt x="3977" y="2111"/>
                    </a:lnTo>
                    <a:lnTo>
                      <a:pt x="3973" y="2111"/>
                    </a:lnTo>
                    <a:lnTo>
                      <a:pt x="3973" y="2113"/>
                    </a:lnTo>
                    <a:lnTo>
                      <a:pt x="3970" y="2113"/>
                    </a:lnTo>
                    <a:lnTo>
                      <a:pt x="3970" y="2115"/>
                    </a:lnTo>
                    <a:lnTo>
                      <a:pt x="3967" y="2115"/>
                    </a:lnTo>
                    <a:lnTo>
                      <a:pt x="3967" y="2116"/>
                    </a:lnTo>
                    <a:lnTo>
                      <a:pt x="3965" y="2116"/>
                    </a:lnTo>
                    <a:lnTo>
                      <a:pt x="3965" y="2118"/>
                    </a:lnTo>
                    <a:lnTo>
                      <a:pt x="3962" y="2118"/>
                    </a:lnTo>
                    <a:lnTo>
                      <a:pt x="3962" y="2120"/>
                    </a:lnTo>
                    <a:lnTo>
                      <a:pt x="3958" y="2120"/>
                    </a:lnTo>
                    <a:lnTo>
                      <a:pt x="3958" y="2121"/>
                    </a:lnTo>
                    <a:lnTo>
                      <a:pt x="3955" y="2121"/>
                    </a:lnTo>
                    <a:lnTo>
                      <a:pt x="3955" y="2123"/>
                    </a:lnTo>
                    <a:lnTo>
                      <a:pt x="3952" y="2123"/>
                    </a:lnTo>
                    <a:lnTo>
                      <a:pt x="3952" y="2125"/>
                    </a:lnTo>
                    <a:lnTo>
                      <a:pt x="3948" y="2125"/>
                    </a:lnTo>
                    <a:lnTo>
                      <a:pt x="3948" y="2126"/>
                    </a:lnTo>
                    <a:lnTo>
                      <a:pt x="3947" y="2126"/>
                    </a:lnTo>
                    <a:lnTo>
                      <a:pt x="3947" y="2128"/>
                    </a:lnTo>
                    <a:lnTo>
                      <a:pt x="3943" y="2128"/>
                    </a:lnTo>
                    <a:lnTo>
                      <a:pt x="3943" y="2130"/>
                    </a:lnTo>
                    <a:lnTo>
                      <a:pt x="3940" y="2130"/>
                    </a:lnTo>
                    <a:lnTo>
                      <a:pt x="3940" y="2131"/>
                    </a:lnTo>
                    <a:lnTo>
                      <a:pt x="3937" y="2131"/>
                    </a:lnTo>
                    <a:lnTo>
                      <a:pt x="3937" y="2133"/>
                    </a:lnTo>
                    <a:lnTo>
                      <a:pt x="3933" y="2133"/>
                    </a:lnTo>
                    <a:lnTo>
                      <a:pt x="3933" y="2135"/>
                    </a:lnTo>
                    <a:lnTo>
                      <a:pt x="3932" y="2135"/>
                    </a:lnTo>
                    <a:lnTo>
                      <a:pt x="3932" y="2136"/>
                    </a:lnTo>
                    <a:lnTo>
                      <a:pt x="3928" y="2136"/>
                    </a:lnTo>
                    <a:lnTo>
                      <a:pt x="3928" y="2138"/>
                    </a:lnTo>
                    <a:lnTo>
                      <a:pt x="3925" y="2138"/>
                    </a:lnTo>
                    <a:lnTo>
                      <a:pt x="3925" y="2140"/>
                    </a:lnTo>
                    <a:lnTo>
                      <a:pt x="3922" y="2140"/>
                    </a:lnTo>
                    <a:lnTo>
                      <a:pt x="3922" y="2141"/>
                    </a:lnTo>
                    <a:lnTo>
                      <a:pt x="3918" y="2141"/>
                    </a:lnTo>
                    <a:lnTo>
                      <a:pt x="3918" y="2143"/>
                    </a:lnTo>
                    <a:lnTo>
                      <a:pt x="3917" y="2143"/>
                    </a:lnTo>
                    <a:lnTo>
                      <a:pt x="3917" y="2145"/>
                    </a:lnTo>
                    <a:lnTo>
                      <a:pt x="3913" y="2145"/>
                    </a:lnTo>
                    <a:lnTo>
                      <a:pt x="3913" y="2146"/>
                    </a:lnTo>
                    <a:lnTo>
                      <a:pt x="3910" y="2146"/>
                    </a:lnTo>
                    <a:lnTo>
                      <a:pt x="3910" y="2148"/>
                    </a:lnTo>
                    <a:lnTo>
                      <a:pt x="3907" y="2148"/>
                    </a:lnTo>
                    <a:lnTo>
                      <a:pt x="3907" y="2150"/>
                    </a:lnTo>
                    <a:lnTo>
                      <a:pt x="3905" y="2150"/>
                    </a:lnTo>
                    <a:lnTo>
                      <a:pt x="3905" y="2151"/>
                    </a:lnTo>
                    <a:lnTo>
                      <a:pt x="3902" y="2151"/>
                    </a:lnTo>
                    <a:lnTo>
                      <a:pt x="3902" y="2153"/>
                    </a:lnTo>
                    <a:lnTo>
                      <a:pt x="3898" y="2153"/>
                    </a:lnTo>
                    <a:lnTo>
                      <a:pt x="3898" y="2155"/>
                    </a:lnTo>
                    <a:lnTo>
                      <a:pt x="3895" y="2155"/>
                    </a:lnTo>
                    <a:lnTo>
                      <a:pt x="3895" y="2156"/>
                    </a:lnTo>
                    <a:lnTo>
                      <a:pt x="3892" y="2156"/>
                    </a:lnTo>
                    <a:lnTo>
                      <a:pt x="3892" y="2158"/>
                    </a:lnTo>
                    <a:lnTo>
                      <a:pt x="3890" y="2158"/>
                    </a:lnTo>
                    <a:lnTo>
                      <a:pt x="3890" y="2160"/>
                    </a:lnTo>
                    <a:lnTo>
                      <a:pt x="3887" y="2160"/>
                    </a:lnTo>
                    <a:lnTo>
                      <a:pt x="3887" y="2161"/>
                    </a:lnTo>
                    <a:lnTo>
                      <a:pt x="3883" y="2161"/>
                    </a:lnTo>
                    <a:lnTo>
                      <a:pt x="3883" y="2163"/>
                    </a:lnTo>
                    <a:lnTo>
                      <a:pt x="3880" y="2163"/>
                    </a:lnTo>
                    <a:lnTo>
                      <a:pt x="3880" y="2165"/>
                    </a:lnTo>
                    <a:lnTo>
                      <a:pt x="3877" y="2165"/>
                    </a:lnTo>
                    <a:lnTo>
                      <a:pt x="3877" y="2166"/>
                    </a:lnTo>
                    <a:lnTo>
                      <a:pt x="3875" y="2166"/>
                    </a:lnTo>
                    <a:lnTo>
                      <a:pt x="3875" y="2168"/>
                    </a:lnTo>
                    <a:lnTo>
                      <a:pt x="3872" y="2168"/>
                    </a:lnTo>
                    <a:lnTo>
                      <a:pt x="3872" y="2170"/>
                    </a:lnTo>
                    <a:lnTo>
                      <a:pt x="3868" y="2170"/>
                    </a:lnTo>
                    <a:lnTo>
                      <a:pt x="3868" y="2171"/>
                    </a:lnTo>
                    <a:lnTo>
                      <a:pt x="3867" y="2171"/>
                    </a:lnTo>
                    <a:lnTo>
                      <a:pt x="3867" y="2173"/>
                    </a:lnTo>
                    <a:lnTo>
                      <a:pt x="3863" y="2173"/>
                    </a:lnTo>
                    <a:lnTo>
                      <a:pt x="3863" y="2175"/>
                    </a:lnTo>
                    <a:lnTo>
                      <a:pt x="3860" y="2175"/>
                    </a:lnTo>
                    <a:lnTo>
                      <a:pt x="3860" y="2176"/>
                    </a:lnTo>
                    <a:lnTo>
                      <a:pt x="3857" y="2176"/>
                    </a:lnTo>
                    <a:lnTo>
                      <a:pt x="3857" y="2178"/>
                    </a:lnTo>
                    <a:lnTo>
                      <a:pt x="3855" y="2178"/>
                    </a:lnTo>
                    <a:lnTo>
                      <a:pt x="3855" y="2180"/>
                    </a:lnTo>
                    <a:lnTo>
                      <a:pt x="3852" y="2180"/>
                    </a:lnTo>
                    <a:lnTo>
                      <a:pt x="3852" y="2181"/>
                    </a:lnTo>
                    <a:lnTo>
                      <a:pt x="3848" y="2181"/>
                    </a:lnTo>
                    <a:lnTo>
                      <a:pt x="3848" y="2183"/>
                    </a:lnTo>
                    <a:lnTo>
                      <a:pt x="3847" y="2183"/>
                    </a:lnTo>
                    <a:lnTo>
                      <a:pt x="3847" y="2185"/>
                    </a:lnTo>
                    <a:lnTo>
                      <a:pt x="3843" y="2185"/>
                    </a:lnTo>
                    <a:lnTo>
                      <a:pt x="3843" y="2186"/>
                    </a:lnTo>
                    <a:lnTo>
                      <a:pt x="3840" y="2186"/>
                    </a:lnTo>
                    <a:lnTo>
                      <a:pt x="3840" y="2188"/>
                    </a:lnTo>
                    <a:lnTo>
                      <a:pt x="3837" y="2188"/>
                    </a:lnTo>
                    <a:lnTo>
                      <a:pt x="3837" y="2190"/>
                    </a:lnTo>
                    <a:lnTo>
                      <a:pt x="3835" y="2190"/>
                    </a:lnTo>
                    <a:lnTo>
                      <a:pt x="3835" y="2191"/>
                    </a:lnTo>
                    <a:lnTo>
                      <a:pt x="3832" y="2191"/>
                    </a:lnTo>
                    <a:lnTo>
                      <a:pt x="3832" y="2193"/>
                    </a:lnTo>
                    <a:lnTo>
                      <a:pt x="3828" y="2193"/>
                    </a:lnTo>
                    <a:lnTo>
                      <a:pt x="3828" y="2195"/>
                    </a:lnTo>
                    <a:lnTo>
                      <a:pt x="3825" y="2195"/>
                    </a:lnTo>
                    <a:lnTo>
                      <a:pt x="3825" y="2196"/>
                    </a:lnTo>
                    <a:lnTo>
                      <a:pt x="3823" y="2196"/>
                    </a:lnTo>
                    <a:lnTo>
                      <a:pt x="3823" y="2198"/>
                    </a:lnTo>
                    <a:lnTo>
                      <a:pt x="3820" y="2198"/>
                    </a:lnTo>
                    <a:lnTo>
                      <a:pt x="3820" y="2200"/>
                    </a:lnTo>
                    <a:lnTo>
                      <a:pt x="3817" y="2200"/>
                    </a:lnTo>
                    <a:lnTo>
                      <a:pt x="3817" y="2201"/>
                    </a:lnTo>
                    <a:lnTo>
                      <a:pt x="3815" y="2201"/>
                    </a:lnTo>
                    <a:lnTo>
                      <a:pt x="3815" y="2203"/>
                    </a:lnTo>
                    <a:lnTo>
                      <a:pt x="3812" y="2203"/>
                    </a:lnTo>
                    <a:lnTo>
                      <a:pt x="3812" y="2205"/>
                    </a:lnTo>
                    <a:lnTo>
                      <a:pt x="3808" y="2205"/>
                    </a:lnTo>
                    <a:lnTo>
                      <a:pt x="3808" y="2206"/>
                    </a:lnTo>
                    <a:lnTo>
                      <a:pt x="3805" y="2206"/>
                    </a:lnTo>
                    <a:lnTo>
                      <a:pt x="3805" y="2208"/>
                    </a:lnTo>
                    <a:lnTo>
                      <a:pt x="3803" y="2208"/>
                    </a:lnTo>
                    <a:lnTo>
                      <a:pt x="3803" y="2210"/>
                    </a:lnTo>
                    <a:lnTo>
                      <a:pt x="3800" y="2210"/>
                    </a:lnTo>
                    <a:lnTo>
                      <a:pt x="3800" y="2211"/>
                    </a:lnTo>
                    <a:lnTo>
                      <a:pt x="3797" y="2211"/>
                    </a:lnTo>
                    <a:lnTo>
                      <a:pt x="3797" y="2213"/>
                    </a:lnTo>
                    <a:lnTo>
                      <a:pt x="3795" y="2213"/>
                    </a:lnTo>
                    <a:lnTo>
                      <a:pt x="3795" y="2215"/>
                    </a:lnTo>
                    <a:lnTo>
                      <a:pt x="3792" y="2215"/>
                    </a:lnTo>
                    <a:lnTo>
                      <a:pt x="3792" y="2216"/>
                    </a:lnTo>
                    <a:lnTo>
                      <a:pt x="3788" y="2216"/>
                    </a:lnTo>
                    <a:lnTo>
                      <a:pt x="3788" y="2218"/>
                    </a:lnTo>
                    <a:lnTo>
                      <a:pt x="3787" y="2218"/>
                    </a:lnTo>
                    <a:lnTo>
                      <a:pt x="3787" y="2220"/>
                    </a:lnTo>
                    <a:lnTo>
                      <a:pt x="3783" y="2220"/>
                    </a:lnTo>
                    <a:lnTo>
                      <a:pt x="3783" y="2221"/>
                    </a:lnTo>
                    <a:lnTo>
                      <a:pt x="3780" y="2221"/>
                    </a:lnTo>
                    <a:lnTo>
                      <a:pt x="3780" y="2223"/>
                    </a:lnTo>
                    <a:lnTo>
                      <a:pt x="3778" y="2223"/>
                    </a:lnTo>
                    <a:lnTo>
                      <a:pt x="3778" y="2225"/>
                    </a:lnTo>
                    <a:lnTo>
                      <a:pt x="3775" y="2225"/>
                    </a:lnTo>
                    <a:lnTo>
                      <a:pt x="3775" y="2226"/>
                    </a:lnTo>
                    <a:lnTo>
                      <a:pt x="3772" y="2226"/>
                    </a:lnTo>
                    <a:lnTo>
                      <a:pt x="3772" y="2228"/>
                    </a:lnTo>
                    <a:lnTo>
                      <a:pt x="3770" y="2228"/>
                    </a:lnTo>
                    <a:lnTo>
                      <a:pt x="3770" y="2230"/>
                    </a:lnTo>
                    <a:lnTo>
                      <a:pt x="3767" y="2230"/>
                    </a:lnTo>
                    <a:lnTo>
                      <a:pt x="3767" y="2231"/>
                    </a:lnTo>
                    <a:lnTo>
                      <a:pt x="3763" y="2231"/>
                    </a:lnTo>
                    <a:lnTo>
                      <a:pt x="3763" y="2233"/>
                    </a:lnTo>
                    <a:lnTo>
                      <a:pt x="3762" y="2233"/>
                    </a:lnTo>
                    <a:lnTo>
                      <a:pt x="3762" y="2235"/>
                    </a:lnTo>
                    <a:lnTo>
                      <a:pt x="3758" y="2235"/>
                    </a:lnTo>
                    <a:lnTo>
                      <a:pt x="3758" y="2236"/>
                    </a:lnTo>
                    <a:lnTo>
                      <a:pt x="3757" y="2236"/>
                    </a:lnTo>
                    <a:lnTo>
                      <a:pt x="3757" y="2238"/>
                    </a:lnTo>
                    <a:lnTo>
                      <a:pt x="3753" y="2238"/>
                    </a:lnTo>
                    <a:lnTo>
                      <a:pt x="3753" y="2240"/>
                    </a:lnTo>
                    <a:lnTo>
                      <a:pt x="3750" y="2240"/>
                    </a:lnTo>
                    <a:lnTo>
                      <a:pt x="3750" y="2241"/>
                    </a:lnTo>
                    <a:lnTo>
                      <a:pt x="3748" y="2241"/>
                    </a:lnTo>
                    <a:lnTo>
                      <a:pt x="3748" y="2243"/>
                    </a:lnTo>
                    <a:lnTo>
                      <a:pt x="3745" y="2243"/>
                    </a:lnTo>
                    <a:lnTo>
                      <a:pt x="3745" y="2245"/>
                    </a:lnTo>
                    <a:lnTo>
                      <a:pt x="3742" y="2245"/>
                    </a:lnTo>
                    <a:lnTo>
                      <a:pt x="3742" y="2246"/>
                    </a:lnTo>
                    <a:lnTo>
                      <a:pt x="3740" y="2246"/>
                    </a:lnTo>
                    <a:lnTo>
                      <a:pt x="3740" y="2248"/>
                    </a:lnTo>
                    <a:lnTo>
                      <a:pt x="3737" y="2248"/>
                    </a:lnTo>
                    <a:lnTo>
                      <a:pt x="3737" y="2250"/>
                    </a:lnTo>
                    <a:lnTo>
                      <a:pt x="3733" y="2250"/>
                    </a:lnTo>
                    <a:lnTo>
                      <a:pt x="3733" y="2251"/>
                    </a:lnTo>
                    <a:lnTo>
                      <a:pt x="3732" y="2251"/>
                    </a:lnTo>
                    <a:lnTo>
                      <a:pt x="3732" y="2253"/>
                    </a:lnTo>
                    <a:lnTo>
                      <a:pt x="3728" y="2253"/>
                    </a:lnTo>
                    <a:lnTo>
                      <a:pt x="3728" y="2255"/>
                    </a:lnTo>
                    <a:lnTo>
                      <a:pt x="3725" y="2255"/>
                    </a:lnTo>
                    <a:lnTo>
                      <a:pt x="3725" y="2256"/>
                    </a:lnTo>
                    <a:lnTo>
                      <a:pt x="3723" y="2256"/>
                    </a:lnTo>
                    <a:lnTo>
                      <a:pt x="3723" y="2258"/>
                    </a:lnTo>
                    <a:lnTo>
                      <a:pt x="3720" y="2258"/>
                    </a:lnTo>
                    <a:lnTo>
                      <a:pt x="3720" y="2260"/>
                    </a:lnTo>
                    <a:lnTo>
                      <a:pt x="3718" y="2260"/>
                    </a:lnTo>
                    <a:lnTo>
                      <a:pt x="3718" y="2261"/>
                    </a:lnTo>
                    <a:lnTo>
                      <a:pt x="3715" y="2261"/>
                    </a:lnTo>
                    <a:lnTo>
                      <a:pt x="3715" y="2263"/>
                    </a:lnTo>
                    <a:lnTo>
                      <a:pt x="3712" y="2263"/>
                    </a:lnTo>
                    <a:lnTo>
                      <a:pt x="3712" y="2265"/>
                    </a:lnTo>
                    <a:lnTo>
                      <a:pt x="3710" y="2265"/>
                    </a:lnTo>
                    <a:lnTo>
                      <a:pt x="3710" y="2266"/>
                    </a:lnTo>
                    <a:lnTo>
                      <a:pt x="3707" y="2266"/>
                    </a:lnTo>
                    <a:lnTo>
                      <a:pt x="3707" y="2268"/>
                    </a:lnTo>
                    <a:lnTo>
                      <a:pt x="3705" y="2268"/>
                    </a:lnTo>
                    <a:lnTo>
                      <a:pt x="3705" y="2270"/>
                    </a:lnTo>
                    <a:lnTo>
                      <a:pt x="3702" y="2270"/>
                    </a:lnTo>
                    <a:lnTo>
                      <a:pt x="3702" y="2271"/>
                    </a:lnTo>
                    <a:lnTo>
                      <a:pt x="3698" y="2271"/>
                    </a:lnTo>
                    <a:lnTo>
                      <a:pt x="3698" y="2273"/>
                    </a:lnTo>
                    <a:lnTo>
                      <a:pt x="3697" y="2273"/>
                    </a:lnTo>
                    <a:lnTo>
                      <a:pt x="3697" y="2275"/>
                    </a:lnTo>
                    <a:lnTo>
                      <a:pt x="3693" y="2275"/>
                    </a:lnTo>
                    <a:lnTo>
                      <a:pt x="3693" y="2276"/>
                    </a:lnTo>
                    <a:lnTo>
                      <a:pt x="3692" y="2276"/>
                    </a:lnTo>
                    <a:lnTo>
                      <a:pt x="3692" y="2278"/>
                    </a:lnTo>
                    <a:lnTo>
                      <a:pt x="3688" y="2278"/>
                    </a:lnTo>
                    <a:lnTo>
                      <a:pt x="3688" y="2280"/>
                    </a:lnTo>
                    <a:lnTo>
                      <a:pt x="3685" y="2280"/>
                    </a:lnTo>
                    <a:lnTo>
                      <a:pt x="3685" y="2281"/>
                    </a:lnTo>
                    <a:lnTo>
                      <a:pt x="3683" y="2281"/>
                    </a:lnTo>
                    <a:lnTo>
                      <a:pt x="3683" y="2283"/>
                    </a:lnTo>
                    <a:lnTo>
                      <a:pt x="3680" y="2283"/>
                    </a:lnTo>
                    <a:lnTo>
                      <a:pt x="3680" y="2285"/>
                    </a:lnTo>
                    <a:lnTo>
                      <a:pt x="3678" y="2285"/>
                    </a:lnTo>
                    <a:lnTo>
                      <a:pt x="3678" y="2286"/>
                    </a:lnTo>
                    <a:lnTo>
                      <a:pt x="3675" y="2286"/>
                    </a:lnTo>
                    <a:lnTo>
                      <a:pt x="3675" y="2288"/>
                    </a:lnTo>
                    <a:lnTo>
                      <a:pt x="3672" y="2288"/>
                    </a:lnTo>
                    <a:lnTo>
                      <a:pt x="3672" y="2290"/>
                    </a:lnTo>
                    <a:lnTo>
                      <a:pt x="3670" y="2290"/>
                    </a:lnTo>
                    <a:lnTo>
                      <a:pt x="3670" y="2291"/>
                    </a:lnTo>
                    <a:lnTo>
                      <a:pt x="3667" y="2291"/>
                    </a:lnTo>
                    <a:lnTo>
                      <a:pt x="3667" y="2293"/>
                    </a:lnTo>
                    <a:lnTo>
                      <a:pt x="3665" y="2293"/>
                    </a:lnTo>
                    <a:lnTo>
                      <a:pt x="3665" y="2295"/>
                    </a:lnTo>
                    <a:lnTo>
                      <a:pt x="3662" y="2295"/>
                    </a:lnTo>
                    <a:lnTo>
                      <a:pt x="3662" y="2296"/>
                    </a:lnTo>
                    <a:lnTo>
                      <a:pt x="3658" y="2296"/>
                    </a:lnTo>
                    <a:lnTo>
                      <a:pt x="3658" y="2298"/>
                    </a:lnTo>
                    <a:lnTo>
                      <a:pt x="3657" y="2298"/>
                    </a:lnTo>
                    <a:lnTo>
                      <a:pt x="3657" y="2300"/>
                    </a:lnTo>
                    <a:lnTo>
                      <a:pt x="3653" y="2300"/>
                    </a:lnTo>
                    <a:lnTo>
                      <a:pt x="3653" y="2301"/>
                    </a:lnTo>
                    <a:lnTo>
                      <a:pt x="3652" y="2301"/>
                    </a:lnTo>
                    <a:lnTo>
                      <a:pt x="3652" y="2303"/>
                    </a:lnTo>
                    <a:lnTo>
                      <a:pt x="3648" y="2303"/>
                    </a:lnTo>
                    <a:lnTo>
                      <a:pt x="3648" y="2305"/>
                    </a:lnTo>
                    <a:lnTo>
                      <a:pt x="3647" y="2305"/>
                    </a:lnTo>
                    <a:lnTo>
                      <a:pt x="3647" y="2306"/>
                    </a:lnTo>
                    <a:lnTo>
                      <a:pt x="3643" y="2306"/>
                    </a:lnTo>
                    <a:lnTo>
                      <a:pt x="3643" y="2308"/>
                    </a:lnTo>
                    <a:lnTo>
                      <a:pt x="3640" y="2308"/>
                    </a:lnTo>
                    <a:lnTo>
                      <a:pt x="3640" y="2310"/>
                    </a:lnTo>
                    <a:lnTo>
                      <a:pt x="3638" y="2310"/>
                    </a:lnTo>
                    <a:lnTo>
                      <a:pt x="3638" y="2311"/>
                    </a:lnTo>
                    <a:lnTo>
                      <a:pt x="3635" y="2311"/>
                    </a:lnTo>
                    <a:lnTo>
                      <a:pt x="3635" y="2313"/>
                    </a:lnTo>
                    <a:lnTo>
                      <a:pt x="3633" y="2313"/>
                    </a:lnTo>
                    <a:lnTo>
                      <a:pt x="3633" y="2315"/>
                    </a:lnTo>
                    <a:lnTo>
                      <a:pt x="3630" y="2315"/>
                    </a:lnTo>
                    <a:lnTo>
                      <a:pt x="3630" y="2316"/>
                    </a:lnTo>
                    <a:lnTo>
                      <a:pt x="3628" y="2316"/>
                    </a:lnTo>
                    <a:lnTo>
                      <a:pt x="3628" y="2318"/>
                    </a:lnTo>
                    <a:lnTo>
                      <a:pt x="3625" y="2318"/>
                    </a:lnTo>
                    <a:lnTo>
                      <a:pt x="3625" y="2320"/>
                    </a:lnTo>
                    <a:lnTo>
                      <a:pt x="3623" y="2320"/>
                    </a:lnTo>
                    <a:lnTo>
                      <a:pt x="3623" y="2321"/>
                    </a:lnTo>
                    <a:lnTo>
                      <a:pt x="3620" y="2321"/>
                    </a:lnTo>
                    <a:lnTo>
                      <a:pt x="3620" y="2323"/>
                    </a:lnTo>
                    <a:lnTo>
                      <a:pt x="3617" y="2323"/>
                    </a:lnTo>
                    <a:lnTo>
                      <a:pt x="3617" y="2325"/>
                    </a:lnTo>
                    <a:lnTo>
                      <a:pt x="3615" y="2325"/>
                    </a:lnTo>
                    <a:lnTo>
                      <a:pt x="3615" y="2326"/>
                    </a:lnTo>
                    <a:lnTo>
                      <a:pt x="3612" y="2326"/>
                    </a:lnTo>
                    <a:lnTo>
                      <a:pt x="3612" y="2328"/>
                    </a:lnTo>
                    <a:lnTo>
                      <a:pt x="3610" y="2328"/>
                    </a:lnTo>
                    <a:lnTo>
                      <a:pt x="3610" y="2330"/>
                    </a:lnTo>
                    <a:lnTo>
                      <a:pt x="3607" y="2330"/>
                    </a:lnTo>
                    <a:lnTo>
                      <a:pt x="3607" y="2331"/>
                    </a:lnTo>
                    <a:lnTo>
                      <a:pt x="3605" y="2331"/>
                    </a:lnTo>
                    <a:lnTo>
                      <a:pt x="3605" y="2333"/>
                    </a:lnTo>
                    <a:lnTo>
                      <a:pt x="3602" y="2333"/>
                    </a:lnTo>
                    <a:lnTo>
                      <a:pt x="3602" y="2335"/>
                    </a:lnTo>
                    <a:lnTo>
                      <a:pt x="3600" y="2335"/>
                    </a:lnTo>
                    <a:lnTo>
                      <a:pt x="3600" y="2336"/>
                    </a:lnTo>
                    <a:lnTo>
                      <a:pt x="3597" y="2336"/>
                    </a:lnTo>
                    <a:lnTo>
                      <a:pt x="3597" y="2338"/>
                    </a:lnTo>
                    <a:lnTo>
                      <a:pt x="3595" y="2338"/>
                    </a:lnTo>
                    <a:lnTo>
                      <a:pt x="3595" y="2340"/>
                    </a:lnTo>
                    <a:lnTo>
                      <a:pt x="3592" y="2340"/>
                    </a:lnTo>
                    <a:lnTo>
                      <a:pt x="3592" y="2341"/>
                    </a:lnTo>
                    <a:lnTo>
                      <a:pt x="3588" y="2341"/>
                    </a:lnTo>
                    <a:lnTo>
                      <a:pt x="3588" y="2343"/>
                    </a:lnTo>
                    <a:lnTo>
                      <a:pt x="3587" y="2343"/>
                    </a:lnTo>
                    <a:lnTo>
                      <a:pt x="3587" y="2345"/>
                    </a:lnTo>
                    <a:lnTo>
                      <a:pt x="3583" y="2345"/>
                    </a:lnTo>
                    <a:lnTo>
                      <a:pt x="3583" y="2346"/>
                    </a:lnTo>
                    <a:lnTo>
                      <a:pt x="3582" y="2346"/>
                    </a:lnTo>
                    <a:lnTo>
                      <a:pt x="3582" y="2348"/>
                    </a:lnTo>
                    <a:lnTo>
                      <a:pt x="3578" y="2348"/>
                    </a:lnTo>
                    <a:lnTo>
                      <a:pt x="3578" y="2350"/>
                    </a:lnTo>
                    <a:lnTo>
                      <a:pt x="3577" y="2350"/>
                    </a:lnTo>
                    <a:lnTo>
                      <a:pt x="3577" y="2351"/>
                    </a:lnTo>
                    <a:lnTo>
                      <a:pt x="3573" y="2351"/>
                    </a:lnTo>
                    <a:lnTo>
                      <a:pt x="3573" y="2353"/>
                    </a:lnTo>
                    <a:lnTo>
                      <a:pt x="3572" y="2353"/>
                    </a:lnTo>
                    <a:lnTo>
                      <a:pt x="3572" y="2355"/>
                    </a:lnTo>
                    <a:lnTo>
                      <a:pt x="3568" y="2355"/>
                    </a:lnTo>
                    <a:lnTo>
                      <a:pt x="3568" y="2356"/>
                    </a:lnTo>
                    <a:lnTo>
                      <a:pt x="3567" y="2356"/>
                    </a:lnTo>
                    <a:lnTo>
                      <a:pt x="3567" y="2358"/>
                    </a:lnTo>
                    <a:lnTo>
                      <a:pt x="3563" y="2358"/>
                    </a:lnTo>
                    <a:lnTo>
                      <a:pt x="3563" y="2360"/>
                    </a:lnTo>
                    <a:lnTo>
                      <a:pt x="3562" y="2360"/>
                    </a:lnTo>
                    <a:lnTo>
                      <a:pt x="3562" y="2361"/>
                    </a:lnTo>
                    <a:lnTo>
                      <a:pt x="3558" y="2361"/>
                    </a:lnTo>
                    <a:lnTo>
                      <a:pt x="3558" y="2363"/>
                    </a:lnTo>
                    <a:lnTo>
                      <a:pt x="3557" y="2363"/>
                    </a:lnTo>
                    <a:lnTo>
                      <a:pt x="3557" y="2365"/>
                    </a:lnTo>
                    <a:lnTo>
                      <a:pt x="3553" y="2365"/>
                    </a:lnTo>
                    <a:lnTo>
                      <a:pt x="3553" y="2366"/>
                    </a:lnTo>
                    <a:lnTo>
                      <a:pt x="3552" y="2366"/>
                    </a:lnTo>
                    <a:lnTo>
                      <a:pt x="3552" y="2368"/>
                    </a:lnTo>
                    <a:lnTo>
                      <a:pt x="3548" y="2368"/>
                    </a:lnTo>
                    <a:lnTo>
                      <a:pt x="3548" y="2370"/>
                    </a:lnTo>
                    <a:lnTo>
                      <a:pt x="3547" y="2370"/>
                    </a:lnTo>
                    <a:lnTo>
                      <a:pt x="3547" y="2371"/>
                    </a:lnTo>
                    <a:lnTo>
                      <a:pt x="3543" y="2371"/>
                    </a:lnTo>
                    <a:lnTo>
                      <a:pt x="3543" y="2373"/>
                    </a:lnTo>
                    <a:lnTo>
                      <a:pt x="3542" y="2373"/>
                    </a:lnTo>
                    <a:lnTo>
                      <a:pt x="3542" y="2375"/>
                    </a:lnTo>
                    <a:lnTo>
                      <a:pt x="3538" y="2375"/>
                    </a:lnTo>
                    <a:lnTo>
                      <a:pt x="3538" y="2376"/>
                    </a:lnTo>
                    <a:lnTo>
                      <a:pt x="3537" y="2376"/>
                    </a:lnTo>
                    <a:lnTo>
                      <a:pt x="3537" y="2378"/>
                    </a:lnTo>
                    <a:lnTo>
                      <a:pt x="3533" y="2378"/>
                    </a:lnTo>
                    <a:lnTo>
                      <a:pt x="3533" y="2380"/>
                    </a:lnTo>
                    <a:lnTo>
                      <a:pt x="3532" y="2380"/>
                    </a:lnTo>
                    <a:lnTo>
                      <a:pt x="3532" y="2381"/>
                    </a:lnTo>
                    <a:lnTo>
                      <a:pt x="3528" y="2381"/>
                    </a:lnTo>
                    <a:lnTo>
                      <a:pt x="3528" y="2383"/>
                    </a:lnTo>
                    <a:lnTo>
                      <a:pt x="3527" y="2383"/>
                    </a:lnTo>
                    <a:lnTo>
                      <a:pt x="3527" y="2385"/>
                    </a:lnTo>
                    <a:lnTo>
                      <a:pt x="3523" y="2385"/>
                    </a:lnTo>
                    <a:lnTo>
                      <a:pt x="3523" y="2386"/>
                    </a:lnTo>
                    <a:lnTo>
                      <a:pt x="3522" y="2386"/>
                    </a:lnTo>
                    <a:lnTo>
                      <a:pt x="3522" y="2388"/>
                    </a:lnTo>
                    <a:lnTo>
                      <a:pt x="3518" y="2388"/>
                    </a:lnTo>
                    <a:lnTo>
                      <a:pt x="3518" y="2390"/>
                    </a:lnTo>
                    <a:lnTo>
                      <a:pt x="3517" y="2390"/>
                    </a:lnTo>
                    <a:lnTo>
                      <a:pt x="3517" y="2391"/>
                    </a:lnTo>
                    <a:lnTo>
                      <a:pt x="3513" y="2391"/>
                    </a:lnTo>
                    <a:lnTo>
                      <a:pt x="3513" y="2393"/>
                    </a:lnTo>
                    <a:lnTo>
                      <a:pt x="3512" y="2393"/>
                    </a:lnTo>
                    <a:lnTo>
                      <a:pt x="3512" y="2395"/>
                    </a:lnTo>
                    <a:lnTo>
                      <a:pt x="3508" y="2395"/>
                    </a:lnTo>
                    <a:lnTo>
                      <a:pt x="3508" y="2396"/>
                    </a:lnTo>
                    <a:lnTo>
                      <a:pt x="3507" y="2396"/>
                    </a:lnTo>
                    <a:lnTo>
                      <a:pt x="3507" y="2398"/>
                    </a:lnTo>
                    <a:lnTo>
                      <a:pt x="3503" y="2398"/>
                    </a:lnTo>
                    <a:lnTo>
                      <a:pt x="3503" y="2400"/>
                    </a:lnTo>
                    <a:lnTo>
                      <a:pt x="3502" y="2400"/>
                    </a:lnTo>
                    <a:lnTo>
                      <a:pt x="3502" y="2401"/>
                    </a:lnTo>
                    <a:lnTo>
                      <a:pt x="3500" y="2401"/>
                    </a:lnTo>
                    <a:lnTo>
                      <a:pt x="3500" y="2403"/>
                    </a:lnTo>
                    <a:lnTo>
                      <a:pt x="3497" y="2403"/>
                    </a:lnTo>
                    <a:lnTo>
                      <a:pt x="3497" y="2405"/>
                    </a:lnTo>
                    <a:lnTo>
                      <a:pt x="3495" y="2405"/>
                    </a:lnTo>
                    <a:lnTo>
                      <a:pt x="3495" y="2406"/>
                    </a:lnTo>
                    <a:lnTo>
                      <a:pt x="3492" y="2406"/>
                    </a:lnTo>
                    <a:lnTo>
                      <a:pt x="3492" y="2408"/>
                    </a:lnTo>
                    <a:lnTo>
                      <a:pt x="3490" y="2408"/>
                    </a:lnTo>
                    <a:lnTo>
                      <a:pt x="3490" y="2410"/>
                    </a:lnTo>
                    <a:lnTo>
                      <a:pt x="3487" y="2410"/>
                    </a:lnTo>
                    <a:lnTo>
                      <a:pt x="3487" y="2411"/>
                    </a:lnTo>
                    <a:lnTo>
                      <a:pt x="3485" y="2411"/>
                    </a:lnTo>
                    <a:lnTo>
                      <a:pt x="3485" y="2413"/>
                    </a:lnTo>
                    <a:lnTo>
                      <a:pt x="3482" y="2413"/>
                    </a:lnTo>
                    <a:lnTo>
                      <a:pt x="3482" y="2415"/>
                    </a:lnTo>
                    <a:lnTo>
                      <a:pt x="3480" y="2415"/>
                    </a:lnTo>
                    <a:lnTo>
                      <a:pt x="3480" y="2416"/>
                    </a:lnTo>
                    <a:lnTo>
                      <a:pt x="3477" y="2416"/>
                    </a:lnTo>
                    <a:lnTo>
                      <a:pt x="3477" y="2418"/>
                    </a:lnTo>
                    <a:lnTo>
                      <a:pt x="3475" y="2418"/>
                    </a:lnTo>
                    <a:lnTo>
                      <a:pt x="3475" y="2420"/>
                    </a:lnTo>
                    <a:lnTo>
                      <a:pt x="3473" y="2420"/>
                    </a:lnTo>
                    <a:lnTo>
                      <a:pt x="3473" y="2421"/>
                    </a:lnTo>
                    <a:lnTo>
                      <a:pt x="3470" y="2421"/>
                    </a:lnTo>
                    <a:lnTo>
                      <a:pt x="3470" y="2423"/>
                    </a:lnTo>
                    <a:lnTo>
                      <a:pt x="3468" y="2423"/>
                    </a:lnTo>
                    <a:lnTo>
                      <a:pt x="3468" y="2425"/>
                    </a:lnTo>
                    <a:lnTo>
                      <a:pt x="3465" y="2425"/>
                    </a:lnTo>
                    <a:lnTo>
                      <a:pt x="3465" y="2426"/>
                    </a:lnTo>
                    <a:lnTo>
                      <a:pt x="3463" y="2426"/>
                    </a:lnTo>
                    <a:lnTo>
                      <a:pt x="3463" y="2428"/>
                    </a:lnTo>
                    <a:lnTo>
                      <a:pt x="3460" y="2428"/>
                    </a:lnTo>
                    <a:lnTo>
                      <a:pt x="3460" y="2430"/>
                    </a:lnTo>
                    <a:lnTo>
                      <a:pt x="3458" y="2430"/>
                    </a:lnTo>
                    <a:lnTo>
                      <a:pt x="3458" y="2431"/>
                    </a:lnTo>
                    <a:lnTo>
                      <a:pt x="3455" y="2431"/>
                    </a:lnTo>
                    <a:lnTo>
                      <a:pt x="3455" y="2433"/>
                    </a:lnTo>
                    <a:lnTo>
                      <a:pt x="3453" y="2433"/>
                    </a:lnTo>
                    <a:lnTo>
                      <a:pt x="3453" y="2435"/>
                    </a:lnTo>
                    <a:lnTo>
                      <a:pt x="3450" y="2435"/>
                    </a:lnTo>
                    <a:lnTo>
                      <a:pt x="3450" y="2436"/>
                    </a:lnTo>
                    <a:lnTo>
                      <a:pt x="3448" y="2436"/>
                    </a:lnTo>
                    <a:lnTo>
                      <a:pt x="3448" y="2438"/>
                    </a:lnTo>
                    <a:lnTo>
                      <a:pt x="3447" y="2438"/>
                    </a:lnTo>
                    <a:lnTo>
                      <a:pt x="3447" y="2440"/>
                    </a:lnTo>
                    <a:lnTo>
                      <a:pt x="3443" y="2440"/>
                    </a:lnTo>
                    <a:lnTo>
                      <a:pt x="3443" y="2441"/>
                    </a:lnTo>
                    <a:lnTo>
                      <a:pt x="3442" y="2441"/>
                    </a:lnTo>
                    <a:lnTo>
                      <a:pt x="3442" y="2443"/>
                    </a:lnTo>
                    <a:lnTo>
                      <a:pt x="3438" y="2443"/>
                    </a:lnTo>
                    <a:lnTo>
                      <a:pt x="3438" y="2445"/>
                    </a:lnTo>
                    <a:lnTo>
                      <a:pt x="3437" y="2445"/>
                    </a:lnTo>
                    <a:lnTo>
                      <a:pt x="3437" y="2446"/>
                    </a:lnTo>
                    <a:lnTo>
                      <a:pt x="3433" y="2446"/>
                    </a:lnTo>
                    <a:lnTo>
                      <a:pt x="3433" y="2448"/>
                    </a:lnTo>
                    <a:lnTo>
                      <a:pt x="3432" y="2448"/>
                    </a:lnTo>
                    <a:lnTo>
                      <a:pt x="3432" y="2450"/>
                    </a:lnTo>
                    <a:lnTo>
                      <a:pt x="3430" y="2450"/>
                    </a:lnTo>
                    <a:lnTo>
                      <a:pt x="3430" y="2451"/>
                    </a:lnTo>
                    <a:lnTo>
                      <a:pt x="3427" y="2451"/>
                    </a:lnTo>
                    <a:lnTo>
                      <a:pt x="3427" y="2453"/>
                    </a:lnTo>
                    <a:lnTo>
                      <a:pt x="3425" y="2453"/>
                    </a:lnTo>
                    <a:lnTo>
                      <a:pt x="3425" y="2455"/>
                    </a:lnTo>
                    <a:lnTo>
                      <a:pt x="3422" y="2455"/>
                    </a:lnTo>
                    <a:lnTo>
                      <a:pt x="3422" y="2456"/>
                    </a:lnTo>
                    <a:lnTo>
                      <a:pt x="3420" y="2456"/>
                    </a:lnTo>
                    <a:lnTo>
                      <a:pt x="3420" y="2458"/>
                    </a:lnTo>
                    <a:lnTo>
                      <a:pt x="3417" y="2458"/>
                    </a:lnTo>
                    <a:lnTo>
                      <a:pt x="3417" y="2460"/>
                    </a:lnTo>
                    <a:lnTo>
                      <a:pt x="3415" y="2460"/>
                    </a:lnTo>
                    <a:lnTo>
                      <a:pt x="3415" y="2461"/>
                    </a:lnTo>
                    <a:lnTo>
                      <a:pt x="3413" y="2461"/>
                    </a:lnTo>
                    <a:lnTo>
                      <a:pt x="3413" y="2463"/>
                    </a:lnTo>
                    <a:lnTo>
                      <a:pt x="3410" y="2463"/>
                    </a:lnTo>
                    <a:lnTo>
                      <a:pt x="3410" y="2465"/>
                    </a:lnTo>
                    <a:lnTo>
                      <a:pt x="3408" y="2465"/>
                    </a:lnTo>
                    <a:lnTo>
                      <a:pt x="3408" y="2466"/>
                    </a:lnTo>
                    <a:lnTo>
                      <a:pt x="3405" y="2466"/>
                    </a:lnTo>
                    <a:lnTo>
                      <a:pt x="3405" y="2468"/>
                    </a:lnTo>
                    <a:lnTo>
                      <a:pt x="3403" y="2468"/>
                    </a:lnTo>
                    <a:lnTo>
                      <a:pt x="3403" y="2470"/>
                    </a:lnTo>
                    <a:lnTo>
                      <a:pt x="3402" y="2470"/>
                    </a:lnTo>
                    <a:lnTo>
                      <a:pt x="3402" y="2471"/>
                    </a:lnTo>
                    <a:lnTo>
                      <a:pt x="3398" y="2471"/>
                    </a:lnTo>
                    <a:lnTo>
                      <a:pt x="3398" y="2473"/>
                    </a:lnTo>
                    <a:lnTo>
                      <a:pt x="3397" y="2473"/>
                    </a:lnTo>
                    <a:lnTo>
                      <a:pt x="3397" y="2475"/>
                    </a:lnTo>
                    <a:lnTo>
                      <a:pt x="3393" y="2475"/>
                    </a:lnTo>
                    <a:lnTo>
                      <a:pt x="3393" y="2476"/>
                    </a:lnTo>
                    <a:lnTo>
                      <a:pt x="3392" y="2476"/>
                    </a:lnTo>
                    <a:lnTo>
                      <a:pt x="3392" y="2478"/>
                    </a:lnTo>
                    <a:lnTo>
                      <a:pt x="3388" y="2478"/>
                    </a:lnTo>
                    <a:lnTo>
                      <a:pt x="3388" y="2480"/>
                    </a:lnTo>
                    <a:lnTo>
                      <a:pt x="3387" y="2480"/>
                    </a:lnTo>
                    <a:lnTo>
                      <a:pt x="3387" y="2481"/>
                    </a:lnTo>
                    <a:lnTo>
                      <a:pt x="3385" y="2481"/>
                    </a:lnTo>
                    <a:lnTo>
                      <a:pt x="3385" y="2483"/>
                    </a:lnTo>
                    <a:lnTo>
                      <a:pt x="3382" y="2483"/>
                    </a:lnTo>
                    <a:lnTo>
                      <a:pt x="3382" y="2485"/>
                    </a:lnTo>
                    <a:lnTo>
                      <a:pt x="3380" y="2485"/>
                    </a:lnTo>
                    <a:lnTo>
                      <a:pt x="3380" y="2486"/>
                    </a:lnTo>
                    <a:lnTo>
                      <a:pt x="3377" y="2486"/>
                    </a:lnTo>
                    <a:lnTo>
                      <a:pt x="3377" y="2488"/>
                    </a:lnTo>
                    <a:lnTo>
                      <a:pt x="3375" y="2488"/>
                    </a:lnTo>
                    <a:lnTo>
                      <a:pt x="3375" y="2490"/>
                    </a:lnTo>
                    <a:lnTo>
                      <a:pt x="3373" y="2490"/>
                    </a:lnTo>
                    <a:lnTo>
                      <a:pt x="3373" y="2491"/>
                    </a:lnTo>
                    <a:lnTo>
                      <a:pt x="3370" y="2491"/>
                    </a:lnTo>
                    <a:lnTo>
                      <a:pt x="3370" y="2493"/>
                    </a:lnTo>
                    <a:lnTo>
                      <a:pt x="3368" y="2493"/>
                    </a:lnTo>
                    <a:lnTo>
                      <a:pt x="3368" y="2495"/>
                    </a:lnTo>
                    <a:lnTo>
                      <a:pt x="3367" y="2495"/>
                    </a:lnTo>
                    <a:lnTo>
                      <a:pt x="3367" y="2496"/>
                    </a:lnTo>
                    <a:lnTo>
                      <a:pt x="3363" y="2496"/>
                    </a:lnTo>
                    <a:lnTo>
                      <a:pt x="3363" y="2498"/>
                    </a:lnTo>
                    <a:lnTo>
                      <a:pt x="3362" y="2498"/>
                    </a:lnTo>
                    <a:lnTo>
                      <a:pt x="3362" y="2500"/>
                    </a:lnTo>
                    <a:lnTo>
                      <a:pt x="3358" y="2500"/>
                    </a:lnTo>
                    <a:lnTo>
                      <a:pt x="3358" y="2501"/>
                    </a:lnTo>
                    <a:lnTo>
                      <a:pt x="3357" y="2501"/>
                    </a:lnTo>
                    <a:lnTo>
                      <a:pt x="3357" y="2503"/>
                    </a:lnTo>
                    <a:lnTo>
                      <a:pt x="3355" y="2503"/>
                    </a:lnTo>
                    <a:lnTo>
                      <a:pt x="3355" y="2505"/>
                    </a:lnTo>
                    <a:lnTo>
                      <a:pt x="3352" y="2505"/>
                    </a:lnTo>
                    <a:lnTo>
                      <a:pt x="3352" y="2506"/>
                    </a:lnTo>
                    <a:lnTo>
                      <a:pt x="3350" y="2506"/>
                    </a:lnTo>
                    <a:lnTo>
                      <a:pt x="3350" y="2508"/>
                    </a:lnTo>
                    <a:lnTo>
                      <a:pt x="3347" y="2508"/>
                    </a:lnTo>
                    <a:lnTo>
                      <a:pt x="3347" y="2510"/>
                    </a:lnTo>
                    <a:lnTo>
                      <a:pt x="3345" y="2510"/>
                    </a:lnTo>
                    <a:lnTo>
                      <a:pt x="3345" y="2511"/>
                    </a:lnTo>
                    <a:lnTo>
                      <a:pt x="3343" y="2511"/>
                    </a:lnTo>
                    <a:lnTo>
                      <a:pt x="3343" y="2513"/>
                    </a:lnTo>
                    <a:lnTo>
                      <a:pt x="3340" y="2513"/>
                    </a:lnTo>
                    <a:lnTo>
                      <a:pt x="3340" y="2515"/>
                    </a:lnTo>
                    <a:lnTo>
                      <a:pt x="3338" y="2515"/>
                    </a:lnTo>
                    <a:lnTo>
                      <a:pt x="3338" y="2516"/>
                    </a:lnTo>
                    <a:lnTo>
                      <a:pt x="3337" y="2516"/>
                    </a:lnTo>
                    <a:lnTo>
                      <a:pt x="3337" y="2518"/>
                    </a:lnTo>
                    <a:lnTo>
                      <a:pt x="3333" y="2518"/>
                    </a:lnTo>
                    <a:lnTo>
                      <a:pt x="3333" y="2520"/>
                    </a:lnTo>
                    <a:lnTo>
                      <a:pt x="3332" y="2520"/>
                    </a:lnTo>
                    <a:lnTo>
                      <a:pt x="3332" y="2521"/>
                    </a:lnTo>
                    <a:lnTo>
                      <a:pt x="3328" y="2521"/>
                    </a:lnTo>
                    <a:lnTo>
                      <a:pt x="3328" y="2523"/>
                    </a:lnTo>
                    <a:lnTo>
                      <a:pt x="3327" y="2523"/>
                    </a:lnTo>
                    <a:lnTo>
                      <a:pt x="3327" y="2525"/>
                    </a:lnTo>
                    <a:lnTo>
                      <a:pt x="3325" y="2525"/>
                    </a:lnTo>
                    <a:lnTo>
                      <a:pt x="3325" y="2526"/>
                    </a:lnTo>
                    <a:lnTo>
                      <a:pt x="3322" y="2526"/>
                    </a:lnTo>
                    <a:lnTo>
                      <a:pt x="3322" y="2528"/>
                    </a:lnTo>
                    <a:lnTo>
                      <a:pt x="3320" y="2528"/>
                    </a:lnTo>
                    <a:lnTo>
                      <a:pt x="3320" y="2530"/>
                    </a:lnTo>
                    <a:lnTo>
                      <a:pt x="3318" y="2530"/>
                    </a:lnTo>
                    <a:lnTo>
                      <a:pt x="3318" y="2531"/>
                    </a:lnTo>
                    <a:lnTo>
                      <a:pt x="3315" y="2531"/>
                    </a:lnTo>
                    <a:lnTo>
                      <a:pt x="3315" y="2533"/>
                    </a:lnTo>
                    <a:lnTo>
                      <a:pt x="3313" y="2533"/>
                    </a:lnTo>
                    <a:lnTo>
                      <a:pt x="3313" y="2535"/>
                    </a:lnTo>
                    <a:lnTo>
                      <a:pt x="3310" y="2535"/>
                    </a:lnTo>
                    <a:lnTo>
                      <a:pt x="3310" y="2536"/>
                    </a:lnTo>
                    <a:lnTo>
                      <a:pt x="3308" y="2536"/>
                    </a:lnTo>
                    <a:lnTo>
                      <a:pt x="3308" y="2538"/>
                    </a:lnTo>
                    <a:lnTo>
                      <a:pt x="3307" y="2538"/>
                    </a:lnTo>
                    <a:lnTo>
                      <a:pt x="3307" y="2540"/>
                    </a:lnTo>
                    <a:lnTo>
                      <a:pt x="3303" y="2540"/>
                    </a:lnTo>
                    <a:lnTo>
                      <a:pt x="3303" y="2541"/>
                    </a:lnTo>
                    <a:lnTo>
                      <a:pt x="3302" y="2541"/>
                    </a:lnTo>
                    <a:lnTo>
                      <a:pt x="3302" y="2543"/>
                    </a:lnTo>
                    <a:lnTo>
                      <a:pt x="3300" y="2543"/>
                    </a:lnTo>
                    <a:lnTo>
                      <a:pt x="3300" y="2545"/>
                    </a:lnTo>
                    <a:lnTo>
                      <a:pt x="3297" y="2545"/>
                    </a:lnTo>
                    <a:lnTo>
                      <a:pt x="3297" y="2546"/>
                    </a:lnTo>
                    <a:lnTo>
                      <a:pt x="3295" y="2546"/>
                    </a:lnTo>
                    <a:lnTo>
                      <a:pt x="3295" y="2548"/>
                    </a:lnTo>
                    <a:lnTo>
                      <a:pt x="3293" y="2548"/>
                    </a:lnTo>
                    <a:lnTo>
                      <a:pt x="3293" y="2550"/>
                    </a:lnTo>
                    <a:lnTo>
                      <a:pt x="3290" y="2550"/>
                    </a:lnTo>
                    <a:lnTo>
                      <a:pt x="3290" y="2551"/>
                    </a:lnTo>
                    <a:lnTo>
                      <a:pt x="3288" y="2551"/>
                    </a:lnTo>
                    <a:lnTo>
                      <a:pt x="3288" y="2553"/>
                    </a:lnTo>
                    <a:lnTo>
                      <a:pt x="3287" y="2553"/>
                    </a:lnTo>
                    <a:lnTo>
                      <a:pt x="3287" y="2555"/>
                    </a:lnTo>
                    <a:lnTo>
                      <a:pt x="3283" y="2555"/>
                    </a:lnTo>
                    <a:lnTo>
                      <a:pt x="3283" y="2556"/>
                    </a:lnTo>
                    <a:lnTo>
                      <a:pt x="3282" y="2556"/>
                    </a:lnTo>
                    <a:lnTo>
                      <a:pt x="3282" y="2558"/>
                    </a:lnTo>
                    <a:lnTo>
                      <a:pt x="3280" y="2558"/>
                    </a:lnTo>
                    <a:lnTo>
                      <a:pt x="3280" y="2560"/>
                    </a:lnTo>
                    <a:lnTo>
                      <a:pt x="3277" y="2560"/>
                    </a:lnTo>
                    <a:lnTo>
                      <a:pt x="3277" y="2561"/>
                    </a:lnTo>
                    <a:lnTo>
                      <a:pt x="3275" y="2561"/>
                    </a:lnTo>
                    <a:lnTo>
                      <a:pt x="3275" y="2563"/>
                    </a:lnTo>
                    <a:lnTo>
                      <a:pt x="3273" y="2563"/>
                    </a:lnTo>
                    <a:lnTo>
                      <a:pt x="3273" y="2565"/>
                    </a:lnTo>
                    <a:lnTo>
                      <a:pt x="3270" y="2565"/>
                    </a:lnTo>
                    <a:lnTo>
                      <a:pt x="3270" y="2566"/>
                    </a:lnTo>
                    <a:lnTo>
                      <a:pt x="3268" y="2566"/>
                    </a:lnTo>
                    <a:lnTo>
                      <a:pt x="3268" y="2568"/>
                    </a:lnTo>
                    <a:lnTo>
                      <a:pt x="3267" y="2568"/>
                    </a:lnTo>
                    <a:lnTo>
                      <a:pt x="3267" y="2570"/>
                    </a:lnTo>
                    <a:lnTo>
                      <a:pt x="3263" y="2570"/>
                    </a:lnTo>
                    <a:lnTo>
                      <a:pt x="3263" y="2571"/>
                    </a:lnTo>
                    <a:lnTo>
                      <a:pt x="3262" y="2571"/>
                    </a:lnTo>
                    <a:lnTo>
                      <a:pt x="3262" y="2573"/>
                    </a:lnTo>
                    <a:lnTo>
                      <a:pt x="3260" y="2573"/>
                    </a:lnTo>
                    <a:lnTo>
                      <a:pt x="3260" y="2575"/>
                    </a:lnTo>
                    <a:lnTo>
                      <a:pt x="3257" y="2575"/>
                    </a:lnTo>
                    <a:lnTo>
                      <a:pt x="3257" y="2576"/>
                    </a:lnTo>
                    <a:lnTo>
                      <a:pt x="3255" y="2576"/>
                    </a:lnTo>
                    <a:lnTo>
                      <a:pt x="3255" y="2578"/>
                    </a:lnTo>
                    <a:lnTo>
                      <a:pt x="3252" y="2578"/>
                    </a:lnTo>
                    <a:lnTo>
                      <a:pt x="3252" y="2580"/>
                    </a:lnTo>
                    <a:lnTo>
                      <a:pt x="3250" y="2580"/>
                    </a:lnTo>
                    <a:lnTo>
                      <a:pt x="3250" y="2581"/>
                    </a:lnTo>
                    <a:lnTo>
                      <a:pt x="3248" y="2581"/>
                    </a:lnTo>
                    <a:lnTo>
                      <a:pt x="3248" y="2583"/>
                    </a:lnTo>
                    <a:lnTo>
                      <a:pt x="3245" y="2583"/>
                    </a:lnTo>
                    <a:lnTo>
                      <a:pt x="3245" y="2585"/>
                    </a:lnTo>
                    <a:lnTo>
                      <a:pt x="3243" y="2585"/>
                    </a:lnTo>
                    <a:lnTo>
                      <a:pt x="3243" y="2586"/>
                    </a:lnTo>
                    <a:lnTo>
                      <a:pt x="3242" y="2586"/>
                    </a:lnTo>
                    <a:lnTo>
                      <a:pt x="3242" y="2588"/>
                    </a:lnTo>
                    <a:lnTo>
                      <a:pt x="3238" y="2588"/>
                    </a:lnTo>
                    <a:lnTo>
                      <a:pt x="3238" y="2590"/>
                    </a:lnTo>
                    <a:lnTo>
                      <a:pt x="3237" y="2590"/>
                    </a:lnTo>
                    <a:lnTo>
                      <a:pt x="3237" y="2591"/>
                    </a:lnTo>
                    <a:lnTo>
                      <a:pt x="3235" y="2591"/>
                    </a:lnTo>
                    <a:lnTo>
                      <a:pt x="3235" y="2593"/>
                    </a:lnTo>
                    <a:lnTo>
                      <a:pt x="3233" y="2593"/>
                    </a:lnTo>
                    <a:lnTo>
                      <a:pt x="3233" y="2595"/>
                    </a:lnTo>
                    <a:lnTo>
                      <a:pt x="3230" y="2595"/>
                    </a:lnTo>
                    <a:lnTo>
                      <a:pt x="3230" y="2596"/>
                    </a:lnTo>
                    <a:lnTo>
                      <a:pt x="3228" y="2596"/>
                    </a:lnTo>
                    <a:lnTo>
                      <a:pt x="3228" y="2598"/>
                    </a:lnTo>
                    <a:lnTo>
                      <a:pt x="3227" y="2598"/>
                    </a:lnTo>
                    <a:lnTo>
                      <a:pt x="3227" y="2600"/>
                    </a:lnTo>
                    <a:lnTo>
                      <a:pt x="3223" y="2600"/>
                    </a:lnTo>
                    <a:lnTo>
                      <a:pt x="3223" y="2601"/>
                    </a:lnTo>
                    <a:lnTo>
                      <a:pt x="3222" y="2601"/>
                    </a:lnTo>
                    <a:lnTo>
                      <a:pt x="3222" y="2603"/>
                    </a:lnTo>
                    <a:lnTo>
                      <a:pt x="3220" y="2603"/>
                    </a:lnTo>
                    <a:lnTo>
                      <a:pt x="3220" y="2605"/>
                    </a:lnTo>
                    <a:lnTo>
                      <a:pt x="3217" y="2605"/>
                    </a:lnTo>
                    <a:lnTo>
                      <a:pt x="3217" y="2606"/>
                    </a:lnTo>
                    <a:lnTo>
                      <a:pt x="3215" y="2606"/>
                    </a:lnTo>
                    <a:lnTo>
                      <a:pt x="3215" y="2608"/>
                    </a:lnTo>
                    <a:lnTo>
                      <a:pt x="3213" y="2608"/>
                    </a:lnTo>
                    <a:lnTo>
                      <a:pt x="3213" y="2610"/>
                    </a:lnTo>
                    <a:lnTo>
                      <a:pt x="3210" y="2610"/>
                    </a:lnTo>
                    <a:lnTo>
                      <a:pt x="3210" y="2611"/>
                    </a:lnTo>
                    <a:lnTo>
                      <a:pt x="3208" y="2611"/>
                    </a:lnTo>
                    <a:lnTo>
                      <a:pt x="3208" y="2613"/>
                    </a:lnTo>
                    <a:lnTo>
                      <a:pt x="3207" y="2613"/>
                    </a:lnTo>
                    <a:lnTo>
                      <a:pt x="3207" y="2615"/>
                    </a:lnTo>
                    <a:lnTo>
                      <a:pt x="3205" y="2615"/>
                    </a:lnTo>
                    <a:lnTo>
                      <a:pt x="3205" y="2616"/>
                    </a:lnTo>
                    <a:lnTo>
                      <a:pt x="3202" y="2616"/>
                    </a:lnTo>
                    <a:lnTo>
                      <a:pt x="3202" y="2618"/>
                    </a:lnTo>
                    <a:lnTo>
                      <a:pt x="3200" y="2618"/>
                    </a:lnTo>
                    <a:lnTo>
                      <a:pt x="3200" y="2620"/>
                    </a:lnTo>
                    <a:lnTo>
                      <a:pt x="3198" y="2620"/>
                    </a:lnTo>
                    <a:lnTo>
                      <a:pt x="3198" y="2621"/>
                    </a:lnTo>
                    <a:lnTo>
                      <a:pt x="3195" y="2621"/>
                    </a:lnTo>
                    <a:lnTo>
                      <a:pt x="3195" y="2623"/>
                    </a:lnTo>
                    <a:lnTo>
                      <a:pt x="3193" y="2623"/>
                    </a:lnTo>
                    <a:lnTo>
                      <a:pt x="3193" y="2625"/>
                    </a:lnTo>
                    <a:lnTo>
                      <a:pt x="3192" y="2625"/>
                    </a:lnTo>
                    <a:lnTo>
                      <a:pt x="3192" y="2626"/>
                    </a:lnTo>
                    <a:lnTo>
                      <a:pt x="3188" y="2626"/>
                    </a:lnTo>
                    <a:lnTo>
                      <a:pt x="3188" y="2628"/>
                    </a:lnTo>
                    <a:lnTo>
                      <a:pt x="3187" y="2628"/>
                    </a:lnTo>
                    <a:lnTo>
                      <a:pt x="3187" y="2630"/>
                    </a:lnTo>
                    <a:lnTo>
                      <a:pt x="3185" y="2630"/>
                    </a:lnTo>
                    <a:lnTo>
                      <a:pt x="3185" y="2631"/>
                    </a:lnTo>
                    <a:lnTo>
                      <a:pt x="3182" y="2631"/>
                    </a:lnTo>
                    <a:lnTo>
                      <a:pt x="3182" y="2633"/>
                    </a:lnTo>
                    <a:lnTo>
                      <a:pt x="3180" y="2633"/>
                    </a:lnTo>
                    <a:lnTo>
                      <a:pt x="3180" y="2635"/>
                    </a:lnTo>
                    <a:lnTo>
                      <a:pt x="3178" y="2635"/>
                    </a:lnTo>
                    <a:lnTo>
                      <a:pt x="3178" y="2636"/>
                    </a:lnTo>
                    <a:lnTo>
                      <a:pt x="3177" y="2636"/>
                    </a:lnTo>
                    <a:lnTo>
                      <a:pt x="3177" y="2638"/>
                    </a:lnTo>
                    <a:lnTo>
                      <a:pt x="3173" y="2638"/>
                    </a:lnTo>
                    <a:lnTo>
                      <a:pt x="3173" y="2640"/>
                    </a:lnTo>
                    <a:lnTo>
                      <a:pt x="3172" y="2640"/>
                    </a:lnTo>
                    <a:lnTo>
                      <a:pt x="3172" y="2641"/>
                    </a:lnTo>
                    <a:lnTo>
                      <a:pt x="3170" y="2641"/>
                    </a:lnTo>
                    <a:lnTo>
                      <a:pt x="3170" y="2643"/>
                    </a:lnTo>
                    <a:lnTo>
                      <a:pt x="3167" y="2643"/>
                    </a:lnTo>
                    <a:lnTo>
                      <a:pt x="3167" y="2645"/>
                    </a:lnTo>
                    <a:lnTo>
                      <a:pt x="3165" y="2645"/>
                    </a:lnTo>
                    <a:lnTo>
                      <a:pt x="3165" y="2646"/>
                    </a:lnTo>
                    <a:lnTo>
                      <a:pt x="3163" y="2646"/>
                    </a:lnTo>
                    <a:lnTo>
                      <a:pt x="3163" y="2648"/>
                    </a:lnTo>
                    <a:lnTo>
                      <a:pt x="3162" y="2648"/>
                    </a:lnTo>
                    <a:lnTo>
                      <a:pt x="3162" y="2650"/>
                    </a:lnTo>
                    <a:lnTo>
                      <a:pt x="3158" y="2650"/>
                    </a:lnTo>
                    <a:lnTo>
                      <a:pt x="3158" y="2651"/>
                    </a:lnTo>
                    <a:lnTo>
                      <a:pt x="3157" y="2651"/>
                    </a:lnTo>
                    <a:lnTo>
                      <a:pt x="3157" y="2653"/>
                    </a:lnTo>
                    <a:lnTo>
                      <a:pt x="3155" y="2653"/>
                    </a:lnTo>
                    <a:lnTo>
                      <a:pt x="3155" y="2655"/>
                    </a:lnTo>
                    <a:lnTo>
                      <a:pt x="3152" y="2655"/>
                    </a:lnTo>
                    <a:lnTo>
                      <a:pt x="3152" y="2656"/>
                    </a:lnTo>
                    <a:lnTo>
                      <a:pt x="3150" y="2656"/>
                    </a:lnTo>
                    <a:lnTo>
                      <a:pt x="3150" y="2658"/>
                    </a:lnTo>
                    <a:lnTo>
                      <a:pt x="3148" y="2658"/>
                    </a:lnTo>
                    <a:lnTo>
                      <a:pt x="3148" y="2660"/>
                    </a:lnTo>
                    <a:lnTo>
                      <a:pt x="3147" y="2660"/>
                    </a:lnTo>
                    <a:lnTo>
                      <a:pt x="3147" y="2661"/>
                    </a:lnTo>
                    <a:lnTo>
                      <a:pt x="3143" y="2661"/>
                    </a:lnTo>
                    <a:lnTo>
                      <a:pt x="3143" y="2663"/>
                    </a:lnTo>
                    <a:lnTo>
                      <a:pt x="3142" y="2663"/>
                    </a:lnTo>
                    <a:lnTo>
                      <a:pt x="3142" y="2665"/>
                    </a:lnTo>
                    <a:lnTo>
                      <a:pt x="3140" y="2665"/>
                    </a:lnTo>
                    <a:lnTo>
                      <a:pt x="3140" y="2666"/>
                    </a:lnTo>
                    <a:lnTo>
                      <a:pt x="3138" y="2666"/>
                    </a:lnTo>
                    <a:lnTo>
                      <a:pt x="3138" y="2668"/>
                    </a:lnTo>
                    <a:lnTo>
                      <a:pt x="3135" y="2668"/>
                    </a:lnTo>
                    <a:lnTo>
                      <a:pt x="3135" y="2670"/>
                    </a:lnTo>
                    <a:lnTo>
                      <a:pt x="3133" y="2670"/>
                    </a:lnTo>
                    <a:lnTo>
                      <a:pt x="3133" y="2671"/>
                    </a:lnTo>
                    <a:lnTo>
                      <a:pt x="3132" y="2671"/>
                    </a:lnTo>
                    <a:lnTo>
                      <a:pt x="3132" y="2673"/>
                    </a:lnTo>
                    <a:lnTo>
                      <a:pt x="3128" y="2673"/>
                    </a:lnTo>
                    <a:lnTo>
                      <a:pt x="3128" y="2675"/>
                    </a:lnTo>
                    <a:lnTo>
                      <a:pt x="3127" y="2675"/>
                    </a:lnTo>
                    <a:lnTo>
                      <a:pt x="3127" y="2676"/>
                    </a:lnTo>
                    <a:lnTo>
                      <a:pt x="3125" y="2676"/>
                    </a:lnTo>
                    <a:lnTo>
                      <a:pt x="3125" y="2678"/>
                    </a:lnTo>
                    <a:lnTo>
                      <a:pt x="3123" y="2678"/>
                    </a:lnTo>
                    <a:lnTo>
                      <a:pt x="3123" y="2680"/>
                    </a:lnTo>
                    <a:lnTo>
                      <a:pt x="3120" y="2680"/>
                    </a:lnTo>
                    <a:lnTo>
                      <a:pt x="3120" y="2681"/>
                    </a:lnTo>
                    <a:lnTo>
                      <a:pt x="3118" y="2681"/>
                    </a:lnTo>
                    <a:lnTo>
                      <a:pt x="3118" y="2683"/>
                    </a:lnTo>
                    <a:lnTo>
                      <a:pt x="3117" y="2683"/>
                    </a:lnTo>
                    <a:lnTo>
                      <a:pt x="3117" y="2685"/>
                    </a:lnTo>
                    <a:lnTo>
                      <a:pt x="3113" y="2685"/>
                    </a:lnTo>
                    <a:lnTo>
                      <a:pt x="3113" y="2686"/>
                    </a:lnTo>
                    <a:lnTo>
                      <a:pt x="3112" y="2686"/>
                    </a:lnTo>
                    <a:lnTo>
                      <a:pt x="3112" y="2688"/>
                    </a:lnTo>
                    <a:lnTo>
                      <a:pt x="3110" y="2688"/>
                    </a:lnTo>
                    <a:lnTo>
                      <a:pt x="3110" y="2690"/>
                    </a:lnTo>
                    <a:lnTo>
                      <a:pt x="3108" y="2690"/>
                    </a:lnTo>
                    <a:lnTo>
                      <a:pt x="3108" y="2691"/>
                    </a:lnTo>
                    <a:lnTo>
                      <a:pt x="3105" y="2691"/>
                    </a:lnTo>
                    <a:lnTo>
                      <a:pt x="3105" y="2693"/>
                    </a:lnTo>
                    <a:lnTo>
                      <a:pt x="3103" y="2693"/>
                    </a:lnTo>
                    <a:lnTo>
                      <a:pt x="3103" y="2695"/>
                    </a:lnTo>
                    <a:lnTo>
                      <a:pt x="3102" y="2695"/>
                    </a:lnTo>
                    <a:lnTo>
                      <a:pt x="3102" y="2696"/>
                    </a:lnTo>
                    <a:lnTo>
                      <a:pt x="3100" y="2696"/>
                    </a:lnTo>
                    <a:lnTo>
                      <a:pt x="3100" y="2698"/>
                    </a:lnTo>
                    <a:lnTo>
                      <a:pt x="3097" y="2698"/>
                    </a:lnTo>
                    <a:lnTo>
                      <a:pt x="3097" y="2700"/>
                    </a:lnTo>
                    <a:lnTo>
                      <a:pt x="3095" y="2700"/>
                    </a:lnTo>
                    <a:lnTo>
                      <a:pt x="3095" y="2701"/>
                    </a:lnTo>
                    <a:lnTo>
                      <a:pt x="3093" y="2701"/>
                    </a:lnTo>
                    <a:lnTo>
                      <a:pt x="3093" y="2703"/>
                    </a:lnTo>
                    <a:lnTo>
                      <a:pt x="3092" y="2703"/>
                    </a:lnTo>
                    <a:lnTo>
                      <a:pt x="3092" y="2705"/>
                    </a:lnTo>
                    <a:lnTo>
                      <a:pt x="3088" y="2705"/>
                    </a:lnTo>
                    <a:lnTo>
                      <a:pt x="3088" y="2706"/>
                    </a:lnTo>
                    <a:lnTo>
                      <a:pt x="3087" y="2706"/>
                    </a:lnTo>
                    <a:lnTo>
                      <a:pt x="3087" y="2708"/>
                    </a:lnTo>
                    <a:lnTo>
                      <a:pt x="3085" y="2708"/>
                    </a:lnTo>
                    <a:lnTo>
                      <a:pt x="3085" y="2710"/>
                    </a:lnTo>
                    <a:lnTo>
                      <a:pt x="3083" y="2710"/>
                    </a:lnTo>
                    <a:lnTo>
                      <a:pt x="3083" y="2711"/>
                    </a:lnTo>
                    <a:lnTo>
                      <a:pt x="3080" y="2711"/>
                    </a:lnTo>
                    <a:lnTo>
                      <a:pt x="3080" y="2713"/>
                    </a:lnTo>
                    <a:lnTo>
                      <a:pt x="3078" y="2713"/>
                    </a:lnTo>
                    <a:lnTo>
                      <a:pt x="3078" y="2715"/>
                    </a:lnTo>
                    <a:lnTo>
                      <a:pt x="3077" y="2715"/>
                    </a:lnTo>
                    <a:lnTo>
                      <a:pt x="3077" y="2716"/>
                    </a:lnTo>
                    <a:lnTo>
                      <a:pt x="3075" y="2716"/>
                    </a:lnTo>
                    <a:lnTo>
                      <a:pt x="3075" y="2718"/>
                    </a:lnTo>
                    <a:lnTo>
                      <a:pt x="3072" y="2718"/>
                    </a:lnTo>
                    <a:lnTo>
                      <a:pt x="3072" y="2720"/>
                    </a:lnTo>
                    <a:lnTo>
                      <a:pt x="3070" y="2720"/>
                    </a:lnTo>
                    <a:lnTo>
                      <a:pt x="3070" y="2721"/>
                    </a:lnTo>
                    <a:lnTo>
                      <a:pt x="3068" y="2721"/>
                    </a:lnTo>
                    <a:lnTo>
                      <a:pt x="3068" y="2723"/>
                    </a:lnTo>
                    <a:lnTo>
                      <a:pt x="3067" y="2723"/>
                    </a:lnTo>
                    <a:lnTo>
                      <a:pt x="3067" y="2725"/>
                    </a:lnTo>
                    <a:lnTo>
                      <a:pt x="3063" y="2725"/>
                    </a:lnTo>
                    <a:lnTo>
                      <a:pt x="3063" y="2726"/>
                    </a:lnTo>
                    <a:lnTo>
                      <a:pt x="3062" y="2726"/>
                    </a:lnTo>
                    <a:lnTo>
                      <a:pt x="3062" y="2728"/>
                    </a:lnTo>
                    <a:lnTo>
                      <a:pt x="3060" y="2728"/>
                    </a:lnTo>
                    <a:lnTo>
                      <a:pt x="3060" y="2730"/>
                    </a:lnTo>
                    <a:lnTo>
                      <a:pt x="3058" y="2730"/>
                    </a:lnTo>
                    <a:lnTo>
                      <a:pt x="3058" y="2731"/>
                    </a:lnTo>
                    <a:lnTo>
                      <a:pt x="3055" y="2731"/>
                    </a:lnTo>
                    <a:lnTo>
                      <a:pt x="3055" y="2733"/>
                    </a:lnTo>
                    <a:lnTo>
                      <a:pt x="3053" y="2733"/>
                    </a:lnTo>
                    <a:lnTo>
                      <a:pt x="3053" y="2735"/>
                    </a:lnTo>
                    <a:lnTo>
                      <a:pt x="3052" y="2735"/>
                    </a:lnTo>
                    <a:lnTo>
                      <a:pt x="3052" y="2736"/>
                    </a:lnTo>
                    <a:lnTo>
                      <a:pt x="3050" y="2736"/>
                    </a:lnTo>
                    <a:lnTo>
                      <a:pt x="3050" y="2738"/>
                    </a:lnTo>
                    <a:lnTo>
                      <a:pt x="3047" y="2738"/>
                    </a:lnTo>
                    <a:lnTo>
                      <a:pt x="3047" y="2740"/>
                    </a:lnTo>
                    <a:lnTo>
                      <a:pt x="3045" y="2740"/>
                    </a:lnTo>
                    <a:lnTo>
                      <a:pt x="3045" y="2741"/>
                    </a:lnTo>
                    <a:lnTo>
                      <a:pt x="3043" y="2741"/>
                    </a:lnTo>
                    <a:lnTo>
                      <a:pt x="3043" y="2743"/>
                    </a:lnTo>
                    <a:lnTo>
                      <a:pt x="3042" y="2743"/>
                    </a:lnTo>
                    <a:lnTo>
                      <a:pt x="3042" y="2745"/>
                    </a:lnTo>
                    <a:lnTo>
                      <a:pt x="3040" y="2745"/>
                    </a:lnTo>
                    <a:lnTo>
                      <a:pt x="3040" y="2746"/>
                    </a:lnTo>
                    <a:lnTo>
                      <a:pt x="3037" y="2746"/>
                    </a:lnTo>
                    <a:lnTo>
                      <a:pt x="3037" y="2748"/>
                    </a:lnTo>
                    <a:lnTo>
                      <a:pt x="3035" y="2748"/>
                    </a:lnTo>
                    <a:lnTo>
                      <a:pt x="3035" y="2750"/>
                    </a:lnTo>
                    <a:lnTo>
                      <a:pt x="3033" y="2750"/>
                    </a:lnTo>
                    <a:lnTo>
                      <a:pt x="3033" y="2751"/>
                    </a:lnTo>
                    <a:lnTo>
                      <a:pt x="3032" y="2751"/>
                    </a:lnTo>
                    <a:lnTo>
                      <a:pt x="3032" y="2753"/>
                    </a:lnTo>
                    <a:lnTo>
                      <a:pt x="3028" y="2753"/>
                    </a:lnTo>
                    <a:lnTo>
                      <a:pt x="3028" y="2755"/>
                    </a:lnTo>
                    <a:lnTo>
                      <a:pt x="3027" y="2755"/>
                    </a:lnTo>
                    <a:lnTo>
                      <a:pt x="3027" y="2756"/>
                    </a:lnTo>
                    <a:lnTo>
                      <a:pt x="3025" y="2756"/>
                    </a:lnTo>
                    <a:lnTo>
                      <a:pt x="3025" y="2758"/>
                    </a:lnTo>
                    <a:lnTo>
                      <a:pt x="3023" y="2758"/>
                    </a:lnTo>
                    <a:lnTo>
                      <a:pt x="3023" y="2760"/>
                    </a:lnTo>
                    <a:lnTo>
                      <a:pt x="3022" y="2760"/>
                    </a:lnTo>
                    <a:lnTo>
                      <a:pt x="3022" y="2761"/>
                    </a:lnTo>
                    <a:lnTo>
                      <a:pt x="3018" y="2761"/>
                    </a:lnTo>
                    <a:lnTo>
                      <a:pt x="3018" y="2763"/>
                    </a:lnTo>
                    <a:lnTo>
                      <a:pt x="3017" y="2763"/>
                    </a:lnTo>
                    <a:lnTo>
                      <a:pt x="3017" y="2765"/>
                    </a:lnTo>
                    <a:lnTo>
                      <a:pt x="3015" y="2765"/>
                    </a:lnTo>
                    <a:lnTo>
                      <a:pt x="3015" y="2766"/>
                    </a:lnTo>
                    <a:lnTo>
                      <a:pt x="3013" y="2766"/>
                    </a:lnTo>
                    <a:lnTo>
                      <a:pt x="3013" y="2768"/>
                    </a:lnTo>
                    <a:lnTo>
                      <a:pt x="3010" y="2768"/>
                    </a:lnTo>
                    <a:lnTo>
                      <a:pt x="3010" y="2770"/>
                    </a:lnTo>
                    <a:lnTo>
                      <a:pt x="3008" y="2770"/>
                    </a:lnTo>
                    <a:lnTo>
                      <a:pt x="3008" y="2771"/>
                    </a:lnTo>
                    <a:lnTo>
                      <a:pt x="3007" y="2771"/>
                    </a:lnTo>
                    <a:lnTo>
                      <a:pt x="3007" y="2773"/>
                    </a:lnTo>
                    <a:lnTo>
                      <a:pt x="3005" y="2773"/>
                    </a:lnTo>
                    <a:lnTo>
                      <a:pt x="3005" y="2775"/>
                    </a:lnTo>
                    <a:lnTo>
                      <a:pt x="3003" y="2775"/>
                    </a:lnTo>
                    <a:lnTo>
                      <a:pt x="3003" y="2776"/>
                    </a:lnTo>
                    <a:lnTo>
                      <a:pt x="3000" y="2776"/>
                    </a:lnTo>
                    <a:lnTo>
                      <a:pt x="3000" y="2778"/>
                    </a:lnTo>
                    <a:lnTo>
                      <a:pt x="2998" y="2778"/>
                    </a:lnTo>
                    <a:lnTo>
                      <a:pt x="2998" y="2780"/>
                    </a:lnTo>
                    <a:lnTo>
                      <a:pt x="2997" y="2780"/>
                    </a:lnTo>
                    <a:lnTo>
                      <a:pt x="2997" y="2781"/>
                    </a:lnTo>
                    <a:lnTo>
                      <a:pt x="2995" y="2781"/>
                    </a:lnTo>
                    <a:lnTo>
                      <a:pt x="2995" y="2783"/>
                    </a:lnTo>
                    <a:lnTo>
                      <a:pt x="2993" y="2783"/>
                    </a:lnTo>
                    <a:lnTo>
                      <a:pt x="2993" y="2785"/>
                    </a:lnTo>
                    <a:lnTo>
                      <a:pt x="2990" y="2785"/>
                    </a:lnTo>
                    <a:lnTo>
                      <a:pt x="2990" y="2786"/>
                    </a:lnTo>
                    <a:lnTo>
                      <a:pt x="2988" y="2786"/>
                    </a:lnTo>
                    <a:lnTo>
                      <a:pt x="2988" y="2788"/>
                    </a:lnTo>
                    <a:lnTo>
                      <a:pt x="2987" y="2788"/>
                    </a:lnTo>
                    <a:lnTo>
                      <a:pt x="2987" y="2790"/>
                    </a:lnTo>
                    <a:lnTo>
                      <a:pt x="2985" y="2790"/>
                    </a:lnTo>
                    <a:lnTo>
                      <a:pt x="2985" y="2791"/>
                    </a:lnTo>
                    <a:lnTo>
                      <a:pt x="2982" y="2791"/>
                    </a:lnTo>
                    <a:lnTo>
                      <a:pt x="2982" y="2793"/>
                    </a:lnTo>
                    <a:lnTo>
                      <a:pt x="2980" y="2793"/>
                    </a:lnTo>
                    <a:lnTo>
                      <a:pt x="2980" y="2795"/>
                    </a:lnTo>
                    <a:lnTo>
                      <a:pt x="2978" y="2795"/>
                    </a:lnTo>
                    <a:lnTo>
                      <a:pt x="2978" y="2796"/>
                    </a:lnTo>
                    <a:lnTo>
                      <a:pt x="2977" y="2796"/>
                    </a:lnTo>
                    <a:lnTo>
                      <a:pt x="2977" y="2798"/>
                    </a:lnTo>
                    <a:lnTo>
                      <a:pt x="2975" y="2798"/>
                    </a:lnTo>
                    <a:lnTo>
                      <a:pt x="2975" y="2800"/>
                    </a:lnTo>
                    <a:lnTo>
                      <a:pt x="2972" y="2800"/>
                    </a:lnTo>
                    <a:lnTo>
                      <a:pt x="2972" y="2801"/>
                    </a:lnTo>
                    <a:lnTo>
                      <a:pt x="2970" y="2801"/>
                    </a:lnTo>
                    <a:lnTo>
                      <a:pt x="2970" y="2803"/>
                    </a:lnTo>
                    <a:lnTo>
                      <a:pt x="2968" y="2803"/>
                    </a:lnTo>
                    <a:lnTo>
                      <a:pt x="2968" y="2805"/>
                    </a:lnTo>
                    <a:lnTo>
                      <a:pt x="2967" y="2805"/>
                    </a:lnTo>
                    <a:lnTo>
                      <a:pt x="2967" y="2806"/>
                    </a:lnTo>
                    <a:lnTo>
                      <a:pt x="2965" y="2806"/>
                    </a:lnTo>
                    <a:lnTo>
                      <a:pt x="2965" y="2808"/>
                    </a:lnTo>
                    <a:lnTo>
                      <a:pt x="2962" y="2808"/>
                    </a:lnTo>
                    <a:lnTo>
                      <a:pt x="2962" y="2810"/>
                    </a:lnTo>
                    <a:lnTo>
                      <a:pt x="2960" y="2810"/>
                    </a:lnTo>
                    <a:lnTo>
                      <a:pt x="2960" y="2811"/>
                    </a:lnTo>
                    <a:lnTo>
                      <a:pt x="2958" y="2811"/>
                    </a:lnTo>
                    <a:lnTo>
                      <a:pt x="2958" y="2813"/>
                    </a:lnTo>
                    <a:lnTo>
                      <a:pt x="2957" y="2813"/>
                    </a:lnTo>
                    <a:lnTo>
                      <a:pt x="2957" y="2815"/>
                    </a:lnTo>
                    <a:lnTo>
                      <a:pt x="2955" y="2815"/>
                    </a:lnTo>
                    <a:lnTo>
                      <a:pt x="2955" y="2816"/>
                    </a:lnTo>
                    <a:lnTo>
                      <a:pt x="2953" y="2816"/>
                    </a:lnTo>
                    <a:lnTo>
                      <a:pt x="2953" y="2818"/>
                    </a:lnTo>
                    <a:lnTo>
                      <a:pt x="2950" y="2818"/>
                    </a:lnTo>
                    <a:lnTo>
                      <a:pt x="2950" y="2820"/>
                    </a:lnTo>
                    <a:lnTo>
                      <a:pt x="2948" y="2820"/>
                    </a:lnTo>
                    <a:lnTo>
                      <a:pt x="2948" y="2821"/>
                    </a:lnTo>
                    <a:lnTo>
                      <a:pt x="2947" y="2821"/>
                    </a:lnTo>
                    <a:lnTo>
                      <a:pt x="2947" y="2823"/>
                    </a:lnTo>
                    <a:lnTo>
                      <a:pt x="2945" y="2823"/>
                    </a:lnTo>
                    <a:lnTo>
                      <a:pt x="2945" y="2825"/>
                    </a:lnTo>
                    <a:lnTo>
                      <a:pt x="2943" y="2825"/>
                    </a:lnTo>
                    <a:lnTo>
                      <a:pt x="2943" y="2826"/>
                    </a:lnTo>
                    <a:lnTo>
                      <a:pt x="2940" y="2826"/>
                    </a:lnTo>
                    <a:lnTo>
                      <a:pt x="2940" y="2828"/>
                    </a:lnTo>
                    <a:lnTo>
                      <a:pt x="2938" y="2828"/>
                    </a:lnTo>
                    <a:lnTo>
                      <a:pt x="2938" y="2830"/>
                    </a:lnTo>
                    <a:lnTo>
                      <a:pt x="2937" y="2830"/>
                    </a:lnTo>
                    <a:lnTo>
                      <a:pt x="2937" y="2831"/>
                    </a:lnTo>
                    <a:lnTo>
                      <a:pt x="2935" y="2831"/>
                    </a:lnTo>
                    <a:lnTo>
                      <a:pt x="2935" y="2833"/>
                    </a:lnTo>
                    <a:lnTo>
                      <a:pt x="2933" y="2833"/>
                    </a:lnTo>
                    <a:lnTo>
                      <a:pt x="2933" y="2835"/>
                    </a:lnTo>
                    <a:lnTo>
                      <a:pt x="2930" y="2835"/>
                    </a:lnTo>
                    <a:lnTo>
                      <a:pt x="2930" y="2836"/>
                    </a:lnTo>
                    <a:lnTo>
                      <a:pt x="2928" y="2836"/>
                    </a:lnTo>
                    <a:lnTo>
                      <a:pt x="2928" y="2838"/>
                    </a:lnTo>
                    <a:lnTo>
                      <a:pt x="2927" y="2838"/>
                    </a:lnTo>
                    <a:lnTo>
                      <a:pt x="2927" y="2840"/>
                    </a:lnTo>
                    <a:lnTo>
                      <a:pt x="2925" y="2840"/>
                    </a:lnTo>
                    <a:lnTo>
                      <a:pt x="2925" y="2841"/>
                    </a:lnTo>
                    <a:lnTo>
                      <a:pt x="2923" y="2841"/>
                    </a:lnTo>
                    <a:lnTo>
                      <a:pt x="2923" y="2843"/>
                    </a:lnTo>
                    <a:lnTo>
                      <a:pt x="2920" y="2843"/>
                    </a:lnTo>
                    <a:lnTo>
                      <a:pt x="2920" y="2845"/>
                    </a:lnTo>
                    <a:lnTo>
                      <a:pt x="2918" y="2845"/>
                    </a:lnTo>
                    <a:lnTo>
                      <a:pt x="2918" y="2846"/>
                    </a:lnTo>
                    <a:lnTo>
                      <a:pt x="2917" y="2846"/>
                    </a:lnTo>
                    <a:lnTo>
                      <a:pt x="2917" y="2848"/>
                    </a:lnTo>
                    <a:lnTo>
                      <a:pt x="2915" y="2848"/>
                    </a:lnTo>
                    <a:lnTo>
                      <a:pt x="2915" y="2850"/>
                    </a:lnTo>
                    <a:lnTo>
                      <a:pt x="2913" y="2850"/>
                    </a:lnTo>
                    <a:lnTo>
                      <a:pt x="2913" y="2851"/>
                    </a:lnTo>
                    <a:lnTo>
                      <a:pt x="2912" y="2851"/>
                    </a:lnTo>
                    <a:lnTo>
                      <a:pt x="2912" y="2853"/>
                    </a:lnTo>
                    <a:lnTo>
                      <a:pt x="2908" y="2853"/>
                    </a:lnTo>
                    <a:lnTo>
                      <a:pt x="2908" y="2855"/>
                    </a:lnTo>
                    <a:lnTo>
                      <a:pt x="2907" y="2855"/>
                    </a:lnTo>
                    <a:lnTo>
                      <a:pt x="2907" y="2856"/>
                    </a:lnTo>
                    <a:lnTo>
                      <a:pt x="2905" y="2856"/>
                    </a:lnTo>
                    <a:lnTo>
                      <a:pt x="2905" y="2858"/>
                    </a:lnTo>
                    <a:lnTo>
                      <a:pt x="2903" y="2858"/>
                    </a:lnTo>
                    <a:lnTo>
                      <a:pt x="2903" y="2860"/>
                    </a:lnTo>
                    <a:lnTo>
                      <a:pt x="2902" y="2860"/>
                    </a:lnTo>
                    <a:lnTo>
                      <a:pt x="2902" y="2861"/>
                    </a:lnTo>
                    <a:lnTo>
                      <a:pt x="2900" y="2861"/>
                    </a:lnTo>
                    <a:lnTo>
                      <a:pt x="2900" y="2863"/>
                    </a:lnTo>
                    <a:lnTo>
                      <a:pt x="2897" y="2863"/>
                    </a:lnTo>
                    <a:lnTo>
                      <a:pt x="2897" y="2865"/>
                    </a:lnTo>
                    <a:lnTo>
                      <a:pt x="2895" y="2865"/>
                    </a:lnTo>
                    <a:lnTo>
                      <a:pt x="2895" y="2866"/>
                    </a:lnTo>
                    <a:lnTo>
                      <a:pt x="2893" y="2866"/>
                    </a:lnTo>
                    <a:lnTo>
                      <a:pt x="2893" y="2868"/>
                    </a:lnTo>
                    <a:lnTo>
                      <a:pt x="2892" y="2868"/>
                    </a:lnTo>
                    <a:lnTo>
                      <a:pt x="2892" y="2870"/>
                    </a:lnTo>
                    <a:lnTo>
                      <a:pt x="2890" y="2870"/>
                    </a:lnTo>
                    <a:lnTo>
                      <a:pt x="2890" y="2871"/>
                    </a:lnTo>
                    <a:lnTo>
                      <a:pt x="2888" y="2871"/>
                    </a:lnTo>
                    <a:lnTo>
                      <a:pt x="2888" y="2873"/>
                    </a:lnTo>
                    <a:lnTo>
                      <a:pt x="2885" y="2873"/>
                    </a:lnTo>
                    <a:lnTo>
                      <a:pt x="2885" y="2875"/>
                    </a:lnTo>
                    <a:lnTo>
                      <a:pt x="2883" y="2875"/>
                    </a:lnTo>
                    <a:lnTo>
                      <a:pt x="2883" y="2876"/>
                    </a:lnTo>
                    <a:lnTo>
                      <a:pt x="2882" y="2876"/>
                    </a:lnTo>
                    <a:lnTo>
                      <a:pt x="2882" y="2878"/>
                    </a:lnTo>
                    <a:lnTo>
                      <a:pt x="2880" y="2878"/>
                    </a:lnTo>
                    <a:lnTo>
                      <a:pt x="2880" y="2880"/>
                    </a:lnTo>
                    <a:lnTo>
                      <a:pt x="2878" y="2880"/>
                    </a:lnTo>
                    <a:lnTo>
                      <a:pt x="2878" y="2881"/>
                    </a:lnTo>
                    <a:lnTo>
                      <a:pt x="2877" y="2881"/>
                    </a:lnTo>
                    <a:lnTo>
                      <a:pt x="2877" y="2883"/>
                    </a:lnTo>
                    <a:lnTo>
                      <a:pt x="2873" y="2883"/>
                    </a:lnTo>
                    <a:lnTo>
                      <a:pt x="2873" y="2885"/>
                    </a:lnTo>
                    <a:lnTo>
                      <a:pt x="2872" y="2885"/>
                    </a:lnTo>
                    <a:lnTo>
                      <a:pt x="2872" y="2886"/>
                    </a:lnTo>
                    <a:lnTo>
                      <a:pt x="2870" y="2886"/>
                    </a:lnTo>
                    <a:lnTo>
                      <a:pt x="2870" y="2888"/>
                    </a:lnTo>
                    <a:lnTo>
                      <a:pt x="2868" y="2888"/>
                    </a:lnTo>
                    <a:lnTo>
                      <a:pt x="2868" y="2890"/>
                    </a:lnTo>
                    <a:lnTo>
                      <a:pt x="2867" y="2890"/>
                    </a:lnTo>
                    <a:lnTo>
                      <a:pt x="2867" y="2891"/>
                    </a:lnTo>
                    <a:lnTo>
                      <a:pt x="2865" y="2891"/>
                    </a:lnTo>
                    <a:lnTo>
                      <a:pt x="2865" y="2893"/>
                    </a:lnTo>
                    <a:lnTo>
                      <a:pt x="2862" y="2893"/>
                    </a:lnTo>
                    <a:lnTo>
                      <a:pt x="2862" y="2895"/>
                    </a:lnTo>
                    <a:lnTo>
                      <a:pt x="2860" y="2895"/>
                    </a:lnTo>
                    <a:lnTo>
                      <a:pt x="2860" y="2896"/>
                    </a:lnTo>
                    <a:lnTo>
                      <a:pt x="2858" y="2896"/>
                    </a:lnTo>
                    <a:lnTo>
                      <a:pt x="2858" y="2898"/>
                    </a:lnTo>
                    <a:lnTo>
                      <a:pt x="2857" y="2898"/>
                    </a:lnTo>
                    <a:lnTo>
                      <a:pt x="2857" y="2900"/>
                    </a:lnTo>
                    <a:lnTo>
                      <a:pt x="2855" y="2900"/>
                    </a:lnTo>
                    <a:lnTo>
                      <a:pt x="2855" y="2901"/>
                    </a:lnTo>
                    <a:lnTo>
                      <a:pt x="2853" y="2901"/>
                    </a:lnTo>
                    <a:lnTo>
                      <a:pt x="2853" y="2903"/>
                    </a:lnTo>
                    <a:lnTo>
                      <a:pt x="2850" y="2903"/>
                    </a:lnTo>
                    <a:lnTo>
                      <a:pt x="2850" y="2905"/>
                    </a:lnTo>
                    <a:lnTo>
                      <a:pt x="2848" y="2905"/>
                    </a:lnTo>
                    <a:lnTo>
                      <a:pt x="2848" y="2906"/>
                    </a:lnTo>
                    <a:lnTo>
                      <a:pt x="2847" y="2906"/>
                    </a:lnTo>
                    <a:lnTo>
                      <a:pt x="2847" y="2908"/>
                    </a:lnTo>
                    <a:lnTo>
                      <a:pt x="2845" y="2908"/>
                    </a:lnTo>
                    <a:lnTo>
                      <a:pt x="2845" y="2910"/>
                    </a:lnTo>
                    <a:lnTo>
                      <a:pt x="2843" y="2910"/>
                    </a:lnTo>
                    <a:lnTo>
                      <a:pt x="2843" y="2911"/>
                    </a:lnTo>
                    <a:lnTo>
                      <a:pt x="2842" y="2911"/>
                    </a:lnTo>
                    <a:lnTo>
                      <a:pt x="2842" y="2913"/>
                    </a:lnTo>
                    <a:lnTo>
                      <a:pt x="2840" y="2913"/>
                    </a:lnTo>
                    <a:lnTo>
                      <a:pt x="2840" y="2915"/>
                    </a:lnTo>
                    <a:lnTo>
                      <a:pt x="2837" y="2915"/>
                    </a:lnTo>
                    <a:lnTo>
                      <a:pt x="2837" y="2916"/>
                    </a:lnTo>
                    <a:lnTo>
                      <a:pt x="2835" y="2916"/>
                    </a:lnTo>
                    <a:lnTo>
                      <a:pt x="2835" y="2918"/>
                    </a:lnTo>
                    <a:lnTo>
                      <a:pt x="2833" y="2918"/>
                    </a:lnTo>
                    <a:lnTo>
                      <a:pt x="2833" y="2920"/>
                    </a:lnTo>
                    <a:lnTo>
                      <a:pt x="2832" y="2920"/>
                    </a:lnTo>
                    <a:lnTo>
                      <a:pt x="2832" y="2921"/>
                    </a:lnTo>
                    <a:lnTo>
                      <a:pt x="2830" y="2921"/>
                    </a:lnTo>
                    <a:lnTo>
                      <a:pt x="2830" y="2923"/>
                    </a:lnTo>
                    <a:lnTo>
                      <a:pt x="2828" y="2923"/>
                    </a:lnTo>
                    <a:lnTo>
                      <a:pt x="2828" y="2925"/>
                    </a:lnTo>
                    <a:lnTo>
                      <a:pt x="2827" y="2925"/>
                    </a:lnTo>
                    <a:lnTo>
                      <a:pt x="2827" y="2926"/>
                    </a:lnTo>
                    <a:lnTo>
                      <a:pt x="2823" y="2926"/>
                    </a:lnTo>
                    <a:lnTo>
                      <a:pt x="2823" y="2928"/>
                    </a:lnTo>
                    <a:lnTo>
                      <a:pt x="2822" y="2928"/>
                    </a:lnTo>
                    <a:lnTo>
                      <a:pt x="2822" y="2930"/>
                    </a:lnTo>
                    <a:lnTo>
                      <a:pt x="2820" y="2930"/>
                    </a:lnTo>
                    <a:lnTo>
                      <a:pt x="2820" y="2931"/>
                    </a:lnTo>
                    <a:lnTo>
                      <a:pt x="2818" y="2931"/>
                    </a:lnTo>
                    <a:lnTo>
                      <a:pt x="2818" y="2933"/>
                    </a:lnTo>
                    <a:lnTo>
                      <a:pt x="2817" y="2933"/>
                    </a:lnTo>
                    <a:lnTo>
                      <a:pt x="2817" y="2935"/>
                    </a:lnTo>
                    <a:lnTo>
                      <a:pt x="2815" y="2935"/>
                    </a:lnTo>
                    <a:lnTo>
                      <a:pt x="2815" y="2936"/>
                    </a:lnTo>
                    <a:lnTo>
                      <a:pt x="2813" y="2936"/>
                    </a:lnTo>
                    <a:lnTo>
                      <a:pt x="2813" y="2938"/>
                    </a:lnTo>
                    <a:lnTo>
                      <a:pt x="2810" y="2938"/>
                    </a:lnTo>
                    <a:lnTo>
                      <a:pt x="2810" y="2940"/>
                    </a:lnTo>
                    <a:lnTo>
                      <a:pt x="2808" y="2940"/>
                    </a:lnTo>
                    <a:lnTo>
                      <a:pt x="2808" y="2941"/>
                    </a:lnTo>
                    <a:lnTo>
                      <a:pt x="2807" y="2941"/>
                    </a:lnTo>
                    <a:lnTo>
                      <a:pt x="2807" y="2943"/>
                    </a:lnTo>
                    <a:lnTo>
                      <a:pt x="2805" y="2943"/>
                    </a:lnTo>
                    <a:lnTo>
                      <a:pt x="2805" y="2945"/>
                    </a:lnTo>
                    <a:lnTo>
                      <a:pt x="2803" y="2945"/>
                    </a:lnTo>
                    <a:lnTo>
                      <a:pt x="2803" y="2946"/>
                    </a:lnTo>
                    <a:lnTo>
                      <a:pt x="2802" y="2946"/>
                    </a:lnTo>
                    <a:lnTo>
                      <a:pt x="2802" y="2948"/>
                    </a:lnTo>
                    <a:lnTo>
                      <a:pt x="2800" y="2948"/>
                    </a:lnTo>
                    <a:lnTo>
                      <a:pt x="2800" y="2950"/>
                    </a:lnTo>
                    <a:lnTo>
                      <a:pt x="2797" y="2950"/>
                    </a:lnTo>
                    <a:lnTo>
                      <a:pt x="2797" y="2951"/>
                    </a:lnTo>
                    <a:lnTo>
                      <a:pt x="2795" y="2951"/>
                    </a:lnTo>
                    <a:lnTo>
                      <a:pt x="2795" y="2953"/>
                    </a:lnTo>
                    <a:lnTo>
                      <a:pt x="2793" y="2953"/>
                    </a:lnTo>
                    <a:lnTo>
                      <a:pt x="2793" y="2955"/>
                    </a:lnTo>
                    <a:lnTo>
                      <a:pt x="2792" y="2955"/>
                    </a:lnTo>
                    <a:lnTo>
                      <a:pt x="2792" y="2956"/>
                    </a:lnTo>
                    <a:lnTo>
                      <a:pt x="2790" y="2956"/>
                    </a:lnTo>
                    <a:lnTo>
                      <a:pt x="2790" y="2958"/>
                    </a:lnTo>
                    <a:lnTo>
                      <a:pt x="2788" y="2958"/>
                    </a:lnTo>
                    <a:lnTo>
                      <a:pt x="2788" y="2960"/>
                    </a:lnTo>
                    <a:lnTo>
                      <a:pt x="2787" y="2960"/>
                    </a:lnTo>
                    <a:lnTo>
                      <a:pt x="2787" y="2961"/>
                    </a:lnTo>
                    <a:lnTo>
                      <a:pt x="2783" y="2961"/>
                    </a:lnTo>
                    <a:lnTo>
                      <a:pt x="2783" y="2963"/>
                    </a:lnTo>
                    <a:lnTo>
                      <a:pt x="2782" y="2963"/>
                    </a:lnTo>
                    <a:lnTo>
                      <a:pt x="2782" y="2965"/>
                    </a:lnTo>
                    <a:lnTo>
                      <a:pt x="2780" y="2965"/>
                    </a:lnTo>
                    <a:lnTo>
                      <a:pt x="2780" y="2966"/>
                    </a:lnTo>
                    <a:lnTo>
                      <a:pt x="2778" y="2966"/>
                    </a:lnTo>
                    <a:lnTo>
                      <a:pt x="2778" y="2968"/>
                    </a:lnTo>
                    <a:lnTo>
                      <a:pt x="2777" y="2968"/>
                    </a:lnTo>
                    <a:lnTo>
                      <a:pt x="2777" y="2970"/>
                    </a:lnTo>
                    <a:lnTo>
                      <a:pt x="2775" y="2970"/>
                    </a:lnTo>
                    <a:lnTo>
                      <a:pt x="2775" y="2971"/>
                    </a:lnTo>
                    <a:lnTo>
                      <a:pt x="2773" y="2971"/>
                    </a:lnTo>
                    <a:lnTo>
                      <a:pt x="2773" y="2973"/>
                    </a:lnTo>
                    <a:lnTo>
                      <a:pt x="2772" y="2973"/>
                    </a:lnTo>
                    <a:lnTo>
                      <a:pt x="2772" y="2975"/>
                    </a:lnTo>
                    <a:lnTo>
                      <a:pt x="2768" y="2975"/>
                    </a:lnTo>
                    <a:lnTo>
                      <a:pt x="2768" y="2976"/>
                    </a:lnTo>
                    <a:lnTo>
                      <a:pt x="2767" y="2976"/>
                    </a:lnTo>
                    <a:lnTo>
                      <a:pt x="2767" y="2978"/>
                    </a:lnTo>
                    <a:lnTo>
                      <a:pt x="2765" y="2978"/>
                    </a:lnTo>
                    <a:lnTo>
                      <a:pt x="2765" y="2980"/>
                    </a:lnTo>
                    <a:lnTo>
                      <a:pt x="2763" y="2980"/>
                    </a:lnTo>
                    <a:lnTo>
                      <a:pt x="2763" y="2981"/>
                    </a:lnTo>
                    <a:lnTo>
                      <a:pt x="2762" y="2981"/>
                    </a:lnTo>
                    <a:lnTo>
                      <a:pt x="2762" y="2983"/>
                    </a:lnTo>
                    <a:lnTo>
                      <a:pt x="2760" y="2983"/>
                    </a:lnTo>
                    <a:lnTo>
                      <a:pt x="2760" y="2985"/>
                    </a:lnTo>
                    <a:lnTo>
                      <a:pt x="2758" y="2985"/>
                    </a:lnTo>
                    <a:lnTo>
                      <a:pt x="2758" y="2986"/>
                    </a:lnTo>
                    <a:lnTo>
                      <a:pt x="2757" y="2986"/>
                    </a:lnTo>
                    <a:lnTo>
                      <a:pt x="2757" y="2988"/>
                    </a:lnTo>
                    <a:lnTo>
                      <a:pt x="2755" y="2988"/>
                    </a:lnTo>
                    <a:lnTo>
                      <a:pt x="2755" y="2990"/>
                    </a:lnTo>
                    <a:lnTo>
                      <a:pt x="2752" y="2990"/>
                    </a:lnTo>
                    <a:lnTo>
                      <a:pt x="2752" y="2991"/>
                    </a:lnTo>
                    <a:lnTo>
                      <a:pt x="2750" y="2991"/>
                    </a:lnTo>
                    <a:lnTo>
                      <a:pt x="2750" y="2993"/>
                    </a:lnTo>
                    <a:lnTo>
                      <a:pt x="2748" y="2993"/>
                    </a:lnTo>
                    <a:lnTo>
                      <a:pt x="2748" y="2995"/>
                    </a:lnTo>
                    <a:lnTo>
                      <a:pt x="2747" y="2995"/>
                    </a:lnTo>
                    <a:lnTo>
                      <a:pt x="2747" y="2996"/>
                    </a:lnTo>
                    <a:lnTo>
                      <a:pt x="2745" y="2996"/>
                    </a:lnTo>
                    <a:lnTo>
                      <a:pt x="2745" y="2998"/>
                    </a:lnTo>
                    <a:lnTo>
                      <a:pt x="2743" y="2998"/>
                    </a:lnTo>
                    <a:lnTo>
                      <a:pt x="2743" y="3000"/>
                    </a:lnTo>
                    <a:lnTo>
                      <a:pt x="2742" y="3000"/>
                    </a:lnTo>
                    <a:lnTo>
                      <a:pt x="2742" y="3001"/>
                    </a:lnTo>
                    <a:lnTo>
                      <a:pt x="2740" y="3001"/>
                    </a:lnTo>
                    <a:lnTo>
                      <a:pt x="2740" y="3003"/>
                    </a:lnTo>
                    <a:lnTo>
                      <a:pt x="2737" y="3003"/>
                    </a:lnTo>
                    <a:lnTo>
                      <a:pt x="2737" y="3005"/>
                    </a:lnTo>
                    <a:lnTo>
                      <a:pt x="2735" y="3005"/>
                    </a:lnTo>
                    <a:lnTo>
                      <a:pt x="2735" y="3006"/>
                    </a:lnTo>
                    <a:lnTo>
                      <a:pt x="2733" y="3006"/>
                    </a:lnTo>
                    <a:lnTo>
                      <a:pt x="2733" y="3008"/>
                    </a:lnTo>
                    <a:lnTo>
                      <a:pt x="2732" y="3008"/>
                    </a:lnTo>
                    <a:lnTo>
                      <a:pt x="2732" y="3010"/>
                    </a:lnTo>
                    <a:lnTo>
                      <a:pt x="2730" y="3010"/>
                    </a:lnTo>
                    <a:lnTo>
                      <a:pt x="2730" y="3011"/>
                    </a:lnTo>
                    <a:lnTo>
                      <a:pt x="2728" y="3011"/>
                    </a:lnTo>
                    <a:lnTo>
                      <a:pt x="2728" y="3013"/>
                    </a:lnTo>
                    <a:lnTo>
                      <a:pt x="2727" y="3013"/>
                    </a:lnTo>
                    <a:lnTo>
                      <a:pt x="2727" y="3015"/>
                    </a:lnTo>
                    <a:lnTo>
                      <a:pt x="2725" y="3015"/>
                    </a:lnTo>
                    <a:lnTo>
                      <a:pt x="2725" y="3016"/>
                    </a:lnTo>
                    <a:lnTo>
                      <a:pt x="2723" y="3016"/>
                    </a:lnTo>
                    <a:lnTo>
                      <a:pt x="2723" y="3018"/>
                    </a:lnTo>
                    <a:lnTo>
                      <a:pt x="2720" y="3018"/>
                    </a:lnTo>
                    <a:lnTo>
                      <a:pt x="2720" y="3020"/>
                    </a:lnTo>
                    <a:lnTo>
                      <a:pt x="2718" y="3020"/>
                    </a:lnTo>
                    <a:lnTo>
                      <a:pt x="2718" y="3021"/>
                    </a:lnTo>
                    <a:lnTo>
                      <a:pt x="2717" y="3021"/>
                    </a:lnTo>
                    <a:lnTo>
                      <a:pt x="2717" y="3023"/>
                    </a:lnTo>
                    <a:lnTo>
                      <a:pt x="2715" y="3023"/>
                    </a:lnTo>
                    <a:lnTo>
                      <a:pt x="2715" y="3025"/>
                    </a:lnTo>
                    <a:lnTo>
                      <a:pt x="2713" y="3025"/>
                    </a:lnTo>
                    <a:lnTo>
                      <a:pt x="2713" y="3026"/>
                    </a:lnTo>
                    <a:lnTo>
                      <a:pt x="2712" y="3026"/>
                    </a:lnTo>
                    <a:lnTo>
                      <a:pt x="2712" y="3028"/>
                    </a:lnTo>
                    <a:lnTo>
                      <a:pt x="2710" y="3028"/>
                    </a:lnTo>
                    <a:lnTo>
                      <a:pt x="2710" y="3030"/>
                    </a:lnTo>
                    <a:lnTo>
                      <a:pt x="2708" y="3030"/>
                    </a:lnTo>
                    <a:lnTo>
                      <a:pt x="2708" y="3031"/>
                    </a:lnTo>
                    <a:lnTo>
                      <a:pt x="2707" y="3031"/>
                    </a:lnTo>
                    <a:lnTo>
                      <a:pt x="2707" y="3033"/>
                    </a:lnTo>
                    <a:lnTo>
                      <a:pt x="2705" y="3033"/>
                    </a:lnTo>
                    <a:lnTo>
                      <a:pt x="2705" y="3035"/>
                    </a:lnTo>
                    <a:lnTo>
                      <a:pt x="2702" y="3035"/>
                    </a:lnTo>
                    <a:lnTo>
                      <a:pt x="2702" y="3036"/>
                    </a:lnTo>
                    <a:lnTo>
                      <a:pt x="2700" y="3036"/>
                    </a:lnTo>
                    <a:lnTo>
                      <a:pt x="2700" y="3038"/>
                    </a:lnTo>
                    <a:lnTo>
                      <a:pt x="2698" y="3038"/>
                    </a:lnTo>
                    <a:lnTo>
                      <a:pt x="2698" y="3040"/>
                    </a:lnTo>
                    <a:lnTo>
                      <a:pt x="2697" y="3040"/>
                    </a:lnTo>
                    <a:lnTo>
                      <a:pt x="2697" y="3041"/>
                    </a:lnTo>
                    <a:lnTo>
                      <a:pt x="2695" y="3041"/>
                    </a:lnTo>
                    <a:lnTo>
                      <a:pt x="2695" y="3043"/>
                    </a:lnTo>
                    <a:lnTo>
                      <a:pt x="2693" y="3043"/>
                    </a:lnTo>
                    <a:lnTo>
                      <a:pt x="2693" y="3045"/>
                    </a:lnTo>
                    <a:lnTo>
                      <a:pt x="2692" y="3045"/>
                    </a:lnTo>
                    <a:lnTo>
                      <a:pt x="2692" y="3046"/>
                    </a:lnTo>
                    <a:lnTo>
                      <a:pt x="2690" y="3046"/>
                    </a:lnTo>
                    <a:lnTo>
                      <a:pt x="2690" y="3048"/>
                    </a:lnTo>
                    <a:lnTo>
                      <a:pt x="2688" y="3048"/>
                    </a:lnTo>
                    <a:lnTo>
                      <a:pt x="2688" y="3050"/>
                    </a:lnTo>
                    <a:lnTo>
                      <a:pt x="2687" y="3050"/>
                    </a:lnTo>
                    <a:lnTo>
                      <a:pt x="2687" y="3051"/>
                    </a:lnTo>
                    <a:lnTo>
                      <a:pt x="2683" y="3051"/>
                    </a:lnTo>
                    <a:lnTo>
                      <a:pt x="2683" y="3053"/>
                    </a:lnTo>
                    <a:lnTo>
                      <a:pt x="2682" y="3053"/>
                    </a:lnTo>
                    <a:lnTo>
                      <a:pt x="2682" y="3055"/>
                    </a:lnTo>
                    <a:lnTo>
                      <a:pt x="2680" y="3055"/>
                    </a:lnTo>
                    <a:lnTo>
                      <a:pt x="2680" y="3056"/>
                    </a:lnTo>
                    <a:lnTo>
                      <a:pt x="2678" y="3056"/>
                    </a:lnTo>
                    <a:lnTo>
                      <a:pt x="2678" y="3058"/>
                    </a:lnTo>
                    <a:lnTo>
                      <a:pt x="2677" y="3058"/>
                    </a:lnTo>
                    <a:lnTo>
                      <a:pt x="2677" y="3060"/>
                    </a:lnTo>
                    <a:lnTo>
                      <a:pt x="2675" y="3060"/>
                    </a:lnTo>
                    <a:lnTo>
                      <a:pt x="2675" y="3061"/>
                    </a:lnTo>
                    <a:lnTo>
                      <a:pt x="2673" y="3061"/>
                    </a:lnTo>
                    <a:lnTo>
                      <a:pt x="2673" y="3063"/>
                    </a:lnTo>
                    <a:lnTo>
                      <a:pt x="2672" y="3063"/>
                    </a:lnTo>
                    <a:lnTo>
                      <a:pt x="2672" y="3065"/>
                    </a:lnTo>
                    <a:lnTo>
                      <a:pt x="2670" y="3065"/>
                    </a:lnTo>
                    <a:lnTo>
                      <a:pt x="2670" y="3066"/>
                    </a:lnTo>
                    <a:lnTo>
                      <a:pt x="2668" y="3066"/>
                    </a:lnTo>
                    <a:lnTo>
                      <a:pt x="2668" y="3068"/>
                    </a:lnTo>
                    <a:lnTo>
                      <a:pt x="2667" y="3068"/>
                    </a:lnTo>
                    <a:lnTo>
                      <a:pt x="2667" y="3070"/>
                    </a:lnTo>
                    <a:lnTo>
                      <a:pt x="2663" y="3070"/>
                    </a:lnTo>
                    <a:lnTo>
                      <a:pt x="2663" y="3071"/>
                    </a:lnTo>
                    <a:lnTo>
                      <a:pt x="2662" y="3071"/>
                    </a:lnTo>
                    <a:lnTo>
                      <a:pt x="2662" y="3073"/>
                    </a:lnTo>
                    <a:lnTo>
                      <a:pt x="2660" y="3073"/>
                    </a:lnTo>
                    <a:lnTo>
                      <a:pt x="2660" y="3075"/>
                    </a:lnTo>
                    <a:lnTo>
                      <a:pt x="2658" y="3075"/>
                    </a:lnTo>
                    <a:lnTo>
                      <a:pt x="2658" y="3076"/>
                    </a:lnTo>
                    <a:lnTo>
                      <a:pt x="2657" y="3076"/>
                    </a:lnTo>
                    <a:lnTo>
                      <a:pt x="2657" y="3078"/>
                    </a:lnTo>
                    <a:lnTo>
                      <a:pt x="2655" y="3078"/>
                    </a:lnTo>
                    <a:lnTo>
                      <a:pt x="2655" y="3080"/>
                    </a:lnTo>
                    <a:lnTo>
                      <a:pt x="2653" y="3080"/>
                    </a:lnTo>
                    <a:lnTo>
                      <a:pt x="2653" y="3081"/>
                    </a:lnTo>
                    <a:lnTo>
                      <a:pt x="2652" y="3081"/>
                    </a:lnTo>
                    <a:lnTo>
                      <a:pt x="2652" y="3083"/>
                    </a:lnTo>
                    <a:lnTo>
                      <a:pt x="2650" y="3083"/>
                    </a:lnTo>
                    <a:lnTo>
                      <a:pt x="2650" y="3085"/>
                    </a:lnTo>
                    <a:lnTo>
                      <a:pt x="2648" y="3085"/>
                    </a:lnTo>
                    <a:lnTo>
                      <a:pt x="2648" y="3086"/>
                    </a:lnTo>
                    <a:lnTo>
                      <a:pt x="2647" y="3086"/>
                    </a:lnTo>
                    <a:lnTo>
                      <a:pt x="2647" y="3088"/>
                    </a:lnTo>
                    <a:lnTo>
                      <a:pt x="2645" y="3088"/>
                    </a:lnTo>
                    <a:lnTo>
                      <a:pt x="2645" y="3090"/>
                    </a:lnTo>
                    <a:lnTo>
                      <a:pt x="2643" y="3090"/>
                    </a:lnTo>
                    <a:lnTo>
                      <a:pt x="2643" y="3091"/>
                    </a:lnTo>
                    <a:lnTo>
                      <a:pt x="2640" y="3091"/>
                    </a:lnTo>
                    <a:lnTo>
                      <a:pt x="2640" y="3093"/>
                    </a:lnTo>
                    <a:lnTo>
                      <a:pt x="2638" y="3093"/>
                    </a:lnTo>
                    <a:lnTo>
                      <a:pt x="2638" y="3095"/>
                    </a:lnTo>
                    <a:lnTo>
                      <a:pt x="2637" y="3095"/>
                    </a:lnTo>
                    <a:lnTo>
                      <a:pt x="2637" y="3096"/>
                    </a:lnTo>
                    <a:lnTo>
                      <a:pt x="2635" y="3096"/>
                    </a:lnTo>
                    <a:lnTo>
                      <a:pt x="2635" y="3098"/>
                    </a:lnTo>
                    <a:lnTo>
                      <a:pt x="2633" y="3098"/>
                    </a:lnTo>
                    <a:lnTo>
                      <a:pt x="2633" y="3100"/>
                    </a:lnTo>
                    <a:lnTo>
                      <a:pt x="2632" y="3100"/>
                    </a:lnTo>
                    <a:lnTo>
                      <a:pt x="2632" y="3101"/>
                    </a:lnTo>
                    <a:lnTo>
                      <a:pt x="2630" y="3101"/>
                    </a:lnTo>
                    <a:lnTo>
                      <a:pt x="2630" y="3103"/>
                    </a:lnTo>
                    <a:lnTo>
                      <a:pt x="2628" y="3103"/>
                    </a:lnTo>
                    <a:lnTo>
                      <a:pt x="2628" y="3105"/>
                    </a:lnTo>
                    <a:lnTo>
                      <a:pt x="2627" y="3105"/>
                    </a:lnTo>
                    <a:lnTo>
                      <a:pt x="2627" y="3106"/>
                    </a:lnTo>
                    <a:lnTo>
                      <a:pt x="2625" y="3106"/>
                    </a:lnTo>
                    <a:lnTo>
                      <a:pt x="2625" y="3108"/>
                    </a:lnTo>
                    <a:lnTo>
                      <a:pt x="2623" y="3108"/>
                    </a:lnTo>
                    <a:lnTo>
                      <a:pt x="2623" y="3110"/>
                    </a:lnTo>
                    <a:lnTo>
                      <a:pt x="2622" y="3110"/>
                    </a:lnTo>
                    <a:lnTo>
                      <a:pt x="2622" y="3111"/>
                    </a:lnTo>
                    <a:lnTo>
                      <a:pt x="2618" y="3111"/>
                    </a:lnTo>
                    <a:lnTo>
                      <a:pt x="2618" y="3113"/>
                    </a:lnTo>
                    <a:lnTo>
                      <a:pt x="2617" y="3113"/>
                    </a:lnTo>
                    <a:lnTo>
                      <a:pt x="2617" y="3115"/>
                    </a:lnTo>
                    <a:lnTo>
                      <a:pt x="2615" y="3115"/>
                    </a:lnTo>
                    <a:lnTo>
                      <a:pt x="2615" y="3116"/>
                    </a:lnTo>
                    <a:lnTo>
                      <a:pt x="2613" y="3116"/>
                    </a:lnTo>
                    <a:lnTo>
                      <a:pt x="2613" y="3118"/>
                    </a:lnTo>
                    <a:lnTo>
                      <a:pt x="2612" y="3118"/>
                    </a:lnTo>
                    <a:lnTo>
                      <a:pt x="2612" y="3120"/>
                    </a:lnTo>
                    <a:lnTo>
                      <a:pt x="2610" y="3120"/>
                    </a:lnTo>
                    <a:lnTo>
                      <a:pt x="2610" y="3121"/>
                    </a:lnTo>
                    <a:lnTo>
                      <a:pt x="2608" y="3121"/>
                    </a:lnTo>
                    <a:lnTo>
                      <a:pt x="2608" y="3123"/>
                    </a:lnTo>
                    <a:lnTo>
                      <a:pt x="2607" y="3123"/>
                    </a:lnTo>
                    <a:lnTo>
                      <a:pt x="2607" y="3125"/>
                    </a:lnTo>
                    <a:lnTo>
                      <a:pt x="2605" y="3125"/>
                    </a:lnTo>
                    <a:lnTo>
                      <a:pt x="2605" y="3126"/>
                    </a:lnTo>
                    <a:lnTo>
                      <a:pt x="2603" y="3126"/>
                    </a:lnTo>
                    <a:lnTo>
                      <a:pt x="2603" y="3128"/>
                    </a:lnTo>
                    <a:lnTo>
                      <a:pt x="2602" y="3128"/>
                    </a:lnTo>
                    <a:lnTo>
                      <a:pt x="2602" y="3130"/>
                    </a:lnTo>
                    <a:lnTo>
                      <a:pt x="2600" y="3130"/>
                    </a:lnTo>
                    <a:lnTo>
                      <a:pt x="2600" y="3131"/>
                    </a:lnTo>
                    <a:lnTo>
                      <a:pt x="2598" y="3131"/>
                    </a:lnTo>
                    <a:lnTo>
                      <a:pt x="2598" y="3133"/>
                    </a:lnTo>
                    <a:lnTo>
                      <a:pt x="2597" y="3133"/>
                    </a:lnTo>
                    <a:lnTo>
                      <a:pt x="2597" y="3135"/>
                    </a:lnTo>
                    <a:lnTo>
                      <a:pt x="2595" y="3135"/>
                    </a:lnTo>
                    <a:lnTo>
                      <a:pt x="2595" y="3136"/>
                    </a:lnTo>
                    <a:lnTo>
                      <a:pt x="2593" y="3136"/>
                    </a:lnTo>
                    <a:lnTo>
                      <a:pt x="2593" y="3138"/>
                    </a:lnTo>
                    <a:lnTo>
                      <a:pt x="2590" y="3138"/>
                    </a:lnTo>
                    <a:lnTo>
                      <a:pt x="2590" y="3140"/>
                    </a:lnTo>
                    <a:lnTo>
                      <a:pt x="2588" y="3140"/>
                    </a:lnTo>
                    <a:lnTo>
                      <a:pt x="2588" y="3141"/>
                    </a:lnTo>
                    <a:lnTo>
                      <a:pt x="2587" y="3141"/>
                    </a:lnTo>
                    <a:lnTo>
                      <a:pt x="2587" y="3143"/>
                    </a:lnTo>
                    <a:lnTo>
                      <a:pt x="2585" y="3143"/>
                    </a:lnTo>
                    <a:lnTo>
                      <a:pt x="2585" y="3145"/>
                    </a:lnTo>
                    <a:lnTo>
                      <a:pt x="2583" y="3145"/>
                    </a:lnTo>
                    <a:lnTo>
                      <a:pt x="2583" y="3146"/>
                    </a:lnTo>
                    <a:lnTo>
                      <a:pt x="2582" y="3146"/>
                    </a:lnTo>
                    <a:lnTo>
                      <a:pt x="2582" y="3148"/>
                    </a:lnTo>
                    <a:lnTo>
                      <a:pt x="2580" y="3148"/>
                    </a:lnTo>
                    <a:lnTo>
                      <a:pt x="2580" y="3150"/>
                    </a:lnTo>
                    <a:lnTo>
                      <a:pt x="2578" y="3150"/>
                    </a:lnTo>
                    <a:lnTo>
                      <a:pt x="2578" y="3151"/>
                    </a:lnTo>
                    <a:lnTo>
                      <a:pt x="2577" y="3151"/>
                    </a:lnTo>
                    <a:lnTo>
                      <a:pt x="2577" y="3153"/>
                    </a:lnTo>
                    <a:lnTo>
                      <a:pt x="2575" y="3153"/>
                    </a:lnTo>
                    <a:lnTo>
                      <a:pt x="2575" y="3155"/>
                    </a:lnTo>
                    <a:lnTo>
                      <a:pt x="2573" y="3155"/>
                    </a:lnTo>
                    <a:lnTo>
                      <a:pt x="2573" y="3156"/>
                    </a:lnTo>
                    <a:lnTo>
                      <a:pt x="2572" y="3156"/>
                    </a:lnTo>
                    <a:lnTo>
                      <a:pt x="2572" y="3158"/>
                    </a:lnTo>
                    <a:lnTo>
                      <a:pt x="2570" y="3158"/>
                    </a:lnTo>
                    <a:lnTo>
                      <a:pt x="2570" y="3160"/>
                    </a:lnTo>
                    <a:lnTo>
                      <a:pt x="2568" y="3160"/>
                    </a:lnTo>
                    <a:lnTo>
                      <a:pt x="2568" y="3161"/>
                    </a:lnTo>
                    <a:lnTo>
                      <a:pt x="2567" y="3161"/>
                    </a:lnTo>
                    <a:lnTo>
                      <a:pt x="2567" y="3163"/>
                    </a:lnTo>
                    <a:lnTo>
                      <a:pt x="2565" y="3163"/>
                    </a:lnTo>
                    <a:lnTo>
                      <a:pt x="2565" y="3165"/>
                    </a:lnTo>
                    <a:lnTo>
                      <a:pt x="2563" y="3165"/>
                    </a:lnTo>
                    <a:lnTo>
                      <a:pt x="2563" y="3166"/>
                    </a:lnTo>
                    <a:lnTo>
                      <a:pt x="2560" y="3166"/>
                    </a:lnTo>
                    <a:lnTo>
                      <a:pt x="2560" y="3168"/>
                    </a:lnTo>
                    <a:lnTo>
                      <a:pt x="2558" y="3168"/>
                    </a:lnTo>
                    <a:lnTo>
                      <a:pt x="2558" y="3170"/>
                    </a:lnTo>
                    <a:lnTo>
                      <a:pt x="2557" y="3170"/>
                    </a:lnTo>
                    <a:lnTo>
                      <a:pt x="2557" y="3171"/>
                    </a:lnTo>
                    <a:lnTo>
                      <a:pt x="2555" y="3171"/>
                    </a:lnTo>
                    <a:lnTo>
                      <a:pt x="2555" y="3173"/>
                    </a:lnTo>
                    <a:lnTo>
                      <a:pt x="2553" y="3173"/>
                    </a:lnTo>
                    <a:lnTo>
                      <a:pt x="2553" y="3175"/>
                    </a:lnTo>
                    <a:lnTo>
                      <a:pt x="2552" y="3175"/>
                    </a:lnTo>
                    <a:lnTo>
                      <a:pt x="2552" y="3176"/>
                    </a:lnTo>
                    <a:lnTo>
                      <a:pt x="2550" y="3176"/>
                    </a:lnTo>
                    <a:lnTo>
                      <a:pt x="2550" y="3178"/>
                    </a:lnTo>
                    <a:lnTo>
                      <a:pt x="2548" y="3178"/>
                    </a:lnTo>
                    <a:lnTo>
                      <a:pt x="2548" y="3180"/>
                    </a:lnTo>
                    <a:lnTo>
                      <a:pt x="2547" y="3180"/>
                    </a:lnTo>
                    <a:lnTo>
                      <a:pt x="2547" y="3181"/>
                    </a:lnTo>
                    <a:lnTo>
                      <a:pt x="2545" y="3181"/>
                    </a:lnTo>
                    <a:lnTo>
                      <a:pt x="2545" y="3183"/>
                    </a:lnTo>
                    <a:lnTo>
                      <a:pt x="2543" y="3183"/>
                    </a:lnTo>
                    <a:lnTo>
                      <a:pt x="2543" y="3185"/>
                    </a:lnTo>
                    <a:lnTo>
                      <a:pt x="2542" y="3185"/>
                    </a:lnTo>
                    <a:lnTo>
                      <a:pt x="2542" y="3186"/>
                    </a:lnTo>
                    <a:lnTo>
                      <a:pt x="2540" y="3186"/>
                    </a:lnTo>
                    <a:lnTo>
                      <a:pt x="2540" y="3188"/>
                    </a:lnTo>
                    <a:lnTo>
                      <a:pt x="2538" y="3188"/>
                    </a:lnTo>
                    <a:lnTo>
                      <a:pt x="2538" y="3190"/>
                    </a:lnTo>
                    <a:lnTo>
                      <a:pt x="2537" y="3190"/>
                    </a:lnTo>
                    <a:lnTo>
                      <a:pt x="2537" y="3191"/>
                    </a:lnTo>
                    <a:lnTo>
                      <a:pt x="2535" y="3191"/>
                    </a:lnTo>
                    <a:lnTo>
                      <a:pt x="2535" y="3193"/>
                    </a:lnTo>
                    <a:lnTo>
                      <a:pt x="2533" y="3193"/>
                    </a:lnTo>
                    <a:lnTo>
                      <a:pt x="2533" y="3195"/>
                    </a:lnTo>
                    <a:lnTo>
                      <a:pt x="2532" y="3195"/>
                    </a:lnTo>
                    <a:lnTo>
                      <a:pt x="2532" y="3196"/>
                    </a:lnTo>
                    <a:lnTo>
                      <a:pt x="2530" y="3196"/>
                    </a:lnTo>
                    <a:lnTo>
                      <a:pt x="2530" y="3198"/>
                    </a:lnTo>
                    <a:lnTo>
                      <a:pt x="2528" y="3198"/>
                    </a:lnTo>
                    <a:lnTo>
                      <a:pt x="2528" y="3200"/>
                    </a:lnTo>
                    <a:lnTo>
                      <a:pt x="2527" y="3200"/>
                    </a:lnTo>
                    <a:lnTo>
                      <a:pt x="2527" y="3201"/>
                    </a:lnTo>
                    <a:lnTo>
                      <a:pt x="2525" y="3201"/>
                    </a:lnTo>
                    <a:lnTo>
                      <a:pt x="2525" y="3203"/>
                    </a:lnTo>
                    <a:lnTo>
                      <a:pt x="2522" y="3203"/>
                    </a:lnTo>
                    <a:lnTo>
                      <a:pt x="2522" y="3205"/>
                    </a:lnTo>
                    <a:lnTo>
                      <a:pt x="2520" y="3205"/>
                    </a:lnTo>
                    <a:lnTo>
                      <a:pt x="2520" y="3206"/>
                    </a:lnTo>
                    <a:lnTo>
                      <a:pt x="2518" y="3206"/>
                    </a:lnTo>
                    <a:lnTo>
                      <a:pt x="2518" y="3208"/>
                    </a:lnTo>
                    <a:lnTo>
                      <a:pt x="2517" y="3208"/>
                    </a:lnTo>
                    <a:lnTo>
                      <a:pt x="2517" y="3210"/>
                    </a:lnTo>
                    <a:lnTo>
                      <a:pt x="2515" y="3210"/>
                    </a:lnTo>
                    <a:lnTo>
                      <a:pt x="2515" y="3211"/>
                    </a:lnTo>
                    <a:lnTo>
                      <a:pt x="2513" y="3211"/>
                    </a:lnTo>
                    <a:lnTo>
                      <a:pt x="2513" y="3213"/>
                    </a:lnTo>
                    <a:lnTo>
                      <a:pt x="2512" y="3213"/>
                    </a:lnTo>
                    <a:lnTo>
                      <a:pt x="2512" y="3215"/>
                    </a:lnTo>
                    <a:lnTo>
                      <a:pt x="2510" y="3215"/>
                    </a:lnTo>
                    <a:lnTo>
                      <a:pt x="2510" y="3216"/>
                    </a:lnTo>
                    <a:lnTo>
                      <a:pt x="2508" y="3216"/>
                    </a:lnTo>
                    <a:lnTo>
                      <a:pt x="2508" y="3218"/>
                    </a:lnTo>
                    <a:lnTo>
                      <a:pt x="2507" y="3218"/>
                    </a:lnTo>
                    <a:lnTo>
                      <a:pt x="2507" y="3220"/>
                    </a:lnTo>
                    <a:lnTo>
                      <a:pt x="2505" y="3220"/>
                    </a:lnTo>
                    <a:lnTo>
                      <a:pt x="2505" y="3221"/>
                    </a:lnTo>
                    <a:lnTo>
                      <a:pt x="2503" y="3221"/>
                    </a:lnTo>
                    <a:lnTo>
                      <a:pt x="2503" y="3223"/>
                    </a:lnTo>
                    <a:lnTo>
                      <a:pt x="2502" y="3223"/>
                    </a:lnTo>
                    <a:lnTo>
                      <a:pt x="2502" y="3225"/>
                    </a:lnTo>
                    <a:lnTo>
                      <a:pt x="2500" y="3225"/>
                    </a:lnTo>
                    <a:lnTo>
                      <a:pt x="2500" y="3226"/>
                    </a:lnTo>
                    <a:lnTo>
                      <a:pt x="2498" y="3226"/>
                    </a:lnTo>
                    <a:lnTo>
                      <a:pt x="2498" y="3228"/>
                    </a:lnTo>
                    <a:lnTo>
                      <a:pt x="2497" y="3228"/>
                    </a:lnTo>
                    <a:lnTo>
                      <a:pt x="2497" y="3230"/>
                    </a:lnTo>
                    <a:lnTo>
                      <a:pt x="2495" y="3230"/>
                    </a:lnTo>
                    <a:lnTo>
                      <a:pt x="2495" y="3231"/>
                    </a:lnTo>
                    <a:lnTo>
                      <a:pt x="2493" y="3231"/>
                    </a:lnTo>
                    <a:lnTo>
                      <a:pt x="2493" y="3233"/>
                    </a:lnTo>
                    <a:lnTo>
                      <a:pt x="2492" y="3233"/>
                    </a:lnTo>
                    <a:lnTo>
                      <a:pt x="2492" y="3235"/>
                    </a:lnTo>
                    <a:lnTo>
                      <a:pt x="2490" y="3235"/>
                    </a:lnTo>
                    <a:lnTo>
                      <a:pt x="2490" y="3236"/>
                    </a:lnTo>
                    <a:lnTo>
                      <a:pt x="2488" y="3236"/>
                    </a:lnTo>
                    <a:lnTo>
                      <a:pt x="2488" y="3238"/>
                    </a:lnTo>
                    <a:lnTo>
                      <a:pt x="2487" y="3238"/>
                    </a:lnTo>
                    <a:lnTo>
                      <a:pt x="2487" y="3240"/>
                    </a:lnTo>
                    <a:lnTo>
                      <a:pt x="2485" y="3240"/>
                    </a:lnTo>
                    <a:lnTo>
                      <a:pt x="2485" y="3241"/>
                    </a:lnTo>
                    <a:lnTo>
                      <a:pt x="2483" y="3241"/>
                    </a:lnTo>
                    <a:lnTo>
                      <a:pt x="2483" y="3243"/>
                    </a:lnTo>
                    <a:lnTo>
                      <a:pt x="2482" y="3243"/>
                    </a:lnTo>
                    <a:lnTo>
                      <a:pt x="2482" y="3245"/>
                    </a:lnTo>
                    <a:lnTo>
                      <a:pt x="2480" y="3245"/>
                    </a:lnTo>
                    <a:lnTo>
                      <a:pt x="2480" y="3246"/>
                    </a:lnTo>
                    <a:lnTo>
                      <a:pt x="2478" y="3246"/>
                    </a:lnTo>
                    <a:lnTo>
                      <a:pt x="2478" y="3248"/>
                    </a:lnTo>
                    <a:lnTo>
                      <a:pt x="2477" y="3248"/>
                    </a:lnTo>
                    <a:lnTo>
                      <a:pt x="2477" y="3250"/>
                    </a:lnTo>
                    <a:lnTo>
                      <a:pt x="2475" y="3250"/>
                    </a:lnTo>
                    <a:lnTo>
                      <a:pt x="2475" y="3251"/>
                    </a:lnTo>
                    <a:lnTo>
                      <a:pt x="2473" y="3251"/>
                    </a:lnTo>
                    <a:lnTo>
                      <a:pt x="2473" y="3253"/>
                    </a:lnTo>
                    <a:lnTo>
                      <a:pt x="2470" y="3253"/>
                    </a:lnTo>
                    <a:lnTo>
                      <a:pt x="2470" y="3255"/>
                    </a:lnTo>
                    <a:lnTo>
                      <a:pt x="2468" y="3255"/>
                    </a:lnTo>
                    <a:lnTo>
                      <a:pt x="2468" y="3256"/>
                    </a:lnTo>
                    <a:lnTo>
                      <a:pt x="2467" y="3256"/>
                    </a:lnTo>
                    <a:lnTo>
                      <a:pt x="2467" y="3258"/>
                    </a:lnTo>
                    <a:lnTo>
                      <a:pt x="2465" y="3258"/>
                    </a:lnTo>
                    <a:lnTo>
                      <a:pt x="2465" y="3260"/>
                    </a:lnTo>
                    <a:lnTo>
                      <a:pt x="2463" y="3260"/>
                    </a:lnTo>
                    <a:lnTo>
                      <a:pt x="2463" y="3261"/>
                    </a:lnTo>
                    <a:lnTo>
                      <a:pt x="2462" y="3261"/>
                    </a:lnTo>
                    <a:lnTo>
                      <a:pt x="2462" y="3263"/>
                    </a:lnTo>
                    <a:lnTo>
                      <a:pt x="2460" y="3263"/>
                    </a:lnTo>
                    <a:lnTo>
                      <a:pt x="2460" y="3265"/>
                    </a:lnTo>
                    <a:lnTo>
                      <a:pt x="2458" y="3265"/>
                    </a:lnTo>
                    <a:lnTo>
                      <a:pt x="2458" y="3266"/>
                    </a:lnTo>
                    <a:lnTo>
                      <a:pt x="2457" y="3266"/>
                    </a:lnTo>
                    <a:lnTo>
                      <a:pt x="2457" y="3268"/>
                    </a:lnTo>
                    <a:lnTo>
                      <a:pt x="2455" y="3268"/>
                    </a:lnTo>
                    <a:lnTo>
                      <a:pt x="2455" y="3270"/>
                    </a:lnTo>
                    <a:lnTo>
                      <a:pt x="2453" y="3270"/>
                    </a:lnTo>
                    <a:lnTo>
                      <a:pt x="2453" y="3271"/>
                    </a:lnTo>
                    <a:lnTo>
                      <a:pt x="2452" y="3271"/>
                    </a:lnTo>
                    <a:lnTo>
                      <a:pt x="2452" y="3273"/>
                    </a:lnTo>
                    <a:lnTo>
                      <a:pt x="2450" y="3273"/>
                    </a:lnTo>
                    <a:lnTo>
                      <a:pt x="2450" y="3275"/>
                    </a:lnTo>
                    <a:lnTo>
                      <a:pt x="2448" y="3275"/>
                    </a:lnTo>
                    <a:lnTo>
                      <a:pt x="2448" y="3276"/>
                    </a:lnTo>
                    <a:lnTo>
                      <a:pt x="2447" y="3276"/>
                    </a:lnTo>
                    <a:lnTo>
                      <a:pt x="2447" y="3278"/>
                    </a:lnTo>
                    <a:lnTo>
                      <a:pt x="2445" y="3278"/>
                    </a:lnTo>
                    <a:lnTo>
                      <a:pt x="2445" y="3280"/>
                    </a:lnTo>
                    <a:lnTo>
                      <a:pt x="2443" y="3280"/>
                    </a:lnTo>
                    <a:lnTo>
                      <a:pt x="2443" y="3281"/>
                    </a:lnTo>
                    <a:lnTo>
                      <a:pt x="2442" y="3281"/>
                    </a:lnTo>
                    <a:lnTo>
                      <a:pt x="2442" y="3283"/>
                    </a:lnTo>
                    <a:lnTo>
                      <a:pt x="2440" y="3283"/>
                    </a:lnTo>
                    <a:lnTo>
                      <a:pt x="2440" y="3285"/>
                    </a:lnTo>
                    <a:lnTo>
                      <a:pt x="2438" y="3285"/>
                    </a:lnTo>
                    <a:lnTo>
                      <a:pt x="2438" y="3286"/>
                    </a:lnTo>
                    <a:lnTo>
                      <a:pt x="2437" y="3286"/>
                    </a:lnTo>
                    <a:lnTo>
                      <a:pt x="2437" y="3288"/>
                    </a:lnTo>
                    <a:lnTo>
                      <a:pt x="2435" y="3288"/>
                    </a:lnTo>
                    <a:lnTo>
                      <a:pt x="2435" y="3290"/>
                    </a:lnTo>
                    <a:lnTo>
                      <a:pt x="2433" y="3290"/>
                    </a:lnTo>
                    <a:lnTo>
                      <a:pt x="2433" y="3291"/>
                    </a:lnTo>
                    <a:lnTo>
                      <a:pt x="2432" y="3291"/>
                    </a:lnTo>
                    <a:lnTo>
                      <a:pt x="2432" y="3293"/>
                    </a:lnTo>
                    <a:lnTo>
                      <a:pt x="2430" y="3293"/>
                    </a:lnTo>
                    <a:lnTo>
                      <a:pt x="2430" y="3295"/>
                    </a:lnTo>
                    <a:lnTo>
                      <a:pt x="2428" y="3295"/>
                    </a:lnTo>
                    <a:lnTo>
                      <a:pt x="2428" y="3296"/>
                    </a:lnTo>
                    <a:lnTo>
                      <a:pt x="2427" y="3296"/>
                    </a:lnTo>
                    <a:lnTo>
                      <a:pt x="2427" y="3298"/>
                    </a:lnTo>
                    <a:lnTo>
                      <a:pt x="2425" y="3298"/>
                    </a:lnTo>
                    <a:lnTo>
                      <a:pt x="2425" y="3300"/>
                    </a:lnTo>
                    <a:lnTo>
                      <a:pt x="2423" y="3300"/>
                    </a:lnTo>
                    <a:lnTo>
                      <a:pt x="2423" y="3301"/>
                    </a:lnTo>
                    <a:lnTo>
                      <a:pt x="2422" y="3301"/>
                    </a:lnTo>
                    <a:lnTo>
                      <a:pt x="2422" y="3303"/>
                    </a:lnTo>
                    <a:lnTo>
                      <a:pt x="2420" y="3303"/>
                    </a:lnTo>
                    <a:lnTo>
                      <a:pt x="2420" y="3305"/>
                    </a:lnTo>
                    <a:lnTo>
                      <a:pt x="2418" y="3305"/>
                    </a:lnTo>
                    <a:lnTo>
                      <a:pt x="2418" y="3306"/>
                    </a:lnTo>
                    <a:lnTo>
                      <a:pt x="2417" y="3306"/>
                    </a:lnTo>
                    <a:lnTo>
                      <a:pt x="2417" y="3308"/>
                    </a:lnTo>
                    <a:lnTo>
                      <a:pt x="2415" y="3308"/>
                    </a:lnTo>
                    <a:lnTo>
                      <a:pt x="2415" y="3310"/>
                    </a:lnTo>
                    <a:lnTo>
                      <a:pt x="2413" y="3310"/>
                    </a:lnTo>
                    <a:lnTo>
                      <a:pt x="2413" y="3311"/>
                    </a:lnTo>
                    <a:lnTo>
                      <a:pt x="2412" y="3311"/>
                    </a:lnTo>
                    <a:lnTo>
                      <a:pt x="2412" y="3313"/>
                    </a:lnTo>
                    <a:lnTo>
                      <a:pt x="2410" y="3313"/>
                    </a:lnTo>
                    <a:lnTo>
                      <a:pt x="2410" y="3315"/>
                    </a:lnTo>
                    <a:lnTo>
                      <a:pt x="2408" y="3315"/>
                    </a:lnTo>
                    <a:lnTo>
                      <a:pt x="2408" y="3316"/>
                    </a:lnTo>
                    <a:lnTo>
                      <a:pt x="2407" y="3316"/>
                    </a:lnTo>
                    <a:lnTo>
                      <a:pt x="2407" y="3318"/>
                    </a:lnTo>
                    <a:lnTo>
                      <a:pt x="2405" y="3318"/>
                    </a:lnTo>
                    <a:lnTo>
                      <a:pt x="2405" y="3320"/>
                    </a:lnTo>
                    <a:lnTo>
                      <a:pt x="2403" y="3320"/>
                    </a:lnTo>
                    <a:lnTo>
                      <a:pt x="2403" y="3321"/>
                    </a:lnTo>
                    <a:lnTo>
                      <a:pt x="2402" y="3321"/>
                    </a:lnTo>
                    <a:lnTo>
                      <a:pt x="2402" y="3323"/>
                    </a:lnTo>
                    <a:lnTo>
                      <a:pt x="2400" y="3323"/>
                    </a:lnTo>
                    <a:lnTo>
                      <a:pt x="2400" y="3325"/>
                    </a:lnTo>
                    <a:lnTo>
                      <a:pt x="2398" y="3325"/>
                    </a:lnTo>
                    <a:lnTo>
                      <a:pt x="2398" y="3326"/>
                    </a:lnTo>
                    <a:lnTo>
                      <a:pt x="2397" y="3326"/>
                    </a:lnTo>
                    <a:lnTo>
                      <a:pt x="2397" y="3328"/>
                    </a:lnTo>
                    <a:lnTo>
                      <a:pt x="2395" y="3328"/>
                    </a:lnTo>
                    <a:lnTo>
                      <a:pt x="2395" y="3330"/>
                    </a:lnTo>
                    <a:lnTo>
                      <a:pt x="2393" y="3330"/>
                    </a:lnTo>
                    <a:lnTo>
                      <a:pt x="2393" y="3331"/>
                    </a:lnTo>
                    <a:lnTo>
                      <a:pt x="2392" y="3331"/>
                    </a:lnTo>
                    <a:lnTo>
                      <a:pt x="2392" y="3333"/>
                    </a:lnTo>
                    <a:lnTo>
                      <a:pt x="2390" y="3333"/>
                    </a:lnTo>
                    <a:lnTo>
                      <a:pt x="2390" y="3335"/>
                    </a:lnTo>
                    <a:lnTo>
                      <a:pt x="2388" y="3335"/>
                    </a:lnTo>
                    <a:lnTo>
                      <a:pt x="2388" y="3336"/>
                    </a:lnTo>
                    <a:lnTo>
                      <a:pt x="2387" y="3336"/>
                    </a:lnTo>
                    <a:lnTo>
                      <a:pt x="2387" y="3338"/>
                    </a:lnTo>
                    <a:lnTo>
                      <a:pt x="2385" y="3338"/>
                    </a:lnTo>
                    <a:lnTo>
                      <a:pt x="2385" y="3340"/>
                    </a:lnTo>
                    <a:lnTo>
                      <a:pt x="2383" y="3340"/>
                    </a:lnTo>
                    <a:lnTo>
                      <a:pt x="2383" y="3341"/>
                    </a:lnTo>
                    <a:lnTo>
                      <a:pt x="2382" y="3341"/>
                    </a:lnTo>
                    <a:lnTo>
                      <a:pt x="2382" y="3343"/>
                    </a:lnTo>
                    <a:lnTo>
                      <a:pt x="2380" y="3343"/>
                    </a:lnTo>
                    <a:lnTo>
                      <a:pt x="2380" y="3345"/>
                    </a:lnTo>
                    <a:lnTo>
                      <a:pt x="2378" y="3345"/>
                    </a:lnTo>
                    <a:lnTo>
                      <a:pt x="2378" y="3346"/>
                    </a:lnTo>
                    <a:lnTo>
                      <a:pt x="2377" y="3346"/>
                    </a:lnTo>
                    <a:lnTo>
                      <a:pt x="2377" y="3348"/>
                    </a:lnTo>
                    <a:lnTo>
                      <a:pt x="2375" y="3348"/>
                    </a:lnTo>
                    <a:lnTo>
                      <a:pt x="2375" y="3350"/>
                    </a:lnTo>
                    <a:lnTo>
                      <a:pt x="2373" y="3350"/>
                    </a:lnTo>
                    <a:lnTo>
                      <a:pt x="2373" y="3351"/>
                    </a:lnTo>
                    <a:lnTo>
                      <a:pt x="2372" y="3351"/>
                    </a:lnTo>
                    <a:lnTo>
                      <a:pt x="2372" y="3353"/>
                    </a:lnTo>
                    <a:lnTo>
                      <a:pt x="2370" y="3353"/>
                    </a:lnTo>
                    <a:lnTo>
                      <a:pt x="2370" y="3355"/>
                    </a:lnTo>
                    <a:lnTo>
                      <a:pt x="2368" y="3355"/>
                    </a:lnTo>
                    <a:lnTo>
                      <a:pt x="2368" y="3356"/>
                    </a:lnTo>
                    <a:lnTo>
                      <a:pt x="2367" y="3356"/>
                    </a:lnTo>
                    <a:lnTo>
                      <a:pt x="2367" y="3358"/>
                    </a:lnTo>
                    <a:lnTo>
                      <a:pt x="2365" y="3358"/>
                    </a:lnTo>
                    <a:lnTo>
                      <a:pt x="2365" y="3360"/>
                    </a:lnTo>
                    <a:lnTo>
                      <a:pt x="2363" y="3360"/>
                    </a:lnTo>
                    <a:lnTo>
                      <a:pt x="2363" y="3361"/>
                    </a:lnTo>
                    <a:lnTo>
                      <a:pt x="2362" y="3361"/>
                    </a:lnTo>
                    <a:lnTo>
                      <a:pt x="2362" y="3363"/>
                    </a:lnTo>
                    <a:lnTo>
                      <a:pt x="2360" y="3363"/>
                    </a:lnTo>
                    <a:lnTo>
                      <a:pt x="2360" y="3365"/>
                    </a:lnTo>
                    <a:lnTo>
                      <a:pt x="2358" y="3365"/>
                    </a:lnTo>
                    <a:lnTo>
                      <a:pt x="2358" y="3366"/>
                    </a:lnTo>
                    <a:lnTo>
                      <a:pt x="2357" y="3366"/>
                    </a:lnTo>
                    <a:lnTo>
                      <a:pt x="2357" y="3368"/>
                    </a:lnTo>
                    <a:lnTo>
                      <a:pt x="2355" y="3368"/>
                    </a:lnTo>
                    <a:lnTo>
                      <a:pt x="2355" y="3370"/>
                    </a:lnTo>
                    <a:lnTo>
                      <a:pt x="2353" y="3370"/>
                    </a:lnTo>
                    <a:lnTo>
                      <a:pt x="2353" y="3371"/>
                    </a:lnTo>
                    <a:lnTo>
                      <a:pt x="2352" y="3371"/>
                    </a:lnTo>
                    <a:lnTo>
                      <a:pt x="2352" y="3373"/>
                    </a:lnTo>
                    <a:lnTo>
                      <a:pt x="2350" y="3373"/>
                    </a:lnTo>
                    <a:lnTo>
                      <a:pt x="2350" y="3375"/>
                    </a:lnTo>
                    <a:lnTo>
                      <a:pt x="2348" y="3375"/>
                    </a:lnTo>
                    <a:lnTo>
                      <a:pt x="2348" y="3376"/>
                    </a:lnTo>
                    <a:lnTo>
                      <a:pt x="2347" y="3376"/>
                    </a:lnTo>
                    <a:lnTo>
                      <a:pt x="2347" y="3378"/>
                    </a:lnTo>
                    <a:lnTo>
                      <a:pt x="2345" y="3378"/>
                    </a:lnTo>
                    <a:lnTo>
                      <a:pt x="2345" y="3380"/>
                    </a:lnTo>
                    <a:lnTo>
                      <a:pt x="2343" y="3380"/>
                    </a:lnTo>
                    <a:lnTo>
                      <a:pt x="2343" y="3381"/>
                    </a:lnTo>
                    <a:lnTo>
                      <a:pt x="2342" y="3381"/>
                    </a:lnTo>
                    <a:lnTo>
                      <a:pt x="2342" y="3383"/>
                    </a:lnTo>
                    <a:lnTo>
                      <a:pt x="2340" y="3383"/>
                    </a:lnTo>
                    <a:lnTo>
                      <a:pt x="2340" y="3385"/>
                    </a:lnTo>
                    <a:lnTo>
                      <a:pt x="2338" y="3385"/>
                    </a:lnTo>
                    <a:lnTo>
                      <a:pt x="2338" y="3386"/>
                    </a:lnTo>
                    <a:lnTo>
                      <a:pt x="2337" y="3386"/>
                    </a:lnTo>
                    <a:lnTo>
                      <a:pt x="2337" y="3388"/>
                    </a:lnTo>
                    <a:lnTo>
                      <a:pt x="2335" y="3388"/>
                    </a:lnTo>
                    <a:lnTo>
                      <a:pt x="2335" y="3390"/>
                    </a:lnTo>
                    <a:lnTo>
                      <a:pt x="2333" y="3390"/>
                    </a:lnTo>
                    <a:lnTo>
                      <a:pt x="2333" y="3391"/>
                    </a:lnTo>
                    <a:lnTo>
                      <a:pt x="2332" y="3391"/>
                    </a:lnTo>
                    <a:lnTo>
                      <a:pt x="2332" y="3393"/>
                    </a:lnTo>
                    <a:lnTo>
                      <a:pt x="2330" y="3393"/>
                    </a:lnTo>
                    <a:lnTo>
                      <a:pt x="2330" y="3395"/>
                    </a:lnTo>
                    <a:lnTo>
                      <a:pt x="2328" y="3395"/>
                    </a:lnTo>
                    <a:lnTo>
                      <a:pt x="2328" y="3396"/>
                    </a:lnTo>
                    <a:lnTo>
                      <a:pt x="2327" y="3396"/>
                    </a:lnTo>
                    <a:lnTo>
                      <a:pt x="2327" y="3398"/>
                    </a:lnTo>
                    <a:lnTo>
                      <a:pt x="2325" y="3398"/>
                    </a:lnTo>
                    <a:lnTo>
                      <a:pt x="2325" y="3400"/>
                    </a:lnTo>
                    <a:lnTo>
                      <a:pt x="2323" y="3400"/>
                    </a:lnTo>
                    <a:lnTo>
                      <a:pt x="2323" y="3401"/>
                    </a:lnTo>
                    <a:lnTo>
                      <a:pt x="2322" y="3401"/>
                    </a:lnTo>
                    <a:lnTo>
                      <a:pt x="2322" y="3403"/>
                    </a:lnTo>
                    <a:lnTo>
                      <a:pt x="2320" y="3403"/>
                    </a:lnTo>
                    <a:lnTo>
                      <a:pt x="2320" y="3405"/>
                    </a:lnTo>
                    <a:lnTo>
                      <a:pt x="2318" y="3405"/>
                    </a:lnTo>
                    <a:lnTo>
                      <a:pt x="2318" y="3406"/>
                    </a:lnTo>
                    <a:lnTo>
                      <a:pt x="2317" y="3406"/>
                    </a:lnTo>
                    <a:lnTo>
                      <a:pt x="2317" y="3408"/>
                    </a:lnTo>
                    <a:lnTo>
                      <a:pt x="2315" y="3408"/>
                    </a:lnTo>
                    <a:lnTo>
                      <a:pt x="2315" y="3410"/>
                    </a:lnTo>
                    <a:lnTo>
                      <a:pt x="2313" y="3410"/>
                    </a:lnTo>
                    <a:lnTo>
                      <a:pt x="2313" y="3411"/>
                    </a:lnTo>
                    <a:lnTo>
                      <a:pt x="2312" y="3411"/>
                    </a:lnTo>
                    <a:lnTo>
                      <a:pt x="2312" y="3413"/>
                    </a:lnTo>
                    <a:lnTo>
                      <a:pt x="2310" y="3413"/>
                    </a:lnTo>
                    <a:lnTo>
                      <a:pt x="2310" y="3415"/>
                    </a:lnTo>
                    <a:lnTo>
                      <a:pt x="2308" y="3415"/>
                    </a:lnTo>
                    <a:lnTo>
                      <a:pt x="2308" y="3418"/>
                    </a:lnTo>
                    <a:lnTo>
                      <a:pt x="2307" y="3418"/>
                    </a:lnTo>
                    <a:lnTo>
                      <a:pt x="2307" y="3420"/>
                    </a:lnTo>
                    <a:lnTo>
                      <a:pt x="2305" y="3420"/>
                    </a:lnTo>
                    <a:lnTo>
                      <a:pt x="2305" y="3421"/>
                    </a:lnTo>
                    <a:lnTo>
                      <a:pt x="2303" y="3421"/>
                    </a:lnTo>
                    <a:lnTo>
                      <a:pt x="2303" y="3423"/>
                    </a:lnTo>
                    <a:lnTo>
                      <a:pt x="2302" y="3423"/>
                    </a:lnTo>
                    <a:lnTo>
                      <a:pt x="2302" y="3425"/>
                    </a:lnTo>
                    <a:lnTo>
                      <a:pt x="2300" y="3425"/>
                    </a:lnTo>
                    <a:lnTo>
                      <a:pt x="2300" y="3426"/>
                    </a:lnTo>
                    <a:lnTo>
                      <a:pt x="2298" y="3426"/>
                    </a:lnTo>
                    <a:lnTo>
                      <a:pt x="2298" y="3428"/>
                    </a:lnTo>
                    <a:lnTo>
                      <a:pt x="2297" y="3428"/>
                    </a:lnTo>
                    <a:lnTo>
                      <a:pt x="2297" y="3430"/>
                    </a:lnTo>
                    <a:lnTo>
                      <a:pt x="2295" y="3430"/>
                    </a:lnTo>
                    <a:lnTo>
                      <a:pt x="2295" y="3431"/>
                    </a:lnTo>
                    <a:lnTo>
                      <a:pt x="2293" y="3431"/>
                    </a:lnTo>
                    <a:lnTo>
                      <a:pt x="2293" y="3433"/>
                    </a:lnTo>
                    <a:lnTo>
                      <a:pt x="2292" y="3433"/>
                    </a:lnTo>
                    <a:lnTo>
                      <a:pt x="2292" y="3435"/>
                    </a:lnTo>
                    <a:lnTo>
                      <a:pt x="2290" y="3435"/>
                    </a:lnTo>
                    <a:lnTo>
                      <a:pt x="2290" y="3436"/>
                    </a:lnTo>
                    <a:lnTo>
                      <a:pt x="2288" y="3436"/>
                    </a:lnTo>
                    <a:lnTo>
                      <a:pt x="2288" y="3438"/>
                    </a:lnTo>
                    <a:lnTo>
                      <a:pt x="2287" y="3438"/>
                    </a:lnTo>
                    <a:lnTo>
                      <a:pt x="2287" y="3440"/>
                    </a:lnTo>
                    <a:lnTo>
                      <a:pt x="2285" y="3440"/>
                    </a:lnTo>
                    <a:lnTo>
                      <a:pt x="2285" y="3441"/>
                    </a:lnTo>
                    <a:lnTo>
                      <a:pt x="2283" y="3441"/>
                    </a:lnTo>
                    <a:lnTo>
                      <a:pt x="2283" y="3443"/>
                    </a:lnTo>
                    <a:lnTo>
                      <a:pt x="2282" y="3443"/>
                    </a:lnTo>
                    <a:lnTo>
                      <a:pt x="2282" y="3445"/>
                    </a:lnTo>
                    <a:lnTo>
                      <a:pt x="2280" y="3445"/>
                    </a:lnTo>
                    <a:lnTo>
                      <a:pt x="2280" y="3446"/>
                    </a:lnTo>
                    <a:lnTo>
                      <a:pt x="2278" y="3446"/>
                    </a:lnTo>
                    <a:lnTo>
                      <a:pt x="2278" y="3448"/>
                    </a:lnTo>
                    <a:lnTo>
                      <a:pt x="2277" y="3448"/>
                    </a:lnTo>
                    <a:lnTo>
                      <a:pt x="2277" y="3450"/>
                    </a:lnTo>
                    <a:lnTo>
                      <a:pt x="2275" y="3450"/>
                    </a:lnTo>
                    <a:lnTo>
                      <a:pt x="2275" y="3451"/>
                    </a:lnTo>
                    <a:lnTo>
                      <a:pt x="2273" y="3451"/>
                    </a:lnTo>
                    <a:lnTo>
                      <a:pt x="2273" y="3453"/>
                    </a:lnTo>
                    <a:lnTo>
                      <a:pt x="2272" y="3453"/>
                    </a:lnTo>
                    <a:lnTo>
                      <a:pt x="2272" y="3455"/>
                    </a:lnTo>
                    <a:lnTo>
                      <a:pt x="2270" y="3455"/>
                    </a:lnTo>
                    <a:lnTo>
                      <a:pt x="2270" y="3456"/>
                    </a:lnTo>
                    <a:lnTo>
                      <a:pt x="2268" y="3456"/>
                    </a:lnTo>
                    <a:lnTo>
                      <a:pt x="2268" y="3458"/>
                    </a:lnTo>
                    <a:lnTo>
                      <a:pt x="2267" y="3458"/>
                    </a:lnTo>
                    <a:lnTo>
                      <a:pt x="2267" y="3460"/>
                    </a:lnTo>
                    <a:lnTo>
                      <a:pt x="2265" y="3460"/>
                    </a:lnTo>
                    <a:lnTo>
                      <a:pt x="2265" y="3461"/>
                    </a:lnTo>
                    <a:lnTo>
                      <a:pt x="2263" y="3461"/>
                    </a:lnTo>
                    <a:lnTo>
                      <a:pt x="2263" y="3463"/>
                    </a:lnTo>
                    <a:lnTo>
                      <a:pt x="2262" y="3463"/>
                    </a:lnTo>
                    <a:lnTo>
                      <a:pt x="2262" y="3465"/>
                    </a:lnTo>
                    <a:lnTo>
                      <a:pt x="2260" y="3465"/>
                    </a:lnTo>
                    <a:lnTo>
                      <a:pt x="2260" y="3466"/>
                    </a:lnTo>
                    <a:lnTo>
                      <a:pt x="2258" y="3466"/>
                    </a:lnTo>
                    <a:lnTo>
                      <a:pt x="2258" y="3468"/>
                    </a:lnTo>
                    <a:lnTo>
                      <a:pt x="2257" y="3468"/>
                    </a:lnTo>
                    <a:lnTo>
                      <a:pt x="2257" y="3471"/>
                    </a:lnTo>
                    <a:lnTo>
                      <a:pt x="2255" y="3471"/>
                    </a:lnTo>
                    <a:lnTo>
                      <a:pt x="2255" y="3473"/>
                    </a:lnTo>
                    <a:lnTo>
                      <a:pt x="2253" y="3473"/>
                    </a:lnTo>
                    <a:lnTo>
                      <a:pt x="2253" y="3475"/>
                    </a:lnTo>
                    <a:lnTo>
                      <a:pt x="2252" y="3475"/>
                    </a:lnTo>
                    <a:lnTo>
                      <a:pt x="2252" y="3476"/>
                    </a:lnTo>
                    <a:lnTo>
                      <a:pt x="2250" y="3476"/>
                    </a:lnTo>
                    <a:lnTo>
                      <a:pt x="2250" y="3478"/>
                    </a:lnTo>
                    <a:lnTo>
                      <a:pt x="2248" y="3478"/>
                    </a:lnTo>
                    <a:lnTo>
                      <a:pt x="2248" y="3480"/>
                    </a:lnTo>
                    <a:lnTo>
                      <a:pt x="2247" y="3480"/>
                    </a:lnTo>
                    <a:lnTo>
                      <a:pt x="2247" y="3481"/>
                    </a:lnTo>
                    <a:lnTo>
                      <a:pt x="2245" y="3481"/>
                    </a:lnTo>
                    <a:lnTo>
                      <a:pt x="2245" y="3483"/>
                    </a:lnTo>
                    <a:lnTo>
                      <a:pt x="2243" y="3483"/>
                    </a:lnTo>
                    <a:lnTo>
                      <a:pt x="2243" y="3485"/>
                    </a:lnTo>
                    <a:lnTo>
                      <a:pt x="2242" y="3485"/>
                    </a:lnTo>
                    <a:lnTo>
                      <a:pt x="2242" y="3486"/>
                    </a:lnTo>
                    <a:lnTo>
                      <a:pt x="2240" y="3486"/>
                    </a:lnTo>
                    <a:lnTo>
                      <a:pt x="2240" y="3488"/>
                    </a:lnTo>
                    <a:lnTo>
                      <a:pt x="2238" y="3488"/>
                    </a:lnTo>
                    <a:lnTo>
                      <a:pt x="2238" y="3490"/>
                    </a:lnTo>
                    <a:lnTo>
                      <a:pt x="2237" y="3490"/>
                    </a:lnTo>
                    <a:lnTo>
                      <a:pt x="2237" y="3491"/>
                    </a:lnTo>
                    <a:lnTo>
                      <a:pt x="2235" y="3491"/>
                    </a:lnTo>
                    <a:lnTo>
                      <a:pt x="2235" y="3493"/>
                    </a:lnTo>
                    <a:lnTo>
                      <a:pt x="2233" y="3493"/>
                    </a:lnTo>
                    <a:lnTo>
                      <a:pt x="2233" y="3495"/>
                    </a:lnTo>
                    <a:lnTo>
                      <a:pt x="2232" y="3495"/>
                    </a:lnTo>
                    <a:lnTo>
                      <a:pt x="2232" y="3496"/>
                    </a:lnTo>
                    <a:lnTo>
                      <a:pt x="2230" y="3496"/>
                    </a:lnTo>
                    <a:lnTo>
                      <a:pt x="2230" y="3498"/>
                    </a:lnTo>
                    <a:lnTo>
                      <a:pt x="2228" y="3498"/>
                    </a:lnTo>
                    <a:lnTo>
                      <a:pt x="2228" y="3500"/>
                    </a:lnTo>
                    <a:lnTo>
                      <a:pt x="2227" y="3500"/>
                    </a:lnTo>
                    <a:lnTo>
                      <a:pt x="2227" y="3501"/>
                    </a:lnTo>
                    <a:lnTo>
                      <a:pt x="2225" y="3501"/>
                    </a:lnTo>
                    <a:lnTo>
                      <a:pt x="2225" y="3503"/>
                    </a:lnTo>
                    <a:lnTo>
                      <a:pt x="2223" y="3503"/>
                    </a:lnTo>
                    <a:lnTo>
                      <a:pt x="2223" y="3505"/>
                    </a:lnTo>
                    <a:lnTo>
                      <a:pt x="2222" y="3505"/>
                    </a:lnTo>
                    <a:lnTo>
                      <a:pt x="2222" y="3506"/>
                    </a:lnTo>
                    <a:lnTo>
                      <a:pt x="2220" y="3506"/>
                    </a:lnTo>
                    <a:lnTo>
                      <a:pt x="2220" y="3508"/>
                    </a:lnTo>
                    <a:lnTo>
                      <a:pt x="2218" y="3508"/>
                    </a:lnTo>
                    <a:lnTo>
                      <a:pt x="2218" y="3510"/>
                    </a:lnTo>
                    <a:lnTo>
                      <a:pt x="2217" y="3510"/>
                    </a:lnTo>
                    <a:lnTo>
                      <a:pt x="2217" y="3513"/>
                    </a:lnTo>
                    <a:lnTo>
                      <a:pt x="2215" y="3513"/>
                    </a:lnTo>
                    <a:lnTo>
                      <a:pt x="2215" y="3515"/>
                    </a:lnTo>
                    <a:lnTo>
                      <a:pt x="2213" y="3515"/>
                    </a:lnTo>
                    <a:lnTo>
                      <a:pt x="2213" y="3516"/>
                    </a:lnTo>
                    <a:lnTo>
                      <a:pt x="2212" y="3516"/>
                    </a:lnTo>
                    <a:lnTo>
                      <a:pt x="2212" y="3518"/>
                    </a:lnTo>
                    <a:lnTo>
                      <a:pt x="2210" y="3518"/>
                    </a:lnTo>
                    <a:lnTo>
                      <a:pt x="2210" y="3520"/>
                    </a:lnTo>
                    <a:lnTo>
                      <a:pt x="2208" y="3520"/>
                    </a:lnTo>
                    <a:lnTo>
                      <a:pt x="2208" y="3521"/>
                    </a:lnTo>
                    <a:lnTo>
                      <a:pt x="2207" y="3521"/>
                    </a:lnTo>
                    <a:lnTo>
                      <a:pt x="2207" y="3523"/>
                    </a:lnTo>
                    <a:lnTo>
                      <a:pt x="2205" y="3523"/>
                    </a:lnTo>
                    <a:lnTo>
                      <a:pt x="2205" y="3525"/>
                    </a:lnTo>
                    <a:lnTo>
                      <a:pt x="2203" y="3525"/>
                    </a:lnTo>
                    <a:lnTo>
                      <a:pt x="2203" y="3526"/>
                    </a:lnTo>
                    <a:lnTo>
                      <a:pt x="2202" y="3526"/>
                    </a:lnTo>
                    <a:lnTo>
                      <a:pt x="2202" y="3528"/>
                    </a:lnTo>
                    <a:lnTo>
                      <a:pt x="2200" y="3528"/>
                    </a:lnTo>
                    <a:lnTo>
                      <a:pt x="2200" y="3530"/>
                    </a:lnTo>
                    <a:lnTo>
                      <a:pt x="2198" y="3530"/>
                    </a:lnTo>
                    <a:lnTo>
                      <a:pt x="2198" y="3531"/>
                    </a:lnTo>
                    <a:lnTo>
                      <a:pt x="2197" y="3531"/>
                    </a:lnTo>
                    <a:lnTo>
                      <a:pt x="2197" y="3533"/>
                    </a:lnTo>
                    <a:lnTo>
                      <a:pt x="2195" y="3533"/>
                    </a:lnTo>
                    <a:lnTo>
                      <a:pt x="2195" y="3535"/>
                    </a:lnTo>
                    <a:lnTo>
                      <a:pt x="2193" y="3535"/>
                    </a:lnTo>
                    <a:lnTo>
                      <a:pt x="2193" y="3536"/>
                    </a:lnTo>
                    <a:lnTo>
                      <a:pt x="2192" y="3536"/>
                    </a:lnTo>
                    <a:lnTo>
                      <a:pt x="2192" y="3538"/>
                    </a:lnTo>
                    <a:lnTo>
                      <a:pt x="2190" y="3538"/>
                    </a:lnTo>
                    <a:lnTo>
                      <a:pt x="2190" y="3540"/>
                    </a:lnTo>
                    <a:lnTo>
                      <a:pt x="2188" y="3540"/>
                    </a:lnTo>
                    <a:lnTo>
                      <a:pt x="2188" y="3543"/>
                    </a:lnTo>
                    <a:lnTo>
                      <a:pt x="2187" y="3543"/>
                    </a:lnTo>
                    <a:lnTo>
                      <a:pt x="2187" y="3545"/>
                    </a:lnTo>
                    <a:lnTo>
                      <a:pt x="2185" y="3545"/>
                    </a:lnTo>
                    <a:lnTo>
                      <a:pt x="2185" y="3546"/>
                    </a:lnTo>
                    <a:lnTo>
                      <a:pt x="2183" y="3546"/>
                    </a:lnTo>
                    <a:lnTo>
                      <a:pt x="2183" y="3548"/>
                    </a:lnTo>
                    <a:lnTo>
                      <a:pt x="2182" y="3548"/>
                    </a:lnTo>
                    <a:lnTo>
                      <a:pt x="2182" y="3550"/>
                    </a:lnTo>
                    <a:lnTo>
                      <a:pt x="2180" y="3550"/>
                    </a:lnTo>
                    <a:lnTo>
                      <a:pt x="2180" y="3551"/>
                    </a:lnTo>
                    <a:lnTo>
                      <a:pt x="2178" y="3551"/>
                    </a:lnTo>
                    <a:lnTo>
                      <a:pt x="2178" y="3553"/>
                    </a:lnTo>
                    <a:lnTo>
                      <a:pt x="2177" y="3553"/>
                    </a:lnTo>
                    <a:lnTo>
                      <a:pt x="2177" y="3555"/>
                    </a:lnTo>
                    <a:lnTo>
                      <a:pt x="2175" y="3555"/>
                    </a:lnTo>
                    <a:lnTo>
                      <a:pt x="2175" y="3556"/>
                    </a:lnTo>
                    <a:lnTo>
                      <a:pt x="2173" y="3556"/>
                    </a:lnTo>
                    <a:lnTo>
                      <a:pt x="2173" y="3558"/>
                    </a:lnTo>
                    <a:lnTo>
                      <a:pt x="2172" y="3558"/>
                    </a:lnTo>
                    <a:lnTo>
                      <a:pt x="2172" y="3560"/>
                    </a:lnTo>
                    <a:lnTo>
                      <a:pt x="2170" y="3560"/>
                    </a:lnTo>
                    <a:lnTo>
                      <a:pt x="2170" y="3561"/>
                    </a:lnTo>
                    <a:lnTo>
                      <a:pt x="2168" y="3561"/>
                    </a:lnTo>
                    <a:lnTo>
                      <a:pt x="2168" y="3563"/>
                    </a:lnTo>
                    <a:lnTo>
                      <a:pt x="2167" y="3563"/>
                    </a:lnTo>
                    <a:lnTo>
                      <a:pt x="2167" y="3565"/>
                    </a:lnTo>
                    <a:lnTo>
                      <a:pt x="2165" y="3565"/>
                    </a:lnTo>
                    <a:lnTo>
                      <a:pt x="2165" y="3566"/>
                    </a:lnTo>
                    <a:lnTo>
                      <a:pt x="2163" y="3566"/>
                    </a:lnTo>
                    <a:lnTo>
                      <a:pt x="2163" y="3568"/>
                    </a:lnTo>
                    <a:lnTo>
                      <a:pt x="2162" y="3568"/>
                    </a:lnTo>
                    <a:lnTo>
                      <a:pt x="2162" y="3571"/>
                    </a:lnTo>
                    <a:lnTo>
                      <a:pt x="2160" y="3571"/>
                    </a:lnTo>
                    <a:lnTo>
                      <a:pt x="2160" y="3573"/>
                    </a:lnTo>
                    <a:lnTo>
                      <a:pt x="2158" y="3573"/>
                    </a:lnTo>
                    <a:lnTo>
                      <a:pt x="2158" y="3575"/>
                    </a:lnTo>
                    <a:lnTo>
                      <a:pt x="2157" y="3575"/>
                    </a:lnTo>
                    <a:lnTo>
                      <a:pt x="2157" y="3576"/>
                    </a:lnTo>
                    <a:lnTo>
                      <a:pt x="2155" y="3576"/>
                    </a:lnTo>
                    <a:lnTo>
                      <a:pt x="2155" y="3578"/>
                    </a:lnTo>
                    <a:lnTo>
                      <a:pt x="2153" y="3578"/>
                    </a:lnTo>
                    <a:lnTo>
                      <a:pt x="2153" y="3580"/>
                    </a:lnTo>
                    <a:lnTo>
                      <a:pt x="2152" y="3580"/>
                    </a:lnTo>
                    <a:lnTo>
                      <a:pt x="2152" y="3581"/>
                    </a:lnTo>
                    <a:lnTo>
                      <a:pt x="2150" y="3581"/>
                    </a:lnTo>
                    <a:lnTo>
                      <a:pt x="2150" y="3583"/>
                    </a:lnTo>
                    <a:lnTo>
                      <a:pt x="2148" y="3583"/>
                    </a:lnTo>
                    <a:lnTo>
                      <a:pt x="2148" y="3585"/>
                    </a:lnTo>
                    <a:lnTo>
                      <a:pt x="2147" y="3585"/>
                    </a:lnTo>
                    <a:lnTo>
                      <a:pt x="2147" y="3586"/>
                    </a:lnTo>
                    <a:lnTo>
                      <a:pt x="2145" y="3586"/>
                    </a:lnTo>
                    <a:lnTo>
                      <a:pt x="2145" y="3588"/>
                    </a:lnTo>
                    <a:lnTo>
                      <a:pt x="2143" y="3588"/>
                    </a:lnTo>
                    <a:lnTo>
                      <a:pt x="2143" y="3590"/>
                    </a:lnTo>
                    <a:lnTo>
                      <a:pt x="2142" y="3590"/>
                    </a:lnTo>
                    <a:lnTo>
                      <a:pt x="2142" y="3591"/>
                    </a:lnTo>
                    <a:lnTo>
                      <a:pt x="2140" y="3591"/>
                    </a:lnTo>
                    <a:lnTo>
                      <a:pt x="2140" y="3595"/>
                    </a:lnTo>
                    <a:lnTo>
                      <a:pt x="2138" y="3595"/>
                    </a:lnTo>
                    <a:lnTo>
                      <a:pt x="2138" y="3596"/>
                    </a:lnTo>
                    <a:lnTo>
                      <a:pt x="2137" y="3596"/>
                    </a:lnTo>
                    <a:lnTo>
                      <a:pt x="2137" y="3598"/>
                    </a:lnTo>
                    <a:lnTo>
                      <a:pt x="2135" y="3598"/>
                    </a:lnTo>
                    <a:lnTo>
                      <a:pt x="2135" y="3600"/>
                    </a:lnTo>
                    <a:lnTo>
                      <a:pt x="2133" y="3600"/>
                    </a:lnTo>
                    <a:lnTo>
                      <a:pt x="2133" y="3601"/>
                    </a:lnTo>
                    <a:lnTo>
                      <a:pt x="2132" y="3601"/>
                    </a:lnTo>
                    <a:lnTo>
                      <a:pt x="2132" y="3603"/>
                    </a:lnTo>
                    <a:lnTo>
                      <a:pt x="2130" y="3603"/>
                    </a:lnTo>
                    <a:lnTo>
                      <a:pt x="2130" y="3605"/>
                    </a:lnTo>
                    <a:lnTo>
                      <a:pt x="2128" y="3605"/>
                    </a:lnTo>
                    <a:lnTo>
                      <a:pt x="2128" y="3606"/>
                    </a:lnTo>
                    <a:lnTo>
                      <a:pt x="2127" y="3606"/>
                    </a:lnTo>
                    <a:lnTo>
                      <a:pt x="2127" y="3608"/>
                    </a:lnTo>
                    <a:lnTo>
                      <a:pt x="2125" y="3608"/>
                    </a:lnTo>
                    <a:lnTo>
                      <a:pt x="2125" y="3610"/>
                    </a:lnTo>
                    <a:lnTo>
                      <a:pt x="2123" y="3610"/>
                    </a:lnTo>
                    <a:lnTo>
                      <a:pt x="2123" y="3611"/>
                    </a:lnTo>
                    <a:lnTo>
                      <a:pt x="2122" y="3611"/>
                    </a:lnTo>
                    <a:lnTo>
                      <a:pt x="2122" y="3613"/>
                    </a:lnTo>
                    <a:lnTo>
                      <a:pt x="2120" y="3613"/>
                    </a:lnTo>
                    <a:lnTo>
                      <a:pt x="2120" y="3615"/>
                    </a:lnTo>
                    <a:lnTo>
                      <a:pt x="2118" y="3615"/>
                    </a:lnTo>
                    <a:lnTo>
                      <a:pt x="2118" y="3616"/>
                    </a:lnTo>
                    <a:lnTo>
                      <a:pt x="2117" y="3616"/>
                    </a:lnTo>
                    <a:lnTo>
                      <a:pt x="2117" y="3620"/>
                    </a:lnTo>
                    <a:lnTo>
                      <a:pt x="2115" y="3620"/>
                    </a:lnTo>
                    <a:lnTo>
                      <a:pt x="2115" y="3621"/>
                    </a:lnTo>
                    <a:lnTo>
                      <a:pt x="2113" y="3621"/>
                    </a:lnTo>
                    <a:lnTo>
                      <a:pt x="2113" y="3623"/>
                    </a:lnTo>
                    <a:lnTo>
                      <a:pt x="2112" y="3623"/>
                    </a:lnTo>
                    <a:lnTo>
                      <a:pt x="2112" y="3625"/>
                    </a:lnTo>
                    <a:lnTo>
                      <a:pt x="2110" y="3625"/>
                    </a:lnTo>
                    <a:lnTo>
                      <a:pt x="2110" y="3626"/>
                    </a:lnTo>
                    <a:lnTo>
                      <a:pt x="2108" y="3626"/>
                    </a:lnTo>
                    <a:lnTo>
                      <a:pt x="2108" y="3628"/>
                    </a:lnTo>
                    <a:lnTo>
                      <a:pt x="2107" y="3628"/>
                    </a:lnTo>
                    <a:lnTo>
                      <a:pt x="2107" y="3630"/>
                    </a:lnTo>
                    <a:lnTo>
                      <a:pt x="2105" y="3630"/>
                    </a:lnTo>
                    <a:lnTo>
                      <a:pt x="2105" y="3631"/>
                    </a:lnTo>
                    <a:lnTo>
                      <a:pt x="2103" y="3631"/>
                    </a:lnTo>
                    <a:lnTo>
                      <a:pt x="2103" y="3633"/>
                    </a:lnTo>
                    <a:lnTo>
                      <a:pt x="2102" y="3633"/>
                    </a:lnTo>
                    <a:lnTo>
                      <a:pt x="2102" y="3635"/>
                    </a:lnTo>
                    <a:lnTo>
                      <a:pt x="2100" y="3635"/>
                    </a:lnTo>
                    <a:lnTo>
                      <a:pt x="2100" y="3636"/>
                    </a:lnTo>
                    <a:lnTo>
                      <a:pt x="2098" y="3636"/>
                    </a:lnTo>
                    <a:lnTo>
                      <a:pt x="2098" y="3640"/>
                    </a:lnTo>
                    <a:lnTo>
                      <a:pt x="2097" y="3640"/>
                    </a:lnTo>
                    <a:lnTo>
                      <a:pt x="2097" y="3641"/>
                    </a:lnTo>
                    <a:lnTo>
                      <a:pt x="2095" y="3641"/>
                    </a:lnTo>
                    <a:lnTo>
                      <a:pt x="2095" y="3643"/>
                    </a:lnTo>
                    <a:lnTo>
                      <a:pt x="2093" y="3643"/>
                    </a:lnTo>
                    <a:lnTo>
                      <a:pt x="2093" y="3645"/>
                    </a:lnTo>
                    <a:lnTo>
                      <a:pt x="2092" y="3645"/>
                    </a:lnTo>
                    <a:lnTo>
                      <a:pt x="2092" y="3646"/>
                    </a:lnTo>
                    <a:lnTo>
                      <a:pt x="2090" y="3646"/>
                    </a:lnTo>
                    <a:lnTo>
                      <a:pt x="2090" y="3648"/>
                    </a:lnTo>
                    <a:lnTo>
                      <a:pt x="2088" y="3648"/>
                    </a:lnTo>
                    <a:lnTo>
                      <a:pt x="2088" y="3650"/>
                    </a:lnTo>
                    <a:lnTo>
                      <a:pt x="2087" y="3650"/>
                    </a:lnTo>
                    <a:lnTo>
                      <a:pt x="2087" y="3651"/>
                    </a:lnTo>
                    <a:lnTo>
                      <a:pt x="2085" y="3651"/>
                    </a:lnTo>
                    <a:lnTo>
                      <a:pt x="2085" y="3653"/>
                    </a:lnTo>
                    <a:lnTo>
                      <a:pt x="2083" y="3653"/>
                    </a:lnTo>
                    <a:lnTo>
                      <a:pt x="2083" y="3655"/>
                    </a:lnTo>
                    <a:lnTo>
                      <a:pt x="2082" y="3655"/>
                    </a:lnTo>
                    <a:lnTo>
                      <a:pt x="2082" y="3656"/>
                    </a:lnTo>
                    <a:lnTo>
                      <a:pt x="2080" y="3656"/>
                    </a:lnTo>
                    <a:lnTo>
                      <a:pt x="2080" y="3660"/>
                    </a:lnTo>
                    <a:lnTo>
                      <a:pt x="2078" y="3660"/>
                    </a:lnTo>
                    <a:lnTo>
                      <a:pt x="2078" y="3661"/>
                    </a:lnTo>
                    <a:lnTo>
                      <a:pt x="2077" y="3661"/>
                    </a:lnTo>
                    <a:lnTo>
                      <a:pt x="2077" y="3663"/>
                    </a:lnTo>
                    <a:lnTo>
                      <a:pt x="2075" y="3663"/>
                    </a:lnTo>
                    <a:lnTo>
                      <a:pt x="2075" y="3665"/>
                    </a:lnTo>
                    <a:lnTo>
                      <a:pt x="2073" y="3665"/>
                    </a:lnTo>
                    <a:lnTo>
                      <a:pt x="2073" y="3666"/>
                    </a:lnTo>
                    <a:lnTo>
                      <a:pt x="2072" y="3666"/>
                    </a:lnTo>
                    <a:lnTo>
                      <a:pt x="2072" y="3668"/>
                    </a:lnTo>
                    <a:lnTo>
                      <a:pt x="2070" y="3668"/>
                    </a:lnTo>
                    <a:lnTo>
                      <a:pt x="2070" y="3670"/>
                    </a:lnTo>
                    <a:lnTo>
                      <a:pt x="2068" y="3670"/>
                    </a:lnTo>
                    <a:lnTo>
                      <a:pt x="2068" y="3671"/>
                    </a:lnTo>
                    <a:lnTo>
                      <a:pt x="2067" y="3671"/>
                    </a:lnTo>
                    <a:lnTo>
                      <a:pt x="2067" y="3673"/>
                    </a:lnTo>
                    <a:lnTo>
                      <a:pt x="2065" y="3673"/>
                    </a:lnTo>
                    <a:lnTo>
                      <a:pt x="2065" y="3675"/>
                    </a:lnTo>
                    <a:lnTo>
                      <a:pt x="2063" y="3675"/>
                    </a:lnTo>
                    <a:lnTo>
                      <a:pt x="2063" y="3676"/>
                    </a:lnTo>
                    <a:lnTo>
                      <a:pt x="2062" y="3676"/>
                    </a:lnTo>
                    <a:lnTo>
                      <a:pt x="2062" y="3680"/>
                    </a:lnTo>
                    <a:lnTo>
                      <a:pt x="2060" y="3680"/>
                    </a:lnTo>
                    <a:lnTo>
                      <a:pt x="2060" y="3681"/>
                    </a:lnTo>
                    <a:lnTo>
                      <a:pt x="2058" y="3681"/>
                    </a:lnTo>
                    <a:lnTo>
                      <a:pt x="2058" y="3683"/>
                    </a:lnTo>
                    <a:lnTo>
                      <a:pt x="2057" y="3683"/>
                    </a:lnTo>
                    <a:lnTo>
                      <a:pt x="2057" y="3685"/>
                    </a:lnTo>
                    <a:lnTo>
                      <a:pt x="2055" y="3685"/>
                    </a:lnTo>
                    <a:lnTo>
                      <a:pt x="2055" y="3686"/>
                    </a:lnTo>
                    <a:lnTo>
                      <a:pt x="2053" y="3686"/>
                    </a:lnTo>
                    <a:lnTo>
                      <a:pt x="2053" y="3688"/>
                    </a:lnTo>
                    <a:lnTo>
                      <a:pt x="2052" y="3688"/>
                    </a:lnTo>
                    <a:lnTo>
                      <a:pt x="2052" y="3690"/>
                    </a:lnTo>
                    <a:lnTo>
                      <a:pt x="2050" y="3690"/>
                    </a:lnTo>
                    <a:lnTo>
                      <a:pt x="2050" y="3691"/>
                    </a:lnTo>
                    <a:lnTo>
                      <a:pt x="2048" y="3691"/>
                    </a:lnTo>
                    <a:lnTo>
                      <a:pt x="2048" y="3693"/>
                    </a:lnTo>
                    <a:lnTo>
                      <a:pt x="2047" y="3693"/>
                    </a:lnTo>
                    <a:lnTo>
                      <a:pt x="2047" y="3695"/>
                    </a:lnTo>
                    <a:lnTo>
                      <a:pt x="2045" y="3695"/>
                    </a:lnTo>
                    <a:lnTo>
                      <a:pt x="2045" y="3698"/>
                    </a:lnTo>
                    <a:lnTo>
                      <a:pt x="2043" y="3698"/>
                    </a:lnTo>
                    <a:lnTo>
                      <a:pt x="2043" y="3700"/>
                    </a:lnTo>
                    <a:lnTo>
                      <a:pt x="2042" y="3700"/>
                    </a:lnTo>
                    <a:lnTo>
                      <a:pt x="2042" y="3701"/>
                    </a:lnTo>
                    <a:lnTo>
                      <a:pt x="2040" y="3701"/>
                    </a:lnTo>
                    <a:lnTo>
                      <a:pt x="2040" y="3703"/>
                    </a:lnTo>
                    <a:lnTo>
                      <a:pt x="2038" y="3703"/>
                    </a:lnTo>
                    <a:lnTo>
                      <a:pt x="2038" y="3705"/>
                    </a:lnTo>
                    <a:lnTo>
                      <a:pt x="2037" y="3705"/>
                    </a:lnTo>
                    <a:lnTo>
                      <a:pt x="2037" y="3706"/>
                    </a:lnTo>
                    <a:lnTo>
                      <a:pt x="2035" y="3706"/>
                    </a:lnTo>
                    <a:lnTo>
                      <a:pt x="2035" y="3708"/>
                    </a:lnTo>
                    <a:lnTo>
                      <a:pt x="2033" y="3708"/>
                    </a:lnTo>
                    <a:lnTo>
                      <a:pt x="2033" y="3710"/>
                    </a:lnTo>
                    <a:lnTo>
                      <a:pt x="2032" y="3710"/>
                    </a:lnTo>
                    <a:lnTo>
                      <a:pt x="2032" y="3711"/>
                    </a:lnTo>
                    <a:lnTo>
                      <a:pt x="2030" y="3711"/>
                    </a:lnTo>
                    <a:lnTo>
                      <a:pt x="2030" y="3715"/>
                    </a:lnTo>
                    <a:lnTo>
                      <a:pt x="2028" y="3715"/>
                    </a:lnTo>
                    <a:lnTo>
                      <a:pt x="2028" y="3716"/>
                    </a:lnTo>
                    <a:lnTo>
                      <a:pt x="2027" y="3716"/>
                    </a:lnTo>
                    <a:lnTo>
                      <a:pt x="2027" y="3718"/>
                    </a:lnTo>
                    <a:lnTo>
                      <a:pt x="2025" y="3718"/>
                    </a:lnTo>
                    <a:lnTo>
                      <a:pt x="2025" y="3720"/>
                    </a:lnTo>
                    <a:lnTo>
                      <a:pt x="2023" y="3720"/>
                    </a:lnTo>
                    <a:lnTo>
                      <a:pt x="2023" y="3721"/>
                    </a:lnTo>
                    <a:lnTo>
                      <a:pt x="2022" y="3721"/>
                    </a:lnTo>
                    <a:lnTo>
                      <a:pt x="2022" y="3723"/>
                    </a:lnTo>
                    <a:lnTo>
                      <a:pt x="2020" y="3723"/>
                    </a:lnTo>
                    <a:lnTo>
                      <a:pt x="2020" y="3725"/>
                    </a:lnTo>
                    <a:lnTo>
                      <a:pt x="2018" y="3725"/>
                    </a:lnTo>
                    <a:lnTo>
                      <a:pt x="2018" y="3726"/>
                    </a:lnTo>
                    <a:lnTo>
                      <a:pt x="2017" y="3726"/>
                    </a:lnTo>
                    <a:lnTo>
                      <a:pt x="2017" y="3728"/>
                    </a:lnTo>
                    <a:lnTo>
                      <a:pt x="2015" y="3728"/>
                    </a:lnTo>
                    <a:lnTo>
                      <a:pt x="2015" y="3731"/>
                    </a:lnTo>
                    <a:lnTo>
                      <a:pt x="2013" y="3731"/>
                    </a:lnTo>
                    <a:lnTo>
                      <a:pt x="2013" y="3733"/>
                    </a:lnTo>
                    <a:lnTo>
                      <a:pt x="2012" y="3733"/>
                    </a:lnTo>
                    <a:lnTo>
                      <a:pt x="2012" y="3735"/>
                    </a:lnTo>
                    <a:lnTo>
                      <a:pt x="2010" y="3735"/>
                    </a:lnTo>
                    <a:lnTo>
                      <a:pt x="2010" y="3736"/>
                    </a:lnTo>
                    <a:lnTo>
                      <a:pt x="2008" y="3736"/>
                    </a:lnTo>
                    <a:lnTo>
                      <a:pt x="2008" y="3738"/>
                    </a:lnTo>
                    <a:lnTo>
                      <a:pt x="2007" y="3738"/>
                    </a:lnTo>
                    <a:lnTo>
                      <a:pt x="2007" y="3740"/>
                    </a:lnTo>
                    <a:lnTo>
                      <a:pt x="2005" y="3740"/>
                    </a:lnTo>
                    <a:lnTo>
                      <a:pt x="2005" y="3741"/>
                    </a:lnTo>
                    <a:lnTo>
                      <a:pt x="2003" y="3741"/>
                    </a:lnTo>
                    <a:lnTo>
                      <a:pt x="2003" y="3743"/>
                    </a:lnTo>
                    <a:lnTo>
                      <a:pt x="2002" y="3743"/>
                    </a:lnTo>
                    <a:lnTo>
                      <a:pt x="2002" y="3745"/>
                    </a:lnTo>
                    <a:lnTo>
                      <a:pt x="2000" y="3745"/>
                    </a:lnTo>
                    <a:lnTo>
                      <a:pt x="2000" y="3748"/>
                    </a:lnTo>
                    <a:lnTo>
                      <a:pt x="1998" y="3748"/>
                    </a:lnTo>
                    <a:lnTo>
                      <a:pt x="1998" y="3750"/>
                    </a:lnTo>
                    <a:lnTo>
                      <a:pt x="1997" y="3750"/>
                    </a:lnTo>
                    <a:lnTo>
                      <a:pt x="1997" y="3751"/>
                    </a:lnTo>
                    <a:lnTo>
                      <a:pt x="1995" y="3751"/>
                    </a:lnTo>
                    <a:lnTo>
                      <a:pt x="1995" y="3753"/>
                    </a:lnTo>
                    <a:lnTo>
                      <a:pt x="1993" y="3753"/>
                    </a:lnTo>
                    <a:lnTo>
                      <a:pt x="1993" y="3755"/>
                    </a:lnTo>
                    <a:lnTo>
                      <a:pt x="1992" y="3755"/>
                    </a:lnTo>
                    <a:lnTo>
                      <a:pt x="1992" y="3756"/>
                    </a:lnTo>
                    <a:lnTo>
                      <a:pt x="1990" y="3756"/>
                    </a:lnTo>
                    <a:lnTo>
                      <a:pt x="1990" y="3758"/>
                    </a:lnTo>
                    <a:lnTo>
                      <a:pt x="1988" y="3758"/>
                    </a:lnTo>
                    <a:lnTo>
                      <a:pt x="1988" y="3760"/>
                    </a:lnTo>
                    <a:lnTo>
                      <a:pt x="1987" y="3760"/>
                    </a:lnTo>
                    <a:lnTo>
                      <a:pt x="1987" y="3763"/>
                    </a:lnTo>
                    <a:lnTo>
                      <a:pt x="1985" y="3763"/>
                    </a:lnTo>
                    <a:lnTo>
                      <a:pt x="1985" y="3765"/>
                    </a:lnTo>
                    <a:lnTo>
                      <a:pt x="1983" y="3765"/>
                    </a:lnTo>
                    <a:lnTo>
                      <a:pt x="1983" y="3766"/>
                    </a:lnTo>
                    <a:lnTo>
                      <a:pt x="1982" y="3766"/>
                    </a:lnTo>
                    <a:lnTo>
                      <a:pt x="1982" y="3768"/>
                    </a:lnTo>
                    <a:lnTo>
                      <a:pt x="1980" y="3768"/>
                    </a:lnTo>
                    <a:lnTo>
                      <a:pt x="1980" y="3770"/>
                    </a:lnTo>
                    <a:lnTo>
                      <a:pt x="1978" y="3770"/>
                    </a:lnTo>
                    <a:lnTo>
                      <a:pt x="1978" y="3771"/>
                    </a:lnTo>
                    <a:lnTo>
                      <a:pt x="1977" y="3771"/>
                    </a:lnTo>
                    <a:lnTo>
                      <a:pt x="1977" y="3773"/>
                    </a:lnTo>
                    <a:lnTo>
                      <a:pt x="1975" y="3773"/>
                    </a:lnTo>
                    <a:lnTo>
                      <a:pt x="1975" y="3775"/>
                    </a:lnTo>
                    <a:lnTo>
                      <a:pt x="1973" y="3775"/>
                    </a:lnTo>
                    <a:lnTo>
                      <a:pt x="1973" y="3778"/>
                    </a:lnTo>
                    <a:lnTo>
                      <a:pt x="1972" y="3778"/>
                    </a:lnTo>
                    <a:lnTo>
                      <a:pt x="1972" y="3780"/>
                    </a:lnTo>
                    <a:lnTo>
                      <a:pt x="1970" y="3780"/>
                    </a:lnTo>
                    <a:lnTo>
                      <a:pt x="1970" y="3781"/>
                    </a:lnTo>
                    <a:lnTo>
                      <a:pt x="1968" y="3781"/>
                    </a:lnTo>
                    <a:lnTo>
                      <a:pt x="1968" y="3783"/>
                    </a:lnTo>
                    <a:lnTo>
                      <a:pt x="1967" y="3783"/>
                    </a:lnTo>
                    <a:lnTo>
                      <a:pt x="1967" y="3785"/>
                    </a:lnTo>
                    <a:lnTo>
                      <a:pt x="1965" y="3785"/>
                    </a:lnTo>
                    <a:lnTo>
                      <a:pt x="1965" y="3786"/>
                    </a:lnTo>
                    <a:lnTo>
                      <a:pt x="1963" y="3786"/>
                    </a:lnTo>
                    <a:lnTo>
                      <a:pt x="1963" y="3788"/>
                    </a:lnTo>
                    <a:lnTo>
                      <a:pt x="1962" y="3788"/>
                    </a:lnTo>
                    <a:lnTo>
                      <a:pt x="1962" y="3790"/>
                    </a:lnTo>
                    <a:lnTo>
                      <a:pt x="1960" y="3790"/>
                    </a:lnTo>
                    <a:lnTo>
                      <a:pt x="1960" y="3793"/>
                    </a:lnTo>
                    <a:lnTo>
                      <a:pt x="1958" y="3793"/>
                    </a:lnTo>
                    <a:lnTo>
                      <a:pt x="1958" y="3795"/>
                    </a:lnTo>
                    <a:lnTo>
                      <a:pt x="1957" y="3795"/>
                    </a:lnTo>
                    <a:lnTo>
                      <a:pt x="1957" y="3796"/>
                    </a:lnTo>
                    <a:lnTo>
                      <a:pt x="1955" y="3796"/>
                    </a:lnTo>
                    <a:lnTo>
                      <a:pt x="1955" y="3798"/>
                    </a:lnTo>
                    <a:lnTo>
                      <a:pt x="1953" y="3798"/>
                    </a:lnTo>
                    <a:lnTo>
                      <a:pt x="1953" y="3800"/>
                    </a:lnTo>
                    <a:lnTo>
                      <a:pt x="1952" y="3800"/>
                    </a:lnTo>
                    <a:lnTo>
                      <a:pt x="1952" y="3801"/>
                    </a:lnTo>
                    <a:lnTo>
                      <a:pt x="1950" y="3801"/>
                    </a:lnTo>
                    <a:lnTo>
                      <a:pt x="1950" y="3803"/>
                    </a:lnTo>
                    <a:lnTo>
                      <a:pt x="1948" y="3803"/>
                    </a:lnTo>
                    <a:lnTo>
                      <a:pt x="1948" y="3806"/>
                    </a:lnTo>
                    <a:lnTo>
                      <a:pt x="1947" y="3806"/>
                    </a:lnTo>
                    <a:lnTo>
                      <a:pt x="1947" y="3808"/>
                    </a:lnTo>
                    <a:lnTo>
                      <a:pt x="1945" y="3808"/>
                    </a:lnTo>
                    <a:lnTo>
                      <a:pt x="1945" y="3810"/>
                    </a:lnTo>
                    <a:lnTo>
                      <a:pt x="1943" y="3810"/>
                    </a:lnTo>
                    <a:lnTo>
                      <a:pt x="1943" y="3811"/>
                    </a:lnTo>
                    <a:lnTo>
                      <a:pt x="1942" y="3811"/>
                    </a:lnTo>
                    <a:lnTo>
                      <a:pt x="1942" y="3813"/>
                    </a:lnTo>
                    <a:lnTo>
                      <a:pt x="1940" y="3813"/>
                    </a:lnTo>
                    <a:lnTo>
                      <a:pt x="1940" y="3815"/>
                    </a:lnTo>
                    <a:lnTo>
                      <a:pt x="1938" y="3815"/>
                    </a:lnTo>
                    <a:lnTo>
                      <a:pt x="1938" y="3816"/>
                    </a:lnTo>
                    <a:lnTo>
                      <a:pt x="1937" y="3816"/>
                    </a:lnTo>
                    <a:lnTo>
                      <a:pt x="1937" y="3818"/>
                    </a:lnTo>
                    <a:lnTo>
                      <a:pt x="1935" y="3818"/>
                    </a:lnTo>
                    <a:lnTo>
                      <a:pt x="1935" y="3821"/>
                    </a:lnTo>
                    <a:lnTo>
                      <a:pt x="1933" y="3821"/>
                    </a:lnTo>
                    <a:lnTo>
                      <a:pt x="1933" y="3823"/>
                    </a:lnTo>
                    <a:lnTo>
                      <a:pt x="1932" y="3823"/>
                    </a:lnTo>
                    <a:lnTo>
                      <a:pt x="1932" y="3825"/>
                    </a:lnTo>
                    <a:lnTo>
                      <a:pt x="1930" y="3825"/>
                    </a:lnTo>
                    <a:lnTo>
                      <a:pt x="1930" y="3826"/>
                    </a:lnTo>
                    <a:lnTo>
                      <a:pt x="1928" y="3826"/>
                    </a:lnTo>
                    <a:lnTo>
                      <a:pt x="1928" y="3828"/>
                    </a:lnTo>
                    <a:lnTo>
                      <a:pt x="1927" y="3828"/>
                    </a:lnTo>
                    <a:lnTo>
                      <a:pt x="1927" y="3830"/>
                    </a:lnTo>
                    <a:lnTo>
                      <a:pt x="1925" y="3830"/>
                    </a:lnTo>
                    <a:lnTo>
                      <a:pt x="1925" y="3831"/>
                    </a:lnTo>
                    <a:lnTo>
                      <a:pt x="1923" y="3831"/>
                    </a:lnTo>
                    <a:lnTo>
                      <a:pt x="1923" y="3835"/>
                    </a:lnTo>
                    <a:lnTo>
                      <a:pt x="1922" y="3835"/>
                    </a:lnTo>
                    <a:lnTo>
                      <a:pt x="1922" y="3836"/>
                    </a:lnTo>
                    <a:lnTo>
                      <a:pt x="1920" y="3836"/>
                    </a:lnTo>
                    <a:lnTo>
                      <a:pt x="1920" y="3838"/>
                    </a:lnTo>
                    <a:lnTo>
                      <a:pt x="1918" y="3838"/>
                    </a:lnTo>
                    <a:lnTo>
                      <a:pt x="1918" y="3840"/>
                    </a:lnTo>
                    <a:lnTo>
                      <a:pt x="1917" y="3840"/>
                    </a:lnTo>
                    <a:lnTo>
                      <a:pt x="1917" y="3841"/>
                    </a:lnTo>
                    <a:lnTo>
                      <a:pt x="1915" y="3841"/>
                    </a:lnTo>
                    <a:lnTo>
                      <a:pt x="1915" y="3843"/>
                    </a:lnTo>
                    <a:lnTo>
                      <a:pt x="1913" y="3843"/>
                    </a:lnTo>
                    <a:lnTo>
                      <a:pt x="1913" y="3845"/>
                    </a:lnTo>
                    <a:lnTo>
                      <a:pt x="1912" y="3845"/>
                    </a:lnTo>
                    <a:lnTo>
                      <a:pt x="1912" y="3848"/>
                    </a:lnTo>
                    <a:lnTo>
                      <a:pt x="1910" y="3848"/>
                    </a:lnTo>
                    <a:lnTo>
                      <a:pt x="1910" y="3850"/>
                    </a:lnTo>
                    <a:lnTo>
                      <a:pt x="1908" y="3850"/>
                    </a:lnTo>
                    <a:lnTo>
                      <a:pt x="1908" y="3851"/>
                    </a:lnTo>
                    <a:lnTo>
                      <a:pt x="1907" y="3851"/>
                    </a:lnTo>
                    <a:lnTo>
                      <a:pt x="1907" y="3853"/>
                    </a:lnTo>
                    <a:lnTo>
                      <a:pt x="1905" y="3853"/>
                    </a:lnTo>
                    <a:lnTo>
                      <a:pt x="1905" y="3855"/>
                    </a:lnTo>
                    <a:lnTo>
                      <a:pt x="1903" y="3855"/>
                    </a:lnTo>
                    <a:lnTo>
                      <a:pt x="1903" y="3856"/>
                    </a:lnTo>
                    <a:lnTo>
                      <a:pt x="1902" y="3856"/>
                    </a:lnTo>
                    <a:lnTo>
                      <a:pt x="1902" y="3858"/>
                    </a:lnTo>
                    <a:lnTo>
                      <a:pt x="1900" y="3858"/>
                    </a:lnTo>
                    <a:lnTo>
                      <a:pt x="1900" y="3861"/>
                    </a:lnTo>
                    <a:lnTo>
                      <a:pt x="1898" y="3861"/>
                    </a:lnTo>
                    <a:lnTo>
                      <a:pt x="1898" y="3863"/>
                    </a:lnTo>
                    <a:lnTo>
                      <a:pt x="1897" y="3863"/>
                    </a:lnTo>
                    <a:lnTo>
                      <a:pt x="1897" y="3865"/>
                    </a:lnTo>
                    <a:lnTo>
                      <a:pt x="1895" y="3865"/>
                    </a:lnTo>
                    <a:lnTo>
                      <a:pt x="1895" y="3866"/>
                    </a:lnTo>
                    <a:lnTo>
                      <a:pt x="1893" y="3866"/>
                    </a:lnTo>
                    <a:lnTo>
                      <a:pt x="1893" y="3868"/>
                    </a:lnTo>
                    <a:lnTo>
                      <a:pt x="1892" y="3868"/>
                    </a:lnTo>
                    <a:lnTo>
                      <a:pt x="1892" y="3870"/>
                    </a:lnTo>
                    <a:lnTo>
                      <a:pt x="1890" y="3870"/>
                    </a:lnTo>
                    <a:lnTo>
                      <a:pt x="1890" y="3873"/>
                    </a:lnTo>
                    <a:lnTo>
                      <a:pt x="1888" y="3873"/>
                    </a:lnTo>
                    <a:lnTo>
                      <a:pt x="1888" y="3875"/>
                    </a:lnTo>
                    <a:lnTo>
                      <a:pt x="1887" y="3875"/>
                    </a:lnTo>
                    <a:lnTo>
                      <a:pt x="1887" y="3876"/>
                    </a:lnTo>
                    <a:lnTo>
                      <a:pt x="1885" y="3876"/>
                    </a:lnTo>
                    <a:lnTo>
                      <a:pt x="1885" y="3878"/>
                    </a:lnTo>
                    <a:lnTo>
                      <a:pt x="1883" y="3878"/>
                    </a:lnTo>
                    <a:lnTo>
                      <a:pt x="1883" y="3880"/>
                    </a:lnTo>
                    <a:lnTo>
                      <a:pt x="1882" y="3880"/>
                    </a:lnTo>
                    <a:lnTo>
                      <a:pt x="1882" y="3881"/>
                    </a:lnTo>
                    <a:lnTo>
                      <a:pt x="1880" y="3881"/>
                    </a:lnTo>
                    <a:lnTo>
                      <a:pt x="1880" y="3883"/>
                    </a:lnTo>
                    <a:lnTo>
                      <a:pt x="1878" y="3883"/>
                    </a:lnTo>
                    <a:lnTo>
                      <a:pt x="1878" y="3886"/>
                    </a:lnTo>
                    <a:lnTo>
                      <a:pt x="1877" y="3886"/>
                    </a:lnTo>
                    <a:lnTo>
                      <a:pt x="1877" y="3888"/>
                    </a:lnTo>
                    <a:lnTo>
                      <a:pt x="1875" y="3888"/>
                    </a:lnTo>
                    <a:lnTo>
                      <a:pt x="1875" y="3890"/>
                    </a:lnTo>
                    <a:lnTo>
                      <a:pt x="1873" y="3890"/>
                    </a:lnTo>
                    <a:lnTo>
                      <a:pt x="1873" y="3891"/>
                    </a:lnTo>
                    <a:lnTo>
                      <a:pt x="1872" y="3891"/>
                    </a:lnTo>
                    <a:lnTo>
                      <a:pt x="1872" y="3893"/>
                    </a:lnTo>
                    <a:lnTo>
                      <a:pt x="1870" y="3893"/>
                    </a:lnTo>
                    <a:lnTo>
                      <a:pt x="1870" y="3895"/>
                    </a:lnTo>
                    <a:lnTo>
                      <a:pt x="1868" y="3895"/>
                    </a:lnTo>
                    <a:lnTo>
                      <a:pt x="1868" y="3898"/>
                    </a:lnTo>
                    <a:lnTo>
                      <a:pt x="1867" y="3898"/>
                    </a:lnTo>
                    <a:lnTo>
                      <a:pt x="1867" y="3900"/>
                    </a:lnTo>
                    <a:lnTo>
                      <a:pt x="1865" y="3900"/>
                    </a:lnTo>
                    <a:lnTo>
                      <a:pt x="1865" y="3901"/>
                    </a:lnTo>
                    <a:lnTo>
                      <a:pt x="1863" y="3901"/>
                    </a:lnTo>
                    <a:lnTo>
                      <a:pt x="1863" y="3903"/>
                    </a:lnTo>
                    <a:lnTo>
                      <a:pt x="1862" y="3903"/>
                    </a:lnTo>
                    <a:lnTo>
                      <a:pt x="1862" y="3905"/>
                    </a:lnTo>
                    <a:lnTo>
                      <a:pt x="1860" y="3905"/>
                    </a:lnTo>
                    <a:lnTo>
                      <a:pt x="1860" y="3906"/>
                    </a:lnTo>
                    <a:lnTo>
                      <a:pt x="1858" y="3906"/>
                    </a:lnTo>
                    <a:lnTo>
                      <a:pt x="1858" y="3908"/>
                    </a:lnTo>
                    <a:lnTo>
                      <a:pt x="1857" y="3908"/>
                    </a:lnTo>
                    <a:lnTo>
                      <a:pt x="1857" y="3911"/>
                    </a:lnTo>
                    <a:lnTo>
                      <a:pt x="1855" y="3911"/>
                    </a:lnTo>
                    <a:lnTo>
                      <a:pt x="1855" y="3913"/>
                    </a:lnTo>
                    <a:lnTo>
                      <a:pt x="1853" y="3913"/>
                    </a:lnTo>
                    <a:lnTo>
                      <a:pt x="1853" y="3915"/>
                    </a:lnTo>
                    <a:lnTo>
                      <a:pt x="1852" y="3915"/>
                    </a:lnTo>
                    <a:lnTo>
                      <a:pt x="1852" y="3916"/>
                    </a:lnTo>
                    <a:lnTo>
                      <a:pt x="1850" y="3916"/>
                    </a:lnTo>
                    <a:lnTo>
                      <a:pt x="1850" y="3918"/>
                    </a:lnTo>
                    <a:lnTo>
                      <a:pt x="1848" y="3918"/>
                    </a:lnTo>
                    <a:lnTo>
                      <a:pt x="1848" y="3920"/>
                    </a:lnTo>
                    <a:lnTo>
                      <a:pt x="1847" y="3920"/>
                    </a:lnTo>
                    <a:lnTo>
                      <a:pt x="1847" y="3923"/>
                    </a:lnTo>
                    <a:lnTo>
                      <a:pt x="1845" y="3923"/>
                    </a:lnTo>
                    <a:lnTo>
                      <a:pt x="1845" y="3925"/>
                    </a:lnTo>
                    <a:lnTo>
                      <a:pt x="1843" y="3925"/>
                    </a:lnTo>
                    <a:lnTo>
                      <a:pt x="1843" y="3926"/>
                    </a:lnTo>
                    <a:lnTo>
                      <a:pt x="1842" y="3926"/>
                    </a:lnTo>
                    <a:lnTo>
                      <a:pt x="1842" y="3928"/>
                    </a:lnTo>
                    <a:lnTo>
                      <a:pt x="1840" y="3928"/>
                    </a:lnTo>
                    <a:lnTo>
                      <a:pt x="1840" y="3930"/>
                    </a:lnTo>
                    <a:lnTo>
                      <a:pt x="1838" y="3930"/>
                    </a:lnTo>
                    <a:lnTo>
                      <a:pt x="1838" y="3931"/>
                    </a:lnTo>
                    <a:lnTo>
                      <a:pt x="1837" y="3931"/>
                    </a:lnTo>
                    <a:lnTo>
                      <a:pt x="1837" y="3935"/>
                    </a:lnTo>
                    <a:lnTo>
                      <a:pt x="1835" y="3935"/>
                    </a:lnTo>
                    <a:lnTo>
                      <a:pt x="1835" y="3936"/>
                    </a:lnTo>
                    <a:lnTo>
                      <a:pt x="1833" y="3936"/>
                    </a:lnTo>
                    <a:lnTo>
                      <a:pt x="1833" y="3938"/>
                    </a:lnTo>
                    <a:lnTo>
                      <a:pt x="1832" y="3938"/>
                    </a:lnTo>
                    <a:lnTo>
                      <a:pt x="1832" y="3940"/>
                    </a:lnTo>
                    <a:lnTo>
                      <a:pt x="1830" y="3940"/>
                    </a:lnTo>
                    <a:lnTo>
                      <a:pt x="1830" y="3941"/>
                    </a:lnTo>
                    <a:lnTo>
                      <a:pt x="1828" y="3941"/>
                    </a:lnTo>
                    <a:lnTo>
                      <a:pt x="1828" y="3943"/>
                    </a:lnTo>
                    <a:lnTo>
                      <a:pt x="1827" y="3943"/>
                    </a:lnTo>
                    <a:lnTo>
                      <a:pt x="1827" y="3946"/>
                    </a:lnTo>
                    <a:lnTo>
                      <a:pt x="1825" y="3946"/>
                    </a:lnTo>
                    <a:lnTo>
                      <a:pt x="1825" y="3948"/>
                    </a:lnTo>
                    <a:lnTo>
                      <a:pt x="1823" y="3948"/>
                    </a:lnTo>
                    <a:lnTo>
                      <a:pt x="1823" y="3950"/>
                    </a:lnTo>
                    <a:lnTo>
                      <a:pt x="1822" y="3950"/>
                    </a:lnTo>
                    <a:lnTo>
                      <a:pt x="1822" y="3951"/>
                    </a:lnTo>
                    <a:lnTo>
                      <a:pt x="1820" y="3951"/>
                    </a:lnTo>
                    <a:lnTo>
                      <a:pt x="1820" y="3953"/>
                    </a:lnTo>
                    <a:lnTo>
                      <a:pt x="1818" y="3953"/>
                    </a:lnTo>
                    <a:lnTo>
                      <a:pt x="1818" y="3956"/>
                    </a:lnTo>
                    <a:lnTo>
                      <a:pt x="1817" y="3956"/>
                    </a:lnTo>
                    <a:lnTo>
                      <a:pt x="1817" y="3958"/>
                    </a:lnTo>
                    <a:lnTo>
                      <a:pt x="1815" y="3958"/>
                    </a:lnTo>
                    <a:lnTo>
                      <a:pt x="1815" y="3960"/>
                    </a:lnTo>
                    <a:lnTo>
                      <a:pt x="1813" y="3960"/>
                    </a:lnTo>
                    <a:lnTo>
                      <a:pt x="1813" y="3961"/>
                    </a:lnTo>
                    <a:lnTo>
                      <a:pt x="1812" y="3961"/>
                    </a:lnTo>
                    <a:lnTo>
                      <a:pt x="1812" y="3963"/>
                    </a:lnTo>
                    <a:lnTo>
                      <a:pt x="1810" y="3963"/>
                    </a:lnTo>
                    <a:lnTo>
                      <a:pt x="1810" y="3965"/>
                    </a:lnTo>
                    <a:lnTo>
                      <a:pt x="1808" y="3965"/>
                    </a:lnTo>
                    <a:lnTo>
                      <a:pt x="1808" y="3968"/>
                    </a:lnTo>
                    <a:lnTo>
                      <a:pt x="1807" y="3968"/>
                    </a:lnTo>
                    <a:lnTo>
                      <a:pt x="1807" y="3970"/>
                    </a:lnTo>
                    <a:lnTo>
                      <a:pt x="1805" y="3970"/>
                    </a:lnTo>
                    <a:lnTo>
                      <a:pt x="1805" y="3971"/>
                    </a:lnTo>
                    <a:lnTo>
                      <a:pt x="1803" y="3971"/>
                    </a:lnTo>
                    <a:lnTo>
                      <a:pt x="1803" y="3973"/>
                    </a:lnTo>
                    <a:lnTo>
                      <a:pt x="1802" y="3973"/>
                    </a:lnTo>
                    <a:lnTo>
                      <a:pt x="1802" y="3975"/>
                    </a:lnTo>
                    <a:lnTo>
                      <a:pt x="1800" y="3975"/>
                    </a:lnTo>
                    <a:lnTo>
                      <a:pt x="1800" y="3978"/>
                    </a:lnTo>
                    <a:lnTo>
                      <a:pt x="1798" y="3978"/>
                    </a:lnTo>
                    <a:lnTo>
                      <a:pt x="1798" y="3980"/>
                    </a:lnTo>
                    <a:lnTo>
                      <a:pt x="1797" y="3980"/>
                    </a:lnTo>
                    <a:lnTo>
                      <a:pt x="1797" y="3981"/>
                    </a:lnTo>
                    <a:lnTo>
                      <a:pt x="1795" y="3981"/>
                    </a:lnTo>
                    <a:lnTo>
                      <a:pt x="1795" y="3983"/>
                    </a:lnTo>
                    <a:lnTo>
                      <a:pt x="1793" y="3983"/>
                    </a:lnTo>
                    <a:lnTo>
                      <a:pt x="1793" y="3985"/>
                    </a:lnTo>
                    <a:lnTo>
                      <a:pt x="1792" y="3985"/>
                    </a:lnTo>
                    <a:lnTo>
                      <a:pt x="1792" y="3986"/>
                    </a:lnTo>
                    <a:lnTo>
                      <a:pt x="1790" y="3986"/>
                    </a:lnTo>
                    <a:lnTo>
                      <a:pt x="1790" y="3990"/>
                    </a:lnTo>
                    <a:lnTo>
                      <a:pt x="1788" y="3990"/>
                    </a:lnTo>
                    <a:lnTo>
                      <a:pt x="1788" y="3991"/>
                    </a:lnTo>
                    <a:lnTo>
                      <a:pt x="1787" y="3991"/>
                    </a:lnTo>
                    <a:lnTo>
                      <a:pt x="1787" y="3993"/>
                    </a:lnTo>
                    <a:lnTo>
                      <a:pt x="1785" y="3993"/>
                    </a:lnTo>
                    <a:lnTo>
                      <a:pt x="1785" y="3995"/>
                    </a:lnTo>
                    <a:lnTo>
                      <a:pt x="1783" y="3995"/>
                    </a:lnTo>
                    <a:lnTo>
                      <a:pt x="1783" y="3996"/>
                    </a:lnTo>
                    <a:lnTo>
                      <a:pt x="1782" y="3996"/>
                    </a:lnTo>
                    <a:lnTo>
                      <a:pt x="1782" y="4000"/>
                    </a:lnTo>
                    <a:lnTo>
                      <a:pt x="1780" y="4000"/>
                    </a:lnTo>
                    <a:lnTo>
                      <a:pt x="1780" y="4001"/>
                    </a:lnTo>
                    <a:lnTo>
                      <a:pt x="1778" y="4001"/>
                    </a:lnTo>
                    <a:lnTo>
                      <a:pt x="1778" y="4003"/>
                    </a:lnTo>
                    <a:lnTo>
                      <a:pt x="1777" y="4003"/>
                    </a:lnTo>
                    <a:lnTo>
                      <a:pt x="1777" y="4005"/>
                    </a:lnTo>
                    <a:lnTo>
                      <a:pt x="1775" y="4005"/>
                    </a:lnTo>
                    <a:lnTo>
                      <a:pt x="1775" y="4006"/>
                    </a:lnTo>
                    <a:lnTo>
                      <a:pt x="1773" y="4006"/>
                    </a:lnTo>
                    <a:lnTo>
                      <a:pt x="1773" y="4008"/>
                    </a:lnTo>
                    <a:lnTo>
                      <a:pt x="1772" y="4008"/>
                    </a:lnTo>
                    <a:lnTo>
                      <a:pt x="1772" y="4011"/>
                    </a:lnTo>
                    <a:lnTo>
                      <a:pt x="1770" y="4011"/>
                    </a:lnTo>
                    <a:lnTo>
                      <a:pt x="1770" y="4013"/>
                    </a:lnTo>
                    <a:lnTo>
                      <a:pt x="1768" y="4013"/>
                    </a:lnTo>
                    <a:lnTo>
                      <a:pt x="1768" y="4015"/>
                    </a:lnTo>
                    <a:lnTo>
                      <a:pt x="1767" y="4015"/>
                    </a:lnTo>
                    <a:lnTo>
                      <a:pt x="1767" y="4016"/>
                    </a:lnTo>
                    <a:lnTo>
                      <a:pt x="1765" y="4016"/>
                    </a:lnTo>
                    <a:lnTo>
                      <a:pt x="1765" y="4018"/>
                    </a:lnTo>
                    <a:lnTo>
                      <a:pt x="1763" y="4018"/>
                    </a:lnTo>
                    <a:lnTo>
                      <a:pt x="1763" y="4021"/>
                    </a:lnTo>
                    <a:lnTo>
                      <a:pt x="1762" y="4021"/>
                    </a:lnTo>
                    <a:lnTo>
                      <a:pt x="1762" y="4023"/>
                    </a:lnTo>
                    <a:lnTo>
                      <a:pt x="1760" y="4023"/>
                    </a:lnTo>
                    <a:lnTo>
                      <a:pt x="1760" y="4025"/>
                    </a:lnTo>
                    <a:lnTo>
                      <a:pt x="1758" y="4025"/>
                    </a:lnTo>
                    <a:lnTo>
                      <a:pt x="1758" y="4026"/>
                    </a:lnTo>
                    <a:lnTo>
                      <a:pt x="1757" y="4026"/>
                    </a:lnTo>
                    <a:lnTo>
                      <a:pt x="1757" y="4028"/>
                    </a:lnTo>
                    <a:lnTo>
                      <a:pt x="1755" y="4028"/>
                    </a:lnTo>
                    <a:lnTo>
                      <a:pt x="1755" y="4031"/>
                    </a:lnTo>
                    <a:lnTo>
                      <a:pt x="1753" y="4031"/>
                    </a:lnTo>
                    <a:lnTo>
                      <a:pt x="1753" y="4033"/>
                    </a:lnTo>
                    <a:lnTo>
                      <a:pt x="1752" y="4033"/>
                    </a:lnTo>
                    <a:lnTo>
                      <a:pt x="1752" y="4035"/>
                    </a:lnTo>
                    <a:lnTo>
                      <a:pt x="1750" y="4035"/>
                    </a:lnTo>
                    <a:lnTo>
                      <a:pt x="1750" y="4036"/>
                    </a:lnTo>
                    <a:lnTo>
                      <a:pt x="1748" y="4036"/>
                    </a:lnTo>
                    <a:lnTo>
                      <a:pt x="1748" y="4038"/>
                    </a:lnTo>
                    <a:lnTo>
                      <a:pt x="1747" y="4038"/>
                    </a:lnTo>
                    <a:lnTo>
                      <a:pt x="1747" y="4041"/>
                    </a:lnTo>
                    <a:lnTo>
                      <a:pt x="1745" y="4041"/>
                    </a:lnTo>
                    <a:lnTo>
                      <a:pt x="1745" y="4043"/>
                    </a:lnTo>
                    <a:lnTo>
                      <a:pt x="1743" y="4043"/>
                    </a:lnTo>
                    <a:lnTo>
                      <a:pt x="1743" y="4045"/>
                    </a:lnTo>
                    <a:lnTo>
                      <a:pt x="1742" y="4045"/>
                    </a:lnTo>
                    <a:lnTo>
                      <a:pt x="1742" y="4046"/>
                    </a:lnTo>
                    <a:lnTo>
                      <a:pt x="1740" y="4046"/>
                    </a:lnTo>
                    <a:lnTo>
                      <a:pt x="1740" y="4048"/>
                    </a:lnTo>
                    <a:lnTo>
                      <a:pt x="1738" y="4048"/>
                    </a:lnTo>
                    <a:lnTo>
                      <a:pt x="1738" y="4051"/>
                    </a:lnTo>
                    <a:lnTo>
                      <a:pt x="1737" y="4051"/>
                    </a:lnTo>
                    <a:lnTo>
                      <a:pt x="1737" y="4053"/>
                    </a:lnTo>
                    <a:lnTo>
                      <a:pt x="1735" y="4053"/>
                    </a:lnTo>
                    <a:lnTo>
                      <a:pt x="1735" y="4055"/>
                    </a:lnTo>
                    <a:lnTo>
                      <a:pt x="1733" y="4055"/>
                    </a:lnTo>
                    <a:lnTo>
                      <a:pt x="1733" y="4056"/>
                    </a:lnTo>
                    <a:lnTo>
                      <a:pt x="1732" y="4056"/>
                    </a:lnTo>
                    <a:lnTo>
                      <a:pt x="1732" y="4058"/>
                    </a:lnTo>
                    <a:lnTo>
                      <a:pt x="1730" y="4058"/>
                    </a:lnTo>
                    <a:lnTo>
                      <a:pt x="1730" y="4061"/>
                    </a:lnTo>
                    <a:lnTo>
                      <a:pt x="1728" y="4061"/>
                    </a:lnTo>
                    <a:lnTo>
                      <a:pt x="1728" y="4063"/>
                    </a:lnTo>
                    <a:lnTo>
                      <a:pt x="1727" y="4063"/>
                    </a:lnTo>
                    <a:lnTo>
                      <a:pt x="1727" y="4065"/>
                    </a:lnTo>
                    <a:lnTo>
                      <a:pt x="1725" y="4065"/>
                    </a:lnTo>
                    <a:lnTo>
                      <a:pt x="1725" y="4066"/>
                    </a:lnTo>
                    <a:lnTo>
                      <a:pt x="1723" y="4066"/>
                    </a:lnTo>
                    <a:lnTo>
                      <a:pt x="1723" y="4068"/>
                    </a:lnTo>
                    <a:lnTo>
                      <a:pt x="1722" y="4068"/>
                    </a:lnTo>
                    <a:lnTo>
                      <a:pt x="1722" y="4071"/>
                    </a:lnTo>
                    <a:lnTo>
                      <a:pt x="1720" y="4071"/>
                    </a:lnTo>
                    <a:lnTo>
                      <a:pt x="1720" y="4073"/>
                    </a:lnTo>
                    <a:lnTo>
                      <a:pt x="1718" y="4073"/>
                    </a:lnTo>
                    <a:lnTo>
                      <a:pt x="1718" y="4075"/>
                    </a:lnTo>
                    <a:lnTo>
                      <a:pt x="1717" y="4075"/>
                    </a:lnTo>
                    <a:lnTo>
                      <a:pt x="1717" y="4076"/>
                    </a:lnTo>
                    <a:lnTo>
                      <a:pt x="1715" y="4076"/>
                    </a:lnTo>
                    <a:lnTo>
                      <a:pt x="1715" y="4080"/>
                    </a:lnTo>
                    <a:lnTo>
                      <a:pt x="1713" y="4080"/>
                    </a:lnTo>
                    <a:lnTo>
                      <a:pt x="1713" y="4081"/>
                    </a:lnTo>
                    <a:lnTo>
                      <a:pt x="1712" y="4081"/>
                    </a:lnTo>
                    <a:lnTo>
                      <a:pt x="1712" y="4083"/>
                    </a:lnTo>
                    <a:lnTo>
                      <a:pt x="1710" y="4083"/>
                    </a:lnTo>
                    <a:lnTo>
                      <a:pt x="1710" y="4085"/>
                    </a:lnTo>
                    <a:lnTo>
                      <a:pt x="1708" y="4085"/>
                    </a:lnTo>
                    <a:lnTo>
                      <a:pt x="1708" y="4086"/>
                    </a:lnTo>
                    <a:lnTo>
                      <a:pt x="1707" y="4086"/>
                    </a:lnTo>
                    <a:lnTo>
                      <a:pt x="1707" y="4090"/>
                    </a:lnTo>
                    <a:lnTo>
                      <a:pt x="1705" y="4090"/>
                    </a:lnTo>
                    <a:lnTo>
                      <a:pt x="1705" y="4091"/>
                    </a:lnTo>
                    <a:lnTo>
                      <a:pt x="1703" y="4091"/>
                    </a:lnTo>
                    <a:lnTo>
                      <a:pt x="1703" y="4093"/>
                    </a:lnTo>
                    <a:lnTo>
                      <a:pt x="1702" y="4093"/>
                    </a:lnTo>
                    <a:lnTo>
                      <a:pt x="1702" y="4095"/>
                    </a:lnTo>
                    <a:lnTo>
                      <a:pt x="1700" y="4095"/>
                    </a:lnTo>
                    <a:lnTo>
                      <a:pt x="1700" y="4096"/>
                    </a:lnTo>
                    <a:lnTo>
                      <a:pt x="1698" y="4096"/>
                    </a:lnTo>
                    <a:lnTo>
                      <a:pt x="1698" y="4100"/>
                    </a:lnTo>
                    <a:lnTo>
                      <a:pt x="1697" y="4100"/>
                    </a:lnTo>
                    <a:lnTo>
                      <a:pt x="1697" y="4101"/>
                    </a:lnTo>
                    <a:lnTo>
                      <a:pt x="1695" y="4101"/>
                    </a:lnTo>
                    <a:lnTo>
                      <a:pt x="1695" y="4103"/>
                    </a:lnTo>
                    <a:lnTo>
                      <a:pt x="1693" y="4103"/>
                    </a:lnTo>
                    <a:lnTo>
                      <a:pt x="1693" y="4105"/>
                    </a:lnTo>
                    <a:lnTo>
                      <a:pt x="1692" y="4105"/>
                    </a:lnTo>
                    <a:lnTo>
                      <a:pt x="1692" y="4106"/>
                    </a:lnTo>
                    <a:lnTo>
                      <a:pt x="1690" y="4106"/>
                    </a:lnTo>
                    <a:lnTo>
                      <a:pt x="1690" y="4110"/>
                    </a:lnTo>
                    <a:lnTo>
                      <a:pt x="1688" y="4110"/>
                    </a:lnTo>
                    <a:lnTo>
                      <a:pt x="1688" y="4111"/>
                    </a:lnTo>
                    <a:lnTo>
                      <a:pt x="1687" y="4111"/>
                    </a:lnTo>
                    <a:lnTo>
                      <a:pt x="1687" y="4113"/>
                    </a:lnTo>
                    <a:lnTo>
                      <a:pt x="1685" y="4113"/>
                    </a:lnTo>
                    <a:lnTo>
                      <a:pt x="1685" y="4115"/>
                    </a:lnTo>
                    <a:lnTo>
                      <a:pt x="1683" y="4115"/>
                    </a:lnTo>
                    <a:lnTo>
                      <a:pt x="1683" y="4118"/>
                    </a:lnTo>
                    <a:lnTo>
                      <a:pt x="1682" y="4118"/>
                    </a:lnTo>
                    <a:lnTo>
                      <a:pt x="1682" y="4120"/>
                    </a:lnTo>
                    <a:lnTo>
                      <a:pt x="1680" y="4120"/>
                    </a:lnTo>
                    <a:lnTo>
                      <a:pt x="1680" y="4121"/>
                    </a:lnTo>
                    <a:lnTo>
                      <a:pt x="1678" y="4121"/>
                    </a:lnTo>
                    <a:lnTo>
                      <a:pt x="1678" y="4123"/>
                    </a:lnTo>
                    <a:lnTo>
                      <a:pt x="1677" y="4123"/>
                    </a:lnTo>
                    <a:lnTo>
                      <a:pt x="1677" y="4125"/>
                    </a:lnTo>
                    <a:lnTo>
                      <a:pt x="1675" y="4125"/>
                    </a:lnTo>
                    <a:lnTo>
                      <a:pt x="1675" y="4128"/>
                    </a:lnTo>
                    <a:lnTo>
                      <a:pt x="1673" y="4128"/>
                    </a:lnTo>
                    <a:lnTo>
                      <a:pt x="1673" y="4130"/>
                    </a:lnTo>
                    <a:lnTo>
                      <a:pt x="1672" y="4130"/>
                    </a:lnTo>
                    <a:lnTo>
                      <a:pt x="1672" y="4131"/>
                    </a:lnTo>
                    <a:lnTo>
                      <a:pt x="1670" y="4131"/>
                    </a:lnTo>
                    <a:lnTo>
                      <a:pt x="1670" y="4133"/>
                    </a:lnTo>
                    <a:lnTo>
                      <a:pt x="1668" y="4133"/>
                    </a:lnTo>
                    <a:lnTo>
                      <a:pt x="1668" y="4136"/>
                    </a:lnTo>
                    <a:lnTo>
                      <a:pt x="1667" y="4136"/>
                    </a:lnTo>
                    <a:lnTo>
                      <a:pt x="1667" y="4138"/>
                    </a:lnTo>
                    <a:lnTo>
                      <a:pt x="1665" y="4138"/>
                    </a:lnTo>
                    <a:lnTo>
                      <a:pt x="1665" y="4140"/>
                    </a:lnTo>
                    <a:lnTo>
                      <a:pt x="1663" y="4140"/>
                    </a:lnTo>
                    <a:lnTo>
                      <a:pt x="1663" y="4141"/>
                    </a:lnTo>
                    <a:lnTo>
                      <a:pt x="1662" y="4141"/>
                    </a:lnTo>
                    <a:lnTo>
                      <a:pt x="1662" y="4143"/>
                    </a:lnTo>
                    <a:lnTo>
                      <a:pt x="1660" y="4143"/>
                    </a:lnTo>
                    <a:lnTo>
                      <a:pt x="1660" y="4146"/>
                    </a:lnTo>
                    <a:lnTo>
                      <a:pt x="1658" y="4146"/>
                    </a:lnTo>
                    <a:lnTo>
                      <a:pt x="1658" y="4148"/>
                    </a:lnTo>
                    <a:lnTo>
                      <a:pt x="1657" y="4148"/>
                    </a:lnTo>
                    <a:lnTo>
                      <a:pt x="1657" y="4150"/>
                    </a:lnTo>
                    <a:lnTo>
                      <a:pt x="1655" y="4150"/>
                    </a:lnTo>
                    <a:lnTo>
                      <a:pt x="1655" y="4151"/>
                    </a:lnTo>
                    <a:lnTo>
                      <a:pt x="1653" y="4151"/>
                    </a:lnTo>
                    <a:lnTo>
                      <a:pt x="1653" y="4155"/>
                    </a:lnTo>
                    <a:lnTo>
                      <a:pt x="1652" y="4155"/>
                    </a:lnTo>
                    <a:lnTo>
                      <a:pt x="1652" y="4156"/>
                    </a:lnTo>
                    <a:lnTo>
                      <a:pt x="1650" y="4156"/>
                    </a:lnTo>
                    <a:lnTo>
                      <a:pt x="1650" y="4158"/>
                    </a:lnTo>
                    <a:lnTo>
                      <a:pt x="1648" y="4158"/>
                    </a:lnTo>
                    <a:lnTo>
                      <a:pt x="1648" y="4160"/>
                    </a:lnTo>
                    <a:lnTo>
                      <a:pt x="1647" y="4160"/>
                    </a:lnTo>
                    <a:lnTo>
                      <a:pt x="1647" y="4163"/>
                    </a:lnTo>
                    <a:lnTo>
                      <a:pt x="1645" y="4163"/>
                    </a:lnTo>
                    <a:lnTo>
                      <a:pt x="1645" y="4165"/>
                    </a:lnTo>
                    <a:lnTo>
                      <a:pt x="1643" y="4165"/>
                    </a:lnTo>
                    <a:lnTo>
                      <a:pt x="1643" y="4166"/>
                    </a:lnTo>
                    <a:lnTo>
                      <a:pt x="1642" y="4166"/>
                    </a:lnTo>
                    <a:lnTo>
                      <a:pt x="1642" y="4168"/>
                    </a:lnTo>
                    <a:lnTo>
                      <a:pt x="1640" y="4168"/>
                    </a:lnTo>
                    <a:lnTo>
                      <a:pt x="1640" y="4171"/>
                    </a:lnTo>
                    <a:lnTo>
                      <a:pt x="1638" y="4171"/>
                    </a:lnTo>
                    <a:lnTo>
                      <a:pt x="1638" y="4173"/>
                    </a:lnTo>
                    <a:lnTo>
                      <a:pt x="1637" y="4173"/>
                    </a:lnTo>
                    <a:lnTo>
                      <a:pt x="1637" y="4175"/>
                    </a:lnTo>
                    <a:lnTo>
                      <a:pt x="1635" y="4175"/>
                    </a:lnTo>
                    <a:lnTo>
                      <a:pt x="1635" y="4176"/>
                    </a:lnTo>
                    <a:lnTo>
                      <a:pt x="1633" y="4176"/>
                    </a:lnTo>
                    <a:lnTo>
                      <a:pt x="1633" y="4178"/>
                    </a:lnTo>
                    <a:lnTo>
                      <a:pt x="1632" y="4178"/>
                    </a:lnTo>
                    <a:lnTo>
                      <a:pt x="1632" y="4181"/>
                    </a:lnTo>
                    <a:lnTo>
                      <a:pt x="1630" y="4181"/>
                    </a:lnTo>
                    <a:lnTo>
                      <a:pt x="1630" y="4183"/>
                    </a:lnTo>
                    <a:lnTo>
                      <a:pt x="1628" y="4183"/>
                    </a:lnTo>
                    <a:lnTo>
                      <a:pt x="1628" y="4185"/>
                    </a:lnTo>
                    <a:lnTo>
                      <a:pt x="1627" y="4185"/>
                    </a:lnTo>
                    <a:lnTo>
                      <a:pt x="1627" y="4186"/>
                    </a:lnTo>
                    <a:lnTo>
                      <a:pt x="1625" y="4186"/>
                    </a:lnTo>
                    <a:lnTo>
                      <a:pt x="1625" y="4190"/>
                    </a:lnTo>
                    <a:lnTo>
                      <a:pt x="1623" y="4190"/>
                    </a:lnTo>
                    <a:lnTo>
                      <a:pt x="1623" y="4191"/>
                    </a:lnTo>
                    <a:lnTo>
                      <a:pt x="1622" y="4191"/>
                    </a:lnTo>
                    <a:lnTo>
                      <a:pt x="1622" y="4193"/>
                    </a:lnTo>
                    <a:lnTo>
                      <a:pt x="1620" y="4193"/>
                    </a:lnTo>
                    <a:lnTo>
                      <a:pt x="1620" y="4195"/>
                    </a:lnTo>
                    <a:lnTo>
                      <a:pt x="1618" y="4195"/>
                    </a:lnTo>
                    <a:lnTo>
                      <a:pt x="1618" y="4198"/>
                    </a:lnTo>
                    <a:lnTo>
                      <a:pt x="1617" y="4198"/>
                    </a:lnTo>
                    <a:lnTo>
                      <a:pt x="1617" y="4200"/>
                    </a:lnTo>
                    <a:lnTo>
                      <a:pt x="1615" y="4200"/>
                    </a:lnTo>
                    <a:lnTo>
                      <a:pt x="1615" y="4201"/>
                    </a:lnTo>
                    <a:lnTo>
                      <a:pt x="1613" y="4201"/>
                    </a:lnTo>
                    <a:lnTo>
                      <a:pt x="1613" y="4203"/>
                    </a:lnTo>
                    <a:lnTo>
                      <a:pt x="1612" y="4203"/>
                    </a:lnTo>
                    <a:lnTo>
                      <a:pt x="1612" y="4206"/>
                    </a:lnTo>
                    <a:lnTo>
                      <a:pt x="1610" y="4206"/>
                    </a:lnTo>
                    <a:lnTo>
                      <a:pt x="1610" y="4208"/>
                    </a:lnTo>
                    <a:lnTo>
                      <a:pt x="1608" y="4208"/>
                    </a:lnTo>
                    <a:lnTo>
                      <a:pt x="1608" y="4210"/>
                    </a:lnTo>
                    <a:lnTo>
                      <a:pt x="1607" y="4210"/>
                    </a:lnTo>
                    <a:lnTo>
                      <a:pt x="1607" y="4211"/>
                    </a:lnTo>
                    <a:lnTo>
                      <a:pt x="1605" y="4211"/>
                    </a:lnTo>
                    <a:lnTo>
                      <a:pt x="1605" y="4215"/>
                    </a:lnTo>
                    <a:lnTo>
                      <a:pt x="1603" y="4215"/>
                    </a:lnTo>
                    <a:lnTo>
                      <a:pt x="1603" y="4216"/>
                    </a:lnTo>
                    <a:lnTo>
                      <a:pt x="1602" y="4216"/>
                    </a:lnTo>
                    <a:lnTo>
                      <a:pt x="1602" y="4218"/>
                    </a:lnTo>
                    <a:lnTo>
                      <a:pt x="1600" y="4218"/>
                    </a:lnTo>
                    <a:lnTo>
                      <a:pt x="1600" y="4220"/>
                    </a:lnTo>
                    <a:lnTo>
                      <a:pt x="1598" y="4220"/>
                    </a:lnTo>
                    <a:lnTo>
                      <a:pt x="1598" y="4223"/>
                    </a:lnTo>
                    <a:lnTo>
                      <a:pt x="1597" y="4223"/>
                    </a:lnTo>
                    <a:lnTo>
                      <a:pt x="1597" y="4225"/>
                    </a:lnTo>
                    <a:lnTo>
                      <a:pt x="1595" y="4225"/>
                    </a:lnTo>
                    <a:lnTo>
                      <a:pt x="1595" y="4226"/>
                    </a:lnTo>
                    <a:lnTo>
                      <a:pt x="1593" y="4226"/>
                    </a:lnTo>
                    <a:lnTo>
                      <a:pt x="1593" y="4228"/>
                    </a:lnTo>
                    <a:lnTo>
                      <a:pt x="1592" y="4228"/>
                    </a:lnTo>
                    <a:lnTo>
                      <a:pt x="1592" y="4231"/>
                    </a:lnTo>
                    <a:lnTo>
                      <a:pt x="1590" y="4231"/>
                    </a:lnTo>
                    <a:lnTo>
                      <a:pt x="1590" y="4233"/>
                    </a:lnTo>
                    <a:lnTo>
                      <a:pt x="1588" y="4233"/>
                    </a:lnTo>
                    <a:lnTo>
                      <a:pt x="1588" y="4235"/>
                    </a:lnTo>
                    <a:lnTo>
                      <a:pt x="1587" y="4235"/>
                    </a:lnTo>
                    <a:lnTo>
                      <a:pt x="1587" y="4236"/>
                    </a:lnTo>
                    <a:lnTo>
                      <a:pt x="1585" y="4236"/>
                    </a:lnTo>
                    <a:lnTo>
                      <a:pt x="1585" y="4240"/>
                    </a:lnTo>
                    <a:lnTo>
                      <a:pt x="1583" y="4240"/>
                    </a:lnTo>
                    <a:lnTo>
                      <a:pt x="1583" y="4241"/>
                    </a:lnTo>
                    <a:lnTo>
                      <a:pt x="1582" y="4241"/>
                    </a:lnTo>
                    <a:lnTo>
                      <a:pt x="1582" y="4243"/>
                    </a:lnTo>
                    <a:lnTo>
                      <a:pt x="1580" y="4243"/>
                    </a:lnTo>
                    <a:lnTo>
                      <a:pt x="1580" y="4245"/>
                    </a:lnTo>
                    <a:lnTo>
                      <a:pt x="1578" y="4245"/>
                    </a:lnTo>
                    <a:lnTo>
                      <a:pt x="1578" y="4248"/>
                    </a:lnTo>
                    <a:lnTo>
                      <a:pt x="1577" y="4248"/>
                    </a:lnTo>
                    <a:lnTo>
                      <a:pt x="1577" y="4250"/>
                    </a:lnTo>
                    <a:lnTo>
                      <a:pt x="1575" y="4250"/>
                    </a:lnTo>
                    <a:lnTo>
                      <a:pt x="1575" y="4251"/>
                    </a:lnTo>
                    <a:lnTo>
                      <a:pt x="1573" y="4251"/>
                    </a:lnTo>
                    <a:lnTo>
                      <a:pt x="1573" y="4253"/>
                    </a:lnTo>
                    <a:lnTo>
                      <a:pt x="1572" y="4253"/>
                    </a:lnTo>
                    <a:lnTo>
                      <a:pt x="1572" y="4256"/>
                    </a:lnTo>
                    <a:lnTo>
                      <a:pt x="1570" y="4256"/>
                    </a:lnTo>
                    <a:lnTo>
                      <a:pt x="1570" y="4258"/>
                    </a:lnTo>
                    <a:lnTo>
                      <a:pt x="1568" y="4258"/>
                    </a:lnTo>
                    <a:lnTo>
                      <a:pt x="1568" y="4260"/>
                    </a:lnTo>
                    <a:lnTo>
                      <a:pt x="1567" y="4260"/>
                    </a:lnTo>
                    <a:lnTo>
                      <a:pt x="1567" y="4261"/>
                    </a:lnTo>
                    <a:lnTo>
                      <a:pt x="1565" y="4261"/>
                    </a:lnTo>
                    <a:lnTo>
                      <a:pt x="1565" y="4265"/>
                    </a:lnTo>
                    <a:lnTo>
                      <a:pt x="1563" y="4265"/>
                    </a:lnTo>
                    <a:lnTo>
                      <a:pt x="1563" y="4266"/>
                    </a:lnTo>
                    <a:lnTo>
                      <a:pt x="1562" y="4266"/>
                    </a:lnTo>
                    <a:lnTo>
                      <a:pt x="1562" y="4268"/>
                    </a:lnTo>
                    <a:lnTo>
                      <a:pt x="1560" y="4268"/>
                    </a:lnTo>
                    <a:lnTo>
                      <a:pt x="1560" y="4270"/>
                    </a:lnTo>
                    <a:lnTo>
                      <a:pt x="1558" y="4270"/>
                    </a:lnTo>
                    <a:lnTo>
                      <a:pt x="1558" y="4273"/>
                    </a:lnTo>
                    <a:lnTo>
                      <a:pt x="1557" y="4273"/>
                    </a:lnTo>
                    <a:lnTo>
                      <a:pt x="1557" y="4275"/>
                    </a:lnTo>
                    <a:lnTo>
                      <a:pt x="1555" y="4275"/>
                    </a:lnTo>
                    <a:lnTo>
                      <a:pt x="1555" y="4276"/>
                    </a:lnTo>
                    <a:lnTo>
                      <a:pt x="1553" y="4276"/>
                    </a:lnTo>
                    <a:lnTo>
                      <a:pt x="1553" y="4280"/>
                    </a:lnTo>
                    <a:lnTo>
                      <a:pt x="1552" y="4280"/>
                    </a:lnTo>
                    <a:lnTo>
                      <a:pt x="1552" y="4281"/>
                    </a:lnTo>
                    <a:lnTo>
                      <a:pt x="1550" y="4281"/>
                    </a:lnTo>
                    <a:lnTo>
                      <a:pt x="1550" y="4283"/>
                    </a:lnTo>
                    <a:lnTo>
                      <a:pt x="1548" y="4283"/>
                    </a:lnTo>
                    <a:lnTo>
                      <a:pt x="1548" y="4285"/>
                    </a:lnTo>
                    <a:lnTo>
                      <a:pt x="1547" y="4285"/>
                    </a:lnTo>
                    <a:lnTo>
                      <a:pt x="1547" y="4288"/>
                    </a:lnTo>
                    <a:lnTo>
                      <a:pt x="1545" y="4288"/>
                    </a:lnTo>
                    <a:lnTo>
                      <a:pt x="1545" y="4290"/>
                    </a:lnTo>
                    <a:lnTo>
                      <a:pt x="1543" y="4290"/>
                    </a:lnTo>
                    <a:lnTo>
                      <a:pt x="1543" y="4291"/>
                    </a:lnTo>
                    <a:lnTo>
                      <a:pt x="1542" y="4291"/>
                    </a:lnTo>
                    <a:lnTo>
                      <a:pt x="1542" y="4293"/>
                    </a:lnTo>
                    <a:lnTo>
                      <a:pt x="1540" y="4293"/>
                    </a:lnTo>
                    <a:lnTo>
                      <a:pt x="1540" y="4296"/>
                    </a:lnTo>
                    <a:lnTo>
                      <a:pt x="1538" y="4296"/>
                    </a:lnTo>
                    <a:lnTo>
                      <a:pt x="1538" y="4298"/>
                    </a:lnTo>
                    <a:lnTo>
                      <a:pt x="1537" y="4298"/>
                    </a:lnTo>
                    <a:lnTo>
                      <a:pt x="1537" y="4300"/>
                    </a:lnTo>
                    <a:lnTo>
                      <a:pt x="1535" y="4300"/>
                    </a:lnTo>
                    <a:lnTo>
                      <a:pt x="1535" y="4301"/>
                    </a:lnTo>
                    <a:lnTo>
                      <a:pt x="1533" y="4301"/>
                    </a:lnTo>
                    <a:lnTo>
                      <a:pt x="1533" y="4305"/>
                    </a:lnTo>
                    <a:lnTo>
                      <a:pt x="1532" y="4305"/>
                    </a:lnTo>
                    <a:lnTo>
                      <a:pt x="1532" y="4306"/>
                    </a:lnTo>
                    <a:lnTo>
                      <a:pt x="1530" y="4306"/>
                    </a:lnTo>
                    <a:lnTo>
                      <a:pt x="1530" y="4308"/>
                    </a:lnTo>
                    <a:lnTo>
                      <a:pt x="1528" y="4308"/>
                    </a:lnTo>
                    <a:lnTo>
                      <a:pt x="1528" y="4311"/>
                    </a:lnTo>
                    <a:lnTo>
                      <a:pt x="1527" y="4311"/>
                    </a:lnTo>
                    <a:lnTo>
                      <a:pt x="1527" y="4313"/>
                    </a:lnTo>
                    <a:lnTo>
                      <a:pt x="1525" y="4313"/>
                    </a:lnTo>
                    <a:lnTo>
                      <a:pt x="1525" y="4315"/>
                    </a:lnTo>
                    <a:lnTo>
                      <a:pt x="1523" y="4315"/>
                    </a:lnTo>
                    <a:lnTo>
                      <a:pt x="1523" y="4316"/>
                    </a:lnTo>
                    <a:lnTo>
                      <a:pt x="1522" y="4316"/>
                    </a:lnTo>
                    <a:lnTo>
                      <a:pt x="1522" y="4320"/>
                    </a:lnTo>
                    <a:lnTo>
                      <a:pt x="1520" y="4320"/>
                    </a:lnTo>
                    <a:lnTo>
                      <a:pt x="1520" y="4321"/>
                    </a:lnTo>
                    <a:lnTo>
                      <a:pt x="1518" y="4321"/>
                    </a:lnTo>
                    <a:lnTo>
                      <a:pt x="1518" y="4323"/>
                    </a:lnTo>
                    <a:lnTo>
                      <a:pt x="1517" y="4323"/>
                    </a:lnTo>
                    <a:lnTo>
                      <a:pt x="1517" y="4326"/>
                    </a:lnTo>
                    <a:lnTo>
                      <a:pt x="1515" y="4326"/>
                    </a:lnTo>
                    <a:lnTo>
                      <a:pt x="1515" y="4328"/>
                    </a:lnTo>
                    <a:lnTo>
                      <a:pt x="1513" y="4328"/>
                    </a:lnTo>
                    <a:lnTo>
                      <a:pt x="1513" y="4330"/>
                    </a:lnTo>
                    <a:lnTo>
                      <a:pt x="1512" y="4330"/>
                    </a:lnTo>
                    <a:lnTo>
                      <a:pt x="1512" y="4331"/>
                    </a:lnTo>
                    <a:lnTo>
                      <a:pt x="1510" y="4331"/>
                    </a:lnTo>
                    <a:lnTo>
                      <a:pt x="1510" y="4335"/>
                    </a:lnTo>
                    <a:lnTo>
                      <a:pt x="1508" y="4335"/>
                    </a:lnTo>
                    <a:lnTo>
                      <a:pt x="1508" y="4336"/>
                    </a:lnTo>
                    <a:lnTo>
                      <a:pt x="1507" y="4336"/>
                    </a:lnTo>
                    <a:lnTo>
                      <a:pt x="1507" y="4338"/>
                    </a:lnTo>
                    <a:lnTo>
                      <a:pt x="1505" y="4338"/>
                    </a:lnTo>
                    <a:lnTo>
                      <a:pt x="1505" y="4340"/>
                    </a:lnTo>
                    <a:lnTo>
                      <a:pt x="1503" y="4340"/>
                    </a:lnTo>
                    <a:lnTo>
                      <a:pt x="1503" y="4343"/>
                    </a:lnTo>
                    <a:lnTo>
                      <a:pt x="1502" y="4343"/>
                    </a:lnTo>
                    <a:lnTo>
                      <a:pt x="1502" y="4345"/>
                    </a:lnTo>
                    <a:lnTo>
                      <a:pt x="1500" y="4345"/>
                    </a:lnTo>
                    <a:lnTo>
                      <a:pt x="1500" y="4346"/>
                    </a:lnTo>
                    <a:lnTo>
                      <a:pt x="1498" y="4346"/>
                    </a:lnTo>
                    <a:lnTo>
                      <a:pt x="1498" y="4350"/>
                    </a:lnTo>
                    <a:lnTo>
                      <a:pt x="1497" y="4350"/>
                    </a:lnTo>
                    <a:lnTo>
                      <a:pt x="1497" y="4351"/>
                    </a:lnTo>
                    <a:lnTo>
                      <a:pt x="1495" y="4351"/>
                    </a:lnTo>
                    <a:lnTo>
                      <a:pt x="1495" y="4353"/>
                    </a:lnTo>
                    <a:lnTo>
                      <a:pt x="1493" y="4353"/>
                    </a:lnTo>
                    <a:lnTo>
                      <a:pt x="1493" y="4355"/>
                    </a:lnTo>
                    <a:lnTo>
                      <a:pt x="1492" y="4355"/>
                    </a:lnTo>
                    <a:lnTo>
                      <a:pt x="1492" y="4358"/>
                    </a:lnTo>
                    <a:lnTo>
                      <a:pt x="1490" y="4358"/>
                    </a:lnTo>
                    <a:lnTo>
                      <a:pt x="1490" y="4360"/>
                    </a:lnTo>
                    <a:lnTo>
                      <a:pt x="1488" y="4360"/>
                    </a:lnTo>
                    <a:lnTo>
                      <a:pt x="1488" y="4361"/>
                    </a:lnTo>
                    <a:lnTo>
                      <a:pt x="1487" y="4361"/>
                    </a:lnTo>
                    <a:lnTo>
                      <a:pt x="1487" y="4365"/>
                    </a:lnTo>
                    <a:lnTo>
                      <a:pt x="1485" y="4365"/>
                    </a:lnTo>
                    <a:lnTo>
                      <a:pt x="1485" y="4366"/>
                    </a:lnTo>
                    <a:lnTo>
                      <a:pt x="1483" y="4366"/>
                    </a:lnTo>
                    <a:lnTo>
                      <a:pt x="1483" y="4368"/>
                    </a:lnTo>
                    <a:lnTo>
                      <a:pt x="1482" y="4368"/>
                    </a:lnTo>
                    <a:lnTo>
                      <a:pt x="1482" y="4371"/>
                    </a:lnTo>
                    <a:lnTo>
                      <a:pt x="1480" y="4371"/>
                    </a:lnTo>
                    <a:lnTo>
                      <a:pt x="1480" y="4373"/>
                    </a:lnTo>
                    <a:lnTo>
                      <a:pt x="1478" y="4373"/>
                    </a:lnTo>
                    <a:lnTo>
                      <a:pt x="1478" y="4375"/>
                    </a:lnTo>
                    <a:lnTo>
                      <a:pt x="1477" y="4375"/>
                    </a:lnTo>
                    <a:lnTo>
                      <a:pt x="1477" y="4376"/>
                    </a:lnTo>
                    <a:lnTo>
                      <a:pt x="1475" y="4376"/>
                    </a:lnTo>
                    <a:lnTo>
                      <a:pt x="1475" y="4380"/>
                    </a:lnTo>
                    <a:lnTo>
                      <a:pt x="1473" y="4380"/>
                    </a:lnTo>
                    <a:lnTo>
                      <a:pt x="1473" y="4381"/>
                    </a:lnTo>
                    <a:lnTo>
                      <a:pt x="1472" y="4381"/>
                    </a:lnTo>
                    <a:lnTo>
                      <a:pt x="1472" y="4383"/>
                    </a:lnTo>
                    <a:lnTo>
                      <a:pt x="1470" y="4383"/>
                    </a:lnTo>
                    <a:lnTo>
                      <a:pt x="1470" y="4386"/>
                    </a:lnTo>
                    <a:lnTo>
                      <a:pt x="1468" y="4386"/>
                    </a:lnTo>
                    <a:lnTo>
                      <a:pt x="1468" y="4388"/>
                    </a:lnTo>
                    <a:lnTo>
                      <a:pt x="1467" y="4388"/>
                    </a:lnTo>
                    <a:lnTo>
                      <a:pt x="1467" y="4390"/>
                    </a:lnTo>
                    <a:lnTo>
                      <a:pt x="1465" y="4390"/>
                    </a:lnTo>
                    <a:lnTo>
                      <a:pt x="1465" y="4391"/>
                    </a:lnTo>
                    <a:lnTo>
                      <a:pt x="1463" y="4391"/>
                    </a:lnTo>
                    <a:lnTo>
                      <a:pt x="1463" y="4395"/>
                    </a:lnTo>
                    <a:lnTo>
                      <a:pt x="1462" y="4395"/>
                    </a:lnTo>
                    <a:lnTo>
                      <a:pt x="1462" y="4396"/>
                    </a:lnTo>
                    <a:lnTo>
                      <a:pt x="1460" y="4396"/>
                    </a:lnTo>
                    <a:lnTo>
                      <a:pt x="1460" y="4398"/>
                    </a:lnTo>
                    <a:lnTo>
                      <a:pt x="1458" y="4398"/>
                    </a:lnTo>
                    <a:lnTo>
                      <a:pt x="1458" y="4401"/>
                    </a:lnTo>
                    <a:lnTo>
                      <a:pt x="1457" y="4401"/>
                    </a:lnTo>
                    <a:lnTo>
                      <a:pt x="1457" y="4403"/>
                    </a:lnTo>
                    <a:lnTo>
                      <a:pt x="1455" y="4403"/>
                    </a:lnTo>
                    <a:lnTo>
                      <a:pt x="1455" y="4405"/>
                    </a:lnTo>
                    <a:lnTo>
                      <a:pt x="1453" y="4405"/>
                    </a:lnTo>
                    <a:lnTo>
                      <a:pt x="1453" y="4408"/>
                    </a:lnTo>
                    <a:lnTo>
                      <a:pt x="1452" y="4408"/>
                    </a:lnTo>
                    <a:lnTo>
                      <a:pt x="1452" y="4410"/>
                    </a:lnTo>
                    <a:lnTo>
                      <a:pt x="1450" y="4410"/>
                    </a:lnTo>
                    <a:lnTo>
                      <a:pt x="1450" y="4411"/>
                    </a:lnTo>
                    <a:lnTo>
                      <a:pt x="1448" y="4411"/>
                    </a:lnTo>
                    <a:lnTo>
                      <a:pt x="1448" y="4415"/>
                    </a:lnTo>
                    <a:lnTo>
                      <a:pt x="1447" y="4415"/>
                    </a:lnTo>
                    <a:lnTo>
                      <a:pt x="1447" y="4416"/>
                    </a:lnTo>
                    <a:lnTo>
                      <a:pt x="1445" y="4416"/>
                    </a:lnTo>
                    <a:lnTo>
                      <a:pt x="1445" y="4418"/>
                    </a:lnTo>
                    <a:lnTo>
                      <a:pt x="1443" y="4418"/>
                    </a:lnTo>
                    <a:lnTo>
                      <a:pt x="1443" y="4420"/>
                    </a:lnTo>
                    <a:lnTo>
                      <a:pt x="1442" y="4420"/>
                    </a:lnTo>
                    <a:lnTo>
                      <a:pt x="1442" y="4423"/>
                    </a:lnTo>
                    <a:lnTo>
                      <a:pt x="1440" y="4423"/>
                    </a:lnTo>
                    <a:lnTo>
                      <a:pt x="1440" y="4425"/>
                    </a:lnTo>
                    <a:lnTo>
                      <a:pt x="1438" y="4425"/>
                    </a:lnTo>
                    <a:lnTo>
                      <a:pt x="1438" y="4426"/>
                    </a:lnTo>
                    <a:lnTo>
                      <a:pt x="1437" y="4426"/>
                    </a:lnTo>
                    <a:lnTo>
                      <a:pt x="1437" y="4430"/>
                    </a:lnTo>
                    <a:lnTo>
                      <a:pt x="1435" y="4430"/>
                    </a:lnTo>
                    <a:lnTo>
                      <a:pt x="1435" y="4431"/>
                    </a:lnTo>
                    <a:lnTo>
                      <a:pt x="1433" y="4431"/>
                    </a:lnTo>
                    <a:lnTo>
                      <a:pt x="1433" y="4433"/>
                    </a:lnTo>
                    <a:lnTo>
                      <a:pt x="1432" y="4433"/>
                    </a:lnTo>
                    <a:lnTo>
                      <a:pt x="1432" y="4436"/>
                    </a:lnTo>
                    <a:lnTo>
                      <a:pt x="1430" y="4436"/>
                    </a:lnTo>
                    <a:lnTo>
                      <a:pt x="1430" y="4438"/>
                    </a:lnTo>
                    <a:lnTo>
                      <a:pt x="1428" y="4438"/>
                    </a:lnTo>
                    <a:lnTo>
                      <a:pt x="1428" y="4440"/>
                    </a:lnTo>
                    <a:lnTo>
                      <a:pt x="1427" y="4440"/>
                    </a:lnTo>
                    <a:lnTo>
                      <a:pt x="1427" y="4441"/>
                    </a:lnTo>
                    <a:lnTo>
                      <a:pt x="1425" y="4441"/>
                    </a:lnTo>
                    <a:lnTo>
                      <a:pt x="1425" y="4445"/>
                    </a:lnTo>
                    <a:lnTo>
                      <a:pt x="1423" y="4445"/>
                    </a:lnTo>
                    <a:lnTo>
                      <a:pt x="1423" y="4446"/>
                    </a:lnTo>
                    <a:lnTo>
                      <a:pt x="1422" y="4446"/>
                    </a:lnTo>
                    <a:lnTo>
                      <a:pt x="1422" y="4448"/>
                    </a:lnTo>
                    <a:lnTo>
                      <a:pt x="1420" y="4448"/>
                    </a:lnTo>
                    <a:lnTo>
                      <a:pt x="1420" y="4451"/>
                    </a:lnTo>
                    <a:lnTo>
                      <a:pt x="1418" y="4451"/>
                    </a:lnTo>
                    <a:lnTo>
                      <a:pt x="1418" y="4453"/>
                    </a:lnTo>
                    <a:lnTo>
                      <a:pt x="1417" y="4453"/>
                    </a:lnTo>
                    <a:lnTo>
                      <a:pt x="1417" y="4455"/>
                    </a:lnTo>
                    <a:lnTo>
                      <a:pt x="1415" y="4455"/>
                    </a:lnTo>
                    <a:lnTo>
                      <a:pt x="1415" y="4458"/>
                    </a:lnTo>
                    <a:lnTo>
                      <a:pt x="1413" y="4458"/>
                    </a:lnTo>
                    <a:lnTo>
                      <a:pt x="1413" y="4460"/>
                    </a:lnTo>
                    <a:lnTo>
                      <a:pt x="1412" y="4460"/>
                    </a:lnTo>
                    <a:lnTo>
                      <a:pt x="1412" y="4461"/>
                    </a:lnTo>
                    <a:lnTo>
                      <a:pt x="1410" y="4461"/>
                    </a:lnTo>
                    <a:lnTo>
                      <a:pt x="1410" y="4465"/>
                    </a:lnTo>
                    <a:lnTo>
                      <a:pt x="1408" y="4465"/>
                    </a:lnTo>
                    <a:lnTo>
                      <a:pt x="1408" y="4466"/>
                    </a:lnTo>
                    <a:lnTo>
                      <a:pt x="1407" y="4466"/>
                    </a:lnTo>
                    <a:lnTo>
                      <a:pt x="1407" y="4468"/>
                    </a:lnTo>
                    <a:lnTo>
                      <a:pt x="1405" y="4468"/>
                    </a:lnTo>
                    <a:lnTo>
                      <a:pt x="1405" y="4471"/>
                    </a:lnTo>
                    <a:lnTo>
                      <a:pt x="1403" y="4471"/>
                    </a:lnTo>
                    <a:lnTo>
                      <a:pt x="1403" y="4473"/>
                    </a:lnTo>
                    <a:lnTo>
                      <a:pt x="1402" y="4473"/>
                    </a:lnTo>
                    <a:lnTo>
                      <a:pt x="1402" y="4475"/>
                    </a:lnTo>
                    <a:lnTo>
                      <a:pt x="1400" y="4475"/>
                    </a:lnTo>
                    <a:lnTo>
                      <a:pt x="1400" y="4478"/>
                    </a:lnTo>
                    <a:lnTo>
                      <a:pt x="1398" y="4478"/>
                    </a:lnTo>
                    <a:lnTo>
                      <a:pt x="1398" y="4480"/>
                    </a:lnTo>
                    <a:lnTo>
                      <a:pt x="1397" y="4480"/>
                    </a:lnTo>
                    <a:lnTo>
                      <a:pt x="1397" y="4481"/>
                    </a:lnTo>
                    <a:lnTo>
                      <a:pt x="1395" y="4481"/>
                    </a:lnTo>
                    <a:lnTo>
                      <a:pt x="1395" y="4483"/>
                    </a:lnTo>
                    <a:lnTo>
                      <a:pt x="1400" y="4483"/>
                    </a:lnTo>
                    <a:lnTo>
                      <a:pt x="1400" y="4485"/>
                    </a:lnTo>
                    <a:lnTo>
                      <a:pt x="1403" y="4485"/>
                    </a:lnTo>
                    <a:lnTo>
                      <a:pt x="1403" y="4486"/>
                    </a:lnTo>
                    <a:lnTo>
                      <a:pt x="1408" y="4486"/>
                    </a:lnTo>
                    <a:lnTo>
                      <a:pt x="1408" y="4488"/>
                    </a:lnTo>
                    <a:lnTo>
                      <a:pt x="1412" y="4488"/>
                    </a:lnTo>
                    <a:lnTo>
                      <a:pt x="1412" y="4490"/>
                    </a:lnTo>
                    <a:lnTo>
                      <a:pt x="1417" y="4490"/>
                    </a:lnTo>
                    <a:lnTo>
                      <a:pt x="1417" y="4491"/>
                    </a:lnTo>
                    <a:lnTo>
                      <a:pt x="1420" y="4491"/>
                    </a:lnTo>
                    <a:lnTo>
                      <a:pt x="1420" y="4493"/>
                    </a:lnTo>
                    <a:lnTo>
                      <a:pt x="1425" y="4493"/>
                    </a:lnTo>
                    <a:lnTo>
                      <a:pt x="1425" y="4495"/>
                    </a:lnTo>
                    <a:lnTo>
                      <a:pt x="1430" y="4495"/>
                    </a:lnTo>
                    <a:lnTo>
                      <a:pt x="1430" y="4496"/>
                    </a:lnTo>
                    <a:lnTo>
                      <a:pt x="1435" y="4496"/>
                    </a:lnTo>
                    <a:lnTo>
                      <a:pt x="1435" y="4498"/>
                    </a:lnTo>
                    <a:lnTo>
                      <a:pt x="1438" y="4498"/>
                    </a:lnTo>
                    <a:lnTo>
                      <a:pt x="1438" y="4500"/>
                    </a:lnTo>
                    <a:lnTo>
                      <a:pt x="1443" y="4500"/>
                    </a:lnTo>
                    <a:lnTo>
                      <a:pt x="1443" y="4501"/>
                    </a:lnTo>
                    <a:lnTo>
                      <a:pt x="1448" y="4501"/>
                    </a:lnTo>
                    <a:lnTo>
                      <a:pt x="1448" y="4503"/>
                    </a:lnTo>
                    <a:lnTo>
                      <a:pt x="1453" y="4503"/>
                    </a:lnTo>
                    <a:lnTo>
                      <a:pt x="1453" y="4505"/>
                    </a:lnTo>
                    <a:lnTo>
                      <a:pt x="1458" y="4505"/>
                    </a:lnTo>
                    <a:lnTo>
                      <a:pt x="1458" y="4506"/>
                    </a:lnTo>
                    <a:lnTo>
                      <a:pt x="1462" y="4506"/>
                    </a:lnTo>
                    <a:lnTo>
                      <a:pt x="1462" y="4508"/>
                    </a:lnTo>
                    <a:lnTo>
                      <a:pt x="1467" y="4508"/>
                    </a:lnTo>
                    <a:lnTo>
                      <a:pt x="1467" y="4510"/>
                    </a:lnTo>
                    <a:lnTo>
                      <a:pt x="1472" y="4510"/>
                    </a:lnTo>
                    <a:lnTo>
                      <a:pt x="1472" y="4511"/>
                    </a:lnTo>
                    <a:lnTo>
                      <a:pt x="1477" y="4511"/>
                    </a:lnTo>
                    <a:lnTo>
                      <a:pt x="1477" y="4513"/>
                    </a:lnTo>
                    <a:lnTo>
                      <a:pt x="1480" y="4513"/>
                    </a:lnTo>
                    <a:lnTo>
                      <a:pt x="1480" y="4515"/>
                    </a:lnTo>
                    <a:lnTo>
                      <a:pt x="1485" y="4515"/>
                    </a:lnTo>
                    <a:lnTo>
                      <a:pt x="1485" y="4516"/>
                    </a:lnTo>
                    <a:lnTo>
                      <a:pt x="1490" y="4516"/>
                    </a:lnTo>
                    <a:lnTo>
                      <a:pt x="1490" y="4518"/>
                    </a:lnTo>
                    <a:lnTo>
                      <a:pt x="1495" y="4518"/>
                    </a:lnTo>
                    <a:lnTo>
                      <a:pt x="1495" y="4520"/>
                    </a:lnTo>
                    <a:lnTo>
                      <a:pt x="1500" y="4520"/>
                    </a:lnTo>
                    <a:lnTo>
                      <a:pt x="1500" y="4521"/>
                    </a:lnTo>
                    <a:lnTo>
                      <a:pt x="1505" y="4521"/>
                    </a:lnTo>
                    <a:lnTo>
                      <a:pt x="1505" y="4523"/>
                    </a:lnTo>
                    <a:lnTo>
                      <a:pt x="1512" y="4523"/>
                    </a:lnTo>
                    <a:lnTo>
                      <a:pt x="1512" y="4525"/>
                    </a:lnTo>
                    <a:lnTo>
                      <a:pt x="1517" y="4525"/>
                    </a:lnTo>
                    <a:lnTo>
                      <a:pt x="1517" y="4526"/>
                    </a:lnTo>
                    <a:lnTo>
                      <a:pt x="1522" y="4526"/>
                    </a:lnTo>
                    <a:lnTo>
                      <a:pt x="1522" y="4528"/>
                    </a:lnTo>
                    <a:lnTo>
                      <a:pt x="1527" y="4528"/>
                    </a:lnTo>
                    <a:lnTo>
                      <a:pt x="1527" y="4530"/>
                    </a:lnTo>
                    <a:lnTo>
                      <a:pt x="1532" y="4530"/>
                    </a:lnTo>
                    <a:lnTo>
                      <a:pt x="1532" y="4531"/>
                    </a:lnTo>
                    <a:lnTo>
                      <a:pt x="1537" y="4531"/>
                    </a:lnTo>
                    <a:lnTo>
                      <a:pt x="1537" y="4533"/>
                    </a:lnTo>
                    <a:lnTo>
                      <a:pt x="1542" y="4533"/>
                    </a:lnTo>
                    <a:lnTo>
                      <a:pt x="1542" y="4535"/>
                    </a:lnTo>
                    <a:lnTo>
                      <a:pt x="1547" y="4535"/>
                    </a:lnTo>
                    <a:lnTo>
                      <a:pt x="1547" y="4536"/>
                    </a:lnTo>
                    <a:lnTo>
                      <a:pt x="1553" y="4536"/>
                    </a:lnTo>
                    <a:lnTo>
                      <a:pt x="1553" y="4538"/>
                    </a:lnTo>
                    <a:lnTo>
                      <a:pt x="1558" y="4538"/>
                    </a:lnTo>
                    <a:lnTo>
                      <a:pt x="1558" y="4540"/>
                    </a:lnTo>
                    <a:lnTo>
                      <a:pt x="1563" y="4540"/>
                    </a:lnTo>
                    <a:lnTo>
                      <a:pt x="1563" y="4541"/>
                    </a:lnTo>
                    <a:lnTo>
                      <a:pt x="1568" y="4541"/>
                    </a:lnTo>
                    <a:lnTo>
                      <a:pt x="1568" y="4543"/>
                    </a:lnTo>
                    <a:lnTo>
                      <a:pt x="1573" y="4543"/>
                    </a:lnTo>
                    <a:lnTo>
                      <a:pt x="1573" y="4545"/>
                    </a:lnTo>
                    <a:lnTo>
                      <a:pt x="1578" y="4545"/>
                    </a:lnTo>
                    <a:lnTo>
                      <a:pt x="1578" y="4546"/>
                    </a:lnTo>
                    <a:lnTo>
                      <a:pt x="1585" y="4546"/>
                    </a:lnTo>
                    <a:lnTo>
                      <a:pt x="1585" y="4548"/>
                    </a:lnTo>
                    <a:lnTo>
                      <a:pt x="1590" y="4548"/>
                    </a:lnTo>
                    <a:lnTo>
                      <a:pt x="1590" y="4550"/>
                    </a:lnTo>
                    <a:lnTo>
                      <a:pt x="1597" y="4550"/>
                    </a:lnTo>
                    <a:lnTo>
                      <a:pt x="1597" y="4551"/>
                    </a:lnTo>
                    <a:lnTo>
                      <a:pt x="1603" y="4551"/>
                    </a:lnTo>
                    <a:lnTo>
                      <a:pt x="1603" y="4553"/>
                    </a:lnTo>
                    <a:lnTo>
                      <a:pt x="1608" y="4553"/>
                    </a:lnTo>
                    <a:lnTo>
                      <a:pt x="1608" y="4555"/>
                    </a:lnTo>
                    <a:lnTo>
                      <a:pt x="1615" y="4555"/>
                    </a:lnTo>
                    <a:lnTo>
                      <a:pt x="1615" y="4556"/>
                    </a:lnTo>
                    <a:lnTo>
                      <a:pt x="1622" y="4556"/>
                    </a:lnTo>
                    <a:lnTo>
                      <a:pt x="1622" y="4558"/>
                    </a:lnTo>
                    <a:lnTo>
                      <a:pt x="1628" y="4558"/>
                    </a:lnTo>
                    <a:lnTo>
                      <a:pt x="1628" y="4560"/>
                    </a:lnTo>
                    <a:lnTo>
                      <a:pt x="1633" y="4560"/>
                    </a:lnTo>
                    <a:lnTo>
                      <a:pt x="1633" y="4561"/>
                    </a:lnTo>
                    <a:lnTo>
                      <a:pt x="1640" y="4561"/>
                    </a:lnTo>
                    <a:lnTo>
                      <a:pt x="1640" y="4563"/>
                    </a:lnTo>
                    <a:lnTo>
                      <a:pt x="1647" y="4563"/>
                    </a:lnTo>
                    <a:lnTo>
                      <a:pt x="1647" y="4565"/>
                    </a:lnTo>
                    <a:lnTo>
                      <a:pt x="1653" y="4565"/>
                    </a:lnTo>
                    <a:lnTo>
                      <a:pt x="1653" y="4566"/>
                    </a:lnTo>
                    <a:lnTo>
                      <a:pt x="1658" y="4566"/>
                    </a:lnTo>
                    <a:lnTo>
                      <a:pt x="1658" y="4568"/>
                    </a:lnTo>
                    <a:lnTo>
                      <a:pt x="1665" y="4568"/>
                    </a:lnTo>
                    <a:lnTo>
                      <a:pt x="1665" y="4570"/>
                    </a:lnTo>
                    <a:lnTo>
                      <a:pt x="1672" y="4570"/>
                    </a:lnTo>
                    <a:lnTo>
                      <a:pt x="1672" y="4571"/>
                    </a:lnTo>
                    <a:lnTo>
                      <a:pt x="1677" y="4571"/>
                    </a:lnTo>
                    <a:lnTo>
                      <a:pt x="1677" y="4573"/>
                    </a:lnTo>
                    <a:lnTo>
                      <a:pt x="1685" y="4573"/>
                    </a:lnTo>
                    <a:lnTo>
                      <a:pt x="1685" y="4575"/>
                    </a:lnTo>
                    <a:lnTo>
                      <a:pt x="1692" y="4575"/>
                    </a:lnTo>
                    <a:lnTo>
                      <a:pt x="1692" y="4576"/>
                    </a:lnTo>
                    <a:lnTo>
                      <a:pt x="1700" y="4576"/>
                    </a:lnTo>
                    <a:lnTo>
                      <a:pt x="1700" y="4578"/>
                    </a:lnTo>
                    <a:lnTo>
                      <a:pt x="1708" y="4578"/>
                    </a:lnTo>
                    <a:lnTo>
                      <a:pt x="1708" y="4580"/>
                    </a:lnTo>
                    <a:lnTo>
                      <a:pt x="1715" y="4580"/>
                    </a:lnTo>
                    <a:lnTo>
                      <a:pt x="1715" y="4581"/>
                    </a:lnTo>
                    <a:lnTo>
                      <a:pt x="1723" y="4581"/>
                    </a:lnTo>
                    <a:lnTo>
                      <a:pt x="1723" y="4583"/>
                    </a:lnTo>
                    <a:lnTo>
                      <a:pt x="1730" y="4583"/>
                    </a:lnTo>
                    <a:lnTo>
                      <a:pt x="1730" y="4585"/>
                    </a:lnTo>
                    <a:lnTo>
                      <a:pt x="1738" y="4585"/>
                    </a:lnTo>
                    <a:lnTo>
                      <a:pt x="1738" y="4586"/>
                    </a:lnTo>
                    <a:lnTo>
                      <a:pt x="1745" y="4586"/>
                    </a:lnTo>
                    <a:lnTo>
                      <a:pt x="1745" y="4588"/>
                    </a:lnTo>
                    <a:lnTo>
                      <a:pt x="1737" y="4588"/>
                    </a:lnTo>
                    <a:close/>
                    <a:moveTo>
                      <a:pt x="5010" y="3615"/>
                    </a:moveTo>
                    <a:lnTo>
                      <a:pt x="5012" y="3615"/>
                    </a:lnTo>
                    <a:lnTo>
                      <a:pt x="5012" y="3616"/>
                    </a:lnTo>
                    <a:lnTo>
                      <a:pt x="5010" y="3616"/>
                    </a:lnTo>
                    <a:lnTo>
                      <a:pt x="5010" y="3615"/>
                    </a:lnTo>
                    <a:close/>
                    <a:moveTo>
                      <a:pt x="5012" y="3615"/>
                    </a:moveTo>
                    <a:lnTo>
                      <a:pt x="5012" y="3611"/>
                    </a:lnTo>
                    <a:lnTo>
                      <a:pt x="5013" y="3611"/>
                    </a:lnTo>
                    <a:lnTo>
                      <a:pt x="5013" y="3610"/>
                    </a:lnTo>
                    <a:lnTo>
                      <a:pt x="5015" y="3610"/>
                    </a:lnTo>
                    <a:lnTo>
                      <a:pt x="5015" y="3613"/>
                    </a:lnTo>
                    <a:lnTo>
                      <a:pt x="5013" y="3613"/>
                    </a:lnTo>
                    <a:lnTo>
                      <a:pt x="5013" y="3615"/>
                    </a:lnTo>
                    <a:lnTo>
                      <a:pt x="5012" y="3615"/>
                    </a:lnTo>
                    <a:close/>
                    <a:moveTo>
                      <a:pt x="5015" y="3606"/>
                    </a:moveTo>
                    <a:lnTo>
                      <a:pt x="5017" y="3606"/>
                    </a:lnTo>
                    <a:lnTo>
                      <a:pt x="5017" y="3610"/>
                    </a:lnTo>
                    <a:lnTo>
                      <a:pt x="5015" y="3610"/>
                    </a:lnTo>
                    <a:lnTo>
                      <a:pt x="5015" y="3606"/>
                    </a:lnTo>
                    <a:close/>
                    <a:moveTo>
                      <a:pt x="5017" y="3606"/>
                    </a:moveTo>
                    <a:lnTo>
                      <a:pt x="5017" y="3603"/>
                    </a:lnTo>
                    <a:lnTo>
                      <a:pt x="5018" y="3603"/>
                    </a:lnTo>
                    <a:lnTo>
                      <a:pt x="5018" y="3601"/>
                    </a:lnTo>
                    <a:lnTo>
                      <a:pt x="5020" y="3601"/>
                    </a:lnTo>
                    <a:lnTo>
                      <a:pt x="5020" y="3605"/>
                    </a:lnTo>
                    <a:lnTo>
                      <a:pt x="5018" y="3605"/>
                    </a:lnTo>
                    <a:lnTo>
                      <a:pt x="5018" y="3606"/>
                    </a:lnTo>
                    <a:lnTo>
                      <a:pt x="5017" y="3606"/>
                    </a:lnTo>
                    <a:close/>
                    <a:moveTo>
                      <a:pt x="5020" y="3601"/>
                    </a:moveTo>
                    <a:lnTo>
                      <a:pt x="5020" y="3598"/>
                    </a:lnTo>
                    <a:lnTo>
                      <a:pt x="5022" y="3598"/>
                    </a:lnTo>
                    <a:lnTo>
                      <a:pt x="5022" y="3595"/>
                    </a:lnTo>
                    <a:lnTo>
                      <a:pt x="5023" y="3595"/>
                    </a:lnTo>
                    <a:lnTo>
                      <a:pt x="5023" y="3593"/>
                    </a:lnTo>
                    <a:lnTo>
                      <a:pt x="5025" y="3593"/>
                    </a:lnTo>
                    <a:lnTo>
                      <a:pt x="5025" y="3596"/>
                    </a:lnTo>
                    <a:lnTo>
                      <a:pt x="5023" y="3596"/>
                    </a:lnTo>
                    <a:lnTo>
                      <a:pt x="5023" y="3600"/>
                    </a:lnTo>
                    <a:lnTo>
                      <a:pt x="5022" y="3600"/>
                    </a:lnTo>
                    <a:lnTo>
                      <a:pt x="5022" y="3601"/>
                    </a:lnTo>
                    <a:lnTo>
                      <a:pt x="5020" y="3601"/>
                    </a:lnTo>
                    <a:close/>
                    <a:moveTo>
                      <a:pt x="5025" y="3593"/>
                    </a:moveTo>
                    <a:lnTo>
                      <a:pt x="5025" y="3590"/>
                    </a:lnTo>
                    <a:lnTo>
                      <a:pt x="5027" y="3590"/>
                    </a:lnTo>
                    <a:lnTo>
                      <a:pt x="5027" y="3588"/>
                    </a:lnTo>
                    <a:lnTo>
                      <a:pt x="5028" y="3588"/>
                    </a:lnTo>
                    <a:lnTo>
                      <a:pt x="5028" y="3591"/>
                    </a:lnTo>
                    <a:lnTo>
                      <a:pt x="5027" y="3591"/>
                    </a:lnTo>
                    <a:lnTo>
                      <a:pt x="5027" y="3593"/>
                    </a:lnTo>
                    <a:lnTo>
                      <a:pt x="5025" y="3593"/>
                    </a:lnTo>
                    <a:close/>
                    <a:moveTo>
                      <a:pt x="5028" y="3588"/>
                    </a:moveTo>
                    <a:lnTo>
                      <a:pt x="5028" y="3585"/>
                    </a:lnTo>
                    <a:lnTo>
                      <a:pt x="5030" y="3585"/>
                    </a:lnTo>
                    <a:lnTo>
                      <a:pt x="5030" y="3581"/>
                    </a:lnTo>
                    <a:lnTo>
                      <a:pt x="5032" y="3581"/>
                    </a:lnTo>
                    <a:lnTo>
                      <a:pt x="5032" y="3578"/>
                    </a:lnTo>
                    <a:lnTo>
                      <a:pt x="5033" y="3578"/>
                    </a:lnTo>
                    <a:lnTo>
                      <a:pt x="5033" y="3575"/>
                    </a:lnTo>
                    <a:lnTo>
                      <a:pt x="5035" y="3575"/>
                    </a:lnTo>
                    <a:lnTo>
                      <a:pt x="5035" y="3573"/>
                    </a:lnTo>
                    <a:lnTo>
                      <a:pt x="5037" y="3573"/>
                    </a:lnTo>
                    <a:lnTo>
                      <a:pt x="5037" y="3570"/>
                    </a:lnTo>
                    <a:lnTo>
                      <a:pt x="5038" y="3570"/>
                    </a:lnTo>
                    <a:lnTo>
                      <a:pt x="5038" y="3566"/>
                    </a:lnTo>
                    <a:lnTo>
                      <a:pt x="5040" y="3566"/>
                    </a:lnTo>
                    <a:lnTo>
                      <a:pt x="5040" y="3563"/>
                    </a:lnTo>
                    <a:lnTo>
                      <a:pt x="5042" y="3563"/>
                    </a:lnTo>
                    <a:lnTo>
                      <a:pt x="5042" y="3561"/>
                    </a:lnTo>
                    <a:lnTo>
                      <a:pt x="5043" y="3561"/>
                    </a:lnTo>
                    <a:lnTo>
                      <a:pt x="5043" y="3558"/>
                    </a:lnTo>
                    <a:lnTo>
                      <a:pt x="5045" y="3558"/>
                    </a:lnTo>
                    <a:lnTo>
                      <a:pt x="5045" y="3555"/>
                    </a:lnTo>
                    <a:lnTo>
                      <a:pt x="5047" y="3555"/>
                    </a:lnTo>
                    <a:lnTo>
                      <a:pt x="5047" y="3551"/>
                    </a:lnTo>
                    <a:lnTo>
                      <a:pt x="5048" y="3551"/>
                    </a:lnTo>
                    <a:lnTo>
                      <a:pt x="5048" y="3548"/>
                    </a:lnTo>
                    <a:lnTo>
                      <a:pt x="5050" y="3548"/>
                    </a:lnTo>
                    <a:lnTo>
                      <a:pt x="5050" y="3546"/>
                    </a:lnTo>
                    <a:lnTo>
                      <a:pt x="5052" y="3546"/>
                    </a:lnTo>
                    <a:lnTo>
                      <a:pt x="5052" y="3543"/>
                    </a:lnTo>
                    <a:lnTo>
                      <a:pt x="5053" y="3543"/>
                    </a:lnTo>
                    <a:lnTo>
                      <a:pt x="5053" y="3540"/>
                    </a:lnTo>
                    <a:lnTo>
                      <a:pt x="5055" y="3540"/>
                    </a:lnTo>
                    <a:lnTo>
                      <a:pt x="5055" y="3536"/>
                    </a:lnTo>
                    <a:lnTo>
                      <a:pt x="5057" y="3536"/>
                    </a:lnTo>
                    <a:lnTo>
                      <a:pt x="5057" y="3535"/>
                    </a:lnTo>
                    <a:lnTo>
                      <a:pt x="5058" y="3535"/>
                    </a:lnTo>
                    <a:lnTo>
                      <a:pt x="5058" y="3538"/>
                    </a:lnTo>
                    <a:lnTo>
                      <a:pt x="5057" y="3538"/>
                    </a:lnTo>
                    <a:lnTo>
                      <a:pt x="5057" y="3541"/>
                    </a:lnTo>
                    <a:lnTo>
                      <a:pt x="5055" y="3541"/>
                    </a:lnTo>
                    <a:lnTo>
                      <a:pt x="5055" y="3545"/>
                    </a:lnTo>
                    <a:lnTo>
                      <a:pt x="5053" y="3545"/>
                    </a:lnTo>
                    <a:lnTo>
                      <a:pt x="5053" y="3548"/>
                    </a:lnTo>
                    <a:lnTo>
                      <a:pt x="5052" y="3548"/>
                    </a:lnTo>
                    <a:lnTo>
                      <a:pt x="5052" y="3550"/>
                    </a:lnTo>
                    <a:lnTo>
                      <a:pt x="5050" y="3550"/>
                    </a:lnTo>
                    <a:lnTo>
                      <a:pt x="5050" y="3553"/>
                    </a:lnTo>
                    <a:lnTo>
                      <a:pt x="5048" y="3553"/>
                    </a:lnTo>
                    <a:lnTo>
                      <a:pt x="5048" y="3556"/>
                    </a:lnTo>
                    <a:lnTo>
                      <a:pt x="5047" y="3556"/>
                    </a:lnTo>
                    <a:lnTo>
                      <a:pt x="5047" y="3560"/>
                    </a:lnTo>
                    <a:lnTo>
                      <a:pt x="5045" y="3560"/>
                    </a:lnTo>
                    <a:lnTo>
                      <a:pt x="5045" y="3563"/>
                    </a:lnTo>
                    <a:lnTo>
                      <a:pt x="5043" y="3563"/>
                    </a:lnTo>
                    <a:lnTo>
                      <a:pt x="5043" y="3565"/>
                    </a:lnTo>
                    <a:lnTo>
                      <a:pt x="5042" y="3565"/>
                    </a:lnTo>
                    <a:lnTo>
                      <a:pt x="5042" y="3568"/>
                    </a:lnTo>
                    <a:lnTo>
                      <a:pt x="5040" y="3568"/>
                    </a:lnTo>
                    <a:lnTo>
                      <a:pt x="5040" y="3571"/>
                    </a:lnTo>
                    <a:lnTo>
                      <a:pt x="5038" y="3571"/>
                    </a:lnTo>
                    <a:lnTo>
                      <a:pt x="5038" y="3575"/>
                    </a:lnTo>
                    <a:lnTo>
                      <a:pt x="5037" y="3575"/>
                    </a:lnTo>
                    <a:lnTo>
                      <a:pt x="5037" y="3576"/>
                    </a:lnTo>
                    <a:lnTo>
                      <a:pt x="5035" y="3576"/>
                    </a:lnTo>
                    <a:lnTo>
                      <a:pt x="5035" y="3580"/>
                    </a:lnTo>
                    <a:lnTo>
                      <a:pt x="5033" y="3580"/>
                    </a:lnTo>
                    <a:lnTo>
                      <a:pt x="5033" y="3583"/>
                    </a:lnTo>
                    <a:lnTo>
                      <a:pt x="5032" y="3583"/>
                    </a:lnTo>
                    <a:lnTo>
                      <a:pt x="5032" y="3586"/>
                    </a:lnTo>
                    <a:lnTo>
                      <a:pt x="5030" y="3586"/>
                    </a:lnTo>
                    <a:lnTo>
                      <a:pt x="5030" y="3588"/>
                    </a:lnTo>
                    <a:lnTo>
                      <a:pt x="5028" y="3588"/>
                    </a:lnTo>
                    <a:close/>
                    <a:moveTo>
                      <a:pt x="5058" y="3535"/>
                    </a:moveTo>
                    <a:lnTo>
                      <a:pt x="5058" y="3531"/>
                    </a:lnTo>
                    <a:lnTo>
                      <a:pt x="5060" y="3531"/>
                    </a:lnTo>
                    <a:lnTo>
                      <a:pt x="5060" y="3528"/>
                    </a:lnTo>
                    <a:lnTo>
                      <a:pt x="5062" y="3528"/>
                    </a:lnTo>
                    <a:lnTo>
                      <a:pt x="5062" y="3525"/>
                    </a:lnTo>
                    <a:lnTo>
                      <a:pt x="5063" y="3525"/>
                    </a:lnTo>
                    <a:lnTo>
                      <a:pt x="5063" y="3521"/>
                    </a:lnTo>
                    <a:lnTo>
                      <a:pt x="5065" y="3521"/>
                    </a:lnTo>
                    <a:lnTo>
                      <a:pt x="5065" y="3520"/>
                    </a:lnTo>
                    <a:lnTo>
                      <a:pt x="5067" y="3520"/>
                    </a:lnTo>
                    <a:lnTo>
                      <a:pt x="5067" y="3516"/>
                    </a:lnTo>
                    <a:lnTo>
                      <a:pt x="5068" y="3516"/>
                    </a:lnTo>
                    <a:lnTo>
                      <a:pt x="5068" y="3513"/>
                    </a:lnTo>
                    <a:lnTo>
                      <a:pt x="5070" y="3513"/>
                    </a:lnTo>
                    <a:lnTo>
                      <a:pt x="5070" y="3510"/>
                    </a:lnTo>
                    <a:lnTo>
                      <a:pt x="5072" y="3510"/>
                    </a:lnTo>
                    <a:lnTo>
                      <a:pt x="5072" y="3508"/>
                    </a:lnTo>
                    <a:lnTo>
                      <a:pt x="5073" y="3508"/>
                    </a:lnTo>
                    <a:lnTo>
                      <a:pt x="5073" y="3511"/>
                    </a:lnTo>
                    <a:lnTo>
                      <a:pt x="5072" y="3511"/>
                    </a:lnTo>
                    <a:lnTo>
                      <a:pt x="5072" y="3515"/>
                    </a:lnTo>
                    <a:lnTo>
                      <a:pt x="5070" y="3515"/>
                    </a:lnTo>
                    <a:lnTo>
                      <a:pt x="5070" y="3518"/>
                    </a:lnTo>
                    <a:lnTo>
                      <a:pt x="5068" y="3518"/>
                    </a:lnTo>
                    <a:lnTo>
                      <a:pt x="5068" y="3521"/>
                    </a:lnTo>
                    <a:lnTo>
                      <a:pt x="5067" y="3521"/>
                    </a:lnTo>
                    <a:lnTo>
                      <a:pt x="5067" y="3523"/>
                    </a:lnTo>
                    <a:lnTo>
                      <a:pt x="5065" y="3523"/>
                    </a:lnTo>
                    <a:lnTo>
                      <a:pt x="5065" y="3526"/>
                    </a:lnTo>
                    <a:lnTo>
                      <a:pt x="5063" y="3526"/>
                    </a:lnTo>
                    <a:lnTo>
                      <a:pt x="5063" y="3530"/>
                    </a:lnTo>
                    <a:lnTo>
                      <a:pt x="5062" y="3530"/>
                    </a:lnTo>
                    <a:lnTo>
                      <a:pt x="5062" y="3533"/>
                    </a:lnTo>
                    <a:lnTo>
                      <a:pt x="5060" y="3533"/>
                    </a:lnTo>
                    <a:lnTo>
                      <a:pt x="5060" y="3535"/>
                    </a:lnTo>
                    <a:lnTo>
                      <a:pt x="5058" y="3535"/>
                    </a:lnTo>
                    <a:close/>
                    <a:moveTo>
                      <a:pt x="5073" y="3508"/>
                    </a:moveTo>
                    <a:lnTo>
                      <a:pt x="5073" y="3505"/>
                    </a:lnTo>
                    <a:lnTo>
                      <a:pt x="5075" y="3505"/>
                    </a:lnTo>
                    <a:lnTo>
                      <a:pt x="5075" y="3501"/>
                    </a:lnTo>
                    <a:lnTo>
                      <a:pt x="5077" y="3501"/>
                    </a:lnTo>
                    <a:lnTo>
                      <a:pt x="5077" y="3498"/>
                    </a:lnTo>
                    <a:lnTo>
                      <a:pt x="5078" y="3498"/>
                    </a:lnTo>
                    <a:lnTo>
                      <a:pt x="5078" y="3495"/>
                    </a:lnTo>
                    <a:lnTo>
                      <a:pt x="5080" y="3495"/>
                    </a:lnTo>
                    <a:lnTo>
                      <a:pt x="5080" y="3491"/>
                    </a:lnTo>
                    <a:lnTo>
                      <a:pt x="5082" y="3491"/>
                    </a:lnTo>
                    <a:lnTo>
                      <a:pt x="5082" y="3488"/>
                    </a:lnTo>
                    <a:lnTo>
                      <a:pt x="5083" y="3488"/>
                    </a:lnTo>
                    <a:lnTo>
                      <a:pt x="5083" y="3485"/>
                    </a:lnTo>
                    <a:lnTo>
                      <a:pt x="5085" y="3485"/>
                    </a:lnTo>
                    <a:lnTo>
                      <a:pt x="5085" y="3481"/>
                    </a:lnTo>
                    <a:lnTo>
                      <a:pt x="5087" y="3481"/>
                    </a:lnTo>
                    <a:lnTo>
                      <a:pt x="5087" y="3478"/>
                    </a:lnTo>
                    <a:lnTo>
                      <a:pt x="5088" y="3478"/>
                    </a:lnTo>
                    <a:lnTo>
                      <a:pt x="5088" y="3475"/>
                    </a:lnTo>
                    <a:lnTo>
                      <a:pt x="5090" y="3475"/>
                    </a:lnTo>
                    <a:lnTo>
                      <a:pt x="5090" y="3471"/>
                    </a:lnTo>
                    <a:lnTo>
                      <a:pt x="5092" y="3471"/>
                    </a:lnTo>
                    <a:lnTo>
                      <a:pt x="5092" y="3468"/>
                    </a:lnTo>
                    <a:lnTo>
                      <a:pt x="5093" y="3468"/>
                    </a:lnTo>
                    <a:lnTo>
                      <a:pt x="5093" y="3465"/>
                    </a:lnTo>
                    <a:lnTo>
                      <a:pt x="5095" y="3465"/>
                    </a:lnTo>
                    <a:lnTo>
                      <a:pt x="5095" y="3461"/>
                    </a:lnTo>
                    <a:lnTo>
                      <a:pt x="5097" y="3461"/>
                    </a:lnTo>
                    <a:lnTo>
                      <a:pt x="5097" y="3458"/>
                    </a:lnTo>
                    <a:lnTo>
                      <a:pt x="5098" y="3458"/>
                    </a:lnTo>
                    <a:lnTo>
                      <a:pt x="5098" y="3455"/>
                    </a:lnTo>
                    <a:lnTo>
                      <a:pt x="5100" y="3455"/>
                    </a:lnTo>
                    <a:lnTo>
                      <a:pt x="5100" y="3451"/>
                    </a:lnTo>
                    <a:lnTo>
                      <a:pt x="5102" y="3451"/>
                    </a:lnTo>
                    <a:lnTo>
                      <a:pt x="5102" y="3448"/>
                    </a:lnTo>
                    <a:lnTo>
                      <a:pt x="5103" y="3448"/>
                    </a:lnTo>
                    <a:lnTo>
                      <a:pt x="5103" y="3445"/>
                    </a:lnTo>
                    <a:lnTo>
                      <a:pt x="5105" y="3445"/>
                    </a:lnTo>
                    <a:lnTo>
                      <a:pt x="5105" y="3441"/>
                    </a:lnTo>
                    <a:lnTo>
                      <a:pt x="5107" y="3441"/>
                    </a:lnTo>
                    <a:lnTo>
                      <a:pt x="5107" y="3438"/>
                    </a:lnTo>
                    <a:lnTo>
                      <a:pt x="5108" y="3438"/>
                    </a:lnTo>
                    <a:lnTo>
                      <a:pt x="5108" y="3435"/>
                    </a:lnTo>
                    <a:lnTo>
                      <a:pt x="5110" y="3435"/>
                    </a:lnTo>
                    <a:lnTo>
                      <a:pt x="5110" y="3431"/>
                    </a:lnTo>
                    <a:lnTo>
                      <a:pt x="5112" y="3431"/>
                    </a:lnTo>
                    <a:lnTo>
                      <a:pt x="5112" y="3428"/>
                    </a:lnTo>
                    <a:lnTo>
                      <a:pt x="5113" y="3428"/>
                    </a:lnTo>
                    <a:lnTo>
                      <a:pt x="5113" y="3425"/>
                    </a:lnTo>
                    <a:lnTo>
                      <a:pt x="5115" y="3425"/>
                    </a:lnTo>
                    <a:lnTo>
                      <a:pt x="5115" y="3421"/>
                    </a:lnTo>
                    <a:lnTo>
                      <a:pt x="5117" y="3421"/>
                    </a:lnTo>
                    <a:lnTo>
                      <a:pt x="5117" y="3418"/>
                    </a:lnTo>
                    <a:lnTo>
                      <a:pt x="5118" y="3418"/>
                    </a:lnTo>
                    <a:lnTo>
                      <a:pt x="5118" y="3415"/>
                    </a:lnTo>
                    <a:lnTo>
                      <a:pt x="5120" y="3415"/>
                    </a:lnTo>
                    <a:lnTo>
                      <a:pt x="5120" y="3411"/>
                    </a:lnTo>
                    <a:lnTo>
                      <a:pt x="5122" y="3411"/>
                    </a:lnTo>
                    <a:lnTo>
                      <a:pt x="5122" y="3408"/>
                    </a:lnTo>
                    <a:lnTo>
                      <a:pt x="5123" y="3408"/>
                    </a:lnTo>
                    <a:lnTo>
                      <a:pt x="5123" y="3405"/>
                    </a:lnTo>
                    <a:lnTo>
                      <a:pt x="5125" y="3405"/>
                    </a:lnTo>
                    <a:lnTo>
                      <a:pt x="5125" y="3401"/>
                    </a:lnTo>
                    <a:lnTo>
                      <a:pt x="5127" y="3401"/>
                    </a:lnTo>
                    <a:lnTo>
                      <a:pt x="5127" y="3398"/>
                    </a:lnTo>
                    <a:lnTo>
                      <a:pt x="5128" y="3398"/>
                    </a:lnTo>
                    <a:lnTo>
                      <a:pt x="5128" y="3395"/>
                    </a:lnTo>
                    <a:lnTo>
                      <a:pt x="5130" y="3395"/>
                    </a:lnTo>
                    <a:lnTo>
                      <a:pt x="5130" y="3391"/>
                    </a:lnTo>
                    <a:lnTo>
                      <a:pt x="5132" y="3391"/>
                    </a:lnTo>
                    <a:lnTo>
                      <a:pt x="5132" y="3388"/>
                    </a:lnTo>
                    <a:lnTo>
                      <a:pt x="5133" y="3388"/>
                    </a:lnTo>
                    <a:lnTo>
                      <a:pt x="5133" y="3393"/>
                    </a:lnTo>
                    <a:lnTo>
                      <a:pt x="5132" y="3393"/>
                    </a:lnTo>
                    <a:lnTo>
                      <a:pt x="5132" y="3396"/>
                    </a:lnTo>
                    <a:lnTo>
                      <a:pt x="5130" y="3396"/>
                    </a:lnTo>
                    <a:lnTo>
                      <a:pt x="5130" y="3400"/>
                    </a:lnTo>
                    <a:lnTo>
                      <a:pt x="5128" y="3400"/>
                    </a:lnTo>
                    <a:lnTo>
                      <a:pt x="5128" y="3403"/>
                    </a:lnTo>
                    <a:lnTo>
                      <a:pt x="5127" y="3403"/>
                    </a:lnTo>
                    <a:lnTo>
                      <a:pt x="5127" y="3406"/>
                    </a:lnTo>
                    <a:lnTo>
                      <a:pt x="5125" y="3406"/>
                    </a:lnTo>
                    <a:lnTo>
                      <a:pt x="5125" y="3410"/>
                    </a:lnTo>
                    <a:lnTo>
                      <a:pt x="5123" y="3410"/>
                    </a:lnTo>
                    <a:lnTo>
                      <a:pt x="5123" y="3413"/>
                    </a:lnTo>
                    <a:lnTo>
                      <a:pt x="5122" y="3413"/>
                    </a:lnTo>
                    <a:lnTo>
                      <a:pt x="5122" y="3416"/>
                    </a:lnTo>
                    <a:lnTo>
                      <a:pt x="5120" y="3416"/>
                    </a:lnTo>
                    <a:lnTo>
                      <a:pt x="5120" y="3420"/>
                    </a:lnTo>
                    <a:lnTo>
                      <a:pt x="5118" y="3420"/>
                    </a:lnTo>
                    <a:lnTo>
                      <a:pt x="5118" y="3423"/>
                    </a:lnTo>
                    <a:lnTo>
                      <a:pt x="5117" y="3423"/>
                    </a:lnTo>
                    <a:lnTo>
                      <a:pt x="5117" y="3426"/>
                    </a:lnTo>
                    <a:lnTo>
                      <a:pt x="5115" y="3426"/>
                    </a:lnTo>
                    <a:lnTo>
                      <a:pt x="5115" y="3430"/>
                    </a:lnTo>
                    <a:lnTo>
                      <a:pt x="5113" y="3430"/>
                    </a:lnTo>
                    <a:lnTo>
                      <a:pt x="5113" y="3433"/>
                    </a:lnTo>
                    <a:lnTo>
                      <a:pt x="5112" y="3433"/>
                    </a:lnTo>
                    <a:lnTo>
                      <a:pt x="5112" y="3436"/>
                    </a:lnTo>
                    <a:lnTo>
                      <a:pt x="5110" y="3436"/>
                    </a:lnTo>
                    <a:lnTo>
                      <a:pt x="5110" y="3440"/>
                    </a:lnTo>
                    <a:lnTo>
                      <a:pt x="5108" y="3440"/>
                    </a:lnTo>
                    <a:lnTo>
                      <a:pt x="5108" y="3443"/>
                    </a:lnTo>
                    <a:lnTo>
                      <a:pt x="5107" y="3443"/>
                    </a:lnTo>
                    <a:lnTo>
                      <a:pt x="5107" y="3446"/>
                    </a:lnTo>
                    <a:lnTo>
                      <a:pt x="5105" y="3446"/>
                    </a:lnTo>
                    <a:lnTo>
                      <a:pt x="5105" y="3450"/>
                    </a:lnTo>
                    <a:lnTo>
                      <a:pt x="5103" y="3450"/>
                    </a:lnTo>
                    <a:lnTo>
                      <a:pt x="5103" y="3453"/>
                    </a:lnTo>
                    <a:lnTo>
                      <a:pt x="5102" y="3453"/>
                    </a:lnTo>
                    <a:lnTo>
                      <a:pt x="5102" y="3456"/>
                    </a:lnTo>
                    <a:lnTo>
                      <a:pt x="5100" y="3456"/>
                    </a:lnTo>
                    <a:lnTo>
                      <a:pt x="5100" y="3460"/>
                    </a:lnTo>
                    <a:lnTo>
                      <a:pt x="5098" y="3460"/>
                    </a:lnTo>
                    <a:lnTo>
                      <a:pt x="5098" y="3463"/>
                    </a:lnTo>
                    <a:lnTo>
                      <a:pt x="5097" y="3463"/>
                    </a:lnTo>
                    <a:lnTo>
                      <a:pt x="5097" y="3466"/>
                    </a:lnTo>
                    <a:lnTo>
                      <a:pt x="5095" y="3466"/>
                    </a:lnTo>
                    <a:lnTo>
                      <a:pt x="5095" y="3470"/>
                    </a:lnTo>
                    <a:lnTo>
                      <a:pt x="5093" y="3470"/>
                    </a:lnTo>
                    <a:lnTo>
                      <a:pt x="5093" y="3473"/>
                    </a:lnTo>
                    <a:lnTo>
                      <a:pt x="5092" y="3473"/>
                    </a:lnTo>
                    <a:lnTo>
                      <a:pt x="5092" y="3476"/>
                    </a:lnTo>
                    <a:lnTo>
                      <a:pt x="5090" y="3476"/>
                    </a:lnTo>
                    <a:lnTo>
                      <a:pt x="5090" y="3480"/>
                    </a:lnTo>
                    <a:lnTo>
                      <a:pt x="5088" y="3480"/>
                    </a:lnTo>
                    <a:lnTo>
                      <a:pt x="5088" y="3483"/>
                    </a:lnTo>
                    <a:lnTo>
                      <a:pt x="5087" y="3483"/>
                    </a:lnTo>
                    <a:lnTo>
                      <a:pt x="5087" y="3486"/>
                    </a:lnTo>
                    <a:lnTo>
                      <a:pt x="5085" y="3486"/>
                    </a:lnTo>
                    <a:lnTo>
                      <a:pt x="5085" y="3490"/>
                    </a:lnTo>
                    <a:lnTo>
                      <a:pt x="5083" y="3490"/>
                    </a:lnTo>
                    <a:lnTo>
                      <a:pt x="5083" y="3493"/>
                    </a:lnTo>
                    <a:lnTo>
                      <a:pt x="5082" y="3493"/>
                    </a:lnTo>
                    <a:lnTo>
                      <a:pt x="5082" y="3496"/>
                    </a:lnTo>
                    <a:lnTo>
                      <a:pt x="5080" y="3496"/>
                    </a:lnTo>
                    <a:lnTo>
                      <a:pt x="5080" y="3500"/>
                    </a:lnTo>
                    <a:lnTo>
                      <a:pt x="5078" y="3500"/>
                    </a:lnTo>
                    <a:lnTo>
                      <a:pt x="5078" y="3503"/>
                    </a:lnTo>
                    <a:lnTo>
                      <a:pt x="5077" y="3503"/>
                    </a:lnTo>
                    <a:lnTo>
                      <a:pt x="5077" y="3506"/>
                    </a:lnTo>
                    <a:lnTo>
                      <a:pt x="5075" y="3506"/>
                    </a:lnTo>
                    <a:lnTo>
                      <a:pt x="5075" y="3508"/>
                    </a:lnTo>
                    <a:lnTo>
                      <a:pt x="5073" y="3508"/>
                    </a:lnTo>
                    <a:close/>
                    <a:moveTo>
                      <a:pt x="5133" y="3388"/>
                    </a:moveTo>
                    <a:lnTo>
                      <a:pt x="5133" y="3383"/>
                    </a:lnTo>
                    <a:lnTo>
                      <a:pt x="5135" y="3383"/>
                    </a:lnTo>
                    <a:lnTo>
                      <a:pt x="5135" y="3380"/>
                    </a:lnTo>
                    <a:lnTo>
                      <a:pt x="5137" y="3380"/>
                    </a:lnTo>
                    <a:lnTo>
                      <a:pt x="5137" y="3376"/>
                    </a:lnTo>
                    <a:lnTo>
                      <a:pt x="5138" y="3376"/>
                    </a:lnTo>
                    <a:lnTo>
                      <a:pt x="5138" y="3381"/>
                    </a:lnTo>
                    <a:lnTo>
                      <a:pt x="5137" y="3381"/>
                    </a:lnTo>
                    <a:lnTo>
                      <a:pt x="5137" y="3385"/>
                    </a:lnTo>
                    <a:lnTo>
                      <a:pt x="5135" y="3385"/>
                    </a:lnTo>
                    <a:lnTo>
                      <a:pt x="5135" y="3388"/>
                    </a:lnTo>
                    <a:lnTo>
                      <a:pt x="5133" y="3388"/>
                    </a:lnTo>
                    <a:close/>
                    <a:moveTo>
                      <a:pt x="5138" y="3376"/>
                    </a:moveTo>
                    <a:lnTo>
                      <a:pt x="5138" y="3371"/>
                    </a:lnTo>
                    <a:lnTo>
                      <a:pt x="5140" y="3371"/>
                    </a:lnTo>
                    <a:lnTo>
                      <a:pt x="5140" y="3368"/>
                    </a:lnTo>
                    <a:lnTo>
                      <a:pt x="5142" y="3368"/>
                    </a:lnTo>
                    <a:lnTo>
                      <a:pt x="5142" y="3365"/>
                    </a:lnTo>
                    <a:lnTo>
                      <a:pt x="5143" y="3365"/>
                    </a:lnTo>
                    <a:lnTo>
                      <a:pt x="5143" y="3360"/>
                    </a:lnTo>
                    <a:lnTo>
                      <a:pt x="5145" y="3360"/>
                    </a:lnTo>
                    <a:lnTo>
                      <a:pt x="5145" y="3356"/>
                    </a:lnTo>
                    <a:lnTo>
                      <a:pt x="5147" y="3356"/>
                    </a:lnTo>
                    <a:lnTo>
                      <a:pt x="5147" y="3351"/>
                    </a:lnTo>
                    <a:lnTo>
                      <a:pt x="5148" y="3351"/>
                    </a:lnTo>
                    <a:lnTo>
                      <a:pt x="5148" y="3348"/>
                    </a:lnTo>
                    <a:lnTo>
                      <a:pt x="5150" y="3348"/>
                    </a:lnTo>
                    <a:lnTo>
                      <a:pt x="5150" y="3345"/>
                    </a:lnTo>
                    <a:lnTo>
                      <a:pt x="5152" y="3345"/>
                    </a:lnTo>
                    <a:lnTo>
                      <a:pt x="5152" y="3340"/>
                    </a:lnTo>
                    <a:lnTo>
                      <a:pt x="5153" y="3340"/>
                    </a:lnTo>
                    <a:lnTo>
                      <a:pt x="5153" y="3336"/>
                    </a:lnTo>
                    <a:lnTo>
                      <a:pt x="5155" y="3336"/>
                    </a:lnTo>
                    <a:lnTo>
                      <a:pt x="5155" y="3333"/>
                    </a:lnTo>
                    <a:lnTo>
                      <a:pt x="5157" y="3333"/>
                    </a:lnTo>
                    <a:lnTo>
                      <a:pt x="5157" y="3328"/>
                    </a:lnTo>
                    <a:lnTo>
                      <a:pt x="5158" y="3328"/>
                    </a:lnTo>
                    <a:lnTo>
                      <a:pt x="5158" y="3325"/>
                    </a:lnTo>
                    <a:lnTo>
                      <a:pt x="5160" y="3325"/>
                    </a:lnTo>
                    <a:lnTo>
                      <a:pt x="5160" y="3321"/>
                    </a:lnTo>
                    <a:lnTo>
                      <a:pt x="5162" y="3321"/>
                    </a:lnTo>
                    <a:lnTo>
                      <a:pt x="5162" y="3316"/>
                    </a:lnTo>
                    <a:lnTo>
                      <a:pt x="5163" y="3316"/>
                    </a:lnTo>
                    <a:lnTo>
                      <a:pt x="5163" y="3313"/>
                    </a:lnTo>
                    <a:lnTo>
                      <a:pt x="5165" y="3313"/>
                    </a:lnTo>
                    <a:lnTo>
                      <a:pt x="5165" y="3308"/>
                    </a:lnTo>
                    <a:lnTo>
                      <a:pt x="5167" y="3308"/>
                    </a:lnTo>
                    <a:lnTo>
                      <a:pt x="5167" y="3305"/>
                    </a:lnTo>
                    <a:lnTo>
                      <a:pt x="5168" y="3305"/>
                    </a:lnTo>
                    <a:lnTo>
                      <a:pt x="5168" y="3301"/>
                    </a:lnTo>
                    <a:lnTo>
                      <a:pt x="5170" y="3301"/>
                    </a:lnTo>
                    <a:lnTo>
                      <a:pt x="5170" y="3296"/>
                    </a:lnTo>
                    <a:lnTo>
                      <a:pt x="5172" y="3296"/>
                    </a:lnTo>
                    <a:lnTo>
                      <a:pt x="5172" y="3293"/>
                    </a:lnTo>
                    <a:lnTo>
                      <a:pt x="5173" y="3293"/>
                    </a:lnTo>
                    <a:lnTo>
                      <a:pt x="5173" y="3290"/>
                    </a:lnTo>
                    <a:lnTo>
                      <a:pt x="5175" y="3290"/>
                    </a:lnTo>
                    <a:lnTo>
                      <a:pt x="5175" y="3285"/>
                    </a:lnTo>
                    <a:lnTo>
                      <a:pt x="5177" y="3285"/>
                    </a:lnTo>
                    <a:lnTo>
                      <a:pt x="5177" y="3281"/>
                    </a:lnTo>
                    <a:lnTo>
                      <a:pt x="5178" y="3281"/>
                    </a:lnTo>
                    <a:lnTo>
                      <a:pt x="5178" y="3278"/>
                    </a:lnTo>
                    <a:lnTo>
                      <a:pt x="5180" y="3278"/>
                    </a:lnTo>
                    <a:lnTo>
                      <a:pt x="5180" y="3283"/>
                    </a:lnTo>
                    <a:lnTo>
                      <a:pt x="5178" y="3283"/>
                    </a:lnTo>
                    <a:lnTo>
                      <a:pt x="5178" y="3286"/>
                    </a:lnTo>
                    <a:lnTo>
                      <a:pt x="5177" y="3286"/>
                    </a:lnTo>
                    <a:lnTo>
                      <a:pt x="5177" y="3291"/>
                    </a:lnTo>
                    <a:lnTo>
                      <a:pt x="5175" y="3291"/>
                    </a:lnTo>
                    <a:lnTo>
                      <a:pt x="5175" y="3295"/>
                    </a:lnTo>
                    <a:lnTo>
                      <a:pt x="5173" y="3295"/>
                    </a:lnTo>
                    <a:lnTo>
                      <a:pt x="5173" y="3298"/>
                    </a:lnTo>
                    <a:lnTo>
                      <a:pt x="5172" y="3298"/>
                    </a:lnTo>
                    <a:lnTo>
                      <a:pt x="5172" y="3303"/>
                    </a:lnTo>
                    <a:lnTo>
                      <a:pt x="5170" y="3303"/>
                    </a:lnTo>
                    <a:lnTo>
                      <a:pt x="5170" y="3306"/>
                    </a:lnTo>
                    <a:lnTo>
                      <a:pt x="5168" y="3306"/>
                    </a:lnTo>
                    <a:lnTo>
                      <a:pt x="5168" y="3311"/>
                    </a:lnTo>
                    <a:lnTo>
                      <a:pt x="5167" y="3311"/>
                    </a:lnTo>
                    <a:lnTo>
                      <a:pt x="5167" y="3315"/>
                    </a:lnTo>
                    <a:lnTo>
                      <a:pt x="5165" y="3315"/>
                    </a:lnTo>
                    <a:lnTo>
                      <a:pt x="5165" y="3318"/>
                    </a:lnTo>
                    <a:lnTo>
                      <a:pt x="5163" y="3318"/>
                    </a:lnTo>
                    <a:lnTo>
                      <a:pt x="5163" y="3323"/>
                    </a:lnTo>
                    <a:lnTo>
                      <a:pt x="5162" y="3323"/>
                    </a:lnTo>
                    <a:lnTo>
                      <a:pt x="5162" y="3326"/>
                    </a:lnTo>
                    <a:lnTo>
                      <a:pt x="5160" y="3326"/>
                    </a:lnTo>
                    <a:lnTo>
                      <a:pt x="5160" y="3330"/>
                    </a:lnTo>
                    <a:lnTo>
                      <a:pt x="5158" y="3330"/>
                    </a:lnTo>
                    <a:lnTo>
                      <a:pt x="5158" y="3335"/>
                    </a:lnTo>
                    <a:lnTo>
                      <a:pt x="5157" y="3335"/>
                    </a:lnTo>
                    <a:lnTo>
                      <a:pt x="5157" y="3338"/>
                    </a:lnTo>
                    <a:lnTo>
                      <a:pt x="5155" y="3338"/>
                    </a:lnTo>
                    <a:lnTo>
                      <a:pt x="5155" y="3341"/>
                    </a:lnTo>
                    <a:lnTo>
                      <a:pt x="5153" y="3341"/>
                    </a:lnTo>
                    <a:lnTo>
                      <a:pt x="5153" y="3346"/>
                    </a:lnTo>
                    <a:lnTo>
                      <a:pt x="5152" y="3346"/>
                    </a:lnTo>
                    <a:lnTo>
                      <a:pt x="5152" y="3350"/>
                    </a:lnTo>
                    <a:lnTo>
                      <a:pt x="5150" y="3350"/>
                    </a:lnTo>
                    <a:lnTo>
                      <a:pt x="5150" y="3355"/>
                    </a:lnTo>
                    <a:lnTo>
                      <a:pt x="5148" y="3355"/>
                    </a:lnTo>
                    <a:lnTo>
                      <a:pt x="5148" y="3358"/>
                    </a:lnTo>
                    <a:lnTo>
                      <a:pt x="5147" y="3358"/>
                    </a:lnTo>
                    <a:lnTo>
                      <a:pt x="5147" y="3361"/>
                    </a:lnTo>
                    <a:lnTo>
                      <a:pt x="5145" y="3361"/>
                    </a:lnTo>
                    <a:lnTo>
                      <a:pt x="5145" y="3366"/>
                    </a:lnTo>
                    <a:lnTo>
                      <a:pt x="5143" y="3366"/>
                    </a:lnTo>
                    <a:lnTo>
                      <a:pt x="5143" y="3370"/>
                    </a:lnTo>
                    <a:lnTo>
                      <a:pt x="5142" y="3370"/>
                    </a:lnTo>
                    <a:lnTo>
                      <a:pt x="5142" y="3373"/>
                    </a:lnTo>
                    <a:lnTo>
                      <a:pt x="5140" y="3373"/>
                    </a:lnTo>
                    <a:lnTo>
                      <a:pt x="5140" y="3376"/>
                    </a:lnTo>
                    <a:lnTo>
                      <a:pt x="5138" y="3376"/>
                    </a:lnTo>
                    <a:close/>
                    <a:moveTo>
                      <a:pt x="5180" y="3278"/>
                    </a:moveTo>
                    <a:lnTo>
                      <a:pt x="5180" y="3273"/>
                    </a:lnTo>
                    <a:lnTo>
                      <a:pt x="5182" y="3273"/>
                    </a:lnTo>
                    <a:lnTo>
                      <a:pt x="5182" y="3270"/>
                    </a:lnTo>
                    <a:lnTo>
                      <a:pt x="5183" y="3270"/>
                    </a:lnTo>
                    <a:lnTo>
                      <a:pt x="5183" y="3275"/>
                    </a:lnTo>
                    <a:lnTo>
                      <a:pt x="5182" y="3275"/>
                    </a:lnTo>
                    <a:lnTo>
                      <a:pt x="5182" y="3278"/>
                    </a:lnTo>
                    <a:lnTo>
                      <a:pt x="5180" y="3278"/>
                    </a:lnTo>
                    <a:close/>
                    <a:moveTo>
                      <a:pt x="5183" y="3270"/>
                    </a:moveTo>
                    <a:lnTo>
                      <a:pt x="5183" y="3265"/>
                    </a:lnTo>
                    <a:lnTo>
                      <a:pt x="5185" y="3265"/>
                    </a:lnTo>
                    <a:lnTo>
                      <a:pt x="5185" y="3261"/>
                    </a:lnTo>
                    <a:lnTo>
                      <a:pt x="5187" y="3261"/>
                    </a:lnTo>
                    <a:lnTo>
                      <a:pt x="5187" y="3266"/>
                    </a:lnTo>
                    <a:lnTo>
                      <a:pt x="5185" y="3266"/>
                    </a:lnTo>
                    <a:lnTo>
                      <a:pt x="5185" y="3270"/>
                    </a:lnTo>
                    <a:lnTo>
                      <a:pt x="5183" y="3270"/>
                    </a:lnTo>
                    <a:close/>
                    <a:moveTo>
                      <a:pt x="5187" y="3256"/>
                    </a:moveTo>
                    <a:lnTo>
                      <a:pt x="5188" y="3256"/>
                    </a:lnTo>
                    <a:lnTo>
                      <a:pt x="5188" y="3261"/>
                    </a:lnTo>
                    <a:lnTo>
                      <a:pt x="5187" y="3261"/>
                    </a:lnTo>
                    <a:lnTo>
                      <a:pt x="5187" y="3256"/>
                    </a:lnTo>
                    <a:close/>
                    <a:moveTo>
                      <a:pt x="5188" y="3256"/>
                    </a:moveTo>
                    <a:lnTo>
                      <a:pt x="5188" y="3251"/>
                    </a:lnTo>
                    <a:lnTo>
                      <a:pt x="5190" y="3251"/>
                    </a:lnTo>
                    <a:lnTo>
                      <a:pt x="5190" y="3246"/>
                    </a:lnTo>
                    <a:lnTo>
                      <a:pt x="5192" y="3246"/>
                    </a:lnTo>
                    <a:lnTo>
                      <a:pt x="5192" y="3241"/>
                    </a:lnTo>
                    <a:lnTo>
                      <a:pt x="5193" y="3241"/>
                    </a:lnTo>
                    <a:lnTo>
                      <a:pt x="5193" y="3236"/>
                    </a:lnTo>
                    <a:lnTo>
                      <a:pt x="5195" y="3236"/>
                    </a:lnTo>
                    <a:lnTo>
                      <a:pt x="5195" y="3233"/>
                    </a:lnTo>
                    <a:lnTo>
                      <a:pt x="5197" y="3233"/>
                    </a:lnTo>
                    <a:lnTo>
                      <a:pt x="5197" y="3228"/>
                    </a:lnTo>
                    <a:lnTo>
                      <a:pt x="5198" y="3228"/>
                    </a:lnTo>
                    <a:lnTo>
                      <a:pt x="5198" y="3223"/>
                    </a:lnTo>
                    <a:lnTo>
                      <a:pt x="5200" y="3223"/>
                    </a:lnTo>
                    <a:lnTo>
                      <a:pt x="5200" y="3218"/>
                    </a:lnTo>
                    <a:lnTo>
                      <a:pt x="5202" y="3218"/>
                    </a:lnTo>
                    <a:lnTo>
                      <a:pt x="5202" y="3213"/>
                    </a:lnTo>
                    <a:lnTo>
                      <a:pt x="5203" y="3213"/>
                    </a:lnTo>
                    <a:lnTo>
                      <a:pt x="5203" y="3208"/>
                    </a:lnTo>
                    <a:lnTo>
                      <a:pt x="5205" y="3208"/>
                    </a:lnTo>
                    <a:lnTo>
                      <a:pt x="5205" y="3205"/>
                    </a:lnTo>
                    <a:lnTo>
                      <a:pt x="5207" y="3205"/>
                    </a:lnTo>
                    <a:lnTo>
                      <a:pt x="5207" y="3200"/>
                    </a:lnTo>
                    <a:lnTo>
                      <a:pt x="5208" y="3200"/>
                    </a:lnTo>
                    <a:lnTo>
                      <a:pt x="5208" y="3195"/>
                    </a:lnTo>
                    <a:lnTo>
                      <a:pt x="5210" y="3195"/>
                    </a:lnTo>
                    <a:lnTo>
                      <a:pt x="5210" y="3190"/>
                    </a:lnTo>
                    <a:lnTo>
                      <a:pt x="5212" y="3190"/>
                    </a:lnTo>
                    <a:lnTo>
                      <a:pt x="5212" y="3185"/>
                    </a:lnTo>
                    <a:lnTo>
                      <a:pt x="5213" y="3185"/>
                    </a:lnTo>
                    <a:lnTo>
                      <a:pt x="5213" y="3180"/>
                    </a:lnTo>
                    <a:lnTo>
                      <a:pt x="5215" y="3180"/>
                    </a:lnTo>
                    <a:lnTo>
                      <a:pt x="5215" y="3176"/>
                    </a:lnTo>
                    <a:lnTo>
                      <a:pt x="5217" y="3176"/>
                    </a:lnTo>
                    <a:lnTo>
                      <a:pt x="5217" y="3171"/>
                    </a:lnTo>
                    <a:lnTo>
                      <a:pt x="5218" y="3171"/>
                    </a:lnTo>
                    <a:lnTo>
                      <a:pt x="5218" y="3166"/>
                    </a:lnTo>
                    <a:lnTo>
                      <a:pt x="5220" y="3166"/>
                    </a:lnTo>
                    <a:lnTo>
                      <a:pt x="5220" y="3161"/>
                    </a:lnTo>
                    <a:lnTo>
                      <a:pt x="5222" y="3161"/>
                    </a:lnTo>
                    <a:lnTo>
                      <a:pt x="5222" y="3156"/>
                    </a:lnTo>
                    <a:lnTo>
                      <a:pt x="5223" y="3156"/>
                    </a:lnTo>
                    <a:lnTo>
                      <a:pt x="5223" y="3151"/>
                    </a:lnTo>
                    <a:lnTo>
                      <a:pt x="5225" y="3151"/>
                    </a:lnTo>
                    <a:lnTo>
                      <a:pt x="5225" y="3146"/>
                    </a:lnTo>
                    <a:lnTo>
                      <a:pt x="5227" y="3146"/>
                    </a:lnTo>
                    <a:lnTo>
                      <a:pt x="5227" y="3143"/>
                    </a:lnTo>
                    <a:lnTo>
                      <a:pt x="5228" y="3143"/>
                    </a:lnTo>
                    <a:lnTo>
                      <a:pt x="5228" y="3148"/>
                    </a:lnTo>
                    <a:lnTo>
                      <a:pt x="5227" y="3148"/>
                    </a:lnTo>
                    <a:lnTo>
                      <a:pt x="5227" y="3153"/>
                    </a:lnTo>
                    <a:lnTo>
                      <a:pt x="5225" y="3153"/>
                    </a:lnTo>
                    <a:lnTo>
                      <a:pt x="5225" y="3158"/>
                    </a:lnTo>
                    <a:lnTo>
                      <a:pt x="5223" y="3158"/>
                    </a:lnTo>
                    <a:lnTo>
                      <a:pt x="5223" y="3163"/>
                    </a:lnTo>
                    <a:lnTo>
                      <a:pt x="5222" y="3163"/>
                    </a:lnTo>
                    <a:lnTo>
                      <a:pt x="5222" y="3168"/>
                    </a:lnTo>
                    <a:lnTo>
                      <a:pt x="5220" y="3168"/>
                    </a:lnTo>
                    <a:lnTo>
                      <a:pt x="5220" y="3173"/>
                    </a:lnTo>
                    <a:lnTo>
                      <a:pt x="5218" y="3173"/>
                    </a:lnTo>
                    <a:lnTo>
                      <a:pt x="5218" y="3178"/>
                    </a:lnTo>
                    <a:lnTo>
                      <a:pt x="5217" y="3178"/>
                    </a:lnTo>
                    <a:lnTo>
                      <a:pt x="5217" y="3181"/>
                    </a:lnTo>
                    <a:lnTo>
                      <a:pt x="5215" y="3181"/>
                    </a:lnTo>
                    <a:lnTo>
                      <a:pt x="5215" y="3186"/>
                    </a:lnTo>
                    <a:lnTo>
                      <a:pt x="5213" y="3186"/>
                    </a:lnTo>
                    <a:lnTo>
                      <a:pt x="5213" y="3191"/>
                    </a:lnTo>
                    <a:lnTo>
                      <a:pt x="5212" y="3191"/>
                    </a:lnTo>
                    <a:lnTo>
                      <a:pt x="5212" y="3196"/>
                    </a:lnTo>
                    <a:lnTo>
                      <a:pt x="5210" y="3196"/>
                    </a:lnTo>
                    <a:lnTo>
                      <a:pt x="5210" y="3201"/>
                    </a:lnTo>
                    <a:lnTo>
                      <a:pt x="5208" y="3201"/>
                    </a:lnTo>
                    <a:lnTo>
                      <a:pt x="5208" y="3206"/>
                    </a:lnTo>
                    <a:lnTo>
                      <a:pt x="5207" y="3206"/>
                    </a:lnTo>
                    <a:lnTo>
                      <a:pt x="5207" y="3211"/>
                    </a:lnTo>
                    <a:lnTo>
                      <a:pt x="5205" y="3211"/>
                    </a:lnTo>
                    <a:lnTo>
                      <a:pt x="5205" y="3215"/>
                    </a:lnTo>
                    <a:lnTo>
                      <a:pt x="5203" y="3215"/>
                    </a:lnTo>
                    <a:lnTo>
                      <a:pt x="5203" y="3220"/>
                    </a:lnTo>
                    <a:lnTo>
                      <a:pt x="5202" y="3220"/>
                    </a:lnTo>
                    <a:lnTo>
                      <a:pt x="5202" y="3225"/>
                    </a:lnTo>
                    <a:lnTo>
                      <a:pt x="5200" y="3225"/>
                    </a:lnTo>
                    <a:lnTo>
                      <a:pt x="5200" y="3230"/>
                    </a:lnTo>
                    <a:lnTo>
                      <a:pt x="5198" y="3230"/>
                    </a:lnTo>
                    <a:lnTo>
                      <a:pt x="5198" y="3235"/>
                    </a:lnTo>
                    <a:lnTo>
                      <a:pt x="5197" y="3235"/>
                    </a:lnTo>
                    <a:lnTo>
                      <a:pt x="5197" y="3240"/>
                    </a:lnTo>
                    <a:lnTo>
                      <a:pt x="5195" y="3240"/>
                    </a:lnTo>
                    <a:lnTo>
                      <a:pt x="5195" y="3243"/>
                    </a:lnTo>
                    <a:lnTo>
                      <a:pt x="5193" y="3243"/>
                    </a:lnTo>
                    <a:lnTo>
                      <a:pt x="5193" y="3248"/>
                    </a:lnTo>
                    <a:lnTo>
                      <a:pt x="5192" y="3248"/>
                    </a:lnTo>
                    <a:lnTo>
                      <a:pt x="5192" y="3253"/>
                    </a:lnTo>
                    <a:lnTo>
                      <a:pt x="5190" y="3253"/>
                    </a:lnTo>
                    <a:lnTo>
                      <a:pt x="5190" y="3256"/>
                    </a:lnTo>
                    <a:lnTo>
                      <a:pt x="5188" y="3256"/>
                    </a:lnTo>
                    <a:close/>
                    <a:moveTo>
                      <a:pt x="5228" y="3143"/>
                    </a:moveTo>
                    <a:lnTo>
                      <a:pt x="5228" y="3136"/>
                    </a:lnTo>
                    <a:lnTo>
                      <a:pt x="5230" y="3136"/>
                    </a:lnTo>
                    <a:lnTo>
                      <a:pt x="5230" y="3131"/>
                    </a:lnTo>
                    <a:lnTo>
                      <a:pt x="5232" y="3131"/>
                    </a:lnTo>
                    <a:lnTo>
                      <a:pt x="5232" y="3125"/>
                    </a:lnTo>
                    <a:lnTo>
                      <a:pt x="5233" y="3125"/>
                    </a:lnTo>
                    <a:lnTo>
                      <a:pt x="5233" y="3120"/>
                    </a:lnTo>
                    <a:lnTo>
                      <a:pt x="5235" y="3120"/>
                    </a:lnTo>
                    <a:lnTo>
                      <a:pt x="5235" y="3113"/>
                    </a:lnTo>
                    <a:lnTo>
                      <a:pt x="5237" y="3113"/>
                    </a:lnTo>
                    <a:lnTo>
                      <a:pt x="5237" y="3108"/>
                    </a:lnTo>
                    <a:lnTo>
                      <a:pt x="5238" y="3108"/>
                    </a:lnTo>
                    <a:lnTo>
                      <a:pt x="5238" y="3101"/>
                    </a:lnTo>
                    <a:lnTo>
                      <a:pt x="5240" y="3101"/>
                    </a:lnTo>
                    <a:lnTo>
                      <a:pt x="5240" y="3096"/>
                    </a:lnTo>
                    <a:lnTo>
                      <a:pt x="5242" y="3096"/>
                    </a:lnTo>
                    <a:lnTo>
                      <a:pt x="5242" y="3090"/>
                    </a:lnTo>
                    <a:lnTo>
                      <a:pt x="5243" y="3090"/>
                    </a:lnTo>
                    <a:lnTo>
                      <a:pt x="5243" y="3085"/>
                    </a:lnTo>
                    <a:lnTo>
                      <a:pt x="5245" y="3085"/>
                    </a:lnTo>
                    <a:lnTo>
                      <a:pt x="5245" y="3078"/>
                    </a:lnTo>
                    <a:lnTo>
                      <a:pt x="5247" y="3078"/>
                    </a:lnTo>
                    <a:lnTo>
                      <a:pt x="5247" y="3073"/>
                    </a:lnTo>
                    <a:lnTo>
                      <a:pt x="5248" y="3073"/>
                    </a:lnTo>
                    <a:lnTo>
                      <a:pt x="5248" y="3066"/>
                    </a:lnTo>
                    <a:lnTo>
                      <a:pt x="5250" y="3066"/>
                    </a:lnTo>
                    <a:lnTo>
                      <a:pt x="5250" y="3061"/>
                    </a:lnTo>
                    <a:lnTo>
                      <a:pt x="5252" y="3061"/>
                    </a:lnTo>
                    <a:lnTo>
                      <a:pt x="5252" y="3055"/>
                    </a:lnTo>
                    <a:lnTo>
                      <a:pt x="5253" y="3055"/>
                    </a:lnTo>
                    <a:lnTo>
                      <a:pt x="5253" y="3048"/>
                    </a:lnTo>
                    <a:lnTo>
                      <a:pt x="5255" y="3048"/>
                    </a:lnTo>
                    <a:lnTo>
                      <a:pt x="5255" y="3043"/>
                    </a:lnTo>
                    <a:lnTo>
                      <a:pt x="5257" y="3043"/>
                    </a:lnTo>
                    <a:lnTo>
                      <a:pt x="5257" y="3036"/>
                    </a:lnTo>
                    <a:lnTo>
                      <a:pt x="5258" y="3036"/>
                    </a:lnTo>
                    <a:lnTo>
                      <a:pt x="5258" y="3031"/>
                    </a:lnTo>
                    <a:lnTo>
                      <a:pt x="5260" y="3031"/>
                    </a:lnTo>
                    <a:lnTo>
                      <a:pt x="5260" y="3025"/>
                    </a:lnTo>
                    <a:lnTo>
                      <a:pt x="5262" y="3025"/>
                    </a:lnTo>
                    <a:lnTo>
                      <a:pt x="5262" y="3020"/>
                    </a:lnTo>
                    <a:lnTo>
                      <a:pt x="5263" y="3020"/>
                    </a:lnTo>
                    <a:lnTo>
                      <a:pt x="5263" y="3013"/>
                    </a:lnTo>
                    <a:lnTo>
                      <a:pt x="5265" y="3013"/>
                    </a:lnTo>
                    <a:lnTo>
                      <a:pt x="5265" y="3006"/>
                    </a:lnTo>
                    <a:lnTo>
                      <a:pt x="5267" y="3006"/>
                    </a:lnTo>
                    <a:lnTo>
                      <a:pt x="5267" y="2998"/>
                    </a:lnTo>
                    <a:lnTo>
                      <a:pt x="5268" y="2998"/>
                    </a:lnTo>
                    <a:lnTo>
                      <a:pt x="5268" y="2991"/>
                    </a:lnTo>
                    <a:lnTo>
                      <a:pt x="5270" y="2991"/>
                    </a:lnTo>
                    <a:lnTo>
                      <a:pt x="5270" y="2983"/>
                    </a:lnTo>
                    <a:lnTo>
                      <a:pt x="5272" y="2983"/>
                    </a:lnTo>
                    <a:lnTo>
                      <a:pt x="5272" y="2975"/>
                    </a:lnTo>
                    <a:lnTo>
                      <a:pt x="5273" y="2975"/>
                    </a:lnTo>
                    <a:lnTo>
                      <a:pt x="5273" y="2968"/>
                    </a:lnTo>
                    <a:lnTo>
                      <a:pt x="5275" y="2968"/>
                    </a:lnTo>
                    <a:lnTo>
                      <a:pt x="5275" y="2960"/>
                    </a:lnTo>
                    <a:lnTo>
                      <a:pt x="5277" y="2960"/>
                    </a:lnTo>
                    <a:lnTo>
                      <a:pt x="5277" y="2953"/>
                    </a:lnTo>
                    <a:lnTo>
                      <a:pt x="5278" y="2953"/>
                    </a:lnTo>
                    <a:lnTo>
                      <a:pt x="5278" y="2945"/>
                    </a:lnTo>
                    <a:lnTo>
                      <a:pt x="5280" y="2945"/>
                    </a:lnTo>
                    <a:lnTo>
                      <a:pt x="5280" y="2936"/>
                    </a:lnTo>
                    <a:lnTo>
                      <a:pt x="5282" y="2936"/>
                    </a:lnTo>
                    <a:lnTo>
                      <a:pt x="5282" y="2930"/>
                    </a:lnTo>
                    <a:lnTo>
                      <a:pt x="5283" y="2930"/>
                    </a:lnTo>
                    <a:lnTo>
                      <a:pt x="5283" y="2921"/>
                    </a:lnTo>
                    <a:lnTo>
                      <a:pt x="5285" y="2921"/>
                    </a:lnTo>
                    <a:lnTo>
                      <a:pt x="5285" y="2915"/>
                    </a:lnTo>
                    <a:lnTo>
                      <a:pt x="5287" y="2915"/>
                    </a:lnTo>
                    <a:lnTo>
                      <a:pt x="5287" y="2906"/>
                    </a:lnTo>
                    <a:lnTo>
                      <a:pt x="5288" y="2906"/>
                    </a:lnTo>
                    <a:lnTo>
                      <a:pt x="5288" y="2898"/>
                    </a:lnTo>
                    <a:lnTo>
                      <a:pt x="5290" y="2898"/>
                    </a:lnTo>
                    <a:lnTo>
                      <a:pt x="5290" y="2891"/>
                    </a:lnTo>
                    <a:lnTo>
                      <a:pt x="5292" y="2891"/>
                    </a:lnTo>
                    <a:lnTo>
                      <a:pt x="5292" y="2900"/>
                    </a:lnTo>
                    <a:lnTo>
                      <a:pt x="5290" y="2900"/>
                    </a:lnTo>
                    <a:lnTo>
                      <a:pt x="5290" y="2908"/>
                    </a:lnTo>
                    <a:lnTo>
                      <a:pt x="5288" y="2908"/>
                    </a:lnTo>
                    <a:lnTo>
                      <a:pt x="5288" y="2916"/>
                    </a:lnTo>
                    <a:lnTo>
                      <a:pt x="5287" y="2916"/>
                    </a:lnTo>
                    <a:lnTo>
                      <a:pt x="5287" y="2923"/>
                    </a:lnTo>
                    <a:lnTo>
                      <a:pt x="5285" y="2923"/>
                    </a:lnTo>
                    <a:lnTo>
                      <a:pt x="5285" y="2931"/>
                    </a:lnTo>
                    <a:lnTo>
                      <a:pt x="5283" y="2931"/>
                    </a:lnTo>
                    <a:lnTo>
                      <a:pt x="5283" y="2940"/>
                    </a:lnTo>
                    <a:lnTo>
                      <a:pt x="5282" y="2940"/>
                    </a:lnTo>
                    <a:lnTo>
                      <a:pt x="5282" y="2946"/>
                    </a:lnTo>
                    <a:lnTo>
                      <a:pt x="5280" y="2946"/>
                    </a:lnTo>
                    <a:lnTo>
                      <a:pt x="5280" y="2955"/>
                    </a:lnTo>
                    <a:lnTo>
                      <a:pt x="5278" y="2955"/>
                    </a:lnTo>
                    <a:lnTo>
                      <a:pt x="5278" y="2961"/>
                    </a:lnTo>
                    <a:lnTo>
                      <a:pt x="5277" y="2961"/>
                    </a:lnTo>
                    <a:lnTo>
                      <a:pt x="5277" y="2970"/>
                    </a:lnTo>
                    <a:lnTo>
                      <a:pt x="5275" y="2970"/>
                    </a:lnTo>
                    <a:lnTo>
                      <a:pt x="5275" y="2978"/>
                    </a:lnTo>
                    <a:lnTo>
                      <a:pt x="5273" y="2978"/>
                    </a:lnTo>
                    <a:lnTo>
                      <a:pt x="5273" y="2985"/>
                    </a:lnTo>
                    <a:lnTo>
                      <a:pt x="5272" y="2985"/>
                    </a:lnTo>
                    <a:lnTo>
                      <a:pt x="5272" y="2993"/>
                    </a:lnTo>
                    <a:lnTo>
                      <a:pt x="5270" y="2993"/>
                    </a:lnTo>
                    <a:lnTo>
                      <a:pt x="5270" y="3000"/>
                    </a:lnTo>
                    <a:lnTo>
                      <a:pt x="5268" y="3000"/>
                    </a:lnTo>
                    <a:lnTo>
                      <a:pt x="5268" y="3008"/>
                    </a:lnTo>
                    <a:lnTo>
                      <a:pt x="5267" y="3008"/>
                    </a:lnTo>
                    <a:lnTo>
                      <a:pt x="5267" y="3015"/>
                    </a:lnTo>
                    <a:lnTo>
                      <a:pt x="5265" y="3015"/>
                    </a:lnTo>
                    <a:lnTo>
                      <a:pt x="5265" y="3021"/>
                    </a:lnTo>
                    <a:lnTo>
                      <a:pt x="5263" y="3021"/>
                    </a:lnTo>
                    <a:lnTo>
                      <a:pt x="5263" y="3026"/>
                    </a:lnTo>
                    <a:lnTo>
                      <a:pt x="5262" y="3026"/>
                    </a:lnTo>
                    <a:lnTo>
                      <a:pt x="5262" y="3033"/>
                    </a:lnTo>
                    <a:lnTo>
                      <a:pt x="5260" y="3033"/>
                    </a:lnTo>
                    <a:lnTo>
                      <a:pt x="5260" y="3040"/>
                    </a:lnTo>
                    <a:lnTo>
                      <a:pt x="5258" y="3040"/>
                    </a:lnTo>
                    <a:lnTo>
                      <a:pt x="5258" y="3045"/>
                    </a:lnTo>
                    <a:lnTo>
                      <a:pt x="5257" y="3045"/>
                    </a:lnTo>
                    <a:lnTo>
                      <a:pt x="5257" y="3051"/>
                    </a:lnTo>
                    <a:lnTo>
                      <a:pt x="5255" y="3051"/>
                    </a:lnTo>
                    <a:lnTo>
                      <a:pt x="5255" y="3056"/>
                    </a:lnTo>
                    <a:lnTo>
                      <a:pt x="5253" y="3056"/>
                    </a:lnTo>
                    <a:lnTo>
                      <a:pt x="5253" y="3063"/>
                    </a:lnTo>
                    <a:lnTo>
                      <a:pt x="5252" y="3063"/>
                    </a:lnTo>
                    <a:lnTo>
                      <a:pt x="5252" y="3068"/>
                    </a:lnTo>
                    <a:lnTo>
                      <a:pt x="5250" y="3068"/>
                    </a:lnTo>
                    <a:lnTo>
                      <a:pt x="5250" y="3075"/>
                    </a:lnTo>
                    <a:lnTo>
                      <a:pt x="5248" y="3075"/>
                    </a:lnTo>
                    <a:lnTo>
                      <a:pt x="5248" y="3080"/>
                    </a:lnTo>
                    <a:lnTo>
                      <a:pt x="5247" y="3080"/>
                    </a:lnTo>
                    <a:lnTo>
                      <a:pt x="5247" y="3086"/>
                    </a:lnTo>
                    <a:lnTo>
                      <a:pt x="5245" y="3086"/>
                    </a:lnTo>
                    <a:lnTo>
                      <a:pt x="5245" y="3091"/>
                    </a:lnTo>
                    <a:lnTo>
                      <a:pt x="5243" y="3091"/>
                    </a:lnTo>
                    <a:lnTo>
                      <a:pt x="5243" y="3098"/>
                    </a:lnTo>
                    <a:lnTo>
                      <a:pt x="5242" y="3098"/>
                    </a:lnTo>
                    <a:lnTo>
                      <a:pt x="5242" y="3103"/>
                    </a:lnTo>
                    <a:lnTo>
                      <a:pt x="5240" y="3103"/>
                    </a:lnTo>
                    <a:lnTo>
                      <a:pt x="5240" y="3110"/>
                    </a:lnTo>
                    <a:lnTo>
                      <a:pt x="5238" y="3110"/>
                    </a:lnTo>
                    <a:lnTo>
                      <a:pt x="5238" y="3115"/>
                    </a:lnTo>
                    <a:lnTo>
                      <a:pt x="5237" y="3115"/>
                    </a:lnTo>
                    <a:lnTo>
                      <a:pt x="5237" y="3121"/>
                    </a:lnTo>
                    <a:lnTo>
                      <a:pt x="5235" y="3121"/>
                    </a:lnTo>
                    <a:lnTo>
                      <a:pt x="5235" y="3128"/>
                    </a:lnTo>
                    <a:lnTo>
                      <a:pt x="5233" y="3128"/>
                    </a:lnTo>
                    <a:lnTo>
                      <a:pt x="5233" y="3133"/>
                    </a:lnTo>
                    <a:lnTo>
                      <a:pt x="5232" y="3133"/>
                    </a:lnTo>
                    <a:lnTo>
                      <a:pt x="5232" y="3138"/>
                    </a:lnTo>
                    <a:lnTo>
                      <a:pt x="5230" y="3138"/>
                    </a:lnTo>
                    <a:lnTo>
                      <a:pt x="5230" y="3143"/>
                    </a:lnTo>
                    <a:lnTo>
                      <a:pt x="5228" y="3143"/>
                    </a:lnTo>
                    <a:close/>
                    <a:moveTo>
                      <a:pt x="5292" y="2883"/>
                    </a:moveTo>
                    <a:lnTo>
                      <a:pt x="5293" y="2883"/>
                    </a:lnTo>
                    <a:lnTo>
                      <a:pt x="5293" y="2891"/>
                    </a:lnTo>
                    <a:lnTo>
                      <a:pt x="5292" y="2891"/>
                    </a:lnTo>
                    <a:lnTo>
                      <a:pt x="5292" y="2883"/>
                    </a:lnTo>
                    <a:close/>
                    <a:moveTo>
                      <a:pt x="5293" y="2873"/>
                    </a:moveTo>
                    <a:lnTo>
                      <a:pt x="5295" y="2873"/>
                    </a:lnTo>
                    <a:lnTo>
                      <a:pt x="5295" y="2883"/>
                    </a:lnTo>
                    <a:lnTo>
                      <a:pt x="5293" y="2883"/>
                    </a:lnTo>
                    <a:lnTo>
                      <a:pt x="5293" y="2873"/>
                    </a:lnTo>
                    <a:close/>
                    <a:moveTo>
                      <a:pt x="5295" y="2873"/>
                    </a:moveTo>
                    <a:lnTo>
                      <a:pt x="5295" y="2861"/>
                    </a:lnTo>
                    <a:lnTo>
                      <a:pt x="5297" y="2861"/>
                    </a:lnTo>
                    <a:lnTo>
                      <a:pt x="5297" y="2851"/>
                    </a:lnTo>
                    <a:lnTo>
                      <a:pt x="5298" y="2851"/>
                    </a:lnTo>
                    <a:lnTo>
                      <a:pt x="5298" y="2840"/>
                    </a:lnTo>
                    <a:lnTo>
                      <a:pt x="5300" y="2840"/>
                    </a:lnTo>
                    <a:lnTo>
                      <a:pt x="5300" y="2830"/>
                    </a:lnTo>
                    <a:lnTo>
                      <a:pt x="5302" y="2830"/>
                    </a:lnTo>
                    <a:lnTo>
                      <a:pt x="5302" y="2818"/>
                    </a:lnTo>
                    <a:lnTo>
                      <a:pt x="5303" y="2818"/>
                    </a:lnTo>
                    <a:lnTo>
                      <a:pt x="5303" y="2806"/>
                    </a:lnTo>
                    <a:lnTo>
                      <a:pt x="5305" y="2806"/>
                    </a:lnTo>
                    <a:lnTo>
                      <a:pt x="5305" y="2796"/>
                    </a:lnTo>
                    <a:lnTo>
                      <a:pt x="5307" y="2796"/>
                    </a:lnTo>
                    <a:lnTo>
                      <a:pt x="5307" y="2785"/>
                    </a:lnTo>
                    <a:lnTo>
                      <a:pt x="5308" y="2785"/>
                    </a:lnTo>
                    <a:lnTo>
                      <a:pt x="5308" y="2775"/>
                    </a:lnTo>
                    <a:lnTo>
                      <a:pt x="5310" y="2775"/>
                    </a:lnTo>
                    <a:lnTo>
                      <a:pt x="5310" y="2763"/>
                    </a:lnTo>
                    <a:lnTo>
                      <a:pt x="5312" y="2763"/>
                    </a:lnTo>
                    <a:lnTo>
                      <a:pt x="5312" y="2776"/>
                    </a:lnTo>
                    <a:lnTo>
                      <a:pt x="5310" y="2776"/>
                    </a:lnTo>
                    <a:lnTo>
                      <a:pt x="5310" y="2786"/>
                    </a:lnTo>
                    <a:lnTo>
                      <a:pt x="5308" y="2786"/>
                    </a:lnTo>
                    <a:lnTo>
                      <a:pt x="5308" y="2798"/>
                    </a:lnTo>
                    <a:lnTo>
                      <a:pt x="5307" y="2798"/>
                    </a:lnTo>
                    <a:lnTo>
                      <a:pt x="5307" y="2810"/>
                    </a:lnTo>
                    <a:lnTo>
                      <a:pt x="5305" y="2810"/>
                    </a:lnTo>
                    <a:lnTo>
                      <a:pt x="5305" y="2820"/>
                    </a:lnTo>
                    <a:lnTo>
                      <a:pt x="5303" y="2820"/>
                    </a:lnTo>
                    <a:lnTo>
                      <a:pt x="5303" y="2831"/>
                    </a:lnTo>
                    <a:lnTo>
                      <a:pt x="5302" y="2831"/>
                    </a:lnTo>
                    <a:lnTo>
                      <a:pt x="5302" y="2843"/>
                    </a:lnTo>
                    <a:lnTo>
                      <a:pt x="5300" y="2843"/>
                    </a:lnTo>
                    <a:lnTo>
                      <a:pt x="5300" y="2853"/>
                    </a:lnTo>
                    <a:lnTo>
                      <a:pt x="5298" y="2853"/>
                    </a:lnTo>
                    <a:lnTo>
                      <a:pt x="5298" y="2863"/>
                    </a:lnTo>
                    <a:lnTo>
                      <a:pt x="5297" y="2863"/>
                    </a:lnTo>
                    <a:lnTo>
                      <a:pt x="5297" y="2873"/>
                    </a:lnTo>
                    <a:lnTo>
                      <a:pt x="5295" y="2873"/>
                    </a:lnTo>
                    <a:close/>
                    <a:moveTo>
                      <a:pt x="5312" y="2751"/>
                    </a:moveTo>
                    <a:lnTo>
                      <a:pt x="5313" y="2751"/>
                    </a:lnTo>
                    <a:lnTo>
                      <a:pt x="5313" y="2763"/>
                    </a:lnTo>
                    <a:lnTo>
                      <a:pt x="5312" y="2763"/>
                    </a:lnTo>
                    <a:lnTo>
                      <a:pt x="5312" y="2751"/>
                    </a:lnTo>
                    <a:close/>
                    <a:moveTo>
                      <a:pt x="5313" y="2738"/>
                    </a:moveTo>
                    <a:lnTo>
                      <a:pt x="5315" y="2738"/>
                    </a:lnTo>
                    <a:lnTo>
                      <a:pt x="5315" y="2751"/>
                    </a:lnTo>
                    <a:lnTo>
                      <a:pt x="5313" y="2751"/>
                    </a:lnTo>
                    <a:lnTo>
                      <a:pt x="5313" y="2738"/>
                    </a:lnTo>
                    <a:close/>
                    <a:moveTo>
                      <a:pt x="5315" y="2738"/>
                    </a:moveTo>
                    <a:lnTo>
                      <a:pt x="5315" y="2721"/>
                    </a:lnTo>
                    <a:lnTo>
                      <a:pt x="5317" y="2721"/>
                    </a:lnTo>
                    <a:lnTo>
                      <a:pt x="5317" y="2705"/>
                    </a:lnTo>
                    <a:lnTo>
                      <a:pt x="5318" y="2705"/>
                    </a:lnTo>
                    <a:lnTo>
                      <a:pt x="5318" y="2686"/>
                    </a:lnTo>
                    <a:lnTo>
                      <a:pt x="5320" y="2686"/>
                    </a:lnTo>
                    <a:lnTo>
                      <a:pt x="5320" y="2670"/>
                    </a:lnTo>
                    <a:lnTo>
                      <a:pt x="5322" y="2670"/>
                    </a:lnTo>
                    <a:lnTo>
                      <a:pt x="5322" y="2653"/>
                    </a:lnTo>
                    <a:lnTo>
                      <a:pt x="5323" y="2653"/>
                    </a:lnTo>
                    <a:lnTo>
                      <a:pt x="5323" y="2671"/>
                    </a:lnTo>
                    <a:lnTo>
                      <a:pt x="5322" y="2671"/>
                    </a:lnTo>
                    <a:lnTo>
                      <a:pt x="5322" y="2690"/>
                    </a:lnTo>
                    <a:lnTo>
                      <a:pt x="5320" y="2690"/>
                    </a:lnTo>
                    <a:lnTo>
                      <a:pt x="5320" y="2706"/>
                    </a:lnTo>
                    <a:lnTo>
                      <a:pt x="5318" y="2706"/>
                    </a:lnTo>
                    <a:lnTo>
                      <a:pt x="5318" y="2723"/>
                    </a:lnTo>
                    <a:lnTo>
                      <a:pt x="5317" y="2723"/>
                    </a:lnTo>
                    <a:lnTo>
                      <a:pt x="5317" y="2738"/>
                    </a:lnTo>
                    <a:lnTo>
                      <a:pt x="5315" y="2738"/>
                    </a:lnTo>
                    <a:close/>
                    <a:moveTo>
                      <a:pt x="5323" y="2653"/>
                    </a:moveTo>
                    <a:lnTo>
                      <a:pt x="5323" y="2630"/>
                    </a:lnTo>
                    <a:lnTo>
                      <a:pt x="5325" y="2630"/>
                    </a:lnTo>
                    <a:lnTo>
                      <a:pt x="5325" y="2600"/>
                    </a:lnTo>
                    <a:lnTo>
                      <a:pt x="5327" y="2600"/>
                    </a:lnTo>
                    <a:lnTo>
                      <a:pt x="5327" y="2570"/>
                    </a:lnTo>
                    <a:lnTo>
                      <a:pt x="5328" y="2570"/>
                    </a:lnTo>
                    <a:lnTo>
                      <a:pt x="5328" y="2540"/>
                    </a:lnTo>
                    <a:lnTo>
                      <a:pt x="5330" y="2540"/>
                    </a:lnTo>
                    <a:lnTo>
                      <a:pt x="5330" y="2510"/>
                    </a:lnTo>
                    <a:lnTo>
                      <a:pt x="5332" y="2510"/>
                    </a:lnTo>
                    <a:lnTo>
                      <a:pt x="5332" y="2480"/>
                    </a:lnTo>
                    <a:lnTo>
                      <a:pt x="5333" y="2480"/>
                    </a:lnTo>
                    <a:lnTo>
                      <a:pt x="5333" y="2450"/>
                    </a:lnTo>
                    <a:lnTo>
                      <a:pt x="5335" y="2450"/>
                    </a:lnTo>
                    <a:lnTo>
                      <a:pt x="5335" y="2420"/>
                    </a:lnTo>
                    <a:lnTo>
                      <a:pt x="5337" y="2420"/>
                    </a:lnTo>
                    <a:lnTo>
                      <a:pt x="5337" y="2390"/>
                    </a:lnTo>
                    <a:lnTo>
                      <a:pt x="5338" y="2390"/>
                    </a:lnTo>
                    <a:lnTo>
                      <a:pt x="5338" y="2360"/>
                    </a:lnTo>
                    <a:lnTo>
                      <a:pt x="5340" y="2360"/>
                    </a:lnTo>
                    <a:lnTo>
                      <a:pt x="5340" y="2330"/>
                    </a:lnTo>
                    <a:lnTo>
                      <a:pt x="5342" y="2330"/>
                    </a:lnTo>
                    <a:lnTo>
                      <a:pt x="5342" y="2300"/>
                    </a:lnTo>
                    <a:lnTo>
                      <a:pt x="5343" y="2300"/>
                    </a:lnTo>
                    <a:lnTo>
                      <a:pt x="5343" y="2270"/>
                    </a:lnTo>
                    <a:lnTo>
                      <a:pt x="5345" y="2270"/>
                    </a:lnTo>
                    <a:lnTo>
                      <a:pt x="5345" y="2301"/>
                    </a:lnTo>
                    <a:lnTo>
                      <a:pt x="5343" y="2301"/>
                    </a:lnTo>
                    <a:lnTo>
                      <a:pt x="5343" y="2331"/>
                    </a:lnTo>
                    <a:lnTo>
                      <a:pt x="5342" y="2331"/>
                    </a:lnTo>
                    <a:lnTo>
                      <a:pt x="5342" y="2361"/>
                    </a:lnTo>
                    <a:lnTo>
                      <a:pt x="5340" y="2361"/>
                    </a:lnTo>
                    <a:lnTo>
                      <a:pt x="5340" y="2391"/>
                    </a:lnTo>
                    <a:lnTo>
                      <a:pt x="5338" y="2391"/>
                    </a:lnTo>
                    <a:lnTo>
                      <a:pt x="5338" y="2421"/>
                    </a:lnTo>
                    <a:lnTo>
                      <a:pt x="5337" y="2421"/>
                    </a:lnTo>
                    <a:lnTo>
                      <a:pt x="5337" y="2451"/>
                    </a:lnTo>
                    <a:lnTo>
                      <a:pt x="5335" y="2451"/>
                    </a:lnTo>
                    <a:lnTo>
                      <a:pt x="5335" y="2481"/>
                    </a:lnTo>
                    <a:lnTo>
                      <a:pt x="5333" y="2481"/>
                    </a:lnTo>
                    <a:lnTo>
                      <a:pt x="5333" y="2511"/>
                    </a:lnTo>
                    <a:lnTo>
                      <a:pt x="5332" y="2511"/>
                    </a:lnTo>
                    <a:lnTo>
                      <a:pt x="5332" y="2541"/>
                    </a:lnTo>
                    <a:lnTo>
                      <a:pt x="5330" y="2541"/>
                    </a:lnTo>
                    <a:lnTo>
                      <a:pt x="5330" y="2571"/>
                    </a:lnTo>
                    <a:lnTo>
                      <a:pt x="5328" y="2571"/>
                    </a:lnTo>
                    <a:lnTo>
                      <a:pt x="5328" y="2601"/>
                    </a:lnTo>
                    <a:lnTo>
                      <a:pt x="5327" y="2601"/>
                    </a:lnTo>
                    <a:lnTo>
                      <a:pt x="5327" y="2631"/>
                    </a:lnTo>
                    <a:lnTo>
                      <a:pt x="5325" y="2631"/>
                    </a:lnTo>
                    <a:lnTo>
                      <a:pt x="5325" y="2653"/>
                    </a:lnTo>
                    <a:lnTo>
                      <a:pt x="5323" y="2653"/>
                    </a:lnTo>
                    <a:close/>
                    <a:moveTo>
                      <a:pt x="47" y="2636"/>
                    </a:moveTo>
                    <a:lnTo>
                      <a:pt x="47" y="2613"/>
                    </a:lnTo>
                    <a:lnTo>
                      <a:pt x="45" y="2613"/>
                    </a:lnTo>
                    <a:lnTo>
                      <a:pt x="45" y="2588"/>
                    </a:lnTo>
                    <a:lnTo>
                      <a:pt x="43" y="2588"/>
                    </a:lnTo>
                    <a:lnTo>
                      <a:pt x="43" y="2563"/>
                    </a:lnTo>
                    <a:lnTo>
                      <a:pt x="42" y="2563"/>
                    </a:lnTo>
                    <a:lnTo>
                      <a:pt x="42" y="2538"/>
                    </a:lnTo>
                    <a:lnTo>
                      <a:pt x="40" y="2538"/>
                    </a:lnTo>
                    <a:lnTo>
                      <a:pt x="40" y="2513"/>
                    </a:lnTo>
                    <a:lnTo>
                      <a:pt x="38" y="2513"/>
                    </a:lnTo>
                    <a:lnTo>
                      <a:pt x="38" y="2490"/>
                    </a:lnTo>
                    <a:lnTo>
                      <a:pt x="37" y="2490"/>
                    </a:lnTo>
                    <a:lnTo>
                      <a:pt x="37" y="2465"/>
                    </a:lnTo>
                    <a:lnTo>
                      <a:pt x="35" y="2465"/>
                    </a:lnTo>
                    <a:lnTo>
                      <a:pt x="35" y="2440"/>
                    </a:lnTo>
                    <a:lnTo>
                      <a:pt x="33" y="2440"/>
                    </a:lnTo>
                    <a:lnTo>
                      <a:pt x="33" y="2415"/>
                    </a:lnTo>
                    <a:lnTo>
                      <a:pt x="32" y="2415"/>
                    </a:lnTo>
                    <a:lnTo>
                      <a:pt x="32" y="2390"/>
                    </a:lnTo>
                    <a:lnTo>
                      <a:pt x="30" y="2390"/>
                    </a:lnTo>
                    <a:lnTo>
                      <a:pt x="30" y="2365"/>
                    </a:lnTo>
                    <a:lnTo>
                      <a:pt x="32" y="2365"/>
                    </a:lnTo>
                    <a:lnTo>
                      <a:pt x="32" y="2388"/>
                    </a:lnTo>
                    <a:lnTo>
                      <a:pt x="33" y="2388"/>
                    </a:lnTo>
                    <a:lnTo>
                      <a:pt x="33" y="2413"/>
                    </a:lnTo>
                    <a:lnTo>
                      <a:pt x="35" y="2413"/>
                    </a:lnTo>
                    <a:lnTo>
                      <a:pt x="35" y="2438"/>
                    </a:lnTo>
                    <a:lnTo>
                      <a:pt x="37" y="2438"/>
                    </a:lnTo>
                    <a:lnTo>
                      <a:pt x="37" y="2463"/>
                    </a:lnTo>
                    <a:lnTo>
                      <a:pt x="38" y="2463"/>
                    </a:lnTo>
                    <a:lnTo>
                      <a:pt x="38" y="2488"/>
                    </a:lnTo>
                    <a:lnTo>
                      <a:pt x="40" y="2488"/>
                    </a:lnTo>
                    <a:lnTo>
                      <a:pt x="40" y="2511"/>
                    </a:lnTo>
                    <a:lnTo>
                      <a:pt x="42" y="2511"/>
                    </a:lnTo>
                    <a:lnTo>
                      <a:pt x="42" y="2536"/>
                    </a:lnTo>
                    <a:lnTo>
                      <a:pt x="43" y="2536"/>
                    </a:lnTo>
                    <a:lnTo>
                      <a:pt x="43" y="2561"/>
                    </a:lnTo>
                    <a:lnTo>
                      <a:pt x="45" y="2561"/>
                    </a:lnTo>
                    <a:lnTo>
                      <a:pt x="45" y="2586"/>
                    </a:lnTo>
                    <a:lnTo>
                      <a:pt x="47" y="2586"/>
                    </a:lnTo>
                    <a:lnTo>
                      <a:pt x="47" y="2611"/>
                    </a:lnTo>
                    <a:lnTo>
                      <a:pt x="48" y="2611"/>
                    </a:lnTo>
                    <a:lnTo>
                      <a:pt x="48" y="2636"/>
                    </a:lnTo>
                    <a:lnTo>
                      <a:pt x="47" y="2636"/>
                    </a:lnTo>
                    <a:close/>
                    <a:moveTo>
                      <a:pt x="28" y="2365"/>
                    </a:moveTo>
                    <a:lnTo>
                      <a:pt x="28" y="2341"/>
                    </a:lnTo>
                    <a:lnTo>
                      <a:pt x="27" y="2341"/>
                    </a:lnTo>
                    <a:lnTo>
                      <a:pt x="27" y="2316"/>
                    </a:lnTo>
                    <a:lnTo>
                      <a:pt x="25" y="2316"/>
                    </a:lnTo>
                    <a:lnTo>
                      <a:pt x="25" y="2291"/>
                    </a:lnTo>
                    <a:lnTo>
                      <a:pt x="23" y="2291"/>
                    </a:lnTo>
                    <a:lnTo>
                      <a:pt x="23" y="2266"/>
                    </a:lnTo>
                    <a:lnTo>
                      <a:pt x="22" y="2266"/>
                    </a:lnTo>
                    <a:lnTo>
                      <a:pt x="22" y="2241"/>
                    </a:lnTo>
                    <a:lnTo>
                      <a:pt x="23" y="2241"/>
                    </a:lnTo>
                    <a:lnTo>
                      <a:pt x="23" y="2265"/>
                    </a:lnTo>
                    <a:lnTo>
                      <a:pt x="25" y="2265"/>
                    </a:lnTo>
                    <a:lnTo>
                      <a:pt x="25" y="2290"/>
                    </a:lnTo>
                    <a:lnTo>
                      <a:pt x="27" y="2290"/>
                    </a:lnTo>
                    <a:lnTo>
                      <a:pt x="27" y="2315"/>
                    </a:lnTo>
                    <a:lnTo>
                      <a:pt x="28" y="2315"/>
                    </a:lnTo>
                    <a:lnTo>
                      <a:pt x="28" y="2340"/>
                    </a:lnTo>
                    <a:lnTo>
                      <a:pt x="30" y="2340"/>
                    </a:lnTo>
                    <a:lnTo>
                      <a:pt x="30" y="2365"/>
                    </a:lnTo>
                    <a:lnTo>
                      <a:pt x="28" y="2365"/>
                    </a:lnTo>
                    <a:close/>
                    <a:moveTo>
                      <a:pt x="5345" y="2270"/>
                    </a:moveTo>
                    <a:lnTo>
                      <a:pt x="5345" y="2238"/>
                    </a:lnTo>
                    <a:lnTo>
                      <a:pt x="5347" y="2238"/>
                    </a:lnTo>
                    <a:lnTo>
                      <a:pt x="5347" y="2208"/>
                    </a:lnTo>
                    <a:lnTo>
                      <a:pt x="5348" y="2208"/>
                    </a:lnTo>
                    <a:lnTo>
                      <a:pt x="5348" y="2178"/>
                    </a:lnTo>
                    <a:lnTo>
                      <a:pt x="5350" y="2178"/>
                    </a:lnTo>
                    <a:lnTo>
                      <a:pt x="5350" y="2148"/>
                    </a:lnTo>
                    <a:lnTo>
                      <a:pt x="5352" y="2148"/>
                    </a:lnTo>
                    <a:lnTo>
                      <a:pt x="5352" y="2118"/>
                    </a:lnTo>
                    <a:lnTo>
                      <a:pt x="5353" y="2118"/>
                    </a:lnTo>
                    <a:lnTo>
                      <a:pt x="5353" y="2088"/>
                    </a:lnTo>
                    <a:lnTo>
                      <a:pt x="5355" y="2088"/>
                    </a:lnTo>
                    <a:lnTo>
                      <a:pt x="5355" y="2058"/>
                    </a:lnTo>
                    <a:lnTo>
                      <a:pt x="5357" y="2058"/>
                    </a:lnTo>
                    <a:lnTo>
                      <a:pt x="5357" y="2028"/>
                    </a:lnTo>
                    <a:lnTo>
                      <a:pt x="5358" y="2028"/>
                    </a:lnTo>
                    <a:lnTo>
                      <a:pt x="5358" y="1998"/>
                    </a:lnTo>
                    <a:lnTo>
                      <a:pt x="5360" y="1998"/>
                    </a:lnTo>
                    <a:lnTo>
                      <a:pt x="5360" y="1963"/>
                    </a:lnTo>
                    <a:lnTo>
                      <a:pt x="5362" y="1963"/>
                    </a:lnTo>
                    <a:lnTo>
                      <a:pt x="5362" y="1920"/>
                    </a:lnTo>
                    <a:lnTo>
                      <a:pt x="5363" y="1920"/>
                    </a:lnTo>
                    <a:lnTo>
                      <a:pt x="5363" y="1965"/>
                    </a:lnTo>
                    <a:lnTo>
                      <a:pt x="5362" y="1965"/>
                    </a:lnTo>
                    <a:lnTo>
                      <a:pt x="5362" y="2000"/>
                    </a:lnTo>
                    <a:lnTo>
                      <a:pt x="5360" y="2000"/>
                    </a:lnTo>
                    <a:lnTo>
                      <a:pt x="5360" y="2030"/>
                    </a:lnTo>
                    <a:lnTo>
                      <a:pt x="5358" y="2030"/>
                    </a:lnTo>
                    <a:lnTo>
                      <a:pt x="5358" y="2060"/>
                    </a:lnTo>
                    <a:lnTo>
                      <a:pt x="5357" y="2060"/>
                    </a:lnTo>
                    <a:lnTo>
                      <a:pt x="5357" y="2090"/>
                    </a:lnTo>
                    <a:lnTo>
                      <a:pt x="5355" y="2090"/>
                    </a:lnTo>
                    <a:lnTo>
                      <a:pt x="5355" y="2120"/>
                    </a:lnTo>
                    <a:lnTo>
                      <a:pt x="5353" y="2120"/>
                    </a:lnTo>
                    <a:lnTo>
                      <a:pt x="5353" y="2150"/>
                    </a:lnTo>
                    <a:lnTo>
                      <a:pt x="5352" y="2150"/>
                    </a:lnTo>
                    <a:lnTo>
                      <a:pt x="5352" y="2180"/>
                    </a:lnTo>
                    <a:lnTo>
                      <a:pt x="5350" y="2180"/>
                    </a:lnTo>
                    <a:lnTo>
                      <a:pt x="5350" y="2210"/>
                    </a:lnTo>
                    <a:lnTo>
                      <a:pt x="5348" y="2210"/>
                    </a:lnTo>
                    <a:lnTo>
                      <a:pt x="5348" y="2240"/>
                    </a:lnTo>
                    <a:lnTo>
                      <a:pt x="5347" y="2240"/>
                    </a:lnTo>
                    <a:lnTo>
                      <a:pt x="5347" y="2270"/>
                    </a:lnTo>
                    <a:lnTo>
                      <a:pt x="5345" y="2270"/>
                    </a:lnTo>
                    <a:close/>
                    <a:moveTo>
                      <a:pt x="20" y="2241"/>
                    </a:moveTo>
                    <a:lnTo>
                      <a:pt x="20" y="2218"/>
                    </a:lnTo>
                    <a:lnTo>
                      <a:pt x="18" y="2218"/>
                    </a:lnTo>
                    <a:lnTo>
                      <a:pt x="18" y="2193"/>
                    </a:lnTo>
                    <a:lnTo>
                      <a:pt x="17" y="2193"/>
                    </a:lnTo>
                    <a:lnTo>
                      <a:pt x="17" y="2168"/>
                    </a:lnTo>
                    <a:lnTo>
                      <a:pt x="15" y="2168"/>
                    </a:lnTo>
                    <a:lnTo>
                      <a:pt x="15" y="2143"/>
                    </a:lnTo>
                    <a:lnTo>
                      <a:pt x="13" y="2143"/>
                    </a:lnTo>
                    <a:lnTo>
                      <a:pt x="13" y="2118"/>
                    </a:lnTo>
                    <a:lnTo>
                      <a:pt x="15" y="2118"/>
                    </a:lnTo>
                    <a:lnTo>
                      <a:pt x="15" y="2141"/>
                    </a:lnTo>
                    <a:lnTo>
                      <a:pt x="17" y="2141"/>
                    </a:lnTo>
                    <a:lnTo>
                      <a:pt x="17" y="2166"/>
                    </a:lnTo>
                    <a:lnTo>
                      <a:pt x="18" y="2166"/>
                    </a:lnTo>
                    <a:lnTo>
                      <a:pt x="18" y="2191"/>
                    </a:lnTo>
                    <a:lnTo>
                      <a:pt x="20" y="2191"/>
                    </a:lnTo>
                    <a:lnTo>
                      <a:pt x="20" y="2216"/>
                    </a:lnTo>
                    <a:lnTo>
                      <a:pt x="22" y="2216"/>
                    </a:lnTo>
                    <a:lnTo>
                      <a:pt x="22" y="2241"/>
                    </a:lnTo>
                    <a:lnTo>
                      <a:pt x="20" y="2241"/>
                    </a:lnTo>
                    <a:close/>
                    <a:moveTo>
                      <a:pt x="12" y="2118"/>
                    </a:moveTo>
                    <a:lnTo>
                      <a:pt x="12" y="2095"/>
                    </a:lnTo>
                    <a:lnTo>
                      <a:pt x="10" y="2095"/>
                    </a:lnTo>
                    <a:lnTo>
                      <a:pt x="10" y="2070"/>
                    </a:lnTo>
                    <a:lnTo>
                      <a:pt x="8" y="2070"/>
                    </a:lnTo>
                    <a:lnTo>
                      <a:pt x="8" y="2045"/>
                    </a:lnTo>
                    <a:lnTo>
                      <a:pt x="7" y="2045"/>
                    </a:lnTo>
                    <a:lnTo>
                      <a:pt x="7" y="2020"/>
                    </a:lnTo>
                    <a:lnTo>
                      <a:pt x="5" y="2020"/>
                    </a:lnTo>
                    <a:lnTo>
                      <a:pt x="5" y="1993"/>
                    </a:lnTo>
                    <a:lnTo>
                      <a:pt x="3" y="1993"/>
                    </a:lnTo>
                    <a:lnTo>
                      <a:pt x="3" y="1961"/>
                    </a:lnTo>
                    <a:lnTo>
                      <a:pt x="5" y="1961"/>
                    </a:lnTo>
                    <a:lnTo>
                      <a:pt x="5" y="1991"/>
                    </a:lnTo>
                    <a:lnTo>
                      <a:pt x="7" y="1991"/>
                    </a:lnTo>
                    <a:lnTo>
                      <a:pt x="7" y="2018"/>
                    </a:lnTo>
                    <a:lnTo>
                      <a:pt x="8" y="2018"/>
                    </a:lnTo>
                    <a:lnTo>
                      <a:pt x="8" y="2043"/>
                    </a:lnTo>
                    <a:lnTo>
                      <a:pt x="10" y="2043"/>
                    </a:lnTo>
                    <a:lnTo>
                      <a:pt x="10" y="2068"/>
                    </a:lnTo>
                    <a:lnTo>
                      <a:pt x="12" y="2068"/>
                    </a:lnTo>
                    <a:lnTo>
                      <a:pt x="12" y="2093"/>
                    </a:lnTo>
                    <a:lnTo>
                      <a:pt x="13" y="2093"/>
                    </a:lnTo>
                    <a:lnTo>
                      <a:pt x="13" y="2118"/>
                    </a:lnTo>
                    <a:lnTo>
                      <a:pt x="12" y="2118"/>
                    </a:lnTo>
                    <a:close/>
                    <a:moveTo>
                      <a:pt x="2" y="1953"/>
                    </a:moveTo>
                    <a:lnTo>
                      <a:pt x="3" y="1953"/>
                    </a:lnTo>
                    <a:lnTo>
                      <a:pt x="3" y="1958"/>
                    </a:lnTo>
                    <a:lnTo>
                      <a:pt x="2" y="1958"/>
                    </a:lnTo>
                    <a:lnTo>
                      <a:pt x="2" y="1953"/>
                    </a:lnTo>
                    <a:close/>
                    <a:moveTo>
                      <a:pt x="5363" y="1908"/>
                    </a:moveTo>
                    <a:lnTo>
                      <a:pt x="5365" y="1908"/>
                    </a:lnTo>
                    <a:lnTo>
                      <a:pt x="5365" y="1916"/>
                    </a:lnTo>
                    <a:lnTo>
                      <a:pt x="5363" y="1916"/>
                    </a:lnTo>
                    <a:lnTo>
                      <a:pt x="5363" y="1908"/>
                    </a:lnTo>
                    <a:close/>
                    <a:moveTo>
                      <a:pt x="5363" y="1845"/>
                    </a:moveTo>
                    <a:lnTo>
                      <a:pt x="5365" y="1845"/>
                    </a:lnTo>
                    <a:lnTo>
                      <a:pt x="5365" y="1883"/>
                    </a:lnTo>
                    <a:lnTo>
                      <a:pt x="5363" y="1883"/>
                    </a:lnTo>
                    <a:lnTo>
                      <a:pt x="5363" y="1845"/>
                    </a:lnTo>
                    <a:close/>
                    <a:moveTo>
                      <a:pt x="0" y="1861"/>
                    </a:moveTo>
                    <a:lnTo>
                      <a:pt x="2" y="1861"/>
                    </a:lnTo>
                    <a:lnTo>
                      <a:pt x="2" y="1878"/>
                    </a:lnTo>
                    <a:lnTo>
                      <a:pt x="0" y="1878"/>
                    </a:lnTo>
                    <a:lnTo>
                      <a:pt x="0" y="1861"/>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38" name="Freeform 306"/>
              <p:cNvSpPr>
                <a:spLocks noEditPoints="1"/>
              </p:cNvSpPr>
              <p:nvPr/>
            </p:nvSpPr>
            <p:spPr bwMode="auto">
              <a:xfrm>
                <a:off x="6405563" y="4003675"/>
                <a:ext cx="439738" cy="641350"/>
              </a:xfrm>
              <a:custGeom>
                <a:avLst/>
                <a:gdLst>
                  <a:gd name="T0" fmla="*/ 71 w 2142"/>
                  <a:gd name="T1" fmla="*/ 3114 h 3114"/>
                  <a:gd name="T2" fmla="*/ 71 w 2142"/>
                  <a:gd name="T3" fmla="*/ 3114 h 3114"/>
                  <a:gd name="T4" fmla="*/ 47 w 2142"/>
                  <a:gd name="T5" fmla="*/ 2913 h 3114"/>
                  <a:gd name="T6" fmla="*/ 47 w 2142"/>
                  <a:gd name="T7" fmla="*/ 2913 h 3114"/>
                  <a:gd name="T8" fmla="*/ 71 w 2142"/>
                  <a:gd name="T9" fmla="*/ 3114 h 3114"/>
                  <a:gd name="T10" fmla="*/ 71 w 2142"/>
                  <a:gd name="T11" fmla="*/ 3114 h 3114"/>
                  <a:gd name="T12" fmla="*/ 2 w 2142"/>
                  <a:gd name="T13" fmla="*/ 2232 h 3114"/>
                  <a:gd name="T14" fmla="*/ 0 w 2142"/>
                  <a:gd name="T15" fmla="*/ 2155 h 3114"/>
                  <a:gd name="T16" fmla="*/ 0 w 2142"/>
                  <a:gd name="T17" fmla="*/ 2154 h 3114"/>
                  <a:gd name="T18" fmla="*/ 2 w 2142"/>
                  <a:gd name="T19" fmla="*/ 2232 h 3114"/>
                  <a:gd name="T20" fmla="*/ 0 w 2142"/>
                  <a:gd name="T21" fmla="*/ 2125 h 3114"/>
                  <a:gd name="T22" fmla="*/ 0 w 2142"/>
                  <a:gd name="T23" fmla="*/ 2125 h 3114"/>
                  <a:gd name="T24" fmla="*/ 302 w 2142"/>
                  <a:gd name="T25" fmla="*/ 1046 h 3114"/>
                  <a:gd name="T26" fmla="*/ 302 w 2142"/>
                  <a:gd name="T27" fmla="*/ 1046 h 3114"/>
                  <a:gd name="T28" fmla="*/ 0 w 2142"/>
                  <a:gd name="T29" fmla="*/ 2125 h 3114"/>
                  <a:gd name="T30" fmla="*/ 737 w 2142"/>
                  <a:gd name="T31" fmla="*/ 526 h 3114"/>
                  <a:gd name="T32" fmla="*/ 737 w 2142"/>
                  <a:gd name="T33" fmla="*/ 526 h 3114"/>
                  <a:gd name="T34" fmla="*/ 2133 w 2142"/>
                  <a:gd name="T35" fmla="*/ 0 h 3114"/>
                  <a:gd name="T36" fmla="*/ 2142 w 2142"/>
                  <a:gd name="T37" fmla="*/ 0 h 3114"/>
                  <a:gd name="T38" fmla="*/ 737 w 2142"/>
                  <a:gd name="T39" fmla="*/ 526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42" h="3114">
                    <a:moveTo>
                      <a:pt x="71" y="3114"/>
                    </a:moveTo>
                    <a:lnTo>
                      <a:pt x="71" y="3114"/>
                    </a:lnTo>
                    <a:cubicBezTo>
                      <a:pt x="60" y="3048"/>
                      <a:pt x="52" y="2981"/>
                      <a:pt x="47" y="2913"/>
                    </a:cubicBezTo>
                    <a:lnTo>
                      <a:pt x="47" y="2913"/>
                    </a:lnTo>
                    <a:cubicBezTo>
                      <a:pt x="52" y="2981"/>
                      <a:pt x="60" y="3048"/>
                      <a:pt x="71" y="3114"/>
                    </a:cubicBezTo>
                    <a:lnTo>
                      <a:pt x="71" y="3114"/>
                    </a:lnTo>
                    <a:close/>
                    <a:moveTo>
                      <a:pt x="2" y="2232"/>
                    </a:moveTo>
                    <a:cubicBezTo>
                      <a:pt x="1" y="2206"/>
                      <a:pt x="0" y="2180"/>
                      <a:pt x="0" y="2155"/>
                    </a:cubicBezTo>
                    <a:lnTo>
                      <a:pt x="0" y="2154"/>
                    </a:lnTo>
                    <a:cubicBezTo>
                      <a:pt x="0" y="2180"/>
                      <a:pt x="1" y="2206"/>
                      <a:pt x="2" y="2232"/>
                    </a:cubicBezTo>
                    <a:close/>
                    <a:moveTo>
                      <a:pt x="0" y="2125"/>
                    </a:moveTo>
                    <a:lnTo>
                      <a:pt x="0" y="2125"/>
                    </a:lnTo>
                    <a:cubicBezTo>
                      <a:pt x="3" y="1732"/>
                      <a:pt x="112" y="1363"/>
                      <a:pt x="302" y="1046"/>
                    </a:cubicBezTo>
                    <a:lnTo>
                      <a:pt x="302" y="1046"/>
                    </a:lnTo>
                    <a:cubicBezTo>
                      <a:pt x="112" y="1363"/>
                      <a:pt x="3" y="1732"/>
                      <a:pt x="0" y="2125"/>
                    </a:cubicBezTo>
                    <a:close/>
                    <a:moveTo>
                      <a:pt x="737" y="526"/>
                    </a:moveTo>
                    <a:lnTo>
                      <a:pt x="737" y="526"/>
                    </a:lnTo>
                    <a:cubicBezTo>
                      <a:pt x="1110" y="201"/>
                      <a:pt x="1597" y="3"/>
                      <a:pt x="2133" y="0"/>
                    </a:cubicBezTo>
                    <a:lnTo>
                      <a:pt x="2142" y="0"/>
                    </a:lnTo>
                    <a:cubicBezTo>
                      <a:pt x="1603" y="0"/>
                      <a:pt x="1112" y="199"/>
                      <a:pt x="737" y="526"/>
                    </a:cubicBez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39" name="Freeform 307"/>
              <p:cNvSpPr/>
              <p:nvPr/>
            </p:nvSpPr>
            <p:spPr bwMode="auto">
              <a:xfrm>
                <a:off x="6467475" y="4113213"/>
                <a:ext cx="88900" cy="106363"/>
              </a:xfrm>
              <a:custGeom>
                <a:avLst/>
                <a:gdLst>
                  <a:gd name="T0" fmla="*/ 0 w 435"/>
                  <a:gd name="T1" fmla="*/ 520 h 520"/>
                  <a:gd name="T2" fmla="*/ 435 w 435"/>
                  <a:gd name="T3" fmla="*/ 0 h 520"/>
                  <a:gd name="T4" fmla="*/ 435 w 435"/>
                  <a:gd name="T5" fmla="*/ 0 h 520"/>
                  <a:gd name="T6" fmla="*/ 0 w 435"/>
                  <a:gd name="T7" fmla="*/ 520 h 520"/>
                  <a:gd name="T8" fmla="*/ 0 w 435"/>
                  <a:gd name="T9" fmla="*/ 520 h 520"/>
                </a:gdLst>
                <a:ahLst/>
                <a:cxnLst>
                  <a:cxn ang="0">
                    <a:pos x="T0" y="T1"/>
                  </a:cxn>
                  <a:cxn ang="0">
                    <a:pos x="T2" y="T3"/>
                  </a:cxn>
                  <a:cxn ang="0">
                    <a:pos x="T4" y="T5"/>
                  </a:cxn>
                  <a:cxn ang="0">
                    <a:pos x="T6" y="T7"/>
                  </a:cxn>
                  <a:cxn ang="0">
                    <a:pos x="T8" y="T9"/>
                  </a:cxn>
                </a:cxnLst>
                <a:rect l="0" t="0" r="r" b="b"/>
                <a:pathLst>
                  <a:path w="435" h="520">
                    <a:moveTo>
                      <a:pt x="0" y="520"/>
                    </a:moveTo>
                    <a:cubicBezTo>
                      <a:pt x="117" y="324"/>
                      <a:pt x="264" y="149"/>
                      <a:pt x="435" y="0"/>
                    </a:cubicBezTo>
                    <a:lnTo>
                      <a:pt x="435" y="0"/>
                    </a:lnTo>
                    <a:cubicBezTo>
                      <a:pt x="264" y="149"/>
                      <a:pt x="117" y="324"/>
                      <a:pt x="0" y="520"/>
                    </a:cubicBezTo>
                    <a:lnTo>
                      <a:pt x="0" y="520"/>
                    </a:lnTo>
                    <a:close/>
                  </a:path>
                </a:pathLst>
              </a:custGeom>
              <a:solidFill>
                <a:srgbClr val="F3E5C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0" name="Freeform 308"/>
              <p:cNvSpPr/>
              <p:nvPr/>
            </p:nvSpPr>
            <p:spPr bwMode="auto">
              <a:xfrm>
                <a:off x="7067550" y="4003675"/>
                <a:ext cx="215900" cy="57150"/>
              </a:xfrm>
              <a:custGeom>
                <a:avLst/>
                <a:gdLst>
                  <a:gd name="T0" fmla="*/ 1054 w 1054"/>
                  <a:gd name="T1" fmla="*/ 277 h 277"/>
                  <a:gd name="T2" fmla="*/ 1054 w 1054"/>
                  <a:gd name="T3" fmla="*/ 277 h 277"/>
                  <a:gd name="T4" fmla="*/ 0 w 1054"/>
                  <a:gd name="T5" fmla="*/ 0 h 277"/>
                  <a:gd name="T6" fmla="*/ 9 w 1054"/>
                  <a:gd name="T7" fmla="*/ 0 h 277"/>
                  <a:gd name="T8" fmla="*/ 1054 w 1054"/>
                  <a:gd name="T9" fmla="*/ 277 h 277"/>
                  <a:gd name="T10" fmla="*/ 1054 w 1054"/>
                  <a:gd name="T11" fmla="*/ 277 h 277"/>
                </a:gdLst>
                <a:ahLst/>
                <a:cxnLst>
                  <a:cxn ang="0">
                    <a:pos x="T0" y="T1"/>
                  </a:cxn>
                  <a:cxn ang="0">
                    <a:pos x="T2" y="T3"/>
                  </a:cxn>
                  <a:cxn ang="0">
                    <a:pos x="T4" y="T5"/>
                  </a:cxn>
                  <a:cxn ang="0">
                    <a:pos x="T6" y="T7"/>
                  </a:cxn>
                  <a:cxn ang="0">
                    <a:pos x="T8" y="T9"/>
                  </a:cxn>
                  <a:cxn ang="0">
                    <a:pos x="T10" y="T11"/>
                  </a:cxn>
                </a:cxnLst>
                <a:rect l="0" t="0" r="r" b="b"/>
                <a:pathLst>
                  <a:path w="1054" h="277">
                    <a:moveTo>
                      <a:pt x="1054" y="277"/>
                    </a:moveTo>
                    <a:lnTo>
                      <a:pt x="1054" y="277"/>
                    </a:lnTo>
                    <a:cubicBezTo>
                      <a:pt x="743" y="101"/>
                      <a:pt x="384" y="0"/>
                      <a:pt x="0" y="0"/>
                    </a:cubicBezTo>
                    <a:lnTo>
                      <a:pt x="9" y="0"/>
                    </a:lnTo>
                    <a:cubicBezTo>
                      <a:pt x="390" y="2"/>
                      <a:pt x="745" y="103"/>
                      <a:pt x="1054" y="277"/>
                    </a:cubicBezTo>
                    <a:lnTo>
                      <a:pt x="1054" y="277"/>
                    </a:ln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1" name="Freeform 309"/>
              <p:cNvSpPr/>
              <p:nvPr/>
            </p:nvSpPr>
            <p:spPr bwMode="auto">
              <a:xfrm>
                <a:off x="6405563" y="4003675"/>
                <a:ext cx="877888" cy="641350"/>
              </a:xfrm>
              <a:custGeom>
                <a:avLst/>
                <a:gdLst>
                  <a:gd name="T0" fmla="*/ 71 w 4275"/>
                  <a:gd name="T1" fmla="*/ 3114 h 3114"/>
                  <a:gd name="T2" fmla="*/ 71 w 4275"/>
                  <a:gd name="T3" fmla="*/ 3114 h 3114"/>
                  <a:gd name="T4" fmla="*/ 71 w 4275"/>
                  <a:gd name="T5" fmla="*/ 3114 h 3114"/>
                  <a:gd name="T6" fmla="*/ 47 w 4275"/>
                  <a:gd name="T7" fmla="*/ 2913 h 3114"/>
                  <a:gd name="T8" fmla="*/ 47 w 4275"/>
                  <a:gd name="T9" fmla="*/ 2913 h 3114"/>
                  <a:gd name="T10" fmla="*/ 5 w 4275"/>
                  <a:gd name="T11" fmla="*/ 2287 h 3114"/>
                  <a:gd name="T12" fmla="*/ 2 w 4275"/>
                  <a:gd name="T13" fmla="*/ 2232 h 3114"/>
                  <a:gd name="T14" fmla="*/ 0 w 4275"/>
                  <a:gd name="T15" fmla="*/ 2154 h 3114"/>
                  <a:gd name="T16" fmla="*/ 0 w 4275"/>
                  <a:gd name="T17" fmla="*/ 2125 h 3114"/>
                  <a:gd name="T18" fmla="*/ 302 w 4275"/>
                  <a:gd name="T19" fmla="*/ 1046 h 3114"/>
                  <a:gd name="T20" fmla="*/ 737 w 4275"/>
                  <a:gd name="T21" fmla="*/ 526 h 3114"/>
                  <a:gd name="T22" fmla="*/ 2142 w 4275"/>
                  <a:gd name="T23" fmla="*/ 0 h 3114"/>
                  <a:gd name="T24" fmla="*/ 3221 w 4275"/>
                  <a:gd name="T25" fmla="*/ 0 h 3114"/>
                  <a:gd name="T26" fmla="*/ 4275 w 4275"/>
                  <a:gd name="T27" fmla="*/ 277 h 3114"/>
                  <a:gd name="T28" fmla="*/ 4275 w 4275"/>
                  <a:gd name="T29" fmla="*/ 277 h 3114"/>
                  <a:gd name="T30" fmla="*/ 71 w 4275"/>
                  <a:gd name="T31" fmla="*/ 3114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75" h="3114">
                    <a:moveTo>
                      <a:pt x="71" y="3114"/>
                    </a:moveTo>
                    <a:lnTo>
                      <a:pt x="71" y="3114"/>
                    </a:lnTo>
                    <a:lnTo>
                      <a:pt x="71" y="3114"/>
                    </a:lnTo>
                    <a:cubicBezTo>
                      <a:pt x="60" y="3048"/>
                      <a:pt x="52" y="2981"/>
                      <a:pt x="47" y="2913"/>
                    </a:cubicBezTo>
                    <a:lnTo>
                      <a:pt x="47" y="2913"/>
                    </a:lnTo>
                    <a:lnTo>
                      <a:pt x="5" y="2287"/>
                    </a:lnTo>
                    <a:cubicBezTo>
                      <a:pt x="4" y="2268"/>
                      <a:pt x="3" y="2250"/>
                      <a:pt x="2" y="2232"/>
                    </a:cubicBezTo>
                    <a:cubicBezTo>
                      <a:pt x="1" y="2206"/>
                      <a:pt x="0" y="2180"/>
                      <a:pt x="0" y="2154"/>
                    </a:cubicBezTo>
                    <a:lnTo>
                      <a:pt x="0" y="2125"/>
                    </a:lnTo>
                    <a:cubicBezTo>
                      <a:pt x="3" y="1732"/>
                      <a:pt x="112" y="1363"/>
                      <a:pt x="302" y="1046"/>
                    </a:cubicBezTo>
                    <a:cubicBezTo>
                      <a:pt x="419" y="850"/>
                      <a:pt x="566" y="675"/>
                      <a:pt x="737" y="526"/>
                    </a:cubicBezTo>
                    <a:cubicBezTo>
                      <a:pt x="1112" y="199"/>
                      <a:pt x="1603" y="0"/>
                      <a:pt x="2142" y="0"/>
                    </a:cubicBezTo>
                    <a:lnTo>
                      <a:pt x="3221" y="0"/>
                    </a:lnTo>
                    <a:cubicBezTo>
                      <a:pt x="3605" y="0"/>
                      <a:pt x="3964" y="101"/>
                      <a:pt x="4275" y="277"/>
                    </a:cubicBezTo>
                    <a:lnTo>
                      <a:pt x="4275" y="277"/>
                    </a:lnTo>
                    <a:cubicBezTo>
                      <a:pt x="3497" y="1440"/>
                      <a:pt x="2041" y="3103"/>
                      <a:pt x="71" y="3114"/>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2" name="Freeform 310"/>
              <p:cNvSpPr/>
              <p:nvPr/>
            </p:nvSpPr>
            <p:spPr bwMode="auto">
              <a:xfrm>
                <a:off x="7277100" y="4805363"/>
                <a:ext cx="158750" cy="152400"/>
              </a:xfrm>
              <a:custGeom>
                <a:avLst/>
                <a:gdLst>
                  <a:gd name="T0" fmla="*/ 0 w 773"/>
                  <a:gd name="T1" fmla="*/ 743 h 743"/>
                  <a:gd name="T2" fmla="*/ 0 w 773"/>
                  <a:gd name="T3" fmla="*/ 743 h 743"/>
                  <a:gd name="T4" fmla="*/ 773 w 773"/>
                  <a:gd name="T5" fmla="*/ 0 h 743"/>
                  <a:gd name="T6" fmla="*/ 0 w 773"/>
                  <a:gd name="T7" fmla="*/ 743 h 743"/>
                </a:gdLst>
                <a:ahLst/>
                <a:cxnLst>
                  <a:cxn ang="0">
                    <a:pos x="T0" y="T1"/>
                  </a:cxn>
                  <a:cxn ang="0">
                    <a:pos x="T2" y="T3"/>
                  </a:cxn>
                  <a:cxn ang="0">
                    <a:pos x="T4" y="T5"/>
                  </a:cxn>
                  <a:cxn ang="0">
                    <a:pos x="T6" y="T7"/>
                  </a:cxn>
                </a:cxnLst>
                <a:rect l="0" t="0" r="r" b="b"/>
                <a:pathLst>
                  <a:path w="773" h="743">
                    <a:moveTo>
                      <a:pt x="0" y="743"/>
                    </a:moveTo>
                    <a:lnTo>
                      <a:pt x="0" y="743"/>
                    </a:lnTo>
                    <a:cubicBezTo>
                      <a:pt x="316" y="565"/>
                      <a:pt x="583" y="309"/>
                      <a:pt x="773" y="0"/>
                    </a:cubicBezTo>
                    <a:cubicBezTo>
                      <a:pt x="583" y="309"/>
                      <a:pt x="316" y="565"/>
                      <a:pt x="0" y="743"/>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3" name="Freeform 311"/>
              <p:cNvSpPr/>
              <p:nvPr/>
            </p:nvSpPr>
            <p:spPr bwMode="auto">
              <a:xfrm>
                <a:off x="6854825" y="4957763"/>
                <a:ext cx="422275" cy="57150"/>
              </a:xfrm>
              <a:custGeom>
                <a:avLst/>
                <a:gdLst>
                  <a:gd name="T0" fmla="*/ 1002 w 2053"/>
                  <a:gd name="T1" fmla="*/ 275 h 275"/>
                  <a:gd name="T2" fmla="*/ 0 w 2053"/>
                  <a:gd name="T3" fmla="*/ 275 h 275"/>
                  <a:gd name="T4" fmla="*/ 0 w 2053"/>
                  <a:gd name="T5" fmla="*/ 275 h 275"/>
                  <a:gd name="T6" fmla="*/ 1002 w 2053"/>
                  <a:gd name="T7" fmla="*/ 275 h 275"/>
                  <a:gd name="T8" fmla="*/ 2053 w 2053"/>
                  <a:gd name="T9" fmla="*/ 0 h 275"/>
                  <a:gd name="T10" fmla="*/ 2053 w 2053"/>
                  <a:gd name="T11" fmla="*/ 0 h 275"/>
                  <a:gd name="T12" fmla="*/ 1002 w 2053"/>
                  <a:gd name="T13" fmla="*/ 275 h 275"/>
                </a:gdLst>
                <a:ahLst/>
                <a:cxnLst>
                  <a:cxn ang="0">
                    <a:pos x="T0" y="T1"/>
                  </a:cxn>
                  <a:cxn ang="0">
                    <a:pos x="T2" y="T3"/>
                  </a:cxn>
                  <a:cxn ang="0">
                    <a:pos x="T4" y="T5"/>
                  </a:cxn>
                  <a:cxn ang="0">
                    <a:pos x="T6" y="T7"/>
                  </a:cxn>
                  <a:cxn ang="0">
                    <a:pos x="T8" y="T9"/>
                  </a:cxn>
                  <a:cxn ang="0">
                    <a:pos x="T10" y="T11"/>
                  </a:cxn>
                  <a:cxn ang="0">
                    <a:pos x="T12" y="T13"/>
                  </a:cxn>
                </a:cxnLst>
                <a:rect l="0" t="0" r="r" b="b"/>
                <a:pathLst>
                  <a:path w="2053" h="275">
                    <a:moveTo>
                      <a:pt x="1002" y="275"/>
                    </a:moveTo>
                    <a:lnTo>
                      <a:pt x="0" y="275"/>
                    </a:lnTo>
                    <a:lnTo>
                      <a:pt x="0" y="275"/>
                    </a:lnTo>
                    <a:lnTo>
                      <a:pt x="1002" y="275"/>
                    </a:lnTo>
                    <a:cubicBezTo>
                      <a:pt x="1383" y="275"/>
                      <a:pt x="1742" y="175"/>
                      <a:pt x="2053" y="0"/>
                    </a:cubicBezTo>
                    <a:lnTo>
                      <a:pt x="2053" y="0"/>
                    </a:lnTo>
                    <a:cubicBezTo>
                      <a:pt x="1742" y="175"/>
                      <a:pt x="1383" y="275"/>
                      <a:pt x="1002" y="275"/>
                    </a:cubicBez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4" name="Freeform 312"/>
              <p:cNvSpPr>
                <a:spLocks noEditPoints="1"/>
              </p:cNvSpPr>
              <p:nvPr/>
            </p:nvSpPr>
            <p:spPr bwMode="auto">
              <a:xfrm>
                <a:off x="7505700" y="4402138"/>
                <a:ext cx="1588" cy="52388"/>
              </a:xfrm>
              <a:custGeom>
                <a:avLst/>
                <a:gdLst>
                  <a:gd name="T0" fmla="*/ 10 w 10"/>
                  <a:gd name="T1" fmla="*/ 255 h 255"/>
                  <a:gd name="T2" fmla="*/ 10 w 10"/>
                  <a:gd name="T3" fmla="*/ 227 h 255"/>
                  <a:gd name="T4" fmla="*/ 10 w 10"/>
                  <a:gd name="T5" fmla="*/ 228 h 255"/>
                  <a:gd name="T6" fmla="*/ 10 w 10"/>
                  <a:gd name="T7" fmla="*/ 255 h 255"/>
                  <a:gd name="T8" fmla="*/ 10 w 10"/>
                  <a:gd name="T9" fmla="*/ 190 h 255"/>
                  <a:gd name="T10" fmla="*/ 0 w 10"/>
                  <a:gd name="T11" fmla="*/ 0 h 255"/>
                  <a:gd name="T12" fmla="*/ 0 w 10"/>
                  <a:gd name="T13" fmla="*/ 0 h 255"/>
                  <a:gd name="T14" fmla="*/ 10 w 10"/>
                  <a:gd name="T15" fmla="*/ 189 h 255"/>
                  <a:gd name="T16" fmla="*/ 10 w 10"/>
                  <a:gd name="T17" fmla="*/ 19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55">
                    <a:moveTo>
                      <a:pt x="10" y="255"/>
                    </a:moveTo>
                    <a:cubicBezTo>
                      <a:pt x="10" y="246"/>
                      <a:pt x="10" y="236"/>
                      <a:pt x="10" y="227"/>
                    </a:cubicBezTo>
                    <a:lnTo>
                      <a:pt x="10" y="228"/>
                    </a:lnTo>
                    <a:cubicBezTo>
                      <a:pt x="10" y="237"/>
                      <a:pt x="10" y="246"/>
                      <a:pt x="10" y="255"/>
                    </a:cubicBezTo>
                    <a:close/>
                    <a:moveTo>
                      <a:pt x="10" y="190"/>
                    </a:moveTo>
                    <a:cubicBezTo>
                      <a:pt x="9" y="126"/>
                      <a:pt x="6" y="63"/>
                      <a:pt x="0" y="0"/>
                    </a:cubicBezTo>
                    <a:lnTo>
                      <a:pt x="0" y="0"/>
                    </a:lnTo>
                    <a:cubicBezTo>
                      <a:pt x="6" y="62"/>
                      <a:pt x="9" y="126"/>
                      <a:pt x="10" y="189"/>
                    </a:cubicBezTo>
                    <a:lnTo>
                      <a:pt x="10" y="190"/>
                    </a:ln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5" name="Freeform 313"/>
              <p:cNvSpPr/>
              <p:nvPr/>
            </p:nvSpPr>
            <p:spPr bwMode="auto">
              <a:xfrm>
                <a:off x="6691313" y="4402138"/>
                <a:ext cx="815975" cy="612775"/>
              </a:xfrm>
              <a:custGeom>
                <a:avLst/>
                <a:gdLst>
                  <a:gd name="T0" fmla="*/ 1793 w 3970"/>
                  <a:gd name="T1" fmla="*/ 2979 h 2979"/>
                  <a:gd name="T2" fmla="*/ 791 w 3970"/>
                  <a:gd name="T3" fmla="*/ 2979 h 2979"/>
                  <a:gd name="T4" fmla="*/ 0 w 3970"/>
                  <a:gd name="T5" fmla="*/ 2828 h 2979"/>
                  <a:gd name="T6" fmla="*/ 0 w 3970"/>
                  <a:gd name="T7" fmla="*/ 2828 h 2979"/>
                  <a:gd name="T8" fmla="*/ 3960 w 3970"/>
                  <a:gd name="T9" fmla="*/ 0 h 2979"/>
                  <a:gd name="T10" fmla="*/ 3970 w 3970"/>
                  <a:gd name="T11" fmla="*/ 190 h 2979"/>
                  <a:gd name="T12" fmla="*/ 3970 w 3970"/>
                  <a:gd name="T13" fmla="*/ 227 h 2979"/>
                  <a:gd name="T14" fmla="*/ 3970 w 3970"/>
                  <a:gd name="T15" fmla="*/ 255 h 2979"/>
                  <a:gd name="T16" fmla="*/ 3967 w 3970"/>
                  <a:gd name="T17" fmla="*/ 328 h 2979"/>
                  <a:gd name="T18" fmla="*/ 3932 w 3970"/>
                  <a:gd name="T19" fmla="*/ 955 h 2979"/>
                  <a:gd name="T20" fmla="*/ 3617 w 3970"/>
                  <a:gd name="T21" fmla="*/ 1961 h 2979"/>
                  <a:gd name="T22" fmla="*/ 2844 w 3970"/>
                  <a:gd name="T23" fmla="*/ 2704 h 2979"/>
                  <a:gd name="T24" fmla="*/ 1793 w 3970"/>
                  <a:gd name="T25"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70" h="2979">
                    <a:moveTo>
                      <a:pt x="1793" y="2979"/>
                    </a:moveTo>
                    <a:lnTo>
                      <a:pt x="791" y="2979"/>
                    </a:lnTo>
                    <a:cubicBezTo>
                      <a:pt x="512" y="2979"/>
                      <a:pt x="245" y="2926"/>
                      <a:pt x="0" y="2828"/>
                    </a:cubicBezTo>
                    <a:lnTo>
                      <a:pt x="0" y="2828"/>
                    </a:lnTo>
                    <a:cubicBezTo>
                      <a:pt x="699" y="1900"/>
                      <a:pt x="2210" y="191"/>
                      <a:pt x="3960" y="0"/>
                    </a:cubicBezTo>
                    <a:cubicBezTo>
                      <a:pt x="3966" y="63"/>
                      <a:pt x="3969" y="126"/>
                      <a:pt x="3970" y="190"/>
                    </a:cubicBezTo>
                    <a:lnTo>
                      <a:pt x="3970" y="227"/>
                    </a:lnTo>
                    <a:cubicBezTo>
                      <a:pt x="3970" y="236"/>
                      <a:pt x="3970" y="246"/>
                      <a:pt x="3970" y="255"/>
                    </a:cubicBezTo>
                    <a:cubicBezTo>
                      <a:pt x="3969" y="279"/>
                      <a:pt x="3968" y="304"/>
                      <a:pt x="3967" y="328"/>
                    </a:cubicBezTo>
                    <a:lnTo>
                      <a:pt x="3932" y="955"/>
                    </a:lnTo>
                    <a:cubicBezTo>
                      <a:pt x="3912" y="1324"/>
                      <a:pt x="3799" y="1666"/>
                      <a:pt x="3617" y="1961"/>
                    </a:cubicBezTo>
                    <a:cubicBezTo>
                      <a:pt x="3427" y="2270"/>
                      <a:pt x="3160" y="2526"/>
                      <a:pt x="2844" y="2704"/>
                    </a:cubicBezTo>
                    <a:cubicBezTo>
                      <a:pt x="2533" y="2879"/>
                      <a:pt x="2174" y="2979"/>
                      <a:pt x="1793" y="2979"/>
                    </a:cubicBezTo>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6" name="Freeform 314"/>
              <p:cNvSpPr/>
              <p:nvPr/>
            </p:nvSpPr>
            <p:spPr bwMode="auto">
              <a:xfrm>
                <a:off x="6527800" y="4130675"/>
                <a:ext cx="863600" cy="779463"/>
              </a:xfrm>
              <a:custGeom>
                <a:avLst/>
                <a:gdLst>
                  <a:gd name="T0" fmla="*/ 4152 w 4204"/>
                  <a:gd name="T1" fmla="*/ 1742 h 3785"/>
                  <a:gd name="T2" fmla="*/ 4125 w 4204"/>
                  <a:gd name="T3" fmla="*/ 2225 h 3785"/>
                  <a:gd name="T4" fmla="*/ 3786 w 4204"/>
                  <a:gd name="T5" fmla="*/ 3139 h 3785"/>
                  <a:gd name="T6" fmla="*/ 2477 w 4204"/>
                  <a:gd name="T7" fmla="*/ 3785 h 3785"/>
                  <a:gd name="T8" fmla="*/ 1704 w 4204"/>
                  <a:gd name="T9" fmla="*/ 3785 h 3785"/>
                  <a:gd name="T10" fmla="*/ 57 w 4204"/>
                  <a:gd name="T11" fmla="*/ 2245 h 3785"/>
                  <a:gd name="T12" fmla="*/ 25 w 4204"/>
                  <a:gd name="T13" fmla="*/ 1762 h 3785"/>
                  <a:gd name="T14" fmla="*/ 267 w 4204"/>
                  <a:gd name="T15" fmla="*/ 783 h 3785"/>
                  <a:gd name="T16" fmla="*/ 1672 w 4204"/>
                  <a:gd name="T17" fmla="*/ 0 h 3785"/>
                  <a:gd name="T18" fmla="*/ 2503 w 4204"/>
                  <a:gd name="T19" fmla="*/ 0 h 3785"/>
                  <a:gd name="T20" fmla="*/ 4152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2" y="1742"/>
                    </a:moveTo>
                    <a:lnTo>
                      <a:pt x="4125" y="2225"/>
                    </a:lnTo>
                    <a:cubicBezTo>
                      <a:pt x="4106" y="2569"/>
                      <a:pt x="3983" y="2884"/>
                      <a:pt x="3786" y="3139"/>
                    </a:cubicBezTo>
                    <a:cubicBezTo>
                      <a:pt x="3484" y="3533"/>
                      <a:pt x="3008" y="3785"/>
                      <a:pt x="2477" y="3785"/>
                    </a:cubicBezTo>
                    <a:lnTo>
                      <a:pt x="1704" y="3785"/>
                    </a:lnTo>
                    <a:cubicBezTo>
                      <a:pt x="836" y="3785"/>
                      <a:pt x="116" y="3112"/>
                      <a:pt x="57" y="2245"/>
                    </a:cubicBezTo>
                    <a:lnTo>
                      <a:pt x="25" y="1762"/>
                    </a:lnTo>
                    <a:cubicBezTo>
                      <a:pt x="0" y="1404"/>
                      <a:pt x="92" y="1065"/>
                      <a:pt x="267" y="783"/>
                    </a:cubicBezTo>
                    <a:cubicBezTo>
                      <a:pt x="557" y="315"/>
                      <a:pt x="1076" y="0"/>
                      <a:pt x="1672" y="0"/>
                    </a:cubicBezTo>
                    <a:lnTo>
                      <a:pt x="2503" y="0"/>
                    </a:lnTo>
                    <a:cubicBezTo>
                      <a:pt x="3451" y="0"/>
                      <a:pt x="4204" y="796"/>
                      <a:pt x="4152" y="1742"/>
                    </a:cubicBezTo>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7" name="Freeform 315"/>
              <p:cNvSpPr/>
              <p:nvPr/>
            </p:nvSpPr>
            <p:spPr bwMode="auto">
              <a:xfrm>
                <a:off x="6527800" y="4159250"/>
                <a:ext cx="839788" cy="750888"/>
              </a:xfrm>
              <a:custGeom>
                <a:avLst/>
                <a:gdLst>
                  <a:gd name="T0" fmla="*/ 4057 w 4084"/>
                  <a:gd name="T1" fmla="*/ 1742 h 3647"/>
                  <a:gd name="T2" fmla="*/ 4030 w 4084"/>
                  <a:gd name="T3" fmla="*/ 2225 h 3647"/>
                  <a:gd name="T4" fmla="*/ 3786 w 4084"/>
                  <a:gd name="T5" fmla="*/ 3001 h 3647"/>
                  <a:gd name="T6" fmla="*/ 3556 w 4084"/>
                  <a:gd name="T7" fmla="*/ 3245 h 3647"/>
                  <a:gd name="T8" fmla="*/ 3298 w 4084"/>
                  <a:gd name="T9" fmla="*/ 3429 h 3647"/>
                  <a:gd name="T10" fmla="*/ 2477 w 4084"/>
                  <a:gd name="T11" fmla="*/ 3647 h 3647"/>
                  <a:gd name="T12" fmla="*/ 1704 w 4084"/>
                  <a:gd name="T13" fmla="*/ 3647 h 3647"/>
                  <a:gd name="T14" fmla="*/ 946 w 4084"/>
                  <a:gd name="T15" fmla="*/ 3463 h 3647"/>
                  <a:gd name="T16" fmla="*/ 751 w 4084"/>
                  <a:gd name="T17" fmla="*/ 3344 h 3647"/>
                  <a:gd name="T18" fmla="*/ 57 w 4084"/>
                  <a:gd name="T19" fmla="*/ 2107 h 3647"/>
                  <a:gd name="T20" fmla="*/ 25 w 4084"/>
                  <a:gd name="T21" fmla="*/ 1624 h 3647"/>
                  <a:gd name="T22" fmla="*/ 267 w 4084"/>
                  <a:gd name="T23" fmla="*/ 645 h 3647"/>
                  <a:gd name="T24" fmla="*/ 764 w 4084"/>
                  <a:gd name="T25" fmla="*/ 213 h 3647"/>
                  <a:gd name="T26" fmla="*/ 1029 w 4084"/>
                  <a:gd name="T27" fmla="*/ 93 h 3647"/>
                  <a:gd name="T28" fmla="*/ 1577 w 4084"/>
                  <a:gd name="T29" fmla="*/ 0 h 3647"/>
                  <a:gd name="T30" fmla="*/ 2408 w 4084"/>
                  <a:gd name="T31" fmla="*/ 0 h 3647"/>
                  <a:gd name="T32" fmla="*/ 3384 w 4084"/>
                  <a:gd name="T33" fmla="*/ 319 h 3647"/>
                  <a:gd name="T34" fmla="*/ 3550 w 4084"/>
                  <a:gd name="T35" fmla="*/ 458 h 3647"/>
                  <a:gd name="T36" fmla="*/ 4057 w 4084"/>
                  <a:gd name="T37" fmla="*/ 1742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7">
                    <a:moveTo>
                      <a:pt x="4057" y="1742"/>
                    </a:moveTo>
                    <a:lnTo>
                      <a:pt x="4030" y="2225"/>
                    </a:lnTo>
                    <a:cubicBezTo>
                      <a:pt x="4014" y="2509"/>
                      <a:pt x="3927" y="2774"/>
                      <a:pt x="3786" y="3001"/>
                    </a:cubicBezTo>
                    <a:cubicBezTo>
                      <a:pt x="3718" y="3090"/>
                      <a:pt x="3641" y="3172"/>
                      <a:pt x="3556" y="3245"/>
                    </a:cubicBezTo>
                    <a:cubicBezTo>
                      <a:pt x="3477" y="3314"/>
                      <a:pt x="3390" y="3376"/>
                      <a:pt x="3298" y="3429"/>
                    </a:cubicBezTo>
                    <a:cubicBezTo>
                      <a:pt x="3056" y="3568"/>
                      <a:pt x="2775" y="3647"/>
                      <a:pt x="2477" y="3647"/>
                    </a:cubicBezTo>
                    <a:lnTo>
                      <a:pt x="1704" y="3647"/>
                    </a:lnTo>
                    <a:cubicBezTo>
                      <a:pt x="1432" y="3647"/>
                      <a:pt x="1173" y="3581"/>
                      <a:pt x="946" y="3463"/>
                    </a:cubicBezTo>
                    <a:cubicBezTo>
                      <a:pt x="878" y="3428"/>
                      <a:pt x="813" y="3388"/>
                      <a:pt x="751" y="3344"/>
                    </a:cubicBezTo>
                    <a:cubicBezTo>
                      <a:pt x="359" y="3066"/>
                      <a:pt x="92" y="2621"/>
                      <a:pt x="57" y="2107"/>
                    </a:cubicBezTo>
                    <a:lnTo>
                      <a:pt x="25" y="1624"/>
                    </a:lnTo>
                    <a:cubicBezTo>
                      <a:pt x="0" y="1266"/>
                      <a:pt x="92" y="927"/>
                      <a:pt x="267" y="645"/>
                    </a:cubicBezTo>
                    <a:cubicBezTo>
                      <a:pt x="402" y="470"/>
                      <a:pt x="571" y="323"/>
                      <a:pt x="764" y="213"/>
                    </a:cubicBezTo>
                    <a:cubicBezTo>
                      <a:pt x="848" y="165"/>
                      <a:pt x="937" y="125"/>
                      <a:pt x="1029" y="93"/>
                    </a:cubicBezTo>
                    <a:cubicBezTo>
                      <a:pt x="1200" y="33"/>
                      <a:pt x="1384" y="0"/>
                      <a:pt x="1577" y="0"/>
                    </a:cubicBezTo>
                    <a:lnTo>
                      <a:pt x="2408" y="0"/>
                    </a:lnTo>
                    <a:cubicBezTo>
                      <a:pt x="2774" y="0"/>
                      <a:pt x="3111" y="119"/>
                      <a:pt x="3384" y="319"/>
                    </a:cubicBezTo>
                    <a:cubicBezTo>
                      <a:pt x="3442" y="362"/>
                      <a:pt x="3498" y="408"/>
                      <a:pt x="3550" y="458"/>
                    </a:cubicBezTo>
                    <a:cubicBezTo>
                      <a:pt x="3885" y="779"/>
                      <a:pt x="4084" y="1239"/>
                      <a:pt x="4057"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8" name="Freeform 316"/>
              <p:cNvSpPr/>
              <p:nvPr/>
            </p:nvSpPr>
            <p:spPr bwMode="auto">
              <a:xfrm>
                <a:off x="6657975" y="4178300"/>
                <a:ext cx="80963" cy="693738"/>
              </a:xfrm>
              <a:custGeom>
                <a:avLst/>
                <a:gdLst>
                  <a:gd name="T0" fmla="*/ 142 w 393"/>
                  <a:gd name="T1" fmla="*/ 1228 h 3370"/>
                  <a:gd name="T2" fmla="*/ 196 w 393"/>
                  <a:gd name="T3" fmla="*/ 1873 h 3370"/>
                  <a:gd name="T4" fmla="*/ 308 w 393"/>
                  <a:gd name="T5" fmla="*/ 3164 h 3370"/>
                  <a:gd name="T6" fmla="*/ 310 w 393"/>
                  <a:gd name="T7" fmla="*/ 3370 h 3370"/>
                  <a:gd name="T8" fmla="*/ 115 w 393"/>
                  <a:gd name="T9" fmla="*/ 3251 h 3370"/>
                  <a:gd name="T10" fmla="*/ 146 w 393"/>
                  <a:gd name="T11" fmla="*/ 2923 h 3370"/>
                  <a:gd name="T12" fmla="*/ 116 w 393"/>
                  <a:gd name="T13" fmla="*/ 897 h 3370"/>
                  <a:gd name="T14" fmla="*/ 128 w 393"/>
                  <a:gd name="T15" fmla="*/ 120 h 3370"/>
                  <a:gd name="T16" fmla="*/ 393 w 393"/>
                  <a:gd name="T17" fmla="*/ 0 h 3370"/>
                  <a:gd name="T18" fmla="*/ 311 w 393"/>
                  <a:gd name="T19" fmla="*/ 334 h 3370"/>
                  <a:gd name="T20" fmla="*/ 142 w 393"/>
                  <a:gd name="T21" fmla="*/ 1228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3370">
                    <a:moveTo>
                      <a:pt x="142" y="1228"/>
                    </a:moveTo>
                    <a:cubicBezTo>
                      <a:pt x="139" y="1426"/>
                      <a:pt x="118" y="1495"/>
                      <a:pt x="196" y="1873"/>
                    </a:cubicBezTo>
                    <a:cubicBezTo>
                      <a:pt x="273" y="2252"/>
                      <a:pt x="299" y="2493"/>
                      <a:pt x="308" y="3164"/>
                    </a:cubicBezTo>
                    <a:cubicBezTo>
                      <a:pt x="309" y="3244"/>
                      <a:pt x="309" y="3312"/>
                      <a:pt x="310" y="3370"/>
                    </a:cubicBezTo>
                    <a:cubicBezTo>
                      <a:pt x="242" y="3335"/>
                      <a:pt x="177" y="3295"/>
                      <a:pt x="115" y="3251"/>
                    </a:cubicBezTo>
                    <a:cubicBezTo>
                      <a:pt x="125" y="3155"/>
                      <a:pt x="135" y="3046"/>
                      <a:pt x="146" y="2923"/>
                    </a:cubicBezTo>
                    <a:cubicBezTo>
                      <a:pt x="192" y="2400"/>
                      <a:pt x="0" y="1768"/>
                      <a:pt x="116" y="897"/>
                    </a:cubicBezTo>
                    <a:cubicBezTo>
                      <a:pt x="156" y="598"/>
                      <a:pt x="152" y="336"/>
                      <a:pt x="128" y="120"/>
                    </a:cubicBezTo>
                    <a:cubicBezTo>
                      <a:pt x="212" y="72"/>
                      <a:pt x="301" y="32"/>
                      <a:pt x="393" y="0"/>
                    </a:cubicBezTo>
                    <a:cubicBezTo>
                      <a:pt x="382" y="119"/>
                      <a:pt x="358" y="238"/>
                      <a:pt x="311" y="334"/>
                    </a:cubicBezTo>
                    <a:cubicBezTo>
                      <a:pt x="160" y="643"/>
                      <a:pt x="144" y="1030"/>
                      <a:pt x="142" y="122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49" name="Freeform 317"/>
              <p:cNvSpPr/>
              <p:nvPr/>
            </p:nvSpPr>
            <p:spPr bwMode="auto">
              <a:xfrm>
                <a:off x="6910388" y="4159250"/>
                <a:ext cx="84138" cy="750888"/>
              </a:xfrm>
              <a:custGeom>
                <a:avLst/>
                <a:gdLst>
                  <a:gd name="T0" fmla="*/ 367 w 408"/>
                  <a:gd name="T1" fmla="*/ 3647 h 3647"/>
                  <a:gd name="T2" fmla="*/ 12 w 408"/>
                  <a:gd name="T3" fmla="*/ 3647 h 3647"/>
                  <a:gd name="T4" fmla="*/ 97 w 408"/>
                  <a:gd name="T5" fmla="*/ 2975 h 3647"/>
                  <a:gd name="T6" fmla="*/ 266 w 408"/>
                  <a:gd name="T7" fmla="*/ 2080 h 3647"/>
                  <a:gd name="T8" fmla="*/ 212 w 408"/>
                  <a:gd name="T9" fmla="*/ 1435 h 3647"/>
                  <a:gd name="T10" fmla="*/ 100 w 408"/>
                  <a:gd name="T11" fmla="*/ 145 h 3647"/>
                  <a:gd name="T12" fmla="*/ 99 w 408"/>
                  <a:gd name="T13" fmla="*/ 0 h 3647"/>
                  <a:gd name="T14" fmla="*/ 299 w 408"/>
                  <a:gd name="T15" fmla="*/ 0 h 3647"/>
                  <a:gd name="T16" fmla="*/ 262 w 408"/>
                  <a:gd name="T17" fmla="*/ 386 h 3647"/>
                  <a:gd name="T18" fmla="*/ 292 w 408"/>
                  <a:gd name="T19" fmla="*/ 2411 h 3647"/>
                  <a:gd name="T20" fmla="*/ 367 w 408"/>
                  <a:gd name="T21" fmla="*/ 3647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3647">
                    <a:moveTo>
                      <a:pt x="367" y="3647"/>
                    </a:moveTo>
                    <a:lnTo>
                      <a:pt x="12" y="3647"/>
                    </a:lnTo>
                    <a:cubicBezTo>
                      <a:pt x="0" y="3456"/>
                      <a:pt x="3" y="3167"/>
                      <a:pt x="97" y="2975"/>
                    </a:cubicBezTo>
                    <a:cubicBezTo>
                      <a:pt x="248" y="2665"/>
                      <a:pt x="264" y="2278"/>
                      <a:pt x="266" y="2080"/>
                    </a:cubicBezTo>
                    <a:cubicBezTo>
                      <a:pt x="269" y="1882"/>
                      <a:pt x="289" y="1814"/>
                      <a:pt x="212" y="1435"/>
                    </a:cubicBezTo>
                    <a:cubicBezTo>
                      <a:pt x="135" y="1057"/>
                      <a:pt x="109" y="816"/>
                      <a:pt x="100" y="145"/>
                    </a:cubicBezTo>
                    <a:cubicBezTo>
                      <a:pt x="100" y="91"/>
                      <a:pt x="99" y="43"/>
                      <a:pt x="99" y="0"/>
                    </a:cubicBezTo>
                    <a:lnTo>
                      <a:pt x="299" y="0"/>
                    </a:lnTo>
                    <a:cubicBezTo>
                      <a:pt x="287" y="108"/>
                      <a:pt x="275" y="237"/>
                      <a:pt x="262" y="386"/>
                    </a:cubicBezTo>
                    <a:cubicBezTo>
                      <a:pt x="215" y="909"/>
                      <a:pt x="408" y="1540"/>
                      <a:pt x="292" y="2411"/>
                    </a:cubicBezTo>
                    <a:cubicBezTo>
                      <a:pt x="216" y="2977"/>
                      <a:pt x="300" y="3412"/>
                      <a:pt x="367" y="364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50" name="Freeform 318"/>
              <p:cNvSpPr/>
              <p:nvPr/>
            </p:nvSpPr>
            <p:spPr bwMode="auto">
              <a:xfrm>
                <a:off x="7205663" y="4225925"/>
                <a:ext cx="80963" cy="638175"/>
              </a:xfrm>
              <a:custGeom>
                <a:avLst/>
                <a:gdLst>
                  <a:gd name="T0" fmla="*/ 277 w 393"/>
                  <a:gd name="T1" fmla="*/ 2215 h 3110"/>
                  <a:gd name="T2" fmla="*/ 258 w 393"/>
                  <a:gd name="T3" fmla="*/ 2926 h 3110"/>
                  <a:gd name="T4" fmla="*/ 0 w 393"/>
                  <a:gd name="T5" fmla="*/ 3110 h 3110"/>
                  <a:gd name="T6" fmla="*/ 82 w 393"/>
                  <a:gd name="T7" fmla="*/ 2779 h 3110"/>
                  <a:gd name="T8" fmla="*/ 251 w 393"/>
                  <a:gd name="T9" fmla="*/ 1884 h 3110"/>
                  <a:gd name="T10" fmla="*/ 197 w 393"/>
                  <a:gd name="T11" fmla="*/ 1239 h 3110"/>
                  <a:gd name="T12" fmla="*/ 86 w 393"/>
                  <a:gd name="T13" fmla="*/ 0 h 3110"/>
                  <a:gd name="T14" fmla="*/ 252 w 393"/>
                  <a:gd name="T15" fmla="*/ 139 h 3110"/>
                  <a:gd name="T16" fmla="*/ 247 w 393"/>
                  <a:gd name="T17" fmla="*/ 189 h 3110"/>
                  <a:gd name="T18" fmla="*/ 277 w 393"/>
                  <a:gd name="T19" fmla="*/ 2215 h 3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3" h="3110">
                    <a:moveTo>
                      <a:pt x="277" y="2215"/>
                    </a:moveTo>
                    <a:cubicBezTo>
                      <a:pt x="241" y="2484"/>
                      <a:pt x="241" y="2724"/>
                      <a:pt x="258" y="2926"/>
                    </a:cubicBezTo>
                    <a:cubicBezTo>
                      <a:pt x="179" y="2995"/>
                      <a:pt x="92" y="3057"/>
                      <a:pt x="0" y="3110"/>
                    </a:cubicBezTo>
                    <a:cubicBezTo>
                      <a:pt x="11" y="2991"/>
                      <a:pt x="35" y="2873"/>
                      <a:pt x="82" y="2779"/>
                    </a:cubicBezTo>
                    <a:cubicBezTo>
                      <a:pt x="233" y="2469"/>
                      <a:pt x="249" y="2082"/>
                      <a:pt x="251" y="1884"/>
                    </a:cubicBezTo>
                    <a:cubicBezTo>
                      <a:pt x="254" y="1686"/>
                      <a:pt x="275" y="1617"/>
                      <a:pt x="197" y="1239"/>
                    </a:cubicBezTo>
                    <a:cubicBezTo>
                      <a:pt x="122" y="870"/>
                      <a:pt x="95" y="632"/>
                      <a:pt x="86" y="0"/>
                    </a:cubicBezTo>
                    <a:cubicBezTo>
                      <a:pt x="144" y="43"/>
                      <a:pt x="200" y="89"/>
                      <a:pt x="252" y="139"/>
                    </a:cubicBezTo>
                    <a:cubicBezTo>
                      <a:pt x="250" y="155"/>
                      <a:pt x="249" y="172"/>
                      <a:pt x="247" y="189"/>
                    </a:cubicBezTo>
                    <a:cubicBezTo>
                      <a:pt x="201" y="712"/>
                      <a:pt x="393" y="1344"/>
                      <a:pt x="277" y="2215"/>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51" name="Freeform 319"/>
              <p:cNvSpPr/>
              <p:nvPr/>
            </p:nvSpPr>
            <p:spPr bwMode="auto">
              <a:xfrm>
                <a:off x="6786563" y="4376738"/>
                <a:ext cx="147638" cy="303213"/>
              </a:xfrm>
              <a:custGeom>
                <a:avLst/>
                <a:gdLst>
                  <a:gd name="T0" fmla="*/ 216 w 717"/>
                  <a:gd name="T1" fmla="*/ 0 h 1471"/>
                  <a:gd name="T2" fmla="*/ 486 w 717"/>
                  <a:gd name="T3" fmla="*/ 0 h 1471"/>
                  <a:gd name="T4" fmla="*/ 701 w 717"/>
                  <a:gd name="T5" fmla="*/ 243 h 1471"/>
                  <a:gd name="T6" fmla="*/ 566 w 717"/>
                  <a:gd name="T7" fmla="*/ 1283 h 1471"/>
                  <a:gd name="T8" fmla="*/ 352 w 717"/>
                  <a:gd name="T9" fmla="*/ 1471 h 1471"/>
                  <a:gd name="T10" fmla="*/ 216 w 717"/>
                  <a:gd name="T11" fmla="*/ 1471 h 1471"/>
                  <a:gd name="T12" fmla="*/ 0 w 717"/>
                  <a:gd name="T13" fmla="*/ 1255 h 1471"/>
                  <a:gd name="T14" fmla="*/ 0 w 717"/>
                  <a:gd name="T15" fmla="*/ 216 h 1471"/>
                  <a:gd name="T16" fmla="*/ 216 w 717"/>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7" h="1471">
                    <a:moveTo>
                      <a:pt x="216" y="0"/>
                    </a:moveTo>
                    <a:lnTo>
                      <a:pt x="486" y="0"/>
                    </a:lnTo>
                    <a:cubicBezTo>
                      <a:pt x="617" y="0"/>
                      <a:pt x="717" y="114"/>
                      <a:pt x="701" y="243"/>
                    </a:cubicBezTo>
                    <a:lnTo>
                      <a:pt x="566" y="1283"/>
                    </a:lnTo>
                    <a:cubicBezTo>
                      <a:pt x="552" y="1391"/>
                      <a:pt x="461" y="1471"/>
                      <a:pt x="352" y="1471"/>
                    </a:cubicBezTo>
                    <a:lnTo>
                      <a:pt x="216" y="1471"/>
                    </a:lnTo>
                    <a:cubicBezTo>
                      <a:pt x="96" y="1471"/>
                      <a:pt x="0" y="1375"/>
                      <a:pt x="0" y="1255"/>
                    </a:cubicBezTo>
                    <a:lnTo>
                      <a:pt x="0" y="216"/>
                    </a:lnTo>
                    <a:cubicBezTo>
                      <a:pt x="0" y="96"/>
                      <a:pt x="96" y="0"/>
                      <a:pt x="216" y="0"/>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52" name="Freeform 320"/>
              <p:cNvSpPr/>
              <p:nvPr/>
            </p:nvSpPr>
            <p:spPr bwMode="auto">
              <a:xfrm>
                <a:off x="6999288" y="4376738"/>
                <a:ext cx="146050" cy="303213"/>
              </a:xfrm>
              <a:custGeom>
                <a:avLst/>
                <a:gdLst>
                  <a:gd name="T0" fmla="*/ 216 w 717"/>
                  <a:gd name="T1" fmla="*/ 0 h 1471"/>
                  <a:gd name="T2" fmla="*/ 486 w 717"/>
                  <a:gd name="T3" fmla="*/ 0 h 1471"/>
                  <a:gd name="T4" fmla="*/ 701 w 717"/>
                  <a:gd name="T5" fmla="*/ 243 h 1471"/>
                  <a:gd name="T6" fmla="*/ 566 w 717"/>
                  <a:gd name="T7" fmla="*/ 1283 h 1471"/>
                  <a:gd name="T8" fmla="*/ 352 w 717"/>
                  <a:gd name="T9" fmla="*/ 1471 h 1471"/>
                  <a:gd name="T10" fmla="*/ 216 w 717"/>
                  <a:gd name="T11" fmla="*/ 1471 h 1471"/>
                  <a:gd name="T12" fmla="*/ 0 w 717"/>
                  <a:gd name="T13" fmla="*/ 1255 h 1471"/>
                  <a:gd name="T14" fmla="*/ 0 w 717"/>
                  <a:gd name="T15" fmla="*/ 216 h 1471"/>
                  <a:gd name="T16" fmla="*/ 216 w 717"/>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7" h="1471">
                    <a:moveTo>
                      <a:pt x="216" y="0"/>
                    </a:moveTo>
                    <a:lnTo>
                      <a:pt x="486" y="0"/>
                    </a:lnTo>
                    <a:cubicBezTo>
                      <a:pt x="617" y="0"/>
                      <a:pt x="717" y="114"/>
                      <a:pt x="701" y="243"/>
                    </a:cubicBezTo>
                    <a:lnTo>
                      <a:pt x="566" y="1283"/>
                    </a:lnTo>
                    <a:cubicBezTo>
                      <a:pt x="552" y="1391"/>
                      <a:pt x="461" y="1471"/>
                      <a:pt x="352" y="1471"/>
                    </a:cubicBezTo>
                    <a:lnTo>
                      <a:pt x="216" y="1471"/>
                    </a:lnTo>
                    <a:cubicBezTo>
                      <a:pt x="96" y="1471"/>
                      <a:pt x="0" y="1375"/>
                      <a:pt x="0" y="1255"/>
                    </a:cubicBezTo>
                    <a:lnTo>
                      <a:pt x="0" y="216"/>
                    </a:lnTo>
                    <a:cubicBezTo>
                      <a:pt x="0" y="96"/>
                      <a:pt x="96" y="0"/>
                      <a:pt x="216" y="0"/>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53" name="Freeform 321"/>
              <p:cNvSpPr/>
              <p:nvPr/>
            </p:nvSpPr>
            <p:spPr bwMode="auto">
              <a:xfrm>
                <a:off x="6813550" y="4346575"/>
                <a:ext cx="147638" cy="301625"/>
              </a:xfrm>
              <a:custGeom>
                <a:avLst/>
                <a:gdLst>
                  <a:gd name="T0" fmla="*/ 216 w 718"/>
                  <a:gd name="T1" fmla="*/ 0 h 1471"/>
                  <a:gd name="T2" fmla="*/ 487 w 718"/>
                  <a:gd name="T3" fmla="*/ 0 h 1471"/>
                  <a:gd name="T4" fmla="*/ 701 w 718"/>
                  <a:gd name="T5" fmla="*/ 243 h 1471"/>
                  <a:gd name="T6" fmla="*/ 567 w 718"/>
                  <a:gd name="T7" fmla="*/ 1283 h 1471"/>
                  <a:gd name="T8" fmla="*/ 353 w 718"/>
                  <a:gd name="T9" fmla="*/ 1471 h 1471"/>
                  <a:gd name="T10" fmla="*/ 216 w 718"/>
                  <a:gd name="T11" fmla="*/ 1471 h 1471"/>
                  <a:gd name="T12" fmla="*/ 0 w 718"/>
                  <a:gd name="T13" fmla="*/ 1255 h 1471"/>
                  <a:gd name="T14" fmla="*/ 0 w 718"/>
                  <a:gd name="T15" fmla="*/ 216 h 1471"/>
                  <a:gd name="T16" fmla="*/ 216 w 718"/>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8" h="1471">
                    <a:moveTo>
                      <a:pt x="216" y="0"/>
                    </a:moveTo>
                    <a:lnTo>
                      <a:pt x="487" y="0"/>
                    </a:lnTo>
                    <a:cubicBezTo>
                      <a:pt x="617" y="0"/>
                      <a:pt x="718" y="114"/>
                      <a:pt x="701" y="243"/>
                    </a:cubicBezTo>
                    <a:lnTo>
                      <a:pt x="567" y="1283"/>
                    </a:lnTo>
                    <a:cubicBezTo>
                      <a:pt x="553" y="1391"/>
                      <a:pt x="461" y="1471"/>
                      <a:pt x="353" y="1471"/>
                    </a:cubicBezTo>
                    <a:lnTo>
                      <a:pt x="216" y="1471"/>
                    </a:lnTo>
                    <a:cubicBezTo>
                      <a:pt x="97" y="1471"/>
                      <a:pt x="0" y="1375"/>
                      <a:pt x="0" y="1255"/>
                    </a:cubicBezTo>
                    <a:lnTo>
                      <a:pt x="0" y="216"/>
                    </a:lnTo>
                    <a:cubicBezTo>
                      <a:pt x="0" y="96"/>
                      <a:pt x="97" y="0"/>
                      <a:pt x="216" y="0"/>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54" name="Freeform 322"/>
              <p:cNvSpPr/>
              <p:nvPr/>
            </p:nvSpPr>
            <p:spPr bwMode="auto">
              <a:xfrm>
                <a:off x="7026275" y="4346575"/>
                <a:ext cx="147638" cy="301625"/>
              </a:xfrm>
              <a:custGeom>
                <a:avLst/>
                <a:gdLst>
                  <a:gd name="T0" fmla="*/ 216 w 718"/>
                  <a:gd name="T1" fmla="*/ 0 h 1471"/>
                  <a:gd name="T2" fmla="*/ 487 w 718"/>
                  <a:gd name="T3" fmla="*/ 0 h 1471"/>
                  <a:gd name="T4" fmla="*/ 701 w 718"/>
                  <a:gd name="T5" fmla="*/ 243 h 1471"/>
                  <a:gd name="T6" fmla="*/ 567 w 718"/>
                  <a:gd name="T7" fmla="*/ 1283 h 1471"/>
                  <a:gd name="T8" fmla="*/ 353 w 718"/>
                  <a:gd name="T9" fmla="*/ 1471 h 1471"/>
                  <a:gd name="T10" fmla="*/ 216 w 718"/>
                  <a:gd name="T11" fmla="*/ 1471 h 1471"/>
                  <a:gd name="T12" fmla="*/ 0 w 718"/>
                  <a:gd name="T13" fmla="*/ 1255 h 1471"/>
                  <a:gd name="T14" fmla="*/ 0 w 718"/>
                  <a:gd name="T15" fmla="*/ 216 h 1471"/>
                  <a:gd name="T16" fmla="*/ 216 w 718"/>
                  <a:gd name="T17" fmla="*/ 0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8" h="1471">
                    <a:moveTo>
                      <a:pt x="216" y="0"/>
                    </a:moveTo>
                    <a:lnTo>
                      <a:pt x="487" y="0"/>
                    </a:lnTo>
                    <a:cubicBezTo>
                      <a:pt x="617" y="0"/>
                      <a:pt x="718" y="114"/>
                      <a:pt x="701" y="243"/>
                    </a:cubicBezTo>
                    <a:lnTo>
                      <a:pt x="567" y="1283"/>
                    </a:lnTo>
                    <a:cubicBezTo>
                      <a:pt x="553" y="1391"/>
                      <a:pt x="461" y="1471"/>
                      <a:pt x="353" y="1471"/>
                    </a:cubicBezTo>
                    <a:lnTo>
                      <a:pt x="216" y="1471"/>
                    </a:lnTo>
                    <a:cubicBezTo>
                      <a:pt x="97" y="1471"/>
                      <a:pt x="0" y="1375"/>
                      <a:pt x="0" y="1255"/>
                    </a:cubicBezTo>
                    <a:lnTo>
                      <a:pt x="0" y="216"/>
                    </a:lnTo>
                    <a:cubicBezTo>
                      <a:pt x="0" y="96"/>
                      <a:pt x="97" y="0"/>
                      <a:pt x="216" y="0"/>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983" name="Group 982"/>
            <p:cNvGrpSpPr/>
            <p:nvPr/>
          </p:nvGrpSpPr>
          <p:grpSpPr>
            <a:xfrm>
              <a:off x="9737034" y="3435467"/>
              <a:ext cx="1103313" cy="1011238"/>
              <a:chOff x="7688263" y="4003675"/>
              <a:chExt cx="1103313" cy="1011238"/>
            </a:xfrm>
          </p:grpSpPr>
          <p:sp>
            <p:nvSpPr>
              <p:cNvPr id="1023" name="Freeform 323"/>
              <p:cNvSpPr>
                <a:spLocks noEditPoints="1"/>
              </p:cNvSpPr>
              <p:nvPr/>
            </p:nvSpPr>
            <p:spPr bwMode="auto">
              <a:xfrm>
                <a:off x="7688263" y="4003675"/>
                <a:ext cx="1103313" cy="992188"/>
              </a:xfrm>
              <a:custGeom>
                <a:avLst/>
                <a:gdLst>
                  <a:gd name="T0" fmla="*/ 1256 w 5365"/>
                  <a:gd name="T1" fmla="*/ 4700 h 4825"/>
                  <a:gd name="T2" fmla="*/ 986 w 5365"/>
                  <a:gd name="T3" fmla="*/ 4543 h 4825"/>
                  <a:gd name="T4" fmla="*/ 781 w 5365"/>
                  <a:gd name="T5" fmla="*/ 4387 h 4825"/>
                  <a:gd name="T6" fmla="*/ 616 w 5365"/>
                  <a:gd name="T7" fmla="*/ 4227 h 4825"/>
                  <a:gd name="T8" fmla="*/ 460 w 5365"/>
                  <a:gd name="T9" fmla="*/ 4038 h 4825"/>
                  <a:gd name="T10" fmla="*/ 303 w 5365"/>
                  <a:gd name="T11" fmla="*/ 3792 h 4825"/>
                  <a:gd name="T12" fmla="*/ 146 w 5365"/>
                  <a:gd name="T13" fmla="*/ 3423 h 4825"/>
                  <a:gd name="T14" fmla="*/ 798 w 5365"/>
                  <a:gd name="T15" fmla="*/ 3032 h 4825"/>
                  <a:gd name="T16" fmla="*/ 1328 w 5365"/>
                  <a:gd name="T17" fmla="*/ 2875 h 4825"/>
                  <a:gd name="T18" fmla="*/ 1691 w 5365"/>
                  <a:gd name="T19" fmla="*/ 2718 h 4825"/>
                  <a:gd name="T20" fmla="*/ 1985 w 5365"/>
                  <a:gd name="T21" fmla="*/ 2562 h 4825"/>
                  <a:gd name="T22" fmla="*/ 2236 w 5365"/>
                  <a:gd name="T23" fmla="*/ 2405 h 4825"/>
                  <a:gd name="T24" fmla="*/ 2460 w 5365"/>
                  <a:gd name="T25" fmla="*/ 2248 h 4825"/>
                  <a:gd name="T26" fmla="*/ 2661 w 5365"/>
                  <a:gd name="T27" fmla="*/ 2092 h 4825"/>
                  <a:gd name="T28" fmla="*/ 2848 w 5365"/>
                  <a:gd name="T29" fmla="*/ 1935 h 4825"/>
                  <a:gd name="T30" fmla="*/ 3020 w 5365"/>
                  <a:gd name="T31" fmla="*/ 1778 h 4825"/>
                  <a:gd name="T32" fmla="*/ 3181 w 5365"/>
                  <a:gd name="T33" fmla="*/ 1622 h 4825"/>
                  <a:gd name="T34" fmla="*/ 3338 w 5365"/>
                  <a:gd name="T35" fmla="*/ 1460 h 4825"/>
                  <a:gd name="T36" fmla="*/ 3495 w 5365"/>
                  <a:gd name="T37" fmla="*/ 1290 h 4825"/>
                  <a:gd name="T38" fmla="*/ 3651 w 5365"/>
                  <a:gd name="T39" fmla="*/ 1108 h 4825"/>
                  <a:gd name="T40" fmla="*/ 3808 w 5365"/>
                  <a:gd name="T41" fmla="*/ 917 h 4825"/>
                  <a:gd name="T42" fmla="*/ 3965 w 5365"/>
                  <a:gd name="T43" fmla="*/ 713 h 4825"/>
                  <a:gd name="T44" fmla="*/ 4121 w 5365"/>
                  <a:gd name="T45" fmla="*/ 498 h 4825"/>
                  <a:gd name="T46" fmla="*/ 4285 w 5365"/>
                  <a:gd name="T47" fmla="*/ 282 h 4825"/>
                  <a:gd name="T48" fmla="*/ 4520 w 5365"/>
                  <a:gd name="T49" fmla="*/ 438 h 4825"/>
                  <a:gd name="T50" fmla="*/ 4703 w 5365"/>
                  <a:gd name="T51" fmla="*/ 595 h 4825"/>
                  <a:gd name="T52" fmla="*/ 4861 w 5365"/>
                  <a:gd name="T53" fmla="*/ 763 h 4825"/>
                  <a:gd name="T54" fmla="*/ 5018 w 5365"/>
                  <a:gd name="T55" fmla="*/ 975 h 4825"/>
                  <a:gd name="T56" fmla="*/ 5175 w 5365"/>
                  <a:gd name="T57" fmla="*/ 1262 h 4825"/>
                  <a:gd name="T58" fmla="*/ 5331 w 5365"/>
                  <a:gd name="T59" fmla="*/ 1770 h 4825"/>
                  <a:gd name="T60" fmla="*/ 4728 w 5365"/>
                  <a:gd name="T61" fmla="*/ 2067 h 4825"/>
                  <a:gd name="T62" fmla="*/ 4313 w 5365"/>
                  <a:gd name="T63" fmla="*/ 2223 h 4825"/>
                  <a:gd name="T64" fmla="*/ 3991 w 5365"/>
                  <a:gd name="T65" fmla="*/ 2380 h 4825"/>
                  <a:gd name="T66" fmla="*/ 3720 w 5365"/>
                  <a:gd name="T67" fmla="*/ 2537 h 4825"/>
                  <a:gd name="T68" fmla="*/ 3480 w 5365"/>
                  <a:gd name="T69" fmla="*/ 2693 h 4825"/>
                  <a:gd name="T70" fmla="*/ 3261 w 5365"/>
                  <a:gd name="T71" fmla="*/ 2850 h 4825"/>
                  <a:gd name="T72" fmla="*/ 3060 w 5365"/>
                  <a:gd name="T73" fmla="*/ 3007 h 4825"/>
                  <a:gd name="T74" fmla="*/ 2871 w 5365"/>
                  <a:gd name="T75" fmla="*/ 3163 h 4825"/>
                  <a:gd name="T76" fmla="*/ 2695 w 5365"/>
                  <a:gd name="T77" fmla="*/ 3320 h 4825"/>
                  <a:gd name="T78" fmla="*/ 2528 w 5365"/>
                  <a:gd name="T79" fmla="*/ 3477 h 4825"/>
                  <a:gd name="T80" fmla="*/ 2368 w 5365"/>
                  <a:gd name="T81" fmla="*/ 3633 h 4825"/>
                  <a:gd name="T82" fmla="*/ 2211 w 5365"/>
                  <a:gd name="T83" fmla="*/ 3795 h 4825"/>
                  <a:gd name="T84" fmla="*/ 2055 w 5365"/>
                  <a:gd name="T85" fmla="*/ 3963 h 4825"/>
                  <a:gd name="T86" fmla="*/ 1898 w 5365"/>
                  <a:gd name="T87" fmla="*/ 4140 h 4825"/>
                  <a:gd name="T88" fmla="*/ 1741 w 5365"/>
                  <a:gd name="T89" fmla="*/ 4323 h 4825"/>
                  <a:gd name="T90" fmla="*/ 1585 w 5365"/>
                  <a:gd name="T91" fmla="*/ 4517 h 4825"/>
                  <a:gd name="T92" fmla="*/ 1428 w 5365"/>
                  <a:gd name="T93" fmla="*/ 4717 h 4825"/>
                  <a:gd name="T94" fmla="*/ 6 w 5365"/>
                  <a:gd name="T95" fmla="*/ 2317 h 4825"/>
                  <a:gd name="T96" fmla="*/ 45 w 5365"/>
                  <a:gd name="T97" fmla="*/ 1703 h 4825"/>
                  <a:gd name="T98" fmla="*/ 111 w 5365"/>
                  <a:gd name="T99" fmla="*/ 1463 h 4825"/>
                  <a:gd name="T100" fmla="*/ 188 w 5365"/>
                  <a:gd name="T101" fmla="*/ 1263 h 4825"/>
                  <a:gd name="T102" fmla="*/ 273 w 5365"/>
                  <a:gd name="T103" fmla="*/ 1097 h 4825"/>
                  <a:gd name="T104" fmla="*/ 335 w 5365"/>
                  <a:gd name="T105" fmla="*/ 992 h 4825"/>
                  <a:gd name="T106" fmla="*/ 411 w 5365"/>
                  <a:gd name="T107" fmla="*/ 880 h 4825"/>
                  <a:gd name="T108" fmla="*/ 488 w 5365"/>
                  <a:gd name="T109" fmla="*/ 780 h 4825"/>
                  <a:gd name="T110" fmla="*/ 561 w 5365"/>
                  <a:gd name="T111" fmla="*/ 697 h 4825"/>
                  <a:gd name="T112" fmla="*/ 628 w 5365"/>
                  <a:gd name="T113" fmla="*/ 630 h 4825"/>
                  <a:gd name="T114" fmla="*/ 721 w 5365"/>
                  <a:gd name="T115" fmla="*/ 538 h 4825"/>
                  <a:gd name="T116" fmla="*/ 821 w 5365"/>
                  <a:gd name="T117" fmla="*/ 455 h 4825"/>
                  <a:gd name="T118" fmla="*/ 908 w 5365"/>
                  <a:gd name="T119" fmla="*/ 395 h 4825"/>
                  <a:gd name="T120" fmla="*/ 1018 w 5365"/>
                  <a:gd name="T121" fmla="*/ 322 h 4825"/>
                  <a:gd name="T122" fmla="*/ 1158 w 5365"/>
                  <a:gd name="T123" fmla="*/ 242 h 4825"/>
                  <a:gd name="T124" fmla="*/ 1620 w 5365"/>
                  <a:gd name="T125" fmla="*/ 65 h 4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5" h="4825">
                    <a:moveTo>
                      <a:pt x="1576" y="4825"/>
                    </a:moveTo>
                    <a:lnTo>
                      <a:pt x="1576" y="4823"/>
                    </a:lnTo>
                    <a:lnTo>
                      <a:pt x="1571" y="4823"/>
                    </a:lnTo>
                    <a:lnTo>
                      <a:pt x="1571" y="4822"/>
                    </a:lnTo>
                    <a:lnTo>
                      <a:pt x="1566" y="4822"/>
                    </a:lnTo>
                    <a:lnTo>
                      <a:pt x="1566" y="4820"/>
                    </a:lnTo>
                    <a:lnTo>
                      <a:pt x="1573" y="4820"/>
                    </a:lnTo>
                    <a:lnTo>
                      <a:pt x="1573" y="4822"/>
                    </a:lnTo>
                    <a:lnTo>
                      <a:pt x="1578" y="4822"/>
                    </a:lnTo>
                    <a:lnTo>
                      <a:pt x="1578" y="4823"/>
                    </a:lnTo>
                    <a:lnTo>
                      <a:pt x="1583" y="4823"/>
                    </a:lnTo>
                    <a:lnTo>
                      <a:pt x="1583" y="4825"/>
                    </a:lnTo>
                    <a:lnTo>
                      <a:pt x="1576" y="4825"/>
                    </a:lnTo>
                    <a:close/>
                    <a:moveTo>
                      <a:pt x="1561" y="4820"/>
                    </a:moveTo>
                    <a:lnTo>
                      <a:pt x="1561" y="4818"/>
                    </a:lnTo>
                    <a:lnTo>
                      <a:pt x="1566" y="4818"/>
                    </a:lnTo>
                    <a:lnTo>
                      <a:pt x="1566" y="4820"/>
                    </a:lnTo>
                    <a:lnTo>
                      <a:pt x="1561" y="4820"/>
                    </a:lnTo>
                    <a:close/>
                    <a:moveTo>
                      <a:pt x="1556" y="4818"/>
                    </a:moveTo>
                    <a:lnTo>
                      <a:pt x="1556" y="4817"/>
                    </a:lnTo>
                    <a:lnTo>
                      <a:pt x="1561" y="4817"/>
                    </a:lnTo>
                    <a:lnTo>
                      <a:pt x="1561" y="4818"/>
                    </a:lnTo>
                    <a:lnTo>
                      <a:pt x="1556" y="4818"/>
                    </a:lnTo>
                    <a:close/>
                    <a:moveTo>
                      <a:pt x="1551" y="4817"/>
                    </a:moveTo>
                    <a:lnTo>
                      <a:pt x="1551" y="4815"/>
                    </a:lnTo>
                    <a:lnTo>
                      <a:pt x="1556" y="4815"/>
                    </a:lnTo>
                    <a:lnTo>
                      <a:pt x="1556" y="4817"/>
                    </a:lnTo>
                    <a:lnTo>
                      <a:pt x="1551" y="4817"/>
                    </a:lnTo>
                    <a:close/>
                    <a:moveTo>
                      <a:pt x="1546" y="4815"/>
                    </a:moveTo>
                    <a:lnTo>
                      <a:pt x="1546" y="4813"/>
                    </a:lnTo>
                    <a:lnTo>
                      <a:pt x="1551" y="4813"/>
                    </a:lnTo>
                    <a:lnTo>
                      <a:pt x="1551" y="4815"/>
                    </a:lnTo>
                    <a:lnTo>
                      <a:pt x="1546" y="4815"/>
                    </a:lnTo>
                    <a:close/>
                    <a:moveTo>
                      <a:pt x="1540" y="4813"/>
                    </a:moveTo>
                    <a:lnTo>
                      <a:pt x="1540" y="4812"/>
                    </a:lnTo>
                    <a:lnTo>
                      <a:pt x="1535" y="4812"/>
                    </a:lnTo>
                    <a:lnTo>
                      <a:pt x="1535" y="4810"/>
                    </a:lnTo>
                    <a:lnTo>
                      <a:pt x="1530" y="4810"/>
                    </a:lnTo>
                    <a:lnTo>
                      <a:pt x="1530" y="4808"/>
                    </a:lnTo>
                    <a:lnTo>
                      <a:pt x="1525" y="4808"/>
                    </a:lnTo>
                    <a:lnTo>
                      <a:pt x="1525" y="4807"/>
                    </a:lnTo>
                    <a:lnTo>
                      <a:pt x="1520" y="4807"/>
                    </a:lnTo>
                    <a:lnTo>
                      <a:pt x="1520" y="4805"/>
                    </a:lnTo>
                    <a:lnTo>
                      <a:pt x="1515" y="4805"/>
                    </a:lnTo>
                    <a:lnTo>
                      <a:pt x="1515" y="4803"/>
                    </a:lnTo>
                    <a:lnTo>
                      <a:pt x="1521" y="4803"/>
                    </a:lnTo>
                    <a:lnTo>
                      <a:pt x="1521" y="4805"/>
                    </a:lnTo>
                    <a:lnTo>
                      <a:pt x="1526" y="4805"/>
                    </a:lnTo>
                    <a:lnTo>
                      <a:pt x="1526" y="4807"/>
                    </a:lnTo>
                    <a:lnTo>
                      <a:pt x="1531" y="4807"/>
                    </a:lnTo>
                    <a:lnTo>
                      <a:pt x="1531" y="4808"/>
                    </a:lnTo>
                    <a:lnTo>
                      <a:pt x="1536" y="4808"/>
                    </a:lnTo>
                    <a:lnTo>
                      <a:pt x="1536" y="4810"/>
                    </a:lnTo>
                    <a:lnTo>
                      <a:pt x="1541" y="4810"/>
                    </a:lnTo>
                    <a:lnTo>
                      <a:pt x="1541" y="4812"/>
                    </a:lnTo>
                    <a:lnTo>
                      <a:pt x="1546" y="4812"/>
                    </a:lnTo>
                    <a:lnTo>
                      <a:pt x="1546" y="4813"/>
                    </a:lnTo>
                    <a:lnTo>
                      <a:pt x="1540" y="4813"/>
                    </a:lnTo>
                    <a:close/>
                    <a:moveTo>
                      <a:pt x="1510" y="4803"/>
                    </a:moveTo>
                    <a:lnTo>
                      <a:pt x="1510" y="4802"/>
                    </a:lnTo>
                    <a:lnTo>
                      <a:pt x="1515" y="4802"/>
                    </a:lnTo>
                    <a:lnTo>
                      <a:pt x="1515" y="4803"/>
                    </a:lnTo>
                    <a:lnTo>
                      <a:pt x="1510" y="4803"/>
                    </a:lnTo>
                    <a:close/>
                    <a:moveTo>
                      <a:pt x="1505" y="4802"/>
                    </a:moveTo>
                    <a:lnTo>
                      <a:pt x="1505" y="4800"/>
                    </a:lnTo>
                    <a:lnTo>
                      <a:pt x="1510" y="4800"/>
                    </a:lnTo>
                    <a:lnTo>
                      <a:pt x="1510" y="4802"/>
                    </a:lnTo>
                    <a:lnTo>
                      <a:pt x="1505" y="4802"/>
                    </a:lnTo>
                    <a:close/>
                    <a:moveTo>
                      <a:pt x="1498" y="4800"/>
                    </a:moveTo>
                    <a:lnTo>
                      <a:pt x="1498" y="4798"/>
                    </a:lnTo>
                    <a:lnTo>
                      <a:pt x="1493" y="4798"/>
                    </a:lnTo>
                    <a:lnTo>
                      <a:pt x="1493" y="4797"/>
                    </a:lnTo>
                    <a:lnTo>
                      <a:pt x="1488" y="4797"/>
                    </a:lnTo>
                    <a:lnTo>
                      <a:pt x="1488" y="4795"/>
                    </a:lnTo>
                    <a:lnTo>
                      <a:pt x="1483" y="4795"/>
                    </a:lnTo>
                    <a:lnTo>
                      <a:pt x="1483" y="4793"/>
                    </a:lnTo>
                    <a:lnTo>
                      <a:pt x="1478" y="4793"/>
                    </a:lnTo>
                    <a:lnTo>
                      <a:pt x="1478" y="4792"/>
                    </a:lnTo>
                    <a:lnTo>
                      <a:pt x="1475" y="4792"/>
                    </a:lnTo>
                    <a:lnTo>
                      <a:pt x="1475" y="4790"/>
                    </a:lnTo>
                    <a:lnTo>
                      <a:pt x="1470" y="4790"/>
                    </a:lnTo>
                    <a:lnTo>
                      <a:pt x="1470" y="4788"/>
                    </a:lnTo>
                    <a:lnTo>
                      <a:pt x="1465" y="4788"/>
                    </a:lnTo>
                    <a:lnTo>
                      <a:pt x="1465" y="4787"/>
                    </a:lnTo>
                    <a:lnTo>
                      <a:pt x="1460" y="4787"/>
                    </a:lnTo>
                    <a:lnTo>
                      <a:pt x="1460" y="4785"/>
                    </a:lnTo>
                    <a:lnTo>
                      <a:pt x="1456" y="4785"/>
                    </a:lnTo>
                    <a:lnTo>
                      <a:pt x="1456" y="4783"/>
                    </a:lnTo>
                    <a:lnTo>
                      <a:pt x="1451" y="4783"/>
                    </a:lnTo>
                    <a:lnTo>
                      <a:pt x="1451" y="4782"/>
                    </a:lnTo>
                    <a:lnTo>
                      <a:pt x="1446" y="4782"/>
                    </a:lnTo>
                    <a:lnTo>
                      <a:pt x="1446" y="4780"/>
                    </a:lnTo>
                    <a:lnTo>
                      <a:pt x="1443" y="4780"/>
                    </a:lnTo>
                    <a:lnTo>
                      <a:pt x="1443" y="4778"/>
                    </a:lnTo>
                    <a:lnTo>
                      <a:pt x="1438" y="4778"/>
                    </a:lnTo>
                    <a:lnTo>
                      <a:pt x="1438" y="4777"/>
                    </a:lnTo>
                    <a:lnTo>
                      <a:pt x="1433" y="4777"/>
                    </a:lnTo>
                    <a:lnTo>
                      <a:pt x="1433" y="4775"/>
                    </a:lnTo>
                    <a:lnTo>
                      <a:pt x="1428" y="4775"/>
                    </a:lnTo>
                    <a:lnTo>
                      <a:pt x="1428" y="4773"/>
                    </a:lnTo>
                    <a:lnTo>
                      <a:pt x="1425" y="4773"/>
                    </a:lnTo>
                    <a:lnTo>
                      <a:pt x="1425" y="4772"/>
                    </a:lnTo>
                    <a:lnTo>
                      <a:pt x="1420" y="4772"/>
                    </a:lnTo>
                    <a:lnTo>
                      <a:pt x="1420" y="4770"/>
                    </a:lnTo>
                    <a:lnTo>
                      <a:pt x="1415" y="4770"/>
                    </a:lnTo>
                    <a:lnTo>
                      <a:pt x="1415" y="4768"/>
                    </a:lnTo>
                    <a:lnTo>
                      <a:pt x="1410" y="4768"/>
                    </a:lnTo>
                    <a:lnTo>
                      <a:pt x="1410" y="4767"/>
                    </a:lnTo>
                    <a:lnTo>
                      <a:pt x="1406" y="4767"/>
                    </a:lnTo>
                    <a:lnTo>
                      <a:pt x="1406" y="4765"/>
                    </a:lnTo>
                    <a:lnTo>
                      <a:pt x="1401" y="4765"/>
                    </a:lnTo>
                    <a:lnTo>
                      <a:pt x="1401" y="4763"/>
                    </a:lnTo>
                    <a:lnTo>
                      <a:pt x="1398" y="4763"/>
                    </a:lnTo>
                    <a:lnTo>
                      <a:pt x="1398" y="4762"/>
                    </a:lnTo>
                    <a:lnTo>
                      <a:pt x="1393" y="4762"/>
                    </a:lnTo>
                    <a:lnTo>
                      <a:pt x="1393" y="4760"/>
                    </a:lnTo>
                    <a:lnTo>
                      <a:pt x="1390" y="4760"/>
                    </a:lnTo>
                    <a:lnTo>
                      <a:pt x="1390" y="4758"/>
                    </a:lnTo>
                    <a:lnTo>
                      <a:pt x="1385" y="4758"/>
                    </a:lnTo>
                    <a:lnTo>
                      <a:pt x="1385" y="4757"/>
                    </a:lnTo>
                    <a:lnTo>
                      <a:pt x="1381" y="4757"/>
                    </a:lnTo>
                    <a:lnTo>
                      <a:pt x="1381" y="4755"/>
                    </a:lnTo>
                    <a:lnTo>
                      <a:pt x="1376" y="4755"/>
                    </a:lnTo>
                    <a:lnTo>
                      <a:pt x="1376" y="4753"/>
                    </a:lnTo>
                    <a:lnTo>
                      <a:pt x="1373" y="4753"/>
                    </a:lnTo>
                    <a:lnTo>
                      <a:pt x="1373" y="4752"/>
                    </a:lnTo>
                    <a:lnTo>
                      <a:pt x="1370" y="4752"/>
                    </a:lnTo>
                    <a:lnTo>
                      <a:pt x="1370" y="4750"/>
                    </a:lnTo>
                    <a:lnTo>
                      <a:pt x="1365" y="4750"/>
                    </a:lnTo>
                    <a:lnTo>
                      <a:pt x="1365" y="4748"/>
                    </a:lnTo>
                    <a:lnTo>
                      <a:pt x="1361" y="4748"/>
                    </a:lnTo>
                    <a:lnTo>
                      <a:pt x="1361" y="4747"/>
                    </a:lnTo>
                    <a:lnTo>
                      <a:pt x="1356" y="4747"/>
                    </a:lnTo>
                    <a:lnTo>
                      <a:pt x="1356" y="4745"/>
                    </a:lnTo>
                    <a:lnTo>
                      <a:pt x="1353" y="4745"/>
                    </a:lnTo>
                    <a:lnTo>
                      <a:pt x="1353" y="4743"/>
                    </a:lnTo>
                    <a:lnTo>
                      <a:pt x="1350" y="4743"/>
                    </a:lnTo>
                    <a:lnTo>
                      <a:pt x="1350" y="4742"/>
                    </a:lnTo>
                    <a:lnTo>
                      <a:pt x="1345" y="4742"/>
                    </a:lnTo>
                    <a:lnTo>
                      <a:pt x="1345" y="4740"/>
                    </a:lnTo>
                    <a:lnTo>
                      <a:pt x="1341" y="4740"/>
                    </a:lnTo>
                    <a:lnTo>
                      <a:pt x="1341" y="4738"/>
                    </a:lnTo>
                    <a:lnTo>
                      <a:pt x="1338" y="4738"/>
                    </a:lnTo>
                    <a:lnTo>
                      <a:pt x="1338" y="4737"/>
                    </a:lnTo>
                    <a:lnTo>
                      <a:pt x="1333" y="4737"/>
                    </a:lnTo>
                    <a:lnTo>
                      <a:pt x="1333" y="4735"/>
                    </a:lnTo>
                    <a:lnTo>
                      <a:pt x="1330" y="4735"/>
                    </a:lnTo>
                    <a:lnTo>
                      <a:pt x="1330" y="4733"/>
                    </a:lnTo>
                    <a:lnTo>
                      <a:pt x="1326" y="4733"/>
                    </a:lnTo>
                    <a:lnTo>
                      <a:pt x="1326" y="4732"/>
                    </a:lnTo>
                    <a:lnTo>
                      <a:pt x="1323" y="4732"/>
                    </a:lnTo>
                    <a:lnTo>
                      <a:pt x="1323" y="4730"/>
                    </a:lnTo>
                    <a:lnTo>
                      <a:pt x="1318" y="4730"/>
                    </a:lnTo>
                    <a:lnTo>
                      <a:pt x="1318" y="4728"/>
                    </a:lnTo>
                    <a:lnTo>
                      <a:pt x="1315" y="4728"/>
                    </a:lnTo>
                    <a:lnTo>
                      <a:pt x="1315" y="4727"/>
                    </a:lnTo>
                    <a:lnTo>
                      <a:pt x="1311" y="4727"/>
                    </a:lnTo>
                    <a:lnTo>
                      <a:pt x="1311" y="4725"/>
                    </a:lnTo>
                    <a:lnTo>
                      <a:pt x="1308" y="4725"/>
                    </a:lnTo>
                    <a:lnTo>
                      <a:pt x="1308" y="4723"/>
                    </a:lnTo>
                    <a:lnTo>
                      <a:pt x="1305" y="4723"/>
                    </a:lnTo>
                    <a:lnTo>
                      <a:pt x="1305" y="4722"/>
                    </a:lnTo>
                    <a:lnTo>
                      <a:pt x="1300" y="4722"/>
                    </a:lnTo>
                    <a:lnTo>
                      <a:pt x="1300" y="4720"/>
                    </a:lnTo>
                    <a:lnTo>
                      <a:pt x="1296" y="4720"/>
                    </a:lnTo>
                    <a:lnTo>
                      <a:pt x="1296" y="4718"/>
                    </a:lnTo>
                    <a:lnTo>
                      <a:pt x="1293" y="4718"/>
                    </a:lnTo>
                    <a:lnTo>
                      <a:pt x="1293" y="4717"/>
                    </a:lnTo>
                    <a:lnTo>
                      <a:pt x="1290" y="4717"/>
                    </a:lnTo>
                    <a:lnTo>
                      <a:pt x="1290" y="4715"/>
                    </a:lnTo>
                    <a:lnTo>
                      <a:pt x="1286" y="4715"/>
                    </a:lnTo>
                    <a:lnTo>
                      <a:pt x="1286" y="4713"/>
                    </a:lnTo>
                    <a:lnTo>
                      <a:pt x="1281" y="4713"/>
                    </a:lnTo>
                    <a:lnTo>
                      <a:pt x="1281" y="4712"/>
                    </a:lnTo>
                    <a:lnTo>
                      <a:pt x="1278" y="4712"/>
                    </a:lnTo>
                    <a:lnTo>
                      <a:pt x="1278" y="4710"/>
                    </a:lnTo>
                    <a:lnTo>
                      <a:pt x="1275" y="4710"/>
                    </a:lnTo>
                    <a:lnTo>
                      <a:pt x="1275" y="4708"/>
                    </a:lnTo>
                    <a:lnTo>
                      <a:pt x="1271" y="4708"/>
                    </a:lnTo>
                    <a:lnTo>
                      <a:pt x="1271" y="4707"/>
                    </a:lnTo>
                    <a:lnTo>
                      <a:pt x="1268" y="4707"/>
                    </a:lnTo>
                    <a:lnTo>
                      <a:pt x="1268" y="4705"/>
                    </a:lnTo>
                    <a:lnTo>
                      <a:pt x="1265" y="4705"/>
                    </a:lnTo>
                    <a:lnTo>
                      <a:pt x="1265" y="4703"/>
                    </a:lnTo>
                    <a:lnTo>
                      <a:pt x="1260" y="4703"/>
                    </a:lnTo>
                    <a:lnTo>
                      <a:pt x="1260" y="4702"/>
                    </a:lnTo>
                    <a:lnTo>
                      <a:pt x="1256" y="4702"/>
                    </a:lnTo>
                    <a:lnTo>
                      <a:pt x="1256" y="4700"/>
                    </a:lnTo>
                    <a:lnTo>
                      <a:pt x="1253" y="4700"/>
                    </a:lnTo>
                    <a:lnTo>
                      <a:pt x="1253" y="4698"/>
                    </a:lnTo>
                    <a:lnTo>
                      <a:pt x="1250" y="4698"/>
                    </a:lnTo>
                    <a:lnTo>
                      <a:pt x="1250" y="4697"/>
                    </a:lnTo>
                    <a:lnTo>
                      <a:pt x="1246" y="4697"/>
                    </a:lnTo>
                    <a:lnTo>
                      <a:pt x="1246" y="4695"/>
                    </a:lnTo>
                    <a:lnTo>
                      <a:pt x="1243" y="4695"/>
                    </a:lnTo>
                    <a:lnTo>
                      <a:pt x="1243" y="4693"/>
                    </a:lnTo>
                    <a:lnTo>
                      <a:pt x="1240" y="4693"/>
                    </a:lnTo>
                    <a:lnTo>
                      <a:pt x="1240" y="4692"/>
                    </a:lnTo>
                    <a:lnTo>
                      <a:pt x="1236" y="4692"/>
                    </a:lnTo>
                    <a:lnTo>
                      <a:pt x="1236" y="4690"/>
                    </a:lnTo>
                    <a:lnTo>
                      <a:pt x="1233" y="4690"/>
                    </a:lnTo>
                    <a:lnTo>
                      <a:pt x="1233" y="4688"/>
                    </a:lnTo>
                    <a:lnTo>
                      <a:pt x="1230" y="4688"/>
                    </a:lnTo>
                    <a:lnTo>
                      <a:pt x="1230" y="4687"/>
                    </a:lnTo>
                    <a:lnTo>
                      <a:pt x="1226" y="4687"/>
                    </a:lnTo>
                    <a:lnTo>
                      <a:pt x="1226" y="4685"/>
                    </a:lnTo>
                    <a:lnTo>
                      <a:pt x="1223" y="4685"/>
                    </a:lnTo>
                    <a:lnTo>
                      <a:pt x="1223" y="4683"/>
                    </a:lnTo>
                    <a:lnTo>
                      <a:pt x="1220" y="4683"/>
                    </a:lnTo>
                    <a:lnTo>
                      <a:pt x="1220" y="4682"/>
                    </a:lnTo>
                    <a:lnTo>
                      <a:pt x="1216" y="4682"/>
                    </a:lnTo>
                    <a:lnTo>
                      <a:pt x="1216" y="4680"/>
                    </a:lnTo>
                    <a:lnTo>
                      <a:pt x="1213" y="4680"/>
                    </a:lnTo>
                    <a:lnTo>
                      <a:pt x="1213" y="4678"/>
                    </a:lnTo>
                    <a:lnTo>
                      <a:pt x="1210" y="4678"/>
                    </a:lnTo>
                    <a:lnTo>
                      <a:pt x="1210" y="4677"/>
                    </a:lnTo>
                    <a:lnTo>
                      <a:pt x="1206" y="4677"/>
                    </a:lnTo>
                    <a:lnTo>
                      <a:pt x="1206" y="4675"/>
                    </a:lnTo>
                    <a:lnTo>
                      <a:pt x="1203" y="4675"/>
                    </a:lnTo>
                    <a:lnTo>
                      <a:pt x="1203" y="4673"/>
                    </a:lnTo>
                    <a:lnTo>
                      <a:pt x="1200" y="4673"/>
                    </a:lnTo>
                    <a:lnTo>
                      <a:pt x="1200" y="4672"/>
                    </a:lnTo>
                    <a:lnTo>
                      <a:pt x="1196" y="4672"/>
                    </a:lnTo>
                    <a:lnTo>
                      <a:pt x="1196" y="4670"/>
                    </a:lnTo>
                    <a:lnTo>
                      <a:pt x="1195" y="4670"/>
                    </a:lnTo>
                    <a:lnTo>
                      <a:pt x="1195" y="4668"/>
                    </a:lnTo>
                    <a:lnTo>
                      <a:pt x="1191" y="4668"/>
                    </a:lnTo>
                    <a:lnTo>
                      <a:pt x="1191" y="4667"/>
                    </a:lnTo>
                    <a:lnTo>
                      <a:pt x="1188" y="4667"/>
                    </a:lnTo>
                    <a:lnTo>
                      <a:pt x="1188" y="4665"/>
                    </a:lnTo>
                    <a:lnTo>
                      <a:pt x="1185" y="4665"/>
                    </a:lnTo>
                    <a:lnTo>
                      <a:pt x="1185" y="4663"/>
                    </a:lnTo>
                    <a:lnTo>
                      <a:pt x="1181" y="4663"/>
                    </a:lnTo>
                    <a:lnTo>
                      <a:pt x="1181" y="4662"/>
                    </a:lnTo>
                    <a:lnTo>
                      <a:pt x="1178" y="4662"/>
                    </a:lnTo>
                    <a:lnTo>
                      <a:pt x="1178" y="4660"/>
                    </a:lnTo>
                    <a:lnTo>
                      <a:pt x="1175" y="4660"/>
                    </a:lnTo>
                    <a:lnTo>
                      <a:pt x="1175" y="4658"/>
                    </a:lnTo>
                    <a:lnTo>
                      <a:pt x="1173" y="4658"/>
                    </a:lnTo>
                    <a:lnTo>
                      <a:pt x="1173" y="4657"/>
                    </a:lnTo>
                    <a:lnTo>
                      <a:pt x="1170" y="4657"/>
                    </a:lnTo>
                    <a:lnTo>
                      <a:pt x="1170" y="4655"/>
                    </a:lnTo>
                    <a:lnTo>
                      <a:pt x="1166" y="4655"/>
                    </a:lnTo>
                    <a:lnTo>
                      <a:pt x="1166" y="4653"/>
                    </a:lnTo>
                    <a:lnTo>
                      <a:pt x="1163" y="4653"/>
                    </a:lnTo>
                    <a:lnTo>
                      <a:pt x="1163" y="4652"/>
                    </a:lnTo>
                    <a:lnTo>
                      <a:pt x="1160" y="4652"/>
                    </a:lnTo>
                    <a:lnTo>
                      <a:pt x="1160" y="4650"/>
                    </a:lnTo>
                    <a:lnTo>
                      <a:pt x="1156" y="4650"/>
                    </a:lnTo>
                    <a:lnTo>
                      <a:pt x="1156" y="4648"/>
                    </a:lnTo>
                    <a:lnTo>
                      <a:pt x="1153" y="4648"/>
                    </a:lnTo>
                    <a:lnTo>
                      <a:pt x="1153" y="4647"/>
                    </a:lnTo>
                    <a:lnTo>
                      <a:pt x="1150" y="4647"/>
                    </a:lnTo>
                    <a:lnTo>
                      <a:pt x="1150" y="4645"/>
                    </a:lnTo>
                    <a:lnTo>
                      <a:pt x="1148" y="4645"/>
                    </a:lnTo>
                    <a:lnTo>
                      <a:pt x="1148" y="4643"/>
                    </a:lnTo>
                    <a:lnTo>
                      <a:pt x="1145" y="4643"/>
                    </a:lnTo>
                    <a:lnTo>
                      <a:pt x="1145" y="4642"/>
                    </a:lnTo>
                    <a:lnTo>
                      <a:pt x="1141" y="4642"/>
                    </a:lnTo>
                    <a:lnTo>
                      <a:pt x="1141" y="4640"/>
                    </a:lnTo>
                    <a:lnTo>
                      <a:pt x="1138" y="4640"/>
                    </a:lnTo>
                    <a:lnTo>
                      <a:pt x="1138" y="4638"/>
                    </a:lnTo>
                    <a:lnTo>
                      <a:pt x="1136" y="4638"/>
                    </a:lnTo>
                    <a:lnTo>
                      <a:pt x="1136" y="4637"/>
                    </a:lnTo>
                    <a:lnTo>
                      <a:pt x="1133" y="4637"/>
                    </a:lnTo>
                    <a:lnTo>
                      <a:pt x="1133" y="4635"/>
                    </a:lnTo>
                    <a:lnTo>
                      <a:pt x="1130" y="4635"/>
                    </a:lnTo>
                    <a:lnTo>
                      <a:pt x="1130" y="4633"/>
                    </a:lnTo>
                    <a:lnTo>
                      <a:pt x="1126" y="4633"/>
                    </a:lnTo>
                    <a:lnTo>
                      <a:pt x="1126" y="4632"/>
                    </a:lnTo>
                    <a:lnTo>
                      <a:pt x="1125" y="4632"/>
                    </a:lnTo>
                    <a:lnTo>
                      <a:pt x="1125" y="4630"/>
                    </a:lnTo>
                    <a:lnTo>
                      <a:pt x="1121" y="4630"/>
                    </a:lnTo>
                    <a:lnTo>
                      <a:pt x="1121" y="4628"/>
                    </a:lnTo>
                    <a:lnTo>
                      <a:pt x="1118" y="4628"/>
                    </a:lnTo>
                    <a:lnTo>
                      <a:pt x="1118" y="4627"/>
                    </a:lnTo>
                    <a:lnTo>
                      <a:pt x="1115" y="4627"/>
                    </a:lnTo>
                    <a:lnTo>
                      <a:pt x="1115" y="4625"/>
                    </a:lnTo>
                    <a:lnTo>
                      <a:pt x="1113" y="4625"/>
                    </a:lnTo>
                    <a:lnTo>
                      <a:pt x="1113" y="4623"/>
                    </a:lnTo>
                    <a:lnTo>
                      <a:pt x="1110" y="4623"/>
                    </a:lnTo>
                    <a:lnTo>
                      <a:pt x="1110" y="4622"/>
                    </a:lnTo>
                    <a:lnTo>
                      <a:pt x="1106" y="4622"/>
                    </a:lnTo>
                    <a:lnTo>
                      <a:pt x="1106" y="4620"/>
                    </a:lnTo>
                    <a:lnTo>
                      <a:pt x="1105" y="4620"/>
                    </a:lnTo>
                    <a:lnTo>
                      <a:pt x="1105" y="4618"/>
                    </a:lnTo>
                    <a:lnTo>
                      <a:pt x="1101" y="4618"/>
                    </a:lnTo>
                    <a:lnTo>
                      <a:pt x="1101" y="4617"/>
                    </a:lnTo>
                    <a:lnTo>
                      <a:pt x="1098" y="4617"/>
                    </a:lnTo>
                    <a:lnTo>
                      <a:pt x="1098" y="4615"/>
                    </a:lnTo>
                    <a:lnTo>
                      <a:pt x="1095" y="4615"/>
                    </a:lnTo>
                    <a:lnTo>
                      <a:pt x="1095" y="4613"/>
                    </a:lnTo>
                    <a:lnTo>
                      <a:pt x="1093" y="4613"/>
                    </a:lnTo>
                    <a:lnTo>
                      <a:pt x="1093" y="4612"/>
                    </a:lnTo>
                    <a:lnTo>
                      <a:pt x="1090" y="4612"/>
                    </a:lnTo>
                    <a:lnTo>
                      <a:pt x="1090" y="4610"/>
                    </a:lnTo>
                    <a:lnTo>
                      <a:pt x="1086" y="4610"/>
                    </a:lnTo>
                    <a:lnTo>
                      <a:pt x="1086" y="4608"/>
                    </a:lnTo>
                    <a:lnTo>
                      <a:pt x="1085" y="4608"/>
                    </a:lnTo>
                    <a:lnTo>
                      <a:pt x="1085" y="4607"/>
                    </a:lnTo>
                    <a:lnTo>
                      <a:pt x="1081" y="4607"/>
                    </a:lnTo>
                    <a:lnTo>
                      <a:pt x="1081" y="4605"/>
                    </a:lnTo>
                    <a:lnTo>
                      <a:pt x="1078" y="4605"/>
                    </a:lnTo>
                    <a:lnTo>
                      <a:pt x="1078" y="4603"/>
                    </a:lnTo>
                    <a:lnTo>
                      <a:pt x="1076" y="4603"/>
                    </a:lnTo>
                    <a:lnTo>
                      <a:pt x="1076" y="4602"/>
                    </a:lnTo>
                    <a:lnTo>
                      <a:pt x="1073" y="4602"/>
                    </a:lnTo>
                    <a:lnTo>
                      <a:pt x="1073" y="4600"/>
                    </a:lnTo>
                    <a:lnTo>
                      <a:pt x="1071" y="4600"/>
                    </a:lnTo>
                    <a:lnTo>
                      <a:pt x="1071" y="4598"/>
                    </a:lnTo>
                    <a:lnTo>
                      <a:pt x="1068" y="4598"/>
                    </a:lnTo>
                    <a:lnTo>
                      <a:pt x="1068" y="4597"/>
                    </a:lnTo>
                    <a:lnTo>
                      <a:pt x="1065" y="4597"/>
                    </a:lnTo>
                    <a:lnTo>
                      <a:pt x="1065" y="4595"/>
                    </a:lnTo>
                    <a:lnTo>
                      <a:pt x="1063" y="4595"/>
                    </a:lnTo>
                    <a:lnTo>
                      <a:pt x="1063" y="4593"/>
                    </a:lnTo>
                    <a:lnTo>
                      <a:pt x="1060" y="4593"/>
                    </a:lnTo>
                    <a:lnTo>
                      <a:pt x="1060" y="4592"/>
                    </a:lnTo>
                    <a:lnTo>
                      <a:pt x="1056" y="4592"/>
                    </a:lnTo>
                    <a:lnTo>
                      <a:pt x="1056" y="4590"/>
                    </a:lnTo>
                    <a:lnTo>
                      <a:pt x="1055" y="4590"/>
                    </a:lnTo>
                    <a:lnTo>
                      <a:pt x="1055" y="4588"/>
                    </a:lnTo>
                    <a:lnTo>
                      <a:pt x="1051" y="4588"/>
                    </a:lnTo>
                    <a:lnTo>
                      <a:pt x="1051" y="4587"/>
                    </a:lnTo>
                    <a:lnTo>
                      <a:pt x="1050" y="4587"/>
                    </a:lnTo>
                    <a:lnTo>
                      <a:pt x="1050" y="4585"/>
                    </a:lnTo>
                    <a:lnTo>
                      <a:pt x="1046" y="4585"/>
                    </a:lnTo>
                    <a:lnTo>
                      <a:pt x="1046" y="4583"/>
                    </a:lnTo>
                    <a:lnTo>
                      <a:pt x="1043" y="4583"/>
                    </a:lnTo>
                    <a:lnTo>
                      <a:pt x="1043" y="4582"/>
                    </a:lnTo>
                    <a:lnTo>
                      <a:pt x="1041" y="4582"/>
                    </a:lnTo>
                    <a:lnTo>
                      <a:pt x="1041" y="4580"/>
                    </a:lnTo>
                    <a:lnTo>
                      <a:pt x="1038" y="4580"/>
                    </a:lnTo>
                    <a:lnTo>
                      <a:pt x="1038" y="4578"/>
                    </a:lnTo>
                    <a:lnTo>
                      <a:pt x="1035" y="4578"/>
                    </a:lnTo>
                    <a:lnTo>
                      <a:pt x="1035" y="4577"/>
                    </a:lnTo>
                    <a:lnTo>
                      <a:pt x="1033" y="4577"/>
                    </a:lnTo>
                    <a:lnTo>
                      <a:pt x="1033" y="4575"/>
                    </a:lnTo>
                    <a:lnTo>
                      <a:pt x="1030" y="4575"/>
                    </a:lnTo>
                    <a:lnTo>
                      <a:pt x="1030" y="4573"/>
                    </a:lnTo>
                    <a:lnTo>
                      <a:pt x="1028" y="4573"/>
                    </a:lnTo>
                    <a:lnTo>
                      <a:pt x="1028" y="4572"/>
                    </a:lnTo>
                    <a:lnTo>
                      <a:pt x="1025" y="4572"/>
                    </a:lnTo>
                    <a:lnTo>
                      <a:pt x="1025" y="4570"/>
                    </a:lnTo>
                    <a:lnTo>
                      <a:pt x="1023" y="4570"/>
                    </a:lnTo>
                    <a:lnTo>
                      <a:pt x="1023" y="4568"/>
                    </a:lnTo>
                    <a:lnTo>
                      <a:pt x="1020" y="4568"/>
                    </a:lnTo>
                    <a:lnTo>
                      <a:pt x="1020" y="4567"/>
                    </a:lnTo>
                    <a:lnTo>
                      <a:pt x="1018" y="4567"/>
                    </a:lnTo>
                    <a:lnTo>
                      <a:pt x="1018" y="4565"/>
                    </a:lnTo>
                    <a:lnTo>
                      <a:pt x="1015" y="4565"/>
                    </a:lnTo>
                    <a:lnTo>
                      <a:pt x="1015" y="4563"/>
                    </a:lnTo>
                    <a:lnTo>
                      <a:pt x="1013" y="4563"/>
                    </a:lnTo>
                    <a:lnTo>
                      <a:pt x="1013" y="4562"/>
                    </a:lnTo>
                    <a:lnTo>
                      <a:pt x="1010" y="4562"/>
                    </a:lnTo>
                    <a:lnTo>
                      <a:pt x="1010" y="4560"/>
                    </a:lnTo>
                    <a:lnTo>
                      <a:pt x="1008" y="4560"/>
                    </a:lnTo>
                    <a:lnTo>
                      <a:pt x="1008" y="4558"/>
                    </a:lnTo>
                    <a:lnTo>
                      <a:pt x="1005" y="4558"/>
                    </a:lnTo>
                    <a:lnTo>
                      <a:pt x="1005" y="4557"/>
                    </a:lnTo>
                    <a:lnTo>
                      <a:pt x="1003" y="4557"/>
                    </a:lnTo>
                    <a:lnTo>
                      <a:pt x="1003" y="4555"/>
                    </a:lnTo>
                    <a:lnTo>
                      <a:pt x="1001" y="4555"/>
                    </a:lnTo>
                    <a:lnTo>
                      <a:pt x="1001" y="4553"/>
                    </a:lnTo>
                    <a:lnTo>
                      <a:pt x="998" y="4553"/>
                    </a:lnTo>
                    <a:lnTo>
                      <a:pt x="998" y="4552"/>
                    </a:lnTo>
                    <a:lnTo>
                      <a:pt x="996" y="4552"/>
                    </a:lnTo>
                    <a:lnTo>
                      <a:pt x="996" y="4550"/>
                    </a:lnTo>
                    <a:lnTo>
                      <a:pt x="993" y="4550"/>
                    </a:lnTo>
                    <a:lnTo>
                      <a:pt x="993" y="4548"/>
                    </a:lnTo>
                    <a:lnTo>
                      <a:pt x="991" y="4548"/>
                    </a:lnTo>
                    <a:lnTo>
                      <a:pt x="991" y="4547"/>
                    </a:lnTo>
                    <a:lnTo>
                      <a:pt x="988" y="4547"/>
                    </a:lnTo>
                    <a:lnTo>
                      <a:pt x="988" y="4545"/>
                    </a:lnTo>
                    <a:lnTo>
                      <a:pt x="986" y="4545"/>
                    </a:lnTo>
                    <a:lnTo>
                      <a:pt x="986" y="4543"/>
                    </a:lnTo>
                    <a:lnTo>
                      <a:pt x="983" y="4543"/>
                    </a:lnTo>
                    <a:lnTo>
                      <a:pt x="983" y="4542"/>
                    </a:lnTo>
                    <a:lnTo>
                      <a:pt x="981" y="4542"/>
                    </a:lnTo>
                    <a:lnTo>
                      <a:pt x="981" y="4540"/>
                    </a:lnTo>
                    <a:lnTo>
                      <a:pt x="978" y="4540"/>
                    </a:lnTo>
                    <a:lnTo>
                      <a:pt x="978" y="4538"/>
                    </a:lnTo>
                    <a:lnTo>
                      <a:pt x="976" y="4538"/>
                    </a:lnTo>
                    <a:lnTo>
                      <a:pt x="976" y="4537"/>
                    </a:lnTo>
                    <a:lnTo>
                      <a:pt x="973" y="4537"/>
                    </a:lnTo>
                    <a:lnTo>
                      <a:pt x="973" y="4535"/>
                    </a:lnTo>
                    <a:lnTo>
                      <a:pt x="971" y="4535"/>
                    </a:lnTo>
                    <a:lnTo>
                      <a:pt x="971" y="4533"/>
                    </a:lnTo>
                    <a:lnTo>
                      <a:pt x="968" y="4533"/>
                    </a:lnTo>
                    <a:lnTo>
                      <a:pt x="968" y="4532"/>
                    </a:lnTo>
                    <a:lnTo>
                      <a:pt x="966" y="4532"/>
                    </a:lnTo>
                    <a:lnTo>
                      <a:pt x="966" y="4530"/>
                    </a:lnTo>
                    <a:lnTo>
                      <a:pt x="963" y="4530"/>
                    </a:lnTo>
                    <a:lnTo>
                      <a:pt x="963" y="4528"/>
                    </a:lnTo>
                    <a:lnTo>
                      <a:pt x="961" y="4528"/>
                    </a:lnTo>
                    <a:lnTo>
                      <a:pt x="961" y="4527"/>
                    </a:lnTo>
                    <a:lnTo>
                      <a:pt x="960" y="4527"/>
                    </a:lnTo>
                    <a:lnTo>
                      <a:pt x="960" y="4525"/>
                    </a:lnTo>
                    <a:lnTo>
                      <a:pt x="956" y="4525"/>
                    </a:lnTo>
                    <a:lnTo>
                      <a:pt x="956" y="4523"/>
                    </a:lnTo>
                    <a:lnTo>
                      <a:pt x="955" y="4523"/>
                    </a:lnTo>
                    <a:lnTo>
                      <a:pt x="955" y="4522"/>
                    </a:lnTo>
                    <a:lnTo>
                      <a:pt x="951" y="4522"/>
                    </a:lnTo>
                    <a:lnTo>
                      <a:pt x="951" y="4520"/>
                    </a:lnTo>
                    <a:lnTo>
                      <a:pt x="950" y="4520"/>
                    </a:lnTo>
                    <a:lnTo>
                      <a:pt x="950" y="4518"/>
                    </a:lnTo>
                    <a:lnTo>
                      <a:pt x="946" y="4518"/>
                    </a:lnTo>
                    <a:lnTo>
                      <a:pt x="946" y="4517"/>
                    </a:lnTo>
                    <a:lnTo>
                      <a:pt x="945" y="4517"/>
                    </a:lnTo>
                    <a:lnTo>
                      <a:pt x="945" y="4515"/>
                    </a:lnTo>
                    <a:lnTo>
                      <a:pt x="941" y="4515"/>
                    </a:lnTo>
                    <a:lnTo>
                      <a:pt x="941" y="4513"/>
                    </a:lnTo>
                    <a:lnTo>
                      <a:pt x="940" y="4513"/>
                    </a:lnTo>
                    <a:lnTo>
                      <a:pt x="940" y="4512"/>
                    </a:lnTo>
                    <a:lnTo>
                      <a:pt x="936" y="4512"/>
                    </a:lnTo>
                    <a:lnTo>
                      <a:pt x="936" y="4510"/>
                    </a:lnTo>
                    <a:lnTo>
                      <a:pt x="935" y="4510"/>
                    </a:lnTo>
                    <a:lnTo>
                      <a:pt x="935" y="4508"/>
                    </a:lnTo>
                    <a:lnTo>
                      <a:pt x="933" y="4508"/>
                    </a:lnTo>
                    <a:lnTo>
                      <a:pt x="933" y="4507"/>
                    </a:lnTo>
                    <a:lnTo>
                      <a:pt x="930" y="4507"/>
                    </a:lnTo>
                    <a:lnTo>
                      <a:pt x="930" y="4505"/>
                    </a:lnTo>
                    <a:lnTo>
                      <a:pt x="928" y="4505"/>
                    </a:lnTo>
                    <a:lnTo>
                      <a:pt x="928" y="4503"/>
                    </a:lnTo>
                    <a:lnTo>
                      <a:pt x="926" y="4503"/>
                    </a:lnTo>
                    <a:lnTo>
                      <a:pt x="926" y="4502"/>
                    </a:lnTo>
                    <a:lnTo>
                      <a:pt x="923" y="4502"/>
                    </a:lnTo>
                    <a:lnTo>
                      <a:pt x="923" y="4500"/>
                    </a:lnTo>
                    <a:lnTo>
                      <a:pt x="921" y="4500"/>
                    </a:lnTo>
                    <a:lnTo>
                      <a:pt x="921" y="4498"/>
                    </a:lnTo>
                    <a:lnTo>
                      <a:pt x="920" y="4498"/>
                    </a:lnTo>
                    <a:lnTo>
                      <a:pt x="920" y="4497"/>
                    </a:lnTo>
                    <a:lnTo>
                      <a:pt x="916" y="4497"/>
                    </a:lnTo>
                    <a:lnTo>
                      <a:pt x="916" y="4495"/>
                    </a:lnTo>
                    <a:lnTo>
                      <a:pt x="915" y="4495"/>
                    </a:lnTo>
                    <a:lnTo>
                      <a:pt x="915" y="4493"/>
                    </a:lnTo>
                    <a:lnTo>
                      <a:pt x="913" y="4493"/>
                    </a:lnTo>
                    <a:lnTo>
                      <a:pt x="913" y="4492"/>
                    </a:lnTo>
                    <a:lnTo>
                      <a:pt x="910" y="4492"/>
                    </a:lnTo>
                    <a:lnTo>
                      <a:pt x="910" y="4490"/>
                    </a:lnTo>
                    <a:lnTo>
                      <a:pt x="908" y="4490"/>
                    </a:lnTo>
                    <a:lnTo>
                      <a:pt x="908" y="4488"/>
                    </a:lnTo>
                    <a:lnTo>
                      <a:pt x="906" y="4488"/>
                    </a:lnTo>
                    <a:lnTo>
                      <a:pt x="906" y="4487"/>
                    </a:lnTo>
                    <a:lnTo>
                      <a:pt x="903" y="4487"/>
                    </a:lnTo>
                    <a:lnTo>
                      <a:pt x="903" y="4485"/>
                    </a:lnTo>
                    <a:lnTo>
                      <a:pt x="901" y="4485"/>
                    </a:lnTo>
                    <a:lnTo>
                      <a:pt x="901" y="4483"/>
                    </a:lnTo>
                    <a:lnTo>
                      <a:pt x="900" y="4483"/>
                    </a:lnTo>
                    <a:lnTo>
                      <a:pt x="900" y="4482"/>
                    </a:lnTo>
                    <a:lnTo>
                      <a:pt x="896" y="4482"/>
                    </a:lnTo>
                    <a:lnTo>
                      <a:pt x="896" y="4480"/>
                    </a:lnTo>
                    <a:lnTo>
                      <a:pt x="895" y="4480"/>
                    </a:lnTo>
                    <a:lnTo>
                      <a:pt x="895" y="4478"/>
                    </a:lnTo>
                    <a:lnTo>
                      <a:pt x="893" y="4478"/>
                    </a:lnTo>
                    <a:lnTo>
                      <a:pt x="893" y="4477"/>
                    </a:lnTo>
                    <a:lnTo>
                      <a:pt x="891" y="4477"/>
                    </a:lnTo>
                    <a:lnTo>
                      <a:pt x="891" y="4475"/>
                    </a:lnTo>
                    <a:lnTo>
                      <a:pt x="888" y="4475"/>
                    </a:lnTo>
                    <a:lnTo>
                      <a:pt x="888" y="4473"/>
                    </a:lnTo>
                    <a:lnTo>
                      <a:pt x="886" y="4473"/>
                    </a:lnTo>
                    <a:lnTo>
                      <a:pt x="886" y="4472"/>
                    </a:lnTo>
                    <a:lnTo>
                      <a:pt x="885" y="4472"/>
                    </a:lnTo>
                    <a:lnTo>
                      <a:pt x="885" y="4470"/>
                    </a:lnTo>
                    <a:lnTo>
                      <a:pt x="881" y="4470"/>
                    </a:lnTo>
                    <a:lnTo>
                      <a:pt x="881" y="4468"/>
                    </a:lnTo>
                    <a:lnTo>
                      <a:pt x="880" y="4468"/>
                    </a:lnTo>
                    <a:lnTo>
                      <a:pt x="880" y="4467"/>
                    </a:lnTo>
                    <a:lnTo>
                      <a:pt x="878" y="4467"/>
                    </a:lnTo>
                    <a:lnTo>
                      <a:pt x="878" y="4465"/>
                    </a:lnTo>
                    <a:lnTo>
                      <a:pt x="875" y="4465"/>
                    </a:lnTo>
                    <a:lnTo>
                      <a:pt x="875" y="4463"/>
                    </a:lnTo>
                    <a:lnTo>
                      <a:pt x="873" y="4463"/>
                    </a:lnTo>
                    <a:lnTo>
                      <a:pt x="873" y="4462"/>
                    </a:lnTo>
                    <a:lnTo>
                      <a:pt x="871" y="4462"/>
                    </a:lnTo>
                    <a:lnTo>
                      <a:pt x="871" y="4460"/>
                    </a:lnTo>
                    <a:lnTo>
                      <a:pt x="868" y="4460"/>
                    </a:lnTo>
                    <a:lnTo>
                      <a:pt x="868" y="4458"/>
                    </a:lnTo>
                    <a:lnTo>
                      <a:pt x="866" y="4458"/>
                    </a:lnTo>
                    <a:lnTo>
                      <a:pt x="866" y="4457"/>
                    </a:lnTo>
                    <a:lnTo>
                      <a:pt x="865" y="4457"/>
                    </a:lnTo>
                    <a:lnTo>
                      <a:pt x="865" y="4455"/>
                    </a:lnTo>
                    <a:lnTo>
                      <a:pt x="863" y="4455"/>
                    </a:lnTo>
                    <a:lnTo>
                      <a:pt x="863" y="4453"/>
                    </a:lnTo>
                    <a:lnTo>
                      <a:pt x="860" y="4453"/>
                    </a:lnTo>
                    <a:lnTo>
                      <a:pt x="860" y="4452"/>
                    </a:lnTo>
                    <a:lnTo>
                      <a:pt x="858" y="4452"/>
                    </a:lnTo>
                    <a:lnTo>
                      <a:pt x="858" y="4450"/>
                    </a:lnTo>
                    <a:lnTo>
                      <a:pt x="856" y="4450"/>
                    </a:lnTo>
                    <a:lnTo>
                      <a:pt x="856" y="4448"/>
                    </a:lnTo>
                    <a:lnTo>
                      <a:pt x="853" y="4448"/>
                    </a:lnTo>
                    <a:lnTo>
                      <a:pt x="853" y="4447"/>
                    </a:lnTo>
                    <a:lnTo>
                      <a:pt x="851" y="4447"/>
                    </a:lnTo>
                    <a:lnTo>
                      <a:pt x="851" y="4445"/>
                    </a:lnTo>
                    <a:lnTo>
                      <a:pt x="850" y="4445"/>
                    </a:lnTo>
                    <a:lnTo>
                      <a:pt x="850" y="4443"/>
                    </a:lnTo>
                    <a:lnTo>
                      <a:pt x="846" y="4443"/>
                    </a:lnTo>
                    <a:lnTo>
                      <a:pt x="846" y="4442"/>
                    </a:lnTo>
                    <a:lnTo>
                      <a:pt x="845" y="4442"/>
                    </a:lnTo>
                    <a:lnTo>
                      <a:pt x="845" y="4440"/>
                    </a:lnTo>
                    <a:lnTo>
                      <a:pt x="843" y="4440"/>
                    </a:lnTo>
                    <a:lnTo>
                      <a:pt x="843" y="4438"/>
                    </a:lnTo>
                    <a:lnTo>
                      <a:pt x="841" y="4438"/>
                    </a:lnTo>
                    <a:lnTo>
                      <a:pt x="841" y="4437"/>
                    </a:lnTo>
                    <a:lnTo>
                      <a:pt x="838" y="4437"/>
                    </a:lnTo>
                    <a:lnTo>
                      <a:pt x="838" y="4435"/>
                    </a:lnTo>
                    <a:lnTo>
                      <a:pt x="836" y="4435"/>
                    </a:lnTo>
                    <a:lnTo>
                      <a:pt x="836" y="4433"/>
                    </a:lnTo>
                    <a:lnTo>
                      <a:pt x="835" y="4433"/>
                    </a:lnTo>
                    <a:lnTo>
                      <a:pt x="835" y="4432"/>
                    </a:lnTo>
                    <a:lnTo>
                      <a:pt x="833" y="4432"/>
                    </a:lnTo>
                    <a:lnTo>
                      <a:pt x="833" y="4430"/>
                    </a:lnTo>
                    <a:lnTo>
                      <a:pt x="830" y="4430"/>
                    </a:lnTo>
                    <a:lnTo>
                      <a:pt x="830" y="4428"/>
                    </a:lnTo>
                    <a:lnTo>
                      <a:pt x="828" y="4428"/>
                    </a:lnTo>
                    <a:lnTo>
                      <a:pt x="828" y="4427"/>
                    </a:lnTo>
                    <a:lnTo>
                      <a:pt x="826" y="4427"/>
                    </a:lnTo>
                    <a:lnTo>
                      <a:pt x="826" y="4425"/>
                    </a:lnTo>
                    <a:lnTo>
                      <a:pt x="825" y="4425"/>
                    </a:lnTo>
                    <a:lnTo>
                      <a:pt x="825" y="4423"/>
                    </a:lnTo>
                    <a:lnTo>
                      <a:pt x="823" y="4423"/>
                    </a:lnTo>
                    <a:lnTo>
                      <a:pt x="823" y="4422"/>
                    </a:lnTo>
                    <a:lnTo>
                      <a:pt x="821" y="4422"/>
                    </a:lnTo>
                    <a:lnTo>
                      <a:pt x="821" y="4420"/>
                    </a:lnTo>
                    <a:lnTo>
                      <a:pt x="818" y="4420"/>
                    </a:lnTo>
                    <a:lnTo>
                      <a:pt x="818" y="4418"/>
                    </a:lnTo>
                    <a:lnTo>
                      <a:pt x="816" y="4418"/>
                    </a:lnTo>
                    <a:lnTo>
                      <a:pt x="816" y="4417"/>
                    </a:lnTo>
                    <a:lnTo>
                      <a:pt x="815" y="4417"/>
                    </a:lnTo>
                    <a:lnTo>
                      <a:pt x="815" y="4415"/>
                    </a:lnTo>
                    <a:lnTo>
                      <a:pt x="813" y="4415"/>
                    </a:lnTo>
                    <a:lnTo>
                      <a:pt x="813" y="4413"/>
                    </a:lnTo>
                    <a:lnTo>
                      <a:pt x="811" y="4413"/>
                    </a:lnTo>
                    <a:lnTo>
                      <a:pt x="811" y="4412"/>
                    </a:lnTo>
                    <a:lnTo>
                      <a:pt x="810" y="4412"/>
                    </a:lnTo>
                    <a:lnTo>
                      <a:pt x="810" y="4410"/>
                    </a:lnTo>
                    <a:lnTo>
                      <a:pt x="806" y="4410"/>
                    </a:lnTo>
                    <a:lnTo>
                      <a:pt x="806" y="4408"/>
                    </a:lnTo>
                    <a:lnTo>
                      <a:pt x="805" y="4408"/>
                    </a:lnTo>
                    <a:lnTo>
                      <a:pt x="805" y="4407"/>
                    </a:lnTo>
                    <a:lnTo>
                      <a:pt x="803" y="4407"/>
                    </a:lnTo>
                    <a:lnTo>
                      <a:pt x="803" y="4405"/>
                    </a:lnTo>
                    <a:lnTo>
                      <a:pt x="801" y="4405"/>
                    </a:lnTo>
                    <a:lnTo>
                      <a:pt x="801" y="4403"/>
                    </a:lnTo>
                    <a:lnTo>
                      <a:pt x="800" y="4403"/>
                    </a:lnTo>
                    <a:lnTo>
                      <a:pt x="800" y="4402"/>
                    </a:lnTo>
                    <a:lnTo>
                      <a:pt x="798" y="4402"/>
                    </a:lnTo>
                    <a:lnTo>
                      <a:pt x="798" y="4400"/>
                    </a:lnTo>
                    <a:lnTo>
                      <a:pt x="795" y="4400"/>
                    </a:lnTo>
                    <a:lnTo>
                      <a:pt x="795" y="4398"/>
                    </a:lnTo>
                    <a:lnTo>
                      <a:pt x="793" y="4398"/>
                    </a:lnTo>
                    <a:lnTo>
                      <a:pt x="793" y="4397"/>
                    </a:lnTo>
                    <a:lnTo>
                      <a:pt x="791" y="4397"/>
                    </a:lnTo>
                    <a:lnTo>
                      <a:pt x="791" y="4395"/>
                    </a:lnTo>
                    <a:lnTo>
                      <a:pt x="790" y="4395"/>
                    </a:lnTo>
                    <a:lnTo>
                      <a:pt x="790" y="4393"/>
                    </a:lnTo>
                    <a:lnTo>
                      <a:pt x="788" y="4393"/>
                    </a:lnTo>
                    <a:lnTo>
                      <a:pt x="788" y="4392"/>
                    </a:lnTo>
                    <a:lnTo>
                      <a:pt x="786" y="4392"/>
                    </a:lnTo>
                    <a:lnTo>
                      <a:pt x="786" y="4390"/>
                    </a:lnTo>
                    <a:lnTo>
                      <a:pt x="783" y="4390"/>
                    </a:lnTo>
                    <a:lnTo>
                      <a:pt x="783" y="4388"/>
                    </a:lnTo>
                    <a:lnTo>
                      <a:pt x="781" y="4388"/>
                    </a:lnTo>
                    <a:lnTo>
                      <a:pt x="781" y="4387"/>
                    </a:lnTo>
                    <a:lnTo>
                      <a:pt x="780" y="4387"/>
                    </a:lnTo>
                    <a:lnTo>
                      <a:pt x="780" y="4385"/>
                    </a:lnTo>
                    <a:lnTo>
                      <a:pt x="778" y="4385"/>
                    </a:lnTo>
                    <a:lnTo>
                      <a:pt x="778" y="4383"/>
                    </a:lnTo>
                    <a:lnTo>
                      <a:pt x="776" y="4383"/>
                    </a:lnTo>
                    <a:lnTo>
                      <a:pt x="776" y="4382"/>
                    </a:lnTo>
                    <a:lnTo>
                      <a:pt x="775" y="4382"/>
                    </a:lnTo>
                    <a:lnTo>
                      <a:pt x="775" y="4380"/>
                    </a:lnTo>
                    <a:lnTo>
                      <a:pt x="771" y="4380"/>
                    </a:lnTo>
                    <a:lnTo>
                      <a:pt x="771" y="4378"/>
                    </a:lnTo>
                    <a:lnTo>
                      <a:pt x="770" y="4378"/>
                    </a:lnTo>
                    <a:lnTo>
                      <a:pt x="770" y="4377"/>
                    </a:lnTo>
                    <a:lnTo>
                      <a:pt x="768" y="4377"/>
                    </a:lnTo>
                    <a:lnTo>
                      <a:pt x="768" y="4375"/>
                    </a:lnTo>
                    <a:lnTo>
                      <a:pt x="766" y="4375"/>
                    </a:lnTo>
                    <a:lnTo>
                      <a:pt x="766" y="4373"/>
                    </a:lnTo>
                    <a:lnTo>
                      <a:pt x="765" y="4373"/>
                    </a:lnTo>
                    <a:lnTo>
                      <a:pt x="765" y="4372"/>
                    </a:lnTo>
                    <a:lnTo>
                      <a:pt x="763" y="4372"/>
                    </a:lnTo>
                    <a:lnTo>
                      <a:pt x="763" y="4370"/>
                    </a:lnTo>
                    <a:lnTo>
                      <a:pt x="760" y="4370"/>
                    </a:lnTo>
                    <a:lnTo>
                      <a:pt x="760" y="4368"/>
                    </a:lnTo>
                    <a:lnTo>
                      <a:pt x="758" y="4368"/>
                    </a:lnTo>
                    <a:lnTo>
                      <a:pt x="758" y="4367"/>
                    </a:lnTo>
                    <a:lnTo>
                      <a:pt x="756" y="4367"/>
                    </a:lnTo>
                    <a:lnTo>
                      <a:pt x="756" y="4365"/>
                    </a:lnTo>
                    <a:lnTo>
                      <a:pt x="755" y="4365"/>
                    </a:lnTo>
                    <a:lnTo>
                      <a:pt x="755" y="4363"/>
                    </a:lnTo>
                    <a:lnTo>
                      <a:pt x="753" y="4363"/>
                    </a:lnTo>
                    <a:lnTo>
                      <a:pt x="753" y="4362"/>
                    </a:lnTo>
                    <a:lnTo>
                      <a:pt x="751" y="4362"/>
                    </a:lnTo>
                    <a:lnTo>
                      <a:pt x="751" y="4360"/>
                    </a:lnTo>
                    <a:lnTo>
                      <a:pt x="748" y="4360"/>
                    </a:lnTo>
                    <a:lnTo>
                      <a:pt x="748" y="4358"/>
                    </a:lnTo>
                    <a:lnTo>
                      <a:pt x="746" y="4358"/>
                    </a:lnTo>
                    <a:lnTo>
                      <a:pt x="746" y="4357"/>
                    </a:lnTo>
                    <a:lnTo>
                      <a:pt x="745" y="4357"/>
                    </a:lnTo>
                    <a:lnTo>
                      <a:pt x="745" y="4355"/>
                    </a:lnTo>
                    <a:lnTo>
                      <a:pt x="743" y="4355"/>
                    </a:lnTo>
                    <a:lnTo>
                      <a:pt x="743" y="4353"/>
                    </a:lnTo>
                    <a:lnTo>
                      <a:pt x="741" y="4353"/>
                    </a:lnTo>
                    <a:lnTo>
                      <a:pt x="741" y="4352"/>
                    </a:lnTo>
                    <a:lnTo>
                      <a:pt x="740" y="4352"/>
                    </a:lnTo>
                    <a:lnTo>
                      <a:pt x="740" y="4350"/>
                    </a:lnTo>
                    <a:lnTo>
                      <a:pt x="738" y="4350"/>
                    </a:lnTo>
                    <a:lnTo>
                      <a:pt x="738" y="4348"/>
                    </a:lnTo>
                    <a:lnTo>
                      <a:pt x="736" y="4348"/>
                    </a:lnTo>
                    <a:lnTo>
                      <a:pt x="736" y="4347"/>
                    </a:lnTo>
                    <a:lnTo>
                      <a:pt x="735" y="4347"/>
                    </a:lnTo>
                    <a:lnTo>
                      <a:pt x="735" y="4345"/>
                    </a:lnTo>
                    <a:lnTo>
                      <a:pt x="733" y="4345"/>
                    </a:lnTo>
                    <a:lnTo>
                      <a:pt x="733" y="4343"/>
                    </a:lnTo>
                    <a:lnTo>
                      <a:pt x="731" y="4343"/>
                    </a:lnTo>
                    <a:lnTo>
                      <a:pt x="731" y="4342"/>
                    </a:lnTo>
                    <a:lnTo>
                      <a:pt x="730" y="4342"/>
                    </a:lnTo>
                    <a:lnTo>
                      <a:pt x="730" y="4340"/>
                    </a:lnTo>
                    <a:lnTo>
                      <a:pt x="728" y="4340"/>
                    </a:lnTo>
                    <a:lnTo>
                      <a:pt x="728" y="4338"/>
                    </a:lnTo>
                    <a:lnTo>
                      <a:pt x="726" y="4338"/>
                    </a:lnTo>
                    <a:lnTo>
                      <a:pt x="726" y="4337"/>
                    </a:lnTo>
                    <a:lnTo>
                      <a:pt x="725" y="4337"/>
                    </a:lnTo>
                    <a:lnTo>
                      <a:pt x="725" y="4335"/>
                    </a:lnTo>
                    <a:lnTo>
                      <a:pt x="723" y="4335"/>
                    </a:lnTo>
                    <a:lnTo>
                      <a:pt x="723" y="4333"/>
                    </a:lnTo>
                    <a:lnTo>
                      <a:pt x="721" y="4333"/>
                    </a:lnTo>
                    <a:lnTo>
                      <a:pt x="721" y="4332"/>
                    </a:lnTo>
                    <a:lnTo>
                      <a:pt x="720" y="4332"/>
                    </a:lnTo>
                    <a:lnTo>
                      <a:pt x="720" y="4330"/>
                    </a:lnTo>
                    <a:lnTo>
                      <a:pt x="718" y="4330"/>
                    </a:lnTo>
                    <a:lnTo>
                      <a:pt x="718" y="4328"/>
                    </a:lnTo>
                    <a:lnTo>
                      <a:pt x="715" y="4328"/>
                    </a:lnTo>
                    <a:lnTo>
                      <a:pt x="715" y="4327"/>
                    </a:lnTo>
                    <a:lnTo>
                      <a:pt x="713" y="4327"/>
                    </a:lnTo>
                    <a:lnTo>
                      <a:pt x="713" y="4325"/>
                    </a:lnTo>
                    <a:lnTo>
                      <a:pt x="711" y="4325"/>
                    </a:lnTo>
                    <a:lnTo>
                      <a:pt x="711" y="4323"/>
                    </a:lnTo>
                    <a:lnTo>
                      <a:pt x="710" y="4323"/>
                    </a:lnTo>
                    <a:lnTo>
                      <a:pt x="710" y="4322"/>
                    </a:lnTo>
                    <a:lnTo>
                      <a:pt x="708" y="4322"/>
                    </a:lnTo>
                    <a:lnTo>
                      <a:pt x="708" y="4320"/>
                    </a:lnTo>
                    <a:lnTo>
                      <a:pt x="706" y="4320"/>
                    </a:lnTo>
                    <a:lnTo>
                      <a:pt x="706" y="4318"/>
                    </a:lnTo>
                    <a:lnTo>
                      <a:pt x="705" y="4318"/>
                    </a:lnTo>
                    <a:lnTo>
                      <a:pt x="705" y="4317"/>
                    </a:lnTo>
                    <a:lnTo>
                      <a:pt x="703" y="4317"/>
                    </a:lnTo>
                    <a:lnTo>
                      <a:pt x="703" y="4315"/>
                    </a:lnTo>
                    <a:lnTo>
                      <a:pt x="701" y="4315"/>
                    </a:lnTo>
                    <a:lnTo>
                      <a:pt x="701" y="4313"/>
                    </a:lnTo>
                    <a:lnTo>
                      <a:pt x="700" y="4313"/>
                    </a:lnTo>
                    <a:lnTo>
                      <a:pt x="700" y="4312"/>
                    </a:lnTo>
                    <a:lnTo>
                      <a:pt x="698" y="4312"/>
                    </a:lnTo>
                    <a:lnTo>
                      <a:pt x="698" y="4310"/>
                    </a:lnTo>
                    <a:lnTo>
                      <a:pt x="696" y="4310"/>
                    </a:lnTo>
                    <a:lnTo>
                      <a:pt x="696" y="4308"/>
                    </a:lnTo>
                    <a:lnTo>
                      <a:pt x="695" y="4308"/>
                    </a:lnTo>
                    <a:lnTo>
                      <a:pt x="695" y="4307"/>
                    </a:lnTo>
                    <a:lnTo>
                      <a:pt x="693" y="4307"/>
                    </a:lnTo>
                    <a:lnTo>
                      <a:pt x="693" y="4305"/>
                    </a:lnTo>
                    <a:lnTo>
                      <a:pt x="691" y="4305"/>
                    </a:lnTo>
                    <a:lnTo>
                      <a:pt x="691" y="4303"/>
                    </a:lnTo>
                    <a:lnTo>
                      <a:pt x="690" y="4303"/>
                    </a:lnTo>
                    <a:lnTo>
                      <a:pt x="690" y="4302"/>
                    </a:lnTo>
                    <a:lnTo>
                      <a:pt x="688" y="4302"/>
                    </a:lnTo>
                    <a:lnTo>
                      <a:pt x="688" y="4300"/>
                    </a:lnTo>
                    <a:lnTo>
                      <a:pt x="686" y="4300"/>
                    </a:lnTo>
                    <a:lnTo>
                      <a:pt x="686" y="4298"/>
                    </a:lnTo>
                    <a:lnTo>
                      <a:pt x="685" y="4298"/>
                    </a:lnTo>
                    <a:lnTo>
                      <a:pt x="685" y="4297"/>
                    </a:lnTo>
                    <a:lnTo>
                      <a:pt x="683" y="4297"/>
                    </a:lnTo>
                    <a:lnTo>
                      <a:pt x="683" y="4295"/>
                    </a:lnTo>
                    <a:lnTo>
                      <a:pt x="681" y="4295"/>
                    </a:lnTo>
                    <a:lnTo>
                      <a:pt x="681" y="4293"/>
                    </a:lnTo>
                    <a:lnTo>
                      <a:pt x="678" y="4293"/>
                    </a:lnTo>
                    <a:lnTo>
                      <a:pt x="678" y="4292"/>
                    </a:lnTo>
                    <a:lnTo>
                      <a:pt x="676" y="4292"/>
                    </a:lnTo>
                    <a:lnTo>
                      <a:pt x="676" y="4290"/>
                    </a:lnTo>
                    <a:lnTo>
                      <a:pt x="675" y="4290"/>
                    </a:lnTo>
                    <a:lnTo>
                      <a:pt x="675" y="4288"/>
                    </a:lnTo>
                    <a:lnTo>
                      <a:pt x="673" y="4288"/>
                    </a:lnTo>
                    <a:lnTo>
                      <a:pt x="673" y="4287"/>
                    </a:lnTo>
                    <a:lnTo>
                      <a:pt x="671" y="4287"/>
                    </a:lnTo>
                    <a:lnTo>
                      <a:pt x="671" y="4285"/>
                    </a:lnTo>
                    <a:lnTo>
                      <a:pt x="670" y="4285"/>
                    </a:lnTo>
                    <a:lnTo>
                      <a:pt x="670" y="4283"/>
                    </a:lnTo>
                    <a:lnTo>
                      <a:pt x="668" y="4283"/>
                    </a:lnTo>
                    <a:lnTo>
                      <a:pt x="668" y="4282"/>
                    </a:lnTo>
                    <a:lnTo>
                      <a:pt x="666" y="4282"/>
                    </a:lnTo>
                    <a:lnTo>
                      <a:pt x="666" y="4280"/>
                    </a:lnTo>
                    <a:lnTo>
                      <a:pt x="665" y="4280"/>
                    </a:lnTo>
                    <a:lnTo>
                      <a:pt x="665" y="4278"/>
                    </a:lnTo>
                    <a:lnTo>
                      <a:pt x="663" y="4278"/>
                    </a:lnTo>
                    <a:lnTo>
                      <a:pt x="663" y="4277"/>
                    </a:lnTo>
                    <a:lnTo>
                      <a:pt x="661" y="4277"/>
                    </a:lnTo>
                    <a:lnTo>
                      <a:pt x="661" y="4275"/>
                    </a:lnTo>
                    <a:lnTo>
                      <a:pt x="660" y="4275"/>
                    </a:lnTo>
                    <a:lnTo>
                      <a:pt x="660" y="4273"/>
                    </a:lnTo>
                    <a:lnTo>
                      <a:pt x="658" y="4273"/>
                    </a:lnTo>
                    <a:lnTo>
                      <a:pt x="658" y="4272"/>
                    </a:lnTo>
                    <a:lnTo>
                      <a:pt x="656" y="4272"/>
                    </a:lnTo>
                    <a:lnTo>
                      <a:pt x="656" y="4270"/>
                    </a:lnTo>
                    <a:lnTo>
                      <a:pt x="655" y="4270"/>
                    </a:lnTo>
                    <a:lnTo>
                      <a:pt x="655" y="4268"/>
                    </a:lnTo>
                    <a:lnTo>
                      <a:pt x="653" y="4268"/>
                    </a:lnTo>
                    <a:lnTo>
                      <a:pt x="653" y="4267"/>
                    </a:lnTo>
                    <a:lnTo>
                      <a:pt x="651" y="4267"/>
                    </a:lnTo>
                    <a:lnTo>
                      <a:pt x="651" y="4263"/>
                    </a:lnTo>
                    <a:lnTo>
                      <a:pt x="650" y="4263"/>
                    </a:lnTo>
                    <a:lnTo>
                      <a:pt x="650" y="4262"/>
                    </a:lnTo>
                    <a:lnTo>
                      <a:pt x="648" y="4262"/>
                    </a:lnTo>
                    <a:lnTo>
                      <a:pt x="648" y="4260"/>
                    </a:lnTo>
                    <a:lnTo>
                      <a:pt x="646" y="4260"/>
                    </a:lnTo>
                    <a:lnTo>
                      <a:pt x="646" y="4258"/>
                    </a:lnTo>
                    <a:lnTo>
                      <a:pt x="645" y="4258"/>
                    </a:lnTo>
                    <a:lnTo>
                      <a:pt x="645" y="4257"/>
                    </a:lnTo>
                    <a:lnTo>
                      <a:pt x="643" y="4257"/>
                    </a:lnTo>
                    <a:lnTo>
                      <a:pt x="643" y="4255"/>
                    </a:lnTo>
                    <a:lnTo>
                      <a:pt x="641" y="4255"/>
                    </a:lnTo>
                    <a:lnTo>
                      <a:pt x="641" y="4253"/>
                    </a:lnTo>
                    <a:lnTo>
                      <a:pt x="640" y="4253"/>
                    </a:lnTo>
                    <a:lnTo>
                      <a:pt x="640" y="4252"/>
                    </a:lnTo>
                    <a:lnTo>
                      <a:pt x="638" y="4252"/>
                    </a:lnTo>
                    <a:lnTo>
                      <a:pt x="638" y="4250"/>
                    </a:lnTo>
                    <a:lnTo>
                      <a:pt x="636" y="4250"/>
                    </a:lnTo>
                    <a:lnTo>
                      <a:pt x="636" y="4248"/>
                    </a:lnTo>
                    <a:lnTo>
                      <a:pt x="635" y="4248"/>
                    </a:lnTo>
                    <a:lnTo>
                      <a:pt x="635" y="4247"/>
                    </a:lnTo>
                    <a:lnTo>
                      <a:pt x="633" y="4247"/>
                    </a:lnTo>
                    <a:lnTo>
                      <a:pt x="633" y="4245"/>
                    </a:lnTo>
                    <a:lnTo>
                      <a:pt x="631" y="4245"/>
                    </a:lnTo>
                    <a:lnTo>
                      <a:pt x="631" y="4243"/>
                    </a:lnTo>
                    <a:lnTo>
                      <a:pt x="630" y="4243"/>
                    </a:lnTo>
                    <a:lnTo>
                      <a:pt x="630" y="4242"/>
                    </a:lnTo>
                    <a:lnTo>
                      <a:pt x="628" y="4242"/>
                    </a:lnTo>
                    <a:lnTo>
                      <a:pt x="628" y="4240"/>
                    </a:lnTo>
                    <a:lnTo>
                      <a:pt x="626" y="4240"/>
                    </a:lnTo>
                    <a:lnTo>
                      <a:pt x="626" y="4237"/>
                    </a:lnTo>
                    <a:lnTo>
                      <a:pt x="625" y="4237"/>
                    </a:lnTo>
                    <a:lnTo>
                      <a:pt x="625" y="4235"/>
                    </a:lnTo>
                    <a:lnTo>
                      <a:pt x="623" y="4235"/>
                    </a:lnTo>
                    <a:lnTo>
                      <a:pt x="623" y="4233"/>
                    </a:lnTo>
                    <a:lnTo>
                      <a:pt x="621" y="4233"/>
                    </a:lnTo>
                    <a:lnTo>
                      <a:pt x="621" y="4232"/>
                    </a:lnTo>
                    <a:lnTo>
                      <a:pt x="620" y="4232"/>
                    </a:lnTo>
                    <a:lnTo>
                      <a:pt x="620" y="4230"/>
                    </a:lnTo>
                    <a:lnTo>
                      <a:pt x="618" y="4230"/>
                    </a:lnTo>
                    <a:lnTo>
                      <a:pt x="618" y="4228"/>
                    </a:lnTo>
                    <a:lnTo>
                      <a:pt x="616" y="4228"/>
                    </a:lnTo>
                    <a:lnTo>
                      <a:pt x="616" y="4227"/>
                    </a:lnTo>
                    <a:lnTo>
                      <a:pt x="615" y="4227"/>
                    </a:lnTo>
                    <a:lnTo>
                      <a:pt x="615" y="4225"/>
                    </a:lnTo>
                    <a:lnTo>
                      <a:pt x="613" y="4225"/>
                    </a:lnTo>
                    <a:lnTo>
                      <a:pt x="613" y="4223"/>
                    </a:lnTo>
                    <a:lnTo>
                      <a:pt x="611" y="4223"/>
                    </a:lnTo>
                    <a:lnTo>
                      <a:pt x="611" y="4222"/>
                    </a:lnTo>
                    <a:lnTo>
                      <a:pt x="610" y="4222"/>
                    </a:lnTo>
                    <a:lnTo>
                      <a:pt x="610" y="4220"/>
                    </a:lnTo>
                    <a:lnTo>
                      <a:pt x="608" y="4220"/>
                    </a:lnTo>
                    <a:lnTo>
                      <a:pt x="608" y="4218"/>
                    </a:lnTo>
                    <a:lnTo>
                      <a:pt x="606" y="4218"/>
                    </a:lnTo>
                    <a:lnTo>
                      <a:pt x="606" y="4217"/>
                    </a:lnTo>
                    <a:lnTo>
                      <a:pt x="605" y="4217"/>
                    </a:lnTo>
                    <a:lnTo>
                      <a:pt x="605" y="4215"/>
                    </a:lnTo>
                    <a:lnTo>
                      <a:pt x="603" y="4215"/>
                    </a:lnTo>
                    <a:lnTo>
                      <a:pt x="603" y="4213"/>
                    </a:lnTo>
                    <a:lnTo>
                      <a:pt x="601" y="4213"/>
                    </a:lnTo>
                    <a:lnTo>
                      <a:pt x="601" y="4210"/>
                    </a:lnTo>
                    <a:lnTo>
                      <a:pt x="600" y="4210"/>
                    </a:lnTo>
                    <a:lnTo>
                      <a:pt x="600" y="4208"/>
                    </a:lnTo>
                    <a:lnTo>
                      <a:pt x="598" y="4208"/>
                    </a:lnTo>
                    <a:lnTo>
                      <a:pt x="598" y="4207"/>
                    </a:lnTo>
                    <a:lnTo>
                      <a:pt x="596" y="4207"/>
                    </a:lnTo>
                    <a:lnTo>
                      <a:pt x="596" y="4205"/>
                    </a:lnTo>
                    <a:lnTo>
                      <a:pt x="595" y="4205"/>
                    </a:lnTo>
                    <a:lnTo>
                      <a:pt x="595" y="4203"/>
                    </a:lnTo>
                    <a:lnTo>
                      <a:pt x="593" y="4203"/>
                    </a:lnTo>
                    <a:lnTo>
                      <a:pt x="593" y="4202"/>
                    </a:lnTo>
                    <a:lnTo>
                      <a:pt x="591" y="4202"/>
                    </a:lnTo>
                    <a:lnTo>
                      <a:pt x="591" y="4200"/>
                    </a:lnTo>
                    <a:lnTo>
                      <a:pt x="590" y="4200"/>
                    </a:lnTo>
                    <a:lnTo>
                      <a:pt x="590" y="4198"/>
                    </a:lnTo>
                    <a:lnTo>
                      <a:pt x="588" y="4198"/>
                    </a:lnTo>
                    <a:lnTo>
                      <a:pt x="588" y="4197"/>
                    </a:lnTo>
                    <a:lnTo>
                      <a:pt x="586" y="4197"/>
                    </a:lnTo>
                    <a:lnTo>
                      <a:pt x="586" y="4195"/>
                    </a:lnTo>
                    <a:lnTo>
                      <a:pt x="585" y="4195"/>
                    </a:lnTo>
                    <a:lnTo>
                      <a:pt x="585" y="4193"/>
                    </a:lnTo>
                    <a:lnTo>
                      <a:pt x="583" y="4193"/>
                    </a:lnTo>
                    <a:lnTo>
                      <a:pt x="583" y="4192"/>
                    </a:lnTo>
                    <a:lnTo>
                      <a:pt x="581" y="4192"/>
                    </a:lnTo>
                    <a:lnTo>
                      <a:pt x="581" y="4188"/>
                    </a:lnTo>
                    <a:lnTo>
                      <a:pt x="580" y="4188"/>
                    </a:lnTo>
                    <a:lnTo>
                      <a:pt x="580" y="4187"/>
                    </a:lnTo>
                    <a:lnTo>
                      <a:pt x="578" y="4187"/>
                    </a:lnTo>
                    <a:lnTo>
                      <a:pt x="578" y="4185"/>
                    </a:lnTo>
                    <a:lnTo>
                      <a:pt x="576" y="4185"/>
                    </a:lnTo>
                    <a:lnTo>
                      <a:pt x="576" y="4183"/>
                    </a:lnTo>
                    <a:lnTo>
                      <a:pt x="575" y="4183"/>
                    </a:lnTo>
                    <a:lnTo>
                      <a:pt x="575" y="4182"/>
                    </a:lnTo>
                    <a:lnTo>
                      <a:pt x="573" y="4182"/>
                    </a:lnTo>
                    <a:lnTo>
                      <a:pt x="573" y="4180"/>
                    </a:lnTo>
                    <a:lnTo>
                      <a:pt x="571" y="4180"/>
                    </a:lnTo>
                    <a:lnTo>
                      <a:pt x="571" y="4177"/>
                    </a:lnTo>
                    <a:lnTo>
                      <a:pt x="570" y="4177"/>
                    </a:lnTo>
                    <a:lnTo>
                      <a:pt x="570" y="4175"/>
                    </a:lnTo>
                    <a:lnTo>
                      <a:pt x="568" y="4175"/>
                    </a:lnTo>
                    <a:lnTo>
                      <a:pt x="568" y="4173"/>
                    </a:lnTo>
                    <a:lnTo>
                      <a:pt x="566" y="4173"/>
                    </a:lnTo>
                    <a:lnTo>
                      <a:pt x="566" y="4172"/>
                    </a:lnTo>
                    <a:lnTo>
                      <a:pt x="565" y="4172"/>
                    </a:lnTo>
                    <a:lnTo>
                      <a:pt x="565" y="4170"/>
                    </a:lnTo>
                    <a:lnTo>
                      <a:pt x="563" y="4170"/>
                    </a:lnTo>
                    <a:lnTo>
                      <a:pt x="563" y="4167"/>
                    </a:lnTo>
                    <a:lnTo>
                      <a:pt x="561" y="4167"/>
                    </a:lnTo>
                    <a:lnTo>
                      <a:pt x="561" y="4165"/>
                    </a:lnTo>
                    <a:lnTo>
                      <a:pt x="560" y="4165"/>
                    </a:lnTo>
                    <a:lnTo>
                      <a:pt x="560" y="4163"/>
                    </a:lnTo>
                    <a:lnTo>
                      <a:pt x="558" y="4163"/>
                    </a:lnTo>
                    <a:lnTo>
                      <a:pt x="558" y="4162"/>
                    </a:lnTo>
                    <a:lnTo>
                      <a:pt x="556" y="4162"/>
                    </a:lnTo>
                    <a:lnTo>
                      <a:pt x="556" y="4160"/>
                    </a:lnTo>
                    <a:lnTo>
                      <a:pt x="555" y="4160"/>
                    </a:lnTo>
                    <a:lnTo>
                      <a:pt x="555" y="4157"/>
                    </a:lnTo>
                    <a:lnTo>
                      <a:pt x="553" y="4157"/>
                    </a:lnTo>
                    <a:lnTo>
                      <a:pt x="553" y="4155"/>
                    </a:lnTo>
                    <a:lnTo>
                      <a:pt x="551" y="4155"/>
                    </a:lnTo>
                    <a:lnTo>
                      <a:pt x="551" y="4153"/>
                    </a:lnTo>
                    <a:lnTo>
                      <a:pt x="550" y="4153"/>
                    </a:lnTo>
                    <a:lnTo>
                      <a:pt x="550" y="4152"/>
                    </a:lnTo>
                    <a:lnTo>
                      <a:pt x="548" y="4152"/>
                    </a:lnTo>
                    <a:lnTo>
                      <a:pt x="548" y="4150"/>
                    </a:lnTo>
                    <a:lnTo>
                      <a:pt x="546" y="4150"/>
                    </a:lnTo>
                    <a:lnTo>
                      <a:pt x="546" y="4148"/>
                    </a:lnTo>
                    <a:lnTo>
                      <a:pt x="545" y="4148"/>
                    </a:lnTo>
                    <a:lnTo>
                      <a:pt x="545" y="4145"/>
                    </a:lnTo>
                    <a:lnTo>
                      <a:pt x="543" y="4145"/>
                    </a:lnTo>
                    <a:lnTo>
                      <a:pt x="543" y="4143"/>
                    </a:lnTo>
                    <a:lnTo>
                      <a:pt x="541" y="4143"/>
                    </a:lnTo>
                    <a:lnTo>
                      <a:pt x="541" y="4142"/>
                    </a:lnTo>
                    <a:lnTo>
                      <a:pt x="540" y="4142"/>
                    </a:lnTo>
                    <a:lnTo>
                      <a:pt x="540" y="4140"/>
                    </a:lnTo>
                    <a:lnTo>
                      <a:pt x="538" y="4140"/>
                    </a:lnTo>
                    <a:lnTo>
                      <a:pt x="538" y="4138"/>
                    </a:lnTo>
                    <a:lnTo>
                      <a:pt x="536" y="4138"/>
                    </a:lnTo>
                    <a:lnTo>
                      <a:pt x="536" y="4135"/>
                    </a:lnTo>
                    <a:lnTo>
                      <a:pt x="535" y="4135"/>
                    </a:lnTo>
                    <a:lnTo>
                      <a:pt x="535" y="4133"/>
                    </a:lnTo>
                    <a:lnTo>
                      <a:pt x="533" y="4133"/>
                    </a:lnTo>
                    <a:lnTo>
                      <a:pt x="533" y="4132"/>
                    </a:lnTo>
                    <a:lnTo>
                      <a:pt x="531" y="4132"/>
                    </a:lnTo>
                    <a:lnTo>
                      <a:pt x="531" y="4130"/>
                    </a:lnTo>
                    <a:lnTo>
                      <a:pt x="530" y="4130"/>
                    </a:lnTo>
                    <a:lnTo>
                      <a:pt x="530" y="4128"/>
                    </a:lnTo>
                    <a:lnTo>
                      <a:pt x="528" y="4128"/>
                    </a:lnTo>
                    <a:lnTo>
                      <a:pt x="528" y="4125"/>
                    </a:lnTo>
                    <a:lnTo>
                      <a:pt x="526" y="4125"/>
                    </a:lnTo>
                    <a:lnTo>
                      <a:pt x="526" y="4123"/>
                    </a:lnTo>
                    <a:lnTo>
                      <a:pt x="525" y="4123"/>
                    </a:lnTo>
                    <a:lnTo>
                      <a:pt x="525" y="4122"/>
                    </a:lnTo>
                    <a:lnTo>
                      <a:pt x="523" y="4122"/>
                    </a:lnTo>
                    <a:lnTo>
                      <a:pt x="523" y="4120"/>
                    </a:lnTo>
                    <a:lnTo>
                      <a:pt x="521" y="4120"/>
                    </a:lnTo>
                    <a:lnTo>
                      <a:pt x="521" y="4118"/>
                    </a:lnTo>
                    <a:lnTo>
                      <a:pt x="520" y="4118"/>
                    </a:lnTo>
                    <a:lnTo>
                      <a:pt x="520" y="4115"/>
                    </a:lnTo>
                    <a:lnTo>
                      <a:pt x="518" y="4115"/>
                    </a:lnTo>
                    <a:lnTo>
                      <a:pt x="518" y="4113"/>
                    </a:lnTo>
                    <a:lnTo>
                      <a:pt x="516" y="4113"/>
                    </a:lnTo>
                    <a:lnTo>
                      <a:pt x="516" y="4112"/>
                    </a:lnTo>
                    <a:lnTo>
                      <a:pt x="515" y="4112"/>
                    </a:lnTo>
                    <a:lnTo>
                      <a:pt x="515" y="4110"/>
                    </a:lnTo>
                    <a:lnTo>
                      <a:pt x="513" y="4110"/>
                    </a:lnTo>
                    <a:lnTo>
                      <a:pt x="513" y="4108"/>
                    </a:lnTo>
                    <a:lnTo>
                      <a:pt x="511" y="4108"/>
                    </a:lnTo>
                    <a:lnTo>
                      <a:pt x="511" y="4107"/>
                    </a:lnTo>
                    <a:lnTo>
                      <a:pt x="510" y="4107"/>
                    </a:lnTo>
                    <a:lnTo>
                      <a:pt x="510" y="4103"/>
                    </a:lnTo>
                    <a:lnTo>
                      <a:pt x="508" y="4103"/>
                    </a:lnTo>
                    <a:lnTo>
                      <a:pt x="508" y="4102"/>
                    </a:lnTo>
                    <a:lnTo>
                      <a:pt x="506" y="4102"/>
                    </a:lnTo>
                    <a:lnTo>
                      <a:pt x="506" y="4100"/>
                    </a:lnTo>
                    <a:lnTo>
                      <a:pt x="505" y="4100"/>
                    </a:lnTo>
                    <a:lnTo>
                      <a:pt x="505" y="4097"/>
                    </a:lnTo>
                    <a:lnTo>
                      <a:pt x="503" y="4097"/>
                    </a:lnTo>
                    <a:lnTo>
                      <a:pt x="503" y="4095"/>
                    </a:lnTo>
                    <a:lnTo>
                      <a:pt x="501" y="4095"/>
                    </a:lnTo>
                    <a:lnTo>
                      <a:pt x="501" y="4093"/>
                    </a:lnTo>
                    <a:lnTo>
                      <a:pt x="500" y="4093"/>
                    </a:lnTo>
                    <a:lnTo>
                      <a:pt x="500" y="4092"/>
                    </a:lnTo>
                    <a:lnTo>
                      <a:pt x="498" y="4092"/>
                    </a:lnTo>
                    <a:lnTo>
                      <a:pt x="498" y="4088"/>
                    </a:lnTo>
                    <a:lnTo>
                      <a:pt x="496" y="4088"/>
                    </a:lnTo>
                    <a:lnTo>
                      <a:pt x="496" y="4087"/>
                    </a:lnTo>
                    <a:lnTo>
                      <a:pt x="495" y="4087"/>
                    </a:lnTo>
                    <a:lnTo>
                      <a:pt x="495" y="4085"/>
                    </a:lnTo>
                    <a:lnTo>
                      <a:pt x="493" y="4085"/>
                    </a:lnTo>
                    <a:lnTo>
                      <a:pt x="493" y="4082"/>
                    </a:lnTo>
                    <a:lnTo>
                      <a:pt x="491" y="4082"/>
                    </a:lnTo>
                    <a:lnTo>
                      <a:pt x="491" y="4080"/>
                    </a:lnTo>
                    <a:lnTo>
                      <a:pt x="490" y="4080"/>
                    </a:lnTo>
                    <a:lnTo>
                      <a:pt x="490" y="4078"/>
                    </a:lnTo>
                    <a:lnTo>
                      <a:pt x="488" y="4078"/>
                    </a:lnTo>
                    <a:lnTo>
                      <a:pt x="488" y="4075"/>
                    </a:lnTo>
                    <a:lnTo>
                      <a:pt x="486" y="4075"/>
                    </a:lnTo>
                    <a:lnTo>
                      <a:pt x="486" y="4073"/>
                    </a:lnTo>
                    <a:lnTo>
                      <a:pt x="485" y="4073"/>
                    </a:lnTo>
                    <a:lnTo>
                      <a:pt x="485" y="4072"/>
                    </a:lnTo>
                    <a:lnTo>
                      <a:pt x="483" y="4072"/>
                    </a:lnTo>
                    <a:lnTo>
                      <a:pt x="483" y="4068"/>
                    </a:lnTo>
                    <a:lnTo>
                      <a:pt x="481" y="4068"/>
                    </a:lnTo>
                    <a:lnTo>
                      <a:pt x="481" y="4067"/>
                    </a:lnTo>
                    <a:lnTo>
                      <a:pt x="480" y="4067"/>
                    </a:lnTo>
                    <a:lnTo>
                      <a:pt x="480" y="4065"/>
                    </a:lnTo>
                    <a:lnTo>
                      <a:pt x="478" y="4065"/>
                    </a:lnTo>
                    <a:lnTo>
                      <a:pt x="478" y="4062"/>
                    </a:lnTo>
                    <a:lnTo>
                      <a:pt x="476" y="4062"/>
                    </a:lnTo>
                    <a:lnTo>
                      <a:pt x="476" y="4060"/>
                    </a:lnTo>
                    <a:lnTo>
                      <a:pt x="475" y="4060"/>
                    </a:lnTo>
                    <a:lnTo>
                      <a:pt x="475" y="4058"/>
                    </a:lnTo>
                    <a:lnTo>
                      <a:pt x="473" y="4058"/>
                    </a:lnTo>
                    <a:lnTo>
                      <a:pt x="473" y="4055"/>
                    </a:lnTo>
                    <a:lnTo>
                      <a:pt x="471" y="4055"/>
                    </a:lnTo>
                    <a:lnTo>
                      <a:pt x="471" y="4053"/>
                    </a:lnTo>
                    <a:lnTo>
                      <a:pt x="470" y="4053"/>
                    </a:lnTo>
                    <a:lnTo>
                      <a:pt x="470" y="4052"/>
                    </a:lnTo>
                    <a:lnTo>
                      <a:pt x="468" y="4052"/>
                    </a:lnTo>
                    <a:lnTo>
                      <a:pt x="468" y="4048"/>
                    </a:lnTo>
                    <a:lnTo>
                      <a:pt x="466" y="4048"/>
                    </a:lnTo>
                    <a:lnTo>
                      <a:pt x="466" y="4047"/>
                    </a:lnTo>
                    <a:lnTo>
                      <a:pt x="465" y="4047"/>
                    </a:lnTo>
                    <a:lnTo>
                      <a:pt x="465" y="4045"/>
                    </a:lnTo>
                    <a:lnTo>
                      <a:pt x="463" y="4045"/>
                    </a:lnTo>
                    <a:lnTo>
                      <a:pt x="463" y="4042"/>
                    </a:lnTo>
                    <a:lnTo>
                      <a:pt x="461" y="4042"/>
                    </a:lnTo>
                    <a:lnTo>
                      <a:pt x="461" y="4040"/>
                    </a:lnTo>
                    <a:lnTo>
                      <a:pt x="460" y="4040"/>
                    </a:lnTo>
                    <a:lnTo>
                      <a:pt x="460" y="4038"/>
                    </a:lnTo>
                    <a:lnTo>
                      <a:pt x="458" y="4038"/>
                    </a:lnTo>
                    <a:lnTo>
                      <a:pt x="458" y="4035"/>
                    </a:lnTo>
                    <a:lnTo>
                      <a:pt x="456" y="4035"/>
                    </a:lnTo>
                    <a:lnTo>
                      <a:pt x="456" y="4033"/>
                    </a:lnTo>
                    <a:lnTo>
                      <a:pt x="455" y="4033"/>
                    </a:lnTo>
                    <a:lnTo>
                      <a:pt x="455" y="4032"/>
                    </a:lnTo>
                    <a:lnTo>
                      <a:pt x="453" y="4032"/>
                    </a:lnTo>
                    <a:lnTo>
                      <a:pt x="453" y="4028"/>
                    </a:lnTo>
                    <a:lnTo>
                      <a:pt x="451" y="4028"/>
                    </a:lnTo>
                    <a:lnTo>
                      <a:pt x="451" y="4027"/>
                    </a:lnTo>
                    <a:lnTo>
                      <a:pt x="450" y="4027"/>
                    </a:lnTo>
                    <a:lnTo>
                      <a:pt x="450" y="4025"/>
                    </a:lnTo>
                    <a:lnTo>
                      <a:pt x="448" y="4025"/>
                    </a:lnTo>
                    <a:lnTo>
                      <a:pt x="448" y="4022"/>
                    </a:lnTo>
                    <a:lnTo>
                      <a:pt x="446" y="4022"/>
                    </a:lnTo>
                    <a:lnTo>
                      <a:pt x="446" y="4020"/>
                    </a:lnTo>
                    <a:lnTo>
                      <a:pt x="445" y="4020"/>
                    </a:lnTo>
                    <a:lnTo>
                      <a:pt x="445" y="4018"/>
                    </a:lnTo>
                    <a:lnTo>
                      <a:pt x="443" y="4018"/>
                    </a:lnTo>
                    <a:lnTo>
                      <a:pt x="443" y="4015"/>
                    </a:lnTo>
                    <a:lnTo>
                      <a:pt x="441" y="4015"/>
                    </a:lnTo>
                    <a:lnTo>
                      <a:pt x="441" y="4013"/>
                    </a:lnTo>
                    <a:lnTo>
                      <a:pt x="440" y="4013"/>
                    </a:lnTo>
                    <a:lnTo>
                      <a:pt x="440" y="4010"/>
                    </a:lnTo>
                    <a:lnTo>
                      <a:pt x="438" y="4010"/>
                    </a:lnTo>
                    <a:lnTo>
                      <a:pt x="438" y="4008"/>
                    </a:lnTo>
                    <a:lnTo>
                      <a:pt x="436" y="4008"/>
                    </a:lnTo>
                    <a:lnTo>
                      <a:pt x="436" y="4007"/>
                    </a:lnTo>
                    <a:lnTo>
                      <a:pt x="435" y="4007"/>
                    </a:lnTo>
                    <a:lnTo>
                      <a:pt x="435" y="4003"/>
                    </a:lnTo>
                    <a:lnTo>
                      <a:pt x="433" y="4003"/>
                    </a:lnTo>
                    <a:lnTo>
                      <a:pt x="433" y="4002"/>
                    </a:lnTo>
                    <a:lnTo>
                      <a:pt x="431" y="4002"/>
                    </a:lnTo>
                    <a:lnTo>
                      <a:pt x="431" y="3998"/>
                    </a:lnTo>
                    <a:lnTo>
                      <a:pt x="430" y="3998"/>
                    </a:lnTo>
                    <a:lnTo>
                      <a:pt x="430" y="3997"/>
                    </a:lnTo>
                    <a:lnTo>
                      <a:pt x="428" y="3997"/>
                    </a:lnTo>
                    <a:lnTo>
                      <a:pt x="428" y="3993"/>
                    </a:lnTo>
                    <a:lnTo>
                      <a:pt x="426" y="3993"/>
                    </a:lnTo>
                    <a:lnTo>
                      <a:pt x="426" y="3992"/>
                    </a:lnTo>
                    <a:lnTo>
                      <a:pt x="425" y="3992"/>
                    </a:lnTo>
                    <a:lnTo>
                      <a:pt x="425" y="3988"/>
                    </a:lnTo>
                    <a:lnTo>
                      <a:pt x="423" y="3988"/>
                    </a:lnTo>
                    <a:lnTo>
                      <a:pt x="423" y="3987"/>
                    </a:lnTo>
                    <a:lnTo>
                      <a:pt x="421" y="3987"/>
                    </a:lnTo>
                    <a:lnTo>
                      <a:pt x="421" y="3983"/>
                    </a:lnTo>
                    <a:lnTo>
                      <a:pt x="420" y="3983"/>
                    </a:lnTo>
                    <a:lnTo>
                      <a:pt x="420" y="3982"/>
                    </a:lnTo>
                    <a:lnTo>
                      <a:pt x="418" y="3982"/>
                    </a:lnTo>
                    <a:lnTo>
                      <a:pt x="418" y="3978"/>
                    </a:lnTo>
                    <a:lnTo>
                      <a:pt x="416" y="3978"/>
                    </a:lnTo>
                    <a:lnTo>
                      <a:pt x="416" y="3977"/>
                    </a:lnTo>
                    <a:lnTo>
                      <a:pt x="415" y="3977"/>
                    </a:lnTo>
                    <a:lnTo>
                      <a:pt x="415" y="3973"/>
                    </a:lnTo>
                    <a:lnTo>
                      <a:pt x="413" y="3973"/>
                    </a:lnTo>
                    <a:lnTo>
                      <a:pt x="413" y="3972"/>
                    </a:lnTo>
                    <a:lnTo>
                      <a:pt x="411" y="3972"/>
                    </a:lnTo>
                    <a:lnTo>
                      <a:pt x="411" y="3968"/>
                    </a:lnTo>
                    <a:lnTo>
                      <a:pt x="410" y="3968"/>
                    </a:lnTo>
                    <a:lnTo>
                      <a:pt x="410" y="3967"/>
                    </a:lnTo>
                    <a:lnTo>
                      <a:pt x="408" y="3967"/>
                    </a:lnTo>
                    <a:lnTo>
                      <a:pt x="408" y="3963"/>
                    </a:lnTo>
                    <a:lnTo>
                      <a:pt x="406" y="3963"/>
                    </a:lnTo>
                    <a:lnTo>
                      <a:pt x="406" y="3962"/>
                    </a:lnTo>
                    <a:lnTo>
                      <a:pt x="405" y="3962"/>
                    </a:lnTo>
                    <a:lnTo>
                      <a:pt x="405" y="3958"/>
                    </a:lnTo>
                    <a:lnTo>
                      <a:pt x="403" y="3958"/>
                    </a:lnTo>
                    <a:lnTo>
                      <a:pt x="403" y="3957"/>
                    </a:lnTo>
                    <a:lnTo>
                      <a:pt x="401" y="3957"/>
                    </a:lnTo>
                    <a:lnTo>
                      <a:pt x="401" y="3953"/>
                    </a:lnTo>
                    <a:lnTo>
                      <a:pt x="400" y="3953"/>
                    </a:lnTo>
                    <a:lnTo>
                      <a:pt x="400" y="3952"/>
                    </a:lnTo>
                    <a:lnTo>
                      <a:pt x="398" y="3952"/>
                    </a:lnTo>
                    <a:lnTo>
                      <a:pt x="398" y="3948"/>
                    </a:lnTo>
                    <a:lnTo>
                      <a:pt x="396" y="3948"/>
                    </a:lnTo>
                    <a:lnTo>
                      <a:pt x="396" y="3947"/>
                    </a:lnTo>
                    <a:lnTo>
                      <a:pt x="395" y="3947"/>
                    </a:lnTo>
                    <a:lnTo>
                      <a:pt x="395" y="3943"/>
                    </a:lnTo>
                    <a:lnTo>
                      <a:pt x="393" y="3943"/>
                    </a:lnTo>
                    <a:lnTo>
                      <a:pt x="393" y="3942"/>
                    </a:lnTo>
                    <a:lnTo>
                      <a:pt x="391" y="3942"/>
                    </a:lnTo>
                    <a:lnTo>
                      <a:pt x="391" y="3938"/>
                    </a:lnTo>
                    <a:lnTo>
                      <a:pt x="390" y="3938"/>
                    </a:lnTo>
                    <a:lnTo>
                      <a:pt x="390" y="3937"/>
                    </a:lnTo>
                    <a:lnTo>
                      <a:pt x="388" y="3937"/>
                    </a:lnTo>
                    <a:lnTo>
                      <a:pt x="388" y="3933"/>
                    </a:lnTo>
                    <a:lnTo>
                      <a:pt x="386" y="3933"/>
                    </a:lnTo>
                    <a:lnTo>
                      <a:pt x="386" y="3932"/>
                    </a:lnTo>
                    <a:lnTo>
                      <a:pt x="385" y="3932"/>
                    </a:lnTo>
                    <a:lnTo>
                      <a:pt x="385" y="3928"/>
                    </a:lnTo>
                    <a:lnTo>
                      <a:pt x="383" y="3928"/>
                    </a:lnTo>
                    <a:lnTo>
                      <a:pt x="383" y="3927"/>
                    </a:lnTo>
                    <a:lnTo>
                      <a:pt x="381" y="3927"/>
                    </a:lnTo>
                    <a:lnTo>
                      <a:pt x="381" y="3923"/>
                    </a:lnTo>
                    <a:lnTo>
                      <a:pt x="380" y="3923"/>
                    </a:lnTo>
                    <a:lnTo>
                      <a:pt x="380" y="3922"/>
                    </a:lnTo>
                    <a:lnTo>
                      <a:pt x="378" y="3922"/>
                    </a:lnTo>
                    <a:lnTo>
                      <a:pt x="378" y="3918"/>
                    </a:lnTo>
                    <a:lnTo>
                      <a:pt x="376" y="3918"/>
                    </a:lnTo>
                    <a:lnTo>
                      <a:pt x="376" y="3917"/>
                    </a:lnTo>
                    <a:lnTo>
                      <a:pt x="375" y="3917"/>
                    </a:lnTo>
                    <a:lnTo>
                      <a:pt x="375" y="3913"/>
                    </a:lnTo>
                    <a:lnTo>
                      <a:pt x="373" y="3913"/>
                    </a:lnTo>
                    <a:lnTo>
                      <a:pt x="373" y="3912"/>
                    </a:lnTo>
                    <a:lnTo>
                      <a:pt x="371" y="3912"/>
                    </a:lnTo>
                    <a:lnTo>
                      <a:pt x="371" y="3908"/>
                    </a:lnTo>
                    <a:lnTo>
                      <a:pt x="370" y="3908"/>
                    </a:lnTo>
                    <a:lnTo>
                      <a:pt x="370" y="3907"/>
                    </a:lnTo>
                    <a:lnTo>
                      <a:pt x="368" y="3907"/>
                    </a:lnTo>
                    <a:lnTo>
                      <a:pt x="368" y="3903"/>
                    </a:lnTo>
                    <a:lnTo>
                      <a:pt x="366" y="3903"/>
                    </a:lnTo>
                    <a:lnTo>
                      <a:pt x="366" y="3900"/>
                    </a:lnTo>
                    <a:lnTo>
                      <a:pt x="365" y="3900"/>
                    </a:lnTo>
                    <a:lnTo>
                      <a:pt x="365" y="3898"/>
                    </a:lnTo>
                    <a:lnTo>
                      <a:pt x="363" y="3898"/>
                    </a:lnTo>
                    <a:lnTo>
                      <a:pt x="363" y="3895"/>
                    </a:lnTo>
                    <a:lnTo>
                      <a:pt x="361" y="3895"/>
                    </a:lnTo>
                    <a:lnTo>
                      <a:pt x="361" y="3892"/>
                    </a:lnTo>
                    <a:lnTo>
                      <a:pt x="360" y="3892"/>
                    </a:lnTo>
                    <a:lnTo>
                      <a:pt x="360" y="3890"/>
                    </a:lnTo>
                    <a:lnTo>
                      <a:pt x="358" y="3890"/>
                    </a:lnTo>
                    <a:lnTo>
                      <a:pt x="358" y="3887"/>
                    </a:lnTo>
                    <a:lnTo>
                      <a:pt x="356" y="3887"/>
                    </a:lnTo>
                    <a:lnTo>
                      <a:pt x="356" y="3883"/>
                    </a:lnTo>
                    <a:lnTo>
                      <a:pt x="355" y="3883"/>
                    </a:lnTo>
                    <a:lnTo>
                      <a:pt x="355" y="3882"/>
                    </a:lnTo>
                    <a:lnTo>
                      <a:pt x="353" y="3882"/>
                    </a:lnTo>
                    <a:lnTo>
                      <a:pt x="353" y="3878"/>
                    </a:lnTo>
                    <a:lnTo>
                      <a:pt x="351" y="3878"/>
                    </a:lnTo>
                    <a:lnTo>
                      <a:pt x="351" y="3875"/>
                    </a:lnTo>
                    <a:lnTo>
                      <a:pt x="350" y="3875"/>
                    </a:lnTo>
                    <a:lnTo>
                      <a:pt x="350" y="3872"/>
                    </a:lnTo>
                    <a:lnTo>
                      <a:pt x="348" y="3872"/>
                    </a:lnTo>
                    <a:lnTo>
                      <a:pt x="348" y="3870"/>
                    </a:lnTo>
                    <a:lnTo>
                      <a:pt x="346" y="3870"/>
                    </a:lnTo>
                    <a:lnTo>
                      <a:pt x="346" y="3867"/>
                    </a:lnTo>
                    <a:lnTo>
                      <a:pt x="345" y="3867"/>
                    </a:lnTo>
                    <a:lnTo>
                      <a:pt x="345" y="3863"/>
                    </a:lnTo>
                    <a:lnTo>
                      <a:pt x="343" y="3863"/>
                    </a:lnTo>
                    <a:lnTo>
                      <a:pt x="343" y="3862"/>
                    </a:lnTo>
                    <a:lnTo>
                      <a:pt x="341" y="3862"/>
                    </a:lnTo>
                    <a:lnTo>
                      <a:pt x="341" y="3858"/>
                    </a:lnTo>
                    <a:lnTo>
                      <a:pt x="340" y="3858"/>
                    </a:lnTo>
                    <a:lnTo>
                      <a:pt x="340" y="3855"/>
                    </a:lnTo>
                    <a:lnTo>
                      <a:pt x="338" y="3855"/>
                    </a:lnTo>
                    <a:lnTo>
                      <a:pt x="338" y="3853"/>
                    </a:lnTo>
                    <a:lnTo>
                      <a:pt x="336" y="3853"/>
                    </a:lnTo>
                    <a:lnTo>
                      <a:pt x="336" y="3850"/>
                    </a:lnTo>
                    <a:lnTo>
                      <a:pt x="335" y="3850"/>
                    </a:lnTo>
                    <a:lnTo>
                      <a:pt x="335" y="3847"/>
                    </a:lnTo>
                    <a:lnTo>
                      <a:pt x="333" y="3847"/>
                    </a:lnTo>
                    <a:lnTo>
                      <a:pt x="333" y="3843"/>
                    </a:lnTo>
                    <a:lnTo>
                      <a:pt x="331" y="3843"/>
                    </a:lnTo>
                    <a:lnTo>
                      <a:pt x="331" y="3842"/>
                    </a:lnTo>
                    <a:lnTo>
                      <a:pt x="330" y="3842"/>
                    </a:lnTo>
                    <a:lnTo>
                      <a:pt x="330" y="3838"/>
                    </a:lnTo>
                    <a:lnTo>
                      <a:pt x="328" y="3838"/>
                    </a:lnTo>
                    <a:lnTo>
                      <a:pt x="328" y="3835"/>
                    </a:lnTo>
                    <a:lnTo>
                      <a:pt x="326" y="3835"/>
                    </a:lnTo>
                    <a:lnTo>
                      <a:pt x="326" y="3833"/>
                    </a:lnTo>
                    <a:lnTo>
                      <a:pt x="325" y="3833"/>
                    </a:lnTo>
                    <a:lnTo>
                      <a:pt x="325" y="3830"/>
                    </a:lnTo>
                    <a:lnTo>
                      <a:pt x="323" y="3830"/>
                    </a:lnTo>
                    <a:lnTo>
                      <a:pt x="323" y="3827"/>
                    </a:lnTo>
                    <a:lnTo>
                      <a:pt x="321" y="3827"/>
                    </a:lnTo>
                    <a:lnTo>
                      <a:pt x="321" y="3825"/>
                    </a:lnTo>
                    <a:lnTo>
                      <a:pt x="320" y="3825"/>
                    </a:lnTo>
                    <a:lnTo>
                      <a:pt x="320" y="3822"/>
                    </a:lnTo>
                    <a:lnTo>
                      <a:pt x="318" y="3822"/>
                    </a:lnTo>
                    <a:lnTo>
                      <a:pt x="318" y="3818"/>
                    </a:lnTo>
                    <a:lnTo>
                      <a:pt x="316" y="3818"/>
                    </a:lnTo>
                    <a:lnTo>
                      <a:pt x="316" y="3815"/>
                    </a:lnTo>
                    <a:lnTo>
                      <a:pt x="315" y="3815"/>
                    </a:lnTo>
                    <a:lnTo>
                      <a:pt x="315" y="3813"/>
                    </a:lnTo>
                    <a:lnTo>
                      <a:pt x="313" y="3813"/>
                    </a:lnTo>
                    <a:lnTo>
                      <a:pt x="313" y="3810"/>
                    </a:lnTo>
                    <a:lnTo>
                      <a:pt x="311" y="3810"/>
                    </a:lnTo>
                    <a:lnTo>
                      <a:pt x="311" y="3807"/>
                    </a:lnTo>
                    <a:lnTo>
                      <a:pt x="310" y="3807"/>
                    </a:lnTo>
                    <a:lnTo>
                      <a:pt x="310" y="3803"/>
                    </a:lnTo>
                    <a:lnTo>
                      <a:pt x="308" y="3803"/>
                    </a:lnTo>
                    <a:lnTo>
                      <a:pt x="308" y="3802"/>
                    </a:lnTo>
                    <a:lnTo>
                      <a:pt x="306" y="3802"/>
                    </a:lnTo>
                    <a:lnTo>
                      <a:pt x="306" y="3798"/>
                    </a:lnTo>
                    <a:lnTo>
                      <a:pt x="305" y="3798"/>
                    </a:lnTo>
                    <a:lnTo>
                      <a:pt x="305" y="3795"/>
                    </a:lnTo>
                    <a:lnTo>
                      <a:pt x="303" y="3795"/>
                    </a:lnTo>
                    <a:lnTo>
                      <a:pt x="303" y="3792"/>
                    </a:lnTo>
                    <a:lnTo>
                      <a:pt x="301" y="3792"/>
                    </a:lnTo>
                    <a:lnTo>
                      <a:pt x="301" y="3788"/>
                    </a:lnTo>
                    <a:lnTo>
                      <a:pt x="300" y="3788"/>
                    </a:lnTo>
                    <a:lnTo>
                      <a:pt x="300" y="3785"/>
                    </a:lnTo>
                    <a:lnTo>
                      <a:pt x="298" y="3785"/>
                    </a:lnTo>
                    <a:lnTo>
                      <a:pt x="298" y="3782"/>
                    </a:lnTo>
                    <a:lnTo>
                      <a:pt x="296" y="3782"/>
                    </a:lnTo>
                    <a:lnTo>
                      <a:pt x="296" y="3778"/>
                    </a:lnTo>
                    <a:lnTo>
                      <a:pt x="295" y="3778"/>
                    </a:lnTo>
                    <a:lnTo>
                      <a:pt x="295" y="3775"/>
                    </a:lnTo>
                    <a:lnTo>
                      <a:pt x="293" y="3775"/>
                    </a:lnTo>
                    <a:lnTo>
                      <a:pt x="293" y="3772"/>
                    </a:lnTo>
                    <a:lnTo>
                      <a:pt x="291" y="3772"/>
                    </a:lnTo>
                    <a:lnTo>
                      <a:pt x="291" y="3768"/>
                    </a:lnTo>
                    <a:lnTo>
                      <a:pt x="290" y="3768"/>
                    </a:lnTo>
                    <a:lnTo>
                      <a:pt x="290" y="3767"/>
                    </a:lnTo>
                    <a:lnTo>
                      <a:pt x="288" y="3767"/>
                    </a:lnTo>
                    <a:lnTo>
                      <a:pt x="288" y="3763"/>
                    </a:lnTo>
                    <a:lnTo>
                      <a:pt x="286" y="3763"/>
                    </a:lnTo>
                    <a:lnTo>
                      <a:pt x="286" y="3760"/>
                    </a:lnTo>
                    <a:lnTo>
                      <a:pt x="285" y="3760"/>
                    </a:lnTo>
                    <a:lnTo>
                      <a:pt x="285" y="3757"/>
                    </a:lnTo>
                    <a:lnTo>
                      <a:pt x="283" y="3757"/>
                    </a:lnTo>
                    <a:lnTo>
                      <a:pt x="283" y="3753"/>
                    </a:lnTo>
                    <a:lnTo>
                      <a:pt x="281" y="3753"/>
                    </a:lnTo>
                    <a:lnTo>
                      <a:pt x="281" y="3750"/>
                    </a:lnTo>
                    <a:lnTo>
                      <a:pt x="280" y="3750"/>
                    </a:lnTo>
                    <a:lnTo>
                      <a:pt x="280" y="3747"/>
                    </a:lnTo>
                    <a:lnTo>
                      <a:pt x="278" y="3747"/>
                    </a:lnTo>
                    <a:lnTo>
                      <a:pt x="278" y="3743"/>
                    </a:lnTo>
                    <a:lnTo>
                      <a:pt x="276" y="3743"/>
                    </a:lnTo>
                    <a:lnTo>
                      <a:pt x="276" y="3740"/>
                    </a:lnTo>
                    <a:lnTo>
                      <a:pt x="275" y="3740"/>
                    </a:lnTo>
                    <a:lnTo>
                      <a:pt x="275" y="3737"/>
                    </a:lnTo>
                    <a:lnTo>
                      <a:pt x="273" y="3737"/>
                    </a:lnTo>
                    <a:lnTo>
                      <a:pt x="273" y="3733"/>
                    </a:lnTo>
                    <a:lnTo>
                      <a:pt x="271" y="3733"/>
                    </a:lnTo>
                    <a:lnTo>
                      <a:pt x="271" y="3730"/>
                    </a:lnTo>
                    <a:lnTo>
                      <a:pt x="270" y="3730"/>
                    </a:lnTo>
                    <a:lnTo>
                      <a:pt x="270" y="3727"/>
                    </a:lnTo>
                    <a:lnTo>
                      <a:pt x="268" y="3727"/>
                    </a:lnTo>
                    <a:lnTo>
                      <a:pt x="268" y="3723"/>
                    </a:lnTo>
                    <a:lnTo>
                      <a:pt x="266" y="3723"/>
                    </a:lnTo>
                    <a:lnTo>
                      <a:pt x="266" y="3720"/>
                    </a:lnTo>
                    <a:lnTo>
                      <a:pt x="265" y="3720"/>
                    </a:lnTo>
                    <a:lnTo>
                      <a:pt x="265" y="3717"/>
                    </a:lnTo>
                    <a:lnTo>
                      <a:pt x="263" y="3717"/>
                    </a:lnTo>
                    <a:lnTo>
                      <a:pt x="263" y="3713"/>
                    </a:lnTo>
                    <a:lnTo>
                      <a:pt x="261" y="3713"/>
                    </a:lnTo>
                    <a:lnTo>
                      <a:pt x="261" y="3710"/>
                    </a:lnTo>
                    <a:lnTo>
                      <a:pt x="260" y="3710"/>
                    </a:lnTo>
                    <a:lnTo>
                      <a:pt x="260" y="3708"/>
                    </a:lnTo>
                    <a:lnTo>
                      <a:pt x="258" y="3708"/>
                    </a:lnTo>
                    <a:lnTo>
                      <a:pt x="258" y="3705"/>
                    </a:lnTo>
                    <a:lnTo>
                      <a:pt x="256" y="3705"/>
                    </a:lnTo>
                    <a:lnTo>
                      <a:pt x="256" y="3702"/>
                    </a:lnTo>
                    <a:lnTo>
                      <a:pt x="255" y="3702"/>
                    </a:lnTo>
                    <a:lnTo>
                      <a:pt x="255" y="3698"/>
                    </a:lnTo>
                    <a:lnTo>
                      <a:pt x="253" y="3698"/>
                    </a:lnTo>
                    <a:lnTo>
                      <a:pt x="253" y="3693"/>
                    </a:lnTo>
                    <a:lnTo>
                      <a:pt x="251" y="3693"/>
                    </a:lnTo>
                    <a:lnTo>
                      <a:pt x="251" y="3690"/>
                    </a:lnTo>
                    <a:lnTo>
                      <a:pt x="250" y="3690"/>
                    </a:lnTo>
                    <a:lnTo>
                      <a:pt x="250" y="3687"/>
                    </a:lnTo>
                    <a:lnTo>
                      <a:pt x="248" y="3687"/>
                    </a:lnTo>
                    <a:lnTo>
                      <a:pt x="248" y="3683"/>
                    </a:lnTo>
                    <a:lnTo>
                      <a:pt x="246" y="3683"/>
                    </a:lnTo>
                    <a:lnTo>
                      <a:pt x="246" y="3680"/>
                    </a:lnTo>
                    <a:lnTo>
                      <a:pt x="245" y="3680"/>
                    </a:lnTo>
                    <a:lnTo>
                      <a:pt x="245" y="3675"/>
                    </a:lnTo>
                    <a:lnTo>
                      <a:pt x="243" y="3675"/>
                    </a:lnTo>
                    <a:lnTo>
                      <a:pt x="243" y="3672"/>
                    </a:lnTo>
                    <a:lnTo>
                      <a:pt x="241" y="3672"/>
                    </a:lnTo>
                    <a:lnTo>
                      <a:pt x="241" y="3668"/>
                    </a:lnTo>
                    <a:lnTo>
                      <a:pt x="240" y="3668"/>
                    </a:lnTo>
                    <a:lnTo>
                      <a:pt x="240" y="3665"/>
                    </a:lnTo>
                    <a:lnTo>
                      <a:pt x="238" y="3665"/>
                    </a:lnTo>
                    <a:lnTo>
                      <a:pt x="238" y="3660"/>
                    </a:lnTo>
                    <a:lnTo>
                      <a:pt x="236" y="3660"/>
                    </a:lnTo>
                    <a:lnTo>
                      <a:pt x="236" y="3657"/>
                    </a:lnTo>
                    <a:lnTo>
                      <a:pt x="235" y="3657"/>
                    </a:lnTo>
                    <a:lnTo>
                      <a:pt x="235" y="3653"/>
                    </a:lnTo>
                    <a:lnTo>
                      <a:pt x="233" y="3653"/>
                    </a:lnTo>
                    <a:lnTo>
                      <a:pt x="233" y="3650"/>
                    </a:lnTo>
                    <a:lnTo>
                      <a:pt x="231" y="3650"/>
                    </a:lnTo>
                    <a:lnTo>
                      <a:pt x="231" y="3645"/>
                    </a:lnTo>
                    <a:lnTo>
                      <a:pt x="230" y="3645"/>
                    </a:lnTo>
                    <a:lnTo>
                      <a:pt x="230" y="3642"/>
                    </a:lnTo>
                    <a:lnTo>
                      <a:pt x="228" y="3642"/>
                    </a:lnTo>
                    <a:lnTo>
                      <a:pt x="228" y="3638"/>
                    </a:lnTo>
                    <a:lnTo>
                      <a:pt x="226" y="3638"/>
                    </a:lnTo>
                    <a:lnTo>
                      <a:pt x="226" y="3635"/>
                    </a:lnTo>
                    <a:lnTo>
                      <a:pt x="225" y="3635"/>
                    </a:lnTo>
                    <a:lnTo>
                      <a:pt x="225" y="3630"/>
                    </a:lnTo>
                    <a:lnTo>
                      <a:pt x="223" y="3630"/>
                    </a:lnTo>
                    <a:lnTo>
                      <a:pt x="223" y="3627"/>
                    </a:lnTo>
                    <a:lnTo>
                      <a:pt x="221" y="3627"/>
                    </a:lnTo>
                    <a:lnTo>
                      <a:pt x="221" y="3623"/>
                    </a:lnTo>
                    <a:lnTo>
                      <a:pt x="220" y="3623"/>
                    </a:lnTo>
                    <a:lnTo>
                      <a:pt x="220" y="3620"/>
                    </a:lnTo>
                    <a:lnTo>
                      <a:pt x="218" y="3620"/>
                    </a:lnTo>
                    <a:lnTo>
                      <a:pt x="218" y="3615"/>
                    </a:lnTo>
                    <a:lnTo>
                      <a:pt x="216" y="3615"/>
                    </a:lnTo>
                    <a:lnTo>
                      <a:pt x="216" y="3612"/>
                    </a:lnTo>
                    <a:lnTo>
                      <a:pt x="215" y="3612"/>
                    </a:lnTo>
                    <a:lnTo>
                      <a:pt x="215" y="3608"/>
                    </a:lnTo>
                    <a:lnTo>
                      <a:pt x="213" y="3608"/>
                    </a:lnTo>
                    <a:lnTo>
                      <a:pt x="213" y="3605"/>
                    </a:lnTo>
                    <a:lnTo>
                      <a:pt x="211" y="3605"/>
                    </a:lnTo>
                    <a:lnTo>
                      <a:pt x="211" y="3600"/>
                    </a:lnTo>
                    <a:lnTo>
                      <a:pt x="210" y="3600"/>
                    </a:lnTo>
                    <a:lnTo>
                      <a:pt x="210" y="3597"/>
                    </a:lnTo>
                    <a:lnTo>
                      <a:pt x="208" y="3597"/>
                    </a:lnTo>
                    <a:lnTo>
                      <a:pt x="208" y="3593"/>
                    </a:lnTo>
                    <a:lnTo>
                      <a:pt x="206" y="3593"/>
                    </a:lnTo>
                    <a:lnTo>
                      <a:pt x="206" y="3590"/>
                    </a:lnTo>
                    <a:lnTo>
                      <a:pt x="205" y="3590"/>
                    </a:lnTo>
                    <a:lnTo>
                      <a:pt x="205" y="3587"/>
                    </a:lnTo>
                    <a:lnTo>
                      <a:pt x="203" y="3587"/>
                    </a:lnTo>
                    <a:lnTo>
                      <a:pt x="203" y="3582"/>
                    </a:lnTo>
                    <a:lnTo>
                      <a:pt x="201" y="3582"/>
                    </a:lnTo>
                    <a:lnTo>
                      <a:pt x="201" y="3577"/>
                    </a:lnTo>
                    <a:lnTo>
                      <a:pt x="200" y="3577"/>
                    </a:lnTo>
                    <a:lnTo>
                      <a:pt x="200" y="3573"/>
                    </a:lnTo>
                    <a:lnTo>
                      <a:pt x="198" y="3573"/>
                    </a:lnTo>
                    <a:lnTo>
                      <a:pt x="198" y="3568"/>
                    </a:lnTo>
                    <a:lnTo>
                      <a:pt x="196" y="3568"/>
                    </a:lnTo>
                    <a:lnTo>
                      <a:pt x="196" y="3563"/>
                    </a:lnTo>
                    <a:lnTo>
                      <a:pt x="195" y="3563"/>
                    </a:lnTo>
                    <a:lnTo>
                      <a:pt x="195" y="3560"/>
                    </a:lnTo>
                    <a:lnTo>
                      <a:pt x="193" y="3560"/>
                    </a:lnTo>
                    <a:lnTo>
                      <a:pt x="193" y="3555"/>
                    </a:lnTo>
                    <a:lnTo>
                      <a:pt x="191" y="3555"/>
                    </a:lnTo>
                    <a:lnTo>
                      <a:pt x="191" y="3550"/>
                    </a:lnTo>
                    <a:lnTo>
                      <a:pt x="190" y="3550"/>
                    </a:lnTo>
                    <a:lnTo>
                      <a:pt x="190" y="3547"/>
                    </a:lnTo>
                    <a:lnTo>
                      <a:pt x="188" y="3547"/>
                    </a:lnTo>
                    <a:lnTo>
                      <a:pt x="188" y="3542"/>
                    </a:lnTo>
                    <a:lnTo>
                      <a:pt x="186" y="3542"/>
                    </a:lnTo>
                    <a:lnTo>
                      <a:pt x="186" y="3537"/>
                    </a:lnTo>
                    <a:lnTo>
                      <a:pt x="185" y="3537"/>
                    </a:lnTo>
                    <a:lnTo>
                      <a:pt x="185" y="3533"/>
                    </a:lnTo>
                    <a:lnTo>
                      <a:pt x="183" y="3533"/>
                    </a:lnTo>
                    <a:lnTo>
                      <a:pt x="183" y="3528"/>
                    </a:lnTo>
                    <a:lnTo>
                      <a:pt x="181" y="3528"/>
                    </a:lnTo>
                    <a:lnTo>
                      <a:pt x="181" y="3525"/>
                    </a:lnTo>
                    <a:lnTo>
                      <a:pt x="180" y="3525"/>
                    </a:lnTo>
                    <a:lnTo>
                      <a:pt x="180" y="3520"/>
                    </a:lnTo>
                    <a:lnTo>
                      <a:pt x="178" y="3520"/>
                    </a:lnTo>
                    <a:lnTo>
                      <a:pt x="178" y="3515"/>
                    </a:lnTo>
                    <a:lnTo>
                      <a:pt x="176" y="3515"/>
                    </a:lnTo>
                    <a:lnTo>
                      <a:pt x="176" y="3512"/>
                    </a:lnTo>
                    <a:lnTo>
                      <a:pt x="175" y="3512"/>
                    </a:lnTo>
                    <a:lnTo>
                      <a:pt x="175" y="3507"/>
                    </a:lnTo>
                    <a:lnTo>
                      <a:pt x="173" y="3507"/>
                    </a:lnTo>
                    <a:lnTo>
                      <a:pt x="173" y="3502"/>
                    </a:lnTo>
                    <a:lnTo>
                      <a:pt x="171" y="3502"/>
                    </a:lnTo>
                    <a:lnTo>
                      <a:pt x="171" y="3498"/>
                    </a:lnTo>
                    <a:lnTo>
                      <a:pt x="170" y="3498"/>
                    </a:lnTo>
                    <a:lnTo>
                      <a:pt x="170" y="3493"/>
                    </a:lnTo>
                    <a:lnTo>
                      <a:pt x="168" y="3493"/>
                    </a:lnTo>
                    <a:lnTo>
                      <a:pt x="168" y="3488"/>
                    </a:lnTo>
                    <a:lnTo>
                      <a:pt x="166" y="3488"/>
                    </a:lnTo>
                    <a:lnTo>
                      <a:pt x="166" y="3485"/>
                    </a:lnTo>
                    <a:lnTo>
                      <a:pt x="165" y="3485"/>
                    </a:lnTo>
                    <a:lnTo>
                      <a:pt x="165" y="3480"/>
                    </a:lnTo>
                    <a:lnTo>
                      <a:pt x="163" y="3480"/>
                    </a:lnTo>
                    <a:lnTo>
                      <a:pt x="163" y="3475"/>
                    </a:lnTo>
                    <a:lnTo>
                      <a:pt x="161" y="3475"/>
                    </a:lnTo>
                    <a:lnTo>
                      <a:pt x="161" y="3472"/>
                    </a:lnTo>
                    <a:lnTo>
                      <a:pt x="160" y="3472"/>
                    </a:lnTo>
                    <a:lnTo>
                      <a:pt x="160" y="3467"/>
                    </a:lnTo>
                    <a:lnTo>
                      <a:pt x="158" y="3467"/>
                    </a:lnTo>
                    <a:lnTo>
                      <a:pt x="158" y="3460"/>
                    </a:lnTo>
                    <a:lnTo>
                      <a:pt x="156" y="3460"/>
                    </a:lnTo>
                    <a:lnTo>
                      <a:pt x="156" y="3455"/>
                    </a:lnTo>
                    <a:lnTo>
                      <a:pt x="155" y="3455"/>
                    </a:lnTo>
                    <a:lnTo>
                      <a:pt x="155" y="3450"/>
                    </a:lnTo>
                    <a:lnTo>
                      <a:pt x="153" y="3450"/>
                    </a:lnTo>
                    <a:lnTo>
                      <a:pt x="153" y="3445"/>
                    </a:lnTo>
                    <a:lnTo>
                      <a:pt x="151" y="3445"/>
                    </a:lnTo>
                    <a:lnTo>
                      <a:pt x="151" y="3440"/>
                    </a:lnTo>
                    <a:lnTo>
                      <a:pt x="150" y="3440"/>
                    </a:lnTo>
                    <a:lnTo>
                      <a:pt x="150" y="3435"/>
                    </a:lnTo>
                    <a:lnTo>
                      <a:pt x="148" y="3435"/>
                    </a:lnTo>
                    <a:lnTo>
                      <a:pt x="148" y="3428"/>
                    </a:lnTo>
                    <a:lnTo>
                      <a:pt x="146" y="3428"/>
                    </a:lnTo>
                    <a:lnTo>
                      <a:pt x="146" y="3423"/>
                    </a:lnTo>
                    <a:lnTo>
                      <a:pt x="145" y="3423"/>
                    </a:lnTo>
                    <a:lnTo>
                      <a:pt x="145" y="3418"/>
                    </a:lnTo>
                    <a:lnTo>
                      <a:pt x="143" y="3418"/>
                    </a:lnTo>
                    <a:lnTo>
                      <a:pt x="143" y="3413"/>
                    </a:lnTo>
                    <a:lnTo>
                      <a:pt x="141" y="3413"/>
                    </a:lnTo>
                    <a:lnTo>
                      <a:pt x="141" y="3408"/>
                    </a:lnTo>
                    <a:lnTo>
                      <a:pt x="140" y="3408"/>
                    </a:lnTo>
                    <a:lnTo>
                      <a:pt x="140" y="3402"/>
                    </a:lnTo>
                    <a:lnTo>
                      <a:pt x="138" y="3402"/>
                    </a:lnTo>
                    <a:lnTo>
                      <a:pt x="138" y="3397"/>
                    </a:lnTo>
                    <a:lnTo>
                      <a:pt x="136" y="3397"/>
                    </a:lnTo>
                    <a:lnTo>
                      <a:pt x="136" y="3392"/>
                    </a:lnTo>
                    <a:lnTo>
                      <a:pt x="135" y="3392"/>
                    </a:lnTo>
                    <a:lnTo>
                      <a:pt x="135" y="3387"/>
                    </a:lnTo>
                    <a:lnTo>
                      <a:pt x="133" y="3387"/>
                    </a:lnTo>
                    <a:lnTo>
                      <a:pt x="133" y="3382"/>
                    </a:lnTo>
                    <a:lnTo>
                      <a:pt x="131" y="3382"/>
                    </a:lnTo>
                    <a:lnTo>
                      <a:pt x="131" y="3377"/>
                    </a:lnTo>
                    <a:lnTo>
                      <a:pt x="130" y="3377"/>
                    </a:lnTo>
                    <a:lnTo>
                      <a:pt x="130" y="3370"/>
                    </a:lnTo>
                    <a:lnTo>
                      <a:pt x="128" y="3370"/>
                    </a:lnTo>
                    <a:lnTo>
                      <a:pt x="128" y="3365"/>
                    </a:lnTo>
                    <a:lnTo>
                      <a:pt x="126" y="3365"/>
                    </a:lnTo>
                    <a:lnTo>
                      <a:pt x="126" y="3360"/>
                    </a:lnTo>
                    <a:lnTo>
                      <a:pt x="125" y="3360"/>
                    </a:lnTo>
                    <a:lnTo>
                      <a:pt x="125" y="3353"/>
                    </a:lnTo>
                    <a:lnTo>
                      <a:pt x="123" y="3353"/>
                    </a:lnTo>
                    <a:lnTo>
                      <a:pt x="123" y="3348"/>
                    </a:lnTo>
                    <a:lnTo>
                      <a:pt x="121" y="3348"/>
                    </a:lnTo>
                    <a:lnTo>
                      <a:pt x="121" y="3342"/>
                    </a:lnTo>
                    <a:lnTo>
                      <a:pt x="120" y="3342"/>
                    </a:lnTo>
                    <a:lnTo>
                      <a:pt x="120" y="3335"/>
                    </a:lnTo>
                    <a:lnTo>
                      <a:pt x="118" y="3335"/>
                    </a:lnTo>
                    <a:lnTo>
                      <a:pt x="118" y="3328"/>
                    </a:lnTo>
                    <a:lnTo>
                      <a:pt x="116" y="3328"/>
                    </a:lnTo>
                    <a:lnTo>
                      <a:pt x="116" y="3322"/>
                    </a:lnTo>
                    <a:lnTo>
                      <a:pt x="115" y="3322"/>
                    </a:lnTo>
                    <a:lnTo>
                      <a:pt x="115" y="3315"/>
                    </a:lnTo>
                    <a:lnTo>
                      <a:pt x="113" y="3315"/>
                    </a:lnTo>
                    <a:lnTo>
                      <a:pt x="113" y="3308"/>
                    </a:lnTo>
                    <a:lnTo>
                      <a:pt x="111" y="3308"/>
                    </a:lnTo>
                    <a:lnTo>
                      <a:pt x="111" y="3302"/>
                    </a:lnTo>
                    <a:lnTo>
                      <a:pt x="110" y="3302"/>
                    </a:lnTo>
                    <a:lnTo>
                      <a:pt x="110" y="3295"/>
                    </a:lnTo>
                    <a:lnTo>
                      <a:pt x="108" y="3295"/>
                    </a:lnTo>
                    <a:lnTo>
                      <a:pt x="108" y="3288"/>
                    </a:lnTo>
                    <a:lnTo>
                      <a:pt x="106" y="3288"/>
                    </a:lnTo>
                    <a:lnTo>
                      <a:pt x="106" y="3282"/>
                    </a:lnTo>
                    <a:lnTo>
                      <a:pt x="105" y="3282"/>
                    </a:lnTo>
                    <a:lnTo>
                      <a:pt x="105" y="3275"/>
                    </a:lnTo>
                    <a:lnTo>
                      <a:pt x="103" y="3275"/>
                    </a:lnTo>
                    <a:lnTo>
                      <a:pt x="103" y="3268"/>
                    </a:lnTo>
                    <a:lnTo>
                      <a:pt x="101" y="3268"/>
                    </a:lnTo>
                    <a:lnTo>
                      <a:pt x="101" y="3262"/>
                    </a:lnTo>
                    <a:lnTo>
                      <a:pt x="100" y="3262"/>
                    </a:lnTo>
                    <a:lnTo>
                      <a:pt x="100" y="3255"/>
                    </a:lnTo>
                    <a:lnTo>
                      <a:pt x="98" y="3255"/>
                    </a:lnTo>
                    <a:lnTo>
                      <a:pt x="98" y="3248"/>
                    </a:lnTo>
                    <a:lnTo>
                      <a:pt x="96" y="3248"/>
                    </a:lnTo>
                    <a:lnTo>
                      <a:pt x="96" y="3242"/>
                    </a:lnTo>
                    <a:lnTo>
                      <a:pt x="95" y="3242"/>
                    </a:lnTo>
                    <a:lnTo>
                      <a:pt x="95" y="3235"/>
                    </a:lnTo>
                    <a:lnTo>
                      <a:pt x="93" y="3235"/>
                    </a:lnTo>
                    <a:lnTo>
                      <a:pt x="93" y="3227"/>
                    </a:lnTo>
                    <a:lnTo>
                      <a:pt x="91" y="3227"/>
                    </a:lnTo>
                    <a:lnTo>
                      <a:pt x="91" y="3218"/>
                    </a:lnTo>
                    <a:lnTo>
                      <a:pt x="90" y="3218"/>
                    </a:lnTo>
                    <a:lnTo>
                      <a:pt x="90" y="3210"/>
                    </a:lnTo>
                    <a:lnTo>
                      <a:pt x="88" y="3210"/>
                    </a:lnTo>
                    <a:lnTo>
                      <a:pt x="88" y="3202"/>
                    </a:lnTo>
                    <a:lnTo>
                      <a:pt x="86" y="3202"/>
                    </a:lnTo>
                    <a:lnTo>
                      <a:pt x="86" y="3195"/>
                    </a:lnTo>
                    <a:lnTo>
                      <a:pt x="85" y="3195"/>
                    </a:lnTo>
                    <a:lnTo>
                      <a:pt x="85" y="3187"/>
                    </a:lnTo>
                    <a:lnTo>
                      <a:pt x="83" y="3187"/>
                    </a:lnTo>
                    <a:lnTo>
                      <a:pt x="83" y="3178"/>
                    </a:lnTo>
                    <a:lnTo>
                      <a:pt x="81" y="3178"/>
                    </a:lnTo>
                    <a:lnTo>
                      <a:pt x="81" y="3170"/>
                    </a:lnTo>
                    <a:lnTo>
                      <a:pt x="80" y="3170"/>
                    </a:lnTo>
                    <a:lnTo>
                      <a:pt x="80" y="3162"/>
                    </a:lnTo>
                    <a:lnTo>
                      <a:pt x="78" y="3162"/>
                    </a:lnTo>
                    <a:lnTo>
                      <a:pt x="78" y="3152"/>
                    </a:lnTo>
                    <a:lnTo>
                      <a:pt x="76" y="3152"/>
                    </a:lnTo>
                    <a:lnTo>
                      <a:pt x="76" y="3143"/>
                    </a:lnTo>
                    <a:lnTo>
                      <a:pt x="75" y="3143"/>
                    </a:lnTo>
                    <a:lnTo>
                      <a:pt x="75" y="3133"/>
                    </a:lnTo>
                    <a:lnTo>
                      <a:pt x="73" y="3133"/>
                    </a:lnTo>
                    <a:lnTo>
                      <a:pt x="73" y="3123"/>
                    </a:lnTo>
                    <a:lnTo>
                      <a:pt x="71" y="3123"/>
                    </a:lnTo>
                    <a:lnTo>
                      <a:pt x="71" y="3113"/>
                    </a:lnTo>
                    <a:lnTo>
                      <a:pt x="110" y="3113"/>
                    </a:lnTo>
                    <a:lnTo>
                      <a:pt x="110" y="3112"/>
                    </a:lnTo>
                    <a:lnTo>
                      <a:pt x="173" y="3112"/>
                    </a:lnTo>
                    <a:lnTo>
                      <a:pt x="173" y="3110"/>
                    </a:lnTo>
                    <a:lnTo>
                      <a:pt x="210" y="3110"/>
                    </a:lnTo>
                    <a:lnTo>
                      <a:pt x="210" y="3108"/>
                    </a:lnTo>
                    <a:lnTo>
                      <a:pt x="246" y="3108"/>
                    </a:lnTo>
                    <a:lnTo>
                      <a:pt x="246" y="3107"/>
                    </a:lnTo>
                    <a:lnTo>
                      <a:pt x="273" y="3107"/>
                    </a:lnTo>
                    <a:lnTo>
                      <a:pt x="273" y="3105"/>
                    </a:lnTo>
                    <a:lnTo>
                      <a:pt x="296" y="3105"/>
                    </a:lnTo>
                    <a:lnTo>
                      <a:pt x="296" y="3103"/>
                    </a:lnTo>
                    <a:lnTo>
                      <a:pt x="320" y="3103"/>
                    </a:lnTo>
                    <a:lnTo>
                      <a:pt x="320" y="3102"/>
                    </a:lnTo>
                    <a:lnTo>
                      <a:pt x="343" y="3102"/>
                    </a:lnTo>
                    <a:lnTo>
                      <a:pt x="343" y="3100"/>
                    </a:lnTo>
                    <a:lnTo>
                      <a:pt x="361" y="3100"/>
                    </a:lnTo>
                    <a:lnTo>
                      <a:pt x="361" y="3098"/>
                    </a:lnTo>
                    <a:lnTo>
                      <a:pt x="378" y="3098"/>
                    </a:lnTo>
                    <a:lnTo>
                      <a:pt x="378" y="3097"/>
                    </a:lnTo>
                    <a:lnTo>
                      <a:pt x="395" y="3097"/>
                    </a:lnTo>
                    <a:lnTo>
                      <a:pt x="395" y="3095"/>
                    </a:lnTo>
                    <a:lnTo>
                      <a:pt x="413" y="3095"/>
                    </a:lnTo>
                    <a:lnTo>
                      <a:pt x="413" y="3093"/>
                    </a:lnTo>
                    <a:lnTo>
                      <a:pt x="430" y="3093"/>
                    </a:lnTo>
                    <a:lnTo>
                      <a:pt x="430" y="3092"/>
                    </a:lnTo>
                    <a:lnTo>
                      <a:pt x="445" y="3092"/>
                    </a:lnTo>
                    <a:lnTo>
                      <a:pt x="445" y="3090"/>
                    </a:lnTo>
                    <a:lnTo>
                      <a:pt x="458" y="3090"/>
                    </a:lnTo>
                    <a:lnTo>
                      <a:pt x="458" y="3088"/>
                    </a:lnTo>
                    <a:lnTo>
                      <a:pt x="471" y="3088"/>
                    </a:lnTo>
                    <a:lnTo>
                      <a:pt x="471" y="3087"/>
                    </a:lnTo>
                    <a:lnTo>
                      <a:pt x="485" y="3087"/>
                    </a:lnTo>
                    <a:lnTo>
                      <a:pt x="485" y="3085"/>
                    </a:lnTo>
                    <a:lnTo>
                      <a:pt x="498" y="3085"/>
                    </a:lnTo>
                    <a:lnTo>
                      <a:pt x="498" y="3083"/>
                    </a:lnTo>
                    <a:lnTo>
                      <a:pt x="511" y="3083"/>
                    </a:lnTo>
                    <a:lnTo>
                      <a:pt x="511" y="3082"/>
                    </a:lnTo>
                    <a:lnTo>
                      <a:pt x="525" y="3082"/>
                    </a:lnTo>
                    <a:lnTo>
                      <a:pt x="525" y="3080"/>
                    </a:lnTo>
                    <a:lnTo>
                      <a:pt x="536" y="3080"/>
                    </a:lnTo>
                    <a:lnTo>
                      <a:pt x="536" y="3078"/>
                    </a:lnTo>
                    <a:lnTo>
                      <a:pt x="548" y="3078"/>
                    </a:lnTo>
                    <a:lnTo>
                      <a:pt x="548" y="3077"/>
                    </a:lnTo>
                    <a:lnTo>
                      <a:pt x="560" y="3077"/>
                    </a:lnTo>
                    <a:lnTo>
                      <a:pt x="560" y="3075"/>
                    </a:lnTo>
                    <a:lnTo>
                      <a:pt x="570" y="3075"/>
                    </a:lnTo>
                    <a:lnTo>
                      <a:pt x="570" y="3073"/>
                    </a:lnTo>
                    <a:lnTo>
                      <a:pt x="581" y="3073"/>
                    </a:lnTo>
                    <a:lnTo>
                      <a:pt x="581" y="3072"/>
                    </a:lnTo>
                    <a:lnTo>
                      <a:pt x="593" y="3072"/>
                    </a:lnTo>
                    <a:lnTo>
                      <a:pt x="593" y="3070"/>
                    </a:lnTo>
                    <a:lnTo>
                      <a:pt x="603" y="3070"/>
                    </a:lnTo>
                    <a:lnTo>
                      <a:pt x="603" y="3068"/>
                    </a:lnTo>
                    <a:lnTo>
                      <a:pt x="615" y="3068"/>
                    </a:lnTo>
                    <a:lnTo>
                      <a:pt x="615" y="3067"/>
                    </a:lnTo>
                    <a:lnTo>
                      <a:pt x="625" y="3067"/>
                    </a:lnTo>
                    <a:lnTo>
                      <a:pt x="625" y="3065"/>
                    </a:lnTo>
                    <a:lnTo>
                      <a:pt x="633" y="3065"/>
                    </a:lnTo>
                    <a:lnTo>
                      <a:pt x="633" y="3063"/>
                    </a:lnTo>
                    <a:lnTo>
                      <a:pt x="643" y="3063"/>
                    </a:lnTo>
                    <a:lnTo>
                      <a:pt x="643" y="3062"/>
                    </a:lnTo>
                    <a:lnTo>
                      <a:pt x="653" y="3062"/>
                    </a:lnTo>
                    <a:lnTo>
                      <a:pt x="653" y="3060"/>
                    </a:lnTo>
                    <a:lnTo>
                      <a:pt x="663" y="3060"/>
                    </a:lnTo>
                    <a:lnTo>
                      <a:pt x="663" y="3058"/>
                    </a:lnTo>
                    <a:lnTo>
                      <a:pt x="671" y="3058"/>
                    </a:lnTo>
                    <a:lnTo>
                      <a:pt x="671" y="3057"/>
                    </a:lnTo>
                    <a:lnTo>
                      <a:pt x="681" y="3057"/>
                    </a:lnTo>
                    <a:lnTo>
                      <a:pt x="681" y="3055"/>
                    </a:lnTo>
                    <a:lnTo>
                      <a:pt x="691" y="3055"/>
                    </a:lnTo>
                    <a:lnTo>
                      <a:pt x="691" y="3053"/>
                    </a:lnTo>
                    <a:lnTo>
                      <a:pt x="700" y="3053"/>
                    </a:lnTo>
                    <a:lnTo>
                      <a:pt x="700" y="3052"/>
                    </a:lnTo>
                    <a:lnTo>
                      <a:pt x="708" y="3052"/>
                    </a:lnTo>
                    <a:lnTo>
                      <a:pt x="708" y="3050"/>
                    </a:lnTo>
                    <a:lnTo>
                      <a:pt x="716" y="3050"/>
                    </a:lnTo>
                    <a:lnTo>
                      <a:pt x="716" y="3048"/>
                    </a:lnTo>
                    <a:lnTo>
                      <a:pt x="725" y="3048"/>
                    </a:lnTo>
                    <a:lnTo>
                      <a:pt x="725" y="3047"/>
                    </a:lnTo>
                    <a:lnTo>
                      <a:pt x="733" y="3047"/>
                    </a:lnTo>
                    <a:lnTo>
                      <a:pt x="733" y="3045"/>
                    </a:lnTo>
                    <a:lnTo>
                      <a:pt x="741" y="3045"/>
                    </a:lnTo>
                    <a:lnTo>
                      <a:pt x="741" y="3043"/>
                    </a:lnTo>
                    <a:lnTo>
                      <a:pt x="750" y="3043"/>
                    </a:lnTo>
                    <a:lnTo>
                      <a:pt x="750" y="3042"/>
                    </a:lnTo>
                    <a:lnTo>
                      <a:pt x="758" y="3042"/>
                    </a:lnTo>
                    <a:lnTo>
                      <a:pt x="758" y="3040"/>
                    </a:lnTo>
                    <a:lnTo>
                      <a:pt x="768" y="3040"/>
                    </a:lnTo>
                    <a:lnTo>
                      <a:pt x="768" y="3038"/>
                    </a:lnTo>
                    <a:lnTo>
                      <a:pt x="776" y="3038"/>
                    </a:lnTo>
                    <a:lnTo>
                      <a:pt x="776" y="3037"/>
                    </a:lnTo>
                    <a:lnTo>
                      <a:pt x="785" y="3037"/>
                    </a:lnTo>
                    <a:lnTo>
                      <a:pt x="785" y="3035"/>
                    </a:lnTo>
                    <a:lnTo>
                      <a:pt x="791" y="3035"/>
                    </a:lnTo>
                    <a:lnTo>
                      <a:pt x="791" y="3033"/>
                    </a:lnTo>
                    <a:lnTo>
                      <a:pt x="798" y="3033"/>
                    </a:lnTo>
                    <a:lnTo>
                      <a:pt x="798" y="3032"/>
                    </a:lnTo>
                    <a:lnTo>
                      <a:pt x="806" y="3032"/>
                    </a:lnTo>
                    <a:lnTo>
                      <a:pt x="806" y="3030"/>
                    </a:lnTo>
                    <a:lnTo>
                      <a:pt x="813" y="3030"/>
                    </a:lnTo>
                    <a:lnTo>
                      <a:pt x="813" y="3028"/>
                    </a:lnTo>
                    <a:lnTo>
                      <a:pt x="821" y="3028"/>
                    </a:lnTo>
                    <a:lnTo>
                      <a:pt x="821" y="3027"/>
                    </a:lnTo>
                    <a:lnTo>
                      <a:pt x="828" y="3027"/>
                    </a:lnTo>
                    <a:lnTo>
                      <a:pt x="828" y="3025"/>
                    </a:lnTo>
                    <a:lnTo>
                      <a:pt x="836" y="3025"/>
                    </a:lnTo>
                    <a:lnTo>
                      <a:pt x="836" y="3023"/>
                    </a:lnTo>
                    <a:lnTo>
                      <a:pt x="843" y="3023"/>
                    </a:lnTo>
                    <a:lnTo>
                      <a:pt x="843" y="3022"/>
                    </a:lnTo>
                    <a:lnTo>
                      <a:pt x="851" y="3022"/>
                    </a:lnTo>
                    <a:lnTo>
                      <a:pt x="851" y="3020"/>
                    </a:lnTo>
                    <a:lnTo>
                      <a:pt x="858" y="3020"/>
                    </a:lnTo>
                    <a:lnTo>
                      <a:pt x="858" y="3018"/>
                    </a:lnTo>
                    <a:lnTo>
                      <a:pt x="865" y="3018"/>
                    </a:lnTo>
                    <a:lnTo>
                      <a:pt x="865" y="3017"/>
                    </a:lnTo>
                    <a:lnTo>
                      <a:pt x="873" y="3017"/>
                    </a:lnTo>
                    <a:lnTo>
                      <a:pt x="873" y="3015"/>
                    </a:lnTo>
                    <a:lnTo>
                      <a:pt x="880" y="3015"/>
                    </a:lnTo>
                    <a:lnTo>
                      <a:pt x="880" y="3013"/>
                    </a:lnTo>
                    <a:lnTo>
                      <a:pt x="886" y="3013"/>
                    </a:lnTo>
                    <a:lnTo>
                      <a:pt x="886" y="3012"/>
                    </a:lnTo>
                    <a:lnTo>
                      <a:pt x="893" y="3012"/>
                    </a:lnTo>
                    <a:lnTo>
                      <a:pt x="893" y="3010"/>
                    </a:lnTo>
                    <a:lnTo>
                      <a:pt x="900" y="3010"/>
                    </a:lnTo>
                    <a:lnTo>
                      <a:pt x="900" y="3008"/>
                    </a:lnTo>
                    <a:lnTo>
                      <a:pt x="906" y="3008"/>
                    </a:lnTo>
                    <a:lnTo>
                      <a:pt x="906" y="3007"/>
                    </a:lnTo>
                    <a:lnTo>
                      <a:pt x="913" y="3007"/>
                    </a:lnTo>
                    <a:lnTo>
                      <a:pt x="913" y="3005"/>
                    </a:lnTo>
                    <a:lnTo>
                      <a:pt x="920" y="3005"/>
                    </a:lnTo>
                    <a:lnTo>
                      <a:pt x="920" y="3003"/>
                    </a:lnTo>
                    <a:lnTo>
                      <a:pt x="926" y="3003"/>
                    </a:lnTo>
                    <a:lnTo>
                      <a:pt x="926" y="3002"/>
                    </a:lnTo>
                    <a:lnTo>
                      <a:pt x="933" y="3002"/>
                    </a:lnTo>
                    <a:lnTo>
                      <a:pt x="933" y="3000"/>
                    </a:lnTo>
                    <a:lnTo>
                      <a:pt x="940" y="3000"/>
                    </a:lnTo>
                    <a:lnTo>
                      <a:pt x="940" y="2998"/>
                    </a:lnTo>
                    <a:lnTo>
                      <a:pt x="946" y="2998"/>
                    </a:lnTo>
                    <a:lnTo>
                      <a:pt x="946" y="2997"/>
                    </a:lnTo>
                    <a:lnTo>
                      <a:pt x="953" y="2997"/>
                    </a:lnTo>
                    <a:lnTo>
                      <a:pt x="953" y="2995"/>
                    </a:lnTo>
                    <a:lnTo>
                      <a:pt x="960" y="2995"/>
                    </a:lnTo>
                    <a:lnTo>
                      <a:pt x="960" y="2993"/>
                    </a:lnTo>
                    <a:lnTo>
                      <a:pt x="965" y="2993"/>
                    </a:lnTo>
                    <a:lnTo>
                      <a:pt x="965" y="2992"/>
                    </a:lnTo>
                    <a:lnTo>
                      <a:pt x="971" y="2992"/>
                    </a:lnTo>
                    <a:lnTo>
                      <a:pt x="971" y="2990"/>
                    </a:lnTo>
                    <a:lnTo>
                      <a:pt x="976" y="2990"/>
                    </a:lnTo>
                    <a:lnTo>
                      <a:pt x="976" y="2988"/>
                    </a:lnTo>
                    <a:lnTo>
                      <a:pt x="983" y="2988"/>
                    </a:lnTo>
                    <a:lnTo>
                      <a:pt x="983" y="2987"/>
                    </a:lnTo>
                    <a:lnTo>
                      <a:pt x="990" y="2987"/>
                    </a:lnTo>
                    <a:lnTo>
                      <a:pt x="990" y="2985"/>
                    </a:lnTo>
                    <a:lnTo>
                      <a:pt x="995" y="2985"/>
                    </a:lnTo>
                    <a:lnTo>
                      <a:pt x="995" y="2983"/>
                    </a:lnTo>
                    <a:lnTo>
                      <a:pt x="1001" y="2983"/>
                    </a:lnTo>
                    <a:lnTo>
                      <a:pt x="1001" y="2982"/>
                    </a:lnTo>
                    <a:lnTo>
                      <a:pt x="1008" y="2982"/>
                    </a:lnTo>
                    <a:lnTo>
                      <a:pt x="1008" y="2980"/>
                    </a:lnTo>
                    <a:lnTo>
                      <a:pt x="1013" y="2980"/>
                    </a:lnTo>
                    <a:lnTo>
                      <a:pt x="1013" y="2978"/>
                    </a:lnTo>
                    <a:lnTo>
                      <a:pt x="1020" y="2978"/>
                    </a:lnTo>
                    <a:lnTo>
                      <a:pt x="1020" y="2977"/>
                    </a:lnTo>
                    <a:lnTo>
                      <a:pt x="1025" y="2977"/>
                    </a:lnTo>
                    <a:lnTo>
                      <a:pt x="1025" y="2975"/>
                    </a:lnTo>
                    <a:lnTo>
                      <a:pt x="1031" y="2975"/>
                    </a:lnTo>
                    <a:lnTo>
                      <a:pt x="1031" y="2973"/>
                    </a:lnTo>
                    <a:lnTo>
                      <a:pt x="1038" y="2973"/>
                    </a:lnTo>
                    <a:lnTo>
                      <a:pt x="1038" y="2972"/>
                    </a:lnTo>
                    <a:lnTo>
                      <a:pt x="1043" y="2972"/>
                    </a:lnTo>
                    <a:lnTo>
                      <a:pt x="1043" y="2970"/>
                    </a:lnTo>
                    <a:lnTo>
                      <a:pt x="1050" y="2970"/>
                    </a:lnTo>
                    <a:lnTo>
                      <a:pt x="1050" y="2968"/>
                    </a:lnTo>
                    <a:lnTo>
                      <a:pt x="1055" y="2968"/>
                    </a:lnTo>
                    <a:lnTo>
                      <a:pt x="1055" y="2967"/>
                    </a:lnTo>
                    <a:lnTo>
                      <a:pt x="1060" y="2967"/>
                    </a:lnTo>
                    <a:lnTo>
                      <a:pt x="1060" y="2965"/>
                    </a:lnTo>
                    <a:lnTo>
                      <a:pt x="1065" y="2965"/>
                    </a:lnTo>
                    <a:lnTo>
                      <a:pt x="1065" y="2963"/>
                    </a:lnTo>
                    <a:lnTo>
                      <a:pt x="1071" y="2963"/>
                    </a:lnTo>
                    <a:lnTo>
                      <a:pt x="1071" y="2962"/>
                    </a:lnTo>
                    <a:lnTo>
                      <a:pt x="1076" y="2962"/>
                    </a:lnTo>
                    <a:lnTo>
                      <a:pt x="1076" y="2960"/>
                    </a:lnTo>
                    <a:lnTo>
                      <a:pt x="1081" y="2960"/>
                    </a:lnTo>
                    <a:lnTo>
                      <a:pt x="1081" y="2958"/>
                    </a:lnTo>
                    <a:lnTo>
                      <a:pt x="1088" y="2958"/>
                    </a:lnTo>
                    <a:lnTo>
                      <a:pt x="1088" y="2957"/>
                    </a:lnTo>
                    <a:lnTo>
                      <a:pt x="1093" y="2957"/>
                    </a:lnTo>
                    <a:lnTo>
                      <a:pt x="1093" y="2955"/>
                    </a:lnTo>
                    <a:lnTo>
                      <a:pt x="1098" y="2955"/>
                    </a:lnTo>
                    <a:lnTo>
                      <a:pt x="1098" y="2953"/>
                    </a:lnTo>
                    <a:lnTo>
                      <a:pt x="1105" y="2953"/>
                    </a:lnTo>
                    <a:lnTo>
                      <a:pt x="1105" y="2952"/>
                    </a:lnTo>
                    <a:lnTo>
                      <a:pt x="1110" y="2952"/>
                    </a:lnTo>
                    <a:lnTo>
                      <a:pt x="1110" y="2950"/>
                    </a:lnTo>
                    <a:lnTo>
                      <a:pt x="1115" y="2950"/>
                    </a:lnTo>
                    <a:lnTo>
                      <a:pt x="1115" y="2948"/>
                    </a:lnTo>
                    <a:lnTo>
                      <a:pt x="1121" y="2948"/>
                    </a:lnTo>
                    <a:lnTo>
                      <a:pt x="1121" y="2947"/>
                    </a:lnTo>
                    <a:lnTo>
                      <a:pt x="1126" y="2947"/>
                    </a:lnTo>
                    <a:lnTo>
                      <a:pt x="1126" y="2945"/>
                    </a:lnTo>
                    <a:lnTo>
                      <a:pt x="1131" y="2945"/>
                    </a:lnTo>
                    <a:lnTo>
                      <a:pt x="1131" y="2943"/>
                    </a:lnTo>
                    <a:lnTo>
                      <a:pt x="1136" y="2943"/>
                    </a:lnTo>
                    <a:lnTo>
                      <a:pt x="1136" y="2942"/>
                    </a:lnTo>
                    <a:lnTo>
                      <a:pt x="1141" y="2942"/>
                    </a:lnTo>
                    <a:lnTo>
                      <a:pt x="1141" y="2940"/>
                    </a:lnTo>
                    <a:lnTo>
                      <a:pt x="1146" y="2940"/>
                    </a:lnTo>
                    <a:lnTo>
                      <a:pt x="1146" y="2938"/>
                    </a:lnTo>
                    <a:lnTo>
                      <a:pt x="1151" y="2938"/>
                    </a:lnTo>
                    <a:lnTo>
                      <a:pt x="1151" y="2937"/>
                    </a:lnTo>
                    <a:lnTo>
                      <a:pt x="1156" y="2937"/>
                    </a:lnTo>
                    <a:lnTo>
                      <a:pt x="1156" y="2935"/>
                    </a:lnTo>
                    <a:lnTo>
                      <a:pt x="1161" y="2935"/>
                    </a:lnTo>
                    <a:lnTo>
                      <a:pt x="1161" y="2933"/>
                    </a:lnTo>
                    <a:lnTo>
                      <a:pt x="1168" y="2933"/>
                    </a:lnTo>
                    <a:lnTo>
                      <a:pt x="1168" y="2932"/>
                    </a:lnTo>
                    <a:lnTo>
                      <a:pt x="1173" y="2932"/>
                    </a:lnTo>
                    <a:lnTo>
                      <a:pt x="1173" y="2930"/>
                    </a:lnTo>
                    <a:lnTo>
                      <a:pt x="1178" y="2930"/>
                    </a:lnTo>
                    <a:lnTo>
                      <a:pt x="1178" y="2928"/>
                    </a:lnTo>
                    <a:lnTo>
                      <a:pt x="1183" y="2928"/>
                    </a:lnTo>
                    <a:lnTo>
                      <a:pt x="1183" y="2927"/>
                    </a:lnTo>
                    <a:lnTo>
                      <a:pt x="1188" y="2927"/>
                    </a:lnTo>
                    <a:lnTo>
                      <a:pt x="1188" y="2925"/>
                    </a:lnTo>
                    <a:lnTo>
                      <a:pt x="1193" y="2925"/>
                    </a:lnTo>
                    <a:lnTo>
                      <a:pt x="1193" y="2923"/>
                    </a:lnTo>
                    <a:lnTo>
                      <a:pt x="1198" y="2923"/>
                    </a:lnTo>
                    <a:lnTo>
                      <a:pt x="1198" y="2922"/>
                    </a:lnTo>
                    <a:lnTo>
                      <a:pt x="1203" y="2922"/>
                    </a:lnTo>
                    <a:lnTo>
                      <a:pt x="1203" y="2920"/>
                    </a:lnTo>
                    <a:lnTo>
                      <a:pt x="1208" y="2920"/>
                    </a:lnTo>
                    <a:lnTo>
                      <a:pt x="1208" y="2918"/>
                    </a:lnTo>
                    <a:lnTo>
                      <a:pt x="1213" y="2918"/>
                    </a:lnTo>
                    <a:lnTo>
                      <a:pt x="1213" y="2917"/>
                    </a:lnTo>
                    <a:lnTo>
                      <a:pt x="1218" y="2917"/>
                    </a:lnTo>
                    <a:lnTo>
                      <a:pt x="1218" y="2915"/>
                    </a:lnTo>
                    <a:lnTo>
                      <a:pt x="1223" y="2915"/>
                    </a:lnTo>
                    <a:lnTo>
                      <a:pt x="1223" y="2913"/>
                    </a:lnTo>
                    <a:lnTo>
                      <a:pt x="1226" y="2913"/>
                    </a:lnTo>
                    <a:lnTo>
                      <a:pt x="1226" y="2912"/>
                    </a:lnTo>
                    <a:lnTo>
                      <a:pt x="1231" y="2912"/>
                    </a:lnTo>
                    <a:lnTo>
                      <a:pt x="1231" y="2910"/>
                    </a:lnTo>
                    <a:lnTo>
                      <a:pt x="1236" y="2910"/>
                    </a:lnTo>
                    <a:lnTo>
                      <a:pt x="1236" y="2908"/>
                    </a:lnTo>
                    <a:lnTo>
                      <a:pt x="1241" y="2908"/>
                    </a:lnTo>
                    <a:lnTo>
                      <a:pt x="1241" y="2907"/>
                    </a:lnTo>
                    <a:lnTo>
                      <a:pt x="1246" y="2907"/>
                    </a:lnTo>
                    <a:lnTo>
                      <a:pt x="1246" y="2905"/>
                    </a:lnTo>
                    <a:lnTo>
                      <a:pt x="1251" y="2905"/>
                    </a:lnTo>
                    <a:lnTo>
                      <a:pt x="1251" y="2903"/>
                    </a:lnTo>
                    <a:lnTo>
                      <a:pt x="1256" y="2903"/>
                    </a:lnTo>
                    <a:lnTo>
                      <a:pt x="1256" y="2902"/>
                    </a:lnTo>
                    <a:lnTo>
                      <a:pt x="1260" y="2902"/>
                    </a:lnTo>
                    <a:lnTo>
                      <a:pt x="1260" y="2900"/>
                    </a:lnTo>
                    <a:lnTo>
                      <a:pt x="1265" y="2900"/>
                    </a:lnTo>
                    <a:lnTo>
                      <a:pt x="1265" y="2898"/>
                    </a:lnTo>
                    <a:lnTo>
                      <a:pt x="1270" y="2898"/>
                    </a:lnTo>
                    <a:lnTo>
                      <a:pt x="1270" y="2897"/>
                    </a:lnTo>
                    <a:lnTo>
                      <a:pt x="1275" y="2897"/>
                    </a:lnTo>
                    <a:lnTo>
                      <a:pt x="1275" y="2895"/>
                    </a:lnTo>
                    <a:lnTo>
                      <a:pt x="1280" y="2895"/>
                    </a:lnTo>
                    <a:lnTo>
                      <a:pt x="1280" y="2893"/>
                    </a:lnTo>
                    <a:lnTo>
                      <a:pt x="1285" y="2893"/>
                    </a:lnTo>
                    <a:lnTo>
                      <a:pt x="1285" y="2892"/>
                    </a:lnTo>
                    <a:lnTo>
                      <a:pt x="1288" y="2892"/>
                    </a:lnTo>
                    <a:lnTo>
                      <a:pt x="1288" y="2890"/>
                    </a:lnTo>
                    <a:lnTo>
                      <a:pt x="1293" y="2890"/>
                    </a:lnTo>
                    <a:lnTo>
                      <a:pt x="1293" y="2888"/>
                    </a:lnTo>
                    <a:lnTo>
                      <a:pt x="1298" y="2888"/>
                    </a:lnTo>
                    <a:lnTo>
                      <a:pt x="1298" y="2887"/>
                    </a:lnTo>
                    <a:lnTo>
                      <a:pt x="1301" y="2887"/>
                    </a:lnTo>
                    <a:lnTo>
                      <a:pt x="1301" y="2885"/>
                    </a:lnTo>
                    <a:lnTo>
                      <a:pt x="1306" y="2885"/>
                    </a:lnTo>
                    <a:lnTo>
                      <a:pt x="1306" y="2883"/>
                    </a:lnTo>
                    <a:lnTo>
                      <a:pt x="1311" y="2883"/>
                    </a:lnTo>
                    <a:lnTo>
                      <a:pt x="1311" y="2882"/>
                    </a:lnTo>
                    <a:lnTo>
                      <a:pt x="1315" y="2882"/>
                    </a:lnTo>
                    <a:lnTo>
                      <a:pt x="1315" y="2880"/>
                    </a:lnTo>
                    <a:lnTo>
                      <a:pt x="1320" y="2880"/>
                    </a:lnTo>
                    <a:lnTo>
                      <a:pt x="1320" y="2878"/>
                    </a:lnTo>
                    <a:lnTo>
                      <a:pt x="1325" y="2878"/>
                    </a:lnTo>
                    <a:lnTo>
                      <a:pt x="1325" y="2877"/>
                    </a:lnTo>
                    <a:lnTo>
                      <a:pt x="1328" y="2877"/>
                    </a:lnTo>
                    <a:lnTo>
                      <a:pt x="1328" y="2875"/>
                    </a:lnTo>
                    <a:lnTo>
                      <a:pt x="1333" y="2875"/>
                    </a:lnTo>
                    <a:lnTo>
                      <a:pt x="1333" y="2873"/>
                    </a:lnTo>
                    <a:lnTo>
                      <a:pt x="1338" y="2873"/>
                    </a:lnTo>
                    <a:lnTo>
                      <a:pt x="1338" y="2872"/>
                    </a:lnTo>
                    <a:lnTo>
                      <a:pt x="1341" y="2872"/>
                    </a:lnTo>
                    <a:lnTo>
                      <a:pt x="1341" y="2870"/>
                    </a:lnTo>
                    <a:lnTo>
                      <a:pt x="1346" y="2870"/>
                    </a:lnTo>
                    <a:lnTo>
                      <a:pt x="1346" y="2868"/>
                    </a:lnTo>
                    <a:lnTo>
                      <a:pt x="1351" y="2868"/>
                    </a:lnTo>
                    <a:lnTo>
                      <a:pt x="1351" y="2867"/>
                    </a:lnTo>
                    <a:lnTo>
                      <a:pt x="1355" y="2867"/>
                    </a:lnTo>
                    <a:lnTo>
                      <a:pt x="1355" y="2865"/>
                    </a:lnTo>
                    <a:lnTo>
                      <a:pt x="1360" y="2865"/>
                    </a:lnTo>
                    <a:lnTo>
                      <a:pt x="1360" y="2863"/>
                    </a:lnTo>
                    <a:lnTo>
                      <a:pt x="1365" y="2863"/>
                    </a:lnTo>
                    <a:lnTo>
                      <a:pt x="1365" y="2862"/>
                    </a:lnTo>
                    <a:lnTo>
                      <a:pt x="1368" y="2862"/>
                    </a:lnTo>
                    <a:lnTo>
                      <a:pt x="1368" y="2860"/>
                    </a:lnTo>
                    <a:lnTo>
                      <a:pt x="1373" y="2860"/>
                    </a:lnTo>
                    <a:lnTo>
                      <a:pt x="1373" y="2858"/>
                    </a:lnTo>
                    <a:lnTo>
                      <a:pt x="1376" y="2858"/>
                    </a:lnTo>
                    <a:lnTo>
                      <a:pt x="1376" y="2857"/>
                    </a:lnTo>
                    <a:lnTo>
                      <a:pt x="1381" y="2857"/>
                    </a:lnTo>
                    <a:lnTo>
                      <a:pt x="1381" y="2855"/>
                    </a:lnTo>
                    <a:lnTo>
                      <a:pt x="1385" y="2855"/>
                    </a:lnTo>
                    <a:lnTo>
                      <a:pt x="1385" y="2853"/>
                    </a:lnTo>
                    <a:lnTo>
                      <a:pt x="1390" y="2853"/>
                    </a:lnTo>
                    <a:lnTo>
                      <a:pt x="1390" y="2852"/>
                    </a:lnTo>
                    <a:lnTo>
                      <a:pt x="1393" y="2852"/>
                    </a:lnTo>
                    <a:lnTo>
                      <a:pt x="1393" y="2850"/>
                    </a:lnTo>
                    <a:lnTo>
                      <a:pt x="1398" y="2850"/>
                    </a:lnTo>
                    <a:lnTo>
                      <a:pt x="1398" y="2848"/>
                    </a:lnTo>
                    <a:lnTo>
                      <a:pt x="1401" y="2848"/>
                    </a:lnTo>
                    <a:lnTo>
                      <a:pt x="1401" y="2847"/>
                    </a:lnTo>
                    <a:lnTo>
                      <a:pt x="1406" y="2847"/>
                    </a:lnTo>
                    <a:lnTo>
                      <a:pt x="1406" y="2845"/>
                    </a:lnTo>
                    <a:lnTo>
                      <a:pt x="1410" y="2845"/>
                    </a:lnTo>
                    <a:lnTo>
                      <a:pt x="1410" y="2843"/>
                    </a:lnTo>
                    <a:lnTo>
                      <a:pt x="1415" y="2843"/>
                    </a:lnTo>
                    <a:lnTo>
                      <a:pt x="1415" y="2842"/>
                    </a:lnTo>
                    <a:lnTo>
                      <a:pt x="1418" y="2842"/>
                    </a:lnTo>
                    <a:lnTo>
                      <a:pt x="1418" y="2840"/>
                    </a:lnTo>
                    <a:lnTo>
                      <a:pt x="1423" y="2840"/>
                    </a:lnTo>
                    <a:lnTo>
                      <a:pt x="1423" y="2838"/>
                    </a:lnTo>
                    <a:lnTo>
                      <a:pt x="1426" y="2838"/>
                    </a:lnTo>
                    <a:lnTo>
                      <a:pt x="1426" y="2837"/>
                    </a:lnTo>
                    <a:lnTo>
                      <a:pt x="1431" y="2837"/>
                    </a:lnTo>
                    <a:lnTo>
                      <a:pt x="1431" y="2835"/>
                    </a:lnTo>
                    <a:lnTo>
                      <a:pt x="1435" y="2835"/>
                    </a:lnTo>
                    <a:lnTo>
                      <a:pt x="1435" y="2833"/>
                    </a:lnTo>
                    <a:lnTo>
                      <a:pt x="1440" y="2833"/>
                    </a:lnTo>
                    <a:lnTo>
                      <a:pt x="1440" y="2832"/>
                    </a:lnTo>
                    <a:lnTo>
                      <a:pt x="1443" y="2832"/>
                    </a:lnTo>
                    <a:lnTo>
                      <a:pt x="1443" y="2830"/>
                    </a:lnTo>
                    <a:lnTo>
                      <a:pt x="1448" y="2830"/>
                    </a:lnTo>
                    <a:lnTo>
                      <a:pt x="1448" y="2828"/>
                    </a:lnTo>
                    <a:lnTo>
                      <a:pt x="1451" y="2828"/>
                    </a:lnTo>
                    <a:lnTo>
                      <a:pt x="1451" y="2827"/>
                    </a:lnTo>
                    <a:lnTo>
                      <a:pt x="1456" y="2827"/>
                    </a:lnTo>
                    <a:lnTo>
                      <a:pt x="1456" y="2825"/>
                    </a:lnTo>
                    <a:lnTo>
                      <a:pt x="1460" y="2825"/>
                    </a:lnTo>
                    <a:lnTo>
                      <a:pt x="1460" y="2823"/>
                    </a:lnTo>
                    <a:lnTo>
                      <a:pt x="1463" y="2823"/>
                    </a:lnTo>
                    <a:lnTo>
                      <a:pt x="1463" y="2822"/>
                    </a:lnTo>
                    <a:lnTo>
                      <a:pt x="1468" y="2822"/>
                    </a:lnTo>
                    <a:lnTo>
                      <a:pt x="1468" y="2820"/>
                    </a:lnTo>
                    <a:lnTo>
                      <a:pt x="1471" y="2820"/>
                    </a:lnTo>
                    <a:lnTo>
                      <a:pt x="1471" y="2818"/>
                    </a:lnTo>
                    <a:lnTo>
                      <a:pt x="1475" y="2818"/>
                    </a:lnTo>
                    <a:lnTo>
                      <a:pt x="1475" y="2817"/>
                    </a:lnTo>
                    <a:lnTo>
                      <a:pt x="1480" y="2817"/>
                    </a:lnTo>
                    <a:lnTo>
                      <a:pt x="1480" y="2815"/>
                    </a:lnTo>
                    <a:lnTo>
                      <a:pt x="1483" y="2815"/>
                    </a:lnTo>
                    <a:lnTo>
                      <a:pt x="1483" y="2813"/>
                    </a:lnTo>
                    <a:lnTo>
                      <a:pt x="1486" y="2813"/>
                    </a:lnTo>
                    <a:lnTo>
                      <a:pt x="1486" y="2812"/>
                    </a:lnTo>
                    <a:lnTo>
                      <a:pt x="1491" y="2812"/>
                    </a:lnTo>
                    <a:lnTo>
                      <a:pt x="1491" y="2810"/>
                    </a:lnTo>
                    <a:lnTo>
                      <a:pt x="1495" y="2810"/>
                    </a:lnTo>
                    <a:lnTo>
                      <a:pt x="1495" y="2808"/>
                    </a:lnTo>
                    <a:lnTo>
                      <a:pt x="1500" y="2808"/>
                    </a:lnTo>
                    <a:lnTo>
                      <a:pt x="1500" y="2807"/>
                    </a:lnTo>
                    <a:lnTo>
                      <a:pt x="1503" y="2807"/>
                    </a:lnTo>
                    <a:lnTo>
                      <a:pt x="1503" y="2805"/>
                    </a:lnTo>
                    <a:lnTo>
                      <a:pt x="1506" y="2805"/>
                    </a:lnTo>
                    <a:lnTo>
                      <a:pt x="1506" y="2803"/>
                    </a:lnTo>
                    <a:lnTo>
                      <a:pt x="1511" y="2803"/>
                    </a:lnTo>
                    <a:lnTo>
                      <a:pt x="1511" y="2802"/>
                    </a:lnTo>
                    <a:lnTo>
                      <a:pt x="1515" y="2802"/>
                    </a:lnTo>
                    <a:lnTo>
                      <a:pt x="1515" y="2800"/>
                    </a:lnTo>
                    <a:lnTo>
                      <a:pt x="1518" y="2800"/>
                    </a:lnTo>
                    <a:lnTo>
                      <a:pt x="1518" y="2798"/>
                    </a:lnTo>
                    <a:lnTo>
                      <a:pt x="1523" y="2798"/>
                    </a:lnTo>
                    <a:lnTo>
                      <a:pt x="1523" y="2797"/>
                    </a:lnTo>
                    <a:lnTo>
                      <a:pt x="1526" y="2797"/>
                    </a:lnTo>
                    <a:lnTo>
                      <a:pt x="1526" y="2795"/>
                    </a:lnTo>
                    <a:lnTo>
                      <a:pt x="1530" y="2795"/>
                    </a:lnTo>
                    <a:lnTo>
                      <a:pt x="1530" y="2793"/>
                    </a:lnTo>
                    <a:lnTo>
                      <a:pt x="1535" y="2793"/>
                    </a:lnTo>
                    <a:lnTo>
                      <a:pt x="1535" y="2792"/>
                    </a:lnTo>
                    <a:lnTo>
                      <a:pt x="1538" y="2792"/>
                    </a:lnTo>
                    <a:lnTo>
                      <a:pt x="1538" y="2790"/>
                    </a:lnTo>
                    <a:lnTo>
                      <a:pt x="1541" y="2790"/>
                    </a:lnTo>
                    <a:lnTo>
                      <a:pt x="1541" y="2788"/>
                    </a:lnTo>
                    <a:lnTo>
                      <a:pt x="1545" y="2788"/>
                    </a:lnTo>
                    <a:lnTo>
                      <a:pt x="1545" y="2787"/>
                    </a:lnTo>
                    <a:lnTo>
                      <a:pt x="1548" y="2787"/>
                    </a:lnTo>
                    <a:lnTo>
                      <a:pt x="1548" y="2785"/>
                    </a:lnTo>
                    <a:lnTo>
                      <a:pt x="1553" y="2785"/>
                    </a:lnTo>
                    <a:lnTo>
                      <a:pt x="1553" y="2783"/>
                    </a:lnTo>
                    <a:lnTo>
                      <a:pt x="1556" y="2783"/>
                    </a:lnTo>
                    <a:lnTo>
                      <a:pt x="1556" y="2782"/>
                    </a:lnTo>
                    <a:lnTo>
                      <a:pt x="1560" y="2782"/>
                    </a:lnTo>
                    <a:lnTo>
                      <a:pt x="1560" y="2780"/>
                    </a:lnTo>
                    <a:lnTo>
                      <a:pt x="1563" y="2780"/>
                    </a:lnTo>
                    <a:lnTo>
                      <a:pt x="1563" y="2778"/>
                    </a:lnTo>
                    <a:lnTo>
                      <a:pt x="1568" y="2778"/>
                    </a:lnTo>
                    <a:lnTo>
                      <a:pt x="1568" y="2777"/>
                    </a:lnTo>
                    <a:lnTo>
                      <a:pt x="1571" y="2777"/>
                    </a:lnTo>
                    <a:lnTo>
                      <a:pt x="1571" y="2775"/>
                    </a:lnTo>
                    <a:lnTo>
                      <a:pt x="1575" y="2775"/>
                    </a:lnTo>
                    <a:lnTo>
                      <a:pt x="1575" y="2773"/>
                    </a:lnTo>
                    <a:lnTo>
                      <a:pt x="1578" y="2773"/>
                    </a:lnTo>
                    <a:lnTo>
                      <a:pt x="1578" y="2772"/>
                    </a:lnTo>
                    <a:lnTo>
                      <a:pt x="1581" y="2772"/>
                    </a:lnTo>
                    <a:lnTo>
                      <a:pt x="1581" y="2770"/>
                    </a:lnTo>
                    <a:lnTo>
                      <a:pt x="1586" y="2770"/>
                    </a:lnTo>
                    <a:lnTo>
                      <a:pt x="1586" y="2768"/>
                    </a:lnTo>
                    <a:lnTo>
                      <a:pt x="1590" y="2768"/>
                    </a:lnTo>
                    <a:lnTo>
                      <a:pt x="1590" y="2767"/>
                    </a:lnTo>
                    <a:lnTo>
                      <a:pt x="1593" y="2767"/>
                    </a:lnTo>
                    <a:lnTo>
                      <a:pt x="1593" y="2765"/>
                    </a:lnTo>
                    <a:lnTo>
                      <a:pt x="1596" y="2765"/>
                    </a:lnTo>
                    <a:lnTo>
                      <a:pt x="1596" y="2763"/>
                    </a:lnTo>
                    <a:lnTo>
                      <a:pt x="1601" y="2763"/>
                    </a:lnTo>
                    <a:lnTo>
                      <a:pt x="1601" y="2762"/>
                    </a:lnTo>
                    <a:lnTo>
                      <a:pt x="1605" y="2762"/>
                    </a:lnTo>
                    <a:lnTo>
                      <a:pt x="1605" y="2760"/>
                    </a:lnTo>
                    <a:lnTo>
                      <a:pt x="1608" y="2760"/>
                    </a:lnTo>
                    <a:lnTo>
                      <a:pt x="1608" y="2758"/>
                    </a:lnTo>
                    <a:lnTo>
                      <a:pt x="1611" y="2758"/>
                    </a:lnTo>
                    <a:lnTo>
                      <a:pt x="1611" y="2757"/>
                    </a:lnTo>
                    <a:lnTo>
                      <a:pt x="1615" y="2757"/>
                    </a:lnTo>
                    <a:lnTo>
                      <a:pt x="1615" y="2755"/>
                    </a:lnTo>
                    <a:lnTo>
                      <a:pt x="1618" y="2755"/>
                    </a:lnTo>
                    <a:lnTo>
                      <a:pt x="1618" y="2753"/>
                    </a:lnTo>
                    <a:lnTo>
                      <a:pt x="1621" y="2753"/>
                    </a:lnTo>
                    <a:lnTo>
                      <a:pt x="1621" y="2752"/>
                    </a:lnTo>
                    <a:lnTo>
                      <a:pt x="1626" y="2752"/>
                    </a:lnTo>
                    <a:lnTo>
                      <a:pt x="1626" y="2750"/>
                    </a:lnTo>
                    <a:lnTo>
                      <a:pt x="1630" y="2750"/>
                    </a:lnTo>
                    <a:lnTo>
                      <a:pt x="1630" y="2748"/>
                    </a:lnTo>
                    <a:lnTo>
                      <a:pt x="1633" y="2748"/>
                    </a:lnTo>
                    <a:lnTo>
                      <a:pt x="1633" y="2747"/>
                    </a:lnTo>
                    <a:lnTo>
                      <a:pt x="1636" y="2747"/>
                    </a:lnTo>
                    <a:lnTo>
                      <a:pt x="1636" y="2745"/>
                    </a:lnTo>
                    <a:lnTo>
                      <a:pt x="1640" y="2745"/>
                    </a:lnTo>
                    <a:lnTo>
                      <a:pt x="1640" y="2743"/>
                    </a:lnTo>
                    <a:lnTo>
                      <a:pt x="1643" y="2743"/>
                    </a:lnTo>
                    <a:lnTo>
                      <a:pt x="1643" y="2742"/>
                    </a:lnTo>
                    <a:lnTo>
                      <a:pt x="1646" y="2742"/>
                    </a:lnTo>
                    <a:lnTo>
                      <a:pt x="1646" y="2740"/>
                    </a:lnTo>
                    <a:lnTo>
                      <a:pt x="1650" y="2740"/>
                    </a:lnTo>
                    <a:lnTo>
                      <a:pt x="1650" y="2738"/>
                    </a:lnTo>
                    <a:lnTo>
                      <a:pt x="1653" y="2738"/>
                    </a:lnTo>
                    <a:lnTo>
                      <a:pt x="1653" y="2737"/>
                    </a:lnTo>
                    <a:lnTo>
                      <a:pt x="1658" y="2737"/>
                    </a:lnTo>
                    <a:lnTo>
                      <a:pt x="1658" y="2735"/>
                    </a:lnTo>
                    <a:lnTo>
                      <a:pt x="1661" y="2735"/>
                    </a:lnTo>
                    <a:lnTo>
                      <a:pt x="1661" y="2733"/>
                    </a:lnTo>
                    <a:lnTo>
                      <a:pt x="1665" y="2733"/>
                    </a:lnTo>
                    <a:lnTo>
                      <a:pt x="1665" y="2732"/>
                    </a:lnTo>
                    <a:lnTo>
                      <a:pt x="1668" y="2732"/>
                    </a:lnTo>
                    <a:lnTo>
                      <a:pt x="1668" y="2730"/>
                    </a:lnTo>
                    <a:lnTo>
                      <a:pt x="1671" y="2730"/>
                    </a:lnTo>
                    <a:lnTo>
                      <a:pt x="1671" y="2728"/>
                    </a:lnTo>
                    <a:lnTo>
                      <a:pt x="1675" y="2728"/>
                    </a:lnTo>
                    <a:lnTo>
                      <a:pt x="1675" y="2727"/>
                    </a:lnTo>
                    <a:lnTo>
                      <a:pt x="1678" y="2727"/>
                    </a:lnTo>
                    <a:lnTo>
                      <a:pt x="1678" y="2725"/>
                    </a:lnTo>
                    <a:lnTo>
                      <a:pt x="1681" y="2725"/>
                    </a:lnTo>
                    <a:lnTo>
                      <a:pt x="1681" y="2723"/>
                    </a:lnTo>
                    <a:lnTo>
                      <a:pt x="1685" y="2723"/>
                    </a:lnTo>
                    <a:lnTo>
                      <a:pt x="1685" y="2722"/>
                    </a:lnTo>
                    <a:lnTo>
                      <a:pt x="1688" y="2722"/>
                    </a:lnTo>
                    <a:lnTo>
                      <a:pt x="1688" y="2720"/>
                    </a:lnTo>
                    <a:lnTo>
                      <a:pt x="1691" y="2720"/>
                    </a:lnTo>
                    <a:lnTo>
                      <a:pt x="1691" y="2718"/>
                    </a:lnTo>
                    <a:lnTo>
                      <a:pt x="1695" y="2718"/>
                    </a:lnTo>
                    <a:lnTo>
                      <a:pt x="1695" y="2717"/>
                    </a:lnTo>
                    <a:lnTo>
                      <a:pt x="1698" y="2717"/>
                    </a:lnTo>
                    <a:lnTo>
                      <a:pt x="1698" y="2715"/>
                    </a:lnTo>
                    <a:lnTo>
                      <a:pt x="1701" y="2715"/>
                    </a:lnTo>
                    <a:lnTo>
                      <a:pt x="1701" y="2713"/>
                    </a:lnTo>
                    <a:lnTo>
                      <a:pt x="1705" y="2713"/>
                    </a:lnTo>
                    <a:lnTo>
                      <a:pt x="1705" y="2712"/>
                    </a:lnTo>
                    <a:lnTo>
                      <a:pt x="1708" y="2712"/>
                    </a:lnTo>
                    <a:lnTo>
                      <a:pt x="1708" y="2710"/>
                    </a:lnTo>
                    <a:lnTo>
                      <a:pt x="1711" y="2710"/>
                    </a:lnTo>
                    <a:lnTo>
                      <a:pt x="1711" y="2708"/>
                    </a:lnTo>
                    <a:lnTo>
                      <a:pt x="1715" y="2708"/>
                    </a:lnTo>
                    <a:lnTo>
                      <a:pt x="1715" y="2707"/>
                    </a:lnTo>
                    <a:lnTo>
                      <a:pt x="1718" y="2707"/>
                    </a:lnTo>
                    <a:lnTo>
                      <a:pt x="1718" y="2705"/>
                    </a:lnTo>
                    <a:lnTo>
                      <a:pt x="1723" y="2705"/>
                    </a:lnTo>
                    <a:lnTo>
                      <a:pt x="1723" y="2703"/>
                    </a:lnTo>
                    <a:lnTo>
                      <a:pt x="1726" y="2703"/>
                    </a:lnTo>
                    <a:lnTo>
                      <a:pt x="1726" y="2702"/>
                    </a:lnTo>
                    <a:lnTo>
                      <a:pt x="1730" y="2702"/>
                    </a:lnTo>
                    <a:lnTo>
                      <a:pt x="1730" y="2700"/>
                    </a:lnTo>
                    <a:lnTo>
                      <a:pt x="1733" y="2700"/>
                    </a:lnTo>
                    <a:lnTo>
                      <a:pt x="1733" y="2698"/>
                    </a:lnTo>
                    <a:lnTo>
                      <a:pt x="1736" y="2698"/>
                    </a:lnTo>
                    <a:lnTo>
                      <a:pt x="1736" y="2697"/>
                    </a:lnTo>
                    <a:lnTo>
                      <a:pt x="1740" y="2697"/>
                    </a:lnTo>
                    <a:lnTo>
                      <a:pt x="1740" y="2695"/>
                    </a:lnTo>
                    <a:lnTo>
                      <a:pt x="1743" y="2695"/>
                    </a:lnTo>
                    <a:lnTo>
                      <a:pt x="1743" y="2693"/>
                    </a:lnTo>
                    <a:lnTo>
                      <a:pt x="1746" y="2693"/>
                    </a:lnTo>
                    <a:lnTo>
                      <a:pt x="1746" y="2692"/>
                    </a:lnTo>
                    <a:lnTo>
                      <a:pt x="1750" y="2692"/>
                    </a:lnTo>
                    <a:lnTo>
                      <a:pt x="1750" y="2690"/>
                    </a:lnTo>
                    <a:lnTo>
                      <a:pt x="1753" y="2690"/>
                    </a:lnTo>
                    <a:lnTo>
                      <a:pt x="1753" y="2688"/>
                    </a:lnTo>
                    <a:lnTo>
                      <a:pt x="1756" y="2688"/>
                    </a:lnTo>
                    <a:lnTo>
                      <a:pt x="1756" y="2687"/>
                    </a:lnTo>
                    <a:lnTo>
                      <a:pt x="1760" y="2687"/>
                    </a:lnTo>
                    <a:lnTo>
                      <a:pt x="1760" y="2685"/>
                    </a:lnTo>
                    <a:lnTo>
                      <a:pt x="1763" y="2685"/>
                    </a:lnTo>
                    <a:lnTo>
                      <a:pt x="1763" y="2683"/>
                    </a:lnTo>
                    <a:lnTo>
                      <a:pt x="1765" y="2683"/>
                    </a:lnTo>
                    <a:lnTo>
                      <a:pt x="1765" y="2682"/>
                    </a:lnTo>
                    <a:lnTo>
                      <a:pt x="1768" y="2682"/>
                    </a:lnTo>
                    <a:lnTo>
                      <a:pt x="1768" y="2680"/>
                    </a:lnTo>
                    <a:lnTo>
                      <a:pt x="1771" y="2680"/>
                    </a:lnTo>
                    <a:lnTo>
                      <a:pt x="1771" y="2678"/>
                    </a:lnTo>
                    <a:lnTo>
                      <a:pt x="1775" y="2678"/>
                    </a:lnTo>
                    <a:lnTo>
                      <a:pt x="1775" y="2677"/>
                    </a:lnTo>
                    <a:lnTo>
                      <a:pt x="1778" y="2677"/>
                    </a:lnTo>
                    <a:lnTo>
                      <a:pt x="1778" y="2675"/>
                    </a:lnTo>
                    <a:lnTo>
                      <a:pt x="1781" y="2675"/>
                    </a:lnTo>
                    <a:lnTo>
                      <a:pt x="1781" y="2673"/>
                    </a:lnTo>
                    <a:lnTo>
                      <a:pt x="1785" y="2673"/>
                    </a:lnTo>
                    <a:lnTo>
                      <a:pt x="1785" y="2672"/>
                    </a:lnTo>
                    <a:lnTo>
                      <a:pt x="1788" y="2672"/>
                    </a:lnTo>
                    <a:lnTo>
                      <a:pt x="1788" y="2670"/>
                    </a:lnTo>
                    <a:lnTo>
                      <a:pt x="1791" y="2670"/>
                    </a:lnTo>
                    <a:lnTo>
                      <a:pt x="1791" y="2668"/>
                    </a:lnTo>
                    <a:lnTo>
                      <a:pt x="1795" y="2668"/>
                    </a:lnTo>
                    <a:lnTo>
                      <a:pt x="1795" y="2667"/>
                    </a:lnTo>
                    <a:lnTo>
                      <a:pt x="1798" y="2667"/>
                    </a:lnTo>
                    <a:lnTo>
                      <a:pt x="1798" y="2665"/>
                    </a:lnTo>
                    <a:lnTo>
                      <a:pt x="1801" y="2665"/>
                    </a:lnTo>
                    <a:lnTo>
                      <a:pt x="1801" y="2663"/>
                    </a:lnTo>
                    <a:lnTo>
                      <a:pt x="1803" y="2663"/>
                    </a:lnTo>
                    <a:lnTo>
                      <a:pt x="1803" y="2662"/>
                    </a:lnTo>
                    <a:lnTo>
                      <a:pt x="1806" y="2662"/>
                    </a:lnTo>
                    <a:lnTo>
                      <a:pt x="1806" y="2660"/>
                    </a:lnTo>
                    <a:lnTo>
                      <a:pt x="1810" y="2660"/>
                    </a:lnTo>
                    <a:lnTo>
                      <a:pt x="1810" y="2658"/>
                    </a:lnTo>
                    <a:lnTo>
                      <a:pt x="1813" y="2658"/>
                    </a:lnTo>
                    <a:lnTo>
                      <a:pt x="1813" y="2657"/>
                    </a:lnTo>
                    <a:lnTo>
                      <a:pt x="1816" y="2657"/>
                    </a:lnTo>
                    <a:lnTo>
                      <a:pt x="1816" y="2655"/>
                    </a:lnTo>
                    <a:lnTo>
                      <a:pt x="1820" y="2655"/>
                    </a:lnTo>
                    <a:lnTo>
                      <a:pt x="1820" y="2653"/>
                    </a:lnTo>
                    <a:lnTo>
                      <a:pt x="1823" y="2653"/>
                    </a:lnTo>
                    <a:lnTo>
                      <a:pt x="1823" y="2652"/>
                    </a:lnTo>
                    <a:lnTo>
                      <a:pt x="1826" y="2652"/>
                    </a:lnTo>
                    <a:lnTo>
                      <a:pt x="1826" y="2650"/>
                    </a:lnTo>
                    <a:lnTo>
                      <a:pt x="1830" y="2650"/>
                    </a:lnTo>
                    <a:lnTo>
                      <a:pt x="1830" y="2648"/>
                    </a:lnTo>
                    <a:lnTo>
                      <a:pt x="1833" y="2648"/>
                    </a:lnTo>
                    <a:lnTo>
                      <a:pt x="1833" y="2647"/>
                    </a:lnTo>
                    <a:lnTo>
                      <a:pt x="1836" y="2647"/>
                    </a:lnTo>
                    <a:lnTo>
                      <a:pt x="1836" y="2645"/>
                    </a:lnTo>
                    <a:lnTo>
                      <a:pt x="1838" y="2645"/>
                    </a:lnTo>
                    <a:lnTo>
                      <a:pt x="1838" y="2643"/>
                    </a:lnTo>
                    <a:lnTo>
                      <a:pt x="1841" y="2643"/>
                    </a:lnTo>
                    <a:lnTo>
                      <a:pt x="1841" y="2642"/>
                    </a:lnTo>
                    <a:lnTo>
                      <a:pt x="1845" y="2642"/>
                    </a:lnTo>
                    <a:lnTo>
                      <a:pt x="1845" y="2640"/>
                    </a:lnTo>
                    <a:lnTo>
                      <a:pt x="1848" y="2640"/>
                    </a:lnTo>
                    <a:lnTo>
                      <a:pt x="1848" y="2638"/>
                    </a:lnTo>
                    <a:lnTo>
                      <a:pt x="1851" y="2638"/>
                    </a:lnTo>
                    <a:lnTo>
                      <a:pt x="1851" y="2637"/>
                    </a:lnTo>
                    <a:lnTo>
                      <a:pt x="1855" y="2637"/>
                    </a:lnTo>
                    <a:lnTo>
                      <a:pt x="1855" y="2635"/>
                    </a:lnTo>
                    <a:lnTo>
                      <a:pt x="1856" y="2635"/>
                    </a:lnTo>
                    <a:lnTo>
                      <a:pt x="1856" y="2633"/>
                    </a:lnTo>
                    <a:lnTo>
                      <a:pt x="1860" y="2633"/>
                    </a:lnTo>
                    <a:lnTo>
                      <a:pt x="1860" y="2632"/>
                    </a:lnTo>
                    <a:lnTo>
                      <a:pt x="1863" y="2632"/>
                    </a:lnTo>
                    <a:lnTo>
                      <a:pt x="1863" y="2630"/>
                    </a:lnTo>
                    <a:lnTo>
                      <a:pt x="1866" y="2630"/>
                    </a:lnTo>
                    <a:lnTo>
                      <a:pt x="1866" y="2628"/>
                    </a:lnTo>
                    <a:lnTo>
                      <a:pt x="1870" y="2628"/>
                    </a:lnTo>
                    <a:lnTo>
                      <a:pt x="1870" y="2627"/>
                    </a:lnTo>
                    <a:lnTo>
                      <a:pt x="1873" y="2627"/>
                    </a:lnTo>
                    <a:lnTo>
                      <a:pt x="1873" y="2625"/>
                    </a:lnTo>
                    <a:lnTo>
                      <a:pt x="1875" y="2625"/>
                    </a:lnTo>
                    <a:lnTo>
                      <a:pt x="1875" y="2623"/>
                    </a:lnTo>
                    <a:lnTo>
                      <a:pt x="1878" y="2623"/>
                    </a:lnTo>
                    <a:lnTo>
                      <a:pt x="1878" y="2622"/>
                    </a:lnTo>
                    <a:lnTo>
                      <a:pt x="1881" y="2622"/>
                    </a:lnTo>
                    <a:lnTo>
                      <a:pt x="1881" y="2620"/>
                    </a:lnTo>
                    <a:lnTo>
                      <a:pt x="1885" y="2620"/>
                    </a:lnTo>
                    <a:lnTo>
                      <a:pt x="1885" y="2618"/>
                    </a:lnTo>
                    <a:lnTo>
                      <a:pt x="1888" y="2618"/>
                    </a:lnTo>
                    <a:lnTo>
                      <a:pt x="1888" y="2617"/>
                    </a:lnTo>
                    <a:lnTo>
                      <a:pt x="1891" y="2617"/>
                    </a:lnTo>
                    <a:lnTo>
                      <a:pt x="1891" y="2615"/>
                    </a:lnTo>
                    <a:lnTo>
                      <a:pt x="1893" y="2615"/>
                    </a:lnTo>
                    <a:lnTo>
                      <a:pt x="1893" y="2613"/>
                    </a:lnTo>
                    <a:lnTo>
                      <a:pt x="1896" y="2613"/>
                    </a:lnTo>
                    <a:lnTo>
                      <a:pt x="1896" y="2612"/>
                    </a:lnTo>
                    <a:lnTo>
                      <a:pt x="1900" y="2612"/>
                    </a:lnTo>
                    <a:lnTo>
                      <a:pt x="1900" y="2610"/>
                    </a:lnTo>
                    <a:lnTo>
                      <a:pt x="1903" y="2610"/>
                    </a:lnTo>
                    <a:lnTo>
                      <a:pt x="1903" y="2608"/>
                    </a:lnTo>
                    <a:lnTo>
                      <a:pt x="1906" y="2608"/>
                    </a:lnTo>
                    <a:lnTo>
                      <a:pt x="1906" y="2607"/>
                    </a:lnTo>
                    <a:lnTo>
                      <a:pt x="1910" y="2607"/>
                    </a:lnTo>
                    <a:lnTo>
                      <a:pt x="1910" y="2605"/>
                    </a:lnTo>
                    <a:lnTo>
                      <a:pt x="1911" y="2605"/>
                    </a:lnTo>
                    <a:lnTo>
                      <a:pt x="1911" y="2603"/>
                    </a:lnTo>
                    <a:lnTo>
                      <a:pt x="1915" y="2603"/>
                    </a:lnTo>
                    <a:lnTo>
                      <a:pt x="1915" y="2602"/>
                    </a:lnTo>
                    <a:lnTo>
                      <a:pt x="1918" y="2602"/>
                    </a:lnTo>
                    <a:lnTo>
                      <a:pt x="1918" y="2600"/>
                    </a:lnTo>
                    <a:lnTo>
                      <a:pt x="1921" y="2600"/>
                    </a:lnTo>
                    <a:lnTo>
                      <a:pt x="1921" y="2598"/>
                    </a:lnTo>
                    <a:lnTo>
                      <a:pt x="1923" y="2598"/>
                    </a:lnTo>
                    <a:lnTo>
                      <a:pt x="1923" y="2597"/>
                    </a:lnTo>
                    <a:lnTo>
                      <a:pt x="1926" y="2597"/>
                    </a:lnTo>
                    <a:lnTo>
                      <a:pt x="1926" y="2595"/>
                    </a:lnTo>
                    <a:lnTo>
                      <a:pt x="1930" y="2595"/>
                    </a:lnTo>
                    <a:lnTo>
                      <a:pt x="1930" y="2593"/>
                    </a:lnTo>
                    <a:lnTo>
                      <a:pt x="1933" y="2593"/>
                    </a:lnTo>
                    <a:lnTo>
                      <a:pt x="1933" y="2592"/>
                    </a:lnTo>
                    <a:lnTo>
                      <a:pt x="1935" y="2592"/>
                    </a:lnTo>
                    <a:lnTo>
                      <a:pt x="1935" y="2590"/>
                    </a:lnTo>
                    <a:lnTo>
                      <a:pt x="1938" y="2590"/>
                    </a:lnTo>
                    <a:lnTo>
                      <a:pt x="1938" y="2588"/>
                    </a:lnTo>
                    <a:lnTo>
                      <a:pt x="1941" y="2588"/>
                    </a:lnTo>
                    <a:lnTo>
                      <a:pt x="1941" y="2587"/>
                    </a:lnTo>
                    <a:lnTo>
                      <a:pt x="1945" y="2587"/>
                    </a:lnTo>
                    <a:lnTo>
                      <a:pt x="1945" y="2585"/>
                    </a:lnTo>
                    <a:lnTo>
                      <a:pt x="1946" y="2585"/>
                    </a:lnTo>
                    <a:lnTo>
                      <a:pt x="1946" y="2583"/>
                    </a:lnTo>
                    <a:lnTo>
                      <a:pt x="1950" y="2583"/>
                    </a:lnTo>
                    <a:lnTo>
                      <a:pt x="1950" y="2582"/>
                    </a:lnTo>
                    <a:lnTo>
                      <a:pt x="1953" y="2582"/>
                    </a:lnTo>
                    <a:lnTo>
                      <a:pt x="1953" y="2580"/>
                    </a:lnTo>
                    <a:lnTo>
                      <a:pt x="1956" y="2580"/>
                    </a:lnTo>
                    <a:lnTo>
                      <a:pt x="1956" y="2578"/>
                    </a:lnTo>
                    <a:lnTo>
                      <a:pt x="1958" y="2578"/>
                    </a:lnTo>
                    <a:lnTo>
                      <a:pt x="1958" y="2577"/>
                    </a:lnTo>
                    <a:lnTo>
                      <a:pt x="1961" y="2577"/>
                    </a:lnTo>
                    <a:lnTo>
                      <a:pt x="1961" y="2575"/>
                    </a:lnTo>
                    <a:lnTo>
                      <a:pt x="1965" y="2575"/>
                    </a:lnTo>
                    <a:lnTo>
                      <a:pt x="1965" y="2573"/>
                    </a:lnTo>
                    <a:lnTo>
                      <a:pt x="1968" y="2573"/>
                    </a:lnTo>
                    <a:lnTo>
                      <a:pt x="1968" y="2572"/>
                    </a:lnTo>
                    <a:lnTo>
                      <a:pt x="1970" y="2572"/>
                    </a:lnTo>
                    <a:lnTo>
                      <a:pt x="1970" y="2570"/>
                    </a:lnTo>
                    <a:lnTo>
                      <a:pt x="1973" y="2570"/>
                    </a:lnTo>
                    <a:lnTo>
                      <a:pt x="1973" y="2568"/>
                    </a:lnTo>
                    <a:lnTo>
                      <a:pt x="1976" y="2568"/>
                    </a:lnTo>
                    <a:lnTo>
                      <a:pt x="1976" y="2567"/>
                    </a:lnTo>
                    <a:lnTo>
                      <a:pt x="1980" y="2567"/>
                    </a:lnTo>
                    <a:lnTo>
                      <a:pt x="1980" y="2565"/>
                    </a:lnTo>
                    <a:lnTo>
                      <a:pt x="1981" y="2565"/>
                    </a:lnTo>
                    <a:lnTo>
                      <a:pt x="1981" y="2563"/>
                    </a:lnTo>
                    <a:lnTo>
                      <a:pt x="1985" y="2563"/>
                    </a:lnTo>
                    <a:lnTo>
                      <a:pt x="1985" y="2562"/>
                    </a:lnTo>
                    <a:lnTo>
                      <a:pt x="1988" y="2562"/>
                    </a:lnTo>
                    <a:lnTo>
                      <a:pt x="1988" y="2560"/>
                    </a:lnTo>
                    <a:lnTo>
                      <a:pt x="1991" y="2560"/>
                    </a:lnTo>
                    <a:lnTo>
                      <a:pt x="1991" y="2558"/>
                    </a:lnTo>
                    <a:lnTo>
                      <a:pt x="1993" y="2558"/>
                    </a:lnTo>
                    <a:lnTo>
                      <a:pt x="1993" y="2557"/>
                    </a:lnTo>
                    <a:lnTo>
                      <a:pt x="1996" y="2557"/>
                    </a:lnTo>
                    <a:lnTo>
                      <a:pt x="1996" y="2555"/>
                    </a:lnTo>
                    <a:lnTo>
                      <a:pt x="2000" y="2555"/>
                    </a:lnTo>
                    <a:lnTo>
                      <a:pt x="2000" y="2553"/>
                    </a:lnTo>
                    <a:lnTo>
                      <a:pt x="2001" y="2553"/>
                    </a:lnTo>
                    <a:lnTo>
                      <a:pt x="2001" y="2552"/>
                    </a:lnTo>
                    <a:lnTo>
                      <a:pt x="2005" y="2552"/>
                    </a:lnTo>
                    <a:lnTo>
                      <a:pt x="2005" y="2550"/>
                    </a:lnTo>
                    <a:lnTo>
                      <a:pt x="2008" y="2550"/>
                    </a:lnTo>
                    <a:lnTo>
                      <a:pt x="2008" y="2548"/>
                    </a:lnTo>
                    <a:lnTo>
                      <a:pt x="2010" y="2548"/>
                    </a:lnTo>
                    <a:lnTo>
                      <a:pt x="2010" y="2547"/>
                    </a:lnTo>
                    <a:lnTo>
                      <a:pt x="2013" y="2547"/>
                    </a:lnTo>
                    <a:lnTo>
                      <a:pt x="2013" y="2545"/>
                    </a:lnTo>
                    <a:lnTo>
                      <a:pt x="2016" y="2545"/>
                    </a:lnTo>
                    <a:lnTo>
                      <a:pt x="2016" y="2543"/>
                    </a:lnTo>
                    <a:lnTo>
                      <a:pt x="2018" y="2543"/>
                    </a:lnTo>
                    <a:lnTo>
                      <a:pt x="2018" y="2542"/>
                    </a:lnTo>
                    <a:lnTo>
                      <a:pt x="2021" y="2542"/>
                    </a:lnTo>
                    <a:lnTo>
                      <a:pt x="2021" y="2540"/>
                    </a:lnTo>
                    <a:lnTo>
                      <a:pt x="2025" y="2540"/>
                    </a:lnTo>
                    <a:lnTo>
                      <a:pt x="2025" y="2538"/>
                    </a:lnTo>
                    <a:lnTo>
                      <a:pt x="2028" y="2538"/>
                    </a:lnTo>
                    <a:lnTo>
                      <a:pt x="2028" y="2537"/>
                    </a:lnTo>
                    <a:lnTo>
                      <a:pt x="2030" y="2537"/>
                    </a:lnTo>
                    <a:lnTo>
                      <a:pt x="2030" y="2535"/>
                    </a:lnTo>
                    <a:lnTo>
                      <a:pt x="2033" y="2535"/>
                    </a:lnTo>
                    <a:lnTo>
                      <a:pt x="2033" y="2533"/>
                    </a:lnTo>
                    <a:lnTo>
                      <a:pt x="2036" y="2533"/>
                    </a:lnTo>
                    <a:lnTo>
                      <a:pt x="2036" y="2532"/>
                    </a:lnTo>
                    <a:lnTo>
                      <a:pt x="2038" y="2532"/>
                    </a:lnTo>
                    <a:lnTo>
                      <a:pt x="2038" y="2530"/>
                    </a:lnTo>
                    <a:lnTo>
                      <a:pt x="2041" y="2530"/>
                    </a:lnTo>
                    <a:lnTo>
                      <a:pt x="2041" y="2528"/>
                    </a:lnTo>
                    <a:lnTo>
                      <a:pt x="2045" y="2528"/>
                    </a:lnTo>
                    <a:lnTo>
                      <a:pt x="2045" y="2527"/>
                    </a:lnTo>
                    <a:lnTo>
                      <a:pt x="2046" y="2527"/>
                    </a:lnTo>
                    <a:lnTo>
                      <a:pt x="2046" y="2525"/>
                    </a:lnTo>
                    <a:lnTo>
                      <a:pt x="2050" y="2525"/>
                    </a:lnTo>
                    <a:lnTo>
                      <a:pt x="2050" y="2523"/>
                    </a:lnTo>
                    <a:lnTo>
                      <a:pt x="2053" y="2523"/>
                    </a:lnTo>
                    <a:lnTo>
                      <a:pt x="2053" y="2522"/>
                    </a:lnTo>
                    <a:lnTo>
                      <a:pt x="2055" y="2522"/>
                    </a:lnTo>
                    <a:lnTo>
                      <a:pt x="2055" y="2520"/>
                    </a:lnTo>
                    <a:lnTo>
                      <a:pt x="2058" y="2520"/>
                    </a:lnTo>
                    <a:lnTo>
                      <a:pt x="2058" y="2518"/>
                    </a:lnTo>
                    <a:lnTo>
                      <a:pt x="2061" y="2518"/>
                    </a:lnTo>
                    <a:lnTo>
                      <a:pt x="2061" y="2517"/>
                    </a:lnTo>
                    <a:lnTo>
                      <a:pt x="2063" y="2517"/>
                    </a:lnTo>
                    <a:lnTo>
                      <a:pt x="2063" y="2515"/>
                    </a:lnTo>
                    <a:lnTo>
                      <a:pt x="2066" y="2515"/>
                    </a:lnTo>
                    <a:lnTo>
                      <a:pt x="2066" y="2513"/>
                    </a:lnTo>
                    <a:lnTo>
                      <a:pt x="2070" y="2513"/>
                    </a:lnTo>
                    <a:lnTo>
                      <a:pt x="2070" y="2512"/>
                    </a:lnTo>
                    <a:lnTo>
                      <a:pt x="2071" y="2512"/>
                    </a:lnTo>
                    <a:lnTo>
                      <a:pt x="2071" y="2510"/>
                    </a:lnTo>
                    <a:lnTo>
                      <a:pt x="2075" y="2510"/>
                    </a:lnTo>
                    <a:lnTo>
                      <a:pt x="2075" y="2508"/>
                    </a:lnTo>
                    <a:lnTo>
                      <a:pt x="2076" y="2508"/>
                    </a:lnTo>
                    <a:lnTo>
                      <a:pt x="2076" y="2507"/>
                    </a:lnTo>
                    <a:lnTo>
                      <a:pt x="2080" y="2507"/>
                    </a:lnTo>
                    <a:lnTo>
                      <a:pt x="2080" y="2505"/>
                    </a:lnTo>
                    <a:lnTo>
                      <a:pt x="2083" y="2505"/>
                    </a:lnTo>
                    <a:lnTo>
                      <a:pt x="2083" y="2503"/>
                    </a:lnTo>
                    <a:lnTo>
                      <a:pt x="2085" y="2503"/>
                    </a:lnTo>
                    <a:lnTo>
                      <a:pt x="2085" y="2502"/>
                    </a:lnTo>
                    <a:lnTo>
                      <a:pt x="2088" y="2502"/>
                    </a:lnTo>
                    <a:lnTo>
                      <a:pt x="2088" y="2500"/>
                    </a:lnTo>
                    <a:lnTo>
                      <a:pt x="2090" y="2500"/>
                    </a:lnTo>
                    <a:lnTo>
                      <a:pt x="2090" y="2498"/>
                    </a:lnTo>
                    <a:lnTo>
                      <a:pt x="2093" y="2498"/>
                    </a:lnTo>
                    <a:lnTo>
                      <a:pt x="2093" y="2497"/>
                    </a:lnTo>
                    <a:lnTo>
                      <a:pt x="2096" y="2497"/>
                    </a:lnTo>
                    <a:lnTo>
                      <a:pt x="2096" y="2495"/>
                    </a:lnTo>
                    <a:lnTo>
                      <a:pt x="2098" y="2495"/>
                    </a:lnTo>
                    <a:lnTo>
                      <a:pt x="2098" y="2493"/>
                    </a:lnTo>
                    <a:lnTo>
                      <a:pt x="2101" y="2493"/>
                    </a:lnTo>
                    <a:lnTo>
                      <a:pt x="2101" y="2492"/>
                    </a:lnTo>
                    <a:lnTo>
                      <a:pt x="2105" y="2492"/>
                    </a:lnTo>
                    <a:lnTo>
                      <a:pt x="2105" y="2490"/>
                    </a:lnTo>
                    <a:lnTo>
                      <a:pt x="2106" y="2490"/>
                    </a:lnTo>
                    <a:lnTo>
                      <a:pt x="2106" y="2488"/>
                    </a:lnTo>
                    <a:lnTo>
                      <a:pt x="2110" y="2488"/>
                    </a:lnTo>
                    <a:lnTo>
                      <a:pt x="2110" y="2487"/>
                    </a:lnTo>
                    <a:lnTo>
                      <a:pt x="2111" y="2487"/>
                    </a:lnTo>
                    <a:lnTo>
                      <a:pt x="2111" y="2485"/>
                    </a:lnTo>
                    <a:lnTo>
                      <a:pt x="2115" y="2485"/>
                    </a:lnTo>
                    <a:lnTo>
                      <a:pt x="2115" y="2483"/>
                    </a:lnTo>
                    <a:lnTo>
                      <a:pt x="2118" y="2483"/>
                    </a:lnTo>
                    <a:lnTo>
                      <a:pt x="2118" y="2482"/>
                    </a:lnTo>
                    <a:lnTo>
                      <a:pt x="2120" y="2482"/>
                    </a:lnTo>
                    <a:lnTo>
                      <a:pt x="2120" y="2480"/>
                    </a:lnTo>
                    <a:lnTo>
                      <a:pt x="2123" y="2480"/>
                    </a:lnTo>
                    <a:lnTo>
                      <a:pt x="2123" y="2478"/>
                    </a:lnTo>
                    <a:lnTo>
                      <a:pt x="2126" y="2478"/>
                    </a:lnTo>
                    <a:lnTo>
                      <a:pt x="2126" y="2477"/>
                    </a:lnTo>
                    <a:lnTo>
                      <a:pt x="2128" y="2477"/>
                    </a:lnTo>
                    <a:lnTo>
                      <a:pt x="2128" y="2475"/>
                    </a:lnTo>
                    <a:lnTo>
                      <a:pt x="2131" y="2475"/>
                    </a:lnTo>
                    <a:lnTo>
                      <a:pt x="2131" y="2473"/>
                    </a:lnTo>
                    <a:lnTo>
                      <a:pt x="2133" y="2473"/>
                    </a:lnTo>
                    <a:lnTo>
                      <a:pt x="2133" y="2472"/>
                    </a:lnTo>
                    <a:lnTo>
                      <a:pt x="2136" y="2472"/>
                    </a:lnTo>
                    <a:lnTo>
                      <a:pt x="2136" y="2470"/>
                    </a:lnTo>
                    <a:lnTo>
                      <a:pt x="2138" y="2470"/>
                    </a:lnTo>
                    <a:lnTo>
                      <a:pt x="2138" y="2468"/>
                    </a:lnTo>
                    <a:lnTo>
                      <a:pt x="2141" y="2468"/>
                    </a:lnTo>
                    <a:lnTo>
                      <a:pt x="2141" y="2467"/>
                    </a:lnTo>
                    <a:lnTo>
                      <a:pt x="2145" y="2467"/>
                    </a:lnTo>
                    <a:lnTo>
                      <a:pt x="2145" y="2465"/>
                    </a:lnTo>
                    <a:lnTo>
                      <a:pt x="2146" y="2465"/>
                    </a:lnTo>
                    <a:lnTo>
                      <a:pt x="2146" y="2463"/>
                    </a:lnTo>
                    <a:lnTo>
                      <a:pt x="2150" y="2463"/>
                    </a:lnTo>
                    <a:lnTo>
                      <a:pt x="2150" y="2462"/>
                    </a:lnTo>
                    <a:lnTo>
                      <a:pt x="2151" y="2462"/>
                    </a:lnTo>
                    <a:lnTo>
                      <a:pt x="2151" y="2460"/>
                    </a:lnTo>
                    <a:lnTo>
                      <a:pt x="2155" y="2460"/>
                    </a:lnTo>
                    <a:lnTo>
                      <a:pt x="2155" y="2458"/>
                    </a:lnTo>
                    <a:lnTo>
                      <a:pt x="2156" y="2458"/>
                    </a:lnTo>
                    <a:lnTo>
                      <a:pt x="2156" y="2457"/>
                    </a:lnTo>
                    <a:lnTo>
                      <a:pt x="2160" y="2457"/>
                    </a:lnTo>
                    <a:lnTo>
                      <a:pt x="2160" y="2455"/>
                    </a:lnTo>
                    <a:lnTo>
                      <a:pt x="2161" y="2455"/>
                    </a:lnTo>
                    <a:lnTo>
                      <a:pt x="2161" y="2453"/>
                    </a:lnTo>
                    <a:lnTo>
                      <a:pt x="2165" y="2453"/>
                    </a:lnTo>
                    <a:lnTo>
                      <a:pt x="2165" y="2452"/>
                    </a:lnTo>
                    <a:lnTo>
                      <a:pt x="2168" y="2452"/>
                    </a:lnTo>
                    <a:lnTo>
                      <a:pt x="2168" y="2450"/>
                    </a:lnTo>
                    <a:lnTo>
                      <a:pt x="2170" y="2450"/>
                    </a:lnTo>
                    <a:lnTo>
                      <a:pt x="2170" y="2448"/>
                    </a:lnTo>
                    <a:lnTo>
                      <a:pt x="2173" y="2448"/>
                    </a:lnTo>
                    <a:lnTo>
                      <a:pt x="2173" y="2447"/>
                    </a:lnTo>
                    <a:lnTo>
                      <a:pt x="2175" y="2447"/>
                    </a:lnTo>
                    <a:lnTo>
                      <a:pt x="2175" y="2445"/>
                    </a:lnTo>
                    <a:lnTo>
                      <a:pt x="2178" y="2445"/>
                    </a:lnTo>
                    <a:lnTo>
                      <a:pt x="2178" y="2443"/>
                    </a:lnTo>
                    <a:lnTo>
                      <a:pt x="2180" y="2443"/>
                    </a:lnTo>
                    <a:lnTo>
                      <a:pt x="2180" y="2442"/>
                    </a:lnTo>
                    <a:lnTo>
                      <a:pt x="2183" y="2442"/>
                    </a:lnTo>
                    <a:lnTo>
                      <a:pt x="2183" y="2440"/>
                    </a:lnTo>
                    <a:lnTo>
                      <a:pt x="2186" y="2440"/>
                    </a:lnTo>
                    <a:lnTo>
                      <a:pt x="2186" y="2438"/>
                    </a:lnTo>
                    <a:lnTo>
                      <a:pt x="2188" y="2438"/>
                    </a:lnTo>
                    <a:lnTo>
                      <a:pt x="2188" y="2437"/>
                    </a:lnTo>
                    <a:lnTo>
                      <a:pt x="2191" y="2437"/>
                    </a:lnTo>
                    <a:lnTo>
                      <a:pt x="2191" y="2435"/>
                    </a:lnTo>
                    <a:lnTo>
                      <a:pt x="2193" y="2435"/>
                    </a:lnTo>
                    <a:lnTo>
                      <a:pt x="2193" y="2433"/>
                    </a:lnTo>
                    <a:lnTo>
                      <a:pt x="2196" y="2433"/>
                    </a:lnTo>
                    <a:lnTo>
                      <a:pt x="2196" y="2432"/>
                    </a:lnTo>
                    <a:lnTo>
                      <a:pt x="2198" y="2432"/>
                    </a:lnTo>
                    <a:lnTo>
                      <a:pt x="2198" y="2430"/>
                    </a:lnTo>
                    <a:lnTo>
                      <a:pt x="2201" y="2430"/>
                    </a:lnTo>
                    <a:lnTo>
                      <a:pt x="2201" y="2428"/>
                    </a:lnTo>
                    <a:lnTo>
                      <a:pt x="2203" y="2428"/>
                    </a:lnTo>
                    <a:lnTo>
                      <a:pt x="2203" y="2427"/>
                    </a:lnTo>
                    <a:lnTo>
                      <a:pt x="2206" y="2427"/>
                    </a:lnTo>
                    <a:lnTo>
                      <a:pt x="2206" y="2425"/>
                    </a:lnTo>
                    <a:lnTo>
                      <a:pt x="2208" y="2425"/>
                    </a:lnTo>
                    <a:lnTo>
                      <a:pt x="2208" y="2423"/>
                    </a:lnTo>
                    <a:lnTo>
                      <a:pt x="2211" y="2423"/>
                    </a:lnTo>
                    <a:lnTo>
                      <a:pt x="2211" y="2422"/>
                    </a:lnTo>
                    <a:lnTo>
                      <a:pt x="2213" y="2422"/>
                    </a:lnTo>
                    <a:lnTo>
                      <a:pt x="2213" y="2420"/>
                    </a:lnTo>
                    <a:lnTo>
                      <a:pt x="2216" y="2420"/>
                    </a:lnTo>
                    <a:lnTo>
                      <a:pt x="2216" y="2418"/>
                    </a:lnTo>
                    <a:lnTo>
                      <a:pt x="2218" y="2418"/>
                    </a:lnTo>
                    <a:lnTo>
                      <a:pt x="2218" y="2417"/>
                    </a:lnTo>
                    <a:lnTo>
                      <a:pt x="2221" y="2417"/>
                    </a:lnTo>
                    <a:lnTo>
                      <a:pt x="2221" y="2415"/>
                    </a:lnTo>
                    <a:lnTo>
                      <a:pt x="2223" y="2415"/>
                    </a:lnTo>
                    <a:lnTo>
                      <a:pt x="2223" y="2413"/>
                    </a:lnTo>
                    <a:lnTo>
                      <a:pt x="2226" y="2413"/>
                    </a:lnTo>
                    <a:lnTo>
                      <a:pt x="2226" y="2412"/>
                    </a:lnTo>
                    <a:lnTo>
                      <a:pt x="2228" y="2412"/>
                    </a:lnTo>
                    <a:lnTo>
                      <a:pt x="2228" y="2410"/>
                    </a:lnTo>
                    <a:lnTo>
                      <a:pt x="2231" y="2410"/>
                    </a:lnTo>
                    <a:lnTo>
                      <a:pt x="2231" y="2408"/>
                    </a:lnTo>
                    <a:lnTo>
                      <a:pt x="2233" y="2408"/>
                    </a:lnTo>
                    <a:lnTo>
                      <a:pt x="2233" y="2407"/>
                    </a:lnTo>
                    <a:lnTo>
                      <a:pt x="2236" y="2407"/>
                    </a:lnTo>
                    <a:lnTo>
                      <a:pt x="2236" y="2405"/>
                    </a:lnTo>
                    <a:lnTo>
                      <a:pt x="2238" y="2405"/>
                    </a:lnTo>
                    <a:lnTo>
                      <a:pt x="2238" y="2403"/>
                    </a:lnTo>
                    <a:lnTo>
                      <a:pt x="2241" y="2403"/>
                    </a:lnTo>
                    <a:lnTo>
                      <a:pt x="2241" y="2402"/>
                    </a:lnTo>
                    <a:lnTo>
                      <a:pt x="2243" y="2402"/>
                    </a:lnTo>
                    <a:lnTo>
                      <a:pt x="2243" y="2400"/>
                    </a:lnTo>
                    <a:lnTo>
                      <a:pt x="2246" y="2400"/>
                    </a:lnTo>
                    <a:lnTo>
                      <a:pt x="2246" y="2398"/>
                    </a:lnTo>
                    <a:lnTo>
                      <a:pt x="2248" y="2398"/>
                    </a:lnTo>
                    <a:lnTo>
                      <a:pt x="2248" y="2397"/>
                    </a:lnTo>
                    <a:lnTo>
                      <a:pt x="2251" y="2397"/>
                    </a:lnTo>
                    <a:lnTo>
                      <a:pt x="2251" y="2395"/>
                    </a:lnTo>
                    <a:lnTo>
                      <a:pt x="2253" y="2395"/>
                    </a:lnTo>
                    <a:lnTo>
                      <a:pt x="2253" y="2393"/>
                    </a:lnTo>
                    <a:lnTo>
                      <a:pt x="2256" y="2393"/>
                    </a:lnTo>
                    <a:lnTo>
                      <a:pt x="2256" y="2392"/>
                    </a:lnTo>
                    <a:lnTo>
                      <a:pt x="2258" y="2392"/>
                    </a:lnTo>
                    <a:lnTo>
                      <a:pt x="2258" y="2390"/>
                    </a:lnTo>
                    <a:lnTo>
                      <a:pt x="2261" y="2390"/>
                    </a:lnTo>
                    <a:lnTo>
                      <a:pt x="2261" y="2388"/>
                    </a:lnTo>
                    <a:lnTo>
                      <a:pt x="2263" y="2388"/>
                    </a:lnTo>
                    <a:lnTo>
                      <a:pt x="2263" y="2387"/>
                    </a:lnTo>
                    <a:lnTo>
                      <a:pt x="2266" y="2387"/>
                    </a:lnTo>
                    <a:lnTo>
                      <a:pt x="2266" y="2385"/>
                    </a:lnTo>
                    <a:lnTo>
                      <a:pt x="2268" y="2385"/>
                    </a:lnTo>
                    <a:lnTo>
                      <a:pt x="2268" y="2383"/>
                    </a:lnTo>
                    <a:lnTo>
                      <a:pt x="2271" y="2383"/>
                    </a:lnTo>
                    <a:lnTo>
                      <a:pt x="2271" y="2382"/>
                    </a:lnTo>
                    <a:lnTo>
                      <a:pt x="2273" y="2382"/>
                    </a:lnTo>
                    <a:lnTo>
                      <a:pt x="2273" y="2380"/>
                    </a:lnTo>
                    <a:lnTo>
                      <a:pt x="2276" y="2380"/>
                    </a:lnTo>
                    <a:lnTo>
                      <a:pt x="2276" y="2378"/>
                    </a:lnTo>
                    <a:lnTo>
                      <a:pt x="2278" y="2378"/>
                    </a:lnTo>
                    <a:lnTo>
                      <a:pt x="2278" y="2377"/>
                    </a:lnTo>
                    <a:lnTo>
                      <a:pt x="2281" y="2377"/>
                    </a:lnTo>
                    <a:lnTo>
                      <a:pt x="2281" y="2375"/>
                    </a:lnTo>
                    <a:lnTo>
                      <a:pt x="2283" y="2375"/>
                    </a:lnTo>
                    <a:lnTo>
                      <a:pt x="2283" y="2373"/>
                    </a:lnTo>
                    <a:lnTo>
                      <a:pt x="2286" y="2373"/>
                    </a:lnTo>
                    <a:lnTo>
                      <a:pt x="2286" y="2372"/>
                    </a:lnTo>
                    <a:lnTo>
                      <a:pt x="2288" y="2372"/>
                    </a:lnTo>
                    <a:lnTo>
                      <a:pt x="2288" y="2370"/>
                    </a:lnTo>
                    <a:lnTo>
                      <a:pt x="2291" y="2370"/>
                    </a:lnTo>
                    <a:lnTo>
                      <a:pt x="2291" y="2368"/>
                    </a:lnTo>
                    <a:lnTo>
                      <a:pt x="2293" y="2368"/>
                    </a:lnTo>
                    <a:lnTo>
                      <a:pt x="2293" y="2367"/>
                    </a:lnTo>
                    <a:lnTo>
                      <a:pt x="2296" y="2367"/>
                    </a:lnTo>
                    <a:lnTo>
                      <a:pt x="2296" y="2365"/>
                    </a:lnTo>
                    <a:lnTo>
                      <a:pt x="2298" y="2365"/>
                    </a:lnTo>
                    <a:lnTo>
                      <a:pt x="2298" y="2363"/>
                    </a:lnTo>
                    <a:lnTo>
                      <a:pt x="2301" y="2363"/>
                    </a:lnTo>
                    <a:lnTo>
                      <a:pt x="2301" y="2362"/>
                    </a:lnTo>
                    <a:lnTo>
                      <a:pt x="2303" y="2362"/>
                    </a:lnTo>
                    <a:lnTo>
                      <a:pt x="2303" y="2360"/>
                    </a:lnTo>
                    <a:lnTo>
                      <a:pt x="2305" y="2360"/>
                    </a:lnTo>
                    <a:lnTo>
                      <a:pt x="2305" y="2358"/>
                    </a:lnTo>
                    <a:lnTo>
                      <a:pt x="2308" y="2358"/>
                    </a:lnTo>
                    <a:lnTo>
                      <a:pt x="2308" y="2357"/>
                    </a:lnTo>
                    <a:lnTo>
                      <a:pt x="2310" y="2357"/>
                    </a:lnTo>
                    <a:lnTo>
                      <a:pt x="2310" y="2355"/>
                    </a:lnTo>
                    <a:lnTo>
                      <a:pt x="2313" y="2355"/>
                    </a:lnTo>
                    <a:lnTo>
                      <a:pt x="2313" y="2353"/>
                    </a:lnTo>
                    <a:lnTo>
                      <a:pt x="2315" y="2353"/>
                    </a:lnTo>
                    <a:lnTo>
                      <a:pt x="2315" y="2352"/>
                    </a:lnTo>
                    <a:lnTo>
                      <a:pt x="2318" y="2352"/>
                    </a:lnTo>
                    <a:lnTo>
                      <a:pt x="2318" y="2350"/>
                    </a:lnTo>
                    <a:lnTo>
                      <a:pt x="2320" y="2350"/>
                    </a:lnTo>
                    <a:lnTo>
                      <a:pt x="2320" y="2348"/>
                    </a:lnTo>
                    <a:lnTo>
                      <a:pt x="2323" y="2348"/>
                    </a:lnTo>
                    <a:lnTo>
                      <a:pt x="2323" y="2347"/>
                    </a:lnTo>
                    <a:lnTo>
                      <a:pt x="2325" y="2347"/>
                    </a:lnTo>
                    <a:lnTo>
                      <a:pt x="2325" y="2345"/>
                    </a:lnTo>
                    <a:lnTo>
                      <a:pt x="2326" y="2345"/>
                    </a:lnTo>
                    <a:lnTo>
                      <a:pt x="2326" y="2343"/>
                    </a:lnTo>
                    <a:lnTo>
                      <a:pt x="2330" y="2343"/>
                    </a:lnTo>
                    <a:lnTo>
                      <a:pt x="2330" y="2342"/>
                    </a:lnTo>
                    <a:lnTo>
                      <a:pt x="2331" y="2342"/>
                    </a:lnTo>
                    <a:lnTo>
                      <a:pt x="2331" y="2340"/>
                    </a:lnTo>
                    <a:lnTo>
                      <a:pt x="2335" y="2340"/>
                    </a:lnTo>
                    <a:lnTo>
                      <a:pt x="2335" y="2338"/>
                    </a:lnTo>
                    <a:lnTo>
                      <a:pt x="2336" y="2338"/>
                    </a:lnTo>
                    <a:lnTo>
                      <a:pt x="2336" y="2337"/>
                    </a:lnTo>
                    <a:lnTo>
                      <a:pt x="2340" y="2337"/>
                    </a:lnTo>
                    <a:lnTo>
                      <a:pt x="2340" y="2335"/>
                    </a:lnTo>
                    <a:lnTo>
                      <a:pt x="2341" y="2335"/>
                    </a:lnTo>
                    <a:lnTo>
                      <a:pt x="2341" y="2333"/>
                    </a:lnTo>
                    <a:lnTo>
                      <a:pt x="2345" y="2333"/>
                    </a:lnTo>
                    <a:lnTo>
                      <a:pt x="2345" y="2332"/>
                    </a:lnTo>
                    <a:lnTo>
                      <a:pt x="2346" y="2332"/>
                    </a:lnTo>
                    <a:lnTo>
                      <a:pt x="2346" y="2330"/>
                    </a:lnTo>
                    <a:lnTo>
                      <a:pt x="2348" y="2330"/>
                    </a:lnTo>
                    <a:lnTo>
                      <a:pt x="2348" y="2328"/>
                    </a:lnTo>
                    <a:lnTo>
                      <a:pt x="2351" y="2328"/>
                    </a:lnTo>
                    <a:lnTo>
                      <a:pt x="2351" y="2327"/>
                    </a:lnTo>
                    <a:lnTo>
                      <a:pt x="2353" y="2327"/>
                    </a:lnTo>
                    <a:lnTo>
                      <a:pt x="2353" y="2325"/>
                    </a:lnTo>
                    <a:lnTo>
                      <a:pt x="2356" y="2325"/>
                    </a:lnTo>
                    <a:lnTo>
                      <a:pt x="2356" y="2323"/>
                    </a:lnTo>
                    <a:lnTo>
                      <a:pt x="2358" y="2323"/>
                    </a:lnTo>
                    <a:lnTo>
                      <a:pt x="2358" y="2322"/>
                    </a:lnTo>
                    <a:lnTo>
                      <a:pt x="2360" y="2322"/>
                    </a:lnTo>
                    <a:lnTo>
                      <a:pt x="2360" y="2320"/>
                    </a:lnTo>
                    <a:lnTo>
                      <a:pt x="2363" y="2320"/>
                    </a:lnTo>
                    <a:lnTo>
                      <a:pt x="2363" y="2318"/>
                    </a:lnTo>
                    <a:lnTo>
                      <a:pt x="2365" y="2318"/>
                    </a:lnTo>
                    <a:lnTo>
                      <a:pt x="2365" y="2317"/>
                    </a:lnTo>
                    <a:lnTo>
                      <a:pt x="2368" y="2317"/>
                    </a:lnTo>
                    <a:lnTo>
                      <a:pt x="2368" y="2315"/>
                    </a:lnTo>
                    <a:lnTo>
                      <a:pt x="2370" y="2315"/>
                    </a:lnTo>
                    <a:lnTo>
                      <a:pt x="2370" y="2313"/>
                    </a:lnTo>
                    <a:lnTo>
                      <a:pt x="2371" y="2313"/>
                    </a:lnTo>
                    <a:lnTo>
                      <a:pt x="2371" y="2312"/>
                    </a:lnTo>
                    <a:lnTo>
                      <a:pt x="2375" y="2312"/>
                    </a:lnTo>
                    <a:lnTo>
                      <a:pt x="2375" y="2310"/>
                    </a:lnTo>
                    <a:lnTo>
                      <a:pt x="2376" y="2310"/>
                    </a:lnTo>
                    <a:lnTo>
                      <a:pt x="2376" y="2308"/>
                    </a:lnTo>
                    <a:lnTo>
                      <a:pt x="2380" y="2308"/>
                    </a:lnTo>
                    <a:lnTo>
                      <a:pt x="2380" y="2307"/>
                    </a:lnTo>
                    <a:lnTo>
                      <a:pt x="2381" y="2307"/>
                    </a:lnTo>
                    <a:lnTo>
                      <a:pt x="2381" y="2305"/>
                    </a:lnTo>
                    <a:lnTo>
                      <a:pt x="2383" y="2305"/>
                    </a:lnTo>
                    <a:lnTo>
                      <a:pt x="2383" y="2303"/>
                    </a:lnTo>
                    <a:lnTo>
                      <a:pt x="2386" y="2303"/>
                    </a:lnTo>
                    <a:lnTo>
                      <a:pt x="2386" y="2302"/>
                    </a:lnTo>
                    <a:lnTo>
                      <a:pt x="2388" y="2302"/>
                    </a:lnTo>
                    <a:lnTo>
                      <a:pt x="2388" y="2300"/>
                    </a:lnTo>
                    <a:lnTo>
                      <a:pt x="2391" y="2300"/>
                    </a:lnTo>
                    <a:lnTo>
                      <a:pt x="2391" y="2298"/>
                    </a:lnTo>
                    <a:lnTo>
                      <a:pt x="2393" y="2298"/>
                    </a:lnTo>
                    <a:lnTo>
                      <a:pt x="2393" y="2297"/>
                    </a:lnTo>
                    <a:lnTo>
                      <a:pt x="2396" y="2297"/>
                    </a:lnTo>
                    <a:lnTo>
                      <a:pt x="2396" y="2295"/>
                    </a:lnTo>
                    <a:lnTo>
                      <a:pt x="2398" y="2295"/>
                    </a:lnTo>
                    <a:lnTo>
                      <a:pt x="2398" y="2293"/>
                    </a:lnTo>
                    <a:lnTo>
                      <a:pt x="2400" y="2293"/>
                    </a:lnTo>
                    <a:lnTo>
                      <a:pt x="2400" y="2292"/>
                    </a:lnTo>
                    <a:lnTo>
                      <a:pt x="2403" y="2292"/>
                    </a:lnTo>
                    <a:lnTo>
                      <a:pt x="2403" y="2290"/>
                    </a:lnTo>
                    <a:lnTo>
                      <a:pt x="2405" y="2290"/>
                    </a:lnTo>
                    <a:lnTo>
                      <a:pt x="2405" y="2288"/>
                    </a:lnTo>
                    <a:lnTo>
                      <a:pt x="2408" y="2288"/>
                    </a:lnTo>
                    <a:lnTo>
                      <a:pt x="2408" y="2287"/>
                    </a:lnTo>
                    <a:lnTo>
                      <a:pt x="2410" y="2287"/>
                    </a:lnTo>
                    <a:lnTo>
                      <a:pt x="2410" y="2285"/>
                    </a:lnTo>
                    <a:lnTo>
                      <a:pt x="2411" y="2285"/>
                    </a:lnTo>
                    <a:lnTo>
                      <a:pt x="2411" y="2283"/>
                    </a:lnTo>
                    <a:lnTo>
                      <a:pt x="2415" y="2283"/>
                    </a:lnTo>
                    <a:lnTo>
                      <a:pt x="2415" y="2282"/>
                    </a:lnTo>
                    <a:lnTo>
                      <a:pt x="2416" y="2282"/>
                    </a:lnTo>
                    <a:lnTo>
                      <a:pt x="2416" y="2280"/>
                    </a:lnTo>
                    <a:lnTo>
                      <a:pt x="2418" y="2280"/>
                    </a:lnTo>
                    <a:lnTo>
                      <a:pt x="2418" y="2278"/>
                    </a:lnTo>
                    <a:lnTo>
                      <a:pt x="2421" y="2278"/>
                    </a:lnTo>
                    <a:lnTo>
                      <a:pt x="2421" y="2277"/>
                    </a:lnTo>
                    <a:lnTo>
                      <a:pt x="2423" y="2277"/>
                    </a:lnTo>
                    <a:lnTo>
                      <a:pt x="2423" y="2275"/>
                    </a:lnTo>
                    <a:lnTo>
                      <a:pt x="2426" y="2275"/>
                    </a:lnTo>
                    <a:lnTo>
                      <a:pt x="2426" y="2273"/>
                    </a:lnTo>
                    <a:lnTo>
                      <a:pt x="2428" y="2273"/>
                    </a:lnTo>
                    <a:lnTo>
                      <a:pt x="2428" y="2272"/>
                    </a:lnTo>
                    <a:lnTo>
                      <a:pt x="2430" y="2272"/>
                    </a:lnTo>
                    <a:lnTo>
                      <a:pt x="2430" y="2270"/>
                    </a:lnTo>
                    <a:lnTo>
                      <a:pt x="2433" y="2270"/>
                    </a:lnTo>
                    <a:lnTo>
                      <a:pt x="2433" y="2268"/>
                    </a:lnTo>
                    <a:lnTo>
                      <a:pt x="2435" y="2268"/>
                    </a:lnTo>
                    <a:lnTo>
                      <a:pt x="2435" y="2267"/>
                    </a:lnTo>
                    <a:lnTo>
                      <a:pt x="2436" y="2267"/>
                    </a:lnTo>
                    <a:lnTo>
                      <a:pt x="2436" y="2265"/>
                    </a:lnTo>
                    <a:lnTo>
                      <a:pt x="2440" y="2265"/>
                    </a:lnTo>
                    <a:lnTo>
                      <a:pt x="2440" y="2263"/>
                    </a:lnTo>
                    <a:lnTo>
                      <a:pt x="2441" y="2263"/>
                    </a:lnTo>
                    <a:lnTo>
                      <a:pt x="2441" y="2262"/>
                    </a:lnTo>
                    <a:lnTo>
                      <a:pt x="2443" y="2262"/>
                    </a:lnTo>
                    <a:lnTo>
                      <a:pt x="2443" y="2260"/>
                    </a:lnTo>
                    <a:lnTo>
                      <a:pt x="2446" y="2260"/>
                    </a:lnTo>
                    <a:lnTo>
                      <a:pt x="2446" y="2258"/>
                    </a:lnTo>
                    <a:lnTo>
                      <a:pt x="2448" y="2258"/>
                    </a:lnTo>
                    <a:lnTo>
                      <a:pt x="2448" y="2257"/>
                    </a:lnTo>
                    <a:lnTo>
                      <a:pt x="2450" y="2257"/>
                    </a:lnTo>
                    <a:lnTo>
                      <a:pt x="2450" y="2255"/>
                    </a:lnTo>
                    <a:lnTo>
                      <a:pt x="2453" y="2255"/>
                    </a:lnTo>
                    <a:lnTo>
                      <a:pt x="2453" y="2253"/>
                    </a:lnTo>
                    <a:lnTo>
                      <a:pt x="2455" y="2253"/>
                    </a:lnTo>
                    <a:lnTo>
                      <a:pt x="2455" y="2252"/>
                    </a:lnTo>
                    <a:lnTo>
                      <a:pt x="2458" y="2252"/>
                    </a:lnTo>
                    <a:lnTo>
                      <a:pt x="2458" y="2250"/>
                    </a:lnTo>
                    <a:lnTo>
                      <a:pt x="2460" y="2250"/>
                    </a:lnTo>
                    <a:lnTo>
                      <a:pt x="2460" y="2248"/>
                    </a:lnTo>
                    <a:lnTo>
                      <a:pt x="2461" y="2248"/>
                    </a:lnTo>
                    <a:lnTo>
                      <a:pt x="2461" y="2247"/>
                    </a:lnTo>
                    <a:lnTo>
                      <a:pt x="2465" y="2247"/>
                    </a:lnTo>
                    <a:lnTo>
                      <a:pt x="2465" y="2245"/>
                    </a:lnTo>
                    <a:lnTo>
                      <a:pt x="2466" y="2245"/>
                    </a:lnTo>
                    <a:lnTo>
                      <a:pt x="2466" y="2243"/>
                    </a:lnTo>
                    <a:lnTo>
                      <a:pt x="2468" y="2243"/>
                    </a:lnTo>
                    <a:lnTo>
                      <a:pt x="2468" y="2242"/>
                    </a:lnTo>
                    <a:lnTo>
                      <a:pt x="2471" y="2242"/>
                    </a:lnTo>
                    <a:lnTo>
                      <a:pt x="2471" y="2240"/>
                    </a:lnTo>
                    <a:lnTo>
                      <a:pt x="2473" y="2240"/>
                    </a:lnTo>
                    <a:lnTo>
                      <a:pt x="2473" y="2238"/>
                    </a:lnTo>
                    <a:lnTo>
                      <a:pt x="2475" y="2238"/>
                    </a:lnTo>
                    <a:lnTo>
                      <a:pt x="2475" y="2237"/>
                    </a:lnTo>
                    <a:lnTo>
                      <a:pt x="2478" y="2237"/>
                    </a:lnTo>
                    <a:lnTo>
                      <a:pt x="2478" y="2235"/>
                    </a:lnTo>
                    <a:lnTo>
                      <a:pt x="2480" y="2235"/>
                    </a:lnTo>
                    <a:lnTo>
                      <a:pt x="2480" y="2233"/>
                    </a:lnTo>
                    <a:lnTo>
                      <a:pt x="2481" y="2233"/>
                    </a:lnTo>
                    <a:lnTo>
                      <a:pt x="2481" y="2232"/>
                    </a:lnTo>
                    <a:lnTo>
                      <a:pt x="2485" y="2232"/>
                    </a:lnTo>
                    <a:lnTo>
                      <a:pt x="2485" y="2230"/>
                    </a:lnTo>
                    <a:lnTo>
                      <a:pt x="2486" y="2230"/>
                    </a:lnTo>
                    <a:lnTo>
                      <a:pt x="2486" y="2228"/>
                    </a:lnTo>
                    <a:lnTo>
                      <a:pt x="2488" y="2228"/>
                    </a:lnTo>
                    <a:lnTo>
                      <a:pt x="2488" y="2227"/>
                    </a:lnTo>
                    <a:lnTo>
                      <a:pt x="2491" y="2227"/>
                    </a:lnTo>
                    <a:lnTo>
                      <a:pt x="2491" y="2225"/>
                    </a:lnTo>
                    <a:lnTo>
                      <a:pt x="2493" y="2225"/>
                    </a:lnTo>
                    <a:lnTo>
                      <a:pt x="2493" y="2223"/>
                    </a:lnTo>
                    <a:lnTo>
                      <a:pt x="2495" y="2223"/>
                    </a:lnTo>
                    <a:lnTo>
                      <a:pt x="2495" y="2222"/>
                    </a:lnTo>
                    <a:lnTo>
                      <a:pt x="2498" y="2222"/>
                    </a:lnTo>
                    <a:lnTo>
                      <a:pt x="2498" y="2220"/>
                    </a:lnTo>
                    <a:lnTo>
                      <a:pt x="2500" y="2220"/>
                    </a:lnTo>
                    <a:lnTo>
                      <a:pt x="2500" y="2218"/>
                    </a:lnTo>
                    <a:lnTo>
                      <a:pt x="2501" y="2218"/>
                    </a:lnTo>
                    <a:lnTo>
                      <a:pt x="2501" y="2217"/>
                    </a:lnTo>
                    <a:lnTo>
                      <a:pt x="2505" y="2217"/>
                    </a:lnTo>
                    <a:lnTo>
                      <a:pt x="2505" y="2215"/>
                    </a:lnTo>
                    <a:lnTo>
                      <a:pt x="2506" y="2215"/>
                    </a:lnTo>
                    <a:lnTo>
                      <a:pt x="2506" y="2213"/>
                    </a:lnTo>
                    <a:lnTo>
                      <a:pt x="2508" y="2213"/>
                    </a:lnTo>
                    <a:lnTo>
                      <a:pt x="2508" y="2212"/>
                    </a:lnTo>
                    <a:lnTo>
                      <a:pt x="2511" y="2212"/>
                    </a:lnTo>
                    <a:lnTo>
                      <a:pt x="2511" y="2210"/>
                    </a:lnTo>
                    <a:lnTo>
                      <a:pt x="2513" y="2210"/>
                    </a:lnTo>
                    <a:lnTo>
                      <a:pt x="2513" y="2208"/>
                    </a:lnTo>
                    <a:lnTo>
                      <a:pt x="2515" y="2208"/>
                    </a:lnTo>
                    <a:lnTo>
                      <a:pt x="2515" y="2207"/>
                    </a:lnTo>
                    <a:lnTo>
                      <a:pt x="2518" y="2207"/>
                    </a:lnTo>
                    <a:lnTo>
                      <a:pt x="2518" y="2205"/>
                    </a:lnTo>
                    <a:lnTo>
                      <a:pt x="2520" y="2205"/>
                    </a:lnTo>
                    <a:lnTo>
                      <a:pt x="2520" y="2203"/>
                    </a:lnTo>
                    <a:lnTo>
                      <a:pt x="2521" y="2203"/>
                    </a:lnTo>
                    <a:lnTo>
                      <a:pt x="2521" y="2202"/>
                    </a:lnTo>
                    <a:lnTo>
                      <a:pt x="2525" y="2202"/>
                    </a:lnTo>
                    <a:lnTo>
                      <a:pt x="2525" y="2200"/>
                    </a:lnTo>
                    <a:lnTo>
                      <a:pt x="2526" y="2200"/>
                    </a:lnTo>
                    <a:lnTo>
                      <a:pt x="2526" y="2198"/>
                    </a:lnTo>
                    <a:lnTo>
                      <a:pt x="2528" y="2198"/>
                    </a:lnTo>
                    <a:lnTo>
                      <a:pt x="2528" y="2197"/>
                    </a:lnTo>
                    <a:lnTo>
                      <a:pt x="2530" y="2197"/>
                    </a:lnTo>
                    <a:lnTo>
                      <a:pt x="2530" y="2195"/>
                    </a:lnTo>
                    <a:lnTo>
                      <a:pt x="2533" y="2195"/>
                    </a:lnTo>
                    <a:lnTo>
                      <a:pt x="2533" y="2193"/>
                    </a:lnTo>
                    <a:lnTo>
                      <a:pt x="2535" y="2193"/>
                    </a:lnTo>
                    <a:lnTo>
                      <a:pt x="2535" y="2192"/>
                    </a:lnTo>
                    <a:lnTo>
                      <a:pt x="2536" y="2192"/>
                    </a:lnTo>
                    <a:lnTo>
                      <a:pt x="2536" y="2190"/>
                    </a:lnTo>
                    <a:lnTo>
                      <a:pt x="2540" y="2190"/>
                    </a:lnTo>
                    <a:lnTo>
                      <a:pt x="2540" y="2188"/>
                    </a:lnTo>
                    <a:lnTo>
                      <a:pt x="2541" y="2188"/>
                    </a:lnTo>
                    <a:lnTo>
                      <a:pt x="2541" y="2187"/>
                    </a:lnTo>
                    <a:lnTo>
                      <a:pt x="2543" y="2187"/>
                    </a:lnTo>
                    <a:lnTo>
                      <a:pt x="2543" y="2185"/>
                    </a:lnTo>
                    <a:lnTo>
                      <a:pt x="2546" y="2185"/>
                    </a:lnTo>
                    <a:lnTo>
                      <a:pt x="2546" y="2183"/>
                    </a:lnTo>
                    <a:lnTo>
                      <a:pt x="2548" y="2183"/>
                    </a:lnTo>
                    <a:lnTo>
                      <a:pt x="2548" y="2182"/>
                    </a:lnTo>
                    <a:lnTo>
                      <a:pt x="2550" y="2182"/>
                    </a:lnTo>
                    <a:lnTo>
                      <a:pt x="2550" y="2180"/>
                    </a:lnTo>
                    <a:lnTo>
                      <a:pt x="2553" y="2180"/>
                    </a:lnTo>
                    <a:lnTo>
                      <a:pt x="2553" y="2178"/>
                    </a:lnTo>
                    <a:lnTo>
                      <a:pt x="2555" y="2178"/>
                    </a:lnTo>
                    <a:lnTo>
                      <a:pt x="2555" y="2177"/>
                    </a:lnTo>
                    <a:lnTo>
                      <a:pt x="2556" y="2177"/>
                    </a:lnTo>
                    <a:lnTo>
                      <a:pt x="2556" y="2175"/>
                    </a:lnTo>
                    <a:lnTo>
                      <a:pt x="2558" y="2175"/>
                    </a:lnTo>
                    <a:lnTo>
                      <a:pt x="2558" y="2173"/>
                    </a:lnTo>
                    <a:lnTo>
                      <a:pt x="2561" y="2173"/>
                    </a:lnTo>
                    <a:lnTo>
                      <a:pt x="2561" y="2172"/>
                    </a:lnTo>
                    <a:lnTo>
                      <a:pt x="2563" y="2172"/>
                    </a:lnTo>
                    <a:lnTo>
                      <a:pt x="2563" y="2170"/>
                    </a:lnTo>
                    <a:lnTo>
                      <a:pt x="2565" y="2170"/>
                    </a:lnTo>
                    <a:lnTo>
                      <a:pt x="2565" y="2168"/>
                    </a:lnTo>
                    <a:lnTo>
                      <a:pt x="2568" y="2168"/>
                    </a:lnTo>
                    <a:lnTo>
                      <a:pt x="2568" y="2167"/>
                    </a:lnTo>
                    <a:lnTo>
                      <a:pt x="2570" y="2167"/>
                    </a:lnTo>
                    <a:lnTo>
                      <a:pt x="2570" y="2165"/>
                    </a:lnTo>
                    <a:lnTo>
                      <a:pt x="2571" y="2165"/>
                    </a:lnTo>
                    <a:lnTo>
                      <a:pt x="2571" y="2163"/>
                    </a:lnTo>
                    <a:lnTo>
                      <a:pt x="2573" y="2163"/>
                    </a:lnTo>
                    <a:lnTo>
                      <a:pt x="2573" y="2162"/>
                    </a:lnTo>
                    <a:lnTo>
                      <a:pt x="2576" y="2162"/>
                    </a:lnTo>
                    <a:lnTo>
                      <a:pt x="2576" y="2160"/>
                    </a:lnTo>
                    <a:lnTo>
                      <a:pt x="2578" y="2160"/>
                    </a:lnTo>
                    <a:lnTo>
                      <a:pt x="2578" y="2158"/>
                    </a:lnTo>
                    <a:lnTo>
                      <a:pt x="2580" y="2158"/>
                    </a:lnTo>
                    <a:lnTo>
                      <a:pt x="2580" y="2157"/>
                    </a:lnTo>
                    <a:lnTo>
                      <a:pt x="2583" y="2157"/>
                    </a:lnTo>
                    <a:lnTo>
                      <a:pt x="2583" y="2155"/>
                    </a:lnTo>
                    <a:lnTo>
                      <a:pt x="2585" y="2155"/>
                    </a:lnTo>
                    <a:lnTo>
                      <a:pt x="2585" y="2153"/>
                    </a:lnTo>
                    <a:lnTo>
                      <a:pt x="2586" y="2153"/>
                    </a:lnTo>
                    <a:lnTo>
                      <a:pt x="2586" y="2152"/>
                    </a:lnTo>
                    <a:lnTo>
                      <a:pt x="2588" y="2152"/>
                    </a:lnTo>
                    <a:lnTo>
                      <a:pt x="2588" y="2150"/>
                    </a:lnTo>
                    <a:lnTo>
                      <a:pt x="2591" y="2150"/>
                    </a:lnTo>
                    <a:lnTo>
                      <a:pt x="2591" y="2148"/>
                    </a:lnTo>
                    <a:lnTo>
                      <a:pt x="2593" y="2148"/>
                    </a:lnTo>
                    <a:lnTo>
                      <a:pt x="2593" y="2147"/>
                    </a:lnTo>
                    <a:lnTo>
                      <a:pt x="2595" y="2147"/>
                    </a:lnTo>
                    <a:lnTo>
                      <a:pt x="2595" y="2145"/>
                    </a:lnTo>
                    <a:lnTo>
                      <a:pt x="2596" y="2145"/>
                    </a:lnTo>
                    <a:lnTo>
                      <a:pt x="2596" y="2143"/>
                    </a:lnTo>
                    <a:lnTo>
                      <a:pt x="2600" y="2143"/>
                    </a:lnTo>
                    <a:lnTo>
                      <a:pt x="2600" y="2142"/>
                    </a:lnTo>
                    <a:lnTo>
                      <a:pt x="2601" y="2142"/>
                    </a:lnTo>
                    <a:lnTo>
                      <a:pt x="2601" y="2140"/>
                    </a:lnTo>
                    <a:lnTo>
                      <a:pt x="2603" y="2140"/>
                    </a:lnTo>
                    <a:lnTo>
                      <a:pt x="2603" y="2138"/>
                    </a:lnTo>
                    <a:lnTo>
                      <a:pt x="2606" y="2138"/>
                    </a:lnTo>
                    <a:lnTo>
                      <a:pt x="2606" y="2137"/>
                    </a:lnTo>
                    <a:lnTo>
                      <a:pt x="2608" y="2137"/>
                    </a:lnTo>
                    <a:lnTo>
                      <a:pt x="2608" y="2135"/>
                    </a:lnTo>
                    <a:lnTo>
                      <a:pt x="2610" y="2135"/>
                    </a:lnTo>
                    <a:lnTo>
                      <a:pt x="2610" y="2133"/>
                    </a:lnTo>
                    <a:lnTo>
                      <a:pt x="2611" y="2133"/>
                    </a:lnTo>
                    <a:lnTo>
                      <a:pt x="2611" y="2132"/>
                    </a:lnTo>
                    <a:lnTo>
                      <a:pt x="2615" y="2132"/>
                    </a:lnTo>
                    <a:lnTo>
                      <a:pt x="2615" y="2130"/>
                    </a:lnTo>
                    <a:lnTo>
                      <a:pt x="2616" y="2130"/>
                    </a:lnTo>
                    <a:lnTo>
                      <a:pt x="2616" y="2128"/>
                    </a:lnTo>
                    <a:lnTo>
                      <a:pt x="2618" y="2128"/>
                    </a:lnTo>
                    <a:lnTo>
                      <a:pt x="2618" y="2127"/>
                    </a:lnTo>
                    <a:lnTo>
                      <a:pt x="2620" y="2127"/>
                    </a:lnTo>
                    <a:lnTo>
                      <a:pt x="2620" y="2125"/>
                    </a:lnTo>
                    <a:lnTo>
                      <a:pt x="2623" y="2125"/>
                    </a:lnTo>
                    <a:lnTo>
                      <a:pt x="2623" y="2123"/>
                    </a:lnTo>
                    <a:lnTo>
                      <a:pt x="2625" y="2123"/>
                    </a:lnTo>
                    <a:lnTo>
                      <a:pt x="2625" y="2122"/>
                    </a:lnTo>
                    <a:lnTo>
                      <a:pt x="2626" y="2122"/>
                    </a:lnTo>
                    <a:lnTo>
                      <a:pt x="2626" y="2120"/>
                    </a:lnTo>
                    <a:lnTo>
                      <a:pt x="2628" y="2120"/>
                    </a:lnTo>
                    <a:lnTo>
                      <a:pt x="2628" y="2118"/>
                    </a:lnTo>
                    <a:lnTo>
                      <a:pt x="2631" y="2118"/>
                    </a:lnTo>
                    <a:lnTo>
                      <a:pt x="2631" y="2117"/>
                    </a:lnTo>
                    <a:lnTo>
                      <a:pt x="2633" y="2117"/>
                    </a:lnTo>
                    <a:lnTo>
                      <a:pt x="2633" y="2115"/>
                    </a:lnTo>
                    <a:lnTo>
                      <a:pt x="2635" y="2115"/>
                    </a:lnTo>
                    <a:lnTo>
                      <a:pt x="2635" y="2113"/>
                    </a:lnTo>
                    <a:lnTo>
                      <a:pt x="2636" y="2113"/>
                    </a:lnTo>
                    <a:lnTo>
                      <a:pt x="2636" y="2112"/>
                    </a:lnTo>
                    <a:lnTo>
                      <a:pt x="2640" y="2112"/>
                    </a:lnTo>
                    <a:lnTo>
                      <a:pt x="2640" y="2110"/>
                    </a:lnTo>
                    <a:lnTo>
                      <a:pt x="2641" y="2110"/>
                    </a:lnTo>
                    <a:lnTo>
                      <a:pt x="2641" y="2108"/>
                    </a:lnTo>
                    <a:lnTo>
                      <a:pt x="2643" y="2108"/>
                    </a:lnTo>
                    <a:lnTo>
                      <a:pt x="2643" y="2107"/>
                    </a:lnTo>
                    <a:lnTo>
                      <a:pt x="2645" y="2107"/>
                    </a:lnTo>
                    <a:lnTo>
                      <a:pt x="2645" y="2105"/>
                    </a:lnTo>
                    <a:lnTo>
                      <a:pt x="2648" y="2105"/>
                    </a:lnTo>
                    <a:lnTo>
                      <a:pt x="2648" y="2103"/>
                    </a:lnTo>
                    <a:lnTo>
                      <a:pt x="2650" y="2103"/>
                    </a:lnTo>
                    <a:lnTo>
                      <a:pt x="2650" y="2102"/>
                    </a:lnTo>
                    <a:lnTo>
                      <a:pt x="2651" y="2102"/>
                    </a:lnTo>
                    <a:lnTo>
                      <a:pt x="2651" y="2100"/>
                    </a:lnTo>
                    <a:lnTo>
                      <a:pt x="2653" y="2100"/>
                    </a:lnTo>
                    <a:lnTo>
                      <a:pt x="2653" y="2098"/>
                    </a:lnTo>
                    <a:lnTo>
                      <a:pt x="2656" y="2098"/>
                    </a:lnTo>
                    <a:lnTo>
                      <a:pt x="2656" y="2097"/>
                    </a:lnTo>
                    <a:lnTo>
                      <a:pt x="2658" y="2097"/>
                    </a:lnTo>
                    <a:lnTo>
                      <a:pt x="2658" y="2095"/>
                    </a:lnTo>
                    <a:lnTo>
                      <a:pt x="2660" y="2095"/>
                    </a:lnTo>
                    <a:lnTo>
                      <a:pt x="2660" y="2093"/>
                    </a:lnTo>
                    <a:lnTo>
                      <a:pt x="2661" y="2093"/>
                    </a:lnTo>
                    <a:lnTo>
                      <a:pt x="2661" y="2092"/>
                    </a:lnTo>
                    <a:lnTo>
                      <a:pt x="2665" y="2092"/>
                    </a:lnTo>
                    <a:lnTo>
                      <a:pt x="2665" y="2090"/>
                    </a:lnTo>
                    <a:lnTo>
                      <a:pt x="2666" y="2090"/>
                    </a:lnTo>
                    <a:lnTo>
                      <a:pt x="2666" y="2088"/>
                    </a:lnTo>
                    <a:lnTo>
                      <a:pt x="2668" y="2088"/>
                    </a:lnTo>
                    <a:lnTo>
                      <a:pt x="2668" y="2087"/>
                    </a:lnTo>
                    <a:lnTo>
                      <a:pt x="2670" y="2087"/>
                    </a:lnTo>
                    <a:lnTo>
                      <a:pt x="2670" y="2085"/>
                    </a:lnTo>
                    <a:lnTo>
                      <a:pt x="2671" y="2085"/>
                    </a:lnTo>
                    <a:lnTo>
                      <a:pt x="2671" y="2083"/>
                    </a:lnTo>
                    <a:lnTo>
                      <a:pt x="2675" y="2083"/>
                    </a:lnTo>
                    <a:lnTo>
                      <a:pt x="2675" y="2082"/>
                    </a:lnTo>
                    <a:lnTo>
                      <a:pt x="2676" y="2082"/>
                    </a:lnTo>
                    <a:lnTo>
                      <a:pt x="2676" y="2080"/>
                    </a:lnTo>
                    <a:lnTo>
                      <a:pt x="2678" y="2080"/>
                    </a:lnTo>
                    <a:lnTo>
                      <a:pt x="2678" y="2078"/>
                    </a:lnTo>
                    <a:lnTo>
                      <a:pt x="2680" y="2078"/>
                    </a:lnTo>
                    <a:lnTo>
                      <a:pt x="2680" y="2077"/>
                    </a:lnTo>
                    <a:lnTo>
                      <a:pt x="2683" y="2077"/>
                    </a:lnTo>
                    <a:lnTo>
                      <a:pt x="2683" y="2075"/>
                    </a:lnTo>
                    <a:lnTo>
                      <a:pt x="2685" y="2075"/>
                    </a:lnTo>
                    <a:lnTo>
                      <a:pt x="2685" y="2073"/>
                    </a:lnTo>
                    <a:lnTo>
                      <a:pt x="2686" y="2073"/>
                    </a:lnTo>
                    <a:lnTo>
                      <a:pt x="2686" y="2072"/>
                    </a:lnTo>
                    <a:lnTo>
                      <a:pt x="2688" y="2072"/>
                    </a:lnTo>
                    <a:lnTo>
                      <a:pt x="2688" y="2070"/>
                    </a:lnTo>
                    <a:lnTo>
                      <a:pt x="2691" y="2070"/>
                    </a:lnTo>
                    <a:lnTo>
                      <a:pt x="2691" y="2068"/>
                    </a:lnTo>
                    <a:lnTo>
                      <a:pt x="2693" y="2068"/>
                    </a:lnTo>
                    <a:lnTo>
                      <a:pt x="2693" y="2067"/>
                    </a:lnTo>
                    <a:lnTo>
                      <a:pt x="2695" y="2067"/>
                    </a:lnTo>
                    <a:lnTo>
                      <a:pt x="2695" y="2065"/>
                    </a:lnTo>
                    <a:lnTo>
                      <a:pt x="2696" y="2065"/>
                    </a:lnTo>
                    <a:lnTo>
                      <a:pt x="2696" y="2063"/>
                    </a:lnTo>
                    <a:lnTo>
                      <a:pt x="2698" y="2063"/>
                    </a:lnTo>
                    <a:lnTo>
                      <a:pt x="2698" y="2062"/>
                    </a:lnTo>
                    <a:lnTo>
                      <a:pt x="2701" y="2062"/>
                    </a:lnTo>
                    <a:lnTo>
                      <a:pt x="2701" y="2060"/>
                    </a:lnTo>
                    <a:lnTo>
                      <a:pt x="2703" y="2060"/>
                    </a:lnTo>
                    <a:lnTo>
                      <a:pt x="2703" y="2058"/>
                    </a:lnTo>
                    <a:lnTo>
                      <a:pt x="2705" y="2058"/>
                    </a:lnTo>
                    <a:lnTo>
                      <a:pt x="2705" y="2057"/>
                    </a:lnTo>
                    <a:lnTo>
                      <a:pt x="2706" y="2057"/>
                    </a:lnTo>
                    <a:lnTo>
                      <a:pt x="2706" y="2055"/>
                    </a:lnTo>
                    <a:lnTo>
                      <a:pt x="2708" y="2055"/>
                    </a:lnTo>
                    <a:lnTo>
                      <a:pt x="2708" y="2053"/>
                    </a:lnTo>
                    <a:lnTo>
                      <a:pt x="2711" y="2053"/>
                    </a:lnTo>
                    <a:lnTo>
                      <a:pt x="2711" y="2052"/>
                    </a:lnTo>
                    <a:lnTo>
                      <a:pt x="2713" y="2052"/>
                    </a:lnTo>
                    <a:lnTo>
                      <a:pt x="2713" y="2050"/>
                    </a:lnTo>
                    <a:lnTo>
                      <a:pt x="2715" y="2050"/>
                    </a:lnTo>
                    <a:lnTo>
                      <a:pt x="2715" y="2048"/>
                    </a:lnTo>
                    <a:lnTo>
                      <a:pt x="2716" y="2048"/>
                    </a:lnTo>
                    <a:lnTo>
                      <a:pt x="2716" y="2047"/>
                    </a:lnTo>
                    <a:lnTo>
                      <a:pt x="2718" y="2047"/>
                    </a:lnTo>
                    <a:lnTo>
                      <a:pt x="2718" y="2045"/>
                    </a:lnTo>
                    <a:lnTo>
                      <a:pt x="2721" y="2045"/>
                    </a:lnTo>
                    <a:lnTo>
                      <a:pt x="2721" y="2043"/>
                    </a:lnTo>
                    <a:lnTo>
                      <a:pt x="2723" y="2043"/>
                    </a:lnTo>
                    <a:lnTo>
                      <a:pt x="2723" y="2042"/>
                    </a:lnTo>
                    <a:lnTo>
                      <a:pt x="2725" y="2042"/>
                    </a:lnTo>
                    <a:lnTo>
                      <a:pt x="2725" y="2040"/>
                    </a:lnTo>
                    <a:lnTo>
                      <a:pt x="2726" y="2040"/>
                    </a:lnTo>
                    <a:lnTo>
                      <a:pt x="2726" y="2038"/>
                    </a:lnTo>
                    <a:lnTo>
                      <a:pt x="2728" y="2038"/>
                    </a:lnTo>
                    <a:lnTo>
                      <a:pt x="2728" y="2037"/>
                    </a:lnTo>
                    <a:lnTo>
                      <a:pt x="2731" y="2037"/>
                    </a:lnTo>
                    <a:lnTo>
                      <a:pt x="2731" y="2035"/>
                    </a:lnTo>
                    <a:lnTo>
                      <a:pt x="2733" y="2035"/>
                    </a:lnTo>
                    <a:lnTo>
                      <a:pt x="2733" y="2033"/>
                    </a:lnTo>
                    <a:lnTo>
                      <a:pt x="2735" y="2033"/>
                    </a:lnTo>
                    <a:lnTo>
                      <a:pt x="2735" y="2032"/>
                    </a:lnTo>
                    <a:lnTo>
                      <a:pt x="2736" y="2032"/>
                    </a:lnTo>
                    <a:lnTo>
                      <a:pt x="2736" y="2030"/>
                    </a:lnTo>
                    <a:lnTo>
                      <a:pt x="2738" y="2030"/>
                    </a:lnTo>
                    <a:lnTo>
                      <a:pt x="2738" y="2028"/>
                    </a:lnTo>
                    <a:lnTo>
                      <a:pt x="2741" y="2028"/>
                    </a:lnTo>
                    <a:lnTo>
                      <a:pt x="2741" y="2027"/>
                    </a:lnTo>
                    <a:lnTo>
                      <a:pt x="2743" y="2027"/>
                    </a:lnTo>
                    <a:lnTo>
                      <a:pt x="2743" y="2025"/>
                    </a:lnTo>
                    <a:lnTo>
                      <a:pt x="2745" y="2025"/>
                    </a:lnTo>
                    <a:lnTo>
                      <a:pt x="2745" y="2023"/>
                    </a:lnTo>
                    <a:lnTo>
                      <a:pt x="2746" y="2023"/>
                    </a:lnTo>
                    <a:lnTo>
                      <a:pt x="2746" y="2022"/>
                    </a:lnTo>
                    <a:lnTo>
                      <a:pt x="2750" y="2022"/>
                    </a:lnTo>
                    <a:lnTo>
                      <a:pt x="2750" y="2020"/>
                    </a:lnTo>
                    <a:lnTo>
                      <a:pt x="2751" y="2020"/>
                    </a:lnTo>
                    <a:lnTo>
                      <a:pt x="2751" y="2018"/>
                    </a:lnTo>
                    <a:lnTo>
                      <a:pt x="2753" y="2018"/>
                    </a:lnTo>
                    <a:lnTo>
                      <a:pt x="2753" y="2017"/>
                    </a:lnTo>
                    <a:lnTo>
                      <a:pt x="2755" y="2017"/>
                    </a:lnTo>
                    <a:lnTo>
                      <a:pt x="2755" y="2015"/>
                    </a:lnTo>
                    <a:lnTo>
                      <a:pt x="2756" y="2015"/>
                    </a:lnTo>
                    <a:lnTo>
                      <a:pt x="2756" y="2013"/>
                    </a:lnTo>
                    <a:lnTo>
                      <a:pt x="2758" y="2013"/>
                    </a:lnTo>
                    <a:lnTo>
                      <a:pt x="2758" y="2012"/>
                    </a:lnTo>
                    <a:lnTo>
                      <a:pt x="2761" y="2012"/>
                    </a:lnTo>
                    <a:lnTo>
                      <a:pt x="2761" y="2010"/>
                    </a:lnTo>
                    <a:lnTo>
                      <a:pt x="2763" y="2010"/>
                    </a:lnTo>
                    <a:lnTo>
                      <a:pt x="2763" y="2008"/>
                    </a:lnTo>
                    <a:lnTo>
                      <a:pt x="2765" y="2008"/>
                    </a:lnTo>
                    <a:lnTo>
                      <a:pt x="2765" y="2007"/>
                    </a:lnTo>
                    <a:lnTo>
                      <a:pt x="2766" y="2007"/>
                    </a:lnTo>
                    <a:lnTo>
                      <a:pt x="2766" y="2005"/>
                    </a:lnTo>
                    <a:lnTo>
                      <a:pt x="2768" y="2005"/>
                    </a:lnTo>
                    <a:lnTo>
                      <a:pt x="2768" y="2003"/>
                    </a:lnTo>
                    <a:lnTo>
                      <a:pt x="2770" y="2003"/>
                    </a:lnTo>
                    <a:lnTo>
                      <a:pt x="2770" y="2002"/>
                    </a:lnTo>
                    <a:lnTo>
                      <a:pt x="2773" y="2002"/>
                    </a:lnTo>
                    <a:lnTo>
                      <a:pt x="2773" y="2000"/>
                    </a:lnTo>
                    <a:lnTo>
                      <a:pt x="2775" y="2000"/>
                    </a:lnTo>
                    <a:lnTo>
                      <a:pt x="2775" y="1998"/>
                    </a:lnTo>
                    <a:lnTo>
                      <a:pt x="2776" y="1998"/>
                    </a:lnTo>
                    <a:lnTo>
                      <a:pt x="2776" y="1997"/>
                    </a:lnTo>
                    <a:lnTo>
                      <a:pt x="2778" y="1997"/>
                    </a:lnTo>
                    <a:lnTo>
                      <a:pt x="2778" y="1995"/>
                    </a:lnTo>
                    <a:lnTo>
                      <a:pt x="2780" y="1995"/>
                    </a:lnTo>
                    <a:lnTo>
                      <a:pt x="2780" y="1993"/>
                    </a:lnTo>
                    <a:lnTo>
                      <a:pt x="2781" y="1993"/>
                    </a:lnTo>
                    <a:lnTo>
                      <a:pt x="2781" y="1992"/>
                    </a:lnTo>
                    <a:lnTo>
                      <a:pt x="2785" y="1992"/>
                    </a:lnTo>
                    <a:lnTo>
                      <a:pt x="2785" y="1990"/>
                    </a:lnTo>
                    <a:lnTo>
                      <a:pt x="2786" y="1990"/>
                    </a:lnTo>
                    <a:lnTo>
                      <a:pt x="2786" y="1988"/>
                    </a:lnTo>
                    <a:lnTo>
                      <a:pt x="2788" y="1988"/>
                    </a:lnTo>
                    <a:lnTo>
                      <a:pt x="2788" y="1987"/>
                    </a:lnTo>
                    <a:lnTo>
                      <a:pt x="2790" y="1987"/>
                    </a:lnTo>
                    <a:lnTo>
                      <a:pt x="2790" y="1985"/>
                    </a:lnTo>
                    <a:lnTo>
                      <a:pt x="2791" y="1985"/>
                    </a:lnTo>
                    <a:lnTo>
                      <a:pt x="2791" y="1983"/>
                    </a:lnTo>
                    <a:lnTo>
                      <a:pt x="2795" y="1983"/>
                    </a:lnTo>
                    <a:lnTo>
                      <a:pt x="2795" y="1982"/>
                    </a:lnTo>
                    <a:lnTo>
                      <a:pt x="2796" y="1982"/>
                    </a:lnTo>
                    <a:lnTo>
                      <a:pt x="2796" y="1980"/>
                    </a:lnTo>
                    <a:lnTo>
                      <a:pt x="2798" y="1980"/>
                    </a:lnTo>
                    <a:lnTo>
                      <a:pt x="2798" y="1978"/>
                    </a:lnTo>
                    <a:lnTo>
                      <a:pt x="2800" y="1978"/>
                    </a:lnTo>
                    <a:lnTo>
                      <a:pt x="2800" y="1977"/>
                    </a:lnTo>
                    <a:lnTo>
                      <a:pt x="2801" y="1977"/>
                    </a:lnTo>
                    <a:lnTo>
                      <a:pt x="2801" y="1975"/>
                    </a:lnTo>
                    <a:lnTo>
                      <a:pt x="2803" y="1975"/>
                    </a:lnTo>
                    <a:lnTo>
                      <a:pt x="2803" y="1973"/>
                    </a:lnTo>
                    <a:lnTo>
                      <a:pt x="2806" y="1973"/>
                    </a:lnTo>
                    <a:lnTo>
                      <a:pt x="2806" y="1972"/>
                    </a:lnTo>
                    <a:lnTo>
                      <a:pt x="2808" y="1972"/>
                    </a:lnTo>
                    <a:lnTo>
                      <a:pt x="2808" y="1970"/>
                    </a:lnTo>
                    <a:lnTo>
                      <a:pt x="2810" y="1970"/>
                    </a:lnTo>
                    <a:lnTo>
                      <a:pt x="2810" y="1968"/>
                    </a:lnTo>
                    <a:lnTo>
                      <a:pt x="2811" y="1968"/>
                    </a:lnTo>
                    <a:lnTo>
                      <a:pt x="2811" y="1967"/>
                    </a:lnTo>
                    <a:lnTo>
                      <a:pt x="2813" y="1967"/>
                    </a:lnTo>
                    <a:lnTo>
                      <a:pt x="2813" y="1965"/>
                    </a:lnTo>
                    <a:lnTo>
                      <a:pt x="2815" y="1965"/>
                    </a:lnTo>
                    <a:lnTo>
                      <a:pt x="2815" y="1963"/>
                    </a:lnTo>
                    <a:lnTo>
                      <a:pt x="2818" y="1963"/>
                    </a:lnTo>
                    <a:lnTo>
                      <a:pt x="2818" y="1962"/>
                    </a:lnTo>
                    <a:lnTo>
                      <a:pt x="2820" y="1962"/>
                    </a:lnTo>
                    <a:lnTo>
                      <a:pt x="2820" y="1960"/>
                    </a:lnTo>
                    <a:lnTo>
                      <a:pt x="2821" y="1960"/>
                    </a:lnTo>
                    <a:lnTo>
                      <a:pt x="2821" y="1958"/>
                    </a:lnTo>
                    <a:lnTo>
                      <a:pt x="2823" y="1958"/>
                    </a:lnTo>
                    <a:lnTo>
                      <a:pt x="2823" y="1957"/>
                    </a:lnTo>
                    <a:lnTo>
                      <a:pt x="2825" y="1957"/>
                    </a:lnTo>
                    <a:lnTo>
                      <a:pt x="2825" y="1955"/>
                    </a:lnTo>
                    <a:lnTo>
                      <a:pt x="2826" y="1955"/>
                    </a:lnTo>
                    <a:lnTo>
                      <a:pt x="2826" y="1953"/>
                    </a:lnTo>
                    <a:lnTo>
                      <a:pt x="2828" y="1953"/>
                    </a:lnTo>
                    <a:lnTo>
                      <a:pt x="2828" y="1952"/>
                    </a:lnTo>
                    <a:lnTo>
                      <a:pt x="2831" y="1952"/>
                    </a:lnTo>
                    <a:lnTo>
                      <a:pt x="2831" y="1950"/>
                    </a:lnTo>
                    <a:lnTo>
                      <a:pt x="2833" y="1950"/>
                    </a:lnTo>
                    <a:lnTo>
                      <a:pt x="2833" y="1948"/>
                    </a:lnTo>
                    <a:lnTo>
                      <a:pt x="2835" y="1948"/>
                    </a:lnTo>
                    <a:lnTo>
                      <a:pt x="2835" y="1947"/>
                    </a:lnTo>
                    <a:lnTo>
                      <a:pt x="2836" y="1947"/>
                    </a:lnTo>
                    <a:lnTo>
                      <a:pt x="2836" y="1945"/>
                    </a:lnTo>
                    <a:lnTo>
                      <a:pt x="2838" y="1945"/>
                    </a:lnTo>
                    <a:lnTo>
                      <a:pt x="2838" y="1943"/>
                    </a:lnTo>
                    <a:lnTo>
                      <a:pt x="2840" y="1943"/>
                    </a:lnTo>
                    <a:lnTo>
                      <a:pt x="2840" y="1942"/>
                    </a:lnTo>
                    <a:lnTo>
                      <a:pt x="2841" y="1942"/>
                    </a:lnTo>
                    <a:lnTo>
                      <a:pt x="2841" y="1940"/>
                    </a:lnTo>
                    <a:lnTo>
                      <a:pt x="2845" y="1940"/>
                    </a:lnTo>
                    <a:lnTo>
                      <a:pt x="2845" y="1938"/>
                    </a:lnTo>
                    <a:lnTo>
                      <a:pt x="2846" y="1938"/>
                    </a:lnTo>
                    <a:lnTo>
                      <a:pt x="2846" y="1937"/>
                    </a:lnTo>
                    <a:lnTo>
                      <a:pt x="2848" y="1937"/>
                    </a:lnTo>
                    <a:lnTo>
                      <a:pt x="2848" y="1935"/>
                    </a:lnTo>
                    <a:lnTo>
                      <a:pt x="2850" y="1935"/>
                    </a:lnTo>
                    <a:lnTo>
                      <a:pt x="2850" y="1933"/>
                    </a:lnTo>
                    <a:lnTo>
                      <a:pt x="2851" y="1933"/>
                    </a:lnTo>
                    <a:lnTo>
                      <a:pt x="2851" y="1932"/>
                    </a:lnTo>
                    <a:lnTo>
                      <a:pt x="2853" y="1932"/>
                    </a:lnTo>
                    <a:lnTo>
                      <a:pt x="2853" y="1930"/>
                    </a:lnTo>
                    <a:lnTo>
                      <a:pt x="2855" y="1930"/>
                    </a:lnTo>
                    <a:lnTo>
                      <a:pt x="2855" y="1928"/>
                    </a:lnTo>
                    <a:lnTo>
                      <a:pt x="2858" y="1928"/>
                    </a:lnTo>
                    <a:lnTo>
                      <a:pt x="2858" y="1927"/>
                    </a:lnTo>
                    <a:lnTo>
                      <a:pt x="2860" y="1927"/>
                    </a:lnTo>
                    <a:lnTo>
                      <a:pt x="2860" y="1925"/>
                    </a:lnTo>
                    <a:lnTo>
                      <a:pt x="2861" y="1925"/>
                    </a:lnTo>
                    <a:lnTo>
                      <a:pt x="2861" y="1923"/>
                    </a:lnTo>
                    <a:lnTo>
                      <a:pt x="2863" y="1923"/>
                    </a:lnTo>
                    <a:lnTo>
                      <a:pt x="2863" y="1922"/>
                    </a:lnTo>
                    <a:lnTo>
                      <a:pt x="2865" y="1922"/>
                    </a:lnTo>
                    <a:lnTo>
                      <a:pt x="2865" y="1920"/>
                    </a:lnTo>
                    <a:lnTo>
                      <a:pt x="2866" y="1920"/>
                    </a:lnTo>
                    <a:lnTo>
                      <a:pt x="2866" y="1918"/>
                    </a:lnTo>
                    <a:lnTo>
                      <a:pt x="2868" y="1918"/>
                    </a:lnTo>
                    <a:lnTo>
                      <a:pt x="2868" y="1917"/>
                    </a:lnTo>
                    <a:lnTo>
                      <a:pt x="2871" y="1917"/>
                    </a:lnTo>
                    <a:lnTo>
                      <a:pt x="2871" y="1915"/>
                    </a:lnTo>
                    <a:lnTo>
                      <a:pt x="2873" y="1915"/>
                    </a:lnTo>
                    <a:lnTo>
                      <a:pt x="2873" y="1913"/>
                    </a:lnTo>
                    <a:lnTo>
                      <a:pt x="2875" y="1913"/>
                    </a:lnTo>
                    <a:lnTo>
                      <a:pt x="2875" y="1912"/>
                    </a:lnTo>
                    <a:lnTo>
                      <a:pt x="2876" y="1912"/>
                    </a:lnTo>
                    <a:lnTo>
                      <a:pt x="2876" y="1910"/>
                    </a:lnTo>
                    <a:lnTo>
                      <a:pt x="2878" y="1910"/>
                    </a:lnTo>
                    <a:lnTo>
                      <a:pt x="2878" y="1908"/>
                    </a:lnTo>
                    <a:lnTo>
                      <a:pt x="2880" y="1908"/>
                    </a:lnTo>
                    <a:lnTo>
                      <a:pt x="2880" y="1907"/>
                    </a:lnTo>
                    <a:lnTo>
                      <a:pt x="2881" y="1907"/>
                    </a:lnTo>
                    <a:lnTo>
                      <a:pt x="2881" y="1905"/>
                    </a:lnTo>
                    <a:lnTo>
                      <a:pt x="2883" y="1905"/>
                    </a:lnTo>
                    <a:lnTo>
                      <a:pt x="2883" y="1903"/>
                    </a:lnTo>
                    <a:lnTo>
                      <a:pt x="2886" y="1903"/>
                    </a:lnTo>
                    <a:lnTo>
                      <a:pt x="2886" y="1902"/>
                    </a:lnTo>
                    <a:lnTo>
                      <a:pt x="2888" y="1902"/>
                    </a:lnTo>
                    <a:lnTo>
                      <a:pt x="2888" y="1900"/>
                    </a:lnTo>
                    <a:lnTo>
                      <a:pt x="2890" y="1900"/>
                    </a:lnTo>
                    <a:lnTo>
                      <a:pt x="2890" y="1898"/>
                    </a:lnTo>
                    <a:lnTo>
                      <a:pt x="2891" y="1898"/>
                    </a:lnTo>
                    <a:lnTo>
                      <a:pt x="2891" y="1897"/>
                    </a:lnTo>
                    <a:lnTo>
                      <a:pt x="2893" y="1897"/>
                    </a:lnTo>
                    <a:lnTo>
                      <a:pt x="2893" y="1895"/>
                    </a:lnTo>
                    <a:lnTo>
                      <a:pt x="2895" y="1895"/>
                    </a:lnTo>
                    <a:lnTo>
                      <a:pt x="2895" y="1893"/>
                    </a:lnTo>
                    <a:lnTo>
                      <a:pt x="2896" y="1893"/>
                    </a:lnTo>
                    <a:lnTo>
                      <a:pt x="2896" y="1892"/>
                    </a:lnTo>
                    <a:lnTo>
                      <a:pt x="2898" y="1892"/>
                    </a:lnTo>
                    <a:lnTo>
                      <a:pt x="2898" y="1890"/>
                    </a:lnTo>
                    <a:lnTo>
                      <a:pt x="2900" y="1890"/>
                    </a:lnTo>
                    <a:lnTo>
                      <a:pt x="2900" y="1888"/>
                    </a:lnTo>
                    <a:lnTo>
                      <a:pt x="2903" y="1888"/>
                    </a:lnTo>
                    <a:lnTo>
                      <a:pt x="2903" y="1887"/>
                    </a:lnTo>
                    <a:lnTo>
                      <a:pt x="2905" y="1887"/>
                    </a:lnTo>
                    <a:lnTo>
                      <a:pt x="2905" y="1885"/>
                    </a:lnTo>
                    <a:lnTo>
                      <a:pt x="2906" y="1885"/>
                    </a:lnTo>
                    <a:lnTo>
                      <a:pt x="2906" y="1883"/>
                    </a:lnTo>
                    <a:lnTo>
                      <a:pt x="2908" y="1883"/>
                    </a:lnTo>
                    <a:lnTo>
                      <a:pt x="2908" y="1882"/>
                    </a:lnTo>
                    <a:lnTo>
                      <a:pt x="2910" y="1882"/>
                    </a:lnTo>
                    <a:lnTo>
                      <a:pt x="2910" y="1880"/>
                    </a:lnTo>
                    <a:lnTo>
                      <a:pt x="2911" y="1880"/>
                    </a:lnTo>
                    <a:lnTo>
                      <a:pt x="2911" y="1878"/>
                    </a:lnTo>
                    <a:lnTo>
                      <a:pt x="2913" y="1878"/>
                    </a:lnTo>
                    <a:lnTo>
                      <a:pt x="2913" y="1877"/>
                    </a:lnTo>
                    <a:lnTo>
                      <a:pt x="2915" y="1877"/>
                    </a:lnTo>
                    <a:lnTo>
                      <a:pt x="2915" y="1875"/>
                    </a:lnTo>
                    <a:lnTo>
                      <a:pt x="2916" y="1875"/>
                    </a:lnTo>
                    <a:lnTo>
                      <a:pt x="2916" y="1873"/>
                    </a:lnTo>
                    <a:lnTo>
                      <a:pt x="2920" y="1873"/>
                    </a:lnTo>
                    <a:lnTo>
                      <a:pt x="2920" y="1872"/>
                    </a:lnTo>
                    <a:lnTo>
                      <a:pt x="2921" y="1872"/>
                    </a:lnTo>
                    <a:lnTo>
                      <a:pt x="2921" y="1870"/>
                    </a:lnTo>
                    <a:lnTo>
                      <a:pt x="2923" y="1870"/>
                    </a:lnTo>
                    <a:lnTo>
                      <a:pt x="2923" y="1868"/>
                    </a:lnTo>
                    <a:lnTo>
                      <a:pt x="2925" y="1868"/>
                    </a:lnTo>
                    <a:lnTo>
                      <a:pt x="2925" y="1867"/>
                    </a:lnTo>
                    <a:lnTo>
                      <a:pt x="2926" y="1867"/>
                    </a:lnTo>
                    <a:lnTo>
                      <a:pt x="2926" y="1865"/>
                    </a:lnTo>
                    <a:lnTo>
                      <a:pt x="2928" y="1865"/>
                    </a:lnTo>
                    <a:lnTo>
                      <a:pt x="2928" y="1863"/>
                    </a:lnTo>
                    <a:lnTo>
                      <a:pt x="2930" y="1863"/>
                    </a:lnTo>
                    <a:lnTo>
                      <a:pt x="2930" y="1862"/>
                    </a:lnTo>
                    <a:lnTo>
                      <a:pt x="2931" y="1862"/>
                    </a:lnTo>
                    <a:lnTo>
                      <a:pt x="2931" y="1860"/>
                    </a:lnTo>
                    <a:lnTo>
                      <a:pt x="2933" y="1860"/>
                    </a:lnTo>
                    <a:lnTo>
                      <a:pt x="2933" y="1858"/>
                    </a:lnTo>
                    <a:lnTo>
                      <a:pt x="2936" y="1858"/>
                    </a:lnTo>
                    <a:lnTo>
                      <a:pt x="2936" y="1857"/>
                    </a:lnTo>
                    <a:lnTo>
                      <a:pt x="2938" y="1857"/>
                    </a:lnTo>
                    <a:lnTo>
                      <a:pt x="2938" y="1855"/>
                    </a:lnTo>
                    <a:lnTo>
                      <a:pt x="2940" y="1855"/>
                    </a:lnTo>
                    <a:lnTo>
                      <a:pt x="2940" y="1853"/>
                    </a:lnTo>
                    <a:lnTo>
                      <a:pt x="2941" y="1853"/>
                    </a:lnTo>
                    <a:lnTo>
                      <a:pt x="2941" y="1852"/>
                    </a:lnTo>
                    <a:lnTo>
                      <a:pt x="2943" y="1852"/>
                    </a:lnTo>
                    <a:lnTo>
                      <a:pt x="2943" y="1850"/>
                    </a:lnTo>
                    <a:lnTo>
                      <a:pt x="2945" y="1850"/>
                    </a:lnTo>
                    <a:lnTo>
                      <a:pt x="2945" y="1848"/>
                    </a:lnTo>
                    <a:lnTo>
                      <a:pt x="2946" y="1848"/>
                    </a:lnTo>
                    <a:lnTo>
                      <a:pt x="2946" y="1847"/>
                    </a:lnTo>
                    <a:lnTo>
                      <a:pt x="2948" y="1847"/>
                    </a:lnTo>
                    <a:lnTo>
                      <a:pt x="2948" y="1845"/>
                    </a:lnTo>
                    <a:lnTo>
                      <a:pt x="2950" y="1845"/>
                    </a:lnTo>
                    <a:lnTo>
                      <a:pt x="2950" y="1843"/>
                    </a:lnTo>
                    <a:lnTo>
                      <a:pt x="2951" y="1843"/>
                    </a:lnTo>
                    <a:lnTo>
                      <a:pt x="2951" y="1842"/>
                    </a:lnTo>
                    <a:lnTo>
                      <a:pt x="2955" y="1842"/>
                    </a:lnTo>
                    <a:lnTo>
                      <a:pt x="2955" y="1840"/>
                    </a:lnTo>
                    <a:lnTo>
                      <a:pt x="2956" y="1840"/>
                    </a:lnTo>
                    <a:lnTo>
                      <a:pt x="2956" y="1838"/>
                    </a:lnTo>
                    <a:lnTo>
                      <a:pt x="2958" y="1838"/>
                    </a:lnTo>
                    <a:lnTo>
                      <a:pt x="2958" y="1837"/>
                    </a:lnTo>
                    <a:lnTo>
                      <a:pt x="2960" y="1837"/>
                    </a:lnTo>
                    <a:lnTo>
                      <a:pt x="2960" y="1835"/>
                    </a:lnTo>
                    <a:lnTo>
                      <a:pt x="2961" y="1835"/>
                    </a:lnTo>
                    <a:lnTo>
                      <a:pt x="2961" y="1833"/>
                    </a:lnTo>
                    <a:lnTo>
                      <a:pt x="2963" y="1833"/>
                    </a:lnTo>
                    <a:lnTo>
                      <a:pt x="2963" y="1832"/>
                    </a:lnTo>
                    <a:lnTo>
                      <a:pt x="2965" y="1832"/>
                    </a:lnTo>
                    <a:lnTo>
                      <a:pt x="2965" y="1830"/>
                    </a:lnTo>
                    <a:lnTo>
                      <a:pt x="2966" y="1830"/>
                    </a:lnTo>
                    <a:lnTo>
                      <a:pt x="2966" y="1828"/>
                    </a:lnTo>
                    <a:lnTo>
                      <a:pt x="2968" y="1828"/>
                    </a:lnTo>
                    <a:lnTo>
                      <a:pt x="2968" y="1827"/>
                    </a:lnTo>
                    <a:lnTo>
                      <a:pt x="2970" y="1827"/>
                    </a:lnTo>
                    <a:lnTo>
                      <a:pt x="2970" y="1825"/>
                    </a:lnTo>
                    <a:lnTo>
                      <a:pt x="2971" y="1825"/>
                    </a:lnTo>
                    <a:lnTo>
                      <a:pt x="2971" y="1823"/>
                    </a:lnTo>
                    <a:lnTo>
                      <a:pt x="2973" y="1823"/>
                    </a:lnTo>
                    <a:lnTo>
                      <a:pt x="2973" y="1822"/>
                    </a:lnTo>
                    <a:lnTo>
                      <a:pt x="2976" y="1822"/>
                    </a:lnTo>
                    <a:lnTo>
                      <a:pt x="2976" y="1820"/>
                    </a:lnTo>
                    <a:lnTo>
                      <a:pt x="2978" y="1820"/>
                    </a:lnTo>
                    <a:lnTo>
                      <a:pt x="2978" y="1818"/>
                    </a:lnTo>
                    <a:lnTo>
                      <a:pt x="2980" y="1818"/>
                    </a:lnTo>
                    <a:lnTo>
                      <a:pt x="2980" y="1817"/>
                    </a:lnTo>
                    <a:lnTo>
                      <a:pt x="2981" y="1817"/>
                    </a:lnTo>
                    <a:lnTo>
                      <a:pt x="2981" y="1815"/>
                    </a:lnTo>
                    <a:lnTo>
                      <a:pt x="2983" y="1815"/>
                    </a:lnTo>
                    <a:lnTo>
                      <a:pt x="2983" y="1813"/>
                    </a:lnTo>
                    <a:lnTo>
                      <a:pt x="2985" y="1813"/>
                    </a:lnTo>
                    <a:lnTo>
                      <a:pt x="2985" y="1812"/>
                    </a:lnTo>
                    <a:lnTo>
                      <a:pt x="2986" y="1812"/>
                    </a:lnTo>
                    <a:lnTo>
                      <a:pt x="2986" y="1810"/>
                    </a:lnTo>
                    <a:lnTo>
                      <a:pt x="2988" y="1810"/>
                    </a:lnTo>
                    <a:lnTo>
                      <a:pt x="2988" y="1808"/>
                    </a:lnTo>
                    <a:lnTo>
                      <a:pt x="2990" y="1808"/>
                    </a:lnTo>
                    <a:lnTo>
                      <a:pt x="2990" y="1807"/>
                    </a:lnTo>
                    <a:lnTo>
                      <a:pt x="2991" y="1807"/>
                    </a:lnTo>
                    <a:lnTo>
                      <a:pt x="2991" y="1805"/>
                    </a:lnTo>
                    <a:lnTo>
                      <a:pt x="2993" y="1805"/>
                    </a:lnTo>
                    <a:lnTo>
                      <a:pt x="2993" y="1803"/>
                    </a:lnTo>
                    <a:lnTo>
                      <a:pt x="2995" y="1803"/>
                    </a:lnTo>
                    <a:lnTo>
                      <a:pt x="2995" y="1802"/>
                    </a:lnTo>
                    <a:lnTo>
                      <a:pt x="2998" y="1802"/>
                    </a:lnTo>
                    <a:lnTo>
                      <a:pt x="2998" y="1800"/>
                    </a:lnTo>
                    <a:lnTo>
                      <a:pt x="3000" y="1800"/>
                    </a:lnTo>
                    <a:lnTo>
                      <a:pt x="3000" y="1798"/>
                    </a:lnTo>
                    <a:lnTo>
                      <a:pt x="3001" y="1798"/>
                    </a:lnTo>
                    <a:lnTo>
                      <a:pt x="3001" y="1797"/>
                    </a:lnTo>
                    <a:lnTo>
                      <a:pt x="3003" y="1797"/>
                    </a:lnTo>
                    <a:lnTo>
                      <a:pt x="3003" y="1795"/>
                    </a:lnTo>
                    <a:lnTo>
                      <a:pt x="3005" y="1795"/>
                    </a:lnTo>
                    <a:lnTo>
                      <a:pt x="3005" y="1793"/>
                    </a:lnTo>
                    <a:lnTo>
                      <a:pt x="3006" y="1793"/>
                    </a:lnTo>
                    <a:lnTo>
                      <a:pt x="3006" y="1792"/>
                    </a:lnTo>
                    <a:lnTo>
                      <a:pt x="3008" y="1792"/>
                    </a:lnTo>
                    <a:lnTo>
                      <a:pt x="3008" y="1790"/>
                    </a:lnTo>
                    <a:lnTo>
                      <a:pt x="3010" y="1790"/>
                    </a:lnTo>
                    <a:lnTo>
                      <a:pt x="3010" y="1788"/>
                    </a:lnTo>
                    <a:lnTo>
                      <a:pt x="3011" y="1788"/>
                    </a:lnTo>
                    <a:lnTo>
                      <a:pt x="3011" y="1787"/>
                    </a:lnTo>
                    <a:lnTo>
                      <a:pt x="3013" y="1787"/>
                    </a:lnTo>
                    <a:lnTo>
                      <a:pt x="3013" y="1785"/>
                    </a:lnTo>
                    <a:lnTo>
                      <a:pt x="3015" y="1785"/>
                    </a:lnTo>
                    <a:lnTo>
                      <a:pt x="3015" y="1783"/>
                    </a:lnTo>
                    <a:lnTo>
                      <a:pt x="3016" y="1783"/>
                    </a:lnTo>
                    <a:lnTo>
                      <a:pt x="3016" y="1782"/>
                    </a:lnTo>
                    <a:lnTo>
                      <a:pt x="3018" y="1782"/>
                    </a:lnTo>
                    <a:lnTo>
                      <a:pt x="3018" y="1780"/>
                    </a:lnTo>
                    <a:lnTo>
                      <a:pt x="3020" y="1780"/>
                    </a:lnTo>
                    <a:lnTo>
                      <a:pt x="3020" y="1778"/>
                    </a:lnTo>
                    <a:lnTo>
                      <a:pt x="3021" y="1778"/>
                    </a:lnTo>
                    <a:lnTo>
                      <a:pt x="3021" y="1777"/>
                    </a:lnTo>
                    <a:lnTo>
                      <a:pt x="3025" y="1777"/>
                    </a:lnTo>
                    <a:lnTo>
                      <a:pt x="3025" y="1775"/>
                    </a:lnTo>
                    <a:lnTo>
                      <a:pt x="3026" y="1775"/>
                    </a:lnTo>
                    <a:lnTo>
                      <a:pt x="3026" y="1773"/>
                    </a:lnTo>
                    <a:lnTo>
                      <a:pt x="3028" y="1773"/>
                    </a:lnTo>
                    <a:lnTo>
                      <a:pt x="3028" y="1772"/>
                    </a:lnTo>
                    <a:lnTo>
                      <a:pt x="3030" y="1772"/>
                    </a:lnTo>
                    <a:lnTo>
                      <a:pt x="3030" y="1770"/>
                    </a:lnTo>
                    <a:lnTo>
                      <a:pt x="3031" y="1770"/>
                    </a:lnTo>
                    <a:lnTo>
                      <a:pt x="3031" y="1768"/>
                    </a:lnTo>
                    <a:lnTo>
                      <a:pt x="3033" y="1768"/>
                    </a:lnTo>
                    <a:lnTo>
                      <a:pt x="3033" y="1767"/>
                    </a:lnTo>
                    <a:lnTo>
                      <a:pt x="3035" y="1767"/>
                    </a:lnTo>
                    <a:lnTo>
                      <a:pt x="3035" y="1765"/>
                    </a:lnTo>
                    <a:lnTo>
                      <a:pt x="3036" y="1765"/>
                    </a:lnTo>
                    <a:lnTo>
                      <a:pt x="3036" y="1763"/>
                    </a:lnTo>
                    <a:lnTo>
                      <a:pt x="3038" y="1763"/>
                    </a:lnTo>
                    <a:lnTo>
                      <a:pt x="3038" y="1762"/>
                    </a:lnTo>
                    <a:lnTo>
                      <a:pt x="3040" y="1762"/>
                    </a:lnTo>
                    <a:lnTo>
                      <a:pt x="3040" y="1760"/>
                    </a:lnTo>
                    <a:lnTo>
                      <a:pt x="3041" y="1760"/>
                    </a:lnTo>
                    <a:lnTo>
                      <a:pt x="3041" y="1758"/>
                    </a:lnTo>
                    <a:lnTo>
                      <a:pt x="3043" y="1758"/>
                    </a:lnTo>
                    <a:lnTo>
                      <a:pt x="3043" y="1757"/>
                    </a:lnTo>
                    <a:lnTo>
                      <a:pt x="3045" y="1757"/>
                    </a:lnTo>
                    <a:lnTo>
                      <a:pt x="3045" y="1755"/>
                    </a:lnTo>
                    <a:lnTo>
                      <a:pt x="3046" y="1755"/>
                    </a:lnTo>
                    <a:lnTo>
                      <a:pt x="3046" y="1753"/>
                    </a:lnTo>
                    <a:lnTo>
                      <a:pt x="3048" y="1753"/>
                    </a:lnTo>
                    <a:lnTo>
                      <a:pt x="3048" y="1752"/>
                    </a:lnTo>
                    <a:lnTo>
                      <a:pt x="3050" y="1752"/>
                    </a:lnTo>
                    <a:lnTo>
                      <a:pt x="3050" y="1750"/>
                    </a:lnTo>
                    <a:lnTo>
                      <a:pt x="3051" y="1750"/>
                    </a:lnTo>
                    <a:lnTo>
                      <a:pt x="3051" y="1748"/>
                    </a:lnTo>
                    <a:lnTo>
                      <a:pt x="3055" y="1748"/>
                    </a:lnTo>
                    <a:lnTo>
                      <a:pt x="3055" y="1747"/>
                    </a:lnTo>
                    <a:lnTo>
                      <a:pt x="3056" y="1747"/>
                    </a:lnTo>
                    <a:lnTo>
                      <a:pt x="3056" y="1745"/>
                    </a:lnTo>
                    <a:lnTo>
                      <a:pt x="3058" y="1745"/>
                    </a:lnTo>
                    <a:lnTo>
                      <a:pt x="3058" y="1743"/>
                    </a:lnTo>
                    <a:lnTo>
                      <a:pt x="3060" y="1743"/>
                    </a:lnTo>
                    <a:lnTo>
                      <a:pt x="3060" y="1742"/>
                    </a:lnTo>
                    <a:lnTo>
                      <a:pt x="3061" y="1742"/>
                    </a:lnTo>
                    <a:lnTo>
                      <a:pt x="3061" y="1740"/>
                    </a:lnTo>
                    <a:lnTo>
                      <a:pt x="3063" y="1740"/>
                    </a:lnTo>
                    <a:lnTo>
                      <a:pt x="3063" y="1738"/>
                    </a:lnTo>
                    <a:lnTo>
                      <a:pt x="3065" y="1738"/>
                    </a:lnTo>
                    <a:lnTo>
                      <a:pt x="3065" y="1737"/>
                    </a:lnTo>
                    <a:lnTo>
                      <a:pt x="3066" y="1737"/>
                    </a:lnTo>
                    <a:lnTo>
                      <a:pt x="3066" y="1735"/>
                    </a:lnTo>
                    <a:lnTo>
                      <a:pt x="3068" y="1735"/>
                    </a:lnTo>
                    <a:lnTo>
                      <a:pt x="3068" y="1733"/>
                    </a:lnTo>
                    <a:lnTo>
                      <a:pt x="3070" y="1733"/>
                    </a:lnTo>
                    <a:lnTo>
                      <a:pt x="3070" y="1732"/>
                    </a:lnTo>
                    <a:lnTo>
                      <a:pt x="3071" y="1732"/>
                    </a:lnTo>
                    <a:lnTo>
                      <a:pt x="3071" y="1730"/>
                    </a:lnTo>
                    <a:lnTo>
                      <a:pt x="3073" y="1730"/>
                    </a:lnTo>
                    <a:lnTo>
                      <a:pt x="3073" y="1728"/>
                    </a:lnTo>
                    <a:lnTo>
                      <a:pt x="3075" y="1728"/>
                    </a:lnTo>
                    <a:lnTo>
                      <a:pt x="3075" y="1727"/>
                    </a:lnTo>
                    <a:lnTo>
                      <a:pt x="3076" y="1727"/>
                    </a:lnTo>
                    <a:lnTo>
                      <a:pt x="3076" y="1725"/>
                    </a:lnTo>
                    <a:lnTo>
                      <a:pt x="3078" y="1725"/>
                    </a:lnTo>
                    <a:lnTo>
                      <a:pt x="3078" y="1723"/>
                    </a:lnTo>
                    <a:lnTo>
                      <a:pt x="3080" y="1723"/>
                    </a:lnTo>
                    <a:lnTo>
                      <a:pt x="3080" y="1722"/>
                    </a:lnTo>
                    <a:lnTo>
                      <a:pt x="3081" y="1722"/>
                    </a:lnTo>
                    <a:lnTo>
                      <a:pt x="3081" y="1720"/>
                    </a:lnTo>
                    <a:lnTo>
                      <a:pt x="3083" y="1720"/>
                    </a:lnTo>
                    <a:lnTo>
                      <a:pt x="3083" y="1718"/>
                    </a:lnTo>
                    <a:lnTo>
                      <a:pt x="3085" y="1718"/>
                    </a:lnTo>
                    <a:lnTo>
                      <a:pt x="3085" y="1717"/>
                    </a:lnTo>
                    <a:lnTo>
                      <a:pt x="3086" y="1717"/>
                    </a:lnTo>
                    <a:lnTo>
                      <a:pt x="3086" y="1715"/>
                    </a:lnTo>
                    <a:lnTo>
                      <a:pt x="3088" y="1715"/>
                    </a:lnTo>
                    <a:lnTo>
                      <a:pt x="3088" y="1713"/>
                    </a:lnTo>
                    <a:lnTo>
                      <a:pt x="3090" y="1713"/>
                    </a:lnTo>
                    <a:lnTo>
                      <a:pt x="3090" y="1712"/>
                    </a:lnTo>
                    <a:lnTo>
                      <a:pt x="3091" y="1712"/>
                    </a:lnTo>
                    <a:lnTo>
                      <a:pt x="3091" y="1710"/>
                    </a:lnTo>
                    <a:lnTo>
                      <a:pt x="3093" y="1710"/>
                    </a:lnTo>
                    <a:lnTo>
                      <a:pt x="3093" y="1708"/>
                    </a:lnTo>
                    <a:lnTo>
                      <a:pt x="3095" y="1708"/>
                    </a:lnTo>
                    <a:lnTo>
                      <a:pt x="3095" y="1707"/>
                    </a:lnTo>
                    <a:lnTo>
                      <a:pt x="3098" y="1707"/>
                    </a:lnTo>
                    <a:lnTo>
                      <a:pt x="3098" y="1705"/>
                    </a:lnTo>
                    <a:lnTo>
                      <a:pt x="3100" y="1705"/>
                    </a:lnTo>
                    <a:lnTo>
                      <a:pt x="3100" y="1703"/>
                    </a:lnTo>
                    <a:lnTo>
                      <a:pt x="3101" y="1703"/>
                    </a:lnTo>
                    <a:lnTo>
                      <a:pt x="3101" y="1702"/>
                    </a:lnTo>
                    <a:lnTo>
                      <a:pt x="3103" y="1702"/>
                    </a:lnTo>
                    <a:lnTo>
                      <a:pt x="3103" y="1700"/>
                    </a:lnTo>
                    <a:lnTo>
                      <a:pt x="3105" y="1700"/>
                    </a:lnTo>
                    <a:lnTo>
                      <a:pt x="3105" y="1698"/>
                    </a:lnTo>
                    <a:lnTo>
                      <a:pt x="3106" y="1698"/>
                    </a:lnTo>
                    <a:lnTo>
                      <a:pt x="3106" y="1697"/>
                    </a:lnTo>
                    <a:lnTo>
                      <a:pt x="3108" y="1697"/>
                    </a:lnTo>
                    <a:lnTo>
                      <a:pt x="3108" y="1695"/>
                    </a:lnTo>
                    <a:lnTo>
                      <a:pt x="3110" y="1695"/>
                    </a:lnTo>
                    <a:lnTo>
                      <a:pt x="3110" y="1693"/>
                    </a:lnTo>
                    <a:lnTo>
                      <a:pt x="3111" y="1693"/>
                    </a:lnTo>
                    <a:lnTo>
                      <a:pt x="3111" y="1692"/>
                    </a:lnTo>
                    <a:lnTo>
                      <a:pt x="3113" y="1692"/>
                    </a:lnTo>
                    <a:lnTo>
                      <a:pt x="3113" y="1690"/>
                    </a:lnTo>
                    <a:lnTo>
                      <a:pt x="3115" y="1690"/>
                    </a:lnTo>
                    <a:lnTo>
                      <a:pt x="3115" y="1688"/>
                    </a:lnTo>
                    <a:lnTo>
                      <a:pt x="3116" y="1688"/>
                    </a:lnTo>
                    <a:lnTo>
                      <a:pt x="3116" y="1687"/>
                    </a:lnTo>
                    <a:lnTo>
                      <a:pt x="3118" y="1687"/>
                    </a:lnTo>
                    <a:lnTo>
                      <a:pt x="3118" y="1685"/>
                    </a:lnTo>
                    <a:lnTo>
                      <a:pt x="3120" y="1685"/>
                    </a:lnTo>
                    <a:lnTo>
                      <a:pt x="3120" y="1683"/>
                    </a:lnTo>
                    <a:lnTo>
                      <a:pt x="3121" y="1683"/>
                    </a:lnTo>
                    <a:lnTo>
                      <a:pt x="3121" y="1682"/>
                    </a:lnTo>
                    <a:lnTo>
                      <a:pt x="3123" y="1682"/>
                    </a:lnTo>
                    <a:lnTo>
                      <a:pt x="3123" y="1680"/>
                    </a:lnTo>
                    <a:lnTo>
                      <a:pt x="3125" y="1680"/>
                    </a:lnTo>
                    <a:lnTo>
                      <a:pt x="3125" y="1678"/>
                    </a:lnTo>
                    <a:lnTo>
                      <a:pt x="3126" y="1678"/>
                    </a:lnTo>
                    <a:lnTo>
                      <a:pt x="3126" y="1677"/>
                    </a:lnTo>
                    <a:lnTo>
                      <a:pt x="3128" y="1677"/>
                    </a:lnTo>
                    <a:lnTo>
                      <a:pt x="3128" y="1675"/>
                    </a:lnTo>
                    <a:lnTo>
                      <a:pt x="3130" y="1675"/>
                    </a:lnTo>
                    <a:lnTo>
                      <a:pt x="3130" y="1673"/>
                    </a:lnTo>
                    <a:lnTo>
                      <a:pt x="3131" y="1673"/>
                    </a:lnTo>
                    <a:lnTo>
                      <a:pt x="3131" y="1672"/>
                    </a:lnTo>
                    <a:lnTo>
                      <a:pt x="3133" y="1672"/>
                    </a:lnTo>
                    <a:lnTo>
                      <a:pt x="3133" y="1670"/>
                    </a:lnTo>
                    <a:lnTo>
                      <a:pt x="3135" y="1670"/>
                    </a:lnTo>
                    <a:lnTo>
                      <a:pt x="3135" y="1668"/>
                    </a:lnTo>
                    <a:lnTo>
                      <a:pt x="3136" y="1668"/>
                    </a:lnTo>
                    <a:lnTo>
                      <a:pt x="3136" y="1667"/>
                    </a:lnTo>
                    <a:lnTo>
                      <a:pt x="3138" y="1667"/>
                    </a:lnTo>
                    <a:lnTo>
                      <a:pt x="3138" y="1665"/>
                    </a:lnTo>
                    <a:lnTo>
                      <a:pt x="3140" y="1665"/>
                    </a:lnTo>
                    <a:lnTo>
                      <a:pt x="3140" y="1663"/>
                    </a:lnTo>
                    <a:lnTo>
                      <a:pt x="3141" y="1663"/>
                    </a:lnTo>
                    <a:lnTo>
                      <a:pt x="3141" y="1662"/>
                    </a:lnTo>
                    <a:lnTo>
                      <a:pt x="3143" y="1662"/>
                    </a:lnTo>
                    <a:lnTo>
                      <a:pt x="3143" y="1660"/>
                    </a:lnTo>
                    <a:lnTo>
                      <a:pt x="3145" y="1660"/>
                    </a:lnTo>
                    <a:lnTo>
                      <a:pt x="3145" y="1658"/>
                    </a:lnTo>
                    <a:lnTo>
                      <a:pt x="3146" y="1658"/>
                    </a:lnTo>
                    <a:lnTo>
                      <a:pt x="3146" y="1657"/>
                    </a:lnTo>
                    <a:lnTo>
                      <a:pt x="3148" y="1657"/>
                    </a:lnTo>
                    <a:lnTo>
                      <a:pt x="3148" y="1655"/>
                    </a:lnTo>
                    <a:lnTo>
                      <a:pt x="3150" y="1655"/>
                    </a:lnTo>
                    <a:lnTo>
                      <a:pt x="3150" y="1653"/>
                    </a:lnTo>
                    <a:lnTo>
                      <a:pt x="3151" y="1653"/>
                    </a:lnTo>
                    <a:lnTo>
                      <a:pt x="3151" y="1652"/>
                    </a:lnTo>
                    <a:lnTo>
                      <a:pt x="3153" y="1652"/>
                    </a:lnTo>
                    <a:lnTo>
                      <a:pt x="3153" y="1650"/>
                    </a:lnTo>
                    <a:lnTo>
                      <a:pt x="3155" y="1650"/>
                    </a:lnTo>
                    <a:lnTo>
                      <a:pt x="3155" y="1648"/>
                    </a:lnTo>
                    <a:lnTo>
                      <a:pt x="3156" y="1648"/>
                    </a:lnTo>
                    <a:lnTo>
                      <a:pt x="3156" y="1647"/>
                    </a:lnTo>
                    <a:lnTo>
                      <a:pt x="3158" y="1647"/>
                    </a:lnTo>
                    <a:lnTo>
                      <a:pt x="3158" y="1645"/>
                    </a:lnTo>
                    <a:lnTo>
                      <a:pt x="3160" y="1645"/>
                    </a:lnTo>
                    <a:lnTo>
                      <a:pt x="3160" y="1643"/>
                    </a:lnTo>
                    <a:lnTo>
                      <a:pt x="3161" y="1643"/>
                    </a:lnTo>
                    <a:lnTo>
                      <a:pt x="3161" y="1642"/>
                    </a:lnTo>
                    <a:lnTo>
                      <a:pt x="3163" y="1642"/>
                    </a:lnTo>
                    <a:lnTo>
                      <a:pt x="3163" y="1640"/>
                    </a:lnTo>
                    <a:lnTo>
                      <a:pt x="3165" y="1640"/>
                    </a:lnTo>
                    <a:lnTo>
                      <a:pt x="3165" y="1638"/>
                    </a:lnTo>
                    <a:lnTo>
                      <a:pt x="3166" y="1638"/>
                    </a:lnTo>
                    <a:lnTo>
                      <a:pt x="3166" y="1637"/>
                    </a:lnTo>
                    <a:lnTo>
                      <a:pt x="3168" y="1637"/>
                    </a:lnTo>
                    <a:lnTo>
                      <a:pt x="3168" y="1635"/>
                    </a:lnTo>
                    <a:lnTo>
                      <a:pt x="3170" y="1635"/>
                    </a:lnTo>
                    <a:lnTo>
                      <a:pt x="3170" y="1633"/>
                    </a:lnTo>
                    <a:lnTo>
                      <a:pt x="3171" y="1633"/>
                    </a:lnTo>
                    <a:lnTo>
                      <a:pt x="3171" y="1632"/>
                    </a:lnTo>
                    <a:lnTo>
                      <a:pt x="3173" y="1632"/>
                    </a:lnTo>
                    <a:lnTo>
                      <a:pt x="3173" y="1630"/>
                    </a:lnTo>
                    <a:lnTo>
                      <a:pt x="3175" y="1630"/>
                    </a:lnTo>
                    <a:lnTo>
                      <a:pt x="3175" y="1628"/>
                    </a:lnTo>
                    <a:lnTo>
                      <a:pt x="3176" y="1628"/>
                    </a:lnTo>
                    <a:lnTo>
                      <a:pt x="3176" y="1627"/>
                    </a:lnTo>
                    <a:lnTo>
                      <a:pt x="3178" y="1627"/>
                    </a:lnTo>
                    <a:lnTo>
                      <a:pt x="3178" y="1625"/>
                    </a:lnTo>
                    <a:lnTo>
                      <a:pt x="3180" y="1625"/>
                    </a:lnTo>
                    <a:lnTo>
                      <a:pt x="3180" y="1623"/>
                    </a:lnTo>
                    <a:lnTo>
                      <a:pt x="3181" y="1623"/>
                    </a:lnTo>
                    <a:lnTo>
                      <a:pt x="3181" y="1622"/>
                    </a:lnTo>
                    <a:lnTo>
                      <a:pt x="3183" y="1622"/>
                    </a:lnTo>
                    <a:lnTo>
                      <a:pt x="3183" y="1620"/>
                    </a:lnTo>
                    <a:lnTo>
                      <a:pt x="3185" y="1620"/>
                    </a:lnTo>
                    <a:lnTo>
                      <a:pt x="3185" y="1618"/>
                    </a:lnTo>
                    <a:lnTo>
                      <a:pt x="3186" y="1618"/>
                    </a:lnTo>
                    <a:lnTo>
                      <a:pt x="3186" y="1617"/>
                    </a:lnTo>
                    <a:lnTo>
                      <a:pt x="3188" y="1617"/>
                    </a:lnTo>
                    <a:lnTo>
                      <a:pt x="3188" y="1615"/>
                    </a:lnTo>
                    <a:lnTo>
                      <a:pt x="3190" y="1615"/>
                    </a:lnTo>
                    <a:lnTo>
                      <a:pt x="3190" y="1613"/>
                    </a:lnTo>
                    <a:lnTo>
                      <a:pt x="3191" y="1613"/>
                    </a:lnTo>
                    <a:lnTo>
                      <a:pt x="3191" y="1612"/>
                    </a:lnTo>
                    <a:lnTo>
                      <a:pt x="3193" y="1612"/>
                    </a:lnTo>
                    <a:lnTo>
                      <a:pt x="3193" y="1610"/>
                    </a:lnTo>
                    <a:lnTo>
                      <a:pt x="3195" y="1610"/>
                    </a:lnTo>
                    <a:lnTo>
                      <a:pt x="3195" y="1608"/>
                    </a:lnTo>
                    <a:lnTo>
                      <a:pt x="3196" y="1608"/>
                    </a:lnTo>
                    <a:lnTo>
                      <a:pt x="3196" y="1607"/>
                    </a:lnTo>
                    <a:lnTo>
                      <a:pt x="3198" y="1607"/>
                    </a:lnTo>
                    <a:lnTo>
                      <a:pt x="3198" y="1605"/>
                    </a:lnTo>
                    <a:lnTo>
                      <a:pt x="3200" y="1605"/>
                    </a:lnTo>
                    <a:lnTo>
                      <a:pt x="3200" y="1603"/>
                    </a:lnTo>
                    <a:lnTo>
                      <a:pt x="3201" y="1603"/>
                    </a:lnTo>
                    <a:lnTo>
                      <a:pt x="3201" y="1602"/>
                    </a:lnTo>
                    <a:lnTo>
                      <a:pt x="3203" y="1602"/>
                    </a:lnTo>
                    <a:lnTo>
                      <a:pt x="3203" y="1600"/>
                    </a:lnTo>
                    <a:lnTo>
                      <a:pt x="3205" y="1600"/>
                    </a:lnTo>
                    <a:lnTo>
                      <a:pt x="3205" y="1598"/>
                    </a:lnTo>
                    <a:lnTo>
                      <a:pt x="3206" y="1598"/>
                    </a:lnTo>
                    <a:lnTo>
                      <a:pt x="3206" y="1597"/>
                    </a:lnTo>
                    <a:lnTo>
                      <a:pt x="3208" y="1597"/>
                    </a:lnTo>
                    <a:lnTo>
                      <a:pt x="3208" y="1595"/>
                    </a:lnTo>
                    <a:lnTo>
                      <a:pt x="3210" y="1595"/>
                    </a:lnTo>
                    <a:lnTo>
                      <a:pt x="3210" y="1593"/>
                    </a:lnTo>
                    <a:lnTo>
                      <a:pt x="3211" y="1593"/>
                    </a:lnTo>
                    <a:lnTo>
                      <a:pt x="3211" y="1592"/>
                    </a:lnTo>
                    <a:lnTo>
                      <a:pt x="3213" y="1592"/>
                    </a:lnTo>
                    <a:lnTo>
                      <a:pt x="3213" y="1590"/>
                    </a:lnTo>
                    <a:lnTo>
                      <a:pt x="3215" y="1590"/>
                    </a:lnTo>
                    <a:lnTo>
                      <a:pt x="3215" y="1588"/>
                    </a:lnTo>
                    <a:lnTo>
                      <a:pt x="3216" y="1588"/>
                    </a:lnTo>
                    <a:lnTo>
                      <a:pt x="3216" y="1587"/>
                    </a:lnTo>
                    <a:lnTo>
                      <a:pt x="3218" y="1587"/>
                    </a:lnTo>
                    <a:lnTo>
                      <a:pt x="3218" y="1585"/>
                    </a:lnTo>
                    <a:lnTo>
                      <a:pt x="3220" y="1585"/>
                    </a:lnTo>
                    <a:lnTo>
                      <a:pt x="3220" y="1583"/>
                    </a:lnTo>
                    <a:lnTo>
                      <a:pt x="3221" y="1583"/>
                    </a:lnTo>
                    <a:lnTo>
                      <a:pt x="3221" y="1582"/>
                    </a:lnTo>
                    <a:lnTo>
                      <a:pt x="3223" y="1582"/>
                    </a:lnTo>
                    <a:lnTo>
                      <a:pt x="3223" y="1580"/>
                    </a:lnTo>
                    <a:lnTo>
                      <a:pt x="3225" y="1580"/>
                    </a:lnTo>
                    <a:lnTo>
                      <a:pt x="3225" y="1578"/>
                    </a:lnTo>
                    <a:lnTo>
                      <a:pt x="3226" y="1578"/>
                    </a:lnTo>
                    <a:lnTo>
                      <a:pt x="3226" y="1577"/>
                    </a:lnTo>
                    <a:lnTo>
                      <a:pt x="3228" y="1577"/>
                    </a:lnTo>
                    <a:lnTo>
                      <a:pt x="3228" y="1575"/>
                    </a:lnTo>
                    <a:lnTo>
                      <a:pt x="3230" y="1575"/>
                    </a:lnTo>
                    <a:lnTo>
                      <a:pt x="3230" y="1573"/>
                    </a:lnTo>
                    <a:lnTo>
                      <a:pt x="3231" y="1573"/>
                    </a:lnTo>
                    <a:lnTo>
                      <a:pt x="3231" y="1572"/>
                    </a:lnTo>
                    <a:lnTo>
                      <a:pt x="3233" y="1572"/>
                    </a:lnTo>
                    <a:lnTo>
                      <a:pt x="3233" y="1570"/>
                    </a:lnTo>
                    <a:lnTo>
                      <a:pt x="3235" y="1570"/>
                    </a:lnTo>
                    <a:lnTo>
                      <a:pt x="3235" y="1568"/>
                    </a:lnTo>
                    <a:lnTo>
                      <a:pt x="3236" y="1568"/>
                    </a:lnTo>
                    <a:lnTo>
                      <a:pt x="3236" y="1567"/>
                    </a:lnTo>
                    <a:lnTo>
                      <a:pt x="3238" y="1567"/>
                    </a:lnTo>
                    <a:lnTo>
                      <a:pt x="3238" y="1565"/>
                    </a:lnTo>
                    <a:lnTo>
                      <a:pt x="3240" y="1565"/>
                    </a:lnTo>
                    <a:lnTo>
                      <a:pt x="3240" y="1563"/>
                    </a:lnTo>
                    <a:lnTo>
                      <a:pt x="3241" y="1563"/>
                    </a:lnTo>
                    <a:lnTo>
                      <a:pt x="3241" y="1562"/>
                    </a:lnTo>
                    <a:lnTo>
                      <a:pt x="3243" y="1562"/>
                    </a:lnTo>
                    <a:lnTo>
                      <a:pt x="3243" y="1560"/>
                    </a:lnTo>
                    <a:lnTo>
                      <a:pt x="3245" y="1560"/>
                    </a:lnTo>
                    <a:lnTo>
                      <a:pt x="3245" y="1558"/>
                    </a:lnTo>
                    <a:lnTo>
                      <a:pt x="3246" y="1558"/>
                    </a:lnTo>
                    <a:lnTo>
                      <a:pt x="3246" y="1557"/>
                    </a:lnTo>
                    <a:lnTo>
                      <a:pt x="3248" y="1557"/>
                    </a:lnTo>
                    <a:lnTo>
                      <a:pt x="3248" y="1555"/>
                    </a:lnTo>
                    <a:lnTo>
                      <a:pt x="3250" y="1555"/>
                    </a:lnTo>
                    <a:lnTo>
                      <a:pt x="3250" y="1553"/>
                    </a:lnTo>
                    <a:lnTo>
                      <a:pt x="3251" y="1553"/>
                    </a:lnTo>
                    <a:lnTo>
                      <a:pt x="3251" y="1552"/>
                    </a:lnTo>
                    <a:lnTo>
                      <a:pt x="3253" y="1552"/>
                    </a:lnTo>
                    <a:lnTo>
                      <a:pt x="3253" y="1550"/>
                    </a:lnTo>
                    <a:lnTo>
                      <a:pt x="3255" y="1550"/>
                    </a:lnTo>
                    <a:lnTo>
                      <a:pt x="3255" y="1548"/>
                    </a:lnTo>
                    <a:lnTo>
                      <a:pt x="3256" y="1548"/>
                    </a:lnTo>
                    <a:lnTo>
                      <a:pt x="3256" y="1547"/>
                    </a:lnTo>
                    <a:lnTo>
                      <a:pt x="3258" y="1547"/>
                    </a:lnTo>
                    <a:lnTo>
                      <a:pt x="3258" y="1545"/>
                    </a:lnTo>
                    <a:lnTo>
                      <a:pt x="3260" y="1545"/>
                    </a:lnTo>
                    <a:lnTo>
                      <a:pt x="3260" y="1543"/>
                    </a:lnTo>
                    <a:lnTo>
                      <a:pt x="3261" y="1543"/>
                    </a:lnTo>
                    <a:lnTo>
                      <a:pt x="3261" y="1542"/>
                    </a:lnTo>
                    <a:lnTo>
                      <a:pt x="3263" y="1542"/>
                    </a:lnTo>
                    <a:lnTo>
                      <a:pt x="3263" y="1540"/>
                    </a:lnTo>
                    <a:lnTo>
                      <a:pt x="3265" y="1540"/>
                    </a:lnTo>
                    <a:lnTo>
                      <a:pt x="3265" y="1537"/>
                    </a:lnTo>
                    <a:lnTo>
                      <a:pt x="3266" y="1537"/>
                    </a:lnTo>
                    <a:lnTo>
                      <a:pt x="3266" y="1535"/>
                    </a:lnTo>
                    <a:lnTo>
                      <a:pt x="3268" y="1535"/>
                    </a:lnTo>
                    <a:lnTo>
                      <a:pt x="3268" y="1533"/>
                    </a:lnTo>
                    <a:lnTo>
                      <a:pt x="3270" y="1533"/>
                    </a:lnTo>
                    <a:lnTo>
                      <a:pt x="3270" y="1532"/>
                    </a:lnTo>
                    <a:lnTo>
                      <a:pt x="3271" y="1532"/>
                    </a:lnTo>
                    <a:lnTo>
                      <a:pt x="3271" y="1530"/>
                    </a:lnTo>
                    <a:lnTo>
                      <a:pt x="3273" y="1530"/>
                    </a:lnTo>
                    <a:lnTo>
                      <a:pt x="3273" y="1528"/>
                    </a:lnTo>
                    <a:lnTo>
                      <a:pt x="3275" y="1528"/>
                    </a:lnTo>
                    <a:lnTo>
                      <a:pt x="3275" y="1527"/>
                    </a:lnTo>
                    <a:lnTo>
                      <a:pt x="3276" y="1527"/>
                    </a:lnTo>
                    <a:lnTo>
                      <a:pt x="3276" y="1525"/>
                    </a:lnTo>
                    <a:lnTo>
                      <a:pt x="3278" y="1525"/>
                    </a:lnTo>
                    <a:lnTo>
                      <a:pt x="3278" y="1523"/>
                    </a:lnTo>
                    <a:lnTo>
                      <a:pt x="3280" y="1523"/>
                    </a:lnTo>
                    <a:lnTo>
                      <a:pt x="3280" y="1522"/>
                    </a:lnTo>
                    <a:lnTo>
                      <a:pt x="3281" y="1522"/>
                    </a:lnTo>
                    <a:lnTo>
                      <a:pt x="3281" y="1520"/>
                    </a:lnTo>
                    <a:lnTo>
                      <a:pt x="3283" y="1520"/>
                    </a:lnTo>
                    <a:lnTo>
                      <a:pt x="3283" y="1518"/>
                    </a:lnTo>
                    <a:lnTo>
                      <a:pt x="3285" y="1518"/>
                    </a:lnTo>
                    <a:lnTo>
                      <a:pt x="3285" y="1517"/>
                    </a:lnTo>
                    <a:lnTo>
                      <a:pt x="3286" y="1517"/>
                    </a:lnTo>
                    <a:lnTo>
                      <a:pt x="3286" y="1515"/>
                    </a:lnTo>
                    <a:lnTo>
                      <a:pt x="3288" y="1515"/>
                    </a:lnTo>
                    <a:lnTo>
                      <a:pt x="3288" y="1513"/>
                    </a:lnTo>
                    <a:lnTo>
                      <a:pt x="3290" y="1513"/>
                    </a:lnTo>
                    <a:lnTo>
                      <a:pt x="3290" y="1512"/>
                    </a:lnTo>
                    <a:lnTo>
                      <a:pt x="3291" y="1512"/>
                    </a:lnTo>
                    <a:lnTo>
                      <a:pt x="3291" y="1510"/>
                    </a:lnTo>
                    <a:lnTo>
                      <a:pt x="3293" y="1510"/>
                    </a:lnTo>
                    <a:lnTo>
                      <a:pt x="3293" y="1508"/>
                    </a:lnTo>
                    <a:lnTo>
                      <a:pt x="3295" y="1508"/>
                    </a:lnTo>
                    <a:lnTo>
                      <a:pt x="3295" y="1507"/>
                    </a:lnTo>
                    <a:lnTo>
                      <a:pt x="3296" y="1507"/>
                    </a:lnTo>
                    <a:lnTo>
                      <a:pt x="3296" y="1505"/>
                    </a:lnTo>
                    <a:lnTo>
                      <a:pt x="3298" y="1505"/>
                    </a:lnTo>
                    <a:lnTo>
                      <a:pt x="3298" y="1503"/>
                    </a:lnTo>
                    <a:lnTo>
                      <a:pt x="3300" y="1503"/>
                    </a:lnTo>
                    <a:lnTo>
                      <a:pt x="3300" y="1502"/>
                    </a:lnTo>
                    <a:lnTo>
                      <a:pt x="3301" y="1502"/>
                    </a:lnTo>
                    <a:lnTo>
                      <a:pt x="3301" y="1500"/>
                    </a:lnTo>
                    <a:lnTo>
                      <a:pt x="3303" y="1500"/>
                    </a:lnTo>
                    <a:lnTo>
                      <a:pt x="3303" y="1498"/>
                    </a:lnTo>
                    <a:lnTo>
                      <a:pt x="3305" y="1498"/>
                    </a:lnTo>
                    <a:lnTo>
                      <a:pt x="3305" y="1497"/>
                    </a:lnTo>
                    <a:lnTo>
                      <a:pt x="3306" y="1497"/>
                    </a:lnTo>
                    <a:lnTo>
                      <a:pt x="3306" y="1493"/>
                    </a:lnTo>
                    <a:lnTo>
                      <a:pt x="3308" y="1493"/>
                    </a:lnTo>
                    <a:lnTo>
                      <a:pt x="3308" y="1492"/>
                    </a:lnTo>
                    <a:lnTo>
                      <a:pt x="3310" y="1492"/>
                    </a:lnTo>
                    <a:lnTo>
                      <a:pt x="3310" y="1490"/>
                    </a:lnTo>
                    <a:lnTo>
                      <a:pt x="3311" y="1490"/>
                    </a:lnTo>
                    <a:lnTo>
                      <a:pt x="3311" y="1488"/>
                    </a:lnTo>
                    <a:lnTo>
                      <a:pt x="3313" y="1488"/>
                    </a:lnTo>
                    <a:lnTo>
                      <a:pt x="3313" y="1487"/>
                    </a:lnTo>
                    <a:lnTo>
                      <a:pt x="3315" y="1487"/>
                    </a:lnTo>
                    <a:lnTo>
                      <a:pt x="3315" y="1485"/>
                    </a:lnTo>
                    <a:lnTo>
                      <a:pt x="3316" y="1485"/>
                    </a:lnTo>
                    <a:lnTo>
                      <a:pt x="3316" y="1483"/>
                    </a:lnTo>
                    <a:lnTo>
                      <a:pt x="3318" y="1483"/>
                    </a:lnTo>
                    <a:lnTo>
                      <a:pt x="3318" y="1482"/>
                    </a:lnTo>
                    <a:lnTo>
                      <a:pt x="3320" y="1482"/>
                    </a:lnTo>
                    <a:lnTo>
                      <a:pt x="3320" y="1480"/>
                    </a:lnTo>
                    <a:lnTo>
                      <a:pt x="3321" y="1480"/>
                    </a:lnTo>
                    <a:lnTo>
                      <a:pt x="3321" y="1478"/>
                    </a:lnTo>
                    <a:lnTo>
                      <a:pt x="3323" y="1478"/>
                    </a:lnTo>
                    <a:lnTo>
                      <a:pt x="3323" y="1477"/>
                    </a:lnTo>
                    <a:lnTo>
                      <a:pt x="3325" y="1477"/>
                    </a:lnTo>
                    <a:lnTo>
                      <a:pt x="3325" y="1475"/>
                    </a:lnTo>
                    <a:lnTo>
                      <a:pt x="3326" y="1475"/>
                    </a:lnTo>
                    <a:lnTo>
                      <a:pt x="3326" y="1473"/>
                    </a:lnTo>
                    <a:lnTo>
                      <a:pt x="3328" y="1473"/>
                    </a:lnTo>
                    <a:lnTo>
                      <a:pt x="3328" y="1472"/>
                    </a:lnTo>
                    <a:lnTo>
                      <a:pt x="3330" y="1472"/>
                    </a:lnTo>
                    <a:lnTo>
                      <a:pt x="3330" y="1470"/>
                    </a:lnTo>
                    <a:lnTo>
                      <a:pt x="3331" y="1470"/>
                    </a:lnTo>
                    <a:lnTo>
                      <a:pt x="3331" y="1468"/>
                    </a:lnTo>
                    <a:lnTo>
                      <a:pt x="3333" y="1468"/>
                    </a:lnTo>
                    <a:lnTo>
                      <a:pt x="3333" y="1467"/>
                    </a:lnTo>
                    <a:lnTo>
                      <a:pt x="3335" y="1467"/>
                    </a:lnTo>
                    <a:lnTo>
                      <a:pt x="3335" y="1465"/>
                    </a:lnTo>
                    <a:lnTo>
                      <a:pt x="3336" y="1465"/>
                    </a:lnTo>
                    <a:lnTo>
                      <a:pt x="3336" y="1462"/>
                    </a:lnTo>
                    <a:lnTo>
                      <a:pt x="3338" y="1462"/>
                    </a:lnTo>
                    <a:lnTo>
                      <a:pt x="3338" y="1460"/>
                    </a:lnTo>
                    <a:lnTo>
                      <a:pt x="3340" y="1460"/>
                    </a:lnTo>
                    <a:lnTo>
                      <a:pt x="3340" y="1458"/>
                    </a:lnTo>
                    <a:lnTo>
                      <a:pt x="3341" y="1458"/>
                    </a:lnTo>
                    <a:lnTo>
                      <a:pt x="3341" y="1457"/>
                    </a:lnTo>
                    <a:lnTo>
                      <a:pt x="3343" y="1457"/>
                    </a:lnTo>
                    <a:lnTo>
                      <a:pt x="3343" y="1455"/>
                    </a:lnTo>
                    <a:lnTo>
                      <a:pt x="3345" y="1455"/>
                    </a:lnTo>
                    <a:lnTo>
                      <a:pt x="3345" y="1453"/>
                    </a:lnTo>
                    <a:lnTo>
                      <a:pt x="3346" y="1453"/>
                    </a:lnTo>
                    <a:lnTo>
                      <a:pt x="3346" y="1452"/>
                    </a:lnTo>
                    <a:lnTo>
                      <a:pt x="3348" y="1452"/>
                    </a:lnTo>
                    <a:lnTo>
                      <a:pt x="3348" y="1450"/>
                    </a:lnTo>
                    <a:lnTo>
                      <a:pt x="3350" y="1450"/>
                    </a:lnTo>
                    <a:lnTo>
                      <a:pt x="3350" y="1448"/>
                    </a:lnTo>
                    <a:lnTo>
                      <a:pt x="3351" y="1448"/>
                    </a:lnTo>
                    <a:lnTo>
                      <a:pt x="3351" y="1447"/>
                    </a:lnTo>
                    <a:lnTo>
                      <a:pt x="3353" y="1447"/>
                    </a:lnTo>
                    <a:lnTo>
                      <a:pt x="3353" y="1445"/>
                    </a:lnTo>
                    <a:lnTo>
                      <a:pt x="3355" y="1445"/>
                    </a:lnTo>
                    <a:lnTo>
                      <a:pt x="3355" y="1443"/>
                    </a:lnTo>
                    <a:lnTo>
                      <a:pt x="3356" y="1443"/>
                    </a:lnTo>
                    <a:lnTo>
                      <a:pt x="3356" y="1442"/>
                    </a:lnTo>
                    <a:lnTo>
                      <a:pt x="3358" y="1442"/>
                    </a:lnTo>
                    <a:lnTo>
                      <a:pt x="3358" y="1440"/>
                    </a:lnTo>
                    <a:lnTo>
                      <a:pt x="3360" y="1440"/>
                    </a:lnTo>
                    <a:lnTo>
                      <a:pt x="3360" y="1438"/>
                    </a:lnTo>
                    <a:lnTo>
                      <a:pt x="3361" y="1438"/>
                    </a:lnTo>
                    <a:lnTo>
                      <a:pt x="3361" y="1435"/>
                    </a:lnTo>
                    <a:lnTo>
                      <a:pt x="3363" y="1435"/>
                    </a:lnTo>
                    <a:lnTo>
                      <a:pt x="3363" y="1433"/>
                    </a:lnTo>
                    <a:lnTo>
                      <a:pt x="3365" y="1433"/>
                    </a:lnTo>
                    <a:lnTo>
                      <a:pt x="3365" y="1432"/>
                    </a:lnTo>
                    <a:lnTo>
                      <a:pt x="3366" y="1432"/>
                    </a:lnTo>
                    <a:lnTo>
                      <a:pt x="3366" y="1430"/>
                    </a:lnTo>
                    <a:lnTo>
                      <a:pt x="3368" y="1430"/>
                    </a:lnTo>
                    <a:lnTo>
                      <a:pt x="3368" y="1428"/>
                    </a:lnTo>
                    <a:lnTo>
                      <a:pt x="3370" y="1428"/>
                    </a:lnTo>
                    <a:lnTo>
                      <a:pt x="3370" y="1427"/>
                    </a:lnTo>
                    <a:lnTo>
                      <a:pt x="3371" y="1427"/>
                    </a:lnTo>
                    <a:lnTo>
                      <a:pt x="3371" y="1425"/>
                    </a:lnTo>
                    <a:lnTo>
                      <a:pt x="3373" y="1425"/>
                    </a:lnTo>
                    <a:lnTo>
                      <a:pt x="3373" y="1423"/>
                    </a:lnTo>
                    <a:lnTo>
                      <a:pt x="3375" y="1423"/>
                    </a:lnTo>
                    <a:lnTo>
                      <a:pt x="3375" y="1422"/>
                    </a:lnTo>
                    <a:lnTo>
                      <a:pt x="3376" y="1422"/>
                    </a:lnTo>
                    <a:lnTo>
                      <a:pt x="3376" y="1420"/>
                    </a:lnTo>
                    <a:lnTo>
                      <a:pt x="3378" y="1420"/>
                    </a:lnTo>
                    <a:lnTo>
                      <a:pt x="3378" y="1418"/>
                    </a:lnTo>
                    <a:lnTo>
                      <a:pt x="3380" y="1418"/>
                    </a:lnTo>
                    <a:lnTo>
                      <a:pt x="3380" y="1417"/>
                    </a:lnTo>
                    <a:lnTo>
                      <a:pt x="3381" y="1417"/>
                    </a:lnTo>
                    <a:lnTo>
                      <a:pt x="3381" y="1415"/>
                    </a:lnTo>
                    <a:lnTo>
                      <a:pt x="3383" y="1415"/>
                    </a:lnTo>
                    <a:lnTo>
                      <a:pt x="3383" y="1412"/>
                    </a:lnTo>
                    <a:lnTo>
                      <a:pt x="3385" y="1412"/>
                    </a:lnTo>
                    <a:lnTo>
                      <a:pt x="3385" y="1410"/>
                    </a:lnTo>
                    <a:lnTo>
                      <a:pt x="3386" y="1410"/>
                    </a:lnTo>
                    <a:lnTo>
                      <a:pt x="3386" y="1408"/>
                    </a:lnTo>
                    <a:lnTo>
                      <a:pt x="3388" y="1408"/>
                    </a:lnTo>
                    <a:lnTo>
                      <a:pt x="3388" y="1407"/>
                    </a:lnTo>
                    <a:lnTo>
                      <a:pt x="3390" y="1407"/>
                    </a:lnTo>
                    <a:lnTo>
                      <a:pt x="3390" y="1405"/>
                    </a:lnTo>
                    <a:lnTo>
                      <a:pt x="3391" y="1405"/>
                    </a:lnTo>
                    <a:lnTo>
                      <a:pt x="3391" y="1403"/>
                    </a:lnTo>
                    <a:lnTo>
                      <a:pt x="3393" y="1403"/>
                    </a:lnTo>
                    <a:lnTo>
                      <a:pt x="3393" y="1402"/>
                    </a:lnTo>
                    <a:lnTo>
                      <a:pt x="3395" y="1402"/>
                    </a:lnTo>
                    <a:lnTo>
                      <a:pt x="3395" y="1400"/>
                    </a:lnTo>
                    <a:lnTo>
                      <a:pt x="3396" y="1400"/>
                    </a:lnTo>
                    <a:lnTo>
                      <a:pt x="3396" y="1398"/>
                    </a:lnTo>
                    <a:lnTo>
                      <a:pt x="3398" y="1398"/>
                    </a:lnTo>
                    <a:lnTo>
                      <a:pt x="3398" y="1397"/>
                    </a:lnTo>
                    <a:lnTo>
                      <a:pt x="3400" y="1397"/>
                    </a:lnTo>
                    <a:lnTo>
                      <a:pt x="3400" y="1395"/>
                    </a:lnTo>
                    <a:lnTo>
                      <a:pt x="3401" y="1395"/>
                    </a:lnTo>
                    <a:lnTo>
                      <a:pt x="3401" y="1393"/>
                    </a:lnTo>
                    <a:lnTo>
                      <a:pt x="3403" y="1393"/>
                    </a:lnTo>
                    <a:lnTo>
                      <a:pt x="3403" y="1392"/>
                    </a:lnTo>
                    <a:lnTo>
                      <a:pt x="3405" y="1392"/>
                    </a:lnTo>
                    <a:lnTo>
                      <a:pt x="3405" y="1388"/>
                    </a:lnTo>
                    <a:lnTo>
                      <a:pt x="3406" y="1388"/>
                    </a:lnTo>
                    <a:lnTo>
                      <a:pt x="3406" y="1387"/>
                    </a:lnTo>
                    <a:lnTo>
                      <a:pt x="3408" y="1387"/>
                    </a:lnTo>
                    <a:lnTo>
                      <a:pt x="3408" y="1385"/>
                    </a:lnTo>
                    <a:lnTo>
                      <a:pt x="3410" y="1385"/>
                    </a:lnTo>
                    <a:lnTo>
                      <a:pt x="3410" y="1383"/>
                    </a:lnTo>
                    <a:lnTo>
                      <a:pt x="3411" y="1383"/>
                    </a:lnTo>
                    <a:lnTo>
                      <a:pt x="3411" y="1382"/>
                    </a:lnTo>
                    <a:lnTo>
                      <a:pt x="3413" y="1382"/>
                    </a:lnTo>
                    <a:lnTo>
                      <a:pt x="3413" y="1380"/>
                    </a:lnTo>
                    <a:lnTo>
                      <a:pt x="3415" y="1380"/>
                    </a:lnTo>
                    <a:lnTo>
                      <a:pt x="3415" y="1378"/>
                    </a:lnTo>
                    <a:lnTo>
                      <a:pt x="3416" y="1378"/>
                    </a:lnTo>
                    <a:lnTo>
                      <a:pt x="3416" y="1377"/>
                    </a:lnTo>
                    <a:lnTo>
                      <a:pt x="3418" y="1377"/>
                    </a:lnTo>
                    <a:lnTo>
                      <a:pt x="3418" y="1375"/>
                    </a:lnTo>
                    <a:lnTo>
                      <a:pt x="3420" y="1375"/>
                    </a:lnTo>
                    <a:lnTo>
                      <a:pt x="3420" y="1373"/>
                    </a:lnTo>
                    <a:lnTo>
                      <a:pt x="3421" y="1373"/>
                    </a:lnTo>
                    <a:lnTo>
                      <a:pt x="3421" y="1370"/>
                    </a:lnTo>
                    <a:lnTo>
                      <a:pt x="3423" y="1370"/>
                    </a:lnTo>
                    <a:lnTo>
                      <a:pt x="3423" y="1368"/>
                    </a:lnTo>
                    <a:lnTo>
                      <a:pt x="3425" y="1368"/>
                    </a:lnTo>
                    <a:lnTo>
                      <a:pt x="3425" y="1367"/>
                    </a:lnTo>
                    <a:lnTo>
                      <a:pt x="3426" y="1367"/>
                    </a:lnTo>
                    <a:lnTo>
                      <a:pt x="3426" y="1365"/>
                    </a:lnTo>
                    <a:lnTo>
                      <a:pt x="3428" y="1365"/>
                    </a:lnTo>
                    <a:lnTo>
                      <a:pt x="3428" y="1363"/>
                    </a:lnTo>
                    <a:lnTo>
                      <a:pt x="3430" y="1363"/>
                    </a:lnTo>
                    <a:lnTo>
                      <a:pt x="3430" y="1362"/>
                    </a:lnTo>
                    <a:lnTo>
                      <a:pt x="3431" y="1362"/>
                    </a:lnTo>
                    <a:lnTo>
                      <a:pt x="3431" y="1360"/>
                    </a:lnTo>
                    <a:lnTo>
                      <a:pt x="3433" y="1360"/>
                    </a:lnTo>
                    <a:lnTo>
                      <a:pt x="3433" y="1358"/>
                    </a:lnTo>
                    <a:lnTo>
                      <a:pt x="3435" y="1358"/>
                    </a:lnTo>
                    <a:lnTo>
                      <a:pt x="3435" y="1357"/>
                    </a:lnTo>
                    <a:lnTo>
                      <a:pt x="3436" y="1357"/>
                    </a:lnTo>
                    <a:lnTo>
                      <a:pt x="3436" y="1355"/>
                    </a:lnTo>
                    <a:lnTo>
                      <a:pt x="3438" y="1355"/>
                    </a:lnTo>
                    <a:lnTo>
                      <a:pt x="3438" y="1352"/>
                    </a:lnTo>
                    <a:lnTo>
                      <a:pt x="3440" y="1352"/>
                    </a:lnTo>
                    <a:lnTo>
                      <a:pt x="3440" y="1350"/>
                    </a:lnTo>
                    <a:lnTo>
                      <a:pt x="3441" y="1350"/>
                    </a:lnTo>
                    <a:lnTo>
                      <a:pt x="3441" y="1348"/>
                    </a:lnTo>
                    <a:lnTo>
                      <a:pt x="3443" y="1348"/>
                    </a:lnTo>
                    <a:lnTo>
                      <a:pt x="3443" y="1347"/>
                    </a:lnTo>
                    <a:lnTo>
                      <a:pt x="3445" y="1347"/>
                    </a:lnTo>
                    <a:lnTo>
                      <a:pt x="3445" y="1345"/>
                    </a:lnTo>
                    <a:lnTo>
                      <a:pt x="3446" y="1345"/>
                    </a:lnTo>
                    <a:lnTo>
                      <a:pt x="3446" y="1343"/>
                    </a:lnTo>
                    <a:lnTo>
                      <a:pt x="3448" y="1343"/>
                    </a:lnTo>
                    <a:lnTo>
                      <a:pt x="3448" y="1342"/>
                    </a:lnTo>
                    <a:lnTo>
                      <a:pt x="3450" y="1342"/>
                    </a:lnTo>
                    <a:lnTo>
                      <a:pt x="3450" y="1340"/>
                    </a:lnTo>
                    <a:lnTo>
                      <a:pt x="3451" y="1340"/>
                    </a:lnTo>
                    <a:lnTo>
                      <a:pt x="3451" y="1338"/>
                    </a:lnTo>
                    <a:lnTo>
                      <a:pt x="3453" y="1338"/>
                    </a:lnTo>
                    <a:lnTo>
                      <a:pt x="3453" y="1337"/>
                    </a:lnTo>
                    <a:lnTo>
                      <a:pt x="3455" y="1337"/>
                    </a:lnTo>
                    <a:lnTo>
                      <a:pt x="3455" y="1333"/>
                    </a:lnTo>
                    <a:lnTo>
                      <a:pt x="3456" y="1333"/>
                    </a:lnTo>
                    <a:lnTo>
                      <a:pt x="3456" y="1332"/>
                    </a:lnTo>
                    <a:lnTo>
                      <a:pt x="3458" y="1332"/>
                    </a:lnTo>
                    <a:lnTo>
                      <a:pt x="3458" y="1330"/>
                    </a:lnTo>
                    <a:lnTo>
                      <a:pt x="3460" y="1330"/>
                    </a:lnTo>
                    <a:lnTo>
                      <a:pt x="3460" y="1328"/>
                    </a:lnTo>
                    <a:lnTo>
                      <a:pt x="3461" y="1328"/>
                    </a:lnTo>
                    <a:lnTo>
                      <a:pt x="3461" y="1327"/>
                    </a:lnTo>
                    <a:lnTo>
                      <a:pt x="3463" y="1327"/>
                    </a:lnTo>
                    <a:lnTo>
                      <a:pt x="3463" y="1325"/>
                    </a:lnTo>
                    <a:lnTo>
                      <a:pt x="3465" y="1325"/>
                    </a:lnTo>
                    <a:lnTo>
                      <a:pt x="3465" y="1323"/>
                    </a:lnTo>
                    <a:lnTo>
                      <a:pt x="3466" y="1323"/>
                    </a:lnTo>
                    <a:lnTo>
                      <a:pt x="3466" y="1322"/>
                    </a:lnTo>
                    <a:lnTo>
                      <a:pt x="3468" y="1322"/>
                    </a:lnTo>
                    <a:lnTo>
                      <a:pt x="3468" y="1320"/>
                    </a:lnTo>
                    <a:lnTo>
                      <a:pt x="3470" y="1320"/>
                    </a:lnTo>
                    <a:lnTo>
                      <a:pt x="3470" y="1317"/>
                    </a:lnTo>
                    <a:lnTo>
                      <a:pt x="3471" y="1317"/>
                    </a:lnTo>
                    <a:lnTo>
                      <a:pt x="3471" y="1315"/>
                    </a:lnTo>
                    <a:lnTo>
                      <a:pt x="3473" y="1315"/>
                    </a:lnTo>
                    <a:lnTo>
                      <a:pt x="3473" y="1313"/>
                    </a:lnTo>
                    <a:lnTo>
                      <a:pt x="3475" y="1313"/>
                    </a:lnTo>
                    <a:lnTo>
                      <a:pt x="3475" y="1312"/>
                    </a:lnTo>
                    <a:lnTo>
                      <a:pt x="3476" y="1312"/>
                    </a:lnTo>
                    <a:lnTo>
                      <a:pt x="3476" y="1310"/>
                    </a:lnTo>
                    <a:lnTo>
                      <a:pt x="3478" y="1310"/>
                    </a:lnTo>
                    <a:lnTo>
                      <a:pt x="3478" y="1308"/>
                    </a:lnTo>
                    <a:lnTo>
                      <a:pt x="3480" y="1308"/>
                    </a:lnTo>
                    <a:lnTo>
                      <a:pt x="3480" y="1307"/>
                    </a:lnTo>
                    <a:lnTo>
                      <a:pt x="3481" y="1307"/>
                    </a:lnTo>
                    <a:lnTo>
                      <a:pt x="3481" y="1305"/>
                    </a:lnTo>
                    <a:lnTo>
                      <a:pt x="3483" y="1305"/>
                    </a:lnTo>
                    <a:lnTo>
                      <a:pt x="3483" y="1302"/>
                    </a:lnTo>
                    <a:lnTo>
                      <a:pt x="3485" y="1302"/>
                    </a:lnTo>
                    <a:lnTo>
                      <a:pt x="3485" y="1300"/>
                    </a:lnTo>
                    <a:lnTo>
                      <a:pt x="3486" y="1300"/>
                    </a:lnTo>
                    <a:lnTo>
                      <a:pt x="3486" y="1298"/>
                    </a:lnTo>
                    <a:lnTo>
                      <a:pt x="3488" y="1298"/>
                    </a:lnTo>
                    <a:lnTo>
                      <a:pt x="3488" y="1297"/>
                    </a:lnTo>
                    <a:lnTo>
                      <a:pt x="3490" y="1297"/>
                    </a:lnTo>
                    <a:lnTo>
                      <a:pt x="3490" y="1295"/>
                    </a:lnTo>
                    <a:lnTo>
                      <a:pt x="3491" y="1295"/>
                    </a:lnTo>
                    <a:lnTo>
                      <a:pt x="3491" y="1293"/>
                    </a:lnTo>
                    <a:lnTo>
                      <a:pt x="3493" y="1293"/>
                    </a:lnTo>
                    <a:lnTo>
                      <a:pt x="3493" y="1292"/>
                    </a:lnTo>
                    <a:lnTo>
                      <a:pt x="3495" y="1292"/>
                    </a:lnTo>
                    <a:lnTo>
                      <a:pt x="3495" y="1290"/>
                    </a:lnTo>
                    <a:lnTo>
                      <a:pt x="3496" y="1290"/>
                    </a:lnTo>
                    <a:lnTo>
                      <a:pt x="3496" y="1287"/>
                    </a:lnTo>
                    <a:lnTo>
                      <a:pt x="3498" y="1287"/>
                    </a:lnTo>
                    <a:lnTo>
                      <a:pt x="3498" y="1285"/>
                    </a:lnTo>
                    <a:lnTo>
                      <a:pt x="3500" y="1285"/>
                    </a:lnTo>
                    <a:lnTo>
                      <a:pt x="3500" y="1283"/>
                    </a:lnTo>
                    <a:lnTo>
                      <a:pt x="3501" y="1283"/>
                    </a:lnTo>
                    <a:lnTo>
                      <a:pt x="3501" y="1282"/>
                    </a:lnTo>
                    <a:lnTo>
                      <a:pt x="3503" y="1282"/>
                    </a:lnTo>
                    <a:lnTo>
                      <a:pt x="3503" y="1280"/>
                    </a:lnTo>
                    <a:lnTo>
                      <a:pt x="3505" y="1280"/>
                    </a:lnTo>
                    <a:lnTo>
                      <a:pt x="3505" y="1278"/>
                    </a:lnTo>
                    <a:lnTo>
                      <a:pt x="3506" y="1278"/>
                    </a:lnTo>
                    <a:lnTo>
                      <a:pt x="3506" y="1277"/>
                    </a:lnTo>
                    <a:lnTo>
                      <a:pt x="3508" y="1277"/>
                    </a:lnTo>
                    <a:lnTo>
                      <a:pt x="3508" y="1275"/>
                    </a:lnTo>
                    <a:lnTo>
                      <a:pt x="3510" y="1275"/>
                    </a:lnTo>
                    <a:lnTo>
                      <a:pt x="3510" y="1272"/>
                    </a:lnTo>
                    <a:lnTo>
                      <a:pt x="3511" y="1272"/>
                    </a:lnTo>
                    <a:lnTo>
                      <a:pt x="3511" y="1270"/>
                    </a:lnTo>
                    <a:lnTo>
                      <a:pt x="3513" y="1270"/>
                    </a:lnTo>
                    <a:lnTo>
                      <a:pt x="3513" y="1268"/>
                    </a:lnTo>
                    <a:lnTo>
                      <a:pt x="3515" y="1268"/>
                    </a:lnTo>
                    <a:lnTo>
                      <a:pt x="3515" y="1267"/>
                    </a:lnTo>
                    <a:lnTo>
                      <a:pt x="3516" y="1267"/>
                    </a:lnTo>
                    <a:lnTo>
                      <a:pt x="3516" y="1265"/>
                    </a:lnTo>
                    <a:lnTo>
                      <a:pt x="3518" y="1265"/>
                    </a:lnTo>
                    <a:lnTo>
                      <a:pt x="3518" y="1263"/>
                    </a:lnTo>
                    <a:lnTo>
                      <a:pt x="3520" y="1263"/>
                    </a:lnTo>
                    <a:lnTo>
                      <a:pt x="3520" y="1262"/>
                    </a:lnTo>
                    <a:lnTo>
                      <a:pt x="3521" y="1262"/>
                    </a:lnTo>
                    <a:lnTo>
                      <a:pt x="3521" y="1260"/>
                    </a:lnTo>
                    <a:lnTo>
                      <a:pt x="3523" y="1260"/>
                    </a:lnTo>
                    <a:lnTo>
                      <a:pt x="3523" y="1257"/>
                    </a:lnTo>
                    <a:lnTo>
                      <a:pt x="3525" y="1257"/>
                    </a:lnTo>
                    <a:lnTo>
                      <a:pt x="3525" y="1255"/>
                    </a:lnTo>
                    <a:lnTo>
                      <a:pt x="3526" y="1255"/>
                    </a:lnTo>
                    <a:lnTo>
                      <a:pt x="3526" y="1253"/>
                    </a:lnTo>
                    <a:lnTo>
                      <a:pt x="3528" y="1253"/>
                    </a:lnTo>
                    <a:lnTo>
                      <a:pt x="3528" y="1252"/>
                    </a:lnTo>
                    <a:lnTo>
                      <a:pt x="3530" y="1252"/>
                    </a:lnTo>
                    <a:lnTo>
                      <a:pt x="3530" y="1250"/>
                    </a:lnTo>
                    <a:lnTo>
                      <a:pt x="3531" y="1250"/>
                    </a:lnTo>
                    <a:lnTo>
                      <a:pt x="3531" y="1248"/>
                    </a:lnTo>
                    <a:lnTo>
                      <a:pt x="3533" y="1248"/>
                    </a:lnTo>
                    <a:lnTo>
                      <a:pt x="3533" y="1247"/>
                    </a:lnTo>
                    <a:lnTo>
                      <a:pt x="3535" y="1247"/>
                    </a:lnTo>
                    <a:lnTo>
                      <a:pt x="3535" y="1243"/>
                    </a:lnTo>
                    <a:lnTo>
                      <a:pt x="3536" y="1243"/>
                    </a:lnTo>
                    <a:lnTo>
                      <a:pt x="3536" y="1242"/>
                    </a:lnTo>
                    <a:lnTo>
                      <a:pt x="3538" y="1242"/>
                    </a:lnTo>
                    <a:lnTo>
                      <a:pt x="3538" y="1240"/>
                    </a:lnTo>
                    <a:lnTo>
                      <a:pt x="3540" y="1240"/>
                    </a:lnTo>
                    <a:lnTo>
                      <a:pt x="3540" y="1238"/>
                    </a:lnTo>
                    <a:lnTo>
                      <a:pt x="3541" y="1238"/>
                    </a:lnTo>
                    <a:lnTo>
                      <a:pt x="3541" y="1237"/>
                    </a:lnTo>
                    <a:lnTo>
                      <a:pt x="3543" y="1237"/>
                    </a:lnTo>
                    <a:lnTo>
                      <a:pt x="3543" y="1235"/>
                    </a:lnTo>
                    <a:lnTo>
                      <a:pt x="3545" y="1235"/>
                    </a:lnTo>
                    <a:lnTo>
                      <a:pt x="3545" y="1233"/>
                    </a:lnTo>
                    <a:lnTo>
                      <a:pt x="3546" y="1233"/>
                    </a:lnTo>
                    <a:lnTo>
                      <a:pt x="3546" y="1230"/>
                    </a:lnTo>
                    <a:lnTo>
                      <a:pt x="3548" y="1230"/>
                    </a:lnTo>
                    <a:lnTo>
                      <a:pt x="3548" y="1228"/>
                    </a:lnTo>
                    <a:lnTo>
                      <a:pt x="3550" y="1228"/>
                    </a:lnTo>
                    <a:lnTo>
                      <a:pt x="3550" y="1227"/>
                    </a:lnTo>
                    <a:lnTo>
                      <a:pt x="3551" y="1227"/>
                    </a:lnTo>
                    <a:lnTo>
                      <a:pt x="3551" y="1225"/>
                    </a:lnTo>
                    <a:lnTo>
                      <a:pt x="3553" y="1225"/>
                    </a:lnTo>
                    <a:lnTo>
                      <a:pt x="3553" y="1223"/>
                    </a:lnTo>
                    <a:lnTo>
                      <a:pt x="3555" y="1223"/>
                    </a:lnTo>
                    <a:lnTo>
                      <a:pt x="3555" y="1222"/>
                    </a:lnTo>
                    <a:lnTo>
                      <a:pt x="3556" y="1222"/>
                    </a:lnTo>
                    <a:lnTo>
                      <a:pt x="3556" y="1220"/>
                    </a:lnTo>
                    <a:lnTo>
                      <a:pt x="3558" y="1220"/>
                    </a:lnTo>
                    <a:lnTo>
                      <a:pt x="3558" y="1217"/>
                    </a:lnTo>
                    <a:lnTo>
                      <a:pt x="3560" y="1217"/>
                    </a:lnTo>
                    <a:lnTo>
                      <a:pt x="3560" y="1215"/>
                    </a:lnTo>
                    <a:lnTo>
                      <a:pt x="3561" y="1215"/>
                    </a:lnTo>
                    <a:lnTo>
                      <a:pt x="3561" y="1213"/>
                    </a:lnTo>
                    <a:lnTo>
                      <a:pt x="3563" y="1213"/>
                    </a:lnTo>
                    <a:lnTo>
                      <a:pt x="3563" y="1212"/>
                    </a:lnTo>
                    <a:lnTo>
                      <a:pt x="3565" y="1212"/>
                    </a:lnTo>
                    <a:lnTo>
                      <a:pt x="3565" y="1210"/>
                    </a:lnTo>
                    <a:lnTo>
                      <a:pt x="3566" y="1210"/>
                    </a:lnTo>
                    <a:lnTo>
                      <a:pt x="3566" y="1208"/>
                    </a:lnTo>
                    <a:lnTo>
                      <a:pt x="3568" y="1208"/>
                    </a:lnTo>
                    <a:lnTo>
                      <a:pt x="3568" y="1205"/>
                    </a:lnTo>
                    <a:lnTo>
                      <a:pt x="3570" y="1205"/>
                    </a:lnTo>
                    <a:lnTo>
                      <a:pt x="3570" y="1203"/>
                    </a:lnTo>
                    <a:lnTo>
                      <a:pt x="3571" y="1203"/>
                    </a:lnTo>
                    <a:lnTo>
                      <a:pt x="3571" y="1202"/>
                    </a:lnTo>
                    <a:lnTo>
                      <a:pt x="3573" y="1202"/>
                    </a:lnTo>
                    <a:lnTo>
                      <a:pt x="3573" y="1200"/>
                    </a:lnTo>
                    <a:lnTo>
                      <a:pt x="3575" y="1200"/>
                    </a:lnTo>
                    <a:lnTo>
                      <a:pt x="3575" y="1198"/>
                    </a:lnTo>
                    <a:lnTo>
                      <a:pt x="3576" y="1198"/>
                    </a:lnTo>
                    <a:lnTo>
                      <a:pt x="3576" y="1197"/>
                    </a:lnTo>
                    <a:lnTo>
                      <a:pt x="3578" y="1197"/>
                    </a:lnTo>
                    <a:lnTo>
                      <a:pt x="3578" y="1193"/>
                    </a:lnTo>
                    <a:lnTo>
                      <a:pt x="3580" y="1193"/>
                    </a:lnTo>
                    <a:lnTo>
                      <a:pt x="3580" y="1192"/>
                    </a:lnTo>
                    <a:lnTo>
                      <a:pt x="3581" y="1192"/>
                    </a:lnTo>
                    <a:lnTo>
                      <a:pt x="3581" y="1190"/>
                    </a:lnTo>
                    <a:lnTo>
                      <a:pt x="3583" y="1190"/>
                    </a:lnTo>
                    <a:lnTo>
                      <a:pt x="3583" y="1188"/>
                    </a:lnTo>
                    <a:lnTo>
                      <a:pt x="3585" y="1188"/>
                    </a:lnTo>
                    <a:lnTo>
                      <a:pt x="3585" y="1187"/>
                    </a:lnTo>
                    <a:lnTo>
                      <a:pt x="3586" y="1187"/>
                    </a:lnTo>
                    <a:lnTo>
                      <a:pt x="3586" y="1185"/>
                    </a:lnTo>
                    <a:lnTo>
                      <a:pt x="3588" y="1185"/>
                    </a:lnTo>
                    <a:lnTo>
                      <a:pt x="3588" y="1182"/>
                    </a:lnTo>
                    <a:lnTo>
                      <a:pt x="3590" y="1182"/>
                    </a:lnTo>
                    <a:lnTo>
                      <a:pt x="3590" y="1180"/>
                    </a:lnTo>
                    <a:lnTo>
                      <a:pt x="3591" y="1180"/>
                    </a:lnTo>
                    <a:lnTo>
                      <a:pt x="3591" y="1178"/>
                    </a:lnTo>
                    <a:lnTo>
                      <a:pt x="3593" y="1178"/>
                    </a:lnTo>
                    <a:lnTo>
                      <a:pt x="3593" y="1177"/>
                    </a:lnTo>
                    <a:lnTo>
                      <a:pt x="3595" y="1177"/>
                    </a:lnTo>
                    <a:lnTo>
                      <a:pt x="3595" y="1175"/>
                    </a:lnTo>
                    <a:lnTo>
                      <a:pt x="3596" y="1175"/>
                    </a:lnTo>
                    <a:lnTo>
                      <a:pt x="3596" y="1173"/>
                    </a:lnTo>
                    <a:lnTo>
                      <a:pt x="3598" y="1173"/>
                    </a:lnTo>
                    <a:lnTo>
                      <a:pt x="3598" y="1170"/>
                    </a:lnTo>
                    <a:lnTo>
                      <a:pt x="3600" y="1170"/>
                    </a:lnTo>
                    <a:lnTo>
                      <a:pt x="3600" y="1168"/>
                    </a:lnTo>
                    <a:lnTo>
                      <a:pt x="3601" y="1168"/>
                    </a:lnTo>
                    <a:lnTo>
                      <a:pt x="3601" y="1167"/>
                    </a:lnTo>
                    <a:lnTo>
                      <a:pt x="3603" y="1167"/>
                    </a:lnTo>
                    <a:lnTo>
                      <a:pt x="3603" y="1165"/>
                    </a:lnTo>
                    <a:lnTo>
                      <a:pt x="3605" y="1165"/>
                    </a:lnTo>
                    <a:lnTo>
                      <a:pt x="3605" y="1163"/>
                    </a:lnTo>
                    <a:lnTo>
                      <a:pt x="3606" y="1163"/>
                    </a:lnTo>
                    <a:lnTo>
                      <a:pt x="3606" y="1162"/>
                    </a:lnTo>
                    <a:lnTo>
                      <a:pt x="3608" y="1162"/>
                    </a:lnTo>
                    <a:lnTo>
                      <a:pt x="3608" y="1158"/>
                    </a:lnTo>
                    <a:lnTo>
                      <a:pt x="3610" y="1158"/>
                    </a:lnTo>
                    <a:lnTo>
                      <a:pt x="3610" y="1157"/>
                    </a:lnTo>
                    <a:lnTo>
                      <a:pt x="3611" y="1157"/>
                    </a:lnTo>
                    <a:lnTo>
                      <a:pt x="3611" y="1155"/>
                    </a:lnTo>
                    <a:lnTo>
                      <a:pt x="3613" y="1155"/>
                    </a:lnTo>
                    <a:lnTo>
                      <a:pt x="3613" y="1153"/>
                    </a:lnTo>
                    <a:lnTo>
                      <a:pt x="3615" y="1153"/>
                    </a:lnTo>
                    <a:lnTo>
                      <a:pt x="3615" y="1152"/>
                    </a:lnTo>
                    <a:lnTo>
                      <a:pt x="3616" y="1152"/>
                    </a:lnTo>
                    <a:lnTo>
                      <a:pt x="3616" y="1150"/>
                    </a:lnTo>
                    <a:lnTo>
                      <a:pt x="3618" y="1150"/>
                    </a:lnTo>
                    <a:lnTo>
                      <a:pt x="3618" y="1147"/>
                    </a:lnTo>
                    <a:lnTo>
                      <a:pt x="3620" y="1147"/>
                    </a:lnTo>
                    <a:lnTo>
                      <a:pt x="3620" y="1145"/>
                    </a:lnTo>
                    <a:lnTo>
                      <a:pt x="3621" y="1145"/>
                    </a:lnTo>
                    <a:lnTo>
                      <a:pt x="3621" y="1143"/>
                    </a:lnTo>
                    <a:lnTo>
                      <a:pt x="3623" y="1143"/>
                    </a:lnTo>
                    <a:lnTo>
                      <a:pt x="3623" y="1142"/>
                    </a:lnTo>
                    <a:lnTo>
                      <a:pt x="3625" y="1142"/>
                    </a:lnTo>
                    <a:lnTo>
                      <a:pt x="3625" y="1140"/>
                    </a:lnTo>
                    <a:lnTo>
                      <a:pt x="3626" y="1140"/>
                    </a:lnTo>
                    <a:lnTo>
                      <a:pt x="3626" y="1138"/>
                    </a:lnTo>
                    <a:lnTo>
                      <a:pt x="3628" y="1138"/>
                    </a:lnTo>
                    <a:lnTo>
                      <a:pt x="3628" y="1135"/>
                    </a:lnTo>
                    <a:lnTo>
                      <a:pt x="3630" y="1135"/>
                    </a:lnTo>
                    <a:lnTo>
                      <a:pt x="3630" y="1133"/>
                    </a:lnTo>
                    <a:lnTo>
                      <a:pt x="3631" y="1133"/>
                    </a:lnTo>
                    <a:lnTo>
                      <a:pt x="3631" y="1132"/>
                    </a:lnTo>
                    <a:lnTo>
                      <a:pt x="3633" y="1132"/>
                    </a:lnTo>
                    <a:lnTo>
                      <a:pt x="3633" y="1130"/>
                    </a:lnTo>
                    <a:lnTo>
                      <a:pt x="3635" y="1130"/>
                    </a:lnTo>
                    <a:lnTo>
                      <a:pt x="3635" y="1128"/>
                    </a:lnTo>
                    <a:lnTo>
                      <a:pt x="3636" y="1128"/>
                    </a:lnTo>
                    <a:lnTo>
                      <a:pt x="3636" y="1125"/>
                    </a:lnTo>
                    <a:lnTo>
                      <a:pt x="3638" y="1125"/>
                    </a:lnTo>
                    <a:lnTo>
                      <a:pt x="3638" y="1123"/>
                    </a:lnTo>
                    <a:lnTo>
                      <a:pt x="3640" y="1123"/>
                    </a:lnTo>
                    <a:lnTo>
                      <a:pt x="3640" y="1122"/>
                    </a:lnTo>
                    <a:lnTo>
                      <a:pt x="3641" y="1122"/>
                    </a:lnTo>
                    <a:lnTo>
                      <a:pt x="3641" y="1120"/>
                    </a:lnTo>
                    <a:lnTo>
                      <a:pt x="3643" y="1120"/>
                    </a:lnTo>
                    <a:lnTo>
                      <a:pt x="3643" y="1118"/>
                    </a:lnTo>
                    <a:lnTo>
                      <a:pt x="3645" y="1118"/>
                    </a:lnTo>
                    <a:lnTo>
                      <a:pt x="3645" y="1115"/>
                    </a:lnTo>
                    <a:lnTo>
                      <a:pt x="3646" y="1115"/>
                    </a:lnTo>
                    <a:lnTo>
                      <a:pt x="3646" y="1113"/>
                    </a:lnTo>
                    <a:lnTo>
                      <a:pt x="3648" y="1113"/>
                    </a:lnTo>
                    <a:lnTo>
                      <a:pt x="3648" y="1112"/>
                    </a:lnTo>
                    <a:lnTo>
                      <a:pt x="3650" y="1112"/>
                    </a:lnTo>
                    <a:lnTo>
                      <a:pt x="3650" y="1110"/>
                    </a:lnTo>
                    <a:lnTo>
                      <a:pt x="3651" y="1110"/>
                    </a:lnTo>
                    <a:lnTo>
                      <a:pt x="3651" y="1108"/>
                    </a:lnTo>
                    <a:lnTo>
                      <a:pt x="3653" y="1108"/>
                    </a:lnTo>
                    <a:lnTo>
                      <a:pt x="3653" y="1107"/>
                    </a:lnTo>
                    <a:lnTo>
                      <a:pt x="3655" y="1107"/>
                    </a:lnTo>
                    <a:lnTo>
                      <a:pt x="3655" y="1103"/>
                    </a:lnTo>
                    <a:lnTo>
                      <a:pt x="3656" y="1103"/>
                    </a:lnTo>
                    <a:lnTo>
                      <a:pt x="3656" y="1102"/>
                    </a:lnTo>
                    <a:lnTo>
                      <a:pt x="3658" y="1102"/>
                    </a:lnTo>
                    <a:lnTo>
                      <a:pt x="3658" y="1100"/>
                    </a:lnTo>
                    <a:lnTo>
                      <a:pt x="3660" y="1100"/>
                    </a:lnTo>
                    <a:lnTo>
                      <a:pt x="3660" y="1098"/>
                    </a:lnTo>
                    <a:lnTo>
                      <a:pt x="3661" y="1098"/>
                    </a:lnTo>
                    <a:lnTo>
                      <a:pt x="3661" y="1097"/>
                    </a:lnTo>
                    <a:lnTo>
                      <a:pt x="3663" y="1097"/>
                    </a:lnTo>
                    <a:lnTo>
                      <a:pt x="3663" y="1093"/>
                    </a:lnTo>
                    <a:lnTo>
                      <a:pt x="3665" y="1093"/>
                    </a:lnTo>
                    <a:lnTo>
                      <a:pt x="3665" y="1092"/>
                    </a:lnTo>
                    <a:lnTo>
                      <a:pt x="3666" y="1092"/>
                    </a:lnTo>
                    <a:lnTo>
                      <a:pt x="3666" y="1090"/>
                    </a:lnTo>
                    <a:lnTo>
                      <a:pt x="3668" y="1090"/>
                    </a:lnTo>
                    <a:lnTo>
                      <a:pt x="3668" y="1088"/>
                    </a:lnTo>
                    <a:lnTo>
                      <a:pt x="3670" y="1088"/>
                    </a:lnTo>
                    <a:lnTo>
                      <a:pt x="3670" y="1087"/>
                    </a:lnTo>
                    <a:lnTo>
                      <a:pt x="3671" y="1087"/>
                    </a:lnTo>
                    <a:lnTo>
                      <a:pt x="3671" y="1083"/>
                    </a:lnTo>
                    <a:lnTo>
                      <a:pt x="3673" y="1083"/>
                    </a:lnTo>
                    <a:lnTo>
                      <a:pt x="3673" y="1082"/>
                    </a:lnTo>
                    <a:lnTo>
                      <a:pt x="3675" y="1082"/>
                    </a:lnTo>
                    <a:lnTo>
                      <a:pt x="3675" y="1080"/>
                    </a:lnTo>
                    <a:lnTo>
                      <a:pt x="3676" y="1080"/>
                    </a:lnTo>
                    <a:lnTo>
                      <a:pt x="3676" y="1078"/>
                    </a:lnTo>
                    <a:lnTo>
                      <a:pt x="3678" y="1078"/>
                    </a:lnTo>
                    <a:lnTo>
                      <a:pt x="3678" y="1077"/>
                    </a:lnTo>
                    <a:lnTo>
                      <a:pt x="3680" y="1077"/>
                    </a:lnTo>
                    <a:lnTo>
                      <a:pt x="3680" y="1073"/>
                    </a:lnTo>
                    <a:lnTo>
                      <a:pt x="3681" y="1073"/>
                    </a:lnTo>
                    <a:lnTo>
                      <a:pt x="3681" y="1072"/>
                    </a:lnTo>
                    <a:lnTo>
                      <a:pt x="3683" y="1072"/>
                    </a:lnTo>
                    <a:lnTo>
                      <a:pt x="3683" y="1070"/>
                    </a:lnTo>
                    <a:lnTo>
                      <a:pt x="3685" y="1070"/>
                    </a:lnTo>
                    <a:lnTo>
                      <a:pt x="3685" y="1068"/>
                    </a:lnTo>
                    <a:lnTo>
                      <a:pt x="3686" y="1068"/>
                    </a:lnTo>
                    <a:lnTo>
                      <a:pt x="3686" y="1067"/>
                    </a:lnTo>
                    <a:lnTo>
                      <a:pt x="3688" y="1067"/>
                    </a:lnTo>
                    <a:lnTo>
                      <a:pt x="3688" y="1063"/>
                    </a:lnTo>
                    <a:lnTo>
                      <a:pt x="3690" y="1063"/>
                    </a:lnTo>
                    <a:lnTo>
                      <a:pt x="3690" y="1062"/>
                    </a:lnTo>
                    <a:lnTo>
                      <a:pt x="3691" y="1062"/>
                    </a:lnTo>
                    <a:lnTo>
                      <a:pt x="3691" y="1060"/>
                    </a:lnTo>
                    <a:lnTo>
                      <a:pt x="3693" y="1060"/>
                    </a:lnTo>
                    <a:lnTo>
                      <a:pt x="3693" y="1058"/>
                    </a:lnTo>
                    <a:lnTo>
                      <a:pt x="3695" y="1058"/>
                    </a:lnTo>
                    <a:lnTo>
                      <a:pt x="3695" y="1055"/>
                    </a:lnTo>
                    <a:lnTo>
                      <a:pt x="3696" y="1055"/>
                    </a:lnTo>
                    <a:lnTo>
                      <a:pt x="3696" y="1053"/>
                    </a:lnTo>
                    <a:lnTo>
                      <a:pt x="3698" y="1053"/>
                    </a:lnTo>
                    <a:lnTo>
                      <a:pt x="3698" y="1052"/>
                    </a:lnTo>
                    <a:lnTo>
                      <a:pt x="3700" y="1052"/>
                    </a:lnTo>
                    <a:lnTo>
                      <a:pt x="3700" y="1050"/>
                    </a:lnTo>
                    <a:lnTo>
                      <a:pt x="3701" y="1050"/>
                    </a:lnTo>
                    <a:lnTo>
                      <a:pt x="3701" y="1048"/>
                    </a:lnTo>
                    <a:lnTo>
                      <a:pt x="3703" y="1048"/>
                    </a:lnTo>
                    <a:lnTo>
                      <a:pt x="3703" y="1045"/>
                    </a:lnTo>
                    <a:lnTo>
                      <a:pt x="3705" y="1045"/>
                    </a:lnTo>
                    <a:lnTo>
                      <a:pt x="3705" y="1043"/>
                    </a:lnTo>
                    <a:lnTo>
                      <a:pt x="3706" y="1043"/>
                    </a:lnTo>
                    <a:lnTo>
                      <a:pt x="3706" y="1042"/>
                    </a:lnTo>
                    <a:lnTo>
                      <a:pt x="3708" y="1042"/>
                    </a:lnTo>
                    <a:lnTo>
                      <a:pt x="3708" y="1040"/>
                    </a:lnTo>
                    <a:lnTo>
                      <a:pt x="3710" y="1040"/>
                    </a:lnTo>
                    <a:lnTo>
                      <a:pt x="3710" y="1038"/>
                    </a:lnTo>
                    <a:lnTo>
                      <a:pt x="3711" y="1038"/>
                    </a:lnTo>
                    <a:lnTo>
                      <a:pt x="3711" y="1035"/>
                    </a:lnTo>
                    <a:lnTo>
                      <a:pt x="3713" y="1035"/>
                    </a:lnTo>
                    <a:lnTo>
                      <a:pt x="3713" y="1033"/>
                    </a:lnTo>
                    <a:lnTo>
                      <a:pt x="3715" y="1033"/>
                    </a:lnTo>
                    <a:lnTo>
                      <a:pt x="3715" y="1032"/>
                    </a:lnTo>
                    <a:lnTo>
                      <a:pt x="3716" y="1032"/>
                    </a:lnTo>
                    <a:lnTo>
                      <a:pt x="3716" y="1030"/>
                    </a:lnTo>
                    <a:lnTo>
                      <a:pt x="3718" y="1030"/>
                    </a:lnTo>
                    <a:lnTo>
                      <a:pt x="3718" y="1028"/>
                    </a:lnTo>
                    <a:lnTo>
                      <a:pt x="3720" y="1028"/>
                    </a:lnTo>
                    <a:lnTo>
                      <a:pt x="3720" y="1025"/>
                    </a:lnTo>
                    <a:lnTo>
                      <a:pt x="3721" y="1025"/>
                    </a:lnTo>
                    <a:lnTo>
                      <a:pt x="3721" y="1023"/>
                    </a:lnTo>
                    <a:lnTo>
                      <a:pt x="3723" y="1023"/>
                    </a:lnTo>
                    <a:lnTo>
                      <a:pt x="3723" y="1022"/>
                    </a:lnTo>
                    <a:lnTo>
                      <a:pt x="3725" y="1022"/>
                    </a:lnTo>
                    <a:lnTo>
                      <a:pt x="3725" y="1020"/>
                    </a:lnTo>
                    <a:lnTo>
                      <a:pt x="3726" y="1020"/>
                    </a:lnTo>
                    <a:lnTo>
                      <a:pt x="3726" y="1017"/>
                    </a:lnTo>
                    <a:lnTo>
                      <a:pt x="3728" y="1017"/>
                    </a:lnTo>
                    <a:lnTo>
                      <a:pt x="3728" y="1015"/>
                    </a:lnTo>
                    <a:lnTo>
                      <a:pt x="3730" y="1015"/>
                    </a:lnTo>
                    <a:lnTo>
                      <a:pt x="3730" y="1013"/>
                    </a:lnTo>
                    <a:lnTo>
                      <a:pt x="3731" y="1013"/>
                    </a:lnTo>
                    <a:lnTo>
                      <a:pt x="3731" y="1012"/>
                    </a:lnTo>
                    <a:lnTo>
                      <a:pt x="3733" y="1012"/>
                    </a:lnTo>
                    <a:lnTo>
                      <a:pt x="3733" y="1008"/>
                    </a:lnTo>
                    <a:lnTo>
                      <a:pt x="3735" y="1008"/>
                    </a:lnTo>
                    <a:lnTo>
                      <a:pt x="3735" y="1007"/>
                    </a:lnTo>
                    <a:lnTo>
                      <a:pt x="3736" y="1007"/>
                    </a:lnTo>
                    <a:lnTo>
                      <a:pt x="3736" y="1005"/>
                    </a:lnTo>
                    <a:lnTo>
                      <a:pt x="3738" y="1005"/>
                    </a:lnTo>
                    <a:lnTo>
                      <a:pt x="3738" y="1003"/>
                    </a:lnTo>
                    <a:lnTo>
                      <a:pt x="3740" y="1003"/>
                    </a:lnTo>
                    <a:lnTo>
                      <a:pt x="3740" y="1002"/>
                    </a:lnTo>
                    <a:lnTo>
                      <a:pt x="3741" y="1002"/>
                    </a:lnTo>
                    <a:lnTo>
                      <a:pt x="3741" y="998"/>
                    </a:lnTo>
                    <a:lnTo>
                      <a:pt x="3743" y="998"/>
                    </a:lnTo>
                    <a:lnTo>
                      <a:pt x="3743" y="997"/>
                    </a:lnTo>
                    <a:lnTo>
                      <a:pt x="3745" y="997"/>
                    </a:lnTo>
                    <a:lnTo>
                      <a:pt x="3745" y="995"/>
                    </a:lnTo>
                    <a:lnTo>
                      <a:pt x="3746" y="995"/>
                    </a:lnTo>
                    <a:lnTo>
                      <a:pt x="3746" y="993"/>
                    </a:lnTo>
                    <a:lnTo>
                      <a:pt x="3748" y="993"/>
                    </a:lnTo>
                    <a:lnTo>
                      <a:pt x="3748" y="990"/>
                    </a:lnTo>
                    <a:lnTo>
                      <a:pt x="3750" y="990"/>
                    </a:lnTo>
                    <a:lnTo>
                      <a:pt x="3750" y="988"/>
                    </a:lnTo>
                    <a:lnTo>
                      <a:pt x="3751" y="988"/>
                    </a:lnTo>
                    <a:lnTo>
                      <a:pt x="3751" y="987"/>
                    </a:lnTo>
                    <a:lnTo>
                      <a:pt x="3753" y="987"/>
                    </a:lnTo>
                    <a:lnTo>
                      <a:pt x="3753" y="985"/>
                    </a:lnTo>
                    <a:lnTo>
                      <a:pt x="3755" y="985"/>
                    </a:lnTo>
                    <a:lnTo>
                      <a:pt x="3755" y="982"/>
                    </a:lnTo>
                    <a:lnTo>
                      <a:pt x="3756" y="982"/>
                    </a:lnTo>
                    <a:lnTo>
                      <a:pt x="3756" y="980"/>
                    </a:lnTo>
                    <a:lnTo>
                      <a:pt x="3758" y="980"/>
                    </a:lnTo>
                    <a:lnTo>
                      <a:pt x="3758" y="978"/>
                    </a:lnTo>
                    <a:lnTo>
                      <a:pt x="3760" y="978"/>
                    </a:lnTo>
                    <a:lnTo>
                      <a:pt x="3760" y="977"/>
                    </a:lnTo>
                    <a:lnTo>
                      <a:pt x="3761" y="977"/>
                    </a:lnTo>
                    <a:lnTo>
                      <a:pt x="3761" y="975"/>
                    </a:lnTo>
                    <a:lnTo>
                      <a:pt x="3763" y="975"/>
                    </a:lnTo>
                    <a:lnTo>
                      <a:pt x="3763" y="972"/>
                    </a:lnTo>
                    <a:lnTo>
                      <a:pt x="3765" y="972"/>
                    </a:lnTo>
                    <a:lnTo>
                      <a:pt x="3765" y="970"/>
                    </a:lnTo>
                    <a:lnTo>
                      <a:pt x="3766" y="970"/>
                    </a:lnTo>
                    <a:lnTo>
                      <a:pt x="3766" y="968"/>
                    </a:lnTo>
                    <a:lnTo>
                      <a:pt x="3768" y="968"/>
                    </a:lnTo>
                    <a:lnTo>
                      <a:pt x="3768" y="967"/>
                    </a:lnTo>
                    <a:lnTo>
                      <a:pt x="3770" y="967"/>
                    </a:lnTo>
                    <a:lnTo>
                      <a:pt x="3770" y="963"/>
                    </a:lnTo>
                    <a:lnTo>
                      <a:pt x="3771" y="963"/>
                    </a:lnTo>
                    <a:lnTo>
                      <a:pt x="3771" y="962"/>
                    </a:lnTo>
                    <a:lnTo>
                      <a:pt x="3773" y="962"/>
                    </a:lnTo>
                    <a:lnTo>
                      <a:pt x="3773" y="960"/>
                    </a:lnTo>
                    <a:lnTo>
                      <a:pt x="3775" y="960"/>
                    </a:lnTo>
                    <a:lnTo>
                      <a:pt x="3775" y="958"/>
                    </a:lnTo>
                    <a:lnTo>
                      <a:pt x="3776" y="958"/>
                    </a:lnTo>
                    <a:lnTo>
                      <a:pt x="3776" y="955"/>
                    </a:lnTo>
                    <a:lnTo>
                      <a:pt x="3778" y="955"/>
                    </a:lnTo>
                    <a:lnTo>
                      <a:pt x="3778" y="953"/>
                    </a:lnTo>
                    <a:lnTo>
                      <a:pt x="3780" y="953"/>
                    </a:lnTo>
                    <a:lnTo>
                      <a:pt x="3780" y="952"/>
                    </a:lnTo>
                    <a:lnTo>
                      <a:pt x="3781" y="952"/>
                    </a:lnTo>
                    <a:lnTo>
                      <a:pt x="3781" y="950"/>
                    </a:lnTo>
                    <a:lnTo>
                      <a:pt x="3783" y="950"/>
                    </a:lnTo>
                    <a:lnTo>
                      <a:pt x="3783" y="947"/>
                    </a:lnTo>
                    <a:lnTo>
                      <a:pt x="3785" y="947"/>
                    </a:lnTo>
                    <a:lnTo>
                      <a:pt x="3785" y="945"/>
                    </a:lnTo>
                    <a:lnTo>
                      <a:pt x="3786" y="945"/>
                    </a:lnTo>
                    <a:lnTo>
                      <a:pt x="3786" y="943"/>
                    </a:lnTo>
                    <a:lnTo>
                      <a:pt x="3788" y="943"/>
                    </a:lnTo>
                    <a:lnTo>
                      <a:pt x="3788" y="942"/>
                    </a:lnTo>
                    <a:lnTo>
                      <a:pt x="3790" y="942"/>
                    </a:lnTo>
                    <a:lnTo>
                      <a:pt x="3790" y="938"/>
                    </a:lnTo>
                    <a:lnTo>
                      <a:pt x="3791" y="938"/>
                    </a:lnTo>
                    <a:lnTo>
                      <a:pt x="3791" y="937"/>
                    </a:lnTo>
                    <a:lnTo>
                      <a:pt x="3793" y="937"/>
                    </a:lnTo>
                    <a:lnTo>
                      <a:pt x="3793" y="935"/>
                    </a:lnTo>
                    <a:lnTo>
                      <a:pt x="3795" y="935"/>
                    </a:lnTo>
                    <a:lnTo>
                      <a:pt x="3795" y="933"/>
                    </a:lnTo>
                    <a:lnTo>
                      <a:pt x="3796" y="933"/>
                    </a:lnTo>
                    <a:lnTo>
                      <a:pt x="3796" y="930"/>
                    </a:lnTo>
                    <a:lnTo>
                      <a:pt x="3798" y="930"/>
                    </a:lnTo>
                    <a:lnTo>
                      <a:pt x="3798" y="928"/>
                    </a:lnTo>
                    <a:lnTo>
                      <a:pt x="3800" y="928"/>
                    </a:lnTo>
                    <a:lnTo>
                      <a:pt x="3800" y="927"/>
                    </a:lnTo>
                    <a:lnTo>
                      <a:pt x="3801" y="927"/>
                    </a:lnTo>
                    <a:lnTo>
                      <a:pt x="3801" y="925"/>
                    </a:lnTo>
                    <a:lnTo>
                      <a:pt x="3803" y="925"/>
                    </a:lnTo>
                    <a:lnTo>
                      <a:pt x="3803" y="922"/>
                    </a:lnTo>
                    <a:lnTo>
                      <a:pt x="3805" y="922"/>
                    </a:lnTo>
                    <a:lnTo>
                      <a:pt x="3805" y="920"/>
                    </a:lnTo>
                    <a:lnTo>
                      <a:pt x="3806" y="920"/>
                    </a:lnTo>
                    <a:lnTo>
                      <a:pt x="3806" y="918"/>
                    </a:lnTo>
                    <a:lnTo>
                      <a:pt x="3808" y="918"/>
                    </a:lnTo>
                    <a:lnTo>
                      <a:pt x="3808" y="917"/>
                    </a:lnTo>
                    <a:lnTo>
                      <a:pt x="3810" y="917"/>
                    </a:lnTo>
                    <a:lnTo>
                      <a:pt x="3810" y="913"/>
                    </a:lnTo>
                    <a:lnTo>
                      <a:pt x="3811" y="913"/>
                    </a:lnTo>
                    <a:lnTo>
                      <a:pt x="3811" y="912"/>
                    </a:lnTo>
                    <a:lnTo>
                      <a:pt x="3813" y="912"/>
                    </a:lnTo>
                    <a:lnTo>
                      <a:pt x="3813" y="910"/>
                    </a:lnTo>
                    <a:lnTo>
                      <a:pt x="3815" y="910"/>
                    </a:lnTo>
                    <a:lnTo>
                      <a:pt x="3815" y="907"/>
                    </a:lnTo>
                    <a:lnTo>
                      <a:pt x="3816" y="907"/>
                    </a:lnTo>
                    <a:lnTo>
                      <a:pt x="3816" y="905"/>
                    </a:lnTo>
                    <a:lnTo>
                      <a:pt x="3818" y="905"/>
                    </a:lnTo>
                    <a:lnTo>
                      <a:pt x="3818" y="903"/>
                    </a:lnTo>
                    <a:lnTo>
                      <a:pt x="3820" y="903"/>
                    </a:lnTo>
                    <a:lnTo>
                      <a:pt x="3820" y="902"/>
                    </a:lnTo>
                    <a:lnTo>
                      <a:pt x="3821" y="902"/>
                    </a:lnTo>
                    <a:lnTo>
                      <a:pt x="3821" y="898"/>
                    </a:lnTo>
                    <a:lnTo>
                      <a:pt x="3823" y="898"/>
                    </a:lnTo>
                    <a:lnTo>
                      <a:pt x="3823" y="897"/>
                    </a:lnTo>
                    <a:lnTo>
                      <a:pt x="3825" y="897"/>
                    </a:lnTo>
                    <a:lnTo>
                      <a:pt x="3825" y="895"/>
                    </a:lnTo>
                    <a:lnTo>
                      <a:pt x="3826" y="895"/>
                    </a:lnTo>
                    <a:lnTo>
                      <a:pt x="3826" y="893"/>
                    </a:lnTo>
                    <a:lnTo>
                      <a:pt x="3828" y="893"/>
                    </a:lnTo>
                    <a:lnTo>
                      <a:pt x="3828" y="890"/>
                    </a:lnTo>
                    <a:lnTo>
                      <a:pt x="3830" y="890"/>
                    </a:lnTo>
                    <a:lnTo>
                      <a:pt x="3830" y="888"/>
                    </a:lnTo>
                    <a:lnTo>
                      <a:pt x="3831" y="888"/>
                    </a:lnTo>
                    <a:lnTo>
                      <a:pt x="3831" y="887"/>
                    </a:lnTo>
                    <a:lnTo>
                      <a:pt x="3833" y="887"/>
                    </a:lnTo>
                    <a:lnTo>
                      <a:pt x="3833" y="883"/>
                    </a:lnTo>
                    <a:lnTo>
                      <a:pt x="3835" y="883"/>
                    </a:lnTo>
                    <a:lnTo>
                      <a:pt x="3835" y="882"/>
                    </a:lnTo>
                    <a:lnTo>
                      <a:pt x="3836" y="882"/>
                    </a:lnTo>
                    <a:lnTo>
                      <a:pt x="3836" y="880"/>
                    </a:lnTo>
                    <a:lnTo>
                      <a:pt x="3838" y="880"/>
                    </a:lnTo>
                    <a:lnTo>
                      <a:pt x="3838" y="878"/>
                    </a:lnTo>
                    <a:lnTo>
                      <a:pt x="3840" y="878"/>
                    </a:lnTo>
                    <a:lnTo>
                      <a:pt x="3840" y="875"/>
                    </a:lnTo>
                    <a:lnTo>
                      <a:pt x="3841" y="875"/>
                    </a:lnTo>
                    <a:lnTo>
                      <a:pt x="3841" y="873"/>
                    </a:lnTo>
                    <a:lnTo>
                      <a:pt x="3843" y="873"/>
                    </a:lnTo>
                    <a:lnTo>
                      <a:pt x="3843" y="872"/>
                    </a:lnTo>
                    <a:lnTo>
                      <a:pt x="3845" y="872"/>
                    </a:lnTo>
                    <a:lnTo>
                      <a:pt x="3845" y="870"/>
                    </a:lnTo>
                    <a:lnTo>
                      <a:pt x="3846" y="870"/>
                    </a:lnTo>
                    <a:lnTo>
                      <a:pt x="3846" y="867"/>
                    </a:lnTo>
                    <a:lnTo>
                      <a:pt x="3848" y="867"/>
                    </a:lnTo>
                    <a:lnTo>
                      <a:pt x="3848" y="865"/>
                    </a:lnTo>
                    <a:lnTo>
                      <a:pt x="3850" y="865"/>
                    </a:lnTo>
                    <a:lnTo>
                      <a:pt x="3850" y="863"/>
                    </a:lnTo>
                    <a:lnTo>
                      <a:pt x="3851" y="863"/>
                    </a:lnTo>
                    <a:lnTo>
                      <a:pt x="3851" y="860"/>
                    </a:lnTo>
                    <a:lnTo>
                      <a:pt x="3853" y="860"/>
                    </a:lnTo>
                    <a:lnTo>
                      <a:pt x="3853" y="858"/>
                    </a:lnTo>
                    <a:lnTo>
                      <a:pt x="3855" y="858"/>
                    </a:lnTo>
                    <a:lnTo>
                      <a:pt x="3855" y="857"/>
                    </a:lnTo>
                    <a:lnTo>
                      <a:pt x="3856" y="857"/>
                    </a:lnTo>
                    <a:lnTo>
                      <a:pt x="3856" y="855"/>
                    </a:lnTo>
                    <a:lnTo>
                      <a:pt x="3858" y="855"/>
                    </a:lnTo>
                    <a:lnTo>
                      <a:pt x="3858" y="852"/>
                    </a:lnTo>
                    <a:lnTo>
                      <a:pt x="3860" y="852"/>
                    </a:lnTo>
                    <a:lnTo>
                      <a:pt x="3860" y="850"/>
                    </a:lnTo>
                    <a:lnTo>
                      <a:pt x="3861" y="850"/>
                    </a:lnTo>
                    <a:lnTo>
                      <a:pt x="3861" y="848"/>
                    </a:lnTo>
                    <a:lnTo>
                      <a:pt x="3863" y="848"/>
                    </a:lnTo>
                    <a:lnTo>
                      <a:pt x="3863" y="847"/>
                    </a:lnTo>
                    <a:lnTo>
                      <a:pt x="3865" y="847"/>
                    </a:lnTo>
                    <a:lnTo>
                      <a:pt x="3865" y="843"/>
                    </a:lnTo>
                    <a:lnTo>
                      <a:pt x="3866" y="843"/>
                    </a:lnTo>
                    <a:lnTo>
                      <a:pt x="3866" y="842"/>
                    </a:lnTo>
                    <a:lnTo>
                      <a:pt x="3868" y="842"/>
                    </a:lnTo>
                    <a:lnTo>
                      <a:pt x="3868" y="840"/>
                    </a:lnTo>
                    <a:lnTo>
                      <a:pt x="3870" y="840"/>
                    </a:lnTo>
                    <a:lnTo>
                      <a:pt x="3870" y="837"/>
                    </a:lnTo>
                    <a:lnTo>
                      <a:pt x="3871" y="837"/>
                    </a:lnTo>
                    <a:lnTo>
                      <a:pt x="3871" y="835"/>
                    </a:lnTo>
                    <a:lnTo>
                      <a:pt x="3873" y="835"/>
                    </a:lnTo>
                    <a:lnTo>
                      <a:pt x="3873" y="833"/>
                    </a:lnTo>
                    <a:lnTo>
                      <a:pt x="3875" y="833"/>
                    </a:lnTo>
                    <a:lnTo>
                      <a:pt x="3875" y="830"/>
                    </a:lnTo>
                    <a:lnTo>
                      <a:pt x="3876" y="830"/>
                    </a:lnTo>
                    <a:lnTo>
                      <a:pt x="3876" y="828"/>
                    </a:lnTo>
                    <a:lnTo>
                      <a:pt x="3878" y="828"/>
                    </a:lnTo>
                    <a:lnTo>
                      <a:pt x="3878" y="827"/>
                    </a:lnTo>
                    <a:lnTo>
                      <a:pt x="3880" y="827"/>
                    </a:lnTo>
                    <a:lnTo>
                      <a:pt x="3880" y="825"/>
                    </a:lnTo>
                    <a:lnTo>
                      <a:pt x="3881" y="825"/>
                    </a:lnTo>
                    <a:lnTo>
                      <a:pt x="3881" y="822"/>
                    </a:lnTo>
                    <a:lnTo>
                      <a:pt x="3883" y="822"/>
                    </a:lnTo>
                    <a:lnTo>
                      <a:pt x="3883" y="820"/>
                    </a:lnTo>
                    <a:lnTo>
                      <a:pt x="3885" y="820"/>
                    </a:lnTo>
                    <a:lnTo>
                      <a:pt x="3885" y="818"/>
                    </a:lnTo>
                    <a:lnTo>
                      <a:pt x="3886" y="818"/>
                    </a:lnTo>
                    <a:lnTo>
                      <a:pt x="3886" y="815"/>
                    </a:lnTo>
                    <a:lnTo>
                      <a:pt x="3888" y="815"/>
                    </a:lnTo>
                    <a:lnTo>
                      <a:pt x="3888" y="813"/>
                    </a:lnTo>
                    <a:lnTo>
                      <a:pt x="3890" y="813"/>
                    </a:lnTo>
                    <a:lnTo>
                      <a:pt x="3890" y="812"/>
                    </a:lnTo>
                    <a:lnTo>
                      <a:pt x="3891" y="812"/>
                    </a:lnTo>
                    <a:lnTo>
                      <a:pt x="3891" y="808"/>
                    </a:lnTo>
                    <a:lnTo>
                      <a:pt x="3893" y="808"/>
                    </a:lnTo>
                    <a:lnTo>
                      <a:pt x="3893" y="807"/>
                    </a:lnTo>
                    <a:lnTo>
                      <a:pt x="3895" y="807"/>
                    </a:lnTo>
                    <a:lnTo>
                      <a:pt x="3895" y="805"/>
                    </a:lnTo>
                    <a:lnTo>
                      <a:pt x="3896" y="805"/>
                    </a:lnTo>
                    <a:lnTo>
                      <a:pt x="3896" y="803"/>
                    </a:lnTo>
                    <a:lnTo>
                      <a:pt x="3898" y="803"/>
                    </a:lnTo>
                    <a:lnTo>
                      <a:pt x="3898" y="800"/>
                    </a:lnTo>
                    <a:lnTo>
                      <a:pt x="3900" y="800"/>
                    </a:lnTo>
                    <a:lnTo>
                      <a:pt x="3900" y="798"/>
                    </a:lnTo>
                    <a:lnTo>
                      <a:pt x="3901" y="798"/>
                    </a:lnTo>
                    <a:lnTo>
                      <a:pt x="3901" y="797"/>
                    </a:lnTo>
                    <a:lnTo>
                      <a:pt x="3903" y="797"/>
                    </a:lnTo>
                    <a:lnTo>
                      <a:pt x="3903" y="793"/>
                    </a:lnTo>
                    <a:lnTo>
                      <a:pt x="3905" y="793"/>
                    </a:lnTo>
                    <a:lnTo>
                      <a:pt x="3905" y="792"/>
                    </a:lnTo>
                    <a:lnTo>
                      <a:pt x="3906" y="792"/>
                    </a:lnTo>
                    <a:lnTo>
                      <a:pt x="3906" y="790"/>
                    </a:lnTo>
                    <a:lnTo>
                      <a:pt x="3908" y="790"/>
                    </a:lnTo>
                    <a:lnTo>
                      <a:pt x="3908" y="787"/>
                    </a:lnTo>
                    <a:lnTo>
                      <a:pt x="3910" y="787"/>
                    </a:lnTo>
                    <a:lnTo>
                      <a:pt x="3910" y="785"/>
                    </a:lnTo>
                    <a:lnTo>
                      <a:pt x="3911" y="785"/>
                    </a:lnTo>
                    <a:lnTo>
                      <a:pt x="3911" y="783"/>
                    </a:lnTo>
                    <a:lnTo>
                      <a:pt x="3913" y="783"/>
                    </a:lnTo>
                    <a:lnTo>
                      <a:pt x="3913" y="782"/>
                    </a:lnTo>
                    <a:lnTo>
                      <a:pt x="3915" y="782"/>
                    </a:lnTo>
                    <a:lnTo>
                      <a:pt x="3915" y="778"/>
                    </a:lnTo>
                    <a:lnTo>
                      <a:pt x="3916" y="778"/>
                    </a:lnTo>
                    <a:lnTo>
                      <a:pt x="3916" y="777"/>
                    </a:lnTo>
                    <a:lnTo>
                      <a:pt x="3918" y="777"/>
                    </a:lnTo>
                    <a:lnTo>
                      <a:pt x="3918" y="775"/>
                    </a:lnTo>
                    <a:lnTo>
                      <a:pt x="3920" y="775"/>
                    </a:lnTo>
                    <a:lnTo>
                      <a:pt x="3920" y="772"/>
                    </a:lnTo>
                    <a:lnTo>
                      <a:pt x="3921" y="772"/>
                    </a:lnTo>
                    <a:lnTo>
                      <a:pt x="3921" y="770"/>
                    </a:lnTo>
                    <a:lnTo>
                      <a:pt x="3923" y="770"/>
                    </a:lnTo>
                    <a:lnTo>
                      <a:pt x="3923" y="768"/>
                    </a:lnTo>
                    <a:lnTo>
                      <a:pt x="3925" y="768"/>
                    </a:lnTo>
                    <a:lnTo>
                      <a:pt x="3925" y="765"/>
                    </a:lnTo>
                    <a:lnTo>
                      <a:pt x="3926" y="765"/>
                    </a:lnTo>
                    <a:lnTo>
                      <a:pt x="3926" y="763"/>
                    </a:lnTo>
                    <a:lnTo>
                      <a:pt x="3928" y="763"/>
                    </a:lnTo>
                    <a:lnTo>
                      <a:pt x="3928" y="762"/>
                    </a:lnTo>
                    <a:lnTo>
                      <a:pt x="3930" y="762"/>
                    </a:lnTo>
                    <a:lnTo>
                      <a:pt x="3930" y="758"/>
                    </a:lnTo>
                    <a:lnTo>
                      <a:pt x="3931" y="758"/>
                    </a:lnTo>
                    <a:lnTo>
                      <a:pt x="3931" y="757"/>
                    </a:lnTo>
                    <a:lnTo>
                      <a:pt x="3933" y="757"/>
                    </a:lnTo>
                    <a:lnTo>
                      <a:pt x="3933" y="755"/>
                    </a:lnTo>
                    <a:lnTo>
                      <a:pt x="3935" y="755"/>
                    </a:lnTo>
                    <a:lnTo>
                      <a:pt x="3935" y="752"/>
                    </a:lnTo>
                    <a:lnTo>
                      <a:pt x="3936" y="752"/>
                    </a:lnTo>
                    <a:lnTo>
                      <a:pt x="3936" y="750"/>
                    </a:lnTo>
                    <a:lnTo>
                      <a:pt x="3938" y="750"/>
                    </a:lnTo>
                    <a:lnTo>
                      <a:pt x="3938" y="748"/>
                    </a:lnTo>
                    <a:lnTo>
                      <a:pt x="3940" y="748"/>
                    </a:lnTo>
                    <a:lnTo>
                      <a:pt x="3940" y="745"/>
                    </a:lnTo>
                    <a:lnTo>
                      <a:pt x="3941" y="745"/>
                    </a:lnTo>
                    <a:lnTo>
                      <a:pt x="3941" y="743"/>
                    </a:lnTo>
                    <a:lnTo>
                      <a:pt x="3943" y="743"/>
                    </a:lnTo>
                    <a:lnTo>
                      <a:pt x="3943" y="742"/>
                    </a:lnTo>
                    <a:lnTo>
                      <a:pt x="3945" y="742"/>
                    </a:lnTo>
                    <a:lnTo>
                      <a:pt x="3945" y="740"/>
                    </a:lnTo>
                    <a:lnTo>
                      <a:pt x="3946" y="740"/>
                    </a:lnTo>
                    <a:lnTo>
                      <a:pt x="3946" y="737"/>
                    </a:lnTo>
                    <a:lnTo>
                      <a:pt x="3948" y="737"/>
                    </a:lnTo>
                    <a:lnTo>
                      <a:pt x="3948" y="735"/>
                    </a:lnTo>
                    <a:lnTo>
                      <a:pt x="3950" y="735"/>
                    </a:lnTo>
                    <a:lnTo>
                      <a:pt x="3950" y="733"/>
                    </a:lnTo>
                    <a:lnTo>
                      <a:pt x="3951" y="733"/>
                    </a:lnTo>
                    <a:lnTo>
                      <a:pt x="3951" y="730"/>
                    </a:lnTo>
                    <a:lnTo>
                      <a:pt x="3953" y="730"/>
                    </a:lnTo>
                    <a:lnTo>
                      <a:pt x="3953" y="728"/>
                    </a:lnTo>
                    <a:lnTo>
                      <a:pt x="3955" y="728"/>
                    </a:lnTo>
                    <a:lnTo>
                      <a:pt x="3955" y="727"/>
                    </a:lnTo>
                    <a:lnTo>
                      <a:pt x="3956" y="727"/>
                    </a:lnTo>
                    <a:lnTo>
                      <a:pt x="3956" y="723"/>
                    </a:lnTo>
                    <a:lnTo>
                      <a:pt x="3958" y="723"/>
                    </a:lnTo>
                    <a:lnTo>
                      <a:pt x="3958" y="722"/>
                    </a:lnTo>
                    <a:lnTo>
                      <a:pt x="3960" y="722"/>
                    </a:lnTo>
                    <a:lnTo>
                      <a:pt x="3960" y="720"/>
                    </a:lnTo>
                    <a:lnTo>
                      <a:pt x="3961" y="720"/>
                    </a:lnTo>
                    <a:lnTo>
                      <a:pt x="3961" y="717"/>
                    </a:lnTo>
                    <a:lnTo>
                      <a:pt x="3963" y="717"/>
                    </a:lnTo>
                    <a:lnTo>
                      <a:pt x="3963" y="715"/>
                    </a:lnTo>
                    <a:lnTo>
                      <a:pt x="3965" y="715"/>
                    </a:lnTo>
                    <a:lnTo>
                      <a:pt x="3965" y="713"/>
                    </a:lnTo>
                    <a:lnTo>
                      <a:pt x="3966" y="713"/>
                    </a:lnTo>
                    <a:lnTo>
                      <a:pt x="3966" y="710"/>
                    </a:lnTo>
                    <a:lnTo>
                      <a:pt x="3968" y="710"/>
                    </a:lnTo>
                    <a:lnTo>
                      <a:pt x="3968" y="708"/>
                    </a:lnTo>
                    <a:lnTo>
                      <a:pt x="3970" y="708"/>
                    </a:lnTo>
                    <a:lnTo>
                      <a:pt x="3970" y="707"/>
                    </a:lnTo>
                    <a:lnTo>
                      <a:pt x="3971" y="707"/>
                    </a:lnTo>
                    <a:lnTo>
                      <a:pt x="3971" y="703"/>
                    </a:lnTo>
                    <a:lnTo>
                      <a:pt x="3973" y="703"/>
                    </a:lnTo>
                    <a:lnTo>
                      <a:pt x="3973" y="702"/>
                    </a:lnTo>
                    <a:lnTo>
                      <a:pt x="3975" y="702"/>
                    </a:lnTo>
                    <a:lnTo>
                      <a:pt x="3975" y="700"/>
                    </a:lnTo>
                    <a:lnTo>
                      <a:pt x="3976" y="700"/>
                    </a:lnTo>
                    <a:lnTo>
                      <a:pt x="3976" y="697"/>
                    </a:lnTo>
                    <a:lnTo>
                      <a:pt x="3978" y="697"/>
                    </a:lnTo>
                    <a:lnTo>
                      <a:pt x="3978" y="695"/>
                    </a:lnTo>
                    <a:lnTo>
                      <a:pt x="3980" y="695"/>
                    </a:lnTo>
                    <a:lnTo>
                      <a:pt x="3980" y="693"/>
                    </a:lnTo>
                    <a:lnTo>
                      <a:pt x="3981" y="693"/>
                    </a:lnTo>
                    <a:lnTo>
                      <a:pt x="3981" y="690"/>
                    </a:lnTo>
                    <a:lnTo>
                      <a:pt x="3983" y="690"/>
                    </a:lnTo>
                    <a:lnTo>
                      <a:pt x="3983" y="688"/>
                    </a:lnTo>
                    <a:lnTo>
                      <a:pt x="3985" y="688"/>
                    </a:lnTo>
                    <a:lnTo>
                      <a:pt x="3985" y="685"/>
                    </a:lnTo>
                    <a:lnTo>
                      <a:pt x="3986" y="685"/>
                    </a:lnTo>
                    <a:lnTo>
                      <a:pt x="3986" y="683"/>
                    </a:lnTo>
                    <a:lnTo>
                      <a:pt x="3988" y="683"/>
                    </a:lnTo>
                    <a:lnTo>
                      <a:pt x="3988" y="682"/>
                    </a:lnTo>
                    <a:lnTo>
                      <a:pt x="3990" y="682"/>
                    </a:lnTo>
                    <a:lnTo>
                      <a:pt x="3990" y="678"/>
                    </a:lnTo>
                    <a:lnTo>
                      <a:pt x="3991" y="678"/>
                    </a:lnTo>
                    <a:lnTo>
                      <a:pt x="3991" y="677"/>
                    </a:lnTo>
                    <a:lnTo>
                      <a:pt x="3993" y="677"/>
                    </a:lnTo>
                    <a:lnTo>
                      <a:pt x="3993" y="675"/>
                    </a:lnTo>
                    <a:lnTo>
                      <a:pt x="3995" y="675"/>
                    </a:lnTo>
                    <a:lnTo>
                      <a:pt x="3995" y="672"/>
                    </a:lnTo>
                    <a:lnTo>
                      <a:pt x="3996" y="672"/>
                    </a:lnTo>
                    <a:lnTo>
                      <a:pt x="3996" y="670"/>
                    </a:lnTo>
                    <a:lnTo>
                      <a:pt x="3998" y="670"/>
                    </a:lnTo>
                    <a:lnTo>
                      <a:pt x="3998" y="668"/>
                    </a:lnTo>
                    <a:lnTo>
                      <a:pt x="4000" y="668"/>
                    </a:lnTo>
                    <a:lnTo>
                      <a:pt x="4000" y="665"/>
                    </a:lnTo>
                    <a:lnTo>
                      <a:pt x="4001" y="665"/>
                    </a:lnTo>
                    <a:lnTo>
                      <a:pt x="4001" y="663"/>
                    </a:lnTo>
                    <a:lnTo>
                      <a:pt x="4003" y="663"/>
                    </a:lnTo>
                    <a:lnTo>
                      <a:pt x="4003" y="662"/>
                    </a:lnTo>
                    <a:lnTo>
                      <a:pt x="4005" y="662"/>
                    </a:lnTo>
                    <a:lnTo>
                      <a:pt x="4005" y="658"/>
                    </a:lnTo>
                    <a:lnTo>
                      <a:pt x="4006" y="658"/>
                    </a:lnTo>
                    <a:lnTo>
                      <a:pt x="4006" y="657"/>
                    </a:lnTo>
                    <a:lnTo>
                      <a:pt x="4008" y="657"/>
                    </a:lnTo>
                    <a:lnTo>
                      <a:pt x="4008" y="655"/>
                    </a:lnTo>
                    <a:lnTo>
                      <a:pt x="4010" y="655"/>
                    </a:lnTo>
                    <a:lnTo>
                      <a:pt x="4010" y="652"/>
                    </a:lnTo>
                    <a:lnTo>
                      <a:pt x="4011" y="652"/>
                    </a:lnTo>
                    <a:lnTo>
                      <a:pt x="4011" y="650"/>
                    </a:lnTo>
                    <a:lnTo>
                      <a:pt x="4013" y="650"/>
                    </a:lnTo>
                    <a:lnTo>
                      <a:pt x="4013" y="648"/>
                    </a:lnTo>
                    <a:lnTo>
                      <a:pt x="4015" y="648"/>
                    </a:lnTo>
                    <a:lnTo>
                      <a:pt x="4015" y="645"/>
                    </a:lnTo>
                    <a:lnTo>
                      <a:pt x="4016" y="645"/>
                    </a:lnTo>
                    <a:lnTo>
                      <a:pt x="4016" y="643"/>
                    </a:lnTo>
                    <a:lnTo>
                      <a:pt x="4018" y="643"/>
                    </a:lnTo>
                    <a:lnTo>
                      <a:pt x="4018" y="640"/>
                    </a:lnTo>
                    <a:lnTo>
                      <a:pt x="4020" y="640"/>
                    </a:lnTo>
                    <a:lnTo>
                      <a:pt x="4020" y="638"/>
                    </a:lnTo>
                    <a:lnTo>
                      <a:pt x="4021" y="638"/>
                    </a:lnTo>
                    <a:lnTo>
                      <a:pt x="4021" y="637"/>
                    </a:lnTo>
                    <a:lnTo>
                      <a:pt x="4023" y="637"/>
                    </a:lnTo>
                    <a:lnTo>
                      <a:pt x="4023" y="633"/>
                    </a:lnTo>
                    <a:lnTo>
                      <a:pt x="4025" y="633"/>
                    </a:lnTo>
                    <a:lnTo>
                      <a:pt x="4025" y="632"/>
                    </a:lnTo>
                    <a:lnTo>
                      <a:pt x="4026" y="632"/>
                    </a:lnTo>
                    <a:lnTo>
                      <a:pt x="4026" y="630"/>
                    </a:lnTo>
                    <a:lnTo>
                      <a:pt x="4028" y="630"/>
                    </a:lnTo>
                    <a:lnTo>
                      <a:pt x="4028" y="627"/>
                    </a:lnTo>
                    <a:lnTo>
                      <a:pt x="4030" y="627"/>
                    </a:lnTo>
                    <a:lnTo>
                      <a:pt x="4030" y="625"/>
                    </a:lnTo>
                    <a:lnTo>
                      <a:pt x="4031" y="625"/>
                    </a:lnTo>
                    <a:lnTo>
                      <a:pt x="4031" y="623"/>
                    </a:lnTo>
                    <a:lnTo>
                      <a:pt x="4033" y="623"/>
                    </a:lnTo>
                    <a:lnTo>
                      <a:pt x="4033" y="620"/>
                    </a:lnTo>
                    <a:lnTo>
                      <a:pt x="4035" y="620"/>
                    </a:lnTo>
                    <a:lnTo>
                      <a:pt x="4035" y="618"/>
                    </a:lnTo>
                    <a:lnTo>
                      <a:pt x="4036" y="618"/>
                    </a:lnTo>
                    <a:lnTo>
                      <a:pt x="4036" y="615"/>
                    </a:lnTo>
                    <a:lnTo>
                      <a:pt x="4038" y="615"/>
                    </a:lnTo>
                    <a:lnTo>
                      <a:pt x="4038" y="613"/>
                    </a:lnTo>
                    <a:lnTo>
                      <a:pt x="4040" y="613"/>
                    </a:lnTo>
                    <a:lnTo>
                      <a:pt x="4040" y="612"/>
                    </a:lnTo>
                    <a:lnTo>
                      <a:pt x="4041" y="612"/>
                    </a:lnTo>
                    <a:lnTo>
                      <a:pt x="4041" y="608"/>
                    </a:lnTo>
                    <a:lnTo>
                      <a:pt x="4043" y="608"/>
                    </a:lnTo>
                    <a:lnTo>
                      <a:pt x="4043" y="607"/>
                    </a:lnTo>
                    <a:lnTo>
                      <a:pt x="4045" y="607"/>
                    </a:lnTo>
                    <a:lnTo>
                      <a:pt x="4045" y="605"/>
                    </a:lnTo>
                    <a:lnTo>
                      <a:pt x="4046" y="605"/>
                    </a:lnTo>
                    <a:lnTo>
                      <a:pt x="4046" y="602"/>
                    </a:lnTo>
                    <a:lnTo>
                      <a:pt x="4048" y="602"/>
                    </a:lnTo>
                    <a:lnTo>
                      <a:pt x="4048" y="600"/>
                    </a:lnTo>
                    <a:lnTo>
                      <a:pt x="4050" y="600"/>
                    </a:lnTo>
                    <a:lnTo>
                      <a:pt x="4050" y="597"/>
                    </a:lnTo>
                    <a:lnTo>
                      <a:pt x="4051" y="597"/>
                    </a:lnTo>
                    <a:lnTo>
                      <a:pt x="4051" y="595"/>
                    </a:lnTo>
                    <a:lnTo>
                      <a:pt x="4053" y="595"/>
                    </a:lnTo>
                    <a:lnTo>
                      <a:pt x="4053" y="593"/>
                    </a:lnTo>
                    <a:lnTo>
                      <a:pt x="4055" y="593"/>
                    </a:lnTo>
                    <a:lnTo>
                      <a:pt x="4055" y="590"/>
                    </a:lnTo>
                    <a:lnTo>
                      <a:pt x="4056" y="590"/>
                    </a:lnTo>
                    <a:lnTo>
                      <a:pt x="4056" y="588"/>
                    </a:lnTo>
                    <a:lnTo>
                      <a:pt x="4058" y="588"/>
                    </a:lnTo>
                    <a:lnTo>
                      <a:pt x="4058" y="587"/>
                    </a:lnTo>
                    <a:lnTo>
                      <a:pt x="4060" y="587"/>
                    </a:lnTo>
                    <a:lnTo>
                      <a:pt x="4060" y="583"/>
                    </a:lnTo>
                    <a:lnTo>
                      <a:pt x="4061" y="583"/>
                    </a:lnTo>
                    <a:lnTo>
                      <a:pt x="4061" y="582"/>
                    </a:lnTo>
                    <a:lnTo>
                      <a:pt x="4063" y="582"/>
                    </a:lnTo>
                    <a:lnTo>
                      <a:pt x="4063" y="578"/>
                    </a:lnTo>
                    <a:lnTo>
                      <a:pt x="4065" y="578"/>
                    </a:lnTo>
                    <a:lnTo>
                      <a:pt x="4065" y="577"/>
                    </a:lnTo>
                    <a:lnTo>
                      <a:pt x="4066" y="577"/>
                    </a:lnTo>
                    <a:lnTo>
                      <a:pt x="4066" y="575"/>
                    </a:lnTo>
                    <a:lnTo>
                      <a:pt x="4068" y="575"/>
                    </a:lnTo>
                    <a:lnTo>
                      <a:pt x="4068" y="572"/>
                    </a:lnTo>
                    <a:lnTo>
                      <a:pt x="4070" y="572"/>
                    </a:lnTo>
                    <a:lnTo>
                      <a:pt x="4070" y="570"/>
                    </a:lnTo>
                    <a:lnTo>
                      <a:pt x="4071" y="570"/>
                    </a:lnTo>
                    <a:lnTo>
                      <a:pt x="4071" y="568"/>
                    </a:lnTo>
                    <a:lnTo>
                      <a:pt x="4073" y="568"/>
                    </a:lnTo>
                    <a:lnTo>
                      <a:pt x="4073" y="565"/>
                    </a:lnTo>
                    <a:lnTo>
                      <a:pt x="4075" y="565"/>
                    </a:lnTo>
                    <a:lnTo>
                      <a:pt x="4075" y="563"/>
                    </a:lnTo>
                    <a:lnTo>
                      <a:pt x="4076" y="563"/>
                    </a:lnTo>
                    <a:lnTo>
                      <a:pt x="4076" y="560"/>
                    </a:lnTo>
                    <a:lnTo>
                      <a:pt x="4078" y="560"/>
                    </a:lnTo>
                    <a:lnTo>
                      <a:pt x="4078" y="558"/>
                    </a:lnTo>
                    <a:lnTo>
                      <a:pt x="4080" y="558"/>
                    </a:lnTo>
                    <a:lnTo>
                      <a:pt x="4080" y="557"/>
                    </a:lnTo>
                    <a:lnTo>
                      <a:pt x="4081" y="557"/>
                    </a:lnTo>
                    <a:lnTo>
                      <a:pt x="4081" y="553"/>
                    </a:lnTo>
                    <a:lnTo>
                      <a:pt x="4083" y="553"/>
                    </a:lnTo>
                    <a:lnTo>
                      <a:pt x="4083" y="552"/>
                    </a:lnTo>
                    <a:lnTo>
                      <a:pt x="4085" y="552"/>
                    </a:lnTo>
                    <a:lnTo>
                      <a:pt x="4085" y="548"/>
                    </a:lnTo>
                    <a:lnTo>
                      <a:pt x="4086" y="548"/>
                    </a:lnTo>
                    <a:lnTo>
                      <a:pt x="4086" y="547"/>
                    </a:lnTo>
                    <a:lnTo>
                      <a:pt x="4088" y="547"/>
                    </a:lnTo>
                    <a:lnTo>
                      <a:pt x="4088" y="545"/>
                    </a:lnTo>
                    <a:lnTo>
                      <a:pt x="4090" y="545"/>
                    </a:lnTo>
                    <a:lnTo>
                      <a:pt x="4090" y="542"/>
                    </a:lnTo>
                    <a:lnTo>
                      <a:pt x="4091" y="542"/>
                    </a:lnTo>
                    <a:lnTo>
                      <a:pt x="4091" y="540"/>
                    </a:lnTo>
                    <a:lnTo>
                      <a:pt x="4093" y="540"/>
                    </a:lnTo>
                    <a:lnTo>
                      <a:pt x="4093" y="537"/>
                    </a:lnTo>
                    <a:lnTo>
                      <a:pt x="4095" y="537"/>
                    </a:lnTo>
                    <a:lnTo>
                      <a:pt x="4095" y="535"/>
                    </a:lnTo>
                    <a:lnTo>
                      <a:pt x="4096" y="535"/>
                    </a:lnTo>
                    <a:lnTo>
                      <a:pt x="4096" y="533"/>
                    </a:lnTo>
                    <a:lnTo>
                      <a:pt x="4098" y="533"/>
                    </a:lnTo>
                    <a:lnTo>
                      <a:pt x="4098" y="530"/>
                    </a:lnTo>
                    <a:lnTo>
                      <a:pt x="4100" y="530"/>
                    </a:lnTo>
                    <a:lnTo>
                      <a:pt x="4100" y="528"/>
                    </a:lnTo>
                    <a:lnTo>
                      <a:pt x="4101" y="528"/>
                    </a:lnTo>
                    <a:lnTo>
                      <a:pt x="4101" y="525"/>
                    </a:lnTo>
                    <a:lnTo>
                      <a:pt x="4103" y="525"/>
                    </a:lnTo>
                    <a:lnTo>
                      <a:pt x="4103" y="523"/>
                    </a:lnTo>
                    <a:lnTo>
                      <a:pt x="4105" y="523"/>
                    </a:lnTo>
                    <a:lnTo>
                      <a:pt x="4105" y="522"/>
                    </a:lnTo>
                    <a:lnTo>
                      <a:pt x="4106" y="522"/>
                    </a:lnTo>
                    <a:lnTo>
                      <a:pt x="4106" y="518"/>
                    </a:lnTo>
                    <a:lnTo>
                      <a:pt x="4108" y="518"/>
                    </a:lnTo>
                    <a:lnTo>
                      <a:pt x="4108" y="517"/>
                    </a:lnTo>
                    <a:lnTo>
                      <a:pt x="4110" y="517"/>
                    </a:lnTo>
                    <a:lnTo>
                      <a:pt x="4110" y="513"/>
                    </a:lnTo>
                    <a:lnTo>
                      <a:pt x="4111" y="513"/>
                    </a:lnTo>
                    <a:lnTo>
                      <a:pt x="4111" y="512"/>
                    </a:lnTo>
                    <a:lnTo>
                      <a:pt x="4113" y="512"/>
                    </a:lnTo>
                    <a:lnTo>
                      <a:pt x="4113" y="510"/>
                    </a:lnTo>
                    <a:lnTo>
                      <a:pt x="4115" y="510"/>
                    </a:lnTo>
                    <a:lnTo>
                      <a:pt x="4115" y="507"/>
                    </a:lnTo>
                    <a:lnTo>
                      <a:pt x="4116" y="507"/>
                    </a:lnTo>
                    <a:lnTo>
                      <a:pt x="4116" y="505"/>
                    </a:lnTo>
                    <a:lnTo>
                      <a:pt x="4118" y="505"/>
                    </a:lnTo>
                    <a:lnTo>
                      <a:pt x="4118" y="502"/>
                    </a:lnTo>
                    <a:lnTo>
                      <a:pt x="4120" y="502"/>
                    </a:lnTo>
                    <a:lnTo>
                      <a:pt x="4120" y="500"/>
                    </a:lnTo>
                    <a:lnTo>
                      <a:pt x="4121" y="500"/>
                    </a:lnTo>
                    <a:lnTo>
                      <a:pt x="4121" y="498"/>
                    </a:lnTo>
                    <a:lnTo>
                      <a:pt x="4123" y="498"/>
                    </a:lnTo>
                    <a:lnTo>
                      <a:pt x="4123" y="495"/>
                    </a:lnTo>
                    <a:lnTo>
                      <a:pt x="4125" y="495"/>
                    </a:lnTo>
                    <a:lnTo>
                      <a:pt x="4125" y="493"/>
                    </a:lnTo>
                    <a:lnTo>
                      <a:pt x="4126" y="493"/>
                    </a:lnTo>
                    <a:lnTo>
                      <a:pt x="4126" y="490"/>
                    </a:lnTo>
                    <a:lnTo>
                      <a:pt x="4128" y="490"/>
                    </a:lnTo>
                    <a:lnTo>
                      <a:pt x="4128" y="488"/>
                    </a:lnTo>
                    <a:lnTo>
                      <a:pt x="4130" y="488"/>
                    </a:lnTo>
                    <a:lnTo>
                      <a:pt x="4130" y="485"/>
                    </a:lnTo>
                    <a:lnTo>
                      <a:pt x="4131" y="485"/>
                    </a:lnTo>
                    <a:lnTo>
                      <a:pt x="4131" y="483"/>
                    </a:lnTo>
                    <a:lnTo>
                      <a:pt x="4133" y="483"/>
                    </a:lnTo>
                    <a:lnTo>
                      <a:pt x="4133" y="482"/>
                    </a:lnTo>
                    <a:lnTo>
                      <a:pt x="4135" y="482"/>
                    </a:lnTo>
                    <a:lnTo>
                      <a:pt x="4135" y="478"/>
                    </a:lnTo>
                    <a:lnTo>
                      <a:pt x="4136" y="478"/>
                    </a:lnTo>
                    <a:lnTo>
                      <a:pt x="4136" y="477"/>
                    </a:lnTo>
                    <a:lnTo>
                      <a:pt x="4138" y="477"/>
                    </a:lnTo>
                    <a:lnTo>
                      <a:pt x="4138" y="473"/>
                    </a:lnTo>
                    <a:lnTo>
                      <a:pt x="4140" y="473"/>
                    </a:lnTo>
                    <a:lnTo>
                      <a:pt x="4140" y="472"/>
                    </a:lnTo>
                    <a:lnTo>
                      <a:pt x="4141" y="472"/>
                    </a:lnTo>
                    <a:lnTo>
                      <a:pt x="4141" y="468"/>
                    </a:lnTo>
                    <a:lnTo>
                      <a:pt x="4143" y="468"/>
                    </a:lnTo>
                    <a:lnTo>
                      <a:pt x="4143" y="467"/>
                    </a:lnTo>
                    <a:lnTo>
                      <a:pt x="4145" y="467"/>
                    </a:lnTo>
                    <a:lnTo>
                      <a:pt x="4145" y="465"/>
                    </a:lnTo>
                    <a:lnTo>
                      <a:pt x="4146" y="465"/>
                    </a:lnTo>
                    <a:lnTo>
                      <a:pt x="4146" y="462"/>
                    </a:lnTo>
                    <a:lnTo>
                      <a:pt x="4148" y="462"/>
                    </a:lnTo>
                    <a:lnTo>
                      <a:pt x="4148" y="460"/>
                    </a:lnTo>
                    <a:lnTo>
                      <a:pt x="4150" y="460"/>
                    </a:lnTo>
                    <a:lnTo>
                      <a:pt x="4150" y="457"/>
                    </a:lnTo>
                    <a:lnTo>
                      <a:pt x="4151" y="457"/>
                    </a:lnTo>
                    <a:lnTo>
                      <a:pt x="4151" y="455"/>
                    </a:lnTo>
                    <a:lnTo>
                      <a:pt x="4153" y="455"/>
                    </a:lnTo>
                    <a:lnTo>
                      <a:pt x="4153" y="453"/>
                    </a:lnTo>
                    <a:lnTo>
                      <a:pt x="4155" y="453"/>
                    </a:lnTo>
                    <a:lnTo>
                      <a:pt x="4155" y="450"/>
                    </a:lnTo>
                    <a:lnTo>
                      <a:pt x="4156" y="450"/>
                    </a:lnTo>
                    <a:lnTo>
                      <a:pt x="4156" y="448"/>
                    </a:lnTo>
                    <a:lnTo>
                      <a:pt x="4158" y="448"/>
                    </a:lnTo>
                    <a:lnTo>
                      <a:pt x="4158" y="445"/>
                    </a:lnTo>
                    <a:lnTo>
                      <a:pt x="4160" y="445"/>
                    </a:lnTo>
                    <a:lnTo>
                      <a:pt x="4160" y="443"/>
                    </a:lnTo>
                    <a:lnTo>
                      <a:pt x="4161" y="443"/>
                    </a:lnTo>
                    <a:lnTo>
                      <a:pt x="4161" y="440"/>
                    </a:lnTo>
                    <a:lnTo>
                      <a:pt x="4163" y="440"/>
                    </a:lnTo>
                    <a:lnTo>
                      <a:pt x="4163" y="438"/>
                    </a:lnTo>
                    <a:lnTo>
                      <a:pt x="4165" y="438"/>
                    </a:lnTo>
                    <a:lnTo>
                      <a:pt x="4165" y="437"/>
                    </a:lnTo>
                    <a:lnTo>
                      <a:pt x="4166" y="437"/>
                    </a:lnTo>
                    <a:lnTo>
                      <a:pt x="4166" y="433"/>
                    </a:lnTo>
                    <a:lnTo>
                      <a:pt x="4168" y="433"/>
                    </a:lnTo>
                    <a:lnTo>
                      <a:pt x="4168" y="432"/>
                    </a:lnTo>
                    <a:lnTo>
                      <a:pt x="4170" y="432"/>
                    </a:lnTo>
                    <a:lnTo>
                      <a:pt x="4170" y="428"/>
                    </a:lnTo>
                    <a:lnTo>
                      <a:pt x="4171" y="428"/>
                    </a:lnTo>
                    <a:lnTo>
                      <a:pt x="4171" y="427"/>
                    </a:lnTo>
                    <a:lnTo>
                      <a:pt x="4173" y="427"/>
                    </a:lnTo>
                    <a:lnTo>
                      <a:pt x="4173" y="423"/>
                    </a:lnTo>
                    <a:lnTo>
                      <a:pt x="4175" y="423"/>
                    </a:lnTo>
                    <a:lnTo>
                      <a:pt x="4175" y="422"/>
                    </a:lnTo>
                    <a:lnTo>
                      <a:pt x="4176" y="422"/>
                    </a:lnTo>
                    <a:lnTo>
                      <a:pt x="4176" y="418"/>
                    </a:lnTo>
                    <a:lnTo>
                      <a:pt x="4178" y="418"/>
                    </a:lnTo>
                    <a:lnTo>
                      <a:pt x="4178" y="417"/>
                    </a:lnTo>
                    <a:lnTo>
                      <a:pt x="4180" y="417"/>
                    </a:lnTo>
                    <a:lnTo>
                      <a:pt x="4180" y="415"/>
                    </a:lnTo>
                    <a:lnTo>
                      <a:pt x="4181" y="415"/>
                    </a:lnTo>
                    <a:lnTo>
                      <a:pt x="4181" y="412"/>
                    </a:lnTo>
                    <a:lnTo>
                      <a:pt x="4183" y="412"/>
                    </a:lnTo>
                    <a:lnTo>
                      <a:pt x="4183" y="410"/>
                    </a:lnTo>
                    <a:lnTo>
                      <a:pt x="4185" y="410"/>
                    </a:lnTo>
                    <a:lnTo>
                      <a:pt x="4185" y="407"/>
                    </a:lnTo>
                    <a:lnTo>
                      <a:pt x="4186" y="407"/>
                    </a:lnTo>
                    <a:lnTo>
                      <a:pt x="4186" y="405"/>
                    </a:lnTo>
                    <a:lnTo>
                      <a:pt x="4188" y="405"/>
                    </a:lnTo>
                    <a:lnTo>
                      <a:pt x="4188" y="402"/>
                    </a:lnTo>
                    <a:lnTo>
                      <a:pt x="4190" y="402"/>
                    </a:lnTo>
                    <a:lnTo>
                      <a:pt x="4190" y="400"/>
                    </a:lnTo>
                    <a:lnTo>
                      <a:pt x="4191" y="400"/>
                    </a:lnTo>
                    <a:lnTo>
                      <a:pt x="4191" y="397"/>
                    </a:lnTo>
                    <a:lnTo>
                      <a:pt x="4193" y="397"/>
                    </a:lnTo>
                    <a:lnTo>
                      <a:pt x="4193" y="395"/>
                    </a:lnTo>
                    <a:lnTo>
                      <a:pt x="4195" y="395"/>
                    </a:lnTo>
                    <a:lnTo>
                      <a:pt x="4195" y="393"/>
                    </a:lnTo>
                    <a:lnTo>
                      <a:pt x="4196" y="393"/>
                    </a:lnTo>
                    <a:lnTo>
                      <a:pt x="4196" y="390"/>
                    </a:lnTo>
                    <a:lnTo>
                      <a:pt x="4198" y="390"/>
                    </a:lnTo>
                    <a:lnTo>
                      <a:pt x="4198" y="388"/>
                    </a:lnTo>
                    <a:lnTo>
                      <a:pt x="4200" y="388"/>
                    </a:lnTo>
                    <a:lnTo>
                      <a:pt x="4200" y="385"/>
                    </a:lnTo>
                    <a:lnTo>
                      <a:pt x="4201" y="385"/>
                    </a:lnTo>
                    <a:lnTo>
                      <a:pt x="4201" y="383"/>
                    </a:lnTo>
                    <a:lnTo>
                      <a:pt x="4203" y="383"/>
                    </a:lnTo>
                    <a:lnTo>
                      <a:pt x="4203" y="380"/>
                    </a:lnTo>
                    <a:lnTo>
                      <a:pt x="4205" y="380"/>
                    </a:lnTo>
                    <a:lnTo>
                      <a:pt x="4205" y="378"/>
                    </a:lnTo>
                    <a:lnTo>
                      <a:pt x="4206" y="378"/>
                    </a:lnTo>
                    <a:lnTo>
                      <a:pt x="4206" y="375"/>
                    </a:lnTo>
                    <a:lnTo>
                      <a:pt x="4208" y="375"/>
                    </a:lnTo>
                    <a:lnTo>
                      <a:pt x="4208" y="373"/>
                    </a:lnTo>
                    <a:lnTo>
                      <a:pt x="4210" y="373"/>
                    </a:lnTo>
                    <a:lnTo>
                      <a:pt x="4210" y="370"/>
                    </a:lnTo>
                    <a:lnTo>
                      <a:pt x="4211" y="370"/>
                    </a:lnTo>
                    <a:lnTo>
                      <a:pt x="4211" y="368"/>
                    </a:lnTo>
                    <a:lnTo>
                      <a:pt x="4213" y="368"/>
                    </a:lnTo>
                    <a:lnTo>
                      <a:pt x="4213" y="365"/>
                    </a:lnTo>
                    <a:lnTo>
                      <a:pt x="4215" y="365"/>
                    </a:lnTo>
                    <a:lnTo>
                      <a:pt x="4215" y="363"/>
                    </a:lnTo>
                    <a:lnTo>
                      <a:pt x="4216" y="363"/>
                    </a:lnTo>
                    <a:lnTo>
                      <a:pt x="4216" y="362"/>
                    </a:lnTo>
                    <a:lnTo>
                      <a:pt x="4218" y="362"/>
                    </a:lnTo>
                    <a:lnTo>
                      <a:pt x="4218" y="358"/>
                    </a:lnTo>
                    <a:lnTo>
                      <a:pt x="4220" y="358"/>
                    </a:lnTo>
                    <a:lnTo>
                      <a:pt x="4220" y="357"/>
                    </a:lnTo>
                    <a:lnTo>
                      <a:pt x="4221" y="357"/>
                    </a:lnTo>
                    <a:lnTo>
                      <a:pt x="4221" y="353"/>
                    </a:lnTo>
                    <a:lnTo>
                      <a:pt x="4223" y="353"/>
                    </a:lnTo>
                    <a:lnTo>
                      <a:pt x="4223" y="352"/>
                    </a:lnTo>
                    <a:lnTo>
                      <a:pt x="4225" y="352"/>
                    </a:lnTo>
                    <a:lnTo>
                      <a:pt x="4225" y="348"/>
                    </a:lnTo>
                    <a:lnTo>
                      <a:pt x="4226" y="348"/>
                    </a:lnTo>
                    <a:lnTo>
                      <a:pt x="4226" y="347"/>
                    </a:lnTo>
                    <a:lnTo>
                      <a:pt x="4228" y="347"/>
                    </a:lnTo>
                    <a:lnTo>
                      <a:pt x="4228" y="343"/>
                    </a:lnTo>
                    <a:lnTo>
                      <a:pt x="4230" y="343"/>
                    </a:lnTo>
                    <a:lnTo>
                      <a:pt x="4230" y="342"/>
                    </a:lnTo>
                    <a:lnTo>
                      <a:pt x="4231" y="342"/>
                    </a:lnTo>
                    <a:lnTo>
                      <a:pt x="4231" y="338"/>
                    </a:lnTo>
                    <a:lnTo>
                      <a:pt x="4233" y="338"/>
                    </a:lnTo>
                    <a:lnTo>
                      <a:pt x="4233" y="337"/>
                    </a:lnTo>
                    <a:lnTo>
                      <a:pt x="4235" y="337"/>
                    </a:lnTo>
                    <a:lnTo>
                      <a:pt x="4235" y="333"/>
                    </a:lnTo>
                    <a:lnTo>
                      <a:pt x="4236" y="333"/>
                    </a:lnTo>
                    <a:lnTo>
                      <a:pt x="4236" y="332"/>
                    </a:lnTo>
                    <a:lnTo>
                      <a:pt x="4238" y="332"/>
                    </a:lnTo>
                    <a:lnTo>
                      <a:pt x="4238" y="330"/>
                    </a:lnTo>
                    <a:lnTo>
                      <a:pt x="4240" y="330"/>
                    </a:lnTo>
                    <a:lnTo>
                      <a:pt x="4240" y="327"/>
                    </a:lnTo>
                    <a:lnTo>
                      <a:pt x="4241" y="327"/>
                    </a:lnTo>
                    <a:lnTo>
                      <a:pt x="4241" y="325"/>
                    </a:lnTo>
                    <a:lnTo>
                      <a:pt x="4243" y="325"/>
                    </a:lnTo>
                    <a:lnTo>
                      <a:pt x="4243" y="322"/>
                    </a:lnTo>
                    <a:lnTo>
                      <a:pt x="4245" y="322"/>
                    </a:lnTo>
                    <a:lnTo>
                      <a:pt x="4245" y="320"/>
                    </a:lnTo>
                    <a:lnTo>
                      <a:pt x="4246" y="320"/>
                    </a:lnTo>
                    <a:lnTo>
                      <a:pt x="4246" y="317"/>
                    </a:lnTo>
                    <a:lnTo>
                      <a:pt x="4248" y="317"/>
                    </a:lnTo>
                    <a:lnTo>
                      <a:pt x="4248" y="315"/>
                    </a:lnTo>
                    <a:lnTo>
                      <a:pt x="4250" y="315"/>
                    </a:lnTo>
                    <a:lnTo>
                      <a:pt x="4250" y="312"/>
                    </a:lnTo>
                    <a:lnTo>
                      <a:pt x="4251" y="312"/>
                    </a:lnTo>
                    <a:lnTo>
                      <a:pt x="4251" y="310"/>
                    </a:lnTo>
                    <a:lnTo>
                      <a:pt x="4253" y="310"/>
                    </a:lnTo>
                    <a:lnTo>
                      <a:pt x="4253" y="307"/>
                    </a:lnTo>
                    <a:lnTo>
                      <a:pt x="4255" y="307"/>
                    </a:lnTo>
                    <a:lnTo>
                      <a:pt x="4255" y="305"/>
                    </a:lnTo>
                    <a:lnTo>
                      <a:pt x="4256" y="305"/>
                    </a:lnTo>
                    <a:lnTo>
                      <a:pt x="4256" y="302"/>
                    </a:lnTo>
                    <a:lnTo>
                      <a:pt x="4258" y="302"/>
                    </a:lnTo>
                    <a:lnTo>
                      <a:pt x="4258" y="300"/>
                    </a:lnTo>
                    <a:lnTo>
                      <a:pt x="4260" y="300"/>
                    </a:lnTo>
                    <a:lnTo>
                      <a:pt x="4260" y="297"/>
                    </a:lnTo>
                    <a:lnTo>
                      <a:pt x="4261" y="297"/>
                    </a:lnTo>
                    <a:lnTo>
                      <a:pt x="4261" y="295"/>
                    </a:lnTo>
                    <a:lnTo>
                      <a:pt x="4263" y="295"/>
                    </a:lnTo>
                    <a:lnTo>
                      <a:pt x="4263" y="292"/>
                    </a:lnTo>
                    <a:lnTo>
                      <a:pt x="4265" y="292"/>
                    </a:lnTo>
                    <a:lnTo>
                      <a:pt x="4265" y="290"/>
                    </a:lnTo>
                    <a:lnTo>
                      <a:pt x="4266" y="290"/>
                    </a:lnTo>
                    <a:lnTo>
                      <a:pt x="4266" y="287"/>
                    </a:lnTo>
                    <a:lnTo>
                      <a:pt x="4268" y="287"/>
                    </a:lnTo>
                    <a:lnTo>
                      <a:pt x="4268" y="285"/>
                    </a:lnTo>
                    <a:lnTo>
                      <a:pt x="4270" y="285"/>
                    </a:lnTo>
                    <a:lnTo>
                      <a:pt x="4270" y="282"/>
                    </a:lnTo>
                    <a:lnTo>
                      <a:pt x="4271" y="282"/>
                    </a:lnTo>
                    <a:lnTo>
                      <a:pt x="4271" y="280"/>
                    </a:lnTo>
                    <a:lnTo>
                      <a:pt x="4273" y="280"/>
                    </a:lnTo>
                    <a:lnTo>
                      <a:pt x="4273" y="277"/>
                    </a:lnTo>
                    <a:lnTo>
                      <a:pt x="4280" y="277"/>
                    </a:lnTo>
                    <a:lnTo>
                      <a:pt x="4280" y="278"/>
                    </a:lnTo>
                    <a:lnTo>
                      <a:pt x="4281" y="278"/>
                    </a:lnTo>
                    <a:lnTo>
                      <a:pt x="4281" y="280"/>
                    </a:lnTo>
                    <a:lnTo>
                      <a:pt x="4285" y="280"/>
                    </a:lnTo>
                    <a:lnTo>
                      <a:pt x="4285" y="282"/>
                    </a:lnTo>
                    <a:lnTo>
                      <a:pt x="4288" y="282"/>
                    </a:lnTo>
                    <a:lnTo>
                      <a:pt x="4288" y="283"/>
                    </a:lnTo>
                    <a:lnTo>
                      <a:pt x="4291" y="283"/>
                    </a:lnTo>
                    <a:lnTo>
                      <a:pt x="4291" y="285"/>
                    </a:lnTo>
                    <a:lnTo>
                      <a:pt x="4293" y="285"/>
                    </a:lnTo>
                    <a:lnTo>
                      <a:pt x="4293" y="287"/>
                    </a:lnTo>
                    <a:lnTo>
                      <a:pt x="4296" y="287"/>
                    </a:lnTo>
                    <a:lnTo>
                      <a:pt x="4296" y="288"/>
                    </a:lnTo>
                    <a:lnTo>
                      <a:pt x="4300" y="288"/>
                    </a:lnTo>
                    <a:lnTo>
                      <a:pt x="4300" y="290"/>
                    </a:lnTo>
                    <a:lnTo>
                      <a:pt x="4301" y="290"/>
                    </a:lnTo>
                    <a:lnTo>
                      <a:pt x="4301" y="292"/>
                    </a:lnTo>
                    <a:lnTo>
                      <a:pt x="4305" y="292"/>
                    </a:lnTo>
                    <a:lnTo>
                      <a:pt x="4305" y="293"/>
                    </a:lnTo>
                    <a:lnTo>
                      <a:pt x="4308" y="293"/>
                    </a:lnTo>
                    <a:lnTo>
                      <a:pt x="4308" y="295"/>
                    </a:lnTo>
                    <a:lnTo>
                      <a:pt x="4310" y="295"/>
                    </a:lnTo>
                    <a:lnTo>
                      <a:pt x="4310" y="297"/>
                    </a:lnTo>
                    <a:lnTo>
                      <a:pt x="4313" y="297"/>
                    </a:lnTo>
                    <a:lnTo>
                      <a:pt x="4313" y="298"/>
                    </a:lnTo>
                    <a:lnTo>
                      <a:pt x="4316" y="298"/>
                    </a:lnTo>
                    <a:lnTo>
                      <a:pt x="4316" y="300"/>
                    </a:lnTo>
                    <a:lnTo>
                      <a:pt x="4318" y="300"/>
                    </a:lnTo>
                    <a:lnTo>
                      <a:pt x="4318" y="302"/>
                    </a:lnTo>
                    <a:lnTo>
                      <a:pt x="4321" y="302"/>
                    </a:lnTo>
                    <a:lnTo>
                      <a:pt x="4321" y="303"/>
                    </a:lnTo>
                    <a:lnTo>
                      <a:pt x="4325" y="303"/>
                    </a:lnTo>
                    <a:lnTo>
                      <a:pt x="4325" y="305"/>
                    </a:lnTo>
                    <a:lnTo>
                      <a:pt x="4326" y="305"/>
                    </a:lnTo>
                    <a:lnTo>
                      <a:pt x="4326" y="307"/>
                    </a:lnTo>
                    <a:lnTo>
                      <a:pt x="4330" y="307"/>
                    </a:lnTo>
                    <a:lnTo>
                      <a:pt x="4330" y="308"/>
                    </a:lnTo>
                    <a:lnTo>
                      <a:pt x="4333" y="308"/>
                    </a:lnTo>
                    <a:lnTo>
                      <a:pt x="4333" y="310"/>
                    </a:lnTo>
                    <a:lnTo>
                      <a:pt x="4335" y="310"/>
                    </a:lnTo>
                    <a:lnTo>
                      <a:pt x="4335" y="312"/>
                    </a:lnTo>
                    <a:lnTo>
                      <a:pt x="4338" y="312"/>
                    </a:lnTo>
                    <a:lnTo>
                      <a:pt x="4338" y="313"/>
                    </a:lnTo>
                    <a:lnTo>
                      <a:pt x="4341" y="313"/>
                    </a:lnTo>
                    <a:lnTo>
                      <a:pt x="4341" y="315"/>
                    </a:lnTo>
                    <a:lnTo>
                      <a:pt x="4343" y="315"/>
                    </a:lnTo>
                    <a:lnTo>
                      <a:pt x="4343" y="317"/>
                    </a:lnTo>
                    <a:lnTo>
                      <a:pt x="4346" y="317"/>
                    </a:lnTo>
                    <a:lnTo>
                      <a:pt x="4346" y="318"/>
                    </a:lnTo>
                    <a:lnTo>
                      <a:pt x="4348" y="318"/>
                    </a:lnTo>
                    <a:lnTo>
                      <a:pt x="4348" y="320"/>
                    </a:lnTo>
                    <a:lnTo>
                      <a:pt x="4351" y="320"/>
                    </a:lnTo>
                    <a:lnTo>
                      <a:pt x="4351" y="322"/>
                    </a:lnTo>
                    <a:lnTo>
                      <a:pt x="4355" y="322"/>
                    </a:lnTo>
                    <a:lnTo>
                      <a:pt x="4355" y="323"/>
                    </a:lnTo>
                    <a:lnTo>
                      <a:pt x="4356" y="323"/>
                    </a:lnTo>
                    <a:lnTo>
                      <a:pt x="4356" y="325"/>
                    </a:lnTo>
                    <a:lnTo>
                      <a:pt x="4360" y="325"/>
                    </a:lnTo>
                    <a:lnTo>
                      <a:pt x="4360" y="327"/>
                    </a:lnTo>
                    <a:lnTo>
                      <a:pt x="4361" y="327"/>
                    </a:lnTo>
                    <a:lnTo>
                      <a:pt x="4361" y="328"/>
                    </a:lnTo>
                    <a:lnTo>
                      <a:pt x="4365" y="328"/>
                    </a:lnTo>
                    <a:lnTo>
                      <a:pt x="4365" y="330"/>
                    </a:lnTo>
                    <a:lnTo>
                      <a:pt x="4368" y="330"/>
                    </a:lnTo>
                    <a:lnTo>
                      <a:pt x="4368" y="332"/>
                    </a:lnTo>
                    <a:lnTo>
                      <a:pt x="4370" y="332"/>
                    </a:lnTo>
                    <a:lnTo>
                      <a:pt x="4370" y="333"/>
                    </a:lnTo>
                    <a:lnTo>
                      <a:pt x="4373" y="333"/>
                    </a:lnTo>
                    <a:lnTo>
                      <a:pt x="4373" y="335"/>
                    </a:lnTo>
                    <a:lnTo>
                      <a:pt x="4375" y="335"/>
                    </a:lnTo>
                    <a:lnTo>
                      <a:pt x="4375" y="337"/>
                    </a:lnTo>
                    <a:lnTo>
                      <a:pt x="4378" y="337"/>
                    </a:lnTo>
                    <a:lnTo>
                      <a:pt x="4378" y="338"/>
                    </a:lnTo>
                    <a:lnTo>
                      <a:pt x="4380" y="338"/>
                    </a:lnTo>
                    <a:lnTo>
                      <a:pt x="4380" y="340"/>
                    </a:lnTo>
                    <a:lnTo>
                      <a:pt x="4383" y="340"/>
                    </a:lnTo>
                    <a:lnTo>
                      <a:pt x="4383" y="342"/>
                    </a:lnTo>
                    <a:lnTo>
                      <a:pt x="4385" y="342"/>
                    </a:lnTo>
                    <a:lnTo>
                      <a:pt x="4385" y="343"/>
                    </a:lnTo>
                    <a:lnTo>
                      <a:pt x="4388" y="343"/>
                    </a:lnTo>
                    <a:lnTo>
                      <a:pt x="4388" y="345"/>
                    </a:lnTo>
                    <a:lnTo>
                      <a:pt x="4391" y="345"/>
                    </a:lnTo>
                    <a:lnTo>
                      <a:pt x="4391" y="347"/>
                    </a:lnTo>
                    <a:lnTo>
                      <a:pt x="4393" y="347"/>
                    </a:lnTo>
                    <a:lnTo>
                      <a:pt x="4393" y="348"/>
                    </a:lnTo>
                    <a:lnTo>
                      <a:pt x="4396" y="348"/>
                    </a:lnTo>
                    <a:lnTo>
                      <a:pt x="4396" y="350"/>
                    </a:lnTo>
                    <a:lnTo>
                      <a:pt x="4398" y="350"/>
                    </a:lnTo>
                    <a:lnTo>
                      <a:pt x="4398" y="352"/>
                    </a:lnTo>
                    <a:lnTo>
                      <a:pt x="4401" y="352"/>
                    </a:lnTo>
                    <a:lnTo>
                      <a:pt x="4401" y="353"/>
                    </a:lnTo>
                    <a:lnTo>
                      <a:pt x="4403" y="353"/>
                    </a:lnTo>
                    <a:lnTo>
                      <a:pt x="4403" y="355"/>
                    </a:lnTo>
                    <a:lnTo>
                      <a:pt x="4406" y="355"/>
                    </a:lnTo>
                    <a:lnTo>
                      <a:pt x="4406" y="357"/>
                    </a:lnTo>
                    <a:lnTo>
                      <a:pt x="4408" y="357"/>
                    </a:lnTo>
                    <a:lnTo>
                      <a:pt x="4408" y="358"/>
                    </a:lnTo>
                    <a:lnTo>
                      <a:pt x="4411" y="358"/>
                    </a:lnTo>
                    <a:lnTo>
                      <a:pt x="4411" y="360"/>
                    </a:lnTo>
                    <a:lnTo>
                      <a:pt x="4413" y="360"/>
                    </a:lnTo>
                    <a:lnTo>
                      <a:pt x="4413" y="362"/>
                    </a:lnTo>
                    <a:lnTo>
                      <a:pt x="4416" y="362"/>
                    </a:lnTo>
                    <a:lnTo>
                      <a:pt x="4416" y="363"/>
                    </a:lnTo>
                    <a:lnTo>
                      <a:pt x="4418" y="363"/>
                    </a:lnTo>
                    <a:lnTo>
                      <a:pt x="4418" y="365"/>
                    </a:lnTo>
                    <a:lnTo>
                      <a:pt x="4421" y="365"/>
                    </a:lnTo>
                    <a:lnTo>
                      <a:pt x="4421" y="367"/>
                    </a:lnTo>
                    <a:lnTo>
                      <a:pt x="4423" y="367"/>
                    </a:lnTo>
                    <a:lnTo>
                      <a:pt x="4423" y="368"/>
                    </a:lnTo>
                    <a:lnTo>
                      <a:pt x="4426" y="368"/>
                    </a:lnTo>
                    <a:lnTo>
                      <a:pt x="4426" y="370"/>
                    </a:lnTo>
                    <a:lnTo>
                      <a:pt x="4428" y="370"/>
                    </a:lnTo>
                    <a:lnTo>
                      <a:pt x="4428" y="372"/>
                    </a:lnTo>
                    <a:lnTo>
                      <a:pt x="4431" y="372"/>
                    </a:lnTo>
                    <a:lnTo>
                      <a:pt x="4431" y="373"/>
                    </a:lnTo>
                    <a:lnTo>
                      <a:pt x="4433" y="373"/>
                    </a:lnTo>
                    <a:lnTo>
                      <a:pt x="4433" y="375"/>
                    </a:lnTo>
                    <a:lnTo>
                      <a:pt x="4435" y="375"/>
                    </a:lnTo>
                    <a:lnTo>
                      <a:pt x="4435" y="377"/>
                    </a:lnTo>
                    <a:lnTo>
                      <a:pt x="4438" y="377"/>
                    </a:lnTo>
                    <a:lnTo>
                      <a:pt x="4438" y="378"/>
                    </a:lnTo>
                    <a:lnTo>
                      <a:pt x="4440" y="378"/>
                    </a:lnTo>
                    <a:lnTo>
                      <a:pt x="4440" y="380"/>
                    </a:lnTo>
                    <a:lnTo>
                      <a:pt x="4443" y="380"/>
                    </a:lnTo>
                    <a:lnTo>
                      <a:pt x="4443" y="382"/>
                    </a:lnTo>
                    <a:lnTo>
                      <a:pt x="4445" y="382"/>
                    </a:lnTo>
                    <a:lnTo>
                      <a:pt x="4445" y="383"/>
                    </a:lnTo>
                    <a:lnTo>
                      <a:pt x="4448" y="383"/>
                    </a:lnTo>
                    <a:lnTo>
                      <a:pt x="4448" y="385"/>
                    </a:lnTo>
                    <a:lnTo>
                      <a:pt x="4450" y="385"/>
                    </a:lnTo>
                    <a:lnTo>
                      <a:pt x="4450" y="387"/>
                    </a:lnTo>
                    <a:lnTo>
                      <a:pt x="4451" y="387"/>
                    </a:lnTo>
                    <a:lnTo>
                      <a:pt x="4451" y="388"/>
                    </a:lnTo>
                    <a:lnTo>
                      <a:pt x="4455" y="388"/>
                    </a:lnTo>
                    <a:lnTo>
                      <a:pt x="4455" y="390"/>
                    </a:lnTo>
                    <a:lnTo>
                      <a:pt x="4456" y="390"/>
                    </a:lnTo>
                    <a:lnTo>
                      <a:pt x="4456" y="392"/>
                    </a:lnTo>
                    <a:lnTo>
                      <a:pt x="4460" y="392"/>
                    </a:lnTo>
                    <a:lnTo>
                      <a:pt x="4460" y="393"/>
                    </a:lnTo>
                    <a:lnTo>
                      <a:pt x="4461" y="393"/>
                    </a:lnTo>
                    <a:lnTo>
                      <a:pt x="4461" y="395"/>
                    </a:lnTo>
                    <a:lnTo>
                      <a:pt x="4465" y="395"/>
                    </a:lnTo>
                    <a:lnTo>
                      <a:pt x="4465" y="397"/>
                    </a:lnTo>
                    <a:lnTo>
                      <a:pt x="4466" y="397"/>
                    </a:lnTo>
                    <a:lnTo>
                      <a:pt x="4466" y="398"/>
                    </a:lnTo>
                    <a:lnTo>
                      <a:pt x="4468" y="398"/>
                    </a:lnTo>
                    <a:lnTo>
                      <a:pt x="4468" y="400"/>
                    </a:lnTo>
                    <a:lnTo>
                      <a:pt x="4471" y="400"/>
                    </a:lnTo>
                    <a:lnTo>
                      <a:pt x="4471" y="402"/>
                    </a:lnTo>
                    <a:lnTo>
                      <a:pt x="4473" y="402"/>
                    </a:lnTo>
                    <a:lnTo>
                      <a:pt x="4473" y="403"/>
                    </a:lnTo>
                    <a:lnTo>
                      <a:pt x="4476" y="403"/>
                    </a:lnTo>
                    <a:lnTo>
                      <a:pt x="4476" y="405"/>
                    </a:lnTo>
                    <a:lnTo>
                      <a:pt x="4478" y="405"/>
                    </a:lnTo>
                    <a:lnTo>
                      <a:pt x="4478" y="407"/>
                    </a:lnTo>
                    <a:lnTo>
                      <a:pt x="4480" y="407"/>
                    </a:lnTo>
                    <a:lnTo>
                      <a:pt x="4480" y="408"/>
                    </a:lnTo>
                    <a:lnTo>
                      <a:pt x="4483" y="408"/>
                    </a:lnTo>
                    <a:lnTo>
                      <a:pt x="4483" y="410"/>
                    </a:lnTo>
                    <a:lnTo>
                      <a:pt x="4485" y="410"/>
                    </a:lnTo>
                    <a:lnTo>
                      <a:pt x="4485" y="412"/>
                    </a:lnTo>
                    <a:lnTo>
                      <a:pt x="4488" y="412"/>
                    </a:lnTo>
                    <a:lnTo>
                      <a:pt x="4488" y="413"/>
                    </a:lnTo>
                    <a:lnTo>
                      <a:pt x="4490" y="413"/>
                    </a:lnTo>
                    <a:lnTo>
                      <a:pt x="4490" y="415"/>
                    </a:lnTo>
                    <a:lnTo>
                      <a:pt x="4491" y="415"/>
                    </a:lnTo>
                    <a:lnTo>
                      <a:pt x="4491" y="417"/>
                    </a:lnTo>
                    <a:lnTo>
                      <a:pt x="4493" y="417"/>
                    </a:lnTo>
                    <a:lnTo>
                      <a:pt x="4493" y="418"/>
                    </a:lnTo>
                    <a:lnTo>
                      <a:pt x="4496" y="418"/>
                    </a:lnTo>
                    <a:lnTo>
                      <a:pt x="4496" y="420"/>
                    </a:lnTo>
                    <a:lnTo>
                      <a:pt x="4498" y="420"/>
                    </a:lnTo>
                    <a:lnTo>
                      <a:pt x="4498" y="422"/>
                    </a:lnTo>
                    <a:lnTo>
                      <a:pt x="4500" y="422"/>
                    </a:lnTo>
                    <a:lnTo>
                      <a:pt x="4500" y="423"/>
                    </a:lnTo>
                    <a:lnTo>
                      <a:pt x="4503" y="423"/>
                    </a:lnTo>
                    <a:lnTo>
                      <a:pt x="4503" y="425"/>
                    </a:lnTo>
                    <a:lnTo>
                      <a:pt x="4505" y="425"/>
                    </a:lnTo>
                    <a:lnTo>
                      <a:pt x="4505" y="427"/>
                    </a:lnTo>
                    <a:lnTo>
                      <a:pt x="4506" y="427"/>
                    </a:lnTo>
                    <a:lnTo>
                      <a:pt x="4506" y="428"/>
                    </a:lnTo>
                    <a:lnTo>
                      <a:pt x="4510" y="428"/>
                    </a:lnTo>
                    <a:lnTo>
                      <a:pt x="4510" y="430"/>
                    </a:lnTo>
                    <a:lnTo>
                      <a:pt x="4511" y="430"/>
                    </a:lnTo>
                    <a:lnTo>
                      <a:pt x="4511" y="432"/>
                    </a:lnTo>
                    <a:lnTo>
                      <a:pt x="4513" y="432"/>
                    </a:lnTo>
                    <a:lnTo>
                      <a:pt x="4513" y="433"/>
                    </a:lnTo>
                    <a:lnTo>
                      <a:pt x="4516" y="433"/>
                    </a:lnTo>
                    <a:lnTo>
                      <a:pt x="4516" y="435"/>
                    </a:lnTo>
                    <a:lnTo>
                      <a:pt x="4518" y="435"/>
                    </a:lnTo>
                    <a:lnTo>
                      <a:pt x="4518" y="437"/>
                    </a:lnTo>
                    <a:lnTo>
                      <a:pt x="4520" y="437"/>
                    </a:lnTo>
                    <a:lnTo>
                      <a:pt x="4520" y="438"/>
                    </a:lnTo>
                    <a:lnTo>
                      <a:pt x="4523" y="438"/>
                    </a:lnTo>
                    <a:lnTo>
                      <a:pt x="4523" y="440"/>
                    </a:lnTo>
                    <a:lnTo>
                      <a:pt x="4525" y="440"/>
                    </a:lnTo>
                    <a:lnTo>
                      <a:pt x="4525" y="442"/>
                    </a:lnTo>
                    <a:lnTo>
                      <a:pt x="4526" y="442"/>
                    </a:lnTo>
                    <a:lnTo>
                      <a:pt x="4526" y="443"/>
                    </a:lnTo>
                    <a:lnTo>
                      <a:pt x="4530" y="443"/>
                    </a:lnTo>
                    <a:lnTo>
                      <a:pt x="4530" y="445"/>
                    </a:lnTo>
                    <a:lnTo>
                      <a:pt x="4531" y="445"/>
                    </a:lnTo>
                    <a:lnTo>
                      <a:pt x="4531" y="447"/>
                    </a:lnTo>
                    <a:lnTo>
                      <a:pt x="4533" y="447"/>
                    </a:lnTo>
                    <a:lnTo>
                      <a:pt x="4533" y="448"/>
                    </a:lnTo>
                    <a:lnTo>
                      <a:pt x="4536" y="448"/>
                    </a:lnTo>
                    <a:lnTo>
                      <a:pt x="4536" y="450"/>
                    </a:lnTo>
                    <a:lnTo>
                      <a:pt x="4538" y="450"/>
                    </a:lnTo>
                    <a:lnTo>
                      <a:pt x="4538" y="452"/>
                    </a:lnTo>
                    <a:lnTo>
                      <a:pt x="4540" y="452"/>
                    </a:lnTo>
                    <a:lnTo>
                      <a:pt x="4540" y="453"/>
                    </a:lnTo>
                    <a:lnTo>
                      <a:pt x="4543" y="453"/>
                    </a:lnTo>
                    <a:lnTo>
                      <a:pt x="4543" y="455"/>
                    </a:lnTo>
                    <a:lnTo>
                      <a:pt x="4545" y="455"/>
                    </a:lnTo>
                    <a:lnTo>
                      <a:pt x="4545" y="457"/>
                    </a:lnTo>
                    <a:lnTo>
                      <a:pt x="4546" y="457"/>
                    </a:lnTo>
                    <a:lnTo>
                      <a:pt x="4546" y="458"/>
                    </a:lnTo>
                    <a:lnTo>
                      <a:pt x="4548" y="458"/>
                    </a:lnTo>
                    <a:lnTo>
                      <a:pt x="4548" y="460"/>
                    </a:lnTo>
                    <a:lnTo>
                      <a:pt x="4551" y="460"/>
                    </a:lnTo>
                    <a:lnTo>
                      <a:pt x="4551" y="462"/>
                    </a:lnTo>
                    <a:lnTo>
                      <a:pt x="4553" y="462"/>
                    </a:lnTo>
                    <a:lnTo>
                      <a:pt x="4553" y="463"/>
                    </a:lnTo>
                    <a:lnTo>
                      <a:pt x="4555" y="463"/>
                    </a:lnTo>
                    <a:lnTo>
                      <a:pt x="4555" y="465"/>
                    </a:lnTo>
                    <a:lnTo>
                      <a:pt x="4556" y="465"/>
                    </a:lnTo>
                    <a:lnTo>
                      <a:pt x="4556" y="467"/>
                    </a:lnTo>
                    <a:lnTo>
                      <a:pt x="4560" y="467"/>
                    </a:lnTo>
                    <a:lnTo>
                      <a:pt x="4560" y="468"/>
                    </a:lnTo>
                    <a:lnTo>
                      <a:pt x="4561" y="468"/>
                    </a:lnTo>
                    <a:lnTo>
                      <a:pt x="4561" y="470"/>
                    </a:lnTo>
                    <a:lnTo>
                      <a:pt x="4563" y="470"/>
                    </a:lnTo>
                    <a:lnTo>
                      <a:pt x="4563" y="472"/>
                    </a:lnTo>
                    <a:lnTo>
                      <a:pt x="4565" y="472"/>
                    </a:lnTo>
                    <a:lnTo>
                      <a:pt x="4565" y="473"/>
                    </a:lnTo>
                    <a:lnTo>
                      <a:pt x="4566" y="473"/>
                    </a:lnTo>
                    <a:lnTo>
                      <a:pt x="4566" y="475"/>
                    </a:lnTo>
                    <a:lnTo>
                      <a:pt x="4570" y="475"/>
                    </a:lnTo>
                    <a:lnTo>
                      <a:pt x="4570" y="477"/>
                    </a:lnTo>
                    <a:lnTo>
                      <a:pt x="4571" y="477"/>
                    </a:lnTo>
                    <a:lnTo>
                      <a:pt x="4571" y="478"/>
                    </a:lnTo>
                    <a:lnTo>
                      <a:pt x="4573" y="478"/>
                    </a:lnTo>
                    <a:lnTo>
                      <a:pt x="4573" y="480"/>
                    </a:lnTo>
                    <a:lnTo>
                      <a:pt x="4575" y="480"/>
                    </a:lnTo>
                    <a:lnTo>
                      <a:pt x="4575" y="482"/>
                    </a:lnTo>
                    <a:lnTo>
                      <a:pt x="4578" y="482"/>
                    </a:lnTo>
                    <a:lnTo>
                      <a:pt x="4578" y="483"/>
                    </a:lnTo>
                    <a:lnTo>
                      <a:pt x="4580" y="483"/>
                    </a:lnTo>
                    <a:lnTo>
                      <a:pt x="4580" y="485"/>
                    </a:lnTo>
                    <a:lnTo>
                      <a:pt x="4581" y="485"/>
                    </a:lnTo>
                    <a:lnTo>
                      <a:pt x="4581" y="487"/>
                    </a:lnTo>
                    <a:lnTo>
                      <a:pt x="4583" y="487"/>
                    </a:lnTo>
                    <a:lnTo>
                      <a:pt x="4583" y="488"/>
                    </a:lnTo>
                    <a:lnTo>
                      <a:pt x="4586" y="488"/>
                    </a:lnTo>
                    <a:lnTo>
                      <a:pt x="4586" y="490"/>
                    </a:lnTo>
                    <a:lnTo>
                      <a:pt x="4588" y="490"/>
                    </a:lnTo>
                    <a:lnTo>
                      <a:pt x="4588" y="492"/>
                    </a:lnTo>
                    <a:lnTo>
                      <a:pt x="4590" y="492"/>
                    </a:lnTo>
                    <a:lnTo>
                      <a:pt x="4590" y="493"/>
                    </a:lnTo>
                    <a:lnTo>
                      <a:pt x="4591" y="493"/>
                    </a:lnTo>
                    <a:lnTo>
                      <a:pt x="4591" y="495"/>
                    </a:lnTo>
                    <a:lnTo>
                      <a:pt x="4593" y="495"/>
                    </a:lnTo>
                    <a:lnTo>
                      <a:pt x="4593" y="497"/>
                    </a:lnTo>
                    <a:lnTo>
                      <a:pt x="4596" y="497"/>
                    </a:lnTo>
                    <a:lnTo>
                      <a:pt x="4596" y="498"/>
                    </a:lnTo>
                    <a:lnTo>
                      <a:pt x="4598" y="498"/>
                    </a:lnTo>
                    <a:lnTo>
                      <a:pt x="4598" y="500"/>
                    </a:lnTo>
                    <a:lnTo>
                      <a:pt x="4600" y="500"/>
                    </a:lnTo>
                    <a:lnTo>
                      <a:pt x="4600" y="502"/>
                    </a:lnTo>
                    <a:lnTo>
                      <a:pt x="4601" y="502"/>
                    </a:lnTo>
                    <a:lnTo>
                      <a:pt x="4601" y="503"/>
                    </a:lnTo>
                    <a:lnTo>
                      <a:pt x="4603" y="503"/>
                    </a:lnTo>
                    <a:lnTo>
                      <a:pt x="4603" y="505"/>
                    </a:lnTo>
                    <a:lnTo>
                      <a:pt x="4606" y="505"/>
                    </a:lnTo>
                    <a:lnTo>
                      <a:pt x="4606" y="507"/>
                    </a:lnTo>
                    <a:lnTo>
                      <a:pt x="4608" y="507"/>
                    </a:lnTo>
                    <a:lnTo>
                      <a:pt x="4608" y="508"/>
                    </a:lnTo>
                    <a:lnTo>
                      <a:pt x="4610" y="508"/>
                    </a:lnTo>
                    <a:lnTo>
                      <a:pt x="4610" y="510"/>
                    </a:lnTo>
                    <a:lnTo>
                      <a:pt x="4611" y="510"/>
                    </a:lnTo>
                    <a:lnTo>
                      <a:pt x="4611" y="512"/>
                    </a:lnTo>
                    <a:lnTo>
                      <a:pt x="4613" y="512"/>
                    </a:lnTo>
                    <a:lnTo>
                      <a:pt x="4613" y="513"/>
                    </a:lnTo>
                    <a:lnTo>
                      <a:pt x="4615" y="513"/>
                    </a:lnTo>
                    <a:lnTo>
                      <a:pt x="4615" y="515"/>
                    </a:lnTo>
                    <a:lnTo>
                      <a:pt x="4618" y="515"/>
                    </a:lnTo>
                    <a:lnTo>
                      <a:pt x="4618" y="517"/>
                    </a:lnTo>
                    <a:lnTo>
                      <a:pt x="4620" y="517"/>
                    </a:lnTo>
                    <a:lnTo>
                      <a:pt x="4620" y="518"/>
                    </a:lnTo>
                    <a:lnTo>
                      <a:pt x="4621" y="518"/>
                    </a:lnTo>
                    <a:lnTo>
                      <a:pt x="4621" y="520"/>
                    </a:lnTo>
                    <a:lnTo>
                      <a:pt x="4623" y="520"/>
                    </a:lnTo>
                    <a:lnTo>
                      <a:pt x="4623" y="522"/>
                    </a:lnTo>
                    <a:lnTo>
                      <a:pt x="4625" y="522"/>
                    </a:lnTo>
                    <a:lnTo>
                      <a:pt x="4625" y="523"/>
                    </a:lnTo>
                    <a:lnTo>
                      <a:pt x="4626" y="523"/>
                    </a:lnTo>
                    <a:lnTo>
                      <a:pt x="4626" y="525"/>
                    </a:lnTo>
                    <a:lnTo>
                      <a:pt x="4628" y="525"/>
                    </a:lnTo>
                    <a:lnTo>
                      <a:pt x="4628" y="527"/>
                    </a:lnTo>
                    <a:lnTo>
                      <a:pt x="4631" y="527"/>
                    </a:lnTo>
                    <a:lnTo>
                      <a:pt x="4631" y="528"/>
                    </a:lnTo>
                    <a:lnTo>
                      <a:pt x="4633" y="528"/>
                    </a:lnTo>
                    <a:lnTo>
                      <a:pt x="4633" y="530"/>
                    </a:lnTo>
                    <a:lnTo>
                      <a:pt x="4635" y="530"/>
                    </a:lnTo>
                    <a:lnTo>
                      <a:pt x="4635" y="532"/>
                    </a:lnTo>
                    <a:lnTo>
                      <a:pt x="4636" y="532"/>
                    </a:lnTo>
                    <a:lnTo>
                      <a:pt x="4636" y="533"/>
                    </a:lnTo>
                    <a:lnTo>
                      <a:pt x="4638" y="533"/>
                    </a:lnTo>
                    <a:lnTo>
                      <a:pt x="4638" y="535"/>
                    </a:lnTo>
                    <a:lnTo>
                      <a:pt x="4640" y="535"/>
                    </a:lnTo>
                    <a:lnTo>
                      <a:pt x="4640" y="537"/>
                    </a:lnTo>
                    <a:lnTo>
                      <a:pt x="4641" y="537"/>
                    </a:lnTo>
                    <a:lnTo>
                      <a:pt x="4641" y="538"/>
                    </a:lnTo>
                    <a:lnTo>
                      <a:pt x="4645" y="538"/>
                    </a:lnTo>
                    <a:lnTo>
                      <a:pt x="4645" y="540"/>
                    </a:lnTo>
                    <a:lnTo>
                      <a:pt x="4646" y="540"/>
                    </a:lnTo>
                    <a:lnTo>
                      <a:pt x="4646" y="542"/>
                    </a:lnTo>
                    <a:lnTo>
                      <a:pt x="4648" y="542"/>
                    </a:lnTo>
                    <a:lnTo>
                      <a:pt x="4648" y="543"/>
                    </a:lnTo>
                    <a:lnTo>
                      <a:pt x="4650" y="543"/>
                    </a:lnTo>
                    <a:lnTo>
                      <a:pt x="4650" y="545"/>
                    </a:lnTo>
                    <a:lnTo>
                      <a:pt x="4651" y="545"/>
                    </a:lnTo>
                    <a:lnTo>
                      <a:pt x="4651" y="547"/>
                    </a:lnTo>
                    <a:lnTo>
                      <a:pt x="4653" y="547"/>
                    </a:lnTo>
                    <a:lnTo>
                      <a:pt x="4653" y="548"/>
                    </a:lnTo>
                    <a:lnTo>
                      <a:pt x="4655" y="548"/>
                    </a:lnTo>
                    <a:lnTo>
                      <a:pt x="4655" y="550"/>
                    </a:lnTo>
                    <a:lnTo>
                      <a:pt x="4656" y="550"/>
                    </a:lnTo>
                    <a:lnTo>
                      <a:pt x="4656" y="552"/>
                    </a:lnTo>
                    <a:lnTo>
                      <a:pt x="4658" y="552"/>
                    </a:lnTo>
                    <a:lnTo>
                      <a:pt x="4658" y="553"/>
                    </a:lnTo>
                    <a:lnTo>
                      <a:pt x="4661" y="553"/>
                    </a:lnTo>
                    <a:lnTo>
                      <a:pt x="4661" y="555"/>
                    </a:lnTo>
                    <a:lnTo>
                      <a:pt x="4663" y="555"/>
                    </a:lnTo>
                    <a:lnTo>
                      <a:pt x="4663" y="557"/>
                    </a:lnTo>
                    <a:lnTo>
                      <a:pt x="4665" y="557"/>
                    </a:lnTo>
                    <a:lnTo>
                      <a:pt x="4665" y="558"/>
                    </a:lnTo>
                    <a:lnTo>
                      <a:pt x="4666" y="558"/>
                    </a:lnTo>
                    <a:lnTo>
                      <a:pt x="4666" y="560"/>
                    </a:lnTo>
                    <a:lnTo>
                      <a:pt x="4668" y="560"/>
                    </a:lnTo>
                    <a:lnTo>
                      <a:pt x="4668" y="562"/>
                    </a:lnTo>
                    <a:lnTo>
                      <a:pt x="4670" y="562"/>
                    </a:lnTo>
                    <a:lnTo>
                      <a:pt x="4670" y="563"/>
                    </a:lnTo>
                    <a:lnTo>
                      <a:pt x="4671" y="563"/>
                    </a:lnTo>
                    <a:lnTo>
                      <a:pt x="4671" y="565"/>
                    </a:lnTo>
                    <a:lnTo>
                      <a:pt x="4673" y="565"/>
                    </a:lnTo>
                    <a:lnTo>
                      <a:pt x="4673" y="567"/>
                    </a:lnTo>
                    <a:lnTo>
                      <a:pt x="4675" y="567"/>
                    </a:lnTo>
                    <a:lnTo>
                      <a:pt x="4675" y="568"/>
                    </a:lnTo>
                    <a:lnTo>
                      <a:pt x="4676" y="568"/>
                    </a:lnTo>
                    <a:lnTo>
                      <a:pt x="4676" y="570"/>
                    </a:lnTo>
                    <a:lnTo>
                      <a:pt x="4678" y="570"/>
                    </a:lnTo>
                    <a:lnTo>
                      <a:pt x="4678" y="572"/>
                    </a:lnTo>
                    <a:lnTo>
                      <a:pt x="4681" y="572"/>
                    </a:lnTo>
                    <a:lnTo>
                      <a:pt x="4681" y="573"/>
                    </a:lnTo>
                    <a:lnTo>
                      <a:pt x="4683" y="573"/>
                    </a:lnTo>
                    <a:lnTo>
                      <a:pt x="4683" y="575"/>
                    </a:lnTo>
                    <a:lnTo>
                      <a:pt x="4685" y="575"/>
                    </a:lnTo>
                    <a:lnTo>
                      <a:pt x="4685" y="577"/>
                    </a:lnTo>
                    <a:lnTo>
                      <a:pt x="4686" y="577"/>
                    </a:lnTo>
                    <a:lnTo>
                      <a:pt x="4686" y="578"/>
                    </a:lnTo>
                    <a:lnTo>
                      <a:pt x="4688" y="578"/>
                    </a:lnTo>
                    <a:lnTo>
                      <a:pt x="4688" y="580"/>
                    </a:lnTo>
                    <a:lnTo>
                      <a:pt x="4690" y="580"/>
                    </a:lnTo>
                    <a:lnTo>
                      <a:pt x="4690" y="582"/>
                    </a:lnTo>
                    <a:lnTo>
                      <a:pt x="4691" y="582"/>
                    </a:lnTo>
                    <a:lnTo>
                      <a:pt x="4691" y="583"/>
                    </a:lnTo>
                    <a:lnTo>
                      <a:pt x="4693" y="583"/>
                    </a:lnTo>
                    <a:lnTo>
                      <a:pt x="4693" y="585"/>
                    </a:lnTo>
                    <a:lnTo>
                      <a:pt x="4695" y="585"/>
                    </a:lnTo>
                    <a:lnTo>
                      <a:pt x="4695" y="587"/>
                    </a:lnTo>
                    <a:lnTo>
                      <a:pt x="4696" y="587"/>
                    </a:lnTo>
                    <a:lnTo>
                      <a:pt x="4696" y="588"/>
                    </a:lnTo>
                    <a:lnTo>
                      <a:pt x="4698" y="588"/>
                    </a:lnTo>
                    <a:lnTo>
                      <a:pt x="4698" y="590"/>
                    </a:lnTo>
                    <a:lnTo>
                      <a:pt x="4700" y="590"/>
                    </a:lnTo>
                    <a:lnTo>
                      <a:pt x="4700" y="592"/>
                    </a:lnTo>
                    <a:lnTo>
                      <a:pt x="4701" y="592"/>
                    </a:lnTo>
                    <a:lnTo>
                      <a:pt x="4701" y="593"/>
                    </a:lnTo>
                    <a:lnTo>
                      <a:pt x="4703" y="593"/>
                    </a:lnTo>
                    <a:lnTo>
                      <a:pt x="4703" y="595"/>
                    </a:lnTo>
                    <a:lnTo>
                      <a:pt x="4705" y="595"/>
                    </a:lnTo>
                    <a:lnTo>
                      <a:pt x="4705" y="597"/>
                    </a:lnTo>
                    <a:lnTo>
                      <a:pt x="4706" y="597"/>
                    </a:lnTo>
                    <a:lnTo>
                      <a:pt x="4706" y="598"/>
                    </a:lnTo>
                    <a:lnTo>
                      <a:pt x="4708" y="598"/>
                    </a:lnTo>
                    <a:lnTo>
                      <a:pt x="4708" y="600"/>
                    </a:lnTo>
                    <a:lnTo>
                      <a:pt x="4711" y="600"/>
                    </a:lnTo>
                    <a:lnTo>
                      <a:pt x="4711" y="602"/>
                    </a:lnTo>
                    <a:lnTo>
                      <a:pt x="4713" y="602"/>
                    </a:lnTo>
                    <a:lnTo>
                      <a:pt x="4713" y="603"/>
                    </a:lnTo>
                    <a:lnTo>
                      <a:pt x="4715" y="603"/>
                    </a:lnTo>
                    <a:lnTo>
                      <a:pt x="4715" y="605"/>
                    </a:lnTo>
                    <a:lnTo>
                      <a:pt x="4716" y="605"/>
                    </a:lnTo>
                    <a:lnTo>
                      <a:pt x="4716" y="607"/>
                    </a:lnTo>
                    <a:lnTo>
                      <a:pt x="4718" y="607"/>
                    </a:lnTo>
                    <a:lnTo>
                      <a:pt x="4718" y="608"/>
                    </a:lnTo>
                    <a:lnTo>
                      <a:pt x="4720" y="608"/>
                    </a:lnTo>
                    <a:lnTo>
                      <a:pt x="4720" y="610"/>
                    </a:lnTo>
                    <a:lnTo>
                      <a:pt x="4721" y="610"/>
                    </a:lnTo>
                    <a:lnTo>
                      <a:pt x="4721" y="612"/>
                    </a:lnTo>
                    <a:lnTo>
                      <a:pt x="4723" y="612"/>
                    </a:lnTo>
                    <a:lnTo>
                      <a:pt x="4723" y="613"/>
                    </a:lnTo>
                    <a:lnTo>
                      <a:pt x="4725" y="613"/>
                    </a:lnTo>
                    <a:lnTo>
                      <a:pt x="4725" y="615"/>
                    </a:lnTo>
                    <a:lnTo>
                      <a:pt x="4726" y="615"/>
                    </a:lnTo>
                    <a:lnTo>
                      <a:pt x="4726" y="617"/>
                    </a:lnTo>
                    <a:lnTo>
                      <a:pt x="4728" y="617"/>
                    </a:lnTo>
                    <a:lnTo>
                      <a:pt x="4728" y="618"/>
                    </a:lnTo>
                    <a:lnTo>
                      <a:pt x="4730" y="618"/>
                    </a:lnTo>
                    <a:lnTo>
                      <a:pt x="4730" y="620"/>
                    </a:lnTo>
                    <a:lnTo>
                      <a:pt x="4731" y="620"/>
                    </a:lnTo>
                    <a:lnTo>
                      <a:pt x="4731" y="622"/>
                    </a:lnTo>
                    <a:lnTo>
                      <a:pt x="4733" y="622"/>
                    </a:lnTo>
                    <a:lnTo>
                      <a:pt x="4733" y="623"/>
                    </a:lnTo>
                    <a:lnTo>
                      <a:pt x="4735" y="623"/>
                    </a:lnTo>
                    <a:lnTo>
                      <a:pt x="4735" y="625"/>
                    </a:lnTo>
                    <a:lnTo>
                      <a:pt x="4736" y="625"/>
                    </a:lnTo>
                    <a:lnTo>
                      <a:pt x="4736" y="627"/>
                    </a:lnTo>
                    <a:lnTo>
                      <a:pt x="4738" y="627"/>
                    </a:lnTo>
                    <a:lnTo>
                      <a:pt x="4738" y="628"/>
                    </a:lnTo>
                    <a:lnTo>
                      <a:pt x="4740" y="628"/>
                    </a:lnTo>
                    <a:lnTo>
                      <a:pt x="4740" y="630"/>
                    </a:lnTo>
                    <a:lnTo>
                      <a:pt x="4741" y="630"/>
                    </a:lnTo>
                    <a:lnTo>
                      <a:pt x="4741" y="632"/>
                    </a:lnTo>
                    <a:lnTo>
                      <a:pt x="4743" y="632"/>
                    </a:lnTo>
                    <a:lnTo>
                      <a:pt x="4743" y="633"/>
                    </a:lnTo>
                    <a:lnTo>
                      <a:pt x="4745" y="633"/>
                    </a:lnTo>
                    <a:lnTo>
                      <a:pt x="4745" y="635"/>
                    </a:lnTo>
                    <a:lnTo>
                      <a:pt x="4746" y="635"/>
                    </a:lnTo>
                    <a:lnTo>
                      <a:pt x="4746" y="637"/>
                    </a:lnTo>
                    <a:lnTo>
                      <a:pt x="4748" y="637"/>
                    </a:lnTo>
                    <a:lnTo>
                      <a:pt x="4748" y="638"/>
                    </a:lnTo>
                    <a:lnTo>
                      <a:pt x="4750" y="638"/>
                    </a:lnTo>
                    <a:lnTo>
                      <a:pt x="4750" y="640"/>
                    </a:lnTo>
                    <a:lnTo>
                      <a:pt x="4751" y="640"/>
                    </a:lnTo>
                    <a:lnTo>
                      <a:pt x="4751" y="642"/>
                    </a:lnTo>
                    <a:lnTo>
                      <a:pt x="4753" y="642"/>
                    </a:lnTo>
                    <a:lnTo>
                      <a:pt x="4753" y="643"/>
                    </a:lnTo>
                    <a:lnTo>
                      <a:pt x="4755" y="643"/>
                    </a:lnTo>
                    <a:lnTo>
                      <a:pt x="4755" y="645"/>
                    </a:lnTo>
                    <a:lnTo>
                      <a:pt x="4756" y="645"/>
                    </a:lnTo>
                    <a:lnTo>
                      <a:pt x="4756" y="647"/>
                    </a:lnTo>
                    <a:lnTo>
                      <a:pt x="4758" y="647"/>
                    </a:lnTo>
                    <a:lnTo>
                      <a:pt x="4758" y="648"/>
                    </a:lnTo>
                    <a:lnTo>
                      <a:pt x="4760" y="648"/>
                    </a:lnTo>
                    <a:lnTo>
                      <a:pt x="4760" y="650"/>
                    </a:lnTo>
                    <a:lnTo>
                      <a:pt x="4761" y="650"/>
                    </a:lnTo>
                    <a:lnTo>
                      <a:pt x="4761" y="652"/>
                    </a:lnTo>
                    <a:lnTo>
                      <a:pt x="4763" y="652"/>
                    </a:lnTo>
                    <a:lnTo>
                      <a:pt x="4763" y="653"/>
                    </a:lnTo>
                    <a:lnTo>
                      <a:pt x="4765" y="653"/>
                    </a:lnTo>
                    <a:lnTo>
                      <a:pt x="4765" y="655"/>
                    </a:lnTo>
                    <a:lnTo>
                      <a:pt x="4766" y="655"/>
                    </a:lnTo>
                    <a:lnTo>
                      <a:pt x="4766" y="658"/>
                    </a:lnTo>
                    <a:lnTo>
                      <a:pt x="4768" y="658"/>
                    </a:lnTo>
                    <a:lnTo>
                      <a:pt x="4768" y="660"/>
                    </a:lnTo>
                    <a:lnTo>
                      <a:pt x="4770" y="660"/>
                    </a:lnTo>
                    <a:lnTo>
                      <a:pt x="4770" y="662"/>
                    </a:lnTo>
                    <a:lnTo>
                      <a:pt x="4771" y="662"/>
                    </a:lnTo>
                    <a:lnTo>
                      <a:pt x="4771" y="663"/>
                    </a:lnTo>
                    <a:lnTo>
                      <a:pt x="4773" y="663"/>
                    </a:lnTo>
                    <a:lnTo>
                      <a:pt x="4773" y="665"/>
                    </a:lnTo>
                    <a:lnTo>
                      <a:pt x="4775" y="665"/>
                    </a:lnTo>
                    <a:lnTo>
                      <a:pt x="4775" y="667"/>
                    </a:lnTo>
                    <a:lnTo>
                      <a:pt x="4776" y="667"/>
                    </a:lnTo>
                    <a:lnTo>
                      <a:pt x="4776" y="668"/>
                    </a:lnTo>
                    <a:lnTo>
                      <a:pt x="4778" y="668"/>
                    </a:lnTo>
                    <a:lnTo>
                      <a:pt x="4778" y="670"/>
                    </a:lnTo>
                    <a:lnTo>
                      <a:pt x="4780" y="670"/>
                    </a:lnTo>
                    <a:lnTo>
                      <a:pt x="4780" y="672"/>
                    </a:lnTo>
                    <a:lnTo>
                      <a:pt x="4781" y="672"/>
                    </a:lnTo>
                    <a:lnTo>
                      <a:pt x="4781" y="673"/>
                    </a:lnTo>
                    <a:lnTo>
                      <a:pt x="4783" y="673"/>
                    </a:lnTo>
                    <a:lnTo>
                      <a:pt x="4783" y="675"/>
                    </a:lnTo>
                    <a:lnTo>
                      <a:pt x="4785" y="675"/>
                    </a:lnTo>
                    <a:lnTo>
                      <a:pt x="4785" y="677"/>
                    </a:lnTo>
                    <a:lnTo>
                      <a:pt x="4786" y="677"/>
                    </a:lnTo>
                    <a:lnTo>
                      <a:pt x="4786" y="678"/>
                    </a:lnTo>
                    <a:lnTo>
                      <a:pt x="4788" y="678"/>
                    </a:lnTo>
                    <a:lnTo>
                      <a:pt x="4788" y="680"/>
                    </a:lnTo>
                    <a:lnTo>
                      <a:pt x="4790" y="680"/>
                    </a:lnTo>
                    <a:lnTo>
                      <a:pt x="4790" y="682"/>
                    </a:lnTo>
                    <a:lnTo>
                      <a:pt x="4791" y="682"/>
                    </a:lnTo>
                    <a:lnTo>
                      <a:pt x="4791" y="683"/>
                    </a:lnTo>
                    <a:lnTo>
                      <a:pt x="4793" y="683"/>
                    </a:lnTo>
                    <a:lnTo>
                      <a:pt x="4793" y="687"/>
                    </a:lnTo>
                    <a:lnTo>
                      <a:pt x="4795" y="687"/>
                    </a:lnTo>
                    <a:lnTo>
                      <a:pt x="4795" y="688"/>
                    </a:lnTo>
                    <a:lnTo>
                      <a:pt x="4796" y="688"/>
                    </a:lnTo>
                    <a:lnTo>
                      <a:pt x="4796" y="690"/>
                    </a:lnTo>
                    <a:lnTo>
                      <a:pt x="4798" y="690"/>
                    </a:lnTo>
                    <a:lnTo>
                      <a:pt x="4798" y="692"/>
                    </a:lnTo>
                    <a:lnTo>
                      <a:pt x="4800" y="692"/>
                    </a:lnTo>
                    <a:lnTo>
                      <a:pt x="4800" y="693"/>
                    </a:lnTo>
                    <a:lnTo>
                      <a:pt x="4801" y="693"/>
                    </a:lnTo>
                    <a:lnTo>
                      <a:pt x="4801" y="695"/>
                    </a:lnTo>
                    <a:lnTo>
                      <a:pt x="4803" y="695"/>
                    </a:lnTo>
                    <a:lnTo>
                      <a:pt x="4803" y="697"/>
                    </a:lnTo>
                    <a:lnTo>
                      <a:pt x="4805" y="697"/>
                    </a:lnTo>
                    <a:lnTo>
                      <a:pt x="4805" y="698"/>
                    </a:lnTo>
                    <a:lnTo>
                      <a:pt x="4806" y="698"/>
                    </a:lnTo>
                    <a:lnTo>
                      <a:pt x="4806" y="700"/>
                    </a:lnTo>
                    <a:lnTo>
                      <a:pt x="4808" y="700"/>
                    </a:lnTo>
                    <a:lnTo>
                      <a:pt x="4808" y="702"/>
                    </a:lnTo>
                    <a:lnTo>
                      <a:pt x="4810" y="702"/>
                    </a:lnTo>
                    <a:lnTo>
                      <a:pt x="4810" y="703"/>
                    </a:lnTo>
                    <a:lnTo>
                      <a:pt x="4811" y="703"/>
                    </a:lnTo>
                    <a:lnTo>
                      <a:pt x="4811" y="707"/>
                    </a:lnTo>
                    <a:lnTo>
                      <a:pt x="4813" y="707"/>
                    </a:lnTo>
                    <a:lnTo>
                      <a:pt x="4813" y="708"/>
                    </a:lnTo>
                    <a:lnTo>
                      <a:pt x="4815" y="708"/>
                    </a:lnTo>
                    <a:lnTo>
                      <a:pt x="4815" y="710"/>
                    </a:lnTo>
                    <a:lnTo>
                      <a:pt x="4816" y="710"/>
                    </a:lnTo>
                    <a:lnTo>
                      <a:pt x="4816" y="712"/>
                    </a:lnTo>
                    <a:lnTo>
                      <a:pt x="4818" y="712"/>
                    </a:lnTo>
                    <a:lnTo>
                      <a:pt x="4818" y="713"/>
                    </a:lnTo>
                    <a:lnTo>
                      <a:pt x="4820" y="713"/>
                    </a:lnTo>
                    <a:lnTo>
                      <a:pt x="4820" y="715"/>
                    </a:lnTo>
                    <a:lnTo>
                      <a:pt x="4821" y="715"/>
                    </a:lnTo>
                    <a:lnTo>
                      <a:pt x="4821" y="717"/>
                    </a:lnTo>
                    <a:lnTo>
                      <a:pt x="4823" y="717"/>
                    </a:lnTo>
                    <a:lnTo>
                      <a:pt x="4823" y="718"/>
                    </a:lnTo>
                    <a:lnTo>
                      <a:pt x="4825" y="718"/>
                    </a:lnTo>
                    <a:lnTo>
                      <a:pt x="4825" y="722"/>
                    </a:lnTo>
                    <a:lnTo>
                      <a:pt x="4826" y="722"/>
                    </a:lnTo>
                    <a:lnTo>
                      <a:pt x="4826" y="723"/>
                    </a:lnTo>
                    <a:lnTo>
                      <a:pt x="4828" y="723"/>
                    </a:lnTo>
                    <a:lnTo>
                      <a:pt x="4828" y="725"/>
                    </a:lnTo>
                    <a:lnTo>
                      <a:pt x="4830" y="725"/>
                    </a:lnTo>
                    <a:lnTo>
                      <a:pt x="4830" y="727"/>
                    </a:lnTo>
                    <a:lnTo>
                      <a:pt x="4831" y="727"/>
                    </a:lnTo>
                    <a:lnTo>
                      <a:pt x="4831" y="728"/>
                    </a:lnTo>
                    <a:lnTo>
                      <a:pt x="4833" y="728"/>
                    </a:lnTo>
                    <a:lnTo>
                      <a:pt x="4833" y="730"/>
                    </a:lnTo>
                    <a:lnTo>
                      <a:pt x="4835" y="730"/>
                    </a:lnTo>
                    <a:lnTo>
                      <a:pt x="4835" y="732"/>
                    </a:lnTo>
                    <a:lnTo>
                      <a:pt x="4836" y="732"/>
                    </a:lnTo>
                    <a:lnTo>
                      <a:pt x="4836" y="733"/>
                    </a:lnTo>
                    <a:lnTo>
                      <a:pt x="4838" y="733"/>
                    </a:lnTo>
                    <a:lnTo>
                      <a:pt x="4838" y="737"/>
                    </a:lnTo>
                    <a:lnTo>
                      <a:pt x="4840" y="737"/>
                    </a:lnTo>
                    <a:lnTo>
                      <a:pt x="4840" y="738"/>
                    </a:lnTo>
                    <a:lnTo>
                      <a:pt x="4841" y="738"/>
                    </a:lnTo>
                    <a:lnTo>
                      <a:pt x="4841" y="740"/>
                    </a:lnTo>
                    <a:lnTo>
                      <a:pt x="4843" y="740"/>
                    </a:lnTo>
                    <a:lnTo>
                      <a:pt x="4843" y="742"/>
                    </a:lnTo>
                    <a:lnTo>
                      <a:pt x="4845" y="742"/>
                    </a:lnTo>
                    <a:lnTo>
                      <a:pt x="4845" y="743"/>
                    </a:lnTo>
                    <a:lnTo>
                      <a:pt x="4846" y="743"/>
                    </a:lnTo>
                    <a:lnTo>
                      <a:pt x="4846" y="745"/>
                    </a:lnTo>
                    <a:lnTo>
                      <a:pt x="4848" y="745"/>
                    </a:lnTo>
                    <a:lnTo>
                      <a:pt x="4848" y="748"/>
                    </a:lnTo>
                    <a:lnTo>
                      <a:pt x="4850" y="748"/>
                    </a:lnTo>
                    <a:lnTo>
                      <a:pt x="4850" y="750"/>
                    </a:lnTo>
                    <a:lnTo>
                      <a:pt x="4851" y="750"/>
                    </a:lnTo>
                    <a:lnTo>
                      <a:pt x="4851" y="752"/>
                    </a:lnTo>
                    <a:lnTo>
                      <a:pt x="4853" y="752"/>
                    </a:lnTo>
                    <a:lnTo>
                      <a:pt x="4853" y="753"/>
                    </a:lnTo>
                    <a:lnTo>
                      <a:pt x="4855" y="753"/>
                    </a:lnTo>
                    <a:lnTo>
                      <a:pt x="4855" y="755"/>
                    </a:lnTo>
                    <a:lnTo>
                      <a:pt x="4856" y="755"/>
                    </a:lnTo>
                    <a:lnTo>
                      <a:pt x="4856" y="757"/>
                    </a:lnTo>
                    <a:lnTo>
                      <a:pt x="4858" y="757"/>
                    </a:lnTo>
                    <a:lnTo>
                      <a:pt x="4858" y="760"/>
                    </a:lnTo>
                    <a:lnTo>
                      <a:pt x="4860" y="760"/>
                    </a:lnTo>
                    <a:lnTo>
                      <a:pt x="4860" y="762"/>
                    </a:lnTo>
                    <a:lnTo>
                      <a:pt x="4861" y="762"/>
                    </a:lnTo>
                    <a:lnTo>
                      <a:pt x="4861" y="763"/>
                    </a:lnTo>
                    <a:lnTo>
                      <a:pt x="4863" y="763"/>
                    </a:lnTo>
                    <a:lnTo>
                      <a:pt x="4863" y="765"/>
                    </a:lnTo>
                    <a:lnTo>
                      <a:pt x="4865" y="765"/>
                    </a:lnTo>
                    <a:lnTo>
                      <a:pt x="4865" y="768"/>
                    </a:lnTo>
                    <a:lnTo>
                      <a:pt x="4866" y="768"/>
                    </a:lnTo>
                    <a:lnTo>
                      <a:pt x="4866" y="770"/>
                    </a:lnTo>
                    <a:lnTo>
                      <a:pt x="4868" y="770"/>
                    </a:lnTo>
                    <a:lnTo>
                      <a:pt x="4868" y="772"/>
                    </a:lnTo>
                    <a:lnTo>
                      <a:pt x="4870" y="772"/>
                    </a:lnTo>
                    <a:lnTo>
                      <a:pt x="4870" y="773"/>
                    </a:lnTo>
                    <a:lnTo>
                      <a:pt x="4871" y="773"/>
                    </a:lnTo>
                    <a:lnTo>
                      <a:pt x="4871" y="775"/>
                    </a:lnTo>
                    <a:lnTo>
                      <a:pt x="4873" y="775"/>
                    </a:lnTo>
                    <a:lnTo>
                      <a:pt x="4873" y="778"/>
                    </a:lnTo>
                    <a:lnTo>
                      <a:pt x="4875" y="778"/>
                    </a:lnTo>
                    <a:lnTo>
                      <a:pt x="4875" y="780"/>
                    </a:lnTo>
                    <a:lnTo>
                      <a:pt x="4876" y="780"/>
                    </a:lnTo>
                    <a:lnTo>
                      <a:pt x="4876" y="782"/>
                    </a:lnTo>
                    <a:lnTo>
                      <a:pt x="4878" y="782"/>
                    </a:lnTo>
                    <a:lnTo>
                      <a:pt x="4878" y="783"/>
                    </a:lnTo>
                    <a:lnTo>
                      <a:pt x="4880" y="783"/>
                    </a:lnTo>
                    <a:lnTo>
                      <a:pt x="4880" y="787"/>
                    </a:lnTo>
                    <a:lnTo>
                      <a:pt x="4881" y="787"/>
                    </a:lnTo>
                    <a:lnTo>
                      <a:pt x="4881" y="788"/>
                    </a:lnTo>
                    <a:lnTo>
                      <a:pt x="4883" y="788"/>
                    </a:lnTo>
                    <a:lnTo>
                      <a:pt x="4883" y="790"/>
                    </a:lnTo>
                    <a:lnTo>
                      <a:pt x="4885" y="790"/>
                    </a:lnTo>
                    <a:lnTo>
                      <a:pt x="4885" y="792"/>
                    </a:lnTo>
                    <a:lnTo>
                      <a:pt x="4886" y="792"/>
                    </a:lnTo>
                    <a:lnTo>
                      <a:pt x="4886" y="793"/>
                    </a:lnTo>
                    <a:lnTo>
                      <a:pt x="4888" y="793"/>
                    </a:lnTo>
                    <a:lnTo>
                      <a:pt x="4888" y="797"/>
                    </a:lnTo>
                    <a:lnTo>
                      <a:pt x="4890" y="797"/>
                    </a:lnTo>
                    <a:lnTo>
                      <a:pt x="4890" y="798"/>
                    </a:lnTo>
                    <a:lnTo>
                      <a:pt x="4891" y="798"/>
                    </a:lnTo>
                    <a:lnTo>
                      <a:pt x="4891" y="800"/>
                    </a:lnTo>
                    <a:lnTo>
                      <a:pt x="4893" y="800"/>
                    </a:lnTo>
                    <a:lnTo>
                      <a:pt x="4893" y="802"/>
                    </a:lnTo>
                    <a:lnTo>
                      <a:pt x="4895" y="802"/>
                    </a:lnTo>
                    <a:lnTo>
                      <a:pt x="4895" y="805"/>
                    </a:lnTo>
                    <a:lnTo>
                      <a:pt x="4896" y="805"/>
                    </a:lnTo>
                    <a:lnTo>
                      <a:pt x="4896" y="807"/>
                    </a:lnTo>
                    <a:lnTo>
                      <a:pt x="4898" y="807"/>
                    </a:lnTo>
                    <a:lnTo>
                      <a:pt x="4898" y="808"/>
                    </a:lnTo>
                    <a:lnTo>
                      <a:pt x="4900" y="808"/>
                    </a:lnTo>
                    <a:lnTo>
                      <a:pt x="4900" y="810"/>
                    </a:lnTo>
                    <a:lnTo>
                      <a:pt x="4901" y="810"/>
                    </a:lnTo>
                    <a:lnTo>
                      <a:pt x="4901" y="812"/>
                    </a:lnTo>
                    <a:lnTo>
                      <a:pt x="4903" y="812"/>
                    </a:lnTo>
                    <a:lnTo>
                      <a:pt x="4903" y="815"/>
                    </a:lnTo>
                    <a:lnTo>
                      <a:pt x="4905" y="815"/>
                    </a:lnTo>
                    <a:lnTo>
                      <a:pt x="4905" y="817"/>
                    </a:lnTo>
                    <a:lnTo>
                      <a:pt x="4906" y="817"/>
                    </a:lnTo>
                    <a:lnTo>
                      <a:pt x="4906" y="818"/>
                    </a:lnTo>
                    <a:lnTo>
                      <a:pt x="4908" y="818"/>
                    </a:lnTo>
                    <a:lnTo>
                      <a:pt x="4908" y="820"/>
                    </a:lnTo>
                    <a:lnTo>
                      <a:pt x="4910" y="820"/>
                    </a:lnTo>
                    <a:lnTo>
                      <a:pt x="4910" y="823"/>
                    </a:lnTo>
                    <a:lnTo>
                      <a:pt x="4911" y="823"/>
                    </a:lnTo>
                    <a:lnTo>
                      <a:pt x="4911" y="825"/>
                    </a:lnTo>
                    <a:lnTo>
                      <a:pt x="4913" y="825"/>
                    </a:lnTo>
                    <a:lnTo>
                      <a:pt x="4913" y="827"/>
                    </a:lnTo>
                    <a:lnTo>
                      <a:pt x="4915" y="827"/>
                    </a:lnTo>
                    <a:lnTo>
                      <a:pt x="4915" y="830"/>
                    </a:lnTo>
                    <a:lnTo>
                      <a:pt x="4916" y="830"/>
                    </a:lnTo>
                    <a:lnTo>
                      <a:pt x="4916" y="832"/>
                    </a:lnTo>
                    <a:lnTo>
                      <a:pt x="4918" y="832"/>
                    </a:lnTo>
                    <a:lnTo>
                      <a:pt x="4918" y="833"/>
                    </a:lnTo>
                    <a:lnTo>
                      <a:pt x="4920" y="833"/>
                    </a:lnTo>
                    <a:lnTo>
                      <a:pt x="4920" y="835"/>
                    </a:lnTo>
                    <a:lnTo>
                      <a:pt x="4921" y="835"/>
                    </a:lnTo>
                    <a:lnTo>
                      <a:pt x="4921" y="838"/>
                    </a:lnTo>
                    <a:lnTo>
                      <a:pt x="4923" y="838"/>
                    </a:lnTo>
                    <a:lnTo>
                      <a:pt x="4923" y="840"/>
                    </a:lnTo>
                    <a:lnTo>
                      <a:pt x="4925" y="840"/>
                    </a:lnTo>
                    <a:lnTo>
                      <a:pt x="4925" y="842"/>
                    </a:lnTo>
                    <a:lnTo>
                      <a:pt x="4926" y="842"/>
                    </a:lnTo>
                    <a:lnTo>
                      <a:pt x="4926" y="845"/>
                    </a:lnTo>
                    <a:lnTo>
                      <a:pt x="4928" y="845"/>
                    </a:lnTo>
                    <a:lnTo>
                      <a:pt x="4928" y="847"/>
                    </a:lnTo>
                    <a:lnTo>
                      <a:pt x="4930" y="847"/>
                    </a:lnTo>
                    <a:lnTo>
                      <a:pt x="4930" y="850"/>
                    </a:lnTo>
                    <a:lnTo>
                      <a:pt x="4931" y="850"/>
                    </a:lnTo>
                    <a:lnTo>
                      <a:pt x="4931" y="852"/>
                    </a:lnTo>
                    <a:lnTo>
                      <a:pt x="4933" y="852"/>
                    </a:lnTo>
                    <a:lnTo>
                      <a:pt x="4933" y="853"/>
                    </a:lnTo>
                    <a:lnTo>
                      <a:pt x="4935" y="853"/>
                    </a:lnTo>
                    <a:lnTo>
                      <a:pt x="4935" y="857"/>
                    </a:lnTo>
                    <a:lnTo>
                      <a:pt x="4936" y="857"/>
                    </a:lnTo>
                    <a:lnTo>
                      <a:pt x="4936" y="858"/>
                    </a:lnTo>
                    <a:lnTo>
                      <a:pt x="4938" y="858"/>
                    </a:lnTo>
                    <a:lnTo>
                      <a:pt x="4938" y="860"/>
                    </a:lnTo>
                    <a:lnTo>
                      <a:pt x="4940" y="860"/>
                    </a:lnTo>
                    <a:lnTo>
                      <a:pt x="4940" y="863"/>
                    </a:lnTo>
                    <a:lnTo>
                      <a:pt x="4941" y="863"/>
                    </a:lnTo>
                    <a:lnTo>
                      <a:pt x="4941" y="865"/>
                    </a:lnTo>
                    <a:lnTo>
                      <a:pt x="4943" y="865"/>
                    </a:lnTo>
                    <a:lnTo>
                      <a:pt x="4943" y="867"/>
                    </a:lnTo>
                    <a:lnTo>
                      <a:pt x="4945" y="867"/>
                    </a:lnTo>
                    <a:lnTo>
                      <a:pt x="4945" y="870"/>
                    </a:lnTo>
                    <a:lnTo>
                      <a:pt x="4946" y="870"/>
                    </a:lnTo>
                    <a:lnTo>
                      <a:pt x="4946" y="872"/>
                    </a:lnTo>
                    <a:lnTo>
                      <a:pt x="4948" y="872"/>
                    </a:lnTo>
                    <a:lnTo>
                      <a:pt x="4948" y="873"/>
                    </a:lnTo>
                    <a:lnTo>
                      <a:pt x="4950" y="873"/>
                    </a:lnTo>
                    <a:lnTo>
                      <a:pt x="4950" y="877"/>
                    </a:lnTo>
                    <a:lnTo>
                      <a:pt x="4951" y="877"/>
                    </a:lnTo>
                    <a:lnTo>
                      <a:pt x="4951" y="878"/>
                    </a:lnTo>
                    <a:lnTo>
                      <a:pt x="4953" y="878"/>
                    </a:lnTo>
                    <a:lnTo>
                      <a:pt x="4953" y="880"/>
                    </a:lnTo>
                    <a:lnTo>
                      <a:pt x="4955" y="880"/>
                    </a:lnTo>
                    <a:lnTo>
                      <a:pt x="4955" y="883"/>
                    </a:lnTo>
                    <a:lnTo>
                      <a:pt x="4956" y="883"/>
                    </a:lnTo>
                    <a:lnTo>
                      <a:pt x="4956" y="885"/>
                    </a:lnTo>
                    <a:lnTo>
                      <a:pt x="4958" y="885"/>
                    </a:lnTo>
                    <a:lnTo>
                      <a:pt x="4958" y="887"/>
                    </a:lnTo>
                    <a:lnTo>
                      <a:pt x="4960" y="887"/>
                    </a:lnTo>
                    <a:lnTo>
                      <a:pt x="4960" y="890"/>
                    </a:lnTo>
                    <a:lnTo>
                      <a:pt x="4961" y="890"/>
                    </a:lnTo>
                    <a:lnTo>
                      <a:pt x="4961" y="892"/>
                    </a:lnTo>
                    <a:lnTo>
                      <a:pt x="4963" y="892"/>
                    </a:lnTo>
                    <a:lnTo>
                      <a:pt x="4963" y="893"/>
                    </a:lnTo>
                    <a:lnTo>
                      <a:pt x="4965" y="893"/>
                    </a:lnTo>
                    <a:lnTo>
                      <a:pt x="4965" y="897"/>
                    </a:lnTo>
                    <a:lnTo>
                      <a:pt x="4966" y="897"/>
                    </a:lnTo>
                    <a:lnTo>
                      <a:pt x="4966" y="898"/>
                    </a:lnTo>
                    <a:lnTo>
                      <a:pt x="4968" y="898"/>
                    </a:lnTo>
                    <a:lnTo>
                      <a:pt x="4968" y="902"/>
                    </a:lnTo>
                    <a:lnTo>
                      <a:pt x="4970" y="902"/>
                    </a:lnTo>
                    <a:lnTo>
                      <a:pt x="4970" y="903"/>
                    </a:lnTo>
                    <a:lnTo>
                      <a:pt x="4971" y="903"/>
                    </a:lnTo>
                    <a:lnTo>
                      <a:pt x="4971" y="905"/>
                    </a:lnTo>
                    <a:lnTo>
                      <a:pt x="4973" y="905"/>
                    </a:lnTo>
                    <a:lnTo>
                      <a:pt x="4973" y="908"/>
                    </a:lnTo>
                    <a:lnTo>
                      <a:pt x="4975" y="908"/>
                    </a:lnTo>
                    <a:lnTo>
                      <a:pt x="4975" y="910"/>
                    </a:lnTo>
                    <a:lnTo>
                      <a:pt x="4976" y="910"/>
                    </a:lnTo>
                    <a:lnTo>
                      <a:pt x="4976" y="912"/>
                    </a:lnTo>
                    <a:lnTo>
                      <a:pt x="4978" y="912"/>
                    </a:lnTo>
                    <a:lnTo>
                      <a:pt x="4978" y="915"/>
                    </a:lnTo>
                    <a:lnTo>
                      <a:pt x="4980" y="915"/>
                    </a:lnTo>
                    <a:lnTo>
                      <a:pt x="4980" y="917"/>
                    </a:lnTo>
                    <a:lnTo>
                      <a:pt x="4981" y="917"/>
                    </a:lnTo>
                    <a:lnTo>
                      <a:pt x="4981" y="920"/>
                    </a:lnTo>
                    <a:lnTo>
                      <a:pt x="4983" y="920"/>
                    </a:lnTo>
                    <a:lnTo>
                      <a:pt x="4983" y="922"/>
                    </a:lnTo>
                    <a:lnTo>
                      <a:pt x="4985" y="922"/>
                    </a:lnTo>
                    <a:lnTo>
                      <a:pt x="4985" y="925"/>
                    </a:lnTo>
                    <a:lnTo>
                      <a:pt x="4986" y="925"/>
                    </a:lnTo>
                    <a:lnTo>
                      <a:pt x="4986" y="927"/>
                    </a:lnTo>
                    <a:lnTo>
                      <a:pt x="4988" y="927"/>
                    </a:lnTo>
                    <a:lnTo>
                      <a:pt x="4988" y="930"/>
                    </a:lnTo>
                    <a:lnTo>
                      <a:pt x="4990" y="930"/>
                    </a:lnTo>
                    <a:lnTo>
                      <a:pt x="4990" y="932"/>
                    </a:lnTo>
                    <a:lnTo>
                      <a:pt x="4991" y="932"/>
                    </a:lnTo>
                    <a:lnTo>
                      <a:pt x="4991" y="935"/>
                    </a:lnTo>
                    <a:lnTo>
                      <a:pt x="4993" y="935"/>
                    </a:lnTo>
                    <a:lnTo>
                      <a:pt x="4993" y="937"/>
                    </a:lnTo>
                    <a:lnTo>
                      <a:pt x="4995" y="937"/>
                    </a:lnTo>
                    <a:lnTo>
                      <a:pt x="4995" y="940"/>
                    </a:lnTo>
                    <a:lnTo>
                      <a:pt x="4996" y="940"/>
                    </a:lnTo>
                    <a:lnTo>
                      <a:pt x="4996" y="942"/>
                    </a:lnTo>
                    <a:lnTo>
                      <a:pt x="4998" y="942"/>
                    </a:lnTo>
                    <a:lnTo>
                      <a:pt x="4998" y="945"/>
                    </a:lnTo>
                    <a:lnTo>
                      <a:pt x="5000" y="945"/>
                    </a:lnTo>
                    <a:lnTo>
                      <a:pt x="5000" y="947"/>
                    </a:lnTo>
                    <a:lnTo>
                      <a:pt x="5001" y="947"/>
                    </a:lnTo>
                    <a:lnTo>
                      <a:pt x="5001" y="948"/>
                    </a:lnTo>
                    <a:lnTo>
                      <a:pt x="5003" y="948"/>
                    </a:lnTo>
                    <a:lnTo>
                      <a:pt x="5003" y="952"/>
                    </a:lnTo>
                    <a:lnTo>
                      <a:pt x="5005" y="952"/>
                    </a:lnTo>
                    <a:lnTo>
                      <a:pt x="5005" y="953"/>
                    </a:lnTo>
                    <a:lnTo>
                      <a:pt x="5006" y="953"/>
                    </a:lnTo>
                    <a:lnTo>
                      <a:pt x="5006" y="957"/>
                    </a:lnTo>
                    <a:lnTo>
                      <a:pt x="5008" y="957"/>
                    </a:lnTo>
                    <a:lnTo>
                      <a:pt x="5008" y="958"/>
                    </a:lnTo>
                    <a:lnTo>
                      <a:pt x="5010" y="958"/>
                    </a:lnTo>
                    <a:lnTo>
                      <a:pt x="5010" y="962"/>
                    </a:lnTo>
                    <a:lnTo>
                      <a:pt x="5011" y="962"/>
                    </a:lnTo>
                    <a:lnTo>
                      <a:pt x="5011" y="963"/>
                    </a:lnTo>
                    <a:lnTo>
                      <a:pt x="5013" y="963"/>
                    </a:lnTo>
                    <a:lnTo>
                      <a:pt x="5013" y="967"/>
                    </a:lnTo>
                    <a:lnTo>
                      <a:pt x="5015" y="967"/>
                    </a:lnTo>
                    <a:lnTo>
                      <a:pt x="5015" y="968"/>
                    </a:lnTo>
                    <a:lnTo>
                      <a:pt x="5016" y="968"/>
                    </a:lnTo>
                    <a:lnTo>
                      <a:pt x="5016" y="972"/>
                    </a:lnTo>
                    <a:lnTo>
                      <a:pt x="5018" y="972"/>
                    </a:lnTo>
                    <a:lnTo>
                      <a:pt x="5018" y="975"/>
                    </a:lnTo>
                    <a:lnTo>
                      <a:pt x="5020" y="975"/>
                    </a:lnTo>
                    <a:lnTo>
                      <a:pt x="5020" y="977"/>
                    </a:lnTo>
                    <a:lnTo>
                      <a:pt x="5021" y="977"/>
                    </a:lnTo>
                    <a:lnTo>
                      <a:pt x="5021" y="980"/>
                    </a:lnTo>
                    <a:lnTo>
                      <a:pt x="5023" y="980"/>
                    </a:lnTo>
                    <a:lnTo>
                      <a:pt x="5023" y="982"/>
                    </a:lnTo>
                    <a:lnTo>
                      <a:pt x="5025" y="982"/>
                    </a:lnTo>
                    <a:lnTo>
                      <a:pt x="5025" y="985"/>
                    </a:lnTo>
                    <a:lnTo>
                      <a:pt x="5026" y="985"/>
                    </a:lnTo>
                    <a:lnTo>
                      <a:pt x="5026" y="987"/>
                    </a:lnTo>
                    <a:lnTo>
                      <a:pt x="5028" y="987"/>
                    </a:lnTo>
                    <a:lnTo>
                      <a:pt x="5028" y="990"/>
                    </a:lnTo>
                    <a:lnTo>
                      <a:pt x="5030" y="990"/>
                    </a:lnTo>
                    <a:lnTo>
                      <a:pt x="5030" y="992"/>
                    </a:lnTo>
                    <a:lnTo>
                      <a:pt x="5031" y="992"/>
                    </a:lnTo>
                    <a:lnTo>
                      <a:pt x="5031" y="995"/>
                    </a:lnTo>
                    <a:lnTo>
                      <a:pt x="5033" y="995"/>
                    </a:lnTo>
                    <a:lnTo>
                      <a:pt x="5033" y="998"/>
                    </a:lnTo>
                    <a:lnTo>
                      <a:pt x="5035" y="998"/>
                    </a:lnTo>
                    <a:lnTo>
                      <a:pt x="5035" y="1000"/>
                    </a:lnTo>
                    <a:lnTo>
                      <a:pt x="5036" y="1000"/>
                    </a:lnTo>
                    <a:lnTo>
                      <a:pt x="5036" y="1003"/>
                    </a:lnTo>
                    <a:lnTo>
                      <a:pt x="5038" y="1003"/>
                    </a:lnTo>
                    <a:lnTo>
                      <a:pt x="5038" y="1005"/>
                    </a:lnTo>
                    <a:lnTo>
                      <a:pt x="5040" y="1005"/>
                    </a:lnTo>
                    <a:lnTo>
                      <a:pt x="5040" y="1008"/>
                    </a:lnTo>
                    <a:lnTo>
                      <a:pt x="5041" y="1008"/>
                    </a:lnTo>
                    <a:lnTo>
                      <a:pt x="5041" y="1010"/>
                    </a:lnTo>
                    <a:lnTo>
                      <a:pt x="5043" y="1010"/>
                    </a:lnTo>
                    <a:lnTo>
                      <a:pt x="5043" y="1013"/>
                    </a:lnTo>
                    <a:lnTo>
                      <a:pt x="5045" y="1013"/>
                    </a:lnTo>
                    <a:lnTo>
                      <a:pt x="5045" y="1017"/>
                    </a:lnTo>
                    <a:lnTo>
                      <a:pt x="5046" y="1017"/>
                    </a:lnTo>
                    <a:lnTo>
                      <a:pt x="5046" y="1018"/>
                    </a:lnTo>
                    <a:lnTo>
                      <a:pt x="5048" y="1018"/>
                    </a:lnTo>
                    <a:lnTo>
                      <a:pt x="5048" y="1022"/>
                    </a:lnTo>
                    <a:lnTo>
                      <a:pt x="5050" y="1022"/>
                    </a:lnTo>
                    <a:lnTo>
                      <a:pt x="5050" y="1025"/>
                    </a:lnTo>
                    <a:lnTo>
                      <a:pt x="5051" y="1025"/>
                    </a:lnTo>
                    <a:lnTo>
                      <a:pt x="5051" y="1027"/>
                    </a:lnTo>
                    <a:lnTo>
                      <a:pt x="5053" y="1027"/>
                    </a:lnTo>
                    <a:lnTo>
                      <a:pt x="5053" y="1030"/>
                    </a:lnTo>
                    <a:lnTo>
                      <a:pt x="5055" y="1030"/>
                    </a:lnTo>
                    <a:lnTo>
                      <a:pt x="5055" y="1033"/>
                    </a:lnTo>
                    <a:lnTo>
                      <a:pt x="5056" y="1033"/>
                    </a:lnTo>
                    <a:lnTo>
                      <a:pt x="5056" y="1035"/>
                    </a:lnTo>
                    <a:lnTo>
                      <a:pt x="5058" y="1035"/>
                    </a:lnTo>
                    <a:lnTo>
                      <a:pt x="5058" y="1038"/>
                    </a:lnTo>
                    <a:lnTo>
                      <a:pt x="5060" y="1038"/>
                    </a:lnTo>
                    <a:lnTo>
                      <a:pt x="5060" y="1042"/>
                    </a:lnTo>
                    <a:lnTo>
                      <a:pt x="5061" y="1042"/>
                    </a:lnTo>
                    <a:lnTo>
                      <a:pt x="5061" y="1043"/>
                    </a:lnTo>
                    <a:lnTo>
                      <a:pt x="5063" y="1043"/>
                    </a:lnTo>
                    <a:lnTo>
                      <a:pt x="5063" y="1047"/>
                    </a:lnTo>
                    <a:lnTo>
                      <a:pt x="5065" y="1047"/>
                    </a:lnTo>
                    <a:lnTo>
                      <a:pt x="5065" y="1050"/>
                    </a:lnTo>
                    <a:lnTo>
                      <a:pt x="5066" y="1050"/>
                    </a:lnTo>
                    <a:lnTo>
                      <a:pt x="5066" y="1052"/>
                    </a:lnTo>
                    <a:lnTo>
                      <a:pt x="5068" y="1052"/>
                    </a:lnTo>
                    <a:lnTo>
                      <a:pt x="5068" y="1055"/>
                    </a:lnTo>
                    <a:lnTo>
                      <a:pt x="5070" y="1055"/>
                    </a:lnTo>
                    <a:lnTo>
                      <a:pt x="5070" y="1058"/>
                    </a:lnTo>
                    <a:lnTo>
                      <a:pt x="5071" y="1058"/>
                    </a:lnTo>
                    <a:lnTo>
                      <a:pt x="5071" y="1062"/>
                    </a:lnTo>
                    <a:lnTo>
                      <a:pt x="5073" y="1062"/>
                    </a:lnTo>
                    <a:lnTo>
                      <a:pt x="5073" y="1063"/>
                    </a:lnTo>
                    <a:lnTo>
                      <a:pt x="5075" y="1063"/>
                    </a:lnTo>
                    <a:lnTo>
                      <a:pt x="5075" y="1067"/>
                    </a:lnTo>
                    <a:lnTo>
                      <a:pt x="5076" y="1067"/>
                    </a:lnTo>
                    <a:lnTo>
                      <a:pt x="5076" y="1070"/>
                    </a:lnTo>
                    <a:lnTo>
                      <a:pt x="5078" y="1070"/>
                    </a:lnTo>
                    <a:lnTo>
                      <a:pt x="5078" y="1072"/>
                    </a:lnTo>
                    <a:lnTo>
                      <a:pt x="5080" y="1072"/>
                    </a:lnTo>
                    <a:lnTo>
                      <a:pt x="5080" y="1075"/>
                    </a:lnTo>
                    <a:lnTo>
                      <a:pt x="5081" y="1075"/>
                    </a:lnTo>
                    <a:lnTo>
                      <a:pt x="5081" y="1078"/>
                    </a:lnTo>
                    <a:lnTo>
                      <a:pt x="5083" y="1078"/>
                    </a:lnTo>
                    <a:lnTo>
                      <a:pt x="5083" y="1082"/>
                    </a:lnTo>
                    <a:lnTo>
                      <a:pt x="5085" y="1082"/>
                    </a:lnTo>
                    <a:lnTo>
                      <a:pt x="5085" y="1083"/>
                    </a:lnTo>
                    <a:lnTo>
                      <a:pt x="5086" y="1083"/>
                    </a:lnTo>
                    <a:lnTo>
                      <a:pt x="5086" y="1087"/>
                    </a:lnTo>
                    <a:lnTo>
                      <a:pt x="5088" y="1087"/>
                    </a:lnTo>
                    <a:lnTo>
                      <a:pt x="5088" y="1090"/>
                    </a:lnTo>
                    <a:lnTo>
                      <a:pt x="5090" y="1090"/>
                    </a:lnTo>
                    <a:lnTo>
                      <a:pt x="5090" y="1093"/>
                    </a:lnTo>
                    <a:lnTo>
                      <a:pt x="5091" y="1093"/>
                    </a:lnTo>
                    <a:lnTo>
                      <a:pt x="5091" y="1095"/>
                    </a:lnTo>
                    <a:lnTo>
                      <a:pt x="5093" y="1095"/>
                    </a:lnTo>
                    <a:lnTo>
                      <a:pt x="5093" y="1098"/>
                    </a:lnTo>
                    <a:lnTo>
                      <a:pt x="5095" y="1098"/>
                    </a:lnTo>
                    <a:lnTo>
                      <a:pt x="5095" y="1102"/>
                    </a:lnTo>
                    <a:lnTo>
                      <a:pt x="5096" y="1102"/>
                    </a:lnTo>
                    <a:lnTo>
                      <a:pt x="5096" y="1105"/>
                    </a:lnTo>
                    <a:lnTo>
                      <a:pt x="5098" y="1105"/>
                    </a:lnTo>
                    <a:lnTo>
                      <a:pt x="5098" y="1107"/>
                    </a:lnTo>
                    <a:lnTo>
                      <a:pt x="5100" y="1107"/>
                    </a:lnTo>
                    <a:lnTo>
                      <a:pt x="5100" y="1110"/>
                    </a:lnTo>
                    <a:lnTo>
                      <a:pt x="5101" y="1110"/>
                    </a:lnTo>
                    <a:lnTo>
                      <a:pt x="5101" y="1113"/>
                    </a:lnTo>
                    <a:lnTo>
                      <a:pt x="5103" y="1113"/>
                    </a:lnTo>
                    <a:lnTo>
                      <a:pt x="5103" y="1117"/>
                    </a:lnTo>
                    <a:lnTo>
                      <a:pt x="5105" y="1117"/>
                    </a:lnTo>
                    <a:lnTo>
                      <a:pt x="5105" y="1120"/>
                    </a:lnTo>
                    <a:lnTo>
                      <a:pt x="5106" y="1120"/>
                    </a:lnTo>
                    <a:lnTo>
                      <a:pt x="5106" y="1123"/>
                    </a:lnTo>
                    <a:lnTo>
                      <a:pt x="5108" y="1123"/>
                    </a:lnTo>
                    <a:lnTo>
                      <a:pt x="5108" y="1127"/>
                    </a:lnTo>
                    <a:lnTo>
                      <a:pt x="5110" y="1127"/>
                    </a:lnTo>
                    <a:lnTo>
                      <a:pt x="5110" y="1130"/>
                    </a:lnTo>
                    <a:lnTo>
                      <a:pt x="5111" y="1130"/>
                    </a:lnTo>
                    <a:lnTo>
                      <a:pt x="5111" y="1133"/>
                    </a:lnTo>
                    <a:lnTo>
                      <a:pt x="5113" y="1133"/>
                    </a:lnTo>
                    <a:lnTo>
                      <a:pt x="5113" y="1137"/>
                    </a:lnTo>
                    <a:lnTo>
                      <a:pt x="5115" y="1137"/>
                    </a:lnTo>
                    <a:lnTo>
                      <a:pt x="5115" y="1140"/>
                    </a:lnTo>
                    <a:lnTo>
                      <a:pt x="5116" y="1140"/>
                    </a:lnTo>
                    <a:lnTo>
                      <a:pt x="5116" y="1143"/>
                    </a:lnTo>
                    <a:lnTo>
                      <a:pt x="5118" y="1143"/>
                    </a:lnTo>
                    <a:lnTo>
                      <a:pt x="5118" y="1145"/>
                    </a:lnTo>
                    <a:lnTo>
                      <a:pt x="5120" y="1145"/>
                    </a:lnTo>
                    <a:lnTo>
                      <a:pt x="5120" y="1148"/>
                    </a:lnTo>
                    <a:lnTo>
                      <a:pt x="5121" y="1148"/>
                    </a:lnTo>
                    <a:lnTo>
                      <a:pt x="5121" y="1152"/>
                    </a:lnTo>
                    <a:lnTo>
                      <a:pt x="5123" y="1152"/>
                    </a:lnTo>
                    <a:lnTo>
                      <a:pt x="5123" y="1155"/>
                    </a:lnTo>
                    <a:lnTo>
                      <a:pt x="5125" y="1155"/>
                    </a:lnTo>
                    <a:lnTo>
                      <a:pt x="5125" y="1158"/>
                    </a:lnTo>
                    <a:lnTo>
                      <a:pt x="5126" y="1158"/>
                    </a:lnTo>
                    <a:lnTo>
                      <a:pt x="5126" y="1162"/>
                    </a:lnTo>
                    <a:lnTo>
                      <a:pt x="5128" y="1162"/>
                    </a:lnTo>
                    <a:lnTo>
                      <a:pt x="5128" y="1165"/>
                    </a:lnTo>
                    <a:lnTo>
                      <a:pt x="5130" y="1165"/>
                    </a:lnTo>
                    <a:lnTo>
                      <a:pt x="5130" y="1168"/>
                    </a:lnTo>
                    <a:lnTo>
                      <a:pt x="5131" y="1168"/>
                    </a:lnTo>
                    <a:lnTo>
                      <a:pt x="5131" y="1172"/>
                    </a:lnTo>
                    <a:lnTo>
                      <a:pt x="5133" y="1172"/>
                    </a:lnTo>
                    <a:lnTo>
                      <a:pt x="5133" y="1175"/>
                    </a:lnTo>
                    <a:lnTo>
                      <a:pt x="5135" y="1175"/>
                    </a:lnTo>
                    <a:lnTo>
                      <a:pt x="5135" y="1178"/>
                    </a:lnTo>
                    <a:lnTo>
                      <a:pt x="5136" y="1178"/>
                    </a:lnTo>
                    <a:lnTo>
                      <a:pt x="5136" y="1182"/>
                    </a:lnTo>
                    <a:lnTo>
                      <a:pt x="5138" y="1182"/>
                    </a:lnTo>
                    <a:lnTo>
                      <a:pt x="5138" y="1185"/>
                    </a:lnTo>
                    <a:lnTo>
                      <a:pt x="5140" y="1185"/>
                    </a:lnTo>
                    <a:lnTo>
                      <a:pt x="5140" y="1188"/>
                    </a:lnTo>
                    <a:lnTo>
                      <a:pt x="5141" y="1188"/>
                    </a:lnTo>
                    <a:lnTo>
                      <a:pt x="5141" y="1190"/>
                    </a:lnTo>
                    <a:lnTo>
                      <a:pt x="5143" y="1190"/>
                    </a:lnTo>
                    <a:lnTo>
                      <a:pt x="5143" y="1193"/>
                    </a:lnTo>
                    <a:lnTo>
                      <a:pt x="5145" y="1193"/>
                    </a:lnTo>
                    <a:lnTo>
                      <a:pt x="5145" y="1197"/>
                    </a:lnTo>
                    <a:lnTo>
                      <a:pt x="5146" y="1197"/>
                    </a:lnTo>
                    <a:lnTo>
                      <a:pt x="5146" y="1200"/>
                    </a:lnTo>
                    <a:lnTo>
                      <a:pt x="5148" y="1200"/>
                    </a:lnTo>
                    <a:lnTo>
                      <a:pt x="5148" y="1203"/>
                    </a:lnTo>
                    <a:lnTo>
                      <a:pt x="5150" y="1203"/>
                    </a:lnTo>
                    <a:lnTo>
                      <a:pt x="5150" y="1207"/>
                    </a:lnTo>
                    <a:lnTo>
                      <a:pt x="5151" y="1207"/>
                    </a:lnTo>
                    <a:lnTo>
                      <a:pt x="5151" y="1210"/>
                    </a:lnTo>
                    <a:lnTo>
                      <a:pt x="5153" y="1210"/>
                    </a:lnTo>
                    <a:lnTo>
                      <a:pt x="5153" y="1213"/>
                    </a:lnTo>
                    <a:lnTo>
                      <a:pt x="5155" y="1213"/>
                    </a:lnTo>
                    <a:lnTo>
                      <a:pt x="5155" y="1217"/>
                    </a:lnTo>
                    <a:lnTo>
                      <a:pt x="5156" y="1217"/>
                    </a:lnTo>
                    <a:lnTo>
                      <a:pt x="5156" y="1222"/>
                    </a:lnTo>
                    <a:lnTo>
                      <a:pt x="5158" y="1222"/>
                    </a:lnTo>
                    <a:lnTo>
                      <a:pt x="5158" y="1225"/>
                    </a:lnTo>
                    <a:lnTo>
                      <a:pt x="5160" y="1225"/>
                    </a:lnTo>
                    <a:lnTo>
                      <a:pt x="5160" y="1228"/>
                    </a:lnTo>
                    <a:lnTo>
                      <a:pt x="5161" y="1228"/>
                    </a:lnTo>
                    <a:lnTo>
                      <a:pt x="5161" y="1232"/>
                    </a:lnTo>
                    <a:lnTo>
                      <a:pt x="5163" y="1232"/>
                    </a:lnTo>
                    <a:lnTo>
                      <a:pt x="5163" y="1237"/>
                    </a:lnTo>
                    <a:lnTo>
                      <a:pt x="5165" y="1237"/>
                    </a:lnTo>
                    <a:lnTo>
                      <a:pt x="5165" y="1240"/>
                    </a:lnTo>
                    <a:lnTo>
                      <a:pt x="5166" y="1240"/>
                    </a:lnTo>
                    <a:lnTo>
                      <a:pt x="5166" y="1243"/>
                    </a:lnTo>
                    <a:lnTo>
                      <a:pt x="5168" y="1243"/>
                    </a:lnTo>
                    <a:lnTo>
                      <a:pt x="5168" y="1247"/>
                    </a:lnTo>
                    <a:lnTo>
                      <a:pt x="5170" y="1247"/>
                    </a:lnTo>
                    <a:lnTo>
                      <a:pt x="5170" y="1250"/>
                    </a:lnTo>
                    <a:lnTo>
                      <a:pt x="5171" y="1250"/>
                    </a:lnTo>
                    <a:lnTo>
                      <a:pt x="5171" y="1255"/>
                    </a:lnTo>
                    <a:lnTo>
                      <a:pt x="5173" y="1255"/>
                    </a:lnTo>
                    <a:lnTo>
                      <a:pt x="5173" y="1258"/>
                    </a:lnTo>
                    <a:lnTo>
                      <a:pt x="5175" y="1258"/>
                    </a:lnTo>
                    <a:lnTo>
                      <a:pt x="5175" y="1262"/>
                    </a:lnTo>
                    <a:lnTo>
                      <a:pt x="5176" y="1262"/>
                    </a:lnTo>
                    <a:lnTo>
                      <a:pt x="5176" y="1265"/>
                    </a:lnTo>
                    <a:lnTo>
                      <a:pt x="5178" y="1265"/>
                    </a:lnTo>
                    <a:lnTo>
                      <a:pt x="5178" y="1270"/>
                    </a:lnTo>
                    <a:lnTo>
                      <a:pt x="5180" y="1270"/>
                    </a:lnTo>
                    <a:lnTo>
                      <a:pt x="5180" y="1273"/>
                    </a:lnTo>
                    <a:lnTo>
                      <a:pt x="5181" y="1273"/>
                    </a:lnTo>
                    <a:lnTo>
                      <a:pt x="5181" y="1277"/>
                    </a:lnTo>
                    <a:lnTo>
                      <a:pt x="5183" y="1277"/>
                    </a:lnTo>
                    <a:lnTo>
                      <a:pt x="5183" y="1280"/>
                    </a:lnTo>
                    <a:lnTo>
                      <a:pt x="5185" y="1280"/>
                    </a:lnTo>
                    <a:lnTo>
                      <a:pt x="5185" y="1285"/>
                    </a:lnTo>
                    <a:lnTo>
                      <a:pt x="5186" y="1285"/>
                    </a:lnTo>
                    <a:lnTo>
                      <a:pt x="5186" y="1288"/>
                    </a:lnTo>
                    <a:lnTo>
                      <a:pt x="5188" y="1288"/>
                    </a:lnTo>
                    <a:lnTo>
                      <a:pt x="5188" y="1292"/>
                    </a:lnTo>
                    <a:lnTo>
                      <a:pt x="5190" y="1292"/>
                    </a:lnTo>
                    <a:lnTo>
                      <a:pt x="5190" y="1295"/>
                    </a:lnTo>
                    <a:lnTo>
                      <a:pt x="5191" y="1295"/>
                    </a:lnTo>
                    <a:lnTo>
                      <a:pt x="5191" y="1300"/>
                    </a:lnTo>
                    <a:lnTo>
                      <a:pt x="5193" y="1300"/>
                    </a:lnTo>
                    <a:lnTo>
                      <a:pt x="5193" y="1303"/>
                    </a:lnTo>
                    <a:lnTo>
                      <a:pt x="5195" y="1303"/>
                    </a:lnTo>
                    <a:lnTo>
                      <a:pt x="5195" y="1307"/>
                    </a:lnTo>
                    <a:lnTo>
                      <a:pt x="5196" y="1307"/>
                    </a:lnTo>
                    <a:lnTo>
                      <a:pt x="5196" y="1310"/>
                    </a:lnTo>
                    <a:lnTo>
                      <a:pt x="5198" y="1310"/>
                    </a:lnTo>
                    <a:lnTo>
                      <a:pt x="5198" y="1313"/>
                    </a:lnTo>
                    <a:lnTo>
                      <a:pt x="5200" y="1313"/>
                    </a:lnTo>
                    <a:lnTo>
                      <a:pt x="5200" y="1318"/>
                    </a:lnTo>
                    <a:lnTo>
                      <a:pt x="5201" y="1318"/>
                    </a:lnTo>
                    <a:lnTo>
                      <a:pt x="5201" y="1322"/>
                    </a:lnTo>
                    <a:lnTo>
                      <a:pt x="5203" y="1322"/>
                    </a:lnTo>
                    <a:lnTo>
                      <a:pt x="5203" y="1327"/>
                    </a:lnTo>
                    <a:lnTo>
                      <a:pt x="5205" y="1327"/>
                    </a:lnTo>
                    <a:lnTo>
                      <a:pt x="5205" y="1330"/>
                    </a:lnTo>
                    <a:lnTo>
                      <a:pt x="5206" y="1330"/>
                    </a:lnTo>
                    <a:lnTo>
                      <a:pt x="5206" y="1335"/>
                    </a:lnTo>
                    <a:lnTo>
                      <a:pt x="5208" y="1335"/>
                    </a:lnTo>
                    <a:lnTo>
                      <a:pt x="5208" y="1338"/>
                    </a:lnTo>
                    <a:lnTo>
                      <a:pt x="5210" y="1338"/>
                    </a:lnTo>
                    <a:lnTo>
                      <a:pt x="5210" y="1343"/>
                    </a:lnTo>
                    <a:lnTo>
                      <a:pt x="5211" y="1343"/>
                    </a:lnTo>
                    <a:lnTo>
                      <a:pt x="5211" y="1347"/>
                    </a:lnTo>
                    <a:lnTo>
                      <a:pt x="5213" y="1347"/>
                    </a:lnTo>
                    <a:lnTo>
                      <a:pt x="5213" y="1352"/>
                    </a:lnTo>
                    <a:lnTo>
                      <a:pt x="5215" y="1352"/>
                    </a:lnTo>
                    <a:lnTo>
                      <a:pt x="5215" y="1357"/>
                    </a:lnTo>
                    <a:lnTo>
                      <a:pt x="5216" y="1357"/>
                    </a:lnTo>
                    <a:lnTo>
                      <a:pt x="5216" y="1360"/>
                    </a:lnTo>
                    <a:lnTo>
                      <a:pt x="5218" y="1360"/>
                    </a:lnTo>
                    <a:lnTo>
                      <a:pt x="5218" y="1365"/>
                    </a:lnTo>
                    <a:lnTo>
                      <a:pt x="5220" y="1365"/>
                    </a:lnTo>
                    <a:lnTo>
                      <a:pt x="5220" y="1370"/>
                    </a:lnTo>
                    <a:lnTo>
                      <a:pt x="5221" y="1370"/>
                    </a:lnTo>
                    <a:lnTo>
                      <a:pt x="5221" y="1373"/>
                    </a:lnTo>
                    <a:lnTo>
                      <a:pt x="5223" y="1373"/>
                    </a:lnTo>
                    <a:lnTo>
                      <a:pt x="5223" y="1378"/>
                    </a:lnTo>
                    <a:lnTo>
                      <a:pt x="5225" y="1378"/>
                    </a:lnTo>
                    <a:lnTo>
                      <a:pt x="5225" y="1382"/>
                    </a:lnTo>
                    <a:lnTo>
                      <a:pt x="5226" y="1382"/>
                    </a:lnTo>
                    <a:lnTo>
                      <a:pt x="5226" y="1387"/>
                    </a:lnTo>
                    <a:lnTo>
                      <a:pt x="5228" y="1387"/>
                    </a:lnTo>
                    <a:lnTo>
                      <a:pt x="5228" y="1392"/>
                    </a:lnTo>
                    <a:lnTo>
                      <a:pt x="5230" y="1392"/>
                    </a:lnTo>
                    <a:lnTo>
                      <a:pt x="5230" y="1395"/>
                    </a:lnTo>
                    <a:lnTo>
                      <a:pt x="5231" y="1395"/>
                    </a:lnTo>
                    <a:lnTo>
                      <a:pt x="5231" y="1400"/>
                    </a:lnTo>
                    <a:lnTo>
                      <a:pt x="5233" y="1400"/>
                    </a:lnTo>
                    <a:lnTo>
                      <a:pt x="5233" y="1405"/>
                    </a:lnTo>
                    <a:lnTo>
                      <a:pt x="5235" y="1405"/>
                    </a:lnTo>
                    <a:lnTo>
                      <a:pt x="5235" y="1408"/>
                    </a:lnTo>
                    <a:lnTo>
                      <a:pt x="5236" y="1408"/>
                    </a:lnTo>
                    <a:lnTo>
                      <a:pt x="5236" y="1413"/>
                    </a:lnTo>
                    <a:lnTo>
                      <a:pt x="5238" y="1413"/>
                    </a:lnTo>
                    <a:lnTo>
                      <a:pt x="5238" y="1418"/>
                    </a:lnTo>
                    <a:lnTo>
                      <a:pt x="5240" y="1418"/>
                    </a:lnTo>
                    <a:lnTo>
                      <a:pt x="5240" y="1422"/>
                    </a:lnTo>
                    <a:lnTo>
                      <a:pt x="5241" y="1422"/>
                    </a:lnTo>
                    <a:lnTo>
                      <a:pt x="5241" y="1427"/>
                    </a:lnTo>
                    <a:lnTo>
                      <a:pt x="5243" y="1427"/>
                    </a:lnTo>
                    <a:lnTo>
                      <a:pt x="5243" y="1430"/>
                    </a:lnTo>
                    <a:lnTo>
                      <a:pt x="5245" y="1430"/>
                    </a:lnTo>
                    <a:lnTo>
                      <a:pt x="5245" y="1435"/>
                    </a:lnTo>
                    <a:lnTo>
                      <a:pt x="5246" y="1435"/>
                    </a:lnTo>
                    <a:lnTo>
                      <a:pt x="5246" y="1440"/>
                    </a:lnTo>
                    <a:lnTo>
                      <a:pt x="5248" y="1440"/>
                    </a:lnTo>
                    <a:lnTo>
                      <a:pt x="5248" y="1445"/>
                    </a:lnTo>
                    <a:lnTo>
                      <a:pt x="5250" y="1445"/>
                    </a:lnTo>
                    <a:lnTo>
                      <a:pt x="5250" y="1450"/>
                    </a:lnTo>
                    <a:lnTo>
                      <a:pt x="5251" y="1450"/>
                    </a:lnTo>
                    <a:lnTo>
                      <a:pt x="5251" y="1455"/>
                    </a:lnTo>
                    <a:lnTo>
                      <a:pt x="5253" y="1455"/>
                    </a:lnTo>
                    <a:lnTo>
                      <a:pt x="5253" y="1460"/>
                    </a:lnTo>
                    <a:lnTo>
                      <a:pt x="5255" y="1460"/>
                    </a:lnTo>
                    <a:lnTo>
                      <a:pt x="5255" y="1467"/>
                    </a:lnTo>
                    <a:lnTo>
                      <a:pt x="5256" y="1467"/>
                    </a:lnTo>
                    <a:lnTo>
                      <a:pt x="5256" y="1472"/>
                    </a:lnTo>
                    <a:lnTo>
                      <a:pt x="5258" y="1472"/>
                    </a:lnTo>
                    <a:lnTo>
                      <a:pt x="5258" y="1477"/>
                    </a:lnTo>
                    <a:lnTo>
                      <a:pt x="5260" y="1477"/>
                    </a:lnTo>
                    <a:lnTo>
                      <a:pt x="5260" y="1482"/>
                    </a:lnTo>
                    <a:lnTo>
                      <a:pt x="5261" y="1482"/>
                    </a:lnTo>
                    <a:lnTo>
                      <a:pt x="5261" y="1487"/>
                    </a:lnTo>
                    <a:lnTo>
                      <a:pt x="5263" y="1487"/>
                    </a:lnTo>
                    <a:lnTo>
                      <a:pt x="5263" y="1492"/>
                    </a:lnTo>
                    <a:lnTo>
                      <a:pt x="5265" y="1492"/>
                    </a:lnTo>
                    <a:lnTo>
                      <a:pt x="5265" y="1498"/>
                    </a:lnTo>
                    <a:lnTo>
                      <a:pt x="5266" y="1498"/>
                    </a:lnTo>
                    <a:lnTo>
                      <a:pt x="5266" y="1503"/>
                    </a:lnTo>
                    <a:lnTo>
                      <a:pt x="5268" y="1503"/>
                    </a:lnTo>
                    <a:lnTo>
                      <a:pt x="5268" y="1508"/>
                    </a:lnTo>
                    <a:lnTo>
                      <a:pt x="5270" y="1508"/>
                    </a:lnTo>
                    <a:lnTo>
                      <a:pt x="5270" y="1513"/>
                    </a:lnTo>
                    <a:lnTo>
                      <a:pt x="5271" y="1513"/>
                    </a:lnTo>
                    <a:lnTo>
                      <a:pt x="5271" y="1518"/>
                    </a:lnTo>
                    <a:lnTo>
                      <a:pt x="5273" y="1518"/>
                    </a:lnTo>
                    <a:lnTo>
                      <a:pt x="5273" y="1525"/>
                    </a:lnTo>
                    <a:lnTo>
                      <a:pt x="5275" y="1525"/>
                    </a:lnTo>
                    <a:lnTo>
                      <a:pt x="5275" y="1530"/>
                    </a:lnTo>
                    <a:lnTo>
                      <a:pt x="5276" y="1530"/>
                    </a:lnTo>
                    <a:lnTo>
                      <a:pt x="5276" y="1535"/>
                    </a:lnTo>
                    <a:lnTo>
                      <a:pt x="5278" y="1535"/>
                    </a:lnTo>
                    <a:lnTo>
                      <a:pt x="5278" y="1540"/>
                    </a:lnTo>
                    <a:lnTo>
                      <a:pt x="5280" y="1540"/>
                    </a:lnTo>
                    <a:lnTo>
                      <a:pt x="5280" y="1545"/>
                    </a:lnTo>
                    <a:lnTo>
                      <a:pt x="5281" y="1545"/>
                    </a:lnTo>
                    <a:lnTo>
                      <a:pt x="5281" y="1550"/>
                    </a:lnTo>
                    <a:lnTo>
                      <a:pt x="5283" y="1550"/>
                    </a:lnTo>
                    <a:lnTo>
                      <a:pt x="5283" y="1557"/>
                    </a:lnTo>
                    <a:lnTo>
                      <a:pt x="5285" y="1557"/>
                    </a:lnTo>
                    <a:lnTo>
                      <a:pt x="5285" y="1562"/>
                    </a:lnTo>
                    <a:lnTo>
                      <a:pt x="5286" y="1562"/>
                    </a:lnTo>
                    <a:lnTo>
                      <a:pt x="5286" y="1568"/>
                    </a:lnTo>
                    <a:lnTo>
                      <a:pt x="5288" y="1568"/>
                    </a:lnTo>
                    <a:lnTo>
                      <a:pt x="5288" y="1575"/>
                    </a:lnTo>
                    <a:lnTo>
                      <a:pt x="5290" y="1575"/>
                    </a:lnTo>
                    <a:lnTo>
                      <a:pt x="5290" y="1582"/>
                    </a:lnTo>
                    <a:lnTo>
                      <a:pt x="5291" y="1582"/>
                    </a:lnTo>
                    <a:lnTo>
                      <a:pt x="5291" y="1588"/>
                    </a:lnTo>
                    <a:lnTo>
                      <a:pt x="5293" y="1588"/>
                    </a:lnTo>
                    <a:lnTo>
                      <a:pt x="5293" y="1595"/>
                    </a:lnTo>
                    <a:lnTo>
                      <a:pt x="5295" y="1595"/>
                    </a:lnTo>
                    <a:lnTo>
                      <a:pt x="5295" y="1602"/>
                    </a:lnTo>
                    <a:lnTo>
                      <a:pt x="5296" y="1602"/>
                    </a:lnTo>
                    <a:lnTo>
                      <a:pt x="5296" y="1608"/>
                    </a:lnTo>
                    <a:lnTo>
                      <a:pt x="5298" y="1608"/>
                    </a:lnTo>
                    <a:lnTo>
                      <a:pt x="5298" y="1615"/>
                    </a:lnTo>
                    <a:lnTo>
                      <a:pt x="5300" y="1615"/>
                    </a:lnTo>
                    <a:lnTo>
                      <a:pt x="5300" y="1622"/>
                    </a:lnTo>
                    <a:lnTo>
                      <a:pt x="5301" y="1622"/>
                    </a:lnTo>
                    <a:lnTo>
                      <a:pt x="5301" y="1628"/>
                    </a:lnTo>
                    <a:lnTo>
                      <a:pt x="5303" y="1628"/>
                    </a:lnTo>
                    <a:lnTo>
                      <a:pt x="5303" y="1635"/>
                    </a:lnTo>
                    <a:lnTo>
                      <a:pt x="5305" y="1635"/>
                    </a:lnTo>
                    <a:lnTo>
                      <a:pt x="5305" y="1642"/>
                    </a:lnTo>
                    <a:lnTo>
                      <a:pt x="5306" y="1642"/>
                    </a:lnTo>
                    <a:lnTo>
                      <a:pt x="5306" y="1648"/>
                    </a:lnTo>
                    <a:lnTo>
                      <a:pt x="5308" y="1648"/>
                    </a:lnTo>
                    <a:lnTo>
                      <a:pt x="5308" y="1655"/>
                    </a:lnTo>
                    <a:lnTo>
                      <a:pt x="5310" y="1655"/>
                    </a:lnTo>
                    <a:lnTo>
                      <a:pt x="5310" y="1662"/>
                    </a:lnTo>
                    <a:lnTo>
                      <a:pt x="5311" y="1662"/>
                    </a:lnTo>
                    <a:lnTo>
                      <a:pt x="5311" y="1668"/>
                    </a:lnTo>
                    <a:lnTo>
                      <a:pt x="5313" y="1668"/>
                    </a:lnTo>
                    <a:lnTo>
                      <a:pt x="5313" y="1675"/>
                    </a:lnTo>
                    <a:lnTo>
                      <a:pt x="5315" y="1675"/>
                    </a:lnTo>
                    <a:lnTo>
                      <a:pt x="5315" y="1683"/>
                    </a:lnTo>
                    <a:lnTo>
                      <a:pt x="5316" y="1683"/>
                    </a:lnTo>
                    <a:lnTo>
                      <a:pt x="5316" y="1692"/>
                    </a:lnTo>
                    <a:lnTo>
                      <a:pt x="5318" y="1692"/>
                    </a:lnTo>
                    <a:lnTo>
                      <a:pt x="5318" y="1700"/>
                    </a:lnTo>
                    <a:lnTo>
                      <a:pt x="5320" y="1700"/>
                    </a:lnTo>
                    <a:lnTo>
                      <a:pt x="5320" y="1708"/>
                    </a:lnTo>
                    <a:lnTo>
                      <a:pt x="5321" y="1708"/>
                    </a:lnTo>
                    <a:lnTo>
                      <a:pt x="5321" y="1718"/>
                    </a:lnTo>
                    <a:lnTo>
                      <a:pt x="5323" y="1718"/>
                    </a:lnTo>
                    <a:lnTo>
                      <a:pt x="5323" y="1727"/>
                    </a:lnTo>
                    <a:lnTo>
                      <a:pt x="5325" y="1727"/>
                    </a:lnTo>
                    <a:lnTo>
                      <a:pt x="5325" y="1735"/>
                    </a:lnTo>
                    <a:lnTo>
                      <a:pt x="5326" y="1735"/>
                    </a:lnTo>
                    <a:lnTo>
                      <a:pt x="5326" y="1743"/>
                    </a:lnTo>
                    <a:lnTo>
                      <a:pt x="5328" y="1743"/>
                    </a:lnTo>
                    <a:lnTo>
                      <a:pt x="5328" y="1753"/>
                    </a:lnTo>
                    <a:lnTo>
                      <a:pt x="5330" y="1753"/>
                    </a:lnTo>
                    <a:lnTo>
                      <a:pt x="5330" y="1762"/>
                    </a:lnTo>
                    <a:lnTo>
                      <a:pt x="5331" y="1762"/>
                    </a:lnTo>
                    <a:lnTo>
                      <a:pt x="5331" y="1770"/>
                    </a:lnTo>
                    <a:lnTo>
                      <a:pt x="5333" y="1770"/>
                    </a:lnTo>
                    <a:lnTo>
                      <a:pt x="5333" y="1780"/>
                    </a:lnTo>
                    <a:lnTo>
                      <a:pt x="5335" y="1780"/>
                    </a:lnTo>
                    <a:lnTo>
                      <a:pt x="5335" y="1788"/>
                    </a:lnTo>
                    <a:lnTo>
                      <a:pt x="5336" y="1788"/>
                    </a:lnTo>
                    <a:lnTo>
                      <a:pt x="5336" y="1797"/>
                    </a:lnTo>
                    <a:lnTo>
                      <a:pt x="5338" y="1797"/>
                    </a:lnTo>
                    <a:lnTo>
                      <a:pt x="5338" y="1807"/>
                    </a:lnTo>
                    <a:lnTo>
                      <a:pt x="5340" y="1807"/>
                    </a:lnTo>
                    <a:lnTo>
                      <a:pt x="5340" y="1818"/>
                    </a:lnTo>
                    <a:lnTo>
                      <a:pt x="5341" y="1818"/>
                    </a:lnTo>
                    <a:lnTo>
                      <a:pt x="5341" y="1830"/>
                    </a:lnTo>
                    <a:lnTo>
                      <a:pt x="5343" y="1830"/>
                    </a:lnTo>
                    <a:lnTo>
                      <a:pt x="5343" y="1843"/>
                    </a:lnTo>
                    <a:lnTo>
                      <a:pt x="5345" y="1843"/>
                    </a:lnTo>
                    <a:lnTo>
                      <a:pt x="5345" y="1855"/>
                    </a:lnTo>
                    <a:lnTo>
                      <a:pt x="5346" y="1855"/>
                    </a:lnTo>
                    <a:lnTo>
                      <a:pt x="5346" y="1867"/>
                    </a:lnTo>
                    <a:lnTo>
                      <a:pt x="5348" y="1867"/>
                    </a:lnTo>
                    <a:lnTo>
                      <a:pt x="5348" y="1880"/>
                    </a:lnTo>
                    <a:lnTo>
                      <a:pt x="5350" y="1880"/>
                    </a:lnTo>
                    <a:lnTo>
                      <a:pt x="5350" y="1893"/>
                    </a:lnTo>
                    <a:lnTo>
                      <a:pt x="5351" y="1893"/>
                    </a:lnTo>
                    <a:lnTo>
                      <a:pt x="5351" y="1907"/>
                    </a:lnTo>
                    <a:lnTo>
                      <a:pt x="5353" y="1907"/>
                    </a:lnTo>
                    <a:lnTo>
                      <a:pt x="5353" y="1922"/>
                    </a:lnTo>
                    <a:lnTo>
                      <a:pt x="5355" y="1922"/>
                    </a:lnTo>
                    <a:lnTo>
                      <a:pt x="5355" y="1933"/>
                    </a:lnTo>
                    <a:lnTo>
                      <a:pt x="5341" y="1933"/>
                    </a:lnTo>
                    <a:lnTo>
                      <a:pt x="5341" y="1935"/>
                    </a:lnTo>
                    <a:lnTo>
                      <a:pt x="5326" y="1935"/>
                    </a:lnTo>
                    <a:lnTo>
                      <a:pt x="5326" y="1937"/>
                    </a:lnTo>
                    <a:lnTo>
                      <a:pt x="5315" y="1937"/>
                    </a:lnTo>
                    <a:lnTo>
                      <a:pt x="5315" y="1938"/>
                    </a:lnTo>
                    <a:lnTo>
                      <a:pt x="5301" y="1938"/>
                    </a:lnTo>
                    <a:lnTo>
                      <a:pt x="5301" y="1940"/>
                    </a:lnTo>
                    <a:lnTo>
                      <a:pt x="5288" y="1940"/>
                    </a:lnTo>
                    <a:lnTo>
                      <a:pt x="5288" y="1942"/>
                    </a:lnTo>
                    <a:lnTo>
                      <a:pt x="5275" y="1942"/>
                    </a:lnTo>
                    <a:lnTo>
                      <a:pt x="5275" y="1943"/>
                    </a:lnTo>
                    <a:lnTo>
                      <a:pt x="5263" y="1943"/>
                    </a:lnTo>
                    <a:lnTo>
                      <a:pt x="5263" y="1945"/>
                    </a:lnTo>
                    <a:lnTo>
                      <a:pt x="5253" y="1945"/>
                    </a:lnTo>
                    <a:lnTo>
                      <a:pt x="5253" y="1947"/>
                    </a:lnTo>
                    <a:lnTo>
                      <a:pt x="5241" y="1947"/>
                    </a:lnTo>
                    <a:lnTo>
                      <a:pt x="5241" y="1948"/>
                    </a:lnTo>
                    <a:lnTo>
                      <a:pt x="5230" y="1948"/>
                    </a:lnTo>
                    <a:lnTo>
                      <a:pt x="5230" y="1950"/>
                    </a:lnTo>
                    <a:lnTo>
                      <a:pt x="5220" y="1950"/>
                    </a:lnTo>
                    <a:lnTo>
                      <a:pt x="5220" y="1952"/>
                    </a:lnTo>
                    <a:lnTo>
                      <a:pt x="5208" y="1952"/>
                    </a:lnTo>
                    <a:lnTo>
                      <a:pt x="5208" y="1953"/>
                    </a:lnTo>
                    <a:lnTo>
                      <a:pt x="5196" y="1953"/>
                    </a:lnTo>
                    <a:lnTo>
                      <a:pt x="5196" y="1955"/>
                    </a:lnTo>
                    <a:lnTo>
                      <a:pt x="5186" y="1955"/>
                    </a:lnTo>
                    <a:lnTo>
                      <a:pt x="5186" y="1957"/>
                    </a:lnTo>
                    <a:lnTo>
                      <a:pt x="5178" y="1957"/>
                    </a:lnTo>
                    <a:lnTo>
                      <a:pt x="5178" y="1958"/>
                    </a:lnTo>
                    <a:lnTo>
                      <a:pt x="5168" y="1958"/>
                    </a:lnTo>
                    <a:lnTo>
                      <a:pt x="5168" y="1960"/>
                    </a:lnTo>
                    <a:lnTo>
                      <a:pt x="5158" y="1960"/>
                    </a:lnTo>
                    <a:lnTo>
                      <a:pt x="5158" y="1962"/>
                    </a:lnTo>
                    <a:lnTo>
                      <a:pt x="5150" y="1962"/>
                    </a:lnTo>
                    <a:lnTo>
                      <a:pt x="5150" y="1963"/>
                    </a:lnTo>
                    <a:lnTo>
                      <a:pt x="5140" y="1963"/>
                    </a:lnTo>
                    <a:lnTo>
                      <a:pt x="5140" y="1965"/>
                    </a:lnTo>
                    <a:lnTo>
                      <a:pt x="5130" y="1965"/>
                    </a:lnTo>
                    <a:lnTo>
                      <a:pt x="5130" y="1967"/>
                    </a:lnTo>
                    <a:lnTo>
                      <a:pt x="5121" y="1967"/>
                    </a:lnTo>
                    <a:lnTo>
                      <a:pt x="5121" y="1968"/>
                    </a:lnTo>
                    <a:lnTo>
                      <a:pt x="5111" y="1968"/>
                    </a:lnTo>
                    <a:lnTo>
                      <a:pt x="5111" y="1970"/>
                    </a:lnTo>
                    <a:lnTo>
                      <a:pt x="5103" y="1970"/>
                    </a:lnTo>
                    <a:lnTo>
                      <a:pt x="5103" y="1972"/>
                    </a:lnTo>
                    <a:lnTo>
                      <a:pt x="5095" y="1972"/>
                    </a:lnTo>
                    <a:lnTo>
                      <a:pt x="5095" y="1973"/>
                    </a:lnTo>
                    <a:lnTo>
                      <a:pt x="5086" y="1973"/>
                    </a:lnTo>
                    <a:lnTo>
                      <a:pt x="5086" y="1975"/>
                    </a:lnTo>
                    <a:lnTo>
                      <a:pt x="5078" y="1975"/>
                    </a:lnTo>
                    <a:lnTo>
                      <a:pt x="5078" y="1977"/>
                    </a:lnTo>
                    <a:lnTo>
                      <a:pt x="5070" y="1977"/>
                    </a:lnTo>
                    <a:lnTo>
                      <a:pt x="5070" y="1978"/>
                    </a:lnTo>
                    <a:lnTo>
                      <a:pt x="5061" y="1978"/>
                    </a:lnTo>
                    <a:lnTo>
                      <a:pt x="5061" y="1980"/>
                    </a:lnTo>
                    <a:lnTo>
                      <a:pt x="5053" y="1980"/>
                    </a:lnTo>
                    <a:lnTo>
                      <a:pt x="5053" y="1982"/>
                    </a:lnTo>
                    <a:lnTo>
                      <a:pt x="5046" y="1982"/>
                    </a:lnTo>
                    <a:lnTo>
                      <a:pt x="5046" y="1983"/>
                    </a:lnTo>
                    <a:lnTo>
                      <a:pt x="5038" y="1983"/>
                    </a:lnTo>
                    <a:lnTo>
                      <a:pt x="5038" y="1985"/>
                    </a:lnTo>
                    <a:lnTo>
                      <a:pt x="5030" y="1985"/>
                    </a:lnTo>
                    <a:lnTo>
                      <a:pt x="5030" y="1987"/>
                    </a:lnTo>
                    <a:lnTo>
                      <a:pt x="5021" y="1987"/>
                    </a:lnTo>
                    <a:lnTo>
                      <a:pt x="5021" y="1988"/>
                    </a:lnTo>
                    <a:lnTo>
                      <a:pt x="5015" y="1988"/>
                    </a:lnTo>
                    <a:lnTo>
                      <a:pt x="5015" y="1990"/>
                    </a:lnTo>
                    <a:lnTo>
                      <a:pt x="5008" y="1990"/>
                    </a:lnTo>
                    <a:lnTo>
                      <a:pt x="5008" y="1992"/>
                    </a:lnTo>
                    <a:lnTo>
                      <a:pt x="5000" y="1992"/>
                    </a:lnTo>
                    <a:lnTo>
                      <a:pt x="5000" y="1993"/>
                    </a:lnTo>
                    <a:lnTo>
                      <a:pt x="4993" y="1993"/>
                    </a:lnTo>
                    <a:lnTo>
                      <a:pt x="4993" y="1995"/>
                    </a:lnTo>
                    <a:lnTo>
                      <a:pt x="4986" y="1995"/>
                    </a:lnTo>
                    <a:lnTo>
                      <a:pt x="4986" y="1997"/>
                    </a:lnTo>
                    <a:lnTo>
                      <a:pt x="4978" y="1997"/>
                    </a:lnTo>
                    <a:lnTo>
                      <a:pt x="4978" y="1998"/>
                    </a:lnTo>
                    <a:lnTo>
                      <a:pt x="4971" y="1998"/>
                    </a:lnTo>
                    <a:lnTo>
                      <a:pt x="4971" y="2000"/>
                    </a:lnTo>
                    <a:lnTo>
                      <a:pt x="4965" y="2000"/>
                    </a:lnTo>
                    <a:lnTo>
                      <a:pt x="4965" y="2002"/>
                    </a:lnTo>
                    <a:lnTo>
                      <a:pt x="4956" y="2002"/>
                    </a:lnTo>
                    <a:lnTo>
                      <a:pt x="4956" y="2003"/>
                    </a:lnTo>
                    <a:lnTo>
                      <a:pt x="4950" y="2003"/>
                    </a:lnTo>
                    <a:lnTo>
                      <a:pt x="4950" y="2005"/>
                    </a:lnTo>
                    <a:lnTo>
                      <a:pt x="4943" y="2005"/>
                    </a:lnTo>
                    <a:lnTo>
                      <a:pt x="4943" y="2007"/>
                    </a:lnTo>
                    <a:lnTo>
                      <a:pt x="4936" y="2007"/>
                    </a:lnTo>
                    <a:lnTo>
                      <a:pt x="4936" y="2008"/>
                    </a:lnTo>
                    <a:lnTo>
                      <a:pt x="4930" y="2008"/>
                    </a:lnTo>
                    <a:lnTo>
                      <a:pt x="4930" y="2010"/>
                    </a:lnTo>
                    <a:lnTo>
                      <a:pt x="4923" y="2010"/>
                    </a:lnTo>
                    <a:lnTo>
                      <a:pt x="4923" y="2012"/>
                    </a:lnTo>
                    <a:lnTo>
                      <a:pt x="4916" y="2012"/>
                    </a:lnTo>
                    <a:lnTo>
                      <a:pt x="4916" y="2013"/>
                    </a:lnTo>
                    <a:lnTo>
                      <a:pt x="4910" y="2013"/>
                    </a:lnTo>
                    <a:lnTo>
                      <a:pt x="4910" y="2015"/>
                    </a:lnTo>
                    <a:lnTo>
                      <a:pt x="4903" y="2015"/>
                    </a:lnTo>
                    <a:lnTo>
                      <a:pt x="4903" y="2017"/>
                    </a:lnTo>
                    <a:lnTo>
                      <a:pt x="4896" y="2017"/>
                    </a:lnTo>
                    <a:lnTo>
                      <a:pt x="4896" y="2018"/>
                    </a:lnTo>
                    <a:lnTo>
                      <a:pt x="4891" y="2018"/>
                    </a:lnTo>
                    <a:lnTo>
                      <a:pt x="4891" y="2020"/>
                    </a:lnTo>
                    <a:lnTo>
                      <a:pt x="4885" y="2020"/>
                    </a:lnTo>
                    <a:lnTo>
                      <a:pt x="4885" y="2022"/>
                    </a:lnTo>
                    <a:lnTo>
                      <a:pt x="4878" y="2022"/>
                    </a:lnTo>
                    <a:lnTo>
                      <a:pt x="4878" y="2023"/>
                    </a:lnTo>
                    <a:lnTo>
                      <a:pt x="4871" y="2023"/>
                    </a:lnTo>
                    <a:lnTo>
                      <a:pt x="4871" y="2025"/>
                    </a:lnTo>
                    <a:lnTo>
                      <a:pt x="4865" y="2025"/>
                    </a:lnTo>
                    <a:lnTo>
                      <a:pt x="4865" y="2027"/>
                    </a:lnTo>
                    <a:lnTo>
                      <a:pt x="4860" y="2027"/>
                    </a:lnTo>
                    <a:lnTo>
                      <a:pt x="4860" y="2028"/>
                    </a:lnTo>
                    <a:lnTo>
                      <a:pt x="4853" y="2028"/>
                    </a:lnTo>
                    <a:lnTo>
                      <a:pt x="4853" y="2030"/>
                    </a:lnTo>
                    <a:lnTo>
                      <a:pt x="4846" y="2030"/>
                    </a:lnTo>
                    <a:lnTo>
                      <a:pt x="4846" y="2032"/>
                    </a:lnTo>
                    <a:lnTo>
                      <a:pt x="4841" y="2032"/>
                    </a:lnTo>
                    <a:lnTo>
                      <a:pt x="4841" y="2033"/>
                    </a:lnTo>
                    <a:lnTo>
                      <a:pt x="4835" y="2033"/>
                    </a:lnTo>
                    <a:lnTo>
                      <a:pt x="4835" y="2035"/>
                    </a:lnTo>
                    <a:lnTo>
                      <a:pt x="4830" y="2035"/>
                    </a:lnTo>
                    <a:lnTo>
                      <a:pt x="4830" y="2037"/>
                    </a:lnTo>
                    <a:lnTo>
                      <a:pt x="4823" y="2037"/>
                    </a:lnTo>
                    <a:lnTo>
                      <a:pt x="4823" y="2038"/>
                    </a:lnTo>
                    <a:lnTo>
                      <a:pt x="4818" y="2038"/>
                    </a:lnTo>
                    <a:lnTo>
                      <a:pt x="4818" y="2040"/>
                    </a:lnTo>
                    <a:lnTo>
                      <a:pt x="4811" y="2040"/>
                    </a:lnTo>
                    <a:lnTo>
                      <a:pt x="4811" y="2042"/>
                    </a:lnTo>
                    <a:lnTo>
                      <a:pt x="4806" y="2042"/>
                    </a:lnTo>
                    <a:lnTo>
                      <a:pt x="4806" y="2043"/>
                    </a:lnTo>
                    <a:lnTo>
                      <a:pt x="4800" y="2043"/>
                    </a:lnTo>
                    <a:lnTo>
                      <a:pt x="4800" y="2045"/>
                    </a:lnTo>
                    <a:lnTo>
                      <a:pt x="4793" y="2045"/>
                    </a:lnTo>
                    <a:lnTo>
                      <a:pt x="4793" y="2047"/>
                    </a:lnTo>
                    <a:lnTo>
                      <a:pt x="4788" y="2047"/>
                    </a:lnTo>
                    <a:lnTo>
                      <a:pt x="4788" y="2048"/>
                    </a:lnTo>
                    <a:lnTo>
                      <a:pt x="4783" y="2048"/>
                    </a:lnTo>
                    <a:lnTo>
                      <a:pt x="4783" y="2050"/>
                    </a:lnTo>
                    <a:lnTo>
                      <a:pt x="4776" y="2050"/>
                    </a:lnTo>
                    <a:lnTo>
                      <a:pt x="4776" y="2052"/>
                    </a:lnTo>
                    <a:lnTo>
                      <a:pt x="4771" y="2052"/>
                    </a:lnTo>
                    <a:lnTo>
                      <a:pt x="4771" y="2053"/>
                    </a:lnTo>
                    <a:lnTo>
                      <a:pt x="4766" y="2053"/>
                    </a:lnTo>
                    <a:lnTo>
                      <a:pt x="4766" y="2055"/>
                    </a:lnTo>
                    <a:lnTo>
                      <a:pt x="4761" y="2055"/>
                    </a:lnTo>
                    <a:lnTo>
                      <a:pt x="4761" y="2057"/>
                    </a:lnTo>
                    <a:lnTo>
                      <a:pt x="4755" y="2057"/>
                    </a:lnTo>
                    <a:lnTo>
                      <a:pt x="4755" y="2058"/>
                    </a:lnTo>
                    <a:lnTo>
                      <a:pt x="4750" y="2058"/>
                    </a:lnTo>
                    <a:lnTo>
                      <a:pt x="4750" y="2060"/>
                    </a:lnTo>
                    <a:lnTo>
                      <a:pt x="4745" y="2060"/>
                    </a:lnTo>
                    <a:lnTo>
                      <a:pt x="4745" y="2062"/>
                    </a:lnTo>
                    <a:lnTo>
                      <a:pt x="4740" y="2062"/>
                    </a:lnTo>
                    <a:lnTo>
                      <a:pt x="4740" y="2063"/>
                    </a:lnTo>
                    <a:lnTo>
                      <a:pt x="4733" y="2063"/>
                    </a:lnTo>
                    <a:lnTo>
                      <a:pt x="4733" y="2065"/>
                    </a:lnTo>
                    <a:lnTo>
                      <a:pt x="4728" y="2065"/>
                    </a:lnTo>
                    <a:lnTo>
                      <a:pt x="4728" y="2067"/>
                    </a:lnTo>
                    <a:lnTo>
                      <a:pt x="4723" y="2067"/>
                    </a:lnTo>
                    <a:lnTo>
                      <a:pt x="4723" y="2068"/>
                    </a:lnTo>
                    <a:lnTo>
                      <a:pt x="4716" y="2068"/>
                    </a:lnTo>
                    <a:lnTo>
                      <a:pt x="4716" y="2070"/>
                    </a:lnTo>
                    <a:lnTo>
                      <a:pt x="4711" y="2070"/>
                    </a:lnTo>
                    <a:lnTo>
                      <a:pt x="4711" y="2072"/>
                    </a:lnTo>
                    <a:lnTo>
                      <a:pt x="4706" y="2072"/>
                    </a:lnTo>
                    <a:lnTo>
                      <a:pt x="4706" y="2073"/>
                    </a:lnTo>
                    <a:lnTo>
                      <a:pt x="4701" y="2073"/>
                    </a:lnTo>
                    <a:lnTo>
                      <a:pt x="4701" y="2075"/>
                    </a:lnTo>
                    <a:lnTo>
                      <a:pt x="4696" y="2075"/>
                    </a:lnTo>
                    <a:lnTo>
                      <a:pt x="4696" y="2077"/>
                    </a:lnTo>
                    <a:lnTo>
                      <a:pt x="4691" y="2077"/>
                    </a:lnTo>
                    <a:lnTo>
                      <a:pt x="4691" y="2078"/>
                    </a:lnTo>
                    <a:lnTo>
                      <a:pt x="4686" y="2078"/>
                    </a:lnTo>
                    <a:lnTo>
                      <a:pt x="4686" y="2080"/>
                    </a:lnTo>
                    <a:lnTo>
                      <a:pt x="4681" y="2080"/>
                    </a:lnTo>
                    <a:lnTo>
                      <a:pt x="4681" y="2082"/>
                    </a:lnTo>
                    <a:lnTo>
                      <a:pt x="4676" y="2082"/>
                    </a:lnTo>
                    <a:lnTo>
                      <a:pt x="4676" y="2083"/>
                    </a:lnTo>
                    <a:lnTo>
                      <a:pt x="4671" y="2083"/>
                    </a:lnTo>
                    <a:lnTo>
                      <a:pt x="4671" y="2085"/>
                    </a:lnTo>
                    <a:lnTo>
                      <a:pt x="4666" y="2085"/>
                    </a:lnTo>
                    <a:lnTo>
                      <a:pt x="4666" y="2087"/>
                    </a:lnTo>
                    <a:lnTo>
                      <a:pt x="4661" y="2087"/>
                    </a:lnTo>
                    <a:lnTo>
                      <a:pt x="4661" y="2088"/>
                    </a:lnTo>
                    <a:lnTo>
                      <a:pt x="4656" y="2088"/>
                    </a:lnTo>
                    <a:lnTo>
                      <a:pt x="4656" y="2090"/>
                    </a:lnTo>
                    <a:lnTo>
                      <a:pt x="4651" y="2090"/>
                    </a:lnTo>
                    <a:lnTo>
                      <a:pt x="4651" y="2092"/>
                    </a:lnTo>
                    <a:lnTo>
                      <a:pt x="4646" y="2092"/>
                    </a:lnTo>
                    <a:lnTo>
                      <a:pt x="4646" y="2093"/>
                    </a:lnTo>
                    <a:lnTo>
                      <a:pt x="4641" y="2093"/>
                    </a:lnTo>
                    <a:lnTo>
                      <a:pt x="4641" y="2095"/>
                    </a:lnTo>
                    <a:lnTo>
                      <a:pt x="4636" y="2095"/>
                    </a:lnTo>
                    <a:lnTo>
                      <a:pt x="4636" y="2097"/>
                    </a:lnTo>
                    <a:lnTo>
                      <a:pt x="4631" y="2097"/>
                    </a:lnTo>
                    <a:lnTo>
                      <a:pt x="4631" y="2098"/>
                    </a:lnTo>
                    <a:lnTo>
                      <a:pt x="4626" y="2098"/>
                    </a:lnTo>
                    <a:lnTo>
                      <a:pt x="4626" y="2100"/>
                    </a:lnTo>
                    <a:lnTo>
                      <a:pt x="4621" y="2100"/>
                    </a:lnTo>
                    <a:lnTo>
                      <a:pt x="4621" y="2102"/>
                    </a:lnTo>
                    <a:lnTo>
                      <a:pt x="4616" y="2102"/>
                    </a:lnTo>
                    <a:lnTo>
                      <a:pt x="4616" y="2103"/>
                    </a:lnTo>
                    <a:lnTo>
                      <a:pt x="4611" y="2103"/>
                    </a:lnTo>
                    <a:lnTo>
                      <a:pt x="4611" y="2105"/>
                    </a:lnTo>
                    <a:lnTo>
                      <a:pt x="4608" y="2105"/>
                    </a:lnTo>
                    <a:lnTo>
                      <a:pt x="4608" y="2107"/>
                    </a:lnTo>
                    <a:lnTo>
                      <a:pt x="4603" y="2107"/>
                    </a:lnTo>
                    <a:lnTo>
                      <a:pt x="4603" y="2108"/>
                    </a:lnTo>
                    <a:lnTo>
                      <a:pt x="4598" y="2108"/>
                    </a:lnTo>
                    <a:lnTo>
                      <a:pt x="4598" y="2110"/>
                    </a:lnTo>
                    <a:lnTo>
                      <a:pt x="4593" y="2110"/>
                    </a:lnTo>
                    <a:lnTo>
                      <a:pt x="4593" y="2112"/>
                    </a:lnTo>
                    <a:lnTo>
                      <a:pt x="4588" y="2112"/>
                    </a:lnTo>
                    <a:lnTo>
                      <a:pt x="4588" y="2113"/>
                    </a:lnTo>
                    <a:lnTo>
                      <a:pt x="4585" y="2113"/>
                    </a:lnTo>
                    <a:lnTo>
                      <a:pt x="4585" y="2115"/>
                    </a:lnTo>
                    <a:lnTo>
                      <a:pt x="4580" y="2115"/>
                    </a:lnTo>
                    <a:lnTo>
                      <a:pt x="4580" y="2117"/>
                    </a:lnTo>
                    <a:lnTo>
                      <a:pt x="4575" y="2117"/>
                    </a:lnTo>
                    <a:lnTo>
                      <a:pt x="4575" y="2118"/>
                    </a:lnTo>
                    <a:lnTo>
                      <a:pt x="4570" y="2118"/>
                    </a:lnTo>
                    <a:lnTo>
                      <a:pt x="4570" y="2120"/>
                    </a:lnTo>
                    <a:lnTo>
                      <a:pt x="4565" y="2120"/>
                    </a:lnTo>
                    <a:lnTo>
                      <a:pt x="4565" y="2122"/>
                    </a:lnTo>
                    <a:lnTo>
                      <a:pt x="4560" y="2122"/>
                    </a:lnTo>
                    <a:lnTo>
                      <a:pt x="4560" y="2123"/>
                    </a:lnTo>
                    <a:lnTo>
                      <a:pt x="4556" y="2123"/>
                    </a:lnTo>
                    <a:lnTo>
                      <a:pt x="4556" y="2125"/>
                    </a:lnTo>
                    <a:lnTo>
                      <a:pt x="4551" y="2125"/>
                    </a:lnTo>
                    <a:lnTo>
                      <a:pt x="4551" y="2127"/>
                    </a:lnTo>
                    <a:lnTo>
                      <a:pt x="4546" y="2127"/>
                    </a:lnTo>
                    <a:lnTo>
                      <a:pt x="4546" y="2128"/>
                    </a:lnTo>
                    <a:lnTo>
                      <a:pt x="4543" y="2128"/>
                    </a:lnTo>
                    <a:lnTo>
                      <a:pt x="4543" y="2130"/>
                    </a:lnTo>
                    <a:lnTo>
                      <a:pt x="4538" y="2130"/>
                    </a:lnTo>
                    <a:lnTo>
                      <a:pt x="4538" y="2132"/>
                    </a:lnTo>
                    <a:lnTo>
                      <a:pt x="4533" y="2132"/>
                    </a:lnTo>
                    <a:lnTo>
                      <a:pt x="4533" y="2133"/>
                    </a:lnTo>
                    <a:lnTo>
                      <a:pt x="4530" y="2133"/>
                    </a:lnTo>
                    <a:lnTo>
                      <a:pt x="4530" y="2135"/>
                    </a:lnTo>
                    <a:lnTo>
                      <a:pt x="4525" y="2135"/>
                    </a:lnTo>
                    <a:lnTo>
                      <a:pt x="4525" y="2137"/>
                    </a:lnTo>
                    <a:lnTo>
                      <a:pt x="4520" y="2137"/>
                    </a:lnTo>
                    <a:lnTo>
                      <a:pt x="4520" y="2138"/>
                    </a:lnTo>
                    <a:lnTo>
                      <a:pt x="4516" y="2138"/>
                    </a:lnTo>
                    <a:lnTo>
                      <a:pt x="4516" y="2140"/>
                    </a:lnTo>
                    <a:lnTo>
                      <a:pt x="4511" y="2140"/>
                    </a:lnTo>
                    <a:lnTo>
                      <a:pt x="4511" y="2142"/>
                    </a:lnTo>
                    <a:lnTo>
                      <a:pt x="4508" y="2142"/>
                    </a:lnTo>
                    <a:lnTo>
                      <a:pt x="4508" y="2143"/>
                    </a:lnTo>
                    <a:lnTo>
                      <a:pt x="4503" y="2143"/>
                    </a:lnTo>
                    <a:lnTo>
                      <a:pt x="4503" y="2145"/>
                    </a:lnTo>
                    <a:lnTo>
                      <a:pt x="4498" y="2145"/>
                    </a:lnTo>
                    <a:lnTo>
                      <a:pt x="4498" y="2147"/>
                    </a:lnTo>
                    <a:lnTo>
                      <a:pt x="4495" y="2147"/>
                    </a:lnTo>
                    <a:lnTo>
                      <a:pt x="4495" y="2148"/>
                    </a:lnTo>
                    <a:lnTo>
                      <a:pt x="4490" y="2148"/>
                    </a:lnTo>
                    <a:lnTo>
                      <a:pt x="4490" y="2150"/>
                    </a:lnTo>
                    <a:lnTo>
                      <a:pt x="4485" y="2150"/>
                    </a:lnTo>
                    <a:lnTo>
                      <a:pt x="4485" y="2152"/>
                    </a:lnTo>
                    <a:lnTo>
                      <a:pt x="4481" y="2152"/>
                    </a:lnTo>
                    <a:lnTo>
                      <a:pt x="4481" y="2153"/>
                    </a:lnTo>
                    <a:lnTo>
                      <a:pt x="4476" y="2153"/>
                    </a:lnTo>
                    <a:lnTo>
                      <a:pt x="4476" y="2155"/>
                    </a:lnTo>
                    <a:lnTo>
                      <a:pt x="4473" y="2155"/>
                    </a:lnTo>
                    <a:lnTo>
                      <a:pt x="4473" y="2157"/>
                    </a:lnTo>
                    <a:lnTo>
                      <a:pt x="4468" y="2157"/>
                    </a:lnTo>
                    <a:lnTo>
                      <a:pt x="4468" y="2158"/>
                    </a:lnTo>
                    <a:lnTo>
                      <a:pt x="4465" y="2158"/>
                    </a:lnTo>
                    <a:lnTo>
                      <a:pt x="4465" y="2160"/>
                    </a:lnTo>
                    <a:lnTo>
                      <a:pt x="4460" y="2160"/>
                    </a:lnTo>
                    <a:lnTo>
                      <a:pt x="4460" y="2162"/>
                    </a:lnTo>
                    <a:lnTo>
                      <a:pt x="4456" y="2162"/>
                    </a:lnTo>
                    <a:lnTo>
                      <a:pt x="4456" y="2163"/>
                    </a:lnTo>
                    <a:lnTo>
                      <a:pt x="4451" y="2163"/>
                    </a:lnTo>
                    <a:lnTo>
                      <a:pt x="4451" y="2165"/>
                    </a:lnTo>
                    <a:lnTo>
                      <a:pt x="4448" y="2165"/>
                    </a:lnTo>
                    <a:lnTo>
                      <a:pt x="4448" y="2167"/>
                    </a:lnTo>
                    <a:lnTo>
                      <a:pt x="4443" y="2167"/>
                    </a:lnTo>
                    <a:lnTo>
                      <a:pt x="4443" y="2168"/>
                    </a:lnTo>
                    <a:lnTo>
                      <a:pt x="4440" y="2168"/>
                    </a:lnTo>
                    <a:lnTo>
                      <a:pt x="4440" y="2170"/>
                    </a:lnTo>
                    <a:lnTo>
                      <a:pt x="4435" y="2170"/>
                    </a:lnTo>
                    <a:lnTo>
                      <a:pt x="4435" y="2172"/>
                    </a:lnTo>
                    <a:lnTo>
                      <a:pt x="4431" y="2172"/>
                    </a:lnTo>
                    <a:lnTo>
                      <a:pt x="4431" y="2173"/>
                    </a:lnTo>
                    <a:lnTo>
                      <a:pt x="4426" y="2173"/>
                    </a:lnTo>
                    <a:lnTo>
                      <a:pt x="4426" y="2175"/>
                    </a:lnTo>
                    <a:lnTo>
                      <a:pt x="4423" y="2175"/>
                    </a:lnTo>
                    <a:lnTo>
                      <a:pt x="4423" y="2177"/>
                    </a:lnTo>
                    <a:lnTo>
                      <a:pt x="4418" y="2177"/>
                    </a:lnTo>
                    <a:lnTo>
                      <a:pt x="4418" y="2178"/>
                    </a:lnTo>
                    <a:lnTo>
                      <a:pt x="4415" y="2178"/>
                    </a:lnTo>
                    <a:lnTo>
                      <a:pt x="4415" y="2180"/>
                    </a:lnTo>
                    <a:lnTo>
                      <a:pt x="4410" y="2180"/>
                    </a:lnTo>
                    <a:lnTo>
                      <a:pt x="4410" y="2182"/>
                    </a:lnTo>
                    <a:lnTo>
                      <a:pt x="4406" y="2182"/>
                    </a:lnTo>
                    <a:lnTo>
                      <a:pt x="4406" y="2183"/>
                    </a:lnTo>
                    <a:lnTo>
                      <a:pt x="4401" y="2183"/>
                    </a:lnTo>
                    <a:lnTo>
                      <a:pt x="4401" y="2185"/>
                    </a:lnTo>
                    <a:lnTo>
                      <a:pt x="4398" y="2185"/>
                    </a:lnTo>
                    <a:lnTo>
                      <a:pt x="4398" y="2187"/>
                    </a:lnTo>
                    <a:lnTo>
                      <a:pt x="4395" y="2187"/>
                    </a:lnTo>
                    <a:lnTo>
                      <a:pt x="4395" y="2188"/>
                    </a:lnTo>
                    <a:lnTo>
                      <a:pt x="4390" y="2188"/>
                    </a:lnTo>
                    <a:lnTo>
                      <a:pt x="4390" y="2190"/>
                    </a:lnTo>
                    <a:lnTo>
                      <a:pt x="4386" y="2190"/>
                    </a:lnTo>
                    <a:lnTo>
                      <a:pt x="4386" y="2192"/>
                    </a:lnTo>
                    <a:lnTo>
                      <a:pt x="4383" y="2192"/>
                    </a:lnTo>
                    <a:lnTo>
                      <a:pt x="4383" y="2193"/>
                    </a:lnTo>
                    <a:lnTo>
                      <a:pt x="4378" y="2193"/>
                    </a:lnTo>
                    <a:lnTo>
                      <a:pt x="4378" y="2195"/>
                    </a:lnTo>
                    <a:lnTo>
                      <a:pt x="4375" y="2195"/>
                    </a:lnTo>
                    <a:lnTo>
                      <a:pt x="4375" y="2197"/>
                    </a:lnTo>
                    <a:lnTo>
                      <a:pt x="4370" y="2197"/>
                    </a:lnTo>
                    <a:lnTo>
                      <a:pt x="4370" y="2198"/>
                    </a:lnTo>
                    <a:lnTo>
                      <a:pt x="4366" y="2198"/>
                    </a:lnTo>
                    <a:lnTo>
                      <a:pt x="4366" y="2200"/>
                    </a:lnTo>
                    <a:lnTo>
                      <a:pt x="4363" y="2200"/>
                    </a:lnTo>
                    <a:lnTo>
                      <a:pt x="4363" y="2202"/>
                    </a:lnTo>
                    <a:lnTo>
                      <a:pt x="4358" y="2202"/>
                    </a:lnTo>
                    <a:lnTo>
                      <a:pt x="4358" y="2203"/>
                    </a:lnTo>
                    <a:lnTo>
                      <a:pt x="4355" y="2203"/>
                    </a:lnTo>
                    <a:lnTo>
                      <a:pt x="4355" y="2205"/>
                    </a:lnTo>
                    <a:lnTo>
                      <a:pt x="4351" y="2205"/>
                    </a:lnTo>
                    <a:lnTo>
                      <a:pt x="4351" y="2207"/>
                    </a:lnTo>
                    <a:lnTo>
                      <a:pt x="4346" y="2207"/>
                    </a:lnTo>
                    <a:lnTo>
                      <a:pt x="4346" y="2208"/>
                    </a:lnTo>
                    <a:lnTo>
                      <a:pt x="4343" y="2208"/>
                    </a:lnTo>
                    <a:lnTo>
                      <a:pt x="4343" y="2210"/>
                    </a:lnTo>
                    <a:lnTo>
                      <a:pt x="4340" y="2210"/>
                    </a:lnTo>
                    <a:lnTo>
                      <a:pt x="4340" y="2212"/>
                    </a:lnTo>
                    <a:lnTo>
                      <a:pt x="4335" y="2212"/>
                    </a:lnTo>
                    <a:lnTo>
                      <a:pt x="4335" y="2213"/>
                    </a:lnTo>
                    <a:lnTo>
                      <a:pt x="4331" y="2213"/>
                    </a:lnTo>
                    <a:lnTo>
                      <a:pt x="4331" y="2215"/>
                    </a:lnTo>
                    <a:lnTo>
                      <a:pt x="4328" y="2215"/>
                    </a:lnTo>
                    <a:lnTo>
                      <a:pt x="4328" y="2217"/>
                    </a:lnTo>
                    <a:lnTo>
                      <a:pt x="4323" y="2217"/>
                    </a:lnTo>
                    <a:lnTo>
                      <a:pt x="4323" y="2218"/>
                    </a:lnTo>
                    <a:lnTo>
                      <a:pt x="4320" y="2218"/>
                    </a:lnTo>
                    <a:lnTo>
                      <a:pt x="4320" y="2220"/>
                    </a:lnTo>
                    <a:lnTo>
                      <a:pt x="4316" y="2220"/>
                    </a:lnTo>
                    <a:lnTo>
                      <a:pt x="4316" y="2222"/>
                    </a:lnTo>
                    <a:lnTo>
                      <a:pt x="4313" y="2222"/>
                    </a:lnTo>
                    <a:lnTo>
                      <a:pt x="4313" y="2223"/>
                    </a:lnTo>
                    <a:lnTo>
                      <a:pt x="4308" y="2223"/>
                    </a:lnTo>
                    <a:lnTo>
                      <a:pt x="4308" y="2225"/>
                    </a:lnTo>
                    <a:lnTo>
                      <a:pt x="4305" y="2225"/>
                    </a:lnTo>
                    <a:lnTo>
                      <a:pt x="4305" y="2227"/>
                    </a:lnTo>
                    <a:lnTo>
                      <a:pt x="4301" y="2227"/>
                    </a:lnTo>
                    <a:lnTo>
                      <a:pt x="4301" y="2228"/>
                    </a:lnTo>
                    <a:lnTo>
                      <a:pt x="4298" y="2228"/>
                    </a:lnTo>
                    <a:lnTo>
                      <a:pt x="4298" y="2230"/>
                    </a:lnTo>
                    <a:lnTo>
                      <a:pt x="4293" y="2230"/>
                    </a:lnTo>
                    <a:lnTo>
                      <a:pt x="4293" y="2232"/>
                    </a:lnTo>
                    <a:lnTo>
                      <a:pt x="4290" y="2232"/>
                    </a:lnTo>
                    <a:lnTo>
                      <a:pt x="4290" y="2233"/>
                    </a:lnTo>
                    <a:lnTo>
                      <a:pt x="4286" y="2233"/>
                    </a:lnTo>
                    <a:lnTo>
                      <a:pt x="4286" y="2235"/>
                    </a:lnTo>
                    <a:lnTo>
                      <a:pt x="4283" y="2235"/>
                    </a:lnTo>
                    <a:lnTo>
                      <a:pt x="4283" y="2237"/>
                    </a:lnTo>
                    <a:lnTo>
                      <a:pt x="4280" y="2237"/>
                    </a:lnTo>
                    <a:lnTo>
                      <a:pt x="4280" y="2238"/>
                    </a:lnTo>
                    <a:lnTo>
                      <a:pt x="4275" y="2238"/>
                    </a:lnTo>
                    <a:lnTo>
                      <a:pt x="4275" y="2240"/>
                    </a:lnTo>
                    <a:lnTo>
                      <a:pt x="4271" y="2240"/>
                    </a:lnTo>
                    <a:lnTo>
                      <a:pt x="4271" y="2242"/>
                    </a:lnTo>
                    <a:lnTo>
                      <a:pt x="4268" y="2242"/>
                    </a:lnTo>
                    <a:lnTo>
                      <a:pt x="4268" y="2243"/>
                    </a:lnTo>
                    <a:lnTo>
                      <a:pt x="4265" y="2243"/>
                    </a:lnTo>
                    <a:lnTo>
                      <a:pt x="4265" y="2245"/>
                    </a:lnTo>
                    <a:lnTo>
                      <a:pt x="4260" y="2245"/>
                    </a:lnTo>
                    <a:lnTo>
                      <a:pt x="4260" y="2247"/>
                    </a:lnTo>
                    <a:lnTo>
                      <a:pt x="4256" y="2247"/>
                    </a:lnTo>
                    <a:lnTo>
                      <a:pt x="4256" y="2248"/>
                    </a:lnTo>
                    <a:lnTo>
                      <a:pt x="4253" y="2248"/>
                    </a:lnTo>
                    <a:lnTo>
                      <a:pt x="4253" y="2250"/>
                    </a:lnTo>
                    <a:lnTo>
                      <a:pt x="4250" y="2250"/>
                    </a:lnTo>
                    <a:lnTo>
                      <a:pt x="4250" y="2252"/>
                    </a:lnTo>
                    <a:lnTo>
                      <a:pt x="4246" y="2252"/>
                    </a:lnTo>
                    <a:lnTo>
                      <a:pt x="4246" y="2253"/>
                    </a:lnTo>
                    <a:lnTo>
                      <a:pt x="4241" y="2253"/>
                    </a:lnTo>
                    <a:lnTo>
                      <a:pt x="4241" y="2255"/>
                    </a:lnTo>
                    <a:lnTo>
                      <a:pt x="4238" y="2255"/>
                    </a:lnTo>
                    <a:lnTo>
                      <a:pt x="4238" y="2257"/>
                    </a:lnTo>
                    <a:lnTo>
                      <a:pt x="4235" y="2257"/>
                    </a:lnTo>
                    <a:lnTo>
                      <a:pt x="4235" y="2258"/>
                    </a:lnTo>
                    <a:lnTo>
                      <a:pt x="4231" y="2258"/>
                    </a:lnTo>
                    <a:lnTo>
                      <a:pt x="4231" y="2260"/>
                    </a:lnTo>
                    <a:lnTo>
                      <a:pt x="4228" y="2260"/>
                    </a:lnTo>
                    <a:lnTo>
                      <a:pt x="4228" y="2262"/>
                    </a:lnTo>
                    <a:lnTo>
                      <a:pt x="4225" y="2262"/>
                    </a:lnTo>
                    <a:lnTo>
                      <a:pt x="4225" y="2263"/>
                    </a:lnTo>
                    <a:lnTo>
                      <a:pt x="4221" y="2263"/>
                    </a:lnTo>
                    <a:lnTo>
                      <a:pt x="4221" y="2265"/>
                    </a:lnTo>
                    <a:lnTo>
                      <a:pt x="4218" y="2265"/>
                    </a:lnTo>
                    <a:lnTo>
                      <a:pt x="4218" y="2267"/>
                    </a:lnTo>
                    <a:lnTo>
                      <a:pt x="4213" y="2267"/>
                    </a:lnTo>
                    <a:lnTo>
                      <a:pt x="4213" y="2268"/>
                    </a:lnTo>
                    <a:lnTo>
                      <a:pt x="4210" y="2268"/>
                    </a:lnTo>
                    <a:lnTo>
                      <a:pt x="4210" y="2270"/>
                    </a:lnTo>
                    <a:lnTo>
                      <a:pt x="4206" y="2270"/>
                    </a:lnTo>
                    <a:lnTo>
                      <a:pt x="4206" y="2272"/>
                    </a:lnTo>
                    <a:lnTo>
                      <a:pt x="4203" y="2272"/>
                    </a:lnTo>
                    <a:lnTo>
                      <a:pt x="4203" y="2273"/>
                    </a:lnTo>
                    <a:lnTo>
                      <a:pt x="4200" y="2273"/>
                    </a:lnTo>
                    <a:lnTo>
                      <a:pt x="4200" y="2275"/>
                    </a:lnTo>
                    <a:lnTo>
                      <a:pt x="4196" y="2275"/>
                    </a:lnTo>
                    <a:lnTo>
                      <a:pt x="4196" y="2277"/>
                    </a:lnTo>
                    <a:lnTo>
                      <a:pt x="4193" y="2277"/>
                    </a:lnTo>
                    <a:lnTo>
                      <a:pt x="4193" y="2278"/>
                    </a:lnTo>
                    <a:lnTo>
                      <a:pt x="4190" y="2278"/>
                    </a:lnTo>
                    <a:lnTo>
                      <a:pt x="4190" y="2280"/>
                    </a:lnTo>
                    <a:lnTo>
                      <a:pt x="4186" y="2280"/>
                    </a:lnTo>
                    <a:lnTo>
                      <a:pt x="4186" y="2282"/>
                    </a:lnTo>
                    <a:lnTo>
                      <a:pt x="4181" y="2282"/>
                    </a:lnTo>
                    <a:lnTo>
                      <a:pt x="4181" y="2283"/>
                    </a:lnTo>
                    <a:lnTo>
                      <a:pt x="4178" y="2283"/>
                    </a:lnTo>
                    <a:lnTo>
                      <a:pt x="4178" y="2285"/>
                    </a:lnTo>
                    <a:lnTo>
                      <a:pt x="4175" y="2285"/>
                    </a:lnTo>
                    <a:lnTo>
                      <a:pt x="4175" y="2287"/>
                    </a:lnTo>
                    <a:lnTo>
                      <a:pt x="4171" y="2287"/>
                    </a:lnTo>
                    <a:lnTo>
                      <a:pt x="4171" y="2288"/>
                    </a:lnTo>
                    <a:lnTo>
                      <a:pt x="4168" y="2288"/>
                    </a:lnTo>
                    <a:lnTo>
                      <a:pt x="4168" y="2290"/>
                    </a:lnTo>
                    <a:lnTo>
                      <a:pt x="4165" y="2290"/>
                    </a:lnTo>
                    <a:lnTo>
                      <a:pt x="4165" y="2292"/>
                    </a:lnTo>
                    <a:lnTo>
                      <a:pt x="4161" y="2292"/>
                    </a:lnTo>
                    <a:lnTo>
                      <a:pt x="4161" y="2293"/>
                    </a:lnTo>
                    <a:lnTo>
                      <a:pt x="4158" y="2293"/>
                    </a:lnTo>
                    <a:lnTo>
                      <a:pt x="4158" y="2295"/>
                    </a:lnTo>
                    <a:lnTo>
                      <a:pt x="4155" y="2295"/>
                    </a:lnTo>
                    <a:lnTo>
                      <a:pt x="4155" y="2297"/>
                    </a:lnTo>
                    <a:lnTo>
                      <a:pt x="4151" y="2297"/>
                    </a:lnTo>
                    <a:lnTo>
                      <a:pt x="4151" y="2298"/>
                    </a:lnTo>
                    <a:lnTo>
                      <a:pt x="4148" y="2298"/>
                    </a:lnTo>
                    <a:lnTo>
                      <a:pt x="4148" y="2300"/>
                    </a:lnTo>
                    <a:lnTo>
                      <a:pt x="4145" y="2300"/>
                    </a:lnTo>
                    <a:lnTo>
                      <a:pt x="4145" y="2302"/>
                    </a:lnTo>
                    <a:lnTo>
                      <a:pt x="4141" y="2302"/>
                    </a:lnTo>
                    <a:lnTo>
                      <a:pt x="4141" y="2303"/>
                    </a:lnTo>
                    <a:lnTo>
                      <a:pt x="4138" y="2303"/>
                    </a:lnTo>
                    <a:lnTo>
                      <a:pt x="4138" y="2305"/>
                    </a:lnTo>
                    <a:lnTo>
                      <a:pt x="4135" y="2305"/>
                    </a:lnTo>
                    <a:lnTo>
                      <a:pt x="4135" y="2307"/>
                    </a:lnTo>
                    <a:lnTo>
                      <a:pt x="4131" y="2307"/>
                    </a:lnTo>
                    <a:lnTo>
                      <a:pt x="4131" y="2308"/>
                    </a:lnTo>
                    <a:lnTo>
                      <a:pt x="4128" y="2308"/>
                    </a:lnTo>
                    <a:lnTo>
                      <a:pt x="4128" y="2310"/>
                    </a:lnTo>
                    <a:lnTo>
                      <a:pt x="4125" y="2310"/>
                    </a:lnTo>
                    <a:lnTo>
                      <a:pt x="4125" y="2312"/>
                    </a:lnTo>
                    <a:lnTo>
                      <a:pt x="4121" y="2312"/>
                    </a:lnTo>
                    <a:lnTo>
                      <a:pt x="4121" y="2313"/>
                    </a:lnTo>
                    <a:lnTo>
                      <a:pt x="4118" y="2313"/>
                    </a:lnTo>
                    <a:lnTo>
                      <a:pt x="4118" y="2315"/>
                    </a:lnTo>
                    <a:lnTo>
                      <a:pt x="4115" y="2315"/>
                    </a:lnTo>
                    <a:lnTo>
                      <a:pt x="4115" y="2317"/>
                    </a:lnTo>
                    <a:lnTo>
                      <a:pt x="4111" y="2317"/>
                    </a:lnTo>
                    <a:lnTo>
                      <a:pt x="4111" y="2318"/>
                    </a:lnTo>
                    <a:lnTo>
                      <a:pt x="4108" y="2318"/>
                    </a:lnTo>
                    <a:lnTo>
                      <a:pt x="4108" y="2320"/>
                    </a:lnTo>
                    <a:lnTo>
                      <a:pt x="4105" y="2320"/>
                    </a:lnTo>
                    <a:lnTo>
                      <a:pt x="4105" y="2322"/>
                    </a:lnTo>
                    <a:lnTo>
                      <a:pt x="4101" y="2322"/>
                    </a:lnTo>
                    <a:lnTo>
                      <a:pt x="4101" y="2323"/>
                    </a:lnTo>
                    <a:lnTo>
                      <a:pt x="4098" y="2323"/>
                    </a:lnTo>
                    <a:lnTo>
                      <a:pt x="4098" y="2325"/>
                    </a:lnTo>
                    <a:lnTo>
                      <a:pt x="4095" y="2325"/>
                    </a:lnTo>
                    <a:lnTo>
                      <a:pt x="4095" y="2327"/>
                    </a:lnTo>
                    <a:lnTo>
                      <a:pt x="4091" y="2327"/>
                    </a:lnTo>
                    <a:lnTo>
                      <a:pt x="4091" y="2328"/>
                    </a:lnTo>
                    <a:lnTo>
                      <a:pt x="4088" y="2328"/>
                    </a:lnTo>
                    <a:lnTo>
                      <a:pt x="4088" y="2330"/>
                    </a:lnTo>
                    <a:lnTo>
                      <a:pt x="4085" y="2330"/>
                    </a:lnTo>
                    <a:lnTo>
                      <a:pt x="4085" y="2332"/>
                    </a:lnTo>
                    <a:lnTo>
                      <a:pt x="4081" y="2332"/>
                    </a:lnTo>
                    <a:lnTo>
                      <a:pt x="4081" y="2333"/>
                    </a:lnTo>
                    <a:lnTo>
                      <a:pt x="4078" y="2333"/>
                    </a:lnTo>
                    <a:lnTo>
                      <a:pt x="4078" y="2335"/>
                    </a:lnTo>
                    <a:lnTo>
                      <a:pt x="4075" y="2335"/>
                    </a:lnTo>
                    <a:lnTo>
                      <a:pt x="4075" y="2337"/>
                    </a:lnTo>
                    <a:lnTo>
                      <a:pt x="4071" y="2337"/>
                    </a:lnTo>
                    <a:lnTo>
                      <a:pt x="4071" y="2338"/>
                    </a:lnTo>
                    <a:lnTo>
                      <a:pt x="4068" y="2338"/>
                    </a:lnTo>
                    <a:lnTo>
                      <a:pt x="4068" y="2340"/>
                    </a:lnTo>
                    <a:lnTo>
                      <a:pt x="4065" y="2340"/>
                    </a:lnTo>
                    <a:lnTo>
                      <a:pt x="4065" y="2342"/>
                    </a:lnTo>
                    <a:lnTo>
                      <a:pt x="4061" y="2342"/>
                    </a:lnTo>
                    <a:lnTo>
                      <a:pt x="4061" y="2343"/>
                    </a:lnTo>
                    <a:lnTo>
                      <a:pt x="4058" y="2343"/>
                    </a:lnTo>
                    <a:lnTo>
                      <a:pt x="4058" y="2345"/>
                    </a:lnTo>
                    <a:lnTo>
                      <a:pt x="4055" y="2345"/>
                    </a:lnTo>
                    <a:lnTo>
                      <a:pt x="4055" y="2347"/>
                    </a:lnTo>
                    <a:lnTo>
                      <a:pt x="4051" y="2347"/>
                    </a:lnTo>
                    <a:lnTo>
                      <a:pt x="4051" y="2348"/>
                    </a:lnTo>
                    <a:lnTo>
                      <a:pt x="4048" y="2348"/>
                    </a:lnTo>
                    <a:lnTo>
                      <a:pt x="4048" y="2350"/>
                    </a:lnTo>
                    <a:lnTo>
                      <a:pt x="4046" y="2350"/>
                    </a:lnTo>
                    <a:lnTo>
                      <a:pt x="4046" y="2352"/>
                    </a:lnTo>
                    <a:lnTo>
                      <a:pt x="4043" y="2352"/>
                    </a:lnTo>
                    <a:lnTo>
                      <a:pt x="4043" y="2353"/>
                    </a:lnTo>
                    <a:lnTo>
                      <a:pt x="4040" y="2353"/>
                    </a:lnTo>
                    <a:lnTo>
                      <a:pt x="4040" y="2355"/>
                    </a:lnTo>
                    <a:lnTo>
                      <a:pt x="4036" y="2355"/>
                    </a:lnTo>
                    <a:lnTo>
                      <a:pt x="4036" y="2357"/>
                    </a:lnTo>
                    <a:lnTo>
                      <a:pt x="4033" y="2357"/>
                    </a:lnTo>
                    <a:lnTo>
                      <a:pt x="4033" y="2358"/>
                    </a:lnTo>
                    <a:lnTo>
                      <a:pt x="4030" y="2358"/>
                    </a:lnTo>
                    <a:lnTo>
                      <a:pt x="4030" y="2360"/>
                    </a:lnTo>
                    <a:lnTo>
                      <a:pt x="4026" y="2360"/>
                    </a:lnTo>
                    <a:lnTo>
                      <a:pt x="4026" y="2362"/>
                    </a:lnTo>
                    <a:lnTo>
                      <a:pt x="4023" y="2362"/>
                    </a:lnTo>
                    <a:lnTo>
                      <a:pt x="4023" y="2363"/>
                    </a:lnTo>
                    <a:lnTo>
                      <a:pt x="4020" y="2363"/>
                    </a:lnTo>
                    <a:lnTo>
                      <a:pt x="4020" y="2365"/>
                    </a:lnTo>
                    <a:lnTo>
                      <a:pt x="4016" y="2365"/>
                    </a:lnTo>
                    <a:lnTo>
                      <a:pt x="4016" y="2367"/>
                    </a:lnTo>
                    <a:lnTo>
                      <a:pt x="4013" y="2367"/>
                    </a:lnTo>
                    <a:lnTo>
                      <a:pt x="4013" y="2368"/>
                    </a:lnTo>
                    <a:lnTo>
                      <a:pt x="4011" y="2368"/>
                    </a:lnTo>
                    <a:lnTo>
                      <a:pt x="4011" y="2370"/>
                    </a:lnTo>
                    <a:lnTo>
                      <a:pt x="4008" y="2370"/>
                    </a:lnTo>
                    <a:lnTo>
                      <a:pt x="4008" y="2372"/>
                    </a:lnTo>
                    <a:lnTo>
                      <a:pt x="4005" y="2372"/>
                    </a:lnTo>
                    <a:lnTo>
                      <a:pt x="4005" y="2373"/>
                    </a:lnTo>
                    <a:lnTo>
                      <a:pt x="4001" y="2373"/>
                    </a:lnTo>
                    <a:lnTo>
                      <a:pt x="4001" y="2375"/>
                    </a:lnTo>
                    <a:lnTo>
                      <a:pt x="3998" y="2375"/>
                    </a:lnTo>
                    <a:lnTo>
                      <a:pt x="3998" y="2377"/>
                    </a:lnTo>
                    <a:lnTo>
                      <a:pt x="3995" y="2377"/>
                    </a:lnTo>
                    <a:lnTo>
                      <a:pt x="3995" y="2378"/>
                    </a:lnTo>
                    <a:lnTo>
                      <a:pt x="3991" y="2378"/>
                    </a:lnTo>
                    <a:lnTo>
                      <a:pt x="3991" y="2380"/>
                    </a:lnTo>
                    <a:lnTo>
                      <a:pt x="3990" y="2380"/>
                    </a:lnTo>
                    <a:lnTo>
                      <a:pt x="3990" y="2382"/>
                    </a:lnTo>
                    <a:lnTo>
                      <a:pt x="3986" y="2382"/>
                    </a:lnTo>
                    <a:lnTo>
                      <a:pt x="3986" y="2383"/>
                    </a:lnTo>
                    <a:lnTo>
                      <a:pt x="3983" y="2383"/>
                    </a:lnTo>
                    <a:lnTo>
                      <a:pt x="3983" y="2385"/>
                    </a:lnTo>
                    <a:lnTo>
                      <a:pt x="3980" y="2385"/>
                    </a:lnTo>
                    <a:lnTo>
                      <a:pt x="3980" y="2387"/>
                    </a:lnTo>
                    <a:lnTo>
                      <a:pt x="3976" y="2387"/>
                    </a:lnTo>
                    <a:lnTo>
                      <a:pt x="3976" y="2388"/>
                    </a:lnTo>
                    <a:lnTo>
                      <a:pt x="3973" y="2388"/>
                    </a:lnTo>
                    <a:lnTo>
                      <a:pt x="3973" y="2390"/>
                    </a:lnTo>
                    <a:lnTo>
                      <a:pt x="3970" y="2390"/>
                    </a:lnTo>
                    <a:lnTo>
                      <a:pt x="3970" y="2392"/>
                    </a:lnTo>
                    <a:lnTo>
                      <a:pt x="3968" y="2392"/>
                    </a:lnTo>
                    <a:lnTo>
                      <a:pt x="3968" y="2393"/>
                    </a:lnTo>
                    <a:lnTo>
                      <a:pt x="3965" y="2393"/>
                    </a:lnTo>
                    <a:lnTo>
                      <a:pt x="3965" y="2395"/>
                    </a:lnTo>
                    <a:lnTo>
                      <a:pt x="3961" y="2395"/>
                    </a:lnTo>
                    <a:lnTo>
                      <a:pt x="3961" y="2397"/>
                    </a:lnTo>
                    <a:lnTo>
                      <a:pt x="3958" y="2397"/>
                    </a:lnTo>
                    <a:lnTo>
                      <a:pt x="3958" y="2398"/>
                    </a:lnTo>
                    <a:lnTo>
                      <a:pt x="3955" y="2398"/>
                    </a:lnTo>
                    <a:lnTo>
                      <a:pt x="3955" y="2400"/>
                    </a:lnTo>
                    <a:lnTo>
                      <a:pt x="3951" y="2400"/>
                    </a:lnTo>
                    <a:lnTo>
                      <a:pt x="3951" y="2402"/>
                    </a:lnTo>
                    <a:lnTo>
                      <a:pt x="3948" y="2402"/>
                    </a:lnTo>
                    <a:lnTo>
                      <a:pt x="3948" y="2403"/>
                    </a:lnTo>
                    <a:lnTo>
                      <a:pt x="3946" y="2403"/>
                    </a:lnTo>
                    <a:lnTo>
                      <a:pt x="3946" y="2405"/>
                    </a:lnTo>
                    <a:lnTo>
                      <a:pt x="3943" y="2405"/>
                    </a:lnTo>
                    <a:lnTo>
                      <a:pt x="3943" y="2407"/>
                    </a:lnTo>
                    <a:lnTo>
                      <a:pt x="3940" y="2407"/>
                    </a:lnTo>
                    <a:lnTo>
                      <a:pt x="3940" y="2408"/>
                    </a:lnTo>
                    <a:lnTo>
                      <a:pt x="3936" y="2408"/>
                    </a:lnTo>
                    <a:lnTo>
                      <a:pt x="3936" y="2410"/>
                    </a:lnTo>
                    <a:lnTo>
                      <a:pt x="3933" y="2410"/>
                    </a:lnTo>
                    <a:lnTo>
                      <a:pt x="3933" y="2412"/>
                    </a:lnTo>
                    <a:lnTo>
                      <a:pt x="3931" y="2412"/>
                    </a:lnTo>
                    <a:lnTo>
                      <a:pt x="3931" y="2413"/>
                    </a:lnTo>
                    <a:lnTo>
                      <a:pt x="3928" y="2413"/>
                    </a:lnTo>
                    <a:lnTo>
                      <a:pt x="3928" y="2415"/>
                    </a:lnTo>
                    <a:lnTo>
                      <a:pt x="3925" y="2415"/>
                    </a:lnTo>
                    <a:lnTo>
                      <a:pt x="3925" y="2417"/>
                    </a:lnTo>
                    <a:lnTo>
                      <a:pt x="3921" y="2417"/>
                    </a:lnTo>
                    <a:lnTo>
                      <a:pt x="3921" y="2418"/>
                    </a:lnTo>
                    <a:lnTo>
                      <a:pt x="3920" y="2418"/>
                    </a:lnTo>
                    <a:lnTo>
                      <a:pt x="3920" y="2420"/>
                    </a:lnTo>
                    <a:lnTo>
                      <a:pt x="3916" y="2420"/>
                    </a:lnTo>
                    <a:lnTo>
                      <a:pt x="3916" y="2422"/>
                    </a:lnTo>
                    <a:lnTo>
                      <a:pt x="3913" y="2422"/>
                    </a:lnTo>
                    <a:lnTo>
                      <a:pt x="3913" y="2423"/>
                    </a:lnTo>
                    <a:lnTo>
                      <a:pt x="3910" y="2423"/>
                    </a:lnTo>
                    <a:lnTo>
                      <a:pt x="3910" y="2425"/>
                    </a:lnTo>
                    <a:lnTo>
                      <a:pt x="3906" y="2425"/>
                    </a:lnTo>
                    <a:lnTo>
                      <a:pt x="3906" y="2427"/>
                    </a:lnTo>
                    <a:lnTo>
                      <a:pt x="3905" y="2427"/>
                    </a:lnTo>
                    <a:lnTo>
                      <a:pt x="3905" y="2428"/>
                    </a:lnTo>
                    <a:lnTo>
                      <a:pt x="3901" y="2428"/>
                    </a:lnTo>
                    <a:lnTo>
                      <a:pt x="3901" y="2430"/>
                    </a:lnTo>
                    <a:lnTo>
                      <a:pt x="3898" y="2430"/>
                    </a:lnTo>
                    <a:lnTo>
                      <a:pt x="3898" y="2432"/>
                    </a:lnTo>
                    <a:lnTo>
                      <a:pt x="3895" y="2432"/>
                    </a:lnTo>
                    <a:lnTo>
                      <a:pt x="3895" y="2433"/>
                    </a:lnTo>
                    <a:lnTo>
                      <a:pt x="3893" y="2433"/>
                    </a:lnTo>
                    <a:lnTo>
                      <a:pt x="3893" y="2435"/>
                    </a:lnTo>
                    <a:lnTo>
                      <a:pt x="3890" y="2435"/>
                    </a:lnTo>
                    <a:lnTo>
                      <a:pt x="3890" y="2437"/>
                    </a:lnTo>
                    <a:lnTo>
                      <a:pt x="3886" y="2437"/>
                    </a:lnTo>
                    <a:lnTo>
                      <a:pt x="3886" y="2438"/>
                    </a:lnTo>
                    <a:lnTo>
                      <a:pt x="3883" y="2438"/>
                    </a:lnTo>
                    <a:lnTo>
                      <a:pt x="3883" y="2440"/>
                    </a:lnTo>
                    <a:lnTo>
                      <a:pt x="3880" y="2440"/>
                    </a:lnTo>
                    <a:lnTo>
                      <a:pt x="3880" y="2442"/>
                    </a:lnTo>
                    <a:lnTo>
                      <a:pt x="3878" y="2442"/>
                    </a:lnTo>
                    <a:lnTo>
                      <a:pt x="3878" y="2443"/>
                    </a:lnTo>
                    <a:lnTo>
                      <a:pt x="3875" y="2443"/>
                    </a:lnTo>
                    <a:lnTo>
                      <a:pt x="3875" y="2445"/>
                    </a:lnTo>
                    <a:lnTo>
                      <a:pt x="3871" y="2445"/>
                    </a:lnTo>
                    <a:lnTo>
                      <a:pt x="3871" y="2447"/>
                    </a:lnTo>
                    <a:lnTo>
                      <a:pt x="3868" y="2447"/>
                    </a:lnTo>
                    <a:lnTo>
                      <a:pt x="3868" y="2448"/>
                    </a:lnTo>
                    <a:lnTo>
                      <a:pt x="3866" y="2448"/>
                    </a:lnTo>
                    <a:lnTo>
                      <a:pt x="3866" y="2450"/>
                    </a:lnTo>
                    <a:lnTo>
                      <a:pt x="3863" y="2450"/>
                    </a:lnTo>
                    <a:lnTo>
                      <a:pt x="3863" y="2452"/>
                    </a:lnTo>
                    <a:lnTo>
                      <a:pt x="3860" y="2452"/>
                    </a:lnTo>
                    <a:lnTo>
                      <a:pt x="3860" y="2453"/>
                    </a:lnTo>
                    <a:lnTo>
                      <a:pt x="3856" y="2453"/>
                    </a:lnTo>
                    <a:lnTo>
                      <a:pt x="3856" y="2455"/>
                    </a:lnTo>
                    <a:lnTo>
                      <a:pt x="3855" y="2455"/>
                    </a:lnTo>
                    <a:lnTo>
                      <a:pt x="3855" y="2457"/>
                    </a:lnTo>
                    <a:lnTo>
                      <a:pt x="3851" y="2457"/>
                    </a:lnTo>
                    <a:lnTo>
                      <a:pt x="3851" y="2458"/>
                    </a:lnTo>
                    <a:lnTo>
                      <a:pt x="3848" y="2458"/>
                    </a:lnTo>
                    <a:lnTo>
                      <a:pt x="3848" y="2460"/>
                    </a:lnTo>
                    <a:lnTo>
                      <a:pt x="3846" y="2460"/>
                    </a:lnTo>
                    <a:lnTo>
                      <a:pt x="3846" y="2462"/>
                    </a:lnTo>
                    <a:lnTo>
                      <a:pt x="3843" y="2462"/>
                    </a:lnTo>
                    <a:lnTo>
                      <a:pt x="3843" y="2463"/>
                    </a:lnTo>
                    <a:lnTo>
                      <a:pt x="3840" y="2463"/>
                    </a:lnTo>
                    <a:lnTo>
                      <a:pt x="3840" y="2465"/>
                    </a:lnTo>
                    <a:lnTo>
                      <a:pt x="3836" y="2465"/>
                    </a:lnTo>
                    <a:lnTo>
                      <a:pt x="3836" y="2467"/>
                    </a:lnTo>
                    <a:lnTo>
                      <a:pt x="3835" y="2467"/>
                    </a:lnTo>
                    <a:lnTo>
                      <a:pt x="3835" y="2468"/>
                    </a:lnTo>
                    <a:lnTo>
                      <a:pt x="3831" y="2468"/>
                    </a:lnTo>
                    <a:lnTo>
                      <a:pt x="3831" y="2470"/>
                    </a:lnTo>
                    <a:lnTo>
                      <a:pt x="3828" y="2470"/>
                    </a:lnTo>
                    <a:lnTo>
                      <a:pt x="3828" y="2472"/>
                    </a:lnTo>
                    <a:lnTo>
                      <a:pt x="3826" y="2472"/>
                    </a:lnTo>
                    <a:lnTo>
                      <a:pt x="3826" y="2473"/>
                    </a:lnTo>
                    <a:lnTo>
                      <a:pt x="3823" y="2473"/>
                    </a:lnTo>
                    <a:lnTo>
                      <a:pt x="3823" y="2475"/>
                    </a:lnTo>
                    <a:lnTo>
                      <a:pt x="3820" y="2475"/>
                    </a:lnTo>
                    <a:lnTo>
                      <a:pt x="3820" y="2477"/>
                    </a:lnTo>
                    <a:lnTo>
                      <a:pt x="3816" y="2477"/>
                    </a:lnTo>
                    <a:lnTo>
                      <a:pt x="3816" y="2478"/>
                    </a:lnTo>
                    <a:lnTo>
                      <a:pt x="3815" y="2478"/>
                    </a:lnTo>
                    <a:lnTo>
                      <a:pt x="3815" y="2480"/>
                    </a:lnTo>
                    <a:lnTo>
                      <a:pt x="3811" y="2480"/>
                    </a:lnTo>
                    <a:lnTo>
                      <a:pt x="3811" y="2482"/>
                    </a:lnTo>
                    <a:lnTo>
                      <a:pt x="3808" y="2482"/>
                    </a:lnTo>
                    <a:lnTo>
                      <a:pt x="3808" y="2483"/>
                    </a:lnTo>
                    <a:lnTo>
                      <a:pt x="3806" y="2483"/>
                    </a:lnTo>
                    <a:lnTo>
                      <a:pt x="3806" y="2485"/>
                    </a:lnTo>
                    <a:lnTo>
                      <a:pt x="3803" y="2485"/>
                    </a:lnTo>
                    <a:lnTo>
                      <a:pt x="3803" y="2487"/>
                    </a:lnTo>
                    <a:lnTo>
                      <a:pt x="3800" y="2487"/>
                    </a:lnTo>
                    <a:lnTo>
                      <a:pt x="3800" y="2488"/>
                    </a:lnTo>
                    <a:lnTo>
                      <a:pt x="3796" y="2488"/>
                    </a:lnTo>
                    <a:lnTo>
                      <a:pt x="3796" y="2490"/>
                    </a:lnTo>
                    <a:lnTo>
                      <a:pt x="3795" y="2490"/>
                    </a:lnTo>
                    <a:lnTo>
                      <a:pt x="3795" y="2492"/>
                    </a:lnTo>
                    <a:lnTo>
                      <a:pt x="3791" y="2492"/>
                    </a:lnTo>
                    <a:lnTo>
                      <a:pt x="3791" y="2493"/>
                    </a:lnTo>
                    <a:lnTo>
                      <a:pt x="3790" y="2493"/>
                    </a:lnTo>
                    <a:lnTo>
                      <a:pt x="3790" y="2495"/>
                    </a:lnTo>
                    <a:lnTo>
                      <a:pt x="3786" y="2495"/>
                    </a:lnTo>
                    <a:lnTo>
                      <a:pt x="3786" y="2497"/>
                    </a:lnTo>
                    <a:lnTo>
                      <a:pt x="3783" y="2497"/>
                    </a:lnTo>
                    <a:lnTo>
                      <a:pt x="3783" y="2498"/>
                    </a:lnTo>
                    <a:lnTo>
                      <a:pt x="3781" y="2498"/>
                    </a:lnTo>
                    <a:lnTo>
                      <a:pt x="3781" y="2500"/>
                    </a:lnTo>
                    <a:lnTo>
                      <a:pt x="3778" y="2500"/>
                    </a:lnTo>
                    <a:lnTo>
                      <a:pt x="3778" y="2502"/>
                    </a:lnTo>
                    <a:lnTo>
                      <a:pt x="3775" y="2502"/>
                    </a:lnTo>
                    <a:lnTo>
                      <a:pt x="3775" y="2503"/>
                    </a:lnTo>
                    <a:lnTo>
                      <a:pt x="3773" y="2503"/>
                    </a:lnTo>
                    <a:lnTo>
                      <a:pt x="3773" y="2505"/>
                    </a:lnTo>
                    <a:lnTo>
                      <a:pt x="3770" y="2505"/>
                    </a:lnTo>
                    <a:lnTo>
                      <a:pt x="3770" y="2507"/>
                    </a:lnTo>
                    <a:lnTo>
                      <a:pt x="3766" y="2507"/>
                    </a:lnTo>
                    <a:lnTo>
                      <a:pt x="3766" y="2508"/>
                    </a:lnTo>
                    <a:lnTo>
                      <a:pt x="3765" y="2508"/>
                    </a:lnTo>
                    <a:lnTo>
                      <a:pt x="3765" y="2510"/>
                    </a:lnTo>
                    <a:lnTo>
                      <a:pt x="3761" y="2510"/>
                    </a:lnTo>
                    <a:lnTo>
                      <a:pt x="3761" y="2512"/>
                    </a:lnTo>
                    <a:lnTo>
                      <a:pt x="3758" y="2512"/>
                    </a:lnTo>
                    <a:lnTo>
                      <a:pt x="3758" y="2513"/>
                    </a:lnTo>
                    <a:lnTo>
                      <a:pt x="3756" y="2513"/>
                    </a:lnTo>
                    <a:lnTo>
                      <a:pt x="3756" y="2515"/>
                    </a:lnTo>
                    <a:lnTo>
                      <a:pt x="3753" y="2515"/>
                    </a:lnTo>
                    <a:lnTo>
                      <a:pt x="3753" y="2517"/>
                    </a:lnTo>
                    <a:lnTo>
                      <a:pt x="3750" y="2517"/>
                    </a:lnTo>
                    <a:lnTo>
                      <a:pt x="3750" y="2518"/>
                    </a:lnTo>
                    <a:lnTo>
                      <a:pt x="3748" y="2518"/>
                    </a:lnTo>
                    <a:lnTo>
                      <a:pt x="3748" y="2520"/>
                    </a:lnTo>
                    <a:lnTo>
                      <a:pt x="3745" y="2520"/>
                    </a:lnTo>
                    <a:lnTo>
                      <a:pt x="3745" y="2522"/>
                    </a:lnTo>
                    <a:lnTo>
                      <a:pt x="3741" y="2522"/>
                    </a:lnTo>
                    <a:lnTo>
                      <a:pt x="3741" y="2523"/>
                    </a:lnTo>
                    <a:lnTo>
                      <a:pt x="3740" y="2523"/>
                    </a:lnTo>
                    <a:lnTo>
                      <a:pt x="3740" y="2525"/>
                    </a:lnTo>
                    <a:lnTo>
                      <a:pt x="3736" y="2525"/>
                    </a:lnTo>
                    <a:lnTo>
                      <a:pt x="3736" y="2527"/>
                    </a:lnTo>
                    <a:lnTo>
                      <a:pt x="3733" y="2527"/>
                    </a:lnTo>
                    <a:lnTo>
                      <a:pt x="3733" y="2528"/>
                    </a:lnTo>
                    <a:lnTo>
                      <a:pt x="3731" y="2528"/>
                    </a:lnTo>
                    <a:lnTo>
                      <a:pt x="3731" y="2530"/>
                    </a:lnTo>
                    <a:lnTo>
                      <a:pt x="3728" y="2530"/>
                    </a:lnTo>
                    <a:lnTo>
                      <a:pt x="3728" y="2532"/>
                    </a:lnTo>
                    <a:lnTo>
                      <a:pt x="3725" y="2532"/>
                    </a:lnTo>
                    <a:lnTo>
                      <a:pt x="3725" y="2533"/>
                    </a:lnTo>
                    <a:lnTo>
                      <a:pt x="3723" y="2533"/>
                    </a:lnTo>
                    <a:lnTo>
                      <a:pt x="3723" y="2535"/>
                    </a:lnTo>
                    <a:lnTo>
                      <a:pt x="3720" y="2535"/>
                    </a:lnTo>
                    <a:lnTo>
                      <a:pt x="3720" y="2537"/>
                    </a:lnTo>
                    <a:lnTo>
                      <a:pt x="3718" y="2537"/>
                    </a:lnTo>
                    <a:lnTo>
                      <a:pt x="3718" y="2538"/>
                    </a:lnTo>
                    <a:lnTo>
                      <a:pt x="3715" y="2538"/>
                    </a:lnTo>
                    <a:lnTo>
                      <a:pt x="3715" y="2540"/>
                    </a:lnTo>
                    <a:lnTo>
                      <a:pt x="3711" y="2540"/>
                    </a:lnTo>
                    <a:lnTo>
                      <a:pt x="3711" y="2542"/>
                    </a:lnTo>
                    <a:lnTo>
                      <a:pt x="3710" y="2542"/>
                    </a:lnTo>
                    <a:lnTo>
                      <a:pt x="3710" y="2543"/>
                    </a:lnTo>
                    <a:lnTo>
                      <a:pt x="3706" y="2543"/>
                    </a:lnTo>
                    <a:lnTo>
                      <a:pt x="3706" y="2545"/>
                    </a:lnTo>
                    <a:lnTo>
                      <a:pt x="3705" y="2545"/>
                    </a:lnTo>
                    <a:lnTo>
                      <a:pt x="3705" y="2547"/>
                    </a:lnTo>
                    <a:lnTo>
                      <a:pt x="3701" y="2547"/>
                    </a:lnTo>
                    <a:lnTo>
                      <a:pt x="3701" y="2548"/>
                    </a:lnTo>
                    <a:lnTo>
                      <a:pt x="3698" y="2548"/>
                    </a:lnTo>
                    <a:lnTo>
                      <a:pt x="3698" y="2550"/>
                    </a:lnTo>
                    <a:lnTo>
                      <a:pt x="3696" y="2550"/>
                    </a:lnTo>
                    <a:lnTo>
                      <a:pt x="3696" y="2552"/>
                    </a:lnTo>
                    <a:lnTo>
                      <a:pt x="3693" y="2552"/>
                    </a:lnTo>
                    <a:lnTo>
                      <a:pt x="3693" y="2553"/>
                    </a:lnTo>
                    <a:lnTo>
                      <a:pt x="3691" y="2553"/>
                    </a:lnTo>
                    <a:lnTo>
                      <a:pt x="3691" y="2555"/>
                    </a:lnTo>
                    <a:lnTo>
                      <a:pt x="3688" y="2555"/>
                    </a:lnTo>
                    <a:lnTo>
                      <a:pt x="3688" y="2557"/>
                    </a:lnTo>
                    <a:lnTo>
                      <a:pt x="3685" y="2557"/>
                    </a:lnTo>
                    <a:lnTo>
                      <a:pt x="3685" y="2558"/>
                    </a:lnTo>
                    <a:lnTo>
                      <a:pt x="3683" y="2558"/>
                    </a:lnTo>
                    <a:lnTo>
                      <a:pt x="3683" y="2560"/>
                    </a:lnTo>
                    <a:lnTo>
                      <a:pt x="3680" y="2560"/>
                    </a:lnTo>
                    <a:lnTo>
                      <a:pt x="3680" y="2562"/>
                    </a:lnTo>
                    <a:lnTo>
                      <a:pt x="3678" y="2562"/>
                    </a:lnTo>
                    <a:lnTo>
                      <a:pt x="3678" y="2563"/>
                    </a:lnTo>
                    <a:lnTo>
                      <a:pt x="3675" y="2563"/>
                    </a:lnTo>
                    <a:lnTo>
                      <a:pt x="3675" y="2565"/>
                    </a:lnTo>
                    <a:lnTo>
                      <a:pt x="3671" y="2565"/>
                    </a:lnTo>
                    <a:lnTo>
                      <a:pt x="3671" y="2567"/>
                    </a:lnTo>
                    <a:lnTo>
                      <a:pt x="3670" y="2567"/>
                    </a:lnTo>
                    <a:lnTo>
                      <a:pt x="3670" y="2568"/>
                    </a:lnTo>
                    <a:lnTo>
                      <a:pt x="3666" y="2568"/>
                    </a:lnTo>
                    <a:lnTo>
                      <a:pt x="3666" y="2570"/>
                    </a:lnTo>
                    <a:lnTo>
                      <a:pt x="3665" y="2570"/>
                    </a:lnTo>
                    <a:lnTo>
                      <a:pt x="3665" y="2572"/>
                    </a:lnTo>
                    <a:lnTo>
                      <a:pt x="3661" y="2572"/>
                    </a:lnTo>
                    <a:lnTo>
                      <a:pt x="3661" y="2573"/>
                    </a:lnTo>
                    <a:lnTo>
                      <a:pt x="3658" y="2573"/>
                    </a:lnTo>
                    <a:lnTo>
                      <a:pt x="3658" y="2575"/>
                    </a:lnTo>
                    <a:lnTo>
                      <a:pt x="3656" y="2575"/>
                    </a:lnTo>
                    <a:lnTo>
                      <a:pt x="3656" y="2577"/>
                    </a:lnTo>
                    <a:lnTo>
                      <a:pt x="3653" y="2577"/>
                    </a:lnTo>
                    <a:lnTo>
                      <a:pt x="3653" y="2578"/>
                    </a:lnTo>
                    <a:lnTo>
                      <a:pt x="3651" y="2578"/>
                    </a:lnTo>
                    <a:lnTo>
                      <a:pt x="3651" y="2580"/>
                    </a:lnTo>
                    <a:lnTo>
                      <a:pt x="3648" y="2580"/>
                    </a:lnTo>
                    <a:lnTo>
                      <a:pt x="3648" y="2582"/>
                    </a:lnTo>
                    <a:lnTo>
                      <a:pt x="3646" y="2582"/>
                    </a:lnTo>
                    <a:lnTo>
                      <a:pt x="3646" y="2583"/>
                    </a:lnTo>
                    <a:lnTo>
                      <a:pt x="3643" y="2583"/>
                    </a:lnTo>
                    <a:lnTo>
                      <a:pt x="3643" y="2585"/>
                    </a:lnTo>
                    <a:lnTo>
                      <a:pt x="3641" y="2585"/>
                    </a:lnTo>
                    <a:lnTo>
                      <a:pt x="3641" y="2587"/>
                    </a:lnTo>
                    <a:lnTo>
                      <a:pt x="3638" y="2587"/>
                    </a:lnTo>
                    <a:lnTo>
                      <a:pt x="3638" y="2588"/>
                    </a:lnTo>
                    <a:lnTo>
                      <a:pt x="3635" y="2588"/>
                    </a:lnTo>
                    <a:lnTo>
                      <a:pt x="3635" y="2590"/>
                    </a:lnTo>
                    <a:lnTo>
                      <a:pt x="3633" y="2590"/>
                    </a:lnTo>
                    <a:lnTo>
                      <a:pt x="3633" y="2592"/>
                    </a:lnTo>
                    <a:lnTo>
                      <a:pt x="3630" y="2592"/>
                    </a:lnTo>
                    <a:lnTo>
                      <a:pt x="3630" y="2593"/>
                    </a:lnTo>
                    <a:lnTo>
                      <a:pt x="3628" y="2593"/>
                    </a:lnTo>
                    <a:lnTo>
                      <a:pt x="3628" y="2595"/>
                    </a:lnTo>
                    <a:lnTo>
                      <a:pt x="3625" y="2595"/>
                    </a:lnTo>
                    <a:lnTo>
                      <a:pt x="3625" y="2597"/>
                    </a:lnTo>
                    <a:lnTo>
                      <a:pt x="3623" y="2597"/>
                    </a:lnTo>
                    <a:lnTo>
                      <a:pt x="3623" y="2598"/>
                    </a:lnTo>
                    <a:lnTo>
                      <a:pt x="3620" y="2598"/>
                    </a:lnTo>
                    <a:lnTo>
                      <a:pt x="3620" y="2600"/>
                    </a:lnTo>
                    <a:lnTo>
                      <a:pt x="3618" y="2600"/>
                    </a:lnTo>
                    <a:lnTo>
                      <a:pt x="3618" y="2602"/>
                    </a:lnTo>
                    <a:lnTo>
                      <a:pt x="3615" y="2602"/>
                    </a:lnTo>
                    <a:lnTo>
                      <a:pt x="3615" y="2603"/>
                    </a:lnTo>
                    <a:lnTo>
                      <a:pt x="3611" y="2603"/>
                    </a:lnTo>
                    <a:lnTo>
                      <a:pt x="3611" y="2605"/>
                    </a:lnTo>
                    <a:lnTo>
                      <a:pt x="3610" y="2605"/>
                    </a:lnTo>
                    <a:lnTo>
                      <a:pt x="3610" y="2607"/>
                    </a:lnTo>
                    <a:lnTo>
                      <a:pt x="3606" y="2607"/>
                    </a:lnTo>
                    <a:lnTo>
                      <a:pt x="3606" y="2608"/>
                    </a:lnTo>
                    <a:lnTo>
                      <a:pt x="3605" y="2608"/>
                    </a:lnTo>
                    <a:lnTo>
                      <a:pt x="3605" y="2610"/>
                    </a:lnTo>
                    <a:lnTo>
                      <a:pt x="3601" y="2610"/>
                    </a:lnTo>
                    <a:lnTo>
                      <a:pt x="3601" y="2612"/>
                    </a:lnTo>
                    <a:lnTo>
                      <a:pt x="3600" y="2612"/>
                    </a:lnTo>
                    <a:lnTo>
                      <a:pt x="3600" y="2613"/>
                    </a:lnTo>
                    <a:lnTo>
                      <a:pt x="3596" y="2613"/>
                    </a:lnTo>
                    <a:lnTo>
                      <a:pt x="3596" y="2615"/>
                    </a:lnTo>
                    <a:lnTo>
                      <a:pt x="3595" y="2615"/>
                    </a:lnTo>
                    <a:lnTo>
                      <a:pt x="3595" y="2617"/>
                    </a:lnTo>
                    <a:lnTo>
                      <a:pt x="3591" y="2617"/>
                    </a:lnTo>
                    <a:lnTo>
                      <a:pt x="3591" y="2618"/>
                    </a:lnTo>
                    <a:lnTo>
                      <a:pt x="3590" y="2618"/>
                    </a:lnTo>
                    <a:lnTo>
                      <a:pt x="3590" y="2620"/>
                    </a:lnTo>
                    <a:lnTo>
                      <a:pt x="3586" y="2620"/>
                    </a:lnTo>
                    <a:lnTo>
                      <a:pt x="3586" y="2622"/>
                    </a:lnTo>
                    <a:lnTo>
                      <a:pt x="3583" y="2622"/>
                    </a:lnTo>
                    <a:lnTo>
                      <a:pt x="3583" y="2623"/>
                    </a:lnTo>
                    <a:lnTo>
                      <a:pt x="3581" y="2623"/>
                    </a:lnTo>
                    <a:lnTo>
                      <a:pt x="3581" y="2625"/>
                    </a:lnTo>
                    <a:lnTo>
                      <a:pt x="3578" y="2625"/>
                    </a:lnTo>
                    <a:lnTo>
                      <a:pt x="3578" y="2627"/>
                    </a:lnTo>
                    <a:lnTo>
                      <a:pt x="3576" y="2627"/>
                    </a:lnTo>
                    <a:lnTo>
                      <a:pt x="3576" y="2628"/>
                    </a:lnTo>
                    <a:lnTo>
                      <a:pt x="3573" y="2628"/>
                    </a:lnTo>
                    <a:lnTo>
                      <a:pt x="3573" y="2630"/>
                    </a:lnTo>
                    <a:lnTo>
                      <a:pt x="3571" y="2630"/>
                    </a:lnTo>
                    <a:lnTo>
                      <a:pt x="3571" y="2632"/>
                    </a:lnTo>
                    <a:lnTo>
                      <a:pt x="3568" y="2632"/>
                    </a:lnTo>
                    <a:lnTo>
                      <a:pt x="3568" y="2633"/>
                    </a:lnTo>
                    <a:lnTo>
                      <a:pt x="3566" y="2633"/>
                    </a:lnTo>
                    <a:lnTo>
                      <a:pt x="3566" y="2635"/>
                    </a:lnTo>
                    <a:lnTo>
                      <a:pt x="3563" y="2635"/>
                    </a:lnTo>
                    <a:lnTo>
                      <a:pt x="3563" y="2637"/>
                    </a:lnTo>
                    <a:lnTo>
                      <a:pt x="3561" y="2637"/>
                    </a:lnTo>
                    <a:lnTo>
                      <a:pt x="3561" y="2638"/>
                    </a:lnTo>
                    <a:lnTo>
                      <a:pt x="3558" y="2638"/>
                    </a:lnTo>
                    <a:lnTo>
                      <a:pt x="3558" y="2640"/>
                    </a:lnTo>
                    <a:lnTo>
                      <a:pt x="3556" y="2640"/>
                    </a:lnTo>
                    <a:lnTo>
                      <a:pt x="3556" y="2642"/>
                    </a:lnTo>
                    <a:lnTo>
                      <a:pt x="3553" y="2642"/>
                    </a:lnTo>
                    <a:lnTo>
                      <a:pt x="3553" y="2643"/>
                    </a:lnTo>
                    <a:lnTo>
                      <a:pt x="3551" y="2643"/>
                    </a:lnTo>
                    <a:lnTo>
                      <a:pt x="3551" y="2645"/>
                    </a:lnTo>
                    <a:lnTo>
                      <a:pt x="3548" y="2645"/>
                    </a:lnTo>
                    <a:lnTo>
                      <a:pt x="3548" y="2647"/>
                    </a:lnTo>
                    <a:lnTo>
                      <a:pt x="3546" y="2647"/>
                    </a:lnTo>
                    <a:lnTo>
                      <a:pt x="3546" y="2648"/>
                    </a:lnTo>
                    <a:lnTo>
                      <a:pt x="3543" y="2648"/>
                    </a:lnTo>
                    <a:lnTo>
                      <a:pt x="3543" y="2650"/>
                    </a:lnTo>
                    <a:lnTo>
                      <a:pt x="3541" y="2650"/>
                    </a:lnTo>
                    <a:lnTo>
                      <a:pt x="3541" y="2652"/>
                    </a:lnTo>
                    <a:lnTo>
                      <a:pt x="3538" y="2652"/>
                    </a:lnTo>
                    <a:lnTo>
                      <a:pt x="3538" y="2653"/>
                    </a:lnTo>
                    <a:lnTo>
                      <a:pt x="3536" y="2653"/>
                    </a:lnTo>
                    <a:lnTo>
                      <a:pt x="3536" y="2655"/>
                    </a:lnTo>
                    <a:lnTo>
                      <a:pt x="3533" y="2655"/>
                    </a:lnTo>
                    <a:lnTo>
                      <a:pt x="3533" y="2657"/>
                    </a:lnTo>
                    <a:lnTo>
                      <a:pt x="3531" y="2657"/>
                    </a:lnTo>
                    <a:lnTo>
                      <a:pt x="3531" y="2658"/>
                    </a:lnTo>
                    <a:lnTo>
                      <a:pt x="3528" y="2658"/>
                    </a:lnTo>
                    <a:lnTo>
                      <a:pt x="3528" y="2660"/>
                    </a:lnTo>
                    <a:lnTo>
                      <a:pt x="3526" y="2660"/>
                    </a:lnTo>
                    <a:lnTo>
                      <a:pt x="3526" y="2662"/>
                    </a:lnTo>
                    <a:lnTo>
                      <a:pt x="3523" y="2662"/>
                    </a:lnTo>
                    <a:lnTo>
                      <a:pt x="3523" y="2663"/>
                    </a:lnTo>
                    <a:lnTo>
                      <a:pt x="3521" y="2663"/>
                    </a:lnTo>
                    <a:lnTo>
                      <a:pt x="3521" y="2665"/>
                    </a:lnTo>
                    <a:lnTo>
                      <a:pt x="3518" y="2665"/>
                    </a:lnTo>
                    <a:lnTo>
                      <a:pt x="3518" y="2667"/>
                    </a:lnTo>
                    <a:lnTo>
                      <a:pt x="3516" y="2667"/>
                    </a:lnTo>
                    <a:lnTo>
                      <a:pt x="3516" y="2668"/>
                    </a:lnTo>
                    <a:lnTo>
                      <a:pt x="3513" y="2668"/>
                    </a:lnTo>
                    <a:lnTo>
                      <a:pt x="3513" y="2670"/>
                    </a:lnTo>
                    <a:lnTo>
                      <a:pt x="3511" y="2670"/>
                    </a:lnTo>
                    <a:lnTo>
                      <a:pt x="3511" y="2672"/>
                    </a:lnTo>
                    <a:lnTo>
                      <a:pt x="3510" y="2672"/>
                    </a:lnTo>
                    <a:lnTo>
                      <a:pt x="3510" y="2673"/>
                    </a:lnTo>
                    <a:lnTo>
                      <a:pt x="3506" y="2673"/>
                    </a:lnTo>
                    <a:lnTo>
                      <a:pt x="3506" y="2675"/>
                    </a:lnTo>
                    <a:lnTo>
                      <a:pt x="3505" y="2675"/>
                    </a:lnTo>
                    <a:lnTo>
                      <a:pt x="3505" y="2677"/>
                    </a:lnTo>
                    <a:lnTo>
                      <a:pt x="3501" y="2677"/>
                    </a:lnTo>
                    <a:lnTo>
                      <a:pt x="3501" y="2678"/>
                    </a:lnTo>
                    <a:lnTo>
                      <a:pt x="3500" y="2678"/>
                    </a:lnTo>
                    <a:lnTo>
                      <a:pt x="3500" y="2680"/>
                    </a:lnTo>
                    <a:lnTo>
                      <a:pt x="3496" y="2680"/>
                    </a:lnTo>
                    <a:lnTo>
                      <a:pt x="3496" y="2682"/>
                    </a:lnTo>
                    <a:lnTo>
                      <a:pt x="3495" y="2682"/>
                    </a:lnTo>
                    <a:lnTo>
                      <a:pt x="3495" y="2683"/>
                    </a:lnTo>
                    <a:lnTo>
                      <a:pt x="3491" y="2683"/>
                    </a:lnTo>
                    <a:lnTo>
                      <a:pt x="3491" y="2685"/>
                    </a:lnTo>
                    <a:lnTo>
                      <a:pt x="3490" y="2685"/>
                    </a:lnTo>
                    <a:lnTo>
                      <a:pt x="3490" y="2687"/>
                    </a:lnTo>
                    <a:lnTo>
                      <a:pt x="3486" y="2687"/>
                    </a:lnTo>
                    <a:lnTo>
                      <a:pt x="3486" y="2688"/>
                    </a:lnTo>
                    <a:lnTo>
                      <a:pt x="3485" y="2688"/>
                    </a:lnTo>
                    <a:lnTo>
                      <a:pt x="3485" y="2690"/>
                    </a:lnTo>
                    <a:lnTo>
                      <a:pt x="3481" y="2690"/>
                    </a:lnTo>
                    <a:lnTo>
                      <a:pt x="3481" y="2692"/>
                    </a:lnTo>
                    <a:lnTo>
                      <a:pt x="3480" y="2692"/>
                    </a:lnTo>
                    <a:lnTo>
                      <a:pt x="3480" y="2693"/>
                    </a:lnTo>
                    <a:lnTo>
                      <a:pt x="3478" y="2693"/>
                    </a:lnTo>
                    <a:lnTo>
                      <a:pt x="3478" y="2695"/>
                    </a:lnTo>
                    <a:lnTo>
                      <a:pt x="3475" y="2695"/>
                    </a:lnTo>
                    <a:lnTo>
                      <a:pt x="3475" y="2697"/>
                    </a:lnTo>
                    <a:lnTo>
                      <a:pt x="3473" y="2697"/>
                    </a:lnTo>
                    <a:lnTo>
                      <a:pt x="3473" y="2698"/>
                    </a:lnTo>
                    <a:lnTo>
                      <a:pt x="3470" y="2698"/>
                    </a:lnTo>
                    <a:lnTo>
                      <a:pt x="3470" y="2700"/>
                    </a:lnTo>
                    <a:lnTo>
                      <a:pt x="3468" y="2700"/>
                    </a:lnTo>
                    <a:lnTo>
                      <a:pt x="3468" y="2702"/>
                    </a:lnTo>
                    <a:lnTo>
                      <a:pt x="3465" y="2702"/>
                    </a:lnTo>
                    <a:lnTo>
                      <a:pt x="3465" y="2703"/>
                    </a:lnTo>
                    <a:lnTo>
                      <a:pt x="3463" y="2703"/>
                    </a:lnTo>
                    <a:lnTo>
                      <a:pt x="3463" y="2705"/>
                    </a:lnTo>
                    <a:lnTo>
                      <a:pt x="3460" y="2705"/>
                    </a:lnTo>
                    <a:lnTo>
                      <a:pt x="3460" y="2707"/>
                    </a:lnTo>
                    <a:lnTo>
                      <a:pt x="3458" y="2707"/>
                    </a:lnTo>
                    <a:lnTo>
                      <a:pt x="3458" y="2708"/>
                    </a:lnTo>
                    <a:lnTo>
                      <a:pt x="3455" y="2708"/>
                    </a:lnTo>
                    <a:lnTo>
                      <a:pt x="3455" y="2710"/>
                    </a:lnTo>
                    <a:lnTo>
                      <a:pt x="3453" y="2710"/>
                    </a:lnTo>
                    <a:lnTo>
                      <a:pt x="3453" y="2712"/>
                    </a:lnTo>
                    <a:lnTo>
                      <a:pt x="3450" y="2712"/>
                    </a:lnTo>
                    <a:lnTo>
                      <a:pt x="3450" y="2713"/>
                    </a:lnTo>
                    <a:lnTo>
                      <a:pt x="3448" y="2713"/>
                    </a:lnTo>
                    <a:lnTo>
                      <a:pt x="3448" y="2715"/>
                    </a:lnTo>
                    <a:lnTo>
                      <a:pt x="3446" y="2715"/>
                    </a:lnTo>
                    <a:lnTo>
                      <a:pt x="3446" y="2717"/>
                    </a:lnTo>
                    <a:lnTo>
                      <a:pt x="3443" y="2717"/>
                    </a:lnTo>
                    <a:lnTo>
                      <a:pt x="3443" y="2718"/>
                    </a:lnTo>
                    <a:lnTo>
                      <a:pt x="3441" y="2718"/>
                    </a:lnTo>
                    <a:lnTo>
                      <a:pt x="3441" y="2720"/>
                    </a:lnTo>
                    <a:lnTo>
                      <a:pt x="3438" y="2720"/>
                    </a:lnTo>
                    <a:lnTo>
                      <a:pt x="3438" y="2722"/>
                    </a:lnTo>
                    <a:lnTo>
                      <a:pt x="3436" y="2722"/>
                    </a:lnTo>
                    <a:lnTo>
                      <a:pt x="3436" y="2723"/>
                    </a:lnTo>
                    <a:lnTo>
                      <a:pt x="3435" y="2723"/>
                    </a:lnTo>
                    <a:lnTo>
                      <a:pt x="3435" y="2725"/>
                    </a:lnTo>
                    <a:lnTo>
                      <a:pt x="3431" y="2725"/>
                    </a:lnTo>
                    <a:lnTo>
                      <a:pt x="3431" y="2727"/>
                    </a:lnTo>
                    <a:lnTo>
                      <a:pt x="3430" y="2727"/>
                    </a:lnTo>
                    <a:lnTo>
                      <a:pt x="3430" y="2728"/>
                    </a:lnTo>
                    <a:lnTo>
                      <a:pt x="3426" y="2728"/>
                    </a:lnTo>
                    <a:lnTo>
                      <a:pt x="3426" y="2730"/>
                    </a:lnTo>
                    <a:lnTo>
                      <a:pt x="3425" y="2730"/>
                    </a:lnTo>
                    <a:lnTo>
                      <a:pt x="3425" y="2732"/>
                    </a:lnTo>
                    <a:lnTo>
                      <a:pt x="3421" y="2732"/>
                    </a:lnTo>
                    <a:lnTo>
                      <a:pt x="3421" y="2733"/>
                    </a:lnTo>
                    <a:lnTo>
                      <a:pt x="3420" y="2733"/>
                    </a:lnTo>
                    <a:lnTo>
                      <a:pt x="3420" y="2735"/>
                    </a:lnTo>
                    <a:lnTo>
                      <a:pt x="3418" y="2735"/>
                    </a:lnTo>
                    <a:lnTo>
                      <a:pt x="3418" y="2737"/>
                    </a:lnTo>
                    <a:lnTo>
                      <a:pt x="3415" y="2737"/>
                    </a:lnTo>
                    <a:lnTo>
                      <a:pt x="3415" y="2738"/>
                    </a:lnTo>
                    <a:lnTo>
                      <a:pt x="3413" y="2738"/>
                    </a:lnTo>
                    <a:lnTo>
                      <a:pt x="3413" y="2740"/>
                    </a:lnTo>
                    <a:lnTo>
                      <a:pt x="3410" y="2740"/>
                    </a:lnTo>
                    <a:lnTo>
                      <a:pt x="3410" y="2742"/>
                    </a:lnTo>
                    <a:lnTo>
                      <a:pt x="3408" y="2742"/>
                    </a:lnTo>
                    <a:lnTo>
                      <a:pt x="3408" y="2743"/>
                    </a:lnTo>
                    <a:lnTo>
                      <a:pt x="3406" y="2743"/>
                    </a:lnTo>
                    <a:lnTo>
                      <a:pt x="3406" y="2745"/>
                    </a:lnTo>
                    <a:lnTo>
                      <a:pt x="3403" y="2745"/>
                    </a:lnTo>
                    <a:lnTo>
                      <a:pt x="3403" y="2747"/>
                    </a:lnTo>
                    <a:lnTo>
                      <a:pt x="3401" y="2747"/>
                    </a:lnTo>
                    <a:lnTo>
                      <a:pt x="3401" y="2748"/>
                    </a:lnTo>
                    <a:lnTo>
                      <a:pt x="3398" y="2748"/>
                    </a:lnTo>
                    <a:lnTo>
                      <a:pt x="3398" y="2750"/>
                    </a:lnTo>
                    <a:lnTo>
                      <a:pt x="3396" y="2750"/>
                    </a:lnTo>
                    <a:lnTo>
                      <a:pt x="3396" y="2752"/>
                    </a:lnTo>
                    <a:lnTo>
                      <a:pt x="3393" y="2752"/>
                    </a:lnTo>
                    <a:lnTo>
                      <a:pt x="3393" y="2753"/>
                    </a:lnTo>
                    <a:lnTo>
                      <a:pt x="3391" y="2753"/>
                    </a:lnTo>
                    <a:lnTo>
                      <a:pt x="3391" y="2755"/>
                    </a:lnTo>
                    <a:lnTo>
                      <a:pt x="3390" y="2755"/>
                    </a:lnTo>
                    <a:lnTo>
                      <a:pt x="3390" y="2757"/>
                    </a:lnTo>
                    <a:lnTo>
                      <a:pt x="3386" y="2757"/>
                    </a:lnTo>
                    <a:lnTo>
                      <a:pt x="3386" y="2758"/>
                    </a:lnTo>
                    <a:lnTo>
                      <a:pt x="3385" y="2758"/>
                    </a:lnTo>
                    <a:lnTo>
                      <a:pt x="3385" y="2760"/>
                    </a:lnTo>
                    <a:lnTo>
                      <a:pt x="3381" y="2760"/>
                    </a:lnTo>
                    <a:lnTo>
                      <a:pt x="3381" y="2762"/>
                    </a:lnTo>
                    <a:lnTo>
                      <a:pt x="3380" y="2762"/>
                    </a:lnTo>
                    <a:lnTo>
                      <a:pt x="3380" y="2763"/>
                    </a:lnTo>
                    <a:lnTo>
                      <a:pt x="3378" y="2763"/>
                    </a:lnTo>
                    <a:lnTo>
                      <a:pt x="3378" y="2765"/>
                    </a:lnTo>
                    <a:lnTo>
                      <a:pt x="3375" y="2765"/>
                    </a:lnTo>
                    <a:lnTo>
                      <a:pt x="3375" y="2767"/>
                    </a:lnTo>
                    <a:lnTo>
                      <a:pt x="3373" y="2767"/>
                    </a:lnTo>
                    <a:lnTo>
                      <a:pt x="3373" y="2768"/>
                    </a:lnTo>
                    <a:lnTo>
                      <a:pt x="3370" y="2768"/>
                    </a:lnTo>
                    <a:lnTo>
                      <a:pt x="3370" y="2770"/>
                    </a:lnTo>
                    <a:lnTo>
                      <a:pt x="3368" y="2770"/>
                    </a:lnTo>
                    <a:lnTo>
                      <a:pt x="3368" y="2772"/>
                    </a:lnTo>
                    <a:lnTo>
                      <a:pt x="3366" y="2772"/>
                    </a:lnTo>
                    <a:lnTo>
                      <a:pt x="3366" y="2773"/>
                    </a:lnTo>
                    <a:lnTo>
                      <a:pt x="3363" y="2773"/>
                    </a:lnTo>
                    <a:lnTo>
                      <a:pt x="3363" y="2775"/>
                    </a:lnTo>
                    <a:lnTo>
                      <a:pt x="3361" y="2775"/>
                    </a:lnTo>
                    <a:lnTo>
                      <a:pt x="3361" y="2777"/>
                    </a:lnTo>
                    <a:lnTo>
                      <a:pt x="3358" y="2777"/>
                    </a:lnTo>
                    <a:lnTo>
                      <a:pt x="3358" y="2778"/>
                    </a:lnTo>
                    <a:lnTo>
                      <a:pt x="3356" y="2778"/>
                    </a:lnTo>
                    <a:lnTo>
                      <a:pt x="3356" y="2780"/>
                    </a:lnTo>
                    <a:lnTo>
                      <a:pt x="3355" y="2780"/>
                    </a:lnTo>
                    <a:lnTo>
                      <a:pt x="3355" y="2782"/>
                    </a:lnTo>
                    <a:lnTo>
                      <a:pt x="3351" y="2782"/>
                    </a:lnTo>
                    <a:lnTo>
                      <a:pt x="3351" y="2783"/>
                    </a:lnTo>
                    <a:lnTo>
                      <a:pt x="3350" y="2783"/>
                    </a:lnTo>
                    <a:lnTo>
                      <a:pt x="3350" y="2785"/>
                    </a:lnTo>
                    <a:lnTo>
                      <a:pt x="3348" y="2785"/>
                    </a:lnTo>
                    <a:lnTo>
                      <a:pt x="3348" y="2787"/>
                    </a:lnTo>
                    <a:lnTo>
                      <a:pt x="3345" y="2787"/>
                    </a:lnTo>
                    <a:lnTo>
                      <a:pt x="3345" y="2788"/>
                    </a:lnTo>
                    <a:lnTo>
                      <a:pt x="3343" y="2788"/>
                    </a:lnTo>
                    <a:lnTo>
                      <a:pt x="3343" y="2790"/>
                    </a:lnTo>
                    <a:lnTo>
                      <a:pt x="3340" y="2790"/>
                    </a:lnTo>
                    <a:lnTo>
                      <a:pt x="3340" y="2792"/>
                    </a:lnTo>
                    <a:lnTo>
                      <a:pt x="3338" y="2792"/>
                    </a:lnTo>
                    <a:lnTo>
                      <a:pt x="3338" y="2793"/>
                    </a:lnTo>
                    <a:lnTo>
                      <a:pt x="3336" y="2793"/>
                    </a:lnTo>
                    <a:lnTo>
                      <a:pt x="3336" y="2795"/>
                    </a:lnTo>
                    <a:lnTo>
                      <a:pt x="3333" y="2795"/>
                    </a:lnTo>
                    <a:lnTo>
                      <a:pt x="3333" y="2797"/>
                    </a:lnTo>
                    <a:lnTo>
                      <a:pt x="3331" y="2797"/>
                    </a:lnTo>
                    <a:lnTo>
                      <a:pt x="3331" y="2798"/>
                    </a:lnTo>
                    <a:lnTo>
                      <a:pt x="3330" y="2798"/>
                    </a:lnTo>
                    <a:lnTo>
                      <a:pt x="3330" y="2800"/>
                    </a:lnTo>
                    <a:lnTo>
                      <a:pt x="3326" y="2800"/>
                    </a:lnTo>
                    <a:lnTo>
                      <a:pt x="3326" y="2802"/>
                    </a:lnTo>
                    <a:lnTo>
                      <a:pt x="3325" y="2802"/>
                    </a:lnTo>
                    <a:lnTo>
                      <a:pt x="3325" y="2803"/>
                    </a:lnTo>
                    <a:lnTo>
                      <a:pt x="3321" y="2803"/>
                    </a:lnTo>
                    <a:lnTo>
                      <a:pt x="3321" y="2805"/>
                    </a:lnTo>
                    <a:lnTo>
                      <a:pt x="3320" y="2805"/>
                    </a:lnTo>
                    <a:lnTo>
                      <a:pt x="3320" y="2807"/>
                    </a:lnTo>
                    <a:lnTo>
                      <a:pt x="3318" y="2807"/>
                    </a:lnTo>
                    <a:lnTo>
                      <a:pt x="3318" y="2808"/>
                    </a:lnTo>
                    <a:lnTo>
                      <a:pt x="3315" y="2808"/>
                    </a:lnTo>
                    <a:lnTo>
                      <a:pt x="3315" y="2810"/>
                    </a:lnTo>
                    <a:lnTo>
                      <a:pt x="3313" y="2810"/>
                    </a:lnTo>
                    <a:lnTo>
                      <a:pt x="3313" y="2812"/>
                    </a:lnTo>
                    <a:lnTo>
                      <a:pt x="3311" y="2812"/>
                    </a:lnTo>
                    <a:lnTo>
                      <a:pt x="3311" y="2813"/>
                    </a:lnTo>
                    <a:lnTo>
                      <a:pt x="3308" y="2813"/>
                    </a:lnTo>
                    <a:lnTo>
                      <a:pt x="3308" y="2815"/>
                    </a:lnTo>
                    <a:lnTo>
                      <a:pt x="3306" y="2815"/>
                    </a:lnTo>
                    <a:lnTo>
                      <a:pt x="3306" y="2817"/>
                    </a:lnTo>
                    <a:lnTo>
                      <a:pt x="3303" y="2817"/>
                    </a:lnTo>
                    <a:lnTo>
                      <a:pt x="3303" y="2818"/>
                    </a:lnTo>
                    <a:lnTo>
                      <a:pt x="3301" y="2818"/>
                    </a:lnTo>
                    <a:lnTo>
                      <a:pt x="3301" y="2820"/>
                    </a:lnTo>
                    <a:lnTo>
                      <a:pt x="3300" y="2820"/>
                    </a:lnTo>
                    <a:lnTo>
                      <a:pt x="3300" y="2822"/>
                    </a:lnTo>
                    <a:lnTo>
                      <a:pt x="3296" y="2822"/>
                    </a:lnTo>
                    <a:lnTo>
                      <a:pt x="3296" y="2823"/>
                    </a:lnTo>
                    <a:lnTo>
                      <a:pt x="3295" y="2823"/>
                    </a:lnTo>
                    <a:lnTo>
                      <a:pt x="3295" y="2825"/>
                    </a:lnTo>
                    <a:lnTo>
                      <a:pt x="3293" y="2825"/>
                    </a:lnTo>
                    <a:lnTo>
                      <a:pt x="3293" y="2827"/>
                    </a:lnTo>
                    <a:lnTo>
                      <a:pt x="3290" y="2827"/>
                    </a:lnTo>
                    <a:lnTo>
                      <a:pt x="3290" y="2828"/>
                    </a:lnTo>
                    <a:lnTo>
                      <a:pt x="3288" y="2828"/>
                    </a:lnTo>
                    <a:lnTo>
                      <a:pt x="3288" y="2830"/>
                    </a:lnTo>
                    <a:lnTo>
                      <a:pt x="3286" y="2830"/>
                    </a:lnTo>
                    <a:lnTo>
                      <a:pt x="3286" y="2832"/>
                    </a:lnTo>
                    <a:lnTo>
                      <a:pt x="3283" y="2832"/>
                    </a:lnTo>
                    <a:lnTo>
                      <a:pt x="3283" y="2833"/>
                    </a:lnTo>
                    <a:lnTo>
                      <a:pt x="3281" y="2833"/>
                    </a:lnTo>
                    <a:lnTo>
                      <a:pt x="3281" y="2835"/>
                    </a:lnTo>
                    <a:lnTo>
                      <a:pt x="3280" y="2835"/>
                    </a:lnTo>
                    <a:lnTo>
                      <a:pt x="3280" y="2837"/>
                    </a:lnTo>
                    <a:lnTo>
                      <a:pt x="3276" y="2837"/>
                    </a:lnTo>
                    <a:lnTo>
                      <a:pt x="3276" y="2838"/>
                    </a:lnTo>
                    <a:lnTo>
                      <a:pt x="3275" y="2838"/>
                    </a:lnTo>
                    <a:lnTo>
                      <a:pt x="3275" y="2840"/>
                    </a:lnTo>
                    <a:lnTo>
                      <a:pt x="3273" y="2840"/>
                    </a:lnTo>
                    <a:lnTo>
                      <a:pt x="3273" y="2842"/>
                    </a:lnTo>
                    <a:lnTo>
                      <a:pt x="3270" y="2842"/>
                    </a:lnTo>
                    <a:lnTo>
                      <a:pt x="3270" y="2843"/>
                    </a:lnTo>
                    <a:lnTo>
                      <a:pt x="3268" y="2843"/>
                    </a:lnTo>
                    <a:lnTo>
                      <a:pt x="3268" y="2845"/>
                    </a:lnTo>
                    <a:lnTo>
                      <a:pt x="3266" y="2845"/>
                    </a:lnTo>
                    <a:lnTo>
                      <a:pt x="3266" y="2847"/>
                    </a:lnTo>
                    <a:lnTo>
                      <a:pt x="3263" y="2847"/>
                    </a:lnTo>
                    <a:lnTo>
                      <a:pt x="3263" y="2848"/>
                    </a:lnTo>
                    <a:lnTo>
                      <a:pt x="3261" y="2848"/>
                    </a:lnTo>
                    <a:lnTo>
                      <a:pt x="3261" y="2850"/>
                    </a:lnTo>
                    <a:lnTo>
                      <a:pt x="3260" y="2850"/>
                    </a:lnTo>
                    <a:lnTo>
                      <a:pt x="3260" y="2852"/>
                    </a:lnTo>
                    <a:lnTo>
                      <a:pt x="3256" y="2852"/>
                    </a:lnTo>
                    <a:lnTo>
                      <a:pt x="3256" y="2853"/>
                    </a:lnTo>
                    <a:lnTo>
                      <a:pt x="3255" y="2853"/>
                    </a:lnTo>
                    <a:lnTo>
                      <a:pt x="3255" y="2855"/>
                    </a:lnTo>
                    <a:lnTo>
                      <a:pt x="3253" y="2855"/>
                    </a:lnTo>
                    <a:lnTo>
                      <a:pt x="3253" y="2857"/>
                    </a:lnTo>
                    <a:lnTo>
                      <a:pt x="3250" y="2857"/>
                    </a:lnTo>
                    <a:lnTo>
                      <a:pt x="3250" y="2858"/>
                    </a:lnTo>
                    <a:lnTo>
                      <a:pt x="3248" y="2858"/>
                    </a:lnTo>
                    <a:lnTo>
                      <a:pt x="3248" y="2860"/>
                    </a:lnTo>
                    <a:lnTo>
                      <a:pt x="3246" y="2860"/>
                    </a:lnTo>
                    <a:lnTo>
                      <a:pt x="3246" y="2862"/>
                    </a:lnTo>
                    <a:lnTo>
                      <a:pt x="3243" y="2862"/>
                    </a:lnTo>
                    <a:lnTo>
                      <a:pt x="3243" y="2863"/>
                    </a:lnTo>
                    <a:lnTo>
                      <a:pt x="3241" y="2863"/>
                    </a:lnTo>
                    <a:lnTo>
                      <a:pt x="3241" y="2865"/>
                    </a:lnTo>
                    <a:lnTo>
                      <a:pt x="3240" y="2865"/>
                    </a:lnTo>
                    <a:lnTo>
                      <a:pt x="3240" y="2867"/>
                    </a:lnTo>
                    <a:lnTo>
                      <a:pt x="3236" y="2867"/>
                    </a:lnTo>
                    <a:lnTo>
                      <a:pt x="3236" y="2868"/>
                    </a:lnTo>
                    <a:lnTo>
                      <a:pt x="3235" y="2868"/>
                    </a:lnTo>
                    <a:lnTo>
                      <a:pt x="3235" y="2870"/>
                    </a:lnTo>
                    <a:lnTo>
                      <a:pt x="3233" y="2870"/>
                    </a:lnTo>
                    <a:lnTo>
                      <a:pt x="3233" y="2872"/>
                    </a:lnTo>
                    <a:lnTo>
                      <a:pt x="3230" y="2872"/>
                    </a:lnTo>
                    <a:lnTo>
                      <a:pt x="3230" y="2873"/>
                    </a:lnTo>
                    <a:lnTo>
                      <a:pt x="3228" y="2873"/>
                    </a:lnTo>
                    <a:lnTo>
                      <a:pt x="3228" y="2875"/>
                    </a:lnTo>
                    <a:lnTo>
                      <a:pt x="3226" y="2875"/>
                    </a:lnTo>
                    <a:lnTo>
                      <a:pt x="3226" y="2877"/>
                    </a:lnTo>
                    <a:lnTo>
                      <a:pt x="3223" y="2877"/>
                    </a:lnTo>
                    <a:lnTo>
                      <a:pt x="3223" y="2878"/>
                    </a:lnTo>
                    <a:lnTo>
                      <a:pt x="3221" y="2878"/>
                    </a:lnTo>
                    <a:lnTo>
                      <a:pt x="3221" y="2880"/>
                    </a:lnTo>
                    <a:lnTo>
                      <a:pt x="3220" y="2880"/>
                    </a:lnTo>
                    <a:lnTo>
                      <a:pt x="3220" y="2882"/>
                    </a:lnTo>
                    <a:lnTo>
                      <a:pt x="3216" y="2882"/>
                    </a:lnTo>
                    <a:lnTo>
                      <a:pt x="3216" y="2883"/>
                    </a:lnTo>
                    <a:lnTo>
                      <a:pt x="3215" y="2883"/>
                    </a:lnTo>
                    <a:lnTo>
                      <a:pt x="3215" y="2885"/>
                    </a:lnTo>
                    <a:lnTo>
                      <a:pt x="3213" y="2885"/>
                    </a:lnTo>
                    <a:lnTo>
                      <a:pt x="3213" y="2887"/>
                    </a:lnTo>
                    <a:lnTo>
                      <a:pt x="3211" y="2887"/>
                    </a:lnTo>
                    <a:lnTo>
                      <a:pt x="3211" y="2888"/>
                    </a:lnTo>
                    <a:lnTo>
                      <a:pt x="3208" y="2888"/>
                    </a:lnTo>
                    <a:lnTo>
                      <a:pt x="3208" y="2890"/>
                    </a:lnTo>
                    <a:lnTo>
                      <a:pt x="3206" y="2890"/>
                    </a:lnTo>
                    <a:lnTo>
                      <a:pt x="3206" y="2892"/>
                    </a:lnTo>
                    <a:lnTo>
                      <a:pt x="3205" y="2892"/>
                    </a:lnTo>
                    <a:lnTo>
                      <a:pt x="3205" y="2893"/>
                    </a:lnTo>
                    <a:lnTo>
                      <a:pt x="3201" y="2893"/>
                    </a:lnTo>
                    <a:lnTo>
                      <a:pt x="3201" y="2895"/>
                    </a:lnTo>
                    <a:lnTo>
                      <a:pt x="3200" y="2895"/>
                    </a:lnTo>
                    <a:lnTo>
                      <a:pt x="3200" y="2897"/>
                    </a:lnTo>
                    <a:lnTo>
                      <a:pt x="3198" y="2897"/>
                    </a:lnTo>
                    <a:lnTo>
                      <a:pt x="3198" y="2898"/>
                    </a:lnTo>
                    <a:lnTo>
                      <a:pt x="3195" y="2898"/>
                    </a:lnTo>
                    <a:lnTo>
                      <a:pt x="3195" y="2900"/>
                    </a:lnTo>
                    <a:lnTo>
                      <a:pt x="3193" y="2900"/>
                    </a:lnTo>
                    <a:lnTo>
                      <a:pt x="3193" y="2902"/>
                    </a:lnTo>
                    <a:lnTo>
                      <a:pt x="3191" y="2902"/>
                    </a:lnTo>
                    <a:lnTo>
                      <a:pt x="3191" y="2903"/>
                    </a:lnTo>
                    <a:lnTo>
                      <a:pt x="3188" y="2903"/>
                    </a:lnTo>
                    <a:lnTo>
                      <a:pt x="3188" y="2905"/>
                    </a:lnTo>
                    <a:lnTo>
                      <a:pt x="3186" y="2905"/>
                    </a:lnTo>
                    <a:lnTo>
                      <a:pt x="3186" y="2907"/>
                    </a:lnTo>
                    <a:lnTo>
                      <a:pt x="3185" y="2907"/>
                    </a:lnTo>
                    <a:lnTo>
                      <a:pt x="3185" y="2908"/>
                    </a:lnTo>
                    <a:lnTo>
                      <a:pt x="3183" y="2908"/>
                    </a:lnTo>
                    <a:lnTo>
                      <a:pt x="3183" y="2910"/>
                    </a:lnTo>
                    <a:lnTo>
                      <a:pt x="3180" y="2910"/>
                    </a:lnTo>
                    <a:lnTo>
                      <a:pt x="3180" y="2912"/>
                    </a:lnTo>
                    <a:lnTo>
                      <a:pt x="3178" y="2912"/>
                    </a:lnTo>
                    <a:lnTo>
                      <a:pt x="3178" y="2913"/>
                    </a:lnTo>
                    <a:lnTo>
                      <a:pt x="3176" y="2913"/>
                    </a:lnTo>
                    <a:lnTo>
                      <a:pt x="3176" y="2915"/>
                    </a:lnTo>
                    <a:lnTo>
                      <a:pt x="3173" y="2915"/>
                    </a:lnTo>
                    <a:lnTo>
                      <a:pt x="3173" y="2917"/>
                    </a:lnTo>
                    <a:lnTo>
                      <a:pt x="3171" y="2917"/>
                    </a:lnTo>
                    <a:lnTo>
                      <a:pt x="3171" y="2918"/>
                    </a:lnTo>
                    <a:lnTo>
                      <a:pt x="3170" y="2918"/>
                    </a:lnTo>
                    <a:lnTo>
                      <a:pt x="3170" y="2920"/>
                    </a:lnTo>
                    <a:lnTo>
                      <a:pt x="3168" y="2920"/>
                    </a:lnTo>
                    <a:lnTo>
                      <a:pt x="3168" y="2922"/>
                    </a:lnTo>
                    <a:lnTo>
                      <a:pt x="3165" y="2922"/>
                    </a:lnTo>
                    <a:lnTo>
                      <a:pt x="3165" y="2923"/>
                    </a:lnTo>
                    <a:lnTo>
                      <a:pt x="3163" y="2923"/>
                    </a:lnTo>
                    <a:lnTo>
                      <a:pt x="3163" y="2925"/>
                    </a:lnTo>
                    <a:lnTo>
                      <a:pt x="3161" y="2925"/>
                    </a:lnTo>
                    <a:lnTo>
                      <a:pt x="3161" y="2927"/>
                    </a:lnTo>
                    <a:lnTo>
                      <a:pt x="3158" y="2927"/>
                    </a:lnTo>
                    <a:lnTo>
                      <a:pt x="3158" y="2928"/>
                    </a:lnTo>
                    <a:lnTo>
                      <a:pt x="3156" y="2928"/>
                    </a:lnTo>
                    <a:lnTo>
                      <a:pt x="3156" y="2930"/>
                    </a:lnTo>
                    <a:lnTo>
                      <a:pt x="3155" y="2930"/>
                    </a:lnTo>
                    <a:lnTo>
                      <a:pt x="3155" y="2932"/>
                    </a:lnTo>
                    <a:lnTo>
                      <a:pt x="3153" y="2932"/>
                    </a:lnTo>
                    <a:lnTo>
                      <a:pt x="3153" y="2933"/>
                    </a:lnTo>
                    <a:lnTo>
                      <a:pt x="3150" y="2933"/>
                    </a:lnTo>
                    <a:lnTo>
                      <a:pt x="3150" y="2935"/>
                    </a:lnTo>
                    <a:lnTo>
                      <a:pt x="3148" y="2935"/>
                    </a:lnTo>
                    <a:lnTo>
                      <a:pt x="3148" y="2937"/>
                    </a:lnTo>
                    <a:lnTo>
                      <a:pt x="3146" y="2937"/>
                    </a:lnTo>
                    <a:lnTo>
                      <a:pt x="3146" y="2938"/>
                    </a:lnTo>
                    <a:lnTo>
                      <a:pt x="3143" y="2938"/>
                    </a:lnTo>
                    <a:lnTo>
                      <a:pt x="3143" y="2940"/>
                    </a:lnTo>
                    <a:lnTo>
                      <a:pt x="3141" y="2940"/>
                    </a:lnTo>
                    <a:lnTo>
                      <a:pt x="3141" y="2942"/>
                    </a:lnTo>
                    <a:lnTo>
                      <a:pt x="3140" y="2942"/>
                    </a:lnTo>
                    <a:lnTo>
                      <a:pt x="3140" y="2943"/>
                    </a:lnTo>
                    <a:lnTo>
                      <a:pt x="3138" y="2943"/>
                    </a:lnTo>
                    <a:lnTo>
                      <a:pt x="3138" y="2945"/>
                    </a:lnTo>
                    <a:lnTo>
                      <a:pt x="3135" y="2945"/>
                    </a:lnTo>
                    <a:lnTo>
                      <a:pt x="3135" y="2947"/>
                    </a:lnTo>
                    <a:lnTo>
                      <a:pt x="3133" y="2947"/>
                    </a:lnTo>
                    <a:lnTo>
                      <a:pt x="3133" y="2948"/>
                    </a:lnTo>
                    <a:lnTo>
                      <a:pt x="3131" y="2948"/>
                    </a:lnTo>
                    <a:lnTo>
                      <a:pt x="3131" y="2950"/>
                    </a:lnTo>
                    <a:lnTo>
                      <a:pt x="3128" y="2950"/>
                    </a:lnTo>
                    <a:lnTo>
                      <a:pt x="3128" y="2952"/>
                    </a:lnTo>
                    <a:lnTo>
                      <a:pt x="3126" y="2952"/>
                    </a:lnTo>
                    <a:lnTo>
                      <a:pt x="3126" y="2953"/>
                    </a:lnTo>
                    <a:lnTo>
                      <a:pt x="3125" y="2953"/>
                    </a:lnTo>
                    <a:lnTo>
                      <a:pt x="3125" y="2955"/>
                    </a:lnTo>
                    <a:lnTo>
                      <a:pt x="3123" y="2955"/>
                    </a:lnTo>
                    <a:lnTo>
                      <a:pt x="3123" y="2957"/>
                    </a:lnTo>
                    <a:lnTo>
                      <a:pt x="3120" y="2957"/>
                    </a:lnTo>
                    <a:lnTo>
                      <a:pt x="3120" y="2958"/>
                    </a:lnTo>
                    <a:lnTo>
                      <a:pt x="3118" y="2958"/>
                    </a:lnTo>
                    <a:lnTo>
                      <a:pt x="3118" y="2960"/>
                    </a:lnTo>
                    <a:lnTo>
                      <a:pt x="3116" y="2960"/>
                    </a:lnTo>
                    <a:lnTo>
                      <a:pt x="3116" y="2962"/>
                    </a:lnTo>
                    <a:lnTo>
                      <a:pt x="3115" y="2962"/>
                    </a:lnTo>
                    <a:lnTo>
                      <a:pt x="3115" y="2963"/>
                    </a:lnTo>
                    <a:lnTo>
                      <a:pt x="3111" y="2963"/>
                    </a:lnTo>
                    <a:lnTo>
                      <a:pt x="3111" y="2965"/>
                    </a:lnTo>
                    <a:lnTo>
                      <a:pt x="3110" y="2965"/>
                    </a:lnTo>
                    <a:lnTo>
                      <a:pt x="3110" y="2967"/>
                    </a:lnTo>
                    <a:lnTo>
                      <a:pt x="3108" y="2967"/>
                    </a:lnTo>
                    <a:lnTo>
                      <a:pt x="3108" y="2968"/>
                    </a:lnTo>
                    <a:lnTo>
                      <a:pt x="3106" y="2968"/>
                    </a:lnTo>
                    <a:lnTo>
                      <a:pt x="3106" y="2970"/>
                    </a:lnTo>
                    <a:lnTo>
                      <a:pt x="3103" y="2970"/>
                    </a:lnTo>
                    <a:lnTo>
                      <a:pt x="3103" y="2972"/>
                    </a:lnTo>
                    <a:lnTo>
                      <a:pt x="3101" y="2972"/>
                    </a:lnTo>
                    <a:lnTo>
                      <a:pt x="3101" y="2973"/>
                    </a:lnTo>
                    <a:lnTo>
                      <a:pt x="3100" y="2973"/>
                    </a:lnTo>
                    <a:lnTo>
                      <a:pt x="3100" y="2975"/>
                    </a:lnTo>
                    <a:lnTo>
                      <a:pt x="3098" y="2975"/>
                    </a:lnTo>
                    <a:lnTo>
                      <a:pt x="3098" y="2977"/>
                    </a:lnTo>
                    <a:lnTo>
                      <a:pt x="3095" y="2977"/>
                    </a:lnTo>
                    <a:lnTo>
                      <a:pt x="3095" y="2978"/>
                    </a:lnTo>
                    <a:lnTo>
                      <a:pt x="3093" y="2978"/>
                    </a:lnTo>
                    <a:lnTo>
                      <a:pt x="3093" y="2980"/>
                    </a:lnTo>
                    <a:lnTo>
                      <a:pt x="3091" y="2980"/>
                    </a:lnTo>
                    <a:lnTo>
                      <a:pt x="3091" y="2982"/>
                    </a:lnTo>
                    <a:lnTo>
                      <a:pt x="3090" y="2982"/>
                    </a:lnTo>
                    <a:lnTo>
                      <a:pt x="3090" y="2983"/>
                    </a:lnTo>
                    <a:lnTo>
                      <a:pt x="3086" y="2983"/>
                    </a:lnTo>
                    <a:lnTo>
                      <a:pt x="3086" y="2985"/>
                    </a:lnTo>
                    <a:lnTo>
                      <a:pt x="3085" y="2985"/>
                    </a:lnTo>
                    <a:lnTo>
                      <a:pt x="3085" y="2987"/>
                    </a:lnTo>
                    <a:lnTo>
                      <a:pt x="3083" y="2987"/>
                    </a:lnTo>
                    <a:lnTo>
                      <a:pt x="3083" y="2988"/>
                    </a:lnTo>
                    <a:lnTo>
                      <a:pt x="3081" y="2988"/>
                    </a:lnTo>
                    <a:lnTo>
                      <a:pt x="3081" y="2990"/>
                    </a:lnTo>
                    <a:lnTo>
                      <a:pt x="3078" y="2990"/>
                    </a:lnTo>
                    <a:lnTo>
                      <a:pt x="3078" y="2992"/>
                    </a:lnTo>
                    <a:lnTo>
                      <a:pt x="3076" y="2992"/>
                    </a:lnTo>
                    <a:lnTo>
                      <a:pt x="3076" y="2993"/>
                    </a:lnTo>
                    <a:lnTo>
                      <a:pt x="3075" y="2993"/>
                    </a:lnTo>
                    <a:lnTo>
                      <a:pt x="3075" y="2995"/>
                    </a:lnTo>
                    <a:lnTo>
                      <a:pt x="3073" y="2995"/>
                    </a:lnTo>
                    <a:lnTo>
                      <a:pt x="3073" y="2997"/>
                    </a:lnTo>
                    <a:lnTo>
                      <a:pt x="3070" y="2997"/>
                    </a:lnTo>
                    <a:lnTo>
                      <a:pt x="3070" y="2998"/>
                    </a:lnTo>
                    <a:lnTo>
                      <a:pt x="3068" y="2998"/>
                    </a:lnTo>
                    <a:lnTo>
                      <a:pt x="3068" y="3000"/>
                    </a:lnTo>
                    <a:lnTo>
                      <a:pt x="3066" y="3000"/>
                    </a:lnTo>
                    <a:lnTo>
                      <a:pt x="3066" y="3002"/>
                    </a:lnTo>
                    <a:lnTo>
                      <a:pt x="3065" y="3002"/>
                    </a:lnTo>
                    <a:lnTo>
                      <a:pt x="3065" y="3003"/>
                    </a:lnTo>
                    <a:lnTo>
                      <a:pt x="3061" y="3003"/>
                    </a:lnTo>
                    <a:lnTo>
                      <a:pt x="3061" y="3005"/>
                    </a:lnTo>
                    <a:lnTo>
                      <a:pt x="3060" y="3005"/>
                    </a:lnTo>
                    <a:lnTo>
                      <a:pt x="3060" y="3007"/>
                    </a:lnTo>
                    <a:lnTo>
                      <a:pt x="3058" y="3007"/>
                    </a:lnTo>
                    <a:lnTo>
                      <a:pt x="3058" y="3008"/>
                    </a:lnTo>
                    <a:lnTo>
                      <a:pt x="3056" y="3008"/>
                    </a:lnTo>
                    <a:lnTo>
                      <a:pt x="3056" y="3010"/>
                    </a:lnTo>
                    <a:lnTo>
                      <a:pt x="3053" y="3010"/>
                    </a:lnTo>
                    <a:lnTo>
                      <a:pt x="3053" y="3012"/>
                    </a:lnTo>
                    <a:lnTo>
                      <a:pt x="3051" y="3012"/>
                    </a:lnTo>
                    <a:lnTo>
                      <a:pt x="3051" y="3013"/>
                    </a:lnTo>
                    <a:lnTo>
                      <a:pt x="3050" y="3013"/>
                    </a:lnTo>
                    <a:lnTo>
                      <a:pt x="3050" y="3015"/>
                    </a:lnTo>
                    <a:lnTo>
                      <a:pt x="3048" y="3015"/>
                    </a:lnTo>
                    <a:lnTo>
                      <a:pt x="3048" y="3017"/>
                    </a:lnTo>
                    <a:lnTo>
                      <a:pt x="3045" y="3017"/>
                    </a:lnTo>
                    <a:lnTo>
                      <a:pt x="3045" y="3018"/>
                    </a:lnTo>
                    <a:lnTo>
                      <a:pt x="3043" y="3018"/>
                    </a:lnTo>
                    <a:lnTo>
                      <a:pt x="3043" y="3020"/>
                    </a:lnTo>
                    <a:lnTo>
                      <a:pt x="3041" y="3020"/>
                    </a:lnTo>
                    <a:lnTo>
                      <a:pt x="3041" y="3022"/>
                    </a:lnTo>
                    <a:lnTo>
                      <a:pt x="3040" y="3022"/>
                    </a:lnTo>
                    <a:lnTo>
                      <a:pt x="3040" y="3023"/>
                    </a:lnTo>
                    <a:lnTo>
                      <a:pt x="3036" y="3023"/>
                    </a:lnTo>
                    <a:lnTo>
                      <a:pt x="3036" y="3025"/>
                    </a:lnTo>
                    <a:lnTo>
                      <a:pt x="3035" y="3025"/>
                    </a:lnTo>
                    <a:lnTo>
                      <a:pt x="3035" y="3027"/>
                    </a:lnTo>
                    <a:lnTo>
                      <a:pt x="3033" y="3027"/>
                    </a:lnTo>
                    <a:lnTo>
                      <a:pt x="3033" y="3028"/>
                    </a:lnTo>
                    <a:lnTo>
                      <a:pt x="3031" y="3028"/>
                    </a:lnTo>
                    <a:lnTo>
                      <a:pt x="3031" y="3030"/>
                    </a:lnTo>
                    <a:lnTo>
                      <a:pt x="3030" y="3030"/>
                    </a:lnTo>
                    <a:lnTo>
                      <a:pt x="3030" y="3032"/>
                    </a:lnTo>
                    <a:lnTo>
                      <a:pt x="3026" y="3032"/>
                    </a:lnTo>
                    <a:lnTo>
                      <a:pt x="3026" y="3033"/>
                    </a:lnTo>
                    <a:lnTo>
                      <a:pt x="3025" y="3033"/>
                    </a:lnTo>
                    <a:lnTo>
                      <a:pt x="3025" y="3035"/>
                    </a:lnTo>
                    <a:lnTo>
                      <a:pt x="3023" y="3035"/>
                    </a:lnTo>
                    <a:lnTo>
                      <a:pt x="3023" y="3037"/>
                    </a:lnTo>
                    <a:lnTo>
                      <a:pt x="3021" y="3037"/>
                    </a:lnTo>
                    <a:lnTo>
                      <a:pt x="3021" y="3038"/>
                    </a:lnTo>
                    <a:lnTo>
                      <a:pt x="3018" y="3038"/>
                    </a:lnTo>
                    <a:lnTo>
                      <a:pt x="3018" y="3040"/>
                    </a:lnTo>
                    <a:lnTo>
                      <a:pt x="3016" y="3040"/>
                    </a:lnTo>
                    <a:lnTo>
                      <a:pt x="3016" y="3042"/>
                    </a:lnTo>
                    <a:lnTo>
                      <a:pt x="3015" y="3042"/>
                    </a:lnTo>
                    <a:lnTo>
                      <a:pt x="3015" y="3043"/>
                    </a:lnTo>
                    <a:lnTo>
                      <a:pt x="3013" y="3043"/>
                    </a:lnTo>
                    <a:lnTo>
                      <a:pt x="3013" y="3045"/>
                    </a:lnTo>
                    <a:lnTo>
                      <a:pt x="3011" y="3045"/>
                    </a:lnTo>
                    <a:lnTo>
                      <a:pt x="3011" y="3047"/>
                    </a:lnTo>
                    <a:lnTo>
                      <a:pt x="3008" y="3047"/>
                    </a:lnTo>
                    <a:lnTo>
                      <a:pt x="3008" y="3048"/>
                    </a:lnTo>
                    <a:lnTo>
                      <a:pt x="3006" y="3048"/>
                    </a:lnTo>
                    <a:lnTo>
                      <a:pt x="3006" y="3050"/>
                    </a:lnTo>
                    <a:lnTo>
                      <a:pt x="3005" y="3050"/>
                    </a:lnTo>
                    <a:lnTo>
                      <a:pt x="3005" y="3052"/>
                    </a:lnTo>
                    <a:lnTo>
                      <a:pt x="3003" y="3052"/>
                    </a:lnTo>
                    <a:lnTo>
                      <a:pt x="3003" y="3053"/>
                    </a:lnTo>
                    <a:lnTo>
                      <a:pt x="3000" y="3053"/>
                    </a:lnTo>
                    <a:lnTo>
                      <a:pt x="3000" y="3055"/>
                    </a:lnTo>
                    <a:lnTo>
                      <a:pt x="2998" y="3055"/>
                    </a:lnTo>
                    <a:lnTo>
                      <a:pt x="2998" y="3057"/>
                    </a:lnTo>
                    <a:lnTo>
                      <a:pt x="2996" y="3057"/>
                    </a:lnTo>
                    <a:lnTo>
                      <a:pt x="2996" y="3058"/>
                    </a:lnTo>
                    <a:lnTo>
                      <a:pt x="2995" y="3058"/>
                    </a:lnTo>
                    <a:lnTo>
                      <a:pt x="2995" y="3060"/>
                    </a:lnTo>
                    <a:lnTo>
                      <a:pt x="2993" y="3060"/>
                    </a:lnTo>
                    <a:lnTo>
                      <a:pt x="2993" y="3062"/>
                    </a:lnTo>
                    <a:lnTo>
                      <a:pt x="2990" y="3062"/>
                    </a:lnTo>
                    <a:lnTo>
                      <a:pt x="2990" y="3063"/>
                    </a:lnTo>
                    <a:lnTo>
                      <a:pt x="2988" y="3063"/>
                    </a:lnTo>
                    <a:lnTo>
                      <a:pt x="2988" y="3065"/>
                    </a:lnTo>
                    <a:lnTo>
                      <a:pt x="2986" y="3065"/>
                    </a:lnTo>
                    <a:lnTo>
                      <a:pt x="2986" y="3067"/>
                    </a:lnTo>
                    <a:lnTo>
                      <a:pt x="2985" y="3067"/>
                    </a:lnTo>
                    <a:lnTo>
                      <a:pt x="2985" y="3068"/>
                    </a:lnTo>
                    <a:lnTo>
                      <a:pt x="2983" y="3068"/>
                    </a:lnTo>
                    <a:lnTo>
                      <a:pt x="2983" y="3070"/>
                    </a:lnTo>
                    <a:lnTo>
                      <a:pt x="2980" y="3070"/>
                    </a:lnTo>
                    <a:lnTo>
                      <a:pt x="2980" y="3072"/>
                    </a:lnTo>
                    <a:lnTo>
                      <a:pt x="2978" y="3072"/>
                    </a:lnTo>
                    <a:lnTo>
                      <a:pt x="2978" y="3073"/>
                    </a:lnTo>
                    <a:lnTo>
                      <a:pt x="2976" y="3073"/>
                    </a:lnTo>
                    <a:lnTo>
                      <a:pt x="2976" y="3075"/>
                    </a:lnTo>
                    <a:lnTo>
                      <a:pt x="2975" y="3075"/>
                    </a:lnTo>
                    <a:lnTo>
                      <a:pt x="2975" y="3077"/>
                    </a:lnTo>
                    <a:lnTo>
                      <a:pt x="2973" y="3077"/>
                    </a:lnTo>
                    <a:lnTo>
                      <a:pt x="2973" y="3078"/>
                    </a:lnTo>
                    <a:lnTo>
                      <a:pt x="2970" y="3078"/>
                    </a:lnTo>
                    <a:lnTo>
                      <a:pt x="2970" y="3080"/>
                    </a:lnTo>
                    <a:lnTo>
                      <a:pt x="2968" y="3080"/>
                    </a:lnTo>
                    <a:lnTo>
                      <a:pt x="2968" y="3082"/>
                    </a:lnTo>
                    <a:lnTo>
                      <a:pt x="2966" y="3082"/>
                    </a:lnTo>
                    <a:lnTo>
                      <a:pt x="2966" y="3083"/>
                    </a:lnTo>
                    <a:lnTo>
                      <a:pt x="2965" y="3083"/>
                    </a:lnTo>
                    <a:lnTo>
                      <a:pt x="2965" y="3085"/>
                    </a:lnTo>
                    <a:lnTo>
                      <a:pt x="2963" y="3085"/>
                    </a:lnTo>
                    <a:lnTo>
                      <a:pt x="2963" y="3087"/>
                    </a:lnTo>
                    <a:lnTo>
                      <a:pt x="2960" y="3087"/>
                    </a:lnTo>
                    <a:lnTo>
                      <a:pt x="2960" y="3088"/>
                    </a:lnTo>
                    <a:lnTo>
                      <a:pt x="2958" y="3088"/>
                    </a:lnTo>
                    <a:lnTo>
                      <a:pt x="2958" y="3090"/>
                    </a:lnTo>
                    <a:lnTo>
                      <a:pt x="2956" y="3090"/>
                    </a:lnTo>
                    <a:lnTo>
                      <a:pt x="2956" y="3092"/>
                    </a:lnTo>
                    <a:lnTo>
                      <a:pt x="2955" y="3092"/>
                    </a:lnTo>
                    <a:lnTo>
                      <a:pt x="2955" y="3093"/>
                    </a:lnTo>
                    <a:lnTo>
                      <a:pt x="2953" y="3093"/>
                    </a:lnTo>
                    <a:lnTo>
                      <a:pt x="2953" y="3095"/>
                    </a:lnTo>
                    <a:lnTo>
                      <a:pt x="2950" y="3095"/>
                    </a:lnTo>
                    <a:lnTo>
                      <a:pt x="2950" y="3097"/>
                    </a:lnTo>
                    <a:lnTo>
                      <a:pt x="2948" y="3097"/>
                    </a:lnTo>
                    <a:lnTo>
                      <a:pt x="2948" y="3098"/>
                    </a:lnTo>
                    <a:lnTo>
                      <a:pt x="2946" y="3098"/>
                    </a:lnTo>
                    <a:lnTo>
                      <a:pt x="2946" y="3100"/>
                    </a:lnTo>
                    <a:lnTo>
                      <a:pt x="2945" y="3100"/>
                    </a:lnTo>
                    <a:lnTo>
                      <a:pt x="2945" y="3102"/>
                    </a:lnTo>
                    <a:lnTo>
                      <a:pt x="2943" y="3102"/>
                    </a:lnTo>
                    <a:lnTo>
                      <a:pt x="2943" y="3103"/>
                    </a:lnTo>
                    <a:lnTo>
                      <a:pt x="2940" y="3103"/>
                    </a:lnTo>
                    <a:lnTo>
                      <a:pt x="2940" y="3105"/>
                    </a:lnTo>
                    <a:lnTo>
                      <a:pt x="2938" y="3105"/>
                    </a:lnTo>
                    <a:lnTo>
                      <a:pt x="2938" y="3107"/>
                    </a:lnTo>
                    <a:lnTo>
                      <a:pt x="2936" y="3107"/>
                    </a:lnTo>
                    <a:lnTo>
                      <a:pt x="2936" y="3108"/>
                    </a:lnTo>
                    <a:lnTo>
                      <a:pt x="2935" y="3108"/>
                    </a:lnTo>
                    <a:lnTo>
                      <a:pt x="2935" y="3110"/>
                    </a:lnTo>
                    <a:lnTo>
                      <a:pt x="2933" y="3110"/>
                    </a:lnTo>
                    <a:lnTo>
                      <a:pt x="2933" y="3112"/>
                    </a:lnTo>
                    <a:lnTo>
                      <a:pt x="2930" y="3112"/>
                    </a:lnTo>
                    <a:lnTo>
                      <a:pt x="2930" y="3113"/>
                    </a:lnTo>
                    <a:lnTo>
                      <a:pt x="2928" y="3113"/>
                    </a:lnTo>
                    <a:lnTo>
                      <a:pt x="2928" y="3115"/>
                    </a:lnTo>
                    <a:lnTo>
                      <a:pt x="2926" y="3115"/>
                    </a:lnTo>
                    <a:lnTo>
                      <a:pt x="2926" y="3117"/>
                    </a:lnTo>
                    <a:lnTo>
                      <a:pt x="2925" y="3117"/>
                    </a:lnTo>
                    <a:lnTo>
                      <a:pt x="2925" y="3118"/>
                    </a:lnTo>
                    <a:lnTo>
                      <a:pt x="2923" y="3118"/>
                    </a:lnTo>
                    <a:lnTo>
                      <a:pt x="2923" y="3120"/>
                    </a:lnTo>
                    <a:lnTo>
                      <a:pt x="2921" y="3120"/>
                    </a:lnTo>
                    <a:lnTo>
                      <a:pt x="2921" y="3122"/>
                    </a:lnTo>
                    <a:lnTo>
                      <a:pt x="2918" y="3122"/>
                    </a:lnTo>
                    <a:lnTo>
                      <a:pt x="2918" y="3123"/>
                    </a:lnTo>
                    <a:lnTo>
                      <a:pt x="2916" y="3123"/>
                    </a:lnTo>
                    <a:lnTo>
                      <a:pt x="2916" y="3125"/>
                    </a:lnTo>
                    <a:lnTo>
                      <a:pt x="2915" y="3125"/>
                    </a:lnTo>
                    <a:lnTo>
                      <a:pt x="2915" y="3127"/>
                    </a:lnTo>
                    <a:lnTo>
                      <a:pt x="2913" y="3127"/>
                    </a:lnTo>
                    <a:lnTo>
                      <a:pt x="2913" y="3128"/>
                    </a:lnTo>
                    <a:lnTo>
                      <a:pt x="2911" y="3128"/>
                    </a:lnTo>
                    <a:lnTo>
                      <a:pt x="2911" y="3130"/>
                    </a:lnTo>
                    <a:lnTo>
                      <a:pt x="2908" y="3130"/>
                    </a:lnTo>
                    <a:lnTo>
                      <a:pt x="2908" y="3132"/>
                    </a:lnTo>
                    <a:lnTo>
                      <a:pt x="2906" y="3132"/>
                    </a:lnTo>
                    <a:lnTo>
                      <a:pt x="2906" y="3133"/>
                    </a:lnTo>
                    <a:lnTo>
                      <a:pt x="2905" y="3133"/>
                    </a:lnTo>
                    <a:lnTo>
                      <a:pt x="2905" y="3135"/>
                    </a:lnTo>
                    <a:lnTo>
                      <a:pt x="2903" y="3135"/>
                    </a:lnTo>
                    <a:lnTo>
                      <a:pt x="2903" y="3137"/>
                    </a:lnTo>
                    <a:lnTo>
                      <a:pt x="2901" y="3137"/>
                    </a:lnTo>
                    <a:lnTo>
                      <a:pt x="2901" y="3138"/>
                    </a:lnTo>
                    <a:lnTo>
                      <a:pt x="2900" y="3138"/>
                    </a:lnTo>
                    <a:lnTo>
                      <a:pt x="2900" y="3140"/>
                    </a:lnTo>
                    <a:lnTo>
                      <a:pt x="2896" y="3140"/>
                    </a:lnTo>
                    <a:lnTo>
                      <a:pt x="2896" y="3142"/>
                    </a:lnTo>
                    <a:lnTo>
                      <a:pt x="2895" y="3142"/>
                    </a:lnTo>
                    <a:lnTo>
                      <a:pt x="2895" y="3143"/>
                    </a:lnTo>
                    <a:lnTo>
                      <a:pt x="2893" y="3143"/>
                    </a:lnTo>
                    <a:lnTo>
                      <a:pt x="2893" y="3145"/>
                    </a:lnTo>
                    <a:lnTo>
                      <a:pt x="2891" y="3145"/>
                    </a:lnTo>
                    <a:lnTo>
                      <a:pt x="2891" y="3147"/>
                    </a:lnTo>
                    <a:lnTo>
                      <a:pt x="2890" y="3147"/>
                    </a:lnTo>
                    <a:lnTo>
                      <a:pt x="2890" y="3148"/>
                    </a:lnTo>
                    <a:lnTo>
                      <a:pt x="2888" y="3148"/>
                    </a:lnTo>
                    <a:lnTo>
                      <a:pt x="2888" y="3150"/>
                    </a:lnTo>
                    <a:lnTo>
                      <a:pt x="2885" y="3150"/>
                    </a:lnTo>
                    <a:lnTo>
                      <a:pt x="2885" y="3152"/>
                    </a:lnTo>
                    <a:lnTo>
                      <a:pt x="2883" y="3152"/>
                    </a:lnTo>
                    <a:lnTo>
                      <a:pt x="2883" y="3153"/>
                    </a:lnTo>
                    <a:lnTo>
                      <a:pt x="2881" y="3153"/>
                    </a:lnTo>
                    <a:lnTo>
                      <a:pt x="2881" y="3155"/>
                    </a:lnTo>
                    <a:lnTo>
                      <a:pt x="2880" y="3155"/>
                    </a:lnTo>
                    <a:lnTo>
                      <a:pt x="2880" y="3157"/>
                    </a:lnTo>
                    <a:lnTo>
                      <a:pt x="2878" y="3157"/>
                    </a:lnTo>
                    <a:lnTo>
                      <a:pt x="2878" y="3158"/>
                    </a:lnTo>
                    <a:lnTo>
                      <a:pt x="2876" y="3158"/>
                    </a:lnTo>
                    <a:lnTo>
                      <a:pt x="2876" y="3160"/>
                    </a:lnTo>
                    <a:lnTo>
                      <a:pt x="2873" y="3160"/>
                    </a:lnTo>
                    <a:lnTo>
                      <a:pt x="2873" y="3162"/>
                    </a:lnTo>
                    <a:lnTo>
                      <a:pt x="2871" y="3162"/>
                    </a:lnTo>
                    <a:lnTo>
                      <a:pt x="2871" y="3163"/>
                    </a:lnTo>
                    <a:lnTo>
                      <a:pt x="2870" y="3163"/>
                    </a:lnTo>
                    <a:lnTo>
                      <a:pt x="2870" y="3165"/>
                    </a:lnTo>
                    <a:lnTo>
                      <a:pt x="2868" y="3165"/>
                    </a:lnTo>
                    <a:lnTo>
                      <a:pt x="2868" y="3167"/>
                    </a:lnTo>
                    <a:lnTo>
                      <a:pt x="2866" y="3167"/>
                    </a:lnTo>
                    <a:lnTo>
                      <a:pt x="2866" y="3168"/>
                    </a:lnTo>
                    <a:lnTo>
                      <a:pt x="2865" y="3168"/>
                    </a:lnTo>
                    <a:lnTo>
                      <a:pt x="2865" y="3170"/>
                    </a:lnTo>
                    <a:lnTo>
                      <a:pt x="2861" y="3170"/>
                    </a:lnTo>
                    <a:lnTo>
                      <a:pt x="2861" y="3172"/>
                    </a:lnTo>
                    <a:lnTo>
                      <a:pt x="2860" y="3172"/>
                    </a:lnTo>
                    <a:lnTo>
                      <a:pt x="2860" y="3173"/>
                    </a:lnTo>
                    <a:lnTo>
                      <a:pt x="2858" y="3173"/>
                    </a:lnTo>
                    <a:lnTo>
                      <a:pt x="2858" y="3175"/>
                    </a:lnTo>
                    <a:lnTo>
                      <a:pt x="2856" y="3175"/>
                    </a:lnTo>
                    <a:lnTo>
                      <a:pt x="2856" y="3177"/>
                    </a:lnTo>
                    <a:lnTo>
                      <a:pt x="2855" y="3177"/>
                    </a:lnTo>
                    <a:lnTo>
                      <a:pt x="2855" y="3178"/>
                    </a:lnTo>
                    <a:lnTo>
                      <a:pt x="2853" y="3178"/>
                    </a:lnTo>
                    <a:lnTo>
                      <a:pt x="2853" y="3180"/>
                    </a:lnTo>
                    <a:lnTo>
                      <a:pt x="2850" y="3180"/>
                    </a:lnTo>
                    <a:lnTo>
                      <a:pt x="2850" y="3182"/>
                    </a:lnTo>
                    <a:lnTo>
                      <a:pt x="2848" y="3182"/>
                    </a:lnTo>
                    <a:lnTo>
                      <a:pt x="2848" y="3183"/>
                    </a:lnTo>
                    <a:lnTo>
                      <a:pt x="2846" y="3183"/>
                    </a:lnTo>
                    <a:lnTo>
                      <a:pt x="2846" y="3185"/>
                    </a:lnTo>
                    <a:lnTo>
                      <a:pt x="2845" y="3185"/>
                    </a:lnTo>
                    <a:lnTo>
                      <a:pt x="2845" y="3187"/>
                    </a:lnTo>
                    <a:lnTo>
                      <a:pt x="2843" y="3187"/>
                    </a:lnTo>
                    <a:lnTo>
                      <a:pt x="2843" y="3188"/>
                    </a:lnTo>
                    <a:lnTo>
                      <a:pt x="2841" y="3188"/>
                    </a:lnTo>
                    <a:lnTo>
                      <a:pt x="2841" y="3190"/>
                    </a:lnTo>
                    <a:lnTo>
                      <a:pt x="2840" y="3190"/>
                    </a:lnTo>
                    <a:lnTo>
                      <a:pt x="2840" y="3192"/>
                    </a:lnTo>
                    <a:lnTo>
                      <a:pt x="2836" y="3192"/>
                    </a:lnTo>
                    <a:lnTo>
                      <a:pt x="2836" y="3193"/>
                    </a:lnTo>
                    <a:lnTo>
                      <a:pt x="2835" y="3193"/>
                    </a:lnTo>
                    <a:lnTo>
                      <a:pt x="2835" y="3195"/>
                    </a:lnTo>
                    <a:lnTo>
                      <a:pt x="2833" y="3195"/>
                    </a:lnTo>
                    <a:lnTo>
                      <a:pt x="2833" y="3197"/>
                    </a:lnTo>
                    <a:lnTo>
                      <a:pt x="2831" y="3197"/>
                    </a:lnTo>
                    <a:lnTo>
                      <a:pt x="2831" y="3198"/>
                    </a:lnTo>
                    <a:lnTo>
                      <a:pt x="2830" y="3198"/>
                    </a:lnTo>
                    <a:lnTo>
                      <a:pt x="2830" y="3200"/>
                    </a:lnTo>
                    <a:lnTo>
                      <a:pt x="2828" y="3200"/>
                    </a:lnTo>
                    <a:lnTo>
                      <a:pt x="2828" y="3202"/>
                    </a:lnTo>
                    <a:lnTo>
                      <a:pt x="2826" y="3202"/>
                    </a:lnTo>
                    <a:lnTo>
                      <a:pt x="2826" y="3203"/>
                    </a:lnTo>
                    <a:lnTo>
                      <a:pt x="2823" y="3203"/>
                    </a:lnTo>
                    <a:lnTo>
                      <a:pt x="2823" y="3205"/>
                    </a:lnTo>
                    <a:lnTo>
                      <a:pt x="2821" y="3205"/>
                    </a:lnTo>
                    <a:lnTo>
                      <a:pt x="2821" y="3207"/>
                    </a:lnTo>
                    <a:lnTo>
                      <a:pt x="2820" y="3207"/>
                    </a:lnTo>
                    <a:lnTo>
                      <a:pt x="2820" y="3208"/>
                    </a:lnTo>
                    <a:lnTo>
                      <a:pt x="2818" y="3208"/>
                    </a:lnTo>
                    <a:lnTo>
                      <a:pt x="2818" y="3210"/>
                    </a:lnTo>
                    <a:lnTo>
                      <a:pt x="2816" y="3210"/>
                    </a:lnTo>
                    <a:lnTo>
                      <a:pt x="2816" y="3212"/>
                    </a:lnTo>
                    <a:lnTo>
                      <a:pt x="2815" y="3212"/>
                    </a:lnTo>
                    <a:lnTo>
                      <a:pt x="2815" y="3213"/>
                    </a:lnTo>
                    <a:lnTo>
                      <a:pt x="2813" y="3213"/>
                    </a:lnTo>
                    <a:lnTo>
                      <a:pt x="2813" y="3215"/>
                    </a:lnTo>
                    <a:lnTo>
                      <a:pt x="2810" y="3215"/>
                    </a:lnTo>
                    <a:lnTo>
                      <a:pt x="2810" y="3217"/>
                    </a:lnTo>
                    <a:lnTo>
                      <a:pt x="2808" y="3217"/>
                    </a:lnTo>
                    <a:lnTo>
                      <a:pt x="2808" y="3218"/>
                    </a:lnTo>
                    <a:lnTo>
                      <a:pt x="2806" y="3218"/>
                    </a:lnTo>
                    <a:lnTo>
                      <a:pt x="2806" y="3220"/>
                    </a:lnTo>
                    <a:lnTo>
                      <a:pt x="2805" y="3220"/>
                    </a:lnTo>
                    <a:lnTo>
                      <a:pt x="2805" y="3222"/>
                    </a:lnTo>
                    <a:lnTo>
                      <a:pt x="2803" y="3222"/>
                    </a:lnTo>
                    <a:lnTo>
                      <a:pt x="2803" y="3223"/>
                    </a:lnTo>
                    <a:lnTo>
                      <a:pt x="2801" y="3223"/>
                    </a:lnTo>
                    <a:lnTo>
                      <a:pt x="2801" y="3225"/>
                    </a:lnTo>
                    <a:lnTo>
                      <a:pt x="2800" y="3225"/>
                    </a:lnTo>
                    <a:lnTo>
                      <a:pt x="2800" y="3227"/>
                    </a:lnTo>
                    <a:lnTo>
                      <a:pt x="2796" y="3227"/>
                    </a:lnTo>
                    <a:lnTo>
                      <a:pt x="2796" y="3228"/>
                    </a:lnTo>
                    <a:lnTo>
                      <a:pt x="2795" y="3228"/>
                    </a:lnTo>
                    <a:lnTo>
                      <a:pt x="2795" y="3230"/>
                    </a:lnTo>
                    <a:lnTo>
                      <a:pt x="2793" y="3230"/>
                    </a:lnTo>
                    <a:lnTo>
                      <a:pt x="2793" y="3232"/>
                    </a:lnTo>
                    <a:lnTo>
                      <a:pt x="2791" y="3232"/>
                    </a:lnTo>
                    <a:lnTo>
                      <a:pt x="2791" y="3233"/>
                    </a:lnTo>
                    <a:lnTo>
                      <a:pt x="2790" y="3233"/>
                    </a:lnTo>
                    <a:lnTo>
                      <a:pt x="2790" y="3235"/>
                    </a:lnTo>
                    <a:lnTo>
                      <a:pt x="2788" y="3235"/>
                    </a:lnTo>
                    <a:lnTo>
                      <a:pt x="2788" y="3237"/>
                    </a:lnTo>
                    <a:lnTo>
                      <a:pt x="2786" y="3237"/>
                    </a:lnTo>
                    <a:lnTo>
                      <a:pt x="2786" y="3238"/>
                    </a:lnTo>
                    <a:lnTo>
                      <a:pt x="2785" y="3238"/>
                    </a:lnTo>
                    <a:lnTo>
                      <a:pt x="2785" y="3240"/>
                    </a:lnTo>
                    <a:lnTo>
                      <a:pt x="2781" y="3240"/>
                    </a:lnTo>
                    <a:lnTo>
                      <a:pt x="2781" y="3242"/>
                    </a:lnTo>
                    <a:lnTo>
                      <a:pt x="2780" y="3242"/>
                    </a:lnTo>
                    <a:lnTo>
                      <a:pt x="2780" y="3243"/>
                    </a:lnTo>
                    <a:lnTo>
                      <a:pt x="2778" y="3243"/>
                    </a:lnTo>
                    <a:lnTo>
                      <a:pt x="2778" y="3245"/>
                    </a:lnTo>
                    <a:lnTo>
                      <a:pt x="2776" y="3245"/>
                    </a:lnTo>
                    <a:lnTo>
                      <a:pt x="2776" y="3247"/>
                    </a:lnTo>
                    <a:lnTo>
                      <a:pt x="2775" y="3247"/>
                    </a:lnTo>
                    <a:lnTo>
                      <a:pt x="2775" y="3248"/>
                    </a:lnTo>
                    <a:lnTo>
                      <a:pt x="2773" y="3248"/>
                    </a:lnTo>
                    <a:lnTo>
                      <a:pt x="2773" y="3250"/>
                    </a:lnTo>
                    <a:lnTo>
                      <a:pt x="2771" y="3250"/>
                    </a:lnTo>
                    <a:lnTo>
                      <a:pt x="2771" y="3252"/>
                    </a:lnTo>
                    <a:lnTo>
                      <a:pt x="2770" y="3252"/>
                    </a:lnTo>
                    <a:lnTo>
                      <a:pt x="2770" y="3253"/>
                    </a:lnTo>
                    <a:lnTo>
                      <a:pt x="2766" y="3253"/>
                    </a:lnTo>
                    <a:lnTo>
                      <a:pt x="2766" y="3255"/>
                    </a:lnTo>
                    <a:lnTo>
                      <a:pt x="2765" y="3255"/>
                    </a:lnTo>
                    <a:lnTo>
                      <a:pt x="2765" y="3257"/>
                    </a:lnTo>
                    <a:lnTo>
                      <a:pt x="2763" y="3257"/>
                    </a:lnTo>
                    <a:lnTo>
                      <a:pt x="2763" y="3258"/>
                    </a:lnTo>
                    <a:lnTo>
                      <a:pt x="2761" y="3258"/>
                    </a:lnTo>
                    <a:lnTo>
                      <a:pt x="2761" y="3260"/>
                    </a:lnTo>
                    <a:lnTo>
                      <a:pt x="2760" y="3260"/>
                    </a:lnTo>
                    <a:lnTo>
                      <a:pt x="2760" y="3262"/>
                    </a:lnTo>
                    <a:lnTo>
                      <a:pt x="2758" y="3262"/>
                    </a:lnTo>
                    <a:lnTo>
                      <a:pt x="2758" y="3263"/>
                    </a:lnTo>
                    <a:lnTo>
                      <a:pt x="2756" y="3263"/>
                    </a:lnTo>
                    <a:lnTo>
                      <a:pt x="2756" y="3265"/>
                    </a:lnTo>
                    <a:lnTo>
                      <a:pt x="2755" y="3265"/>
                    </a:lnTo>
                    <a:lnTo>
                      <a:pt x="2755" y="3267"/>
                    </a:lnTo>
                    <a:lnTo>
                      <a:pt x="2753" y="3267"/>
                    </a:lnTo>
                    <a:lnTo>
                      <a:pt x="2753" y="3268"/>
                    </a:lnTo>
                    <a:lnTo>
                      <a:pt x="2750" y="3268"/>
                    </a:lnTo>
                    <a:lnTo>
                      <a:pt x="2750" y="3270"/>
                    </a:lnTo>
                    <a:lnTo>
                      <a:pt x="2748" y="3270"/>
                    </a:lnTo>
                    <a:lnTo>
                      <a:pt x="2748" y="3272"/>
                    </a:lnTo>
                    <a:lnTo>
                      <a:pt x="2746" y="3272"/>
                    </a:lnTo>
                    <a:lnTo>
                      <a:pt x="2746" y="3273"/>
                    </a:lnTo>
                    <a:lnTo>
                      <a:pt x="2745" y="3273"/>
                    </a:lnTo>
                    <a:lnTo>
                      <a:pt x="2745" y="3275"/>
                    </a:lnTo>
                    <a:lnTo>
                      <a:pt x="2743" y="3275"/>
                    </a:lnTo>
                    <a:lnTo>
                      <a:pt x="2743" y="3277"/>
                    </a:lnTo>
                    <a:lnTo>
                      <a:pt x="2741" y="3277"/>
                    </a:lnTo>
                    <a:lnTo>
                      <a:pt x="2741" y="3278"/>
                    </a:lnTo>
                    <a:lnTo>
                      <a:pt x="2740" y="3278"/>
                    </a:lnTo>
                    <a:lnTo>
                      <a:pt x="2740" y="3280"/>
                    </a:lnTo>
                    <a:lnTo>
                      <a:pt x="2738" y="3280"/>
                    </a:lnTo>
                    <a:lnTo>
                      <a:pt x="2738" y="3282"/>
                    </a:lnTo>
                    <a:lnTo>
                      <a:pt x="2735" y="3282"/>
                    </a:lnTo>
                    <a:lnTo>
                      <a:pt x="2735" y="3283"/>
                    </a:lnTo>
                    <a:lnTo>
                      <a:pt x="2733" y="3283"/>
                    </a:lnTo>
                    <a:lnTo>
                      <a:pt x="2733" y="3285"/>
                    </a:lnTo>
                    <a:lnTo>
                      <a:pt x="2731" y="3285"/>
                    </a:lnTo>
                    <a:lnTo>
                      <a:pt x="2731" y="3287"/>
                    </a:lnTo>
                    <a:lnTo>
                      <a:pt x="2730" y="3287"/>
                    </a:lnTo>
                    <a:lnTo>
                      <a:pt x="2730" y="3288"/>
                    </a:lnTo>
                    <a:lnTo>
                      <a:pt x="2728" y="3288"/>
                    </a:lnTo>
                    <a:lnTo>
                      <a:pt x="2728" y="3290"/>
                    </a:lnTo>
                    <a:lnTo>
                      <a:pt x="2726" y="3290"/>
                    </a:lnTo>
                    <a:lnTo>
                      <a:pt x="2726" y="3292"/>
                    </a:lnTo>
                    <a:lnTo>
                      <a:pt x="2725" y="3292"/>
                    </a:lnTo>
                    <a:lnTo>
                      <a:pt x="2725" y="3293"/>
                    </a:lnTo>
                    <a:lnTo>
                      <a:pt x="2723" y="3293"/>
                    </a:lnTo>
                    <a:lnTo>
                      <a:pt x="2723" y="3295"/>
                    </a:lnTo>
                    <a:lnTo>
                      <a:pt x="2721" y="3295"/>
                    </a:lnTo>
                    <a:lnTo>
                      <a:pt x="2721" y="3297"/>
                    </a:lnTo>
                    <a:lnTo>
                      <a:pt x="2718" y="3297"/>
                    </a:lnTo>
                    <a:lnTo>
                      <a:pt x="2718" y="3298"/>
                    </a:lnTo>
                    <a:lnTo>
                      <a:pt x="2716" y="3298"/>
                    </a:lnTo>
                    <a:lnTo>
                      <a:pt x="2716" y="3300"/>
                    </a:lnTo>
                    <a:lnTo>
                      <a:pt x="2715" y="3300"/>
                    </a:lnTo>
                    <a:lnTo>
                      <a:pt x="2715" y="3302"/>
                    </a:lnTo>
                    <a:lnTo>
                      <a:pt x="2713" y="3302"/>
                    </a:lnTo>
                    <a:lnTo>
                      <a:pt x="2713" y="3303"/>
                    </a:lnTo>
                    <a:lnTo>
                      <a:pt x="2711" y="3303"/>
                    </a:lnTo>
                    <a:lnTo>
                      <a:pt x="2711" y="3305"/>
                    </a:lnTo>
                    <a:lnTo>
                      <a:pt x="2710" y="3305"/>
                    </a:lnTo>
                    <a:lnTo>
                      <a:pt x="2710" y="3307"/>
                    </a:lnTo>
                    <a:lnTo>
                      <a:pt x="2708" y="3307"/>
                    </a:lnTo>
                    <a:lnTo>
                      <a:pt x="2708" y="3308"/>
                    </a:lnTo>
                    <a:lnTo>
                      <a:pt x="2706" y="3308"/>
                    </a:lnTo>
                    <a:lnTo>
                      <a:pt x="2706" y="3310"/>
                    </a:lnTo>
                    <a:lnTo>
                      <a:pt x="2705" y="3310"/>
                    </a:lnTo>
                    <a:lnTo>
                      <a:pt x="2705" y="3312"/>
                    </a:lnTo>
                    <a:lnTo>
                      <a:pt x="2703" y="3312"/>
                    </a:lnTo>
                    <a:lnTo>
                      <a:pt x="2703" y="3313"/>
                    </a:lnTo>
                    <a:lnTo>
                      <a:pt x="2700" y="3313"/>
                    </a:lnTo>
                    <a:lnTo>
                      <a:pt x="2700" y="3315"/>
                    </a:lnTo>
                    <a:lnTo>
                      <a:pt x="2698" y="3315"/>
                    </a:lnTo>
                    <a:lnTo>
                      <a:pt x="2698" y="3317"/>
                    </a:lnTo>
                    <a:lnTo>
                      <a:pt x="2696" y="3317"/>
                    </a:lnTo>
                    <a:lnTo>
                      <a:pt x="2696" y="3318"/>
                    </a:lnTo>
                    <a:lnTo>
                      <a:pt x="2695" y="3318"/>
                    </a:lnTo>
                    <a:lnTo>
                      <a:pt x="2695" y="3320"/>
                    </a:lnTo>
                    <a:lnTo>
                      <a:pt x="2693" y="3320"/>
                    </a:lnTo>
                    <a:lnTo>
                      <a:pt x="2693" y="3322"/>
                    </a:lnTo>
                    <a:lnTo>
                      <a:pt x="2691" y="3322"/>
                    </a:lnTo>
                    <a:lnTo>
                      <a:pt x="2691" y="3323"/>
                    </a:lnTo>
                    <a:lnTo>
                      <a:pt x="2690" y="3323"/>
                    </a:lnTo>
                    <a:lnTo>
                      <a:pt x="2690" y="3325"/>
                    </a:lnTo>
                    <a:lnTo>
                      <a:pt x="2688" y="3325"/>
                    </a:lnTo>
                    <a:lnTo>
                      <a:pt x="2688" y="3327"/>
                    </a:lnTo>
                    <a:lnTo>
                      <a:pt x="2686" y="3327"/>
                    </a:lnTo>
                    <a:lnTo>
                      <a:pt x="2686" y="3328"/>
                    </a:lnTo>
                    <a:lnTo>
                      <a:pt x="2685" y="3328"/>
                    </a:lnTo>
                    <a:lnTo>
                      <a:pt x="2685" y="3330"/>
                    </a:lnTo>
                    <a:lnTo>
                      <a:pt x="2681" y="3330"/>
                    </a:lnTo>
                    <a:lnTo>
                      <a:pt x="2681" y="3332"/>
                    </a:lnTo>
                    <a:lnTo>
                      <a:pt x="2680" y="3332"/>
                    </a:lnTo>
                    <a:lnTo>
                      <a:pt x="2680" y="3333"/>
                    </a:lnTo>
                    <a:lnTo>
                      <a:pt x="2678" y="3333"/>
                    </a:lnTo>
                    <a:lnTo>
                      <a:pt x="2678" y="3335"/>
                    </a:lnTo>
                    <a:lnTo>
                      <a:pt x="2676" y="3335"/>
                    </a:lnTo>
                    <a:lnTo>
                      <a:pt x="2676" y="3337"/>
                    </a:lnTo>
                    <a:lnTo>
                      <a:pt x="2675" y="3337"/>
                    </a:lnTo>
                    <a:lnTo>
                      <a:pt x="2675" y="3338"/>
                    </a:lnTo>
                    <a:lnTo>
                      <a:pt x="2673" y="3338"/>
                    </a:lnTo>
                    <a:lnTo>
                      <a:pt x="2673" y="3340"/>
                    </a:lnTo>
                    <a:lnTo>
                      <a:pt x="2671" y="3340"/>
                    </a:lnTo>
                    <a:lnTo>
                      <a:pt x="2671" y="3342"/>
                    </a:lnTo>
                    <a:lnTo>
                      <a:pt x="2670" y="3342"/>
                    </a:lnTo>
                    <a:lnTo>
                      <a:pt x="2670" y="3343"/>
                    </a:lnTo>
                    <a:lnTo>
                      <a:pt x="2668" y="3343"/>
                    </a:lnTo>
                    <a:lnTo>
                      <a:pt x="2668" y="3345"/>
                    </a:lnTo>
                    <a:lnTo>
                      <a:pt x="2666" y="3345"/>
                    </a:lnTo>
                    <a:lnTo>
                      <a:pt x="2666" y="3347"/>
                    </a:lnTo>
                    <a:lnTo>
                      <a:pt x="2665" y="3347"/>
                    </a:lnTo>
                    <a:lnTo>
                      <a:pt x="2665" y="3348"/>
                    </a:lnTo>
                    <a:lnTo>
                      <a:pt x="2661" y="3348"/>
                    </a:lnTo>
                    <a:lnTo>
                      <a:pt x="2661" y="3350"/>
                    </a:lnTo>
                    <a:lnTo>
                      <a:pt x="2660" y="3350"/>
                    </a:lnTo>
                    <a:lnTo>
                      <a:pt x="2660" y="3352"/>
                    </a:lnTo>
                    <a:lnTo>
                      <a:pt x="2658" y="3352"/>
                    </a:lnTo>
                    <a:lnTo>
                      <a:pt x="2658" y="3353"/>
                    </a:lnTo>
                    <a:lnTo>
                      <a:pt x="2656" y="3353"/>
                    </a:lnTo>
                    <a:lnTo>
                      <a:pt x="2656" y="3355"/>
                    </a:lnTo>
                    <a:lnTo>
                      <a:pt x="2655" y="3355"/>
                    </a:lnTo>
                    <a:lnTo>
                      <a:pt x="2655" y="3357"/>
                    </a:lnTo>
                    <a:lnTo>
                      <a:pt x="2653" y="3357"/>
                    </a:lnTo>
                    <a:lnTo>
                      <a:pt x="2653" y="3358"/>
                    </a:lnTo>
                    <a:lnTo>
                      <a:pt x="2651" y="3358"/>
                    </a:lnTo>
                    <a:lnTo>
                      <a:pt x="2651" y="3360"/>
                    </a:lnTo>
                    <a:lnTo>
                      <a:pt x="2650" y="3360"/>
                    </a:lnTo>
                    <a:lnTo>
                      <a:pt x="2650" y="3362"/>
                    </a:lnTo>
                    <a:lnTo>
                      <a:pt x="2648" y="3362"/>
                    </a:lnTo>
                    <a:lnTo>
                      <a:pt x="2648" y="3363"/>
                    </a:lnTo>
                    <a:lnTo>
                      <a:pt x="2646" y="3363"/>
                    </a:lnTo>
                    <a:lnTo>
                      <a:pt x="2646" y="3365"/>
                    </a:lnTo>
                    <a:lnTo>
                      <a:pt x="2645" y="3365"/>
                    </a:lnTo>
                    <a:lnTo>
                      <a:pt x="2645" y="3367"/>
                    </a:lnTo>
                    <a:lnTo>
                      <a:pt x="2643" y="3367"/>
                    </a:lnTo>
                    <a:lnTo>
                      <a:pt x="2643" y="3368"/>
                    </a:lnTo>
                    <a:lnTo>
                      <a:pt x="2641" y="3368"/>
                    </a:lnTo>
                    <a:lnTo>
                      <a:pt x="2641" y="3370"/>
                    </a:lnTo>
                    <a:lnTo>
                      <a:pt x="2638" y="3370"/>
                    </a:lnTo>
                    <a:lnTo>
                      <a:pt x="2638" y="3372"/>
                    </a:lnTo>
                    <a:lnTo>
                      <a:pt x="2636" y="3372"/>
                    </a:lnTo>
                    <a:lnTo>
                      <a:pt x="2636" y="3373"/>
                    </a:lnTo>
                    <a:lnTo>
                      <a:pt x="2635" y="3373"/>
                    </a:lnTo>
                    <a:lnTo>
                      <a:pt x="2635" y="3375"/>
                    </a:lnTo>
                    <a:lnTo>
                      <a:pt x="2633" y="3375"/>
                    </a:lnTo>
                    <a:lnTo>
                      <a:pt x="2633" y="3377"/>
                    </a:lnTo>
                    <a:lnTo>
                      <a:pt x="2631" y="3377"/>
                    </a:lnTo>
                    <a:lnTo>
                      <a:pt x="2631" y="3378"/>
                    </a:lnTo>
                    <a:lnTo>
                      <a:pt x="2630" y="3378"/>
                    </a:lnTo>
                    <a:lnTo>
                      <a:pt x="2630" y="3380"/>
                    </a:lnTo>
                    <a:lnTo>
                      <a:pt x="2628" y="3380"/>
                    </a:lnTo>
                    <a:lnTo>
                      <a:pt x="2628" y="3382"/>
                    </a:lnTo>
                    <a:lnTo>
                      <a:pt x="2626" y="3382"/>
                    </a:lnTo>
                    <a:lnTo>
                      <a:pt x="2626" y="3383"/>
                    </a:lnTo>
                    <a:lnTo>
                      <a:pt x="2625" y="3383"/>
                    </a:lnTo>
                    <a:lnTo>
                      <a:pt x="2625" y="3385"/>
                    </a:lnTo>
                    <a:lnTo>
                      <a:pt x="2623" y="3385"/>
                    </a:lnTo>
                    <a:lnTo>
                      <a:pt x="2623" y="3387"/>
                    </a:lnTo>
                    <a:lnTo>
                      <a:pt x="2621" y="3387"/>
                    </a:lnTo>
                    <a:lnTo>
                      <a:pt x="2621" y="3388"/>
                    </a:lnTo>
                    <a:lnTo>
                      <a:pt x="2620" y="3388"/>
                    </a:lnTo>
                    <a:lnTo>
                      <a:pt x="2620" y="3390"/>
                    </a:lnTo>
                    <a:lnTo>
                      <a:pt x="2618" y="3390"/>
                    </a:lnTo>
                    <a:lnTo>
                      <a:pt x="2618" y="3392"/>
                    </a:lnTo>
                    <a:lnTo>
                      <a:pt x="2615" y="3392"/>
                    </a:lnTo>
                    <a:lnTo>
                      <a:pt x="2615" y="3393"/>
                    </a:lnTo>
                    <a:lnTo>
                      <a:pt x="2613" y="3393"/>
                    </a:lnTo>
                    <a:lnTo>
                      <a:pt x="2613" y="3395"/>
                    </a:lnTo>
                    <a:lnTo>
                      <a:pt x="2611" y="3395"/>
                    </a:lnTo>
                    <a:lnTo>
                      <a:pt x="2611" y="3397"/>
                    </a:lnTo>
                    <a:lnTo>
                      <a:pt x="2610" y="3397"/>
                    </a:lnTo>
                    <a:lnTo>
                      <a:pt x="2610" y="3398"/>
                    </a:lnTo>
                    <a:lnTo>
                      <a:pt x="2608" y="3398"/>
                    </a:lnTo>
                    <a:lnTo>
                      <a:pt x="2608" y="3400"/>
                    </a:lnTo>
                    <a:lnTo>
                      <a:pt x="2606" y="3400"/>
                    </a:lnTo>
                    <a:lnTo>
                      <a:pt x="2606" y="3402"/>
                    </a:lnTo>
                    <a:lnTo>
                      <a:pt x="2605" y="3402"/>
                    </a:lnTo>
                    <a:lnTo>
                      <a:pt x="2605" y="3403"/>
                    </a:lnTo>
                    <a:lnTo>
                      <a:pt x="2603" y="3403"/>
                    </a:lnTo>
                    <a:lnTo>
                      <a:pt x="2603" y="3405"/>
                    </a:lnTo>
                    <a:lnTo>
                      <a:pt x="2601" y="3405"/>
                    </a:lnTo>
                    <a:lnTo>
                      <a:pt x="2601" y="3407"/>
                    </a:lnTo>
                    <a:lnTo>
                      <a:pt x="2600" y="3407"/>
                    </a:lnTo>
                    <a:lnTo>
                      <a:pt x="2600" y="3408"/>
                    </a:lnTo>
                    <a:lnTo>
                      <a:pt x="2598" y="3408"/>
                    </a:lnTo>
                    <a:lnTo>
                      <a:pt x="2598" y="3410"/>
                    </a:lnTo>
                    <a:lnTo>
                      <a:pt x="2596" y="3410"/>
                    </a:lnTo>
                    <a:lnTo>
                      <a:pt x="2596" y="3412"/>
                    </a:lnTo>
                    <a:lnTo>
                      <a:pt x="2595" y="3412"/>
                    </a:lnTo>
                    <a:lnTo>
                      <a:pt x="2595" y="3413"/>
                    </a:lnTo>
                    <a:lnTo>
                      <a:pt x="2593" y="3413"/>
                    </a:lnTo>
                    <a:lnTo>
                      <a:pt x="2593" y="3415"/>
                    </a:lnTo>
                    <a:lnTo>
                      <a:pt x="2591" y="3415"/>
                    </a:lnTo>
                    <a:lnTo>
                      <a:pt x="2591" y="3417"/>
                    </a:lnTo>
                    <a:lnTo>
                      <a:pt x="2588" y="3417"/>
                    </a:lnTo>
                    <a:lnTo>
                      <a:pt x="2588" y="3418"/>
                    </a:lnTo>
                    <a:lnTo>
                      <a:pt x="2586" y="3418"/>
                    </a:lnTo>
                    <a:lnTo>
                      <a:pt x="2586" y="3420"/>
                    </a:lnTo>
                    <a:lnTo>
                      <a:pt x="2585" y="3420"/>
                    </a:lnTo>
                    <a:lnTo>
                      <a:pt x="2585" y="3422"/>
                    </a:lnTo>
                    <a:lnTo>
                      <a:pt x="2583" y="3422"/>
                    </a:lnTo>
                    <a:lnTo>
                      <a:pt x="2583" y="3423"/>
                    </a:lnTo>
                    <a:lnTo>
                      <a:pt x="2581" y="3423"/>
                    </a:lnTo>
                    <a:lnTo>
                      <a:pt x="2581" y="3425"/>
                    </a:lnTo>
                    <a:lnTo>
                      <a:pt x="2580" y="3425"/>
                    </a:lnTo>
                    <a:lnTo>
                      <a:pt x="2580" y="3427"/>
                    </a:lnTo>
                    <a:lnTo>
                      <a:pt x="2578" y="3427"/>
                    </a:lnTo>
                    <a:lnTo>
                      <a:pt x="2578" y="3428"/>
                    </a:lnTo>
                    <a:lnTo>
                      <a:pt x="2576" y="3428"/>
                    </a:lnTo>
                    <a:lnTo>
                      <a:pt x="2576" y="3430"/>
                    </a:lnTo>
                    <a:lnTo>
                      <a:pt x="2575" y="3430"/>
                    </a:lnTo>
                    <a:lnTo>
                      <a:pt x="2575" y="3432"/>
                    </a:lnTo>
                    <a:lnTo>
                      <a:pt x="2573" y="3432"/>
                    </a:lnTo>
                    <a:lnTo>
                      <a:pt x="2573" y="3433"/>
                    </a:lnTo>
                    <a:lnTo>
                      <a:pt x="2571" y="3433"/>
                    </a:lnTo>
                    <a:lnTo>
                      <a:pt x="2571" y="3435"/>
                    </a:lnTo>
                    <a:lnTo>
                      <a:pt x="2570" y="3435"/>
                    </a:lnTo>
                    <a:lnTo>
                      <a:pt x="2570" y="3437"/>
                    </a:lnTo>
                    <a:lnTo>
                      <a:pt x="2568" y="3437"/>
                    </a:lnTo>
                    <a:lnTo>
                      <a:pt x="2568" y="3438"/>
                    </a:lnTo>
                    <a:lnTo>
                      <a:pt x="2566" y="3438"/>
                    </a:lnTo>
                    <a:lnTo>
                      <a:pt x="2566" y="3440"/>
                    </a:lnTo>
                    <a:lnTo>
                      <a:pt x="2565" y="3440"/>
                    </a:lnTo>
                    <a:lnTo>
                      <a:pt x="2565" y="3442"/>
                    </a:lnTo>
                    <a:lnTo>
                      <a:pt x="2563" y="3442"/>
                    </a:lnTo>
                    <a:lnTo>
                      <a:pt x="2563" y="3443"/>
                    </a:lnTo>
                    <a:lnTo>
                      <a:pt x="2561" y="3443"/>
                    </a:lnTo>
                    <a:lnTo>
                      <a:pt x="2561" y="3445"/>
                    </a:lnTo>
                    <a:lnTo>
                      <a:pt x="2558" y="3445"/>
                    </a:lnTo>
                    <a:lnTo>
                      <a:pt x="2558" y="3447"/>
                    </a:lnTo>
                    <a:lnTo>
                      <a:pt x="2556" y="3447"/>
                    </a:lnTo>
                    <a:lnTo>
                      <a:pt x="2556" y="3448"/>
                    </a:lnTo>
                    <a:lnTo>
                      <a:pt x="2555" y="3448"/>
                    </a:lnTo>
                    <a:lnTo>
                      <a:pt x="2555" y="3450"/>
                    </a:lnTo>
                    <a:lnTo>
                      <a:pt x="2553" y="3450"/>
                    </a:lnTo>
                    <a:lnTo>
                      <a:pt x="2553" y="3452"/>
                    </a:lnTo>
                    <a:lnTo>
                      <a:pt x="2551" y="3452"/>
                    </a:lnTo>
                    <a:lnTo>
                      <a:pt x="2551" y="3453"/>
                    </a:lnTo>
                    <a:lnTo>
                      <a:pt x="2550" y="3453"/>
                    </a:lnTo>
                    <a:lnTo>
                      <a:pt x="2550" y="3455"/>
                    </a:lnTo>
                    <a:lnTo>
                      <a:pt x="2548" y="3455"/>
                    </a:lnTo>
                    <a:lnTo>
                      <a:pt x="2548" y="3457"/>
                    </a:lnTo>
                    <a:lnTo>
                      <a:pt x="2546" y="3457"/>
                    </a:lnTo>
                    <a:lnTo>
                      <a:pt x="2546" y="3458"/>
                    </a:lnTo>
                    <a:lnTo>
                      <a:pt x="2545" y="3458"/>
                    </a:lnTo>
                    <a:lnTo>
                      <a:pt x="2545" y="3460"/>
                    </a:lnTo>
                    <a:lnTo>
                      <a:pt x="2543" y="3460"/>
                    </a:lnTo>
                    <a:lnTo>
                      <a:pt x="2543" y="3462"/>
                    </a:lnTo>
                    <a:lnTo>
                      <a:pt x="2541" y="3462"/>
                    </a:lnTo>
                    <a:lnTo>
                      <a:pt x="2541" y="3463"/>
                    </a:lnTo>
                    <a:lnTo>
                      <a:pt x="2540" y="3463"/>
                    </a:lnTo>
                    <a:lnTo>
                      <a:pt x="2540" y="3465"/>
                    </a:lnTo>
                    <a:lnTo>
                      <a:pt x="2538" y="3465"/>
                    </a:lnTo>
                    <a:lnTo>
                      <a:pt x="2538" y="3467"/>
                    </a:lnTo>
                    <a:lnTo>
                      <a:pt x="2536" y="3467"/>
                    </a:lnTo>
                    <a:lnTo>
                      <a:pt x="2536" y="3468"/>
                    </a:lnTo>
                    <a:lnTo>
                      <a:pt x="2535" y="3468"/>
                    </a:lnTo>
                    <a:lnTo>
                      <a:pt x="2535" y="3470"/>
                    </a:lnTo>
                    <a:lnTo>
                      <a:pt x="2533" y="3470"/>
                    </a:lnTo>
                    <a:lnTo>
                      <a:pt x="2533" y="3472"/>
                    </a:lnTo>
                    <a:lnTo>
                      <a:pt x="2531" y="3472"/>
                    </a:lnTo>
                    <a:lnTo>
                      <a:pt x="2531" y="3473"/>
                    </a:lnTo>
                    <a:lnTo>
                      <a:pt x="2530" y="3473"/>
                    </a:lnTo>
                    <a:lnTo>
                      <a:pt x="2530" y="3475"/>
                    </a:lnTo>
                    <a:lnTo>
                      <a:pt x="2528" y="3475"/>
                    </a:lnTo>
                    <a:lnTo>
                      <a:pt x="2528" y="3477"/>
                    </a:lnTo>
                    <a:lnTo>
                      <a:pt x="2526" y="3477"/>
                    </a:lnTo>
                    <a:lnTo>
                      <a:pt x="2526" y="3478"/>
                    </a:lnTo>
                    <a:lnTo>
                      <a:pt x="2525" y="3478"/>
                    </a:lnTo>
                    <a:lnTo>
                      <a:pt x="2525" y="3480"/>
                    </a:lnTo>
                    <a:lnTo>
                      <a:pt x="2523" y="3480"/>
                    </a:lnTo>
                    <a:lnTo>
                      <a:pt x="2523" y="3482"/>
                    </a:lnTo>
                    <a:lnTo>
                      <a:pt x="2521" y="3482"/>
                    </a:lnTo>
                    <a:lnTo>
                      <a:pt x="2521" y="3483"/>
                    </a:lnTo>
                    <a:lnTo>
                      <a:pt x="2518" y="3483"/>
                    </a:lnTo>
                    <a:lnTo>
                      <a:pt x="2518" y="3485"/>
                    </a:lnTo>
                    <a:lnTo>
                      <a:pt x="2516" y="3485"/>
                    </a:lnTo>
                    <a:lnTo>
                      <a:pt x="2516" y="3487"/>
                    </a:lnTo>
                    <a:lnTo>
                      <a:pt x="2515" y="3487"/>
                    </a:lnTo>
                    <a:lnTo>
                      <a:pt x="2515" y="3488"/>
                    </a:lnTo>
                    <a:lnTo>
                      <a:pt x="2513" y="3488"/>
                    </a:lnTo>
                    <a:lnTo>
                      <a:pt x="2513" y="3490"/>
                    </a:lnTo>
                    <a:lnTo>
                      <a:pt x="2511" y="3490"/>
                    </a:lnTo>
                    <a:lnTo>
                      <a:pt x="2511" y="3492"/>
                    </a:lnTo>
                    <a:lnTo>
                      <a:pt x="2510" y="3492"/>
                    </a:lnTo>
                    <a:lnTo>
                      <a:pt x="2510" y="3493"/>
                    </a:lnTo>
                    <a:lnTo>
                      <a:pt x="2508" y="3493"/>
                    </a:lnTo>
                    <a:lnTo>
                      <a:pt x="2508" y="3495"/>
                    </a:lnTo>
                    <a:lnTo>
                      <a:pt x="2506" y="3495"/>
                    </a:lnTo>
                    <a:lnTo>
                      <a:pt x="2506" y="3497"/>
                    </a:lnTo>
                    <a:lnTo>
                      <a:pt x="2505" y="3497"/>
                    </a:lnTo>
                    <a:lnTo>
                      <a:pt x="2505" y="3498"/>
                    </a:lnTo>
                    <a:lnTo>
                      <a:pt x="2503" y="3498"/>
                    </a:lnTo>
                    <a:lnTo>
                      <a:pt x="2503" y="3500"/>
                    </a:lnTo>
                    <a:lnTo>
                      <a:pt x="2501" y="3500"/>
                    </a:lnTo>
                    <a:lnTo>
                      <a:pt x="2501" y="3502"/>
                    </a:lnTo>
                    <a:lnTo>
                      <a:pt x="2500" y="3502"/>
                    </a:lnTo>
                    <a:lnTo>
                      <a:pt x="2500" y="3503"/>
                    </a:lnTo>
                    <a:lnTo>
                      <a:pt x="2498" y="3503"/>
                    </a:lnTo>
                    <a:lnTo>
                      <a:pt x="2498" y="3505"/>
                    </a:lnTo>
                    <a:lnTo>
                      <a:pt x="2496" y="3505"/>
                    </a:lnTo>
                    <a:lnTo>
                      <a:pt x="2496" y="3507"/>
                    </a:lnTo>
                    <a:lnTo>
                      <a:pt x="2495" y="3507"/>
                    </a:lnTo>
                    <a:lnTo>
                      <a:pt x="2495" y="3508"/>
                    </a:lnTo>
                    <a:lnTo>
                      <a:pt x="2493" y="3508"/>
                    </a:lnTo>
                    <a:lnTo>
                      <a:pt x="2493" y="3510"/>
                    </a:lnTo>
                    <a:lnTo>
                      <a:pt x="2491" y="3510"/>
                    </a:lnTo>
                    <a:lnTo>
                      <a:pt x="2491" y="3512"/>
                    </a:lnTo>
                    <a:lnTo>
                      <a:pt x="2490" y="3512"/>
                    </a:lnTo>
                    <a:lnTo>
                      <a:pt x="2490" y="3513"/>
                    </a:lnTo>
                    <a:lnTo>
                      <a:pt x="2488" y="3513"/>
                    </a:lnTo>
                    <a:lnTo>
                      <a:pt x="2488" y="3515"/>
                    </a:lnTo>
                    <a:lnTo>
                      <a:pt x="2486" y="3515"/>
                    </a:lnTo>
                    <a:lnTo>
                      <a:pt x="2486" y="3517"/>
                    </a:lnTo>
                    <a:lnTo>
                      <a:pt x="2485" y="3517"/>
                    </a:lnTo>
                    <a:lnTo>
                      <a:pt x="2485" y="3518"/>
                    </a:lnTo>
                    <a:lnTo>
                      <a:pt x="2483" y="3518"/>
                    </a:lnTo>
                    <a:lnTo>
                      <a:pt x="2483" y="3520"/>
                    </a:lnTo>
                    <a:lnTo>
                      <a:pt x="2481" y="3520"/>
                    </a:lnTo>
                    <a:lnTo>
                      <a:pt x="2481" y="3522"/>
                    </a:lnTo>
                    <a:lnTo>
                      <a:pt x="2480" y="3522"/>
                    </a:lnTo>
                    <a:lnTo>
                      <a:pt x="2480" y="3523"/>
                    </a:lnTo>
                    <a:lnTo>
                      <a:pt x="2478" y="3523"/>
                    </a:lnTo>
                    <a:lnTo>
                      <a:pt x="2478" y="3525"/>
                    </a:lnTo>
                    <a:lnTo>
                      <a:pt x="2476" y="3525"/>
                    </a:lnTo>
                    <a:lnTo>
                      <a:pt x="2476" y="3527"/>
                    </a:lnTo>
                    <a:lnTo>
                      <a:pt x="2475" y="3527"/>
                    </a:lnTo>
                    <a:lnTo>
                      <a:pt x="2475" y="3528"/>
                    </a:lnTo>
                    <a:lnTo>
                      <a:pt x="2473" y="3528"/>
                    </a:lnTo>
                    <a:lnTo>
                      <a:pt x="2473" y="3530"/>
                    </a:lnTo>
                    <a:lnTo>
                      <a:pt x="2471" y="3530"/>
                    </a:lnTo>
                    <a:lnTo>
                      <a:pt x="2471" y="3532"/>
                    </a:lnTo>
                    <a:lnTo>
                      <a:pt x="2470" y="3532"/>
                    </a:lnTo>
                    <a:lnTo>
                      <a:pt x="2470" y="3533"/>
                    </a:lnTo>
                    <a:lnTo>
                      <a:pt x="2468" y="3533"/>
                    </a:lnTo>
                    <a:lnTo>
                      <a:pt x="2468" y="3535"/>
                    </a:lnTo>
                    <a:lnTo>
                      <a:pt x="2466" y="3535"/>
                    </a:lnTo>
                    <a:lnTo>
                      <a:pt x="2466" y="3537"/>
                    </a:lnTo>
                    <a:lnTo>
                      <a:pt x="2465" y="3537"/>
                    </a:lnTo>
                    <a:lnTo>
                      <a:pt x="2465" y="3538"/>
                    </a:lnTo>
                    <a:lnTo>
                      <a:pt x="2461" y="3538"/>
                    </a:lnTo>
                    <a:lnTo>
                      <a:pt x="2461" y="3540"/>
                    </a:lnTo>
                    <a:lnTo>
                      <a:pt x="2460" y="3540"/>
                    </a:lnTo>
                    <a:lnTo>
                      <a:pt x="2460" y="3542"/>
                    </a:lnTo>
                    <a:lnTo>
                      <a:pt x="2458" y="3542"/>
                    </a:lnTo>
                    <a:lnTo>
                      <a:pt x="2458" y="3543"/>
                    </a:lnTo>
                    <a:lnTo>
                      <a:pt x="2456" y="3543"/>
                    </a:lnTo>
                    <a:lnTo>
                      <a:pt x="2456" y="3545"/>
                    </a:lnTo>
                    <a:lnTo>
                      <a:pt x="2455" y="3545"/>
                    </a:lnTo>
                    <a:lnTo>
                      <a:pt x="2455" y="3547"/>
                    </a:lnTo>
                    <a:lnTo>
                      <a:pt x="2453" y="3547"/>
                    </a:lnTo>
                    <a:lnTo>
                      <a:pt x="2453" y="3548"/>
                    </a:lnTo>
                    <a:lnTo>
                      <a:pt x="2451" y="3548"/>
                    </a:lnTo>
                    <a:lnTo>
                      <a:pt x="2451" y="3550"/>
                    </a:lnTo>
                    <a:lnTo>
                      <a:pt x="2450" y="3550"/>
                    </a:lnTo>
                    <a:lnTo>
                      <a:pt x="2450" y="3552"/>
                    </a:lnTo>
                    <a:lnTo>
                      <a:pt x="2448" y="3552"/>
                    </a:lnTo>
                    <a:lnTo>
                      <a:pt x="2448" y="3553"/>
                    </a:lnTo>
                    <a:lnTo>
                      <a:pt x="2446" y="3553"/>
                    </a:lnTo>
                    <a:lnTo>
                      <a:pt x="2446" y="3555"/>
                    </a:lnTo>
                    <a:lnTo>
                      <a:pt x="2445" y="3555"/>
                    </a:lnTo>
                    <a:lnTo>
                      <a:pt x="2445" y="3557"/>
                    </a:lnTo>
                    <a:lnTo>
                      <a:pt x="2443" y="3557"/>
                    </a:lnTo>
                    <a:lnTo>
                      <a:pt x="2443" y="3558"/>
                    </a:lnTo>
                    <a:lnTo>
                      <a:pt x="2441" y="3558"/>
                    </a:lnTo>
                    <a:lnTo>
                      <a:pt x="2441" y="3560"/>
                    </a:lnTo>
                    <a:lnTo>
                      <a:pt x="2440" y="3560"/>
                    </a:lnTo>
                    <a:lnTo>
                      <a:pt x="2440" y="3562"/>
                    </a:lnTo>
                    <a:lnTo>
                      <a:pt x="2438" y="3562"/>
                    </a:lnTo>
                    <a:lnTo>
                      <a:pt x="2438" y="3563"/>
                    </a:lnTo>
                    <a:lnTo>
                      <a:pt x="2436" y="3563"/>
                    </a:lnTo>
                    <a:lnTo>
                      <a:pt x="2436" y="3565"/>
                    </a:lnTo>
                    <a:lnTo>
                      <a:pt x="2435" y="3565"/>
                    </a:lnTo>
                    <a:lnTo>
                      <a:pt x="2435" y="3567"/>
                    </a:lnTo>
                    <a:lnTo>
                      <a:pt x="2433" y="3567"/>
                    </a:lnTo>
                    <a:lnTo>
                      <a:pt x="2433" y="3568"/>
                    </a:lnTo>
                    <a:lnTo>
                      <a:pt x="2431" y="3568"/>
                    </a:lnTo>
                    <a:lnTo>
                      <a:pt x="2431" y="3570"/>
                    </a:lnTo>
                    <a:lnTo>
                      <a:pt x="2430" y="3570"/>
                    </a:lnTo>
                    <a:lnTo>
                      <a:pt x="2430" y="3572"/>
                    </a:lnTo>
                    <a:lnTo>
                      <a:pt x="2428" y="3572"/>
                    </a:lnTo>
                    <a:lnTo>
                      <a:pt x="2428" y="3573"/>
                    </a:lnTo>
                    <a:lnTo>
                      <a:pt x="2426" y="3573"/>
                    </a:lnTo>
                    <a:lnTo>
                      <a:pt x="2426" y="3575"/>
                    </a:lnTo>
                    <a:lnTo>
                      <a:pt x="2425" y="3575"/>
                    </a:lnTo>
                    <a:lnTo>
                      <a:pt x="2425" y="3577"/>
                    </a:lnTo>
                    <a:lnTo>
                      <a:pt x="2423" y="3577"/>
                    </a:lnTo>
                    <a:lnTo>
                      <a:pt x="2423" y="3578"/>
                    </a:lnTo>
                    <a:lnTo>
                      <a:pt x="2421" y="3578"/>
                    </a:lnTo>
                    <a:lnTo>
                      <a:pt x="2421" y="3580"/>
                    </a:lnTo>
                    <a:lnTo>
                      <a:pt x="2420" y="3580"/>
                    </a:lnTo>
                    <a:lnTo>
                      <a:pt x="2420" y="3582"/>
                    </a:lnTo>
                    <a:lnTo>
                      <a:pt x="2418" y="3582"/>
                    </a:lnTo>
                    <a:lnTo>
                      <a:pt x="2418" y="3583"/>
                    </a:lnTo>
                    <a:lnTo>
                      <a:pt x="2416" y="3583"/>
                    </a:lnTo>
                    <a:lnTo>
                      <a:pt x="2416" y="3585"/>
                    </a:lnTo>
                    <a:lnTo>
                      <a:pt x="2415" y="3585"/>
                    </a:lnTo>
                    <a:lnTo>
                      <a:pt x="2415" y="3587"/>
                    </a:lnTo>
                    <a:lnTo>
                      <a:pt x="2413" y="3587"/>
                    </a:lnTo>
                    <a:lnTo>
                      <a:pt x="2413" y="3588"/>
                    </a:lnTo>
                    <a:lnTo>
                      <a:pt x="2411" y="3588"/>
                    </a:lnTo>
                    <a:lnTo>
                      <a:pt x="2411" y="3590"/>
                    </a:lnTo>
                    <a:lnTo>
                      <a:pt x="2410" y="3590"/>
                    </a:lnTo>
                    <a:lnTo>
                      <a:pt x="2410" y="3592"/>
                    </a:lnTo>
                    <a:lnTo>
                      <a:pt x="2408" y="3592"/>
                    </a:lnTo>
                    <a:lnTo>
                      <a:pt x="2408" y="3593"/>
                    </a:lnTo>
                    <a:lnTo>
                      <a:pt x="2406" y="3593"/>
                    </a:lnTo>
                    <a:lnTo>
                      <a:pt x="2406" y="3595"/>
                    </a:lnTo>
                    <a:lnTo>
                      <a:pt x="2405" y="3595"/>
                    </a:lnTo>
                    <a:lnTo>
                      <a:pt x="2405" y="3597"/>
                    </a:lnTo>
                    <a:lnTo>
                      <a:pt x="2403" y="3597"/>
                    </a:lnTo>
                    <a:lnTo>
                      <a:pt x="2403" y="3598"/>
                    </a:lnTo>
                    <a:lnTo>
                      <a:pt x="2401" y="3598"/>
                    </a:lnTo>
                    <a:lnTo>
                      <a:pt x="2401" y="3600"/>
                    </a:lnTo>
                    <a:lnTo>
                      <a:pt x="2400" y="3600"/>
                    </a:lnTo>
                    <a:lnTo>
                      <a:pt x="2400" y="3602"/>
                    </a:lnTo>
                    <a:lnTo>
                      <a:pt x="2398" y="3602"/>
                    </a:lnTo>
                    <a:lnTo>
                      <a:pt x="2398" y="3603"/>
                    </a:lnTo>
                    <a:lnTo>
                      <a:pt x="2396" y="3603"/>
                    </a:lnTo>
                    <a:lnTo>
                      <a:pt x="2396" y="3605"/>
                    </a:lnTo>
                    <a:lnTo>
                      <a:pt x="2395" y="3605"/>
                    </a:lnTo>
                    <a:lnTo>
                      <a:pt x="2395" y="3607"/>
                    </a:lnTo>
                    <a:lnTo>
                      <a:pt x="2393" y="3607"/>
                    </a:lnTo>
                    <a:lnTo>
                      <a:pt x="2393" y="3608"/>
                    </a:lnTo>
                    <a:lnTo>
                      <a:pt x="2391" y="3608"/>
                    </a:lnTo>
                    <a:lnTo>
                      <a:pt x="2391" y="3610"/>
                    </a:lnTo>
                    <a:lnTo>
                      <a:pt x="2390" y="3610"/>
                    </a:lnTo>
                    <a:lnTo>
                      <a:pt x="2390" y="3612"/>
                    </a:lnTo>
                    <a:lnTo>
                      <a:pt x="2388" y="3612"/>
                    </a:lnTo>
                    <a:lnTo>
                      <a:pt x="2388" y="3613"/>
                    </a:lnTo>
                    <a:lnTo>
                      <a:pt x="2386" y="3613"/>
                    </a:lnTo>
                    <a:lnTo>
                      <a:pt x="2386" y="3615"/>
                    </a:lnTo>
                    <a:lnTo>
                      <a:pt x="2385" y="3615"/>
                    </a:lnTo>
                    <a:lnTo>
                      <a:pt x="2385" y="3617"/>
                    </a:lnTo>
                    <a:lnTo>
                      <a:pt x="2383" y="3617"/>
                    </a:lnTo>
                    <a:lnTo>
                      <a:pt x="2383" y="3618"/>
                    </a:lnTo>
                    <a:lnTo>
                      <a:pt x="2381" y="3618"/>
                    </a:lnTo>
                    <a:lnTo>
                      <a:pt x="2381" y="3620"/>
                    </a:lnTo>
                    <a:lnTo>
                      <a:pt x="2380" y="3620"/>
                    </a:lnTo>
                    <a:lnTo>
                      <a:pt x="2380" y="3622"/>
                    </a:lnTo>
                    <a:lnTo>
                      <a:pt x="2378" y="3622"/>
                    </a:lnTo>
                    <a:lnTo>
                      <a:pt x="2378" y="3623"/>
                    </a:lnTo>
                    <a:lnTo>
                      <a:pt x="2376" y="3623"/>
                    </a:lnTo>
                    <a:lnTo>
                      <a:pt x="2376" y="3625"/>
                    </a:lnTo>
                    <a:lnTo>
                      <a:pt x="2375" y="3625"/>
                    </a:lnTo>
                    <a:lnTo>
                      <a:pt x="2375" y="3627"/>
                    </a:lnTo>
                    <a:lnTo>
                      <a:pt x="2373" y="3627"/>
                    </a:lnTo>
                    <a:lnTo>
                      <a:pt x="2373" y="3628"/>
                    </a:lnTo>
                    <a:lnTo>
                      <a:pt x="2371" y="3628"/>
                    </a:lnTo>
                    <a:lnTo>
                      <a:pt x="2371" y="3630"/>
                    </a:lnTo>
                    <a:lnTo>
                      <a:pt x="2370" y="3630"/>
                    </a:lnTo>
                    <a:lnTo>
                      <a:pt x="2370" y="3632"/>
                    </a:lnTo>
                    <a:lnTo>
                      <a:pt x="2368" y="3632"/>
                    </a:lnTo>
                    <a:lnTo>
                      <a:pt x="2368" y="3633"/>
                    </a:lnTo>
                    <a:lnTo>
                      <a:pt x="2366" y="3633"/>
                    </a:lnTo>
                    <a:lnTo>
                      <a:pt x="2366" y="3635"/>
                    </a:lnTo>
                    <a:lnTo>
                      <a:pt x="2365" y="3635"/>
                    </a:lnTo>
                    <a:lnTo>
                      <a:pt x="2365" y="3637"/>
                    </a:lnTo>
                    <a:lnTo>
                      <a:pt x="2363" y="3637"/>
                    </a:lnTo>
                    <a:lnTo>
                      <a:pt x="2363" y="3638"/>
                    </a:lnTo>
                    <a:lnTo>
                      <a:pt x="2361" y="3638"/>
                    </a:lnTo>
                    <a:lnTo>
                      <a:pt x="2361" y="3640"/>
                    </a:lnTo>
                    <a:lnTo>
                      <a:pt x="2360" y="3640"/>
                    </a:lnTo>
                    <a:lnTo>
                      <a:pt x="2360" y="3642"/>
                    </a:lnTo>
                    <a:lnTo>
                      <a:pt x="2358" y="3642"/>
                    </a:lnTo>
                    <a:lnTo>
                      <a:pt x="2358" y="3643"/>
                    </a:lnTo>
                    <a:lnTo>
                      <a:pt x="2356" y="3643"/>
                    </a:lnTo>
                    <a:lnTo>
                      <a:pt x="2356" y="3645"/>
                    </a:lnTo>
                    <a:lnTo>
                      <a:pt x="2355" y="3645"/>
                    </a:lnTo>
                    <a:lnTo>
                      <a:pt x="2355" y="3647"/>
                    </a:lnTo>
                    <a:lnTo>
                      <a:pt x="2353" y="3647"/>
                    </a:lnTo>
                    <a:lnTo>
                      <a:pt x="2353" y="3648"/>
                    </a:lnTo>
                    <a:lnTo>
                      <a:pt x="2351" y="3648"/>
                    </a:lnTo>
                    <a:lnTo>
                      <a:pt x="2351" y="3650"/>
                    </a:lnTo>
                    <a:lnTo>
                      <a:pt x="2350" y="3650"/>
                    </a:lnTo>
                    <a:lnTo>
                      <a:pt x="2350" y="3652"/>
                    </a:lnTo>
                    <a:lnTo>
                      <a:pt x="2348" y="3652"/>
                    </a:lnTo>
                    <a:lnTo>
                      <a:pt x="2348" y="3653"/>
                    </a:lnTo>
                    <a:lnTo>
                      <a:pt x="2346" y="3653"/>
                    </a:lnTo>
                    <a:lnTo>
                      <a:pt x="2346" y="3655"/>
                    </a:lnTo>
                    <a:lnTo>
                      <a:pt x="2345" y="3655"/>
                    </a:lnTo>
                    <a:lnTo>
                      <a:pt x="2345" y="3657"/>
                    </a:lnTo>
                    <a:lnTo>
                      <a:pt x="2343" y="3657"/>
                    </a:lnTo>
                    <a:lnTo>
                      <a:pt x="2343" y="3658"/>
                    </a:lnTo>
                    <a:lnTo>
                      <a:pt x="2341" y="3658"/>
                    </a:lnTo>
                    <a:lnTo>
                      <a:pt x="2341" y="3660"/>
                    </a:lnTo>
                    <a:lnTo>
                      <a:pt x="2340" y="3660"/>
                    </a:lnTo>
                    <a:lnTo>
                      <a:pt x="2340" y="3662"/>
                    </a:lnTo>
                    <a:lnTo>
                      <a:pt x="2338" y="3662"/>
                    </a:lnTo>
                    <a:lnTo>
                      <a:pt x="2338" y="3663"/>
                    </a:lnTo>
                    <a:lnTo>
                      <a:pt x="2336" y="3663"/>
                    </a:lnTo>
                    <a:lnTo>
                      <a:pt x="2336" y="3665"/>
                    </a:lnTo>
                    <a:lnTo>
                      <a:pt x="2335" y="3665"/>
                    </a:lnTo>
                    <a:lnTo>
                      <a:pt x="2335" y="3667"/>
                    </a:lnTo>
                    <a:lnTo>
                      <a:pt x="2333" y="3667"/>
                    </a:lnTo>
                    <a:lnTo>
                      <a:pt x="2333" y="3668"/>
                    </a:lnTo>
                    <a:lnTo>
                      <a:pt x="2331" y="3668"/>
                    </a:lnTo>
                    <a:lnTo>
                      <a:pt x="2331" y="3670"/>
                    </a:lnTo>
                    <a:lnTo>
                      <a:pt x="2330" y="3670"/>
                    </a:lnTo>
                    <a:lnTo>
                      <a:pt x="2330" y="3672"/>
                    </a:lnTo>
                    <a:lnTo>
                      <a:pt x="2328" y="3672"/>
                    </a:lnTo>
                    <a:lnTo>
                      <a:pt x="2328" y="3673"/>
                    </a:lnTo>
                    <a:lnTo>
                      <a:pt x="2326" y="3673"/>
                    </a:lnTo>
                    <a:lnTo>
                      <a:pt x="2326" y="3675"/>
                    </a:lnTo>
                    <a:lnTo>
                      <a:pt x="2325" y="3675"/>
                    </a:lnTo>
                    <a:lnTo>
                      <a:pt x="2325" y="3677"/>
                    </a:lnTo>
                    <a:lnTo>
                      <a:pt x="2323" y="3677"/>
                    </a:lnTo>
                    <a:lnTo>
                      <a:pt x="2323" y="3678"/>
                    </a:lnTo>
                    <a:lnTo>
                      <a:pt x="2321" y="3678"/>
                    </a:lnTo>
                    <a:lnTo>
                      <a:pt x="2321" y="3680"/>
                    </a:lnTo>
                    <a:lnTo>
                      <a:pt x="2320" y="3680"/>
                    </a:lnTo>
                    <a:lnTo>
                      <a:pt x="2320" y="3682"/>
                    </a:lnTo>
                    <a:lnTo>
                      <a:pt x="2318" y="3682"/>
                    </a:lnTo>
                    <a:lnTo>
                      <a:pt x="2318" y="3683"/>
                    </a:lnTo>
                    <a:lnTo>
                      <a:pt x="2316" y="3683"/>
                    </a:lnTo>
                    <a:lnTo>
                      <a:pt x="2316" y="3685"/>
                    </a:lnTo>
                    <a:lnTo>
                      <a:pt x="2315" y="3685"/>
                    </a:lnTo>
                    <a:lnTo>
                      <a:pt x="2315" y="3688"/>
                    </a:lnTo>
                    <a:lnTo>
                      <a:pt x="2313" y="3688"/>
                    </a:lnTo>
                    <a:lnTo>
                      <a:pt x="2313" y="3690"/>
                    </a:lnTo>
                    <a:lnTo>
                      <a:pt x="2311" y="3690"/>
                    </a:lnTo>
                    <a:lnTo>
                      <a:pt x="2311" y="3692"/>
                    </a:lnTo>
                    <a:lnTo>
                      <a:pt x="2310" y="3692"/>
                    </a:lnTo>
                    <a:lnTo>
                      <a:pt x="2310" y="3693"/>
                    </a:lnTo>
                    <a:lnTo>
                      <a:pt x="2308" y="3693"/>
                    </a:lnTo>
                    <a:lnTo>
                      <a:pt x="2308" y="3695"/>
                    </a:lnTo>
                    <a:lnTo>
                      <a:pt x="2306" y="3695"/>
                    </a:lnTo>
                    <a:lnTo>
                      <a:pt x="2306" y="3697"/>
                    </a:lnTo>
                    <a:lnTo>
                      <a:pt x="2305" y="3697"/>
                    </a:lnTo>
                    <a:lnTo>
                      <a:pt x="2305" y="3698"/>
                    </a:lnTo>
                    <a:lnTo>
                      <a:pt x="2303" y="3698"/>
                    </a:lnTo>
                    <a:lnTo>
                      <a:pt x="2303" y="3700"/>
                    </a:lnTo>
                    <a:lnTo>
                      <a:pt x="2301" y="3700"/>
                    </a:lnTo>
                    <a:lnTo>
                      <a:pt x="2301" y="3702"/>
                    </a:lnTo>
                    <a:lnTo>
                      <a:pt x="2300" y="3702"/>
                    </a:lnTo>
                    <a:lnTo>
                      <a:pt x="2300" y="3703"/>
                    </a:lnTo>
                    <a:lnTo>
                      <a:pt x="2298" y="3703"/>
                    </a:lnTo>
                    <a:lnTo>
                      <a:pt x="2298" y="3705"/>
                    </a:lnTo>
                    <a:lnTo>
                      <a:pt x="2296" y="3705"/>
                    </a:lnTo>
                    <a:lnTo>
                      <a:pt x="2296" y="3707"/>
                    </a:lnTo>
                    <a:lnTo>
                      <a:pt x="2295" y="3707"/>
                    </a:lnTo>
                    <a:lnTo>
                      <a:pt x="2295" y="3708"/>
                    </a:lnTo>
                    <a:lnTo>
                      <a:pt x="2293" y="3708"/>
                    </a:lnTo>
                    <a:lnTo>
                      <a:pt x="2293" y="3710"/>
                    </a:lnTo>
                    <a:lnTo>
                      <a:pt x="2291" y="3710"/>
                    </a:lnTo>
                    <a:lnTo>
                      <a:pt x="2291" y="3712"/>
                    </a:lnTo>
                    <a:lnTo>
                      <a:pt x="2290" y="3712"/>
                    </a:lnTo>
                    <a:lnTo>
                      <a:pt x="2290" y="3713"/>
                    </a:lnTo>
                    <a:lnTo>
                      <a:pt x="2288" y="3713"/>
                    </a:lnTo>
                    <a:lnTo>
                      <a:pt x="2288" y="3715"/>
                    </a:lnTo>
                    <a:lnTo>
                      <a:pt x="2286" y="3715"/>
                    </a:lnTo>
                    <a:lnTo>
                      <a:pt x="2286" y="3717"/>
                    </a:lnTo>
                    <a:lnTo>
                      <a:pt x="2285" y="3717"/>
                    </a:lnTo>
                    <a:lnTo>
                      <a:pt x="2285" y="3718"/>
                    </a:lnTo>
                    <a:lnTo>
                      <a:pt x="2283" y="3718"/>
                    </a:lnTo>
                    <a:lnTo>
                      <a:pt x="2283" y="3720"/>
                    </a:lnTo>
                    <a:lnTo>
                      <a:pt x="2281" y="3720"/>
                    </a:lnTo>
                    <a:lnTo>
                      <a:pt x="2281" y="3722"/>
                    </a:lnTo>
                    <a:lnTo>
                      <a:pt x="2280" y="3722"/>
                    </a:lnTo>
                    <a:lnTo>
                      <a:pt x="2280" y="3723"/>
                    </a:lnTo>
                    <a:lnTo>
                      <a:pt x="2278" y="3723"/>
                    </a:lnTo>
                    <a:lnTo>
                      <a:pt x="2278" y="3725"/>
                    </a:lnTo>
                    <a:lnTo>
                      <a:pt x="2276" y="3725"/>
                    </a:lnTo>
                    <a:lnTo>
                      <a:pt x="2276" y="3727"/>
                    </a:lnTo>
                    <a:lnTo>
                      <a:pt x="2275" y="3727"/>
                    </a:lnTo>
                    <a:lnTo>
                      <a:pt x="2275" y="3728"/>
                    </a:lnTo>
                    <a:lnTo>
                      <a:pt x="2273" y="3728"/>
                    </a:lnTo>
                    <a:lnTo>
                      <a:pt x="2273" y="3730"/>
                    </a:lnTo>
                    <a:lnTo>
                      <a:pt x="2271" y="3730"/>
                    </a:lnTo>
                    <a:lnTo>
                      <a:pt x="2271" y="3732"/>
                    </a:lnTo>
                    <a:lnTo>
                      <a:pt x="2270" y="3732"/>
                    </a:lnTo>
                    <a:lnTo>
                      <a:pt x="2270" y="3733"/>
                    </a:lnTo>
                    <a:lnTo>
                      <a:pt x="2268" y="3733"/>
                    </a:lnTo>
                    <a:lnTo>
                      <a:pt x="2268" y="3735"/>
                    </a:lnTo>
                    <a:lnTo>
                      <a:pt x="2266" y="3735"/>
                    </a:lnTo>
                    <a:lnTo>
                      <a:pt x="2266" y="3737"/>
                    </a:lnTo>
                    <a:lnTo>
                      <a:pt x="2265" y="3737"/>
                    </a:lnTo>
                    <a:lnTo>
                      <a:pt x="2265" y="3738"/>
                    </a:lnTo>
                    <a:lnTo>
                      <a:pt x="2263" y="3738"/>
                    </a:lnTo>
                    <a:lnTo>
                      <a:pt x="2263" y="3740"/>
                    </a:lnTo>
                    <a:lnTo>
                      <a:pt x="2261" y="3740"/>
                    </a:lnTo>
                    <a:lnTo>
                      <a:pt x="2261" y="3742"/>
                    </a:lnTo>
                    <a:lnTo>
                      <a:pt x="2260" y="3742"/>
                    </a:lnTo>
                    <a:lnTo>
                      <a:pt x="2260" y="3745"/>
                    </a:lnTo>
                    <a:lnTo>
                      <a:pt x="2258" y="3745"/>
                    </a:lnTo>
                    <a:lnTo>
                      <a:pt x="2258" y="3747"/>
                    </a:lnTo>
                    <a:lnTo>
                      <a:pt x="2256" y="3747"/>
                    </a:lnTo>
                    <a:lnTo>
                      <a:pt x="2256" y="3748"/>
                    </a:lnTo>
                    <a:lnTo>
                      <a:pt x="2255" y="3748"/>
                    </a:lnTo>
                    <a:lnTo>
                      <a:pt x="2255" y="3750"/>
                    </a:lnTo>
                    <a:lnTo>
                      <a:pt x="2253" y="3750"/>
                    </a:lnTo>
                    <a:lnTo>
                      <a:pt x="2253" y="3752"/>
                    </a:lnTo>
                    <a:lnTo>
                      <a:pt x="2251" y="3752"/>
                    </a:lnTo>
                    <a:lnTo>
                      <a:pt x="2251" y="3753"/>
                    </a:lnTo>
                    <a:lnTo>
                      <a:pt x="2250" y="3753"/>
                    </a:lnTo>
                    <a:lnTo>
                      <a:pt x="2250" y="3755"/>
                    </a:lnTo>
                    <a:lnTo>
                      <a:pt x="2248" y="3755"/>
                    </a:lnTo>
                    <a:lnTo>
                      <a:pt x="2248" y="3757"/>
                    </a:lnTo>
                    <a:lnTo>
                      <a:pt x="2246" y="3757"/>
                    </a:lnTo>
                    <a:lnTo>
                      <a:pt x="2246" y="3758"/>
                    </a:lnTo>
                    <a:lnTo>
                      <a:pt x="2245" y="3758"/>
                    </a:lnTo>
                    <a:lnTo>
                      <a:pt x="2245" y="3760"/>
                    </a:lnTo>
                    <a:lnTo>
                      <a:pt x="2243" y="3760"/>
                    </a:lnTo>
                    <a:lnTo>
                      <a:pt x="2243" y="3762"/>
                    </a:lnTo>
                    <a:lnTo>
                      <a:pt x="2241" y="3762"/>
                    </a:lnTo>
                    <a:lnTo>
                      <a:pt x="2241" y="3763"/>
                    </a:lnTo>
                    <a:lnTo>
                      <a:pt x="2240" y="3763"/>
                    </a:lnTo>
                    <a:lnTo>
                      <a:pt x="2240" y="3765"/>
                    </a:lnTo>
                    <a:lnTo>
                      <a:pt x="2238" y="3765"/>
                    </a:lnTo>
                    <a:lnTo>
                      <a:pt x="2238" y="3767"/>
                    </a:lnTo>
                    <a:lnTo>
                      <a:pt x="2236" y="3767"/>
                    </a:lnTo>
                    <a:lnTo>
                      <a:pt x="2236" y="3768"/>
                    </a:lnTo>
                    <a:lnTo>
                      <a:pt x="2235" y="3768"/>
                    </a:lnTo>
                    <a:lnTo>
                      <a:pt x="2235" y="3770"/>
                    </a:lnTo>
                    <a:lnTo>
                      <a:pt x="2233" y="3770"/>
                    </a:lnTo>
                    <a:lnTo>
                      <a:pt x="2233" y="3772"/>
                    </a:lnTo>
                    <a:lnTo>
                      <a:pt x="2231" y="3772"/>
                    </a:lnTo>
                    <a:lnTo>
                      <a:pt x="2231" y="3773"/>
                    </a:lnTo>
                    <a:lnTo>
                      <a:pt x="2230" y="3773"/>
                    </a:lnTo>
                    <a:lnTo>
                      <a:pt x="2230" y="3775"/>
                    </a:lnTo>
                    <a:lnTo>
                      <a:pt x="2228" y="3775"/>
                    </a:lnTo>
                    <a:lnTo>
                      <a:pt x="2228" y="3777"/>
                    </a:lnTo>
                    <a:lnTo>
                      <a:pt x="2226" y="3777"/>
                    </a:lnTo>
                    <a:lnTo>
                      <a:pt x="2226" y="3778"/>
                    </a:lnTo>
                    <a:lnTo>
                      <a:pt x="2225" y="3778"/>
                    </a:lnTo>
                    <a:lnTo>
                      <a:pt x="2225" y="3780"/>
                    </a:lnTo>
                    <a:lnTo>
                      <a:pt x="2223" y="3780"/>
                    </a:lnTo>
                    <a:lnTo>
                      <a:pt x="2223" y="3782"/>
                    </a:lnTo>
                    <a:lnTo>
                      <a:pt x="2221" y="3782"/>
                    </a:lnTo>
                    <a:lnTo>
                      <a:pt x="2221" y="3785"/>
                    </a:lnTo>
                    <a:lnTo>
                      <a:pt x="2220" y="3785"/>
                    </a:lnTo>
                    <a:lnTo>
                      <a:pt x="2220" y="3787"/>
                    </a:lnTo>
                    <a:lnTo>
                      <a:pt x="2218" y="3787"/>
                    </a:lnTo>
                    <a:lnTo>
                      <a:pt x="2218" y="3788"/>
                    </a:lnTo>
                    <a:lnTo>
                      <a:pt x="2216" y="3788"/>
                    </a:lnTo>
                    <a:lnTo>
                      <a:pt x="2216" y="3790"/>
                    </a:lnTo>
                    <a:lnTo>
                      <a:pt x="2215" y="3790"/>
                    </a:lnTo>
                    <a:lnTo>
                      <a:pt x="2215" y="3792"/>
                    </a:lnTo>
                    <a:lnTo>
                      <a:pt x="2213" y="3792"/>
                    </a:lnTo>
                    <a:lnTo>
                      <a:pt x="2213" y="3793"/>
                    </a:lnTo>
                    <a:lnTo>
                      <a:pt x="2211" y="3793"/>
                    </a:lnTo>
                    <a:lnTo>
                      <a:pt x="2211" y="3795"/>
                    </a:lnTo>
                    <a:lnTo>
                      <a:pt x="2210" y="3795"/>
                    </a:lnTo>
                    <a:lnTo>
                      <a:pt x="2210" y="3797"/>
                    </a:lnTo>
                    <a:lnTo>
                      <a:pt x="2208" y="3797"/>
                    </a:lnTo>
                    <a:lnTo>
                      <a:pt x="2208" y="3798"/>
                    </a:lnTo>
                    <a:lnTo>
                      <a:pt x="2206" y="3798"/>
                    </a:lnTo>
                    <a:lnTo>
                      <a:pt x="2206" y="3800"/>
                    </a:lnTo>
                    <a:lnTo>
                      <a:pt x="2205" y="3800"/>
                    </a:lnTo>
                    <a:lnTo>
                      <a:pt x="2205" y="3802"/>
                    </a:lnTo>
                    <a:lnTo>
                      <a:pt x="2203" y="3802"/>
                    </a:lnTo>
                    <a:lnTo>
                      <a:pt x="2203" y="3803"/>
                    </a:lnTo>
                    <a:lnTo>
                      <a:pt x="2201" y="3803"/>
                    </a:lnTo>
                    <a:lnTo>
                      <a:pt x="2201" y="3805"/>
                    </a:lnTo>
                    <a:lnTo>
                      <a:pt x="2200" y="3805"/>
                    </a:lnTo>
                    <a:lnTo>
                      <a:pt x="2200" y="3807"/>
                    </a:lnTo>
                    <a:lnTo>
                      <a:pt x="2198" y="3807"/>
                    </a:lnTo>
                    <a:lnTo>
                      <a:pt x="2198" y="3808"/>
                    </a:lnTo>
                    <a:lnTo>
                      <a:pt x="2196" y="3808"/>
                    </a:lnTo>
                    <a:lnTo>
                      <a:pt x="2196" y="3810"/>
                    </a:lnTo>
                    <a:lnTo>
                      <a:pt x="2195" y="3810"/>
                    </a:lnTo>
                    <a:lnTo>
                      <a:pt x="2195" y="3812"/>
                    </a:lnTo>
                    <a:lnTo>
                      <a:pt x="2193" y="3812"/>
                    </a:lnTo>
                    <a:lnTo>
                      <a:pt x="2193" y="3813"/>
                    </a:lnTo>
                    <a:lnTo>
                      <a:pt x="2191" y="3813"/>
                    </a:lnTo>
                    <a:lnTo>
                      <a:pt x="2191" y="3817"/>
                    </a:lnTo>
                    <a:lnTo>
                      <a:pt x="2190" y="3817"/>
                    </a:lnTo>
                    <a:lnTo>
                      <a:pt x="2190" y="3818"/>
                    </a:lnTo>
                    <a:lnTo>
                      <a:pt x="2188" y="3818"/>
                    </a:lnTo>
                    <a:lnTo>
                      <a:pt x="2188" y="3820"/>
                    </a:lnTo>
                    <a:lnTo>
                      <a:pt x="2186" y="3820"/>
                    </a:lnTo>
                    <a:lnTo>
                      <a:pt x="2186" y="3822"/>
                    </a:lnTo>
                    <a:lnTo>
                      <a:pt x="2185" y="3822"/>
                    </a:lnTo>
                    <a:lnTo>
                      <a:pt x="2185" y="3823"/>
                    </a:lnTo>
                    <a:lnTo>
                      <a:pt x="2183" y="3823"/>
                    </a:lnTo>
                    <a:lnTo>
                      <a:pt x="2183" y="3825"/>
                    </a:lnTo>
                    <a:lnTo>
                      <a:pt x="2181" y="3825"/>
                    </a:lnTo>
                    <a:lnTo>
                      <a:pt x="2181" y="3827"/>
                    </a:lnTo>
                    <a:lnTo>
                      <a:pt x="2180" y="3827"/>
                    </a:lnTo>
                    <a:lnTo>
                      <a:pt x="2180" y="3828"/>
                    </a:lnTo>
                    <a:lnTo>
                      <a:pt x="2178" y="3828"/>
                    </a:lnTo>
                    <a:lnTo>
                      <a:pt x="2178" y="3830"/>
                    </a:lnTo>
                    <a:lnTo>
                      <a:pt x="2176" y="3830"/>
                    </a:lnTo>
                    <a:lnTo>
                      <a:pt x="2176" y="3832"/>
                    </a:lnTo>
                    <a:lnTo>
                      <a:pt x="2175" y="3832"/>
                    </a:lnTo>
                    <a:lnTo>
                      <a:pt x="2175" y="3833"/>
                    </a:lnTo>
                    <a:lnTo>
                      <a:pt x="2173" y="3833"/>
                    </a:lnTo>
                    <a:lnTo>
                      <a:pt x="2173" y="3835"/>
                    </a:lnTo>
                    <a:lnTo>
                      <a:pt x="2171" y="3835"/>
                    </a:lnTo>
                    <a:lnTo>
                      <a:pt x="2171" y="3837"/>
                    </a:lnTo>
                    <a:lnTo>
                      <a:pt x="2170" y="3837"/>
                    </a:lnTo>
                    <a:lnTo>
                      <a:pt x="2170" y="3838"/>
                    </a:lnTo>
                    <a:lnTo>
                      <a:pt x="2168" y="3838"/>
                    </a:lnTo>
                    <a:lnTo>
                      <a:pt x="2168" y="3840"/>
                    </a:lnTo>
                    <a:lnTo>
                      <a:pt x="2166" y="3840"/>
                    </a:lnTo>
                    <a:lnTo>
                      <a:pt x="2166" y="3842"/>
                    </a:lnTo>
                    <a:lnTo>
                      <a:pt x="2165" y="3842"/>
                    </a:lnTo>
                    <a:lnTo>
                      <a:pt x="2165" y="3845"/>
                    </a:lnTo>
                    <a:lnTo>
                      <a:pt x="2163" y="3845"/>
                    </a:lnTo>
                    <a:lnTo>
                      <a:pt x="2163" y="3847"/>
                    </a:lnTo>
                    <a:lnTo>
                      <a:pt x="2161" y="3847"/>
                    </a:lnTo>
                    <a:lnTo>
                      <a:pt x="2161" y="3848"/>
                    </a:lnTo>
                    <a:lnTo>
                      <a:pt x="2160" y="3848"/>
                    </a:lnTo>
                    <a:lnTo>
                      <a:pt x="2160" y="3850"/>
                    </a:lnTo>
                    <a:lnTo>
                      <a:pt x="2158" y="3850"/>
                    </a:lnTo>
                    <a:lnTo>
                      <a:pt x="2158" y="3852"/>
                    </a:lnTo>
                    <a:lnTo>
                      <a:pt x="2156" y="3852"/>
                    </a:lnTo>
                    <a:lnTo>
                      <a:pt x="2156" y="3853"/>
                    </a:lnTo>
                    <a:lnTo>
                      <a:pt x="2155" y="3853"/>
                    </a:lnTo>
                    <a:lnTo>
                      <a:pt x="2155" y="3855"/>
                    </a:lnTo>
                    <a:lnTo>
                      <a:pt x="2153" y="3855"/>
                    </a:lnTo>
                    <a:lnTo>
                      <a:pt x="2153" y="3857"/>
                    </a:lnTo>
                    <a:lnTo>
                      <a:pt x="2151" y="3857"/>
                    </a:lnTo>
                    <a:lnTo>
                      <a:pt x="2151" y="3858"/>
                    </a:lnTo>
                    <a:lnTo>
                      <a:pt x="2150" y="3858"/>
                    </a:lnTo>
                    <a:lnTo>
                      <a:pt x="2150" y="3860"/>
                    </a:lnTo>
                    <a:lnTo>
                      <a:pt x="2148" y="3860"/>
                    </a:lnTo>
                    <a:lnTo>
                      <a:pt x="2148" y="3862"/>
                    </a:lnTo>
                    <a:lnTo>
                      <a:pt x="2146" y="3862"/>
                    </a:lnTo>
                    <a:lnTo>
                      <a:pt x="2146" y="3863"/>
                    </a:lnTo>
                    <a:lnTo>
                      <a:pt x="2145" y="3863"/>
                    </a:lnTo>
                    <a:lnTo>
                      <a:pt x="2145" y="3865"/>
                    </a:lnTo>
                    <a:lnTo>
                      <a:pt x="2143" y="3865"/>
                    </a:lnTo>
                    <a:lnTo>
                      <a:pt x="2143" y="3867"/>
                    </a:lnTo>
                    <a:lnTo>
                      <a:pt x="2141" y="3867"/>
                    </a:lnTo>
                    <a:lnTo>
                      <a:pt x="2141" y="3870"/>
                    </a:lnTo>
                    <a:lnTo>
                      <a:pt x="2140" y="3870"/>
                    </a:lnTo>
                    <a:lnTo>
                      <a:pt x="2140" y="3872"/>
                    </a:lnTo>
                    <a:lnTo>
                      <a:pt x="2138" y="3872"/>
                    </a:lnTo>
                    <a:lnTo>
                      <a:pt x="2138" y="3873"/>
                    </a:lnTo>
                    <a:lnTo>
                      <a:pt x="2136" y="3873"/>
                    </a:lnTo>
                    <a:lnTo>
                      <a:pt x="2136" y="3875"/>
                    </a:lnTo>
                    <a:lnTo>
                      <a:pt x="2135" y="3875"/>
                    </a:lnTo>
                    <a:lnTo>
                      <a:pt x="2135" y="3877"/>
                    </a:lnTo>
                    <a:lnTo>
                      <a:pt x="2133" y="3877"/>
                    </a:lnTo>
                    <a:lnTo>
                      <a:pt x="2133" y="3878"/>
                    </a:lnTo>
                    <a:lnTo>
                      <a:pt x="2131" y="3878"/>
                    </a:lnTo>
                    <a:lnTo>
                      <a:pt x="2131" y="3880"/>
                    </a:lnTo>
                    <a:lnTo>
                      <a:pt x="2130" y="3880"/>
                    </a:lnTo>
                    <a:lnTo>
                      <a:pt x="2130" y="3882"/>
                    </a:lnTo>
                    <a:lnTo>
                      <a:pt x="2128" y="3882"/>
                    </a:lnTo>
                    <a:lnTo>
                      <a:pt x="2128" y="3883"/>
                    </a:lnTo>
                    <a:lnTo>
                      <a:pt x="2126" y="3883"/>
                    </a:lnTo>
                    <a:lnTo>
                      <a:pt x="2126" y="3885"/>
                    </a:lnTo>
                    <a:lnTo>
                      <a:pt x="2125" y="3885"/>
                    </a:lnTo>
                    <a:lnTo>
                      <a:pt x="2125" y="3887"/>
                    </a:lnTo>
                    <a:lnTo>
                      <a:pt x="2123" y="3887"/>
                    </a:lnTo>
                    <a:lnTo>
                      <a:pt x="2123" y="3888"/>
                    </a:lnTo>
                    <a:lnTo>
                      <a:pt x="2121" y="3888"/>
                    </a:lnTo>
                    <a:lnTo>
                      <a:pt x="2121" y="3890"/>
                    </a:lnTo>
                    <a:lnTo>
                      <a:pt x="2120" y="3890"/>
                    </a:lnTo>
                    <a:lnTo>
                      <a:pt x="2120" y="3893"/>
                    </a:lnTo>
                    <a:lnTo>
                      <a:pt x="2118" y="3893"/>
                    </a:lnTo>
                    <a:lnTo>
                      <a:pt x="2118" y="3895"/>
                    </a:lnTo>
                    <a:lnTo>
                      <a:pt x="2116" y="3895"/>
                    </a:lnTo>
                    <a:lnTo>
                      <a:pt x="2116" y="3897"/>
                    </a:lnTo>
                    <a:lnTo>
                      <a:pt x="2115" y="3897"/>
                    </a:lnTo>
                    <a:lnTo>
                      <a:pt x="2115" y="3898"/>
                    </a:lnTo>
                    <a:lnTo>
                      <a:pt x="2113" y="3898"/>
                    </a:lnTo>
                    <a:lnTo>
                      <a:pt x="2113" y="3900"/>
                    </a:lnTo>
                    <a:lnTo>
                      <a:pt x="2111" y="3900"/>
                    </a:lnTo>
                    <a:lnTo>
                      <a:pt x="2111" y="3902"/>
                    </a:lnTo>
                    <a:lnTo>
                      <a:pt x="2110" y="3902"/>
                    </a:lnTo>
                    <a:lnTo>
                      <a:pt x="2110" y="3903"/>
                    </a:lnTo>
                    <a:lnTo>
                      <a:pt x="2108" y="3903"/>
                    </a:lnTo>
                    <a:lnTo>
                      <a:pt x="2108" y="3905"/>
                    </a:lnTo>
                    <a:lnTo>
                      <a:pt x="2106" y="3905"/>
                    </a:lnTo>
                    <a:lnTo>
                      <a:pt x="2106" y="3907"/>
                    </a:lnTo>
                    <a:lnTo>
                      <a:pt x="2105" y="3907"/>
                    </a:lnTo>
                    <a:lnTo>
                      <a:pt x="2105" y="3908"/>
                    </a:lnTo>
                    <a:lnTo>
                      <a:pt x="2103" y="3908"/>
                    </a:lnTo>
                    <a:lnTo>
                      <a:pt x="2103" y="3910"/>
                    </a:lnTo>
                    <a:lnTo>
                      <a:pt x="2101" y="3910"/>
                    </a:lnTo>
                    <a:lnTo>
                      <a:pt x="2101" y="3912"/>
                    </a:lnTo>
                    <a:lnTo>
                      <a:pt x="2100" y="3912"/>
                    </a:lnTo>
                    <a:lnTo>
                      <a:pt x="2100" y="3915"/>
                    </a:lnTo>
                    <a:lnTo>
                      <a:pt x="2098" y="3915"/>
                    </a:lnTo>
                    <a:lnTo>
                      <a:pt x="2098" y="3917"/>
                    </a:lnTo>
                    <a:lnTo>
                      <a:pt x="2096" y="3917"/>
                    </a:lnTo>
                    <a:lnTo>
                      <a:pt x="2096" y="3918"/>
                    </a:lnTo>
                    <a:lnTo>
                      <a:pt x="2095" y="3918"/>
                    </a:lnTo>
                    <a:lnTo>
                      <a:pt x="2095" y="3920"/>
                    </a:lnTo>
                    <a:lnTo>
                      <a:pt x="2093" y="3920"/>
                    </a:lnTo>
                    <a:lnTo>
                      <a:pt x="2093" y="3922"/>
                    </a:lnTo>
                    <a:lnTo>
                      <a:pt x="2091" y="3922"/>
                    </a:lnTo>
                    <a:lnTo>
                      <a:pt x="2091" y="3923"/>
                    </a:lnTo>
                    <a:lnTo>
                      <a:pt x="2090" y="3923"/>
                    </a:lnTo>
                    <a:lnTo>
                      <a:pt x="2090" y="3925"/>
                    </a:lnTo>
                    <a:lnTo>
                      <a:pt x="2088" y="3925"/>
                    </a:lnTo>
                    <a:lnTo>
                      <a:pt x="2088" y="3927"/>
                    </a:lnTo>
                    <a:lnTo>
                      <a:pt x="2086" y="3927"/>
                    </a:lnTo>
                    <a:lnTo>
                      <a:pt x="2086" y="3928"/>
                    </a:lnTo>
                    <a:lnTo>
                      <a:pt x="2085" y="3928"/>
                    </a:lnTo>
                    <a:lnTo>
                      <a:pt x="2085" y="3930"/>
                    </a:lnTo>
                    <a:lnTo>
                      <a:pt x="2083" y="3930"/>
                    </a:lnTo>
                    <a:lnTo>
                      <a:pt x="2083" y="3932"/>
                    </a:lnTo>
                    <a:lnTo>
                      <a:pt x="2081" y="3932"/>
                    </a:lnTo>
                    <a:lnTo>
                      <a:pt x="2081" y="3935"/>
                    </a:lnTo>
                    <a:lnTo>
                      <a:pt x="2080" y="3935"/>
                    </a:lnTo>
                    <a:lnTo>
                      <a:pt x="2080" y="3937"/>
                    </a:lnTo>
                    <a:lnTo>
                      <a:pt x="2078" y="3937"/>
                    </a:lnTo>
                    <a:lnTo>
                      <a:pt x="2078" y="3938"/>
                    </a:lnTo>
                    <a:lnTo>
                      <a:pt x="2076" y="3938"/>
                    </a:lnTo>
                    <a:lnTo>
                      <a:pt x="2076" y="3940"/>
                    </a:lnTo>
                    <a:lnTo>
                      <a:pt x="2075" y="3940"/>
                    </a:lnTo>
                    <a:lnTo>
                      <a:pt x="2075" y="3942"/>
                    </a:lnTo>
                    <a:lnTo>
                      <a:pt x="2073" y="3942"/>
                    </a:lnTo>
                    <a:lnTo>
                      <a:pt x="2073" y="3943"/>
                    </a:lnTo>
                    <a:lnTo>
                      <a:pt x="2071" y="3943"/>
                    </a:lnTo>
                    <a:lnTo>
                      <a:pt x="2071" y="3945"/>
                    </a:lnTo>
                    <a:lnTo>
                      <a:pt x="2070" y="3945"/>
                    </a:lnTo>
                    <a:lnTo>
                      <a:pt x="2070" y="3947"/>
                    </a:lnTo>
                    <a:lnTo>
                      <a:pt x="2068" y="3947"/>
                    </a:lnTo>
                    <a:lnTo>
                      <a:pt x="2068" y="3948"/>
                    </a:lnTo>
                    <a:lnTo>
                      <a:pt x="2066" y="3948"/>
                    </a:lnTo>
                    <a:lnTo>
                      <a:pt x="2066" y="3950"/>
                    </a:lnTo>
                    <a:lnTo>
                      <a:pt x="2065" y="3950"/>
                    </a:lnTo>
                    <a:lnTo>
                      <a:pt x="2065" y="3952"/>
                    </a:lnTo>
                    <a:lnTo>
                      <a:pt x="2063" y="3952"/>
                    </a:lnTo>
                    <a:lnTo>
                      <a:pt x="2063" y="3955"/>
                    </a:lnTo>
                    <a:lnTo>
                      <a:pt x="2061" y="3955"/>
                    </a:lnTo>
                    <a:lnTo>
                      <a:pt x="2061" y="3957"/>
                    </a:lnTo>
                    <a:lnTo>
                      <a:pt x="2060" y="3957"/>
                    </a:lnTo>
                    <a:lnTo>
                      <a:pt x="2060" y="3958"/>
                    </a:lnTo>
                    <a:lnTo>
                      <a:pt x="2058" y="3958"/>
                    </a:lnTo>
                    <a:lnTo>
                      <a:pt x="2058" y="3960"/>
                    </a:lnTo>
                    <a:lnTo>
                      <a:pt x="2056" y="3960"/>
                    </a:lnTo>
                    <a:lnTo>
                      <a:pt x="2056" y="3962"/>
                    </a:lnTo>
                    <a:lnTo>
                      <a:pt x="2055" y="3962"/>
                    </a:lnTo>
                    <a:lnTo>
                      <a:pt x="2055" y="3963"/>
                    </a:lnTo>
                    <a:lnTo>
                      <a:pt x="2053" y="3963"/>
                    </a:lnTo>
                    <a:lnTo>
                      <a:pt x="2053" y="3965"/>
                    </a:lnTo>
                    <a:lnTo>
                      <a:pt x="2051" y="3965"/>
                    </a:lnTo>
                    <a:lnTo>
                      <a:pt x="2051" y="3967"/>
                    </a:lnTo>
                    <a:lnTo>
                      <a:pt x="2050" y="3967"/>
                    </a:lnTo>
                    <a:lnTo>
                      <a:pt x="2050" y="3968"/>
                    </a:lnTo>
                    <a:lnTo>
                      <a:pt x="2048" y="3968"/>
                    </a:lnTo>
                    <a:lnTo>
                      <a:pt x="2048" y="3972"/>
                    </a:lnTo>
                    <a:lnTo>
                      <a:pt x="2046" y="3972"/>
                    </a:lnTo>
                    <a:lnTo>
                      <a:pt x="2046" y="3973"/>
                    </a:lnTo>
                    <a:lnTo>
                      <a:pt x="2045" y="3973"/>
                    </a:lnTo>
                    <a:lnTo>
                      <a:pt x="2045" y="3975"/>
                    </a:lnTo>
                    <a:lnTo>
                      <a:pt x="2043" y="3975"/>
                    </a:lnTo>
                    <a:lnTo>
                      <a:pt x="2043" y="3977"/>
                    </a:lnTo>
                    <a:lnTo>
                      <a:pt x="2041" y="3977"/>
                    </a:lnTo>
                    <a:lnTo>
                      <a:pt x="2041" y="3978"/>
                    </a:lnTo>
                    <a:lnTo>
                      <a:pt x="2040" y="3978"/>
                    </a:lnTo>
                    <a:lnTo>
                      <a:pt x="2040" y="3980"/>
                    </a:lnTo>
                    <a:lnTo>
                      <a:pt x="2038" y="3980"/>
                    </a:lnTo>
                    <a:lnTo>
                      <a:pt x="2038" y="3982"/>
                    </a:lnTo>
                    <a:lnTo>
                      <a:pt x="2036" y="3982"/>
                    </a:lnTo>
                    <a:lnTo>
                      <a:pt x="2036" y="3983"/>
                    </a:lnTo>
                    <a:lnTo>
                      <a:pt x="2035" y="3983"/>
                    </a:lnTo>
                    <a:lnTo>
                      <a:pt x="2035" y="3985"/>
                    </a:lnTo>
                    <a:lnTo>
                      <a:pt x="2033" y="3985"/>
                    </a:lnTo>
                    <a:lnTo>
                      <a:pt x="2033" y="3987"/>
                    </a:lnTo>
                    <a:lnTo>
                      <a:pt x="2031" y="3987"/>
                    </a:lnTo>
                    <a:lnTo>
                      <a:pt x="2031" y="3990"/>
                    </a:lnTo>
                    <a:lnTo>
                      <a:pt x="2030" y="3990"/>
                    </a:lnTo>
                    <a:lnTo>
                      <a:pt x="2030" y="3992"/>
                    </a:lnTo>
                    <a:lnTo>
                      <a:pt x="2028" y="3992"/>
                    </a:lnTo>
                    <a:lnTo>
                      <a:pt x="2028" y="3993"/>
                    </a:lnTo>
                    <a:lnTo>
                      <a:pt x="2026" y="3993"/>
                    </a:lnTo>
                    <a:lnTo>
                      <a:pt x="2026" y="3995"/>
                    </a:lnTo>
                    <a:lnTo>
                      <a:pt x="2025" y="3995"/>
                    </a:lnTo>
                    <a:lnTo>
                      <a:pt x="2025" y="3997"/>
                    </a:lnTo>
                    <a:lnTo>
                      <a:pt x="2023" y="3997"/>
                    </a:lnTo>
                    <a:lnTo>
                      <a:pt x="2023" y="3998"/>
                    </a:lnTo>
                    <a:lnTo>
                      <a:pt x="2021" y="3998"/>
                    </a:lnTo>
                    <a:lnTo>
                      <a:pt x="2021" y="4000"/>
                    </a:lnTo>
                    <a:lnTo>
                      <a:pt x="2020" y="4000"/>
                    </a:lnTo>
                    <a:lnTo>
                      <a:pt x="2020" y="4002"/>
                    </a:lnTo>
                    <a:lnTo>
                      <a:pt x="2018" y="4002"/>
                    </a:lnTo>
                    <a:lnTo>
                      <a:pt x="2018" y="4003"/>
                    </a:lnTo>
                    <a:lnTo>
                      <a:pt x="2016" y="4003"/>
                    </a:lnTo>
                    <a:lnTo>
                      <a:pt x="2016" y="4007"/>
                    </a:lnTo>
                    <a:lnTo>
                      <a:pt x="2015" y="4007"/>
                    </a:lnTo>
                    <a:lnTo>
                      <a:pt x="2015" y="4008"/>
                    </a:lnTo>
                    <a:lnTo>
                      <a:pt x="2013" y="4008"/>
                    </a:lnTo>
                    <a:lnTo>
                      <a:pt x="2013" y="4010"/>
                    </a:lnTo>
                    <a:lnTo>
                      <a:pt x="2011" y="4010"/>
                    </a:lnTo>
                    <a:lnTo>
                      <a:pt x="2011" y="4012"/>
                    </a:lnTo>
                    <a:lnTo>
                      <a:pt x="2010" y="4012"/>
                    </a:lnTo>
                    <a:lnTo>
                      <a:pt x="2010" y="4013"/>
                    </a:lnTo>
                    <a:lnTo>
                      <a:pt x="2008" y="4013"/>
                    </a:lnTo>
                    <a:lnTo>
                      <a:pt x="2008" y="4015"/>
                    </a:lnTo>
                    <a:lnTo>
                      <a:pt x="2006" y="4015"/>
                    </a:lnTo>
                    <a:lnTo>
                      <a:pt x="2006" y="4017"/>
                    </a:lnTo>
                    <a:lnTo>
                      <a:pt x="2005" y="4017"/>
                    </a:lnTo>
                    <a:lnTo>
                      <a:pt x="2005" y="4018"/>
                    </a:lnTo>
                    <a:lnTo>
                      <a:pt x="2003" y="4018"/>
                    </a:lnTo>
                    <a:lnTo>
                      <a:pt x="2003" y="4020"/>
                    </a:lnTo>
                    <a:lnTo>
                      <a:pt x="2001" y="4020"/>
                    </a:lnTo>
                    <a:lnTo>
                      <a:pt x="2001" y="4023"/>
                    </a:lnTo>
                    <a:lnTo>
                      <a:pt x="2000" y="4023"/>
                    </a:lnTo>
                    <a:lnTo>
                      <a:pt x="2000" y="4025"/>
                    </a:lnTo>
                    <a:lnTo>
                      <a:pt x="1998" y="4025"/>
                    </a:lnTo>
                    <a:lnTo>
                      <a:pt x="1998" y="4027"/>
                    </a:lnTo>
                    <a:lnTo>
                      <a:pt x="1996" y="4027"/>
                    </a:lnTo>
                    <a:lnTo>
                      <a:pt x="1996" y="4028"/>
                    </a:lnTo>
                    <a:lnTo>
                      <a:pt x="1995" y="4028"/>
                    </a:lnTo>
                    <a:lnTo>
                      <a:pt x="1995" y="4030"/>
                    </a:lnTo>
                    <a:lnTo>
                      <a:pt x="1993" y="4030"/>
                    </a:lnTo>
                    <a:lnTo>
                      <a:pt x="1993" y="4032"/>
                    </a:lnTo>
                    <a:lnTo>
                      <a:pt x="1991" y="4032"/>
                    </a:lnTo>
                    <a:lnTo>
                      <a:pt x="1991" y="4033"/>
                    </a:lnTo>
                    <a:lnTo>
                      <a:pt x="1990" y="4033"/>
                    </a:lnTo>
                    <a:lnTo>
                      <a:pt x="1990" y="4035"/>
                    </a:lnTo>
                    <a:lnTo>
                      <a:pt x="1988" y="4035"/>
                    </a:lnTo>
                    <a:lnTo>
                      <a:pt x="1988" y="4038"/>
                    </a:lnTo>
                    <a:lnTo>
                      <a:pt x="1986" y="4038"/>
                    </a:lnTo>
                    <a:lnTo>
                      <a:pt x="1986" y="4040"/>
                    </a:lnTo>
                    <a:lnTo>
                      <a:pt x="1985" y="4040"/>
                    </a:lnTo>
                    <a:lnTo>
                      <a:pt x="1985" y="4042"/>
                    </a:lnTo>
                    <a:lnTo>
                      <a:pt x="1983" y="4042"/>
                    </a:lnTo>
                    <a:lnTo>
                      <a:pt x="1983" y="4043"/>
                    </a:lnTo>
                    <a:lnTo>
                      <a:pt x="1981" y="4043"/>
                    </a:lnTo>
                    <a:lnTo>
                      <a:pt x="1981" y="4045"/>
                    </a:lnTo>
                    <a:lnTo>
                      <a:pt x="1980" y="4045"/>
                    </a:lnTo>
                    <a:lnTo>
                      <a:pt x="1980" y="4047"/>
                    </a:lnTo>
                    <a:lnTo>
                      <a:pt x="1978" y="4047"/>
                    </a:lnTo>
                    <a:lnTo>
                      <a:pt x="1978" y="4048"/>
                    </a:lnTo>
                    <a:lnTo>
                      <a:pt x="1976" y="4048"/>
                    </a:lnTo>
                    <a:lnTo>
                      <a:pt x="1976" y="4050"/>
                    </a:lnTo>
                    <a:lnTo>
                      <a:pt x="1975" y="4050"/>
                    </a:lnTo>
                    <a:lnTo>
                      <a:pt x="1975" y="4053"/>
                    </a:lnTo>
                    <a:lnTo>
                      <a:pt x="1973" y="4053"/>
                    </a:lnTo>
                    <a:lnTo>
                      <a:pt x="1973" y="4055"/>
                    </a:lnTo>
                    <a:lnTo>
                      <a:pt x="1971" y="4055"/>
                    </a:lnTo>
                    <a:lnTo>
                      <a:pt x="1971" y="4057"/>
                    </a:lnTo>
                    <a:lnTo>
                      <a:pt x="1970" y="4057"/>
                    </a:lnTo>
                    <a:lnTo>
                      <a:pt x="1970" y="4058"/>
                    </a:lnTo>
                    <a:lnTo>
                      <a:pt x="1968" y="4058"/>
                    </a:lnTo>
                    <a:lnTo>
                      <a:pt x="1968" y="4060"/>
                    </a:lnTo>
                    <a:lnTo>
                      <a:pt x="1966" y="4060"/>
                    </a:lnTo>
                    <a:lnTo>
                      <a:pt x="1966" y="4062"/>
                    </a:lnTo>
                    <a:lnTo>
                      <a:pt x="1965" y="4062"/>
                    </a:lnTo>
                    <a:lnTo>
                      <a:pt x="1965" y="4063"/>
                    </a:lnTo>
                    <a:lnTo>
                      <a:pt x="1963" y="4063"/>
                    </a:lnTo>
                    <a:lnTo>
                      <a:pt x="1963" y="4065"/>
                    </a:lnTo>
                    <a:lnTo>
                      <a:pt x="1961" y="4065"/>
                    </a:lnTo>
                    <a:lnTo>
                      <a:pt x="1961" y="4068"/>
                    </a:lnTo>
                    <a:lnTo>
                      <a:pt x="1960" y="4068"/>
                    </a:lnTo>
                    <a:lnTo>
                      <a:pt x="1960" y="4070"/>
                    </a:lnTo>
                    <a:lnTo>
                      <a:pt x="1958" y="4070"/>
                    </a:lnTo>
                    <a:lnTo>
                      <a:pt x="1958" y="4072"/>
                    </a:lnTo>
                    <a:lnTo>
                      <a:pt x="1956" y="4072"/>
                    </a:lnTo>
                    <a:lnTo>
                      <a:pt x="1956" y="4073"/>
                    </a:lnTo>
                    <a:lnTo>
                      <a:pt x="1955" y="4073"/>
                    </a:lnTo>
                    <a:lnTo>
                      <a:pt x="1955" y="4075"/>
                    </a:lnTo>
                    <a:lnTo>
                      <a:pt x="1953" y="4075"/>
                    </a:lnTo>
                    <a:lnTo>
                      <a:pt x="1953" y="4077"/>
                    </a:lnTo>
                    <a:lnTo>
                      <a:pt x="1951" y="4077"/>
                    </a:lnTo>
                    <a:lnTo>
                      <a:pt x="1951" y="4078"/>
                    </a:lnTo>
                    <a:lnTo>
                      <a:pt x="1950" y="4078"/>
                    </a:lnTo>
                    <a:lnTo>
                      <a:pt x="1950" y="4080"/>
                    </a:lnTo>
                    <a:lnTo>
                      <a:pt x="1948" y="4080"/>
                    </a:lnTo>
                    <a:lnTo>
                      <a:pt x="1948" y="4083"/>
                    </a:lnTo>
                    <a:lnTo>
                      <a:pt x="1946" y="4083"/>
                    </a:lnTo>
                    <a:lnTo>
                      <a:pt x="1946" y="4085"/>
                    </a:lnTo>
                    <a:lnTo>
                      <a:pt x="1945" y="4085"/>
                    </a:lnTo>
                    <a:lnTo>
                      <a:pt x="1945" y="4087"/>
                    </a:lnTo>
                    <a:lnTo>
                      <a:pt x="1943" y="4087"/>
                    </a:lnTo>
                    <a:lnTo>
                      <a:pt x="1943" y="4088"/>
                    </a:lnTo>
                    <a:lnTo>
                      <a:pt x="1941" y="4088"/>
                    </a:lnTo>
                    <a:lnTo>
                      <a:pt x="1941" y="4090"/>
                    </a:lnTo>
                    <a:lnTo>
                      <a:pt x="1940" y="4090"/>
                    </a:lnTo>
                    <a:lnTo>
                      <a:pt x="1940" y="4092"/>
                    </a:lnTo>
                    <a:lnTo>
                      <a:pt x="1938" y="4092"/>
                    </a:lnTo>
                    <a:lnTo>
                      <a:pt x="1938" y="4093"/>
                    </a:lnTo>
                    <a:lnTo>
                      <a:pt x="1936" y="4093"/>
                    </a:lnTo>
                    <a:lnTo>
                      <a:pt x="1936" y="4097"/>
                    </a:lnTo>
                    <a:lnTo>
                      <a:pt x="1935" y="4097"/>
                    </a:lnTo>
                    <a:lnTo>
                      <a:pt x="1935" y="4098"/>
                    </a:lnTo>
                    <a:lnTo>
                      <a:pt x="1933" y="4098"/>
                    </a:lnTo>
                    <a:lnTo>
                      <a:pt x="1933" y="4100"/>
                    </a:lnTo>
                    <a:lnTo>
                      <a:pt x="1931" y="4100"/>
                    </a:lnTo>
                    <a:lnTo>
                      <a:pt x="1931" y="4102"/>
                    </a:lnTo>
                    <a:lnTo>
                      <a:pt x="1930" y="4102"/>
                    </a:lnTo>
                    <a:lnTo>
                      <a:pt x="1930" y="4103"/>
                    </a:lnTo>
                    <a:lnTo>
                      <a:pt x="1928" y="4103"/>
                    </a:lnTo>
                    <a:lnTo>
                      <a:pt x="1928" y="4105"/>
                    </a:lnTo>
                    <a:lnTo>
                      <a:pt x="1926" y="4105"/>
                    </a:lnTo>
                    <a:lnTo>
                      <a:pt x="1926" y="4107"/>
                    </a:lnTo>
                    <a:lnTo>
                      <a:pt x="1925" y="4107"/>
                    </a:lnTo>
                    <a:lnTo>
                      <a:pt x="1925" y="4110"/>
                    </a:lnTo>
                    <a:lnTo>
                      <a:pt x="1923" y="4110"/>
                    </a:lnTo>
                    <a:lnTo>
                      <a:pt x="1923" y="4112"/>
                    </a:lnTo>
                    <a:lnTo>
                      <a:pt x="1921" y="4112"/>
                    </a:lnTo>
                    <a:lnTo>
                      <a:pt x="1921" y="4113"/>
                    </a:lnTo>
                    <a:lnTo>
                      <a:pt x="1920" y="4113"/>
                    </a:lnTo>
                    <a:lnTo>
                      <a:pt x="1920" y="4115"/>
                    </a:lnTo>
                    <a:lnTo>
                      <a:pt x="1918" y="4115"/>
                    </a:lnTo>
                    <a:lnTo>
                      <a:pt x="1918" y="4117"/>
                    </a:lnTo>
                    <a:lnTo>
                      <a:pt x="1916" y="4117"/>
                    </a:lnTo>
                    <a:lnTo>
                      <a:pt x="1916" y="4118"/>
                    </a:lnTo>
                    <a:lnTo>
                      <a:pt x="1915" y="4118"/>
                    </a:lnTo>
                    <a:lnTo>
                      <a:pt x="1915" y="4120"/>
                    </a:lnTo>
                    <a:lnTo>
                      <a:pt x="1913" y="4120"/>
                    </a:lnTo>
                    <a:lnTo>
                      <a:pt x="1913" y="4123"/>
                    </a:lnTo>
                    <a:lnTo>
                      <a:pt x="1911" y="4123"/>
                    </a:lnTo>
                    <a:lnTo>
                      <a:pt x="1911" y="4125"/>
                    </a:lnTo>
                    <a:lnTo>
                      <a:pt x="1910" y="4125"/>
                    </a:lnTo>
                    <a:lnTo>
                      <a:pt x="1910" y="4127"/>
                    </a:lnTo>
                    <a:lnTo>
                      <a:pt x="1908" y="4127"/>
                    </a:lnTo>
                    <a:lnTo>
                      <a:pt x="1908" y="4128"/>
                    </a:lnTo>
                    <a:lnTo>
                      <a:pt x="1906" y="4128"/>
                    </a:lnTo>
                    <a:lnTo>
                      <a:pt x="1906" y="4130"/>
                    </a:lnTo>
                    <a:lnTo>
                      <a:pt x="1905" y="4130"/>
                    </a:lnTo>
                    <a:lnTo>
                      <a:pt x="1905" y="4132"/>
                    </a:lnTo>
                    <a:lnTo>
                      <a:pt x="1903" y="4132"/>
                    </a:lnTo>
                    <a:lnTo>
                      <a:pt x="1903" y="4133"/>
                    </a:lnTo>
                    <a:lnTo>
                      <a:pt x="1901" y="4133"/>
                    </a:lnTo>
                    <a:lnTo>
                      <a:pt x="1901" y="4137"/>
                    </a:lnTo>
                    <a:lnTo>
                      <a:pt x="1900" y="4137"/>
                    </a:lnTo>
                    <a:lnTo>
                      <a:pt x="1900" y="4138"/>
                    </a:lnTo>
                    <a:lnTo>
                      <a:pt x="1898" y="4138"/>
                    </a:lnTo>
                    <a:lnTo>
                      <a:pt x="1898" y="4140"/>
                    </a:lnTo>
                    <a:lnTo>
                      <a:pt x="1896" y="4140"/>
                    </a:lnTo>
                    <a:lnTo>
                      <a:pt x="1896" y="4142"/>
                    </a:lnTo>
                    <a:lnTo>
                      <a:pt x="1895" y="4142"/>
                    </a:lnTo>
                    <a:lnTo>
                      <a:pt x="1895" y="4143"/>
                    </a:lnTo>
                    <a:lnTo>
                      <a:pt x="1893" y="4143"/>
                    </a:lnTo>
                    <a:lnTo>
                      <a:pt x="1893" y="4145"/>
                    </a:lnTo>
                    <a:lnTo>
                      <a:pt x="1891" y="4145"/>
                    </a:lnTo>
                    <a:lnTo>
                      <a:pt x="1891" y="4147"/>
                    </a:lnTo>
                    <a:lnTo>
                      <a:pt x="1890" y="4147"/>
                    </a:lnTo>
                    <a:lnTo>
                      <a:pt x="1890" y="4150"/>
                    </a:lnTo>
                    <a:lnTo>
                      <a:pt x="1888" y="4150"/>
                    </a:lnTo>
                    <a:lnTo>
                      <a:pt x="1888" y="4152"/>
                    </a:lnTo>
                    <a:lnTo>
                      <a:pt x="1886" y="4152"/>
                    </a:lnTo>
                    <a:lnTo>
                      <a:pt x="1886" y="4153"/>
                    </a:lnTo>
                    <a:lnTo>
                      <a:pt x="1885" y="4153"/>
                    </a:lnTo>
                    <a:lnTo>
                      <a:pt x="1885" y="4155"/>
                    </a:lnTo>
                    <a:lnTo>
                      <a:pt x="1883" y="4155"/>
                    </a:lnTo>
                    <a:lnTo>
                      <a:pt x="1883" y="4157"/>
                    </a:lnTo>
                    <a:lnTo>
                      <a:pt x="1881" y="4157"/>
                    </a:lnTo>
                    <a:lnTo>
                      <a:pt x="1881" y="4158"/>
                    </a:lnTo>
                    <a:lnTo>
                      <a:pt x="1880" y="4158"/>
                    </a:lnTo>
                    <a:lnTo>
                      <a:pt x="1880" y="4162"/>
                    </a:lnTo>
                    <a:lnTo>
                      <a:pt x="1878" y="4162"/>
                    </a:lnTo>
                    <a:lnTo>
                      <a:pt x="1878" y="4163"/>
                    </a:lnTo>
                    <a:lnTo>
                      <a:pt x="1876" y="4163"/>
                    </a:lnTo>
                    <a:lnTo>
                      <a:pt x="1876" y="4165"/>
                    </a:lnTo>
                    <a:lnTo>
                      <a:pt x="1875" y="4165"/>
                    </a:lnTo>
                    <a:lnTo>
                      <a:pt x="1875" y="4167"/>
                    </a:lnTo>
                    <a:lnTo>
                      <a:pt x="1873" y="4167"/>
                    </a:lnTo>
                    <a:lnTo>
                      <a:pt x="1873" y="4168"/>
                    </a:lnTo>
                    <a:lnTo>
                      <a:pt x="1871" y="4168"/>
                    </a:lnTo>
                    <a:lnTo>
                      <a:pt x="1871" y="4170"/>
                    </a:lnTo>
                    <a:lnTo>
                      <a:pt x="1870" y="4170"/>
                    </a:lnTo>
                    <a:lnTo>
                      <a:pt x="1870" y="4172"/>
                    </a:lnTo>
                    <a:lnTo>
                      <a:pt x="1868" y="4172"/>
                    </a:lnTo>
                    <a:lnTo>
                      <a:pt x="1868" y="4175"/>
                    </a:lnTo>
                    <a:lnTo>
                      <a:pt x="1866" y="4175"/>
                    </a:lnTo>
                    <a:lnTo>
                      <a:pt x="1866" y="4177"/>
                    </a:lnTo>
                    <a:lnTo>
                      <a:pt x="1865" y="4177"/>
                    </a:lnTo>
                    <a:lnTo>
                      <a:pt x="1865" y="4178"/>
                    </a:lnTo>
                    <a:lnTo>
                      <a:pt x="1863" y="4178"/>
                    </a:lnTo>
                    <a:lnTo>
                      <a:pt x="1863" y="4180"/>
                    </a:lnTo>
                    <a:lnTo>
                      <a:pt x="1861" y="4180"/>
                    </a:lnTo>
                    <a:lnTo>
                      <a:pt x="1861" y="4182"/>
                    </a:lnTo>
                    <a:lnTo>
                      <a:pt x="1860" y="4182"/>
                    </a:lnTo>
                    <a:lnTo>
                      <a:pt x="1860" y="4183"/>
                    </a:lnTo>
                    <a:lnTo>
                      <a:pt x="1858" y="4183"/>
                    </a:lnTo>
                    <a:lnTo>
                      <a:pt x="1858" y="4187"/>
                    </a:lnTo>
                    <a:lnTo>
                      <a:pt x="1856" y="4187"/>
                    </a:lnTo>
                    <a:lnTo>
                      <a:pt x="1856" y="4188"/>
                    </a:lnTo>
                    <a:lnTo>
                      <a:pt x="1855" y="4188"/>
                    </a:lnTo>
                    <a:lnTo>
                      <a:pt x="1855" y="4190"/>
                    </a:lnTo>
                    <a:lnTo>
                      <a:pt x="1853" y="4190"/>
                    </a:lnTo>
                    <a:lnTo>
                      <a:pt x="1853" y="4192"/>
                    </a:lnTo>
                    <a:lnTo>
                      <a:pt x="1851" y="4192"/>
                    </a:lnTo>
                    <a:lnTo>
                      <a:pt x="1851" y="4193"/>
                    </a:lnTo>
                    <a:lnTo>
                      <a:pt x="1850" y="4193"/>
                    </a:lnTo>
                    <a:lnTo>
                      <a:pt x="1850" y="4195"/>
                    </a:lnTo>
                    <a:lnTo>
                      <a:pt x="1848" y="4195"/>
                    </a:lnTo>
                    <a:lnTo>
                      <a:pt x="1848" y="4198"/>
                    </a:lnTo>
                    <a:lnTo>
                      <a:pt x="1846" y="4198"/>
                    </a:lnTo>
                    <a:lnTo>
                      <a:pt x="1846" y="4200"/>
                    </a:lnTo>
                    <a:lnTo>
                      <a:pt x="1845" y="4200"/>
                    </a:lnTo>
                    <a:lnTo>
                      <a:pt x="1845" y="4202"/>
                    </a:lnTo>
                    <a:lnTo>
                      <a:pt x="1843" y="4202"/>
                    </a:lnTo>
                    <a:lnTo>
                      <a:pt x="1843" y="4203"/>
                    </a:lnTo>
                    <a:lnTo>
                      <a:pt x="1841" y="4203"/>
                    </a:lnTo>
                    <a:lnTo>
                      <a:pt x="1841" y="4205"/>
                    </a:lnTo>
                    <a:lnTo>
                      <a:pt x="1840" y="4205"/>
                    </a:lnTo>
                    <a:lnTo>
                      <a:pt x="1840" y="4207"/>
                    </a:lnTo>
                    <a:lnTo>
                      <a:pt x="1838" y="4207"/>
                    </a:lnTo>
                    <a:lnTo>
                      <a:pt x="1838" y="4210"/>
                    </a:lnTo>
                    <a:lnTo>
                      <a:pt x="1836" y="4210"/>
                    </a:lnTo>
                    <a:lnTo>
                      <a:pt x="1836" y="4212"/>
                    </a:lnTo>
                    <a:lnTo>
                      <a:pt x="1835" y="4212"/>
                    </a:lnTo>
                    <a:lnTo>
                      <a:pt x="1835" y="4213"/>
                    </a:lnTo>
                    <a:lnTo>
                      <a:pt x="1833" y="4213"/>
                    </a:lnTo>
                    <a:lnTo>
                      <a:pt x="1833" y="4215"/>
                    </a:lnTo>
                    <a:lnTo>
                      <a:pt x="1831" y="4215"/>
                    </a:lnTo>
                    <a:lnTo>
                      <a:pt x="1831" y="4217"/>
                    </a:lnTo>
                    <a:lnTo>
                      <a:pt x="1830" y="4217"/>
                    </a:lnTo>
                    <a:lnTo>
                      <a:pt x="1830" y="4218"/>
                    </a:lnTo>
                    <a:lnTo>
                      <a:pt x="1828" y="4218"/>
                    </a:lnTo>
                    <a:lnTo>
                      <a:pt x="1828" y="4222"/>
                    </a:lnTo>
                    <a:lnTo>
                      <a:pt x="1826" y="4222"/>
                    </a:lnTo>
                    <a:lnTo>
                      <a:pt x="1826" y="4223"/>
                    </a:lnTo>
                    <a:lnTo>
                      <a:pt x="1825" y="4223"/>
                    </a:lnTo>
                    <a:lnTo>
                      <a:pt x="1825" y="4225"/>
                    </a:lnTo>
                    <a:lnTo>
                      <a:pt x="1823" y="4225"/>
                    </a:lnTo>
                    <a:lnTo>
                      <a:pt x="1823" y="4227"/>
                    </a:lnTo>
                    <a:lnTo>
                      <a:pt x="1821" y="4227"/>
                    </a:lnTo>
                    <a:lnTo>
                      <a:pt x="1821" y="4228"/>
                    </a:lnTo>
                    <a:lnTo>
                      <a:pt x="1820" y="4228"/>
                    </a:lnTo>
                    <a:lnTo>
                      <a:pt x="1820" y="4230"/>
                    </a:lnTo>
                    <a:lnTo>
                      <a:pt x="1818" y="4230"/>
                    </a:lnTo>
                    <a:lnTo>
                      <a:pt x="1818" y="4233"/>
                    </a:lnTo>
                    <a:lnTo>
                      <a:pt x="1816" y="4233"/>
                    </a:lnTo>
                    <a:lnTo>
                      <a:pt x="1816" y="4235"/>
                    </a:lnTo>
                    <a:lnTo>
                      <a:pt x="1815" y="4235"/>
                    </a:lnTo>
                    <a:lnTo>
                      <a:pt x="1815" y="4237"/>
                    </a:lnTo>
                    <a:lnTo>
                      <a:pt x="1813" y="4237"/>
                    </a:lnTo>
                    <a:lnTo>
                      <a:pt x="1813" y="4238"/>
                    </a:lnTo>
                    <a:lnTo>
                      <a:pt x="1811" y="4238"/>
                    </a:lnTo>
                    <a:lnTo>
                      <a:pt x="1811" y="4240"/>
                    </a:lnTo>
                    <a:lnTo>
                      <a:pt x="1810" y="4240"/>
                    </a:lnTo>
                    <a:lnTo>
                      <a:pt x="1810" y="4243"/>
                    </a:lnTo>
                    <a:lnTo>
                      <a:pt x="1808" y="4243"/>
                    </a:lnTo>
                    <a:lnTo>
                      <a:pt x="1808" y="4245"/>
                    </a:lnTo>
                    <a:lnTo>
                      <a:pt x="1806" y="4245"/>
                    </a:lnTo>
                    <a:lnTo>
                      <a:pt x="1806" y="4247"/>
                    </a:lnTo>
                    <a:lnTo>
                      <a:pt x="1805" y="4247"/>
                    </a:lnTo>
                    <a:lnTo>
                      <a:pt x="1805" y="4248"/>
                    </a:lnTo>
                    <a:lnTo>
                      <a:pt x="1803" y="4248"/>
                    </a:lnTo>
                    <a:lnTo>
                      <a:pt x="1803" y="4250"/>
                    </a:lnTo>
                    <a:lnTo>
                      <a:pt x="1801" y="4250"/>
                    </a:lnTo>
                    <a:lnTo>
                      <a:pt x="1801" y="4252"/>
                    </a:lnTo>
                    <a:lnTo>
                      <a:pt x="1800" y="4252"/>
                    </a:lnTo>
                    <a:lnTo>
                      <a:pt x="1800" y="4255"/>
                    </a:lnTo>
                    <a:lnTo>
                      <a:pt x="1798" y="4255"/>
                    </a:lnTo>
                    <a:lnTo>
                      <a:pt x="1798" y="4257"/>
                    </a:lnTo>
                    <a:lnTo>
                      <a:pt x="1796" y="4257"/>
                    </a:lnTo>
                    <a:lnTo>
                      <a:pt x="1796" y="4258"/>
                    </a:lnTo>
                    <a:lnTo>
                      <a:pt x="1795" y="4258"/>
                    </a:lnTo>
                    <a:lnTo>
                      <a:pt x="1795" y="4260"/>
                    </a:lnTo>
                    <a:lnTo>
                      <a:pt x="1793" y="4260"/>
                    </a:lnTo>
                    <a:lnTo>
                      <a:pt x="1793" y="4262"/>
                    </a:lnTo>
                    <a:lnTo>
                      <a:pt x="1791" y="4262"/>
                    </a:lnTo>
                    <a:lnTo>
                      <a:pt x="1791" y="4265"/>
                    </a:lnTo>
                    <a:lnTo>
                      <a:pt x="1790" y="4265"/>
                    </a:lnTo>
                    <a:lnTo>
                      <a:pt x="1790" y="4267"/>
                    </a:lnTo>
                    <a:lnTo>
                      <a:pt x="1788" y="4267"/>
                    </a:lnTo>
                    <a:lnTo>
                      <a:pt x="1788" y="4268"/>
                    </a:lnTo>
                    <a:lnTo>
                      <a:pt x="1786" y="4268"/>
                    </a:lnTo>
                    <a:lnTo>
                      <a:pt x="1786" y="4270"/>
                    </a:lnTo>
                    <a:lnTo>
                      <a:pt x="1785" y="4270"/>
                    </a:lnTo>
                    <a:lnTo>
                      <a:pt x="1785" y="4272"/>
                    </a:lnTo>
                    <a:lnTo>
                      <a:pt x="1783" y="4272"/>
                    </a:lnTo>
                    <a:lnTo>
                      <a:pt x="1783" y="4273"/>
                    </a:lnTo>
                    <a:lnTo>
                      <a:pt x="1781" y="4273"/>
                    </a:lnTo>
                    <a:lnTo>
                      <a:pt x="1781" y="4277"/>
                    </a:lnTo>
                    <a:lnTo>
                      <a:pt x="1780" y="4277"/>
                    </a:lnTo>
                    <a:lnTo>
                      <a:pt x="1780" y="4278"/>
                    </a:lnTo>
                    <a:lnTo>
                      <a:pt x="1778" y="4278"/>
                    </a:lnTo>
                    <a:lnTo>
                      <a:pt x="1778" y="4280"/>
                    </a:lnTo>
                    <a:lnTo>
                      <a:pt x="1776" y="4280"/>
                    </a:lnTo>
                    <a:lnTo>
                      <a:pt x="1776" y="4282"/>
                    </a:lnTo>
                    <a:lnTo>
                      <a:pt x="1775" y="4282"/>
                    </a:lnTo>
                    <a:lnTo>
                      <a:pt x="1775" y="4283"/>
                    </a:lnTo>
                    <a:lnTo>
                      <a:pt x="1773" y="4283"/>
                    </a:lnTo>
                    <a:lnTo>
                      <a:pt x="1773" y="4287"/>
                    </a:lnTo>
                    <a:lnTo>
                      <a:pt x="1771" y="4287"/>
                    </a:lnTo>
                    <a:lnTo>
                      <a:pt x="1771" y="4288"/>
                    </a:lnTo>
                    <a:lnTo>
                      <a:pt x="1770" y="4288"/>
                    </a:lnTo>
                    <a:lnTo>
                      <a:pt x="1770" y="4290"/>
                    </a:lnTo>
                    <a:lnTo>
                      <a:pt x="1768" y="4290"/>
                    </a:lnTo>
                    <a:lnTo>
                      <a:pt x="1768" y="4292"/>
                    </a:lnTo>
                    <a:lnTo>
                      <a:pt x="1766" y="4292"/>
                    </a:lnTo>
                    <a:lnTo>
                      <a:pt x="1766" y="4293"/>
                    </a:lnTo>
                    <a:lnTo>
                      <a:pt x="1765" y="4293"/>
                    </a:lnTo>
                    <a:lnTo>
                      <a:pt x="1765" y="4297"/>
                    </a:lnTo>
                    <a:lnTo>
                      <a:pt x="1763" y="4297"/>
                    </a:lnTo>
                    <a:lnTo>
                      <a:pt x="1763" y="4298"/>
                    </a:lnTo>
                    <a:lnTo>
                      <a:pt x="1761" y="4298"/>
                    </a:lnTo>
                    <a:lnTo>
                      <a:pt x="1761" y="4300"/>
                    </a:lnTo>
                    <a:lnTo>
                      <a:pt x="1760" y="4300"/>
                    </a:lnTo>
                    <a:lnTo>
                      <a:pt x="1760" y="4302"/>
                    </a:lnTo>
                    <a:lnTo>
                      <a:pt x="1758" y="4302"/>
                    </a:lnTo>
                    <a:lnTo>
                      <a:pt x="1758" y="4303"/>
                    </a:lnTo>
                    <a:lnTo>
                      <a:pt x="1756" y="4303"/>
                    </a:lnTo>
                    <a:lnTo>
                      <a:pt x="1756" y="4307"/>
                    </a:lnTo>
                    <a:lnTo>
                      <a:pt x="1755" y="4307"/>
                    </a:lnTo>
                    <a:lnTo>
                      <a:pt x="1755" y="4308"/>
                    </a:lnTo>
                    <a:lnTo>
                      <a:pt x="1753" y="4308"/>
                    </a:lnTo>
                    <a:lnTo>
                      <a:pt x="1753" y="4310"/>
                    </a:lnTo>
                    <a:lnTo>
                      <a:pt x="1751" y="4310"/>
                    </a:lnTo>
                    <a:lnTo>
                      <a:pt x="1751" y="4312"/>
                    </a:lnTo>
                    <a:lnTo>
                      <a:pt x="1750" y="4312"/>
                    </a:lnTo>
                    <a:lnTo>
                      <a:pt x="1750" y="4313"/>
                    </a:lnTo>
                    <a:lnTo>
                      <a:pt x="1748" y="4313"/>
                    </a:lnTo>
                    <a:lnTo>
                      <a:pt x="1748" y="4317"/>
                    </a:lnTo>
                    <a:lnTo>
                      <a:pt x="1746" y="4317"/>
                    </a:lnTo>
                    <a:lnTo>
                      <a:pt x="1746" y="4318"/>
                    </a:lnTo>
                    <a:lnTo>
                      <a:pt x="1745" y="4318"/>
                    </a:lnTo>
                    <a:lnTo>
                      <a:pt x="1745" y="4320"/>
                    </a:lnTo>
                    <a:lnTo>
                      <a:pt x="1743" y="4320"/>
                    </a:lnTo>
                    <a:lnTo>
                      <a:pt x="1743" y="4322"/>
                    </a:lnTo>
                    <a:lnTo>
                      <a:pt x="1741" y="4322"/>
                    </a:lnTo>
                    <a:lnTo>
                      <a:pt x="1741" y="4323"/>
                    </a:lnTo>
                    <a:lnTo>
                      <a:pt x="1740" y="4323"/>
                    </a:lnTo>
                    <a:lnTo>
                      <a:pt x="1740" y="4327"/>
                    </a:lnTo>
                    <a:lnTo>
                      <a:pt x="1738" y="4327"/>
                    </a:lnTo>
                    <a:lnTo>
                      <a:pt x="1738" y="4328"/>
                    </a:lnTo>
                    <a:lnTo>
                      <a:pt x="1736" y="4328"/>
                    </a:lnTo>
                    <a:lnTo>
                      <a:pt x="1736" y="4330"/>
                    </a:lnTo>
                    <a:lnTo>
                      <a:pt x="1735" y="4330"/>
                    </a:lnTo>
                    <a:lnTo>
                      <a:pt x="1735" y="4332"/>
                    </a:lnTo>
                    <a:lnTo>
                      <a:pt x="1733" y="4332"/>
                    </a:lnTo>
                    <a:lnTo>
                      <a:pt x="1733" y="4333"/>
                    </a:lnTo>
                    <a:lnTo>
                      <a:pt x="1731" y="4333"/>
                    </a:lnTo>
                    <a:lnTo>
                      <a:pt x="1731" y="4337"/>
                    </a:lnTo>
                    <a:lnTo>
                      <a:pt x="1730" y="4337"/>
                    </a:lnTo>
                    <a:lnTo>
                      <a:pt x="1730" y="4338"/>
                    </a:lnTo>
                    <a:lnTo>
                      <a:pt x="1728" y="4338"/>
                    </a:lnTo>
                    <a:lnTo>
                      <a:pt x="1728" y="4340"/>
                    </a:lnTo>
                    <a:lnTo>
                      <a:pt x="1726" y="4340"/>
                    </a:lnTo>
                    <a:lnTo>
                      <a:pt x="1726" y="4342"/>
                    </a:lnTo>
                    <a:lnTo>
                      <a:pt x="1725" y="4342"/>
                    </a:lnTo>
                    <a:lnTo>
                      <a:pt x="1725" y="4343"/>
                    </a:lnTo>
                    <a:lnTo>
                      <a:pt x="1723" y="4343"/>
                    </a:lnTo>
                    <a:lnTo>
                      <a:pt x="1723" y="4347"/>
                    </a:lnTo>
                    <a:lnTo>
                      <a:pt x="1721" y="4347"/>
                    </a:lnTo>
                    <a:lnTo>
                      <a:pt x="1721" y="4348"/>
                    </a:lnTo>
                    <a:lnTo>
                      <a:pt x="1720" y="4348"/>
                    </a:lnTo>
                    <a:lnTo>
                      <a:pt x="1720" y="4350"/>
                    </a:lnTo>
                    <a:lnTo>
                      <a:pt x="1718" y="4350"/>
                    </a:lnTo>
                    <a:lnTo>
                      <a:pt x="1718" y="4352"/>
                    </a:lnTo>
                    <a:lnTo>
                      <a:pt x="1716" y="4352"/>
                    </a:lnTo>
                    <a:lnTo>
                      <a:pt x="1716" y="4353"/>
                    </a:lnTo>
                    <a:lnTo>
                      <a:pt x="1715" y="4353"/>
                    </a:lnTo>
                    <a:lnTo>
                      <a:pt x="1715" y="4357"/>
                    </a:lnTo>
                    <a:lnTo>
                      <a:pt x="1713" y="4357"/>
                    </a:lnTo>
                    <a:lnTo>
                      <a:pt x="1713" y="4358"/>
                    </a:lnTo>
                    <a:lnTo>
                      <a:pt x="1711" y="4358"/>
                    </a:lnTo>
                    <a:lnTo>
                      <a:pt x="1711" y="4360"/>
                    </a:lnTo>
                    <a:lnTo>
                      <a:pt x="1710" y="4360"/>
                    </a:lnTo>
                    <a:lnTo>
                      <a:pt x="1710" y="4362"/>
                    </a:lnTo>
                    <a:lnTo>
                      <a:pt x="1708" y="4362"/>
                    </a:lnTo>
                    <a:lnTo>
                      <a:pt x="1708" y="4363"/>
                    </a:lnTo>
                    <a:lnTo>
                      <a:pt x="1706" y="4363"/>
                    </a:lnTo>
                    <a:lnTo>
                      <a:pt x="1706" y="4367"/>
                    </a:lnTo>
                    <a:lnTo>
                      <a:pt x="1705" y="4367"/>
                    </a:lnTo>
                    <a:lnTo>
                      <a:pt x="1705" y="4368"/>
                    </a:lnTo>
                    <a:lnTo>
                      <a:pt x="1703" y="4368"/>
                    </a:lnTo>
                    <a:lnTo>
                      <a:pt x="1703" y="4370"/>
                    </a:lnTo>
                    <a:lnTo>
                      <a:pt x="1701" y="4370"/>
                    </a:lnTo>
                    <a:lnTo>
                      <a:pt x="1701" y="4372"/>
                    </a:lnTo>
                    <a:lnTo>
                      <a:pt x="1700" y="4372"/>
                    </a:lnTo>
                    <a:lnTo>
                      <a:pt x="1700" y="4375"/>
                    </a:lnTo>
                    <a:lnTo>
                      <a:pt x="1698" y="4375"/>
                    </a:lnTo>
                    <a:lnTo>
                      <a:pt x="1698" y="4377"/>
                    </a:lnTo>
                    <a:lnTo>
                      <a:pt x="1696" y="4377"/>
                    </a:lnTo>
                    <a:lnTo>
                      <a:pt x="1696" y="4378"/>
                    </a:lnTo>
                    <a:lnTo>
                      <a:pt x="1695" y="4378"/>
                    </a:lnTo>
                    <a:lnTo>
                      <a:pt x="1695" y="4380"/>
                    </a:lnTo>
                    <a:lnTo>
                      <a:pt x="1693" y="4380"/>
                    </a:lnTo>
                    <a:lnTo>
                      <a:pt x="1693" y="4382"/>
                    </a:lnTo>
                    <a:lnTo>
                      <a:pt x="1691" y="4382"/>
                    </a:lnTo>
                    <a:lnTo>
                      <a:pt x="1691" y="4385"/>
                    </a:lnTo>
                    <a:lnTo>
                      <a:pt x="1690" y="4385"/>
                    </a:lnTo>
                    <a:lnTo>
                      <a:pt x="1690" y="4387"/>
                    </a:lnTo>
                    <a:lnTo>
                      <a:pt x="1688" y="4387"/>
                    </a:lnTo>
                    <a:lnTo>
                      <a:pt x="1688" y="4388"/>
                    </a:lnTo>
                    <a:lnTo>
                      <a:pt x="1686" y="4388"/>
                    </a:lnTo>
                    <a:lnTo>
                      <a:pt x="1686" y="4390"/>
                    </a:lnTo>
                    <a:lnTo>
                      <a:pt x="1685" y="4390"/>
                    </a:lnTo>
                    <a:lnTo>
                      <a:pt x="1685" y="4392"/>
                    </a:lnTo>
                    <a:lnTo>
                      <a:pt x="1683" y="4392"/>
                    </a:lnTo>
                    <a:lnTo>
                      <a:pt x="1683" y="4395"/>
                    </a:lnTo>
                    <a:lnTo>
                      <a:pt x="1681" y="4395"/>
                    </a:lnTo>
                    <a:lnTo>
                      <a:pt x="1681" y="4397"/>
                    </a:lnTo>
                    <a:lnTo>
                      <a:pt x="1680" y="4397"/>
                    </a:lnTo>
                    <a:lnTo>
                      <a:pt x="1680" y="4398"/>
                    </a:lnTo>
                    <a:lnTo>
                      <a:pt x="1678" y="4398"/>
                    </a:lnTo>
                    <a:lnTo>
                      <a:pt x="1678" y="4400"/>
                    </a:lnTo>
                    <a:lnTo>
                      <a:pt x="1676" y="4400"/>
                    </a:lnTo>
                    <a:lnTo>
                      <a:pt x="1676" y="4403"/>
                    </a:lnTo>
                    <a:lnTo>
                      <a:pt x="1675" y="4403"/>
                    </a:lnTo>
                    <a:lnTo>
                      <a:pt x="1675" y="4405"/>
                    </a:lnTo>
                    <a:lnTo>
                      <a:pt x="1673" y="4405"/>
                    </a:lnTo>
                    <a:lnTo>
                      <a:pt x="1673" y="4407"/>
                    </a:lnTo>
                    <a:lnTo>
                      <a:pt x="1671" y="4407"/>
                    </a:lnTo>
                    <a:lnTo>
                      <a:pt x="1671" y="4408"/>
                    </a:lnTo>
                    <a:lnTo>
                      <a:pt x="1670" y="4408"/>
                    </a:lnTo>
                    <a:lnTo>
                      <a:pt x="1670" y="4410"/>
                    </a:lnTo>
                    <a:lnTo>
                      <a:pt x="1668" y="4410"/>
                    </a:lnTo>
                    <a:lnTo>
                      <a:pt x="1668" y="4413"/>
                    </a:lnTo>
                    <a:lnTo>
                      <a:pt x="1666" y="4413"/>
                    </a:lnTo>
                    <a:lnTo>
                      <a:pt x="1666" y="4415"/>
                    </a:lnTo>
                    <a:lnTo>
                      <a:pt x="1665" y="4415"/>
                    </a:lnTo>
                    <a:lnTo>
                      <a:pt x="1665" y="4417"/>
                    </a:lnTo>
                    <a:lnTo>
                      <a:pt x="1663" y="4417"/>
                    </a:lnTo>
                    <a:lnTo>
                      <a:pt x="1663" y="4418"/>
                    </a:lnTo>
                    <a:lnTo>
                      <a:pt x="1661" y="4418"/>
                    </a:lnTo>
                    <a:lnTo>
                      <a:pt x="1661" y="4422"/>
                    </a:lnTo>
                    <a:lnTo>
                      <a:pt x="1660" y="4422"/>
                    </a:lnTo>
                    <a:lnTo>
                      <a:pt x="1660" y="4423"/>
                    </a:lnTo>
                    <a:lnTo>
                      <a:pt x="1658" y="4423"/>
                    </a:lnTo>
                    <a:lnTo>
                      <a:pt x="1658" y="4425"/>
                    </a:lnTo>
                    <a:lnTo>
                      <a:pt x="1656" y="4425"/>
                    </a:lnTo>
                    <a:lnTo>
                      <a:pt x="1656" y="4427"/>
                    </a:lnTo>
                    <a:lnTo>
                      <a:pt x="1655" y="4427"/>
                    </a:lnTo>
                    <a:lnTo>
                      <a:pt x="1655" y="4430"/>
                    </a:lnTo>
                    <a:lnTo>
                      <a:pt x="1653" y="4430"/>
                    </a:lnTo>
                    <a:lnTo>
                      <a:pt x="1653" y="4432"/>
                    </a:lnTo>
                    <a:lnTo>
                      <a:pt x="1651" y="4432"/>
                    </a:lnTo>
                    <a:lnTo>
                      <a:pt x="1651" y="4433"/>
                    </a:lnTo>
                    <a:lnTo>
                      <a:pt x="1650" y="4433"/>
                    </a:lnTo>
                    <a:lnTo>
                      <a:pt x="1650" y="4435"/>
                    </a:lnTo>
                    <a:lnTo>
                      <a:pt x="1648" y="4435"/>
                    </a:lnTo>
                    <a:lnTo>
                      <a:pt x="1648" y="4437"/>
                    </a:lnTo>
                    <a:lnTo>
                      <a:pt x="1646" y="4437"/>
                    </a:lnTo>
                    <a:lnTo>
                      <a:pt x="1646" y="4440"/>
                    </a:lnTo>
                    <a:lnTo>
                      <a:pt x="1645" y="4440"/>
                    </a:lnTo>
                    <a:lnTo>
                      <a:pt x="1645" y="4442"/>
                    </a:lnTo>
                    <a:lnTo>
                      <a:pt x="1643" y="4442"/>
                    </a:lnTo>
                    <a:lnTo>
                      <a:pt x="1643" y="4443"/>
                    </a:lnTo>
                    <a:lnTo>
                      <a:pt x="1641" y="4443"/>
                    </a:lnTo>
                    <a:lnTo>
                      <a:pt x="1641" y="4445"/>
                    </a:lnTo>
                    <a:lnTo>
                      <a:pt x="1640" y="4445"/>
                    </a:lnTo>
                    <a:lnTo>
                      <a:pt x="1640" y="4448"/>
                    </a:lnTo>
                    <a:lnTo>
                      <a:pt x="1638" y="4448"/>
                    </a:lnTo>
                    <a:lnTo>
                      <a:pt x="1638" y="4450"/>
                    </a:lnTo>
                    <a:lnTo>
                      <a:pt x="1636" y="4450"/>
                    </a:lnTo>
                    <a:lnTo>
                      <a:pt x="1636" y="4452"/>
                    </a:lnTo>
                    <a:lnTo>
                      <a:pt x="1635" y="4452"/>
                    </a:lnTo>
                    <a:lnTo>
                      <a:pt x="1635" y="4453"/>
                    </a:lnTo>
                    <a:lnTo>
                      <a:pt x="1633" y="4453"/>
                    </a:lnTo>
                    <a:lnTo>
                      <a:pt x="1633" y="4457"/>
                    </a:lnTo>
                    <a:lnTo>
                      <a:pt x="1631" y="4457"/>
                    </a:lnTo>
                    <a:lnTo>
                      <a:pt x="1631" y="4458"/>
                    </a:lnTo>
                    <a:lnTo>
                      <a:pt x="1630" y="4458"/>
                    </a:lnTo>
                    <a:lnTo>
                      <a:pt x="1630" y="4460"/>
                    </a:lnTo>
                    <a:lnTo>
                      <a:pt x="1628" y="4460"/>
                    </a:lnTo>
                    <a:lnTo>
                      <a:pt x="1628" y="4462"/>
                    </a:lnTo>
                    <a:lnTo>
                      <a:pt x="1626" y="4462"/>
                    </a:lnTo>
                    <a:lnTo>
                      <a:pt x="1626" y="4465"/>
                    </a:lnTo>
                    <a:lnTo>
                      <a:pt x="1625" y="4465"/>
                    </a:lnTo>
                    <a:lnTo>
                      <a:pt x="1625" y="4467"/>
                    </a:lnTo>
                    <a:lnTo>
                      <a:pt x="1623" y="4467"/>
                    </a:lnTo>
                    <a:lnTo>
                      <a:pt x="1623" y="4468"/>
                    </a:lnTo>
                    <a:lnTo>
                      <a:pt x="1621" y="4468"/>
                    </a:lnTo>
                    <a:lnTo>
                      <a:pt x="1621" y="4470"/>
                    </a:lnTo>
                    <a:lnTo>
                      <a:pt x="1620" y="4470"/>
                    </a:lnTo>
                    <a:lnTo>
                      <a:pt x="1620" y="4472"/>
                    </a:lnTo>
                    <a:lnTo>
                      <a:pt x="1618" y="4472"/>
                    </a:lnTo>
                    <a:lnTo>
                      <a:pt x="1618" y="4475"/>
                    </a:lnTo>
                    <a:lnTo>
                      <a:pt x="1616" y="4475"/>
                    </a:lnTo>
                    <a:lnTo>
                      <a:pt x="1616" y="4477"/>
                    </a:lnTo>
                    <a:lnTo>
                      <a:pt x="1615" y="4477"/>
                    </a:lnTo>
                    <a:lnTo>
                      <a:pt x="1615" y="4478"/>
                    </a:lnTo>
                    <a:lnTo>
                      <a:pt x="1613" y="4478"/>
                    </a:lnTo>
                    <a:lnTo>
                      <a:pt x="1613" y="4480"/>
                    </a:lnTo>
                    <a:lnTo>
                      <a:pt x="1611" y="4480"/>
                    </a:lnTo>
                    <a:lnTo>
                      <a:pt x="1611" y="4483"/>
                    </a:lnTo>
                    <a:lnTo>
                      <a:pt x="1610" y="4483"/>
                    </a:lnTo>
                    <a:lnTo>
                      <a:pt x="1610" y="4485"/>
                    </a:lnTo>
                    <a:lnTo>
                      <a:pt x="1608" y="4485"/>
                    </a:lnTo>
                    <a:lnTo>
                      <a:pt x="1608" y="4487"/>
                    </a:lnTo>
                    <a:lnTo>
                      <a:pt x="1606" y="4487"/>
                    </a:lnTo>
                    <a:lnTo>
                      <a:pt x="1606" y="4488"/>
                    </a:lnTo>
                    <a:lnTo>
                      <a:pt x="1605" y="4488"/>
                    </a:lnTo>
                    <a:lnTo>
                      <a:pt x="1605" y="4492"/>
                    </a:lnTo>
                    <a:lnTo>
                      <a:pt x="1603" y="4492"/>
                    </a:lnTo>
                    <a:lnTo>
                      <a:pt x="1603" y="4493"/>
                    </a:lnTo>
                    <a:lnTo>
                      <a:pt x="1601" y="4493"/>
                    </a:lnTo>
                    <a:lnTo>
                      <a:pt x="1601" y="4495"/>
                    </a:lnTo>
                    <a:lnTo>
                      <a:pt x="1600" y="4495"/>
                    </a:lnTo>
                    <a:lnTo>
                      <a:pt x="1600" y="4497"/>
                    </a:lnTo>
                    <a:lnTo>
                      <a:pt x="1598" y="4497"/>
                    </a:lnTo>
                    <a:lnTo>
                      <a:pt x="1598" y="4500"/>
                    </a:lnTo>
                    <a:lnTo>
                      <a:pt x="1596" y="4500"/>
                    </a:lnTo>
                    <a:lnTo>
                      <a:pt x="1596" y="4502"/>
                    </a:lnTo>
                    <a:lnTo>
                      <a:pt x="1595" y="4502"/>
                    </a:lnTo>
                    <a:lnTo>
                      <a:pt x="1595" y="4503"/>
                    </a:lnTo>
                    <a:lnTo>
                      <a:pt x="1593" y="4503"/>
                    </a:lnTo>
                    <a:lnTo>
                      <a:pt x="1593" y="4505"/>
                    </a:lnTo>
                    <a:lnTo>
                      <a:pt x="1591" y="4505"/>
                    </a:lnTo>
                    <a:lnTo>
                      <a:pt x="1591" y="4508"/>
                    </a:lnTo>
                    <a:lnTo>
                      <a:pt x="1590" y="4508"/>
                    </a:lnTo>
                    <a:lnTo>
                      <a:pt x="1590" y="4510"/>
                    </a:lnTo>
                    <a:lnTo>
                      <a:pt x="1588" y="4510"/>
                    </a:lnTo>
                    <a:lnTo>
                      <a:pt x="1588" y="4512"/>
                    </a:lnTo>
                    <a:lnTo>
                      <a:pt x="1586" y="4512"/>
                    </a:lnTo>
                    <a:lnTo>
                      <a:pt x="1586" y="4513"/>
                    </a:lnTo>
                    <a:lnTo>
                      <a:pt x="1585" y="4513"/>
                    </a:lnTo>
                    <a:lnTo>
                      <a:pt x="1585" y="4517"/>
                    </a:lnTo>
                    <a:lnTo>
                      <a:pt x="1583" y="4517"/>
                    </a:lnTo>
                    <a:lnTo>
                      <a:pt x="1583" y="4518"/>
                    </a:lnTo>
                    <a:lnTo>
                      <a:pt x="1581" y="4518"/>
                    </a:lnTo>
                    <a:lnTo>
                      <a:pt x="1581" y="4520"/>
                    </a:lnTo>
                    <a:lnTo>
                      <a:pt x="1580" y="4520"/>
                    </a:lnTo>
                    <a:lnTo>
                      <a:pt x="1580" y="4522"/>
                    </a:lnTo>
                    <a:lnTo>
                      <a:pt x="1578" y="4522"/>
                    </a:lnTo>
                    <a:lnTo>
                      <a:pt x="1578" y="4525"/>
                    </a:lnTo>
                    <a:lnTo>
                      <a:pt x="1576" y="4525"/>
                    </a:lnTo>
                    <a:lnTo>
                      <a:pt x="1576" y="4527"/>
                    </a:lnTo>
                    <a:lnTo>
                      <a:pt x="1575" y="4527"/>
                    </a:lnTo>
                    <a:lnTo>
                      <a:pt x="1575" y="4528"/>
                    </a:lnTo>
                    <a:lnTo>
                      <a:pt x="1573" y="4528"/>
                    </a:lnTo>
                    <a:lnTo>
                      <a:pt x="1573" y="4530"/>
                    </a:lnTo>
                    <a:lnTo>
                      <a:pt x="1571" y="4530"/>
                    </a:lnTo>
                    <a:lnTo>
                      <a:pt x="1571" y="4533"/>
                    </a:lnTo>
                    <a:lnTo>
                      <a:pt x="1570" y="4533"/>
                    </a:lnTo>
                    <a:lnTo>
                      <a:pt x="1570" y="4535"/>
                    </a:lnTo>
                    <a:lnTo>
                      <a:pt x="1568" y="4535"/>
                    </a:lnTo>
                    <a:lnTo>
                      <a:pt x="1568" y="4537"/>
                    </a:lnTo>
                    <a:lnTo>
                      <a:pt x="1566" y="4537"/>
                    </a:lnTo>
                    <a:lnTo>
                      <a:pt x="1566" y="4540"/>
                    </a:lnTo>
                    <a:lnTo>
                      <a:pt x="1565" y="4540"/>
                    </a:lnTo>
                    <a:lnTo>
                      <a:pt x="1565" y="4542"/>
                    </a:lnTo>
                    <a:lnTo>
                      <a:pt x="1563" y="4542"/>
                    </a:lnTo>
                    <a:lnTo>
                      <a:pt x="1563" y="4543"/>
                    </a:lnTo>
                    <a:lnTo>
                      <a:pt x="1561" y="4543"/>
                    </a:lnTo>
                    <a:lnTo>
                      <a:pt x="1561" y="4545"/>
                    </a:lnTo>
                    <a:lnTo>
                      <a:pt x="1560" y="4545"/>
                    </a:lnTo>
                    <a:lnTo>
                      <a:pt x="1560" y="4548"/>
                    </a:lnTo>
                    <a:lnTo>
                      <a:pt x="1558" y="4548"/>
                    </a:lnTo>
                    <a:lnTo>
                      <a:pt x="1558" y="4550"/>
                    </a:lnTo>
                    <a:lnTo>
                      <a:pt x="1556" y="4550"/>
                    </a:lnTo>
                    <a:lnTo>
                      <a:pt x="1556" y="4552"/>
                    </a:lnTo>
                    <a:lnTo>
                      <a:pt x="1555" y="4552"/>
                    </a:lnTo>
                    <a:lnTo>
                      <a:pt x="1555" y="4553"/>
                    </a:lnTo>
                    <a:lnTo>
                      <a:pt x="1553" y="4553"/>
                    </a:lnTo>
                    <a:lnTo>
                      <a:pt x="1553" y="4557"/>
                    </a:lnTo>
                    <a:lnTo>
                      <a:pt x="1551" y="4557"/>
                    </a:lnTo>
                    <a:lnTo>
                      <a:pt x="1551" y="4558"/>
                    </a:lnTo>
                    <a:lnTo>
                      <a:pt x="1550" y="4558"/>
                    </a:lnTo>
                    <a:lnTo>
                      <a:pt x="1550" y="4560"/>
                    </a:lnTo>
                    <a:lnTo>
                      <a:pt x="1548" y="4560"/>
                    </a:lnTo>
                    <a:lnTo>
                      <a:pt x="1548" y="4562"/>
                    </a:lnTo>
                    <a:lnTo>
                      <a:pt x="1546" y="4562"/>
                    </a:lnTo>
                    <a:lnTo>
                      <a:pt x="1546" y="4565"/>
                    </a:lnTo>
                    <a:lnTo>
                      <a:pt x="1545" y="4565"/>
                    </a:lnTo>
                    <a:lnTo>
                      <a:pt x="1545" y="4567"/>
                    </a:lnTo>
                    <a:lnTo>
                      <a:pt x="1543" y="4567"/>
                    </a:lnTo>
                    <a:lnTo>
                      <a:pt x="1543" y="4568"/>
                    </a:lnTo>
                    <a:lnTo>
                      <a:pt x="1541" y="4568"/>
                    </a:lnTo>
                    <a:lnTo>
                      <a:pt x="1541" y="4572"/>
                    </a:lnTo>
                    <a:lnTo>
                      <a:pt x="1540" y="4572"/>
                    </a:lnTo>
                    <a:lnTo>
                      <a:pt x="1540" y="4573"/>
                    </a:lnTo>
                    <a:lnTo>
                      <a:pt x="1538" y="4573"/>
                    </a:lnTo>
                    <a:lnTo>
                      <a:pt x="1538" y="4575"/>
                    </a:lnTo>
                    <a:lnTo>
                      <a:pt x="1536" y="4575"/>
                    </a:lnTo>
                    <a:lnTo>
                      <a:pt x="1536" y="4577"/>
                    </a:lnTo>
                    <a:lnTo>
                      <a:pt x="1535" y="4577"/>
                    </a:lnTo>
                    <a:lnTo>
                      <a:pt x="1535" y="4580"/>
                    </a:lnTo>
                    <a:lnTo>
                      <a:pt x="1533" y="4580"/>
                    </a:lnTo>
                    <a:lnTo>
                      <a:pt x="1533" y="4582"/>
                    </a:lnTo>
                    <a:lnTo>
                      <a:pt x="1531" y="4582"/>
                    </a:lnTo>
                    <a:lnTo>
                      <a:pt x="1531" y="4583"/>
                    </a:lnTo>
                    <a:lnTo>
                      <a:pt x="1530" y="4583"/>
                    </a:lnTo>
                    <a:lnTo>
                      <a:pt x="1530" y="4585"/>
                    </a:lnTo>
                    <a:lnTo>
                      <a:pt x="1528" y="4585"/>
                    </a:lnTo>
                    <a:lnTo>
                      <a:pt x="1528" y="4588"/>
                    </a:lnTo>
                    <a:lnTo>
                      <a:pt x="1526" y="4588"/>
                    </a:lnTo>
                    <a:lnTo>
                      <a:pt x="1526" y="4590"/>
                    </a:lnTo>
                    <a:lnTo>
                      <a:pt x="1525" y="4590"/>
                    </a:lnTo>
                    <a:lnTo>
                      <a:pt x="1525" y="4592"/>
                    </a:lnTo>
                    <a:lnTo>
                      <a:pt x="1523" y="4592"/>
                    </a:lnTo>
                    <a:lnTo>
                      <a:pt x="1523" y="4595"/>
                    </a:lnTo>
                    <a:lnTo>
                      <a:pt x="1521" y="4595"/>
                    </a:lnTo>
                    <a:lnTo>
                      <a:pt x="1521" y="4597"/>
                    </a:lnTo>
                    <a:lnTo>
                      <a:pt x="1520" y="4597"/>
                    </a:lnTo>
                    <a:lnTo>
                      <a:pt x="1520" y="4598"/>
                    </a:lnTo>
                    <a:lnTo>
                      <a:pt x="1518" y="4598"/>
                    </a:lnTo>
                    <a:lnTo>
                      <a:pt x="1518" y="4600"/>
                    </a:lnTo>
                    <a:lnTo>
                      <a:pt x="1516" y="4600"/>
                    </a:lnTo>
                    <a:lnTo>
                      <a:pt x="1516" y="4603"/>
                    </a:lnTo>
                    <a:lnTo>
                      <a:pt x="1515" y="4603"/>
                    </a:lnTo>
                    <a:lnTo>
                      <a:pt x="1515" y="4605"/>
                    </a:lnTo>
                    <a:lnTo>
                      <a:pt x="1513" y="4605"/>
                    </a:lnTo>
                    <a:lnTo>
                      <a:pt x="1513" y="4607"/>
                    </a:lnTo>
                    <a:lnTo>
                      <a:pt x="1511" y="4607"/>
                    </a:lnTo>
                    <a:lnTo>
                      <a:pt x="1511" y="4608"/>
                    </a:lnTo>
                    <a:lnTo>
                      <a:pt x="1510" y="4608"/>
                    </a:lnTo>
                    <a:lnTo>
                      <a:pt x="1510" y="4612"/>
                    </a:lnTo>
                    <a:lnTo>
                      <a:pt x="1508" y="4612"/>
                    </a:lnTo>
                    <a:lnTo>
                      <a:pt x="1508" y="4613"/>
                    </a:lnTo>
                    <a:lnTo>
                      <a:pt x="1506" y="4613"/>
                    </a:lnTo>
                    <a:lnTo>
                      <a:pt x="1506" y="4615"/>
                    </a:lnTo>
                    <a:lnTo>
                      <a:pt x="1505" y="4615"/>
                    </a:lnTo>
                    <a:lnTo>
                      <a:pt x="1505" y="4618"/>
                    </a:lnTo>
                    <a:lnTo>
                      <a:pt x="1503" y="4618"/>
                    </a:lnTo>
                    <a:lnTo>
                      <a:pt x="1503" y="4620"/>
                    </a:lnTo>
                    <a:lnTo>
                      <a:pt x="1501" y="4620"/>
                    </a:lnTo>
                    <a:lnTo>
                      <a:pt x="1501" y="4622"/>
                    </a:lnTo>
                    <a:lnTo>
                      <a:pt x="1500" y="4622"/>
                    </a:lnTo>
                    <a:lnTo>
                      <a:pt x="1500" y="4623"/>
                    </a:lnTo>
                    <a:lnTo>
                      <a:pt x="1498" y="4623"/>
                    </a:lnTo>
                    <a:lnTo>
                      <a:pt x="1498" y="4627"/>
                    </a:lnTo>
                    <a:lnTo>
                      <a:pt x="1496" y="4627"/>
                    </a:lnTo>
                    <a:lnTo>
                      <a:pt x="1496" y="4628"/>
                    </a:lnTo>
                    <a:lnTo>
                      <a:pt x="1495" y="4628"/>
                    </a:lnTo>
                    <a:lnTo>
                      <a:pt x="1495" y="4630"/>
                    </a:lnTo>
                    <a:lnTo>
                      <a:pt x="1493" y="4630"/>
                    </a:lnTo>
                    <a:lnTo>
                      <a:pt x="1493" y="4633"/>
                    </a:lnTo>
                    <a:lnTo>
                      <a:pt x="1491" y="4633"/>
                    </a:lnTo>
                    <a:lnTo>
                      <a:pt x="1491" y="4635"/>
                    </a:lnTo>
                    <a:lnTo>
                      <a:pt x="1490" y="4635"/>
                    </a:lnTo>
                    <a:lnTo>
                      <a:pt x="1490" y="4637"/>
                    </a:lnTo>
                    <a:lnTo>
                      <a:pt x="1488" y="4637"/>
                    </a:lnTo>
                    <a:lnTo>
                      <a:pt x="1488" y="4638"/>
                    </a:lnTo>
                    <a:lnTo>
                      <a:pt x="1486" y="4638"/>
                    </a:lnTo>
                    <a:lnTo>
                      <a:pt x="1486" y="4642"/>
                    </a:lnTo>
                    <a:lnTo>
                      <a:pt x="1485" y="4642"/>
                    </a:lnTo>
                    <a:lnTo>
                      <a:pt x="1485" y="4643"/>
                    </a:lnTo>
                    <a:lnTo>
                      <a:pt x="1483" y="4643"/>
                    </a:lnTo>
                    <a:lnTo>
                      <a:pt x="1483" y="4645"/>
                    </a:lnTo>
                    <a:lnTo>
                      <a:pt x="1481" y="4645"/>
                    </a:lnTo>
                    <a:lnTo>
                      <a:pt x="1481" y="4648"/>
                    </a:lnTo>
                    <a:lnTo>
                      <a:pt x="1480" y="4648"/>
                    </a:lnTo>
                    <a:lnTo>
                      <a:pt x="1480" y="4650"/>
                    </a:lnTo>
                    <a:lnTo>
                      <a:pt x="1478" y="4650"/>
                    </a:lnTo>
                    <a:lnTo>
                      <a:pt x="1478" y="4652"/>
                    </a:lnTo>
                    <a:lnTo>
                      <a:pt x="1476" y="4652"/>
                    </a:lnTo>
                    <a:lnTo>
                      <a:pt x="1476" y="4655"/>
                    </a:lnTo>
                    <a:lnTo>
                      <a:pt x="1475" y="4655"/>
                    </a:lnTo>
                    <a:lnTo>
                      <a:pt x="1475" y="4657"/>
                    </a:lnTo>
                    <a:lnTo>
                      <a:pt x="1473" y="4657"/>
                    </a:lnTo>
                    <a:lnTo>
                      <a:pt x="1473" y="4658"/>
                    </a:lnTo>
                    <a:lnTo>
                      <a:pt x="1471" y="4658"/>
                    </a:lnTo>
                    <a:lnTo>
                      <a:pt x="1471" y="4660"/>
                    </a:lnTo>
                    <a:lnTo>
                      <a:pt x="1470" y="4660"/>
                    </a:lnTo>
                    <a:lnTo>
                      <a:pt x="1470" y="4663"/>
                    </a:lnTo>
                    <a:lnTo>
                      <a:pt x="1468" y="4663"/>
                    </a:lnTo>
                    <a:lnTo>
                      <a:pt x="1468" y="4665"/>
                    </a:lnTo>
                    <a:lnTo>
                      <a:pt x="1466" y="4665"/>
                    </a:lnTo>
                    <a:lnTo>
                      <a:pt x="1466" y="4667"/>
                    </a:lnTo>
                    <a:lnTo>
                      <a:pt x="1465" y="4667"/>
                    </a:lnTo>
                    <a:lnTo>
                      <a:pt x="1465" y="4670"/>
                    </a:lnTo>
                    <a:lnTo>
                      <a:pt x="1463" y="4670"/>
                    </a:lnTo>
                    <a:lnTo>
                      <a:pt x="1463" y="4672"/>
                    </a:lnTo>
                    <a:lnTo>
                      <a:pt x="1461" y="4672"/>
                    </a:lnTo>
                    <a:lnTo>
                      <a:pt x="1461" y="4673"/>
                    </a:lnTo>
                    <a:lnTo>
                      <a:pt x="1460" y="4673"/>
                    </a:lnTo>
                    <a:lnTo>
                      <a:pt x="1460" y="4675"/>
                    </a:lnTo>
                    <a:lnTo>
                      <a:pt x="1458" y="4675"/>
                    </a:lnTo>
                    <a:lnTo>
                      <a:pt x="1458" y="4678"/>
                    </a:lnTo>
                    <a:lnTo>
                      <a:pt x="1456" y="4678"/>
                    </a:lnTo>
                    <a:lnTo>
                      <a:pt x="1456" y="4680"/>
                    </a:lnTo>
                    <a:lnTo>
                      <a:pt x="1455" y="4680"/>
                    </a:lnTo>
                    <a:lnTo>
                      <a:pt x="1455" y="4682"/>
                    </a:lnTo>
                    <a:lnTo>
                      <a:pt x="1453" y="4682"/>
                    </a:lnTo>
                    <a:lnTo>
                      <a:pt x="1453" y="4685"/>
                    </a:lnTo>
                    <a:lnTo>
                      <a:pt x="1451" y="4685"/>
                    </a:lnTo>
                    <a:lnTo>
                      <a:pt x="1451" y="4687"/>
                    </a:lnTo>
                    <a:lnTo>
                      <a:pt x="1450" y="4687"/>
                    </a:lnTo>
                    <a:lnTo>
                      <a:pt x="1450" y="4688"/>
                    </a:lnTo>
                    <a:lnTo>
                      <a:pt x="1448" y="4688"/>
                    </a:lnTo>
                    <a:lnTo>
                      <a:pt x="1448" y="4692"/>
                    </a:lnTo>
                    <a:lnTo>
                      <a:pt x="1446" y="4692"/>
                    </a:lnTo>
                    <a:lnTo>
                      <a:pt x="1446" y="4693"/>
                    </a:lnTo>
                    <a:lnTo>
                      <a:pt x="1445" y="4693"/>
                    </a:lnTo>
                    <a:lnTo>
                      <a:pt x="1445" y="4695"/>
                    </a:lnTo>
                    <a:lnTo>
                      <a:pt x="1443" y="4695"/>
                    </a:lnTo>
                    <a:lnTo>
                      <a:pt x="1443" y="4698"/>
                    </a:lnTo>
                    <a:lnTo>
                      <a:pt x="1441" y="4698"/>
                    </a:lnTo>
                    <a:lnTo>
                      <a:pt x="1441" y="4700"/>
                    </a:lnTo>
                    <a:lnTo>
                      <a:pt x="1440" y="4700"/>
                    </a:lnTo>
                    <a:lnTo>
                      <a:pt x="1440" y="4702"/>
                    </a:lnTo>
                    <a:lnTo>
                      <a:pt x="1438" y="4702"/>
                    </a:lnTo>
                    <a:lnTo>
                      <a:pt x="1438" y="4703"/>
                    </a:lnTo>
                    <a:lnTo>
                      <a:pt x="1436" y="4703"/>
                    </a:lnTo>
                    <a:lnTo>
                      <a:pt x="1436" y="4707"/>
                    </a:lnTo>
                    <a:lnTo>
                      <a:pt x="1435" y="4707"/>
                    </a:lnTo>
                    <a:lnTo>
                      <a:pt x="1435" y="4708"/>
                    </a:lnTo>
                    <a:lnTo>
                      <a:pt x="1433" y="4708"/>
                    </a:lnTo>
                    <a:lnTo>
                      <a:pt x="1433" y="4710"/>
                    </a:lnTo>
                    <a:lnTo>
                      <a:pt x="1431" y="4710"/>
                    </a:lnTo>
                    <a:lnTo>
                      <a:pt x="1431" y="4713"/>
                    </a:lnTo>
                    <a:lnTo>
                      <a:pt x="1430" y="4713"/>
                    </a:lnTo>
                    <a:lnTo>
                      <a:pt x="1430" y="4715"/>
                    </a:lnTo>
                    <a:lnTo>
                      <a:pt x="1428" y="4715"/>
                    </a:lnTo>
                    <a:lnTo>
                      <a:pt x="1428" y="4717"/>
                    </a:lnTo>
                    <a:lnTo>
                      <a:pt x="1426" y="4717"/>
                    </a:lnTo>
                    <a:lnTo>
                      <a:pt x="1426" y="4720"/>
                    </a:lnTo>
                    <a:lnTo>
                      <a:pt x="1425" y="4720"/>
                    </a:lnTo>
                    <a:lnTo>
                      <a:pt x="1425" y="4722"/>
                    </a:lnTo>
                    <a:lnTo>
                      <a:pt x="1423" y="4722"/>
                    </a:lnTo>
                    <a:lnTo>
                      <a:pt x="1423" y="4723"/>
                    </a:lnTo>
                    <a:lnTo>
                      <a:pt x="1421" y="4723"/>
                    </a:lnTo>
                    <a:lnTo>
                      <a:pt x="1421" y="4727"/>
                    </a:lnTo>
                    <a:lnTo>
                      <a:pt x="1420" y="4727"/>
                    </a:lnTo>
                    <a:lnTo>
                      <a:pt x="1420" y="4728"/>
                    </a:lnTo>
                    <a:lnTo>
                      <a:pt x="1418" y="4728"/>
                    </a:lnTo>
                    <a:lnTo>
                      <a:pt x="1418" y="4730"/>
                    </a:lnTo>
                    <a:lnTo>
                      <a:pt x="1416" y="4730"/>
                    </a:lnTo>
                    <a:lnTo>
                      <a:pt x="1416" y="4733"/>
                    </a:lnTo>
                    <a:lnTo>
                      <a:pt x="1415" y="4733"/>
                    </a:lnTo>
                    <a:lnTo>
                      <a:pt x="1415" y="4735"/>
                    </a:lnTo>
                    <a:lnTo>
                      <a:pt x="1413" y="4735"/>
                    </a:lnTo>
                    <a:lnTo>
                      <a:pt x="1413" y="4737"/>
                    </a:lnTo>
                    <a:lnTo>
                      <a:pt x="1411" y="4737"/>
                    </a:lnTo>
                    <a:lnTo>
                      <a:pt x="1411" y="4738"/>
                    </a:lnTo>
                    <a:lnTo>
                      <a:pt x="1410" y="4738"/>
                    </a:lnTo>
                    <a:lnTo>
                      <a:pt x="1410" y="4742"/>
                    </a:lnTo>
                    <a:lnTo>
                      <a:pt x="1408" y="4742"/>
                    </a:lnTo>
                    <a:lnTo>
                      <a:pt x="1408" y="4743"/>
                    </a:lnTo>
                    <a:lnTo>
                      <a:pt x="1406" y="4743"/>
                    </a:lnTo>
                    <a:lnTo>
                      <a:pt x="1406" y="4745"/>
                    </a:lnTo>
                    <a:lnTo>
                      <a:pt x="1405" y="4745"/>
                    </a:lnTo>
                    <a:lnTo>
                      <a:pt x="1405" y="4748"/>
                    </a:lnTo>
                    <a:lnTo>
                      <a:pt x="1403" y="4748"/>
                    </a:lnTo>
                    <a:lnTo>
                      <a:pt x="1403" y="4750"/>
                    </a:lnTo>
                    <a:lnTo>
                      <a:pt x="1401" y="4750"/>
                    </a:lnTo>
                    <a:lnTo>
                      <a:pt x="1401" y="4752"/>
                    </a:lnTo>
                    <a:lnTo>
                      <a:pt x="1400" y="4752"/>
                    </a:lnTo>
                    <a:lnTo>
                      <a:pt x="1400" y="4755"/>
                    </a:lnTo>
                    <a:lnTo>
                      <a:pt x="1398" y="4755"/>
                    </a:lnTo>
                    <a:lnTo>
                      <a:pt x="1398" y="4757"/>
                    </a:lnTo>
                    <a:lnTo>
                      <a:pt x="1396" y="4757"/>
                    </a:lnTo>
                    <a:lnTo>
                      <a:pt x="1396" y="4758"/>
                    </a:lnTo>
                    <a:lnTo>
                      <a:pt x="1395" y="4758"/>
                    </a:lnTo>
                    <a:lnTo>
                      <a:pt x="1395" y="4760"/>
                    </a:lnTo>
                    <a:lnTo>
                      <a:pt x="1400" y="4760"/>
                    </a:lnTo>
                    <a:lnTo>
                      <a:pt x="1400" y="4762"/>
                    </a:lnTo>
                    <a:lnTo>
                      <a:pt x="1403" y="4762"/>
                    </a:lnTo>
                    <a:lnTo>
                      <a:pt x="1403" y="4763"/>
                    </a:lnTo>
                    <a:lnTo>
                      <a:pt x="1408" y="4763"/>
                    </a:lnTo>
                    <a:lnTo>
                      <a:pt x="1408" y="4765"/>
                    </a:lnTo>
                    <a:lnTo>
                      <a:pt x="1411" y="4765"/>
                    </a:lnTo>
                    <a:lnTo>
                      <a:pt x="1411" y="4767"/>
                    </a:lnTo>
                    <a:lnTo>
                      <a:pt x="1416" y="4767"/>
                    </a:lnTo>
                    <a:lnTo>
                      <a:pt x="1416" y="4768"/>
                    </a:lnTo>
                    <a:lnTo>
                      <a:pt x="1421" y="4768"/>
                    </a:lnTo>
                    <a:lnTo>
                      <a:pt x="1421" y="4770"/>
                    </a:lnTo>
                    <a:lnTo>
                      <a:pt x="1426" y="4770"/>
                    </a:lnTo>
                    <a:lnTo>
                      <a:pt x="1426" y="4772"/>
                    </a:lnTo>
                    <a:lnTo>
                      <a:pt x="1430" y="4772"/>
                    </a:lnTo>
                    <a:lnTo>
                      <a:pt x="1430" y="4773"/>
                    </a:lnTo>
                    <a:lnTo>
                      <a:pt x="1435" y="4773"/>
                    </a:lnTo>
                    <a:lnTo>
                      <a:pt x="1435" y="4775"/>
                    </a:lnTo>
                    <a:lnTo>
                      <a:pt x="1440" y="4775"/>
                    </a:lnTo>
                    <a:lnTo>
                      <a:pt x="1440" y="4777"/>
                    </a:lnTo>
                    <a:lnTo>
                      <a:pt x="1445" y="4777"/>
                    </a:lnTo>
                    <a:lnTo>
                      <a:pt x="1445" y="4778"/>
                    </a:lnTo>
                    <a:lnTo>
                      <a:pt x="1448" y="4778"/>
                    </a:lnTo>
                    <a:lnTo>
                      <a:pt x="1448" y="4780"/>
                    </a:lnTo>
                    <a:lnTo>
                      <a:pt x="1453" y="4780"/>
                    </a:lnTo>
                    <a:lnTo>
                      <a:pt x="1453" y="4782"/>
                    </a:lnTo>
                    <a:lnTo>
                      <a:pt x="1458" y="4782"/>
                    </a:lnTo>
                    <a:lnTo>
                      <a:pt x="1458" y="4783"/>
                    </a:lnTo>
                    <a:lnTo>
                      <a:pt x="1461" y="4783"/>
                    </a:lnTo>
                    <a:lnTo>
                      <a:pt x="1461" y="4785"/>
                    </a:lnTo>
                    <a:lnTo>
                      <a:pt x="1466" y="4785"/>
                    </a:lnTo>
                    <a:lnTo>
                      <a:pt x="1466" y="4787"/>
                    </a:lnTo>
                    <a:lnTo>
                      <a:pt x="1471" y="4787"/>
                    </a:lnTo>
                    <a:lnTo>
                      <a:pt x="1471" y="4788"/>
                    </a:lnTo>
                    <a:lnTo>
                      <a:pt x="1476" y="4788"/>
                    </a:lnTo>
                    <a:lnTo>
                      <a:pt x="1476" y="4790"/>
                    </a:lnTo>
                    <a:lnTo>
                      <a:pt x="1480" y="4790"/>
                    </a:lnTo>
                    <a:lnTo>
                      <a:pt x="1480" y="4792"/>
                    </a:lnTo>
                    <a:lnTo>
                      <a:pt x="1485" y="4792"/>
                    </a:lnTo>
                    <a:lnTo>
                      <a:pt x="1485" y="4793"/>
                    </a:lnTo>
                    <a:lnTo>
                      <a:pt x="1490" y="4793"/>
                    </a:lnTo>
                    <a:lnTo>
                      <a:pt x="1490" y="4795"/>
                    </a:lnTo>
                    <a:lnTo>
                      <a:pt x="1495" y="4795"/>
                    </a:lnTo>
                    <a:lnTo>
                      <a:pt x="1495" y="4797"/>
                    </a:lnTo>
                    <a:lnTo>
                      <a:pt x="1500" y="4797"/>
                    </a:lnTo>
                    <a:lnTo>
                      <a:pt x="1500" y="4798"/>
                    </a:lnTo>
                    <a:lnTo>
                      <a:pt x="1505" y="4798"/>
                    </a:lnTo>
                    <a:lnTo>
                      <a:pt x="1505" y="4800"/>
                    </a:lnTo>
                    <a:lnTo>
                      <a:pt x="1498" y="4800"/>
                    </a:lnTo>
                    <a:close/>
                    <a:moveTo>
                      <a:pt x="68" y="3093"/>
                    </a:moveTo>
                    <a:lnTo>
                      <a:pt x="68" y="3092"/>
                    </a:lnTo>
                    <a:lnTo>
                      <a:pt x="66" y="3092"/>
                    </a:lnTo>
                    <a:lnTo>
                      <a:pt x="66" y="3080"/>
                    </a:lnTo>
                    <a:lnTo>
                      <a:pt x="68" y="3080"/>
                    </a:lnTo>
                    <a:lnTo>
                      <a:pt x="68" y="3090"/>
                    </a:lnTo>
                    <a:lnTo>
                      <a:pt x="70" y="3090"/>
                    </a:lnTo>
                    <a:lnTo>
                      <a:pt x="70" y="3093"/>
                    </a:lnTo>
                    <a:lnTo>
                      <a:pt x="68" y="3093"/>
                    </a:lnTo>
                    <a:close/>
                    <a:moveTo>
                      <a:pt x="65" y="3080"/>
                    </a:moveTo>
                    <a:lnTo>
                      <a:pt x="65" y="3068"/>
                    </a:lnTo>
                    <a:lnTo>
                      <a:pt x="63" y="3068"/>
                    </a:lnTo>
                    <a:lnTo>
                      <a:pt x="63" y="3055"/>
                    </a:lnTo>
                    <a:lnTo>
                      <a:pt x="65" y="3055"/>
                    </a:lnTo>
                    <a:lnTo>
                      <a:pt x="65" y="3067"/>
                    </a:lnTo>
                    <a:lnTo>
                      <a:pt x="66" y="3067"/>
                    </a:lnTo>
                    <a:lnTo>
                      <a:pt x="66" y="3080"/>
                    </a:lnTo>
                    <a:lnTo>
                      <a:pt x="65" y="3080"/>
                    </a:lnTo>
                    <a:close/>
                    <a:moveTo>
                      <a:pt x="61" y="3055"/>
                    </a:moveTo>
                    <a:lnTo>
                      <a:pt x="61" y="3043"/>
                    </a:lnTo>
                    <a:lnTo>
                      <a:pt x="60" y="3043"/>
                    </a:lnTo>
                    <a:lnTo>
                      <a:pt x="60" y="3030"/>
                    </a:lnTo>
                    <a:lnTo>
                      <a:pt x="58" y="3030"/>
                    </a:lnTo>
                    <a:lnTo>
                      <a:pt x="58" y="3017"/>
                    </a:lnTo>
                    <a:lnTo>
                      <a:pt x="56" y="3017"/>
                    </a:lnTo>
                    <a:lnTo>
                      <a:pt x="56" y="3002"/>
                    </a:lnTo>
                    <a:lnTo>
                      <a:pt x="58" y="3002"/>
                    </a:lnTo>
                    <a:lnTo>
                      <a:pt x="58" y="3015"/>
                    </a:lnTo>
                    <a:lnTo>
                      <a:pt x="60" y="3015"/>
                    </a:lnTo>
                    <a:lnTo>
                      <a:pt x="60" y="3028"/>
                    </a:lnTo>
                    <a:lnTo>
                      <a:pt x="61" y="3028"/>
                    </a:lnTo>
                    <a:lnTo>
                      <a:pt x="61" y="3042"/>
                    </a:lnTo>
                    <a:lnTo>
                      <a:pt x="63" y="3042"/>
                    </a:lnTo>
                    <a:lnTo>
                      <a:pt x="63" y="3055"/>
                    </a:lnTo>
                    <a:lnTo>
                      <a:pt x="61" y="3055"/>
                    </a:lnTo>
                    <a:close/>
                    <a:moveTo>
                      <a:pt x="55" y="3002"/>
                    </a:moveTo>
                    <a:lnTo>
                      <a:pt x="55" y="2985"/>
                    </a:lnTo>
                    <a:lnTo>
                      <a:pt x="53" y="2985"/>
                    </a:lnTo>
                    <a:lnTo>
                      <a:pt x="53" y="2967"/>
                    </a:lnTo>
                    <a:lnTo>
                      <a:pt x="55" y="2967"/>
                    </a:lnTo>
                    <a:lnTo>
                      <a:pt x="55" y="2983"/>
                    </a:lnTo>
                    <a:lnTo>
                      <a:pt x="56" y="2983"/>
                    </a:lnTo>
                    <a:lnTo>
                      <a:pt x="56" y="3002"/>
                    </a:lnTo>
                    <a:lnTo>
                      <a:pt x="55" y="3002"/>
                    </a:lnTo>
                    <a:close/>
                    <a:moveTo>
                      <a:pt x="51" y="2967"/>
                    </a:moveTo>
                    <a:lnTo>
                      <a:pt x="51" y="2950"/>
                    </a:lnTo>
                    <a:lnTo>
                      <a:pt x="50" y="2950"/>
                    </a:lnTo>
                    <a:lnTo>
                      <a:pt x="50" y="2932"/>
                    </a:lnTo>
                    <a:lnTo>
                      <a:pt x="48" y="2932"/>
                    </a:lnTo>
                    <a:lnTo>
                      <a:pt x="48" y="2908"/>
                    </a:lnTo>
                    <a:lnTo>
                      <a:pt x="46" y="2908"/>
                    </a:lnTo>
                    <a:lnTo>
                      <a:pt x="46" y="2885"/>
                    </a:lnTo>
                    <a:lnTo>
                      <a:pt x="45" y="2885"/>
                    </a:lnTo>
                    <a:lnTo>
                      <a:pt x="45" y="2860"/>
                    </a:lnTo>
                    <a:lnTo>
                      <a:pt x="43" y="2860"/>
                    </a:lnTo>
                    <a:lnTo>
                      <a:pt x="43" y="2835"/>
                    </a:lnTo>
                    <a:lnTo>
                      <a:pt x="41" y="2835"/>
                    </a:lnTo>
                    <a:lnTo>
                      <a:pt x="41" y="2810"/>
                    </a:lnTo>
                    <a:lnTo>
                      <a:pt x="40" y="2810"/>
                    </a:lnTo>
                    <a:lnTo>
                      <a:pt x="40" y="2785"/>
                    </a:lnTo>
                    <a:lnTo>
                      <a:pt x="38" y="2785"/>
                    </a:lnTo>
                    <a:lnTo>
                      <a:pt x="38" y="2762"/>
                    </a:lnTo>
                    <a:lnTo>
                      <a:pt x="36" y="2762"/>
                    </a:lnTo>
                    <a:lnTo>
                      <a:pt x="36" y="2737"/>
                    </a:lnTo>
                    <a:lnTo>
                      <a:pt x="35" y="2737"/>
                    </a:lnTo>
                    <a:lnTo>
                      <a:pt x="35" y="2712"/>
                    </a:lnTo>
                    <a:lnTo>
                      <a:pt x="33" y="2712"/>
                    </a:lnTo>
                    <a:lnTo>
                      <a:pt x="33" y="2687"/>
                    </a:lnTo>
                    <a:lnTo>
                      <a:pt x="31" y="2687"/>
                    </a:lnTo>
                    <a:lnTo>
                      <a:pt x="31" y="2662"/>
                    </a:lnTo>
                    <a:lnTo>
                      <a:pt x="30" y="2662"/>
                    </a:lnTo>
                    <a:lnTo>
                      <a:pt x="30" y="2638"/>
                    </a:lnTo>
                    <a:lnTo>
                      <a:pt x="28" y="2638"/>
                    </a:lnTo>
                    <a:lnTo>
                      <a:pt x="28" y="2613"/>
                    </a:lnTo>
                    <a:lnTo>
                      <a:pt x="26" y="2613"/>
                    </a:lnTo>
                    <a:lnTo>
                      <a:pt x="26" y="2588"/>
                    </a:lnTo>
                    <a:lnTo>
                      <a:pt x="25" y="2588"/>
                    </a:lnTo>
                    <a:lnTo>
                      <a:pt x="25" y="2563"/>
                    </a:lnTo>
                    <a:lnTo>
                      <a:pt x="23" y="2563"/>
                    </a:lnTo>
                    <a:lnTo>
                      <a:pt x="23" y="2538"/>
                    </a:lnTo>
                    <a:lnTo>
                      <a:pt x="21" y="2538"/>
                    </a:lnTo>
                    <a:lnTo>
                      <a:pt x="21" y="2515"/>
                    </a:lnTo>
                    <a:lnTo>
                      <a:pt x="20" y="2515"/>
                    </a:lnTo>
                    <a:lnTo>
                      <a:pt x="20" y="2490"/>
                    </a:lnTo>
                    <a:lnTo>
                      <a:pt x="18" y="2490"/>
                    </a:lnTo>
                    <a:lnTo>
                      <a:pt x="18" y="2465"/>
                    </a:lnTo>
                    <a:lnTo>
                      <a:pt x="16" y="2465"/>
                    </a:lnTo>
                    <a:lnTo>
                      <a:pt x="16" y="2440"/>
                    </a:lnTo>
                    <a:lnTo>
                      <a:pt x="15" y="2440"/>
                    </a:lnTo>
                    <a:lnTo>
                      <a:pt x="15" y="2415"/>
                    </a:lnTo>
                    <a:lnTo>
                      <a:pt x="13" y="2415"/>
                    </a:lnTo>
                    <a:lnTo>
                      <a:pt x="13" y="2392"/>
                    </a:lnTo>
                    <a:lnTo>
                      <a:pt x="11" y="2392"/>
                    </a:lnTo>
                    <a:lnTo>
                      <a:pt x="11" y="2367"/>
                    </a:lnTo>
                    <a:lnTo>
                      <a:pt x="10" y="2367"/>
                    </a:lnTo>
                    <a:lnTo>
                      <a:pt x="10" y="2342"/>
                    </a:lnTo>
                    <a:lnTo>
                      <a:pt x="8" y="2342"/>
                    </a:lnTo>
                    <a:lnTo>
                      <a:pt x="8" y="2317"/>
                    </a:lnTo>
                    <a:lnTo>
                      <a:pt x="6" y="2317"/>
                    </a:lnTo>
                    <a:lnTo>
                      <a:pt x="6" y="2292"/>
                    </a:lnTo>
                    <a:lnTo>
                      <a:pt x="5" y="2292"/>
                    </a:lnTo>
                    <a:lnTo>
                      <a:pt x="5" y="2267"/>
                    </a:lnTo>
                    <a:lnTo>
                      <a:pt x="3" y="2267"/>
                    </a:lnTo>
                    <a:lnTo>
                      <a:pt x="3" y="2225"/>
                    </a:lnTo>
                    <a:lnTo>
                      <a:pt x="1" y="2225"/>
                    </a:lnTo>
                    <a:lnTo>
                      <a:pt x="1" y="2172"/>
                    </a:lnTo>
                    <a:lnTo>
                      <a:pt x="0" y="2172"/>
                    </a:lnTo>
                    <a:lnTo>
                      <a:pt x="0" y="2165"/>
                    </a:lnTo>
                    <a:lnTo>
                      <a:pt x="1" y="2165"/>
                    </a:lnTo>
                    <a:lnTo>
                      <a:pt x="1" y="2132"/>
                    </a:lnTo>
                    <a:lnTo>
                      <a:pt x="3" y="2132"/>
                    </a:lnTo>
                    <a:lnTo>
                      <a:pt x="3" y="2215"/>
                    </a:lnTo>
                    <a:lnTo>
                      <a:pt x="5" y="2215"/>
                    </a:lnTo>
                    <a:lnTo>
                      <a:pt x="5" y="2258"/>
                    </a:lnTo>
                    <a:lnTo>
                      <a:pt x="6" y="2258"/>
                    </a:lnTo>
                    <a:lnTo>
                      <a:pt x="6" y="2290"/>
                    </a:lnTo>
                    <a:lnTo>
                      <a:pt x="8" y="2290"/>
                    </a:lnTo>
                    <a:lnTo>
                      <a:pt x="8" y="2315"/>
                    </a:lnTo>
                    <a:lnTo>
                      <a:pt x="10" y="2315"/>
                    </a:lnTo>
                    <a:lnTo>
                      <a:pt x="10" y="2340"/>
                    </a:lnTo>
                    <a:lnTo>
                      <a:pt x="11" y="2340"/>
                    </a:lnTo>
                    <a:lnTo>
                      <a:pt x="11" y="2365"/>
                    </a:lnTo>
                    <a:lnTo>
                      <a:pt x="13" y="2365"/>
                    </a:lnTo>
                    <a:lnTo>
                      <a:pt x="13" y="2390"/>
                    </a:lnTo>
                    <a:lnTo>
                      <a:pt x="15" y="2390"/>
                    </a:lnTo>
                    <a:lnTo>
                      <a:pt x="15" y="2413"/>
                    </a:lnTo>
                    <a:lnTo>
                      <a:pt x="16" y="2413"/>
                    </a:lnTo>
                    <a:lnTo>
                      <a:pt x="16" y="2438"/>
                    </a:lnTo>
                    <a:lnTo>
                      <a:pt x="18" y="2438"/>
                    </a:lnTo>
                    <a:lnTo>
                      <a:pt x="18" y="2463"/>
                    </a:lnTo>
                    <a:lnTo>
                      <a:pt x="20" y="2463"/>
                    </a:lnTo>
                    <a:lnTo>
                      <a:pt x="20" y="2488"/>
                    </a:lnTo>
                    <a:lnTo>
                      <a:pt x="21" y="2488"/>
                    </a:lnTo>
                    <a:lnTo>
                      <a:pt x="21" y="2513"/>
                    </a:lnTo>
                    <a:lnTo>
                      <a:pt x="23" y="2513"/>
                    </a:lnTo>
                    <a:lnTo>
                      <a:pt x="23" y="2537"/>
                    </a:lnTo>
                    <a:lnTo>
                      <a:pt x="25" y="2537"/>
                    </a:lnTo>
                    <a:lnTo>
                      <a:pt x="25" y="2562"/>
                    </a:lnTo>
                    <a:lnTo>
                      <a:pt x="26" y="2562"/>
                    </a:lnTo>
                    <a:lnTo>
                      <a:pt x="26" y="2587"/>
                    </a:lnTo>
                    <a:lnTo>
                      <a:pt x="28" y="2587"/>
                    </a:lnTo>
                    <a:lnTo>
                      <a:pt x="28" y="2612"/>
                    </a:lnTo>
                    <a:lnTo>
                      <a:pt x="30" y="2612"/>
                    </a:lnTo>
                    <a:lnTo>
                      <a:pt x="30" y="2637"/>
                    </a:lnTo>
                    <a:lnTo>
                      <a:pt x="31" y="2637"/>
                    </a:lnTo>
                    <a:lnTo>
                      <a:pt x="31" y="2660"/>
                    </a:lnTo>
                    <a:lnTo>
                      <a:pt x="33" y="2660"/>
                    </a:lnTo>
                    <a:lnTo>
                      <a:pt x="33" y="2685"/>
                    </a:lnTo>
                    <a:lnTo>
                      <a:pt x="35" y="2685"/>
                    </a:lnTo>
                    <a:lnTo>
                      <a:pt x="35" y="2710"/>
                    </a:lnTo>
                    <a:lnTo>
                      <a:pt x="36" y="2710"/>
                    </a:lnTo>
                    <a:lnTo>
                      <a:pt x="36" y="2735"/>
                    </a:lnTo>
                    <a:lnTo>
                      <a:pt x="38" y="2735"/>
                    </a:lnTo>
                    <a:lnTo>
                      <a:pt x="38" y="2760"/>
                    </a:lnTo>
                    <a:lnTo>
                      <a:pt x="40" y="2760"/>
                    </a:lnTo>
                    <a:lnTo>
                      <a:pt x="40" y="2783"/>
                    </a:lnTo>
                    <a:lnTo>
                      <a:pt x="41" y="2783"/>
                    </a:lnTo>
                    <a:lnTo>
                      <a:pt x="41" y="2808"/>
                    </a:lnTo>
                    <a:lnTo>
                      <a:pt x="43" y="2808"/>
                    </a:lnTo>
                    <a:lnTo>
                      <a:pt x="43" y="2833"/>
                    </a:lnTo>
                    <a:lnTo>
                      <a:pt x="45" y="2833"/>
                    </a:lnTo>
                    <a:lnTo>
                      <a:pt x="45" y="2858"/>
                    </a:lnTo>
                    <a:lnTo>
                      <a:pt x="46" y="2858"/>
                    </a:lnTo>
                    <a:lnTo>
                      <a:pt x="46" y="2883"/>
                    </a:lnTo>
                    <a:lnTo>
                      <a:pt x="48" y="2883"/>
                    </a:lnTo>
                    <a:lnTo>
                      <a:pt x="48" y="2907"/>
                    </a:lnTo>
                    <a:lnTo>
                      <a:pt x="50" y="2907"/>
                    </a:lnTo>
                    <a:lnTo>
                      <a:pt x="50" y="2930"/>
                    </a:lnTo>
                    <a:lnTo>
                      <a:pt x="51" y="2930"/>
                    </a:lnTo>
                    <a:lnTo>
                      <a:pt x="51" y="2948"/>
                    </a:lnTo>
                    <a:lnTo>
                      <a:pt x="53" y="2948"/>
                    </a:lnTo>
                    <a:lnTo>
                      <a:pt x="53" y="2967"/>
                    </a:lnTo>
                    <a:lnTo>
                      <a:pt x="51" y="2967"/>
                    </a:lnTo>
                    <a:close/>
                    <a:moveTo>
                      <a:pt x="5363" y="2152"/>
                    </a:moveTo>
                    <a:lnTo>
                      <a:pt x="5363" y="2130"/>
                    </a:lnTo>
                    <a:lnTo>
                      <a:pt x="5365" y="2130"/>
                    </a:lnTo>
                    <a:lnTo>
                      <a:pt x="5365" y="2152"/>
                    </a:lnTo>
                    <a:lnTo>
                      <a:pt x="5363" y="2152"/>
                    </a:lnTo>
                    <a:close/>
                    <a:moveTo>
                      <a:pt x="1" y="2110"/>
                    </a:moveTo>
                    <a:lnTo>
                      <a:pt x="1" y="2050"/>
                    </a:lnTo>
                    <a:lnTo>
                      <a:pt x="3" y="2050"/>
                    </a:lnTo>
                    <a:lnTo>
                      <a:pt x="3" y="2025"/>
                    </a:lnTo>
                    <a:lnTo>
                      <a:pt x="5" y="2025"/>
                    </a:lnTo>
                    <a:lnTo>
                      <a:pt x="5" y="2058"/>
                    </a:lnTo>
                    <a:lnTo>
                      <a:pt x="3" y="2058"/>
                    </a:lnTo>
                    <a:lnTo>
                      <a:pt x="3" y="2110"/>
                    </a:lnTo>
                    <a:lnTo>
                      <a:pt x="1" y="2110"/>
                    </a:lnTo>
                    <a:close/>
                    <a:moveTo>
                      <a:pt x="5" y="2022"/>
                    </a:moveTo>
                    <a:lnTo>
                      <a:pt x="5" y="1998"/>
                    </a:lnTo>
                    <a:lnTo>
                      <a:pt x="6" y="1998"/>
                    </a:lnTo>
                    <a:lnTo>
                      <a:pt x="6" y="2022"/>
                    </a:lnTo>
                    <a:lnTo>
                      <a:pt x="5" y="2022"/>
                    </a:lnTo>
                    <a:close/>
                    <a:moveTo>
                      <a:pt x="6" y="1995"/>
                    </a:moveTo>
                    <a:lnTo>
                      <a:pt x="6" y="1973"/>
                    </a:lnTo>
                    <a:lnTo>
                      <a:pt x="8" y="1973"/>
                    </a:lnTo>
                    <a:lnTo>
                      <a:pt x="8" y="1995"/>
                    </a:lnTo>
                    <a:lnTo>
                      <a:pt x="6" y="1995"/>
                    </a:lnTo>
                    <a:close/>
                    <a:moveTo>
                      <a:pt x="8" y="1972"/>
                    </a:moveTo>
                    <a:lnTo>
                      <a:pt x="8" y="1947"/>
                    </a:lnTo>
                    <a:lnTo>
                      <a:pt x="10" y="1947"/>
                    </a:lnTo>
                    <a:lnTo>
                      <a:pt x="10" y="1932"/>
                    </a:lnTo>
                    <a:lnTo>
                      <a:pt x="11" y="1932"/>
                    </a:lnTo>
                    <a:lnTo>
                      <a:pt x="11" y="1917"/>
                    </a:lnTo>
                    <a:lnTo>
                      <a:pt x="13" y="1917"/>
                    </a:lnTo>
                    <a:lnTo>
                      <a:pt x="13" y="1903"/>
                    </a:lnTo>
                    <a:lnTo>
                      <a:pt x="15" y="1903"/>
                    </a:lnTo>
                    <a:lnTo>
                      <a:pt x="15" y="1918"/>
                    </a:lnTo>
                    <a:lnTo>
                      <a:pt x="13" y="1918"/>
                    </a:lnTo>
                    <a:lnTo>
                      <a:pt x="13" y="1933"/>
                    </a:lnTo>
                    <a:lnTo>
                      <a:pt x="11" y="1933"/>
                    </a:lnTo>
                    <a:lnTo>
                      <a:pt x="11" y="1952"/>
                    </a:lnTo>
                    <a:lnTo>
                      <a:pt x="10" y="1952"/>
                    </a:lnTo>
                    <a:lnTo>
                      <a:pt x="10" y="1972"/>
                    </a:lnTo>
                    <a:lnTo>
                      <a:pt x="8" y="1972"/>
                    </a:lnTo>
                    <a:close/>
                    <a:moveTo>
                      <a:pt x="15" y="1903"/>
                    </a:moveTo>
                    <a:lnTo>
                      <a:pt x="15" y="1888"/>
                    </a:lnTo>
                    <a:lnTo>
                      <a:pt x="16" y="1888"/>
                    </a:lnTo>
                    <a:lnTo>
                      <a:pt x="16" y="1903"/>
                    </a:lnTo>
                    <a:lnTo>
                      <a:pt x="15" y="1903"/>
                    </a:lnTo>
                    <a:close/>
                    <a:moveTo>
                      <a:pt x="16" y="1888"/>
                    </a:moveTo>
                    <a:lnTo>
                      <a:pt x="16" y="1875"/>
                    </a:lnTo>
                    <a:lnTo>
                      <a:pt x="18" y="1875"/>
                    </a:lnTo>
                    <a:lnTo>
                      <a:pt x="18" y="1888"/>
                    </a:lnTo>
                    <a:lnTo>
                      <a:pt x="16" y="1888"/>
                    </a:lnTo>
                    <a:close/>
                    <a:moveTo>
                      <a:pt x="18" y="1873"/>
                    </a:moveTo>
                    <a:lnTo>
                      <a:pt x="18" y="1860"/>
                    </a:lnTo>
                    <a:lnTo>
                      <a:pt x="20" y="1860"/>
                    </a:lnTo>
                    <a:lnTo>
                      <a:pt x="20" y="1873"/>
                    </a:lnTo>
                    <a:lnTo>
                      <a:pt x="18" y="1873"/>
                    </a:lnTo>
                    <a:close/>
                    <a:moveTo>
                      <a:pt x="20" y="1860"/>
                    </a:moveTo>
                    <a:lnTo>
                      <a:pt x="20" y="1847"/>
                    </a:lnTo>
                    <a:lnTo>
                      <a:pt x="21" y="1847"/>
                    </a:lnTo>
                    <a:lnTo>
                      <a:pt x="21" y="1833"/>
                    </a:lnTo>
                    <a:lnTo>
                      <a:pt x="23" y="1833"/>
                    </a:lnTo>
                    <a:lnTo>
                      <a:pt x="23" y="1823"/>
                    </a:lnTo>
                    <a:lnTo>
                      <a:pt x="25" y="1823"/>
                    </a:lnTo>
                    <a:lnTo>
                      <a:pt x="25" y="1813"/>
                    </a:lnTo>
                    <a:lnTo>
                      <a:pt x="26" y="1813"/>
                    </a:lnTo>
                    <a:lnTo>
                      <a:pt x="26" y="1803"/>
                    </a:lnTo>
                    <a:lnTo>
                      <a:pt x="28" y="1803"/>
                    </a:lnTo>
                    <a:lnTo>
                      <a:pt x="28" y="1815"/>
                    </a:lnTo>
                    <a:lnTo>
                      <a:pt x="26" y="1815"/>
                    </a:lnTo>
                    <a:lnTo>
                      <a:pt x="26" y="1825"/>
                    </a:lnTo>
                    <a:lnTo>
                      <a:pt x="25" y="1825"/>
                    </a:lnTo>
                    <a:lnTo>
                      <a:pt x="25" y="1837"/>
                    </a:lnTo>
                    <a:lnTo>
                      <a:pt x="23" y="1837"/>
                    </a:lnTo>
                    <a:lnTo>
                      <a:pt x="23" y="1848"/>
                    </a:lnTo>
                    <a:lnTo>
                      <a:pt x="21" y="1848"/>
                    </a:lnTo>
                    <a:lnTo>
                      <a:pt x="21" y="1860"/>
                    </a:lnTo>
                    <a:lnTo>
                      <a:pt x="20" y="1860"/>
                    </a:lnTo>
                    <a:close/>
                    <a:moveTo>
                      <a:pt x="28" y="1803"/>
                    </a:moveTo>
                    <a:lnTo>
                      <a:pt x="28" y="1793"/>
                    </a:lnTo>
                    <a:lnTo>
                      <a:pt x="30" y="1793"/>
                    </a:lnTo>
                    <a:lnTo>
                      <a:pt x="30" y="1803"/>
                    </a:lnTo>
                    <a:lnTo>
                      <a:pt x="28" y="1803"/>
                    </a:lnTo>
                    <a:close/>
                    <a:moveTo>
                      <a:pt x="30" y="1793"/>
                    </a:moveTo>
                    <a:lnTo>
                      <a:pt x="30" y="1783"/>
                    </a:lnTo>
                    <a:lnTo>
                      <a:pt x="31" y="1783"/>
                    </a:lnTo>
                    <a:lnTo>
                      <a:pt x="31" y="1793"/>
                    </a:lnTo>
                    <a:lnTo>
                      <a:pt x="30" y="1793"/>
                    </a:lnTo>
                    <a:close/>
                    <a:moveTo>
                      <a:pt x="31" y="1783"/>
                    </a:moveTo>
                    <a:lnTo>
                      <a:pt x="31" y="1773"/>
                    </a:lnTo>
                    <a:lnTo>
                      <a:pt x="33" y="1773"/>
                    </a:lnTo>
                    <a:lnTo>
                      <a:pt x="33" y="1783"/>
                    </a:lnTo>
                    <a:lnTo>
                      <a:pt x="31" y="1783"/>
                    </a:lnTo>
                    <a:close/>
                    <a:moveTo>
                      <a:pt x="33" y="1773"/>
                    </a:moveTo>
                    <a:lnTo>
                      <a:pt x="33" y="1765"/>
                    </a:lnTo>
                    <a:lnTo>
                      <a:pt x="35" y="1765"/>
                    </a:lnTo>
                    <a:lnTo>
                      <a:pt x="35" y="1773"/>
                    </a:lnTo>
                    <a:lnTo>
                      <a:pt x="33" y="1773"/>
                    </a:lnTo>
                    <a:close/>
                    <a:moveTo>
                      <a:pt x="35" y="1763"/>
                    </a:moveTo>
                    <a:lnTo>
                      <a:pt x="35" y="1755"/>
                    </a:lnTo>
                    <a:lnTo>
                      <a:pt x="36" y="1755"/>
                    </a:lnTo>
                    <a:lnTo>
                      <a:pt x="36" y="1763"/>
                    </a:lnTo>
                    <a:lnTo>
                      <a:pt x="35" y="1763"/>
                    </a:lnTo>
                    <a:close/>
                    <a:moveTo>
                      <a:pt x="36" y="1755"/>
                    </a:moveTo>
                    <a:lnTo>
                      <a:pt x="36" y="1745"/>
                    </a:lnTo>
                    <a:lnTo>
                      <a:pt x="38" y="1745"/>
                    </a:lnTo>
                    <a:lnTo>
                      <a:pt x="38" y="1735"/>
                    </a:lnTo>
                    <a:lnTo>
                      <a:pt x="40" y="1735"/>
                    </a:lnTo>
                    <a:lnTo>
                      <a:pt x="40" y="1727"/>
                    </a:lnTo>
                    <a:lnTo>
                      <a:pt x="41" y="1727"/>
                    </a:lnTo>
                    <a:lnTo>
                      <a:pt x="41" y="1718"/>
                    </a:lnTo>
                    <a:lnTo>
                      <a:pt x="43" y="1718"/>
                    </a:lnTo>
                    <a:lnTo>
                      <a:pt x="43" y="1710"/>
                    </a:lnTo>
                    <a:lnTo>
                      <a:pt x="45" y="1710"/>
                    </a:lnTo>
                    <a:lnTo>
                      <a:pt x="45" y="1703"/>
                    </a:lnTo>
                    <a:lnTo>
                      <a:pt x="46" y="1703"/>
                    </a:lnTo>
                    <a:lnTo>
                      <a:pt x="46" y="1712"/>
                    </a:lnTo>
                    <a:lnTo>
                      <a:pt x="45" y="1712"/>
                    </a:lnTo>
                    <a:lnTo>
                      <a:pt x="45" y="1720"/>
                    </a:lnTo>
                    <a:lnTo>
                      <a:pt x="43" y="1720"/>
                    </a:lnTo>
                    <a:lnTo>
                      <a:pt x="43" y="1728"/>
                    </a:lnTo>
                    <a:lnTo>
                      <a:pt x="41" y="1728"/>
                    </a:lnTo>
                    <a:lnTo>
                      <a:pt x="41" y="1737"/>
                    </a:lnTo>
                    <a:lnTo>
                      <a:pt x="40" y="1737"/>
                    </a:lnTo>
                    <a:lnTo>
                      <a:pt x="40" y="1747"/>
                    </a:lnTo>
                    <a:lnTo>
                      <a:pt x="38" y="1747"/>
                    </a:lnTo>
                    <a:lnTo>
                      <a:pt x="38" y="1755"/>
                    </a:lnTo>
                    <a:lnTo>
                      <a:pt x="36" y="1755"/>
                    </a:lnTo>
                    <a:close/>
                    <a:moveTo>
                      <a:pt x="46" y="1703"/>
                    </a:moveTo>
                    <a:lnTo>
                      <a:pt x="46" y="1695"/>
                    </a:lnTo>
                    <a:lnTo>
                      <a:pt x="48" y="1695"/>
                    </a:lnTo>
                    <a:lnTo>
                      <a:pt x="48" y="1703"/>
                    </a:lnTo>
                    <a:lnTo>
                      <a:pt x="46" y="1703"/>
                    </a:lnTo>
                    <a:close/>
                    <a:moveTo>
                      <a:pt x="48" y="1695"/>
                    </a:moveTo>
                    <a:lnTo>
                      <a:pt x="48" y="1688"/>
                    </a:lnTo>
                    <a:lnTo>
                      <a:pt x="50" y="1688"/>
                    </a:lnTo>
                    <a:lnTo>
                      <a:pt x="50" y="1695"/>
                    </a:lnTo>
                    <a:lnTo>
                      <a:pt x="48" y="1695"/>
                    </a:lnTo>
                    <a:close/>
                    <a:moveTo>
                      <a:pt x="50" y="1687"/>
                    </a:moveTo>
                    <a:lnTo>
                      <a:pt x="50" y="1680"/>
                    </a:lnTo>
                    <a:lnTo>
                      <a:pt x="51" y="1680"/>
                    </a:lnTo>
                    <a:lnTo>
                      <a:pt x="51" y="1687"/>
                    </a:lnTo>
                    <a:lnTo>
                      <a:pt x="50" y="1687"/>
                    </a:lnTo>
                    <a:close/>
                    <a:moveTo>
                      <a:pt x="51" y="1680"/>
                    </a:moveTo>
                    <a:lnTo>
                      <a:pt x="51" y="1673"/>
                    </a:lnTo>
                    <a:lnTo>
                      <a:pt x="53" y="1673"/>
                    </a:lnTo>
                    <a:lnTo>
                      <a:pt x="53" y="1680"/>
                    </a:lnTo>
                    <a:lnTo>
                      <a:pt x="51" y="1680"/>
                    </a:lnTo>
                    <a:close/>
                    <a:moveTo>
                      <a:pt x="53" y="1673"/>
                    </a:moveTo>
                    <a:lnTo>
                      <a:pt x="53" y="1665"/>
                    </a:lnTo>
                    <a:lnTo>
                      <a:pt x="55" y="1665"/>
                    </a:lnTo>
                    <a:lnTo>
                      <a:pt x="55" y="1658"/>
                    </a:lnTo>
                    <a:lnTo>
                      <a:pt x="56" y="1658"/>
                    </a:lnTo>
                    <a:lnTo>
                      <a:pt x="56" y="1667"/>
                    </a:lnTo>
                    <a:lnTo>
                      <a:pt x="55" y="1667"/>
                    </a:lnTo>
                    <a:lnTo>
                      <a:pt x="55" y="1673"/>
                    </a:lnTo>
                    <a:lnTo>
                      <a:pt x="53" y="1673"/>
                    </a:lnTo>
                    <a:close/>
                    <a:moveTo>
                      <a:pt x="56" y="1658"/>
                    </a:moveTo>
                    <a:lnTo>
                      <a:pt x="56" y="1650"/>
                    </a:lnTo>
                    <a:lnTo>
                      <a:pt x="58" y="1650"/>
                    </a:lnTo>
                    <a:lnTo>
                      <a:pt x="58" y="1643"/>
                    </a:lnTo>
                    <a:lnTo>
                      <a:pt x="60" y="1643"/>
                    </a:lnTo>
                    <a:lnTo>
                      <a:pt x="60" y="1637"/>
                    </a:lnTo>
                    <a:lnTo>
                      <a:pt x="61" y="1637"/>
                    </a:lnTo>
                    <a:lnTo>
                      <a:pt x="61" y="1645"/>
                    </a:lnTo>
                    <a:lnTo>
                      <a:pt x="60" y="1645"/>
                    </a:lnTo>
                    <a:lnTo>
                      <a:pt x="60" y="1652"/>
                    </a:lnTo>
                    <a:lnTo>
                      <a:pt x="58" y="1652"/>
                    </a:lnTo>
                    <a:lnTo>
                      <a:pt x="58" y="1658"/>
                    </a:lnTo>
                    <a:lnTo>
                      <a:pt x="56" y="1658"/>
                    </a:lnTo>
                    <a:close/>
                    <a:moveTo>
                      <a:pt x="61" y="1637"/>
                    </a:moveTo>
                    <a:lnTo>
                      <a:pt x="61" y="1628"/>
                    </a:lnTo>
                    <a:lnTo>
                      <a:pt x="63" y="1628"/>
                    </a:lnTo>
                    <a:lnTo>
                      <a:pt x="63" y="1622"/>
                    </a:lnTo>
                    <a:lnTo>
                      <a:pt x="65" y="1622"/>
                    </a:lnTo>
                    <a:lnTo>
                      <a:pt x="65" y="1615"/>
                    </a:lnTo>
                    <a:lnTo>
                      <a:pt x="66" y="1615"/>
                    </a:lnTo>
                    <a:lnTo>
                      <a:pt x="66" y="1608"/>
                    </a:lnTo>
                    <a:lnTo>
                      <a:pt x="68" y="1608"/>
                    </a:lnTo>
                    <a:lnTo>
                      <a:pt x="68" y="1602"/>
                    </a:lnTo>
                    <a:lnTo>
                      <a:pt x="70" y="1602"/>
                    </a:lnTo>
                    <a:lnTo>
                      <a:pt x="70" y="1597"/>
                    </a:lnTo>
                    <a:lnTo>
                      <a:pt x="71" y="1597"/>
                    </a:lnTo>
                    <a:lnTo>
                      <a:pt x="71" y="1590"/>
                    </a:lnTo>
                    <a:lnTo>
                      <a:pt x="73" y="1590"/>
                    </a:lnTo>
                    <a:lnTo>
                      <a:pt x="73" y="1585"/>
                    </a:lnTo>
                    <a:lnTo>
                      <a:pt x="75" y="1585"/>
                    </a:lnTo>
                    <a:lnTo>
                      <a:pt x="75" y="1592"/>
                    </a:lnTo>
                    <a:lnTo>
                      <a:pt x="73" y="1592"/>
                    </a:lnTo>
                    <a:lnTo>
                      <a:pt x="73" y="1598"/>
                    </a:lnTo>
                    <a:lnTo>
                      <a:pt x="71" y="1598"/>
                    </a:lnTo>
                    <a:lnTo>
                      <a:pt x="71" y="1603"/>
                    </a:lnTo>
                    <a:lnTo>
                      <a:pt x="70" y="1603"/>
                    </a:lnTo>
                    <a:lnTo>
                      <a:pt x="70" y="1610"/>
                    </a:lnTo>
                    <a:lnTo>
                      <a:pt x="68" y="1610"/>
                    </a:lnTo>
                    <a:lnTo>
                      <a:pt x="68" y="1617"/>
                    </a:lnTo>
                    <a:lnTo>
                      <a:pt x="66" y="1617"/>
                    </a:lnTo>
                    <a:lnTo>
                      <a:pt x="66" y="1623"/>
                    </a:lnTo>
                    <a:lnTo>
                      <a:pt x="65" y="1623"/>
                    </a:lnTo>
                    <a:lnTo>
                      <a:pt x="65" y="1630"/>
                    </a:lnTo>
                    <a:lnTo>
                      <a:pt x="63" y="1630"/>
                    </a:lnTo>
                    <a:lnTo>
                      <a:pt x="63" y="1637"/>
                    </a:lnTo>
                    <a:lnTo>
                      <a:pt x="61" y="1637"/>
                    </a:lnTo>
                    <a:close/>
                    <a:moveTo>
                      <a:pt x="75" y="1585"/>
                    </a:moveTo>
                    <a:lnTo>
                      <a:pt x="75" y="1578"/>
                    </a:lnTo>
                    <a:lnTo>
                      <a:pt x="76" y="1578"/>
                    </a:lnTo>
                    <a:lnTo>
                      <a:pt x="76" y="1572"/>
                    </a:lnTo>
                    <a:lnTo>
                      <a:pt x="78" y="1572"/>
                    </a:lnTo>
                    <a:lnTo>
                      <a:pt x="78" y="1567"/>
                    </a:lnTo>
                    <a:lnTo>
                      <a:pt x="80" y="1567"/>
                    </a:lnTo>
                    <a:lnTo>
                      <a:pt x="80" y="1573"/>
                    </a:lnTo>
                    <a:lnTo>
                      <a:pt x="78" y="1573"/>
                    </a:lnTo>
                    <a:lnTo>
                      <a:pt x="78" y="1580"/>
                    </a:lnTo>
                    <a:lnTo>
                      <a:pt x="76" y="1580"/>
                    </a:lnTo>
                    <a:lnTo>
                      <a:pt x="76" y="1585"/>
                    </a:lnTo>
                    <a:lnTo>
                      <a:pt x="75" y="1585"/>
                    </a:lnTo>
                    <a:close/>
                    <a:moveTo>
                      <a:pt x="80" y="1567"/>
                    </a:moveTo>
                    <a:lnTo>
                      <a:pt x="80" y="1560"/>
                    </a:lnTo>
                    <a:lnTo>
                      <a:pt x="81" y="1560"/>
                    </a:lnTo>
                    <a:lnTo>
                      <a:pt x="81" y="1555"/>
                    </a:lnTo>
                    <a:lnTo>
                      <a:pt x="83" y="1555"/>
                    </a:lnTo>
                    <a:lnTo>
                      <a:pt x="83" y="1562"/>
                    </a:lnTo>
                    <a:lnTo>
                      <a:pt x="81" y="1562"/>
                    </a:lnTo>
                    <a:lnTo>
                      <a:pt x="81" y="1567"/>
                    </a:lnTo>
                    <a:lnTo>
                      <a:pt x="80" y="1567"/>
                    </a:lnTo>
                    <a:close/>
                    <a:moveTo>
                      <a:pt x="83" y="1555"/>
                    </a:moveTo>
                    <a:lnTo>
                      <a:pt x="83" y="1548"/>
                    </a:lnTo>
                    <a:lnTo>
                      <a:pt x="85" y="1548"/>
                    </a:lnTo>
                    <a:lnTo>
                      <a:pt x="85" y="1555"/>
                    </a:lnTo>
                    <a:lnTo>
                      <a:pt x="83" y="1555"/>
                    </a:lnTo>
                    <a:close/>
                    <a:moveTo>
                      <a:pt x="85" y="1548"/>
                    </a:moveTo>
                    <a:lnTo>
                      <a:pt x="85" y="1543"/>
                    </a:lnTo>
                    <a:lnTo>
                      <a:pt x="86" y="1543"/>
                    </a:lnTo>
                    <a:lnTo>
                      <a:pt x="86" y="1548"/>
                    </a:lnTo>
                    <a:lnTo>
                      <a:pt x="85" y="1548"/>
                    </a:lnTo>
                    <a:close/>
                    <a:moveTo>
                      <a:pt x="86" y="1543"/>
                    </a:moveTo>
                    <a:lnTo>
                      <a:pt x="86" y="1537"/>
                    </a:lnTo>
                    <a:lnTo>
                      <a:pt x="88" y="1537"/>
                    </a:lnTo>
                    <a:lnTo>
                      <a:pt x="88" y="1543"/>
                    </a:lnTo>
                    <a:lnTo>
                      <a:pt x="86" y="1543"/>
                    </a:lnTo>
                    <a:close/>
                    <a:moveTo>
                      <a:pt x="88" y="1537"/>
                    </a:moveTo>
                    <a:lnTo>
                      <a:pt x="88" y="1532"/>
                    </a:lnTo>
                    <a:lnTo>
                      <a:pt x="90" y="1532"/>
                    </a:lnTo>
                    <a:lnTo>
                      <a:pt x="90" y="1537"/>
                    </a:lnTo>
                    <a:lnTo>
                      <a:pt x="88" y="1537"/>
                    </a:lnTo>
                    <a:close/>
                    <a:moveTo>
                      <a:pt x="90" y="1532"/>
                    </a:moveTo>
                    <a:lnTo>
                      <a:pt x="90" y="1525"/>
                    </a:lnTo>
                    <a:lnTo>
                      <a:pt x="91" y="1525"/>
                    </a:lnTo>
                    <a:lnTo>
                      <a:pt x="91" y="1520"/>
                    </a:lnTo>
                    <a:lnTo>
                      <a:pt x="93" y="1520"/>
                    </a:lnTo>
                    <a:lnTo>
                      <a:pt x="93" y="1513"/>
                    </a:lnTo>
                    <a:lnTo>
                      <a:pt x="95" y="1513"/>
                    </a:lnTo>
                    <a:lnTo>
                      <a:pt x="95" y="1508"/>
                    </a:lnTo>
                    <a:lnTo>
                      <a:pt x="96" y="1508"/>
                    </a:lnTo>
                    <a:lnTo>
                      <a:pt x="96" y="1503"/>
                    </a:lnTo>
                    <a:lnTo>
                      <a:pt x="98" y="1503"/>
                    </a:lnTo>
                    <a:lnTo>
                      <a:pt x="98" y="1498"/>
                    </a:lnTo>
                    <a:lnTo>
                      <a:pt x="100" y="1498"/>
                    </a:lnTo>
                    <a:lnTo>
                      <a:pt x="100" y="1493"/>
                    </a:lnTo>
                    <a:lnTo>
                      <a:pt x="101" y="1493"/>
                    </a:lnTo>
                    <a:lnTo>
                      <a:pt x="101" y="1488"/>
                    </a:lnTo>
                    <a:lnTo>
                      <a:pt x="103" y="1488"/>
                    </a:lnTo>
                    <a:lnTo>
                      <a:pt x="103" y="1483"/>
                    </a:lnTo>
                    <a:lnTo>
                      <a:pt x="105" y="1483"/>
                    </a:lnTo>
                    <a:lnTo>
                      <a:pt x="105" y="1490"/>
                    </a:lnTo>
                    <a:lnTo>
                      <a:pt x="103" y="1490"/>
                    </a:lnTo>
                    <a:lnTo>
                      <a:pt x="103" y="1495"/>
                    </a:lnTo>
                    <a:lnTo>
                      <a:pt x="101" y="1495"/>
                    </a:lnTo>
                    <a:lnTo>
                      <a:pt x="101" y="1500"/>
                    </a:lnTo>
                    <a:lnTo>
                      <a:pt x="100" y="1500"/>
                    </a:lnTo>
                    <a:lnTo>
                      <a:pt x="100" y="1505"/>
                    </a:lnTo>
                    <a:lnTo>
                      <a:pt x="98" y="1505"/>
                    </a:lnTo>
                    <a:lnTo>
                      <a:pt x="98" y="1510"/>
                    </a:lnTo>
                    <a:lnTo>
                      <a:pt x="96" y="1510"/>
                    </a:lnTo>
                    <a:lnTo>
                      <a:pt x="96" y="1515"/>
                    </a:lnTo>
                    <a:lnTo>
                      <a:pt x="95" y="1515"/>
                    </a:lnTo>
                    <a:lnTo>
                      <a:pt x="95" y="1522"/>
                    </a:lnTo>
                    <a:lnTo>
                      <a:pt x="93" y="1522"/>
                    </a:lnTo>
                    <a:lnTo>
                      <a:pt x="93" y="1527"/>
                    </a:lnTo>
                    <a:lnTo>
                      <a:pt x="91" y="1527"/>
                    </a:lnTo>
                    <a:lnTo>
                      <a:pt x="91" y="1532"/>
                    </a:lnTo>
                    <a:lnTo>
                      <a:pt x="90" y="1532"/>
                    </a:lnTo>
                    <a:close/>
                    <a:moveTo>
                      <a:pt x="105" y="1483"/>
                    </a:moveTo>
                    <a:lnTo>
                      <a:pt x="105" y="1478"/>
                    </a:lnTo>
                    <a:lnTo>
                      <a:pt x="106" y="1478"/>
                    </a:lnTo>
                    <a:lnTo>
                      <a:pt x="106" y="1483"/>
                    </a:lnTo>
                    <a:lnTo>
                      <a:pt x="105" y="1483"/>
                    </a:lnTo>
                    <a:close/>
                    <a:moveTo>
                      <a:pt x="106" y="1478"/>
                    </a:moveTo>
                    <a:lnTo>
                      <a:pt x="106" y="1473"/>
                    </a:lnTo>
                    <a:lnTo>
                      <a:pt x="108" y="1473"/>
                    </a:lnTo>
                    <a:lnTo>
                      <a:pt x="108" y="1478"/>
                    </a:lnTo>
                    <a:lnTo>
                      <a:pt x="106" y="1478"/>
                    </a:lnTo>
                    <a:close/>
                    <a:moveTo>
                      <a:pt x="108" y="1473"/>
                    </a:moveTo>
                    <a:lnTo>
                      <a:pt x="108" y="1468"/>
                    </a:lnTo>
                    <a:lnTo>
                      <a:pt x="110" y="1468"/>
                    </a:lnTo>
                    <a:lnTo>
                      <a:pt x="110" y="1473"/>
                    </a:lnTo>
                    <a:lnTo>
                      <a:pt x="108" y="1473"/>
                    </a:lnTo>
                    <a:close/>
                    <a:moveTo>
                      <a:pt x="110" y="1468"/>
                    </a:moveTo>
                    <a:lnTo>
                      <a:pt x="110" y="1463"/>
                    </a:lnTo>
                    <a:lnTo>
                      <a:pt x="111" y="1463"/>
                    </a:lnTo>
                    <a:lnTo>
                      <a:pt x="111" y="1468"/>
                    </a:lnTo>
                    <a:lnTo>
                      <a:pt x="110" y="1468"/>
                    </a:lnTo>
                    <a:close/>
                    <a:moveTo>
                      <a:pt x="111" y="1463"/>
                    </a:moveTo>
                    <a:lnTo>
                      <a:pt x="111" y="1458"/>
                    </a:lnTo>
                    <a:lnTo>
                      <a:pt x="113" y="1458"/>
                    </a:lnTo>
                    <a:lnTo>
                      <a:pt x="113" y="1463"/>
                    </a:lnTo>
                    <a:lnTo>
                      <a:pt x="111" y="1463"/>
                    </a:lnTo>
                    <a:close/>
                    <a:moveTo>
                      <a:pt x="113" y="1458"/>
                    </a:moveTo>
                    <a:lnTo>
                      <a:pt x="113" y="1453"/>
                    </a:lnTo>
                    <a:lnTo>
                      <a:pt x="115" y="1453"/>
                    </a:lnTo>
                    <a:lnTo>
                      <a:pt x="115" y="1458"/>
                    </a:lnTo>
                    <a:lnTo>
                      <a:pt x="113" y="1458"/>
                    </a:lnTo>
                    <a:close/>
                    <a:moveTo>
                      <a:pt x="115" y="1453"/>
                    </a:moveTo>
                    <a:lnTo>
                      <a:pt x="115" y="1448"/>
                    </a:lnTo>
                    <a:lnTo>
                      <a:pt x="116" y="1448"/>
                    </a:lnTo>
                    <a:lnTo>
                      <a:pt x="116" y="1453"/>
                    </a:lnTo>
                    <a:lnTo>
                      <a:pt x="115" y="1453"/>
                    </a:lnTo>
                    <a:close/>
                    <a:moveTo>
                      <a:pt x="116" y="1448"/>
                    </a:moveTo>
                    <a:lnTo>
                      <a:pt x="116" y="1443"/>
                    </a:lnTo>
                    <a:lnTo>
                      <a:pt x="118" y="1443"/>
                    </a:lnTo>
                    <a:lnTo>
                      <a:pt x="118" y="1448"/>
                    </a:lnTo>
                    <a:lnTo>
                      <a:pt x="116" y="1448"/>
                    </a:lnTo>
                    <a:close/>
                    <a:moveTo>
                      <a:pt x="118" y="1443"/>
                    </a:moveTo>
                    <a:lnTo>
                      <a:pt x="118" y="1438"/>
                    </a:lnTo>
                    <a:lnTo>
                      <a:pt x="120" y="1438"/>
                    </a:lnTo>
                    <a:lnTo>
                      <a:pt x="120" y="1433"/>
                    </a:lnTo>
                    <a:lnTo>
                      <a:pt x="121" y="1433"/>
                    </a:lnTo>
                    <a:lnTo>
                      <a:pt x="121" y="1428"/>
                    </a:lnTo>
                    <a:lnTo>
                      <a:pt x="123" y="1428"/>
                    </a:lnTo>
                    <a:lnTo>
                      <a:pt x="123" y="1423"/>
                    </a:lnTo>
                    <a:lnTo>
                      <a:pt x="125" y="1423"/>
                    </a:lnTo>
                    <a:lnTo>
                      <a:pt x="125" y="1418"/>
                    </a:lnTo>
                    <a:lnTo>
                      <a:pt x="126" y="1418"/>
                    </a:lnTo>
                    <a:lnTo>
                      <a:pt x="126" y="1413"/>
                    </a:lnTo>
                    <a:lnTo>
                      <a:pt x="128" y="1413"/>
                    </a:lnTo>
                    <a:lnTo>
                      <a:pt x="128" y="1408"/>
                    </a:lnTo>
                    <a:lnTo>
                      <a:pt x="130" y="1408"/>
                    </a:lnTo>
                    <a:lnTo>
                      <a:pt x="130" y="1405"/>
                    </a:lnTo>
                    <a:lnTo>
                      <a:pt x="131" y="1405"/>
                    </a:lnTo>
                    <a:lnTo>
                      <a:pt x="131" y="1400"/>
                    </a:lnTo>
                    <a:lnTo>
                      <a:pt x="133" y="1400"/>
                    </a:lnTo>
                    <a:lnTo>
                      <a:pt x="133" y="1395"/>
                    </a:lnTo>
                    <a:lnTo>
                      <a:pt x="135" y="1395"/>
                    </a:lnTo>
                    <a:lnTo>
                      <a:pt x="135" y="1392"/>
                    </a:lnTo>
                    <a:lnTo>
                      <a:pt x="136" y="1392"/>
                    </a:lnTo>
                    <a:lnTo>
                      <a:pt x="136" y="1387"/>
                    </a:lnTo>
                    <a:lnTo>
                      <a:pt x="138" y="1387"/>
                    </a:lnTo>
                    <a:lnTo>
                      <a:pt x="138" y="1383"/>
                    </a:lnTo>
                    <a:lnTo>
                      <a:pt x="140" y="1383"/>
                    </a:lnTo>
                    <a:lnTo>
                      <a:pt x="140" y="1378"/>
                    </a:lnTo>
                    <a:lnTo>
                      <a:pt x="141" y="1378"/>
                    </a:lnTo>
                    <a:lnTo>
                      <a:pt x="141" y="1375"/>
                    </a:lnTo>
                    <a:lnTo>
                      <a:pt x="143" y="1375"/>
                    </a:lnTo>
                    <a:lnTo>
                      <a:pt x="143" y="1380"/>
                    </a:lnTo>
                    <a:lnTo>
                      <a:pt x="141" y="1380"/>
                    </a:lnTo>
                    <a:lnTo>
                      <a:pt x="141" y="1385"/>
                    </a:lnTo>
                    <a:lnTo>
                      <a:pt x="140" y="1385"/>
                    </a:lnTo>
                    <a:lnTo>
                      <a:pt x="140" y="1388"/>
                    </a:lnTo>
                    <a:lnTo>
                      <a:pt x="138" y="1388"/>
                    </a:lnTo>
                    <a:lnTo>
                      <a:pt x="138" y="1393"/>
                    </a:lnTo>
                    <a:lnTo>
                      <a:pt x="136" y="1393"/>
                    </a:lnTo>
                    <a:lnTo>
                      <a:pt x="136" y="1397"/>
                    </a:lnTo>
                    <a:lnTo>
                      <a:pt x="135" y="1397"/>
                    </a:lnTo>
                    <a:lnTo>
                      <a:pt x="135" y="1402"/>
                    </a:lnTo>
                    <a:lnTo>
                      <a:pt x="133" y="1402"/>
                    </a:lnTo>
                    <a:lnTo>
                      <a:pt x="133" y="1407"/>
                    </a:lnTo>
                    <a:lnTo>
                      <a:pt x="131" y="1407"/>
                    </a:lnTo>
                    <a:lnTo>
                      <a:pt x="131" y="1412"/>
                    </a:lnTo>
                    <a:lnTo>
                      <a:pt x="130" y="1412"/>
                    </a:lnTo>
                    <a:lnTo>
                      <a:pt x="130" y="1417"/>
                    </a:lnTo>
                    <a:lnTo>
                      <a:pt x="128" y="1417"/>
                    </a:lnTo>
                    <a:lnTo>
                      <a:pt x="128" y="1420"/>
                    </a:lnTo>
                    <a:lnTo>
                      <a:pt x="126" y="1420"/>
                    </a:lnTo>
                    <a:lnTo>
                      <a:pt x="126" y="1425"/>
                    </a:lnTo>
                    <a:lnTo>
                      <a:pt x="125" y="1425"/>
                    </a:lnTo>
                    <a:lnTo>
                      <a:pt x="125" y="1430"/>
                    </a:lnTo>
                    <a:lnTo>
                      <a:pt x="123" y="1430"/>
                    </a:lnTo>
                    <a:lnTo>
                      <a:pt x="123" y="1435"/>
                    </a:lnTo>
                    <a:lnTo>
                      <a:pt x="121" y="1435"/>
                    </a:lnTo>
                    <a:lnTo>
                      <a:pt x="121" y="1440"/>
                    </a:lnTo>
                    <a:lnTo>
                      <a:pt x="120" y="1440"/>
                    </a:lnTo>
                    <a:lnTo>
                      <a:pt x="120" y="1443"/>
                    </a:lnTo>
                    <a:lnTo>
                      <a:pt x="118" y="1443"/>
                    </a:lnTo>
                    <a:close/>
                    <a:moveTo>
                      <a:pt x="143" y="1375"/>
                    </a:moveTo>
                    <a:lnTo>
                      <a:pt x="143" y="1370"/>
                    </a:lnTo>
                    <a:lnTo>
                      <a:pt x="145" y="1370"/>
                    </a:lnTo>
                    <a:lnTo>
                      <a:pt x="145" y="1367"/>
                    </a:lnTo>
                    <a:lnTo>
                      <a:pt x="146" y="1367"/>
                    </a:lnTo>
                    <a:lnTo>
                      <a:pt x="146" y="1372"/>
                    </a:lnTo>
                    <a:lnTo>
                      <a:pt x="145" y="1372"/>
                    </a:lnTo>
                    <a:lnTo>
                      <a:pt x="145" y="1375"/>
                    </a:lnTo>
                    <a:lnTo>
                      <a:pt x="143" y="1375"/>
                    </a:lnTo>
                    <a:close/>
                    <a:moveTo>
                      <a:pt x="146" y="1367"/>
                    </a:moveTo>
                    <a:lnTo>
                      <a:pt x="146" y="1362"/>
                    </a:lnTo>
                    <a:lnTo>
                      <a:pt x="148" y="1362"/>
                    </a:lnTo>
                    <a:lnTo>
                      <a:pt x="148" y="1358"/>
                    </a:lnTo>
                    <a:lnTo>
                      <a:pt x="150" y="1358"/>
                    </a:lnTo>
                    <a:lnTo>
                      <a:pt x="150" y="1363"/>
                    </a:lnTo>
                    <a:lnTo>
                      <a:pt x="148" y="1363"/>
                    </a:lnTo>
                    <a:lnTo>
                      <a:pt x="148" y="1367"/>
                    </a:lnTo>
                    <a:lnTo>
                      <a:pt x="146" y="1367"/>
                    </a:lnTo>
                    <a:close/>
                    <a:moveTo>
                      <a:pt x="150" y="1358"/>
                    </a:moveTo>
                    <a:lnTo>
                      <a:pt x="150" y="1353"/>
                    </a:lnTo>
                    <a:lnTo>
                      <a:pt x="151" y="1353"/>
                    </a:lnTo>
                    <a:lnTo>
                      <a:pt x="151" y="1350"/>
                    </a:lnTo>
                    <a:lnTo>
                      <a:pt x="153" y="1350"/>
                    </a:lnTo>
                    <a:lnTo>
                      <a:pt x="153" y="1355"/>
                    </a:lnTo>
                    <a:lnTo>
                      <a:pt x="151" y="1355"/>
                    </a:lnTo>
                    <a:lnTo>
                      <a:pt x="151" y="1358"/>
                    </a:lnTo>
                    <a:lnTo>
                      <a:pt x="150" y="1358"/>
                    </a:lnTo>
                    <a:close/>
                    <a:moveTo>
                      <a:pt x="153" y="1350"/>
                    </a:moveTo>
                    <a:lnTo>
                      <a:pt x="153" y="1345"/>
                    </a:lnTo>
                    <a:lnTo>
                      <a:pt x="155" y="1345"/>
                    </a:lnTo>
                    <a:lnTo>
                      <a:pt x="155" y="1340"/>
                    </a:lnTo>
                    <a:lnTo>
                      <a:pt x="156" y="1340"/>
                    </a:lnTo>
                    <a:lnTo>
                      <a:pt x="156" y="1337"/>
                    </a:lnTo>
                    <a:lnTo>
                      <a:pt x="158" y="1337"/>
                    </a:lnTo>
                    <a:lnTo>
                      <a:pt x="158" y="1332"/>
                    </a:lnTo>
                    <a:lnTo>
                      <a:pt x="160" y="1332"/>
                    </a:lnTo>
                    <a:lnTo>
                      <a:pt x="160" y="1328"/>
                    </a:lnTo>
                    <a:lnTo>
                      <a:pt x="161" y="1328"/>
                    </a:lnTo>
                    <a:lnTo>
                      <a:pt x="161" y="1323"/>
                    </a:lnTo>
                    <a:lnTo>
                      <a:pt x="163" y="1323"/>
                    </a:lnTo>
                    <a:lnTo>
                      <a:pt x="163" y="1320"/>
                    </a:lnTo>
                    <a:lnTo>
                      <a:pt x="165" y="1320"/>
                    </a:lnTo>
                    <a:lnTo>
                      <a:pt x="165" y="1315"/>
                    </a:lnTo>
                    <a:lnTo>
                      <a:pt x="166" y="1315"/>
                    </a:lnTo>
                    <a:lnTo>
                      <a:pt x="166" y="1312"/>
                    </a:lnTo>
                    <a:lnTo>
                      <a:pt x="168" y="1312"/>
                    </a:lnTo>
                    <a:lnTo>
                      <a:pt x="168" y="1307"/>
                    </a:lnTo>
                    <a:lnTo>
                      <a:pt x="170" y="1307"/>
                    </a:lnTo>
                    <a:lnTo>
                      <a:pt x="170" y="1303"/>
                    </a:lnTo>
                    <a:lnTo>
                      <a:pt x="171" y="1303"/>
                    </a:lnTo>
                    <a:lnTo>
                      <a:pt x="171" y="1300"/>
                    </a:lnTo>
                    <a:lnTo>
                      <a:pt x="173" y="1300"/>
                    </a:lnTo>
                    <a:lnTo>
                      <a:pt x="173" y="1297"/>
                    </a:lnTo>
                    <a:lnTo>
                      <a:pt x="175" y="1297"/>
                    </a:lnTo>
                    <a:lnTo>
                      <a:pt x="175" y="1292"/>
                    </a:lnTo>
                    <a:lnTo>
                      <a:pt x="176" y="1292"/>
                    </a:lnTo>
                    <a:lnTo>
                      <a:pt x="176" y="1288"/>
                    </a:lnTo>
                    <a:lnTo>
                      <a:pt x="178" y="1288"/>
                    </a:lnTo>
                    <a:lnTo>
                      <a:pt x="178" y="1285"/>
                    </a:lnTo>
                    <a:lnTo>
                      <a:pt x="180" y="1285"/>
                    </a:lnTo>
                    <a:lnTo>
                      <a:pt x="180" y="1282"/>
                    </a:lnTo>
                    <a:lnTo>
                      <a:pt x="181" y="1282"/>
                    </a:lnTo>
                    <a:lnTo>
                      <a:pt x="181" y="1278"/>
                    </a:lnTo>
                    <a:lnTo>
                      <a:pt x="183" y="1278"/>
                    </a:lnTo>
                    <a:lnTo>
                      <a:pt x="183" y="1283"/>
                    </a:lnTo>
                    <a:lnTo>
                      <a:pt x="181" y="1283"/>
                    </a:lnTo>
                    <a:lnTo>
                      <a:pt x="181" y="1287"/>
                    </a:lnTo>
                    <a:lnTo>
                      <a:pt x="180" y="1287"/>
                    </a:lnTo>
                    <a:lnTo>
                      <a:pt x="180" y="1290"/>
                    </a:lnTo>
                    <a:lnTo>
                      <a:pt x="178" y="1290"/>
                    </a:lnTo>
                    <a:lnTo>
                      <a:pt x="178" y="1293"/>
                    </a:lnTo>
                    <a:lnTo>
                      <a:pt x="176" y="1293"/>
                    </a:lnTo>
                    <a:lnTo>
                      <a:pt x="176" y="1298"/>
                    </a:lnTo>
                    <a:lnTo>
                      <a:pt x="175" y="1298"/>
                    </a:lnTo>
                    <a:lnTo>
                      <a:pt x="175" y="1302"/>
                    </a:lnTo>
                    <a:lnTo>
                      <a:pt x="173" y="1302"/>
                    </a:lnTo>
                    <a:lnTo>
                      <a:pt x="173" y="1305"/>
                    </a:lnTo>
                    <a:lnTo>
                      <a:pt x="171" y="1305"/>
                    </a:lnTo>
                    <a:lnTo>
                      <a:pt x="171" y="1310"/>
                    </a:lnTo>
                    <a:lnTo>
                      <a:pt x="170" y="1310"/>
                    </a:lnTo>
                    <a:lnTo>
                      <a:pt x="170" y="1313"/>
                    </a:lnTo>
                    <a:lnTo>
                      <a:pt x="168" y="1313"/>
                    </a:lnTo>
                    <a:lnTo>
                      <a:pt x="168" y="1317"/>
                    </a:lnTo>
                    <a:lnTo>
                      <a:pt x="166" y="1317"/>
                    </a:lnTo>
                    <a:lnTo>
                      <a:pt x="166" y="1322"/>
                    </a:lnTo>
                    <a:lnTo>
                      <a:pt x="165" y="1322"/>
                    </a:lnTo>
                    <a:lnTo>
                      <a:pt x="165" y="1325"/>
                    </a:lnTo>
                    <a:lnTo>
                      <a:pt x="163" y="1325"/>
                    </a:lnTo>
                    <a:lnTo>
                      <a:pt x="163" y="1330"/>
                    </a:lnTo>
                    <a:lnTo>
                      <a:pt x="161" y="1330"/>
                    </a:lnTo>
                    <a:lnTo>
                      <a:pt x="161" y="1333"/>
                    </a:lnTo>
                    <a:lnTo>
                      <a:pt x="160" y="1333"/>
                    </a:lnTo>
                    <a:lnTo>
                      <a:pt x="160" y="1338"/>
                    </a:lnTo>
                    <a:lnTo>
                      <a:pt x="158" y="1338"/>
                    </a:lnTo>
                    <a:lnTo>
                      <a:pt x="158" y="1342"/>
                    </a:lnTo>
                    <a:lnTo>
                      <a:pt x="156" y="1342"/>
                    </a:lnTo>
                    <a:lnTo>
                      <a:pt x="156" y="1347"/>
                    </a:lnTo>
                    <a:lnTo>
                      <a:pt x="155" y="1347"/>
                    </a:lnTo>
                    <a:lnTo>
                      <a:pt x="155" y="1350"/>
                    </a:lnTo>
                    <a:lnTo>
                      <a:pt x="153" y="1350"/>
                    </a:lnTo>
                    <a:close/>
                    <a:moveTo>
                      <a:pt x="183" y="1278"/>
                    </a:moveTo>
                    <a:lnTo>
                      <a:pt x="183" y="1273"/>
                    </a:lnTo>
                    <a:lnTo>
                      <a:pt x="185" y="1273"/>
                    </a:lnTo>
                    <a:lnTo>
                      <a:pt x="185" y="1270"/>
                    </a:lnTo>
                    <a:lnTo>
                      <a:pt x="186" y="1270"/>
                    </a:lnTo>
                    <a:lnTo>
                      <a:pt x="186" y="1267"/>
                    </a:lnTo>
                    <a:lnTo>
                      <a:pt x="188" y="1267"/>
                    </a:lnTo>
                    <a:lnTo>
                      <a:pt x="188" y="1263"/>
                    </a:lnTo>
                    <a:lnTo>
                      <a:pt x="190" y="1263"/>
                    </a:lnTo>
                    <a:lnTo>
                      <a:pt x="190" y="1268"/>
                    </a:lnTo>
                    <a:lnTo>
                      <a:pt x="188" y="1268"/>
                    </a:lnTo>
                    <a:lnTo>
                      <a:pt x="188" y="1272"/>
                    </a:lnTo>
                    <a:lnTo>
                      <a:pt x="186" y="1272"/>
                    </a:lnTo>
                    <a:lnTo>
                      <a:pt x="186" y="1275"/>
                    </a:lnTo>
                    <a:lnTo>
                      <a:pt x="185" y="1275"/>
                    </a:lnTo>
                    <a:lnTo>
                      <a:pt x="185" y="1278"/>
                    </a:lnTo>
                    <a:lnTo>
                      <a:pt x="183" y="1278"/>
                    </a:lnTo>
                    <a:close/>
                    <a:moveTo>
                      <a:pt x="190" y="1263"/>
                    </a:moveTo>
                    <a:lnTo>
                      <a:pt x="190" y="1260"/>
                    </a:lnTo>
                    <a:lnTo>
                      <a:pt x="191" y="1260"/>
                    </a:lnTo>
                    <a:lnTo>
                      <a:pt x="191" y="1263"/>
                    </a:lnTo>
                    <a:lnTo>
                      <a:pt x="190" y="1263"/>
                    </a:lnTo>
                    <a:close/>
                    <a:moveTo>
                      <a:pt x="191" y="1260"/>
                    </a:moveTo>
                    <a:lnTo>
                      <a:pt x="191" y="1255"/>
                    </a:lnTo>
                    <a:lnTo>
                      <a:pt x="193" y="1255"/>
                    </a:lnTo>
                    <a:lnTo>
                      <a:pt x="193" y="1252"/>
                    </a:lnTo>
                    <a:lnTo>
                      <a:pt x="195" y="1252"/>
                    </a:lnTo>
                    <a:lnTo>
                      <a:pt x="195" y="1248"/>
                    </a:lnTo>
                    <a:lnTo>
                      <a:pt x="196" y="1248"/>
                    </a:lnTo>
                    <a:lnTo>
                      <a:pt x="196" y="1245"/>
                    </a:lnTo>
                    <a:lnTo>
                      <a:pt x="198" y="1245"/>
                    </a:lnTo>
                    <a:lnTo>
                      <a:pt x="198" y="1250"/>
                    </a:lnTo>
                    <a:lnTo>
                      <a:pt x="196" y="1250"/>
                    </a:lnTo>
                    <a:lnTo>
                      <a:pt x="196" y="1253"/>
                    </a:lnTo>
                    <a:lnTo>
                      <a:pt x="195" y="1253"/>
                    </a:lnTo>
                    <a:lnTo>
                      <a:pt x="195" y="1257"/>
                    </a:lnTo>
                    <a:lnTo>
                      <a:pt x="193" y="1257"/>
                    </a:lnTo>
                    <a:lnTo>
                      <a:pt x="193" y="1260"/>
                    </a:lnTo>
                    <a:lnTo>
                      <a:pt x="191" y="1260"/>
                    </a:lnTo>
                    <a:close/>
                    <a:moveTo>
                      <a:pt x="198" y="1245"/>
                    </a:moveTo>
                    <a:lnTo>
                      <a:pt x="198" y="1242"/>
                    </a:lnTo>
                    <a:lnTo>
                      <a:pt x="200" y="1242"/>
                    </a:lnTo>
                    <a:lnTo>
                      <a:pt x="200" y="1245"/>
                    </a:lnTo>
                    <a:lnTo>
                      <a:pt x="198" y="1245"/>
                    </a:lnTo>
                    <a:close/>
                    <a:moveTo>
                      <a:pt x="200" y="1242"/>
                    </a:moveTo>
                    <a:lnTo>
                      <a:pt x="200" y="1237"/>
                    </a:lnTo>
                    <a:lnTo>
                      <a:pt x="201" y="1237"/>
                    </a:lnTo>
                    <a:lnTo>
                      <a:pt x="201" y="1233"/>
                    </a:lnTo>
                    <a:lnTo>
                      <a:pt x="203" y="1233"/>
                    </a:lnTo>
                    <a:lnTo>
                      <a:pt x="203" y="1230"/>
                    </a:lnTo>
                    <a:lnTo>
                      <a:pt x="205" y="1230"/>
                    </a:lnTo>
                    <a:lnTo>
                      <a:pt x="205" y="1227"/>
                    </a:lnTo>
                    <a:lnTo>
                      <a:pt x="206" y="1227"/>
                    </a:lnTo>
                    <a:lnTo>
                      <a:pt x="206" y="1232"/>
                    </a:lnTo>
                    <a:lnTo>
                      <a:pt x="205" y="1232"/>
                    </a:lnTo>
                    <a:lnTo>
                      <a:pt x="205" y="1235"/>
                    </a:lnTo>
                    <a:lnTo>
                      <a:pt x="203" y="1235"/>
                    </a:lnTo>
                    <a:lnTo>
                      <a:pt x="203" y="1238"/>
                    </a:lnTo>
                    <a:lnTo>
                      <a:pt x="201" y="1238"/>
                    </a:lnTo>
                    <a:lnTo>
                      <a:pt x="201" y="1242"/>
                    </a:lnTo>
                    <a:lnTo>
                      <a:pt x="200" y="1242"/>
                    </a:lnTo>
                    <a:close/>
                    <a:moveTo>
                      <a:pt x="206" y="1227"/>
                    </a:moveTo>
                    <a:lnTo>
                      <a:pt x="206" y="1223"/>
                    </a:lnTo>
                    <a:lnTo>
                      <a:pt x="208" y="1223"/>
                    </a:lnTo>
                    <a:lnTo>
                      <a:pt x="208" y="1227"/>
                    </a:lnTo>
                    <a:lnTo>
                      <a:pt x="206" y="1227"/>
                    </a:lnTo>
                    <a:close/>
                    <a:moveTo>
                      <a:pt x="208" y="1223"/>
                    </a:moveTo>
                    <a:lnTo>
                      <a:pt x="208" y="1218"/>
                    </a:lnTo>
                    <a:lnTo>
                      <a:pt x="210" y="1218"/>
                    </a:lnTo>
                    <a:lnTo>
                      <a:pt x="210" y="1215"/>
                    </a:lnTo>
                    <a:lnTo>
                      <a:pt x="211" y="1215"/>
                    </a:lnTo>
                    <a:lnTo>
                      <a:pt x="211" y="1212"/>
                    </a:lnTo>
                    <a:lnTo>
                      <a:pt x="213" y="1212"/>
                    </a:lnTo>
                    <a:lnTo>
                      <a:pt x="213" y="1208"/>
                    </a:lnTo>
                    <a:lnTo>
                      <a:pt x="215" y="1208"/>
                    </a:lnTo>
                    <a:lnTo>
                      <a:pt x="215" y="1205"/>
                    </a:lnTo>
                    <a:lnTo>
                      <a:pt x="216" y="1205"/>
                    </a:lnTo>
                    <a:lnTo>
                      <a:pt x="216" y="1202"/>
                    </a:lnTo>
                    <a:lnTo>
                      <a:pt x="218" y="1202"/>
                    </a:lnTo>
                    <a:lnTo>
                      <a:pt x="218" y="1198"/>
                    </a:lnTo>
                    <a:lnTo>
                      <a:pt x="220" y="1198"/>
                    </a:lnTo>
                    <a:lnTo>
                      <a:pt x="220" y="1195"/>
                    </a:lnTo>
                    <a:lnTo>
                      <a:pt x="221" y="1195"/>
                    </a:lnTo>
                    <a:lnTo>
                      <a:pt x="221" y="1192"/>
                    </a:lnTo>
                    <a:lnTo>
                      <a:pt x="223" y="1192"/>
                    </a:lnTo>
                    <a:lnTo>
                      <a:pt x="223" y="1188"/>
                    </a:lnTo>
                    <a:lnTo>
                      <a:pt x="225" y="1188"/>
                    </a:lnTo>
                    <a:lnTo>
                      <a:pt x="225" y="1185"/>
                    </a:lnTo>
                    <a:lnTo>
                      <a:pt x="226" y="1185"/>
                    </a:lnTo>
                    <a:lnTo>
                      <a:pt x="226" y="1182"/>
                    </a:lnTo>
                    <a:lnTo>
                      <a:pt x="228" y="1182"/>
                    </a:lnTo>
                    <a:lnTo>
                      <a:pt x="228" y="1178"/>
                    </a:lnTo>
                    <a:lnTo>
                      <a:pt x="230" y="1178"/>
                    </a:lnTo>
                    <a:lnTo>
                      <a:pt x="230" y="1175"/>
                    </a:lnTo>
                    <a:lnTo>
                      <a:pt x="231" y="1175"/>
                    </a:lnTo>
                    <a:lnTo>
                      <a:pt x="231" y="1172"/>
                    </a:lnTo>
                    <a:lnTo>
                      <a:pt x="233" y="1172"/>
                    </a:lnTo>
                    <a:lnTo>
                      <a:pt x="233" y="1170"/>
                    </a:lnTo>
                    <a:lnTo>
                      <a:pt x="235" y="1170"/>
                    </a:lnTo>
                    <a:lnTo>
                      <a:pt x="235" y="1173"/>
                    </a:lnTo>
                    <a:lnTo>
                      <a:pt x="233" y="1173"/>
                    </a:lnTo>
                    <a:lnTo>
                      <a:pt x="233" y="1177"/>
                    </a:lnTo>
                    <a:lnTo>
                      <a:pt x="231" y="1177"/>
                    </a:lnTo>
                    <a:lnTo>
                      <a:pt x="231" y="1180"/>
                    </a:lnTo>
                    <a:lnTo>
                      <a:pt x="230" y="1180"/>
                    </a:lnTo>
                    <a:lnTo>
                      <a:pt x="230" y="1183"/>
                    </a:lnTo>
                    <a:lnTo>
                      <a:pt x="228" y="1183"/>
                    </a:lnTo>
                    <a:lnTo>
                      <a:pt x="228" y="1187"/>
                    </a:lnTo>
                    <a:lnTo>
                      <a:pt x="226" y="1187"/>
                    </a:lnTo>
                    <a:lnTo>
                      <a:pt x="226" y="1190"/>
                    </a:lnTo>
                    <a:lnTo>
                      <a:pt x="225" y="1190"/>
                    </a:lnTo>
                    <a:lnTo>
                      <a:pt x="225" y="1193"/>
                    </a:lnTo>
                    <a:lnTo>
                      <a:pt x="223" y="1193"/>
                    </a:lnTo>
                    <a:lnTo>
                      <a:pt x="223" y="1197"/>
                    </a:lnTo>
                    <a:lnTo>
                      <a:pt x="221" y="1197"/>
                    </a:lnTo>
                    <a:lnTo>
                      <a:pt x="221" y="1200"/>
                    </a:lnTo>
                    <a:lnTo>
                      <a:pt x="220" y="1200"/>
                    </a:lnTo>
                    <a:lnTo>
                      <a:pt x="220" y="1203"/>
                    </a:lnTo>
                    <a:lnTo>
                      <a:pt x="218" y="1203"/>
                    </a:lnTo>
                    <a:lnTo>
                      <a:pt x="218" y="1207"/>
                    </a:lnTo>
                    <a:lnTo>
                      <a:pt x="216" y="1207"/>
                    </a:lnTo>
                    <a:lnTo>
                      <a:pt x="216" y="1210"/>
                    </a:lnTo>
                    <a:lnTo>
                      <a:pt x="215" y="1210"/>
                    </a:lnTo>
                    <a:lnTo>
                      <a:pt x="215" y="1213"/>
                    </a:lnTo>
                    <a:lnTo>
                      <a:pt x="213" y="1213"/>
                    </a:lnTo>
                    <a:lnTo>
                      <a:pt x="213" y="1217"/>
                    </a:lnTo>
                    <a:lnTo>
                      <a:pt x="211" y="1217"/>
                    </a:lnTo>
                    <a:lnTo>
                      <a:pt x="211" y="1220"/>
                    </a:lnTo>
                    <a:lnTo>
                      <a:pt x="210" y="1220"/>
                    </a:lnTo>
                    <a:lnTo>
                      <a:pt x="210" y="1223"/>
                    </a:lnTo>
                    <a:lnTo>
                      <a:pt x="208" y="1223"/>
                    </a:lnTo>
                    <a:close/>
                    <a:moveTo>
                      <a:pt x="235" y="1170"/>
                    </a:moveTo>
                    <a:lnTo>
                      <a:pt x="235" y="1167"/>
                    </a:lnTo>
                    <a:lnTo>
                      <a:pt x="236" y="1167"/>
                    </a:lnTo>
                    <a:lnTo>
                      <a:pt x="236" y="1170"/>
                    </a:lnTo>
                    <a:lnTo>
                      <a:pt x="235" y="1170"/>
                    </a:lnTo>
                    <a:close/>
                    <a:moveTo>
                      <a:pt x="236" y="1167"/>
                    </a:moveTo>
                    <a:lnTo>
                      <a:pt x="236" y="1163"/>
                    </a:lnTo>
                    <a:lnTo>
                      <a:pt x="238" y="1163"/>
                    </a:lnTo>
                    <a:lnTo>
                      <a:pt x="238" y="1167"/>
                    </a:lnTo>
                    <a:lnTo>
                      <a:pt x="236" y="1167"/>
                    </a:lnTo>
                    <a:close/>
                    <a:moveTo>
                      <a:pt x="238" y="1163"/>
                    </a:moveTo>
                    <a:lnTo>
                      <a:pt x="238" y="1160"/>
                    </a:lnTo>
                    <a:lnTo>
                      <a:pt x="240" y="1160"/>
                    </a:lnTo>
                    <a:lnTo>
                      <a:pt x="240" y="1163"/>
                    </a:lnTo>
                    <a:lnTo>
                      <a:pt x="238" y="1163"/>
                    </a:lnTo>
                    <a:close/>
                    <a:moveTo>
                      <a:pt x="240" y="1160"/>
                    </a:moveTo>
                    <a:lnTo>
                      <a:pt x="240" y="1157"/>
                    </a:lnTo>
                    <a:lnTo>
                      <a:pt x="241" y="1157"/>
                    </a:lnTo>
                    <a:lnTo>
                      <a:pt x="241" y="1160"/>
                    </a:lnTo>
                    <a:lnTo>
                      <a:pt x="240" y="1160"/>
                    </a:lnTo>
                    <a:close/>
                    <a:moveTo>
                      <a:pt x="241" y="1157"/>
                    </a:moveTo>
                    <a:lnTo>
                      <a:pt x="241" y="1153"/>
                    </a:lnTo>
                    <a:lnTo>
                      <a:pt x="243" y="1153"/>
                    </a:lnTo>
                    <a:lnTo>
                      <a:pt x="243" y="1157"/>
                    </a:lnTo>
                    <a:lnTo>
                      <a:pt x="241" y="1157"/>
                    </a:lnTo>
                    <a:close/>
                    <a:moveTo>
                      <a:pt x="243" y="1153"/>
                    </a:moveTo>
                    <a:lnTo>
                      <a:pt x="243" y="1150"/>
                    </a:lnTo>
                    <a:lnTo>
                      <a:pt x="245" y="1150"/>
                    </a:lnTo>
                    <a:lnTo>
                      <a:pt x="245" y="1153"/>
                    </a:lnTo>
                    <a:lnTo>
                      <a:pt x="243" y="1153"/>
                    </a:lnTo>
                    <a:close/>
                    <a:moveTo>
                      <a:pt x="245" y="1150"/>
                    </a:moveTo>
                    <a:lnTo>
                      <a:pt x="245" y="1147"/>
                    </a:lnTo>
                    <a:lnTo>
                      <a:pt x="246" y="1147"/>
                    </a:lnTo>
                    <a:lnTo>
                      <a:pt x="246" y="1143"/>
                    </a:lnTo>
                    <a:lnTo>
                      <a:pt x="248" y="1143"/>
                    </a:lnTo>
                    <a:lnTo>
                      <a:pt x="248" y="1140"/>
                    </a:lnTo>
                    <a:lnTo>
                      <a:pt x="250" y="1140"/>
                    </a:lnTo>
                    <a:lnTo>
                      <a:pt x="250" y="1137"/>
                    </a:lnTo>
                    <a:lnTo>
                      <a:pt x="251" y="1137"/>
                    </a:lnTo>
                    <a:lnTo>
                      <a:pt x="251" y="1133"/>
                    </a:lnTo>
                    <a:lnTo>
                      <a:pt x="253" y="1133"/>
                    </a:lnTo>
                    <a:lnTo>
                      <a:pt x="253" y="1130"/>
                    </a:lnTo>
                    <a:lnTo>
                      <a:pt x="255" y="1130"/>
                    </a:lnTo>
                    <a:lnTo>
                      <a:pt x="255" y="1127"/>
                    </a:lnTo>
                    <a:lnTo>
                      <a:pt x="256" y="1127"/>
                    </a:lnTo>
                    <a:lnTo>
                      <a:pt x="256" y="1125"/>
                    </a:lnTo>
                    <a:lnTo>
                      <a:pt x="258" y="1125"/>
                    </a:lnTo>
                    <a:lnTo>
                      <a:pt x="258" y="1122"/>
                    </a:lnTo>
                    <a:lnTo>
                      <a:pt x="260" y="1122"/>
                    </a:lnTo>
                    <a:lnTo>
                      <a:pt x="260" y="1118"/>
                    </a:lnTo>
                    <a:lnTo>
                      <a:pt x="261" y="1118"/>
                    </a:lnTo>
                    <a:lnTo>
                      <a:pt x="261" y="1115"/>
                    </a:lnTo>
                    <a:lnTo>
                      <a:pt x="263" y="1115"/>
                    </a:lnTo>
                    <a:lnTo>
                      <a:pt x="263" y="1112"/>
                    </a:lnTo>
                    <a:lnTo>
                      <a:pt x="265" y="1112"/>
                    </a:lnTo>
                    <a:lnTo>
                      <a:pt x="265" y="1108"/>
                    </a:lnTo>
                    <a:lnTo>
                      <a:pt x="266" y="1108"/>
                    </a:lnTo>
                    <a:lnTo>
                      <a:pt x="266" y="1105"/>
                    </a:lnTo>
                    <a:lnTo>
                      <a:pt x="268" y="1105"/>
                    </a:lnTo>
                    <a:lnTo>
                      <a:pt x="268" y="1103"/>
                    </a:lnTo>
                    <a:lnTo>
                      <a:pt x="270" y="1103"/>
                    </a:lnTo>
                    <a:lnTo>
                      <a:pt x="270" y="1100"/>
                    </a:lnTo>
                    <a:lnTo>
                      <a:pt x="271" y="1100"/>
                    </a:lnTo>
                    <a:lnTo>
                      <a:pt x="271" y="1097"/>
                    </a:lnTo>
                    <a:lnTo>
                      <a:pt x="273" y="1097"/>
                    </a:lnTo>
                    <a:lnTo>
                      <a:pt x="273" y="1093"/>
                    </a:lnTo>
                    <a:lnTo>
                      <a:pt x="275" y="1093"/>
                    </a:lnTo>
                    <a:lnTo>
                      <a:pt x="275" y="1092"/>
                    </a:lnTo>
                    <a:lnTo>
                      <a:pt x="276" y="1092"/>
                    </a:lnTo>
                    <a:lnTo>
                      <a:pt x="276" y="1095"/>
                    </a:lnTo>
                    <a:lnTo>
                      <a:pt x="275" y="1095"/>
                    </a:lnTo>
                    <a:lnTo>
                      <a:pt x="275" y="1098"/>
                    </a:lnTo>
                    <a:lnTo>
                      <a:pt x="273" y="1098"/>
                    </a:lnTo>
                    <a:lnTo>
                      <a:pt x="273" y="1102"/>
                    </a:lnTo>
                    <a:lnTo>
                      <a:pt x="271" y="1102"/>
                    </a:lnTo>
                    <a:lnTo>
                      <a:pt x="271" y="1105"/>
                    </a:lnTo>
                    <a:lnTo>
                      <a:pt x="270" y="1105"/>
                    </a:lnTo>
                    <a:lnTo>
                      <a:pt x="270" y="1108"/>
                    </a:lnTo>
                    <a:lnTo>
                      <a:pt x="268" y="1108"/>
                    </a:lnTo>
                    <a:lnTo>
                      <a:pt x="268" y="1110"/>
                    </a:lnTo>
                    <a:lnTo>
                      <a:pt x="266" y="1110"/>
                    </a:lnTo>
                    <a:lnTo>
                      <a:pt x="266" y="1113"/>
                    </a:lnTo>
                    <a:lnTo>
                      <a:pt x="265" y="1113"/>
                    </a:lnTo>
                    <a:lnTo>
                      <a:pt x="265" y="1117"/>
                    </a:lnTo>
                    <a:lnTo>
                      <a:pt x="263" y="1117"/>
                    </a:lnTo>
                    <a:lnTo>
                      <a:pt x="263" y="1120"/>
                    </a:lnTo>
                    <a:lnTo>
                      <a:pt x="261" y="1120"/>
                    </a:lnTo>
                    <a:lnTo>
                      <a:pt x="261" y="1123"/>
                    </a:lnTo>
                    <a:lnTo>
                      <a:pt x="260" y="1123"/>
                    </a:lnTo>
                    <a:lnTo>
                      <a:pt x="260" y="1127"/>
                    </a:lnTo>
                    <a:lnTo>
                      <a:pt x="258" y="1127"/>
                    </a:lnTo>
                    <a:lnTo>
                      <a:pt x="258" y="1128"/>
                    </a:lnTo>
                    <a:lnTo>
                      <a:pt x="256" y="1128"/>
                    </a:lnTo>
                    <a:lnTo>
                      <a:pt x="256" y="1132"/>
                    </a:lnTo>
                    <a:lnTo>
                      <a:pt x="255" y="1132"/>
                    </a:lnTo>
                    <a:lnTo>
                      <a:pt x="255" y="1135"/>
                    </a:lnTo>
                    <a:lnTo>
                      <a:pt x="253" y="1135"/>
                    </a:lnTo>
                    <a:lnTo>
                      <a:pt x="253" y="1138"/>
                    </a:lnTo>
                    <a:lnTo>
                      <a:pt x="251" y="1138"/>
                    </a:lnTo>
                    <a:lnTo>
                      <a:pt x="251" y="1142"/>
                    </a:lnTo>
                    <a:lnTo>
                      <a:pt x="250" y="1142"/>
                    </a:lnTo>
                    <a:lnTo>
                      <a:pt x="250" y="1145"/>
                    </a:lnTo>
                    <a:lnTo>
                      <a:pt x="248" y="1145"/>
                    </a:lnTo>
                    <a:lnTo>
                      <a:pt x="248" y="1148"/>
                    </a:lnTo>
                    <a:lnTo>
                      <a:pt x="246" y="1148"/>
                    </a:lnTo>
                    <a:lnTo>
                      <a:pt x="246" y="1150"/>
                    </a:lnTo>
                    <a:lnTo>
                      <a:pt x="245" y="1150"/>
                    </a:lnTo>
                    <a:close/>
                    <a:moveTo>
                      <a:pt x="276" y="1092"/>
                    </a:moveTo>
                    <a:lnTo>
                      <a:pt x="276" y="1088"/>
                    </a:lnTo>
                    <a:lnTo>
                      <a:pt x="278" y="1088"/>
                    </a:lnTo>
                    <a:lnTo>
                      <a:pt x="278" y="1085"/>
                    </a:lnTo>
                    <a:lnTo>
                      <a:pt x="280" y="1085"/>
                    </a:lnTo>
                    <a:lnTo>
                      <a:pt x="280" y="1083"/>
                    </a:lnTo>
                    <a:lnTo>
                      <a:pt x="281" y="1083"/>
                    </a:lnTo>
                    <a:lnTo>
                      <a:pt x="281" y="1087"/>
                    </a:lnTo>
                    <a:lnTo>
                      <a:pt x="280" y="1087"/>
                    </a:lnTo>
                    <a:lnTo>
                      <a:pt x="280" y="1090"/>
                    </a:lnTo>
                    <a:lnTo>
                      <a:pt x="278" y="1090"/>
                    </a:lnTo>
                    <a:lnTo>
                      <a:pt x="278" y="1092"/>
                    </a:lnTo>
                    <a:lnTo>
                      <a:pt x="276" y="1092"/>
                    </a:lnTo>
                    <a:close/>
                    <a:moveTo>
                      <a:pt x="281" y="1083"/>
                    </a:moveTo>
                    <a:lnTo>
                      <a:pt x="281" y="1080"/>
                    </a:lnTo>
                    <a:lnTo>
                      <a:pt x="283" y="1080"/>
                    </a:lnTo>
                    <a:lnTo>
                      <a:pt x="283" y="1083"/>
                    </a:lnTo>
                    <a:lnTo>
                      <a:pt x="281" y="1083"/>
                    </a:lnTo>
                    <a:close/>
                    <a:moveTo>
                      <a:pt x="283" y="1080"/>
                    </a:moveTo>
                    <a:lnTo>
                      <a:pt x="283" y="1077"/>
                    </a:lnTo>
                    <a:lnTo>
                      <a:pt x="285" y="1077"/>
                    </a:lnTo>
                    <a:lnTo>
                      <a:pt x="285" y="1073"/>
                    </a:lnTo>
                    <a:lnTo>
                      <a:pt x="286" y="1073"/>
                    </a:lnTo>
                    <a:lnTo>
                      <a:pt x="286" y="1072"/>
                    </a:lnTo>
                    <a:lnTo>
                      <a:pt x="288" y="1072"/>
                    </a:lnTo>
                    <a:lnTo>
                      <a:pt x="288" y="1075"/>
                    </a:lnTo>
                    <a:lnTo>
                      <a:pt x="286" y="1075"/>
                    </a:lnTo>
                    <a:lnTo>
                      <a:pt x="286" y="1078"/>
                    </a:lnTo>
                    <a:lnTo>
                      <a:pt x="285" y="1078"/>
                    </a:lnTo>
                    <a:lnTo>
                      <a:pt x="285" y="1080"/>
                    </a:lnTo>
                    <a:lnTo>
                      <a:pt x="283" y="1080"/>
                    </a:lnTo>
                    <a:close/>
                    <a:moveTo>
                      <a:pt x="288" y="1072"/>
                    </a:moveTo>
                    <a:lnTo>
                      <a:pt x="288" y="1068"/>
                    </a:lnTo>
                    <a:lnTo>
                      <a:pt x="290" y="1068"/>
                    </a:lnTo>
                    <a:lnTo>
                      <a:pt x="290" y="1065"/>
                    </a:lnTo>
                    <a:lnTo>
                      <a:pt x="291" y="1065"/>
                    </a:lnTo>
                    <a:lnTo>
                      <a:pt x="291" y="1063"/>
                    </a:lnTo>
                    <a:lnTo>
                      <a:pt x="293" y="1063"/>
                    </a:lnTo>
                    <a:lnTo>
                      <a:pt x="293" y="1067"/>
                    </a:lnTo>
                    <a:lnTo>
                      <a:pt x="291" y="1067"/>
                    </a:lnTo>
                    <a:lnTo>
                      <a:pt x="291" y="1070"/>
                    </a:lnTo>
                    <a:lnTo>
                      <a:pt x="290" y="1070"/>
                    </a:lnTo>
                    <a:lnTo>
                      <a:pt x="290" y="1072"/>
                    </a:lnTo>
                    <a:lnTo>
                      <a:pt x="288" y="1072"/>
                    </a:lnTo>
                    <a:close/>
                    <a:moveTo>
                      <a:pt x="293" y="1063"/>
                    </a:moveTo>
                    <a:lnTo>
                      <a:pt x="293" y="1060"/>
                    </a:lnTo>
                    <a:lnTo>
                      <a:pt x="295" y="1060"/>
                    </a:lnTo>
                    <a:lnTo>
                      <a:pt x="295" y="1057"/>
                    </a:lnTo>
                    <a:lnTo>
                      <a:pt x="296" y="1057"/>
                    </a:lnTo>
                    <a:lnTo>
                      <a:pt x="296" y="1053"/>
                    </a:lnTo>
                    <a:lnTo>
                      <a:pt x="298" y="1053"/>
                    </a:lnTo>
                    <a:lnTo>
                      <a:pt x="298" y="1052"/>
                    </a:lnTo>
                    <a:lnTo>
                      <a:pt x="300" y="1052"/>
                    </a:lnTo>
                    <a:lnTo>
                      <a:pt x="300" y="1055"/>
                    </a:lnTo>
                    <a:lnTo>
                      <a:pt x="298" y="1055"/>
                    </a:lnTo>
                    <a:lnTo>
                      <a:pt x="298" y="1058"/>
                    </a:lnTo>
                    <a:lnTo>
                      <a:pt x="296" y="1058"/>
                    </a:lnTo>
                    <a:lnTo>
                      <a:pt x="296" y="1062"/>
                    </a:lnTo>
                    <a:lnTo>
                      <a:pt x="295" y="1062"/>
                    </a:lnTo>
                    <a:lnTo>
                      <a:pt x="295" y="1063"/>
                    </a:lnTo>
                    <a:lnTo>
                      <a:pt x="293" y="1063"/>
                    </a:lnTo>
                    <a:close/>
                    <a:moveTo>
                      <a:pt x="300" y="1052"/>
                    </a:moveTo>
                    <a:lnTo>
                      <a:pt x="300" y="1048"/>
                    </a:lnTo>
                    <a:lnTo>
                      <a:pt x="301" y="1048"/>
                    </a:lnTo>
                    <a:lnTo>
                      <a:pt x="301" y="1045"/>
                    </a:lnTo>
                    <a:lnTo>
                      <a:pt x="303" y="1045"/>
                    </a:lnTo>
                    <a:lnTo>
                      <a:pt x="303" y="1043"/>
                    </a:lnTo>
                    <a:lnTo>
                      <a:pt x="305" y="1043"/>
                    </a:lnTo>
                    <a:lnTo>
                      <a:pt x="305" y="1047"/>
                    </a:lnTo>
                    <a:lnTo>
                      <a:pt x="303" y="1047"/>
                    </a:lnTo>
                    <a:lnTo>
                      <a:pt x="303" y="1050"/>
                    </a:lnTo>
                    <a:lnTo>
                      <a:pt x="301" y="1050"/>
                    </a:lnTo>
                    <a:lnTo>
                      <a:pt x="301" y="1052"/>
                    </a:lnTo>
                    <a:lnTo>
                      <a:pt x="300" y="1052"/>
                    </a:lnTo>
                    <a:close/>
                    <a:moveTo>
                      <a:pt x="305" y="1043"/>
                    </a:moveTo>
                    <a:lnTo>
                      <a:pt x="305" y="1040"/>
                    </a:lnTo>
                    <a:lnTo>
                      <a:pt x="306" y="1040"/>
                    </a:lnTo>
                    <a:lnTo>
                      <a:pt x="306" y="1037"/>
                    </a:lnTo>
                    <a:lnTo>
                      <a:pt x="308" y="1037"/>
                    </a:lnTo>
                    <a:lnTo>
                      <a:pt x="308" y="1033"/>
                    </a:lnTo>
                    <a:lnTo>
                      <a:pt x="310" y="1033"/>
                    </a:lnTo>
                    <a:lnTo>
                      <a:pt x="310" y="1032"/>
                    </a:lnTo>
                    <a:lnTo>
                      <a:pt x="311" y="1032"/>
                    </a:lnTo>
                    <a:lnTo>
                      <a:pt x="311" y="1035"/>
                    </a:lnTo>
                    <a:lnTo>
                      <a:pt x="310" y="1035"/>
                    </a:lnTo>
                    <a:lnTo>
                      <a:pt x="310" y="1038"/>
                    </a:lnTo>
                    <a:lnTo>
                      <a:pt x="308" y="1038"/>
                    </a:lnTo>
                    <a:lnTo>
                      <a:pt x="308" y="1042"/>
                    </a:lnTo>
                    <a:lnTo>
                      <a:pt x="306" y="1042"/>
                    </a:lnTo>
                    <a:lnTo>
                      <a:pt x="306" y="1043"/>
                    </a:lnTo>
                    <a:lnTo>
                      <a:pt x="305" y="1043"/>
                    </a:lnTo>
                    <a:close/>
                    <a:moveTo>
                      <a:pt x="311" y="1032"/>
                    </a:moveTo>
                    <a:lnTo>
                      <a:pt x="311" y="1028"/>
                    </a:lnTo>
                    <a:lnTo>
                      <a:pt x="313" y="1028"/>
                    </a:lnTo>
                    <a:lnTo>
                      <a:pt x="313" y="1025"/>
                    </a:lnTo>
                    <a:lnTo>
                      <a:pt x="315" y="1025"/>
                    </a:lnTo>
                    <a:lnTo>
                      <a:pt x="315" y="1023"/>
                    </a:lnTo>
                    <a:lnTo>
                      <a:pt x="316" y="1023"/>
                    </a:lnTo>
                    <a:lnTo>
                      <a:pt x="316" y="1020"/>
                    </a:lnTo>
                    <a:lnTo>
                      <a:pt x="318" y="1020"/>
                    </a:lnTo>
                    <a:lnTo>
                      <a:pt x="318" y="1017"/>
                    </a:lnTo>
                    <a:lnTo>
                      <a:pt x="320" y="1017"/>
                    </a:lnTo>
                    <a:lnTo>
                      <a:pt x="320" y="1015"/>
                    </a:lnTo>
                    <a:lnTo>
                      <a:pt x="321" y="1015"/>
                    </a:lnTo>
                    <a:lnTo>
                      <a:pt x="321" y="1012"/>
                    </a:lnTo>
                    <a:lnTo>
                      <a:pt x="323" y="1012"/>
                    </a:lnTo>
                    <a:lnTo>
                      <a:pt x="323" y="1010"/>
                    </a:lnTo>
                    <a:lnTo>
                      <a:pt x="325" y="1010"/>
                    </a:lnTo>
                    <a:lnTo>
                      <a:pt x="325" y="1007"/>
                    </a:lnTo>
                    <a:lnTo>
                      <a:pt x="326" y="1007"/>
                    </a:lnTo>
                    <a:lnTo>
                      <a:pt x="326" y="1005"/>
                    </a:lnTo>
                    <a:lnTo>
                      <a:pt x="328" y="1005"/>
                    </a:lnTo>
                    <a:lnTo>
                      <a:pt x="328" y="1002"/>
                    </a:lnTo>
                    <a:lnTo>
                      <a:pt x="330" y="1002"/>
                    </a:lnTo>
                    <a:lnTo>
                      <a:pt x="330" y="1000"/>
                    </a:lnTo>
                    <a:lnTo>
                      <a:pt x="331" y="1000"/>
                    </a:lnTo>
                    <a:lnTo>
                      <a:pt x="331" y="1003"/>
                    </a:lnTo>
                    <a:lnTo>
                      <a:pt x="330" y="1003"/>
                    </a:lnTo>
                    <a:lnTo>
                      <a:pt x="330" y="1007"/>
                    </a:lnTo>
                    <a:lnTo>
                      <a:pt x="328" y="1007"/>
                    </a:lnTo>
                    <a:lnTo>
                      <a:pt x="328" y="1008"/>
                    </a:lnTo>
                    <a:lnTo>
                      <a:pt x="326" y="1008"/>
                    </a:lnTo>
                    <a:lnTo>
                      <a:pt x="326" y="1012"/>
                    </a:lnTo>
                    <a:lnTo>
                      <a:pt x="325" y="1012"/>
                    </a:lnTo>
                    <a:lnTo>
                      <a:pt x="325" y="1013"/>
                    </a:lnTo>
                    <a:lnTo>
                      <a:pt x="323" y="1013"/>
                    </a:lnTo>
                    <a:lnTo>
                      <a:pt x="323" y="1017"/>
                    </a:lnTo>
                    <a:lnTo>
                      <a:pt x="321" y="1017"/>
                    </a:lnTo>
                    <a:lnTo>
                      <a:pt x="321" y="1020"/>
                    </a:lnTo>
                    <a:lnTo>
                      <a:pt x="320" y="1020"/>
                    </a:lnTo>
                    <a:lnTo>
                      <a:pt x="320" y="1022"/>
                    </a:lnTo>
                    <a:lnTo>
                      <a:pt x="318" y="1022"/>
                    </a:lnTo>
                    <a:lnTo>
                      <a:pt x="318" y="1025"/>
                    </a:lnTo>
                    <a:lnTo>
                      <a:pt x="316" y="1025"/>
                    </a:lnTo>
                    <a:lnTo>
                      <a:pt x="316" y="1027"/>
                    </a:lnTo>
                    <a:lnTo>
                      <a:pt x="315" y="1027"/>
                    </a:lnTo>
                    <a:lnTo>
                      <a:pt x="315" y="1030"/>
                    </a:lnTo>
                    <a:lnTo>
                      <a:pt x="313" y="1030"/>
                    </a:lnTo>
                    <a:lnTo>
                      <a:pt x="313" y="1032"/>
                    </a:lnTo>
                    <a:lnTo>
                      <a:pt x="311" y="1032"/>
                    </a:lnTo>
                    <a:close/>
                    <a:moveTo>
                      <a:pt x="331" y="1000"/>
                    </a:moveTo>
                    <a:lnTo>
                      <a:pt x="331" y="997"/>
                    </a:lnTo>
                    <a:lnTo>
                      <a:pt x="333" y="997"/>
                    </a:lnTo>
                    <a:lnTo>
                      <a:pt x="333" y="993"/>
                    </a:lnTo>
                    <a:lnTo>
                      <a:pt x="335" y="993"/>
                    </a:lnTo>
                    <a:lnTo>
                      <a:pt x="335" y="992"/>
                    </a:lnTo>
                    <a:lnTo>
                      <a:pt x="336" y="992"/>
                    </a:lnTo>
                    <a:lnTo>
                      <a:pt x="336" y="988"/>
                    </a:lnTo>
                    <a:lnTo>
                      <a:pt x="338" y="988"/>
                    </a:lnTo>
                    <a:lnTo>
                      <a:pt x="338" y="987"/>
                    </a:lnTo>
                    <a:lnTo>
                      <a:pt x="340" y="987"/>
                    </a:lnTo>
                    <a:lnTo>
                      <a:pt x="340" y="990"/>
                    </a:lnTo>
                    <a:lnTo>
                      <a:pt x="338" y="990"/>
                    </a:lnTo>
                    <a:lnTo>
                      <a:pt x="338" y="993"/>
                    </a:lnTo>
                    <a:lnTo>
                      <a:pt x="336" y="993"/>
                    </a:lnTo>
                    <a:lnTo>
                      <a:pt x="336" y="995"/>
                    </a:lnTo>
                    <a:lnTo>
                      <a:pt x="335" y="995"/>
                    </a:lnTo>
                    <a:lnTo>
                      <a:pt x="335" y="998"/>
                    </a:lnTo>
                    <a:lnTo>
                      <a:pt x="333" y="998"/>
                    </a:lnTo>
                    <a:lnTo>
                      <a:pt x="333" y="1000"/>
                    </a:lnTo>
                    <a:lnTo>
                      <a:pt x="331" y="1000"/>
                    </a:lnTo>
                    <a:close/>
                    <a:moveTo>
                      <a:pt x="340" y="987"/>
                    </a:moveTo>
                    <a:lnTo>
                      <a:pt x="340" y="983"/>
                    </a:lnTo>
                    <a:lnTo>
                      <a:pt x="341" y="983"/>
                    </a:lnTo>
                    <a:lnTo>
                      <a:pt x="341" y="982"/>
                    </a:lnTo>
                    <a:lnTo>
                      <a:pt x="343" y="982"/>
                    </a:lnTo>
                    <a:lnTo>
                      <a:pt x="343" y="985"/>
                    </a:lnTo>
                    <a:lnTo>
                      <a:pt x="341" y="985"/>
                    </a:lnTo>
                    <a:lnTo>
                      <a:pt x="341" y="987"/>
                    </a:lnTo>
                    <a:lnTo>
                      <a:pt x="340" y="987"/>
                    </a:lnTo>
                    <a:close/>
                    <a:moveTo>
                      <a:pt x="343" y="982"/>
                    </a:moveTo>
                    <a:lnTo>
                      <a:pt x="343" y="978"/>
                    </a:lnTo>
                    <a:lnTo>
                      <a:pt x="345" y="978"/>
                    </a:lnTo>
                    <a:lnTo>
                      <a:pt x="345" y="977"/>
                    </a:lnTo>
                    <a:lnTo>
                      <a:pt x="346" y="977"/>
                    </a:lnTo>
                    <a:lnTo>
                      <a:pt x="346" y="980"/>
                    </a:lnTo>
                    <a:lnTo>
                      <a:pt x="345" y="980"/>
                    </a:lnTo>
                    <a:lnTo>
                      <a:pt x="345" y="982"/>
                    </a:lnTo>
                    <a:lnTo>
                      <a:pt x="343" y="982"/>
                    </a:lnTo>
                    <a:close/>
                    <a:moveTo>
                      <a:pt x="346" y="977"/>
                    </a:moveTo>
                    <a:lnTo>
                      <a:pt x="346" y="973"/>
                    </a:lnTo>
                    <a:lnTo>
                      <a:pt x="348" y="973"/>
                    </a:lnTo>
                    <a:lnTo>
                      <a:pt x="348" y="972"/>
                    </a:lnTo>
                    <a:lnTo>
                      <a:pt x="350" y="972"/>
                    </a:lnTo>
                    <a:lnTo>
                      <a:pt x="350" y="975"/>
                    </a:lnTo>
                    <a:lnTo>
                      <a:pt x="348" y="975"/>
                    </a:lnTo>
                    <a:lnTo>
                      <a:pt x="348" y="977"/>
                    </a:lnTo>
                    <a:lnTo>
                      <a:pt x="346" y="977"/>
                    </a:lnTo>
                    <a:close/>
                    <a:moveTo>
                      <a:pt x="350" y="972"/>
                    </a:moveTo>
                    <a:lnTo>
                      <a:pt x="350" y="968"/>
                    </a:lnTo>
                    <a:lnTo>
                      <a:pt x="351" y="968"/>
                    </a:lnTo>
                    <a:lnTo>
                      <a:pt x="351" y="967"/>
                    </a:lnTo>
                    <a:lnTo>
                      <a:pt x="353" y="967"/>
                    </a:lnTo>
                    <a:lnTo>
                      <a:pt x="353" y="970"/>
                    </a:lnTo>
                    <a:lnTo>
                      <a:pt x="351" y="970"/>
                    </a:lnTo>
                    <a:lnTo>
                      <a:pt x="351" y="972"/>
                    </a:lnTo>
                    <a:lnTo>
                      <a:pt x="350" y="972"/>
                    </a:lnTo>
                    <a:close/>
                    <a:moveTo>
                      <a:pt x="353" y="967"/>
                    </a:moveTo>
                    <a:lnTo>
                      <a:pt x="353" y="963"/>
                    </a:lnTo>
                    <a:lnTo>
                      <a:pt x="355" y="963"/>
                    </a:lnTo>
                    <a:lnTo>
                      <a:pt x="355" y="960"/>
                    </a:lnTo>
                    <a:lnTo>
                      <a:pt x="356" y="960"/>
                    </a:lnTo>
                    <a:lnTo>
                      <a:pt x="356" y="958"/>
                    </a:lnTo>
                    <a:lnTo>
                      <a:pt x="358" y="958"/>
                    </a:lnTo>
                    <a:lnTo>
                      <a:pt x="358" y="955"/>
                    </a:lnTo>
                    <a:lnTo>
                      <a:pt x="360" y="955"/>
                    </a:lnTo>
                    <a:lnTo>
                      <a:pt x="360" y="953"/>
                    </a:lnTo>
                    <a:lnTo>
                      <a:pt x="361" y="953"/>
                    </a:lnTo>
                    <a:lnTo>
                      <a:pt x="361" y="950"/>
                    </a:lnTo>
                    <a:lnTo>
                      <a:pt x="363" y="950"/>
                    </a:lnTo>
                    <a:lnTo>
                      <a:pt x="363" y="948"/>
                    </a:lnTo>
                    <a:lnTo>
                      <a:pt x="365" y="948"/>
                    </a:lnTo>
                    <a:lnTo>
                      <a:pt x="365" y="945"/>
                    </a:lnTo>
                    <a:lnTo>
                      <a:pt x="366" y="945"/>
                    </a:lnTo>
                    <a:lnTo>
                      <a:pt x="366" y="943"/>
                    </a:lnTo>
                    <a:lnTo>
                      <a:pt x="368" y="943"/>
                    </a:lnTo>
                    <a:lnTo>
                      <a:pt x="368" y="940"/>
                    </a:lnTo>
                    <a:lnTo>
                      <a:pt x="370" y="940"/>
                    </a:lnTo>
                    <a:lnTo>
                      <a:pt x="370" y="938"/>
                    </a:lnTo>
                    <a:lnTo>
                      <a:pt x="371" y="938"/>
                    </a:lnTo>
                    <a:lnTo>
                      <a:pt x="371" y="935"/>
                    </a:lnTo>
                    <a:lnTo>
                      <a:pt x="373" y="935"/>
                    </a:lnTo>
                    <a:lnTo>
                      <a:pt x="373" y="933"/>
                    </a:lnTo>
                    <a:lnTo>
                      <a:pt x="375" y="933"/>
                    </a:lnTo>
                    <a:lnTo>
                      <a:pt x="375" y="930"/>
                    </a:lnTo>
                    <a:lnTo>
                      <a:pt x="376" y="930"/>
                    </a:lnTo>
                    <a:lnTo>
                      <a:pt x="376" y="928"/>
                    </a:lnTo>
                    <a:lnTo>
                      <a:pt x="378" y="928"/>
                    </a:lnTo>
                    <a:lnTo>
                      <a:pt x="378" y="925"/>
                    </a:lnTo>
                    <a:lnTo>
                      <a:pt x="380" y="925"/>
                    </a:lnTo>
                    <a:lnTo>
                      <a:pt x="380" y="923"/>
                    </a:lnTo>
                    <a:lnTo>
                      <a:pt x="381" y="923"/>
                    </a:lnTo>
                    <a:lnTo>
                      <a:pt x="381" y="920"/>
                    </a:lnTo>
                    <a:lnTo>
                      <a:pt x="383" y="920"/>
                    </a:lnTo>
                    <a:lnTo>
                      <a:pt x="383" y="918"/>
                    </a:lnTo>
                    <a:lnTo>
                      <a:pt x="385" y="918"/>
                    </a:lnTo>
                    <a:lnTo>
                      <a:pt x="385" y="917"/>
                    </a:lnTo>
                    <a:lnTo>
                      <a:pt x="386" y="917"/>
                    </a:lnTo>
                    <a:lnTo>
                      <a:pt x="386" y="913"/>
                    </a:lnTo>
                    <a:lnTo>
                      <a:pt x="388" y="913"/>
                    </a:lnTo>
                    <a:lnTo>
                      <a:pt x="388" y="912"/>
                    </a:lnTo>
                    <a:lnTo>
                      <a:pt x="390" y="912"/>
                    </a:lnTo>
                    <a:lnTo>
                      <a:pt x="390" y="910"/>
                    </a:lnTo>
                    <a:lnTo>
                      <a:pt x="391" y="910"/>
                    </a:lnTo>
                    <a:lnTo>
                      <a:pt x="391" y="913"/>
                    </a:lnTo>
                    <a:lnTo>
                      <a:pt x="390" y="913"/>
                    </a:lnTo>
                    <a:lnTo>
                      <a:pt x="390" y="915"/>
                    </a:lnTo>
                    <a:lnTo>
                      <a:pt x="388" y="915"/>
                    </a:lnTo>
                    <a:lnTo>
                      <a:pt x="388" y="918"/>
                    </a:lnTo>
                    <a:lnTo>
                      <a:pt x="386" y="918"/>
                    </a:lnTo>
                    <a:lnTo>
                      <a:pt x="386" y="920"/>
                    </a:lnTo>
                    <a:lnTo>
                      <a:pt x="385" y="920"/>
                    </a:lnTo>
                    <a:lnTo>
                      <a:pt x="385" y="923"/>
                    </a:lnTo>
                    <a:lnTo>
                      <a:pt x="383" y="923"/>
                    </a:lnTo>
                    <a:lnTo>
                      <a:pt x="383" y="925"/>
                    </a:lnTo>
                    <a:lnTo>
                      <a:pt x="381" y="925"/>
                    </a:lnTo>
                    <a:lnTo>
                      <a:pt x="381" y="928"/>
                    </a:lnTo>
                    <a:lnTo>
                      <a:pt x="380" y="928"/>
                    </a:lnTo>
                    <a:lnTo>
                      <a:pt x="380" y="930"/>
                    </a:lnTo>
                    <a:lnTo>
                      <a:pt x="378" y="930"/>
                    </a:lnTo>
                    <a:lnTo>
                      <a:pt x="378" y="932"/>
                    </a:lnTo>
                    <a:lnTo>
                      <a:pt x="376" y="932"/>
                    </a:lnTo>
                    <a:lnTo>
                      <a:pt x="376" y="935"/>
                    </a:lnTo>
                    <a:lnTo>
                      <a:pt x="375" y="935"/>
                    </a:lnTo>
                    <a:lnTo>
                      <a:pt x="375" y="937"/>
                    </a:lnTo>
                    <a:lnTo>
                      <a:pt x="373" y="937"/>
                    </a:lnTo>
                    <a:lnTo>
                      <a:pt x="373" y="940"/>
                    </a:lnTo>
                    <a:lnTo>
                      <a:pt x="371" y="940"/>
                    </a:lnTo>
                    <a:lnTo>
                      <a:pt x="371" y="942"/>
                    </a:lnTo>
                    <a:lnTo>
                      <a:pt x="370" y="942"/>
                    </a:lnTo>
                    <a:lnTo>
                      <a:pt x="370" y="945"/>
                    </a:lnTo>
                    <a:lnTo>
                      <a:pt x="368" y="945"/>
                    </a:lnTo>
                    <a:lnTo>
                      <a:pt x="368" y="947"/>
                    </a:lnTo>
                    <a:lnTo>
                      <a:pt x="366" y="947"/>
                    </a:lnTo>
                    <a:lnTo>
                      <a:pt x="366" y="950"/>
                    </a:lnTo>
                    <a:lnTo>
                      <a:pt x="365" y="950"/>
                    </a:lnTo>
                    <a:lnTo>
                      <a:pt x="365" y="952"/>
                    </a:lnTo>
                    <a:lnTo>
                      <a:pt x="363" y="952"/>
                    </a:lnTo>
                    <a:lnTo>
                      <a:pt x="363" y="955"/>
                    </a:lnTo>
                    <a:lnTo>
                      <a:pt x="361" y="955"/>
                    </a:lnTo>
                    <a:lnTo>
                      <a:pt x="361" y="957"/>
                    </a:lnTo>
                    <a:lnTo>
                      <a:pt x="360" y="957"/>
                    </a:lnTo>
                    <a:lnTo>
                      <a:pt x="360" y="960"/>
                    </a:lnTo>
                    <a:lnTo>
                      <a:pt x="358" y="960"/>
                    </a:lnTo>
                    <a:lnTo>
                      <a:pt x="358" y="962"/>
                    </a:lnTo>
                    <a:lnTo>
                      <a:pt x="356" y="962"/>
                    </a:lnTo>
                    <a:lnTo>
                      <a:pt x="356" y="965"/>
                    </a:lnTo>
                    <a:lnTo>
                      <a:pt x="355" y="965"/>
                    </a:lnTo>
                    <a:lnTo>
                      <a:pt x="355" y="967"/>
                    </a:lnTo>
                    <a:lnTo>
                      <a:pt x="353" y="967"/>
                    </a:lnTo>
                    <a:close/>
                    <a:moveTo>
                      <a:pt x="391" y="910"/>
                    </a:moveTo>
                    <a:lnTo>
                      <a:pt x="391" y="907"/>
                    </a:lnTo>
                    <a:lnTo>
                      <a:pt x="393" y="907"/>
                    </a:lnTo>
                    <a:lnTo>
                      <a:pt x="393" y="905"/>
                    </a:lnTo>
                    <a:lnTo>
                      <a:pt x="395" y="905"/>
                    </a:lnTo>
                    <a:lnTo>
                      <a:pt x="395" y="902"/>
                    </a:lnTo>
                    <a:lnTo>
                      <a:pt x="396" y="902"/>
                    </a:lnTo>
                    <a:lnTo>
                      <a:pt x="396" y="900"/>
                    </a:lnTo>
                    <a:lnTo>
                      <a:pt x="398" y="900"/>
                    </a:lnTo>
                    <a:lnTo>
                      <a:pt x="398" y="898"/>
                    </a:lnTo>
                    <a:lnTo>
                      <a:pt x="400" y="898"/>
                    </a:lnTo>
                    <a:lnTo>
                      <a:pt x="400" y="902"/>
                    </a:lnTo>
                    <a:lnTo>
                      <a:pt x="398" y="902"/>
                    </a:lnTo>
                    <a:lnTo>
                      <a:pt x="398" y="903"/>
                    </a:lnTo>
                    <a:lnTo>
                      <a:pt x="396" y="903"/>
                    </a:lnTo>
                    <a:lnTo>
                      <a:pt x="396" y="907"/>
                    </a:lnTo>
                    <a:lnTo>
                      <a:pt x="395" y="907"/>
                    </a:lnTo>
                    <a:lnTo>
                      <a:pt x="395" y="908"/>
                    </a:lnTo>
                    <a:lnTo>
                      <a:pt x="393" y="908"/>
                    </a:lnTo>
                    <a:lnTo>
                      <a:pt x="393" y="910"/>
                    </a:lnTo>
                    <a:lnTo>
                      <a:pt x="391" y="910"/>
                    </a:lnTo>
                    <a:close/>
                    <a:moveTo>
                      <a:pt x="400" y="898"/>
                    </a:moveTo>
                    <a:lnTo>
                      <a:pt x="400" y="895"/>
                    </a:lnTo>
                    <a:lnTo>
                      <a:pt x="401" y="895"/>
                    </a:lnTo>
                    <a:lnTo>
                      <a:pt x="401" y="893"/>
                    </a:lnTo>
                    <a:lnTo>
                      <a:pt x="403" y="893"/>
                    </a:lnTo>
                    <a:lnTo>
                      <a:pt x="403" y="892"/>
                    </a:lnTo>
                    <a:lnTo>
                      <a:pt x="405" y="892"/>
                    </a:lnTo>
                    <a:lnTo>
                      <a:pt x="405" y="895"/>
                    </a:lnTo>
                    <a:lnTo>
                      <a:pt x="403" y="895"/>
                    </a:lnTo>
                    <a:lnTo>
                      <a:pt x="403" y="897"/>
                    </a:lnTo>
                    <a:lnTo>
                      <a:pt x="401" y="897"/>
                    </a:lnTo>
                    <a:lnTo>
                      <a:pt x="401" y="898"/>
                    </a:lnTo>
                    <a:lnTo>
                      <a:pt x="400" y="898"/>
                    </a:lnTo>
                    <a:close/>
                    <a:moveTo>
                      <a:pt x="405" y="892"/>
                    </a:moveTo>
                    <a:lnTo>
                      <a:pt x="405" y="888"/>
                    </a:lnTo>
                    <a:lnTo>
                      <a:pt x="406" y="888"/>
                    </a:lnTo>
                    <a:lnTo>
                      <a:pt x="406" y="887"/>
                    </a:lnTo>
                    <a:lnTo>
                      <a:pt x="408" y="887"/>
                    </a:lnTo>
                    <a:lnTo>
                      <a:pt x="408" y="883"/>
                    </a:lnTo>
                    <a:lnTo>
                      <a:pt x="410" y="883"/>
                    </a:lnTo>
                    <a:lnTo>
                      <a:pt x="410" y="882"/>
                    </a:lnTo>
                    <a:lnTo>
                      <a:pt x="411" y="882"/>
                    </a:lnTo>
                    <a:lnTo>
                      <a:pt x="411" y="880"/>
                    </a:lnTo>
                    <a:lnTo>
                      <a:pt x="413" y="880"/>
                    </a:lnTo>
                    <a:lnTo>
                      <a:pt x="413" y="877"/>
                    </a:lnTo>
                    <a:lnTo>
                      <a:pt x="415" y="877"/>
                    </a:lnTo>
                    <a:lnTo>
                      <a:pt x="415" y="875"/>
                    </a:lnTo>
                    <a:lnTo>
                      <a:pt x="416" y="875"/>
                    </a:lnTo>
                    <a:lnTo>
                      <a:pt x="416" y="873"/>
                    </a:lnTo>
                    <a:lnTo>
                      <a:pt x="418" y="873"/>
                    </a:lnTo>
                    <a:lnTo>
                      <a:pt x="418" y="870"/>
                    </a:lnTo>
                    <a:lnTo>
                      <a:pt x="420" y="870"/>
                    </a:lnTo>
                    <a:lnTo>
                      <a:pt x="420" y="868"/>
                    </a:lnTo>
                    <a:lnTo>
                      <a:pt x="421" y="868"/>
                    </a:lnTo>
                    <a:lnTo>
                      <a:pt x="421" y="865"/>
                    </a:lnTo>
                    <a:lnTo>
                      <a:pt x="423" y="865"/>
                    </a:lnTo>
                    <a:lnTo>
                      <a:pt x="423" y="863"/>
                    </a:lnTo>
                    <a:lnTo>
                      <a:pt x="425" y="863"/>
                    </a:lnTo>
                    <a:lnTo>
                      <a:pt x="425" y="862"/>
                    </a:lnTo>
                    <a:lnTo>
                      <a:pt x="426" y="862"/>
                    </a:lnTo>
                    <a:lnTo>
                      <a:pt x="426" y="858"/>
                    </a:lnTo>
                    <a:lnTo>
                      <a:pt x="428" y="858"/>
                    </a:lnTo>
                    <a:lnTo>
                      <a:pt x="428" y="857"/>
                    </a:lnTo>
                    <a:lnTo>
                      <a:pt x="430" y="857"/>
                    </a:lnTo>
                    <a:lnTo>
                      <a:pt x="430" y="855"/>
                    </a:lnTo>
                    <a:lnTo>
                      <a:pt x="431" y="855"/>
                    </a:lnTo>
                    <a:lnTo>
                      <a:pt x="431" y="852"/>
                    </a:lnTo>
                    <a:lnTo>
                      <a:pt x="433" y="852"/>
                    </a:lnTo>
                    <a:lnTo>
                      <a:pt x="433" y="850"/>
                    </a:lnTo>
                    <a:lnTo>
                      <a:pt x="435" y="850"/>
                    </a:lnTo>
                    <a:lnTo>
                      <a:pt x="435" y="847"/>
                    </a:lnTo>
                    <a:lnTo>
                      <a:pt x="436" y="847"/>
                    </a:lnTo>
                    <a:lnTo>
                      <a:pt x="436" y="845"/>
                    </a:lnTo>
                    <a:lnTo>
                      <a:pt x="438" y="845"/>
                    </a:lnTo>
                    <a:lnTo>
                      <a:pt x="438" y="843"/>
                    </a:lnTo>
                    <a:lnTo>
                      <a:pt x="440" y="843"/>
                    </a:lnTo>
                    <a:lnTo>
                      <a:pt x="440" y="842"/>
                    </a:lnTo>
                    <a:lnTo>
                      <a:pt x="441" y="842"/>
                    </a:lnTo>
                    <a:lnTo>
                      <a:pt x="441" y="838"/>
                    </a:lnTo>
                    <a:lnTo>
                      <a:pt x="443" y="838"/>
                    </a:lnTo>
                    <a:lnTo>
                      <a:pt x="443" y="837"/>
                    </a:lnTo>
                    <a:lnTo>
                      <a:pt x="445" y="837"/>
                    </a:lnTo>
                    <a:lnTo>
                      <a:pt x="445" y="835"/>
                    </a:lnTo>
                    <a:lnTo>
                      <a:pt x="446" y="835"/>
                    </a:lnTo>
                    <a:lnTo>
                      <a:pt x="446" y="832"/>
                    </a:lnTo>
                    <a:lnTo>
                      <a:pt x="448" y="832"/>
                    </a:lnTo>
                    <a:lnTo>
                      <a:pt x="448" y="830"/>
                    </a:lnTo>
                    <a:lnTo>
                      <a:pt x="450" y="830"/>
                    </a:lnTo>
                    <a:lnTo>
                      <a:pt x="450" y="828"/>
                    </a:lnTo>
                    <a:lnTo>
                      <a:pt x="451" y="828"/>
                    </a:lnTo>
                    <a:lnTo>
                      <a:pt x="451" y="827"/>
                    </a:lnTo>
                    <a:lnTo>
                      <a:pt x="453" y="827"/>
                    </a:lnTo>
                    <a:lnTo>
                      <a:pt x="453" y="823"/>
                    </a:lnTo>
                    <a:lnTo>
                      <a:pt x="455" y="823"/>
                    </a:lnTo>
                    <a:lnTo>
                      <a:pt x="455" y="822"/>
                    </a:lnTo>
                    <a:lnTo>
                      <a:pt x="456" y="822"/>
                    </a:lnTo>
                    <a:lnTo>
                      <a:pt x="456" y="820"/>
                    </a:lnTo>
                    <a:lnTo>
                      <a:pt x="458" y="820"/>
                    </a:lnTo>
                    <a:lnTo>
                      <a:pt x="458" y="818"/>
                    </a:lnTo>
                    <a:lnTo>
                      <a:pt x="460" y="818"/>
                    </a:lnTo>
                    <a:lnTo>
                      <a:pt x="460" y="815"/>
                    </a:lnTo>
                    <a:lnTo>
                      <a:pt x="461" y="815"/>
                    </a:lnTo>
                    <a:lnTo>
                      <a:pt x="461" y="813"/>
                    </a:lnTo>
                    <a:lnTo>
                      <a:pt x="463" y="813"/>
                    </a:lnTo>
                    <a:lnTo>
                      <a:pt x="463" y="812"/>
                    </a:lnTo>
                    <a:lnTo>
                      <a:pt x="465" y="812"/>
                    </a:lnTo>
                    <a:lnTo>
                      <a:pt x="465" y="810"/>
                    </a:lnTo>
                    <a:lnTo>
                      <a:pt x="466" y="810"/>
                    </a:lnTo>
                    <a:lnTo>
                      <a:pt x="466" y="813"/>
                    </a:lnTo>
                    <a:lnTo>
                      <a:pt x="465" y="813"/>
                    </a:lnTo>
                    <a:lnTo>
                      <a:pt x="465" y="815"/>
                    </a:lnTo>
                    <a:lnTo>
                      <a:pt x="463" y="815"/>
                    </a:lnTo>
                    <a:lnTo>
                      <a:pt x="463" y="817"/>
                    </a:lnTo>
                    <a:lnTo>
                      <a:pt x="461" y="817"/>
                    </a:lnTo>
                    <a:lnTo>
                      <a:pt x="461" y="820"/>
                    </a:lnTo>
                    <a:lnTo>
                      <a:pt x="460" y="820"/>
                    </a:lnTo>
                    <a:lnTo>
                      <a:pt x="460" y="822"/>
                    </a:lnTo>
                    <a:lnTo>
                      <a:pt x="458" y="822"/>
                    </a:lnTo>
                    <a:lnTo>
                      <a:pt x="458" y="823"/>
                    </a:lnTo>
                    <a:lnTo>
                      <a:pt x="456" y="823"/>
                    </a:lnTo>
                    <a:lnTo>
                      <a:pt x="456" y="827"/>
                    </a:lnTo>
                    <a:lnTo>
                      <a:pt x="455" y="827"/>
                    </a:lnTo>
                    <a:lnTo>
                      <a:pt x="455" y="828"/>
                    </a:lnTo>
                    <a:lnTo>
                      <a:pt x="453" y="828"/>
                    </a:lnTo>
                    <a:lnTo>
                      <a:pt x="453" y="830"/>
                    </a:lnTo>
                    <a:lnTo>
                      <a:pt x="451" y="830"/>
                    </a:lnTo>
                    <a:lnTo>
                      <a:pt x="451" y="833"/>
                    </a:lnTo>
                    <a:lnTo>
                      <a:pt x="450" y="833"/>
                    </a:lnTo>
                    <a:lnTo>
                      <a:pt x="450" y="835"/>
                    </a:lnTo>
                    <a:lnTo>
                      <a:pt x="448" y="835"/>
                    </a:lnTo>
                    <a:lnTo>
                      <a:pt x="448" y="837"/>
                    </a:lnTo>
                    <a:lnTo>
                      <a:pt x="446" y="837"/>
                    </a:lnTo>
                    <a:lnTo>
                      <a:pt x="446" y="840"/>
                    </a:lnTo>
                    <a:lnTo>
                      <a:pt x="445" y="840"/>
                    </a:lnTo>
                    <a:lnTo>
                      <a:pt x="445" y="842"/>
                    </a:lnTo>
                    <a:lnTo>
                      <a:pt x="443" y="842"/>
                    </a:lnTo>
                    <a:lnTo>
                      <a:pt x="443" y="843"/>
                    </a:lnTo>
                    <a:lnTo>
                      <a:pt x="441" y="843"/>
                    </a:lnTo>
                    <a:lnTo>
                      <a:pt x="441" y="847"/>
                    </a:lnTo>
                    <a:lnTo>
                      <a:pt x="440" y="847"/>
                    </a:lnTo>
                    <a:lnTo>
                      <a:pt x="440" y="848"/>
                    </a:lnTo>
                    <a:lnTo>
                      <a:pt x="438" y="848"/>
                    </a:lnTo>
                    <a:lnTo>
                      <a:pt x="438" y="850"/>
                    </a:lnTo>
                    <a:lnTo>
                      <a:pt x="436" y="850"/>
                    </a:lnTo>
                    <a:lnTo>
                      <a:pt x="436" y="853"/>
                    </a:lnTo>
                    <a:lnTo>
                      <a:pt x="435" y="853"/>
                    </a:lnTo>
                    <a:lnTo>
                      <a:pt x="435" y="855"/>
                    </a:lnTo>
                    <a:lnTo>
                      <a:pt x="433" y="855"/>
                    </a:lnTo>
                    <a:lnTo>
                      <a:pt x="433" y="857"/>
                    </a:lnTo>
                    <a:lnTo>
                      <a:pt x="431" y="857"/>
                    </a:lnTo>
                    <a:lnTo>
                      <a:pt x="431" y="860"/>
                    </a:lnTo>
                    <a:lnTo>
                      <a:pt x="430" y="860"/>
                    </a:lnTo>
                    <a:lnTo>
                      <a:pt x="430" y="862"/>
                    </a:lnTo>
                    <a:lnTo>
                      <a:pt x="428" y="862"/>
                    </a:lnTo>
                    <a:lnTo>
                      <a:pt x="428" y="863"/>
                    </a:lnTo>
                    <a:lnTo>
                      <a:pt x="426" y="863"/>
                    </a:lnTo>
                    <a:lnTo>
                      <a:pt x="426" y="867"/>
                    </a:lnTo>
                    <a:lnTo>
                      <a:pt x="425" y="867"/>
                    </a:lnTo>
                    <a:lnTo>
                      <a:pt x="425" y="868"/>
                    </a:lnTo>
                    <a:lnTo>
                      <a:pt x="423" y="868"/>
                    </a:lnTo>
                    <a:lnTo>
                      <a:pt x="423" y="870"/>
                    </a:lnTo>
                    <a:lnTo>
                      <a:pt x="421" y="870"/>
                    </a:lnTo>
                    <a:lnTo>
                      <a:pt x="421" y="873"/>
                    </a:lnTo>
                    <a:lnTo>
                      <a:pt x="420" y="873"/>
                    </a:lnTo>
                    <a:lnTo>
                      <a:pt x="420" y="875"/>
                    </a:lnTo>
                    <a:lnTo>
                      <a:pt x="418" y="875"/>
                    </a:lnTo>
                    <a:lnTo>
                      <a:pt x="418" y="877"/>
                    </a:lnTo>
                    <a:lnTo>
                      <a:pt x="416" y="877"/>
                    </a:lnTo>
                    <a:lnTo>
                      <a:pt x="416" y="880"/>
                    </a:lnTo>
                    <a:lnTo>
                      <a:pt x="415" y="880"/>
                    </a:lnTo>
                    <a:lnTo>
                      <a:pt x="415" y="882"/>
                    </a:lnTo>
                    <a:lnTo>
                      <a:pt x="413" y="882"/>
                    </a:lnTo>
                    <a:lnTo>
                      <a:pt x="413" y="883"/>
                    </a:lnTo>
                    <a:lnTo>
                      <a:pt x="411" y="883"/>
                    </a:lnTo>
                    <a:lnTo>
                      <a:pt x="411" y="887"/>
                    </a:lnTo>
                    <a:lnTo>
                      <a:pt x="410" y="887"/>
                    </a:lnTo>
                    <a:lnTo>
                      <a:pt x="410" y="888"/>
                    </a:lnTo>
                    <a:lnTo>
                      <a:pt x="408" y="888"/>
                    </a:lnTo>
                    <a:lnTo>
                      <a:pt x="408" y="890"/>
                    </a:lnTo>
                    <a:lnTo>
                      <a:pt x="406" y="890"/>
                    </a:lnTo>
                    <a:lnTo>
                      <a:pt x="406" y="892"/>
                    </a:lnTo>
                    <a:lnTo>
                      <a:pt x="405" y="892"/>
                    </a:lnTo>
                    <a:close/>
                    <a:moveTo>
                      <a:pt x="466" y="810"/>
                    </a:moveTo>
                    <a:lnTo>
                      <a:pt x="466" y="807"/>
                    </a:lnTo>
                    <a:lnTo>
                      <a:pt x="468" y="807"/>
                    </a:lnTo>
                    <a:lnTo>
                      <a:pt x="468" y="805"/>
                    </a:lnTo>
                    <a:lnTo>
                      <a:pt x="470" y="805"/>
                    </a:lnTo>
                    <a:lnTo>
                      <a:pt x="470" y="803"/>
                    </a:lnTo>
                    <a:lnTo>
                      <a:pt x="471" y="803"/>
                    </a:lnTo>
                    <a:lnTo>
                      <a:pt x="471" y="807"/>
                    </a:lnTo>
                    <a:lnTo>
                      <a:pt x="470" y="807"/>
                    </a:lnTo>
                    <a:lnTo>
                      <a:pt x="470" y="808"/>
                    </a:lnTo>
                    <a:lnTo>
                      <a:pt x="468" y="808"/>
                    </a:lnTo>
                    <a:lnTo>
                      <a:pt x="468" y="810"/>
                    </a:lnTo>
                    <a:lnTo>
                      <a:pt x="466" y="810"/>
                    </a:lnTo>
                    <a:close/>
                    <a:moveTo>
                      <a:pt x="471" y="803"/>
                    </a:moveTo>
                    <a:lnTo>
                      <a:pt x="471" y="802"/>
                    </a:lnTo>
                    <a:lnTo>
                      <a:pt x="473" y="802"/>
                    </a:lnTo>
                    <a:lnTo>
                      <a:pt x="473" y="803"/>
                    </a:lnTo>
                    <a:lnTo>
                      <a:pt x="471" y="803"/>
                    </a:lnTo>
                    <a:close/>
                    <a:moveTo>
                      <a:pt x="473" y="802"/>
                    </a:moveTo>
                    <a:lnTo>
                      <a:pt x="473" y="798"/>
                    </a:lnTo>
                    <a:lnTo>
                      <a:pt x="475" y="798"/>
                    </a:lnTo>
                    <a:lnTo>
                      <a:pt x="475" y="797"/>
                    </a:lnTo>
                    <a:lnTo>
                      <a:pt x="476" y="797"/>
                    </a:lnTo>
                    <a:lnTo>
                      <a:pt x="476" y="795"/>
                    </a:lnTo>
                    <a:lnTo>
                      <a:pt x="478" y="795"/>
                    </a:lnTo>
                    <a:lnTo>
                      <a:pt x="478" y="793"/>
                    </a:lnTo>
                    <a:lnTo>
                      <a:pt x="480" y="793"/>
                    </a:lnTo>
                    <a:lnTo>
                      <a:pt x="480" y="792"/>
                    </a:lnTo>
                    <a:lnTo>
                      <a:pt x="481" y="792"/>
                    </a:lnTo>
                    <a:lnTo>
                      <a:pt x="481" y="795"/>
                    </a:lnTo>
                    <a:lnTo>
                      <a:pt x="480" y="795"/>
                    </a:lnTo>
                    <a:lnTo>
                      <a:pt x="480" y="797"/>
                    </a:lnTo>
                    <a:lnTo>
                      <a:pt x="478" y="797"/>
                    </a:lnTo>
                    <a:lnTo>
                      <a:pt x="478" y="798"/>
                    </a:lnTo>
                    <a:lnTo>
                      <a:pt x="476" y="798"/>
                    </a:lnTo>
                    <a:lnTo>
                      <a:pt x="476" y="800"/>
                    </a:lnTo>
                    <a:lnTo>
                      <a:pt x="475" y="800"/>
                    </a:lnTo>
                    <a:lnTo>
                      <a:pt x="475" y="802"/>
                    </a:lnTo>
                    <a:lnTo>
                      <a:pt x="473" y="802"/>
                    </a:lnTo>
                    <a:close/>
                    <a:moveTo>
                      <a:pt x="481" y="792"/>
                    </a:moveTo>
                    <a:lnTo>
                      <a:pt x="481" y="788"/>
                    </a:lnTo>
                    <a:lnTo>
                      <a:pt x="483" y="788"/>
                    </a:lnTo>
                    <a:lnTo>
                      <a:pt x="483" y="787"/>
                    </a:lnTo>
                    <a:lnTo>
                      <a:pt x="485" y="787"/>
                    </a:lnTo>
                    <a:lnTo>
                      <a:pt x="485" y="785"/>
                    </a:lnTo>
                    <a:lnTo>
                      <a:pt x="486" y="785"/>
                    </a:lnTo>
                    <a:lnTo>
                      <a:pt x="486" y="783"/>
                    </a:lnTo>
                    <a:lnTo>
                      <a:pt x="488" y="783"/>
                    </a:lnTo>
                    <a:lnTo>
                      <a:pt x="488" y="780"/>
                    </a:lnTo>
                    <a:lnTo>
                      <a:pt x="490" y="780"/>
                    </a:lnTo>
                    <a:lnTo>
                      <a:pt x="490" y="778"/>
                    </a:lnTo>
                    <a:lnTo>
                      <a:pt x="491" y="778"/>
                    </a:lnTo>
                    <a:lnTo>
                      <a:pt x="491" y="777"/>
                    </a:lnTo>
                    <a:lnTo>
                      <a:pt x="493" y="777"/>
                    </a:lnTo>
                    <a:lnTo>
                      <a:pt x="493" y="775"/>
                    </a:lnTo>
                    <a:lnTo>
                      <a:pt x="495" y="775"/>
                    </a:lnTo>
                    <a:lnTo>
                      <a:pt x="495" y="772"/>
                    </a:lnTo>
                    <a:lnTo>
                      <a:pt x="496" y="772"/>
                    </a:lnTo>
                    <a:lnTo>
                      <a:pt x="496" y="770"/>
                    </a:lnTo>
                    <a:lnTo>
                      <a:pt x="498" y="770"/>
                    </a:lnTo>
                    <a:lnTo>
                      <a:pt x="498" y="768"/>
                    </a:lnTo>
                    <a:lnTo>
                      <a:pt x="500" y="768"/>
                    </a:lnTo>
                    <a:lnTo>
                      <a:pt x="500" y="767"/>
                    </a:lnTo>
                    <a:lnTo>
                      <a:pt x="501" y="767"/>
                    </a:lnTo>
                    <a:lnTo>
                      <a:pt x="501" y="763"/>
                    </a:lnTo>
                    <a:lnTo>
                      <a:pt x="503" y="763"/>
                    </a:lnTo>
                    <a:lnTo>
                      <a:pt x="503" y="762"/>
                    </a:lnTo>
                    <a:lnTo>
                      <a:pt x="505" y="762"/>
                    </a:lnTo>
                    <a:lnTo>
                      <a:pt x="505" y="760"/>
                    </a:lnTo>
                    <a:lnTo>
                      <a:pt x="506" y="760"/>
                    </a:lnTo>
                    <a:lnTo>
                      <a:pt x="506" y="758"/>
                    </a:lnTo>
                    <a:lnTo>
                      <a:pt x="508" y="758"/>
                    </a:lnTo>
                    <a:lnTo>
                      <a:pt x="508" y="757"/>
                    </a:lnTo>
                    <a:lnTo>
                      <a:pt x="510" y="757"/>
                    </a:lnTo>
                    <a:lnTo>
                      <a:pt x="510" y="753"/>
                    </a:lnTo>
                    <a:lnTo>
                      <a:pt x="511" y="753"/>
                    </a:lnTo>
                    <a:lnTo>
                      <a:pt x="511" y="752"/>
                    </a:lnTo>
                    <a:lnTo>
                      <a:pt x="513" y="752"/>
                    </a:lnTo>
                    <a:lnTo>
                      <a:pt x="513" y="750"/>
                    </a:lnTo>
                    <a:lnTo>
                      <a:pt x="515" y="750"/>
                    </a:lnTo>
                    <a:lnTo>
                      <a:pt x="515" y="748"/>
                    </a:lnTo>
                    <a:lnTo>
                      <a:pt x="516" y="748"/>
                    </a:lnTo>
                    <a:lnTo>
                      <a:pt x="516" y="747"/>
                    </a:lnTo>
                    <a:lnTo>
                      <a:pt x="518" y="747"/>
                    </a:lnTo>
                    <a:lnTo>
                      <a:pt x="518" y="745"/>
                    </a:lnTo>
                    <a:lnTo>
                      <a:pt x="520" y="745"/>
                    </a:lnTo>
                    <a:lnTo>
                      <a:pt x="520" y="743"/>
                    </a:lnTo>
                    <a:lnTo>
                      <a:pt x="521" y="743"/>
                    </a:lnTo>
                    <a:lnTo>
                      <a:pt x="521" y="742"/>
                    </a:lnTo>
                    <a:lnTo>
                      <a:pt x="523" y="742"/>
                    </a:lnTo>
                    <a:lnTo>
                      <a:pt x="523" y="738"/>
                    </a:lnTo>
                    <a:lnTo>
                      <a:pt x="525" y="738"/>
                    </a:lnTo>
                    <a:lnTo>
                      <a:pt x="525" y="737"/>
                    </a:lnTo>
                    <a:lnTo>
                      <a:pt x="526" y="737"/>
                    </a:lnTo>
                    <a:lnTo>
                      <a:pt x="526" y="735"/>
                    </a:lnTo>
                    <a:lnTo>
                      <a:pt x="528" y="735"/>
                    </a:lnTo>
                    <a:lnTo>
                      <a:pt x="528" y="733"/>
                    </a:lnTo>
                    <a:lnTo>
                      <a:pt x="530" y="733"/>
                    </a:lnTo>
                    <a:lnTo>
                      <a:pt x="530" y="732"/>
                    </a:lnTo>
                    <a:lnTo>
                      <a:pt x="531" y="732"/>
                    </a:lnTo>
                    <a:lnTo>
                      <a:pt x="531" y="730"/>
                    </a:lnTo>
                    <a:lnTo>
                      <a:pt x="533" y="730"/>
                    </a:lnTo>
                    <a:lnTo>
                      <a:pt x="533" y="728"/>
                    </a:lnTo>
                    <a:lnTo>
                      <a:pt x="535" y="728"/>
                    </a:lnTo>
                    <a:lnTo>
                      <a:pt x="535" y="727"/>
                    </a:lnTo>
                    <a:lnTo>
                      <a:pt x="536" y="727"/>
                    </a:lnTo>
                    <a:lnTo>
                      <a:pt x="536" y="723"/>
                    </a:lnTo>
                    <a:lnTo>
                      <a:pt x="538" y="723"/>
                    </a:lnTo>
                    <a:lnTo>
                      <a:pt x="538" y="722"/>
                    </a:lnTo>
                    <a:lnTo>
                      <a:pt x="540" y="722"/>
                    </a:lnTo>
                    <a:lnTo>
                      <a:pt x="540" y="720"/>
                    </a:lnTo>
                    <a:lnTo>
                      <a:pt x="541" y="720"/>
                    </a:lnTo>
                    <a:lnTo>
                      <a:pt x="541" y="718"/>
                    </a:lnTo>
                    <a:lnTo>
                      <a:pt x="543" y="718"/>
                    </a:lnTo>
                    <a:lnTo>
                      <a:pt x="543" y="717"/>
                    </a:lnTo>
                    <a:lnTo>
                      <a:pt x="545" y="717"/>
                    </a:lnTo>
                    <a:lnTo>
                      <a:pt x="545" y="715"/>
                    </a:lnTo>
                    <a:lnTo>
                      <a:pt x="546" y="715"/>
                    </a:lnTo>
                    <a:lnTo>
                      <a:pt x="546" y="713"/>
                    </a:lnTo>
                    <a:lnTo>
                      <a:pt x="548" y="713"/>
                    </a:lnTo>
                    <a:lnTo>
                      <a:pt x="548" y="717"/>
                    </a:lnTo>
                    <a:lnTo>
                      <a:pt x="546" y="717"/>
                    </a:lnTo>
                    <a:lnTo>
                      <a:pt x="546" y="718"/>
                    </a:lnTo>
                    <a:lnTo>
                      <a:pt x="545" y="718"/>
                    </a:lnTo>
                    <a:lnTo>
                      <a:pt x="545" y="720"/>
                    </a:lnTo>
                    <a:lnTo>
                      <a:pt x="543" y="720"/>
                    </a:lnTo>
                    <a:lnTo>
                      <a:pt x="543" y="722"/>
                    </a:lnTo>
                    <a:lnTo>
                      <a:pt x="541" y="722"/>
                    </a:lnTo>
                    <a:lnTo>
                      <a:pt x="541" y="723"/>
                    </a:lnTo>
                    <a:lnTo>
                      <a:pt x="540" y="723"/>
                    </a:lnTo>
                    <a:lnTo>
                      <a:pt x="540" y="725"/>
                    </a:lnTo>
                    <a:lnTo>
                      <a:pt x="538" y="725"/>
                    </a:lnTo>
                    <a:lnTo>
                      <a:pt x="538" y="728"/>
                    </a:lnTo>
                    <a:lnTo>
                      <a:pt x="536" y="728"/>
                    </a:lnTo>
                    <a:lnTo>
                      <a:pt x="536" y="730"/>
                    </a:lnTo>
                    <a:lnTo>
                      <a:pt x="535" y="730"/>
                    </a:lnTo>
                    <a:lnTo>
                      <a:pt x="535" y="732"/>
                    </a:lnTo>
                    <a:lnTo>
                      <a:pt x="533" y="732"/>
                    </a:lnTo>
                    <a:lnTo>
                      <a:pt x="533" y="733"/>
                    </a:lnTo>
                    <a:lnTo>
                      <a:pt x="531" y="733"/>
                    </a:lnTo>
                    <a:lnTo>
                      <a:pt x="531" y="735"/>
                    </a:lnTo>
                    <a:lnTo>
                      <a:pt x="530" y="735"/>
                    </a:lnTo>
                    <a:lnTo>
                      <a:pt x="530" y="737"/>
                    </a:lnTo>
                    <a:lnTo>
                      <a:pt x="528" y="737"/>
                    </a:lnTo>
                    <a:lnTo>
                      <a:pt x="528" y="740"/>
                    </a:lnTo>
                    <a:lnTo>
                      <a:pt x="526" y="740"/>
                    </a:lnTo>
                    <a:lnTo>
                      <a:pt x="526" y="742"/>
                    </a:lnTo>
                    <a:lnTo>
                      <a:pt x="525" y="742"/>
                    </a:lnTo>
                    <a:lnTo>
                      <a:pt x="525" y="743"/>
                    </a:lnTo>
                    <a:lnTo>
                      <a:pt x="523" y="743"/>
                    </a:lnTo>
                    <a:lnTo>
                      <a:pt x="523" y="745"/>
                    </a:lnTo>
                    <a:lnTo>
                      <a:pt x="521" y="745"/>
                    </a:lnTo>
                    <a:lnTo>
                      <a:pt x="521" y="747"/>
                    </a:lnTo>
                    <a:lnTo>
                      <a:pt x="520" y="747"/>
                    </a:lnTo>
                    <a:lnTo>
                      <a:pt x="520" y="750"/>
                    </a:lnTo>
                    <a:lnTo>
                      <a:pt x="518" y="750"/>
                    </a:lnTo>
                    <a:lnTo>
                      <a:pt x="518" y="752"/>
                    </a:lnTo>
                    <a:lnTo>
                      <a:pt x="516" y="752"/>
                    </a:lnTo>
                    <a:lnTo>
                      <a:pt x="516" y="753"/>
                    </a:lnTo>
                    <a:lnTo>
                      <a:pt x="515" y="753"/>
                    </a:lnTo>
                    <a:lnTo>
                      <a:pt x="515" y="755"/>
                    </a:lnTo>
                    <a:lnTo>
                      <a:pt x="513" y="755"/>
                    </a:lnTo>
                    <a:lnTo>
                      <a:pt x="513" y="757"/>
                    </a:lnTo>
                    <a:lnTo>
                      <a:pt x="511" y="757"/>
                    </a:lnTo>
                    <a:lnTo>
                      <a:pt x="511" y="758"/>
                    </a:lnTo>
                    <a:lnTo>
                      <a:pt x="510" y="758"/>
                    </a:lnTo>
                    <a:lnTo>
                      <a:pt x="510" y="762"/>
                    </a:lnTo>
                    <a:lnTo>
                      <a:pt x="508" y="762"/>
                    </a:lnTo>
                    <a:lnTo>
                      <a:pt x="508" y="763"/>
                    </a:lnTo>
                    <a:lnTo>
                      <a:pt x="506" y="763"/>
                    </a:lnTo>
                    <a:lnTo>
                      <a:pt x="506" y="765"/>
                    </a:lnTo>
                    <a:lnTo>
                      <a:pt x="505" y="765"/>
                    </a:lnTo>
                    <a:lnTo>
                      <a:pt x="505" y="767"/>
                    </a:lnTo>
                    <a:lnTo>
                      <a:pt x="503" y="767"/>
                    </a:lnTo>
                    <a:lnTo>
                      <a:pt x="503" y="768"/>
                    </a:lnTo>
                    <a:lnTo>
                      <a:pt x="501" y="768"/>
                    </a:lnTo>
                    <a:lnTo>
                      <a:pt x="501" y="770"/>
                    </a:lnTo>
                    <a:lnTo>
                      <a:pt x="500" y="770"/>
                    </a:lnTo>
                    <a:lnTo>
                      <a:pt x="500" y="773"/>
                    </a:lnTo>
                    <a:lnTo>
                      <a:pt x="498" y="773"/>
                    </a:lnTo>
                    <a:lnTo>
                      <a:pt x="498" y="775"/>
                    </a:lnTo>
                    <a:lnTo>
                      <a:pt x="496" y="775"/>
                    </a:lnTo>
                    <a:lnTo>
                      <a:pt x="496" y="777"/>
                    </a:lnTo>
                    <a:lnTo>
                      <a:pt x="495" y="777"/>
                    </a:lnTo>
                    <a:lnTo>
                      <a:pt x="495" y="778"/>
                    </a:lnTo>
                    <a:lnTo>
                      <a:pt x="493" y="778"/>
                    </a:lnTo>
                    <a:lnTo>
                      <a:pt x="493" y="780"/>
                    </a:lnTo>
                    <a:lnTo>
                      <a:pt x="491" y="780"/>
                    </a:lnTo>
                    <a:lnTo>
                      <a:pt x="491" y="782"/>
                    </a:lnTo>
                    <a:lnTo>
                      <a:pt x="490" y="782"/>
                    </a:lnTo>
                    <a:lnTo>
                      <a:pt x="490" y="785"/>
                    </a:lnTo>
                    <a:lnTo>
                      <a:pt x="488" y="785"/>
                    </a:lnTo>
                    <a:lnTo>
                      <a:pt x="488" y="787"/>
                    </a:lnTo>
                    <a:lnTo>
                      <a:pt x="486" y="787"/>
                    </a:lnTo>
                    <a:lnTo>
                      <a:pt x="486" y="788"/>
                    </a:lnTo>
                    <a:lnTo>
                      <a:pt x="485" y="788"/>
                    </a:lnTo>
                    <a:lnTo>
                      <a:pt x="485" y="790"/>
                    </a:lnTo>
                    <a:lnTo>
                      <a:pt x="483" y="790"/>
                    </a:lnTo>
                    <a:lnTo>
                      <a:pt x="483" y="792"/>
                    </a:lnTo>
                    <a:lnTo>
                      <a:pt x="481" y="792"/>
                    </a:lnTo>
                    <a:close/>
                    <a:moveTo>
                      <a:pt x="548" y="713"/>
                    </a:moveTo>
                    <a:lnTo>
                      <a:pt x="548" y="712"/>
                    </a:lnTo>
                    <a:lnTo>
                      <a:pt x="550" y="712"/>
                    </a:lnTo>
                    <a:lnTo>
                      <a:pt x="550" y="713"/>
                    </a:lnTo>
                    <a:lnTo>
                      <a:pt x="548" y="713"/>
                    </a:lnTo>
                    <a:close/>
                    <a:moveTo>
                      <a:pt x="550" y="712"/>
                    </a:moveTo>
                    <a:lnTo>
                      <a:pt x="550" y="708"/>
                    </a:lnTo>
                    <a:lnTo>
                      <a:pt x="551" y="708"/>
                    </a:lnTo>
                    <a:lnTo>
                      <a:pt x="551" y="707"/>
                    </a:lnTo>
                    <a:lnTo>
                      <a:pt x="553" y="707"/>
                    </a:lnTo>
                    <a:lnTo>
                      <a:pt x="553" y="705"/>
                    </a:lnTo>
                    <a:lnTo>
                      <a:pt x="555" y="705"/>
                    </a:lnTo>
                    <a:lnTo>
                      <a:pt x="555" y="703"/>
                    </a:lnTo>
                    <a:lnTo>
                      <a:pt x="556" y="703"/>
                    </a:lnTo>
                    <a:lnTo>
                      <a:pt x="556" y="702"/>
                    </a:lnTo>
                    <a:lnTo>
                      <a:pt x="558" y="702"/>
                    </a:lnTo>
                    <a:lnTo>
                      <a:pt x="558" y="700"/>
                    </a:lnTo>
                    <a:lnTo>
                      <a:pt x="560" y="700"/>
                    </a:lnTo>
                    <a:lnTo>
                      <a:pt x="560" y="703"/>
                    </a:lnTo>
                    <a:lnTo>
                      <a:pt x="558" y="703"/>
                    </a:lnTo>
                    <a:lnTo>
                      <a:pt x="558" y="705"/>
                    </a:lnTo>
                    <a:lnTo>
                      <a:pt x="556" y="705"/>
                    </a:lnTo>
                    <a:lnTo>
                      <a:pt x="556" y="707"/>
                    </a:lnTo>
                    <a:lnTo>
                      <a:pt x="555" y="707"/>
                    </a:lnTo>
                    <a:lnTo>
                      <a:pt x="555" y="708"/>
                    </a:lnTo>
                    <a:lnTo>
                      <a:pt x="553" y="708"/>
                    </a:lnTo>
                    <a:lnTo>
                      <a:pt x="553" y="710"/>
                    </a:lnTo>
                    <a:lnTo>
                      <a:pt x="551" y="710"/>
                    </a:lnTo>
                    <a:lnTo>
                      <a:pt x="551" y="712"/>
                    </a:lnTo>
                    <a:lnTo>
                      <a:pt x="550" y="712"/>
                    </a:lnTo>
                    <a:close/>
                    <a:moveTo>
                      <a:pt x="560" y="700"/>
                    </a:moveTo>
                    <a:lnTo>
                      <a:pt x="560" y="698"/>
                    </a:lnTo>
                    <a:lnTo>
                      <a:pt x="561" y="698"/>
                    </a:lnTo>
                    <a:lnTo>
                      <a:pt x="561" y="700"/>
                    </a:lnTo>
                    <a:lnTo>
                      <a:pt x="560" y="700"/>
                    </a:lnTo>
                    <a:close/>
                    <a:moveTo>
                      <a:pt x="561" y="698"/>
                    </a:moveTo>
                    <a:lnTo>
                      <a:pt x="561" y="697"/>
                    </a:lnTo>
                    <a:lnTo>
                      <a:pt x="563" y="697"/>
                    </a:lnTo>
                    <a:lnTo>
                      <a:pt x="563" y="698"/>
                    </a:lnTo>
                    <a:lnTo>
                      <a:pt x="561" y="698"/>
                    </a:lnTo>
                    <a:close/>
                    <a:moveTo>
                      <a:pt x="563" y="697"/>
                    </a:moveTo>
                    <a:lnTo>
                      <a:pt x="563" y="693"/>
                    </a:lnTo>
                    <a:lnTo>
                      <a:pt x="565" y="693"/>
                    </a:lnTo>
                    <a:lnTo>
                      <a:pt x="565" y="692"/>
                    </a:lnTo>
                    <a:lnTo>
                      <a:pt x="566" y="692"/>
                    </a:lnTo>
                    <a:lnTo>
                      <a:pt x="566" y="690"/>
                    </a:lnTo>
                    <a:lnTo>
                      <a:pt x="568" y="690"/>
                    </a:lnTo>
                    <a:lnTo>
                      <a:pt x="568" y="688"/>
                    </a:lnTo>
                    <a:lnTo>
                      <a:pt x="570" y="688"/>
                    </a:lnTo>
                    <a:lnTo>
                      <a:pt x="570" y="687"/>
                    </a:lnTo>
                    <a:lnTo>
                      <a:pt x="571" y="687"/>
                    </a:lnTo>
                    <a:lnTo>
                      <a:pt x="571" y="685"/>
                    </a:lnTo>
                    <a:lnTo>
                      <a:pt x="573" y="685"/>
                    </a:lnTo>
                    <a:lnTo>
                      <a:pt x="573" y="683"/>
                    </a:lnTo>
                    <a:lnTo>
                      <a:pt x="575" y="683"/>
                    </a:lnTo>
                    <a:lnTo>
                      <a:pt x="575" y="682"/>
                    </a:lnTo>
                    <a:lnTo>
                      <a:pt x="576" y="682"/>
                    </a:lnTo>
                    <a:lnTo>
                      <a:pt x="576" y="680"/>
                    </a:lnTo>
                    <a:lnTo>
                      <a:pt x="578" y="680"/>
                    </a:lnTo>
                    <a:lnTo>
                      <a:pt x="578" y="678"/>
                    </a:lnTo>
                    <a:lnTo>
                      <a:pt x="580" y="678"/>
                    </a:lnTo>
                    <a:lnTo>
                      <a:pt x="580" y="677"/>
                    </a:lnTo>
                    <a:lnTo>
                      <a:pt x="581" y="677"/>
                    </a:lnTo>
                    <a:lnTo>
                      <a:pt x="581" y="675"/>
                    </a:lnTo>
                    <a:lnTo>
                      <a:pt x="583" y="675"/>
                    </a:lnTo>
                    <a:lnTo>
                      <a:pt x="583" y="672"/>
                    </a:lnTo>
                    <a:lnTo>
                      <a:pt x="585" y="672"/>
                    </a:lnTo>
                    <a:lnTo>
                      <a:pt x="585" y="670"/>
                    </a:lnTo>
                    <a:lnTo>
                      <a:pt x="586" y="670"/>
                    </a:lnTo>
                    <a:lnTo>
                      <a:pt x="586" y="668"/>
                    </a:lnTo>
                    <a:lnTo>
                      <a:pt x="588" y="668"/>
                    </a:lnTo>
                    <a:lnTo>
                      <a:pt x="588" y="667"/>
                    </a:lnTo>
                    <a:lnTo>
                      <a:pt x="590" y="667"/>
                    </a:lnTo>
                    <a:lnTo>
                      <a:pt x="590" y="665"/>
                    </a:lnTo>
                    <a:lnTo>
                      <a:pt x="591" y="665"/>
                    </a:lnTo>
                    <a:lnTo>
                      <a:pt x="591" y="663"/>
                    </a:lnTo>
                    <a:lnTo>
                      <a:pt x="593" y="663"/>
                    </a:lnTo>
                    <a:lnTo>
                      <a:pt x="593" y="662"/>
                    </a:lnTo>
                    <a:lnTo>
                      <a:pt x="595" y="662"/>
                    </a:lnTo>
                    <a:lnTo>
                      <a:pt x="595" y="660"/>
                    </a:lnTo>
                    <a:lnTo>
                      <a:pt x="596" y="660"/>
                    </a:lnTo>
                    <a:lnTo>
                      <a:pt x="596" y="658"/>
                    </a:lnTo>
                    <a:lnTo>
                      <a:pt x="598" y="658"/>
                    </a:lnTo>
                    <a:lnTo>
                      <a:pt x="598" y="657"/>
                    </a:lnTo>
                    <a:lnTo>
                      <a:pt x="600" y="657"/>
                    </a:lnTo>
                    <a:lnTo>
                      <a:pt x="600" y="655"/>
                    </a:lnTo>
                    <a:lnTo>
                      <a:pt x="601" y="655"/>
                    </a:lnTo>
                    <a:lnTo>
                      <a:pt x="601" y="653"/>
                    </a:lnTo>
                    <a:lnTo>
                      <a:pt x="603" y="653"/>
                    </a:lnTo>
                    <a:lnTo>
                      <a:pt x="603" y="652"/>
                    </a:lnTo>
                    <a:lnTo>
                      <a:pt x="605" y="652"/>
                    </a:lnTo>
                    <a:lnTo>
                      <a:pt x="605" y="650"/>
                    </a:lnTo>
                    <a:lnTo>
                      <a:pt x="606" y="650"/>
                    </a:lnTo>
                    <a:lnTo>
                      <a:pt x="606" y="648"/>
                    </a:lnTo>
                    <a:lnTo>
                      <a:pt x="608" y="648"/>
                    </a:lnTo>
                    <a:lnTo>
                      <a:pt x="608" y="647"/>
                    </a:lnTo>
                    <a:lnTo>
                      <a:pt x="610" y="647"/>
                    </a:lnTo>
                    <a:lnTo>
                      <a:pt x="610" y="645"/>
                    </a:lnTo>
                    <a:lnTo>
                      <a:pt x="611" y="645"/>
                    </a:lnTo>
                    <a:lnTo>
                      <a:pt x="611" y="643"/>
                    </a:lnTo>
                    <a:lnTo>
                      <a:pt x="613" y="643"/>
                    </a:lnTo>
                    <a:lnTo>
                      <a:pt x="613" y="642"/>
                    </a:lnTo>
                    <a:lnTo>
                      <a:pt x="615" y="642"/>
                    </a:lnTo>
                    <a:lnTo>
                      <a:pt x="615" y="640"/>
                    </a:lnTo>
                    <a:lnTo>
                      <a:pt x="616" y="640"/>
                    </a:lnTo>
                    <a:lnTo>
                      <a:pt x="616" y="638"/>
                    </a:lnTo>
                    <a:lnTo>
                      <a:pt x="618" y="638"/>
                    </a:lnTo>
                    <a:lnTo>
                      <a:pt x="618" y="637"/>
                    </a:lnTo>
                    <a:lnTo>
                      <a:pt x="620" y="637"/>
                    </a:lnTo>
                    <a:lnTo>
                      <a:pt x="620" y="635"/>
                    </a:lnTo>
                    <a:lnTo>
                      <a:pt x="621" y="635"/>
                    </a:lnTo>
                    <a:lnTo>
                      <a:pt x="621" y="633"/>
                    </a:lnTo>
                    <a:lnTo>
                      <a:pt x="623" y="633"/>
                    </a:lnTo>
                    <a:lnTo>
                      <a:pt x="623" y="632"/>
                    </a:lnTo>
                    <a:lnTo>
                      <a:pt x="625" y="632"/>
                    </a:lnTo>
                    <a:lnTo>
                      <a:pt x="625" y="630"/>
                    </a:lnTo>
                    <a:lnTo>
                      <a:pt x="626" y="630"/>
                    </a:lnTo>
                    <a:lnTo>
                      <a:pt x="626" y="628"/>
                    </a:lnTo>
                    <a:lnTo>
                      <a:pt x="628" y="628"/>
                    </a:lnTo>
                    <a:lnTo>
                      <a:pt x="628" y="627"/>
                    </a:lnTo>
                    <a:lnTo>
                      <a:pt x="630" y="627"/>
                    </a:lnTo>
                    <a:lnTo>
                      <a:pt x="630" y="625"/>
                    </a:lnTo>
                    <a:lnTo>
                      <a:pt x="631" y="625"/>
                    </a:lnTo>
                    <a:lnTo>
                      <a:pt x="631" y="623"/>
                    </a:lnTo>
                    <a:lnTo>
                      <a:pt x="633" y="623"/>
                    </a:lnTo>
                    <a:lnTo>
                      <a:pt x="633" y="622"/>
                    </a:lnTo>
                    <a:lnTo>
                      <a:pt x="635" y="622"/>
                    </a:lnTo>
                    <a:lnTo>
                      <a:pt x="635" y="620"/>
                    </a:lnTo>
                    <a:lnTo>
                      <a:pt x="636" y="620"/>
                    </a:lnTo>
                    <a:lnTo>
                      <a:pt x="636" y="618"/>
                    </a:lnTo>
                    <a:lnTo>
                      <a:pt x="638" y="618"/>
                    </a:lnTo>
                    <a:lnTo>
                      <a:pt x="638" y="617"/>
                    </a:lnTo>
                    <a:lnTo>
                      <a:pt x="640" y="617"/>
                    </a:lnTo>
                    <a:lnTo>
                      <a:pt x="640" y="615"/>
                    </a:lnTo>
                    <a:lnTo>
                      <a:pt x="641" y="615"/>
                    </a:lnTo>
                    <a:lnTo>
                      <a:pt x="641" y="613"/>
                    </a:lnTo>
                    <a:lnTo>
                      <a:pt x="643" y="613"/>
                    </a:lnTo>
                    <a:lnTo>
                      <a:pt x="643" y="612"/>
                    </a:lnTo>
                    <a:lnTo>
                      <a:pt x="645" y="612"/>
                    </a:lnTo>
                    <a:lnTo>
                      <a:pt x="645" y="610"/>
                    </a:lnTo>
                    <a:lnTo>
                      <a:pt x="646" y="610"/>
                    </a:lnTo>
                    <a:lnTo>
                      <a:pt x="646" y="608"/>
                    </a:lnTo>
                    <a:lnTo>
                      <a:pt x="648" y="608"/>
                    </a:lnTo>
                    <a:lnTo>
                      <a:pt x="648" y="607"/>
                    </a:lnTo>
                    <a:lnTo>
                      <a:pt x="650" y="607"/>
                    </a:lnTo>
                    <a:lnTo>
                      <a:pt x="650" y="605"/>
                    </a:lnTo>
                    <a:lnTo>
                      <a:pt x="651" y="605"/>
                    </a:lnTo>
                    <a:lnTo>
                      <a:pt x="651" y="603"/>
                    </a:lnTo>
                    <a:lnTo>
                      <a:pt x="653" y="603"/>
                    </a:lnTo>
                    <a:lnTo>
                      <a:pt x="653" y="602"/>
                    </a:lnTo>
                    <a:lnTo>
                      <a:pt x="655" y="602"/>
                    </a:lnTo>
                    <a:lnTo>
                      <a:pt x="655" y="600"/>
                    </a:lnTo>
                    <a:lnTo>
                      <a:pt x="656" y="600"/>
                    </a:lnTo>
                    <a:lnTo>
                      <a:pt x="656" y="598"/>
                    </a:lnTo>
                    <a:lnTo>
                      <a:pt x="658" y="598"/>
                    </a:lnTo>
                    <a:lnTo>
                      <a:pt x="658" y="597"/>
                    </a:lnTo>
                    <a:lnTo>
                      <a:pt x="660" y="597"/>
                    </a:lnTo>
                    <a:lnTo>
                      <a:pt x="660" y="595"/>
                    </a:lnTo>
                    <a:lnTo>
                      <a:pt x="661" y="595"/>
                    </a:lnTo>
                    <a:lnTo>
                      <a:pt x="661" y="593"/>
                    </a:lnTo>
                    <a:lnTo>
                      <a:pt x="663" y="593"/>
                    </a:lnTo>
                    <a:lnTo>
                      <a:pt x="663" y="592"/>
                    </a:lnTo>
                    <a:lnTo>
                      <a:pt x="665" y="592"/>
                    </a:lnTo>
                    <a:lnTo>
                      <a:pt x="665" y="590"/>
                    </a:lnTo>
                    <a:lnTo>
                      <a:pt x="666" y="590"/>
                    </a:lnTo>
                    <a:lnTo>
                      <a:pt x="666" y="588"/>
                    </a:lnTo>
                    <a:lnTo>
                      <a:pt x="668" y="588"/>
                    </a:lnTo>
                    <a:lnTo>
                      <a:pt x="668" y="587"/>
                    </a:lnTo>
                    <a:lnTo>
                      <a:pt x="670" y="587"/>
                    </a:lnTo>
                    <a:lnTo>
                      <a:pt x="670" y="585"/>
                    </a:lnTo>
                    <a:lnTo>
                      <a:pt x="673" y="585"/>
                    </a:lnTo>
                    <a:lnTo>
                      <a:pt x="673" y="587"/>
                    </a:lnTo>
                    <a:lnTo>
                      <a:pt x="671" y="587"/>
                    </a:lnTo>
                    <a:lnTo>
                      <a:pt x="671" y="588"/>
                    </a:lnTo>
                    <a:lnTo>
                      <a:pt x="670" y="588"/>
                    </a:lnTo>
                    <a:lnTo>
                      <a:pt x="670" y="590"/>
                    </a:lnTo>
                    <a:lnTo>
                      <a:pt x="668" y="590"/>
                    </a:lnTo>
                    <a:lnTo>
                      <a:pt x="668" y="592"/>
                    </a:lnTo>
                    <a:lnTo>
                      <a:pt x="666" y="592"/>
                    </a:lnTo>
                    <a:lnTo>
                      <a:pt x="666" y="593"/>
                    </a:lnTo>
                    <a:lnTo>
                      <a:pt x="665" y="593"/>
                    </a:lnTo>
                    <a:lnTo>
                      <a:pt x="665" y="595"/>
                    </a:lnTo>
                    <a:lnTo>
                      <a:pt x="663" y="595"/>
                    </a:lnTo>
                    <a:lnTo>
                      <a:pt x="663" y="597"/>
                    </a:lnTo>
                    <a:lnTo>
                      <a:pt x="661" y="597"/>
                    </a:lnTo>
                    <a:lnTo>
                      <a:pt x="661" y="598"/>
                    </a:lnTo>
                    <a:lnTo>
                      <a:pt x="660" y="598"/>
                    </a:lnTo>
                    <a:lnTo>
                      <a:pt x="660" y="600"/>
                    </a:lnTo>
                    <a:lnTo>
                      <a:pt x="658" y="600"/>
                    </a:lnTo>
                    <a:lnTo>
                      <a:pt x="658" y="602"/>
                    </a:lnTo>
                    <a:lnTo>
                      <a:pt x="656" y="602"/>
                    </a:lnTo>
                    <a:lnTo>
                      <a:pt x="656" y="603"/>
                    </a:lnTo>
                    <a:lnTo>
                      <a:pt x="655" y="603"/>
                    </a:lnTo>
                    <a:lnTo>
                      <a:pt x="655" y="605"/>
                    </a:lnTo>
                    <a:lnTo>
                      <a:pt x="653" y="605"/>
                    </a:lnTo>
                    <a:lnTo>
                      <a:pt x="653" y="607"/>
                    </a:lnTo>
                    <a:lnTo>
                      <a:pt x="651" y="607"/>
                    </a:lnTo>
                    <a:lnTo>
                      <a:pt x="651" y="608"/>
                    </a:lnTo>
                    <a:lnTo>
                      <a:pt x="650" y="608"/>
                    </a:lnTo>
                    <a:lnTo>
                      <a:pt x="650" y="610"/>
                    </a:lnTo>
                    <a:lnTo>
                      <a:pt x="648" y="610"/>
                    </a:lnTo>
                    <a:lnTo>
                      <a:pt x="648" y="612"/>
                    </a:lnTo>
                    <a:lnTo>
                      <a:pt x="646" y="612"/>
                    </a:lnTo>
                    <a:lnTo>
                      <a:pt x="646" y="613"/>
                    </a:lnTo>
                    <a:lnTo>
                      <a:pt x="645" y="613"/>
                    </a:lnTo>
                    <a:lnTo>
                      <a:pt x="645" y="615"/>
                    </a:lnTo>
                    <a:lnTo>
                      <a:pt x="643" y="615"/>
                    </a:lnTo>
                    <a:lnTo>
                      <a:pt x="643" y="617"/>
                    </a:lnTo>
                    <a:lnTo>
                      <a:pt x="641" y="617"/>
                    </a:lnTo>
                    <a:lnTo>
                      <a:pt x="641" y="618"/>
                    </a:lnTo>
                    <a:lnTo>
                      <a:pt x="640" y="618"/>
                    </a:lnTo>
                    <a:lnTo>
                      <a:pt x="640" y="620"/>
                    </a:lnTo>
                    <a:lnTo>
                      <a:pt x="638" y="620"/>
                    </a:lnTo>
                    <a:lnTo>
                      <a:pt x="638" y="622"/>
                    </a:lnTo>
                    <a:lnTo>
                      <a:pt x="636" y="622"/>
                    </a:lnTo>
                    <a:lnTo>
                      <a:pt x="636" y="623"/>
                    </a:lnTo>
                    <a:lnTo>
                      <a:pt x="635" y="623"/>
                    </a:lnTo>
                    <a:lnTo>
                      <a:pt x="635" y="625"/>
                    </a:lnTo>
                    <a:lnTo>
                      <a:pt x="633" y="625"/>
                    </a:lnTo>
                    <a:lnTo>
                      <a:pt x="633" y="627"/>
                    </a:lnTo>
                    <a:lnTo>
                      <a:pt x="631" y="627"/>
                    </a:lnTo>
                    <a:lnTo>
                      <a:pt x="631" y="628"/>
                    </a:lnTo>
                    <a:lnTo>
                      <a:pt x="630" y="628"/>
                    </a:lnTo>
                    <a:lnTo>
                      <a:pt x="630" y="630"/>
                    </a:lnTo>
                    <a:lnTo>
                      <a:pt x="628" y="630"/>
                    </a:lnTo>
                    <a:lnTo>
                      <a:pt x="628" y="632"/>
                    </a:lnTo>
                    <a:lnTo>
                      <a:pt x="626" y="632"/>
                    </a:lnTo>
                    <a:lnTo>
                      <a:pt x="626" y="633"/>
                    </a:lnTo>
                    <a:lnTo>
                      <a:pt x="625" y="633"/>
                    </a:lnTo>
                    <a:lnTo>
                      <a:pt x="625" y="635"/>
                    </a:lnTo>
                    <a:lnTo>
                      <a:pt x="623" y="635"/>
                    </a:lnTo>
                    <a:lnTo>
                      <a:pt x="623" y="637"/>
                    </a:lnTo>
                    <a:lnTo>
                      <a:pt x="621" y="637"/>
                    </a:lnTo>
                    <a:lnTo>
                      <a:pt x="621" y="638"/>
                    </a:lnTo>
                    <a:lnTo>
                      <a:pt x="620" y="638"/>
                    </a:lnTo>
                    <a:lnTo>
                      <a:pt x="620" y="640"/>
                    </a:lnTo>
                    <a:lnTo>
                      <a:pt x="618" y="640"/>
                    </a:lnTo>
                    <a:lnTo>
                      <a:pt x="618" y="642"/>
                    </a:lnTo>
                    <a:lnTo>
                      <a:pt x="616" y="642"/>
                    </a:lnTo>
                    <a:lnTo>
                      <a:pt x="616" y="643"/>
                    </a:lnTo>
                    <a:lnTo>
                      <a:pt x="615" y="643"/>
                    </a:lnTo>
                    <a:lnTo>
                      <a:pt x="615" y="645"/>
                    </a:lnTo>
                    <a:lnTo>
                      <a:pt x="613" y="645"/>
                    </a:lnTo>
                    <a:lnTo>
                      <a:pt x="613" y="647"/>
                    </a:lnTo>
                    <a:lnTo>
                      <a:pt x="611" y="647"/>
                    </a:lnTo>
                    <a:lnTo>
                      <a:pt x="611" y="648"/>
                    </a:lnTo>
                    <a:lnTo>
                      <a:pt x="610" y="648"/>
                    </a:lnTo>
                    <a:lnTo>
                      <a:pt x="610" y="650"/>
                    </a:lnTo>
                    <a:lnTo>
                      <a:pt x="608" y="650"/>
                    </a:lnTo>
                    <a:lnTo>
                      <a:pt x="608" y="652"/>
                    </a:lnTo>
                    <a:lnTo>
                      <a:pt x="606" y="652"/>
                    </a:lnTo>
                    <a:lnTo>
                      <a:pt x="606" y="653"/>
                    </a:lnTo>
                    <a:lnTo>
                      <a:pt x="605" y="653"/>
                    </a:lnTo>
                    <a:lnTo>
                      <a:pt x="605" y="655"/>
                    </a:lnTo>
                    <a:lnTo>
                      <a:pt x="603" y="655"/>
                    </a:lnTo>
                    <a:lnTo>
                      <a:pt x="603" y="657"/>
                    </a:lnTo>
                    <a:lnTo>
                      <a:pt x="601" y="657"/>
                    </a:lnTo>
                    <a:lnTo>
                      <a:pt x="601" y="658"/>
                    </a:lnTo>
                    <a:lnTo>
                      <a:pt x="600" y="658"/>
                    </a:lnTo>
                    <a:lnTo>
                      <a:pt x="600" y="660"/>
                    </a:lnTo>
                    <a:lnTo>
                      <a:pt x="598" y="660"/>
                    </a:lnTo>
                    <a:lnTo>
                      <a:pt x="598" y="662"/>
                    </a:lnTo>
                    <a:lnTo>
                      <a:pt x="596" y="662"/>
                    </a:lnTo>
                    <a:lnTo>
                      <a:pt x="596" y="663"/>
                    </a:lnTo>
                    <a:lnTo>
                      <a:pt x="595" y="663"/>
                    </a:lnTo>
                    <a:lnTo>
                      <a:pt x="595" y="665"/>
                    </a:lnTo>
                    <a:lnTo>
                      <a:pt x="593" y="665"/>
                    </a:lnTo>
                    <a:lnTo>
                      <a:pt x="593" y="667"/>
                    </a:lnTo>
                    <a:lnTo>
                      <a:pt x="591" y="667"/>
                    </a:lnTo>
                    <a:lnTo>
                      <a:pt x="591" y="668"/>
                    </a:lnTo>
                    <a:lnTo>
                      <a:pt x="590" y="668"/>
                    </a:lnTo>
                    <a:lnTo>
                      <a:pt x="590" y="670"/>
                    </a:lnTo>
                    <a:lnTo>
                      <a:pt x="588" y="670"/>
                    </a:lnTo>
                    <a:lnTo>
                      <a:pt x="588" y="672"/>
                    </a:lnTo>
                    <a:lnTo>
                      <a:pt x="586" y="672"/>
                    </a:lnTo>
                    <a:lnTo>
                      <a:pt x="586" y="675"/>
                    </a:lnTo>
                    <a:lnTo>
                      <a:pt x="585" y="675"/>
                    </a:lnTo>
                    <a:lnTo>
                      <a:pt x="585" y="677"/>
                    </a:lnTo>
                    <a:lnTo>
                      <a:pt x="583" y="677"/>
                    </a:lnTo>
                    <a:lnTo>
                      <a:pt x="583" y="678"/>
                    </a:lnTo>
                    <a:lnTo>
                      <a:pt x="581" y="678"/>
                    </a:lnTo>
                    <a:lnTo>
                      <a:pt x="581" y="680"/>
                    </a:lnTo>
                    <a:lnTo>
                      <a:pt x="580" y="680"/>
                    </a:lnTo>
                    <a:lnTo>
                      <a:pt x="580" y="682"/>
                    </a:lnTo>
                    <a:lnTo>
                      <a:pt x="578" y="682"/>
                    </a:lnTo>
                    <a:lnTo>
                      <a:pt x="578" y="683"/>
                    </a:lnTo>
                    <a:lnTo>
                      <a:pt x="576" y="683"/>
                    </a:lnTo>
                    <a:lnTo>
                      <a:pt x="576" y="685"/>
                    </a:lnTo>
                    <a:lnTo>
                      <a:pt x="575" y="685"/>
                    </a:lnTo>
                    <a:lnTo>
                      <a:pt x="575" y="687"/>
                    </a:lnTo>
                    <a:lnTo>
                      <a:pt x="573" y="687"/>
                    </a:lnTo>
                    <a:lnTo>
                      <a:pt x="573" y="688"/>
                    </a:lnTo>
                    <a:lnTo>
                      <a:pt x="571" y="688"/>
                    </a:lnTo>
                    <a:lnTo>
                      <a:pt x="571" y="690"/>
                    </a:lnTo>
                    <a:lnTo>
                      <a:pt x="570" y="690"/>
                    </a:lnTo>
                    <a:lnTo>
                      <a:pt x="570" y="692"/>
                    </a:lnTo>
                    <a:lnTo>
                      <a:pt x="568" y="692"/>
                    </a:lnTo>
                    <a:lnTo>
                      <a:pt x="568" y="693"/>
                    </a:lnTo>
                    <a:lnTo>
                      <a:pt x="566" y="693"/>
                    </a:lnTo>
                    <a:lnTo>
                      <a:pt x="566" y="695"/>
                    </a:lnTo>
                    <a:lnTo>
                      <a:pt x="565" y="695"/>
                    </a:lnTo>
                    <a:lnTo>
                      <a:pt x="565" y="697"/>
                    </a:lnTo>
                    <a:lnTo>
                      <a:pt x="563" y="697"/>
                    </a:lnTo>
                    <a:close/>
                    <a:moveTo>
                      <a:pt x="673" y="585"/>
                    </a:moveTo>
                    <a:lnTo>
                      <a:pt x="673" y="583"/>
                    </a:lnTo>
                    <a:lnTo>
                      <a:pt x="675" y="583"/>
                    </a:lnTo>
                    <a:lnTo>
                      <a:pt x="675" y="585"/>
                    </a:lnTo>
                    <a:lnTo>
                      <a:pt x="673" y="585"/>
                    </a:lnTo>
                    <a:close/>
                    <a:moveTo>
                      <a:pt x="675" y="583"/>
                    </a:moveTo>
                    <a:lnTo>
                      <a:pt x="675" y="582"/>
                    </a:lnTo>
                    <a:lnTo>
                      <a:pt x="676" y="582"/>
                    </a:lnTo>
                    <a:lnTo>
                      <a:pt x="676" y="580"/>
                    </a:lnTo>
                    <a:lnTo>
                      <a:pt x="678" y="580"/>
                    </a:lnTo>
                    <a:lnTo>
                      <a:pt x="678" y="578"/>
                    </a:lnTo>
                    <a:lnTo>
                      <a:pt x="680" y="578"/>
                    </a:lnTo>
                    <a:lnTo>
                      <a:pt x="680" y="577"/>
                    </a:lnTo>
                    <a:lnTo>
                      <a:pt x="681" y="577"/>
                    </a:lnTo>
                    <a:lnTo>
                      <a:pt x="681" y="575"/>
                    </a:lnTo>
                    <a:lnTo>
                      <a:pt x="683" y="575"/>
                    </a:lnTo>
                    <a:lnTo>
                      <a:pt x="683" y="573"/>
                    </a:lnTo>
                    <a:lnTo>
                      <a:pt x="685" y="573"/>
                    </a:lnTo>
                    <a:lnTo>
                      <a:pt x="685" y="572"/>
                    </a:lnTo>
                    <a:lnTo>
                      <a:pt x="686" y="572"/>
                    </a:lnTo>
                    <a:lnTo>
                      <a:pt x="686" y="570"/>
                    </a:lnTo>
                    <a:lnTo>
                      <a:pt x="688" y="570"/>
                    </a:lnTo>
                    <a:lnTo>
                      <a:pt x="688" y="568"/>
                    </a:lnTo>
                    <a:lnTo>
                      <a:pt x="690" y="568"/>
                    </a:lnTo>
                    <a:lnTo>
                      <a:pt x="690" y="567"/>
                    </a:lnTo>
                    <a:lnTo>
                      <a:pt x="691" y="567"/>
                    </a:lnTo>
                    <a:lnTo>
                      <a:pt x="691" y="565"/>
                    </a:lnTo>
                    <a:lnTo>
                      <a:pt x="695" y="565"/>
                    </a:lnTo>
                    <a:lnTo>
                      <a:pt x="695" y="567"/>
                    </a:lnTo>
                    <a:lnTo>
                      <a:pt x="693" y="567"/>
                    </a:lnTo>
                    <a:lnTo>
                      <a:pt x="693" y="568"/>
                    </a:lnTo>
                    <a:lnTo>
                      <a:pt x="691" y="568"/>
                    </a:lnTo>
                    <a:lnTo>
                      <a:pt x="691" y="570"/>
                    </a:lnTo>
                    <a:lnTo>
                      <a:pt x="690" y="570"/>
                    </a:lnTo>
                    <a:lnTo>
                      <a:pt x="690" y="572"/>
                    </a:lnTo>
                    <a:lnTo>
                      <a:pt x="688" y="572"/>
                    </a:lnTo>
                    <a:lnTo>
                      <a:pt x="688" y="573"/>
                    </a:lnTo>
                    <a:lnTo>
                      <a:pt x="686" y="573"/>
                    </a:lnTo>
                    <a:lnTo>
                      <a:pt x="686" y="575"/>
                    </a:lnTo>
                    <a:lnTo>
                      <a:pt x="685" y="575"/>
                    </a:lnTo>
                    <a:lnTo>
                      <a:pt x="685" y="577"/>
                    </a:lnTo>
                    <a:lnTo>
                      <a:pt x="683" y="577"/>
                    </a:lnTo>
                    <a:lnTo>
                      <a:pt x="683" y="578"/>
                    </a:lnTo>
                    <a:lnTo>
                      <a:pt x="681" y="578"/>
                    </a:lnTo>
                    <a:lnTo>
                      <a:pt x="681" y="580"/>
                    </a:lnTo>
                    <a:lnTo>
                      <a:pt x="680" y="580"/>
                    </a:lnTo>
                    <a:lnTo>
                      <a:pt x="680" y="582"/>
                    </a:lnTo>
                    <a:lnTo>
                      <a:pt x="678" y="582"/>
                    </a:lnTo>
                    <a:lnTo>
                      <a:pt x="678" y="583"/>
                    </a:lnTo>
                    <a:lnTo>
                      <a:pt x="675" y="583"/>
                    </a:lnTo>
                    <a:close/>
                    <a:moveTo>
                      <a:pt x="695" y="565"/>
                    </a:moveTo>
                    <a:lnTo>
                      <a:pt x="695" y="563"/>
                    </a:lnTo>
                    <a:lnTo>
                      <a:pt x="696" y="563"/>
                    </a:lnTo>
                    <a:lnTo>
                      <a:pt x="696" y="565"/>
                    </a:lnTo>
                    <a:lnTo>
                      <a:pt x="695" y="565"/>
                    </a:lnTo>
                    <a:close/>
                    <a:moveTo>
                      <a:pt x="696" y="563"/>
                    </a:moveTo>
                    <a:lnTo>
                      <a:pt x="696" y="562"/>
                    </a:lnTo>
                    <a:lnTo>
                      <a:pt x="698" y="562"/>
                    </a:lnTo>
                    <a:lnTo>
                      <a:pt x="698" y="563"/>
                    </a:lnTo>
                    <a:lnTo>
                      <a:pt x="696" y="563"/>
                    </a:lnTo>
                    <a:close/>
                    <a:moveTo>
                      <a:pt x="698" y="562"/>
                    </a:moveTo>
                    <a:lnTo>
                      <a:pt x="698" y="560"/>
                    </a:lnTo>
                    <a:lnTo>
                      <a:pt x="700" y="560"/>
                    </a:lnTo>
                    <a:lnTo>
                      <a:pt x="700" y="562"/>
                    </a:lnTo>
                    <a:lnTo>
                      <a:pt x="698" y="562"/>
                    </a:lnTo>
                    <a:close/>
                    <a:moveTo>
                      <a:pt x="700" y="560"/>
                    </a:moveTo>
                    <a:lnTo>
                      <a:pt x="700" y="558"/>
                    </a:lnTo>
                    <a:lnTo>
                      <a:pt x="701" y="558"/>
                    </a:lnTo>
                    <a:lnTo>
                      <a:pt x="701" y="557"/>
                    </a:lnTo>
                    <a:lnTo>
                      <a:pt x="703" y="557"/>
                    </a:lnTo>
                    <a:lnTo>
                      <a:pt x="703" y="555"/>
                    </a:lnTo>
                    <a:lnTo>
                      <a:pt x="705" y="555"/>
                    </a:lnTo>
                    <a:lnTo>
                      <a:pt x="705" y="553"/>
                    </a:lnTo>
                    <a:lnTo>
                      <a:pt x="706" y="553"/>
                    </a:lnTo>
                    <a:lnTo>
                      <a:pt x="706" y="552"/>
                    </a:lnTo>
                    <a:lnTo>
                      <a:pt x="708" y="552"/>
                    </a:lnTo>
                    <a:lnTo>
                      <a:pt x="708" y="550"/>
                    </a:lnTo>
                    <a:lnTo>
                      <a:pt x="710" y="550"/>
                    </a:lnTo>
                    <a:lnTo>
                      <a:pt x="710" y="548"/>
                    </a:lnTo>
                    <a:lnTo>
                      <a:pt x="711" y="548"/>
                    </a:lnTo>
                    <a:lnTo>
                      <a:pt x="711" y="547"/>
                    </a:lnTo>
                    <a:lnTo>
                      <a:pt x="713" y="547"/>
                    </a:lnTo>
                    <a:lnTo>
                      <a:pt x="713" y="545"/>
                    </a:lnTo>
                    <a:lnTo>
                      <a:pt x="716" y="545"/>
                    </a:lnTo>
                    <a:lnTo>
                      <a:pt x="716" y="547"/>
                    </a:lnTo>
                    <a:lnTo>
                      <a:pt x="715" y="547"/>
                    </a:lnTo>
                    <a:lnTo>
                      <a:pt x="715" y="548"/>
                    </a:lnTo>
                    <a:lnTo>
                      <a:pt x="713" y="548"/>
                    </a:lnTo>
                    <a:lnTo>
                      <a:pt x="713" y="550"/>
                    </a:lnTo>
                    <a:lnTo>
                      <a:pt x="711" y="550"/>
                    </a:lnTo>
                    <a:lnTo>
                      <a:pt x="711" y="552"/>
                    </a:lnTo>
                    <a:lnTo>
                      <a:pt x="710" y="552"/>
                    </a:lnTo>
                    <a:lnTo>
                      <a:pt x="710" y="553"/>
                    </a:lnTo>
                    <a:lnTo>
                      <a:pt x="708" y="553"/>
                    </a:lnTo>
                    <a:lnTo>
                      <a:pt x="708" y="555"/>
                    </a:lnTo>
                    <a:lnTo>
                      <a:pt x="706" y="555"/>
                    </a:lnTo>
                    <a:lnTo>
                      <a:pt x="706" y="557"/>
                    </a:lnTo>
                    <a:lnTo>
                      <a:pt x="705" y="557"/>
                    </a:lnTo>
                    <a:lnTo>
                      <a:pt x="705" y="558"/>
                    </a:lnTo>
                    <a:lnTo>
                      <a:pt x="703" y="558"/>
                    </a:lnTo>
                    <a:lnTo>
                      <a:pt x="703" y="560"/>
                    </a:lnTo>
                    <a:lnTo>
                      <a:pt x="700" y="560"/>
                    </a:lnTo>
                    <a:close/>
                    <a:moveTo>
                      <a:pt x="716" y="545"/>
                    </a:moveTo>
                    <a:lnTo>
                      <a:pt x="716" y="543"/>
                    </a:lnTo>
                    <a:lnTo>
                      <a:pt x="718" y="543"/>
                    </a:lnTo>
                    <a:lnTo>
                      <a:pt x="718" y="542"/>
                    </a:lnTo>
                    <a:lnTo>
                      <a:pt x="720" y="542"/>
                    </a:lnTo>
                    <a:lnTo>
                      <a:pt x="720" y="540"/>
                    </a:lnTo>
                    <a:lnTo>
                      <a:pt x="721" y="540"/>
                    </a:lnTo>
                    <a:lnTo>
                      <a:pt x="721" y="538"/>
                    </a:lnTo>
                    <a:lnTo>
                      <a:pt x="723" y="538"/>
                    </a:lnTo>
                    <a:lnTo>
                      <a:pt x="723" y="537"/>
                    </a:lnTo>
                    <a:lnTo>
                      <a:pt x="725" y="537"/>
                    </a:lnTo>
                    <a:lnTo>
                      <a:pt x="725" y="535"/>
                    </a:lnTo>
                    <a:lnTo>
                      <a:pt x="726" y="535"/>
                    </a:lnTo>
                    <a:lnTo>
                      <a:pt x="726" y="533"/>
                    </a:lnTo>
                    <a:lnTo>
                      <a:pt x="728" y="533"/>
                    </a:lnTo>
                    <a:lnTo>
                      <a:pt x="728" y="532"/>
                    </a:lnTo>
                    <a:lnTo>
                      <a:pt x="731" y="532"/>
                    </a:lnTo>
                    <a:lnTo>
                      <a:pt x="731" y="530"/>
                    </a:lnTo>
                    <a:lnTo>
                      <a:pt x="733" y="530"/>
                    </a:lnTo>
                    <a:lnTo>
                      <a:pt x="733" y="528"/>
                    </a:lnTo>
                    <a:lnTo>
                      <a:pt x="735" y="528"/>
                    </a:lnTo>
                    <a:lnTo>
                      <a:pt x="735" y="527"/>
                    </a:lnTo>
                    <a:lnTo>
                      <a:pt x="736" y="527"/>
                    </a:lnTo>
                    <a:lnTo>
                      <a:pt x="736" y="525"/>
                    </a:lnTo>
                    <a:lnTo>
                      <a:pt x="738" y="525"/>
                    </a:lnTo>
                    <a:lnTo>
                      <a:pt x="738" y="523"/>
                    </a:lnTo>
                    <a:lnTo>
                      <a:pt x="740" y="523"/>
                    </a:lnTo>
                    <a:lnTo>
                      <a:pt x="740" y="522"/>
                    </a:lnTo>
                    <a:lnTo>
                      <a:pt x="741" y="522"/>
                    </a:lnTo>
                    <a:lnTo>
                      <a:pt x="741" y="520"/>
                    </a:lnTo>
                    <a:lnTo>
                      <a:pt x="745" y="520"/>
                    </a:lnTo>
                    <a:lnTo>
                      <a:pt x="745" y="518"/>
                    </a:lnTo>
                    <a:lnTo>
                      <a:pt x="746" y="518"/>
                    </a:lnTo>
                    <a:lnTo>
                      <a:pt x="746" y="517"/>
                    </a:lnTo>
                    <a:lnTo>
                      <a:pt x="748" y="517"/>
                    </a:lnTo>
                    <a:lnTo>
                      <a:pt x="748" y="515"/>
                    </a:lnTo>
                    <a:lnTo>
                      <a:pt x="750" y="515"/>
                    </a:lnTo>
                    <a:lnTo>
                      <a:pt x="750" y="513"/>
                    </a:lnTo>
                    <a:lnTo>
                      <a:pt x="751" y="513"/>
                    </a:lnTo>
                    <a:lnTo>
                      <a:pt x="751" y="512"/>
                    </a:lnTo>
                    <a:lnTo>
                      <a:pt x="755" y="512"/>
                    </a:lnTo>
                    <a:lnTo>
                      <a:pt x="755" y="513"/>
                    </a:lnTo>
                    <a:lnTo>
                      <a:pt x="753" y="513"/>
                    </a:lnTo>
                    <a:lnTo>
                      <a:pt x="753" y="515"/>
                    </a:lnTo>
                    <a:lnTo>
                      <a:pt x="751" y="515"/>
                    </a:lnTo>
                    <a:lnTo>
                      <a:pt x="751" y="517"/>
                    </a:lnTo>
                    <a:lnTo>
                      <a:pt x="750" y="517"/>
                    </a:lnTo>
                    <a:lnTo>
                      <a:pt x="750" y="518"/>
                    </a:lnTo>
                    <a:lnTo>
                      <a:pt x="748" y="518"/>
                    </a:lnTo>
                    <a:lnTo>
                      <a:pt x="748" y="520"/>
                    </a:lnTo>
                    <a:lnTo>
                      <a:pt x="746" y="520"/>
                    </a:lnTo>
                    <a:lnTo>
                      <a:pt x="746" y="522"/>
                    </a:lnTo>
                    <a:lnTo>
                      <a:pt x="743" y="522"/>
                    </a:lnTo>
                    <a:lnTo>
                      <a:pt x="743" y="523"/>
                    </a:lnTo>
                    <a:lnTo>
                      <a:pt x="741" y="523"/>
                    </a:lnTo>
                    <a:lnTo>
                      <a:pt x="741" y="525"/>
                    </a:lnTo>
                    <a:lnTo>
                      <a:pt x="740" y="525"/>
                    </a:lnTo>
                    <a:lnTo>
                      <a:pt x="740" y="527"/>
                    </a:lnTo>
                    <a:lnTo>
                      <a:pt x="738" y="527"/>
                    </a:lnTo>
                    <a:lnTo>
                      <a:pt x="738" y="528"/>
                    </a:lnTo>
                    <a:lnTo>
                      <a:pt x="736" y="528"/>
                    </a:lnTo>
                    <a:lnTo>
                      <a:pt x="736" y="530"/>
                    </a:lnTo>
                    <a:lnTo>
                      <a:pt x="735" y="530"/>
                    </a:lnTo>
                    <a:lnTo>
                      <a:pt x="735" y="532"/>
                    </a:lnTo>
                    <a:lnTo>
                      <a:pt x="733" y="532"/>
                    </a:lnTo>
                    <a:lnTo>
                      <a:pt x="733" y="533"/>
                    </a:lnTo>
                    <a:lnTo>
                      <a:pt x="730" y="533"/>
                    </a:lnTo>
                    <a:lnTo>
                      <a:pt x="730" y="535"/>
                    </a:lnTo>
                    <a:lnTo>
                      <a:pt x="728" y="535"/>
                    </a:lnTo>
                    <a:lnTo>
                      <a:pt x="728" y="537"/>
                    </a:lnTo>
                    <a:lnTo>
                      <a:pt x="726" y="537"/>
                    </a:lnTo>
                    <a:lnTo>
                      <a:pt x="726" y="538"/>
                    </a:lnTo>
                    <a:lnTo>
                      <a:pt x="725" y="538"/>
                    </a:lnTo>
                    <a:lnTo>
                      <a:pt x="725" y="540"/>
                    </a:lnTo>
                    <a:lnTo>
                      <a:pt x="723" y="540"/>
                    </a:lnTo>
                    <a:lnTo>
                      <a:pt x="723" y="542"/>
                    </a:lnTo>
                    <a:lnTo>
                      <a:pt x="721" y="542"/>
                    </a:lnTo>
                    <a:lnTo>
                      <a:pt x="721" y="543"/>
                    </a:lnTo>
                    <a:lnTo>
                      <a:pt x="720" y="543"/>
                    </a:lnTo>
                    <a:lnTo>
                      <a:pt x="720" y="545"/>
                    </a:lnTo>
                    <a:lnTo>
                      <a:pt x="716" y="545"/>
                    </a:lnTo>
                    <a:close/>
                    <a:moveTo>
                      <a:pt x="755" y="512"/>
                    </a:moveTo>
                    <a:lnTo>
                      <a:pt x="755" y="510"/>
                    </a:lnTo>
                    <a:lnTo>
                      <a:pt x="756" y="510"/>
                    </a:lnTo>
                    <a:lnTo>
                      <a:pt x="756" y="512"/>
                    </a:lnTo>
                    <a:lnTo>
                      <a:pt x="755" y="512"/>
                    </a:lnTo>
                    <a:close/>
                    <a:moveTo>
                      <a:pt x="756" y="510"/>
                    </a:moveTo>
                    <a:lnTo>
                      <a:pt x="756" y="508"/>
                    </a:lnTo>
                    <a:lnTo>
                      <a:pt x="758" y="508"/>
                    </a:lnTo>
                    <a:lnTo>
                      <a:pt x="758" y="507"/>
                    </a:lnTo>
                    <a:lnTo>
                      <a:pt x="760" y="507"/>
                    </a:lnTo>
                    <a:lnTo>
                      <a:pt x="760" y="505"/>
                    </a:lnTo>
                    <a:lnTo>
                      <a:pt x="761" y="505"/>
                    </a:lnTo>
                    <a:lnTo>
                      <a:pt x="761" y="503"/>
                    </a:lnTo>
                    <a:lnTo>
                      <a:pt x="765" y="503"/>
                    </a:lnTo>
                    <a:lnTo>
                      <a:pt x="765" y="505"/>
                    </a:lnTo>
                    <a:lnTo>
                      <a:pt x="763" y="505"/>
                    </a:lnTo>
                    <a:lnTo>
                      <a:pt x="763" y="507"/>
                    </a:lnTo>
                    <a:lnTo>
                      <a:pt x="761" y="507"/>
                    </a:lnTo>
                    <a:lnTo>
                      <a:pt x="761" y="508"/>
                    </a:lnTo>
                    <a:lnTo>
                      <a:pt x="760" y="508"/>
                    </a:lnTo>
                    <a:lnTo>
                      <a:pt x="760" y="510"/>
                    </a:lnTo>
                    <a:lnTo>
                      <a:pt x="756" y="510"/>
                    </a:lnTo>
                    <a:close/>
                    <a:moveTo>
                      <a:pt x="765" y="503"/>
                    </a:moveTo>
                    <a:lnTo>
                      <a:pt x="765" y="502"/>
                    </a:lnTo>
                    <a:lnTo>
                      <a:pt x="766" y="502"/>
                    </a:lnTo>
                    <a:lnTo>
                      <a:pt x="766" y="503"/>
                    </a:lnTo>
                    <a:lnTo>
                      <a:pt x="765" y="503"/>
                    </a:lnTo>
                    <a:close/>
                    <a:moveTo>
                      <a:pt x="766" y="502"/>
                    </a:moveTo>
                    <a:lnTo>
                      <a:pt x="766" y="500"/>
                    </a:lnTo>
                    <a:lnTo>
                      <a:pt x="768" y="500"/>
                    </a:lnTo>
                    <a:lnTo>
                      <a:pt x="768" y="498"/>
                    </a:lnTo>
                    <a:lnTo>
                      <a:pt x="770" y="498"/>
                    </a:lnTo>
                    <a:lnTo>
                      <a:pt x="770" y="497"/>
                    </a:lnTo>
                    <a:lnTo>
                      <a:pt x="771" y="497"/>
                    </a:lnTo>
                    <a:lnTo>
                      <a:pt x="771" y="495"/>
                    </a:lnTo>
                    <a:lnTo>
                      <a:pt x="775" y="495"/>
                    </a:lnTo>
                    <a:lnTo>
                      <a:pt x="775" y="497"/>
                    </a:lnTo>
                    <a:lnTo>
                      <a:pt x="773" y="497"/>
                    </a:lnTo>
                    <a:lnTo>
                      <a:pt x="773" y="498"/>
                    </a:lnTo>
                    <a:lnTo>
                      <a:pt x="771" y="498"/>
                    </a:lnTo>
                    <a:lnTo>
                      <a:pt x="771" y="500"/>
                    </a:lnTo>
                    <a:lnTo>
                      <a:pt x="770" y="500"/>
                    </a:lnTo>
                    <a:lnTo>
                      <a:pt x="770" y="502"/>
                    </a:lnTo>
                    <a:lnTo>
                      <a:pt x="766" y="502"/>
                    </a:lnTo>
                    <a:close/>
                    <a:moveTo>
                      <a:pt x="775" y="495"/>
                    </a:moveTo>
                    <a:lnTo>
                      <a:pt x="775" y="493"/>
                    </a:lnTo>
                    <a:lnTo>
                      <a:pt x="776" y="493"/>
                    </a:lnTo>
                    <a:lnTo>
                      <a:pt x="776" y="495"/>
                    </a:lnTo>
                    <a:lnTo>
                      <a:pt x="775" y="495"/>
                    </a:lnTo>
                    <a:close/>
                    <a:moveTo>
                      <a:pt x="776" y="493"/>
                    </a:moveTo>
                    <a:lnTo>
                      <a:pt x="776" y="492"/>
                    </a:lnTo>
                    <a:lnTo>
                      <a:pt x="778" y="492"/>
                    </a:lnTo>
                    <a:lnTo>
                      <a:pt x="778" y="490"/>
                    </a:lnTo>
                    <a:lnTo>
                      <a:pt x="780" y="490"/>
                    </a:lnTo>
                    <a:lnTo>
                      <a:pt x="780" y="488"/>
                    </a:lnTo>
                    <a:lnTo>
                      <a:pt x="781" y="488"/>
                    </a:lnTo>
                    <a:lnTo>
                      <a:pt x="781" y="487"/>
                    </a:lnTo>
                    <a:lnTo>
                      <a:pt x="785" y="487"/>
                    </a:lnTo>
                    <a:lnTo>
                      <a:pt x="785" y="488"/>
                    </a:lnTo>
                    <a:lnTo>
                      <a:pt x="783" y="488"/>
                    </a:lnTo>
                    <a:lnTo>
                      <a:pt x="783" y="490"/>
                    </a:lnTo>
                    <a:lnTo>
                      <a:pt x="781" y="490"/>
                    </a:lnTo>
                    <a:lnTo>
                      <a:pt x="781" y="492"/>
                    </a:lnTo>
                    <a:lnTo>
                      <a:pt x="780" y="492"/>
                    </a:lnTo>
                    <a:lnTo>
                      <a:pt x="780" y="493"/>
                    </a:lnTo>
                    <a:lnTo>
                      <a:pt x="776" y="493"/>
                    </a:lnTo>
                    <a:close/>
                    <a:moveTo>
                      <a:pt x="785" y="487"/>
                    </a:moveTo>
                    <a:lnTo>
                      <a:pt x="785" y="485"/>
                    </a:lnTo>
                    <a:lnTo>
                      <a:pt x="786" y="485"/>
                    </a:lnTo>
                    <a:lnTo>
                      <a:pt x="786" y="483"/>
                    </a:lnTo>
                    <a:lnTo>
                      <a:pt x="788" y="483"/>
                    </a:lnTo>
                    <a:lnTo>
                      <a:pt x="788" y="482"/>
                    </a:lnTo>
                    <a:lnTo>
                      <a:pt x="790" y="482"/>
                    </a:lnTo>
                    <a:lnTo>
                      <a:pt x="790" y="480"/>
                    </a:lnTo>
                    <a:lnTo>
                      <a:pt x="791" y="480"/>
                    </a:lnTo>
                    <a:lnTo>
                      <a:pt x="791" y="478"/>
                    </a:lnTo>
                    <a:lnTo>
                      <a:pt x="795" y="478"/>
                    </a:lnTo>
                    <a:lnTo>
                      <a:pt x="795" y="480"/>
                    </a:lnTo>
                    <a:lnTo>
                      <a:pt x="793" y="480"/>
                    </a:lnTo>
                    <a:lnTo>
                      <a:pt x="793" y="482"/>
                    </a:lnTo>
                    <a:lnTo>
                      <a:pt x="791" y="482"/>
                    </a:lnTo>
                    <a:lnTo>
                      <a:pt x="791" y="483"/>
                    </a:lnTo>
                    <a:lnTo>
                      <a:pt x="790" y="483"/>
                    </a:lnTo>
                    <a:lnTo>
                      <a:pt x="790" y="485"/>
                    </a:lnTo>
                    <a:lnTo>
                      <a:pt x="788" y="485"/>
                    </a:lnTo>
                    <a:lnTo>
                      <a:pt x="788" y="487"/>
                    </a:lnTo>
                    <a:lnTo>
                      <a:pt x="785" y="487"/>
                    </a:lnTo>
                    <a:close/>
                    <a:moveTo>
                      <a:pt x="795" y="478"/>
                    </a:moveTo>
                    <a:lnTo>
                      <a:pt x="795" y="477"/>
                    </a:lnTo>
                    <a:lnTo>
                      <a:pt x="796" y="477"/>
                    </a:lnTo>
                    <a:lnTo>
                      <a:pt x="796" y="475"/>
                    </a:lnTo>
                    <a:lnTo>
                      <a:pt x="798" y="475"/>
                    </a:lnTo>
                    <a:lnTo>
                      <a:pt x="798" y="473"/>
                    </a:lnTo>
                    <a:lnTo>
                      <a:pt x="800" y="473"/>
                    </a:lnTo>
                    <a:lnTo>
                      <a:pt x="800" y="472"/>
                    </a:lnTo>
                    <a:lnTo>
                      <a:pt x="801" y="472"/>
                    </a:lnTo>
                    <a:lnTo>
                      <a:pt x="801" y="470"/>
                    </a:lnTo>
                    <a:lnTo>
                      <a:pt x="805" y="470"/>
                    </a:lnTo>
                    <a:lnTo>
                      <a:pt x="805" y="468"/>
                    </a:lnTo>
                    <a:lnTo>
                      <a:pt x="806" y="468"/>
                    </a:lnTo>
                    <a:lnTo>
                      <a:pt x="806" y="467"/>
                    </a:lnTo>
                    <a:lnTo>
                      <a:pt x="808" y="467"/>
                    </a:lnTo>
                    <a:lnTo>
                      <a:pt x="808" y="465"/>
                    </a:lnTo>
                    <a:lnTo>
                      <a:pt x="810" y="465"/>
                    </a:lnTo>
                    <a:lnTo>
                      <a:pt x="810" y="463"/>
                    </a:lnTo>
                    <a:lnTo>
                      <a:pt x="811" y="463"/>
                    </a:lnTo>
                    <a:lnTo>
                      <a:pt x="811" y="462"/>
                    </a:lnTo>
                    <a:lnTo>
                      <a:pt x="815" y="462"/>
                    </a:lnTo>
                    <a:lnTo>
                      <a:pt x="815" y="460"/>
                    </a:lnTo>
                    <a:lnTo>
                      <a:pt x="816" y="460"/>
                    </a:lnTo>
                    <a:lnTo>
                      <a:pt x="816" y="458"/>
                    </a:lnTo>
                    <a:lnTo>
                      <a:pt x="818" y="458"/>
                    </a:lnTo>
                    <a:lnTo>
                      <a:pt x="818" y="457"/>
                    </a:lnTo>
                    <a:lnTo>
                      <a:pt x="821" y="457"/>
                    </a:lnTo>
                    <a:lnTo>
                      <a:pt x="821" y="455"/>
                    </a:lnTo>
                    <a:lnTo>
                      <a:pt x="823" y="455"/>
                    </a:lnTo>
                    <a:lnTo>
                      <a:pt x="823" y="453"/>
                    </a:lnTo>
                    <a:lnTo>
                      <a:pt x="825" y="453"/>
                    </a:lnTo>
                    <a:lnTo>
                      <a:pt x="825" y="452"/>
                    </a:lnTo>
                    <a:lnTo>
                      <a:pt x="828" y="452"/>
                    </a:lnTo>
                    <a:lnTo>
                      <a:pt x="828" y="450"/>
                    </a:lnTo>
                    <a:lnTo>
                      <a:pt x="830" y="450"/>
                    </a:lnTo>
                    <a:lnTo>
                      <a:pt x="830" y="448"/>
                    </a:lnTo>
                    <a:lnTo>
                      <a:pt x="831" y="448"/>
                    </a:lnTo>
                    <a:lnTo>
                      <a:pt x="831" y="447"/>
                    </a:lnTo>
                    <a:lnTo>
                      <a:pt x="835" y="447"/>
                    </a:lnTo>
                    <a:lnTo>
                      <a:pt x="835" y="448"/>
                    </a:lnTo>
                    <a:lnTo>
                      <a:pt x="833" y="448"/>
                    </a:lnTo>
                    <a:lnTo>
                      <a:pt x="833" y="450"/>
                    </a:lnTo>
                    <a:lnTo>
                      <a:pt x="831" y="450"/>
                    </a:lnTo>
                    <a:lnTo>
                      <a:pt x="831" y="452"/>
                    </a:lnTo>
                    <a:lnTo>
                      <a:pt x="830" y="452"/>
                    </a:lnTo>
                    <a:lnTo>
                      <a:pt x="830" y="453"/>
                    </a:lnTo>
                    <a:lnTo>
                      <a:pt x="826" y="453"/>
                    </a:lnTo>
                    <a:lnTo>
                      <a:pt x="826" y="455"/>
                    </a:lnTo>
                    <a:lnTo>
                      <a:pt x="825" y="455"/>
                    </a:lnTo>
                    <a:lnTo>
                      <a:pt x="825" y="457"/>
                    </a:lnTo>
                    <a:lnTo>
                      <a:pt x="823" y="457"/>
                    </a:lnTo>
                    <a:lnTo>
                      <a:pt x="823" y="458"/>
                    </a:lnTo>
                    <a:lnTo>
                      <a:pt x="820" y="458"/>
                    </a:lnTo>
                    <a:lnTo>
                      <a:pt x="820" y="460"/>
                    </a:lnTo>
                    <a:lnTo>
                      <a:pt x="818" y="460"/>
                    </a:lnTo>
                    <a:lnTo>
                      <a:pt x="818" y="462"/>
                    </a:lnTo>
                    <a:lnTo>
                      <a:pt x="816" y="462"/>
                    </a:lnTo>
                    <a:lnTo>
                      <a:pt x="816" y="463"/>
                    </a:lnTo>
                    <a:lnTo>
                      <a:pt x="813" y="463"/>
                    </a:lnTo>
                    <a:lnTo>
                      <a:pt x="813" y="465"/>
                    </a:lnTo>
                    <a:lnTo>
                      <a:pt x="811" y="465"/>
                    </a:lnTo>
                    <a:lnTo>
                      <a:pt x="811" y="467"/>
                    </a:lnTo>
                    <a:lnTo>
                      <a:pt x="810" y="467"/>
                    </a:lnTo>
                    <a:lnTo>
                      <a:pt x="810" y="468"/>
                    </a:lnTo>
                    <a:lnTo>
                      <a:pt x="808" y="468"/>
                    </a:lnTo>
                    <a:lnTo>
                      <a:pt x="808" y="470"/>
                    </a:lnTo>
                    <a:lnTo>
                      <a:pt x="806" y="470"/>
                    </a:lnTo>
                    <a:lnTo>
                      <a:pt x="806" y="472"/>
                    </a:lnTo>
                    <a:lnTo>
                      <a:pt x="803" y="472"/>
                    </a:lnTo>
                    <a:lnTo>
                      <a:pt x="803" y="473"/>
                    </a:lnTo>
                    <a:lnTo>
                      <a:pt x="801" y="473"/>
                    </a:lnTo>
                    <a:lnTo>
                      <a:pt x="801" y="475"/>
                    </a:lnTo>
                    <a:lnTo>
                      <a:pt x="800" y="475"/>
                    </a:lnTo>
                    <a:lnTo>
                      <a:pt x="800" y="477"/>
                    </a:lnTo>
                    <a:lnTo>
                      <a:pt x="798" y="477"/>
                    </a:lnTo>
                    <a:lnTo>
                      <a:pt x="798" y="478"/>
                    </a:lnTo>
                    <a:lnTo>
                      <a:pt x="795" y="478"/>
                    </a:lnTo>
                    <a:close/>
                    <a:moveTo>
                      <a:pt x="835" y="447"/>
                    </a:moveTo>
                    <a:lnTo>
                      <a:pt x="835" y="445"/>
                    </a:lnTo>
                    <a:lnTo>
                      <a:pt x="836" y="445"/>
                    </a:lnTo>
                    <a:lnTo>
                      <a:pt x="836" y="443"/>
                    </a:lnTo>
                    <a:lnTo>
                      <a:pt x="838" y="443"/>
                    </a:lnTo>
                    <a:lnTo>
                      <a:pt x="838" y="442"/>
                    </a:lnTo>
                    <a:lnTo>
                      <a:pt x="841" y="442"/>
                    </a:lnTo>
                    <a:lnTo>
                      <a:pt x="841" y="443"/>
                    </a:lnTo>
                    <a:lnTo>
                      <a:pt x="840" y="443"/>
                    </a:lnTo>
                    <a:lnTo>
                      <a:pt x="840" y="445"/>
                    </a:lnTo>
                    <a:lnTo>
                      <a:pt x="838" y="445"/>
                    </a:lnTo>
                    <a:lnTo>
                      <a:pt x="838" y="447"/>
                    </a:lnTo>
                    <a:lnTo>
                      <a:pt x="835" y="447"/>
                    </a:lnTo>
                    <a:close/>
                    <a:moveTo>
                      <a:pt x="841" y="442"/>
                    </a:moveTo>
                    <a:lnTo>
                      <a:pt x="841" y="440"/>
                    </a:lnTo>
                    <a:lnTo>
                      <a:pt x="843" y="440"/>
                    </a:lnTo>
                    <a:lnTo>
                      <a:pt x="843" y="438"/>
                    </a:lnTo>
                    <a:lnTo>
                      <a:pt x="845" y="438"/>
                    </a:lnTo>
                    <a:lnTo>
                      <a:pt x="845" y="437"/>
                    </a:lnTo>
                    <a:lnTo>
                      <a:pt x="848" y="437"/>
                    </a:lnTo>
                    <a:lnTo>
                      <a:pt x="848" y="438"/>
                    </a:lnTo>
                    <a:lnTo>
                      <a:pt x="846" y="438"/>
                    </a:lnTo>
                    <a:lnTo>
                      <a:pt x="846" y="440"/>
                    </a:lnTo>
                    <a:lnTo>
                      <a:pt x="845" y="440"/>
                    </a:lnTo>
                    <a:lnTo>
                      <a:pt x="845" y="442"/>
                    </a:lnTo>
                    <a:lnTo>
                      <a:pt x="841" y="442"/>
                    </a:lnTo>
                    <a:close/>
                    <a:moveTo>
                      <a:pt x="848" y="437"/>
                    </a:moveTo>
                    <a:lnTo>
                      <a:pt x="848" y="435"/>
                    </a:lnTo>
                    <a:lnTo>
                      <a:pt x="850" y="435"/>
                    </a:lnTo>
                    <a:lnTo>
                      <a:pt x="850" y="433"/>
                    </a:lnTo>
                    <a:lnTo>
                      <a:pt x="851" y="433"/>
                    </a:lnTo>
                    <a:lnTo>
                      <a:pt x="851" y="432"/>
                    </a:lnTo>
                    <a:lnTo>
                      <a:pt x="855" y="432"/>
                    </a:lnTo>
                    <a:lnTo>
                      <a:pt x="855" y="433"/>
                    </a:lnTo>
                    <a:lnTo>
                      <a:pt x="853" y="433"/>
                    </a:lnTo>
                    <a:lnTo>
                      <a:pt x="853" y="435"/>
                    </a:lnTo>
                    <a:lnTo>
                      <a:pt x="851" y="435"/>
                    </a:lnTo>
                    <a:lnTo>
                      <a:pt x="851" y="437"/>
                    </a:lnTo>
                    <a:lnTo>
                      <a:pt x="848" y="437"/>
                    </a:lnTo>
                    <a:close/>
                    <a:moveTo>
                      <a:pt x="855" y="432"/>
                    </a:moveTo>
                    <a:lnTo>
                      <a:pt x="855" y="430"/>
                    </a:lnTo>
                    <a:lnTo>
                      <a:pt x="856" y="430"/>
                    </a:lnTo>
                    <a:lnTo>
                      <a:pt x="856" y="432"/>
                    </a:lnTo>
                    <a:lnTo>
                      <a:pt x="855" y="432"/>
                    </a:lnTo>
                    <a:close/>
                    <a:moveTo>
                      <a:pt x="856" y="430"/>
                    </a:moveTo>
                    <a:lnTo>
                      <a:pt x="856" y="428"/>
                    </a:lnTo>
                    <a:lnTo>
                      <a:pt x="858" y="428"/>
                    </a:lnTo>
                    <a:lnTo>
                      <a:pt x="858" y="427"/>
                    </a:lnTo>
                    <a:lnTo>
                      <a:pt x="860" y="427"/>
                    </a:lnTo>
                    <a:lnTo>
                      <a:pt x="860" y="425"/>
                    </a:lnTo>
                    <a:lnTo>
                      <a:pt x="863" y="425"/>
                    </a:lnTo>
                    <a:lnTo>
                      <a:pt x="863" y="427"/>
                    </a:lnTo>
                    <a:lnTo>
                      <a:pt x="861" y="427"/>
                    </a:lnTo>
                    <a:lnTo>
                      <a:pt x="861" y="428"/>
                    </a:lnTo>
                    <a:lnTo>
                      <a:pt x="860" y="428"/>
                    </a:lnTo>
                    <a:lnTo>
                      <a:pt x="860" y="430"/>
                    </a:lnTo>
                    <a:lnTo>
                      <a:pt x="856" y="430"/>
                    </a:lnTo>
                    <a:close/>
                    <a:moveTo>
                      <a:pt x="863" y="425"/>
                    </a:moveTo>
                    <a:lnTo>
                      <a:pt x="863" y="423"/>
                    </a:lnTo>
                    <a:lnTo>
                      <a:pt x="865" y="423"/>
                    </a:lnTo>
                    <a:lnTo>
                      <a:pt x="865" y="422"/>
                    </a:lnTo>
                    <a:lnTo>
                      <a:pt x="866" y="422"/>
                    </a:lnTo>
                    <a:lnTo>
                      <a:pt x="866" y="420"/>
                    </a:lnTo>
                    <a:lnTo>
                      <a:pt x="870" y="420"/>
                    </a:lnTo>
                    <a:lnTo>
                      <a:pt x="870" y="422"/>
                    </a:lnTo>
                    <a:lnTo>
                      <a:pt x="868" y="422"/>
                    </a:lnTo>
                    <a:lnTo>
                      <a:pt x="868" y="423"/>
                    </a:lnTo>
                    <a:lnTo>
                      <a:pt x="866" y="423"/>
                    </a:lnTo>
                    <a:lnTo>
                      <a:pt x="866" y="425"/>
                    </a:lnTo>
                    <a:lnTo>
                      <a:pt x="863" y="425"/>
                    </a:lnTo>
                    <a:close/>
                    <a:moveTo>
                      <a:pt x="870" y="420"/>
                    </a:moveTo>
                    <a:lnTo>
                      <a:pt x="870" y="418"/>
                    </a:lnTo>
                    <a:lnTo>
                      <a:pt x="871" y="418"/>
                    </a:lnTo>
                    <a:lnTo>
                      <a:pt x="871" y="417"/>
                    </a:lnTo>
                    <a:lnTo>
                      <a:pt x="873" y="417"/>
                    </a:lnTo>
                    <a:lnTo>
                      <a:pt x="873" y="415"/>
                    </a:lnTo>
                    <a:lnTo>
                      <a:pt x="876" y="415"/>
                    </a:lnTo>
                    <a:lnTo>
                      <a:pt x="876" y="417"/>
                    </a:lnTo>
                    <a:lnTo>
                      <a:pt x="875" y="417"/>
                    </a:lnTo>
                    <a:lnTo>
                      <a:pt x="875" y="418"/>
                    </a:lnTo>
                    <a:lnTo>
                      <a:pt x="873" y="418"/>
                    </a:lnTo>
                    <a:lnTo>
                      <a:pt x="873" y="420"/>
                    </a:lnTo>
                    <a:lnTo>
                      <a:pt x="870" y="420"/>
                    </a:lnTo>
                    <a:close/>
                    <a:moveTo>
                      <a:pt x="876" y="415"/>
                    </a:moveTo>
                    <a:lnTo>
                      <a:pt x="876" y="413"/>
                    </a:lnTo>
                    <a:lnTo>
                      <a:pt x="878" y="413"/>
                    </a:lnTo>
                    <a:lnTo>
                      <a:pt x="878" y="412"/>
                    </a:lnTo>
                    <a:lnTo>
                      <a:pt x="880" y="412"/>
                    </a:lnTo>
                    <a:lnTo>
                      <a:pt x="880" y="410"/>
                    </a:lnTo>
                    <a:lnTo>
                      <a:pt x="883" y="410"/>
                    </a:lnTo>
                    <a:lnTo>
                      <a:pt x="883" y="408"/>
                    </a:lnTo>
                    <a:lnTo>
                      <a:pt x="885" y="408"/>
                    </a:lnTo>
                    <a:lnTo>
                      <a:pt x="885" y="407"/>
                    </a:lnTo>
                    <a:lnTo>
                      <a:pt x="886" y="407"/>
                    </a:lnTo>
                    <a:lnTo>
                      <a:pt x="886" y="405"/>
                    </a:lnTo>
                    <a:lnTo>
                      <a:pt x="890" y="405"/>
                    </a:lnTo>
                    <a:lnTo>
                      <a:pt x="890" y="403"/>
                    </a:lnTo>
                    <a:lnTo>
                      <a:pt x="891" y="403"/>
                    </a:lnTo>
                    <a:lnTo>
                      <a:pt x="891" y="402"/>
                    </a:lnTo>
                    <a:lnTo>
                      <a:pt x="895" y="402"/>
                    </a:lnTo>
                    <a:lnTo>
                      <a:pt x="895" y="400"/>
                    </a:lnTo>
                    <a:lnTo>
                      <a:pt x="896" y="400"/>
                    </a:lnTo>
                    <a:lnTo>
                      <a:pt x="896" y="398"/>
                    </a:lnTo>
                    <a:lnTo>
                      <a:pt x="898" y="398"/>
                    </a:lnTo>
                    <a:lnTo>
                      <a:pt x="898" y="397"/>
                    </a:lnTo>
                    <a:lnTo>
                      <a:pt x="901" y="397"/>
                    </a:lnTo>
                    <a:lnTo>
                      <a:pt x="901" y="395"/>
                    </a:lnTo>
                    <a:lnTo>
                      <a:pt x="903" y="395"/>
                    </a:lnTo>
                    <a:lnTo>
                      <a:pt x="903" y="393"/>
                    </a:lnTo>
                    <a:lnTo>
                      <a:pt x="906" y="393"/>
                    </a:lnTo>
                    <a:lnTo>
                      <a:pt x="906" y="392"/>
                    </a:lnTo>
                    <a:lnTo>
                      <a:pt x="908" y="392"/>
                    </a:lnTo>
                    <a:lnTo>
                      <a:pt x="908" y="390"/>
                    </a:lnTo>
                    <a:lnTo>
                      <a:pt x="910" y="390"/>
                    </a:lnTo>
                    <a:lnTo>
                      <a:pt x="910" y="388"/>
                    </a:lnTo>
                    <a:lnTo>
                      <a:pt x="913" y="388"/>
                    </a:lnTo>
                    <a:lnTo>
                      <a:pt x="913" y="387"/>
                    </a:lnTo>
                    <a:lnTo>
                      <a:pt x="915" y="387"/>
                    </a:lnTo>
                    <a:lnTo>
                      <a:pt x="915" y="385"/>
                    </a:lnTo>
                    <a:lnTo>
                      <a:pt x="918" y="385"/>
                    </a:lnTo>
                    <a:lnTo>
                      <a:pt x="918" y="383"/>
                    </a:lnTo>
                    <a:lnTo>
                      <a:pt x="920" y="383"/>
                    </a:lnTo>
                    <a:lnTo>
                      <a:pt x="920" y="382"/>
                    </a:lnTo>
                    <a:lnTo>
                      <a:pt x="923" y="382"/>
                    </a:lnTo>
                    <a:lnTo>
                      <a:pt x="923" y="383"/>
                    </a:lnTo>
                    <a:lnTo>
                      <a:pt x="921" y="383"/>
                    </a:lnTo>
                    <a:lnTo>
                      <a:pt x="921" y="385"/>
                    </a:lnTo>
                    <a:lnTo>
                      <a:pt x="920" y="385"/>
                    </a:lnTo>
                    <a:lnTo>
                      <a:pt x="920" y="387"/>
                    </a:lnTo>
                    <a:lnTo>
                      <a:pt x="916" y="387"/>
                    </a:lnTo>
                    <a:lnTo>
                      <a:pt x="916" y="388"/>
                    </a:lnTo>
                    <a:lnTo>
                      <a:pt x="915" y="388"/>
                    </a:lnTo>
                    <a:lnTo>
                      <a:pt x="915" y="390"/>
                    </a:lnTo>
                    <a:lnTo>
                      <a:pt x="911" y="390"/>
                    </a:lnTo>
                    <a:lnTo>
                      <a:pt x="911" y="392"/>
                    </a:lnTo>
                    <a:lnTo>
                      <a:pt x="910" y="392"/>
                    </a:lnTo>
                    <a:lnTo>
                      <a:pt x="910" y="393"/>
                    </a:lnTo>
                    <a:lnTo>
                      <a:pt x="908" y="393"/>
                    </a:lnTo>
                    <a:lnTo>
                      <a:pt x="908" y="395"/>
                    </a:lnTo>
                    <a:lnTo>
                      <a:pt x="905" y="395"/>
                    </a:lnTo>
                    <a:lnTo>
                      <a:pt x="905" y="397"/>
                    </a:lnTo>
                    <a:lnTo>
                      <a:pt x="903" y="397"/>
                    </a:lnTo>
                    <a:lnTo>
                      <a:pt x="903" y="398"/>
                    </a:lnTo>
                    <a:lnTo>
                      <a:pt x="900" y="398"/>
                    </a:lnTo>
                    <a:lnTo>
                      <a:pt x="900" y="400"/>
                    </a:lnTo>
                    <a:lnTo>
                      <a:pt x="898" y="400"/>
                    </a:lnTo>
                    <a:lnTo>
                      <a:pt x="898" y="402"/>
                    </a:lnTo>
                    <a:lnTo>
                      <a:pt x="896" y="402"/>
                    </a:lnTo>
                    <a:lnTo>
                      <a:pt x="896" y="403"/>
                    </a:lnTo>
                    <a:lnTo>
                      <a:pt x="893" y="403"/>
                    </a:lnTo>
                    <a:lnTo>
                      <a:pt x="893" y="405"/>
                    </a:lnTo>
                    <a:lnTo>
                      <a:pt x="891" y="405"/>
                    </a:lnTo>
                    <a:lnTo>
                      <a:pt x="891" y="407"/>
                    </a:lnTo>
                    <a:lnTo>
                      <a:pt x="888" y="407"/>
                    </a:lnTo>
                    <a:lnTo>
                      <a:pt x="888" y="408"/>
                    </a:lnTo>
                    <a:lnTo>
                      <a:pt x="886" y="408"/>
                    </a:lnTo>
                    <a:lnTo>
                      <a:pt x="886" y="410"/>
                    </a:lnTo>
                    <a:lnTo>
                      <a:pt x="885" y="410"/>
                    </a:lnTo>
                    <a:lnTo>
                      <a:pt x="885" y="412"/>
                    </a:lnTo>
                    <a:lnTo>
                      <a:pt x="881" y="412"/>
                    </a:lnTo>
                    <a:lnTo>
                      <a:pt x="881" y="413"/>
                    </a:lnTo>
                    <a:lnTo>
                      <a:pt x="880" y="413"/>
                    </a:lnTo>
                    <a:lnTo>
                      <a:pt x="880" y="415"/>
                    </a:lnTo>
                    <a:lnTo>
                      <a:pt x="876" y="415"/>
                    </a:lnTo>
                    <a:close/>
                    <a:moveTo>
                      <a:pt x="923" y="382"/>
                    </a:moveTo>
                    <a:lnTo>
                      <a:pt x="923" y="380"/>
                    </a:lnTo>
                    <a:lnTo>
                      <a:pt x="925" y="380"/>
                    </a:lnTo>
                    <a:lnTo>
                      <a:pt x="925" y="378"/>
                    </a:lnTo>
                    <a:lnTo>
                      <a:pt x="928" y="378"/>
                    </a:lnTo>
                    <a:lnTo>
                      <a:pt x="928" y="380"/>
                    </a:lnTo>
                    <a:lnTo>
                      <a:pt x="926" y="380"/>
                    </a:lnTo>
                    <a:lnTo>
                      <a:pt x="926" y="382"/>
                    </a:lnTo>
                    <a:lnTo>
                      <a:pt x="923" y="382"/>
                    </a:lnTo>
                    <a:close/>
                    <a:moveTo>
                      <a:pt x="928" y="378"/>
                    </a:moveTo>
                    <a:lnTo>
                      <a:pt x="928" y="377"/>
                    </a:lnTo>
                    <a:lnTo>
                      <a:pt x="930" y="377"/>
                    </a:lnTo>
                    <a:lnTo>
                      <a:pt x="930" y="375"/>
                    </a:lnTo>
                    <a:lnTo>
                      <a:pt x="933" y="375"/>
                    </a:lnTo>
                    <a:lnTo>
                      <a:pt x="933" y="377"/>
                    </a:lnTo>
                    <a:lnTo>
                      <a:pt x="931" y="377"/>
                    </a:lnTo>
                    <a:lnTo>
                      <a:pt x="931" y="378"/>
                    </a:lnTo>
                    <a:lnTo>
                      <a:pt x="928" y="378"/>
                    </a:lnTo>
                    <a:close/>
                    <a:moveTo>
                      <a:pt x="933" y="375"/>
                    </a:moveTo>
                    <a:lnTo>
                      <a:pt x="933" y="373"/>
                    </a:lnTo>
                    <a:lnTo>
                      <a:pt x="935" y="373"/>
                    </a:lnTo>
                    <a:lnTo>
                      <a:pt x="935" y="372"/>
                    </a:lnTo>
                    <a:lnTo>
                      <a:pt x="938" y="372"/>
                    </a:lnTo>
                    <a:lnTo>
                      <a:pt x="938" y="373"/>
                    </a:lnTo>
                    <a:lnTo>
                      <a:pt x="936" y="373"/>
                    </a:lnTo>
                    <a:lnTo>
                      <a:pt x="936" y="375"/>
                    </a:lnTo>
                    <a:lnTo>
                      <a:pt x="933" y="375"/>
                    </a:lnTo>
                    <a:close/>
                    <a:moveTo>
                      <a:pt x="938" y="372"/>
                    </a:moveTo>
                    <a:lnTo>
                      <a:pt x="938" y="370"/>
                    </a:lnTo>
                    <a:lnTo>
                      <a:pt x="940" y="370"/>
                    </a:lnTo>
                    <a:lnTo>
                      <a:pt x="940" y="368"/>
                    </a:lnTo>
                    <a:lnTo>
                      <a:pt x="943" y="368"/>
                    </a:lnTo>
                    <a:lnTo>
                      <a:pt x="943" y="370"/>
                    </a:lnTo>
                    <a:lnTo>
                      <a:pt x="941" y="370"/>
                    </a:lnTo>
                    <a:lnTo>
                      <a:pt x="941" y="372"/>
                    </a:lnTo>
                    <a:lnTo>
                      <a:pt x="938" y="372"/>
                    </a:lnTo>
                    <a:close/>
                    <a:moveTo>
                      <a:pt x="943" y="368"/>
                    </a:moveTo>
                    <a:lnTo>
                      <a:pt x="943" y="367"/>
                    </a:lnTo>
                    <a:lnTo>
                      <a:pt x="945" y="367"/>
                    </a:lnTo>
                    <a:lnTo>
                      <a:pt x="945" y="365"/>
                    </a:lnTo>
                    <a:lnTo>
                      <a:pt x="948" y="365"/>
                    </a:lnTo>
                    <a:lnTo>
                      <a:pt x="948" y="367"/>
                    </a:lnTo>
                    <a:lnTo>
                      <a:pt x="946" y="367"/>
                    </a:lnTo>
                    <a:lnTo>
                      <a:pt x="946" y="368"/>
                    </a:lnTo>
                    <a:lnTo>
                      <a:pt x="943" y="368"/>
                    </a:lnTo>
                    <a:close/>
                    <a:moveTo>
                      <a:pt x="948" y="365"/>
                    </a:moveTo>
                    <a:lnTo>
                      <a:pt x="948" y="363"/>
                    </a:lnTo>
                    <a:lnTo>
                      <a:pt x="950" y="363"/>
                    </a:lnTo>
                    <a:lnTo>
                      <a:pt x="950" y="362"/>
                    </a:lnTo>
                    <a:lnTo>
                      <a:pt x="953" y="362"/>
                    </a:lnTo>
                    <a:lnTo>
                      <a:pt x="953" y="363"/>
                    </a:lnTo>
                    <a:lnTo>
                      <a:pt x="951" y="363"/>
                    </a:lnTo>
                    <a:lnTo>
                      <a:pt x="951" y="365"/>
                    </a:lnTo>
                    <a:lnTo>
                      <a:pt x="948" y="365"/>
                    </a:lnTo>
                    <a:close/>
                    <a:moveTo>
                      <a:pt x="953" y="362"/>
                    </a:moveTo>
                    <a:lnTo>
                      <a:pt x="953" y="360"/>
                    </a:lnTo>
                    <a:lnTo>
                      <a:pt x="955" y="360"/>
                    </a:lnTo>
                    <a:lnTo>
                      <a:pt x="955" y="358"/>
                    </a:lnTo>
                    <a:lnTo>
                      <a:pt x="956" y="358"/>
                    </a:lnTo>
                    <a:lnTo>
                      <a:pt x="956" y="357"/>
                    </a:lnTo>
                    <a:lnTo>
                      <a:pt x="960" y="357"/>
                    </a:lnTo>
                    <a:lnTo>
                      <a:pt x="960" y="355"/>
                    </a:lnTo>
                    <a:lnTo>
                      <a:pt x="961" y="355"/>
                    </a:lnTo>
                    <a:lnTo>
                      <a:pt x="961" y="353"/>
                    </a:lnTo>
                    <a:lnTo>
                      <a:pt x="965" y="353"/>
                    </a:lnTo>
                    <a:lnTo>
                      <a:pt x="965" y="352"/>
                    </a:lnTo>
                    <a:lnTo>
                      <a:pt x="966" y="352"/>
                    </a:lnTo>
                    <a:lnTo>
                      <a:pt x="966" y="350"/>
                    </a:lnTo>
                    <a:lnTo>
                      <a:pt x="970" y="350"/>
                    </a:lnTo>
                    <a:lnTo>
                      <a:pt x="970" y="348"/>
                    </a:lnTo>
                    <a:lnTo>
                      <a:pt x="971" y="348"/>
                    </a:lnTo>
                    <a:lnTo>
                      <a:pt x="971" y="347"/>
                    </a:lnTo>
                    <a:lnTo>
                      <a:pt x="975" y="347"/>
                    </a:lnTo>
                    <a:lnTo>
                      <a:pt x="975" y="345"/>
                    </a:lnTo>
                    <a:lnTo>
                      <a:pt x="976" y="345"/>
                    </a:lnTo>
                    <a:lnTo>
                      <a:pt x="976" y="343"/>
                    </a:lnTo>
                    <a:lnTo>
                      <a:pt x="980" y="343"/>
                    </a:lnTo>
                    <a:lnTo>
                      <a:pt x="980" y="342"/>
                    </a:lnTo>
                    <a:lnTo>
                      <a:pt x="981" y="342"/>
                    </a:lnTo>
                    <a:lnTo>
                      <a:pt x="981" y="340"/>
                    </a:lnTo>
                    <a:lnTo>
                      <a:pt x="985" y="340"/>
                    </a:lnTo>
                    <a:lnTo>
                      <a:pt x="985" y="338"/>
                    </a:lnTo>
                    <a:lnTo>
                      <a:pt x="986" y="338"/>
                    </a:lnTo>
                    <a:lnTo>
                      <a:pt x="986" y="337"/>
                    </a:lnTo>
                    <a:lnTo>
                      <a:pt x="990" y="337"/>
                    </a:lnTo>
                    <a:lnTo>
                      <a:pt x="990" y="335"/>
                    </a:lnTo>
                    <a:lnTo>
                      <a:pt x="991" y="335"/>
                    </a:lnTo>
                    <a:lnTo>
                      <a:pt x="991" y="333"/>
                    </a:lnTo>
                    <a:lnTo>
                      <a:pt x="995" y="333"/>
                    </a:lnTo>
                    <a:lnTo>
                      <a:pt x="995" y="332"/>
                    </a:lnTo>
                    <a:lnTo>
                      <a:pt x="998" y="332"/>
                    </a:lnTo>
                    <a:lnTo>
                      <a:pt x="998" y="330"/>
                    </a:lnTo>
                    <a:lnTo>
                      <a:pt x="1000" y="330"/>
                    </a:lnTo>
                    <a:lnTo>
                      <a:pt x="1000" y="328"/>
                    </a:lnTo>
                    <a:lnTo>
                      <a:pt x="1003" y="328"/>
                    </a:lnTo>
                    <a:lnTo>
                      <a:pt x="1003" y="327"/>
                    </a:lnTo>
                    <a:lnTo>
                      <a:pt x="1006" y="327"/>
                    </a:lnTo>
                    <a:lnTo>
                      <a:pt x="1006" y="325"/>
                    </a:lnTo>
                    <a:lnTo>
                      <a:pt x="1008" y="325"/>
                    </a:lnTo>
                    <a:lnTo>
                      <a:pt x="1008" y="323"/>
                    </a:lnTo>
                    <a:lnTo>
                      <a:pt x="1011" y="323"/>
                    </a:lnTo>
                    <a:lnTo>
                      <a:pt x="1011" y="322"/>
                    </a:lnTo>
                    <a:lnTo>
                      <a:pt x="1015" y="322"/>
                    </a:lnTo>
                    <a:lnTo>
                      <a:pt x="1015" y="323"/>
                    </a:lnTo>
                    <a:lnTo>
                      <a:pt x="1013" y="323"/>
                    </a:lnTo>
                    <a:lnTo>
                      <a:pt x="1013" y="325"/>
                    </a:lnTo>
                    <a:lnTo>
                      <a:pt x="1010" y="325"/>
                    </a:lnTo>
                    <a:lnTo>
                      <a:pt x="1010" y="327"/>
                    </a:lnTo>
                    <a:lnTo>
                      <a:pt x="1008" y="327"/>
                    </a:lnTo>
                    <a:lnTo>
                      <a:pt x="1008" y="328"/>
                    </a:lnTo>
                    <a:lnTo>
                      <a:pt x="1005" y="328"/>
                    </a:lnTo>
                    <a:lnTo>
                      <a:pt x="1005" y="330"/>
                    </a:lnTo>
                    <a:lnTo>
                      <a:pt x="1001" y="330"/>
                    </a:lnTo>
                    <a:lnTo>
                      <a:pt x="1001" y="332"/>
                    </a:lnTo>
                    <a:lnTo>
                      <a:pt x="1000" y="332"/>
                    </a:lnTo>
                    <a:lnTo>
                      <a:pt x="1000" y="333"/>
                    </a:lnTo>
                    <a:lnTo>
                      <a:pt x="996" y="333"/>
                    </a:lnTo>
                    <a:lnTo>
                      <a:pt x="996" y="335"/>
                    </a:lnTo>
                    <a:lnTo>
                      <a:pt x="993" y="335"/>
                    </a:lnTo>
                    <a:lnTo>
                      <a:pt x="993" y="337"/>
                    </a:lnTo>
                    <a:lnTo>
                      <a:pt x="991" y="337"/>
                    </a:lnTo>
                    <a:lnTo>
                      <a:pt x="991" y="338"/>
                    </a:lnTo>
                    <a:lnTo>
                      <a:pt x="988" y="338"/>
                    </a:lnTo>
                    <a:lnTo>
                      <a:pt x="988" y="340"/>
                    </a:lnTo>
                    <a:lnTo>
                      <a:pt x="986" y="340"/>
                    </a:lnTo>
                    <a:lnTo>
                      <a:pt x="986" y="342"/>
                    </a:lnTo>
                    <a:lnTo>
                      <a:pt x="983" y="342"/>
                    </a:lnTo>
                    <a:lnTo>
                      <a:pt x="983" y="343"/>
                    </a:lnTo>
                    <a:lnTo>
                      <a:pt x="981" y="343"/>
                    </a:lnTo>
                    <a:lnTo>
                      <a:pt x="981" y="345"/>
                    </a:lnTo>
                    <a:lnTo>
                      <a:pt x="978" y="345"/>
                    </a:lnTo>
                    <a:lnTo>
                      <a:pt x="978" y="347"/>
                    </a:lnTo>
                    <a:lnTo>
                      <a:pt x="976" y="347"/>
                    </a:lnTo>
                    <a:lnTo>
                      <a:pt x="976" y="348"/>
                    </a:lnTo>
                    <a:lnTo>
                      <a:pt x="973" y="348"/>
                    </a:lnTo>
                    <a:lnTo>
                      <a:pt x="973" y="350"/>
                    </a:lnTo>
                    <a:lnTo>
                      <a:pt x="971" y="350"/>
                    </a:lnTo>
                    <a:lnTo>
                      <a:pt x="971" y="352"/>
                    </a:lnTo>
                    <a:lnTo>
                      <a:pt x="968" y="352"/>
                    </a:lnTo>
                    <a:lnTo>
                      <a:pt x="968" y="353"/>
                    </a:lnTo>
                    <a:lnTo>
                      <a:pt x="966" y="353"/>
                    </a:lnTo>
                    <a:lnTo>
                      <a:pt x="966" y="355"/>
                    </a:lnTo>
                    <a:lnTo>
                      <a:pt x="963" y="355"/>
                    </a:lnTo>
                    <a:lnTo>
                      <a:pt x="963" y="357"/>
                    </a:lnTo>
                    <a:lnTo>
                      <a:pt x="961" y="357"/>
                    </a:lnTo>
                    <a:lnTo>
                      <a:pt x="961" y="358"/>
                    </a:lnTo>
                    <a:lnTo>
                      <a:pt x="958" y="358"/>
                    </a:lnTo>
                    <a:lnTo>
                      <a:pt x="958" y="360"/>
                    </a:lnTo>
                    <a:lnTo>
                      <a:pt x="956" y="360"/>
                    </a:lnTo>
                    <a:lnTo>
                      <a:pt x="956" y="362"/>
                    </a:lnTo>
                    <a:lnTo>
                      <a:pt x="953" y="362"/>
                    </a:lnTo>
                    <a:close/>
                    <a:moveTo>
                      <a:pt x="1015" y="322"/>
                    </a:moveTo>
                    <a:lnTo>
                      <a:pt x="1015" y="320"/>
                    </a:lnTo>
                    <a:lnTo>
                      <a:pt x="1016" y="320"/>
                    </a:lnTo>
                    <a:lnTo>
                      <a:pt x="1016" y="318"/>
                    </a:lnTo>
                    <a:lnTo>
                      <a:pt x="1020" y="318"/>
                    </a:lnTo>
                    <a:lnTo>
                      <a:pt x="1020" y="317"/>
                    </a:lnTo>
                    <a:lnTo>
                      <a:pt x="1023" y="317"/>
                    </a:lnTo>
                    <a:lnTo>
                      <a:pt x="1023" y="318"/>
                    </a:lnTo>
                    <a:lnTo>
                      <a:pt x="1021" y="318"/>
                    </a:lnTo>
                    <a:lnTo>
                      <a:pt x="1021" y="320"/>
                    </a:lnTo>
                    <a:lnTo>
                      <a:pt x="1018" y="320"/>
                    </a:lnTo>
                    <a:lnTo>
                      <a:pt x="1018" y="322"/>
                    </a:lnTo>
                    <a:lnTo>
                      <a:pt x="1015" y="322"/>
                    </a:lnTo>
                    <a:close/>
                    <a:moveTo>
                      <a:pt x="1023" y="317"/>
                    </a:moveTo>
                    <a:lnTo>
                      <a:pt x="1023" y="315"/>
                    </a:lnTo>
                    <a:lnTo>
                      <a:pt x="1025" y="315"/>
                    </a:lnTo>
                    <a:lnTo>
                      <a:pt x="1025" y="313"/>
                    </a:lnTo>
                    <a:lnTo>
                      <a:pt x="1028" y="313"/>
                    </a:lnTo>
                    <a:lnTo>
                      <a:pt x="1028" y="315"/>
                    </a:lnTo>
                    <a:lnTo>
                      <a:pt x="1026" y="315"/>
                    </a:lnTo>
                    <a:lnTo>
                      <a:pt x="1026" y="317"/>
                    </a:lnTo>
                    <a:lnTo>
                      <a:pt x="1023" y="317"/>
                    </a:lnTo>
                    <a:close/>
                    <a:moveTo>
                      <a:pt x="1028" y="313"/>
                    </a:moveTo>
                    <a:lnTo>
                      <a:pt x="1028" y="312"/>
                    </a:lnTo>
                    <a:lnTo>
                      <a:pt x="1030" y="312"/>
                    </a:lnTo>
                    <a:lnTo>
                      <a:pt x="1030" y="310"/>
                    </a:lnTo>
                    <a:lnTo>
                      <a:pt x="1033" y="310"/>
                    </a:lnTo>
                    <a:lnTo>
                      <a:pt x="1033" y="308"/>
                    </a:lnTo>
                    <a:lnTo>
                      <a:pt x="1036" y="308"/>
                    </a:lnTo>
                    <a:lnTo>
                      <a:pt x="1036" y="310"/>
                    </a:lnTo>
                    <a:lnTo>
                      <a:pt x="1035" y="310"/>
                    </a:lnTo>
                    <a:lnTo>
                      <a:pt x="1035" y="312"/>
                    </a:lnTo>
                    <a:lnTo>
                      <a:pt x="1031" y="312"/>
                    </a:lnTo>
                    <a:lnTo>
                      <a:pt x="1031" y="313"/>
                    </a:lnTo>
                    <a:lnTo>
                      <a:pt x="1028" y="313"/>
                    </a:lnTo>
                    <a:close/>
                    <a:moveTo>
                      <a:pt x="1036" y="308"/>
                    </a:moveTo>
                    <a:lnTo>
                      <a:pt x="1036" y="307"/>
                    </a:lnTo>
                    <a:lnTo>
                      <a:pt x="1038" y="307"/>
                    </a:lnTo>
                    <a:lnTo>
                      <a:pt x="1038" y="305"/>
                    </a:lnTo>
                    <a:lnTo>
                      <a:pt x="1041" y="305"/>
                    </a:lnTo>
                    <a:lnTo>
                      <a:pt x="1041" y="303"/>
                    </a:lnTo>
                    <a:lnTo>
                      <a:pt x="1045" y="303"/>
                    </a:lnTo>
                    <a:lnTo>
                      <a:pt x="1045" y="305"/>
                    </a:lnTo>
                    <a:lnTo>
                      <a:pt x="1043" y="305"/>
                    </a:lnTo>
                    <a:lnTo>
                      <a:pt x="1043" y="307"/>
                    </a:lnTo>
                    <a:lnTo>
                      <a:pt x="1040" y="307"/>
                    </a:lnTo>
                    <a:lnTo>
                      <a:pt x="1040" y="308"/>
                    </a:lnTo>
                    <a:lnTo>
                      <a:pt x="1036" y="308"/>
                    </a:lnTo>
                    <a:close/>
                    <a:moveTo>
                      <a:pt x="1045" y="303"/>
                    </a:moveTo>
                    <a:lnTo>
                      <a:pt x="1045" y="302"/>
                    </a:lnTo>
                    <a:lnTo>
                      <a:pt x="1046" y="302"/>
                    </a:lnTo>
                    <a:lnTo>
                      <a:pt x="1046" y="300"/>
                    </a:lnTo>
                    <a:lnTo>
                      <a:pt x="1050" y="300"/>
                    </a:lnTo>
                    <a:lnTo>
                      <a:pt x="1050" y="302"/>
                    </a:lnTo>
                    <a:lnTo>
                      <a:pt x="1048" y="302"/>
                    </a:lnTo>
                    <a:lnTo>
                      <a:pt x="1048" y="303"/>
                    </a:lnTo>
                    <a:lnTo>
                      <a:pt x="1045" y="303"/>
                    </a:lnTo>
                    <a:close/>
                    <a:moveTo>
                      <a:pt x="1050" y="300"/>
                    </a:moveTo>
                    <a:lnTo>
                      <a:pt x="1050" y="298"/>
                    </a:lnTo>
                    <a:lnTo>
                      <a:pt x="1053" y="298"/>
                    </a:lnTo>
                    <a:lnTo>
                      <a:pt x="1053" y="300"/>
                    </a:lnTo>
                    <a:lnTo>
                      <a:pt x="1050" y="300"/>
                    </a:lnTo>
                    <a:close/>
                    <a:moveTo>
                      <a:pt x="1053" y="298"/>
                    </a:moveTo>
                    <a:lnTo>
                      <a:pt x="1053" y="297"/>
                    </a:lnTo>
                    <a:lnTo>
                      <a:pt x="1055" y="297"/>
                    </a:lnTo>
                    <a:lnTo>
                      <a:pt x="1055" y="295"/>
                    </a:lnTo>
                    <a:lnTo>
                      <a:pt x="1058" y="295"/>
                    </a:lnTo>
                    <a:lnTo>
                      <a:pt x="1058" y="293"/>
                    </a:lnTo>
                    <a:lnTo>
                      <a:pt x="1061" y="293"/>
                    </a:lnTo>
                    <a:lnTo>
                      <a:pt x="1061" y="295"/>
                    </a:lnTo>
                    <a:lnTo>
                      <a:pt x="1060" y="295"/>
                    </a:lnTo>
                    <a:lnTo>
                      <a:pt x="1060" y="297"/>
                    </a:lnTo>
                    <a:lnTo>
                      <a:pt x="1056" y="297"/>
                    </a:lnTo>
                    <a:lnTo>
                      <a:pt x="1056" y="298"/>
                    </a:lnTo>
                    <a:lnTo>
                      <a:pt x="1053" y="298"/>
                    </a:lnTo>
                    <a:close/>
                    <a:moveTo>
                      <a:pt x="1061" y="293"/>
                    </a:moveTo>
                    <a:lnTo>
                      <a:pt x="1061" y="292"/>
                    </a:lnTo>
                    <a:lnTo>
                      <a:pt x="1063" y="292"/>
                    </a:lnTo>
                    <a:lnTo>
                      <a:pt x="1063" y="290"/>
                    </a:lnTo>
                    <a:lnTo>
                      <a:pt x="1066" y="290"/>
                    </a:lnTo>
                    <a:lnTo>
                      <a:pt x="1066" y="288"/>
                    </a:lnTo>
                    <a:lnTo>
                      <a:pt x="1070" y="288"/>
                    </a:lnTo>
                    <a:lnTo>
                      <a:pt x="1070" y="290"/>
                    </a:lnTo>
                    <a:lnTo>
                      <a:pt x="1068" y="290"/>
                    </a:lnTo>
                    <a:lnTo>
                      <a:pt x="1068" y="292"/>
                    </a:lnTo>
                    <a:lnTo>
                      <a:pt x="1065" y="292"/>
                    </a:lnTo>
                    <a:lnTo>
                      <a:pt x="1065" y="293"/>
                    </a:lnTo>
                    <a:lnTo>
                      <a:pt x="1061" y="293"/>
                    </a:lnTo>
                    <a:close/>
                    <a:moveTo>
                      <a:pt x="1070" y="288"/>
                    </a:moveTo>
                    <a:lnTo>
                      <a:pt x="1070" y="287"/>
                    </a:lnTo>
                    <a:lnTo>
                      <a:pt x="1071" y="287"/>
                    </a:lnTo>
                    <a:lnTo>
                      <a:pt x="1071" y="285"/>
                    </a:lnTo>
                    <a:lnTo>
                      <a:pt x="1075" y="285"/>
                    </a:lnTo>
                    <a:lnTo>
                      <a:pt x="1075" y="283"/>
                    </a:lnTo>
                    <a:lnTo>
                      <a:pt x="1078" y="283"/>
                    </a:lnTo>
                    <a:lnTo>
                      <a:pt x="1078" y="282"/>
                    </a:lnTo>
                    <a:lnTo>
                      <a:pt x="1080" y="282"/>
                    </a:lnTo>
                    <a:lnTo>
                      <a:pt x="1080" y="280"/>
                    </a:lnTo>
                    <a:lnTo>
                      <a:pt x="1083" y="280"/>
                    </a:lnTo>
                    <a:lnTo>
                      <a:pt x="1083" y="278"/>
                    </a:lnTo>
                    <a:lnTo>
                      <a:pt x="1086" y="278"/>
                    </a:lnTo>
                    <a:lnTo>
                      <a:pt x="1086" y="277"/>
                    </a:lnTo>
                    <a:lnTo>
                      <a:pt x="1090" y="277"/>
                    </a:lnTo>
                    <a:lnTo>
                      <a:pt x="1090" y="278"/>
                    </a:lnTo>
                    <a:lnTo>
                      <a:pt x="1088" y="278"/>
                    </a:lnTo>
                    <a:lnTo>
                      <a:pt x="1088" y="280"/>
                    </a:lnTo>
                    <a:lnTo>
                      <a:pt x="1085" y="280"/>
                    </a:lnTo>
                    <a:lnTo>
                      <a:pt x="1085" y="282"/>
                    </a:lnTo>
                    <a:lnTo>
                      <a:pt x="1081" y="282"/>
                    </a:lnTo>
                    <a:lnTo>
                      <a:pt x="1081" y="283"/>
                    </a:lnTo>
                    <a:lnTo>
                      <a:pt x="1080" y="283"/>
                    </a:lnTo>
                    <a:lnTo>
                      <a:pt x="1080" y="285"/>
                    </a:lnTo>
                    <a:lnTo>
                      <a:pt x="1076" y="285"/>
                    </a:lnTo>
                    <a:lnTo>
                      <a:pt x="1076" y="287"/>
                    </a:lnTo>
                    <a:lnTo>
                      <a:pt x="1073" y="287"/>
                    </a:lnTo>
                    <a:lnTo>
                      <a:pt x="1073" y="288"/>
                    </a:lnTo>
                    <a:lnTo>
                      <a:pt x="1070" y="288"/>
                    </a:lnTo>
                    <a:close/>
                    <a:moveTo>
                      <a:pt x="1090" y="277"/>
                    </a:moveTo>
                    <a:lnTo>
                      <a:pt x="1090" y="275"/>
                    </a:lnTo>
                    <a:lnTo>
                      <a:pt x="1093" y="275"/>
                    </a:lnTo>
                    <a:lnTo>
                      <a:pt x="1093" y="277"/>
                    </a:lnTo>
                    <a:lnTo>
                      <a:pt x="1090" y="277"/>
                    </a:lnTo>
                    <a:close/>
                    <a:moveTo>
                      <a:pt x="1093" y="275"/>
                    </a:moveTo>
                    <a:lnTo>
                      <a:pt x="1093" y="273"/>
                    </a:lnTo>
                    <a:lnTo>
                      <a:pt x="1095" y="273"/>
                    </a:lnTo>
                    <a:lnTo>
                      <a:pt x="1095" y="272"/>
                    </a:lnTo>
                    <a:lnTo>
                      <a:pt x="1098" y="272"/>
                    </a:lnTo>
                    <a:lnTo>
                      <a:pt x="1098" y="270"/>
                    </a:lnTo>
                    <a:lnTo>
                      <a:pt x="1101" y="270"/>
                    </a:lnTo>
                    <a:lnTo>
                      <a:pt x="1101" y="268"/>
                    </a:lnTo>
                    <a:lnTo>
                      <a:pt x="1105" y="268"/>
                    </a:lnTo>
                    <a:lnTo>
                      <a:pt x="1105" y="270"/>
                    </a:lnTo>
                    <a:lnTo>
                      <a:pt x="1103" y="270"/>
                    </a:lnTo>
                    <a:lnTo>
                      <a:pt x="1103" y="272"/>
                    </a:lnTo>
                    <a:lnTo>
                      <a:pt x="1100" y="272"/>
                    </a:lnTo>
                    <a:lnTo>
                      <a:pt x="1100" y="273"/>
                    </a:lnTo>
                    <a:lnTo>
                      <a:pt x="1096" y="273"/>
                    </a:lnTo>
                    <a:lnTo>
                      <a:pt x="1096" y="275"/>
                    </a:lnTo>
                    <a:lnTo>
                      <a:pt x="1093" y="275"/>
                    </a:lnTo>
                    <a:close/>
                    <a:moveTo>
                      <a:pt x="1105" y="268"/>
                    </a:moveTo>
                    <a:lnTo>
                      <a:pt x="1105" y="267"/>
                    </a:lnTo>
                    <a:lnTo>
                      <a:pt x="1108" y="267"/>
                    </a:lnTo>
                    <a:lnTo>
                      <a:pt x="1108" y="268"/>
                    </a:lnTo>
                    <a:lnTo>
                      <a:pt x="1105" y="268"/>
                    </a:lnTo>
                    <a:close/>
                    <a:moveTo>
                      <a:pt x="1108" y="267"/>
                    </a:moveTo>
                    <a:lnTo>
                      <a:pt x="1108" y="265"/>
                    </a:lnTo>
                    <a:lnTo>
                      <a:pt x="1110" y="265"/>
                    </a:lnTo>
                    <a:lnTo>
                      <a:pt x="1110" y="267"/>
                    </a:lnTo>
                    <a:lnTo>
                      <a:pt x="1108" y="267"/>
                    </a:lnTo>
                    <a:close/>
                    <a:moveTo>
                      <a:pt x="1123" y="258"/>
                    </a:moveTo>
                    <a:lnTo>
                      <a:pt x="1123" y="257"/>
                    </a:lnTo>
                    <a:lnTo>
                      <a:pt x="1126" y="257"/>
                    </a:lnTo>
                    <a:lnTo>
                      <a:pt x="1126" y="258"/>
                    </a:lnTo>
                    <a:lnTo>
                      <a:pt x="1123" y="258"/>
                    </a:lnTo>
                    <a:close/>
                    <a:moveTo>
                      <a:pt x="1126" y="257"/>
                    </a:moveTo>
                    <a:lnTo>
                      <a:pt x="1126" y="255"/>
                    </a:lnTo>
                    <a:lnTo>
                      <a:pt x="1130" y="255"/>
                    </a:lnTo>
                    <a:lnTo>
                      <a:pt x="1130" y="257"/>
                    </a:lnTo>
                    <a:lnTo>
                      <a:pt x="1126" y="257"/>
                    </a:lnTo>
                    <a:close/>
                    <a:moveTo>
                      <a:pt x="1130" y="255"/>
                    </a:moveTo>
                    <a:lnTo>
                      <a:pt x="1130" y="253"/>
                    </a:lnTo>
                    <a:lnTo>
                      <a:pt x="1133" y="253"/>
                    </a:lnTo>
                    <a:lnTo>
                      <a:pt x="1133" y="255"/>
                    </a:lnTo>
                    <a:lnTo>
                      <a:pt x="1130" y="255"/>
                    </a:lnTo>
                    <a:close/>
                    <a:moveTo>
                      <a:pt x="1133" y="253"/>
                    </a:moveTo>
                    <a:lnTo>
                      <a:pt x="1133" y="252"/>
                    </a:lnTo>
                    <a:lnTo>
                      <a:pt x="1136" y="252"/>
                    </a:lnTo>
                    <a:lnTo>
                      <a:pt x="1136" y="253"/>
                    </a:lnTo>
                    <a:lnTo>
                      <a:pt x="1133" y="253"/>
                    </a:lnTo>
                    <a:close/>
                    <a:moveTo>
                      <a:pt x="1136" y="252"/>
                    </a:moveTo>
                    <a:lnTo>
                      <a:pt x="1136" y="250"/>
                    </a:lnTo>
                    <a:lnTo>
                      <a:pt x="1138" y="250"/>
                    </a:lnTo>
                    <a:lnTo>
                      <a:pt x="1138" y="248"/>
                    </a:lnTo>
                    <a:lnTo>
                      <a:pt x="1141" y="248"/>
                    </a:lnTo>
                    <a:lnTo>
                      <a:pt x="1141" y="247"/>
                    </a:lnTo>
                    <a:lnTo>
                      <a:pt x="1145" y="247"/>
                    </a:lnTo>
                    <a:lnTo>
                      <a:pt x="1145" y="245"/>
                    </a:lnTo>
                    <a:lnTo>
                      <a:pt x="1148" y="245"/>
                    </a:lnTo>
                    <a:lnTo>
                      <a:pt x="1148" y="247"/>
                    </a:lnTo>
                    <a:lnTo>
                      <a:pt x="1146" y="247"/>
                    </a:lnTo>
                    <a:lnTo>
                      <a:pt x="1146" y="248"/>
                    </a:lnTo>
                    <a:lnTo>
                      <a:pt x="1143" y="248"/>
                    </a:lnTo>
                    <a:lnTo>
                      <a:pt x="1143" y="250"/>
                    </a:lnTo>
                    <a:lnTo>
                      <a:pt x="1140" y="250"/>
                    </a:lnTo>
                    <a:lnTo>
                      <a:pt x="1140" y="252"/>
                    </a:lnTo>
                    <a:lnTo>
                      <a:pt x="1136" y="252"/>
                    </a:lnTo>
                    <a:close/>
                    <a:moveTo>
                      <a:pt x="1148" y="245"/>
                    </a:moveTo>
                    <a:lnTo>
                      <a:pt x="1148" y="243"/>
                    </a:lnTo>
                    <a:lnTo>
                      <a:pt x="1151" y="243"/>
                    </a:lnTo>
                    <a:lnTo>
                      <a:pt x="1151" y="245"/>
                    </a:lnTo>
                    <a:lnTo>
                      <a:pt x="1148" y="245"/>
                    </a:lnTo>
                    <a:close/>
                    <a:moveTo>
                      <a:pt x="1151" y="243"/>
                    </a:moveTo>
                    <a:lnTo>
                      <a:pt x="1151" y="242"/>
                    </a:lnTo>
                    <a:lnTo>
                      <a:pt x="1155" y="242"/>
                    </a:lnTo>
                    <a:lnTo>
                      <a:pt x="1155" y="243"/>
                    </a:lnTo>
                    <a:lnTo>
                      <a:pt x="1151" y="243"/>
                    </a:lnTo>
                    <a:close/>
                    <a:moveTo>
                      <a:pt x="1155" y="242"/>
                    </a:moveTo>
                    <a:lnTo>
                      <a:pt x="1155" y="240"/>
                    </a:lnTo>
                    <a:lnTo>
                      <a:pt x="1158" y="240"/>
                    </a:lnTo>
                    <a:lnTo>
                      <a:pt x="1158" y="242"/>
                    </a:lnTo>
                    <a:lnTo>
                      <a:pt x="1155" y="242"/>
                    </a:lnTo>
                    <a:close/>
                    <a:moveTo>
                      <a:pt x="1158" y="240"/>
                    </a:moveTo>
                    <a:lnTo>
                      <a:pt x="1158" y="238"/>
                    </a:lnTo>
                    <a:lnTo>
                      <a:pt x="1160" y="238"/>
                    </a:lnTo>
                    <a:lnTo>
                      <a:pt x="1160" y="240"/>
                    </a:lnTo>
                    <a:lnTo>
                      <a:pt x="1158" y="240"/>
                    </a:lnTo>
                    <a:close/>
                    <a:moveTo>
                      <a:pt x="1243" y="198"/>
                    </a:moveTo>
                    <a:lnTo>
                      <a:pt x="1243" y="197"/>
                    </a:lnTo>
                    <a:lnTo>
                      <a:pt x="1246" y="197"/>
                    </a:lnTo>
                    <a:lnTo>
                      <a:pt x="1246" y="198"/>
                    </a:lnTo>
                    <a:lnTo>
                      <a:pt x="1243" y="198"/>
                    </a:lnTo>
                    <a:close/>
                    <a:moveTo>
                      <a:pt x="1246" y="197"/>
                    </a:moveTo>
                    <a:lnTo>
                      <a:pt x="1246" y="195"/>
                    </a:lnTo>
                    <a:lnTo>
                      <a:pt x="1250" y="195"/>
                    </a:lnTo>
                    <a:lnTo>
                      <a:pt x="1250" y="197"/>
                    </a:lnTo>
                    <a:lnTo>
                      <a:pt x="1246" y="197"/>
                    </a:lnTo>
                    <a:close/>
                    <a:moveTo>
                      <a:pt x="1250" y="195"/>
                    </a:moveTo>
                    <a:lnTo>
                      <a:pt x="1250" y="193"/>
                    </a:lnTo>
                    <a:lnTo>
                      <a:pt x="1253" y="193"/>
                    </a:lnTo>
                    <a:lnTo>
                      <a:pt x="1253" y="195"/>
                    </a:lnTo>
                    <a:lnTo>
                      <a:pt x="1250" y="195"/>
                    </a:lnTo>
                    <a:close/>
                    <a:moveTo>
                      <a:pt x="1253" y="193"/>
                    </a:moveTo>
                    <a:lnTo>
                      <a:pt x="1253" y="192"/>
                    </a:lnTo>
                    <a:lnTo>
                      <a:pt x="1256" y="192"/>
                    </a:lnTo>
                    <a:lnTo>
                      <a:pt x="1256" y="190"/>
                    </a:lnTo>
                    <a:lnTo>
                      <a:pt x="1260" y="190"/>
                    </a:lnTo>
                    <a:lnTo>
                      <a:pt x="1260" y="188"/>
                    </a:lnTo>
                    <a:lnTo>
                      <a:pt x="1263" y="188"/>
                    </a:lnTo>
                    <a:lnTo>
                      <a:pt x="1263" y="187"/>
                    </a:lnTo>
                    <a:lnTo>
                      <a:pt x="1266" y="187"/>
                    </a:lnTo>
                    <a:lnTo>
                      <a:pt x="1266" y="185"/>
                    </a:lnTo>
                    <a:lnTo>
                      <a:pt x="1271" y="185"/>
                    </a:lnTo>
                    <a:lnTo>
                      <a:pt x="1271" y="187"/>
                    </a:lnTo>
                    <a:lnTo>
                      <a:pt x="1268" y="187"/>
                    </a:lnTo>
                    <a:lnTo>
                      <a:pt x="1268" y="188"/>
                    </a:lnTo>
                    <a:lnTo>
                      <a:pt x="1265" y="188"/>
                    </a:lnTo>
                    <a:lnTo>
                      <a:pt x="1265" y="190"/>
                    </a:lnTo>
                    <a:lnTo>
                      <a:pt x="1261" y="190"/>
                    </a:lnTo>
                    <a:lnTo>
                      <a:pt x="1261" y="192"/>
                    </a:lnTo>
                    <a:lnTo>
                      <a:pt x="1258" y="192"/>
                    </a:lnTo>
                    <a:lnTo>
                      <a:pt x="1258" y="193"/>
                    </a:lnTo>
                    <a:lnTo>
                      <a:pt x="1253" y="193"/>
                    </a:lnTo>
                    <a:close/>
                    <a:moveTo>
                      <a:pt x="1286" y="178"/>
                    </a:moveTo>
                    <a:lnTo>
                      <a:pt x="1286" y="177"/>
                    </a:lnTo>
                    <a:lnTo>
                      <a:pt x="1290" y="177"/>
                    </a:lnTo>
                    <a:lnTo>
                      <a:pt x="1290" y="175"/>
                    </a:lnTo>
                    <a:lnTo>
                      <a:pt x="1295" y="175"/>
                    </a:lnTo>
                    <a:lnTo>
                      <a:pt x="1295" y="177"/>
                    </a:lnTo>
                    <a:lnTo>
                      <a:pt x="1291" y="177"/>
                    </a:lnTo>
                    <a:lnTo>
                      <a:pt x="1291" y="178"/>
                    </a:lnTo>
                    <a:lnTo>
                      <a:pt x="1286" y="178"/>
                    </a:lnTo>
                    <a:close/>
                    <a:moveTo>
                      <a:pt x="1295" y="175"/>
                    </a:moveTo>
                    <a:lnTo>
                      <a:pt x="1295" y="173"/>
                    </a:lnTo>
                    <a:lnTo>
                      <a:pt x="1298" y="173"/>
                    </a:lnTo>
                    <a:lnTo>
                      <a:pt x="1298" y="175"/>
                    </a:lnTo>
                    <a:lnTo>
                      <a:pt x="1295" y="175"/>
                    </a:lnTo>
                    <a:close/>
                    <a:moveTo>
                      <a:pt x="1298" y="173"/>
                    </a:moveTo>
                    <a:lnTo>
                      <a:pt x="1298" y="172"/>
                    </a:lnTo>
                    <a:lnTo>
                      <a:pt x="1300" y="172"/>
                    </a:lnTo>
                    <a:lnTo>
                      <a:pt x="1300" y="173"/>
                    </a:lnTo>
                    <a:lnTo>
                      <a:pt x="1298" y="173"/>
                    </a:lnTo>
                    <a:close/>
                    <a:moveTo>
                      <a:pt x="1465" y="110"/>
                    </a:moveTo>
                    <a:lnTo>
                      <a:pt x="1465" y="108"/>
                    </a:lnTo>
                    <a:lnTo>
                      <a:pt x="1470" y="108"/>
                    </a:lnTo>
                    <a:lnTo>
                      <a:pt x="1470" y="110"/>
                    </a:lnTo>
                    <a:lnTo>
                      <a:pt x="1465" y="110"/>
                    </a:lnTo>
                    <a:close/>
                    <a:moveTo>
                      <a:pt x="1470" y="108"/>
                    </a:moveTo>
                    <a:lnTo>
                      <a:pt x="1470" y="107"/>
                    </a:lnTo>
                    <a:lnTo>
                      <a:pt x="1473" y="107"/>
                    </a:lnTo>
                    <a:lnTo>
                      <a:pt x="1473" y="105"/>
                    </a:lnTo>
                    <a:lnTo>
                      <a:pt x="1478" y="105"/>
                    </a:lnTo>
                    <a:lnTo>
                      <a:pt x="1478" y="103"/>
                    </a:lnTo>
                    <a:lnTo>
                      <a:pt x="1485" y="103"/>
                    </a:lnTo>
                    <a:lnTo>
                      <a:pt x="1485" y="105"/>
                    </a:lnTo>
                    <a:lnTo>
                      <a:pt x="1480" y="105"/>
                    </a:lnTo>
                    <a:lnTo>
                      <a:pt x="1480" y="107"/>
                    </a:lnTo>
                    <a:lnTo>
                      <a:pt x="1475" y="107"/>
                    </a:lnTo>
                    <a:lnTo>
                      <a:pt x="1475" y="108"/>
                    </a:lnTo>
                    <a:lnTo>
                      <a:pt x="1470" y="108"/>
                    </a:lnTo>
                    <a:close/>
                    <a:moveTo>
                      <a:pt x="1485" y="103"/>
                    </a:moveTo>
                    <a:lnTo>
                      <a:pt x="1485" y="102"/>
                    </a:lnTo>
                    <a:lnTo>
                      <a:pt x="1490" y="102"/>
                    </a:lnTo>
                    <a:lnTo>
                      <a:pt x="1490" y="103"/>
                    </a:lnTo>
                    <a:lnTo>
                      <a:pt x="1485" y="103"/>
                    </a:lnTo>
                    <a:close/>
                    <a:moveTo>
                      <a:pt x="1490" y="102"/>
                    </a:moveTo>
                    <a:lnTo>
                      <a:pt x="1490" y="100"/>
                    </a:lnTo>
                    <a:lnTo>
                      <a:pt x="1495" y="100"/>
                    </a:lnTo>
                    <a:lnTo>
                      <a:pt x="1495" y="98"/>
                    </a:lnTo>
                    <a:lnTo>
                      <a:pt x="1501" y="98"/>
                    </a:lnTo>
                    <a:lnTo>
                      <a:pt x="1501" y="100"/>
                    </a:lnTo>
                    <a:lnTo>
                      <a:pt x="1496" y="100"/>
                    </a:lnTo>
                    <a:lnTo>
                      <a:pt x="1496" y="102"/>
                    </a:lnTo>
                    <a:lnTo>
                      <a:pt x="1490" y="102"/>
                    </a:lnTo>
                    <a:close/>
                    <a:moveTo>
                      <a:pt x="1501" y="98"/>
                    </a:moveTo>
                    <a:lnTo>
                      <a:pt x="1501" y="97"/>
                    </a:lnTo>
                    <a:lnTo>
                      <a:pt x="1506" y="97"/>
                    </a:lnTo>
                    <a:lnTo>
                      <a:pt x="1506" y="98"/>
                    </a:lnTo>
                    <a:lnTo>
                      <a:pt x="1501" y="98"/>
                    </a:lnTo>
                    <a:close/>
                    <a:moveTo>
                      <a:pt x="1506" y="97"/>
                    </a:moveTo>
                    <a:lnTo>
                      <a:pt x="1506" y="95"/>
                    </a:lnTo>
                    <a:lnTo>
                      <a:pt x="1511" y="95"/>
                    </a:lnTo>
                    <a:lnTo>
                      <a:pt x="1511" y="93"/>
                    </a:lnTo>
                    <a:lnTo>
                      <a:pt x="1518" y="93"/>
                    </a:lnTo>
                    <a:lnTo>
                      <a:pt x="1518" y="95"/>
                    </a:lnTo>
                    <a:lnTo>
                      <a:pt x="1513" y="95"/>
                    </a:lnTo>
                    <a:lnTo>
                      <a:pt x="1513" y="97"/>
                    </a:lnTo>
                    <a:lnTo>
                      <a:pt x="1506" y="97"/>
                    </a:lnTo>
                    <a:close/>
                    <a:moveTo>
                      <a:pt x="1518" y="93"/>
                    </a:moveTo>
                    <a:lnTo>
                      <a:pt x="1518" y="92"/>
                    </a:lnTo>
                    <a:lnTo>
                      <a:pt x="1523" y="92"/>
                    </a:lnTo>
                    <a:lnTo>
                      <a:pt x="1523" y="93"/>
                    </a:lnTo>
                    <a:lnTo>
                      <a:pt x="1518" y="93"/>
                    </a:lnTo>
                    <a:close/>
                    <a:moveTo>
                      <a:pt x="1523" y="92"/>
                    </a:moveTo>
                    <a:lnTo>
                      <a:pt x="1523" y="90"/>
                    </a:lnTo>
                    <a:lnTo>
                      <a:pt x="1528" y="90"/>
                    </a:lnTo>
                    <a:lnTo>
                      <a:pt x="1528" y="92"/>
                    </a:lnTo>
                    <a:lnTo>
                      <a:pt x="1523" y="92"/>
                    </a:lnTo>
                    <a:close/>
                    <a:moveTo>
                      <a:pt x="1530" y="90"/>
                    </a:moveTo>
                    <a:lnTo>
                      <a:pt x="1530" y="88"/>
                    </a:lnTo>
                    <a:lnTo>
                      <a:pt x="1535" y="88"/>
                    </a:lnTo>
                    <a:lnTo>
                      <a:pt x="1535" y="90"/>
                    </a:lnTo>
                    <a:lnTo>
                      <a:pt x="1530" y="90"/>
                    </a:lnTo>
                    <a:close/>
                    <a:moveTo>
                      <a:pt x="1535" y="88"/>
                    </a:moveTo>
                    <a:lnTo>
                      <a:pt x="1535" y="87"/>
                    </a:lnTo>
                    <a:lnTo>
                      <a:pt x="1540" y="87"/>
                    </a:lnTo>
                    <a:lnTo>
                      <a:pt x="1540" y="88"/>
                    </a:lnTo>
                    <a:lnTo>
                      <a:pt x="1535" y="88"/>
                    </a:lnTo>
                    <a:close/>
                    <a:moveTo>
                      <a:pt x="1540" y="87"/>
                    </a:moveTo>
                    <a:lnTo>
                      <a:pt x="1540" y="85"/>
                    </a:lnTo>
                    <a:lnTo>
                      <a:pt x="1545" y="85"/>
                    </a:lnTo>
                    <a:lnTo>
                      <a:pt x="1545" y="87"/>
                    </a:lnTo>
                    <a:lnTo>
                      <a:pt x="1540" y="87"/>
                    </a:lnTo>
                    <a:close/>
                    <a:moveTo>
                      <a:pt x="1546" y="85"/>
                    </a:moveTo>
                    <a:lnTo>
                      <a:pt x="1546" y="83"/>
                    </a:lnTo>
                    <a:lnTo>
                      <a:pt x="1551" y="83"/>
                    </a:lnTo>
                    <a:lnTo>
                      <a:pt x="1551" y="85"/>
                    </a:lnTo>
                    <a:lnTo>
                      <a:pt x="1546" y="85"/>
                    </a:lnTo>
                    <a:close/>
                    <a:moveTo>
                      <a:pt x="1551" y="83"/>
                    </a:moveTo>
                    <a:lnTo>
                      <a:pt x="1551" y="82"/>
                    </a:lnTo>
                    <a:lnTo>
                      <a:pt x="1556" y="82"/>
                    </a:lnTo>
                    <a:lnTo>
                      <a:pt x="1556" y="80"/>
                    </a:lnTo>
                    <a:lnTo>
                      <a:pt x="1563" y="80"/>
                    </a:lnTo>
                    <a:lnTo>
                      <a:pt x="1563" y="78"/>
                    </a:lnTo>
                    <a:lnTo>
                      <a:pt x="1568" y="78"/>
                    </a:lnTo>
                    <a:lnTo>
                      <a:pt x="1568" y="77"/>
                    </a:lnTo>
                    <a:lnTo>
                      <a:pt x="1575" y="77"/>
                    </a:lnTo>
                    <a:lnTo>
                      <a:pt x="1575" y="75"/>
                    </a:lnTo>
                    <a:lnTo>
                      <a:pt x="1581" y="75"/>
                    </a:lnTo>
                    <a:lnTo>
                      <a:pt x="1581" y="73"/>
                    </a:lnTo>
                    <a:lnTo>
                      <a:pt x="1586" y="73"/>
                    </a:lnTo>
                    <a:lnTo>
                      <a:pt x="1586" y="72"/>
                    </a:lnTo>
                    <a:lnTo>
                      <a:pt x="1593" y="72"/>
                    </a:lnTo>
                    <a:lnTo>
                      <a:pt x="1593" y="70"/>
                    </a:lnTo>
                    <a:lnTo>
                      <a:pt x="1600" y="70"/>
                    </a:lnTo>
                    <a:lnTo>
                      <a:pt x="1600" y="68"/>
                    </a:lnTo>
                    <a:lnTo>
                      <a:pt x="1606" y="68"/>
                    </a:lnTo>
                    <a:lnTo>
                      <a:pt x="1606" y="67"/>
                    </a:lnTo>
                    <a:lnTo>
                      <a:pt x="1613" y="67"/>
                    </a:lnTo>
                    <a:lnTo>
                      <a:pt x="1613" y="68"/>
                    </a:lnTo>
                    <a:lnTo>
                      <a:pt x="1608" y="68"/>
                    </a:lnTo>
                    <a:lnTo>
                      <a:pt x="1608" y="70"/>
                    </a:lnTo>
                    <a:lnTo>
                      <a:pt x="1601" y="70"/>
                    </a:lnTo>
                    <a:lnTo>
                      <a:pt x="1601" y="72"/>
                    </a:lnTo>
                    <a:lnTo>
                      <a:pt x="1595" y="72"/>
                    </a:lnTo>
                    <a:lnTo>
                      <a:pt x="1595" y="73"/>
                    </a:lnTo>
                    <a:lnTo>
                      <a:pt x="1588" y="73"/>
                    </a:lnTo>
                    <a:lnTo>
                      <a:pt x="1588" y="75"/>
                    </a:lnTo>
                    <a:lnTo>
                      <a:pt x="1583" y="75"/>
                    </a:lnTo>
                    <a:lnTo>
                      <a:pt x="1583" y="77"/>
                    </a:lnTo>
                    <a:lnTo>
                      <a:pt x="1576" y="77"/>
                    </a:lnTo>
                    <a:lnTo>
                      <a:pt x="1576" y="78"/>
                    </a:lnTo>
                    <a:lnTo>
                      <a:pt x="1570" y="78"/>
                    </a:lnTo>
                    <a:lnTo>
                      <a:pt x="1570" y="80"/>
                    </a:lnTo>
                    <a:lnTo>
                      <a:pt x="1565" y="80"/>
                    </a:lnTo>
                    <a:lnTo>
                      <a:pt x="1565" y="82"/>
                    </a:lnTo>
                    <a:lnTo>
                      <a:pt x="1558" y="82"/>
                    </a:lnTo>
                    <a:lnTo>
                      <a:pt x="1558" y="83"/>
                    </a:lnTo>
                    <a:lnTo>
                      <a:pt x="1551" y="83"/>
                    </a:lnTo>
                    <a:close/>
                    <a:moveTo>
                      <a:pt x="1613" y="67"/>
                    </a:moveTo>
                    <a:lnTo>
                      <a:pt x="1613" y="65"/>
                    </a:lnTo>
                    <a:lnTo>
                      <a:pt x="1620" y="65"/>
                    </a:lnTo>
                    <a:lnTo>
                      <a:pt x="1620" y="67"/>
                    </a:lnTo>
                    <a:lnTo>
                      <a:pt x="1613" y="67"/>
                    </a:lnTo>
                    <a:close/>
                    <a:moveTo>
                      <a:pt x="1620" y="65"/>
                    </a:moveTo>
                    <a:lnTo>
                      <a:pt x="1620" y="63"/>
                    </a:lnTo>
                    <a:lnTo>
                      <a:pt x="1626" y="63"/>
                    </a:lnTo>
                    <a:lnTo>
                      <a:pt x="1626" y="65"/>
                    </a:lnTo>
                    <a:lnTo>
                      <a:pt x="1620" y="65"/>
                    </a:lnTo>
                    <a:close/>
                    <a:moveTo>
                      <a:pt x="1626" y="63"/>
                    </a:moveTo>
                    <a:lnTo>
                      <a:pt x="1626" y="62"/>
                    </a:lnTo>
                    <a:lnTo>
                      <a:pt x="1633" y="62"/>
                    </a:lnTo>
                    <a:lnTo>
                      <a:pt x="1633" y="63"/>
                    </a:lnTo>
                    <a:lnTo>
                      <a:pt x="1626" y="63"/>
                    </a:lnTo>
                    <a:close/>
                    <a:moveTo>
                      <a:pt x="1633" y="62"/>
                    </a:moveTo>
                    <a:lnTo>
                      <a:pt x="1633" y="60"/>
                    </a:lnTo>
                    <a:lnTo>
                      <a:pt x="1640" y="60"/>
                    </a:lnTo>
                    <a:lnTo>
                      <a:pt x="1640" y="62"/>
                    </a:lnTo>
                    <a:lnTo>
                      <a:pt x="1633" y="62"/>
                    </a:lnTo>
                    <a:close/>
                    <a:moveTo>
                      <a:pt x="1641" y="60"/>
                    </a:moveTo>
                    <a:lnTo>
                      <a:pt x="1641" y="58"/>
                    </a:lnTo>
                    <a:lnTo>
                      <a:pt x="1648" y="58"/>
                    </a:lnTo>
                    <a:lnTo>
                      <a:pt x="1648" y="60"/>
                    </a:lnTo>
                    <a:lnTo>
                      <a:pt x="1641" y="60"/>
                    </a:lnTo>
                    <a:close/>
                    <a:moveTo>
                      <a:pt x="1648" y="58"/>
                    </a:moveTo>
                    <a:lnTo>
                      <a:pt x="1648" y="57"/>
                    </a:lnTo>
                    <a:lnTo>
                      <a:pt x="1655" y="57"/>
                    </a:lnTo>
                    <a:lnTo>
                      <a:pt x="1655" y="58"/>
                    </a:lnTo>
                    <a:lnTo>
                      <a:pt x="1648" y="58"/>
                    </a:lnTo>
                    <a:close/>
                    <a:moveTo>
                      <a:pt x="1655" y="57"/>
                    </a:moveTo>
                    <a:lnTo>
                      <a:pt x="1655" y="55"/>
                    </a:lnTo>
                    <a:lnTo>
                      <a:pt x="1661" y="55"/>
                    </a:lnTo>
                    <a:lnTo>
                      <a:pt x="1661" y="53"/>
                    </a:lnTo>
                    <a:lnTo>
                      <a:pt x="1668" y="53"/>
                    </a:lnTo>
                    <a:lnTo>
                      <a:pt x="1668" y="52"/>
                    </a:lnTo>
                    <a:lnTo>
                      <a:pt x="1676" y="52"/>
                    </a:lnTo>
                    <a:lnTo>
                      <a:pt x="1676" y="50"/>
                    </a:lnTo>
                    <a:lnTo>
                      <a:pt x="1683" y="50"/>
                    </a:lnTo>
                    <a:lnTo>
                      <a:pt x="1683" y="48"/>
                    </a:lnTo>
                    <a:lnTo>
                      <a:pt x="1690" y="48"/>
                    </a:lnTo>
                    <a:lnTo>
                      <a:pt x="1690" y="47"/>
                    </a:lnTo>
                    <a:lnTo>
                      <a:pt x="1698" y="47"/>
                    </a:lnTo>
                    <a:lnTo>
                      <a:pt x="1698" y="45"/>
                    </a:lnTo>
                    <a:lnTo>
                      <a:pt x="1706" y="45"/>
                    </a:lnTo>
                    <a:lnTo>
                      <a:pt x="1706" y="47"/>
                    </a:lnTo>
                    <a:lnTo>
                      <a:pt x="1700" y="47"/>
                    </a:lnTo>
                    <a:lnTo>
                      <a:pt x="1700" y="48"/>
                    </a:lnTo>
                    <a:lnTo>
                      <a:pt x="1691" y="48"/>
                    </a:lnTo>
                    <a:lnTo>
                      <a:pt x="1691" y="50"/>
                    </a:lnTo>
                    <a:lnTo>
                      <a:pt x="1685" y="50"/>
                    </a:lnTo>
                    <a:lnTo>
                      <a:pt x="1685" y="52"/>
                    </a:lnTo>
                    <a:lnTo>
                      <a:pt x="1678" y="52"/>
                    </a:lnTo>
                    <a:lnTo>
                      <a:pt x="1678" y="53"/>
                    </a:lnTo>
                    <a:lnTo>
                      <a:pt x="1670" y="53"/>
                    </a:lnTo>
                    <a:lnTo>
                      <a:pt x="1670" y="55"/>
                    </a:lnTo>
                    <a:lnTo>
                      <a:pt x="1663" y="55"/>
                    </a:lnTo>
                    <a:lnTo>
                      <a:pt x="1663" y="57"/>
                    </a:lnTo>
                    <a:lnTo>
                      <a:pt x="1655" y="57"/>
                    </a:lnTo>
                    <a:close/>
                    <a:moveTo>
                      <a:pt x="1706" y="45"/>
                    </a:moveTo>
                    <a:lnTo>
                      <a:pt x="1706" y="43"/>
                    </a:lnTo>
                    <a:lnTo>
                      <a:pt x="1715" y="43"/>
                    </a:lnTo>
                    <a:lnTo>
                      <a:pt x="1715" y="45"/>
                    </a:lnTo>
                    <a:lnTo>
                      <a:pt x="1706" y="45"/>
                    </a:lnTo>
                    <a:close/>
                    <a:moveTo>
                      <a:pt x="1715" y="43"/>
                    </a:moveTo>
                    <a:lnTo>
                      <a:pt x="1715" y="42"/>
                    </a:lnTo>
                    <a:lnTo>
                      <a:pt x="1725" y="42"/>
                    </a:lnTo>
                    <a:lnTo>
                      <a:pt x="1725" y="43"/>
                    </a:lnTo>
                    <a:lnTo>
                      <a:pt x="1715" y="43"/>
                    </a:lnTo>
                    <a:close/>
                    <a:moveTo>
                      <a:pt x="1725" y="42"/>
                    </a:moveTo>
                    <a:lnTo>
                      <a:pt x="1725" y="40"/>
                    </a:lnTo>
                    <a:lnTo>
                      <a:pt x="1733" y="40"/>
                    </a:lnTo>
                    <a:lnTo>
                      <a:pt x="1733" y="42"/>
                    </a:lnTo>
                    <a:lnTo>
                      <a:pt x="1725" y="42"/>
                    </a:lnTo>
                    <a:close/>
                    <a:moveTo>
                      <a:pt x="1733" y="40"/>
                    </a:moveTo>
                    <a:lnTo>
                      <a:pt x="1733" y="38"/>
                    </a:lnTo>
                    <a:lnTo>
                      <a:pt x="1741" y="38"/>
                    </a:lnTo>
                    <a:lnTo>
                      <a:pt x="1741" y="40"/>
                    </a:lnTo>
                    <a:lnTo>
                      <a:pt x="1733" y="40"/>
                    </a:lnTo>
                    <a:close/>
                    <a:moveTo>
                      <a:pt x="1741" y="38"/>
                    </a:moveTo>
                    <a:lnTo>
                      <a:pt x="1741" y="37"/>
                    </a:lnTo>
                    <a:lnTo>
                      <a:pt x="1751" y="37"/>
                    </a:lnTo>
                    <a:lnTo>
                      <a:pt x="1751" y="38"/>
                    </a:lnTo>
                    <a:lnTo>
                      <a:pt x="1741" y="38"/>
                    </a:lnTo>
                    <a:close/>
                    <a:moveTo>
                      <a:pt x="1751" y="37"/>
                    </a:moveTo>
                    <a:lnTo>
                      <a:pt x="1751" y="35"/>
                    </a:lnTo>
                    <a:lnTo>
                      <a:pt x="1760" y="35"/>
                    </a:lnTo>
                    <a:lnTo>
                      <a:pt x="1760" y="37"/>
                    </a:lnTo>
                    <a:lnTo>
                      <a:pt x="1751" y="37"/>
                    </a:lnTo>
                    <a:close/>
                    <a:moveTo>
                      <a:pt x="1760" y="35"/>
                    </a:moveTo>
                    <a:lnTo>
                      <a:pt x="1760" y="33"/>
                    </a:lnTo>
                    <a:lnTo>
                      <a:pt x="1768" y="33"/>
                    </a:lnTo>
                    <a:lnTo>
                      <a:pt x="1768" y="32"/>
                    </a:lnTo>
                    <a:lnTo>
                      <a:pt x="1778" y="32"/>
                    </a:lnTo>
                    <a:lnTo>
                      <a:pt x="1778" y="33"/>
                    </a:lnTo>
                    <a:lnTo>
                      <a:pt x="1770" y="33"/>
                    </a:lnTo>
                    <a:lnTo>
                      <a:pt x="1770" y="35"/>
                    </a:lnTo>
                    <a:lnTo>
                      <a:pt x="1760" y="35"/>
                    </a:lnTo>
                    <a:close/>
                    <a:moveTo>
                      <a:pt x="1778" y="32"/>
                    </a:moveTo>
                    <a:lnTo>
                      <a:pt x="1778" y="30"/>
                    </a:lnTo>
                    <a:lnTo>
                      <a:pt x="1786" y="30"/>
                    </a:lnTo>
                    <a:lnTo>
                      <a:pt x="1786" y="28"/>
                    </a:lnTo>
                    <a:lnTo>
                      <a:pt x="1795" y="28"/>
                    </a:lnTo>
                    <a:lnTo>
                      <a:pt x="1795" y="27"/>
                    </a:lnTo>
                    <a:lnTo>
                      <a:pt x="1806" y="27"/>
                    </a:lnTo>
                    <a:lnTo>
                      <a:pt x="1806" y="25"/>
                    </a:lnTo>
                    <a:lnTo>
                      <a:pt x="1818" y="25"/>
                    </a:lnTo>
                    <a:lnTo>
                      <a:pt x="1818" y="23"/>
                    </a:lnTo>
                    <a:lnTo>
                      <a:pt x="1831" y="23"/>
                    </a:lnTo>
                    <a:lnTo>
                      <a:pt x="1831" y="25"/>
                    </a:lnTo>
                    <a:lnTo>
                      <a:pt x="1820" y="25"/>
                    </a:lnTo>
                    <a:lnTo>
                      <a:pt x="1820" y="27"/>
                    </a:lnTo>
                    <a:lnTo>
                      <a:pt x="1808" y="27"/>
                    </a:lnTo>
                    <a:lnTo>
                      <a:pt x="1808" y="28"/>
                    </a:lnTo>
                    <a:lnTo>
                      <a:pt x="1796" y="28"/>
                    </a:lnTo>
                    <a:lnTo>
                      <a:pt x="1796" y="30"/>
                    </a:lnTo>
                    <a:lnTo>
                      <a:pt x="1788" y="30"/>
                    </a:lnTo>
                    <a:lnTo>
                      <a:pt x="1788" y="32"/>
                    </a:lnTo>
                    <a:lnTo>
                      <a:pt x="1778" y="32"/>
                    </a:lnTo>
                    <a:close/>
                    <a:moveTo>
                      <a:pt x="1831" y="23"/>
                    </a:moveTo>
                    <a:lnTo>
                      <a:pt x="1831" y="22"/>
                    </a:lnTo>
                    <a:lnTo>
                      <a:pt x="1843" y="22"/>
                    </a:lnTo>
                    <a:lnTo>
                      <a:pt x="1843" y="23"/>
                    </a:lnTo>
                    <a:lnTo>
                      <a:pt x="1831" y="23"/>
                    </a:lnTo>
                    <a:close/>
                    <a:moveTo>
                      <a:pt x="1843" y="22"/>
                    </a:moveTo>
                    <a:lnTo>
                      <a:pt x="1843" y="20"/>
                    </a:lnTo>
                    <a:lnTo>
                      <a:pt x="1855" y="20"/>
                    </a:lnTo>
                    <a:lnTo>
                      <a:pt x="1855" y="22"/>
                    </a:lnTo>
                    <a:lnTo>
                      <a:pt x="1843" y="22"/>
                    </a:lnTo>
                    <a:close/>
                    <a:moveTo>
                      <a:pt x="1856" y="20"/>
                    </a:moveTo>
                    <a:lnTo>
                      <a:pt x="1856" y="18"/>
                    </a:lnTo>
                    <a:lnTo>
                      <a:pt x="1866" y="18"/>
                    </a:lnTo>
                    <a:lnTo>
                      <a:pt x="1866" y="20"/>
                    </a:lnTo>
                    <a:lnTo>
                      <a:pt x="1856" y="20"/>
                    </a:lnTo>
                    <a:close/>
                    <a:moveTo>
                      <a:pt x="1868" y="18"/>
                    </a:moveTo>
                    <a:lnTo>
                      <a:pt x="1868" y="17"/>
                    </a:lnTo>
                    <a:lnTo>
                      <a:pt x="1878" y="17"/>
                    </a:lnTo>
                    <a:lnTo>
                      <a:pt x="1878" y="18"/>
                    </a:lnTo>
                    <a:lnTo>
                      <a:pt x="1868" y="18"/>
                    </a:lnTo>
                    <a:close/>
                    <a:moveTo>
                      <a:pt x="1881" y="17"/>
                    </a:moveTo>
                    <a:lnTo>
                      <a:pt x="1881" y="15"/>
                    </a:lnTo>
                    <a:lnTo>
                      <a:pt x="1893" y="15"/>
                    </a:lnTo>
                    <a:lnTo>
                      <a:pt x="1893" y="17"/>
                    </a:lnTo>
                    <a:lnTo>
                      <a:pt x="1881" y="17"/>
                    </a:lnTo>
                    <a:close/>
                    <a:moveTo>
                      <a:pt x="1893" y="15"/>
                    </a:moveTo>
                    <a:lnTo>
                      <a:pt x="1893" y="13"/>
                    </a:lnTo>
                    <a:lnTo>
                      <a:pt x="1908" y="13"/>
                    </a:lnTo>
                    <a:lnTo>
                      <a:pt x="1908" y="12"/>
                    </a:lnTo>
                    <a:lnTo>
                      <a:pt x="1925" y="12"/>
                    </a:lnTo>
                    <a:lnTo>
                      <a:pt x="1925" y="10"/>
                    </a:lnTo>
                    <a:lnTo>
                      <a:pt x="1943" y="10"/>
                    </a:lnTo>
                    <a:lnTo>
                      <a:pt x="1943" y="12"/>
                    </a:lnTo>
                    <a:lnTo>
                      <a:pt x="1926" y="12"/>
                    </a:lnTo>
                    <a:lnTo>
                      <a:pt x="1926" y="13"/>
                    </a:lnTo>
                    <a:lnTo>
                      <a:pt x="1910" y="13"/>
                    </a:lnTo>
                    <a:lnTo>
                      <a:pt x="1910" y="15"/>
                    </a:lnTo>
                    <a:lnTo>
                      <a:pt x="1893" y="15"/>
                    </a:lnTo>
                    <a:close/>
                    <a:moveTo>
                      <a:pt x="1943" y="10"/>
                    </a:moveTo>
                    <a:lnTo>
                      <a:pt x="1943" y="8"/>
                    </a:lnTo>
                    <a:lnTo>
                      <a:pt x="1960" y="8"/>
                    </a:lnTo>
                    <a:lnTo>
                      <a:pt x="1960" y="10"/>
                    </a:lnTo>
                    <a:lnTo>
                      <a:pt x="1943" y="10"/>
                    </a:lnTo>
                    <a:close/>
                    <a:moveTo>
                      <a:pt x="1965" y="8"/>
                    </a:moveTo>
                    <a:lnTo>
                      <a:pt x="1965" y="7"/>
                    </a:lnTo>
                    <a:lnTo>
                      <a:pt x="1981" y="7"/>
                    </a:lnTo>
                    <a:lnTo>
                      <a:pt x="1981" y="8"/>
                    </a:lnTo>
                    <a:lnTo>
                      <a:pt x="1965" y="8"/>
                    </a:lnTo>
                    <a:close/>
                    <a:moveTo>
                      <a:pt x="1985" y="7"/>
                    </a:moveTo>
                    <a:lnTo>
                      <a:pt x="1985" y="5"/>
                    </a:lnTo>
                    <a:lnTo>
                      <a:pt x="2006" y="5"/>
                    </a:lnTo>
                    <a:lnTo>
                      <a:pt x="2006" y="3"/>
                    </a:lnTo>
                    <a:lnTo>
                      <a:pt x="2035" y="3"/>
                    </a:lnTo>
                    <a:lnTo>
                      <a:pt x="2035" y="2"/>
                    </a:lnTo>
                    <a:lnTo>
                      <a:pt x="2073" y="2"/>
                    </a:lnTo>
                    <a:lnTo>
                      <a:pt x="2073" y="3"/>
                    </a:lnTo>
                    <a:lnTo>
                      <a:pt x="2036" y="3"/>
                    </a:lnTo>
                    <a:lnTo>
                      <a:pt x="2036" y="5"/>
                    </a:lnTo>
                    <a:lnTo>
                      <a:pt x="2008" y="5"/>
                    </a:lnTo>
                    <a:lnTo>
                      <a:pt x="2008" y="7"/>
                    </a:lnTo>
                    <a:lnTo>
                      <a:pt x="1985" y="7"/>
                    </a:lnTo>
                    <a:close/>
                    <a:moveTo>
                      <a:pt x="2075" y="2"/>
                    </a:moveTo>
                    <a:lnTo>
                      <a:pt x="2075" y="0"/>
                    </a:lnTo>
                    <a:lnTo>
                      <a:pt x="3223" y="0"/>
                    </a:lnTo>
                    <a:lnTo>
                      <a:pt x="3223" y="2"/>
                    </a:lnTo>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24" name="Freeform 324"/>
              <p:cNvSpPr>
                <a:spLocks noEditPoints="1"/>
              </p:cNvSpPr>
              <p:nvPr/>
            </p:nvSpPr>
            <p:spPr bwMode="auto">
              <a:xfrm>
                <a:off x="7916863" y="4003675"/>
                <a:ext cx="650875" cy="57150"/>
              </a:xfrm>
              <a:custGeom>
                <a:avLst/>
                <a:gdLst>
                  <a:gd name="T0" fmla="*/ 3167 w 3167"/>
                  <a:gd name="T1" fmla="*/ 277 h 277"/>
                  <a:gd name="T2" fmla="*/ 2113 w 3167"/>
                  <a:gd name="T3" fmla="*/ 0 h 277"/>
                  <a:gd name="T4" fmla="*/ 2113 w 3167"/>
                  <a:gd name="T5" fmla="*/ 0 h 277"/>
                  <a:gd name="T6" fmla="*/ 3167 w 3167"/>
                  <a:gd name="T7" fmla="*/ 277 h 277"/>
                  <a:gd name="T8" fmla="*/ 3167 w 3167"/>
                  <a:gd name="T9" fmla="*/ 277 h 277"/>
                  <a:gd name="T10" fmla="*/ 0 w 3167"/>
                  <a:gd name="T11" fmla="*/ 266 h 277"/>
                  <a:gd name="T12" fmla="*/ 15 w 3167"/>
                  <a:gd name="T13" fmla="*/ 258 h 277"/>
                  <a:gd name="T14" fmla="*/ 0 w 3167"/>
                  <a:gd name="T15" fmla="*/ 266 h 277"/>
                  <a:gd name="T16" fmla="*/ 51 w 3167"/>
                  <a:gd name="T17" fmla="*/ 239 h 277"/>
                  <a:gd name="T18" fmla="*/ 134 w 3167"/>
                  <a:gd name="T19" fmla="*/ 198 h 277"/>
                  <a:gd name="T20" fmla="*/ 51 w 3167"/>
                  <a:gd name="T21" fmla="*/ 239 h 277"/>
                  <a:gd name="T22" fmla="*/ 162 w 3167"/>
                  <a:gd name="T23" fmla="*/ 185 h 277"/>
                  <a:gd name="T24" fmla="*/ 178 w 3167"/>
                  <a:gd name="T25" fmla="*/ 178 h 277"/>
                  <a:gd name="T26" fmla="*/ 162 w 3167"/>
                  <a:gd name="T27" fmla="*/ 185 h 277"/>
                  <a:gd name="T28" fmla="*/ 190 w 3167"/>
                  <a:gd name="T29" fmla="*/ 173 h 277"/>
                  <a:gd name="T30" fmla="*/ 355 w 3167"/>
                  <a:gd name="T31" fmla="*/ 110 h 277"/>
                  <a:gd name="T32" fmla="*/ 190 w 3167"/>
                  <a:gd name="T33" fmla="*/ 17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7" h="277">
                    <a:moveTo>
                      <a:pt x="3167" y="277"/>
                    </a:moveTo>
                    <a:cubicBezTo>
                      <a:pt x="2856" y="101"/>
                      <a:pt x="2497" y="0"/>
                      <a:pt x="2113" y="0"/>
                    </a:cubicBezTo>
                    <a:lnTo>
                      <a:pt x="2113" y="0"/>
                    </a:lnTo>
                    <a:cubicBezTo>
                      <a:pt x="2497" y="0"/>
                      <a:pt x="2856" y="101"/>
                      <a:pt x="3167" y="277"/>
                    </a:cubicBezTo>
                    <a:lnTo>
                      <a:pt x="3167" y="277"/>
                    </a:lnTo>
                    <a:close/>
                    <a:moveTo>
                      <a:pt x="0" y="266"/>
                    </a:moveTo>
                    <a:cubicBezTo>
                      <a:pt x="5" y="263"/>
                      <a:pt x="10" y="261"/>
                      <a:pt x="15" y="258"/>
                    </a:cubicBezTo>
                    <a:cubicBezTo>
                      <a:pt x="10" y="261"/>
                      <a:pt x="5" y="263"/>
                      <a:pt x="0" y="266"/>
                    </a:cubicBezTo>
                    <a:close/>
                    <a:moveTo>
                      <a:pt x="51" y="239"/>
                    </a:moveTo>
                    <a:cubicBezTo>
                      <a:pt x="78" y="225"/>
                      <a:pt x="106" y="211"/>
                      <a:pt x="134" y="198"/>
                    </a:cubicBezTo>
                    <a:cubicBezTo>
                      <a:pt x="106" y="211"/>
                      <a:pt x="78" y="225"/>
                      <a:pt x="51" y="239"/>
                    </a:cubicBezTo>
                    <a:close/>
                    <a:moveTo>
                      <a:pt x="162" y="185"/>
                    </a:moveTo>
                    <a:cubicBezTo>
                      <a:pt x="168" y="183"/>
                      <a:pt x="172" y="181"/>
                      <a:pt x="178" y="178"/>
                    </a:cubicBezTo>
                    <a:cubicBezTo>
                      <a:pt x="172" y="181"/>
                      <a:pt x="168" y="183"/>
                      <a:pt x="162" y="185"/>
                    </a:cubicBezTo>
                    <a:close/>
                    <a:moveTo>
                      <a:pt x="190" y="173"/>
                    </a:moveTo>
                    <a:cubicBezTo>
                      <a:pt x="244" y="150"/>
                      <a:pt x="299" y="129"/>
                      <a:pt x="355" y="110"/>
                    </a:cubicBezTo>
                    <a:cubicBezTo>
                      <a:pt x="299" y="129"/>
                      <a:pt x="244" y="150"/>
                      <a:pt x="190" y="173"/>
                    </a:cubicBez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25" name="Freeform 325"/>
              <p:cNvSpPr/>
              <p:nvPr/>
            </p:nvSpPr>
            <p:spPr bwMode="auto">
              <a:xfrm>
                <a:off x="7688263" y="4003675"/>
                <a:ext cx="879475" cy="641350"/>
              </a:xfrm>
              <a:custGeom>
                <a:avLst/>
                <a:gdLst>
                  <a:gd name="T0" fmla="*/ 71 w 4275"/>
                  <a:gd name="T1" fmla="*/ 3114 h 3114"/>
                  <a:gd name="T2" fmla="*/ 71 w 4275"/>
                  <a:gd name="T3" fmla="*/ 3114 h 3114"/>
                  <a:gd name="T4" fmla="*/ 71 w 4275"/>
                  <a:gd name="T5" fmla="*/ 3114 h 3114"/>
                  <a:gd name="T6" fmla="*/ 67 w 4275"/>
                  <a:gd name="T7" fmla="*/ 3092 h 3114"/>
                  <a:gd name="T8" fmla="*/ 47 w 4275"/>
                  <a:gd name="T9" fmla="*/ 2913 h 3114"/>
                  <a:gd name="T10" fmla="*/ 5 w 4275"/>
                  <a:gd name="T11" fmla="*/ 2286 h 3114"/>
                  <a:gd name="T12" fmla="*/ 0 w 4275"/>
                  <a:gd name="T13" fmla="*/ 2158 h 3114"/>
                  <a:gd name="T14" fmla="*/ 0 w 4275"/>
                  <a:gd name="T15" fmla="*/ 2121 h 3114"/>
                  <a:gd name="T16" fmla="*/ 1108 w 4275"/>
                  <a:gd name="T17" fmla="*/ 266 h 3114"/>
                  <a:gd name="T18" fmla="*/ 1123 w 4275"/>
                  <a:gd name="T19" fmla="*/ 258 h 3114"/>
                  <a:gd name="T20" fmla="*/ 1159 w 4275"/>
                  <a:gd name="T21" fmla="*/ 239 h 3114"/>
                  <a:gd name="T22" fmla="*/ 1242 w 4275"/>
                  <a:gd name="T23" fmla="*/ 198 h 3114"/>
                  <a:gd name="T24" fmla="*/ 1270 w 4275"/>
                  <a:gd name="T25" fmla="*/ 185 h 3114"/>
                  <a:gd name="T26" fmla="*/ 1286 w 4275"/>
                  <a:gd name="T27" fmla="*/ 178 h 3114"/>
                  <a:gd name="T28" fmla="*/ 1298 w 4275"/>
                  <a:gd name="T29" fmla="*/ 173 h 3114"/>
                  <a:gd name="T30" fmla="*/ 1463 w 4275"/>
                  <a:gd name="T31" fmla="*/ 110 h 3114"/>
                  <a:gd name="T32" fmla="*/ 2142 w 4275"/>
                  <a:gd name="T33" fmla="*/ 0 h 3114"/>
                  <a:gd name="T34" fmla="*/ 3221 w 4275"/>
                  <a:gd name="T35" fmla="*/ 0 h 3114"/>
                  <a:gd name="T36" fmla="*/ 4275 w 4275"/>
                  <a:gd name="T37" fmla="*/ 277 h 3114"/>
                  <a:gd name="T38" fmla="*/ 4275 w 4275"/>
                  <a:gd name="T39" fmla="*/ 277 h 3114"/>
                  <a:gd name="T40" fmla="*/ 71 w 4275"/>
                  <a:gd name="T41" fmla="*/ 3114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75" h="3114">
                    <a:moveTo>
                      <a:pt x="71" y="3114"/>
                    </a:moveTo>
                    <a:lnTo>
                      <a:pt x="71" y="3114"/>
                    </a:lnTo>
                    <a:lnTo>
                      <a:pt x="71" y="3114"/>
                    </a:lnTo>
                    <a:cubicBezTo>
                      <a:pt x="69" y="3107"/>
                      <a:pt x="68" y="3099"/>
                      <a:pt x="67" y="3092"/>
                    </a:cubicBezTo>
                    <a:cubicBezTo>
                      <a:pt x="58" y="3033"/>
                      <a:pt x="52" y="2974"/>
                      <a:pt x="47" y="2913"/>
                    </a:cubicBezTo>
                    <a:lnTo>
                      <a:pt x="5" y="2286"/>
                    </a:lnTo>
                    <a:cubicBezTo>
                      <a:pt x="2" y="2243"/>
                      <a:pt x="1" y="2201"/>
                      <a:pt x="0" y="2158"/>
                    </a:cubicBezTo>
                    <a:lnTo>
                      <a:pt x="0" y="2121"/>
                    </a:lnTo>
                    <a:cubicBezTo>
                      <a:pt x="7" y="1327"/>
                      <a:pt x="451" y="629"/>
                      <a:pt x="1108" y="266"/>
                    </a:cubicBezTo>
                    <a:cubicBezTo>
                      <a:pt x="1113" y="263"/>
                      <a:pt x="1118" y="261"/>
                      <a:pt x="1123" y="258"/>
                    </a:cubicBezTo>
                    <a:cubicBezTo>
                      <a:pt x="1135" y="251"/>
                      <a:pt x="1147" y="245"/>
                      <a:pt x="1159" y="239"/>
                    </a:cubicBezTo>
                    <a:cubicBezTo>
                      <a:pt x="1186" y="225"/>
                      <a:pt x="1214" y="211"/>
                      <a:pt x="1242" y="198"/>
                    </a:cubicBezTo>
                    <a:cubicBezTo>
                      <a:pt x="1251" y="193"/>
                      <a:pt x="1261" y="189"/>
                      <a:pt x="1270" y="185"/>
                    </a:cubicBezTo>
                    <a:cubicBezTo>
                      <a:pt x="1276" y="183"/>
                      <a:pt x="1280" y="181"/>
                      <a:pt x="1286" y="178"/>
                    </a:cubicBezTo>
                    <a:cubicBezTo>
                      <a:pt x="1290" y="176"/>
                      <a:pt x="1294" y="174"/>
                      <a:pt x="1298" y="173"/>
                    </a:cubicBezTo>
                    <a:cubicBezTo>
                      <a:pt x="1352" y="150"/>
                      <a:pt x="1407" y="129"/>
                      <a:pt x="1463" y="110"/>
                    </a:cubicBezTo>
                    <a:cubicBezTo>
                      <a:pt x="1676" y="39"/>
                      <a:pt x="1904" y="0"/>
                      <a:pt x="2142" y="0"/>
                    </a:cubicBezTo>
                    <a:lnTo>
                      <a:pt x="3221" y="0"/>
                    </a:lnTo>
                    <a:cubicBezTo>
                      <a:pt x="3605" y="0"/>
                      <a:pt x="3964" y="101"/>
                      <a:pt x="4275" y="277"/>
                    </a:cubicBezTo>
                    <a:lnTo>
                      <a:pt x="4275" y="277"/>
                    </a:lnTo>
                    <a:cubicBezTo>
                      <a:pt x="3497" y="1440"/>
                      <a:pt x="2041" y="3103"/>
                      <a:pt x="71" y="3114"/>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26" name="Freeform 326"/>
              <p:cNvSpPr/>
              <p:nvPr/>
            </p:nvSpPr>
            <p:spPr bwMode="auto">
              <a:xfrm>
                <a:off x="8559800" y="4446588"/>
                <a:ext cx="231775" cy="511175"/>
              </a:xfrm>
              <a:custGeom>
                <a:avLst/>
                <a:gdLst>
                  <a:gd name="T0" fmla="*/ 0 w 1126"/>
                  <a:gd name="T1" fmla="*/ 2485 h 2485"/>
                  <a:gd name="T2" fmla="*/ 0 w 1126"/>
                  <a:gd name="T3" fmla="*/ 2485 h 2485"/>
                  <a:gd name="T4" fmla="*/ 1088 w 1126"/>
                  <a:gd name="T5" fmla="*/ 736 h 2485"/>
                  <a:gd name="T6" fmla="*/ 1123 w 1126"/>
                  <a:gd name="T7" fmla="*/ 109 h 2485"/>
                  <a:gd name="T8" fmla="*/ 1126 w 1126"/>
                  <a:gd name="T9" fmla="*/ 0 h 2485"/>
                  <a:gd name="T10" fmla="*/ 1126 w 1126"/>
                  <a:gd name="T11" fmla="*/ 0 h 2485"/>
                  <a:gd name="T12" fmla="*/ 1123 w 1126"/>
                  <a:gd name="T13" fmla="*/ 109 h 2485"/>
                  <a:gd name="T14" fmla="*/ 1088 w 1126"/>
                  <a:gd name="T15" fmla="*/ 736 h 2485"/>
                  <a:gd name="T16" fmla="*/ 0 w 1126"/>
                  <a:gd name="T17" fmla="*/ 2485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6" h="2485">
                    <a:moveTo>
                      <a:pt x="0" y="2485"/>
                    </a:moveTo>
                    <a:lnTo>
                      <a:pt x="0" y="2485"/>
                    </a:lnTo>
                    <a:cubicBezTo>
                      <a:pt x="617" y="2137"/>
                      <a:pt x="1046" y="1491"/>
                      <a:pt x="1088" y="736"/>
                    </a:cubicBezTo>
                    <a:lnTo>
                      <a:pt x="1123" y="109"/>
                    </a:lnTo>
                    <a:cubicBezTo>
                      <a:pt x="1125" y="73"/>
                      <a:pt x="1126" y="36"/>
                      <a:pt x="1126" y="0"/>
                    </a:cubicBezTo>
                    <a:lnTo>
                      <a:pt x="1126" y="0"/>
                    </a:lnTo>
                    <a:cubicBezTo>
                      <a:pt x="1126" y="37"/>
                      <a:pt x="1125" y="73"/>
                      <a:pt x="1123" y="109"/>
                    </a:cubicBezTo>
                    <a:lnTo>
                      <a:pt x="1088" y="736"/>
                    </a:lnTo>
                    <a:cubicBezTo>
                      <a:pt x="1046" y="1491"/>
                      <a:pt x="617" y="2137"/>
                      <a:pt x="0" y="2485"/>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27" name="Freeform 327"/>
              <p:cNvSpPr/>
              <p:nvPr/>
            </p:nvSpPr>
            <p:spPr bwMode="auto">
              <a:xfrm>
                <a:off x="8013700" y="4957763"/>
                <a:ext cx="546100" cy="57150"/>
              </a:xfrm>
              <a:custGeom>
                <a:avLst/>
                <a:gdLst>
                  <a:gd name="T0" fmla="*/ 1606 w 2656"/>
                  <a:gd name="T1" fmla="*/ 275 h 275"/>
                  <a:gd name="T2" fmla="*/ 603 w 2656"/>
                  <a:gd name="T3" fmla="*/ 275 h 275"/>
                  <a:gd name="T4" fmla="*/ 0 w 2656"/>
                  <a:gd name="T5" fmla="*/ 188 h 275"/>
                  <a:gd name="T6" fmla="*/ 603 w 2656"/>
                  <a:gd name="T7" fmla="*/ 275 h 275"/>
                  <a:gd name="T8" fmla="*/ 1606 w 2656"/>
                  <a:gd name="T9" fmla="*/ 275 h 275"/>
                  <a:gd name="T10" fmla="*/ 2656 w 2656"/>
                  <a:gd name="T11" fmla="*/ 0 h 275"/>
                  <a:gd name="T12" fmla="*/ 2656 w 2656"/>
                  <a:gd name="T13" fmla="*/ 0 h 275"/>
                  <a:gd name="T14" fmla="*/ 1606 w 265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56" h="275">
                    <a:moveTo>
                      <a:pt x="1606" y="275"/>
                    </a:moveTo>
                    <a:lnTo>
                      <a:pt x="603" y="275"/>
                    </a:lnTo>
                    <a:cubicBezTo>
                      <a:pt x="394" y="275"/>
                      <a:pt x="192" y="245"/>
                      <a:pt x="0" y="188"/>
                    </a:cubicBezTo>
                    <a:cubicBezTo>
                      <a:pt x="192" y="245"/>
                      <a:pt x="394" y="275"/>
                      <a:pt x="603" y="275"/>
                    </a:cubicBezTo>
                    <a:lnTo>
                      <a:pt x="1606" y="275"/>
                    </a:lnTo>
                    <a:cubicBezTo>
                      <a:pt x="1987" y="275"/>
                      <a:pt x="2345" y="175"/>
                      <a:pt x="2656" y="0"/>
                    </a:cubicBezTo>
                    <a:lnTo>
                      <a:pt x="2656" y="0"/>
                    </a:lnTo>
                    <a:cubicBezTo>
                      <a:pt x="2345" y="175"/>
                      <a:pt x="1987" y="275"/>
                      <a:pt x="1606" y="275"/>
                    </a:cubicBez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28" name="Freeform 328"/>
              <p:cNvSpPr/>
              <p:nvPr/>
            </p:nvSpPr>
            <p:spPr bwMode="auto">
              <a:xfrm>
                <a:off x="8789988" y="4402138"/>
                <a:ext cx="1588" cy="39688"/>
              </a:xfrm>
              <a:custGeom>
                <a:avLst/>
                <a:gdLst>
                  <a:gd name="T0" fmla="*/ 10 w 10"/>
                  <a:gd name="T1" fmla="*/ 199 h 199"/>
                  <a:gd name="T2" fmla="*/ 0 w 10"/>
                  <a:gd name="T3" fmla="*/ 0 h 199"/>
                  <a:gd name="T4" fmla="*/ 10 w 10"/>
                  <a:gd name="T5" fmla="*/ 198 h 199"/>
                  <a:gd name="T6" fmla="*/ 10 w 10"/>
                  <a:gd name="T7" fmla="*/ 199 h 199"/>
                </a:gdLst>
                <a:ahLst/>
                <a:cxnLst>
                  <a:cxn ang="0">
                    <a:pos x="T0" y="T1"/>
                  </a:cxn>
                  <a:cxn ang="0">
                    <a:pos x="T2" y="T3"/>
                  </a:cxn>
                  <a:cxn ang="0">
                    <a:pos x="T4" y="T5"/>
                  </a:cxn>
                  <a:cxn ang="0">
                    <a:pos x="T6" y="T7"/>
                  </a:cxn>
                </a:cxnLst>
                <a:rect l="0" t="0" r="r" b="b"/>
                <a:pathLst>
                  <a:path w="10" h="199">
                    <a:moveTo>
                      <a:pt x="10" y="199"/>
                    </a:moveTo>
                    <a:cubicBezTo>
                      <a:pt x="10" y="132"/>
                      <a:pt x="6" y="65"/>
                      <a:pt x="0" y="0"/>
                    </a:cubicBezTo>
                    <a:cubicBezTo>
                      <a:pt x="6" y="65"/>
                      <a:pt x="10" y="131"/>
                      <a:pt x="10" y="198"/>
                    </a:cubicBezTo>
                    <a:lnTo>
                      <a:pt x="10" y="199"/>
                    </a:ln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29" name="Freeform 329"/>
              <p:cNvSpPr/>
              <p:nvPr/>
            </p:nvSpPr>
            <p:spPr bwMode="auto">
              <a:xfrm>
                <a:off x="7975600" y="4402138"/>
                <a:ext cx="815975" cy="612775"/>
              </a:xfrm>
              <a:custGeom>
                <a:avLst/>
                <a:gdLst>
                  <a:gd name="T0" fmla="*/ 1793 w 3970"/>
                  <a:gd name="T1" fmla="*/ 2979 h 2979"/>
                  <a:gd name="T2" fmla="*/ 791 w 3970"/>
                  <a:gd name="T3" fmla="*/ 2979 h 2979"/>
                  <a:gd name="T4" fmla="*/ 188 w 3970"/>
                  <a:gd name="T5" fmla="*/ 2892 h 2979"/>
                  <a:gd name="T6" fmla="*/ 0 w 3970"/>
                  <a:gd name="T7" fmla="*/ 2828 h 2979"/>
                  <a:gd name="T8" fmla="*/ 3960 w 3970"/>
                  <a:gd name="T9" fmla="*/ 0 h 2979"/>
                  <a:gd name="T10" fmla="*/ 3960 w 3970"/>
                  <a:gd name="T11" fmla="*/ 0 h 2979"/>
                  <a:gd name="T12" fmla="*/ 3970 w 3970"/>
                  <a:gd name="T13" fmla="*/ 199 h 2979"/>
                  <a:gd name="T14" fmla="*/ 3970 w 3970"/>
                  <a:gd name="T15" fmla="*/ 219 h 2979"/>
                  <a:gd name="T16" fmla="*/ 3967 w 3970"/>
                  <a:gd name="T17" fmla="*/ 328 h 2979"/>
                  <a:gd name="T18" fmla="*/ 3932 w 3970"/>
                  <a:gd name="T19" fmla="*/ 955 h 2979"/>
                  <a:gd name="T20" fmla="*/ 2844 w 3970"/>
                  <a:gd name="T21" fmla="*/ 2704 h 2979"/>
                  <a:gd name="T22" fmla="*/ 1793 w 3970"/>
                  <a:gd name="T23"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70" h="2979">
                    <a:moveTo>
                      <a:pt x="1793" y="2979"/>
                    </a:moveTo>
                    <a:lnTo>
                      <a:pt x="791" y="2979"/>
                    </a:lnTo>
                    <a:cubicBezTo>
                      <a:pt x="582" y="2979"/>
                      <a:pt x="379" y="2949"/>
                      <a:pt x="188" y="2892"/>
                    </a:cubicBezTo>
                    <a:cubicBezTo>
                      <a:pt x="124" y="2874"/>
                      <a:pt x="61" y="2852"/>
                      <a:pt x="0" y="2828"/>
                    </a:cubicBezTo>
                    <a:cubicBezTo>
                      <a:pt x="699" y="1900"/>
                      <a:pt x="2210" y="191"/>
                      <a:pt x="3960" y="0"/>
                    </a:cubicBezTo>
                    <a:lnTo>
                      <a:pt x="3960" y="0"/>
                    </a:lnTo>
                    <a:cubicBezTo>
                      <a:pt x="3966" y="65"/>
                      <a:pt x="3970" y="132"/>
                      <a:pt x="3970" y="199"/>
                    </a:cubicBezTo>
                    <a:lnTo>
                      <a:pt x="3970" y="219"/>
                    </a:lnTo>
                    <a:cubicBezTo>
                      <a:pt x="3970" y="255"/>
                      <a:pt x="3969" y="292"/>
                      <a:pt x="3967" y="328"/>
                    </a:cubicBezTo>
                    <a:lnTo>
                      <a:pt x="3932" y="955"/>
                    </a:lnTo>
                    <a:cubicBezTo>
                      <a:pt x="3890" y="1710"/>
                      <a:pt x="3461" y="2356"/>
                      <a:pt x="2844" y="2704"/>
                    </a:cubicBezTo>
                    <a:cubicBezTo>
                      <a:pt x="2533" y="2879"/>
                      <a:pt x="2175" y="2979"/>
                      <a:pt x="1793" y="2979"/>
                    </a:cubicBezTo>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30" name="Freeform 330"/>
              <p:cNvSpPr/>
              <p:nvPr/>
            </p:nvSpPr>
            <p:spPr bwMode="auto">
              <a:xfrm>
                <a:off x="7810500" y="4130675"/>
                <a:ext cx="865188" cy="779463"/>
              </a:xfrm>
              <a:custGeom>
                <a:avLst/>
                <a:gdLst>
                  <a:gd name="T0" fmla="*/ 4152 w 4204"/>
                  <a:gd name="T1" fmla="*/ 1742 h 3785"/>
                  <a:gd name="T2" fmla="*/ 4125 w 4204"/>
                  <a:gd name="T3" fmla="*/ 2225 h 3785"/>
                  <a:gd name="T4" fmla="*/ 3786 w 4204"/>
                  <a:gd name="T5" fmla="*/ 3139 h 3785"/>
                  <a:gd name="T6" fmla="*/ 2477 w 4204"/>
                  <a:gd name="T7" fmla="*/ 3785 h 3785"/>
                  <a:gd name="T8" fmla="*/ 1704 w 4204"/>
                  <a:gd name="T9" fmla="*/ 3785 h 3785"/>
                  <a:gd name="T10" fmla="*/ 57 w 4204"/>
                  <a:gd name="T11" fmla="*/ 2245 h 3785"/>
                  <a:gd name="T12" fmla="*/ 25 w 4204"/>
                  <a:gd name="T13" fmla="*/ 1762 h 3785"/>
                  <a:gd name="T14" fmla="*/ 267 w 4204"/>
                  <a:gd name="T15" fmla="*/ 783 h 3785"/>
                  <a:gd name="T16" fmla="*/ 1672 w 4204"/>
                  <a:gd name="T17" fmla="*/ 0 h 3785"/>
                  <a:gd name="T18" fmla="*/ 2503 w 4204"/>
                  <a:gd name="T19" fmla="*/ 0 h 3785"/>
                  <a:gd name="T20" fmla="*/ 4152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2" y="1742"/>
                    </a:moveTo>
                    <a:lnTo>
                      <a:pt x="4125" y="2225"/>
                    </a:lnTo>
                    <a:cubicBezTo>
                      <a:pt x="4106" y="2569"/>
                      <a:pt x="3982" y="2884"/>
                      <a:pt x="3786" y="3139"/>
                    </a:cubicBezTo>
                    <a:cubicBezTo>
                      <a:pt x="3484" y="3533"/>
                      <a:pt x="3008" y="3785"/>
                      <a:pt x="2477" y="3785"/>
                    </a:cubicBezTo>
                    <a:lnTo>
                      <a:pt x="1704" y="3785"/>
                    </a:lnTo>
                    <a:cubicBezTo>
                      <a:pt x="836" y="3785"/>
                      <a:pt x="116" y="3112"/>
                      <a:pt x="57" y="2245"/>
                    </a:cubicBezTo>
                    <a:lnTo>
                      <a:pt x="25" y="1762"/>
                    </a:lnTo>
                    <a:cubicBezTo>
                      <a:pt x="0" y="1403"/>
                      <a:pt x="92" y="1065"/>
                      <a:pt x="267" y="783"/>
                    </a:cubicBezTo>
                    <a:cubicBezTo>
                      <a:pt x="557" y="315"/>
                      <a:pt x="1076" y="0"/>
                      <a:pt x="1672" y="0"/>
                    </a:cubicBezTo>
                    <a:lnTo>
                      <a:pt x="2503" y="0"/>
                    </a:lnTo>
                    <a:cubicBezTo>
                      <a:pt x="3451" y="0"/>
                      <a:pt x="4204" y="796"/>
                      <a:pt x="4152" y="1742"/>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31" name="Freeform 331"/>
              <p:cNvSpPr/>
              <p:nvPr/>
            </p:nvSpPr>
            <p:spPr bwMode="auto">
              <a:xfrm>
                <a:off x="7810500" y="4159250"/>
                <a:ext cx="839788" cy="750888"/>
              </a:xfrm>
              <a:custGeom>
                <a:avLst/>
                <a:gdLst>
                  <a:gd name="T0" fmla="*/ 4056 w 4084"/>
                  <a:gd name="T1" fmla="*/ 1742 h 3647"/>
                  <a:gd name="T2" fmla="*/ 4030 w 4084"/>
                  <a:gd name="T3" fmla="*/ 2225 h 3647"/>
                  <a:gd name="T4" fmla="*/ 3786 w 4084"/>
                  <a:gd name="T5" fmla="*/ 3001 h 3647"/>
                  <a:gd name="T6" fmla="*/ 3556 w 4084"/>
                  <a:gd name="T7" fmla="*/ 3245 h 3647"/>
                  <a:gd name="T8" fmla="*/ 3298 w 4084"/>
                  <a:gd name="T9" fmla="*/ 3429 h 3647"/>
                  <a:gd name="T10" fmla="*/ 2476 w 4084"/>
                  <a:gd name="T11" fmla="*/ 3647 h 3647"/>
                  <a:gd name="T12" fmla="*/ 1704 w 4084"/>
                  <a:gd name="T13" fmla="*/ 3647 h 3647"/>
                  <a:gd name="T14" fmla="*/ 946 w 4084"/>
                  <a:gd name="T15" fmla="*/ 3463 h 3647"/>
                  <a:gd name="T16" fmla="*/ 751 w 4084"/>
                  <a:gd name="T17" fmla="*/ 3344 h 3647"/>
                  <a:gd name="T18" fmla="*/ 57 w 4084"/>
                  <a:gd name="T19" fmla="*/ 2107 h 3647"/>
                  <a:gd name="T20" fmla="*/ 24 w 4084"/>
                  <a:gd name="T21" fmla="*/ 1624 h 3647"/>
                  <a:gd name="T22" fmla="*/ 267 w 4084"/>
                  <a:gd name="T23" fmla="*/ 645 h 3647"/>
                  <a:gd name="T24" fmla="*/ 764 w 4084"/>
                  <a:gd name="T25" fmla="*/ 213 h 3647"/>
                  <a:gd name="T26" fmla="*/ 1029 w 4084"/>
                  <a:gd name="T27" fmla="*/ 93 h 3647"/>
                  <a:gd name="T28" fmla="*/ 1576 w 4084"/>
                  <a:gd name="T29" fmla="*/ 0 h 3647"/>
                  <a:gd name="T30" fmla="*/ 2408 w 4084"/>
                  <a:gd name="T31" fmla="*/ 0 h 3647"/>
                  <a:gd name="T32" fmla="*/ 3384 w 4084"/>
                  <a:gd name="T33" fmla="*/ 319 h 3647"/>
                  <a:gd name="T34" fmla="*/ 3549 w 4084"/>
                  <a:gd name="T35" fmla="*/ 458 h 3647"/>
                  <a:gd name="T36" fmla="*/ 4056 w 4084"/>
                  <a:gd name="T37" fmla="*/ 1742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7">
                    <a:moveTo>
                      <a:pt x="4056" y="1742"/>
                    </a:moveTo>
                    <a:lnTo>
                      <a:pt x="4030" y="2225"/>
                    </a:lnTo>
                    <a:cubicBezTo>
                      <a:pt x="4014" y="2509"/>
                      <a:pt x="3927" y="2774"/>
                      <a:pt x="3786" y="3001"/>
                    </a:cubicBezTo>
                    <a:cubicBezTo>
                      <a:pt x="3718" y="3090"/>
                      <a:pt x="3641" y="3172"/>
                      <a:pt x="3556" y="3245"/>
                    </a:cubicBezTo>
                    <a:cubicBezTo>
                      <a:pt x="3476" y="3314"/>
                      <a:pt x="3390" y="3376"/>
                      <a:pt x="3298" y="3429"/>
                    </a:cubicBezTo>
                    <a:cubicBezTo>
                      <a:pt x="3056" y="3568"/>
                      <a:pt x="2775" y="3647"/>
                      <a:pt x="2476" y="3647"/>
                    </a:cubicBezTo>
                    <a:lnTo>
                      <a:pt x="1704" y="3647"/>
                    </a:lnTo>
                    <a:cubicBezTo>
                      <a:pt x="1431" y="3647"/>
                      <a:pt x="1173" y="3581"/>
                      <a:pt x="946" y="3463"/>
                    </a:cubicBezTo>
                    <a:cubicBezTo>
                      <a:pt x="878" y="3428"/>
                      <a:pt x="813" y="3388"/>
                      <a:pt x="751" y="3344"/>
                    </a:cubicBezTo>
                    <a:cubicBezTo>
                      <a:pt x="359" y="3066"/>
                      <a:pt x="92" y="2621"/>
                      <a:pt x="57" y="2107"/>
                    </a:cubicBezTo>
                    <a:lnTo>
                      <a:pt x="24" y="1624"/>
                    </a:lnTo>
                    <a:cubicBezTo>
                      <a:pt x="0" y="1266"/>
                      <a:pt x="92" y="927"/>
                      <a:pt x="267" y="645"/>
                    </a:cubicBezTo>
                    <a:cubicBezTo>
                      <a:pt x="402" y="470"/>
                      <a:pt x="571" y="323"/>
                      <a:pt x="764" y="213"/>
                    </a:cubicBezTo>
                    <a:cubicBezTo>
                      <a:pt x="848" y="165"/>
                      <a:pt x="936" y="125"/>
                      <a:pt x="1029" y="93"/>
                    </a:cubicBezTo>
                    <a:cubicBezTo>
                      <a:pt x="1200" y="33"/>
                      <a:pt x="1384" y="0"/>
                      <a:pt x="1576" y="0"/>
                    </a:cubicBezTo>
                    <a:lnTo>
                      <a:pt x="2408" y="0"/>
                    </a:lnTo>
                    <a:cubicBezTo>
                      <a:pt x="2774" y="0"/>
                      <a:pt x="3111" y="119"/>
                      <a:pt x="3384" y="319"/>
                    </a:cubicBezTo>
                    <a:cubicBezTo>
                      <a:pt x="3442" y="362"/>
                      <a:pt x="3497" y="408"/>
                      <a:pt x="3549" y="458"/>
                    </a:cubicBezTo>
                    <a:cubicBezTo>
                      <a:pt x="3885" y="779"/>
                      <a:pt x="4084" y="1239"/>
                      <a:pt x="4056"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32" name="Freeform 332"/>
              <p:cNvSpPr/>
              <p:nvPr/>
            </p:nvSpPr>
            <p:spPr bwMode="auto">
              <a:xfrm>
                <a:off x="7942263" y="4178300"/>
                <a:ext cx="79375" cy="693738"/>
              </a:xfrm>
              <a:custGeom>
                <a:avLst/>
                <a:gdLst>
                  <a:gd name="T0" fmla="*/ 142 w 393"/>
                  <a:gd name="T1" fmla="*/ 1228 h 3370"/>
                  <a:gd name="T2" fmla="*/ 196 w 393"/>
                  <a:gd name="T3" fmla="*/ 1873 h 3370"/>
                  <a:gd name="T4" fmla="*/ 307 w 393"/>
                  <a:gd name="T5" fmla="*/ 3164 h 3370"/>
                  <a:gd name="T6" fmla="*/ 310 w 393"/>
                  <a:gd name="T7" fmla="*/ 3370 h 3370"/>
                  <a:gd name="T8" fmla="*/ 115 w 393"/>
                  <a:gd name="T9" fmla="*/ 3251 h 3370"/>
                  <a:gd name="T10" fmla="*/ 146 w 393"/>
                  <a:gd name="T11" fmla="*/ 2923 h 3370"/>
                  <a:gd name="T12" fmla="*/ 116 w 393"/>
                  <a:gd name="T13" fmla="*/ 897 h 3370"/>
                  <a:gd name="T14" fmla="*/ 128 w 393"/>
                  <a:gd name="T15" fmla="*/ 120 h 3370"/>
                  <a:gd name="T16" fmla="*/ 393 w 393"/>
                  <a:gd name="T17" fmla="*/ 0 h 3370"/>
                  <a:gd name="T18" fmla="*/ 311 w 393"/>
                  <a:gd name="T19" fmla="*/ 334 h 3370"/>
                  <a:gd name="T20" fmla="*/ 142 w 393"/>
                  <a:gd name="T21" fmla="*/ 1228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3370">
                    <a:moveTo>
                      <a:pt x="142" y="1228"/>
                    </a:moveTo>
                    <a:cubicBezTo>
                      <a:pt x="139" y="1426"/>
                      <a:pt x="118" y="1495"/>
                      <a:pt x="196" y="1873"/>
                    </a:cubicBezTo>
                    <a:cubicBezTo>
                      <a:pt x="273" y="2252"/>
                      <a:pt x="299" y="2493"/>
                      <a:pt x="307" y="3164"/>
                    </a:cubicBezTo>
                    <a:cubicBezTo>
                      <a:pt x="308" y="3244"/>
                      <a:pt x="309" y="3312"/>
                      <a:pt x="310" y="3370"/>
                    </a:cubicBezTo>
                    <a:cubicBezTo>
                      <a:pt x="242" y="3335"/>
                      <a:pt x="177" y="3295"/>
                      <a:pt x="115" y="3251"/>
                    </a:cubicBezTo>
                    <a:cubicBezTo>
                      <a:pt x="125" y="3155"/>
                      <a:pt x="135" y="3046"/>
                      <a:pt x="146" y="2923"/>
                    </a:cubicBezTo>
                    <a:cubicBezTo>
                      <a:pt x="192" y="2400"/>
                      <a:pt x="0" y="1768"/>
                      <a:pt x="116" y="897"/>
                    </a:cubicBezTo>
                    <a:cubicBezTo>
                      <a:pt x="156" y="598"/>
                      <a:pt x="151" y="336"/>
                      <a:pt x="128" y="120"/>
                    </a:cubicBezTo>
                    <a:cubicBezTo>
                      <a:pt x="212" y="72"/>
                      <a:pt x="300" y="32"/>
                      <a:pt x="393" y="0"/>
                    </a:cubicBezTo>
                    <a:cubicBezTo>
                      <a:pt x="382" y="119"/>
                      <a:pt x="358" y="238"/>
                      <a:pt x="311" y="334"/>
                    </a:cubicBezTo>
                    <a:cubicBezTo>
                      <a:pt x="160" y="643"/>
                      <a:pt x="144" y="1030"/>
                      <a:pt x="142" y="122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33" name="Freeform 333"/>
              <p:cNvSpPr/>
              <p:nvPr/>
            </p:nvSpPr>
            <p:spPr bwMode="auto">
              <a:xfrm>
                <a:off x="8194675" y="4159250"/>
                <a:ext cx="84138" cy="750888"/>
              </a:xfrm>
              <a:custGeom>
                <a:avLst/>
                <a:gdLst>
                  <a:gd name="T0" fmla="*/ 367 w 408"/>
                  <a:gd name="T1" fmla="*/ 3647 h 3647"/>
                  <a:gd name="T2" fmla="*/ 12 w 408"/>
                  <a:gd name="T3" fmla="*/ 3647 h 3647"/>
                  <a:gd name="T4" fmla="*/ 96 w 408"/>
                  <a:gd name="T5" fmla="*/ 2975 h 3647"/>
                  <a:gd name="T6" fmla="*/ 266 w 408"/>
                  <a:gd name="T7" fmla="*/ 2080 h 3647"/>
                  <a:gd name="T8" fmla="*/ 212 w 408"/>
                  <a:gd name="T9" fmla="*/ 1435 h 3647"/>
                  <a:gd name="T10" fmla="*/ 100 w 408"/>
                  <a:gd name="T11" fmla="*/ 145 h 3647"/>
                  <a:gd name="T12" fmla="*/ 98 w 408"/>
                  <a:gd name="T13" fmla="*/ 0 h 3647"/>
                  <a:gd name="T14" fmla="*/ 298 w 408"/>
                  <a:gd name="T15" fmla="*/ 0 h 3647"/>
                  <a:gd name="T16" fmla="*/ 262 w 408"/>
                  <a:gd name="T17" fmla="*/ 386 h 3647"/>
                  <a:gd name="T18" fmla="*/ 292 w 408"/>
                  <a:gd name="T19" fmla="*/ 2411 h 3647"/>
                  <a:gd name="T20" fmla="*/ 367 w 408"/>
                  <a:gd name="T21" fmla="*/ 3647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8" h="3647">
                    <a:moveTo>
                      <a:pt x="367" y="3647"/>
                    </a:moveTo>
                    <a:lnTo>
                      <a:pt x="12" y="3647"/>
                    </a:lnTo>
                    <a:cubicBezTo>
                      <a:pt x="0" y="3456"/>
                      <a:pt x="3" y="3167"/>
                      <a:pt x="96" y="2975"/>
                    </a:cubicBezTo>
                    <a:cubicBezTo>
                      <a:pt x="247" y="2665"/>
                      <a:pt x="264" y="2278"/>
                      <a:pt x="266" y="2080"/>
                    </a:cubicBezTo>
                    <a:cubicBezTo>
                      <a:pt x="269" y="1882"/>
                      <a:pt x="289" y="1814"/>
                      <a:pt x="212" y="1435"/>
                    </a:cubicBezTo>
                    <a:cubicBezTo>
                      <a:pt x="135" y="1056"/>
                      <a:pt x="109" y="816"/>
                      <a:pt x="100" y="145"/>
                    </a:cubicBezTo>
                    <a:cubicBezTo>
                      <a:pt x="100" y="91"/>
                      <a:pt x="99" y="43"/>
                      <a:pt x="98" y="0"/>
                    </a:cubicBezTo>
                    <a:lnTo>
                      <a:pt x="298" y="0"/>
                    </a:lnTo>
                    <a:cubicBezTo>
                      <a:pt x="287" y="108"/>
                      <a:pt x="275" y="237"/>
                      <a:pt x="262" y="386"/>
                    </a:cubicBezTo>
                    <a:cubicBezTo>
                      <a:pt x="215" y="909"/>
                      <a:pt x="408" y="1540"/>
                      <a:pt x="292" y="2411"/>
                    </a:cubicBezTo>
                    <a:cubicBezTo>
                      <a:pt x="216" y="2977"/>
                      <a:pt x="299" y="3412"/>
                      <a:pt x="367" y="3647"/>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34" name="Freeform 334"/>
              <p:cNvSpPr/>
              <p:nvPr/>
            </p:nvSpPr>
            <p:spPr bwMode="auto">
              <a:xfrm>
                <a:off x="8488363" y="4225925"/>
                <a:ext cx="80963" cy="638175"/>
              </a:xfrm>
              <a:custGeom>
                <a:avLst/>
                <a:gdLst>
                  <a:gd name="T0" fmla="*/ 277 w 393"/>
                  <a:gd name="T1" fmla="*/ 2215 h 3109"/>
                  <a:gd name="T2" fmla="*/ 258 w 393"/>
                  <a:gd name="T3" fmla="*/ 2926 h 3109"/>
                  <a:gd name="T4" fmla="*/ 0 w 393"/>
                  <a:gd name="T5" fmla="*/ 3109 h 3109"/>
                  <a:gd name="T6" fmla="*/ 81 w 393"/>
                  <a:gd name="T7" fmla="*/ 2778 h 3109"/>
                  <a:gd name="T8" fmla="*/ 251 w 393"/>
                  <a:gd name="T9" fmla="*/ 1884 h 3109"/>
                  <a:gd name="T10" fmla="*/ 197 w 393"/>
                  <a:gd name="T11" fmla="*/ 1239 h 3109"/>
                  <a:gd name="T12" fmla="*/ 86 w 393"/>
                  <a:gd name="T13" fmla="*/ 0 h 3109"/>
                  <a:gd name="T14" fmla="*/ 252 w 393"/>
                  <a:gd name="T15" fmla="*/ 139 h 3109"/>
                  <a:gd name="T16" fmla="*/ 247 w 393"/>
                  <a:gd name="T17" fmla="*/ 189 h 3109"/>
                  <a:gd name="T18" fmla="*/ 277 w 393"/>
                  <a:gd name="T19" fmla="*/ 2215 h 3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3" h="3109">
                    <a:moveTo>
                      <a:pt x="277" y="2215"/>
                    </a:moveTo>
                    <a:cubicBezTo>
                      <a:pt x="241" y="2484"/>
                      <a:pt x="241" y="2724"/>
                      <a:pt x="258" y="2926"/>
                    </a:cubicBezTo>
                    <a:cubicBezTo>
                      <a:pt x="178" y="2995"/>
                      <a:pt x="92" y="3057"/>
                      <a:pt x="0" y="3109"/>
                    </a:cubicBezTo>
                    <a:cubicBezTo>
                      <a:pt x="11" y="2991"/>
                      <a:pt x="35" y="2873"/>
                      <a:pt x="81" y="2778"/>
                    </a:cubicBezTo>
                    <a:cubicBezTo>
                      <a:pt x="233" y="2469"/>
                      <a:pt x="249" y="2082"/>
                      <a:pt x="251" y="1884"/>
                    </a:cubicBezTo>
                    <a:cubicBezTo>
                      <a:pt x="254" y="1686"/>
                      <a:pt x="275" y="1617"/>
                      <a:pt x="197" y="1239"/>
                    </a:cubicBezTo>
                    <a:cubicBezTo>
                      <a:pt x="122" y="870"/>
                      <a:pt x="95" y="632"/>
                      <a:pt x="86" y="0"/>
                    </a:cubicBezTo>
                    <a:cubicBezTo>
                      <a:pt x="144" y="42"/>
                      <a:pt x="199" y="89"/>
                      <a:pt x="252" y="139"/>
                    </a:cubicBezTo>
                    <a:cubicBezTo>
                      <a:pt x="250" y="155"/>
                      <a:pt x="249" y="172"/>
                      <a:pt x="247" y="189"/>
                    </a:cubicBezTo>
                    <a:cubicBezTo>
                      <a:pt x="201" y="712"/>
                      <a:pt x="393" y="1344"/>
                      <a:pt x="277" y="2215"/>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35" name="Freeform 335"/>
              <p:cNvSpPr/>
              <p:nvPr/>
            </p:nvSpPr>
            <p:spPr bwMode="auto">
              <a:xfrm>
                <a:off x="8062913" y="4356100"/>
                <a:ext cx="385763" cy="373063"/>
              </a:xfrm>
              <a:custGeom>
                <a:avLst/>
                <a:gdLst>
                  <a:gd name="T0" fmla="*/ 94 w 1881"/>
                  <a:gd name="T1" fmla="*/ 543 h 1818"/>
                  <a:gd name="T2" fmla="*/ 418 w 1881"/>
                  <a:gd name="T3" fmla="*/ 1482 h 1818"/>
                  <a:gd name="T4" fmla="*/ 1041 w 1881"/>
                  <a:gd name="T5" fmla="*/ 1609 h 1818"/>
                  <a:gd name="T6" fmla="*/ 1692 w 1881"/>
                  <a:gd name="T7" fmla="*/ 885 h 1818"/>
                  <a:gd name="T8" fmla="*/ 1497 w 1881"/>
                  <a:gd name="T9" fmla="*/ 278 h 1818"/>
                  <a:gd name="T10" fmla="*/ 523 w 1881"/>
                  <a:gd name="T11" fmla="*/ 62 h 1818"/>
                  <a:gd name="T12" fmla="*/ 94 w 1881"/>
                  <a:gd name="T13" fmla="*/ 543 h 1818"/>
                </a:gdLst>
                <a:ahLst/>
                <a:cxnLst>
                  <a:cxn ang="0">
                    <a:pos x="T0" y="T1"/>
                  </a:cxn>
                  <a:cxn ang="0">
                    <a:pos x="T2" y="T3"/>
                  </a:cxn>
                  <a:cxn ang="0">
                    <a:pos x="T4" y="T5"/>
                  </a:cxn>
                  <a:cxn ang="0">
                    <a:pos x="T6" y="T7"/>
                  </a:cxn>
                  <a:cxn ang="0">
                    <a:pos x="T8" y="T9"/>
                  </a:cxn>
                  <a:cxn ang="0">
                    <a:pos x="T10" y="T11"/>
                  </a:cxn>
                  <a:cxn ang="0">
                    <a:pos x="T12" y="T13"/>
                  </a:cxn>
                </a:cxnLst>
                <a:rect l="0" t="0" r="r" b="b"/>
                <a:pathLst>
                  <a:path w="1881" h="1818">
                    <a:moveTo>
                      <a:pt x="94" y="543"/>
                    </a:moveTo>
                    <a:lnTo>
                      <a:pt x="418" y="1482"/>
                    </a:lnTo>
                    <a:cubicBezTo>
                      <a:pt x="510" y="1748"/>
                      <a:pt x="853" y="1818"/>
                      <a:pt x="1041" y="1609"/>
                    </a:cubicBezTo>
                    <a:lnTo>
                      <a:pt x="1692" y="885"/>
                    </a:lnTo>
                    <a:cubicBezTo>
                      <a:pt x="1881" y="675"/>
                      <a:pt x="1773" y="339"/>
                      <a:pt x="1497" y="278"/>
                    </a:cubicBezTo>
                    <a:lnTo>
                      <a:pt x="523" y="62"/>
                    </a:lnTo>
                    <a:cubicBezTo>
                      <a:pt x="241" y="0"/>
                      <a:pt x="0" y="270"/>
                      <a:pt x="94" y="543"/>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36" name="Freeform 336"/>
              <p:cNvSpPr/>
              <p:nvPr/>
            </p:nvSpPr>
            <p:spPr bwMode="auto">
              <a:xfrm>
                <a:off x="8048625" y="4325938"/>
                <a:ext cx="387350" cy="374650"/>
              </a:xfrm>
              <a:custGeom>
                <a:avLst/>
                <a:gdLst>
                  <a:gd name="T0" fmla="*/ 94 w 1880"/>
                  <a:gd name="T1" fmla="*/ 542 h 1818"/>
                  <a:gd name="T2" fmla="*/ 418 w 1880"/>
                  <a:gd name="T3" fmla="*/ 1482 h 1818"/>
                  <a:gd name="T4" fmla="*/ 1040 w 1880"/>
                  <a:gd name="T5" fmla="*/ 1609 h 1818"/>
                  <a:gd name="T6" fmla="*/ 1691 w 1880"/>
                  <a:gd name="T7" fmla="*/ 885 h 1818"/>
                  <a:gd name="T8" fmla="*/ 1497 w 1880"/>
                  <a:gd name="T9" fmla="*/ 278 h 1818"/>
                  <a:gd name="T10" fmla="*/ 522 w 1880"/>
                  <a:gd name="T11" fmla="*/ 62 h 1818"/>
                  <a:gd name="T12" fmla="*/ 94 w 1880"/>
                  <a:gd name="T13" fmla="*/ 542 h 1818"/>
                </a:gdLst>
                <a:ahLst/>
                <a:cxnLst>
                  <a:cxn ang="0">
                    <a:pos x="T0" y="T1"/>
                  </a:cxn>
                  <a:cxn ang="0">
                    <a:pos x="T2" y="T3"/>
                  </a:cxn>
                  <a:cxn ang="0">
                    <a:pos x="T4" y="T5"/>
                  </a:cxn>
                  <a:cxn ang="0">
                    <a:pos x="T6" y="T7"/>
                  </a:cxn>
                  <a:cxn ang="0">
                    <a:pos x="T8" y="T9"/>
                  </a:cxn>
                  <a:cxn ang="0">
                    <a:pos x="T10" y="T11"/>
                  </a:cxn>
                  <a:cxn ang="0">
                    <a:pos x="T12" y="T13"/>
                  </a:cxn>
                </a:cxnLst>
                <a:rect l="0" t="0" r="r" b="b"/>
                <a:pathLst>
                  <a:path w="1880" h="1818">
                    <a:moveTo>
                      <a:pt x="94" y="542"/>
                    </a:moveTo>
                    <a:lnTo>
                      <a:pt x="418" y="1482"/>
                    </a:lnTo>
                    <a:cubicBezTo>
                      <a:pt x="509" y="1748"/>
                      <a:pt x="853" y="1818"/>
                      <a:pt x="1040" y="1609"/>
                    </a:cubicBezTo>
                    <a:lnTo>
                      <a:pt x="1691" y="885"/>
                    </a:lnTo>
                    <a:cubicBezTo>
                      <a:pt x="1880" y="675"/>
                      <a:pt x="1772" y="339"/>
                      <a:pt x="1497" y="278"/>
                    </a:cubicBezTo>
                    <a:lnTo>
                      <a:pt x="522" y="62"/>
                    </a:lnTo>
                    <a:cubicBezTo>
                      <a:pt x="241" y="0"/>
                      <a:pt x="0" y="270"/>
                      <a:pt x="94" y="542"/>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984" name="Group 983"/>
            <p:cNvGrpSpPr/>
            <p:nvPr/>
          </p:nvGrpSpPr>
          <p:grpSpPr>
            <a:xfrm>
              <a:off x="9738622" y="846053"/>
              <a:ext cx="1101725" cy="1009650"/>
              <a:chOff x="6389688" y="5235575"/>
              <a:chExt cx="1101725" cy="1009650"/>
            </a:xfrm>
          </p:grpSpPr>
          <p:sp>
            <p:nvSpPr>
              <p:cNvPr id="999" name="Freeform 337"/>
              <p:cNvSpPr>
                <a:spLocks noEditPoints="1"/>
              </p:cNvSpPr>
              <p:nvPr/>
            </p:nvSpPr>
            <p:spPr bwMode="auto">
              <a:xfrm>
                <a:off x="6403975" y="5235575"/>
                <a:ext cx="1087438" cy="1009650"/>
              </a:xfrm>
              <a:custGeom>
                <a:avLst/>
                <a:gdLst>
                  <a:gd name="T0" fmla="*/ 3474 w 5292"/>
                  <a:gd name="T1" fmla="*/ 4880 h 4908"/>
                  <a:gd name="T2" fmla="*/ 1570 w 5292"/>
                  <a:gd name="T3" fmla="*/ 4837 h 4908"/>
                  <a:gd name="T4" fmla="*/ 3860 w 5292"/>
                  <a:gd name="T5" fmla="*/ 4775 h 4908"/>
                  <a:gd name="T6" fmla="*/ 1079 w 5292"/>
                  <a:gd name="T7" fmla="*/ 4643 h 4908"/>
                  <a:gd name="T8" fmla="*/ 839 w 5292"/>
                  <a:gd name="T9" fmla="*/ 4487 h 4908"/>
                  <a:gd name="T10" fmla="*/ 650 w 5292"/>
                  <a:gd name="T11" fmla="*/ 4332 h 4908"/>
                  <a:gd name="T12" fmla="*/ 494 w 5292"/>
                  <a:gd name="T13" fmla="*/ 4167 h 4908"/>
                  <a:gd name="T14" fmla="*/ 337 w 5292"/>
                  <a:gd name="T15" fmla="*/ 3963 h 4908"/>
                  <a:gd name="T16" fmla="*/ 182 w 5292"/>
                  <a:gd name="T17" fmla="*/ 3690 h 4908"/>
                  <a:gd name="T18" fmla="*/ 25 w 5292"/>
                  <a:gd name="T19" fmla="*/ 3245 h 4908"/>
                  <a:gd name="T20" fmla="*/ 927 w 5292"/>
                  <a:gd name="T21" fmla="*/ 2980 h 4908"/>
                  <a:gd name="T22" fmla="*/ 1384 w 5292"/>
                  <a:gd name="T23" fmla="*/ 2825 h 4908"/>
                  <a:gd name="T24" fmla="*/ 1715 w 5292"/>
                  <a:gd name="T25" fmla="*/ 2668 h 4908"/>
                  <a:gd name="T26" fmla="*/ 1994 w 5292"/>
                  <a:gd name="T27" fmla="*/ 2513 h 4908"/>
                  <a:gd name="T28" fmla="*/ 2234 w 5292"/>
                  <a:gd name="T29" fmla="*/ 2357 h 4908"/>
                  <a:gd name="T30" fmla="*/ 2450 w 5292"/>
                  <a:gd name="T31" fmla="*/ 2202 h 4908"/>
                  <a:gd name="T32" fmla="*/ 2645 w 5292"/>
                  <a:gd name="T33" fmla="*/ 2045 h 4908"/>
                  <a:gd name="T34" fmla="*/ 2827 w 5292"/>
                  <a:gd name="T35" fmla="*/ 1890 h 4908"/>
                  <a:gd name="T36" fmla="*/ 2995 w 5292"/>
                  <a:gd name="T37" fmla="*/ 1733 h 4908"/>
                  <a:gd name="T38" fmla="*/ 3154 w 5292"/>
                  <a:gd name="T39" fmla="*/ 1578 h 4908"/>
                  <a:gd name="T40" fmla="*/ 3309 w 5292"/>
                  <a:gd name="T41" fmla="*/ 1413 h 4908"/>
                  <a:gd name="T42" fmla="*/ 3465 w 5292"/>
                  <a:gd name="T43" fmla="*/ 1242 h 4908"/>
                  <a:gd name="T44" fmla="*/ 3620 w 5292"/>
                  <a:gd name="T45" fmla="*/ 1058 h 4908"/>
                  <a:gd name="T46" fmla="*/ 3777 w 5292"/>
                  <a:gd name="T47" fmla="*/ 865 h 4908"/>
                  <a:gd name="T48" fmla="*/ 3932 w 5292"/>
                  <a:gd name="T49" fmla="*/ 660 h 4908"/>
                  <a:gd name="T50" fmla="*/ 4089 w 5292"/>
                  <a:gd name="T51" fmla="*/ 443 h 4908"/>
                  <a:gd name="T52" fmla="*/ 4222 w 5292"/>
                  <a:gd name="T53" fmla="*/ 283 h 4908"/>
                  <a:gd name="T54" fmla="*/ 4455 w 5292"/>
                  <a:gd name="T55" fmla="*/ 438 h 4908"/>
                  <a:gd name="T56" fmla="*/ 4635 w 5292"/>
                  <a:gd name="T57" fmla="*/ 595 h 4908"/>
                  <a:gd name="T58" fmla="*/ 4794 w 5292"/>
                  <a:gd name="T59" fmla="*/ 763 h 4908"/>
                  <a:gd name="T60" fmla="*/ 4949 w 5292"/>
                  <a:gd name="T61" fmla="*/ 975 h 4908"/>
                  <a:gd name="T62" fmla="*/ 5105 w 5292"/>
                  <a:gd name="T63" fmla="*/ 1258 h 4908"/>
                  <a:gd name="T64" fmla="*/ 5260 w 5292"/>
                  <a:gd name="T65" fmla="*/ 1762 h 4908"/>
                  <a:gd name="T66" fmla="*/ 4660 w 5292"/>
                  <a:gd name="T67" fmla="*/ 2062 h 4908"/>
                  <a:gd name="T68" fmla="*/ 4247 w 5292"/>
                  <a:gd name="T69" fmla="*/ 2218 h 4908"/>
                  <a:gd name="T70" fmla="*/ 3925 w 5292"/>
                  <a:gd name="T71" fmla="*/ 2373 h 4908"/>
                  <a:gd name="T72" fmla="*/ 3657 w 5292"/>
                  <a:gd name="T73" fmla="*/ 2530 h 4908"/>
                  <a:gd name="T74" fmla="*/ 3415 w 5292"/>
                  <a:gd name="T75" fmla="*/ 2685 h 4908"/>
                  <a:gd name="T76" fmla="*/ 3199 w 5292"/>
                  <a:gd name="T77" fmla="*/ 2842 h 4908"/>
                  <a:gd name="T78" fmla="*/ 2997 w 5292"/>
                  <a:gd name="T79" fmla="*/ 2997 h 4908"/>
                  <a:gd name="T80" fmla="*/ 2810 w 5292"/>
                  <a:gd name="T81" fmla="*/ 3153 h 4908"/>
                  <a:gd name="T82" fmla="*/ 2632 w 5292"/>
                  <a:gd name="T83" fmla="*/ 3308 h 4908"/>
                  <a:gd name="T84" fmla="*/ 2467 w 5292"/>
                  <a:gd name="T85" fmla="*/ 3465 h 4908"/>
                  <a:gd name="T86" fmla="*/ 2307 w 5292"/>
                  <a:gd name="T87" fmla="*/ 3620 h 4908"/>
                  <a:gd name="T88" fmla="*/ 2152 w 5292"/>
                  <a:gd name="T89" fmla="*/ 3780 h 4908"/>
                  <a:gd name="T90" fmla="*/ 1995 w 5292"/>
                  <a:gd name="T91" fmla="*/ 3947 h 4908"/>
                  <a:gd name="T92" fmla="*/ 1840 w 5292"/>
                  <a:gd name="T93" fmla="*/ 4123 h 4908"/>
                  <a:gd name="T94" fmla="*/ 1684 w 5292"/>
                  <a:gd name="T95" fmla="*/ 4303 h 4908"/>
                  <a:gd name="T96" fmla="*/ 1529 w 5292"/>
                  <a:gd name="T97" fmla="*/ 4495 h 4908"/>
                  <a:gd name="T98" fmla="*/ 1372 w 5292"/>
                  <a:gd name="T99" fmla="*/ 4693 h 4908"/>
                  <a:gd name="T100" fmla="*/ 4024 w 5292"/>
                  <a:gd name="T101" fmla="*/ 4705 h 4908"/>
                  <a:gd name="T102" fmla="*/ 4162 w 5292"/>
                  <a:gd name="T103" fmla="*/ 4637 h 4908"/>
                  <a:gd name="T104" fmla="*/ 4262 w 5292"/>
                  <a:gd name="T105" fmla="*/ 4577 h 4908"/>
                  <a:gd name="T106" fmla="*/ 4387 w 5292"/>
                  <a:gd name="T107" fmla="*/ 4490 h 4908"/>
                  <a:gd name="T108" fmla="*/ 4482 w 5292"/>
                  <a:gd name="T109" fmla="*/ 4417 h 4908"/>
                  <a:gd name="T110" fmla="*/ 4564 w 5292"/>
                  <a:gd name="T111" fmla="*/ 4345 h 4908"/>
                  <a:gd name="T112" fmla="*/ 4637 w 5292"/>
                  <a:gd name="T113" fmla="*/ 4277 h 4908"/>
                  <a:gd name="T114" fmla="*/ 4710 w 5292"/>
                  <a:gd name="T115" fmla="*/ 4195 h 4908"/>
                  <a:gd name="T116" fmla="*/ 4787 w 5292"/>
                  <a:gd name="T117" fmla="*/ 4105 h 4908"/>
                  <a:gd name="T118" fmla="*/ 4855 w 5292"/>
                  <a:gd name="T119" fmla="*/ 4022 h 4908"/>
                  <a:gd name="T120" fmla="*/ 4027 w 5292"/>
                  <a:gd name="T121" fmla="*/ 187 h 4908"/>
                  <a:gd name="T122" fmla="*/ 3914 w 5292"/>
                  <a:gd name="T123" fmla="*/ 138 h 4908"/>
                  <a:gd name="T124" fmla="*/ 3645 w 5292"/>
                  <a:gd name="T125" fmla="*/ 55 h 4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92" h="4908">
                    <a:moveTo>
                      <a:pt x="2040" y="4908"/>
                    </a:moveTo>
                    <a:lnTo>
                      <a:pt x="2040" y="4907"/>
                    </a:lnTo>
                    <a:lnTo>
                      <a:pt x="2004" y="4907"/>
                    </a:lnTo>
                    <a:lnTo>
                      <a:pt x="2004" y="4905"/>
                    </a:lnTo>
                    <a:lnTo>
                      <a:pt x="1975" y="4905"/>
                    </a:lnTo>
                    <a:lnTo>
                      <a:pt x="1975" y="4903"/>
                    </a:lnTo>
                    <a:lnTo>
                      <a:pt x="2005" y="4903"/>
                    </a:lnTo>
                    <a:lnTo>
                      <a:pt x="2005" y="4905"/>
                    </a:lnTo>
                    <a:lnTo>
                      <a:pt x="2042" y="4905"/>
                    </a:lnTo>
                    <a:lnTo>
                      <a:pt x="2042" y="4907"/>
                    </a:lnTo>
                    <a:lnTo>
                      <a:pt x="3195" y="4907"/>
                    </a:lnTo>
                    <a:lnTo>
                      <a:pt x="3195" y="4908"/>
                    </a:lnTo>
                    <a:lnTo>
                      <a:pt x="2040" y="4908"/>
                    </a:lnTo>
                    <a:close/>
                    <a:moveTo>
                      <a:pt x="3197" y="4907"/>
                    </a:moveTo>
                    <a:lnTo>
                      <a:pt x="3197" y="4905"/>
                    </a:lnTo>
                    <a:lnTo>
                      <a:pt x="3232" y="4905"/>
                    </a:lnTo>
                    <a:lnTo>
                      <a:pt x="3232" y="4903"/>
                    </a:lnTo>
                    <a:lnTo>
                      <a:pt x="3257" y="4903"/>
                    </a:lnTo>
                    <a:lnTo>
                      <a:pt x="3257" y="4905"/>
                    </a:lnTo>
                    <a:lnTo>
                      <a:pt x="3234" y="4905"/>
                    </a:lnTo>
                    <a:lnTo>
                      <a:pt x="3234" y="4907"/>
                    </a:lnTo>
                    <a:lnTo>
                      <a:pt x="3197" y="4907"/>
                    </a:lnTo>
                    <a:close/>
                    <a:moveTo>
                      <a:pt x="1952" y="4902"/>
                    </a:moveTo>
                    <a:lnTo>
                      <a:pt x="1969" y="4902"/>
                    </a:lnTo>
                    <a:lnTo>
                      <a:pt x="1969" y="4903"/>
                    </a:lnTo>
                    <a:lnTo>
                      <a:pt x="1952" y="4903"/>
                    </a:lnTo>
                    <a:lnTo>
                      <a:pt x="1952" y="4902"/>
                    </a:lnTo>
                    <a:close/>
                    <a:moveTo>
                      <a:pt x="3262" y="4902"/>
                    </a:moveTo>
                    <a:lnTo>
                      <a:pt x="3280" y="4902"/>
                    </a:lnTo>
                    <a:lnTo>
                      <a:pt x="3280" y="4903"/>
                    </a:lnTo>
                    <a:lnTo>
                      <a:pt x="3262" y="4903"/>
                    </a:lnTo>
                    <a:lnTo>
                      <a:pt x="3262" y="4902"/>
                    </a:lnTo>
                    <a:close/>
                    <a:moveTo>
                      <a:pt x="1935" y="4902"/>
                    </a:moveTo>
                    <a:lnTo>
                      <a:pt x="1935" y="4900"/>
                    </a:lnTo>
                    <a:lnTo>
                      <a:pt x="1919" y="4900"/>
                    </a:lnTo>
                    <a:lnTo>
                      <a:pt x="1919" y="4898"/>
                    </a:lnTo>
                    <a:lnTo>
                      <a:pt x="1902" y="4898"/>
                    </a:lnTo>
                    <a:lnTo>
                      <a:pt x="1902" y="4897"/>
                    </a:lnTo>
                    <a:lnTo>
                      <a:pt x="1885" y="4897"/>
                    </a:lnTo>
                    <a:lnTo>
                      <a:pt x="1885" y="4895"/>
                    </a:lnTo>
                    <a:lnTo>
                      <a:pt x="1869" y="4895"/>
                    </a:lnTo>
                    <a:lnTo>
                      <a:pt x="1869" y="4893"/>
                    </a:lnTo>
                    <a:lnTo>
                      <a:pt x="1852" y="4893"/>
                    </a:lnTo>
                    <a:lnTo>
                      <a:pt x="1852" y="4892"/>
                    </a:lnTo>
                    <a:lnTo>
                      <a:pt x="1837" y="4892"/>
                    </a:lnTo>
                    <a:lnTo>
                      <a:pt x="1837" y="4890"/>
                    </a:lnTo>
                    <a:lnTo>
                      <a:pt x="1854" y="4890"/>
                    </a:lnTo>
                    <a:lnTo>
                      <a:pt x="1854" y="4892"/>
                    </a:lnTo>
                    <a:lnTo>
                      <a:pt x="1870" y="4892"/>
                    </a:lnTo>
                    <a:lnTo>
                      <a:pt x="1870" y="4893"/>
                    </a:lnTo>
                    <a:lnTo>
                      <a:pt x="1887" y="4893"/>
                    </a:lnTo>
                    <a:lnTo>
                      <a:pt x="1887" y="4895"/>
                    </a:lnTo>
                    <a:lnTo>
                      <a:pt x="1904" y="4895"/>
                    </a:lnTo>
                    <a:lnTo>
                      <a:pt x="1904" y="4897"/>
                    </a:lnTo>
                    <a:lnTo>
                      <a:pt x="1920" y="4897"/>
                    </a:lnTo>
                    <a:lnTo>
                      <a:pt x="1920" y="4898"/>
                    </a:lnTo>
                    <a:lnTo>
                      <a:pt x="1937" y="4898"/>
                    </a:lnTo>
                    <a:lnTo>
                      <a:pt x="1937" y="4900"/>
                    </a:lnTo>
                    <a:lnTo>
                      <a:pt x="1952" y="4900"/>
                    </a:lnTo>
                    <a:lnTo>
                      <a:pt x="1952" y="4902"/>
                    </a:lnTo>
                    <a:lnTo>
                      <a:pt x="1935" y="4902"/>
                    </a:lnTo>
                    <a:close/>
                    <a:moveTo>
                      <a:pt x="3284" y="4900"/>
                    </a:moveTo>
                    <a:lnTo>
                      <a:pt x="3302" y="4900"/>
                    </a:lnTo>
                    <a:lnTo>
                      <a:pt x="3302" y="4902"/>
                    </a:lnTo>
                    <a:lnTo>
                      <a:pt x="3284" y="4902"/>
                    </a:lnTo>
                    <a:lnTo>
                      <a:pt x="3284" y="4900"/>
                    </a:lnTo>
                    <a:close/>
                    <a:moveTo>
                      <a:pt x="3304" y="4900"/>
                    </a:moveTo>
                    <a:lnTo>
                      <a:pt x="3304" y="4898"/>
                    </a:lnTo>
                    <a:lnTo>
                      <a:pt x="3324" y="4898"/>
                    </a:lnTo>
                    <a:lnTo>
                      <a:pt x="3324" y="4897"/>
                    </a:lnTo>
                    <a:lnTo>
                      <a:pt x="3339" y="4897"/>
                    </a:lnTo>
                    <a:lnTo>
                      <a:pt x="3339" y="4895"/>
                    </a:lnTo>
                    <a:lnTo>
                      <a:pt x="3354" y="4895"/>
                    </a:lnTo>
                    <a:lnTo>
                      <a:pt x="3354" y="4897"/>
                    </a:lnTo>
                    <a:lnTo>
                      <a:pt x="3340" y="4897"/>
                    </a:lnTo>
                    <a:lnTo>
                      <a:pt x="3340" y="4898"/>
                    </a:lnTo>
                    <a:lnTo>
                      <a:pt x="3325" y="4898"/>
                    </a:lnTo>
                    <a:lnTo>
                      <a:pt x="3325" y="4900"/>
                    </a:lnTo>
                    <a:lnTo>
                      <a:pt x="3304" y="4900"/>
                    </a:lnTo>
                    <a:close/>
                    <a:moveTo>
                      <a:pt x="3354" y="4893"/>
                    </a:moveTo>
                    <a:lnTo>
                      <a:pt x="3367" y="4893"/>
                    </a:lnTo>
                    <a:lnTo>
                      <a:pt x="3367" y="4895"/>
                    </a:lnTo>
                    <a:lnTo>
                      <a:pt x="3354" y="4895"/>
                    </a:lnTo>
                    <a:lnTo>
                      <a:pt x="3354" y="4893"/>
                    </a:lnTo>
                    <a:close/>
                    <a:moveTo>
                      <a:pt x="3369" y="4892"/>
                    </a:moveTo>
                    <a:lnTo>
                      <a:pt x="3380" y="4892"/>
                    </a:lnTo>
                    <a:lnTo>
                      <a:pt x="3380" y="4893"/>
                    </a:lnTo>
                    <a:lnTo>
                      <a:pt x="3369" y="4893"/>
                    </a:lnTo>
                    <a:lnTo>
                      <a:pt x="3369" y="4892"/>
                    </a:lnTo>
                    <a:close/>
                    <a:moveTo>
                      <a:pt x="3384" y="4890"/>
                    </a:moveTo>
                    <a:lnTo>
                      <a:pt x="3395" y="4890"/>
                    </a:lnTo>
                    <a:lnTo>
                      <a:pt x="3395" y="4892"/>
                    </a:lnTo>
                    <a:lnTo>
                      <a:pt x="3384" y="4892"/>
                    </a:lnTo>
                    <a:lnTo>
                      <a:pt x="3384" y="4890"/>
                    </a:lnTo>
                    <a:close/>
                    <a:moveTo>
                      <a:pt x="1824" y="4888"/>
                    </a:moveTo>
                    <a:lnTo>
                      <a:pt x="1837" y="4888"/>
                    </a:lnTo>
                    <a:lnTo>
                      <a:pt x="1837" y="4890"/>
                    </a:lnTo>
                    <a:lnTo>
                      <a:pt x="1824" y="4890"/>
                    </a:lnTo>
                    <a:lnTo>
                      <a:pt x="1824" y="4888"/>
                    </a:lnTo>
                    <a:close/>
                    <a:moveTo>
                      <a:pt x="3397" y="4888"/>
                    </a:moveTo>
                    <a:lnTo>
                      <a:pt x="3409" y="4888"/>
                    </a:lnTo>
                    <a:lnTo>
                      <a:pt x="3409" y="4890"/>
                    </a:lnTo>
                    <a:lnTo>
                      <a:pt x="3397" y="4890"/>
                    </a:lnTo>
                    <a:lnTo>
                      <a:pt x="3397" y="4888"/>
                    </a:lnTo>
                    <a:close/>
                    <a:moveTo>
                      <a:pt x="1812" y="4888"/>
                    </a:moveTo>
                    <a:lnTo>
                      <a:pt x="1812" y="4887"/>
                    </a:lnTo>
                    <a:lnTo>
                      <a:pt x="1802" y="4887"/>
                    </a:lnTo>
                    <a:lnTo>
                      <a:pt x="1802" y="4885"/>
                    </a:lnTo>
                    <a:lnTo>
                      <a:pt x="1792" y="4885"/>
                    </a:lnTo>
                    <a:lnTo>
                      <a:pt x="1792" y="4883"/>
                    </a:lnTo>
                    <a:lnTo>
                      <a:pt x="1782" y="4883"/>
                    </a:lnTo>
                    <a:lnTo>
                      <a:pt x="1782" y="4882"/>
                    </a:lnTo>
                    <a:lnTo>
                      <a:pt x="1772" y="4882"/>
                    </a:lnTo>
                    <a:lnTo>
                      <a:pt x="1772" y="4880"/>
                    </a:lnTo>
                    <a:lnTo>
                      <a:pt x="1762" y="4880"/>
                    </a:lnTo>
                    <a:lnTo>
                      <a:pt x="1762" y="4878"/>
                    </a:lnTo>
                    <a:lnTo>
                      <a:pt x="1752" y="4878"/>
                    </a:lnTo>
                    <a:lnTo>
                      <a:pt x="1752" y="4877"/>
                    </a:lnTo>
                    <a:lnTo>
                      <a:pt x="1744" y="4877"/>
                    </a:lnTo>
                    <a:lnTo>
                      <a:pt x="1744" y="4875"/>
                    </a:lnTo>
                    <a:lnTo>
                      <a:pt x="1734" y="4875"/>
                    </a:lnTo>
                    <a:lnTo>
                      <a:pt x="1734" y="4873"/>
                    </a:lnTo>
                    <a:lnTo>
                      <a:pt x="1724" y="4873"/>
                    </a:lnTo>
                    <a:lnTo>
                      <a:pt x="1724" y="4872"/>
                    </a:lnTo>
                    <a:lnTo>
                      <a:pt x="1714" y="4872"/>
                    </a:lnTo>
                    <a:lnTo>
                      <a:pt x="1714" y="4870"/>
                    </a:lnTo>
                    <a:lnTo>
                      <a:pt x="1704" y="4870"/>
                    </a:lnTo>
                    <a:lnTo>
                      <a:pt x="1704" y="4868"/>
                    </a:lnTo>
                    <a:lnTo>
                      <a:pt x="1694" y="4868"/>
                    </a:lnTo>
                    <a:lnTo>
                      <a:pt x="1694" y="4867"/>
                    </a:lnTo>
                    <a:lnTo>
                      <a:pt x="1685" y="4867"/>
                    </a:lnTo>
                    <a:lnTo>
                      <a:pt x="1685" y="4865"/>
                    </a:lnTo>
                    <a:lnTo>
                      <a:pt x="1695" y="4865"/>
                    </a:lnTo>
                    <a:lnTo>
                      <a:pt x="1695" y="4867"/>
                    </a:lnTo>
                    <a:lnTo>
                      <a:pt x="1705" y="4867"/>
                    </a:lnTo>
                    <a:lnTo>
                      <a:pt x="1705" y="4868"/>
                    </a:lnTo>
                    <a:lnTo>
                      <a:pt x="1715" y="4868"/>
                    </a:lnTo>
                    <a:lnTo>
                      <a:pt x="1715" y="4870"/>
                    </a:lnTo>
                    <a:lnTo>
                      <a:pt x="1725" y="4870"/>
                    </a:lnTo>
                    <a:lnTo>
                      <a:pt x="1725" y="4872"/>
                    </a:lnTo>
                    <a:lnTo>
                      <a:pt x="1735" y="4872"/>
                    </a:lnTo>
                    <a:lnTo>
                      <a:pt x="1735" y="4873"/>
                    </a:lnTo>
                    <a:lnTo>
                      <a:pt x="1745" y="4873"/>
                    </a:lnTo>
                    <a:lnTo>
                      <a:pt x="1745" y="4875"/>
                    </a:lnTo>
                    <a:lnTo>
                      <a:pt x="1754" y="4875"/>
                    </a:lnTo>
                    <a:lnTo>
                      <a:pt x="1754" y="4877"/>
                    </a:lnTo>
                    <a:lnTo>
                      <a:pt x="1764" y="4877"/>
                    </a:lnTo>
                    <a:lnTo>
                      <a:pt x="1764" y="4878"/>
                    </a:lnTo>
                    <a:lnTo>
                      <a:pt x="1774" y="4878"/>
                    </a:lnTo>
                    <a:lnTo>
                      <a:pt x="1774" y="4880"/>
                    </a:lnTo>
                    <a:lnTo>
                      <a:pt x="1784" y="4880"/>
                    </a:lnTo>
                    <a:lnTo>
                      <a:pt x="1784" y="4882"/>
                    </a:lnTo>
                    <a:lnTo>
                      <a:pt x="1794" y="4882"/>
                    </a:lnTo>
                    <a:lnTo>
                      <a:pt x="1794" y="4883"/>
                    </a:lnTo>
                    <a:lnTo>
                      <a:pt x="1804" y="4883"/>
                    </a:lnTo>
                    <a:lnTo>
                      <a:pt x="1804" y="4885"/>
                    </a:lnTo>
                    <a:lnTo>
                      <a:pt x="1814" y="4885"/>
                    </a:lnTo>
                    <a:lnTo>
                      <a:pt x="1814" y="4887"/>
                    </a:lnTo>
                    <a:lnTo>
                      <a:pt x="1824" y="4887"/>
                    </a:lnTo>
                    <a:lnTo>
                      <a:pt x="1824" y="4888"/>
                    </a:lnTo>
                    <a:lnTo>
                      <a:pt x="1812" y="4888"/>
                    </a:lnTo>
                    <a:close/>
                    <a:moveTo>
                      <a:pt x="3409" y="4888"/>
                    </a:moveTo>
                    <a:lnTo>
                      <a:pt x="3409" y="4887"/>
                    </a:lnTo>
                    <a:lnTo>
                      <a:pt x="3420" y="4887"/>
                    </a:lnTo>
                    <a:lnTo>
                      <a:pt x="3420" y="4885"/>
                    </a:lnTo>
                    <a:lnTo>
                      <a:pt x="3432" y="4885"/>
                    </a:lnTo>
                    <a:lnTo>
                      <a:pt x="3432" y="4883"/>
                    </a:lnTo>
                    <a:lnTo>
                      <a:pt x="3444" y="4883"/>
                    </a:lnTo>
                    <a:lnTo>
                      <a:pt x="3444" y="4885"/>
                    </a:lnTo>
                    <a:lnTo>
                      <a:pt x="3434" y="4885"/>
                    </a:lnTo>
                    <a:lnTo>
                      <a:pt x="3434" y="4887"/>
                    </a:lnTo>
                    <a:lnTo>
                      <a:pt x="3422" y="4887"/>
                    </a:lnTo>
                    <a:lnTo>
                      <a:pt x="3422" y="4888"/>
                    </a:lnTo>
                    <a:lnTo>
                      <a:pt x="3409" y="4888"/>
                    </a:lnTo>
                    <a:close/>
                    <a:moveTo>
                      <a:pt x="3444" y="4882"/>
                    </a:moveTo>
                    <a:lnTo>
                      <a:pt x="3454" y="4882"/>
                    </a:lnTo>
                    <a:lnTo>
                      <a:pt x="3454" y="4883"/>
                    </a:lnTo>
                    <a:lnTo>
                      <a:pt x="3444" y="4883"/>
                    </a:lnTo>
                    <a:lnTo>
                      <a:pt x="3444" y="4882"/>
                    </a:lnTo>
                    <a:close/>
                    <a:moveTo>
                      <a:pt x="3455" y="4880"/>
                    </a:moveTo>
                    <a:lnTo>
                      <a:pt x="3464" y="4880"/>
                    </a:lnTo>
                    <a:lnTo>
                      <a:pt x="3464" y="4882"/>
                    </a:lnTo>
                    <a:lnTo>
                      <a:pt x="3455" y="4882"/>
                    </a:lnTo>
                    <a:lnTo>
                      <a:pt x="3455" y="4880"/>
                    </a:lnTo>
                    <a:close/>
                    <a:moveTo>
                      <a:pt x="3464" y="4878"/>
                    </a:moveTo>
                    <a:lnTo>
                      <a:pt x="3474" y="4878"/>
                    </a:lnTo>
                    <a:lnTo>
                      <a:pt x="3474" y="4880"/>
                    </a:lnTo>
                    <a:lnTo>
                      <a:pt x="3464" y="4880"/>
                    </a:lnTo>
                    <a:lnTo>
                      <a:pt x="3464" y="4878"/>
                    </a:lnTo>
                    <a:close/>
                    <a:moveTo>
                      <a:pt x="3474" y="4877"/>
                    </a:moveTo>
                    <a:lnTo>
                      <a:pt x="3484" y="4877"/>
                    </a:lnTo>
                    <a:lnTo>
                      <a:pt x="3484" y="4878"/>
                    </a:lnTo>
                    <a:lnTo>
                      <a:pt x="3474" y="4878"/>
                    </a:lnTo>
                    <a:lnTo>
                      <a:pt x="3474" y="4877"/>
                    </a:lnTo>
                    <a:close/>
                    <a:moveTo>
                      <a:pt x="3484" y="4875"/>
                    </a:moveTo>
                    <a:lnTo>
                      <a:pt x="3492" y="4875"/>
                    </a:lnTo>
                    <a:lnTo>
                      <a:pt x="3492" y="4877"/>
                    </a:lnTo>
                    <a:lnTo>
                      <a:pt x="3484" y="4877"/>
                    </a:lnTo>
                    <a:lnTo>
                      <a:pt x="3484" y="4875"/>
                    </a:lnTo>
                    <a:close/>
                    <a:moveTo>
                      <a:pt x="3494" y="4873"/>
                    </a:moveTo>
                    <a:lnTo>
                      <a:pt x="3502" y="4873"/>
                    </a:lnTo>
                    <a:lnTo>
                      <a:pt x="3502" y="4875"/>
                    </a:lnTo>
                    <a:lnTo>
                      <a:pt x="3494" y="4875"/>
                    </a:lnTo>
                    <a:lnTo>
                      <a:pt x="3494" y="4873"/>
                    </a:lnTo>
                    <a:close/>
                    <a:moveTo>
                      <a:pt x="3502" y="4872"/>
                    </a:moveTo>
                    <a:lnTo>
                      <a:pt x="3512" y="4872"/>
                    </a:lnTo>
                    <a:lnTo>
                      <a:pt x="3512" y="4873"/>
                    </a:lnTo>
                    <a:lnTo>
                      <a:pt x="3502" y="4873"/>
                    </a:lnTo>
                    <a:lnTo>
                      <a:pt x="3502" y="4872"/>
                    </a:lnTo>
                    <a:close/>
                    <a:moveTo>
                      <a:pt x="3512" y="4872"/>
                    </a:moveTo>
                    <a:lnTo>
                      <a:pt x="3512" y="4870"/>
                    </a:lnTo>
                    <a:lnTo>
                      <a:pt x="3520" y="4870"/>
                    </a:lnTo>
                    <a:lnTo>
                      <a:pt x="3520" y="4868"/>
                    </a:lnTo>
                    <a:lnTo>
                      <a:pt x="3529" y="4868"/>
                    </a:lnTo>
                    <a:lnTo>
                      <a:pt x="3529" y="4867"/>
                    </a:lnTo>
                    <a:lnTo>
                      <a:pt x="3537" y="4867"/>
                    </a:lnTo>
                    <a:lnTo>
                      <a:pt x="3537" y="4865"/>
                    </a:lnTo>
                    <a:lnTo>
                      <a:pt x="3545" y="4865"/>
                    </a:lnTo>
                    <a:lnTo>
                      <a:pt x="3545" y="4863"/>
                    </a:lnTo>
                    <a:lnTo>
                      <a:pt x="3554" y="4863"/>
                    </a:lnTo>
                    <a:lnTo>
                      <a:pt x="3554" y="4865"/>
                    </a:lnTo>
                    <a:lnTo>
                      <a:pt x="3547" y="4865"/>
                    </a:lnTo>
                    <a:lnTo>
                      <a:pt x="3547" y="4867"/>
                    </a:lnTo>
                    <a:lnTo>
                      <a:pt x="3539" y="4867"/>
                    </a:lnTo>
                    <a:lnTo>
                      <a:pt x="3539" y="4868"/>
                    </a:lnTo>
                    <a:lnTo>
                      <a:pt x="3530" y="4868"/>
                    </a:lnTo>
                    <a:lnTo>
                      <a:pt x="3530" y="4870"/>
                    </a:lnTo>
                    <a:lnTo>
                      <a:pt x="3522" y="4870"/>
                    </a:lnTo>
                    <a:lnTo>
                      <a:pt x="3522" y="4872"/>
                    </a:lnTo>
                    <a:lnTo>
                      <a:pt x="3512" y="4872"/>
                    </a:lnTo>
                    <a:close/>
                    <a:moveTo>
                      <a:pt x="1679" y="4863"/>
                    </a:moveTo>
                    <a:lnTo>
                      <a:pt x="1685" y="4863"/>
                    </a:lnTo>
                    <a:lnTo>
                      <a:pt x="1685" y="4865"/>
                    </a:lnTo>
                    <a:lnTo>
                      <a:pt x="1679" y="4865"/>
                    </a:lnTo>
                    <a:lnTo>
                      <a:pt x="1679" y="4863"/>
                    </a:lnTo>
                    <a:close/>
                    <a:moveTo>
                      <a:pt x="1670" y="4863"/>
                    </a:moveTo>
                    <a:lnTo>
                      <a:pt x="1670" y="4862"/>
                    </a:lnTo>
                    <a:lnTo>
                      <a:pt x="1664" y="4862"/>
                    </a:lnTo>
                    <a:lnTo>
                      <a:pt x="1664" y="4860"/>
                    </a:lnTo>
                    <a:lnTo>
                      <a:pt x="1672" y="4860"/>
                    </a:lnTo>
                    <a:lnTo>
                      <a:pt x="1672" y="4862"/>
                    </a:lnTo>
                    <a:lnTo>
                      <a:pt x="1679" y="4862"/>
                    </a:lnTo>
                    <a:lnTo>
                      <a:pt x="1679" y="4863"/>
                    </a:lnTo>
                    <a:lnTo>
                      <a:pt x="1670" y="4863"/>
                    </a:lnTo>
                    <a:close/>
                    <a:moveTo>
                      <a:pt x="3554" y="4862"/>
                    </a:moveTo>
                    <a:lnTo>
                      <a:pt x="3562" y="4862"/>
                    </a:lnTo>
                    <a:lnTo>
                      <a:pt x="3562" y="4863"/>
                    </a:lnTo>
                    <a:lnTo>
                      <a:pt x="3554" y="4863"/>
                    </a:lnTo>
                    <a:lnTo>
                      <a:pt x="3554" y="4862"/>
                    </a:lnTo>
                    <a:close/>
                    <a:moveTo>
                      <a:pt x="3562" y="4860"/>
                    </a:moveTo>
                    <a:lnTo>
                      <a:pt x="3569" y="4860"/>
                    </a:lnTo>
                    <a:lnTo>
                      <a:pt x="3569" y="4862"/>
                    </a:lnTo>
                    <a:lnTo>
                      <a:pt x="3562" y="4862"/>
                    </a:lnTo>
                    <a:lnTo>
                      <a:pt x="3562" y="4860"/>
                    </a:lnTo>
                    <a:close/>
                    <a:moveTo>
                      <a:pt x="1655" y="4860"/>
                    </a:moveTo>
                    <a:lnTo>
                      <a:pt x="1655" y="4858"/>
                    </a:lnTo>
                    <a:lnTo>
                      <a:pt x="1647" y="4858"/>
                    </a:lnTo>
                    <a:lnTo>
                      <a:pt x="1647" y="4857"/>
                    </a:lnTo>
                    <a:lnTo>
                      <a:pt x="1640" y="4857"/>
                    </a:lnTo>
                    <a:lnTo>
                      <a:pt x="1640" y="4855"/>
                    </a:lnTo>
                    <a:lnTo>
                      <a:pt x="1632" y="4855"/>
                    </a:lnTo>
                    <a:lnTo>
                      <a:pt x="1632" y="4853"/>
                    </a:lnTo>
                    <a:lnTo>
                      <a:pt x="1625" y="4853"/>
                    </a:lnTo>
                    <a:lnTo>
                      <a:pt x="1625" y="4852"/>
                    </a:lnTo>
                    <a:lnTo>
                      <a:pt x="1619" y="4852"/>
                    </a:lnTo>
                    <a:lnTo>
                      <a:pt x="1619" y="4850"/>
                    </a:lnTo>
                    <a:lnTo>
                      <a:pt x="1610" y="4850"/>
                    </a:lnTo>
                    <a:lnTo>
                      <a:pt x="1610" y="4848"/>
                    </a:lnTo>
                    <a:lnTo>
                      <a:pt x="1604" y="4848"/>
                    </a:lnTo>
                    <a:lnTo>
                      <a:pt x="1604" y="4847"/>
                    </a:lnTo>
                    <a:lnTo>
                      <a:pt x="1597" y="4847"/>
                    </a:lnTo>
                    <a:lnTo>
                      <a:pt x="1597" y="4845"/>
                    </a:lnTo>
                    <a:lnTo>
                      <a:pt x="1605" y="4845"/>
                    </a:lnTo>
                    <a:lnTo>
                      <a:pt x="1605" y="4847"/>
                    </a:lnTo>
                    <a:lnTo>
                      <a:pt x="1612" y="4847"/>
                    </a:lnTo>
                    <a:lnTo>
                      <a:pt x="1612" y="4848"/>
                    </a:lnTo>
                    <a:lnTo>
                      <a:pt x="1620" y="4848"/>
                    </a:lnTo>
                    <a:lnTo>
                      <a:pt x="1620" y="4850"/>
                    </a:lnTo>
                    <a:lnTo>
                      <a:pt x="1627" y="4850"/>
                    </a:lnTo>
                    <a:lnTo>
                      <a:pt x="1627" y="4852"/>
                    </a:lnTo>
                    <a:lnTo>
                      <a:pt x="1634" y="4852"/>
                    </a:lnTo>
                    <a:lnTo>
                      <a:pt x="1634" y="4853"/>
                    </a:lnTo>
                    <a:lnTo>
                      <a:pt x="1642" y="4853"/>
                    </a:lnTo>
                    <a:lnTo>
                      <a:pt x="1642" y="4855"/>
                    </a:lnTo>
                    <a:lnTo>
                      <a:pt x="1649" y="4855"/>
                    </a:lnTo>
                    <a:lnTo>
                      <a:pt x="1649" y="4857"/>
                    </a:lnTo>
                    <a:lnTo>
                      <a:pt x="1657" y="4857"/>
                    </a:lnTo>
                    <a:lnTo>
                      <a:pt x="1657" y="4858"/>
                    </a:lnTo>
                    <a:lnTo>
                      <a:pt x="1664" y="4858"/>
                    </a:lnTo>
                    <a:lnTo>
                      <a:pt x="1664" y="4860"/>
                    </a:lnTo>
                    <a:lnTo>
                      <a:pt x="1655" y="4860"/>
                    </a:lnTo>
                    <a:close/>
                    <a:moveTo>
                      <a:pt x="3570" y="4858"/>
                    </a:moveTo>
                    <a:lnTo>
                      <a:pt x="3577" y="4858"/>
                    </a:lnTo>
                    <a:lnTo>
                      <a:pt x="3577" y="4860"/>
                    </a:lnTo>
                    <a:lnTo>
                      <a:pt x="3570" y="4860"/>
                    </a:lnTo>
                    <a:lnTo>
                      <a:pt x="3570" y="4858"/>
                    </a:lnTo>
                    <a:close/>
                    <a:moveTo>
                      <a:pt x="3577" y="4857"/>
                    </a:moveTo>
                    <a:lnTo>
                      <a:pt x="3584" y="4857"/>
                    </a:lnTo>
                    <a:lnTo>
                      <a:pt x="3584" y="4858"/>
                    </a:lnTo>
                    <a:lnTo>
                      <a:pt x="3577" y="4858"/>
                    </a:lnTo>
                    <a:lnTo>
                      <a:pt x="3577" y="4857"/>
                    </a:lnTo>
                    <a:close/>
                    <a:moveTo>
                      <a:pt x="3585" y="4855"/>
                    </a:moveTo>
                    <a:lnTo>
                      <a:pt x="3592" y="4855"/>
                    </a:lnTo>
                    <a:lnTo>
                      <a:pt x="3592" y="4857"/>
                    </a:lnTo>
                    <a:lnTo>
                      <a:pt x="3585" y="4857"/>
                    </a:lnTo>
                    <a:lnTo>
                      <a:pt x="3585" y="4855"/>
                    </a:lnTo>
                    <a:close/>
                    <a:moveTo>
                      <a:pt x="3592" y="4853"/>
                    </a:moveTo>
                    <a:lnTo>
                      <a:pt x="3599" y="4853"/>
                    </a:lnTo>
                    <a:lnTo>
                      <a:pt x="3599" y="4855"/>
                    </a:lnTo>
                    <a:lnTo>
                      <a:pt x="3592" y="4855"/>
                    </a:lnTo>
                    <a:lnTo>
                      <a:pt x="3592" y="4853"/>
                    </a:lnTo>
                    <a:close/>
                    <a:moveTo>
                      <a:pt x="3599" y="4852"/>
                    </a:moveTo>
                    <a:lnTo>
                      <a:pt x="3607" y="4852"/>
                    </a:lnTo>
                    <a:lnTo>
                      <a:pt x="3607" y="4853"/>
                    </a:lnTo>
                    <a:lnTo>
                      <a:pt x="3599" y="4853"/>
                    </a:lnTo>
                    <a:lnTo>
                      <a:pt x="3599" y="4852"/>
                    </a:lnTo>
                    <a:close/>
                    <a:moveTo>
                      <a:pt x="3607" y="4850"/>
                    </a:moveTo>
                    <a:lnTo>
                      <a:pt x="3614" y="4850"/>
                    </a:lnTo>
                    <a:lnTo>
                      <a:pt x="3614" y="4852"/>
                    </a:lnTo>
                    <a:lnTo>
                      <a:pt x="3607" y="4852"/>
                    </a:lnTo>
                    <a:lnTo>
                      <a:pt x="3607" y="4850"/>
                    </a:lnTo>
                    <a:close/>
                    <a:moveTo>
                      <a:pt x="3614" y="4850"/>
                    </a:moveTo>
                    <a:lnTo>
                      <a:pt x="3614" y="4848"/>
                    </a:lnTo>
                    <a:lnTo>
                      <a:pt x="3620" y="4848"/>
                    </a:lnTo>
                    <a:lnTo>
                      <a:pt x="3620" y="4847"/>
                    </a:lnTo>
                    <a:lnTo>
                      <a:pt x="3627" y="4847"/>
                    </a:lnTo>
                    <a:lnTo>
                      <a:pt x="3627" y="4845"/>
                    </a:lnTo>
                    <a:lnTo>
                      <a:pt x="3634" y="4845"/>
                    </a:lnTo>
                    <a:lnTo>
                      <a:pt x="3634" y="4843"/>
                    </a:lnTo>
                    <a:lnTo>
                      <a:pt x="3642" y="4843"/>
                    </a:lnTo>
                    <a:lnTo>
                      <a:pt x="3642" y="4845"/>
                    </a:lnTo>
                    <a:lnTo>
                      <a:pt x="3635" y="4845"/>
                    </a:lnTo>
                    <a:lnTo>
                      <a:pt x="3635" y="4847"/>
                    </a:lnTo>
                    <a:lnTo>
                      <a:pt x="3629" y="4847"/>
                    </a:lnTo>
                    <a:lnTo>
                      <a:pt x="3629" y="4848"/>
                    </a:lnTo>
                    <a:lnTo>
                      <a:pt x="3622" y="4848"/>
                    </a:lnTo>
                    <a:lnTo>
                      <a:pt x="3622" y="4850"/>
                    </a:lnTo>
                    <a:lnTo>
                      <a:pt x="3614" y="4850"/>
                    </a:lnTo>
                    <a:close/>
                    <a:moveTo>
                      <a:pt x="1590" y="4843"/>
                    </a:moveTo>
                    <a:lnTo>
                      <a:pt x="1597" y="4843"/>
                    </a:lnTo>
                    <a:lnTo>
                      <a:pt x="1597" y="4845"/>
                    </a:lnTo>
                    <a:lnTo>
                      <a:pt x="1590" y="4845"/>
                    </a:lnTo>
                    <a:lnTo>
                      <a:pt x="1590" y="4843"/>
                    </a:lnTo>
                    <a:close/>
                    <a:moveTo>
                      <a:pt x="1584" y="4842"/>
                    </a:moveTo>
                    <a:lnTo>
                      <a:pt x="1590" y="4842"/>
                    </a:lnTo>
                    <a:lnTo>
                      <a:pt x="1590" y="4843"/>
                    </a:lnTo>
                    <a:lnTo>
                      <a:pt x="1584" y="4843"/>
                    </a:lnTo>
                    <a:lnTo>
                      <a:pt x="1584" y="4842"/>
                    </a:lnTo>
                    <a:close/>
                    <a:moveTo>
                      <a:pt x="3642" y="4842"/>
                    </a:moveTo>
                    <a:lnTo>
                      <a:pt x="3649" y="4842"/>
                    </a:lnTo>
                    <a:lnTo>
                      <a:pt x="3649" y="4843"/>
                    </a:lnTo>
                    <a:lnTo>
                      <a:pt x="3642" y="4843"/>
                    </a:lnTo>
                    <a:lnTo>
                      <a:pt x="3642" y="4842"/>
                    </a:lnTo>
                    <a:close/>
                    <a:moveTo>
                      <a:pt x="1579" y="4840"/>
                    </a:moveTo>
                    <a:lnTo>
                      <a:pt x="1584" y="4840"/>
                    </a:lnTo>
                    <a:lnTo>
                      <a:pt x="1584" y="4842"/>
                    </a:lnTo>
                    <a:lnTo>
                      <a:pt x="1579" y="4842"/>
                    </a:lnTo>
                    <a:lnTo>
                      <a:pt x="1579" y="4840"/>
                    </a:lnTo>
                    <a:close/>
                    <a:moveTo>
                      <a:pt x="3649" y="4842"/>
                    </a:moveTo>
                    <a:lnTo>
                      <a:pt x="3649" y="4840"/>
                    </a:lnTo>
                    <a:lnTo>
                      <a:pt x="3654" y="4840"/>
                    </a:lnTo>
                    <a:lnTo>
                      <a:pt x="3654" y="4838"/>
                    </a:lnTo>
                    <a:lnTo>
                      <a:pt x="3660" y="4838"/>
                    </a:lnTo>
                    <a:lnTo>
                      <a:pt x="3660" y="4840"/>
                    </a:lnTo>
                    <a:lnTo>
                      <a:pt x="3655" y="4840"/>
                    </a:lnTo>
                    <a:lnTo>
                      <a:pt x="3655" y="4842"/>
                    </a:lnTo>
                    <a:lnTo>
                      <a:pt x="3649" y="4842"/>
                    </a:lnTo>
                    <a:close/>
                    <a:moveTo>
                      <a:pt x="1572" y="4838"/>
                    </a:moveTo>
                    <a:lnTo>
                      <a:pt x="1577" y="4838"/>
                    </a:lnTo>
                    <a:lnTo>
                      <a:pt x="1577" y="4840"/>
                    </a:lnTo>
                    <a:lnTo>
                      <a:pt x="1572" y="4840"/>
                    </a:lnTo>
                    <a:lnTo>
                      <a:pt x="1572" y="4838"/>
                    </a:lnTo>
                    <a:close/>
                    <a:moveTo>
                      <a:pt x="1565" y="4837"/>
                    </a:moveTo>
                    <a:lnTo>
                      <a:pt x="1570" y="4837"/>
                    </a:lnTo>
                    <a:lnTo>
                      <a:pt x="1570" y="4838"/>
                    </a:lnTo>
                    <a:lnTo>
                      <a:pt x="1565" y="4838"/>
                    </a:lnTo>
                    <a:lnTo>
                      <a:pt x="1565" y="4837"/>
                    </a:lnTo>
                    <a:close/>
                    <a:moveTo>
                      <a:pt x="3660" y="4837"/>
                    </a:moveTo>
                    <a:lnTo>
                      <a:pt x="3667" y="4837"/>
                    </a:lnTo>
                    <a:lnTo>
                      <a:pt x="3667" y="4838"/>
                    </a:lnTo>
                    <a:lnTo>
                      <a:pt x="3660" y="4838"/>
                    </a:lnTo>
                    <a:lnTo>
                      <a:pt x="3660" y="4837"/>
                    </a:lnTo>
                    <a:close/>
                    <a:moveTo>
                      <a:pt x="1559" y="4835"/>
                    </a:moveTo>
                    <a:lnTo>
                      <a:pt x="1565" y="4835"/>
                    </a:lnTo>
                    <a:lnTo>
                      <a:pt x="1565" y="4837"/>
                    </a:lnTo>
                    <a:lnTo>
                      <a:pt x="1559" y="4837"/>
                    </a:lnTo>
                    <a:lnTo>
                      <a:pt x="1559" y="4835"/>
                    </a:lnTo>
                    <a:close/>
                    <a:moveTo>
                      <a:pt x="3667" y="4837"/>
                    </a:moveTo>
                    <a:lnTo>
                      <a:pt x="3667" y="4835"/>
                    </a:lnTo>
                    <a:lnTo>
                      <a:pt x="3672" y="4835"/>
                    </a:lnTo>
                    <a:lnTo>
                      <a:pt x="3672" y="4833"/>
                    </a:lnTo>
                    <a:lnTo>
                      <a:pt x="3679" y="4833"/>
                    </a:lnTo>
                    <a:lnTo>
                      <a:pt x="3679" y="4835"/>
                    </a:lnTo>
                    <a:lnTo>
                      <a:pt x="3674" y="4835"/>
                    </a:lnTo>
                    <a:lnTo>
                      <a:pt x="3674" y="4837"/>
                    </a:lnTo>
                    <a:lnTo>
                      <a:pt x="3667" y="4837"/>
                    </a:lnTo>
                    <a:close/>
                    <a:moveTo>
                      <a:pt x="1554" y="4833"/>
                    </a:moveTo>
                    <a:lnTo>
                      <a:pt x="1559" y="4833"/>
                    </a:lnTo>
                    <a:lnTo>
                      <a:pt x="1559" y="4835"/>
                    </a:lnTo>
                    <a:lnTo>
                      <a:pt x="1554" y="4835"/>
                    </a:lnTo>
                    <a:lnTo>
                      <a:pt x="1554" y="4833"/>
                    </a:lnTo>
                    <a:close/>
                    <a:moveTo>
                      <a:pt x="1549" y="4832"/>
                    </a:moveTo>
                    <a:lnTo>
                      <a:pt x="1552" y="4832"/>
                    </a:lnTo>
                    <a:lnTo>
                      <a:pt x="1552" y="4833"/>
                    </a:lnTo>
                    <a:lnTo>
                      <a:pt x="1549" y="4833"/>
                    </a:lnTo>
                    <a:lnTo>
                      <a:pt x="1549" y="4832"/>
                    </a:lnTo>
                    <a:close/>
                    <a:moveTo>
                      <a:pt x="3679" y="4832"/>
                    </a:moveTo>
                    <a:lnTo>
                      <a:pt x="3685" y="4832"/>
                    </a:lnTo>
                    <a:lnTo>
                      <a:pt x="3685" y="4833"/>
                    </a:lnTo>
                    <a:lnTo>
                      <a:pt x="3679" y="4833"/>
                    </a:lnTo>
                    <a:lnTo>
                      <a:pt x="3679" y="4832"/>
                    </a:lnTo>
                    <a:close/>
                    <a:moveTo>
                      <a:pt x="3685" y="4832"/>
                    </a:moveTo>
                    <a:lnTo>
                      <a:pt x="3685" y="4830"/>
                    </a:lnTo>
                    <a:lnTo>
                      <a:pt x="3690" y="4830"/>
                    </a:lnTo>
                    <a:lnTo>
                      <a:pt x="3690" y="4828"/>
                    </a:lnTo>
                    <a:lnTo>
                      <a:pt x="3697" y="4828"/>
                    </a:lnTo>
                    <a:lnTo>
                      <a:pt x="3697" y="4830"/>
                    </a:lnTo>
                    <a:lnTo>
                      <a:pt x="3692" y="4830"/>
                    </a:lnTo>
                    <a:lnTo>
                      <a:pt x="3692" y="4832"/>
                    </a:lnTo>
                    <a:lnTo>
                      <a:pt x="3685" y="4832"/>
                    </a:lnTo>
                    <a:close/>
                    <a:moveTo>
                      <a:pt x="3697" y="4827"/>
                    </a:moveTo>
                    <a:lnTo>
                      <a:pt x="3704" y="4827"/>
                    </a:lnTo>
                    <a:lnTo>
                      <a:pt x="3704" y="4828"/>
                    </a:lnTo>
                    <a:lnTo>
                      <a:pt x="3697" y="4828"/>
                    </a:lnTo>
                    <a:lnTo>
                      <a:pt x="3697" y="4827"/>
                    </a:lnTo>
                    <a:close/>
                    <a:moveTo>
                      <a:pt x="3704" y="4827"/>
                    </a:moveTo>
                    <a:lnTo>
                      <a:pt x="3704" y="4825"/>
                    </a:lnTo>
                    <a:lnTo>
                      <a:pt x="3709" y="4825"/>
                    </a:lnTo>
                    <a:lnTo>
                      <a:pt x="3709" y="4823"/>
                    </a:lnTo>
                    <a:lnTo>
                      <a:pt x="3715" y="4823"/>
                    </a:lnTo>
                    <a:lnTo>
                      <a:pt x="3715" y="4825"/>
                    </a:lnTo>
                    <a:lnTo>
                      <a:pt x="3710" y="4825"/>
                    </a:lnTo>
                    <a:lnTo>
                      <a:pt x="3710" y="4827"/>
                    </a:lnTo>
                    <a:lnTo>
                      <a:pt x="3704" y="4827"/>
                    </a:lnTo>
                    <a:close/>
                    <a:moveTo>
                      <a:pt x="3715" y="4823"/>
                    </a:moveTo>
                    <a:lnTo>
                      <a:pt x="3715" y="4822"/>
                    </a:lnTo>
                    <a:lnTo>
                      <a:pt x="3720" y="4822"/>
                    </a:lnTo>
                    <a:lnTo>
                      <a:pt x="3720" y="4820"/>
                    </a:lnTo>
                    <a:lnTo>
                      <a:pt x="3725" y="4820"/>
                    </a:lnTo>
                    <a:lnTo>
                      <a:pt x="3725" y="4818"/>
                    </a:lnTo>
                    <a:lnTo>
                      <a:pt x="3732" y="4818"/>
                    </a:lnTo>
                    <a:lnTo>
                      <a:pt x="3732" y="4817"/>
                    </a:lnTo>
                    <a:lnTo>
                      <a:pt x="3737" y="4817"/>
                    </a:lnTo>
                    <a:lnTo>
                      <a:pt x="3737" y="4815"/>
                    </a:lnTo>
                    <a:lnTo>
                      <a:pt x="3742" y="4815"/>
                    </a:lnTo>
                    <a:lnTo>
                      <a:pt x="3742" y="4813"/>
                    </a:lnTo>
                    <a:lnTo>
                      <a:pt x="3747" y="4813"/>
                    </a:lnTo>
                    <a:lnTo>
                      <a:pt x="3747" y="4812"/>
                    </a:lnTo>
                    <a:lnTo>
                      <a:pt x="3754" y="4812"/>
                    </a:lnTo>
                    <a:lnTo>
                      <a:pt x="3754" y="4813"/>
                    </a:lnTo>
                    <a:lnTo>
                      <a:pt x="3749" y="4813"/>
                    </a:lnTo>
                    <a:lnTo>
                      <a:pt x="3749" y="4815"/>
                    </a:lnTo>
                    <a:lnTo>
                      <a:pt x="3744" y="4815"/>
                    </a:lnTo>
                    <a:lnTo>
                      <a:pt x="3744" y="4817"/>
                    </a:lnTo>
                    <a:lnTo>
                      <a:pt x="3739" y="4817"/>
                    </a:lnTo>
                    <a:lnTo>
                      <a:pt x="3739" y="4818"/>
                    </a:lnTo>
                    <a:lnTo>
                      <a:pt x="3734" y="4818"/>
                    </a:lnTo>
                    <a:lnTo>
                      <a:pt x="3734" y="4820"/>
                    </a:lnTo>
                    <a:lnTo>
                      <a:pt x="3727" y="4820"/>
                    </a:lnTo>
                    <a:lnTo>
                      <a:pt x="3727" y="4822"/>
                    </a:lnTo>
                    <a:lnTo>
                      <a:pt x="3722" y="4822"/>
                    </a:lnTo>
                    <a:lnTo>
                      <a:pt x="3722" y="4823"/>
                    </a:lnTo>
                    <a:lnTo>
                      <a:pt x="3715" y="4823"/>
                    </a:lnTo>
                    <a:close/>
                    <a:moveTo>
                      <a:pt x="3754" y="4810"/>
                    </a:moveTo>
                    <a:lnTo>
                      <a:pt x="3759" y="4810"/>
                    </a:lnTo>
                    <a:lnTo>
                      <a:pt x="3759" y="4812"/>
                    </a:lnTo>
                    <a:lnTo>
                      <a:pt x="3754" y="4812"/>
                    </a:lnTo>
                    <a:lnTo>
                      <a:pt x="3754" y="4810"/>
                    </a:lnTo>
                    <a:close/>
                    <a:moveTo>
                      <a:pt x="3759" y="4808"/>
                    </a:moveTo>
                    <a:lnTo>
                      <a:pt x="3764" y="4808"/>
                    </a:lnTo>
                    <a:lnTo>
                      <a:pt x="3764" y="4810"/>
                    </a:lnTo>
                    <a:lnTo>
                      <a:pt x="3759" y="4810"/>
                    </a:lnTo>
                    <a:lnTo>
                      <a:pt x="3759" y="4808"/>
                    </a:lnTo>
                    <a:close/>
                    <a:moveTo>
                      <a:pt x="3764" y="4807"/>
                    </a:moveTo>
                    <a:lnTo>
                      <a:pt x="3770" y="4807"/>
                    </a:lnTo>
                    <a:lnTo>
                      <a:pt x="3770" y="4808"/>
                    </a:lnTo>
                    <a:lnTo>
                      <a:pt x="3764" y="4808"/>
                    </a:lnTo>
                    <a:lnTo>
                      <a:pt x="3764" y="4807"/>
                    </a:lnTo>
                    <a:close/>
                    <a:moveTo>
                      <a:pt x="3770" y="4805"/>
                    </a:moveTo>
                    <a:lnTo>
                      <a:pt x="3775" y="4805"/>
                    </a:lnTo>
                    <a:lnTo>
                      <a:pt x="3775" y="4807"/>
                    </a:lnTo>
                    <a:lnTo>
                      <a:pt x="3770" y="4807"/>
                    </a:lnTo>
                    <a:lnTo>
                      <a:pt x="3770" y="4805"/>
                    </a:lnTo>
                    <a:close/>
                    <a:moveTo>
                      <a:pt x="3775" y="4803"/>
                    </a:moveTo>
                    <a:lnTo>
                      <a:pt x="3780" y="4803"/>
                    </a:lnTo>
                    <a:lnTo>
                      <a:pt x="3780" y="4805"/>
                    </a:lnTo>
                    <a:lnTo>
                      <a:pt x="3775" y="4805"/>
                    </a:lnTo>
                    <a:lnTo>
                      <a:pt x="3775" y="4803"/>
                    </a:lnTo>
                    <a:close/>
                    <a:moveTo>
                      <a:pt x="3780" y="4802"/>
                    </a:moveTo>
                    <a:lnTo>
                      <a:pt x="3785" y="4802"/>
                    </a:lnTo>
                    <a:lnTo>
                      <a:pt x="3785" y="4803"/>
                    </a:lnTo>
                    <a:lnTo>
                      <a:pt x="3780" y="4803"/>
                    </a:lnTo>
                    <a:lnTo>
                      <a:pt x="3780" y="4802"/>
                    </a:lnTo>
                    <a:close/>
                    <a:moveTo>
                      <a:pt x="3785" y="4800"/>
                    </a:moveTo>
                    <a:lnTo>
                      <a:pt x="3790" y="4800"/>
                    </a:lnTo>
                    <a:lnTo>
                      <a:pt x="3790" y="4802"/>
                    </a:lnTo>
                    <a:lnTo>
                      <a:pt x="3785" y="4802"/>
                    </a:lnTo>
                    <a:lnTo>
                      <a:pt x="3785" y="4800"/>
                    </a:lnTo>
                    <a:close/>
                    <a:moveTo>
                      <a:pt x="3790" y="4798"/>
                    </a:moveTo>
                    <a:lnTo>
                      <a:pt x="3795" y="4798"/>
                    </a:lnTo>
                    <a:lnTo>
                      <a:pt x="3795" y="4800"/>
                    </a:lnTo>
                    <a:lnTo>
                      <a:pt x="3790" y="4800"/>
                    </a:lnTo>
                    <a:lnTo>
                      <a:pt x="3790" y="4798"/>
                    </a:lnTo>
                    <a:close/>
                    <a:moveTo>
                      <a:pt x="3795" y="4798"/>
                    </a:moveTo>
                    <a:lnTo>
                      <a:pt x="3795" y="4797"/>
                    </a:lnTo>
                    <a:lnTo>
                      <a:pt x="3799" y="4797"/>
                    </a:lnTo>
                    <a:lnTo>
                      <a:pt x="3799" y="4795"/>
                    </a:lnTo>
                    <a:lnTo>
                      <a:pt x="3804" y="4795"/>
                    </a:lnTo>
                    <a:lnTo>
                      <a:pt x="3804" y="4793"/>
                    </a:lnTo>
                    <a:lnTo>
                      <a:pt x="3809" y="4793"/>
                    </a:lnTo>
                    <a:lnTo>
                      <a:pt x="3809" y="4792"/>
                    </a:lnTo>
                    <a:lnTo>
                      <a:pt x="3814" y="4792"/>
                    </a:lnTo>
                    <a:lnTo>
                      <a:pt x="3814" y="4790"/>
                    </a:lnTo>
                    <a:lnTo>
                      <a:pt x="3819" y="4790"/>
                    </a:lnTo>
                    <a:lnTo>
                      <a:pt x="3819" y="4788"/>
                    </a:lnTo>
                    <a:lnTo>
                      <a:pt x="3824" y="4788"/>
                    </a:lnTo>
                    <a:lnTo>
                      <a:pt x="3824" y="4787"/>
                    </a:lnTo>
                    <a:lnTo>
                      <a:pt x="3829" y="4787"/>
                    </a:lnTo>
                    <a:lnTo>
                      <a:pt x="3829" y="4785"/>
                    </a:lnTo>
                    <a:lnTo>
                      <a:pt x="3834" y="4785"/>
                    </a:lnTo>
                    <a:lnTo>
                      <a:pt x="3834" y="4783"/>
                    </a:lnTo>
                    <a:lnTo>
                      <a:pt x="3839" y="4783"/>
                    </a:lnTo>
                    <a:lnTo>
                      <a:pt x="3839" y="4782"/>
                    </a:lnTo>
                    <a:lnTo>
                      <a:pt x="3844" y="4782"/>
                    </a:lnTo>
                    <a:lnTo>
                      <a:pt x="3844" y="4783"/>
                    </a:lnTo>
                    <a:lnTo>
                      <a:pt x="3840" y="4783"/>
                    </a:lnTo>
                    <a:lnTo>
                      <a:pt x="3840" y="4785"/>
                    </a:lnTo>
                    <a:lnTo>
                      <a:pt x="3835" y="4785"/>
                    </a:lnTo>
                    <a:lnTo>
                      <a:pt x="3835" y="4787"/>
                    </a:lnTo>
                    <a:lnTo>
                      <a:pt x="3830" y="4787"/>
                    </a:lnTo>
                    <a:lnTo>
                      <a:pt x="3830" y="4788"/>
                    </a:lnTo>
                    <a:lnTo>
                      <a:pt x="3825" y="4788"/>
                    </a:lnTo>
                    <a:lnTo>
                      <a:pt x="3825" y="4790"/>
                    </a:lnTo>
                    <a:lnTo>
                      <a:pt x="3820" y="4790"/>
                    </a:lnTo>
                    <a:lnTo>
                      <a:pt x="3820" y="4792"/>
                    </a:lnTo>
                    <a:lnTo>
                      <a:pt x="3815" y="4792"/>
                    </a:lnTo>
                    <a:lnTo>
                      <a:pt x="3815" y="4793"/>
                    </a:lnTo>
                    <a:lnTo>
                      <a:pt x="3810" y="4793"/>
                    </a:lnTo>
                    <a:lnTo>
                      <a:pt x="3810" y="4795"/>
                    </a:lnTo>
                    <a:lnTo>
                      <a:pt x="3805" y="4795"/>
                    </a:lnTo>
                    <a:lnTo>
                      <a:pt x="3805" y="4797"/>
                    </a:lnTo>
                    <a:lnTo>
                      <a:pt x="3800" y="4797"/>
                    </a:lnTo>
                    <a:lnTo>
                      <a:pt x="3800" y="4798"/>
                    </a:lnTo>
                    <a:lnTo>
                      <a:pt x="3795" y="4798"/>
                    </a:lnTo>
                    <a:close/>
                    <a:moveTo>
                      <a:pt x="3844" y="4782"/>
                    </a:moveTo>
                    <a:lnTo>
                      <a:pt x="3844" y="4780"/>
                    </a:lnTo>
                    <a:lnTo>
                      <a:pt x="3847" y="4780"/>
                    </a:lnTo>
                    <a:lnTo>
                      <a:pt x="3847" y="4778"/>
                    </a:lnTo>
                    <a:lnTo>
                      <a:pt x="3852" y="4778"/>
                    </a:lnTo>
                    <a:lnTo>
                      <a:pt x="3852" y="4780"/>
                    </a:lnTo>
                    <a:lnTo>
                      <a:pt x="3849" y="4780"/>
                    </a:lnTo>
                    <a:lnTo>
                      <a:pt x="3849" y="4782"/>
                    </a:lnTo>
                    <a:lnTo>
                      <a:pt x="3844" y="4782"/>
                    </a:lnTo>
                    <a:close/>
                    <a:moveTo>
                      <a:pt x="3852" y="4777"/>
                    </a:moveTo>
                    <a:lnTo>
                      <a:pt x="3857" y="4777"/>
                    </a:lnTo>
                    <a:lnTo>
                      <a:pt x="3857" y="4778"/>
                    </a:lnTo>
                    <a:lnTo>
                      <a:pt x="3852" y="4778"/>
                    </a:lnTo>
                    <a:lnTo>
                      <a:pt x="3852" y="4777"/>
                    </a:lnTo>
                    <a:close/>
                    <a:moveTo>
                      <a:pt x="3857" y="4777"/>
                    </a:moveTo>
                    <a:lnTo>
                      <a:pt x="3857" y="4775"/>
                    </a:lnTo>
                    <a:lnTo>
                      <a:pt x="3860" y="4775"/>
                    </a:lnTo>
                    <a:lnTo>
                      <a:pt x="3860" y="4773"/>
                    </a:lnTo>
                    <a:lnTo>
                      <a:pt x="3865" y="4773"/>
                    </a:lnTo>
                    <a:lnTo>
                      <a:pt x="3865" y="4775"/>
                    </a:lnTo>
                    <a:lnTo>
                      <a:pt x="3862" y="4775"/>
                    </a:lnTo>
                    <a:lnTo>
                      <a:pt x="3862" y="4777"/>
                    </a:lnTo>
                    <a:lnTo>
                      <a:pt x="3857" y="4777"/>
                    </a:lnTo>
                    <a:close/>
                    <a:moveTo>
                      <a:pt x="3865" y="4772"/>
                    </a:moveTo>
                    <a:lnTo>
                      <a:pt x="3870" y="4772"/>
                    </a:lnTo>
                    <a:lnTo>
                      <a:pt x="3870" y="4773"/>
                    </a:lnTo>
                    <a:lnTo>
                      <a:pt x="3865" y="4773"/>
                    </a:lnTo>
                    <a:lnTo>
                      <a:pt x="3865" y="4772"/>
                    </a:lnTo>
                    <a:close/>
                    <a:moveTo>
                      <a:pt x="3870" y="4772"/>
                    </a:moveTo>
                    <a:lnTo>
                      <a:pt x="3870" y="4770"/>
                    </a:lnTo>
                    <a:lnTo>
                      <a:pt x="3874" y="4770"/>
                    </a:lnTo>
                    <a:lnTo>
                      <a:pt x="3874" y="4768"/>
                    </a:lnTo>
                    <a:lnTo>
                      <a:pt x="3879" y="4768"/>
                    </a:lnTo>
                    <a:lnTo>
                      <a:pt x="3879" y="4770"/>
                    </a:lnTo>
                    <a:lnTo>
                      <a:pt x="3875" y="4770"/>
                    </a:lnTo>
                    <a:lnTo>
                      <a:pt x="3875" y="4772"/>
                    </a:lnTo>
                    <a:lnTo>
                      <a:pt x="3870" y="4772"/>
                    </a:lnTo>
                    <a:close/>
                    <a:moveTo>
                      <a:pt x="3879" y="4767"/>
                    </a:moveTo>
                    <a:lnTo>
                      <a:pt x="3884" y="4767"/>
                    </a:lnTo>
                    <a:lnTo>
                      <a:pt x="3884" y="4768"/>
                    </a:lnTo>
                    <a:lnTo>
                      <a:pt x="3879" y="4768"/>
                    </a:lnTo>
                    <a:lnTo>
                      <a:pt x="3879" y="4767"/>
                    </a:lnTo>
                    <a:close/>
                    <a:moveTo>
                      <a:pt x="3884" y="4767"/>
                    </a:moveTo>
                    <a:lnTo>
                      <a:pt x="3884" y="4765"/>
                    </a:lnTo>
                    <a:lnTo>
                      <a:pt x="3887" y="4765"/>
                    </a:lnTo>
                    <a:lnTo>
                      <a:pt x="3887" y="4763"/>
                    </a:lnTo>
                    <a:lnTo>
                      <a:pt x="3892" y="4763"/>
                    </a:lnTo>
                    <a:lnTo>
                      <a:pt x="3892" y="4765"/>
                    </a:lnTo>
                    <a:lnTo>
                      <a:pt x="3889" y="4765"/>
                    </a:lnTo>
                    <a:lnTo>
                      <a:pt x="3889" y="4767"/>
                    </a:lnTo>
                    <a:lnTo>
                      <a:pt x="3884" y="4767"/>
                    </a:lnTo>
                    <a:close/>
                    <a:moveTo>
                      <a:pt x="3892" y="4762"/>
                    </a:moveTo>
                    <a:lnTo>
                      <a:pt x="3897" y="4762"/>
                    </a:lnTo>
                    <a:lnTo>
                      <a:pt x="3897" y="4763"/>
                    </a:lnTo>
                    <a:lnTo>
                      <a:pt x="3892" y="4763"/>
                    </a:lnTo>
                    <a:lnTo>
                      <a:pt x="3892" y="4762"/>
                    </a:lnTo>
                    <a:close/>
                    <a:moveTo>
                      <a:pt x="3897" y="4762"/>
                    </a:moveTo>
                    <a:lnTo>
                      <a:pt x="3897" y="4760"/>
                    </a:lnTo>
                    <a:lnTo>
                      <a:pt x="3900" y="4760"/>
                    </a:lnTo>
                    <a:lnTo>
                      <a:pt x="3900" y="4758"/>
                    </a:lnTo>
                    <a:lnTo>
                      <a:pt x="3905" y="4758"/>
                    </a:lnTo>
                    <a:lnTo>
                      <a:pt x="3905" y="4760"/>
                    </a:lnTo>
                    <a:lnTo>
                      <a:pt x="3902" y="4760"/>
                    </a:lnTo>
                    <a:lnTo>
                      <a:pt x="3902" y="4762"/>
                    </a:lnTo>
                    <a:lnTo>
                      <a:pt x="3897" y="4762"/>
                    </a:lnTo>
                    <a:close/>
                    <a:moveTo>
                      <a:pt x="1322" y="4758"/>
                    </a:moveTo>
                    <a:lnTo>
                      <a:pt x="1322" y="4757"/>
                    </a:lnTo>
                    <a:lnTo>
                      <a:pt x="1317" y="4757"/>
                    </a:lnTo>
                    <a:lnTo>
                      <a:pt x="1317" y="4755"/>
                    </a:lnTo>
                    <a:lnTo>
                      <a:pt x="1314" y="4755"/>
                    </a:lnTo>
                    <a:lnTo>
                      <a:pt x="1314" y="4753"/>
                    </a:lnTo>
                    <a:lnTo>
                      <a:pt x="1309" y="4753"/>
                    </a:lnTo>
                    <a:lnTo>
                      <a:pt x="1309" y="4752"/>
                    </a:lnTo>
                    <a:lnTo>
                      <a:pt x="1305" y="4752"/>
                    </a:lnTo>
                    <a:lnTo>
                      <a:pt x="1305" y="4750"/>
                    </a:lnTo>
                    <a:lnTo>
                      <a:pt x="1300" y="4750"/>
                    </a:lnTo>
                    <a:lnTo>
                      <a:pt x="1300" y="4748"/>
                    </a:lnTo>
                    <a:lnTo>
                      <a:pt x="1297" y="4748"/>
                    </a:lnTo>
                    <a:lnTo>
                      <a:pt x="1297" y="4747"/>
                    </a:lnTo>
                    <a:lnTo>
                      <a:pt x="1294" y="4747"/>
                    </a:lnTo>
                    <a:lnTo>
                      <a:pt x="1294" y="4745"/>
                    </a:lnTo>
                    <a:lnTo>
                      <a:pt x="1289" y="4745"/>
                    </a:lnTo>
                    <a:lnTo>
                      <a:pt x="1289" y="4743"/>
                    </a:lnTo>
                    <a:lnTo>
                      <a:pt x="1285" y="4743"/>
                    </a:lnTo>
                    <a:lnTo>
                      <a:pt x="1285" y="4742"/>
                    </a:lnTo>
                    <a:lnTo>
                      <a:pt x="1282" y="4742"/>
                    </a:lnTo>
                    <a:lnTo>
                      <a:pt x="1282" y="4740"/>
                    </a:lnTo>
                    <a:lnTo>
                      <a:pt x="1277" y="4740"/>
                    </a:lnTo>
                    <a:lnTo>
                      <a:pt x="1277" y="4738"/>
                    </a:lnTo>
                    <a:lnTo>
                      <a:pt x="1274" y="4738"/>
                    </a:lnTo>
                    <a:lnTo>
                      <a:pt x="1274" y="4737"/>
                    </a:lnTo>
                    <a:lnTo>
                      <a:pt x="1269" y="4737"/>
                    </a:lnTo>
                    <a:lnTo>
                      <a:pt x="1269" y="4735"/>
                    </a:lnTo>
                    <a:lnTo>
                      <a:pt x="1265" y="4735"/>
                    </a:lnTo>
                    <a:lnTo>
                      <a:pt x="1265" y="4733"/>
                    </a:lnTo>
                    <a:lnTo>
                      <a:pt x="1262" y="4733"/>
                    </a:lnTo>
                    <a:lnTo>
                      <a:pt x="1262" y="4732"/>
                    </a:lnTo>
                    <a:lnTo>
                      <a:pt x="1257" y="4732"/>
                    </a:lnTo>
                    <a:lnTo>
                      <a:pt x="1257" y="4730"/>
                    </a:lnTo>
                    <a:lnTo>
                      <a:pt x="1254" y="4730"/>
                    </a:lnTo>
                    <a:lnTo>
                      <a:pt x="1254" y="4728"/>
                    </a:lnTo>
                    <a:lnTo>
                      <a:pt x="1250" y="4728"/>
                    </a:lnTo>
                    <a:lnTo>
                      <a:pt x="1250" y="4727"/>
                    </a:lnTo>
                    <a:lnTo>
                      <a:pt x="1247" y="4727"/>
                    </a:lnTo>
                    <a:lnTo>
                      <a:pt x="1247" y="4725"/>
                    </a:lnTo>
                    <a:lnTo>
                      <a:pt x="1244" y="4725"/>
                    </a:lnTo>
                    <a:lnTo>
                      <a:pt x="1244" y="4723"/>
                    </a:lnTo>
                    <a:lnTo>
                      <a:pt x="1239" y="4723"/>
                    </a:lnTo>
                    <a:lnTo>
                      <a:pt x="1239" y="4722"/>
                    </a:lnTo>
                    <a:lnTo>
                      <a:pt x="1235" y="4722"/>
                    </a:lnTo>
                    <a:lnTo>
                      <a:pt x="1235" y="4720"/>
                    </a:lnTo>
                    <a:lnTo>
                      <a:pt x="1232" y="4720"/>
                    </a:lnTo>
                    <a:lnTo>
                      <a:pt x="1232" y="4718"/>
                    </a:lnTo>
                    <a:lnTo>
                      <a:pt x="1229" y="4718"/>
                    </a:lnTo>
                    <a:lnTo>
                      <a:pt x="1229" y="4717"/>
                    </a:lnTo>
                    <a:lnTo>
                      <a:pt x="1225" y="4717"/>
                    </a:lnTo>
                    <a:lnTo>
                      <a:pt x="1225" y="4715"/>
                    </a:lnTo>
                    <a:lnTo>
                      <a:pt x="1220" y="4715"/>
                    </a:lnTo>
                    <a:lnTo>
                      <a:pt x="1220" y="4713"/>
                    </a:lnTo>
                    <a:lnTo>
                      <a:pt x="1217" y="4713"/>
                    </a:lnTo>
                    <a:lnTo>
                      <a:pt x="1217" y="4712"/>
                    </a:lnTo>
                    <a:lnTo>
                      <a:pt x="1214" y="4712"/>
                    </a:lnTo>
                    <a:lnTo>
                      <a:pt x="1214" y="4710"/>
                    </a:lnTo>
                    <a:lnTo>
                      <a:pt x="1210" y="4710"/>
                    </a:lnTo>
                    <a:lnTo>
                      <a:pt x="1210" y="4708"/>
                    </a:lnTo>
                    <a:lnTo>
                      <a:pt x="1207" y="4708"/>
                    </a:lnTo>
                    <a:lnTo>
                      <a:pt x="1207" y="4707"/>
                    </a:lnTo>
                    <a:lnTo>
                      <a:pt x="1204" y="4707"/>
                    </a:lnTo>
                    <a:lnTo>
                      <a:pt x="1204" y="4705"/>
                    </a:lnTo>
                    <a:lnTo>
                      <a:pt x="1199" y="4705"/>
                    </a:lnTo>
                    <a:lnTo>
                      <a:pt x="1199" y="4703"/>
                    </a:lnTo>
                    <a:lnTo>
                      <a:pt x="1195" y="4703"/>
                    </a:lnTo>
                    <a:lnTo>
                      <a:pt x="1195" y="4702"/>
                    </a:lnTo>
                    <a:lnTo>
                      <a:pt x="1192" y="4702"/>
                    </a:lnTo>
                    <a:lnTo>
                      <a:pt x="1192" y="4700"/>
                    </a:lnTo>
                    <a:lnTo>
                      <a:pt x="1189" y="4700"/>
                    </a:lnTo>
                    <a:lnTo>
                      <a:pt x="1189" y="4698"/>
                    </a:lnTo>
                    <a:lnTo>
                      <a:pt x="1185" y="4698"/>
                    </a:lnTo>
                    <a:lnTo>
                      <a:pt x="1185" y="4697"/>
                    </a:lnTo>
                    <a:lnTo>
                      <a:pt x="1182" y="4697"/>
                    </a:lnTo>
                    <a:lnTo>
                      <a:pt x="1182" y="4695"/>
                    </a:lnTo>
                    <a:lnTo>
                      <a:pt x="1179" y="4695"/>
                    </a:lnTo>
                    <a:lnTo>
                      <a:pt x="1179" y="4693"/>
                    </a:lnTo>
                    <a:lnTo>
                      <a:pt x="1175" y="4693"/>
                    </a:lnTo>
                    <a:lnTo>
                      <a:pt x="1175" y="4692"/>
                    </a:lnTo>
                    <a:lnTo>
                      <a:pt x="1172" y="4692"/>
                    </a:lnTo>
                    <a:lnTo>
                      <a:pt x="1172" y="4690"/>
                    </a:lnTo>
                    <a:lnTo>
                      <a:pt x="1169" y="4690"/>
                    </a:lnTo>
                    <a:lnTo>
                      <a:pt x="1169" y="4688"/>
                    </a:lnTo>
                    <a:lnTo>
                      <a:pt x="1165" y="4688"/>
                    </a:lnTo>
                    <a:lnTo>
                      <a:pt x="1165" y="4687"/>
                    </a:lnTo>
                    <a:lnTo>
                      <a:pt x="1162" y="4687"/>
                    </a:lnTo>
                    <a:lnTo>
                      <a:pt x="1162" y="4685"/>
                    </a:lnTo>
                    <a:lnTo>
                      <a:pt x="1159" y="4685"/>
                    </a:lnTo>
                    <a:lnTo>
                      <a:pt x="1159" y="4683"/>
                    </a:lnTo>
                    <a:lnTo>
                      <a:pt x="1155" y="4683"/>
                    </a:lnTo>
                    <a:lnTo>
                      <a:pt x="1155" y="4682"/>
                    </a:lnTo>
                    <a:lnTo>
                      <a:pt x="1152" y="4682"/>
                    </a:lnTo>
                    <a:lnTo>
                      <a:pt x="1152" y="4680"/>
                    </a:lnTo>
                    <a:lnTo>
                      <a:pt x="1149" y="4680"/>
                    </a:lnTo>
                    <a:lnTo>
                      <a:pt x="1149" y="4678"/>
                    </a:lnTo>
                    <a:lnTo>
                      <a:pt x="1145" y="4678"/>
                    </a:lnTo>
                    <a:lnTo>
                      <a:pt x="1145" y="4677"/>
                    </a:lnTo>
                    <a:lnTo>
                      <a:pt x="1142" y="4677"/>
                    </a:lnTo>
                    <a:lnTo>
                      <a:pt x="1142" y="4675"/>
                    </a:lnTo>
                    <a:lnTo>
                      <a:pt x="1139" y="4675"/>
                    </a:lnTo>
                    <a:lnTo>
                      <a:pt x="1139" y="4673"/>
                    </a:lnTo>
                    <a:lnTo>
                      <a:pt x="1135" y="4673"/>
                    </a:lnTo>
                    <a:lnTo>
                      <a:pt x="1135" y="4672"/>
                    </a:lnTo>
                    <a:lnTo>
                      <a:pt x="1132" y="4672"/>
                    </a:lnTo>
                    <a:lnTo>
                      <a:pt x="1132" y="4670"/>
                    </a:lnTo>
                    <a:lnTo>
                      <a:pt x="1129" y="4670"/>
                    </a:lnTo>
                    <a:lnTo>
                      <a:pt x="1129" y="4668"/>
                    </a:lnTo>
                    <a:lnTo>
                      <a:pt x="1125" y="4668"/>
                    </a:lnTo>
                    <a:lnTo>
                      <a:pt x="1125" y="4667"/>
                    </a:lnTo>
                    <a:lnTo>
                      <a:pt x="1122" y="4667"/>
                    </a:lnTo>
                    <a:lnTo>
                      <a:pt x="1122" y="4665"/>
                    </a:lnTo>
                    <a:lnTo>
                      <a:pt x="1119" y="4665"/>
                    </a:lnTo>
                    <a:lnTo>
                      <a:pt x="1119" y="4663"/>
                    </a:lnTo>
                    <a:lnTo>
                      <a:pt x="1117" y="4663"/>
                    </a:lnTo>
                    <a:lnTo>
                      <a:pt x="1117" y="4662"/>
                    </a:lnTo>
                    <a:lnTo>
                      <a:pt x="1114" y="4662"/>
                    </a:lnTo>
                    <a:lnTo>
                      <a:pt x="1114" y="4660"/>
                    </a:lnTo>
                    <a:lnTo>
                      <a:pt x="1110" y="4660"/>
                    </a:lnTo>
                    <a:lnTo>
                      <a:pt x="1110" y="4658"/>
                    </a:lnTo>
                    <a:lnTo>
                      <a:pt x="1107" y="4658"/>
                    </a:lnTo>
                    <a:lnTo>
                      <a:pt x="1107" y="4657"/>
                    </a:lnTo>
                    <a:lnTo>
                      <a:pt x="1104" y="4657"/>
                    </a:lnTo>
                    <a:lnTo>
                      <a:pt x="1104" y="4655"/>
                    </a:lnTo>
                    <a:lnTo>
                      <a:pt x="1100" y="4655"/>
                    </a:lnTo>
                    <a:lnTo>
                      <a:pt x="1100" y="4653"/>
                    </a:lnTo>
                    <a:lnTo>
                      <a:pt x="1097" y="4653"/>
                    </a:lnTo>
                    <a:lnTo>
                      <a:pt x="1097" y="4652"/>
                    </a:lnTo>
                    <a:lnTo>
                      <a:pt x="1094" y="4652"/>
                    </a:lnTo>
                    <a:lnTo>
                      <a:pt x="1094" y="4650"/>
                    </a:lnTo>
                    <a:lnTo>
                      <a:pt x="1092" y="4650"/>
                    </a:lnTo>
                    <a:lnTo>
                      <a:pt x="1092" y="4648"/>
                    </a:lnTo>
                    <a:lnTo>
                      <a:pt x="1089" y="4648"/>
                    </a:lnTo>
                    <a:lnTo>
                      <a:pt x="1089" y="4647"/>
                    </a:lnTo>
                    <a:lnTo>
                      <a:pt x="1085" y="4647"/>
                    </a:lnTo>
                    <a:lnTo>
                      <a:pt x="1085" y="4645"/>
                    </a:lnTo>
                    <a:lnTo>
                      <a:pt x="1082" y="4645"/>
                    </a:lnTo>
                    <a:lnTo>
                      <a:pt x="1082" y="4643"/>
                    </a:lnTo>
                    <a:lnTo>
                      <a:pt x="1079" y="4643"/>
                    </a:lnTo>
                    <a:lnTo>
                      <a:pt x="1079" y="4642"/>
                    </a:lnTo>
                    <a:lnTo>
                      <a:pt x="1075" y="4642"/>
                    </a:lnTo>
                    <a:lnTo>
                      <a:pt x="1075" y="4640"/>
                    </a:lnTo>
                    <a:lnTo>
                      <a:pt x="1072" y="4640"/>
                    </a:lnTo>
                    <a:lnTo>
                      <a:pt x="1072" y="4638"/>
                    </a:lnTo>
                    <a:lnTo>
                      <a:pt x="1070" y="4638"/>
                    </a:lnTo>
                    <a:lnTo>
                      <a:pt x="1070" y="4637"/>
                    </a:lnTo>
                    <a:lnTo>
                      <a:pt x="1067" y="4637"/>
                    </a:lnTo>
                    <a:lnTo>
                      <a:pt x="1067" y="4635"/>
                    </a:lnTo>
                    <a:lnTo>
                      <a:pt x="1064" y="4635"/>
                    </a:lnTo>
                    <a:lnTo>
                      <a:pt x="1064" y="4633"/>
                    </a:lnTo>
                    <a:lnTo>
                      <a:pt x="1062" y="4633"/>
                    </a:lnTo>
                    <a:lnTo>
                      <a:pt x="1062" y="4632"/>
                    </a:lnTo>
                    <a:lnTo>
                      <a:pt x="1059" y="4632"/>
                    </a:lnTo>
                    <a:lnTo>
                      <a:pt x="1059" y="4630"/>
                    </a:lnTo>
                    <a:lnTo>
                      <a:pt x="1055" y="4630"/>
                    </a:lnTo>
                    <a:lnTo>
                      <a:pt x="1055" y="4628"/>
                    </a:lnTo>
                    <a:lnTo>
                      <a:pt x="1052" y="4628"/>
                    </a:lnTo>
                    <a:lnTo>
                      <a:pt x="1052" y="4627"/>
                    </a:lnTo>
                    <a:lnTo>
                      <a:pt x="1050" y="4627"/>
                    </a:lnTo>
                    <a:lnTo>
                      <a:pt x="1050" y="4625"/>
                    </a:lnTo>
                    <a:lnTo>
                      <a:pt x="1047" y="4625"/>
                    </a:lnTo>
                    <a:lnTo>
                      <a:pt x="1047" y="4623"/>
                    </a:lnTo>
                    <a:lnTo>
                      <a:pt x="1044" y="4623"/>
                    </a:lnTo>
                    <a:lnTo>
                      <a:pt x="1044" y="4622"/>
                    </a:lnTo>
                    <a:lnTo>
                      <a:pt x="1040" y="4622"/>
                    </a:lnTo>
                    <a:lnTo>
                      <a:pt x="1040" y="4620"/>
                    </a:lnTo>
                    <a:lnTo>
                      <a:pt x="1039" y="4620"/>
                    </a:lnTo>
                    <a:lnTo>
                      <a:pt x="1039" y="4618"/>
                    </a:lnTo>
                    <a:lnTo>
                      <a:pt x="1035" y="4618"/>
                    </a:lnTo>
                    <a:lnTo>
                      <a:pt x="1035" y="4617"/>
                    </a:lnTo>
                    <a:lnTo>
                      <a:pt x="1032" y="4617"/>
                    </a:lnTo>
                    <a:lnTo>
                      <a:pt x="1032" y="4615"/>
                    </a:lnTo>
                    <a:lnTo>
                      <a:pt x="1030" y="4615"/>
                    </a:lnTo>
                    <a:lnTo>
                      <a:pt x="1030" y="4613"/>
                    </a:lnTo>
                    <a:lnTo>
                      <a:pt x="1027" y="4613"/>
                    </a:lnTo>
                    <a:lnTo>
                      <a:pt x="1027" y="4612"/>
                    </a:lnTo>
                    <a:lnTo>
                      <a:pt x="1024" y="4612"/>
                    </a:lnTo>
                    <a:lnTo>
                      <a:pt x="1024" y="4610"/>
                    </a:lnTo>
                    <a:lnTo>
                      <a:pt x="1020" y="4610"/>
                    </a:lnTo>
                    <a:lnTo>
                      <a:pt x="1020" y="4608"/>
                    </a:lnTo>
                    <a:lnTo>
                      <a:pt x="1019" y="4608"/>
                    </a:lnTo>
                    <a:lnTo>
                      <a:pt x="1019" y="4607"/>
                    </a:lnTo>
                    <a:lnTo>
                      <a:pt x="1015" y="4607"/>
                    </a:lnTo>
                    <a:lnTo>
                      <a:pt x="1015" y="4605"/>
                    </a:lnTo>
                    <a:lnTo>
                      <a:pt x="1012" y="4605"/>
                    </a:lnTo>
                    <a:lnTo>
                      <a:pt x="1012" y="4603"/>
                    </a:lnTo>
                    <a:lnTo>
                      <a:pt x="1010" y="4603"/>
                    </a:lnTo>
                    <a:lnTo>
                      <a:pt x="1010" y="4602"/>
                    </a:lnTo>
                    <a:lnTo>
                      <a:pt x="1007" y="4602"/>
                    </a:lnTo>
                    <a:lnTo>
                      <a:pt x="1007" y="4600"/>
                    </a:lnTo>
                    <a:lnTo>
                      <a:pt x="1004" y="4600"/>
                    </a:lnTo>
                    <a:lnTo>
                      <a:pt x="1004" y="4598"/>
                    </a:lnTo>
                    <a:lnTo>
                      <a:pt x="1002" y="4598"/>
                    </a:lnTo>
                    <a:lnTo>
                      <a:pt x="1002" y="4597"/>
                    </a:lnTo>
                    <a:lnTo>
                      <a:pt x="999" y="4597"/>
                    </a:lnTo>
                    <a:lnTo>
                      <a:pt x="999" y="4595"/>
                    </a:lnTo>
                    <a:lnTo>
                      <a:pt x="997" y="4595"/>
                    </a:lnTo>
                    <a:lnTo>
                      <a:pt x="997" y="4593"/>
                    </a:lnTo>
                    <a:lnTo>
                      <a:pt x="994" y="4593"/>
                    </a:lnTo>
                    <a:lnTo>
                      <a:pt x="994" y="4592"/>
                    </a:lnTo>
                    <a:lnTo>
                      <a:pt x="990" y="4592"/>
                    </a:lnTo>
                    <a:lnTo>
                      <a:pt x="990" y="4590"/>
                    </a:lnTo>
                    <a:lnTo>
                      <a:pt x="989" y="4590"/>
                    </a:lnTo>
                    <a:lnTo>
                      <a:pt x="989" y="4588"/>
                    </a:lnTo>
                    <a:lnTo>
                      <a:pt x="985" y="4588"/>
                    </a:lnTo>
                    <a:lnTo>
                      <a:pt x="985" y="4587"/>
                    </a:lnTo>
                    <a:lnTo>
                      <a:pt x="984" y="4587"/>
                    </a:lnTo>
                    <a:lnTo>
                      <a:pt x="984" y="4585"/>
                    </a:lnTo>
                    <a:lnTo>
                      <a:pt x="980" y="4585"/>
                    </a:lnTo>
                    <a:lnTo>
                      <a:pt x="980" y="4583"/>
                    </a:lnTo>
                    <a:lnTo>
                      <a:pt x="977" y="4583"/>
                    </a:lnTo>
                    <a:lnTo>
                      <a:pt x="977" y="4582"/>
                    </a:lnTo>
                    <a:lnTo>
                      <a:pt x="975" y="4582"/>
                    </a:lnTo>
                    <a:lnTo>
                      <a:pt x="975" y="4580"/>
                    </a:lnTo>
                    <a:lnTo>
                      <a:pt x="972" y="4580"/>
                    </a:lnTo>
                    <a:lnTo>
                      <a:pt x="972" y="4578"/>
                    </a:lnTo>
                    <a:lnTo>
                      <a:pt x="969" y="4578"/>
                    </a:lnTo>
                    <a:lnTo>
                      <a:pt x="969" y="4577"/>
                    </a:lnTo>
                    <a:lnTo>
                      <a:pt x="967" y="4577"/>
                    </a:lnTo>
                    <a:lnTo>
                      <a:pt x="967" y="4575"/>
                    </a:lnTo>
                    <a:lnTo>
                      <a:pt x="964" y="4575"/>
                    </a:lnTo>
                    <a:lnTo>
                      <a:pt x="964" y="4573"/>
                    </a:lnTo>
                    <a:lnTo>
                      <a:pt x="962" y="4573"/>
                    </a:lnTo>
                    <a:lnTo>
                      <a:pt x="962" y="4572"/>
                    </a:lnTo>
                    <a:lnTo>
                      <a:pt x="959" y="4572"/>
                    </a:lnTo>
                    <a:lnTo>
                      <a:pt x="959" y="4570"/>
                    </a:lnTo>
                    <a:lnTo>
                      <a:pt x="955" y="4570"/>
                    </a:lnTo>
                    <a:lnTo>
                      <a:pt x="955" y="4568"/>
                    </a:lnTo>
                    <a:lnTo>
                      <a:pt x="954" y="4568"/>
                    </a:lnTo>
                    <a:lnTo>
                      <a:pt x="954" y="4567"/>
                    </a:lnTo>
                    <a:lnTo>
                      <a:pt x="950" y="4567"/>
                    </a:lnTo>
                    <a:lnTo>
                      <a:pt x="950" y="4565"/>
                    </a:lnTo>
                    <a:lnTo>
                      <a:pt x="949" y="4565"/>
                    </a:lnTo>
                    <a:lnTo>
                      <a:pt x="949" y="4563"/>
                    </a:lnTo>
                    <a:lnTo>
                      <a:pt x="945" y="4563"/>
                    </a:lnTo>
                    <a:lnTo>
                      <a:pt x="945" y="4562"/>
                    </a:lnTo>
                    <a:lnTo>
                      <a:pt x="944" y="4562"/>
                    </a:lnTo>
                    <a:lnTo>
                      <a:pt x="944" y="4560"/>
                    </a:lnTo>
                    <a:lnTo>
                      <a:pt x="940" y="4560"/>
                    </a:lnTo>
                    <a:lnTo>
                      <a:pt x="940" y="4558"/>
                    </a:lnTo>
                    <a:lnTo>
                      <a:pt x="939" y="4558"/>
                    </a:lnTo>
                    <a:lnTo>
                      <a:pt x="939" y="4557"/>
                    </a:lnTo>
                    <a:lnTo>
                      <a:pt x="935" y="4557"/>
                    </a:lnTo>
                    <a:lnTo>
                      <a:pt x="935" y="4555"/>
                    </a:lnTo>
                    <a:lnTo>
                      <a:pt x="934" y="4555"/>
                    </a:lnTo>
                    <a:lnTo>
                      <a:pt x="934" y="4553"/>
                    </a:lnTo>
                    <a:lnTo>
                      <a:pt x="930" y="4553"/>
                    </a:lnTo>
                    <a:lnTo>
                      <a:pt x="930" y="4552"/>
                    </a:lnTo>
                    <a:lnTo>
                      <a:pt x="929" y="4552"/>
                    </a:lnTo>
                    <a:lnTo>
                      <a:pt x="929" y="4550"/>
                    </a:lnTo>
                    <a:lnTo>
                      <a:pt x="925" y="4550"/>
                    </a:lnTo>
                    <a:lnTo>
                      <a:pt x="925" y="4548"/>
                    </a:lnTo>
                    <a:lnTo>
                      <a:pt x="924" y="4548"/>
                    </a:lnTo>
                    <a:lnTo>
                      <a:pt x="924" y="4547"/>
                    </a:lnTo>
                    <a:lnTo>
                      <a:pt x="920" y="4547"/>
                    </a:lnTo>
                    <a:lnTo>
                      <a:pt x="920" y="4545"/>
                    </a:lnTo>
                    <a:lnTo>
                      <a:pt x="919" y="4545"/>
                    </a:lnTo>
                    <a:lnTo>
                      <a:pt x="919" y="4543"/>
                    </a:lnTo>
                    <a:lnTo>
                      <a:pt x="915" y="4543"/>
                    </a:lnTo>
                    <a:lnTo>
                      <a:pt x="915" y="4542"/>
                    </a:lnTo>
                    <a:lnTo>
                      <a:pt x="914" y="4542"/>
                    </a:lnTo>
                    <a:lnTo>
                      <a:pt x="914" y="4540"/>
                    </a:lnTo>
                    <a:lnTo>
                      <a:pt x="910" y="4540"/>
                    </a:lnTo>
                    <a:lnTo>
                      <a:pt x="910" y="4538"/>
                    </a:lnTo>
                    <a:lnTo>
                      <a:pt x="909" y="4538"/>
                    </a:lnTo>
                    <a:lnTo>
                      <a:pt x="909" y="4537"/>
                    </a:lnTo>
                    <a:lnTo>
                      <a:pt x="905" y="4537"/>
                    </a:lnTo>
                    <a:lnTo>
                      <a:pt x="905" y="4535"/>
                    </a:lnTo>
                    <a:lnTo>
                      <a:pt x="904" y="4535"/>
                    </a:lnTo>
                    <a:lnTo>
                      <a:pt x="904" y="4533"/>
                    </a:lnTo>
                    <a:lnTo>
                      <a:pt x="900" y="4533"/>
                    </a:lnTo>
                    <a:lnTo>
                      <a:pt x="900" y="4532"/>
                    </a:lnTo>
                    <a:lnTo>
                      <a:pt x="899" y="4532"/>
                    </a:lnTo>
                    <a:lnTo>
                      <a:pt x="899" y="4530"/>
                    </a:lnTo>
                    <a:lnTo>
                      <a:pt x="897" y="4530"/>
                    </a:lnTo>
                    <a:lnTo>
                      <a:pt x="897" y="4528"/>
                    </a:lnTo>
                    <a:lnTo>
                      <a:pt x="894" y="4528"/>
                    </a:lnTo>
                    <a:lnTo>
                      <a:pt x="894" y="4527"/>
                    </a:lnTo>
                    <a:lnTo>
                      <a:pt x="892" y="4527"/>
                    </a:lnTo>
                    <a:lnTo>
                      <a:pt x="892" y="4525"/>
                    </a:lnTo>
                    <a:lnTo>
                      <a:pt x="889" y="4525"/>
                    </a:lnTo>
                    <a:lnTo>
                      <a:pt x="889" y="4523"/>
                    </a:lnTo>
                    <a:lnTo>
                      <a:pt x="887" y="4523"/>
                    </a:lnTo>
                    <a:lnTo>
                      <a:pt x="887" y="4522"/>
                    </a:lnTo>
                    <a:lnTo>
                      <a:pt x="885" y="4522"/>
                    </a:lnTo>
                    <a:lnTo>
                      <a:pt x="885" y="4520"/>
                    </a:lnTo>
                    <a:lnTo>
                      <a:pt x="882" y="4520"/>
                    </a:lnTo>
                    <a:lnTo>
                      <a:pt x="882" y="4518"/>
                    </a:lnTo>
                    <a:lnTo>
                      <a:pt x="880" y="4518"/>
                    </a:lnTo>
                    <a:lnTo>
                      <a:pt x="880" y="4517"/>
                    </a:lnTo>
                    <a:lnTo>
                      <a:pt x="877" y="4517"/>
                    </a:lnTo>
                    <a:lnTo>
                      <a:pt x="877" y="4515"/>
                    </a:lnTo>
                    <a:lnTo>
                      <a:pt x="875" y="4515"/>
                    </a:lnTo>
                    <a:lnTo>
                      <a:pt x="875" y="4513"/>
                    </a:lnTo>
                    <a:lnTo>
                      <a:pt x="874" y="4513"/>
                    </a:lnTo>
                    <a:lnTo>
                      <a:pt x="874" y="4512"/>
                    </a:lnTo>
                    <a:lnTo>
                      <a:pt x="870" y="4512"/>
                    </a:lnTo>
                    <a:lnTo>
                      <a:pt x="870" y="4510"/>
                    </a:lnTo>
                    <a:lnTo>
                      <a:pt x="869" y="4510"/>
                    </a:lnTo>
                    <a:lnTo>
                      <a:pt x="869" y="4508"/>
                    </a:lnTo>
                    <a:lnTo>
                      <a:pt x="865" y="4508"/>
                    </a:lnTo>
                    <a:lnTo>
                      <a:pt x="865" y="4507"/>
                    </a:lnTo>
                    <a:lnTo>
                      <a:pt x="864" y="4507"/>
                    </a:lnTo>
                    <a:lnTo>
                      <a:pt x="864" y="4505"/>
                    </a:lnTo>
                    <a:lnTo>
                      <a:pt x="862" y="4505"/>
                    </a:lnTo>
                    <a:lnTo>
                      <a:pt x="862" y="4503"/>
                    </a:lnTo>
                    <a:lnTo>
                      <a:pt x="859" y="4503"/>
                    </a:lnTo>
                    <a:lnTo>
                      <a:pt x="859" y="4502"/>
                    </a:lnTo>
                    <a:lnTo>
                      <a:pt x="857" y="4502"/>
                    </a:lnTo>
                    <a:lnTo>
                      <a:pt x="857" y="4500"/>
                    </a:lnTo>
                    <a:lnTo>
                      <a:pt x="854" y="4500"/>
                    </a:lnTo>
                    <a:lnTo>
                      <a:pt x="854" y="4498"/>
                    </a:lnTo>
                    <a:lnTo>
                      <a:pt x="852" y="4498"/>
                    </a:lnTo>
                    <a:lnTo>
                      <a:pt x="852" y="4497"/>
                    </a:lnTo>
                    <a:lnTo>
                      <a:pt x="849" y="4497"/>
                    </a:lnTo>
                    <a:lnTo>
                      <a:pt x="849" y="4495"/>
                    </a:lnTo>
                    <a:lnTo>
                      <a:pt x="847" y="4495"/>
                    </a:lnTo>
                    <a:lnTo>
                      <a:pt x="847" y="4493"/>
                    </a:lnTo>
                    <a:lnTo>
                      <a:pt x="845" y="4493"/>
                    </a:lnTo>
                    <a:lnTo>
                      <a:pt x="845" y="4492"/>
                    </a:lnTo>
                    <a:lnTo>
                      <a:pt x="842" y="4492"/>
                    </a:lnTo>
                    <a:lnTo>
                      <a:pt x="842" y="4490"/>
                    </a:lnTo>
                    <a:lnTo>
                      <a:pt x="840" y="4490"/>
                    </a:lnTo>
                    <a:lnTo>
                      <a:pt x="840" y="4488"/>
                    </a:lnTo>
                    <a:lnTo>
                      <a:pt x="839" y="4488"/>
                    </a:lnTo>
                    <a:lnTo>
                      <a:pt x="839" y="4487"/>
                    </a:lnTo>
                    <a:lnTo>
                      <a:pt x="835" y="4487"/>
                    </a:lnTo>
                    <a:lnTo>
                      <a:pt x="835" y="4485"/>
                    </a:lnTo>
                    <a:lnTo>
                      <a:pt x="834" y="4485"/>
                    </a:lnTo>
                    <a:lnTo>
                      <a:pt x="834" y="4483"/>
                    </a:lnTo>
                    <a:lnTo>
                      <a:pt x="832" y="4483"/>
                    </a:lnTo>
                    <a:lnTo>
                      <a:pt x="832" y="4482"/>
                    </a:lnTo>
                    <a:lnTo>
                      <a:pt x="829" y="4482"/>
                    </a:lnTo>
                    <a:lnTo>
                      <a:pt x="829" y="4480"/>
                    </a:lnTo>
                    <a:lnTo>
                      <a:pt x="827" y="4480"/>
                    </a:lnTo>
                    <a:lnTo>
                      <a:pt x="827" y="4478"/>
                    </a:lnTo>
                    <a:lnTo>
                      <a:pt x="825" y="4478"/>
                    </a:lnTo>
                    <a:lnTo>
                      <a:pt x="825" y="4477"/>
                    </a:lnTo>
                    <a:lnTo>
                      <a:pt x="824" y="4477"/>
                    </a:lnTo>
                    <a:lnTo>
                      <a:pt x="824" y="4475"/>
                    </a:lnTo>
                    <a:lnTo>
                      <a:pt x="820" y="4475"/>
                    </a:lnTo>
                    <a:lnTo>
                      <a:pt x="820" y="4473"/>
                    </a:lnTo>
                    <a:lnTo>
                      <a:pt x="819" y="4473"/>
                    </a:lnTo>
                    <a:lnTo>
                      <a:pt x="819" y="4472"/>
                    </a:lnTo>
                    <a:lnTo>
                      <a:pt x="817" y="4472"/>
                    </a:lnTo>
                    <a:lnTo>
                      <a:pt x="817" y="4470"/>
                    </a:lnTo>
                    <a:lnTo>
                      <a:pt x="814" y="4470"/>
                    </a:lnTo>
                    <a:lnTo>
                      <a:pt x="814" y="4468"/>
                    </a:lnTo>
                    <a:lnTo>
                      <a:pt x="812" y="4468"/>
                    </a:lnTo>
                    <a:lnTo>
                      <a:pt x="812" y="4467"/>
                    </a:lnTo>
                    <a:lnTo>
                      <a:pt x="810" y="4467"/>
                    </a:lnTo>
                    <a:lnTo>
                      <a:pt x="810" y="4465"/>
                    </a:lnTo>
                    <a:lnTo>
                      <a:pt x="807" y="4465"/>
                    </a:lnTo>
                    <a:lnTo>
                      <a:pt x="807" y="4463"/>
                    </a:lnTo>
                    <a:lnTo>
                      <a:pt x="805" y="4463"/>
                    </a:lnTo>
                    <a:lnTo>
                      <a:pt x="805" y="4462"/>
                    </a:lnTo>
                    <a:lnTo>
                      <a:pt x="804" y="4462"/>
                    </a:lnTo>
                    <a:lnTo>
                      <a:pt x="804" y="4460"/>
                    </a:lnTo>
                    <a:lnTo>
                      <a:pt x="800" y="4460"/>
                    </a:lnTo>
                    <a:lnTo>
                      <a:pt x="800" y="4458"/>
                    </a:lnTo>
                    <a:lnTo>
                      <a:pt x="799" y="4458"/>
                    </a:lnTo>
                    <a:lnTo>
                      <a:pt x="799" y="4457"/>
                    </a:lnTo>
                    <a:lnTo>
                      <a:pt x="797" y="4457"/>
                    </a:lnTo>
                    <a:lnTo>
                      <a:pt x="797" y="4455"/>
                    </a:lnTo>
                    <a:lnTo>
                      <a:pt x="794" y="4455"/>
                    </a:lnTo>
                    <a:lnTo>
                      <a:pt x="794" y="4453"/>
                    </a:lnTo>
                    <a:lnTo>
                      <a:pt x="792" y="4453"/>
                    </a:lnTo>
                    <a:lnTo>
                      <a:pt x="792" y="4452"/>
                    </a:lnTo>
                    <a:lnTo>
                      <a:pt x="790" y="4452"/>
                    </a:lnTo>
                    <a:lnTo>
                      <a:pt x="790" y="4450"/>
                    </a:lnTo>
                    <a:lnTo>
                      <a:pt x="789" y="4450"/>
                    </a:lnTo>
                    <a:lnTo>
                      <a:pt x="789" y="4448"/>
                    </a:lnTo>
                    <a:lnTo>
                      <a:pt x="785" y="4448"/>
                    </a:lnTo>
                    <a:lnTo>
                      <a:pt x="785" y="4447"/>
                    </a:lnTo>
                    <a:lnTo>
                      <a:pt x="784" y="4447"/>
                    </a:lnTo>
                    <a:lnTo>
                      <a:pt x="784" y="4445"/>
                    </a:lnTo>
                    <a:lnTo>
                      <a:pt x="782" y="4445"/>
                    </a:lnTo>
                    <a:lnTo>
                      <a:pt x="782" y="4443"/>
                    </a:lnTo>
                    <a:lnTo>
                      <a:pt x="780" y="4443"/>
                    </a:lnTo>
                    <a:lnTo>
                      <a:pt x="780" y="4442"/>
                    </a:lnTo>
                    <a:lnTo>
                      <a:pt x="777" y="4442"/>
                    </a:lnTo>
                    <a:lnTo>
                      <a:pt x="777" y="4440"/>
                    </a:lnTo>
                    <a:lnTo>
                      <a:pt x="775" y="4440"/>
                    </a:lnTo>
                    <a:lnTo>
                      <a:pt x="775" y="4438"/>
                    </a:lnTo>
                    <a:lnTo>
                      <a:pt x="774" y="4438"/>
                    </a:lnTo>
                    <a:lnTo>
                      <a:pt x="774" y="4437"/>
                    </a:lnTo>
                    <a:lnTo>
                      <a:pt x="772" y="4437"/>
                    </a:lnTo>
                    <a:lnTo>
                      <a:pt x="772" y="4435"/>
                    </a:lnTo>
                    <a:lnTo>
                      <a:pt x="770" y="4435"/>
                    </a:lnTo>
                    <a:lnTo>
                      <a:pt x="770" y="4433"/>
                    </a:lnTo>
                    <a:lnTo>
                      <a:pt x="767" y="4433"/>
                    </a:lnTo>
                    <a:lnTo>
                      <a:pt x="767" y="4432"/>
                    </a:lnTo>
                    <a:lnTo>
                      <a:pt x="765" y="4432"/>
                    </a:lnTo>
                    <a:lnTo>
                      <a:pt x="765" y="4430"/>
                    </a:lnTo>
                    <a:lnTo>
                      <a:pt x="764" y="4430"/>
                    </a:lnTo>
                    <a:lnTo>
                      <a:pt x="764" y="4428"/>
                    </a:lnTo>
                    <a:lnTo>
                      <a:pt x="762" y="4428"/>
                    </a:lnTo>
                    <a:lnTo>
                      <a:pt x="762" y="4427"/>
                    </a:lnTo>
                    <a:lnTo>
                      <a:pt x="759" y="4427"/>
                    </a:lnTo>
                    <a:lnTo>
                      <a:pt x="759" y="4425"/>
                    </a:lnTo>
                    <a:lnTo>
                      <a:pt x="757" y="4425"/>
                    </a:lnTo>
                    <a:lnTo>
                      <a:pt x="757" y="4423"/>
                    </a:lnTo>
                    <a:lnTo>
                      <a:pt x="755" y="4423"/>
                    </a:lnTo>
                    <a:lnTo>
                      <a:pt x="755" y="4422"/>
                    </a:lnTo>
                    <a:lnTo>
                      <a:pt x="754" y="4422"/>
                    </a:lnTo>
                    <a:lnTo>
                      <a:pt x="754" y="4420"/>
                    </a:lnTo>
                    <a:lnTo>
                      <a:pt x="750" y="4420"/>
                    </a:lnTo>
                    <a:lnTo>
                      <a:pt x="750" y="4418"/>
                    </a:lnTo>
                    <a:lnTo>
                      <a:pt x="749" y="4418"/>
                    </a:lnTo>
                    <a:lnTo>
                      <a:pt x="749" y="4417"/>
                    </a:lnTo>
                    <a:lnTo>
                      <a:pt x="747" y="4417"/>
                    </a:lnTo>
                    <a:lnTo>
                      <a:pt x="747" y="4415"/>
                    </a:lnTo>
                    <a:lnTo>
                      <a:pt x="745" y="4415"/>
                    </a:lnTo>
                    <a:lnTo>
                      <a:pt x="745" y="4413"/>
                    </a:lnTo>
                    <a:lnTo>
                      <a:pt x="744" y="4413"/>
                    </a:lnTo>
                    <a:lnTo>
                      <a:pt x="744" y="4412"/>
                    </a:lnTo>
                    <a:lnTo>
                      <a:pt x="740" y="4412"/>
                    </a:lnTo>
                    <a:lnTo>
                      <a:pt x="740" y="4410"/>
                    </a:lnTo>
                    <a:lnTo>
                      <a:pt x="739" y="4410"/>
                    </a:lnTo>
                    <a:lnTo>
                      <a:pt x="739" y="4408"/>
                    </a:lnTo>
                    <a:lnTo>
                      <a:pt x="737" y="4408"/>
                    </a:lnTo>
                    <a:lnTo>
                      <a:pt x="737" y="4407"/>
                    </a:lnTo>
                    <a:lnTo>
                      <a:pt x="735" y="4407"/>
                    </a:lnTo>
                    <a:lnTo>
                      <a:pt x="735" y="4405"/>
                    </a:lnTo>
                    <a:lnTo>
                      <a:pt x="734" y="4405"/>
                    </a:lnTo>
                    <a:lnTo>
                      <a:pt x="734" y="4403"/>
                    </a:lnTo>
                    <a:lnTo>
                      <a:pt x="730" y="4403"/>
                    </a:lnTo>
                    <a:lnTo>
                      <a:pt x="730" y="4402"/>
                    </a:lnTo>
                    <a:lnTo>
                      <a:pt x="729" y="4402"/>
                    </a:lnTo>
                    <a:lnTo>
                      <a:pt x="729" y="4400"/>
                    </a:lnTo>
                    <a:lnTo>
                      <a:pt x="727" y="4400"/>
                    </a:lnTo>
                    <a:lnTo>
                      <a:pt x="727" y="4398"/>
                    </a:lnTo>
                    <a:lnTo>
                      <a:pt x="725" y="4398"/>
                    </a:lnTo>
                    <a:lnTo>
                      <a:pt x="725" y="4397"/>
                    </a:lnTo>
                    <a:lnTo>
                      <a:pt x="724" y="4397"/>
                    </a:lnTo>
                    <a:lnTo>
                      <a:pt x="724" y="4395"/>
                    </a:lnTo>
                    <a:lnTo>
                      <a:pt x="722" y="4395"/>
                    </a:lnTo>
                    <a:lnTo>
                      <a:pt x="722" y="4393"/>
                    </a:lnTo>
                    <a:lnTo>
                      <a:pt x="720" y="4393"/>
                    </a:lnTo>
                    <a:lnTo>
                      <a:pt x="720" y="4392"/>
                    </a:lnTo>
                    <a:lnTo>
                      <a:pt x="717" y="4392"/>
                    </a:lnTo>
                    <a:lnTo>
                      <a:pt x="717" y="4390"/>
                    </a:lnTo>
                    <a:lnTo>
                      <a:pt x="715" y="4390"/>
                    </a:lnTo>
                    <a:lnTo>
                      <a:pt x="715" y="4388"/>
                    </a:lnTo>
                    <a:lnTo>
                      <a:pt x="714" y="4388"/>
                    </a:lnTo>
                    <a:lnTo>
                      <a:pt x="714" y="4387"/>
                    </a:lnTo>
                    <a:lnTo>
                      <a:pt x="712" y="4387"/>
                    </a:lnTo>
                    <a:lnTo>
                      <a:pt x="712" y="4385"/>
                    </a:lnTo>
                    <a:lnTo>
                      <a:pt x="710" y="4385"/>
                    </a:lnTo>
                    <a:lnTo>
                      <a:pt x="710" y="4383"/>
                    </a:lnTo>
                    <a:lnTo>
                      <a:pt x="709" y="4383"/>
                    </a:lnTo>
                    <a:lnTo>
                      <a:pt x="709" y="4382"/>
                    </a:lnTo>
                    <a:lnTo>
                      <a:pt x="705" y="4382"/>
                    </a:lnTo>
                    <a:lnTo>
                      <a:pt x="705" y="4380"/>
                    </a:lnTo>
                    <a:lnTo>
                      <a:pt x="704" y="4380"/>
                    </a:lnTo>
                    <a:lnTo>
                      <a:pt x="704" y="4378"/>
                    </a:lnTo>
                    <a:lnTo>
                      <a:pt x="702" y="4378"/>
                    </a:lnTo>
                    <a:lnTo>
                      <a:pt x="702" y="4377"/>
                    </a:lnTo>
                    <a:lnTo>
                      <a:pt x="700" y="4377"/>
                    </a:lnTo>
                    <a:lnTo>
                      <a:pt x="700" y="4375"/>
                    </a:lnTo>
                    <a:lnTo>
                      <a:pt x="699" y="4375"/>
                    </a:lnTo>
                    <a:lnTo>
                      <a:pt x="699" y="4373"/>
                    </a:lnTo>
                    <a:lnTo>
                      <a:pt x="697" y="4373"/>
                    </a:lnTo>
                    <a:lnTo>
                      <a:pt x="697" y="4372"/>
                    </a:lnTo>
                    <a:lnTo>
                      <a:pt x="695" y="4372"/>
                    </a:lnTo>
                    <a:lnTo>
                      <a:pt x="695" y="4370"/>
                    </a:lnTo>
                    <a:lnTo>
                      <a:pt x="692" y="4370"/>
                    </a:lnTo>
                    <a:lnTo>
                      <a:pt x="692" y="4368"/>
                    </a:lnTo>
                    <a:lnTo>
                      <a:pt x="690" y="4368"/>
                    </a:lnTo>
                    <a:lnTo>
                      <a:pt x="690" y="4367"/>
                    </a:lnTo>
                    <a:lnTo>
                      <a:pt x="689" y="4367"/>
                    </a:lnTo>
                    <a:lnTo>
                      <a:pt x="689" y="4365"/>
                    </a:lnTo>
                    <a:lnTo>
                      <a:pt x="687" y="4365"/>
                    </a:lnTo>
                    <a:lnTo>
                      <a:pt x="687" y="4363"/>
                    </a:lnTo>
                    <a:lnTo>
                      <a:pt x="685" y="4363"/>
                    </a:lnTo>
                    <a:lnTo>
                      <a:pt x="685" y="4362"/>
                    </a:lnTo>
                    <a:lnTo>
                      <a:pt x="684" y="4362"/>
                    </a:lnTo>
                    <a:lnTo>
                      <a:pt x="684" y="4360"/>
                    </a:lnTo>
                    <a:lnTo>
                      <a:pt x="682" y="4360"/>
                    </a:lnTo>
                    <a:lnTo>
                      <a:pt x="682" y="4358"/>
                    </a:lnTo>
                    <a:lnTo>
                      <a:pt x="680" y="4358"/>
                    </a:lnTo>
                    <a:lnTo>
                      <a:pt x="680" y="4357"/>
                    </a:lnTo>
                    <a:lnTo>
                      <a:pt x="677" y="4357"/>
                    </a:lnTo>
                    <a:lnTo>
                      <a:pt x="677" y="4355"/>
                    </a:lnTo>
                    <a:lnTo>
                      <a:pt x="675" y="4355"/>
                    </a:lnTo>
                    <a:lnTo>
                      <a:pt x="675" y="4353"/>
                    </a:lnTo>
                    <a:lnTo>
                      <a:pt x="674" y="4353"/>
                    </a:lnTo>
                    <a:lnTo>
                      <a:pt x="674" y="4352"/>
                    </a:lnTo>
                    <a:lnTo>
                      <a:pt x="672" y="4352"/>
                    </a:lnTo>
                    <a:lnTo>
                      <a:pt x="672" y="4350"/>
                    </a:lnTo>
                    <a:lnTo>
                      <a:pt x="670" y="4350"/>
                    </a:lnTo>
                    <a:lnTo>
                      <a:pt x="670" y="4348"/>
                    </a:lnTo>
                    <a:lnTo>
                      <a:pt x="669" y="4348"/>
                    </a:lnTo>
                    <a:lnTo>
                      <a:pt x="669" y="4347"/>
                    </a:lnTo>
                    <a:lnTo>
                      <a:pt x="667" y="4347"/>
                    </a:lnTo>
                    <a:lnTo>
                      <a:pt x="667" y="4345"/>
                    </a:lnTo>
                    <a:lnTo>
                      <a:pt x="665" y="4345"/>
                    </a:lnTo>
                    <a:lnTo>
                      <a:pt x="665" y="4343"/>
                    </a:lnTo>
                    <a:lnTo>
                      <a:pt x="664" y="4343"/>
                    </a:lnTo>
                    <a:lnTo>
                      <a:pt x="664" y="4342"/>
                    </a:lnTo>
                    <a:lnTo>
                      <a:pt x="662" y="4342"/>
                    </a:lnTo>
                    <a:lnTo>
                      <a:pt x="662" y="4340"/>
                    </a:lnTo>
                    <a:lnTo>
                      <a:pt x="660" y="4340"/>
                    </a:lnTo>
                    <a:lnTo>
                      <a:pt x="660" y="4338"/>
                    </a:lnTo>
                    <a:lnTo>
                      <a:pt x="659" y="4338"/>
                    </a:lnTo>
                    <a:lnTo>
                      <a:pt x="659" y="4337"/>
                    </a:lnTo>
                    <a:lnTo>
                      <a:pt x="655" y="4337"/>
                    </a:lnTo>
                    <a:lnTo>
                      <a:pt x="655" y="4335"/>
                    </a:lnTo>
                    <a:lnTo>
                      <a:pt x="654" y="4335"/>
                    </a:lnTo>
                    <a:lnTo>
                      <a:pt x="654" y="4333"/>
                    </a:lnTo>
                    <a:lnTo>
                      <a:pt x="652" y="4333"/>
                    </a:lnTo>
                    <a:lnTo>
                      <a:pt x="652" y="4332"/>
                    </a:lnTo>
                    <a:lnTo>
                      <a:pt x="650" y="4332"/>
                    </a:lnTo>
                    <a:lnTo>
                      <a:pt x="650" y="4330"/>
                    </a:lnTo>
                    <a:lnTo>
                      <a:pt x="649" y="4330"/>
                    </a:lnTo>
                    <a:lnTo>
                      <a:pt x="649" y="4328"/>
                    </a:lnTo>
                    <a:lnTo>
                      <a:pt x="647" y="4328"/>
                    </a:lnTo>
                    <a:lnTo>
                      <a:pt x="647" y="4327"/>
                    </a:lnTo>
                    <a:lnTo>
                      <a:pt x="645" y="4327"/>
                    </a:lnTo>
                    <a:lnTo>
                      <a:pt x="645" y="4325"/>
                    </a:lnTo>
                    <a:lnTo>
                      <a:pt x="644" y="4325"/>
                    </a:lnTo>
                    <a:lnTo>
                      <a:pt x="644" y="4323"/>
                    </a:lnTo>
                    <a:lnTo>
                      <a:pt x="642" y="4323"/>
                    </a:lnTo>
                    <a:lnTo>
                      <a:pt x="642" y="4322"/>
                    </a:lnTo>
                    <a:lnTo>
                      <a:pt x="640" y="4322"/>
                    </a:lnTo>
                    <a:lnTo>
                      <a:pt x="640" y="4320"/>
                    </a:lnTo>
                    <a:lnTo>
                      <a:pt x="639" y="4320"/>
                    </a:lnTo>
                    <a:lnTo>
                      <a:pt x="639" y="4318"/>
                    </a:lnTo>
                    <a:lnTo>
                      <a:pt x="637" y="4318"/>
                    </a:lnTo>
                    <a:lnTo>
                      <a:pt x="637" y="4317"/>
                    </a:lnTo>
                    <a:lnTo>
                      <a:pt x="635" y="4317"/>
                    </a:lnTo>
                    <a:lnTo>
                      <a:pt x="635" y="4315"/>
                    </a:lnTo>
                    <a:lnTo>
                      <a:pt x="634" y="4315"/>
                    </a:lnTo>
                    <a:lnTo>
                      <a:pt x="634" y="4313"/>
                    </a:lnTo>
                    <a:lnTo>
                      <a:pt x="630" y="4313"/>
                    </a:lnTo>
                    <a:lnTo>
                      <a:pt x="630" y="4312"/>
                    </a:lnTo>
                    <a:lnTo>
                      <a:pt x="629" y="4312"/>
                    </a:lnTo>
                    <a:lnTo>
                      <a:pt x="629" y="4310"/>
                    </a:lnTo>
                    <a:lnTo>
                      <a:pt x="627" y="4310"/>
                    </a:lnTo>
                    <a:lnTo>
                      <a:pt x="627" y="4308"/>
                    </a:lnTo>
                    <a:lnTo>
                      <a:pt x="625" y="4308"/>
                    </a:lnTo>
                    <a:lnTo>
                      <a:pt x="625" y="4307"/>
                    </a:lnTo>
                    <a:lnTo>
                      <a:pt x="624" y="4307"/>
                    </a:lnTo>
                    <a:lnTo>
                      <a:pt x="624" y="4305"/>
                    </a:lnTo>
                    <a:lnTo>
                      <a:pt x="622" y="4305"/>
                    </a:lnTo>
                    <a:lnTo>
                      <a:pt x="622" y="4303"/>
                    </a:lnTo>
                    <a:lnTo>
                      <a:pt x="620" y="4303"/>
                    </a:lnTo>
                    <a:lnTo>
                      <a:pt x="620" y="4302"/>
                    </a:lnTo>
                    <a:lnTo>
                      <a:pt x="619" y="4302"/>
                    </a:lnTo>
                    <a:lnTo>
                      <a:pt x="619" y="4300"/>
                    </a:lnTo>
                    <a:lnTo>
                      <a:pt x="617" y="4300"/>
                    </a:lnTo>
                    <a:lnTo>
                      <a:pt x="617" y="4298"/>
                    </a:lnTo>
                    <a:lnTo>
                      <a:pt x="615" y="4298"/>
                    </a:lnTo>
                    <a:lnTo>
                      <a:pt x="615" y="4297"/>
                    </a:lnTo>
                    <a:lnTo>
                      <a:pt x="614" y="4297"/>
                    </a:lnTo>
                    <a:lnTo>
                      <a:pt x="614" y="4295"/>
                    </a:lnTo>
                    <a:lnTo>
                      <a:pt x="612" y="4295"/>
                    </a:lnTo>
                    <a:lnTo>
                      <a:pt x="612" y="4293"/>
                    </a:lnTo>
                    <a:lnTo>
                      <a:pt x="610" y="4293"/>
                    </a:lnTo>
                    <a:lnTo>
                      <a:pt x="610" y="4292"/>
                    </a:lnTo>
                    <a:lnTo>
                      <a:pt x="609" y="4292"/>
                    </a:lnTo>
                    <a:lnTo>
                      <a:pt x="609" y="4290"/>
                    </a:lnTo>
                    <a:lnTo>
                      <a:pt x="607" y="4290"/>
                    </a:lnTo>
                    <a:lnTo>
                      <a:pt x="607" y="4288"/>
                    </a:lnTo>
                    <a:lnTo>
                      <a:pt x="605" y="4288"/>
                    </a:lnTo>
                    <a:lnTo>
                      <a:pt x="605" y="4287"/>
                    </a:lnTo>
                    <a:lnTo>
                      <a:pt x="604" y="4287"/>
                    </a:lnTo>
                    <a:lnTo>
                      <a:pt x="604" y="4285"/>
                    </a:lnTo>
                    <a:lnTo>
                      <a:pt x="602" y="4285"/>
                    </a:lnTo>
                    <a:lnTo>
                      <a:pt x="602" y="4283"/>
                    </a:lnTo>
                    <a:lnTo>
                      <a:pt x="600" y="4283"/>
                    </a:lnTo>
                    <a:lnTo>
                      <a:pt x="600" y="4282"/>
                    </a:lnTo>
                    <a:lnTo>
                      <a:pt x="599" y="4282"/>
                    </a:lnTo>
                    <a:lnTo>
                      <a:pt x="599" y="4280"/>
                    </a:lnTo>
                    <a:lnTo>
                      <a:pt x="597" y="4280"/>
                    </a:lnTo>
                    <a:lnTo>
                      <a:pt x="597" y="4278"/>
                    </a:lnTo>
                    <a:lnTo>
                      <a:pt x="595" y="4278"/>
                    </a:lnTo>
                    <a:lnTo>
                      <a:pt x="595" y="4277"/>
                    </a:lnTo>
                    <a:lnTo>
                      <a:pt x="594" y="4277"/>
                    </a:lnTo>
                    <a:lnTo>
                      <a:pt x="594" y="4275"/>
                    </a:lnTo>
                    <a:lnTo>
                      <a:pt x="592" y="4275"/>
                    </a:lnTo>
                    <a:lnTo>
                      <a:pt x="592" y="4273"/>
                    </a:lnTo>
                    <a:lnTo>
                      <a:pt x="590" y="4273"/>
                    </a:lnTo>
                    <a:lnTo>
                      <a:pt x="590" y="4272"/>
                    </a:lnTo>
                    <a:lnTo>
                      <a:pt x="589" y="4272"/>
                    </a:lnTo>
                    <a:lnTo>
                      <a:pt x="589" y="4270"/>
                    </a:lnTo>
                    <a:lnTo>
                      <a:pt x="587" y="4270"/>
                    </a:lnTo>
                    <a:lnTo>
                      <a:pt x="587" y="4268"/>
                    </a:lnTo>
                    <a:lnTo>
                      <a:pt x="585" y="4268"/>
                    </a:lnTo>
                    <a:lnTo>
                      <a:pt x="585" y="4267"/>
                    </a:lnTo>
                    <a:lnTo>
                      <a:pt x="584" y="4267"/>
                    </a:lnTo>
                    <a:lnTo>
                      <a:pt x="584" y="4265"/>
                    </a:lnTo>
                    <a:lnTo>
                      <a:pt x="582" y="4265"/>
                    </a:lnTo>
                    <a:lnTo>
                      <a:pt x="582" y="4263"/>
                    </a:lnTo>
                    <a:lnTo>
                      <a:pt x="580" y="4263"/>
                    </a:lnTo>
                    <a:lnTo>
                      <a:pt x="580" y="4262"/>
                    </a:lnTo>
                    <a:lnTo>
                      <a:pt x="579" y="4262"/>
                    </a:lnTo>
                    <a:lnTo>
                      <a:pt x="579" y="4260"/>
                    </a:lnTo>
                    <a:lnTo>
                      <a:pt x="577" y="4260"/>
                    </a:lnTo>
                    <a:lnTo>
                      <a:pt x="577" y="4258"/>
                    </a:lnTo>
                    <a:lnTo>
                      <a:pt x="575" y="4258"/>
                    </a:lnTo>
                    <a:lnTo>
                      <a:pt x="575" y="4257"/>
                    </a:lnTo>
                    <a:lnTo>
                      <a:pt x="574" y="4257"/>
                    </a:lnTo>
                    <a:lnTo>
                      <a:pt x="574" y="4253"/>
                    </a:lnTo>
                    <a:lnTo>
                      <a:pt x="572" y="4253"/>
                    </a:lnTo>
                    <a:lnTo>
                      <a:pt x="572" y="4252"/>
                    </a:lnTo>
                    <a:lnTo>
                      <a:pt x="570" y="4252"/>
                    </a:lnTo>
                    <a:lnTo>
                      <a:pt x="570" y="4250"/>
                    </a:lnTo>
                    <a:lnTo>
                      <a:pt x="569" y="4250"/>
                    </a:lnTo>
                    <a:lnTo>
                      <a:pt x="569" y="4248"/>
                    </a:lnTo>
                    <a:lnTo>
                      <a:pt x="567" y="4248"/>
                    </a:lnTo>
                    <a:lnTo>
                      <a:pt x="567" y="4247"/>
                    </a:lnTo>
                    <a:lnTo>
                      <a:pt x="565" y="4247"/>
                    </a:lnTo>
                    <a:lnTo>
                      <a:pt x="565" y="4245"/>
                    </a:lnTo>
                    <a:lnTo>
                      <a:pt x="564" y="4245"/>
                    </a:lnTo>
                    <a:lnTo>
                      <a:pt x="564" y="4243"/>
                    </a:lnTo>
                    <a:lnTo>
                      <a:pt x="562" y="4243"/>
                    </a:lnTo>
                    <a:lnTo>
                      <a:pt x="562" y="4242"/>
                    </a:lnTo>
                    <a:lnTo>
                      <a:pt x="560" y="4242"/>
                    </a:lnTo>
                    <a:lnTo>
                      <a:pt x="560" y="4240"/>
                    </a:lnTo>
                    <a:lnTo>
                      <a:pt x="559" y="4240"/>
                    </a:lnTo>
                    <a:lnTo>
                      <a:pt x="559" y="4238"/>
                    </a:lnTo>
                    <a:lnTo>
                      <a:pt x="557" y="4238"/>
                    </a:lnTo>
                    <a:lnTo>
                      <a:pt x="557" y="4237"/>
                    </a:lnTo>
                    <a:lnTo>
                      <a:pt x="555" y="4237"/>
                    </a:lnTo>
                    <a:lnTo>
                      <a:pt x="555" y="4235"/>
                    </a:lnTo>
                    <a:lnTo>
                      <a:pt x="554" y="4235"/>
                    </a:lnTo>
                    <a:lnTo>
                      <a:pt x="554" y="4233"/>
                    </a:lnTo>
                    <a:lnTo>
                      <a:pt x="552" y="4233"/>
                    </a:lnTo>
                    <a:lnTo>
                      <a:pt x="552" y="4232"/>
                    </a:lnTo>
                    <a:lnTo>
                      <a:pt x="550" y="4232"/>
                    </a:lnTo>
                    <a:lnTo>
                      <a:pt x="550" y="4230"/>
                    </a:lnTo>
                    <a:lnTo>
                      <a:pt x="549" y="4230"/>
                    </a:lnTo>
                    <a:lnTo>
                      <a:pt x="549" y="4228"/>
                    </a:lnTo>
                    <a:lnTo>
                      <a:pt x="547" y="4228"/>
                    </a:lnTo>
                    <a:lnTo>
                      <a:pt x="547" y="4227"/>
                    </a:lnTo>
                    <a:lnTo>
                      <a:pt x="545" y="4227"/>
                    </a:lnTo>
                    <a:lnTo>
                      <a:pt x="545" y="4225"/>
                    </a:lnTo>
                    <a:lnTo>
                      <a:pt x="544" y="4225"/>
                    </a:lnTo>
                    <a:lnTo>
                      <a:pt x="544" y="4223"/>
                    </a:lnTo>
                    <a:lnTo>
                      <a:pt x="542" y="4223"/>
                    </a:lnTo>
                    <a:lnTo>
                      <a:pt x="542" y="4222"/>
                    </a:lnTo>
                    <a:lnTo>
                      <a:pt x="540" y="4222"/>
                    </a:lnTo>
                    <a:lnTo>
                      <a:pt x="540" y="4218"/>
                    </a:lnTo>
                    <a:lnTo>
                      <a:pt x="539" y="4218"/>
                    </a:lnTo>
                    <a:lnTo>
                      <a:pt x="539" y="4217"/>
                    </a:lnTo>
                    <a:lnTo>
                      <a:pt x="537" y="4217"/>
                    </a:lnTo>
                    <a:lnTo>
                      <a:pt x="537" y="4215"/>
                    </a:lnTo>
                    <a:lnTo>
                      <a:pt x="535" y="4215"/>
                    </a:lnTo>
                    <a:lnTo>
                      <a:pt x="535" y="4213"/>
                    </a:lnTo>
                    <a:lnTo>
                      <a:pt x="534" y="4213"/>
                    </a:lnTo>
                    <a:lnTo>
                      <a:pt x="534" y="4212"/>
                    </a:lnTo>
                    <a:lnTo>
                      <a:pt x="532" y="4212"/>
                    </a:lnTo>
                    <a:lnTo>
                      <a:pt x="532" y="4210"/>
                    </a:lnTo>
                    <a:lnTo>
                      <a:pt x="530" y="4210"/>
                    </a:lnTo>
                    <a:lnTo>
                      <a:pt x="530" y="4208"/>
                    </a:lnTo>
                    <a:lnTo>
                      <a:pt x="529" y="4208"/>
                    </a:lnTo>
                    <a:lnTo>
                      <a:pt x="529" y="4207"/>
                    </a:lnTo>
                    <a:lnTo>
                      <a:pt x="527" y="4207"/>
                    </a:lnTo>
                    <a:lnTo>
                      <a:pt x="527" y="4205"/>
                    </a:lnTo>
                    <a:lnTo>
                      <a:pt x="525" y="4205"/>
                    </a:lnTo>
                    <a:lnTo>
                      <a:pt x="525" y="4202"/>
                    </a:lnTo>
                    <a:lnTo>
                      <a:pt x="524" y="4202"/>
                    </a:lnTo>
                    <a:lnTo>
                      <a:pt x="524" y="4200"/>
                    </a:lnTo>
                    <a:lnTo>
                      <a:pt x="522" y="4200"/>
                    </a:lnTo>
                    <a:lnTo>
                      <a:pt x="522" y="4198"/>
                    </a:lnTo>
                    <a:lnTo>
                      <a:pt x="520" y="4198"/>
                    </a:lnTo>
                    <a:lnTo>
                      <a:pt x="520" y="4197"/>
                    </a:lnTo>
                    <a:lnTo>
                      <a:pt x="519" y="4197"/>
                    </a:lnTo>
                    <a:lnTo>
                      <a:pt x="519" y="4195"/>
                    </a:lnTo>
                    <a:lnTo>
                      <a:pt x="517" y="4195"/>
                    </a:lnTo>
                    <a:lnTo>
                      <a:pt x="517" y="4193"/>
                    </a:lnTo>
                    <a:lnTo>
                      <a:pt x="515" y="4193"/>
                    </a:lnTo>
                    <a:lnTo>
                      <a:pt x="515" y="4192"/>
                    </a:lnTo>
                    <a:lnTo>
                      <a:pt x="514" y="4192"/>
                    </a:lnTo>
                    <a:lnTo>
                      <a:pt x="514" y="4190"/>
                    </a:lnTo>
                    <a:lnTo>
                      <a:pt x="512" y="4190"/>
                    </a:lnTo>
                    <a:lnTo>
                      <a:pt x="512" y="4187"/>
                    </a:lnTo>
                    <a:lnTo>
                      <a:pt x="510" y="4187"/>
                    </a:lnTo>
                    <a:lnTo>
                      <a:pt x="510" y="4185"/>
                    </a:lnTo>
                    <a:lnTo>
                      <a:pt x="509" y="4185"/>
                    </a:lnTo>
                    <a:lnTo>
                      <a:pt x="509" y="4183"/>
                    </a:lnTo>
                    <a:lnTo>
                      <a:pt x="507" y="4183"/>
                    </a:lnTo>
                    <a:lnTo>
                      <a:pt x="507" y="4182"/>
                    </a:lnTo>
                    <a:lnTo>
                      <a:pt x="505" y="4182"/>
                    </a:lnTo>
                    <a:lnTo>
                      <a:pt x="505" y="4180"/>
                    </a:lnTo>
                    <a:lnTo>
                      <a:pt x="504" y="4180"/>
                    </a:lnTo>
                    <a:lnTo>
                      <a:pt x="504" y="4178"/>
                    </a:lnTo>
                    <a:lnTo>
                      <a:pt x="502" y="4178"/>
                    </a:lnTo>
                    <a:lnTo>
                      <a:pt x="502" y="4177"/>
                    </a:lnTo>
                    <a:lnTo>
                      <a:pt x="500" y="4177"/>
                    </a:lnTo>
                    <a:lnTo>
                      <a:pt x="500" y="4175"/>
                    </a:lnTo>
                    <a:lnTo>
                      <a:pt x="499" y="4175"/>
                    </a:lnTo>
                    <a:lnTo>
                      <a:pt x="499" y="4173"/>
                    </a:lnTo>
                    <a:lnTo>
                      <a:pt x="497" y="4173"/>
                    </a:lnTo>
                    <a:lnTo>
                      <a:pt x="497" y="4170"/>
                    </a:lnTo>
                    <a:lnTo>
                      <a:pt x="495" y="4170"/>
                    </a:lnTo>
                    <a:lnTo>
                      <a:pt x="495" y="4168"/>
                    </a:lnTo>
                    <a:lnTo>
                      <a:pt x="494" y="4168"/>
                    </a:lnTo>
                    <a:lnTo>
                      <a:pt x="494" y="4167"/>
                    </a:lnTo>
                    <a:lnTo>
                      <a:pt x="492" y="4167"/>
                    </a:lnTo>
                    <a:lnTo>
                      <a:pt x="492" y="4165"/>
                    </a:lnTo>
                    <a:lnTo>
                      <a:pt x="490" y="4165"/>
                    </a:lnTo>
                    <a:lnTo>
                      <a:pt x="490" y="4163"/>
                    </a:lnTo>
                    <a:lnTo>
                      <a:pt x="489" y="4163"/>
                    </a:lnTo>
                    <a:lnTo>
                      <a:pt x="489" y="4162"/>
                    </a:lnTo>
                    <a:lnTo>
                      <a:pt x="487" y="4162"/>
                    </a:lnTo>
                    <a:lnTo>
                      <a:pt x="487" y="4158"/>
                    </a:lnTo>
                    <a:lnTo>
                      <a:pt x="485" y="4158"/>
                    </a:lnTo>
                    <a:lnTo>
                      <a:pt x="485" y="4157"/>
                    </a:lnTo>
                    <a:lnTo>
                      <a:pt x="484" y="4157"/>
                    </a:lnTo>
                    <a:lnTo>
                      <a:pt x="484" y="4155"/>
                    </a:lnTo>
                    <a:lnTo>
                      <a:pt x="482" y="4155"/>
                    </a:lnTo>
                    <a:lnTo>
                      <a:pt x="482" y="4153"/>
                    </a:lnTo>
                    <a:lnTo>
                      <a:pt x="480" y="4153"/>
                    </a:lnTo>
                    <a:lnTo>
                      <a:pt x="480" y="4152"/>
                    </a:lnTo>
                    <a:lnTo>
                      <a:pt x="479" y="4152"/>
                    </a:lnTo>
                    <a:lnTo>
                      <a:pt x="479" y="4148"/>
                    </a:lnTo>
                    <a:lnTo>
                      <a:pt x="477" y="4148"/>
                    </a:lnTo>
                    <a:lnTo>
                      <a:pt x="477" y="4147"/>
                    </a:lnTo>
                    <a:lnTo>
                      <a:pt x="475" y="4147"/>
                    </a:lnTo>
                    <a:lnTo>
                      <a:pt x="475" y="4145"/>
                    </a:lnTo>
                    <a:lnTo>
                      <a:pt x="474" y="4145"/>
                    </a:lnTo>
                    <a:lnTo>
                      <a:pt x="474" y="4143"/>
                    </a:lnTo>
                    <a:lnTo>
                      <a:pt x="472" y="4143"/>
                    </a:lnTo>
                    <a:lnTo>
                      <a:pt x="472" y="4142"/>
                    </a:lnTo>
                    <a:lnTo>
                      <a:pt x="470" y="4142"/>
                    </a:lnTo>
                    <a:lnTo>
                      <a:pt x="470" y="4138"/>
                    </a:lnTo>
                    <a:lnTo>
                      <a:pt x="469" y="4138"/>
                    </a:lnTo>
                    <a:lnTo>
                      <a:pt x="469" y="4137"/>
                    </a:lnTo>
                    <a:lnTo>
                      <a:pt x="467" y="4137"/>
                    </a:lnTo>
                    <a:lnTo>
                      <a:pt x="467" y="4135"/>
                    </a:lnTo>
                    <a:lnTo>
                      <a:pt x="465" y="4135"/>
                    </a:lnTo>
                    <a:lnTo>
                      <a:pt x="465" y="4133"/>
                    </a:lnTo>
                    <a:lnTo>
                      <a:pt x="464" y="4133"/>
                    </a:lnTo>
                    <a:lnTo>
                      <a:pt x="464" y="4132"/>
                    </a:lnTo>
                    <a:lnTo>
                      <a:pt x="462" y="4132"/>
                    </a:lnTo>
                    <a:lnTo>
                      <a:pt x="462" y="4128"/>
                    </a:lnTo>
                    <a:lnTo>
                      <a:pt x="460" y="4128"/>
                    </a:lnTo>
                    <a:lnTo>
                      <a:pt x="460" y="4127"/>
                    </a:lnTo>
                    <a:lnTo>
                      <a:pt x="459" y="4127"/>
                    </a:lnTo>
                    <a:lnTo>
                      <a:pt x="459" y="4125"/>
                    </a:lnTo>
                    <a:lnTo>
                      <a:pt x="457" y="4125"/>
                    </a:lnTo>
                    <a:lnTo>
                      <a:pt x="457" y="4123"/>
                    </a:lnTo>
                    <a:lnTo>
                      <a:pt x="455" y="4123"/>
                    </a:lnTo>
                    <a:lnTo>
                      <a:pt x="455" y="4122"/>
                    </a:lnTo>
                    <a:lnTo>
                      <a:pt x="454" y="4122"/>
                    </a:lnTo>
                    <a:lnTo>
                      <a:pt x="454" y="4118"/>
                    </a:lnTo>
                    <a:lnTo>
                      <a:pt x="452" y="4118"/>
                    </a:lnTo>
                    <a:lnTo>
                      <a:pt x="452" y="4117"/>
                    </a:lnTo>
                    <a:lnTo>
                      <a:pt x="450" y="4117"/>
                    </a:lnTo>
                    <a:lnTo>
                      <a:pt x="450" y="4115"/>
                    </a:lnTo>
                    <a:lnTo>
                      <a:pt x="449" y="4115"/>
                    </a:lnTo>
                    <a:lnTo>
                      <a:pt x="449" y="4113"/>
                    </a:lnTo>
                    <a:lnTo>
                      <a:pt x="447" y="4113"/>
                    </a:lnTo>
                    <a:lnTo>
                      <a:pt x="447" y="4112"/>
                    </a:lnTo>
                    <a:lnTo>
                      <a:pt x="445" y="4112"/>
                    </a:lnTo>
                    <a:lnTo>
                      <a:pt x="445" y="4108"/>
                    </a:lnTo>
                    <a:lnTo>
                      <a:pt x="444" y="4108"/>
                    </a:lnTo>
                    <a:lnTo>
                      <a:pt x="444" y="4107"/>
                    </a:lnTo>
                    <a:lnTo>
                      <a:pt x="442" y="4107"/>
                    </a:lnTo>
                    <a:lnTo>
                      <a:pt x="442" y="4105"/>
                    </a:lnTo>
                    <a:lnTo>
                      <a:pt x="440" y="4105"/>
                    </a:lnTo>
                    <a:lnTo>
                      <a:pt x="440" y="4102"/>
                    </a:lnTo>
                    <a:lnTo>
                      <a:pt x="439" y="4102"/>
                    </a:lnTo>
                    <a:lnTo>
                      <a:pt x="439" y="4100"/>
                    </a:lnTo>
                    <a:lnTo>
                      <a:pt x="437" y="4100"/>
                    </a:lnTo>
                    <a:lnTo>
                      <a:pt x="437" y="4098"/>
                    </a:lnTo>
                    <a:lnTo>
                      <a:pt x="435" y="4098"/>
                    </a:lnTo>
                    <a:lnTo>
                      <a:pt x="435" y="4097"/>
                    </a:lnTo>
                    <a:lnTo>
                      <a:pt x="434" y="4097"/>
                    </a:lnTo>
                    <a:lnTo>
                      <a:pt x="434" y="4093"/>
                    </a:lnTo>
                    <a:lnTo>
                      <a:pt x="432" y="4093"/>
                    </a:lnTo>
                    <a:lnTo>
                      <a:pt x="432" y="4092"/>
                    </a:lnTo>
                    <a:lnTo>
                      <a:pt x="430" y="4092"/>
                    </a:lnTo>
                    <a:lnTo>
                      <a:pt x="430" y="4090"/>
                    </a:lnTo>
                    <a:lnTo>
                      <a:pt x="429" y="4090"/>
                    </a:lnTo>
                    <a:lnTo>
                      <a:pt x="429" y="4087"/>
                    </a:lnTo>
                    <a:lnTo>
                      <a:pt x="427" y="4087"/>
                    </a:lnTo>
                    <a:lnTo>
                      <a:pt x="427" y="4085"/>
                    </a:lnTo>
                    <a:lnTo>
                      <a:pt x="425" y="4085"/>
                    </a:lnTo>
                    <a:lnTo>
                      <a:pt x="425" y="4083"/>
                    </a:lnTo>
                    <a:lnTo>
                      <a:pt x="424" y="4083"/>
                    </a:lnTo>
                    <a:lnTo>
                      <a:pt x="424" y="4082"/>
                    </a:lnTo>
                    <a:lnTo>
                      <a:pt x="422" y="4082"/>
                    </a:lnTo>
                    <a:lnTo>
                      <a:pt x="422" y="4078"/>
                    </a:lnTo>
                    <a:lnTo>
                      <a:pt x="420" y="4078"/>
                    </a:lnTo>
                    <a:lnTo>
                      <a:pt x="420" y="4077"/>
                    </a:lnTo>
                    <a:lnTo>
                      <a:pt x="419" y="4077"/>
                    </a:lnTo>
                    <a:lnTo>
                      <a:pt x="419" y="4075"/>
                    </a:lnTo>
                    <a:lnTo>
                      <a:pt x="417" y="4075"/>
                    </a:lnTo>
                    <a:lnTo>
                      <a:pt x="417" y="4073"/>
                    </a:lnTo>
                    <a:lnTo>
                      <a:pt x="415" y="4073"/>
                    </a:lnTo>
                    <a:lnTo>
                      <a:pt x="415" y="4070"/>
                    </a:lnTo>
                    <a:lnTo>
                      <a:pt x="414" y="4070"/>
                    </a:lnTo>
                    <a:lnTo>
                      <a:pt x="414" y="4068"/>
                    </a:lnTo>
                    <a:lnTo>
                      <a:pt x="412" y="4068"/>
                    </a:lnTo>
                    <a:lnTo>
                      <a:pt x="412" y="4067"/>
                    </a:lnTo>
                    <a:lnTo>
                      <a:pt x="410" y="4067"/>
                    </a:lnTo>
                    <a:lnTo>
                      <a:pt x="410" y="4063"/>
                    </a:lnTo>
                    <a:lnTo>
                      <a:pt x="409" y="4063"/>
                    </a:lnTo>
                    <a:lnTo>
                      <a:pt x="409" y="4062"/>
                    </a:lnTo>
                    <a:lnTo>
                      <a:pt x="407" y="4062"/>
                    </a:lnTo>
                    <a:lnTo>
                      <a:pt x="407" y="4060"/>
                    </a:lnTo>
                    <a:lnTo>
                      <a:pt x="405" y="4060"/>
                    </a:lnTo>
                    <a:lnTo>
                      <a:pt x="405" y="4057"/>
                    </a:lnTo>
                    <a:lnTo>
                      <a:pt x="404" y="4057"/>
                    </a:lnTo>
                    <a:lnTo>
                      <a:pt x="404" y="4055"/>
                    </a:lnTo>
                    <a:lnTo>
                      <a:pt x="402" y="4055"/>
                    </a:lnTo>
                    <a:lnTo>
                      <a:pt x="402" y="4053"/>
                    </a:lnTo>
                    <a:lnTo>
                      <a:pt x="400" y="4053"/>
                    </a:lnTo>
                    <a:lnTo>
                      <a:pt x="400" y="4050"/>
                    </a:lnTo>
                    <a:lnTo>
                      <a:pt x="399" y="4050"/>
                    </a:lnTo>
                    <a:lnTo>
                      <a:pt x="399" y="4048"/>
                    </a:lnTo>
                    <a:lnTo>
                      <a:pt x="397" y="4048"/>
                    </a:lnTo>
                    <a:lnTo>
                      <a:pt x="397" y="4047"/>
                    </a:lnTo>
                    <a:lnTo>
                      <a:pt x="395" y="4047"/>
                    </a:lnTo>
                    <a:lnTo>
                      <a:pt x="395" y="4043"/>
                    </a:lnTo>
                    <a:lnTo>
                      <a:pt x="394" y="4043"/>
                    </a:lnTo>
                    <a:lnTo>
                      <a:pt x="394" y="4042"/>
                    </a:lnTo>
                    <a:lnTo>
                      <a:pt x="392" y="4042"/>
                    </a:lnTo>
                    <a:lnTo>
                      <a:pt x="392" y="4040"/>
                    </a:lnTo>
                    <a:lnTo>
                      <a:pt x="390" y="4040"/>
                    </a:lnTo>
                    <a:lnTo>
                      <a:pt x="390" y="4037"/>
                    </a:lnTo>
                    <a:lnTo>
                      <a:pt x="389" y="4037"/>
                    </a:lnTo>
                    <a:lnTo>
                      <a:pt x="389" y="4035"/>
                    </a:lnTo>
                    <a:lnTo>
                      <a:pt x="387" y="4035"/>
                    </a:lnTo>
                    <a:lnTo>
                      <a:pt x="387" y="4033"/>
                    </a:lnTo>
                    <a:lnTo>
                      <a:pt x="385" y="4033"/>
                    </a:lnTo>
                    <a:lnTo>
                      <a:pt x="385" y="4030"/>
                    </a:lnTo>
                    <a:lnTo>
                      <a:pt x="384" y="4030"/>
                    </a:lnTo>
                    <a:lnTo>
                      <a:pt x="384" y="4028"/>
                    </a:lnTo>
                    <a:lnTo>
                      <a:pt x="382" y="4028"/>
                    </a:lnTo>
                    <a:lnTo>
                      <a:pt x="382" y="4025"/>
                    </a:lnTo>
                    <a:lnTo>
                      <a:pt x="380" y="4025"/>
                    </a:lnTo>
                    <a:lnTo>
                      <a:pt x="380" y="4023"/>
                    </a:lnTo>
                    <a:lnTo>
                      <a:pt x="379" y="4023"/>
                    </a:lnTo>
                    <a:lnTo>
                      <a:pt x="379" y="4022"/>
                    </a:lnTo>
                    <a:lnTo>
                      <a:pt x="377" y="4022"/>
                    </a:lnTo>
                    <a:lnTo>
                      <a:pt x="377" y="4018"/>
                    </a:lnTo>
                    <a:lnTo>
                      <a:pt x="375" y="4018"/>
                    </a:lnTo>
                    <a:lnTo>
                      <a:pt x="375" y="4017"/>
                    </a:lnTo>
                    <a:lnTo>
                      <a:pt x="374" y="4017"/>
                    </a:lnTo>
                    <a:lnTo>
                      <a:pt x="374" y="4015"/>
                    </a:lnTo>
                    <a:lnTo>
                      <a:pt x="372" y="4015"/>
                    </a:lnTo>
                    <a:lnTo>
                      <a:pt x="372" y="4012"/>
                    </a:lnTo>
                    <a:lnTo>
                      <a:pt x="370" y="4012"/>
                    </a:lnTo>
                    <a:lnTo>
                      <a:pt x="370" y="4010"/>
                    </a:lnTo>
                    <a:lnTo>
                      <a:pt x="369" y="4010"/>
                    </a:lnTo>
                    <a:lnTo>
                      <a:pt x="369" y="4008"/>
                    </a:lnTo>
                    <a:lnTo>
                      <a:pt x="367" y="4008"/>
                    </a:lnTo>
                    <a:lnTo>
                      <a:pt x="367" y="4005"/>
                    </a:lnTo>
                    <a:lnTo>
                      <a:pt x="365" y="4005"/>
                    </a:lnTo>
                    <a:lnTo>
                      <a:pt x="365" y="4003"/>
                    </a:lnTo>
                    <a:lnTo>
                      <a:pt x="364" y="4003"/>
                    </a:lnTo>
                    <a:lnTo>
                      <a:pt x="364" y="4000"/>
                    </a:lnTo>
                    <a:lnTo>
                      <a:pt x="362" y="4000"/>
                    </a:lnTo>
                    <a:lnTo>
                      <a:pt x="362" y="3998"/>
                    </a:lnTo>
                    <a:lnTo>
                      <a:pt x="360" y="3998"/>
                    </a:lnTo>
                    <a:lnTo>
                      <a:pt x="360" y="3995"/>
                    </a:lnTo>
                    <a:lnTo>
                      <a:pt x="359" y="3995"/>
                    </a:lnTo>
                    <a:lnTo>
                      <a:pt x="359" y="3993"/>
                    </a:lnTo>
                    <a:lnTo>
                      <a:pt x="357" y="3993"/>
                    </a:lnTo>
                    <a:lnTo>
                      <a:pt x="357" y="3990"/>
                    </a:lnTo>
                    <a:lnTo>
                      <a:pt x="355" y="3990"/>
                    </a:lnTo>
                    <a:lnTo>
                      <a:pt x="355" y="3988"/>
                    </a:lnTo>
                    <a:lnTo>
                      <a:pt x="354" y="3988"/>
                    </a:lnTo>
                    <a:lnTo>
                      <a:pt x="354" y="3985"/>
                    </a:lnTo>
                    <a:lnTo>
                      <a:pt x="352" y="3985"/>
                    </a:lnTo>
                    <a:lnTo>
                      <a:pt x="352" y="3983"/>
                    </a:lnTo>
                    <a:lnTo>
                      <a:pt x="350" y="3983"/>
                    </a:lnTo>
                    <a:lnTo>
                      <a:pt x="350" y="3982"/>
                    </a:lnTo>
                    <a:lnTo>
                      <a:pt x="349" y="3982"/>
                    </a:lnTo>
                    <a:lnTo>
                      <a:pt x="349" y="3978"/>
                    </a:lnTo>
                    <a:lnTo>
                      <a:pt x="347" y="3978"/>
                    </a:lnTo>
                    <a:lnTo>
                      <a:pt x="347" y="3977"/>
                    </a:lnTo>
                    <a:lnTo>
                      <a:pt x="345" y="3977"/>
                    </a:lnTo>
                    <a:lnTo>
                      <a:pt x="345" y="3973"/>
                    </a:lnTo>
                    <a:lnTo>
                      <a:pt x="344" y="3973"/>
                    </a:lnTo>
                    <a:lnTo>
                      <a:pt x="344" y="3972"/>
                    </a:lnTo>
                    <a:lnTo>
                      <a:pt x="342" y="3972"/>
                    </a:lnTo>
                    <a:lnTo>
                      <a:pt x="342" y="3968"/>
                    </a:lnTo>
                    <a:lnTo>
                      <a:pt x="340" y="3968"/>
                    </a:lnTo>
                    <a:lnTo>
                      <a:pt x="340" y="3967"/>
                    </a:lnTo>
                    <a:lnTo>
                      <a:pt x="339" y="3967"/>
                    </a:lnTo>
                    <a:lnTo>
                      <a:pt x="339" y="3963"/>
                    </a:lnTo>
                    <a:lnTo>
                      <a:pt x="337" y="3963"/>
                    </a:lnTo>
                    <a:lnTo>
                      <a:pt x="337" y="3962"/>
                    </a:lnTo>
                    <a:lnTo>
                      <a:pt x="335" y="3962"/>
                    </a:lnTo>
                    <a:lnTo>
                      <a:pt x="335" y="3958"/>
                    </a:lnTo>
                    <a:lnTo>
                      <a:pt x="334" y="3958"/>
                    </a:lnTo>
                    <a:lnTo>
                      <a:pt x="334" y="3957"/>
                    </a:lnTo>
                    <a:lnTo>
                      <a:pt x="332" y="3957"/>
                    </a:lnTo>
                    <a:lnTo>
                      <a:pt x="332" y="3955"/>
                    </a:lnTo>
                    <a:lnTo>
                      <a:pt x="330" y="3955"/>
                    </a:lnTo>
                    <a:lnTo>
                      <a:pt x="330" y="3952"/>
                    </a:lnTo>
                    <a:lnTo>
                      <a:pt x="329" y="3952"/>
                    </a:lnTo>
                    <a:lnTo>
                      <a:pt x="329" y="3950"/>
                    </a:lnTo>
                    <a:lnTo>
                      <a:pt x="327" y="3950"/>
                    </a:lnTo>
                    <a:lnTo>
                      <a:pt x="327" y="3947"/>
                    </a:lnTo>
                    <a:lnTo>
                      <a:pt x="325" y="3947"/>
                    </a:lnTo>
                    <a:lnTo>
                      <a:pt x="325" y="3943"/>
                    </a:lnTo>
                    <a:lnTo>
                      <a:pt x="324" y="3943"/>
                    </a:lnTo>
                    <a:lnTo>
                      <a:pt x="324" y="3942"/>
                    </a:lnTo>
                    <a:lnTo>
                      <a:pt x="322" y="3942"/>
                    </a:lnTo>
                    <a:lnTo>
                      <a:pt x="322" y="3938"/>
                    </a:lnTo>
                    <a:lnTo>
                      <a:pt x="320" y="3938"/>
                    </a:lnTo>
                    <a:lnTo>
                      <a:pt x="320" y="3937"/>
                    </a:lnTo>
                    <a:lnTo>
                      <a:pt x="319" y="3937"/>
                    </a:lnTo>
                    <a:lnTo>
                      <a:pt x="319" y="3933"/>
                    </a:lnTo>
                    <a:lnTo>
                      <a:pt x="317" y="3933"/>
                    </a:lnTo>
                    <a:lnTo>
                      <a:pt x="317" y="3932"/>
                    </a:lnTo>
                    <a:lnTo>
                      <a:pt x="315" y="3932"/>
                    </a:lnTo>
                    <a:lnTo>
                      <a:pt x="315" y="3928"/>
                    </a:lnTo>
                    <a:lnTo>
                      <a:pt x="314" y="3928"/>
                    </a:lnTo>
                    <a:lnTo>
                      <a:pt x="314" y="3927"/>
                    </a:lnTo>
                    <a:lnTo>
                      <a:pt x="312" y="3927"/>
                    </a:lnTo>
                    <a:lnTo>
                      <a:pt x="312" y="3923"/>
                    </a:lnTo>
                    <a:lnTo>
                      <a:pt x="310" y="3923"/>
                    </a:lnTo>
                    <a:lnTo>
                      <a:pt x="310" y="3920"/>
                    </a:lnTo>
                    <a:lnTo>
                      <a:pt x="309" y="3920"/>
                    </a:lnTo>
                    <a:lnTo>
                      <a:pt x="309" y="3918"/>
                    </a:lnTo>
                    <a:lnTo>
                      <a:pt x="307" y="3918"/>
                    </a:lnTo>
                    <a:lnTo>
                      <a:pt x="307" y="3915"/>
                    </a:lnTo>
                    <a:lnTo>
                      <a:pt x="305" y="3915"/>
                    </a:lnTo>
                    <a:lnTo>
                      <a:pt x="305" y="3913"/>
                    </a:lnTo>
                    <a:lnTo>
                      <a:pt x="304" y="3913"/>
                    </a:lnTo>
                    <a:lnTo>
                      <a:pt x="304" y="3910"/>
                    </a:lnTo>
                    <a:lnTo>
                      <a:pt x="302" y="3910"/>
                    </a:lnTo>
                    <a:lnTo>
                      <a:pt x="302" y="3908"/>
                    </a:lnTo>
                    <a:lnTo>
                      <a:pt x="300" y="3908"/>
                    </a:lnTo>
                    <a:lnTo>
                      <a:pt x="300" y="3905"/>
                    </a:lnTo>
                    <a:lnTo>
                      <a:pt x="299" y="3905"/>
                    </a:lnTo>
                    <a:lnTo>
                      <a:pt x="299" y="3903"/>
                    </a:lnTo>
                    <a:lnTo>
                      <a:pt x="297" y="3903"/>
                    </a:lnTo>
                    <a:lnTo>
                      <a:pt x="297" y="3900"/>
                    </a:lnTo>
                    <a:lnTo>
                      <a:pt x="295" y="3900"/>
                    </a:lnTo>
                    <a:lnTo>
                      <a:pt x="295" y="3897"/>
                    </a:lnTo>
                    <a:lnTo>
                      <a:pt x="294" y="3897"/>
                    </a:lnTo>
                    <a:lnTo>
                      <a:pt x="294" y="3895"/>
                    </a:lnTo>
                    <a:lnTo>
                      <a:pt x="292" y="3895"/>
                    </a:lnTo>
                    <a:lnTo>
                      <a:pt x="292" y="3892"/>
                    </a:lnTo>
                    <a:lnTo>
                      <a:pt x="290" y="3892"/>
                    </a:lnTo>
                    <a:lnTo>
                      <a:pt x="290" y="3890"/>
                    </a:lnTo>
                    <a:lnTo>
                      <a:pt x="289" y="3890"/>
                    </a:lnTo>
                    <a:lnTo>
                      <a:pt x="289" y="3887"/>
                    </a:lnTo>
                    <a:lnTo>
                      <a:pt x="287" y="3887"/>
                    </a:lnTo>
                    <a:lnTo>
                      <a:pt x="287" y="3883"/>
                    </a:lnTo>
                    <a:lnTo>
                      <a:pt x="285" y="3883"/>
                    </a:lnTo>
                    <a:lnTo>
                      <a:pt x="285" y="3882"/>
                    </a:lnTo>
                    <a:lnTo>
                      <a:pt x="284" y="3882"/>
                    </a:lnTo>
                    <a:lnTo>
                      <a:pt x="284" y="3878"/>
                    </a:lnTo>
                    <a:lnTo>
                      <a:pt x="282" y="3878"/>
                    </a:lnTo>
                    <a:lnTo>
                      <a:pt x="282" y="3875"/>
                    </a:lnTo>
                    <a:lnTo>
                      <a:pt x="280" y="3875"/>
                    </a:lnTo>
                    <a:lnTo>
                      <a:pt x="280" y="3872"/>
                    </a:lnTo>
                    <a:lnTo>
                      <a:pt x="279" y="3872"/>
                    </a:lnTo>
                    <a:lnTo>
                      <a:pt x="279" y="3870"/>
                    </a:lnTo>
                    <a:lnTo>
                      <a:pt x="277" y="3870"/>
                    </a:lnTo>
                    <a:lnTo>
                      <a:pt x="277" y="3867"/>
                    </a:lnTo>
                    <a:lnTo>
                      <a:pt x="275" y="3867"/>
                    </a:lnTo>
                    <a:lnTo>
                      <a:pt x="275" y="3863"/>
                    </a:lnTo>
                    <a:lnTo>
                      <a:pt x="274" y="3863"/>
                    </a:lnTo>
                    <a:lnTo>
                      <a:pt x="274" y="3862"/>
                    </a:lnTo>
                    <a:lnTo>
                      <a:pt x="272" y="3862"/>
                    </a:lnTo>
                    <a:lnTo>
                      <a:pt x="272" y="3858"/>
                    </a:lnTo>
                    <a:lnTo>
                      <a:pt x="270" y="3858"/>
                    </a:lnTo>
                    <a:lnTo>
                      <a:pt x="270" y="3855"/>
                    </a:lnTo>
                    <a:lnTo>
                      <a:pt x="269" y="3855"/>
                    </a:lnTo>
                    <a:lnTo>
                      <a:pt x="269" y="3853"/>
                    </a:lnTo>
                    <a:lnTo>
                      <a:pt x="267" y="3853"/>
                    </a:lnTo>
                    <a:lnTo>
                      <a:pt x="267" y="3850"/>
                    </a:lnTo>
                    <a:lnTo>
                      <a:pt x="265" y="3850"/>
                    </a:lnTo>
                    <a:lnTo>
                      <a:pt x="265" y="3847"/>
                    </a:lnTo>
                    <a:lnTo>
                      <a:pt x="264" y="3847"/>
                    </a:lnTo>
                    <a:lnTo>
                      <a:pt x="264" y="3845"/>
                    </a:lnTo>
                    <a:lnTo>
                      <a:pt x="262" y="3845"/>
                    </a:lnTo>
                    <a:lnTo>
                      <a:pt x="262" y="3842"/>
                    </a:lnTo>
                    <a:lnTo>
                      <a:pt x="260" y="3842"/>
                    </a:lnTo>
                    <a:lnTo>
                      <a:pt x="260" y="3838"/>
                    </a:lnTo>
                    <a:lnTo>
                      <a:pt x="259" y="3838"/>
                    </a:lnTo>
                    <a:lnTo>
                      <a:pt x="259" y="3837"/>
                    </a:lnTo>
                    <a:lnTo>
                      <a:pt x="257" y="3837"/>
                    </a:lnTo>
                    <a:lnTo>
                      <a:pt x="257" y="3833"/>
                    </a:lnTo>
                    <a:lnTo>
                      <a:pt x="255" y="3833"/>
                    </a:lnTo>
                    <a:lnTo>
                      <a:pt x="255" y="3830"/>
                    </a:lnTo>
                    <a:lnTo>
                      <a:pt x="254" y="3830"/>
                    </a:lnTo>
                    <a:lnTo>
                      <a:pt x="254" y="3827"/>
                    </a:lnTo>
                    <a:lnTo>
                      <a:pt x="252" y="3827"/>
                    </a:lnTo>
                    <a:lnTo>
                      <a:pt x="252" y="3825"/>
                    </a:lnTo>
                    <a:lnTo>
                      <a:pt x="250" y="3825"/>
                    </a:lnTo>
                    <a:lnTo>
                      <a:pt x="250" y="3822"/>
                    </a:lnTo>
                    <a:lnTo>
                      <a:pt x="249" y="3822"/>
                    </a:lnTo>
                    <a:lnTo>
                      <a:pt x="249" y="3818"/>
                    </a:lnTo>
                    <a:lnTo>
                      <a:pt x="247" y="3818"/>
                    </a:lnTo>
                    <a:lnTo>
                      <a:pt x="247" y="3815"/>
                    </a:lnTo>
                    <a:lnTo>
                      <a:pt x="245" y="3815"/>
                    </a:lnTo>
                    <a:lnTo>
                      <a:pt x="245" y="3812"/>
                    </a:lnTo>
                    <a:lnTo>
                      <a:pt x="244" y="3812"/>
                    </a:lnTo>
                    <a:lnTo>
                      <a:pt x="244" y="3810"/>
                    </a:lnTo>
                    <a:lnTo>
                      <a:pt x="242" y="3810"/>
                    </a:lnTo>
                    <a:lnTo>
                      <a:pt x="242" y="3807"/>
                    </a:lnTo>
                    <a:lnTo>
                      <a:pt x="240" y="3807"/>
                    </a:lnTo>
                    <a:lnTo>
                      <a:pt x="240" y="3803"/>
                    </a:lnTo>
                    <a:lnTo>
                      <a:pt x="239" y="3803"/>
                    </a:lnTo>
                    <a:lnTo>
                      <a:pt x="239" y="3800"/>
                    </a:lnTo>
                    <a:lnTo>
                      <a:pt x="237" y="3800"/>
                    </a:lnTo>
                    <a:lnTo>
                      <a:pt x="237" y="3797"/>
                    </a:lnTo>
                    <a:lnTo>
                      <a:pt x="235" y="3797"/>
                    </a:lnTo>
                    <a:lnTo>
                      <a:pt x="235" y="3795"/>
                    </a:lnTo>
                    <a:lnTo>
                      <a:pt x="234" y="3795"/>
                    </a:lnTo>
                    <a:lnTo>
                      <a:pt x="234" y="3792"/>
                    </a:lnTo>
                    <a:lnTo>
                      <a:pt x="232" y="3792"/>
                    </a:lnTo>
                    <a:lnTo>
                      <a:pt x="232" y="3788"/>
                    </a:lnTo>
                    <a:lnTo>
                      <a:pt x="230" y="3788"/>
                    </a:lnTo>
                    <a:lnTo>
                      <a:pt x="230" y="3785"/>
                    </a:lnTo>
                    <a:lnTo>
                      <a:pt x="229" y="3785"/>
                    </a:lnTo>
                    <a:lnTo>
                      <a:pt x="229" y="3782"/>
                    </a:lnTo>
                    <a:lnTo>
                      <a:pt x="227" y="3782"/>
                    </a:lnTo>
                    <a:lnTo>
                      <a:pt x="227" y="3778"/>
                    </a:lnTo>
                    <a:lnTo>
                      <a:pt x="225" y="3778"/>
                    </a:lnTo>
                    <a:lnTo>
                      <a:pt x="225" y="3777"/>
                    </a:lnTo>
                    <a:lnTo>
                      <a:pt x="224" y="3777"/>
                    </a:lnTo>
                    <a:lnTo>
                      <a:pt x="224" y="3773"/>
                    </a:lnTo>
                    <a:lnTo>
                      <a:pt x="222" y="3773"/>
                    </a:lnTo>
                    <a:lnTo>
                      <a:pt x="222" y="3770"/>
                    </a:lnTo>
                    <a:lnTo>
                      <a:pt x="220" y="3770"/>
                    </a:lnTo>
                    <a:lnTo>
                      <a:pt x="220" y="3767"/>
                    </a:lnTo>
                    <a:lnTo>
                      <a:pt x="219" y="3767"/>
                    </a:lnTo>
                    <a:lnTo>
                      <a:pt x="219" y="3763"/>
                    </a:lnTo>
                    <a:lnTo>
                      <a:pt x="217" y="3763"/>
                    </a:lnTo>
                    <a:lnTo>
                      <a:pt x="217" y="3760"/>
                    </a:lnTo>
                    <a:lnTo>
                      <a:pt x="215" y="3760"/>
                    </a:lnTo>
                    <a:lnTo>
                      <a:pt x="215" y="3757"/>
                    </a:lnTo>
                    <a:lnTo>
                      <a:pt x="214" y="3757"/>
                    </a:lnTo>
                    <a:lnTo>
                      <a:pt x="214" y="3753"/>
                    </a:lnTo>
                    <a:lnTo>
                      <a:pt x="212" y="3753"/>
                    </a:lnTo>
                    <a:lnTo>
                      <a:pt x="212" y="3750"/>
                    </a:lnTo>
                    <a:lnTo>
                      <a:pt x="210" y="3750"/>
                    </a:lnTo>
                    <a:lnTo>
                      <a:pt x="210" y="3747"/>
                    </a:lnTo>
                    <a:lnTo>
                      <a:pt x="209" y="3747"/>
                    </a:lnTo>
                    <a:lnTo>
                      <a:pt x="209" y="3743"/>
                    </a:lnTo>
                    <a:lnTo>
                      <a:pt x="207" y="3743"/>
                    </a:lnTo>
                    <a:lnTo>
                      <a:pt x="207" y="3740"/>
                    </a:lnTo>
                    <a:lnTo>
                      <a:pt x="205" y="3740"/>
                    </a:lnTo>
                    <a:lnTo>
                      <a:pt x="205" y="3737"/>
                    </a:lnTo>
                    <a:lnTo>
                      <a:pt x="204" y="3737"/>
                    </a:lnTo>
                    <a:lnTo>
                      <a:pt x="204" y="3733"/>
                    </a:lnTo>
                    <a:lnTo>
                      <a:pt x="202" y="3733"/>
                    </a:lnTo>
                    <a:lnTo>
                      <a:pt x="202" y="3730"/>
                    </a:lnTo>
                    <a:lnTo>
                      <a:pt x="200" y="3730"/>
                    </a:lnTo>
                    <a:lnTo>
                      <a:pt x="200" y="3728"/>
                    </a:lnTo>
                    <a:lnTo>
                      <a:pt x="199" y="3728"/>
                    </a:lnTo>
                    <a:lnTo>
                      <a:pt x="199" y="3725"/>
                    </a:lnTo>
                    <a:lnTo>
                      <a:pt x="197" y="3725"/>
                    </a:lnTo>
                    <a:lnTo>
                      <a:pt x="197" y="3722"/>
                    </a:lnTo>
                    <a:lnTo>
                      <a:pt x="195" y="3722"/>
                    </a:lnTo>
                    <a:lnTo>
                      <a:pt x="195" y="3718"/>
                    </a:lnTo>
                    <a:lnTo>
                      <a:pt x="194" y="3718"/>
                    </a:lnTo>
                    <a:lnTo>
                      <a:pt x="194" y="3715"/>
                    </a:lnTo>
                    <a:lnTo>
                      <a:pt x="192" y="3715"/>
                    </a:lnTo>
                    <a:lnTo>
                      <a:pt x="192" y="3712"/>
                    </a:lnTo>
                    <a:lnTo>
                      <a:pt x="190" y="3712"/>
                    </a:lnTo>
                    <a:lnTo>
                      <a:pt x="190" y="3708"/>
                    </a:lnTo>
                    <a:lnTo>
                      <a:pt x="189" y="3708"/>
                    </a:lnTo>
                    <a:lnTo>
                      <a:pt x="189" y="3703"/>
                    </a:lnTo>
                    <a:lnTo>
                      <a:pt x="187" y="3703"/>
                    </a:lnTo>
                    <a:lnTo>
                      <a:pt x="187" y="3700"/>
                    </a:lnTo>
                    <a:lnTo>
                      <a:pt x="185" y="3700"/>
                    </a:lnTo>
                    <a:lnTo>
                      <a:pt x="185" y="3697"/>
                    </a:lnTo>
                    <a:lnTo>
                      <a:pt x="184" y="3697"/>
                    </a:lnTo>
                    <a:lnTo>
                      <a:pt x="184" y="3693"/>
                    </a:lnTo>
                    <a:lnTo>
                      <a:pt x="182" y="3693"/>
                    </a:lnTo>
                    <a:lnTo>
                      <a:pt x="182" y="3690"/>
                    </a:lnTo>
                    <a:lnTo>
                      <a:pt x="180" y="3690"/>
                    </a:lnTo>
                    <a:lnTo>
                      <a:pt x="180" y="3687"/>
                    </a:lnTo>
                    <a:lnTo>
                      <a:pt x="179" y="3687"/>
                    </a:lnTo>
                    <a:lnTo>
                      <a:pt x="179" y="3683"/>
                    </a:lnTo>
                    <a:lnTo>
                      <a:pt x="177" y="3683"/>
                    </a:lnTo>
                    <a:lnTo>
                      <a:pt x="177" y="3680"/>
                    </a:lnTo>
                    <a:lnTo>
                      <a:pt x="175" y="3680"/>
                    </a:lnTo>
                    <a:lnTo>
                      <a:pt x="175" y="3675"/>
                    </a:lnTo>
                    <a:lnTo>
                      <a:pt x="174" y="3675"/>
                    </a:lnTo>
                    <a:lnTo>
                      <a:pt x="174" y="3672"/>
                    </a:lnTo>
                    <a:lnTo>
                      <a:pt x="172" y="3672"/>
                    </a:lnTo>
                    <a:lnTo>
                      <a:pt x="172" y="3668"/>
                    </a:lnTo>
                    <a:lnTo>
                      <a:pt x="170" y="3668"/>
                    </a:lnTo>
                    <a:lnTo>
                      <a:pt x="170" y="3665"/>
                    </a:lnTo>
                    <a:lnTo>
                      <a:pt x="169" y="3665"/>
                    </a:lnTo>
                    <a:lnTo>
                      <a:pt x="169" y="3662"/>
                    </a:lnTo>
                    <a:lnTo>
                      <a:pt x="167" y="3662"/>
                    </a:lnTo>
                    <a:lnTo>
                      <a:pt x="167" y="3658"/>
                    </a:lnTo>
                    <a:lnTo>
                      <a:pt x="165" y="3658"/>
                    </a:lnTo>
                    <a:lnTo>
                      <a:pt x="165" y="3655"/>
                    </a:lnTo>
                    <a:lnTo>
                      <a:pt x="164" y="3655"/>
                    </a:lnTo>
                    <a:lnTo>
                      <a:pt x="164" y="3652"/>
                    </a:lnTo>
                    <a:lnTo>
                      <a:pt x="162" y="3652"/>
                    </a:lnTo>
                    <a:lnTo>
                      <a:pt x="162" y="3647"/>
                    </a:lnTo>
                    <a:lnTo>
                      <a:pt x="160" y="3647"/>
                    </a:lnTo>
                    <a:lnTo>
                      <a:pt x="160" y="3643"/>
                    </a:lnTo>
                    <a:lnTo>
                      <a:pt x="159" y="3643"/>
                    </a:lnTo>
                    <a:lnTo>
                      <a:pt x="159" y="3640"/>
                    </a:lnTo>
                    <a:lnTo>
                      <a:pt x="157" y="3640"/>
                    </a:lnTo>
                    <a:lnTo>
                      <a:pt x="157" y="3635"/>
                    </a:lnTo>
                    <a:lnTo>
                      <a:pt x="155" y="3635"/>
                    </a:lnTo>
                    <a:lnTo>
                      <a:pt x="155" y="3632"/>
                    </a:lnTo>
                    <a:lnTo>
                      <a:pt x="154" y="3632"/>
                    </a:lnTo>
                    <a:lnTo>
                      <a:pt x="154" y="3628"/>
                    </a:lnTo>
                    <a:lnTo>
                      <a:pt x="152" y="3628"/>
                    </a:lnTo>
                    <a:lnTo>
                      <a:pt x="152" y="3625"/>
                    </a:lnTo>
                    <a:lnTo>
                      <a:pt x="150" y="3625"/>
                    </a:lnTo>
                    <a:lnTo>
                      <a:pt x="150" y="3620"/>
                    </a:lnTo>
                    <a:lnTo>
                      <a:pt x="149" y="3620"/>
                    </a:lnTo>
                    <a:lnTo>
                      <a:pt x="149" y="3617"/>
                    </a:lnTo>
                    <a:lnTo>
                      <a:pt x="147" y="3617"/>
                    </a:lnTo>
                    <a:lnTo>
                      <a:pt x="147" y="3613"/>
                    </a:lnTo>
                    <a:lnTo>
                      <a:pt x="145" y="3613"/>
                    </a:lnTo>
                    <a:lnTo>
                      <a:pt x="145" y="3608"/>
                    </a:lnTo>
                    <a:lnTo>
                      <a:pt x="144" y="3608"/>
                    </a:lnTo>
                    <a:lnTo>
                      <a:pt x="144" y="3605"/>
                    </a:lnTo>
                    <a:lnTo>
                      <a:pt x="142" y="3605"/>
                    </a:lnTo>
                    <a:lnTo>
                      <a:pt x="142" y="3602"/>
                    </a:lnTo>
                    <a:lnTo>
                      <a:pt x="140" y="3602"/>
                    </a:lnTo>
                    <a:lnTo>
                      <a:pt x="140" y="3597"/>
                    </a:lnTo>
                    <a:lnTo>
                      <a:pt x="139" y="3597"/>
                    </a:lnTo>
                    <a:lnTo>
                      <a:pt x="139" y="3593"/>
                    </a:lnTo>
                    <a:lnTo>
                      <a:pt x="137" y="3593"/>
                    </a:lnTo>
                    <a:lnTo>
                      <a:pt x="137" y="3590"/>
                    </a:lnTo>
                    <a:lnTo>
                      <a:pt x="135" y="3590"/>
                    </a:lnTo>
                    <a:lnTo>
                      <a:pt x="135" y="3585"/>
                    </a:lnTo>
                    <a:lnTo>
                      <a:pt x="134" y="3585"/>
                    </a:lnTo>
                    <a:lnTo>
                      <a:pt x="134" y="3582"/>
                    </a:lnTo>
                    <a:lnTo>
                      <a:pt x="132" y="3582"/>
                    </a:lnTo>
                    <a:lnTo>
                      <a:pt x="132" y="3577"/>
                    </a:lnTo>
                    <a:lnTo>
                      <a:pt x="130" y="3577"/>
                    </a:lnTo>
                    <a:lnTo>
                      <a:pt x="130" y="3573"/>
                    </a:lnTo>
                    <a:lnTo>
                      <a:pt x="129" y="3573"/>
                    </a:lnTo>
                    <a:lnTo>
                      <a:pt x="129" y="3568"/>
                    </a:lnTo>
                    <a:lnTo>
                      <a:pt x="127" y="3568"/>
                    </a:lnTo>
                    <a:lnTo>
                      <a:pt x="127" y="3565"/>
                    </a:lnTo>
                    <a:lnTo>
                      <a:pt x="125" y="3565"/>
                    </a:lnTo>
                    <a:lnTo>
                      <a:pt x="125" y="3560"/>
                    </a:lnTo>
                    <a:lnTo>
                      <a:pt x="124" y="3560"/>
                    </a:lnTo>
                    <a:lnTo>
                      <a:pt x="124" y="3557"/>
                    </a:lnTo>
                    <a:lnTo>
                      <a:pt x="122" y="3557"/>
                    </a:lnTo>
                    <a:lnTo>
                      <a:pt x="122" y="3552"/>
                    </a:lnTo>
                    <a:lnTo>
                      <a:pt x="120" y="3552"/>
                    </a:lnTo>
                    <a:lnTo>
                      <a:pt x="120" y="3548"/>
                    </a:lnTo>
                    <a:lnTo>
                      <a:pt x="119" y="3548"/>
                    </a:lnTo>
                    <a:lnTo>
                      <a:pt x="119" y="3543"/>
                    </a:lnTo>
                    <a:lnTo>
                      <a:pt x="117" y="3543"/>
                    </a:lnTo>
                    <a:lnTo>
                      <a:pt x="117" y="3540"/>
                    </a:lnTo>
                    <a:lnTo>
                      <a:pt x="115" y="3540"/>
                    </a:lnTo>
                    <a:lnTo>
                      <a:pt x="115" y="3535"/>
                    </a:lnTo>
                    <a:lnTo>
                      <a:pt x="114" y="3535"/>
                    </a:lnTo>
                    <a:lnTo>
                      <a:pt x="114" y="3530"/>
                    </a:lnTo>
                    <a:lnTo>
                      <a:pt x="112" y="3530"/>
                    </a:lnTo>
                    <a:lnTo>
                      <a:pt x="112" y="3527"/>
                    </a:lnTo>
                    <a:lnTo>
                      <a:pt x="110" y="3527"/>
                    </a:lnTo>
                    <a:lnTo>
                      <a:pt x="110" y="3522"/>
                    </a:lnTo>
                    <a:lnTo>
                      <a:pt x="109" y="3522"/>
                    </a:lnTo>
                    <a:lnTo>
                      <a:pt x="109" y="3518"/>
                    </a:lnTo>
                    <a:lnTo>
                      <a:pt x="107" y="3518"/>
                    </a:lnTo>
                    <a:lnTo>
                      <a:pt x="107" y="3513"/>
                    </a:lnTo>
                    <a:lnTo>
                      <a:pt x="105" y="3513"/>
                    </a:lnTo>
                    <a:lnTo>
                      <a:pt x="105" y="3508"/>
                    </a:lnTo>
                    <a:lnTo>
                      <a:pt x="104" y="3508"/>
                    </a:lnTo>
                    <a:lnTo>
                      <a:pt x="104" y="3503"/>
                    </a:lnTo>
                    <a:lnTo>
                      <a:pt x="102" y="3503"/>
                    </a:lnTo>
                    <a:lnTo>
                      <a:pt x="102" y="3498"/>
                    </a:lnTo>
                    <a:lnTo>
                      <a:pt x="100" y="3498"/>
                    </a:lnTo>
                    <a:lnTo>
                      <a:pt x="100" y="3495"/>
                    </a:lnTo>
                    <a:lnTo>
                      <a:pt x="99" y="3495"/>
                    </a:lnTo>
                    <a:lnTo>
                      <a:pt x="99" y="3490"/>
                    </a:lnTo>
                    <a:lnTo>
                      <a:pt x="97" y="3490"/>
                    </a:lnTo>
                    <a:lnTo>
                      <a:pt x="97" y="3485"/>
                    </a:lnTo>
                    <a:lnTo>
                      <a:pt x="95" y="3485"/>
                    </a:lnTo>
                    <a:lnTo>
                      <a:pt x="95" y="3480"/>
                    </a:lnTo>
                    <a:lnTo>
                      <a:pt x="94" y="3480"/>
                    </a:lnTo>
                    <a:lnTo>
                      <a:pt x="94" y="3475"/>
                    </a:lnTo>
                    <a:lnTo>
                      <a:pt x="92" y="3475"/>
                    </a:lnTo>
                    <a:lnTo>
                      <a:pt x="92" y="3472"/>
                    </a:lnTo>
                    <a:lnTo>
                      <a:pt x="90" y="3472"/>
                    </a:lnTo>
                    <a:lnTo>
                      <a:pt x="90" y="3467"/>
                    </a:lnTo>
                    <a:lnTo>
                      <a:pt x="89" y="3467"/>
                    </a:lnTo>
                    <a:lnTo>
                      <a:pt x="89" y="3462"/>
                    </a:lnTo>
                    <a:lnTo>
                      <a:pt x="87" y="3462"/>
                    </a:lnTo>
                    <a:lnTo>
                      <a:pt x="87" y="3457"/>
                    </a:lnTo>
                    <a:lnTo>
                      <a:pt x="85" y="3457"/>
                    </a:lnTo>
                    <a:lnTo>
                      <a:pt x="85" y="3452"/>
                    </a:lnTo>
                    <a:lnTo>
                      <a:pt x="84" y="3452"/>
                    </a:lnTo>
                    <a:lnTo>
                      <a:pt x="84" y="3447"/>
                    </a:lnTo>
                    <a:lnTo>
                      <a:pt x="82" y="3447"/>
                    </a:lnTo>
                    <a:lnTo>
                      <a:pt x="82" y="3442"/>
                    </a:lnTo>
                    <a:lnTo>
                      <a:pt x="80" y="3442"/>
                    </a:lnTo>
                    <a:lnTo>
                      <a:pt x="80" y="3437"/>
                    </a:lnTo>
                    <a:lnTo>
                      <a:pt x="79" y="3437"/>
                    </a:lnTo>
                    <a:lnTo>
                      <a:pt x="79" y="3432"/>
                    </a:lnTo>
                    <a:lnTo>
                      <a:pt x="77" y="3432"/>
                    </a:lnTo>
                    <a:lnTo>
                      <a:pt x="77" y="3427"/>
                    </a:lnTo>
                    <a:lnTo>
                      <a:pt x="75" y="3427"/>
                    </a:lnTo>
                    <a:lnTo>
                      <a:pt x="75" y="3420"/>
                    </a:lnTo>
                    <a:lnTo>
                      <a:pt x="74" y="3420"/>
                    </a:lnTo>
                    <a:lnTo>
                      <a:pt x="74" y="3415"/>
                    </a:lnTo>
                    <a:lnTo>
                      <a:pt x="72" y="3415"/>
                    </a:lnTo>
                    <a:lnTo>
                      <a:pt x="72" y="3410"/>
                    </a:lnTo>
                    <a:lnTo>
                      <a:pt x="70" y="3410"/>
                    </a:lnTo>
                    <a:lnTo>
                      <a:pt x="70" y="3405"/>
                    </a:lnTo>
                    <a:lnTo>
                      <a:pt x="69" y="3405"/>
                    </a:lnTo>
                    <a:lnTo>
                      <a:pt x="69" y="3400"/>
                    </a:lnTo>
                    <a:lnTo>
                      <a:pt x="67" y="3400"/>
                    </a:lnTo>
                    <a:lnTo>
                      <a:pt x="67" y="3395"/>
                    </a:lnTo>
                    <a:lnTo>
                      <a:pt x="65" y="3395"/>
                    </a:lnTo>
                    <a:lnTo>
                      <a:pt x="65" y="3390"/>
                    </a:lnTo>
                    <a:lnTo>
                      <a:pt x="64" y="3390"/>
                    </a:lnTo>
                    <a:lnTo>
                      <a:pt x="64" y="3383"/>
                    </a:lnTo>
                    <a:lnTo>
                      <a:pt x="62" y="3383"/>
                    </a:lnTo>
                    <a:lnTo>
                      <a:pt x="62" y="3378"/>
                    </a:lnTo>
                    <a:lnTo>
                      <a:pt x="60" y="3378"/>
                    </a:lnTo>
                    <a:lnTo>
                      <a:pt x="60" y="3372"/>
                    </a:lnTo>
                    <a:lnTo>
                      <a:pt x="59" y="3372"/>
                    </a:lnTo>
                    <a:lnTo>
                      <a:pt x="59" y="3367"/>
                    </a:lnTo>
                    <a:lnTo>
                      <a:pt x="57" y="3367"/>
                    </a:lnTo>
                    <a:lnTo>
                      <a:pt x="57" y="3360"/>
                    </a:lnTo>
                    <a:lnTo>
                      <a:pt x="55" y="3360"/>
                    </a:lnTo>
                    <a:lnTo>
                      <a:pt x="55" y="3355"/>
                    </a:lnTo>
                    <a:lnTo>
                      <a:pt x="54" y="3355"/>
                    </a:lnTo>
                    <a:lnTo>
                      <a:pt x="54" y="3348"/>
                    </a:lnTo>
                    <a:lnTo>
                      <a:pt x="52" y="3348"/>
                    </a:lnTo>
                    <a:lnTo>
                      <a:pt x="52" y="3343"/>
                    </a:lnTo>
                    <a:lnTo>
                      <a:pt x="50" y="3343"/>
                    </a:lnTo>
                    <a:lnTo>
                      <a:pt x="50" y="3337"/>
                    </a:lnTo>
                    <a:lnTo>
                      <a:pt x="49" y="3337"/>
                    </a:lnTo>
                    <a:lnTo>
                      <a:pt x="49" y="3332"/>
                    </a:lnTo>
                    <a:lnTo>
                      <a:pt x="47" y="3332"/>
                    </a:lnTo>
                    <a:lnTo>
                      <a:pt x="47" y="3325"/>
                    </a:lnTo>
                    <a:lnTo>
                      <a:pt x="45" y="3325"/>
                    </a:lnTo>
                    <a:lnTo>
                      <a:pt x="45" y="3318"/>
                    </a:lnTo>
                    <a:lnTo>
                      <a:pt x="44" y="3318"/>
                    </a:lnTo>
                    <a:lnTo>
                      <a:pt x="44" y="3312"/>
                    </a:lnTo>
                    <a:lnTo>
                      <a:pt x="42" y="3312"/>
                    </a:lnTo>
                    <a:lnTo>
                      <a:pt x="42" y="3305"/>
                    </a:lnTo>
                    <a:lnTo>
                      <a:pt x="40" y="3305"/>
                    </a:lnTo>
                    <a:lnTo>
                      <a:pt x="40" y="3298"/>
                    </a:lnTo>
                    <a:lnTo>
                      <a:pt x="39" y="3298"/>
                    </a:lnTo>
                    <a:lnTo>
                      <a:pt x="39" y="3292"/>
                    </a:lnTo>
                    <a:lnTo>
                      <a:pt x="37" y="3292"/>
                    </a:lnTo>
                    <a:lnTo>
                      <a:pt x="37" y="3285"/>
                    </a:lnTo>
                    <a:lnTo>
                      <a:pt x="35" y="3285"/>
                    </a:lnTo>
                    <a:lnTo>
                      <a:pt x="35" y="3278"/>
                    </a:lnTo>
                    <a:lnTo>
                      <a:pt x="34" y="3278"/>
                    </a:lnTo>
                    <a:lnTo>
                      <a:pt x="34" y="3272"/>
                    </a:lnTo>
                    <a:lnTo>
                      <a:pt x="32" y="3272"/>
                    </a:lnTo>
                    <a:lnTo>
                      <a:pt x="32" y="3265"/>
                    </a:lnTo>
                    <a:lnTo>
                      <a:pt x="30" y="3265"/>
                    </a:lnTo>
                    <a:lnTo>
                      <a:pt x="30" y="3258"/>
                    </a:lnTo>
                    <a:lnTo>
                      <a:pt x="29" y="3258"/>
                    </a:lnTo>
                    <a:lnTo>
                      <a:pt x="29" y="3252"/>
                    </a:lnTo>
                    <a:lnTo>
                      <a:pt x="27" y="3252"/>
                    </a:lnTo>
                    <a:lnTo>
                      <a:pt x="27" y="3245"/>
                    </a:lnTo>
                    <a:lnTo>
                      <a:pt x="25" y="3245"/>
                    </a:lnTo>
                    <a:lnTo>
                      <a:pt x="25" y="3237"/>
                    </a:lnTo>
                    <a:lnTo>
                      <a:pt x="24" y="3237"/>
                    </a:lnTo>
                    <a:lnTo>
                      <a:pt x="24" y="3228"/>
                    </a:lnTo>
                    <a:lnTo>
                      <a:pt x="22" y="3228"/>
                    </a:lnTo>
                    <a:lnTo>
                      <a:pt x="22" y="3222"/>
                    </a:lnTo>
                    <a:lnTo>
                      <a:pt x="20" y="3222"/>
                    </a:lnTo>
                    <a:lnTo>
                      <a:pt x="20" y="3213"/>
                    </a:lnTo>
                    <a:lnTo>
                      <a:pt x="19" y="3213"/>
                    </a:lnTo>
                    <a:lnTo>
                      <a:pt x="19" y="3205"/>
                    </a:lnTo>
                    <a:lnTo>
                      <a:pt x="17" y="3205"/>
                    </a:lnTo>
                    <a:lnTo>
                      <a:pt x="17" y="3198"/>
                    </a:lnTo>
                    <a:lnTo>
                      <a:pt x="15" y="3198"/>
                    </a:lnTo>
                    <a:lnTo>
                      <a:pt x="15" y="3190"/>
                    </a:lnTo>
                    <a:lnTo>
                      <a:pt x="14" y="3190"/>
                    </a:lnTo>
                    <a:lnTo>
                      <a:pt x="14" y="3182"/>
                    </a:lnTo>
                    <a:lnTo>
                      <a:pt x="12" y="3182"/>
                    </a:lnTo>
                    <a:lnTo>
                      <a:pt x="12" y="3173"/>
                    </a:lnTo>
                    <a:lnTo>
                      <a:pt x="10" y="3173"/>
                    </a:lnTo>
                    <a:lnTo>
                      <a:pt x="10" y="3163"/>
                    </a:lnTo>
                    <a:lnTo>
                      <a:pt x="9" y="3163"/>
                    </a:lnTo>
                    <a:lnTo>
                      <a:pt x="9" y="3155"/>
                    </a:lnTo>
                    <a:lnTo>
                      <a:pt x="7" y="3155"/>
                    </a:lnTo>
                    <a:lnTo>
                      <a:pt x="7" y="3145"/>
                    </a:lnTo>
                    <a:lnTo>
                      <a:pt x="5" y="3145"/>
                    </a:lnTo>
                    <a:lnTo>
                      <a:pt x="5" y="3137"/>
                    </a:lnTo>
                    <a:lnTo>
                      <a:pt x="4" y="3137"/>
                    </a:lnTo>
                    <a:lnTo>
                      <a:pt x="4" y="3127"/>
                    </a:lnTo>
                    <a:lnTo>
                      <a:pt x="2" y="3127"/>
                    </a:lnTo>
                    <a:lnTo>
                      <a:pt x="2" y="3117"/>
                    </a:lnTo>
                    <a:lnTo>
                      <a:pt x="0" y="3117"/>
                    </a:lnTo>
                    <a:lnTo>
                      <a:pt x="0" y="3110"/>
                    </a:lnTo>
                    <a:lnTo>
                      <a:pt x="69" y="3110"/>
                    </a:lnTo>
                    <a:lnTo>
                      <a:pt x="69" y="3108"/>
                    </a:lnTo>
                    <a:lnTo>
                      <a:pt x="117" y="3108"/>
                    </a:lnTo>
                    <a:lnTo>
                      <a:pt x="117" y="3107"/>
                    </a:lnTo>
                    <a:lnTo>
                      <a:pt x="154" y="3107"/>
                    </a:lnTo>
                    <a:lnTo>
                      <a:pt x="154" y="3105"/>
                    </a:lnTo>
                    <a:lnTo>
                      <a:pt x="189" y="3105"/>
                    </a:lnTo>
                    <a:lnTo>
                      <a:pt x="189" y="3103"/>
                    </a:lnTo>
                    <a:lnTo>
                      <a:pt x="212" y="3103"/>
                    </a:lnTo>
                    <a:lnTo>
                      <a:pt x="212" y="3102"/>
                    </a:lnTo>
                    <a:lnTo>
                      <a:pt x="235" y="3102"/>
                    </a:lnTo>
                    <a:lnTo>
                      <a:pt x="235" y="3100"/>
                    </a:lnTo>
                    <a:lnTo>
                      <a:pt x="259" y="3100"/>
                    </a:lnTo>
                    <a:lnTo>
                      <a:pt x="259" y="3098"/>
                    </a:lnTo>
                    <a:lnTo>
                      <a:pt x="280" y="3098"/>
                    </a:lnTo>
                    <a:lnTo>
                      <a:pt x="280" y="3097"/>
                    </a:lnTo>
                    <a:lnTo>
                      <a:pt x="297" y="3097"/>
                    </a:lnTo>
                    <a:lnTo>
                      <a:pt x="297" y="3095"/>
                    </a:lnTo>
                    <a:lnTo>
                      <a:pt x="315" y="3095"/>
                    </a:lnTo>
                    <a:lnTo>
                      <a:pt x="315" y="3093"/>
                    </a:lnTo>
                    <a:lnTo>
                      <a:pt x="332" y="3093"/>
                    </a:lnTo>
                    <a:lnTo>
                      <a:pt x="332" y="3092"/>
                    </a:lnTo>
                    <a:lnTo>
                      <a:pt x="349" y="3092"/>
                    </a:lnTo>
                    <a:lnTo>
                      <a:pt x="349" y="3090"/>
                    </a:lnTo>
                    <a:lnTo>
                      <a:pt x="365" y="3090"/>
                    </a:lnTo>
                    <a:lnTo>
                      <a:pt x="365" y="3088"/>
                    </a:lnTo>
                    <a:lnTo>
                      <a:pt x="379" y="3088"/>
                    </a:lnTo>
                    <a:lnTo>
                      <a:pt x="379" y="3087"/>
                    </a:lnTo>
                    <a:lnTo>
                      <a:pt x="394" y="3087"/>
                    </a:lnTo>
                    <a:lnTo>
                      <a:pt x="394" y="3085"/>
                    </a:lnTo>
                    <a:lnTo>
                      <a:pt x="407" y="3085"/>
                    </a:lnTo>
                    <a:lnTo>
                      <a:pt x="407" y="3083"/>
                    </a:lnTo>
                    <a:lnTo>
                      <a:pt x="420" y="3083"/>
                    </a:lnTo>
                    <a:lnTo>
                      <a:pt x="420" y="3082"/>
                    </a:lnTo>
                    <a:lnTo>
                      <a:pt x="434" y="3082"/>
                    </a:lnTo>
                    <a:lnTo>
                      <a:pt x="434" y="3080"/>
                    </a:lnTo>
                    <a:lnTo>
                      <a:pt x="447" y="3080"/>
                    </a:lnTo>
                    <a:lnTo>
                      <a:pt x="447" y="3078"/>
                    </a:lnTo>
                    <a:lnTo>
                      <a:pt x="459" y="3078"/>
                    </a:lnTo>
                    <a:lnTo>
                      <a:pt x="459" y="3077"/>
                    </a:lnTo>
                    <a:lnTo>
                      <a:pt x="470" y="3077"/>
                    </a:lnTo>
                    <a:lnTo>
                      <a:pt x="470" y="3075"/>
                    </a:lnTo>
                    <a:lnTo>
                      <a:pt x="482" y="3075"/>
                    </a:lnTo>
                    <a:lnTo>
                      <a:pt x="482" y="3073"/>
                    </a:lnTo>
                    <a:lnTo>
                      <a:pt x="494" y="3073"/>
                    </a:lnTo>
                    <a:lnTo>
                      <a:pt x="494" y="3072"/>
                    </a:lnTo>
                    <a:lnTo>
                      <a:pt x="504" y="3072"/>
                    </a:lnTo>
                    <a:lnTo>
                      <a:pt x="504" y="3070"/>
                    </a:lnTo>
                    <a:lnTo>
                      <a:pt x="515" y="3070"/>
                    </a:lnTo>
                    <a:lnTo>
                      <a:pt x="515" y="3068"/>
                    </a:lnTo>
                    <a:lnTo>
                      <a:pt x="527" y="3068"/>
                    </a:lnTo>
                    <a:lnTo>
                      <a:pt x="527" y="3067"/>
                    </a:lnTo>
                    <a:lnTo>
                      <a:pt x="539" y="3067"/>
                    </a:lnTo>
                    <a:lnTo>
                      <a:pt x="539" y="3065"/>
                    </a:lnTo>
                    <a:lnTo>
                      <a:pt x="549" y="3065"/>
                    </a:lnTo>
                    <a:lnTo>
                      <a:pt x="549" y="3063"/>
                    </a:lnTo>
                    <a:lnTo>
                      <a:pt x="557" y="3063"/>
                    </a:lnTo>
                    <a:lnTo>
                      <a:pt x="557" y="3062"/>
                    </a:lnTo>
                    <a:lnTo>
                      <a:pt x="567" y="3062"/>
                    </a:lnTo>
                    <a:lnTo>
                      <a:pt x="567" y="3060"/>
                    </a:lnTo>
                    <a:lnTo>
                      <a:pt x="577" y="3060"/>
                    </a:lnTo>
                    <a:lnTo>
                      <a:pt x="577" y="3058"/>
                    </a:lnTo>
                    <a:lnTo>
                      <a:pt x="587" y="3058"/>
                    </a:lnTo>
                    <a:lnTo>
                      <a:pt x="587" y="3057"/>
                    </a:lnTo>
                    <a:lnTo>
                      <a:pt x="595" y="3057"/>
                    </a:lnTo>
                    <a:lnTo>
                      <a:pt x="595" y="3055"/>
                    </a:lnTo>
                    <a:lnTo>
                      <a:pt x="605" y="3055"/>
                    </a:lnTo>
                    <a:lnTo>
                      <a:pt x="605" y="3053"/>
                    </a:lnTo>
                    <a:lnTo>
                      <a:pt x="615" y="3053"/>
                    </a:lnTo>
                    <a:lnTo>
                      <a:pt x="615" y="3052"/>
                    </a:lnTo>
                    <a:lnTo>
                      <a:pt x="625" y="3052"/>
                    </a:lnTo>
                    <a:lnTo>
                      <a:pt x="625" y="3050"/>
                    </a:lnTo>
                    <a:lnTo>
                      <a:pt x="634" y="3050"/>
                    </a:lnTo>
                    <a:lnTo>
                      <a:pt x="634" y="3048"/>
                    </a:lnTo>
                    <a:lnTo>
                      <a:pt x="642" y="3048"/>
                    </a:lnTo>
                    <a:lnTo>
                      <a:pt x="642" y="3047"/>
                    </a:lnTo>
                    <a:lnTo>
                      <a:pt x="650" y="3047"/>
                    </a:lnTo>
                    <a:lnTo>
                      <a:pt x="650" y="3045"/>
                    </a:lnTo>
                    <a:lnTo>
                      <a:pt x="659" y="3045"/>
                    </a:lnTo>
                    <a:lnTo>
                      <a:pt x="659" y="3043"/>
                    </a:lnTo>
                    <a:lnTo>
                      <a:pt x="667" y="3043"/>
                    </a:lnTo>
                    <a:lnTo>
                      <a:pt x="667" y="3042"/>
                    </a:lnTo>
                    <a:lnTo>
                      <a:pt x="675" y="3042"/>
                    </a:lnTo>
                    <a:lnTo>
                      <a:pt x="675" y="3040"/>
                    </a:lnTo>
                    <a:lnTo>
                      <a:pt x="684" y="3040"/>
                    </a:lnTo>
                    <a:lnTo>
                      <a:pt x="684" y="3038"/>
                    </a:lnTo>
                    <a:lnTo>
                      <a:pt x="692" y="3038"/>
                    </a:lnTo>
                    <a:lnTo>
                      <a:pt x="692" y="3037"/>
                    </a:lnTo>
                    <a:lnTo>
                      <a:pt x="700" y="3037"/>
                    </a:lnTo>
                    <a:lnTo>
                      <a:pt x="700" y="3035"/>
                    </a:lnTo>
                    <a:lnTo>
                      <a:pt x="709" y="3035"/>
                    </a:lnTo>
                    <a:lnTo>
                      <a:pt x="709" y="3033"/>
                    </a:lnTo>
                    <a:lnTo>
                      <a:pt x="717" y="3033"/>
                    </a:lnTo>
                    <a:lnTo>
                      <a:pt x="717" y="3032"/>
                    </a:lnTo>
                    <a:lnTo>
                      <a:pt x="724" y="3032"/>
                    </a:lnTo>
                    <a:lnTo>
                      <a:pt x="724" y="3030"/>
                    </a:lnTo>
                    <a:lnTo>
                      <a:pt x="732" y="3030"/>
                    </a:lnTo>
                    <a:lnTo>
                      <a:pt x="732" y="3028"/>
                    </a:lnTo>
                    <a:lnTo>
                      <a:pt x="739" y="3028"/>
                    </a:lnTo>
                    <a:lnTo>
                      <a:pt x="739" y="3027"/>
                    </a:lnTo>
                    <a:lnTo>
                      <a:pt x="747" y="3027"/>
                    </a:lnTo>
                    <a:lnTo>
                      <a:pt x="747" y="3025"/>
                    </a:lnTo>
                    <a:lnTo>
                      <a:pt x="754" y="3025"/>
                    </a:lnTo>
                    <a:lnTo>
                      <a:pt x="754" y="3023"/>
                    </a:lnTo>
                    <a:lnTo>
                      <a:pt x="760" y="3023"/>
                    </a:lnTo>
                    <a:lnTo>
                      <a:pt x="760" y="3022"/>
                    </a:lnTo>
                    <a:lnTo>
                      <a:pt x="769" y="3022"/>
                    </a:lnTo>
                    <a:lnTo>
                      <a:pt x="769" y="3020"/>
                    </a:lnTo>
                    <a:lnTo>
                      <a:pt x="775" y="3020"/>
                    </a:lnTo>
                    <a:lnTo>
                      <a:pt x="775" y="3018"/>
                    </a:lnTo>
                    <a:lnTo>
                      <a:pt x="784" y="3018"/>
                    </a:lnTo>
                    <a:lnTo>
                      <a:pt x="784" y="3017"/>
                    </a:lnTo>
                    <a:lnTo>
                      <a:pt x="790" y="3017"/>
                    </a:lnTo>
                    <a:lnTo>
                      <a:pt x="790" y="3015"/>
                    </a:lnTo>
                    <a:lnTo>
                      <a:pt x="799" y="3015"/>
                    </a:lnTo>
                    <a:lnTo>
                      <a:pt x="799" y="3013"/>
                    </a:lnTo>
                    <a:lnTo>
                      <a:pt x="805" y="3013"/>
                    </a:lnTo>
                    <a:lnTo>
                      <a:pt x="805" y="3012"/>
                    </a:lnTo>
                    <a:lnTo>
                      <a:pt x="812" y="3012"/>
                    </a:lnTo>
                    <a:lnTo>
                      <a:pt x="812" y="3010"/>
                    </a:lnTo>
                    <a:lnTo>
                      <a:pt x="819" y="3010"/>
                    </a:lnTo>
                    <a:lnTo>
                      <a:pt x="819" y="3008"/>
                    </a:lnTo>
                    <a:lnTo>
                      <a:pt x="825" y="3008"/>
                    </a:lnTo>
                    <a:lnTo>
                      <a:pt x="825" y="3007"/>
                    </a:lnTo>
                    <a:lnTo>
                      <a:pt x="832" y="3007"/>
                    </a:lnTo>
                    <a:lnTo>
                      <a:pt x="832" y="3005"/>
                    </a:lnTo>
                    <a:lnTo>
                      <a:pt x="839" y="3005"/>
                    </a:lnTo>
                    <a:lnTo>
                      <a:pt x="839" y="3003"/>
                    </a:lnTo>
                    <a:lnTo>
                      <a:pt x="845" y="3003"/>
                    </a:lnTo>
                    <a:lnTo>
                      <a:pt x="845" y="3002"/>
                    </a:lnTo>
                    <a:lnTo>
                      <a:pt x="852" y="3002"/>
                    </a:lnTo>
                    <a:lnTo>
                      <a:pt x="852" y="3000"/>
                    </a:lnTo>
                    <a:lnTo>
                      <a:pt x="859" y="3000"/>
                    </a:lnTo>
                    <a:lnTo>
                      <a:pt x="859" y="2998"/>
                    </a:lnTo>
                    <a:lnTo>
                      <a:pt x="865" y="2998"/>
                    </a:lnTo>
                    <a:lnTo>
                      <a:pt x="865" y="2997"/>
                    </a:lnTo>
                    <a:lnTo>
                      <a:pt x="872" y="2997"/>
                    </a:lnTo>
                    <a:lnTo>
                      <a:pt x="872" y="2995"/>
                    </a:lnTo>
                    <a:lnTo>
                      <a:pt x="879" y="2995"/>
                    </a:lnTo>
                    <a:lnTo>
                      <a:pt x="879" y="2993"/>
                    </a:lnTo>
                    <a:lnTo>
                      <a:pt x="885" y="2993"/>
                    </a:lnTo>
                    <a:lnTo>
                      <a:pt x="885" y="2992"/>
                    </a:lnTo>
                    <a:lnTo>
                      <a:pt x="890" y="2992"/>
                    </a:lnTo>
                    <a:lnTo>
                      <a:pt x="890" y="2990"/>
                    </a:lnTo>
                    <a:lnTo>
                      <a:pt x="897" y="2990"/>
                    </a:lnTo>
                    <a:lnTo>
                      <a:pt x="897" y="2988"/>
                    </a:lnTo>
                    <a:lnTo>
                      <a:pt x="904" y="2988"/>
                    </a:lnTo>
                    <a:lnTo>
                      <a:pt x="904" y="2987"/>
                    </a:lnTo>
                    <a:lnTo>
                      <a:pt x="909" y="2987"/>
                    </a:lnTo>
                    <a:lnTo>
                      <a:pt x="909" y="2985"/>
                    </a:lnTo>
                    <a:lnTo>
                      <a:pt x="915" y="2985"/>
                    </a:lnTo>
                    <a:lnTo>
                      <a:pt x="915" y="2983"/>
                    </a:lnTo>
                    <a:lnTo>
                      <a:pt x="922" y="2983"/>
                    </a:lnTo>
                    <a:lnTo>
                      <a:pt x="922" y="2982"/>
                    </a:lnTo>
                    <a:lnTo>
                      <a:pt x="927" y="2982"/>
                    </a:lnTo>
                    <a:lnTo>
                      <a:pt x="927" y="2980"/>
                    </a:lnTo>
                    <a:lnTo>
                      <a:pt x="934" y="2980"/>
                    </a:lnTo>
                    <a:lnTo>
                      <a:pt x="934" y="2978"/>
                    </a:lnTo>
                    <a:lnTo>
                      <a:pt x="939" y="2978"/>
                    </a:lnTo>
                    <a:lnTo>
                      <a:pt x="939" y="2977"/>
                    </a:lnTo>
                    <a:lnTo>
                      <a:pt x="945" y="2977"/>
                    </a:lnTo>
                    <a:lnTo>
                      <a:pt x="945" y="2975"/>
                    </a:lnTo>
                    <a:lnTo>
                      <a:pt x="952" y="2975"/>
                    </a:lnTo>
                    <a:lnTo>
                      <a:pt x="952" y="2973"/>
                    </a:lnTo>
                    <a:lnTo>
                      <a:pt x="957" y="2973"/>
                    </a:lnTo>
                    <a:lnTo>
                      <a:pt x="957" y="2972"/>
                    </a:lnTo>
                    <a:lnTo>
                      <a:pt x="964" y="2972"/>
                    </a:lnTo>
                    <a:lnTo>
                      <a:pt x="964" y="2970"/>
                    </a:lnTo>
                    <a:lnTo>
                      <a:pt x="970" y="2970"/>
                    </a:lnTo>
                    <a:lnTo>
                      <a:pt x="970" y="2968"/>
                    </a:lnTo>
                    <a:lnTo>
                      <a:pt x="975" y="2968"/>
                    </a:lnTo>
                    <a:lnTo>
                      <a:pt x="975" y="2967"/>
                    </a:lnTo>
                    <a:lnTo>
                      <a:pt x="980" y="2967"/>
                    </a:lnTo>
                    <a:lnTo>
                      <a:pt x="980" y="2965"/>
                    </a:lnTo>
                    <a:lnTo>
                      <a:pt x="987" y="2965"/>
                    </a:lnTo>
                    <a:lnTo>
                      <a:pt x="987" y="2963"/>
                    </a:lnTo>
                    <a:lnTo>
                      <a:pt x="992" y="2963"/>
                    </a:lnTo>
                    <a:lnTo>
                      <a:pt x="992" y="2962"/>
                    </a:lnTo>
                    <a:lnTo>
                      <a:pt x="997" y="2962"/>
                    </a:lnTo>
                    <a:lnTo>
                      <a:pt x="997" y="2960"/>
                    </a:lnTo>
                    <a:lnTo>
                      <a:pt x="1004" y="2960"/>
                    </a:lnTo>
                    <a:lnTo>
                      <a:pt x="1004" y="2958"/>
                    </a:lnTo>
                    <a:lnTo>
                      <a:pt x="1009" y="2958"/>
                    </a:lnTo>
                    <a:lnTo>
                      <a:pt x="1009" y="2957"/>
                    </a:lnTo>
                    <a:lnTo>
                      <a:pt x="1014" y="2957"/>
                    </a:lnTo>
                    <a:lnTo>
                      <a:pt x="1014" y="2955"/>
                    </a:lnTo>
                    <a:lnTo>
                      <a:pt x="1020" y="2955"/>
                    </a:lnTo>
                    <a:lnTo>
                      <a:pt x="1020" y="2953"/>
                    </a:lnTo>
                    <a:lnTo>
                      <a:pt x="1025" y="2953"/>
                    </a:lnTo>
                    <a:lnTo>
                      <a:pt x="1025" y="2952"/>
                    </a:lnTo>
                    <a:lnTo>
                      <a:pt x="1030" y="2952"/>
                    </a:lnTo>
                    <a:lnTo>
                      <a:pt x="1030" y="2950"/>
                    </a:lnTo>
                    <a:lnTo>
                      <a:pt x="1035" y="2950"/>
                    </a:lnTo>
                    <a:lnTo>
                      <a:pt x="1035" y="2948"/>
                    </a:lnTo>
                    <a:lnTo>
                      <a:pt x="1042" y="2948"/>
                    </a:lnTo>
                    <a:lnTo>
                      <a:pt x="1042" y="2947"/>
                    </a:lnTo>
                    <a:lnTo>
                      <a:pt x="1047" y="2947"/>
                    </a:lnTo>
                    <a:lnTo>
                      <a:pt x="1047" y="2945"/>
                    </a:lnTo>
                    <a:lnTo>
                      <a:pt x="1052" y="2945"/>
                    </a:lnTo>
                    <a:lnTo>
                      <a:pt x="1052" y="2943"/>
                    </a:lnTo>
                    <a:lnTo>
                      <a:pt x="1059" y="2943"/>
                    </a:lnTo>
                    <a:lnTo>
                      <a:pt x="1059" y="2942"/>
                    </a:lnTo>
                    <a:lnTo>
                      <a:pt x="1064" y="2942"/>
                    </a:lnTo>
                    <a:lnTo>
                      <a:pt x="1064" y="2940"/>
                    </a:lnTo>
                    <a:lnTo>
                      <a:pt x="1069" y="2940"/>
                    </a:lnTo>
                    <a:lnTo>
                      <a:pt x="1069" y="2938"/>
                    </a:lnTo>
                    <a:lnTo>
                      <a:pt x="1074" y="2938"/>
                    </a:lnTo>
                    <a:lnTo>
                      <a:pt x="1074" y="2937"/>
                    </a:lnTo>
                    <a:lnTo>
                      <a:pt x="1079" y="2937"/>
                    </a:lnTo>
                    <a:lnTo>
                      <a:pt x="1079" y="2935"/>
                    </a:lnTo>
                    <a:lnTo>
                      <a:pt x="1084" y="2935"/>
                    </a:lnTo>
                    <a:lnTo>
                      <a:pt x="1084" y="2933"/>
                    </a:lnTo>
                    <a:lnTo>
                      <a:pt x="1089" y="2933"/>
                    </a:lnTo>
                    <a:lnTo>
                      <a:pt x="1089" y="2932"/>
                    </a:lnTo>
                    <a:lnTo>
                      <a:pt x="1094" y="2932"/>
                    </a:lnTo>
                    <a:lnTo>
                      <a:pt x="1094" y="2930"/>
                    </a:lnTo>
                    <a:lnTo>
                      <a:pt x="1099" y="2930"/>
                    </a:lnTo>
                    <a:lnTo>
                      <a:pt x="1099" y="2928"/>
                    </a:lnTo>
                    <a:lnTo>
                      <a:pt x="1104" y="2928"/>
                    </a:lnTo>
                    <a:lnTo>
                      <a:pt x="1104" y="2927"/>
                    </a:lnTo>
                    <a:lnTo>
                      <a:pt x="1109" y="2927"/>
                    </a:lnTo>
                    <a:lnTo>
                      <a:pt x="1109" y="2925"/>
                    </a:lnTo>
                    <a:lnTo>
                      <a:pt x="1114" y="2925"/>
                    </a:lnTo>
                    <a:lnTo>
                      <a:pt x="1114" y="2923"/>
                    </a:lnTo>
                    <a:lnTo>
                      <a:pt x="1119" y="2923"/>
                    </a:lnTo>
                    <a:lnTo>
                      <a:pt x="1119" y="2922"/>
                    </a:lnTo>
                    <a:lnTo>
                      <a:pt x="1124" y="2922"/>
                    </a:lnTo>
                    <a:lnTo>
                      <a:pt x="1124" y="2920"/>
                    </a:lnTo>
                    <a:lnTo>
                      <a:pt x="1130" y="2920"/>
                    </a:lnTo>
                    <a:lnTo>
                      <a:pt x="1130" y="2918"/>
                    </a:lnTo>
                    <a:lnTo>
                      <a:pt x="1135" y="2918"/>
                    </a:lnTo>
                    <a:lnTo>
                      <a:pt x="1135" y="2917"/>
                    </a:lnTo>
                    <a:lnTo>
                      <a:pt x="1140" y="2917"/>
                    </a:lnTo>
                    <a:lnTo>
                      <a:pt x="1140" y="2915"/>
                    </a:lnTo>
                    <a:lnTo>
                      <a:pt x="1144" y="2915"/>
                    </a:lnTo>
                    <a:lnTo>
                      <a:pt x="1144" y="2913"/>
                    </a:lnTo>
                    <a:lnTo>
                      <a:pt x="1149" y="2913"/>
                    </a:lnTo>
                    <a:lnTo>
                      <a:pt x="1149" y="2912"/>
                    </a:lnTo>
                    <a:lnTo>
                      <a:pt x="1154" y="2912"/>
                    </a:lnTo>
                    <a:lnTo>
                      <a:pt x="1154" y="2910"/>
                    </a:lnTo>
                    <a:lnTo>
                      <a:pt x="1159" y="2910"/>
                    </a:lnTo>
                    <a:lnTo>
                      <a:pt x="1159" y="2908"/>
                    </a:lnTo>
                    <a:lnTo>
                      <a:pt x="1164" y="2908"/>
                    </a:lnTo>
                    <a:lnTo>
                      <a:pt x="1164" y="2907"/>
                    </a:lnTo>
                    <a:lnTo>
                      <a:pt x="1169" y="2907"/>
                    </a:lnTo>
                    <a:lnTo>
                      <a:pt x="1169" y="2905"/>
                    </a:lnTo>
                    <a:lnTo>
                      <a:pt x="1172" y="2905"/>
                    </a:lnTo>
                    <a:lnTo>
                      <a:pt x="1172" y="2903"/>
                    </a:lnTo>
                    <a:lnTo>
                      <a:pt x="1177" y="2903"/>
                    </a:lnTo>
                    <a:lnTo>
                      <a:pt x="1177" y="2902"/>
                    </a:lnTo>
                    <a:lnTo>
                      <a:pt x="1182" y="2902"/>
                    </a:lnTo>
                    <a:lnTo>
                      <a:pt x="1182" y="2900"/>
                    </a:lnTo>
                    <a:lnTo>
                      <a:pt x="1187" y="2900"/>
                    </a:lnTo>
                    <a:lnTo>
                      <a:pt x="1187" y="2898"/>
                    </a:lnTo>
                    <a:lnTo>
                      <a:pt x="1192" y="2898"/>
                    </a:lnTo>
                    <a:lnTo>
                      <a:pt x="1192" y="2897"/>
                    </a:lnTo>
                    <a:lnTo>
                      <a:pt x="1197" y="2897"/>
                    </a:lnTo>
                    <a:lnTo>
                      <a:pt x="1197" y="2895"/>
                    </a:lnTo>
                    <a:lnTo>
                      <a:pt x="1202" y="2895"/>
                    </a:lnTo>
                    <a:lnTo>
                      <a:pt x="1202" y="2893"/>
                    </a:lnTo>
                    <a:lnTo>
                      <a:pt x="1205" y="2893"/>
                    </a:lnTo>
                    <a:lnTo>
                      <a:pt x="1205" y="2892"/>
                    </a:lnTo>
                    <a:lnTo>
                      <a:pt x="1210" y="2892"/>
                    </a:lnTo>
                    <a:lnTo>
                      <a:pt x="1210" y="2890"/>
                    </a:lnTo>
                    <a:lnTo>
                      <a:pt x="1215" y="2890"/>
                    </a:lnTo>
                    <a:lnTo>
                      <a:pt x="1215" y="2888"/>
                    </a:lnTo>
                    <a:lnTo>
                      <a:pt x="1220" y="2888"/>
                    </a:lnTo>
                    <a:lnTo>
                      <a:pt x="1220" y="2887"/>
                    </a:lnTo>
                    <a:lnTo>
                      <a:pt x="1225" y="2887"/>
                    </a:lnTo>
                    <a:lnTo>
                      <a:pt x="1225" y="2885"/>
                    </a:lnTo>
                    <a:lnTo>
                      <a:pt x="1229" y="2885"/>
                    </a:lnTo>
                    <a:lnTo>
                      <a:pt x="1229" y="2883"/>
                    </a:lnTo>
                    <a:lnTo>
                      <a:pt x="1234" y="2883"/>
                    </a:lnTo>
                    <a:lnTo>
                      <a:pt x="1234" y="2882"/>
                    </a:lnTo>
                    <a:lnTo>
                      <a:pt x="1239" y="2882"/>
                    </a:lnTo>
                    <a:lnTo>
                      <a:pt x="1239" y="2880"/>
                    </a:lnTo>
                    <a:lnTo>
                      <a:pt x="1242" y="2880"/>
                    </a:lnTo>
                    <a:lnTo>
                      <a:pt x="1242" y="2878"/>
                    </a:lnTo>
                    <a:lnTo>
                      <a:pt x="1247" y="2878"/>
                    </a:lnTo>
                    <a:lnTo>
                      <a:pt x="1247" y="2877"/>
                    </a:lnTo>
                    <a:lnTo>
                      <a:pt x="1252" y="2877"/>
                    </a:lnTo>
                    <a:lnTo>
                      <a:pt x="1252" y="2875"/>
                    </a:lnTo>
                    <a:lnTo>
                      <a:pt x="1255" y="2875"/>
                    </a:lnTo>
                    <a:lnTo>
                      <a:pt x="1255" y="2873"/>
                    </a:lnTo>
                    <a:lnTo>
                      <a:pt x="1260" y="2873"/>
                    </a:lnTo>
                    <a:lnTo>
                      <a:pt x="1260" y="2872"/>
                    </a:lnTo>
                    <a:lnTo>
                      <a:pt x="1265" y="2872"/>
                    </a:lnTo>
                    <a:lnTo>
                      <a:pt x="1265" y="2870"/>
                    </a:lnTo>
                    <a:lnTo>
                      <a:pt x="1269" y="2870"/>
                    </a:lnTo>
                    <a:lnTo>
                      <a:pt x="1269" y="2868"/>
                    </a:lnTo>
                    <a:lnTo>
                      <a:pt x="1274" y="2868"/>
                    </a:lnTo>
                    <a:lnTo>
                      <a:pt x="1274" y="2867"/>
                    </a:lnTo>
                    <a:lnTo>
                      <a:pt x="1279" y="2867"/>
                    </a:lnTo>
                    <a:lnTo>
                      <a:pt x="1279" y="2865"/>
                    </a:lnTo>
                    <a:lnTo>
                      <a:pt x="1282" y="2865"/>
                    </a:lnTo>
                    <a:lnTo>
                      <a:pt x="1282" y="2863"/>
                    </a:lnTo>
                    <a:lnTo>
                      <a:pt x="1287" y="2863"/>
                    </a:lnTo>
                    <a:lnTo>
                      <a:pt x="1287" y="2862"/>
                    </a:lnTo>
                    <a:lnTo>
                      <a:pt x="1292" y="2862"/>
                    </a:lnTo>
                    <a:lnTo>
                      <a:pt x="1292" y="2860"/>
                    </a:lnTo>
                    <a:lnTo>
                      <a:pt x="1295" y="2860"/>
                    </a:lnTo>
                    <a:lnTo>
                      <a:pt x="1295" y="2858"/>
                    </a:lnTo>
                    <a:lnTo>
                      <a:pt x="1300" y="2858"/>
                    </a:lnTo>
                    <a:lnTo>
                      <a:pt x="1300" y="2857"/>
                    </a:lnTo>
                    <a:lnTo>
                      <a:pt x="1304" y="2857"/>
                    </a:lnTo>
                    <a:lnTo>
                      <a:pt x="1304" y="2855"/>
                    </a:lnTo>
                    <a:lnTo>
                      <a:pt x="1309" y="2855"/>
                    </a:lnTo>
                    <a:lnTo>
                      <a:pt x="1309" y="2853"/>
                    </a:lnTo>
                    <a:lnTo>
                      <a:pt x="1312" y="2853"/>
                    </a:lnTo>
                    <a:lnTo>
                      <a:pt x="1312" y="2852"/>
                    </a:lnTo>
                    <a:lnTo>
                      <a:pt x="1317" y="2852"/>
                    </a:lnTo>
                    <a:lnTo>
                      <a:pt x="1317" y="2850"/>
                    </a:lnTo>
                    <a:lnTo>
                      <a:pt x="1320" y="2850"/>
                    </a:lnTo>
                    <a:lnTo>
                      <a:pt x="1320" y="2848"/>
                    </a:lnTo>
                    <a:lnTo>
                      <a:pt x="1325" y="2848"/>
                    </a:lnTo>
                    <a:lnTo>
                      <a:pt x="1325" y="2847"/>
                    </a:lnTo>
                    <a:lnTo>
                      <a:pt x="1329" y="2847"/>
                    </a:lnTo>
                    <a:lnTo>
                      <a:pt x="1329" y="2845"/>
                    </a:lnTo>
                    <a:lnTo>
                      <a:pt x="1334" y="2845"/>
                    </a:lnTo>
                    <a:lnTo>
                      <a:pt x="1334" y="2843"/>
                    </a:lnTo>
                    <a:lnTo>
                      <a:pt x="1337" y="2843"/>
                    </a:lnTo>
                    <a:lnTo>
                      <a:pt x="1337" y="2842"/>
                    </a:lnTo>
                    <a:lnTo>
                      <a:pt x="1342" y="2842"/>
                    </a:lnTo>
                    <a:lnTo>
                      <a:pt x="1342" y="2840"/>
                    </a:lnTo>
                    <a:lnTo>
                      <a:pt x="1345" y="2840"/>
                    </a:lnTo>
                    <a:lnTo>
                      <a:pt x="1345" y="2838"/>
                    </a:lnTo>
                    <a:lnTo>
                      <a:pt x="1350" y="2838"/>
                    </a:lnTo>
                    <a:lnTo>
                      <a:pt x="1350" y="2837"/>
                    </a:lnTo>
                    <a:lnTo>
                      <a:pt x="1354" y="2837"/>
                    </a:lnTo>
                    <a:lnTo>
                      <a:pt x="1354" y="2835"/>
                    </a:lnTo>
                    <a:lnTo>
                      <a:pt x="1359" y="2835"/>
                    </a:lnTo>
                    <a:lnTo>
                      <a:pt x="1359" y="2833"/>
                    </a:lnTo>
                    <a:lnTo>
                      <a:pt x="1362" y="2833"/>
                    </a:lnTo>
                    <a:lnTo>
                      <a:pt x="1362" y="2832"/>
                    </a:lnTo>
                    <a:lnTo>
                      <a:pt x="1367" y="2832"/>
                    </a:lnTo>
                    <a:lnTo>
                      <a:pt x="1367" y="2830"/>
                    </a:lnTo>
                    <a:lnTo>
                      <a:pt x="1370" y="2830"/>
                    </a:lnTo>
                    <a:lnTo>
                      <a:pt x="1370" y="2828"/>
                    </a:lnTo>
                    <a:lnTo>
                      <a:pt x="1375" y="2828"/>
                    </a:lnTo>
                    <a:lnTo>
                      <a:pt x="1375" y="2827"/>
                    </a:lnTo>
                    <a:lnTo>
                      <a:pt x="1379" y="2827"/>
                    </a:lnTo>
                    <a:lnTo>
                      <a:pt x="1379" y="2825"/>
                    </a:lnTo>
                    <a:lnTo>
                      <a:pt x="1384" y="2825"/>
                    </a:lnTo>
                    <a:lnTo>
                      <a:pt x="1384" y="2823"/>
                    </a:lnTo>
                    <a:lnTo>
                      <a:pt x="1387" y="2823"/>
                    </a:lnTo>
                    <a:lnTo>
                      <a:pt x="1387" y="2822"/>
                    </a:lnTo>
                    <a:lnTo>
                      <a:pt x="1390" y="2822"/>
                    </a:lnTo>
                    <a:lnTo>
                      <a:pt x="1390" y="2820"/>
                    </a:lnTo>
                    <a:lnTo>
                      <a:pt x="1395" y="2820"/>
                    </a:lnTo>
                    <a:lnTo>
                      <a:pt x="1395" y="2818"/>
                    </a:lnTo>
                    <a:lnTo>
                      <a:pt x="1399" y="2818"/>
                    </a:lnTo>
                    <a:lnTo>
                      <a:pt x="1399" y="2817"/>
                    </a:lnTo>
                    <a:lnTo>
                      <a:pt x="1402" y="2817"/>
                    </a:lnTo>
                    <a:lnTo>
                      <a:pt x="1402" y="2815"/>
                    </a:lnTo>
                    <a:lnTo>
                      <a:pt x="1407" y="2815"/>
                    </a:lnTo>
                    <a:lnTo>
                      <a:pt x="1407" y="2813"/>
                    </a:lnTo>
                    <a:lnTo>
                      <a:pt x="1410" y="2813"/>
                    </a:lnTo>
                    <a:lnTo>
                      <a:pt x="1410" y="2812"/>
                    </a:lnTo>
                    <a:lnTo>
                      <a:pt x="1414" y="2812"/>
                    </a:lnTo>
                    <a:lnTo>
                      <a:pt x="1414" y="2810"/>
                    </a:lnTo>
                    <a:lnTo>
                      <a:pt x="1419" y="2810"/>
                    </a:lnTo>
                    <a:lnTo>
                      <a:pt x="1419" y="2808"/>
                    </a:lnTo>
                    <a:lnTo>
                      <a:pt x="1422" y="2808"/>
                    </a:lnTo>
                    <a:lnTo>
                      <a:pt x="1422" y="2807"/>
                    </a:lnTo>
                    <a:lnTo>
                      <a:pt x="1427" y="2807"/>
                    </a:lnTo>
                    <a:lnTo>
                      <a:pt x="1427" y="2805"/>
                    </a:lnTo>
                    <a:lnTo>
                      <a:pt x="1430" y="2805"/>
                    </a:lnTo>
                    <a:lnTo>
                      <a:pt x="1430" y="2803"/>
                    </a:lnTo>
                    <a:lnTo>
                      <a:pt x="1434" y="2803"/>
                    </a:lnTo>
                    <a:lnTo>
                      <a:pt x="1434" y="2802"/>
                    </a:lnTo>
                    <a:lnTo>
                      <a:pt x="1439" y="2802"/>
                    </a:lnTo>
                    <a:lnTo>
                      <a:pt x="1439" y="2800"/>
                    </a:lnTo>
                    <a:lnTo>
                      <a:pt x="1442" y="2800"/>
                    </a:lnTo>
                    <a:lnTo>
                      <a:pt x="1442" y="2798"/>
                    </a:lnTo>
                    <a:lnTo>
                      <a:pt x="1445" y="2798"/>
                    </a:lnTo>
                    <a:lnTo>
                      <a:pt x="1445" y="2797"/>
                    </a:lnTo>
                    <a:lnTo>
                      <a:pt x="1450" y="2797"/>
                    </a:lnTo>
                    <a:lnTo>
                      <a:pt x="1450" y="2795"/>
                    </a:lnTo>
                    <a:lnTo>
                      <a:pt x="1454" y="2795"/>
                    </a:lnTo>
                    <a:lnTo>
                      <a:pt x="1454" y="2793"/>
                    </a:lnTo>
                    <a:lnTo>
                      <a:pt x="1457" y="2793"/>
                    </a:lnTo>
                    <a:lnTo>
                      <a:pt x="1457" y="2792"/>
                    </a:lnTo>
                    <a:lnTo>
                      <a:pt x="1462" y="2792"/>
                    </a:lnTo>
                    <a:lnTo>
                      <a:pt x="1462" y="2790"/>
                    </a:lnTo>
                    <a:lnTo>
                      <a:pt x="1465" y="2790"/>
                    </a:lnTo>
                    <a:lnTo>
                      <a:pt x="1465" y="2788"/>
                    </a:lnTo>
                    <a:lnTo>
                      <a:pt x="1469" y="2788"/>
                    </a:lnTo>
                    <a:lnTo>
                      <a:pt x="1469" y="2787"/>
                    </a:lnTo>
                    <a:lnTo>
                      <a:pt x="1472" y="2787"/>
                    </a:lnTo>
                    <a:lnTo>
                      <a:pt x="1472" y="2785"/>
                    </a:lnTo>
                    <a:lnTo>
                      <a:pt x="1475" y="2785"/>
                    </a:lnTo>
                    <a:lnTo>
                      <a:pt x="1475" y="2783"/>
                    </a:lnTo>
                    <a:lnTo>
                      <a:pt x="1480" y="2783"/>
                    </a:lnTo>
                    <a:lnTo>
                      <a:pt x="1480" y="2782"/>
                    </a:lnTo>
                    <a:lnTo>
                      <a:pt x="1484" y="2782"/>
                    </a:lnTo>
                    <a:lnTo>
                      <a:pt x="1484" y="2780"/>
                    </a:lnTo>
                    <a:lnTo>
                      <a:pt x="1487" y="2780"/>
                    </a:lnTo>
                    <a:lnTo>
                      <a:pt x="1487" y="2778"/>
                    </a:lnTo>
                    <a:lnTo>
                      <a:pt x="1490" y="2778"/>
                    </a:lnTo>
                    <a:lnTo>
                      <a:pt x="1490" y="2777"/>
                    </a:lnTo>
                    <a:lnTo>
                      <a:pt x="1495" y="2777"/>
                    </a:lnTo>
                    <a:lnTo>
                      <a:pt x="1495" y="2775"/>
                    </a:lnTo>
                    <a:lnTo>
                      <a:pt x="1499" y="2775"/>
                    </a:lnTo>
                    <a:lnTo>
                      <a:pt x="1499" y="2773"/>
                    </a:lnTo>
                    <a:lnTo>
                      <a:pt x="1502" y="2773"/>
                    </a:lnTo>
                    <a:lnTo>
                      <a:pt x="1502" y="2772"/>
                    </a:lnTo>
                    <a:lnTo>
                      <a:pt x="1505" y="2772"/>
                    </a:lnTo>
                    <a:lnTo>
                      <a:pt x="1505" y="2770"/>
                    </a:lnTo>
                    <a:lnTo>
                      <a:pt x="1510" y="2770"/>
                    </a:lnTo>
                    <a:lnTo>
                      <a:pt x="1510" y="2768"/>
                    </a:lnTo>
                    <a:lnTo>
                      <a:pt x="1514" y="2768"/>
                    </a:lnTo>
                    <a:lnTo>
                      <a:pt x="1514" y="2767"/>
                    </a:lnTo>
                    <a:lnTo>
                      <a:pt x="1517" y="2767"/>
                    </a:lnTo>
                    <a:lnTo>
                      <a:pt x="1517" y="2765"/>
                    </a:lnTo>
                    <a:lnTo>
                      <a:pt x="1520" y="2765"/>
                    </a:lnTo>
                    <a:lnTo>
                      <a:pt x="1520" y="2763"/>
                    </a:lnTo>
                    <a:lnTo>
                      <a:pt x="1524" y="2763"/>
                    </a:lnTo>
                    <a:lnTo>
                      <a:pt x="1524" y="2762"/>
                    </a:lnTo>
                    <a:lnTo>
                      <a:pt x="1529" y="2762"/>
                    </a:lnTo>
                    <a:lnTo>
                      <a:pt x="1529" y="2760"/>
                    </a:lnTo>
                    <a:lnTo>
                      <a:pt x="1532" y="2760"/>
                    </a:lnTo>
                    <a:lnTo>
                      <a:pt x="1532" y="2758"/>
                    </a:lnTo>
                    <a:lnTo>
                      <a:pt x="1535" y="2758"/>
                    </a:lnTo>
                    <a:lnTo>
                      <a:pt x="1535" y="2757"/>
                    </a:lnTo>
                    <a:lnTo>
                      <a:pt x="1539" y="2757"/>
                    </a:lnTo>
                    <a:lnTo>
                      <a:pt x="1539" y="2755"/>
                    </a:lnTo>
                    <a:lnTo>
                      <a:pt x="1542" y="2755"/>
                    </a:lnTo>
                    <a:lnTo>
                      <a:pt x="1542" y="2753"/>
                    </a:lnTo>
                    <a:lnTo>
                      <a:pt x="1545" y="2753"/>
                    </a:lnTo>
                    <a:lnTo>
                      <a:pt x="1545" y="2752"/>
                    </a:lnTo>
                    <a:lnTo>
                      <a:pt x="1550" y="2752"/>
                    </a:lnTo>
                    <a:lnTo>
                      <a:pt x="1550" y="2750"/>
                    </a:lnTo>
                    <a:lnTo>
                      <a:pt x="1554" y="2750"/>
                    </a:lnTo>
                    <a:lnTo>
                      <a:pt x="1554" y="2748"/>
                    </a:lnTo>
                    <a:lnTo>
                      <a:pt x="1557" y="2748"/>
                    </a:lnTo>
                    <a:lnTo>
                      <a:pt x="1557" y="2747"/>
                    </a:lnTo>
                    <a:lnTo>
                      <a:pt x="1560" y="2747"/>
                    </a:lnTo>
                    <a:lnTo>
                      <a:pt x="1560" y="2745"/>
                    </a:lnTo>
                    <a:lnTo>
                      <a:pt x="1564" y="2745"/>
                    </a:lnTo>
                    <a:lnTo>
                      <a:pt x="1564" y="2743"/>
                    </a:lnTo>
                    <a:lnTo>
                      <a:pt x="1567" y="2743"/>
                    </a:lnTo>
                    <a:lnTo>
                      <a:pt x="1567" y="2742"/>
                    </a:lnTo>
                    <a:lnTo>
                      <a:pt x="1570" y="2742"/>
                    </a:lnTo>
                    <a:lnTo>
                      <a:pt x="1570" y="2740"/>
                    </a:lnTo>
                    <a:lnTo>
                      <a:pt x="1574" y="2740"/>
                    </a:lnTo>
                    <a:lnTo>
                      <a:pt x="1574" y="2738"/>
                    </a:lnTo>
                    <a:lnTo>
                      <a:pt x="1577" y="2738"/>
                    </a:lnTo>
                    <a:lnTo>
                      <a:pt x="1577" y="2737"/>
                    </a:lnTo>
                    <a:lnTo>
                      <a:pt x="1582" y="2737"/>
                    </a:lnTo>
                    <a:lnTo>
                      <a:pt x="1582" y="2735"/>
                    </a:lnTo>
                    <a:lnTo>
                      <a:pt x="1585" y="2735"/>
                    </a:lnTo>
                    <a:lnTo>
                      <a:pt x="1585" y="2733"/>
                    </a:lnTo>
                    <a:lnTo>
                      <a:pt x="1589" y="2733"/>
                    </a:lnTo>
                    <a:lnTo>
                      <a:pt x="1589" y="2732"/>
                    </a:lnTo>
                    <a:lnTo>
                      <a:pt x="1592" y="2732"/>
                    </a:lnTo>
                    <a:lnTo>
                      <a:pt x="1592" y="2730"/>
                    </a:lnTo>
                    <a:lnTo>
                      <a:pt x="1595" y="2730"/>
                    </a:lnTo>
                    <a:lnTo>
                      <a:pt x="1595" y="2728"/>
                    </a:lnTo>
                    <a:lnTo>
                      <a:pt x="1599" y="2728"/>
                    </a:lnTo>
                    <a:lnTo>
                      <a:pt x="1599" y="2727"/>
                    </a:lnTo>
                    <a:lnTo>
                      <a:pt x="1602" y="2727"/>
                    </a:lnTo>
                    <a:lnTo>
                      <a:pt x="1602" y="2725"/>
                    </a:lnTo>
                    <a:lnTo>
                      <a:pt x="1605" y="2725"/>
                    </a:lnTo>
                    <a:lnTo>
                      <a:pt x="1605" y="2723"/>
                    </a:lnTo>
                    <a:lnTo>
                      <a:pt x="1609" y="2723"/>
                    </a:lnTo>
                    <a:lnTo>
                      <a:pt x="1609" y="2722"/>
                    </a:lnTo>
                    <a:lnTo>
                      <a:pt x="1614" y="2722"/>
                    </a:lnTo>
                    <a:lnTo>
                      <a:pt x="1614" y="2720"/>
                    </a:lnTo>
                    <a:lnTo>
                      <a:pt x="1617" y="2720"/>
                    </a:lnTo>
                    <a:lnTo>
                      <a:pt x="1617" y="2718"/>
                    </a:lnTo>
                    <a:lnTo>
                      <a:pt x="1620" y="2718"/>
                    </a:lnTo>
                    <a:lnTo>
                      <a:pt x="1620" y="2717"/>
                    </a:lnTo>
                    <a:lnTo>
                      <a:pt x="1624" y="2717"/>
                    </a:lnTo>
                    <a:lnTo>
                      <a:pt x="1624" y="2715"/>
                    </a:lnTo>
                    <a:lnTo>
                      <a:pt x="1627" y="2715"/>
                    </a:lnTo>
                    <a:lnTo>
                      <a:pt x="1627" y="2713"/>
                    </a:lnTo>
                    <a:lnTo>
                      <a:pt x="1630" y="2713"/>
                    </a:lnTo>
                    <a:lnTo>
                      <a:pt x="1630" y="2712"/>
                    </a:lnTo>
                    <a:lnTo>
                      <a:pt x="1634" y="2712"/>
                    </a:lnTo>
                    <a:lnTo>
                      <a:pt x="1634" y="2710"/>
                    </a:lnTo>
                    <a:lnTo>
                      <a:pt x="1637" y="2710"/>
                    </a:lnTo>
                    <a:lnTo>
                      <a:pt x="1637" y="2708"/>
                    </a:lnTo>
                    <a:lnTo>
                      <a:pt x="1640" y="2708"/>
                    </a:lnTo>
                    <a:lnTo>
                      <a:pt x="1640" y="2707"/>
                    </a:lnTo>
                    <a:lnTo>
                      <a:pt x="1644" y="2707"/>
                    </a:lnTo>
                    <a:lnTo>
                      <a:pt x="1644" y="2705"/>
                    </a:lnTo>
                    <a:lnTo>
                      <a:pt x="1647" y="2705"/>
                    </a:lnTo>
                    <a:lnTo>
                      <a:pt x="1647" y="2703"/>
                    </a:lnTo>
                    <a:lnTo>
                      <a:pt x="1650" y="2703"/>
                    </a:lnTo>
                    <a:lnTo>
                      <a:pt x="1650" y="2702"/>
                    </a:lnTo>
                    <a:lnTo>
                      <a:pt x="1654" y="2702"/>
                    </a:lnTo>
                    <a:lnTo>
                      <a:pt x="1654" y="2700"/>
                    </a:lnTo>
                    <a:lnTo>
                      <a:pt x="1657" y="2700"/>
                    </a:lnTo>
                    <a:lnTo>
                      <a:pt x="1657" y="2698"/>
                    </a:lnTo>
                    <a:lnTo>
                      <a:pt x="1660" y="2698"/>
                    </a:lnTo>
                    <a:lnTo>
                      <a:pt x="1660" y="2697"/>
                    </a:lnTo>
                    <a:lnTo>
                      <a:pt x="1664" y="2697"/>
                    </a:lnTo>
                    <a:lnTo>
                      <a:pt x="1664" y="2695"/>
                    </a:lnTo>
                    <a:lnTo>
                      <a:pt x="1667" y="2695"/>
                    </a:lnTo>
                    <a:lnTo>
                      <a:pt x="1667" y="2693"/>
                    </a:lnTo>
                    <a:lnTo>
                      <a:pt x="1670" y="2693"/>
                    </a:lnTo>
                    <a:lnTo>
                      <a:pt x="1670" y="2692"/>
                    </a:lnTo>
                    <a:lnTo>
                      <a:pt x="1674" y="2692"/>
                    </a:lnTo>
                    <a:lnTo>
                      <a:pt x="1674" y="2690"/>
                    </a:lnTo>
                    <a:lnTo>
                      <a:pt x="1677" y="2690"/>
                    </a:lnTo>
                    <a:lnTo>
                      <a:pt x="1677" y="2688"/>
                    </a:lnTo>
                    <a:lnTo>
                      <a:pt x="1680" y="2688"/>
                    </a:lnTo>
                    <a:lnTo>
                      <a:pt x="1680" y="2687"/>
                    </a:lnTo>
                    <a:lnTo>
                      <a:pt x="1684" y="2687"/>
                    </a:lnTo>
                    <a:lnTo>
                      <a:pt x="1684" y="2685"/>
                    </a:lnTo>
                    <a:lnTo>
                      <a:pt x="1687" y="2685"/>
                    </a:lnTo>
                    <a:lnTo>
                      <a:pt x="1687" y="2683"/>
                    </a:lnTo>
                    <a:lnTo>
                      <a:pt x="1690" y="2683"/>
                    </a:lnTo>
                    <a:lnTo>
                      <a:pt x="1690" y="2682"/>
                    </a:lnTo>
                    <a:lnTo>
                      <a:pt x="1694" y="2682"/>
                    </a:lnTo>
                    <a:lnTo>
                      <a:pt x="1694" y="2680"/>
                    </a:lnTo>
                    <a:lnTo>
                      <a:pt x="1697" y="2680"/>
                    </a:lnTo>
                    <a:lnTo>
                      <a:pt x="1697" y="2678"/>
                    </a:lnTo>
                    <a:lnTo>
                      <a:pt x="1700" y="2678"/>
                    </a:lnTo>
                    <a:lnTo>
                      <a:pt x="1700" y="2677"/>
                    </a:lnTo>
                    <a:lnTo>
                      <a:pt x="1702" y="2677"/>
                    </a:lnTo>
                    <a:lnTo>
                      <a:pt x="1702" y="2675"/>
                    </a:lnTo>
                    <a:lnTo>
                      <a:pt x="1705" y="2675"/>
                    </a:lnTo>
                    <a:lnTo>
                      <a:pt x="1705" y="2673"/>
                    </a:lnTo>
                    <a:lnTo>
                      <a:pt x="1709" y="2673"/>
                    </a:lnTo>
                    <a:lnTo>
                      <a:pt x="1709" y="2672"/>
                    </a:lnTo>
                    <a:lnTo>
                      <a:pt x="1712" y="2672"/>
                    </a:lnTo>
                    <a:lnTo>
                      <a:pt x="1712" y="2670"/>
                    </a:lnTo>
                    <a:lnTo>
                      <a:pt x="1715" y="2670"/>
                    </a:lnTo>
                    <a:lnTo>
                      <a:pt x="1715" y="2668"/>
                    </a:lnTo>
                    <a:lnTo>
                      <a:pt x="1719" y="2668"/>
                    </a:lnTo>
                    <a:lnTo>
                      <a:pt x="1719" y="2667"/>
                    </a:lnTo>
                    <a:lnTo>
                      <a:pt x="1722" y="2667"/>
                    </a:lnTo>
                    <a:lnTo>
                      <a:pt x="1722" y="2665"/>
                    </a:lnTo>
                    <a:lnTo>
                      <a:pt x="1725" y="2665"/>
                    </a:lnTo>
                    <a:lnTo>
                      <a:pt x="1725" y="2663"/>
                    </a:lnTo>
                    <a:lnTo>
                      <a:pt x="1729" y="2663"/>
                    </a:lnTo>
                    <a:lnTo>
                      <a:pt x="1729" y="2662"/>
                    </a:lnTo>
                    <a:lnTo>
                      <a:pt x="1732" y="2662"/>
                    </a:lnTo>
                    <a:lnTo>
                      <a:pt x="1732" y="2660"/>
                    </a:lnTo>
                    <a:lnTo>
                      <a:pt x="1735" y="2660"/>
                    </a:lnTo>
                    <a:lnTo>
                      <a:pt x="1735" y="2658"/>
                    </a:lnTo>
                    <a:lnTo>
                      <a:pt x="1739" y="2658"/>
                    </a:lnTo>
                    <a:lnTo>
                      <a:pt x="1739" y="2657"/>
                    </a:lnTo>
                    <a:lnTo>
                      <a:pt x="1740" y="2657"/>
                    </a:lnTo>
                    <a:lnTo>
                      <a:pt x="1740" y="2655"/>
                    </a:lnTo>
                    <a:lnTo>
                      <a:pt x="1744" y="2655"/>
                    </a:lnTo>
                    <a:lnTo>
                      <a:pt x="1744" y="2653"/>
                    </a:lnTo>
                    <a:lnTo>
                      <a:pt x="1747" y="2653"/>
                    </a:lnTo>
                    <a:lnTo>
                      <a:pt x="1747" y="2652"/>
                    </a:lnTo>
                    <a:lnTo>
                      <a:pt x="1750" y="2652"/>
                    </a:lnTo>
                    <a:lnTo>
                      <a:pt x="1750" y="2650"/>
                    </a:lnTo>
                    <a:lnTo>
                      <a:pt x="1754" y="2650"/>
                    </a:lnTo>
                    <a:lnTo>
                      <a:pt x="1754" y="2648"/>
                    </a:lnTo>
                    <a:lnTo>
                      <a:pt x="1757" y="2648"/>
                    </a:lnTo>
                    <a:lnTo>
                      <a:pt x="1757" y="2647"/>
                    </a:lnTo>
                    <a:lnTo>
                      <a:pt x="1760" y="2647"/>
                    </a:lnTo>
                    <a:lnTo>
                      <a:pt x="1760" y="2645"/>
                    </a:lnTo>
                    <a:lnTo>
                      <a:pt x="1764" y="2645"/>
                    </a:lnTo>
                    <a:lnTo>
                      <a:pt x="1764" y="2643"/>
                    </a:lnTo>
                    <a:lnTo>
                      <a:pt x="1767" y="2643"/>
                    </a:lnTo>
                    <a:lnTo>
                      <a:pt x="1767" y="2642"/>
                    </a:lnTo>
                    <a:lnTo>
                      <a:pt x="1770" y="2642"/>
                    </a:lnTo>
                    <a:lnTo>
                      <a:pt x="1770" y="2640"/>
                    </a:lnTo>
                    <a:lnTo>
                      <a:pt x="1772" y="2640"/>
                    </a:lnTo>
                    <a:lnTo>
                      <a:pt x="1772" y="2638"/>
                    </a:lnTo>
                    <a:lnTo>
                      <a:pt x="1775" y="2638"/>
                    </a:lnTo>
                    <a:lnTo>
                      <a:pt x="1775" y="2637"/>
                    </a:lnTo>
                    <a:lnTo>
                      <a:pt x="1779" y="2637"/>
                    </a:lnTo>
                    <a:lnTo>
                      <a:pt x="1779" y="2635"/>
                    </a:lnTo>
                    <a:lnTo>
                      <a:pt x="1782" y="2635"/>
                    </a:lnTo>
                    <a:lnTo>
                      <a:pt x="1782" y="2633"/>
                    </a:lnTo>
                    <a:lnTo>
                      <a:pt x="1785" y="2633"/>
                    </a:lnTo>
                    <a:lnTo>
                      <a:pt x="1785" y="2632"/>
                    </a:lnTo>
                    <a:lnTo>
                      <a:pt x="1789" y="2632"/>
                    </a:lnTo>
                    <a:lnTo>
                      <a:pt x="1789" y="2630"/>
                    </a:lnTo>
                    <a:lnTo>
                      <a:pt x="1790" y="2630"/>
                    </a:lnTo>
                    <a:lnTo>
                      <a:pt x="1790" y="2628"/>
                    </a:lnTo>
                    <a:lnTo>
                      <a:pt x="1794" y="2628"/>
                    </a:lnTo>
                    <a:lnTo>
                      <a:pt x="1794" y="2627"/>
                    </a:lnTo>
                    <a:lnTo>
                      <a:pt x="1797" y="2627"/>
                    </a:lnTo>
                    <a:lnTo>
                      <a:pt x="1797" y="2625"/>
                    </a:lnTo>
                    <a:lnTo>
                      <a:pt x="1800" y="2625"/>
                    </a:lnTo>
                    <a:lnTo>
                      <a:pt x="1800" y="2623"/>
                    </a:lnTo>
                    <a:lnTo>
                      <a:pt x="1804" y="2623"/>
                    </a:lnTo>
                    <a:lnTo>
                      <a:pt x="1804" y="2622"/>
                    </a:lnTo>
                    <a:lnTo>
                      <a:pt x="1807" y="2622"/>
                    </a:lnTo>
                    <a:lnTo>
                      <a:pt x="1807" y="2620"/>
                    </a:lnTo>
                    <a:lnTo>
                      <a:pt x="1809" y="2620"/>
                    </a:lnTo>
                    <a:lnTo>
                      <a:pt x="1809" y="2618"/>
                    </a:lnTo>
                    <a:lnTo>
                      <a:pt x="1812" y="2618"/>
                    </a:lnTo>
                    <a:lnTo>
                      <a:pt x="1812" y="2617"/>
                    </a:lnTo>
                    <a:lnTo>
                      <a:pt x="1815" y="2617"/>
                    </a:lnTo>
                    <a:lnTo>
                      <a:pt x="1815" y="2615"/>
                    </a:lnTo>
                    <a:lnTo>
                      <a:pt x="1819" y="2615"/>
                    </a:lnTo>
                    <a:lnTo>
                      <a:pt x="1819" y="2613"/>
                    </a:lnTo>
                    <a:lnTo>
                      <a:pt x="1822" y="2613"/>
                    </a:lnTo>
                    <a:lnTo>
                      <a:pt x="1822" y="2612"/>
                    </a:lnTo>
                    <a:lnTo>
                      <a:pt x="1825" y="2612"/>
                    </a:lnTo>
                    <a:lnTo>
                      <a:pt x="1825" y="2610"/>
                    </a:lnTo>
                    <a:lnTo>
                      <a:pt x="1827" y="2610"/>
                    </a:lnTo>
                    <a:lnTo>
                      <a:pt x="1827" y="2608"/>
                    </a:lnTo>
                    <a:lnTo>
                      <a:pt x="1830" y="2608"/>
                    </a:lnTo>
                    <a:lnTo>
                      <a:pt x="1830" y="2607"/>
                    </a:lnTo>
                    <a:lnTo>
                      <a:pt x="1834" y="2607"/>
                    </a:lnTo>
                    <a:lnTo>
                      <a:pt x="1834" y="2605"/>
                    </a:lnTo>
                    <a:lnTo>
                      <a:pt x="1837" y="2605"/>
                    </a:lnTo>
                    <a:lnTo>
                      <a:pt x="1837" y="2603"/>
                    </a:lnTo>
                    <a:lnTo>
                      <a:pt x="1840" y="2603"/>
                    </a:lnTo>
                    <a:lnTo>
                      <a:pt x="1840" y="2602"/>
                    </a:lnTo>
                    <a:lnTo>
                      <a:pt x="1844" y="2602"/>
                    </a:lnTo>
                    <a:lnTo>
                      <a:pt x="1844" y="2600"/>
                    </a:lnTo>
                    <a:lnTo>
                      <a:pt x="1845" y="2600"/>
                    </a:lnTo>
                    <a:lnTo>
                      <a:pt x="1845" y="2598"/>
                    </a:lnTo>
                    <a:lnTo>
                      <a:pt x="1849" y="2598"/>
                    </a:lnTo>
                    <a:lnTo>
                      <a:pt x="1849" y="2597"/>
                    </a:lnTo>
                    <a:lnTo>
                      <a:pt x="1852" y="2597"/>
                    </a:lnTo>
                    <a:lnTo>
                      <a:pt x="1852" y="2595"/>
                    </a:lnTo>
                    <a:lnTo>
                      <a:pt x="1855" y="2595"/>
                    </a:lnTo>
                    <a:lnTo>
                      <a:pt x="1855" y="2593"/>
                    </a:lnTo>
                    <a:lnTo>
                      <a:pt x="1857" y="2593"/>
                    </a:lnTo>
                    <a:lnTo>
                      <a:pt x="1857" y="2592"/>
                    </a:lnTo>
                    <a:lnTo>
                      <a:pt x="1860" y="2592"/>
                    </a:lnTo>
                    <a:lnTo>
                      <a:pt x="1860" y="2590"/>
                    </a:lnTo>
                    <a:lnTo>
                      <a:pt x="1864" y="2590"/>
                    </a:lnTo>
                    <a:lnTo>
                      <a:pt x="1864" y="2588"/>
                    </a:lnTo>
                    <a:lnTo>
                      <a:pt x="1867" y="2588"/>
                    </a:lnTo>
                    <a:lnTo>
                      <a:pt x="1867" y="2587"/>
                    </a:lnTo>
                    <a:lnTo>
                      <a:pt x="1869" y="2587"/>
                    </a:lnTo>
                    <a:lnTo>
                      <a:pt x="1869" y="2585"/>
                    </a:lnTo>
                    <a:lnTo>
                      <a:pt x="1872" y="2585"/>
                    </a:lnTo>
                    <a:lnTo>
                      <a:pt x="1872" y="2583"/>
                    </a:lnTo>
                    <a:lnTo>
                      <a:pt x="1875" y="2583"/>
                    </a:lnTo>
                    <a:lnTo>
                      <a:pt x="1875" y="2582"/>
                    </a:lnTo>
                    <a:lnTo>
                      <a:pt x="1879" y="2582"/>
                    </a:lnTo>
                    <a:lnTo>
                      <a:pt x="1879" y="2580"/>
                    </a:lnTo>
                    <a:lnTo>
                      <a:pt x="1880" y="2580"/>
                    </a:lnTo>
                    <a:lnTo>
                      <a:pt x="1880" y="2578"/>
                    </a:lnTo>
                    <a:lnTo>
                      <a:pt x="1884" y="2578"/>
                    </a:lnTo>
                    <a:lnTo>
                      <a:pt x="1884" y="2577"/>
                    </a:lnTo>
                    <a:lnTo>
                      <a:pt x="1887" y="2577"/>
                    </a:lnTo>
                    <a:lnTo>
                      <a:pt x="1887" y="2575"/>
                    </a:lnTo>
                    <a:lnTo>
                      <a:pt x="1890" y="2575"/>
                    </a:lnTo>
                    <a:lnTo>
                      <a:pt x="1890" y="2573"/>
                    </a:lnTo>
                    <a:lnTo>
                      <a:pt x="1892" y="2573"/>
                    </a:lnTo>
                    <a:lnTo>
                      <a:pt x="1892" y="2572"/>
                    </a:lnTo>
                    <a:lnTo>
                      <a:pt x="1895" y="2572"/>
                    </a:lnTo>
                    <a:lnTo>
                      <a:pt x="1895" y="2570"/>
                    </a:lnTo>
                    <a:lnTo>
                      <a:pt x="1899" y="2570"/>
                    </a:lnTo>
                    <a:lnTo>
                      <a:pt x="1899" y="2568"/>
                    </a:lnTo>
                    <a:lnTo>
                      <a:pt x="1902" y="2568"/>
                    </a:lnTo>
                    <a:lnTo>
                      <a:pt x="1902" y="2567"/>
                    </a:lnTo>
                    <a:lnTo>
                      <a:pt x="1904" y="2567"/>
                    </a:lnTo>
                    <a:lnTo>
                      <a:pt x="1904" y="2565"/>
                    </a:lnTo>
                    <a:lnTo>
                      <a:pt x="1907" y="2565"/>
                    </a:lnTo>
                    <a:lnTo>
                      <a:pt x="1907" y="2563"/>
                    </a:lnTo>
                    <a:lnTo>
                      <a:pt x="1910" y="2563"/>
                    </a:lnTo>
                    <a:lnTo>
                      <a:pt x="1910" y="2562"/>
                    </a:lnTo>
                    <a:lnTo>
                      <a:pt x="1914" y="2562"/>
                    </a:lnTo>
                    <a:lnTo>
                      <a:pt x="1914" y="2560"/>
                    </a:lnTo>
                    <a:lnTo>
                      <a:pt x="1915" y="2560"/>
                    </a:lnTo>
                    <a:lnTo>
                      <a:pt x="1915" y="2558"/>
                    </a:lnTo>
                    <a:lnTo>
                      <a:pt x="1919" y="2558"/>
                    </a:lnTo>
                    <a:lnTo>
                      <a:pt x="1919" y="2557"/>
                    </a:lnTo>
                    <a:lnTo>
                      <a:pt x="1922" y="2557"/>
                    </a:lnTo>
                    <a:lnTo>
                      <a:pt x="1922" y="2555"/>
                    </a:lnTo>
                    <a:lnTo>
                      <a:pt x="1924" y="2555"/>
                    </a:lnTo>
                    <a:lnTo>
                      <a:pt x="1924" y="2553"/>
                    </a:lnTo>
                    <a:lnTo>
                      <a:pt x="1927" y="2553"/>
                    </a:lnTo>
                    <a:lnTo>
                      <a:pt x="1927" y="2552"/>
                    </a:lnTo>
                    <a:lnTo>
                      <a:pt x="1930" y="2552"/>
                    </a:lnTo>
                    <a:lnTo>
                      <a:pt x="1930" y="2550"/>
                    </a:lnTo>
                    <a:lnTo>
                      <a:pt x="1932" y="2550"/>
                    </a:lnTo>
                    <a:lnTo>
                      <a:pt x="1932" y="2548"/>
                    </a:lnTo>
                    <a:lnTo>
                      <a:pt x="1935" y="2548"/>
                    </a:lnTo>
                    <a:lnTo>
                      <a:pt x="1935" y="2547"/>
                    </a:lnTo>
                    <a:lnTo>
                      <a:pt x="1939" y="2547"/>
                    </a:lnTo>
                    <a:lnTo>
                      <a:pt x="1939" y="2545"/>
                    </a:lnTo>
                    <a:lnTo>
                      <a:pt x="1942" y="2545"/>
                    </a:lnTo>
                    <a:lnTo>
                      <a:pt x="1942" y="2543"/>
                    </a:lnTo>
                    <a:lnTo>
                      <a:pt x="1944" y="2543"/>
                    </a:lnTo>
                    <a:lnTo>
                      <a:pt x="1944" y="2542"/>
                    </a:lnTo>
                    <a:lnTo>
                      <a:pt x="1947" y="2542"/>
                    </a:lnTo>
                    <a:lnTo>
                      <a:pt x="1947" y="2540"/>
                    </a:lnTo>
                    <a:lnTo>
                      <a:pt x="1950" y="2540"/>
                    </a:lnTo>
                    <a:lnTo>
                      <a:pt x="1950" y="2538"/>
                    </a:lnTo>
                    <a:lnTo>
                      <a:pt x="1952" y="2538"/>
                    </a:lnTo>
                    <a:lnTo>
                      <a:pt x="1952" y="2537"/>
                    </a:lnTo>
                    <a:lnTo>
                      <a:pt x="1955" y="2537"/>
                    </a:lnTo>
                    <a:lnTo>
                      <a:pt x="1955" y="2535"/>
                    </a:lnTo>
                    <a:lnTo>
                      <a:pt x="1959" y="2535"/>
                    </a:lnTo>
                    <a:lnTo>
                      <a:pt x="1959" y="2533"/>
                    </a:lnTo>
                    <a:lnTo>
                      <a:pt x="1960" y="2533"/>
                    </a:lnTo>
                    <a:lnTo>
                      <a:pt x="1960" y="2532"/>
                    </a:lnTo>
                    <a:lnTo>
                      <a:pt x="1964" y="2532"/>
                    </a:lnTo>
                    <a:lnTo>
                      <a:pt x="1964" y="2530"/>
                    </a:lnTo>
                    <a:lnTo>
                      <a:pt x="1967" y="2530"/>
                    </a:lnTo>
                    <a:lnTo>
                      <a:pt x="1967" y="2528"/>
                    </a:lnTo>
                    <a:lnTo>
                      <a:pt x="1969" y="2528"/>
                    </a:lnTo>
                    <a:lnTo>
                      <a:pt x="1969" y="2527"/>
                    </a:lnTo>
                    <a:lnTo>
                      <a:pt x="1972" y="2527"/>
                    </a:lnTo>
                    <a:lnTo>
                      <a:pt x="1972" y="2525"/>
                    </a:lnTo>
                    <a:lnTo>
                      <a:pt x="1975" y="2525"/>
                    </a:lnTo>
                    <a:lnTo>
                      <a:pt x="1975" y="2523"/>
                    </a:lnTo>
                    <a:lnTo>
                      <a:pt x="1977" y="2523"/>
                    </a:lnTo>
                    <a:lnTo>
                      <a:pt x="1977" y="2522"/>
                    </a:lnTo>
                    <a:lnTo>
                      <a:pt x="1980" y="2522"/>
                    </a:lnTo>
                    <a:lnTo>
                      <a:pt x="1980" y="2520"/>
                    </a:lnTo>
                    <a:lnTo>
                      <a:pt x="1984" y="2520"/>
                    </a:lnTo>
                    <a:lnTo>
                      <a:pt x="1984" y="2518"/>
                    </a:lnTo>
                    <a:lnTo>
                      <a:pt x="1985" y="2518"/>
                    </a:lnTo>
                    <a:lnTo>
                      <a:pt x="1985" y="2517"/>
                    </a:lnTo>
                    <a:lnTo>
                      <a:pt x="1989" y="2517"/>
                    </a:lnTo>
                    <a:lnTo>
                      <a:pt x="1989" y="2515"/>
                    </a:lnTo>
                    <a:lnTo>
                      <a:pt x="1992" y="2515"/>
                    </a:lnTo>
                    <a:lnTo>
                      <a:pt x="1992" y="2513"/>
                    </a:lnTo>
                    <a:lnTo>
                      <a:pt x="1994" y="2513"/>
                    </a:lnTo>
                    <a:lnTo>
                      <a:pt x="1994" y="2512"/>
                    </a:lnTo>
                    <a:lnTo>
                      <a:pt x="1997" y="2512"/>
                    </a:lnTo>
                    <a:lnTo>
                      <a:pt x="1997" y="2510"/>
                    </a:lnTo>
                    <a:lnTo>
                      <a:pt x="2000" y="2510"/>
                    </a:lnTo>
                    <a:lnTo>
                      <a:pt x="2000" y="2508"/>
                    </a:lnTo>
                    <a:lnTo>
                      <a:pt x="2002" y="2508"/>
                    </a:lnTo>
                    <a:lnTo>
                      <a:pt x="2002" y="2507"/>
                    </a:lnTo>
                    <a:lnTo>
                      <a:pt x="2005" y="2507"/>
                    </a:lnTo>
                    <a:lnTo>
                      <a:pt x="2005" y="2505"/>
                    </a:lnTo>
                    <a:lnTo>
                      <a:pt x="2007" y="2505"/>
                    </a:lnTo>
                    <a:lnTo>
                      <a:pt x="2007" y="2503"/>
                    </a:lnTo>
                    <a:lnTo>
                      <a:pt x="2010" y="2503"/>
                    </a:lnTo>
                    <a:lnTo>
                      <a:pt x="2010" y="2502"/>
                    </a:lnTo>
                    <a:lnTo>
                      <a:pt x="2014" y="2502"/>
                    </a:lnTo>
                    <a:lnTo>
                      <a:pt x="2014" y="2500"/>
                    </a:lnTo>
                    <a:lnTo>
                      <a:pt x="2015" y="2500"/>
                    </a:lnTo>
                    <a:lnTo>
                      <a:pt x="2015" y="2498"/>
                    </a:lnTo>
                    <a:lnTo>
                      <a:pt x="2019" y="2498"/>
                    </a:lnTo>
                    <a:lnTo>
                      <a:pt x="2019" y="2497"/>
                    </a:lnTo>
                    <a:lnTo>
                      <a:pt x="2022" y="2497"/>
                    </a:lnTo>
                    <a:lnTo>
                      <a:pt x="2022" y="2495"/>
                    </a:lnTo>
                    <a:lnTo>
                      <a:pt x="2024" y="2495"/>
                    </a:lnTo>
                    <a:lnTo>
                      <a:pt x="2024" y="2493"/>
                    </a:lnTo>
                    <a:lnTo>
                      <a:pt x="2027" y="2493"/>
                    </a:lnTo>
                    <a:lnTo>
                      <a:pt x="2027" y="2492"/>
                    </a:lnTo>
                    <a:lnTo>
                      <a:pt x="2029" y="2492"/>
                    </a:lnTo>
                    <a:lnTo>
                      <a:pt x="2029" y="2490"/>
                    </a:lnTo>
                    <a:lnTo>
                      <a:pt x="2032" y="2490"/>
                    </a:lnTo>
                    <a:lnTo>
                      <a:pt x="2032" y="2488"/>
                    </a:lnTo>
                    <a:lnTo>
                      <a:pt x="2035" y="2488"/>
                    </a:lnTo>
                    <a:lnTo>
                      <a:pt x="2035" y="2487"/>
                    </a:lnTo>
                    <a:lnTo>
                      <a:pt x="2037" y="2487"/>
                    </a:lnTo>
                    <a:lnTo>
                      <a:pt x="2037" y="2485"/>
                    </a:lnTo>
                    <a:lnTo>
                      <a:pt x="2040" y="2485"/>
                    </a:lnTo>
                    <a:lnTo>
                      <a:pt x="2040" y="2483"/>
                    </a:lnTo>
                    <a:lnTo>
                      <a:pt x="2042" y="2483"/>
                    </a:lnTo>
                    <a:lnTo>
                      <a:pt x="2042" y="2482"/>
                    </a:lnTo>
                    <a:lnTo>
                      <a:pt x="2045" y="2482"/>
                    </a:lnTo>
                    <a:lnTo>
                      <a:pt x="2045" y="2480"/>
                    </a:lnTo>
                    <a:lnTo>
                      <a:pt x="2049" y="2480"/>
                    </a:lnTo>
                    <a:lnTo>
                      <a:pt x="2049" y="2478"/>
                    </a:lnTo>
                    <a:lnTo>
                      <a:pt x="2050" y="2478"/>
                    </a:lnTo>
                    <a:lnTo>
                      <a:pt x="2050" y="2477"/>
                    </a:lnTo>
                    <a:lnTo>
                      <a:pt x="2054" y="2477"/>
                    </a:lnTo>
                    <a:lnTo>
                      <a:pt x="2054" y="2475"/>
                    </a:lnTo>
                    <a:lnTo>
                      <a:pt x="2057" y="2475"/>
                    </a:lnTo>
                    <a:lnTo>
                      <a:pt x="2057" y="2473"/>
                    </a:lnTo>
                    <a:lnTo>
                      <a:pt x="2059" y="2473"/>
                    </a:lnTo>
                    <a:lnTo>
                      <a:pt x="2059" y="2472"/>
                    </a:lnTo>
                    <a:lnTo>
                      <a:pt x="2062" y="2472"/>
                    </a:lnTo>
                    <a:lnTo>
                      <a:pt x="2062" y="2470"/>
                    </a:lnTo>
                    <a:lnTo>
                      <a:pt x="2064" y="2470"/>
                    </a:lnTo>
                    <a:lnTo>
                      <a:pt x="2064" y="2468"/>
                    </a:lnTo>
                    <a:lnTo>
                      <a:pt x="2067" y="2468"/>
                    </a:lnTo>
                    <a:lnTo>
                      <a:pt x="2067" y="2467"/>
                    </a:lnTo>
                    <a:lnTo>
                      <a:pt x="2070" y="2467"/>
                    </a:lnTo>
                    <a:lnTo>
                      <a:pt x="2070" y="2465"/>
                    </a:lnTo>
                    <a:lnTo>
                      <a:pt x="2072" y="2465"/>
                    </a:lnTo>
                    <a:lnTo>
                      <a:pt x="2072" y="2463"/>
                    </a:lnTo>
                    <a:lnTo>
                      <a:pt x="2075" y="2463"/>
                    </a:lnTo>
                    <a:lnTo>
                      <a:pt x="2075" y="2462"/>
                    </a:lnTo>
                    <a:lnTo>
                      <a:pt x="2077" y="2462"/>
                    </a:lnTo>
                    <a:lnTo>
                      <a:pt x="2077" y="2460"/>
                    </a:lnTo>
                    <a:lnTo>
                      <a:pt x="2080" y="2460"/>
                    </a:lnTo>
                    <a:lnTo>
                      <a:pt x="2080" y="2458"/>
                    </a:lnTo>
                    <a:lnTo>
                      <a:pt x="2082" y="2458"/>
                    </a:lnTo>
                    <a:lnTo>
                      <a:pt x="2082" y="2457"/>
                    </a:lnTo>
                    <a:lnTo>
                      <a:pt x="2085" y="2457"/>
                    </a:lnTo>
                    <a:lnTo>
                      <a:pt x="2085" y="2455"/>
                    </a:lnTo>
                    <a:lnTo>
                      <a:pt x="2087" y="2455"/>
                    </a:lnTo>
                    <a:lnTo>
                      <a:pt x="2087" y="2453"/>
                    </a:lnTo>
                    <a:lnTo>
                      <a:pt x="2090" y="2453"/>
                    </a:lnTo>
                    <a:lnTo>
                      <a:pt x="2090" y="2452"/>
                    </a:lnTo>
                    <a:lnTo>
                      <a:pt x="2094" y="2452"/>
                    </a:lnTo>
                    <a:lnTo>
                      <a:pt x="2094" y="2450"/>
                    </a:lnTo>
                    <a:lnTo>
                      <a:pt x="2095" y="2450"/>
                    </a:lnTo>
                    <a:lnTo>
                      <a:pt x="2095" y="2448"/>
                    </a:lnTo>
                    <a:lnTo>
                      <a:pt x="2099" y="2448"/>
                    </a:lnTo>
                    <a:lnTo>
                      <a:pt x="2099" y="2447"/>
                    </a:lnTo>
                    <a:lnTo>
                      <a:pt x="2100" y="2447"/>
                    </a:lnTo>
                    <a:lnTo>
                      <a:pt x="2100" y="2445"/>
                    </a:lnTo>
                    <a:lnTo>
                      <a:pt x="2104" y="2445"/>
                    </a:lnTo>
                    <a:lnTo>
                      <a:pt x="2104" y="2443"/>
                    </a:lnTo>
                    <a:lnTo>
                      <a:pt x="2105" y="2443"/>
                    </a:lnTo>
                    <a:lnTo>
                      <a:pt x="2105" y="2442"/>
                    </a:lnTo>
                    <a:lnTo>
                      <a:pt x="2109" y="2442"/>
                    </a:lnTo>
                    <a:lnTo>
                      <a:pt x="2109" y="2440"/>
                    </a:lnTo>
                    <a:lnTo>
                      <a:pt x="2110" y="2440"/>
                    </a:lnTo>
                    <a:lnTo>
                      <a:pt x="2110" y="2438"/>
                    </a:lnTo>
                    <a:lnTo>
                      <a:pt x="2114" y="2438"/>
                    </a:lnTo>
                    <a:lnTo>
                      <a:pt x="2114" y="2437"/>
                    </a:lnTo>
                    <a:lnTo>
                      <a:pt x="2117" y="2437"/>
                    </a:lnTo>
                    <a:lnTo>
                      <a:pt x="2117" y="2435"/>
                    </a:lnTo>
                    <a:lnTo>
                      <a:pt x="2119" y="2435"/>
                    </a:lnTo>
                    <a:lnTo>
                      <a:pt x="2119" y="2433"/>
                    </a:lnTo>
                    <a:lnTo>
                      <a:pt x="2122" y="2433"/>
                    </a:lnTo>
                    <a:lnTo>
                      <a:pt x="2122" y="2432"/>
                    </a:lnTo>
                    <a:lnTo>
                      <a:pt x="2124" y="2432"/>
                    </a:lnTo>
                    <a:lnTo>
                      <a:pt x="2124" y="2430"/>
                    </a:lnTo>
                    <a:lnTo>
                      <a:pt x="2127" y="2430"/>
                    </a:lnTo>
                    <a:lnTo>
                      <a:pt x="2127" y="2428"/>
                    </a:lnTo>
                    <a:lnTo>
                      <a:pt x="2129" y="2428"/>
                    </a:lnTo>
                    <a:lnTo>
                      <a:pt x="2129" y="2427"/>
                    </a:lnTo>
                    <a:lnTo>
                      <a:pt x="2132" y="2427"/>
                    </a:lnTo>
                    <a:lnTo>
                      <a:pt x="2132" y="2425"/>
                    </a:lnTo>
                    <a:lnTo>
                      <a:pt x="2134" y="2425"/>
                    </a:lnTo>
                    <a:lnTo>
                      <a:pt x="2134" y="2423"/>
                    </a:lnTo>
                    <a:lnTo>
                      <a:pt x="2137" y="2423"/>
                    </a:lnTo>
                    <a:lnTo>
                      <a:pt x="2137" y="2422"/>
                    </a:lnTo>
                    <a:lnTo>
                      <a:pt x="2139" y="2422"/>
                    </a:lnTo>
                    <a:lnTo>
                      <a:pt x="2139" y="2420"/>
                    </a:lnTo>
                    <a:lnTo>
                      <a:pt x="2142" y="2420"/>
                    </a:lnTo>
                    <a:lnTo>
                      <a:pt x="2142" y="2418"/>
                    </a:lnTo>
                    <a:lnTo>
                      <a:pt x="2144" y="2418"/>
                    </a:lnTo>
                    <a:lnTo>
                      <a:pt x="2144" y="2417"/>
                    </a:lnTo>
                    <a:lnTo>
                      <a:pt x="2147" y="2417"/>
                    </a:lnTo>
                    <a:lnTo>
                      <a:pt x="2147" y="2415"/>
                    </a:lnTo>
                    <a:lnTo>
                      <a:pt x="2149" y="2415"/>
                    </a:lnTo>
                    <a:lnTo>
                      <a:pt x="2149" y="2413"/>
                    </a:lnTo>
                    <a:lnTo>
                      <a:pt x="2152" y="2413"/>
                    </a:lnTo>
                    <a:lnTo>
                      <a:pt x="2152" y="2412"/>
                    </a:lnTo>
                    <a:lnTo>
                      <a:pt x="2154" y="2412"/>
                    </a:lnTo>
                    <a:lnTo>
                      <a:pt x="2154" y="2410"/>
                    </a:lnTo>
                    <a:lnTo>
                      <a:pt x="2157" y="2410"/>
                    </a:lnTo>
                    <a:lnTo>
                      <a:pt x="2157" y="2408"/>
                    </a:lnTo>
                    <a:lnTo>
                      <a:pt x="2159" y="2408"/>
                    </a:lnTo>
                    <a:lnTo>
                      <a:pt x="2159" y="2407"/>
                    </a:lnTo>
                    <a:lnTo>
                      <a:pt x="2162" y="2407"/>
                    </a:lnTo>
                    <a:lnTo>
                      <a:pt x="2162" y="2405"/>
                    </a:lnTo>
                    <a:lnTo>
                      <a:pt x="2164" y="2405"/>
                    </a:lnTo>
                    <a:lnTo>
                      <a:pt x="2164" y="2403"/>
                    </a:lnTo>
                    <a:lnTo>
                      <a:pt x="2167" y="2403"/>
                    </a:lnTo>
                    <a:lnTo>
                      <a:pt x="2167" y="2402"/>
                    </a:lnTo>
                    <a:lnTo>
                      <a:pt x="2169" y="2402"/>
                    </a:lnTo>
                    <a:lnTo>
                      <a:pt x="2169" y="2400"/>
                    </a:lnTo>
                    <a:lnTo>
                      <a:pt x="2172" y="2400"/>
                    </a:lnTo>
                    <a:lnTo>
                      <a:pt x="2172" y="2398"/>
                    </a:lnTo>
                    <a:lnTo>
                      <a:pt x="2174" y="2398"/>
                    </a:lnTo>
                    <a:lnTo>
                      <a:pt x="2174" y="2397"/>
                    </a:lnTo>
                    <a:lnTo>
                      <a:pt x="2177" y="2397"/>
                    </a:lnTo>
                    <a:lnTo>
                      <a:pt x="2177" y="2395"/>
                    </a:lnTo>
                    <a:lnTo>
                      <a:pt x="2179" y="2395"/>
                    </a:lnTo>
                    <a:lnTo>
                      <a:pt x="2179" y="2393"/>
                    </a:lnTo>
                    <a:lnTo>
                      <a:pt x="2182" y="2393"/>
                    </a:lnTo>
                    <a:lnTo>
                      <a:pt x="2182" y="2392"/>
                    </a:lnTo>
                    <a:lnTo>
                      <a:pt x="2184" y="2392"/>
                    </a:lnTo>
                    <a:lnTo>
                      <a:pt x="2184" y="2390"/>
                    </a:lnTo>
                    <a:lnTo>
                      <a:pt x="2187" y="2390"/>
                    </a:lnTo>
                    <a:lnTo>
                      <a:pt x="2187" y="2388"/>
                    </a:lnTo>
                    <a:lnTo>
                      <a:pt x="2189" y="2388"/>
                    </a:lnTo>
                    <a:lnTo>
                      <a:pt x="2189" y="2387"/>
                    </a:lnTo>
                    <a:lnTo>
                      <a:pt x="2192" y="2387"/>
                    </a:lnTo>
                    <a:lnTo>
                      <a:pt x="2192" y="2385"/>
                    </a:lnTo>
                    <a:lnTo>
                      <a:pt x="2194" y="2385"/>
                    </a:lnTo>
                    <a:lnTo>
                      <a:pt x="2194" y="2383"/>
                    </a:lnTo>
                    <a:lnTo>
                      <a:pt x="2197" y="2383"/>
                    </a:lnTo>
                    <a:lnTo>
                      <a:pt x="2197" y="2382"/>
                    </a:lnTo>
                    <a:lnTo>
                      <a:pt x="2199" y="2382"/>
                    </a:lnTo>
                    <a:lnTo>
                      <a:pt x="2199" y="2380"/>
                    </a:lnTo>
                    <a:lnTo>
                      <a:pt x="2202" y="2380"/>
                    </a:lnTo>
                    <a:lnTo>
                      <a:pt x="2202" y="2378"/>
                    </a:lnTo>
                    <a:lnTo>
                      <a:pt x="2204" y="2378"/>
                    </a:lnTo>
                    <a:lnTo>
                      <a:pt x="2204" y="2377"/>
                    </a:lnTo>
                    <a:lnTo>
                      <a:pt x="2207" y="2377"/>
                    </a:lnTo>
                    <a:lnTo>
                      <a:pt x="2207" y="2375"/>
                    </a:lnTo>
                    <a:lnTo>
                      <a:pt x="2209" y="2375"/>
                    </a:lnTo>
                    <a:lnTo>
                      <a:pt x="2209" y="2373"/>
                    </a:lnTo>
                    <a:lnTo>
                      <a:pt x="2212" y="2373"/>
                    </a:lnTo>
                    <a:lnTo>
                      <a:pt x="2212" y="2372"/>
                    </a:lnTo>
                    <a:lnTo>
                      <a:pt x="2214" y="2372"/>
                    </a:lnTo>
                    <a:lnTo>
                      <a:pt x="2214" y="2370"/>
                    </a:lnTo>
                    <a:lnTo>
                      <a:pt x="2217" y="2370"/>
                    </a:lnTo>
                    <a:lnTo>
                      <a:pt x="2217" y="2368"/>
                    </a:lnTo>
                    <a:lnTo>
                      <a:pt x="2219" y="2368"/>
                    </a:lnTo>
                    <a:lnTo>
                      <a:pt x="2219" y="2367"/>
                    </a:lnTo>
                    <a:lnTo>
                      <a:pt x="2222" y="2367"/>
                    </a:lnTo>
                    <a:lnTo>
                      <a:pt x="2222" y="2365"/>
                    </a:lnTo>
                    <a:lnTo>
                      <a:pt x="2224" y="2365"/>
                    </a:lnTo>
                    <a:lnTo>
                      <a:pt x="2224" y="2363"/>
                    </a:lnTo>
                    <a:lnTo>
                      <a:pt x="2227" y="2363"/>
                    </a:lnTo>
                    <a:lnTo>
                      <a:pt x="2227" y="2362"/>
                    </a:lnTo>
                    <a:lnTo>
                      <a:pt x="2229" y="2362"/>
                    </a:lnTo>
                    <a:lnTo>
                      <a:pt x="2229" y="2360"/>
                    </a:lnTo>
                    <a:lnTo>
                      <a:pt x="2230" y="2360"/>
                    </a:lnTo>
                    <a:lnTo>
                      <a:pt x="2230" y="2358"/>
                    </a:lnTo>
                    <a:lnTo>
                      <a:pt x="2234" y="2358"/>
                    </a:lnTo>
                    <a:lnTo>
                      <a:pt x="2234" y="2357"/>
                    </a:lnTo>
                    <a:lnTo>
                      <a:pt x="2235" y="2357"/>
                    </a:lnTo>
                    <a:lnTo>
                      <a:pt x="2235" y="2355"/>
                    </a:lnTo>
                    <a:lnTo>
                      <a:pt x="2239" y="2355"/>
                    </a:lnTo>
                    <a:lnTo>
                      <a:pt x="2239" y="2353"/>
                    </a:lnTo>
                    <a:lnTo>
                      <a:pt x="2240" y="2353"/>
                    </a:lnTo>
                    <a:lnTo>
                      <a:pt x="2240" y="2352"/>
                    </a:lnTo>
                    <a:lnTo>
                      <a:pt x="2244" y="2352"/>
                    </a:lnTo>
                    <a:lnTo>
                      <a:pt x="2244" y="2350"/>
                    </a:lnTo>
                    <a:lnTo>
                      <a:pt x="2245" y="2350"/>
                    </a:lnTo>
                    <a:lnTo>
                      <a:pt x="2245" y="2348"/>
                    </a:lnTo>
                    <a:lnTo>
                      <a:pt x="2249" y="2348"/>
                    </a:lnTo>
                    <a:lnTo>
                      <a:pt x="2249" y="2347"/>
                    </a:lnTo>
                    <a:lnTo>
                      <a:pt x="2250" y="2347"/>
                    </a:lnTo>
                    <a:lnTo>
                      <a:pt x="2250" y="2345"/>
                    </a:lnTo>
                    <a:lnTo>
                      <a:pt x="2254" y="2345"/>
                    </a:lnTo>
                    <a:lnTo>
                      <a:pt x="2254" y="2343"/>
                    </a:lnTo>
                    <a:lnTo>
                      <a:pt x="2255" y="2343"/>
                    </a:lnTo>
                    <a:lnTo>
                      <a:pt x="2255" y="2342"/>
                    </a:lnTo>
                    <a:lnTo>
                      <a:pt x="2257" y="2342"/>
                    </a:lnTo>
                    <a:lnTo>
                      <a:pt x="2257" y="2340"/>
                    </a:lnTo>
                    <a:lnTo>
                      <a:pt x="2260" y="2340"/>
                    </a:lnTo>
                    <a:lnTo>
                      <a:pt x="2260" y="2338"/>
                    </a:lnTo>
                    <a:lnTo>
                      <a:pt x="2262" y="2338"/>
                    </a:lnTo>
                    <a:lnTo>
                      <a:pt x="2262" y="2337"/>
                    </a:lnTo>
                    <a:lnTo>
                      <a:pt x="2265" y="2337"/>
                    </a:lnTo>
                    <a:lnTo>
                      <a:pt x="2265" y="2335"/>
                    </a:lnTo>
                    <a:lnTo>
                      <a:pt x="2267" y="2335"/>
                    </a:lnTo>
                    <a:lnTo>
                      <a:pt x="2267" y="2333"/>
                    </a:lnTo>
                    <a:lnTo>
                      <a:pt x="2270" y="2333"/>
                    </a:lnTo>
                    <a:lnTo>
                      <a:pt x="2270" y="2332"/>
                    </a:lnTo>
                    <a:lnTo>
                      <a:pt x="2272" y="2332"/>
                    </a:lnTo>
                    <a:lnTo>
                      <a:pt x="2272" y="2330"/>
                    </a:lnTo>
                    <a:lnTo>
                      <a:pt x="2275" y="2330"/>
                    </a:lnTo>
                    <a:lnTo>
                      <a:pt x="2275" y="2328"/>
                    </a:lnTo>
                    <a:lnTo>
                      <a:pt x="2277" y="2328"/>
                    </a:lnTo>
                    <a:lnTo>
                      <a:pt x="2277" y="2327"/>
                    </a:lnTo>
                    <a:lnTo>
                      <a:pt x="2279" y="2327"/>
                    </a:lnTo>
                    <a:lnTo>
                      <a:pt x="2279" y="2325"/>
                    </a:lnTo>
                    <a:lnTo>
                      <a:pt x="2282" y="2325"/>
                    </a:lnTo>
                    <a:lnTo>
                      <a:pt x="2282" y="2323"/>
                    </a:lnTo>
                    <a:lnTo>
                      <a:pt x="2284" y="2323"/>
                    </a:lnTo>
                    <a:lnTo>
                      <a:pt x="2284" y="2322"/>
                    </a:lnTo>
                    <a:lnTo>
                      <a:pt x="2287" y="2322"/>
                    </a:lnTo>
                    <a:lnTo>
                      <a:pt x="2287" y="2320"/>
                    </a:lnTo>
                    <a:lnTo>
                      <a:pt x="2289" y="2320"/>
                    </a:lnTo>
                    <a:lnTo>
                      <a:pt x="2289" y="2318"/>
                    </a:lnTo>
                    <a:lnTo>
                      <a:pt x="2290" y="2318"/>
                    </a:lnTo>
                    <a:lnTo>
                      <a:pt x="2290" y="2317"/>
                    </a:lnTo>
                    <a:lnTo>
                      <a:pt x="2294" y="2317"/>
                    </a:lnTo>
                    <a:lnTo>
                      <a:pt x="2294" y="2315"/>
                    </a:lnTo>
                    <a:lnTo>
                      <a:pt x="2295" y="2315"/>
                    </a:lnTo>
                    <a:lnTo>
                      <a:pt x="2295" y="2313"/>
                    </a:lnTo>
                    <a:lnTo>
                      <a:pt x="2299" y="2313"/>
                    </a:lnTo>
                    <a:lnTo>
                      <a:pt x="2299" y="2312"/>
                    </a:lnTo>
                    <a:lnTo>
                      <a:pt x="2300" y="2312"/>
                    </a:lnTo>
                    <a:lnTo>
                      <a:pt x="2300" y="2310"/>
                    </a:lnTo>
                    <a:lnTo>
                      <a:pt x="2302" y="2310"/>
                    </a:lnTo>
                    <a:lnTo>
                      <a:pt x="2302" y="2308"/>
                    </a:lnTo>
                    <a:lnTo>
                      <a:pt x="2305" y="2308"/>
                    </a:lnTo>
                    <a:lnTo>
                      <a:pt x="2305" y="2307"/>
                    </a:lnTo>
                    <a:lnTo>
                      <a:pt x="2307" y="2307"/>
                    </a:lnTo>
                    <a:lnTo>
                      <a:pt x="2307" y="2305"/>
                    </a:lnTo>
                    <a:lnTo>
                      <a:pt x="2310" y="2305"/>
                    </a:lnTo>
                    <a:lnTo>
                      <a:pt x="2310" y="2303"/>
                    </a:lnTo>
                    <a:lnTo>
                      <a:pt x="2312" y="2303"/>
                    </a:lnTo>
                    <a:lnTo>
                      <a:pt x="2312" y="2302"/>
                    </a:lnTo>
                    <a:lnTo>
                      <a:pt x="2314" y="2302"/>
                    </a:lnTo>
                    <a:lnTo>
                      <a:pt x="2314" y="2300"/>
                    </a:lnTo>
                    <a:lnTo>
                      <a:pt x="2317" y="2300"/>
                    </a:lnTo>
                    <a:lnTo>
                      <a:pt x="2317" y="2298"/>
                    </a:lnTo>
                    <a:lnTo>
                      <a:pt x="2319" y="2298"/>
                    </a:lnTo>
                    <a:lnTo>
                      <a:pt x="2319" y="2297"/>
                    </a:lnTo>
                    <a:lnTo>
                      <a:pt x="2322" y="2297"/>
                    </a:lnTo>
                    <a:lnTo>
                      <a:pt x="2322" y="2295"/>
                    </a:lnTo>
                    <a:lnTo>
                      <a:pt x="2324" y="2295"/>
                    </a:lnTo>
                    <a:lnTo>
                      <a:pt x="2324" y="2293"/>
                    </a:lnTo>
                    <a:lnTo>
                      <a:pt x="2325" y="2293"/>
                    </a:lnTo>
                    <a:lnTo>
                      <a:pt x="2325" y="2292"/>
                    </a:lnTo>
                    <a:lnTo>
                      <a:pt x="2329" y="2292"/>
                    </a:lnTo>
                    <a:lnTo>
                      <a:pt x="2329" y="2290"/>
                    </a:lnTo>
                    <a:lnTo>
                      <a:pt x="2330" y="2290"/>
                    </a:lnTo>
                    <a:lnTo>
                      <a:pt x="2330" y="2288"/>
                    </a:lnTo>
                    <a:lnTo>
                      <a:pt x="2334" y="2288"/>
                    </a:lnTo>
                    <a:lnTo>
                      <a:pt x="2334" y="2287"/>
                    </a:lnTo>
                    <a:lnTo>
                      <a:pt x="2335" y="2287"/>
                    </a:lnTo>
                    <a:lnTo>
                      <a:pt x="2335" y="2285"/>
                    </a:lnTo>
                    <a:lnTo>
                      <a:pt x="2337" y="2285"/>
                    </a:lnTo>
                    <a:lnTo>
                      <a:pt x="2337" y="2283"/>
                    </a:lnTo>
                    <a:lnTo>
                      <a:pt x="2340" y="2283"/>
                    </a:lnTo>
                    <a:lnTo>
                      <a:pt x="2340" y="2282"/>
                    </a:lnTo>
                    <a:lnTo>
                      <a:pt x="2342" y="2282"/>
                    </a:lnTo>
                    <a:lnTo>
                      <a:pt x="2342" y="2280"/>
                    </a:lnTo>
                    <a:lnTo>
                      <a:pt x="2345" y="2280"/>
                    </a:lnTo>
                    <a:lnTo>
                      <a:pt x="2345" y="2278"/>
                    </a:lnTo>
                    <a:lnTo>
                      <a:pt x="2347" y="2278"/>
                    </a:lnTo>
                    <a:lnTo>
                      <a:pt x="2347" y="2277"/>
                    </a:lnTo>
                    <a:lnTo>
                      <a:pt x="2349" y="2277"/>
                    </a:lnTo>
                    <a:lnTo>
                      <a:pt x="2349" y="2275"/>
                    </a:lnTo>
                    <a:lnTo>
                      <a:pt x="2352" y="2275"/>
                    </a:lnTo>
                    <a:lnTo>
                      <a:pt x="2352" y="2273"/>
                    </a:lnTo>
                    <a:lnTo>
                      <a:pt x="2354" y="2273"/>
                    </a:lnTo>
                    <a:lnTo>
                      <a:pt x="2354" y="2272"/>
                    </a:lnTo>
                    <a:lnTo>
                      <a:pt x="2357" y="2272"/>
                    </a:lnTo>
                    <a:lnTo>
                      <a:pt x="2357" y="2270"/>
                    </a:lnTo>
                    <a:lnTo>
                      <a:pt x="2359" y="2270"/>
                    </a:lnTo>
                    <a:lnTo>
                      <a:pt x="2359" y="2268"/>
                    </a:lnTo>
                    <a:lnTo>
                      <a:pt x="2360" y="2268"/>
                    </a:lnTo>
                    <a:lnTo>
                      <a:pt x="2360" y="2267"/>
                    </a:lnTo>
                    <a:lnTo>
                      <a:pt x="2364" y="2267"/>
                    </a:lnTo>
                    <a:lnTo>
                      <a:pt x="2364" y="2265"/>
                    </a:lnTo>
                    <a:lnTo>
                      <a:pt x="2365" y="2265"/>
                    </a:lnTo>
                    <a:lnTo>
                      <a:pt x="2365" y="2263"/>
                    </a:lnTo>
                    <a:lnTo>
                      <a:pt x="2367" y="2263"/>
                    </a:lnTo>
                    <a:lnTo>
                      <a:pt x="2367" y="2262"/>
                    </a:lnTo>
                    <a:lnTo>
                      <a:pt x="2370" y="2262"/>
                    </a:lnTo>
                    <a:lnTo>
                      <a:pt x="2370" y="2260"/>
                    </a:lnTo>
                    <a:lnTo>
                      <a:pt x="2372" y="2260"/>
                    </a:lnTo>
                    <a:lnTo>
                      <a:pt x="2372" y="2258"/>
                    </a:lnTo>
                    <a:lnTo>
                      <a:pt x="2374" y="2258"/>
                    </a:lnTo>
                    <a:lnTo>
                      <a:pt x="2374" y="2257"/>
                    </a:lnTo>
                    <a:lnTo>
                      <a:pt x="2377" y="2257"/>
                    </a:lnTo>
                    <a:lnTo>
                      <a:pt x="2377" y="2255"/>
                    </a:lnTo>
                    <a:lnTo>
                      <a:pt x="2379" y="2255"/>
                    </a:lnTo>
                    <a:lnTo>
                      <a:pt x="2379" y="2253"/>
                    </a:lnTo>
                    <a:lnTo>
                      <a:pt x="2380" y="2253"/>
                    </a:lnTo>
                    <a:lnTo>
                      <a:pt x="2380" y="2252"/>
                    </a:lnTo>
                    <a:lnTo>
                      <a:pt x="2384" y="2252"/>
                    </a:lnTo>
                    <a:lnTo>
                      <a:pt x="2384" y="2250"/>
                    </a:lnTo>
                    <a:lnTo>
                      <a:pt x="2385" y="2250"/>
                    </a:lnTo>
                    <a:lnTo>
                      <a:pt x="2385" y="2248"/>
                    </a:lnTo>
                    <a:lnTo>
                      <a:pt x="2389" y="2248"/>
                    </a:lnTo>
                    <a:lnTo>
                      <a:pt x="2389" y="2247"/>
                    </a:lnTo>
                    <a:lnTo>
                      <a:pt x="2390" y="2247"/>
                    </a:lnTo>
                    <a:lnTo>
                      <a:pt x="2390" y="2245"/>
                    </a:lnTo>
                    <a:lnTo>
                      <a:pt x="2392" y="2245"/>
                    </a:lnTo>
                    <a:lnTo>
                      <a:pt x="2392" y="2243"/>
                    </a:lnTo>
                    <a:lnTo>
                      <a:pt x="2395" y="2243"/>
                    </a:lnTo>
                    <a:lnTo>
                      <a:pt x="2395" y="2242"/>
                    </a:lnTo>
                    <a:lnTo>
                      <a:pt x="2397" y="2242"/>
                    </a:lnTo>
                    <a:lnTo>
                      <a:pt x="2397" y="2240"/>
                    </a:lnTo>
                    <a:lnTo>
                      <a:pt x="2399" y="2240"/>
                    </a:lnTo>
                    <a:lnTo>
                      <a:pt x="2399" y="2238"/>
                    </a:lnTo>
                    <a:lnTo>
                      <a:pt x="2402" y="2238"/>
                    </a:lnTo>
                    <a:lnTo>
                      <a:pt x="2402" y="2237"/>
                    </a:lnTo>
                    <a:lnTo>
                      <a:pt x="2404" y="2237"/>
                    </a:lnTo>
                    <a:lnTo>
                      <a:pt x="2404" y="2235"/>
                    </a:lnTo>
                    <a:lnTo>
                      <a:pt x="2405" y="2235"/>
                    </a:lnTo>
                    <a:lnTo>
                      <a:pt x="2405" y="2233"/>
                    </a:lnTo>
                    <a:lnTo>
                      <a:pt x="2409" y="2233"/>
                    </a:lnTo>
                    <a:lnTo>
                      <a:pt x="2409" y="2232"/>
                    </a:lnTo>
                    <a:lnTo>
                      <a:pt x="2410" y="2232"/>
                    </a:lnTo>
                    <a:lnTo>
                      <a:pt x="2410" y="2230"/>
                    </a:lnTo>
                    <a:lnTo>
                      <a:pt x="2412" y="2230"/>
                    </a:lnTo>
                    <a:lnTo>
                      <a:pt x="2412" y="2228"/>
                    </a:lnTo>
                    <a:lnTo>
                      <a:pt x="2415" y="2228"/>
                    </a:lnTo>
                    <a:lnTo>
                      <a:pt x="2415" y="2227"/>
                    </a:lnTo>
                    <a:lnTo>
                      <a:pt x="2417" y="2227"/>
                    </a:lnTo>
                    <a:lnTo>
                      <a:pt x="2417" y="2225"/>
                    </a:lnTo>
                    <a:lnTo>
                      <a:pt x="2419" y="2225"/>
                    </a:lnTo>
                    <a:lnTo>
                      <a:pt x="2419" y="2223"/>
                    </a:lnTo>
                    <a:lnTo>
                      <a:pt x="2422" y="2223"/>
                    </a:lnTo>
                    <a:lnTo>
                      <a:pt x="2422" y="2222"/>
                    </a:lnTo>
                    <a:lnTo>
                      <a:pt x="2424" y="2222"/>
                    </a:lnTo>
                    <a:lnTo>
                      <a:pt x="2424" y="2220"/>
                    </a:lnTo>
                    <a:lnTo>
                      <a:pt x="2425" y="2220"/>
                    </a:lnTo>
                    <a:lnTo>
                      <a:pt x="2425" y="2218"/>
                    </a:lnTo>
                    <a:lnTo>
                      <a:pt x="2429" y="2218"/>
                    </a:lnTo>
                    <a:lnTo>
                      <a:pt x="2429" y="2217"/>
                    </a:lnTo>
                    <a:lnTo>
                      <a:pt x="2430" y="2217"/>
                    </a:lnTo>
                    <a:lnTo>
                      <a:pt x="2430" y="2215"/>
                    </a:lnTo>
                    <a:lnTo>
                      <a:pt x="2432" y="2215"/>
                    </a:lnTo>
                    <a:lnTo>
                      <a:pt x="2432" y="2213"/>
                    </a:lnTo>
                    <a:lnTo>
                      <a:pt x="2435" y="2213"/>
                    </a:lnTo>
                    <a:lnTo>
                      <a:pt x="2435" y="2212"/>
                    </a:lnTo>
                    <a:lnTo>
                      <a:pt x="2437" y="2212"/>
                    </a:lnTo>
                    <a:lnTo>
                      <a:pt x="2437" y="2210"/>
                    </a:lnTo>
                    <a:lnTo>
                      <a:pt x="2439" y="2210"/>
                    </a:lnTo>
                    <a:lnTo>
                      <a:pt x="2439" y="2208"/>
                    </a:lnTo>
                    <a:lnTo>
                      <a:pt x="2442" y="2208"/>
                    </a:lnTo>
                    <a:lnTo>
                      <a:pt x="2442" y="2207"/>
                    </a:lnTo>
                    <a:lnTo>
                      <a:pt x="2444" y="2207"/>
                    </a:lnTo>
                    <a:lnTo>
                      <a:pt x="2444" y="2205"/>
                    </a:lnTo>
                    <a:lnTo>
                      <a:pt x="2445" y="2205"/>
                    </a:lnTo>
                    <a:lnTo>
                      <a:pt x="2445" y="2203"/>
                    </a:lnTo>
                    <a:lnTo>
                      <a:pt x="2449" y="2203"/>
                    </a:lnTo>
                    <a:lnTo>
                      <a:pt x="2449" y="2202"/>
                    </a:lnTo>
                    <a:lnTo>
                      <a:pt x="2450" y="2202"/>
                    </a:lnTo>
                    <a:lnTo>
                      <a:pt x="2450" y="2200"/>
                    </a:lnTo>
                    <a:lnTo>
                      <a:pt x="2452" y="2200"/>
                    </a:lnTo>
                    <a:lnTo>
                      <a:pt x="2452" y="2198"/>
                    </a:lnTo>
                    <a:lnTo>
                      <a:pt x="2454" y="2198"/>
                    </a:lnTo>
                    <a:lnTo>
                      <a:pt x="2454" y="2197"/>
                    </a:lnTo>
                    <a:lnTo>
                      <a:pt x="2457" y="2197"/>
                    </a:lnTo>
                    <a:lnTo>
                      <a:pt x="2457" y="2195"/>
                    </a:lnTo>
                    <a:lnTo>
                      <a:pt x="2459" y="2195"/>
                    </a:lnTo>
                    <a:lnTo>
                      <a:pt x="2459" y="2193"/>
                    </a:lnTo>
                    <a:lnTo>
                      <a:pt x="2460" y="2193"/>
                    </a:lnTo>
                    <a:lnTo>
                      <a:pt x="2460" y="2192"/>
                    </a:lnTo>
                    <a:lnTo>
                      <a:pt x="2464" y="2192"/>
                    </a:lnTo>
                    <a:lnTo>
                      <a:pt x="2464" y="2190"/>
                    </a:lnTo>
                    <a:lnTo>
                      <a:pt x="2465" y="2190"/>
                    </a:lnTo>
                    <a:lnTo>
                      <a:pt x="2465" y="2188"/>
                    </a:lnTo>
                    <a:lnTo>
                      <a:pt x="2467" y="2188"/>
                    </a:lnTo>
                    <a:lnTo>
                      <a:pt x="2467" y="2187"/>
                    </a:lnTo>
                    <a:lnTo>
                      <a:pt x="2470" y="2187"/>
                    </a:lnTo>
                    <a:lnTo>
                      <a:pt x="2470" y="2185"/>
                    </a:lnTo>
                    <a:lnTo>
                      <a:pt x="2472" y="2185"/>
                    </a:lnTo>
                    <a:lnTo>
                      <a:pt x="2472" y="2183"/>
                    </a:lnTo>
                    <a:lnTo>
                      <a:pt x="2474" y="2183"/>
                    </a:lnTo>
                    <a:lnTo>
                      <a:pt x="2474" y="2182"/>
                    </a:lnTo>
                    <a:lnTo>
                      <a:pt x="2477" y="2182"/>
                    </a:lnTo>
                    <a:lnTo>
                      <a:pt x="2477" y="2180"/>
                    </a:lnTo>
                    <a:lnTo>
                      <a:pt x="2479" y="2180"/>
                    </a:lnTo>
                    <a:lnTo>
                      <a:pt x="2479" y="2178"/>
                    </a:lnTo>
                    <a:lnTo>
                      <a:pt x="2480" y="2178"/>
                    </a:lnTo>
                    <a:lnTo>
                      <a:pt x="2480" y="2177"/>
                    </a:lnTo>
                    <a:lnTo>
                      <a:pt x="2484" y="2177"/>
                    </a:lnTo>
                    <a:lnTo>
                      <a:pt x="2484" y="2175"/>
                    </a:lnTo>
                    <a:lnTo>
                      <a:pt x="2485" y="2175"/>
                    </a:lnTo>
                    <a:lnTo>
                      <a:pt x="2485" y="2173"/>
                    </a:lnTo>
                    <a:lnTo>
                      <a:pt x="2487" y="2173"/>
                    </a:lnTo>
                    <a:lnTo>
                      <a:pt x="2487" y="2172"/>
                    </a:lnTo>
                    <a:lnTo>
                      <a:pt x="2489" y="2172"/>
                    </a:lnTo>
                    <a:lnTo>
                      <a:pt x="2489" y="2170"/>
                    </a:lnTo>
                    <a:lnTo>
                      <a:pt x="2492" y="2170"/>
                    </a:lnTo>
                    <a:lnTo>
                      <a:pt x="2492" y="2168"/>
                    </a:lnTo>
                    <a:lnTo>
                      <a:pt x="2494" y="2168"/>
                    </a:lnTo>
                    <a:lnTo>
                      <a:pt x="2494" y="2167"/>
                    </a:lnTo>
                    <a:lnTo>
                      <a:pt x="2495" y="2167"/>
                    </a:lnTo>
                    <a:lnTo>
                      <a:pt x="2495" y="2165"/>
                    </a:lnTo>
                    <a:lnTo>
                      <a:pt x="2499" y="2165"/>
                    </a:lnTo>
                    <a:lnTo>
                      <a:pt x="2499" y="2163"/>
                    </a:lnTo>
                    <a:lnTo>
                      <a:pt x="2500" y="2163"/>
                    </a:lnTo>
                    <a:lnTo>
                      <a:pt x="2500" y="2162"/>
                    </a:lnTo>
                    <a:lnTo>
                      <a:pt x="2502" y="2162"/>
                    </a:lnTo>
                    <a:lnTo>
                      <a:pt x="2502" y="2160"/>
                    </a:lnTo>
                    <a:lnTo>
                      <a:pt x="2504" y="2160"/>
                    </a:lnTo>
                    <a:lnTo>
                      <a:pt x="2504" y="2158"/>
                    </a:lnTo>
                    <a:lnTo>
                      <a:pt x="2507" y="2158"/>
                    </a:lnTo>
                    <a:lnTo>
                      <a:pt x="2507" y="2157"/>
                    </a:lnTo>
                    <a:lnTo>
                      <a:pt x="2509" y="2157"/>
                    </a:lnTo>
                    <a:lnTo>
                      <a:pt x="2509" y="2155"/>
                    </a:lnTo>
                    <a:lnTo>
                      <a:pt x="2510" y="2155"/>
                    </a:lnTo>
                    <a:lnTo>
                      <a:pt x="2510" y="2153"/>
                    </a:lnTo>
                    <a:lnTo>
                      <a:pt x="2512" y="2153"/>
                    </a:lnTo>
                    <a:lnTo>
                      <a:pt x="2512" y="2152"/>
                    </a:lnTo>
                    <a:lnTo>
                      <a:pt x="2515" y="2152"/>
                    </a:lnTo>
                    <a:lnTo>
                      <a:pt x="2515" y="2150"/>
                    </a:lnTo>
                    <a:lnTo>
                      <a:pt x="2517" y="2150"/>
                    </a:lnTo>
                    <a:lnTo>
                      <a:pt x="2517" y="2148"/>
                    </a:lnTo>
                    <a:lnTo>
                      <a:pt x="2519" y="2148"/>
                    </a:lnTo>
                    <a:lnTo>
                      <a:pt x="2519" y="2147"/>
                    </a:lnTo>
                    <a:lnTo>
                      <a:pt x="2522" y="2147"/>
                    </a:lnTo>
                    <a:lnTo>
                      <a:pt x="2522" y="2145"/>
                    </a:lnTo>
                    <a:lnTo>
                      <a:pt x="2524" y="2145"/>
                    </a:lnTo>
                    <a:lnTo>
                      <a:pt x="2524" y="2143"/>
                    </a:lnTo>
                    <a:lnTo>
                      <a:pt x="2525" y="2143"/>
                    </a:lnTo>
                    <a:lnTo>
                      <a:pt x="2525" y="2142"/>
                    </a:lnTo>
                    <a:lnTo>
                      <a:pt x="2527" y="2142"/>
                    </a:lnTo>
                    <a:lnTo>
                      <a:pt x="2527" y="2140"/>
                    </a:lnTo>
                    <a:lnTo>
                      <a:pt x="2530" y="2140"/>
                    </a:lnTo>
                    <a:lnTo>
                      <a:pt x="2530" y="2138"/>
                    </a:lnTo>
                    <a:lnTo>
                      <a:pt x="2532" y="2138"/>
                    </a:lnTo>
                    <a:lnTo>
                      <a:pt x="2532" y="2137"/>
                    </a:lnTo>
                    <a:lnTo>
                      <a:pt x="2534" y="2137"/>
                    </a:lnTo>
                    <a:lnTo>
                      <a:pt x="2534" y="2135"/>
                    </a:lnTo>
                    <a:lnTo>
                      <a:pt x="2535" y="2135"/>
                    </a:lnTo>
                    <a:lnTo>
                      <a:pt x="2535" y="2133"/>
                    </a:lnTo>
                    <a:lnTo>
                      <a:pt x="2539" y="2133"/>
                    </a:lnTo>
                    <a:lnTo>
                      <a:pt x="2539" y="2132"/>
                    </a:lnTo>
                    <a:lnTo>
                      <a:pt x="2540" y="2132"/>
                    </a:lnTo>
                    <a:lnTo>
                      <a:pt x="2540" y="2130"/>
                    </a:lnTo>
                    <a:lnTo>
                      <a:pt x="2542" y="2130"/>
                    </a:lnTo>
                    <a:lnTo>
                      <a:pt x="2542" y="2128"/>
                    </a:lnTo>
                    <a:lnTo>
                      <a:pt x="2545" y="2128"/>
                    </a:lnTo>
                    <a:lnTo>
                      <a:pt x="2545" y="2127"/>
                    </a:lnTo>
                    <a:lnTo>
                      <a:pt x="2547" y="2127"/>
                    </a:lnTo>
                    <a:lnTo>
                      <a:pt x="2547" y="2125"/>
                    </a:lnTo>
                    <a:lnTo>
                      <a:pt x="2549" y="2125"/>
                    </a:lnTo>
                    <a:lnTo>
                      <a:pt x="2549" y="2123"/>
                    </a:lnTo>
                    <a:lnTo>
                      <a:pt x="2550" y="2123"/>
                    </a:lnTo>
                    <a:lnTo>
                      <a:pt x="2550" y="2122"/>
                    </a:lnTo>
                    <a:lnTo>
                      <a:pt x="2554" y="2122"/>
                    </a:lnTo>
                    <a:lnTo>
                      <a:pt x="2554" y="2120"/>
                    </a:lnTo>
                    <a:lnTo>
                      <a:pt x="2555" y="2120"/>
                    </a:lnTo>
                    <a:lnTo>
                      <a:pt x="2555" y="2118"/>
                    </a:lnTo>
                    <a:lnTo>
                      <a:pt x="2557" y="2118"/>
                    </a:lnTo>
                    <a:lnTo>
                      <a:pt x="2557" y="2117"/>
                    </a:lnTo>
                    <a:lnTo>
                      <a:pt x="2559" y="2117"/>
                    </a:lnTo>
                    <a:lnTo>
                      <a:pt x="2559" y="2115"/>
                    </a:lnTo>
                    <a:lnTo>
                      <a:pt x="2562" y="2115"/>
                    </a:lnTo>
                    <a:lnTo>
                      <a:pt x="2562" y="2113"/>
                    </a:lnTo>
                    <a:lnTo>
                      <a:pt x="2564" y="2113"/>
                    </a:lnTo>
                    <a:lnTo>
                      <a:pt x="2564" y="2112"/>
                    </a:lnTo>
                    <a:lnTo>
                      <a:pt x="2565" y="2112"/>
                    </a:lnTo>
                    <a:lnTo>
                      <a:pt x="2565" y="2110"/>
                    </a:lnTo>
                    <a:lnTo>
                      <a:pt x="2567" y="2110"/>
                    </a:lnTo>
                    <a:lnTo>
                      <a:pt x="2567" y="2108"/>
                    </a:lnTo>
                    <a:lnTo>
                      <a:pt x="2570" y="2108"/>
                    </a:lnTo>
                    <a:lnTo>
                      <a:pt x="2570" y="2107"/>
                    </a:lnTo>
                    <a:lnTo>
                      <a:pt x="2572" y="2107"/>
                    </a:lnTo>
                    <a:lnTo>
                      <a:pt x="2572" y="2105"/>
                    </a:lnTo>
                    <a:lnTo>
                      <a:pt x="2574" y="2105"/>
                    </a:lnTo>
                    <a:lnTo>
                      <a:pt x="2574" y="2103"/>
                    </a:lnTo>
                    <a:lnTo>
                      <a:pt x="2575" y="2103"/>
                    </a:lnTo>
                    <a:lnTo>
                      <a:pt x="2575" y="2102"/>
                    </a:lnTo>
                    <a:lnTo>
                      <a:pt x="2579" y="2102"/>
                    </a:lnTo>
                    <a:lnTo>
                      <a:pt x="2579" y="2100"/>
                    </a:lnTo>
                    <a:lnTo>
                      <a:pt x="2580" y="2100"/>
                    </a:lnTo>
                    <a:lnTo>
                      <a:pt x="2580" y="2098"/>
                    </a:lnTo>
                    <a:lnTo>
                      <a:pt x="2582" y="2098"/>
                    </a:lnTo>
                    <a:lnTo>
                      <a:pt x="2582" y="2097"/>
                    </a:lnTo>
                    <a:lnTo>
                      <a:pt x="2584" y="2097"/>
                    </a:lnTo>
                    <a:lnTo>
                      <a:pt x="2584" y="2095"/>
                    </a:lnTo>
                    <a:lnTo>
                      <a:pt x="2585" y="2095"/>
                    </a:lnTo>
                    <a:lnTo>
                      <a:pt x="2585" y="2093"/>
                    </a:lnTo>
                    <a:lnTo>
                      <a:pt x="2589" y="2093"/>
                    </a:lnTo>
                    <a:lnTo>
                      <a:pt x="2589" y="2092"/>
                    </a:lnTo>
                    <a:lnTo>
                      <a:pt x="2590" y="2092"/>
                    </a:lnTo>
                    <a:lnTo>
                      <a:pt x="2590" y="2090"/>
                    </a:lnTo>
                    <a:lnTo>
                      <a:pt x="2592" y="2090"/>
                    </a:lnTo>
                    <a:lnTo>
                      <a:pt x="2592" y="2088"/>
                    </a:lnTo>
                    <a:lnTo>
                      <a:pt x="2594" y="2088"/>
                    </a:lnTo>
                    <a:lnTo>
                      <a:pt x="2594" y="2087"/>
                    </a:lnTo>
                    <a:lnTo>
                      <a:pt x="2597" y="2087"/>
                    </a:lnTo>
                    <a:lnTo>
                      <a:pt x="2597" y="2085"/>
                    </a:lnTo>
                    <a:lnTo>
                      <a:pt x="2599" y="2085"/>
                    </a:lnTo>
                    <a:lnTo>
                      <a:pt x="2599" y="2083"/>
                    </a:lnTo>
                    <a:lnTo>
                      <a:pt x="2600" y="2083"/>
                    </a:lnTo>
                    <a:lnTo>
                      <a:pt x="2600" y="2082"/>
                    </a:lnTo>
                    <a:lnTo>
                      <a:pt x="2602" y="2082"/>
                    </a:lnTo>
                    <a:lnTo>
                      <a:pt x="2602" y="2080"/>
                    </a:lnTo>
                    <a:lnTo>
                      <a:pt x="2605" y="2080"/>
                    </a:lnTo>
                    <a:lnTo>
                      <a:pt x="2605" y="2078"/>
                    </a:lnTo>
                    <a:lnTo>
                      <a:pt x="2607" y="2078"/>
                    </a:lnTo>
                    <a:lnTo>
                      <a:pt x="2607" y="2077"/>
                    </a:lnTo>
                    <a:lnTo>
                      <a:pt x="2609" y="2077"/>
                    </a:lnTo>
                    <a:lnTo>
                      <a:pt x="2609" y="2075"/>
                    </a:lnTo>
                    <a:lnTo>
                      <a:pt x="2610" y="2075"/>
                    </a:lnTo>
                    <a:lnTo>
                      <a:pt x="2610" y="2073"/>
                    </a:lnTo>
                    <a:lnTo>
                      <a:pt x="2614" y="2073"/>
                    </a:lnTo>
                    <a:lnTo>
                      <a:pt x="2614" y="2072"/>
                    </a:lnTo>
                    <a:lnTo>
                      <a:pt x="2615" y="2072"/>
                    </a:lnTo>
                    <a:lnTo>
                      <a:pt x="2615" y="2070"/>
                    </a:lnTo>
                    <a:lnTo>
                      <a:pt x="2617" y="2070"/>
                    </a:lnTo>
                    <a:lnTo>
                      <a:pt x="2617" y="2068"/>
                    </a:lnTo>
                    <a:lnTo>
                      <a:pt x="2619" y="2068"/>
                    </a:lnTo>
                    <a:lnTo>
                      <a:pt x="2619" y="2067"/>
                    </a:lnTo>
                    <a:lnTo>
                      <a:pt x="2620" y="2067"/>
                    </a:lnTo>
                    <a:lnTo>
                      <a:pt x="2620" y="2065"/>
                    </a:lnTo>
                    <a:lnTo>
                      <a:pt x="2624" y="2065"/>
                    </a:lnTo>
                    <a:lnTo>
                      <a:pt x="2624" y="2063"/>
                    </a:lnTo>
                    <a:lnTo>
                      <a:pt x="2625" y="2063"/>
                    </a:lnTo>
                    <a:lnTo>
                      <a:pt x="2625" y="2062"/>
                    </a:lnTo>
                    <a:lnTo>
                      <a:pt x="2627" y="2062"/>
                    </a:lnTo>
                    <a:lnTo>
                      <a:pt x="2627" y="2060"/>
                    </a:lnTo>
                    <a:lnTo>
                      <a:pt x="2629" y="2060"/>
                    </a:lnTo>
                    <a:lnTo>
                      <a:pt x="2629" y="2058"/>
                    </a:lnTo>
                    <a:lnTo>
                      <a:pt x="2630" y="2058"/>
                    </a:lnTo>
                    <a:lnTo>
                      <a:pt x="2630" y="2057"/>
                    </a:lnTo>
                    <a:lnTo>
                      <a:pt x="2634" y="2057"/>
                    </a:lnTo>
                    <a:lnTo>
                      <a:pt x="2634" y="2055"/>
                    </a:lnTo>
                    <a:lnTo>
                      <a:pt x="2635" y="2055"/>
                    </a:lnTo>
                    <a:lnTo>
                      <a:pt x="2635" y="2053"/>
                    </a:lnTo>
                    <a:lnTo>
                      <a:pt x="2637" y="2053"/>
                    </a:lnTo>
                    <a:lnTo>
                      <a:pt x="2637" y="2052"/>
                    </a:lnTo>
                    <a:lnTo>
                      <a:pt x="2639" y="2052"/>
                    </a:lnTo>
                    <a:lnTo>
                      <a:pt x="2639" y="2050"/>
                    </a:lnTo>
                    <a:lnTo>
                      <a:pt x="2640" y="2050"/>
                    </a:lnTo>
                    <a:lnTo>
                      <a:pt x="2640" y="2048"/>
                    </a:lnTo>
                    <a:lnTo>
                      <a:pt x="2644" y="2048"/>
                    </a:lnTo>
                    <a:lnTo>
                      <a:pt x="2644" y="2047"/>
                    </a:lnTo>
                    <a:lnTo>
                      <a:pt x="2645" y="2047"/>
                    </a:lnTo>
                    <a:lnTo>
                      <a:pt x="2645" y="2045"/>
                    </a:lnTo>
                    <a:lnTo>
                      <a:pt x="2647" y="2045"/>
                    </a:lnTo>
                    <a:lnTo>
                      <a:pt x="2647" y="2043"/>
                    </a:lnTo>
                    <a:lnTo>
                      <a:pt x="2649" y="2043"/>
                    </a:lnTo>
                    <a:lnTo>
                      <a:pt x="2649" y="2042"/>
                    </a:lnTo>
                    <a:lnTo>
                      <a:pt x="2652" y="2042"/>
                    </a:lnTo>
                    <a:lnTo>
                      <a:pt x="2652" y="2040"/>
                    </a:lnTo>
                    <a:lnTo>
                      <a:pt x="2654" y="2040"/>
                    </a:lnTo>
                    <a:lnTo>
                      <a:pt x="2654" y="2038"/>
                    </a:lnTo>
                    <a:lnTo>
                      <a:pt x="2655" y="2038"/>
                    </a:lnTo>
                    <a:lnTo>
                      <a:pt x="2655" y="2037"/>
                    </a:lnTo>
                    <a:lnTo>
                      <a:pt x="2657" y="2037"/>
                    </a:lnTo>
                    <a:lnTo>
                      <a:pt x="2657" y="2035"/>
                    </a:lnTo>
                    <a:lnTo>
                      <a:pt x="2659" y="2035"/>
                    </a:lnTo>
                    <a:lnTo>
                      <a:pt x="2659" y="2033"/>
                    </a:lnTo>
                    <a:lnTo>
                      <a:pt x="2662" y="2033"/>
                    </a:lnTo>
                    <a:lnTo>
                      <a:pt x="2662" y="2032"/>
                    </a:lnTo>
                    <a:lnTo>
                      <a:pt x="2664" y="2032"/>
                    </a:lnTo>
                    <a:lnTo>
                      <a:pt x="2664" y="2030"/>
                    </a:lnTo>
                    <a:lnTo>
                      <a:pt x="2665" y="2030"/>
                    </a:lnTo>
                    <a:lnTo>
                      <a:pt x="2665" y="2028"/>
                    </a:lnTo>
                    <a:lnTo>
                      <a:pt x="2667" y="2028"/>
                    </a:lnTo>
                    <a:lnTo>
                      <a:pt x="2667" y="2027"/>
                    </a:lnTo>
                    <a:lnTo>
                      <a:pt x="2669" y="2027"/>
                    </a:lnTo>
                    <a:lnTo>
                      <a:pt x="2669" y="2025"/>
                    </a:lnTo>
                    <a:lnTo>
                      <a:pt x="2672" y="2025"/>
                    </a:lnTo>
                    <a:lnTo>
                      <a:pt x="2672" y="2023"/>
                    </a:lnTo>
                    <a:lnTo>
                      <a:pt x="2674" y="2023"/>
                    </a:lnTo>
                    <a:lnTo>
                      <a:pt x="2674" y="2022"/>
                    </a:lnTo>
                    <a:lnTo>
                      <a:pt x="2675" y="2022"/>
                    </a:lnTo>
                    <a:lnTo>
                      <a:pt x="2675" y="2020"/>
                    </a:lnTo>
                    <a:lnTo>
                      <a:pt x="2677" y="2020"/>
                    </a:lnTo>
                    <a:lnTo>
                      <a:pt x="2677" y="2018"/>
                    </a:lnTo>
                    <a:lnTo>
                      <a:pt x="2679" y="2018"/>
                    </a:lnTo>
                    <a:lnTo>
                      <a:pt x="2679" y="2017"/>
                    </a:lnTo>
                    <a:lnTo>
                      <a:pt x="2682" y="2017"/>
                    </a:lnTo>
                    <a:lnTo>
                      <a:pt x="2682" y="2015"/>
                    </a:lnTo>
                    <a:lnTo>
                      <a:pt x="2684" y="2015"/>
                    </a:lnTo>
                    <a:lnTo>
                      <a:pt x="2684" y="2013"/>
                    </a:lnTo>
                    <a:lnTo>
                      <a:pt x="2685" y="2013"/>
                    </a:lnTo>
                    <a:lnTo>
                      <a:pt x="2685" y="2012"/>
                    </a:lnTo>
                    <a:lnTo>
                      <a:pt x="2687" y="2012"/>
                    </a:lnTo>
                    <a:lnTo>
                      <a:pt x="2687" y="2010"/>
                    </a:lnTo>
                    <a:lnTo>
                      <a:pt x="2689" y="2010"/>
                    </a:lnTo>
                    <a:lnTo>
                      <a:pt x="2689" y="2008"/>
                    </a:lnTo>
                    <a:lnTo>
                      <a:pt x="2690" y="2008"/>
                    </a:lnTo>
                    <a:lnTo>
                      <a:pt x="2690" y="2007"/>
                    </a:lnTo>
                    <a:lnTo>
                      <a:pt x="2694" y="2007"/>
                    </a:lnTo>
                    <a:lnTo>
                      <a:pt x="2694" y="2005"/>
                    </a:lnTo>
                    <a:lnTo>
                      <a:pt x="2695" y="2005"/>
                    </a:lnTo>
                    <a:lnTo>
                      <a:pt x="2695" y="2003"/>
                    </a:lnTo>
                    <a:lnTo>
                      <a:pt x="2697" y="2003"/>
                    </a:lnTo>
                    <a:lnTo>
                      <a:pt x="2697" y="2002"/>
                    </a:lnTo>
                    <a:lnTo>
                      <a:pt x="2699" y="2002"/>
                    </a:lnTo>
                    <a:lnTo>
                      <a:pt x="2699" y="2000"/>
                    </a:lnTo>
                    <a:lnTo>
                      <a:pt x="2700" y="2000"/>
                    </a:lnTo>
                    <a:lnTo>
                      <a:pt x="2700" y="1998"/>
                    </a:lnTo>
                    <a:lnTo>
                      <a:pt x="2702" y="1998"/>
                    </a:lnTo>
                    <a:lnTo>
                      <a:pt x="2702" y="1997"/>
                    </a:lnTo>
                    <a:lnTo>
                      <a:pt x="2705" y="1997"/>
                    </a:lnTo>
                    <a:lnTo>
                      <a:pt x="2705" y="1995"/>
                    </a:lnTo>
                    <a:lnTo>
                      <a:pt x="2707" y="1995"/>
                    </a:lnTo>
                    <a:lnTo>
                      <a:pt x="2707" y="1993"/>
                    </a:lnTo>
                    <a:lnTo>
                      <a:pt x="2709" y="1993"/>
                    </a:lnTo>
                    <a:lnTo>
                      <a:pt x="2709" y="1992"/>
                    </a:lnTo>
                    <a:lnTo>
                      <a:pt x="2710" y="1992"/>
                    </a:lnTo>
                    <a:lnTo>
                      <a:pt x="2710" y="1990"/>
                    </a:lnTo>
                    <a:lnTo>
                      <a:pt x="2712" y="1990"/>
                    </a:lnTo>
                    <a:lnTo>
                      <a:pt x="2712" y="1988"/>
                    </a:lnTo>
                    <a:lnTo>
                      <a:pt x="2715" y="1988"/>
                    </a:lnTo>
                    <a:lnTo>
                      <a:pt x="2715" y="1987"/>
                    </a:lnTo>
                    <a:lnTo>
                      <a:pt x="2717" y="1987"/>
                    </a:lnTo>
                    <a:lnTo>
                      <a:pt x="2717" y="1985"/>
                    </a:lnTo>
                    <a:lnTo>
                      <a:pt x="2719" y="1985"/>
                    </a:lnTo>
                    <a:lnTo>
                      <a:pt x="2719" y="1983"/>
                    </a:lnTo>
                    <a:lnTo>
                      <a:pt x="2720" y="1983"/>
                    </a:lnTo>
                    <a:lnTo>
                      <a:pt x="2720" y="1982"/>
                    </a:lnTo>
                    <a:lnTo>
                      <a:pt x="2722" y="1982"/>
                    </a:lnTo>
                    <a:lnTo>
                      <a:pt x="2722" y="1980"/>
                    </a:lnTo>
                    <a:lnTo>
                      <a:pt x="2724" y="1980"/>
                    </a:lnTo>
                    <a:lnTo>
                      <a:pt x="2724" y="1978"/>
                    </a:lnTo>
                    <a:lnTo>
                      <a:pt x="2727" y="1978"/>
                    </a:lnTo>
                    <a:lnTo>
                      <a:pt x="2727" y="1977"/>
                    </a:lnTo>
                    <a:lnTo>
                      <a:pt x="2729" y="1977"/>
                    </a:lnTo>
                    <a:lnTo>
                      <a:pt x="2729" y="1975"/>
                    </a:lnTo>
                    <a:lnTo>
                      <a:pt x="2730" y="1975"/>
                    </a:lnTo>
                    <a:lnTo>
                      <a:pt x="2730" y="1973"/>
                    </a:lnTo>
                    <a:lnTo>
                      <a:pt x="2732" y="1973"/>
                    </a:lnTo>
                    <a:lnTo>
                      <a:pt x="2732" y="1972"/>
                    </a:lnTo>
                    <a:lnTo>
                      <a:pt x="2734" y="1972"/>
                    </a:lnTo>
                    <a:lnTo>
                      <a:pt x="2734" y="1970"/>
                    </a:lnTo>
                    <a:lnTo>
                      <a:pt x="2735" y="1970"/>
                    </a:lnTo>
                    <a:lnTo>
                      <a:pt x="2735" y="1968"/>
                    </a:lnTo>
                    <a:lnTo>
                      <a:pt x="2739" y="1968"/>
                    </a:lnTo>
                    <a:lnTo>
                      <a:pt x="2739" y="1967"/>
                    </a:lnTo>
                    <a:lnTo>
                      <a:pt x="2740" y="1967"/>
                    </a:lnTo>
                    <a:lnTo>
                      <a:pt x="2740" y="1965"/>
                    </a:lnTo>
                    <a:lnTo>
                      <a:pt x="2742" y="1965"/>
                    </a:lnTo>
                    <a:lnTo>
                      <a:pt x="2742" y="1963"/>
                    </a:lnTo>
                    <a:lnTo>
                      <a:pt x="2744" y="1963"/>
                    </a:lnTo>
                    <a:lnTo>
                      <a:pt x="2744" y="1962"/>
                    </a:lnTo>
                    <a:lnTo>
                      <a:pt x="2745" y="1962"/>
                    </a:lnTo>
                    <a:lnTo>
                      <a:pt x="2745" y="1960"/>
                    </a:lnTo>
                    <a:lnTo>
                      <a:pt x="2747" y="1960"/>
                    </a:lnTo>
                    <a:lnTo>
                      <a:pt x="2747" y="1958"/>
                    </a:lnTo>
                    <a:lnTo>
                      <a:pt x="2750" y="1958"/>
                    </a:lnTo>
                    <a:lnTo>
                      <a:pt x="2750" y="1957"/>
                    </a:lnTo>
                    <a:lnTo>
                      <a:pt x="2752" y="1957"/>
                    </a:lnTo>
                    <a:lnTo>
                      <a:pt x="2752" y="1955"/>
                    </a:lnTo>
                    <a:lnTo>
                      <a:pt x="2754" y="1955"/>
                    </a:lnTo>
                    <a:lnTo>
                      <a:pt x="2754" y="1953"/>
                    </a:lnTo>
                    <a:lnTo>
                      <a:pt x="2755" y="1953"/>
                    </a:lnTo>
                    <a:lnTo>
                      <a:pt x="2755" y="1952"/>
                    </a:lnTo>
                    <a:lnTo>
                      <a:pt x="2757" y="1952"/>
                    </a:lnTo>
                    <a:lnTo>
                      <a:pt x="2757" y="1950"/>
                    </a:lnTo>
                    <a:lnTo>
                      <a:pt x="2759" y="1950"/>
                    </a:lnTo>
                    <a:lnTo>
                      <a:pt x="2759" y="1948"/>
                    </a:lnTo>
                    <a:lnTo>
                      <a:pt x="2760" y="1948"/>
                    </a:lnTo>
                    <a:lnTo>
                      <a:pt x="2760" y="1947"/>
                    </a:lnTo>
                    <a:lnTo>
                      <a:pt x="2764" y="1947"/>
                    </a:lnTo>
                    <a:lnTo>
                      <a:pt x="2764" y="1945"/>
                    </a:lnTo>
                    <a:lnTo>
                      <a:pt x="2765" y="1945"/>
                    </a:lnTo>
                    <a:lnTo>
                      <a:pt x="2765" y="1943"/>
                    </a:lnTo>
                    <a:lnTo>
                      <a:pt x="2767" y="1943"/>
                    </a:lnTo>
                    <a:lnTo>
                      <a:pt x="2767" y="1942"/>
                    </a:lnTo>
                    <a:lnTo>
                      <a:pt x="2769" y="1942"/>
                    </a:lnTo>
                    <a:lnTo>
                      <a:pt x="2769" y="1940"/>
                    </a:lnTo>
                    <a:lnTo>
                      <a:pt x="2770" y="1940"/>
                    </a:lnTo>
                    <a:lnTo>
                      <a:pt x="2770" y="1938"/>
                    </a:lnTo>
                    <a:lnTo>
                      <a:pt x="2772" y="1938"/>
                    </a:lnTo>
                    <a:lnTo>
                      <a:pt x="2772" y="1937"/>
                    </a:lnTo>
                    <a:lnTo>
                      <a:pt x="2774" y="1937"/>
                    </a:lnTo>
                    <a:lnTo>
                      <a:pt x="2774" y="1935"/>
                    </a:lnTo>
                    <a:lnTo>
                      <a:pt x="2777" y="1935"/>
                    </a:lnTo>
                    <a:lnTo>
                      <a:pt x="2777" y="1933"/>
                    </a:lnTo>
                    <a:lnTo>
                      <a:pt x="2779" y="1933"/>
                    </a:lnTo>
                    <a:lnTo>
                      <a:pt x="2779" y="1932"/>
                    </a:lnTo>
                    <a:lnTo>
                      <a:pt x="2780" y="1932"/>
                    </a:lnTo>
                    <a:lnTo>
                      <a:pt x="2780" y="1930"/>
                    </a:lnTo>
                    <a:lnTo>
                      <a:pt x="2782" y="1930"/>
                    </a:lnTo>
                    <a:lnTo>
                      <a:pt x="2782" y="1928"/>
                    </a:lnTo>
                    <a:lnTo>
                      <a:pt x="2784" y="1928"/>
                    </a:lnTo>
                    <a:lnTo>
                      <a:pt x="2784" y="1927"/>
                    </a:lnTo>
                    <a:lnTo>
                      <a:pt x="2785" y="1927"/>
                    </a:lnTo>
                    <a:lnTo>
                      <a:pt x="2785" y="1925"/>
                    </a:lnTo>
                    <a:lnTo>
                      <a:pt x="2787" y="1925"/>
                    </a:lnTo>
                    <a:lnTo>
                      <a:pt x="2787" y="1923"/>
                    </a:lnTo>
                    <a:lnTo>
                      <a:pt x="2790" y="1923"/>
                    </a:lnTo>
                    <a:lnTo>
                      <a:pt x="2790" y="1922"/>
                    </a:lnTo>
                    <a:lnTo>
                      <a:pt x="2792" y="1922"/>
                    </a:lnTo>
                    <a:lnTo>
                      <a:pt x="2792" y="1920"/>
                    </a:lnTo>
                    <a:lnTo>
                      <a:pt x="2794" y="1920"/>
                    </a:lnTo>
                    <a:lnTo>
                      <a:pt x="2794" y="1918"/>
                    </a:lnTo>
                    <a:lnTo>
                      <a:pt x="2795" y="1918"/>
                    </a:lnTo>
                    <a:lnTo>
                      <a:pt x="2795" y="1917"/>
                    </a:lnTo>
                    <a:lnTo>
                      <a:pt x="2797" y="1917"/>
                    </a:lnTo>
                    <a:lnTo>
                      <a:pt x="2797" y="1915"/>
                    </a:lnTo>
                    <a:lnTo>
                      <a:pt x="2799" y="1915"/>
                    </a:lnTo>
                    <a:lnTo>
                      <a:pt x="2799" y="1913"/>
                    </a:lnTo>
                    <a:lnTo>
                      <a:pt x="2800" y="1913"/>
                    </a:lnTo>
                    <a:lnTo>
                      <a:pt x="2800" y="1912"/>
                    </a:lnTo>
                    <a:lnTo>
                      <a:pt x="2804" y="1912"/>
                    </a:lnTo>
                    <a:lnTo>
                      <a:pt x="2804" y="1910"/>
                    </a:lnTo>
                    <a:lnTo>
                      <a:pt x="2805" y="1910"/>
                    </a:lnTo>
                    <a:lnTo>
                      <a:pt x="2805" y="1908"/>
                    </a:lnTo>
                    <a:lnTo>
                      <a:pt x="2807" y="1908"/>
                    </a:lnTo>
                    <a:lnTo>
                      <a:pt x="2807" y="1907"/>
                    </a:lnTo>
                    <a:lnTo>
                      <a:pt x="2809" y="1907"/>
                    </a:lnTo>
                    <a:lnTo>
                      <a:pt x="2809" y="1905"/>
                    </a:lnTo>
                    <a:lnTo>
                      <a:pt x="2810" y="1905"/>
                    </a:lnTo>
                    <a:lnTo>
                      <a:pt x="2810" y="1903"/>
                    </a:lnTo>
                    <a:lnTo>
                      <a:pt x="2812" y="1903"/>
                    </a:lnTo>
                    <a:lnTo>
                      <a:pt x="2812" y="1902"/>
                    </a:lnTo>
                    <a:lnTo>
                      <a:pt x="2814" y="1902"/>
                    </a:lnTo>
                    <a:lnTo>
                      <a:pt x="2814" y="1900"/>
                    </a:lnTo>
                    <a:lnTo>
                      <a:pt x="2815" y="1900"/>
                    </a:lnTo>
                    <a:lnTo>
                      <a:pt x="2815" y="1898"/>
                    </a:lnTo>
                    <a:lnTo>
                      <a:pt x="2817" y="1898"/>
                    </a:lnTo>
                    <a:lnTo>
                      <a:pt x="2817" y="1897"/>
                    </a:lnTo>
                    <a:lnTo>
                      <a:pt x="2820" y="1897"/>
                    </a:lnTo>
                    <a:lnTo>
                      <a:pt x="2820" y="1895"/>
                    </a:lnTo>
                    <a:lnTo>
                      <a:pt x="2822" y="1895"/>
                    </a:lnTo>
                    <a:lnTo>
                      <a:pt x="2822" y="1893"/>
                    </a:lnTo>
                    <a:lnTo>
                      <a:pt x="2824" y="1893"/>
                    </a:lnTo>
                    <a:lnTo>
                      <a:pt x="2824" y="1892"/>
                    </a:lnTo>
                    <a:lnTo>
                      <a:pt x="2825" y="1892"/>
                    </a:lnTo>
                    <a:lnTo>
                      <a:pt x="2825" y="1890"/>
                    </a:lnTo>
                    <a:lnTo>
                      <a:pt x="2827" y="1890"/>
                    </a:lnTo>
                    <a:lnTo>
                      <a:pt x="2827" y="1888"/>
                    </a:lnTo>
                    <a:lnTo>
                      <a:pt x="2829" y="1888"/>
                    </a:lnTo>
                    <a:lnTo>
                      <a:pt x="2829" y="1887"/>
                    </a:lnTo>
                    <a:lnTo>
                      <a:pt x="2830" y="1887"/>
                    </a:lnTo>
                    <a:lnTo>
                      <a:pt x="2830" y="1885"/>
                    </a:lnTo>
                    <a:lnTo>
                      <a:pt x="2832" y="1885"/>
                    </a:lnTo>
                    <a:lnTo>
                      <a:pt x="2832" y="1883"/>
                    </a:lnTo>
                    <a:lnTo>
                      <a:pt x="2835" y="1883"/>
                    </a:lnTo>
                    <a:lnTo>
                      <a:pt x="2835" y="1882"/>
                    </a:lnTo>
                    <a:lnTo>
                      <a:pt x="2837" y="1882"/>
                    </a:lnTo>
                    <a:lnTo>
                      <a:pt x="2837" y="1880"/>
                    </a:lnTo>
                    <a:lnTo>
                      <a:pt x="2839" y="1880"/>
                    </a:lnTo>
                    <a:lnTo>
                      <a:pt x="2839" y="1878"/>
                    </a:lnTo>
                    <a:lnTo>
                      <a:pt x="2840" y="1878"/>
                    </a:lnTo>
                    <a:lnTo>
                      <a:pt x="2840" y="1877"/>
                    </a:lnTo>
                    <a:lnTo>
                      <a:pt x="2842" y="1877"/>
                    </a:lnTo>
                    <a:lnTo>
                      <a:pt x="2842" y="1875"/>
                    </a:lnTo>
                    <a:lnTo>
                      <a:pt x="2844" y="1875"/>
                    </a:lnTo>
                    <a:lnTo>
                      <a:pt x="2844" y="1873"/>
                    </a:lnTo>
                    <a:lnTo>
                      <a:pt x="2845" y="1873"/>
                    </a:lnTo>
                    <a:lnTo>
                      <a:pt x="2845" y="1872"/>
                    </a:lnTo>
                    <a:lnTo>
                      <a:pt x="2847" y="1872"/>
                    </a:lnTo>
                    <a:lnTo>
                      <a:pt x="2847" y="1870"/>
                    </a:lnTo>
                    <a:lnTo>
                      <a:pt x="2849" y="1870"/>
                    </a:lnTo>
                    <a:lnTo>
                      <a:pt x="2849" y="1868"/>
                    </a:lnTo>
                    <a:lnTo>
                      <a:pt x="2852" y="1868"/>
                    </a:lnTo>
                    <a:lnTo>
                      <a:pt x="2852" y="1867"/>
                    </a:lnTo>
                    <a:lnTo>
                      <a:pt x="2854" y="1867"/>
                    </a:lnTo>
                    <a:lnTo>
                      <a:pt x="2854" y="1865"/>
                    </a:lnTo>
                    <a:lnTo>
                      <a:pt x="2855" y="1865"/>
                    </a:lnTo>
                    <a:lnTo>
                      <a:pt x="2855" y="1863"/>
                    </a:lnTo>
                    <a:lnTo>
                      <a:pt x="2857" y="1863"/>
                    </a:lnTo>
                    <a:lnTo>
                      <a:pt x="2857" y="1862"/>
                    </a:lnTo>
                    <a:lnTo>
                      <a:pt x="2859" y="1862"/>
                    </a:lnTo>
                    <a:lnTo>
                      <a:pt x="2859" y="1860"/>
                    </a:lnTo>
                    <a:lnTo>
                      <a:pt x="2860" y="1860"/>
                    </a:lnTo>
                    <a:lnTo>
                      <a:pt x="2860" y="1858"/>
                    </a:lnTo>
                    <a:lnTo>
                      <a:pt x="2862" y="1858"/>
                    </a:lnTo>
                    <a:lnTo>
                      <a:pt x="2862" y="1857"/>
                    </a:lnTo>
                    <a:lnTo>
                      <a:pt x="2864" y="1857"/>
                    </a:lnTo>
                    <a:lnTo>
                      <a:pt x="2864" y="1855"/>
                    </a:lnTo>
                    <a:lnTo>
                      <a:pt x="2865" y="1855"/>
                    </a:lnTo>
                    <a:lnTo>
                      <a:pt x="2865" y="1853"/>
                    </a:lnTo>
                    <a:lnTo>
                      <a:pt x="2869" y="1853"/>
                    </a:lnTo>
                    <a:lnTo>
                      <a:pt x="2869" y="1852"/>
                    </a:lnTo>
                    <a:lnTo>
                      <a:pt x="2870" y="1852"/>
                    </a:lnTo>
                    <a:lnTo>
                      <a:pt x="2870" y="1850"/>
                    </a:lnTo>
                    <a:lnTo>
                      <a:pt x="2872" y="1850"/>
                    </a:lnTo>
                    <a:lnTo>
                      <a:pt x="2872" y="1848"/>
                    </a:lnTo>
                    <a:lnTo>
                      <a:pt x="2874" y="1848"/>
                    </a:lnTo>
                    <a:lnTo>
                      <a:pt x="2874" y="1847"/>
                    </a:lnTo>
                    <a:lnTo>
                      <a:pt x="2875" y="1847"/>
                    </a:lnTo>
                    <a:lnTo>
                      <a:pt x="2875" y="1845"/>
                    </a:lnTo>
                    <a:lnTo>
                      <a:pt x="2877" y="1845"/>
                    </a:lnTo>
                    <a:lnTo>
                      <a:pt x="2877" y="1843"/>
                    </a:lnTo>
                    <a:lnTo>
                      <a:pt x="2879" y="1843"/>
                    </a:lnTo>
                    <a:lnTo>
                      <a:pt x="2879" y="1842"/>
                    </a:lnTo>
                    <a:lnTo>
                      <a:pt x="2880" y="1842"/>
                    </a:lnTo>
                    <a:lnTo>
                      <a:pt x="2880" y="1840"/>
                    </a:lnTo>
                    <a:lnTo>
                      <a:pt x="2882" y="1840"/>
                    </a:lnTo>
                    <a:lnTo>
                      <a:pt x="2882" y="1838"/>
                    </a:lnTo>
                    <a:lnTo>
                      <a:pt x="2884" y="1838"/>
                    </a:lnTo>
                    <a:lnTo>
                      <a:pt x="2884" y="1837"/>
                    </a:lnTo>
                    <a:lnTo>
                      <a:pt x="2885" y="1837"/>
                    </a:lnTo>
                    <a:lnTo>
                      <a:pt x="2885" y="1835"/>
                    </a:lnTo>
                    <a:lnTo>
                      <a:pt x="2889" y="1835"/>
                    </a:lnTo>
                    <a:lnTo>
                      <a:pt x="2889" y="1833"/>
                    </a:lnTo>
                    <a:lnTo>
                      <a:pt x="2890" y="1833"/>
                    </a:lnTo>
                    <a:lnTo>
                      <a:pt x="2890" y="1832"/>
                    </a:lnTo>
                    <a:lnTo>
                      <a:pt x="2892" y="1832"/>
                    </a:lnTo>
                    <a:lnTo>
                      <a:pt x="2892" y="1830"/>
                    </a:lnTo>
                    <a:lnTo>
                      <a:pt x="2894" y="1830"/>
                    </a:lnTo>
                    <a:lnTo>
                      <a:pt x="2894" y="1828"/>
                    </a:lnTo>
                    <a:lnTo>
                      <a:pt x="2895" y="1828"/>
                    </a:lnTo>
                    <a:lnTo>
                      <a:pt x="2895" y="1827"/>
                    </a:lnTo>
                    <a:lnTo>
                      <a:pt x="2897" y="1827"/>
                    </a:lnTo>
                    <a:lnTo>
                      <a:pt x="2897" y="1825"/>
                    </a:lnTo>
                    <a:lnTo>
                      <a:pt x="2899" y="1825"/>
                    </a:lnTo>
                    <a:lnTo>
                      <a:pt x="2899" y="1823"/>
                    </a:lnTo>
                    <a:lnTo>
                      <a:pt x="2900" y="1823"/>
                    </a:lnTo>
                    <a:lnTo>
                      <a:pt x="2900" y="1822"/>
                    </a:lnTo>
                    <a:lnTo>
                      <a:pt x="2902" y="1822"/>
                    </a:lnTo>
                    <a:lnTo>
                      <a:pt x="2902" y="1820"/>
                    </a:lnTo>
                    <a:lnTo>
                      <a:pt x="2904" y="1820"/>
                    </a:lnTo>
                    <a:lnTo>
                      <a:pt x="2904" y="1818"/>
                    </a:lnTo>
                    <a:lnTo>
                      <a:pt x="2905" y="1818"/>
                    </a:lnTo>
                    <a:lnTo>
                      <a:pt x="2905" y="1817"/>
                    </a:lnTo>
                    <a:lnTo>
                      <a:pt x="2907" y="1817"/>
                    </a:lnTo>
                    <a:lnTo>
                      <a:pt x="2907" y="1815"/>
                    </a:lnTo>
                    <a:lnTo>
                      <a:pt x="2910" y="1815"/>
                    </a:lnTo>
                    <a:lnTo>
                      <a:pt x="2910" y="1813"/>
                    </a:lnTo>
                    <a:lnTo>
                      <a:pt x="2912" y="1813"/>
                    </a:lnTo>
                    <a:lnTo>
                      <a:pt x="2912" y="1812"/>
                    </a:lnTo>
                    <a:lnTo>
                      <a:pt x="2914" y="1812"/>
                    </a:lnTo>
                    <a:lnTo>
                      <a:pt x="2914" y="1810"/>
                    </a:lnTo>
                    <a:lnTo>
                      <a:pt x="2915" y="1810"/>
                    </a:lnTo>
                    <a:lnTo>
                      <a:pt x="2915" y="1808"/>
                    </a:lnTo>
                    <a:lnTo>
                      <a:pt x="2917" y="1808"/>
                    </a:lnTo>
                    <a:lnTo>
                      <a:pt x="2917" y="1807"/>
                    </a:lnTo>
                    <a:lnTo>
                      <a:pt x="2919" y="1807"/>
                    </a:lnTo>
                    <a:lnTo>
                      <a:pt x="2919" y="1805"/>
                    </a:lnTo>
                    <a:lnTo>
                      <a:pt x="2920" y="1805"/>
                    </a:lnTo>
                    <a:lnTo>
                      <a:pt x="2920" y="1803"/>
                    </a:lnTo>
                    <a:lnTo>
                      <a:pt x="2922" y="1803"/>
                    </a:lnTo>
                    <a:lnTo>
                      <a:pt x="2922" y="1802"/>
                    </a:lnTo>
                    <a:lnTo>
                      <a:pt x="2924" y="1802"/>
                    </a:lnTo>
                    <a:lnTo>
                      <a:pt x="2924" y="1800"/>
                    </a:lnTo>
                    <a:lnTo>
                      <a:pt x="2925" y="1800"/>
                    </a:lnTo>
                    <a:lnTo>
                      <a:pt x="2925" y="1798"/>
                    </a:lnTo>
                    <a:lnTo>
                      <a:pt x="2927" y="1798"/>
                    </a:lnTo>
                    <a:lnTo>
                      <a:pt x="2927" y="1797"/>
                    </a:lnTo>
                    <a:lnTo>
                      <a:pt x="2929" y="1797"/>
                    </a:lnTo>
                    <a:lnTo>
                      <a:pt x="2929" y="1795"/>
                    </a:lnTo>
                    <a:lnTo>
                      <a:pt x="2932" y="1795"/>
                    </a:lnTo>
                    <a:lnTo>
                      <a:pt x="2932" y="1793"/>
                    </a:lnTo>
                    <a:lnTo>
                      <a:pt x="2934" y="1793"/>
                    </a:lnTo>
                    <a:lnTo>
                      <a:pt x="2934" y="1792"/>
                    </a:lnTo>
                    <a:lnTo>
                      <a:pt x="2935" y="1792"/>
                    </a:lnTo>
                    <a:lnTo>
                      <a:pt x="2935" y="1790"/>
                    </a:lnTo>
                    <a:lnTo>
                      <a:pt x="2937" y="1790"/>
                    </a:lnTo>
                    <a:lnTo>
                      <a:pt x="2937" y="1788"/>
                    </a:lnTo>
                    <a:lnTo>
                      <a:pt x="2939" y="1788"/>
                    </a:lnTo>
                    <a:lnTo>
                      <a:pt x="2939" y="1787"/>
                    </a:lnTo>
                    <a:lnTo>
                      <a:pt x="2940" y="1787"/>
                    </a:lnTo>
                    <a:lnTo>
                      <a:pt x="2940" y="1785"/>
                    </a:lnTo>
                    <a:lnTo>
                      <a:pt x="2942" y="1785"/>
                    </a:lnTo>
                    <a:lnTo>
                      <a:pt x="2942" y="1783"/>
                    </a:lnTo>
                    <a:lnTo>
                      <a:pt x="2944" y="1783"/>
                    </a:lnTo>
                    <a:lnTo>
                      <a:pt x="2944" y="1782"/>
                    </a:lnTo>
                    <a:lnTo>
                      <a:pt x="2945" y="1782"/>
                    </a:lnTo>
                    <a:lnTo>
                      <a:pt x="2945" y="1780"/>
                    </a:lnTo>
                    <a:lnTo>
                      <a:pt x="2947" y="1780"/>
                    </a:lnTo>
                    <a:lnTo>
                      <a:pt x="2947" y="1778"/>
                    </a:lnTo>
                    <a:lnTo>
                      <a:pt x="2949" y="1778"/>
                    </a:lnTo>
                    <a:lnTo>
                      <a:pt x="2949" y="1777"/>
                    </a:lnTo>
                    <a:lnTo>
                      <a:pt x="2950" y="1777"/>
                    </a:lnTo>
                    <a:lnTo>
                      <a:pt x="2950" y="1775"/>
                    </a:lnTo>
                    <a:lnTo>
                      <a:pt x="2952" y="1775"/>
                    </a:lnTo>
                    <a:lnTo>
                      <a:pt x="2952" y="1773"/>
                    </a:lnTo>
                    <a:lnTo>
                      <a:pt x="2954" y="1773"/>
                    </a:lnTo>
                    <a:lnTo>
                      <a:pt x="2954" y="1772"/>
                    </a:lnTo>
                    <a:lnTo>
                      <a:pt x="2955" y="1772"/>
                    </a:lnTo>
                    <a:lnTo>
                      <a:pt x="2955" y="1770"/>
                    </a:lnTo>
                    <a:lnTo>
                      <a:pt x="2957" y="1770"/>
                    </a:lnTo>
                    <a:lnTo>
                      <a:pt x="2957" y="1768"/>
                    </a:lnTo>
                    <a:lnTo>
                      <a:pt x="2960" y="1768"/>
                    </a:lnTo>
                    <a:lnTo>
                      <a:pt x="2960" y="1767"/>
                    </a:lnTo>
                    <a:lnTo>
                      <a:pt x="2962" y="1767"/>
                    </a:lnTo>
                    <a:lnTo>
                      <a:pt x="2962" y="1765"/>
                    </a:lnTo>
                    <a:lnTo>
                      <a:pt x="2964" y="1765"/>
                    </a:lnTo>
                    <a:lnTo>
                      <a:pt x="2964" y="1763"/>
                    </a:lnTo>
                    <a:lnTo>
                      <a:pt x="2965" y="1763"/>
                    </a:lnTo>
                    <a:lnTo>
                      <a:pt x="2965" y="1762"/>
                    </a:lnTo>
                    <a:lnTo>
                      <a:pt x="2967" y="1762"/>
                    </a:lnTo>
                    <a:lnTo>
                      <a:pt x="2967" y="1760"/>
                    </a:lnTo>
                    <a:lnTo>
                      <a:pt x="2969" y="1760"/>
                    </a:lnTo>
                    <a:lnTo>
                      <a:pt x="2969" y="1758"/>
                    </a:lnTo>
                    <a:lnTo>
                      <a:pt x="2970" y="1758"/>
                    </a:lnTo>
                    <a:lnTo>
                      <a:pt x="2970" y="1757"/>
                    </a:lnTo>
                    <a:lnTo>
                      <a:pt x="2972" y="1757"/>
                    </a:lnTo>
                    <a:lnTo>
                      <a:pt x="2972" y="1755"/>
                    </a:lnTo>
                    <a:lnTo>
                      <a:pt x="2974" y="1755"/>
                    </a:lnTo>
                    <a:lnTo>
                      <a:pt x="2974" y="1753"/>
                    </a:lnTo>
                    <a:lnTo>
                      <a:pt x="2975" y="1753"/>
                    </a:lnTo>
                    <a:lnTo>
                      <a:pt x="2975" y="1752"/>
                    </a:lnTo>
                    <a:lnTo>
                      <a:pt x="2977" y="1752"/>
                    </a:lnTo>
                    <a:lnTo>
                      <a:pt x="2977" y="1750"/>
                    </a:lnTo>
                    <a:lnTo>
                      <a:pt x="2979" y="1750"/>
                    </a:lnTo>
                    <a:lnTo>
                      <a:pt x="2979" y="1748"/>
                    </a:lnTo>
                    <a:lnTo>
                      <a:pt x="2980" y="1748"/>
                    </a:lnTo>
                    <a:lnTo>
                      <a:pt x="2980" y="1747"/>
                    </a:lnTo>
                    <a:lnTo>
                      <a:pt x="2982" y="1747"/>
                    </a:lnTo>
                    <a:lnTo>
                      <a:pt x="2982" y="1745"/>
                    </a:lnTo>
                    <a:lnTo>
                      <a:pt x="2984" y="1745"/>
                    </a:lnTo>
                    <a:lnTo>
                      <a:pt x="2984" y="1743"/>
                    </a:lnTo>
                    <a:lnTo>
                      <a:pt x="2985" y="1743"/>
                    </a:lnTo>
                    <a:lnTo>
                      <a:pt x="2985" y="1742"/>
                    </a:lnTo>
                    <a:lnTo>
                      <a:pt x="2987" y="1742"/>
                    </a:lnTo>
                    <a:lnTo>
                      <a:pt x="2987" y="1740"/>
                    </a:lnTo>
                    <a:lnTo>
                      <a:pt x="2990" y="1740"/>
                    </a:lnTo>
                    <a:lnTo>
                      <a:pt x="2990" y="1738"/>
                    </a:lnTo>
                    <a:lnTo>
                      <a:pt x="2992" y="1738"/>
                    </a:lnTo>
                    <a:lnTo>
                      <a:pt x="2992" y="1737"/>
                    </a:lnTo>
                    <a:lnTo>
                      <a:pt x="2994" y="1737"/>
                    </a:lnTo>
                    <a:lnTo>
                      <a:pt x="2994" y="1735"/>
                    </a:lnTo>
                    <a:lnTo>
                      <a:pt x="2995" y="1735"/>
                    </a:lnTo>
                    <a:lnTo>
                      <a:pt x="2995" y="1733"/>
                    </a:lnTo>
                    <a:lnTo>
                      <a:pt x="2997" y="1733"/>
                    </a:lnTo>
                    <a:lnTo>
                      <a:pt x="2997" y="1732"/>
                    </a:lnTo>
                    <a:lnTo>
                      <a:pt x="2999" y="1732"/>
                    </a:lnTo>
                    <a:lnTo>
                      <a:pt x="2999" y="1730"/>
                    </a:lnTo>
                    <a:lnTo>
                      <a:pt x="3000" y="1730"/>
                    </a:lnTo>
                    <a:lnTo>
                      <a:pt x="3000" y="1728"/>
                    </a:lnTo>
                    <a:lnTo>
                      <a:pt x="3002" y="1728"/>
                    </a:lnTo>
                    <a:lnTo>
                      <a:pt x="3002" y="1727"/>
                    </a:lnTo>
                    <a:lnTo>
                      <a:pt x="3004" y="1727"/>
                    </a:lnTo>
                    <a:lnTo>
                      <a:pt x="3004" y="1725"/>
                    </a:lnTo>
                    <a:lnTo>
                      <a:pt x="3005" y="1725"/>
                    </a:lnTo>
                    <a:lnTo>
                      <a:pt x="3005" y="1723"/>
                    </a:lnTo>
                    <a:lnTo>
                      <a:pt x="3007" y="1723"/>
                    </a:lnTo>
                    <a:lnTo>
                      <a:pt x="3007" y="1722"/>
                    </a:lnTo>
                    <a:lnTo>
                      <a:pt x="3009" y="1722"/>
                    </a:lnTo>
                    <a:lnTo>
                      <a:pt x="3009" y="1720"/>
                    </a:lnTo>
                    <a:lnTo>
                      <a:pt x="3010" y="1720"/>
                    </a:lnTo>
                    <a:lnTo>
                      <a:pt x="3010" y="1718"/>
                    </a:lnTo>
                    <a:lnTo>
                      <a:pt x="3012" y="1718"/>
                    </a:lnTo>
                    <a:lnTo>
                      <a:pt x="3012" y="1717"/>
                    </a:lnTo>
                    <a:lnTo>
                      <a:pt x="3014" y="1717"/>
                    </a:lnTo>
                    <a:lnTo>
                      <a:pt x="3014" y="1715"/>
                    </a:lnTo>
                    <a:lnTo>
                      <a:pt x="3015" y="1715"/>
                    </a:lnTo>
                    <a:lnTo>
                      <a:pt x="3015" y="1713"/>
                    </a:lnTo>
                    <a:lnTo>
                      <a:pt x="3017" y="1713"/>
                    </a:lnTo>
                    <a:lnTo>
                      <a:pt x="3017" y="1712"/>
                    </a:lnTo>
                    <a:lnTo>
                      <a:pt x="3019" y="1712"/>
                    </a:lnTo>
                    <a:lnTo>
                      <a:pt x="3019" y="1710"/>
                    </a:lnTo>
                    <a:lnTo>
                      <a:pt x="3020" y="1710"/>
                    </a:lnTo>
                    <a:lnTo>
                      <a:pt x="3020" y="1708"/>
                    </a:lnTo>
                    <a:lnTo>
                      <a:pt x="3022" y="1708"/>
                    </a:lnTo>
                    <a:lnTo>
                      <a:pt x="3022" y="1707"/>
                    </a:lnTo>
                    <a:lnTo>
                      <a:pt x="3024" y="1707"/>
                    </a:lnTo>
                    <a:lnTo>
                      <a:pt x="3024" y="1705"/>
                    </a:lnTo>
                    <a:lnTo>
                      <a:pt x="3025" y="1705"/>
                    </a:lnTo>
                    <a:lnTo>
                      <a:pt x="3025" y="1703"/>
                    </a:lnTo>
                    <a:lnTo>
                      <a:pt x="3027" y="1703"/>
                    </a:lnTo>
                    <a:lnTo>
                      <a:pt x="3027" y="1702"/>
                    </a:lnTo>
                    <a:lnTo>
                      <a:pt x="3029" y="1702"/>
                    </a:lnTo>
                    <a:lnTo>
                      <a:pt x="3029" y="1700"/>
                    </a:lnTo>
                    <a:lnTo>
                      <a:pt x="3030" y="1700"/>
                    </a:lnTo>
                    <a:lnTo>
                      <a:pt x="3030" y="1698"/>
                    </a:lnTo>
                    <a:lnTo>
                      <a:pt x="3032" y="1698"/>
                    </a:lnTo>
                    <a:lnTo>
                      <a:pt x="3032" y="1697"/>
                    </a:lnTo>
                    <a:lnTo>
                      <a:pt x="3034" y="1697"/>
                    </a:lnTo>
                    <a:lnTo>
                      <a:pt x="3034" y="1695"/>
                    </a:lnTo>
                    <a:lnTo>
                      <a:pt x="3037" y="1695"/>
                    </a:lnTo>
                    <a:lnTo>
                      <a:pt x="3037" y="1693"/>
                    </a:lnTo>
                    <a:lnTo>
                      <a:pt x="3039" y="1693"/>
                    </a:lnTo>
                    <a:lnTo>
                      <a:pt x="3039" y="1692"/>
                    </a:lnTo>
                    <a:lnTo>
                      <a:pt x="3040" y="1692"/>
                    </a:lnTo>
                    <a:lnTo>
                      <a:pt x="3040" y="1690"/>
                    </a:lnTo>
                    <a:lnTo>
                      <a:pt x="3042" y="1690"/>
                    </a:lnTo>
                    <a:lnTo>
                      <a:pt x="3042" y="1688"/>
                    </a:lnTo>
                    <a:lnTo>
                      <a:pt x="3044" y="1688"/>
                    </a:lnTo>
                    <a:lnTo>
                      <a:pt x="3044" y="1687"/>
                    </a:lnTo>
                    <a:lnTo>
                      <a:pt x="3045" y="1687"/>
                    </a:lnTo>
                    <a:lnTo>
                      <a:pt x="3045" y="1685"/>
                    </a:lnTo>
                    <a:lnTo>
                      <a:pt x="3047" y="1685"/>
                    </a:lnTo>
                    <a:lnTo>
                      <a:pt x="3047" y="1683"/>
                    </a:lnTo>
                    <a:lnTo>
                      <a:pt x="3049" y="1683"/>
                    </a:lnTo>
                    <a:lnTo>
                      <a:pt x="3049" y="1682"/>
                    </a:lnTo>
                    <a:lnTo>
                      <a:pt x="3050" y="1682"/>
                    </a:lnTo>
                    <a:lnTo>
                      <a:pt x="3050" y="1680"/>
                    </a:lnTo>
                    <a:lnTo>
                      <a:pt x="3052" y="1680"/>
                    </a:lnTo>
                    <a:lnTo>
                      <a:pt x="3052" y="1678"/>
                    </a:lnTo>
                    <a:lnTo>
                      <a:pt x="3054" y="1678"/>
                    </a:lnTo>
                    <a:lnTo>
                      <a:pt x="3054" y="1677"/>
                    </a:lnTo>
                    <a:lnTo>
                      <a:pt x="3055" y="1677"/>
                    </a:lnTo>
                    <a:lnTo>
                      <a:pt x="3055" y="1675"/>
                    </a:lnTo>
                    <a:lnTo>
                      <a:pt x="3057" y="1675"/>
                    </a:lnTo>
                    <a:lnTo>
                      <a:pt x="3057" y="1673"/>
                    </a:lnTo>
                    <a:lnTo>
                      <a:pt x="3059" y="1673"/>
                    </a:lnTo>
                    <a:lnTo>
                      <a:pt x="3059" y="1672"/>
                    </a:lnTo>
                    <a:lnTo>
                      <a:pt x="3060" y="1672"/>
                    </a:lnTo>
                    <a:lnTo>
                      <a:pt x="3060" y="1670"/>
                    </a:lnTo>
                    <a:lnTo>
                      <a:pt x="3062" y="1670"/>
                    </a:lnTo>
                    <a:lnTo>
                      <a:pt x="3062" y="1668"/>
                    </a:lnTo>
                    <a:lnTo>
                      <a:pt x="3064" y="1668"/>
                    </a:lnTo>
                    <a:lnTo>
                      <a:pt x="3064" y="1667"/>
                    </a:lnTo>
                    <a:lnTo>
                      <a:pt x="3065" y="1667"/>
                    </a:lnTo>
                    <a:lnTo>
                      <a:pt x="3065" y="1665"/>
                    </a:lnTo>
                    <a:lnTo>
                      <a:pt x="3067" y="1665"/>
                    </a:lnTo>
                    <a:lnTo>
                      <a:pt x="3067" y="1663"/>
                    </a:lnTo>
                    <a:lnTo>
                      <a:pt x="3069" y="1663"/>
                    </a:lnTo>
                    <a:lnTo>
                      <a:pt x="3069" y="1662"/>
                    </a:lnTo>
                    <a:lnTo>
                      <a:pt x="3070" y="1662"/>
                    </a:lnTo>
                    <a:lnTo>
                      <a:pt x="3070" y="1660"/>
                    </a:lnTo>
                    <a:lnTo>
                      <a:pt x="3072" y="1660"/>
                    </a:lnTo>
                    <a:lnTo>
                      <a:pt x="3072" y="1658"/>
                    </a:lnTo>
                    <a:lnTo>
                      <a:pt x="3074" y="1658"/>
                    </a:lnTo>
                    <a:lnTo>
                      <a:pt x="3074" y="1657"/>
                    </a:lnTo>
                    <a:lnTo>
                      <a:pt x="3075" y="1657"/>
                    </a:lnTo>
                    <a:lnTo>
                      <a:pt x="3075" y="1655"/>
                    </a:lnTo>
                    <a:lnTo>
                      <a:pt x="3077" y="1655"/>
                    </a:lnTo>
                    <a:lnTo>
                      <a:pt x="3077" y="1653"/>
                    </a:lnTo>
                    <a:lnTo>
                      <a:pt x="3079" y="1653"/>
                    </a:lnTo>
                    <a:lnTo>
                      <a:pt x="3079" y="1652"/>
                    </a:lnTo>
                    <a:lnTo>
                      <a:pt x="3080" y="1652"/>
                    </a:lnTo>
                    <a:lnTo>
                      <a:pt x="3080" y="1650"/>
                    </a:lnTo>
                    <a:lnTo>
                      <a:pt x="3082" y="1650"/>
                    </a:lnTo>
                    <a:lnTo>
                      <a:pt x="3082" y="1648"/>
                    </a:lnTo>
                    <a:lnTo>
                      <a:pt x="3084" y="1648"/>
                    </a:lnTo>
                    <a:lnTo>
                      <a:pt x="3084" y="1647"/>
                    </a:lnTo>
                    <a:lnTo>
                      <a:pt x="3085" y="1647"/>
                    </a:lnTo>
                    <a:lnTo>
                      <a:pt x="3085" y="1645"/>
                    </a:lnTo>
                    <a:lnTo>
                      <a:pt x="3087" y="1645"/>
                    </a:lnTo>
                    <a:lnTo>
                      <a:pt x="3087" y="1643"/>
                    </a:lnTo>
                    <a:lnTo>
                      <a:pt x="3089" y="1643"/>
                    </a:lnTo>
                    <a:lnTo>
                      <a:pt x="3089" y="1642"/>
                    </a:lnTo>
                    <a:lnTo>
                      <a:pt x="3090" y="1642"/>
                    </a:lnTo>
                    <a:lnTo>
                      <a:pt x="3090" y="1640"/>
                    </a:lnTo>
                    <a:lnTo>
                      <a:pt x="3092" y="1640"/>
                    </a:lnTo>
                    <a:lnTo>
                      <a:pt x="3092" y="1638"/>
                    </a:lnTo>
                    <a:lnTo>
                      <a:pt x="3094" y="1638"/>
                    </a:lnTo>
                    <a:lnTo>
                      <a:pt x="3094" y="1637"/>
                    </a:lnTo>
                    <a:lnTo>
                      <a:pt x="3095" y="1637"/>
                    </a:lnTo>
                    <a:lnTo>
                      <a:pt x="3095" y="1635"/>
                    </a:lnTo>
                    <a:lnTo>
                      <a:pt x="3097" y="1635"/>
                    </a:lnTo>
                    <a:lnTo>
                      <a:pt x="3097" y="1633"/>
                    </a:lnTo>
                    <a:lnTo>
                      <a:pt x="3099" y="1633"/>
                    </a:lnTo>
                    <a:lnTo>
                      <a:pt x="3099" y="1632"/>
                    </a:lnTo>
                    <a:lnTo>
                      <a:pt x="3100" y="1632"/>
                    </a:lnTo>
                    <a:lnTo>
                      <a:pt x="3100" y="1630"/>
                    </a:lnTo>
                    <a:lnTo>
                      <a:pt x="3102" y="1630"/>
                    </a:lnTo>
                    <a:lnTo>
                      <a:pt x="3102" y="1628"/>
                    </a:lnTo>
                    <a:lnTo>
                      <a:pt x="3104" y="1628"/>
                    </a:lnTo>
                    <a:lnTo>
                      <a:pt x="3104" y="1627"/>
                    </a:lnTo>
                    <a:lnTo>
                      <a:pt x="3105" y="1627"/>
                    </a:lnTo>
                    <a:lnTo>
                      <a:pt x="3105" y="1625"/>
                    </a:lnTo>
                    <a:lnTo>
                      <a:pt x="3107" y="1625"/>
                    </a:lnTo>
                    <a:lnTo>
                      <a:pt x="3107" y="1623"/>
                    </a:lnTo>
                    <a:lnTo>
                      <a:pt x="3109" y="1623"/>
                    </a:lnTo>
                    <a:lnTo>
                      <a:pt x="3109" y="1622"/>
                    </a:lnTo>
                    <a:lnTo>
                      <a:pt x="3110" y="1622"/>
                    </a:lnTo>
                    <a:lnTo>
                      <a:pt x="3110" y="1620"/>
                    </a:lnTo>
                    <a:lnTo>
                      <a:pt x="3112" y="1620"/>
                    </a:lnTo>
                    <a:lnTo>
                      <a:pt x="3112" y="1618"/>
                    </a:lnTo>
                    <a:lnTo>
                      <a:pt x="3114" y="1618"/>
                    </a:lnTo>
                    <a:lnTo>
                      <a:pt x="3114" y="1617"/>
                    </a:lnTo>
                    <a:lnTo>
                      <a:pt x="3115" y="1617"/>
                    </a:lnTo>
                    <a:lnTo>
                      <a:pt x="3115" y="1615"/>
                    </a:lnTo>
                    <a:lnTo>
                      <a:pt x="3117" y="1615"/>
                    </a:lnTo>
                    <a:lnTo>
                      <a:pt x="3117" y="1613"/>
                    </a:lnTo>
                    <a:lnTo>
                      <a:pt x="3119" y="1613"/>
                    </a:lnTo>
                    <a:lnTo>
                      <a:pt x="3119" y="1612"/>
                    </a:lnTo>
                    <a:lnTo>
                      <a:pt x="3120" y="1612"/>
                    </a:lnTo>
                    <a:lnTo>
                      <a:pt x="3120" y="1610"/>
                    </a:lnTo>
                    <a:lnTo>
                      <a:pt x="3122" y="1610"/>
                    </a:lnTo>
                    <a:lnTo>
                      <a:pt x="3122" y="1608"/>
                    </a:lnTo>
                    <a:lnTo>
                      <a:pt x="3124" y="1608"/>
                    </a:lnTo>
                    <a:lnTo>
                      <a:pt x="3124" y="1607"/>
                    </a:lnTo>
                    <a:lnTo>
                      <a:pt x="3125" y="1607"/>
                    </a:lnTo>
                    <a:lnTo>
                      <a:pt x="3125" y="1605"/>
                    </a:lnTo>
                    <a:lnTo>
                      <a:pt x="3127" y="1605"/>
                    </a:lnTo>
                    <a:lnTo>
                      <a:pt x="3127" y="1603"/>
                    </a:lnTo>
                    <a:lnTo>
                      <a:pt x="3129" y="1603"/>
                    </a:lnTo>
                    <a:lnTo>
                      <a:pt x="3129" y="1602"/>
                    </a:lnTo>
                    <a:lnTo>
                      <a:pt x="3130" y="1602"/>
                    </a:lnTo>
                    <a:lnTo>
                      <a:pt x="3130" y="1600"/>
                    </a:lnTo>
                    <a:lnTo>
                      <a:pt x="3132" y="1600"/>
                    </a:lnTo>
                    <a:lnTo>
                      <a:pt x="3132" y="1598"/>
                    </a:lnTo>
                    <a:lnTo>
                      <a:pt x="3134" y="1598"/>
                    </a:lnTo>
                    <a:lnTo>
                      <a:pt x="3134" y="1597"/>
                    </a:lnTo>
                    <a:lnTo>
                      <a:pt x="3135" y="1597"/>
                    </a:lnTo>
                    <a:lnTo>
                      <a:pt x="3135" y="1595"/>
                    </a:lnTo>
                    <a:lnTo>
                      <a:pt x="3137" y="1595"/>
                    </a:lnTo>
                    <a:lnTo>
                      <a:pt x="3137" y="1593"/>
                    </a:lnTo>
                    <a:lnTo>
                      <a:pt x="3139" y="1593"/>
                    </a:lnTo>
                    <a:lnTo>
                      <a:pt x="3139" y="1592"/>
                    </a:lnTo>
                    <a:lnTo>
                      <a:pt x="3140" y="1592"/>
                    </a:lnTo>
                    <a:lnTo>
                      <a:pt x="3140" y="1590"/>
                    </a:lnTo>
                    <a:lnTo>
                      <a:pt x="3142" y="1590"/>
                    </a:lnTo>
                    <a:lnTo>
                      <a:pt x="3142" y="1588"/>
                    </a:lnTo>
                    <a:lnTo>
                      <a:pt x="3144" y="1588"/>
                    </a:lnTo>
                    <a:lnTo>
                      <a:pt x="3144" y="1587"/>
                    </a:lnTo>
                    <a:lnTo>
                      <a:pt x="3145" y="1587"/>
                    </a:lnTo>
                    <a:lnTo>
                      <a:pt x="3145" y="1585"/>
                    </a:lnTo>
                    <a:lnTo>
                      <a:pt x="3147" y="1585"/>
                    </a:lnTo>
                    <a:lnTo>
                      <a:pt x="3147" y="1583"/>
                    </a:lnTo>
                    <a:lnTo>
                      <a:pt x="3149" y="1583"/>
                    </a:lnTo>
                    <a:lnTo>
                      <a:pt x="3149" y="1582"/>
                    </a:lnTo>
                    <a:lnTo>
                      <a:pt x="3150" y="1582"/>
                    </a:lnTo>
                    <a:lnTo>
                      <a:pt x="3150" y="1580"/>
                    </a:lnTo>
                    <a:lnTo>
                      <a:pt x="3152" y="1580"/>
                    </a:lnTo>
                    <a:lnTo>
                      <a:pt x="3152" y="1578"/>
                    </a:lnTo>
                    <a:lnTo>
                      <a:pt x="3154" y="1578"/>
                    </a:lnTo>
                    <a:lnTo>
                      <a:pt x="3154" y="1577"/>
                    </a:lnTo>
                    <a:lnTo>
                      <a:pt x="3155" y="1577"/>
                    </a:lnTo>
                    <a:lnTo>
                      <a:pt x="3155" y="1575"/>
                    </a:lnTo>
                    <a:lnTo>
                      <a:pt x="3157" y="1575"/>
                    </a:lnTo>
                    <a:lnTo>
                      <a:pt x="3157" y="1573"/>
                    </a:lnTo>
                    <a:lnTo>
                      <a:pt x="3159" y="1573"/>
                    </a:lnTo>
                    <a:lnTo>
                      <a:pt x="3159" y="1572"/>
                    </a:lnTo>
                    <a:lnTo>
                      <a:pt x="3160" y="1572"/>
                    </a:lnTo>
                    <a:lnTo>
                      <a:pt x="3160" y="1570"/>
                    </a:lnTo>
                    <a:lnTo>
                      <a:pt x="3162" y="1570"/>
                    </a:lnTo>
                    <a:lnTo>
                      <a:pt x="3162" y="1568"/>
                    </a:lnTo>
                    <a:lnTo>
                      <a:pt x="3164" y="1568"/>
                    </a:lnTo>
                    <a:lnTo>
                      <a:pt x="3164" y="1567"/>
                    </a:lnTo>
                    <a:lnTo>
                      <a:pt x="3165" y="1567"/>
                    </a:lnTo>
                    <a:lnTo>
                      <a:pt x="3165" y="1565"/>
                    </a:lnTo>
                    <a:lnTo>
                      <a:pt x="3167" y="1565"/>
                    </a:lnTo>
                    <a:lnTo>
                      <a:pt x="3167" y="1563"/>
                    </a:lnTo>
                    <a:lnTo>
                      <a:pt x="3169" y="1563"/>
                    </a:lnTo>
                    <a:lnTo>
                      <a:pt x="3169" y="1562"/>
                    </a:lnTo>
                    <a:lnTo>
                      <a:pt x="3170" y="1562"/>
                    </a:lnTo>
                    <a:lnTo>
                      <a:pt x="3170" y="1560"/>
                    </a:lnTo>
                    <a:lnTo>
                      <a:pt x="3172" y="1560"/>
                    </a:lnTo>
                    <a:lnTo>
                      <a:pt x="3172" y="1558"/>
                    </a:lnTo>
                    <a:lnTo>
                      <a:pt x="3174" y="1558"/>
                    </a:lnTo>
                    <a:lnTo>
                      <a:pt x="3174" y="1557"/>
                    </a:lnTo>
                    <a:lnTo>
                      <a:pt x="3175" y="1557"/>
                    </a:lnTo>
                    <a:lnTo>
                      <a:pt x="3175" y="1555"/>
                    </a:lnTo>
                    <a:lnTo>
                      <a:pt x="3177" y="1555"/>
                    </a:lnTo>
                    <a:lnTo>
                      <a:pt x="3177" y="1553"/>
                    </a:lnTo>
                    <a:lnTo>
                      <a:pt x="3179" y="1553"/>
                    </a:lnTo>
                    <a:lnTo>
                      <a:pt x="3179" y="1552"/>
                    </a:lnTo>
                    <a:lnTo>
                      <a:pt x="3180" y="1552"/>
                    </a:lnTo>
                    <a:lnTo>
                      <a:pt x="3180" y="1550"/>
                    </a:lnTo>
                    <a:lnTo>
                      <a:pt x="3182" y="1550"/>
                    </a:lnTo>
                    <a:lnTo>
                      <a:pt x="3182" y="1548"/>
                    </a:lnTo>
                    <a:lnTo>
                      <a:pt x="3184" y="1548"/>
                    </a:lnTo>
                    <a:lnTo>
                      <a:pt x="3184" y="1545"/>
                    </a:lnTo>
                    <a:lnTo>
                      <a:pt x="3185" y="1545"/>
                    </a:lnTo>
                    <a:lnTo>
                      <a:pt x="3185" y="1543"/>
                    </a:lnTo>
                    <a:lnTo>
                      <a:pt x="3187" y="1543"/>
                    </a:lnTo>
                    <a:lnTo>
                      <a:pt x="3187" y="1542"/>
                    </a:lnTo>
                    <a:lnTo>
                      <a:pt x="3189" y="1542"/>
                    </a:lnTo>
                    <a:lnTo>
                      <a:pt x="3189" y="1540"/>
                    </a:lnTo>
                    <a:lnTo>
                      <a:pt x="3190" y="1540"/>
                    </a:lnTo>
                    <a:lnTo>
                      <a:pt x="3190" y="1538"/>
                    </a:lnTo>
                    <a:lnTo>
                      <a:pt x="3192" y="1538"/>
                    </a:lnTo>
                    <a:lnTo>
                      <a:pt x="3192" y="1537"/>
                    </a:lnTo>
                    <a:lnTo>
                      <a:pt x="3194" y="1537"/>
                    </a:lnTo>
                    <a:lnTo>
                      <a:pt x="3194" y="1535"/>
                    </a:lnTo>
                    <a:lnTo>
                      <a:pt x="3195" y="1535"/>
                    </a:lnTo>
                    <a:lnTo>
                      <a:pt x="3195" y="1533"/>
                    </a:lnTo>
                    <a:lnTo>
                      <a:pt x="3197" y="1533"/>
                    </a:lnTo>
                    <a:lnTo>
                      <a:pt x="3197" y="1532"/>
                    </a:lnTo>
                    <a:lnTo>
                      <a:pt x="3199" y="1532"/>
                    </a:lnTo>
                    <a:lnTo>
                      <a:pt x="3199" y="1530"/>
                    </a:lnTo>
                    <a:lnTo>
                      <a:pt x="3200" y="1530"/>
                    </a:lnTo>
                    <a:lnTo>
                      <a:pt x="3200" y="1528"/>
                    </a:lnTo>
                    <a:lnTo>
                      <a:pt x="3202" y="1528"/>
                    </a:lnTo>
                    <a:lnTo>
                      <a:pt x="3202" y="1527"/>
                    </a:lnTo>
                    <a:lnTo>
                      <a:pt x="3204" y="1527"/>
                    </a:lnTo>
                    <a:lnTo>
                      <a:pt x="3204" y="1525"/>
                    </a:lnTo>
                    <a:lnTo>
                      <a:pt x="3205" y="1525"/>
                    </a:lnTo>
                    <a:lnTo>
                      <a:pt x="3205" y="1523"/>
                    </a:lnTo>
                    <a:lnTo>
                      <a:pt x="3207" y="1523"/>
                    </a:lnTo>
                    <a:lnTo>
                      <a:pt x="3207" y="1522"/>
                    </a:lnTo>
                    <a:lnTo>
                      <a:pt x="3209" y="1522"/>
                    </a:lnTo>
                    <a:lnTo>
                      <a:pt x="3209" y="1520"/>
                    </a:lnTo>
                    <a:lnTo>
                      <a:pt x="3210" y="1520"/>
                    </a:lnTo>
                    <a:lnTo>
                      <a:pt x="3210" y="1518"/>
                    </a:lnTo>
                    <a:lnTo>
                      <a:pt x="3212" y="1518"/>
                    </a:lnTo>
                    <a:lnTo>
                      <a:pt x="3212" y="1517"/>
                    </a:lnTo>
                    <a:lnTo>
                      <a:pt x="3214" y="1517"/>
                    </a:lnTo>
                    <a:lnTo>
                      <a:pt x="3214" y="1515"/>
                    </a:lnTo>
                    <a:lnTo>
                      <a:pt x="3215" y="1515"/>
                    </a:lnTo>
                    <a:lnTo>
                      <a:pt x="3215" y="1513"/>
                    </a:lnTo>
                    <a:lnTo>
                      <a:pt x="3217" y="1513"/>
                    </a:lnTo>
                    <a:lnTo>
                      <a:pt x="3217" y="1512"/>
                    </a:lnTo>
                    <a:lnTo>
                      <a:pt x="3219" y="1512"/>
                    </a:lnTo>
                    <a:lnTo>
                      <a:pt x="3219" y="1510"/>
                    </a:lnTo>
                    <a:lnTo>
                      <a:pt x="3220" y="1510"/>
                    </a:lnTo>
                    <a:lnTo>
                      <a:pt x="3220" y="1508"/>
                    </a:lnTo>
                    <a:lnTo>
                      <a:pt x="3222" y="1508"/>
                    </a:lnTo>
                    <a:lnTo>
                      <a:pt x="3222" y="1507"/>
                    </a:lnTo>
                    <a:lnTo>
                      <a:pt x="3224" y="1507"/>
                    </a:lnTo>
                    <a:lnTo>
                      <a:pt x="3224" y="1505"/>
                    </a:lnTo>
                    <a:lnTo>
                      <a:pt x="3225" y="1505"/>
                    </a:lnTo>
                    <a:lnTo>
                      <a:pt x="3225" y="1503"/>
                    </a:lnTo>
                    <a:lnTo>
                      <a:pt x="3227" y="1503"/>
                    </a:lnTo>
                    <a:lnTo>
                      <a:pt x="3227" y="1502"/>
                    </a:lnTo>
                    <a:lnTo>
                      <a:pt x="3229" y="1502"/>
                    </a:lnTo>
                    <a:lnTo>
                      <a:pt x="3229" y="1500"/>
                    </a:lnTo>
                    <a:lnTo>
                      <a:pt x="3230" y="1500"/>
                    </a:lnTo>
                    <a:lnTo>
                      <a:pt x="3230" y="1497"/>
                    </a:lnTo>
                    <a:lnTo>
                      <a:pt x="3232" y="1497"/>
                    </a:lnTo>
                    <a:lnTo>
                      <a:pt x="3232" y="1495"/>
                    </a:lnTo>
                    <a:lnTo>
                      <a:pt x="3234" y="1495"/>
                    </a:lnTo>
                    <a:lnTo>
                      <a:pt x="3234" y="1493"/>
                    </a:lnTo>
                    <a:lnTo>
                      <a:pt x="3235" y="1493"/>
                    </a:lnTo>
                    <a:lnTo>
                      <a:pt x="3235" y="1492"/>
                    </a:lnTo>
                    <a:lnTo>
                      <a:pt x="3237" y="1492"/>
                    </a:lnTo>
                    <a:lnTo>
                      <a:pt x="3237" y="1490"/>
                    </a:lnTo>
                    <a:lnTo>
                      <a:pt x="3239" y="1490"/>
                    </a:lnTo>
                    <a:lnTo>
                      <a:pt x="3239" y="1488"/>
                    </a:lnTo>
                    <a:lnTo>
                      <a:pt x="3240" y="1488"/>
                    </a:lnTo>
                    <a:lnTo>
                      <a:pt x="3240" y="1487"/>
                    </a:lnTo>
                    <a:lnTo>
                      <a:pt x="3242" y="1487"/>
                    </a:lnTo>
                    <a:lnTo>
                      <a:pt x="3242" y="1485"/>
                    </a:lnTo>
                    <a:lnTo>
                      <a:pt x="3244" y="1485"/>
                    </a:lnTo>
                    <a:lnTo>
                      <a:pt x="3244" y="1483"/>
                    </a:lnTo>
                    <a:lnTo>
                      <a:pt x="3245" y="1483"/>
                    </a:lnTo>
                    <a:lnTo>
                      <a:pt x="3245" y="1482"/>
                    </a:lnTo>
                    <a:lnTo>
                      <a:pt x="3247" y="1482"/>
                    </a:lnTo>
                    <a:lnTo>
                      <a:pt x="3247" y="1480"/>
                    </a:lnTo>
                    <a:lnTo>
                      <a:pt x="3249" y="1480"/>
                    </a:lnTo>
                    <a:lnTo>
                      <a:pt x="3249" y="1478"/>
                    </a:lnTo>
                    <a:lnTo>
                      <a:pt x="3250" y="1478"/>
                    </a:lnTo>
                    <a:lnTo>
                      <a:pt x="3250" y="1477"/>
                    </a:lnTo>
                    <a:lnTo>
                      <a:pt x="3252" y="1477"/>
                    </a:lnTo>
                    <a:lnTo>
                      <a:pt x="3252" y="1475"/>
                    </a:lnTo>
                    <a:lnTo>
                      <a:pt x="3254" y="1475"/>
                    </a:lnTo>
                    <a:lnTo>
                      <a:pt x="3254" y="1473"/>
                    </a:lnTo>
                    <a:lnTo>
                      <a:pt x="3255" y="1473"/>
                    </a:lnTo>
                    <a:lnTo>
                      <a:pt x="3255" y="1472"/>
                    </a:lnTo>
                    <a:lnTo>
                      <a:pt x="3257" y="1472"/>
                    </a:lnTo>
                    <a:lnTo>
                      <a:pt x="3257" y="1470"/>
                    </a:lnTo>
                    <a:lnTo>
                      <a:pt x="3259" y="1470"/>
                    </a:lnTo>
                    <a:lnTo>
                      <a:pt x="3259" y="1468"/>
                    </a:lnTo>
                    <a:lnTo>
                      <a:pt x="3260" y="1468"/>
                    </a:lnTo>
                    <a:lnTo>
                      <a:pt x="3260" y="1465"/>
                    </a:lnTo>
                    <a:lnTo>
                      <a:pt x="3262" y="1465"/>
                    </a:lnTo>
                    <a:lnTo>
                      <a:pt x="3262" y="1463"/>
                    </a:lnTo>
                    <a:lnTo>
                      <a:pt x="3264" y="1463"/>
                    </a:lnTo>
                    <a:lnTo>
                      <a:pt x="3264" y="1462"/>
                    </a:lnTo>
                    <a:lnTo>
                      <a:pt x="3265" y="1462"/>
                    </a:lnTo>
                    <a:lnTo>
                      <a:pt x="3265" y="1460"/>
                    </a:lnTo>
                    <a:lnTo>
                      <a:pt x="3267" y="1460"/>
                    </a:lnTo>
                    <a:lnTo>
                      <a:pt x="3267" y="1458"/>
                    </a:lnTo>
                    <a:lnTo>
                      <a:pt x="3269" y="1458"/>
                    </a:lnTo>
                    <a:lnTo>
                      <a:pt x="3269" y="1457"/>
                    </a:lnTo>
                    <a:lnTo>
                      <a:pt x="3270" y="1457"/>
                    </a:lnTo>
                    <a:lnTo>
                      <a:pt x="3270" y="1455"/>
                    </a:lnTo>
                    <a:lnTo>
                      <a:pt x="3272" y="1455"/>
                    </a:lnTo>
                    <a:lnTo>
                      <a:pt x="3272" y="1453"/>
                    </a:lnTo>
                    <a:lnTo>
                      <a:pt x="3274" y="1453"/>
                    </a:lnTo>
                    <a:lnTo>
                      <a:pt x="3274" y="1452"/>
                    </a:lnTo>
                    <a:lnTo>
                      <a:pt x="3275" y="1452"/>
                    </a:lnTo>
                    <a:lnTo>
                      <a:pt x="3275" y="1450"/>
                    </a:lnTo>
                    <a:lnTo>
                      <a:pt x="3277" y="1450"/>
                    </a:lnTo>
                    <a:lnTo>
                      <a:pt x="3277" y="1448"/>
                    </a:lnTo>
                    <a:lnTo>
                      <a:pt x="3279" y="1448"/>
                    </a:lnTo>
                    <a:lnTo>
                      <a:pt x="3279" y="1447"/>
                    </a:lnTo>
                    <a:lnTo>
                      <a:pt x="3280" y="1447"/>
                    </a:lnTo>
                    <a:lnTo>
                      <a:pt x="3280" y="1445"/>
                    </a:lnTo>
                    <a:lnTo>
                      <a:pt x="3282" y="1445"/>
                    </a:lnTo>
                    <a:lnTo>
                      <a:pt x="3282" y="1443"/>
                    </a:lnTo>
                    <a:lnTo>
                      <a:pt x="3284" y="1443"/>
                    </a:lnTo>
                    <a:lnTo>
                      <a:pt x="3284" y="1442"/>
                    </a:lnTo>
                    <a:lnTo>
                      <a:pt x="3285" y="1442"/>
                    </a:lnTo>
                    <a:lnTo>
                      <a:pt x="3285" y="1440"/>
                    </a:lnTo>
                    <a:lnTo>
                      <a:pt x="3287" y="1440"/>
                    </a:lnTo>
                    <a:lnTo>
                      <a:pt x="3287" y="1437"/>
                    </a:lnTo>
                    <a:lnTo>
                      <a:pt x="3289" y="1437"/>
                    </a:lnTo>
                    <a:lnTo>
                      <a:pt x="3289" y="1435"/>
                    </a:lnTo>
                    <a:lnTo>
                      <a:pt x="3290" y="1435"/>
                    </a:lnTo>
                    <a:lnTo>
                      <a:pt x="3290" y="1433"/>
                    </a:lnTo>
                    <a:lnTo>
                      <a:pt x="3292" y="1433"/>
                    </a:lnTo>
                    <a:lnTo>
                      <a:pt x="3292" y="1432"/>
                    </a:lnTo>
                    <a:lnTo>
                      <a:pt x="3294" y="1432"/>
                    </a:lnTo>
                    <a:lnTo>
                      <a:pt x="3294" y="1430"/>
                    </a:lnTo>
                    <a:lnTo>
                      <a:pt x="3295" y="1430"/>
                    </a:lnTo>
                    <a:lnTo>
                      <a:pt x="3295" y="1428"/>
                    </a:lnTo>
                    <a:lnTo>
                      <a:pt x="3297" y="1428"/>
                    </a:lnTo>
                    <a:lnTo>
                      <a:pt x="3297" y="1427"/>
                    </a:lnTo>
                    <a:lnTo>
                      <a:pt x="3299" y="1427"/>
                    </a:lnTo>
                    <a:lnTo>
                      <a:pt x="3299" y="1425"/>
                    </a:lnTo>
                    <a:lnTo>
                      <a:pt x="3300" y="1425"/>
                    </a:lnTo>
                    <a:lnTo>
                      <a:pt x="3300" y="1423"/>
                    </a:lnTo>
                    <a:lnTo>
                      <a:pt x="3302" y="1423"/>
                    </a:lnTo>
                    <a:lnTo>
                      <a:pt x="3302" y="1422"/>
                    </a:lnTo>
                    <a:lnTo>
                      <a:pt x="3304" y="1422"/>
                    </a:lnTo>
                    <a:lnTo>
                      <a:pt x="3304" y="1420"/>
                    </a:lnTo>
                    <a:lnTo>
                      <a:pt x="3305" y="1420"/>
                    </a:lnTo>
                    <a:lnTo>
                      <a:pt x="3305" y="1418"/>
                    </a:lnTo>
                    <a:lnTo>
                      <a:pt x="3307" y="1418"/>
                    </a:lnTo>
                    <a:lnTo>
                      <a:pt x="3307" y="1417"/>
                    </a:lnTo>
                    <a:lnTo>
                      <a:pt x="3309" y="1417"/>
                    </a:lnTo>
                    <a:lnTo>
                      <a:pt x="3309" y="1413"/>
                    </a:lnTo>
                    <a:lnTo>
                      <a:pt x="3310" y="1413"/>
                    </a:lnTo>
                    <a:lnTo>
                      <a:pt x="3310" y="1412"/>
                    </a:lnTo>
                    <a:lnTo>
                      <a:pt x="3312" y="1412"/>
                    </a:lnTo>
                    <a:lnTo>
                      <a:pt x="3312" y="1410"/>
                    </a:lnTo>
                    <a:lnTo>
                      <a:pt x="3314" y="1410"/>
                    </a:lnTo>
                    <a:lnTo>
                      <a:pt x="3314" y="1408"/>
                    </a:lnTo>
                    <a:lnTo>
                      <a:pt x="3315" y="1408"/>
                    </a:lnTo>
                    <a:lnTo>
                      <a:pt x="3315" y="1407"/>
                    </a:lnTo>
                    <a:lnTo>
                      <a:pt x="3317" y="1407"/>
                    </a:lnTo>
                    <a:lnTo>
                      <a:pt x="3317" y="1405"/>
                    </a:lnTo>
                    <a:lnTo>
                      <a:pt x="3319" y="1405"/>
                    </a:lnTo>
                    <a:lnTo>
                      <a:pt x="3319" y="1403"/>
                    </a:lnTo>
                    <a:lnTo>
                      <a:pt x="3320" y="1403"/>
                    </a:lnTo>
                    <a:lnTo>
                      <a:pt x="3320" y="1402"/>
                    </a:lnTo>
                    <a:lnTo>
                      <a:pt x="3322" y="1402"/>
                    </a:lnTo>
                    <a:lnTo>
                      <a:pt x="3322" y="1400"/>
                    </a:lnTo>
                    <a:lnTo>
                      <a:pt x="3324" y="1400"/>
                    </a:lnTo>
                    <a:lnTo>
                      <a:pt x="3324" y="1398"/>
                    </a:lnTo>
                    <a:lnTo>
                      <a:pt x="3325" y="1398"/>
                    </a:lnTo>
                    <a:lnTo>
                      <a:pt x="3325" y="1397"/>
                    </a:lnTo>
                    <a:lnTo>
                      <a:pt x="3327" y="1397"/>
                    </a:lnTo>
                    <a:lnTo>
                      <a:pt x="3327" y="1395"/>
                    </a:lnTo>
                    <a:lnTo>
                      <a:pt x="3329" y="1395"/>
                    </a:lnTo>
                    <a:lnTo>
                      <a:pt x="3329" y="1393"/>
                    </a:lnTo>
                    <a:lnTo>
                      <a:pt x="3330" y="1393"/>
                    </a:lnTo>
                    <a:lnTo>
                      <a:pt x="3330" y="1390"/>
                    </a:lnTo>
                    <a:lnTo>
                      <a:pt x="3332" y="1390"/>
                    </a:lnTo>
                    <a:lnTo>
                      <a:pt x="3332" y="1388"/>
                    </a:lnTo>
                    <a:lnTo>
                      <a:pt x="3334" y="1388"/>
                    </a:lnTo>
                    <a:lnTo>
                      <a:pt x="3334" y="1387"/>
                    </a:lnTo>
                    <a:lnTo>
                      <a:pt x="3335" y="1387"/>
                    </a:lnTo>
                    <a:lnTo>
                      <a:pt x="3335" y="1385"/>
                    </a:lnTo>
                    <a:lnTo>
                      <a:pt x="3337" y="1385"/>
                    </a:lnTo>
                    <a:lnTo>
                      <a:pt x="3337" y="1383"/>
                    </a:lnTo>
                    <a:lnTo>
                      <a:pt x="3339" y="1383"/>
                    </a:lnTo>
                    <a:lnTo>
                      <a:pt x="3339" y="1382"/>
                    </a:lnTo>
                    <a:lnTo>
                      <a:pt x="3340" y="1382"/>
                    </a:lnTo>
                    <a:lnTo>
                      <a:pt x="3340" y="1380"/>
                    </a:lnTo>
                    <a:lnTo>
                      <a:pt x="3342" y="1380"/>
                    </a:lnTo>
                    <a:lnTo>
                      <a:pt x="3342" y="1378"/>
                    </a:lnTo>
                    <a:lnTo>
                      <a:pt x="3344" y="1378"/>
                    </a:lnTo>
                    <a:lnTo>
                      <a:pt x="3344" y="1377"/>
                    </a:lnTo>
                    <a:lnTo>
                      <a:pt x="3345" y="1377"/>
                    </a:lnTo>
                    <a:lnTo>
                      <a:pt x="3345" y="1375"/>
                    </a:lnTo>
                    <a:lnTo>
                      <a:pt x="3347" y="1375"/>
                    </a:lnTo>
                    <a:lnTo>
                      <a:pt x="3347" y="1373"/>
                    </a:lnTo>
                    <a:lnTo>
                      <a:pt x="3349" y="1373"/>
                    </a:lnTo>
                    <a:lnTo>
                      <a:pt x="3349" y="1370"/>
                    </a:lnTo>
                    <a:lnTo>
                      <a:pt x="3350" y="1370"/>
                    </a:lnTo>
                    <a:lnTo>
                      <a:pt x="3350" y="1368"/>
                    </a:lnTo>
                    <a:lnTo>
                      <a:pt x="3352" y="1368"/>
                    </a:lnTo>
                    <a:lnTo>
                      <a:pt x="3352" y="1367"/>
                    </a:lnTo>
                    <a:lnTo>
                      <a:pt x="3354" y="1367"/>
                    </a:lnTo>
                    <a:lnTo>
                      <a:pt x="3354" y="1365"/>
                    </a:lnTo>
                    <a:lnTo>
                      <a:pt x="3355" y="1365"/>
                    </a:lnTo>
                    <a:lnTo>
                      <a:pt x="3355" y="1363"/>
                    </a:lnTo>
                    <a:lnTo>
                      <a:pt x="3357" y="1363"/>
                    </a:lnTo>
                    <a:lnTo>
                      <a:pt x="3357" y="1362"/>
                    </a:lnTo>
                    <a:lnTo>
                      <a:pt x="3359" y="1362"/>
                    </a:lnTo>
                    <a:lnTo>
                      <a:pt x="3359" y="1360"/>
                    </a:lnTo>
                    <a:lnTo>
                      <a:pt x="3360" y="1360"/>
                    </a:lnTo>
                    <a:lnTo>
                      <a:pt x="3360" y="1358"/>
                    </a:lnTo>
                    <a:lnTo>
                      <a:pt x="3362" y="1358"/>
                    </a:lnTo>
                    <a:lnTo>
                      <a:pt x="3362" y="1357"/>
                    </a:lnTo>
                    <a:lnTo>
                      <a:pt x="3364" y="1357"/>
                    </a:lnTo>
                    <a:lnTo>
                      <a:pt x="3364" y="1355"/>
                    </a:lnTo>
                    <a:lnTo>
                      <a:pt x="3365" y="1355"/>
                    </a:lnTo>
                    <a:lnTo>
                      <a:pt x="3365" y="1352"/>
                    </a:lnTo>
                    <a:lnTo>
                      <a:pt x="3367" y="1352"/>
                    </a:lnTo>
                    <a:lnTo>
                      <a:pt x="3367" y="1350"/>
                    </a:lnTo>
                    <a:lnTo>
                      <a:pt x="3369" y="1350"/>
                    </a:lnTo>
                    <a:lnTo>
                      <a:pt x="3369" y="1348"/>
                    </a:lnTo>
                    <a:lnTo>
                      <a:pt x="3370" y="1348"/>
                    </a:lnTo>
                    <a:lnTo>
                      <a:pt x="3370" y="1347"/>
                    </a:lnTo>
                    <a:lnTo>
                      <a:pt x="3372" y="1347"/>
                    </a:lnTo>
                    <a:lnTo>
                      <a:pt x="3372" y="1345"/>
                    </a:lnTo>
                    <a:lnTo>
                      <a:pt x="3374" y="1345"/>
                    </a:lnTo>
                    <a:lnTo>
                      <a:pt x="3374" y="1343"/>
                    </a:lnTo>
                    <a:lnTo>
                      <a:pt x="3375" y="1343"/>
                    </a:lnTo>
                    <a:lnTo>
                      <a:pt x="3375" y="1342"/>
                    </a:lnTo>
                    <a:lnTo>
                      <a:pt x="3377" y="1342"/>
                    </a:lnTo>
                    <a:lnTo>
                      <a:pt x="3377" y="1340"/>
                    </a:lnTo>
                    <a:lnTo>
                      <a:pt x="3379" y="1340"/>
                    </a:lnTo>
                    <a:lnTo>
                      <a:pt x="3379" y="1338"/>
                    </a:lnTo>
                    <a:lnTo>
                      <a:pt x="3380" y="1338"/>
                    </a:lnTo>
                    <a:lnTo>
                      <a:pt x="3380" y="1337"/>
                    </a:lnTo>
                    <a:lnTo>
                      <a:pt x="3382" y="1337"/>
                    </a:lnTo>
                    <a:lnTo>
                      <a:pt x="3382" y="1333"/>
                    </a:lnTo>
                    <a:lnTo>
                      <a:pt x="3384" y="1333"/>
                    </a:lnTo>
                    <a:lnTo>
                      <a:pt x="3384" y="1332"/>
                    </a:lnTo>
                    <a:lnTo>
                      <a:pt x="3385" y="1332"/>
                    </a:lnTo>
                    <a:lnTo>
                      <a:pt x="3385" y="1330"/>
                    </a:lnTo>
                    <a:lnTo>
                      <a:pt x="3387" y="1330"/>
                    </a:lnTo>
                    <a:lnTo>
                      <a:pt x="3387" y="1328"/>
                    </a:lnTo>
                    <a:lnTo>
                      <a:pt x="3389" y="1328"/>
                    </a:lnTo>
                    <a:lnTo>
                      <a:pt x="3389" y="1327"/>
                    </a:lnTo>
                    <a:lnTo>
                      <a:pt x="3390" y="1327"/>
                    </a:lnTo>
                    <a:lnTo>
                      <a:pt x="3390" y="1325"/>
                    </a:lnTo>
                    <a:lnTo>
                      <a:pt x="3392" y="1325"/>
                    </a:lnTo>
                    <a:lnTo>
                      <a:pt x="3392" y="1323"/>
                    </a:lnTo>
                    <a:lnTo>
                      <a:pt x="3394" y="1323"/>
                    </a:lnTo>
                    <a:lnTo>
                      <a:pt x="3394" y="1322"/>
                    </a:lnTo>
                    <a:lnTo>
                      <a:pt x="3395" y="1322"/>
                    </a:lnTo>
                    <a:lnTo>
                      <a:pt x="3395" y="1320"/>
                    </a:lnTo>
                    <a:lnTo>
                      <a:pt x="3397" y="1320"/>
                    </a:lnTo>
                    <a:lnTo>
                      <a:pt x="3397" y="1317"/>
                    </a:lnTo>
                    <a:lnTo>
                      <a:pt x="3399" y="1317"/>
                    </a:lnTo>
                    <a:lnTo>
                      <a:pt x="3399" y="1315"/>
                    </a:lnTo>
                    <a:lnTo>
                      <a:pt x="3400" y="1315"/>
                    </a:lnTo>
                    <a:lnTo>
                      <a:pt x="3400" y="1313"/>
                    </a:lnTo>
                    <a:lnTo>
                      <a:pt x="3402" y="1313"/>
                    </a:lnTo>
                    <a:lnTo>
                      <a:pt x="3402" y="1312"/>
                    </a:lnTo>
                    <a:lnTo>
                      <a:pt x="3404" y="1312"/>
                    </a:lnTo>
                    <a:lnTo>
                      <a:pt x="3404" y="1310"/>
                    </a:lnTo>
                    <a:lnTo>
                      <a:pt x="3405" y="1310"/>
                    </a:lnTo>
                    <a:lnTo>
                      <a:pt x="3405" y="1308"/>
                    </a:lnTo>
                    <a:lnTo>
                      <a:pt x="3407" y="1308"/>
                    </a:lnTo>
                    <a:lnTo>
                      <a:pt x="3407" y="1307"/>
                    </a:lnTo>
                    <a:lnTo>
                      <a:pt x="3409" y="1307"/>
                    </a:lnTo>
                    <a:lnTo>
                      <a:pt x="3409" y="1305"/>
                    </a:lnTo>
                    <a:lnTo>
                      <a:pt x="3410" y="1305"/>
                    </a:lnTo>
                    <a:lnTo>
                      <a:pt x="3410" y="1302"/>
                    </a:lnTo>
                    <a:lnTo>
                      <a:pt x="3412" y="1302"/>
                    </a:lnTo>
                    <a:lnTo>
                      <a:pt x="3412" y="1300"/>
                    </a:lnTo>
                    <a:lnTo>
                      <a:pt x="3414" y="1300"/>
                    </a:lnTo>
                    <a:lnTo>
                      <a:pt x="3414" y="1298"/>
                    </a:lnTo>
                    <a:lnTo>
                      <a:pt x="3415" y="1298"/>
                    </a:lnTo>
                    <a:lnTo>
                      <a:pt x="3415" y="1297"/>
                    </a:lnTo>
                    <a:lnTo>
                      <a:pt x="3417" y="1297"/>
                    </a:lnTo>
                    <a:lnTo>
                      <a:pt x="3417" y="1295"/>
                    </a:lnTo>
                    <a:lnTo>
                      <a:pt x="3419" y="1295"/>
                    </a:lnTo>
                    <a:lnTo>
                      <a:pt x="3419" y="1293"/>
                    </a:lnTo>
                    <a:lnTo>
                      <a:pt x="3420" y="1293"/>
                    </a:lnTo>
                    <a:lnTo>
                      <a:pt x="3420" y="1292"/>
                    </a:lnTo>
                    <a:lnTo>
                      <a:pt x="3422" y="1292"/>
                    </a:lnTo>
                    <a:lnTo>
                      <a:pt x="3422" y="1290"/>
                    </a:lnTo>
                    <a:lnTo>
                      <a:pt x="3424" y="1290"/>
                    </a:lnTo>
                    <a:lnTo>
                      <a:pt x="3424" y="1287"/>
                    </a:lnTo>
                    <a:lnTo>
                      <a:pt x="3425" y="1287"/>
                    </a:lnTo>
                    <a:lnTo>
                      <a:pt x="3425" y="1285"/>
                    </a:lnTo>
                    <a:lnTo>
                      <a:pt x="3427" y="1285"/>
                    </a:lnTo>
                    <a:lnTo>
                      <a:pt x="3427" y="1283"/>
                    </a:lnTo>
                    <a:lnTo>
                      <a:pt x="3429" y="1283"/>
                    </a:lnTo>
                    <a:lnTo>
                      <a:pt x="3429" y="1282"/>
                    </a:lnTo>
                    <a:lnTo>
                      <a:pt x="3430" y="1282"/>
                    </a:lnTo>
                    <a:lnTo>
                      <a:pt x="3430" y="1280"/>
                    </a:lnTo>
                    <a:lnTo>
                      <a:pt x="3432" y="1280"/>
                    </a:lnTo>
                    <a:lnTo>
                      <a:pt x="3432" y="1278"/>
                    </a:lnTo>
                    <a:lnTo>
                      <a:pt x="3434" y="1278"/>
                    </a:lnTo>
                    <a:lnTo>
                      <a:pt x="3434" y="1277"/>
                    </a:lnTo>
                    <a:lnTo>
                      <a:pt x="3435" y="1277"/>
                    </a:lnTo>
                    <a:lnTo>
                      <a:pt x="3435" y="1275"/>
                    </a:lnTo>
                    <a:lnTo>
                      <a:pt x="3437" y="1275"/>
                    </a:lnTo>
                    <a:lnTo>
                      <a:pt x="3437" y="1272"/>
                    </a:lnTo>
                    <a:lnTo>
                      <a:pt x="3439" y="1272"/>
                    </a:lnTo>
                    <a:lnTo>
                      <a:pt x="3439" y="1270"/>
                    </a:lnTo>
                    <a:lnTo>
                      <a:pt x="3440" y="1270"/>
                    </a:lnTo>
                    <a:lnTo>
                      <a:pt x="3440" y="1268"/>
                    </a:lnTo>
                    <a:lnTo>
                      <a:pt x="3442" y="1268"/>
                    </a:lnTo>
                    <a:lnTo>
                      <a:pt x="3442" y="1267"/>
                    </a:lnTo>
                    <a:lnTo>
                      <a:pt x="3444" y="1267"/>
                    </a:lnTo>
                    <a:lnTo>
                      <a:pt x="3444" y="1265"/>
                    </a:lnTo>
                    <a:lnTo>
                      <a:pt x="3445" y="1265"/>
                    </a:lnTo>
                    <a:lnTo>
                      <a:pt x="3445" y="1263"/>
                    </a:lnTo>
                    <a:lnTo>
                      <a:pt x="3447" y="1263"/>
                    </a:lnTo>
                    <a:lnTo>
                      <a:pt x="3447" y="1262"/>
                    </a:lnTo>
                    <a:lnTo>
                      <a:pt x="3449" y="1262"/>
                    </a:lnTo>
                    <a:lnTo>
                      <a:pt x="3449" y="1260"/>
                    </a:lnTo>
                    <a:lnTo>
                      <a:pt x="3450" y="1260"/>
                    </a:lnTo>
                    <a:lnTo>
                      <a:pt x="3450" y="1257"/>
                    </a:lnTo>
                    <a:lnTo>
                      <a:pt x="3452" y="1257"/>
                    </a:lnTo>
                    <a:lnTo>
                      <a:pt x="3452" y="1255"/>
                    </a:lnTo>
                    <a:lnTo>
                      <a:pt x="3454" y="1255"/>
                    </a:lnTo>
                    <a:lnTo>
                      <a:pt x="3454" y="1253"/>
                    </a:lnTo>
                    <a:lnTo>
                      <a:pt x="3455" y="1253"/>
                    </a:lnTo>
                    <a:lnTo>
                      <a:pt x="3455" y="1252"/>
                    </a:lnTo>
                    <a:lnTo>
                      <a:pt x="3457" y="1252"/>
                    </a:lnTo>
                    <a:lnTo>
                      <a:pt x="3457" y="1250"/>
                    </a:lnTo>
                    <a:lnTo>
                      <a:pt x="3459" y="1250"/>
                    </a:lnTo>
                    <a:lnTo>
                      <a:pt x="3459" y="1248"/>
                    </a:lnTo>
                    <a:lnTo>
                      <a:pt x="3460" y="1248"/>
                    </a:lnTo>
                    <a:lnTo>
                      <a:pt x="3460" y="1247"/>
                    </a:lnTo>
                    <a:lnTo>
                      <a:pt x="3462" y="1247"/>
                    </a:lnTo>
                    <a:lnTo>
                      <a:pt x="3462" y="1243"/>
                    </a:lnTo>
                    <a:lnTo>
                      <a:pt x="3464" y="1243"/>
                    </a:lnTo>
                    <a:lnTo>
                      <a:pt x="3464" y="1242"/>
                    </a:lnTo>
                    <a:lnTo>
                      <a:pt x="3465" y="1242"/>
                    </a:lnTo>
                    <a:lnTo>
                      <a:pt x="3465" y="1240"/>
                    </a:lnTo>
                    <a:lnTo>
                      <a:pt x="3467" y="1240"/>
                    </a:lnTo>
                    <a:lnTo>
                      <a:pt x="3467" y="1238"/>
                    </a:lnTo>
                    <a:lnTo>
                      <a:pt x="3469" y="1238"/>
                    </a:lnTo>
                    <a:lnTo>
                      <a:pt x="3469" y="1237"/>
                    </a:lnTo>
                    <a:lnTo>
                      <a:pt x="3470" y="1237"/>
                    </a:lnTo>
                    <a:lnTo>
                      <a:pt x="3470" y="1235"/>
                    </a:lnTo>
                    <a:lnTo>
                      <a:pt x="3472" y="1235"/>
                    </a:lnTo>
                    <a:lnTo>
                      <a:pt x="3472" y="1233"/>
                    </a:lnTo>
                    <a:lnTo>
                      <a:pt x="3474" y="1233"/>
                    </a:lnTo>
                    <a:lnTo>
                      <a:pt x="3474" y="1230"/>
                    </a:lnTo>
                    <a:lnTo>
                      <a:pt x="3475" y="1230"/>
                    </a:lnTo>
                    <a:lnTo>
                      <a:pt x="3475" y="1228"/>
                    </a:lnTo>
                    <a:lnTo>
                      <a:pt x="3477" y="1228"/>
                    </a:lnTo>
                    <a:lnTo>
                      <a:pt x="3477" y="1227"/>
                    </a:lnTo>
                    <a:lnTo>
                      <a:pt x="3479" y="1227"/>
                    </a:lnTo>
                    <a:lnTo>
                      <a:pt x="3479" y="1225"/>
                    </a:lnTo>
                    <a:lnTo>
                      <a:pt x="3480" y="1225"/>
                    </a:lnTo>
                    <a:lnTo>
                      <a:pt x="3480" y="1223"/>
                    </a:lnTo>
                    <a:lnTo>
                      <a:pt x="3482" y="1223"/>
                    </a:lnTo>
                    <a:lnTo>
                      <a:pt x="3482" y="1222"/>
                    </a:lnTo>
                    <a:lnTo>
                      <a:pt x="3484" y="1222"/>
                    </a:lnTo>
                    <a:lnTo>
                      <a:pt x="3484" y="1220"/>
                    </a:lnTo>
                    <a:lnTo>
                      <a:pt x="3485" y="1220"/>
                    </a:lnTo>
                    <a:lnTo>
                      <a:pt x="3485" y="1217"/>
                    </a:lnTo>
                    <a:lnTo>
                      <a:pt x="3487" y="1217"/>
                    </a:lnTo>
                    <a:lnTo>
                      <a:pt x="3487" y="1215"/>
                    </a:lnTo>
                    <a:lnTo>
                      <a:pt x="3489" y="1215"/>
                    </a:lnTo>
                    <a:lnTo>
                      <a:pt x="3489" y="1213"/>
                    </a:lnTo>
                    <a:lnTo>
                      <a:pt x="3490" y="1213"/>
                    </a:lnTo>
                    <a:lnTo>
                      <a:pt x="3490" y="1212"/>
                    </a:lnTo>
                    <a:lnTo>
                      <a:pt x="3492" y="1212"/>
                    </a:lnTo>
                    <a:lnTo>
                      <a:pt x="3492" y="1210"/>
                    </a:lnTo>
                    <a:lnTo>
                      <a:pt x="3494" y="1210"/>
                    </a:lnTo>
                    <a:lnTo>
                      <a:pt x="3494" y="1208"/>
                    </a:lnTo>
                    <a:lnTo>
                      <a:pt x="3495" y="1208"/>
                    </a:lnTo>
                    <a:lnTo>
                      <a:pt x="3495" y="1207"/>
                    </a:lnTo>
                    <a:lnTo>
                      <a:pt x="3497" y="1207"/>
                    </a:lnTo>
                    <a:lnTo>
                      <a:pt x="3497" y="1203"/>
                    </a:lnTo>
                    <a:lnTo>
                      <a:pt x="3499" y="1203"/>
                    </a:lnTo>
                    <a:lnTo>
                      <a:pt x="3499" y="1202"/>
                    </a:lnTo>
                    <a:lnTo>
                      <a:pt x="3500" y="1202"/>
                    </a:lnTo>
                    <a:lnTo>
                      <a:pt x="3500" y="1200"/>
                    </a:lnTo>
                    <a:lnTo>
                      <a:pt x="3502" y="1200"/>
                    </a:lnTo>
                    <a:lnTo>
                      <a:pt x="3502" y="1198"/>
                    </a:lnTo>
                    <a:lnTo>
                      <a:pt x="3504" y="1198"/>
                    </a:lnTo>
                    <a:lnTo>
                      <a:pt x="3504" y="1197"/>
                    </a:lnTo>
                    <a:lnTo>
                      <a:pt x="3505" y="1197"/>
                    </a:lnTo>
                    <a:lnTo>
                      <a:pt x="3505" y="1195"/>
                    </a:lnTo>
                    <a:lnTo>
                      <a:pt x="3507" y="1195"/>
                    </a:lnTo>
                    <a:lnTo>
                      <a:pt x="3507" y="1192"/>
                    </a:lnTo>
                    <a:lnTo>
                      <a:pt x="3509" y="1192"/>
                    </a:lnTo>
                    <a:lnTo>
                      <a:pt x="3509" y="1190"/>
                    </a:lnTo>
                    <a:lnTo>
                      <a:pt x="3510" y="1190"/>
                    </a:lnTo>
                    <a:lnTo>
                      <a:pt x="3510" y="1188"/>
                    </a:lnTo>
                    <a:lnTo>
                      <a:pt x="3512" y="1188"/>
                    </a:lnTo>
                    <a:lnTo>
                      <a:pt x="3512" y="1187"/>
                    </a:lnTo>
                    <a:lnTo>
                      <a:pt x="3514" y="1187"/>
                    </a:lnTo>
                    <a:lnTo>
                      <a:pt x="3514" y="1185"/>
                    </a:lnTo>
                    <a:lnTo>
                      <a:pt x="3515" y="1185"/>
                    </a:lnTo>
                    <a:lnTo>
                      <a:pt x="3515" y="1183"/>
                    </a:lnTo>
                    <a:lnTo>
                      <a:pt x="3517" y="1183"/>
                    </a:lnTo>
                    <a:lnTo>
                      <a:pt x="3517" y="1180"/>
                    </a:lnTo>
                    <a:lnTo>
                      <a:pt x="3519" y="1180"/>
                    </a:lnTo>
                    <a:lnTo>
                      <a:pt x="3519" y="1178"/>
                    </a:lnTo>
                    <a:lnTo>
                      <a:pt x="3520" y="1178"/>
                    </a:lnTo>
                    <a:lnTo>
                      <a:pt x="3520" y="1177"/>
                    </a:lnTo>
                    <a:lnTo>
                      <a:pt x="3522" y="1177"/>
                    </a:lnTo>
                    <a:lnTo>
                      <a:pt x="3522" y="1175"/>
                    </a:lnTo>
                    <a:lnTo>
                      <a:pt x="3524" y="1175"/>
                    </a:lnTo>
                    <a:lnTo>
                      <a:pt x="3524" y="1173"/>
                    </a:lnTo>
                    <a:lnTo>
                      <a:pt x="3525" y="1173"/>
                    </a:lnTo>
                    <a:lnTo>
                      <a:pt x="3525" y="1172"/>
                    </a:lnTo>
                    <a:lnTo>
                      <a:pt x="3527" y="1172"/>
                    </a:lnTo>
                    <a:lnTo>
                      <a:pt x="3527" y="1168"/>
                    </a:lnTo>
                    <a:lnTo>
                      <a:pt x="3529" y="1168"/>
                    </a:lnTo>
                    <a:lnTo>
                      <a:pt x="3529" y="1167"/>
                    </a:lnTo>
                    <a:lnTo>
                      <a:pt x="3530" y="1167"/>
                    </a:lnTo>
                    <a:lnTo>
                      <a:pt x="3530" y="1165"/>
                    </a:lnTo>
                    <a:lnTo>
                      <a:pt x="3532" y="1165"/>
                    </a:lnTo>
                    <a:lnTo>
                      <a:pt x="3532" y="1163"/>
                    </a:lnTo>
                    <a:lnTo>
                      <a:pt x="3534" y="1163"/>
                    </a:lnTo>
                    <a:lnTo>
                      <a:pt x="3534" y="1162"/>
                    </a:lnTo>
                    <a:lnTo>
                      <a:pt x="3535" y="1162"/>
                    </a:lnTo>
                    <a:lnTo>
                      <a:pt x="3535" y="1160"/>
                    </a:lnTo>
                    <a:lnTo>
                      <a:pt x="3537" y="1160"/>
                    </a:lnTo>
                    <a:lnTo>
                      <a:pt x="3537" y="1157"/>
                    </a:lnTo>
                    <a:lnTo>
                      <a:pt x="3539" y="1157"/>
                    </a:lnTo>
                    <a:lnTo>
                      <a:pt x="3539" y="1155"/>
                    </a:lnTo>
                    <a:lnTo>
                      <a:pt x="3540" y="1155"/>
                    </a:lnTo>
                    <a:lnTo>
                      <a:pt x="3540" y="1153"/>
                    </a:lnTo>
                    <a:lnTo>
                      <a:pt x="3542" y="1153"/>
                    </a:lnTo>
                    <a:lnTo>
                      <a:pt x="3542" y="1152"/>
                    </a:lnTo>
                    <a:lnTo>
                      <a:pt x="3544" y="1152"/>
                    </a:lnTo>
                    <a:lnTo>
                      <a:pt x="3544" y="1150"/>
                    </a:lnTo>
                    <a:lnTo>
                      <a:pt x="3545" y="1150"/>
                    </a:lnTo>
                    <a:lnTo>
                      <a:pt x="3545" y="1148"/>
                    </a:lnTo>
                    <a:lnTo>
                      <a:pt x="3547" y="1148"/>
                    </a:lnTo>
                    <a:lnTo>
                      <a:pt x="3547" y="1145"/>
                    </a:lnTo>
                    <a:lnTo>
                      <a:pt x="3549" y="1145"/>
                    </a:lnTo>
                    <a:lnTo>
                      <a:pt x="3549" y="1143"/>
                    </a:lnTo>
                    <a:lnTo>
                      <a:pt x="3550" y="1143"/>
                    </a:lnTo>
                    <a:lnTo>
                      <a:pt x="3550" y="1142"/>
                    </a:lnTo>
                    <a:lnTo>
                      <a:pt x="3552" y="1142"/>
                    </a:lnTo>
                    <a:lnTo>
                      <a:pt x="3552" y="1140"/>
                    </a:lnTo>
                    <a:lnTo>
                      <a:pt x="3554" y="1140"/>
                    </a:lnTo>
                    <a:lnTo>
                      <a:pt x="3554" y="1138"/>
                    </a:lnTo>
                    <a:lnTo>
                      <a:pt x="3555" y="1138"/>
                    </a:lnTo>
                    <a:lnTo>
                      <a:pt x="3555" y="1135"/>
                    </a:lnTo>
                    <a:lnTo>
                      <a:pt x="3557" y="1135"/>
                    </a:lnTo>
                    <a:lnTo>
                      <a:pt x="3557" y="1133"/>
                    </a:lnTo>
                    <a:lnTo>
                      <a:pt x="3559" y="1133"/>
                    </a:lnTo>
                    <a:lnTo>
                      <a:pt x="3559" y="1132"/>
                    </a:lnTo>
                    <a:lnTo>
                      <a:pt x="3560" y="1132"/>
                    </a:lnTo>
                    <a:lnTo>
                      <a:pt x="3560" y="1130"/>
                    </a:lnTo>
                    <a:lnTo>
                      <a:pt x="3562" y="1130"/>
                    </a:lnTo>
                    <a:lnTo>
                      <a:pt x="3562" y="1128"/>
                    </a:lnTo>
                    <a:lnTo>
                      <a:pt x="3564" y="1128"/>
                    </a:lnTo>
                    <a:lnTo>
                      <a:pt x="3564" y="1125"/>
                    </a:lnTo>
                    <a:lnTo>
                      <a:pt x="3565" y="1125"/>
                    </a:lnTo>
                    <a:lnTo>
                      <a:pt x="3565" y="1123"/>
                    </a:lnTo>
                    <a:lnTo>
                      <a:pt x="3567" y="1123"/>
                    </a:lnTo>
                    <a:lnTo>
                      <a:pt x="3567" y="1122"/>
                    </a:lnTo>
                    <a:lnTo>
                      <a:pt x="3569" y="1122"/>
                    </a:lnTo>
                    <a:lnTo>
                      <a:pt x="3569" y="1120"/>
                    </a:lnTo>
                    <a:lnTo>
                      <a:pt x="3570" y="1120"/>
                    </a:lnTo>
                    <a:lnTo>
                      <a:pt x="3570" y="1118"/>
                    </a:lnTo>
                    <a:lnTo>
                      <a:pt x="3572" y="1118"/>
                    </a:lnTo>
                    <a:lnTo>
                      <a:pt x="3572" y="1117"/>
                    </a:lnTo>
                    <a:lnTo>
                      <a:pt x="3574" y="1117"/>
                    </a:lnTo>
                    <a:lnTo>
                      <a:pt x="3574" y="1113"/>
                    </a:lnTo>
                    <a:lnTo>
                      <a:pt x="3575" y="1113"/>
                    </a:lnTo>
                    <a:lnTo>
                      <a:pt x="3575" y="1112"/>
                    </a:lnTo>
                    <a:lnTo>
                      <a:pt x="3577" y="1112"/>
                    </a:lnTo>
                    <a:lnTo>
                      <a:pt x="3577" y="1110"/>
                    </a:lnTo>
                    <a:lnTo>
                      <a:pt x="3579" y="1110"/>
                    </a:lnTo>
                    <a:lnTo>
                      <a:pt x="3579" y="1108"/>
                    </a:lnTo>
                    <a:lnTo>
                      <a:pt x="3580" y="1108"/>
                    </a:lnTo>
                    <a:lnTo>
                      <a:pt x="3580" y="1107"/>
                    </a:lnTo>
                    <a:lnTo>
                      <a:pt x="3582" y="1107"/>
                    </a:lnTo>
                    <a:lnTo>
                      <a:pt x="3582" y="1103"/>
                    </a:lnTo>
                    <a:lnTo>
                      <a:pt x="3584" y="1103"/>
                    </a:lnTo>
                    <a:lnTo>
                      <a:pt x="3584" y="1102"/>
                    </a:lnTo>
                    <a:lnTo>
                      <a:pt x="3585" y="1102"/>
                    </a:lnTo>
                    <a:lnTo>
                      <a:pt x="3585" y="1100"/>
                    </a:lnTo>
                    <a:lnTo>
                      <a:pt x="3587" y="1100"/>
                    </a:lnTo>
                    <a:lnTo>
                      <a:pt x="3587" y="1098"/>
                    </a:lnTo>
                    <a:lnTo>
                      <a:pt x="3589" y="1098"/>
                    </a:lnTo>
                    <a:lnTo>
                      <a:pt x="3589" y="1097"/>
                    </a:lnTo>
                    <a:lnTo>
                      <a:pt x="3590" y="1097"/>
                    </a:lnTo>
                    <a:lnTo>
                      <a:pt x="3590" y="1093"/>
                    </a:lnTo>
                    <a:lnTo>
                      <a:pt x="3592" y="1093"/>
                    </a:lnTo>
                    <a:lnTo>
                      <a:pt x="3592" y="1092"/>
                    </a:lnTo>
                    <a:lnTo>
                      <a:pt x="3594" y="1092"/>
                    </a:lnTo>
                    <a:lnTo>
                      <a:pt x="3594" y="1090"/>
                    </a:lnTo>
                    <a:lnTo>
                      <a:pt x="3595" y="1090"/>
                    </a:lnTo>
                    <a:lnTo>
                      <a:pt x="3595" y="1088"/>
                    </a:lnTo>
                    <a:lnTo>
                      <a:pt x="3597" y="1088"/>
                    </a:lnTo>
                    <a:lnTo>
                      <a:pt x="3597" y="1087"/>
                    </a:lnTo>
                    <a:lnTo>
                      <a:pt x="3599" y="1087"/>
                    </a:lnTo>
                    <a:lnTo>
                      <a:pt x="3599" y="1085"/>
                    </a:lnTo>
                    <a:lnTo>
                      <a:pt x="3600" y="1085"/>
                    </a:lnTo>
                    <a:lnTo>
                      <a:pt x="3600" y="1082"/>
                    </a:lnTo>
                    <a:lnTo>
                      <a:pt x="3602" y="1082"/>
                    </a:lnTo>
                    <a:lnTo>
                      <a:pt x="3602" y="1080"/>
                    </a:lnTo>
                    <a:lnTo>
                      <a:pt x="3604" y="1080"/>
                    </a:lnTo>
                    <a:lnTo>
                      <a:pt x="3604" y="1078"/>
                    </a:lnTo>
                    <a:lnTo>
                      <a:pt x="3605" y="1078"/>
                    </a:lnTo>
                    <a:lnTo>
                      <a:pt x="3605" y="1077"/>
                    </a:lnTo>
                    <a:lnTo>
                      <a:pt x="3607" y="1077"/>
                    </a:lnTo>
                    <a:lnTo>
                      <a:pt x="3607" y="1073"/>
                    </a:lnTo>
                    <a:lnTo>
                      <a:pt x="3609" y="1073"/>
                    </a:lnTo>
                    <a:lnTo>
                      <a:pt x="3609" y="1072"/>
                    </a:lnTo>
                    <a:lnTo>
                      <a:pt x="3610" y="1072"/>
                    </a:lnTo>
                    <a:lnTo>
                      <a:pt x="3610" y="1070"/>
                    </a:lnTo>
                    <a:lnTo>
                      <a:pt x="3612" y="1070"/>
                    </a:lnTo>
                    <a:lnTo>
                      <a:pt x="3612" y="1068"/>
                    </a:lnTo>
                    <a:lnTo>
                      <a:pt x="3614" y="1068"/>
                    </a:lnTo>
                    <a:lnTo>
                      <a:pt x="3614" y="1067"/>
                    </a:lnTo>
                    <a:lnTo>
                      <a:pt x="3615" y="1067"/>
                    </a:lnTo>
                    <a:lnTo>
                      <a:pt x="3615" y="1063"/>
                    </a:lnTo>
                    <a:lnTo>
                      <a:pt x="3617" y="1063"/>
                    </a:lnTo>
                    <a:lnTo>
                      <a:pt x="3617" y="1062"/>
                    </a:lnTo>
                    <a:lnTo>
                      <a:pt x="3619" y="1062"/>
                    </a:lnTo>
                    <a:lnTo>
                      <a:pt x="3619" y="1060"/>
                    </a:lnTo>
                    <a:lnTo>
                      <a:pt x="3620" y="1060"/>
                    </a:lnTo>
                    <a:lnTo>
                      <a:pt x="3620" y="1058"/>
                    </a:lnTo>
                    <a:lnTo>
                      <a:pt x="3622" y="1058"/>
                    </a:lnTo>
                    <a:lnTo>
                      <a:pt x="3622" y="1057"/>
                    </a:lnTo>
                    <a:lnTo>
                      <a:pt x="3624" y="1057"/>
                    </a:lnTo>
                    <a:lnTo>
                      <a:pt x="3624" y="1053"/>
                    </a:lnTo>
                    <a:lnTo>
                      <a:pt x="3625" y="1053"/>
                    </a:lnTo>
                    <a:lnTo>
                      <a:pt x="3625" y="1052"/>
                    </a:lnTo>
                    <a:lnTo>
                      <a:pt x="3627" y="1052"/>
                    </a:lnTo>
                    <a:lnTo>
                      <a:pt x="3627" y="1050"/>
                    </a:lnTo>
                    <a:lnTo>
                      <a:pt x="3629" y="1050"/>
                    </a:lnTo>
                    <a:lnTo>
                      <a:pt x="3629" y="1048"/>
                    </a:lnTo>
                    <a:lnTo>
                      <a:pt x="3630" y="1048"/>
                    </a:lnTo>
                    <a:lnTo>
                      <a:pt x="3630" y="1047"/>
                    </a:lnTo>
                    <a:lnTo>
                      <a:pt x="3632" y="1047"/>
                    </a:lnTo>
                    <a:lnTo>
                      <a:pt x="3632" y="1043"/>
                    </a:lnTo>
                    <a:lnTo>
                      <a:pt x="3634" y="1043"/>
                    </a:lnTo>
                    <a:lnTo>
                      <a:pt x="3634" y="1042"/>
                    </a:lnTo>
                    <a:lnTo>
                      <a:pt x="3635" y="1042"/>
                    </a:lnTo>
                    <a:lnTo>
                      <a:pt x="3635" y="1040"/>
                    </a:lnTo>
                    <a:lnTo>
                      <a:pt x="3637" y="1040"/>
                    </a:lnTo>
                    <a:lnTo>
                      <a:pt x="3637" y="1038"/>
                    </a:lnTo>
                    <a:lnTo>
                      <a:pt x="3639" y="1038"/>
                    </a:lnTo>
                    <a:lnTo>
                      <a:pt x="3639" y="1035"/>
                    </a:lnTo>
                    <a:lnTo>
                      <a:pt x="3640" y="1035"/>
                    </a:lnTo>
                    <a:lnTo>
                      <a:pt x="3640" y="1033"/>
                    </a:lnTo>
                    <a:lnTo>
                      <a:pt x="3642" y="1033"/>
                    </a:lnTo>
                    <a:lnTo>
                      <a:pt x="3642" y="1032"/>
                    </a:lnTo>
                    <a:lnTo>
                      <a:pt x="3644" y="1032"/>
                    </a:lnTo>
                    <a:lnTo>
                      <a:pt x="3644" y="1030"/>
                    </a:lnTo>
                    <a:lnTo>
                      <a:pt x="3645" y="1030"/>
                    </a:lnTo>
                    <a:lnTo>
                      <a:pt x="3645" y="1028"/>
                    </a:lnTo>
                    <a:lnTo>
                      <a:pt x="3647" y="1028"/>
                    </a:lnTo>
                    <a:lnTo>
                      <a:pt x="3647" y="1025"/>
                    </a:lnTo>
                    <a:lnTo>
                      <a:pt x="3649" y="1025"/>
                    </a:lnTo>
                    <a:lnTo>
                      <a:pt x="3649" y="1023"/>
                    </a:lnTo>
                    <a:lnTo>
                      <a:pt x="3650" y="1023"/>
                    </a:lnTo>
                    <a:lnTo>
                      <a:pt x="3650" y="1022"/>
                    </a:lnTo>
                    <a:lnTo>
                      <a:pt x="3652" y="1022"/>
                    </a:lnTo>
                    <a:lnTo>
                      <a:pt x="3652" y="1020"/>
                    </a:lnTo>
                    <a:lnTo>
                      <a:pt x="3654" y="1020"/>
                    </a:lnTo>
                    <a:lnTo>
                      <a:pt x="3654" y="1018"/>
                    </a:lnTo>
                    <a:lnTo>
                      <a:pt x="3655" y="1018"/>
                    </a:lnTo>
                    <a:lnTo>
                      <a:pt x="3655" y="1015"/>
                    </a:lnTo>
                    <a:lnTo>
                      <a:pt x="3657" y="1015"/>
                    </a:lnTo>
                    <a:lnTo>
                      <a:pt x="3657" y="1013"/>
                    </a:lnTo>
                    <a:lnTo>
                      <a:pt x="3659" y="1013"/>
                    </a:lnTo>
                    <a:lnTo>
                      <a:pt x="3659" y="1012"/>
                    </a:lnTo>
                    <a:lnTo>
                      <a:pt x="3660" y="1012"/>
                    </a:lnTo>
                    <a:lnTo>
                      <a:pt x="3660" y="1010"/>
                    </a:lnTo>
                    <a:lnTo>
                      <a:pt x="3662" y="1010"/>
                    </a:lnTo>
                    <a:lnTo>
                      <a:pt x="3662" y="1007"/>
                    </a:lnTo>
                    <a:lnTo>
                      <a:pt x="3664" y="1007"/>
                    </a:lnTo>
                    <a:lnTo>
                      <a:pt x="3664" y="1005"/>
                    </a:lnTo>
                    <a:lnTo>
                      <a:pt x="3665" y="1005"/>
                    </a:lnTo>
                    <a:lnTo>
                      <a:pt x="3665" y="1003"/>
                    </a:lnTo>
                    <a:lnTo>
                      <a:pt x="3667" y="1003"/>
                    </a:lnTo>
                    <a:lnTo>
                      <a:pt x="3667" y="1002"/>
                    </a:lnTo>
                    <a:lnTo>
                      <a:pt x="3669" y="1002"/>
                    </a:lnTo>
                    <a:lnTo>
                      <a:pt x="3669" y="998"/>
                    </a:lnTo>
                    <a:lnTo>
                      <a:pt x="3670" y="998"/>
                    </a:lnTo>
                    <a:lnTo>
                      <a:pt x="3670" y="997"/>
                    </a:lnTo>
                    <a:lnTo>
                      <a:pt x="3672" y="997"/>
                    </a:lnTo>
                    <a:lnTo>
                      <a:pt x="3672" y="995"/>
                    </a:lnTo>
                    <a:lnTo>
                      <a:pt x="3674" y="995"/>
                    </a:lnTo>
                    <a:lnTo>
                      <a:pt x="3674" y="993"/>
                    </a:lnTo>
                    <a:lnTo>
                      <a:pt x="3675" y="993"/>
                    </a:lnTo>
                    <a:lnTo>
                      <a:pt x="3675" y="992"/>
                    </a:lnTo>
                    <a:lnTo>
                      <a:pt x="3677" y="992"/>
                    </a:lnTo>
                    <a:lnTo>
                      <a:pt x="3677" y="988"/>
                    </a:lnTo>
                    <a:lnTo>
                      <a:pt x="3679" y="988"/>
                    </a:lnTo>
                    <a:lnTo>
                      <a:pt x="3679" y="987"/>
                    </a:lnTo>
                    <a:lnTo>
                      <a:pt x="3680" y="987"/>
                    </a:lnTo>
                    <a:lnTo>
                      <a:pt x="3680" y="985"/>
                    </a:lnTo>
                    <a:lnTo>
                      <a:pt x="3682" y="985"/>
                    </a:lnTo>
                    <a:lnTo>
                      <a:pt x="3682" y="983"/>
                    </a:lnTo>
                    <a:lnTo>
                      <a:pt x="3684" y="983"/>
                    </a:lnTo>
                    <a:lnTo>
                      <a:pt x="3684" y="980"/>
                    </a:lnTo>
                    <a:lnTo>
                      <a:pt x="3685" y="980"/>
                    </a:lnTo>
                    <a:lnTo>
                      <a:pt x="3685" y="978"/>
                    </a:lnTo>
                    <a:lnTo>
                      <a:pt x="3687" y="978"/>
                    </a:lnTo>
                    <a:lnTo>
                      <a:pt x="3687" y="977"/>
                    </a:lnTo>
                    <a:lnTo>
                      <a:pt x="3689" y="977"/>
                    </a:lnTo>
                    <a:lnTo>
                      <a:pt x="3689" y="975"/>
                    </a:lnTo>
                    <a:lnTo>
                      <a:pt x="3690" y="975"/>
                    </a:lnTo>
                    <a:lnTo>
                      <a:pt x="3690" y="972"/>
                    </a:lnTo>
                    <a:lnTo>
                      <a:pt x="3692" y="972"/>
                    </a:lnTo>
                    <a:lnTo>
                      <a:pt x="3692" y="970"/>
                    </a:lnTo>
                    <a:lnTo>
                      <a:pt x="3694" y="970"/>
                    </a:lnTo>
                    <a:lnTo>
                      <a:pt x="3694" y="968"/>
                    </a:lnTo>
                    <a:lnTo>
                      <a:pt x="3695" y="968"/>
                    </a:lnTo>
                    <a:lnTo>
                      <a:pt x="3695" y="967"/>
                    </a:lnTo>
                    <a:lnTo>
                      <a:pt x="3697" y="967"/>
                    </a:lnTo>
                    <a:lnTo>
                      <a:pt x="3697" y="963"/>
                    </a:lnTo>
                    <a:lnTo>
                      <a:pt x="3699" y="963"/>
                    </a:lnTo>
                    <a:lnTo>
                      <a:pt x="3699" y="962"/>
                    </a:lnTo>
                    <a:lnTo>
                      <a:pt x="3700" y="962"/>
                    </a:lnTo>
                    <a:lnTo>
                      <a:pt x="3700" y="960"/>
                    </a:lnTo>
                    <a:lnTo>
                      <a:pt x="3702" y="960"/>
                    </a:lnTo>
                    <a:lnTo>
                      <a:pt x="3702" y="958"/>
                    </a:lnTo>
                    <a:lnTo>
                      <a:pt x="3704" y="958"/>
                    </a:lnTo>
                    <a:lnTo>
                      <a:pt x="3704" y="955"/>
                    </a:lnTo>
                    <a:lnTo>
                      <a:pt x="3705" y="955"/>
                    </a:lnTo>
                    <a:lnTo>
                      <a:pt x="3705" y="953"/>
                    </a:lnTo>
                    <a:lnTo>
                      <a:pt x="3707" y="953"/>
                    </a:lnTo>
                    <a:lnTo>
                      <a:pt x="3707" y="952"/>
                    </a:lnTo>
                    <a:lnTo>
                      <a:pt x="3709" y="952"/>
                    </a:lnTo>
                    <a:lnTo>
                      <a:pt x="3709" y="950"/>
                    </a:lnTo>
                    <a:lnTo>
                      <a:pt x="3710" y="950"/>
                    </a:lnTo>
                    <a:lnTo>
                      <a:pt x="3710" y="947"/>
                    </a:lnTo>
                    <a:lnTo>
                      <a:pt x="3712" y="947"/>
                    </a:lnTo>
                    <a:lnTo>
                      <a:pt x="3712" y="945"/>
                    </a:lnTo>
                    <a:lnTo>
                      <a:pt x="3714" y="945"/>
                    </a:lnTo>
                    <a:lnTo>
                      <a:pt x="3714" y="943"/>
                    </a:lnTo>
                    <a:lnTo>
                      <a:pt x="3715" y="943"/>
                    </a:lnTo>
                    <a:lnTo>
                      <a:pt x="3715" y="942"/>
                    </a:lnTo>
                    <a:lnTo>
                      <a:pt x="3717" y="942"/>
                    </a:lnTo>
                    <a:lnTo>
                      <a:pt x="3717" y="938"/>
                    </a:lnTo>
                    <a:lnTo>
                      <a:pt x="3719" y="938"/>
                    </a:lnTo>
                    <a:lnTo>
                      <a:pt x="3719" y="937"/>
                    </a:lnTo>
                    <a:lnTo>
                      <a:pt x="3720" y="937"/>
                    </a:lnTo>
                    <a:lnTo>
                      <a:pt x="3720" y="935"/>
                    </a:lnTo>
                    <a:lnTo>
                      <a:pt x="3722" y="935"/>
                    </a:lnTo>
                    <a:lnTo>
                      <a:pt x="3722" y="933"/>
                    </a:lnTo>
                    <a:lnTo>
                      <a:pt x="3724" y="933"/>
                    </a:lnTo>
                    <a:lnTo>
                      <a:pt x="3724" y="930"/>
                    </a:lnTo>
                    <a:lnTo>
                      <a:pt x="3725" y="930"/>
                    </a:lnTo>
                    <a:lnTo>
                      <a:pt x="3725" y="928"/>
                    </a:lnTo>
                    <a:lnTo>
                      <a:pt x="3727" y="928"/>
                    </a:lnTo>
                    <a:lnTo>
                      <a:pt x="3727" y="927"/>
                    </a:lnTo>
                    <a:lnTo>
                      <a:pt x="3729" y="927"/>
                    </a:lnTo>
                    <a:lnTo>
                      <a:pt x="3729" y="925"/>
                    </a:lnTo>
                    <a:lnTo>
                      <a:pt x="3730" y="925"/>
                    </a:lnTo>
                    <a:lnTo>
                      <a:pt x="3730" y="922"/>
                    </a:lnTo>
                    <a:lnTo>
                      <a:pt x="3732" y="922"/>
                    </a:lnTo>
                    <a:lnTo>
                      <a:pt x="3732" y="920"/>
                    </a:lnTo>
                    <a:lnTo>
                      <a:pt x="3734" y="920"/>
                    </a:lnTo>
                    <a:lnTo>
                      <a:pt x="3734" y="918"/>
                    </a:lnTo>
                    <a:lnTo>
                      <a:pt x="3735" y="918"/>
                    </a:lnTo>
                    <a:lnTo>
                      <a:pt x="3735" y="917"/>
                    </a:lnTo>
                    <a:lnTo>
                      <a:pt x="3737" y="917"/>
                    </a:lnTo>
                    <a:lnTo>
                      <a:pt x="3737" y="913"/>
                    </a:lnTo>
                    <a:lnTo>
                      <a:pt x="3739" y="913"/>
                    </a:lnTo>
                    <a:lnTo>
                      <a:pt x="3739" y="912"/>
                    </a:lnTo>
                    <a:lnTo>
                      <a:pt x="3740" y="912"/>
                    </a:lnTo>
                    <a:lnTo>
                      <a:pt x="3740" y="910"/>
                    </a:lnTo>
                    <a:lnTo>
                      <a:pt x="3742" y="910"/>
                    </a:lnTo>
                    <a:lnTo>
                      <a:pt x="3742" y="908"/>
                    </a:lnTo>
                    <a:lnTo>
                      <a:pt x="3744" y="908"/>
                    </a:lnTo>
                    <a:lnTo>
                      <a:pt x="3744" y="905"/>
                    </a:lnTo>
                    <a:lnTo>
                      <a:pt x="3745" y="905"/>
                    </a:lnTo>
                    <a:lnTo>
                      <a:pt x="3745" y="903"/>
                    </a:lnTo>
                    <a:lnTo>
                      <a:pt x="3747" y="903"/>
                    </a:lnTo>
                    <a:lnTo>
                      <a:pt x="3747" y="902"/>
                    </a:lnTo>
                    <a:lnTo>
                      <a:pt x="3749" y="902"/>
                    </a:lnTo>
                    <a:lnTo>
                      <a:pt x="3749" y="900"/>
                    </a:lnTo>
                    <a:lnTo>
                      <a:pt x="3750" y="900"/>
                    </a:lnTo>
                    <a:lnTo>
                      <a:pt x="3750" y="897"/>
                    </a:lnTo>
                    <a:lnTo>
                      <a:pt x="3752" y="897"/>
                    </a:lnTo>
                    <a:lnTo>
                      <a:pt x="3752" y="895"/>
                    </a:lnTo>
                    <a:lnTo>
                      <a:pt x="3754" y="895"/>
                    </a:lnTo>
                    <a:lnTo>
                      <a:pt x="3754" y="893"/>
                    </a:lnTo>
                    <a:lnTo>
                      <a:pt x="3755" y="893"/>
                    </a:lnTo>
                    <a:lnTo>
                      <a:pt x="3755" y="890"/>
                    </a:lnTo>
                    <a:lnTo>
                      <a:pt x="3757" y="890"/>
                    </a:lnTo>
                    <a:lnTo>
                      <a:pt x="3757" y="888"/>
                    </a:lnTo>
                    <a:lnTo>
                      <a:pt x="3759" y="888"/>
                    </a:lnTo>
                    <a:lnTo>
                      <a:pt x="3759" y="887"/>
                    </a:lnTo>
                    <a:lnTo>
                      <a:pt x="3760" y="887"/>
                    </a:lnTo>
                    <a:lnTo>
                      <a:pt x="3760" y="885"/>
                    </a:lnTo>
                    <a:lnTo>
                      <a:pt x="3762" y="885"/>
                    </a:lnTo>
                    <a:lnTo>
                      <a:pt x="3762" y="882"/>
                    </a:lnTo>
                    <a:lnTo>
                      <a:pt x="3764" y="882"/>
                    </a:lnTo>
                    <a:lnTo>
                      <a:pt x="3764" y="880"/>
                    </a:lnTo>
                    <a:lnTo>
                      <a:pt x="3765" y="880"/>
                    </a:lnTo>
                    <a:lnTo>
                      <a:pt x="3765" y="878"/>
                    </a:lnTo>
                    <a:lnTo>
                      <a:pt x="3767" y="878"/>
                    </a:lnTo>
                    <a:lnTo>
                      <a:pt x="3767" y="877"/>
                    </a:lnTo>
                    <a:lnTo>
                      <a:pt x="3769" y="877"/>
                    </a:lnTo>
                    <a:lnTo>
                      <a:pt x="3769" y="873"/>
                    </a:lnTo>
                    <a:lnTo>
                      <a:pt x="3770" y="873"/>
                    </a:lnTo>
                    <a:lnTo>
                      <a:pt x="3770" y="872"/>
                    </a:lnTo>
                    <a:lnTo>
                      <a:pt x="3772" y="872"/>
                    </a:lnTo>
                    <a:lnTo>
                      <a:pt x="3772" y="870"/>
                    </a:lnTo>
                    <a:lnTo>
                      <a:pt x="3774" y="870"/>
                    </a:lnTo>
                    <a:lnTo>
                      <a:pt x="3774" y="867"/>
                    </a:lnTo>
                    <a:lnTo>
                      <a:pt x="3775" y="867"/>
                    </a:lnTo>
                    <a:lnTo>
                      <a:pt x="3775" y="865"/>
                    </a:lnTo>
                    <a:lnTo>
                      <a:pt x="3777" y="865"/>
                    </a:lnTo>
                    <a:lnTo>
                      <a:pt x="3777" y="863"/>
                    </a:lnTo>
                    <a:lnTo>
                      <a:pt x="3779" y="863"/>
                    </a:lnTo>
                    <a:lnTo>
                      <a:pt x="3779" y="862"/>
                    </a:lnTo>
                    <a:lnTo>
                      <a:pt x="3780" y="862"/>
                    </a:lnTo>
                    <a:lnTo>
                      <a:pt x="3780" y="858"/>
                    </a:lnTo>
                    <a:lnTo>
                      <a:pt x="3782" y="858"/>
                    </a:lnTo>
                    <a:lnTo>
                      <a:pt x="3782" y="857"/>
                    </a:lnTo>
                    <a:lnTo>
                      <a:pt x="3784" y="857"/>
                    </a:lnTo>
                    <a:lnTo>
                      <a:pt x="3784" y="855"/>
                    </a:lnTo>
                    <a:lnTo>
                      <a:pt x="3785" y="855"/>
                    </a:lnTo>
                    <a:lnTo>
                      <a:pt x="3785" y="853"/>
                    </a:lnTo>
                    <a:lnTo>
                      <a:pt x="3787" y="853"/>
                    </a:lnTo>
                    <a:lnTo>
                      <a:pt x="3787" y="850"/>
                    </a:lnTo>
                    <a:lnTo>
                      <a:pt x="3789" y="850"/>
                    </a:lnTo>
                    <a:lnTo>
                      <a:pt x="3789" y="848"/>
                    </a:lnTo>
                    <a:lnTo>
                      <a:pt x="3790" y="848"/>
                    </a:lnTo>
                    <a:lnTo>
                      <a:pt x="3790" y="847"/>
                    </a:lnTo>
                    <a:lnTo>
                      <a:pt x="3792" y="847"/>
                    </a:lnTo>
                    <a:lnTo>
                      <a:pt x="3792" y="843"/>
                    </a:lnTo>
                    <a:lnTo>
                      <a:pt x="3794" y="843"/>
                    </a:lnTo>
                    <a:lnTo>
                      <a:pt x="3794" y="842"/>
                    </a:lnTo>
                    <a:lnTo>
                      <a:pt x="3795" y="842"/>
                    </a:lnTo>
                    <a:lnTo>
                      <a:pt x="3795" y="840"/>
                    </a:lnTo>
                    <a:lnTo>
                      <a:pt x="3797" y="840"/>
                    </a:lnTo>
                    <a:lnTo>
                      <a:pt x="3797" y="838"/>
                    </a:lnTo>
                    <a:lnTo>
                      <a:pt x="3799" y="838"/>
                    </a:lnTo>
                    <a:lnTo>
                      <a:pt x="3799" y="835"/>
                    </a:lnTo>
                    <a:lnTo>
                      <a:pt x="3800" y="835"/>
                    </a:lnTo>
                    <a:lnTo>
                      <a:pt x="3800" y="833"/>
                    </a:lnTo>
                    <a:lnTo>
                      <a:pt x="3802" y="833"/>
                    </a:lnTo>
                    <a:lnTo>
                      <a:pt x="3802" y="832"/>
                    </a:lnTo>
                    <a:lnTo>
                      <a:pt x="3804" y="832"/>
                    </a:lnTo>
                    <a:lnTo>
                      <a:pt x="3804" y="828"/>
                    </a:lnTo>
                    <a:lnTo>
                      <a:pt x="3805" y="828"/>
                    </a:lnTo>
                    <a:lnTo>
                      <a:pt x="3805" y="827"/>
                    </a:lnTo>
                    <a:lnTo>
                      <a:pt x="3807" y="827"/>
                    </a:lnTo>
                    <a:lnTo>
                      <a:pt x="3807" y="825"/>
                    </a:lnTo>
                    <a:lnTo>
                      <a:pt x="3809" y="825"/>
                    </a:lnTo>
                    <a:lnTo>
                      <a:pt x="3809" y="822"/>
                    </a:lnTo>
                    <a:lnTo>
                      <a:pt x="3810" y="822"/>
                    </a:lnTo>
                    <a:lnTo>
                      <a:pt x="3810" y="820"/>
                    </a:lnTo>
                    <a:lnTo>
                      <a:pt x="3812" y="820"/>
                    </a:lnTo>
                    <a:lnTo>
                      <a:pt x="3812" y="818"/>
                    </a:lnTo>
                    <a:lnTo>
                      <a:pt x="3814" y="818"/>
                    </a:lnTo>
                    <a:lnTo>
                      <a:pt x="3814" y="817"/>
                    </a:lnTo>
                    <a:lnTo>
                      <a:pt x="3815" y="817"/>
                    </a:lnTo>
                    <a:lnTo>
                      <a:pt x="3815" y="813"/>
                    </a:lnTo>
                    <a:lnTo>
                      <a:pt x="3817" y="813"/>
                    </a:lnTo>
                    <a:lnTo>
                      <a:pt x="3817" y="812"/>
                    </a:lnTo>
                    <a:lnTo>
                      <a:pt x="3819" y="812"/>
                    </a:lnTo>
                    <a:lnTo>
                      <a:pt x="3819" y="810"/>
                    </a:lnTo>
                    <a:lnTo>
                      <a:pt x="3820" y="810"/>
                    </a:lnTo>
                    <a:lnTo>
                      <a:pt x="3820" y="807"/>
                    </a:lnTo>
                    <a:lnTo>
                      <a:pt x="3822" y="807"/>
                    </a:lnTo>
                    <a:lnTo>
                      <a:pt x="3822" y="805"/>
                    </a:lnTo>
                    <a:lnTo>
                      <a:pt x="3824" y="805"/>
                    </a:lnTo>
                    <a:lnTo>
                      <a:pt x="3824" y="803"/>
                    </a:lnTo>
                    <a:lnTo>
                      <a:pt x="3825" y="803"/>
                    </a:lnTo>
                    <a:lnTo>
                      <a:pt x="3825" y="802"/>
                    </a:lnTo>
                    <a:lnTo>
                      <a:pt x="3827" y="802"/>
                    </a:lnTo>
                    <a:lnTo>
                      <a:pt x="3827" y="798"/>
                    </a:lnTo>
                    <a:lnTo>
                      <a:pt x="3829" y="798"/>
                    </a:lnTo>
                    <a:lnTo>
                      <a:pt x="3829" y="797"/>
                    </a:lnTo>
                    <a:lnTo>
                      <a:pt x="3830" y="797"/>
                    </a:lnTo>
                    <a:lnTo>
                      <a:pt x="3830" y="795"/>
                    </a:lnTo>
                    <a:lnTo>
                      <a:pt x="3832" y="795"/>
                    </a:lnTo>
                    <a:lnTo>
                      <a:pt x="3832" y="792"/>
                    </a:lnTo>
                    <a:lnTo>
                      <a:pt x="3834" y="792"/>
                    </a:lnTo>
                    <a:lnTo>
                      <a:pt x="3834" y="790"/>
                    </a:lnTo>
                    <a:lnTo>
                      <a:pt x="3835" y="790"/>
                    </a:lnTo>
                    <a:lnTo>
                      <a:pt x="3835" y="788"/>
                    </a:lnTo>
                    <a:lnTo>
                      <a:pt x="3837" y="788"/>
                    </a:lnTo>
                    <a:lnTo>
                      <a:pt x="3837" y="785"/>
                    </a:lnTo>
                    <a:lnTo>
                      <a:pt x="3839" y="785"/>
                    </a:lnTo>
                    <a:lnTo>
                      <a:pt x="3839" y="783"/>
                    </a:lnTo>
                    <a:lnTo>
                      <a:pt x="3840" y="783"/>
                    </a:lnTo>
                    <a:lnTo>
                      <a:pt x="3840" y="782"/>
                    </a:lnTo>
                    <a:lnTo>
                      <a:pt x="3842" y="782"/>
                    </a:lnTo>
                    <a:lnTo>
                      <a:pt x="3842" y="778"/>
                    </a:lnTo>
                    <a:lnTo>
                      <a:pt x="3844" y="778"/>
                    </a:lnTo>
                    <a:lnTo>
                      <a:pt x="3844" y="777"/>
                    </a:lnTo>
                    <a:lnTo>
                      <a:pt x="3845" y="777"/>
                    </a:lnTo>
                    <a:lnTo>
                      <a:pt x="3845" y="775"/>
                    </a:lnTo>
                    <a:lnTo>
                      <a:pt x="3847" y="775"/>
                    </a:lnTo>
                    <a:lnTo>
                      <a:pt x="3847" y="773"/>
                    </a:lnTo>
                    <a:lnTo>
                      <a:pt x="3849" y="773"/>
                    </a:lnTo>
                    <a:lnTo>
                      <a:pt x="3849" y="770"/>
                    </a:lnTo>
                    <a:lnTo>
                      <a:pt x="3850" y="770"/>
                    </a:lnTo>
                    <a:lnTo>
                      <a:pt x="3850" y="768"/>
                    </a:lnTo>
                    <a:lnTo>
                      <a:pt x="3852" y="768"/>
                    </a:lnTo>
                    <a:lnTo>
                      <a:pt x="3852" y="767"/>
                    </a:lnTo>
                    <a:lnTo>
                      <a:pt x="3854" y="767"/>
                    </a:lnTo>
                    <a:lnTo>
                      <a:pt x="3854" y="763"/>
                    </a:lnTo>
                    <a:lnTo>
                      <a:pt x="3855" y="763"/>
                    </a:lnTo>
                    <a:lnTo>
                      <a:pt x="3855" y="762"/>
                    </a:lnTo>
                    <a:lnTo>
                      <a:pt x="3857" y="762"/>
                    </a:lnTo>
                    <a:lnTo>
                      <a:pt x="3857" y="760"/>
                    </a:lnTo>
                    <a:lnTo>
                      <a:pt x="3859" y="760"/>
                    </a:lnTo>
                    <a:lnTo>
                      <a:pt x="3859" y="757"/>
                    </a:lnTo>
                    <a:lnTo>
                      <a:pt x="3860" y="757"/>
                    </a:lnTo>
                    <a:lnTo>
                      <a:pt x="3860" y="755"/>
                    </a:lnTo>
                    <a:lnTo>
                      <a:pt x="3862" y="755"/>
                    </a:lnTo>
                    <a:lnTo>
                      <a:pt x="3862" y="753"/>
                    </a:lnTo>
                    <a:lnTo>
                      <a:pt x="3864" y="753"/>
                    </a:lnTo>
                    <a:lnTo>
                      <a:pt x="3864" y="750"/>
                    </a:lnTo>
                    <a:lnTo>
                      <a:pt x="3865" y="750"/>
                    </a:lnTo>
                    <a:lnTo>
                      <a:pt x="3865" y="748"/>
                    </a:lnTo>
                    <a:lnTo>
                      <a:pt x="3867" y="748"/>
                    </a:lnTo>
                    <a:lnTo>
                      <a:pt x="3867" y="747"/>
                    </a:lnTo>
                    <a:lnTo>
                      <a:pt x="3869" y="747"/>
                    </a:lnTo>
                    <a:lnTo>
                      <a:pt x="3869" y="743"/>
                    </a:lnTo>
                    <a:lnTo>
                      <a:pt x="3870" y="743"/>
                    </a:lnTo>
                    <a:lnTo>
                      <a:pt x="3870" y="742"/>
                    </a:lnTo>
                    <a:lnTo>
                      <a:pt x="3872" y="742"/>
                    </a:lnTo>
                    <a:lnTo>
                      <a:pt x="3872" y="740"/>
                    </a:lnTo>
                    <a:lnTo>
                      <a:pt x="3874" y="740"/>
                    </a:lnTo>
                    <a:lnTo>
                      <a:pt x="3874" y="737"/>
                    </a:lnTo>
                    <a:lnTo>
                      <a:pt x="3875" y="737"/>
                    </a:lnTo>
                    <a:lnTo>
                      <a:pt x="3875" y="735"/>
                    </a:lnTo>
                    <a:lnTo>
                      <a:pt x="3877" y="735"/>
                    </a:lnTo>
                    <a:lnTo>
                      <a:pt x="3877" y="733"/>
                    </a:lnTo>
                    <a:lnTo>
                      <a:pt x="3879" y="733"/>
                    </a:lnTo>
                    <a:lnTo>
                      <a:pt x="3879" y="732"/>
                    </a:lnTo>
                    <a:lnTo>
                      <a:pt x="3880" y="732"/>
                    </a:lnTo>
                    <a:lnTo>
                      <a:pt x="3880" y="728"/>
                    </a:lnTo>
                    <a:lnTo>
                      <a:pt x="3882" y="728"/>
                    </a:lnTo>
                    <a:lnTo>
                      <a:pt x="3882" y="727"/>
                    </a:lnTo>
                    <a:lnTo>
                      <a:pt x="3884" y="727"/>
                    </a:lnTo>
                    <a:lnTo>
                      <a:pt x="3884" y="725"/>
                    </a:lnTo>
                    <a:lnTo>
                      <a:pt x="3885" y="725"/>
                    </a:lnTo>
                    <a:lnTo>
                      <a:pt x="3885" y="722"/>
                    </a:lnTo>
                    <a:lnTo>
                      <a:pt x="3887" y="722"/>
                    </a:lnTo>
                    <a:lnTo>
                      <a:pt x="3887" y="720"/>
                    </a:lnTo>
                    <a:lnTo>
                      <a:pt x="3889" y="720"/>
                    </a:lnTo>
                    <a:lnTo>
                      <a:pt x="3889" y="717"/>
                    </a:lnTo>
                    <a:lnTo>
                      <a:pt x="3890" y="717"/>
                    </a:lnTo>
                    <a:lnTo>
                      <a:pt x="3890" y="715"/>
                    </a:lnTo>
                    <a:lnTo>
                      <a:pt x="3892" y="715"/>
                    </a:lnTo>
                    <a:lnTo>
                      <a:pt x="3892" y="713"/>
                    </a:lnTo>
                    <a:lnTo>
                      <a:pt x="3894" y="713"/>
                    </a:lnTo>
                    <a:lnTo>
                      <a:pt x="3894" y="710"/>
                    </a:lnTo>
                    <a:lnTo>
                      <a:pt x="3895" y="710"/>
                    </a:lnTo>
                    <a:lnTo>
                      <a:pt x="3895" y="708"/>
                    </a:lnTo>
                    <a:lnTo>
                      <a:pt x="3897" y="708"/>
                    </a:lnTo>
                    <a:lnTo>
                      <a:pt x="3897" y="707"/>
                    </a:lnTo>
                    <a:lnTo>
                      <a:pt x="3899" y="707"/>
                    </a:lnTo>
                    <a:lnTo>
                      <a:pt x="3899" y="703"/>
                    </a:lnTo>
                    <a:lnTo>
                      <a:pt x="3900" y="703"/>
                    </a:lnTo>
                    <a:lnTo>
                      <a:pt x="3900" y="702"/>
                    </a:lnTo>
                    <a:lnTo>
                      <a:pt x="3902" y="702"/>
                    </a:lnTo>
                    <a:lnTo>
                      <a:pt x="3902" y="700"/>
                    </a:lnTo>
                    <a:lnTo>
                      <a:pt x="3904" y="700"/>
                    </a:lnTo>
                    <a:lnTo>
                      <a:pt x="3904" y="697"/>
                    </a:lnTo>
                    <a:lnTo>
                      <a:pt x="3905" y="697"/>
                    </a:lnTo>
                    <a:lnTo>
                      <a:pt x="3905" y="695"/>
                    </a:lnTo>
                    <a:lnTo>
                      <a:pt x="3907" y="695"/>
                    </a:lnTo>
                    <a:lnTo>
                      <a:pt x="3907" y="693"/>
                    </a:lnTo>
                    <a:lnTo>
                      <a:pt x="3909" y="693"/>
                    </a:lnTo>
                    <a:lnTo>
                      <a:pt x="3909" y="690"/>
                    </a:lnTo>
                    <a:lnTo>
                      <a:pt x="3910" y="690"/>
                    </a:lnTo>
                    <a:lnTo>
                      <a:pt x="3910" y="688"/>
                    </a:lnTo>
                    <a:lnTo>
                      <a:pt x="3912" y="688"/>
                    </a:lnTo>
                    <a:lnTo>
                      <a:pt x="3912" y="687"/>
                    </a:lnTo>
                    <a:lnTo>
                      <a:pt x="3914" y="687"/>
                    </a:lnTo>
                    <a:lnTo>
                      <a:pt x="3914" y="683"/>
                    </a:lnTo>
                    <a:lnTo>
                      <a:pt x="3915" y="683"/>
                    </a:lnTo>
                    <a:lnTo>
                      <a:pt x="3915" y="682"/>
                    </a:lnTo>
                    <a:lnTo>
                      <a:pt x="3917" y="682"/>
                    </a:lnTo>
                    <a:lnTo>
                      <a:pt x="3917" y="680"/>
                    </a:lnTo>
                    <a:lnTo>
                      <a:pt x="3919" y="680"/>
                    </a:lnTo>
                    <a:lnTo>
                      <a:pt x="3919" y="677"/>
                    </a:lnTo>
                    <a:lnTo>
                      <a:pt x="3920" y="677"/>
                    </a:lnTo>
                    <a:lnTo>
                      <a:pt x="3920" y="675"/>
                    </a:lnTo>
                    <a:lnTo>
                      <a:pt x="3922" y="675"/>
                    </a:lnTo>
                    <a:lnTo>
                      <a:pt x="3922" y="673"/>
                    </a:lnTo>
                    <a:lnTo>
                      <a:pt x="3924" y="673"/>
                    </a:lnTo>
                    <a:lnTo>
                      <a:pt x="3924" y="670"/>
                    </a:lnTo>
                    <a:lnTo>
                      <a:pt x="3925" y="670"/>
                    </a:lnTo>
                    <a:lnTo>
                      <a:pt x="3925" y="668"/>
                    </a:lnTo>
                    <a:lnTo>
                      <a:pt x="3927" y="668"/>
                    </a:lnTo>
                    <a:lnTo>
                      <a:pt x="3927" y="667"/>
                    </a:lnTo>
                    <a:lnTo>
                      <a:pt x="3929" y="667"/>
                    </a:lnTo>
                    <a:lnTo>
                      <a:pt x="3929" y="663"/>
                    </a:lnTo>
                    <a:lnTo>
                      <a:pt x="3930" y="663"/>
                    </a:lnTo>
                    <a:lnTo>
                      <a:pt x="3930" y="662"/>
                    </a:lnTo>
                    <a:lnTo>
                      <a:pt x="3932" y="662"/>
                    </a:lnTo>
                    <a:lnTo>
                      <a:pt x="3932" y="660"/>
                    </a:lnTo>
                    <a:lnTo>
                      <a:pt x="3934" y="660"/>
                    </a:lnTo>
                    <a:lnTo>
                      <a:pt x="3934" y="657"/>
                    </a:lnTo>
                    <a:lnTo>
                      <a:pt x="3935" y="657"/>
                    </a:lnTo>
                    <a:lnTo>
                      <a:pt x="3935" y="655"/>
                    </a:lnTo>
                    <a:lnTo>
                      <a:pt x="3937" y="655"/>
                    </a:lnTo>
                    <a:lnTo>
                      <a:pt x="3937" y="653"/>
                    </a:lnTo>
                    <a:lnTo>
                      <a:pt x="3939" y="653"/>
                    </a:lnTo>
                    <a:lnTo>
                      <a:pt x="3939" y="650"/>
                    </a:lnTo>
                    <a:lnTo>
                      <a:pt x="3940" y="650"/>
                    </a:lnTo>
                    <a:lnTo>
                      <a:pt x="3940" y="648"/>
                    </a:lnTo>
                    <a:lnTo>
                      <a:pt x="3942" y="648"/>
                    </a:lnTo>
                    <a:lnTo>
                      <a:pt x="3942" y="645"/>
                    </a:lnTo>
                    <a:lnTo>
                      <a:pt x="3944" y="645"/>
                    </a:lnTo>
                    <a:lnTo>
                      <a:pt x="3944" y="643"/>
                    </a:lnTo>
                    <a:lnTo>
                      <a:pt x="3945" y="643"/>
                    </a:lnTo>
                    <a:lnTo>
                      <a:pt x="3945" y="642"/>
                    </a:lnTo>
                    <a:lnTo>
                      <a:pt x="3947" y="642"/>
                    </a:lnTo>
                    <a:lnTo>
                      <a:pt x="3947" y="638"/>
                    </a:lnTo>
                    <a:lnTo>
                      <a:pt x="3949" y="638"/>
                    </a:lnTo>
                    <a:lnTo>
                      <a:pt x="3949" y="637"/>
                    </a:lnTo>
                    <a:lnTo>
                      <a:pt x="3950" y="637"/>
                    </a:lnTo>
                    <a:lnTo>
                      <a:pt x="3950" y="635"/>
                    </a:lnTo>
                    <a:lnTo>
                      <a:pt x="3952" y="635"/>
                    </a:lnTo>
                    <a:lnTo>
                      <a:pt x="3952" y="632"/>
                    </a:lnTo>
                    <a:lnTo>
                      <a:pt x="3954" y="632"/>
                    </a:lnTo>
                    <a:lnTo>
                      <a:pt x="3954" y="630"/>
                    </a:lnTo>
                    <a:lnTo>
                      <a:pt x="3955" y="630"/>
                    </a:lnTo>
                    <a:lnTo>
                      <a:pt x="3955" y="628"/>
                    </a:lnTo>
                    <a:lnTo>
                      <a:pt x="3957" y="628"/>
                    </a:lnTo>
                    <a:lnTo>
                      <a:pt x="3957" y="625"/>
                    </a:lnTo>
                    <a:lnTo>
                      <a:pt x="3959" y="625"/>
                    </a:lnTo>
                    <a:lnTo>
                      <a:pt x="3959" y="623"/>
                    </a:lnTo>
                    <a:lnTo>
                      <a:pt x="3960" y="623"/>
                    </a:lnTo>
                    <a:lnTo>
                      <a:pt x="3960" y="622"/>
                    </a:lnTo>
                    <a:lnTo>
                      <a:pt x="3962" y="622"/>
                    </a:lnTo>
                    <a:lnTo>
                      <a:pt x="3962" y="618"/>
                    </a:lnTo>
                    <a:lnTo>
                      <a:pt x="3964" y="618"/>
                    </a:lnTo>
                    <a:lnTo>
                      <a:pt x="3964" y="617"/>
                    </a:lnTo>
                    <a:lnTo>
                      <a:pt x="3965" y="617"/>
                    </a:lnTo>
                    <a:lnTo>
                      <a:pt x="3965" y="613"/>
                    </a:lnTo>
                    <a:lnTo>
                      <a:pt x="3967" y="613"/>
                    </a:lnTo>
                    <a:lnTo>
                      <a:pt x="3967" y="612"/>
                    </a:lnTo>
                    <a:lnTo>
                      <a:pt x="3969" y="612"/>
                    </a:lnTo>
                    <a:lnTo>
                      <a:pt x="3969" y="610"/>
                    </a:lnTo>
                    <a:lnTo>
                      <a:pt x="3970" y="610"/>
                    </a:lnTo>
                    <a:lnTo>
                      <a:pt x="3970" y="607"/>
                    </a:lnTo>
                    <a:lnTo>
                      <a:pt x="3972" y="607"/>
                    </a:lnTo>
                    <a:lnTo>
                      <a:pt x="3972" y="605"/>
                    </a:lnTo>
                    <a:lnTo>
                      <a:pt x="3974" y="605"/>
                    </a:lnTo>
                    <a:lnTo>
                      <a:pt x="3974" y="603"/>
                    </a:lnTo>
                    <a:lnTo>
                      <a:pt x="3975" y="603"/>
                    </a:lnTo>
                    <a:lnTo>
                      <a:pt x="3975" y="600"/>
                    </a:lnTo>
                    <a:lnTo>
                      <a:pt x="3977" y="600"/>
                    </a:lnTo>
                    <a:lnTo>
                      <a:pt x="3977" y="598"/>
                    </a:lnTo>
                    <a:lnTo>
                      <a:pt x="3979" y="598"/>
                    </a:lnTo>
                    <a:lnTo>
                      <a:pt x="3979" y="595"/>
                    </a:lnTo>
                    <a:lnTo>
                      <a:pt x="3980" y="595"/>
                    </a:lnTo>
                    <a:lnTo>
                      <a:pt x="3980" y="593"/>
                    </a:lnTo>
                    <a:lnTo>
                      <a:pt x="3982" y="593"/>
                    </a:lnTo>
                    <a:lnTo>
                      <a:pt x="3982" y="592"/>
                    </a:lnTo>
                    <a:lnTo>
                      <a:pt x="3984" y="592"/>
                    </a:lnTo>
                    <a:lnTo>
                      <a:pt x="3984" y="588"/>
                    </a:lnTo>
                    <a:lnTo>
                      <a:pt x="3985" y="588"/>
                    </a:lnTo>
                    <a:lnTo>
                      <a:pt x="3985" y="587"/>
                    </a:lnTo>
                    <a:lnTo>
                      <a:pt x="3987" y="587"/>
                    </a:lnTo>
                    <a:lnTo>
                      <a:pt x="3987" y="583"/>
                    </a:lnTo>
                    <a:lnTo>
                      <a:pt x="3989" y="583"/>
                    </a:lnTo>
                    <a:lnTo>
                      <a:pt x="3989" y="582"/>
                    </a:lnTo>
                    <a:lnTo>
                      <a:pt x="3990" y="582"/>
                    </a:lnTo>
                    <a:lnTo>
                      <a:pt x="3990" y="580"/>
                    </a:lnTo>
                    <a:lnTo>
                      <a:pt x="3992" y="580"/>
                    </a:lnTo>
                    <a:lnTo>
                      <a:pt x="3992" y="577"/>
                    </a:lnTo>
                    <a:lnTo>
                      <a:pt x="3994" y="577"/>
                    </a:lnTo>
                    <a:lnTo>
                      <a:pt x="3994" y="575"/>
                    </a:lnTo>
                    <a:lnTo>
                      <a:pt x="3995" y="575"/>
                    </a:lnTo>
                    <a:lnTo>
                      <a:pt x="3995" y="573"/>
                    </a:lnTo>
                    <a:lnTo>
                      <a:pt x="3997" y="573"/>
                    </a:lnTo>
                    <a:lnTo>
                      <a:pt x="3997" y="570"/>
                    </a:lnTo>
                    <a:lnTo>
                      <a:pt x="3999" y="570"/>
                    </a:lnTo>
                    <a:lnTo>
                      <a:pt x="3999" y="568"/>
                    </a:lnTo>
                    <a:lnTo>
                      <a:pt x="4000" y="568"/>
                    </a:lnTo>
                    <a:lnTo>
                      <a:pt x="4000" y="565"/>
                    </a:lnTo>
                    <a:lnTo>
                      <a:pt x="4002" y="565"/>
                    </a:lnTo>
                    <a:lnTo>
                      <a:pt x="4002" y="563"/>
                    </a:lnTo>
                    <a:lnTo>
                      <a:pt x="4004" y="563"/>
                    </a:lnTo>
                    <a:lnTo>
                      <a:pt x="4004" y="562"/>
                    </a:lnTo>
                    <a:lnTo>
                      <a:pt x="4005" y="562"/>
                    </a:lnTo>
                    <a:lnTo>
                      <a:pt x="4005" y="558"/>
                    </a:lnTo>
                    <a:lnTo>
                      <a:pt x="4007" y="558"/>
                    </a:lnTo>
                    <a:lnTo>
                      <a:pt x="4007" y="557"/>
                    </a:lnTo>
                    <a:lnTo>
                      <a:pt x="4009" y="557"/>
                    </a:lnTo>
                    <a:lnTo>
                      <a:pt x="4009" y="555"/>
                    </a:lnTo>
                    <a:lnTo>
                      <a:pt x="4010" y="555"/>
                    </a:lnTo>
                    <a:lnTo>
                      <a:pt x="4010" y="552"/>
                    </a:lnTo>
                    <a:lnTo>
                      <a:pt x="4012" y="552"/>
                    </a:lnTo>
                    <a:lnTo>
                      <a:pt x="4012" y="550"/>
                    </a:lnTo>
                    <a:lnTo>
                      <a:pt x="4014" y="550"/>
                    </a:lnTo>
                    <a:lnTo>
                      <a:pt x="4014" y="547"/>
                    </a:lnTo>
                    <a:lnTo>
                      <a:pt x="4015" y="547"/>
                    </a:lnTo>
                    <a:lnTo>
                      <a:pt x="4015" y="545"/>
                    </a:lnTo>
                    <a:lnTo>
                      <a:pt x="4017" y="545"/>
                    </a:lnTo>
                    <a:lnTo>
                      <a:pt x="4017" y="543"/>
                    </a:lnTo>
                    <a:lnTo>
                      <a:pt x="4019" y="543"/>
                    </a:lnTo>
                    <a:lnTo>
                      <a:pt x="4019" y="540"/>
                    </a:lnTo>
                    <a:lnTo>
                      <a:pt x="4020" y="540"/>
                    </a:lnTo>
                    <a:lnTo>
                      <a:pt x="4020" y="538"/>
                    </a:lnTo>
                    <a:lnTo>
                      <a:pt x="4022" y="538"/>
                    </a:lnTo>
                    <a:lnTo>
                      <a:pt x="4022" y="535"/>
                    </a:lnTo>
                    <a:lnTo>
                      <a:pt x="4024" y="535"/>
                    </a:lnTo>
                    <a:lnTo>
                      <a:pt x="4024" y="533"/>
                    </a:lnTo>
                    <a:lnTo>
                      <a:pt x="4025" y="533"/>
                    </a:lnTo>
                    <a:lnTo>
                      <a:pt x="4025" y="532"/>
                    </a:lnTo>
                    <a:lnTo>
                      <a:pt x="4027" y="532"/>
                    </a:lnTo>
                    <a:lnTo>
                      <a:pt x="4027" y="528"/>
                    </a:lnTo>
                    <a:lnTo>
                      <a:pt x="4029" y="528"/>
                    </a:lnTo>
                    <a:lnTo>
                      <a:pt x="4029" y="527"/>
                    </a:lnTo>
                    <a:lnTo>
                      <a:pt x="4030" y="527"/>
                    </a:lnTo>
                    <a:lnTo>
                      <a:pt x="4030" y="523"/>
                    </a:lnTo>
                    <a:lnTo>
                      <a:pt x="4032" y="523"/>
                    </a:lnTo>
                    <a:lnTo>
                      <a:pt x="4032" y="522"/>
                    </a:lnTo>
                    <a:lnTo>
                      <a:pt x="4034" y="522"/>
                    </a:lnTo>
                    <a:lnTo>
                      <a:pt x="4034" y="520"/>
                    </a:lnTo>
                    <a:lnTo>
                      <a:pt x="4035" y="520"/>
                    </a:lnTo>
                    <a:lnTo>
                      <a:pt x="4035" y="517"/>
                    </a:lnTo>
                    <a:lnTo>
                      <a:pt x="4037" y="517"/>
                    </a:lnTo>
                    <a:lnTo>
                      <a:pt x="4037" y="515"/>
                    </a:lnTo>
                    <a:lnTo>
                      <a:pt x="4039" y="515"/>
                    </a:lnTo>
                    <a:lnTo>
                      <a:pt x="4039" y="512"/>
                    </a:lnTo>
                    <a:lnTo>
                      <a:pt x="4040" y="512"/>
                    </a:lnTo>
                    <a:lnTo>
                      <a:pt x="4040" y="510"/>
                    </a:lnTo>
                    <a:lnTo>
                      <a:pt x="4042" y="510"/>
                    </a:lnTo>
                    <a:lnTo>
                      <a:pt x="4042" y="508"/>
                    </a:lnTo>
                    <a:lnTo>
                      <a:pt x="4044" y="508"/>
                    </a:lnTo>
                    <a:lnTo>
                      <a:pt x="4044" y="505"/>
                    </a:lnTo>
                    <a:lnTo>
                      <a:pt x="4045" y="505"/>
                    </a:lnTo>
                    <a:lnTo>
                      <a:pt x="4045" y="503"/>
                    </a:lnTo>
                    <a:lnTo>
                      <a:pt x="4047" y="503"/>
                    </a:lnTo>
                    <a:lnTo>
                      <a:pt x="4047" y="500"/>
                    </a:lnTo>
                    <a:lnTo>
                      <a:pt x="4049" y="500"/>
                    </a:lnTo>
                    <a:lnTo>
                      <a:pt x="4049" y="498"/>
                    </a:lnTo>
                    <a:lnTo>
                      <a:pt x="4050" y="498"/>
                    </a:lnTo>
                    <a:lnTo>
                      <a:pt x="4050" y="497"/>
                    </a:lnTo>
                    <a:lnTo>
                      <a:pt x="4052" y="497"/>
                    </a:lnTo>
                    <a:lnTo>
                      <a:pt x="4052" y="493"/>
                    </a:lnTo>
                    <a:lnTo>
                      <a:pt x="4054" y="493"/>
                    </a:lnTo>
                    <a:lnTo>
                      <a:pt x="4054" y="492"/>
                    </a:lnTo>
                    <a:lnTo>
                      <a:pt x="4055" y="492"/>
                    </a:lnTo>
                    <a:lnTo>
                      <a:pt x="4055" y="488"/>
                    </a:lnTo>
                    <a:lnTo>
                      <a:pt x="4057" y="488"/>
                    </a:lnTo>
                    <a:lnTo>
                      <a:pt x="4057" y="487"/>
                    </a:lnTo>
                    <a:lnTo>
                      <a:pt x="4059" y="487"/>
                    </a:lnTo>
                    <a:lnTo>
                      <a:pt x="4059" y="483"/>
                    </a:lnTo>
                    <a:lnTo>
                      <a:pt x="4060" y="483"/>
                    </a:lnTo>
                    <a:lnTo>
                      <a:pt x="4060" y="482"/>
                    </a:lnTo>
                    <a:lnTo>
                      <a:pt x="4062" y="482"/>
                    </a:lnTo>
                    <a:lnTo>
                      <a:pt x="4062" y="480"/>
                    </a:lnTo>
                    <a:lnTo>
                      <a:pt x="4064" y="480"/>
                    </a:lnTo>
                    <a:lnTo>
                      <a:pt x="4064" y="477"/>
                    </a:lnTo>
                    <a:lnTo>
                      <a:pt x="4065" y="477"/>
                    </a:lnTo>
                    <a:lnTo>
                      <a:pt x="4065" y="475"/>
                    </a:lnTo>
                    <a:lnTo>
                      <a:pt x="4067" y="475"/>
                    </a:lnTo>
                    <a:lnTo>
                      <a:pt x="4067" y="472"/>
                    </a:lnTo>
                    <a:lnTo>
                      <a:pt x="4069" y="472"/>
                    </a:lnTo>
                    <a:lnTo>
                      <a:pt x="4069" y="470"/>
                    </a:lnTo>
                    <a:lnTo>
                      <a:pt x="4070" y="470"/>
                    </a:lnTo>
                    <a:lnTo>
                      <a:pt x="4070" y="467"/>
                    </a:lnTo>
                    <a:lnTo>
                      <a:pt x="4072" y="467"/>
                    </a:lnTo>
                    <a:lnTo>
                      <a:pt x="4072" y="465"/>
                    </a:lnTo>
                    <a:lnTo>
                      <a:pt x="4074" y="465"/>
                    </a:lnTo>
                    <a:lnTo>
                      <a:pt x="4074" y="463"/>
                    </a:lnTo>
                    <a:lnTo>
                      <a:pt x="4075" y="463"/>
                    </a:lnTo>
                    <a:lnTo>
                      <a:pt x="4075" y="460"/>
                    </a:lnTo>
                    <a:lnTo>
                      <a:pt x="4077" y="460"/>
                    </a:lnTo>
                    <a:lnTo>
                      <a:pt x="4077" y="458"/>
                    </a:lnTo>
                    <a:lnTo>
                      <a:pt x="4079" y="458"/>
                    </a:lnTo>
                    <a:lnTo>
                      <a:pt x="4079" y="455"/>
                    </a:lnTo>
                    <a:lnTo>
                      <a:pt x="4080" y="455"/>
                    </a:lnTo>
                    <a:lnTo>
                      <a:pt x="4080" y="453"/>
                    </a:lnTo>
                    <a:lnTo>
                      <a:pt x="4082" y="453"/>
                    </a:lnTo>
                    <a:lnTo>
                      <a:pt x="4082" y="450"/>
                    </a:lnTo>
                    <a:lnTo>
                      <a:pt x="4084" y="450"/>
                    </a:lnTo>
                    <a:lnTo>
                      <a:pt x="4084" y="448"/>
                    </a:lnTo>
                    <a:lnTo>
                      <a:pt x="4085" y="448"/>
                    </a:lnTo>
                    <a:lnTo>
                      <a:pt x="4085" y="447"/>
                    </a:lnTo>
                    <a:lnTo>
                      <a:pt x="4087" y="447"/>
                    </a:lnTo>
                    <a:lnTo>
                      <a:pt x="4087" y="443"/>
                    </a:lnTo>
                    <a:lnTo>
                      <a:pt x="4089" y="443"/>
                    </a:lnTo>
                    <a:lnTo>
                      <a:pt x="4089" y="442"/>
                    </a:lnTo>
                    <a:lnTo>
                      <a:pt x="4090" y="442"/>
                    </a:lnTo>
                    <a:lnTo>
                      <a:pt x="4090" y="438"/>
                    </a:lnTo>
                    <a:lnTo>
                      <a:pt x="4092" y="438"/>
                    </a:lnTo>
                    <a:lnTo>
                      <a:pt x="4092" y="437"/>
                    </a:lnTo>
                    <a:lnTo>
                      <a:pt x="4094" y="437"/>
                    </a:lnTo>
                    <a:lnTo>
                      <a:pt x="4094" y="433"/>
                    </a:lnTo>
                    <a:lnTo>
                      <a:pt x="4095" y="433"/>
                    </a:lnTo>
                    <a:lnTo>
                      <a:pt x="4095" y="432"/>
                    </a:lnTo>
                    <a:lnTo>
                      <a:pt x="4097" y="432"/>
                    </a:lnTo>
                    <a:lnTo>
                      <a:pt x="4097" y="430"/>
                    </a:lnTo>
                    <a:lnTo>
                      <a:pt x="4099" y="430"/>
                    </a:lnTo>
                    <a:lnTo>
                      <a:pt x="4099" y="427"/>
                    </a:lnTo>
                    <a:lnTo>
                      <a:pt x="4100" y="427"/>
                    </a:lnTo>
                    <a:lnTo>
                      <a:pt x="4100" y="425"/>
                    </a:lnTo>
                    <a:lnTo>
                      <a:pt x="4102" y="425"/>
                    </a:lnTo>
                    <a:lnTo>
                      <a:pt x="4102" y="422"/>
                    </a:lnTo>
                    <a:lnTo>
                      <a:pt x="4104" y="422"/>
                    </a:lnTo>
                    <a:lnTo>
                      <a:pt x="4104" y="420"/>
                    </a:lnTo>
                    <a:lnTo>
                      <a:pt x="4105" y="420"/>
                    </a:lnTo>
                    <a:lnTo>
                      <a:pt x="4105" y="417"/>
                    </a:lnTo>
                    <a:lnTo>
                      <a:pt x="4107" y="417"/>
                    </a:lnTo>
                    <a:lnTo>
                      <a:pt x="4107" y="415"/>
                    </a:lnTo>
                    <a:lnTo>
                      <a:pt x="4109" y="415"/>
                    </a:lnTo>
                    <a:lnTo>
                      <a:pt x="4109" y="413"/>
                    </a:lnTo>
                    <a:lnTo>
                      <a:pt x="4110" y="413"/>
                    </a:lnTo>
                    <a:lnTo>
                      <a:pt x="4110" y="410"/>
                    </a:lnTo>
                    <a:lnTo>
                      <a:pt x="4112" y="410"/>
                    </a:lnTo>
                    <a:lnTo>
                      <a:pt x="4112" y="408"/>
                    </a:lnTo>
                    <a:lnTo>
                      <a:pt x="4114" y="408"/>
                    </a:lnTo>
                    <a:lnTo>
                      <a:pt x="4114" y="405"/>
                    </a:lnTo>
                    <a:lnTo>
                      <a:pt x="4115" y="405"/>
                    </a:lnTo>
                    <a:lnTo>
                      <a:pt x="4115" y="403"/>
                    </a:lnTo>
                    <a:lnTo>
                      <a:pt x="4117" y="403"/>
                    </a:lnTo>
                    <a:lnTo>
                      <a:pt x="4117" y="400"/>
                    </a:lnTo>
                    <a:lnTo>
                      <a:pt x="4119" y="400"/>
                    </a:lnTo>
                    <a:lnTo>
                      <a:pt x="4119" y="398"/>
                    </a:lnTo>
                    <a:lnTo>
                      <a:pt x="4120" y="398"/>
                    </a:lnTo>
                    <a:lnTo>
                      <a:pt x="4120" y="395"/>
                    </a:lnTo>
                    <a:lnTo>
                      <a:pt x="4122" y="395"/>
                    </a:lnTo>
                    <a:lnTo>
                      <a:pt x="4122" y="393"/>
                    </a:lnTo>
                    <a:lnTo>
                      <a:pt x="4124" y="393"/>
                    </a:lnTo>
                    <a:lnTo>
                      <a:pt x="4124" y="392"/>
                    </a:lnTo>
                    <a:lnTo>
                      <a:pt x="4125" y="392"/>
                    </a:lnTo>
                    <a:lnTo>
                      <a:pt x="4125" y="388"/>
                    </a:lnTo>
                    <a:lnTo>
                      <a:pt x="4127" y="388"/>
                    </a:lnTo>
                    <a:lnTo>
                      <a:pt x="4127" y="387"/>
                    </a:lnTo>
                    <a:lnTo>
                      <a:pt x="4129" y="387"/>
                    </a:lnTo>
                    <a:lnTo>
                      <a:pt x="4129" y="383"/>
                    </a:lnTo>
                    <a:lnTo>
                      <a:pt x="4130" y="383"/>
                    </a:lnTo>
                    <a:lnTo>
                      <a:pt x="4130" y="382"/>
                    </a:lnTo>
                    <a:lnTo>
                      <a:pt x="4132" y="382"/>
                    </a:lnTo>
                    <a:lnTo>
                      <a:pt x="4132" y="378"/>
                    </a:lnTo>
                    <a:lnTo>
                      <a:pt x="4134" y="378"/>
                    </a:lnTo>
                    <a:lnTo>
                      <a:pt x="4134" y="377"/>
                    </a:lnTo>
                    <a:lnTo>
                      <a:pt x="4135" y="377"/>
                    </a:lnTo>
                    <a:lnTo>
                      <a:pt x="4135" y="373"/>
                    </a:lnTo>
                    <a:lnTo>
                      <a:pt x="4137" y="373"/>
                    </a:lnTo>
                    <a:lnTo>
                      <a:pt x="4137" y="372"/>
                    </a:lnTo>
                    <a:lnTo>
                      <a:pt x="4139" y="372"/>
                    </a:lnTo>
                    <a:lnTo>
                      <a:pt x="4139" y="368"/>
                    </a:lnTo>
                    <a:lnTo>
                      <a:pt x="4140" y="368"/>
                    </a:lnTo>
                    <a:lnTo>
                      <a:pt x="4140" y="367"/>
                    </a:lnTo>
                    <a:lnTo>
                      <a:pt x="4142" y="367"/>
                    </a:lnTo>
                    <a:lnTo>
                      <a:pt x="4142" y="363"/>
                    </a:lnTo>
                    <a:lnTo>
                      <a:pt x="4144" y="363"/>
                    </a:lnTo>
                    <a:lnTo>
                      <a:pt x="4144" y="362"/>
                    </a:lnTo>
                    <a:lnTo>
                      <a:pt x="4145" y="362"/>
                    </a:lnTo>
                    <a:lnTo>
                      <a:pt x="4145" y="360"/>
                    </a:lnTo>
                    <a:lnTo>
                      <a:pt x="4147" y="360"/>
                    </a:lnTo>
                    <a:lnTo>
                      <a:pt x="4147" y="357"/>
                    </a:lnTo>
                    <a:lnTo>
                      <a:pt x="4149" y="357"/>
                    </a:lnTo>
                    <a:lnTo>
                      <a:pt x="4149" y="355"/>
                    </a:lnTo>
                    <a:lnTo>
                      <a:pt x="4150" y="355"/>
                    </a:lnTo>
                    <a:lnTo>
                      <a:pt x="4150" y="352"/>
                    </a:lnTo>
                    <a:lnTo>
                      <a:pt x="4152" y="352"/>
                    </a:lnTo>
                    <a:lnTo>
                      <a:pt x="4152" y="350"/>
                    </a:lnTo>
                    <a:lnTo>
                      <a:pt x="4154" y="350"/>
                    </a:lnTo>
                    <a:lnTo>
                      <a:pt x="4154" y="347"/>
                    </a:lnTo>
                    <a:lnTo>
                      <a:pt x="4155" y="347"/>
                    </a:lnTo>
                    <a:lnTo>
                      <a:pt x="4155" y="345"/>
                    </a:lnTo>
                    <a:lnTo>
                      <a:pt x="4157" y="345"/>
                    </a:lnTo>
                    <a:lnTo>
                      <a:pt x="4157" y="342"/>
                    </a:lnTo>
                    <a:lnTo>
                      <a:pt x="4159" y="342"/>
                    </a:lnTo>
                    <a:lnTo>
                      <a:pt x="4159" y="340"/>
                    </a:lnTo>
                    <a:lnTo>
                      <a:pt x="4160" y="340"/>
                    </a:lnTo>
                    <a:lnTo>
                      <a:pt x="4160" y="337"/>
                    </a:lnTo>
                    <a:lnTo>
                      <a:pt x="4162" y="337"/>
                    </a:lnTo>
                    <a:lnTo>
                      <a:pt x="4162" y="335"/>
                    </a:lnTo>
                    <a:lnTo>
                      <a:pt x="4164" y="335"/>
                    </a:lnTo>
                    <a:lnTo>
                      <a:pt x="4164" y="332"/>
                    </a:lnTo>
                    <a:lnTo>
                      <a:pt x="4165" y="332"/>
                    </a:lnTo>
                    <a:lnTo>
                      <a:pt x="4165" y="330"/>
                    </a:lnTo>
                    <a:lnTo>
                      <a:pt x="4167" y="330"/>
                    </a:lnTo>
                    <a:lnTo>
                      <a:pt x="4167" y="328"/>
                    </a:lnTo>
                    <a:lnTo>
                      <a:pt x="4169" y="328"/>
                    </a:lnTo>
                    <a:lnTo>
                      <a:pt x="4169" y="325"/>
                    </a:lnTo>
                    <a:lnTo>
                      <a:pt x="4170" y="325"/>
                    </a:lnTo>
                    <a:lnTo>
                      <a:pt x="4170" y="323"/>
                    </a:lnTo>
                    <a:lnTo>
                      <a:pt x="4172" y="323"/>
                    </a:lnTo>
                    <a:lnTo>
                      <a:pt x="4172" y="320"/>
                    </a:lnTo>
                    <a:lnTo>
                      <a:pt x="4174" y="320"/>
                    </a:lnTo>
                    <a:lnTo>
                      <a:pt x="4174" y="318"/>
                    </a:lnTo>
                    <a:lnTo>
                      <a:pt x="4175" y="318"/>
                    </a:lnTo>
                    <a:lnTo>
                      <a:pt x="4175" y="315"/>
                    </a:lnTo>
                    <a:lnTo>
                      <a:pt x="4177" y="315"/>
                    </a:lnTo>
                    <a:lnTo>
                      <a:pt x="4177" y="313"/>
                    </a:lnTo>
                    <a:lnTo>
                      <a:pt x="4179" y="313"/>
                    </a:lnTo>
                    <a:lnTo>
                      <a:pt x="4179" y="310"/>
                    </a:lnTo>
                    <a:lnTo>
                      <a:pt x="4180" y="310"/>
                    </a:lnTo>
                    <a:lnTo>
                      <a:pt x="4180" y="308"/>
                    </a:lnTo>
                    <a:lnTo>
                      <a:pt x="4182" y="308"/>
                    </a:lnTo>
                    <a:lnTo>
                      <a:pt x="4182" y="305"/>
                    </a:lnTo>
                    <a:lnTo>
                      <a:pt x="4184" y="305"/>
                    </a:lnTo>
                    <a:lnTo>
                      <a:pt x="4184" y="303"/>
                    </a:lnTo>
                    <a:lnTo>
                      <a:pt x="4185" y="303"/>
                    </a:lnTo>
                    <a:lnTo>
                      <a:pt x="4185" y="300"/>
                    </a:lnTo>
                    <a:lnTo>
                      <a:pt x="4187" y="300"/>
                    </a:lnTo>
                    <a:lnTo>
                      <a:pt x="4187" y="298"/>
                    </a:lnTo>
                    <a:lnTo>
                      <a:pt x="4189" y="298"/>
                    </a:lnTo>
                    <a:lnTo>
                      <a:pt x="4189" y="295"/>
                    </a:lnTo>
                    <a:lnTo>
                      <a:pt x="4190" y="295"/>
                    </a:lnTo>
                    <a:lnTo>
                      <a:pt x="4190" y="293"/>
                    </a:lnTo>
                    <a:lnTo>
                      <a:pt x="4192" y="293"/>
                    </a:lnTo>
                    <a:lnTo>
                      <a:pt x="4192" y="290"/>
                    </a:lnTo>
                    <a:lnTo>
                      <a:pt x="4194" y="290"/>
                    </a:lnTo>
                    <a:lnTo>
                      <a:pt x="4194" y="288"/>
                    </a:lnTo>
                    <a:lnTo>
                      <a:pt x="4195" y="288"/>
                    </a:lnTo>
                    <a:lnTo>
                      <a:pt x="4195" y="285"/>
                    </a:lnTo>
                    <a:lnTo>
                      <a:pt x="4197" y="285"/>
                    </a:lnTo>
                    <a:lnTo>
                      <a:pt x="4197" y="283"/>
                    </a:lnTo>
                    <a:lnTo>
                      <a:pt x="4199" y="283"/>
                    </a:lnTo>
                    <a:lnTo>
                      <a:pt x="4199" y="280"/>
                    </a:lnTo>
                    <a:lnTo>
                      <a:pt x="4200" y="280"/>
                    </a:lnTo>
                    <a:lnTo>
                      <a:pt x="4200" y="278"/>
                    </a:lnTo>
                    <a:lnTo>
                      <a:pt x="4202" y="278"/>
                    </a:lnTo>
                    <a:lnTo>
                      <a:pt x="4202" y="275"/>
                    </a:lnTo>
                    <a:lnTo>
                      <a:pt x="4204" y="275"/>
                    </a:lnTo>
                    <a:lnTo>
                      <a:pt x="4204" y="273"/>
                    </a:lnTo>
                    <a:lnTo>
                      <a:pt x="4200" y="273"/>
                    </a:lnTo>
                    <a:lnTo>
                      <a:pt x="4200" y="272"/>
                    </a:lnTo>
                    <a:lnTo>
                      <a:pt x="4197" y="272"/>
                    </a:lnTo>
                    <a:lnTo>
                      <a:pt x="4197" y="270"/>
                    </a:lnTo>
                    <a:lnTo>
                      <a:pt x="4194" y="270"/>
                    </a:lnTo>
                    <a:lnTo>
                      <a:pt x="4194" y="268"/>
                    </a:lnTo>
                    <a:lnTo>
                      <a:pt x="4190" y="268"/>
                    </a:lnTo>
                    <a:lnTo>
                      <a:pt x="4190" y="267"/>
                    </a:lnTo>
                    <a:lnTo>
                      <a:pt x="4189" y="267"/>
                    </a:lnTo>
                    <a:lnTo>
                      <a:pt x="4189" y="265"/>
                    </a:lnTo>
                    <a:lnTo>
                      <a:pt x="4185" y="265"/>
                    </a:lnTo>
                    <a:lnTo>
                      <a:pt x="4185" y="263"/>
                    </a:lnTo>
                    <a:lnTo>
                      <a:pt x="4182" y="263"/>
                    </a:lnTo>
                    <a:lnTo>
                      <a:pt x="4182" y="262"/>
                    </a:lnTo>
                    <a:lnTo>
                      <a:pt x="4179" y="262"/>
                    </a:lnTo>
                    <a:lnTo>
                      <a:pt x="4179" y="260"/>
                    </a:lnTo>
                    <a:lnTo>
                      <a:pt x="4177" y="260"/>
                    </a:lnTo>
                    <a:lnTo>
                      <a:pt x="4177" y="258"/>
                    </a:lnTo>
                    <a:lnTo>
                      <a:pt x="4180" y="258"/>
                    </a:lnTo>
                    <a:lnTo>
                      <a:pt x="4180" y="260"/>
                    </a:lnTo>
                    <a:lnTo>
                      <a:pt x="4184" y="260"/>
                    </a:lnTo>
                    <a:lnTo>
                      <a:pt x="4184" y="262"/>
                    </a:lnTo>
                    <a:lnTo>
                      <a:pt x="4187" y="262"/>
                    </a:lnTo>
                    <a:lnTo>
                      <a:pt x="4187" y="263"/>
                    </a:lnTo>
                    <a:lnTo>
                      <a:pt x="4190" y="263"/>
                    </a:lnTo>
                    <a:lnTo>
                      <a:pt x="4190" y="265"/>
                    </a:lnTo>
                    <a:lnTo>
                      <a:pt x="4192" y="265"/>
                    </a:lnTo>
                    <a:lnTo>
                      <a:pt x="4192" y="267"/>
                    </a:lnTo>
                    <a:lnTo>
                      <a:pt x="4195" y="267"/>
                    </a:lnTo>
                    <a:lnTo>
                      <a:pt x="4195" y="268"/>
                    </a:lnTo>
                    <a:lnTo>
                      <a:pt x="4199" y="268"/>
                    </a:lnTo>
                    <a:lnTo>
                      <a:pt x="4199" y="270"/>
                    </a:lnTo>
                    <a:lnTo>
                      <a:pt x="4202" y="270"/>
                    </a:lnTo>
                    <a:lnTo>
                      <a:pt x="4202" y="272"/>
                    </a:lnTo>
                    <a:lnTo>
                      <a:pt x="4205" y="272"/>
                    </a:lnTo>
                    <a:lnTo>
                      <a:pt x="4205" y="273"/>
                    </a:lnTo>
                    <a:lnTo>
                      <a:pt x="4207" y="273"/>
                    </a:lnTo>
                    <a:lnTo>
                      <a:pt x="4207" y="275"/>
                    </a:lnTo>
                    <a:lnTo>
                      <a:pt x="4210" y="275"/>
                    </a:lnTo>
                    <a:lnTo>
                      <a:pt x="4210" y="277"/>
                    </a:lnTo>
                    <a:lnTo>
                      <a:pt x="4214" y="277"/>
                    </a:lnTo>
                    <a:lnTo>
                      <a:pt x="4214" y="278"/>
                    </a:lnTo>
                    <a:lnTo>
                      <a:pt x="4217" y="278"/>
                    </a:lnTo>
                    <a:lnTo>
                      <a:pt x="4217" y="280"/>
                    </a:lnTo>
                    <a:lnTo>
                      <a:pt x="4219" y="280"/>
                    </a:lnTo>
                    <a:lnTo>
                      <a:pt x="4219" y="282"/>
                    </a:lnTo>
                    <a:lnTo>
                      <a:pt x="4222" y="282"/>
                    </a:lnTo>
                    <a:lnTo>
                      <a:pt x="4222" y="283"/>
                    </a:lnTo>
                    <a:lnTo>
                      <a:pt x="4225" y="283"/>
                    </a:lnTo>
                    <a:lnTo>
                      <a:pt x="4225" y="285"/>
                    </a:lnTo>
                    <a:lnTo>
                      <a:pt x="4227" y="285"/>
                    </a:lnTo>
                    <a:lnTo>
                      <a:pt x="4227" y="287"/>
                    </a:lnTo>
                    <a:lnTo>
                      <a:pt x="4230" y="287"/>
                    </a:lnTo>
                    <a:lnTo>
                      <a:pt x="4230" y="288"/>
                    </a:lnTo>
                    <a:lnTo>
                      <a:pt x="4234" y="288"/>
                    </a:lnTo>
                    <a:lnTo>
                      <a:pt x="4234" y="290"/>
                    </a:lnTo>
                    <a:lnTo>
                      <a:pt x="4235" y="290"/>
                    </a:lnTo>
                    <a:lnTo>
                      <a:pt x="4235" y="292"/>
                    </a:lnTo>
                    <a:lnTo>
                      <a:pt x="4239" y="292"/>
                    </a:lnTo>
                    <a:lnTo>
                      <a:pt x="4239" y="293"/>
                    </a:lnTo>
                    <a:lnTo>
                      <a:pt x="4242" y="293"/>
                    </a:lnTo>
                    <a:lnTo>
                      <a:pt x="4242" y="295"/>
                    </a:lnTo>
                    <a:lnTo>
                      <a:pt x="4245" y="295"/>
                    </a:lnTo>
                    <a:lnTo>
                      <a:pt x="4245" y="297"/>
                    </a:lnTo>
                    <a:lnTo>
                      <a:pt x="4247" y="297"/>
                    </a:lnTo>
                    <a:lnTo>
                      <a:pt x="4247" y="298"/>
                    </a:lnTo>
                    <a:lnTo>
                      <a:pt x="4250" y="298"/>
                    </a:lnTo>
                    <a:lnTo>
                      <a:pt x="4250" y="300"/>
                    </a:lnTo>
                    <a:lnTo>
                      <a:pt x="4252" y="300"/>
                    </a:lnTo>
                    <a:lnTo>
                      <a:pt x="4252" y="302"/>
                    </a:lnTo>
                    <a:lnTo>
                      <a:pt x="4255" y="302"/>
                    </a:lnTo>
                    <a:lnTo>
                      <a:pt x="4255" y="303"/>
                    </a:lnTo>
                    <a:lnTo>
                      <a:pt x="4259" y="303"/>
                    </a:lnTo>
                    <a:lnTo>
                      <a:pt x="4259" y="305"/>
                    </a:lnTo>
                    <a:lnTo>
                      <a:pt x="4260" y="305"/>
                    </a:lnTo>
                    <a:lnTo>
                      <a:pt x="4260" y="307"/>
                    </a:lnTo>
                    <a:lnTo>
                      <a:pt x="4264" y="307"/>
                    </a:lnTo>
                    <a:lnTo>
                      <a:pt x="4264" y="308"/>
                    </a:lnTo>
                    <a:lnTo>
                      <a:pt x="4267" y="308"/>
                    </a:lnTo>
                    <a:lnTo>
                      <a:pt x="4267" y="310"/>
                    </a:lnTo>
                    <a:lnTo>
                      <a:pt x="4269" y="310"/>
                    </a:lnTo>
                    <a:lnTo>
                      <a:pt x="4269" y="312"/>
                    </a:lnTo>
                    <a:lnTo>
                      <a:pt x="4272" y="312"/>
                    </a:lnTo>
                    <a:lnTo>
                      <a:pt x="4272" y="313"/>
                    </a:lnTo>
                    <a:lnTo>
                      <a:pt x="4274" y="313"/>
                    </a:lnTo>
                    <a:lnTo>
                      <a:pt x="4274" y="315"/>
                    </a:lnTo>
                    <a:lnTo>
                      <a:pt x="4277" y="315"/>
                    </a:lnTo>
                    <a:lnTo>
                      <a:pt x="4277" y="317"/>
                    </a:lnTo>
                    <a:lnTo>
                      <a:pt x="4280" y="317"/>
                    </a:lnTo>
                    <a:lnTo>
                      <a:pt x="4280" y="318"/>
                    </a:lnTo>
                    <a:lnTo>
                      <a:pt x="4282" y="318"/>
                    </a:lnTo>
                    <a:lnTo>
                      <a:pt x="4282" y="320"/>
                    </a:lnTo>
                    <a:lnTo>
                      <a:pt x="4285" y="320"/>
                    </a:lnTo>
                    <a:lnTo>
                      <a:pt x="4285" y="322"/>
                    </a:lnTo>
                    <a:lnTo>
                      <a:pt x="4289" y="322"/>
                    </a:lnTo>
                    <a:lnTo>
                      <a:pt x="4289" y="323"/>
                    </a:lnTo>
                    <a:lnTo>
                      <a:pt x="4290" y="323"/>
                    </a:lnTo>
                    <a:lnTo>
                      <a:pt x="4290" y="325"/>
                    </a:lnTo>
                    <a:lnTo>
                      <a:pt x="4294" y="325"/>
                    </a:lnTo>
                    <a:lnTo>
                      <a:pt x="4294" y="327"/>
                    </a:lnTo>
                    <a:lnTo>
                      <a:pt x="4295" y="327"/>
                    </a:lnTo>
                    <a:lnTo>
                      <a:pt x="4295" y="328"/>
                    </a:lnTo>
                    <a:lnTo>
                      <a:pt x="4299" y="328"/>
                    </a:lnTo>
                    <a:lnTo>
                      <a:pt x="4299" y="330"/>
                    </a:lnTo>
                    <a:lnTo>
                      <a:pt x="4302" y="330"/>
                    </a:lnTo>
                    <a:lnTo>
                      <a:pt x="4302" y="332"/>
                    </a:lnTo>
                    <a:lnTo>
                      <a:pt x="4304" y="332"/>
                    </a:lnTo>
                    <a:lnTo>
                      <a:pt x="4304" y="333"/>
                    </a:lnTo>
                    <a:lnTo>
                      <a:pt x="4307" y="333"/>
                    </a:lnTo>
                    <a:lnTo>
                      <a:pt x="4307" y="335"/>
                    </a:lnTo>
                    <a:lnTo>
                      <a:pt x="4309" y="335"/>
                    </a:lnTo>
                    <a:lnTo>
                      <a:pt x="4309" y="337"/>
                    </a:lnTo>
                    <a:lnTo>
                      <a:pt x="4312" y="337"/>
                    </a:lnTo>
                    <a:lnTo>
                      <a:pt x="4312" y="338"/>
                    </a:lnTo>
                    <a:lnTo>
                      <a:pt x="4314" y="338"/>
                    </a:lnTo>
                    <a:lnTo>
                      <a:pt x="4314" y="340"/>
                    </a:lnTo>
                    <a:lnTo>
                      <a:pt x="4317" y="340"/>
                    </a:lnTo>
                    <a:lnTo>
                      <a:pt x="4317" y="342"/>
                    </a:lnTo>
                    <a:lnTo>
                      <a:pt x="4319" y="342"/>
                    </a:lnTo>
                    <a:lnTo>
                      <a:pt x="4319" y="343"/>
                    </a:lnTo>
                    <a:lnTo>
                      <a:pt x="4322" y="343"/>
                    </a:lnTo>
                    <a:lnTo>
                      <a:pt x="4322" y="345"/>
                    </a:lnTo>
                    <a:lnTo>
                      <a:pt x="4324" y="345"/>
                    </a:lnTo>
                    <a:lnTo>
                      <a:pt x="4324" y="347"/>
                    </a:lnTo>
                    <a:lnTo>
                      <a:pt x="4327" y="347"/>
                    </a:lnTo>
                    <a:lnTo>
                      <a:pt x="4327" y="348"/>
                    </a:lnTo>
                    <a:lnTo>
                      <a:pt x="4329" y="348"/>
                    </a:lnTo>
                    <a:lnTo>
                      <a:pt x="4329" y="350"/>
                    </a:lnTo>
                    <a:lnTo>
                      <a:pt x="4332" y="350"/>
                    </a:lnTo>
                    <a:lnTo>
                      <a:pt x="4332" y="352"/>
                    </a:lnTo>
                    <a:lnTo>
                      <a:pt x="4334" y="352"/>
                    </a:lnTo>
                    <a:lnTo>
                      <a:pt x="4334" y="353"/>
                    </a:lnTo>
                    <a:lnTo>
                      <a:pt x="4337" y="353"/>
                    </a:lnTo>
                    <a:lnTo>
                      <a:pt x="4337" y="355"/>
                    </a:lnTo>
                    <a:lnTo>
                      <a:pt x="4339" y="355"/>
                    </a:lnTo>
                    <a:lnTo>
                      <a:pt x="4339" y="357"/>
                    </a:lnTo>
                    <a:lnTo>
                      <a:pt x="4340" y="357"/>
                    </a:lnTo>
                    <a:lnTo>
                      <a:pt x="4340" y="358"/>
                    </a:lnTo>
                    <a:lnTo>
                      <a:pt x="4344" y="358"/>
                    </a:lnTo>
                    <a:lnTo>
                      <a:pt x="4344" y="360"/>
                    </a:lnTo>
                    <a:lnTo>
                      <a:pt x="4345" y="360"/>
                    </a:lnTo>
                    <a:lnTo>
                      <a:pt x="4345" y="362"/>
                    </a:lnTo>
                    <a:lnTo>
                      <a:pt x="4349" y="362"/>
                    </a:lnTo>
                    <a:lnTo>
                      <a:pt x="4349" y="363"/>
                    </a:lnTo>
                    <a:lnTo>
                      <a:pt x="4350" y="363"/>
                    </a:lnTo>
                    <a:lnTo>
                      <a:pt x="4350" y="365"/>
                    </a:lnTo>
                    <a:lnTo>
                      <a:pt x="4354" y="365"/>
                    </a:lnTo>
                    <a:lnTo>
                      <a:pt x="4354" y="367"/>
                    </a:lnTo>
                    <a:lnTo>
                      <a:pt x="4355" y="367"/>
                    </a:lnTo>
                    <a:lnTo>
                      <a:pt x="4355" y="368"/>
                    </a:lnTo>
                    <a:lnTo>
                      <a:pt x="4359" y="368"/>
                    </a:lnTo>
                    <a:lnTo>
                      <a:pt x="4359" y="370"/>
                    </a:lnTo>
                    <a:lnTo>
                      <a:pt x="4360" y="370"/>
                    </a:lnTo>
                    <a:lnTo>
                      <a:pt x="4360" y="372"/>
                    </a:lnTo>
                    <a:lnTo>
                      <a:pt x="4364" y="372"/>
                    </a:lnTo>
                    <a:lnTo>
                      <a:pt x="4364" y="373"/>
                    </a:lnTo>
                    <a:lnTo>
                      <a:pt x="4365" y="373"/>
                    </a:lnTo>
                    <a:lnTo>
                      <a:pt x="4365" y="375"/>
                    </a:lnTo>
                    <a:lnTo>
                      <a:pt x="4369" y="375"/>
                    </a:lnTo>
                    <a:lnTo>
                      <a:pt x="4369" y="377"/>
                    </a:lnTo>
                    <a:lnTo>
                      <a:pt x="4370" y="377"/>
                    </a:lnTo>
                    <a:lnTo>
                      <a:pt x="4370" y="378"/>
                    </a:lnTo>
                    <a:lnTo>
                      <a:pt x="4374" y="378"/>
                    </a:lnTo>
                    <a:lnTo>
                      <a:pt x="4374" y="380"/>
                    </a:lnTo>
                    <a:lnTo>
                      <a:pt x="4375" y="380"/>
                    </a:lnTo>
                    <a:lnTo>
                      <a:pt x="4375" y="382"/>
                    </a:lnTo>
                    <a:lnTo>
                      <a:pt x="4377" y="382"/>
                    </a:lnTo>
                    <a:lnTo>
                      <a:pt x="4377" y="383"/>
                    </a:lnTo>
                    <a:lnTo>
                      <a:pt x="4380" y="383"/>
                    </a:lnTo>
                    <a:lnTo>
                      <a:pt x="4380" y="385"/>
                    </a:lnTo>
                    <a:lnTo>
                      <a:pt x="4382" y="385"/>
                    </a:lnTo>
                    <a:lnTo>
                      <a:pt x="4382" y="387"/>
                    </a:lnTo>
                    <a:lnTo>
                      <a:pt x="4385" y="387"/>
                    </a:lnTo>
                    <a:lnTo>
                      <a:pt x="4385" y="388"/>
                    </a:lnTo>
                    <a:lnTo>
                      <a:pt x="4387" y="388"/>
                    </a:lnTo>
                    <a:lnTo>
                      <a:pt x="4387" y="390"/>
                    </a:lnTo>
                    <a:lnTo>
                      <a:pt x="4390" y="390"/>
                    </a:lnTo>
                    <a:lnTo>
                      <a:pt x="4390" y="392"/>
                    </a:lnTo>
                    <a:lnTo>
                      <a:pt x="4392" y="392"/>
                    </a:lnTo>
                    <a:lnTo>
                      <a:pt x="4392" y="393"/>
                    </a:lnTo>
                    <a:lnTo>
                      <a:pt x="4395" y="393"/>
                    </a:lnTo>
                    <a:lnTo>
                      <a:pt x="4395" y="395"/>
                    </a:lnTo>
                    <a:lnTo>
                      <a:pt x="4397" y="395"/>
                    </a:lnTo>
                    <a:lnTo>
                      <a:pt x="4397" y="397"/>
                    </a:lnTo>
                    <a:lnTo>
                      <a:pt x="4400" y="397"/>
                    </a:lnTo>
                    <a:lnTo>
                      <a:pt x="4400" y="398"/>
                    </a:lnTo>
                    <a:lnTo>
                      <a:pt x="4402" y="398"/>
                    </a:lnTo>
                    <a:lnTo>
                      <a:pt x="4402" y="400"/>
                    </a:lnTo>
                    <a:lnTo>
                      <a:pt x="4404" y="400"/>
                    </a:lnTo>
                    <a:lnTo>
                      <a:pt x="4404" y="402"/>
                    </a:lnTo>
                    <a:lnTo>
                      <a:pt x="4407" y="402"/>
                    </a:lnTo>
                    <a:lnTo>
                      <a:pt x="4407" y="403"/>
                    </a:lnTo>
                    <a:lnTo>
                      <a:pt x="4409" y="403"/>
                    </a:lnTo>
                    <a:lnTo>
                      <a:pt x="4409" y="405"/>
                    </a:lnTo>
                    <a:lnTo>
                      <a:pt x="4412" y="405"/>
                    </a:lnTo>
                    <a:lnTo>
                      <a:pt x="4412" y="407"/>
                    </a:lnTo>
                    <a:lnTo>
                      <a:pt x="4414" y="407"/>
                    </a:lnTo>
                    <a:lnTo>
                      <a:pt x="4414" y="408"/>
                    </a:lnTo>
                    <a:lnTo>
                      <a:pt x="4415" y="408"/>
                    </a:lnTo>
                    <a:lnTo>
                      <a:pt x="4415" y="410"/>
                    </a:lnTo>
                    <a:lnTo>
                      <a:pt x="4419" y="410"/>
                    </a:lnTo>
                    <a:lnTo>
                      <a:pt x="4419" y="412"/>
                    </a:lnTo>
                    <a:lnTo>
                      <a:pt x="4420" y="412"/>
                    </a:lnTo>
                    <a:lnTo>
                      <a:pt x="4420" y="413"/>
                    </a:lnTo>
                    <a:lnTo>
                      <a:pt x="4422" y="413"/>
                    </a:lnTo>
                    <a:lnTo>
                      <a:pt x="4422" y="415"/>
                    </a:lnTo>
                    <a:lnTo>
                      <a:pt x="4424" y="415"/>
                    </a:lnTo>
                    <a:lnTo>
                      <a:pt x="4424" y="417"/>
                    </a:lnTo>
                    <a:lnTo>
                      <a:pt x="4427" y="417"/>
                    </a:lnTo>
                    <a:lnTo>
                      <a:pt x="4427" y="418"/>
                    </a:lnTo>
                    <a:lnTo>
                      <a:pt x="4429" y="418"/>
                    </a:lnTo>
                    <a:lnTo>
                      <a:pt x="4429" y="420"/>
                    </a:lnTo>
                    <a:lnTo>
                      <a:pt x="4430" y="420"/>
                    </a:lnTo>
                    <a:lnTo>
                      <a:pt x="4430" y="422"/>
                    </a:lnTo>
                    <a:lnTo>
                      <a:pt x="4434" y="422"/>
                    </a:lnTo>
                    <a:lnTo>
                      <a:pt x="4434" y="423"/>
                    </a:lnTo>
                    <a:lnTo>
                      <a:pt x="4435" y="423"/>
                    </a:lnTo>
                    <a:lnTo>
                      <a:pt x="4435" y="425"/>
                    </a:lnTo>
                    <a:lnTo>
                      <a:pt x="4437" y="425"/>
                    </a:lnTo>
                    <a:lnTo>
                      <a:pt x="4437" y="427"/>
                    </a:lnTo>
                    <a:lnTo>
                      <a:pt x="4440" y="427"/>
                    </a:lnTo>
                    <a:lnTo>
                      <a:pt x="4440" y="428"/>
                    </a:lnTo>
                    <a:lnTo>
                      <a:pt x="4442" y="428"/>
                    </a:lnTo>
                    <a:lnTo>
                      <a:pt x="4442" y="430"/>
                    </a:lnTo>
                    <a:lnTo>
                      <a:pt x="4444" y="430"/>
                    </a:lnTo>
                    <a:lnTo>
                      <a:pt x="4444" y="432"/>
                    </a:lnTo>
                    <a:lnTo>
                      <a:pt x="4445" y="432"/>
                    </a:lnTo>
                    <a:lnTo>
                      <a:pt x="4445" y="433"/>
                    </a:lnTo>
                    <a:lnTo>
                      <a:pt x="4449" y="433"/>
                    </a:lnTo>
                    <a:lnTo>
                      <a:pt x="4449" y="435"/>
                    </a:lnTo>
                    <a:lnTo>
                      <a:pt x="4450" y="435"/>
                    </a:lnTo>
                    <a:lnTo>
                      <a:pt x="4450" y="437"/>
                    </a:lnTo>
                    <a:lnTo>
                      <a:pt x="4452" y="437"/>
                    </a:lnTo>
                    <a:lnTo>
                      <a:pt x="4452" y="438"/>
                    </a:lnTo>
                    <a:lnTo>
                      <a:pt x="4455" y="438"/>
                    </a:lnTo>
                    <a:lnTo>
                      <a:pt x="4455" y="440"/>
                    </a:lnTo>
                    <a:lnTo>
                      <a:pt x="4457" y="440"/>
                    </a:lnTo>
                    <a:lnTo>
                      <a:pt x="4457" y="442"/>
                    </a:lnTo>
                    <a:lnTo>
                      <a:pt x="4459" y="442"/>
                    </a:lnTo>
                    <a:lnTo>
                      <a:pt x="4459" y="443"/>
                    </a:lnTo>
                    <a:lnTo>
                      <a:pt x="4462" y="443"/>
                    </a:lnTo>
                    <a:lnTo>
                      <a:pt x="4462" y="445"/>
                    </a:lnTo>
                    <a:lnTo>
                      <a:pt x="4464" y="445"/>
                    </a:lnTo>
                    <a:lnTo>
                      <a:pt x="4464" y="447"/>
                    </a:lnTo>
                    <a:lnTo>
                      <a:pt x="4465" y="447"/>
                    </a:lnTo>
                    <a:lnTo>
                      <a:pt x="4465" y="448"/>
                    </a:lnTo>
                    <a:lnTo>
                      <a:pt x="4469" y="448"/>
                    </a:lnTo>
                    <a:lnTo>
                      <a:pt x="4469" y="450"/>
                    </a:lnTo>
                    <a:lnTo>
                      <a:pt x="4470" y="450"/>
                    </a:lnTo>
                    <a:lnTo>
                      <a:pt x="4470" y="452"/>
                    </a:lnTo>
                    <a:lnTo>
                      <a:pt x="4472" y="452"/>
                    </a:lnTo>
                    <a:lnTo>
                      <a:pt x="4472" y="453"/>
                    </a:lnTo>
                    <a:lnTo>
                      <a:pt x="4474" y="453"/>
                    </a:lnTo>
                    <a:lnTo>
                      <a:pt x="4474" y="455"/>
                    </a:lnTo>
                    <a:lnTo>
                      <a:pt x="4477" y="455"/>
                    </a:lnTo>
                    <a:lnTo>
                      <a:pt x="4477" y="457"/>
                    </a:lnTo>
                    <a:lnTo>
                      <a:pt x="4479" y="457"/>
                    </a:lnTo>
                    <a:lnTo>
                      <a:pt x="4479" y="458"/>
                    </a:lnTo>
                    <a:lnTo>
                      <a:pt x="4480" y="458"/>
                    </a:lnTo>
                    <a:lnTo>
                      <a:pt x="4480" y="460"/>
                    </a:lnTo>
                    <a:lnTo>
                      <a:pt x="4484" y="460"/>
                    </a:lnTo>
                    <a:lnTo>
                      <a:pt x="4484" y="462"/>
                    </a:lnTo>
                    <a:lnTo>
                      <a:pt x="4485" y="462"/>
                    </a:lnTo>
                    <a:lnTo>
                      <a:pt x="4485" y="463"/>
                    </a:lnTo>
                    <a:lnTo>
                      <a:pt x="4487" y="463"/>
                    </a:lnTo>
                    <a:lnTo>
                      <a:pt x="4487" y="465"/>
                    </a:lnTo>
                    <a:lnTo>
                      <a:pt x="4490" y="465"/>
                    </a:lnTo>
                    <a:lnTo>
                      <a:pt x="4490" y="467"/>
                    </a:lnTo>
                    <a:lnTo>
                      <a:pt x="4492" y="467"/>
                    </a:lnTo>
                    <a:lnTo>
                      <a:pt x="4492" y="468"/>
                    </a:lnTo>
                    <a:lnTo>
                      <a:pt x="4494" y="468"/>
                    </a:lnTo>
                    <a:lnTo>
                      <a:pt x="4494" y="470"/>
                    </a:lnTo>
                    <a:lnTo>
                      <a:pt x="4495" y="470"/>
                    </a:lnTo>
                    <a:lnTo>
                      <a:pt x="4495" y="472"/>
                    </a:lnTo>
                    <a:lnTo>
                      <a:pt x="4499" y="472"/>
                    </a:lnTo>
                    <a:lnTo>
                      <a:pt x="4499" y="473"/>
                    </a:lnTo>
                    <a:lnTo>
                      <a:pt x="4500" y="473"/>
                    </a:lnTo>
                    <a:lnTo>
                      <a:pt x="4500" y="475"/>
                    </a:lnTo>
                    <a:lnTo>
                      <a:pt x="4502" y="475"/>
                    </a:lnTo>
                    <a:lnTo>
                      <a:pt x="4502" y="477"/>
                    </a:lnTo>
                    <a:lnTo>
                      <a:pt x="4504" y="477"/>
                    </a:lnTo>
                    <a:lnTo>
                      <a:pt x="4504" y="478"/>
                    </a:lnTo>
                    <a:lnTo>
                      <a:pt x="4507" y="478"/>
                    </a:lnTo>
                    <a:lnTo>
                      <a:pt x="4507" y="480"/>
                    </a:lnTo>
                    <a:lnTo>
                      <a:pt x="4509" y="480"/>
                    </a:lnTo>
                    <a:lnTo>
                      <a:pt x="4509" y="482"/>
                    </a:lnTo>
                    <a:lnTo>
                      <a:pt x="4510" y="482"/>
                    </a:lnTo>
                    <a:lnTo>
                      <a:pt x="4510" y="483"/>
                    </a:lnTo>
                    <a:lnTo>
                      <a:pt x="4512" y="483"/>
                    </a:lnTo>
                    <a:lnTo>
                      <a:pt x="4512" y="485"/>
                    </a:lnTo>
                    <a:lnTo>
                      <a:pt x="4514" y="485"/>
                    </a:lnTo>
                    <a:lnTo>
                      <a:pt x="4514" y="487"/>
                    </a:lnTo>
                    <a:lnTo>
                      <a:pt x="4515" y="487"/>
                    </a:lnTo>
                    <a:lnTo>
                      <a:pt x="4515" y="488"/>
                    </a:lnTo>
                    <a:lnTo>
                      <a:pt x="4519" y="488"/>
                    </a:lnTo>
                    <a:lnTo>
                      <a:pt x="4519" y="490"/>
                    </a:lnTo>
                    <a:lnTo>
                      <a:pt x="4520" y="490"/>
                    </a:lnTo>
                    <a:lnTo>
                      <a:pt x="4520" y="492"/>
                    </a:lnTo>
                    <a:lnTo>
                      <a:pt x="4522" y="492"/>
                    </a:lnTo>
                    <a:lnTo>
                      <a:pt x="4522" y="493"/>
                    </a:lnTo>
                    <a:lnTo>
                      <a:pt x="4524" y="493"/>
                    </a:lnTo>
                    <a:lnTo>
                      <a:pt x="4524" y="495"/>
                    </a:lnTo>
                    <a:lnTo>
                      <a:pt x="4525" y="495"/>
                    </a:lnTo>
                    <a:lnTo>
                      <a:pt x="4525" y="497"/>
                    </a:lnTo>
                    <a:lnTo>
                      <a:pt x="4527" y="497"/>
                    </a:lnTo>
                    <a:lnTo>
                      <a:pt x="4527" y="498"/>
                    </a:lnTo>
                    <a:lnTo>
                      <a:pt x="4530" y="498"/>
                    </a:lnTo>
                    <a:lnTo>
                      <a:pt x="4530" y="500"/>
                    </a:lnTo>
                    <a:lnTo>
                      <a:pt x="4532" y="500"/>
                    </a:lnTo>
                    <a:lnTo>
                      <a:pt x="4532" y="502"/>
                    </a:lnTo>
                    <a:lnTo>
                      <a:pt x="4534" y="502"/>
                    </a:lnTo>
                    <a:lnTo>
                      <a:pt x="4534" y="503"/>
                    </a:lnTo>
                    <a:lnTo>
                      <a:pt x="4535" y="503"/>
                    </a:lnTo>
                    <a:lnTo>
                      <a:pt x="4535" y="505"/>
                    </a:lnTo>
                    <a:lnTo>
                      <a:pt x="4537" y="505"/>
                    </a:lnTo>
                    <a:lnTo>
                      <a:pt x="4537" y="507"/>
                    </a:lnTo>
                    <a:lnTo>
                      <a:pt x="4539" y="507"/>
                    </a:lnTo>
                    <a:lnTo>
                      <a:pt x="4539" y="508"/>
                    </a:lnTo>
                    <a:lnTo>
                      <a:pt x="4542" y="508"/>
                    </a:lnTo>
                    <a:lnTo>
                      <a:pt x="4542" y="510"/>
                    </a:lnTo>
                    <a:lnTo>
                      <a:pt x="4544" y="510"/>
                    </a:lnTo>
                    <a:lnTo>
                      <a:pt x="4544" y="512"/>
                    </a:lnTo>
                    <a:lnTo>
                      <a:pt x="4545" y="512"/>
                    </a:lnTo>
                    <a:lnTo>
                      <a:pt x="4545" y="513"/>
                    </a:lnTo>
                    <a:lnTo>
                      <a:pt x="4547" y="513"/>
                    </a:lnTo>
                    <a:lnTo>
                      <a:pt x="4547" y="515"/>
                    </a:lnTo>
                    <a:lnTo>
                      <a:pt x="4549" y="515"/>
                    </a:lnTo>
                    <a:lnTo>
                      <a:pt x="4549" y="517"/>
                    </a:lnTo>
                    <a:lnTo>
                      <a:pt x="4550" y="517"/>
                    </a:lnTo>
                    <a:lnTo>
                      <a:pt x="4550" y="518"/>
                    </a:lnTo>
                    <a:lnTo>
                      <a:pt x="4554" y="518"/>
                    </a:lnTo>
                    <a:lnTo>
                      <a:pt x="4554" y="520"/>
                    </a:lnTo>
                    <a:lnTo>
                      <a:pt x="4555" y="520"/>
                    </a:lnTo>
                    <a:lnTo>
                      <a:pt x="4555" y="522"/>
                    </a:lnTo>
                    <a:lnTo>
                      <a:pt x="4557" y="522"/>
                    </a:lnTo>
                    <a:lnTo>
                      <a:pt x="4557" y="523"/>
                    </a:lnTo>
                    <a:lnTo>
                      <a:pt x="4559" y="523"/>
                    </a:lnTo>
                    <a:lnTo>
                      <a:pt x="4559" y="525"/>
                    </a:lnTo>
                    <a:lnTo>
                      <a:pt x="4560" y="525"/>
                    </a:lnTo>
                    <a:lnTo>
                      <a:pt x="4560" y="527"/>
                    </a:lnTo>
                    <a:lnTo>
                      <a:pt x="4562" y="527"/>
                    </a:lnTo>
                    <a:lnTo>
                      <a:pt x="4562" y="528"/>
                    </a:lnTo>
                    <a:lnTo>
                      <a:pt x="4565" y="528"/>
                    </a:lnTo>
                    <a:lnTo>
                      <a:pt x="4565" y="530"/>
                    </a:lnTo>
                    <a:lnTo>
                      <a:pt x="4567" y="530"/>
                    </a:lnTo>
                    <a:lnTo>
                      <a:pt x="4567" y="532"/>
                    </a:lnTo>
                    <a:lnTo>
                      <a:pt x="4569" y="532"/>
                    </a:lnTo>
                    <a:lnTo>
                      <a:pt x="4569" y="533"/>
                    </a:lnTo>
                    <a:lnTo>
                      <a:pt x="4570" y="533"/>
                    </a:lnTo>
                    <a:lnTo>
                      <a:pt x="4570" y="535"/>
                    </a:lnTo>
                    <a:lnTo>
                      <a:pt x="4572" y="535"/>
                    </a:lnTo>
                    <a:lnTo>
                      <a:pt x="4572" y="537"/>
                    </a:lnTo>
                    <a:lnTo>
                      <a:pt x="4574" y="537"/>
                    </a:lnTo>
                    <a:lnTo>
                      <a:pt x="4574" y="538"/>
                    </a:lnTo>
                    <a:lnTo>
                      <a:pt x="4577" y="538"/>
                    </a:lnTo>
                    <a:lnTo>
                      <a:pt x="4577" y="540"/>
                    </a:lnTo>
                    <a:lnTo>
                      <a:pt x="4579" y="540"/>
                    </a:lnTo>
                    <a:lnTo>
                      <a:pt x="4579" y="542"/>
                    </a:lnTo>
                    <a:lnTo>
                      <a:pt x="4580" y="542"/>
                    </a:lnTo>
                    <a:lnTo>
                      <a:pt x="4580" y="543"/>
                    </a:lnTo>
                    <a:lnTo>
                      <a:pt x="4582" y="543"/>
                    </a:lnTo>
                    <a:lnTo>
                      <a:pt x="4582" y="545"/>
                    </a:lnTo>
                    <a:lnTo>
                      <a:pt x="4584" y="545"/>
                    </a:lnTo>
                    <a:lnTo>
                      <a:pt x="4584" y="547"/>
                    </a:lnTo>
                    <a:lnTo>
                      <a:pt x="4585" y="547"/>
                    </a:lnTo>
                    <a:lnTo>
                      <a:pt x="4585" y="548"/>
                    </a:lnTo>
                    <a:lnTo>
                      <a:pt x="4587" y="548"/>
                    </a:lnTo>
                    <a:lnTo>
                      <a:pt x="4587" y="550"/>
                    </a:lnTo>
                    <a:lnTo>
                      <a:pt x="4590" y="550"/>
                    </a:lnTo>
                    <a:lnTo>
                      <a:pt x="4590" y="552"/>
                    </a:lnTo>
                    <a:lnTo>
                      <a:pt x="4592" y="552"/>
                    </a:lnTo>
                    <a:lnTo>
                      <a:pt x="4592" y="553"/>
                    </a:lnTo>
                    <a:lnTo>
                      <a:pt x="4594" y="553"/>
                    </a:lnTo>
                    <a:lnTo>
                      <a:pt x="4594" y="555"/>
                    </a:lnTo>
                    <a:lnTo>
                      <a:pt x="4595" y="555"/>
                    </a:lnTo>
                    <a:lnTo>
                      <a:pt x="4595" y="557"/>
                    </a:lnTo>
                    <a:lnTo>
                      <a:pt x="4597" y="557"/>
                    </a:lnTo>
                    <a:lnTo>
                      <a:pt x="4597" y="558"/>
                    </a:lnTo>
                    <a:lnTo>
                      <a:pt x="4599" y="558"/>
                    </a:lnTo>
                    <a:lnTo>
                      <a:pt x="4599" y="560"/>
                    </a:lnTo>
                    <a:lnTo>
                      <a:pt x="4600" y="560"/>
                    </a:lnTo>
                    <a:lnTo>
                      <a:pt x="4600" y="562"/>
                    </a:lnTo>
                    <a:lnTo>
                      <a:pt x="4602" y="562"/>
                    </a:lnTo>
                    <a:lnTo>
                      <a:pt x="4602" y="563"/>
                    </a:lnTo>
                    <a:lnTo>
                      <a:pt x="4604" y="563"/>
                    </a:lnTo>
                    <a:lnTo>
                      <a:pt x="4604" y="565"/>
                    </a:lnTo>
                    <a:lnTo>
                      <a:pt x="4605" y="565"/>
                    </a:lnTo>
                    <a:lnTo>
                      <a:pt x="4605" y="567"/>
                    </a:lnTo>
                    <a:lnTo>
                      <a:pt x="4607" y="567"/>
                    </a:lnTo>
                    <a:lnTo>
                      <a:pt x="4607" y="568"/>
                    </a:lnTo>
                    <a:lnTo>
                      <a:pt x="4609" y="568"/>
                    </a:lnTo>
                    <a:lnTo>
                      <a:pt x="4609" y="570"/>
                    </a:lnTo>
                    <a:lnTo>
                      <a:pt x="4610" y="570"/>
                    </a:lnTo>
                    <a:lnTo>
                      <a:pt x="4610" y="572"/>
                    </a:lnTo>
                    <a:lnTo>
                      <a:pt x="4612" y="572"/>
                    </a:lnTo>
                    <a:lnTo>
                      <a:pt x="4612" y="573"/>
                    </a:lnTo>
                    <a:lnTo>
                      <a:pt x="4614" y="573"/>
                    </a:lnTo>
                    <a:lnTo>
                      <a:pt x="4614" y="575"/>
                    </a:lnTo>
                    <a:lnTo>
                      <a:pt x="4615" y="575"/>
                    </a:lnTo>
                    <a:lnTo>
                      <a:pt x="4615" y="577"/>
                    </a:lnTo>
                    <a:lnTo>
                      <a:pt x="4617" y="577"/>
                    </a:lnTo>
                    <a:lnTo>
                      <a:pt x="4617" y="578"/>
                    </a:lnTo>
                    <a:lnTo>
                      <a:pt x="4620" y="578"/>
                    </a:lnTo>
                    <a:lnTo>
                      <a:pt x="4620" y="580"/>
                    </a:lnTo>
                    <a:lnTo>
                      <a:pt x="4622" y="580"/>
                    </a:lnTo>
                    <a:lnTo>
                      <a:pt x="4622" y="582"/>
                    </a:lnTo>
                    <a:lnTo>
                      <a:pt x="4624" y="582"/>
                    </a:lnTo>
                    <a:lnTo>
                      <a:pt x="4624" y="583"/>
                    </a:lnTo>
                    <a:lnTo>
                      <a:pt x="4625" y="583"/>
                    </a:lnTo>
                    <a:lnTo>
                      <a:pt x="4625" y="585"/>
                    </a:lnTo>
                    <a:lnTo>
                      <a:pt x="4627" y="585"/>
                    </a:lnTo>
                    <a:lnTo>
                      <a:pt x="4627" y="587"/>
                    </a:lnTo>
                    <a:lnTo>
                      <a:pt x="4629" y="587"/>
                    </a:lnTo>
                    <a:lnTo>
                      <a:pt x="4629" y="588"/>
                    </a:lnTo>
                    <a:lnTo>
                      <a:pt x="4630" y="588"/>
                    </a:lnTo>
                    <a:lnTo>
                      <a:pt x="4630" y="590"/>
                    </a:lnTo>
                    <a:lnTo>
                      <a:pt x="4632" y="590"/>
                    </a:lnTo>
                    <a:lnTo>
                      <a:pt x="4632" y="592"/>
                    </a:lnTo>
                    <a:lnTo>
                      <a:pt x="4634" y="592"/>
                    </a:lnTo>
                    <a:lnTo>
                      <a:pt x="4634" y="593"/>
                    </a:lnTo>
                    <a:lnTo>
                      <a:pt x="4635" y="593"/>
                    </a:lnTo>
                    <a:lnTo>
                      <a:pt x="4635" y="595"/>
                    </a:lnTo>
                    <a:lnTo>
                      <a:pt x="4637" y="595"/>
                    </a:lnTo>
                    <a:lnTo>
                      <a:pt x="4637" y="597"/>
                    </a:lnTo>
                    <a:lnTo>
                      <a:pt x="4639" y="597"/>
                    </a:lnTo>
                    <a:lnTo>
                      <a:pt x="4639" y="598"/>
                    </a:lnTo>
                    <a:lnTo>
                      <a:pt x="4640" y="598"/>
                    </a:lnTo>
                    <a:lnTo>
                      <a:pt x="4640" y="600"/>
                    </a:lnTo>
                    <a:lnTo>
                      <a:pt x="4642" y="600"/>
                    </a:lnTo>
                    <a:lnTo>
                      <a:pt x="4642" y="602"/>
                    </a:lnTo>
                    <a:lnTo>
                      <a:pt x="4644" y="602"/>
                    </a:lnTo>
                    <a:lnTo>
                      <a:pt x="4644" y="603"/>
                    </a:lnTo>
                    <a:lnTo>
                      <a:pt x="4645" y="603"/>
                    </a:lnTo>
                    <a:lnTo>
                      <a:pt x="4645" y="605"/>
                    </a:lnTo>
                    <a:lnTo>
                      <a:pt x="4647" y="605"/>
                    </a:lnTo>
                    <a:lnTo>
                      <a:pt x="4647" y="607"/>
                    </a:lnTo>
                    <a:lnTo>
                      <a:pt x="4649" y="607"/>
                    </a:lnTo>
                    <a:lnTo>
                      <a:pt x="4649" y="608"/>
                    </a:lnTo>
                    <a:lnTo>
                      <a:pt x="4650" y="608"/>
                    </a:lnTo>
                    <a:lnTo>
                      <a:pt x="4650" y="610"/>
                    </a:lnTo>
                    <a:lnTo>
                      <a:pt x="4652" y="610"/>
                    </a:lnTo>
                    <a:lnTo>
                      <a:pt x="4652" y="612"/>
                    </a:lnTo>
                    <a:lnTo>
                      <a:pt x="4654" y="612"/>
                    </a:lnTo>
                    <a:lnTo>
                      <a:pt x="4654" y="613"/>
                    </a:lnTo>
                    <a:lnTo>
                      <a:pt x="4655" y="613"/>
                    </a:lnTo>
                    <a:lnTo>
                      <a:pt x="4655" y="615"/>
                    </a:lnTo>
                    <a:lnTo>
                      <a:pt x="4657" y="615"/>
                    </a:lnTo>
                    <a:lnTo>
                      <a:pt x="4657" y="617"/>
                    </a:lnTo>
                    <a:lnTo>
                      <a:pt x="4659" y="617"/>
                    </a:lnTo>
                    <a:lnTo>
                      <a:pt x="4659" y="618"/>
                    </a:lnTo>
                    <a:lnTo>
                      <a:pt x="4660" y="618"/>
                    </a:lnTo>
                    <a:lnTo>
                      <a:pt x="4660" y="620"/>
                    </a:lnTo>
                    <a:lnTo>
                      <a:pt x="4664" y="620"/>
                    </a:lnTo>
                    <a:lnTo>
                      <a:pt x="4664" y="622"/>
                    </a:lnTo>
                    <a:lnTo>
                      <a:pt x="4665" y="622"/>
                    </a:lnTo>
                    <a:lnTo>
                      <a:pt x="4665" y="623"/>
                    </a:lnTo>
                    <a:lnTo>
                      <a:pt x="4667" y="623"/>
                    </a:lnTo>
                    <a:lnTo>
                      <a:pt x="4667" y="625"/>
                    </a:lnTo>
                    <a:lnTo>
                      <a:pt x="4669" y="625"/>
                    </a:lnTo>
                    <a:lnTo>
                      <a:pt x="4669" y="627"/>
                    </a:lnTo>
                    <a:lnTo>
                      <a:pt x="4670" y="627"/>
                    </a:lnTo>
                    <a:lnTo>
                      <a:pt x="4670" y="628"/>
                    </a:lnTo>
                    <a:lnTo>
                      <a:pt x="4672" y="628"/>
                    </a:lnTo>
                    <a:lnTo>
                      <a:pt x="4672" y="630"/>
                    </a:lnTo>
                    <a:lnTo>
                      <a:pt x="4674" y="630"/>
                    </a:lnTo>
                    <a:lnTo>
                      <a:pt x="4674" y="632"/>
                    </a:lnTo>
                    <a:lnTo>
                      <a:pt x="4675" y="632"/>
                    </a:lnTo>
                    <a:lnTo>
                      <a:pt x="4675" y="633"/>
                    </a:lnTo>
                    <a:lnTo>
                      <a:pt x="4677" y="633"/>
                    </a:lnTo>
                    <a:lnTo>
                      <a:pt x="4677" y="635"/>
                    </a:lnTo>
                    <a:lnTo>
                      <a:pt x="4679" y="635"/>
                    </a:lnTo>
                    <a:lnTo>
                      <a:pt x="4679" y="637"/>
                    </a:lnTo>
                    <a:lnTo>
                      <a:pt x="4680" y="637"/>
                    </a:lnTo>
                    <a:lnTo>
                      <a:pt x="4680" y="638"/>
                    </a:lnTo>
                    <a:lnTo>
                      <a:pt x="4682" y="638"/>
                    </a:lnTo>
                    <a:lnTo>
                      <a:pt x="4682" y="640"/>
                    </a:lnTo>
                    <a:lnTo>
                      <a:pt x="4684" y="640"/>
                    </a:lnTo>
                    <a:lnTo>
                      <a:pt x="4684" y="642"/>
                    </a:lnTo>
                    <a:lnTo>
                      <a:pt x="4685" y="642"/>
                    </a:lnTo>
                    <a:lnTo>
                      <a:pt x="4685" y="643"/>
                    </a:lnTo>
                    <a:lnTo>
                      <a:pt x="4687" y="643"/>
                    </a:lnTo>
                    <a:lnTo>
                      <a:pt x="4687" y="647"/>
                    </a:lnTo>
                    <a:lnTo>
                      <a:pt x="4689" y="647"/>
                    </a:lnTo>
                    <a:lnTo>
                      <a:pt x="4689" y="648"/>
                    </a:lnTo>
                    <a:lnTo>
                      <a:pt x="4690" y="648"/>
                    </a:lnTo>
                    <a:lnTo>
                      <a:pt x="4690" y="650"/>
                    </a:lnTo>
                    <a:lnTo>
                      <a:pt x="4692" y="650"/>
                    </a:lnTo>
                    <a:lnTo>
                      <a:pt x="4692" y="652"/>
                    </a:lnTo>
                    <a:lnTo>
                      <a:pt x="4694" y="652"/>
                    </a:lnTo>
                    <a:lnTo>
                      <a:pt x="4694" y="653"/>
                    </a:lnTo>
                    <a:lnTo>
                      <a:pt x="4695" y="653"/>
                    </a:lnTo>
                    <a:lnTo>
                      <a:pt x="4695" y="655"/>
                    </a:lnTo>
                    <a:lnTo>
                      <a:pt x="4697" y="655"/>
                    </a:lnTo>
                    <a:lnTo>
                      <a:pt x="4697" y="657"/>
                    </a:lnTo>
                    <a:lnTo>
                      <a:pt x="4699" y="657"/>
                    </a:lnTo>
                    <a:lnTo>
                      <a:pt x="4699" y="658"/>
                    </a:lnTo>
                    <a:lnTo>
                      <a:pt x="4700" y="658"/>
                    </a:lnTo>
                    <a:lnTo>
                      <a:pt x="4700" y="660"/>
                    </a:lnTo>
                    <a:lnTo>
                      <a:pt x="4702" y="660"/>
                    </a:lnTo>
                    <a:lnTo>
                      <a:pt x="4702" y="662"/>
                    </a:lnTo>
                    <a:lnTo>
                      <a:pt x="4704" y="662"/>
                    </a:lnTo>
                    <a:lnTo>
                      <a:pt x="4704" y="663"/>
                    </a:lnTo>
                    <a:lnTo>
                      <a:pt x="4705" y="663"/>
                    </a:lnTo>
                    <a:lnTo>
                      <a:pt x="4705" y="665"/>
                    </a:lnTo>
                    <a:lnTo>
                      <a:pt x="4707" y="665"/>
                    </a:lnTo>
                    <a:lnTo>
                      <a:pt x="4707" y="667"/>
                    </a:lnTo>
                    <a:lnTo>
                      <a:pt x="4709" y="667"/>
                    </a:lnTo>
                    <a:lnTo>
                      <a:pt x="4709" y="668"/>
                    </a:lnTo>
                    <a:lnTo>
                      <a:pt x="4710" y="668"/>
                    </a:lnTo>
                    <a:lnTo>
                      <a:pt x="4710" y="672"/>
                    </a:lnTo>
                    <a:lnTo>
                      <a:pt x="4712" y="672"/>
                    </a:lnTo>
                    <a:lnTo>
                      <a:pt x="4712" y="673"/>
                    </a:lnTo>
                    <a:lnTo>
                      <a:pt x="4714" y="673"/>
                    </a:lnTo>
                    <a:lnTo>
                      <a:pt x="4714" y="675"/>
                    </a:lnTo>
                    <a:lnTo>
                      <a:pt x="4715" y="675"/>
                    </a:lnTo>
                    <a:lnTo>
                      <a:pt x="4715" y="677"/>
                    </a:lnTo>
                    <a:lnTo>
                      <a:pt x="4717" y="677"/>
                    </a:lnTo>
                    <a:lnTo>
                      <a:pt x="4717" y="678"/>
                    </a:lnTo>
                    <a:lnTo>
                      <a:pt x="4719" y="678"/>
                    </a:lnTo>
                    <a:lnTo>
                      <a:pt x="4719" y="680"/>
                    </a:lnTo>
                    <a:lnTo>
                      <a:pt x="4720" y="680"/>
                    </a:lnTo>
                    <a:lnTo>
                      <a:pt x="4720" y="682"/>
                    </a:lnTo>
                    <a:lnTo>
                      <a:pt x="4722" y="682"/>
                    </a:lnTo>
                    <a:lnTo>
                      <a:pt x="4722" y="683"/>
                    </a:lnTo>
                    <a:lnTo>
                      <a:pt x="4724" y="683"/>
                    </a:lnTo>
                    <a:lnTo>
                      <a:pt x="4724" y="685"/>
                    </a:lnTo>
                    <a:lnTo>
                      <a:pt x="4725" y="685"/>
                    </a:lnTo>
                    <a:lnTo>
                      <a:pt x="4725" y="687"/>
                    </a:lnTo>
                    <a:lnTo>
                      <a:pt x="4727" y="687"/>
                    </a:lnTo>
                    <a:lnTo>
                      <a:pt x="4727" y="688"/>
                    </a:lnTo>
                    <a:lnTo>
                      <a:pt x="4729" y="688"/>
                    </a:lnTo>
                    <a:lnTo>
                      <a:pt x="4729" y="690"/>
                    </a:lnTo>
                    <a:lnTo>
                      <a:pt x="4730" y="690"/>
                    </a:lnTo>
                    <a:lnTo>
                      <a:pt x="4730" y="692"/>
                    </a:lnTo>
                    <a:lnTo>
                      <a:pt x="4732" y="692"/>
                    </a:lnTo>
                    <a:lnTo>
                      <a:pt x="4732" y="693"/>
                    </a:lnTo>
                    <a:lnTo>
                      <a:pt x="4734" y="693"/>
                    </a:lnTo>
                    <a:lnTo>
                      <a:pt x="4734" y="697"/>
                    </a:lnTo>
                    <a:lnTo>
                      <a:pt x="4735" y="697"/>
                    </a:lnTo>
                    <a:lnTo>
                      <a:pt x="4735" y="698"/>
                    </a:lnTo>
                    <a:lnTo>
                      <a:pt x="4737" y="698"/>
                    </a:lnTo>
                    <a:lnTo>
                      <a:pt x="4737" y="700"/>
                    </a:lnTo>
                    <a:lnTo>
                      <a:pt x="4739" y="700"/>
                    </a:lnTo>
                    <a:lnTo>
                      <a:pt x="4739" y="702"/>
                    </a:lnTo>
                    <a:lnTo>
                      <a:pt x="4740" y="702"/>
                    </a:lnTo>
                    <a:lnTo>
                      <a:pt x="4740" y="703"/>
                    </a:lnTo>
                    <a:lnTo>
                      <a:pt x="4742" y="703"/>
                    </a:lnTo>
                    <a:lnTo>
                      <a:pt x="4742" y="705"/>
                    </a:lnTo>
                    <a:lnTo>
                      <a:pt x="4744" y="705"/>
                    </a:lnTo>
                    <a:lnTo>
                      <a:pt x="4744" y="707"/>
                    </a:lnTo>
                    <a:lnTo>
                      <a:pt x="4745" y="707"/>
                    </a:lnTo>
                    <a:lnTo>
                      <a:pt x="4745" y="708"/>
                    </a:lnTo>
                    <a:lnTo>
                      <a:pt x="4747" y="708"/>
                    </a:lnTo>
                    <a:lnTo>
                      <a:pt x="4747" y="710"/>
                    </a:lnTo>
                    <a:lnTo>
                      <a:pt x="4749" y="710"/>
                    </a:lnTo>
                    <a:lnTo>
                      <a:pt x="4749" y="712"/>
                    </a:lnTo>
                    <a:lnTo>
                      <a:pt x="4750" y="712"/>
                    </a:lnTo>
                    <a:lnTo>
                      <a:pt x="4750" y="713"/>
                    </a:lnTo>
                    <a:lnTo>
                      <a:pt x="4752" y="713"/>
                    </a:lnTo>
                    <a:lnTo>
                      <a:pt x="4752" y="715"/>
                    </a:lnTo>
                    <a:lnTo>
                      <a:pt x="4754" y="715"/>
                    </a:lnTo>
                    <a:lnTo>
                      <a:pt x="4754" y="717"/>
                    </a:lnTo>
                    <a:lnTo>
                      <a:pt x="4755" y="717"/>
                    </a:lnTo>
                    <a:lnTo>
                      <a:pt x="4755" y="720"/>
                    </a:lnTo>
                    <a:lnTo>
                      <a:pt x="4757" y="720"/>
                    </a:lnTo>
                    <a:lnTo>
                      <a:pt x="4757" y="722"/>
                    </a:lnTo>
                    <a:lnTo>
                      <a:pt x="4759" y="722"/>
                    </a:lnTo>
                    <a:lnTo>
                      <a:pt x="4759" y="723"/>
                    </a:lnTo>
                    <a:lnTo>
                      <a:pt x="4760" y="723"/>
                    </a:lnTo>
                    <a:lnTo>
                      <a:pt x="4760" y="725"/>
                    </a:lnTo>
                    <a:lnTo>
                      <a:pt x="4762" y="725"/>
                    </a:lnTo>
                    <a:lnTo>
                      <a:pt x="4762" y="727"/>
                    </a:lnTo>
                    <a:lnTo>
                      <a:pt x="4764" y="727"/>
                    </a:lnTo>
                    <a:lnTo>
                      <a:pt x="4764" y="728"/>
                    </a:lnTo>
                    <a:lnTo>
                      <a:pt x="4765" y="728"/>
                    </a:lnTo>
                    <a:lnTo>
                      <a:pt x="4765" y="730"/>
                    </a:lnTo>
                    <a:lnTo>
                      <a:pt x="4767" y="730"/>
                    </a:lnTo>
                    <a:lnTo>
                      <a:pt x="4767" y="733"/>
                    </a:lnTo>
                    <a:lnTo>
                      <a:pt x="4769" y="733"/>
                    </a:lnTo>
                    <a:lnTo>
                      <a:pt x="4769" y="735"/>
                    </a:lnTo>
                    <a:lnTo>
                      <a:pt x="4770" y="735"/>
                    </a:lnTo>
                    <a:lnTo>
                      <a:pt x="4770" y="737"/>
                    </a:lnTo>
                    <a:lnTo>
                      <a:pt x="4772" y="737"/>
                    </a:lnTo>
                    <a:lnTo>
                      <a:pt x="4772" y="738"/>
                    </a:lnTo>
                    <a:lnTo>
                      <a:pt x="4774" y="738"/>
                    </a:lnTo>
                    <a:lnTo>
                      <a:pt x="4774" y="740"/>
                    </a:lnTo>
                    <a:lnTo>
                      <a:pt x="4775" y="740"/>
                    </a:lnTo>
                    <a:lnTo>
                      <a:pt x="4775" y="743"/>
                    </a:lnTo>
                    <a:lnTo>
                      <a:pt x="4777" y="743"/>
                    </a:lnTo>
                    <a:lnTo>
                      <a:pt x="4777" y="745"/>
                    </a:lnTo>
                    <a:lnTo>
                      <a:pt x="4779" y="745"/>
                    </a:lnTo>
                    <a:lnTo>
                      <a:pt x="4779" y="747"/>
                    </a:lnTo>
                    <a:lnTo>
                      <a:pt x="4780" y="747"/>
                    </a:lnTo>
                    <a:lnTo>
                      <a:pt x="4780" y="748"/>
                    </a:lnTo>
                    <a:lnTo>
                      <a:pt x="4782" y="748"/>
                    </a:lnTo>
                    <a:lnTo>
                      <a:pt x="4782" y="750"/>
                    </a:lnTo>
                    <a:lnTo>
                      <a:pt x="4784" y="750"/>
                    </a:lnTo>
                    <a:lnTo>
                      <a:pt x="4784" y="753"/>
                    </a:lnTo>
                    <a:lnTo>
                      <a:pt x="4785" y="753"/>
                    </a:lnTo>
                    <a:lnTo>
                      <a:pt x="4785" y="755"/>
                    </a:lnTo>
                    <a:lnTo>
                      <a:pt x="4787" y="755"/>
                    </a:lnTo>
                    <a:lnTo>
                      <a:pt x="4787" y="757"/>
                    </a:lnTo>
                    <a:lnTo>
                      <a:pt x="4789" y="757"/>
                    </a:lnTo>
                    <a:lnTo>
                      <a:pt x="4789" y="758"/>
                    </a:lnTo>
                    <a:lnTo>
                      <a:pt x="4790" y="758"/>
                    </a:lnTo>
                    <a:lnTo>
                      <a:pt x="4790" y="760"/>
                    </a:lnTo>
                    <a:lnTo>
                      <a:pt x="4792" y="760"/>
                    </a:lnTo>
                    <a:lnTo>
                      <a:pt x="4792" y="763"/>
                    </a:lnTo>
                    <a:lnTo>
                      <a:pt x="4794" y="763"/>
                    </a:lnTo>
                    <a:lnTo>
                      <a:pt x="4794" y="765"/>
                    </a:lnTo>
                    <a:lnTo>
                      <a:pt x="4795" y="765"/>
                    </a:lnTo>
                    <a:lnTo>
                      <a:pt x="4795" y="767"/>
                    </a:lnTo>
                    <a:lnTo>
                      <a:pt x="4797" y="767"/>
                    </a:lnTo>
                    <a:lnTo>
                      <a:pt x="4797" y="768"/>
                    </a:lnTo>
                    <a:lnTo>
                      <a:pt x="4799" y="768"/>
                    </a:lnTo>
                    <a:lnTo>
                      <a:pt x="4799" y="770"/>
                    </a:lnTo>
                    <a:lnTo>
                      <a:pt x="4800" y="770"/>
                    </a:lnTo>
                    <a:lnTo>
                      <a:pt x="4800" y="773"/>
                    </a:lnTo>
                    <a:lnTo>
                      <a:pt x="4802" y="773"/>
                    </a:lnTo>
                    <a:lnTo>
                      <a:pt x="4802" y="775"/>
                    </a:lnTo>
                    <a:lnTo>
                      <a:pt x="4804" y="775"/>
                    </a:lnTo>
                    <a:lnTo>
                      <a:pt x="4804" y="777"/>
                    </a:lnTo>
                    <a:lnTo>
                      <a:pt x="4805" y="777"/>
                    </a:lnTo>
                    <a:lnTo>
                      <a:pt x="4805" y="778"/>
                    </a:lnTo>
                    <a:lnTo>
                      <a:pt x="4807" y="778"/>
                    </a:lnTo>
                    <a:lnTo>
                      <a:pt x="4807" y="780"/>
                    </a:lnTo>
                    <a:lnTo>
                      <a:pt x="4809" y="780"/>
                    </a:lnTo>
                    <a:lnTo>
                      <a:pt x="4809" y="783"/>
                    </a:lnTo>
                    <a:lnTo>
                      <a:pt x="4810" y="783"/>
                    </a:lnTo>
                    <a:lnTo>
                      <a:pt x="4810" y="785"/>
                    </a:lnTo>
                    <a:lnTo>
                      <a:pt x="4812" y="785"/>
                    </a:lnTo>
                    <a:lnTo>
                      <a:pt x="4812" y="787"/>
                    </a:lnTo>
                    <a:lnTo>
                      <a:pt x="4814" y="787"/>
                    </a:lnTo>
                    <a:lnTo>
                      <a:pt x="4814" y="788"/>
                    </a:lnTo>
                    <a:lnTo>
                      <a:pt x="4815" y="788"/>
                    </a:lnTo>
                    <a:lnTo>
                      <a:pt x="4815" y="790"/>
                    </a:lnTo>
                    <a:lnTo>
                      <a:pt x="4817" y="790"/>
                    </a:lnTo>
                    <a:lnTo>
                      <a:pt x="4817" y="793"/>
                    </a:lnTo>
                    <a:lnTo>
                      <a:pt x="4819" y="793"/>
                    </a:lnTo>
                    <a:lnTo>
                      <a:pt x="4819" y="795"/>
                    </a:lnTo>
                    <a:lnTo>
                      <a:pt x="4820" y="795"/>
                    </a:lnTo>
                    <a:lnTo>
                      <a:pt x="4820" y="797"/>
                    </a:lnTo>
                    <a:lnTo>
                      <a:pt x="4822" y="797"/>
                    </a:lnTo>
                    <a:lnTo>
                      <a:pt x="4822" y="798"/>
                    </a:lnTo>
                    <a:lnTo>
                      <a:pt x="4824" y="798"/>
                    </a:lnTo>
                    <a:lnTo>
                      <a:pt x="4824" y="800"/>
                    </a:lnTo>
                    <a:lnTo>
                      <a:pt x="4825" y="800"/>
                    </a:lnTo>
                    <a:lnTo>
                      <a:pt x="4825" y="803"/>
                    </a:lnTo>
                    <a:lnTo>
                      <a:pt x="4827" y="803"/>
                    </a:lnTo>
                    <a:lnTo>
                      <a:pt x="4827" y="805"/>
                    </a:lnTo>
                    <a:lnTo>
                      <a:pt x="4829" y="805"/>
                    </a:lnTo>
                    <a:lnTo>
                      <a:pt x="4829" y="807"/>
                    </a:lnTo>
                    <a:lnTo>
                      <a:pt x="4830" y="807"/>
                    </a:lnTo>
                    <a:lnTo>
                      <a:pt x="4830" y="808"/>
                    </a:lnTo>
                    <a:lnTo>
                      <a:pt x="4832" y="808"/>
                    </a:lnTo>
                    <a:lnTo>
                      <a:pt x="4832" y="810"/>
                    </a:lnTo>
                    <a:lnTo>
                      <a:pt x="4834" y="810"/>
                    </a:lnTo>
                    <a:lnTo>
                      <a:pt x="4834" y="813"/>
                    </a:lnTo>
                    <a:lnTo>
                      <a:pt x="4835" y="813"/>
                    </a:lnTo>
                    <a:lnTo>
                      <a:pt x="4835" y="815"/>
                    </a:lnTo>
                    <a:lnTo>
                      <a:pt x="4837" y="815"/>
                    </a:lnTo>
                    <a:lnTo>
                      <a:pt x="4837" y="817"/>
                    </a:lnTo>
                    <a:lnTo>
                      <a:pt x="4839" y="817"/>
                    </a:lnTo>
                    <a:lnTo>
                      <a:pt x="4839" y="820"/>
                    </a:lnTo>
                    <a:lnTo>
                      <a:pt x="4840" y="820"/>
                    </a:lnTo>
                    <a:lnTo>
                      <a:pt x="4840" y="822"/>
                    </a:lnTo>
                    <a:lnTo>
                      <a:pt x="4842" y="822"/>
                    </a:lnTo>
                    <a:lnTo>
                      <a:pt x="4842" y="823"/>
                    </a:lnTo>
                    <a:lnTo>
                      <a:pt x="4844" y="823"/>
                    </a:lnTo>
                    <a:lnTo>
                      <a:pt x="4844" y="827"/>
                    </a:lnTo>
                    <a:lnTo>
                      <a:pt x="4845" y="827"/>
                    </a:lnTo>
                    <a:lnTo>
                      <a:pt x="4845" y="828"/>
                    </a:lnTo>
                    <a:lnTo>
                      <a:pt x="4847" y="828"/>
                    </a:lnTo>
                    <a:lnTo>
                      <a:pt x="4847" y="830"/>
                    </a:lnTo>
                    <a:lnTo>
                      <a:pt x="4849" y="830"/>
                    </a:lnTo>
                    <a:lnTo>
                      <a:pt x="4849" y="833"/>
                    </a:lnTo>
                    <a:lnTo>
                      <a:pt x="4850" y="833"/>
                    </a:lnTo>
                    <a:lnTo>
                      <a:pt x="4850" y="835"/>
                    </a:lnTo>
                    <a:lnTo>
                      <a:pt x="4852" y="835"/>
                    </a:lnTo>
                    <a:lnTo>
                      <a:pt x="4852" y="837"/>
                    </a:lnTo>
                    <a:lnTo>
                      <a:pt x="4854" y="837"/>
                    </a:lnTo>
                    <a:lnTo>
                      <a:pt x="4854" y="840"/>
                    </a:lnTo>
                    <a:lnTo>
                      <a:pt x="4855" y="840"/>
                    </a:lnTo>
                    <a:lnTo>
                      <a:pt x="4855" y="842"/>
                    </a:lnTo>
                    <a:lnTo>
                      <a:pt x="4857" y="842"/>
                    </a:lnTo>
                    <a:lnTo>
                      <a:pt x="4857" y="843"/>
                    </a:lnTo>
                    <a:lnTo>
                      <a:pt x="4859" y="843"/>
                    </a:lnTo>
                    <a:lnTo>
                      <a:pt x="4859" y="847"/>
                    </a:lnTo>
                    <a:lnTo>
                      <a:pt x="4860" y="847"/>
                    </a:lnTo>
                    <a:lnTo>
                      <a:pt x="4860" y="848"/>
                    </a:lnTo>
                    <a:lnTo>
                      <a:pt x="4862" y="848"/>
                    </a:lnTo>
                    <a:lnTo>
                      <a:pt x="4862" y="850"/>
                    </a:lnTo>
                    <a:lnTo>
                      <a:pt x="4864" y="850"/>
                    </a:lnTo>
                    <a:lnTo>
                      <a:pt x="4864" y="853"/>
                    </a:lnTo>
                    <a:lnTo>
                      <a:pt x="4865" y="853"/>
                    </a:lnTo>
                    <a:lnTo>
                      <a:pt x="4865" y="855"/>
                    </a:lnTo>
                    <a:lnTo>
                      <a:pt x="4867" y="855"/>
                    </a:lnTo>
                    <a:lnTo>
                      <a:pt x="4867" y="857"/>
                    </a:lnTo>
                    <a:lnTo>
                      <a:pt x="4869" y="857"/>
                    </a:lnTo>
                    <a:lnTo>
                      <a:pt x="4869" y="860"/>
                    </a:lnTo>
                    <a:lnTo>
                      <a:pt x="4870" y="860"/>
                    </a:lnTo>
                    <a:lnTo>
                      <a:pt x="4870" y="862"/>
                    </a:lnTo>
                    <a:lnTo>
                      <a:pt x="4872" y="862"/>
                    </a:lnTo>
                    <a:lnTo>
                      <a:pt x="4872" y="863"/>
                    </a:lnTo>
                    <a:lnTo>
                      <a:pt x="4874" y="863"/>
                    </a:lnTo>
                    <a:lnTo>
                      <a:pt x="4874" y="867"/>
                    </a:lnTo>
                    <a:lnTo>
                      <a:pt x="4875" y="867"/>
                    </a:lnTo>
                    <a:lnTo>
                      <a:pt x="4875" y="868"/>
                    </a:lnTo>
                    <a:lnTo>
                      <a:pt x="4877" y="868"/>
                    </a:lnTo>
                    <a:lnTo>
                      <a:pt x="4877" y="870"/>
                    </a:lnTo>
                    <a:lnTo>
                      <a:pt x="4879" y="870"/>
                    </a:lnTo>
                    <a:lnTo>
                      <a:pt x="4879" y="873"/>
                    </a:lnTo>
                    <a:lnTo>
                      <a:pt x="4880" y="873"/>
                    </a:lnTo>
                    <a:lnTo>
                      <a:pt x="4880" y="875"/>
                    </a:lnTo>
                    <a:lnTo>
                      <a:pt x="4882" y="875"/>
                    </a:lnTo>
                    <a:lnTo>
                      <a:pt x="4882" y="877"/>
                    </a:lnTo>
                    <a:lnTo>
                      <a:pt x="4884" y="877"/>
                    </a:lnTo>
                    <a:lnTo>
                      <a:pt x="4884" y="880"/>
                    </a:lnTo>
                    <a:lnTo>
                      <a:pt x="4885" y="880"/>
                    </a:lnTo>
                    <a:lnTo>
                      <a:pt x="4885" y="882"/>
                    </a:lnTo>
                    <a:lnTo>
                      <a:pt x="4887" y="882"/>
                    </a:lnTo>
                    <a:lnTo>
                      <a:pt x="4887" y="885"/>
                    </a:lnTo>
                    <a:lnTo>
                      <a:pt x="4889" y="885"/>
                    </a:lnTo>
                    <a:lnTo>
                      <a:pt x="4889" y="887"/>
                    </a:lnTo>
                    <a:lnTo>
                      <a:pt x="4890" y="887"/>
                    </a:lnTo>
                    <a:lnTo>
                      <a:pt x="4890" y="888"/>
                    </a:lnTo>
                    <a:lnTo>
                      <a:pt x="4892" y="888"/>
                    </a:lnTo>
                    <a:lnTo>
                      <a:pt x="4892" y="892"/>
                    </a:lnTo>
                    <a:lnTo>
                      <a:pt x="4894" y="892"/>
                    </a:lnTo>
                    <a:lnTo>
                      <a:pt x="4894" y="893"/>
                    </a:lnTo>
                    <a:lnTo>
                      <a:pt x="4895" y="893"/>
                    </a:lnTo>
                    <a:lnTo>
                      <a:pt x="4895" y="895"/>
                    </a:lnTo>
                    <a:lnTo>
                      <a:pt x="4897" y="895"/>
                    </a:lnTo>
                    <a:lnTo>
                      <a:pt x="4897" y="898"/>
                    </a:lnTo>
                    <a:lnTo>
                      <a:pt x="4899" y="898"/>
                    </a:lnTo>
                    <a:lnTo>
                      <a:pt x="4899" y="900"/>
                    </a:lnTo>
                    <a:lnTo>
                      <a:pt x="4900" y="900"/>
                    </a:lnTo>
                    <a:lnTo>
                      <a:pt x="4900" y="902"/>
                    </a:lnTo>
                    <a:lnTo>
                      <a:pt x="4902" y="902"/>
                    </a:lnTo>
                    <a:lnTo>
                      <a:pt x="4902" y="905"/>
                    </a:lnTo>
                    <a:lnTo>
                      <a:pt x="4904" y="905"/>
                    </a:lnTo>
                    <a:lnTo>
                      <a:pt x="4904" y="907"/>
                    </a:lnTo>
                    <a:lnTo>
                      <a:pt x="4905" y="907"/>
                    </a:lnTo>
                    <a:lnTo>
                      <a:pt x="4905" y="908"/>
                    </a:lnTo>
                    <a:lnTo>
                      <a:pt x="4907" y="908"/>
                    </a:lnTo>
                    <a:lnTo>
                      <a:pt x="4907" y="912"/>
                    </a:lnTo>
                    <a:lnTo>
                      <a:pt x="4909" y="912"/>
                    </a:lnTo>
                    <a:lnTo>
                      <a:pt x="4909" y="913"/>
                    </a:lnTo>
                    <a:lnTo>
                      <a:pt x="4910" y="913"/>
                    </a:lnTo>
                    <a:lnTo>
                      <a:pt x="4910" y="917"/>
                    </a:lnTo>
                    <a:lnTo>
                      <a:pt x="4912" y="917"/>
                    </a:lnTo>
                    <a:lnTo>
                      <a:pt x="4912" y="918"/>
                    </a:lnTo>
                    <a:lnTo>
                      <a:pt x="4914" y="918"/>
                    </a:lnTo>
                    <a:lnTo>
                      <a:pt x="4914" y="922"/>
                    </a:lnTo>
                    <a:lnTo>
                      <a:pt x="4915" y="922"/>
                    </a:lnTo>
                    <a:lnTo>
                      <a:pt x="4915" y="923"/>
                    </a:lnTo>
                    <a:lnTo>
                      <a:pt x="4917" y="923"/>
                    </a:lnTo>
                    <a:lnTo>
                      <a:pt x="4917" y="927"/>
                    </a:lnTo>
                    <a:lnTo>
                      <a:pt x="4919" y="927"/>
                    </a:lnTo>
                    <a:lnTo>
                      <a:pt x="4919" y="928"/>
                    </a:lnTo>
                    <a:lnTo>
                      <a:pt x="4920" y="928"/>
                    </a:lnTo>
                    <a:lnTo>
                      <a:pt x="4920" y="932"/>
                    </a:lnTo>
                    <a:lnTo>
                      <a:pt x="4922" y="932"/>
                    </a:lnTo>
                    <a:lnTo>
                      <a:pt x="4922" y="933"/>
                    </a:lnTo>
                    <a:lnTo>
                      <a:pt x="4924" y="933"/>
                    </a:lnTo>
                    <a:lnTo>
                      <a:pt x="4924" y="937"/>
                    </a:lnTo>
                    <a:lnTo>
                      <a:pt x="4925" y="937"/>
                    </a:lnTo>
                    <a:lnTo>
                      <a:pt x="4925" y="938"/>
                    </a:lnTo>
                    <a:lnTo>
                      <a:pt x="4927" y="938"/>
                    </a:lnTo>
                    <a:lnTo>
                      <a:pt x="4927" y="942"/>
                    </a:lnTo>
                    <a:lnTo>
                      <a:pt x="4929" y="942"/>
                    </a:lnTo>
                    <a:lnTo>
                      <a:pt x="4929" y="943"/>
                    </a:lnTo>
                    <a:lnTo>
                      <a:pt x="4930" y="943"/>
                    </a:lnTo>
                    <a:lnTo>
                      <a:pt x="4930" y="947"/>
                    </a:lnTo>
                    <a:lnTo>
                      <a:pt x="4932" y="947"/>
                    </a:lnTo>
                    <a:lnTo>
                      <a:pt x="4932" y="948"/>
                    </a:lnTo>
                    <a:lnTo>
                      <a:pt x="4934" y="948"/>
                    </a:lnTo>
                    <a:lnTo>
                      <a:pt x="4934" y="952"/>
                    </a:lnTo>
                    <a:lnTo>
                      <a:pt x="4935" y="952"/>
                    </a:lnTo>
                    <a:lnTo>
                      <a:pt x="4935" y="953"/>
                    </a:lnTo>
                    <a:lnTo>
                      <a:pt x="4937" y="953"/>
                    </a:lnTo>
                    <a:lnTo>
                      <a:pt x="4937" y="957"/>
                    </a:lnTo>
                    <a:lnTo>
                      <a:pt x="4939" y="957"/>
                    </a:lnTo>
                    <a:lnTo>
                      <a:pt x="4939" y="958"/>
                    </a:lnTo>
                    <a:lnTo>
                      <a:pt x="4940" y="958"/>
                    </a:lnTo>
                    <a:lnTo>
                      <a:pt x="4940" y="962"/>
                    </a:lnTo>
                    <a:lnTo>
                      <a:pt x="4942" y="962"/>
                    </a:lnTo>
                    <a:lnTo>
                      <a:pt x="4942" y="965"/>
                    </a:lnTo>
                    <a:lnTo>
                      <a:pt x="4944" y="965"/>
                    </a:lnTo>
                    <a:lnTo>
                      <a:pt x="4944" y="967"/>
                    </a:lnTo>
                    <a:lnTo>
                      <a:pt x="4945" y="967"/>
                    </a:lnTo>
                    <a:lnTo>
                      <a:pt x="4945" y="970"/>
                    </a:lnTo>
                    <a:lnTo>
                      <a:pt x="4947" y="970"/>
                    </a:lnTo>
                    <a:lnTo>
                      <a:pt x="4947" y="972"/>
                    </a:lnTo>
                    <a:lnTo>
                      <a:pt x="4949" y="972"/>
                    </a:lnTo>
                    <a:lnTo>
                      <a:pt x="4949" y="975"/>
                    </a:lnTo>
                    <a:lnTo>
                      <a:pt x="4950" y="975"/>
                    </a:lnTo>
                    <a:lnTo>
                      <a:pt x="4950" y="977"/>
                    </a:lnTo>
                    <a:lnTo>
                      <a:pt x="4952" y="977"/>
                    </a:lnTo>
                    <a:lnTo>
                      <a:pt x="4952" y="980"/>
                    </a:lnTo>
                    <a:lnTo>
                      <a:pt x="4954" y="980"/>
                    </a:lnTo>
                    <a:lnTo>
                      <a:pt x="4954" y="982"/>
                    </a:lnTo>
                    <a:lnTo>
                      <a:pt x="4955" y="982"/>
                    </a:lnTo>
                    <a:lnTo>
                      <a:pt x="4955" y="985"/>
                    </a:lnTo>
                    <a:lnTo>
                      <a:pt x="4957" y="985"/>
                    </a:lnTo>
                    <a:lnTo>
                      <a:pt x="4957" y="987"/>
                    </a:lnTo>
                    <a:lnTo>
                      <a:pt x="4959" y="987"/>
                    </a:lnTo>
                    <a:lnTo>
                      <a:pt x="4959" y="990"/>
                    </a:lnTo>
                    <a:lnTo>
                      <a:pt x="4960" y="990"/>
                    </a:lnTo>
                    <a:lnTo>
                      <a:pt x="4960" y="992"/>
                    </a:lnTo>
                    <a:lnTo>
                      <a:pt x="4962" y="992"/>
                    </a:lnTo>
                    <a:lnTo>
                      <a:pt x="4962" y="995"/>
                    </a:lnTo>
                    <a:lnTo>
                      <a:pt x="4964" y="995"/>
                    </a:lnTo>
                    <a:lnTo>
                      <a:pt x="4964" y="997"/>
                    </a:lnTo>
                    <a:lnTo>
                      <a:pt x="4965" y="997"/>
                    </a:lnTo>
                    <a:lnTo>
                      <a:pt x="4965" y="1000"/>
                    </a:lnTo>
                    <a:lnTo>
                      <a:pt x="4967" y="1000"/>
                    </a:lnTo>
                    <a:lnTo>
                      <a:pt x="4967" y="1002"/>
                    </a:lnTo>
                    <a:lnTo>
                      <a:pt x="4969" y="1002"/>
                    </a:lnTo>
                    <a:lnTo>
                      <a:pt x="4969" y="1005"/>
                    </a:lnTo>
                    <a:lnTo>
                      <a:pt x="4970" y="1005"/>
                    </a:lnTo>
                    <a:lnTo>
                      <a:pt x="4970" y="1007"/>
                    </a:lnTo>
                    <a:lnTo>
                      <a:pt x="4972" y="1007"/>
                    </a:lnTo>
                    <a:lnTo>
                      <a:pt x="4972" y="1010"/>
                    </a:lnTo>
                    <a:lnTo>
                      <a:pt x="4974" y="1010"/>
                    </a:lnTo>
                    <a:lnTo>
                      <a:pt x="4974" y="1012"/>
                    </a:lnTo>
                    <a:lnTo>
                      <a:pt x="4975" y="1012"/>
                    </a:lnTo>
                    <a:lnTo>
                      <a:pt x="4975" y="1015"/>
                    </a:lnTo>
                    <a:lnTo>
                      <a:pt x="4977" y="1015"/>
                    </a:lnTo>
                    <a:lnTo>
                      <a:pt x="4977" y="1018"/>
                    </a:lnTo>
                    <a:lnTo>
                      <a:pt x="4979" y="1018"/>
                    </a:lnTo>
                    <a:lnTo>
                      <a:pt x="4979" y="1022"/>
                    </a:lnTo>
                    <a:lnTo>
                      <a:pt x="4980" y="1022"/>
                    </a:lnTo>
                    <a:lnTo>
                      <a:pt x="4980" y="1023"/>
                    </a:lnTo>
                    <a:lnTo>
                      <a:pt x="4982" y="1023"/>
                    </a:lnTo>
                    <a:lnTo>
                      <a:pt x="4982" y="1027"/>
                    </a:lnTo>
                    <a:lnTo>
                      <a:pt x="4984" y="1027"/>
                    </a:lnTo>
                    <a:lnTo>
                      <a:pt x="4984" y="1030"/>
                    </a:lnTo>
                    <a:lnTo>
                      <a:pt x="4985" y="1030"/>
                    </a:lnTo>
                    <a:lnTo>
                      <a:pt x="4985" y="1032"/>
                    </a:lnTo>
                    <a:lnTo>
                      <a:pt x="4987" y="1032"/>
                    </a:lnTo>
                    <a:lnTo>
                      <a:pt x="4987" y="1035"/>
                    </a:lnTo>
                    <a:lnTo>
                      <a:pt x="4989" y="1035"/>
                    </a:lnTo>
                    <a:lnTo>
                      <a:pt x="4989" y="1038"/>
                    </a:lnTo>
                    <a:lnTo>
                      <a:pt x="4990" y="1038"/>
                    </a:lnTo>
                    <a:lnTo>
                      <a:pt x="4990" y="1042"/>
                    </a:lnTo>
                    <a:lnTo>
                      <a:pt x="4992" y="1042"/>
                    </a:lnTo>
                    <a:lnTo>
                      <a:pt x="4992" y="1043"/>
                    </a:lnTo>
                    <a:lnTo>
                      <a:pt x="4994" y="1043"/>
                    </a:lnTo>
                    <a:lnTo>
                      <a:pt x="4994" y="1047"/>
                    </a:lnTo>
                    <a:lnTo>
                      <a:pt x="4995" y="1047"/>
                    </a:lnTo>
                    <a:lnTo>
                      <a:pt x="4995" y="1050"/>
                    </a:lnTo>
                    <a:lnTo>
                      <a:pt x="4997" y="1050"/>
                    </a:lnTo>
                    <a:lnTo>
                      <a:pt x="4997" y="1052"/>
                    </a:lnTo>
                    <a:lnTo>
                      <a:pt x="4999" y="1052"/>
                    </a:lnTo>
                    <a:lnTo>
                      <a:pt x="4999" y="1055"/>
                    </a:lnTo>
                    <a:lnTo>
                      <a:pt x="5000" y="1055"/>
                    </a:lnTo>
                    <a:lnTo>
                      <a:pt x="5000" y="1058"/>
                    </a:lnTo>
                    <a:lnTo>
                      <a:pt x="5002" y="1058"/>
                    </a:lnTo>
                    <a:lnTo>
                      <a:pt x="5002" y="1062"/>
                    </a:lnTo>
                    <a:lnTo>
                      <a:pt x="5004" y="1062"/>
                    </a:lnTo>
                    <a:lnTo>
                      <a:pt x="5004" y="1063"/>
                    </a:lnTo>
                    <a:lnTo>
                      <a:pt x="5005" y="1063"/>
                    </a:lnTo>
                    <a:lnTo>
                      <a:pt x="5005" y="1067"/>
                    </a:lnTo>
                    <a:lnTo>
                      <a:pt x="5007" y="1067"/>
                    </a:lnTo>
                    <a:lnTo>
                      <a:pt x="5007" y="1070"/>
                    </a:lnTo>
                    <a:lnTo>
                      <a:pt x="5009" y="1070"/>
                    </a:lnTo>
                    <a:lnTo>
                      <a:pt x="5009" y="1072"/>
                    </a:lnTo>
                    <a:lnTo>
                      <a:pt x="5010" y="1072"/>
                    </a:lnTo>
                    <a:lnTo>
                      <a:pt x="5010" y="1075"/>
                    </a:lnTo>
                    <a:lnTo>
                      <a:pt x="5012" y="1075"/>
                    </a:lnTo>
                    <a:lnTo>
                      <a:pt x="5012" y="1078"/>
                    </a:lnTo>
                    <a:lnTo>
                      <a:pt x="5014" y="1078"/>
                    </a:lnTo>
                    <a:lnTo>
                      <a:pt x="5014" y="1082"/>
                    </a:lnTo>
                    <a:lnTo>
                      <a:pt x="5015" y="1082"/>
                    </a:lnTo>
                    <a:lnTo>
                      <a:pt x="5015" y="1083"/>
                    </a:lnTo>
                    <a:lnTo>
                      <a:pt x="5017" y="1083"/>
                    </a:lnTo>
                    <a:lnTo>
                      <a:pt x="5017" y="1087"/>
                    </a:lnTo>
                    <a:lnTo>
                      <a:pt x="5019" y="1087"/>
                    </a:lnTo>
                    <a:lnTo>
                      <a:pt x="5019" y="1090"/>
                    </a:lnTo>
                    <a:lnTo>
                      <a:pt x="5020" y="1090"/>
                    </a:lnTo>
                    <a:lnTo>
                      <a:pt x="5020" y="1092"/>
                    </a:lnTo>
                    <a:lnTo>
                      <a:pt x="5022" y="1092"/>
                    </a:lnTo>
                    <a:lnTo>
                      <a:pt x="5022" y="1095"/>
                    </a:lnTo>
                    <a:lnTo>
                      <a:pt x="5024" y="1095"/>
                    </a:lnTo>
                    <a:lnTo>
                      <a:pt x="5024" y="1098"/>
                    </a:lnTo>
                    <a:lnTo>
                      <a:pt x="5025" y="1098"/>
                    </a:lnTo>
                    <a:lnTo>
                      <a:pt x="5025" y="1102"/>
                    </a:lnTo>
                    <a:lnTo>
                      <a:pt x="5027" y="1102"/>
                    </a:lnTo>
                    <a:lnTo>
                      <a:pt x="5027" y="1103"/>
                    </a:lnTo>
                    <a:lnTo>
                      <a:pt x="5029" y="1103"/>
                    </a:lnTo>
                    <a:lnTo>
                      <a:pt x="5029" y="1107"/>
                    </a:lnTo>
                    <a:lnTo>
                      <a:pt x="5030" y="1107"/>
                    </a:lnTo>
                    <a:lnTo>
                      <a:pt x="5030" y="1110"/>
                    </a:lnTo>
                    <a:lnTo>
                      <a:pt x="5032" y="1110"/>
                    </a:lnTo>
                    <a:lnTo>
                      <a:pt x="5032" y="1113"/>
                    </a:lnTo>
                    <a:lnTo>
                      <a:pt x="5034" y="1113"/>
                    </a:lnTo>
                    <a:lnTo>
                      <a:pt x="5034" y="1115"/>
                    </a:lnTo>
                    <a:lnTo>
                      <a:pt x="5035" y="1115"/>
                    </a:lnTo>
                    <a:lnTo>
                      <a:pt x="5035" y="1118"/>
                    </a:lnTo>
                    <a:lnTo>
                      <a:pt x="5037" y="1118"/>
                    </a:lnTo>
                    <a:lnTo>
                      <a:pt x="5037" y="1122"/>
                    </a:lnTo>
                    <a:lnTo>
                      <a:pt x="5039" y="1122"/>
                    </a:lnTo>
                    <a:lnTo>
                      <a:pt x="5039" y="1125"/>
                    </a:lnTo>
                    <a:lnTo>
                      <a:pt x="5040" y="1125"/>
                    </a:lnTo>
                    <a:lnTo>
                      <a:pt x="5040" y="1128"/>
                    </a:lnTo>
                    <a:lnTo>
                      <a:pt x="5042" y="1128"/>
                    </a:lnTo>
                    <a:lnTo>
                      <a:pt x="5042" y="1132"/>
                    </a:lnTo>
                    <a:lnTo>
                      <a:pt x="5044" y="1132"/>
                    </a:lnTo>
                    <a:lnTo>
                      <a:pt x="5044" y="1135"/>
                    </a:lnTo>
                    <a:lnTo>
                      <a:pt x="5045" y="1135"/>
                    </a:lnTo>
                    <a:lnTo>
                      <a:pt x="5045" y="1138"/>
                    </a:lnTo>
                    <a:lnTo>
                      <a:pt x="5047" y="1138"/>
                    </a:lnTo>
                    <a:lnTo>
                      <a:pt x="5047" y="1142"/>
                    </a:lnTo>
                    <a:lnTo>
                      <a:pt x="5049" y="1142"/>
                    </a:lnTo>
                    <a:lnTo>
                      <a:pt x="5049" y="1145"/>
                    </a:lnTo>
                    <a:lnTo>
                      <a:pt x="5050" y="1145"/>
                    </a:lnTo>
                    <a:lnTo>
                      <a:pt x="5050" y="1148"/>
                    </a:lnTo>
                    <a:lnTo>
                      <a:pt x="5052" y="1148"/>
                    </a:lnTo>
                    <a:lnTo>
                      <a:pt x="5052" y="1152"/>
                    </a:lnTo>
                    <a:lnTo>
                      <a:pt x="5054" y="1152"/>
                    </a:lnTo>
                    <a:lnTo>
                      <a:pt x="5054" y="1155"/>
                    </a:lnTo>
                    <a:lnTo>
                      <a:pt x="5055" y="1155"/>
                    </a:lnTo>
                    <a:lnTo>
                      <a:pt x="5055" y="1158"/>
                    </a:lnTo>
                    <a:lnTo>
                      <a:pt x="5057" y="1158"/>
                    </a:lnTo>
                    <a:lnTo>
                      <a:pt x="5057" y="1162"/>
                    </a:lnTo>
                    <a:lnTo>
                      <a:pt x="5059" y="1162"/>
                    </a:lnTo>
                    <a:lnTo>
                      <a:pt x="5059" y="1165"/>
                    </a:lnTo>
                    <a:lnTo>
                      <a:pt x="5060" y="1165"/>
                    </a:lnTo>
                    <a:lnTo>
                      <a:pt x="5060" y="1168"/>
                    </a:lnTo>
                    <a:lnTo>
                      <a:pt x="5062" y="1168"/>
                    </a:lnTo>
                    <a:lnTo>
                      <a:pt x="5062" y="1172"/>
                    </a:lnTo>
                    <a:lnTo>
                      <a:pt x="5064" y="1172"/>
                    </a:lnTo>
                    <a:lnTo>
                      <a:pt x="5064" y="1175"/>
                    </a:lnTo>
                    <a:lnTo>
                      <a:pt x="5065" y="1175"/>
                    </a:lnTo>
                    <a:lnTo>
                      <a:pt x="5065" y="1177"/>
                    </a:lnTo>
                    <a:lnTo>
                      <a:pt x="5067" y="1177"/>
                    </a:lnTo>
                    <a:lnTo>
                      <a:pt x="5067" y="1180"/>
                    </a:lnTo>
                    <a:lnTo>
                      <a:pt x="5069" y="1180"/>
                    </a:lnTo>
                    <a:lnTo>
                      <a:pt x="5069" y="1183"/>
                    </a:lnTo>
                    <a:lnTo>
                      <a:pt x="5070" y="1183"/>
                    </a:lnTo>
                    <a:lnTo>
                      <a:pt x="5070" y="1187"/>
                    </a:lnTo>
                    <a:lnTo>
                      <a:pt x="5072" y="1187"/>
                    </a:lnTo>
                    <a:lnTo>
                      <a:pt x="5072" y="1190"/>
                    </a:lnTo>
                    <a:lnTo>
                      <a:pt x="5074" y="1190"/>
                    </a:lnTo>
                    <a:lnTo>
                      <a:pt x="5074" y="1193"/>
                    </a:lnTo>
                    <a:lnTo>
                      <a:pt x="5075" y="1193"/>
                    </a:lnTo>
                    <a:lnTo>
                      <a:pt x="5075" y="1197"/>
                    </a:lnTo>
                    <a:lnTo>
                      <a:pt x="5077" y="1197"/>
                    </a:lnTo>
                    <a:lnTo>
                      <a:pt x="5077" y="1200"/>
                    </a:lnTo>
                    <a:lnTo>
                      <a:pt x="5079" y="1200"/>
                    </a:lnTo>
                    <a:lnTo>
                      <a:pt x="5079" y="1203"/>
                    </a:lnTo>
                    <a:lnTo>
                      <a:pt x="5080" y="1203"/>
                    </a:lnTo>
                    <a:lnTo>
                      <a:pt x="5080" y="1207"/>
                    </a:lnTo>
                    <a:lnTo>
                      <a:pt x="5082" y="1207"/>
                    </a:lnTo>
                    <a:lnTo>
                      <a:pt x="5082" y="1210"/>
                    </a:lnTo>
                    <a:lnTo>
                      <a:pt x="5084" y="1210"/>
                    </a:lnTo>
                    <a:lnTo>
                      <a:pt x="5084" y="1213"/>
                    </a:lnTo>
                    <a:lnTo>
                      <a:pt x="5085" y="1213"/>
                    </a:lnTo>
                    <a:lnTo>
                      <a:pt x="5085" y="1217"/>
                    </a:lnTo>
                    <a:lnTo>
                      <a:pt x="5087" y="1217"/>
                    </a:lnTo>
                    <a:lnTo>
                      <a:pt x="5087" y="1220"/>
                    </a:lnTo>
                    <a:lnTo>
                      <a:pt x="5089" y="1220"/>
                    </a:lnTo>
                    <a:lnTo>
                      <a:pt x="5089" y="1223"/>
                    </a:lnTo>
                    <a:lnTo>
                      <a:pt x="5090" y="1223"/>
                    </a:lnTo>
                    <a:lnTo>
                      <a:pt x="5090" y="1227"/>
                    </a:lnTo>
                    <a:lnTo>
                      <a:pt x="5092" y="1227"/>
                    </a:lnTo>
                    <a:lnTo>
                      <a:pt x="5092" y="1232"/>
                    </a:lnTo>
                    <a:lnTo>
                      <a:pt x="5094" y="1232"/>
                    </a:lnTo>
                    <a:lnTo>
                      <a:pt x="5094" y="1235"/>
                    </a:lnTo>
                    <a:lnTo>
                      <a:pt x="5095" y="1235"/>
                    </a:lnTo>
                    <a:lnTo>
                      <a:pt x="5095" y="1238"/>
                    </a:lnTo>
                    <a:lnTo>
                      <a:pt x="5097" y="1238"/>
                    </a:lnTo>
                    <a:lnTo>
                      <a:pt x="5097" y="1242"/>
                    </a:lnTo>
                    <a:lnTo>
                      <a:pt x="5099" y="1242"/>
                    </a:lnTo>
                    <a:lnTo>
                      <a:pt x="5099" y="1247"/>
                    </a:lnTo>
                    <a:lnTo>
                      <a:pt x="5100" y="1247"/>
                    </a:lnTo>
                    <a:lnTo>
                      <a:pt x="5100" y="1250"/>
                    </a:lnTo>
                    <a:lnTo>
                      <a:pt x="5102" y="1250"/>
                    </a:lnTo>
                    <a:lnTo>
                      <a:pt x="5102" y="1253"/>
                    </a:lnTo>
                    <a:lnTo>
                      <a:pt x="5104" y="1253"/>
                    </a:lnTo>
                    <a:lnTo>
                      <a:pt x="5104" y="1258"/>
                    </a:lnTo>
                    <a:lnTo>
                      <a:pt x="5105" y="1258"/>
                    </a:lnTo>
                    <a:lnTo>
                      <a:pt x="5105" y="1262"/>
                    </a:lnTo>
                    <a:lnTo>
                      <a:pt x="5107" y="1262"/>
                    </a:lnTo>
                    <a:lnTo>
                      <a:pt x="5107" y="1265"/>
                    </a:lnTo>
                    <a:lnTo>
                      <a:pt x="5109" y="1265"/>
                    </a:lnTo>
                    <a:lnTo>
                      <a:pt x="5109" y="1268"/>
                    </a:lnTo>
                    <a:lnTo>
                      <a:pt x="5110" y="1268"/>
                    </a:lnTo>
                    <a:lnTo>
                      <a:pt x="5110" y="1273"/>
                    </a:lnTo>
                    <a:lnTo>
                      <a:pt x="5112" y="1273"/>
                    </a:lnTo>
                    <a:lnTo>
                      <a:pt x="5112" y="1277"/>
                    </a:lnTo>
                    <a:lnTo>
                      <a:pt x="5114" y="1277"/>
                    </a:lnTo>
                    <a:lnTo>
                      <a:pt x="5114" y="1280"/>
                    </a:lnTo>
                    <a:lnTo>
                      <a:pt x="5115" y="1280"/>
                    </a:lnTo>
                    <a:lnTo>
                      <a:pt x="5115" y="1283"/>
                    </a:lnTo>
                    <a:lnTo>
                      <a:pt x="5117" y="1283"/>
                    </a:lnTo>
                    <a:lnTo>
                      <a:pt x="5117" y="1288"/>
                    </a:lnTo>
                    <a:lnTo>
                      <a:pt x="5119" y="1288"/>
                    </a:lnTo>
                    <a:lnTo>
                      <a:pt x="5119" y="1292"/>
                    </a:lnTo>
                    <a:lnTo>
                      <a:pt x="5120" y="1292"/>
                    </a:lnTo>
                    <a:lnTo>
                      <a:pt x="5120" y="1295"/>
                    </a:lnTo>
                    <a:lnTo>
                      <a:pt x="5122" y="1295"/>
                    </a:lnTo>
                    <a:lnTo>
                      <a:pt x="5122" y="1298"/>
                    </a:lnTo>
                    <a:lnTo>
                      <a:pt x="5124" y="1298"/>
                    </a:lnTo>
                    <a:lnTo>
                      <a:pt x="5124" y="1303"/>
                    </a:lnTo>
                    <a:lnTo>
                      <a:pt x="5125" y="1303"/>
                    </a:lnTo>
                    <a:lnTo>
                      <a:pt x="5125" y="1307"/>
                    </a:lnTo>
                    <a:lnTo>
                      <a:pt x="5127" y="1307"/>
                    </a:lnTo>
                    <a:lnTo>
                      <a:pt x="5127" y="1310"/>
                    </a:lnTo>
                    <a:lnTo>
                      <a:pt x="5129" y="1310"/>
                    </a:lnTo>
                    <a:lnTo>
                      <a:pt x="5129" y="1315"/>
                    </a:lnTo>
                    <a:lnTo>
                      <a:pt x="5130" y="1315"/>
                    </a:lnTo>
                    <a:lnTo>
                      <a:pt x="5130" y="1318"/>
                    </a:lnTo>
                    <a:lnTo>
                      <a:pt x="5132" y="1318"/>
                    </a:lnTo>
                    <a:lnTo>
                      <a:pt x="5132" y="1322"/>
                    </a:lnTo>
                    <a:lnTo>
                      <a:pt x="5134" y="1322"/>
                    </a:lnTo>
                    <a:lnTo>
                      <a:pt x="5134" y="1325"/>
                    </a:lnTo>
                    <a:lnTo>
                      <a:pt x="5135" y="1325"/>
                    </a:lnTo>
                    <a:lnTo>
                      <a:pt x="5135" y="1330"/>
                    </a:lnTo>
                    <a:lnTo>
                      <a:pt x="5137" y="1330"/>
                    </a:lnTo>
                    <a:lnTo>
                      <a:pt x="5137" y="1333"/>
                    </a:lnTo>
                    <a:lnTo>
                      <a:pt x="5139" y="1333"/>
                    </a:lnTo>
                    <a:lnTo>
                      <a:pt x="5139" y="1338"/>
                    </a:lnTo>
                    <a:lnTo>
                      <a:pt x="5140" y="1338"/>
                    </a:lnTo>
                    <a:lnTo>
                      <a:pt x="5140" y="1342"/>
                    </a:lnTo>
                    <a:lnTo>
                      <a:pt x="5142" y="1342"/>
                    </a:lnTo>
                    <a:lnTo>
                      <a:pt x="5142" y="1347"/>
                    </a:lnTo>
                    <a:lnTo>
                      <a:pt x="5144" y="1347"/>
                    </a:lnTo>
                    <a:lnTo>
                      <a:pt x="5144" y="1352"/>
                    </a:lnTo>
                    <a:lnTo>
                      <a:pt x="5145" y="1352"/>
                    </a:lnTo>
                    <a:lnTo>
                      <a:pt x="5145" y="1355"/>
                    </a:lnTo>
                    <a:lnTo>
                      <a:pt x="5147" y="1355"/>
                    </a:lnTo>
                    <a:lnTo>
                      <a:pt x="5147" y="1360"/>
                    </a:lnTo>
                    <a:lnTo>
                      <a:pt x="5149" y="1360"/>
                    </a:lnTo>
                    <a:lnTo>
                      <a:pt x="5149" y="1365"/>
                    </a:lnTo>
                    <a:lnTo>
                      <a:pt x="5150" y="1365"/>
                    </a:lnTo>
                    <a:lnTo>
                      <a:pt x="5150" y="1368"/>
                    </a:lnTo>
                    <a:lnTo>
                      <a:pt x="5152" y="1368"/>
                    </a:lnTo>
                    <a:lnTo>
                      <a:pt x="5152" y="1373"/>
                    </a:lnTo>
                    <a:lnTo>
                      <a:pt x="5154" y="1373"/>
                    </a:lnTo>
                    <a:lnTo>
                      <a:pt x="5154" y="1378"/>
                    </a:lnTo>
                    <a:lnTo>
                      <a:pt x="5155" y="1378"/>
                    </a:lnTo>
                    <a:lnTo>
                      <a:pt x="5155" y="1382"/>
                    </a:lnTo>
                    <a:lnTo>
                      <a:pt x="5157" y="1382"/>
                    </a:lnTo>
                    <a:lnTo>
                      <a:pt x="5157" y="1387"/>
                    </a:lnTo>
                    <a:lnTo>
                      <a:pt x="5159" y="1387"/>
                    </a:lnTo>
                    <a:lnTo>
                      <a:pt x="5159" y="1392"/>
                    </a:lnTo>
                    <a:lnTo>
                      <a:pt x="5160" y="1392"/>
                    </a:lnTo>
                    <a:lnTo>
                      <a:pt x="5160" y="1395"/>
                    </a:lnTo>
                    <a:lnTo>
                      <a:pt x="5162" y="1395"/>
                    </a:lnTo>
                    <a:lnTo>
                      <a:pt x="5162" y="1400"/>
                    </a:lnTo>
                    <a:lnTo>
                      <a:pt x="5164" y="1400"/>
                    </a:lnTo>
                    <a:lnTo>
                      <a:pt x="5164" y="1405"/>
                    </a:lnTo>
                    <a:lnTo>
                      <a:pt x="5165" y="1405"/>
                    </a:lnTo>
                    <a:lnTo>
                      <a:pt x="5165" y="1408"/>
                    </a:lnTo>
                    <a:lnTo>
                      <a:pt x="5167" y="1408"/>
                    </a:lnTo>
                    <a:lnTo>
                      <a:pt x="5167" y="1413"/>
                    </a:lnTo>
                    <a:lnTo>
                      <a:pt x="5169" y="1413"/>
                    </a:lnTo>
                    <a:lnTo>
                      <a:pt x="5169" y="1418"/>
                    </a:lnTo>
                    <a:lnTo>
                      <a:pt x="5170" y="1418"/>
                    </a:lnTo>
                    <a:lnTo>
                      <a:pt x="5170" y="1422"/>
                    </a:lnTo>
                    <a:lnTo>
                      <a:pt x="5172" y="1422"/>
                    </a:lnTo>
                    <a:lnTo>
                      <a:pt x="5172" y="1427"/>
                    </a:lnTo>
                    <a:lnTo>
                      <a:pt x="5174" y="1427"/>
                    </a:lnTo>
                    <a:lnTo>
                      <a:pt x="5174" y="1432"/>
                    </a:lnTo>
                    <a:lnTo>
                      <a:pt x="5175" y="1432"/>
                    </a:lnTo>
                    <a:lnTo>
                      <a:pt x="5175" y="1435"/>
                    </a:lnTo>
                    <a:lnTo>
                      <a:pt x="5177" y="1435"/>
                    </a:lnTo>
                    <a:lnTo>
                      <a:pt x="5177" y="1440"/>
                    </a:lnTo>
                    <a:lnTo>
                      <a:pt x="5179" y="1440"/>
                    </a:lnTo>
                    <a:lnTo>
                      <a:pt x="5179" y="1445"/>
                    </a:lnTo>
                    <a:lnTo>
                      <a:pt x="5180" y="1445"/>
                    </a:lnTo>
                    <a:lnTo>
                      <a:pt x="5180" y="1450"/>
                    </a:lnTo>
                    <a:lnTo>
                      <a:pt x="5182" y="1450"/>
                    </a:lnTo>
                    <a:lnTo>
                      <a:pt x="5182" y="1455"/>
                    </a:lnTo>
                    <a:lnTo>
                      <a:pt x="5184" y="1455"/>
                    </a:lnTo>
                    <a:lnTo>
                      <a:pt x="5184" y="1460"/>
                    </a:lnTo>
                    <a:lnTo>
                      <a:pt x="5185" y="1460"/>
                    </a:lnTo>
                    <a:lnTo>
                      <a:pt x="5185" y="1467"/>
                    </a:lnTo>
                    <a:lnTo>
                      <a:pt x="5187" y="1467"/>
                    </a:lnTo>
                    <a:lnTo>
                      <a:pt x="5187" y="1472"/>
                    </a:lnTo>
                    <a:lnTo>
                      <a:pt x="5189" y="1472"/>
                    </a:lnTo>
                    <a:lnTo>
                      <a:pt x="5189" y="1477"/>
                    </a:lnTo>
                    <a:lnTo>
                      <a:pt x="5190" y="1477"/>
                    </a:lnTo>
                    <a:lnTo>
                      <a:pt x="5190" y="1482"/>
                    </a:lnTo>
                    <a:lnTo>
                      <a:pt x="5192" y="1482"/>
                    </a:lnTo>
                    <a:lnTo>
                      <a:pt x="5192" y="1488"/>
                    </a:lnTo>
                    <a:lnTo>
                      <a:pt x="5194" y="1488"/>
                    </a:lnTo>
                    <a:lnTo>
                      <a:pt x="5194" y="1493"/>
                    </a:lnTo>
                    <a:lnTo>
                      <a:pt x="5195" y="1493"/>
                    </a:lnTo>
                    <a:lnTo>
                      <a:pt x="5195" y="1498"/>
                    </a:lnTo>
                    <a:lnTo>
                      <a:pt x="5197" y="1498"/>
                    </a:lnTo>
                    <a:lnTo>
                      <a:pt x="5197" y="1503"/>
                    </a:lnTo>
                    <a:lnTo>
                      <a:pt x="5199" y="1503"/>
                    </a:lnTo>
                    <a:lnTo>
                      <a:pt x="5199" y="1508"/>
                    </a:lnTo>
                    <a:lnTo>
                      <a:pt x="5200" y="1508"/>
                    </a:lnTo>
                    <a:lnTo>
                      <a:pt x="5200" y="1515"/>
                    </a:lnTo>
                    <a:lnTo>
                      <a:pt x="5202" y="1515"/>
                    </a:lnTo>
                    <a:lnTo>
                      <a:pt x="5202" y="1520"/>
                    </a:lnTo>
                    <a:lnTo>
                      <a:pt x="5204" y="1520"/>
                    </a:lnTo>
                    <a:lnTo>
                      <a:pt x="5204" y="1525"/>
                    </a:lnTo>
                    <a:lnTo>
                      <a:pt x="5205" y="1525"/>
                    </a:lnTo>
                    <a:lnTo>
                      <a:pt x="5205" y="1530"/>
                    </a:lnTo>
                    <a:lnTo>
                      <a:pt x="5207" y="1530"/>
                    </a:lnTo>
                    <a:lnTo>
                      <a:pt x="5207" y="1535"/>
                    </a:lnTo>
                    <a:lnTo>
                      <a:pt x="5209" y="1535"/>
                    </a:lnTo>
                    <a:lnTo>
                      <a:pt x="5209" y="1542"/>
                    </a:lnTo>
                    <a:lnTo>
                      <a:pt x="5210" y="1542"/>
                    </a:lnTo>
                    <a:lnTo>
                      <a:pt x="5210" y="1547"/>
                    </a:lnTo>
                    <a:lnTo>
                      <a:pt x="5212" y="1547"/>
                    </a:lnTo>
                    <a:lnTo>
                      <a:pt x="5212" y="1552"/>
                    </a:lnTo>
                    <a:lnTo>
                      <a:pt x="5214" y="1552"/>
                    </a:lnTo>
                    <a:lnTo>
                      <a:pt x="5214" y="1557"/>
                    </a:lnTo>
                    <a:lnTo>
                      <a:pt x="5215" y="1557"/>
                    </a:lnTo>
                    <a:lnTo>
                      <a:pt x="5215" y="1563"/>
                    </a:lnTo>
                    <a:lnTo>
                      <a:pt x="5217" y="1563"/>
                    </a:lnTo>
                    <a:lnTo>
                      <a:pt x="5217" y="1570"/>
                    </a:lnTo>
                    <a:lnTo>
                      <a:pt x="5219" y="1570"/>
                    </a:lnTo>
                    <a:lnTo>
                      <a:pt x="5219" y="1577"/>
                    </a:lnTo>
                    <a:lnTo>
                      <a:pt x="5220" y="1577"/>
                    </a:lnTo>
                    <a:lnTo>
                      <a:pt x="5220" y="1583"/>
                    </a:lnTo>
                    <a:lnTo>
                      <a:pt x="5222" y="1583"/>
                    </a:lnTo>
                    <a:lnTo>
                      <a:pt x="5222" y="1590"/>
                    </a:lnTo>
                    <a:lnTo>
                      <a:pt x="5224" y="1590"/>
                    </a:lnTo>
                    <a:lnTo>
                      <a:pt x="5224" y="1597"/>
                    </a:lnTo>
                    <a:lnTo>
                      <a:pt x="5225" y="1597"/>
                    </a:lnTo>
                    <a:lnTo>
                      <a:pt x="5225" y="1603"/>
                    </a:lnTo>
                    <a:lnTo>
                      <a:pt x="5227" y="1603"/>
                    </a:lnTo>
                    <a:lnTo>
                      <a:pt x="5227" y="1610"/>
                    </a:lnTo>
                    <a:lnTo>
                      <a:pt x="5229" y="1610"/>
                    </a:lnTo>
                    <a:lnTo>
                      <a:pt x="5229" y="1617"/>
                    </a:lnTo>
                    <a:lnTo>
                      <a:pt x="5230" y="1617"/>
                    </a:lnTo>
                    <a:lnTo>
                      <a:pt x="5230" y="1623"/>
                    </a:lnTo>
                    <a:lnTo>
                      <a:pt x="5232" y="1623"/>
                    </a:lnTo>
                    <a:lnTo>
                      <a:pt x="5232" y="1630"/>
                    </a:lnTo>
                    <a:lnTo>
                      <a:pt x="5234" y="1630"/>
                    </a:lnTo>
                    <a:lnTo>
                      <a:pt x="5234" y="1637"/>
                    </a:lnTo>
                    <a:lnTo>
                      <a:pt x="5235" y="1637"/>
                    </a:lnTo>
                    <a:lnTo>
                      <a:pt x="5235" y="1643"/>
                    </a:lnTo>
                    <a:lnTo>
                      <a:pt x="5237" y="1643"/>
                    </a:lnTo>
                    <a:lnTo>
                      <a:pt x="5237" y="1650"/>
                    </a:lnTo>
                    <a:lnTo>
                      <a:pt x="5239" y="1650"/>
                    </a:lnTo>
                    <a:lnTo>
                      <a:pt x="5239" y="1657"/>
                    </a:lnTo>
                    <a:lnTo>
                      <a:pt x="5240" y="1657"/>
                    </a:lnTo>
                    <a:lnTo>
                      <a:pt x="5240" y="1663"/>
                    </a:lnTo>
                    <a:lnTo>
                      <a:pt x="5242" y="1663"/>
                    </a:lnTo>
                    <a:lnTo>
                      <a:pt x="5242" y="1670"/>
                    </a:lnTo>
                    <a:lnTo>
                      <a:pt x="5244" y="1670"/>
                    </a:lnTo>
                    <a:lnTo>
                      <a:pt x="5244" y="1677"/>
                    </a:lnTo>
                    <a:lnTo>
                      <a:pt x="5245" y="1677"/>
                    </a:lnTo>
                    <a:lnTo>
                      <a:pt x="5245" y="1685"/>
                    </a:lnTo>
                    <a:lnTo>
                      <a:pt x="5247" y="1685"/>
                    </a:lnTo>
                    <a:lnTo>
                      <a:pt x="5247" y="1693"/>
                    </a:lnTo>
                    <a:lnTo>
                      <a:pt x="5249" y="1693"/>
                    </a:lnTo>
                    <a:lnTo>
                      <a:pt x="5249" y="1702"/>
                    </a:lnTo>
                    <a:lnTo>
                      <a:pt x="5250" y="1702"/>
                    </a:lnTo>
                    <a:lnTo>
                      <a:pt x="5250" y="1710"/>
                    </a:lnTo>
                    <a:lnTo>
                      <a:pt x="5252" y="1710"/>
                    </a:lnTo>
                    <a:lnTo>
                      <a:pt x="5252" y="1718"/>
                    </a:lnTo>
                    <a:lnTo>
                      <a:pt x="5254" y="1718"/>
                    </a:lnTo>
                    <a:lnTo>
                      <a:pt x="5254" y="1727"/>
                    </a:lnTo>
                    <a:lnTo>
                      <a:pt x="5255" y="1727"/>
                    </a:lnTo>
                    <a:lnTo>
                      <a:pt x="5255" y="1735"/>
                    </a:lnTo>
                    <a:lnTo>
                      <a:pt x="5257" y="1735"/>
                    </a:lnTo>
                    <a:lnTo>
                      <a:pt x="5257" y="1743"/>
                    </a:lnTo>
                    <a:lnTo>
                      <a:pt x="5259" y="1743"/>
                    </a:lnTo>
                    <a:lnTo>
                      <a:pt x="5259" y="1752"/>
                    </a:lnTo>
                    <a:lnTo>
                      <a:pt x="5260" y="1752"/>
                    </a:lnTo>
                    <a:lnTo>
                      <a:pt x="5260" y="1762"/>
                    </a:lnTo>
                    <a:lnTo>
                      <a:pt x="5262" y="1762"/>
                    </a:lnTo>
                    <a:lnTo>
                      <a:pt x="5262" y="1770"/>
                    </a:lnTo>
                    <a:lnTo>
                      <a:pt x="5264" y="1770"/>
                    </a:lnTo>
                    <a:lnTo>
                      <a:pt x="5264" y="1780"/>
                    </a:lnTo>
                    <a:lnTo>
                      <a:pt x="5265" y="1780"/>
                    </a:lnTo>
                    <a:lnTo>
                      <a:pt x="5265" y="1790"/>
                    </a:lnTo>
                    <a:lnTo>
                      <a:pt x="5267" y="1790"/>
                    </a:lnTo>
                    <a:lnTo>
                      <a:pt x="5267" y="1800"/>
                    </a:lnTo>
                    <a:lnTo>
                      <a:pt x="5269" y="1800"/>
                    </a:lnTo>
                    <a:lnTo>
                      <a:pt x="5269" y="1812"/>
                    </a:lnTo>
                    <a:lnTo>
                      <a:pt x="5270" y="1812"/>
                    </a:lnTo>
                    <a:lnTo>
                      <a:pt x="5270" y="1823"/>
                    </a:lnTo>
                    <a:lnTo>
                      <a:pt x="5272" y="1823"/>
                    </a:lnTo>
                    <a:lnTo>
                      <a:pt x="5272" y="1837"/>
                    </a:lnTo>
                    <a:lnTo>
                      <a:pt x="5274" y="1837"/>
                    </a:lnTo>
                    <a:lnTo>
                      <a:pt x="5274" y="1848"/>
                    </a:lnTo>
                    <a:lnTo>
                      <a:pt x="5275" y="1848"/>
                    </a:lnTo>
                    <a:lnTo>
                      <a:pt x="5275" y="1862"/>
                    </a:lnTo>
                    <a:lnTo>
                      <a:pt x="5277" y="1862"/>
                    </a:lnTo>
                    <a:lnTo>
                      <a:pt x="5277" y="1875"/>
                    </a:lnTo>
                    <a:lnTo>
                      <a:pt x="5279" y="1875"/>
                    </a:lnTo>
                    <a:lnTo>
                      <a:pt x="5279" y="1888"/>
                    </a:lnTo>
                    <a:lnTo>
                      <a:pt x="5280" y="1888"/>
                    </a:lnTo>
                    <a:lnTo>
                      <a:pt x="5280" y="1902"/>
                    </a:lnTo>
                    <a:lnTo>
                      <a:pt x="5282" y="1902"/>
                    </a:lnTo>
                    <a:lnTo>
                      <a:pt x="5282" y="1913"/>
                    </a:lnTo>
                    <a:lnTo>
                      <a:pt x="5284" y="1913"/>
                    </a:lnTo>
                    <a:lnTo>
                      <a:pt x="5284" y="1930"/>
                    </a:lnTo>
                    <a:lnTo>
                      <a:pt x="5277" y="1930"/>
                    </a:lnTo>
                    <a:lnTo>
                      <a:pt x="5277" y="1932"/>
                    </a:lnTo>
                    <a:lnTo>
                      <a:pt x="5262" y="1932"/>
                    </a:lnTo>
                    <a:lnTo>
                      <a:pt x="5262" y="1933"/>
                    </a:lnTo>
                    <a:lnTo>
                      <a:pt x="5249" y="1933"/>
                    </a:lnTo>
                    <a:lnTo>
                      <a:pt x="5249" y="1935"/>
                    </a:lnTo>
                    <a:lnTo>
                      <a:pt x="5235" y="1935"/>
                    </a:lnTo>
                    <a:lnTo>
                      <a:pt x="5235" y="1937"/>
                    </a:lnTo>
                    <a:lnTo>
                      <a:pt x="5222" y="1937"/>
                    </a:lnTo>
                    <a:lnTo>
                      <a:pt x="5222" y="1938"/>
                    </a:lnTo>
                    <a:lnTo>
                      <a:pt x="5210" y="1938"/>
                    </a:lnTo>
                    <a:lnTo>
                      <a:pt x="5210" y="1940"/>
                    </a:lnTo>
                    <a:lnTo>
                      <a:pt x="5197" y="1940"/>
                    </a:lnTo>
                    <a:lnTo>
                      <a:pt x="5197" y="1942"/>
                    </a:lnTo>
                    <a:lnTo>
                      <a:pt x="5187" y="1942"/>
                    </a:lnTo>
                    <a:lnTo>
                      <a:pt x="5187" y="1943"/>
                    </a:lnTo>
                    <a:lnTo>
                      <a:pt x="5175" y="1943"/>
                    </a:lnTo>
                    <a:lnTo>
                      <a:pt x="5175" y="1945"/>
                    </a:lnTo>
                    <a:lnTo>
                      <a:pt x="5164" y="1945"/>
                    </a:lnTo>
                    <a:lnTo>
                      <a:pt x="5164" y="1947"/>
                    </a:lnTo>
                    <a:lnTo>
                      <a:pt x="5154" y="1947"/>
                    </a:lnTo>
                    <a:lnTo>
                      <a:pt x="5154" y="1948"/>
                    </a:lnTo>
                    <a:lnTo>
                      <a:pt x="5142" y="1948"/>
                    </a:lnTo>
                    <a:lnTo>
                      <a:pt x="5142" y="1950"/>
                    </a:lnTo>
                    <a:lnTo>
                      <a:pt x="5130" y="1950"/>
                    </a:lnTo>
                    <a:lnTo>
                      <a:pt x="5130" y="1952"/>
                    </a:lnTo>
                    <a:lnTo>
                      <a:pt x="5120" y="1952"/>
                    </a:lnTo>
                    <a:lnTo>
                      <a:pt x="5120" y="1953"/>
                    </a:lnTo>
                    <a:lnTo>
                      <a:pt x="5110" y="1953"/>
                    </a:lnTo>
                    <a:lnTo>
                      <a:pt x="5110" y="1955"/>
                    </a:lnTo>
                    <a:lnTo>
                      <a:pt x="5100" y="1955"/>
                    </a:lnTo>
                    <a:lnTo>
                      <a:pt x="5100" y="1957"/>
                    </a:lnTo>
                    <a:lnTo>
                      <a:pt x="5092" y="1957"/>
                    </a:lnTo>
                    <a:lnTo>
                      <a:pt x="5092" y="1958"/>
                    </a:lnTo>
                    <a:lnTo>
                      <a:pt x="5082" y="1958"/>
                    </a:lnTo>
                    <a:lnTo>
                      <a:pt x="5082" y="1960"/>
                    </a:lnTo>
                    <a:lnTo>
                      <a:pt x="5074" y="1960"/>
                    </a:lnTo>
                    <a:lnTo>
                      <a:pt x="5074" y="1962"/>
                    </a:lnTo>
                    <a:lnTo>
                      <a:pt x="5064" y="1962"/>
                    </a:lnTo>
                    <a:lnTo>
                      <a:pt x="5064" y="1963"/>
                    </a:lnTo>
                    <a:lnTo>
                      <a:pt x="5054" y="1963"/>
                    </a:lnTo>
                    <a:lnTo>
                      <a:pt x="5054" y="1965"/>
                    </a:lnTo>
                    <a:lnTo>
                      <a:pt x="5045" y="1965"/>
                    </a:lnTo>
                    <a:lnTo>
                      <a:pt x="5045" y="1967"/>
                    </a:lnTo>
                    <a:lnTo>
                      <a:pt x="5035" y="1967"/>
                    </a:lnTo>
                    <a:lnTo>
                      <a:pt x="5035" y="1968"/>
                    </a:lnTo>
                    <a:lnTo>
                      <a:pt x="5027" y="1968"/>
                    </a:lnTo>
                    <a:lnTo>
                      <a:pt x="5027" y="1970"/>
                    </a:lnTo>
                    <a:lnTo>
                      <a:pt x="5019" y="1970"/>
                    </a:lnTo>
                    <a:lnTo>
                      <a:pt x="5019" y="1972"/>
                    </a:lnTo>
                    <a:lnTo>
                      <a:pt x="5012" y="1972"/>
                    </a:lnTo>
                    <a:lnTo>
                      <a:pt x="5012" y="1973"/>
                    </a:lnTo>
                    <a:lnTo>
                      <a:pt x="5004" y="1973"/>
                    </a:lnTo>
                    <a:lnTo>
                      <a:pt x="5004" y="1975"/>
                    </a:lnTo>
                    <a:lnTo>
                      <a:pt x="4995" y="1975"/>
                    </a:lnTo>
                    <a:lnTo>
                      <a:pt x="4995" y="1977"/>
                    </a:lnTo>
                    <a:lnTo>
                      <a:pt x="4987" y="1977"/>
                    </a:lnTo>
                    <a:lnTo>
                      <a:pt x="4987" y="1978"/>
                    </a:lnTo>
                    <a:lnTo>
                      <a:pt x="4979" y="1978"/>
                    </a:lnTo>
                    <a:lnTo>
                      <a:pt x="4979" y="1980"/>
                    </a:lnTo>
                    <a:lnTo>
                      <a:pt x="4970" y="1980"/>
                    </a:lnTo>
                    <a:lnTo>
                      <a:pt x="4970" y="1982"/>
                    </a:lnTo>
                    <a:lnTo>
                      <a:pt x="4962" y="1982"/>
                    </a:lnTo>
                    <a:lnTo>
                      <a:pt x="4962" y="1983"/>
                    </a:lnTo>
                    <a:lnTo>
                      <a:pt x="4955" y="1983"/>
                    </a:lnTo>
                    <a:lnTo>
                      <a:pt x="4955" y="1985"/>
                    </a:lnTo>
                    <a:lnTo>
                      <a:pt x="4947" y="1985"/>
                    </a:lnTo>
                    <a:lnTo>
                      <a:pt x="4947" y="1987"/>
                    </a:lnTo>
                    <a:lnTo>
                      <a:pt x="4940" y="1987"/>
                    </a:lnTo>
                    <a:lnTo>
                      <a:pt x="4940" y="1988"/>
                    </a:lnTo>
                    <a:lnTo>
                      <a:pt x="4932" y="1988"/>
                    </a:lnTo>
                    <a:lnTo>
                      <a:pt x="4932" y="1990"/>
                    </a:lnTo>
                    <a:lnTo>
                      <a:pt x="4925" y="1990"/>
                    </a:lnTo>
                    <a:lnTo>
                      <a:pt x="4925" y="1992"/>
                    </a:lnTo>
                    <a:lnTo>
                      <a:pt x="4919" y="1992"/>
                    </a:lnTo>
                    <a:lnTo>
                      <a:pt x="4919" y="1993"/>
                    </a:lnTo>
                    <a:lnTo>
                      <a:pt x="4910" y="1993"/>
                    </a:lnTo>
                    <a:lnTo>
                      <a:pt x="4910" y="1995"/>
                    </a:lnTo>
                    <a:lnTo>
                      <a:pt x="4904" y="1995"/>
                    </a:lnTo>
                    <a:lnTo>
                      <a:pt x="4904" y="1997"/>
                    </a:lnTo>
                    <a:lnTo>
                      <a:pt x="4897" y="1997"/>
                    </a:lnTo>
                    <a:lnTo>
                      <a:pt x="4897" y="1998"/>
                    </a:lnTo>
                    <a:lnTo>
                      <a:pt x="4889" y="1998"/>
                    </a:lnTo>
                    <a:lnTo>
                      <a:pt x="4889" y="2000"/>
                    </a:lnTo>
                    <a:lnTo>
                      <a:pt x="4882" y="2000"/>
                    </a:lnTo>
                    <a:lnTo>
                      <a:pt x="4882" y="2002"/>
                    </a:lnTo>
                    <a:lnTo>
                      <a:pt x="4875" y="2002"/>
                    </a:lnTo>
                    <a:lnTo>
                      <a:pt x="4875" y="2003"/>
                    </a:lnTo>
                    <a:lnTo>
                      <a:pt x="4869" y="2003"/>
                    </a:lnTo>
                    <a:lnTo>
                      <a:pt x="4869" y="2005"/>
                    </a:lnTo>
                    <a:lnTo>
                      <a:pt x="4862" y="2005"/>
                    </a:lnTo>
                    <a:lnTo>
                      <a:pt x="4862" y="2007"/>
                    </a:lnTo>
                    <a:lnTo>
                      <a:pt x="4855" y="2007"/>
                    </a:lnTo>
                    <a:lnTo>
                      <a:pt x="4855" y="2008"/>
                    </a:lnTo>
                    <a:lnTo>
                      <a:pt x="4849" y="2008"/>
                    </a:lnTo>
                    <a:lnTo>
                      <a:pt x="4849" y="2010"/>
                    </a:lnTo>
                    <a:lnTo>
                      <a:pt x="4842" y="2010"/>
                    </a:lnTo>
                    <a:lnTo>
                      <a:pt x="4842" y="2012"/>
                    </a:lnTo>
                    <a:lnTo>
                      <a:pt x="4835" y="2012"/>
                    </a:lnTo>
                    <a:lnTo>
                      <a:pt x="4835" y="2013"/>
                    </a:lnTo>
                    <a:lnTo>
                      <a:pt x="4829" y="2013"/>
                    </a:lnTo>
                    <a:lnTo>
                      <a:pt x="4829" y="2015"/>
                    </a:lnTo>
                    <a:lnTo>
                      <a:pt x="4824" y="2015"/>
                    </a:lnTo>
                    <a:lnTo>
                      <a:pt x="4824" y="2017"/>
                    </a:lnTo>
                    <a:lnTo>
                      <a:pt x="4817" y="2017"/>
                    </a:lnTo>
                    <a:lnTo>
                      <a:pt x="4817" y="2018"/>
                    </a:lnTo>
                    <a:lnTo>
                      <a:pt x="4810" y="2018"/>
                    </a:lnTo>
                    <a:lnTo>
                      <a:pt x="4810" y="2020"/>
                    </a:lnTo>
                    <a:lnTo>
                      <a:pt x="4804" y="2020"/>
                    </a:lnTo>
                    <a:lnTo>
                      <a:pt x="4804" y="2022"/>
                    </a:lnTo>
                    <a:lnTo>
                      <a:pt x="4797" y="2022"/>
                    </a:lnTo>
                    <a:lnTo>
                      <a:pt x="4797" y="2023"/>
                    </a:lnTo>
                    <a:lnTo>
                      <a:pt x="4790" y="2023"/>
                    </a:lnTo>
                    <a:lnTo>
                      <a:pt x="4790" y="2025"/>
                    </a:lnTo>
                    <a:lnTo>
                      <a:pt x="4785" y="2025"/>
                    </a:lnTo>
                    <a:lnTo>
                      <a:pt x="4785" y="2027"/>
                    </a:lnTo>
                    <a:lnTo>
                      <a:pt x="4779" y="2027"/>
                    </a:lnTo>
                    <a:lnTo>
                      <a:pt x="4779" y="2028"/>
                    </a:lnTo>
                    <a:lnTo>
                      <a:pt x="4774" y="2028"/>
                    </a:lnTo>
                    <a:lnTo>
                      <a:pt x="4774" y="2030"/>
                    </a:lnTo>
                    <a:lnTo>
                      <a:pt x="4767" y="2030"/>
                    </a:lnTo>
                    <a:lnTo>
                      <a:pt x="4767" y="2032"/>
                    </a:lnTo>
                    <a:lnTo>
                      <a:pt x="4762" y="2032"/>
                    </a:lnTo>
                    <a:lnTo>
                      <a:pt x="4762" y="2033"/>
                    </a:lnTo>
                    <a:lnTo>
                      <a:pt x="4755" y="2033"/>
                    </a:lnTo>
                    <a:lnTo>
                      <a:pt x="4755" y="2035"/>
                    </a:lnTo>
                    <a:lnTo>
                      <a:pt x="4749" y="2035"/>
                    </a:lnTo>
                    <a:lnTo>
                      <a:pt x="4749" y="2037"/>
                    </a:lnTo>
                    <a:lnTo>
                      <a:pt x="4744" y="2037"/>
                    </a:lnTo>
                    <a:lnTo>
                      <a:pt x="4744" y="2038"/>
                    </a:lnTo>
                    <a:lnTo>
                      <a:pt x="4737" y="2038"/>
                    </a:lnTo>
                    <a:lnTo>
                      <a:pt x="4737" y="2040"/>
                    </a:lnTo>
                    <a:lnTo>
                      <a:pt x="4732" y="2040"/>
                    </a:lnTo>
                    <a:lnTo>
                      <a:pt x="4732" y="2042"/>
                    </a:lnTo>
                    <a:lnTo>
                      <a:pt x="4725" y="2042"/>
                    </a:lnTo>
                    <a:lnTo>
                      <a:pt x="4725" y="2043"/>
                    </a:lnTo>
                    <a:lnTo>
                      <a:pt x="4720" y="2043"/>
                    </a:lnTo>
                    <a:lnTo>
                      <a:pt x="4720" y="2045"/>
                    </a:lnTo>
                    <a:lnTo>
                      <a:pt x="4714" y="2045"/>
                    </a:lnTo>
                    <a:lnTo>
                      <a:pt x="4714" y="2047"/>
                    </a:lnTo>
                    <a:lnTo>
                      <a:pt x="4709" y="2047"/>
                    </a:lnTo>
                    <a:lnTo>
                      <a:pt x="4709" y="2048"/>
                    </a:lnTo>
                    <a:lnTo>
                      <a:pt x="4704" y="2048"/>
                    </a:lnTo>
                    <a:lnTo>
                      <a:pt x="4704" y="2050"/>
                    </a:lnTo>
                    <a:lnTo>
                      <a:pt x="4699" y="2050"/>
                    </a:lnTo>
                    <a:lnTo>
                      <a:pt x="4699" y="2052"/>
                    </a:lnTo>
                    <a:lnTo>
                      <a:pt x="4692" y="2052"/>
                    </a:lnTo>
                    <a:lnTo>
                      <a:pt x="4692" y="2053"/>
                    </a:lnTo>
                    <a:lnTo>
                      <a:pt x="4687" y="2053"/>
                    </a:lnTo>
                    <a:lnTo>
                      <a:pt x="4687" y="2055"/>
                    </a:lnTo>
                    <a:lnTo>
                      <a:pt x="4682" y="2055"/>
                    </a:lnTo>
                    <a:lnTo>
                      <a:pt x="4682" y="2057"/>
                    </a:lnTo>
                    <a:lnTo>
                      <a:pt x="4675" y="2057"/>
                    </a:lnTo>
                    <a:lnTo>
                      <a:pt x="4675" y="2058"/>
                    </a:lnTo>
                    <a:lnTo>
                      <a:pt x="4670" y="2058"/>
                    </a:lnTo>
                    <a:lnTo>
                      <a:pt x="4670" y="2060"/>
                    </a:lnTo>
                    <a:lnTo>
                      <a:pt x="4665" y="2060"/>
                    </a:lnTo>
                    <a:lnTo>
                      <a:pt x="4665" y="2062"/>
                    </a:lnTo>
                    <a:lnTo>
                      <a:pt x="4660" y="2062"/>
                    </a:lnTo>
                    <a:lnTo>
                      <a:pt x="4660" y="2063"/>
                    </a:lnTo>
                    <a:lnTo>
                      <a:pt x="4654" y="2063"/>
                    </a:lnTo>
                    <a:lnTo>
                      <a:pt x="4654" y="2065"/>
                    </a:lnTo>
                    <a:lnTo>
                      <a:pt x="4649" y="2065"/>
                    </a:lnTo>
                    <a:lnTo>
                      <a:pt x="4649" y="2067"/>
                    </a:lnTo>
                    <a:lnTo>
                      <a:pt x="4644" y="2067"/>
                    </a:lnTo>
                    <a:lnTo>
                      <a:pt x="4644" y="2068"/>
                    </a:lnTo>
                    <a:lnTo>
                      <a:pt x="4639" y="2068"/>
                    </a:lnTo>
                    <a:lnTo>
                      <a:pt x="4639" y="2070"/>
                    </a:lnTo>
                    <a:lnTo>
                      <a:pt x="4634" y="2070"/>
                    </a:lnTo>
                    <a:lnTo>
                      <a:pt x="4634" y="2072"/>
                    </a:lnTo>
                    <a:lnTo>
                      <a:pt x="4629" y="2072"/>
                    </a:lnTo>
                    <a:lnTo>
                      <a:pt x="4629" y="2073"/>
                    </a:lnTo>
                    <a:lnTo>
                      <a:pt x="4624" y="2073"/>
                    </a:lnTo>
                    <a:lnTo>
                      <a:pt x="4624" y="2075"/>
                    </a:lnTo>
                    <a:lnTo>
                      <a:pt x="4619" y="2075"/>
                    </a:lnTo>
                    <a:lnTo>
                      <a:pt x="4619" y="2077"/>
                    </a:lnTo>
                    <a:lnTo>
                      <a:pt x="4614" y="2077"/>
                    </a:lnTo>
                    <a:lnTo>
                      <a:pt x="4614" y="2078"/>
                    </a:lnTo>
                    <a:lnTo>
                      <a:pt x="4609" y="2078"/>
                    </a:lnTo>
                    <a:lnTo>
                      <a:pt x="4609" y="2080"/>
                    </a:lnTo>
                    <a:lnTo>
                      <a:pt x="4604" y="2080"/>
                    </a:lnTo>
                    <a:lnTo>
                      <a:pt x="4604" y="2082"/>
                    </a:lnTo>
                    <a:lnTo>
                      <a:pt x="4597" y="2082"/>
                    </a:lnTo>
                    <a:lnTo>
                      <a:pt x="4597" y="2083"/>
                    </a:lnTo>
                    <a:lnTo>
                      <a:pt x="4592" y="2083"/>
                    </a:lnTo>
                    <a:lnTo>
                      <a:pt x="4592" y="2085"/>
                    </a:lnTo>
                    <a:lnTo>
                      <a:pt x="4587" y="2085"/>
                    </a:lnTo>
                    <a:lnTo>
                      <a:pt x="4587" y="2087"/>
                    </a:lnTo>
                    <a:lnTo>
                      <a:pt x="4582" y="2087"/>
                    </a:lnTo>
                    <a:lnTo>
                      <a:pt x="4582" y="2088"/>
                    </a:lnTo>
                    <a:lnTo>
                      <a:pt x="4577" y="2088"/>
                    </a:lnTo>
                    <a:lnTo>
                      <a:pt x="4577" y="2090"/>
                    </a:lnTo>
                    <a:lnTo>
                      <a:pt x="4572" y="2090"/>
                    </a:lnTo>
                    <a:lnTo>
                      <a:pt x="4572" y="2092"/>
                    </a:lnTo>
                    <a:lnTo>
                      <a:pt x="4567" y="2092"/>
                    </a:lnTo>
                    <a:lnTo>
                      <a:pt x="4567" y="2093"/>
                    </a:lnTo>
                    <a:lnTo>
                      <a:pt x="4562" y="2093"/>
                    </a:lnTo>
                    <a:lnTo>
                      <a:pt x="4562" y="2095"/>
                    </a:lnTo>
                    <a:lnTo>
                      <a:pt x="4557" y="2095"/>
                    </a:lnTo>
                    <a:lnTo>
                      <a:pt x="4557" y="2097"/>
                    </a:lnTo>
                    <a:lnTo>
                      <a:pt x="4554" y="2097"/>
                    </a:lnTo>
                    <a:lnTo>
                      <a:pt x="4554" y="2098"/>
                    </a:lnTo>
                    <a:lnTo>
                      <a:pt x="4549" y="2098"/>
                    </a:lnTo>
                    <a:lnTo>
                      <a:pt x="4549" y="2100"/>
                    </a:lnTo>
                    <a:lnTo>
                      <a:pt x="4544" y="2100"/>
                    </a:lnTo>
                    <a:lnTo>
                      <a:pt x="4544" y="2102"/>
                    </a:lnTo>
                    <a:lnTo>
                      <a:pt x="4539" y="2102"/>
                    </a:lnTo>
                    <a:lnTo>
                      <a:pt x="4539" y="2103"/>
                    </a:lnTo>
                    <a:lnTo>
                      <a:pt x="4534" y="2103"/>
                    </a:lnTo>
                    <a:lnTo>
                      <a:pt x="4534" y="2105"/>
                    </a:lnTo>
                    <a:lnTo>
                      <a:pt x="4530" y="2105"/>
                    </a:lnTo>
                    <a:lnTo>
                      <a:pt x="4530" y="2107"/>
                    </a:lnTo>
                    <a:lnTo>
                      <a:pt x="4525" y="2107"/>
                    </a:lnTo>
                    <a:lnTo>
                      <a:pt x="4525" y="2108"/>
                    </a:lnTo>
                    <a:lnTo>
                      <a:pt x="4520" y="2108"/>
                    </a:lnTo>
                    <a:lnTo>
                      <a:pt x="4520" y="2110"/>
                    </a:lnTo>
                    <a:lnTo>
                      <a:pt x="4515" y="2110"/>
                    </a:lnTo>
                    <a:lnTo>
                      <a:pt x="4515" y="2112"/>
                    </a:lnTo>
                    <a:lnTo>
                      <a:pt x="4510" y="2112"/>
                    </a:lnTo>
                    <a:lnTo>
                      <a:pt x="4510" y="2113"/>
                    </a:lnTo>
                    <a:lnTo>
                      <a:pt x="4505" y="2113"/>
                    </a:lnTo>
                    <a:lnTo>
                      <a:pt x="4505" y="2115"/>
                    </a:lnTo>
                    <a:lnTo>
                      <a:pt x="4502" y="2115"/>
                    </a:lnTo>
                    <a:lnTo>
                      <a:pt x="4502" y="2117"/>
                    </a:lnTo>
                    <a:lnTo>
                      <a:pt x="4497" y="2117"/>
                    </a:lnTo>
                    <a:lnTo>
                      <a:pt x="4497" y="2118"/>
                    </a:lnTo>
                    <a:lnTo>
                      <a:pt x="4492" y="2118"/>
                    </a:lnTo>
                    <a:lnTo>
                      <a:pt x="4492" y="2120"/>
                    </a:lnTo>
                    <a:lnTo>
                      <a:pt x="4487" y="2120"/>
                    </a:lnTo>
                    <a:lnTo>
                      <a:pt x="4487" y="2122"/>
                    </a:lnTo>
                    <a:lnTo>
                      <a:pt x="4482" y="2122"/>
                    </a:lnTo>
                    <a:lnTo>
                      <a:pt x="4482" y="2123"/>
                    </a:lnTo>
                    <a:lnTo>
                      <a:pt x="4479" y="2123"/>
                    </a:lnTo>
                    <a:lnTo>
                      <a:pt x="4479" y="2125"/>
                    </a:lnTo>
                    <a:lnTo>
                      <a:pt x="4474" y="2125"/>
                    </a:lnTo>
                    <a:lnTo>
                      <a:pt x="4474" y="2127"/>
                    </a:lnTo>
                    <a:lnTo>
                      <a:pt x="4469" y="2127"/>
                    </a:lnTo>
                    <a:lnTo>
                      <a:pt x="4469" y="2128"/>
                    </a:lnTo>
                    <a:lnTo>
                      <a:pt x="4465" y="2128"/>
                    </a:lnTo>
                    <a:lnTo>
                      <a:pt x="4465" y="2130"/>
                    </a:lnTo>
                    <a:lnTo>
                      <a:pt x="4460" y="2130"/>
                    </a:lnTo>
                    <a:lnTo>
                      <a:pt x="4460" y="2132"/>
                    </a:lnTo>
                    <a:lnTo>
                      <a:pt x="4457" y="2132"/>
                    </a:lnTo>
                    <a:lnTo>
                      <a:pt x="4457" y="2133"/>
                    </a:lnTo>
                    <a:lnTo>
                      <a:pt x="4452" y="2133"/>
                    </a:lnTo>
                    <a:lnTo>
                      <a:pt x="4452" y="2135"/>
                    </a:lnTo>
                    <a:lnTo>
                      <a:pt x="4447" y="2135"/>
                    </a:lnTo>
                    <a:lnTo>
                      <a:pt x="4447" y="2137"/>
                    </a:lnTo>
                    <a:lnTo>
                      <a:pt x="4444" y="2137"/>
                    </a:lnTo>
                    <a:lnTo>
                      <a:pt x="4444" y="2138"/>
                    </a:lnTo>
                    <a:lnTo>
                      <a:pt x="4439" y="2138"/>
                    </a:lnTo>
                    <a:lnTo>
                      <a:pt x="4439" y="2140"/>
                    </a:lnTo>
                    <a:lnTo>
                      <a:pt x="4434" y="2140"/>
                    </a:lnTo>
                    <a:lnTo>
                      <a:pt x="4434" y="2142"/>
                    </a:lnTo>
                    <a:lnTo>
                      <a:pt x="4430" y="2142"/>
                    </a:lnTo>
                    <a:lnTo>
                      <a:pt x="4430" y="2143"/>
                    </a:lnTo>
                    <a:lnTo>
                      <a:pt x="4425" y="2143"/>
                    </a:lnTo>
                    <a:lnTo>
                      <a:pt x="4425" y="2145"/>
                    </a:lnTo>
                    <a:lnTo>
                      <a:pt x="4420" y="2145"/>
                    </a:lnTo>
                    <a:lnTo>
                      <a:pt x="4420" y="2147"/>
                    </a:lnTo>
                    <a:lnTo>
                      <a:pt x="4417" y="2147"/>
                    </a:lnTo>
                    <a:lnTo>
                      <a:pt x="4417" y="2148"/>
                    </a:lnTo>
                    <a:lnTo>
                      <a:pt x="4412" y="2148"/>
                    </a:lnTo>
                    <a:lnTo>
                      <a:pt x="4412" y="2150"/>
                    </a:lnTo>
                    <a:lnTo>
                      <a:pt x="4409" y="2150"/>
                    </a:lnTo>
                    <a:lnTo>
                      <a:pt x="4409" y="2152"/>
                    </a:lnTo>
                    <a:lnTo>
                      <a:pt x="4404" y="2152"/>
                    </a:lnTo>
                    <a:lnTo>
                      <a:pt x="4404" y="2153"/>
                    </a:lnTo>
                    <a:lnTo>
                      <a:pt x="4400" y="2153"/>
                    </a:lnTo>
                    <a:lnTo>
                      <a:pt x="4400" y="2155"/>
                    </a:lnTo>
                    <a:lnTo>
                      <a:pt x="4395" y="2155"/>
                    </a:lnTo>
                    <a:lnTo>
                      <a:pt x="4395" y="2157"/>
                    </a:lnTo>
                    <a:lnTo>
                      <a:pt x="4392" y="2157"/>
                    </a:lnTo>
                    <a:lnTo>
                      <a:pt x="4392" y="2158"/>
                    </a:lnTo>
                    <a:lnTo>
                      <a:pt x="4387" y="2158"/>
                    </a:lnTo>
                    <a:lnTo>
                      <a:pt x="4387" y="2160"/>
                    </a:lnTo>
                    <a:lnTo>
                      <a:pt x="4384" y="2160"/>
                    </a:lnTo>
                    <a:lnTo>
                      <a:pt x="4384" y="2162"/>
                    </a:lnTo>
                    <a:lnTo>
                      <a:pt x="4379" y="2162"/>
                    </a:lnTo>
                    <a:lnTo>
                      <a:pt x="4379" y="2163"/>
                    </a:lnTo>
                    <a:lnTo>
                      <a:pt x="4375" y="2163"/>
                    </a:lnTo>
                    <a:lnTo>
                      <a:pt x="4375" y="2165"/>
                    </a:lnTo>
                    <a:lnTo>
                      <a:pt x="4370" y="2165"/>
                    </a:lnTo>
                    <a:lnTo>
                      <a:pt x="4370" y="2167"/>
                    </a:lnTo>
                    <a:lnTo>
                      <a:pt x="4367" y="2167"/>
                    </a:lnTo>
                    <a:lnTo>
                      <a:pt x="4367" y="2168"/>
                    </a:lnTo>
                    <a:lnTo>
                      <a:pt x="4362" y="2168"/>
                    </a:lnTo>
                    <a:lnTo>
                      <a:pt x="4362" y="2170"/>
                    </a:lnTo>
                    <a:lnTo>
                      <a:pt x="4359" y="2170"/>
                    </a:lnTo>
                    <a:lnTo>
                      <a:pt x="4359" y="2172"/>
                    </a:lnTo>
                    <a:lnTo>
                      <a:pt x="4354" y="2172"/>
                    </a:lnTo>
                    <a:lnTo>
                      <a:pt x="4354" y="2173"/>
                    </a:lnTo>
                    <a:lnTo>
                      <a:pt x="4350" y="2173"/>
                    </a:lnTo>
                    <a:lnTo>
                      <a:pt x="4350" y="2175"/>
                    </a:lnTo>
                    <a:lnTo>
                      <a:pt x="4345" y="2175"/>
                    </a:lnTo>
                    <a:lnTo>
                      <a:pt x="4345" y="2177"/>
                    </a:lnTo>
                    <a:lnTo>
                      <a:pt x="4342" y="2177"/>
                    </a:lnTo>
                    <a:lnTo>
                      <a:pt x="4342" y="2178"/>
                    </a:lnTo>
                    <a:lnTo>
                      <a:pt x="4337" y="2178"/>
                    </a:lnTo>
                    <a:lnTo>
                      <a:pt x="4337" y="2180"/>
                    </a:lnTo>
                    <a:lnTo>
                      <a:pt x="4334" y="2180"/>
                    </a:lnTo>
                    <a:lnTo>
                      <a:pt x="4334" y="2182"/>
                    </a:lnTo>
                    <a:lnTo>
                      <a:pt x="4329" y="2182"/>
                    </a:lnTo>
                    <a:lnTo>
                      <a:pt x="4329" y="2183"/>
                    </a:lnTo>
                    <a:lnTo>
                      <a:pt x="4325" y="2183"/>
                    </a:lnTo>
                    <a:lnTo>
                      <a:pt x="4325" y="2185"/>
                    </a:lnTo>
                    <a:lnTo>
                      <a:pt x="4322" y="2185"/>
                    </a:lnTo>
                    <a:lnTo>
                      <a:pt x="4322" y="2187"/>
                    </a:lnTo>
                    <a:lnTo>
                      <a:pt x="4317" y="2187"/>
                    </a:lnTo>
                    <a:lnTo>
                      <a:pt x="4317" y="2188"/>
                    </a:lnTo>
                    <a:lnTo>
                      <a:pt x="4314" y="2188"/>
                    </a:lnTo>
                    <a:lnTo>
                      <a:pt x="4314" y="2190"/>
                    </a:lnTo>
                    <a:lnTo>
                      <a:pt x="4310" y="2190"/>
                    </a:lnTo>
                    <a:lnTo>
                      <a:pt x="4310" y="2192"/>
                    </a:lnTo>
                    <a:lnTo>
                      <a:pt x="4305" y="2192"/>
                    </a:lnTo>
                    <a:lnTo>
                      <a:pt x="4305" y="2193"/>
                    </a:lnTo>
                    <a:lnTo>
                      <a:pt x="4302" y="2193"/>
                    </a:lnTo>
                    <a:lnTo>
                      <a:pt x="4302" y="2195"/>
                    </a:lnTo>
                    <a:lnTo>
                      <a:pt x="4299" y="2195"/>
                    </a:lnTo>
                    <a:lnTo>
                      <a:pt x="4299" y="2197"/>
                    </a:lnTo>
                    <a:lnTo>
                      <a:pt x="4294" y="2197"/>
                    </a:lnTo>
                    <a:lnTo>
                      <a:pt x="4294" y="2198"/>
                    </a:lnTo>
                    <a:lnTo>
                      <a:pt x="4290" y="2198"/>
                    </a:lnTo>
                    <a:lnTo>
                      <a:pt x="4290" y="2200"/>
                    </a:lnTo>
                    <a:lnTo>
                      <a:pt x="4285" y="2200"/>
                    </a:lnTo>
                    <a:lnTo>
                      <a:pt x="4285" y="2202"/>
                    </a:lnTo>
                    <a:lnTo>
                      <a:pt x="4282" y="2202"/>
                    </a:lnTo>
                    <a:lnTo>
                      <a:pt x="4282" y="2203"/>
                    </a:lnTo>
                    <a:lnTo>
                      <a:pt x="4279" y="2203"/>
                    </a:lnTo>
                    <a:lnTo>
                      <a:pt x="4279" y="2205"/>
                    </a:lnTo>
                    <a:lnTo>
                      <a:pt x="4274" y="2205"/>
                    </a:lnTo>
                    <a:lnTo>
                      <a:pt x="4274" y="2207"/>
                    </a:lnTo>
                    <a:lnTo>
                      <a:pt x="4270" y="2207"/>
                    </a:lnTo>
                    <a:lnTo>
                      <a:pt x="4270" y="2208"/>
                    </a:lnTo>
                    <a:lnTo>
                      <a:pt x="4267" y="2208"/>
                    </a:lnTo>
                    <a:lnTo>
                      <a:pt x="4267" y="2210"/>
                    </a:lnTo>
                    <a:lnTo>
                      <a:pt x="4262" y="2210"/>
                    </a:lnTo>
                    <a:lnTo>
                      <a:pt x="4262" y="2212"/>
                    </a:lnTo>
                    <a:lnTo>
                      <a:pt x="4259" y="2212"/>
                    </a:lnTo>
                    <a:lnTo>
                      <a:pt x="4259" y="2213"/>
                    </a:lnTo>
                    <a:lnTo>
                      <a:pt x="4255" y="2213"/>
                    </a:lnTo>
                    <a:lnTo>
                      <a:pt x="4255" y="2215"/>
                    </a:lnTo>
                    <a:lnTo>
                      <a:pt x="4250" y="2215"/>
                    </a:lnTo>
                    <a:lnTo>
                      <a:pt x="4250" y="2217"/>
                    </a:lnTo>
                    <a:lnTo>
                      <a:pt x="4247" y="2217"/>
                    </a:lnTo>
                    <a:lnTo>
                      <a:pt x="4247" y="2218"/>
                    </a:lnTo>
                    <a:lnTo>
                      <a:pt x="4244" y="2218"/>
                    </a:lnTo>
                    <a:lnTo>
                      <a:pt x="4244" y="2220"/>
                    </a:lnTo>
                    <a:lnTo>
                      <a:pt x="4240" y="2220"/>
                    </a:lnTo>
                    <a:lnTo>
                      <a:pt x="4240" y="2222"/>
                    </a:lnTo>
                    <a:lnTo>
                      <a:pt x="4235" y="2222"/>
                    </a:lnTo>
                    <a:lnTo>
                      <a:pt x="4235" y="2223"/>
                    </a:lnTo>
                    <a:lnTo>
                      <a:pt x="4232" y="2223"/>
                    </a:lnTo>
                    <a:lnTo>
                      <a:pt x="4232" y="2225"/>
                    </a:lnTo>
                    <a:lnTo>
                      <a:pt x="4229" y="2225"/>
                    </a:lnTo>
                    <a:lnTo>
                      <a:pt x="4229" y="2227"/>
                    </a:lnTo>
                    <a:lnTo>
                      <a:pt x="4225" y="2227"/>
                    </a:lnTo>
                    <a:lnTo>
                      <a:pt x="4225" y="2228"/>
                    </a:lnTo>
                    <a:lnTo>
                      <a:pt x="4222" y="2228"/>
                    </a:lnTo>
                    <a:lnTo>
                      <a:pt x="4222" y="2230"/>
                    </a:lnTo>
                    <a:lnTo>
                      <a:pt x="4217" y="2230"/>
                    </a:lnTo>
                    <a:lnTo>
                      <a:pt x="4217" y="2232"/>
                    </a:lnTo>
                    <a:lnTo>
                      <a:pt x="4214" y="2232"/>
                    </a:lnTo>
                    <a:lnTo>
                      <a:pt x="4214" y="2233"/>
                    </a:lnTo>
                    <a:lnTo>
                      <a:pt x="4210" y="2233"/>
                    </a:lnTo>
                    <a:lnTo>
                      <a:pt x="4210" y="2235"/>
                    </a:lnTo>
                    <a:lnTo>
                      <a:pt x="4207" y="2235"/>
                    </a:lnTo>
                    <a:lnTo>
                      <a:pt x="4207" y="2237"/>
                    </a:lnTo>
                    <a:lnTo>
                      <a:pt x="4202" y="2237"/>
                    </a:lnTo>
                    <a:lnTo>
                      <a:pt x="4202" y="2238"/>
                    </a:lnTo>
                    <a:lnTo>
                      <a:pt x="4199" y="2238"/>
                    </a:lnTo>
                    <a:lnTo>
                      <a:pt x="4199" y="2240"/>
                    </a:lnTo>
                    <a:lnTo>
                      <a:pt x="4195" y="2240"/>
                    </a:lnTo>
                    <a:lnTo>
                      <a:pt x="4195" y="2242"/>
                    </a:lnTo>
                    <a:lnTo>
                      <a:pt x="4192" y="2242"/>
                    </a:lnTo>
                    <a:lnTo>
                      <a:pt x="4192" y="2243"/>
                    </a:lnTo>
                    <a:lnTo>
                      <a:pt x="4189" y="2243"/>
                    </a:lnTo>
                    <a:lnTo>
                      <a:pt x="4189" y="2245"/>
                    </a:lnTo>
                    <a:lnTo>
                      <a:pt x="4184" y="2245"/>
                    </a:lnTo>
                    <a:lnTo>
                      <a:pt x="4184" y="2247"/>
                    </a:lnTo>
                    <a:lnTo>
                      <a:pt x="4180" y="2247"/>
                    </a:lnTo>
                    <a:lnTo>
                      <a:pt x="4180" y="2248"/>
                    </a:lnTo>
                    <a:lnTo>
                      <a:pt x="4177" y="2248"/>
                    </a:lnTo>
                    <a:lnTo>
                      <a:pt x="4177" y="2250"/>
                    </a:lnTo>
                    <a:lnTo>
                      <a:pt x="4174" y="2250"/>
                    </a:lnTo>
                    <a:lnTo>
                      <a:pt x="4174" y="2252"/>
                    </a:lnTo>
                    <a:lnTo>
                      <a:pt x="4170" y="2252"/>
                    </a:lnTo>
                    <a:lnTo>
                      <a:pt x="4170" y="2253"/>
                    </a:lnTo>
                    <a:lnTo>
                      <a:pt x="4165" y="2253"/>
                    </a:lnTo>
                    <a:lnTo>
                      <a:pt x="4165" y="2255"/>
                    </a:lnTo>
                    <a:lnTo>
                      <a:pt x="4162" y="2255"/>
                    </a:lnTo>
                    <a:lnTo>
                      <a:pt x="4162" y="2257"/>
                    </a:lnTo>
                    <a:lnTo>
                      <a:pt x="4159" y="2257"/>
                    </a:lnTo>
                    <a:lnTo>
                      <a:pt x="4159" y="2258"/>
                    </a:lnTo>
                    <a:lnTo>
                      <a:pt x="4155" y="2258"/>
                    </a:lnTo>
                    <a:lnTo>
                      <a:pt x="4155" y="2260"/>
                    </a:lnTo>
                    <a:lnTo>
                      <a:pt x="4152" y="2260"/>
                    </a:lnTo>
                    <a:lnTo>
                      <a:pt x="4152" y="2262"/>
                    </a:lnTo>
                    <a:lnTo>
                      <a:pt x="4149" y="2262"/>
                    </a:lnTo>
                    <a:lnTo>
                      <a:pt x="4149" y="2263"/>
                    </a:lnTo>
                    <a:lnTo>
                      <a:pt x="4145" y="2263"/>
                    </a:lnTo>
                    <a:lnTo>
                      <a:pt x="4145" y="2265"/>
                    </a:lnTo>
                    <a:lnTo>
                      <a:pt x="4142" y="2265"/>
                    </a:lnTo>
                    <a:lnTo>
                      <a:pt x="4142" y="2267"/>
                    </a:lnTo>
                    <a:lnTo>
                      <a:pt x="4139" y="2267"/>
                    </a:lnTo>
                    <a:lnTo>
                      <a:pt x="4139" y="2268"/>
                    </a:lnTo>
                    <a:lnTo>
                      <a:pt x="4134" y="2268"/>
                    </a:lnTo>
                    <a:lnTo>
                      <a:pt x="4134" y="2270"/>
                    </a:lnTo>
                    <a:lnTo>
                      <a:pt x="4130" y="2270"/>
                    </a:lnTo>
                    <a:lnTo>
                      <a:pt x="4130" y="2272"/>
                    </a:lnTo>
                    <a:lnTo>
                      <a:pt x="4127" y="2272"/>
                    </a:lnTo>
                    <a:lnTo>
                      <a:pt x="4127" y="2273"/>
                    </a:lnTo>
                    <a:lnTo>
                      <a:pt x="4124" y="2273"/>
                    </a:lnTo>
                    <a:lnTo>
                      <a:pt x="4124" y="2275"/>
                    </a:lnTo>
                    <a:lnTo>
                      <a:pt x="4120" y="2275"/>
                    </a:lnTo>
                    <a:lnTo>
                      <a:pt x="4120" y="2277"/>
                    </a:lnTo>
                    <a:lnTo>
                      <a:pt x="4117" y="2277"/>
                    </a:lnTo>
                    <a:lnTo>
                      <a:pt x="4117" y="2278"/>
                    </a:lnTo>
                    <a:lnTo>
                      <a:pt x="4114" y="2278"/>
                    </a:lnTo>
                    <a:lnTo>
                      <a:pt x="4114" y="2280"/>
                    </a:lnTo>
                    <a:lnTo>
                      <a:pt x="4110" y="2280"/>
                    </a:lnTo>
                    <a:lnTo>
                      <a:pt x="4110" y="2282"/>
                    </a:lnTo>
                    <a:lnTo>
                      <a:pt x="4105" y="2282"/>
                    </a:lnTo>
                    <a:lnTo>
                      <a:pt x="4105" y="2283"/>
                    </a:lnTo>
                    <a:lnTo>
                      <a:pt x="4102" y="2283"/>
                    </a:lnTo>
                    <a:lnTo>
                      <a:pt x="4102" y="2285"/>
                    </a:lnTo>
                    <a:lnTo>
                      <a:pt x="4099" y="2285"/>
                    </a:lnTo>
                    <a:lnTo>
                      <a:pt x="4099" y="2287"/>
                    </a:lnTo>
                    <a:lnTo>
                      <a:pt x="4095" y="2287"/>
                    </a:lnTo>
                    <a:lnTo>
                      <a:pt x="4095" y="2288"/>
                    </a:lnTo>
                    <a:lnTo>
                      <a:pt x="4092" y="2288"/>
                    </a:lnTo>
                    <a:lnTo>
                      <a:pt x="4092" y="2290"/>
                    </a:lnTo>
                    <a:lnTo>
                      <a:pt x="4089" y="2290"/>
                    </a:lnTo>
                    <a:lnTo>
                      <a:pt x="4089" y="2292"/>
                    </a:lnTo>
                    <a:lnTo>
                      <a:pt x="4085" y="2292"/>
                    </a:lnTo>
                    <a:lnTo>
                      <a:pt x="4085" y="2293"/>
                    </a:lnTo>
                    <a:lnTo>
                      <a:pt x="4082" y="2293"/>
                    </a:lnTo>
                    <a:lnTo>
                      <a:pt x="4082" y="2295"/>
                    </a:lnTo>
                    <a:lnTo>
                      <a:pt x="4079" y="2295"/>
                    </a:lnTo>
                    <a:lnTo>
                      <a:pt x="4079" y="2297"/>
                    </a:lnTo>
                    <a:lnTo>
                      <a:pt x="4075" y="2297"/>
                    </a:lnTo>
                    <a:lnTo>
                      <a:pt x="4075" y="2298"/>
                    </a:lnTo>
                    <a:lnTo>
                      <a:pt x="4072" y="2298"/>
                    </a:lnTo>
                    <a:lnTo>
                      <a:pt x="4072" y="2300"/>
                    </a:lnTo>
                    <a:lnTo>
                      <a:pt x="4069" y="2300"/>
                    </a:lnTo>
                    <a:lnTo>
                      <a:pt x="4069" y="2302"/>
                    </a:lnTo>
                    <a:lnTo>
                      <a:pt x="4065" y="2302"/>
                    </a:lnTo>
                    <a:lnTo>
                      <a:pt x="4065" y="2303"/>
                    </a:lnTo>
                    <a:lnTo>
                      <a:pt x="4062" y="2303"/>
                    </a:lnTo>
                    <a:lnTo>
                      <a:pt x="4062" y="2305"/>
                    </a:lnTo>
                    <a:lnTo>
                      <a:pt x="4059" y="2305"/>
                    </a:lnTo>
                    <a:lnTo>
                      <a:pt x="4059" y="2307"/>
                    </a:lnTo>
                    <a:lnTo>
                      <a:pt x="4055" y="2307"/>
                    </a:lnTo>
                    <a:lnTo>
                      <a:pt x="4055" y="2308"/>
                    </a:lnTo>
                    <a:lnTo>
                      <a:pt x="4052" y="2308"/>
                    </a:lnTo>
                    <a:lnTo>
                      <a:pt x="4052" y="2310"/>
                    </a:lnTo>
                    <a:lnTo>
                      <a:pt x="4049" y="2310"/>
                    </a:lnTo>
                    <a:lnTo>
                      <a:pt x="4049" y="2312"/>
                    </a:lnTo>
                    <a:lnTo>
                      <a:pt x="4045" y="2312"/>
                    </a:lnTo>
                    <a:lnTo>
                      <a:pt x="4045" y="2313"/>
                    </a:lnTo>
                    <a:lnTo>
                      <a:pt x="4042" y="2313"/>
                    </a:lnTo>
                    <a:lnTo>
                      <a:pt x="4042" y="2315"/>
                    </a:lnTo>
                    <a:lnTo>
                      <a:pt x="4039" y="2315"/>
                    </a:lnTo>
                    <a:lnTo>
                      <a:pt x="4039" y="2317"/>
                    </a:lnTo>
                    <a:lnTo>
                      <a:pt x="4035" y="2317"/>
                    </a:lnTo>
                    <a:lnTo>
                      <a:pt x="4035" y="2318"/>
                    </a:lnTo>
                    <a:lnTo>
                      <a:pt x="4032" y="2318"/>
                    </a:lnTo>
                    <a:lnTo>
                      <a:pt x="4032" y="2320"/>
                    </a:lnTo>
                    <a:lnTo>
                      <a:pt x="4029" y="2320"/>
                    </a:lnTo>
                    <a:lnTo>
                      <a:pt x="4029" y="2322"/>
                    </a:lnTo>
                    <a:lnTo>
                      <a:pt x="4025" y="2322"/>
                    </a:lnTo>
                    <a:lnTo>
                      <a:pt x="4025" y="2323"/>
                    </a:lnTo>
                    <a:lnTo>
                      <a:pt x="4022" y="2323"/>
                    </a:lnTo>
                    <a:lnTo>
                      <a:pt x="4022" y="2325"/>
                    </a:lnTo>
                    <a:lnTo>
                      <a:pt x="4019" y="2325"/>
                    </a:lnTo>
                    <a:lnTo>
                      <a:pt x="4019" y="2327"/>
                    </a:lnTo>
                    <a:lnTo>
                      <a:pt x="4015" y="2327"/>
                    </a:lnTo>
                    <a:lnTo>
                      <a:pt x="4015" y="2328"/>
                    </a:lnTo>
                    <a:lnTo>
                      <a:pt x="4012" y="2328"/>
                    </a:lnTo>
                    <a:lnTo>
                      <a:pt x="4012" y="2330"/>
                    </a:lnTo>
                    <a:lnTo>
                      <a:pt x="4009" y="2330"/>
                    </a:lnTo>
                    <a:lnTo>
                      <a:pt x="4009" y="2332"/>
                    </a:lnTo>
                    <a:lnTo>
                      <a:pt x="4005" y="2332"/>
                    </a:lnTo>
                    <a:lnTo>
                      <a:pt x="4005" y="2333"/>
                    </a:lnTo>
                    <a:lnTo>
                      <a:pt x="4002" y="2333"/>
                    </a:lnTo>
                    <a:lnTo>
                      <a:pt x="4002" y="2335"/>
                    </a:lnTo>
                    <a:lnTo>
                      <a:pt x="3999" y="2335"/>
                    </a:lnTo>
                    <a:lnTo>
                      <a:pt x="3999" y="2337"/>
                    </a:lnTo>
                    <a:lnTo>
                      <a:pt x="3995" y="2337"/>
                    </a:lnTo>
                    <a:lnTo>
                      <a:pt x="3995" y="2338"/>
                    </a:lnTo>
                    <a:lnTo>
                      <a:pt x="3992" y="2338"/>
                    </a:lnTo>
                    <a:lnTo>
                      <a:pt x="3992" y="2340"/>
                    </a:lnTo>
                    <a:lnTo>
                      <a:pt x="3990" y="2340"/>
                    </a:lnTo>
                    <a:lnTo>
                      <a:pt x="3990" y="2342"/>
                    </a:lnTo>
                    <a:lnTo>
                      <a:pt x="3987" y="2342"/>
                    </a:lnTo>
                    <a:lnTo>
                      <a:pt x="3987" y="2343"/>
                    </a:lnTo>
                    <a:lnTo>
                      <a:pt x="3984" y="2343"/>
                    </a:lnTo>
                    <a:lnTo>
                      <a:pt x="3984" y="2345"/>
                    </a:lnTo>
                    <a:lnTo>
                      <a:pt x="3980" y="2345"/>
                    </a:lnTo>
                    <a:lnTo>
                      <a:pt x="3980" y="2347"/>
                    </a:lnTo>
                    <a:lnTo>
                      <a:pt x="3977" y="2347"/>
                    </a:lnTo>
                    <a:lnTo>
                      <a:pt x="3977" y="2348"/>
                    </a:lnTo>
                    <a:lnTo>
                      <a:pt x="3974" y="2348"/>
                    </a:lnTo>
                    <a:lnTo>
                      <a:pt x="3974" y="2350"/>
                    </a:lnTo>
                    <a:lnTo>
                      <a:pt x="3970" y="2350"/>
                    </a:lnTo>
                    <a:lnTo>
                      <a:pt x="3970" y="2352"/>
                    </a:lnTo>
                    <a:lnTo>
                      <a:pt x="3967" y="2352"/>
                    </a:lnTo>
                    <a:lnTo>
                      <a:pt x="3967" y="2353"/>
                    </a:lnTo>
                    <a:lnTo>
                      <a:pt x="3964" y="2353"/>
                    </a:lnTo>
                    <a:lnTo>
                      <a:pt x="3964" y="2355"/>
                    </a:lnTo>
                    <a:lnTo>
                      <a:pt x="3960" y="2355"/>
                    </a:lnTo>
                    <a:lnTo>
                      <a:pt x="3960" y="2357"/>
                    </a:lnTo>
                    <a:lnTo>
                      <a:pt x="3957" y="2357"/>
                    </a:lnTo>
                    <a:lnTo>
                      <a:pt x="3957" y="2358"/>
                    </a:lnTo>
                    <a:lnTo>
                      <a:pt x="3954" y="2358"/>
                    </a:lnTo>
                    <a:lnTo>
                      <a:pt x="3954" y="2360"/>
                    </a:lnTo>
                    <a:lnTo>
                      <a:pt x="3950" y="2360"/>
                    </a:lnTo>
                    <a:lnTo>
                      <a:pt x="3950" y="2362"/>
                    </a:lnTo>
                    <a:lnTo>
                      <a:pt x="3947" y="2362"/>
                    </a:lnTo>
                    <a:lnTo>
                      <a:pt x="3947" y="2363"/>
                    </a:lnTo>
                    <a:lnTo>
                      <a:pt x="3945" y="2363"/>
                    </a:lnTo>
                    <a:lnTo>
                      <a:pt x="3945" y="2365"/>
                    </a:lnTo>
                    <a:lnTo>
                      <a:pt x="3942" y="2365"/>
                    </a:lnTo>
                    <a:lnTo>
                      <a:pt x="3942" y="2367"/>
                    </a:lnTo>
                    <a:lnTo>
                      <a:pt x="3939" y="2367"/>
                    </a:lnTo>
                    <a:lnTo>
                      <a:pt x="3939" y="2368"/>
                    </a:lnTo>
                    <a:lnTo>
                      <a:pt x="3935" y="2368"/>
                    </a:lnTo>
                    <a:lnTo>
                      <a:pt x="3935" y="2370"/>
                    </a:lnTo>
                    <a:lnTo>
                      <a:pt x="3932" y="2370"/>
                    </a:lnTo>
                    <a:lnTo>
                      <a:pt x="3932" y="2372"/>
                    </a:lnTo>
                    <a:lnTo>
                      <a:pt x="3929" y="2372"/>
                    </a:lnTo>
                    <a:lnTo>
                      <a:pt x="3929" y="2373"/>
                    </a:lnTo>
                    <a:lnTo>
                      <a:pt x="3925" y="2373"/>
                    </a:lnTo>
                    <a:lnTo>
                      <a:pt x="3925" y="2375"/>
                    </a:lnTo>
                    <a:lnTo>
                      <a:pt x="3924" y="2375"/>
                    </a:lnTo>
                    <a:lnTo>
                      <a:pt x="3924" y="2377"/>
                    </a:lnTo>
                    <a:lnTo>
                      <a:pt x="3920" y="2377"/>
                    </a:lnTo>
                    <a:lnTo>
                      <a:pt x="3920" y="2378"/>
                    </a:lnTo>
                    <a:lnTo>
                      <a:pt x="3917" y="2378"/>
                    </a:lnTo>
                    <a:lnTo>
                      <a:pt x="3917" y="2380"/>
                    </a:lnTo>
                    <a:lnTo>
                      <a:pt x="3914" y="2380"/>
                    </a:lnTo>
                    <a:lnTo>
                      <a:pt x="3914" y="2382"/>
                    </a:lnTo>
                    <a:lnTo>
                      <a:pt x="3910" y="2382"/>
                    </a:lnTo>
                    <a:lnTo>
                      <a:pt x="3910" y="2383"/>
                    </a:lnTo>
                    <a:lnTo>
                      <a:pt x="3907" y="2383"/>
                    </a:lnTo>
                    <a:lnTo>
                      <a:pt x="3907" y="2385"/>
                    </a:lnTo>
                    <a:lnTo>
                      <a:pt x="3904" y="2385"/>
                    </a:lnTo>
                    <a:lnTo>
                      <a:pt x="3904" y="2387"/>
                    </a:lnTo>
                    <a:lnTo>
                      <a:pt x="3902" y="2387"/>
                    </a:lnTo>
                    <a:lnTo>
                      <a:pt x="3902" y="2388"/>
                    </a:lnTo>
                    <a:lnTo>
                      <a:pt x="3899" y="2388"/>
                    </a:lnTo>
                    <a:lnTo>
                      <a:pt x="3899" y="2390"/>
                    </a:lnTo>
                    <a:lnTo>
                      <a:pt x="3895" y="2390"/>
                    </a:lnTo>
                    <a:lnTo>
                      <a:pt x="3895" y="2392"/>
                    </a:lnTo>
                    <a:lnTo>
                      <a:pt x="3892" y="2392"/>
                    </a:lnTo>
                    <a:lnTo>
                      <a:pt x="3892" y="2393"/>
                    </a:lnTo>
                    <a:lnTo>
                      <a:pt x="3889" y="2393"/>
                    </a:lnTo>
                    <a:lnTo>
                      <a:pt x="3889" y="2395"/>
                    </a:lnTo>
                    <a:lnTo>
                      <a:pt x="3885" y="2395"/>
                    </a:lnTo>
                    <a:lnTo>
                      <a:pt x="3885" y="2397"/>
                    </a:lnTo>
                    <a:lnTo>
                      <a:pt x="3882" y="2397"/>
                    </a:lnTo>
                    <a:lnTo>
                      <a:pt x="3882" y="2398"/>
                    </a:lnTo>
                    <a:lnTo>
                      <a:pt x="3880" y="2398"/>
                    </a:lnTo>
                    <a:lnTo>
                      <a:pt x="3880" y="2400"/>
                    </a:lnTo>
                    <a:lnTo>
                      <a:pt x="3877" y="2400"/>
                    </a:lnTo>
                    <a:lnTo>
                      <a:pt x="3877" y="2402"/>
                    </a:lnTo>
                    <a:lnTo>
                      <a:pt x="3874" y="2402"/>
                    </a:lnTo>
                    <a:lnTo>
                      <a:pt x="3874" y="2403"/>
                    </a:lnTo>
                    <a:lnTo>
                      <a:pt x="3870" y="2403"/>
                    </a:lnTo>
                    <a:lnTo>
                      <a:pt x="3870" y="2405"/>
                    </a:lnTo>
                    <a:lnTo>
                      <a:pt x="3867" y="2405"/>
                    </a:lnTo>
                    <a:lnTo>
                      <a:pt x="3867" y="2407"/>
                    </a:lnTo>
                    <a:lnTo>
                      <a:pt x="3865" y="2407"/>
                    </a:lnTo>
                    <a:lnTo>
                      <a:pt x="3865" y="2408"/>
                    </a:lnTo>
                    <a:lnTo>
                      <a:pt x="3862" y="2408"/>
                    </a:lnTo>
                    <a:lnTo>
                      <a:pt x="3862" y="2410"/>
                    </a:lnTo>
                    <a:lnTo>
                      <a:pt x="3859" y="2410"/>
                    </a:lnTo>
                    <a:lnTo>
                      <a:pt x="3859" y="2412"/>
                    </a:lnTo>
                    <a:lnTo>
                      <a:pt x="3855" y="2412"/>
                    </a:lnTo>
                    <a:lnTo>
                      <a:pt x="3855" y="2413"/>
                    </a:lnTo>
                    <a:lnTo>
                      <a:pt x="3852" y="2413"/>
                    </a:lnTo>
                    <a:lnTo>
                      <a:pt x="3852" y="2415"/>
                    </a:lnTo>
                    <a:lnTo>
                      <a:pt x="3850" y="2415"/>
                    </a:lnTo>
                    <a:lnTo>
                      <a:pt x="3850" y="2417"/>
                    </a:lnTo>
                    <a:lnTo>
                      <a:pt x="3847" y="2417"/>
                    </a:lnTo>
                    <a:lnTo>
                      <a:pt x="3847" y="2418"/>
                    </a:lnTo>
                    <a:lnTo>
                      <a:pt x="3844" y="2418"/>
                    </a:lnTo>
                    <a:lnTo>
                      <a:pt x="3844" y="2420"/>
                    </a:lnTo>
                    <a:lnTo>
                      <a:pt x="3840" y="2420"/>
                    </a:lnTo>
                    <a:lnTo>
                      <a:pt x="3840" y="2422"/>
                    </a:lnTo>
                    <a:lnTo>
                      <a:pt x="3839" y="2422"/>
                    </a:lnTo>
                    <a:lnTo>
                      <a:pt x="3839" y="2423"/>
                    </a:lnTo>
                    <a:lnTo>
                      <a:pt x="3835" y="2423"/>
                    </a:lnTo>
                    <a:lnTo>
                      <a:pt x="3835" y="2425"/>
                    </a:lnTo>
                    <a:lnTo>
                      <a:pt x="3832" y="2425"/>
                    </a:lnTo>
                    <a:lnTo>
                      <a:pt x="3832" y="2427"/>
                    </a:lnTo>
                    <a:lnTo>
                      <a:pt x="3829" y="2427"/>
                    </a:lnTo>
                    <a:lnTo>
                      <a:pt x="3829" y="2428"/>
                    </a:lnTo>
                    <a:lnTo>
                      <a:pt x="3825" y="2428"/>
                    </a:lnTo>
                    <a:lnTo>
                      <a:pt x="3825" y="2430"/>
                    </a:lnTo>
                    <a:lnTo>
                      <a:pt x="3824" y="2430"/>
                    </a:lnTo>
                    <a:lnTo>
                      <a:pt x="3824" y="2432"/>
                    </a:lnTo>
                    <a:lnTo>
                      <a:pt x="3820" y="2432"/>
                    </a:lnTo>
                    <a:lnTo>
                      <a:pt x="3820" y="2433"/>
                    </a:lnTo>
                    <a:lnTo>
                      <a:pt x="3817" y="2433"/>
                    </a:lnTo>
                    <a:lnTo>
                      <a:pt x="3817" y="2435"/>
                    </a:lnTo>
                    <a:lnTo>
                      <a:pt x="3814" y="2435"/>
                    </a:lnTo>
                    <a:lnTo>
                      <a:pt x="3814" y="2437"/>
                    </a:lnTo>
                    <a:lnTo>
                      <a:pt x="3812" y="2437"/>
                    </a:lnTo>
                    <a:lnTo>
                      <a:pt x="3812" y="2438"/>
                    </a:lnTo>
                    <a:lnTo>
                      <a:pt x="3809" y="2438"/>
                    </a:lnTo>
                    <a:lnTo>
                      <a:pt x="3809" y="2440"/>
                    </a:lnTo>
                    <a:lnTo>
                      <a:pt x="3805" y="2440"/>
                    </a:lnTo>
                    <a:lnTo>
                      <a:pt x="3805" y="2442"/>
                    </a:lnTo>
                    <a:lnTo>
                      <a:pt x="3802" y="2442"/>
                    </a:lnTo>
                    <a:lnTo>
                      <a:pt x="3802" y="2443"/>
                    </a:lnTo>
                    <a:lnTo>
                      <a:pt x="3799" y="2443"/>
                    </a:lnTo>
                    <a:lnTo>
                      <a:pt x="3799" y="2445"/>
                    </a:lnTo>
                    <a:lnTo>
                      <a:pt x="3797" y="2445"/>
                    </a:lnTo>
                    <a:lnTo>
                      <a:pt x="3797" y="2447"/>
                    </a:lnTo>
                    <a:lnTo>
                      <a:pt x="3794" y="2447"/>
                    </a:lnTo>
                    <a:lnTo>
                      <a:pt x="3794" y="2448"/>
                    </a:lnTo>
                    <a:lnTo>
                      <a:pt x="3790" y="2448"/>
                    </a:lnTo>
                    <a:lnTo>
                      <a:pt x="3790" y="2450"/>
                    </a:lnTo>
                    <a:lnTo>
                      <a:pt x="3789" y="2450"/>
                    </a:lnTo>
                    <a:lnTo>
                      <a:pt x="3789" y="2452"/>
                    </a:lnTo>
                    <a:lnTo>
                      <a:pt x="3785" y="2452"/>
                    </a:lnTo>
                    <a:lnTo>
                      <a:pt x="3785" y="2453"/>
                    </a:lnTo>
                    <a:lnTo>
                      <a:pt x="3782" y="2453"/>
                    </a:lnTo>
                    <a:lnTo>
                      <a:pt x="3782" y="2455"/>
                    </a:lnTo>
                    <a:lnTo>
                      <a:pt x="3779" y="2455"/>
                    </a:lnTo>
                    <a:lnTo>
                      <a:pt x="3779" y="2457"/>
                    </a:lnTo>
                    <a:lnTo>
                      <a:pt x="3777" y="2457"/>
                    </a:lnTo>
                    <a:lnTo>
                      <a:pt x="3777" y="2458"/>
                    </a:lnTo>
                    <a:lnTo>
                      <a:pt x="3774" y="2458"/>
                    </a:lnTo>
                    <a:lnTo>
                      <a:pt x="3774" y="2460"/>
                    </a:lnTo>
                    <a:lnTo>
                      <a:pt x="3770" y="2460"/>
                    </a:lnTo>
                    <a:lnTo>
                      <a:pt x="3770" y="2462"/>
                    </a:lnTo>
                    <a:lnTo>
                      <a:pt x="3769" y="2462"/>
                    </a:lnTo>
                    <a:lnTo>
                      <a:pt x="3769" y="2463"/>
                    </a:lnTo>
                    <a:lnTo>
                      <a:pt x="3765" y="2463"/>
                    </a:lnTo>
                    <a:lnTo>
                      <a:pt x="3765" y="2465"/>
                    </a:lnTo>
                    <a:lnTo>
                      <a:pt x="3762" y="2465"/>
                    </a:lnTo>
                    <a:lnTo>
                      <a:pt x="3762" y="2467"/>
                    </a:lnTo>
                    <a:lnTo>
                      <a:pt x="3759" y="2467"/>
                    </a:lnTo>
                    <a:lnTo>
                      <a:pt x="3759" y="2468"/>
                    </a:lnTo>
                    <a:lnTo>
                      <a:pt x="3757" y="2468"/>
                    </a:lnTo>
                    <a:lnTo>
                      <a:pt x="3757" y="2470"/>
                    </a:lnTo>
                    <a:lnTo>
                      <a:pt x="3754" y="2470"/>
                    </a:lnTo>
                    <a:lnTo>
                      <a:pt x="3754" y="2472"/>
                    </a:lnTo>
                    <a:lnTo>
                      <a:pt x="3750" y="2472"/>
                    </a:lnTo>
                    <a:lnTo>
                      <a:pt x="3750" y="2473"/>
                    </a:lnTo>
                    <a:lnTo>
                      <a:pt x="3749" y="2473"/>
                    </a:lnTo>
                    <a:lnTo>
                      <a:pt x="3749" y="2475"/>
                    </a:lnTo>
                    <a:lnTo>
                      <a:pt x="3745" y="2475"/>
                    </a:lnTo>
                    <a:lnTo>
                      <a:pt x="3745" y="2477"/>
                    </a:lnTo>
                    <a:lnTo>
                      <a:pt x="3742" y="2477"/>
                    </a:lnTo>
                    <a:lnTo>
                      <a:pt x="3742" y="2478"/>
                    </a:lnTo>
                    <a:lnTo>
                      <a:pt x="3739" y="2478"/>
                    </a:lnTo>
                    <a:lnTo>
                      <a:pt x="3739" y="2480"/>
                    </a:lnTo>
                    <a:lnTo>
                      <a:pt x="3737" y="2480"/>
                    </a:lnTo>
                    <a:lnTo>
                      <a:pt x="3737" y="2482"/>
                    </a:lnTo>
                    <a:lnTo>
                      <a:pt x="3734" y="2482"/>
                    </a:lnTo>
                    <a:lnTo>
                      <a:pt x="3734" y="2483"/>
                    </a:lnTo>
                    <a:lnTo>
                      <a:pt x="3730" y="2483"/>
                    </a:lnTo>
                    <a:lnTo>
                      <a:pt x="3730" y="2485"/>
                    </a:lnTo>
                    <a:lnTo>
                      <a:pt x="3729" y="2485"/>
                    </a:lnTo>
                    <a:lnTo>
                      <a:pt x="3729" y="2487"/>
                    </a:lnTo>
                    <a:lnTo>
                      <a:pt x="3725" y="2487"/>
                    </a:lnTo>
                    <a:lnTo>
                      <a:pt x="3725" y="2488"/>
                    </a:lnTo>
                    <a:lnTo>
                      <a:pt x="3722" y="2488"/>
                    </a:lnTo>
                    <a:lnTo>
                      <a:pt x="3722" y="2490"/>
                    </a:lnTo>
                    <a:lnTo>
                      <a:pt x="3720" y="2490"/>
                    </a:lnTo>
                    <a:lnTo>
                      <a:pt x="3720" y="2492"/>
                    </a:lnTo>
                    <a:lnTo>
                      <a:pt x="3717" y="2492"/>
                    </a:lnTo>
                    <a:lnTo>
                      <a:pt x="3717" y="2493"/>
                    </a:lnTo>
                    <a:lnTo>
                      <a:pt x="3714" y="2493"/>
                    </a:lnTo>
                    <a:lnTo>
                      <a:pt x="3714" y="2495"/>
                    </a:lnTo>
                    <a:lnTo>
                      <a:pt x="3712" y="2495"/>
                    </a:lnTo>
                    <a:lnTo>
                      <a:pt x="3712" y="2497"/>
                    </a:lnTo>
                    <a:lnTo>
                      <a:pt x="3709" y="2497"/>
                    </a:lnTo>
                    <a:lnTo>
                      <a:pt x="3709" y="2498"/>
                    </a:lnTo>
                    <a:lnTo>
                      <a:pt x="3705" y="2498"/>
                    </a:lnTo>
                    <a:lnTo>
                      <a:pt x="3705" y="2500"/>
                    </a:lnTo>
                    <a:lnTo>
                      <a:pt x="3704" y="2500"/>
                    </a:lnTo>
                    <a:lnTo>
                      <a:pt x="3704" y="2502"/>
                    </a:lnTo>
                    <a:lnTo>
                      <a:pt x="3700" y="2502"/>
                    </a:lnTo>
                    <a:lnTo>
                      <a:pt x="3700" y="2503"/>
                    </a:lnTo>
                    <a:lnTo>
                      <a:pt x="3697" y="2503"/>
                    </a:lnTo>
                    <a:lnTo>
                      <a:pt x="3697" y="2505"/>
                    </a:lnTo>
                    <a:lnTo>
                      <a:pt x="3695" y="2505"/>
                    </a:lnTo>
                    <a:lnTo>
                      <a:pt x="3695" y="2507"/>
                    </a:lnTo>
                    <a:lnTo>
                      <a:pt x="3692" y="2507"/>
                    </a:lnTo>
                    <a:lnTo>
                      <a:pt x="3692" y="2508"/>
                    </a:lnTo>
                    <a:lnTo>
                      <a:pt x="3689" y="2508"/>
                    </a:lnTo>
                    <a:lnTo>
                      <a:pt x="3689" y="2510"/>
                    </a:lnTo>
                    <a:lnTo>
                      <a:pt x="3687" y="2510"/>
                    </a:lnTo>
                    <a:lnTo>
                      <a:pt x="3687" y="2512"/>
                    </a:lnTo>
                    <a:lnTo>
                      <a:pt x="3684" y="2512"/>
                    </a:lnTo>
                    <a:lnTo>
                      <a:pt x="3684" y="2513"/>
                    </a:lnTo>
                    <a:lnTo>
                      <a:pt x="3680" y="2513"/>
                    </a:lnTo>
                    <a:lnTo>
                      <a:pt x="3680" y="2515"/>
                    </a:lnTo>
                    <a:lnTo>
                      <a:pt x="3679" y="2515"/>
                    </a:lnTo>
                    <a:lnTo>
                      <a:pt x="3679" y="2517"/>
                    </a:lnTo>
                    <a:lnTo>
                      <a:pt x="3675" y="2517"/>
                    </a:lnTo>
                    <a:lnTo>
                      <a:pt x="3675" y="2518"/>
                    </a:lnTo>
                    <a:lnTo>
                      <a:pt x="3672" y="2518"/>
                    </a:lnTo>
                    <a:lnTo>
                      <a:pt x="3672" y="2520"/>
                    </a:lnTo>
                    <a:lnTo>
                      <a:pt x="3670" y="2520"/>
                    </a:lnTo>
                    <a:lnTo>
                      <a:pt x="3670" y="2522"/>
                    </a:lnTo>
                    <a:lnTo>
                      <a:pt x="3667" y="2522"/>
                    </a:lnTo>
                    <a:lnTo>
                      <a:pt x="3667" y="2523"/>
                    </a:lnTo>
                    <a:lnTo>
                      <a:pt x="3664" y="2523"/>
                    </a:lnTo>
                    <a:lnTo>
                      <a:pt x="3664" y="2525"/>
                    </a:lnTo>
                    <a:lnTo>
                      <a:pt x="3662" y="2525"/>
                    </a:lnTo>
                    <a:lnTo>
                      <a:pt x="3662" y="2527"/>
                    </a:lnTo>
                    <a:lnTo>
                      <a:pt x="3659" y="2527"/>
                    </a:lnTo>
                    <a:lnTo>
                      <a:pt x="3659" y="2528"/>
                    </a:lnTo>
                    <a:lnTo>
                      <a:pt x="3657" y="2528"/>
                    </a:lnTo>
                    <a:lnTo>
                      <a:pt x="3657" y="2530"/>
                    </a:lnTo>
                    <a:lnTo>
                      <a:pt x="3654" y="2530"/>
                    </a:lnTo>
                    <a:lnTo>
                      <a:pt x="3654" y="2532"/>
                    </a:lnTo>
                    <a:lnTo>
                      <a:pt x="3650" y="2532"/>
                    </a:lnTo>
                    <a:lnTo>
                      <a:pt x="3650" y="2533"/>
                    </a:lnTo>
                    <a:lnTo>
                      <a:pt x="3649" y="2533"/>
                    </a:lnTo>
                    <a:lnTo>
                      <a:pt x="3649" y="2535"/>
                    </a:lnTo>
                    <a:lnTo>
                      <a:pt x="3645" y="2535"/>
                    </a:lnTo>
                    <a:lnTo>
                      <a:pt x="3645" y="2537"/>
                    </a:lnTo>
                    <a:lnTo>
                      <a:pt x="3644" y="2537"/>
                    </a:lnTo>
                    <a:lnTo>
                      <a:pt x="3644" y="2538"/>
                    </a:lnTo>
                    <a:lnTo>
                      <a:pt x="3640" y="2538"/>
                    </a:lnTo>
                    <a:lnTo>
                      <a:pt x="3640" y="2540"/>
                    </a:lnTo>
                    <a:lnTo>
                      <a:pt x="3637" y="2540"/>
                    </a:lnTo>
                    <a:lnTo>
                      <a:pt x="3637" y="2542"/>
                    </a:lnTo>
                    <a:lnTo>
                      <a:pt x="3635" y="2542"/>
                    </a:lnTo>
                    <a:lnTo>
                      <a:pt x="3635" y="2543"/>
                    </a:lnTo>
                    <a:lnTo>
                      <a:pt x="3632" y="2543"/>
                    </a:lnTo>
                    <a:lnTo>
                      <a:pt x="3632" y="2545"/>
                    </a:lnTo>
                    <a:lnTo>
                      <a:pt x="3630" y="2545"/>
                    </a:lnTo>
                    <a:lnTo>
                      <a:pt x="3630" y="2547"/>
                    </a:lnTo>
                    <a:lnTo>
                      <a:pt x="3627" y="2547"/>
                    </a:lnTo>
                    <a:lnTo>
                      <a:pt x="3627" y="2548"/>
                    </a:lnTo>
                    <a:lnTo>
                      <a:pt x="3624" y="2548"/>
                    </a:lnTo>
                    <a:lnTo>
                      <a:pt x="3624" y="2550"/>
                    </a:lnTo>
                    <a:lnTo>
                      <a:pt x="3622" y="2550"/>
                    </a:lnTo>
                    <a:lnTo>
                      <a:pt x="3622" y="2552"/>
                    </a:lnTo>
                    <a:lnTo>
                      <a:pt x="3619" y="2552"/>
                    </a:lnTo>
                    <a:lnTo>
                      <a:pt x="3619" y="2553"/>
                    </a:lnTo>
                    <a:lnTo>
                      <a:pt x="3617" y="2553"/>
                    </a:lnTo>
                    <a:lnTo>
                      <a:pt x="3617" y="2555"/>
                    </a:lnTo>
                    <a:lnTo>
                      <a:pt x="3614" y="2555"/>
                    </a:lnTo>
                    <a:lnTo>
                      <a:pt x="3614" y="2557"/>
                    </a:lnTo>
                    <a:lnTo>
                      <a:pt x="3610" y="2557"/>
                    </a:lnTo>
                    <a:lnTo>
                      <a:pt x="3610" y="2558"/>
                    </a:lnTo>
                    <a:lnTo>
                      <a:pt x="3609" y="2558"/>
                    </a:lnTo>
                    <a:lnTo>
                      <a:pt x="3609" y="2560"/>
                    </a:lnTo>
                    <a:lnTo>
                      <a:pt x="3605" y="2560"/>
                    </a:lnTo>
                    <a:lnTo>
                      <a:pt x="3605" y="2562"/>
                    </a:lnTo>
                    <a:lnTo>
                      <a:pt x="3604" y="2562"/>
                    </a:lnTo>
                    <a:lnTo>
                      <a:pt x="3604" y="2563"/>
                    </a:lnTo>
                    <a:lnTo>
                      <a:pt x="3600" y="2563"/>
                    </a:lnTo>
                    <a:lnTo>
                      <a:pt x="3600" y="2565"/>
                    </a:lnTo>
                    <a:lnTo>
                      <a:pt x="3597" y="2565"/>
                    </a:lnTo>
                    <a:lnTo>
                      <a:pt x="3597" y="2567"/>
                    </a:lnTo>
                    <a:lnTo>
                      <a:pt x="3595" y="2567"/>
                    </a:lnTo>
                    <a:lnTo>
                      <a:pt x="3595" y="2568"/>
                    </a:lnTo>
                    <a:lnTo>
                      <a:pt x="3592" y="2568"/>
                    </a:lnTo>
                    <a:lnTo>
                      <a:pt x="3592" y="2570"/>
                    </a:lnTo>
                    <a:lnTo>
                      <a:pt x="3589" y="2570"/>
                    </a:lnTo>
                    <a:lnTo>
                      <a:pt x="3589" y="2572"/>
                    </a:lnTo>
                    <a:lnTo>
                      <a:pt x="3587" y="2572"/>
                    </a:lnTo>
                    <a:lnTo>
                      <a:pt x="3587" y="2573"/>
                    </a:lnTo>
                    <a:lnTo>
                      <a:pt x="3584" y="2573"/>
                    </a:lnTo>
                    <a:lnTo>
                      <a:pt x="3584" y="2575"/>
                    </a:lnTo>
                    <a:lnTo>
                      <a:pt x="3582" y="2575"/>
                    </a:lnTo>
                    <a:lnTo>
                      <a:pt x="3582" y="2577"/>
                    </a:lnTo>
                    <a:lnTo>
                      <a:pt x="3579" y="2577"/>
                    </a:lnTo>
                    <a:lnTo>
                      <a:pt x="3579" y="2578"/>
                    </a:lnTo>
                    <a:lnTo>
                      <a:pt x="3577" y="2578"/>
                    </a:lnTo>
                    <a:lnTo>
                      <a:pt x="3577" y="2580"/>
                    </a:lnTo>
                    <a:lnTo>
                      <a:pt x="3574" y="2580"/>
                    </a:lnTo>
                    <a:lnTo>
                      <a:pt x="3574" y="2582"/>
                    </a:lnTo>
                    <a:lnTo>
                      <a:pt x="3572" y="2582"/>
                    </a:lnTo>
                    <a:lnTo>
                      <a:pt x="3572" y="2583"/>
                    </a:lnTo>
                    <a:lnTo>
                      <a:pt x="3569" y="2583"/>
                    </a:lnTo>
                    <a:lnTo>
                      <a:pt x="3569" y="2585"/>
                    </a:lnTo>
                    <a:lnTo>
                      <a:pt x="3565" y="2585"/>
                    </a:lnTo>
                    <a:lnTo>
                      <a:pt x="3565" y="2587"/>
                    </a:lnTo>
                    <a:lnTo>
                      <a:pt x="3564" y="2587"/>
                    </a:lnTo>
                    <a:lnTo>
                      <a:pt x="3564" y="2588"/>
                    </a:lnTo>
                    <a:lnTo>
                      <a:pt x="3560" y="2588"/>
                    </a:lnTo>
                    <a:lnTo>
                      <a:pt x="3560" y="2590"/>
                    </a:lnTo>
                    <a:lnTo>
                      <a:pt x="3559" y="2590"/>
                    </a:lnTo>
                    <a:lnTo>
                      <a:pt x="3559" y="2592"/>
                    </a:lnTo>
                    <a:lnTo>
                      <a:pt x="3555" y="2592"/>
                    </a:lnTo>
                    <a:lnTo>
                      <a:pt x="3555" y="2593"/>
                    </a:lnTo>
                    <a:lnTo>
                      <a:pt x="3554" y="2593"/>
                    </a:lnTo>
                    <a:lnTo>
                      <a:pt x="3554" y="2595"/>
                    </a:lnTo>
                    <a:lnTo>
                      <a:pt x="3550" y="2595"/>
                    </a:lnTo>
                    <a:lnTo>
                      <a:pt x="3550" y="2597"/>
                    </a:lnTo>
                    <a:lnTo>
                      <a:pt x="3549" y="2597"/>
                    </a:lnTo>
                    <a:lnTo>
                      <a:pt x="3549" y="2598"/>
                    </a:lnTo>
                    <a:lnTo>
                      <a:pt x="3545" y="2598"/>
                    </a:lnTo>
                    <a:lnTo>
                      <a:pt x="3545" y="2600"/>
                    </a:lnTo>
                    <a:lnTo>
                      <a:pt x="3544" y="2600"/>
                    </a:lnTo>
                    <a:lnTo>
                      <a:pt x="3544" y="2602"/>
                    </a:lnTo>
                    <a:lnTo>
                      <a:pt x="3540" y="2602"/>
                    </a:lnTo>
                    <a:lnTo>
                      <a:pt x="3540" y="2603"/>
                    </a:lnTo>
                    <a:lnTo>
                      <a:pt x="3537" y="2603"/>
                    </a:lnTo>
                    <a:lnTo>
                      <a:pt x="3537" y="2605"/>
                    </a:lnTo>
                    <a:lnTo>
                      <a:pt x="3535" y="2605"/>
                    </a:lnTo>
                    <a:lnTo>
                      <a:pt x="3535" y="2607"/>
                    </a:lnTo>
                    <a:lnTo>
                      <a:pt x="3532" y="2607"/>
                    </a:lnTo>
                    <a:lnTo>
                      <a:pt x="3532" y="2608"/>
                    </a:lnTo>
                    <a:lnTo>
                      <a:pt x="3530" y="2608"/>
                    </a:lnTo>
                    <a:lnTo>
                      <a:pt x="3530" y="2610"/>
                    </a:lnTo>
                    <a:lnTo>
                      <a:pt x="3527" y="2610"/>
                    </a:lnTo>
                    <a:lnTo>
                      <a:pt x="3527" y="2612"/>
                    </a:lnTo>
                    <a:lnTo>
                      <a:pt x="3525" y="2612"/>
                    </a:lnTo>
                    <a:lnTo>
                      <a:pt x="3525" y="2613"/>
                    </a:lnTo>
                    <a:lnTo>
                      <a:pt x="3522" y="2613"/>
                    </a:lnTo>
                    <a:lnTo>
                      <a:pt x="3522" y="2615"/>
                    </a:lnTo>
                    <a:lnTo>
                      <a:pt x="3520" y="2615"/>
                    </a:lnTo>
                    <a:lnTo>
                      <a:pt x="3520" y="2617"/>
                    </a:lnTo>
                    <a:lnTo>
                      <a:pt x="3517" y="2617"/>
                    </a:lnTo>
                    <a:lnTo>
                      <a:pt x="3517" y="2618"/>
                    </a:lnTo>
                    <a:lnTo>
                      <a:pt x="3515" y="2618"/>
                    </a:lnTo>
                    <a:lnTo>
                      <a:pt x="3515" y="2620"/>
                    </a:lnTo>
                    <a:lnTo>
                      <a:pt x="3512" y="2620"/>
                    </a:lnTo>
                    <a:lnTo>
                      <a:pt x="3512" y="2622"/>
                    </a:lnTo>
                    <a:lnTo>
                      <a:pt x="3510" y="2622"/>
                    </a:lnTo>
                    <a:lnTo>
                      <a:pt x="3510" y="2623"/>
                    </a:lnTo>
                    <a:lnTo>
                      <a:pt x="3507" y="2623"/>
                    </a:lnTo>
                    <a:lnTo>
                      <a:pt x="3507" y="2625"/>
                    </a:lnTo>
                    <a:lnTo>
                      <a:pt x="3504" y="2625"/>
                    </a:lnTo>
                    <a:lnTo>
                      <a:pt x="3504" y="2627"/>
                    </a:lnTo>
                    <a:lnTo>
                      <a:pt x="3502" y="2627"/>
                    </a:lnTo>
                    <a:lnTo>
                      <a:pt x="3502" y="2628"/>
                    </a:lnTo>
                    <a:lnTo>
                      <a:pt x="3499" y="2628"/>
                    </a:lnTo>
                    <a:lnTo>
                      <a:pt x="3499" y="2630"/>
                    </a:lnTo>
                    <a:lnTo>
                      <a:pt x="3497" y="2630"/>
                    </a:lnTo>
                    <a:lnTo>
                      <a:pt x="3497" y="2632"/>
                    </a:lnTo>
                    <a:lnTo>
                      <a:pt x="3494" y="2632"/>
                    </a:lnTo>
                    <a:lnTo>
                      <a:pt x="3494" y="2633"/>
                    </a:lnTo>
                    <a:lnTo>
                      <a:pt x="3492" y="2633"/>
                    </a:lnTo>
                    <a:lnTo>
                      <a:pt x="3492" y="2635"/>
                    </a:lnTo>
                    <a:lnTo>
                      <a:pt x="3489" y="2635"/>
                    </a:lnTo>
                    <a:lnTo>
                      <a:pt x="3489" y="2637"/>
                    </a:lnTo>
                    <a:lnTo>
                      <a:pt x="3487" y="2637"/>
                    </a:lnTo>
                    <a:lnTo>
                      <a:pt x="3487" y="2638"/>
                    </a:lnTo>
                    <a:lnTo>
                      <a:pt x="3484" y="2638"/>
                    </a:lnTo>
                    <a:lnTo>
                      <a:pt x="3484" y="2640"/>
                    </a:lnTo>
                    <a:lnTo>
                      <a:pt x="3482" y="2640"/>
                    </a:lnTo>
                    <a:lnTo>
                      <a:pt x="3482" y="2642"/>
                    </a:lnTo>
                    <a:lnTo>
                      <a:pt x="3479" y="2642"/>
                    </a:lnTo>
                    <a:lnTo>
                      <a:pt x="3479" y="2643"/>
                    </a:lnTo>
                    <a:lnTo>
                      <a:pt x="3477" y="2643"/>
                    </a:lnTo>
                    <a:lnTo>
                      <a:pt x="3477" y="2645"/>
                    </a:lnTo>
                    <a:lnTo>
                      <a:pt x="3474" y="2645"/>
                    </a:lnTo>
                    <a:lnTo>
                      <a:pt x="3474" y="2647"/>
                    </a:lnTo>
                    <a:lnTo>
                      <a:pt x="3472" y="2647"/>
                    </a:lnTo>
                    <a:lnTo>
                      <a:pt x="3472" y="2648"/>
                    </a:lnTo>
                    <a:lnTo>
                      <a:pt x="3469" y="2648"/>
                    </a:lnTo>
                    <a:lnTo>
                      <a:pt x="3469" y="2650"/>
                    </a:lnTo>
                    <a:lnTo>
                      <a:pt x="3467" y="2650"/>
                    </a:lnTo>
                    <a:lnTo>
                      <a:pt x="3467" y="2652"/>
                    </a:lnTo>
                    <a:lnTo>
                      <a:pt x="3464" y="2652"/>
                    </a:lnTo>
                    <a:lnTo>
                      <a:pt x="3464" y="2653"/>
                    </a:lnTo>
                    <a:lnTo>
                      <a:pt x="3462" y="2653"/>
                    </a:lnTo>
                    <a:lnTo>
                      <a:pt x="3462" y="2655"/>
                    </a:lnTo>
                    <a:lnTo>
                      <a:pt x="3459" y="2655"/>
                    </a:lnTo>
                    <a:lnTo>
                      <a:pt x="3459" y="2657"/>
                    </a:lnTo>
                    <a:lnTo>
                      <a:pt x="3457" y="2657"/>
                    </a:lnTo>
                    <a:lnTo>
                      <a:pt x="3457" y="2658"/>
                    </a:lnTo>
                    <a:lnTo>
                      <a:pt x="3454" y="2658"/>
                    </a:lnTo>
                    <a:lnTo>
                      <a:pt x="3454" y="2660"/>
                    </a:lnTo>
                    <a:lnTo>
                      <a:pt x="3452" y="2660"/>
                    </a:lnTo>
                    <a:lnTo>
                      <a:pt x="3452" y="2662"/>
                    </a:lnTo>
                    <a:lnTo>
                      <a:pt x="3449" y="2662"/>
                    </a:lnTo>
                    <a:lnTo>
                      <a:pt x="3449" y="2663"/>
                    </a:lnTo>
                    <a:lnTo>
                      <a:pt x="3447" y="2663"/>
                    </a:lnTo>
                    <a:lnTo>
                      <a:pt x="3447" y="2665"/>
                    </a:lnTo>
                    <a:lnTo>
                      <a:pt x="3444" y="2665"/>
                    </a:lnTo>
                    <a:lnTo>
                      <a:pt x="3444" y="2667"/>
                    </a:lnTo>
                    <a:lnTo>
                      <a:pt x="3442" y="2667"/>
                    </a:lnTo>
                    <a:lnTo>
                      <a:pt x="3442" y="2668"/>
                    </a:lnTo>
                    <a:lnTo>
                      <a:pt x="3440" y="2668"/>
                    </a:lnTo>
                    <a:lnTo>
                      <a:pt x="3440" y="2670"/>
                    </a:lnTo>
                    <a:lnTo>
                      <a:pt x="3437" y="2670"/>
                    </a:lnTo>
                    <a:lnTo>
                      <a:pt x="3437" y="2672"/>
                    </a:lnTo>
                    <a:lnTo>
                      <a:pt x="3435" y="2672"/>
                    </a:lnTo>
                    <a:lnTo>
                      <a:pt x="3435" y="2673"/>
                    </a:lnTo>
                    <a:lnTo>
                      <a:pt x="3432" y="2673"/>
                    </a:lnTo>
                    <a:lnTo>
                      <a:pt x="3432" y="2675"/>
                    </a:lnTo>
                    <a:lnTo>
                      <a:pt x="3430" y="2675"/>
                    </a:lnTo>
                    <a:lnTo>
                      <a:pt x="3430" y="2677"/>
                    </a:lnTo>
                    <a:lnTo>
                      <a:pt x="3427" y="2677"/>
                    </a:lnTo>
                    <a:lnTo>
                      <a:pt x="3427" y="2678"/>
                    </a:lnTo>
                    <a:lnTo>
                      <a:pt x="3425" y="2678"/>
                    </a:lnTo>
                    <a:lnTo>
                      <a:pt x="3425" y="2680"/>
                    </a:lnTo>
                    <a:lnTo>
                      <a:pt x="3422" y="2680"/>
                    </a:lnTo>
                    <a:lnTo>
                      <a:pt x="3422" y="2682"/>
                    </a:lnTo>
                    <a:lnTo>
                      <a:pt x="3420" y="2682"/>
                    </a:lnTo>
                    <a:lnTo>
                      <a:pt x="3420" y="2683"/>
                    </a:lnTo>
                    <a:lnTo>
                      <a:pt x="3417" y="2683"/>
                    </a:lnTo>
                    <a:lnTo>
                      <a:pt x="3417" y="2685"/>
                    </a:lnTo>
                    <a:lnTo>
                      <a:pt x="3415" y="2685"/>
                    </a:lnTo>
                    <a:lnTo>
                      <a:pt x="3415" y="2687"/>
                    </a:lnTo>
                    <a:lnTo>
                      <a:pt x="3412" y="2687"/>
                    </a:lnTo>
                    <a:lnTo>
                      <a:pt x="3412" y="2688"/>
                    </a:lnTo>
                    <a:lnTo>
                      <a:pt x="3410" y="2688"/>
                    </a:lnTo>
                    <a:lnTo>
                      <a:pt x="3410" y="2690"/>
                    </a:lnTo>
                    <a:lnTo>
                      <a:pt x="3409" y="2690"/>
                    </a:lnTo>
                    <a:lnTo>
                      <a:pt x="3409" y="2692"/>
                    </a:lnTo>
                    <a:lnTo>
                      <a:pt x="3405" y="2692"/>
                    </a:lnTo>
                    <a:lnTo>
                      <a:pt x="3405" y="2693"/>
                    </a:lnTo>
                    <a:lnTo>
                      <a:pt x="3404" y="2693"/>
                    </a:lnTo>
                    <a:lnTo>
                      <a:pt x="3404" y="2695"/>
                    </a:lnTo>
                    <a:lnTo>
                      <a:pt x="3400" y="2695"/>
                    </a:lnTo>
                    <a:lnTo>
                      <a:pt x="3400" y="2697"/>
                    </a:lnTo>
                    <a:lnTo>
                      <a:pt x="3399" y="2697"/>
                    </a:lnTo>
                    <a:lnTo>
                      <a:pt x="3399" y="2698"/>
                    </a:lnTo>
                    <a:lnTo>
                      <a:pt x="3395" y="2698"/>
                    </a:lnTo>
                    <a:lnTo>
                      <a:pt x="3395" y="2700"/>
                    </a:lnTo>
                    <a:lnTo>
                      <a:pt x="3394" y="2700"/>
                    </a:lnTo>
                    <a:lnTo>
                      <a:pt x="3394" y="2702"/>
                    </a:lnTo>
                    <a:lnTo>
                      <a:pt x="3390" y="2702"/>
                    </a:lnTo>
                    <a:lnTo>
                      <a:pt x="3390" y="2703"/>
                    </a:lnTo>
                    <a:lnTo>
                      <a:pt x="3389" y="2703"/>
                    </a:lnTo>
                    <a:lnTo>
                      <a:pt x="3389" y="2705"/>
                    </a:lnTo>
                    <a:lnTo>
                      <a:pt x="3385" y="2705"/>
                    </a:lnTo>
                    <a:lnTo>
                      <a:pt x="3385" y="2707"/>
                    </a:lnTo>
                    <a:lnTo>
                      <a:pt x="3384" y="2707"/>
                    </a:lnTo>
                    <a:lnTo>
                      <a:pt x="3384" y="2708"/>
                    </a:lnTo>
                    <a:lnTo>
                      <a:pt x="3382" y="2708"/>
                    </a:lnTo>
                    <a:lnTo>
                      <a:pt x="3382" y="2710"/>
                    </a:lnTo>
                    <a:lnTo>
                      <a:pt x="3379" y="2710"/>
                    </a:lnTo>
                    <a:lnTo>
                      <a:pt x="3379" y="2712"/>
                    </a:lnTo>
                    <a:lnTo>
                      <a:pt x="3377" y="2712"/>
                    </a:lnTo>
                    <a:lnTo>
                      <a:pt x="3377" y="2713"/>
                    </a:lnTo>
                    <a:lnTo>
                      <a:pt x="3374" y="2713"/>
                    </a:lnTo>
                    <a:lnTo>
                      <a:pt x="3374" y="2715"/>
                    </a:lnTo>
                    <a:lnTo>
                      <a:pt x="3372" y="2715"/>
                    </a:lnTo>
                    <a:lnTo>
                      <a:pt x="3372" y="2717"/>
                    </a:lnTo>
                    <a:lnTo>
                      <a:pt x="3369" y="2717"/>
                    </a:lnTo>
                    <a:lnTo>
                      <a:pt x="3369" y="2718"/>
                    </a:lnTo>
                    <a:lnTo>
                      <a:pt x="3367" y="2718"/>
                    </a:lnTo>
                    <a:lnTo>
                      <a:pt x="3367" y="2720"/>
                    </a:lnTo>
                    <a:lnTo>
                      <a:pt x="3365" y="2720"/>
                    </a:lnTo>
                    <a:lnTo>
                      <a:pt x="3365" y="2722"/>
                    </a:lnTo>
                    <a:lnTo>
                      <a:pt x="3362" y="2722"/>
                    </a:lnTo>
                    <a:lnTo>
                      <a:pt x="3362" y="2723"/>
                    </a:lnTo>
                    <a:lnTo>
                      <a:pt x="3360" y="2723"/>
                    </a:lnTo>
                    <a:lnTo>
                      <a:pt x="3360" y="2725"/>
                    </a:lnTo>
                    <a:lnTo>
                      <a:pt x="3357" y="2725"/>
                    </a:lnTo>
                    <a:lnTo>
                      <a:pt x="3357" y="2727"/>
                    </a:lnTo>
                    <a:lnTo>
                      <a:pt x="3355" y="2727"/>
                    </a:lnTo>
                    <a:lnTo>
                      <a:pt x="3355" y="2728"/>
                    </a:lnTo>
                    <a:lnTo>
                      <a:pt x="3352" y="2728"/>
                    </a:lnTo>
                    <a:lnTo>
                      <a:pt x="3352" y="2730"/>
                    </a:lnTo>
                    <a:lnTo>
                      <a:pt x="3350" y="2730"/>
                    </a:lnTo>
                    <a:lnTo>
                      <a:pt x="3350" y="2732"/>
                    </a:lnTo>
                    <a:lnTo>
                      <a:pt x="3349" y="2732"/>
                    </a:lnTo>
                    <a:lnTo>
                      <a:pt x="3349" y="2733"/>
                    </a:lnTo>
                    <a:lnTo>
                      <a:pt x="3345" y="2733"/>
                    </a:lnTo>
                    <a:lnTo>
                      <a:pt x="3345" y="2735"/>
                    </a:lnTo>
                    <a:lnTo>
                      <a:pt x="3344" y="2735"/>
                    </a:lnTo>
                    <a:lnTo>
                      <a:pt x="3344" y="2737"/>
                    </a:lnTo>
                    <a:lnTo>
                      <a:pt x="3340" y="2737"/>
                    </a:lnTo>
                    <a:lnTo>
                      <a:pt x="3340" y="2738"/>
                    </a:lnTo>
                    <a:lnTo>
                      <a:pt x="3339" y="2738"/>
                    </a:lnTo>
                    <a:lnTo>
                      <a:pt x="3339" y="2740"/>
                    </a:lnTo>
                    <a:lnTo>
                      <a:pt x="3337" y="2740"/>
                    </a:lnTo>
                    <a:lnTo>
                      <a:pt x="3337" y="2742"/>
                    </a:lnTo>
                    <a:lnTo>
                      <a:pt x="3334" y="2742"/>
                    </a:lnTo>
                    <a:lnTo>
                      <a:pt x="3334" y="2743"/>
                    </a:lnTo>
                    <a:lnTo>
                      <a:pt x="3332" y="2743"/>
                    </a:lnTo>
                    <a:lnTo>
                      <a:pt x="3332" y="2745"/>
                    </a:lnTo>
                    <a:lnTo>
                      <a:pt x="3329" y="2745"/>
                    </a:lnTo>
                    <a:lnTo>
                      <a:pt x="3329" y="2747"/>
                    </a:lnTo>
                    <a:lnTo>
                      <a:pt x="3327" y="2747"/>
                    </a:lnTo>
                    <a:lnTo>
                      <a:pt x="3327" y="2748"/>
                    </a:lnTo>
                    <a:lnTo>
                      <a:pt x="3324" y="2748"/>
                    </a:lnTo>
                    <a:lnTo>
                      <a:pt x="3324" y="2750"/>
                    </a:lnTo>
                    <a:lnTo>
                      <a:pt x="3322" y="2750"/>
                    </a:lnTo>
                    <a:lnTo>
                      <a:pt x="3322" y="2752"/>
                    </a:lnTo>
                    <a:lnTo>
                      <a:pt x="3320" y="2752"/>
                    </a:lnTo>
                    <a:lnTo>
                      <a:pt x="3320" y="2753"/>
                    </a:lnTo>
                    <a:lnTo>
                      <a:pt x="3317" y="2753"/>
                    </a:lnTo>
                    <a:lnTo>
                      <a:pt x="3317" y="2755"/>
                    </a:lnTo>
                    <a:lnTo>
                      <a:pt x="3315" y="2755"/>
                    </a:lnTo>
                    <a:lnTo>
                      <a:pt x="3315" y="2757"/>
                    </a:lnTo>
                    <a:lnTo>
                      <a:pt x="3312" y="2757"/>
                    </a:lnTo>
                    <a:lnTo>
                      <a:pt x="3312" y="2758"/>
                    </a:lnTo>
                    <a:lnTo>
                      <a:pt x="3310" y="2758"/>
                    </a:lnTo>
                    <a:lnTo>
                      <a:pt x="3310" y="2760"/>
                    </a:lnTo>
                    <a:lnTo>
                      <a:pt x="3309" y="2760"/>
                    </a:lnTo>
                    <a:lnTo>
                      <a:pt x="3309" y="2762"/>
                    </a:lnTo>
                    <a:lnTo>
                      <a:pt x="3305" y="2762"/>
                    </a:lnTo>
                    <a:lnTo>
                      <a:pt x="3305" y="2763"/>
                    </a:lnTo>
                    <a:lnTo>
                      <a:pt x="3304" y="2763"/>
                    </a:lnTo>
                    <a:lnTo>
                      <a:pt x="3304" y="2765"/>
                    </a:lnTo>
                    <a:lnTo>
                      <a:pt x="3300" y="2765"/>
                    </a:lnTo>
                    <a:lnTo>
                      <a:pt x="3300" y="2767"/>
                    </a:lnTo>
                    <a:lnTo>
                      <a:pt x="3299" y="2767"/>
                    </a:lnTo>
                    <a:lnTo>
                      <a:pt x="3299" y="2768"/>
                    </a:lnTo>
                    <a:lnTo>
                      <a:pt x="3297" y="2768"/>
                    </a:lnTo>
                    <a:lnTo>
                      <a:pt x="3297" y="2770"/>
                    </a:lnTo>
                    <a:lnTo>
                      <a:pt x="3294" y="2770"/>
                    </a:lnTo>
                    <a:lnTo>
                      <a:pt x="3294" y="2772"/>
                    </a:lnTo>
                    <a:lnTo>
                      <a:pt x="3292" y="2772"/>
                    </a:lnTo>
                    <a:lnTo>
                      <a:pt x="3292" y="2773"/>
                    </a:lnTo>
                    <a:lnTo>
                      <a:pt x="3289" y="2773"/>
                    </a:lnTo>
                    <a:lnTo>
                      <a:pt x="3289" y="2775"/>
                    </a:lnTo>
                    <a:lnTo>
                      <a:pt x="3287" y="2775"/>
                    </a:lnTo>
                    <a:lnTo>
                      <a:pt x="3287" y="2777"/>
                    </a:lnTo>
                    <a:lnTo>
                      <a:pt x="3285" y="2777"/>
                    </a:lnTo>
                    <a:lnTo>
                      <a:pt x="3285" y="2778"/>
                    </a:lnTo>
                    <a:lnTo>
                      <a:pt x="3282" y="2778"/>
                    </a:lnTo>
                    <a:lnTo>
                      <a:pt x="3282" y="2780"/>
                    </a:lnTo>
                    <a:lnTo>
                      <a:pt x="3280" y="2780"/>
                    </a:lnTo>
                    <a:lnTo>
                      <a:pt x="3280" y="2782"/>
                    </a:lnTo>
                    <a:lnTo>
                      <a:pt x="3279" y="2782"/>
                    </a:lnTo>
                    <a:lnTo>
                      <a:pt x="3279" y="2783"/>
                    </a:lnTo>
                    <a:lnTo>
                      <a:pt x="3275" y="2783"/>
                    </a:lnTo>
                    <a:lnTo>
                      <a:pt x="3275" y="2785"/>
                    </a:lnTo>
                    <a:lnTo>
                      <a:pt x="3274" y="2785"/>
                    </a:lnTo>
                    <a:lnTo>
                      <a:pt x="3274" y="2787"/>
                    </a:lnTo>
                    <a:lnTo>
                      <a:pt x="3270" y="2787"/>
                    </a:lnTo>
                    <a:lnTo>
                      <a:pt x="3270" y="2788"/>
                    </a:lnTo>
                    <a:lnTo>
                      <a:pt x="3269" y="2788"/>
                    </a:lnTo>
                    <a:lnTo>
                      <a:pt x="3269" y="2790"/>
                    </a:lnTo>
                    <a:lnTo>
                      <a:pt x="3267" y="2790"/>
                    </a:lnTo>
                    <a:lnTo>
                      <a:pt x="3267" y="2792"/>
                    </a:lnTo>
                    <a:lnTo>
                      <a:pt x="3264" y="2792"/>
                    </a:lnTo>
                    <a:lnTo>
                      <a:pt x="3264" y="2793"/>
                    </a:lnTo>
                    <a:lnTo>
                      <a:pt x="3262" y="2793"/>
                    </a:lnTo>
                    <a:lnTo>
                      <a:pt x="3262" y="2795"/>
                    </a:lnTo>
                    <a:lnTo>
                      <a:pt x="3260" y="2795"/>
                    </a:lnTo>
                    <a:lnTo>
                      <a:pt x="3260" y="2797"/>
                    </a:lnTo>
                    <a:lnTo>
                      <a:pt x="3257" y="2797"/>
                    </a:lnTo>
                    <a:lnTo>
                      <a:pt x="3257" y="2798"/>
                    </a:lnTo>
                    <a:lnTo>
                      <a:pt x="3255" y="2798"/>
                    </a:lnTo>
                    <a:lnTo>
                      <a:pt x="3255" y="2800"/>
                    </a:lnTo>
                    <a:lnTo>
                      <a:pt x="3252" y="2800"/>
                    </a:lnTo>
                    <a:lnTo>
                      <a:pt x="3252" y="2802"/>
                    </a:lnTo>
                    <a:lnTo>
                      <a:pt x="3250" y="2802"/>
                    </a:lnTo>
                    <a:lnTo>
                      <a:pt x="3250" y="2803"/>
                    </a:lnTo>
                    <a:lnTo>
                      <a:pt x="3249" y="2803"/>
                    </a:lnTo>
                    <a:lnTo>
                      <a:pt x="3249" y="2805"/>
                    </a:lnTo>
                    <a:lnTo>
                      <a:pt x="3245" y="2805"/>
                    </a:lnTo>
                    <a:lnTo>
                      <a:pt x="3245" y="2807"/>
                    </a:lnTo>
                    <a:lnTo>
                      <a:pt x="3244" y="2807"/>
                    </a:lnTo>
                    <a:lnTo>
                      <a:pt x="3244" y="2808"/>
                    </a:lnTo>
                    <a:lnTo>
                      <a:pt x="3240" y="2808"/>
                    </a:lnTo>
                    <a:lnTo>
                      <a:pt x="3240" y="2810"/>
                    </a:lnTo>
                    <a:lnTo>
                      <a:pt x="3239" y="2810"/>
                    </a:lnTo>
                    <a:lnTo>
                      <a:pt x="3239" y="2812"/>
                    </a:lnTo>
                    <a:lnTo>
                      <a:pt x="3237" y="2812"/>
                    </a:lnTo>
                    <a:lnTo>
                      <a:pt x="3237" y="2813"/>
                    </a:lnTo>
                    <a:lnTo>
                      <a:pt x="3234" y="2813"/>
                    </a:lnTo>
                    <a:lnTo>
                      <a:pt x="3234" y="2815"/>
                    </a:lnTo>
                    <a:lnTo>
                      <a:pt x="3232" y="2815"/>
                    </a:lnTo>
                    <a:lnTo>
                      <a:pt x="3232" y="2817"/>
                    </a:lnTo>
                    <a:lnTo>
                      <a:pt x="3230" y="2817"/>
                    </a:lnTo>
                    <a:lnTo>
                      <a:pt x="3230" y="2818"/>
                    </a:lnTo>
                    <a:lnTo>
                      <a:pt x="3227" y="2818"/>
                    </a:lnTo>
                    <a:lnTo>
                      <a:pt x="3227" y="2820"/>
                    </a:lnTo>
                    <a:lnTo>
                      <a:pt x="3225" y="2820"/>
                    </a:lnTo>
                    <a:lnTo>
                      <a:pt x="3225" y="2822"/>
                    </a:lnTo>
                    <a:lnTo>
                      <a:pt x="3224" y="2822"/>
                    </a:lnTo>
                    <a:lnTo>
                      <a:pt x="3224" y="2823"/>
                    </a:lnTo>
                    <a:lnTo>
                      <a:pt x="3220" y="2823"/>
                    </a:lnTo>
                    <a:lnTo>
                      <a:pt x="3220" y="2825"/>
                    </a:lnTo>
                    <a:lnTo>
                      <a:pt x="3219" y="2825"/>
                    </a:lnTo>
                    <a:lnTo>
                      <a:pt x="3219" y="2827"/>
                    </a:lnTo>
                    <a:lnTo>
                      <a:pt x="3217" y="2827"/>
                    </a:lnTo>
                    <a:lnTo>
                      <a:pt x="3217" y="2828"/>
                    </a:lnTo>
                    <a:lnTo>
                      <a:pt x="3214" y="2828"/>
                    </a:lnTo>
                    <a:lnTo>
                      <a:pt x="3214" y="2830"/>
                    </a:lnTo>
                    <a:lnTo>
                      <a:pt x="3212" y="2830"/>
                    </a:lnTo>
                    <a:lnTo>
                      <a:pt x="3212" y="2832"/>
                    </a:lnTo>
                    <a:lnTo>
                      <a:pt x="3210" y="2832"/>
                    </a:lnTo>
                    <a:lnTo>
                      <a:pt x="3210" y="2833"/>
                    </a:lnTo>
                    <a:lnTo>
                      <a:pt x="3207" y="2833"/>
                    </a:lnTo>
                    <a:lnTo>
                      <a:pt x="3207" y="2835"/>
                    </a:lnTo>
                    <a:lnTo>
                      <a:pt x="3205" y="2835"/>
                    </a:lnTo>
                    <a:lnTo>
                      <a:pt x="3205" y="2837"/>
                    </a:lnTo>
                    <a:lnTo>
                      <a:pt x="3204" y="2837"/>
                    </a:lnTo>
                    <a:lnTo>
                      <a:pt x="3204" y="2838"/>
                    </a:lnTo>
                    <a:lnTo>
                      <a:pt x="3200" y="2838"/>
                    </a:lnTo>
                    <a:lnTo>
                      <a:pt x="3200" y="2840"/>
                    </a:lnTo>
                    <a:lnTo>
                      <a:pt x="3199" y="2840"/>
                    </a:lnTo>
                    <a:lnTo>
                      <a:pt x="3199" y="2842"/>
                    </a:lnTo>
                    <a:lnTo>
                      <a:pt x="3197" y="2842"/>
                    </a:lnTo>
                    <a:lnTo>
                      <a:pt x="3197" y="2843"/>
                    </a:lnTo>
                    <a:lnTo>
                      <a:pt x="3194" y="2843"/>
                    </a:lnTo>
                    <a:lnTo>
                      <a:pt x="3194" y="2845"/>
                    </a:lnTo>
                    <a:lnTo>
                      <a:pt x="3192" y="2845"/>
                    </a:lnTo>
                    <a:lnTo>
                      <a:pt x="3192" y="2847"/>
                    </a:lnTo>
                    <a:lnTo>
                      <a:pt x="3190" y="2847"/>
                    </a:lnTo>
                    <a:lnTo>
                      <a:pt x="3190" y="2848"/>
                    </a:lnTo>
                    <a:lnTo>
                      <a:pt x="3187" y="2848"/>
                    </a:lnTo>
                    <a:lnTo>
                      <a:pt x="3187" y="2850"/>
                    </a:lnTo>
                    <a:lnTo>
                      <a:pt x="3185" y="2850"/>
                    </a:lnTo>
                    <a:lnTo>
                      <a:pt x="3185" y="2852"/>
                    </a:lnTo>
                    <a:lnTo>
                      <a:pt x="3184" y="2852"/>
                    </a:lnTo>
                    <a:lnTo>
                      <a:pt x="3184" y="2853"/>
                    </a:lnTo>
                    <a:lnTo>
                      <a:pt x="3180" y="2853"/>
                    </a:lnTo>
                    <a:lnTo>
                      <a:pt x="3180" y="2855"/>
                    </a:lnTo>
                    <a:lnTo>
                      <a:pt x="3179" y="2855"/>
                    </a:lnTo>
                    <a:lnTo>
                      <a:pt x="3179" y="2857"/>
                    </a:lnTo>
                    <a:lnTo>
                      <a:pt x="3177" y="2857"/>
                    </a:lnTo>
                    <a:lnTo>
                      <a:pt x="3177" y="2858"/>
                    </a:lnTo>
                    <a:lnTo>
                      <a:pt x="3174" y="2858"/>
                    </a:lnTo>
                    <a:lnTo>
                      <a:pt x="3174" y="2860"/>
                    </a:lnTo>
                    <a:lnTo>
                      <a:pt x="3172" y="2860"/>
                    </a:lnTo>
                    <a:lnTo>
                      <a:pt x="3172" y="2862"/>
                    </a:lnTo>
                    <a:lnTo>
                      <a:pt x="3170" y="2862"/>
                    </a:lnTo>
                    <a:lnTo>
                      <a:pt x="3170" y="2863"/>
                    </a:lnTo>
                    <a:lnTo>
                      <a:pt x="3167" y="2863"/>
                    </a:lnTo>
                    <a:lnTo>
                      <a:pt x="3167" y="2865"/>
                    </a:lnTo>
                    <a:lnTo>
                      <a:pt x="3165" y="2865"/>
                    </a:lnTo>
                    <a:lnTo>
                      <a:pt x="3165" y="2867"/>
                    </a:lnTo>
                    <a:lnTo>
                      <a:pt x="3164" y="2867"/>
                    </a:lnTo>
                    <a:lnTo>
                      <a:pt x="3164" y="2868"/>
                    </a:lnTo>
                    <a:lnTo>
                      <a:pt x="3160" y="2868"/>
                    </a:lnTo>
                    <a:lnTo>
                      <a:pt x="3160" y="2870"/>
                    </a:lnTo>
                    <a:lnTo>
                      <a:pt x="3159" y="2870"/>
                    </a:lnTo>
                    <a:lnTo>
                      <a:pt x="3159" y="2872"/>
                    </a:lnTo>
                    <a:lnTo>
                      <a:pt x="3157" y="2872"/>
                    </a:lnTo>
                    <a:lnTo>
                      <a:pt x="3157" y="2873"/>
                    </a:lnTo>
                    <a:lnTo>
                      <a:pt x="3154" y="2873"/>
                    </a:lnTo>
                    <a:lnTo>
                      <a:pt x="3154" y="2875"/>
                    </a:lnTo>
                    <a:lnTo>
                      <a:pt x="3152" y="2875"/>
                    </a:lnTo>
                    <a:lnTo>
                      <a:pt x="3152" y="2877"/>
                    </a:lnTo>
                    <a:lnTo>
                      <a:pt x="3150" y="2877"/>
                    </a:lnTo>
                    <a:lnTo>
                      <a:pt x="3150" y="2878"/>
                    </a:lnTo>
                    <a:lnTo>
                      <a:pt x="3147" y="2878"/>
                    </a:lnTo>
                    <a:lnTo>
                      <a:pt x="3147" y="2880"/>
                    </a:lnTo>
                    <a:lnTo>
                      <a:pt x="3145" y="2880"/>
                    </a:lnTo>
                    <a:lnTo>
                      <a:pt x="3145" y="2882"/>
                    </a:lnTo>
                    <a:lnTo>
                      <a:pt x="3144" y="2882"/>
                    </a:lnTo>
                    <a:lnTo>
                      <a:pt x="3144" y="2883"/>
                    </a:lnTo>
                    <a:lnTo>
                      <a:pt x="3142" y="2883"/>
                    </a:lnTo>
                    <a:lnTo>
                      <a:pt x="3142" y="2885"/>
                    </a:lnTo>
                    <a:lnTo>
                      <a:pt x="3139" y="2885"/>
                    </a:lnTo>
                    <a:lnTo>
                      <a:pt x="3139" y="2887"/>
                    </a:lnTo>
                    <a:lnTo>
                      <a:pt x="3137" y="2887"/>
                    </a:lnTo>
                    <a:lnTo>
                      <a:pt x="3137" y="2888"/>
                    </a:lnTo>
                    <a:lnTo>
                      <a:pt x="3135" y="2888"/>
                    </a:lnTo>
                    <a:lnTo>
                      <a:pt x="3135" y="2890"/>
                    </a:lnTo>
                    <a:lnTo>
                      <a:pt x="3132" y="2890"/>
                    </a:lnTo>
                    <a:lnTo>
                      <a:pt x="3132" y="2892"/>
                    </a:lnTo>
                    <a:lnTo>
                      <a:pt x="3130" y="2892"/>
                    </a:lnTo>
                    <a:lnTo>
                      <a:pt x="3130" y="2893"/>
                    </a:lnTo>
                    <a:lnTo>
                      <a:pt x="3129" y="2893"/>
                    </a:lnTo>
                    <a:lnTo>
                      <a:pt x="3129" y="2895"/>
                    </a:lnTo>
                    <a:lnTo>
                      <a:pt x="3125" y="2895"/>
                    </a:lnTo>
                    <a:lnTo>
                      <a:pt x="3125" y="2897"/>
                    </a:lnTo>
                    <a:lnTo>
                      <a:pt x="3124" y="2897"/>
                    </a:lnTo>
                    <a:lnTo>
                      <a:pt x="3124" y="2898"/>
                    </a:lnTo>
                    <a:lnTo>
                      <a:pt x="3122" y="2898"/>
                    </a:lnTo>
                    <a:lnTo>
                      <a:pt x="3122" y="2900"/>
                    </a:lnTo>
                    <a:lnTo>
                      <a:pt x="3119" y="2900"/>
                    </a:lnTo>
                    <a:lnTo>
                      <a:pt x="3119" y="2902"/>
                    </a:lnTo>
                    <a:lnTo>
                      <a:pt x="3117" y="2902"/>
                    </a:lnTo>
                    <a:lnTo>
                      <a:pt x="3117" y="2903"/>
                    </a:lnTo>
                    <a:lnTo>
                      <a:pt x="3115" y="2903"/>
                    </a:lnTo>
                    <a:lnTo>
                      <a:pt x="3115" y="2905"/>
                    </a:lnTo>
                    <a:lnTo>
                      <a:pt x="3112" y="2905"/>
                    </a:lnTo>
                    <a:lnTo>
                      <a:pt x="3112" y="2907"/>
                    </a:lnTo>
                    <a:lnTo>
                      <a:pt x="3110" y="2907"/>
                    </a:lnTo>
                    <a:lnTo>
                      <a:pt x="3110" y="2908"/>
                    </a:lnTo>
                    <a:lnTo>
                      <a:pt x="3109" y="2908"/>
                    </a:lnTo>
                    <a:lnTo>
                      <a:pt x="3109" y="2910"/>
                    </a:lnTo>
                    <a:lnTo>
                      <a:pt x="3107" y="2910"/>
                    </a:lnTo>
                    <a:lnTo>
                      <a:pt x="3107" y="2912"/>
                    </a:lnTo>
                    <a:lnTo>
                      <a:pt x="3104" y="2912"/>
                    </a:lnTo>
                    <a:lnTo>
                      <a:pt x="3104" y="2913"/>
                    </a:lnTo>
                    <a:lnTo>
                      <a:pt x="3102" y="2913"/>
                    </a:lnTo>
                    <a:lnTo>
                      <a:pt x="3102" y="2915"/>
                    </a:lnTo>
                    <a:lnTo>
                      <a:pt x="3100" y="2915"/>
                    </a:lnTo>
                    <a:lnTo>
                      <a:pt x="3100" y="2917"/>
                    </a:lnTo>
                    <a:lnTo>
                      <a:pt x="3097" y="2917"/>
                    </a:lnTo>
                    <a:lnTo>
                      <a:pt x="3097" y="2918"/>
                    </a:lnTo>
                    <a:lnTo>
                      <a:pt x="3095" y="2918"/>
                    </a:lnTo>
                    <a:lnTo>
                      <a:pt x="3095" y="2920"/>
                    </a:lnTo>
                    <a:lnTo>
                      <a:pt x="3094" y="2920"/>
                    </a:lnTo>
                    <a:lnTo>
                      <a:pt x="3094" y="2922"/>
                    </a:lnTo>
                    <a:lnTo>
                      <a:pt x="3092" y="2922"/>
                    </a:lnTo>
                    <a:lnTo>
                      <a:pt x="3092" y="2923"/>
                    </a:lnTo>
                    <a:lnTo>
                      <a:pt x="3089" y="2923"/>
                    </a:lnTo>
                    <a:lnTo>
                      <a:pt x="3089" y="2925"/>
                    </a:lnTo>
                    <a:lnTo>
                      <a:pt x="3087" y="2925"/>
                    </a:lnTo>
                    <a:lnTo>
                      <a:pt x="3087" y="2927"/>
                    </a:lnTo>
                    <a:lnTo>
                      <a:pt x="3085" y="2927"/>
                    </a:lnTo>
                    <a:lnTo>
                      <a:pt x="3085" y="2928"/>
                    </a:lnTo>
                    <a:lnTo>
                      <a:pt x="3082" y="2928"/>
                    </a:lnTo>
                    <a:lnTo>
                      <a:pt x="3082" y="2930"/>
                    </a:lnTo>
                    <a:lnTo>
                      <a:pt x="3080" y="2930"/>
                    </a:lnTo>
                    <a:lnTo>
                      <a:pt x="3080" y="2932"/>
                    </a:lnTo>
                    <a:lnTo>
                      <a:pt x="3079" y="2932"/>
                    </a:lnTo>
                    <a:lnTo>
                      <a:pt x="3079" y="2933"/>
                    </a:lnTo>
                    <a:lnTo>
                      <a:pt x="3077" y="2933"/>
                    </a:lnTo>
                    <a:lnTo>
                      <a:pt x="3077" y="2935"/>
                    </a:lnTo>
                    <a:lnTo>
                      <a:pt x="3074" y="2935"/>
                    </a:lnTo>
                    <a:lnTo>
                      <a:pt x="3074" y="2937"/>
                    </a:lnTo>
                    <a:lnTo>
                      <a:pt x="3072" y="2937"/>
                    </a:lnTo>
                    <a:lnTo>
                      <a:pt x="3072" y="2938"/>
                    </a:lnTo>
                    <a:lnTo>
                      <a:pt x="3070" y="2938"/>
                    </a:lnTo>
                    <a:lnTo>
                      <a:pt x="3070" y="2940"/>
                    </a:lnTo>
                    <a:lnTo>
                      <a:pt x="3069" y="2940"/>
                    </a:lnTo>
                    <a:lnTo>
                      <a:pt x="3069" y="2942"/>
                    </a:lnTo>
                    <a:lnTo>
                      <a:pt x="3065" y="2942"/>
                    </a:lnTo>
                    <a:lnTo>
                      <a:pt x="3065" y="2943"/>
                    </a:lnTo>
                    <a:lnTo>
                      <a:pt x="3064" y="2943"/>
                    </a:lnTo>
                    <a:lnTo>
                      <a:pt x="3064" y="2945"/>
                    </a:lnTo>
                    <a:lnTo>
                      <a:pt x="3062" y="2945"/>
                    </a:lnTo>
                    <a:lnTo>
                      <a:pt x="3062" y="2947"/>
                    </a:lnTo>
                    <a:lnTo>
                      <a:pt x="3059" y="2947"/>
                    </a:lnTo>
                    <a:lnTo>
                      <a:pt x="3059" y="2948"/>
                    </a:lnTo>
                    <a:lnTo>
                      <a:pt x="3057" y="2948"/>
                    </a:lnTo>
                    <a:lnTo>
                      <a:pt x="3057" y="2950"/>
                    </a:lnTo>
                    <a:lnTo>
                      <a:pt x="3055" y="2950"/>
                    </a:lnTo>
                    <a:lnTo>
                      <a:pt x="3055" y="2952"/>
                    </a:lnTo>
                    <a:lnTo>
                      <a:pt x="3054" y="2952"/>
                    </a:lnTo>
                    <a:lnTo>
                      <a:pt x="3054" y="2953"/>
                    </a:lnTo>
                    <a:lnTo>
                      <a:pt x="3050" y="2953"/>
                    </a:lnTo>
                    <a:lnTo>
                      <a:pt x="3050" y="2955"/>
                    </a:lnTo>
                    <a:lnTo>
                      <a:pt x="3049" y="2955"/>
                    </a:lnTo>
                    <a:lnTo>
                      <a:pt x="3049" y="2957"/>
                    </a:lnTo>
                    <a:lnTo>
                      <a:pt x="3047" y="2957"/>
                    </a:lnTo>
                    <a:lnTo>
                      <a:pt x="3047" y="2958"/>
                    </a:lnTo>
                    <a:lnTo>
                      <a:pt x="3045" y="2958"/>
                    </a:lnTo>
                    <a:lnTo>
                      <a:pt x="3045" y="2960"/>
                    </a:lnTo>
                    <a:lnTo>
                      <a:pt x="3042" y="2960"/>
                    </a:lnTo>
                    <a:lnTo>
                      <a:pt x="3042" y="2962"/>
                    </a:lnTo>
                    <a:lnTo>
                      <a:pt x="3040" y="2962"/>
                    </a:lnTo>
                    <a:lnTo>
                      <a:pt x="3040" y="2963"/>
                    </a:lnTo>
                    <a:lnTo>
                      <a:pt x="3039" y="2963"/>
                    </a:lnTo>
                    <a:lnTo>
                      <a:pt x="3039" y="2965"/>
                    </a:lnTo>
                    <a:lnTo>
                      <a:pt x="3035" y="2965"/>
                    </a:lnTo>
                    <a:lnTo>
                      <a:pt x="3035" y="2967"/>
                    </a:lnTo>
                    <a:lnTo>
                      <a:pt x="3034" y="2967"/>
                    </a:lnTo>
                    <a:lnTo>
                      <a:pt x="3034" y="2968"/>
                    </a:lnTo>
                    <a:lnTo>
                      <a:pt x="3032" y="2968"/>
                    </a:lnTo>
                    <a:lnTo>
                      <a:pt x="3032" y="2970"/>
                    </a:lnTo>
                    <a:lnTo>
                      <a:pt x="3030" y="2970"/>
                    </a:lnTo>
                    <a:lnTo>
                      <a:pt x="3030" y="2972"/>
                    </a:lnTo>
                    <a:lnTo>
                      <a:pt x="3027" y="2972"/>
                    </a:lnTo>
                    <a:lnTo>
                      <a:pt x="3027" y="2973"/>
                    </a:lnTo>
                    <a:lnTo>
                      <a:pt x="3025" y="2973"/>
                    </a:lnTo>
                    <a:lnTo>
                      <a:pt x="3025" y="2975"/>
                    </a:lnTo>
                    <a:lnTo>
                      <a:pt x="3024" y="2975"/>
                    </a:lnTo>
                    <a:lnTo>
                      <a:pt x="3024" y="2977"/>
                    </a:lnTo>
                    <a:lnTo>
                      <a:pt x="3022" y="2977"/>
                    </a:lnTo>
                    <a:lnTo>
                      <a:pt x="3022" y="2978"/>
                    </a:lnTo>
                    <a:lnTo>
                      <a:pt x="3019" y="2978"/>
                    </a:lnTo>
                    <a:lnTo>
                      <a:pt x="3019" y="2980"/>
                    </a:lnTo>
                    <a:lnTo>
                      <a:pt x="3017" y="2980"/>
                    </a:lnTo>
                    <a:lnTo>
                      <a:pt x="3017" y="2982"/>
                    </a:lnTo>
                    <a:lnTo>
                      <a:pt x="3015" y="2982"/>
                    </a:lnTo>
                    <a:lnTo>
                      <a:pt x="3015" y="2983"/>
                    </a:lnTo>
                    <a:lnTo>
                      <a:pt x="3014" y="2983"/>
                    </a:lnTo>
                    <a:lnTo>
                      <a:pt x="3014" y="2985"/>
                    </a:lnTo>
                    <a:lnTo>
                      <a:pt x="3010" y="2985"/>
                    </a:lnTo>
                    <a:lnTo>
                      <a:pt x="3010" y="2987"/>
                    </a:lnTo>
                    <a:lnTo>
                      <a:pt x="3009" y="2987"/>
                    </a:lnTo>
                    <a:lnTo>
                      <a:pt x="3009" y="2988"/>
                    </a:lnTo>
                    <a:lnTo>
                      <a:pt x="3007" y="2988"/>
                    </a:lnTo>
                    <a:lnTo>
                      <a:pt x="3007" y="2990"/>
                    </a:lnTo>
                    <a:lnTo>
                      <a:pt x="3005" y="2990"/>
                    </a:lnTo>
                    <a:lnTo>
                      <a:pt x="3005" y="2992"/>
                    </a:lnTo>
                    <a:lnTo>
                      <a:pt x="3002" y="2992"/>
                    </a:lnTo>
                    <a:lnTo>
                      <a:pt x="3002" y="2993"/>
                    </a:lnTo>
                    <a:lnTo>
                      <a:pt x="3000" y="2993"/>
                    </a:lnTo>
                    <a:lnTo>
                      <a:pt x="3000" y="2995"/>
                    </a:lnTo>
                    <a:lnTo>
                      <a:pt x="2999" y="2995"/>
                    </a:lnTo>
                    <a:lnTo>
                      <a:pt x="2999" y="2997"/>
                    </a:lnTo>
                    <a:lnTo>
                      <a:pt x="2997" y="2997"/>
                    </a:lnTo>
                    <a:lnTo>
                      <a:pt x="2997" y="2998"/>
                    </a:lnTo>
                    <a:lnTo>
                      <a:pt x="2994" y="2998"/>
                    </a:lnTo>
                    <a:lnTo>
                      <a:pt x="2994" y="3000"/>
                    </a:lnTo>
                    <a:lnTo>
                      <a:pt x="2992" y="3000"/>
                    </a:lnTo>
                    <a:lnTo>
                      <a:pt x="2992" y="3002"/>
                    </a:lnTo>
                    <a:lnTo>
                      <a:pt x="2990" y="3002"/>
                    </a:lnTo>
                    <a:lnTo>
                      <a:pt x="2990" y="3003"/>
                    </a:lnTo>
                    <a:lnTo>
                      <a:pt x="2989" y="3003"/>
                    </a:lnTo>
                    <a:lnTo>
                      <a:pt x="2989" y="3005"/>
                    </a:lnTo>
                    <a:lnTo>
                      <a:pt x="2985" y="3005"/>
                    </a:lnTo>
                    <a:lnTo>
                      <a:pt x="2985" y="3007"/>
                    </a:lnTo>
                    <a:lnTo>
                      <a:pt x="2984" y="3007"/>
                    </a:lnTo>
                    <a:lnTo>
                      <a:pt x="2984" y="3008"/>
                    </a:lnTo>
                    <a:lnTo>
                      <a:pt x="2982" y="3008"/>
                    </a:lnTo>
                    <a:lnTo>
                      <a:pt x="2982" y="3010"/>
                    </a:lnTo>
                    <a:lnTo>
                      <a:pt x="2980" y="3010"/>
                    </a:lnTo>
                    <a:lnTo>
                      <a:pt x="2980" y="3012"/>
                    </a:lnTo>
                    <a:lnTo>
                      <a:pt x="2979" y="3012"/>
                    </a:lnTo>
                    <a:lnTo>
                      <a:pt x="2979" y="3013"/>
                    </a:lnTo>
                    <a:lnTo>
                      <a:pt x="2975" y="3013"/>
                    </a:lnTo>
                    <a:lnTo>
                      <a:pt x="2975" y="3015"/>
                    </a:lnTo>
                    <a:lnTo>
                      <a:pt x="2974" y="3015"/>
                    </a:lnTo>
                    <a:lnTo>
                      <a:pt x="2974" y="3017"/>
                    </a:lnTo>
                    <a:lnTo>
                      <a:pt x="2972" y="3017"/>
                    </a:lnTo>
                    <a:lnTo>
                      <a:pt x="2972" y="3018"/>
                    </a:lnTo>
                    <a:lnTo>
                      <a:pt x="2970" y="3018"/>
                    </a:lnTo>
                    <a:lnTo>
                      <a:pt x="2970" y="3020"/>
                    </a:lnTo>
                    <a:lnTo>
                      <a:pt x="2967" y="3020"/>
                    </a:lnTo>
                    <a:lnTo>
                      <a:pt x="2967" y="3022"/>
                    </a:lnTo>
                    <a:lnTo>
                      <a:pt x="2965" y="3022"/>
                    </a:lnTo>
                    <a:lnTo>
                      <a:pt x="2965" y="3023"/>
                    </a:lnTo>
                    <a:lnTo>
                      <a:pt x="2964" y="3023"/>
                    </a:lnTo>
                    <a:lnTo>
                      <a:pt x="2964" y="3025"/>
                    </a:lnTo>
                    <a:lnTo>
                      <a:pt x="2962" y="3025"/>
                    </a:lnTo>
                    <a:lnTo>
                      <a:pt x="2962" y="3027"/>
                    </a:lnTo>
                    <a:lnTo>
                      <a:pt x="2959" y="3027"/>
                    </a:lnTo>
                    <a:lnTo>
                      <a:pt x="2959" y="3028"/>
                    </a:lnTo>
                    <a:lnTo>
                      <a:pt x="2957" y="3028"/>
                    </a:lnTo>
                    <a:lnTo>
                      <a:pt x="2957" y="3030"/>
                    </a:lnTo>
                    <a:lnTo>
                      <a:pt x="2955" y="3030"/>
                    </a:lnTo>
                    <a:lnTo>
                      <a:pt x="2955" y="3032"/>
                    </a:lnTo>
                    <a:lnTo>
                      <a:pt x="2954" y="3032"/>
                    </a:lnTo>
                    <a:lnTo>
                      <a:pt x="2954" y="3033"/>
                    </a:lnTo>
                    <a:lnTo>
                      <a:pt x="2952" y="3033"/>
                    </a:lnTo>
                    <a:lnTo>
                      <a:pt x="2952" y="3035"/>
                    </a:lnTo>
                    <a:lnTo>
                      <a:pt x="2949" y="3035"/>
                    </a:lnTo>
                    <a:lnTo>
                      <a:pt x="2949" y="3037"/>
                    </a:lnTo>
                    <a:lnTo>
                      <a:pt x="2947" y="3037"/>
                    </a:lnTo>
                    <a:lnTo>
                      <a:pt x="2947" y="3038"/>
                    </a:lnTo>
                    <a:lnTo>
                      <a:pt x="2945" y="3038"/>
                    </a:lnTo>
                    <a:lnTo>
                      <a:pt x="2945" y="3040"/>
                    </a:lnTo>
                    <a:lnTo>
                      <a:pt x="2944" y="3040"/>
                    </a:lnTo>
                    <a:lnTo>
                      <a:pt x="2944" y="3042"/>
                    </a:lnTo>
                    <a:lnTo>
                      <a:pt x="2942" y="3042"/>
                    </a:lnTo>
                    <a:lnTo>
                      <a:pt x="2942" y="3043"/>
                    </a:lnTo>
                    <a:lnTo>
                      <a:pt x="2939" y="3043"/>
                    </a:lnTo>
                    <a:lnTo>
                      <a:pt x="2939" y="3045"/>
                    </a:lnTo>
                    <a:lnTo>
                      <a:pt x="2937" y="3045"/>
                    </a:lnTo>
                    <a:lnTo>
                      <a:pt x="2937" y="3047"/>
                    </a:lnTo>
                    <a:lnTo>
                      <a:pt x="2935" y="3047"/>
                    </a:lnTo>
                    <a:lnTo>
                      <a:pt x="2935" y="3048"/>
                    </a:lnTo>
                    <a:lnTo>
                      <a:pt x="2934" y="3048"/>
                    </a:lnTo>
                    <a:lnTo>
                      <a:pt x="2934" y="3050"/>
                    </a:lnTo>
                    <a:lnTo>
                      <a:pt x="2930" y="3050"/>
                    </a:lnTo>
                    <a:lnTo>
                      <a:pt x="2930" y="3052"/>
                    </a:lnTo>
                    <a:lnTo>
                      <a:pt x="2929" y="3052"/>
                    </a:lnTo>
                    <a:lnTo>
                      <a:pt x="2929" y="3053"/>
                    </a:lnTo>
                    <a:lnTo>
                      <a:pt x="2927" y="3053"/>
                    </a:lnTo>
                    <a:lnTo>
                      <a:pt x="2927" y="3055"/>
                    </a:lnTo>
                    <a:lnTo>
                      <a:pt x="2925" y="3055"/>
                    </a:lnTo>
                    <a:lnTo>
                      <a:pt x="2925" y="3057"/>
                    </a:lnTo>
                    <a:lnTo>
                      <a:pt x="2924" y="3057"/>
                    </a:lnTo>
                    <a:lnTo>
                      <a:pt x="2924" y="3058"/>
                    </a:lnTo>
                    <a:lnTo>
                      <a:pt x="2920" y="3058"/>
                    </a:lnTo>
                    <a:lnTo>
                      <a:pt x="2920" y="3060"/>
                    </a:lnTo>
                    <a:lnTo>
                      <a:pt x="2919" y="3060"/>
                    </a:lnTo>
                    <a:lnTo>
                      <a:pt x="2919" y="3062"/>
                    </a:lnTo>
                    <a:lnTo>
                      <a:pt x="2917" y="3062"/>
                    </a:lnTo>
                    <a:lnTo>
                      <a:pt x="2917" y="3063"/>
                    </a:lnTo>
                    <a:lnTo>
                      <a:pt x="2915" y="3063"/>
                    </a:lnTo>
                    <a:lnTo>
                      <a:pt x="2915" y="3065"/>
                    </a:lnTo>
                    <a:lnTo>
                      <a:pt x="2912" y="3065"/>
                    </a:lnTo>
                    <a:lnTo>
                      <a:pt x="2912" y="3067"/>
                    </a:lnTo>
                    <a:lnTo>
                      <a:pt x="2910" y="3067"/>
                    </a:lnTo>
                    <a:lnTo>
                      <a:pt x="2910" y="3068"/>
                    </a:lnTo>
                    <a:lnTo>
                      <a:pt x="2909" y="3068"/>
                    </a:lnTo>
                    <a:lnTo>
                      <a:pt x="2909" y="3070"/>
                    </a:lnTo>
                    <a:lnTo>
                      <a:pt x="2907" y="3070"/>
                    </a:lnTo>
                    <a:lnTo>
                      <a:pt x="2907" y="3072"/>
                    </a:lnTo>
                    <a:lnTo>
                      <a:pt x="2905" y="3072"/>
                    </a:lnTo>
                    <a:lnTo>
                      <a:pt x="2905" y="3073"/>
                    </a:lnTo>
                    <a:lnTo>
                      <a:pt x="2902" y="3073"/>
                    </a:lnTo>
                    <a:lnTo>
                      <a:pt x="2902" y="3075"/>
                    </a:lnTo>
                    <a:lnTo>
                      <a:pt x="2900" y="3075"/>
                    </a:lnTo>
                    <a:lnTo>
                      <a:pt x="2900" y="3077"/>
                    </a:lnTo>
                    <a:lnTo>
                      <a:pt x="2899" y="3077"/>
                    </a:lnTo>
                    <a:lnTo>
                      <a:pt x="2899" y="3078"/>
                    </a:lnTo>
                    <a:lnTo>
                      <a:pt x="2897" y="3078"/>
                    </a:lnTo>
                    <a:lnTo>
                      <a:pt x="2897" y="3080"/>
                    </a:lnTo>
                    <a:lnTo>
                      <a:pt x="2895" y="3080"/>
                    </a:lnTo>
                    <a:lnTo>
                      <a:pt x="2895" y="3082"/>
                    </a:lnTo>
                    <a:lnTo>
                      <a:pt x="2892" y="3082"/>
                    </a:lnTo>
                    <a:lnTo>
                      <a:pt x="2892" y="3083"/>
                    </a:lnTo>
                    <a:lnTo>
                      <a:pt x="2890" y="3083"/>
                    </a:lnTo>
                    <a:lnTo>
                      <a:pt x="2890" y="3085"/>
                    </a:lnTo>
                    <a:lnTo>
                      <a:pt x="2889" y="3085"/>
                    </a:lnTo>
                    <a:lnTo>
                      <a:pt x="2889" y="3087"/>
                    </a:lnTo>
                    <a:lnTo>
                      <a:pt x="2887" y="3087"/>
                    </a:lnTo>
                    <a:lnTo>
                      <a:pt x="2887" y="3088"/>
                    </a:lnTo>
                    <a:lnTo>
                      <a:pt x="2885" y="3088"/>
                    </a:lnTo>
                    <a:lnTo>
                      <a:pt x="2885" y="3090"/>
                    </a:lnTo>
                    <a:lnTo>
                      <a:pt x="2884" y="3090"/>
                    </a:lnTo>
                    <a:lnTo>
                      <a:pt x="2884" y="3092"/>
                    </a:lnTo>
                    <a:lnTo>
                      <a:pt x="2880" y="3092"/>
                    </a:lnTo>
                    <a:lnTo>
                      <a:pt x="2880" y="3093"/>
                    </a:lnTo>
                    <a:lnTo>
                      <a:pt x="2879" y="3093"/>
                    </a:lnTo>
                    <a:lnTo>
                      <a:pt x="2879" y="3095"/>
                    </a:lnTo>
                    <a:lnTo>
                      <a:pt x="2877" y="3095"/>
                    </a:lnTo>
                    <a:lnTo>
                      <a:pt x="2877" y="3097"/>
                    </a:lnTo>
                    <a:lnTo>
                      <a:pt x="2875" y="3097"/>
                    </a:lnTo>
                    <a:lnTo>
                      <a:pt x="2875" y="3098"/>
                    </a:lnTo>
                    <a:lnTo>
                      <a:pt x="2874" y="3098"/>
                    </a:lnTo>
                    <a:lnTo>
                      <a:pt x="2874" y="3100"/>
                    </a:lnTo>
                    <a:lnTo>
                      <a:pt x="2870" y="3100"/>
                    </a:lnTo>
                    <a:lnTo>
                      <a:pt x="2870" y="3102"/>
                    </a:lnTo>
                    <a:lnTo>
                      <a:pt x="2869" y="3102"/>
                    </a:lnTo>
                    <a:lnTo>
                      <a:pt x="2869" y="3103"/>
                    </a:lnTo>
                    <a:lnTo>
                      <a:pt x="2867" y="3103"/>
                    </a:lnTo>
                    <a:lnTo>
                      <a:pt x="2867" y="3105"/>
                    </a:lnTo>
                    <a:lnTo>
                      <a:pt x="2865" y="3105"/>
                    </a:lnTo>
                    <a:lnTo>
                      <a:pt x="2865" y="3107"/>
                    </a:lnTo>
                    <a:lnTo>
                      <a:pt x="2864" y="3107"/>
                    </a:lnTo>
                    <a:lnTo>
                      <a:pt x="2864" y="3108"/>
                    </a:lnTo>
                    <a:lnTo>
                      <a:pt x="2860" y="3108"/>
                    </a:lnTo>
                    <a:lnTo>
                      <a:pt x="2860" y="3110"/>
                    </a:lnTo>
                    <a:lnTo>
                      <a:pt x="2859" y="3110"/>
                    </a:lnTo>
                    <a:lnTo>
                      <a:pt x="2859" y="3112"/>
                    </a:lnTo>
                    <a:lnTo>
                      <a:pt x="2857" y="3112"/>
                    </a:lnTo>
                    <a:lnTo>
                      <a:pt x="2857" y="3113"/>
                    </a:lnTo>
                    <a:lnTo>
                      <a:pt x="2855" y="3113"/>
                    </a:lnTo>
                    <a:lnTo>
                      <a:pt x="2855" y="3115"/>
                    </a:lnTo>
                    <a:lnTo>
                      <a:pt x="2854" y="3115"/>
                    </a:lnTo>
                    <a:lnTo>
                      <a:pt x="2854" y="3117"/>
                    </a:lnTo>
                    <a:lnTo>
                      <a:pt x="2850" y="3117"/>
                    </a:lnTo>
                    <a:lnTo>
                      <a:pt x="2850" y="3118"/>
                    </a:lnTo>
                    <a:lnTo>
                      <a:pt x="2849" y="3118"/>
                    </a:lnTo>
                    <a:lnTo>
                      <a:pt x="2849" y="3120"/>
                    </a:lnTo>
                    <a:lnTo>
                      <a:pt x="2847" y="3120"/>
                    </a:lnTo>
                    <a:lnTo>
                      <a:pt x="2847" y="3122"/>
                    </a:lnTo>
                    <a:lnTo>
                      <a:pt x="2845" y="3122"/>
                    </a:lnTo>
                    <a:lnTo>
                      <a:pt x="2845" y="3123"/>
                    </a:lnTo>
                    <a:lnTo>
                      <a:pt x="2844" y="3123"/>
                    </a:lnTo>
                    <a:lnTo>
                      <a:pt x="2844" y="3125"/>
                    </a:lnTo>
                    <a:lnTo>
                      <a:pt x="2842" y="3125"/>
                    </a:lnTo>
                    <a:lnTo>
                      <a:pt x="2842" y="3127"/>
                    </a:lnTo>
                    <a:lnTo>
                      <a:pt x="2839" y="3127"/>
                    </a:lnTo>
                    <a:lnTo>
                      <a:pt x="2839" y="3128"/>
                    </a:lnTo>
                    <a:lnTo>
                      <a:pt x="2837" y="3128"/>
                    </a:lnTo>
                    <a:lnTo>
                      <a:pt x="2837" y="3130"/>
                    </a:lnTo>
                    <a:lnTo>
                      <a:pt x="2835" y="3130"/>
                    </a:lnTo>
                    <a:lnTo>
                      <a:pt x="2835" y="3132"/>
                    </a:lnTo>
                    <a:lnTo>
                      <a:pt x="2834" y="3132"/>
                    </a:lnTo>
                    <a:lnTo>
                      <a:pt x="2834" y="3133"/>
                    </a:lnTo>
                    <a:lnTo>
                      <a:pt x="2832" y="3133"/>
                    </a:lnTo>
                    <a:lnTo>
                      <a:pt x="2832" y="3135"/>
                    </a:lnTo>
                    <a:lnTo>
                      <a:pt x="2830" y="3135"/>
                    </a:lnTo>
                    <a:lnTo>
                      <a:pt x="2830" y="3137"/>
                    </a:lnTo>
                    <a:lnTo>
                      <a:pt x="2827" y="3137"/>
                    </a:lnTo>
                    <a:lnTo>
                      <a:pt x="2827" y="3138"/>
                    </a:lnTo>
                    <a:lnTo>
                      <a:pt x="2825" y="3138"/>
                    </a:lnTo>
                    <a:lnTo>
                      <a:pt x="2825" y="3140"/>
                    </a:lnTo>
                    <a:lnTo>
                      <a:pt x="2824" y="3140"/>
                    </a:lnTo>
                    <a:lnTo>
                      <a:pt x="2824" y="3142"/>
                    </a:lnTo>
                    <a:lnTo>
                      <a:pt x="2822" y="3142"/>
                    </a:lnTo>
                    <a:lnTo>
                      <a:pt x="2822" y="3143"/>
                    </a:lnTo>
                    <a:lnTo>
                      <a:pt x="2820" y="3143"/>
                    </a:lnTo>
                    <a:lnTo>
                      <a:pt x="2820" y="3145"/>
                    </a:lnTo>
                    <a:lnTo>
                      <a:pt x="2819" y="3145"/>
                    </a:lnTo>
                    <a:lnTo>
                      <a:pt x="2819" y="3147"/>
                    </a:lnTo>
                    <a:lnTo>
                      <a:pt x="2815" y="3147"/>
                    </a:lnTo>
                    <a:lnTo>
                      <a:pt x="2815" y="3148"/>
                    </a:lnTo>
                    <a:lnTo>
                      <a:pt x="2814" y="3148"/>
                    </a:lnTo>
                    <a:lnTo>
                      <a:pt x="2814" y="3150"/>
                    </a:lnTo>
                    <a:lnTo>
                      <a:pt x="2812" y="3150"/>
                    </a:lnTo>
                    <a:lnTo>
                      <a:pt x="2812" y="3152"/>
                    </a:lnTo>
                    <a:lnTo>
                      <a:pt x="2810" y="3152"/>
                    </a:lnTo>
                    <a:lnTo>
                      <a:pt x="2810" y="3153"/>
                    </a:lnTo>
                    <a:lnTo>
                      <a:pt x="2809" y="3153"/>
                    </a:lnTo>
                    <a:lnTo>
                      <a:pt x="2809" y="3155"/>
                    </a:lnTo>
                    <a:lnTo>
                      <a:pt x="2807" y="3155"/>
                    </a:lnTo>
                    <a:lnTo>
                      <a:pt x="2807" y="3157"/>
                    </a:lnTo>
                    <a:lnTo>
                      <a:pt x="2804" y="3157"/>
                    </a:lnTo>
                    <a:lnTo>
                      <a:pt x="2804" y="3158"/>
                    </a:lnTo>
                    <a:lnTo>
                      <a:pt x="2802" y="3158"/>
                    </a:lnTo>
                    <a:lnTo>
                      <a:pt x="2802" y="3160"/>
                    </a:lnTo>
                    <a:lnTo>
                      <a:pt x="2800" y="3160"/>
                    </a:lnTo>
                    <a:lnTo>
                      <a:pt x="2800" y="3162"/>
                    </a:lnTo>
                    <a:lnTo>
                      <a:pt x="2799" y="3162"/>
                    </a:lnTo>
                    <a:lnTo>
                      <a:pt x="2799" y="3163"/>
                    </a:lnTo>
                    <a:lnTo>
                      <a:pt x="2797" y="3163"/>
                    </a:lnTo>
                    <a:lnTo>
                      <a:pt x="2797" y="3165"/>
                    </a:lnTo>
                    <a:lnTo>
                      <a:pt x="2795" y="3165"/>
                    </a:lnTo>
                    <a:lnTo>
                      <a:pt x="2795" y="3167"/>
                    </a:lnTo>
                    <a:lnTo>
                      <a:pt x="2792" y="3167"/>
                    </a:lnTo>
                    <a:lnTo>
                      <a:pt x="2792" y="3168"/>
                    </a:lnTo>
                    <a:lnTo>
                      <a:pt x="2790" y="3168"/>
                    </a:lnTo>
                    <a:lnTo>
                      <a:pt x="2790" y="3170"/>
                    </a:lnTo>
                    <a:lnTo>
                      <a:pt x="2789" y="3170"/>
                    </a:lnTo>
                    <a:lnTo>
                      <a:pt x="2789" y="3172"/>
                    </a:lnTo>
                    <a:lnTo>
                      <a:pt x="2787" y="3172"/>
                    </a:lnTo>
                    <a:lnTo>
                      <a:pt x="2787" y="3173"/>
                    </a:lnTo>
                    <a:lnTo>
                      <a:pt x="2785" y="3173"/>
                    </a:lnTo>
                    <a:lnTo>
                      <a:pt x="2785" y="3175"/>
                    </a:lnTo>
                    <a:lnTo>
                      <a:pt x="2784" y="3175"/>
                    </a:lnTo>
                    <a:lnTo>
                      <a:pt x="2784" y="3177"/>
                    </a:lnTo>
                    <a:lnTo>
                      <a:pt x="2780" y="3177"/>
                    </a:lnTo>
                    <a:lnTo>
                      <a:pt x="2780" y="3178"/>
                    </a:lnTo>
                    <a:lnTo>
                      <a:pt x="2779" y="3178"/>
                    </a:lnTo>
                    <a:lnTo>
                      <a:pt x="2779" y="3180"/>
                    </a:lnTo>
                    <a:lnTo>
                      <a:pt x="2777" y="3180"/>
                    </a:lnTo>
                    <a:lnTo>
                      <a:pt x="2777" y="3182"/>
                    </a:lnTo>
                    <a:lnTo>
                      <a:pt x="2775" y="3182"/>
                    </a:lnTo>
                    <a:lnTo>
                      <a:pt x="2775" y="3183"/>
                    </a:lnTo>
                    <a:lnTo>
                      <a:pt x="2774" y="3183"/>
                    </a:lnTo>
                    <a:lnTo>
                      <a:pt x="2774" y="3185"/>
                    </a:lnTo>
                    <a:lnTo>
                      <a:pt x="2772" y="3185"/>
                    </a:lnTo>
                    <a:lnTo>
                      <a:pt x="2772" y="3187"/>
                    </a:lnTo>
                    <a:lnTo>
                      <a:pt x="2770" y="3187"/>
                    </a:lnTo>
                    <a:lnTo>
                      <a:pt x="2770" y="3188"/>
                    </a:lnTo>
                    <a:lnTo>
                      <a:pt x="2767" y="3188"/>
                    </a:lnTo>
                    <a:lnTo>
                      <a:pt x="2767" y="3190"/>
                    </a:lnTo>
                    <a:lnTo>
                      <a:pt x="2765" y="3190"/>
                    </a:lnTo>
                    <a:lnTo>
                      <a:pt x="2765" y="3192"/>
                    </a:lnTo>
                    <a:lnTo>
                      <a:pt x="2764" y="3192"/>
                    </a:lnTo>
                    <a:lnTo>
                      <a:pt x="2764" y="3193"/>
                    </a:lnTo>
                    <a:lnTo>
                      <a:pt x="2762" y="3193"/>
                    </a:lnTo>
                    <a:lnTo>
                      <a:pt x="2762" y="3195"/>
                    </a:lnTo>
                    <a:lnTo>
                      <a:pt x="2760" y="3195"/>
                    </a:lnTo>
                    <a:lnTo>
                      <a:pt x="2760" y="3197"/>
                    </a:lnTo>
                    <a:lnTo>
                      <a:pt x="2759" y="3197"/>
                    </a:lnTo>
                    <a:lnTo>
                      <a:pt x="2759" y="3198"/>
                    </a:lnTo>
                    <a:lnTo>
                      <a:pt x="2757" y="3198"/>
                    </a:lnTo>
                    <a:lnTo>
                      <a:pt x="2757" y="3200"/>
                    </a:lnTo>
                    <a:lnTo>
                      <a:pt x="2754" y="3200"/>
                    </a:lnTo>
                    <a:lnTo>
                      <a:pt x="2754" y="3202"/>
                    </a:lnTo>
                    <a:lnTo>
                      <a:pt x="2752" y="3202"/>
                    </a:lnTo>
                    <a:lnTo>
                      <a:pt x="2752" y="3203"/>
                    </a:lnTo>
                    <a:lnTo>
                      <a:pt x="2750" y="3203"/>
                    </a:lnTo>
                    <a:lnTo>
                      <a:pt x="2750" y="3205"/>
                    </a:lnTo>
                    <a:lnTo>
                      <a:pt x="2749" y="3205"/>
                    </a:lnTo>
                    <a:lnTo>
                      <a:pt x="2749" y="3207"/>
                    </a:lnTo>
                    <a:lnTo>
                      <a:pt x="2747" y="3207"/>
                    </a:lnTo>
                    <a:lnTo>
                      <a:pt x="2747" y="3208"/>
                    </a:lnTo>
                    <a:lnTo>
                      <a:pt x="2745" y="3208"/>
                    </a:lnTo>
                    <a:lnTo>
                      <a:pt x="2745" y="3210"/>
                    </a:lnTo>
                    <a:lnTo>
                      <a:pt x="2744" y="3210"/>
                    </a:lnTo>
                    <a:lnTo>
                      <a:pt x="2744" y="3212"/>
                    </a:lnTo>
                    <a:lnTo>
                      <a:pt x="2740" y="3212"/>
                    </a:lnTo>
                    <a:lnTo>
                      <a:pt x="2740" y="3213"/>
                    </a:lnTo>
                    <a:lnTo>
                      <a:pt x="2739" y="3213"/>
                    </a:lnTo>
                    <a:lnTo>
                      <a:pt x="2739" y="3215"/>
                    </a:lnTo>
                    <a:lnTo>
                      <a:pt x="2737" y="3215"/>
                    </a:lnTo>
                    <a:lnTo>
                      <a:pt x="2737" y="3217"/>
                    </a:lnTo>
                    <a:lnTo>
                      <a:pt x="2735" y="3217"/>
                    </a:lnTo>
                    <a:lnTo>
                      <a:pt x="2735" y="3218"/>
                    </a:lnTo>
                    <a:lnTo>
                      <a:pt x="2734" y="3218"/>
                    </a:lnTo>
                    <a:lnTo>
                      <a:pt x="2734" y="3220"/>
                    </a:lnTo>
                    <a:lnTo>
                      <a:pt x="2732" y="3220"/>
                    </a:lnTo>
                    <a:lnTo>
                      <a:pt x="2732" y="3222"/>
                    </a:lnTo>
                    <a:lnTo>
                      <a:pt x="2729" y="3222"/>
                    </a:lnTo>
                    <a:lnTo>
                      <a:pt x="2729" y="3223"/>
                    </a:lnTo>
                    <a:lnTo>
                      <a:pt x="2727" y="3223"/>
                    </a:lnTo>
                    <a:lnTo>
                      <a:pt x="2727" y="3225"/>
                    </a:lnTo>
                    <a:lnTo>
                      <a:pt x="2725" y="3225"/>
                    </a:lnTo>
                    <a:lnTo>
                      <a:pt x="2725" y="3227"/>
                    </a:lnTo>
                    <a:lnTo>
                      <a:pt x="2724" y="3227"/>
                    </a:lnTo>
                    <a:lnTo>
                      <a:pt x="2724" y="3228"/>
                    </a:lnTo>
                    <a:lnTo>
                      <a:pt x="2722" y="3228"/>
                    </a:lnTo>
                    <a:lnTo>
                      <a:pt x="2722" y="3230"/>
                    </a:lnTo>
                    <a:lnTo>
                      <a:pt x="2720" y="3230"/>
                    </a:lnTo>
                    <a:lnTo>
                      <a:pt x="2720" y="3232"/>
                    </a:lnTo>
                    <a:lnTo>
                      <a:pt x="2719" y="3232"/>
                    </a:lnTo>
                    <a:lnTo>
                      <a:pt x="2719" y="3233"/>
                    </a:lnTo>
                    <a:lnTo>
                      <a:pt x="2717" y="3233"/>
                    </a:lnTo>
                    <a:lnTo>
                      <a:pt x="2717" y="3235"/>
                    </a:lnTo>
                    <a:lnTo>
                      <a:pt x="2714" y="3235"/>
                    </a:lnTo>
                    <a:lnTo>
                      <a:pt x="2714" y="3237"/>
                    </a:lnTo>
                    <a:lnTo>
                      <a:pt x="2712" y="3237"/>
                    </a:lnTo>
                    <a:lnTo>
                      <a:pt x="2712" y="3238"/>
                    </a:lnTo>
                    <a:lnTo>
                      <a:pt x="2710" y="3238"/>
                    </a:lnTo>
                    <a:lnTo>
                      <a:pt x="2710" y="3240"/>
                    </a:lnTo>
                    <a:lnTo>
                      <a:pt x="2709" y="3240"/>
                    </a:lnTo>
                    <a:lnTo>
                      <a:pt x="2709" y="3242"/>
                    </a:lnTo>
                    <a:lnTo>
                      <a:pt x="2707" y="3242"/>
                    </a:lnTo>
                    <a:lnTo>
                      <a:pt x="2707" y="3243"/>
                    </a:lnTo>
                    <a:lnTo>
                      <a:pt x="2705" y="3243"/>
                    </a:lnTo>
                    <a:lnTo>
                      <a:pt x="2705" y="3245"/>
                    </a:lnTo>
                    <a:lnTo>
                      <a:pt x="2704" y="3245"/>
                    </a:lnTo>
                    <a:lnTo>
                      <a:pt x="2704" y="3247"/>
                    </a:lnTo>
                    <a:lnTo>
                      <a:pt x="2702" y="3247"/>
                    </a:lnTo>
                    <a:lnTo>
                      <a:pt x="2702" y="3248"/>
                    </a:lnTo>
                    <a:lnTo>
                      <a:pt x="2699" y="3248"/>
                    </a:lnTo>
                    <a:lnTo>
                      <a:pt x="2699" y="3250"/>
                    </a:lnTo>
                    <a:lnTo>
                      <a:pt x="2697" y="3250"/>
                    </a:lnTo>
                    <a:lnTo>
                      <a:pt x="2697" y="3252"/>
                    </a:lnTo>
                    <a:lnTo>
                      <a:pt x="2695" y="3252"/>
                    </a:lnTo>
                    <a:lnTo>
                      <a:pt x="2695" y="3253"/>
                    </a:lnTo>
                    <a:lnTo>
                      <a:pt x="2694" y="3253"/>
                    </a:lnTo>
                    <a:lnTo>
                      <a:pt x="2694" y="3255"/>
                    </a:lnTo>
                    <a:lnTo>
                      <a:pt x="2692" y="3255"/>
                    </a:lnTo>
                    <a:lnTo>
                      <a:pt x="2692" y="3257"/>
                    </a:lnTo>
                    <a:lnTo>
                      <a:pt x="2690" y="3257"/>
                    </a:lnTo>
                    <a:lnTo>
                      <a:pt x="2690" y="3258"/>
                    </a:lnTo>
                    <a:lnTo>
                      <a:pt x="2689" y="3258"/>
                    </a:lnTo>
                    <a:lnTo>
                      <a:pt x="2689" y="3260"/>
                    </a:lnTo>
                    <a:lnTo>
                      <a:pt x="2687" y="3260"/>
                    </a:lnTo>
                    <a:lnTo>
                      <a:pt x="2687" y="3262"/>
                    </a:lnTo>
                    <a:lnTo>
                      <a:pt x="2684" y="3262"/>
                    </a:lnTo>
                    <a:lnTo>
                      <a:pt x="2684" y="3263"/>
                    </a:lnTo>
                    <a:lnTo>
                      <a:pt x="2682" y="3263"/>
                    </a:lnTo>
                    <a:lnTo>
                      <a:pt x="2682" y="3265"/>
                    </a:lnTo>
                    <a:lnTo>
                      <a:pt x="2680" y="3265"/>
                    </a:lnTo>
                    <a:lnTo>
                      <a:pt x="2680" y="3267"/>
                    </a:lnTo>
                    <a:lnTo>
                      <a:pt x="2679" y="3267"/>
                    </a:lnTo>
                    <a:lnTo>
                      <a:pt x="2679" y="3268"/>
                    </a:lnTo>
                    <a:lnTo>
                      <a:pt x="2677" y="3268"/>
                    </a:lnTo>
                    <a:lnTo>
                      <a:pt x="2677" y="3270"/>
                    </a:lnTo>
                    <a:lnTo>
                      <a:pt x="2675" y="3270"/>
                    </a:lnTo>
                    <a:lnTo>
                      <a:pt x="2675" y="3272"/>
                    </a:lnTo>
                    <a:lnTo>
                      <a:pt x="2674" y="3272"/>
                    </a:lnTo>
                    <a:lnTo>
                      <a:pt x="2674" y="3273"/>
                    </a:lnTo>
                    <a:lnTo>
                      <a:pt x="2672" y="3273"/>
                    </a:lnTo>
                    <a:lnTo>
                      <a:pt x="2672" y="3275"/>
                    </a:lnTo>
                    <a:lnTo>
                      <a:pt x="2670" y="3275"/>
                    </a:lnTo>
                    <a:lnTo>
                      <a:pt x="2670" y="3277"/>
                    </a:lnTo>
                    <a:lnTo>
                      <a:pt x="2667" y="3277"/>
                    </a:lnTo>
                    <a:lnTo>
                      <a:pt x="2667" y="3278"/>
                    </a:lnTo>
                    <a:lnTo>
                      <a:pt x="2665" y="3278"/>
                    </a:lnTo>
                    <a:lnTo>
                      <a:pt x="2665" y="3280"/>
                    </a:lnTo>
                    <a:lnTo>
                      <a:pt x="2664" y="3280"/>
                    </a:lnTo>
                    <a:lnTo>
                      <a:pt x="2664" y="3282"/>
                    </a:lnTo>
                    <a:lnTo>
                      <a:pt x="2662" y="3282"/>
                    </a:lnTo>
                    <a:lnTo>
                      <a:pt x="2662" y="3283"/>
                    </a:lnTo>
                    <a:lnTo>
                      <a:pt x="2660" y="3283"/>
                    </a:lnTo>
                    <a:lnTo>
                      <a:pt x="2660" y="3285"/>
                    </a:lnTo>
                    <a:lnTo>
                      <a:pt x="2659" y="3285"/>
                    </a:lnTo>
                    <a:lnTo>
                      <a:pt x="2659" y="3287"/>
                    </a:lnTo>
                    <a:lnTo>
                      <a:pt x="2657" y="3287"/>
                    </a:lnTo>
                    <a:lnTo>
                      <a:pt x="2657" y="3288"/>
                    </a:lnTo>
                    <a:lnTo>
                      <a:pt x="2655" y="3288"/>
                    </a:lnTo>
                    <a:lnTo>
                      <a:pt x="2655" y="3290"/>
                    </a:lnTo>
                    <a:lnTo>
                      <a:pt x="2654" y="3290"/>
                    </a:lnTo>
                    <a:lnTo>
                      <a:pt x="2654" y="3292"/>
                    </a:lnTo>
                    <a:lnTo>
                      <a:pt x="2650" y="3292"/>
                    </a:lnTo>
                    <a:lnTo>
                      <a:pt x="2650" y="3293"/>
                    </a:lnTo>
                    <a:lnTo>
                      <a:pt x="2649" y="3293"/>
                    </a:lnTo>
                    <a:lnTo>
                      <a:pt x="2649" y="3295"/>
                    </a:lnTo>
                    <a:lnTo>
                      <a:pt x="2647" y="3295"/>
                    </a:lnTo>
                    <a:lnTo>
                      <a:pt x="2647" y="3297"/>
                    </a:lnTo>
                    <a:lnTo>
                      <a:pt x="2645" y="3297"/>
                    </a:lnTo>
                    <a:lnTo>
                      <a:pt x="2645" y="3298"/>
                    </a:lnTo>
                    <a:lnTo>
                      <a:pt x="2644" y="3298"/>
                    </a:lnTo>
                    <a:lnTo>
                      <a:pt x="2644" y="3300"/>
                    </a:lnTo>
                    <a:lnTo>
                      <a:pt x="2642" y="3300"/>
                    </a:lnTo>
                    <a:lnTo>
                      <a:pt x="2642" y="3302"/>
                    </a:lnTo>
                    <a:lnTo>
                      <a:pt x="2640" y="3302"/>
                    </a:lnTo>
                    <a:lnTo>
                      <a:pt x="2640" y="3303"/>
                    </a:lnTo>
                    <a:lnTo>
                      <a:pt x="2639" y="3303"/>
                    </a:lnTo>
                    <a:lnTo>
                      <a:pt x="2639" y="3305"/>
                    </a:lnTo>
                    <a:lnTo>
                      <a:pt x="2637" y="3305"/>
                    </a:lnTo>
                    <a:lnTo>
                      <a:pt x="2637" y="3307"/>
                    </a:lnTo>
                    <a:lnTo>
                      <a:pt x="2635" y="3307"/>
                    </a:lnTo>
                    <a:lnTo>
                      <a:pt x="2635" y="3308"/>
                    </a:lnTo>
                    <a:lnTo>
                      <a:pt x="2632" y="3308"/>
                    </a:lnTo>
                    <a:lnTo>
                      <a:pt x="2632" y="3310"/>
                    </a:lnTo>
                    <a:lnTo>
                      <a:pt x="2630" y="3310"/>
                    </a:lnTo>
                    <a:lnTo>
                      <a:pt x="2630" y="3312"/>
                    </a:lnTo>
                    <a:lnTo>
                      <a:pt x="2629" y="3312"/>
                    </a:lnTo>
                    <a:lnTo>
                      <a:pt x="2629" y="3313"/>
                    </a:lnTo>
                    <a:lnTo>
                      <a:pt x="2627" y="3313"/>
                    </a:lnTo>
                    <a:lnTo>
                      <a:pt x="2627" y="3315"/>
                    </a:lnTo>
                    <a:lnTo>
                      <a:pt x="2625" y="3315"/>
                    </a:lnTo>
                    <a:lnTo>
                      <a:pt x="2625" y="3317"/>
                    </a:lnTo>
                    <a:lnTo>
                      <a:pt x="2624" y="3317"/>
                    </a:lnTo>
                    <a:lnTo>
                      <a:pt x="2624" y="3318"/>
                    </a:lnTo>
                    <a:lnTo>
                      <a:pt x="2622" y="3318"/>
                    </a:lnTo>
                    <a:lnTo>
                      <a:pt x="2622" y="3320"/>
                    </a:lnTo>
                    <a:lnTo>
                      <a:pt x="2620" y="3320"/>
                    </a:lnTo>
                    <a:lnTo>
                      <a:pt x="2620" y="3322"/>
                    </a:lnTo>
                    <a:lnTo>
                      <a:pt x="2619" y="3322"/>
                    </a:lnTo>
                    <a:lnTo>
                      <a:pt x="2619" y="3323"/>
                    </a:lnTo>
                    <a:lnTo>
                      <a:pt x="2617" y="3323"/>
                    </a:lnTo>
                    <a:lnTo>
                      <a:pt x="2617" y="3325"/>
                    </a:lnTo>
                    <a:lnTo>
                      <a:pt x="2614" y="3325"/>
                    </a:lnTo>
                    <a:lnTo>
                      <a:pt x="2614" y="3327"/>
                    </a:lnTo>
                    <a:lnTo>
                      <a:pt x="2612" y="3327"/>
                    </a:lnTo>
                    <a:lnTo>
                      <a:pt x="2612" y="3328"/>
                    </a:lnTo>
                    <a:lnTo>
                      <a:pt x="2610" y="3328"/>
                    </a:lnTo>
                    <a:lnTo>
                      <a:pt x="2610" y="3330"/>
                    </a:lnTo>
                    <a:lnTo>
                      <a:pt x="2609" y="3330"/>
                    </a:lnTo>
                    <a:lnTo>
                      <a:pt x="2609" y="3332"/>
                    </a:lnTo>
                    <a:lnTo>
                      <a:pt x="2607" y="3332"/>
                    </a:lnTo>
                    <a:lnTo>
                      <a:pt x="2607" y="3333"/>
                    </a:lnTo>
                    <a:lnTo>
                      <a:pt x="2605" y="3333"/>
                    </a:lnTo>
                    <a:lnTo>
                      <a:pt x="2605" y="3335"/>
                    </a:lnTo>
                    <a:lnTo>
                      <a:pt x="2604" y="3335"/>
                    </a:lnTo>
                    <a:lnTo>
                      <a:pt x="2604" y="3337"/>
                    </a:lnTo>
                    <a:lnTo>
                      <a:pt x="2602" y="3337"/>
                    </a:lnTo>
                    <a:lnTo>
                      <a:pt x="2602" y="3338"/>
                    </a:lnTo>
                    <a:lnTo>
                      <a:pt x="2600" y="3338"/>
                    </a:lnTo>
                    <a:lnTo>
                      <a:pt x="2600" y="3340"/>
                    </a:lnTo>
                    <a:lnTo>
                      <a:pt x="2599" y="3340"/>
                    </a:lnTo>
                    <a:lnTo>
                      <a:pt x="2599" y="3342"/>
                    </a:lnTo>
                    <a:lnTo>
                      <a:pt x="2595" y="3342"/>
                    </a:lnTo>
                    <a:lnTo>
                      <a:pt x="2595" y="3343"/>
                    </a:lnTo>
                    <a:lnTo>
                      <a:pt x="2594" y="3343"/>
                    </a:lnTo>
                    <a:lnTo>
                      <a:pt x="2594" y="3345"/>
                    </a:lnTo>
                    <a:lnTo>
                      <a:pt x="2592" y="3345"/>
                    </a:lnTo>
                    <a:lnTo>
                      <a:pt x="2592" y="3347"/>
                    </a:lnTo>
                    <a:lnTo>
                      <a:pt x="2590" y="3347"/>
                    </a:lnTo>
                    <a:lnTo>
                      <a:pt x="2590" y="3348"/>
                    </a:lnTo>
                    <a:lnTo>
                      <a:pt x="2589" y="3348"/>
                    </a:lnTo>
                    <a:lnTo>
                      <a:pt x="2589" y="3350"/>
                    </a:lnTo>
                    <a:lnTo>
                      <a:pt x="2587" y="3350"/>
                    </a:lnTo>
                    <a:lnTo>
                      <a:pt x="2587" y="3352"/>
                    </a:lnTo>
                    <a:lnTo>
                      <a:pt x="2585" y="3352"/>
                    </a:lnTo>
                    <a:lnTo>
                      <a:pt x="2585" y="3353"/>
                    </a:lnTo>
                    <a:lnTo>
                      <a:pt x="2584" y="3353"/>
                    </a:lnTo>
                    <a:lnTo>
                      <a:pt x="2584" y="3355"/>
                    </a:lnTo>
                    <a:lnTo>
                      <a:pt x="2582" y="3355"/>
                    </a:lnTo>
                    <a:lnTo>
                      <a:pt x="2582" y="3357"/>
                    </a:lnTo>
                    <a:lnTo>
                      <a:pt x="2580" y="3357"/>
                    </a:lnTo>
                    <a:lnTo>
                      <a:pt x="2580" y="3358"/>
                    </a:lnTo>
                    <a:lnTo>
                      <a:pt x="2579" y="3358"/>
                    </a:lnTo>
                    <a:lnTo>
                      <a:pt x="2579" y="3360"/>
                    </a:lnTo>
                    <a:lnTo>
                      <a:pt x="2577" y="3360"/>
                    </a:lnTo>
                    <a:lnTo>
                      <a:pt x="2577" y="3362"/>
                    </a:lnTo>
                    <a:lnTo>
                      <a:pt x="2575" y="3362"/>
                    </a:lnTo>
                    <a:lnTo>
                      <a:pt x="2575" y="3363"/>
                    </a:lnTo>
                    <a:lnTo>
                      <a:pt x="2572" y="3363"/>
                    </a:lnTo>
                    <a:lnTo>
                      <a:pt x="2572" y="3365"/>
                    </a:lnTo>
                    <a:lnTo>
                      <a:pt x="2570" y="3365"/>
                    </a:lnTo>
                    <a:lnTo>
                      <a:pt x="2570" y="3367"/>
                    </a:lnTo>
                    <a:lnTo>
                      <a:pt x="2569" y="3367"/>
                    </a:lnTo>
                    <a:lnTo>
                      <a:pt x="2569" y="3368"/>
                    </a:lnTo>
                    <a:lnTo>
                      <a:pt x="2567" y="3368"/>
                    </a:lnTo>
                    <a:lnTo>
                      <a:pt x="2567" y="3370"/>
                    </a:lnTo>
                    <a:lnTo>
                      <a:pt x="2565" y="3370"/>
                    </a:lnTo>
                    <a:lnTo>
                      <a:pt x="2565" y="3372"/>
                    </a:lnTo>
                    <a:lnTo>
                      <a:pt x="2564" y="3372"/>
                    </a:lnTo>
                    <a:lnTo>
                      <a:pt x="2564" y="3373"/>
                    </a:lnTo>
                    <a:lnTo>
                      <a:pt x="2562" y="3373"/>
                    </a:lnTo>
                    <a:lnTo>
                      <a:pt x="2562" y="3375"/>
                    </a:lnTo>
                    <a:lnTo>
                      <a:pt x="2560" y="3375"/>
                    </a:lnTo>
                    <a:lnTo>
                      <a:pt x="2560" y="3377"/>
                    </a:lnTo>
                    <a:lnTo>
                      <a:pt x="2559" y="3377"/>
                    </a:lnTo>
                    <a:lnTo>
                      <a:pt x="2559" y="3378"/>
                    </a:lnTo>
                    <a:lnTo>
                      <a:pt x="2557" y="3378"/>
                    </a:lnTo>
                    <a:lnTo>
                      <a:pt x="2557" y="3380"/>
                    </a:lnTo>
                    <a:lnTo>
                      <a:pt x="2555" y="3380"/>
                    </a:lnTo>
                    <a:lnTo>
                      <a:pt x="2555" y="3382"/>
                    </a:lnTo>
                    <a:lnTo>
                      <a:pt x="2554" y="3382"/>
                    </a:lnTo>
                    <a:lnTo>
                      <a:pt x="2554" y="3383"/>
                    </a:lnTo>
                    <a:lnTo>
                      <a:pt x="2552" y="3383"/>
                    </a:lnTo>
                    <a:lnTo>
                      <a:pt x="2552" y="3385"/>
                    </a:lnTo>
                    <a:lnTo>
                      <a:pt x="2549" y="3385"/>
                    </a:lnTo>
                    <a:lnTo>
                      <a:pt x="2549" y="3387"/>
                    </a:lnTo>
                    <a:lnTo>
                      <a:pt x="2547" y="3387"/>
                    </a:lnTo>
                    <a:lnTo>
                      <a:pt x="2547" y="3388"/>
                    </a:lnTo>
                    <a:lnTo>
                      <a:pt x="2545" y="3388"/>
                    </a:lnTo>
                    <a:lnTo>
                      <a:pt x="2545" y="3390"/>
                    </a:lnTo>
                    <a:lnTo>
                      <a:pt x="2544" y="3390"/>
                    </a:lnTo>
                    <a:lnTo>
                      <a:pt x="2544" y="3392"/>
                    </a:lnTo>
                    <a:lnTo>
                      <a:pt x="2542" y="3392"/>
                    </a:lnTo>
                    <a:lnTo>
                      <a:pt x="2542" y="3393"/>
                    </a:lnTo>
                    <a:lnTo>
                      <a:pt x="2540" y="3393"/>
                    </a:lnTo>
                    <a:lnTo>
                      <a:pt x="2540" y="3395"/>
                    </a:lnTo>
                    <a:lnTo>
                      <a:pt x="2539" y="3395"/>
                    </a:lnTo>
                    <a:lnTo>
                      <a:pt x="2539" y="3397"/>
                    </a:lnTo>
                    <a:lnTo>
                      <a:pt x="2537" y="3397"/>
                    </a:lnTo>
                    <a:lnTo>
                      <a:pt x="2537" y="3398"/>
                    </a:lnTo>
                    <a:lnTo>
                      <a:pt x="2535" y="3398"/>
                    </a:lnTo>
                    <a:lnTo>
                      <a:pt x="2535" y="3400"/>
                    </a:lnTo>
                    <a:lnTo>
                      <a:pt x="2534" y="3400"/>
                    </a:lnTo>
                    <a:lnTo>
                      <a:pt x="2534" y="3402"/>
                    </a:lnTo>
                    <a:lnTo>
                      <a:pt x="2532" y="3402"/>
                    </a:lnTo>
                    <a:lnTo>
                      <a:pt x="2532" y="3403"/>
                    </a:lnTo>
                    <a:lnTo>
                      <a:pt x="2530" y="3403"/>
                    </a:lnTo>
                    <a:lnTo>
                      <a:pt x="2530" y="3405"/>
                    </a:lnTo>
                    <a:lnTo>
                      <a:pt x="2529" y="3405"/>
                    </a:lnTo>
                    <a:lnTo>
                      <a:pt x="2529" y="3407"/>
                    </a:lnTo>
                    <a:lnTo>
                      <a:pt x="2527" y="3407"/>
                    </a:lnTo>
                    <a:lnTo>
                      <a:pt x="2527" y="3408"/>
                    </a:lnTo>
                    <a:lnTo>
                      <a:pt x="2525" y="3408"/>
                    </a:lnTo>
                    <a:lnTo>
                      <a:pt x="2525" y="3410"/>
                    </a:lnTo>
                    <a:lnTo>
                      <a:pt x="2522" y="3410"/>
                    </a:lnTo>
                    <a:lnTo>
                      <a:pt x="2522" y="3412"/>
                    </a:lnTo>
                    <a:lnTo>
                      <a:pt x="2520" y="3412"/>
                    </a:lnTo>
                    <a:lnTo>
                      <a:pt x="2520" y="3413"/>
                    </a:lnTo>
                    <a:lnTo>
                      <a:pt x="2519" y="3413"/>
                    </a:lnTo>
                    <a:lnTo>
                      <a:pt x="2519" y="3415"/>
                    </a:lnTo>
                    <a:lnTo>
                      <a:pt x="2517" y="3415"/>
                    </a:lnTo>
                    <a:lnTo>
                      <a:pt x="2517" y="3417"/>
                    </a:lnTo>
                    <a:lnTo>
                      <a:pt x="2515" y="3417"/>
                    </a:lnTo>
                    <a:lnTo>
                      <a:pt x="2515" y="3418"/>
                    </a:lnTo>
                    <a:lnTo>
                      <a:pt x="2514" y="3418"/>
                    </a:lnTo>
                    <a:lnTo>
                      <a:pt x="2514" y="3420"/>
                    </a:lnTo>
                    <a:lnTo>
                      <a:pt x="2512" y="3420"/>
                    </a:lnTo>
                    <a:lnTo>
                      <a:pt x="2512" y="3422"/>
                    </a:lnTo>
                    <a:lnTo>
                      <a:pt x="2510" y="3422"/>
                    </a:lnTo>
                    <a:lnTo>
                      <a:pt x="2510" y="3423"/>
                    </a:lnTo>
                    <a:lnTo>
                      <a:pt x="2509" y="3423"/>
                    </a:lnTo>
                    <a:lnTo>
                      <a:pt x="2509" y="3425"/>
                    </a:lnTo>
                    <a:lnTo>
                      <a:pt x="2507" y="3425"/>
                    </a:lnTo>
                    <a:lnTo>
                      <a:pt x="2507" y="3427"/>
                    </a:lnTo>
                    <a:lnTo>
                      <a:pt x="2505" y="3427"/>
                    </a:lnTo>
                    <a:lnTo>
                      <a:pt x="2505" y="3428"/>
                    </a:lnTo>
                    <a:lnTo>
                      <a:pt x="2504" y="3428"/>
                    </a:lnTo>
                    <a:lnTo>
                      <a:pt x="2504" y="3430"/>
                    </a:lnTo>
                    <a:lnTo>
                      <a:pt x="2502" y="3430"/>
                    </a:lnTo>
                    <a:lnTo>
                      <a:pt x="2502" y="3432"/>
                    </a:lnTo>
                    <a:lnTo>
                      <a:pt x="2500" y="3432"/>
                    </a:lnTo>
                    <a:lnTo>
                      <a:pt x="2500" y="3433"/>
                    </a:lnTo>
                    <a:lnTo>
                      <a:pt x="2499" y="3433"/>
                    </a:lnTo>
                    <a:lnTo>
                      <a:pt x="2499" y="3435"/>
                    </a:lnTo>
                    <a:lnTo>
                      <a:pt x="2497" y="3435"/>
                    </a:lnTo>
                    <a:lnTo>
                      <a:pt x="2497" y="3437"/>
                    </a:lnTo>
                    <a:lnTo>
                      <a:pt x="2495" y="3437"/>
                    </a:lnTo>
                    <a:lnTo>
                      <a:pt x="2495" y="3438"/>
                    </a:lnTo>
                    <a:lnTo>
                      <a:pt x="2492" y="3438"/>
                    </a:lnTo>
                    <a:lnTo>
                      <a:pt x="2492" y="3440"/>
                    </a:lnTo>
                    <a:lnTo>
                      <a:pt x="2490" y="3440"/>
                    </a:lnTo>
                    <a:lnTo>
                      <a:pt x="2490" y="3442"/>
                    </a:lnTo>
                    <a:lnTo>
                      <a:pt x="2489" y="3442"/>
                    </a:lnTo>
                    <a:lnTo>
                      <a:pt x="2489" y="3443"/>
                    </a:lnTo>
                    <a:lnTo>
                      <a:pt x="2487" y="3443"/>
                    </a:lnTo>
                    <a:lnTo>
                      <a:pt x="2487" y="3445"/>
                    </a:lnTo>
                    <a:lnTo>
                      <a:pt x="2485" y="3445"/>
                    </a:lnTo>
                    <a:lnTo>
                      <a:pt x="2485" y="3447"/>
                    </a:lnTo>
                    <a:lnTo>
                      <a:pt x="2484" y="3447"/>
                    </a:lnTo>
                    <a:lnTo>
                      <a:pt x="2484" y="3448"/>
                    </a:lnTo>
                    <a:lnTo>
                      <a:pt x="2482" y="3448"/>
                    </a:lnTo>
                    <a:lnTo>
                      <a:pt x="2482" y="3450"/>
                    </a:lnTo>
                    <a:lnTo>
                      <a:pt x="2480" y="3450"/>
                    </a:lnTo>
                    <a:lnTo>
                      <a:pt x="2480" y="3452"/>
                    </a:lnTo>
                    <a:lnTo>
                      <a:pt x="2479" y="3452"/>
                    </a:lnTo>
                    <a:lnTo>
                      <a:pt x="2479" y="3453"/>
                    </a:lnTo>
                    <a:lnTo>
                      <a:pt x="2477" y="3453"/>
                    </a:lnTo>
                    <a:lnTo>
                      <a:pt x="2477" y="3455"/>
                    </a:lnTo>
                    <a:lnTo>
                      <a:pt x="2475" y="3455"/>
                    </a:lnTo>
                    <a:lnTo>
                      <a:pt x="2475" y="3457"/>
                    </a:lnTo>
                    <a:lnTo>
                      <a:pt x="2474" y="3457"/>
                    </a:lnTo>
                    <a:lnTo>
                      <a:pt x="2474" y="3458"/>
                    </a:lnTo>
                    <a:lnTo>
                      <a:pt x="2472" y="3458"/>
                    </a:lnTo>
                    <a:lnTo>
                      <a:pt x="2472" y="3460"/>
                    </a:lnTo>
                    <a:lnTo>
                      <a:pt x="2470" y="3460"/>
                    </a:lnTo>
                    <a:lnTo>
                      <a:pt x="2470" y="3462"/>
                    </a:lnTo>
                    <a:lnTo>
                      <a:pt x="2469" y="3462"/>
                    </a:lnTo>
                    <a:lnTo>
                      <a:pt x="2469" y="3463"/>
                    </a:lnTo>
                    <a:lnTo>
                      <a:pt x="2467" y="3463"/>
                    </a:lnTo>
                    <a:lnTo>
                      <a:pt x="2467" y="3465"/>
                    </a:lnTo>
                    <a:lnTo>
                      <a:pt x="2465" y="3465"/>
                    </a:lnTo>
                    <a:lnTo>
                      <a:pt x="2465" y="3467"/>
                    </a:lnTo>
                    <a:lnTo>
                      <a:pt x="2464" y="3467"/>
                    </a:lnTo>
                    <a:lnTo>
                      <a:pt x="2464" y="3468"/>
                    </a:lnTo>
                    <a:lnTo>
                      <a:pt x="2462" y="3468"/>
                    </a:lnTo>
                    <a:lnTo>
                      <a:pt x="2462" y="3470"/>
                    </a:lnTo>
                    <a:lnTo>
                      <a:pt x="2460" y="3470"/>
                    </a:lnTo>
                    <a:lnTo>
                      <a:pt x="2460" y="3472"/>
                    </a:lnTo>
                    <a:lnTo>
                      <a:pt x="2459" y="3472"/>
                    </a:lnTo>
                    <a:lnTo>
                      <a:pt x="2459" y="3473"/>
                    </a:lnTo>
                    <a:lnTo>
                      <a:pt x="2455" y="3473"/>
                    </a:lnTo>
                    <a:lnTo>
                      <a:pt x="2455" y="3475"/>
                    </a:lnTo>
                    <a:lnTo>
                      <a:pt x="2454" y="3475"/>
                    </a:lnTo>
                    <a:lnTo>
                      <a:pt x="2454" y="3477"/>
                    </a:lnTo>
                    <a:lnTo>
                      <a:pt x="2452" y="3477"/>
                    </a:lnTo>
                    <a:lnTo>
                      <a:pt x="2452" y="3478"/>
                    </a:lnTo>
                    <a:lnTo>
                      <a:pt x="2450" y="3478"/>
                    </a:lnTo>
                    <a:lnTo>
                      <a:pt x="2450" y="3480"/>
                    </a:lnTo>
                    <a:lnTo>
                      <a:pt x="2449" y="3480"/>
                    </a:lnTo>
                    <a:lnTo>
                      <a:pt x="2449" y="3482"/>
                    </a:lnTo>
                    <a:lnTo>
                      <a:pt x="2447" y="3482"/>
                    </a:lnTo>
                    <a:lnTo>
                      <a:pt x="2447" y="3483"/>
                    </a:lnTo>
                    <a:lnTo>
                      <a:pt x="2445" y="3483"/>
                    </a:lnTo>
                    <a:lnTo>
                      <a:pt x="2445" y="3485"/>
                    </a:lnTo>
                    <a:lnTo>
                      <a:pt x="2444" y="3485"/>
                    </a:lnTo>
                    <a:lnTo>
                      <a:pt x="2444" y="3487"/>
                    </a:lnTo>
                    <a:lnTo>
                      <a:pt x="2442" y="3487"/>
                    </a:lnTo>
                    <a:lnTo>
                      <a:pt x="2442" y="3488"/>
                    </a:lnTo>
                    <a:lnTo>
                      <a:pt x="2440" y="3488"/>
                    </a:lnTo>
                    <a:lnTo>
                      <a:pt x="2440" y="3490"/>
                    </a:lnTo>
                    <a:lnTo>
                      <a:pt x="2439" y="3490"/>
                    </a:lnTo>
                    <a:lnTo>
                      <a:pt x="2439" y="3492"/>
                    </a:lnTo>
                    <a:lnTo>
                      <a:pt x="2437" y="3492"/>
                    </a:lnTo>
                    <a:lnTo>
                      <a:pt x="2437" y="3493"/>
                    </a:lnTo>
                    <a:lnTo>
                      <a:pt x="2435" y="3493"/>
                    </a:lnTo>
                    <a:lnTo>
                      <a:pt x="2435" y="3495"/>
                    </a:lnTo>
                    <a:lnTo>
                      <a:pt x="2434" y="3495"/>
                    </a:lnTo>
                    <a:lnTo>
                      <a:pt x="2434" y="3497"/>
                    </a:lnTo>
                    <a:lnTo>
                      <a:pt x="2432" y="3497"/>
                    </a:lnTo>
                    <a:lnTo>
                      <a:pt x="2432" y="3498"/>
                    </a:lnTo>
                    <a:lnTo>
                      <a:pt x="2430" y="3498"/>
                    </a:lnTo>
                    <a:lnTo>
                      <a:pt x="2430" y="3500"/>
                    </a:lnTo>
                    <a:lnTo>
                      <a:pt x="2429" y="3500"/>
                    </a:lnTo>
                    <a:lnTo>
                      <a:pt x="2429" y="3502"/>
                    </a:lnTo>
                    <a:lnTo>
                      <a:pt x="2427" y="3502"/>
                    </a:lnTo>
                    <a:lnTo>
                      <a:pt x="2427" y="3503"/>
                    </a:lnTo>
                    <a:lnTo>
                      <a:pt x="2425" y="3503"/>
                    </a:lnTo>
                    <a:lnTo>
                      <a:pt x="2425" y="3505"/>
                    </a:lnTo>
                    <a:lnTo>
                      <a:pt x="2424" y="3505"/>
                    </a:lnTo>
                    <a:lnTo>
                      <a:pt x="2424" y="3507"/>
                    </a:lnTo>
                    <a:lnTo>
                      <a:pt x="2422" y="3507"/>
                    </a:lnTo>
                    <a:lnTo>
                      <a:pt x="2422" y="3508"/>
                    </a:lnTo>
                    <a:lnTo>
                      <a:pt x="2420" y="3508"/>
                    </a:lnTo>
                    <a:lnTo>
                      <a:pt x="2420" y="3510"/>
                    </a:lnTo>
                    <a:lnTo>
                      <a:pt x="2419" y="3510"/>
                    </a:lnTo>
                    <a:lnTo>
                      <a:pt x="2419" y="3512"/>
                    </a:lnTo>
                    <a:lnTo>
                      <a:pt x="2417" y="3512"/>
                    </a:lnTo>
                    <a:lnTo>
                      <a:pt x="2417" y="3513"/>
                    </a:lnTo>
                    <a:lnTo>
                      <a:pt x="2415" y="3513"/>
                    </a:lnTo>
                    <a:lnTo>
                      <a:pt x="2415" y="3515"/>
                    </a:lnTo>
                    <a:lnTo>
                      <a:pt x="2414" y="3515"/>
                    </a:lnTo>
                    <a:lnTo>
                      <a:pt x="2414" y="3517"/>
                    </a:lnTo>
                    <a:lnTo>
                      <a:pt x="2412" y="3517"/>
                    </a:lnTo>
                    <a:lnTo>
                      <a:pt x="2412" y="3518"/>
                    </a:lnTo>
                    <a:lnTo>
                      <a:pt x="2410" y="3518"/>
                    </a:lnTo>
                    <a:lnTo>
                      <a:pt x="2410" y="3520"/>
                    </a:lnTo>
                    <a:lnTo>
                      <a:pt x="2409" y="3520"/>
                    </a:lnTo>
                    <a:lnTo>
                      <a:pt x="2409" y="3522"/>
                    </a:lnTo>
                    <a:lnTo>
                      <a:pt x="2405" y="3522"/>
                    </a:lnTo>
                    <a:lnTo>
                      <a:pt x="2405" y="3523"/>
                    </a:lnTo>
                    <a:lnTo>
                      <a:pt x="2404" y="3523"/>
                    </a:lnTo>
                    <a:lnTo>
                      <a:pt x="2404" y="3525"/>
                    </a:lnTo>
                    <a:lnTo>
                      <a:pt x="2402" y="3525"/>
                    </a:lnTo>
                    <a:lnTo>
                      <a:pt x="2402" y="3527"/>
                    </a:lnTo>
                    <a:lnTo>
                      <a:pt x="2400" y="3527"/>
                    </a:lnTo>
                    <a:lnTo>
                      <a:pt x="2400" y="3528"/>
                    </a:lnTo>
                    <a:lnTo>
                      <a:pt x="2399" y="3528"/>
                    </a:lnTo>
                    <a:lnTo>
                      <a:pt x="2399" y="3530"/>
                    </a:lnTo>
                    <a:lnTo>
                      <a:pt x="2397" y="3530"/>
                    </a:lnTo>
                    <a:lnTo>
                      <a:pt x="2397" y="3532"/>
                    </a:lnTo>
                    <a:lnTo>
                      <a:pt x="2395" y="3532"/>
                    </a:lnTo>
                    <a:lnTo>
                      <a:pt x="2395" y="3533"/>
                    </a:lnTo>
                    <a:lnTo>
                      <a:pt x="2394" y="3533"/>
                    </a:lnTo>
                    <a:lnTo>
                      <a:pt x="2394" y="3535"/>
                    </a:lnTo>
                    <a:lnTo>
                      <a:pt x="2392" y="3535"/>
                    </a:lnTo>
                    <a:lnTo>
                      <a:pt x="2392" y="3537"/>
                    </a:lnTo>
                    <a:lnTo>
                      <a:pt x="2390" y="3537"/>
                    </a:lnTo>
                    <a:lnTo>
                      <a:pt x="2390" y="3538"/>
                    </a:lnTo>
                    <a:lnTo>
                      <a:pt x="2389" y="3538"/>
                    </a:lnTo>
                    <a:lnTo>
                      <a:pt x="2389" y="3540"/>
                    </a:lnTo>
                    <a:lnTo>
                      <a:pt x="2387" y="3540"/>
                    </a:lnTo>
                    <a:lnTo>
                      <a:pt x="2387" y="3542"/>
                    </a:lnTo>
                    <a:lnTo>
                      <a:pt x="2385" y="3542"/>
                    </a:lnTo>
                    <a:lnTo>
                      <a:pt x="2385" y="3543"/>
                    </a:lnTo>
                    <a:lnTo>
                      <a:pt x="2384" y="3543"/>
                    </a:lnTo>
                    <a:lnTo>
                      <a:pt x="2384" y="3545"/>
                    </a:lnTo>
                    <a:lnTo>
                      <a:pt x="2382" y="3545"/>
                    </a:lnTo>
                    <a:lnTo>
                      <a:pt x="2382" y="3547"/>
                    </a:lnTo>
                    <a:lnTo>
                      <a:pt x="2380" y="3547"/>
                    </a:lnTo>
                    <a:lnTo>
                      <a:pt x="2380" y="3548"/>
                    </a:lnTo>
                    <a:lnTo>
                      <a:pt x="2379" y="3548"/>
                    </a:lnTo>
                    <a:lnTo>
                      <a:pt x="2379" y="3550"/>
                    </a:lnTo>
                    <a:lnTo>
                      <a:pt x="2377" y="3550"/>
                    </a:lnTo>
                    <a:lnTo>
                      <a:pt x="2377" y="3552"/>
                    </a:lnTo>
                    <a:lnTo>
                      <a:pt x="2375" y="3552"/>
                    </a:lnTo>
                    <a:lnTo>
                      <a:pt x="2375" y="3553"/>
                    </a:lnTo>
                    <a:lnTo>
                      <a:pt x="2374" y="3553"/>
                    </a:lnTo>
                    <a:lnTo>
                      <a:pt x="2374" y="3555"/>
                    </a:lnTo>
                    <a:lnTo>
                      <a:pt x="2372" y="3555"/>
                    </a:lnTo>
                    <a:lnTo>
                      <a:pt x="2372" y="3557"/>
                    </a:lnTo>
                    <a:lnTo>
                      <a:pt x="2370" y="3557"/>
                    </a:lnTo>
                    <a:lnTo>
                      <a:pt x="2370" y="3558"/>
                    </a:lnTo>
                    <a:lnTo>
                      <a:pt x="2369" y="3558"/>
                    </a:lnTo>
                    <a:lnTo>
                      <a:pt x="2369" y="3560"/>
                    </a:lnTo>
                    <a:lnTo>
                      <a:pt x="2367" y="3560"/>
                    </a:lnTo>
                    <a:lnTo>
                      <a:pt x="2367" y="3562"/>
                    </a:lnTo>
                    <a:lnTo>
                      <a:pt x="2365" y="3562"/>
                    </a:lnTo>
                    <a:lnTo>
                      <a:pt x="2365" y="3563"/>
                    </a:lnTo>
                    <a:lnTo>
                      <a:pt x="2364" y="3563"/>
                    </a:lnTo>
                    <a:lnTo>
                      <a:pt x="2364" y="3565"/>
                    </a:lnTo>
                    <a:lnTo>
                      <a:pt x="2362" y="3565"/>
                    </a:lnTo>
                    <a:lnTo>
                      <a:pt x="2362" y="3567"/>
                    </a:lnTo>
                    <a:lnTo>
                      <a:pt x="2360" y="3567"/>
                    </a:lnTo>
                    <a:lnTo>
                      <a:pt x="2360" y="3568"/>
                    </a:lnTo>
                    <a:lnTo>
                      <a:pt x="2359" y="3568"/>
                    </a:lnTo>
                    <a:lnTo>
                      <a:pt x="2359" y="3570"/>
                    </a:lnTo>
                    <a:lnTo>
                      <a:pt x="2357" y="3570"/>
                    </a:lnTo>
                    <a:lnTo>
                      <a:pt x="2357" y="3572"/>
                    </a:lnTo>
                    <a:lnTo>
                      <a:pt x="2355" y="3572"/>
                    </a:lnTo>
                    <a:lnTo>
                      <a:pt x="2355" y="3573"/>
                    </a:lnTo>
                    <a:lnTo>
                      <a:pt x="2354" y="3573"/>
                    </a:lnTo>
                    <a:lnTo>
                      <a:pt x="2354" y="3575"/>
                    </a:lnTo>
                    <a:lnTo>
                      <a:pt x="2352" y="3575"/>
                    </a:lnTo>
                    <a:lnTo>
                      <a:pt x="2352" y="3577"/>
                    </a:lnTo>
                    <a:lnTo>
                      <a:pt x="2350" y="3577"/>
                    </a:lnTo>
                    <a:lnTo>
                      <a:pt x="2350" y="3578"/>
                    </a:lnTo>
                    <a:lnTo>
                      <a:pt x="2349" y="3578"/>
                    </a:lnTo>
                    <a:lnTo>
                      <a:pt x="2349" y="3580"/>
                    </a:lnTo>
                    <a:lnTo>
                      <a:pt x="2347" y="3580"/>
                    </a:lnTo>
                    <a:lnTo>
                      <a:pt x="2347" y="3582"/>
                    </a:lnTo>
                    <a:lnTo>
                      <a:pt x="2345" y="3582"/>
                    </a:lnTo>
                    <a:lnTo>
                      <a:pt x="2345" y="3583"/>
                    </a:lnTo>
                    <a:lnTo>
                      <a:pt x="2344" y="3583"/>
                    </a:lnTo>
                    <a:lnTo>
                      <a:pt x="2344" y="3585"/>
                    </a:lnTo>
                    <a:lnTo>
                      <a:pt x="2342" y="3585"/>
                    </a:lnTo>
                    <a:lnTo>
                      <a:pt x="2342" y="3587"/>
                    </a:lnTo>
                    <a:lnTo>
                      <a:pt x="2340" y="3587"/>
                    </a:lnTo>
                    <a:lnTo>
                      <a:pt x="2340" y="3588"/>
                    </a:lnTo>
                    <a:lnTo>
                      <a:pt x="2339" y="3588"/>
                    </a:lnTo>
                    <a:lnTo>
                      <a:pt x="2339" y="3590"/>
                    </a:lnTo>
                    <a:lnTo>
                      <a:pt x="2337" y="3590"/>
                    </a:lnTo>
                    <a:lnTo>
                      <a:pt x="2337" y="3592"/>
                    </a:lnTo>
                    <a:lnTo>
                      <a:pt x="2335" y="3592"/>
                    </a:lnTo>
                    <a:lnTo>
                      <a:pt x="2335" y="3593"/>
                    </a:lnTo>
                    <a:lnTo>
                      <a:pt x="2334" y="3593"/>
                    </a:lnTo>
                    <a:lnTo>
                      <a:pt x="2334" y="3595"/>
                    </a:lnTo>
                    <a:lnTo>
                      <a:pt x="2332" y="3595"/>
                    </a:lnTo>
                    <a:lnTo>
                      <a:pt x="2332" y="3597"/>
                    </a:lnTo>
                    <a:lnTo>
                      <a:pt x="2330" y="3597"/>
                    </a:lnTo>
                    <a:lnTo>
                      <a:pt x="2330" y="3598"/>
                    </a:lnTo>
                    <a:lnTo>
                      <a:pt x="2329" y="3598"/>
                    </a:lnTo>
                    <a:lnTo>
                      <a:pt x="2329" y="3600"/>
                    </a:lnTo>
                    <a:lnTo>
                      <a:pt x="2327" y="3600"/>
                    </a:lnTo>
                    <a:lnTo>
                      <a:pt x="2327" y="3602"/>
                    </a:lnTo>
                    <a:lnTo>
                      <a:pt x="2325" y="3602"/>
                    </a:lnTo>
                    <a:lnTo>
                      <a:pt x="2325" y="3603"/>
                    </a:lnTo>
                    <a:lnTo>
                      <a:pt x="2324" y="3603"/>
                    </a:lnTo>
                    <a:lnTo>
                      <a:pt x="2324" y="3605"/>
                    </a:lnTo>
                    <a:lnTo>
                      <a:pt x="2322" y="3605"/>
                    </a:lnTo>
                    <a:lnTo>
                      <a:pt x="2322" y="3607"/>
                    </a:lnTo>
                    <a:lnTo>
                      <a:pt x="2320" y="3607"/>
                    </a:lnTo>
                    <a:lnTo>
                      <a:pt x="2320" y="3608"/>
                    </a:lnTo>
                    <a:lnTo>
                      <a:pt x="2319" y="3608"/>
                    </a:lnTo>
                    <a:lnTo>
                      <a:pt x="2319" y="3610"/>
                    </a:lnTo>
                    <a:lnTo>
                      <a:pt x="2317" y="3610"/>
                    </a:lnTo>
                    <a:lnTo>
                      <a:pt x="2317" y="3612"/>
                    </a:lnTo>
                    <a:lnTo>
                      <a:pt x="2315" y="3612"/>
                    </a:lnTo>
                    <a:lnTo>
                      <a:pt x="2315" y="3613"/>
                    </a:lnTo>
                    <a:lnTo>
                      <a:pt x="2314" y="3613"/>
                    </a:lnTo>
                    <a:lnTo>
                      <a:pt x="2314" y="3615"/>
                    </a:lnTo>
                    <a:lnTo>
                      <a:pt x="2312" y="3615"/>
                    </a:lnTo>
                    <a:lnTo>
                      <a:pt x="2312" y="3617"/>
                    </a:lnTo>
                    <a:lnTo>
                      <a:pt x="2310" y="3617"/>
                    </a:lnTo>
                    <a:lnTo>
                      <a:pt x="2310" y="3618"/>
                    </a:lnTo>
                    <a:lnTo>
                      <a:pt x="2309" y="3618"/>
                    </a:lnTo>
                    <a:lnTo>
                      <a:pt x="2309" y="3620"/>
                    </a:lnTo>
                    <a:lnTo>
                      <a:pt x="2307" y="3620"/>
                    </a:lnTo>
                    <a:lnTo>
                      <a:pt x="2307" y="3622"/>
                    </a:lnTo>
                    <a:lnTo>
                      <a:pt x="2305" y="3622"/>
                    </a:lnTo>
                    <a:lnTo>
                      <a:pt x="2305" y="3623"/>
                    </a:lnTo>
                    <a:lnTo>
                      <a:pt x="2304" y="3623"/>
                    </a:lnTo>
                    <a:lnTo>
                      <a:pt x="2304" y="3625"/>
                    </a:lnTo>
                    <a:lnTo>
                      <a:pt x="2302" y="3625"/>
                    </a:lnTo>
                    <a:lnTo>
                      <a:pt x="2302" y="3627"/>
                    </a:lnTo>
                    <a:lnTo>
                      <a:pt x="2300" y="3627"/>
                    </a:lnTo>
                    <a:lnTo>
                      <a:pt x="2300" y="3628"/>
                    </a:lnTo>
                    <a:lnTo>
                      <a:pt x="2299" y="3628"/>
                    </a:lnTo>
                    <a:lnTo>
                      <a:pt x="2299" y="3630"/>
                    </a:lnTo>
                    <a:lnTo>
                      <a:pt x="2297" y="3630"/>
                    </a:lnTo>
                    <a:lnTo>
                      <a:pt x="2297" y="3632"/>
                    </a:lnTo>
                    <a:lnTo>
                      <a:pt x="2295" y="3632"/>
                    </a:lnTo>
                    <a:lnTo>
                      <a:pt x="2295" y="3633"/>
                    </a:lnTo>
                    <a:lnTo>
                      <a:pt x="2294" y="3633"/>
                    </a:lnTo>
                    <a:lnTo>
                      <a:pt x="2294" y="3635"/>
                    </a:lnTo>
                    <a:lnTo>
                      <a:pt x="2292" y="3635"/>
                    </a:lnTo>
                    <a:lnTo>
                      <a:pt x="2292" y="3637"/>
                    </a:lnTo>
                    <a:lnTo>
                      <a:pt x="2290" y="3637"/>
                    </a:lnTo>
                    <a:lnTo>
                      <a:pt x="2290" y="3638"/>
                    </a:lnTo>
                    <a:lnTo>
                      <a:pt x="2289" y="3638"/>
                    </a:lnTo>
                    <a:lnTo>
                      <a:pt x="2289" y="3640"/>
                    </a:lnTo>
                    <a:lnTo>
                      <a:pt x="2287" y="3640"/>
                    </a:lnTo>
                    <a:lnTo>
                      <a:pt x="2287" y="3642"/>
                    </a:lnTo>
                    <a:lnTo>
                      <a:pt x="2285" y="3642"/>
                    </a:lnTo>
                    <a:lnTo>
                      <a:pt x="2285" y="3643"/>
                    </a:lnTo>
                    <a:lnTo>
                      <a:pt x="2284" y="3643"/>
                    </a:lnTo>
                    <a:lnTo>
                      <a:pt x="2284" y="3645"/>
                    </a:lnTo>
                    <a:lnTo>
                      <a:pt x="2282" y="3645"/>
                    </a:lnTo>
                    <a:lnTo>
                      <a:pt x="2282" y="3647"/>
                    </a:lnTo>
                    <a:lnTo>
                      <a:pt x="2280" y="3647"/>
                    </a:lnTo>
                    <a:lnTo>
                      <a:pt x="2280" y="3648"/>
                    </a:lnTo>
                    <a:lnTo>
                      <a:pt x="2279" y="3648"/>
                    </a:lnTo>
                    <a:lnTo>
                      <a:pt x="2279" y="3650"/>
                    </a:lnTo>
                    <a:lnTo>
                      <a:pt x="2277" y="3650"/>
                    </a:lnTo>
                    <a:lnTo>
                      <a:pt x="2277" y="3652"/>
                    </a:lnTo>
                    <a:lnTo>
                      <a:pt x="2275" y="3652"/>
                    </a:lnTo>
                    <a:lnTo>
                      <a:pt x="2275" y="3653"/>
                    </a:lnTo>
                    <a:lnTo>
                      <a:pt x="2274" y="3653"/>
                    </a:lnTo>
                    <a:lnTo>
                      <a:pt x="2274" y="3655"/>
                    </a:lnTo>
                    <a:lnTo>
                      <a:pt x="2272" y="3655"/>
                    </a:lnTo>
                    <a:lnTo>
                      <a:pt x="2272" y="3657"/>
                    </a:lnTo>
                    <a:lnTo>
                      <a:pt x="2270" y="3657"/>
                    </a:lnTo>
                    <a:lnTo>
                      <a:pt x="2270" y="3658"/>
                    </a:lnTo>
                    <a:lnTo>
                      <a:pt x="2269" y="3658"/>
                    </a:lnTo>
                    <a:lnTo>
                      <a:pt x="2269" y="3660"/>
                    </a:lnTo>
                    <a:lnTo>
                      <a:pt x="2267" y="3660"/>
                    </a:lnTo>
                    <a:lnTo>
                      <a:pt x="2267" y="3662"/>
                    </a:lnTo>
                    <a:lnTo>
                      <a:pt x="2265" y="3662"/>
                    </a:lnTo>
                    <a:lnTo>
                      <a:pt x="2265" y="3663"/>
                    </a:lnTo>
                    <a:lnTo>
                      <a:pt x="2264" y="3663"/>
                    </a:lnTo>
                    <a:lnTo>
                      <a:pt x="2264" y="3665"/>
                    </a:lnTo>
                    <a:lnTo>
                      <a:pt x="2262" y="3665"/>
                    </a:lnTo>
                    <a:lnTo>
                      <a:pt x="2262" y="3667"/>
                    </a:lnTo>
                    <a:lnTo>
                      <a:pt x="2260" y="3667"/>
                    </a:lnTo>
                    <a:lnTo>
                      <a:pt x="2260" y="3668"/>
                    </a:lnTo>
                    <a:lnTo>
                      <a:pt x="2259" y="3668"/>
                    </a:lnTo>
                    <a:lnTo>
                      <a:pt x="2259" y="3670"/>
                    </a:lnTo>
                    <a:lnTo>
                      <a:pt x="2257" y="3670"/>
                    </a:lnTo>
                    <a:lnTo>
                      <a:pt x="2257" y="3672"/>
                    </a:lnTo>
                    <a:lnTo>
                      <a:pt x="2255" y="3672"/>
                    </a:lnTo>
                    <a:lnTo>
                      <a:pt x="2255" y="3673"/>
                    </a:lnTo>
                    <a:lnTo>
                      <a:pt x="2254" y="3673"/>
                    </a:lnTo>
                    <a:lnTo>
                      <a:pt x="2254" y="3675"/>
                    </a:lnTo>
                    <a:lnTo>
                      <a:pt x="2252" y="3675"/>
                    </a:lnTo>
                    <a:lnTo>
                      <a:pt x="2252" y="3677"/>
                    </a:lnTo>
                    <a:lnTo>
                      <a:pt x="2250" y="3677"/>
                    </a:lnTo>
                    <a:lnTo>
                      <a:pt x="2250" y="3678"/>
                    </a:lnTo>
                    <a:lnTo>
                      <a:pt x="2249" y="3678"/>
                    </a:lnTo>
                    <a:lnTo>
                      <a:pt x="2249" y="3680"/>
                    </a:lnTo>
                    <a:lnTo>
                      <a:pt x="2247" y="3680"/>
                    </a:lnTo>
                    <a:lnTo>
                      <a:pt x="2247" y="3682"/>
                    </a:lnTo>
                    <a:lnTo>
                      <a:pt x="2245" y="3682"/>
                    </a:lnTo>
                    <a:lnTo>
                      <a:pt x="2245" y="3683"/>
                    </a:lnTo>
                    <a:lnTo>
                      <a:pt x="2244" y="3683"/>
                    </a:lnTo>
                    <a:lnTo>
                      <a:pt x="2244" y="3685"/>
                    </a:lnTo>
                    <a:lnTo>
                      <a:pt x="2242" y="3685"/>
                    </a:lnTo>
                    <a:lnTo>
                      <a:pt x="2242" y="3687"/>
                    </a:lnTo>
                    <a:lnTo>
                      <a:pt x="2240" y="3687"/>
                    </a:lnTo>
                    <a:lnTo>
                      <a:pt x="2240" y="3688"/>
                    </a:lnTo>
                    <a:lnTo>
                      <a:pt x="2239" y="3688"/>
                    </a:lnTo>
                    <a:lnTo>
                      <a:pt x="2239" y="3690"/>
                    </a:lnTo>
                    <a:lnTo>
                      <a:pt x="2237" y="3690"/>
                    </a:lnTo>
                    <a:lnTo>
                      <a:pt x="2237" y="3692"/>
                    </a:lnTo>
                    <a:lnTo>
                      <a:pt x="2235" y="3692"/>
                    </a:lnTo>
                    <a:lnTo>
                      <a:pt x="2235" y="3693"/>
                    </a:lnTo>
                    <a:lnTo>
                      <a:pt x="2234" y="3693"/>
                    </a:lnTo>
                    <a:lnTo>
                      <a:pt x="2234" y="3695"/>
                    </a:lnTo>
                    <a:lnTo>
                      <a:pt x="2232" y="3695"/>
                    </a:lnTo>
                    <a:lnTo>
                      <a:pt x="2232" y="3698"/>
                    </a:lnTo>
                    <a:lnTo>
                      <a:pt x="2230" y="3698"/>
                    </a:lnTo>
                    <a:lnTo>
                      <a:pt x="2230" y="3700"/>
                    </a:lnTo>
                    <a:lnTo>
                      <a:pt x="2229" y="3700"/>
                    </a:lnTo>
                    <a:lnTo>
                      <a:pt x="2229" y="3702"/>
                    </a:lnTo>
                    <a:lnTo>
                      <a:pt x="2227" y="3702"/>
                    </a:lnTo>
                    <a:lnTo>
                      <a:pt x="2227" y="3703"/>
                    </a:lnTo>
                    <a:lnTo>
                      <a:pt x="2225" y="3703"/>
                    </a:lnTo>
                    <a:lnTo>
                      <a:pt x="2225" y="3705"/>
                    </a:lnTo>
                    <a:lnTo>
                      <a:pt x="2224" y="3705"/>
                    </a:lnTo>
                    <a:lnTo>
                      <a:pt x="2224" y="3707"/>
                    </a:lnTo>
                    <a:lnTo>
                      <a:pt x="2222" y="3707"/>
                    </a:lnTo>
                    <a:lnTo>
                      <a:pt x="2222" y="3708"/>
                    </a:lnTo>
                    <a:lnTo>
                      <a:pt x="2220" y="3708"/>
                    </a:lnTo>
                    <a:lnTo>
                      <a:pt x="2220" y="3710"/>
                    </a:lnTo>
                    <a:lnTo>
                      <a:pt x="2219" y="3710"/>
                    </a:lnTo>
                    <a:lnTo>
                      <a:pt x="2219" y="3712"/>
                    </a:lnTo>
                    <a:lnTo>
                      <a:pt x="2217" y="3712"/>
                    </a:lnTo>
                    <a:lnTo>
                      <a:pt x="2217" y="3713"/>
                    </a:lnTo>
                    <a:lnTo>
                      <a:pt x="2215" y="3713"/>
                    </a:lnTo>
                    <a:lnTo>
                      <a:pt x="2215" y="3715"/>
                    </a:lnTo>
                    <a:lnTo>
                      <a:pt x="2214" y="3715"/>
                    </a:lnTo>
                    <a:lnTo>
                      <a:pt x="2214" y="3717"/>
                    </a:lnTo>
                    <a:lnTo>
                      <a:pt x="2212" y="3717"/>
                    </a:lnTo>
                    <a:lnTo>
                      <a:pt x="2212" y="3718"/>
                    </a:lnTo>
                    <a:lnTo>
                      <a:pt x="2210" y="3718"/>
                    </a:lnTo>
                    <a:lnTo>
                      <a:pt x="2210" y="3720"/>
                    </a:lnTo>
                    <a:lnTo>
                      <a:pt x="2209" y="3720"/>
                    </a:lnTo>
                    <a:lnTo>
                      <a:pt x="2209" y="3722"/>
                    </a:lnTo>
                    <a:lnTo>
                      <a:pt x="2207" y="3722"/>
                    </a:lnTo>
                    <a:lnTo>
                      <a:pt x="2207" y="3723"/>
                    </a:lnTo>
                    <a:lnTo>
                      <a:pt x="2205" y="3723"/>
                    </a:lnTo>
                    <a:lnTo>
                      <a:pt x="2205" y="3725"/>
                    </a:lnTo>
                    <a:lnTo>
                      <a:pt x="2204" y="3725"/>
                    </a:lnTo>
                    <a:lnTo>
                      <a:pt x="2204" y="3727"/>
                    </a:lnTo>
                    <a:lnTo>
                      <a:pt x="2202" y="3727"/>
                    </a:lnTo>
                    <a:lnTo>
                      <a:pt x="2202" y="3728"/>
                    </a:lnTo>
                    <a:lnTo>
                      <a:pt x="2200" y="3728"/>
                    </a:lnTo>
                    <a:lnTo>
                      <a:pt x="2200" y="3730"/>
                    </a:lnTo>
                    <a:lnTo>
                      <a:pt x="2199" y="3730"/>
                    </a:lnTo>
                    <a:lnTo>
                      <a:pt x="2199" y="3732"/>
                    </a:lnTo>
                    <a:lnTo>
                      <a:pt x="2197" y="3732"/>
                    </a:lnTo>
                    <a:lnTo>
                      <a:pt x="2197" y="3733"/>
                    </a:lnTo>
                    <a:lnTo>
                      <a:pt x="2195" y="3733"/>
                    </a:lnTo>
                    <a:lnTo>
                      <a:pt x="2195" y="3735"/>
                    </a:lnTo>
                    <a:lnTo>
                      <a:pt x="2194" y="3735"/>
                    </a:lnTo>
                    <a:lnTo>
                      <a:pt x="2194" y="3737"/>
                    </a:lnTo>
                    <a:lnTo>
                      <a:pt x="2192" y="3737"/>
                    </a:lnTo>
                    <a:lnTo>
                      <a:pt x="2192" y="3738"/>
                    </a:lnTo>
                    <a:lnTo>
                      <a:pt x="2190" y="3738"/>
                    </a:lnTo>
                    <a:lnTo>
                      <a:pt x="2190" y="3740"/>
                    </a:lnTo>
                    <a:lnTo>
                      <a:pt x="2189" y="3740"/>
                    </a:lnTo>
                    <a:lnTo>
                      <a:pt x="2189" y="3742"/>
                    </a:lnTo>
                    <a:lnTo>
                      <a:pt x="2187" y="3742"/>
                    </a:lnTo>
                    <a:lnTo>
                      <a:pt x="2187" y="3743"/>
                    </a:lnTo>
                    <a:lnTo>
                      <a:pt x="2185" y="3743"/>
                    </a:lnTo>
                    <a:lnTo>
                      <a:pt x="2185" y="3745"/>
                    </a:lnTo>
                    <a:lnTo>
                      <a:pt x="2184" y="3745"/>
                    </a:lnTo>
                    <a:lnTo>
                      <a:pt x="2184" y="3747"/>
                    </a:lnTo>
                    <a:lnTo>
                      <a:pt x="2182" y="3747"/>
                    </a:lnTo>
                    <a:lnTo>
                      <a:pt x="2182" y="3750"/>
                    </a:lnTo>
                    <a:lnTo>
                      <a:pt x="2180" y="3750"/>
                    </a:lnTo>
                    <a:lnTo>
                      <a:pt x="2180" y="3752"/>
                    </a:lnTo>
                    <a:lnTo>
                      <a:pt x="2179" y="3752"/>
                    </a:lnTo>
                    <a:lnTo>
                      <a:pt x="2179" y="3753"/>
                    </a:lnTo>
                    <a:lnTo>
                      <a:pt x="2177" y="3753"/>
                    </a:lnTo>
                    <a:lnTo>
                      <a:pt x="2177" y="3755"/>
                    </a:lnTo>
                    <a:lnTo>
                      <a:pt x="2175" y="3755"/>
                    </a:lnTo>
                    <a:lnTo>
                      <a:pt x="2175" y="3757"/>
                    </a:lnTo>
                    <a:lnTo>
                      <a:pt x="2174" y="3757"/>
                    </a:lnTo>
                    <a:lnTo>
                      <a:pt x="2174" y="3758"/>
                    </a:lnTo>
                    <a:lnTo>
                      <a:pt x="2172" y="3758"/>
                    </a:lnTo>
                    <a:lnTo>
                      <a:pt x="2172" y="3760"/>
                    </a:lnTo>
                    <a:lnTo>
                      <a:pt x="2170" y="3760"/>
                    </a:lnTo>
                    <a:lnTo>
                      <a:pt x="2170" y="3762"/>
                    </a:lnTo>
                    <a:lnTo>
                      <a:pt x="2169" y="3762"/>
                    </a:lnTo>
                    <a:lnTo>
                      <a:pt x="2169" y="3763"/>
                    </a:lnTo>
                    <a:lnTo>
                      <a:pt x="2167" y="3763"/>
                    </a:lnTo>
                    <a:lnTo>
                      <a:pt x="2167" y="3765"/>
                    </a:lnTo>
                    <a:lnTo>
                      <a:pt x="2165" y="3765"/>
                    </a:lnTo>
                    <a:lnTo>
                      <a:pt x="2165" y="3767"/>
                    </a:lnTo>
                    <a:lnTo>
                      <a:pt x="2164" y="3767"/>
                    </a:lnTo>
                    <a:lnTo>
                      <a:pt x="2164" y="3768"/>
                    </a:lnTo>
                    <a:lnTo>
                      <a:pt x="2162" y="3768"/>
                    </a:lnTo>
                    <a:lnTo>
                      <a:pt x="2162" y="3770"/>
                    </a:lnTo>
                    <a:lnTo>
                      <a:pt x="2160" y="3770"/>
                    </a:lnTo>
                    <a:lnTo>
                      <a:pt x="2160" y="3772"/>
                    </a:lnTo>
                    <a:lnTo>
                      <a:pt x="2159" y="3772"/>
                    </a:lnTo>
                    <a:lnTo>
                      <a:pt x="2159" y="3773"/>
                    </a:lnTo>
                    <a:lnTo>
                      <a:pt x="2157" y="3773"/>
                    </a:lnTo>
                    <a:lnTo>
                      <a:pt x="2157" y="3775"/>
                    </a:lnTo>
                    <a:lnTo>
                      <a:pt x="2155" y="3775"/>
                    </a:lnTo>
                    <a:lnTo>
                      <a:pt x="2155" y="3777"/>
                    </a:lnTo>
                    <a:lnTo>
                      <a:pt x="2154" y="3777"/>
                    </a:lnTo>
                    <a:lnTo>
                      <a:pt x="2154" y="3778"/>
                    </a:lnTo>
                    <a:lnTo>
                      <a:pt x="2152" y="3778"/>
                    </a:lnTo>
                    <a:lnTo>
                      <a:pt x="2152" y="3780"/>
                    </a:lnTo>
                    <a:lnTo>
                      <a:pt x="2150" y="3780"/>
                    </a:lnTo>
                    <a:lnTo>
                      <a:pt x="2150" y="3782"/>
                    </a:lnTo>
                    <a:lnTo>
                      <a:pt x="2149" y="3782"/>
                    </a:lnTo>
                    <a:lnTo>
                      <a:pt x="2149" y="3783"/>
                    </a:lnTo>
                    <a:lnTo>
                      <a:pt x="2147" y="3783"/>
                    </a:lnTo>
                    <a:lnTo>
                      <a:pt x="2147" y="3785"/>
                    </a:lnTo>
                    <a:lnTo>
                      <a:pt x="2145" y="3785"/>
                    </a:lnTo>
                    <a:lnTo>
                      <a:pt x="2145" y="3787"/>
                    </a:lnTo>
                    <a:lnTo>
                      <a:pt x="2144" y="3787"/>
                    </a:lnTo>
                    <a:lnTo>
                      <a:pt x="2144" y="3790"/>
                    </a:lnTo>
                    <a:lnTo>
                      <a:pt x="2142" y="3790"/>
                    </a:lnTo>
                    <a:lnTo>
                      <a:pt x="2142" y="3792"/>
                    </a:lnTo>
                    <a:lnTo>
                      <a:pt x="2140" y="3792"/>
                    </a:lnTo>
                    <a:lnTo>
                      <a:pt x="2140" y="3793"/>
                    </a:lnTo>
                    <a:lnTo>
                      <a:pt x="2139" y="3793"/>
                    </a:lnTo>
                    <a:lnTo>
                      <a:pt x="2139" y="3795"/>
                    </a:lnTo>
                    <a:lnTo>
                      <a:pt x="2137" y="3795"/>
                    </a:lnTo>
                    <a:lnTo>
                      <a:pt x="2137" y="3797"/>
                    </a:lnTo>
                    <a:lnTo>
                      <a:pt x="2135" y="3797"/>
                    </a:lnTo>
                    <a:lnTo>
                      <a:pt x="2135" y="3798"/>
                    </a:lnTo>
                    <a:lnTo>
                      <a:pt x="2134" y="3798"/>
                    </a:lnTo>
                    <a:lnTo>
                      <a:pt x="2134" y="3800"/>
                    </a:lnTo>
                    <a:lnTo>
                      <a:pt x="2132" y="3800"/>
                    </a:lnTo>
                    <a:lnTo>
                      <a:pt x="2132" y="3802"/>
                    </a:lnTo>
                    <a:lnTo>
                      <a:pt x="2130" y="3802"/>
                    </a:lnTo>
                    <a:lnTo>
                      <a:pt x="2130" y="3803"/>
                    </a:lnTo>
                    <a:lnTo>
                      <a:pt x="2129" y="3803"/>
                    </a:lnTo>
                    <a:lnTo>
                      <a:pt x="2129" y="3805"/>
                    </a:lnTo>
                    <a:lnTo>
                      <a:pt x="2127" y="3805"/>
                    </a:lnTo>
                    <a:lnTo>
                      <a:pt x="2127" y="3807"/>
                    </a:lnTo>
                    <a:lnTo>
                      <a:pt x="2125" y="3807"/>
                    </a:lnTo>
                    <a:lnTo>
                      <a:pt x="2125" y="3808"/>
                    </a:lnTo>
                    <a:lnTo>
                      <a:pt x="2124" y="3808"/>
                    </a:lnTo>
                    <a:lnTo>
                      <a:pt x="2124" y="3810"/>
                    </a:lnTo>
                    <a:lnTo>
                      <a:pt x="2122" y="3810"/>
                    </a:lnTo>
                    <a:lnTo>
                      <a:pt x="2122" y="3812"/>
                    </a:lnTo>
                    <a:lnTo>
                      <a:pt x="2120" y="3812"/>
                    </a:lnTo>
                    <a:lnTo>
                      <a:pt x="2120" y="3813"/>
                    </a:lnTo>
                    <a:lnTo>
                      <a:pt x="2119" y="3813"/>
                    </a:lnTo>
                    <a:lnTo>
                      <a:pt x="2119" y="3815"/>
                    </a:lnTo>
                    <a:lnTo>
                      <a:pt x="2117" y="3815"/>
                    </a:lnTo>
                    <a:lnTo>
                      <a:pt x="2117" y="3818"/>
                    </a:lnTo>
                    <a:lnTo>
                      <a:pt x="2115" y="3818"/>
                    </a:lnTo>
                    <a:lnTo>
                      <a:pt x="2115" y="3820"/>
                    </a:lnTo>
                    <a:lnTo>
                      <a:pt x="2114" y="3820"/>
                    </a:lnTo>
                    <a:lnTo>
                      <a:pt x="2114" y="3822"/>
                    </a:lnTo>
                    <a:lnTo>
                      <a:pt x="2112" y="3822"/>
                    </a:lnTo>
                    <a:lnTo>
                      <a:pt x="2112" y="3823"/>
                    </a:lnTo>
                    <a:lnTo>
                      <a:pt x="2110" y="3823"/>
                    </a:lnTo>
                    <a:lnTo>
                      <a:pt x="2110" y="3825"/>
                    </a:lnTo>
                    <a:lnTo>
                      <a:pt x="2109" y="3825"/>
                    </a:lnTo>
                    <a:lnTo>
                      <a:pt x="2109" y="3827"/>
                    </a:lnTo>
                    <a:lnTo>
                      <a:pt x="2107" y="3827"/>
                    </a:lnTo>
                    <a:lnTo>
                      <a:pt x="2107" y="3828"/>
                    </a:lnTo>
                    <a:lnTo>
                      <a:pt x="2105" y="3828"/>
                    </a:lnTo>
                    <a:lnTo>
                      <a:pt x="2105" y="3830"/>
                    </a:lnTo>
                    <a:lnTo>
                      <a:pt x="2104" y="3830"/>
                    </a:lnTo>
                    <a:lnTo>
                      <a:pt x="2104" y="3832"/>
                    </a:lnTo>
                    <a:lnTo>
                      <a:pt x="2102" y="3832"/>
                    </a:lnTo>
                    <a:lnTo>
                      <a:pt x="2102" y="3833"/>
                    </a:lnTo>
                    <a:lnTo>
                      <a:pt x="2100" y="3833"/>
                    </a:lnTo>
                    <a:lnTo>
                      <a:pt x="2100" y="3835"/>
                    </a:lnTo>
                    <a:lnTo>
                      <a:pt x="2099" y="3835"/>
                    </a:lnTo>
                    <a:lnTo>
                      <a:pt x="2099" y="3837"/>
                    </a:lnTo>
                    <a:lnTo>
                      <a:pt x="2097" y="3837"/>
                    </a:lnTo>
                    <a:lnTo>
                      <a:pt x="2097" y="3838"/>
                    </a:lnTo>
                    <a:lnTo>
                      <a:pt x="2095" y="3838"/>
                    </a:lnTo>
                    <a:lnTo>
                      <a:pt x="2095" y="3840"/>
                    </a:lnTo>
                    <a:lnTo>
                      <a:pt x="2094" y="3840"/>
                    </a:lnTo>
                    <a:lnTo>
                      <a:pt x="2094" y="3842"/>
                    </a:lnTo>
                    <a:lnTo>
                      <a:pt x="2092" y="3842"/>
                    </a:lnTo>
                    <a:lnTo>
                      <a:pt x="2092" y="3843"/>
                    </a:lnTo>
                    <a:lnTo>
                      <a:pt x="2090" y="3843"/>
                    </a:lnTo>
                    <a:lnTo>
                      <a:pt x="2090" y="3845"/>
                    </a:lnTo>
                    <a:lnTo>
                      <a:pt x="2089" y="3845"/>
                    </a:lnTo>
                    <a:lnTo>
                      <a:pt x="2089" y="3848"/>
                    </a:lnTo>
                    <a:lnTo>
                      <a:pt x="2087" y="3848"/>
                    </a:lnTo>
                    <a:lnTo>
                      <a:pt x="2087" y="3850"/>
                    </a:lnTo>
                    <a:lnTo>
                      <a:pt x="2085" y="3850"/>
                    </a:lnTo>
                    <a:lnTo>
                      <a:pt x="2085" y="3852"/>
                    </a:lnTo>
                    <a:lnTo>
                      <a:pt x="2084" y="3852"/>
                    </a:lnTo>
                    <a:lnTo>
                      <a:pt x="2084" y="3853"/>
                    </a:lnTo>
                    <a:lnTo>
                      <a:pt x="2082" y="3853"/>
                    </a:lnTo>
                    <a:lnTo>
                      <a:pt x="2082" y="3855"/>
                    </a:lnTo>
                    <a:lnTo>
                      <a:pt x="2080" y="3855"/>
                    </a:lnTo>
                    <a:lnTo>
                      <a:pt x="2080" y="3857"/>
                    </a:lnTo>
                    <a:lnTo>
                      <a:pt x="2079" y="3857"/>
                    </a:lnTo>
                    <a:lnTo>
                      <a:pt x="2079" y="3858"/>
                    </a:lnTo>
                    <a:lnTo>
                      <a:pt x="2077" y="3858"/>
                    </a:lnTo>
                    <a:lnTo>
                      <a:pt x="2077" y="3860"/>
                    </a:lnTo>
                    <a:lnTo>
                      <a:pt x="2075" y="3860"/>
                    </a:lnTo>
                    <a:lnTo>
                      <a:pt x="2075" y="3862"/>
                    </a:lnTo>
                    <a:lnTo>
                      <a:pt x="2074" y="3862"/>
                    </a:lnTo>
                    <a:lnTo>
                      <a:pt x="2074" y="3863"/>
                    </a:lnTo>
                    <a:lnTo>
                      <a:pt x="2072" y="3863"/>
                    </a:lnTo>
                    <a:lnTo>
                      <a:pt x="2072" y="3865"/>
                    </a:lnTo>
                    <a:lnTo>
                      <a:pt x="2070" y="3865"/>
                    </a:lnTo>
                    <a:lnTo>
                      <a:pt x="2070" y="3867"/>
                    </a:lnTo>
                    <a:lnTo>
                      <a:pt x="2069" y="3867"/>
                    </a:lnTo>
                    <a:lnTo>
                      <a:pt x="2069" y="3868"/>
                    </a:lnTo>
                    <a:lnTo>
                      <a:pt x="2067" y="3868"/>
                    </a:lnTo>
                    <a:lnTo>
                      <a:pt x="2067" y="3872"/>
                    </a:lnTo>
                    <a:lnTo>
                      <a:pt x="2065" y="3872"/>
                    </a:lnTo>
                    <a:lnTo>
                      <a:pt x="2065" y="3873"/>
                    </a:lnTo>
                    <a:lnTo>
                      <a:pt x="2064" y="3873"/>
                    </a:lnTo>
                    <a:lnTo>
                      <a:pt x="2064" y="3875"/>
                    </a:lnTo>
                    <a:lnTo>
                      <a:pt x="2062" y="3875"/>
                    </a:lnTo>
                    <a:lnTo>
                      <a:pt x="2062" y="3877"/>
                    </a:lnTo>
                    <a:lnTo>
                      <a:pt x="2060" y="3877"/>
                    </a:lnTo>
                    <a:lnTo>
                      <a:pt x="2060" y="3878"/>
                    </a:lnTo>
                    <a:lnTo>
                      <a:pt x="2059" y="3878"/>
                    </a:lnTo>
                    <a:lnTo>
                      <a:pt x="2059" y="3880"/>
                    </a:lnTo>
                    <a:lnTo>
                      <a:pt x="2057" y="3880"/>
                    </a:lnTo>
                    <a:lnTo>
                      <a:pt x="2057" y="3882"/>
                    </a:lnTo>
                    <a:lnTo>
                      <a:pt x="2055" y="3882"/>
                    </a:lnTo>
                    <a:lnTo>
                      <a:pt x="2055" y="3883"/>
                    </a:lnTo>
                    <a:lnTo>
                      <a:pt x="2054" y="3883"/>
                    </a:lnTo>
                    <a:lnTo>
                      <a:pt x="2054" y="3885"/>
                    </a:lnTo>
                    <a:lnTo>
                      <a:pt x="2052" y="3885"/>
                    </a:lnTo>
                    <a:lnTo>
                      <a:pt x="2052" y="3887"/>
                    </a:lnTo>
                    <a:lnTo>
                      <a:pt x="2050" y="3887"/>
                    </a:lnTo>
                    <a:lnTo>
                      <a:pt x="2050" y="3888"/>
                    </a:lnTo>
                    <a:lnTo>
                      <a:pt x="2049" y="3888"/>
                    </a:lnTo>
                    <a:lnTo>
                      <a:pt x="2049" y="3890"/>
                    </a:lnTo>
                    <a:lnTo>
                      <a:pt x="2047" y="3890"/>
                    </a:lnTo>
                    <a:lnTo>
                      <a:pt x="2047" y="3892"/>
                    </a:lnTo>
                    <a:lnTo>
                      <a:pt x="2045" y="3892"/>
                    </a:lnTo>
                    <a:lnTo>
                      <a:pt x="2045" y="3895"/>
                    </a:lnTo>
                    <a:lnTo>
                      <a:pt x="2044" y="3895"/>
                    </a:lnTo>
                    <a:lnTo>
                      <a:pt x="2044" y="3897"/>
                    </a:lnTo>
                    <a:lnTo>
                      <a:pt x="2042" y="3897"/>
                    </a:lnTo>
                    <a:lnTo>
                      <a:pt x="2042" y="3898"/>
                    </a:lnTo>
                    <a:lnTo>
                      <a:pt x="2040" y="3898"/>
                    </a:lnTo>
                    <a:lnTo>
                      <a:pt x="2040" y="3900"/>
                    </a:lnTo>
                    <a:lnTo>
                      <a:pt x="2039" y="3900"/>
                    </a:lnTo>
                    <a:lnTo>
                      <a:pt x="2039" y="3902"/>
                    </a:lnTo>
                    <a:lnTo>
                      <a:pt x="2037" y="3902"/>
                    </a:lnTo>
                    <a:lnTo>
                      <a:pt x="2037" y="3903"/>
                    </a:lnTo>
                    <a:lnTo>
                      <a:pt x="2035" y="3903"/>
                    </a:lnTo>
                    <a:lnTo>
                      <a:pt x="2035" y="3905"/>
                    </a:lnTo>
                    <a:lnTo>
                      <a:pt x="2034" y="3905"/>
                    </a:lnTo>
                    <a:lnTo>
                      <a:pt x="2034" y="3907"/>
                    </a:lnTo>
                    <a:lnTo>
                      <a:pt x="2032" y="3907"/>
                    </a:lnTo>
                    <a:lnTo>
                      <a:pt x="2032" y="3908"/>
                    </a:lnTo>
                    <a:lnTo>
                      <a:pt x="2030" y="3908"/>
                    </a:lnTo>
                    <a:lnTo>
                      <a:pt x="2030" y="3910"/>
                    </a:lnTo>
                    <a:lnTo>
                      <a:pt x="2029" y="3910"/>
                    </a:lnTo>
                    <a:lnTo>
                      <a:pt x="2029" y="3912"/>
                    </a:lnTo>
                    <a:lnTo>
                      <a:pt x="2027" y="3912"/>
                    </a:lnTo>
                    <a:lnTo>
                      <a:pt x="2027" y="3913"/>
                    </a:lnTo>
                    <a:lnTo>
                      <a:pt x="2025" y="3913"/>
                    </a:lnTo>
                    <a:lnTo>
                      <a:pt x="2025" y="3917"/>
                    </a:lnTo>
                    <a:lnTo>
                      <a:pt x="2024" y="3917"/>
                    </a:lnTo>
                    <a:lnTo>
                      <a:pt x="2024" y="3918"/>
                    </a:lnTo>
                    <a:lnTo>
                      <a:pt x="2022" y="3918"/>
                    </a:lnTo>
                    <a:lnTo>
                      <a:pt x="2022" y="3920"/>
                    </a:lnTo>
                    <a:lnTo>
                      <a:pt x="2020" y="3920"/>
                    </a:lnTo>
                    <a:lnTo>
                      <a:pt x="2020" y="3922"/>
                    </a:lnTo>
                    <a:lnTo>
                      <a:pt x="2019" y="3922"/>
                    </a:lnTo>
                    <a:lnTo>
                      <a:pt x="2019" y="3923"/>
                    </a:lnTo>
                    <a:lnTo>
                      <a:pt x="2017" y="3923"/>
                    </a:lnTo>
                    <a:lnTo>
                      <a:pt x="2017" y="3925"/>
                    </a:lnTo>
                    <a:lnTo>
                      <a:pt x="2015" y="3925"/>
                    </a:lnTo>
                    <a:lnTo>
                      <a:pt x="2015" y="3927"/>
                    </a:lnTo>
                    <a:lnTo>
                      <a:pt x="2014" y="3927"/>
                    </a:lnTo>
                    <a:lnTo>
                      <a:pt x="2014" y="3928"/>
                    </a:lnTo>
                    <a:lnTo>
                      <a:pt x="2012" y="3928"/>
                    </a:lnTo>
                    <a:lnTo>
                      <a:pt x="2012" y="3930"/>
                    </a:lnTo>
                    <a:lnTo>
                      <a:pt x="2010" y="3930"/>
                    </a:lnTo>
                    <a:lnTo>
                      <a:pt x="2010" y="3932"/>
                    </a:lnTo>
                    <a:lnTo>
                      <a:pt x="2009" y="3932"/>
                    </a:lnTo>
                    <a:lnTo>
                      <a:pt x="2009" y="3933"/>
                    </a:lnTo>
                    <a:lnTo>
                      <a:pt x="2007" y="3933"/>
                    </a:lnTo>
                    <a:lnTo>
                      <a:pt x="2007" y="3937"/>
                    </a:lnTo>
                    <a:lnTo>
                      <a:pt x="2005" y="3937"/>
                    </a:lnTo>
                    <a:lnTo>
                      <a:pt x="2005" y="3938"/>
                    </a:lnTo>
                    <a:lnTo>
                      <a:pt x="2004" y="3938"/>
                    </a:lnTo>
                    <a:lnTo>
                      <a:pt x="2004" y="3940"/>
                    </a:lnTo>
                    <a:lnTo>
                      <a:pt x="2002" y="3940"/>
                    </a:lnTo>
                    <a:lnTo>
                      <a:pt x="2002" y="3942"/>
                    </a:lnTo>
                    <a:lnTo>
                      <a:pt x="2000" y="3942"/>
                    </a:lnTo>
                    <a:lnTo>
                      <a:pt x="2000" y="3943"/>
                    </a:lnTo>
                    <a:lnTo>
                      <a:pt x="1999" y="3943"/>
                    </a:lnTo>
                    <a:lnTo>
                      <a:pt x="1999" y="3945"/>
                    </a:lnTo>
                    <a:lnTo>
                      <a:pt x="1997" y="3945"/>
                    </a:lnTo>
                    <a:lnTo>
                      <a:pt x="1997" y="3947"/>
                    </a:lnTo>
                    <a:lnTo>
                      <a:pt x="1995" y="3947"/>
                    </a:lnTo>
                    <a:lnTo>
                      <a:pt x="1995" y="3948"/>
                    </a:lnTo>
                    <a:lnTo>
                      <a:pt x="1994" y="3948"/>
                    </a:lnTo>
                    <a:lnTo>
                      <a:pt x="1994" y="3950"/>
                    </a:lnTo>
                    <a:lnTo>
                      <a:pt x="1992" y="3950"/>
                    </a:lnTo>
                    <a:lnTo>
                      <a:pt x="1992" y="3952"/>
                    </a:lnTo>
                    <a:lnTo>
                      <a:pt x="1990" y="3952"/>
                    </a:lnTo>
                    <a:lnTo>
                      <a:pt x="1990" y="3955"/>
                    </a:lnTo>
                    <a:lnTo>
                      <a:pt x="1989" y="3955"/>
                    </a:lnTo>
                    <a:lnTo>
                      <a:pt x="1989" y="3957"/>
                    </a:lnTo>
                    <a:lnTo>
                      <a:pt x="1987" y="3957"/>
                    </a:lnTo>
                    <a:lnTo>
                      <a:pt x="1987" y="3958"/>
                    </a:lnTo>
                    <a:lnTo>
                      <a:pt x="1985" y="3958"/>
                    </a:lnTo>
                    <a:lnTo>
                      <a:pt x="1985" y="3960"/>
                    </a:lnTo>
                    <a:lnTo>
                      <a:pt x="1984" y="3960"/>
                    </a:lnTo>
                    <a:lnTo>
                      <a:pt x="1984" y="3962"/>
                    </a:lnTo>
                    <a:lnTo>
                      <a:pt x="1982" y="3962"/>
                    </a:lnTo>
                    <a:lnTo>
                      <a:pt x="1982" y="3963"/>
                    </a:lnTo>
                    <a:lnTo>
                      <a:pt x="1980" y="3963"/>
                    </a:lnTo>
                    <a:lnTo>
                      <a:pt x="1980" y="3965"/>
                    </a:lnTo>
                    <a:lnTo>
                      <a:pt x="1979" y="3965"/>
                    </a:lnTo>
                    <a:lnTo>
                      <a:pt x="1979" y="3967"/>
                    </a:lnTo>
                    <a:lnTo>
                      <a:pt x="1977" y="3967"/>
                    </a:lnTo>
                    <a:lnTo>
                      <a:pt x="1977" y="3968"/>
                    </a:lnTo>
                    <a:lnTo>
                      <a:pt x="1975" y="3968"/>
                    </a:lnTo>
                    <a:lnTo>
                      <a:pt x="1975" y="3970"/>
                    </a:lnTo>
                    <a:lnTo>
                      <a:pt x="1974" y="3970"/>
                    </a:lnTo>
                    <a:lnTo>
                      <a:pt x="1974" y="3973"/>
                    </a:lnTo>
                    <a:lnTo>
                      <a:pt x="1972" y="3973"/>
                    </a:lnTo>
                    <a:lnTo>
                      <a:pt x="1972" y="3975"/>
                    </a:lnTo>
                    <a:lnTo>
                      <a:pt x="1970" y="3975"/>
                    </a:lnTo>
                    <a:lnTo>
                      <a:pt x="1970" y="3977"/>
                    </a:lnTo>
                    <a:lnTo>
                      <a:pt x="1969" y="3977"/>
                    </a:lnTo>
                    <a:lnTo>
                      <a:pt x="1969" y="3978"/>
                    </a:lnTo>
                    <a:lnTo>
                      <a:pt x="1967" y="3978"/>
                    </a:lnTo>
                    <a:lnTo>
                      <a:pt x="1967" y="3980"/>
                    </a:lnTo>
                    <a:lnTo>
                      <a:pt x="1965" y="3980"/>
                    </a:lnTo>
                    <a:lnTo>
                      <a:pt x="1965" y="3982"/>
                    </a:lnTo>
                    <a:lnTo>
                      <a:pt x="1964" y="3982"/>
                    </a:lnTo>
                    <a:lnTo>
                      <a:pt x="1964" y="3983"/>
                    </a:lnTo>
                    <a:lnTo>
                      <a:pt x="1962" y="3983"/>
                    </a:lnTo>
                    <a:lnTo>
                      <a:pt x="1962" y="3985"/>
                    </a:lnTo>
                    <a:lnTo>
                      <a:pt x="1960" y="3985"/>
                    </a:lnTo>
                    <a:lnTo>
                      <a:pt x="1960" y="3987"/>
                    </a:lnTo>
                    <a:lnTo>
                      <a:pt x="1959" y="3987"/>
                    </a:lnTo>
                    <a:lnTo>
                      <a:pt x="1959" y="3990"/>
                    </a:lnTo>
                    <a:lnTo>
                      <a:pt x="1957" y="3990"/>
                    </a:lnTo>
                    <a:lnTo>
                      <a:pt x="1957" y="3992"/>
                    </a:lnTo>
                    <a:lnTo>
                      <a:pt x="1955" y="3992"/>
                    </a:lnTo>
                    <a:lnTo>
                      <a:pt x="1955" y="3993"/>
                    </a:lnTo>
                    <a:lnTo>
                      <a:pt x="1954" y="3993"/>
                    </a:lnTo>
                    <a:lnTo>
                      <a:pt x="1954" y="3995"/>
                    </a:lnTo>
                    <a:lnTo>
                      <a:pt x="1952" y="3995"/>
                    </a:lnTo>
                    <a:lnTo>
                      <a:pt x="1952" y="3997"/>
                    </a:lnTo>
                    <a:lnTo>
                      <a:pt x="1950" y="3997"/>
                    </a:lnTo>
                    <a:lnTo>
                      <a:pt x="1950" y="3998"/>
                    </a:lnTo>
                    <a:lnTo>
                      <a:pt x="1949" y="3998"/>
                    </a:lnTo>
                    <a:lnTo>
                      <a:pt x="1949" y="4000"/>
                    </a:lnTo>
                    <a:lnTo>
                      <a:pt x="1947" y="4000"/>
                    </a:lnTo>
                    <a:lnTo>
                      <a:pt x="1947" y="4002"/>
                    </a:lnTo>
                    <a:lnTo>
                      <a:pt x="1945" y="4002"/>
                    </a:lnTo>
                    <a:lnTo>
                      <a:pt x="1945" y="4003"/>
                    </a:lnTo>
                    <a:lnTo>
                      <a:pt x="1944" y="4003"/>
                    </a:lnTo>
                    <a:lnTo>
                      <a:pt x="1944" y="4005"/>
                    </a:lnTo>
                    <a:lnTo>
                      <a:pt x="1942" y="4005"/>
                    </a:lnTo>
                    <a:lnTo>
                      <a:pt x="1942" y="4008"/>
                    </a:lnTo>
                    <a:lnTo>
                      <a:pt x="1940" y="4008"/>
                    </a:lnTo>
                    <a:lnTo>
                      <a:pt x="1940" y="4010"/>
                    </a:lnTo>
                    <a:lnTo>
                      <a:pt x="1939" y="4010"/>
                    </a:lnTo>
                    <a:lnTo>
                      <a:pt x="1939" y="4012"/>
                    </a:lnTo>
                    <a:lnTo>
                      <a:pt x="1937" y="4012"/>
                    </a:lnTo>
                    <a:lnTo>
                      <a:pt x="1937" y="4013"/>
                    </a:lnTo>
                    <a:lnTo>
                      <a:pt x="1935" y="4013"/>
                    </a:lnTo>
                    <a:lnTo>
                      <a:pt x="1935" y="4015"/>
                    </a:lnTo>
                    <a:lnTo>
                      <a:pt x="1934" y="4015"/>
                    </a:lnTo>
                    <a:lnTo>
                      <a:pt x="1934" y="4017"/>
                    </a:lnTo>
                    <a:lnTo>
                      <a:pt x="1932" y="4017"/>
                    </a:lnTo>
                    <a:lnTo>
                      <a:pt x="1932" y="4018"/>
                    </a:lnTo>
                    <a:lnTo>
                      <a:pt x="1930" y="4018"/>
                    </a:lnTo>
                    <a:lnTo>
                      <a:pt x="1930" y="4020"/>
                    </a:lnTo>
                    <a:lnTo>
                      <a:pt x="1929" y="4020"/>
                    </a:lnTo>
                    <a:lnTo>
                      <a:pt x="1929" y="4023"/>
                    </a:lnTo>
                    <a:lnTo>
                      <a:pt x="1927" y="4023"/>
                    </a:lnTo>
                    <a:lnTo>
                      <a:pt x="1927" y="4025"/>
                    </a:lnTo>
                    <a:lnTo>
                      <a:pt x="1925" y="4025"/>
                    </a:lnTo>
                    <a:lnTo>
                      <a:pt x="1925" y="4027"/>
                    </a:lnTo>
                    <a:lnTo>
                      <a:pt x="1924" y="4027"/>
                    </a:lnTo>
                    <a:lnTo>
                      <a:pt x="1924" y="4028"/>
                    </a:lnTo>
                    <a:lnTo>
                      <a:pt x="1922" y="4028"/>
                    </a:lnTo>
                    <a:lnTo>
                      <a:pt x="1922" y="4030"/>
                    </a:lnTo>
                    <a:lnTo>
                      <a:pt x="1920" y="4030"/>
                    </a:lnTo>
                    <a:lnTo>
                      <a:pt x="1920" y="4032"/>
                    </a:lnTo>
                    <a:lnTo>
                      <a:pt x="1919" y="4032"/>
                    </a:lnTo>
                    <a:lnTo>
                      <a:pt x="1919" y="4033"/>
                    </a:lnTo>
                    <a:lnTo>
                      <a:pt x="1917" y="4033"/>
                    </a:lnTo>
                    <a:lnTo>
                      <a:pt x="1917" y="4035"/>
                    </a:lnTo>
                    <a:lnTo>
                      <a:pt x="1915" y="4035"/>
                    </a:lnTo>
                    <a:lnTo>
                      <a:pt x="1915" y="4038"/>
                    </a:lnTo>
                    <a:lnTo>
                      <a:pt x="1914" y="4038"/>
                    </a:lnTo>
                    <a:lnTo>
                      <a:pt x="1914" y="4040"/>
                    </a:lnTo>
                    <a:lnTo>
                      <a:pt x="1912" y="4040"/>
                    </a:lnTo>
                    <a:lnTo>
                      <a:pt x="1912" y="4042"/>
                    </a:lnTo>
                    <a:lnTo>
                      <a:pt x="1910" y="4042"/>
                    </a:lnTo>
                    <a:lnTo>
                      <a:pt x="1910" y="4043"/>
                    </a:lnTo>
                    <a:lnTo>
                      <a:pt x="1909" y="4043"/>
                    </a:lnTo>
                    <a:lnTo>
                      <a:pt x="1909" y="4045"/>
                    </a:lnTo>
                    <a:lnTo>
                      <a:pt x="1907" y="4045"/>
                    </a:lnTo>
                    <a:lnTo>
                      <a:pt x="1907" y="4047"/>
                    </a:lnTo>
                    <a:lnTo>
                      <a:pt x="1905" y="4047"/>
                    </a:lnTo>
                    <a:lnTo>
                      <a:pt x="1905" y="4048"/>
                    </a:lnTo>
                    <a:lnTo>
                      <a:pt x="1904" y="4048"/>
                    </a:lnTo>
                    <a:lnTo>
                      <a:pt x="1904" y="4050"/>
                    </a:lnTo>
                    <a:lnTo>
                      <a:pt x="1902" y="4050"/>
                    </a:lnTo>
                    <a:lnTo>
                      <a:pt x="1902" y="4053"/>
                    </a:lnTo>
                    <a:lnTo>
                      <a:pt x="1900" y="4053"/>
                    </a:lnTo>
                    <a:lnTo>
                      <a:pt x="1900" y="4055"/>
                    </a:lnTo>
                    <a:lnTo>
                      <a:pt x="1899" y="4055"/>
                    </a:lnTo>
                    <a:lnTo>
                      <a:pt x="1899" y="4057"/>
                    </a:lnTo>
                    <a:lnTo>
                      <a:pt x="1897" y="4057"/>
                    </a:lnTo>
                    <a:lnTo>
                      <a:pt x="1897" y="4058"/>
                    </a:lnTo>
                    <a:lnTo>
                      <a:pt x="1895" y="4058"/>
                    </a:lnTo>
                    <a:lnTo>
                      <a:pt x="1895" y="4060"/>
                    </a:lnTo>
                    <a:lnTo>
                      <a:pt x="1894" y="4060"/>
                    </a:lnTo>
                    <a:lnTo>
                      <a:pt x="1894" y="4062"/>
                    </a:lnTo>
                    <a:lnTo>
                      <a:pt x="1892" y="4062"/>
                    </a:lnTo>
                    <a:lnTo>
                      <a:pt x="1892" y="4063"/>
                    </a:lnTo>
                    <a:lnTo>
                      <a:pt x="1890" y="4063"/>
                    </a:lnTo>
                    <a:lnTo>
                      <a:pt x="1890" y="4065"/>
                    </a:lnTo>
                    <a:lnTo>
                      <a:pt x="1889" y="4065"/>
                    </a:lnTo>
                    <a:lnTo>
                      <a:pt x="1889" y="4068"/>
                    </a:lnTo>
                    <a:lnTo>
                      <a:pt x="1887" y="4068"/>
                    </a:lnTo>
                    <a:lnTo>
                      <a:pt x="1887" y="4070"/>
                    </a:lnTo>
                    <a:lnTo>
                      <a:pt x="1885" y="4070"/>
                    </a:lnTo>
                    <a:lnTo>
                      <a:pt x="1885" y="4072"/>
                    </a:lnTo>
                    <a:lnTo>
                      <a:pt x="1884" y="4072"/>
                    </a:lnTo>
                    <a:lnTo>
                      <a:pt x="1884" y="4073"/>
                    </a:lnTo>
                    <a:lnTo>
                      <a:pt x="1882" y="4073"/>
                    </a:lnTo>
                    <a:lnTo>
                      <a:pt x="1882" y="4075"/>
                    </a:lnTo>
                    <a:lnTo>
                      <a:pt x="1880" y="4075"/>
                    </a:lnTo>
                    <a:lnTo>
                      <a:pt x="1880" y="4077"/>
                    </a:lnTo>
                    <a:lnTo>
                      <a:pt x="1879" y="4077"/>
                    </a:lnTo>
                    <a:lnTo>
                      <a:pt x="1879" y="4078"/>
                    </a:lnTo>
                    <a:lnTo>
                      <a:pt x="1877" y="4078"/>
                    </a:lnTo>
                    <a:lnTo>
                      <a:pt x="1877" y="4080"/>
                    </a:lnTo>
                    <a:lnTo>
                      <a:pt x="1875" y="4080"/>
                    </a:lnTo>
                    <a:lnTo>
                      <a:pt x="1875" y="4083"/>
                    </a:lnTo>
                    <a:lnTo>
                      <a:pt x="1874" y="4083"/>
                    </a:lnTo>
                    <a:lnTo>
                      <a:pt x="1874" y="4085"/>
                    </a:lnTo>
                    <a:lnTo>
                      <a:pt x="1872" y="4085"/>
                    </a:lnTo>
                    <a:lnTo>
                      <a:pt x="1872" y="4087"/>
                    </a:lnTo>
                    <a:lnTo>
                      <a:pt x="1870" y="4087"/>
                    </a:lnTo>
                    <a:lnTo>
                      <a:pt x="1870" y="4088"/>
                    </a:lnTo>
                    <a:lnTo>
                      <a:pt x="1869" y="4088"/>
                    </a:lnTo>
                    <a:lnTo>
                      <a:pt x="1869" y="4090"/>
                    </a:lnTo>
                    <a:lnTo>
                      <a:pt x="1867" y="4090"/>
                    </a:lnTo>
                    <a:lnTo>
                      <a:pt x="1867" y="4092"/>
                    </a:lnTo>
                    <a:lnTo>
                      <a:pt x="1865" y="4092"/>
                    </a:lnTo>
                    <a:lnTo>
                      <a:pt x="1865" y="4093"/>
                    </a:lnTo>
                    <a:lnTo>
                      <a:pt x="1864" y="4093"/>
                    </a:lnTo>
                    <a:lnTo>
                      <a:pt x="1864" y="4097"/>
                    </a:lnTo>
                    <a:lnTo>
                      <a:pt x="1862" y="4097"/>
                    </a:lnTo>
                    <a:lnTo>
                      <a:pt x="1862" y="4098"/>
                    </a:lnTo>
                    <a:lnTo>
                      <a:pt x="1860" y="4098"/>
                    </a:lnTo>
                    <a:lnTo>
                      <a:pt x="1860" y="4100"/>
                    </a:lnTo>
                    <a:lnTo>
                      <a:pt x="1859" y="4100"/>
                    </a:lnTo>
                    <a:lnTo>
                      <a:pt x="1859" y="4102"/>
                    </a:lnTo>
                    <a:lnTo>
                      <a:pt x="1857" y="4102"/>
                    </a:lnTo>
                    <a:lnTo>
                      <a:pt x="1857" y="4103"/>
                    </a:lnTo>
                    <a:lnTo>
                      <a:pt x="1855" y="4103"/>
                    </a:lnTo>
                    <a:lnTo>
                      <a:pt x="1855" y="4105"/>
                    </a:lnTo>
                    <a:lnTo>
                      <a:pt x="1854" y="4105"/>
                    </a:lnTo>
                    <a:lnTo>
                      <a:pt x="1854" y="4107"/>
                    </a:lnTo>
                    <a:lnTo>
                      <a:pt x="1852" y="4107"/>
                    </a:lnTo>
                    <a:lnTo>
                      <a:pt x="1852" y="4110"/>
                    </a:lnTo>
                    <a:lnTo>
                      <a:pt x="1850" y="4110"/>
                    </a:lnTo>
                    <a:lnTo>
                      <a:pt x="1850" y="4112"/>
                    </a:lnTo>
                    <a:lnTo>
                      <a:pt x="1849" y="4112"/>
                    </a:lnTo>
                    <a:lnTo>
                      <a:pt x="1849" y="4113"/>
                    </a:lnTo>
                    <a:lnTo>
                      <a:pt x="1847" y="4113"/>
                    </a:lnTo>
                    <a:lnTo>
                      <a:pt x="1847" y="4115"/>
                    </a:lnTo>
                    <a:lnTo>
                      <a:pt x="1845" y="4115"/>
                    </a:lnTo>
                    <a:lnTo>
                      <a:pt x="1845" y="4117"/>
                    </a:lnTo>
                    <a:lnTo>
                      <a:pt x="1844" y="4117"/>
                    </a:lnTo>
                    <a:lnTo>
                      <a:pt x="1844" y="4118"/>
                    </a:lnTo>
                    <a:lnTo>
                      <a:pt x="1842" y="4118"/>
                    </a:lnTo>
                    <a:lnTo>
                      <a:pt x="1842" y="4120"/>
                    </a:lnTo>
                    <a:lnTo>
                      <a:pt x="1840" y="4120"/>
                    </a:lnTo>
                    <a:lnTo>
                      <a:pt x="1840" y="4123"/>
                    </a:lnTo>
                    <a:lnTo>
                      <a:pt x="1839" y="4123"/>
                    </a:lnTo>
                    <a:lnTo>
                      <a:pt x="1839" y="4125"/>
                    </a:lnTo>
                    <a:lnTo>
                      <a:pt x="1837" y="4125"/>
                    </a:lnTo>
                    <a:lnTo>
                      <a:pt x="1837" y="4127"/>
                    </a:lnTo>
                    <a:lnTo>
                      <a:pt x="1835" y="4127"/>
                    </a:lnTo>
                    <a:lnTo>
                      <a:pt x="1835" y="4128"/>
                    </a:lnTo>
                    <a:lnTo>
                      <a:pt x="1834" y="4128"/>
                    </a:lnTo>
                    <a:lnTo>
                      <a:pt x="1834" y="4130"/>
                    </a:lnTo>
                    <a:lnTo>
                      <a:pt x="1832" y="4130"/>
                    </a:lnTo>
                    <a:lnTo>
                      <a:pt x="1832" y="4132"/>
                    </a:lnTo>
                    <a:lnTo>
                      <a:pt x="1830" y="4132"/>
                    </a:lnTo>
                    <a:lnTo>
                      <a:pt x="1830" y="4133"/>
                    </a:lnTo>
                    <a:lnTo>
                      <a:pt x="1829" y="4133"/>
                    </a:lnTo>
                    <a:lnTo>
                      <a:pt x="1829" y="4137"/>
                    </a:lnTo>
                    <a:lnTo>
                      <a:pt x="1827" y="4137"/>
                    </a:lnTo>
                    <a:lnTo>
                      <a:pt x="1827" y="4138"/>
                    </a:lnTo>
                    <a:lnTo>
                      <a:pt x="1825" y="4138"/>
                    </a:lnTo>
                    <a:lnTo>
                      <a:pt x="1825" y="4140"/>
                    </a:lnTo>
                    <a:lnTo>
                      <a:pt x="1824" y="4140"/>
                    </a:lnTo>
                    <a:lnTo>
                      <a:pt x="1824" y="4142"/>
                    </a:lnTo>
                    <a:lnTo>
                      <a:pt x="1822" y="4142"/>
                    </a:lnTo>
                    <a:lnTo>
                      <a:pt x="1822" y="4143"/>
                    </a:lnTo>
                    <a:lnTo>
                      <a:pt x="1820" y="4143"/>
                    </a:lnTo>
                    <a:lnTo>
                      <a:pt x="1820" y="4145"/>
                    </a:lnTo>
                    <a:lnTo>
                      <a:pt x="1819" y="4145"/>
                    </a:lnTo>
                    <a:lnTo>
                      <a:pt x="1819" y="4147"/>
                    </a:lnTo>
                    <a:lnTo>
                      <a:pt x="1817" y="4147"/>
                    </a:lnTo>
                    <a:lnTo>
                      <a:pt x="1817" y="4150"/>
                    </a:lnTo>
                    <a:lnTo>
                      <a:pt x="1815" y="4150"/>
                    </a:lnTo>
                    <a:lnTo>
                      <a:pt x="1815" y="4152"/>
                    </a:lnTo>
                    <a:lnTo>
                      <a:pt x="1814" y="4152"/>
                    </a:lnTo>
                    <a:lnTo>
                      <a:pt x="1814" y="4153"/>
                    </a:lnTo>
                    <a:lnTo>
                      <a:pt x="1812" y="4153"/>
                    </a:lnTo>
                    <a:lnTo>
                      <a:pt x="1812" y="4155"/>
                    </a:lnTo>
                    <a:lnTo>
                      <a:pt x="1810" y="4155"/>
                    </a:lnTo>
                    <a:lnTo>
                      <a:pt x="1810" y="4157"/>
                    </a:lnTo>
                    <a:lnTo>
                      <a:pt x="1809" y="4157"/>
                    </a:lnTo>
                    <a:lnTo>
                      <a:pt x="1809" y="4158"/>
                    </a:lnTo>
                    <a:lnTo>
                      <a:pt x="1807" y="4158"/>
                    </a:lnTo>
                    <a:lnTo>
                      <a:pt x="1807" y="4162"/>
                    </a:lnTo>
                    <a:lnTo>
                      <a:pt x="1805" y="4162"/>
                    </a:lnTo>
                    <a:lnTo>
                      <a:pt x="1805" y="4163"/>
                    </a:lnTo>
                    <a:lnTo>
                      <a:pt x="1804" y="4163"/>
                    </a:lnTo>
                    <a:lnTo>
                      <a:pt x="1804" y="4165"/>
                    </a:lnTo>
                    <a:lnTo>
                      <a:pt x="1802" y="4165"/>
                    </a:lnTo>
                    <a:lnTo>
                      <a:pt x="1802" y="4167"/>
                    </a:lnTo>
                    <a:lnTo>
                      <a:pt x="1800" y="4167"/>
                    </a:lnTo>
                    <a:lnTo>
                      <a:pt x="1800" y="4168"/>
                    </a:lnTo>
                    <a:lnTo>
                      <a:pt x="1799" y="4168"/>
                    </a:lnTo>
                    <a:lnTo>
                      <a:pt x="1799" y="4170"/>
                    </a:lnTo>
                    <a:lnTo>
                      <a:pt x="1797" y="4170"/>
                    </a:lnTo>
                    <a:lnTo>
                      <a:pt x="1797" y="4172"/>
                    </a:lnTo>
                    <a:lnTo>
                      <a:pt x="1795" y="4172"/>
                    </a:lnTo>
                    <a:lnTo>
                      <a:pt x="1795" y="4175"/>
                    </a:lnTo>
                    <a:lnTo>
                      <a:pt x="1794" y="4175"/>
                    </a:lnTo>
                    <a:lnTo>
                      <a:pt x="1794" y="4177"/>
                    </a:lnTo>
                    <a:lnTo>
                      <a:pt x="1792" y="4177"/>
                    </a:lnTo>
                    <a:lnTo>
                      <a:pt x="1792" y="4178"/>
                    </a:lnTo>
                    <a:lnTo>
                      <a:pt x="1790" y="4178"/>
                    </a:lnTo>
                    <a:lnTo>
                      <a:pt x="1790" y="4180"/>
                    </a:lnTo>
                    <a:lnTo>
                      <a:pt x="1789" y="4180"/>
                    </a:lnTo>
                    <a:lnTo>
                      <a:pt x="1789" y="4182"/>
                    </a:lnTo>
                    <a:lnTo>
                      <a:pt x="1787" y="4182"/>
                    </a:lnTo>
                    <a:lnTo>
                      <a:pt x="1787" y="4183"/>
                    </a:lnTo>
                    <a:lnTo>
                      <a:pt x="1785" y="4183"/>
                    </a:lnTo>
                    <a:lnTo>
                      <a:pt x="1785" y="4187"/>
                    </a:lnTo>
                    <a:lnTo>
                      <a:pt x="1784" y="4187"/>
                    </a:lnTo>
                    <a:lnTo>
                      <a:pt x="1784" y="4188"/>
                    </a:lnTo>
                    <a:lnTo>
                      <a:pt x="1782" y="4188"/>
                    </a:lnTo>
                    <a:lnTo>
                      <a:pt x="1782" y="4190"/>
                    </a:lnTo>
                    <a:lnTo>
                      <a:pt x="1780" y="4190"/>
                    </a:lnTo>
                    <a:lnTo>
                      <a:pt x="1780" y="4192"/>
                    </a:lnTo>
                    <a:lnTo>
                      <a:pt x="1779" y="4192"/>
                    </a:lnTo>
                    <a:lnTo>
                      <a:pt x="1779" y="4193"/>
                    </a:lnTo>
                    <a:lnTo>
                      <a:pt x="1777" y="4193"/>
                    </a:lnTo>
                    <a:lnTo>
                      <a:pt x="1777" y="4195"/>
                    </a:lnTo>
                    <a:lnTo>
                      <a:pt x="1775" y="4195"/>
                    </a:lnTo>
                    <a:lnTo>
                      <a:pt x="1775" y="4198"/>
                    </a:lnTo>
                    <a:lnTo>
                      <a:pt x="1774" y="4198"/>
                    </a:lnTo>
                    <a:lnTo>
                      <a:pt x="1774" y="4200"/>
                    </a:lnTo>
                    <a:lnTo>
                      <a:pt x="1772" y="4200"/>
                    </a:lnTo>
                    <a:lnTo>
                      <a:pt x="1772" y="4202"/>
                    </a:lnTo>
                    <a:lnTo>
                      <a:pt x="1770" y="4202"/>
                    </a:lnTo>
                    <a:lnTo>
                      <a:pt x="1770" y="4203"/>
                    </a:lnTo>
                    <a:lnTo>
                      <a:pt x="1769" y="4203"/>
                    </a:lnTo>
                    <a:lnTo>
                      <a:pt x="1769" y="4205"/>
                    </a:lnTo>
                    <a:lnTo>
                      <a:pt x="1767" y="4205"/>
                    </a:lnTo>
                    <a:lnTo>
                      <a:pt x="1767" y="4207"/>
                    </a:lnTo>
                    <a:lnTo>
                      <a:pt x="1765" y="4207"/>
                    </a:lnTo>
                    <a:lnTo>
                      <a:pt x="1765" y="4210"/>
                    </a:lnTo>
                    <a:lnTo>
                      <a:pt x="1764" y="4210"/>
                    </a:lnTo>
                    <a:lnTo>
                      <a:pt x="1764" y="4212"/>
                    </a:lnTo>
                    <a:lnTo>
                      <a:pt x="1762" y="4212"/>
                    </a:lnTo>
                    <a:lnTo>
                      <a:pt x="1762" y="4213"/>
                    </a:lnTo>
                    <a:lnTo>
                      <a:pt x="1760" y="4213"/>
                    </a:lnTo>
                    <a:lnTo>
                      <a:pt x="1760" y="4215"/>
                    </a:lnTo>
                    <a:lnTo>
                      <a:pt x="1759" y="4215"/>
                    </a:lnTo>
                    <a:lnTo>
                      <a:pt x="1759" y="4217"/>
                    </a:lnTo>
                    <a:lnTo>
                      <a:pt x="1757" y="4217"/>
                    </a:lnTo>
                    <a:lnTo>
                      <a:pt x="1757" y="4218"/>
                    </a:lnTo>
                    <a:lnTo>
                      <a:pt x="1755" y="4218"/>
                    </a:lnTo>
                    <a:lnTo>
                      <a:pt x="1755" y="4222"/>
                    </a:lnTo>
                    <a:lnTo>
                      <a:pt x="1754" y="4222"/>
                    </a:lnTo>
                    <a:lnTo>
                      <a:pt x="1754" y="4223"/>
                    </a:lnTo>
                    <a:lnTo>
                      <a:pt x="1752" y="4223"/>
                    </a:lnTo>
                    <a:lnTo>
                      <a:pt x="1752" y="4225"/>
                    </a:lnTo>
                    <a:lnTo>
                      <a:pt x="1750" y="4225"/>
                    </a:lnTo>
                    <a:lnTo>
                      <a:pt x="1750" y="4227"/>
                    </a:lnTo>
                    <a:lnTo>
                      <a:pt x="1749" y="4227"/>
                    </a:lnTo>
                    <a:lnTo>
                      <a:pt x="1749" y="4228"/>
                    </a:lnTo>
                    <a:lnTo>
                      <a:pt x="1747" y="4228"/>
                    </a:lnTo>
                    <a:lnTo>
                      <a:pt x="1747" y="4232"/>
                    </a:lnTo>
                    <a:lnTo>
                      <a:pt x="1745" y="4232"/>
                    </a:lnTo>
                    <a:lnTo>
                      <a:pt x="1745" y="4233"/>
                    </a:lnTo>
                    <a:lnTo>
                      <a:pt x="1744" y="4233"/>
                    </a:lnTo>
                    <a:lnTo>
                      <a:pt x="1744" y="4235"/>
                    </a:lnTo>
                    <a:lnTo>
                      <a:pt x="1742" y="4235"/>
                    </a:lnTo>
                    <a:lnTo>
                      <a:pt x="1742" y="4237"/>
                    </a:lnTo>
                    <a:lnTo>
                      <a:pt x="1740" y="4237"/>
                    </a:lnTo>
                    <a:lnTo>
                      <a:pt x="1740" y="4238"/>
                    </a:lnTo>
                    <a:lnTo>
                      <a:pt x="1739" y="4238"/>
                    </a:lnTo>
                    <a:lnTo>
                      <a:pt x="1739" y="4240"/>
                    </a:lnTo>
                    <a:lnTo>
                      <a:pt x="1737" y="4240"/>
                    </a:lnTo>
                    <a:lnTo>
                      <a:pt x="1737" y="4243"/>
                    </a:lnTo>
                    <a:lnTo>
                      <a:pt x="1735" y="4243"/>
                    </a:lnTo>
                    <a:lnTo>
                      <a:pt x="1735" y="4245"/>
                    </a:lnTo>
                    <a:lnTo>
                      <a:pt x="1734" y="4245"/>
                    </a:lnTo>
                    <a:lnTo>
                      <a:pt x="1734" y="4247"/>
                    </a:lnTo>
                    <a:lnTo>
                      <a:pt x="1732" y="4247"/>
                    </a:lnTo>
                    <a:lnTo>
                      <a:pt x="1732" y="4248"/>
                    </a:lnTo>
                    <a:lnTo>
                      <a:pt x="1730" y="4248"/>
                    </a:lnTo>
                    <a:lnTo>
                      <a:pt x="1730" y="4250"/>
                    </a:lnTo>
                    <a:lnTo>
                      <a:pt x="1729" y="4250"/>
                    </a:lnTo>
                    <a:lnTo>
                      <a:pt x="1729" y="4253"/>
                    </a:lnTo>
                    <a:lnTo>
                      <a:pt x="1727" y="4253"/>
                    </a:lnTo>
                    <a:lnTo>
                      <a:pt x="1727" y="4255"/>
                    </a:lnTo>
                    <a:lnTo>
                      <a:pt x="1725" y="4255"/>
                    </a:lnTo>
                    <a:lnTo>
                      <a:pt x="1725" y="4257"/>
                    </a:lnTo>
                    <a:lnTo>
                      <a:pt x="1724" y="4257"/>
                    </a:lnTo>
                    <a:lnTo>
                      <a:pt x="1724" y="4258"/>
                    </a:lnTo>
                    <a:lnTo>
                      <a:pt x="1722" y="4258"/>
                    </a:lnTo>
                    <a:lnTo>
                      <a:pt x="1722" y="4260"/>
                    </a:lnTo>
                    <a:lnTo>
                      <a:pt x="1720" y="4260"/>
                    </a:lnTo>
                    <a:lnTo>
                      <a:pt x="1720" y="4262"/>
                    </a:lnTo>
                    <a:lnTo>
                      <a:pt x="1719" y="4262"/>
                    </a:lnTo>
                    <a:lnTo>
                      <a:pt x="1719" y="4265"/>
                    </a:lnTo>
                    <a:lnTo>
                      <a:pt x="1717" y="4265"/>
                    </a:lnTo>
                    <a:lnTo>
                      <a:pt x="1717" y="4267"/>
                    </a:lnTo>
                    <a:lnTo>
                      <a:pt x="1715" y="4267"/>
                    </a:lnTo>
                    <a:lnTo>
                      <a:pt x="1715" y="4268"/>
                    </a:lnTo>
                    <a:lnTo>
                      <a:pt x="1714" y="4268"/>
                    </a:lnTo>
                    <a:lnTo>
                      <a:pt x="1714" y="4270"/>
                    </a:lnTo>
                    <a:lnTo>
                      <a:pt x="1712" y="4270"/>
                    </a:lnTo>
                    <a:lnTo>
                      <a:pt x="1712" y="4272"/>
                    </a:lnTo>
                    <a:lnTo>
                      <a:pt x="1710" y="4272"/>
                    </a:lnTo>
                    <a:lnTo>
                      <a:pt x="1710" y="4275"/>
                    </a:lnTo>
                    <a:lnTo>
                      <a:pt x="1709" y="4275"/>
                    </a:lnTo>
                    <a:lnTo>
                      <a:pt x="1709" y="4277"/>
                    </a:lnTo>
                    <a:lnTo>
                      <a:pt x="1707" y="4277"/>
                    </a:lnTo>
                    <a:lnTo>
                      <a:pt x="1707" y="4278"/>
                    </a:lnTo>
                    <a:lnTo>
                      <a:pt x="1705" y="4278"/>
                    </a:lnTo>
                    <a:lnTo>
                      <a:pt x="1705" y="4280"/>
                    </a:lnTo>
                    <a:lnTo>
                      <a:pt x="1704" y="4280"/>
                    </a:lnTo>
                    <a:lnTo>
                      <a:pt x="1704" y="4282"/>
                    </a:lnTo>
                    <a:lnTo>
                      <a:pt x="1702" y="4282"/>
                    </a:lnTo>
                    <a:lnTo>
                      <a:pt x="1702" y="4283"/>
                    </a:lnTo>
                    <a:lnTo>
                      <a:pt x="1700" y="4283"/>
                    </a:lnTo>
                    <a:lnTo>
                      <a:pt x="1700" y="4287"/>
                    </a:lnTo>
                    <a:lnTo>
                      <a:pt x="1699" y="4287"/>
                    </a:lnTo>
                    <a:lnTo>
                      <a:pt x="1699" y="4288"/>
                    </a:lnTo>
                    <a:lnTo>
                      <a:pt x="1697" y="4288"/>
                    </a:lnTo>
                    <a:lnTo>
                      <a:pt x="1697" y="4290"/>
                    </a:lnTo>
                    <a:lnTo>
                      <a:pt x="1695" y="4290"/>
                    </a:lnTo>
                    <a:lnTo>
                      <a:pt x="1695" y="4292"/>
                    </a:lnTo>
                    <a:lnTo>
                      <a:pt x="1694" y="4292"/>
                    </a:lnTo>
                    <a:lnTo>
                      <a:pt x="1694" y="4293"/>
                    </a:lnTo>
                    <a:lnTo>
                      <a:pt x="1692" y="4293"/>
                    </a:lnTo>
                    <a:lnTo>
                      <a:pt x="1692" y="4297"/>
                    </a:lnTo>
                    <a:lnTo>
                      <a:pt x="1690" y="4297"/>
                    </a:lnTo>
                    <a:lnTo>
                      <a:pt x="1690" y="4298"/>
                    </a:lnTo>
                    <a:lnTo>
                      <a:pt x="1689" y="4298"/>
                    </a:lnTo>
                    <a:lnTo>
                      <a:pt x="1689" y="4300"/>
                    </a:lnTo>
                    <a:lnTo>
                      <a:pt x="1687" y="4300"/>
                    </a:lnTo>
                    <a:lnTo>
                      <a:pt x="1687" y="4302"/>
                    </a:lnTo>
                    <a:lnTo>
                      <a:pt x="1685" y="4302"/>
                    </a:lnTo>
                    <a:lnTo>
                      <a:pt x="1685" y="4303"/>
                    </a:lnTo>
                    <a:lnTo>
                      <a:pt x="1684" y="4303"/>
                    </a:lnTo>
                    <a:lnTo>
                      <a:pt x="1684" y="4307"/>
                    </a:lnTo>
                    <a:lnTo>
                      <a:pt x="1682" y="4307"/>
                    </a:lnTo>
                    <a:lnTo>
                      <a:pt x="1682" y="4308"/>
                    </a:lnTo>
                    <a:lnTo>
                      <a:pt x="1680" y="4308"/>
                    </a:lnTo>
                    <a:lnTo>
                      <a:pt x="1680" y="4310"/>
                    </a:lnTo>
                    <a:lnTo>
                      <a:pt x="1679" y="4310"/>
                    </a:lnTo>
                    <a:lnTo>
                      <a:pt x="1679" y="4312"/>
                    </a:lnTo>
                    <a:lnTo>
                      <a:pt x="1677" y="4312"/>
                    </a:lnTo>
                    <a:lnTo>
                      <a:pt x="1677" y="4313"/>
                    </a:lnTo>
                    <a:lnTo>
                      <a:pt x="1675" y="4313"/>
                    </a:lnTo>
                    <a:lnTo>
                      <a:pt x="1675" y="4317"/>
                    </a:lnTo>
                    <a:lnTo>
                      <a:pt x="1674" y="4317"/>
                    </a:lnTo>
                    <a:lnTo>
                      <a:pt x="1674" y="4318"/>
                    </a:lnTo>
                    <a:lnTo>
                      <a:pt x="1672" y="4318"/>
                    </a:lnTo>
                    <a:lnTo>
                      <a:pt x="1672" y="4320"/>
                    </a:lnTo>
                    <a:lnTo>
                      <a:pt x="1670" y="4320"/>
                    </a:lnTo>
                    <a:lnTo>
                      <a:pt x="1670" y="4322"/>
                    </a:lnTo>
                    <a:lnTo>
                      <a:pt x="1669" y="4322"/>
                    </a:lnTo>
                    <a:lnTo>
                      <a:pt x="1669" y="4323"/>
                    </a:lnTo>
                    <a:lnTo>
                      <a:pt x="1667" y="4323"/>
                    </a:lnTo>
                    <a:lnTo>
                      <a:pt x="1667" y="4327"/>
                    </a:lnTo>
                    <a:lnTo>
                      <a:pt x="1665" y="4327"/>
                    </a:lnTo>
                    <a:lnTo>
                      <a:pt x="1665" y="4328"/>
                    </a:lnTo>
                    <a:lnTo>
                      <a:pt x="1664" y="4328"/>
                    </a:lnTo>
                    <a:lnTo>
                      <a:pt x="1664" y="4330"/>
                    </a:lnTo>
                    <a:lnTo>
                      <a:pt x="1662" y="4330"/>
                    </a:lnTo>
                    <a:lnTo>
                      <a:pt x="1662" y="4332"/>
                    </a:lnTo>
                    <a:lnTo>
                      <a:pt x="1660" y="4332"/>
                    </a:lnTo>
                    <a:lnTo>
                      <a:pt x="1660" y="4333"/>
                    </a:lnTo>
                    <a:lnTo>
                      <a:pt x="1659" y="4333"/>
                    </a:lnTo>
                    <a:lnTo>
                      <a:pt x="1659" y="4337"/>
                    </a:lnTo>
                    <a:lnTo>
                      <a:pt x="1657" y="4337"/>
                    </a:lnTo>
                    <a:lnTo>
                      <a:pt x="1657" y="4338"/>
                    </a:lnTo>
                    <a:lnTo>
                      <a:pt x="1655" y="4338"/>
                    </a:lnTo>
                    <a:lnTo>
                      <a:pt x="1655" y="4340"/>
                    </a:lnTo>
                    <a:lnTo>
                      <a:pt x="1654" y="4340"/>
                    </a:lnTo>
                    <a:lnTo>
                      <a:pt x="1654" y="4342"/>
                    </a:lnTo>
                    <a:lnTo>
                      <a:pt x="1652" y="4342"/>
                    </a:lnTo>
                    <a:lnTo>
                      <a:pt x="1652" y="4343"/>
                    </a:lnTo>
                    <a:lnTo>
                      <a:pt x="1650" y="4343"/>
                    </a:lnTo>
                    <a:lnTo>
                      <a:pt x="1650" y="4347"/>
                    </a:lnTo>
                    <a:lnTo>
                      <a:pt x="1649" y="4347"/>
                    </a:lnTo>
                    <a:lnTo>
                      <a:pt x="1649" y="4348"/>
                    </a:lnTo>
                    <a:lnTo>
                      <a:pt x="1647" y="4348"/>
                    </a:lnTo>
                    <a:lnTo>
                      <a:pt x="1647" y="4350"/>
                    </a:lnTo>
                    <a:lnTo>
                      <a:pt x="1645" y="4350"/>
                    </a:lnTo>
                    <a:lnTo>
                      <a:pt x="1645" y="4352"/>
                    </a:lnTo>
                    <a:lnTo>
                      <a:pt x="1644" y="4352"/>
                    </a:lnTo>
                    <a:lnTo>
                      <a:pt x="1644" y="4355"/>
                    </a:lnTo>
                    <a:lnTo>
                      <a:pt x="1642" y="4355"/>
                    </a:lnTo>
                    <a:lnTo>
                      <a:pt x="1642" y="4357"/>
                    </a:lnTo>
                    <a:lnTo>
                      <a:pt x="1640" y="4357"/>
                    </a:lnTo>
                    <a:lnTo>
                      <a:pt x="1640" y="4358"/>
                    </a:lnTo>
                    <a:lnTo>
                      <a:pt x="1639" y="4358"/>
                    </a:lnTo>
                    <a:lnTo>
                      <a:pt x="1639" y="4360"/>
                    </a:lnTo>
                    <a:lnTo>
                      <a:pt x="1637" y="4360"/>
                    </a:lnTo>
                    <a:lnTo>
                      <a:pt x="1637" y="4362"/>
                    </a:lnTo>
                    <a:lnTo>
                      <a:pt x="1635" y="4362"/>
                    </a:lnTo>
                    <a:lnTo>
                      <a:pt x="1635" y="4365"/>
                    </a:lnTo>
                    <a:lnTo>
                      <a:pt x="1634" y="4365"/>
                    </a:lnTo>
                    <a:lnTo>
                      <a:pt x="1634" y="4367"/>
                    </a:lnTo>
                    <a:lnTo>
                      <a:pt x="1632" y="4367"/>
                    </a:lnTo>
                    <a:lnTo>
                      <a:pt x="1632" y="4368"/>
                    </a:lnTo>
                    <a:lnTo>
                      <a:pt x="1630" y="4368"/>
                    </a:lnTo>
                    <a:lnTo>
                      <a:pt x="1630" y="4370"/>
                    </a:lnTo>
                    <a:lnTo>
                      <a:pt x="1629" y="4370"/>
                    </a:lnTo>
                    <a:lnTo>
                      <a:pt x="1629" y="4372"/>
                    </a:lnTo>
                    <a:lnTo>
                      <a:pt x="1627" y="4372"/>
                    </a:lnTo>
                    <a:lnTo>
                      <a:pt x="1627" y="4375"/>
                    </a:lnTo>
                    <a:lnTo>
                      <a:pt x="1625" y="4375"/>
                    </a:lnTo>
                    <a:lnTo>
                      <a:pt x="1625" y="4377"/>
                    </a:lnTo>
                    <a:lnTo>
                      <a:pt x="1624" y="4377"/>
                    </a:lnTo>
                    <a:lnTo>
                      <a:pt x="1624" y="4378"/>
                    </a:lnTo>
                    <a:lnTo>
                      <a:pt x="1622" y="4378"/>
                    </a:lnTo>
                    <a:lnTo>
                      <a:pt x="1622" y="4380"/>
                    </a:lnTo>
                    <a:lnTo>
                      <a:pt x="1620" y="4380"/>
                    </a:lnTo>
                    <a:lnTo>
                      <a:pt x="1620" y="4382"/>
                    </a:lnTo>
                    <a:lnTo>
                      <a:pt x="1619" y="4382"/>
                    </a:lnTo>
                    <a:lnTo>
                      <a:pt x="1619" y="4385"/>
                    </a:lnTo>
                    <a:lnTo>
                      <a:pt x="1617" y="4385"/>
                    </a:lnTo>
                    <a:lnTo>
                      <a:pt x="1617" y="4387"/>
                    </a:lnTo>
                    <a:lnTo>
                      <a:pt x="1615" y="4387"/>
                    </a:lnTo>
                    <a:lnTo>
                      <a:pt x="1615" y="4388"/>
                    </a:lnTo>
                    <a:lnTo>
                      <a:pt x="1614" y="4388"/>
                    </a:lnTo>
                    <a:lnTo>
                      <a:pt x="1614" y="4390"/>
                    </a:lnTo>
                    <a:lnTo>
                      <a:pt x="1612" y="4390"/>
                    </a:lnTo>
                    <a:lnTo>
                      <a:pt x="1612" y="4393"/>
                    </a:lnTo>
                    <a:lnTo>
                      <a:pt x="1610" y="4393"/>
                    </a:lnTo>
                    <a:lnTo>
                      <a:pt x="1610" y="4395"/>
                    </a:lnTo>
                    <a:lnTo>
                      <a:pt x="1609" y="4395"/>
                    </a:lnTo>
                    <a:lnTo>
                      <a:pt x="1609" y="4397"/>
                    </a:lnTo>
                    <a:lnTo>
                      <a:pt x="1607" y="4397"/>
                    </a:lnTo>
                    <a:lnTo>
                      <a:pt x="1607" y="4398"/>
                    </a:lnTo>
                    <a:lnTo>
                      <a:pt x="1605" y="4398"/>
                    </a:lnTo>
                    <a:lnTo>
                      <a:pt x="1605" y="4400"/>
                    </a:lnTo>
                    <a:lnTo>
                      <a:pt x="1604" y="4400"/>
                    </a:lnTo>
                    <a:lnTo>
                      <a:pt x="1604" y="4403"/>
                    </a:lnTo>
                    <a:lnTo>
                      <a:pt x="1602" y="4403"/>
                    </a:lnTo>
                    <a:lnTo>
                      <a:pt x="1602" y="4405"/>
                    </a:lnTo>
                    <a:lnTo>
                      <a:pt x="1600" y="4405"/>
                    </a:lnTo>
                    <a:lnTo>
                      <a:pt x="1600" y="4407"/>
                    </a:lnTo>
                    <a:lnTo>
                      <a:pt x="1599" y="4407"/>
                    </a:lnTo>
                    <a:lnTo>
                      <a:pt x="1599" y="4408"/>
                    </a:lnTo>
                    <a:lnTo>
                      <a:pt x="1597" y="4408"/>
                    </a:lnTo>
                    <a:lnTo>
                      <a:pt x="1597" y="4412"/>
                    </a:lnTo>
                    <a:lnTo>
                      <a:pt x="1595" y="4412"/>
                    </a:lnTo>
                    <a:lnTo>
                      <a:pt x="1595" y="4413"/>
                    </a:lnTo>
                    <a:lnTo>
                      <a:pt x="1594" y="4413"/>
                    </a:lnTo>
                    <a:lnTo>
                      <a:pt x="1594" y="4415"/>
                    </a:lnTo>
                    <a:lnTo>
                      <a:pt x="1592" y="4415"/>
                    </a:lnTo>
                    <a:lnTo>
                      <a:pt x="1592" y="4417"/>
                    </a:lnTo>
                    <a:lnTo>
                      <a:pt x="1590" y="4417"/>
                    </a:lnTo>
                    <a:lnTo>
                      <a:pt x="1590" y="4418"/>
                    </a:lnTo>
                    <a:lnTo>
                      <a:pt x="1589" y="4418"/>
                    </a:lnTo>
                    <a:lnTo>
                      <a:pt x="1589" y="4422"/>
                    </a:lnTo>
                    <a:lnTo>
                      <a:pt x="1587" y="4422"/>
                    </a:lnTo>
                    <a:lnTo>
                      <a:pt x="1587" y="4423"/>
                    </a:lnTo>
                    <a:lnTo>
                      <a:pt x="1585" y="4423"/>
                    </a:lnTo>
                    <a:lnTo>
                      <a:pt x="1585" y="4425"/>
                    </a:lnTo>
                    <a:lnTo>
                      <a:pt x="1584" y="4425"/>
                    </a:lnTo>
                    <a:lnTo>
                      <a:pt x="1584" y="4427"/>
                    </a:lnTo>
                    <a:lnTo>
                      <a:pt x="1582" y="4427"/>
                    </a:lnTo>
                    <a:lnTo>
                      <a:pt x="1582" y="4430"/>
                    </a:lnTo>
                    <a:lnTo>
                      <a:pt x="1580" y="4430"/>
                    </a:lnTo>
                    <a:lnTo>
                      <a:pt x="1580" y="4432"/>
                    </a:lnTo>
                    <a:lnTo>
                      <a:pt x="1579" y="4432"/>
                    </a:lnTo>
                    <a:lnTo>
                      <a:pt x="1579" y="4433"/>
                    </a:lnTo>
                    <a:lnTo>
                      <a:pt x="1577" y="4433"/>
                    </a:lnTo>
                    <a:lnTo>
                      <a:pt x="1577" y="4435"/>
                    </a:lnTo>
                    <a:lnTo>
                      <a:pt x="1575" y="4435"/>
                    </a:lnTo>
                    <a:lnTo>
                      <a:pt x="1575" y="4438"/>
                    </a:lnTo>
                    <a:lnTo>
                      <a:pt x="1574" y="4438"/>
                    </a:lnTo>
                    <a:lnTo>
                      <a:pt x="1574" y="4440"/>
                    </a:lnTo>
                    <a:lnTo>
                      <a:pt x="1572" y="4440"/>
                    </a:lnTo>
                    <a:lnTo>
                      <a:pt x="1572" y="4442"/>
                    </a:lnTo>
                    <a:lnTo>
                      <a:pt x="1570" y="4442"/>
                    </a:lnTo>
                    <a:lnTo>
                      <a:pt x="1570" y="4443"/>
                    </a:lnTo>
                    <a:lnTo>
                      <a:pt x="1569" y="4443"/>
                    </a:lnTo>
                    <a:lnTo>
                      <a:pt x="1569" y="4447"/>
                    </a:lnTo>
                    <a:lnTo>
                      <a:pt x="1567" y="4447"/>
                    </a:lnTo>
                    <a:lnTo>
                      <a:pt x="1567" y="4448"/>
                    </a:lnTo>
                    <a:lnTo>
                      <a:pt x="1565" y="4448"/>
                    </a:lnTo>
                    <a:lnTo>
                      <a:pt x="1565" y="4450"/>
                    </a:lnTo>
                    <a:lnTo>
                      <a:pt x="1564" y="4450"/>
                    </a:lnTo>
                    <a:lnTo>
                      <a:pt x="1564" y="4452"/>
                    </a:lnTo>
                    <a:lnTo>
                      <a:pt x="1562" y="4452"/>
                    </a:lnTo>
                    <a:lnTo>
                      <a:pt x="1562" y="4453"/>
                    </a:lnTo>
                    <a:lnTo>
                      <a:pt x="1560" y="4453"/>
                    </a:lnTo>
                    <a:lnTo>
                      <a:pt x="1560" y="4457"/>
                    </a:lnTo>
                    <a:lnTo>
                      <a:pt x="1559" y="4457"/>
                    </a:lnTo>
                    <a:lnTo>
                      <a:pt x="1559" y="4458"/>
                    </a:lnTo>
                    <a:lnTo>
                      <a:pt x="1557" y="4458"/>
                    </a:lnTo>
                    <a:lnTo>
                      <a:pt x="1557" y="4460"/>
                    </a:lnTo>
                    <a:lnTo>
                      <a:pt x="1555" y="4460"/>
                    </a:lnTo>
                    <a:lnTo>
                      <a:pt x="1555" y="4462"/>
                    </a:lnTo>
                    <a:lnTo>
                      <a:pt x="1554" y="4462"/>
                    </a:lnTo>
                    <a:lnTo>
                      <a:pt x="1554" y="4465"/>
                    </a:lnTo>
                    <a:lnTo>
                      <a:pt x="1552" y="4465"/>
                    </a:lnTo>
                    <a:lnTo>
                      <a:pt x="1552" y="4467"/>
                    </a:lnTo>
                    <a:lnTo>
                      <a:pt x="1550" y="4467"/>
                    </a:lnTo>
                    <a:lnTo>
                      <a:pt x="1550" y="4468"/>
                    </a:lnTo>
                    <a:lnTo>
                      <a:pt x="1549" y="4468"/>
                    </a:lnTo>
                    <a:lnTo>
                      <a:pt x="1549" y="4470"/>
                    </a:lnTo>
                    <a:lnTo>
                      <a:pt x="1547" y="4470"/>
                    </a:lnTo>
                    <a:lnTo>
                      <a:pt x="1547" y="4473"/>
                    </a:lnTo>
                    <a:lnTo>
                      <a:pt x="1545" y="4473"/>
                    </a:lnTo>
                    <a:lnTo>
                      <a:pt x="1545" y="4475"/>
                    </a:lnTo>
                    <a:lnTo>
                      <a:pt x="1544" y="4475"/>
                    </a:lnTo>
                    <a:lnTo>
                      <a:pt x="1544" y="4477"/>
                    </a:lnTo>
                    <a:lnTo>
                      <a:pt x="1542" y="4477"/>
                    </a:lnTo>
                    <a:lnTo>
                      <a:pt x="1542" y="4478"/>
                    </a:lnTo>
                    <a:lnTo>
                      <a:pt x="1540" y="4478"/>
                    </a:lnTo>
                    <a:lnTo>
                      <a:pt x="1540" y="4482"/>
                    </a:lnTo>
                    <a:lnTo>
                      <a:pt x="1539" y="4482"/>
                    </a:lnTo>
                    <a:lnTo>
                      <a:pt x="1539" y="4483"/>
                    </a:lnTo>
                    <a:lnTo>
                      <a:pt x="1537" y="4483"/>
                    </a:lnTo>
                    <a:lnTo>
                      <a:pt x="1537" y="4485"/>
                    </a:lnTo>
                    <a:lnTo>
                      <a:pt x="1535" y="4485"/>
                    </a:lnTo>
                    <a:lnTo>
                      <a:pt x="1535" y="4487"/>
                    </a:lnTo>
                    <a:lnTo>
                      <a:pt x="1534" y="4487"/>
                    </a:lnTo>
                    <a:lnTo>
                      <a:pt x="1534" y="4490"/>
                    </a:lnTo>
                    <a:lnTo>
                      <a:pt x="1532" y="4490"/>
                    </a:lnTo>
                    <a:lnTo>
                      <a:pt x="1532" y="4492"/>
                    </a:lnTo>
                    <a:lnTo>
                      <a:pt x="1530" y="4492"/>
                    </a:lnTo>
                    <a:lnTo>
                      <a:pt x="1530" y="4493"/>
                    </a:lnTo>
                    <a:lnTo>
                      <a:pt x="1529" y="4493"/>
                    </a:lnTo>
                    <a:lnTo>
                      <a:pt x="1529" y="4495"/>
                    </a:lnTo>
                    <a:lnTo>
                      <a:pt x="1527" y="4495"/>
                    </a:lnTo>
                    <a:lnTo>
                      <a:pt x="1527" y="4498"/>
                    </a:lnTo>
                    <a:lnTo>
                      <a:pt x="1525" y="4498"/>
                    </a:lnTo>
                    <a:lnTo>
                      <a:pt x="1525" y="4500"/>
                    </a:lnTo>
                    <a:lnTo>
                      <a:pt x="1524" y="4500"/>
                    </a:lnTo>
                    <a:lnTo>
                      <a:pt x="1524" y="4502"/>
                    </a:lnTo>
                    <a:lnTo>
                      <a:pt x="1522" y="4502"/>
                    </a:lnTo>
                    <a:lnTo>
                      <a:pt x="1522" y="4503"/>
                    </a:lnTo>
                    <a:lnTo>
                      <a:pt x="1520" y="4503"/>
                    </a:lnTo>
                    <a:lnTo>
                      <a:pt x="1520" y="4507"/>
                    </a:lnTo>
                    <a:lnTo>
                      <a:pt x="1519" y="4507"/>
                    </a:lnTo>
                    <a:lnTo>
                      <a:pt x="1519" y="4508"/>
                    </a:lnTo>
                    <a:lnTo>
                      <a:pt x="1517" y="4508"/>
                    </a:lnTo>
                    <a:lnTo>
                      <a:pt x="1517" y="4510"/>
                    </a:lnTo>
                    <a:lnTo>
                      <a:pt x="1515" y="4510"/>
                    </a:lnTo>
                    <a:lnTo>
                      <a:pt x="1515" y="4512"/>
                    </a:lnTo>
                    <a:lnTo>
                      <a:pt x="1514" y="4512"/>
                    </a:lnTo>
                    <a:lnTo>
                      <a:pt x="1514" y="4515"/>
                    </a:lnTo>
                    <a:lnTo>
                      <a:pt x="1512" y="4515"/>
                    </a:lnTo>
                    <a:lnTo>
                      <a:pt x="1512" y="4517"/>
                    </a:lnTo>
                    <a:lnTo>
                      <a:pt x="1510" y="4517"/>
                    </a:lnTo>
                    <a:lnTo>
                      <a:pt x="1510" y="4518"/>
                    </a:lnTo>
                    <a:lnTo>
                      <a:pt x="1509" y="4518"/>
                    </a:lnTo>
                    <a:lnTo>
                      <a:pt x="1509" y="4520"/>
                    </a:lnTo>
                    <a:lnTo>
                      <a:pt x="1507" y="4520"/>
                    </a:lnTo>
                    <a:lnTo>
                      <a:pt x="1507" y="4523"/>
                    </a:lnTo>
                    <a:lnTo>
                      <a:pt x="1505" y="4523"/>
                    </a:lnTo>
                    <a:lnTo>
                      <a:pt x="1505" y="4525"/>
                    </a:lnTo>
                    <a:lnTo>
                      <a:pt x="1504" y="4525"/>
                    </a:lnTo>
                    <a:lnTo>
                      <a:pt x="1504" y="4527"/>
                    </a:lnTo>
                    <a:lnTo>
                      <a:pt x="1502" y="4527"/>
                    </a:lnTo>
                    <a:lnTo>
                      <a:pt x="1502" y="4528"/>
                    </a:lnTo>
                    <a:lnTo>
                      <a:pt x="1500" y="4528"/>
                    </a:lnTo>
                    <a:lnTo>
                      <a:pt x="1500" y="4532"/>
                    </a:lnTo>
                    <a:lnTo>
                      <a:pt x="1499" y="4532"/>
                    </a:lnTo>
                    <a:lnTo>
                      <a:pt x="1499" y="4533"/>
                    </a:lnTo>
                    <a:lnTo>
                      <a:pt x="1497" y="4533"/>
                    </a:lnTo>
                    <a:lnTo>
                      <a:pt x="1497" y="4535"/>
                    </a:lnTo>
                    <a:lnTo>
                      <a:pt x="1495" y="4535"/>
                    </a:lnTo>
                    <a:lnTo>
                      <a:pt x="1495" y="4537"/>
                    </a:lnTo>
                    <a:lnTo>
                      <a:pt x="1494" y="4537"/>
                    </a:lnTo>
                    <a:lnTo>
                      <a:pt x="1494" y="4540"/>
                    </a:lnTo>
                    <a:lnTo>
                      <a:pt x="1492" y="4540"/>
                    </a:lnTo>
                    <a:lnTo>
                      <a:pt x="1492" y="4542"/>
                    </a:lnTo>
                    <a:lnTo>
                      <a:pt x="1490" y="4542"/>
                    </a:lnTo>
                    <a:lnTo>
                      <a:pt x="1490" y="4543"/>
                    </a:lnTo>
                    <a:lnTo>
                      <a:pt x="1489" y="4543"/>
                    </a:lnTo>
                    <a:lnTo>
                      <a:pt x="1489" y="4547"/>
                    </a:lnTo>
                    <a:lnTo>
                      <a:pt x="1487" y="4547"/>
                    </a:lnTo>
                    <a:lnTo>
                      <a:pt x="1487" y="4548"/>
                    </a:lnTo>
                    <a:lnTo>
                      <a:pt x="1485" y="4548"/>
                    </a:lnTo>
                    <a:lnTo>
                      <a:pt x="1485" y="4550"/>
                    </a:lnTo>
                    <a:lnTo>
                      <a:pt x="1484" y="4550"/>
                    </a:lnTo>
                    <a:lnTo>
                      <a:pt x="1484" y="4552"/>
                    </a:lnTo>
                    <a:lnTo>
                      <a:pt x="1482" y="4552"/>
                    </a:lnTo>
                    <a:lnTo>
                      <a:pt x="1482" y="4555"/>
                    </a:lnTo>
                    <a:lnTo>
                      <a:pt x="1480" y="4555"/>
                    </a:lnTo>
                    <a:lnTo>
                      <a:pt x="1480" y="4557"/>
                    </a:lnTo>
                    <a:lnTo>
                      <a:pt x="1479" y="4557"/>
                    </a:lnTo>
                    <a:lnTo>
                      <a:pt x="1479" y="4558"/>
                    </a:lnTo>
                    <a:lnTo>
                      <a:pt x="1477" y="4558"/>
                    </a:lnTo>
                    <a:lnTo>
                      <a:pt x="1477" y="4560"/>
                    </a:lnTo>
                    <a:lnTo>
                      <a:pt x="1475" y="4560"/>
                    </a:lnTo>
                    <a:lnTo>
                      <a:pt x="1475" y="4563"/>
                    </a:lnTo>
                    <a:lnTo>
                      <a:pt x="1474" y="4563"/>
                    </a:lnTo>
                    <a:lnTo>
                      <a:pt x="1474" y="4565"/>
                    </a:lnTo>
                    <a:lnTo>
                      <a:pt x="1472" y="4565"/>
                    </a:lnTo>
                    <a:lnTo>
                      <a:pt x="1472" y="4567"/>
                    </a:lnTo>
                    <a:lnTo>
                      <a:pt x="1470" y="4567"/>
                    </a:lnTo>
                    <a:lnTo>
                      <a:pt x="1470" y="4568"/>
                    </a:lnTo>
                    <a:lnTo>
                      <a:pt x="1469" y="4568"/>
                    </a:lnTo>
                    <a:lnTo>
                      <a:pt x="1469" y="4572"/>
                    </a:lnTo>
                    <a:lnTo>
                      <a:pt x="1467" y="4572"/>
                    </a:lnTo>
                    <a:lnTo>
                      <a:pt x="1467" y="4573"/>
                    </a:lnTo>
                    <a:lnTo>
                      <a:pt x="1465" y="4573"/>
                    </a:lnTo>
                    <a:lnTo>
                      <a:pt x="1465" y="4575"/>
                    </a:lnTo>
                    <a:lnTo>
                      <a:pt x="1464" y="4575"/>
                    </a:lnTo>
                    <a:lnTo>
                      <a:pt x="1464" y="4578"/>
                    </a:lnTo>
                    <a:lnTo>
                      <a:pt x="1462" y="4578"/>
                    </a:lnTo>
                    <a:lnTo>
                      <a:pt x="1462" y="4580"/>
                    </a:lnTo>
                    <a:lnTo>
                      <a:pt x="1460" y="4580"/>
                    </a:lnTo>
                    <a:lnTo>
                      <a:pt x="1460" y="4582"/>
                    </a:lnTo>
                    <a:lnTo>
                      <a:pt x="1459" y="4582"/>
                    </a:lnTo>
                    <a:lnTo>
                      <a:pt x="1459" y="4583"/>
                    </a:lnTo>
                    <a:lnTo>
                      <a:pt x="1457" y="4583"/>
                    </a:lnTo>
                    <a:lnTo>
                      <a:pt x="1457" y="4587"/>
                    </a:lnTo>
                    <a:lnTo>
                      <a:pt x="1455" y="4587"/>
                    </a:lnTo>
                    <a:lnTo>
                      <a:pt x="1455" y="4588"/>
                    </a:lnTo>
                    <a:lnTo>
                      <a:pt x="1454" y="4588"/>
                    </a:lnTo>
                    <a:lnTo>
                      <a:pt x="1454" y="4590"/>
                    </a:lnTo>
                    <a:lnTo>
                      <a:pt x="1452" y="4590"/>
                    </a:lnTo>
                    <a:lnTo>
                      <a:pt x="1452" y="4592"/>
                    </a:lnTo>
                    <a:lnTo>
                      <a:pt x="1450" y="4592"/>
                    </a:lnTo>
                    <a:lnTo>
                      <a:pt x="1450" y="4595"/>
                    </a:lnTo>
                    <a:lnTo>
                      <a:pt x="1449" y="4595"/>
                    </a:lnTo>
                    <a:lnTo>
                      <a:pt x="1449" y="4597"/>
                    </a:lnTo>
                    <a:lnTo>
                      <a:pt x="1447" y="4597"/>
                    </a:lnTo>
                    <a:lnTo>
                      <a:pt x="1447" y="4598"/>
                    </a:lnTo>
                    <a:lnTo>
                      <a:pt x="1445" y="4598"/>
                    </a:lnTo>
                    <a:lnTo>
                      <a:pt x="1445" y="4602"/>
                    </a:lnTo>
                    <a:lnTo>
                      <a:pt x="1444" y="4602"/>
                    </a:lnTo>
                    <a:lnTo>
                      <a:pt x="1444" y="4603"/>
                    </a:lnTo>
                    <a:lnTo>
                      <a:pt x="1442" y="4603"/>
                    </a:lnTo>
                    <a:lnTo>
                      <a:pt x="1442" y="4605"/>
                    </a:lnTo>
                    <a:lnTo>
                      <a:pt x="1440" y="4605"/>
                    </a:lnTo>
                    <a:lnTo>
                      <a:pt x="1440" y="4607"/>
                    </a:lnTo>
                    <a:lnTo>
                      <a:pt x="1439" y="4607"/>
                    </a:lnTo>
                    <a:lnTo>
                      <a:pt x="1439" y="4610"/>
                    </a:lnTo>
                    <a:lnTo>
                      <a:pt x="1437" y="4610"/>
                    </a:lnTo>
                    <a:lnTo>
                      <a:pt x="1437" y="4612"/>
                    </a:lnTo>
                    <a:lnTo>
                      <a:pt x="1435" y="4612"/>
                    </a:lnTo>
                    <a:lnTo>
                      <a:pt x="1435" y="4613"/>
                    </a:lnTo>
                    <a:lnTo>
                      <a:pt x="1434" y="4613"/>
                    </a:lnTo>
                    <a:lnTo>
                      <a:pt x="1434" y="4617"/>
                    </a:lnTo>
                    <a:lnTo>
                      <a:pt x="1432" y="4617"/>
                    </a:lnTo>
                    <a:lnTo>
                      <a:pt x="1432" y="4618"/>
                    </a:lnTo>
                    <a:lnTo>
                      <a:pt x="1430" y="4618"/>
                    </a:lnTo>
                    <a:lnTo>
                      <a:pt x="1430" y="4620"/>
                    </a:lnTo>
                    <a:lnTo>
                      <a:pt x="1429" y="4620"/>
                    </a:lnTo>
                    <a:lnTo>
                      <a:pt x="1429" y="4622"/>
                    </a:lnTo>
                    <a:lnTo>
                      <a:pt x="1427" y="4622"/>
                    </a:lnTo>
                    <a:lnTo>
                      <a:pt x="1427" y="4625"/>
                    </a:lnTo>
                    <a:lnTo>
                      <a:pt x="1425" y="4625"/>
                    </a:lnTo>
                    <a:lnTo>
                      <a:pt x="1425" y="4627"/>
                    </a:lnTo>
                    <a:lnTo>
                      <a:pt x="1424" y="4627"/>
                    </a:lnTo>
                    <a:lnTo>
                      <a:pt x="1424" y="4628"/>
                    </a:lnTo>
                    <a:lnTo>
                      <a:pt x="1422" y="4628"/>
                    </a:lnTo>
                    <a:lnTo>
                      <a:pt x="1422" y="4632"/>
                    </a:lnTo>
                    <a:lnTo>
                      <a:pt x="1420" y="4632"/>
                    </a:lnTo>
                    <a:lnTo>
                      <a:pt x="1420" y="4633"/>
                    </a:lnTo>
                    <a:lnTo>
                      <a:pt x="1419" y="4633"/>
                    </a:lnTo>
                    <a:lnTo>
                      <a:pt x="1419" y="4635"/>
                    </a:lnTo>
                    <a:lnTo>
                      <a:pt x="1417" y="4635"/>
                    </a:lnTo>
                    <a:lnTo>
                      <a:pt x="1417" y="4637"/>
                    </a:lnTo>
                    <a:lnTo>
                      <a:pt x="1415" y="4637"/>
                    </a:lnTo>
                    <a:lnTo>
                      <a:pt x="1415" y="4640"/>
                    </a:lnTo>
                    <a:lnTo>
                      <a:pt x="1414" y="4640"/>
                    </a:lnTo>
                    <a:lnTo>
                      <a:pt x="1414" y="4642"/>
                    </a:lnTo>
                    <a:lnTo>
                      <a:pt x="1412" y="4642"/>
                    </a:lnTo>
                    <a:lnTo>
                      <a:pt x="1412" y="4643"/>
                    </a:lnTo>
                    <a:lnTo>
                      <a:pt x="1410" y="4643"/>
                    </a:lnTo>
                    <a:lnTo>
                      <a:pt x="1410" y="4647"/>
                    </a:lnTo>
                    <a:lnTo>
                      <a:pt x="1409" y="4647"/>
                    </a:lnTo>
                    <a:lnTo>
                      <a:pt x="1409" y="4648"/>
                    </a:lnTo>
                    <a:lnTo>
                      <a:pt x="1407" y="4648"/>
                    </a:lnTo>
                    <a:lnTo>
                      <a:pt x="1407" y="4650"/>
                    </a:lnTo>
                    <a:lnTo>
                      <a:pt x="1405" y="4650"/>
                    </a:lnTo>
                    <a:lnTo>
                      <a:pt x="1405" y="4652"/>
                    </a:lnTo>
                    <a:lnTo>
                      <a:pt x="1404" y="4652"/>
                    </a:lnTo>
                    <a:lnTo>
                      <a:pt x="1404" y="4655"/>
                    </a:lnTo>
                    <a:lnTo>
                      <a:pt x="1402" y="4655"/>
                    </a:lnTo>
                    <a:lnTo>
                      <a:pt x="1402" y="4657"/>
                    </a:lnTo>
                    <a:lnTo>
                      <a:pt x="1400" y="4657"/>
                    </a:lnTo>
                    <a:lnTo>
                      <a:pt x="1400" y="4658"/>
                    </a:lnTo>
                    <a:lnTo>
                      <a:pt x="1399" y="4658"/>
                    </a:lnTo>
                    <a:lnTo>
                      <a:pt x="1399" y="4662"/>
                    </a:lnTo>
                    <a:lnTo>
                      <a:pt x="1397" y="4662"/>
                    </a:lnTo>
                    <a:lnTo>
                      <a:pt x="1397" y="4663"/>
                    </a:lnTo>
                    <a:lnTo>
                      <a:pt x="1395" y="4663"/>
                    </a:lnTo>
                    <a:lnTo>
                      <a:pt x="1395" y="4665"/>
                    </a:lnTo>
                    <a:lnTo>
                      <a:pt x="1394" y="4665"/>
                    </a:lnTo>
                    <a:lnTo>
                      <a:pt x="1394" y="4668"/>
                    </a:lnTo>
                    <a:lnTo>
                      <a:pt x="1392" y="4668"/>
                    </a:lnTo>
                    <a:lnTo>
                      <a:pt x="1392" y="4670"/>
                    </a:lnTo>
                    <a:lnTo>
                      <a:pt x="1390" y="4670"/>
                    </a:lnTo>
                    <a:lnTo>
                      <a:pt x="1390" y="4672"/>
                    </a:lnTo>
                    <a:lnTo>
                      <a:pt x="1389" y="4672"/>
                    </a:lnTo>
                    <a:lnTo>
                      <a:pt x="1389" y="4673"/>
                    </a:lnTo>
                    <a:lnTo>
                      <a:pt x="1387" y="4673"/>
                    </a:lnTo>
                    <a:lnTo>
                      <a:pt x="1387" y="4677"/>
                    </a:lnTo>
                    <a:lnTo>
                      <a:pt x="1385" y="4677"/>
                    </a:lnTo>
                    <a:lnTo>
                      <a:pt x="1385" y="4678"/>
                    </a:lnTo>
                    <a:lnTo>
                      <a:pt x="1384" y="4678"/>
                    </a:lnTo>
                    <a:lnTo>
                      <a:pt x="1384" y="4680"/>
                    </a:lnTo>
                    <a:lnTo>
                      <a:pt x="1382" y="4680"/>
                    </a:lnTo>
                    <a:lnTo>
                      <a:pt x="1382" y="4683"/>
                    </a:lnTo>
                    <a:lnTo>
                      <a:pt x="1380" y="4683"/>
                    </a:lnTo>
                    <a:lnTo>
                      <a:pt x="1380" y="4685"/>
                    </a:lnTo>
                    <a:lnTo>
                      <a:pt x="1379" y="4685"/>
                    </a:lnTo>
                    <a:lnTo>
                      <a:pt x="1379" y="4687"/>
                    </a:lnTo>
                    <a:lnTo>
                      <a:pt x="1377" y="4687"/>
                    </a:lnTo>
                    <a:lnTo>
                      <a:pt x="1377" y="4690"/>
                    </a:lnTo>
                    <a:lnTo>
                      <a:pt x="1375" y="4690"/>
                    </a:lnTo>
                    <a:lnTo>
                      <a:pt x="1375" y="4692"/>
                    </a:lnTo>
                    <a:lnTo>
                      <a:pt x="1374" y="4692"/>
                    </a:lnTo>
                    <a:lnTo>
                      <a:pt x="1374" y="4693"/>
                    </a:lnTo>
                    <a:lnTo>
                      <a:pt x="1372" y="4693"/>
                    </a:lnTo>
                    <a:lnTo>
                      <a:pt x="1372" y="4695"/>
                    </a:lnTo>
                    <a:lnTo>
                      <a:pt x="1370" y="4695"/>
                    </a:lnTo>
                    <a:lnTo>
                      <a:pt x="1370" y="4698"/>
                    </a:lnTo>
                    <a:lnTo>
                      <a:pt x="1369" y="4698"/>
                    </a:lnTo>
                    <a:lnTo>
                      <a:pt x="1369" y="4700"/>
                    </a:lnTo>
                    <a:lnTo>
                      <a:pt x="1367" y="4700"/>
                    </a:lnTo>
                    <a:lnTo>
                      <a:pt x="1367" y="4702"/>
                    </a:lnTo>
                    <a:lnTo>
                      <a:pt x="1365" y="4702"/>
                    </a:lnTo>
                    <a:lnTo>
                      <a:pt x="1365" y="4705"/>
                    </a:lnTo>
                    <a:lnTo>
                      <a:pt x="1364" y="4705"/>
                    </a:lnTo>
                    <a:lnTo>
                      <a:pt x="1364" y="4707"/>
                    </a:lnTo>
                    <a:lnTo>
                      <a:pt x="1362" y="4707"/>
                    </a:lnTo>
                    <a:lnTo>
                      <a:pt x="1362" y="4708"/>
                    </a:lnTo>
                    <a:lnTo>
                      <a:pt x="1360" y="4708"/>
                    </a:lnTo>
                    <a:lnTo>
                      <a:pt x="1360" y="4712"/>
                    </a:lnTo>
                    <a:lnTo>
                      <a:pt x="1359" y="4712"/>
                    </a:lnTo>
                    <a:lnTo>
                      <a:pt x="1359" y="4713"/>
                    </a:lnTo>
                    <a:lnTo>
                      <a:pt x="1357" y="4713"/>
                    </a:lnTo>
                    <a:lnTo>
                      <a:pt x="1357" y="4715"/>
                    </a:lnTo>
                    <a:lnTo>
                      <a:pt x="1355" y="4715"/>
                    </a:lnTo>
                    <a:lnTo>
                      <a:pt x="1355" y="4718"/>
                    </a:lnTo>
                    <a:lnTo>
                      <a:pt x="1354" y="4718"/>
                    </a:lnTo>
                    <a:lnTo>
                      <a:pt x="1354" y="4720"/>
                    </a:lnTo>
                    <a:lnTo>
                      <a:pt x="1352" y="4720"/>
                    </a:lnTo>
                    <a:lnTo>
                      <a:pt x="1352" y="4722"/>
                    </a:lnTo>
                    <a:lnTo>
                      <a:pt x="1350" y="4722"/>
                    </a:lnTo>
                    <a:lnTo>
                      <a:pt x="1350" y="4725"/>
                    </a:lnTo>
                    <a:lnTo>
                      <a:pt x="1349" y="4725"/>
                    </a:lnTo>
                    <a:lnTo>
                      <a:pt x="1349" y="4727"/>
                    </a:lnTo>
                    <a:lnTo>
                      <a:pt x="1347" y="4727"/>
                    </a:lnTo>
                    <a:lnTo>
                      <a:pt x="1347" y="4728"/>
                    </a:lnTo>
                    <a:lnTo>
                      <a:pt x="1345" y="4728"/>
                    </a:lnTo>
                    <a:lnTo>
                      <a:pt x="1345" y="4730"/>
                    </a:lnTo>
                    <a:lnTo>
                      <a:pt x="1344" y="4730"/>
                    </a:lnTo>
                    <a:lnTo>
                      <a:pt x="1344" y="4733"/>
                    </a:lnTo>
                    <a:lnTo>
                      <a:pt x="1342" y="4733"/>
                    </a:lnTo>
                    <a:lnTo>
                      <a:pt x="1342" y="4735"/>
                    </a:lnTo>
                    <a:lnTo>
                      <a:pt x="1340" y="4735"/>
                    </a:lnTo>
                    <a:lnTo>
                      <a:pt x="1340" y="4737"/>
                    </a:lnTo>
                    <a:lnTo>
                      <a:pt x="1339" y="4737"/>
                    </a:lnTo>
                    <a:lnTo>
                      <a:pt x="1339" y="4740"/>
                    </a:lnTo>
                    <a:lnTo>
                      <a:pt x="1337" y="4740"/>
                    </a:lnTo>
                    <a:lnTo>
                      <a:pt x="1337" y="4742"/>
                    </a:lnTo>
                    <a:lnTo>
                      <a:pt x="1335" y="4742"/>
                    </a:lnTo>
                    <a:lnTo>
                      <a:pt x="1335" y="4743"/>
                    </a:lnTo>
                    <a:lnTo>
                      <a:pt x="1334" y="4743"/>
                    </a:lnTo>
                    <a:lnTo>
                      <a:pt x="1334" y="4747"/>
                    </a:lnTo>
                    <a:lnTo>
                      <a:pt x="1332" y="4747"/>
                    </a:lnTo>
                    <a:lnTo>
                      <a:pt x="1332" y="4748"/>
                    </a:lnTo>
                    <a:lnTo>
                      <a:pt x="1330" y="4748"/>
                    </a:lnTo>
                    <a:lnTo>
                      <a:pt x="1330" y="4750"/>
                    </a:lnTo>
                    <a:lnTo>
                      <a:pt x="1329" y="4750"/>
                    </a:lnTo>
                    <a:lnTo>
                      <a:pt x="1329" y="4753"/>
                    </a:lnTo>
                    <a:lnTo>
                      <a:pt x="1327" y="4753"/>
                    </a:lnTo>
                    <a:lnTo>
                      <a:pt x="1327" y="4755"/>
                    </a:lnTo>
                    <a:lnTo>
                      <a:pt x="1325" y="4755"/>
                    </a:lnTo>
                    <a:lnTo>
                      <a:pt x="1325" y="4757"/>
                    </a:lnTo>
                    <a:lnTo>
                      <a:pt x="1324" y="4757"/>
                    </a:lnTo>
                    <a:lnTo>
                      <a:pt x="1324" y="4758"/>
                    </a:lnTo>
                    <a:lnTo>
                      <a:pt x="1322" y="4758"/>
                    </a:lnTo>
                    <a:close/>
                    <a:moveTo>
                      <a:pt x="3905" y="4758"/>
                    </a:moveTo>
                    <a:lnTo>
                      <a:pt x="3905" y="4757"/>
                    </a:lnTo>
                    <a:lnTo>
                      <a:pt x="3909" y="4757"/>
                    </a:lnTo>
                    <a:lnTo>
                      <a:pt x="3909" y="4755"/>
                    </a:lnTo>
                    <a:lnTo>
                      <a:pt x="3912" y="4755"/>
                    </a:lnTo>
                    <a:lnTo>
                      <a:pt x="3912" y="4753"/>
                    </a:lnTo>
                    <a:lnTo>
                      <a:pt x="3917" y="4753"/>
                    </a:lnTo>
                    <a:lnTo>
                      <a:pt x="3917" y="4752"/>
                    </a:lnTo>
                    <a:lnTo>
                      <a:pt x="3920" y="4752"/>
                    </a:lnTo>
                    <a:lnTo>
                      <a:pt x="3920" y="4750"/>
                    </a:lnTo>
                    <a:lnTo>
                      <a:pt x="3925" y="4750"/>
                    </a:lnTo>
                    <a:lnTo>
                      <a:pt x="3925" y="4748"/>
                    </a:lnTo>
                    <a:lnTo>
                      <a:pt x="3929" y="4748"/>
                    </a:lnTo>
                    <a:lnTo>
                      <a:pt x="3929" y="4747"/>
                    </a:lnTo>
                    <a:lnTo>
                      <a:pt x="3934" y="4747"/>
                    </a:lnTo>
                    <a:lnTo>
                      <a:pt x="3934" y="4745"/>
                    </a:lnTo>
                    <a:lnTo>
                      <a:pt x="3937" y="4745"/>
                    </a:lnTo>
                    <a:lnTo>
                      <a:pt x="3937" y="4743"/>
                    </a:lnTo>
                    <a:lnTo>
                      <a:pt x="3942" y="4743"/>
                    </a:lnTo>
                    <a:lnTo>
                      <a:pt x="3942" y="4745"/>
                    </a:lnTo>
                    <a:lnTo>
                      <a:pt x="3939" y="4745"/>
                    </a:lnTo>
                    <a:lnTo>
                      <a:pt x="3939" y="4747"/>
                    </a:lnTo>
                    <a:lnTo>
                      <a:pt x="3935" y="4747"/>
                    </a:lnTo>
                    <a:lnTo>
                      <a:pt x="3935" y="4748"/>
                    </a:lnTo>
                    <a:lnTo>
                      <a:pt x="3930" y="4748"/>
                    </a:lnTo>
                    <a:lnTo>
                      <a:pt x="3930" y="4750"/>
                    </a:lnTo>
                    <a:lnTo>
                      <a:pt x="3927" y="4750"/>
                    </a:lnTo>
                    <a:lnTo>
                      <a:pt x="3927" y="4752"/>
                    </a:lnTo>
                    <a:lnTo>
                      <a:pt x="3922" y="4752"/>
                    </a:lnTo>
                    <a:lnTo>
                      <a:pt x="3922" y="4753"/>
                    </a:lnTo>
                    <a:lnTo>
                      <a:pt x="3919" y="4753"/>
                    </a:lnTo>
                    <a:lnTo>
                      <a:pt x="3919" y="4755"/>
                    </a:lnTo>
                    <a:lnTo>
                      <a:pt x="3914" y="4755"/>
                    </a:lnTo>
                    <a:lnTo>
                      <a:pt x="3914" y="4757"/>
                    </a:lnTo>
                    <a:lnTo>
                      <a:pt x="3910" y="4757"/>
                    </a:lnTo>
                    <a:lnTo>
                      <a:pt x="3910" y="4758"/>
                    </a:lnTo>
                    <a:lnTo>
                      <a:pt x="3905" y="4758"/>
                    </a:lnTo>
                    <a:close/>
                    <a:moveTo>
                      <a:pt x="3942" y="4743"/>
                    </a:moveTo>
                    <a:lnTo>
                      <a:pt x="3942" y="4742"/>
                    </a:lnTo>
                    <a:lnTo>
                      <a:pt x="3945" y="4742"/>
                    </a:lnTo>
                    <a:lnTo>
                      <a:pt x="3945" y="4740"/>
                    </a:lnTo>
                    <a:lnTo>
                      <a:pt x="3949" y="4740"/>
                    </a:lnTo>
                    <a:lnTo>
                      <a:pt x="3949" y="4738"/>
                    </a:lnTo>
                    <a:lnTo>
                      <a:pt x="3954" y="4738"/>
                    </a:lnTo>
                    <a:lnTo>
                      <a:pt x="3954" y="4740"/>
                    </a:lnTo>
                    <a:lnTo>
                      <a:pt x="3950" y="4740"/>
                    </a:lnTo>
                    <a:lnTo>
                      <a:pt x="3950" y="4742"/>
                    </a:lnTo>
                    <a:lnTo>
                      <a:pt x="3947" y="4742"/>
                    </a:lnTo>
                    <a:lnTo>
                      <a:pt x="3947" y="4743"/>
                    </a:lnTo>
                    <a:lnTo>
                      <a:pt x="3942" y="4743"/>
                    </a:lnTo>
                    <a:close/>
                    <a:moveTo>
                      <a:pt x="3954" y="4737"/>
                    </a:moveTo>
                    <a:lnTo>
                      <a:pt x="3957" y="4737"/>
                    </a:lnTo>
                    <a:lnTo>
                      <a:pt x="3957" y="4738"/>
                    </a:lnTo>
                    <a:lnTo>
                      <a:pt x="3954" y="4738"/>
                    </a:lnTo>
                    <a:lnTo>
                      <a:pt x="3954" y="4737"/>
                    </a:lnTo>
                    <a:close/>
                    <a:moveTo>
                      <a:pt x="3957" y="4735"/>
                    </a:moveTo>
                    <a:lnTo>
                      <a:pt x="3962" y="4735"/>
                    </a:lnTo>
                    <a:lnTo>
                      <a:pt x="3962" y="4737"/>
                    </a:lnTo>
                    <a:lnTo>
                      <a:pt x="3957" y="4737"/>
                    </a:lnTo>
                    <a:lnTo>
                      <a:pt x="3957" y="4735"/>
                    </a:lnTo>
                    <a:close/>
                    <a:moveTo>
                      <a:pt x="3962" y="4733"/>
                    </a:moveTo>
                    <a:lnTo>
                      <a:pt x="3965" y="4733"/>
                    </a:lnTo>
                    <a:lnTo>
                      <a:pt x="3965" y="4735"/>
                    </a:lnTo>
                    <a:lnTo>
                      <a:pt x="3962" y="4735"/>
                    </a:lnTo>
                    <a:lnTo>
                      <a:pt x="3962" y="4733"/>
                    </a:lnTo>
                    <a:close/>
                    <a:moveTo>
                      <a:pt x="3965" y="4732"/>
                    </a:moveTo>
                    <a:lnTo>
                      <a:pt x="3969" y="4732"/>
                    </a:lnTo>
                    <a:lnTo>
                      <a:pt x="3969" y="4733"/>
                    </a:lnTo>
                    <a:lnTo>
                      <a:pt x="3965" y="4733"/>
                    </a:lnTo>
                    <a:lnTo>
                      <a:pt x="3965" y="4732"/>
                    </a:lnTo>
                    <a:close/>
                    <a:moveTo>
                      <a:pt x="3969" y="4732"/>
                    </a:moveTo>
                    <a:lnTo>
                      <a:pt x="3969" y="4730"/>
                    </a:lnTo>
                    <a:lnTo>
                      <a:pt x="3972" y="4730"/>
                    </a:lnTo>
                    <a:lnTo>
                      <a:pt x="3972" y="4728"/>
                    </a:lnTo>
                    <a:lnTo>
                      <a:pt x="3977" y="4728"/>
                    </a:lnTo>
                    <a:lnTo>
                      <a:pt x="3977" y="4730"/>
                    </a:lnTo>
                    <a:lnTo>
                      <a:pt x="3974" y="4730"/>
                    </a:lnTo>
                    <a:lnTo>
                      <a:pt x="3974" y="4732"/>
                    </a:lnTo>
                    <a:lnTo>
                      <a:pt x="3969" y="4732"/>
                    </a:lnTo>
                    <a:close/>
                    <a:moveTo>
                      <a:pt x="3977" y="4727"/>
                    </a:moveTo>
                    <a:lnTo>
                      <a:pt x="3980" y="4727"/>
                    </a:lnTo>
                    <a:lnTo>
                      <a:pt x="3980" y="4728"/>
                    </a:lnTo>
                    <a:lnTo>
                      <a:pt x="3977" y="4728"/>
                    </a:lnTo>
                    <a:lnTo>
                      <a:pt x="3977" y="4727"/>
                    </a:lnTo>
                    <a:close/>
                    <a:moveTo>
                      <a:pt x="3980" y="4727"/>
                    </a:moveTo>
                    <a:lnTo>
                      <a:pt x="3980" y="4725"/>
                    </a:lnTo>
                    <a:lnTo>
                      <a:pt x="3984" y="4725"/>
                    </a:lnTo>
                    <a:lnTo>
                      <a:pt x="3984" y="4723"/>
                    </a:lnTo>
                    <a:lnTo>
                      <a:pt x="3987" y="4723"/>
                    </a:lnTo>
                    <a:lnTo>
                      <a:pt x="3987" y="4722"/>
                    </a:lnTo>
                    <a:lnTo>
                      <a:pt x="3992" y="4722"/>
                    </a:lnTo>
                    <a:lnTo>
                      <a:pt x="3992" y="4723"/>
                    </a:lnTo>
                    <a:lnTo>
                      <a:pt x="3989" y="4723"/>
                    </a:lnTo>
                    <a:lnTo>
                      <a:pt x="3989" y="4725"/>
                    </a:lnTo>
                    <a:lnTo>
                      <a:pt x="3985" y="4725"/>
                    </a:lnTo>
                    <a:lnTo>
                      <a:pt x="3985" y="4727"/>
                    </a:lnTo>
                    <a:lnTo>
                      <a:pt x="3980" y="4727"/>
                    </a:lnTo>
                    <a:close/>
                    <a:moveTo>
                      <a:pt x="3992" y="4720"/>
                    </a:moveTo>
                    <a:lnTo>
                      <a:pt x="3995" y="4720"/>
                    </a:lnTo>
                    <a:lnTo>
                      <a:pt x="3995" y="4722"/>
                    </a:lnTo>
                    <a:lnTo>
                      <a:pt x="3992" y="4722"/>
                    </a:lnTo>
                    <a:lnTo>
                      <a:pt x="3992" y="4720"/>
                    </a:lnTo>
                    <a:close/>
                    <a:moveTo>
                      <a:pt x="3995" y="4720"/>
                    </a:moveTo>
                    <a:lnTo>
                      <a:pt x="3995" y="4718"/>
                    </a:lnTo>
                    <a:lnTo>
                      <a:pt x="3999" y="4718"/>
                    </a:lnTo>
                    <a:lnTo>
                      <a:pt x="3999" y="4717"/>
                    </a:lnTo>
                    <a:lnTo>
                      <a:pt x="4002" y="4717"/>
                    </a:lnTo>
                    <a:lnTo>
                      <a:pt x="4002" y="4715"/>
                    </a:lnTo>
                    <a:lnTo>
                      <a:pt x="4007" y="4715"/>
                    </a:lnTo>
                    <a:lnTo>
                      <a:pt x="4007" y="4717"/>
                    </a:lnTo>
                    <a:lnTo>
                      <a:pt x="4004" y="4717"/>
                    </a:lnTo>
                    <a:lnTo>
                      <a:pt x="4004" y="4718"/>
                    </a:lnTo>
                    <a:lnTo>
                      <a:pt x="4000" y="4718"/>
                    </a:lnTo>
                    <a:lnTo>
                      <a:pt x="4000" y="4720"/>
                    </a:lnTo>
                    <a:lnTo>
                      <a:pt x="3995" y="4720"/>
                    </a:lnTo>
                    <a:close/>
                    <a:moveTo>
                      <a:pt x="4007" y="4715"/>
                    </a:moveTo>
                    <a:lnTo>
                      <a:pt x="4007" y="4713"/>
                    </a:lnTo>
                    <a:lnTo>
                      <a:pt x="4010" y="4713"/>
                    </a:lnTo>
                    <a:lnTo>
                      <a:pt x="4010" y="4712"/>
                    </a:lnTo>
                    <a:lnTo>
                      <a:pt x="4014" y="4712"/>
                    </a:lnTo>
                    <a:lnTo>
                      <a:pt x="4014" y="4710"/>
                    </a:lnTo>
                    <a:lnTo>
                      <a:pt x="4017" y="4710"/>
                    </a:lnTo>
                    <a:lnTo>
                      <a:pt x="4017" y="4708"/>
                    </a:lnTo>
                    <a:lnTo>
                      <a:pt x="4020" y="4708"/>
                    </a:lnTo>
                    <a:lnTo>
                      <a:pt x="4020" y="4707"/>
                    </a:lnTo>
                    <a:lnTo>
                      <a:pt x="4024" y="4707"/>
                    </a:lnTo>
                    <a:lnTo>
                      <a:pt x="4024" y="4705"/>
                    </a:lnTo>
                    <a:lnTo>
                      <a:pt x="4027" y="4705"/>
                    </a:lnTo>
                    <a:lnTo>
                      <a:pt x="4027" y="4703"/>
                    </a:lnTo>
                    <a:lnTo>
                      <a:pt x="4030" y="4703"/>
                    </a:lnTo>
                    <a:lnTo>
                      <a:pt x="4030" y="4702"/>
                    </a:lnTo>
                    <a:lnTo>
                      <a:pt x="4035" y="4702"/>
                    </a:lnTo>
                    <a:lnTo>
                      <a:pt x="4035" y="4703"/>
                    </a:lnTo>
                    <a:lnTo>
                      <a:pt x="4032" y="4703"/>
                    </a:lnTo>
                    <a:lnTo>
                      <a:pt x="4032" y="4705"/>
                    </a:lnTo>
                    <a:lnTo>
                      <a:pt x="4029" y="4705"/>
                    </a:lnTo>
                    <a:lnTo>
                      <a:pt x="4029" y="4707"/>
                    </a:lnTo>
                    <a:lnTo>
                      <a:pt x="4025" y="4707"/>
                    </a:lnTo>
                    <a:lnTo>
                      <a:pt x="4025" y="4708"/>
                    </a:lnTo>
                    <a:lnTo>
                      <a:pt x="4022" y="4708"/>
                    </a:lnTo>
                    <a:lnTo>
                      <a:pt x="4022" y="4710"/>
                    </a:lnTo>
                    <a:lnTo>
                      <a:pt x="4019" y="4710"/>
                    </a:lnTo>
                    <a:lnTo>
                      <a:pt x="4019" y="4712"/>
                    </a:lnTo>
                    <a:lnTo>
                      <a:pt x="4015" y="4712"/>
                    </a:lnTo>
                    <a:lnTo>
                      <a:pt x="4015" y="4713"/>
                    </a:lnTo>
                    <a:lnTo>
                      <a:pt x="4012" y="4713"/>
                    </a:lnTo>
                    <a:lnTo>
                      <a:pt x="4012" y="4715"/>
                    </a:lnTo>
                    <a:lnTo>
                      <a:pt x="4007" y="4715"/>
                    </a:lnTo>
                    <a:close/>
                    <a:moveTo>
                      <a:pt x="4035" y="4700"/>
                    </a:moveTo>
                    <a:lnTo>
                      <a:pt x="4039" y="4700"/>
                    </a:lnTo>
                    <a:lnTo>
                      <a:pt x="4039" y="4702"/>
                    </a:lnTo>
                    <a:lnTo>
                      <a:pt x="4035" y="4702"/>
                    </a:lnTo>
                    <a:lnTo>
                      <a:pt x="4035" y="4700"/>
                    </a:lnTo>
                    <a:close/>
                    <a:moveTo>
                      <a:pt x="4039" y="4698"/>
                    </a:moveTo>
                    <a:lnTo>
                      <a:pt x="4042" y="4698"/>
                    </a:lnTo>
                    <a:lnTo>
                      <a:pt x="4042" y="4700"/>
                    </a:lnTo>
                    <a:lnTo>
                      <a:pt x="4039" y="4700"/>
                    </a:lnTo>
                    <a:lnTo>
                      <a:pt x="4039" y="4698"/>
                    </a:lnTo>
                    <a:close/>
                    <a:moveTo>
                      <a:pt x="4042" y="4697"/>
                    </a:moveTo>
                    <a:lnTo>
                      <a:pt x="4045" y="4697"/>
                    </a:lnTo>
                    <a:lnTo>
                      <a:pt x="4045" y="4698"/>
                    </a:lnTo>
                    <a:lnTo>
                      <a:pt x="4042" y="4698"/>
                    </a:lnTo>
                    <a:lnTo>
                      <a:pt x="4042" y="4697"/>
                    </a:lnTo>
                    <a:close/>
                    <a:moveTo>
                      <a:pt x="4045" y="4695"/>
                    </a:moveTo>
                    <a:lnTo>
                      <a:pt x="4049" y="4695"/>
                    </a:lnTo>
                    <a:lnTo>
                      <a:pt x="4049" y="4697"/>
                    </a:lnTo>
                    <a:lnTo>
                      <a:pt x="4045" y="4697"/>
                    </a:lnTo>
                    <a:lnTo>
                      <a:pt x="4045" y="4695"/>
                    </a:lnTo>
                    <a:close/>
                    <a:moveTo>
                      <a:pt x="4049" y="4693"/>
                    </a:moveTo>
                    <a:lnTo>
                      <a:pt x="4052" y="4693"/>
                    </a:lnTo>
                    <a:lnTo>
                      <a:pt x="4052" y="4695"/>
                    </a:lnTo>
                    <a:lnTo>
                      <a:pt x="4049" y="4695"/>
                    </a:lnTo>
                    <a:lnTo>
                      <a:pt x="4049" y="4693"/>
                    </a:lnTo>
                    <a:close/>
                    <a:moveTo>
                      <a:pt x="4052" y="4692"/>
                    </a:moveTo>
                    <a:lnTo>
                      <a:pt x="4055" y="4692"/>
                    </a:lnTo>
                    <a:lnTo>
                      <a:pt x="4055" y="4693"/>
                    </a:lnTo>
                    <a:lnTo>
                      <a:pt x="4052" y="4693"/>
                    </a:lnTo>
                    <a:lnTo>
                      <a:pt x="4052" y="4692"/>
                    </a:lnTo>
                    <a:close/>
                    <a:moveTo>
                      <a:pt x="4055" y="4692"/>
                    </a:moveTo>
                    <a:lnTo>
                      <a:pt x="4055" y="4690"/>
                    </a:lnTo>
                    <a:lnTo>
                      <a:pt x="4059" y="4690"/>
                    </a:lnTo>
                    <a:lnTo>
                      <a:pt x="4059" y="4688"/>
                    </a:lnTo>
                    <a:lnTo>
                      <a:pt x="4062" y="4688"/>
                    </a:lnTo>
                    <a:lnTo>
                      <a:pt x="4062" y="4687"/>
                    </a:lnTo>
                    <a:lnTo>
                      <a:pt x="4065" y="4687"/>
                    </a:lnTo>
                    <a:lnTo>
                      <a:pt x="4065" y="4685"/>
                    </a:lnTo>
                    <a:lnTo>
                      <a:pt x="4069" y="4685"/>
                    </a:lnTo>
                    <a:lnTo>
                      <a:pt x="4069" y="4683"/>
                    </a:lnTo>
                    <a:lnTo>
                      <a:pt x="4072" y="4683"/>
                    </a:lnTo>
                    <a:lnTo>
                      <a:pt x="4072" y="4682"/>
                    </a:lnTo>
                    <a:lnTo>
                      <a:pt x="4075" y="4682"/>
                    </a:lnTo>
                    <a:lnTo>
                      <a:pt x="4075" y="4680"/>
                    </a:lnTo>
                    <a:lnTo>
                      <a:pt x="4079" y="4680"/>
                    </a:lnTo>
                    <a:lnTo>
                      <a:pt x="4079" y="4678"/>
                    </a:lnTo>
                    <a:lnTo>
                      <a:pt x="4082" y="4678"/>
                    </a:lnTo>
                    <a:lnTo>
                      <a:pt x="4082" y="4677"/>
                    </a:lnTo>
                    <a:lnTo>
                      <a:pt x="4085" y="4677"/>
                    </a:lnTo>
                    <a:lnTo>
                      <a:pt x="4085" y="4675"/>
                    </a:lnTo>
                    <a:lnTo>
                      <a:pt x="4089" y="4675"/>
                    </a:lnTo>
                    <a:lnTo>
                      <a:pt x="4089" y="4673"/>
                    </a:lnTo>
                    <a:lnTo>
                      <a:pt x="4092" y="4673"/>
                    </a:lnTo>
                    <a:lnTo>
                      <a:pt x="4092" y="4672"/>
                    </a:lnTo>
                    <a:lnTo>
                      <a:pt x="4095" y="4672"/>
                    </a:lnTo>
                    <a:lnTo>
                      <a:pt x="4095" y="4670"/>
                    </a:lnTo>
                    <a:lnTo>
                      <a:pt x="4099" y="4670"/>
                    </a:lnTo>
                    <a:lnTo>
                      <a:pt x="4099" y="4668"/>
                    </a:lnTo>
                    <a:lnTo>
                      <a:pt x="4102" y="4668"/>
                    </a:lnTo>
                    <a:lnTo>
                      <a:pt x="4102" y="4667"/>
                    </a:lnTo>
                    <a:lnTo>
                      <a:pt x="4105" y="4667"/>
                    </a:lnTo>
                    <a:lnTo>
                      <a:pt x="4105" y="4665"/>
                    </a:lnTo>
                    <a:lnTo>
                      <a:pt x="4109" y="4665"/>
                    </a:lnTo>
                    <a:lnTo>
                      <a:pt x="4109" y="4663"/>
                    </a:lnTo>
                    <a:lnTo>
                      <a:pt x="4112" y="4663"/>
                    </a:lnTo>
                    <a:lnTo>
                      <a:pt x="4112" y="4662"/>
                    </a:lnTo>
                    <a:lnTo>
                      <a:pt x="4114" y="4662"/>
                    </a:lnTo>
                    <a:lnTo>
                      <a:pt x="4114" y="4660"/>
                    </a:lnTo>
                    <a:lnTo>
                      <a:pt x="4117" y="4660"/>
                    </a:lnTo>
                    <a:lnTo>
                      <a:pt x="4117" y="4658"/>
                    </a:lnTo>
                    <a:lnTo>
                      <a:pt x="4120" y="4658"/>
                    </a:lnTo>
                    <a:lnTo>
                      <a:pt x="4120" y="4657"/>
                    </a:lnTo>
                    <a:lnTo>
                      <a:pt x="4124" y="4657"/>
                    </a:lnTo>
                    <a:lnTo>
                      <a:pt x="4124" y="4655"/>
                    </a:lnTo>
                    <a:lnTo>
                      <a:pt x="4127" y="4655"/>
                    </a:lnTo>
                    <a:lnTo>
                      <a:pt x="4127" y="4653"/>
                    </a:lnTo>
                    <a:lnTo>
                      <a:pt x="4130" y="4653"/>
                    </a:lnTo>
                    <a:lnTo>
                      <a:pt x="4130" y="4655"/>
                    </a:lnTo>
                    <a:lnTo>
                      <a:pt x="4129" y="4655"/>
                    </a:lnTo>
                    <a:lnTo>
                      <a:pt x="4129" y="4657"/>
                    </a:lnTo>
                    <a:lnTo>
                      <a:pt x="4125" y="4657"/>
                    </a:lnTo>
                    <a:lnTo>
                      <a:pt x="4125" y="4658"/>
                    </a:lnTo>
                    <a:lnTo>
                      <a:pt x="4122" y="4658"/>
                    </a:lnTo>
                    <a:lnTo>
                      <a:pt x="4122" y="4660"/>
                    </a:lnTo>
                    <a:lnTo>
                      <a:pt x="4119" y="4660"/>
                    </a:lnTo>
                    <a:lnTo>
                      <a:pt x="4119" y="4662"/>
                    </a:lnTo>
                    <a:lnTo>
                      <a:pt x="4115" y="4662"/>
                    </a:lnTo>
                    <a:lnTo>
                      <a:pt x="4115" y="4663"/>
                    </a:lnTo>
                    <a:lnTo>
                      <a:pt x="4114" y="4663"/>
                    </a:lnTo>
                    <a:lnTo>
                      <a:pt x="4114" y="4665"/>
                    </a:lnTo>
                    <a:lnTo>
                      <a:pt x="4110" y="4665"/>
                    </a:lnTo>
                    <a:lnTo>
                      <a:pt x="4110" y="4667"/>
                    </a:lnTo>
                    <a:lnTo>
                      <a:pt x="4107" y="4667"/>
                    </a:lnTo>
                    <a:lnTo>
                      <a:pt x="4107" y="4668"/>
                    </a:lnTo>
                    <a:lnTo>
                      <a:pt x="4104" y="4668"/>
                    </a:lnTo>
                    <a:lnTo>
                      <a:pt x="4104" y="4670"/>
                    </a:lnTo>
                    <a:lnTo>
                      <a:pt x="4100" y="4670"/>
                    </a:lnTo>
                    <a:lnTo>
                      <a:pt x="4100" y="4672"/>
                    </a:lnTo>
                    <a:lnTo>
                      <a:pt x="4097" y="4672"/>
                    </a:lnTo>
                    <a:lnTo>
                      <a:pt x="4097" y="4673"/>
                    </a:lnTo>
                    <a:lnTo>
                      <a:pt x="4094" y="4673"/>
                    </a:lnTo>
                    <a:lnTo>
                      <a:pt x="4094" y="4675"/>
                    </a:lnTo>
                    <a:lnTo>
                      <a:pt x="4090" y="4675"/>
                    </a:lnTo>
                    <a:lnTo>
                      <a:pt x="4090" y="4677"/>
                    </a:lnTo>
                    <a:lnTo>
                      <a:pt x="4087" y="4677"/>
                    </a:lnTo>
                    <a:lnTo>
                      <a:pt x="4087" y="4678"/>
                    </a:lnTo>
                    <a:lnTo>
                      <a:pt x="4084" y="4678"/>
                    </a:lnTo>
                    <a:lnTo>
                      <a:pt x="4084" y="4680"/>
                    </a:lnTo>
                    <a:lnTo>
                      <a:pt x="4080" y="4680"/>
                    </a:lnTo>
                    <a:lnTo>
                      <a:pt x="4080" y="4682"/>
                    </a:lnTo>
                    <a:lnTo>
                      <a:pt x="4077" y="4682"/>
                    </a:lnTo>
                    <a:lnTo>
                      <a:pt x="4077" y="4683"/>
                    </a:lnTo>
                    <a:lnTo>
                      <a:pt x="4074" y="4683"/>
                    </a:lnTo>
                    <a:lnTo>
                      <a:pt x="4074" y="4685"/>
                    </a:lnTo>
                    <a:lnTo>
                      <a:pt x="4070" y="4685"/>
                    </a:lnTo>
                    <a:lnTo>
                      <a:pt x="4070" y="4687"/>
                    </a:lnTo>
                    <a:lnTo>
                      <a:pt x="4067" y="4687"/>
                    </a:lnTo>
                    <a:lnTo>
                      <a:pt x="4067" y="4688"/>
                    </a:lnTo>
                    <a:lnTo>
                      <a:pt x="4064" y="4688"/>
                    </a:lnTo>
                    <a:lnTo>
                      <a:pt x="4064" y="4690"/>
                    </a:lnTo>
                    <a:lnTo>
                      <a:pt x="4060" y="4690"/>
                    </a:lnTo>
                    <a:lnTo>
                      <a:pt x="4060" y="4692"/>
                    </a:lnTo>
                    <a:lnTo>
                      <a:pt x="4055" y="4692"/>
                    </a:lnTo>
                    <a:close/>
                    <a:moveTo>
                      <a:pt x="4130" y="4652"/>
                    </a:moveTo>
                    <a:lnTo>
                      <a:pt x="4134" y="4652"/>
                    </a:lnTo>
                    <a:lnTo>
                      <a:pt x="4134" y="4653"/>
                    </a:lnTo>
                    <a:lnTo>
                      <a:pt x="4130" y="4653"/>
                    </a:lnTo>
                    <a:lnTo>
                      <a:pt x="4130" y="4652"/>
                    </a:lnTo>
                    <a:close/>
                    <a:moveTo>
                      <a:pt x="4134" y="4650"/>
                    </a:moveTo>
                    <a:lnTo>
                      <a:pt x="4137" y="4650"/>
                    </a:lnTo>
                    <a:lnTo>
                      <a:pt x="4137" y="4652"/>
                    </a:lnTo>
                    <a:lnTo>
                      <a:pt x="4134" y="4652"/>
                    </a:lnTo>
                    <a:lnTo>
                      <a:pt x="4134" y="4650"/>
                    </a:lnTo>
                    <a:close/>
                    <a:moveTo>
                      <a:pt x="4137" y="4650"/>
                    </a:moveTo>
                    <a:lnTo>
                      <a:pt x="4137" y="4648"/>
                    </a:lnTo>
                    <a:lnTo>
                      <a:pt x="4139" y="4648"/>
                    </a:lnTo>
                    <a:lnTo>
                      <a:pt x="4139" y="4647"/>
                    </a:lnTo>
                    <a:lnTo>
                      <a:pt x="4142" y="4647"/>
                    </a:lnTo>
                    <a:lnTo>
                      <a:pt x="4142" y="4645"/>
                    </a:lnTo>
                    <a:lnTo>
                      <a:pt x="4145" y="4645"/>
                    </a:lnTo>
                    <a:lnTo>
                      <a:pt x="4145" y="4643"/>
                    </a:lnTo>
                    <a:lnTo>
                      <a:pt x="4149" y="4643"/>
                    </a:lnTo>
                    <a:lnTo>
                      <a:pt x="4149" y="4645"/>
                    </a:lnTo>
                    <a:lnTo>
                      <a:pt x="4147" y="4645"/>
                    </a:lnTo>
                    <a:lnTo>
                      <a:pt x="4147" y="4647"/>
                    </a:lnTo>
                    <a:lnTo>
                      <a:pt x="4144" y="4647"/>
                    </a:lnTo>
                    <a:lnTo>
                      <a:pt x="4144" y="4648"/>
                    </a:lnTo>
                    <a:lnTo>
                      <a:pt x="4140" y="4648"/>
                    </a:lnTo>
                    <a:lnTo>
                      <a:pt x="4140" y="4650"/>
                    </a:lnTo>
                    <a:lnTo>
                      <a:pt x="4137" y="4650"/>
                    </a:lnTo>
                    <a:close/>
                    <a:moveTo>
                      <a:pt x="4149" y="4642"/>
                    </a:moveTo>
                    <a:lnTo>
                      <a:pt x="4152" y="4642"/>
                    </a:lnTo>
                    <a:lnTo>
                      <a:pt x="4152" y="4643"/>
                    </a:lnTo>
                    <a:lnTo>
                      <a:pt x="4149" y="4643"/>
                    </a:lnTo>
                    <a:lnTo>
                      <a:pt x="4149" y="4642"/>
                    </a:lnTo>
                    <a:close/>
                    <a:moveTo>
                      <a:pt x="4152" y="4642"/>
                    </a:moveTo>
                    <a:lnTo>
                      <a:pt x="4152" y="4640"/>
                    </a:lnTo>
                    <a:lnTo>
                      <a:pt x="4154" y="4640"/>
                    </a:lnTo>
                    <a:lnTo>
                      <a:pt x="4154" y="4638"/>
                    </a:lnTo>
                    <a:lnTo>
                      <a:pt x="4157" y="4638"/>
                    </a:lnTo>
                    <a:lnTo>
                      <a:pt x="4157" y="4637"/>
                    </a:lnTo>
                    <a:lnTo>
                      <a:pt x="4160" y="4637"/>
                    </a:lnTo>
                    <a:lnTo>
                      <a:pt x="4160" y="4635"/>
                    </a:lnTo>
                    <a:lnTo>
                      <a:pt x="4164" y="4635"/>
                    </a:lnTo>
                    <a:lnTo>
                      <a:pt x="4164" y="4637"/>
                    </a:lnTo>
                    <a:lnTo>
                      <a:pt x="4162" y="4637"/>
                    </a:lnTo>
                    <a:lnTo>
                      <a:pt x="4162" y="4638"/>
                    </a:lnTo>
                    <a:lnTo>
                      <a:pt x="4159" y="4638"/>
                    </a:lnTo>
                    <a:lnTo>
                      <a:pt x="4159" y="4640"/>
                    </a:lnTo>
                    <a:lnTo>
                      <a:pt x="4155" y="4640"/>
                    </a:lnTo>
                    <a:lnTo>
                      <a:pt x="4155" y="4642"/>
                    </a:lnTo>
                    <a:lnTo>
                      <a:pt x="4152" y="4642"/>
                    </a:lnTo>
                    <a:close/>
                    <a:moveTo>
                      <a:pt x="4164" y="4633"/>
                    </a:moveTo>
                    <a:lnTo>
                      <a:pt x="4167" y="4633"/>
                    </a:lnTo>
                    <a:lnTo>
                      <a:pt x="4167" y="4635"/>
                    </a:lnTo>
                    <a:lnTo>
                      <a:pt x="4164" y="4635"/>
                    </a:lnTo>
                    <a:lnTo>
                      <a:pt x="4164" y="4633"/>
                    </a:lnTo>
                    <a:close/>
                    <a:moveTo>
                      <a:pt x="4167" y="4633"/>
                    </a:moveTo>
                    <a:lnTo>
                      <a:pt x="4167" y="4632"/>
                    </a:lnTo>
                    <a:lnTo>
                      <a:pt x="4169" y="4632"/>
                    </a:lnTo>
                    <a:lnTo>
                      <a:pt x="4169" y="4630"/>
                    </a:lnTo>
                    <a:lnTo>
                      <a:pt x="4172" y="4630"/>
                    </a:lnTo>
                    <a:lnTo>
                      <a:pt x="4172" y="4628"/>
                    </a:lnTo>
                    <a:lnTo>
                      <a:pt x="4175" y="4628"/>
                    </a:lnTo>
                    <a:lnTo>
                      <a:pt x="4175" y="4627"/>
                    </a:lnTo>
                    <a:lnTo>
                      <a:pt x="4179" y="4627"/>
                    </a:lnTo>
                    <a:lnTo>
                      <a:pt x="4179" y="4625"/>
                    </a:lnTo>
                    <a:lnTo>
                      <a:pt x="4182" y="4625"/>
                    </a:lnTo>
                    <a:lnTo>
                      <a:pt x="4182" y="4627"/>
                    </a:lnTo>
                    <a:lnTo>
                      <a:pt x="4180" y="4627"/>
                    </a:lnTo>
                    <a:lnTo>
                      <a:pt x="4180" y="4628"/>
                    </a:lnTo>
                    <a:lnTo>
                      <a:pt x="4177" y="4628"/>
                    </a:lnTo>
                    <a:lnTo>
                      <a:pt x="4177" y="4630"/>
                    </a:lnTo>
                    <a:lnTo>
                      <a:pt x="4174" y="4630"/>
                    </a:lnTo>
                    <a:lnTo>
                      <a:pt x="4174" y="4632"/>
                    </a:lnTo>
                    <a:lnTo>
                      <a:pt x="4170" y="4632"/>
                    </a:lnTo>
                    <a:lnTo>
                      <a:pt x="4170" y="4633"/>
                    </a:lnTo>
                    <a:lnTo>
                      <a:pt x="4167" y="4633"/>
                    </a:lnTo>
                    <a:close/>
                    <a:moveTo>
                      <a:pt x="4182" y="4625"/>
                    </a:moveTo>
                    <a:lnTo>
                      <a:pt x="4182" y="4623"/>
                    </a:lnTo>
                    <a:lnTo>
                      <a:pt x="4184" y="4623"/>
                    </a:lnTo>
                    <a:lnTo>
                      <a:pt x="4184" y="4622"/>
                    </a:lnTo>
                    <a:lnTo>
                      <a:pt x="4187" y="4622"/>
                    </a:lnTo>
                    <a:lnTo>
                      <a:pt x="4187" y="4620"/>
                    </a:lnTo>
                    <a:lnTo>
                      <a:pt x="4190" y="4620"/>
                    </a:lnTo>
                    <a:lnTo>
                      <a:pt x="4190" y="4618"/>
                    </a:lnTo>
                    <a:lnTo>
                      <a:pt x="4192" y="4618"/>
                    </a:lnTo>
                    <a:lnTo>
                      <a:pt x="4192" y="4617"/>
                    </a:lnTo>
                    <a:lnTo>
                      <a:pt x="4195" y="4617"/>
                    </a:lnTo>
                    <a:lnTo>
                      <a:pt x="4195" y="4615"/>
                    </a:lnTo>
                    <a:lnTo>
                      <a:pt x="4199" y="4615"/>
                    </a:lnTo>
                    <a:lnTo>
                      <a:pt x="4199" y="4613"/>
                    </a:lnTo>
                    <a:lnTo>
                      <a:pt x="4200" y="4613"/>
                    </a:lnTo>
                    <a:lnTo>
                      <a:pt x="4200" y="4612"/>
                    </a:lnTo>
                    <a:lnTo>
                      <a:pt x="4204" y="4612"/>
                    </a:lnTo>
                    <a:lnTo>
                      <a:pt x="4204" y="4610"/>
                    </a:lnTo>
                    <a:lnTo>
                      <a:pt x="4207" y="4610"/>
                    </a:lnTo>
                    <a:lnTo>
                      <a:pt x="4207" y="4608"/>
                    </a:lnTo>
                    <a:lnTo>
                      <a:pt x="4209" y="4608"/>
                    </a:lnTo>
                    <a:lnTo>
                      <a:pt x="4209" y="4607"/>
                    </a:lnTo>
                    <a:lnTo>
                      <a:pt x="4212" y="4607"/>
                    </a:lnTo>
                    <a:lnTo>
                      <a:pt x="4212" y="4605"/>
                    </a:lnTo>
                    <a:lnTo>
                      <a:pt x="4215" y="4605"/>
                    </a:lnTo>
                    <a:lnTo>
                      <a:pt x="4215" y="4603"/>
                    </a:lnTo>
                    <a:lnTo>
                      <a:pt x="4217" y="4603"/>
                    </a:lnTo>
                    <a:lnTo>
                      <a:pt x="4217" y="4602"/>
                    </a:lnTo>
                    <a:lnTo>
                      <a:pt x="4220" y="4602"/>
                    </a:lnTo>
                    <a:lnTo>
                      <a:pt x="4220" y="4600"/>
                    </a:lnTo>
                    <a:lnTo>
                      <a:pt x="4224" y="4600"/>
                    </a:lnTo>
                    <a:lnTo>
                      <a:pt x="4224" y="4602"/>
                    </a:lnTo>
                    <a:lnTo>
                      <a:pt x="4222" y="4602"/>
                    </a:lnTo>
                    <a:lnTo>
                      <a:pt x="4222" y="4603"/>
                    </a:lnTo>
                    <a:lnTo>
                      <a:pt x="4219" y="4603"/>
                    </a:lnTo>
                    <a:lnTo>
                      <a:pt x="4219" y="4605"/>
                    </a:lnTo>
                    <a:lnTo>
                      <a:pt x="4217" y="4605"/>
                    </a:lnTo>
                    <a:lnTo>
                      <a:pt x="4217" y="4607"/>
                    </a:lnTo>
                    <a:lnTo>
                      <a:pt x="4214" y="4607"/>
                    </a:lnTo>
                    <a:lnTo>
                      <a:pt x="4214" y="4608"/>
                    </a:lnTo>
                    <a:lnTo>
                      <a:pt x="4210" y="4608"/>
                    </a:lnTo>
                    <a:lnTo>
                      <a:pt x="4210" y="4610"/>
                    </a:lnTo>
                    <a:lnTo>
                      <a:pt x="4209" y="4610"/>
                    </a:lnTo>
                    <a:lnTo>
                      <a:pt x="4209" y="4612"/>
                    </a:lnTo>
                    <a:lnTo>
                      <a:pt x="4205" y="4612"/>
                    </a:lnTo>
                    <a:lnTo>
                      <a:pt x="4205" y="4613"/>
                    </a:lnTo>
                    <a:lnTo>
                      <a:pt x="4202" y="4613"/>
                    </a:lnTo>
                    <a:lnTo>
                      <a:pt x="4202" y="4615"/>
                    </a:lnTo>
                    <a:lnTo>
                      <a:pt x="4200" y="4615"/>
                    </a:lnTo>
                    <a:lnTo>
                      <a:pt x="4200" y="4617"/>
                    </a:lnTo>
                    <a:lnTo>
                      <a:pt x="4197" y="4617"/>
                    </a:lnTo>
                    <a:lnTo>
                      <a:pt x="4197" y="4618"/>
                    </a:lnTo>
                    <a:lnTo>
                      <a:pt x="4194" y="4618"/>
                    </a:lnTo>
                    <a:lnTo>
                      <a:pt x="4194" y="4620"/>
                    </a:lnTo>
                    <a:lnTo>
                      <a:pt x="4192" y="4620"/>
                    </a:lnTo>
                    <a:lnTo>
                      <a:pt x="4192" y="4622"/>
                    </a:lnTo>
                    <a:lnTo>
                      <a:pt x="4189" y="4622"/>
                    </a:lnTo>
                    <a:lnTo>
                      <a:pt x="4189" y="4623"/>
                    </a:lnTo>
                    <a:lnTo>
                      <a:pt x="4185" y="4623"/>
                    </a:lnTo>
                    <a:lnTo>
                      <a:pt x="4185" y="4625"/>
                    </a:lnTo>
                    <a:lnTo>
                      <a:pt x="4182" y="4625"/>
                    </a:lnTo>
                    <a:close/>
                    <a:moveTo>
                      <a:pt x="4224" y="4598"/>
                    </a:moveTo>
                    <a:lnTo>
                      <a:pt x="4227" y="4598"/>
                    </a:lnTo>
                    <a:lnTo>
                      <a:pt x="4227" y="4600"/>
                    </a:lnTo>
                    <a:lnTo>
                      <a:pt x="4224" y="4600"/>
                    </a:lnTo>
                    <a:lnTo>
                      <a:pt x="4224" y="4598"/>
                    </a:lnTo>
                    <a:close/>
                    <a:moveTo>
                      <a:pt x="4227" y="4598"/>
                    </a:moveTo>
                    <a:lnTo>
                      <a:pt x="4227" y="4597"/>
                    </a:lnTo>
                    <a:lnTo>
                      <a:pt x="4229" y="4597"/>
                    </a:lnTo>
                    <a:lnTo>
                      <a:pt x="4229" y="4595"/>
                    </a:lnTo>
                    <a:lnTo>
                      <a:pt x="4232" y="4595"/>
                    </a:lnTo>
                    <a:lnTo>
                      <a:pt x="4232" y="4597"/>
                    </a:lnTo>
                    <a:lnTo>
                      <a:pt x="4230" y="4597"/>
                    </a:lnTo>
                    <a:lnTo>
                      <a:pt x="4230" y="4598"/>
                    </a:lnTo>
                    <a:lnTo>
                      <a:pt x="4227" y="4598"/>
                    </a:lnTo>
                    <a:close/>
                    <a:moveTo>
                      <a:pt x="4232" y="4593"/>
                    </a:moveTo>
                    <a:lnTo>
                      <a:pt x="4235" y="4593"/>
                    </a:lnTo>
                    <a:lnTo>
                      <a:pt x="4235" y="4595"/>
                    </a:lnTo>
                    <a:lnTo>
                      <a:pt x="4232" y="4595"/>
                    </a:lnTo>
                    <a:lnTo>
                      <a:pt x="4232" y="4593"/>
                    </a:lnTo>
                    <a:close/>
                    <a:moveTo>
                      <a:pt x="4235" y="4593"/>
                    </a:moveTo>
                    <a:lnTo>
                      <a:pt x="4235" y="4592"/>
                    </a:lnTo>
                    <a:lnTo>
                      <a:pt x="4237" y="4592"/>
                    </a:lnTo>
                    <a:lnTo>
                      <a:pt x="4237" y="4590"/>
                    </a:lnTo>
                    <a:lnTo>
                      <a:pt x="4240" y="4590"/>
                    </a:lnTo>
                    <a:lnTo>
                      <a:pt x="4240" y="4592"/>
                    </a:lnTo>
                    <a:lnTo>
                      <a:pt x="4239" y="4592"/>
                    </a:lnTo>
                    <a:lnTo>
                      <a:pt x="4239" y="4593"/>
                    </a:lnTo>
                    <a:lnTo>
                      <a:pt x="4235" y="4593"/>
                    </a:lnTo>
                    <a:close/>
                    <a:moveTo>
                      <a:pt x="4240" y="4590"/>
                    </a:moveTo>
                    <a:lnTo>
                      <a:pt x="4240" y="4588"/>
                    </a:lnTo>
                    <a:lnTo>
                      <a:pt x="4242" y="4588"/>
                    </a:lnTo>
                    <a:lnTo>
                      <a:pt x="4242" y="4587"/>
                    </a:lnTo>
                    <a:lnTo>
                      <a:pt x="4245" y="4587"/>
                    </a:lnTo>
                    <a:lnTo>
                      <a:pt x="4245" y="4588"/>
                    </a:lnTo>
                    <a:lnTo>
                      <a:pt x="4244" y="4588"/>
                    </a:lnTo>
                    <a:lnTo>
                      <a:pt x="4244" y="4590"/>
                    </a:lnTo>
                    <a:lnTo>
                      <a:pt x="4240" y="4590"/>
                    </a:lnTo>
                    <a:close/>
                    <a:moveTo>
                      <a:pt x="4245" y="4585"/>
                    </a:moveTo>
                    <a:lnTo>
                      <a:pt x="4249" y="4585"/>
                    </a:lnTo>
                    <a:lnTo>
                      <a:pt x="4249" y="4587"/>
                    </a:lnTo>
                    <a:lnTo>
                      <a:pt x="4245" y="4587"/>
                    </a:lnTo>
                    <a:lnTo>
                      <a:pt x="4245" y="4585"/>
                    </a:lnTo>
                    <a:close/>
                    <a:moveTo>
                      <a:pt x="4249" y="4585"/>
                    </a:moveTo>
                    <a:lnTo>
                      <a:pt x="4249" y="4583"/>
                    </a:lnTo>
                    <a:lnTo>
                      <a:pt x="4250" y="4583"/>
                    </a:lnTo>
                    <a:lnTo>
                      <a:pt x="4250" y="4582"/>
                    </a:lnTo>
                    <a:lnTo>
                      <a:pt x="4254" y="4582"/>
                    </a:lnTo>
                    <a:lnTo>
                      <a:pt x="4254" y="4583"/>
                    </a:lnTo>
                    <a:lnTo>
                      <a:pt x="4252" y="4583"/>
                    </a:lnTo>
                    <a:lnTo>
                      <a:pt x="4252" y="4585"/>
                    </a:lnTo>
                    <a:lnTo>
                      <a:pt x="4249" y="4585"/>
                    </a:lnTo>
                    <a:close/>
                    <a:moveTo>
                      <a:pt x="4254" y="4582"/>
                    </a:moveTo>
                    <a:lnTo>
                      <a:pt x="4254" y="4580"/>
                    </a:lnTo>
                    <a:lnTo>
                      <a:pt x="4255" y="4580"/>
                    </a:lnTo>
                    <a:lnTo>
                      <a:pt x="4255" y="4578"/>
                    </a:lnTo>
                    <a:lnTo>
                      <a:pt x="4259" y="4578"/>
                    </a:lnTo>
                    <a:lnTo>
                      <a:pt x="4259" y="4577"/>
                    </a:lnTo>
                    <a:lnTo>
                      <a:pt x="4260" y="4577"/>
                    </a:lnTo>
                    <a:lnTo>
                      <a:pt x="4260" y="4575"/>
                    </a:lnTo>
                    <a:lnTo>
                      <a:pt x="4264" y="4575"/>
                    </a:lnTo>
                    <a:lnTo>
                      <a:pt x="4264" y="4573"/>
                    </a:lnTo>
                    <a:lnTo>
                      <a:pt x="4267" y="4573"/>
                    </a:lnTo>
                    <a:lnTo>
                      <a:pt x="4267" y="4572"/>
                    </a:lnTo>
                    <a:lnTo>
                      <a:pt x="4269" y="4572"/>
                    </a:lnTo>
                    <a:lnTo>
                      <a:pt x="4269" y="4570"/>
                    </a:lnTo>
                    <a:lnTo>
                      <a:pt x="4272" y="4570"/>
                    </a:lnTo>
                    <a:lnTo>
                      <a:pt x="4272" y="4568"/>
                    </a:lnTo>
                    <a:lnTo>
                      <a:pt x="4274" y="4568"/>
                    </a:lnTo>
                    <a:lnTo>
                      <a:pt x="4274" y="4567"/>
                    </a:lnTo>
                    <a:lnTo>
                      <a:pt x="4277" y="4567"/>
                    </a:lnTo>
                    <a:lnTo>
                      <a:pt x="4277" y="4565"/>
                    </a:lnTo>
                    <a:lnTo>
                      <a:pt x="4279" y="4565"/>
                    </a:lnTo>
                    <a:lnTo>
                      <a:pt x="4279" y="4563"/>
                    </a:lnTo>
                    <a:lnTo>
                      <a:pt x="4282" y="4563"/>
                    </a:lnTo>
                    <a:lnTo>
                      <a:pt x="4282" y="4562"/>
                    </a:lnTo>
                    <a:lnTo>
                      <a:pt x="4285" y="4562"/>
                    </a:lnTo>
                    <a:lnTo>
                      <a:pt x="4285" y="4563"/>
                    </a:lnTo>
                    <a:lnTo>
                      <a:pt x="4284" y="4563"/>
                    </a:lnTo>
                    <a:lnTo>
                      <a:pt x="4284" y="4565"/>
                    </a:lnTo>
                    <a:lnTo>
                      <a:pt x="4280" y="4565"/>
                    </a:lnTo>
                    <a:lnTo>
                      <a:pt x="4280" y="4567"/>
                    </a:lnTo>
                    <a:lnTo>
                      <a:pt x="4279" y="4567"/>
                    </a:lnTo>
                    <a:lnTo>
                      <a:pt x="4279" y="4568"/>
                    </a:lnTo>
                    <a:lnTo>
                      <a:pt x="4275" y="4568"/>
                    </a:lnTo>
                    <a:lnTo>
                      <a:pt x="4275" y="4570"/>
                    </a:lnTo>
                    <a:lnTo>
                      <a:pt x="4274" y="4570"/>
                    </a:lnTo>
                    <a:lnTo>
                      <a:pt x="4274" y="4572"/>
                    </a:lnTo>
                    <a:lnTo>
                      <a:pt x="4270" y="4572"/>
                    </a:lnTo>
                    <a:lnTo>
                      <a:pt x="4270" y="4573"/>
                    </a:lnTo>
                    <a:lnTo>
                      <a:pt x="4269" y="4573"/>
                    </a:lnTo>
                    <a:lnTo>
                      <a:pt x="4269" y="4575"/>
                    </a:lnTo>
                    <a:lnTo>
                      <a:pt x="4265" y="4575"/>
                    </a:lnTo>
                    <a:lnTo>
                      <a:pt x="4265" y="4577"/>
                    </a:lnTo>
                    <a:lnTo>
                      <a:pt x="4262" y="4577"/>
                    </a:lnTo>
                    <a:lnTo>
                      <a:pt x="4262" y="4578"/>
                    </a:lnTo>
                    <a:lnTo>
                      <a:pt x="4260" y="4578"/>
                    </a:lnTo>
                    <a:lnTo>
                      <a:pt x="4260" y="4580"/>
                    </a:lnTo>
                    <a:lnTo>
                      <a:pt x="4257" y="4580"/>
                    </a:lnTo>
                    <a:lnTo>
                      <a:pt x="4257" y="4582"/>
                    </a:lnTo>
                    <a:lnTo>
                      <a:pt x="4254" y="4582"/>
                    </a:lnTo>
                    <a:close/>
                    <a:moveTo>
                      <a:pt x="4285" y="4562"/>
                    </a:moveTo>
                    <a:lnTo>
                      <a:pt x="4285" y="4560"/>
                    </a:lnTo>
                    <a:lnTo>
                      <a:pt x="4287" y="4560"/>
                    </a:lnTo>
                    <a:lnTo>
                      <a:pt x="4287" y="4558"/>
                    </a:lnTo>
                    <a:lnTo>
                      <a:pt x="4290" y="4558"/>
                    </a:lnTo>
                    <a:lnTo>
                      <a:pt x="4290" y="4560"/>
                    </a:lnTo>
                    <a:lnTo>
                      <a:pt x="4289" y="4560"/>
                    </a:lnTo>
                    <a:lnTo>
                      <a:pt x="4289" y="4562"/>
                    </a:lnTo>
                    <a:lnTo>
                      <a:pt x="4285" y="4562"/>
                    </a:lnTo>
                    <a:close/>
                    <a:moveTo>
                      <a:pt x="4290" y="4558"/>
                    </a:moveTo>
                    <a:lnTo>
                      <a:pt x="4290" y="4557"/>
                    </a:lnTo>
                    <a:lnTo>
                      <a:pt x="4292" y="4557"/>
                    </a:lnTo>
                    <a:lnTo>
                      <a:pt x="4292" y="4555"/>
                    </a:lnTo>
                    <a:lnTo>
                      <a:pt x="4295" y="4555"/>
                    </a:lnTo>
                    <a:lnTo>
                      <a:pt x="4295" y="4557"/>
                    </a:lnTo>
                    <a:lnTo>
                      <a:pt x="4294" y="4557"/>
                    </a:lnTo>
                    <a:lnTo>
                      <a:pt x="4294" y="4558"/>
                    </a:lnTo>
                    <a:lnTo>
                      <a:pt x="4290" y="4558"/>
                    </a:lnTo>
                    <a:close/>
                    <a:moveTo>
                      <a:pt x="4295" y="4555"/>
                    </a:moveTo>
                    <a:lnTo>
                      <a:pt x="4295" y="4553"/>
                    </a:lnTo>
                    <a:lnTo>
                      <a:pt x="4297" y="4553"/>
                    </a:lnTo>
                    <a:lnTo>
                      <a:pt x="4297" y="4552"/>
                    </a:lnTo>
                    <a:lnTo>
                      <a:pt x="4300" y="4552"/>
                    </a:lnTo>
                    <a:lnTo>
                      <a:pt x="4300" y="4553"/>
                    </a:lnTo>
                    <a:lnTo>
                      <a:pt x="4299" y="4553"/>
                    </a:lnTo>
                    <a:lnTo>
                      <a:pt x="4299" y="4555"/>
                    </a:lnTo>
                    <a:lnTo>
                      <a:pt x="4295" y="4555"/>
                    </a:lnTo>
                    <a:close/>
                    <a:moveTo>
                      <a:pt x="4300" y="4552"/>
                    </a:moveTo>
                    <a:lnTo>
                      <a:pt x="4300" y="4550"/>
                    </a:lnTo>
                    <a:lnTo>
                      <a:pt x="4302" y="4550"/>
                    </a:lnTo>
                    <a:lnTo>
                      <a:pt x="4302" y="4548"/>
                    </a:lnTo>
                    <a:lnTo>
                      <a:pt x="4305" y="4548"/>
                    </a:lnTo>
                    <a:lnTo>
                      <a:pt x="4305" y="4550"/>
                    </a:lnTo>
                    <a:lnTo>
                      <a:pt x="4304" y="4550"/>
                    </a:lnTo>
                    <a:lnTo>
                      <a:pt x="4304" y="4552"/>
                    </a:lnTo>
                    <a:lnTo>
                      <a:pt x="4300" y="4552"/>
                    </a:lnTo>
                    <a:close/>
                    <a:moveTo>
                      <a:pt x="4305" y="4548"/>
                    </a:moveTo>
                    <a:lnTo>
                      <a:pt x="4305" y="4547"/>
                    </a:lnTo>
                    <a:lnTo>
                      <a:pt x="4307" y="4547"/>
                    </a:lnTo>
                    <a:lnTo>
                      <a:pt x="4307" y="4545"/>
                    </a:lnTo>
                    <a:lnTo>
                      <a:pt x="4310" y="4545"/>
                    </a:lnTo>
                    <a:lnTo>
                      <a:pt x="4310" y="4547"/>
                    </a:lnTo>
                    <a:lnTo>
                      <a:pt x="4309" y="4547"/>
                    </a:lnTo>
                    <a:lnTo>
                      <a:pt x="4309" y="4548"/>
                    </a:lnTo>
                    <a:lnTo>
                      <a:pt x="4305" y="4548"/>
                    </a:lnTo>
                    <a:close/>
                    <a:moveTo>
                      <a:pt x="4310" y="4545"/>
                    </a:moveTo>
                    <a:lnTo>
                      <a:pt x="4310" y="4543"/>
                    </a:lnTo>
                    <a:lnTo>
                      <a:pt x="4312" y="4543"/>
                    </a:lnTo>
                    <a:lnTo>
                      <a:pt x="4312" y="4542"/>
                    </a:lnTo>
                    <a:lnTo>
                      <a:pt x="4315" y="4542"/>
                    </a:lnTo>
                    <a:lnTo>
                      <a:pt x="4315" y="4543"/>
                    </a:lnTo>
                    <a:lnTo>
                      <a:pt x="4314" y="4543"/>
                    </a:lnTo>
                    <a:lnTo>
                      <a:pt x="4314" y="4545"/>
                    </a:lnTo>
                    <a:lnTo>
                      <a:pt x="4310" y="4545"/>
                    </a:lnTo>
                    <a:close/>
                    <a:moveTo>
                      <a:pt x="4315" y="4542"/>
                    </a:moveTo>
                    <a:lnTo>
                      <a:pt x="4315" y="4540"/>
                    </a:lnTo>
                    <a:lnTo>
                      <a:pt x="4317" y="4540"/>
                    </a:lnTo>
                    <a:lnTo>
                      <a:pt x="4317" y="4538"/>
                    </a:lnTo>
                    <a:lnTo>
                      <a:pt x="4319" y="4538"/>
                    </a:lnTo>
                    <a:lnTo>
                      <a:pt x="4319" y="4537"/>
                    </a:lnTo>
                    <a:lnTo>
                      <a:pt x="4322" y="4537"/>
                    </a:lnTo>
                    <a:lnTo>
                      <a:pt x="4322" y="4535"/>
                    </a:lnTo>
                    <a:lnTo>
                      <a:pt x="4324" y="4535"/>
                    </a:lnTo>
                    <a:lnTo>
                      <a:pt x="4324" y="4533"/>
                    </a:lnTo>
                    <a:lnTo>
                      <a:pt x="4327" y="4533"/>
                    </a:lnTo>
                    <a:lnTo>
                      <a:pt x="4327" y="4532"/>
                    </a:lnTo>
                    <a:lnTo>
                      <a:pt x="4329" y="4532"/>
                    </a:lnTo>
                    <a:lnTo>
                      <a:pt x="4329" y="4530"/>
                    </a:lnTo>
                    <a:lnTo>
                      <a:pt x="4332" y="4530"/>
                    </a:lnTo>
                    <a:lnTo>
                      <a:pt x="4332" y="4532"/>
                    </a:lnTo>
                    <a:lnTo>
                      <a:pt x="4330" y="4532"/>
                    </a:lnTo>
                    <a:lnTo>
                      <a:pt x="4330" y="4533"/>
                    </a:lnTo>
                    <a:lnTo>
                      <a:pt x="4329" y="4533"/>
                    </a:lnTo>
                    <a:lnTo>
                      <a:pt x="4329" y="4535"/>
                    </a:lnTo>
                    <a:lnTo>
                      <a:pt x="4325" y="4535"/>
                    </a:lnTo>
                    <a:lnTo>
                      <a:pt x="4325" y="4537"/>
                    </a:lnTo>
                    <a:lnTo>
                      <a:pt x="4324" y="4537"/>
                    </a:lnTo>
                    <a:lnTo>
                      <a:pt x="4324" y="4538"/>
                    </a:lnTo>
                    <a:lnTo>
                      <a:pt x="4320" y="4538"/>
                    </a:lnTo>
                    <a:lnTo>
                      <a:pt x="4320" y="4540"/>
                    </a:lnTo>
                    <a:lnTo>
                      <a:pt x="4319" y="4540"/>
                    </a:lnTo>
                    <a:lnTo>
                      <a:pt x="4319" y="4542"/>
                    </a:lnTo>
                    <a:lnTo>
                      <a:pt x="4315" y="4542"/>
                    </a:lnTo>
                    <a:close/>
                    <a:moveTo>
                      <a:pt x="4332" y="4530"/>
                    </a:moveTo>
                    <a:lnTo>
                      <a:pt x="4332" y="4528"/>
                    </a:lnTo>
                    <a:lnTo>
                      <a:pt x="4334" y="4528"/>
                    </a:lnTo>
                    <a:lnTo>
                      <a:pt x="4334" y="4527"/>
                    </a:lnTo>
                    <a:lnTo>
                      <a:pt x="4337" y="4527"/>
                    </a:lnTo>
                    <a:lnTo>
                      <a:pt x="4337" y="4528"/>
                    </a:lnTo>
                    <a:lnTo>
                      <a:pt x="4335" y="4528"/>
                    </a:lnTo>
                    <a:lnTo>
                      <a:pt x="4335" y="4530"/>
                    </a:lnTo>
                    <a:lnTo>
                      <a:pt x="4332" y="4530"/>
                    </a:lnTo>
                    <a:close/>
                    <a:moveTo>
                      <a:pt x="4337" y="4527"/>
                    </a:moveTo>
                    <a:lnTo>
                      <a:pt x="4337" y="4525"/>
                    </a:lnTo>
                    <a:lnTo>
                      <a:pt x="4339" y="4525"/>
                    </a:lnTo>
                    <a:lnTo>
                      <a:pt x="4339" y="4523"/>
                    </a:lnTo>
                    <a:lnTo>
                      <a:pt x="4342" y="4523"/>
                    </a:lnTo>
                    <a:lnTo>
                      <a:pt x="4342" y="4525"/>
                    </a:lnTo>
                    <a:lnTo>
                      <a:pt x="4340" y="4525"/>
                    </a:lnTo>
                    <a:lnTo>
                      <a:pt x="4340" y="4527"/>
                    </a:lnTo>
                    <a:lnTo>
                      <a:pt x="4337" y="4527"/>
                    </a:lnTo>
                    <a:close/>
                    <a:moveTo>
                      <a:pt x="4342" y="4523"/>
                    </a:moveTo>
                    <a:lnTo>
                      <a:pt x="4342" y="4522"/>
                    </a:lnTo>
                    <a:lnTo>
                      <a:pt x="4344" y="4522"/>
                    </a:lnTo>
                    <a:lnTo>
                      <a:pt x="4344" y="4520"/>
                    </a:lnTo>
                    <a:lnTo>
                      <a:pt x="4347" y="4520"/>
                    </a:lnTo>
                    <a:lnTo>
                      <a:pt x="4347" y="4522"/>
                    </a:lnTo>
                    <a:lnTo>
                      <a:pt x="4345" y="4522"/>
                    </a:lnTo>
                    <a:lnTo>
                      <a:pt x="4345" y="4523"/>
                    </a:lnTo>
                    <a:lnTo>
                      <a:pt x="4342" y="4523"/>
                    </a:lnTo>
                    <a:close/>
                    <a:moveTo>
                      <a:pt x="4347" y="4520"/>
                    </a:moveTo>
                    <a:lnTo>
                      <a:pt x="4347" y="4518"/>
                    </a:lnTo>
                    <a:lnTo>
                      <a:pt x="4349" y="4518"/>
                    </a:lnTo>
                    <a:lnTo>
                      <a:pt x="4349" y="4517"/>
                    </a:lnTo>
                    <a:lnTo>
                      <a:pt x="4350" y="4517"/>
                    </a:lnTo>
                    <a:lnTo>
                      <a:pt x="4350" y="4515"/>
                    </a:lnTo>
                    <a:lnTo>
                      <a:pt x="4354" y="4515"/>
                    </a:lnTo>
                    <a:lnTo>
                      <a:pt x="4354" y="4513"/>
                    </a:lnTo>
                    <a:lnTo>
                      <a:pt x="4355" y="4513"/>
                    </a:lnTo>
                    <a:lnTo>
                      <a:pt x="4355" y="4512"/>
                    </a:lnTo>
                    <a:lnTo>
                      <a:pt x="4359" y="4512"/>
                    </a:lnTo>
                    <a:lnTo>
                      <a:pt x="4359" y="4510"/>
                    </a:lnTo>
                    <a:lnTo>
                      <a:pt x="4360" y="4510"/>
                    </a:lnTo>
                    <a:lnTo>
                      <a:pt x="4360" y="4508"/>
                    </a:lnTo>
                    <a:lnTo>
                      <a:pt x="4362" y="4508"/>
                    </a:lnTo>
                    <a:lnTo>
                      <a:pt x="4362" y="4507"/>
                    </a:lnTo>
                    <a:lnTo>
                      <a:pt x="4365" y="4507"/>
                    </a:lnTo>
                    <a:lnTo>
                      <a:pt x="4365" y="4505"/>
                    </a:lnTo>
                    <a:lnTo>
                      <a:pt x="4367" y="4505"/>
                    </a:lnTo>
                    <a:lnTo>
                      <a:pt x="4367" y="4503"/>
                    </a:lnTo>
                    <a:lnTo>
                      <a:pt x="4369" y="4503"/>
                    </a:lnTo>
                    <a:lnTo>
                      <a:pt x="4369" y="4502"/>
                    </a:lnTo>
                    <a:lnTo>
                      <a:pt x="4372" y="4502"/>
                    </a:lnTo>
                    <a:lnTo>
                      <a:pt x="4372" y="4500"/>
                    </a:lnTo>
                    <a:lnTo>
                      <a:pt x="4374" y="4500"/>
                    </a:lnTo>
                    <a:lnTo>
                      <a:pt x="4374" y="4498"/>
                    </a:lnTo>
                    <a:lnTo>
                      <a:pt x="4377" y="4498"/>
                    </a:lnTo>
                    <a:lnTo>
                      <a:pt x="4377" y="4500"/>
                    </a:lnTo>
                    <a:lnTo>
                      <a:pt x="4375" y="4500"/>
                    </a:lnTo>
                    <a:lnTo>
                      <a:pt x="4375" y="4502"/>
                    </a:lnTo>
                    <a:lnTo>
                      <a:pt x="4374" y="4502"/>
                    </a:lnTo>
                    <a:lnTo>
                      <a:pt x="4374" y="4503"/>
                    </a:lnTo>
                    <a:lnTo>
                      <a:pt x="4370" y="4503"/>
                    </a:lnTo>
                    <a:lnTo>
                      <a:pt x="4370" y="4505"/>
                    </a:lnTo>
                    <a:lnTo>
                      <a:pt x="4369" y="4505"/>
                    </a:lnTo>
                    <a:lnTo>
                      <a:pt x="4369" y="4507"/>
                    </a:lnTo>
                    <a:lnTo>
                      <a:pt x="4367" y="4507"/>
                    </a:lnTo>
                    <a:lnTo>
                      <a:pt x="4367" y="4508"/>
                    </a:lnTo>
                    <a:lnTo>
                      <a:pt x="4364" y="4508"/>
                    </a:lnTo>
                    <a:lnTo>
                      <a:pt x="4364" y="4510"/>
                    </a:lnTo>
                    <a:lnTo>
                      <a:pt x="4362" y="4510"/>
                    </a:lnTo>
                    <a:lnTo>
                      <a:pt x="4362" y="4512"/>
                    </a:lnTo>
                    <a:lnTo>
                      <a:pt x="4360" y="4512"/>
                    </a:lnTo>
                    <a:lnTo>
                      <a:pt x="4360" y="4513"/>
                    </a:lnTo>
                    <a:lnTo>
                      <a:pt x="4357" y="4513"/>
                    </a:lnTo>
                    <a:lnTo>
                      <a:pt x="4357" y="4515"/>
                    </a:lnTo>
                    <a:lnTo>
                      <a:pt x="4355" y="4515"/>
                    </a:lnTo>
                    <a:lnTo>
                      <a:pt x="4355" y="4517"/>
                    </a:lnTo>
                    <a:lnTo>
                      <a:pt x="4352" y="4517"/>
                    </a:lnTo>
                    <a:lnTo>
                      <a:pt x="4352" y="4518"/>
                    </a:lnTo>
                    <a:lnTo>
                      <a:pt x="4350" y="4518"/>
                    </a:lnTo>
                    <a:lnTo>
                      <a:pt x="4350" y="4520"/>
                    </a:lnTo>
                    <a:lnTo>
                      <a:pt x="4347" y="4520"/>
                    </a:lnTo>
                    <a:close/>
                    <a:moveTo>
                      <a:pt x="4377" y="4498"/>
                    </a:moveTo>
                    <a:lnTo>
                      <a:pt x="4377" y="4497"/>
                    </a:lnTo>
                    <a:lnTo>
                      <a:pt x="4379" y="4497"/>
                    </a:lnTo>
                    <a:lnTo>
                      <a:pt x="4379" y="4495"/>
                    </a:lnTo>
                    <a:lnTo>
                      <a:pt x="4380" y="4495"/>
                    </a:lnTo>
                    <a:lnTo>
                      <a:pt x="4380" y="4493"/>
                    </a:lnTo>
                    <a:lnTo>
                      <a:pt x="4384" y="4493"/>
                    </a:lnTo>
                    <a:lnTo>
                      <a:pt x="4384" y="4495"/>
                    </a:lnTo>
                    <a:lnTo>
                      <a:pt x="4382" y="4495"/>
                    </a:lnTo>
                    <a:lnTo>
                      <a:pt x="4382" y="4497"/>
                    </a:lnTo>
                    <a:lnTo>
                      <a:pt x="4380" y="4497"/>
                    </a:lnTo>
                    <a:lnTo>
                      <a:pt x="4380" y="4498"/>
                    </a:lnTo>
                    <a:lnTo>
                      <a:pt x="4377" y="4498"/>
                    </a:lnTo>
                    <a:close/>
                    <a:moveTo>
                      <a:pt x="4384" y="4493"/>
                    </a:moveTo>
                    <a:lnTo>
                      <a:pt x="4384" y="4492"/>
                    </a:lnTo>
                    <a:lnTo>
                      <a:pt x="4385" y="4492"/>
                    </a:lnTo>
                    <a:lnTo>
                      <a:pt x="4385" y="4490"/>
                    </a:lnTo>
                    <a:lnTo>
                      <a:pt x="4387" y="4490"/>
                    </a:lnTo>
                    <a:lnTo>
                      <a:pt x="4387" y="4488"/>
                    </a:lnTo>
                    <a:lnTo>
                      <a:pt x="4390" y="4488"/>
                    </a:lnTo>
                    <a:lnTo>
                      <a:pt x="4390" y="4490"/>
                    </a:lnTo>
                    <a:lnTo>
                      <a:pt x="4389" y="4490"/>
                    </a:lnTo>
                    <a:lnTo>
                      <a:pt x="4389" y="4492"/>
                    </a:lnTo>
                    <a:lnTo>
                      <a:pt x="4387" y="4492"/>
                    </a:lnTo>
                    <a:lnTo>
                      <a:pt x="4387" y="4493"/>
                    </a:lnTo>
                    <a:lnTo>
                      <a:pt x="4384" y="4493"/>
                    </a:lnTo>
                    <a:close/>
                    <a:moveTo>
                      <a:pt x="4390" y="4488"/>
                    </a:moveTo>
                    <a:lnTo>
                      <a:pt x="4390" y="4487"/>
                    </a:lnTo>
                    <a:lnTo>
                      <a:pt x="4392" y="4487"/>
                    </a:lnTo>
                    <a:lnTo>
                      <a:pt x="4392" y="4485"/>
                    </a:lnTo>
                    <a:lnTo>
                      <a:pt x="4395" y="4485"/>
                    </a:lnTo>
                    <a:lnTo>
                      <a:pt x="4395" y="4487"/>
                    </a:lnTo>
                    <a:lnTo>
                      <a:pt x="4394" y="4487"/>
                    </a:lnTo>
                    <a:lnTo>
                      <a:pt x="4394" y="4488"/>
                    </a:lnTo>
                    <a:lnTo>
                      <a:pt x="4390" y="4488"/>
                    </a:lnTo>
                    <a:close/>
                    <a:moveTo>
                      <a:pt x="4395" y="4483"/>
                    </a:moveTo>
                    <a:lnTo>
                      <a:pt x="4397" y="4483"/>
                    </a:lnTo>
                    <a:lnTo>
                      <a:pt x="4397" y="4485"/>
                    </a:lnTo>
                    <a:lnTo>
                      <a:pt x="4395" y="4485"/>
                    </a:lnTo>
                    <a:lnTo>
                      <a:pt x="4395" y="4483"/>
                    </a:lnTo>
                    <a:close/>
                    <a:moveTo>
                      <a:pt x="4397" y="4483"/>
                    </a:moveTo>
                    <a:lnTo>
                      <a:pt x="4397" y="4482"/>
                    </a:lnTo>
                    <a:lnTo>
                      <a:pt x="4399" y="4482"/>
                    </a:lnTo>
                    <a:lnTo>
                      <a:pt x="4399" y="4480"/>
                    </a:lnTo>
                    <a:lnTo>
                      <a:pt x="4402" y="4480"/>
                    </a:lnTo>
                    <a:lnTo>
                      <a:pt x="4402" y="4482"/>
                    </a:lnTo>
                    <a:lnTo>
                      <a:pt x="4400" y="4482"/>
                    </a:lnTo>
                    <a:lnTo>
                      <a:pt x="4400" y="4483"/>
                    </a:lnTo>
                    <a:lnTo>
                      <a:pt x="4397" y="4483"/>
                    </a:lnTo>
                    <a:close/>
                    <a:moveTo>
                      <a:pt x="4402" y="4478"/>
                    </a:moveTo>
                    <a:lnTo>
                      <a:pt x="4404" y="4478"/>
                    </a:lnTo>
                    <a:lnTo>
                      <a:pt x="4404" y="4480"/>
                    </a:lnTo>
                    <a:lnTo>
                      <a:pt x="4402" y="4480"/>
                    </a:lnTo>
                    <a:lnTo>
                      <a:pt x="4402" y="4478"/>
                    </a:lnTo>
                    <a:close/>
                    <a:moveTo>
                      <a:pt x="4404" y="4478"/>
                    </a:moveTo>
                    <a:lnTo>
                      <a:pt x="4404" y="4477"/>
                    </a:lnTo>
                    <a:lnTo>
                      <a:pt x="4405" y="4477"/>
                    </a:lnTo>
                    <a:lnTo>
                      <a:pt x="4405" y="4475"/>
                    </a:lnTo>
                    <a:lnTo>
                      <a:pt x="4409" y="4475"/>
                    </a:lnTo>
                    <a:lnTo>
                      <a:pt x="4409" y="4477"/>
                    </a:lnTo>
                    <a:lnTo>
                      <a:pt x="4407" y="4477"/>
                    </a:lnTo>
                    <a:lnTo>
                      <a:pt x="4407" y="4478"/>
                    </a:lnTo>
                    <a:lnTo>
                      <a:pt x="4404" y="4478"/>
                    </a:lnTo>
                    <a:close/>
                    <a:moveTo>
                      <a:pt x="4409" y="4473"/>
                    </a:moveTo>
                    <a:lnTo>
                      <a:pt x="4410" y="4473"/>
                    </a:lnTo>
                    <a:lnTo>
                      <a:pt x="4410" y="4475"/>
                    </a:lnTo>
                    <a:lnTo>
                      <a:pt x="4409" y="4475"/>
                    </a:lnTo>
                    <a:lnTo>
                      <a:pt x="4409" y="4473"/>
                    </a:lnTo>
                    <a:close/>
                    <a:moveTo>
                      <a:pt x="4410" y="4473"/>
                    </a:moveTo>
                    <a:lnTo>
                      <a:pt x="4410" y="4472"/>
                    </a:lnTo>
                    <a:lnTo>
                      <a:pt x="4412" y="4472"/>
                    </a:lnTo>
                    <a:lnTo>
                      <a:pt x="4412" y="4470"/>
                    </a:lnTo>
                    <a:lnTo>
                      <a:pt x="4414" y="4470"/>
                    </a:lnTo>
                    <a:lnTo>
                      <a:pt x="4414" y="4468"/>
                    </a:lnTo>
                    <a:lnTo>
                      <a:pt x="4417" y="4468"/>
                    </a:lnTo>
                    <a:lnTo>
                      <a:pt x="4417" y="4470"/>
                    </a:lnTo>
                    <a:lnTo>
                      <a:pt x="4415" y="4470"/>
                    </a:lnTo>
                    <a:lnTo>
                      <a:pt x="4415" y="4472"/>
                    </a:lnTo>
                    <a:lnTo>
                      <a:pt x="4414" y="4472"/>
                    </a:lnTo>
                    <a:lnTo>
                      <a:pt x="4414" y="4473"/>
                    </a:lnTo>
                    <a:lnTo>
                      <a:pt x="4410" y="4473"/>
                    </a:lnTo>
                    <a:close/>
                    <a:moveTo>
                      <a:pt x="4417" y="4468"/>
                    </a:moveTo>
                    <a:lnTo>
                      <a:pt x="4417" y="4467"/>
                    </a:lnTo>
                    <a:lnTo>
                      <a:pt x="4419" y="4467"/>
                    </a:lnTo>
                    <a:lnTo>
                      <a:pt x="4419" y="4465"/>
                    </a:lnTo>
                    <a:lnTo>
                      <a:pt x="4420" y="4465"/>
                    </a:lnTo>
                    <a:lnTo>
                      <a:pt x="4420" y="4463"/>
                    </a:lnTo>
                    <a:lnTo>
                      <a:pt x="4424" y="4463"/>
                    </a:lnTo>
                    <a:lnTo>
                      <a:pt x="4424" y="4465"/>
                    </a:lnTo>
                    <a:lnTo>
                      <a:pt x="4422" y="4465"/>
                    </a:lnTo>
                    <a:lnTo>
                      <a:pt x="4422" y="4467"/>
                    </a:lnTo>
                    <a:lnTo>
                      <a:pt x="4420" y="4467"/>
                    </a:lnTo>
                    <a:lnTo>
                      <a:pt x="4420" y="4468"/>
                    </a:lnTo>
                    <a:lnTo>
                      <a:pt x="4417" y="4468"/>
                    </a:lnTo>
                    <a:close/>
                    <a:moveTo>
                      <a:pt x="4424" y="4463"/>
                    </a:moveTo>
                    <a:lnTo>
                      <a:pt x="4424" y="4462"/>
                    </a:lnTo>
                    <a:lnTo>
                      <a:pt x="4425" y="4462"/>
                    </a:lnTo>
                    <a:lnTo>
                      <a:pt x="4425" y="4460"/>
                    </a:lnTo>
                    <a:lnTo>
                      <a:pt x="4427" y="4460"/>
                    </a:lnTo>
                    <a:lnTo>
                      <a:pt x="4427" y="4458"/>
                    </a:lnTo>
                    <a:lnTo>
                      <a:pt x="4429" y="4458"/>
                    </a:lnTo>
                    <a:lnTo>
                      <a:pt x="4429" y="4457"/>
                    </a:lnTo>
                    <a:lnTo>
                      <a:pt x="4432" y="4457"/>
                    </a:lnTo>
                    <a:lnTo>
                      <a:pt x="4432" y="4455"/>
                    </a:lnTo>
                    <a:lnTo>
                      <a:pt x="4434" y="4455"/>
                    </a:lnTo>
                    <a:lnTo>
                      <a:pt x="4434" y="4453"/>
                    </a:lnTo>
                    <a:lnTo>
                      <a:pt x="4435" y="4453"/>
                    </a:lnTo>
                    <a:lnTo>
                      <a:pt x="4435" y="4452"/>
                    </a:lnTo>
                    <a:lnTo>
                      <a:pt x="4439" y="4452"/>
                    </a:lnTo>
                    <a:lnTo>
                      <a:pt x="4439" y="4450"/>
                    </a:lnTo>
                    <a:lnTo>
                      <a:pt x="4440" y="4450"/>
                    </a:lnTo>
                    <a:lnTo>
                      <a:pt x="4440" y="4448"/>
                    </a:lnTo>
                    <a:lnTo>
                      <a:pt x="4442" y="4448"/>
                    </a:lnTo>
                    <a:lnTo>
                      <a:pt x="4442" y="4447"/>
                    </a:lnTo>
                    <a:lnTo>
                      <a:pt x="4445" y="4447"/>
                    </a:lnTo>
                    <a:lnTo>
                      <a:pt x="4445" y="4448"/>
                    </a:lnTo>
                    <a:lnTo>
                      <a:pt x="4444" y="4448"/>
                    </a:lnTo>
                    <a:lnTo>
                      <a:pt x="4444" y="4450"/>
                    </a:lnTo>
                    <a:lnTo>
                      <a:pt x="4442" y="4450"/>
                    </a:lnTo>
                    <a:lnTo>
                      <a:pt x="4442" y="4452"/>
                    </a:lnTo>
                    <a:lnTo>
                      <a:pt x="4440" y="4452"/>
                    </a:lnTo>
                    <a:lnTo>
                      <a:pt x="4440" y="4453"/>
                    </a:lnTo>
                    <a:lnTo>
                      <a:pt x="4437" y="4453"/>
                    </a:lnTo>
                    <a:lnTo>
                      <a:pt x="4437" y="4455"/>
                    </a:lnTo>
                    <a:lnTo>
                      <a:pt x="4435" y="4455"/>
                    </a:lnTo>
                    <a:lnTo>
                      <a:pt x="4435" y="4457"/>
                    </a:lnTo>
                    <a:lnTo>
                      <a:pt x="4434" y="4457"/>
                    </a:lnTo>
                    <a:lnTo>
                      <a:pt x="4434" y="4458"/>
                    </a:lnTo>
                    <a:lnTo>
                      <a:pt x="4430" y="4458"/>
                    </a:lnTo>
                    <a:lnTo>
                      <a:pt x="4430" y="4460"/>
                    </a:lnTo>
                    <a:lnTo>
                      <a:pt x="4429" y="4460"/>
                    </a:lnTo>
                    <a:lnTo>
                      <a:pt x="4429" y="4462"/>
                    </a:lnTo>
                    <a:lnTo>
                      <a:pt x="4427" y="4462"/>
                    </a:lnTo>
                    <a:lnTo>
                      <a:pt x="4427" y="4463"/>
                    </a:lnTo>
                    <a:lnTo>
                      <a:pt x="4424" y="4463"/>
                    </a:lnTo>
                    <a:close/>
                    <a:moveTo>
                      <a:pt x="4445" y="4447"/>
                    </a:moveTo>
                    <a:lnTo>
                      <a:pt x="4445" y="4445"/>
                    </a:lnTo>
                    <a:lnTo>
                      <a:pt x="4447" y="4445"/>
                    </a:lnTo>
                    <a:lnTo>
                      <a:pt x="4447" y="4443"/>
                    </a:lnTo>
                    <a:lnTo>
                      <a:pt x="4449" y="4443"/>
                    </a:lnTo>
                    <a:lnTo>
                      <a:pt x="4449" y="4442"/>
                    </a:lnTo>
                    <a:lnTo>
                      <a:pt x="4450" y="4442"/>
                    </a:lnTo>
                    <a:lnTo>
                      <a:pt x="4450" y="4440"/>
                    </a:lnTo>
                    <a:lnTo>
                      <a:pt x="4454" y="4440"/>
                    </a:lnTo>
                    <a:lnTo>
                      <a:pt x="4454" y="4442"/>
                    </a:lnTo>
                    <a:lnTo>
                      <a:pt x="4452" y="4442"/>
                    </a:lnTo>
                    <a:lnTo>
                      <a:pt x="4452" y="4443"/>
                    </a:lnTo>
                    <a:lnTo>
                      <a:pt x="4450" y="4443"/>
                    </a:lnTo>
                    <a:lnTo>
                      <a:pt x="4450" y="4445"/>
                    </a:lnTo>
                    <a:lnTo>
                      <a:pt x="4449" y="4445"/>
                    </a:lnTo>
                    <a:lnTo>
                      <a:pt x="4449" y="4447"/>
                    </a:lnTo>
                    <a:lnTo>
                      <a:pt x="4445" y="4447"/>
                    </a:lnTo>
                    <a:close/>
                    <a:moveTo>
                      <a:pt x="4454" y="4438"/>
                    </a:moveTo>
                    <a:lnTo>
                      <a:pt x="4455" y="4438"/>
                    </a:lnTo>
                    <a:lnTo>
                      <a:pt x="4455" y="4440"/>
                    </a:lnTo>
                    <a:lnTo>
                      <a:pt x="4454" y="4440"/>
                    </a:lnTo>
                    <a:lnTo>
                      <a:pt x="4454" y="4438"/>
                    </a:lnTo>
                    <a:close/>
                    <a:moveTo>
                      <a:pt x="4455" y="4438"/>
                    </a:moveTo>
                    <a:lnTo>
                      <a:pt x="4455" y="4437"/>
                    </a:lnTo>
                    <a:lnTo>
                      <a:pt x="4457" y="4437"/>
                    </a:lnTo>
                    <a:lnTo>
                      <a:pt x="4457" y="4435"/>
                    </a:lnTo>
                    <a:lnTo>
                      <a:pt x="4459" y="4435"/>
                    </a:lnTo>
                    <a:lnTo>
                      <a:pt x="4459" y="4433"/>
                    </a:lnTo>
                    <a:lnTo>
                      <a:pt x="4460" y="4433"/>
                    </a:lnTo>
                    <a:lnTo>
                      <a:pt x="4460" y="4432"/>
                    </a:lnTo>
                    <a:lnTo>
                      <a:pt x="4464" y="4432"/>
                    </a:lnTo>
                    <a:lnTo>
                      <a:pt x="4464" y="4433"/>
                    </a:lnTo>
                    <a:lnTo>
                      <a:pt x="4462" y="4433"/>
                    </a:lnTo>
                    <a:lnTo>
                      <a:pt x="4462" y="4435"/>
                    </a:lnTo>
                    <a:lnTo>
                      <a:pt x="4460" y="4435"/>
                    </a:lnTo>
                    <a:lnTo>
                      <a:pt x="4460" y="4437"/>
                    </a:lnTo>
                    <a:lnTo>
                      <a:pt x="4459" y="4437"/>
                    </a:lnTo>
                    <a:lnTo>
                      <a:pt x="4459" y="4438"/>
                    </a:lnTo>
                    <a:lnTo>
                      <a:pt x="4455" y="4438"/>
                    </a:lnTo>
                    <a:close/>
                    <a:moveTo>
                      <a:pt x="4464" y="4432"/>
                    </a:moveTo>
                    <a:lnTo>
                      <a:pt x="4464" y="4430"/>
                    </a:lnTo>
                    <a:lnTo>
                      <a:pt x="4465" y="4430"/>
                    </a:lnTo>
                    <a:lnTo>
                      <a:pt x="4465" y="4428"/>
                    </a:lnTo>
                    <a:lnTo>
                      <a:pt x="4467" y="4428"/>
                    </a:lnTo>
                    <a:lnTo>
                      <a:pt x="4467" y="4427"/>
                    </a:lnTo>
                    <a:lnTo>
                      <a:pt x="4469" y="4427"/>
                    </a:lnTo>
                    <a:lnTo>
                      <a:pt x="4469" y="4425"/>
                    </a:lnTo>
                    <a:lnTo>
                      <a:pt x="4472" y="4425"/>
                    </a:lnTo>
                    <a:lnTo>
                      <a:pt x="4472" y="4427"/>
                    </a:lnTo>
                    <a:lnTo>
                      <a:pt x="4470" y="4427"/>
                    </a:lnTo>
                    <a:lnTo>
                      <a:pt x="4470" y="4428"/>
                    </a:lnTo>
                    <a:lnTo>
                      <a:pt x="4469" y="4428"/>
                    </a:lnTo>
                    <a:lnTo>
                      <a:pt x="4469" y="4430"/>
                    </a:lnTo>
                    <a:lnTo>
                      <a:pt x="4467" y="4430"/>
                    </a:lnTo>
                    <a:lnTo>
                      <a:pt x="4467" y="4432"/>
                    </a:lnTo>
                    <a:lnTo>
                      <a:pt x="4464" y="4432"/>
                    </a:lnTo>
                    <a:close/>
                    <a:moveTo>
                      <a:pt x="4472" y="4423"/>
                    </a:moveTo>
                    <a:lnTo>
                      <a:pt x="4474" y="4423"/>
                    </a:lnTo>
                    <a:lnTo>
                      <a:pt x="4474" y="4425"/>
                    </a:lnTo>
                    <a:lnTo>
                      <a:pt x="4472" y="4425"/>
                    </a:lnTo>
                    <a:lnTo>
                      <a:pt x="4472" y="4423"/>
                    </a:lnTo>
                    <a:close/>
                    <a:moveTo>
                      <a:pt x="4474" y="4423"/>
                    </a:moveTo>
                    <a:lnTo>
                      <a:pt x="4474" y="4422"/>
                    </a:lnTo>
                    <a:lnTo>
                      <a:pt x="4475" y="4422"/>
                    </a:lnTo>
                    <a:lnTo>
                      <a:pt x="4475" y="4420"/>
                    </a:lnTo>
                    <a:lnTo>
                      <a:pt x="4477" y="4420"/>
                    </a:lnTo>
                    <a:lnTo>
                      <a:pt x="4477" y="4418"/>
                    </a:lnTo>
                    <a:lnTo>
                      <a:pt x="4479" y="4418"/>
                    </a:lnTo>
                    <a:lnTo>
                      <a:pt x="4479" y="4417"/>
                    </a:lnTo>
                    <a:lnTo>
                      <a:pt x="4482" y="4417"/>
                    </a:lnTo>
                    <a:lnTo>
                      <a:pt x="4482" y="4418"/>
                    </a:lnTo>
                    <a:lnTo>
                      <a:pt x="4480" y="4418"/>
                    </a:lnTo>
                    <a:lnTo>
                      <a:pt x="4480" y="4420"/>
                    </a:lnTo>
                    <a:lnTo>
                      <a:pt x="4479" y="4420"/>
                    </a:lnTo>
                    <a:lnTo>
                      <a:pt x="4479" y="4422"/>
                    </a:lnTo>
                    <a:lnTo>
                      <a:pt x="4477" y="4422"/>
                    </a:lnTo>
                    <a:lnTo>
                      <a:pt x="4477" y="4423"/>
                    </a:lnTo>
                    <a:lnTo>
                      <a:pt x="4474" y="4423"/>
                    </a:lnTo>
                    <a:close/>
                    <a:moveTo>
                      <a:pt x="4482" y="4417"/>
                    </a:moveTo>
                    <a:lnTo>
                      <a:pt x="4482" y="4415"/>
                    </a:lnTo>
                    <a:lnTo>
                      <a:pt x="4484" y="4415"/>
                    </a:lnTo>
                    <a:lnTo>
                      <a:pt x="4484" y="4413"/>
                    </a:lnTo>
                    <a:lnTo>
                      <a:pt x="4485" y="4413"/>
                    </a:lnTo>
                    <a:lnTo>
                      <a:pt x="4485" y="4412"/>
                    </a:lnTo>
                    <a:lnTo>
                      <a:pt x="4487" y="4412"/>
                    </a:lnTo>
                    <a:lnTo>
                      <a:pt x="4487" y="4410"/>
                    </a:lnTo>
                    <a:lnTo>
                      <a:pt x="4489" y="4410"/>
                    </a:lnTo>
                    <a:lnTo>
                      <a:pt x="4489" y="4408"/>
                    </a:lnTo>
                    <a:lnTo>
                      <a:pt x="4492" y="4408"/>
                    </a:lnTo>
                    <a:lnTo>
                      <a:pt x="4492" y="4410"/>
                    </a:lnTo>
                    <a:lnTo>
                      <a:pt x="4490" y="4410"/>
                    </a:lnTo>
                    <a:lnTo>
                      <a:pt x="4490" y="4412"/>
                    </a:lnTo>
                    <a:lnTo>
                      <a:pt x="4489" y="4412"/>
                    </a:lnTo>
                    <a:lnTo>
                      <a:pt x="4489" y="4413"/>
                    </a:lnTo>
                    <a:lnTo>
                      <a:pt x="4487" y="4413"/>
                    </a:lnTo>
                    <a:lnTo>
                      <a:pt x="4487" y="4415"/>
                    </a:lnTo>
                    <a:lnTo>
                      <a:pt x="4485" y="4415"/>
                    </a:lnTo>
                    <a:lnTo>
                      <a:pt x="4485" y="4417"/>
                    </a:lnTo>
                    <a:lnTo>
                      <a:pt x="4482" y="4417"/>
                    </a:lnTo>
                    <a:close/>
                    <a:moveTo>
                      <a:pt x="4492" y="4408"/>
                    </a:moveTo>
                    <a:lnTo>
                      <a:pt x="4492" y="4407"/>
                    </a:lnTo>
                    <a:lnTo>
                      <a:pt x="4494" y="4407"/>
                    </a:lnTo>
                    <a:lnTo>
                      <a:pt x="4494" y="4405"/>
                    </a:lnTo>
                    <a:lnTo>
                      <a:pt x="4495" y="4405"/>
                    </a:lnTo>
                    <a:lnTo>
                      <a:pt x="4495" y="4403"/>
                    </a:lnTo>
                    <a:lnTo>
                      <a:pt x="4497" y="4403"/>
                    </a:lnTo>
                    <a:lnTo>
                      <a:pt x="4497" y="4402"/>
                    </a:lnTo>
                    <a:lnTo>
                      <a:pt x="4500" y="4402"/>
                    </a:lnTo>
                    <a:lnTo>
                      <a:pt x="4500" y="4403"/>
                    </a:lnTo>
                    <a:lnTo>
                      <a:pt x="4499" y="4403"/>
                    </a:lnTo>
                    <a:lnTo>
                      <a:pt x="4499" y="4405"/>
                    </a:lnTo>
                    <a:lnTo>
                      <a:pt x="4497" y="4405"/>
                    </a:lnTo>
                    <a:lnTo>
                      <a:pt x="4497" y="4407"/>
                    </a:lnTo>
                    <a:lnTo>
                      <a:pt x="4495" y="4407"/>
                    </a:lnTo>
                    <a:lnTo>
                      <a:pt x="4495" y="4408"/>
                    </a:lnTo>
                    <a:lnTo>
                      <a:pt x="4492" y="4408"/>
                    </a:lnTo>
                    <a:close/>
                    <a:moveTo>
                      <a:pt x="4500" y="4400"/>
                    </a:moveTo>
                    <a:lnTo>
                      <a:pt x="4502" y="4400"/>
                    </a:lnTo>
                    <a:lnTo>
                      <a:pt x="4502" y="4402"/>
                    </a:lnTo>
                    <a:lnTo>
                      <a:pt x="4500" y="4402"/>
                    </a:lnTo>
                    <a:lnTo>
                      <a:pt x="4500" y="4400"/>
                    </a:lnTo>
                    <a:close/>
                    <a:moveTo>
                      <a:pt x="4502" y="4400"/>
                    </a:moveTo>
                    <a:lnTo>
                      <a:pt x="4502" y="4398"/>
                    </a:lnTo>
                    <a:lnTo>
                      <a:pt x="4504" y="4398"/>
                    </a:lnTo>
                    <a:lnTo>
                      <a:pt x="4504" y="4397"/>
                    </a:lnTo>
                    <a:lnTo>
                      <a:pt x="4505" y="4397"/>
                    </a:lnTo>
                    <a:lnTo>
                      <a:pt x="4505" y="4395"/>
                    </a:lnTo>
                    <a:lnTo>
                      <a:pt x="4507" y="4395"/>
                    </a:lnTo>
                    <a:lnTo>
                      <a:pt x="4507" y="4393"/>
                    </a:lnTo>
                    <a:lnTo>
                      <a:pt x="4509" y="4393"/>
                    </a:lnTo>
                    <a:lnTo>
                      <a:pt x="4509" y="4392"/>
                    </a:lnTo>
                    <a:lnTo>
                      <a:pt x="4510" y="4392"/>
                    </a:lnTo>
                    <a:lnTo>
                      <a:pt x="4510" y="4390"/>
                    </a:lnTo>
                    <a:lnTo>
                      <a:pt x="4514" y="4390"/>
                    </a:lnTo>
                    <a:lnTo>
                      <a:pt x="4514" y="4388"/>
                    </a:lnTo>
                    <a:lnTo>
                      <a:pt x="4515" y="4388"/>
                    </a:lnTo>
                    <a:lnTo>
                      <a:pt x="4515" y="4387"/>
                    </a:lnTo>
                    <a:lnTo>
                      <a:pt x="4517" y="4387"/>
                    </a:lnTo>
                    <a:lnTo>
                      <a:pt x="4517" y="4385"/>
                    </a:lnTo>
                    <a:lnTo>
                      <a:pt x="4519" y="4385"/>
                    </a:lnTo>
                    <a:lnTo>
                      <a:pt x="4519" y="4383"/>
                    </a:lnTo>
                    <a:lnTo>
                      <a:pt x="4520" y="4383"/>
                    </a:lnTo>
                    <a:lnTo>
                      <a:pt x="4520" y="4382"/>
                    </a:lnTo>
                    <a:lnTo>
                      <a:pt x="4522" y="4382"/>
                    </a:lnTo>
                    <a:lnTo>
                      <a:pt x="4522" y="4380"/>
                    </a:lnTo>
                    <a:lnTo>
                      <a:pt x="4524" y="4380"/>
                    </a:lnTo>
                    <a:lnTo>
                      <a:pt x="4524" y="4378"/>
                    </a:lnTo>
                    <a:lnTo>
                      <a:pt x="4527" y="4378"/>
                    </a:lnTo>
                    <a:lnTo>
                      <a:pt x="4527" y="4377"/>
                    </a:lnTo>
                    <a:lnTo>
                      <a:pt x="4529" y="4377"/>
                    </a:lnTo>
                    <a:lnTo>
                      <a:pt x="4529" y="4375"/>
                    </a:lnTo>
                    <a:lnTo>
                      <a:pt x="4530" y="4375"/>
                    </a:lnTo>
                    <a:lnTo>
                      <a:pt x="4530" y="4373"/>
                    </a:lnTo>
                    <a:lnTo>
                      <a:pt x="4532" y="4373"/>
                    </a:lnTo>
                    <a:lnTo>
                      <a:pt x="4532" y="4372"/>
                    </a:lnTo>
                    <a:lnTo>
                      <a:pt x="4534" y="4372"/>
                    </a:lnTo>
                    <a:lnTo>
                      <a:pt x="4534" y="4370"/>
                    </a:lnTo>
                    <a:lnTo>
                      <a:pt x="4535" y="4370"/>
                    </a:lnTo>
                    <a:lnTo>
                      <a:pt x="4535" y="4368"/>
                    </a:lnTo>
                    <a:lnTo>
                      <a:pt x="4539" y="4368"/>
                    </a:lnTo>
                    <a:lnTo>
                      <a:pt x="4539" y="4370"/>
                    </a:lnTo>
                    <a:lnTo>
                      <a:pt x="4537" y="4370"/>
                    </a:lnTo>
                    <a:lnTo>
                      <a:pt x="4537" y="4372"/>
                    </a:lnTo>
                    <a:lnTo>
                      <a:pt x="4535" y="4372"/>
                    </a:lnTo>
                    <a:lnTo>
                      <a:pt x="4535" y="4373"/>
                    </a:lnTo>
                    <a:lnTo>
                      <a:pt x="4534" y="4373"/>
                    </a:lnTo>
                    <a:lnTo>
                      <a:pt x="4534" y="4375"/>
                    </a:lnTo>
                    <a:lnTo>
                      <a:pt x="4532" y="4375"/>
                    </a:lnTo>
                    <a:lnTo>
                      <a:pt x="4532" y="4377"/>
                    </a:lnTo>
                    <a:lnTo>
                      <a:pt x="4530" y="4377"/>
                    </a:lnTo>
                    <a:lnTo>
                      <a:pt x="4530" y="4378"/>
                    </a:lnTo>
                    <a:lnTo>
                      <a:pt x="4529" y="4378"/>
                    </a:lnTo>
                    <a:lnTo>
                      <a:pt x="4529" y="4380"/>
                    </a:lnTo>
                    <a:lnTo>
                      <a:pt x="4525" y="4380"/>
                    </a:lnTo>
                    <a:lnTo>
                      <a:pt x="4525" y="4382"/>
                    </a:lnTo>
                    <a:lnTo>
                      <a:pt x="4524" y="4382"/>
                    </a:lnTo>
                    <a:lnTo>
                      <a:pt x="4524" y="4383"/>
                    </a:lnTo>
                    <a:lnTo>
                      <a:pt x="4522" y="4383"/>
                    </a:lnTo>
                    <a:lnTo>
                      <a:pt x="4522" y="4385"/>
                    </a:lnTo>
                    <a:lnTo>
                      <a:pt x="4520" y="4385"/>
                    </a:lnTo>
                    <a:lnTo>
                      <a:pt x="4520" y="4387"/>
                    </a:lnTo>
                    <a:lnTo>
                      <a:pt x="4519" y="4387"/>
                    </a:lnTo>
                    <a:lnTo>
                      <a:pt x="4519" y="4388"/>
                    </a:lnTo>
                    <a:lnTo>
                      <a:pt x="4517" y="4388"/>
                    </a:lnTo>
                    <a:lnTo>
                      <a:pt x="4517" y="4390"/>
                    </a:lnTo>
                    <a:lnTo>
                      <a:pt x="4515" y="4390"/>
                    </a:lnTo>
                    <a:lnTo>
                      <a:pt x="4515" y="4392"/>
                    </a:lnTo>
                    <a:lnTo>
                      <a:pt x="4512" y="4392"/>
                    </a:lnTo>
                    <a:lnTo>
                      <a:pt x="4512" y="4393"/>
                    </a:lnTo>
                    <a:lnTo>
                      <a:pt x="4510" y="4393"/>
                    </a:lnTo>
                    <a:lnTo>
                      <a:pt x="4510" y="4395"/>
                    </a:lnTo>
                    <a:lnTo>
                      <a:pt x="4509" y="4395"/>
                    </a:lnTo>
                    <a:lnTo>
                      <a:pt x="4509" y="4397"/>
                    </a:lnTo>
                    <a:lnTo>
                      <a:pt x="4507" y="4397"/>
                    </a:lnTo>
                    <a:lnTo>
                      <a:pt x="4507" y="4398"/>
                    </a:lnTo>
                    <a:lnTo>
                      <a:pt x="4505" y="4398"/>
                    </a:lnTo>
                    <a:lnTo>
                      <a:pt x="4505" y="4400"/>
                    </a:lnTo>
                    <a:lnTo>
                      <a:pt x="4502" y="4400"/>
                    </a:lnTo>
                    <a:close/>
                    <a:moveTo>
                      <a:pt x="4539" y="4367"/>
                    </a:moveTo>
                    <a:lnTo>
                      <a:pt x="4540" y="4367"/>
                    </a:lnTo>
                    <a:lnTo>
                      <a:pt x="4540" y="4368"/>
                    </a:lnTo>
                    <a:lnTo>
                      <a:pt x="4539" y="4368"/>
                    </a:lnTo>
                    <a:lnTo>
                      <a:pt x="4539" y="4367"/>
                    </a:lnTo>
                    <a:close/>
                    <a:moveTo>
                      <a:pt x="4540" y="4365"/>
                    </a:moveTo>
                    <a:lnTo>
                      <a:pt x="4542" y="4365"/>
                    </a:lnTo>
                    <a:lnTo>
                      <a:pt x="4542" y="4367"/>
                    </a:lnTo>
                    <a:lnTo>
                      <a:pt x="4540" y="4367"/>
                    </a:lnTo>
                    <a:lnTo>
                      <a:pt x="4540" y="4365"/>
                    </a:lnTo>
                    <a:close/>
                    <a:moveTo>
                      <a:pt x="4542" y="4365"/>
                    </a:moveTo>
                    <a:lnTo>
                      <a:pt x="4542" y="4363"/>
                    </a:lnTo>
                    <a:lnTo>
                      <a:pt x="4544" y="4363"/>
                    </a:lnTo>
                    <a:lnTo>
                      <a:pt x="4544" y="4362"/>
                    </a:lnTo>
                    <a:lnTo>
                      <a:pt x="4545" y="4362"/>
                    </a:lnTo>
                    <a:lnTo>
                      <a:pt x="4545" y="4360"/>
                    </a:lnTo>
                    <a:lnTo>
                      <a:pt x="4547" y="4360"/>
                    </a:lnTo>
                    <a:lnTo>
                      <a:pt x="4547" y="4358"/>
                    </a:lnTo>
                    <a:lnTo>
                      <a:pt x="4549" y="4358"/>
                    </a:lnTo>
                    <a:lnTo>
                      <a:pt x="4549" y="4357"/>
                    </a:lnTo>
                    <a:lnTo>
                      <a:pt x="4550" y="4357"/>
                    </a:lnTo>
                    <a:lnTo>
                      <a:pt x="4550" y="4355"/>
                    </a:lnTo>
                    <a:lnTo>
                      <a:pt x="4552" y="4355"/>
                    </a:lnTo>
                    <a:lnTo>
                      <a:pt x="4552" y="4353"/>
                    </a:lnTo>
                    <a:lnTo>
                      <a:pt x="4555" y="4353"/>
                    </a:lnTo>
                    <a:lnTo>
                      <a:pt x="4555" y="4355"/>
                    </a:lnTo>
                    <a:lnTo>
                      <a:pt x="4554" y="4355"/>
                    </a:lnTo>
                    <a:lnTo>
                      <a:pt x="4554" y="4357"/>
                    </a:lnTo>
                    <a:lnTo>
                      <a:pt x="4552" y="4357"/>
                    </a:lnTo>
                    <a:lnTo>
                      <a:pt x="4552" y="4358"/>
                    </a:lnTo>
                    <a:lnTo>
                      <a:pt x="4550" y="4358"/>
                    </a:lnTo>
                    <a:lnTo>
                      <a:pt x="4550" y="4360"/>
                    </a:lnTo>
                    <a:lnTo>
                      <a:pt x="4549" y="4360"/>
                    </a:lnTo>
                    <a:lnTo>
                      <a:pt x="4549" y="4362"/>
                    </a:lnTo>
                    <a:lnTo>
                      <a:pt x="4547" y="4362"/>
                    </a:lnTo>
                    <a:lnTo>
                      <a:pt x="4547" y="4363"/>
                    </a:lnTo>
                    <a:lnTo>
                      <a:pt x="4545" y="4363"/>
                    </a:lnTo>
                    <a:lnTo>
                      <a:pt x="4545" y="4365"/>
                    </a:lnTo>
                    <a:lnTo>
                      <a:pt x="4542" y="4365"/>
                    </a:lnTo>
                    <a:close/>
                    <a:moveTo>
                      <a:pt x="4555" y="4352"/>
                    </a:moveTo>
                    <a:lnTo>
                      <a:pt x="4557" y="4352"/>
                    </a:lnTo>
                    <a:lnTo>
                      <a:pt x="4557" y="4353"/>
                    </a:lnTo>
                    <a:lnTo>
                      <a:pt x="4555" y="4353"/>
                    </a:lnTo>
                    <a:lnTo>
                      <a:pt x="4555" y="4352"/>
                    </a:lnTo>
                    <a:close/>
                    <a:moveTo>
                      <a:pt x="4557" y="4350"/>
                    </a:moveTo>
                    <a:lnTo>
                      <a:pt x="4559" y="4350"/>
                    </a:lnTo>
                    <a:lnTo>
                      <a:pt x="4559" y="4352"/>
                    </a:lnTo>
                    <a:lnTo>
                      <a:pt x="4557" y="4352"/>
                    </a:lnTo>
                    <a:lnTo>
                      <a:pt x="4557" y="4350"/>
                    </a:lnTo>
                    <a:close/>
                    <a:moveTo>
                      <a:pt x="4559" y="4348"/>
                    </a:moveTo>
                    <a:lnTo>
                      <a:pt x="4560" y="4348"/>
                    </a:lnTo>
                    <a:lnTo>
                      <a:pt x="4560" y="4350"/>
                    </a:lnTo>
                    <a:lnTo>
                      <a:pt x="4559" y="4350"/>
                    </a:lnTo>
                    <a:lnTo>
                      <a:pt x="4559" y="4348"/>
                    </a:lnTo>
                    <a:close/>
                    <a:moveTo>
                      <a:pt x="4560" y="4348"/>
                    </a:moveTo>
                    <a:lnTo>
                      <a:pt x="4560" y="4347"/>
                    </a:lnTo>
                    <a:lnTo>
                      <a:pt x="4562" y="4347"/>
                    </a:lnTo>
                    <a:lnTo>
                      <a:pt x="4562" y="4345"/>
                    </a:lnTo>
                    <a:lnTo>
                      <a:pt x="4564" y="4345"/>
                    </a:lnTo>
                    <a:lnTo>
                      <a:pt x="4564" y="4343"/>
                    </a:lnTo>
                    <a:lnTo>
                      <a:pt x="4565" y="4343"/>
                    </a:lnTo>
                    <a:lnTo>
                      <a:pt x="4565" y="4342"/>
                    </a:lnTo>
                    <a:lnTo>
                      <a:pt x="4567" y="4342"/>
                    </a:lnTo>
                    <a:lnTo>
                      <a:pt x="4567" y="4340"/>
                    </a:lnTo>
                    <a:lnTo>
                      <a:pt x="4569" y="4340"/>
                    </a:lnTo>
                    <a:lnTo>
                      <a:pt x="4569" y="4338"/>
                    </a:lnTo>
                    <a:lnTo>
                      <a:pt x="4570" y="4338"/>
                    </a:lnTo>
                    <a:lnTo>
                      <a:pt x="4570" y="4337"/>
                    </a:lnTo>
                    <a:lnTo>
                      <a:pt x="4572" y="4337"/>
                    </a:lnTo>
                    <a:lnTo>
                      <a:pt x="4572" y="4335"/>
                    </a:lnTo>
                    <a:lnTo>
                      <a:pt x="4574" y="4335"/>
                    </a:lnTo>
                    <a:lnTo>
                      <a:pt x="4574" y="4333"/>
                    </a:lnTo>
                    <a:lnTo>
                      <a:pt x="4577" y="4333"/>
                    </a:lnTo>
                    <a:lnTo>
                      <a:pt x="4577" y="4335"/>
                    </a:lnTo>
                    <a:lnTo>
                      <a:pt x="4575" y="4335"/>
                    </a:lnTo>
                    <a:lnTo>
                      <a:pt x="4575" y="4337"/>
                    </a:lnTo>
                    <a:lnTo>
                      <a:pt x="4574" y="4337"/>
                    </a:lnTo>
                    <a:lnTo>
                      <a:pt x="4574" y="4338"/>
                    </a:lnTo>
                    <a:lnTo>
                      <a:pt x="4572" y="4338"/>
                    </a:lnTo>
                    <a:lnTo>
                      <a:pt x="4572" y="4340"/>
                    </a:lnTo>
                    <a:lnTo>
                      <a:pt x="4570" y="4340"/>
                    </a:lnTo>
                    <a:lnTo>
                      <a:pt x="4570" y="4342"/>
                    </a:lnTo>
                    <a:lnTo>
                      <a:pt x="4569" y="4342"/>
                    </a:lnTo>
                    <a:lnTo>
                      <a:pt x="4569" y="4343"/>
                    </a:lnTo>
                    <a:lnTo>
                      <a:pt x="4567" y="4343"/>
                    </a:lnTo>
                    <a:lnTo>
                      <a:pt x="4567" y="4345"/>
                    </a:lnTo>
                    <a:lnTo>
                      <a:pt x="4565" y="4345"/>
                    </a:lnTo>
                    <a:lnTo>
                      <a:pt x="4565" y="4347"/>
                    </a:lnTo>
                    <a:lnTo>
                      <a:pt x="4564" y="4347"/>
                    </a:lnTo>
                    <a:lnTo>
                      <a:pt x="4564" y="4348"/>
                    </a:lnTo>
                    <a:lnTo>
                      <a:pt x="4560" y="4348"/>
                    </a:lnTo>
                    <a:close/>
                    <a:moveTo>
                      <a:pt x="4577" y="4333"/>
                    </a:moveTo>
                    <a:lnTo>
                      <a:pt x="4577" y="4332"/>
                    </a:lnTo>
                    <a:lnTo>
                      <a:pt x="4579" y="4332"/>
                    </a:lnTo>
                    <a:lnTo>
                      <a:pt x="4579" y="4330"/>
                    </a:lnTo>
                    <a:lnTo>
                      <a:pt x="4580" y="4330"/>
                    </a:lnTo>
                    <a:lnTo>
                      <a:pt x="4580" y="4328"/>
                    </a:lnTo>
                    <a:lnTo>
                      <a:pt x="4582" y="4328"/>
                    </a:lnTo>
                    <a:lnTo>
                      <a:pt x="4582" y="4327"/>
                    </a:lnTo>
                    <a:lnTo>
                      <a:pt x="4584" y="4327"/>
                    </a:lnTo>
                    <a:lnTo>
                      <a:pt x="4584" y="4325"/>
                    </a:lnTo>
                    <a:lnTo>
                      <a:pt x="4585" y="4325"/>
                    </a:lnTo>
                    <a:lnTo>
                      <a:pt x="4585" y="4323"/>
                    </a:lnTo>
                    <a:lnTo>
                      <a:pt x="4587" y="4323"/>
                    </a:lnTo>
                    <a:lnTo>
                      <a:pt x="4587" y="4322"/>
                    </a:lnTo>
                    <a:lnTo>
                      <a:pt x="4589" y="4322"/>
                    </a:lnTo>
                    <a:lnTo>
                      <a:pt x="4589" y="4320"/>
                    </a:lnTo>
                    <a:lnTo>
                      <a:pt x="4590" y="4320"/>
                    </a:lnTo>
                    <a:lnTo>
                      <a:pt x="4590" y="4318"/>
                    </a:lnTo>
                    <a:lnTo>
                      <a:pt x="4592" y="4318"/>
                    </a:lnTo>
                    <a:lnTo>
                      <a:pt x="4592" y="4317"/>
                    </a:lnTo>
                    <a:lnTo>
                      <a:pt x="4594" y="4317"/>
                    </a:lnTo>
                    <a:lnTo>
                      <a:pt x="4594" y="4315"/>
                    </a:lnTo>
                    <a:lnTo>
                      <a:pt x="4595" y="4315"/>
                    </a:lnTo>
                    <a:lnTo>
                      <a:pt x="4595" y="4313"/>
                    </a:lnTo>
                    <a:lnTo>
                      <a:pt x="4597" y="4313"/>
                    </a:lnTo>
                    <a:lnTo>
                      <a:pt x="4597" y="4312"/>
                    </a:lnTo>
                    <a:lnTo>
                      <a:pt x="4599" y="4312"/>
                    </a:lnTo>
                    <a:lnTo>
                      <a:pt x="4599" y="4310"/>
                    </a:lnTo>
                    <a:lnTo>
                      <a:pt x="4600" y="4310"/>
                    </a:lnTo>
                    <a:lnTo>
                      <a:pt x="4600" y="4308"/>
                    </a:lnTo>
                    <a:lnTo>
                      <a:pt x="4602" y="4308"/>
                    </a:lnTo>
                    <a:lnTo>
                      <a:pt x="4602" y="4307"/>
                    </a:lnTo>
                    <a:lnTo>
                      <a:pt x="4604" y="4307"/>
                    </a:lnTo>
                    <a:lnTo>
                      <a:pt x="4604" y="4305"/>
                    </a:lnTo>
                    <a:lnTo>
                      <a:pt x="4605" y="4305"/>
                    </a:lnTo>
                    <a:lnTo>
                      <a:pt x="4605" y="4303"/>
                    </a:lnTo>
                    <a:lnTo>
                      <a:pt x="4607" y="4303"/>
                    </a:lnTo>
                    <a:lnTo>
                      <a:pt x="4607" y="4302"/>
                    </a:lnTo>
                    <a:lnTo>
                      <a:pt x="4610" y="4302"/>
                    </a:lnTo>
                    <a:lnTo>
                      <a:pt x="4610" y="4303"/>
                    </a:lnTo>
                    <a:lnTo>
                      <a:pt x="4609" y="4303"/>
                    </a:lnTo>
                    <a:lnTo>
                      <a:pt x="4609" y="4305"/>
                    </a:lnTo>
                    <a:lnTo>
                      <a:pt x="4607" y="4305"/>
                    </a:lnTo>
                    <a:lnTo>
                      <a:pt x="4607" y="4307"/>
                    </a:lnTo>
                    <a:lnTo>
                      <a:pt x="4605" y="4307"/>
                    </a:lnTo>
                    <a:lnTo>
                      <a:pt x="4605" y="4308"/>
                    </a:lnTo>
                    <a:lnTo>
                      <a:pt x="4604" y="4308"/>
                    </a:lnTo>
                    <a:lnTo>
                      <a:pt x="4604" y="4310"/>
                    </a:lnTo>
                    <a:lnTo>
                      <a:pt x="4602" y="4310"/>
                    </a:lnTo>
                    <a:lnTo>
                      <a:pt x="4602" y="4312"/>
                    </a:lnTo>
                    <a:lnTo>
                      <a:pt x="4600" y="4312"/>
                    </a:lnTo>
                    <a:lnTo>
                      <a:pt x="4600" y="4313"/>
                    </a:lnTo>
                    <a:lnTo>
                      <a:pt x="4599" y="4313"/>
                    </a:lnTo>
                    <a:lnTo>
                      <a:pt x="4599" y="4315"/>
                    </a:lnTo>
                    <a:lnTo>
                      <a:pt x="4597" y="4315"/>
                    </a:lnTo>
                    <a:lnTo>
                      <a:pt x="4597" y="4317"/>
                    </a:lnTo>
                    <a:lnTo>
                      <a:pt x="4595" y="4317"/>
                    </a:lnTo>
                    <a:lnTo>
                      <a:pt x="4595" y="4318"/>
                    </a:lnTo>
                    <a:lnTo>
                      <a:pt x="4594" y="4318"/>
                    </a:lnTo>
                    <a:lnTo>
                      <a:pt x="4594" y="4320"/>
                    </a:lnTo>
                    <a:lnTo>
                      <a:pt x="4592" y="4320"/>
                    </a:lnTo>
                    <a:lnTo>
                      <a:pt x="4592" y="4322"/>
                    </a:lnTo>
                    <a:lnTo>
                      <a:pt x="4590" y="4322"/>
                    </a:lnTo>
                    <a:lnTo>
                      <a:pt x="4590" y="4323"/>
                    </a:lnTo>
                    <a:lnTo>
                      <a:pt x="4589" y="4323"/>
                    </a:lnTo>
                    <a:lnTo>
                      <a:pt x="4589" y="4325"/>
                    </a:lnTo>
                    <a:lnTo>
                      <a:pt x="4587" y="4325"/>
                    </a:lnTo>
                    <a:lnTo>
                      <a:pt x="4587" y="4327"/>
                    </a:lnTo>
                    <a:lnTo>
                      <a:pt x="4585" y="4327"/>
                    </a:lnTo>
                    <a:lnTo>
                      <a:pt x="4585" y="4328"/>
                    </a:lnTo>
                    <a:lnTo>
                      <a:pt x="4584" y="4328"/>
                    </a:lnTo>
                    <a:lnTo>
                      <a:pt x="4584" y="4330"/>
                    </a:lnTo>
                    <a:lnTo>
                      <a:pt x="4582" y="4330"/>
                    </a:lnTo>
                    <a:lnTo>
                      <a:pt x="4582" y="4332"/>
                    </a:lnTo>
                    <a:lnTo>
                      <a:pt x="4580" y="4332"/>
                    </a:lnTo>
                    <a:lnTo>
                      <a:pt x="4580" y="4333"/>
                    </a:lnTo>
                    <a:lnTo>
                      <a:pt x="4577" y="4333"/>
                    </a:lnTo>
                    <a:close/>
                    <a:moveTo>
                      <a:pt x="4610" y="4300"/>
                    </a:moveTo>
                    <a:lnTo>
                      <a:pt x="4612" y="4300"/>
                    </a:lnTo>
                    <a:lnTo>
                      <a:pt x="4612" y="4302"/>
                    </a:lnTo>
                    <a:lnTo>
                      <a:pt x="4610" y="4302"/>
                    </a:lnTo>
                    <a:lnTo>
                      <a:pt x="4610" y="4300"/>
                    </a:lnTo>
                    <a:close/>
                    <a:moveTo>
                      <a:pt x="4612" y="4298"/>
                    </a:moveTo>
                    <a:lnTo>
                      <a:pt x="4614" y="4298"/>
                    </a:lnTo>
                    <a:lnTo>
                      <a:pt x="4614" y="4300"/>
                    </a:lnTo>
                    <a:lnTo>
                      <a:pt x="4612" y="4300"/>
                    </a:lnTo>
                    <a:lnTo>
                      <a:pt x="4612" y="4298"/>
                    </a:lnTo>
                    <a:close/>
                    <a:moveTo>
                      <a:pt x="4614" y="4297"/>
                    </a:moveTo>
                    <a:lnTo>
                      <a:pt x="4615" y="4297"/>
                    </a:lnTo>
                    <a:lnTo>
                      <a:pt x="4615" y="4298"/>
                    </a:lnTo>
                    <a:lnTo>
                      <a:pt x="4614" y="4298"/>
                    </a:lnTo>
                    <a:lnTo>
                      <a:pt x="4614" y="4297"/>
                    </a:lnTo>
                    <a:close/>
                    <a:moveTo>
                      <a:pt x="4615" y="4295"/>
                    </a:moveTo>
                    <a:lnTo>
                      <a:pt x="4617" y="4295"/>
                    </a:lnTo>
                    <a:lnTo>
                      <a:pt x="4617" y="4297"/>
                    </a:lnTo>
                    <a:lnTo>
                      <a:pt x="4615" y="4297"/>
                    </a:lnTo>
                    <a:lnTo>
                      <a:pt x="4615" y="4295"/>
                    </a:lnTo>
                    <a:close/>
                    <a:moveTo>
                      <a:pt x="4617" y="4293"/>
                    </a:moveTo>
                    <a:lnTo>
                      <a:pt x="4619" y="4293"/>
                    </a:lnTo>
                    <a:lnTo>
                      <a:pt x="4619" y="4295"/>
                    </a:lnTo>
                    <a:lnTo>
                      <a:pt x="4617" y="4295"/>
                    </a:lnTo>
                    <a:lnTo>
                      <a:pt x="4617" y="4293"/>
                    </a:lnTo>
                    <a:close/>
                    <a:moveTo>
                      <a:pt x="4619" y="4292"/>
                    </a:moveTo>
                    <a:lnTo>
                      <a:pt x="4620" y="4292"/>
                    </a:lnTo>
                    <a:lnTo>
                      <a:pt x="4620" y="4293"/>
                    </a:lnTo>
                    <a:lnTo>
                      <a:pt x="4619" y="4293"/>
                    </a:lnTo>
                    <a:lnTo>
                      <a:pt x="4619" y="4292"/>
                    </a:lnTo>
                    <a:close/>
                    <a:moveTo>
                      <a:pt x="4620" y="4290"/>
                    </a:moveTo>
                    <a:lnTo>
                      <a:pt x="4622" y="4290"/>
                    </a:lnTo>
                    <a:lnTo>
                      <a:pt x="4622" y="4292"/>
                    </a:lnTo>
                    <a:lnTo>
                      <a:pt x="4620" y="4292"/>
                    </a:lnTo>
                    <a:lnTo>
                      <a:pt x="4620" y="4290"/>
                    </a:lnTo>
                    <a:close/>
                    <a:moveTo>
                      <a:pt x="4622" y="4288"/>
                    </a:moveTo>
                    <a:lnTo>
                      <a:pt x="4624" y="4288"/>
                    </a:lnTo>
                    <a:lnTo>
                      <a:pt x="4624" y="4290"/>
                    </a:lnTo>
                    <a:lnTo>
                      <a:pt x="4622" y="4290"/>
                    </a:lnTo>
                    <a:lnTo>
                      <a:pt x="4622" y="4288"/>
                    </a:lnTo>
                    <a:close/>
                    <a:moveTo>
                      <a:pt x="4624" y="4287"/>
                    </a:moveTo>
                    <a:lnTo>
                      <a:pt x="4625" y="4287"/>
                    </a:lnTo>
                    <a:lnTo>
                      <a:pt x="4625" y="4288"/>
                    </a:lnTo>
                    <a:lnTo>
                      <a:pt x="4624" y="4288"/>
                    </a:lnTo>
                    <a:lnTo>
                      <a:pt x="4624" y="4287"/>
                    </a:lnTo>
                    <a:close/>
                    <a:moveTo>
                      <a:pt x="4625" y="4285"/>
                    </a:moveTo>
                    <a:lnTo>
                      <a:pt x="4627" y="4285"/>
                    </a:lnTo>
                    <a:lnTo>
                      <a:pt x="4627" y="4287"/>
                    </a:lnTo>
                    <a:lnTo>
                      <a:pt x="4625" y="4287"/>
                    </a:lnTo>
                    <a:lnTo>
                      <a:pt x="4625" y="4285"/>
                    </a:lnTo>
                    <a:close/>
                    <a:moveTo>
                      <a:pt x="4627" y="4283"/>
                    </a:moveTo>
                    <a:lnTo>
                      <a:pt x="4629" y="4283"/>
                    </a:lnTo>
                    <a:lnTo>
                      <a:pt x="4629" y="4285"/>
                    </a:lnTo>
                    <a:lnTo>
                      <a:pt x="4627" y="4285"/>
                    </a:lnTo>
                    <a:lnTo>
                      <a:pt x="4627" y="4283"/>
                    </a:lnTo>
                    <a:close/>
                    <a:moveTo>
                      <a:pt x="4629" y="4282"/>
                    </a:moveTo>
                    <a:lnTo>
                      <a:pt x="4630" y="4282"/>
                    </a:lnTo>
                    <a:lnTo>
                      <a:pt x="4630" y="4283"/>
                    </a:lnTo>
                    <a:lnTo>
                      <a:pt x="4629" y="4283"/>
                    </a:lnTo>
                    <a:lnTo>
                      <a:pt x="4629" y="4282"/>
                    </a:lnTo>
                    <a:close/>
                    <a:moveTo>
                      <a:pt x="4630" y="4280"/>
                    </a:moveTo>
                    <a:lnTo>
                      <a:pt x="4632" y="4280"/>
                    </a:lnTo>
                    <a:lnTo>
                      <a:pt x="4632" y="4282"/>
                    </a:lnTo>
                    <a:lnTo>
                      <a:pt x="4630" y="4282"/>
                    </a:lnTo>
                    <a:lnTo>
                      <a:pt x="4630" y="4280"/>
                    </a:lnTo>
                    <a:close/>
                    <a:moveTo>
                      <a:pt x="4632" y="4278"/>
                    </a:moveTo>
                    <a:lnTo>
                      <a:pt x="4634" y="4278"/>
                    </a:lnTo>
                    <a:lnTo>
                      <a:pt x="4634" y="4280"/>
                    </a:lnTo>
                    <a:lnTo>
                      <a:pt x="4632" y="4280"/>
                    </a:lnTo>
                    <a:lnTo>
                      <a:pt x="4632" y="4278"/>
                    </a:lnTo>
                    <a:close/>
                    <a:moveTo>
                      <a:pt x="4634" y="4277"/>
                    </a:moveTo>
                    <a:lnTo>
                      <a:pt x="4635" y="4277"/>
                    </a:lnTo>
                    <a:lnTo>
                      <a:pt x="4635" y="4278"/>
                    </a:lnTo>
                    <a:lnTo>
                      <a:pt x="4634" y="4278"/>
                    </a:lnTo>
                    <a:lnTo>
                      <a:pt x="4634" y="4277"/>
                    </a:lnTo>
                    <a:close/>
                    <a:moveTo>
                      <a:pt x="4635" y="4275"/>
                    </a:moveTo>
                    <a:lnTo>
                      <a:pt x="4637" y="4275"/>
                    </a:lnTo>
                    <a:lnTo>
                      <a:pt x="4637" y="4277"/>
                    </a:lnTo>
                    <a:lnTo>
                      <a:pt x="4635" y="4277"/>
                    </a:lnTo>
                    <a:lnTo>
                      <a:pt x="4635" y="4275"/>
                    </a:lnTo>
                    <a:close/>
                    <a:moveTo>
                      <a:pt x="4637" y="4273"/>
                    </a:moveTo>
                    <a:lnTo>
                      <a:pt x="4639" y="4273"/>
                    </a:lnTo>
                    <a:lnTo>
                      <a:pt x="4639" y="4275"/>
                    </a:lnTo>
                    <a:lnTo>
                      <a:pt x="4637" y="4275"/>
                    </a:lnTo>
                    <a:lnTo>
                      <a:pt x="4637" y="4273"/>
                    </a:lnTo>
                    <a:close/>
                    <a:moveTo>
                      <a:pt x="4639" y="4272"/>
                    </a:moveTo>
                    <a:lnTo>
                      <a:pt x="4640" y="4272"/>
                    </a:lnTo>
                    <a:lnTo>
                      <a:pt x="4640" y="4273"/>
                    </a:lnTo>
                    <a:lnTo>
                      <a:pt x="4639" y="4273"/>
                    </a:lnTo>
                    <a:lnTo>
                      <a:pt x="4639" y="4272"/>
                    </a:lnTo>
                    <a:close/>
                    <a:moveTo>
                      <a:pt x="4640" y="4270"/>
                    </a:moveTo>
                    <a:lnTo>
                      <a:pt x="4642" y="4270"/>
                    </a:lnTo>
                    <a:lnTo>
                      <a:pt x="4642" y="4272"/>
                    </a:lnTo>
                    <a:lnTo>
                      <a:pt x="4640" y="4272"/>
                    </a:lnTo>
                    <a:lnTo>
                      <a:pt x="4640" y="4270"/>
                    </a:lnTo>
                    <a:close/>
                    <a:moveTo>
                      <a:pt x="4642" y="4268"/>
                    </a:moveTo>
                    <a:lnTo>
                      <a:pt x="4644" y="4268"/>
                    </a:lnTo>
                    <a:lnTo>
                      <a:pt x="4644" y="4270"/>
                    </a:lnTo>
                    <a:lnTo>
                      <a:pt x="4642" y="4270"/>
                    </a:lnTo>
                    <a:lnTo>
                      <a:pt x="4642" y="4268"/>
                    </a:lnTo>
                    <a:close/>
                    <a:moveTo>
                      <a:pt x="4644" y="4267"/>
                    </a:moveTo>
                    <a:lnTo>
                      <a:pt x="4645" y="4267"/>
                    </a:lnTo>
                    <a:lnTo>
                      <a:pt x="4645" y="4268"/>
                    </a:lnTo>
                    <a:lnTo>
                      <a:pt x="4644" y="4268"/>
                    </a:lnTo>
                    <a:lnTo>
                      <a:pt x="4644" y="4267"/>
                    </a:lnTo>
                    <a:close/>
                    <a:moveTo>
                      <a:pt x="4645" y="4265"/>
                    </a:moveTo>
                    <a:lnTo>
                      <a:pt x="4647" y="4265"/>
                    </a:lnTo>
                    <a:lnTo>
                      <a:pt x="4647" y="4267"/>
                    </a:lnTo>
                    <a:lnTo>
                      <a:pt x="4645" y="4267"/>
                    </a:lnTo>
                    <a:lnTo>
                      <a:pt x="4645" y="4265"/>
                    </a:lnTo>
                    <a:close/>
                    <a:moveTo>
                      <a:pt x="4647" y="4263"/>
                    </a:moveTo>
                    <a:lnTo>
                      <a:pt x="4649" y="4263"/>
                    </a:lnTo>
                    <a:lnTo>
                      <a:pt x="4649" y="4265"/>
                    </a:lnTo>
                    <a:lnTo>
                      <a:pt x="4647" y="4265"/>
                    </a:lnTo>
                    <a:lnTo>
                      <a:pt x="4647" y="4263"/>
                    </a:lnTo>
                    <a:close/>
                    <a:moveTo>
                      <a:pt x="4649" y="4262"/>
                    </a:moveTo>
                    <a:lnTo>
                      <a:pt x="4650" y="4262"/>
                    </a:lnTo>
                    <a:lnTo>
                      <a:pt x="4650" y="4263"/>
                    </a:lnTo>
                    <a:lnTo>
                      <a:pt x="4649" y="4263"/>
                    </a:lnTo>
                    <a:lnTo>
                      <a:pt x="4649" y="4262"/>
                    </a:lnTo>
                    <a:close/>
                    <a:moveTo>
                      <a:pt x="4650" y="4260"/>
                    </a:moveTo>
                    <a:lnTo>
                      <a:pt x="4652" y="4260"/>
                    </a:lnTo>
                    <a:lnTo>
                      <a:pt x="4652" y="4262"/>
                    </a:lnTo>
                    <a:lnTo>
                      <a:pt x="4650" y="4262"/>
                    </a:lnTo>
                    <a:lnTo>
                      <a:pt x="4650" y="4260"/>
                    </a:lnTo>
                    <a:close/>
                    <a:moveTo>
                      <a:pt x="4652" y="4260"/>
                    </a:moveTo>
                    <a:lnTo>
                      <a:pt x="4652" y="4258"/>
                    </a:lnTo>
                    <a:lnTo>
                      <a:pt x="4654" y="4258"/>
                    </a:lnTo>
                    <a:lnTo>
                      <a:pt x="4654" y="4255"/>
                    </a:lnTo>
                    <a:lnTo>
                      <a:pt x="4655" y="4255"/>
                    </a:lnTo>
                    <a:lnTo>
                      <a:pt x="4655" y="4253"/>
                    </a:lnTo>
                    <a:lnTo>
                      <a:pt x="4657" y="4253"/>
                    </a:lnTo>
                    <a:lnTo>
                      <a:pt x="4657" y="4252"/>
                    </a:lnTo>
                    <a:lnTo>
                      <a:pt x="4659" y="4252"/>
                    </a:lnTo>
                    <a:lnTo>
                      <a:pt x="4659" y="4250"/>
                    </a:lnTo>
                    <a:lnTo>
                      <a:pt x="4660" y="4250"/>
                    </a:lnTo>
                    <a:lnTo>
                      <a:pt x="4660" y="4248"/>
                    </a:lnTo>
                    <a:lnTo>
                      <a:pt x="4662" y="4248"/>
                    </a:lnTo>
                    <a:lnTo>
                      <a:pt x="4662" y="4247"/>
                    </a:lnTo>
                    <a:lnTo>
                      <a:pt x="4664" y="4247"/>
                    </a:lnTo>
                    <a:lnTo>
                      <a:pt x="4664" y="4245"/>
                    </a:lnTo>
                    <a:lnTo>
                      <a:pt x="4665" y="4245"/>
                    </a:lnTo>
                    <a:lnTo>
                      <a:pt x="4665" y="4243"/>
                    </a:lnTo>
                    <a:lnTo>
                      <a:pt x="4667" y="4243"/>
                    </a:lnTo>
                    <a:lnTo>
                      <a:pt x="4667" y="4242"/>
                    </a:lnTo>
                    <a:lnTo>
                      <a:pt x="4669" y="4242"/>
                    </a:lnTo>
                    <a:lnTo>
                      <a:pt x="4669" y="4240"/>
                    </a:lnTo>
                    <a:lnTo>
                      <a:pt x="4670" y="4240"/>
                    </a:lnTo>
                    <a:lnTo>
                      <a:pt x="4670" y="4238"/>
                    </a:lnTo>
                    <a:lnTo>
                      <a:pt x="4672" y="4238"/>
                    </a:lnTo>
                    <a:lnTo>
                      <a:pt x="4672" y="4237"/>
                    </a:lnTo>
                    <a:lnTo>
                      <a:pt x="4674" y="4237"/>
                    </a:lnTo>
                    <a:lnTo>
                      <a:pt x="4674" y="4235"/>
                    </a:lnTo>
                    <a:lnTo>
                      <a:pt x="4675" y="4235"/>
                    </a:lnTo>
                    <a:lnTo>
                      <a:pt x="4675" y="4233"/>
                    </a:lnTo>
                    <a:lnTo>
                      <a:pt x="4677" y="4233"/>
                    </a:lnTo>
                    <a:lnTo>
                      <a:pt x="4677" y="4232"/>
                    </a:lnTo>
                    <a:lnTo>
                      <a:pt x="4679" y="4232"/>
                    </a:lnTo>
                    <a:lnTo>
                      <a:pt x="4679" y="4230"/>
                    </a:lnTo>
                    <a:lnTo>
                      <a:pt x="4680" y="4230"/>
                    </a:lnTo>
                    <a:lnTo>
                      <a:pt x="4680" y="4233"/>
                    </a:lnTo>
                    <a:lnTo>
                      <a:pt x="4679" y="4233"/>
                    </a:lnTo>
                    <a:lnTo>
                      <a:pt x="4679" y="4235"/>
                    </a:lnTo>
                    <a:lnTo>
                      <a:pt x="4677" y="4235"/>
                    </a:lnTo>
                    <a:lnTo>
                      <a:pt x="4677" y="4237"/>
                    </a:lnTo>
                    <a:lnTo>
                      <a:pt x="4675" y="4237"/>
                    </a:lnTo>
                    <a:lnTo>
                      <a:pt x="4675" y="4238"/>
                    </a:lnTo>
                    <a:lnTo>
                      <a:pt x="4674" y="4238"/>
                    </a:lnTo>
                    <a:lnTo>
                      <a:pt x="4674" y="4240"/>
                    </a:lnTo>
                    <a:lnTo>
                      <a:pt x="4672" y="4240"/>
                    </a:lnTo>
                    <a:lnTo>
                      <a:pt x="4672" y="4242"/>
                    </a:lnTo>
                    <a:lnTo>
                      <a:pt x="4670" y="4242"/>
                    </a:lnTo>
                    <a:lnTo>
                      <a:pt x="4670" y="4243"/>
                    </a:lnTo>
                    <a:lnTo>
                      <a:pt x="4669" y="4243"/>
                    </a:lnTo>
                    <a:lnTo>
                      <a:pt x="4669" y="4245"/>
                    </a:lnTo>
                    <a:lnTo>
                      <a:pt x="4667" y="4245"/>
                    </a:lnTo>
                    <a:lnTo>
                      <a:pt x="4667" y="4247"/>
                    </a:lnTo>
                    <a:lnTo>
                      <a:pt x="4665" y="4247"/>
                    </a:lnTo>
                    <a:lnTo>
                      <a:pt x="4665" y="4248"/>
                    </a:lnTo>
                    <a:lnTo>
                      <a:pt x="4664" y="4248"/>
                    </a:lnTo>
                    <a:lnTo>
                      <a:pt x="4664" y="4250"/>
                    </a:lnTo>
                    <a:lnTo>
                      <a:pt x="4662" y="4250"/>
                    </a:lnTo>
                    <a:lnTo>
                      <a:pt x="4662" y="4252"/>
                    </a:lnTo>
                    <a:lnTo>
                      <a:pt x="4660" y="4252"/>
                    </a:lnTo>
                    <a:lnTo>
                      <a:pt x="4660" y="4253"/>
                    </a:lnTo>
                    <a:lnTo>
                      <a:pt x="4659" y="4253"/>
                    </a:lnTo>
                    <a:lnTo>
                      <a:pt x="4659" y="4255"/>
                    </a:lnTo>
                    <a:lnTo>
                      <a:pt x="4657" y="4255"/>
                    </a:lnTo>
                    <a:lnTo>
                      <a:pt x="4657" y="4257"/>
                    </a:lnTo>
                    <a:lnTo>
                      <a:pt x="4655" y="4257"/>
                    </a:lnTo>
                    <a:lnTo>
                      <a:pt x="4655" y="4260"/>
                    </a:lnTo>
                    <a:lnTo>
                      <a:pt x="4652" y="4260"/>
                    </a:lnTo>
                    <a:close/>
                    <a:moveTo>
                      <a:pt x="4680" y="4228"/>
                    </a:moveTo>
                    <a:lnTo>
                      <a:pt x="4682" y="4228"/>
                    </a:lnTo>
                    <a:lnTo>
                      <a:pt x="4682" y="4230"/>
                    </a:lnTo>
                    <a:lnTo>
                      <a:pt x="4680" y="4230"/>
                    </a:lnTo>
                    <a:lnTo>
                      <a:pt x="4680" y="4228"/>
                    </a:lnTo>
                    <a:close/>
                    <a:moveTo>
                      <a:pt x="4682" y="4227"/>
                    </a:moveTo>
                    <a:lnTo>
                      <a:pt x="4684" y="4227"/>
                    </a:lnTo>
                    <a:lnTo>
                      <a:pt x="4684" y="4228"/>
                    </a:lnTo>
                    <a:lnTo>
                      <a:pt x="4682" y="4228"/>
                    </a:lnTo>
                    <a:lnTo>
                      <a:pt x="4682" y="4227"/>
                    </a:lnTo>
                    <a:close/>
                    <a:moveTo>
                      <a:pt x="4684" y="4225"/>
                    </a:moveTo>
                    <a:lnTo>
                      <a:pt x="4685" y="4225"/>
                    </a:lnTo>
                    <a:lnTo>
                      <a:pt x="4685" y="4227"/>
                    </a:lnTo>
                    <a:lnTo>
                      <a:pt x="4684" y="4227"/>
                    </a:lnTo>
                    <a:lnTo>
                      <a:pt x="4684" y="4225"/>
                    </a:lnTo>
                    <a:close/>
                    <a:moveTo>
                      <a:pt x="4685" y="4223"/>
                    </a:moveTo>
                    <a:lnTo>
                      <a:pt x="4687" y="4223"/>
                    </a:lnTo>
                    <a:lnTo>
                      <a:pt x="4687" y="4225"/>
                    </a:lnTo>
                    <a:lnTo>
                      <a:pt x="4685" y="4225"/>
                    </a:lnTo>
                    <a:lnTo>
                      <a:pt x="4685" y="4223"/>
                    </a:lnTo>
                    <a:close/>
                    <a:moveTo>
                      <a:pt x="4687" y="4223"/>
                    </a:moveTo>
                    <a:lnTo>
                      <a:pt x="4687" y="4220"/>
                    </a:lnTo>
                    <a:lnTo>
                      <a:pt x="4689" y="4220"/>
                    </a:lnTo>
                    <a:lnTo>
                      <a:pt x="4689" y="4218"/>
                    </a:lnTo>
                    <a:lnTo>
                      <a:pt x="4690" y="4218"/>
                    </a:lnTo>
                    <a:lnTo>
                      <a:pt x="4690" y="4217"/>
                    </a:lnTo>
                    <a:lnTo>
                      <a:pt x="4692" y="4217"/>
                    </a:lnTo>
                    <a:lnTo>
                      <a:pt x="4692" y="4215"/>
                    </a:lnTo>
                    <a:lnTo>
                      <a:pt x="4694" y="4215"/>
                    </a:lnTo>
                    <a:lnTo>
                      <a:pt x="4694" y="4213"/>
                    </a:lnTo>
                    <a:lnTo>
                      <a:pt x="4695" y="4213"/>
                    </a:lnTo>
                    <a:lnTo>
                      <a:pt x="4695" y="4212"/>
                    </a:lnTo>
                    <a:lnTo>
                      <a:pt x="4697" y="4212"/>
                    </a:lnTo>
                    <a:lnTo>
                      <a:pt x="4697" y="4210"/>
                    </a:lnTo>
                    <a:lnTo>
                      <a:pt x="4699" y="4210"/>
                    </a:lnTo>
                    <a:lnTo>
                      <a:pt x="4699" y="4208"/>
                    </a:lnTo>
                    <a:lnTo>
                      <a:pt x="4700" y="4208"/>
                    </a:lnTo>
                    <a:lnTo>
                      <a:pt x="4700" y="4212"/>
                    </a:lnTo>
                    <a:lnTo>
                      <a:pt x="4699" y="4212"/>
                    </a:lnTo>
                    <a:lnTo>
                      <a:pt x="4699" y="4213"/>
                    </a:lnTo>
                    <a:lnTo>
                      <a:pt x="4697" y="4213"/>
                    </a:lnTo>
                    <a:lnTo>
                      <a:pt x="4697" y="4215"/>
                    </a:lnTo>
                    <a:lnTo>
                      <a:pt x="4695" y="4215"/>
                    </a:lnTo>
                    <a:lnTo>
                      <a:pt x="4695" y="4217"/>
                    </a:lnTo>
                    <a:lnTo>
                      <a:pt x="4694" y="4217"/>
                    </a:lnTo>
                    <a:lnTo>
                      <a:pt x="4694" y="4218"/>
                    </a:lnTo>
                    <a:lnTo>
                      <a:pt x="4692" y="4218"/>
                    </a:lnTo>
                    <a:lnTo>
                      <a:pt x="4692" y="4220"/>
                    </a:lnTo>
                    <a:lnTo>
                      <a:pt x="4690" y="4220"/>
                    </a:lnTo>
                    <a:lnTo>
                      <a:pt x="4690" y="4222"/>
                    </a:lnTo>
                    <a:lnTo>
                      <a:pt x="4689" y="4222"/>
                    </a:lnTo>
                    <a:lnTo>
                      <a:pt x="4689" y="4223"/>
                    </a:lnTo>
                    <a:lnTo>
                      <a:pt x="4687" y="4223"/>
                    </a:lnTo>
                    <a:close/>
                    <a:moveTo>
                      <a:pt x="4700" y="4207"/>
                    </a:moveTo>
                    <a:lnTo>
                      <a:pt x="4702" y="4207"/>
                    </a:lnTo>
                    <a:lnTo>
                      <a:pt x="4702" y="4208"/>
                    </a:lnTo>
                    <a:lnTo>
                      <a:pt x="4700" y="4208"/>
                    </a:lnTo>
                    <a:lnTo>
                      <a:pt x="4700" y="4207"/>
                    </a:lnTo>
                    <a:close/>
                    <a:moveTo>
                      <a:pt x="4702" y="4205"/>
                    </a:moveTo>
                    <a:lnTo>
                      <a:pt x="4704" y="4205"/>
                    </a:lnTo>
                    <a:lnTo>
                      <a:pt x="4704" y="4207"/>
                    </a:lnTo>
                    <a:lnTo>
                      <a:pt x="4702" y="4207"/>
                    </a:lnTo>
                    <a:lnTo>
                      <a:pt x="4702" y="4205"/>
                    </a:lnTo>
                    <a:close/>
                    <a:moveTo>
                      <a:pt x="4704" y="4205"/>
                    </a:moveTo>
                    <a:lnTo>
                      <a:pt x="4704" y="4202"/>
                    </a:lnTo>
                    <a:lnTo>
                      <a:pt x="4705" y="4202"/>
                    </a:lnTo>
                    <a:lnTo>
                      <a:pt x="4705" y="4200"/>
                    </a:lnTo>
                    <a:lnTo>
                      <a:pt x="4707" y="4200"/>
                    </a:lnTo>
                    <a:lnTo>
                      <a:pt x="4707" y="4198"/>
                    </a:lnTo>
                    <a:lnTo>
                      <a:pt x="4709" y="4198"/>
                    </a:lnTo>
                    <a:lnTo>
                      <a:pt x="4709" y="4197"/>
                    </a:lnTo>
                    <a:lnTo>
                      <a:pt x="4710" y="4197"/>
                    </a:lnTo>
                    <a:lnTo>
                      <a:pt x="4710" y="4195"/>
                    </a:lnTo>
                    <a:lnTo>
                      <a:pt x="4712" y="4195"/>
                    </a:lnTo>
                    <a:lnTo>
                      <a:pt x="4712" y="4193"/>
                    </a:lnTo>
                    <a:lnTo>
                      <a:pt x="4714" y="4193"/>
                    </a:lnTo>
                    <a:lnTo>
                      <a:pt x="4714" y="4192"/>
                    </a:lnTo>
                    <a:lnTo>
                      <a:pt x="4715" y="4192"/>
                    </a:lnTo>
                    <a:lnTo>
                      <a:pt x="4715" y="4190"/>
                    </a:lnTo>
                    <a:lnTo>
                      <a:pt x="4717" y="4190"/>
                    </a:lnTo>
                    <a:lnTo>
                      <a:pt x="4717" y="4188"/>
                    </a:lnTo>
                    <a:lnTo>
                      <a:pt x="4719" y="4188"/>
                    </a:lnTo>
                    <a:lnTo>
                      <a:pt x="4719" y="4192"/>
                    </a:lnTo>
                    <a:lnTo>
                      <a:pt x="4717" y="4192"/>
                    </a:lnTo>
                    <a:lnTo>
                      <a:pt x="4717" y="4193"/>
                    </a:lnTo>
                    <a:lnTo>
                      <a:pt x="4715" y="4193"/>
                    </a:lnTo>
                    <a:lnTo>
                      <a:pt x="4715" y="4195"/>
                    </a:lnTo>
                    <a:lnTo>
                      <a:pt x="4714" y="4195"/>
                    </a:lnTo>
                    <a:lnTo>
                      <a:pt x="4714" y="4197"/>
                    </a:lnTo>
                    <a:lnTo>
                      <a:pt x="4712" y="4197"/>
                    </a:lnTo>
                    <a:lnTo>
                      <a:pt x="4712" y="4198"/>
                    </a:lnTo>
                    <a:lnTo>
                      <a:pt x="4710" y="4198"/>
                    </a:lnTo>
                    <a:lnTo>
                      <a:pt x="4710" y="4200"/>
                    </a:lnTo>
                    <a:lnTo>
                      <a:pt x="4709" y="4200"/>
                    </a:lnTo>
                    <a:lnTo>
                      <a:pt x="4709" y="4202"/>
                    </a:lnTo>
                    <a:lnTo>
                      <a:pt x="4707" y="4202"/>
                    </a:lnTo>
                    <a:lnTo>
                      <a:pt x="4707" y="4203"/>
                    </a:lnTo>
                    <a:lnTo>
                      <a:pt x="4705" y="4203"/>
                    </a:lnTo>
                    <a:lnTo>
                      <a:pt x="4705" y="4205"/>
                    </a:lnTo>
                    <a:lnTo>
                      <a:pt x="4704" y="4205"/>
                    </a:lnTo>
                    <a:close/>
                    <a:moveTo>
                      <a:pt x="4719" y="4188"/>
                    </a:moveTo>
                    <a:lnTo>
                      <a:pt x="4719" y="4185"/>
                    </a:lnTo>
                    <a:lnTo>
                      <a:pt x="4720" y="4185"/>
                    </a:lnTo>
                    <a:lnTo>
                      <a:pt x="4720" y="4183"/>
                    </a:lnTo>
                    <a:lnTo>
                      <a:pt x="4722" y="4183"/>
                    </a:lnTo>
                    <a:lnTo>
                      <a:pt x="4722" y="4182"/>
                    </a:lnTo>
                    <a:lnTo>
                      <a:pt x="4724" y="4182"/>
                    </a:lnTo>
                    <a:lnTo>
                      <a:pt x="4724" y="4180"/>
                    </a:lnTo>
                    <a:lnTo>
                      <a:pt x="4725" y="4180"/>
                    </a:lnTo>
                    <a:lnTo>
                      <a:pt x="4725" y="4178"/>
                    </a:lnTo>
                    <a:lnTo>
                      <a:pt x="4727" y="4178"/>
                    </a:lnTo>
                    <a:lnTo>
                      <a:pt x="4727" y="4177"/>
                    </a:lnTo>
                    <a:lnTo>
                      <a:pt x="4729" y="4177"/>
                    </a:lnTo>
                    <a:lnTo>
                      <a:pt x="4729" y="4175"/>
                    </a:lnTo>
                    <a:lnTo>
                      <a:pt x="4730" y="4175"/>
                    </a:lnTo>
                    <a:lnTo>
                      <a:pt x="4730" y="4173"/>
                    </a:lnTo>
                    <a:lnTo>
                      <a:pt x="4732" y="4173"/>
                    </a:lnTo>
                    <a:lnTo>
                      <a:pt x="4732" y="4177"/>
                    </a:lnTo>
                    <a:lnTo>
                      <a:pt x="4730" y="4177"/>
                    </a:lnTo>
                    <a:lnTo>
                      <a:pt x="4730" y="4178"/>
                    </a:lnTo>
                    <a:lnTo>
                      <a:pt x="4729" y="4178"/>
                    </a:lnTo>
                    <a:lnTo>
                      <a:pt x="4729" y="4180"/>
                    </a:lnTo>
                    <a:lnTo>
                      <a:pt x="4727" y="4180"/>
                    </a:lnTo>
                    <a:lnTo>
                      <a:pt x="4727" y="4182"/>
                    </a:lnTo>
                    <a:lnTo>
                      <a:pt x="4725" y="4182"/>
                    </a:lnTo>
                    <a:lnTo>
                      <a:pt x="4725" y="4183"/>
                    </a:lnTo>
                    <a:lnTo>
                      <a:pt x="4724" y="4183"/>
                    </a:lnTo>
                    <a:lnTo>
                      <a:pt x="4724" y="4185"/>
                    </a:lnTo>
                    <a:lnTo>
                      <a:pt x="4722" y="4185"/>
                    </a:lnTo>
                    <a:lnTo>
                      <a:pt x="4722" y="4187"/>
                    </a:lnTo>
                    <a:lnTo>
                      <a:pt x="4720" y="4187"/>
                    </a:lnTo>
                    <a:lnTo>
                      <a:pt x="4720" y="4188"/>
                    </a:lnTo>
                    <a:lnTo>
                      <a:pt x="4719" y="4188"/>
                    </a:lnTo>
                    <a:close/>
                    <a:moveTo>
                      <a:pt x="4732" y="4173"/>
                    </a:moveTo>
                    <a:lnTo>
                      <a:pt x="4732" y="4170"/>
                    </a:lnTo>
                    <a:lnTo>
                      <a:pt x="4734" y="4170"/>
                    </a:lnTo>
                    <a:lnTo>
                      <a:pt x="4734" y="4168"/>
                    </a:lnTo>
                    <a:lnTo>
                      <a:pt x="4735" y="4168"/>
                    </a:lnTo>
                    <a:lnTo>
                      <a:pt x="4735" y="4167"/>
                    </a:lnTo>
                    <a:lnTo>
                      <a:pt x="4737" y="4167"/>
                    </a:lnTo>
                    <a:lnTo>
                      <a:pt x="4737" y="4165"/>
                    </a:lnTo>
                    <a:lnTo>
                      <a:pt x="4739" y="4165"/>
                    </a:lnTo>
                    <a:lnTo>
                      <a:pt x="4739" y="4163"/>
                    </a:lnTo>
                    <a:lnTo>
                      <a:pt x="4740" y="4163"/>
                    </a:lnTo>
                    <a:lnTo>
                      <a:pt x="4740" y="4167"/>
                    </a:lnTo>
                    <a:lnTo>
                      <a:pt x="4739" y="4167"/>
                    </a:lnTo>
                    <a:lnTo>
                      <a:pt x="4739" y="4168"/>
                    </a:lnTo>
                    <a:lnTo>
                      <a:pt x="4737" y="4168"/>
                    </a:lnTo>
                    <a:lnTo>
                      <a:pt x="4737" y="4170"/>
                    </a:lnTo>
                    <a:lnTo>
                      <a:pt x="4735" y="4170"/>
                    </a:lnTo>
                    <a:lnTo>
                      <a:pt x="4735" y="4172"/>
                    </a:lnTo>
                    <a:lnTo>
                      <a:pt x="4734" y="4172"/>
                    </a:lnTo>
                    <a:lnTo>
                      <a:pt x="4734" y="4173"/>
                    </a:lnTo>
                    <a:lnTo>
                      <a:pt x="4732" y="4173"/>
                    </a:lnTo>
                    <a:close/>
                    <a:moveTo>
                      <a:pt x="4740" y="4163"/>
                    </a:moveTo>
                    <a:lnTo>
                      <a:pt x="4740" y="4160"/>
                    </a:lnTo>
                    <a:lnTo>
                      <a:pt x="4742" y="4160"/>
                    </a:lnTo>
                    <a:lnTo>
                      <a:pt x="4742" y="4158"/>
                    </a:lnTo>
                    <a:lnTo>
                      <a:pt x="4744" y="4158"/>
                    </a:lnTo>
                    <a:lnTo>
                      <a:pt x="4744" y="4157"/>
                    </a:lnTo>
                    <a:lnTo>
                      <a:pt x="4745" y="4157"/>
                    </a:lnTo>
                    <a:lnTo>
                      <a:pt x="4745" y="4155"/>
                    </a:lnTo>
                    <a:lnTo>
                      <a:pt x="4747" y="4155"/>
                    </a:lnTo>
                    <a:lnTo>
                      <a:pt x="4747" y="4153"/>
                    </a:lnTo>
                    <a:lnTo>
                      <a:pt x="4749" y="4153"/>
                    </a:lnTo>
                    <a:lnTo>
                      <a:pt x="4749" y="4152"/>
                    </a:lnTo>
                    <a:lnTo>
                      <a:pt x="4750" y="4152"/>
                    </a:lnTo>
                    <a:lnTo>
                      <a:pt x="4750" y="4155"/>
                    </a:lnTo>
                    <a:lnTo>
                      <a:pt x="4749" y="4155"/>
                    </a:lnTo>
                    <a:lnTo>
                      <a:pt x="4749" y="4157"/>
                    </a:lnTo>
                    <a:lnTo>
                      <a:pt x="4747" y="4157"/>
                    </a:lnTo>
                    <a:lnTo>
                      <a:pt x="4747" y="4158"/>
                    </a:lnTo>
                    <a:lnTo>
                      <a:pt x="4745" y="4158"/>
                    </a:lnTo>
                    <a:lnTo>
                      <a:pt x="4745" y="4160"/>
                    </a:lnTo>
                    <a:lnTo>
                      <a:pt x="4744" y="4160"/>
                    </a:lnTo>
                    <a:lnTo>
                      <a:pt x="4744" y="4162"/>
                    </a:lnTo>
                    <a:lnTo>
                      <a:pt x="4742" y="4162"/>
                    </a:lnTo>
                    <a:lnTo>
                      <a:pt x="4742" y="4163"/>
                    </a:lnTo>
                    <a:lnTo>
                      <a:pt x="4740" y="4163"/>
                    </a:lnTo>
                    <a:close/>
                    <a:moveTo>
                      <a:pt x="4750" y="4152"/>
                    </a:moveTo>
                    <a:lnTo>
                      <a:pt x="4750" y="4148"/>
                    </a:lnTo>
                    <a:lnTo>
                      <a:pt x="4752" y="4148"/>
                    </a:lnTo>
                    <a:lnTo>
                      <a:pt x="4752" y="4147"/>
                    </a:lnTo>
                    <a:lnTo>
                      <a:pt x="4754" y="4147"/>
                    </a:lnTo>
                    <a:lnTo>
                      <a:pt x="4754" y="4145"/>
                    </a:lnTo>
                    <a:lnTo>
                      <a:pt x="4755" y="4145"/>
                    </a:lnTo>
                    <a:lnTo>
                      <a:pt x="4755" y="4143"/>
                    </a:lnTo>
                    <a:lnTo>
                      <a:pt x="4757" y="4143"/>
                    </a:lnTo>
                    <a:lnTo>
                      <a:pt x="4757" y="4142"/>
                    </a:lnTo>
                    <a:lnTo>
                      <a:pt x="4759" y="4142"/>
                    </a:lnTo>
                    <a:lnTo>
                      <a:pt x="4759" y="4145"/>
                    </a:lnTo>
                    <a:lnTo>
                      <a:pt x="4757" y="4145"/>
                    </a:lnTo>
                    <a:lnTo>
                      <a:pt x="4757" y="4147"/>
                    </a:lnTo>
                    <a:lnTo>
                      <a:pt x="4755" y="4147"/>
                    </a:lnTo>
                    <a:lnTo>
                      <a:pt x="4755" y="4148"/>
                    </a:lnTo>
                    <a:lnTo>
                      <a:pt x="4754" y="4148"/>
                    </a:lnTo>
                    <a:lnTo>
                      <a:pt x="4754" y="4150"/>
                    </a:lnTo>
                    <a:lnTo>
                      <a:pt x="4752" y="4150"/>
                    </a:lnTo>
                    <a:lnTo>
                      <a:pt x="4752" y="4152"/>
                    </a:lnTo>
                    <a:lnTo>
                      <a:pt x="4750" y="4152"/>
                    </a:lnTo>
                    <a:close/>
                    <a:moveTo>
                      <a:pt x="4759" y="4140"/>
                    </a:moveTo>
                    <a:lnTo>
                      <a:pt x="4760" y="4140"/>
                    </a:lnTo>
                    <a:lnTo>
                      <a:pt x="4760" y="4142"/>
                    </a:lnTo>
                    <a:lnTo>
                      <a:pt x="4759" y="4142"/>
                    </a:lnTo>
                    <a:lnTo>
                      <a:pt x="4759" y="4140"/>
                    </a:lnTo>
                    <a:close/>
                    <a:moveTo>
                      <a:pt x="4760" y="4140"/>
                    </a:moveTo>
                    <a:lnTo>
                      <a:pt x="4760" y="4137"/>
                    </a:lnTo>
                    <a:lnTo>
                      <a:pt x="4762" y="4137"/>
                    </a:lnTo>
                    <a:lnTo>
                      <a:pt x="4762" y="4135"/>
                    </a:lnTo>
                    <a:lnTo>
                      <a:pt x="4764" y="4135"/>
                    </a:lnTo>
                    <a:lnTo>
                      <a:pt x="4764" y="4133"/>
                    </a:lnTo>
                    <a:lnTo>
                      <a:pt x="4765" y="4133"/>
                    </a:lnTo>
                    <a:lnTo>
                      <a:pt x="4765" y="4132"/>
                    </a:lnTo>
                    <a:lnTo>
                      <a:pt x="4767" y="4132"/>
                    </a:lnTo>
                    <a:lnTo>
                      <a:pt x="4767" y="4135"/>
                    </a:lnTo>
                    <a:lnTo>
                      <a:pt x="4765" y="4135"/>
                    </a:lnTo>
                    <a:lnTo>
                      <a:pt x="4765" y="4137"/>
                    </a:lnTo>
                    <a:lnTo>
                      <a:pt x="4764" y="4137"/>
                    </a:lnTo>
                    <a:lnTo>
                      <a:pt x="4764" y="4138"/>
                    </a:lnTo>
                    <a:lnTo>
                      <a:pt x="4762" y="4138"/>
                    </a:lnTo>
                    <a:lnTo>
                      <a:pt x="4762" y="4140"/>
                    </a:lnTo>
                    <a:lnTo>
                      <a:pt x="4760" y="4140"/>
                    </a:lnTo>
                    <a:close/>
                    <a:moveTo>
                      <a:pt x="4767" y="4130"/>
                    </a:moveTo>
                    <a:lnTo>
                      <a:pt x="4769" y="4130"/>
                    </a:lnTo>
                    <a:lnTo>
                      <a:pt x="4769" y="4132"/>
                    </a:lnTo>
                    <a:lnTo>
                      <a:pt x="4767" y="4132"/>
                    </a:lnTo>
                    <a:lnTo>
                      <a:pt x="4767" y="4130"/>
                    </a:lnTo>
                    <a:close/>
                    <a:moveTo>
                      <a:pt x="4769" y="4130"/>
                    </a:moveTo>
                    <a:lnTo>
                      <a:pt x="4769" y="4127"/>
                    </a:lnTo>
                    <a:lnTo>
                      <a:pt x="4770" y="4127"/>
                    </a:lnTo>
                    <a:lnTo>
                      <a:pt x="4770" y="4125"/>
                    </a:lnTo>
                    <a:lnTo>
                      <a:pt x="4772" y="4125"/>
                    </a:lnTo>
                    <a:lnTo>
                      <a:pt x="4772" y="4123"/>
                    </a:lnTo>
                    <a:lnTo>
                      <a:pt x="4774" y="4123"/>
                    </a:lnTo>
                    <a:lnTo>
                      <a:pt x="4774" y="4122"/>
                    </a:lnTo>
                    <a:lnTo>
                      <a:pt x="4775" y="4122"/>
                    </a:lnTo>
                    <a:lnTo>
                      <a:pt x="4775" y="4125"/>
                    </a:lnTo>
                    <a:lnTo>
                      <a:pt x="4774" y="4125"/>
                    </a:lnTo>
                    <a:lnTo>
                      <a:pt x="4774" y="4127"/>
                    </a:lnTo>
                    <a:lnTo>
                      <a:pt x="4772" y="4127"/>
                    </a:lnTo>
                    <a:lnTo>
                      <a:pt x="4772" y="4128"/>
                    </a:lnTo>
                    <a:lnTo>
                      <a:pt x="4770" y="4128"/>
                    </a:lnTo>
                    <a:lnTo>
                      <a:pt x="4770" y="4130"/>
                    </a:lnTo>
                    <a:lnTo>
                      <a:pt x="4769" y="4130"/>
                    </a:lnTo>
                    <a:close/>
                    <a:moveTo>
                      <a:pt x="4775" y="4122"/>
                    </a:moveTo>
                    <a:lnTo>
                      <a:pt x="4775" y="4118"/>
                    </a:lnTo>
                    <a:lnTo>
                      <a:pt x="4777" y="4118"/>
                    </a:lnTo>
                    <a:lnTo>
                      <a:pt x="4777" y="4117"/>
                    </a:lnTo>
                    <a:lnTo>
                      <a:pt x="4779" y="4117"/>
                    </a:lnTo>
                    <a:lnTo>
                      <a:pt x="4779" y="4115"/>
                    </a:lnTo>
                    <a:lnTo>
                      <a:pt x="4780" y="4115"/>
                    </a:lnTo>
                    <a:lnTo>
                      <a:pt x="4780" y="4113"/>
                    </a:lnTo>
                    <a:lnTo>
                      <a:pt x="4782" y="4113"/>
                    </a:lnTo>
                    <a:lnTo>
                      <a:pt x="4782" y="4110"/>
                    </a:lnTo>
                    <a:lnTo>
                      <a:pt x="4784" y="4110"/>
                    </a:lnTo>
                    <a:lnTo>
                      <a:pt x="4784" y="4108"/>
                    </a:lnTo>
                    <a:lnTo>
                      <a:pt x="4785" y="4108"/>
                    </a:lnTo>
                    <a:lnTo>
                      <a:pt x="4785" y="4107"/>
                    </a:lnTo>
                    <a:lnTo>
                      <a:pt x="4787" y="4107"/>
                    </a:lnTo>
                    <a:lnTo>
                      <a:pt x="4787" y="4105"/>
                    </a:lnTo>
                    <a:lnTo>
                      <a:pt x="4789" y="4105"/>
                    </a:lnTo>
                    <a:lnTo>
                      <a:pt x="4789" y="4103"/>
                    </a:lnTo>
                    <a:lnTo>
                      <a:pt x="4790" y="4103"/>
                    </a:lnTo>
                    <a:lnTo>
                      <a:pt x="4790" y="4107"/>
                    </a:lnTo>
                    <a:lnTo>
                      <a:pt x="4789" y="4107"/>
                    </a:lnTo>
                    <a:lnTo>
                      <a:pt x="4789" y="4108"/>
                    </a:lnTo>
                    <a:lnTo>
                      <a:pt x="4787" y="4108"/>
                    </a:lnTo>
                    <a:lnTo>
                      <a:pt x="4787" y="4110"/>
                    </a:lnTo>
                    <a:lnTo>
                      <a:pt x="4785" y="4110"/>
                    </a:lnTo>
                    <a:lnTo>
                      <a:pt x="4785" y="4112"/>
                    </a:lnTo>
                    <a:lnTo>
                      <a:pt x="4784" y="4112"/>
                    </a:lnTo>
                    <a:lnTo>
                      <a:pt x="4784" y="4115"/>
                    </a:lnTo>
                    <a:lnTo>
                      <a:pt x="4782" y="4115"/>
                    </a:lnTo>
                    <a:lnTo>
                      <a:pt x="4782" y="4117"/>
                    </a:lnTo>
                    <a:lnTo>
                      <a:pt x="4780" y="4117"/>
                    </a:lnTo>
                    <a:lnTo>
                      <a:pt x="4780" y="4118"/>
                    </a:lnTo>
                    <a:lnTo>
                      <a:pt x="4779" y="4118"/>
                    </a:lnTo>
                    <a:lnTo>
                      <a:pt x="4779" y="4120"/>
                    </a:lnTo>
                    <a:lnTo>
                      <a:pt x="4777" y="4120"/>
                    </a:lnTo>
                    <a:lnTo>
                      <a:pt x="4777" y="4122"/>
                    </a:lnTo>
                    <a:lnTo>
                      <a:pt x="4775" y="4122"/>
                    </a:lnTo>
                    <a:close/>
                    <a:moveTo>
                      <a:pt x="4790" y="4103"/>
                    </a:moveTo>
                    <a:lnTo>
                      <a:pt x="4790" y="4100"/>
                    </a:lnTo>
                    <a:lnTo>
                      <a:pt x="4792" y="4100"/>
                    </a:lnTo>
                    <a:lnTo>
                      <a:pt x="4792" y="4098"/>
                    </a:lnTo>
                    <a:lnTo>
                      <a:pt x="4794" y="4098"/>
                    </a:lnTo>
                    <a:lnTo>
                      <a:pt x="4794" y="4097"/>
                    </a:lnTo>
                    <a:lnTo>
                      <a:pt x="4795" y="4097"/>
                    </a:lnTo>
                    <a:lnTo>
                      <a:pt x="4795" y="4095"/>
                    </a:lnTo>
                    <a:lnTo>
                      <a:pt x="4797" y="4095"/>
                    </a:lnTo>
                    <a:lnTo>
                      <a:pt x="4797" y="4098"/>
                    </a:lnTo>
                    <a:lnTo>
                      <a:pt x="4795" y="4098"/>
                    </a:lnTo>
                    <a:lnTo>
                      <a:pt x="4795" y="4100"/>
                    </a:lnTo>
                    <a:lnTo>
                      <a:pt x="4794" y="4100"/>
                    </a:lnTo>
                    <a:lnTo>
                      <a:pt x="4794" y="4102"/>
                    </a:lnTo>
                    <a:lnTo>
                      <a:pt x="4792" y="4102"/>
                    </a:lnTo>
                    <a:lnTo>
                      <a:pt x="4792" y="4103"/>
                    </a:lnTo>
                    <a:lnTo>
                      <a:pt x="4790" y="4103"/>
                    </a:lnTo>
                    <a:close/>
                    <a:moveTo>
                      <a:pt x="4797" y="4095"/>
                    </a:moveTo>
                    <a:lnTo>
                      <a:pt x="4797" y="4092"/>
                    </a:lnTo>
                    <a:lnTo>
                      <a:pt x="4799" y="4092"/>
                    </a:lnTo>
                    <a:lnTo>
                      <a:pt x="4799" y="4090"/>
                    </a:lnTo>
                    <a:lnTo>
                      <a:pt x="4800" y="4090"/>
                    </a:lnTo>
                    <a:lnTo>
                      <a:pt x="4800" y="4088"/>
                    </a:lnTo>
                    <a:lnTo>
                      <a:pt x="4802" y="4088"/>
                    </a:lnTo>
                    <a:lnTo>
                      <a:pt x="4802" y="4087"/>
                    </a:lnTo>
                    <a:lnTo>
                      <a:pt x="4804" y="4087"/>
                    </a:lnTo>
                    <a:lnTo>
                      <a:pt x="4804" y="4090"/>
                    </a:lnTo>
                    <a:lnTo>
                      <a:pt x="4802" y="4090"/>
                    </a:lnTo>
                    <a:lnTo>
                      <a:pt x="4802" y="4092"/>
                    </a:lnTo>
                    <a:lnTo>
                      <a:pt x="4800" y="4092"/>
                    </a:lnTo>
                    <a:lnTo>
                      <a:pt x="4800" y="4093"/>
                    </a:lnTo>
                    <a:lnTo>
                      <a:pt x="4799" y="4093"/>
                    </a:lnTo>
                    <a:lnTo>
                      <a:pt x="4799" y="4095"/>
                    </a:lnTo>
                    <a:lnTo>
                      <a:pt x="4797" y="4095"/>
                    </a:lnTo>
                    <a:close/>
                    <a:moveTo>
                      <a:pt x="4804" y="4087"/>
                    </a:moveTo>
                    <a:lnTo>
                      <a:pt x="4804" y="4083"/>
                    </a:lnTo>
                    <a:lnTo>
                      <a:pt x="4805" y="4083"/>
                    </a:lnTo>
                    <a:lnTo>
                      <a:pt x="4805" y="4082"/>
                    </a:lnTo>
                    <a:lnTo>
                      <a:pt x="4807" y="4082"/>
                    </a:lnTo>
                    <a:lnTo>
                      <a:pt x="4807" y="4080"/>
                    </a:lnTo>
                    <a:lnTo>
                      <a:pt x="4809" y="4080"/>
                    </a:lnTo>
                    <a:lnTo>
                      <a:pt x="4809" y="4083"/>
                    </a:lnTo>
                    <a:lnTo>
                      <a:pt x="4807" y="4083"/>
                    </a:lnTo>
                    <a:lnTo>
                      <a:pt x="4807" y="4085"/>
                    </a:lnTo>
                    <a:lnTo>
                      <a:pt x="4805" y="4085"/>
                    </a:lnTo>
                    <a:lnTo>
                      <a:pt x="4805" y="4087"/>
                    </a:lnTo>
                    <a:lnTo>
                      <a:pt x="4804" y="4087"/>
                    </a:lnTo>
                    <a:close/>
                    <a:moveTo>
                      <a:pt x="4809" y="4080"/>
                    </a:moveTo>
                    <a:lnTo>
                      <a:pt x="4809" y="4077"/>
                    </a:lnTo>
                    <a:lnTo>
                      <a:pt x="4810" y="4077"/>
                    </a:lnTo>
                    <a:lnTo>
                      <a:pt x="4810" y="4075"/>
                    </a:lnTo>
                    <a:lnTo>
                      <a:pt x="4812" y="4075"/>
                    </a:lnTo>
                    <a:lnTo>
                      <a:pt x="4812" y="4073"/>
                    </a:lnTo>
                    <a:lnTo>
                      <a:pt x="4814" y="4073"/>
                    </a:lnTo>
                    <a:lnTo>
                      <a:pt x="4814" y="4077"/>
                    </a:lnTo>
                    <a:lnTo>
                      <a:pt x="4812" y="4077"/>
                    </a:lnTo>
                    <a:lnTo>
                      <a:pt x="4812" y="4078"/>
                    </a:lnTo>
                    <a:lnTo>
                      <a:pt x="4810" y="4078"/>
                    </a:lnTo>
                    <a:lnTo>
                      <a:pt x="4810" y="4080"/>
                    </a:lnTo>
                    <a:lnTo>
                      <a:pt x="4809" y="4080"/>
                    </a:lnTo>
                    <a:close/>
                    <a:moveTo>
                      <a:pt x="4814" y="4072"/>
                    </a:moveTo>
                    <a:lnTo>
                      <a:pt x="4815" y="4072"/>
                    </a:lnTo>
                    <a:lnTo>
                      <a:pt x="4815" y="4073"/>
                    </a:lnTo>
                    <a:lnTo>
                      <a:pt x="4814" y="4073"/>
                    </a:lnTo>
                    <a:lnTo>
                      <a:pt x="4814" y="4072"/>
                    </a:lnTo>
                    <a:close/>
                    <a:moveTo>
                      <a:pt x="4815" y="4072"/>
                    </a:moveTo>
                    <a:lnTo>
                      <a:pt x="4815" y="4068"/>
                    </a:lnTo>
                    <a:lnTo>
                      <a:pt x="4817" y="4068"/>
                    </a:lnTo>
                    <a:lnTo>
                      <a:pt x="4817" y="4067"/>
                    </a:lnTo>
                    <a:lnTo>
                      <a:pt x="4819" y="4067"/>
                    </a:lnTo>
                    <a:lnTo>
                      <a:pt x="4819" y="4070"/>
                    </a:lnTo>
                    <a:lnTo>
                      <a:pt x="4817" y="4070"/>
                    </a:lnTo>
                    <a:lnTo>
                      <a:pt x="4817" y="4072"/>
                    </a:lnTo>
                    <a:lnTo>
                      <a:pt x="4815" y="4072"/>
                    </a:lnTo>
                    <a:close/>
                    <a:moveTo>
                      <a:pt x="4819" y="4065"/>
                    </a:moveTo>
                    <a:lnTo>
                      <a:pt x="4820" y="4065"/>
                    </a:lnTo>
                    <a:lnTo>
                      <a:pt x="4820" y="4067"/>
                    </a:lnTo>
                    <a:lnTo>
                      <a:pt x="4819" y="4067"/>
                    </a:lnTo>
                    <a:lnTo>
                      <a:pt x="4819" y="4065"/>
                    </a:lnTo>
                    <a:close/>
                    <a:moveTo>
                      <a:pt x="4820" y="4065"/>
                    </a:moveTo>
                    <a:lnTo>
                      <a:pt x="4820" y="4062"/>
                    </a:lnTo>
                    <a:lnTo>
                      <a:pt x="4822" y="4062"/>
                    </a:lnTo>
                    <a:lnTo>
                      <a:pt x="4822" y="4060"/>
                    </a:lnTo>
                    <a:lnTo>
                      <a:pt x="4824" y="4060"/>
                    </a:lnTo>
                    <a:lnTo>
                      <a:pt x="4824" y="4058"/>
                    </a:lnTo>
                    <a:lnTo>
                      <a:pt x="4825" y="4058"/>
                    </a:lnTo>
                    <a:lnTo>
                      <a:pt x="4825" y="4062"/>
                    </a:lnTo>
                    <a:lnTo>
                      <a:pt x="4824" y="4062"/>
                    </a:lnTo>
                    <a:lnTo>
                      <a:pt x="4824" y="4063"/>
                    </a:lnTo>
                    <a:lnTo>
                      <a:pt x="4822" y="4063"/>
                    </a:lnTo>
                    <a:lnTo>
                      <a:pt x="4822" y="4065"/>
                    </a:lnTo>
                    <a:lnTo>
                      <a:pt x="4820" y="4065"/>
                    </a:lnTo>
                    <a:close/>
                    <a:moveTo>
                      <a:pt x="4825" y="4058"/>
                    </a:moveTo>
                    <a:lnTo>
                      <a:pt x="4825" y="4055"/>
                    </a:lnTo>
                    <a:lnTo>
                      <a:pt x="4827" y="4055"/>
                    </a:lnTo>
                    <a:lnTo>
                      <a:pt x="4827" y="4053"/>
                    </a:lnTo>
                    <a:lnTo>
                      <a:pt x="4829" y="4053"/>
                    </a:lnTo>
                    <a:lnTo>
                      <a:pt x="4829" y="4052"/>
                    </a:lnTo>
                    <a:lnTo>
                      <a:pt x="4830" y="4052"/>
                    </a:lnTo>
                    <a:lnTo>
                      <a:pt x="4830" y="4055"/>
                    </a:lnTo>
                    <a:lnTo>
                      <a:pt x="4829" y="4055"/>
                    </a:lnTo>
                    <a:lnTo>
                      <a:pt x="4829" y="4057"/>
                    </a:lnTo>
                    <a:lnTo>
                      <a:pt x="4827" y="4057"/>
                    </a:lnTo>
                    <a:lnTo>
                      <a:pt x="4827" y="4058"/>
                    </a:lnTo>
                    <a:lnTo>
                      <a:pt x="4825" y="4058"/>
                    </a:lnTo>
                    <a:close/>
                    <a:moveTo>
                      <a:pt x="4830" y="4052"/>
                    </a:moveTo>
                    <a:lnTo>
                      <a:pt x="4830" y="4048"/>
                    </a:lnTo>
                    <a:lnTo>
                      <a:pt x="4832" y="4048"/>
                    </a:lnTo>
                    <a:lnTo>
                      <a:pt x="4832" y="4047"/>
                    </a:lnTo>
                    <a:lnTo>
                      <a:pt x="4834" y="4047"/>
                    </a:lnTo>
                    <a:lnTo>
                      <a:pt x="4834" y="4045"/>
                    </a:lnTo>
                    <a:lnTo>
                      <a:pt x="4835" y="4045"/>
                    </a:lnTo>
                    <a:lnTo>
                      <a:pt x="4835" y="4048"/>
                    </a:lnTo>
                    <a:lnTo>
                      <a:pt x="4834" y="4048"/>
                    </a:lnTo>
                    <a:lnTo>
                      <a:pt x="4834" y="4050"/>
                    </a:lnTo>
                    <a:lnTo>
                      <a:pt x="4832" y="4050"/>
                    </a:lnTo>
                    <a:lnTo>
                      <a:pt x="4832" y="4052"/>
                    </a:lnTo>
                    <a:lnTo>
                      <a:pt x="4830" y="4052"/>
                    </a:lnTo>
                    <a:close/>
                    <a:moveTo>
                      <a:pt x="4835" y="4045"/>
                    </a:moveTo>
                    <a:lnTo>
                      <a:pt x="4835" y="4042"/>
                    </a:lnTo>
                    <a:lnTo>
                      <a:pt x="4837" y="4042"/>
                    </a:lnTo>
                    <a:lnTo>
                      <a:pt x="4837" y="4040"/>
                    </a:lnTo>
                    <a:lnTo>
                      <a:pt x="4839" y="4040"/>
                    </a:lnTo>
                    <a:lnTo>
                      <a:pt x="4839" y="4038"/>
                    </a:lnTo>
                    <a:lnTo>
                      <a:pt x="4840" y="4038"/>
                    </a:lnTo>
                    <a:lnTo>
                      <a:pt x="4840" y="4042"/>
                    </a:lnTo>
                    <a:lnTo>
                      <a:pt x="4839" y="4042"/>
                    </a:lnTo>
                    <a:lnTo>
                      <a:pt x="4839" y="4043"/>
                    </a:lnTo>
                    <a:lnTo>
                      <a:pt x="4837" y="4043"/>
                    </a:lnTo>
                    <a:lnTo>
                      <a:pt x="4837" y="4045"/>
                    </a:lnTo>
                    <a:lnTo>
                      <a:pt x="4835" y="4045"/>
                    </a:lnTo>
                    <a:close/>
                    <a:moveTo>
                      <a:pt x="4840" y="4038"/>
                    </a:moveTo>
                    <a:lnTo>
                      <a:pt x="4840" y="4035"/>
                    </a:lnTo>
                    <a:lnTo>
                      <a:pt x="4842" y="4035"/>
                    </a:lnTo>
                    <a:lnTo>
                      <a:pt x="4842" y="4033"/>
                    </a:lnTo>
                    <a:lnTo>
                      <a:pt x="4844" y="4033"/>
                    </a:lnTo>
                    <a:lnTo>
                      <a:pt x="4844" y="4032"/>
                    </a:lnTo>
                    <a:lnTo>
                      <a:pt x="4845" y="4032"/>
                    </a:lnTo>
                    <a:lnTo>
                      <a:pt x="4845" y="4035"/>
                    </a:lnTo>
                    <a:lnTo>
                      <a:pt x="4844" y="4035"/>
                    </a:lnTo>
                    <a:lnTo>
                      <a:pt x="4844" y="4037"/>
                    </a:lnTo>
                    <a:lnTo>
                      <a:pt x="4842" y="4037"/>
                    </a:lnTo>
                    <a:lnTo>
                      <a:pt x="4842" y="4038"/>
                    </a:lnTo>
                    <a:lnTo>
                      <a:pt x="4840" y="4038"/>
                    </a:lnTo>
                    <a:close/>
                    <a:moveTo>
                      <a:pt x="4845" y="4032"/>
                    </a:moveTo>
                    <a:lnTo>
                      <a:pt x="4845" y="4028"/>
                    </a:lnTo>
                    <a:lnTo>
                      <a:pt x="4847" y="4028"/>
                    </a:lnTo>
                    <a:lnTo>
                      <a:pt x="4847" y="4027"/>
                    </a:lnTo>
                    <a:lnTo>
                      <a:pt x="4849" y="4027"/>
                    </a:lnTo>
                    <a:lnTo>
                      <a:pt x="4849" y="4025"/>
                    </a:lnTo>
                    <a:lnTo>
                      <a:pt x="4850" y="4025"/>
                    </a:lnTo>
                    <a:lnTo>
                      <a:pt x="4850" y="4022"/>
                    </a:lnTo>
                    <a:lnTo>
                      <a:pt x="4852" y="4022"/>
                    </a:lnTo>
                    <a:lnTo>
                      <a:pt x="4852" y="4020"/>
                    </a:lnTo>
                    <a:lnTo>
                      <a:pt x="4854" y="4020"/>
                    </a:lnTo>
                    <a:lnTo>
                      <a:pt x="4854" y="4017"/>
                    </a:lnTo>
                    <a:lnTo>
                      <a:pt x="4855" y="4017"/>
                    </a:lnTo>
                    <a:lnTo>
                      <a:pt x="4855" y="4015"/>
                    </a:lnTo>
                    <a:lnTo>
                      <a:pt x="4857" y="4015"/>
                    </a:lnTo>
                    <a:lnTo>
                      <a:pt x="4857" y="4013"/>
                    </a:lnTo>
                    <a:lnTo>
                      <a:pt x="4859" y="4013"/>
                    </a:lnTo>
                    <a:lnTo>
                      <a:pt x="4859" y="4017"/>
                    </a:lnTo>
                    <a:lnTo>
                      <a:pt x="4857" y="4017"/>
                    </a:lnTo>
                    <a:lnTo>
                      <a:pt x="4857" y="4018"/>
                    </a:lnTo>
                    <a:lnTo>
                      <a:pt x="4855" y="4018"/>
                    </a:lnTo>
                    <a:lnTo>
                      <a:pt x="4855" y="4022"/>
                    </a:lnTo>
                    <a:lnTo>
                      <a:pt x="4854" y="4022"/>
                    </a:lnTo>
                    <a:lnTo>
                      <a:pt x="4854" y="4023"/>
                    </a:lnTo>
                    <a:lnTo>
                      <a:pt x="4852" y="4023"/>
                    </a:lnTo>
                    <a:lnTo>
                      <a:pt x="4852" y="4027"/>
                    </a:lnTo>
                    <a:lnTo>
                      <a:pt x="4850" y="4027"/>
                    </a:lnTo>
                    <a:lnTo>
                      <a:pt x="4850" y="4028"/>
                    </a:lnTo>
                    <a:lnTo>
                      <a:pt x="4849" y="4028"/>
                    </a:lnTo>
                    <a:lnTo>
                      <a:pt x="4849" y="4030"/>
                    </a:lnTo>
                    <a:lnTo>
                      <a:pt x="4847" y="4030"/>
                    </a:lnTo>
                    <a:lnTo>
                      <a:pt x="4847" y="4032"/>
                    </a:lnTo>
                    <a:lnTo>
                      <a:pt x="4845" y="4032"/>
                    </a:lnTo>
                    <a:close/>
                    <a:moveTo>
                      <a:pt x="4859" y="4013"/>
                    </a:moveTo>
                    <a:lnTo>
                      <a:pt x="4859" y="4010"/>
                    </a:lnTo>
                    <a:lnTo>
                      <a:pt x="4860" y="4010"/>
                    </a:lnTo>
                    <a:lnTo>
                      <a:pt x="4860" y="4008"/>
                    </a:lnTo>
                    <a:lnTo>
                      <a:pt x="4862" y="4008"/>
                    </a:lnTo>
                    <a:lnTo>
                      <a:pt x="4862" y="4012"/>
                    </a:lnTo>
                    <a:lnTo>
                      <a:pt x="4860" y="4012"/>
                    </a:lnTo>
                    <a:lnTo>
                      <a:pt x="4860" y="4013"/>
                    </a:lnTo>
                    <a:lnTo>
                      <a:pt x="4859" y="4013"/>
                    </a:lnTo>
                    <a:close/>
                    <a:moveTo>
                      <a:pt x="4862" y="4008"/>
                    </a:moveTo>
                    <a:lnTo>
                      <a:pt x="4862" y="4005"/>
                    </a:lnTo>
                    <a:lnTo>
                      <a:pt x="4864" y="4005"/>
                    </a:lnTo>
                    <a:lnTo>
                      <a:pt x="4864" y="4003"/>
                    </a:lnTo>
                    <a:lnTo>
                      <a:pt x="4865" y="4003"/>
                    </a:lnTo>
                    <a:lnTo>
                      <a:pt x="4865" y="4002"/>
                    </a:lnTo>
                    <a:lnTo>
                      <a:pt x="4867" y="4002"/>
                    </a:lnTo>
                    <a:lnTo>
                      <a:pt x="4867" y="4005"/>
                    </a:lnTo>
                    <a:lnTo>
                      <a:pt x="4865" y="4005"/>
                    </a:lnTo>
                    <a:lnTo>
                      <a:pt x="4865" y="4007"/>
                    </a:lnTo>
                    <a:lnTo>
                      <a:pt x="4864" y="4007"/>
                    </a:lnTo>
                    <a:lnTo>
                      <a:pt x="4864" y="4008"/>
                    </a:lnTo>
                    <a:lnTo>
                      <a:pt x="4862" y="4008"/>
                    </a:lnTo>
                    <a:close/>
                    <a:moveTo>
                      <a:pt x="4867" y="4002"/>
                    </a:moveTo>
                    <a:lnTo>
                      <a:pt x="4867" y="3998"/>
                    </a:lnTo>
                    <a:lnTo>
                      <a:pt x="4869" y="3998"/>
                    </a:lnTo>
                    <a:lnTo>
                      <a:pt x="4869" y="3997"/>
                    </a:lnTo>
                    <a:lnTo>
                      <a:pt x="4870" y="3997"/>
                    </a:lnTo>
                    <a:lnTo>
                      <a:pt x="4870" y="4000"/>
                    </a:lnTo>
                    <a:lnTo>
                      <a:pt x="4869" y="4000"/>
                    </a:lnTo>
                    <a:lnTo>
                      <a:pt x="4869" y="4002"/>
                    </a:lnTo>
                    <a:lnTo>
                      <a:pt x="4867" y="4002"/>
                    </a:lnTo>
                    <a:close/>
                    <a:moveTo>
                      <a:pt x="4870" y="3997"/>
                    </a:moveTo>
                    <a:lnTo>
                      <a:pt x="4870" y="3993"/>
                    </a:lnTo>
                    <a:lnTo>
                      <a:pt x="4872" y="3993"/>
                    </a:lnTo>
                    <a:lnTo>
                      <a:pt x="4872" y="3992"/>
                    </a:lnTo>
                    <a:lnTo>
                      <a:pt x="4874" y="3992"/>
                    </a:lnTo>
                    <a:lnTo>
                      <a:pt x="4874" y="3995"/>
                    </a:lnTo>
                    <a:lnTo>
                      <a:pt x="4872" y="3995"/>
                    </a:lnTo>
                    <a:lnTo>
                      <a:pt x="4872" y="3997"/>
                    </a:lnTo>
                    <a:lnTo>
                      <a:pt x="4870" y="3997"/>
                    </a:lnTo>
                    <a:close/>
                    <a:moveTo>
                      <a:pt x="4874" y="3990"/>
                    </a:moveTo>
                    <a:lnTo>
                      <a:pt x="4875" y="3990"/>
                    </a:lnTo>
                    <a:lnTo>
                      <a:pt x="4875" y="3992"/>
                    </a:lnTo>
                    <a:lnTo>
                      <a:pt x="4874" y="3992"/>
                    </a:lnTo>
                    <a:lnTo>
                      <a:pt x="4874" y="3990"/>
                    </a:lnTo>
                    <a:close/>
                    <a:moveTo>
                      <a:pt x="4875" y="3987"/>
                    </a:moveTo>
                    <a:lnTo>
                      <a:pt x="4877" y="3987"/>
                    </a:lnTo>
                    <a:lnTo>
                      <a:pt x="4877" y="3990"/>
                    </a:lnTo>
                    <a:lnTo>
                      <a:pt x="4875" y="3990"/>
                    </a:lnTo>
                    <a:lnTo>
                      <a:pt x="4875" y="3987"/>
                    </a:lnTo>
                    <a:close/>
                    <a:moveTo>
                      <a:pt x="4877" y="3985"/>
                    </a:moveTo>
                    <a:lnTo>
                      <a:pt x="4879" y="3985"/>
                    </a:lnTo>
                    <a:lnTo>
                      <a:pt x="4879" y="3987"/>
                    </a:lnTo>
                    <a:lnTo>
                      <a:pt x="4877" y="3987"/>
                    </a:lnTo>
                    <a:lnTo>
                      <a:pt x="4877" y="3985"/>
                    </a:lnTo>
                    <a:close/>
                    <a:moveTo>
                      <a:pt x="4879" y="3985"/>
                    </a:moveTo>
                    <a:lnTo>
                      <a:pt x="4879" y="3982"/>
                    </a:lnTo>
                    <a:lnTo>
                      <a:pt x="4880" y="3982"/>
                    </a:lnTo>
                    <a:lnTo>
                      <a:pt x="4880" y="3980"/>
                    </a:lnTo>
                    <a:lnTo>
                      <a:pt x="4882" y="3980"/>
                    </a:lnTo>
                    <a:lnTo>
                      <a:pt x="4882" y="3983"/>
                    </a:lnTo>
                    <a:lnTo>
                      <a:pt x="4880" y="3983"/>
                    </a:lnTo>
                    <a:lnTo>
                      <a:pt x="4880" y="3985"/>
                    </a:lnTo>
                    <a:lnTo>
                      <a:pt x="4879" y="3985"/>
                    </a:lnTo>
                    <a:close/>
                    <a:moveTo>
                      <a:pt x="4882" y="3980"/>
                    </a:moveTo>
                    <a:lnTo>
                      <a:pt x="4882" y="3977"/>
                    </a:lnTo>
                    <a:lnTo>
                      <a:pt x="4884" y="3977"/>
                    </a:lnTo>
                    <a:lnTo>
                      <a:pt x="4884" y="3975"/>
                    </a:lnTo>
                    <a:lnTo>
                      <a:pt x="4885" y="3975"/>
                    </a:lnTo>
                    <a:lnTo>
                      <a:pt x="4885" y="3978"/>
                    </a:lnTo>
                    <a:lnTo>
                      <a:pt x="4884" y="3978"/>
                    </a:lnTo>
                    <a:lnTo>
                      <a:pt x="4884" y="3980"/>
                    </a:lnTo>
                    <a:lnTo>
                      <a:pt x="4882" y="3980"/>
                    </a:lnTo>
                    <a:close/>
                    <a:moveTo>
                      <a:pt x="5249" y="2958"/>
                    </a:moveTo>
                    <a:lnTo>
                      <a:pt x="5250" y="2958"/>
                    </a:lnTo>
                    <a:lnTo>
                      <a:pt x="5250" y="2975"/>
                    </a:lnTo>
                    <a:lnTo>
                      <a:pt x="5249" y="2975"/>
                    </a:lnTo>
                    <a:lnTo>
                      <a:pt x="5249" y="2958"/>
                    </a:lnTo>
                    <a:close/>
                    <a:moveTo>
                      <a:pt x="5290" y="2242"/>
                    </a:moveTo>
                    <a:lnTo>
                      <a:pt x="5292" y="2242"/>
                    </a:lnTo>
                    <a:lnTo>
                      <a:pt x="5292" y="2258"/>
                    </a:lnTo>
                    <a:lnTo>
                      <a:pt x="5290" y="2258"/>
                    </a:lnTo>
                    <a:lnTo>
                      <a:pt x="5290" y="2242"/>
                    </a:lnTo>
                    <a:close/>
                    <a:moveTo>
                      <a:pt x="4174" y="257"/>
                    </a:moveTo>
                    <a:lnTo>
                      <a:pt x="4177" y="257"/>
                    </a:lnTo>
                    <a:lnTo>
                      <a:pt x="4177" y="258"/>
                    </a:lnTo>
                    <a:lnTo>
                      <a:pt x="4174" y="258"/>
                    </a:lnTo>
                    <a:lnTo>
                      <a:pt x="4174" y="257"/>
                    </a:lnTo>
                    <a:close/>
                    <a:moveTo>
                      <a:pt x="4170" y="255"/>
                    </a:moveTo>
                    <a:lnTo>
                      <a:pt x="4174" y="255"/>
                    </a:lnTo>
                    <a:lnTo>
                      <a:pt x="4174" y="257"/>
                    </a:lnTo>
                    <a:lnTo>
                      <a:pt x="4170" y="257"/>
                    </a:lnTo>
                    <a:lnTo>
                      <a:pt x="4170" y="255"/>
                    </a:lnTo>
                    <a:close/>
                    <a:moveTo>
                      <a:pt x="4167" y="255"/>
                    </a:moveTo>
                    <a:lnTo>
                      <a:pt x="4167" y="253"/>
                    </a:lnTo>
                    <a:lnTo>
                      <a:pt x="4164" y="253"/>
                    </a:lnTo>
                    <a:lnTo>
                      <a:pt x="4164" y="252"/>
                    </a:lnTo>
                    <a:lnTo>
                      <a:pt x="4160" y="252"/>
                    </a:lnTo>
                    <a:lnTo>
                      <a:pt x="4160" y="250"/>
                    </a:lnTo>
                    <a:lnTo>
                      <a:pt x="4157" y="250"/>
                    </a:lnTo>
                    <a:lnTo>
                      <a:pt x="4157" y="248"/>
                    </a:lnTo>
                    <a:lnTo>
                      <a:pt x="4154" y="248"/>
                    </a:lnTo>
                    <a:lnTo>
                      <a:pt x="4154" y="247"/>
                    </a:lnTo>
                    <a:lnTo>
                      <a:pt x="4150" y="247"/>
                    </a:lnTo>
                    <a:lnTo>
                      <a:pt x="4150" y="245"/>
                    </a:lnTo>
                    <a:lnTo>
                      <a:pt x="4147" y="245"/>
                    </a:lnTo>
                    <a:lnTo>
                      <a:pt x="4147" y="243"/>
                    </a:lnTo>
                    <a:lnTo>
                      <a:pt x="4144" y="243"/>
                    </a:lnTo>
                    <a:lnTo>
                      <a:pt x="4144" y="242"/>
                    </a:lnTo>
                    <a:lnTo>
                      <a:pt x="4140" y="242"/>
                    </a:lnTo>
                    <a:lnTo>
                      <a:pt x="4140" y="240"/>
                    </a:lnTo>
                    <a:lnTo>
                      <a:pt x="4137" y="240"/>
                    </a:lnTo>
                    <a:lnTo>
                      <a:pt x="4137" y="238"/>
                    </a:lnTo>
                    <a:lnTo>
                      <a:pt x="4134" y="238"/>
                    </a:lnTo>
                    <a:lnTo>
                      <a:pt x="4134" y="237"/>
                    </a:lnTo>
                    <a:lnTo>
                      <a:pt x="4130" y="237"/>
                    </a:lnTo>
                    <a:lnTo>
                      <a:pt x="4130" y="235"/>
                    </a:lnTo>
                    <a:lnTo>
                      <a:pt x="4129" y="235"/>
                    </a:lnTo>
                    <a:lnTo>
                      <a:pt x="4129" y="233"/>
                    </a:lnTo>
                    <a:lnTo>
                      <a:pt x="4125" y="233"/>
                    </a:lnTo>
                    <a:lnTo>
                      <a:pt x="4125" y="232"/>
                    </a:lnTo>
                    <a:lnTo>
                      <a:pt x="4122" y="232"/>
                    </a:lnTo>
                    <a:lnTo>
                      <a:pt x="4122" y="230"/>
                    </a:lnTo>
                    <a:lnTo>
                      <a:pt x="4119" y="230"/>
                    </a:lnTo>
                    <a:lnTo>
                      <a:pt x="4119" y="228"/>
                    </a:lnTo>
                    <a:lnTo>
                      <a:pt x="4115" y="228"/>
                    </a:lnTo>
                    <a:lnTo>
                      <a:pt x="4115" y="227"/>
                    </a:lnTo>
                    <a:lnTo>
                      <a:pt x="4112" y="227"/>
                    </a:lnTo>
                    <a:lnTo>
                      <a:pt x="4112" y="225"/>
                    </a:lnTo>
                    <a:lnTo>
                      <a:pt x="4109" y="225"/>
                    </a:lnTo>
                    <a:lnTo>
                      <a:pt x="4109" y="223"/>
                    </a:lnTo>
                    <a:lnTo>
                      <a:pt x="4105" y="223"/>
                    </a:lnTo>
                    <a:lnTo>
                      <a:pt x="4105" y="222"/>
                    </a:lnTo>
                    <a:lnTo>
                      <a:pt x="4102" y="222"/>
                    </a:lnTo>
                    <a:lnTo>
                      <a:pt x="4102" y="220"/>
                    </a:lnTo>
                    <a:lnTo>
                      <a:pt x="4099" y="220"/>
                    </a:lnTo>
                    <a:lnTo>
                      <a:pt x="4099" y="218"/>
                    </a:lnTo>
                    <a:lnTo>
                      <a:pt x="4095" y="218"/>
                    </a:lnTo>
                    <a:lnTo>
                      <a:pt x="4095" y="217"/>
                    </a:lnTo>
                    <a:lnTo>
                      <a:pt x="4092" y="217"/>
                    </a:lnTo>
                    <a:lnTo>
                      <a:pt x="4092" y="215"/>
                    </a:lnTo>
                    <a:lnTo>
                      <a:pt x="4089" y="215"/>
                    </a:lnTo>
                    <a:lnTo>
                      <a:pt x="4089" y="213"/>
                    </a:lnTo>
                    <a:lnTo>
                      <a:pt x="4085" y="213"/>
                    </a:lnTo>
                    <a:lnTo>
                      <a:pt x="4085" y="212"/>
                    </a:lnTo>
                    <a:lnTo>
                      <a:pt x="4080" y="212"/>
                    </a:lnTo>
                    <a:lnTo>
                      <a:pt x="4080" y="210"/>
                    </a:lnTo>
                    <a:lnTo>
                      <a:pt x="4077" y="210"/>
                    </a:lnTo>
                    <a:lnTo>
                      <a:pt x="4077" y="208"/>
                    </a:lnTo>
                    <a:lnTo>
                      <a:pt x="4074" y="208"/>
                    </a:lnTo>
                    <a:lnTo>
                      <a:pt x="4074" y="207"/>
                    </a:lnTo>
                    <a:lnTo>
                      <a:pt x="4070" y="207"/>
                    </a:lnTo>
                    <a:lnTo>
                      <a:pt x="4070" y="205"/>
                    </a:lnTo>
                    <a:lnTo>
                      <a:pt x="4067" y="205"/>
                    </a:lnTo>
                    <a:lnTo>
                      <a:pt x="4067" y="203"/>
                    </a:lnTo>
                    <a:lnTo>
                      <a:pt x="4062" y="203"/>
                    </a:lnTo>
                    <a:lnTo>
                      <a:pt x="4062" y="202"/>
                    </a:lnTo>
                    <a:lnTo>
                      <a:pt x="4059" y="202"/>
                    </a:lnTo>
                    <a:lnTo>
                      <a:pt x="4059" y="200"/>
                    </a:lnTo>
                    <a:lnTo>
                      <a:pt x="4055" y="200"/>
                    </a:lnTo>
                    <a:lnTo>
                      <a:pt x="4055" y="198"/>
                    </a:lnTo>
                    <a:lnTo>
                      <a:pt x="4052" y="198"/>
                    </a:lnTo>
                    <a:lnTo>
                      <a:pt x="4052" y="197"/>
                    </a:lnTo>
                    <a:lnTo>
                      <a:pt x="4049" y="197"/>
                    </a:lnTo>
                    <a:lnTo>
                      <a:pt x="4049" y="195"/>
                    </a:lnTo>
                    <a:lnTo>
                      <a:pt x="4045" y="195"/>
                    </a:lnTo>
                    <a:lnTo>
                      <a:pt x="4045" y="193"/>
                    </a:lnTo>
                    <a:lnTo>
                      <a:pt x="4040" y="193"/>
                    </a:lnTo>
                    <a:lnTo>
                      <a:pt x="4040" y="192"/>
                    </a:lnTo>
                    <a:lnTo>
                      <a:pt x="4037" y="192"/>
                    </a:lnTo>
                    <a:lnTo>
                      <a:pt x="4037" y="190"/>
                    </a:lnTo>
                    <a:lnTo>
                      <a:pt x="4034" y="190"/>
                    </a:lnTo>
                    <a:lnTo>
                      <a:pt x="4034" y="188"/>
                    </a:lnTo>
                    <a:lnTo>
                      <a:pt x="4030" y="188"/>
                    </a:lnTo>
                    <a:lnTo>
                      <a:pt x="4030" y="187"/>
                    </a:lnTo>
                    <a:lnTo>
                      <a:pt x="4027" y="187"/>
                    </a:lnTo>
                    <a:lnTo>
                      <a:pt x="4027" y="185"/>
                    </a:lnTo>
                    <a:lnTo>
                      <a:pt x="4022" y="185"/>
                    </a:lnTo>
                    <a:lnTo>
                      <a:pt x="4022" y="183"/>
                    </a:lnTo>
                    <a:lnTo>
                      <a:pt x="4019" y="183"/>
                    </a:lnTo>
                    <a:lnTo>
                      <a:pt x="4019" y="182"/>
                    </a:lnTo>
                    <a:lnTo>
                      <a:pt x="4015" y="182"/>
                    </a:lnTo>
                    <a:lnTo>
                      <a:pt x="4015" y="180"/>
                    </a:lnTo>
                    <a:lnTo>
                      <a:pt x="4012" y="180"/>
                    </a:lnTo>
                    <a:lnTo>
                      <a:pt x="4012" y="178"/>
                    </a:lnTo>
                    <a:lnTo>
                      <a:pt x="4009" y="178"/>
                    </a:lnTo>
                    <a:lnTo>
                      <a:pt x="4009" y="177"/>
                    </a:lnTo>
                    <a:lnTo>
                      <a:pt x="4005" y="177"/>
                    </a:lnTo>
                    <a:lnTo>
                      <a:pt x="4005" y="175"/>
                    </a:lnTo>
                    <a:lnTo>
                      <a:pt x="4000" y="175"/>
                    </a:lnTo>
                    <a:lnTo>
                      <a:pt x="4000" y="173"/>
                    </a:lnTo>
                    <a:lnTo>
                      <a:pt x="3997" y="173"/>
                    </a:lnTo>
                    <a:lnTo>
                      <a:pt x="3997" y="172"/>
                    </a:lnTo>
                    <a:lnTo>
                      <a:pt x="3994" y="172"/>
                    </a:lnTo>
                    <a:lnTo>
                      <a:pt x="3994" y="170"/>
                    </a:lnTo>
                    <a:lnTo>
                      <a:pt x="3990" y="170"/>
                    </a:lnTo>
                    <a:lnTo>
                      <a:pt x="3990" y="168"/>
                    </a:lnTo>
                    <a:lnTo>
                      <a:pt x="3987" y="168"/>
                    </a:lnTo>
                    <a:lnTo>
                      <a:pt x="3987" y="167"/>
                    </a:lnTo>
                    <a:lnTo>
                      <a:pt x="3992" y="167"/>
                    </a:lnTo>
                    <a:lnTo>
                      <a:pt x="3992" y="168"/>
                    </a:lnTo>
                    <a:lnTo>
                      <a:pt x="3995" y="168"/>
                    </a:lnTo>
                    <a:lnTo>
                      <a:pt x="3995" y="170"/>
                    </a:lnTo>
                    <a:lnTo>
                      <a:pt x="3999" y="170"/>
                    </a:lnTo>
                    <a:lnTo>
                      <a:pt x="3999" y="172"/>
                    </a:lnTo>
                    <a:lnTo>
                      <a:pt x="4002" y="172"/>
                    </a:lnTo>
                    <a:lnTo>
                      <a:pt x="4002" y="173"/>
                    </a:lnTo>
                    <a:lnTo>
                      <a:pt x="4007" y="173"/>
                    </a:lnTo>
                    <a:lnTo>
                      <a:pt x="4007" y="175"/>
                    </a:lnTo>
                    <a:lnTo>
                      <a:pt x="4010" y="175"/>
                    </a:lnTo>
                    <a:lnTo>
                      <a:pt x="4010" y="177"/>
                    </a:lnTo>
                    <a:lnTo>
                      <a:pt x="4014" y="177"/>
                    </a:lnTo>
                    <a:lnTo>
                      <a:pt x="4014" y="178"/>
                    </a:lnTo>
                    <a:lnTo>
                      <a:pt x="4017" y="178"/>
                    </a:lnTo>
                    <a:lnTo>
                      <a:pt x="4017" y="180"/>
                    </a:lnTo>
                    <a:lnTo>
                      <a:pt x="4020" y="180"/>
                    </a:lnTo>
                    <a:lnTo>
                      <a:pt x="4020" y="182"/>
                    </a:lnTo>
                    <a:lnTo>
                      <a:pt x="4024" y="182"/>
                    </a:lnTo>
                    <a:lnTo>
                      <a:pt x="4024" y="183"/>
                    </a:lnTo>
                    <a:lnTo>
                      <a:pt x="4029" y="183"/>
                    </a:lnTo>
                    <a:lnTo>
                      <a:pt x="4029" y="185"/>
                    </a:lnTo>
                    <a:lnTo>
                      <a:pt x="4032" y="185"/>
                    </a:lnTo>
                    <a:lnTo>
                      <a:pt x="4032" y="187"/>
                    </a:lnTo>
                    <a:lnTo>
                      <a:pt x="4035" y="187"/>
                    </a:lnTo>
                    <a:lnTo>
                      <a:pt x="4035" y="188"/>
                    </a:lnTo>
                    <a:lnTo>
                      <a:pt x="4039" y="188"/>
                    </a:lnTo>
                    <a:lnTo>
                      <a:pt x="4039" y="190"/>
                    </a:lnTo>
                    <a:lnTo>
                      <a:pt x="4042" y="190"/>
                    </a:lnTo>
                    <a:lnTo>
                      <a:pt x="4042" y="192"/>
                    </a:lnTo>
                    <a:lnTo>
                      <a:pt x="4047" y="192"/>
                    </a:lnTo>
                    <a:lnTo>
                      <a:pt x="4047" y="193"/>
                    </a:lnTo>
                    <a:lnTo>
                      <a:pt x="4050" y="193"/>
                    </a:lnTo>
                    <a:lnTo>
                      <a:pt x="4050" y="195"/>
                    </a:lnTo>
                    <a:lnTo>
                      <a:pt x="4054" y="195"/>
                    </a:lnTo>
                    <a:lnTo>
                      <a:pt x="4054" y="197"/>
                    </a:lnTo>
                    <a:lnTo>
                      <a:pt x="4057" y="197"/>
                    </a:lnTo>
                    <a:lnTo>
                      <a:pt x="4057" y="198"/>
                    </a:lnTo>
                    <a:lnTo>
                      <a:pt x="4060" y="198"/>
                    </a:lnTo>
                    <a:lnTo>
                      <a:pt x="4060" y="200"/>
                    </a:lnTo>
                    <a:lnTo>
                      <a:pt x="4064" y="200"/>
                    </a:lnTo>
                    <a:lnTo>
                      <a:pt x="4064" y="202"/>
                    </a:lnTo>
                    <a:lnTo>
                      <a:pt x="4069" y="202"/>
                    </a:lnTo>
                    <a:lnTo>
                      <a:pt x="4069" y="203"/>
                    </a:lnTo>
                    <a:lnTo>
                      <a:pt x="4072" y="203"/>
                    </a:lnTo>
                    <a:lnTo>
                      <a:pt x="4072" y="205"/>
                    </a:lnTo>
                    <a:lnTo>
                      <a:pt x="4075" y="205"/>
                    </a:lnTo>
                    <a:lnTo>
                      <a:pt x="4075" y="207"/>
                    </a:lnTo>
                    <a:lnTo>
                      <a:pt x="4079" y="207"/>
                    </a:lnTo>
                    <a:lnTo>
                      <a:pt x="4079" y="208"/>
                    </a:lnTo>
                    <a:lnTo>
                      <a:pt x="4082" y="208"/>
                    </a:lnTo>
                    <a:lnTo>
                      <a:pt x="4082" y="210"/>
                    </a:lnTo>
                    <a:lnTo>
                      <a:pt x="4087" y="210"/>
                    </a:lnTo>
                    <a:lnTo>
                      <a:pt x="4087" y="212"/>
                    </a:lnTo>
                    <a:lnTo>
                      <a:pt x="4090" y="212"/>
                    </a:lnTo>
                    <a:lnTo>
                      <a:pt x="4090" y="213"/>
                    </a:lnTo>
                    <a:lnTo>
                      <a:pt x="4094" y="213"/>
                    </a:lnTo>
                    <a:lnTo>
                      <a:pt x="4094" y="215"/>
                    </a:lnTo>
                    <a:lnTo>
                      <a:pt x="4097" y="215"/>
                    </a:lnTo>
                    <a:lnTo>
                      <a:pt x="4097" y="217"/>
                    </a:lnTo>
                    <a:lnTo>
                      <a:pt x="4100" y="217"/>
                    </a:lnTo>
                    <a:lnTo>
                      <a:pt x="4100" y="218"/>
                    </a:lnTo>
                    <a:lnTo>
                      <a:pt x="4104" y="218"/>
                    </a:lnTo>
                    <a:lnTo>
                      <a:pt x="4104" y="220"/>
                    </a:lnTo>
                    <a:lnTo>
                      <a:pt x="4107" y="220"/>
                    </a:lnTo>
                    <a:lnTo>
                      <a:pt x="4107" y="222"/>
                    </a:lnTo>
                    <a:lnTo>
                      <a:pt x="4110" y="222"/>
                    </a:lnTo>
                    <a:lnTo>
                      <a:pt x="4110" y="223"/>
                    </a:lnTo>
                    <a:lnTo>
                      <a:pt x="4114" y="223"/>
                    </a:lnTo>
                    <a:lnTo>
                      <a:pt x="4114" y="225"/>
                    </a:lnTo>
                    <a:lnTo>
                      <a:pt x="4117" y="225"/>
                    </a:lnTo>
                    <a:lnTo>
                      <a:pt x="4117" y="227"/>
                    </a:lnTo>
                    <a:lnTo>
                      <a:pt x="4120" y="227"/>
                    </a:lnTo>
                    <a:lnTo>
                      <a:pt x="4120" y="228"/>
                    </a:lnTo>
                    <a:lnTo>
                      <a:pt x="4124" y="228"/>
                    </a:lnTo>
                    <a:lnTo>
                      <a:pt x="4124" y="230"/>
                    </a:lnTo>
                    <a:lnTo>
                      <a:pt x="4127" y="230"/>
                    </a:lnTo>
                    <a:lnTo>
                      <a:pt x="4127" y="232"/>
                    </a:lnTo>
                    <a:lnTo>
                      <a:pt x="4130" y="232"/>
                    </a:lnTo>
                    <a:lnTo>
                      <a:pt x="4130" y="233"/>
                    </a:lnTo>
                    <a:lnTo>
                      <a:pt x="4132" y="233"/>
                    </a:lnTo>
                    <a:lnTo>
                      <a:pt x="4132" y="235"/>
                    </a:lnTo>
                    <a:lnTo>
                      <a:pt x="4135" y="235"/>
                    </a:lnTo>
                    <a:lnTo>
                      <a:pt x="4135" y="237"/>
                    </a:lnTo>
                    <a:lnTo>
                      <a:pt x="4139" y="237"/>
                    </a:lnTo>
                    <a:lnTo>
                      <a:pt x="4139" y="238"/>
                    </a:lnTo>
                    <a:lnTo>
                      <a:pt x="4142" y="238"/>
                    </a:lnTo>
                    <a:lnTo>
                      <a:pt x="4142" y="240"/>
                    </a:lnTo>
                    <a:lnTo>
                      <a:pt x="4145" y="240"/>
                    </a:lnTo>
                    <a:lnTo>
                      <a:pt x="4145" y="242"/>
                    </a:lnTo>
                    <a:lnTo>
                      <a:pt x="4149" y="242"/>
                    </a:lnTo>
                    <a:lnTo>
                      <a:pt x="4149" y="243"/>
                    </a:lnTo>
                    <a:lnTo>
                      <a:pt x="4152" y="243"/>
                    </a:lnTo>
                    <a:lnTo>
                      <a:pt x="4152" y="245"/>
                    </a:lnTo>
                    <a:lnTo>
                      <a:pt x="4155" y="245"/>
                    </a:lnTo>
                    <a:lnTo>
                      <a:pt x="4155" y="247"/>
                    </a:lnTo>
                    <a:lnTo>
                      <a:pt x="4159" y="247"/>
                    </a:lnTo>
                    <a:lnTo>
                      <a:pt x="4159" y="248"/>
                    </a:lnTo>
                    <a:lnTo>
                      <a:pt x="4162" y="248"/>
                    </a:lnTo>
                    <a:lnTo>
                      <a:pt x="4162" y="250"/>
                    </a:lnTo>
                    <a:lnTo>
                      <a:pt x="4165" y="250"/>
                    </a:lnTo>
                    <a:lnTo>
                      <a:pt x="4165" y="252"/>
                    </a:lnTo>
                    <a:lnTo>
                      <a:pt x="4169" y="252"/>
                    </a:lnTo>
                    <a:lnTo>
                      <a:pt x="4169" y="253"/>
                    </a:lnTo>
                    <a:lnTo>
                      <a:pt x="4170" y="253"/>
                    </a:lnTo>
                    <a:lnTo>
                      <a:pt x="4170" y="255"/>
                    </a:lnTo>
                    <a:lnTo>
                      <a:pt x="4167" y="255"/>
                    </a:lnTo>
                    <a:close/>
                    <a:moveTo>
                      <a:pt x="3982" y="167"/>
                    </a:moveTo>
                    <a:lnTo>
                      <a:pt x="3982" y="165"/>
                    </a:lnTo>
                    <a:lnTo>
                      <a:pt x="3979" y="165"/>
                    </a:lnTo>
                    <a:lnTo>
                      <a:pt x="3979" y="163"/>
                    </a:lnTo>
                    <a:lnTo>
                      <a:pt x="3974" y="163"/>
                    </a:lnTo>
                    <a:lnTo>
                      <a:pt x="3974" y="162"/>
                    </a:lnTo>
                    <a:lnTo>
                      <a:pt x="3969" y="162"/>
                    </a:lnTo>
                    <a:lnTo>
                      <a:pt x="3969" y="160"/>
                    </a:lnTo>
                    <a:lnTo>
                      <a:pt x="3965" y="160"/>
                    </a:lnTo>
                    <a:lnTo>
                      <a:pt x="3965" y="158"/>
                    </a:lnTo>
                    <a:lnTo>
                      <a:pt x="3960" y="158"/>
                    </a:lnTo>
                    <a:lnTo>
                      <a:pt x="3960" y="157"/>
                    </a:lnTo>
                    <a:lnTo>
                      <a:pt x="3957" y="157"/>
                    </a:lnTo>
                    <a:lnTo>
                      <a:pt x="3957" y="155"/>
                    </a:lnTo>
                    <a:lnTo>
                      <a:pt x="3952" y="155"/>
                    </a:lnTo>
                    <a:lnTo>
                      <a:pt x="3952" y="153"/>
                    </a:lnTo>
                    <a:lnTo>
                      <a:pt x="3949" y="153"/>
                    </a:lnTo>
                    <a:lnTo>
                      <a:pt x="3949" y="152"/>
                    </a:lnTo>
                    <a:lnTo>
                      <a:pt x="3944" y="152"/>
                    </a:lnTo>
                    <a:lnTo>
                      <a:pt x="3944" y="150"/>
                    </a:lnTo>
                    <a:lnTo>
                      <a:pt x="3940" y="150"/>
                    </a:lnTo>
                    <a:lnTo>
                      <a:pt x="3940" y="148"/>
                    </a:lnTo>
                    <a:lnTo>
                      <a:pt x="3945" y="148"/>
                    </a:lnTo>
                    <a:lnTo>
                      <a:pt x="3945" y="150"/>
                    </a:lnTo>
                    <a:lnTo>
                      <a:pt x="3950" y="150"/>
                    </a:lnTo>
                    <a:lnTo>
                      <a:pt x="3950" y="152"/>
                    </a:lnTo>
                    <a:lnTo>
                      <a:pt x="3954" y="152"/>
                    </a:lnTo>
                    <a:lnTo>
                      <a:pt x="3954" y="153"/>
                    </a:lnTo>
                    <a:lnTo>
                      <a:pt x="3959" y="153"/>
                    </a:lnTo>
                    <a:lnTo>
                      <a:pt x="3959" y="155"/>
                    </a:lnTo>
                    <a:lnTo>
                      <a:pt x="3962" y="155"/>
                    </a:lnTo>
                    <a:lnTo>
                      <a:pt x="3962" y="157"/>
                    </a:lnTo>
                    <a:lnTo>
                      <a:pt x="3967" y="157"/>
                    </a:lnTo>
                    <a:lnTo>
                      <a:pt x="3967" y="158"/>
                    </a:lnTo>
                    <a:lnTo>
                      <a:pt x="3970" y="158"/>
                    </a:lnTo>
                    <a:lnTo>
                      <a:pt x="3970" y="160"/>
                    </a:lnTo>
                    <a:lnTo>
                      <a:pt x="3975" y="160"/>
                    </a:lnTo>
                    <a:lnTo>
                      <a:pt x="3975" y="162"/>
                    </a:lnTo>
                    <a:lnTo>
                      <a:pt x="3980" y="162"/>
                    </a:lnTo>
                    <a:lnTo>
                      <a:pt x="3980" y="163"/>
                    </a:lnTo>
                    <a:lnTo>
                      <a:pt x="3984" y="163"/>
                    </a:lnTo>
                    <a:lnTo>
                      <a:pt x="3984" y="165"/>
                    </a:lnTo>
                    <a:lnTo>
                      <a:pt x="3987" y="165"/>
                    </a:lnTo>
                    <a:lnTo>
                      <a:pt x="3987" y="167"/>
                    </a:lnTo>
                    <a:lnTo>
                      <a:pt x="3982" y="167"/>
                    </a:lnTo>
                    <a:close/>
                    <a:moveTo>
                      <a:pt x="3935" y="148"/>
                    </a:moveTo>
                    <a:lnTo>
                      <a:pt x="3935" y="147"/>
                    </a:lnTo>
                    <a:lnTo>
                      <a:pt x="3930" y="147"/>
                    </a:lnTo>
                    <a:lnTo>
                      <a:pt x="3930" y="145"/>
                    </a:lnTo>
                    <a:lnTo>
                      <a:pt x="3927" y="145"/>
                    </a:lnTo>
                    <a:lnTo>
                      <a:pt x="3927" y="143"/>
                    </a:lnTo>
                    <a:lnTo>
                      <a:pt x="3922" y="143"/>
                    </a:lnTo>
                    <a:lnTo>
                      <a:pt x="3922" y="142"/>
                    </a:lnTo>
                    <a:lnTo>
                      <a:pt x="3919" y="142"/>
                    </a:lnTo>
                    <a:lnTo>
                      <a:pt x="3919" y="140"/>
                    </a:lnTo>
                    <a:lnTo>
                      <a:pt x="3914" y="140"/>
                    </a:lnTo>
                    <a:lnTo>
                      <a:pt x="3914" y="138"/>
                    </a:lnTo>
                    <a:lnTo>
                      <a:pt x="3910" y="138"/>
                    </a:lnTo>
                    <a:lnTo>
                      <a:pt x="3910" y="137"/>
                    </a:lnTo>
                    <a:lnTo>
                      <a:pt x="3905" y="137"/>
                    </a:lnTo>
                    <a:lnTo>
                      <a:pt x="3905" y="135"/>
                    </a:lnTo>
                    <a:lnTo>
                      <a:pt x="3900" y="135"/>
                    </a:lnTo>
                    <a:lnTo>
                      <a:pt x="3900" y="133"/>
                    </a:lnTo>
                    <a:lnTo>
                      <a:pt x="3897" y="133"/>
                    </a:lnTo>
                    <a:lnTo>
                      <a:pt x="3897" y="132"/>
                    </a:lnTo>
                    <a:lnTo>
                      <a:pt x="3892" y="132"/>
                    </a:lnTo>
                    <a:lnTo>
                      <a:pt x="3892" y="130"/>
                    </a:lnTo>
                    <a:lnTo>
                      <a:pt x="3889" y="130"/>
                    </a:lnTo>
                    <a:lnTo>
                      <a:pt x="3889" y="128"/>
                    </a:lnTo>
                    <a:lnTo>
                      <a:pt x="3884" y="128"/>
                    </a:lnTo>
                    <a:lnTo>
                      <a:pt x="3884" y="127"/>
                    </a:lnTo>
                    <a:lnTo>
                      <a:pt x="3880" y="127"/>
                    </a:lnTo>
                    <a:lnTo>
                      <a:pt x="3880" y="125"/>
                    </a:lnTo>
                    <a:lnTo>
                      <a:pt x="3875" y="125"/>
                    </a:lnTo>
                    <a:lnTo>
                      <a:pt x="3875" y="123"/>
                    </a:lnTo>
                    <a:lnTo>
                      <a:pt x="3870" y="123"/>
                    </a:lnTo>
                    <a:lnTo>
                      <a:pt x="3870" y="122"/>
                    </a:lnTo>
                    <a:lnTo>
                      <a:pt x="3865" y="122"/>
                    </a:lnTo>
                    <a:lnTo>
                      <a:pt x="3865" y="120"/>
                    </a:lnTo>
                    <a:lnTo>
                      <a:pt x="3860" y="120"/>
                    </a:lnTo>
                    <a:lnTo>
                      <a:pt x="3860" y="118"/>
                    </a:lnTo>
                    <a:lnTo>
                      <a:pt x="3855" y="118"/>
                    </a:lnTo>
                    <a:lnTo>
                      <a:pt x="3855" y="117"/>
                    </a:lnTo>
                    <a:lnTo>
                      <a:pt x="3850" y="117"/>
                    </a:lnTo>
                    <a:lnTo>
                      <a:pt x="3850" y="115"/>
                    </a:lnTo>
                    <a:lnTo>
                      <a:pt x="3845" y="115"/>
                    </a:lnTo>
                    <a:lnTo>
                      <a:pt x="3845" y="113"/>
                    </a:lnTo>
                    <a:lnTo>
                      <a:pt x="3840" y="113"/>
                    </a:lnTo>
                    <a:lnTo>
                      <a:pt x="3840" y="112"/>
                    </a:lnTo>
                    <a:lnTo>
                      <a:pt x="3835" y="112"/>
                    </a:lnTo>
                    <a:lnTo>
                      <a:pt x="3835" y="110"/>
                    </a:lnTo>
                    <a:lnTo>
                      <a:pt x="3830" y="110"/>
                    </a:lnTo>
                    <a:lnTo>
                      <a:pt x="3830" y="108"/>
                    </a:lnTo>
                    <a:lnTo>
                      <a:pt x="3825" y="108"/>
                    </a:lnTo>
                    <a:lnTo>
                      <a:pt x="3825" y="107"/>
                    </a:lnTo>
                    <a:lnTo>
                      <a:pt x="3820" y="107"/>
                    </a:lnTo>
                    <a:lnTo>
                      <a:pt x="3820" y="105"/>
                    </a:lnTo>
                    <a:lnTo>
                      <a:pt x="3815" y="105"/>
                    </a:lnTo>
                    <a:lnTo>
                      <a:pt x="3815" y="103"/>
                    </a:lnTo>
                    <a:lnTo>
                      <a:pt x="3809" y="103"/>
                    </a:lnTo>
                    <a:lnTo>
                      <a:pt x="3809" y="102"/>
                    </a:lnTo>
                    <a:lnTo>
                      <a:pt x="3804" y="102"/>
                    </a:lnTo>
                    <a:lnTo>
                      <a:pt x="3804" y="100"/>
                    </a:lnTo>
                    <a:lnTo>
                      <a:pt x="3799" y="100"/>
                    </a:lnTo>
                    <a:lnTo>
                      <a:pt x="3799" y="98"/>
                    </a:lnTo>
                    <a:lnTo>
                      <a:pt x="3794" y="98"/>
                    </a:lnTo>
                    <a:lnTo>
                      <a:pt x="3794" y="97"/>
                    </a:lnTo>
                    <a:lnTo>
                      <a:pt x="3789" y="97"/>
                    </a:lnTo>
                    <a:lnTo>
                      <a:pt x="3789" y="95"/>
                    </a:lnTo>
                    <a:lnTo>
                      <a:pt x="3784" y="95"/>
                    </a:lnTo>
                    <a:lnTo>
                      <a:pt x="3784" y="93"/>
                    </a:lnTo>
                    <a:lnTo>
                      <a:pt x="3779" y="93"/>
                    </a:lnTo>
                    <a:lnTo>
                      <a:pt x="3779" y="92"/>
                    </a:lnTo>
                    <a:lnTo>
                      <a:pt x="3774" y="92"/>
                    </a:lnTo>
                    <a:lnTo>
                      <a:pt x="3774" y="90"/>
                    </a:lnTo>
                    <a:lnTo>
                      <a:pt x="3769" y="90"/>
                    </a:lnTo>
                    <a:lnTo>
                      <a:pt x="3769" y="88"/>
                    </a:lnTo>
                    <a:lnTo>
                      <a:pt x="3764" y="88"/>
                    </a:lnTo>
                    <a:lnTo>
                      <a:pt x="3764" y="87"/>
                    </a:lnTo>
                    <a:lnTo>
                      <a:pt x="3759" y="87"/>
                    </a:lnTo>
                    <a:lnTo>
                      <a:pt x="3759" y="85"/>
                    </a:lnTo>
                    <a:lnTo>
                      <a:pt x="3754" y="85"/>
                    </a:lnTo>
                    <a:lnTo>
                      <a:pt x="3754" y="83"/>
                    </a:lnTo>
                    <a:lnTo>
                      <a:pt x="3760" y="83"/>
                    </a:lnTo>
                    <a:lnTo>
                      <a:pt x="3760" y="85"/>
                    </a:lnTo>
                    <a:lnTo>
                      <a:pt x="3765" y="85"/>
                    </a:lnTo>
                    <a:lnTo>
                      <a:pt x="3765" y="87"/>
                    </a:lnTo>
                    <a:lnTo>
                      <a:pt x="3770" y="87"/>
                    </a:lnTo>
                    <a:lnTo>
                      <a:pt x="3770" y="88"/>
                    </a:lnTo>
                    <a:lnTo>
                      <a:pt x="3775" y="88"/>
                    </a:lnTo>
                    <a:lnTo>
                      <a:pt x="3775" y="90"/>
                    </a:lnTo>
                    <a:lnTo>
                      <a:pt x="3780" y="90"/>
                    </a:lnTo>
                    <a:lnTo>
                      <a:pt x="3780" y="92"/>
                    </a:lnTo>
                    <a:lnTo>
                      <a:pt x="3785" y="92"/>
                    </a:lnTo>
                    <a:lnTo>
                      <a:pt x="3785" y="93"/>
                    </a:lnTo>
                    <a:lnTo>
                      <a:pt x="3790" y="93"/>
                    </a:lnTo>
                    <a:lnTo>
                      <a:pt x="3790" y="95"/>
                    </a:lnTo>
                    <a:lnTo>
                      <a:pt x="3795" y="95"/>
                    </a:lnTo>
                    <a:lnTo>
                      <a:pt x="3795" y="97"/>
                    </a:lnTo>
                    <a:lnTo>
                      <a:pt x="3800" y="97"/>
                    </a:lnTo>
                    <a:lnTo>
                      <a:pt x="3800" y="98"/>
                    </a:lnTo>
                    <a:lnTo>
                      <a:pt x="3805" y="98"/>
                    </a:lnTo>
                    <a:lnTo>
                      <a:pt x="3805" y="100"/>
                    </a:lnTo>
                    <a:lnTo>
                      <a:pt x="3810" y="100"/>
                    </a:lnTo>
                    <a:lnTo>
                      <a:pt x="3810" y="102"/>
                    </a:lnTo>
                    <a:lnTo>
                      <a:pt x="3817" y="102"/>
                    </a:lnTo>
                    <a:lnTo>
                      <a:pt x="3817" y="103"/>
                    </a:lnTo>
                    <a:lnTo>
                      <a:pt x="3822" y="103"/>
                    </a:lnTo>
                    <a:lnTo>
                      <a:pt x="3822" y="105"/>
                    </a:lnTo>
                    <a:lnTo>
                      <a:pt x="3827" y="105"/>
                    </a:lnTo>
                    <a:lnTo>
                      <a:pt x="3827" y="107"/>
                    </a:lnTo>
                    <a:lnTo>
                      <a:pt x="3832" y="107"/>
                    </a:lnTo>
                    <a:lnTo>
                      <a:pt x="3832" y="108"/>
                    </a:lnTo>
                    <a:lnTo>
                      <a:pt x="3837" y="108"/>
                    </a:lnTo>
                    <a:lnTo>
                      <a:pt x="3837" y="110"/>
                    </a:lnTo>
                    <a:lnTo>
                      <a:pt x="3842" y="110"/>
                    </a:lnTo>
                    <a:lnTo>
                      <a:pt x="3842" y="112"/>
                    </a:lnTo>
                    <a:lnTo>
                      <a:pt x="3847" y="112"/>
                    </a:lnTo>
                    <a:lnTo>
                      <a:pt x="3847" y="113"/>
                    </a:lnTo>
                    <a:lnTo>
                      <a:pt x="3852" y="113"/>
                    </a:lnTo>
                    <a:lnTo>
                      <a:pt x="3852" y="115"/>
                    </a:lnTo>
                    <a:lnTo>
                      <a:pt x="3857" y="115"/>
                    </a:lnTo>
                    <a:lnTo>
                      <a:pt x="3857" y="117"/>
                    </a:lnTo>
                    <a:lnTo>
                      <a:pt x="3862" y="117"/>
                    </a:lnTo>
                    <a:lnTo>
                      <a:pt x="3862" y="118"/>
                    </a:lnTo>
                    <a:lnTo>
                      <a:pt x="3867" y="118"/>
                    </a:lnTo>
                    <a:lnTo>
                      <a:pt x="3867" y="120"/>
                    </a:lnTo>
                    <a:lnTo>
                      <a:pt x="3872" y="120"/>
                    </a:lnTo>
                    <a:lnTo>
                      <a:pt x="3872" y="122"/>
                    </a:lnTo>
                    <a:lnTo>
                      <a:pt x="3877" y="122"/>
                    </a:lnTo>
                    <a:lnTo>
                      <a:pt x="3877" y="123"/>
                    </a:lnTo>
                    <a:lnTo>
                      <a:pt x="3882" y="123"/>
                    </a:lnTo>
                    <a:lnTo>
                      <a:pt x="3882" y="125"/>
                    </a:lnTo>
                    <a:lnTo>
                      <a:pt x="3885" y="125"/>
                    </a:lnTo>
                    <a:lnTo>
                      <a:pt x="3885" y="127"/>
                    </a:lnTo>
                    <a:lnTo>
                      <a:pt x="3890" y="127"/>
                    </a:lnTo>
                    <a:lnTo>
                      <a:pt x="3890" y="128"/>
                    </a:lnTo>
                    <a:lnTo>
                      <a:pt x="3894" y="128"/>
                    </a:lnTo>
                    <a:lnTo>
                      <a:pt x="3894" y="130"/>
                    </a:lnTo>
                    <a:lnTo>
                      <a:pt x="3899" y="130"/>
                    </a:lnTo>
                    <a:lnTo>
                      <a:pt x="3899" y="132"/>
                    </a:lnTo>
                    <a:lnTo>
                      <a:pt x="3902" y="132"/>
                    </a:lnTo>
                    <a:lnTo>
                      <a:pt x="3902" y="133"/>
                    </a:lnTo>
                    <a:lnTo>
                      <a:pt x="3907" y="133"/>
                    </a:lnTo>
                    <a:lnTo>
                      <a:pt x="3907" y="135"/>
                    </a:lnTo>
                    <a:lnTo>
                      <a:pt x="3912" y="135"/>
                    </a:lnTo>
                    <a:lnTo>
                      <a:pt x="3912" y="137"/>
                    </a:lnTo>
                    <a:lnTo>
                      <a:pt x="3915" y="137"/>
                    </a:lnTo>
                    <a:lnTo>
                      <a:pt x="3915" y="138"/>
                    </a:lnTo>
                    <a:lnTo>
                      <a:pt x="3920" y="138"/>
                    </a:lnTo>
                    <a:lnTo>
                      <a:pt x="3920" y="140"/>
                    </a:lnTo>
                    <a:lnTo>
                      <a:pt x="3924" y="140"/>
                    </a:lnTo>
                    <a:lnTo>
                      <a:pt x="3924" y="142"/>
                    </a:lnTo>
                    <a:lnTo>
                      <a:pt x="3929" y="142"/>
                    </a:lnTo>
                    <a:lnTo>
                      <a:pt x="3929" y="143"/>
                    </a:lnTo>
                    <a:lnTo>
                      <a:pt x="3932" y="143"/>
                    </a:lnTo>
                    <a:lnTo>
                      <a:pt x="3932" y="145"/>
                    </a:lnTo>
                    <a:lnTo>
                      <a:pt x="3937" y="145"/>
                    </a:lnTo>
                    <a:lnTo>
                      <a:pt x="3937" y="147"/>
                    </a:lnTo>
                    <a:lnTo>
                      <a:pt x="3940" y="147"/>
                    </a:lnTo>
                    <a:lnTo>
                      <a:pt x="3940" y="148"/>
                    </a:lnTo>
                    <a:lnTo>
                      <a:pt x="3935" y="148"/>
                    </a:lnTo>
                    <a:close/>
                    <a:moveTo>
                      <a:pt x="3747" y="83"/>
                    </a:moveTo>
                    <a:lnTo>
                      <a:pt x="3747" y="82"/>
                    </a:lnTo>
                    <a:lnTo>
                      <a:pt x="3740" y="82"/>
                    </a:lnTo>
                    <a:lnTo>
                      <a:pt x="3740" y="80"/>
                    </a:lnTo>
                    <a:lnTo>
                      <a:pt x="3734" y="80"/>
                    </a:lnTo>
                    <a:lnTo>
                      <a:pt x="3734" y="78"/>
                    </a:lnTo>
                    <a:lnTo>
                      <a:pt x="3727" y="78"/>
                    </a:lnTo>
                    <a:lnTo>
                      <a:pt x="3727" y="77"/>
                    </a:lnTo>
                    <a:lnTo>
                      <a:pt x="3720" y="77"/>
                    </a:lnTo>
                    <a:lnTo>
                      <a:pt x="3720" y="75"/>
                    </a:lnTo>
                    <a:lnTo>
                      <a:pt x="3715" y="75"/>
                    </a:lnTo>
                    <a:lnTo>
                      <a:pt x="3715" y="73"/>
                    </a:lnTo>
                    <a:lnTo>
                      <a:pt x="3709" y="73"/>
                    </a:lnTo>
                    <a:lnTo>
                      <a:pt x="3709" y="72"/>
                    </a:lnTo>
                    <a:lnTo>
                      <a:pt x="3702" y="72"/>
                    </a:lnTo>
                    <a:lnTo>
                      <a:pt x="3702" y="70"/>
                    </a:lnTo>
                    <a:lnTo>
                      <a:pt x="3695" y="70"/>
                    </a:lnTo>
                    <a:lnTo>
                      <a:pt x="3695" y="68"/>
                    </a:lnTo>
                    <a:lnTo>
                      <a:pt x="3689" y="68"/>
                    </a:lnTo>
                    <a:lnTo>
                      <a:pt x="3689" y="67"/>
                    </a:lnTo>
                    <a:lnTo>
                      <a:pt x="3682" y="67"/>
                    </a:lnTo>
                    <a:lnTo>
                      <a:pt x="3682" y="65"/>
                    </a:lnTo>
                    <a:lnTo>
                      <a:pt x="3675" y="65"/>
                    </a:lnTo>
                    <a:lnTo>
                      <a:pt x="3675" y="63"/>
                    </a:lnTo>
                    <a:lnTo>
                      <a:pt x="3670" y="63"/>
                    </a:lnTo>
                    <a:lnTo>
                      <a:pt x="3670" y="62"/>
                    </a:lnTo>
                    <a:lnTo>
                      <a:pt x="3664" y="62"/>
                    </a:lnTo>
                    <a:lnTo>
                      <a:pt x="3664" y="60"/>
                    </a:lnTo>
                    <a:lnTo>
                      <a:pt x="3657" y="60"/>
                    </a:lnTo>
                    <a:lnTo>
                      <a:pt x="3657" y="58"/>
                    </a:lnTo>
                    <a:lnTo>
                      <a:pt x="3650" y="58"/>
                    </a:lnTo>
                    <a:lnTo>
                      <a:pt x="3650" y="57"/>
                    </a:lnTo>
                    <a:lnTo>
                      <a:pt x="3644" y="57"/>
                    </a:lnTo>
                    <a:lnTo>
                      <a:pt x="3644" y="55"/>
                    </a:lnTo>
                    <a:lnTo>
                      <a:pt x="3637" y="55"/>
                    </a:lnTo>
                    <a:lnTo>
                      <a:pt x="3637" y="53"/>
                    </a:lnTo>
                    <a:lnTo>
                      <a:pt x="3632" y="53"/>
                    </a:lnTo>
                    <a:lnTo>
                      <a:pt x="3632" y="52"/>
                    </a:lnTo>
                    <a:lnTo>
                      <a:pt x="3639" y="52"/>
                    </a:lnTo>
                    <a:lnTo>
                      <a:pt x="3639" y="53"/>
                    </a:lnTo>
                    <a:lnTo>
                      <a:pt x="3645" y="53"/>
                    </a:lnTo>
                    <a:lnTo>
                      <a:pt x="3645" y="55"/>
                    </a:lnTo>
                    <a:lnTo>
                      <a:pt x="3652" y="55"/>
                    </a:lnTo>
                    <a:lnTo>
                      <a:pt x="3652" y="57"/>
                    </a:lnTo>
                    <a:lnTo>
                      <a:pt x="3659" y="57"/>
                    </a:lnTo>
                    <a:lnTo>
                      <a:pt x="3659" y="58"/>
                    </a:lnTo>
                    <a:lnTo>
                      <a:pt x="3665" y="58"/>
                    </a:lnTo>
                    <a:lnTo>
                      <a:pt x="3665" y="60"/>
                    </a:lnTo>
                    <a:lnTo>
                      <a:pt x="3672" y="60"/>
                    </a:lnTo>
                    <a:lnTo>
                      <a:pt x="3672" y="62"/>
                    </a:lnTo>
                    <a:lnTo>
                      <a:pt x="3677" y="62"/>
                    </a:lnTo>
                    <a:lnTo>
                      <a:pt x="3677" y="63"/>
                    </a:lnTo>
                    <a:lnTo>
                      <a:pt x="3684" y="63"/>
                    </a:lnTo>
                    <a:lnTo>
                      <a:pt x="3684" y="65"/>
                    </a:lnTo>
                    <a:lnTo>
                      <a:pt x="3690" y="65"/>
                    </a:lnTo>
                    <a:lnTo>
                      <a:pt x="3690" y="67"/>
                    </a:lnTo>
                    <a:lnTo>
                      <a:pt x="3697" y="67"/>
                    </a:lnTo>
                    <a:lnTo>
                      <a:pt x="3697" y="68"/>
                    </a:lnTo>
                    <a:lnTo>
                      <a:pt x="3704" y="68"/>
                    </a:lnTo>
                    <a:lnTo>
                      <a:pt x="3704" y="70"/>
                    </a:lnTo>
                    <a:lnTo>
                      <a:pt x="3710" y="70"/>
                    </a:lnTo>
                    <a:lnTo>
                      <a:pt x="3710" y="72"/>
                    </a:lnTo>
                    <a:lnTo>
                      <a:pt x="3717" y="72"/>
                    </a:lnTo>
                    <a:lnTo>
                      <a:pt x="3717" y="73"/>
                    </a:lnTo>
                    <a:lnTo>
                      <a:pt x="3722" y="73"/>
                    </a:lnTo>
                    <a:lnTo>
                      <a:pt x="3722" y="75"/>
                    </a:lnTo>
                    <a:lnTo>
                      <a:pt x="3729" y="75"/>
                    </a:lnTo>
                    <a:lnTo>
                      <a:pt x="3729" y="77"/>
                    </a:lnTo>
                    <a:lnTo>
                      <a:pt x="3735" y="77"/>
                    </a:lnTo>
                    <a:lnTo>
                      <a:pt x="3735" y="78"/>
                    </a:lnTo>
                    <a:lnTo>
                      <a:pt x="3742" y="78"/>
                    </a:lnTo>
                    <a:lnTo>
                      <a:pt x="3742" y="80"/>
                    </a:lnTo>
                    <a:lnTo>
                      <a:pt x="3749" y="80"/>
                    </a:lnTo>
                    <a:lnTo>
                      <a:pt x="3749" y="82"/>
                    </a:lnTo>
                    <a:lnTo>
                      <a:pt x="3754" y="82"/>
                    </a:lnTo>
                    <a:lnTo>
                      <a:pt x="3754" y="83"/>
                    </a:lnTo>
                    <a:lnTo>
                      <a:pt x="3747" y="83"/>
                    </a:lnTo>
                    <a:close/>
                    <a:moveTo>
                      <a:pt x="3622" y="52"/>
                    </a:moveTo>
                    <a:lnTo>
                      <a:pt x="3622" y="50"/>
                    </a:lnTo>
                    <a:lnTo>
                      <a:pt x="3614" y="50"/>
                    </a:lnTo>
                    <a:lnTo>
                      <a:pt x="3614" y="48"/>
                    </a:lnTo>
                    <a:lnTo>
                      <a:pt x="3605" y="48"/>
                    </a:lnTo>
                    <a:lnTo>
                      <a:pt x="3605" y="47"/>
                    </a:lnTo>
                    <a:lnTo>
                      <a:pt x="3597" y="47"/>
                    </a:lnTo>
                    <a:lnTo>
                      <a:pt x="3597" y="45"/>
                    </a:lnTo>
                    <a:lnTo>
                      <a:pt x="3589" y="45"/>
                    </a:lnTo>
                    <a:lnTo>
                      <a:pt x="3589" y="43"/>
                    </a:lnTo>
                    <a:lnTo>
                      <a:pt x="3580" y="43"/>
                    </a:lnTo>
                    <a:lnTo>
                      <a:pt x="3580" y="42"/>
                    </a:lnTo>
                    <a:lnTo>
                      <a:pt x="3572" y="42"/>
                    </a:lnTo>
                    <a:lnTo>
                      <a:pt x="3572" y="40"/>
                    </a:lnTo>
                    <a:lnTo>
                      <a:pt x="3564" y="40"/>
                    </a:lnTo>
                    <a:lnTo>
                      <a:pt x="3564" y="38"/>
                    </a:lnTo>
                    <a:lnTo>
                      <a:pt x="3555" y="38"/>
                    </a:lnTo>
                    <a:lnTo>
                      <a:pt x="3555" y="37"/>
                    </a:lnTo>
                    <a:lnTo>
                      <a:pt x="3547" y="37"/>
                    </a:lnTo>
                    <a:lnTo>
                      <a:pt x="3547" y="35"/>
                    </a:lnTo>
                    <a:lnTo>
                      <a:pt x="3539" y="35"/>
                    </a:lnTo>
                    <a:lnTo>
                      <a:pt x="3539" y="33"/>
                    </a:lnTo>
                    <a:lnTo>
                      <a:pt x="3530" y="33"/>
                    </a:lnTo>
                    <a:lnTo>
                      <a:pt x="3530" y="32"/>
                    </a:lnTo>
                    <a:lnTo>
                      <a:pt x="3522" y="32"/>
                    </a:lnTo>
                    <a:lnTo>
                      <a:pt x="3522" y="30"/>
                    </a:lnTo>
                    <a:lnTo>
                      <a:pt x="3514" y="30"/>
                    </a:lnTo>
                    <a:lnTo>
                      <a:pt x="3514" y="28"/>
                    </a:lnTo>
                    <a:lnTo>
                      <a:pt x="3504" y="28"/>
                    </a:lnTo>
                    <a:lnTo>
                      <a:pt x="3504" y="27"/>
                    </a:lnTo>
                    <a:lnTo>
                      <a:pt x="3492" y="27"/>
                    </a:lnTo>
                    <a:lnTo>
                      <a:pt x="3492" y="25"/>
                    </a:lnTo>
                    <a:lnTo>
                      <a:pt x="3479" y="25"/>
                    </a:lnTo>
                    <a:lnTo>
                      <a:pt x="3479" y="23"/>
                    </a:lnTo>
                    <a:lnTo>
                      <a:pt x="3467" y="23"/>
                    </a:lnTo>
                    <a:lnTo>
                      <a:pt x="3467" y="22"/>
                    </a:lnTo>
                    <a:lnTo>
                      <a:pt x="3455" y="22"/>
                    </a:lnTo>
                    <a:lnTo>
                      <a:pt x="3455" y="20"/>
                    </a:lnTo>
                    <a:lnTo>
                      <a:pt x="3444" y="20"/>
                    </a:lnTo>
                    <a:lnTo>
                      <a:pt x="3444" y="18"/>
                    </a:lnTo>
                    <a:lnTo>
                      <a:pt x="3457" y="18"/>
                    </a:lnTo>
                    <a:lnTo>
                      <a:pt x="3457" y="20"/>
                    </a:lnTo>
                    <a:lnTo>
                      <a:pt x="3469" y="20"/>
                    </a:lnTo>
                    <a:lnTo>
                      <a:pt x="3469" y="22"/>
                    </a:lnTo>
                    <a:lnTo>
                      <a:pt x="3480" y="22"/>
                    </a:lnTo>
                    <a:lnTo>
                      <a:pt x="3480" y="23"/>
                    </a:lnTo>
                    <a:lnTo>
                      <a:pt x="3494" y="23"/>
                    </a:lnTo>
                    <a:lnTo>
                      <a:pt x="3494" y="25"/>
                    </a:lnTo>
                    <a:lnTo>
                      <a:pt x="3505" y="25"/>
                    </a:lnTo>
                    <a:lnTo>
                      <a:pt x="3505" y="27"/>
                    </a:lnTo>
                    <a:lnTo>
                      <a:pt x="3515" y="27"/>
                    </a:lnTo>
                    <a:lnTo>
                      <a:pt x="3515" y="28"/>
                    </a:lnTo>
                    <a:lnTo>
                      <a:pt x="3524" y="28"/>
                    </a:lnTo>
                    <a:lnTo>
                      <a:pt x="3524" y="30"/>
                    </a:lnTo>
                    <a:lnTo>
                      <a:pt x="3532" y="30"/>
                    </a:lnTo>
                    <a:lnTo>
                      <a:pt x="3532" y="32"/>
                    </a:lnTo>
                    <a:lnTo>
                      <a:pt x="3540" y="32"/>
                    </a:lnTo>
                    <a:lnTo>
                      <a:pt x="3540" y="33"/>
                    </a:lnTo>
                    <a:lnTo>
                      <a:pt x="3549" y="33"/>
                    </a:lnTo>
                    <a:lnTo>
                      <a:pt x="3549" y="35"/>
                    </a:lnTo>
                    <a:lnTo>
                      <a:pt x="3557" y="35"/>
                    </a:lnTo>
                    <a:lnTo>
                      <a:pt x="3557" y="37"/>
                    </a:lnTo>
                    <a:lnTo>
                      <a:pt x="3565" y="37"/>
                    </a:lnTo>
                    <a:lnTo>
                      <a:pt x="3565" y="38"/>
                    </a:lnTo>
                    <a:lnTo>
                      <a:pt x="3574" y="38"/>
                    </a:lnTo>
                    <a:lnTo>
                      <a:pt x="3574" y="40"/>
                    </a:lnTo>
                    <a:lnTo>
                      <a:pt x="3582" y="40"/>
                    </a:lnTo>
                    <a:lnTo>
                      <a:pt x="3582" y="42"/>
                    </a:lnTo>
                    <a:lnTo>
                      <a:pt x="3590" y="42"/>
                    </a:lnTo>
                    <a:lnTo>
                      <a:pt x="3590" y="43"/>
                    </a:lnTo>
                    <a:lnTo>
                      <a:pt x="3599" y="43"/>
                    </a:lnTo>
                    <a:lnTo>
                      <a:pt x="3599" y="45"/>
                    </a:lnTo>
                    <a:lnTo>
                      <a:pt x="3607" y="45"/>
                    </a:lnTo>
                    <a:lnTo>
                      <a:pt x="3607" y="47"/>
                    </a:lnTo>
                    <a:lnTo>
                      <a:pt x="3615" y="47"/>
                    </a:lnTo>
                    <a:lnTo>
                      <a:pt x="3615" y="48"/>
                    </a:lnTo>
                    <a:lnTo>
                      <a:pt x="3624" y="48"/>
                    </a:lnTo>
                    <a:lnTo>
                      <a:pt x="3624" y="50"/>
                    </a:lnTo>
                    <a:lnTo>
                      <a:pt x="3632" y="50"/>
                    </a:lnTo>
                    <a:lnTo>
                      <a:pt x="3632" y="52"/>
                    </a:lnTo>
                    <a:lnTo>
                      <a:pt x="3622" y="52"/>
                    </a:lnTo>
                    <a:close/>
                    <a:moveTo>
                      <a:pt x="3430" y="18"/>
                    </a:moveTo>
                    <a:lnTo>
                      <a:pt x="3430" y="17"/>
                    </a:lnTo>
                    <a:lnTo>
                      <a:pt x="3419" y="17"/>
                    </a:lnTo>
                    <a:lnTo>
                      <a:pt x="3419" y="15"/>
                    </a:lnTo>
                    <a:lnTo>
                      <a:pt x="3407" y="15"/>
                    </a:lnTo>
                    <a:lnTo>
                      <a:pt x="3407" y="13"/>
                    </a:lnTo>
                    <a:lnTo>
                      <a:pt x="3394" y="13"/>
                    </a:lnTo>
                    <a:lnTo>
                      <a:pt x="3394" y="12"/>
                    </a:lnTo>
                    <a:lnTo>
                      <a:pt x="3382" y="12"/>
                    </a:lnTo>
                    <a:lnTo>
                      <a:pt x="3382" y="10"/>
                    </a:lnTo>
                    <a:lnTo>
                      <a:pt x="3395" y="10"/>
                    </a:lnTo>
                    <a:lnTo>
                      <a:pt x="3395" y="12"/>
                    </a:lnTo>
                    <a:lnTo>
                      <a:pt x="3409" y="12"/>
                    </a:lnTo>
                    <a:lnTo>
                      <a:pt x="3409" y="13"/>
                    </a:lnTo>
                    <a:lnTo>
                      <a:pt x="3420" y="13"/>
                    </a:lnTo>
                    <a:lnTo>
                      <a:pt x="3420" y="15"/>
                    </a:lnTo>
                    <a:lnTo>
                      <a:pt x="3432" y="15"/>
                    </a:lnTo>
                    <a:lnTo>
                      <a:pt x="3432" y="17"/>
                    </a:lnTo>
                    <a:lnTo>
                      <a:pt x="3444" y="17"/>
                    </a:lnTo>
                    <a:lnTo>
                      <a:pt x="3444" y="18"/>
                    </a:lnTo>
                    <a:lnTo>
                      <a:pt x="3430" y="18"/>
                    </a:lnTo>
                    <a:close/>
                    <a:moveTo>
                      <a:pt x="3362" y="10"/>
                    </a:moveTo>
                    <a:lnTo>
                      <a:pt x="3362" y="8"/>
                    </a:lnTo>
                    <a:lnTo>
                      <a:pt x="3344" y="8"/>
                    </a:lnTo>
                    <a:lnTo>
                      <a:pt x="3344" y="7"/>
                    </a:lnTo>
                    <a:lnTo>
                      <a:pt x="3324" y="7"/>
                    </a:lnTo>
                    <a:lnTo>
                      <a:pt x="3324" y="5"/>
                    </a:lnTo>
                    <a:lnTo>
                      <a:pt x="3305" y="5"/>
                    </a:lnTo>
                    <a:lnTo>
                      <a:pt x="3305" y="3"/>
                    </a:lnTo>
                    <a:lnTo>
                      <a:pt x="3285" y="3"/>
                    </a:lnTo>
                    <a:lnTo>
                      <a:pt x="3285" y="2"/>
                    </a:lnTo>
                    <a:lnTo>
                      <a:pt x="3307" y="2"/>
                    </a:lnTo>
                    <a:lnTo>
                      <a:pt x="3307" y="3"/>
                    </a:lnTo>
                    <a:lnTo>
                      <a:pt x="3325" y="3"/>
                    </a:lnTo>
                    <a:lnTo>
                      <a:pt x="3325" y="5"/>
                    </a:lnTo>
                    <a:lnTo>
                      <a:pt x="3345" y="5"/>
                    </a:lnTo>
                    <a:lnTo>
                      <a:pt x="3345" y="7"/>
                    </a:lnTo>
                    <a:lnTo>
                      <a:pt x="3364" y="7"/>
                    </a:lnTo>
                    <a:lnTo>
                      <a:pt x="3364" y="8"/>
                    </a:lnTo>
                    <a:lnTo>
                      <a:pt x="3382" y="8"/>
                    </a:lnTo>
                    <a:lnTo>
                      <a:pt x="3382" y="10"/>
                    </a:lnTo>
                    <a:lnTo>
                      <a:pt x="3362" y="10"/>
                    </a:lnTo>
                    <a:close/>
                    <a:moveTo>
                      <a:pt x="3254" y="0"/>
                    </a:moveTo>
                    <a:lnTo>
                      <a:pt x="3282" y="0"/>
                    </a:lnTo>
                    <a:lnTo>
                      <a:pt x="3282" y="2"/>
                    </a:lnTo>
                    <a:lnTo>
                      <a:pt x="3254" y="2"/>
                    </a:lnTo>
                    <a:lnTo>
                      <a:pt x="3254" y="0"/>
                    </a:lnTo>
                    <a:close/>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0" name="Freeform 338"/>
              <p:cNvSpPr>
                <a:spLocks noEditPoints="1"/>
              </p:cNvSpPr>
              <p:nvPr/>
            </p:nvSpPr>
            <p:spPr bwMode="auto">
              <a:xfrm>
                <a:off x="6389688" y="5235575"/>
                <a:ext cx="439738" cy="639763"/>
              </a:xfrm>
              <a:custGeom>
                <a:avLst/>
                <a:gdLst>
                  <a:gd name="T0" fmla="*/ 70 w 2142"/>
                  <a:gd name="T1" fmla="*/ 3113 h 3113"/>
                  <a:gd name="T2" fmla="*/ 70 w 2142"/>
                  <a:gd name="T3" fmla="*/ 3113 h 3113"/>
                  <a:gd name="T4" fmla="*/ 47 w 2142"/>
                  <a:gd name="T5" fmla="*/ 2913 h 3113"/>
                  <a:gd name="T6" fmla="*/ 5 w 2142"/>
                  <a:gd name="T7" fmla="*/ 2286 h 3113"/>
                  <a:gd name="T8" fmla="*/ 0 w 2142"/>
                  <a:gd name="T9" fmla="*/ 2154 h 3113"/>
                  <a:gd name="T10" fmla="*/ 0 w 2142"/>
                  <a:gd name="T11" fmla="*/ 2154 h 3113"/>
                  <a:gd name="T12" fmla="*/ 5 w 2142"/>
                  <a:gd name="T13" fmla="*/ 2286 h 3113"/>
                  <a:gd name="T14" fmla="*/ 47 w 2142"/>
                  <a:gd name="T15" fmla="*/ 2913 h 3113"/>
                  <a:gd name="T16" fmla="*/ 70 w 2142"/>
                  <a:gd name="T17" fmla="*/ 3113 h 3113"/>
                  <a:gd name="T18" fmla="*/ 70 w 2142"/>
                  <a:gd name="T19" fmla="*/ 3113 h 3113"/>
                  <a:gd name="T20" fmla="*/ 70 w 2142"/>
                  <a:gd name="T21" fmla="*/ 3113 h 3113"/>
                  <a:gd name="T22" fmla="*/ 26 w 2142"/>
                  <a:gd name="T23" fmla="*/ 1804 h 3113"/>
                  <a:gd name="T24" fmla="*/ 26 w 2142"/>
                  <a:gd name="T25" fmla="*/ 1804 h 3113"/>
                  <a:gd name="T26" fmla="*/ 2142 w 2142"/>
                  <a:gd name="T27" fmla="*/ 0 h 3113"/>
                  <a:gd name="T28" fmla="*/ 2142 w 2142"/>
                  <a:gd name="T29" fmla="*/ 0 h 3113"/>
                  <a:gd name="T30" fmla="*/ 26 w 2142"/>
                  <a:gd name="T31" fmla="*/ 1804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42" h="3113">
                    <a:moveTo>
                      <a:pt x="70" y="3113"/>
                    </a:moveTo>
                    <a:lnTo>
                      <a:pt x="70" y="3113"/>
                    </a:lnTo>
                    <a:cubicBezTo>
                      <a:pt x="59" y="3047"/>
                      <a:pt x="52" y="2980"/>
                      <a:pt x="47" y="2913"/>
                    </a:cubicBezTo>
                    <a:lnTo>
                      <a:pt x="5" y="2286"/>
                    </a:lnTo>
                    <a:cubicBezTo>
                      <a:pt x="2" y="2242"/>
                      <a:pt x="0" y="2198"/>
                      <a:pt x="0" y="2154"/>
                    </a:cubicBezTo>
                    <a:lnTo>
                      <a:pt x="0" y="2154"/>
                    </a:lnTo>
                    <a:cubicBezTo>
                      <a:pt x="0" y="2198"/>
                      <a:pt x="2" y="2242"/>
                      <a:pt x="5" y="2286"/>
                    </a:cubicBezTo>
                    <a:lnTo>
                      <a:pt x="47" y="2913"/>
                    </a:lnTo>
                    <a:cubicBezTo>
                      <a:pt x="52" y="2980"/>
                      <a:pt x="59" y="3047"/>
                      <a:pt x="70" y="3113"/>
                    </a:cubicBezTo>
                    <a:lnTo>
                      <a:pt x="70" y="3113"/>
                    </a:lnTo>
                    <a:lnTo>
                      <a:pt x="70" y="3113"/>
                    </a:lnTo>
                    <a:close/>
                    <a:moveTo>
                      <a:pt x="26" y="1804"/>
                    </a:moveTo>
                    <a:lnTo>
                      <a:pt x="26" y="1804"/>
                    </a:lnTo>
                    <a:cubicBezTo>
                      <a:pt x="187" y="788"/>
                      <a:pt x="1067" y="0"/>
                      <a:pt x="2142" y="0"/>
                    </a:cubicBezTo>
                    <a:lnTo>
                      <a:pt x="2142" y="0"/>
                    </a:lnTo>
                    <a:cubicBezTo>
                      <a:pt x="1067" y="0"/>
                      <a:pt x="187" y="788"/>
                      <a:pt x="26" y="1804"/>
                    </a:cubicBezTo>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1" name="Freeform 339"/>
              <p:cNvSpPr/>
              <p:nvPr/>
            </p:nvSpPr>
            <p:spPr bwMode="auto">
              <a:xfrm>
                <a:off x="6389688" y="5607050"/>
                <a:ext cx="4763" cy="71438"/>
              </a:xfrm>
              <a:custGeom>
                <a:avLst/>
                <a:gdLst>
                  <a:gd name="T0" fmla="*/ 1 w 27"/>
                  <a:gd name="T1" fmla="*/ 350 h 350"/>
                  <a:gd name="T2" fmla="*/ 1 w 27"/>
                  <a:gd name="T3" fmla="*/ 350 h 350"/>
                  <a:gd name="T4" fmla="*/ 27 w 27"/>
                  <a:gd name="T5" fmla="*/ 0 h 350"/>
                  <a:gd name="T6" fmla="*/ 27 w 27"/>
                  <a:gd name="T7" fmla="*/ 0 h 350"/>
                  <a:gd name="T8" fmla="*/ 1 w 27"/>
                  <a:gd name="T9" fmla="*/ 350 h 350"/>
                </a:gdLst>
                <a:ahLst/>
                <a:cxnLst>
                  <a:cxn ang="0">
                    <a:pos x="T0" y="T1"/>
                  </a:cxn>
                  <a:cxn ang="0">
                    <a:pos x="T2" y="T3"/>
                  </a:cxn>
                  <a:cxn ang="0">
                    <a:pos x="T4" y="T5"/>
                  </a:cxn>
                  <a:cxn ang="0">
                    <a:pos x="T6" y="T7"/>
                  </a:cxn>
                  <a:cxn ang="0">
                    <a:pos x="T8" y="T9"/>
                  </a:cxn>
                </a:cxnLst>
                <a:rect l="0" t="0" r="r" b="b"/>
                <a:pathLst>
                  <a:path w="27" h="350">
                    <a:moveTo>
                      <a:pt x="1" y="350"/>
                    </a:moveTo>
                    <a:lnTo>
                      <a:pt x="1" y="350"/>
                    </a:lnTo>
                    <a:cubicBezTo>
                      <a:pt x="0" y="231"/>
                      <a:pt x="9" y="114"/>
                      <a:pt x="27" y="0"/>
                    </a:cubicBezTo>
                    <a:lnTo>
                      <a:pt x="27" y="0"/>
                    </a:lnTo>
                    <a:cubicBezTo>
                      <a:pt x="9" y="114"/>
                      <a:pt x="0" y="231"/>
                      <a:pt x="1" y="350"/>
                    </a:cubicBezTo>
                    <a:close/>
                  </a:path>
                </a:pathLst>
              </a:custGeom>
              <a:solidFill>
                <a:srgbClr val="F3E5C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2" name="Freeform 340"/>
              <p:cNvSpPr/>
              <p:nvPr/>
            </p:nvSpPr>
            <p:spPr bwMode="auto">
              <a:xfrm>
                <a:off x="6389688" y="5235575"/>
                <a:ext cx="877888" cy="639763"/>
              </a:xfrm>
              <a:custGeom>
                <a:avLst/>
                <a:gdLst>
                  <a:gd name="T0" fmla="*/ 71 w 4275"/>
                  <a:gd name="T1" fmla="*/ 3113 h 3113"/>
                  <a:gd name="T2" fmla="*/ 71 w 4275"/>
                  <a:gd name="T3" fmla="*/ 3113 h 3113"/>
                  <a:gd name="T4" fmla="*/ 48 w 4275"/>
                  <a:gd name="T5" fmla="*/ 2913 h 3113"/>
                  <a:gd name="T6" fmla="*/ 6 w 4275"/>
                  <a:gd name="T7" fmla="*/ 2286 h 3113"/>
                  <a:gd name="T8" fmla="*/ 1 w 4275"/>
                  <a:gd name="T9" fmla="*/ 2154 h 3113"/>
                  <a:gd name="T10" fmla="*/ 27 w 4275"/>
                  <a:gd name="T11" fmla="*/ 1804 h 3113"/>
                  <a:gd name="T12" fmla="*/ 2143 w 4275"/>
                  <a:gd name="T13" fmla="*/ 0 h 3113"/>
                  <a:gd name="T14" fmla="*/ 3222 w 4275"/>
                  <a:gd name="T15" fmla="*/ 0 h 3113"/>
                  <a:gd name="T16" fmla="*/ 3302 w 4275"/>
                  <a:gd name="T17" fmla="*/ 1 h 3113"/>
                  <a:gd name="T18" fmla="*/ 3325 w 4275"/>
                  <a:gd name="T19" fmla="*/ 2 h 3113"/>
                  <a:gd name="T20" fmla="*/ 4275 w 4275"/>
                  <a:gd name="T21" fmla="*/ 276 h 3113"/>
                  <a:gd name="T22" fmla="*/ 4275 w 4275"/>
                  <a:gd name="T23" fmla="*/ 276 h 3113"/>
                  <a:gd name="T24" fmla="*/ 71 w 4275"/>
                  <a:gd name="T25" fmla="*/ 3113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75" h="3113">
                    <a:moveTo>
                      <a:pt x="71" y="3113"/>
                    </a:moveTo>
                    <a:lnTo>
                      <a:pt x="71" y="3113"/>
                    </a:lnTo>
                    <a:cubicBezTo>
                      <a:pt x="60" y="3047"/>
                      <a:pt x="53" y="2980"/>
                      <a:pt x="48" y="2913"/>
                    </a:cubicBezTo>
                    <a:lnTo>
                      <a:pt x="6" y="2286"/>
                    </a:lnTo>
                    <a:cubicBezTo>
                      <a:pt x="3" y="2242"/>
                      <a:pt x="1" y="2198"/>
                      <a:pt x="1" y="2154"/>
                    </a:cubicBezTo>
                    <a:cubicBezTo>
                      <a:pt x="0" y="2035"/>
                      <a:pt x="9" y="1918"/>
                      <a:pt x="27" y="1804"/>
                    </a:cubicBezTo>
                    <a:cubicBezTo>
                      <a:pt x="188" y="788"/>
                      <a:pt x="1068" y="0"/>
                      <a:pt x="2143" y="0"/>
                    </a:cubicBezTo>
                    <a:lnTo>
                      <a:pt x="3222" y="0"/>
                    </a:lnTo>
                    <a:cubicBezTo>
                      <a:pt x="3249" y="0"/>
                      <a:pt x="3275" y="0"/>
                      <a:pt x="3302" y="1"/>
                    </a:cubicBezTo>
                    <a:cubicBezTo>
                      <a:pt x="3310" y="2"/>
                      <a:pt x="3317" y="2"/>
                      <a:pt x="3325" y="2"/>
                    </a:cubicBezTo>
                    <a:cubicBezTo>
                      <a:pt x="3670" y="18"/>
                      <a:pt x="3993" y="116"/>
                      <a:pt x="4275" y="276"/>
                    </a:cubicBezTo>
                    <a:lnTo>
                      <a:pt x="4275" y="276"/>
                    </a:lnTo>
                    <a:cubicBezTo>
                      <a:pt x="3497" y="1439"/>
                      <a:pt x="2041" y="3102"/>
                      <a:pt x="71" y="3113"/>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3" name="Freeform 341"/>
              <p:cNvSpPr>
                <a:spLocks noEditPoints="1"/>
              </p:cNvSpPr>
              <p:nvPr/>
            </p:nvSpPr>
            <p:spPr bwMode="auto">
              <a:xfrm>
                <a:off x="6675438" y="5678488"/>
                <a:ext cx="815975" cy="550863"/>
              </a:xfrm>
              <a:custGeom>
                <a:avLst/>
                <a:gdLst>
                  <a:gd name="T0" fmla="*/ 227 w 3971"/>
                  <a:gd name="T1" fmla="*/ 2681 h 2681"/>
                  <a:gd name="T2" fmla="*/ 0 w 3971"/>
                  <a:gd name="T3" fmla="*/ 2605 h 2681"/>
                  <a:gd name="T4" fmla="*/ 0 w 3971"/>
                  <a:gd name="T5" fmla="*/ 2605 h 2681"/>
                  <a:gd name="T6" fmla="*/ 0 w 3971"/>
                  <a:gd name="T7" fmla="*/ 2605 h 2681"/>
                  <a:gd name="T8" fmla="*/ 227 w 3971"/>
                  <a:gd name="T9" fmla="*/ 2681 h 2681"/>
                  <a:gd name="T10" fmla="*/ 3562 w 3971"/>
                  <a:gd name="T11" fmla="*/ 1824 h 2681"/>
                  <a:gd name="T12" fmla="*/ 3926 w 3971"/>
                  <a:gd name="T13" fmla="*/ 822 h 2681"/>
                  <a:gd name="T14" fmla="*/ 3562 w 3971"/>
                  <a:gd name="T15" fmla="*/ 1824 h 2681"/>
                  <a:gd name="T16" fmla="*/ 3968 w 3971"/>
                  <a:gd name="T17" fmla="*/ 91 h 2681"/>
                  <a:gd name="T18" fmla="*/ 3971 w 3971"/>
                  <a:gd name="T19" fmla="*/ 0 h 2681"/>
                  <a:gd name="T20" fmla="*/ 3971 w 3971"/>
                  <a:gd name="T21" fmla="*/ 0 h 2681"/>
                  <a:gd name="T22" fmla="*/ 3968 w 3971"/>
                  <a:gd name="T23" fmla="*/ 91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71" h="2681">
                    <a:moveTo>
                      <a:pt x="227" y="2681"/>
                    </a:moveTo>
                    <a:cubicBezTo>
                      <a:pt x="149" y="2660"/>
                      <a:pt x="74" y="2634"/>
                      <a:pt x="0" y="2605"/>
                    </a:cubicBezTo>
                    <a:lnTo>
                      <a:pt x="0" y="2605"/>
                    </a:lnTo>
                    <a:lnTo>
                      <a:pt x="0" y="2605"/>
                    </a:lnTo>
                    <a:cubicBezTo>
                      <a:pt x="74" y="2634"/>
                      <a:pt x="149" y="2660"/>
                      <a:pt x="227" y="2681"/>
                    </a:cubicBezTo>
                    <a:close/>
                    <a:moveTo>
                      <a:pt x="3562" y="1824"/>
                    </a:moveTo>
                    <a:cubicBezTo>
                      <a:pt x="3761" y="1534"/>
                      <a:pt x="3890" y="1192"/>
                      <a:pt x="3926" y="822"/>
                    </a:cubicBezTo>
                    <a:cubicBezTo>
                      <a:pt x="3890" y="1192"/>
                      <a:pt x="3761" y="1534"/>
                      <a:pt x="3562" y="1824"/>
                    </a:cubicBezTo>
                    <a:close/>
                    <a:moveTo>
                      <a:pt x="3968" y="91"/>
                    </a:moveTo>
                    <a:cubicBezTo>
                      <a:pt x="3970" y="61"/>
                      <a:pt x="3970" y="30"/>
                      <a:pt x="3971" y="0"/>
                    </a:cubicBezTo>
                    <a:lnTo>
                      <a:pt x="3971" y="0"/>
                    </a:lnTo>
                    <a:cubicBezTo>
                      <a:pt x="3970" y="30"/>
                      <a:pt x="3970" y="61"/>
                      <a:pt x="3968" y="91"/>
                    </a:cubicBez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4" name="Freeform 342"/>
              <p:cNvSpPr>
                <a:spLocks noEditPoints="1"/>
              </p:cNvSpPr>
              <p:nvPr/>
            </p:nvSpPr>
            <p:spPr bwMode="auto">
              <a:xfrm>
                <a:off x="7489825" y="5632450"/>
                <a:ext cx="1588" cy="46038"/>
              </a:xfrm>
              <a:custGeom>
                <a:avLst/>
                <a:gdLst>
                  <a:gd name="T0" fmla="*/ 11 w 11"/>
                  <a:gd name="T1" fmla="*/ 223 h 223"/>
                  <a:gd name="T2" fmla="*/ 11 w 11"/>
                  <a:gd name="T3" fmla="*/ 223 h 223"/>
                  <a:gd name="T4" fmla="*/ 11 w 11"/>
                  <a:gd name="T5" fmla="*/ 210 h 223"/>
                  <a:gd name="T6" fmla="*/ 11 w 11"/>
                  <a:gd name="T7" fmla="*/ 213 h 223"/>
                  <a:gd name="T8" fmla="*/ 11 w 11"/>
                  <a:gd name="T9" fmla="*/ 223 h 223"/>
                  <a:gd name="T10" fmla="*/ 11 w 11"/>
                  <a:gd name="T11" fmla="*/ 209 h 223"/>
                  <a:gd name="T12" fmla="*/ 0 w 11"/>
                  <a:gd name="T13" fmla="*/ 0 h 223"/>
                  <a:gd name="T14" fmla="*/ 0 w 11"/>
                  <a:gd name="T15" fmla="*/ 0 h 223"/>
                  <a:gd name="T16" fmla="*/ 11 w 11"/>
                  <a:gd name="T17" fmla="*/ 205 h 223"/>
                  <a:gd name="T18" fmla="*/ 11 w 11"/>
                  <a:gd name="T19" fmla="*/ 2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3">
                    <a:moveTo>
                      <a:pt x="11" y="223"/>
                    </a:moveTo>
                    <a:lnTo>
                      <a:pt x="11" y="223"/>
                    </a:lnTo>
                    <a:lnTo>
                      <a:pt x="11" y="210"/>
                    </a:lnTo>
                    <a:lnTo>
                      <a:pt x="11" y="213"/>
                    </a:lnTo>
                    <a:lnTo>
                      <a:pt x="11" y="223"/>
                    </a:lnTo>
                    <a:close/>
                    <a:moveTo>
                      <a:pt x="11" y="209"/>
                    </a:moveTo>
                    <a:cubicBezTo>
                      <a:pt x="11" y="138"/>
                      <a:pt x="7" y="69"/>
                      <a:pt x="0" y="0"/>
                    </a:cubicBezTo>
                    <a:lnTo>
                      <a:pt x="0" y="0"/>
                    </a:lnTo>
                    <a:cubicBezTo>
                      <a:pt x="7" y="68"/>
                      <a:pt x="10" y="136"/>
                      <a:pt x="11" y="205"/>
                    </a:cubicBezTo>
                    <a:lnTo>
                      <a:pt x="11" y="209"/>
                    </a:ln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5" name="Freeform 343"/>
              <p:cNvSpPr/>
              <p:nvPr/>
            </p:nvSpPr>
            <p:spPr bwMode="auto">
              <a:xfrm>
                <a:off x="6675438" y="5632450"/>
                <a:ext cx="815975" cy="612775"/>
              </a:xfrm>
              <a:custGeom>
                <a:avLst/>
                <a:gdLst>
                  <a:gd name="T0" fmla="*/ 1794 w 3971"/>
                  <a:gd name="T1" fmla="*/ 2979 h 2979"/>
                  <a:gd name="T2" fmla="*/ 792 w 3971"/>
                  <a:gd name="T3" fmla="*/ 2979 h 2979"/>
                  <a:gd name="T4" fmla="*/ 227 w 3971"/>
                  <a:gd name="T5" fmla="*/ 2904 h 2979"/>
                  <a:gd name="T6" fmla="*/ 0 w 3971"/>
                  <a:gd name="T7" fmla="*/ 2828 h 2979"/>
                  <a:gd name="T8" fmla="*/ 0 w 3971"/>
                  <a:gd name="T9" fmla="*/ 2828 h 2979"/>
                  <a:gd name="T10" fmla="*/ 3960 w 3971"/>
                  <a:gd name="T11" fmla="*/ 0 h 2979"/>
                  <a:gd name="T12" fmla="*/ 3960 w 3971"/>
                  <a:gd name="T13" fmla="*/ 0 h 2979"/>
                  <a:gd name="T14" fmla="*/ 3971 w 3971"/>
                  <a:gd name="T15" fmla="*/ 209 h 2979"/>
                  <a:gd name="T16" fmla="*/ 3971 w 3971"/>
                  <a:gd name="T17" fmla="*/ 210 h 2979"/>
                  <a:gd name="T18" fmla="*/ 3971 w 3971"/>
                  <a:gd name="T19" fmla="*/ 223 h 2979"/>
                  <a:gd name="T20" fmla="*/ 3968 w 3971"/>
                  <a:gd name="T21" fmla="*/ 314 h 2979"/>
                  <a:gd name="T22" fmla="*/ 3967 w 3971"/>
                  <a:gd name="T23" fmla="*/ 329 h 2979"/>
                  <a:gd name="T24" fmla="*/ 3967 w 3971"/>
                  <a:gd name="T25" fmla="*/ 329 h 2979"/>
                  <a:gd name="T26" fmla="*/ 3933 w 3971"/>
                  <a:gd name="T27" fmla="*/ 956 h 2979"/>
                  <a:gd name="T28" fmla="*/ 3927 w 3971"/>
                  <a:gd name="T29" fmla="*/ 1028 h 2979"/>
                  <a:gd name="T30" fmla="*/ 3926 w 3971"/>
                  <a:gd name="T31" fmla="*/ 1045 h 2979"/>
                  <a:gd name="T32" fmla="*/ 3562 w 3971"/>
                  <a:gd name="T33" fmla="*/ 2047 h 2979"/>
                  <a:gd name="T34" fmla="*/ 1794 w 3971"/>
                  <a:gd name="T35"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71" h="2979">
                    <a:moveTo>
                      <a:pt x="1794" y="2979"/>
                    </a:moveTo>
                    <a:lnTo>
                      <a:pt x="792" y="2979"/>
                    </a:lnTo>
                    <a:cubicBezTo>
                      <a:pt x="597" y="2979"/>
                      <a:pt x="407" y="2953"/>
                      <a:pt x="227" y="2904"/>
                    </a:cubicBezTo>
                    <a:cubicBezTo>
                      <a:pt x="149" y="2883"/>
                      <a:pt x="74" y="2857"/>
                      <a:pt x="0" y="2828"/>
                    </a:cubicBezTo>
                    <a:lnTo>
                      <a:pt x="0" y="2828"/>
                    </a:lnTo>
                    <a:cubicBezTo>
                      <a:pt x="700" y="1900"/>
                      <a:pt x="2210" y="192"/>
                      <a:pt x="3960" y="0"/>
                    </a:cubicBezTo>
                    <a:lnTo>
                      <a:pt x="3960" y="0"/>
                    </a:lnTo>
                    <a:cubicBezTo>
                      <a:pt x="3967" y="69"/>
                      <a:pt x="3971" y="138"/>
                      <a:pt x="3971" y="209"/>
                    </a:cubicBezTo>
                    <a:lnTo>
                      <a:pt x="3971" y="210"/>
                    </a:lnTo>
                    <a:lnTo>
                      <a:pt x="3971" y="223"/>
                    </a:lnTo>
                    <a:cubicBezTo>
                      <a:pt x="3970" y="253"/>
                      <a:pt x="3970" y="284"/>
                      <a:pt x="3968" y="314"/>
                    </a:cubicBezTo>
                    <a:cubicBezTo>
                      <a:pt x="3968" y="319"/>
                      <a:pt x="3968" y="324"/>
                      <a:pt x="3967" y="329"/>
                    </a:cubicBezTo>
                    <a:lnTo>
                      <a:pt x="3967" y="329"/>
                    </a:lnTo>
                    <a:lnTo>
                      <a:pt x="3933" y="956"/>
                    </a:lnTo>
                    <a:cubicBezTo>
                      <a:pt x="3931" y="980"/>
                      <a:pt x="3929" y="1004"/>
                      <a:pt x="3927" y="1028"/>
                    </a:cubicBezTo>
                    <a:cubicBezTo>
                      <a:pt x="3927" y="1034"/>
                      <a:pt x="3926" y="1040"/>
                      <a:pt x="3926" y="1045"/>
                    </a:cubicBezTo>
                    <a:cubicBezTo>
                      <a:pt x="3890" y="1415"/>
                      <a:pt x="3761" y="1757"/>
                      <a:pt x="3562" y="2047"/>
                    </a:cubicBezTo>
                    <a:cubicBezTo>
                      <a:pt x="3175" y="2611"/>
                      <a:pt x="2526" y="2979"/>
                      <a:pt x="1794" y="2979"/>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6" name="Freeform 344"/>
              <p:cNvSpPr/>
              <p:nvPr/>
            </p:nvSpPr>
            <p:spPr bwMode="auto">
              <a:xfrm>
                <a:off x="6511925" y="5362575"/>
                <a:ext cx="863600" cy="777875"/>
              </a:xfrm>
              <a:custGeom>
                <a:avLst/>
                <a:gdLst>
                  <a:gd name="T0" fmla="*/ 4151 w 4204"/>
                  <a:gd name="T1" fmla="*/ 1742 h 3785"/>
                  <a:gd name="T2" fmla="*/ 4125 w 4204"/>
                  <a:gd name="T3" fmla="*/ 2225 h 3785"/>
                  <a:gd name="T4" fmla="*/ 3786 w 4204"/>
                  <a:gd name="T5" fmla="*/ 3139 h 3785"/>
                  <a:gd name="T6" fmla="*/ 2476 w 4204"/>
                  <a:gd name="T7" fmla="*/ 3785 h 3785"/>
                  <a:gd name="T8" fmla="*/ 1704 w 4204"/>
                  <a:gd name="T9" fmla="*/ 3785 h 3785"/>
                  <a:gd name="T10" fmla="*/ 57 w 4204"/>
                  <a:gd name="T11" fmla="*/ 2245 h 3785"/>
                  <a:gd name="T12" fmla="*/ 24 w 4204"/>
                  <a:gd name="T13" fmla="*/ 1762 h 3785"/>
                  <a:gd name="T14" fmla="*/ 267 w 4204"/>
                  <a:gd name="T15" fmla="*/ 782 h 3785"/>
                  <a:gd name="T16" fmla="*/ 1671 w 4204"/>
                  <a:gd name="T17" fmla="*/ 0 h 3785"/>
                  <a:gd name="T18" fmla="*/ 2503 w 4204"/>
                  <a:gd name="T19" fmla="*/ 0 h 3785"/>
                  <a:gd name="T20" fmla="*/ 4151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1" y="1742"/>
                    </a:moveTo>
                    <a:lnTo>
                      <a:pt x="4125" y="2225"/>
                    </a:lnTo>
                    <a:cubicBezTo>
                      <a:pt x="4106" y="2569"/>
                      <a:pt x="3982" y="2883"/>
                      <a:pt x="3786" y="3139"/>
                    </a:cubicBezTo>
                    <a:cubicBezTo>
                      <a:pt x="3483" y="3533"/>
                      <a:pt x="3008" y="3785"/>
                      <a:pt x="2476" y="3785"/>
                    </a:cubicBezTo>
                    <a:lnTo>
                      <a:pt x="1704" y="3785"/>
                    </a:lnTo>
                    <a:cubicBezTo>
                      <a:pt x="835" y="3785"/>
                      <a:pt x="115" y="3111"/>
                      <a:pt x="57" y="2245"/>
                    </a:cubicBezTo>
                    <a:lnTo>
                      <a:pt x="24" y="1762"/>
                    </a:lnTo>
                    <a:cubicBezTo>
                      <a:pt x="0" y="1403"/>
                      <a:pt x="92" y="1065"/>
                      <a:pt x="267" y="782"/>
                    </a:cubicBezTo>
                    <a:cubicBezTo>
                      <a:pt x="557" y="314"/>
                      <a:pt x="1075" y="0"/>
                      <a:pt x="1671" y="0"/>
                    </a:cubicBezTo>
                    <a:lnTo>
                      <a:pt x="2503" y="0"/>
                    </a:lnTo>
                    <a:cubicBezTo>
                      <a:pt x="3450" y="0"/>
                      <a:pt x="4204" y="795"/>
                      <a:pt x="4151" y="1742"/>
                    </a:cubicBezTo>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7" name="Freeform 345"/>
              <p:cNvSpPr/>
              <p:nvPr/>
            </p:nvSpPr>
            <p:spPr bwMode="auto">
              <a:xfrm>
                <a:off x="6511925" y="5391150"/>
                <a:ext cx="839788" cy="749300"/>
              </a:xfrm>
              <a:custGeom>
                <a:avLst/>
                <a:gdLst>
                  <a:gd name="T0" fmla="*/ 4056 w 4084"/>
                  <a:gd name="T1" fmla="*/ 1742 h 3648"/>
                  <a:gd name="T2" fmla="*/ 4029 w 4084"/>
                  <a:gd name="T3" fmla="*/ 2225 h 3648"/>
                  <a:gd name="T4" fmla="*/ 3786 w 4084"/>
                  <a:gd name="T5" fmla="*/ 3002 h 3648"/>
                  <a:gd name="T6" fmla="*/ 3556 w 4084"/>
                  <a:gd name="T7" fmla="*/ 3246 h 3648"/>
                  <a:gd name="T8" fmla="*/ 3298 w 4084"/>
                  <a:gd name="T9" fmla="*/ 3429 h 3648"/>
                  <a:gd name="T10" fmla="*/ 2476 w 4084"/>
                  <a:gd name="T11" fmla="*/ 3648 h 3648"/>
                  <a:gd name="T12" fmla="*/ 1704 w 4084"/>
                  <a:gd name="T13" fmla="*/ 3648 h 3648"/>
                  <a:gd name="T14" fmla="*/ 945 w 4084"/>
                  <a:gd name="T15" fmla="*/ 3463 h 3648"/>
                  <a:gd name="T16" fmla="*/ 751 w 4084"/>
                  <a:gd name="T17" fmla="*/ 3345 h 3648"/>
                  <a:gd name="T18" fmla="*/ 57 w 4084"/>
                  <a:gd name="T19" fmla="*/ 2108 h 3648"/>
                  <a:gd name="T20" fmla="*/ 24 w 4084"/>
                  <a:gd name="T21" fmla="*/ 1625 h 3648"/>
                  <a:gd name="T22" fmla="*/ 267 w 4084"/>
                  <a:gd name="T23" fmla="*/ 645 h 3648"/>
                  <a:gd name="T24" fmla="*/ 764 w 4084"/>
                  <a:gd name="T25" fmla="*/ 213 h 3648"/>
                  <a:gd name="T26" fmla="*/ 1028 w 4084"/>
                  <a:gd name="T27" fmla="*/ 93 h 3648"/>
                  <a:gd name="T28" fmla="*/ 1576 w 4084"/>
                  <a:gd name="T29" fmla="*/ 0 h 3648"/>
                  <a:gd name="T30" fmla="*/ 2408 w 4084"/>
                  <a:gd name="T31" fmla="*/ 0 h 3648"/>
                  <a:gd name="T32" fmla="*/ 3384 w 4084"/>
                  <a:gd name="T33" fmla="*/ 319 h 3648"/>
                  <a:gd name="T34" fmla="*/ 3549 w 4084"/>
                  <a:gd name="T35" fmla="*/ 458 h 3648"/>
                  <a:gd name="T36" fmla="*/ 4056 w 4084"/>
                  <a:gd name="T37" fmla="*/ 1742 h 3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8">
                    <a:moveTo>
                      <a:pt x="4056" y="1742"/>
                    </a:moveTo>
                    <a:lnTo>
                      <a:pt x="4029" y="2225"/>
                    </a:lnTo>
                    <a:cubicBezTo>
                      <a:pt x="4014" y="2510"/>
                      <a:pt x="3927" y="2774"/>
                      <a:pt x="3786" y="3002"/>
                    </a:cubicBezTo>
                    <a:cubicBezTo>
                      <a:pt x="3718" y="3091"/>
                      <a:pt x="3640" y="3172"/>
                      <a:pt x="3556" y="3246"/>
                    </a:cubicBezTo>
                    <a:cubicBezTo>
                      <a:pt x="3476" y="3315"/>
                      <a:pt x="3390" y="3376"/>
                      <a:pt x="3298" y="3429"/>
                    </a:cubicBezTo>
                    <a:cubicBezTo>
                      <a:pt x="3055" y="3568"/>
                      <a:pt x="2775" y="3648"/>
                      <a:pt x="2476" y="3648"/>
                    </a:cubicBezTo>
                    <a:lnTo>
                      <a:pt x="1704" y="3648"/>
                    </a:lnTo>
                    <a:cubicBezTo>
                      <a:pt x="1431" y="3648"/>
                      <a:pt x="1173" y="3581"/>
                      <a:pt x="945" y="3463"/>
                    </a:cubicBezTo>
                    <a:cubicBezTo>
                      <a:pt x="878" y="3428"/>
                      <a:pt x="813" y="3389"/>
                      <a:pt x="751" y="3345"/>
                    </a:cubicBezTo>
                    <a:cubicBezTo>
                      <a:pt x="358" y="3067"/>
                      <a:pt x="91" y="2621"/>
                      <a:pt x="57" y="2108"/>
                    </a:cubicBezTo>
                    <a:lnTo>
                      <a:pt x="24" y="1625"/>
                    </a:lnTo>
                    <a:cubicBezTo>
                      <a:pt x="0" y="1266"/>
                      <a:pt x="92" y="928"/>
                      <a:pt x="267" y="645"/>
                    </a:cubicBezTo>
                    <a:cubicBezTo>
                      <a:pt x="401" y="470"/>
                      <a:pt x="570" y="323"/>
                      <a:pt x="764" y="213"/>
                    </a:cubicBezTo>
                    <a:cubicBezTo>
                      <a:pt x="848" y="166"/>
                      <a:pt x="936" y="125"/>
                      <a:pt x="1028" y="93"/>
                    </a:cubicBezTo>
                    <a:cubicBezTo>
                      <a:pt x="1199" y="33"/>
                      <a:pt x="1384" y="0"/>
                      <a:pt x="1576" y="0"/>
                    </a:cubicBezTo>
                    <a:lnTo>
                      <a:pt x="2408" y="0"/>
                    </a:lnTo>
                    <a:cubicBezTo>
                      <a:pt x="2774" y="0"/>
                      <a:pt x="3111" y="119"/>
                      <a:pt x="3384" y="319"/>
                    </a:cubicBezTo>
                    <a:cubicBezTo>
                      <a:pt x="3442" y="362"/>
                      <a:pt x="3497" y="408"/>
                      <a:pt x="3549" y="458"/>
                    </a:cubicBezTo>
                    <a:cubicBezTo>
                      <a:pt x="3884" y="779"/>
                      <a:pt x="4084" y="1239"/>
                      <a:pt x="4056"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8" name="Freeform 346"/>
              <p:cNvSpPr/>
              <p:nvPr/>
            </p:nvSpPr>
            <p:spPr bwMode="auto">
              <a:xfrm>
                <a:off x="6642100" y="5410200"/>
                <a:ext cx="80963" cy="692150"/>
              </a:xfrm>
              <a:custGeom>
                <a:avLst/>
                <a:gdLst>
                  <a:gd name="T0" fmla="*/ 141 w 392"/>
                  <a:gd name="T1" fmla="*/ 1229 h 3370"/>
                  <a:gd name="T2" fmla="*/ 195 w 392"/>
                  <a:gd name="T3" fmla="*/ 1874 h 3370"/>
                  <a:gd name="T4" fmla="*/ 307 w 392"/>
                  <a:gd name="T5" fmla="*/ 3164 h 3370"/>
                  <a:gd name="T6" fmla="*/ 309 w 392"/>
                  <a:gd name="T7" fmla="*/ 3370 h 3370"/>
                  <a:gd name="T8" fmla="*/ 115 w 392"/>
                  <a:gd name="T9" fmla="*/ 3252 h 3370"/>
                  <a:gd name="T10" fmla="*/ 146 w 392"/>
                  <a:gd name="T11" fmla="*/ 2923 h 3370"/>
                  <a:gd name="T12" fmla="*/ 116 w 392"/>
                  <a:gd name="T13" fmla="*/ 897 h 3370"/>
                  <a:gd name="T14" fmla="*/ 128 w 392"/>
                  <a:gd name="T15" fmla="*/ 120 h 3370"/>
                  <a:gd name="T16" fmla="*/ 392 w 392"/>
                  <a:gd name="T17" fmla="*/ 0 h 3370"/>
                  <a:gd name="T18" fmla="*/ 311 w 392"/>
                  <a:gd name="T19" fmla="*/ 334 h 3370"/>
                  <a:gd name="T20" fmla="*/ 141 w 392"/>
                  <a:gd name="T21" fmla="*/ 1229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370">
                    <a:moveTo>
                      <a:pt x="141" y="1229"/>
                    </a:moveTo>
                    <a:cubicBezTo>
                      <a:pt x="139" y="1426"/>
                      <a:pt x="118" y="1495"/>
                      <a:pt x="195" y="1874"/>
                    </a:cubicBezTo>
                    <a:cubicBezTo>
                      <a:pt x="273" y="2252"/>
                      <a:pt x="298" y="2493"/>
                      <a:pt x="307" y="3164"/>
                    </a:cubicBezTo>
                    <a:cubicBezTo>
                      <a:pt x="308" y="3244"/>
                      <a:pt x="309" y="3312"/>
                      <a:pt x="309" y="3370"/>
                    </a:cubicBezTo>
                    <a:cubicBezTo>
                      <a:pt x="242" y="3335"/>
                      <a:pt x="177" y="3296"/>
                      <a:pt x="115" y="3252"/>
                    </a:cubicBezTo>
                    <a:cubicBezTo>
                      <a:pt x="124" y="3156"/>
                      <a:pt x="135" y="3046"/>
                      <a:pt x="146" y="2923"/>
                    </a:cubicBezTo>
                    <a:cubicBezTo>
                      <a:pt x="192" y="2400"/>
                      <a:pt x="0" y="1768"/>
                      <a:pt x="116" y="897"/>
                    </a:cubicBezTo>
                    <a:cubicBezTo>
                      <a:pt x="156" y="599"/>
                      <a:pt x="151" y="336"/>
                      <a:pt x="128" y="120"/>
                    </a:cubicBezTo>
                    <a:cubicBezTo>
                      <a:pt x="212" y="73"/>
                      <a:pt x="300" y="32"/>
                      <a:pt x="392" y="0"/>
                    </a:cubicBezTo>
                    <a:cubicBezTo>
                      <a:pt x="382" y="119"/>
                      <a:pt x="358" y="238"/>
                      <a:pt x="311" y="334"/>
                    </a:cubicBezTo>
                    <a:cubicBezTo>
                      <a:pt x="160" y="644"/>
                      <a:pt x="144" y="1031"/>
                      <a:pt x="141" y="1229"/>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09" name="Freeform 347"/>
              <p:cNvSpPr/>
              <p:nvPr/>
            </p:nvSpPr>
            <p:spPr bwMode="auto">
              <a:xfrm>
                <a:off x="6894513" y="5391150"/>
                <a:ext cx="84138" cy="749300"/>
              </a:xfrm>
              <a:custGeom>
                <a:avLst/>
                <a:gdLst>
                  <a:gd name="T0" fmla="*/ 367 w 407"/>
                  <a:gd name="T1" fmla="*/ 3648 h 3648"/>
                  <a:gd name="T2" fmla="*/ 12 w 407"/>
                  <a:gd name="T3" fmla="*/ 3648 h 3648"/>
                  <a:gd name="T4" fmla="*/ 96 w 407"/>
                  <a:gd name="T5" fmla="*/ 2975 h 3648"/>
                  <a:gd name="T6" fmla="*/ 266 w 407"/>
                  <a:gd name="T7" fmla="*/ 2081 h 3648"/>
                  <a:gd name="T8" fmla="*/ 212 w 407"/>
                  <a:gd name="T9" fmla="*/ 1435 h 3648"/>
                  <a:gd name="T10" fmla="*/ 100 w 407"/>
                  <a:gd name="T11" fmla="*/ 145 h 3648"/>
                  <a:gd name="T12" fmla="*/ 98 w 407"/>
                  <a:gd name="T13" fmla="*/ 0 h 3648"/>
                  <a:gd name="T14" fmla="*/ 298 w 407"/>
                  <a:gd name="T15" fmla="*/ 0 h 3648"/>
                  <a:gd name="T16" fmla="*/ 261 w 407"/>
                  <a:gd name="T17" fmla="*/ 386 h 3648"/>
                  <a:gd name="T18" fmla="*/ 291 w 407"/>
                  <a:gd name="T19" fmla="*/ 2412 h 3648"/>
                  <a:gd name="T20" fmla="*/ 367 w 407"/>
                  <a:gd name="T21" fmla="*/ 3648 h 3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3648">
                    <a:moveTo>
                      <a:pt x="367" y="3648"/>
                    </a:moveTo>
                    <a:lnTo>
                      <a:pt x="12" y="3648"/>
                    </a:lnTo>
                    <a:cubicBezTo>
                      <a:pt x="0" y="3457"/>
                      <a:pt x="2" y="3168"/>
                      <a:pt x="96" y="2975"/>
                    </a:cubicBezTo>
                    <a:cubicBezTo>
                      <a:pt x="247" y="2666"/>
                      <a:pt x="263" y="2278"/>
                      <a:pt x="266" y="2081"/>
                    </a:cubicBezTo>
                    <a:cubicBezTo>
                      <a:pt x="268" y="1883"/>
                      <a:pt x="289" y="1814"/>
                      <a:pt x="212" y="1435"/>
                    </a:cubicBezTo>
                    <a:cubicBezTo>
                      <a:pt x="134" y="1057"/>
                      <a:pt x="108" y="816"/>
                      <a:pt x="100" y="145"/>
                    </a:cubicBezTo>
                    <a:cubicBezTo>
                      <a:pt x="99" y="92"/>
                      <a:pt x="99" y="44"/>
                      <a:pt x="98" y="0"/>
                    </a:cubicBezTo>
                    <a:lnTo>
                      <a:pt x="298" y="0"/>
                    </a:lnTo>
                    <a:cubicBezTo>
                      <a:pt x="287" y="109"/>
                      <a:pt x="275" y="238"/>
                      <a:pt x="261" y="386"/>
                    </a:cubicBezTo>
                    <a:cubicBezTo>
                      <a:pt x="215" y="909"/>
                      <a:pt x="407" y="1541"/>
                      <a:pt x="291" y="2412"/>
                    </a:cubicBezTo>
                    <a:cubicBezTo>
                      <a:pt x="216" y="2977"/>
                      <a:pt x="299" y="3412"/>
                      <a:pt x="367" y="364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0" name="Freeform 348"/>
              <p:cNvSpPr/>
              <p:nvPr/>
            </p:nvSpPr>
            <p:spPr bwMode="auto">
              <a:xfrm>
                <a:off x="7189788" y="5456238"/>
                <a:ext cx="80963" cy="639763"/>
              </a:xfrm>
              <a:custGeom>
                <a:avLst/>
                <a:gdLst>
                  <a:gd name="T0" fmla="*/ 276 w 392"/>
                  <a:gd name="T1" fmla="*/ 2216 h 3110"/>
                  <a:gd name="T2" fmla="*/ 258 w 392"/>
                  <a:gd name="T3" fmla="*/ 2927 h 3110"/>
                  <a:gd name="T4" fmla="*/ 0 w 392"/>
                  <a:gd name="T5" fmla="*/ 3110 h 3110"/>
                  <a:gd name="T6" fmla="*/ 81 w 392"/>
                  <a:gd name="T7" fmla="*/ 2779 h 3110"/>
                  <a:gd name="T8" fmla="*/ 251 w 392"/>
                  <a:gd name="T9" fmla="*/ 1884 h 3110"/>
                  <a:gd name="T10" fmla="*/ 197 w 392"/>
                  <a:gd name="T11" fmla="*/ 1239 h 3110"/>
                  <a:gd name="T12" fmla="*/ 86 w 392"/>
                  <a:gd name="T13" fmla="*/ 0 h 3110"/>
                  <a:gd name="T14" fmla="*/ 251 w 392"/>
                  <a:gd name="T15" fmla="*/ 139 h 3110"/>
                  <a:gd name="T16" fmla="*/ 247 w 392"/>
                  <a:gd name="T17" fmla="*/ 190 h 3110"/>
                  <a:gd name="T18" fmla="*/ 276 w 392"/>
                  <a:gd name="T19" fmla="*/ 2216 h 3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3110">
                    <a:moveTo>
                      <a:pt x="276" y="2216"/>
                    </a:moveTo>
                    <a:cubicBezTo>
                      <a:pt x="241" y="2485"/>
                      <a:pt x="241" y="2724"/>
                      <a:pt x="258" y="2927"/>
                    </a:cubicBezTo>
                    <a:cubicBezTo>
                      <a:pt x="178" y="2996"/>
                      <a:pt x="92" y="3057"/>
                      <a:pt x="0" y="3110"/>
                    </a:cubicBezTo>
                    <a:cubicBezTo>
                      <a:pt x="11" y="2992"/>
                      <a:pt x="35" y="2874"/>
                      <a:pt x="81" y="2779"/>
                    </a:cubicBezTo>
                    <a:cubicBezTo>
                      <a:pt x="232" y="2469"/>
                      <a:pt x="248" y="2082"/>
                      <a:pt x="251" y="1884"/>
                    </a:cubicBezTo>
                    <a:cubicBezTo>
                      <a:pt x="253" y="1687"/>
                      <a:pt x="274" y="1618"/>
                      <a:pt x="197" y="1239"/>
                    </a:cubicBezTo>
                    <a:cubicBezTo>
                      <a:pt x="121" y="871"/>
                      <a:pt x="95" y="633"/>
                      <a:pt x="86" y="0"/>
                    </a:cubicBezTo>
                    <a:cubicBezTo>
                      <a:pt x="144" y="43"/>
                      <a:pt x="199" y="89"/>
                      <a:pt x="251" y="139"/>
                    </a:cubicBezTo>
                    <a:cubicBezTo>
                      <a:pt x="250" y="156"/>
                      <a:pt x="248" y="173"/>
                      <a:pt x="247" y="190"/>
                    </a:cubicBezTo>
                    <a:cubicBezTo>
                      <a:pt x="200" y="713"/>
                      <a:pt x="392" y="1345"/>
                      <a:pt x="276" y="221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1" name="Freeform 349"/>
              <p:cNvSpPr/>
              <p:nvPr/>
            </p:nvSpPr>
            <p:spPr bwMode="auto">
              <a:xfrm>
                <a:off x="6858000" y="5591175"/>
                <a:ext cx="255588"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2" name="Freeform 350"/>
              <p:cNvSpPr/>
              <p:nvPr/>
            </p:nvSpPr>
            <p:spPr bwMode="auto">
              <a:xfrm>
                <a:off x="6757988" y="5591175"/>
                <a:ext cx="87313"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3" name="Freeform 351"/>
              <p:cNvSpPr/>
              <p:nvPr/>
            </p:nvSpPr>
            <p:spPr bwMode="auto">
              <a:xfrm>
                <a:off x="6862763" y="5710238"/>
                <a:ext cx="254000" cy="87313"/>
              </a:xfrm>
              <a:custGeom>
                <a:avLst/>
                <a:gdLst>
                  <a:gd name="T0" fmla="*/ 1038 w 1238"/>
                  <a:gd name="T1" fmla="*/ 420 h 420"/>
                  <a:gd name="T2" fmla="*/ 200 w 1238"/>
                  <a:gd name="T3" fmla="*/ 420 h 420"/>
                  <a:gd name="T4" fmla="*/ 0 w 1238"/>
                  <a:gd name="T5" fmla="*/ 220 h 420"/>
                  <a:gd name="T6" fmla="*/ 0 w 1238"/>
                  <a:gd name="T7" fmla="*/ 200 h 420"/>
                  <a:gd name="T8" fmla="*/ 200 w 1238"/>
                  <a:gd name="T9" fmla="*/ 0 h 420"/>
                  <a:gd name="T10" fmla="*/ 1038 w 1238"/>
                  <a:gd name="T11" fmla="*/ 0 h 420"/>
                  <a:gd name="T12" fmla="*/ 1238 w 1238"/>
                  <a:gd name="T13" fmla="*/ 200 h 420"/>
                  <a:gd name="T14" fmla="*/ 1238 w 1238"/>
                  <a:gd name="T15" fmla="*/ 220 h 420"/>
                  <a:gd name="T16" fmla="*/ 1038 w 1238"/>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8" h="420">
                    <a:moveTo>
                      <a:pt x="1038" y="420"/>
                    </a:moveTo>
                    <a:lnTo>
                      <a:pt x="200" y="420"/>
                    </a:lnTo>
                    <a:cubicBezTo>
                      <a:pt x="90" y="420"/>
                      <a:pt x="0" y="330"/>
                      <a:pt x="0" y="220"/>
                    </a:cubicBezTo>
                    <a:lnTo>
                      <a:pt x="0" y="200"/>
                    </a:lnTo>
                    <a:cubicBezTo>
                      <a:pt x="0" y="90"/>
                      <a:pt x="90" y="0"/>
                      <a:pt x="200" y="0"/>
                    </a:cubicBezTo>
                    <a:lnTo>
                      <a:pt x="1038" y="0"/>
                    </a:lnTo>
                    <a:cubicBezTo>
                      <a:pt x="1148" y="0"/>
                      <a:pt x="1238" y="90"/>
                      <a:pt x="1238" y="200"/>
                    </a:cubicBezTo>
                    <a:lnTo>
                      <a:pt x="1238" y="220"/>
                    </a:lnTo>
                    <a:cubicBezTo>
                      <a:pt x="1238" y="330"/>
                      <a:pt x="1148" y="420"/>
                      <a:pt x="1038"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4" name="Freeform 352"/>
              <p:cNvSpPr/>
              <p:nvPr/>
            </p:nvSpPr>
            <p:spPr bwMode="auto">
              <a:xfrm>
                <a:off x="6762750" y="5710238"/>
                <a:ext cx="85725"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5" name="Freeform 353"/>
              <p:cNvSpPr/>
              <p:nvPr/>
            </p:nvSpPr>
            <p:spPr bwMode="auto">
              <a:xfrm>
                <a:off x="6858000" y="5826125"/>
                <a:ext cx="255588"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6" name="Freeform 354"/>
              <p:cNvSpPr/>
              <p:nvPr/>
            </p:nvSpPr>
            <p:spPr bwMode="auto">
              <a:xfrm>
                <a:off x="6757988" y="5826125"/>
                <a:ext cx="87313"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7" name="Freeform 355"/>
              <p:cNvSpPr/>
              <p:nvPr/>
            </p:nvSpPr>
            <p:spPr bwMode="auto">
              <a:xfrm>
                <a:off x="6877050" y="5567363"/>
                <a:ext cx="254000"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8" name="Freeform 356"/>
              <p:cNvSpPr/>
              <p:nvPr/>
            </p:nvSpPr>
            <p:spPr bwMode="auto">
              <a:xfrm>
                <a:off x="6777038" y="5567363"/>
                <a:ext cx="85725"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19" name="Freeform 357"/>
              <p:cNvSpPr/>
              <p:nvPr/>
            </p:nvSpPr>
            <p:spPr bwMode="auto">
              <a:xfrm>
                <a:off x="6880225" y="5686425"/>
                <a:ext cx="255588" cy="87313"/>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20" name="Freeform 358"/>
              <p:cNvSpPr/>
              <p:nvPr/>
            </p:nvSpPr>
            <p:spPr bwMode="auto">
              <a:xfrm>
                <a:off x="6780213" y="5686425"/>
                <a:ext cx="87313" cy="87313"/>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21" name="Freeform 359"/>
              <p:cNvSpPr/>
              <p:nvPr/>
            </p:nvSpPr>
            <p:spPr bwMode="auto">
              <a:xfrm>
                <a:off x="6877050" y="5803900"/>
                <a:ext cx="254000" cy="85725"/>
              </a:xfrm>
              <a:custGeom>
                <a:avLst/>
                <a:gdLst>
                  <a:gd name="T0" fmla="*/ 1037 w 1237"/>
                  <a:gd name="T1" fmla="*/ 420 h 420"/>
                  <a:gd name="T2" fmla="*/ 200 w 1237"/>
                  <a:gd name="T3" fmla="*/ 420 h 420"/>
                  <a:gd name="T4" fmla="*/ 0 w 1237"/>
                  <a:gd name="T5" fmla="*/ 220 h 420"/>
                  <a:gd name="T6" fmla="*/ 0 w 1237"/>
                  <a:gd name="T7" fmla="*/ 200 h 420"/>
                  <a:gd name="T8" fmla="*/ 200 w 1237"/>
                  <a:gd name="T9" fmla="*/ 0 h 420"/>
                  <a:gd name="T10" fmla="*/ 1037 w 1237"/>
                  <a:gd name="T11" fmla="*/ 0 h 420"/>
                  <a:gd name="T12" fmla="*/ 1237 w 1237"/>
                  <a:gd name="T13" fmla="*/ 200 h 420"/>
                  <a:gd name="T14" fmla="*/ 1237 w 1237"/>
                  <a:gd name="T15" fmla="*/ 220 h 420"/>
                  <a:gd name="T16" fmla="*/ 1037 w 1237"/>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7" h="420">
                    <a:moveTo>
                      <a:pt x="1037" y="420"/>
                    </a:moveTo>
                    <a:lnTo>
                      <a:pt x="200" y="420"/>
                    </a:lnTo>
                    <a:cubicBezTo>
                      <a:pt x="90" y="420"/>
                      <a:pt x="0" y="330"/>
                      <a:pt x="0" y="220"/>
                    </a:cubicBezTo>
                    <a:lnTo>
                      <a:pt x="0" y="200"/>
                    </a:lnTo>
                    <a:cubicBezTo>
                      <a:pt x="0" y="90"/>
                      <a:pt x="90" y="0"/>
                      <a:pt x="200" y="0"/>
                    </a:cubicBezTo>
                    <a:lnTo>
                      <a:pt x="1037" y="0"/>
                    </a:lnTo>
                    <a:cubicBezTo>
                      <a:pt x="1147" y="0"/>
                      <a:pt x="1237" y="90"/>
                      <a:pt x="1237" y="200"/>
                    </a:cubicBezTo>
                    <a:lnTo>
                      <a:pt x="1237" y="220"/>
                    </a:lnTo>
                    <a:cubicBezTo>
                      <a:pt x="1237" y="330"/>
                      <a:pt x="1147" y="420"/>
                      <a:pt x="1037"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1022" name="Freeform 360"/>
              <p:cNvSpPr/>
              <p:nvPr/>
            </p:nvSpPr>
            <p:spPr bwMode="auto">
              <a:xfrm>
                <a:off x="6777038" y="5803900"/>
                <a:ext cx="85725" cy="85725"/>
              </a:xfrm>
              <a:custGeom>
                <a:avLst/>
                <a:gdLst>
                  <a:gd name="T0" fmla="*/ 220 w 420"/>
                  <a:gd name="T1" fmla="*/ 420 h 420"/>
                  <a:gd name="T2" fmla="*/ 200 w 420"/>
                  <a:gd name="T3" fmla="*/ 420 h 420"/>
                  <a:gd name="T4" fmla="*/ 0 w 420"/>
                  <a:gd name="T5" fmla="*/ 220 h 420"/>
                  <a:gd name="T6" fmla="*/ 0 w 420"/>
                  <a:gd name="T7" fmla="*/ 200 h 420"/>
                  <a:gd name="T8" fmla="*/ 200 w 420"/>
                  <a:gd name="T9" fmla="*/ 0 h 420"/>
                  <a:gd name="T10" fmla="*/ 220 w 420"/>
                  <a:gd name="T11" fmla="*/ 0 h 420"/>
                  <a:gd name="T12" fmla="*/ 420 w 420"/>
                  <a:gd name="T13" fmla="*/ 200 h 420"/>
                  <a:gd name="T14" fmla="*/ 420 w 420"/>
                  <a:gd name="T15" fmla="*/ 220 h 420"/>
                  <a:gd name="T16" fmla="*/ 220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220" y="420"/>
                    </a:moveTo>
                    <a:lnTo>
                      <a:pt x="200" y="420"/>
                    </a:lnTo>
                    <a:cubicBezTo>
                      <a:pt x="90" y="420"/>
                      <a:pt x="0" y="330"/>
                      <a:pt x="0" y="220"/>
                    </a:cubicBezTo>
                    <a:lnTo>
                      <a:pt x="0" y="200"/>
                    </a:lnTo>
                    <a:cubicBezTo>
                      <a:pt x="0" y="90"/>
                      <a:pt x="90" y="0"/>
                      <a:pt x="200" y="0"/>
                    </a:cubicBezTo>
                    <a:lnTo>
                      <a:pt x="220" y="0"/>
                    </a:lnTo>
                    <a:cubicBezTo>
                      <a:pt x="330" y="0"/>
                      <a:pt x="420" y="90"/>
                      <a:pt x="420" y="200"/>
                    </a:cubicBezTo>
                    <a:lnTo>
                      <a:pt x="420" y="220"/>
                    </a:lnTo>
                    <a:cubicBezTo>
                      <a:pt x="420" y="330"/>
                      <a:pt x="330" y="420"/>
                      <a:pt x="220" y="420"/>
                    </a:cubicBezTo>
                    <a:close/>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nvGrpSpPr>
            <p:cNvPr id="985" name="Group 984"/>
            <p:cNvGrpSpPr/>
            <p:nvPr/>
          </p:nvGrpSpPr>
          <p:grpSpPr>
            <a:xfrm>
              <a:off x="9721160" y="4693999"/>
              <a:ext cx="1119187" cy="1009651"/>
              <a:chOff x="7656513" y="5235575"/>
              <a:chExt cx="1119187" cy="1009651"/>
            </a:xfrm>
          </p:grpSpPr>
          <p:sp>
            <p:nvSpPr>
              <p:cNvPr id="986" name="Freeform 361"/>
              <p:cNvSpPr>
                <a:spLocks noEditPoints="1"/>
              </p:cNvSpPr>
              <p:nvPr/>
            </p:nvSpPr>
            <p:spPr bwMode="auto">
              <a:xfrm>
                <a:off x="7672388" y="5235575"/>
                <a:ext cx="1101725" cy="984250"/>
              </a:xfrm>
              <a:custGeom>
                <a:avLst/>
                <a:gdLst>
                  <a:gd name="T0" fmla="*/ 1080 w 5355"/>
                  <a:gd name="T1" fmla="*/ 4605 h 4790"/>
                  <a:gd name="T2" fmla="*/ 813 w 5355"/>
                  <a:gd name="T3" fmla="*/ 4416 h 4790"/>
                  <a:gd name="T4" fmla="*/ 612 w 5355"/>
                  <a:gd name="T5" fmla="*/ 4223 h 4790"/>
                  <a:gd name="T6" fmla="*/ 422 w 5355"/>
                  <a:gd name="T7" fmla="*/ 3988 h 4790"/>
                  <a:gd name="T8" fmla="*/ 233 w 5355"/>
                  <a:gd name="T9" fmla="*/ 3653 h 4790"/>
                  <a:gd name="T10" fmla="*/ 402 w 5355"/>
                  <a:gd name="T11" fmla="*/ 3096 h 4790"/>
                  <a:gd name="T12" fmla="*/ 1243 w 5355"/>
                  <a:gd name="T13" fmla="*/ 2906 h 4790"/>
                  <a:gd name="T14" fmla="*/ 1697 w 5355"/>
                  <a:gd name="T15" fmla="*/ 2718 h 4790"/>
                  <a:gd name="T16" fmla="*/ 2042 w 5355"/>
                  <a:gd name="T17" fmla="*/ 2528 h 4790"/>
                  <a:gd name="T18" fmla="*/ 2335 w 5355"/>
                  <a:gd name="T19" fmla="*/ 2340 h 4790"/>
                  <a:gd name="T20" fmla="*/ 2588 w 5355"/>
                  <a:gd name="T21" fmla="*/ 2150 h 4790"/>
                  <a:gd name="T22" fmla="*/ 2820 w 5355"/>
                  <a:gd name="T23" fmla="*/ 1961 h 4790"/>
                  <a:gd name="T24" fmla="*/ 3028 w 5355"/>
                  <a:gd name="T25" fmla="*/ 1771 h 4790"/>
                  <a:gd name="T26" fmla="*/ 3222 w 5355"/>
                  <a:gd name="T27" fmla="*/ 1583 h 4790"/>
                  <a:gd name="T28" fmla="*/ 3410 w 5355"/>
                  <a:gd name="T29" fmla="*/ 1383 h 4790"/>
                  <a:gd name="T30" fmla="*/ 3600 w 5355"/>
                  <a:gd name="T31" fmla="*/ 1170 h 4790"/>
                  <a:gd name="T32" fmla="*/ 3788 w 5355"/>
                  <a:gd name="T33" fmla="*/ 940 h 4790"/>
                  <a:gd name="T34" fmla="*/ 3978 w 5355"/>
                  <a:gd name="T35" fmla="*/ 696 h 4790"/>
                  <a:gd name="T36" fmla="*/ 4167 w 5355"/>
                  <a:gd name="T37" fmla="*/ 433 h 4790"/>
                  <a:gd name="T38" fmla="*/ 4408 w 5355"/>
                  <a:gd name="T39" fmla="*/ 358 h 4790"/>
                  <a:gd name="T40" fmla="*/ 4652 w 5355"/>
                  <a:gd name="T41" fmla="*/ 548 h 4790"/>
                  <a:gd name="T42" fmla="*/ 4847 w 5355"/>
                  <a:gd name="T43" fmla="*/ 745 h 4790"/>
                  <a:gd name="T44" fmla="*/ 5035 w 5355"/>
                  <a:gd name="T45" fmla="*/ 1001 h 4790"/>
                  <a:gd name="T46" fmla="*/ 5225 w 5355"/>
                  <a:gd name="T47" fmla="*/ 1380 h 4790"/>
                  <a:gd name="T48" fmla="*/ 5010 w 5355"/>
                  <a:gd name="T49" fmla="*/ 1991 h 4790"/>
                  <a:gd name="T50" fmla="*/ 4412 w 5355"/>
                  <a:gd name="T51" fmla="*/ 2180 h 4790"/>
                  <a:gd name="T52" fmla="*/ 4012 w 5355"/>
                  <a:gd name="T53" fmla="*/ 2370 h 4790"/>
                  <a:gd name="T54" fmla="*/ 3683 w 5355"/>
                  <a:gd name="T55" fmla="*/ 2558 h 4790"/>
                  <a:gd name="T56" fmla="*/ 3402 w 5355"/>
                  <a:gd name="T57" fmla="*/ 2748 h 4790"/>
                  <a:gd name="T58" fmla="*/ 3147 w 5355"/>
                  <a:gd name="T59" fmla="*/ 2936 h 4790"/>
                  <a:gd name="T60" fmla="*/ 2915 w 5355"/>
                  <a:gd name="T61" fmla="*/ 3126 h 4790"/>
                  <a:gd name="T62" fmla="*/ 2698 w 5355"/>
                  <a:gd name="T63" fmla="*/ 3315 h 4790"/>
                  <a:gd name="T64" fmla="*/ 2498 w 5355"/>
                  <a:gd name="T65" fmla="*/ 3505 h 4790"/>
                  <a:gd name="T66" fmla="*/ 2307 w 5355"/>
                  <a:gd name="T67" fmla="*/ 3695 h 4790"/>
                  <a:gd name="T68" fmla="*/ 2118 w 5355"/>
                  <a:gd name="T69" fmla="*/ 3895 h 4790"/>
                  <a:gd name="T70" fmla="*/ 1928 w 5355"/>
                  <a:gd name="T71" fmla="*/ 4103 h 4790"/>
                  <a:gd name="T72" fmla="*/ 1740 w 5355"/>
                  <a:gd name="T73" fmla="*/ 4325 h 4790"/>
                  <a:gd name="T74" fmla="*/ 1550 w 5355"/>
                  <a:gd name="T75" fmla="*/ 4558 h 4790"/>
                  <a:gd name="T76" fmla="*/ 4243 w 5355"/>
                  <a:gd name="T77" fmla="*/ 4631 h 4790"/>
                  <a:gd name="T78" fmla="*/ 4387 w 5355"/>
                  <a:gd name="T79" fmla="*/ 4543 h 4790"/>
                  <a:gd name="T80" fmla="*/ 4513 w 5355"/>
                  <a:gd name="T81" fmla="*/ 4451 h 4790"/>
                  <a:gd name="T82" fmla="*/ 4618 w 5355"/>
                  <a:gd name="T83" fmla="*/ 4365 h 4790"/>
                  <a:gd name="T84" fmla="*/ 4732 w 5355"/>
                  <a:gd name="T85" fmla="*/ 4251 h 4790"/>
                  <a:gd name="T86" fmla="*/ 4803 w 5355"/>
                  <a:gd name="T87" fmla="*/ 4178 h 4790"/>
                  <a:gd name="T88" fmla="*/ 4890 w 5355"/>
                  <a:gd name="T89" fmla="*/ 4068 h 4790"/>
                  <a:gd name="T90" fmla="*/ 4990 w 5355"/>
                  <a:gd name="T91" fmla="*/ 3923 h 4790"/>
                  <a:gd name="T92" fmla="*/ 5070 w 5355"/>
                  <a:gd name="T93" fmla="*/ 3786 h 4790"/>
                  <a:gd name="T94" fmla="*/ 5157 w 5355"/>
                  <a:gd name="T95" fmla="*/ 3611 h 4790"/>
                  <a:gd name="T96" fmla="*/ 5245 w 5355"/>
                  <a:gd name="T97" fmla="*/ 3363 h 4790"/>
                  <a:gd name="T98" fmla="*/ 52 w 5355"/>
                  <a:gd name="T99" fmla="*/ 2956 h 4790"/>
                  <a:gd name="T100" fmla="*/ 45 w 5355"/>
                  <a:gd name="T101" fmla="*/ 1710 h 4790"/>
                  <a:gd name="T102" fmla="*/ 207 w 5355"/>
                  <a:gd name="T103" fmla="*/ 1225 h 4790"/>
                  <a:gd name="T104" fmla="*/ 248 w 5355"/>
                  <a:gd name="T105" fmla="*/ 1148 h 4790"/>
                  <a:gd name="T106" fmla="*/ 58 w 5355"/>
                  <a:gd name="T107" fmla="*/ 1650 h 4790"/>
                  <a:gd name="T108" fmla="*/ 345 w 5355"/>
                  <a:gd name="T109" fmla="*/ 980 h 4790"/>
                  <a:gd name="T110" fmla="*/ 482 w 5355"/>
                  <a:gd name="T111" fmla="*/ 791 h 4790"/>
                  <a:gd name="T112" fmla="*/ 655 w 5355"/>
                  <a:gd name="T113" fmla="*/ 600 h 4790"/>
                  <a:gd name="T114" fmla="*/ 705 w 5355"/>
                  <a:gd name="T115" fmla="*/ 553 h 4790"/>
                  <a:gd name="T116" fmla="*/ 897 w 5355"/>
                  <a:gd name="T117" fmla="*/ 401 h 4790"/>
                  <a:gd name="T118" fmla="*/ 955 w 5355"/>
                  <a:gd name="T119" fmla="*/ 360 h 4790"/>
                  <a:gd name="T120" fmla="*/ 1167 w 5355"/>
                  <a:gd name="T121" fmla="*/ 235 h 4790"/>
                  <a:gd name="T122" fmla="*/ 1402 w 5355"/>
                  <a:gd name="T123" fmla="*/ 135 h 4790"/>
                  <a:gd name="T124" fmla="*/ 1537 w 5355"/>
                  <a:gd name="T125" fmla="*/ 86 h 4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5" h="4790">
                    <a:moveTo>
                      <a:pt x="1467" y="4790"/>
                    </a:moveTo>
                    <a:lnTo>
                      <a:pt x="1467" y="4788"/>
                    </a:lnTo>
                    <a:lnTo>
                      <a:pt x="1463" y="4788"/>
                    </a:lnTo>
                    <a:lnTo>
                      <a:pt x="1463" y="4786"/>
                    </a:lnTo>
                    <a:lnTo>
                      <a:pt x="1468" y="4786"/>
                    </a:lnTo>
                    <a:lnTo>
                      <a:pt x="1468" y="4788"/>
                    </a:lnTo>
                    <a:lnTo>
                      <a:pt x="1472" y="4788"/>
                    </a:lnTo>
                    <a:lnTo>
                      <a:pt x="1472" y="4790"/>
                    </a:lnTo>
                    <a:lnTo>
                      <a:pt x="1467" y="4790"/>
                    </a:lnTo>
                    <a:close/>
                    <a:moveTo>
                      <a:pt x="1458" y="4786"/>
                    </a:moveTo>
                    <a:lnTo>
                      <a:pt x="1458" y="4785"/>
                    </a:lnTo>
                    <a:lnTo>
                      <a:pt x="1453" y="4785"/>
                    </a:lnTo>
                    <a:lnTo>
                      <a:pt x="1453" y="4783"/>
                    </a:lnTo>
                    <a:lnTo>
                      <a:pt x="1448" y="4783"/>
                    </a:lnTo>
                    <a:lnTo>
                      <a:pt x="1448" y="4781"/>
                    </a:lnTo>
                    <a:lnTo>
                      <a:pt x="1445" y="4781"/>
                    </a:lnTo>
                    <a:lnTo>
                      <a:pt x="1445" y="4780"/>
                    </a:lnTo>
                    <a:lnTo>
                      <a:pt x="1440" y="4780"/>
                    </a:lnTo>
                    <a:lnTo>
                      <a:pt x="1440" y="4778"/>
                    </a:lnTo>
                    <a:lnTo>
                      <a:pt x="1435" y="4778"/>
                    </a:lnTo>
                    <a:lnTo>
                      <a:pt x="1435" y="4776"/>
                    </a:lnTo>
                    <a:lnTo>
                      <a:pt x="1432" y="4776"/>
                    </a:lnTo>
                    <a:lnTo>
                      <a:pt x="1432" y="4775"/>
                    </a:lnTo>
                    <a:lnTo>
                      <a:pt x="1427" y="4775"/>
                    </a:lnTo>
                    <a:lnTo>
                      <a:pt x="1427" y="4773"/>
                    </a:lnTo>
                    <a:lnTo>
                      <a:pt x="1422" y="4773"/>
                    </a:lnTo>
                    <a:lnTo>
                      <a:pt x="1422" y="4771"/>
                    </a:lnTo>
                    <a:lnTo>
                      <a:pt x="1418" y="4771"/>
                    </a:lnTo>
                    <a:lnTo>
                      <a:pt x="1418" y="4770"/>
                    </a:lnTo>
                    <a:lnTo>
                      <a:pt x="1413" y="4770"/>
                    </a:lnTo>
                    <a:lnTo>
                      <a:pt x="1413" y="4768"/>
                    </a:lnTo>
                    <a:lnTo>
                      <a:pt x="1408" y="4768"/>
                    </a:lnTo>
                    <a:lnTo>
                      <a:pt x="1408" y="4766"/>
                    </a:lnTo>
                    <a:lnTo>
                      <a:pt x="1405" y="4766"/>
                    </a:lnTo>
                    <a:lnTo>
                      <a:pt x="1405" y="4765"/>
                    </a:lnTo>
                    <a:lnTo>
                      <a:pt x="1400" y="4765"/>
                    </a:lnTo>
                    <a:lnTo>
                      <a:pt x="1400" y="4763"/>
                    </a:lnTo>
                    <a:lnTo>
                      <a:pt x="1395" y="4763"/>
                    </a:lnTo>
                    <a:lnTo>
                      <a:pt x="1395" y="4761"/>
                    </a:lnTo>
                    <a:lnTo>
                      <a:pt x="1392" y="4761"/>
                    </a:lnTo>
                    <a:lnTo>
                      <a:pt x="1392" y="4760"/>
                    </a:lnTo>
                    <a:lnTo>
                      <a:pt x="1387" y="4760"/>
                    </a:lnTo>
                    <a:lnTo>
                      <a:pt x="1387" y="4758"/>
                    </a:lnTo>
                    <a:lnTo>
                      <a:pt x="1383" y="4758"/>
                    </a:lnTo>
                    <a:lnTo>
                      <a:pt x="1383" y="4756"/>
                    </a:lnTo>
                    <a:lnTo>
                      <a:pt x="1378" y="4756"/>
                    </a:lnTo>
                    <a:lnTo>
                      <a:pt x="1378" y="4755"/>
                    </a:lnTo>
                    <a:lnTo>
                      <a:pt x="1375" y="4755"/>
                    </a:lnTo>
                    <a:lnTo>
                      <a:pt x="1375" y="4753"/>
                    </a:lnTo>
                    <a:lnTo>
                      <a:pt x="1372" y="4753"/>
                    </a:lnTo>
                    <a:lnTo>
                      <a:pt x="1372" y="4751"/>
                    </a:lnTo>
                    <a:lnTo>
                      <a:pt x="1367" y="4751"/>
                    </a:lnTo>
                    <a:lnTo>
                      <a:pt x="1367" y="4750"/>
                    </a:lnTo>
                    <a:lnTo>
                      <a:pt x="1363" y="4750"/>
                    </a:lnTo>
                    <a:lnTo>
                      <a:pt x="1363" y="4748"/>
                    </a:lnTo>
                    <a:lnTo>
                      <a:pt x="1358" y="4748"/>
                    </a:lnTo>
                    <a:lnTo>
                      <a:pt x="1358" y="4746"/>
                    </a:lnTo>
                    <a:lnTo>
                      <a:pt x="1355" y="4746"/>
                    </a:lnTo>
                    <a:lnTo>
                      <a:pt x="1355" y="4745"/>
                    </a:lnTo>
                    <a:lnTo>
                      <a:pt x="1352" y="4745"/>
                    </a:lnTo>
                    <a:lnTo>
                      <a:pt x="1352" y="4743"/>
                    </a:lnTo>
                    <a:lnTo>
                      <a:pt x="1347" y="4743"/>
                    </a:lnTo>
                    <a:lnTo>
                      <a:pt x="1347" y="4741"/>
                    </a:lnTo>
                    <a:lnTo>
                      <a:pt x="1343" y="4741"/>
                    </a:lnTo>
                    <a:lnTo>
                      <a:pt x="1343" y="4740"/>
                    </a:lnTo>
                    <a:lnTo>
                      <a:pt x="1340" y="4740"/>
                    </a:lnTo>
                    <a:lnTo>
                      <a:pt x="1340" y="4738"/>
                    </a:lnTo>
                    <a:lnTo>
                      <a:pt x="1335" y="4738"/>
                    </a:lnTo>
                    <a:lnTo>
                      <a:pt x="1335" y="4736"/>
                    </a:lnTo>
                    <a:lnTo>
                      <a:pt x="1332" y="4736"/>
                    </a:lnTo>
                    <a:lnTo>
                      <a:pt x="1332" y="4735"/>
                    </a:lnTo>
                    <a:lnTo>
                      <a:pt x="1328" y="4735"/>
                    </a:lnTo>
                    <a:lnTo>
                      <a:pt x="1328" y="4733"/>
                    </a:lnTo>
                    <a:lnTo>
                      <a:pt x="1323" y="4733"/>
                    </a:lnTo>
                    <a:lnTo>
                      <a:pt x="1323" y="4731"/>
                    </a:lnTo>
                    <a:lnTo>
                      <a:pt x="1320" y="4731"/>
                    </a:lnTo>
                    <a:lnTo>
                      <a:pt x="1320" y="4730"/>
                    </a:lnTo>
                    <a:lnTo>
                      <a:pt x="1317" y="4730"/>
                    </a:lnTo>
                    <a:lnTo>
                      <a:pt x="1317" y="4728"/>
                    </a:lnTo>
                    <a:lnTo>
                      <a:pt x="1313" y="4728"/>
                    </a:lnTo>
                    <a:lnTo>
                      <a:pt x="1313" y="4726"/>
                    </a:lnTo>
                    <a:lnTo>
                      <a:pt x="1310" y="4726"/>
                    </a:lnTo>
                    <a:lnTo>
                      <a:pt x="1310" y="4725"/>
                    </a:lnTo>
                    <a:lnTo>
                      <a:pt x="1305" y="4725"/>
                    </a:lnTo>
                    <a:lnTo>
                      <a:pt x="1305" y="4723"/>
                    </a:lnTo>
                    <a:lnTo>
                      <a:pt x="1302" y="4723"/>
                    </a:lnTo>
                    <a:lnTo>
                      <a:pt x="1302" y="4721"/>
                    </a:lnTo>
                    <a:lnTo>
                      <a:pt x="1298" y="4721"/>
                    </a:lnTo>
                    <a:lnTo>
                      <a:pt x="1298" y="4720"/>
                    </a:lnTo>
                    <a:lnTo>
                      <a:pt x="1295" y="4720"/>
                    </a:lnTo>
                    <a:lnTo>
                      <a:pt x="1295" y="4718"/>
                    </a:lnTo>
                    <a:lnTo>
                      <a:pt x="1292" y="4718"/>
                    </a:lnTo>
                    <a:lnTo>
                      <a:pt x="1292" y="4716"/>
                    </a:lnTo>
                    <a:lnTo>
                      <a:pt x="1287" y="4716"/>
                    </a:lnTo>
                    <a:lnTo>
                      <a:pt x="1287" y="4715"/>
                    </a:lnTo>
                    <a:lnTo>
                      <a:pt x="1283" y="4715"/>
                    </a:lnTo>
                    <a:lnTo>
                      <a:pt x="1283" y="4713"/>
                    </a:lnTo>
                    <a:lnTo>
                      <a:pt x="1280" y="4713"/>
                    </a:lnTo>
                    <a:lnTo>
                      <a:pt x="1280" y="4711"/>
                    </a:lnTo>
                    <a:lnTo>
                      <a:pt x="1277" y="4711"/>
                    </a:lnTo>
                    <a:lnTo>
                      <a:pt x="1277" y="4710"/>
                    </a:lnTo>
                    <a:lnTo>
                      <a:pt x="1273" y="4710"/>
                    </a:lnTo>
                    <a:lnTo>
                      <a:pt x="1273" y="4708"/>
                    </a:lnTo>
                    <a:lnTo>
                      <a:pt x="1270" y="4708"/>
                    </a:lnTo>
                    <a:lnTo>
                      <a:pt x="1270" y="4706"/>
                    </a:lnTo>
                    <a:lnTo>
                      <a:pt x="1265" y="4706"/>
                    </a:lnTo>
                    <a:lnTo>
                      <a:pt x="1265" y="4705"/>
                    </a:lnTo>
                    <a:lnTo>
                      <a:pt x="1262" y="4705"/>
                    </a:lnTo>
                    <a:lnTo>
                      <a:pt x="1262" y="4703"/>
                    </a:lnTo>
                    <a:lnTo>
                      <a:pt x="1258" y="4703"/>
                    </a:lnTo>
                    <a:lnTo>
                      <a:pt x="1258" y="4701"/>
                    </a:lnTo>
                    <a:lnTo>
                      <a:pt x="1255" y="4701"/>
                    </a:lnTo>
                    <a:lnTo>
                      <a:pt x="1255" y="4700"/>
                    </a:lnTo>
                    <a:lnTo>
                      <a:pt x="1252" y="4700"/>
                    </a:lnTo>
                    <a:lnTo>
                      <a:pt x="1252" y="4698"/>
                    </a:lnTo>
                    <a:lnTo>
                      <a:pt x="1248" y="4698"/>
                    </a:lnTo>
                    <a:lnTo>
                      <a:pt x="1248" y="4696"/>
                    </a:lnTo>
                    <a:lnTo>
                      <a:pt x="1245" y="4696"/>
                    </a:lnTo>
                    <a:lnTo>
                      <a:pt x="1245" y="4695"/>
                    </a:lnTo>
                    <a:lnTo>
                      <a:pt x="1242" y="4695"/>
                    </a:lnTo>
                    <a:lnTo>
                      <a:pt x="1242" y="4693"/>
                    </a:lnTo>
                    <a:lnTo>
                      <a:pt x="1238" y="4693"/>
                    </a:lnTo>
                    <a:lnTo>
                      <a:pt x="1238" y="4691"/>
                    </a:lnTo>
                    <a:lnTo>
                      <a:pt x="1235" y="4691"/>
                    </a:lnTo>
                    <a:lnTo>
                      <a:pt x="1235" y="4690"/>
                    </a:lnTo>
                    <a:lnTo>
                      <a:pt x="1232" y="4690"/>
                    </a:lnTo>
                    <a:lnTo>
                      <a:pt x="1232" y="4688"/>
                    </a:lnTo>
                    <a:lnTo>
                      <a:pt x="1228" y="4688"/>
                    </a:lnTo>
                    <a:lnTo>
                      <a:pt x="1228" y="4686"/>
                    </a:lnTo>
                    <a:lnTo>
                      <a:pt x="1225" y="4686"/>
                    </a:lnTo>
                    <a:lnTo>
                      <a:pt x="1225" y="4685"/>
                    </a:lnTo>
                    <a:lnTo>
                      <a:pt x="1222" y="4685"/>
                    </a:lnTo>
                    <a:lnTo>
                      <a:pt x="1222" y="4683"/>
                    </a:lnTo>
                    <a:lnTo>
                      <a:pt x="1218" y="4683"/>
                    </a:lnTo>
                    <a:lnTo>
                      <a:pt x="1218" y="4681"/>
                    </a:lnTo>
                    <a:lnTo>
                      <a:pt x="1215" y="4681"/>
                    </a:lnTo>
                    <a:lnTo>
                      <a:pt x="1215" y="4680"/>
                    </a:lnTo>
                    <a:lnTo>
                      <a:pt x="1212" y="4680"/>
                    </a:lnTo>
                    <a:lnTo>
                      <a:pt x="1212" y="4678"/>
                    </a:lnTo>
                    <a:lnTo>
                      <a:pt x="1208" y="4678"/>
                    </a:lnTo>
                    <a:lnTo>
                      <a:pt x="1208" y="4676"/>
                    </a:lnTo>
                    <a:lnTo>
                      <a:pt x="1205" y="4676"/>
                    </a:lnTo>
                    <a:lnTo>
                      <a:pt x="1205" y="4675"/>
                    </a:lnTo>
                    <a:lnTo>
                      <a:pt x="1202" y="4675"/>
                    </a:lnTo>
                    <a:lnTo>
                      <a:pt x="1202" y="4673"/>
                    </a:lnTo>
                    <a:lnTo>
                      <a:pt x="1198" y="4673"/>
                    </a:lnTo>
                    <a:lnTo>
                      <a:pt x="1198" y="4671"/>
                    </a:lnTo>
                    <a:lnTo>
                      <a:pt x="1195" y="4671"/>
                    </a:lnTo>
                    <a:lnTo>
                      <a:pt x="1195" y="4670"/>
                    </a:lnTo>
                    <a:lnTo>
                      <a:pt x="1192" y="4670"/>
                    </a:lnTo>
                    <a:lnTo>
                      <a:pt x="1192" y="4668"/>
                    </a:lnTo>
                    <a:lnTo>
                      <a:pt x="1190" y="4668"/>
                    </a:lnTo>
                    <a:lnTo>
                      <a:pt x="1190" y="4666"/>
                    </a:lnTo>
                    <a:lnTo>
                      <a:pt x="1187" y="4666"/>
                    </a:lnTo>
                    <a:lnTo>
                      <a:pt x="1187" y="4665"/>
                    </a:lnTo>
                    <a:lnTo>
                      <a:pt x="1183" y="4665"/>
                    </a:lnTo>
                    <a:lnTo>
                      <a:pt x="1183" y="4663"/>
                    </a:lnTo>
                    <a:lnTo>
                      <a:pt x="1180" y="4663"/>
                    </a:lnTo>
                    <a:lnTo>
                      <a:pt x="1180" y="4661"/>
                    </a:lnTo>
                    <a:lnTo>
                      <a:pt x="1177" y="4661"/>
                    </a:lnTo>
                    <a:lnTo>
                      <a:pt x="1177" y="4660"/>
                    </a:lnTo>
                    <a:lnTo>
                      <a:pt x="1173" y="4660"/>
                    </a:lnTo>
                    <a:lnTo>
                      <a:pt x="1173" y="4658"/>
                    </a:lnTo>
                    <a:lnTo>
                      <a:pt x="1170" y="4658"/>
                    </a:lnTo>
                    <a:lnTo>
                      <a:pt x="1170" y="4656"/>
                    </a:lnTo>
                    <a:lnTo>
                      <a:pt x="1168" y="4656"/>
                    </a:lnTo>
                    <a:lnTo>
                      <a:pt x="1168" y="4655"/>
                    </a:lnTo>
                    <a:lnTo>
                      <a:pt x="1165" y="4655"/>
                    </a:lnTo>
                    <a:lnTo>
                      <a:pt x="1165" y="4653"/>
                    </a:lnTo>
                    <a:lnTo>
                      <a:pt x="1162" y="4653"/>
                    </a:lnTo>
                    <a:lnTo>
                      <a:pt x="1162" y="4651"/>
                    </a:lnTo>
                    <a:lnTo>
                      <a:pt x="1158" y="4651"/>
                    </a:lnTo>
                    <a:lnTo>
                      <a:pt x="1158" y="4650"/>
                    </a:lnTo>
                    <a:lnTo>
                      <a:pt x="1155" y="4650"/>
                    </a:lnTo>
                    <a:lnTo>
                      <a:pt x="1155" y="4648"/>
                    </a:lnTo>
                    <a:lnTo>
                      <a:pt x="1152" y="4648"/>
                    </a:lnTo>
                    <a:lnTo>
                      <a:pt x="1152" y="4646"/>
                    </a:lnTo>
                    <a:lnTo>
                      <a:pt x="1148" y="4646"/>
                    </a:lnTo>
                    <a:lnTo>
                      <a:pt x="1148" y="4645"/>
                    </a:lnTo>
                    <a:lnTo>
                      <a:pt x="1145" y="4645"/>
                    </a:lnTo>
                    <a:lnTo>
                      <a:pt x="1145" y="4643"/>
                    </a:lnTo>
                    <a:lnTo>
                      <a:pt x="1143" y="4643"/>
                    </a:lnTo>
                    <a:lnTo>
                      <a:pt x="1143" y="4641"/>
                    </a:lnTo>
                    <a:lnTo>
                      <a:pt x="1140" y="4641"/>
                    </a:lnTo>
                    <a:lnTo>
                      <a:pt x="1140" y="4640"/>
                    </a:lnTo>
                    <a:lnTo>
                      <a:pt x="1137" y="4640"/>
                    </a:lnTo>
                    <a:lnTo>
                      <a:pt x="1137" y="4638"/>
                    </a:lnTo>
                    <a:lnTo>
                      <a:pt x="1133" y="4638"/>
                    </a:lnTo>
                    <a:lnTo>
                      <a:pt x="1133" y="4636"/>
                    </a:lnTo>
                    <a:lnTo>
                      <a:pt x="1132" y="4636"/>
                    </a:lnTo>
                    <a:lnTo>
                      <a:pt x="1132" y="4635"/>
                    </a:lnTo>
                    <a:lnTo>
                      <a:pt x="1128" y="4635"/>
                    </a:lnTo>
                    <a:lnTo>
                      <a:pt x="1128" y="4633"/>
                    </a:lnTo>
                    <a:lnTo>
                      <a:pt x="1125" y="4633"/>
                    </a:lnTo>
                    <a:lnTo>
                      <a:pt x="1125" y="4631"/>
                    </a:lnTo>
                    <a:lnTo>
                      <a:pt x="1123" y="4631"/>
                    </a:lnTo>
                    <a:lnTo>
                      <a:pt x="1123" y="4630"/>
                    </a:lnTo>
                    <a:lnTo>
                      <a:pt x="1120" y="4630"/>
                    </a:lnTo>
                    <a:lnTo>
                      <a:pt x="1120" y="4628"/>
                    </a:lnTo>
                    <a:lnTo>
                      <a:pt x="1117" y="4628"/>
                    </a:lnTo>
                    <a:lnTo>
                      <a:pt x="1117" y="4626"/>
                    </a:lnTo>
                    <a:lnTo>
                      <a:pt x="1113" y="4626"/>
                    </a:lnTo>
                    <a:lnTo>
                      <a:pt x="1113" y="4625"/>
                    </a:lnTo>
                    <a:lnTo>
                      <a:pt x="1112" y="4625"/>
                    </a:lnTo>
                    <a:lnTo>
                      <a:pt x="1112" y="4623"/>
                    </a:lnTo>
                    <a:lnTo>
                      <a:pt x="1108" y="4623"/>
                    </a:lnTo>
                    <a:lnTo>
                      <a:pt x="1108" y="4621"/>
                    </a:lnTo>
                    <a:lnTo>
                      <a:pt x="1105" y="4621"/>
                    </a:lnTo>
                    <a:lnTo>
                      <a:pt x="1105" y="4620"/>
                    </a:lnTo>
                    <a:lnTo>
                      <a:pt x="1102" y="4620"/>
                    </a:lnTo>
                    <a:lnTo>
                      <a:pt x="1102" y="4618"/>
                    </a:lnTo>
                    <a:lnTo>
                      <a:pt x="1100" y="4618"/>
                    </a:lnTo>
                    <a:lnTo>
                      <a:pt x="1100" y="4616"/>
                    </a:lnTo>
                    <a:lnTo>
                      <a:pt x="1097" y="4616"/>
                    </a:lnTo>
                    <a:lnTo>
                      <a:pt x="1097" y="4615"/>
                    </a:lnTo>
                    <a:lnTo>
                      <a:pt x="1093" y="4615"/>
                    </a:lnTo>
                    <a:lnTo>
                      <a:pt x="1093" y="4613"/>
                    </a:lnTo>
                    <a:lnTo>
                      <a:pt x="1092" y="4613"/>
                    </a:lnTo>
                    <a:lnTo>
                      <a:pt x="1092" y="4611"/>
                    </a:lnTo>
                    <a:lnTo>
                      <a:pt x="1088" y="4611"/>
                    </a:lnTo>
                    <a:lnTo>
                      <a:pt x="1088" y="4610"/>
                    </a:lnTo>
                    <a:lnTo>
                      <a:pt x="1085" y="4610"/>
                    </a:lnTo>
                    <a:lnTo>
                      <a:pt x="1085" y="4608"/>
                    </a:lnTo>
                    <a:lnTo>
                      <a:pt x="1082" y="4608"/>
                    </a:lnTo>
                    <a:lnTo>
                      <a:pt x="1082" y="4606"/>
                    </a:lnTo>
                    <a:lnTo>
                      <a:pt x="1080" y="4606"/>
                    </a:lnTo>
                    <a:lnTo>
                      <a:pt x="1080" y="4605"/>
                    </a:lnTo>
                    <a:lnTo>
                      <a:pt x="1077" y="4605"/>
                    </a:lnTo>
                    <a:lnTo>
                      <a:pt x="1077" y="4603"/>
                    </a:lnTo>
                    <a:lnTo>
                      <a:pt x="1075" y="4603"/>
                    </a:lnTo>
                    <a:lnTo>
                      <a:pt x="1075" y="4601"/>
                    </a:lnTo>
                    <a:lnTo>
                      <a:pt x="1072" y="4601"/>
                    </a:lnTo>
                    <a:lnTo>
                      <a:pt x="1072" y="4600"/>
                    </a:lnTo>
                    <a:lnTo>
                      <a:pt x="1068" y="4600"/>
                    </a:lnTo>
                    <a:lnTo>
                      <a:pt x="1068" y="4598"/>
                    </a:lnTo>
                    <a:lnTo>
                      <a:pt x="1067" y="4598"/>
                    </a:lnTo>
                    <a:lnTo>
                      <a:pt x="1067" y="4596"/>
                    </a:lnTo>
                    <a:lnTo>
                      <a:pt x="1063" y="4596"/>
                    </a:lnTo>
                    <a:lnTo>
                      <a:pt x="1063" y="4595"/>
                    </a:lnTo>
                    <a:lnTo>
                      <a:pt x="1062" y="4595"/>
                    </a:lnTo>
                    <a:lnTo>
                      <a:pt x="1062" y="4593"/>
                    </a:lnTo>
                    <a:lnTo>
                      <a:pt x="1058" y="4593"/>
                    </a:lnTo>
                    <a:lnTo>
                      <a:pt x="1058" y="4591"/>
                    </a:lnTo>
                    <a:lnTo>
                      <a:pt x="1055" y="4591"/>
                    </a:lnTo>
                    <a:lnTo>
                      <a:pt x="1055" y="4590"/>
                    </a:lnTo>
                    <a:lnTo>
                      <a:pt x="1053" y="4590"/>
                    </a:lnTo>
                    <a:lnTo>
                      <a:pt x="1053" y="4588"/>
                    </a:lnTo>
                    <a:lnTo>
                      <a:pt x="1050" y="4588"/>
                    </a:lnTo>
                    <a:lnTo>
                      <a:pt x="1050" y="4586"/>
                    </a:lnTo>
                    <a:lnTo>
                      <a:pt x="1047" y="4586"/>
                    </a:lnTo>
                    <a:lnTo>
                      <a:pt x="1047" y="4585"/>
                    </a:lnTo>
                    <a:lnTo>
                      <a:pt x="1045" y="4585"/>
                    </a:lnTo>
                    <a:lnTo>
                      <a:pt x="1045" y="4583"/>
                    </a:lnTo>
                    <a:lnTo>
                      <a:pt x="1042" y="4583"/>
                    </a:lnTo>
                    <a:lnTo>
                      <a:pt x="1042" y="4581"/>
                    </a:lnTo>
                    <a:lnTo>
                      <a:pt x="1040" y="4581"/>
                    </a:lnTo>
                    <a:lnTo>
                      <a:pt x="1040" y="4580"/>
                    </a:lnTo>
                    <a:lnTo>
                      <a:pt x="1037" y="4580"/>
                    </a:lnTo>
                    <a:lnTo>
                      <a:pt x="1037" y="4578"/>
                    </a:lnTo>
                    <a:lnTo>
                      <a:pt x="1033" y="4578"/>
                    </a:lnTo>
                    <a:lnTo>
                      <a:pt x="1033" y="4576"/>
                    </a:lnTo>
                    <a:lnTo>
                      <a:pt x="1032" y="4576"/>
                    </a:lnTo>
                    <a:lnTo>
                      <a:pt x="1032" y="4575"/>
                    </a:lnTo>
                    <a:lnTo>
                      <a:pt x="1028" y="4575"/>
                    </a:lnTo>
                    <a:lnTo>
                      <a:pt x="1028" y="4573"/>
                    </a:lnTo>
                    <a:lnTo>
                      <a:pt x="1027" y="4573"/>
                    </a:lnTo>
                    <a:lnTo>
                      <a:pt x="1027" y="4571"/>
                    </a:lnTo>
                    <a:lnTo>
                      <a:pt x="1023" y="4571"/>
                    </a:lnTo>
                    <a:lnTo>
                      <a:pt x="1023" y="4570"/>
                    </a:lnTo>
                    <a:lnTo>
                      <a:pt x="1022" y="4570"/>
                    </a:lnTo>
                    <a:lnTo>
                      <a:pt x="1022" y="4568"/>
                    </a:lnTo>
                    <a:lnTo>
                      <a:pt x="1018" y="4568"/>
                    </a:lnTo>
                    <a:lnTo>
                      <a:pt x="1018" y="4566"/>
                    </a:lnTo>
                    <a:lnTo>
                      <a:pt x="1017" y="4566"/>
                    </a:lnTo>
                    <a:lnTo>
                      <a:pt x="1017" y="4565"/>
                    </a:lnTo>
                    <a:lnTo>
                      <a:pt x="1013" y="4565"/>
                    </a:lnTo>
                    <a:lnTo>
                      <a:pt x="1013" y="4563"/>
                    </a:lnTo>
                    <a:lnTo>
                      <a:pt x="1012" y="4563"/>
                    </a:lnTo>
                    <a:lnTo>
                      <a:pt x="1012" y="4561"/>
                    </a:lnTo>
                    <a:lnTo>
                      <a:pt x="1008" y="4561"/>
                    </a:lnTo>
                    <a:lnTo>
                      <a:pt x="1008" y="4560"/>
                    </a:lnTo>
                    <a:lnTo>
                      <a:pt x="1007" y="4560"/>
                    </a:lnTo>
                    <a:lnTo>
                      <a:pt x="1007" y="4558"/>
                    </a:lnTo>
                    <a:lnTo>
                      <a:pt x="1003" y="4558"/>
                    </a:lnTo>
                    <a:lnTo>
                      <a:pt x="1003" y="4556"/>
                    </a:lnTo>
                    <a:lnTo>
                      <a:pt x="1002" y="4556"/>
                    </a:lnTo>
                    <a:lnTo>
                      <a:pt x="1002" y="4555"/>
                    </a:lnTo>
                    <a:lnTo>
                      <a:pt x="998" y="4555"/>
                    </a:lnTo>
                    <a:lnTo>
                      <a:pt x="998" y="4553"/>
                    </a:lnTo>
                    <a:lnTo>
                      <a:pt x="997" y="4553"/>
                    </a:lnTo>
                    <a:lnTo>
                      <a:pt x="997" y="4551"/>
                    </a:lnTo>
                    <a:lnTo>
                      <a:pt x="993" y="4551"/>
                    </a:lnTo>
                    <a:lnTo>
                      <a:pt x="993" y="4550"/>
                    </a:lnTo>
                    <a:lnTo>
                      <a:pt x="992" y="4550"/>
                    </a:lnTo>
                    <a:lnTo>
                      <a:pt x="992" y="4548"/>
                    </a:lnTo>
                    <a:lnTo>
                      <a:pt x="988" y="4548"/>
                    </a:lnTo>
                    <a:lnTo>
                      <a:pt x="988" y="4546"/>
                    </a:lnTo>
                    <a:lnTo>
                      <a:pt x="987" y="4546"/>
                    </a:lnTo>
                    <a:lnTo>
                      <a:pt x="987" y="4545"/>
                    </a:lnTo>
                    <a:lnTo>
                      <a:pt x="983" y="4545"/>
                    </a:lnTo>
                    <a:lnTo>
                      <a:pt x="983" y="4543"/>
                    </a:lnTo>
                    <a:lnTo>
                      <a:pt x="982" y="4543"/>
                    </a:lnTo>
                    <a:lnTo>
                      <a:pt x="982" y="4541"/>
                    </a:lnTo>
                    <a:lnTo>
                      <a:pt x="978" y="4541"/>
                    </a:lnTo>
                    <a:lnTo>
                      <a:pt x="978" y="4540"/>
                    </a:lnTo>
                    <a:lnTo>
                      <a:pt x="977" y="4540"/>
                    </a:lnTo>
                    <a:lnTo>
                      <a:pt x="977" y="4538"/>
                    </a:lnTo>
                    <a:lnTo>
                      <a:pt x="973" y="4538"/>
                    </a:lnTo>
                    <a:lnTo>
                      <a:pt x="973" y="4536"/>
                    </a:lnTo>
                    <a:lnTo>
                      <a:pt x="972" y="4536"/>
                    </a:lnTo>
                    <a:lnTo>
                      <a:pt x="972" y="4535"/>
                    </a:lnTo>
                    <a:lnTo>
                      <a:pt x="968" y="4535"/>
                    </a:lnTo>
                    <a:lnTo>
                      <a:pt x="968" y="4533"/>
                    </a:lnTo>
                    <a:lnTo>
                      <a:pt x="967" y="4533"/>
                    </a:lnTo>
                    <a:lnTo>
                      <a:pt x="967" y="4531"/>
                    </a:lnTo>
                    <a:lnTo>
                      <a:pt x="963" y="4531"/>
                    </a:lnTo>
                    <a:lnTo>
                      <a:pt x="963" y="4530"/>
                    </a:lnTo>
                    <a:lnTo>
                      <a:pt x="962" y="4530"/>
                    </a:lnTo>
                    <a:lnTo>
                      <a:pt x="962" y="4528"/>
                    </a:lnTo>
                    <a:lnTo>
                      <a:pt x="960" y="4528"/>
                    </a:lnTo>
                    <a:lnTo>
                      <a:pt x="960" y="4526"/>
                    </a:lnTo>
                    <a:lnTo>
                      <a:pt x="957" y="4526"/>
                    </a:lnTo>
                    <a:lnTo>
                      <a:pt x="957" y="4525"/>
                    </a:lnTo>
                    <a:lnTo>
                      <a:pt x="955" y="4525"/>
                    </a:lnTo>
                    <a:lnTo>
                      <a:pt x="955" y="4523"/>
                    </a:lnTo>
                    <a:lnTo>
                      <a:pt x="952" y="4523"/>
                    </a:lnTo>
                    <a:lnTo>
                      <a:pt x="952" y="4521"/>
                    </a:lnTo>
                    <a:lnTo>
                      <a:pt x="950" y="4521"/>
                    </a:lnTo>
                    <a:lnTo>
                      <a:pt x="950" y="4520"/>
                    </a:lnTo>
                    <a:lnTo>
                      <a:pt x="948" y="4520"/>
                    </a:lnTo>
                    <a:lnTo>
                      <a:pt x="948" y="4518"/>
                    </a:lnTo>
                    <a:lnTo>
                      <a:pt x="945" y="4518"/>
                    </a:lnTo>
                    <a:lnTo>
                      <a:pt x="945" y="4516"/>
                    </a:lnTo>
                    <a:lnTo>
                      <a:pt x="943" y="4516"/>
                    </a:lnTo>
                    <a:lnTo>
                      <a:pt x="943" y="4515"/>
                    </a:lnTo>
                    <a:lnTo>
                      <a:pt x="940" y="4515"/>
                    </a:lnTo>
                    <a:lnTo>
                      <a:pt x="940" y="4513"/>
                    </a:lnTo>
                    <a:lnTo>
                      <a:pt x="938" y="4513"/>
                    </a:lnTo>
                    <a:lnTo>
                      <a:pt x="938" y="4511"/>
                    </a:lnTo>
                    <a:lnTo>
                      <a:pt x="937" y="4511"/>
                    </a:lnTo>
                    <a:lnTo>
                      <a:pt x="937" y="4510"/>
                    </a:lnTo>
                    <a:lnTo>
                      <a:pt x="933" y="4510"/>
                    </a:lnTo>
                    <a:lnTo>
                      <a:pt x="933" y="4508"/>
                    </a:lnTo>
                    <a:lnTo>
                      <a:pt x="932" y="4508"/>
                    </a:lnTo>
                    <a:lnTo>
                      <a:pt x="932" y="4506"/>
                    </a:lnTo>
                    <a:lnTo>
                      <a:pt x="928" y="4506"/>
                    </a:lnTo>
                    <a:lnTo>
                      <a:pt x="928" y="4505"/>
                    </a:lnTo>
                    <a:lnTo>
                      <a:pt x="927" y="4505"/>
                    </a:lnTo>
                    <a:lnTo>
                      <a:pt x="927" y="4503"/>
                    </a:lnTo>
                    <a:lnTo>
                      <a:pt x="925" y="4503"/>
                    </a:lnTo>
                    <a:lnTo>
                      <a:pt x="925" y="4501"/>
                    </a:lnTo>
                    <a:lnTo>
                      <a:pt x="922" y="4501"/>
                    </a:lnTo>
                    <a:lnTo>
                      <a:pt x="922" y="4500"/>
                    </a:lnTo>
                    <a:lnTo>
                      <a:pt x="920" y="4500"/>
                    </a:lnTo>
                    <a:lnTo>
                      <a:pt x="920" y="4498"/>
                    </a:lnTo>
                    <a:lnTo>
                      <a:pt x="917" y="4498"/>
                    </a:lnTo>
                    <a:lnTo>
                      <a:pt x="917" y="4496"/>
                    </a:lnTo>
                    <a:lnTo>
                      <a:pt x="915" y="4496"/>
                    </a:lnTo>
                    <a:lnTo>
                      <a:pt x="915" y="4495"/>
                    </a:lnTo>
                    <a:lnTo>
                      <a:pt x="913" y="4495"/>
                    </a:lnTo>
                    <a:lnTo>
                      <a:pt x="913" y="4493"/>
                    </a:lnTo>
                    <a:lnTo>
                      <a:pt x="910" y="4493"/>
                    </a:lnTo>
                    <a:lnTo>
                      <a:pt x="910" y="4491"/>
                    </a:lnTo>
                    <a:lnTo>
                      <a:pt x="908" y="4491"/>
                    </a:lnTo>
                    <a:lnTo>
                      <a:pt x="908" y="4490"/>
                    </a:lnTo>
                    <a:lnTo>
                      <a:pt x="907" y="4490"/>
                    </a:lnTo>
                    <a:lnTo>
                      <a:pt x="907" y="4488"/>
                    </a:lnTo>
                    <a:lnTo>
                      <a:pt x="903" y="4488"/>
                    </a:lnTo>
                    <a:lnTo>
                      <a:pt x="903" y="4486"/>
                    </a:lnTo>
                    <a:lnTo>
                      <a:pt x="902" y="4486"/>
                    </a:lnTo>
                    <a:lnTo>
                      <a:pt x="902" y="4485"/>
                    </a:lnTo>
                    <a:lnTo>
                      <a:pt x="900" y="4485"/>
                    </a:lnTo>
                    <a:lnTo>
                      <a:pt x="900" y="4483"/>
                    </a:lnTo>
                    <a:lnTo>
                      <a:pt x="897" y="4483"/>
                    </a:lnTo>
                    <a:lnTo>
                      <a:pt x="897" y="4481"/>
                    </a:lnTo>
                    <a:lnTo>
                      <a:pt x="895" y="4481"/>
                    </a:lnTo>
                    <a:lnTo>
                      <a:pt x="895" y="4480"/>
                    </a:lnTo>
                    <a:lnTo>
                      <a:pt x="893" y="4480"/>
                    </a:lnTo>
                    <a:lnTo>
                      <a:pt x="893" y="4478"/>
                    </a:lnTo>
                    <a:lnTo>
                      <a:pt x="890" y="4478"/>
                    </a:lnTo>
                    <a:lnTo>
                      <a:pt x="890" y="4476"/>
                    </a:lnTo>
                    <a:lnTo>
                      <a:pt x="888" y="4476"/>
                    </a:lnTo>
                    <a:lnTo>
                      <a:pt x="888" y="4475"/>
                    </a:lnTo>
                    <a:lnTo>
                      <a:pt x="887" y="4475"/>
                    </a:lnTo>
                    <a:lnTo>
                      <a:pt x="887" y="4473"/>
                    </a:lnTo>
                    <a:lnTo>
                      <a:pt x="883" y="4473"/>
                    </a:lnTo>
                    <a:lnTo>
                      <a:pt x="883" y="4471"/>
                    </a:lnTo>
                    <a:lnTo>
                      <a:pt x="882" y="4471"/>
                    </a:lnTo>
                    <a:lnTo>
                      <a:pt x="882" y="4470"/>
                    </a:lnTo>
                    <a:lnTo>
                      <a:pt x="880" y="4470"/>
                    </a:lnTo>
                    <a:lnTo>
                      <a:pt x="880" y="4468"/>
                    </a:lnTo>
                    <a:lnTo>
                      <a:pt x="878" y="4468"/>
                    </a:lnTo>
                    <a:lnTo>
                      <a:pt x="878" y="4466"/>
                    </a:lnTo>
                    <a:lnTo>
                      <a:pt x="875" y="4466"/>
                    </a:lnTo>
                    <a:lnTo>
                      <a:pt x="875" y="4465"/>
                    </a:lnTo>
                    <a:lnTo>
                      <a:pt x="873" y="4465"/>
                    </a:lnTo>
                    <a:lnTo>
                      <a:pt x="873" y="4463"/>
                    </a:lnTo>
                    <a:lnTo>
                      <a:pt x="872" y="4463"/>
                    </a:lnTo>
                    <a:lnTo>
                      <a:pt x="872" y="4461"/>
                    </a:lnTo>
                    <a:lnTo>
                      <a:pt x="868" y="4461"/>
                    </a:lnTo>
                    <a:lnTo>
                      <a:pt x="868" y="4460"/>
                    </a:lnTo>
                    <a:lnTo>
                      <a:pt x="867" y="4460"/>
                    </a:lnTo>
                    <a:lnTo>
                      <a:pt x="867" y="4458"/>
                    </a:lnTo>
                    <a:lnTo>
                      <a:pt x="865" y="4458"/>
                    </a:lnTo>
                    <a:lnTo>
                      <a:pt x="865" y="4456"/>
                    </a:lnTo>
                    <a:lnTo>
                      <a:pt x="862" y="4456"/>
                    </a:lnTo>
                    <a:lnTo>
                      <a:pt x="862" y="4455"/>
                    </a:lnTo>
                    <a:lnTo>
                      <a:pt x="860" y="4455"/>
                    </a:lnTo>
                    <a:lnTo>
                      <a:pt x="860" y="4453"/>
                    </a:lnTo>
                    <a:lnTo>
                      <a:pt x="858" y="4453"/>
                    </a:lnTo>
                    <a:lnTo>
                      <a:pt x="858" y="4451"/>
                    </a:lnTo>
                    <a:lnTo>
                      <a:pt x="857" y="4451"/>
                    </a:lnTo>
                    <a:lnTo>
                      <a:pt x="857" y="4450"/>
                    </a:lnTo>
                    <a:lnTo>
                      <a:pt x="853" y="4450"/>
                    </a:lnTo>
                    <a:lnTo>
                      <a:pt x="853" y="4448"/>
                    </a:lnTo>
                    <a:lnTo>
                      <a:pt x="852" y="4448"/>
                    </a:lnTo>
                    <a:lnTo>
                      <a:pt x="852" y="4446"/>
                    </a:lnTo>
                    <a:lnTo>
                      <a:pt x="850" y="4446"/>
                    </a:lnTo>
                    <a:lnTo>
                      <a:pt x="850" y="4445"/>
                    </a:lnTo>
                    <a:lnTo>
                      <a:pt x="848" y="4445"/>
                    </a:lnTo>
                    <a:lnTo>
                      <a:pt x="848" y="4443"/>
                    </a:lnTo>
                    <a:lnTo>
                      <a:pt x="845" y="4443"/>
                    </a:lnTo>
                    <a:lnTo>
                      <a:pt x="845" y="4441"/>
                    </a:lnTo>
                    <a:lnTo>
                      <a:pt x="843" y="4441"/>
                    </a:lnTo>
                    <a:lnTo>
                      <a:pt x="843" y="4440"/>
                    </a:lnTo>
                    <a:lnTo>
                      <a:pt x="842" y="4440"/>
                    </a:lnTo>
                    <a:lnTo>
                      <a:pt x="842" y="4438"/>
                    </a:lnTo>
                    <a:lnTo>
                      <a:pt x="840" y="4438"/>
                    </a:lnTo>
                    <a:lnTo>
                      <a:pt x="840" y="4436"/>
                    </a:lnTo>
                    <a:lnTo>
                      <a:pt x="838" y="4436"/>
                    </a:lnTo>
                    <a:lnTo>
                      <a:pt x="838" y="4435"/>
                    </a:lnTo>
                    <a:lnTo>
                      <a:pt x="835" y="4435"/>
                    </a:lnTo>
                    <a:lnTo>
                      <a:pt x="835" y="4433"/>
                    </a:lnTo>
                    <a:lnTo>
                      <a:pt x="833" y="4433"/>
                    </a:lnTo>
                    <a:lnTo>
                      <a:pt x="833" y="4431"/>
                    </a:lnTo>
                    <a:lnTo>
                      <a:pt x="832" y="4431"/>
                    </a:lnTo>
                    <a:lnTo>
                      <a:pt x="832" y="4430"/>
                    </a:lnTo>
                    <a:lnTo>
                      <a:pt x="830" y="4430"/>
                    </a:lnTo>
                    <a:lnTo>
                      <a:pt x="830" y="4428"/>
                    </a:lnTo>
                    <a:lnTo>
                      <a:pt x="827" y="4428"/>
                    </a:lnTo>
                    <a:lnTo>
                      <a:pt x="827" y="4426"/>
                    </a:lnTo>
                    <a:lnTo>
                      <a:pt x="825" y="4426"/>
                    </a:lnTo>
                    <a:lnTo>
                      <a:pt x="825" y="4425"/>
                    </a:lnTo>
                    <a:lnTo>
                      <a:pt x="823" y="4425"/>
                    </a:lnTo>
                    <a:lnTo>
                      <a:pt x="823" y="4423"/>
                    </a:lnTo>
                    <a:lnTo>
                      <a:pt x="822" y="4423"/>
                    </a:lnTo>
                    <a:lnTo>
                      <a:pt x="822" y="4421"/>
                    </a:lnTo>
                    <a:lnTo>
                      <a:pt x="818" y="4421"/>
                    </a:lnTo>
                    <a:lnTo>
                      <a:pt x="818" y="4420"/>
                    </a:lnTo>
                    <a:lnTo>
                      <a:pt x="817" y="4420"/>
                    </a:lnTo>
                    <a:lnTo>
                      <a:pt x="817" y="4418"/>
                    </a:lnTo>
                    <a:lnTo>
                      <a:pt x="815" y="4418"/>
                    </a:lnTo>
                    <a:lnTo>
                      <a:pt x="815" y="4416"/>
                    </a:lnTo>
                    <a:lnTo>
                      <a:pt x="813" y="4416"/>
                    </a:lnTo>
                    <a:lnTo>
                      <a:pt x="813" y="4415"/>
                    </a:lnTo>
                    <a:lnTo>
                      <a:pt x="812" y="4415"/>
                    </a:lnTo>
                    <a:lnTo>
                      <a:pt x="812" y="4413"/>
                    </a:lnTo>
                    <a:lnTo>
                      <a:pt x="808" y="4413"/>
                    </a:lnTo>
                    <a:lnTo>
                      <a:pt x="808" y="4411"/>
                    </a:lnTo>
                    <a:lnTo>
                      <a:pt x="807" y="4411"/>
                    </a:lnTo>
                    <a:lnTo>
                      <a:pt x="807" y="4410"/>
                    </a:lnTo>
                    <a:lnTo>
                      <a:pt x="805" y="4410"/>
                    </a:lnTo>
                    <a:lnTo>
                      <a:pt x="805" y="4408"/>
                    </a:lnTo>
                    <a:lnTo>
                      <a:pt x="803" y="4408"/>
                    </a:lnTo>
                    <a:lnTo>
                      <a:pt x="803" y="4406"/>
                    </a:lnTo>
                    <a:lnTo>
                      <a:pt x="802" y="4406"/>
                    </a:lnTo>
                    <a:lnTo>
                      <a:pt x="802" y="4405"/>
                    </a:lnTo>
                    <a:lnTo>
                      <a:pt x="798" y="4405"/>
                    </a:lnTo>
                    <a:lnTo>
                      <a:pt x="798" y="4403"/>
                    </a:lnTo>
                    <a:lnTo>
                      <a:pt x="797" y="4403"/>
                    </a:lnTo>
                    <a:lnTo>
                      <a:pt x="797" y="4401"/>
                    </a:lnTo>
                    <a:lnTo>
                      <a:pt x="795" y="4401"/>
                    </a:lnTo>
                    <a:lnTo>
                      <a:pt x="795" y="4400"/>
                    </a:lnTo>
                    <a:lnTo>
                      <a:pt x="793" y="4400"/>
                    </a:lnTo>
                    <a:lnTo>
                      <a:pt x="793" y="4398"/>
                    </a:lnTo>
                    <a:lnTo>
                      <a:pt x="792" y="4398"/>
                    </a:lnTo>
                    <a:lnTo>
                      <a:pt x="792" y="4396"/>
                    </a:lnTo>
                    <a:lnTo>
                      <a:pt x="790" y="4396"/>
                    </a:lnTo>
                    <a:lnTo>
                      <a:pt x="790" y="4395"/>
                    </a:lnTo>
                    <a:lnTo>
                      <a:pt x="788" y="4395"/>
                    </a:lnTo>
                    <a:lnTo>
                      <a:pt x="788" y="4393"/>
                    </a:lnTo>
                    <a:lnTo>
                      <a:pt x="785" y="4393"/>
                    </a:lnTo>
                    <a:lnTo>
                      <a:pt x="785" y="4391"/>
                    </a:lnTo>
                    <a:lnTo>
                      <a:pt x="783" y="4391"/>
                    </a:lnTo>
                    <a:lnTo>
                      <a:pt x="783" y="4390"/>
                    </a:lnTo>
                    <a:lnTo>
                      <a:pt x="782" y="4390"/>
                    </a:lnTo>
                    <a:lnTo>
                      <a:pt x="782" y="4388"/>
                    </a:lnTo>
                    <a:lnTo>
                      <a:pt x="780" y="4388"/>
                    </a:lnTo>
                    <a:lnTo>
                      <a:pt x="780" y="4386"/>
                    </a:lnTo>
                    <a:lnTo>
                      <a:pt x="778" y="4386"/>
                    </a:lnTo>
                    <a:lnTo>
                      <a:pt x="778" y="4385"/>
                    </a:lnTo>
                    <a:lnTo>
                      <a:pt x="777" y="4385"/>
                    </a:lnTo>
                    <a:lnTo>
                      <a:pt x="777" y="4383"/>
                    </a:lnTo>
                    <a:lnTo>
                      <a:pt x="773" y="4383"/>
                    </a:lnTo>
                    <a:lnTo>
                      <a:pt x="773" y="4381"/>
                    </a:lnTo>
                    <a:lnTo>
                      <a:pt x="772" y="4381"/>
                    </a:lnTo>
                    <a:lnTo>
                      <a:pt x="772" y="4380"/>
                    </a:lnTo>
                    <a:lnTo>
                      <a:pt x="770" y="4380"/>
                    </a:lnTo>
                    <a:lnTo>
                      <a:pt x="770" y="4378"/>
                    </a:lnTo>
                    <a:lnTo>
                      <a:pt x="768" y="4378"/>
                    </a:lnTo>
                    <a:lnTo>
                      <a:pt x="768" y="4376"/>
                    </a:lnTo>
                    <a:lnTo>
                      <a:pt x="767" y="4376"/>
                    </a:lnTo>
                    <a:lnTo>
                      <a:pt x="767" y="4375"/>
                    </a:lnTo>
                    <a:lnTo>
                      <a:pt x="765" y="4375"/>
                    </a:lnTo>
                    <a:lnTo>
                      <a:pt x="765" y="4373"/>
                    </a:lnTo>
                    <a:lnTo>
                      <a:pt x="763" y="4373"/>
                    </a:lnTo>
                    <a:lnTo>
                      <a:pt x="763" y="4371"/>
                    </a:lnTo>
                    <a:lnTo>
                      <a:pt x="760" y="4371"/>
                    </a:lnTo>
                    <a:lnTo>
                      <a:pt x="760" y="4370"/>
                    </a:lnTo>
                    <a:lnTo>
                      <a:pt x="758" y="4370"/>
                    </a:lnTo>
                    <a:lnTo>
                      <a:pt x="758" y="4368"/>
                    </a:lnTo>
                    <a:lnTo>
                      <a:pt x="757" y="4368"/>
                    </a:lnTo>
                    <a:lnTo>
                      <a:pt x="757" y="4366"/>
                    </a:lnTo>
                    <a:lnTo>
                      <a:pt x="755" y="4366"/>
                    </a:lnTo>
                    <a:lnTo>
                      <a:pt x="755" y="4365"/>
                    </a:lnTo>
                    <a:lnTo>
                      <a:pt x="753" y="4365"/>
                    </a:lnTo>
                    <a:lnTo>
                      <a:pt x="753" y="4363"/>
                    </a:lnTo>
                    <a:lnTo>
                      <a:pt x="752" y="4363"/>
                    </a:lnTo>
                    <a:lnTo>
                      <a:pt x="752" y="4361"/>
                    </a:lnTo>
                    <a:lnTo>
                      <a:pt x="750" y="4361"/>
                    </a:lnTo>
                    <a:lnTo>
                      <a:pt x="750" y="4360"/>
                    </a:lnTo>
                    <a:lnTo>
                      <a:pt x="748" y="4360"/>
                    </a:lnTo>
                    <a:lnTo>
                      <a:pt x="748" y="4358"/>
                    </a:lnTo>
                    <a:lnTo>
                      <a:pt x="747" y="4358"/>
                    </a:lnTo>
                    <a:lnTo>
                      <a:pt x="747" y="4356"/>
                    </a:lnTo>
                    <a:lnTo>
                      <a:pt x="743" y="4356"/>
                    </a:lnTo>
                    <a:lnTo>
                      <a:pt x="743" y="4355"/>
                    </a:lnTo>
                    <a:lnTo>
                      <a:pt x="742" y="4355"/>
                    </a:lnTo>
                    <a:lnTo>
                      <a:pt x="742" y="4353"/>
                    </a:lnTo>
                    <a:lnTo>
                      <a:pt x="740" y="4353"/>
                    </a:lnTo>
                    <a:lnTo>
                      <a:pt x="740" y="4351"/>
                    </a:lnTo>
                    <a:lnTo>
                      <a:pt x="738" y="4351"/>
                    </a:lnTo>
                    <a:lnTo>
                      <a:pt x="738" y="4350"/>
                    </a:lnTo>
                    <a:lnTo>
                      <a:pt x="737" y="4350"/>
                    </a:lnTo>
                    <a:lnTo>
                      <a:pt x="737" y="4348"/>
                    </a:lnTo>
                    <a:lnTo>
                      <a:pt x="735" y="4348"/>
                    </a:lnTo>
                    <a:lnTo>
                      <a:pt x="735" y="4346"/>
                    </a:lnTo>
                    <a:lnTo>
                      <a:pt x="733" y="4346"/>
                    </a:lnTo>
                    <a:lnTo>
                      <a:pt x="733" y="4345"/>
                    </a:lnTo>
                    <a:lnTo>
                      <a:pt x="732" y="4345"/>
                    </a:lnTo>
                    <a:lnTo>
                      <a:pt x="732" y="4343"/>
                    </a:lnTo>
                    <a:lnTo>
                      <a:pt x="730" y="4343"/>
                    </a:lnTo>
                    <a:lnTo>
                      <a:pt x="730" y="4341"/>
                    </a:lnTo>
                    <a:lnTo>
                      <a:pt x="728" y="4341"/>
                    </a:lnTo>
                    <a:lnTo>
                      <a:pt x="728" y="4340"/>
                    </a:lnTo>
                    <a:lnTo>
                      <a:pt x="727" y="4340"/>
                    </a:lnTo>
                    <a:lnTo>
                      <a:pt x="727" y="4338"/>
                    </a:lnTo>
                    <a:lnTo>
                      <a:pt x="725" y="4338"/>
                    </a:lnTo>
                    <a:lnTo>
                      <a:pt x="725" y="4336"/>
                    </a:lnTo>
                    <a:lnTo>
                      <a:pt x="723" y="4336"/>
                    </a:lnTo>
                    <a:lnTo>
                      <a:pt x="723" y="4335"/>
                    </a:lnTo>
                    <a:lnTo>
                      <a:pt x="720" y="4335"/>
                    </a:lnTo>
                    <a:lnTo>
                      <a:pt x="720" y="4333"/>
                    </a:lnTo>
                    <a:lnTo>
                      <a:pt x="718" y="4333"/>
                    </a:lnTo>
                    <a:lnTo>
                      <a:pt x="718" y="4331"/>
                    </a:lnTo>
                    <a:lnTo>
                      <a:pt x="717" y="4331"/>
                    </a:lnTo>
                    <a:lnTo>
                      <a:pt x="717" y="4330"/>
                    </a:lnTo>
                    <a:lnTo>
                      <a:pt x="715" y="4330"/>
                    </a:lnTo>
                    <a:lnTo>
                      <a:pt x="715" y="4328"/>
                    </a:lnTo>
                    <a:lnTo>
                      <a:pt x="713" y="4328"/>
                    </a:lnTo>
                    <a:lnTo>
                      <a:pt x="713" y="4326"/>
                    </a:lnTo>
                    <a:lnTo>
                      <a:pt x="712" y="4326"/>
                    </a:lnTo>
                    <a:lnTo>
                      <a:pt x="712" y="4325"/>
                    </a:lnTo>
                    <a:lnTo>
                      <a:pt x="710" y="4325"/>
                    </a:lnTo>
                    <a:lnTo>
                      <a:pt x="710" y="4323"/>
                    </a:lnTo>
                    <a:lnTo>
                      <a:pt x="708" y="4323"/>
                    </a:lnTo>
                    <a:lnTo>
                      <a:pt x="708" y="4321"/>
                    </a:lnTo>
                    <a:lnTo>
                      <a:pt x="707" y="4321"/>
                    </a:lnTo>
                    <a:lnTo>
                      <a:pt x="707" y="4320"/>
                    </a:lnTo>
                    <a:lnTo>
                      <a:pt x="705" y="4320"/>
                    </a:lnTo>
                    <a:lnTo>
                      <a:pt x="705" y="4318"/>
                    </a:lnTo>
                    <a:lnTo>
                      <a:pt x="703" y="4318"/>
                    </a:lnTo>
                    <a:lnTo>
                      <a:pt x="703" y="4316"/>
                    </a:lnTo>
                    <a:lnTo>
                      <a:pt x="702" y="4316"/>
                    </a:lnTo>
                    <a:lnTo>
                      <a:pt x="702" y="4315"/>
                    </a:lnTo>
                    <a:lnTo>
                      <a:pt x="700" y="4315"/>
                    </a:lnTo>
                    <a:lnTo>
                      <a:pt x="700" y="4313"/>
                    </a:lnTo>
                    <a:lnTo>
                      <a:pt x="698" y="4313"/>
                    </a:lnTo>
                    <a:lnTo>
                      <a:pt x="698" y="4311"/>
                    </a:lnTo>
                    <a:lnTo>
                      <a:pt x="697" y="4311"/>
                    </a:lnTo>
                    <a:lnTo>
                      <a:pt x="697" y="4310"/>
                    </a:lnTo>
                    <a:lnTo>
                      <a:pt x="695" y="4310"/>
                    </a:lnTo>
                    <a:lnTo>
                      <a:pt x="695" y="4308"/>
                    </a:lnTo>
                    <a:lnTo>
                      <a:pt x="693" y="4308"/>
                    </a:lnTo>
                    <a:lnTo>
                      <a:pt x="693" y="4306"/>
                    </a:lnTo>
                    <a:lnTo>
                      <a:pt x="692" y="4306"/>
                    </a:lnTo>
                    <a:lnTo>
                      <a:pt x="692" y="4305"/>
                    </a:lnTo>
                    <a:lnTo>
                      <a:pt x="690" y="4305"/>
                    </a:lnTo>
                    <a:lnTo>
                      <a:pt x="690" y="4303"/>
                    </a:lnTo>
                    <a:lnTo>
                      <a:pt x="688" y="4303"/>
                    </a:lnTo>
                    <a:lnTo>
                      <a:pt x="688" y="4301"/>
                    </a:lnTo>
                    <a:lnTo>
                      <a:pt x="687" y="4301"/>
                    </a:lnTo>
                    <a:lnTo>
                      <a:pt x="687" y="4300"/>
                    </a:lnTo>
                    <a:lnTo>
                      <a:pt x="685" y="4300"/>
                    </a:lnTo>
                    <a:lnTo>
                      <a:pt x="685" y="4298"/>
                    </a:lnTo>
                    <a:lnTo>
                      <a:pt x="683" y="4298"/>
                    </a:lnTo>
                    <a:lnTo>
                      <a:pt x="683" y="4296"/>
                    </a:lnTo>
                    <a:lnTo>
                      <a:pt x="682" y="4296"/>
                    </a:lnTo>
                    <a:lnTo>
                      <a:pt x="682" y="4295"/>
                    </a:lnTo>
                    <a:lnTo>
                      <a:pt x="678" y="4295"/>
                    </a:lnTo>
                    <a:lnTo>
                      <a:pt x="678" y="4293"/>
                    </a:lnTo>
                    <a:lnTo>
                      <a:pt x="677" y="4293"/>
                    </a:lnTo>
                    <a:lnTo>
                      <a:pt x="677" y="4291"/>
                    </a:lnTo>
                    <a:lnTo>
                      <a:pt x="675" y="4291"/>
                    </a:lnTo>
                    <a:lnTo>
                      <a:pt x="675" y="4290"/>
                    </a:lnTo>
                    <a:lnTo>
                      <a:pt x="673" y="4290"/>
                    </a:lnTo>
                    <a:lnTo>
                      <a:pt x="673" y="4288"/>
                    </a:lnTo>
                    <a:lnTo>
                      <a:pt x="672" y="4288"/>
                    </a:lnTo>
                    <a:lnTo>
                      <a:pt x="672" y="4286"/>
                    </a:lnTo>
                    <a:lnTo>
                      <a:pt x="670" y="4286"/>
                    </a:lnTo>
                    <a:lnTo>
                      <a:pt x="670" y="4285"/>
                    </a:lnTo>
                    <a:lnTo>
                      <a:pt x="668" y="4285"/>
                    </a:lnTo>
                    <a:lnTo>
                      <a:pt x="668" y="4283"/>
                    </a:lnTo>
                    <a:lnTo>
                      <a:pt x="667" y="4283"/>
                    </a:lnTo>
                    <a:lnTo>
                      <a:pt x="667" y="4281"/>
                    </a:lnTo>
                    <a:lnTo>
                      <a:pt x="665" y="4281"/>
                    </a:lnTo>
                    <a:lnTo>
                      <a:pt x="665" y="4280"/>
                    </a:lnTo>
                    <a:lnTo>
                      <a:pt x="663" y="4280"/>
                    </a:lnTo>
                    <a:lnTo>
                      <a:pt x="663" y="4278"/>
                    </a:lnTo>
                    <a:lnTo>
                      <a:pt x="662" y="4278"/>
                    </a:lnTo>
                    <a:lnTo>
                      <a:pt x="662" y="4276"/>
                    </a:lnTo>
                    <a:lnTo>
                      <a:pt x="660" y="4276"/>
                    </a:lnTo>
                    <a:lnTo>
                      <a:pt x="660" y="4275"/>
                    </a:lnTo>
                    <a:lnTo>
                      <a:pt x="658" y="4275"/>
                    </a:lnTo>
                    <a:lnTo>
                      <a:pt x="658" y="4273"/>
                    </a:lnTo>
                    <a:lnTo>
                      <a:pt x="657" y="4273"/>
                    </a:lnTo>
                    <a:lnTo>
                      <a:pt x="657" y="4271"/>
                    </a:lnTo>
                    <a:lnTo>
                      <a:pt x="655" y="4271"/>
                    </a:lnTo>
                    <a:lnTo>
                      <a:pt x="655" y="4270"/>
                    </a:lnTo>
                    <a:lnTo>
                      <a:pt x="653" y="4270"/>
                    </a:lnTo>
                    <a:lnTo>
                      <a:pt x="653" y="4268"/>
                    </a:lnTo>
                    <a:lnTo>
                      <a:pt x="652" y="4268"/>
                    </a:lnTo>
                    <a:lnTo>
                      <a:pt x="652" y="4266"/>
                    </a:lnTo>
                    <a:lnTo>
                      <a:pt x="650" y="4266"/>
                    </a:lnTo>
                    <a:lnTo>
                      <a:pt x="650" y="4263"/>
                    </a:lnTo>
                    <a:lnTo>
                      <a:pt x="648" y="4263"/>
                    </a:lnTo>
                    <a:lnTo>
                      <a:pt x="648" y="4261"/>
                    </a:lnTo>
                    <a:lnTo>
                      <a:pt x="647" y="4261"/>
                    </a:lnTo>
                    <a:lnTo>
                      <a:pt x="647" y="4260"/>
                    </a:lnTo>
                    <a:lnTo>
                      <a:pt x="645" y="4260"/>
                    </a:lnTo>
                    <a:lnTo>
                      <a:pt x="645" y="4258"/>
                    </a:lnTo>
                    <a:lnTo>
                      <a:pt x="643" y="4258"/>
                    </a:lnTo>
                    <a:lnTo>
                      <a:pt x="643" y="4256"/>
                    </a:lnTo>
                    <a:lnTo>
                      <a:pt x="642" y="4256"/>
                    </a:lnTo>
                    <a:lnTo>
                      <a:pt x="642" y="4255"/>
                    </a:lnTo>
                    <a:lnTo>
                      <a:pt x="640" y="4255"/>
                    </a:lnTo>
                    <a:lnTo>
                      <a:pt x="640" y="4253"/>
                    </a:lnTo>
                    <a:lnTo>
                      <a:pt x="638" y="4253"/>
                    </a:lnTo>
                    <a:lnTo>
                      <a:pt x="638" y="4251"/>
                    </a:lnTo>
                    <a:lnTo>
                      <a:pt x="637" y="4251"/>
                    </a:lnTo>
                    <a:lnTo>
                      <a:pt x="637" y="4250"/>
                    </a:lnTo>
                    <a:lnTo>
                      <a:pt x="635" y="4250"/>
                    </a:lnTo>
                    <a:lnTo>
                      <a:pt x="635" y="4248"/>
                    </a:lnTo>
                    <a:lnTo>
                      <a:pt x="633" y="4248"/>
                    </a:lnTo>
                    <a:lnTo>
                      <a:pt x="633" y="4246"/>
                    </a:lnTo>
                    <a:lnTo>
                      <a:pt x="632" y="4246"/>
                    </a:lnTo>
                    <a:lnTo>
                      <a:pt x="632" y="4245"/>
                    </a:lnTo>
                    <a:lnTo>
                      <a:pt x="630" y="4245"/>
                    </a:lnTo>
                    <a:lnTo>
                      <a:pt x="630" y="4243"/>
                    </a:lnTo>
                    <a:lnTo>
                      <a:pt x="628" y="4243"/>
                    </a:lnTo>
                    <a:lnTo>
                      <a:pt x="628" y="4241"/>
                    </a:lnTo>
                    <a:lnTo>
                      <a:pt x="627" y="4241"/>
                    </a:lnTo>
                    <a:lnTo>
                      <a:pt x="627" y="4240"/>
                    </a:lnTo>
                    <a:lnTo>
                      <a:pt x="625" y="4240"/>
                    </a:lnTo>
                    <a:lnTo>
                      <a:pt x="625" y="4238"/>
                    </a:lnTo>
                    <a:lnTo>
                      <a:pt x="623" y="4238"/>
                    </a:lnTo>
                    <a:lnTo>
                      <a:pt x="623" y="4236"/>
                    </a:lnTo>
                    <a:lnTo>
                      <a:pt x="622" y="4236"/>
                    </a:lnTo>
                    <a:lnTo>
                      <a:pt x="622" y="4235"/>
                    </a:lnTo>
                    <a:lnTo>
                      <a:pt x="620" y="4235"/>
                    </a:lnTo>
                    <a:lnTo>
                      <a:pt x="620" y="4233"/>
                    </a:lnTo>
                    <a:lnTo>
                      <a:pt x="618" y="4233"/>
                    </a:lnTo>
                    <a:lnTo>
                      <a:pt x="618" y="4231"/>
                    </a:lnTo>
                    <a:lnTo>
                      <a:pt x="617" y="4231"/>
                    </a:lnTo>
                    <a:lnTo>
                      <a:pt x="617" y="4228"/>
                    </a:lnTo>
                    <a:lnTo>
                      <a:pt x="615" y="4228"/>
                    </a:lnTo>
                    <a:lnTo>
                      <a:pt x="615" y="4226"/>
                    </a:lnTo>
                    <a:lnTo>
                      <a:pt x="613" y="4226"/>
                    </a:lnTo>
                    <a:lnTo>
                      <a:pt x="613" y="4225"/>
                    </a:lnTo>
                    <a:lnTo>
                      <a:pt x="612" y="4225"/>
                    </a:lnTo>
                    <a:lnTo>
                      <a:pt x="612" y="4223"/>
                    </a:lnTo>
                    <a:lnTo>
                      <a:pt x="610" y="4223"/>
                    </a:lnTo>
                    <a:lnTo>
                      <a:pt x="610" y="4221"/>
                    </a:lnTo>
                    <a:lnTo>
                      <a:pt x="608" y="4221"/>
                    </a:lnTo>
                    <a:lnTo>
                      <a:pt x="608" y="4220"/>
                    </a:lnTo>
                    <a:lnTo>
                      <a:pt x="607" y="4220"/>
                    </a:lnTo>
                    <a:lnTo>
                      <a:pt x="607" y="4218"/>
                    </a:lnTo>
                    <a:lnTo>
                      <a:pt x="605" y="4218"/>
                    </a:lnTo>
                    <a:lnTo>
                      <a:pt x="605" y="4216"/>
                    </a:lnTo>
                    <a:lnTo>
                      <a:pt x="603" y="4216"/>
                    </a:lnTo>
                    <a:lnTo>
                      <a:pt x="603" y="4215"/>
                    </a:lnTo>
                    <a:lnTo>
                      <a:pt x="602" y="4215"/>
                    </a:lnTo>
                    <a:lnTo>
                      <a:pt x="602" y="4213"/>
                    </a:lnTo>
                    <a:lnTo>
                      <a:pt x="600" y="4213"/>
                    </a:lnTo>
                    <a:lnTo>
                      <a:pt x="600" y="4211"/>
                    </a:lnTo>
                    <a:lnTo>
                      <a:pt x="598" y="4211"/>
                    </a:lnTo>
                    <a:lnTo>
                      <a:pt x="598" y="4208"/>
                    </a:lnTo>
                    <a:lnTo>
                      <a:pt x="597" y="4208"/>
                    </a:lnTo>
                    <a:lnTo>
                      <a:pt x="597" y="4206"/>
                    </a:lnTo>
                    <a:lnTo>
                      <a:pt x="595" y="4206"/>
                    </a:lnTo>
                    <a:lnTo>
                      <a:pt x="595" y="4205"/>
                    </a:lnTo>
                    <a:lnTo>
                      <a:pt x="593" y="4205"/>
                    </a:lnTo>
                    <a:lnTo>
                      <a:pt x="593" y="4203"/>
                    </a:lnTo>
                    <a:lnTo>
                      <a:pt x="592" y="4203"/>
                    </a:lnTo>
                    <a:lnTo>
                      <a:pt x="592" y="4201"/>
                    </a:lnTo>
                    <a:lnTo>
                      <a:pt x="590" y="4201"/>
                    </a:lnTo>
                    <a:lnTo>
                      <a:pt x="590" y="4200"/>
                    </a:lnTo>
                    <a:lnTo>
                      <a:pt x="588" y="4200"/>
                    </a:lnTo>
                    <a:lnTo>
                      <a:pt x="588" y="4198"/>
                    </a:lnTo>
                    <a:lnTo>
                      <a:pt x="587" y="4198"/>
                    </a:lnTo>
                    <a:lnTo>
                      <a:pt x="587" y="4196"/>
                    </a:lnTo>
                    <a:lnTo>
                      <a:pt x="585" y="4196"/>
                    </a:lnTo>
                    <a:lnTo>
                      <a:pt x="585" y="4193"/>
                    </a:lnTo>
                    <a:lnTo>
                      <a:pt x="583" y="4193"/>
                    </a:lnTo>
                    <a:lnTo>
                      <a:pt x="583" y="4191"/>
                    </a:lnTo>
                    <a:lnTo>
                      <a:pt x="582" y="4191"/>
                    </a:lnTo>
                    <a:lnTo>
                      <a:pt x="582" y="4190"/>
                    </a:lnTo>
                    <a:lnTo>
                      <a:pt x="580" y="4190"/>
                    </a:lnTo>
                    <a:lnTo>
                      <a:pt x="580" y="4188"/>
                    </a:lnTo>
                    <a:lnTo>
                      <a:pt x="578" y="4188"/>
                    </a:lnTo>
                    <a:lnTo>
                      <a:pt x="578" y="4186"/>
                    </a:lnTo>
                    <a:lnTo>
                      <a:pt x="577" y="4186"/>
                    </a:lnTo>
                    <a:lnTo>
                      <a:pt x="577" y="4185"/>
                    </a:lnTo>
                    <a:lnTo>
                      <a:pt x="575" y="4185"/>
                    </a:lnTo>
                    <a:lnTo>
                      <a:pt x="575" y="4183"/>
                    </a:lnTo>
                    <a:lnTo>
                      <a:pt x="573" y="4183"/>
                    </a:lnTo>
                    <a:lnTo>
                      <a:pt x="573" y="4181"/>
                    </a:lnTo>
                    <a:lnTo>
                      <a:pt x="572" y="4181"/>
                    </a:lnTo>
                    <a:lnTo>
                      <a:pt x="572" y="4180"/>
                    </a:lnTo>
                    <a:lnTo>
                      <a:pt x="570" y="4180"/>
                    </a:lnTo>
                    <a:lnTo>
                      <a:pt x="570" y="4176"/>
                    </a:lnTo>
                    <a:lnTo>
                      <a:pt x="568" y="4176"/>
                    </a:lnTo>
                    <a:lnTo>
                      <a:pt x="568" y="4175"/>
                    </a:lnTo>
                    <a:lnTo>
                      <a:pt x="567" y="4175"/>
                    </a:lnTo>
                    <a:lnTo>
                      <a:pt x="567" y="4173"/>
                    </a:lnTo>
                    <a:lnTo>
                      <a:pt x="565" y="4173"/>
                    </a:lnTo>
                    <a:lnTo>
                      <a:pt x="565" y="4171"/>
                    </a:lnTo>
                    <a:lnTo>
                      <a:pt x="563" y="4171"/>
                    </a:lnTo>
                    <a:lnTo>
                      <a:pt x="563" y="4170"/>
                    </a:lnTo>
                    <a:lnTo>
                      <a:pt x="562" y="4170"/>
                    </a:lnTo>
                    <a:lnTo>
                      <a:pt x="562" y="4168"/>
                    </a:lnTo>
                    <a:lnTo>
                      <a:pt x="560" y="4168"/>
                    </a:lnTo>
                    <a:lnTo>
                      <a:pt x="560" y="4165"/>
                    </a:lnTo>
                    <a:lnTo>
                      <a:pt x="558" y="4165"/>
                    </a:lnTo>
                    <a:lnTo>
                      <a:pt x="558" y="4163"/>
                    </a:lnTo>
                    <a:lnTo>
                      <a:pt x="557" y="4163"/>
                    </a:lnTo>
                    <a:lnTo>
                      <a:pt x="557" y="4161"/>
                    </a:lnTo>
                    <a:lnTo>
                      <a:pt x="555" y="4161"/>
                    </a:lnTo>
                    <a:lnTo>
                      <a:pt x="555" y="4160"/>
                    </a:lnTo>
                    <a:lnTo>
                      <a:pt x="553" y="4160"/>
                    </a:lnTo>
                    <a:lnTo>
                      <a:pt x="553" y="4158"/>
                    </a:lnTo>
                    <a:lnTo>
                      <a:pt x="552" y="4158"/>
                    </a:lnTo>
                    <a:lnTo>
                      <a:pt x="552" y="4156"/>
                    </a:lnTo>
                    <a:lnTo>
                      <a:pt x="550" y="4156"/>
                    </a:lnTo>
                    <a:lnTo>
                      <a:pt x="550" y="4153"/>
                    </a:lnTo>
                    <a:lnTo>
                      <a:pt x="548" y="4153"/>
                    </a:lnTo>
                    <a:lnTo>
                      <a:pt x="548" y="4151"/>
                    </a:lnTo>
                    <a:lnTo>
                      <a:pt x="547" y="4151"/>
                    </a:lnTo>
                    <a:lnTo>
                      <a:pt x="547" y="4150"/>
                    </a:lnTo>
                    <a:lnTo>
                      <a:pt x="545" y="4150"/>
                    </a:lnTo>
                    <a:lnTo>
                      <a:pt x="545" y="4148"/>
                    </a:lnTo>
                    <a:lnTo>
                      <a:pt x="543" y="4148"/>
                    </a:lnTo>
                    <a:lnTo>
                      <a:pt x="543" y="4146"/>
                    </a:lnTo>
                    <a:lnTo>
                      <a:pt x="542" y="4146"/>
                    </a:lnTo>
                    <a:lnTo>
                      <a:pt x="542" y="4143"/>
                    </a:lnTo>
                    <a:lnTo>
                      <a:pt x="540" y="4143"/>
                    </a:lnTo>
                    <a:lnTo>
                      <a:pt x="540" y="4141"/>
                    </a:lnTo>
                    <a:lnTo>
                      <a:pt x="538" y="4141"/>
                    </a:lnTo>
                    <a:lnTo>
                      <a:pt x="538" y="4140"/>
                    </a:lnTo>
                    <a:lnTo>
                      <a:pt x="537" y="4140"/>
                    </a:lnTo>
                    <a:lnTo>
                      <a:pt x="537" y="4138"/>
                    </a:lnTo>
                    <a:lnTo>
                      <a:pt x="535" y="4138"/>
                    </a:lnTo>
                    <a:lnTo>
                      <a:pt x="535" y="4136"/>
                    </a:lnTo>
                    <a:lnTo>
                      <a:pt x="533" y="4136"/>
                    </a:lnTo>
                    <a:lnTo>
                      <a:pt x="533" y="4133"/>
                    </a:lnTo>
                    <a:lnTo>
                      <a:pt x="532" y="4133"/>
                    </a:lnTo>
                    <a:lnTo>
                      <a:pt x="532" y="4131"/>
                    </a:lnTo>
                    <a:lnTo>
                      <a:pt x="530" y="4131"/>
                    </a:lnTo>
                    <a:lnTo>
                      <a:pt x="530" y="4130"/>
                    </a:lnTo>
                    <a:lnTo>
                      <a:pt x="528" y="4130"/>
                    </a:lnTo>
                    <a:lnTo>
                      <a:pt x="528" y="4128"/>
                    </a:lnTo>
                    <a:lnTo>
                      <a:pt x="527" y="4128"/>
                    </a:lnTo>
                    <a:lnTo>
                      <a:pt x="527" y="4126"/>
                    </a:lnTo>
                    <a:lnTo>
                      <a:pt x="525" y="4126"/>
                    </a:lnTo>
                    <a:lnTo>
                      <a:pt x="525" y="4123"/>
                    </a:lnTo>
                    <a:lnTo>
                      <a:pt x="523" y="4123"/>
                    </a:lnTo>
                    <a:lnTo>
                      <a:pt x="523" y="4121"/>
                    </a:lnTo>
                    <a:lnTo>
                      <a:pt x="522" y="4121"/>
                    </a:lnTo>
                    <a:lnTo>
                      <a:pt x="522" y="4120"/>
                    </a:lnTo>
                    <a:lnTo>
                      <a:pt x="520" y="4120"/>
                    </a:lnTo>
                    <a:lnTo>
                      <a:pt x="520" y="4118"/>
                    </a:lnTo>
                    <a:lnTo>
                      <a:pt x="518" y="4118"/>
                    </a:lnTo>
                    <a:lnTo>
                      <a:pt x="518" y="4116"/>
                    </a:lnTo>
                    <a:lnTo>
                      <a:pt x="517" y="4116"/>
                    </a:lnTo>
                    <a:lnTo>
                      <a:pt x="517" y="4113"/>
                    </a:lnTo>
                    <a:lnTo>
                      <a:pt x="515" y="4113"/>
                    </a:lnTo>
                    <a:lnTo>
                      <a:pt x="515" y="4111"/>
                    </a:lnTo>
                    <a:lnTo>
                      <a:pt x="513" y="4111"/>
                    </a:lnTo>
                    <a:lnTo>
                      <a:pt x="513" y="4110"/>
                    </a:lnTo>
                    <a:lnTo>
                      <a:pt x="512" y="4110"/>
                    </a:lnTo>
                    <a:lnTo>
                      <a:pt x="512" y="4106"/>
                    </a:lnTo>
                    <a:lnTo>
                      <a:pt x="510" y="4106"/>
                    </a:lnTo>
                    <a:lnTo>
                      <a:pt x="510" y="4105"/>
                    </a:lnTo>
                    <a:lnTo>
                      <a:pt x="508" y="4105"/>
                    </a:lnTo>
                    <a:lnTo>
                      <a:pt x="508" y="4103"/>
                    </a:lnTo>
                    <a:lnTo>
                      <a:pt x="507" y="4103"/>
                    </a:lnTo>
                    <a:lnTo>
                      <a:pt x="507" y="4101"/>
                    </a:lnTo>
                    <a:lnTo>
                      <a:pt x="505" y="4101"/>
                    </a:lnTo>
                    <a:lnTo>
                      <a:pt x="505" y="4098"/>
                    </a:lnTo>
                    <a:lnTo>
                      <a:pt x="503" y="4098"/>
                    </a:lnTo>
                    <a:lnTo>
                      <a:pt x="503" y="4096"/>
                    </a:lnTo>
                    <a:lnTo>
                      <a:pt x="502" y="4096"/>
                    </a:lnTo>
                    <a:lnTo>
                      <a:pt x="502" y="4095"/>
                    </a:lnTo>
                    <a:lnTo>
                      <a:pt x="500" y="4095"/>
                    </a:lnTo>
                    <a:lnTo>
                      <a:pt x="500" y="4093"/>
                    </a:lnTo>
                    <a:lnTo>
                      <a:pt x="498" y="4093"/>
                    </a:lnTo>
                    <a:lnTo>
                      <a:pt x="498" y="4090"/>
                    </a:lnTo>
                    <a:lnTo>
                      <a:pt x="497" y="4090"/>
                    </a:lnTo>
                    <a:lnTo>
                      <a:pt x="497" y="4088"/>
                    </a:lnTo>
                    <a:lnTo>
                      <a:pt x="495" y="4088"/>
                    </a:lnTo>
                    <a:lnTo>
                      <a:pt x="495" y="4086"/>
                    </a:lnTo>
                    <a:lnTo>
                      <a:pt x="493" y="4086"/>
                    </a:lnTo>
                    <a:lnTo>
                      <a:pt x="493" y="4083"/>
                    </a:lnTo>
                    <a:lnTo>
                      <a:pt x="492" y="4083"/>
                    </a:lnTo>
                    <a:lnTo>
                      <a:pt x="492" y="4081"/>
                    </a:lnTo>
                    <a:lnTo>
                      <a:pt x="490" y="4081"/>
                    </a:lnTo>
                    <a:lnTo>
                      <a:pt x="490" y="4080"/>
                    </a:lnTo>
                    <a:lnTo>
                      <a:pt x="488" y="4080"/>
                    </a:lnTo>
                    <a:lnTo>
                      <a:pt x="488" y="4078"/>
                    </a:lnTo>
                    <a:lnTo>
                      <a:pt x="487" y="4078"/>
                    </a:lnTo>
                    <a:lnTo>
                      <a:pt x="487" y="4075"/>
                    </a:lnTo>
                    <a:lnTo>
                      <a:pt x="485" y="4075"/>
                    </a:lnTo>
                    <a:lnTo>
                      <a:pt x="485" y="4073"/>
                    </a:lnTo>
                    <a:lnTo>
                      <a:pt x="483" y="4073"/>
                    </a:lnTo>
                    <a:lnTo>
                      <a:pt x="483" y="4071"/>
                    </a:lnTo>
                    <a:lnTo>
                      <a:pt x="482" y="4071"/>
                    </a:lnTo>
                    <a:lnTo>
                      <a:pt x="482" y="4070"/>
                    </a:lnTo>
                    <a:lnTo>
                      <a:pt x="480" y="4070"/>
                    </a:lnTo>
                    <a:lnTo>
                      <a:pt x="480" y="4066"/>
                    </a:lnTo>
                    <a:lnTo>
                      <a:pt x="478" y="4066"/>
                    </a:lnTo>
                    <a:lnTo>
                      <a:pt x="478" y="4065"/>
                    </a:lnTo>
                    <a:lnTo>
                      <a:pt x="477" y="4065"/>
                    </a:lnTo>
                    <a:lnTo>
                      <a:pt x="477" y="4063"/>
                    </a:lnTo>
                    <a:lnTo>
                      <a:pt x="475" y="4063"/>
                    </a:lnTo>
                    <a:lnTo>
                      <a:pt x="475" y="4060"/>
                    </a:lnTo>
                    <a:lnTo>
                      <a:pt x="473" y="4060"/>
                    </a:lnTo>
                    <a:lnTo>
                      <a:pt x="473" y="4058"/>
                    </a:lnTo>
                    <a:lnTo>
                      <a:pt x="472" y="4058"/>
                    </a:lnTo>
                    <a:lnTo>
                      <a:pt x="472" y="4055"/>
                    </a:lnTo>
                    <a:lnTo>
                      <a:pt x="470" y="4055"/>
                    </a:lnTo>
                    <a:lnTo>
                      <a:pt x="470" y="4053"/>
                    </a:lnTo>
                    <a:lnTo>
                      <a:pt x="468" y="4053"/>
                    </a:lnTo>
                    <a:lnTo>
                      <a:pt x="468" y="4051"/>
                    </a:lnTo>
                    <a:lnTo>
                      <a:pt x="467" y="4051"/>
                    </a:lnTo>
                    <a:lnTo>
                      <a:pt x="467" y="4048"/>
                    </a:lnTo>
                    <a:lnTo>
                      <a:pt x="465" y="4048"/>
                    </a:lnTo>
                    <a:lnTo>
                      <a:pt x="465" y="4046"/>
                    </a:lnTo>
                    <a:lnTo>
                      <a:pt x="463" y="4046"/>
                    </a:lnTo>
                    <a:lnTo>
                      <a:pt x="463" y="4045"/>
                    </a:lnTo>
                    <a:lnTo>
                      <a:pt x="462" y="4045"/>
                    </a:lnTo>
                    <a:lnTo>
                      <a:pt x="462" y="4041"/>
                    </a:lnTo>
                    <a:lnTo>
                      <a:pt x="460" y="4041"/>
                    </a:lnTo>
                    <a:lnTo>
                      <a:pt x="460" y="4040"/>
                    </a:lnTo>
                    <a:lnTo>
                      <a:pt x="458" y="4040"/>
                    </a:lnTo>
                    <a:lnTo>
                      <a:pt x="458" y="4038"/>
                    </a:lnTo>
                    <a:lnTo>
                      <a:pt x="457" y="4038"/>
                    </a:lnTo>
                    <a:lnTo>
                      <a:pt x="457" y="4035"/>
                    </a:lnTo>
                    <a:lnTo>
                      <a:pt x="455" y="4035"/>
                    </a:lnTo>
                    <a:lnTo>
                      <a:pt x="455" y="4033"/>
                    </a:lnTo>
                    <a:lnTo>
                      <a:pt x="453" y="4033"/>
                    </a:lnTo>
                    <a:lnTo>
                      <a:pt x="453" y="4031"/>
                    </a:lnTo>
                    <a:lnTo>
                      <a:pt x="452" y="4031"/>
                    </a:lnTo>
                    <a:lnTo>
                      <a:pt x="452" y="4028"/>
                    </a:lnTo>
                    <a:lnTo>
                      <a:pt x="450" y="4028"/>
                    </a:lnTo>
                    <a:lnTo>
                      <a:pt x="450" y="4026"/>
                    </a:lnTo>
                    <a:lnTo>
                      <a:pt x="448" y="4026"/>
                    </a:lnTo>
                    <a:lnTo>
                      <a:pt x="448" y="4023"/>
                    </a:lnTo>
                    <a:lnTo>
                      <a:pt x="447" y="4023"/>
                    </a:lnTo>
                    <a:lnTo>
                      <a:pt x="447" y="4021"/>
                    </a:lnTo>
                    <a:lnTo>
                      <a:pt x="445" y="4021"/>
                    </a:lnTo>
                    <a:lnTo>
                      <a:pt x="445" y="4020"/>
                    </a:lnTo>
                    <a:lnTo>
                      <a:pt x="443" y="4020"/>
                    </a:lnTo>
                    <a:lnTo>
                      <a:pt x="443" y="4016"/>
                    </a:lnTo>
                    <a:lnTo>
                      <a:pt x="442" y="4016"/>
                    </a:lnTo>
                    <a:lnTo>
                      <a:pt x="442" y="4015"/>
                    </a:lnTo>
                    <a:lnTo>
                      <a:pt x="440" y="4015"/>
                    </a:lnTo>
                    <a:lnTo>
                      <a:pt x="440" y="4013"/>
                    </a:lnTo>
                    <a:lnTo>
                      <a:pt x="438" y="4013"/>
                    </a:lnTo>
                    <a:lnTo>
                      <a:pt x="438" y="4010"/>
                    </a:lnTo>
                    <a:lnTo>
                      <a:pt x="437" y="4010"/>
                    </a:lnTo>
                    <a:lnTo>
                      <a:pt x="437" y="4008"/>
                    </a:lnTo>
                    <a:lnTo>
                      <a:pt x="435" y="4008"/>
                    </a:lnTo>
                    <a:lnTo>
                      <a:pt x="435" y="4005"/>
                    </a:lnTo>
                    <a:lnTo>
                      <a:pt x="433" y="4005"/>
                    </a:lnTo>
                    <a:lnTo>
                      <a:pt x="433" y="4003"/>
                    </a:lnTo>
                    <a:lnTo>
                      <a:pt x="432" y="4003"/>
                    </a:lnTo>
                    <a:lnTo>
                      <a:pt x="432" y="4000"/>
                    </a:lnTo>
                    <a:lnTo>
                      <a:pt x="430" y="4000"/>
                    </a:lnTo>
                    <a:lnTo>
                      <a:pt x="430" y="3998"/>
                    </a:lnTo>
                    <a:lnTo>
                      <a:pt x="428" y="3998"/>
                    </a:lnTo>
                    <a:lnTo>
                      <a:pt x="428" y="3996"/>
                    </a:lnTo>
                    <a:lnTo>
                      <a:pt x="427" y="3996"/>
                    </a:lnTo>
                    <a:lnTo>
                      <a:pt x="427" y="3993"/>
                    </a:lnTo>
                    <a:lnTo>
                      <a:pt x="425" y="3993"/>
                    </a:lnTo>
                    <a:lnTo>
                      <a:pt x="425" y="3991"/>
                    </a:lnTo>
                    <a:lnTo>
                      <a:pt x="423" y="3991"/>
                    </a:lnTo>
                    <a:lnTo>
                      <a:pt x="423" y="3988"/>
                    </a:lnTo>
                    <a:lnTo>
                      <a:pt x="422" y="3988"/>
                    </a:lnTo>
                    <a:lnTo>
                      <a:pt x="422" y="3986"/>
                    </a:lnTo>
                    <a:lnTo>
                      <a:pt x="420" y="3986"/>
                    </a:lnTo>
                    <a:lnTo>
                      <a:pt x="420" y="3983"/>
                    </a:lnTo>
                    <a:lnTo>
                      <a:pt x="418" y="3983"/>
                    </a:lnTo>
                    <a:lnTo>
                      <a:pt x="418" y="3981"/>
                    </a:lnTo>
                    <a:lnTo>
                      <a:pt x="417" y="3981"/>
                    </a:lnTo>
                    <a:lnTo>
                      <a:pt x="417" y="3978"/>
                    </a:lnTo>
                    <a:lnTo>
                      <a:pt x="415" y="3978"/>
                    </a:lnTo>
                    <a:lnTo>
                      <a:pt x="415" y="3976"/>
                    </a:lnTo>
                    <a:lnTo>
                      <a:pt x="413" y="3976"/>
                    </a:lnTo>
                    <a:lnTo>
                      <a:pt x="413" y="3973"/>
                    </a:lnTo>
                    <a:lnTo>
                      <a:pt x="412" y="3973"/>
                    </a:lnTo>
                    <a:lnTo>
                      <a:pt x="412" y="3971"/>
                    </a:lnTo>
                    <a:lnTo>
                      <a:pt x="410" y="3971"/>
                    </a:lnTo>
                    <a:lnTo>
                      <a:pt x="410" y="3970"/>
                    </a:lnTo>
                    <a:lnTo>
                      <a:pt x="408" y="3970"/>
                    </a:lnTo>
                    <a:lnTo>
                      <a:pt x="408" y="3966"/>
                    </a:lnTo>
                    <a:lnTo>
                      <a:pt x="407" y="3966"/>
                    </a:lnTo>
                    <a:lnTo>
                      <a:pt x="407" y="3965"/>
                    </a:lnTo>
                    <a:lnTo>
                      <a:pt x="405" y="3965"/>
                    </a:lnTo>
                    <a:lnTo>
                      <a:pt x="405" y="3961"/>
                    </a:lnTo>
                    <a:lnTo>
                      <a:pt x="403" y="3961"/>
                    </a:lnTo>
                    <a:lnTo>
                      <a:pt x="403" y="3960"/>
                    </a:lnTo>
                    <a:lnTo>
                      <a:pt x="402" y="3960"/>
                    </a:lnTo>
                    <a:lnTo>
                      <a:pt x="402" y="3956"/>
                    </a:lnTo>
                    <a:lnTo>
                      <a:pt x="400" y="3956"/>
                    </a:lnTo>
                    <a:lnTo>
                      <a:pt x="400" y="3955"/>
                    </a:lnTo>
                    <a:lnTo>
                      <a:pt x="398" y="3955"/>
                    </a:lnTo>
                    <a:lnTo>
                      <a:pt x="398" y="3951"/>
                    </a:lnTo>
                    <a:lnTo>
                      <a:pt x="397" y="3951"/>
                    </a:lnTo>
                    <a:lnTo>
                      <a:pt x="397" y="3950"/>
                    </a:lnTo>
                    <a:lnTo>
                      <a:pt x="395" y="3950"/>
                    </a:lnTo>
                    <a:lnTo>
                      <a:pt x="395" y="3946"/>
                    </a:lnTo>
                    <a:lnTo>
                      <a:pt x="393" y="3946"/>
                    </a:lnTo>
                    <a:lnTo>
                      <a:pt x="393" y="3945"/>
                    </a:lnTo>
                    <a:lnTo>
                      <a:pt x="392" y="3945"/>
                    </a:lnTo>
                    <a:lnTo>
                      <a:pt x="392" y="3941"/>
                    </a:lnTo>
                    <a:lnTo>
                      <a:pt x="390" y="3941"/>
                    </a:lnTo>
                    <a:lnTo>
                      <a:pt x="390" y="3938"/>
                    </a:lnTo>
                    <a:lnTo>
                      <a:pt x="388" y="3938"/>
                    </a:lnTo>
                    <a:lnTo>
                      <a:pt x="388" y="3936"/>
                    </a:lnTo>
                    <a:lnTo>
                      <a:pt x="387" y="3936"/>
                    </a:lnTo>
                    <a:lnTo>
                      <a:pt x="387" y="3933"/>
                    </a:lnTo>
                    <a:lnTo>
                      <a:pt x="385" y="3933"/>
                    </a:lnTo>
                    <a:lnTo>
                      <a:pt x="385" y="3931"/>
                    </a:lnTo>
                    <a:lnTo>
                      <a:pt x="383" y="3931"/>
                    </a:lnTo>
                    <a:lnTo>
                      <a:pt x="383" y="3928"/>
                    </a:lnTo>
                    <a:lnTo>
                      <a:pt x="382" y="3928"/>
                    </a:lnTo>
                    <a:lnTo>
                      <a:pt x="382" y="3926"/>
                    </a:lnTo>
                    <a:lnTo>
                      <a:pt x="380" y="3926"/>
                    </a:lnTo>
                    <a:lnTo>
                      <a:pt x="380" y="3923"/>
                    </a:lnTo>
                    <a:lnTo>
                      <a:pt x="378" y="3923"/>
                    </a:lnTo>
                    <a:lnTo>
                      <a:pt x="378" y="3921"/>
                    </a:lnTo>
                    <a:lnTo>
                      <a:pt x="377" y="3921"/>
                    </a:lnTo>
                    <a:lnTo>
                      <a:pt x="377" y="3918"/>
                    </a:lnTo>
                    <a:lnTo>
                      <a:pt x="375" y="3918"/>
                    </a:lnTo>
                    <a:lnTo>
                      <a:pt x="375" y="3915"/>
                    </a:lnTo>
                    <a:lnTo>
                      <a:pt x="373" y="3915"/>
                    </a:lnTo>
                    <a:lnTo>
                      <a:pt x="373" y="3913"/>
                    </a:lnTo>
                    <a:lnTo>
                      <a:pt x="372" y="3913"/>
                    </a:lnTo>
                    <a:lnTo>
                      <a:pt x="372" y="3910"/>
                    </a:lnTo>
                    <a:lnTo>
                      <a:pt x="370" y="3910"/>
                    </a:lnTo>
                    <a:lnTo>
                      <a:pt x="370" y="3908"/>
                    </a:lnTo>
                    <a:lnTo>
                      <a:pt x="368" y="3908"/>
                    </a:lnTo>
                    <a:lnTo>
                      <a:pt x="368" y="3905"/>
                    </a:lnTo>
                    <a:lnTo>
                      <a:pt x="367" y="3905"/>
                    </a:lnTo>
                    <a:lnTo>
                      <a:pt x="367" y="3903"/>
                    </a:lnTo>
                    <a:lnTo>
                      <a:pt x="365" y="3903"/>
                    </a:lnTo>
                    <a:lnTo>
                      <a:pt x="365" y="3900"/>
                    </a:lnTo>
                    <a:lnTo>
                      <a:pt x="363" y="3900"/>
                    </a:lnTo>
                    <a:lnTo>
                      <a:pt x="363" y="3898"/>
                    </a:lnTo>
                    <a:lnTo>
                      <a:pt x="362" y="3898"/>
                    </a:lnTo>
                    <a:lnTo>
                      <a:pt x="362" y="3895"/>
                    </a:lnTo>
                    <a:lnTo>
                      <a:pt x="360" y="3895"/>
                    </a:lnTo>
                    <a:lnTo>
                      <a:pt x="360" y="3891"/>
                    </a:lnTo>
                    <a:lnTo>
                      <a:pt x="358" y="3891"/>
                    </a:lnTo>
                    <a:lnTo>
                      <a:pt x="358" y="3890"/>
                    </a:lnTo>
                    <a:lnTo>
                      <a:pt x="357" y="3890"/>
                    </a:lnTo>
                    <a:lnTo>
                      <a:pt x="357" y="3886"/>
                    </a:lnTo>
                    <a:lnTo>
                      <a:pt x="355" y="3886"/>
                    </a:lnTo>
                    <a:lnTo>
                      <a:pt x="355" y="3883"/>
                    </a:lnTo>
                    <a:lnTo>
                      <a:pt x="353" y="3883"/>
                    </a:lnTo>
                    <a:lnTo>
                      <a:pt x="353" y="3881"/>
                    </a:lnTo>
                    <a:lnTo>
                      <a:pt x="352" y="3881"/>
                    </a:lnTo>
                    <a:lnTo>
                      <a:pt x="352" y="3878"/>
                    </a:lnTo>
                    <a:lnTo>
                      <a:pt x="350" y="3878"/>
                    </a:lnTo>
                    <a:lnTo>
                      <a:pt x="350" y="3875"/>
                    </a:lnTo>
                    <a:lnTo>
                      <a:pt x="348" y="3875"/>
                    </a:lnTo>
                    <a:lnTo>
                      <a:pt x="348" y="3871"/>
                    </a:lnTo>
                    <a:lnTo>
                      <a:pt x="347" y="3871"/>
                    </a:lnTo>
                    <a:lnTo>
                      <a:pt x="347" y="3870"/>
                    </a:lnTo>
                    <a:lnTo>
                      <a:pt x="345" y="3870"/>
                    </a:lnTo>
                    <a:lnTo>
                      <a:pt x="345" y="3866"/>
                    </a:lnTo>
                    <a:lnTo>
                      <a:pt x="343" y="3866"/>
                    </a:lnTo>
                    <a:lnTo>
                      <a:pt x="343" y="3863"/>
                    </a:lnTo>
                    <a:lnTo>
                      <a:pt x="342" y="3863"/>
                    </a:lnTo>
                    <a:lnTo>
                      <a:pt x="342" y="3861"/>
                    </a:lnTo>
                    <a:lnTo>
                      <a:pt x="340" y="3861"/>
                    </a:lnTo>
                    <a:lnTo>
                      <a:pt x="340" y="3858"/>
                    </a:lnTo>
                    <a:lnTo>
                      <a:pt x="338" y="3858"/>
                    </a:lnTo>
                    <a:lnTo>
                      <a:pt x="338" y="3855"/>
                    </a:lnTo>
                    <a:lnTo>
                      <a:pt x="337" y="3855"/>
                    </a:lnTo>
                    <a:lnTo>
                      <a:pt x="337" y="3853"/>
                    </a:lnTo>
                    <a:lnTo>
                      <a:pt x="335" y="3853"/>
                    </a:lnTo>
                    <a:lnTo>
                      <a:pt x="335" y="3850"/>
                    </a:lnTo>
                    <a:lnTo>
                      <a:pt x="333" y="3850"/>
                    </a:lnTo>
                    <a:lnTo>
                      <a:pt x="333" y="3846"/>
                    </a:lnTo>
                    <a:lnTo>
                      <a:pt x="332" y="3846"/>
                    </a:lnTo>
                    <a:lnTo>
                      <a:pt x="332" y="3845"/>
                    </a:lnTo>
                    <a:lnTo>
                      <a:pt x="330" y="3845"/>
                    </a:lnTo>
                    <a:lnTo>
                      <a:pt x="330" y="3841"/>
                    </a:lnTo>
                    <a:lnTo>
                      <a:pt x="328" y="3841"/>
                    </a:lnTo>
                    <a:lnTo>
                      <a:pt x="328" y="3838"/>
                    </a:lnTo>
                    <a:lnTo>
                      <a:pt x="327" y="3838"/>
                    </a:lnTo>
                    <a:lnTo>
                      <a:pt x="327" y="3836"/>
                    </a:lnTo>
                    <a:lnTo>
                      <a:pt x="325" y="3836"/>
                    </a:lnTo>
                    <a:lnTo>
                      <a:pt x="325" y="3833"/>
                    </a:lnTo>
                    <a:lnTo>
                      <a:pt x="323" y="3833"/>
                    </a:lnTo>
                    <a:lnTo>
                      <a:pt x="323" y="3830"/>
                    </a:lnTo>
                    <a:lnTo>
                      <a:pt x="322" y="3830"/>
                    </a:lnTo>
                    <a:lnTo>
                      <a:pt x="322" y="3826"/>
                    </a:lnTo>
                    <a:lnTo>
                      <a:pt x="320" y="3826"/>
                    </a:lnTo>
                    <a:lnTo>
                      <a:pt x="320" y="3823"/>
                    </a:lnTo>
                    <a:lnTo>
                      <a:pt x="318" y="3823"/>
                    </a:lnTo>
                    <a:lnTo>
                      <a:pt x="318" y="3821"/>
                    </a:lnTo>
                    <a:lnTo>
                      <a:pt x="317" y="3821"/>
                    </a:lnTo>
                    <a:lnTo>
                      <a:pt x="317" y="3818"/>
                    </a:lnTo>
                    <a:lnTo>
                      <a:pt x="315" y="3818"/>
                    </a:lnTo>
                    <a:lnTo>
                      <a:pt x="315" y="3815"/>
                    </a:lnTo>
                    <a:lnTo>
                      <a:pt x="313" y="3815"/>
                    </a:lnTo>
                    <a:lnTo>
                      <a:pt x="313" y="3811"/>
                    </a:lnTo>
                    <a:lnTo>
                      <a:pt x="312" y="3811"/>
                    </a:lnTo>
                    <a:lnTo>
                      <a:pt x="312" y="3808"/>
                    </a:lnTo>
                    <a:lnTo>
                      <a:pt x="310" y="3808"/>
                    </a:lnTo>
                    <a:lnTo>
                      <a:pt x="310" y="3806"/>
                    </a:lnTo>
                    <a:lnTo>
                      <a:pt x="308" y="3806"/>
                    </a:lnTo>
                    <a:lnTo>
                      <a:pt x="308" y="3803"/>
                    </a:lnTo>
                    <a:lnTo>
                      <a:pt x="307" y="3803"/>
                    </a:lnTo>
                    <a:lnTo>
                      <a:pt x="307" y="3800"/>
                    </a:lnTo>
                    <a:lnTo>
                      <a:pt x="305" y="3800"/>
                    </a:lnTo>
                    <a:lnTo>
                      <a:pt x="305" y="3796"/>
                    </a:lnTo>
                    <a:lnTo>
                      <a:pt x="303" y="3796"/>
                    </a:lnTo>
                    <a:lnTo>
                      <a:pt x="303" y="3793"/>
                    </a:lnTo>
                    <a:lnTo>
                      <a:pt x="302" y="3793"/>
                    </a:lnTo>
                    <a:lnTo>
                      <a:pt x="302" y="3791"/>
                    </a:lnTo>
                    <a:lnTo>
                      <a:pt x="300" y="3791"/>
                    </a:lnTo>
                    <a:lnTo>
                      <a:pt x="300" y="3788"/>
                    </a:lnTo>
                    <a:lnTo>
                      <a:pt x="298" y="3788"/>
                    </a:lnTo>
                    <a:lnTo>
                      <a:pt x="298" y="3785"/>
                    </a:lnTo>
                    <a:lnTo>
                      <a:pt x="297" y="3785"/>
                    </a:lnTo>
                    <a:lnTo>
                      <a:pt x="297" y="3781"/>
                    </a:lnTo>
                    <a:lnTo>
                      <a:pt x="295" y="3781"/>
                    </a:lnTo>
                    <a:lnTo>
                      <a:pt x="295" y="3778"/>
                    </a:lnTo>
                    <a:lnTo>
                      <a:pt x="293" y="3778"/>
                    </a:lnTo>
                    <a:lnTo>
                      <a:pt x="293" y="3775"/>
                    </a:lnTo>
                    <a:lnTo>
                      <a:pt x="292" y="3775"/>
                    </a:lnTo>
                    <a:lnTo>
                      <a:pt x="292" y="3773"/>
                    </a:lnTo>
                    <a:lnTo>
                      <a:pt x="290" y="3773"/>
                    </a:lnTo>
                    <a:lnTo>
                      <a:pt x="290" y="3770"/>
                    </a:lnTo>
                    <a:lnTo>
                      <a:pt x="288" y="3770"/>
                    </a:lnTo>
                    <a:lnTo>
                      <a:pt x="288" y="3766"/>
                    </a:lnTo>
                    <a:lnTo>
                      <a:pt x="287" y="3766"/>
                    </a:lnTo>
                    <a:lnTo>
                      <a:pt x="287" y="3763"/>
                    </a:lnTo>
                    <a:lnTo>
                      <a:pt x="285" y="3763"/>
                    </a:lnTo>
                    <a:lnTo>
                      <a:pt x="285" y="3760"/>
                    </a:lnTo>
                    <a:lnTo>
                      <a:pt x="283" y="3760"/>
                    </a:lnTo>
                    <a:lnTo>
                      <a:pt x="283" y="3756"/>
                    </a:lnTo>
                    <a:lnTo>
                      <a:pt x="282" y="3756"/>
                    </a:lnTo>
                    <a:lnTo>
                      <a:pt x="282" y="3753"/>
                    </a:lnTo>
                    <a:lnTo>
                      <a:pt x="280" y="3753"/>
                    </a:lnTo>
                    <a:lnTo>
                      <a:pt x="280" y="3750"/>
                    </a:lnTo>
                    <a:lnTo>
                      <a:pt x="278" y="3750"/>
                    </a:lnTo>
                    <a:lnTo>
                      <a:pt x="278" y="3746"/>
                    </a:lnTo>
                    <a:lnTo>
                      <a:pt x="277" y="3746"/>
                    </a:lnTo>
                    <a:lnTo>
                      <a:pt x="277" y="3743"/>
                    </a:lnTo>
                    <a:lnTo>
                      <a:pt x="275" y="3743"/>
                    </a:lnTo>
                    <a:lnTo>
                      <a:pt x="275" y="3740"/>
                    </a:lnTo>
                    <a:lnTo>
                      <a:pt x="273" y="3740"/>
                    </a:lnTo>
                    <a:lnTo>
                      <a:pt x="273" y="3736"/>
                    </a:lnTo>
                    <a:lnTo>
                      <a:pt x="272" y="3736"/>
                    </a:lnTo>
                    <a:lnTo>
                      <a:pt x="272" y="3733"/>
                    </a:lnTo>
                    <a:lnTo>
                      <a:pt x="270" y="3733"/>
                    </a:lnTo>
                    <a:lnTo>
                      <a:pt x="270" y="3730"/>
                    </a:lnTo>
                    <a:lnTo>
                      <a:pt x="268" y="3730"/>
                    </a:lnTo>
                    <a:lnTo>
                      <a:pt x="268" y="3726"/>
                    </a:lnTo>
                    <a:lnTo>
                      <a:pt x="267" y="3726"/>
                    </a:lnTo>
                    <a:lnTo>
                      <a:pt x="267" y="3723"/>
                    </a:lnTo>
                    <a:lnTo>
                      <a:pt x="265" y="3723"/>
                    </a:lnTo>
                    <a:lnTo>
                      <a:pt x="265" y="3720"/>
                    </a:lnTo>
                    <a:lnTo>
                      <a:pt x="263" y="3720"/>
                    </a:lnTo>
                    <a:lnTo>
                      <a:pt x="263" y="3716"/>
                    </a:lnTo>
                    <a:lnTo>
                      <a:pt x="262" y="3716"/>
                    </a:lnTo>
                    <a:lnTo>
                      <a:pt x="262" y="3713"/>
                    </a:lnTo>
                    <a:lnTo>
                      <a:pt x="260" y="3713"/>
                    </a:lnTo>
                    <a:lnTo>
                      <a:pt x="260" y="3710"/>
                    </a:lnTo>
                    <a:lnTo>
                      <a:pt x="258" y="3710"/>
                    </a:lnTo>
                    <a:lnTo>
                      <a:pt x="258" y="3706"/>
                    </a:lnTo>
                    <a:lnTo>
                      <a:pt x="257" y="3706"/>
                    </a:lnTo>
                    <a:lnTo>
                      <a:pt x="257" y="3703"/>
                    </a:lnTo>
                    <a:lnTo>
                      <a:pt x="255" y="3703"/>
                    </a:lnTo>
                    <a:lnTo>
                      <a:pt x="255" y="3700"/>
                    </a:lnTo>
                    <a:lnTo>
                      <a:pt x="253" y="3700"/>
                    </a:lnTo>
                    <a:lnTo>
                      <a:pt x="253" y="3696"/>
                    </a:lnTo>
                    <a:lnTo>
                      <a:pt x="252" y="3696"/>
                    </a:lnTo>
                    <a:lnTo>
                      <a:pt x="252" y="3693"/>
                    </a:lnTo>
                    <a:lnTo>
                      <a:pt x="250" y="3693"/>
                    </a:lnTo>
                    <a:lnTo>
                      <a:pt x="250" y="3688"/>
                    </a:lnTo>
                    <a:lnTo>
                      <a:pt x="248" y="3688"/>
                    </a:lnTo>
                    <a:lnTo>
                      <a:pt x="248" y="3685"/>
                    </a:lnTo>
                    <a:lnTo>
                      <a:pt x="247" y="3685"/>
                    </a:lnTo>
                    <a:lnTo>
                      <a:pt x="247" y="3681"/>
                    </a:lnTo>
                    <a:lnTo>
                      <a:pt x="245" y="3681"/>
                    </a:lnTo>
                    <a:lnTo>
                      <a:pt x="245" y="3678"/>
                    </a:lnTo>
                    <a:lnTo>
                      <a:pt x="243" y="3678"/>
                    </a:lnTo>
                    <a:lnTo>
                      <a:pt x="243" y="3675"/>
                    </a:lnTo>
                    <a:lnTo>
                      <a:pt x="242" y="3675"/>
                    </a:lnTo>
                    <a:lnTo>
                      <a:pt x="242" y="3671"/>
                    </a:lnTo>
                    <a:lnTo>
                      <a:pt x="240" y="3671"/>
                    </a:lnTo>
                    <a:lnTo>
                      <a:pt x="240" y="3668"/>
                    </a:lnTo>
                    <a:lnTo>
                      <a:pt x="238" y="3668"/>
                    </a:lnTo>
                    <a:lnTo>
                      <a:pt x="238" y="3665"/>
                    </a:lnTo>
                    <a:lnTo>
                      <a:pt x="237" y="3665"/>
                    </a:lnTo>
                    <a:lnTo>
                      <a:pt x="237" y="3660"/>
                    </a:lnTo>
                    <a:lnTo>
                      <a:pt x="235" y="3660"/>
                    </a:lnTo>
                    <a:lnTo>
                      <a:pt x="235" y="3656"/>
                    </a:lnTo>
                    <a:lnTo>
                      <a:pt x="233" y="3656"/>
                    </a:lnTo>
                    <a:lnTo>
                      <a:pt x="233" y="3653"/>
                    </a:lnTo>
                    <a:lnTo>
                      <a:pt x="232" y="3653"/>
                    </a:lnTo>
                    <a:lnTo>
                      <a:pt x="232" y="3650"/>
                    </a:lnTo>
                    <a:lnTo>
                      <a:pt x="230" y="3650"/>
                    </a:lnTo>
                    <a:lnTo>
                      <a:pt x="230" y="3646"/>
                    </a:lnTo>
                    <a:lnTo>
                      <a:pt x="228" y="3646"/>
                    </a:lnTo>
                    <a:lnTo>
                      <a:pt x="228" y="3641"/>
                    </a:lnTo>
                    <a:lnTo>
                      <a:pt x="227" y="3641"/>
                    </a:lnTo>
                    <a:lnTo>
                      <a:pt x="227" y="3638"/>
                    </a:lnTo>
                    <a:lnTo>
                      <a:pt x="225" y="3638"/>
                    </a:lnTo>
                    <a:lnTo>
                      <a:pt x="225" y="3635"/>
                    </a:lnTo>
                    <a:lnTo>
                      <a:pt x="223" y="3635"/>
                    </a:lnTo>
                    <a:lnTo>
                      <a:pt x="223" y="3630"/>
                    </a:lnTo>
                    <a:lnTo>
                      <a:pt x="222" y="3630"/>
                    </a:lnTo>
                    <a:lnTo>
                      <a:pt x="222" y="3626"/>
                    </a:lnTo>
                    <a:lnTo>
                      <a:pt x="220" y="3626"/>
                    </a:lnTo>
                    <a:lnTo>
                      <a:pt x="220" y="3623"/>
                    </a:lnTo>
                    <a:lnTo>
                      <a:pt x="218" y="3623"/>
                    </a:lnTo>
                    <a:lnTo>
                      <a:pt x="218" y="3618"/>
                    </a:lnTo>
                    <a:lnTo>
                      <a:pt x="217" y="3618"/>
                    </a:lnTo>
                    <a:lnTo>
                      <a:pt x="217" y="3615"/>
                    </a:lnTo>
                    <a:lnTo>
                      <a:pt x="215" y="3615"/>
                    </a:lnTo>
                    <a:lnTo>
                      <a:pt x="215" y="3611"/>
                    </a:lnTo>
                    <a:lnTo>
                      <a:pt x="213" y="3611"/>
                    </a:lnTo>
                    <a:lnTo>
                      <a:pt x="213" y="3608"/>
                    </a:lnTo>
                    <a:lnTo>
                      <a:pt x="212" y="3608"/>
                    </a:lnTo>
                    <a:lnTo>
                      <a:pt x="212" y="3603"/>
                    </a:lnTo>
                    <a:lnTo>
                      <a:pt x="210" y="3603"/>
                    </a:lnTo>
                    <a:lnTo>
                      <a:pt x="210" y="3600"/>
                    </a:lnTo>
                    <a:lnTo>
                      <a:pt x="208" y="3600"/>
                    </a:lnTo>
                    <a:lnTo>
                      <a:pt x="208" y="3596"/>
                    </a:lnTo>
                    <a:lnTo>
                      <a:pt x="207" y="3596"/>
                    </a:lnTo>
                    <a:lnTo>
                      <a:pt x="207" y="3591"/>
                    </a:lnTo>
                    <a:lnTo>
                      <a:pt x="205" y="3591"/>
                    </a:lnTo>
                    <a:lnTo>
                      <a:pt x="205" y="3588"/>
                    </a:lnTo>
                    <a:lnTo>
                      <a:pt x="203" y="3588"/>
                    </a:lnTo>
                    <a:lnTo>
                      <a:pt x="203" y="3583"/>
                    </a:lnTo>
                    <a:lnTo>
                      <a:pt x="202" y="3583"/>
                    </a:lnTo>
                    <a:lnTo>
                      <a:pt x="202" y="3580"/>
                    </a:lnTo>
                    <a:lnTo>
                      <a:pt x="200" y="3580"/>
                    </a:lnTo>
                    <a:lnTo>
                      <a:pt x="200" y="3575"/>
                    </a:lnTo>
                    <a:lnTo>
                      <a:pt x="198" y="3575"/>
                    </a:lnTo>
                    <a:lnTo>
                      <a:pt x="198" y="3571"/>
                    </a:lnTo>
                    <a:lnTo>
                      <a:pt x="197" y="3571"/>
                    </a:lnTo>
                    <a:lnTo>
                      <a:pt x="197" y="3566"/>
                    </a:lnTo>
                    <a:lnTo>
                      <a:pt x="195" y="3566"/>
                    </a:lnTo>
                    <a:lnTo>
                      <a:pt x="195" y="3563"/>
                    </a:lnTo>
                    <a:lnTo>
                      <a:pt x="193" y="3563"/>
                    </a:lnTo>
                    <a:lnTo>
                      <a:pt x="193" y="3558"/>
                    </a:lnTo>
                    <a:lnTo>
                      <a:pt x="192" y="3558"/>
                    </a:lnTo>
                    <a:lnTo>
                      <a:pt x="192" y="3555"/>
                    </a:lnTo>
                    <a:lnTo>
                      <a:pt x="190" y="3555"/>
                    </a:lnTo>
                    <a:lnTo>
                      <a:pt x="190" y="3550"/>
                    </a:lnTo>
                    <a:lnTo>
                      <a:pt x="188" y="3550"/>
                    </a:lnTo>
                    <a:lnTo>
                      <a:pt x="188" y="3546"/>
                    </a:lnTo>
                    <a:lnTo>
                      <a:pt x="187" y="3546"/>
                    </a:lnTo>
                    <a:lnTo>
                      <a:pt x="187" y="3541"/>
                    </a:lnTo>
                    <a:lnTo>
                      <a:pt x="185" y="3541"/>
                    </a:lnTo>
                    <a:lnTo>
                      <a:pt x="185" y="3536"/>
                    </a:lnTo>
                    <a:lnTo>
                      <a:pt x="183" y="3536"/>
                    </a:lnTo>
                    <a:lnTo>
                      <a:pt x="183" y="3533"/>
                    </a:lnTo>
                    <a:lnTo>
                      <a:pt x="182" y="3533"/>
                    </a:lnTo>
                    <a:lnTo>
                      <a:pt x="182" y="3528"/>
                    </a:lnTo>
                    <a:lnTo>
                      <a:pt x="180" y="3528"/>
                    </a:lnTo>
                    <a:lnTo>
                      <a:pt x="180" y="3525"/>
                    </a:lnTo>
                    <a:lnTo>
                      <a:pt x="178" y="3525"/>
                    </a:lnTo>
                    <a:lnTo>
                      <a:pt x="178" y="3520"/>
                    </a:lnTo>
                    <a:lnTo>
                      <a:pt x="177" y="3520"/>
                    </a:lnTo>
                    <a:lnTo>
                      <a:pt x="177" y="3515"/>
                    </a:lnTo>
                    <a:lnTo>
                      <a:pt x="175" y="3515"/>
                    </a:lnTo>
                    <a:lnTo>
                      <a:pt x="175" y="3510"/>
                    </a:lnTo>
                    <a:lnTo>
                      <a:pt x="173" y="3510"/>
                    </a:lnTo>
                    <a:lnTo>
                      <a:pt x="173" y="3506"/>
                    </a:lnTo>
                    <a:lnTo>
                      <a:pt x="172" y="3506"/>
                    </a:lnTo>
                    <a:lnTo>
                      <a:pt x="172" y="3501"/>
                    </a:lnTo>
                    <a:lnTo>
                      <a:pt x="170" y="3501"/>
                    </a:lnTo>
                    <a:lnTo>
                      <a:pt x="170" y="3496"/>
                    </a:lnTo>
                    <a:lnTo>
                      <a:pt x="168" y="3496"/>
                    </a:lnTo>
                    <a:lnTo>
                      <a:pt x="168" y="3491"/>
                    </a:lnTo>
                    <a:lnTo>
                      <a:pt x="167" y="3491"/>
                    </a:lnTo>
                    <a:lnTo>
                      <a:pt x="167" y="3486"/>
                    </a:lnTo>
                    <a:lnTo>
                      <a:pt x="165" y="3486"/>
                    </a:lnTo>
                    <a:lnTo>
                      <a:pt x="165" y="3483"/>
                    </a:lnTo>
                    <a:lnTo>
                      <a:pt x="163" y="3483"/>
                    </a:lnTo>
                    <a:lnTo>
                      <a:pt x="163" y="3478"/>
                    </a:lnTo>
                    <a:lnTo>
                      <a:pt x="162" y="3478"/>
                    </a:lnTo>
                    <a:lnTo>
                      <a:pt x="162" y="3473"/>
                    </a:lnTo>
                    <a:lnTo>
                      <a:pt x="160" y="3473"/>
                    </a:lnTo>
                    <a:lnTo>
                      <a:pt x="160" y="3468"/>
                    </a:lnTo>
                    <a:lnTo>
                      <a:pt x="158" y="3468"/>
                    </a:lnTo>
                    <a:lnTo>
                      <a:pt x="158" y="3463"/>
                    </a:lnTo>
                    <a:lnTo>
                      <a:pt x="157" y="3463"/>
                    </a:lnTo>
                    <a:lnTo>
                      <a:pt x="157" y="3460"/>
                    </a:lnTo>
                    <a:lnTo>
                      <a:pt x="155" y="3460"/>
                    </a:lnTo>
                    <a:lnTo>
                      <a:pt x="155" y="3455"/>
                    </a:lnTo>
                    <a:lnTo>
                      <a:pt x="153" y="3455"/>
                    </a:lnTo>
                    <a:lnTo>
                      <a:pt x="153" y="3448"/>
                    </a:lnTo>
                    <a:lnTo>
                      <a:pt x="152" y="3448"/>
                    </a:lnTo>
                    <a:lnTo>
                      <a:pt x="152" y="3443"/>
                    </a:lnTo>
                    <a:lnTo>
                      <a:pt x="150" y="3443"/>
                    </a:lnTo>
                    <a:lnTo>
                      <a:pt x="150" y="3438"/>
                    </a:lnTo>
                    <a:lnTo>
                      <a:pt x="148" y="3438"/>
                    </a:lnTo>
                    <a:lnTo>
                      <a:pt x="148" y="3433"/>
                    </a:lnTo>
                    <a:lnTo>
                      <a:pt x="147" y="3433"/>
                    </a:lnTo>
                    <a:lnTo>
                      <a:pt x="147" y="3428"/>
                    </a:lnTo>
                    <a:lnTo>
                      <a:pt x="145" y="3428"/>
                    </a:lnTo>
                    <a:lnTo>
                      <a:pt x="145" y="3423"/>
                    </a:lnTo>
                    <a:lnTo>
                      <a:pt x="143" y="3423"/>
                    </a:lnTo>
                    <a:lnTo>
                      <a:pt x="143" y="3418"/>
                    </a:lnTo>
                    <a:lnTo>
                      <a:pt x="142" y="3418"/>
                    </a:lnTo>
                    <a:lnTo>
                      <a:pt x="142" y="3413"/>
                    </a:lnTo>
                    <a:lnTo>
                      <a:pt x="140" y="3413"/>
                    </a:lnTo>
                    <a:lnTo>
                      <a:pt x="140" y="3406"/>
                    </a:lnTo>
                    <a:lnTo>
                      <a:pt x="138" y="3406"/>
                    </a:lnTo>
                    <a:lnTo>
                      <a:pt x="138" y="3401"/>
                    </a:lnTo>
                    <a:lnTo>
                      <a:pt x="137" y="3401"/>
                    </a:lnTo>
                    <a:lnTo>
                      <a:pt x="137" y="3396"/>
                    </a:lnTo>
                    <a:lnTo>
                      <a:pt x="135" y="3396"/>
                    </a:lnTo>
                    <a:lnTo>
                      <a:pt x="135" y="3391"/>
                    </a:lnTo>
                    <a:lnTo>
                      <a:pt x="133" y="3391"/>
                    </a:lnTo>
                    <a:lnTo>
                      <a:pt x="133" y="3386"/>
                    </a:lnTo>
                    <a:lnTo>
                      <a:pt x="132" y="3386"/>
                    </a:lnTo>
                    <a:lnTo>
                      <a:pt x="132" y="3380"/>
                    </a:lnTo>
                    <a:lnTo>
                      <a:pt x="130" y="3380"/>
                    </a:lnTo>
                    <a:lnTo>
                      <a:pt x="130" y="3375"/>
                    </a:lnTo>
                    <a:lnTo>
                      <a:pt x="128" y="3375"/>
                    </a:lnTo>
                    <a:lnTo>
                      <a:pt x="128" y="3368"/>
                    </a:lnTo>
                    <a:lnTo>
                      <a:pt x="127" y="3368"/>
                    </a:lnTo>
                    <a:lnTo>
                      <a:pt x="127" y="3363"/>
                    </a:lnTo>
                    <a:lnTo>
                      <a:pt x="125" y="3363"/>
                    </a:lnTo>
                    <a:lnTo>
                      <a:pt x="125" y="3356"/>
                    </a:lnTo>
                    <a:lnTo>
                      <a:pt x="123" y="3356"/>
                    </a:lnTo>
                    <a:lnTo>
                      <a:pt x="123" y="3350"/>
                    </a:lnTo>
                    <a:lnTo>
                      <a:pt x="122" y="3350"/>
                    </a:lnTo>
                    <a:lnTo>
                      <a:pt x="122" y="3345"/>
                    </a:lnTo>
                    <a:lnTo>
                      <a:pt x="120" y="3345"/>
                    </a:lnTo>
                    <a:lnTo>
                      <a:pt x="120" y="3338"/>
                    </a:lnTo>
                    <a:lnTo>
                      <a:pt x="118" y="3338"/>
                    </a:lnTo>
                    <a:lnTo>
                      <a:pt x="118" y="3333"/>
                    </a:lnTo>
                    <a:lnTo>
                      <a:pt x="117" y="3333"/>
                    </a:lnTo>
                    <a:lnTo>
                      <a:pt x="117" y="3326"/>
                    </a:lnTo>
                    <a:lnTo>
                      <a:pt x="115" y="3326"/>
                    </a:lnTo>
                    <a:lnTo>
                      <a:pt x="115" y="3321"/>
                    </a:lnTo>
                    <a:lnTo>
                      <a:pt x="113" y="3321"/>
                    </a:lnTo>
                    <a:lnTo>
                      <a:pt x="113" y="3315"/>
                    </a:lnTo>
                    <a:lnTo>
                      <a:pt x="112" y="3315"/>
                    </a:lnTo>
                    <a:lnTo>
                      <a:pt x="112" y="3308"/>
                    </a:lnTo>
                    <a:lnTo>
                      <a:pt x="110" y="3308"/>
                    </a:lnTo>
                    <a:lnTo>
                      <a:pt x="110" y="3301"/>
                    </a:lnTo>
                    <a:lnTo>
                      <a:pt x="108" y="3301"/>
                    </a:lnTo>
                    <a:lnTo>
                      <a:pt x="108" y="3295"/>
                    </a:lnTo>
                    <a:lnTo>
                      <a:pt x="107" y="3295"/>
                    </a:lnTo>
                    <a:lnTo>
                      <a:pt x="107" y="3288"/>
                    </a:lnTo>
                    <a:lnTo>
                      <a:pt x="105" y="3288"/>
                    </a:lnTo>
                    <a:lnTo>
                      <a:pt x="105" y="3281"/>
                    </a:lnTo>
                    <a:lnTo>
                      <a:pt x="103" y="3281"/>
                    </a:lnTo>
                    <a:lnTo>
                      <a:pt x="103" y="3275"/>
                    </a:lnTo>
                    <a:lnTo>
                      <a:pt x="102" y="3275"/>
                    </a:lnTo>
                    <a:lnTo>
                      <a:pt x="102" y="3266"/>
                    </a:lnTo>
                    <a:lnTo>
                      <a:pt x="100" y="3266"/>
                    </a:lnTo>
                    <a:lnTo>
                      <a:pt x="100" y="3260"/>
                    </a:lnTo>
                    <a:lnTo>
                      <a:pt x="98" y="3260"/>
                    </a:lnTo>
                    <a:lnTo>
                      <a:pt x="98" y="3253"/>
                    </a:lnTo>
                    <a:lnTo>
                      <a:pt x="97" y="3253"/>
                    </a:lnTo>
                    <a:lnTo>
                      <a:pt x="97" y="3246"/>
                    </a:lnTo>
                    <a:lnTo>
                      <a:pt x="95" y="3246"/>
                    </a:lnTo>
                    <a:lnTo>
                      <a:pt x="95" y="3238"/>
                    </a:lnTo>
                    <a:lnTo>
                      <a:pt x="93" y="3238"/>
                    </a:lnTo>
                    <a:lnTo>
                      <a:pt x="93" y="3230"/>
                    </a:lnTo>
                    <a:lnTo>
                      <a:pt x="92" y="3230"/>
                    </a:lnTo>
                    <a:lnTo>
                      <a:pt x="92" y="3223"/>
                    </a:lnTo>
                    <a:lnTo>
                      <a:pt x="90" y="3223"/>
                    </a:lnTo>
                    <a:lnTo>
                      <a:pt x="90" y="3215"/>
                    </a:lnTo>
                    <a:lnTo>
                      <a:pt x="88" y="3215"/>
                    </a:lnTo>
                    <a:lnTo>
                      <a:pt x="88" y="3206"/>
                    </a:lnTo>
                    <a:lnTo>
                      <a:pt x="87" y="3206"/>
                    </a:lnTo>
                    <a:lnTo>
                      <a:pt x="87" y="3200"/>
                    </a:lnTo>
                    <a:lnTo>
                      <a:pt x="85" y="3200"/>
                    </a:lnTo>
                    <a:lnTo>
                      <a:pt x="85" y="3191"/>
                    </a:lnTo>
                    <a:lnTo>
                      <a:pt x="83" y="3191"/>
                    </a:lnTo>
                    <a:lnTo>
                      <a:pt x="83" y="3183"/>
                    </a:lnTo>
                    <a:lnTo>
                      <a:pt x="82" y="3183"/>
                    </a:lnTo>
                    <a:lnTo>
                      <a:pt x="82" y="3175"/>
                    </a:lnTo>
                    <a:lnTo>
                      <a:pt x="80" y="3175"/>
                    </a:lnTo>
                    <a:lnTo>
                      <a:pt x="80" y="3165"/>
                    </a:lnTo>
                    <a:lnTo>
                      <a:pt x="78" y="3165"/>
                    </a:lnTo>
                    <a:lnTo>
                      <a:pt x="78" y="3156"/>
                    </a:lnTo>
                    <a:lnTo>
                      <a:pt x="77" y="3156"/>
                    </a:lnTo>
                    <a:lnTo>
                      <a:pt x="77" y="3146"/>
                    </a:lnTo>
                    <a:lnTo>
                      <a:pt x="75" y="3146"/>
                    </a:lnTo>
                    <a:lnTo>
                      <a:pt x="75" y="3138"/>
                    </a:lnTo>
                    <a:lnTo>
                      <a:pt x="73" y="3138"/>
                    </a:lnTo>
                    <a:lnTo>
                      <a:pt x="73" y="3128"/>
                    </a:lnTo>
                    <a:lnTo>
                      <a:pt x="72" y="3128"/>
                    </a:lnTo>
                    <a:lnTo>
                      <a:pt x="72" y="3118"/>
                    </a:lnTo>
                    <a:lnTo>
                      <a:pt x="70" y="3118"/>
                    </a:lnTo>
                    <a:lnTo>
                      <a:pt x="70" y="3108"/>
                    </a:lnTo>
                    <a:lnTo>
                      <a:pt x="68" y="3108"/>
                    </a:lnTo>
                    <a:lnTo>
                      <a:pt x="68" y="3098"/>
                    </a:lnTo>
                    <a:lnTo>
                      <a:pt x="67" y="3098"/>
                    </a:lnTo>
                    <a:lnTo>
                      <a:pt x="67" y="3085"/>
                    </a:lnTo>
                    <a:lnTo>
                      <a:pt x="68" y="3085"/>
                    </a:lnTo>
                    <a:lnTo>
                      <a:pt x="68" y="3096"/>
                    </a:lnTo>
                    <a:lnTo>
                      <a:pt x="70" y="3096"/>
                    </a:lnTo>
                    <a:lnTo>
                      <a:pt x="70" y="3106"/>
                    </a:lnTo>
                    <a:lnTo>
                      <a:pt x="72" y="3106"/>
                    </a:lnTo>
                    <a:lnTo>
                      <a:pt x="72" y="3113"/>
                    </a:lnTo>
                    <a:lnTo>
                      <a:pt x="138" y="3113"/>
                    </a:lnTo>
                    <a:lnTo>
                      <a:pt x="138" y="3111"/>
                    </a:lnTo>
                    <a:lnTo>
                      <a:pt x="187" y="3111"/>
                    </a:lnTo>
                    <a:lnTo>
                      <a:pt x="187" y="3110"/>
                    </a:lnTo>
                    <a:lnTo>
                      <a:pt x="225" y="3110"/>
                    </a:lnTo>
                    <a:lnTo>
                      <a:pt x="225" y="3108"/>
                    </a:lnTo>
                    <a:lnTo>
                      <a:pt x="258" y="3108"/>
                    </a:lnTo>
                    <a:lnTo>
                      <a:pt x="258" y="3106"/>
                    </a:lnTo>
                    <a:lnTo>
                      <a:pt x="282" y="3106"/>
                    </a:lnTo>
                    <a:lnTo>
                      <a:pt x="282" y="3105"/>
                    </a:lnTo>
                    <a:lnTo>
                      <a:pt x="305" y="3105"/>
                    </a:lnTo>
                    <a:lnTo>
                      <a:pt x="305" y="3103"/>
                    </a:lnTo>
                    <a:lnTo>
                      <a:pt x="328" y="3103"/>
                    </a:lnTo>
                    <a:lnTo>
                      <a:pt x="328" y="3101"/>
                    </a:lnTo>
                    <a:lnTo>
                      <a:pt x="350" y="3101"/>
                    </a:lnTo>
                    <a:lnTo>
                      <a:pt x="350" y="3100"/>
                    </a:lnTo>
                    <a:lnTo>
                      <a:pt x="367" y="3100"/>
                    </a:lnTo>
                    <a:lnTo>
                      <a:pt x="367" y="3098"/>
                    </a:lnTo>
                    <a:lnTo>
                      <a:pt x="385" y="3098"/>
                    </a:lnTo>
                    <a:lnTo>
                      <a:pt x="385" y="3096"/>
                    </a:lnTo>
                    <a:lnTo>
                      <a:pt x="402" y="3096"/>
                    </a:lnTo>
                    <a:lnTo>
                      <a:pt x="402" y="3095"/>
                    </a:lnTo>
                    <a:lnTo>
                      <a:pt x="418" y="3095"/>
                    </a:lnTo>
                    <a:lnTo>
                      <a:pt x="418" y="3093"/>
                    </a:lnTo>
                    <a:lnTo>
                      <a:pt x="435" y="3093"/>
                    </a:lnTo>
                    <a:lnTo>
                      <a:pt x="435" y="3091"/>
                    </a:lnTo>
                    <a:lnTo>
                      <a:pt x="450" y="3091"/>
                    </a:lnTo>
                    <a:lnTo>
                      <a:pt x="450" y="3090"/>
                    </a:lnTo>
                    <a:lnTo>
                      <a:pt x="463" y="3090"/>
                    </a:lnTo>
                    <a:lnTo>
                      <a:pt x="463" y="3088"/>
                    </a:lnTo>
                    <a:lnTo>
                      <a:pt x="477" y="3088"/>
                    </a:lnTo>
                    <a:lnTo>
                      <a:pt x="477" y="3086"/>
                    </a:lnTo>
                    <a:lnTo>
                      <a:pt x="490" y="3086"/>
                    </a:lnTo>
                    <a:lnTo>
                      <a:pt x="490" y="3085"/>
                    </a:lnTo>
                    <a:lnTo>
                      <a:pt x="503" y="3085"/>
                    </a:lnTo>
                    <a:lnTo>
                      <a:pt x="503" y="3083"/>
                    </a:lnTo>
                    <a:lnTo>
                      <a:pt x="517" y="3083"/>
                    </a:lnTo>
                    <a:lnTo>
                      <a:pt x="517" y="3081"/>
                    </a:lnTo>
                    <a:lnTo>
                      <a:pt x="530" y="3081"/>
                    </a:lnTo>
                    <a:lnTo>
                      <a:pt x="530" y="3080"/>
                    </a:lnTo>
                    <a:lnTo>
                      <a:pt x="540" y="3080"/>
                    </a:lnTo>
                    <a:lnTo>
                      <a:pt x="540" y="3078"/>
                    </a:lnTo>
                    <a:lnTo>
                      <a:pt x="552" y="3078"/>
                    </a:lnTo>
                    <a:lnTo>
                      <a:pt x="552" y="3076"/>
                    </a:lnTo>
                    <a:lnTo>
                      <a:pt x="563" y="3076"/>
                    </a:lnTo>
                    <a:lnTo>
                      <a:pt x="563" y="3075"/>
                    </a:lnTo>
                    <a:lnTo>
                      <a:pt x="575" y="3075"/>
                    </a:lnTo>
                    <a:lnTo>
                      <a:pt x="575" y="3073"/>
                    </a:lnTo>
                    <a:lnTo>
                      <a:pt x="585" y="3073"/>
                    </a:lnTo>
                    <a:lnTo>
                      <a:pt x="585" y="3071"/>
                    </a:lnTo>
                    <a:lnTo>
                      <a:pt x="597" y="3071"/>
                    </a:lnTo>
                    <a:lnTo>
                      <a:pt x="597" y="3070"/>
                    </a:lnTo>
                    <a:lnTo>
                      <a:pt x="608" y="3070"/>
                    </a:lnTo>
                    <a:lnTo>
                      <a:pt x="608" y="3068"/>
                    </a:lnTo>
                    <a:lnTo>
                      <a:pt x="618" y="3068"/>
                    </a:lnTo>
                    <a:lnTo>
                      <a:pt x="618" y="3066"/>
                    </a:lnTo>
                    <a:lnTo>
                      <a:pt x="628" y="3066"/>
                    </a:lnTo>
                    <a:lnTo>
                      <a:pt x="628" y="3065"/>
                    </a:lnTo>
                    <a:lnTo>
                      <a:pt x="637" y="3065"/>
                    </a:lnTo>
                    <a:lnTo>
                      <a:pt x="637" y="3063"/>
                    </a:lnTo>
                    <a:lnTo>
                      <a:pt x="647" y="3063"/>
                    </a:lnTo>
                    <a:lnTo>
                      <a:pt x="647" y="3061"/>
                    </a:lnTo>
                    <a:lnTo>
                      <a:pt x="657" y="3061"/>
                    </a:lnTo>
                    <a:lnTo>
                      <a:pt x="657" y="3060"/>
                    </a:lnTo>
                    <a:lnTo>
                      <a:pt x="665" y="3060"/>
                    </a:lnTo>
                    <a:lnTo>
                      <a:pt x="665" y="3058"/>
                    </a:lnTo>
                    <a:lnTo>
                      <a:pt x="675" y="3058"/>
                    </a:lnTo>
                    <a:lnTo>
                      <a:pt x="675" y="3056"/>
                    </a:lnTo>
                    <a:lnTo>
                      <a:pt x="685" y="3056"/>
                    </a:lnTo>
                    <a:lnTo>
                      <a:pt x="685" y="3055"/>
                    </a:lnTo>
                    <a:lnTo>
                      <a:pt x="695" y="3055"/>
                    </a:lnTo>
                    <a:lnTo>
                      <a:pt x="695" y="3053"/>
                    </a:lnTo>
                    <a:lnTo>
                      <a:pt x="703" y="3053"/>
                    </a:lnTo>
                    <a:lnTo>
                      <a:pt x="703" y="3051"/>
                    </a:lnTo>
                    <a:lnTo>
                      <a:pt x="712" y="3051"/>
                    </a:lnTo>
                    <a:lnTo>
                      <a:pt x="712" y="3050"/>
                    </a:lnTo>
                    <a:lnTo>
                      <a:pt x="720" y="3050"/>
                    </a:lnTo>
                    <a:lnTo>
                      <a:pt x="720" y="3048"/>
                    </a:lnTo>
                    <a:lnTo>
                      <a:pt x="728" y="3048"/>
                    </a:lnTo>
                    <a:lnTo>
                      <a:pt x="728" y="3046"/>
                    </a:lnTo>
                    <a:lnTo>
                      <a:pt x="737" y="3046"/>
                    </a:lnTo>
                    <a:lnTo>
                      <a:pt x="737" y="3045"/>
                    </a:lnTo>
                    <a:lnTo>
                      <a:pt x="745" y="3045"/>
                    </a:lnTo>
                    <a:lnTo>
                      <a:pt x="745" y="3043"/>
                    </a:lnTo>
                    <a:lnTo>
                      <a:pt x="753" y="3043"/>
                    </a:lnTo>
                    <a:lnTo>
                      <a:pt x="753" y="3041"/>
                    </a:lnTo>
                    <a:lnTo>
                      <a:pt x="762" y="3041"/>
                    </a:lnTo>
                    <a:lnTo>
                      <a:pt x="762" y="3040"/>
                    </a:lnTo>
                    <a:lnTo>
                      <a:pt x="770" y="3040"/>
                    </a:lnTo>
                    <a:lnTo>
                      <a:pt x="770" y="3038"/>
                    </a:lnTo>
                    <a:lnTo>
                      <a:pt x="778" y="3038"/>
                    </a:lnTo>
                    <a:lnTo>
                      <a:pt x="778" y="3036"/>
                    </a:lnTo>
                    <a:lnTo>
                      <a:pt x="787" y="3036"/>
                    </a:lnTo>
                    <a:lnTo>
                      <a:pt x="787" y="3035"/>
                    </a:lnTo>
                    <a:lnTo>
                      <a:pt x="793" y="3035"/>
                    </a:lnTo>
                    <a:lnTo>
                      <a:pt x="793" y="3033"/>
                    </a:lnTo>
                    <a:lnTo>
                      <a:pt x="802" y="3033"/>
                    </a:lnTo>
                    <a:lnTo>
                      <a:pt x="802" y="3031"/>
                    </a:lnTo>
                    <a:lnTo>
                      <a:pt x="808" y="3031"/>
                    </a:lnTo>
                    <a:lnTo>
                      <a:pt x="808" y="3030"/>
                    </a:lnTo>
                    <a:lnTo>
                      <a:pt x="817" y="3030"/>
                    </a:lnTo>
                    <a:lnTo>
                      <a:pt x="817" y="3028"/>
                    </a:lnTo>
                    <a:lnTo>
                      <a:pt x="823" y="3028"/>
                    </a:lnTo>
                    <a:lnTo>
                      <a:pt x="823" y="3026"/>
                    </a:lnTo>
                    <a:lnTo>
                      <a:pt x="832" y="3026"/>
                    </a:lnTo>
                    <a:lnTo>
                      <a:pt x="832" y="3025"/>
                    </a:lnTo>
                    <a:lnTo>
                      <a:pt x="838" y="3025"/>
                    </a:lnTo>
                    <a:lnTo>
                      <a:pt x="838" y="3023"/>
                    </a:lnTo>
                    <a:lnTo>
                      <a:pt x="847" y="3023"/>
                    </a:lnTo>
                    <a:lnTo>
                      <a:pt x="847" y="3021"/>
                    </a:lnTo>
                    <a:lnTo>
                      <a:pt x="853" y="3021"/>
                    </a:lnTo>
                    <a:lnTo>
                      <a:pt x="853" y="3020"/>
                    </a:lnTo>
                    <a:lnTo>
                      <a:pt x="860" y="3020"/>
                    </a:lnTo>
                    <a:lnTo>
                      <a:pt x="860" y="3018"/>
                    </a:lnTo>
                    <a:lnTo>
                      <a:pt x="868" y="3018"/>
                    </a:lnTo>
                    <a:lnTo>
                      <a:pt x="868" y="3016"/>
                    </a:lnTo>
                    <a:lnTo>
                      <a:pt x="875" y="3016"/>
                    </a:lnTo>
                    <a:lnTo>
                      <a:pt x="875" y="3015"/>
                    </a:lnTo>
                    <a:lnTo>
                      <a:pt x="882" y="3015"/>
                    </a:lnTo>
                    <a:lnTo>
                      <a:pt x="882" y="3013"/>
                    </a:lnTo>
                    <a:lnTo>
                      <a:pt x="888" y="3013"/>
                    </a:lnTo>
                    <a:lnTo>
                      <a:pt x="888" y="3011"/>
                    </a:lnTo>
                    <a:lnTo>
                      <a:pt x="895" y="3011"/>
                    </a:lnTo>
                    <a:lnTo>
                      <a:pt x="895" y="3010"/>
                    </a:lnTo>
                    <a:lnTo>
                      <a:pt x="902" y="3010"/>
                    </a:lnTo>
                    <a:lnTo>
                      <a:pt x="902" y="3008"/>
                    </a:lnTo>
                    <a:lnTo>
                      <a:pt x="908" y="3008"/>
                    </a:lnTo>
                    <a:lnTo>
                      <a:pt x="908" y="3006"/>
                    </a:lnTo>
                    <a:lnTo>
                      <a:pt x="915" y="3006"/>
                    </a:lnTo>
                    <a:lnTo>
                      <a:pt x="915" y="3005"/>
                    </a:lnTo>
                    <a:lnTo>
                      <a:pt x="922" y="3005"/>
                    </a:lnTo>
                    <a:lnTo>
                      <a:pt x="922" y="3003"/>
                    </a:lnTo>
                    <a:lnTo>
                      <a:pt x="928" y="3003"/>
                    </a:lnTo>
                    <a:lnTo>
                      <a:pt x="928" y="3001"/>
                    </a:lnTo>
                    <a:lnTo>
                      <a:pt x="935" y="3001"/>
                    </a:lnTo>
                    <a:lnTo>
                      <a:pt x="935" y="3000"/>
                    </a:lnTo>
                    <a:lnTo>
                      <a:pt x="942" y="3000"/>
                    </a:lnTo>
                    <a:lnTo>
                      <a:pt x="942" y="2998"/>
                    </a:lnTo>
                    <a:lnTo>
                      <a:pt x="948" y="2998"/>
                    </a:lnTo>
                    <a:lnTo>
                      <a:pt x="948" y="2996"/>
                    </a:lnTo>
                    <a:lnTo>
                      <a:pt x="955" y="2996"/>
                    </a:lnTo>
                    <a:lnTo>
                      <a:pt x="955" y="2995"/>
                    </a:lnTo>
                    <a:lnTo>
                      <a:pt x="962" y="2995"/>
                    </a:lnTo>
                    <a:lnTo>
                      <a:pt x="962" y="2993"/>
                    </a:lnTo>
                    <a:lnTo>
                      <a:pt x="967" y="2993"/>
                    </a:lnTo>
                    <a:lnTo>
                      <a:pt x="967" y="2991"/>
                    </a:lnTo>
                    <a:lnTo>
                      <a:pt x="973" y="2991"/>
                    </a:lnTo>
                    <a:lnTo>
                      <a:pt x="973" y="2990"/>
                    </a:lnTo>
                    <a:lnTo>
                      <a:pt x="978" y="2990"/>
                    </a:lnTo>
                    <a:lnTo>
                      <a:pt x="978" y="2988"/>
                    </a:lnTo>
                    <a:lnTo>
                      <a:pt x="985" y="2988"/>
                    </a:lnTo>
                    <a:lnTo>
                      <a:pt x="985" y="2986"/>
                    </a:lnTo>
                    <a:lnTo>
                      <a:pt x="992" y="2986"/>
                    </a:lnTo>
                    <a:lnTo>
                      <a:pt x="992" y="2985"/>
                    </a:lnTo>
                    <a:lnTo>
                      <a:pt x="997" y="2985"/>
                    </a:lnTo>
                    <a:lnTo>
                      <a:pt x="997" y="2983"/>
                    </a:lnTo>
                    <a:lnTo>
                      <a:pt x="1003" y="2983"/>
                    </a:lnTo>
                    <a:lnTo>
                      <a:pt x="1003" y="2981"/>
                    </a:lnTo>
                    <a:lnTo>
                      <a:pt x="1010" y="2981"/>
                    </a:lnTo>
                    <a:lnTo>
                      <a:pt x="1010" y="2980"/>
                    </a:lnTo>
                    <a:lnTo>
                      <a:pt x="1015" y="2980"/>
                    </a:lnTo>
                    <a:lnTo>
                      <a:pt x="1015" y="2978"/>
                    </a:lnTo>
                    <a:lnTo>
                      <a:pt x="1022" y="2978"/>
                    </a:lnTo>
                    <a:lnTo>
                      <a:pt x="1022" y="2976"/>
                    </a:lnTo>
                    <a:lnTo>
                      <a:pt x="1028" y="2976"/>
                    </a:lnTo>
                    <a:lnTo>
                      <a:pt x="1028" y="2975"/>
                    </a:lnTo>
                    <a:lnTo>
                      <a:pt x="1033" y="2975"/>
                    </a:lnTo>
                    <a:lnTo>
                      <a:pt x="1033" y="2973"/>
                    </a:lnTo>
                    <a:lnTo>
                      <a:pt x="1040" y="2973"/>
                    </a:lnTo>
                    <a:lnTo>
                      <a:pt x="1040" y="2971"/>
                    </a:lnTo>
                    <a:lnTo>
                      <a:pt x="1045" y="2971"/>
                    </a:lnTo>
                    <a:lnTo>
                      <a:pt x="1045" y="2970"/>
                    </a:lnTo>
                    <a:lnTo>
                      <a:pt x="1050" y="2970"/>
                    </a:lnTo>
                    <a:lnTo>
                      <a:pt x="1050" y="2968"/>
                    </a:lnTo>
                    <a:lnTo>
                      <a:pt x="1057" y="2968"/>
                    </a:lnTo>
                    <a:lnTo>
                      <a:pt x="1057" y="2966"/>
                    </a:lnTo>
                    <a:lnTo>
                      <a:pt x="1062" y="2966"/>
                    </a:lnTo>
                    <a:lnTo>
                      <a:pt x="1062" y="2965"/>
                    </a:lnTo>
                    <a:lnTo>
                      <a:pt x="1067" y="2965"/>
                    </a:lnTo>
                    <a:lnTo>
                      <a:pt x="1067" y="2963"/>
                    </a:lnTo>
                    <a:lnTo>
                      <a:pt x="1073" y="2963"/>
                    </a:lnTo>
                    <a:lnTo>
                      <a:pt x="1073" y="2961"/>
                    </a:lnTo>
                    <a:lnTo>
                      <a:pt x="1078" y="2961"/>
                    </a:lnTo>
                    <a:lnTo>
                      <a:pt x="1078" y="2960"/>
                    </a:lnTo>
                    <a:lnTo>
                      <a:pt x="1083" y="2960"/>
                    </a:lnTo>
                    <a:lnTo>
                      <a:pt x="1083" y="2958"/>
                    </a:lnTo>
                    <a:lnTo>
                      <a:pt x="1090" y="2958"/>
                    </a:lnTo>
                    <a:lnTo>
                      <a:pt x="1090" y="2956"/>
                    </a:lnTo>
                    <a:lnTo>
                      <a:pt x="1095" y="2956"/>
                    </a:lnTo>
                    <a:lnTo>
                      <a:pt x="1095" y="2955"/>
                    </a:lnTo>
                    <a:lnTo>
                      <a:pt x="1100" y="2955"/>
                    </a:lnTo>
                    <a:lnTo>
                      <a:pt x="1100" y="2953"/>
                    </a:lnTo>
                    <a:lnTo>
                      <a:pt x="1107" y="2953"/>
                    </a:lnTo>
                    <a:lnTo>
                      <a:pt x="1107" y="2951"/>
                    </a:lnTo>
                    <a:lnTo>
                      <a:pt x="1112" y="2951"/>
                    </a:lnTo>
                    <a:lnTo>
                      <a:pt x="1112" y="2950"/>
                    </a:lnTo>
                    <a:lnTo>
                      <a:pt x="1117" y="2950"/>
                    </a:lnTo>
                    <a:lnTo>
                      <a:pt x="1117" y="2948"/>
                    </a:lnTo>
                    <a:lnTo>
                      <a:pt x="1123" y="2948"/>
                    </a:lnTo>
                    <a:lnTo>
                      <a:pt x="1123" y="2946"/>
                    </a:lnTo>
                    <a:lnTo>
                      <a:pt x="1128" y="2946"/>
                    </a:lnTo>
                    <a:lnTo>
                      <a:pt x="1128" y="2945"/>
                    </a:lnTo>
                    <a:lnTo>
                      <a:pt x="1133" y="2945"/>
                    </a:lnTo>
                    <a:lnTo>
                      <a:pt x="1133" y="2943"/>
                    </a:lnTo>
                    <a:lnTo>
                      <a:pt x="1138" y="2943"/>
                    </a:lnTo>
                    <a:lnTo>
                      <a:pt x="1138" y="2941"/>
                    </a:lnTo>
                    <a:lnTo>
                      <a:pt x="1143" y="2941"/>
                    </a:lnTo>
                    <a:lnTo>
                      <a:pt x="1143" y="2940"/>
                    </a:lnTo>
                    <a:lnTo>
                      <a:pt x="1148" y="2940"/>
                    </a:lnTo>
                    <a:lnTo>
                      <a:pt x="1148" y="2938"/>
                    </a:lnTo>
                    <a:lnTo>
                      <a:pt x="1153" y="2938"/>
                    </a:lnTo>
                    <a:lnTo>
                      <a:pt x="1153" y="2936"/>
                    </a:lnTo>
                    <a:lnTo>
                      <a:pt x="1158" y="2936"/>
                    </a:lnTo>
                    <a:lnTo>
                      <a:pt x="1158" y="2935"/>
                    </a:lnTo>
                    <a:lnTo>
                      <a:pt x="1163" y="2935"/>
                    </a:lnTo>
                    <a:lnTo>
                      <a:pt x="1163" y="2933"/>
                    </a:lnTo>
                    <a:lnTo>
                      <a:pt x="1168" y="2933"/>
                    </a:lnTo>
                    <a:lnTo>
                      <a:pt x="1168" y="2931"/>
                    </a:lnTo>
                    <a:lnTo>
                      <a:pt x="1173" y="2931"/>
                    </a:lnTo>
                    <a:lnTo>
                      <a:pt x="1173" y="2930"/>
                    </a:lnTo>
                    <a:lnTo>
                      <a:pt x="1178" y="2930"/>
                    </a:lnTo>
                    <a:lnTo>
                      <a:pt x="1178" y="2928"/>
                    </a:lnTo>
                    <a:lnTo>
                      <a:pt x="1185" y="2928"/>
                    </a:lnTo>
                    <a:lnTo>
                      <a:pt x="1185" y="2926"/>
                    </a:lnTo>
                    <a:lnTo>
                      <a:pt x="1190" y="2926"/>
                    </a:lnTo>
                    <a:lnTo>
                      <a:pt x="1190" y="2925"/>
                    </a:lnTo>
                    <a:lnTo>
                      <a:pt x="1195" y="2925"/>
                    </a:lnTo>
                    <a:lnTo>
                      <a:pt x="1195" y="2923"/>
                    </a:lnTo>
                    <a:lnTo>
                      <a:pt x="1200" y="2923"/>
                    </a:lnTo>
                    <a:lnTo>
                      <a:pt x="1200" y="2921"/>
                    </a:lnTo>
                    <a:lnTo>
                      <a:pt x="1205" y="2921"/>
                    </a:lnTo>
                    <a:lnTo>
                      <a:pt x="1205" y="2920"/>
                    </a:lnTo>
                    <a:lnTo>
                      <a:pt x="1210" y="2920"/>
                    </a:lnTo>
                    <a:lnTo>
                      <a:pt x="1210" y="2918"/>
                    </a:lnTo>
                    <a:lnTo>
                      <a:pt x="1215" y="2918"/>
                    </a:lnTo>
                    <a:lnTo>
                      <a:pt x="1215" y="2916"/>
                    </a:lnTo>
                    <a:lnTo>
                      <a:pt x="1218" y="2916"/>
                    </a:lnTo>
                    <a:lnTo>
                      <a:pt x="1218" y="2915"/>
                    </a:lnTo>
                    <a:lnTo>
                      <a:pt x="1223" y="2915"/>
                    </a:lnTo>
                    <a:lnTo>
                      <a:pt x="1223" y="2913"/>
                    </a:lnTo>
                    <a:lnTo>
                      <a:pt x="1228" y="2913"/>
                    </a:lnTo>
                    <a:lnTo>
                      <a:pt x="1228" y="2911"/>
                    </a:lnTo>
                    <a:lnTo>
                      <a:pt x="1233" y="2911"/>
                    </a:lnTo>
                    <a:lnTo>
                      <a:pt x="1233" y="2910"/>
                    </a:lnTo>
                    <a:lnTo>
                      <a:pt x="1238" y="2910"/>
                    </a:lnTo>
                    <a:lnTo>
                      <a:pt x="1238" y="2908"/>
                    </a:lnTo>
                    <a:lnTo>
                      <a:pt x="1243" y="2908"/>
                    </a:lnTo>
                    <a:lnTo>
                      <a:pt x="1243" y="2906"/>
                    </a:lnTo>
                    <a:lnTo>
                      <a:pt x="1248" y="2906"/>
                    </a:lnTo>
                    <a:lnTo>
                      <a:pt x="1248" y="2905"/>
                    </a:lnTo>
                    <a:lnTo>
                      <a:pt x="1252" y="2905"/>
                    </a:lnTo>
                    <a:lnTo>
                      <a:pt x="1252" y="2903"/>
                    </a:lnTo>
                    <a:lnTo>
                      <a:pt x="1257" y="2903"/>
                    </a:lnTo>
                    <a:lnTo>
                      <a:pt x="1257" y="2901"/>
                    </a:lnTo>
                    <a:lnTo>
                      <a:pt x="1262" y="2901"/>
                    </a:lnTo>
                    <a:lnTo>
                      <a:pt x="1262" y="2900"/>
                    </a:lnTo>
                    <a:lnTo>
                      <a:pt x="1267" y="2900"/>
                    </a:lnTo>
                    <a:lnTo>
                      <a:pt x="1267" y="2898"/>
                    </a:lnTo>
                    <a:lnTo>
                      <a:pt x="1272" y="2898"/>
                    </a:lnTo>
                    <a:lnTo>
                      <a:pt x="1272" y="2896"/>
                    </a:lnTo>
                    <a:lnTo>
                      <a:pt x="1277" y="2896"/>
                    </a:lnTo>
                    <a:lnTo>
                      <a:pt x="1277" y="2895"/>
                    </a:lnTo>
                    <a:lnTo>
                      <a:pt x="1282" y="2895"/>
                    </a:lnTo>
                    <a:lnTo>
                      <a:pt x="1282" y="2893"/>
                    </a:lnTo>
                    <a:lnTo>
                      <a:pt x="1285" y="2893"/>
                    </a:lnTo>
                    <a:lnTo>
                      <a:pt x="1285" y="2891"/>
                    </a:lnTo>
                    <a:lnTo>
                      <a:pt x="1290" y="2891"/>
                    </a:lnTo>
                    <a:lnTo>
                      <a:pt x="1290" y="2890"/>
                    </a:lnTo>
                    <a:lnTo>
                      <a:pt x="1295" y="2890"/>
                    </a:lnTo>
                    <a:lnTo>
                      <a:pt x="1295" y="2888"/>
                    </a:lnTo>
                    <a:lnTo>
                      <a:pt x="1298" y="2888"/>
                    </a:lnTo>
                    <a:lnTo>
                      <a:pt x="1298" y="2886"/>
                    </a:lnTo>
                    <a:lnTo>
                      <a:pt x="1303" y="2886"/>
                    </a:lnTo>
                    <a:lnTo>
                      <a:pt x="1303" y="2885"/>
                    </a:lnTo>
                    <a:lnTo>
                      <a:pt x="1308" y="2885"/>
                    </a:lnTo>
                    <a:lnTo>
                      <a:pt x="1308" y="2883"/>
                    </a:lnTo>
                    <a:lnTo>
                      <a:pt x="1312" y="2883"/>
                    </a:lnTo>
                    <a:lnTo>
                      <a:pt x="1312" y="2881"/>
                    </a:lnTo>
                    <a:lnTo>
                      <a:pt x="1317" y="2881"/>
                    </a:lnTo>
                    <a:lnTo>
                      <a:pt x="1317" y="2880"/>
                    </a:lnTo>
                    <a:lnTo>
                      <a:pt x="1322" y="2880"/>
                    </a:lnTo>
                    <a:lnTo>
                      <a:pt x="1322" y="2878"/>
                    </a:lnTo>
                    <a:lnTo>
                      <a:pt x="1325" y="2878"/>
                    </a:lnTo>
                    <a:lnTo>
                      <a:pt x="1325" y="2876"/>
                    </a:lnTo>
                    <a:lnTo>
                      <a:pt x="1330" y="2876"/>
                    </a:lnTo>
                    <a:lnTo>
                      <a:pt x="1330" y="2875"/>
                    </a:lnTo>
                    <a:lnTo>
                      <a:pt x="1335" y="2875"/>
                    </a:lnTo>
                    <a:lnTo>
                      <a:pt x="1335" y="2873"/>
                    </a:lnTo>
                    <a:lnTo>
                      <a:pt x="1338" y="2873"/>
                    </a:lnTo>
                    <a:lnTo>
                      <a:pt x="1338" y="2871"/>
                    </a:lnTo>
                    <a:lnTo>
                      <a:pt x="1343" y="2871"/>
                    </a:lnTo>
                    <a:lnTo>
                      <a:pt x="1343" y="2870"/>
                    </a:lnTo>
                    <a:lnTo>
                      <a:pt x="1348" y="2870"/>
                    </a:lnTo>
                    <a:lnTo>
                      <a:pt x="1348" y="2868"/>
                    </a:lnTo>
                    <a:lnTo>
                      <a:pt x="1352" y="2868"/>
                    </a:lnTo>
                    <a:lnTo>
                      <a:pt x="1352" y="2866"/>
                    </a:lnTo>
                    <a:lnTo>
                      <a:pt x="1357" y="2866"/>
                    </a:lnTo>
                    <a:lnTo>
                      <a:pt x="1357" y="2865"/>
                    </a:lnTo>
                    <a:lnTo>
                      <a:pt x="1362" y="2865"/>
                    </a:lnTo>
                    <a:lnTo>
                      <a:pt x="1362" y="2863"/>
                    </a:lnTo>
                    <a:lnTo>
                      <a:pt x="1365" y="2863"/>
                    </a:lnTo>
                    <a:lnTo>
                      <a:pt x="1365" y="2861"/>
                    </a:lnTo>
                    <a:lnTo>
                      <a:pt x="1370" y="2861"/>
                    </a:lnTo>
                    <a:lnTo>
                      <a:pt x="1370" y="2860"/>
                    </a:lnTo>
                    <a:lnTo>
                      <a:pt x="1373" y="2860"/>
                    </a:lnTo>
                    <a:lnTo>
                      <a:pt x="1373" y="2858"/>
                    </a:lnTo>
                    <a:lnTo>
                      <a:pt x="1378" y="2858"/>
                    </a:lnTo>
                    <a:lnTo>
                      <a:pt x="1378" y="2856"/>
                    </a:lnTo>
                    <a:lnTo>
                      <a:pt x="1382" y="2856"/>
                    </a:lnTo>
                    <a:lnTo>
                      <a:pt x="1382" y="2855"/>
                    </a:lnTo>
                    <a:lnTo>
                      <a:pt x="1387" y="2855"/>
                    </a:lnTo>
                    <a:lnTo>
                      <a:pt x="1387" y="2853"/>
                    </a:lnTo>
                    <a:lnTo>
                      <a:pt x="1390" y="2853"/>
                    </a:lnTo>
                    <a:lnTo>
                      <a:pt x="1390" y="2851"/>
                    </a:lnTo>
                    <a:lnTo>
                      <a:pt x="1395" y="2851"/>
                    </a:lnTo>
                    <a:lnTo>
                      <a:pt x="1395" y="2850"/>
                    </a:lnTo>
                    <a:lnTo>
                      <a:pt x="1398" y="2850"/>
                    </a:lnTo>
                    <a:lnTo>
                      <a:pt x="1398" y="2848"/>
                    </a:lnTo>
                    <a:lnTo>
                      <a:pt x="1403" y="2848"/>
                    </a:lnTo>
                    <a:lnTo>
                      <a:pt x="1403" y="2846"/>
                    </a:lnTo>
                    <a:lnTo>
                      <a:pt x="1407" y="2846"/>
                    </a:lnTo>
                    <a:lnTo>
                      <a:pt x="1407" y="2845"/>
                    </a:lnTo>
                    <a:lnTo>
                      <a:pt x="1412" y="2845"/>
                    </a:lnTo>
                    <a:lnTo>
                      <a:pt x="1412" y="2843"/>
                    </a:lnTo>
                    <a:lnTo>
                      <a:pt x="1415" y="2843"/>
                    </a:lnTo>
                    <a:lnTo>
                      <a:pt x="1415" y="2841"/>
                    </a:lnTo>
                    <a:lnTo>
                      <a:pt x="1420" y="2841"/>
                    </a:lnTo>
                    <a:lnTo>
                      <a:pt x="1420" y="2840"/>
                    </a:lnTo>
                    <a:lnTo>
                      <a:pt x="1423" y="2840"/>
                    </a:lnTo>
                    <a:lnTo>
                      <a:pt x="1423" y="2838"/>
                    </a:lnTo>
                    <a:lnTo>
                      <a:pt x="1428" y="2838"/>
                    </a:lnTo>
                    <a:lnTo>
                      <a:pt x="1428" y="2836"/>
                    </a:lnTo>
                    <a:lnTo>
                      <a:pt x="1432" y="2836"/>
                    </a:lnTo>
                    <a:lnTo>
                      <a:pt x="1432" y="2835"/>
                    </a:lnTo>
                    <a:lnTo>
                      <a:pt x="1437" y="2835"/>
                    </a:lnTo>
                    <a:lnTo>
                      <a:pt x="1437" y="2833"/>
                    </a:lnTo>
                    <a:lnTo>
                      <a:pt x="1440" y="2833"/>
                    </a:lnTo>
                    <a:lnTo>
                      <a:pt x="1440" y="2831"/>
                    </a:lnTo>
                    <a:lnTo>
                      <a:pt x="1445" y="2831"/>
                    </a:lnTo>
                    <a:lnTo>
                      <a:pt x="1445" y="2830"/>
                    </a:lnTo>
                    <a:lnTo>
                      <a:pt x="1448" y="2830"/>
                    </a:lnTo>
                    <a:lnTo>
                      <a:pt x="1448" y="2828"/>
                    </a:lnTo>
                    <a:lnTo>
                      <a:pt x="1453" y="2828"/>
                    </a:lnTo>
                    <a:lnTo>
                      <a:pt x="1453" y="2826"/>
                    </a:lnTo>
                    <a:lnTo>
                      <a:pt x="1457" y="2826"/>
                    </a:lnTo>
                    <a:lnTo>
                      <a:pt x="1457" y="2825"/>
                    </a:lnTo>
                    <a:lnTo>
                      <a:pt x="1462" y="2825"/>
                    </a:lnTo>
                    <a:lnTo>
                      <a:pt x="1462" y="2823"/>
                    </a:lnTo>
                    <a:lnTo>
                      <a:pt x="1465" y="2823"/>
                    </a:lnTo>
                    <a:lnTo>
                      <a:pt x="1465" y="2821"/>
                    </a:lnTo>
                    <a:lnTo>
                      <a:pt x="1468" y="2821"/>
                    </a:lnTo>
                    <a:lnTo>
                      <a:pt x="1468" y="2820"/>
                    </a:lnTo>
                    <a:lnTo>
                      <a:pt x="1473" y="2820"/>
                    </a:lnTo>
                    <a:lnTo>
                      <a:pt x="1473" y="2818"/>
                    </a:lnTo>
                    <a:lnTo>
                      <a:pt x="1477" y="2818"/>
                    </a:lnTo>
                    <a:lnTo>
                      <a:pt x="1477" y="2816"/>
                    </a:lnTo>
                    <a:lnTo>
                      <a:pt x="1480" y="2816"/>
                    </a:lnTo>
                    <a:lnTo>
                      <a:pt x="1480" y="2815"/>
                    </a:lnTo>
                    <a:lnTo>
                      <a:pt x="1485" y="2815"/>
                    </a:lnTo>
                    <a:lnTo>
                      <a:pt x="1485" y="2813"/>
                    </a:lnTo>
                    <a:lnTo>
                      <a:pt x="1488" y="2813"/>
                    </a:lnTo>
                    <a:lnTo>
                      <a:pt x="1488" y="2811"/>
                    </a:lnTo>
                    <a:lnTo>
                      <a:pt x="1492" y="2811"/>
                    </a:lnTo>
                    <a:lnTo>
                      <a:pt x="1492" y="2810"/>
                    </a:lnTo>
                    <a:lnTo>
                      <a:pt x="1497" y="2810"/>
                    </a:lnTo>
                    <a:lnTo>
                      <a:pt x="1497" y="2808"/>
                    </a:lnTo>
                    <a:lnTo>
                      <a:pt x="1500" y="2808"/>
                    </a:lnTo>
                    <a:lnTo>
                      <a:pt x="1500" y="2806"/>
                    </a:lnTo>
                    <a:lnTo>
                      <a:pt x="1503" y="2806"/>
                    </a:lnTo>
                    <a:lnTo>
                      <a:pt x="1503" y="2805"/>
                    </a:lnTo>
                    <a:lnTo>
                      <a:pt x="1508" y="2805"/>
                    </a:lnTo>
                    <a:lnTo>
                      <a:pt x="1508" y="2803"/>
                    </a:lnTo>
                    <a:lnTo>
                      <a:pt x="1512" y="2803"/>
                    </a:lnTo>
                    <a:lnTo>
                      <a:pt x="1512" y="2801"/>
                    </a:lnTo>
                    <a:lnTo>
                      <a:pt x="1515" y="2801"/>
                    </a:lnTo>
                    <a:lnTo>
                      <a:pt x="1515" y="2800"/>
                    </a:lnTo>
                    <a:lnTo>
                      <a:pt x="1520" y="2800"/>
                    </a:lnTo>
                    <a:lnTo>
                      <a:pt x="1520" y="2798"/>
                    </a:lnTo>
                    <a:lnTo>
                      <a:pt x="1523" y="2798"/>
                    </a:lnTo>
                    <a:lnTo>
                      <a:pt x="1523" y="2796"/>
                    </a:lnTo>
                    <a:lnTo>
                      <a:pt x="1528" y="2796"/>
                    </a:lnTo>
                    <a:lnTo>
                      <a:pt x="1528" y="2795"/>
                    </a:lnTo>
                    <a:lnTo>
                      <a:pt x="1532" y="2795"/>
                    </a:lnTo>
                    <a:lnTo>
                      <a:pt x="1532" y="2793"/>
                    </a:lnTo>
                    <a:lnTo>
                      <a:pt x="1535" y="2793"/>
                    </a:lnTo>
                    <a:lnTo>
                      <a:pt x="1535" y="2791"/>
                    </a:lnTo>
                    <a:lnTo>
                      <a:pt x="1538" y="2791"/>
                    </a:lnTo>
                    <a:lnTo>
                      <a:pt x="1538" y="2790"/>
                    </a:lnTo>
                    <a:lnTo>
                      <a:pt x="1542" y="2790"/>
                    </a:lnTo>
                    <a:lnTo>
                      <a:pt x="1542" y="2788"/>
                    </a:lnTo>
                    <a:lnTo>
                      <a:pt x="1547" y="2788"/>
                    </a:lnTo>
                    <a:lnTo>
                      <a:pt x="1547" y="2786"/>
                    </a:lnTo>
                    <a:lnTo>
                      <a:pt x="1550" y="2786"/>
                    </a:lnTo>
                    <a:lnTo>
                      <a:pt x="1550" y="2785"/>
                    </a:lnTo>
                    <a:lnTo>
                      <a:pt x="1553" y="2785"/>
                    </a:lnTo>
                    <a:lnTo>
                      <a:pt x="1553" y="2783"/>
                    </a:lnTo>
                    <a:lnTo>
                      <a:pt x="1557" y="2783"/>
                    </a:lnTo>
                    <a:lnTo>
                      <a:pt x="1557" y="2781"/>
                    </a:lnTo>
                    <a:lnTo>
                      <a:pt x="1562" y="2781"/>
                    </a:lnTo>
                    <a:lnTo>
                      <a:pt x="1562" y="2780"/>
                    </a:lnTo>
                    <a:lnTo>
                      <a:pt x="1565" y="2780"/>
                    </a:lnTo>
                    <a:lnTo>
                      <a:pt x="1565" y="2778"/>
                    </a:lnTo>
                    <a:lnTo>
                      <a:pt x="1568" y="2778"/>
                    </a:lnTo>
                    <a:lnTo>
                      <a:pt x="1568" y="2776"/>
                    </a:lnTo>
                    <a:lnTo>
                      <a:pt x="1572" y="2776"/>
                    </a:lnTo>
                    <a:lnTo>
                      <a:pt x="1572" y="2775"/>
                    </a:lnTo>
                    <a:lnTo>
                      <a:pt x="1575" y="2775"/>
                    </a:lnTo>
                    <a:lnTo>
                      <a:pt x="1575" y="2773"/>
                    </a:lnTo>
                    <a:lnTo>
                      <a:pt x="1580" y="2773"/>
                    </a:lnTo>
                    <a:lnTo>
                      <a:pt x="1580" y="2771"/>
                    </a:lnTo>
                    <a:lnTo>
                      <a:pt x="1583" y="2771"/>
                    </a:lnTo>
                    <a:lnTo>
                      <a:pt x="1583" y="2770"/>
                    </a:lnTo>
                    <a:lnTo>
                      <a:pt x="1587" y="2770"/>
                    </a:lnTo>
                    <a:lnTo>
                      <a:pt x="1587" y="2768"/>
                    </a:lnTo>
                    <a:lnTo>
                      <a:pt x="1590" y="2768"/>
                    </a:lnTo>
                    <a:lnTo>
                      <a:pt x="1590" y="2766"/>
                    </a:lnTo>
                    <a:lnTo>
                      <a:pt x="1595" y="2766"/>
                    </a:lnTo>
                    <a:lnTo>
                      <a:pt x="1595" y="2765"/>
                    </a:lnTo>
                    <a:lnTo>
                      <a:pt x="1598" y="2765"/>
                    </a:lnTo>
                    <a:lnTo>
                      <a:pt x="1598" y="2763"/>
                    </a:lnTo>
                    <a:lnTo>
                      <a:pt x="1602" y="2763"/>
                    </a:lnTo>
                    <a:lnTo>
                      <a:pt x="1602" y="2761"/>
                    </a:lnTo>
                    <a:lnTo>
                      <a:pt x="1605" y="2761"/>
                    </a:lnTo>
                    <a:lnTo>
                      <a:pt x="1605" y="2760"/>
                    </a:lnTo>
                    <a:lnTo>
                      <a:pt x="1608" y="2760"/>
                    </a:lnTo>
                    <a:lnTo>
                      <a:pt x="1608" y="2758"/>
                    </a:lnTo>
                    <a:lnTo>
                      <a:pt x="1613" y="2758"/>
                    </a:lnTo>
                    <a:lnTo>
                      <a:pt x="1613" y="2756"/>
                    </a:lnTo>
                    <a:lnTo>
                      <a:pt x="1617" y="2756"/>
                    </a:lnTo>
                    <a:lnTo>
                      <a:pt x="1617" y="2755"/>
                    </a:lnTo>
                    <a:lnTo>
                      <a:pt x="1620" y="2755"/>
                    </a:lnTo>
                    <a:lnTo>
                      <a:pt x="1620" y="2753"/>
                    </a:lnTo>
                    <a:lnTo>
                      <a:pt x="1623" y="2753"/>
                    </a:lnTo>
                    <a:lnTo>
                      <a:pt x="1623" y="2751"/>
                    </a:lnTo>
                    <a:lnTo>
                      <a:pt x="1627" y="2751"/>
                    </a:lnTo>
                    <a:lnTo>
                      <a:pt x="1627" y="2750"/>
                    </a:lnTo>
                    <a:lnTo>
                      <a:pt x="1630" y="2750"/>
                    </a:lnTo>
                    <a:lnTo>
                      <a:pt x="1630" y="2748"/>
                    </a:lnTo>
                    <a:lnTo>
                      <a:pt x="1633" y="2748"/>
                    </a:lnTo>
                    <a:lnTo>
                      <a:pt x="1633" y="2746"/>
                    </a:lnTo>
                    <a:lnTo>
                      <a:pt x="1637" y="2746"/>
                    </a:lnTo>
                    <a:lnTo>
                      <a:pt x="1637" y="2745"/>
                    </a:lnTo>
                    <a:lnTo>
                      <a:pt x="1640" y="2745"/>
                    </a:lnTo>
                    <a:lnTo>
                      <a:pt x="1640" y="2743"/>
                    </a:lnTo>
                    <a:lnTo>
                      <a:pt x="1645" y="2743"/>
                    </a:lnTo>
                    <a:lnTo>
                      <a:pt x="1645" y="2741"/>
                    </a:lnTo>
                    <a:lnTo>
                      <a:pt x="1648" y="2741"/>
                    </a:lnTo>
                    <a:lnTo>
                      <a:pt x="1648" y="2740"/>
                    </a:lnTo>
                    <a:lnTo>
                      <a:pt x="1652" y="2740"/>
                    </a:lnTo>
                    <a:lnTo>
                      <a:pt x="1652" y="2738"/>
                    </a:lnTo>
                    <a:lnTo>
                      <a:pt x="1655" y="2738"/>
                    </a:lnTo>
                    <a:lnTo>
                      <a:pt x="1655" y="2736"/>
                    </a:lnTo>
                    <a:lnTo>
                      <a:pt x="1658" y="2736"/>
                    </a:lnTo>
                    <a:lnTo>
                      <a:pt x="1658" y="2735"/>
                    </a:lnTo>
                    <a:lnTo>
                      <a:pt x="1662" y="2735"/>
                    </a:lnTo>
                    <a:lnTo>
                      <a:pt x="1662" y="2733"/>
                    </a:lnTo>
                    <a:lnTo>
                      <a:pt x="1665" y="2733"/>
                    </a:lnTo>
                    <a:lnTo>
                      <a:pt x="1665" y="2731"/>
                    </a:lnTo>
                    <a:lnTo>
                      <a:pt x="1668" y="2731"/>
                    </a:lnTo>
                    <a:lnTo>
                      <a:pt x="1668" y="2730"/>
                    </a:lnTo>
                    <a:lnTo>
                      <a:pt x="1672" y="2730"/>
                    </a:lnTo>
                    <a:lnTo>
                      <a:pt x="1672" y="2728"/>
                    </a:lnTo>
                    <a:lnTo>
                      <a:pt x="1677" y="2728"/>
                    </a:lnTo>
                    <a:lnTo>
                      <a:pt x="1677" y="2726"/>
                    </a:lnTo>
                    <a:lnTo>
                      <a:pt x="1680" y="2726"/>
                    </a:lnTo>
                    <a:lnTo>
                      <a:pt x="1680" y="2725"/>
                    </a:lnTo>
                    <a:lnTo>
                      <a:pt x="1683" y="2725"/>
                    </a:lnTo>
                    <a:lnTo>
                      <a:pt x="1683" y="2723"/>
                    </a:lnTo>
                    <a:lnTo>
                      <a:pt x="1687" y="2723"/>
                    </a:lnTo>
                    <a:lnTo>
                      <a:pt x="1687" y="2721"/>
                    </a:lnTo>
                    <a:lnTo>
                      <a:pt x="1690" y="2721"/>
                    </a:lnTo>
                    <a:lnTo>
                      <a:pt x="1690" y="2720"/>
                    </a:lnTo>
                    <a:lnTo>
                      <a:pt x="1693" y="2720"/>
                    </a:lnTo>
                    <a:lnTo>
                      <a:pt x="1693" y="2718"/>
                    </a:lnTo>
                    <a:lnTo>
                      <a:pt x="1697" y="2718"/>
                    </a:lnTo>
                    <a:lnTo>
                      <a:pt x="1697" y="2716"/>
                    </a:lnTo>
                    <a:lnTo>
                      <a:pt x="1700" y="2716"/>
                    </a:lnTo>
                    <a:lnTo>
                      <a:pt x="1700" y="2715"/>
                    </a:lnTo>
                    <a:lnTo>
                      <a:pt x="1703" y="2715"/>
                    </a:lnTo>
                    <a:lnTo>
                      <a:pt x="1703" y="2713"/>
                    </a:lnTo>
                    <a:lnTo>
                      <a:pt x="1707" y="2713"/>
                    </a:lnTo>
                    <a:lnTo>
                      <a:pt x="1707" y="2711"/>
                    </a:lnTo>
                    <a:lnTo>
                      <a:pt x="1710" y="2711"/>
                    </a:lnTo>
                    <a:lnTo>
                      <a:pt x="1710" y="2710"/>
                    </a:lnTo>
                    <a:lnTo>
                      <a:pt x="1713" y="2710"/>
                    </a:lnTo>
                    <a:lnTo>
                      <a:pt x="1713" y="2708"/>
                    </a:lnTo>
                    <a:lnTo>
                      <a:pt x="1717" y="2708"/>
                    </a:lnTo>
                    <a:lnTo>
                      <a:pt x="1717" y="2706"/>
                    </a:lnTo>
                    <a:lnTo>
                      <a:pt x="1720" y="2706"/>
                    </a:lnTo>
                    <a:lnTo>
                      <a:pt x="1720" y="2705"/>
                    </a:lnTo>
                    <a:lnTo>
                      <a:pt x="1723" y="2705"/>
                    </a:lnTo>
                    <a:lnTo>
                      <a:pt x="1723" y="2703"/>
                    </a:lnTo>
                    <a:lnTo>
                      <a:pt x="1727" y="2703"/>
                    </a:lnTo>
                    <a:lnTo>
                      <a:pt x="1727" y="2701"/>
                    </a:lnTo>
                    <a:lnTo>
                      <a:pt x="1730" y="2701"/>
                    </a:lnTo>
                    <a:lnTo>
                      <a:pt x="1730" y="2700"/>
                    </a:lnTo>
                    <a:lnTo>
                      <a:pt x="1733" y="2700"/>
                    </a:lnTo>
                    <a:lnTo>
                      <a:pt x="1733" y="2698"/>
                    </a:lnTo>
                    <a:lnTo>
                      <a:pt x="1737" y="2698"/>
                    </a:lnTo>
                    <a:lnTo>
                      <a:pt x="1737" y="2696"/>
                    </a:lnTo>
                    <a:lnTo>
                      <a:pt x="1740" y="2696"/>
                    </a:lnTo>
                    <a:lnTo>
                      <a:pt x="1740" y="2695"/>
                    </a:lnTo>
                    <a:lnTo>
                      <a:pt x="1743" y="2695"/>
                    </a:lnTo>
                    <a:lnTo>
                      <a:pt x="1743" y="2693"/>
                    </a:lnTo>
                    <a:lnTo>
                      <a:pt x="1747" y="2693"/>
                    </a:lnTo>
                    <a:lnTo>
                      <a:pt x="1747" y="2691"/>
                    </a:lnTo>
                    <a:lnTo>
                      <a:pt x="1750" y="2691"/>
                    </a:lnTo>
                    <a:lnTo>
                      <a:pt x="1750" y="2690"/>
                    </a:lnTo>
                    <a:lnTo>
                      <a:pt x="1753" y="2690"/>
                    </a:lnTo>
                    <a:lnTo>
                      <a:pt x="1753" y="2688"/>
                    </a:lnTo>
                    <a:lnTo>
                      <a:pt x="1757" y="2688"/>
                    </a:lnTo>
                    <a:lnTo>
                      <a:pt x="1757" y="2686"/>
                    </a:lnTo>
                    <a:lnTo>
                      <a:pt x="1760" y="2686"/>
                    </a:lnTo>
                    <a:lnTo>
                      <a:pt x="1760" y="2685"/>
                    </a:lnTo>
                    <a:lnTo>
                      <a:pt x="1763" y="2685"/>
                    </a:lnTo>
                    <a:lnTo>
                      <a:pt x="1763" y="2683"/>
                    </a:lnTo>
                    <a:lnTo>
                      <a:pt x="1767" y="2683"/>
                    </a:lnTo>
                    <a:lnTo>
                      <a:pt x="1767" y="2681"/>
                    </a:lnTo>
                    <a:lnTo>
                      <a:pt x="1770" y="2681"/>
                    </a:lnTo>
                    <a:lnTo>
                      <a:pt x="1770" y="2680"/>
                    </a:lnTo>
                    <a:lnTo>
                      <a:pt x="1773" y="2680"/>
                    </a:lnTo>
                    <a:lnTo>
                      <a:pt x="1773" y="2678"/>
                    </a:lnTo>
                    <a:lnTo>
                      <a:pt x="1777" y="2678"/>
                    </a:lnTo>
                    <a:lnTo>
                      <a:pt x="1777" y="2676"/>
                    </a:lnTo>
                    <a:lnTo>
                      <a:pt x="1780" y="2676"/>
                    </a:lnTo>
                    <a:lnTo>
                      <a:pt x="1780" y="2675"/>
                    </a:lnTo>
                    <a:lnTo>
                      <a:pt x="1782" y="2675"/>
                    </a:lnTo>
                    <a:lnTo>
                      <a:pt x="1782" y="2673"/>
                    </a:lnTo>
                    <a:lnTo>
                      <a:pt x="1785" y="2673"/>
                    </a:lnTo>
                    <a:lnTo>
                      <a:pt x="1785" y="2671"/>
                    </a:lnTo>
                    <a:lnTo>
                      <a:pt x="1788" y="2671"/>
                    </a:lnTo>
                    <a:lnTo>
                      <a:pt x="1788" y="2670"/>
                    </a:lnTo>
                    <a:lnTo>
                      <a:pt x="1792" y="2670"/>
                    </a:lnTo>
                    <a:lnTo>
                      <a:pt x="1792" y="2668"/>
                    </a:lnTo>
                    <a:lnTo>
                      <a:pt x="1795" y="2668"/>
                    </a:lnTo>
                    <a:lnTo>
                      <a:pt x="1795" y="2666"/>
                    </a:lnTo>
                    <a:lnTo>
                      <a:pt x="1798" y="2666"/>
                    </a:lnTo>
                    <a:lnTo>
                      <a:pt x="1798" y="2665"/>
                    </a:lnTo>
                    <a:lnTo>
                      <a:pt x="1802" y="2665"/>
                    </a:lnTo>
                    <a:lnTo>
                      <a:pt x="1802" y="2663"/>
                    </a:lnTo>
                    <a:lnTo>
                      <a:pt x="1805" y="2663"/>
                    </a:lnTo>
                    <a:lnTo>
                      <a:pt x="1805" y="2661"/>
                    </a:lnTo>
                    <a:lnTo>
                      <a:pt x="1808" y="2661"/>
                    </a:lnTo>
                    <a:lnTo>
                      <a:pt x="1808" y="2660"/>
                    </a:lnTo>
                    <a:lnTo>
                      <a:pt x="1812" y="2660"/>
                    </a:lnTo>
                    <a:lnTo>
                      <a:pt x="1812" y="2658"/>
                    </a:lnTo>
                    <a:lnTo>
                      <a:pt x="1815" y="2658"/>
                    </a:lnTo>
                    <a:lnTo>
                      <a:pt x="1815" y="2656"/>
                    </a:lnTo>
                    <a:lnTo>
                      <a:pt x="1817" y="2656"/>
                    </a:lnTo>
                    <a:lnTo>
                      <a:pt x="1817" y="2655"/>
                    </a:lnTo>
                    <a:lnTo>
                      <a:pt x="1820" y="2655"/>
                    </a:lnTo>
                    <a:lnTo>
                      <a:pt x="1820" y="2653"/>
                    </a:lnTo>
                    <a:lnTo>
                      <a:pt x="1823" y="2653"/>
                    </a:lnTo>
                    <a:lnTo>
                      <a:pt x="1823" y="2651"/>
                    </a:lnTo>
                    <a:lnTo>
                      <a:pt x="1827" y="2651"/>
                    </a:lnTo>
                    <a:lnTo>
                      <a:pt x="1827" y="2650"/>
                    </a:lnTo>
                    <a:lnTo>
                      <a:pt x="1830" y="2650"/>
                    </a:lnTo>
                    <a:lnTo>
                      <a:pt x="1830" y="2648"/>
                    </a:lnTo>
                    <a:lnTo>
                      <a:pt x="1833" y="2648"/>
                    </a:lnTo>
                    <a:lnTo>
                      <a:pt x="1833" y="2646"/>
                    </a:lnTo>
                    <a:lnTo>
                      <a:pt x="1837" y="2646"/>
                    </a:lnTo>
                    <a:lnTo>
                      <a:pt x="1837" y="2645"/>
                    </a:lnTo>
                    <a:lnTo>
                      <a:pt x="1840" y="2645"/>
                    </a:lnTo>
                    <a:lnTo>
                      <a:pt x="1840" y="2643"/>
                    </a:lnTo>
                    <a:lnTo>
                      <a:pt x="1843" y="2643"/>
                    </a:lnTo>
                    <a:lnTo>
                      <a:pt x="1843" y="2641"/>
                    </a:lnTo>
                    <a:lnTo>
                      <a:pt x="1845" y="2641"/>
                    </a:lnTo>
                    <a:lnTo>
                      <a:pt x="1845" y="2640"/>
                    </a:lnTo>
                    <a:lnTo>
                      <a:pt x="1848" y="2640"/>
                    </a:lnTo>
                    <a:lnTo>
                      <a:pt x="1848" y="2638"/>
                    </a:lnTo>
                    <a:lnTo>
                      <a:pt x="1852" y="2638"/>
                    </a:lnTo>
                    <a:lnTo>
                      <a:pt x="1852" y="2636"/>
                    </a:lnTo>
                    <a:lnTo>
                      <a:pt x="1855" y="2636"/>
                    </a:lnTo>
                    <a:lnTo>
                      <a:pt x="1855" y="2635"/>
                    </a:lnTo>
                    <a:lnTo>
                      <a:pt x="1858" y="2635"/>
                    </a:lnTo>
                    <a:lnTo>
                      <a:pt x="1858" y="2633"/>
                    </a:lnTo>
                    <a:lnTo>
                      <a:pt x="1862" y="2633"/>
                    </a:lnTo>
                    <a:lnTo>
                      <a:pt x="1862" y="2631"/>
                    </a:lnTo>
                    <a:lnTo>
                      <a:pt x="1863" y="2631"/>
                    </a:lnTo>
                    <a:lnTo>
                      <a:pt x="1863" y="2630"/>
                    </a:lnTo>
                    <a:lnTo>
                      <a:pt x="1867" y="2630"/>
                    </a:lnTo>
                    <a:lnTo>
                      <a:pt x="1867" y="2628"/>
                    </a:lnTo>
                    <a:lnTo>
                      <a:pt x="1870" y="2628"/>
                    </a:lnTo>
                    <a:lnTo>
                      <a:pt x="1870" y="2626"/>
                    </a:lnTo>
                    <a:lnTo>
                      <a:pt x="1873" y="2626"/>
                    </a:lnTo>
                    <a:lnTo>
                      <a:pt x="1873" y="2625"/>
                    </a:lnTo>
                    <a:lnTo>
                      <a:pt x="1877" y="2625"/>
                    </a:lnTo>
                    <a:lnTo>
                      <a:pt x="1877" y="2623"/>
                    </a:lnTo>
                    <a:lnTo>
                      <a:pt x="1880" y="2623"/>
                    </a:lnTo>
                    <a:lnTo>
                      <a:pt x="1880" y="2621"/>
                    </a:lnTo>
                    <a:lnTo>
                      <a:pt x="1882" y="2621"/>
                    </a:lnTo>
                    <a:lnTo>
                      <a:pt x="1882" y="2620"/>
                    </a:lnTo>
                    <a:lnTo>
                      <a:pt x="1885" y="2620"/>
                    </a:lnTo>
                    <a:lnTo>
                      <a:pt x="1885" y="2618"/>
                    </a:lnTo>
                    <a:lnTo>
                      <a:pt x="1888" y="2618"/>
                    </a:lnTo>
                    <a:lnTo>
                      <a:pt x="1888" y="2616"/>
                    </a:lnTo>
                    <a:lnTo>
                      <a:pt x="1892" y="2616"/>
                    </a:lnTo>
                    <a:lnTo>
                      <a:pt x="1892" y="2615"/>
                    </a:lnTo>
                    <a:lnTo>
                      <a:pt x="1895" y="2615"/>
                    </a:lnTo>
                    <a:lnTo>
                      <a:pt x="1895" y="2613"/>
                    </a:lnTo>
                    <a:lnTo>
                      <a:pt x="1898" y="2613"/>
                    </a:lnTo>
                    <a:lnTo>
                      <a:pt x="1898" y="2611"/>
                    </a:lnTo>
                    <a:lnTo>
                      <a:pt x="1900" y="2611"/>
                    </a:lnTo>
                    <a:lnTo>
                      <a:pt x="1900" y="2610"/>
                    </a:lnTo>
                    <a:lnTo>
                      <a:pt x="1903" y="2610"/>
                    </a:lnTo>
                    <a:lnTo>
                      <a:pt x="1903" y="2608"/>
                    </a:lnTo>
                    <a:lnTo>
                      <a:pt x="1907" y="2608"/>
                    </a:lnTo>
                    <a:lnTo>
                      <a:pt x="1907" y="2606"/>
                    </a:lnTo>
                    <a:lnTo>
                      <a:pt x="1910" y="2606"/>
                    </a:lnTo>
                    <a:lnTo>
                      <a:pt x="1910" y="2605"/>
                    </a:lnTo>
                    <a:lnTo>
                      <a:pt x="1913" y="2605"/>
                    </a:lnTo>
                    <a:lnTo>
                      <a:pt x="1913" y="2603"/>
                    </a:lnTo>
                    <a:lnTo>
                      <a:pt x="1915" y="2603"/>
                    </a:lnTo>
                    <a:lnTo>
                      <a:pt x="1915" y="2601"/>
                    </a:lnTo>
                    <a:lnTo>
                      <a:pt x="1918" y="2601"/>
                    </a:lnTo>
                    <a:lnTo>
                      <a:pt x="1918" y="2600"/>
                    </a:lnTo>
                    <a:lnTo>
                      <a:pt x="1922" y="2600"/>
                    </a:lnTo>
                    <a:lnTo>
                      <a:pt x="1922" y="2598"/>
                    </a:lnTo>
                    <a:lnTo>
                      <a:pt x="1925" y="2598"/>
                    </a:lnTo>
                    <a:lnTo>
                      <a:pt x="1925" y="2596"/>
                    </a:lnTo>
                    <a:lnTo>
                      <a:pt x="1927" y="2596"/>
                    </a:lnTo>
                    <a:lnTo>
                      <a:pt x="1927" y="2595"/>
                    </a:lnTo>
                    <a:lnTo>
                      <a:pt x="1930" y="2595"/>
                    </a:lnTo>
                    <a:lnTo>
                      <a:pt x="1930" y="2593"/>
                    </a:lnTo>
                    <a:lnTo>
                      <a:pt x="1933" y="2593"/>
                    </a:lnTo>
                    <a:lnTo>
                      <a:pt x="1933" y="2591"/>
                    </a:lnTo>
                    <a:lnTo>
                      <a:pt x="1937" y="2591"/>
                    </a:lnTo>
                    <a:lnTo>
                      <a:pt x="1937" y="2590"/>
                    </a:lnTo>
                    <a:lnTo>
                      <a:pt x="1940" y="2590"/>
                    </a:lnTo>
                    <a:lnTo>
                      <a:pt x="1940" y="2588"/>
                    </a:lnTo>
                    <a:lnTo>
                      <a:pt x="1942" y="2588"/>
                    </a:lnTo>
                    <a:lnTo>
                      <a:pt x="1942" y="2586"/>
                    </a:lnTo>
                    <a:lnTo>
                      <a:pt x="1945" y="2586"/>
                    </a:lnTo>
                    <a:lnTo>
                      <a:pt x="1945" y="2585"/>
                    </a:lnTo>
                    <a:lnTo>
                      <a:pt x="1948" y="2585"/>
                    </a:lnTo>
                    <a:lnTo>
                      <a:pt x="1948" y="2583"/>
                    </a:lnTo>
                    <a:lnTo>
                      <a:pt x="1952" y="2583"/>
                    </a:lnTo>
                    <a:lnTo>
                      <a:pt x="1952" y="2581"/>
                    </a:lnTo>
                    <a:lnTo>
                      <a:pt x="1953" y="2581"/>
                    </a:lnTo>
                    <a:lnTo>
                      <a:pt x="1953" y="2580"/>
                    </a:lnTo>
                    <a:lnTo>
                      <a:pt x="1957" y="2580"/>
                    </a:lnTo>
                    <a:lnTo>
                      <a:pt x="1957" y="2578"/>
                    </a:lnTo>
                    <a:lnTo>
                      <a:pt x="1960" y="2578"/>
                    </a:lnTo>
                    <a:lnTo>
                      <a:pt x="1960" y="2576"/>
                    </a:lnTo>
                    <a:lnTo>
                      <a:pt x="1963" y="2576"/>
                    </a:lnTo>
                    <a:lnTo>
                      <a:pt x="1963" y="2575"/>
                    </a:lnTo>
                    <a:lnTo>
                      <a:pt x="1965" y="2575"/>
                    </a:lnTo>
                    <a:lnTo>
                      <a:pt x="1965" y="2573"/>
                    </a:lnTo>
                    <a:lnTo>
                      <a:pt x="1968" y="2573"/>
                    </a:lnTo>
                    <a:lnTo>
                      <a:pt x="1968" y="2571"/>
                    </a:lnTo>
                    <a:lnTo>
                      <a:pt x="1972" y="2571"/>
                    </a:lnTo>
                    <a:lnTo>
                      <a:pt x="1972" y="2570"/>
                    </a:lnTo>
                    <a:lnTo>
                      <a:pt x="1975" y="2570"/>
                    </a:lnTo>
                    <a:lnTo>
                      <a:pt x="1975" y="2568"/>
                    </a:lnTo>
                    <a:lnTo>
                      <a:pt x="1977" y="2568"/>
                    </a:lnTo>
                    <a:lnTo>
                      <a:pt x="1977" y="2566"/>
                    </a:lnTo>
                    <a:lnTo>
                      <a:pt x="1980" y="2566"/>
                    </a:lnTo>
                    <a:lnTo>
                      <a:pt x="1980" y="2565"/>
                    </a:lnTo>
                    <a:lnTo>
                      <a:pt x="1983" y="2565"/>
                    </a:lnTo>
                    <a:lnTo>
                      <a:pt x="1983" y="2563"/>
                    </a:lnTo>
                    <a:lnTo>
                      <a:pt x="1987" y="2563"/>
                    </a:lnTo>
                    <a:lnTo>
                      <a:pt x="1987" y="2561"/>
                    </a:lnTo>
                    <a:lnTo>
                      <a:pt x="1988" y="2561"/>
                    </a:lnTo>
                    <a:lnTo>
                      <a:pt x="1988" y="2560"/>
                    </a:lnTo>
                    <a:lnTo>
                      <a:pt x="1992" y="2560"/>
                    </a:lnTo>
                    <a:lnTo>
                      <a:pt x="1992" y="2558"/>
                    </a:lnTo>
                    <a:lnTo>
                      <a:pt x="1995" y="2558"/>
                    </a:lnTo>
                    <a:lnTo>
                      <a:pt x="1995" y="2556"/>
                    </a:lnTo>
                    <a:lnTo>
                      <a:pt x="1997" y="2556"/>
                    </a:lnTo>
                    <a:lnTo>
                      <a:pt x="1997" y="2555"/>
                    </a:lnTo>
                    <a:lnTo>
                      <a:pt x="2000" y="2555"/>
                    </a:lnTo>
                    <a:lnTo>
                      <a:pt x="2000" y="2553"/>
                    </a:lnTo>
                    <a:lnTo>
                      <a:pt x="2003" y="2553"/>
                    </a:lnTo>
                    <a:lnTo>
                      <a:pt x="2003" y="2551"/>
                    </a:lnTo>
                    <a:lnTo>
                      <a:pt x="2005" y="2551"/>
                    </a:lnTo>
                    <a:lnTo>
                      <a:pt x="2005" y="2550"/>
                    </a:lnTo>
                    <a:lnTo>
                      <a:pt x="2008" y="2550"/>
                    </a:lnTo>
                    <a:lnTo>
                      <a:pt x="2008" y="2548"/>
                    </a:lnTo>
                    <a:lnTo>
                      <a:pt x="2012" y="2548"/>
                    </a:lnTo>
                    <a:lnTo>
                      <a:pt x="2012" y="2546"/>
                    </a:lnTo>
                    <a:lnTo>
                      <a:pt x="2013" y="2546"/>
                    </a:lnTo>
                    <a:lnTo>
                      <a:pt x="2013" y="2545"/>
                    </a:lnTo>
                    <a:lnTo>
                      <a:pt x="2017" y="2545"/>
                    </a:lnTo>
                    <a:lnTo>
                      <a:pt x="2017" y="2543"/>
                    </a:lnTo>
                    <a:lnTo>
                      <a:pt x="2020" y="2543"/>
                    </a:lnTo>
                    <a:lnTo>
                      <a:pt x="2020" y="2541"/>
                    </a:lnTo>
                    <a:lnTo>
                      <a:pt x="2022" y="2541"/>
                    </a:lnTo>
                    <a:lnTo>
                      <a:pt x="2022" y="2540"/>
                    </a:lnTo>
                    <a:lnTo>
                      <a:pt x="2025" y="2540"/>
                    </a:lnTo>
                    <a:lnTo>
                      <a:pt x="2025" y="2538"/>
                    </a:lnTo>
                    <a:lnTo>
                      <a:pt x="2028" y="2538"/>
                    </a:lnTo>
                    <a:lnTo>
                      <a:pt x="2028" y="2536"/>
                    </a:lnTo>
                    <a:lnTo>
                      <a:pt x="2030" y="2536"/>
                    </a:lnTo>
                    <a:lnTo>
                      <a:pt x="2030" y="2535"/>
                    </a:lnTo>
                    <a:lnTo>
                      <a:pt x="2033" y="2535"/>
                    </a:lnTo>
                    <a:lnTo>
                      <a:pt x="2033" y="2533"/>
                    </a:lnTo>
                    <a:lnTo>
                      <a:pt x="2037" y="2533"/>
                    </a:lnTo>
                    <a:lnTo>
                      <a:pt x="2037" y="2531"/>
                    </a:lnTo>
                    <a:lnTo>
                      <a:pt x="2040" y="2531"/>
                    </a:lnTo>
                    <a:lnTo>
                      <a:pt x="2040" y="2530"/>
                    </a:lnTo>
                    <a:lnTo>
                      <a:pt x="2042" y="2530"/>
                    </a:lnTo>
                    <a:lnTo>
                      <a:pt x="2042" y="2528"/>
                    </a:lnTo>
                    <a:lnTo>
                      <a:pt x="2045" y="2528"/>
                    </a:lnTo>
                    <a:lnTo>
                      <a:pt x="2045" y="2526"/>
                    </a:lnTo>
                    <a:lnTo>
                      <a:pt x="2048" y="2526"/>
                    </a:lnTo>
                    <a:lnTo>
                      <a:pt x="2048" y="2525"/>
                    </a:lnTo>
                    <a:lnTo>
                      <a:pt x="2050" y="2525"/>
                    </a:lnTo>
                    <a:lnTo>
                      <a:pt x="2050" y="2523"/>
                    </a:lnTo>
                    <a:lnTo>
                      <a:pt x="2053" y="2523"/>
                    </a:lnTo>
                    <a:lnTo>
                      <a:pt x="2053" y="2521"/>
                    </a:lnTo>
                    <a:lnTo>
                      <a:pt x="2057" y="2521"/>
                    </a:lnTo>
                    <a:lnTo>
                      <a:pt x="2057" y="2520"/>
                    </a:lnTo>
                    <a:lnTo>
                      <a:pt x="2058" y="2520"/>
                    </a:lnTo>
                    <a:lnTo>
                      <a:pt x="2058" y="2518"/>
                    </a:lnTo>
                    <a:lnTo>
                      <a:pt x="2062" y="2518"/>
                    </a:lnTo>
                    <a:lnTo>
                      <a:pt x="2062" y="2516"/>
                    </a:lnTo>
                    <a:lnTo>
                      <a:pt x="2065" y="2516"/>
                    </a:lnTo>
                    <a:lnTo>
                      <a:pt x="2065" y="2515"/>
                    </a:lnTo>
                    <a:lnTo>
                      <a:pt x="2067" y="2515"/>
                    </a:lnTo>
                    <a:lnTo>
                      <a:pt x="2067" y="2513"/>
                    </a:lnTo>
                    <a:lnTo>
                      <a:pt x="2070" y="2513"/>
                    </a:lnTo>
                    <a:lnTo>
                      <a:pt x="2070" y="2511"/>
                    </a:lnTo>
                    <a:lnTo>
                      <a:pt x="2072" y="2511"/>
                    </a:lnTo>
                    <a:lnTo>
                      <a:pt x="2072" y="2510"/>
                    </a:lnTo>
                    <a:lnTo>
                      <a:pt x="2075" y="2510"/>
                    </a:lnTo>
                    <a:lnTo>
                      <a:pt x="2075" y="2508"/>
                    </a:lnTo>
                    <a:lnTo>
                      <a:pt x="2078" y="2508"/>
                    </a:lnTo>
                    <a:lnTo>
                      <a:pt x="2078" y="2506"/>
                    </a:lnTo>
                    <a:lnTo>
                      <a:pt x="2080" y="2506"/>
                    </a:lnTo>
                    <a:lnTo>
                      <a:pt x="2080" y="2505"/>
                    </a:lnTo>
                    <a:lnTo>
                      <a:pt x="2083" y="2505"/>
                    </a:lnTo>
                    <a:lnTo>
                      <a:pt x="2083" y="2503"/>
                    </a:lnTo>
                    <a:lnTo>
                      <a:pt x="2087" y="2503"/>
                    </a:lnTo>
                    <a:lnTo>
                      <a:pt x="2087" y="2501"/>
                    </a:lnTo>
                    <a:lnTo>
                      <a:pt x="2088" y="2501"/>
                    </a:lnTo>
                    <a:lnTo>
                      <a:pt x="2088" y="2500"/>
                    </a:lnTo>
                    <a:lnTo>
                      <a:pt x="2092" y="2500"/>
                    </a:lnTo>
                    <a:lnTo>
                      <a:pt x="2092" y="2498"/>
                    </a:lnTo>
                    <a:lnTo>
                      <a:pt x="2093" y="2498"/>
                    </a:lnTo>
                    <a:lnTo>
                      <a:pt x="2093" y="2496"/>
                    </a:lnTo>
                    <a:lnTo>
                      <a:pt x="2097" y="2496"/>
                    </a:lnTo>
                    <a:lnTo>
                      <a:pt x="2097" y="2495"/>
                    </a:lnTo>
                    <a:lnTo>
                      <a:pt x="2100" y="2495"/>
                    </a:lnTo>
                    <a:lnTo>
                      <a:pt x="2100" y="2493"/>
                    </a:lnTo>
                    <a:lnTo>
                      <a:pt x="2102" y="2493"/>
                    </a:lnTo>
                    <a:lnTo>
                      <a:pt x="2102" y="2491"/>
                    </a:lnTo>
                    <a:lnTo>
                      <a:pt x="2105" y="2491"/>
                    </a:lnTo>
                    <a:lnTo>
                      <a:pt x="2105" y="2490"/>
                    </a:lnTo>
                    <a:lnTo>
                      <a:pt x="2107" y="2490"/>
                    </a:lnTo>
                    <a:lnTo>
                      <a:pt x="2107" y="2488"/>
                    </a:lnTo>
                    <a:lnTo>
                      <a:pt x="2110" y="2488"/>
                    </a:lnTo>
                    <a:lnTo>
                      <a:pt x="2110" y="2486"/>
                    </a:lnTo>
                    <a:lnTo>
                      <a:pt x="2113" y="2486"/>
                    </a:lnTo>
                    <a:lnTo>
                      <a:pt x="2113" y="2485"/>
                    </a:lnTo>
                    <a:lnTo>
                      <a:pt x="2115" y="2485"/>
                    </a:lnTo>
                    <a:lnTo>
                      <a:pt x="2115" y="2483"/>
                    </a:lnTo>
                    <a:lnTo>
                      <a:pt x="2118" y="2483"/>
                    </a:lnTo>
                    <a:lnTo>
                      <a:pt x="2118" y="2481"/>
                    </a:lnTo>
                    <a:lnTo>
                      <a:pt x="2122" y="2481"/>
                    </a:lnTo>
                    <a:lnTo>
                      <a:pt x="2122" y="2480"/>
                    </a:lnTo>
                    <a:lnTo>
                      <a:pt x="2123" y="2480"/>
                    </a:lnTo>
                    <a:lnTo>
                      <a:pt x="2123" y="2478"/>
                    </a:lnTo>
                    <a:lnTo>
                      <a:pt x="2127" y="2478"/>
                    </a:lnTo>
                    <a:lnTo>
                      <a:pt x="2127" y="2476"/>
                    </a:lnTo>
                    <a:lnTo>
                      <a:pt x="2128" y="2476"/>
                    </a:lnTo>
                    <a:lnTo>
                      <a:pt x="2128" y="2475"/>
                    </a:lnTo>
                    <a:lnTo>
                      <a:pt x="2132" y="2475"/>
                    </a:lnTo>
                    <a:lnTo>
                      <a:pt x="2132" y="2473"/>
                    </a:lnTo>
                    <a:lnTo>
                      <a:pt x="2135" y="2473"/>
                    </a:lnTo>
                    <a:lnTo>
                      <a:pt x="2135" y="2471"/>
                    </a:lnTo>
                    <a:lnTo>
                      <a:pt x="2137" y="2471"/>
                    </a:lnTo>
                    <a:lnTo>
                      <a:pt x="2137" y="2470"/>
                    </a:lnTo>
                    <a:lnTo>
                      <a:pt x="2140" y="2470"/>
                    </a:lnTo>
                    <a:lnTo>
                      <a:pt x="2140" y="2468"/>
                    </a:lnTo>
                    <a:lnTo>
                      <a:pt x="2142" y="2468"/>
                    </a:lnTo>
                    <a:lnTo>
                      <a:pt x="2142" y="2466"/>
                    </a:lnTo>
                    <a:lnTo>
                      <a:pt x="2145" y="2466"/>
                    </a:lnTo>
                    <a:lnTo>
                      <a:pt x="2145" y="2465"/>
                    </a:lnTo>
                    <a:lnTo>
                      <a:pt x="2147" y="2465"/>
                    </a:lnTo>
                    <a:lnTo>
                      <a:pt x="2147" y="2463"/>
                    </a:lnTo>
                    <a:lnTo>
                      <a:pt x="2150" y="2463"/>
                    </a:lnTo>
                    <a:lnTo>
                      <a:pt x="2150" y="2461"/>
                    </a:lnTo>
                    <a:lnTo>
                      <a:pt x="2152" y="2461"/>
                    </a:lnTo>
                    <a:lnTo>
                      <a:pt x="2152" y="2460"/>
                    </a:lnTo>
                    <a:lnTo>
                      <a:pt x="2155" y="2460"/>
                    </a:lnTo>
                    <a:lnTo>
                      <a:pt x="2155" y="2458"/>
                    </a:lnTo>
                    <a:lnTo>
                      <a:pt x="2158" y="2458"/>
                    </a:lnTo>
                    <a:lnTo>
                      <a:pt x="2158" y="2456"/>
                    </a:lnTo>
                    <a:lnTo>
                      <a:pt x="2160" y="2456"/>
                    </a:lnTo>
                    <a:lnTo>
                      <a:pt x="2160" y="2455"/>
                    </a:lnTo>
                    <a:lnTo>
                      <a:pt x="2163" y="2455"/>
                    </a:lnTo>
                    <a:lnTo>
                      <a:pt x="2163" y="2453"/>
                    </a:lnTo>
                    <a:lnTo>
                      <a:pt x="2165" y="2453"/>
                    </a:lnTo>
                    <a:lnTo>
                      <a:pt x="2165" y="2451"/>
                    </a:lnTo>
                    <a:lnTo>
                      <a:pt x="2168" y="2451"/>
                    </a:lnTo>
                    <a:lnTo>
                      <a:pt x="2168" y="2450"/>
                    </a:lnTo>
                    <a:lnTo>
                      <a:pt x="2170" y="2450"/>
                    </a:lnTo>
                    <a:lnTo>
                      <a:pt x="2170" y="2448"/>
                    </a:lnTo>
                    <a:lnTo>
                      <a:pt x="2173" y="2448"/>
                    </a:lnTo>
                    <a:lnTo>
                      <a:pt x="2173" y="2446"/>
                    </a:lnTo>
                    <a:lnTo>
                      <a:pt x="2175" y="2446"/>
                    </a:lnTo>
                    <a:lnTo>
                      <a:pt x="2175" y="2445"/>
                    </a:lnTo>
                    <a:lnTo>
                      <a:pt x="2178" y="2445"/>
                    </a:lnTo>
                    <a:lnTo>
                      <a:pt x="2178" y="2443"/>
                    </a:lnTo>
                    <a:lnTo>
                      <a:pt x="2182" y="2443"/>
                    </a:lnTo>
                    <a:lnTo>
                      <a:pt x="2182" y="2441"/>
                    </a:lnTo>
                    <a:lnTo>
                      <a:pt x="2183" y="2441"/>
                    </a:lnTo>
                    <a:lnTo>
                      <a:pt x="2183" y="2440"/>
                    </a:lnTo>
                    <a:lnTo>
                      <a:pt x="2187" y="2440"/>
                    </a:lnTo>
                    <a:lnTo>
                      <a:pt x="2187" y="2438"/>
                    </a:lnTo>
                    <a:lnTo>
                      <a:pt x="2188" y="2438"/>
                    </a:lnTo>
                    <a:lnTo>
                      <a:pt x="2188" y="2436"/>
                    </a:lnTo>
                    <a:lnTo>
                      <a:pt x="2192" y="2436"/>
                    </a:lnTo>
                    <a:lnTo>
                      <a:pt x="2192" y="2435"/>
                    </a:lnTo>
                    <a:lnTo>
                      <a:pt x="2193" y="2435"/>
                    </a:lnTo>
                    <a:lnTo>
                      <a:pt x="2193" y="2433"/>
                    </a:lnTo>
                    <a:lnTo>
                      <a:pt x="2197" y="2433"/>
                    </a:lnTo>
                    <a:lnTo>
                      <a:pt x="2197" y="2431"/>
                    </a:lnTo>
                    <a:lnTo>
                      <a:pt x="2200" y="2431"/>
                    </a:lnTo>
                    <a:lnTo>
                      <a:pt x="2200" y="2430"/>
                    </a:lnTo>
                    <a:lnTo>
                      <a:pt x="2202" y="2430"/>
                    </a:lnTo>
                    <a:lnTo>
                      <a:pt x="2202" y="2428"/>
                    </a:lnTo>
                    <a:lnTo>
                      <a:pt x="2205" y="2428"/>
                    </a:lnTo>
                    <a:lnTo>
                      <a:pt x="2205" y="2426"/>
                    </a:lnTo>
                    <a:lnTo>
                      <a:pt x="2207" y="2426"/>
                    </a:lnTo>
                    <a:lnTo>
                      <a:pt x="2207" y="2425"/>
                    </a:lnTo>
                    <a:lnTo>
                      <a:pt x="2210" y="2425"/>
                    </a:lnTo>
                    <a:lnTo>
                      <a:pt x="2210" y="2423"/>
                    </a:lnTo>
                    <a:lnTo>
                      <a:pt x="2212" y="2423"/>
                    </a:lnTo>
                    <a:lnTo>
                      <a:pt x="2212" y="2421"/>
                    </a:lnTo>
                    <a:lnTo>
                      <a:pt x="2215" y="2421"/>
                    </a:lnTo>
                    <a:lnTo>
                      <a:pt x="2215" y="2420"/>
                    </a:lnTo>
                    <a:lnTo>
                      <a:pt x="2217" y="2420"/>
                    </a:lnTo>
                    <a:lnTo>
                      <a:pt x="2217" y="2418"/>
                    </a:lnTo>
                    <a:lnTo>
                      <a:pt x="2220" y="2418"/>
                    </a:lnTo>
                    <a:lnTo>
                      <a:pt x="2220" y="2416"/>
                    </a:lnTo>
                    <a:lnTo>
                      <a:pt x="2222" y="2416"/>
                    </a:lnTo>
                    <a:lnTo>
                      <a:pt x="2222" y="2415"/>
                    </a:lnTo>
                    <a:lnTo>
                      <a:pt x="2225" y="2415"/>
                    </a:lnTo>
                    <a:lnTo>
                      <a:pt x="2225" y="2413"/>
                    </a:lnTo>
                    <a:lnTo>
                      <a:pt x="2227" y="2413"/>
                    </a:lnTo>
                    <a:lnTo>
                      <a:pt x="2227" y="2411"/>
                    </a:lnTo>
                    <a:lnTo>
                      <a:pt x="2230" y="2411"/>
                    </a:lnTo>
                    <a:lnTo>
                      <a:pt x="2230" y="2410"/>
                    </a:lnTo>
                    <a:lnTo>
                      <a:pt x="2232" y="2410"/>
                    </a:lnTo>
                    <a:lnTo>
                      <a:pt x="2232" y="2408"/>
                    </a:lnTo>
                    <a:lnTo>
                      <a:pt x="2235" y="2408"/>
                    </a:lnTo>
                    <a:lnTo>
                      <a:pt x="2235" y="2406"/>
                    </a:lnTo>
                    <a:lnTo>
                      <a:pt x="2237" y="2406"/>
                    </a:lnTo>
                    <a:lnTo>
                      <a:pt x="2237" y="2405"/>
                    </a:lnTo>
                    <a:lnTo>
                      <a:pt x="2240" y="2405"/>
                    </a:lnTo>
                    <a:lnTo>
                      <a:pt x="2240" y="2403"/>
                    </a:lnTo>
                    <a:lnTo>
                      <a:pt x="2242" y="2403"/>
                    </a:lnTo>
                    <a:lnTo>
                      <a:pt x="2242" y="2401"/>
                    </a:lnTo>
                    <a:lnTo>
                      <a:pt x="2245" y="2401"/>
                    </a:lnTo>
                    <a:lnTo>
                      <a:pt x="2245" y="2400"/>
                    </a:lnTo>
                    <a:lnTo>
                      <a:pt x="2247" y="2400"/>
                    </a:lnTo>
                    <a:lnTo>
                      <a:pt x="2247" y="2398"/>
                    </a:lnTo>
                    <a:lnTo>
                      <a:pt x="2250" y="2398"/>
                    </a:lnTo>
                    <a:lnTo>
                      <a:pt x="2250" y="2396"/>
                    </a:lnTo>
                    <a:lnTo>
                      <a:pt x="2252" y="2396"/>
                    </a:lnTo>
                    <a:lnTo>
                      <a:pt x="2252" y="2395"/>
                    </a:lnTo>
                    <a:lnTo>
                      <a:pt x="2255" y="2395"/>
                    </a:lnTo>
                    <a:lnTo>
                      <a:pt x="2255" y="2393"/>
                    </a:lnTo>
                    <a:lnTo>
                      <a:pt x="2257" y="2393"/>
                    </a:lnTo>
                    <a:lnTo>
                      <a:pt x="2257" y="2391"/>
                    </a:lnTo>
                    <a:lnTo>
                      <a:pt x="2260" y="2391"/>
                    </a:lnTo>
                    <a:lnTo>
                      <a:pt x="2260" y="2390"/>
                    </a:lnTo>
                    <a:lnTo>
                      <a:pt x="2262" y="2390"/>
                    </a:lnTo>
                    <a:lnTo>
                      <a:pt x="2262" y="2388"/>
                    </a:lnTo>
                    <a:lnTo>
                      <a:pt x="2265" y="2388"/>
                    </a:lnTo>
                    <a:lnTo>
                      <a:pt x="2265" y="2386"/>
                    </a:lnTo>
                    <a:lnTo>
                      <a:pt x="2267" y="2386"/>
                    </a:lnTo>
                    <a:lnTo>
                      <a:pt x="2267" y="2385"/>
                    </a:lnTo>
                    <a:lnTo>
                      <a:pt x="2270" y="2385"/>
                    </a:lnTo>
                    <a:lnTo>
                      <a:pt x="2270" y="2383"/>
                    </a:lnTo>
                    <a:lnTo>
                      <a:pt x="2272" y="2383"/>
                    </a:lnTo>
                    <a:lnTo>
                      <a:pt x="2272" y="2381"/>
                    </a:lnTo>
                    <a:lnTo>
                      <a:pt x="2275" y="2381"/>
                    </a:lnTo>
                    <a:lnTo>
                      <a:pt x="2275" y="2380"/>
                    </a:lnTo>
                    <a:lnTo>
                      <a:pt x="2277" y="2380"/>
                    </a:lnTo>
                    <a:lnTo>
                      <a:pt x="2277" y="2378"/>
                    </a:lnTo>
                    <a:lnTo>
                      <a:pt x="2280" y="2378"/>
                    </a:lnTo>
                    <a:lnTo>
                      <a:pt x="2280" y="2376"/>
                    </a:lnTo>
                    <a:lnTo>
                      <a:pt x="2282" y="2376"/>
                    </a:lnTo>
                    <a:lnTo>
                      <a:pt x="2282" y="2375"/>
                    </a:lnTo>
                    <a:lnTo>
                      <a:pt x="2285" y="2375"/>
                    </a:lnTo>
                    <a:lnTo>
                      <a:pt x="2285" y="2373"/>
                    </a:lnTo>
                    <a:lnTo>
                      <a:pt x="2287" y="2373"/>
                    </a:lnTo>
                    <a:lnTo>
                      <a:pt x="2287" y="2371"/>
                    </a:lnTo>
                    <a:lnTo>
                      <a:pt x="2288" y="2371"/>
                    </a:lnTo>
                    <a:lnTo>
                      <a:pt x="2288" y="2370"/>
                    </a:lnTo>
                    <a:lnTo>
                      <a:pt x="2292" y="2370"/>
                    </a:lnTo>
                    <a:lnTo>
                      <a:pt x="2292" y="2368"/>
                    </a:lnTo>
                    <a:lnTo>
                      <a:pt x="2293" y="2368"/>
                    </a:lnTo>
                    <a:lnTo>
                      <a:pt x="2293" y="2366"/>
                    </a:lnTo>
                    <a:lnTo>
                      <a:pt x="2297" y="2366"/>
                    </a:lnTo>
                    <a:lnTo>
                      <a:pt x="2297" y="2365"/>
                    </a:lnTo>
                    <a:lnTo>
                      <a:pt x="2298" y="2365"/>
                    </a:lnTo>
                    <a:lnTo>
                      <a:pt x="2298" y="2363"/>
                    </a:lnTo>
                    <a:lnTo>
                      <a:pt x="2302" y="2363"/>
                    </a:lnTo>
                    <a:lnTo>
                      <a:pt x="2302" y="2361"/>
                    </a:lnTo>
                    <a:lnTo>
                      <a:pt x="2303" y="2361"/>
                    </a:lnTo>
                    <a:lnTo>
                      <a:pt x="2303" y="2360"/>
                    </a:lnTo>
                    <a:lnTo>
                      <a:pt x="2307" y="2360"/>
                    </a:lnTo>
                    <a:lnTo>
                      <a:pt x="2307" y="2358"/>
                    </a:lnTo>
                    <a:lnTo>
                      <a:pt x="2308" y="2358"/>
                    </a:lnTo>
                    <a:lnTo>
                      <a:pt x="2308" y="2356"/>
                    </a:lnTo>
                    <a:lnTo>
                      <a:pt x="2310" y="2356"/>
                    </a:lnTo>
                    <a:lnTo>
                      <a:pt x="2310" y="2355"/>
                    </a:lnTo>
                    <a:lnTo>
                      <a:pt x="2313" y="2355"/>
                    </a:lnTo>
                    <a:lnTo>
                      <a:pt x="2313" y="2353"/>
                    </a:lnTo>
                    <a:lnTo>
                      <a:pt x="2315" y="2353"/>
                    </a:lnTo>
                    <a:lnTo>
                      <a:pt x="2315" y="2351"/>
                    </a:lnTo>
                    <a:lnTo>
                      <a:pt x="2318" y="2351"/>
                    </a:lnTo>
                    <a:lnTo>
                      <a:pt x="2318" y="2350"/>
                    </a:lnTo>
                    <a:lnTo>
                      <a:pt x="2320" y="2350"/>
                    </a:lnTo>
                    <a:lnTo>
                      <a:pt x="2320" y="2348"/>
                    </a:lnTo>
                    <a:lnTo>
                      <a:pt x="2323" y="2348"/>
                    </a:lnTo>
                    <a:lnTo>
                      <a:pt x="2323" y="2346"/>
                    </a:lnTo>
                    <a:lnTo>
                      <a:pt x="2325" y="2346"/>
                    </a:lnTo>
                    <a:lnTo>
                      <a:pt x="2325" y="2345"/>
                    </a:lnTo>
                    <a:lnTo>
                      <a:pt x="2328" y="2345"/>
                    </a:lnTo>
                    <a:lnTo>
                      <a:pt x="2328" y="2343"/>
                    </a:lnTo>
                    <a:lnTo>
                      <a:pt x="2330" y="2343"/>
                    </a:lnTo>
                    <a:lnTo>
                      <a:pt x="2330" y="2341"/>
                    </a:lnTo>
                    <a:lnTo>
                      <a:pt x="2333" y="2341"/>
                    </a:lnTo>
                    <a:lnTo>
                      <a:pt x="2333" y="2340"/>
                    </a:lnTo>
                    <a:lnTo>
                      <a:pt x="2335" y="2340"/>
                    </a:lnTo>
                    <a:lnTo>
                      <a:pt x="2335" y="2338"/>
                    </a:lnTo>
                    <a:lnTo>
                      <a:pt x="2337" y="2338"/>
                    </a:lnTo>
                    <a:lnTo>
                      <a:pt x="2337" y="2336"/>
                    </a:lnTo>
                    <a:lnTo>
                      <a:pt x="2340" y="2336"/>
                    </a:lnTo>
                    <a:lnTo>
                      <a:pt x="2340" y="2335"/>
                    </a:lnTo>
                    <a:lnTo>
                      <a:pt x="2342" y="2335"/>
                    </a:lnTo>
                    <a:lnTo>
                      <a:pt x="2342" y="2333"/>
                    </a:lnTo>
                    <a:lnTo>
                      <a:pt x="2345" y="2333"/>
                    </a:lnTo>
                    <a:lnTo>
                      <a:pt x="2345" y="2331"/>
                    </a:lnTo>
                    <a:lnTo>
                      <a:pt x="2347" y="2331"/>
                    </a:lnTo>
                    <a:lnTo>
                      <a:pt x="2347" y="2330"/>
                    </a:lnTo>
                    <a:lnTo>
                      <a:pt x="2350" y="2330"/>
                    </a:lnTo>
                    <a:lnTo>
                      <a:pt x="2350" y="2328"/>
                    </a:lnTo>
                    <a:lnTo>
                      <a:pt x="2352" y="2328"/>
                    </a:lnTo>
                    <a:lnTo>
                      <a:pt x="2352" y="2326"/>
                    </a:lnTo>
                    <a:lnTo>
                      <a:pt x="2353" y="2326"/>
                    </a:lnTo>
                    <a:lnTo>
                      <a:pt x="2353" y="2325"/>
                    </a:lnTo>
                    <a:lnTo>
                      <a:pt x="2357" y="2325"/>
                    </a:lnTo>
                    <a:lnTo>
                      <a:pt x="2357" y="2323"/>
                    </a:lnTo>
                    <a:lnTo>
                      <a:pt x="2358" y="2323"/>
                    </a:lnTo>
                    <a:lnTo>
                      <a:pt x="2358" y="2321"/>
                    </a:lnTo>
                    <a:lnTo>
                      <a:pt x="2362" y="2321"/>
                    </a:lnTo>
                    <a:lnTo>
                      <a:pt x="2362" y="2320"/>
                    </a:lnTo>
                    <a:lnTo>
                      <a:pt x="2363" y="2320"/>
                    </a:lnTo>
                    <a:lnTo>
                      <a:pt x="2363" y="2318"/>
                    </a:lnTo>
                    <a:lnTo>
                      <a:pt x="2365" y="2318"/>
                    </a:lnTo>
                    <a:lnTo>
                      <a:pt x="2365" y="2316"/>
                    </a:lnTo>
                    <a:lnTo>
                      <a:pt x="2368" y="2316"/>
                    </a:lnTo>
                    <a:lnTo>
                      <a:pt x="2368" y="2315"/>
                    </a:lnTo>
                    <a:lnTo>
                      <a:pt x="2370" y="2315"/>
                    </a:lnTo>
                    <a:lnTo>
                      <a:pt x="2370" y="2313"/>
                    </a:lnTo>
                    <a:lnTo>
                      <a:pt x="2373" y="2313"/>
                    </a:lnTo>
                    <a:lnTo>
                      <a:pt x="2373" y="2311"/>
                    </a:lnTo>
                    <a:lnTo>
                      <a:pt x="2375" y="2311"/>
                    </a:lnTo>
                    <a:lnTo>
                      <a:pt x="2375" y="2310"/>
                    </a:lnTo>
                    <a:lnTo>
                      <a:pt x="2377" y="2310"/>
                    </a:lnTo>
                    <a:lnTo>
                      <a:pt x="2377" y="2308"/>
                    </a:lnTo>
                    <a:lnTo>
                      <a:pt x="2380" y="2308"/>
                    </a:lnTo>
                    <a:lnTo>
                      <a:pt x="2380" y="2306"/>
                    </a:lnTo>
                    <a:lnTo>
                      <a:pt x="2382" y="2306"/>
                    </a:lnTo>
                    <a:lnTo>
                      <a:pt x="2382" y="2305"/>
                    </a:lnTo>
                    <a:lnTo>
                      <a:pt x="2385" y="2305"/>
                    </a:lnTo>
                    <a:lnTo>
                      <a:pt x="2385" y="2303"/>
                    </a:lnTo>
                    <a:lnTo>
                      <a:pt x="2387" y="2303"/>
                    </a:lnTo>
                    <a:lnTo>
                      <a:pt x="2387" y="2301"/>
                    </a:lnTo>
                    <a:lnTo>
                      <a:pt x="2388" y="2301"/>
                    </a:lnTo>
                    <a:lnTo>
                      <a:pt x="2388" y="2300"/>
                    </a:lnTo>
                    <a:lnTo>
                      <a:pt x="2392" y="2300"/>
                    </a:lnTo>
                    <a:lnTo>
                      <a:pt x="2392" y="2298"/>
                    </a:lnTo>
                    <a:lnTo>
                      <a:pt x="2393" y="2298"/>
                    </a:lnTo>
                    <a:lnTo>
                      <a:pt x="2393" y="2296"/>
                    </a:lnTo>
                    <a:lnTo>
                      <a:pt x="2397" y="2296"/>
                    </a:lnTo>
                    <a:lnTo>
                      <a:pt x="2397" y="2295"/>
                    </a:lnTo>
                    <a:lnTo>
                      <a:pt x="2398" y="2295"/>
                    </a:lnTo>
                    <a:lnTo>
                      <a:pt x="2398" y="2293"/>
                    </a:lnTo>
                    <a:lnTo>
                      <a:pt x="2400" y="2293"/>
                    </a:lnTo>
                    <a:lnTo>
                      <a:pt x="2400" y="2291"/>
                    </a:lnTo>
                    <a:lnTo>
                      <a:pt x="2403" y="2291"/>
                    </a:lnTo>
                    <a:lnTo>
                      <a:pt x="2403" y="2290"/>
                    </a:lnTo>
                    <a:lnTo>
                      <a:pt x="2405" y="2290"/>
                    </a:lnTo>
                    <a:lnTo>
                      <a:pt x="2405" y="2288"/>
                    </a:lnTo>
                    <a:lnTo>
                      <a:pt x="2408" y="2288"/>
                    </a:lnTo>
                    <a:lnTo>
                      <a:pt x="2408" y="2286"/>
                    </a:lnTo>
                    <a:lnTo>
                      <a:pt x="2410" y="2286"/>
                    </a:lnTo>
                    <a:lnTo>
                      <a:pt x="2410" y="2285"/>
                    </a:lnTo>
                    <a:lnTo>
                      <a:pt x="2412" y="2285"/>
                    </a:lnTo>
                    <a:lnTo>
                      <a:pt x="2412" y="2283"/>
                    </a:lnTo>
                    <a:lnTo>
                      <a:pt x="2415" y="2283"/>
                    </a:lnTo>
                    <a:lnTo>
                      <a:pt x="2415" y="2281"/>
                    </a:lnTo>
                    <a:lnTo>
                      <a:pt x="2417" y="2281"/>
                    </a:lnTo>
                    <a:lnTo>
                      <a:pt x="2417" y="2280"/>
                    </a:lnTo>
                    <a:lnTo>
                      <a:pt x="2420" y="2280"/>
                    </a:lnTo>
                    <a:lnTo>
                      <a:pt x="2420" y="2278"/>
                    </a:lnTo>
                    <a:lnTo>
                      <a:pt x="2422" y="2278"/>
                    </a:lnTo>
                    <a:lnTo>
                      <a:pt x="2422" y="2276"/>
                    </a:lnTo>
                    <a:lnTo>
                      <a:pt x="2423" y="2276"/>
                    </a:lnTo>
                    <a:lnTo>
                      <a:pt x="2423" y="2275"/>
                    </a:lnTo>
                    <a:lnTo>
                      <a:pt x="2427" y="2275"/>
                    </a:lnTo>
                    <a:lnTo>
                      <a:pt x="2427" y="2273"/>
                    </a:lnTo>
                    <a:lnTo>
                      <a:pt x="2428" y="2273"/>
                    </a:lnTo>
                    <a:lnTo>
                      <a:pt x="2428" y="2271"/>
                    </a:lnTo>
                    <a:lnTo>
                      <a:pt x="2430" y="2271"/>
                    </a:lnTo>
                    <a:lnTo>
                      <a:pt x="2430" y="2270"/>
                    </a:lnTo>
                    <a:lnTo>
                      <a:pt x="2433" y="2270"/>
                    </a:lnTo>
                    <a:lnTo>
                      <a:pt x="2433" y="2268"/>
                    </a:lnTo>
                    <a:lnTo>
                      <a:pt x="2435" y="2268"/>
                    </a:lnTo>
                    <a:lnTo>
                      <a:pt x="2435" y="2266"/>
                    </a:lnTo>
                    <a:lnTo>
                      <a:pt x="2437" y="2266"/>
                    </a:lnTo>
                    <a:lnTo>
                      <a:pt x="2437" y="2265"/>
                    </a:lnTo>
                    <a:lnTo>
                      <a:pt x="2440" y="2265"/>
                    </a:lnTo>
                    <a:lnTo>
                      <a:pt x="2440" y="2263"/>
                    </a:lnTo>
                    <a:lnTo>
                      <a:pt x="2442" y="2263"/>
                    </a:lnTo>
                    <a:lnTo>
                      <a:pt x="2442" y="2261"/>
                    </a:lnTo>
                    <a:lnTo>
                      <a:pt x="2445" y="2261"/>
                    </a:lnTo>
                    <a:lnTo>
                      <a:pt x="2445" y="2260"/>
                    </a:lnTo>
                    <a:lnTo>
                      <a:pt x="2447" y="2260"/>
                    </a:lnTo>
                    <a:lnTo>
                      <a:pt x="2447" y="2258"/>
                    </a:lnTo>
                    <a:lnTo>
                      <a:pt x="2448" y="2258"/>
                    </a:lnTo>
                    <a:lnTo>
                      <a:pt x="2448" y="2256"/>
                    </a:lnTo>
                    <a:lnTo>
                      <a:pt x="2452" y="2256"/>
                    </a:lnTo>
                    <a:lnTo>
                      <a:pt x="2452" y="2255"/>
                    </a:lnTo>
                    <a:lnTo>
                      <a:pt x="2453" y="2255"/>
                    </a:lnTo>
                    <a:lnTo>
                      <a:pt x="2453" y="2253"/>
                    </a:lnTo>
                    <a:lnTo>
                      <a:pt x="2455" y="2253"/>
                    </a:lnTo>
                    <a:lnTo>
                      <a:pt x="2455" y="2251"/>
                    </a:lnTo>
                    <a:lnTo>
                      <a:pt x="2458" y="2251"/>
                    </a:lnTo>
                    <a:lnTo>
                      <a:pt x="2458" y="2250"/>
                    </a:lnTo>
                    <a:lnTo>
                      <a:pt x="2460" y="2250"/>
                    </a:lnTo>
                    <a:lnTo>
                      <a:pt x="2460" y="2248"/>
                    </a:lnTo>
                    <a:lnTo>
                      <a:pt x="2462" y="2248"/>
                    </a:lnTo>
                    <a:lnTo>
                      <a:pt x="2462" y="2246"/>
                    </a:lnTo>
                    <a:lnTo>
                      <a:pt x="2465" y="2246"/>
                    </a:lnTo>
                    <a:lnTo>
                      <a:pt x="2465" y="2245"/>
                    </a:lnTo>
                    <a:lnTo>
                      <a:pt x="2467" y="2245"/>
                    </a:lnTo>
                    <a:lnTo>
                      <a:pt x="2467" y="2243"/>
                    </a:lnTo>
                    <a:lnTo>
                      <a:pt x="2468" y="2243"/>
                    </a:lnTo>
                    <a:lnTo>
                      <a:pt x="2468" y="2241"/>
                    </a:lnTo>
                    <a:lnTo>
                      <a:pt x="2472" y="2241"/>
                    </a:lnTo>
                    <a:lnTo>
                      <a:pt x="2472" y="2240"/>
                    </a:lnTo>
                    <a:lnTo>
                      <a:pt x="2473" y="2240"/>
                    </a:lnTo>
                    <a:lnTo>
                      <a:pt x="2473" y="2238"/>
                    </a:lnTo>
                    <a:lnTo>
                      <a:pt x="2477" y="2238"/>
                    </a:lnTo>
                    <a:lnTo>
                      <a:pt x="2477" y="2236"/>
                    </a:lnTo>
                    <a:lnTo>
                      <a:pt x="2478" y="2236"/>
                    </a:lnTo>
                    <a:lnTo>
                      <a:pt x="2478" y="2235"/>
                    </a:lnTo>
                    <a:lnTo>
                      <a:pt x="2480" y="2235"/>
                    </a:lnTo>
                    <a:lnTo>
                      <a:pt x="2480" y="2233"/>
                    </a:lnTo>
                    <a:lnTo>
                      <a:pt x="2483" y="2233"/>
                    </a:lnTo>
                    <a:lnTo>
                      <a:pt x="2483" y="2231"/>
                    </a:lnTo>
                    <a:lnTo>
                      <a:pt x="2485" y="2231"/>
                    </a:lnTo>
                    <a:lnTo>
                      <a:pt x="2485" y="2230"/>
                    </a:lnTo>
                    <a:lnTo>
                      <a:pt x="2487" y="2230"/>
                    </a:lnTo>
                    <a:lnTo>
                      <a:pt x="2487" y="2228"/>
                    </a:lnTo>
                    <a:lnTo>
                      <a:pt x="2490" y="2228"/>
                    </a:lnTo>
                    <a:lnTo>
                      <a:pt x="2490" y="2226"/>
                    </a:lnTo>
                    <a:lnTo>
                      <a:pt x="2492" y="2226"/>
                    </a:lnTo>
                    <a:lnTo>
                      <a:pt x="2492" y="2225"/>
                    </a:lnTo>
                    <a:lnTo>
                      <a:pt x="2493" y="2225"/>
                    </a:lnTo>
                    <a:lnTo>
                      <a:pt x="2493" y="2223"/>
                    </a:lnTo>
                    <a:lnTo>
                      <a:pt x="2497" y="2223"/>
                    </a:lnTo>
                    <a:lnTo>
                      <a:pt x="2497" y="2221"/>
                    </a:lnTo>
                    <a:lnTo>
                      <a:pt x="2498" y="2221"/>
                    </a:lnTo>
                    <a:lnTo>
                      <a:pt x="2498" y="2220"/>
                    </a:lnTo>
                    <a:lnTo>
                      <a:pt x="2500" y="2220"/>
                    </a:lnTo>
                    <a:lnTo>
                      <a:pt x="2500" y="2218"/>
                    </a:lnTo>
                    <a:lnTo>
                      <a:pt x="2503" y="2218"/>
                    </a:lnTo>
                    <a:lnTo>
                      <a:pt x="2503" y="2216"/>
                    </a:lnTo>
                    <a:lnTo>
                      <a:pt x="2505" y="2216"/>
                    </a:lnTo>
                    <a:lnTo>
                      <a:pt x="2505" y="2215"/>
                    </a:lnTo>
                    <a:lnTo>
                      <a:pt x="2507" y="2215"/>
                    </a:lnTo>
                    <a:lnTo>
                      <a:pt x="2507" y="2213"/>
                    </a:lnTo>
                    <a:lnTo>
                      <a:pt x="2508" y="2213"/>
                    </a:lnTo>
                    <a:lnTo>
                      <a:pt x="2508" y="2211"/>
                    </a:lnTo>
                    <a:lnTo>
                      <a:pt x="2512" y="2211"/>
                    </a:lnTo>
                    <a:lnTo>
                      <a:pt x="2512" y="2210"/>
                    </a:lnTo>
                    <a:lnTo>
                      <a:pt x="2513" y="2210"/>
                    </a:lnTo>
                    <a:lnTo>
                      <a:pt x="2513" y="2208"/>
                    </a:lnTo>
                    <a:lnTo>
                      <a:pt x="2515" y="2208"/>
                    </a:lnTo>
                    <a:lnTo>
                      <a:pt x="2515" y="2206"/>
                    </a:lnTo>
                    <a:lnTo>
                      <a:pt x="2518" y="2206"/>
                    </a:lnTo>
                    <a:lnTo>
                      <a:pt x="2518" y="2205"/>
                    </a:lnTo>
                    <a:lnTo>
                      <a:pt x="2520" y="2205"/>
                    </a:lnTo>
                    <a:lnTo>
                      <a:pt x="2520" y="2203"/>
                    </a:lnTo>
                    <a:lnTo>
                      <a:pt x="2522" y="2203"/>
                    </a:lnTo>
                    <a:lnTo>
                      <a:pt x="2522" y="2201"/>
                    </a:lnTo>
                    <a:lnTo>
                      <a:pt x="2525" y="2201"/>
                    </a:lnTo>
                    <a:lnTo>
                      <a:pt x="2525" y="2200"/>
                    </a:lnTo>
                    <a:lnTo>
                      <a:pt x="2527" y="2200"/>
                    </a:lnTo>
                    <a:lnTo>
                      <a:pt x="2527" y="2198"/>
                    </a:lnTo>
                    <a:lnTo>
                      <a:pt x="2528" y="2198"/>
                    </a:lnTo>
                    <a:lnTo>
                      <a:pt x="2528" y="2196"/>
                    </a:lnTo>
                    <a:lnTo>
                      <a:pt x="2532" y="2196"/>
                    </a:lnTo>
                    <a:lnTo>
                      <a:pt x="2532" y="2195"/>
                    </a:lnTo>
                    <a:lnTo>
                      <a:pt x="2533" y="2195"/>
                    </a:lnTo>
                    <a:lnTo>
                      <a:pt x="2533" y="2193"/>
                    </a:lnTo>
                    <a:lnTo>
                      <a:pt x="2535" y="2193"/>
                    </a:lnTo>
                    <a:lnTo>
                      <a:pt x="2535" y="2191"/>
                    </a:lnTo>
                    <a:lnTo>
                      <a:pt x="2538" y="2191"/>
                    </a:lnTo>
                    <a:lnTo>
                      <a:pt x="2538" y="2190"/>
                    </a:lnTo>
                    <a:lnTo>
                      <a:pt x="2540" y="2190"/>
                    </a:lnTo>
                    <a:lnTo>
                      <a:pt x="2540" y="2188"/>
                    </a:lnTo>
                    <a:lnTo>
                      <a:pt x="2542" y="2188"/>
                    </a:lnTo>
                    <a:lnTo>
                      <a:pt x="2542" y="2186"/>
                    </a:lnTo>
                    <a:lnTo>
                      <a:pt x="2545" y="2186"/>
                    </a:lnTo>
                    <a:lnTo>
                      <a:pt x="2545" y="2185"/>
                    </a:lnTo>
                    <a:lnTo>
                      <a:pt x="2547" y="2185"/>
                    </a:lnTo>
                    <a:lnTo>
                      <a:pt x="2547" y="2183"/>
                    </a:lnTo>
                    <a:lnTo>
                      <a:pt x="2548" y="2183"/>
                    </a:lnTo>
                    <a:lnTo>
                      <a:pt x="2548" y="2181"/>
                    </a:lnTo>
                    <a:lnTo>
                      <a:pt x="2550" y="2181"/>
                    </a:lnTo>
                    <a:lnTo>
                      <a:pt x="2550" y="2180"/>
                    </a:lnTo>
                    <a:lnTo>
                      <a:pt x="2553" y="2180"/>
                    </a:lnTo>
                    <a:lnTo>
                      <a:pt x="2553" y="2178"/>
                    </a:lnTo>
                    <a:lnTo>
                      <a:pt x="2555" y="2178"/>
                    </a:lnTo>
                    <a:lnTo>
                      <a:pt x="2555" y="2176"/>
                    </a:lnTo>
                    <a:lnTo>
                      <a:pt x="2557" y="2176"/>
                    </a:lnTo>
                    <a:lnTo>
                      <a:pt x="2557" y="2175"/>
                    </a:lnTo>
                    <a:lnTo>
                      <a:pt x="2560" y="2175"/>
                    </a:lnTo>
                    <a:lnTo>
                      <a:pt x="2560" y="2173"/>
                    </a:lnTo>
                    <a:lnTo>
                      <a:pt x="2562" y="2173"/>
                    </a:lnTo>
                    <a:lnTo>
                      <a:pt x="2562" y="2171"/>
                    </a:lnTo>
                    <a:lnTo>
                      <a:pt x="2563" y="2171"/>
                    </a:lnTo>
                    <a:lnTo>
                      <a:pt x="2563" y="2170"/>
                    </a:lnTo>
                    <a:lnTo>
                      <a:pt x="2565" y="2170"/>
                    </a:lnTo>
                    <a:lnTo>
                      <a:pt x="2565" y="2168"/>
                    </a:lnTo>
                    <a:lnTo>
                      <a:pt x="2568" y="2168"/>
                    </a:lnTo>
                    <a:lnTo>
                      <a:pt x="2568" y="2166"/>
                    </a:lnTo>
                    <a:lnTo>
                      <a:pt x="2570" y="2166"/>
                    </a:lnTo>
                    <a:lnTo>
                      <a:pt x="2570" y="2165"/>
                    </a:lnTo>
                    <a:lnTo>
                      <a:pt x="2572" y="2165"/>
                    </a:lnTo>
                    <a:lnTo>
                      <a:pt x="2572" y="2163"/>
                    </a:lnTo>
                    <a:lnTo>
                      <a:pt x="2575" y="2163"/>
                    </a:lnTo>
                    <a:lnTo>
                      <a:pt x="2575" y="2161"/>
                    </a:lnTo>
                    <a:lnTo>
                      <a:pt x="2577" y="2161"/>
                    </a:lnTo>
                    <a:lnTo>
                      <a:pt x="2577" y="2160"/>
                    </a:lnTo>
                    <a:lnTo>
                      <a:pt x="2578" y="2160"/>
                    </a:lnTo>
                    <a:lnTo>
                      <a:pt x="2578" y="2158"/>
                    </a:lnTo>
                    <a:lnTo>
                      <a:pt x="2580" y="2158"/>
                    </a:lnTo>
                    <a:lnTo>
                      <a:pt x="2580" y="2156"/>
                    </a:lnTo>
                    <a:lnTo>
                      <a:pt x="2583" y="2156"/>
                    </a:lnTo>
                    <a:lnTo>
                      <a:pt x="2583" y="2155"/>
                    </a:lnTo>
                    <a:lnTo>
                      <a:pt x="2585" y="2155"/>
                    </a:lnTo>
                    <a:lnTo>
                      <a:pt x="2585" y="2153"/>
                    </a:lnTo>
                    <a:lnTo>
                      <a:pt x="2587" y="2153"/>
                    </a:lnTo>
                    <a:lnTo>
                      <a:pt x="2587" y="2151"/>
                    </a:lnTo>
                    <a:lnTo>
                      <a:pt x="2588" y="2151"/>
                    </a:lnTo>
                    <a:lnTo>
                      <a:pt x="2588" y="2150"/>
                    </a:lnTo>
                    <a:lnTo>
                      <a:pt x="2592" y="2150"/>
                    </a:lnTo>
                    <a:lnTo>
                      <a:pt x="2592" y="2148"/>
                    </a:lnTo>
                    <a:lnTo>
                      <a:pt x="2593" y="2148"/>
                    </a:lnTo>
                    <a:lnTo>
                      <a:pt x="2593" y="2146"/>
                    </a:lnTo>
                    <a:lnTo>
                      <a:pt x="2595" y="2146"/>
                    </a:lnTo>
                    <a:lnTo>
                      <a:pt x="2595" y="2145"/>
                    </a:lnTo>
                    <a:lnTo>
                      <a:pt x="2598" y="2145"/>
                    </a:lnTo>
                    <a:lnTo>
                      <a:pt x="2598" y="2143"/>
                    </a:lnTo>
                    <a:lnTo>
                      <a:pt x="2600" y="2143"/>
                    </a:lnTo>
                    <a:lnTo>
                      <a:pt x="2600" y="2141"/>
                    </a:lnTo>
                    <a:lnTo>
                      <a:pt x="2602" y="2141"/>
                    </a:lnTo>
                    <a:lnTo>
                      <a:pt x="2602" y="2140"/>
                    </a:lnTo>
                    <a:lnTo>
                      <a:pt x="2603" y="2140"/>
                    </a:lnTo>
                    <a:lnTo>
                      <a:pt x="2603" y="2138"/>
                    </a:lnTo>
                    <a:lnTo>
                      <a:pt x="2607" y="2138"/>
                    </a:lnTo>
                    <a:lnTo>
                      <a:pt x="2607" y="2136"/>
                    </a:lnTo>
                    <a:lnTo>
                      <a:pt x="2608" y="2136"/>
                    </a:lnTo>
                    <a:lnTo>
                      <a:pt x="2608" y="2135"/>
                    </a:lnTo>
                    <a:lnTo>
                      <a:pt x="2610" y="2135"/>
                    </a:lnTo>
                    <a:lnTo>
                      <a:pt x="2610" y="2133"/>
                    </a:lnTo>
                    <a:lnTo>
                      <a:pt x="2613" y="2133"/>
                    </a:lnTo>
                    <a:lnTo>
                      <a:pt x="2613" y="2131"/>
                    </a:lnTo>
                    <a:lnTo>
                      <a:pt x="2615" y="2131"/>
                    </a:lnTo>
                    <a:lnTo>
                      <a:pt x="2615" y="2130"/>
                    </a:lnTo>
                    <a:lnTo>
                      <a:pt x="2617" y="2130"/>
                    </a:lnTo>
                    <a:lnTo>
                      <a:pt x="2617" y="2128"/>
                    </a:lnTo>
                    <a:lnTo>
                      <a:pt x="2618" y="2128"/>
                    </a:lnTo>
                    <a:lnTo>
                      <a:pt x="2618" y="2126"/>
                    </a:lnTo>
                    <a:lnTo>
                      <a:pt x="2622" y="2126"/>
                    </a:lnTo>
                    <a:lnTo>
                      <a:pt x="2622" y="2125"/>
                    </a:lnTo>
                    <a:lnTo>
                      <a:pt x="2623" y="2125"/>
                    </a:lnTo>
                    <a:lnTo>
                      <a:pt x="2623" y="2123"/>
                    </a:lnTo>
                    <a:lnTo>
                      <a:pt x="2625" y="2123"/>
                    </a:lnTo>
                    <a:lnTo>
                      <a:pt x="2625" y="2121"/>
                    </a:lnTo>
                    <a:lnTo>
                      <a:pt x="2627" y="2121"/>
                    </a:lnTo>
                    <a:lnTo>
                      <a:pt x="2627" y="2120"/>
                    </a:lnTo>
                    <a:lnTo>
                      <a:pt x="2630" y="2120"/>
                    </a:lnTo>
                    <a:lnTo>
                      <a:pt x="2630" y="2118"/>
                    </a:lnTo>
                    <a:lnTo>
                      <a:pt x="2632" y="2118"/>
                    </a:lnTo>
                    <a:lnTo>
                      <a:pt x="2632" y="2116"/>
                    </a:lnTo>
                    <a:lnTo>
                      <a:pt x="2633" y="2116"/>
                    </a:lnTo>
                    <a:lnTo>
                      <a:pt x="2633" y="2115"/>
                    </a:lnTo>
                    <a:lnTo>
                      <a:pt x="2635" y="2115"/>
                    </a:lnTo>
                    <a:lnTo>
                      <a:pt x="2635" y="2113"/>
                    </a:lnTo>
                    <a:lnTo>
                      <a:pt x="2638" y="2113"/>
                    </a:lnTo>
                    <a:lnTo>
                      <a:pt x="2638" y="2111"/>
                    </a:lnTo>
                    <a:lnTo>
                      <a:pt x="2640" y="2111"/>
                    </a:lnTo>
                    <a:lnTo>
                      <a:pt x="2640" y="2110"/>
                    </a:lnTo>
                    <a:lnTo>
                      <a:pt x="2642" y="2110"/>
                    </a:lnTo>
                    <a:lnTo>
                      <a:pt x="2642" y="2108"/>
                    </a:lnTo>
                    <a:lnTo>
                      <a:pt x="2643" y="2108"/>
                    </a:lnTo>
                    <a:lnTo>
                      <a:pt x="2643" y="2106"/>
                    </a:lnTo>
                    <a:lnTo>
                      <a:pt x="2645" y="2106"/>
                    </a:lnTo>
                    <a:lnTo>
                      <a:pt x="2645" y="2105"/>
                    </a:lnTo>
                    <a:lnTo>
                      <a:pt x="2648" y="2105"/>
                    </a:lnTo>
                    <a:lnTo>
                      <a:pt x="2648" y="2103"/>
                    </a:lnTo>
                    <a:lnTo>
                      <a:pt x="2650" y="2103"/>
                    </a:lnTo>
                    <a:lnTo>
                      <a:pt x="2650" y="2101"/>
                    </a:lnTo>
                    <a:lnTo>
                      <a:pt x="2652" y="2101"/>
                    </a:lnTo>
                    <a:lnTo>
                      <a:pt x="2652" y="2100"/>
                    </a:lnTo>
                    <a:lnTo>
                      <a:pt x="2653" y="2100"/>
                    </a:lnTo>
                    <a:lnTo>
                      <a:pt x="2653" y="2098"/>
                    </a:lnTo>
                    <a:lnTo>
                      <a:pt x="2657" y="2098"/>
                    </a:lnTo>
                    <a:lnTo>
                      <a:pt x="2657" y="2096"/>
                    </a:lnTo>
                    <a:lnTo>
                      <a:pt x="2658" y="2096"/>
                    </a:lnTo>
                    <a:lnTo>
                      <a:pt x="2658" y="2095"/>
                    </a:lnTo>
                    <a:lnTo>
                      <a:pt x="2660" y="2095"/>
                    </a:lnTo>
                    <a:lnTo>
                      <a:pt x="2660" y="2093"/>
                    </a:lnTo>
                    <a:lnTo>
                      <a:pt x="2662" y="2093"/>
                    </a:lnTo>
                    <a:lnTo>
                      <a:pt x="2662" y="2091"/>
                    </a:lnTo>
                    <a:lnTo>
                      <a:pt x="2665" y="2091"/>
                    </a:lnTo>
                    <a:lnTo>
                      <a:pt x="2665" y="2090"/>
                    </a:lnTo>
                    <a:lnTo>
                      <a:pt x="2667" y="2090"/>
                    </a:lnTo>
                    <a:lnTo>
                      <a:pt x="2667" y="2088"/>
                    </a:lnTo>
                    <a:lnTo>
                      <a:pt x="2668" y="2088"/>
                    </a:lnTo>
                    <a:lnTo>
                      <a:pt x="2668" y="2086"/>
                    </a:lnTo>
                    <a:lnTo>
                      <a:pt x="2670" y="2086"/>
                    </a:lnTo>
                    <a:lnTo>
                      <a:pt x="2670" y="2085"/>
                    </a:lnTo>
                    <a:lnTo>
                      <a:pt x="2673" y="2085"/>
                    </a:lnTo>
                    <a:lnTo>
                      <a:pt x="2673" y="2083"/>
                    </a:lnTo>
                    <a:lnTo>
                      <a:pt x="2675" y="2083"/>
                    </a:lnTo>
                    <a:lnTo>
                      <a:pt x="2675" y="2081"/>
                    </a:lnTo>
                    <a:lnTo>
                      <a:pt x="2677" y="2081"/>
                    </a:lnTo>
                    <a:lnTo>
                      <a:pt x="2677" y="2080"/>
                    </a:lnTo>
                    <a:lnTo>
                      <a:pt x="2678" y="2080"/>
                    </a:lnTo>
                    <a:lnTo>
                      <a:pt x="2678" y="2078"/>
                    </a:lnTo>
                    <a:lnTo>
                      <a:pt x="2682" y="2078"/>
                    </a:lnTo>
                    <a:lnTo>
                      <a:pt x="2682" y="2076"/>
                    </a:lnTo>
                    <a:lnTo>
                      <a:pt x="2683" y="2076"/>
                    </a:lnTo>
                    <a:lnTo>
                      <a:pt x="2683" y="2075"/>
                    </a:lnTo>
                    <a:lnTo>
                      <a:pt x="2685" y="2075"/>
                    </a:lnTo>
                    <a:lnTo>
                      <a:pt x="2685" y="2073"/>
                    </a:lnTo>
                    <a:lnTo>
                      <a:pt x="2687" y="2073"/>
                    </a:lnTo>
                    <a:lnTo>
                      <a:pt x="2687" y="2071"/>
                    </a:lnTo>
                    <a:lnTo>
                      <a:pt x="2688" y="2071"/>
                    </a:lnTo>
                    <a:lnTo>
                      <a:pt x="2688" y="2070"/>
                    </a:lnTo>
                    <a:lnTo>
                      <a:pt x="2692" y="2070"/>
                    </a:lnTo>
                    <a:lnTo>
                      <a:pt x="2692" y="2068"/>
                    </a:lnTo>
                    <a:lnTo>
                      <a:pt x="2693" y="2068"/>
                    </a:lnTo>
                    <a:lnTo>
                      <a:pt x="2693" y="2066"/>
                    </a:lnTo>
                    <a:lnTo>
                      <a:pt x="2695" y="2066"/>
                    </a:lnTo>
                    <a:lnTo>
                      <a:pt x="2695" y="2065"/>
                    </a:lnTo>
                    <a:lnTo>
                      <a:pt x="2697" y="2065"/>
                    </a:lnTo>
                    <a:lnTo>
                      <a:pt x="2697" y="2063"/>
                    </a:lnTo>
                    <a:lnTo>
                      <a:pt x="2698" y="2063"/>
                    </a:lnTo>
                    <a:lnTo>
                      <a:pt x="2698" y="2061"/>
                    </a:lnTo>
                    <a:lnTo>
                      <a:pt x="2702" y="2061"/>
                    </a:lnTo>
                    <a:lnTo>
                      <a:pt x="2702" y="2060"/>
                    </a:lnTo>
                    <a:lnTo>
                      <a:pt x="2703" y="2060"/>
                    </a:lnTo>
                    <a:lnTo>
                      <a:pt x="2703" y="2058"/>
                    </a:lnTo>
                    <a:lnTo>
                      <a:pt x="2705" y="2058"/>
                    </a:lnTo>
                    <a:lnTo>
                      <a:pt x="2705" y="2056"/>
                    </a:lnTo>
                    <a:lnTo>
                      <a:pt x="2707" y="2056"/>
                    </a:lnTo>
                    <a:lnTo>
                      <a:pt x="2707" y="2055"/>
                    </a:lnTo>
                    <a:lnTo>
                      <a:pt x="2708" y="2055"/>
                    </a:lnTo>
                    <a:lnTo>
                      <a:pt x="2708" y="2053"/>
                    </a:lnTo>
                    <a:lnTo>
                      <a:pt x="2712" y="2053"/>
                    </a:lnTo>
                    <a:lnTo>
                      <a:pt x="2712" y="2051"/>
                    </a:lnTo>
                    <a:lnTo>
                      <a:pt x="2713" y="2051"/>
                    </a:lnTo>
                    <a:lnTo>
                      <a:pt x="2713" y="2050"/>
                    </a:lnTo>
                    <a:lnTo>
                      <a:pt x="2715" y="2050"/>
                    </a:lnTo>
                    <a:lnTo>
                      <a:pt x="2715" y="2048"/>
                    </a:lnTo>
                    <a:lnTo>
                      <a:pt x="2717" y="2048"/>
                    </a:lnTo>
                    <a:lnTo>
                      <a:pt x="2717" y="2046"/>
                    </a:lnTo>
                    <a:lnTo>
                      <a:pt x="2720" y="2046"/>
                    </a:lnTo>
                    <a:lnTo>
                      <a:pt x="2720" y="2045"/>
                    </a:lnTo>
                    <a:lnTo>
                      <a:pt x="2722" y="2045"/>
                    </a:lnTo>
                    <a:lnTo>
                      <a:pt x="2722" y="2043"/>
                    </a:lnTo>
                    <a:lnTo>
                      <a:pt x="2723" y="2043"/>
                    </a:lnTo>
                    <a:lnTo>
                      <a:pt x="2723" y="2041"/>
                    </a:lnTo>
                    <a:lnTo>
                      <a:pt x="2725" y="2041"/>
                    </a:lnTo>
                    <a:lnTo>
                      <a:pt x="2725" y="2040"/>
                    </a:lnTo>
                    <a:lnTo>
                      <a:pt x="2727" y="2040"/>
                    </a:lnTo>
                    <a:lnTo>
                      <a:pt x="2727" y="2038"/>
                    </a:lnTo>
                    <a:lnTo>
                      <a:pt x="2730" y="2038"/>
                    </a:lnTo>
                    <a:lnTo>
                      <a:pt x="2730" y="2036"/>
                    </a:lnTo>
                    <a:lnTo>
                      <a:pt x="2732" y="2036"/>
                    </a:lnTo>
                    <a:lnTo>
                      <a:pt x="2732" y="2035"/>
                    </a:lnTo>
                    <a:lnTo>
                      <a:pt x="2733" y="2035"/>
                    </a:lnTo>
                    <a:lnTo>
                      <a:pt x="2733" y="2033"/>
                    </a:lnTo>
                    <a:lnTo>
                      <a:pt x="2735" y="2033"/>
                    </a:lnTo>
                    <a:lnTo>
                      <a:pt x="2735" y="2031"/>
                    </a:lnTo>
                    <a:lnTo>
                      <a:pt x="2737" y="2031"/>
                    </a:lnTo>
                    <a:lnTo>
                      <a:pt x="2737" y="2030"/>
                    </a:lnTo>
                    <a:lnTo>
                      <a:pt x="2740" y="2030"/>
                    </a:lnTo>
                    <a:lnTo>
                      <a:pt x="2740" y="2028"/>
                    </a:lnTo>
                    <a:lnTo>
                      <a:pt x="2742" y="2028"/>
                    </a:lnTo>
                    <a:lnTo>
                      <a:pt x="2742" y="2026"/>
                    </a:lnTo>
                    <a:lnTo>
                      <a:pt x="2743" y="2026"/>
                    </a:lnTo>
                    <a:lnTo>
                      <a:pt x="2743" y="2025"/>
                    </a:lnTo>
                    <a:lnTo>
                      <a:pt x="2745" y="2025"/>
                    </a:lnTo>
                    <a:lnTo>
                      <a:pt x="2745" y="2023"/>
                    </a:lnTo>
                    <a:lnTo>
                      <a:pt x="2747" y="2023"/>
                    </a:lnTo>
                    <a:lnTo>
                      <a:pt x="2747" y="2021"/>
                    </a:lnTo>
                    <a:lnTo>
                      <a:pt x="2750" y="2021"/>
                    </a:lnTo>
                    <a:lnTo>
                      <a:pt x="2750" y="2020"/>
                    </a:lnTo>
                    <a:lnTo>
                      <a:pt x="2752" y="2020"/>
                    </a:lnTo>
                    <a:lnTo>
                      <a:pt x="2752" y="2018"/>
                    </a:lnTo>
                    <a:lnTo>
                      <a:pt x="2753" y="2018"/>
                    </a:lnTo>
                    <a:lnTo>
                      <a:pt x="2753" y="2016"/>
                    </a:lnTo>
                    <a:lnTo>
                      <a:pt x="2755" y="2016"/>
                    </a:lnTo>
                    <a:lnTo>
                      <a:pt x="2755" y="2015"/>
                    </a:lnTo>
                    <a:lnTo>
                      <a:pt x="2757" y="2015"/>
                    </a:lnTo>
                    <a:lnTo>
                      <a:pt x="2757" y="2013"/>
                    </a:lnTo>
                    <a:lnTo>
                      <a:pt x="2758" y="2013"/>
                    </a:lnTo>
                    <a:lnTo>
                      <a:pt x="2758" y="2011"/>
                    </a:lnTo>
                    <a:lnTo>
                      <a:pt x="2762" y="2011"/>
                    </a:lnTo>
                    <a:lnTo>
                      <a:pt x="2762" y="2010"/>
                    </a:lnTo>
                    <a:lnTo>
                      <a:pt x="2763" y="2010"/>
                    </a:lnTo>
                    <a:lnTo>
                      <a:pt x="2763" y="2008"/>
                    </a:lnTo>
                    <a:lnTo>
                      <a:pt x="2765" y="2008"/>
                    </a:lnTo>
                    <a:lnTo>
                      <a:pt x="2765" y="2006"/>
                    </a:lnTo>
                    <a:lnTo>
                      <a:pt x="2767" y="2006"/>
                    </a:lnTo>
                    <a:lnTo>
                      <a:pt x="2767" y="2005"/>
                    </a:lnTo>
                    <a:lnTo>
                      <a:pt x="2768" y="2005"/>
                    </a:lnTo>
                    <a:lnTo>
                      <a:pt x="2768" y="2003"/>
                    </a:lnTo>
                    <a:lnTo>
                      <a:pt x="2772" y="2003"/>
                    </a:lnTo>
                    <a:lnTo>
                      <a:pt x="2772" y="2001"/>
                    </a:lnTo>
                    <a:lnTo>
                      <a:pt x="2773" y="2001"/>
                    </a:lnTo>
                    <a:lnTo>
                      <a:pt x="2773" y="2000"/>
                    </a:lnTo>
                    <a:lnTo>
                      <a:pt x="2775" y="2000"/>
                    </a:lnTo>
                    <a:lnTo>
                      <a:pt x="2775" y="1998"/>
                    </a:lnTo>
                    <a:lnTo>
                      <a:pt x="2777" y="1998"/>
                    </a:lnTo>
                    <a:lnTo>
                      <a:pt x="2777" y="1996"/>
                    </a:lnTo>
                    <a:lnTo>
                      <a:pt x="2778" y="1996"/>
                    </a:lnTo>
                    <a:lnTo>
                      <a:pt x="2778" y="1995"/>
                    </a:lnTo>
                    <a:lnTo>
                      <a:pt x="2780" y="1995"/>
                    </a:lnTo>
                    <a:lnTo>
                      <a:pt x="2780" y="1993"/>
                    </a:lnTo>
                    <a:lnTo>
                      <a:pt x="2783" y="1993"/>
                    </a:lnTo>
                    <a:lnTo>
                      <a:pt x="2783" y="1991"/>
                    </a:lnTo>
                    <a:lnTo>
                      <a:pt x="2785" y="1991"/>
                    </a:lnTo>
                    <a:lnTo>
                      <a:pt x="2785" y="1990"/>
                    </a:lnTo>
                    <a:lnTo>
                      <a:pt x="2787" y="1990"/>
                    </a:lnTo>
                    <a:lnTo>
                      <a:pt x="2787" y="1988"/>
                    </a:lnTo>
                    <a:lnTo>
                      <a:pt x="2788" y="1988"/>
                    </a:lnTo>
                    <a:lnTo>
                      <a:pt x="2788" y="1986"/>
                    </a:lnTo>
                    <a:lnTo>
                      <a:pt x="2790" y="1986"/>
                    </a:lnTo>
                    <a:lnTo>
                      <a:pt x="2790" y="1985"/>
                    </a:lnTo>
                    <a:lnTo>
                      <a:pt x="2792" y="1985"/>
                    </a:lnTo>
                    <a:lnTo>
                      <a:pt x="2792" y="1983"/>
                    </a:lnTo>
                    <a:lnTo>
                      <a:pt x="2795" y="1983"/>
                    </a:lnTo>
                    <a:lnTo>
                      <a:pt x="2795" y="1981"/>
                    </a:lnTo>
                    <a:lnTo>
                      <a:pt x="2797" y="1981"/>
                    </a:lnTo>
                    <a:lnTo>
                      <a:pt x="2797" y="1980"/>
                    </a:lnTo>
                    <a:lnTo>
                      <a:pt x="2798" y="1980"/>
                    </a:lnTo>
                    <a:lnTo>
                      <a:pt x="2798" y="1978"/>
                    </a:lnTo>
                    <a:lnTo>
                      <a:pt x="2800" y="1978"/>
                    </a:lnTo>
                    <a:lnTo>
                      <a:pt x="2800" y="1976"/>
                    </a:lnTo>
                    <a:lnTo>
                      <a:pt x="2802" y="1976"/>
                    </a:lnTo>
                    <a:lnTo>
                      <a:pt x="2802" y="1975"/>
                    </a:lnTo>
                    <a:lnTo>
                      <a:pt x="2803" y="1975"/>
                    </a:lnTo>
                    <a:lnTo>
                      <a:pt x="2803" y="1973"/>
                    </a:lnTo>
                    <a:lnTo>
                      <a:pt x="2807" y="1973"/>
                    </a:lnTo>
                    <a:lnTo>
                      <a:pt x="2807" y="1971"/>
                    </a:lnTo>
                    <a:lnTo>
                      <a:pt x="2808" y="1971"/>
                    </a:lnTo>
                    <a:lnTo>
                      <a:pt x="2808" y="1970"/>
                    </a:lnTo>
                    <a:lnTo>
                      <a:pt x="2810" y="1970"/>
                    </a:lnTo>
                    <a:lnTo>
                      <a:pt x="2810" y="1968"/>
                    </a:lnTo>
                    <a:lnTo>
                      <a:pt x="2812" y="1968"/>
                    </a:lnTo>
                    <a:lnTo>
                      <a:pt x="2812" y="1966"/>
                    </a:lnTo>
                    <a:lnTo>
                      <a:pt x="2813" y="1966"/>
                    </a:lnTo>
                    <a:lnTo>
                      <a:pt x="2813" y="1965"/>
                    </a:lnTo>
                    <a:lnTo>
                      <a:pt x="2815" y="1965"/>
                    </a:lnTo>
                    <a:lnTo>
                      <a:pt x="2815" y="1963"/>
                    </a:lnTo>
                    <a:lnTo>
                      <a:pt x="2818" y="1963"/>
                    </a:lnTo>
                    <a:lnTo>
                      <a:pt x="2818" y="1961"/>
                    </a:lnTo>
                    <a:lnTo>
                      <a:pt x="2820" y="1961"/>
                    </a:lnTo>
                    <a:lnTo>
                      <a:pt x="2820" y="1960"/>
                    </a:lnTo>
                    <a:lnTo>
                      <a:pt x="2822" y="1960"/>
                    </a:lnTo>
                    <a:lnTo>
                      <a:pt x="2822" y="1958"/>
                    </a:lnTo>
                    <a:lnTo>
                      <a:pt x="2823" y="1958"/>
                    </a:lnTo>
                    <a:lnTo>
                      <a:pt x="2823" y="1956"/>
                    </a:lnTo>
                    <a:lnTo>
                      <a:pt x="2825" y="1956"/>
                    </a:lnTo>
                    <a:lnTo>
                      <a:pt x="2825" y="1955"/>
                    </a:lnTo>
                    <a:lnTo>
                      <a:pt x="2827" y="1955"/>
                    </a:lnTo>
                    <a:lnTo>
                      <a:pt x="2827" y="1953"/>
                    </a:lnTo>
                    <a:lnTo>
                      <a:pt x="2828" y="1953"/>
                    </a:lnTo>
                    <a:lnTo>
                      <a:pt x="2828" y="1951"/>
                    </a:lnTo>
                    <a:lnTo>
                      <a:pt x="2832" y="1951"/>
                    </a:lnTo>
                    <a:lnTo>
                      <a:pt x="2832" y="1950"/>
                    </a:lnTo>
                    <a:lnTo>
                      <a:pt x="2833" y="1950"/>
                    </a:lnTo>
                    <a:lnTo>
                      <a:pt x="2833" y="1948"/>
                    </a:lnTo>
                    <a:lnTo>
                      <a:pt x="2835" y="1948"/>
                    </a:lnTo>
                    <a:lnTo>
                      <a:pt x="2835" y="1946"/>
                    </a:lnTo>
                    <a:lnTo>
                      <a:pt x="2837" y="1946"/>
                    </a:lnTo>
                    <a:lnTo>
                      <a:pt x="2837" y="1945"/>
                    </a:lnTo>
                    <a:lnTo>
                      <a:pt x="2838" y="1945"/>
                    </a:lnTo>
                    <a:lnTo>
                      <a:pt x="2838" y="1943"/>
                    </a:lnTo>
                    <a:lnTo>
                      <a:pt x="2840" y="1943"/>
                    </a:lnTo>
                    <a:lnTo>
                      <a:pt x="2840" y="1941"/>
                    </a:lnTo>
                    <a:lnTo>
                      <a:pt x="2842" y="1941"/>
                    </a:lnTo>
                    <a:lnTo>
                      <a:pt x="2842" y="1940"/>
                    </a:lnTo>
                    <a:lnTo>
                      <a:pt x="2845" y="1940"/>
                    </a:lnTo>
                    <a:lnTo>
                      <a:pt x="2845" y="1938"/>
                    </a:lnTo>
                    <a:lnTo>
                      <a:pt x="2847" y="1938"/>
                    </a:lnTo>
                    <a:lnTo>
                      <a:pt x="2847" y="1936"/>
                    </a:lnTo>
                    <a:lnTo>
                      <a:pt x="2848" y="1936"/>
                    </a:lnTo>
                    <a:lnTo>
                      <a:pt x="2848" y="1935"/>
                    </a:lnTo>
                    <a:lnTo>
                      <a:pt x="2850" y="1935"/>
                    </a:lnTo>
                    <a:lnTo>
                      <a:pt x="2850" y="1933"/>
                    </a:lnTo>
                    <a:lnTo>
                      <a:pt x="2852" y="1933"/>
                    </a:lnTo>
                    <a:lnTo>
                      <a:pt x="2852" y="1931"/>
                    </a:lnTo>
                    <a:lnTo>
                      <a:pt x="2853" y="1931"/>
                    </a:lnTo>
                    <a:lnTo>
                      <a:pt x="2853" y="1930"/>
                    </a:lnTo>
                    <a:lnTo>
                      <a:pt x="2855" y="1930"/>
                    </a:lnTo>
                    <a:lnTo>
                      <a:pt x="2855" y="1928"/>
                    </a:lnTo>
                    <a:lnTo>
                      <a:pt x="2858" y="1928"/>
                    </a:lnTo>
                    <a:lnTo>
                      <a:pt x="2858" y="1926"/>
                    </a:lnTo>
                    <a:lnTo>
                      <a:pt x="2860" y="1926"/>
                    </a:lnTo>
                    <a:lnTo>
                      <a:pt x="2860" y="1925"/>
                    </a:lnTo>
                    <a:lnTo>
                      <a:pt x="2862" y="1925"/>
                    </a:lnTo>
                    <a:lnTo>
                      <a:pt x="2862" y="1923"/>
                    </a:lnTo>
                    <a:lnTo>
                      <a:pt x="2863" y="1923"/>
                    </a:lnTo>
                    <a:lnTo>
                      <a:pt x="2863" y="1921"/>
                    </a:lnTo>
                    <a:lnTo>
                      <a:pt x="2865" y="1921"/>
                    </a:lnTo>
                    <a:lnTo>
                      <a:pt x="2865" y="1920"/>
                    </a:lnTo>
                    <a:lnTo>
                      <a:pt x="2867" y="1920"/>
                    </a:lnTo>
                    <a:lnTo>
                      <a:pt x="2867" y="1918"/>
                    </a:lnTo>
                    <a:lnTo>
                      <a:pt x="2868" y="1918"/>
                    </a:lnTo>
                    <a:lnTo>
                      <a:pt x="2868" y="1916"/>
                    </a:lnTo>
                    <a:lnTo>
                      <a:pt x="2872" y="1916"/>
                    </a:lnTo>
                    <a:lnTo>
                      <a:pt x="2872" y="1915"/>
                    </a:lnTo>
                    <a:lnTo>
                      <a:pt x="2873" y="1915"/>
                    </a:lnTo>
                    <a:lnTo>
                      <a:pt x="2873" y="1913"/>
                    </a:lnTo>
                    <a:lnTo>
                      <a:pt x="2875" y="1913"/>
                    </a:lnTo>
                    <a:lnTo>
                      <a:pt x="2875" y="1911"/>
                    </a:lnTo>
                    <a:lnTo>
                      <a:pt x="2877" y="1911"/>
                    </a:lnTo>
                    <a:lnTo>
                      <a:pt x="2877" y="1910"/>
                    </a:lnTo>
                    <a:lnTo>
                      <a:pt x="2878" y="1910"/>
                    </a:lnTo>
                    <a:lnTo>
                      <a:pt x="2878" y="1908"/>
                    </a:lnTo>
                    <a:lnTo>
                      <a:pt x="2880" y="1908"/>
                    </a:lnTo>
                    <a:lnTo>
                      <a:pt x="2880" y="1906"/>
                    </a:lnTo>
                    <a:lnTo>
                      <a:pt x="2882" y="1906"/>
                    </a:lnTo>
                    <a:lnTo>
                      <a:pt x="2882" y="1905"/>
                    </a:lnTo>
                    <a:lnTo>
                      <a:pt x="2883" y="1905"/>
                    </a:lnTo>
                    <a:lnTo>
                      <a:pt x="2883" y="1903"/>
                    </a:lnTo>
                    <a:lnTo>
                      <a:pt x="2887" y="1903"/>
                    </a:lnTo>
                    <a:lnTo>
                      <a:pt x="2887" y="1901"/>
                    </a:lnTo>
                    <a:lnTo>
                      <a:pt x="2888" y="1901"/>
                    </a:lnTo>
                    <a:lnTo>
                      <a:pt x="2888" y="1900"/>
                    </a:lnTo>
                    <a:lnTo>
                      <a:pt x="2890" y="1900"/>
                    </a:lnTo>
                    <a:lnTo>
                      <a:pt x="2890" y="1898"/>
                    </a:lnTo>
                    <a:lnTo>
                      <a:pt x="2892" y="1898"/>
                    </a:lnTo>
                    <a:lnTo>
                      <a:pt x="2892" y="1896"/>
                    </a:lnTo>
                    <a:lnTo>
                      <a:pt x="2893" y="1896"/>
                    </a:lnTo>
                    <a:lnTo>
                      <a:pt x="2893" y="1895"/>
                    </a:lnTo>
                    <a:lnTo>
                      <a:pt x="2895" y="1895"/>
                    </a:lnTo>
                    <a:lnTo>
                      <a:pt x="2895" y="1893"/>
                    </a:lnTo>
                    <a:lnTo>
                      <a:pt x="2897" y="1893"/>
                    </a:lnTo>
                    <a:lnTo>
                      <a:pt x="2897" y="1891"/>
                    </a:lnTo>
                    <a:lnTo>
                      <a:pt x="2898" y="1891"/>
                    </a:lnTo>
                    <a:lnTo>
                      <a:pt x="2898" y="1890"/>
                    </a:lnTo>
                    <a:lnTo>
                      <a:pt x="2900" y="1890"/>
                    </a:lnTo>
                    <a:lnTo>
                      <a:pt x="2900" y="1888"/>
                    </a:lnTo>
                    <a:lnTo>
                      <a:pt x="2903" y="1888"/>
                    </a:lnTo>
                    <a:lnTo>
                      <a:pt x="2903" y="1886"/>
                    </a:lnTo>
                    <a:lnTo>
                      <a:pt x="2905" y="1886"/>
                    </a:lnTo>
                    <a:lnTo>
                      <a:pt x="2905" y="1885"/>
                    </a:lnTo>
                    <a:lnTo>
                      <a:pt x="2907" y="1885"/>
                    </a:lnTo>
                    <a:lnTo>
                      <a:pt x="2907" y="1883"/>
                    </a:lnTo>
                    <a:lnTo>
                      <a:pt x="2908" y="1883"/>
                    </a:lnTo>
                    <a:lnTo>
                      <a:pt x="2908" y="1881"/>
                    </a:lnTo>
                    <a:lnTo>
                      <a:pt x="2910" y="1881"/>
                    </a:lnTo>
                    <a:lnTo>
                      <a:pt x="2910" y="1880"/>
                    </a:lnTo>
                    <a:lnTo>
                      <a:pt x="2912" y="1880"/>
                    </a:lnTo>
                    <a:lnTo>
                      <a:pt x="2912" y="1878"/>
                    </a:lnTo>
                    <a:lnTo>
                      <a:pt x="2913" y="1878"/>
                    </a:lnTo>
                    <a:lnTo>
                      <a:pt x="2913" y="1876"/>
                    </a:lnTo>
                    <a:lnTo>
                      <a:pt x="2915" y="1876"/>
                    </a:lnTo>
                    <a:lnTo>
                      <a:pt x="2915" y="1875"/>
                    </a:lnTo>
                    <a:lnTo>
                      <a:pt x="2918" y="1875"/>
                    </a:lnTo>
                    <a:lnTo>
                      <a:pt x="2918" y="1873"/>
                    </a:lnTo>
                    <a:lnTo>
                      <a:pt x="2920" y="1873"/>
                    </a:lnTo>
                    <a:lnTo>
                      <a:pt x="2920" y="1871"/>
                    </a:lnTo>
                    <a:lnTo>
                      <a:pt x="2922" y="1871"/>
                    </a:lnTo>
                    <a:lnTo>
                      <a:pt x="2922" y="1870"/>
                    </a:lnTo>
                    <a:lnTo>
                      <a:pt x="2923" y="1870"/>
                    </a:lnTo>
                    <a:lnTo>
                      <a:pt x="2923" y="1868"/>
                    </a:lnTo>
                    <a:lnTo>
                      <a:pt x="2925" y="1868"/>
                    </a:lnTo>
                    <a:lnTo>
                      <a:pt x="2925" y="1866"/>
                    </a:lnTo>
                    <a:lnTo>
                      <a:pt x="2927" y="1866"/>
                    </a:lnTo>
                    <a:lnTo>
                      <a:pt x="2927" y="1865"/>
                    </a:lnTo>
                    <a:lnTo>
                      <a:pt x="2928" y="1865"/>
                    </a:lnTo>
                    <a:lnTo>
                      <a:pt x="2928" y="1863"/>
                    </a:lnTo>
                    <a:lnTo>
                      <a:pt x="2930" y="1863"/>
                    </a:lnTo>
                    <a:lnTo>
                      <a:pt x="2930" y="1861"/>
                    </a:lnTo>
                    <a:lnTo>
                      <a:pt x="2932" y="1861"/>
                    </a:lnTo>
                    <a:lnTo>
                      <a:pt x="2932" y="1860"/>
                    </a:lnTo>
                    <a:lnTo>
                      <a:pt x="2935" y="1860"/>
                    </a:lnTo>
                    <a:lnTo>
                      <a:pt x="2935" y="1858"/>
                    </a:lnTo>
                    <a:lnTo>
                      <a:pt x="2937" y="1858"/>
                    </a:lnTo>
                    <a:lnTo>
                      <a:pt x="2937" y="1856"/>
                    </a:lnTo>
                    <a:lnTo>
                      <a:pt x="2938" y="1856"/>
                    </a:lnTo>
                    <a:lnTo>
                      <a:pt x="2938" y="1855"/>
                    </a:lnTo>
                    <a:lnTo>
                      <a:pt x="2940" y="1855"/>
                    </a:lnTo>
                    <a:lnTo>
                      <a:pt x="2940" y="1853"/>
                    </a:lnTo>
                    <a:lnTo>
                      <a:pt x="2942" y="1853"/>
                    </a:lnTo>
                    <a:lnTo>
                      <a:pt x="2942" y="1851"/>
                    </a:lnTo>
                    <a:lnTo>
                      <a:pt x="2943" y="1851"/>
                    </a:lnTo>
                    <a:lnTo>
                      <a:pt x="2943" y="1850"/>
                    </a:lnTo>
                    <a:lnTo>
                      <a:pt x="2945" y="1850"/>
                    </a:lnTo>
                    <a:lnTo>
                      <a:pt x="2945" y="1848"/>
                    </a:lnTo>
                    <a:lnTo>
                      <a:pt x="2947" y="1848"/>
                    </a:lnTo>
                    <a:lnTo>
                      <a:pt x="2947" y="1846"/>
                    </a:lnTo>
                    <a:lnTo>
                      <a:pt x="2948" y="1846"/>
                    </a:lnTo>
                    <a:lnTo>
                      <a:pt x="2948" y="1845"/>
                    </a:lnTo>
                    <a:lnTo>
                      <a:pt x="2950" y="1845"/>
                    </a:lnTo>
                    <a:lnTo>
                      <a:pt x="2950" y="1843"/>
                    </a:lnTo>
                    <a:lnTo>
                      <a:pt x="2952" y="1843"/>
                    </a:lnTo>
                    <a:lnTo>
                      <a:pt x="2952" y="1841"/>
                    </a:lnTo>
                    <a:lnTo>
                      <a:pt x="2955" y="1841"/>
                    </a:lnTo>
                    <a:lnTo>
                      <a:pt x="2955" y="1840"/>
                    </a:lnTo>
                    <a:lnTo>
                      <a:pt x="2957" y="1840"/>
                    </a:lnTo>
                    <a:lnTo>
                      <a:pt x="2957" y="1838"/>
                    </a:lnTo>
                    <a:lnTo>
                      <a:pt x="2958" y="1838"/>
                    </a:lnTo>
                    <a:lnTo>
                      <a:pt x="2958" y="1836"/>
                    </a:lnTo>
                    <a:lnTo>
                      <a:pt x="2960" y="1836"/>
                    </a:lnTo>
                    <a:lnTo>
                      <a:pt x="2960" y="1835"/>
                    </a:lnTo>
                    <a:lnTo>
                      <a:pt x="2962" y="1835"/>
                    </a:lnTo>
                    <a:lnTo>
                      <a:pt x="2962" y="1833"/>
                    </a:lnTo>
                    <a:lnTo>
                      <a:pt x="2963" y="1833"/>
                    </a:lnTo>
                    <a:lnTo>
                      <a:pt x="2963" y="1831"/>
                    </a:lnTo>
                    <a:lnTo>
                      <a:pt x="2965" y="1831"/>
                    </a:lnTo>
                    <a:lnTo>
                      <a:pt x="2965" y="1830"/>
                    </a:lnTo>
                    <a:lnTo>
                      <a:pt x="2967" y="1830"/>
                    </a:lnTo>
                    <a:lnTo>
                      <a:pt x="2967" y="1828"/>
                    </a:lnTo>
                    <a:lnTo>
                      <a:pt x="2968" y="1828"/>
                    </a:lnTo>
                    <a:lnTo>
                      <a:pt x="2968" y="1826"/>
                    </a:lnTo>
                    <a:lnTo>
                      <a:pt x="2970" y="1826"/>
                    </a:lnTo>
                    <a:lnTo>
                      <a:pt x="2970" y="1825"/>
                    </a:lnTo>
                    <a:lnTo>
                      <a:pt x="2972" y="1825"/>
                    </a:lnTo>
                    <a:lnTo>
                      <a:pt x="2972" y="1823"/>
                    </a:lnTo>
                    <a:lnTo>
                      <a:pt x="2973" y="1823"/>
                    </a:lnTo>
                    <a:lnTo>
                      <a:pt x="2973" y="1821"/>
                    </a:lnTo>
                    <a:lnTo>
                      <a:pt x="2977" y="1821"/>
                    </a:lnTo>
                    <a:lnTo>
                      <a:pt x="2977" y="1820"/>
                    </a:lnTo>
                    <a:lnTo>
                      <a:pt x="2978" y="1820"/>
                    </a:lnTo>
                    <a:lnTo>
                      <a:pt x="2978" y="1818"/>
                    </a:lnTo>
                    <a:lnTo>
                      <a:pt x="2980" y="1818"/>
                    </a:lnTo>
                    <a:lnTo>
                      <a:pt x="2980" y="1816"/>
                    </a:lnTo>
                    <a:lnTo>
                      <a:pt x="2982" y="1816"/>
                    </a:lnTo>
                    <a:lnTo>
                      <a:pt x="2982" y="1815"/>
                    </a:lnTo>
                    <a:lnTo>
                      <a:pt x="2983" y="1815"/>
                    </a:lnTo>
                    <a:lnTo>
                      <a:pt x="2983" y="1813"/>
                    </a:lnTo>
                    <a:lnTo>
                      <a:pt x="2985" y="1813"/>
                    </a:lnTo>
                    <a:lnTo>
                      <a:pt x="2985" y="1811"/>
                    </a:lnTo>
                    <a:lnTo>
                      <a:pt x="2987" y="1811"/>
                    </a:lnTo>
                    <a:lnTo>
                      <a:pt x="2987" y="1810"/>
                    </a:lnTo>
                    <a:lnTo>
                      <a:pt x="2988" y="1810"/>
                    </a:lnTo>
                    <a:lnTo>
                      <a:pt x="2988" y="1808"/>
                    </a:lnTo>
                    <a:lnTo>
                      <a:pt x="2990" y="1808"/>
                    </a:lnTo>
                    <a:lnTo>
                      <a:pt x="2990" y="1806"/>
                    </a:lnTo>
                    <a:lnTo>
                      <a:pt x="2992" y="1806"/>
                    </a:lnTo>
                    <a:lnTo>
                      <a:pt x="2992" y="1805"/>
                    </a:lnTo>
                    <a:lnTo>
                      <a:pt x="2993" y="1805"/>
                    </a:lnTo>
                    <a:lnTo>
                      <a:pt x="2993" y="1803"/>
                    </a:lnTo>
                    <a:lnTo>
                      <a:pt x="2997" y="1803"/>
                    </a:lnTo>
                    <a:lnTo>
                      <a:pt x="2997" y="1801"/>
                    </a:lnTo>
                    <a:lnTo>
                      <a:pt x="2998" y="1801"/>
                    </a:lnTo>
                    <a:lnTo>
                      <a:pt x="2998" y="1800"/>
                    </a:lnTo>
                    <a:lnTo>
                      <a:pt x="3000" y="1800"/>
                    </a:lnTo>
                    <a:lnTo>
                      <a:pt x="3000" y="1798"/>
                    </a:lnTo>
                    <a:lnTo>
                      <a:pt x="3002" y="1798"/>
                    </a:lnTo>
                    <a:lnTo>
                      <a:pt x="3002" y="1796"/>
                    </a:lnTo>
                    <a:lnTo>
                      <a:pt x="3003" y="1796"/>
                    </a:lnTo>
                    <a:lnTo>
                      <a:pt x="3003" y="1795"/>
                    </a:lnTo>
                    <a:lnTo>
                      <a:pt x="3005" y="1795"/>
                    </a:lnTo>
                    <a:lnTo>
                      <a:pt x="3005" y="1793"/>
                    </a:lnTo>
                    <a:lnTo>
                      <a:pt x="3007" y="1793"/>
                    </a:lnTo>
                    <a:lnTo>
                      <a:pt x="3007" y="1791"/>
                    </a:lnTo>
                    <a:lnTo>
                      <a:pt x="3008" y="1791"/>
                    </a:lnTo>
                    <a:lnTo>
                      <a:pt x="3008" y="1790"/>
                    </a:lnTo>
                    <a:lnTo>
                      <a:pt x="3010" y="1790"/>
                    </a:lnTo>
                    <a:lnTo>
                      <a:pt x="3010" y="1788"/>
                    </a:lnTo>
                    <a:lnTo>
                      <a:pt x="3012" y="1788"/>
                    </a:lnTo>
                    <a:lnTo>
                      <a:pt x="3012" y="1786"/>
                    </a:lnTo>
                    <a:lnTo>
                      <a:pt x="3013" y="1786"/>
                    </a:lnTo>
                    <a:lnTo>
                      <a:pt x="3013" y="1785"/>
                    </a:lnTo>
                    <a:lnTo>
                      <a:pt x="3015" y="1785"/>
                    </a:lnTo>
                    <a:lnTo>
                      <a:pt x="3015" y="1783"/>
                    </a:lnTo>
                    <a:lnTo>
                      <a:pt x="3017" y="1783"/>
                    </a:lnTo>
                    <a:lnTo>
                      <a:pt x="3017" y="1781"/>
                    </a:lnTo>
                    <a:lnTo>
                      <a:pt x="3018" y="1781"/>
                    </a:lnTo>
                    <a:lnTo>
                      <a:pt x="3018" y="1780"/>
                    </a:lnTo>
                    <a:lnTo>
                      <a:pt x="3020" y="1780"/>
                    </a:lnTo>
                    <a:lnTo>
                      <a:pt x="3020" y="1778"/>
                    </a:lnTo>
                    <a:lnTo>
                      <a:pt x="3022" y="1778"/>
                    </a:lnTo>
                    <a:lnTo>
                      <a:pt x="3022" y="1776"/>
                    </a:lnTo>
                    <a:lnTo>
                      <a:pt x="3025" y="1776"/>
                    </a:lnTo>
                    <a:lnTo>
                      <a:pt x="3025" y="1775"/>
                    </a:lnTo>
                    <a:lnTo>
                      <a:pt x="3027" y="1775"/>
                    </a:lnTo>
                    <a:lnTo>
                      <a:pt x="3027" y="1773"/>
                    </a:lnTo>
                    <a:lnTo>
                      <a:pt x="3028" y="1773"/>
                    </a:lnTo>
                    <a:lnTo>
                      <a:pt x="3028" y="1771"/>
                    </a:lnTo>
                    <a:lnTo>
                      <a:pt x="3030" y="1771"/>
                    </a:lnTo>
                    <a:lnTo>
                      <a:pt x="3030" y="1770"/>
                    </a:lnTo>
                    <a:lnTo>
                      <a:pt x="3032" y="1770"/>
                    </a:lnTo>
                    <a:lnTo>
                      <a:pt x="3032" y="1768"/>
                    </a:lnTo>
                    <a:lnTo>
                      <a:pt x="3033" y="1768"/>
                    </a:lnTo>
                    <a:lnTo>
                      <a:pt x="3033" y="1766"/>
                    </a:lnTo>
                    <a:lnTo>
                      <a:pt x="3035" y="1766"/>
                    </a:lnTo>
                    <a:lnTo>
                      <a:pt x="3035" y="1765"/>
                    </a:lnTo>
                    <a:lnTo>
                      <a:pt x="3037" y="1765"/>
                    </a:lnTo>
                    <a:lnTo>
                      <a:pt x="3037" y="1763"/>
                    </a:lnTo>
                    <a:lnTo>
                      <a:pt x="3038" y="1763"/>
                    </a:lnTo>
                    <a:lnTo>
                      <a:pt x="3038" y="1761"/>
                    </a:lnTo>
                    <a:lnTo>
                      <a:pt x="3040" y="1761"/>
                    </a:lnTo>
                    <a:lnTo>
                      <a:pt x="3040" y="1760"/>
                    </a:lnTo>
                    <a:lnTo>
                      <a:pt x="3042" y="1760"/>
                    </a:lnTo>
                    <a:lnTo>
                      <a:pt x="3042" y="1758"/>
                    </a:lnTo>
                    <a:lnTo>
                      <a:pt x="3043" y="1758"/>
                    </a:lnTo>
                    <a:lnTo>
                      <a:pt x="3043" y="1756"/>
                    </a:lnTo>
                    <a:lnTo>
                      <a:pt x="3045" y="1756"/>
                    </a:lnTo>
                    <a:lnTo>
                      <a:pt x="3045" y="1755"/>
                    </a:lnTo>
                    <a:lnTo>
                      <a:pt x="3047" y="1755"/>
                    </a:lnTo>
                    <a:lnTo>
                      <a:pt x="3047" y="1753"/>
                    </a:lnTo>
                    <a:lnTo>
                      <a:pt x="3048" y="1753"/>
                    </a:lnTo>
                    <a:lnTo>
                      <a:pt x="3048" y="1751"/>
                    </a:lnTo>
                    <a:lnTo>
                      <a:pt x="3050" y="1751"/>
                    </a:lnTo>
                    <a:lnTo>
                      <a:pt x="3050" y="1750"/>
                    </a:lnTo>
                    <a:lnTo>
                      <a:pt x="3053" y="1750"/>
                    </a:lnTo>
                    <a:lnTo>
                      <a:pt x="3053" y="1748"/>
                    </a:lnTo>
                    <a:lnTo>
                      <a:pt x="3055" y="1748"/>
                    </a:lnTo>
                    <a:lnTo>
                      <a:pt x="3055" y="1746"/>
                    </a:lnTo>
                    <a:lnTo>
                      <a:pt x="3057" y="1746"/>
                    </a:lnTo>
                    <a:lnTo>
                      <a:pt x="3057" y="1745"/>
                    </a:lnTo>
                    <a:lnTo>
                      <a:pt x="3058" y="1745"/>
                    </a:lnTo>
                    <a:lnTo>
                      <a:pt x="3058" y="1743"/>
                    </a:lnTo>
                    <a:lnTo>
                      <a:pt x="3060" y="1743"/>
                    </a:lnTo>
                    <a:lnTo>
                      <a:pt x="3060" y="1741"/>
                    </a:lnTo>
                    <a:lnTo>
                      <a:pt x="3062" y="1741"/>
                    </a:lnTo>
                    <a:lnTo>
                      <a:pt x="3062" y="1740"/>
                    </a:lnTo>
                    <a:lnTo>
                      <a:pt x="3063" y="1740"/>
                    </a:lnTo>
                    <a:lnTo>
                      <a:pt x="3063" y="1738"/>
                    </a:lnTo>
                    <a:lnTo>
                      <a:pt x="3065" y="1738"/>
                    </a:lnTo>
                    <a:lnTo>
                      <a:pt x="3065" y="1736"/>
                    </a:lnTo>
                    <a:lnTo>
                      <a:pt x="3067" y="1736"/>
                    </a:lnTo>
                    <a:lnTo>
                      <a:pt x="3067" y="1735"/>
                    </a:lnTo>
                    <a:lnTo>
                      <a:pt x="3068" y="1735"/>
                    </a:lnTo>
                    <a:lnTo>
                      <a:pt x="3068" y="1733"/>
                    </a:lnTo>
                    <a:lnTo>
                      <a:pt x="3070" y="1733"/>
                    </a:lnTo>
                    <a:lnTo>
                      <a:pt x="3070" y="1731"/>
                    </a:lnTo>
                    <a:lnTo>
                      <a:pt x="3072" y="1731"/>
                    </a:lnTo>
                    <a:lnTo>
                      <a:pt x="3072" y="1730"/>
                    </a:lnTo>
                    <a:lnTo>
                      <a:pt x="3073" y="1730"/>
                    </a:lnTo>
                    <a:lnTo>
                      <a:pt x="3073" y="1728"/>
                    </a:lnTo>
                    <a:lnTo>
                      <a:pt x="3075" y="1728"/>
                    </a:lnTo>
                    <a:lnTo>
                      <a:pt x="3075" y="1726"/>
                    </a:lnTo>
                    <a:lnTo>
                      <a:pt x="3077" y="1726"/>
                    </a:lnTo>
                    <a:lnTo>
                      <a:pt x="3077" y="1725"/>
                    </a:lnTo>
                    <a:lnTo>
                      <a:pt x="3078" y="1725"/>
                    </a:lnTo>
                    <a:lnTo>
                      <a:pt x="3078" y="1723"/>
                    </a:lnTo>
                    <a:lnTo>
                      <a:pt x="3080" y="1723"/>
                    </a:lnTo>
                    <a:lnTo>
                      <a:pt x="3080" y="1721"/>
                    </a:lnTo>
                    <a:lnTo>
                      <a:pt x="3082" y="1721"/>
                    </a:lnTo>
                    <a:lnTo>
                      <a:pt x="3082" y="1720"/>
                    </a:lnTo>
                    <a:lnTo>
                      <a:pt x="3083" y="1720"/>
                    </a:lnTo>
                    <a:lnTo>
                      <a:pt x="3083" y="1718"/>
                    </a:lnTo>
                    <a:lnTo>
                      <a:pt x="3085" y="1718"/>
                    </a:lnTo>
                    <a:lnTo>
                      <a:pt x="3085" y="1716"/>
                    </a:lnTo>
                    <a:lnTo>
                      <a:pt x="3087" y="1716"/>
                    </a:lnTo>
                    <a:lnTo>
                      <a:pt x="3087" y="1715"/>
                    </a:lnTo>
                    <a:lnTo>
                      <a:pt x="3088" y="1715"/>
                    </a:lnTo>
                    <a:lnTo>
                      <a:pt x="3088" y="1713"/>
                    </a:lnTo>
                    <a:lnTo>
                      <a:pt x="3090" y="1713"/>
                    </a:lnTo>
                    <a:lnTo>
                      <a:pt x="3090" y="1711"/>
                    </a:lnTo>
                    <a:lnTo>
                      <a:pt x="3092" y="1711"/>
                    </a:lnTo>
                    <a:lnTo>
                      <a:pt x="3092" y="1710"/>
                    </a:lnTo>
                    <a:lnTo>
                      <a:pt x="3093" y="1710"/>
                    </a:lnTo>
                    <a:lnTo>
                      <a:pt x="3093" y="1708"/>
                    </a:lnTo>
                    <a:lnTo>
                      <a:pt x="3097" y="1708"/>
                    </a:lnTo>
                    <a:lnTo>
                      <a:pt x="3097" y="1706"/>
                    </a:lnTo>
                    <a:lnTo>
                      <a:pt x="3098" y="1706"/>
                    </a:lnTo>
                    <a:lnTo>
                      <a:pt x="3098" y="1705"/>
                    </a:lnTo>
                    <a:lnTo>
                      <a:pt x="3100" y="1705"/>
                    </a:lnTo>
                    <a:lnTo>
                      <a:pt x="3100" y="1703"/>
                    </a:lnTo>
                    <a:lnTo>
                      <a:pt x="3102" y="1703"/>
                    </a:lnTo>
                    <a:lnTo>
                      <a:pt x="3102" y="1701"/>
                    </a:lnTo>
                    <a:lnTo>
                      <a:pt x="3103" y="1701"/>
                    </a:lnTo>
                    <a:lnTo>
                      <a:pt x="3103" y="1700"/>
                    </a:lnTo>
                    <a:lnTo>
                      <a:pt x="3105" y="1700"/>
                    </a:lnTo>
                    <a:lnTo>
                      <a:pt x="3105" y="1698"/>
                    </a:lnTo>
                    <a:lnTo>
                      <a:pt x="3107" y="1698"/>
                    </a:lnTo>
                    <a:lnTo>
                      <a:pt x="3107" y="1696"/>
                    </a:lnTo>
                    <a:lnTo>
                      <a:pt x="3108" y="1696"/>
                    </a:lnTo>
                    <a:lnTo>
                      <a:pt x="3108" y="1695"/>
                    </a:lnTo>
                    <a:lnTo>
                      <a:pt x="3110" y="1695"/>
                    </a:lnTo>
                    <a:lnTo>
                      <a:pt x="3110" y="1693"/>
                    </a:lnTo>
                    <a:lnTo>
                      <a:pt x="3112" y="1693"/>
                    </a:lnTo>
                    <a:lnTo>
                      <a:pt x="3112" y="1691"/>
                    </a:lnTo>
                    <a:lnTo>
                      <a:pt x="3113" y="1691"/>
                    </a:lnTo>
                    <a:lnTo>
                      <a:pt x="3113" y="1690"/>
                    </a:lnTo>
                    <a:lnTo>
                      <a:pt x="3115" y="1690"/>
                    </a:lnTo>
                    <a:lnTo>
                      <a:pt x="3115" y="1688"/>
                    </a:lnTo>
                    <a:lnTo>
                      <a:pt x="3117" y="1688"/>
                    </a:lnTo>
                    <a:lnTo>
                      <a:pt x="3117" y="1686"/>
                    </a:lnTo>
                    <a:lnTo>
                      <a:pt x="3118" y="1686"/>
                    </a:lnTo>
                    <a:lnTo>
                      <a:pt x="3118" y="1685"/>
                    </a:lnTo>
                    <a:lnTo>
                      <a:pt x="3120" y="1685"/>
                    </a:lnTo>
                    <a:lnTo>
                      <a:pt x="3120" y="1683"/>
                    </a:lnTo>
                    <a:lnTo>
                      <a:pt x="3122" y="1683"/>
                    </a:lnTo>
                    <a:lnTo>
                      <a:pt x="3122" y="1681"/>
                    </a:lnTo>
                    <a:lnTo>
                      <a:pt x="3123" y="1681"/>
                    </a:lnTo>
                    <a:lnTo>
                      <a:pt x="3123" y="1680"/>
                    </a:lnTo>
                    <a:lnTo>
                      <a:pt x="3125" y="1680"/>
                    </a:lnTo>
                    <a:lnTo>
                      <a:pt x="3125" y="1678"/>
                    </a:lnTo>
                    <a:lnTo>
                      <a:pt x="3127" y="1678"/>
                    </a:lnTo>
                    <a:lnTo>
                      <a:pt x="3127" y="1676"/>
                    </a:lnTo>
                    <a:lnTo>
                      <a:pt x="3128" y="1676"/>
                    </a:lnTo>
                    <a:lnTo>
                      <a:pt x="3128" y="1675"/>
                    </a:lnTo>
                    <a:lnTo>
                      <a:pt x="3130" y="1675"/>
                    </a:lnTo>
                    <a:lnTo>
                      <a:pt x="3130" y="1673"/>
                    </a:lnTo>
                    <a:lnTo>
                      <a:pt x="3132" y="1673"/>
                    </a:lnTo>
                    <a:lnTo>
                      <a:pt x="3132" y="1671"/>
                    </a:lnTo>
                    <a:lnTo>
                      <a:pt x="3133" y="1671"/>
                    </a:lnTo>
                    <a:lnTo>
                      <a:pt x="3133" y="1670"/>
                    </a:lnTo>
                    <a:lnTo>
                      <a:pt x="3135" y="1670"/>
                    </a:lnTo>
                    <a:lnTo>
                      <a:pt x="3135" y="1668"/>
                    </a:lnTo>
                    <a:lnTo>
                      <a:pt x="3137" y="1668"/>
                    </a:lnTo>
                    <a:lnTo>
                      <a:pt x="3137" y="1666"/>
                    </a:lnTo>
                    <a:lnTo>
                      <a:pt x="3138" y="1666"/>
                    </a:lnTo>
                    <a:lnTo>
                      <a:pt x="3138" y="1665"/>
                    </a:lnTo>
                    <a:lnTo>
                      <a:pt x="3140" y="1665"/>
                    </a:lnTo>
                    <a:lnTo>
                      <a:pt x="3140" y="1663"/>
                    </a:lnTo>
                    <a:lnTo>
                      <a:pt x="3142" y="1663"/>
                    </a:lnTo>
                    <a:lnTo>
                      <a:pt x="3142" y="1661"/>
                    </a:lnTo>
                    <a:lnTo>
                      <a:pt x="3143" y="1661"/>
                    </a:lnTo>
                    <a:lnTo>
                      <a:pt x="3143" y="1660"/>
                    </a:lnTo>
                    <a:lnTo>
                      <a:pt x="3145" y="1660"/>
                    </a:lnTo>
                    <a:lnTo>
                      <a:pt x="3145" y="1658"/>
                    </a:lnTo>
                    <a:lnTo>
                      <a:pt x="3147" y="1658"/>
                    </a:lnTo>
                    <a:lnTo>
                      <a:pt x="3147" y="1656"/>
                    </a:lnTo>
                    <a:lnTo>
                      <a:pt x="3148" y="1656"/>
                    </a:lnTo>
                    <a:lnTo>
                      <a:pt x="3148" y="1655"/>
                    </a:lnTo>
                    <a:lnTo>
                      <a:pt x="3150" y="1655"/>
                    </a:lnTo>
                    <a:lnTo>
                      <a:pt x="3150" y="1653"/>
                    </a:lnTo>
                    <a:lnTo>
                      <a:pt x="3152" y="1653"/>
                    </a:lnTo>
                    <a:lnTo>
                      <a:pt x="3152" y="1651"/>
                    </a:lnTo>
                    <a:lnTo>
                      <a:pt x="3153" y="1651"/>
                    </a:lnTo>
                    <a:lnTo>
                      <a:pt x="3153" y="1650"/>
                    </a:lnTo>
                    <a:lnTo>
                      <a:pt x="3155" y="1650"/>
                    </a:lnTo>
                    <a:lnTo>
                      <a:pt x="3155" y="1648"/>
                    </a:lnTo>
                    <a:lnTo>
                      <a:pt x="3157" y="1648"/>
                    </a:lnTo>
                    <a:lnTo>
                      <a:pt x="3157" y="1646"/>
                    </a:lnTo>
                    <a:lnTo>
                      <a:pt x="3158" y="1646"/>
                    </a:lnTo>
                    <a:lnTo>
                      <a:pt x="3158" y="1645"/>
                    </a:lnTo>
                    <a:lnTo>
                      <a:pt x="3160" y="1645"/>
                    </a:lnTo>
                    <a:lnTo>
                      <a:pt x="3160" y="1643"/>
                    </a:lnTo>
                    <a:lnTo>
                      <a:pt x="3162" y="1643"/>
                    </a:lnTo>
                    <a:lnTo>
                      <a:pt x="3162" y="1641"/>
                    </a:lnTo>
                    <a:lnTo>
                      <a:pt x="3163" y="1641"/>
                    </a:lnTo>
                    <a:lnTo>
                      <a:pt x="3163" y="1640"/>
                    </a:lnTo>
                    <a:lnTo>
                      <a:pt x="3165" y="1640"/>
                    </a:lnTo>
                    <a:lnTo>
                      <a:pt x="3165" y="1638"/>
                    </a:lnTo>
                    <a:lnTo>
                      <a:pt x="3167" y="1638"/>
                    </a:lnTo>
                    <a:lnTo>
                      <a:pt x="3167" y="1636"/>
                    </a:lnTo>
                    <a:lnTo>
                      <a:pt x="3168" y="1636"/>
                    </a:lnTo>
                    <a:lnTo>
                      <a:pt x="3168" y="1635"/>
                    </a:lnTo>
                    <a:lnTo>
                      <a:pt x="3170" y="1635"/>
                    </a:lnTo>
                    <a:lnTo>
                      <a:pt x="3170" y="1633"/>
                    </a:lnTo>
                    <a:lnTo>
                      <a:pt x="3172" y="1633"/>
                    </a:lnTo>
                    <a:lnTo>
                      <a:pt x="3172" y="1631"/>
                    </a:lnTo>
                    <a:lnTo>
                      <a:pt x="3173" y="1631"/>
                    </a:lnTo>
                    <a:lnTo>
                      <a:pt x="3173" y="1630"/>
                    </a:lnTo>
                    <a:lnTo>
                      <a:pt x="3175" y="1630"/>
                    </a:lnTo>
                    <a:lnTo>
                      <a:pt x="3175" y="1628"/>
                    </a:lnTo>
                    <a:lnTo>
                      <a:pt x="3177" y="1628"/>
                    </a:lnTo>
                    <a:lnTo>
                      <a:pt x="3177" y="1626"/>
                    </a:lnTo>
                    <a:lnTo>
                      <a:pt x="3178" y="1626"/>
                    </a:lnTo>
                    <a:lnTo>
                      <a:pt x="3178" y="1625"/>
                    </a:lnTo>
                    <a:lnTo>
                      <a:pt x="3180" y="1625"/>
                    </a:lnTo>
                    <a:lnTo>
                      <a:pt x="3180" y="1623"/>
                    </a:lnTo>
                    <a:lnTo>
                      <a:pt x="3182" y="1623"/>
                    </a:lnTo>
                    <a:lnTo>
                      <a:pt x="3182" y="1621"/>
                    </a:lnTo>
                    <a:lnTo>
                      <a:pt x="3183" y="1621"/>
                    </a:lnTo>
                    <a:lnTo>
                      <a:pt x="3183" y="1620"/>
                    </a:lnTo>
                    <a:lnTo>
                      <a:pt x="3185" y="1620"/>
                    </a:lnTo>
                    <a:lnTo>
                      <a:pt x="3185" y="1618"/>
                    </a:lnTo>
                    <a:lnTo>
                      <a:pt x="3187" y="1618"/>
                    </a:lnTo>
                    <a:lnTo>
                      <a:pt x="3187" y="1616"/>
                    </a:lnTo>
                    <a:lnTo>
                      <a:pt x="3188" y="1616"/>
                    </a:lnTo>
                    <a:lnTo>
                      <a:pt x="3188" y="1615"/>
                    </a:lnTo>
                    <a:lnTo>
                      <a:pt x="3190" y="1615"/>
                    </a:lnTo>
                    <a:lnTo>
                      <a:pt x="3190" y="1613"/>
                    </a:lnTo>
                    <a:lnTo>
                      <a:pt x="3192" y="1613"/>
                    </a:lnTo>
                    <a:lnTo>
                      <a:pt x="3192" y="1611"/>
                    </a:lnTo>
                    <a:lnTo>
                      <a:pt x="3193" y="1611"/>
                    </a:lnTo>
                    <a:lnTo>
                      <a:pt x="3193" y="1610"/>
                    </a:lnTo>
                    <a:lnTo>
                      <a:pt x="3195" y="1610"/>
                    </a:lnTo>
                    <a:lnTo>
                      <a:pt x="3195" y="1608"/>
                    </a:lnTo>
                    <a:lnTo>
                      <a:pt x="3197" y="1608"/>
                    </a:lnTo>
                    <a:lnTo>
                      <a:pt x="3197" y="1606"/>
                    </a:lnTo>
                    <a:lnTo>
                      <a:pt x="3198" y="1606"/>
                    </a:lnTo>
                    <a:lnTo>
                      <a:pt x="3198" y="1605"/>
                    </a:lnTo>
                    <a:lnTo>
                      <a:pt x="3200" y="1605"/>
                    </a:lnTo>
                    <a:lnTo>
                      <a:pt x="3200" y="1603"/>
                    </a:lnTo>
                    <a:lnTo>
                      <a:pt x="3202" y="1603"/>
                    </a:lnTo>
                    <a:lnTo>
                      <a:pt x="3202" y="1601"/>
                    </a:lnTo>
                    <a:lnTo>
                      <a:pt x="3203" y="1601"/>
                    </a:lnTo>
                    <a:lnTo>
                      <a:pt x="3203" y="1600"/>
                    </a:lnTo>
                    <a:lnTo>
                      <a:pt x="3205" y="1600"/>
                    </a:lnTo>
                    <a:lnTo>
                      <a:pt x="3205" y="1598"/>
                    </a:lnTo>
                    <a:lnTo>
                      <a:pt x="3207" y="1598"/>
                    </a:lnTo>
                    <a:lnTo>
                      <a:pt x="3207" y="1596"/>
                    </a:lnTo>
                    <a:lnTo>
                      <a:pt x="3208" y="1596"/>
                    </a:lnTo>
                    <a:lnTo>
                      <a:pt x="3208" y="1595"/>
                    </a:lnTo>
                    <a:lnTo>
                      <a:pt x="3210" y="1595"/>
                    </a:lnTo>
                    <a:lnTo>
                      <a:pt x="3210" y="1593"/>
                    </a:lnTo>
                    <a:lnTo>
                      <a:pt x="3212" y="1593"/>
                    </a:lnTo>
                    <a:lnTo>
                      <a:pt x="3212" y="1591"/>
                    </a:lnTo>
                    <a:lnTo>
                      <a:pt x="3213" y="1591"/>
                    </a:lnTo>
                    <a:lnTo>
                      <a:pt x="3213" y="1590"/>
                    </a:lnTo>
                    <a:lnTo>
                      <a:pt x="3215" y="1590"/>
                    </a:lnTo>
                    <a:lnTo>
                      <a:pt x="3215" y="1588"/>
                    </a:lnTo>
                    <a:lnTo>
                      <a:pt x="3217" y="1588"/>
                    </a:lnTo>
                    <a:lnTo>
                      <a:pt x="3217" y="1586"/>
                    </a:lnTo>
                    <a:lnTo>
                      <a:pt x="3218" y="1586"/>
                    </a:lnTo>
                    <a:lnTo>
                      <a:pt x="3218" y="1585"/>
                    </a:lnTo>
                    <a:lnTo>
                      <a:pt x="3220" y="1585"/>
                    </a:lnTo>
                    <a:lnTo>
                      <a:pt x="3220" y="1583"/>
                    </a:lnTo>
                    <a:lnTo>
                      <a:pt x="3222" y="1583"/>
                    </a:lnTo>
                    <a:lnTo>
                      <a:pt x="3222" y="1581"/>
                    </a:lnTo>
                    <a:lnTo>
                      <a:pt x="3223" y="1581"/>
                    </a:lnTo>
                    <a:lnTo>
                      <a:pt x="3223" y="1580"/>
                    </a:lnTo>
                    <a:lnTo>
                      <a:pt x="3225" y="1580"/>
                    </a:lnTo>
                    <a:lnTo>
                      <a:pt x="3225" y="1578"/>
                    </a:lnTo>
                    <a:lnTo>
                      <a:pt x="3227" y="1578"/>
                    </a:lnTo>
                    <a:lnTo>
                      <a:pt x="3227" y="1576"/>
                    </a:lnTo>
                    <a:lnTo>
                      <a:pt x="3228" y="1576"/>
                    </a:lnTo>
                    <a:lnTo>
                      <a:pt x="3228" y="1575"/>
                    </a:lnTo>
                    <a:lnTo>
                      <a:pt x="3230" y="1575"/>
                    </a:lnTo>
                    <a:lnTo>
                      <a:pt x="3230" y="1573"/>
                    </a:lnTo>
                    <a:lnTo>
                      <a:pt x="3232" y="1573"/>
                    </a:lnTo>
                    <a:lnTo>
                      <a:pt x="3232" y="1571"/>
                    </a:lnTo>
                    <a:lnTo>
                      <a:pt x="3233" y="1571"/>
                    </a:lnTo>
                    <a:lnTo>
                      <a:pt x="3233" y="1570"/>
                    </a:lnTo>
                    <a:lnTo>
                      <a:pt x="3235" y="1570"/>
                    </a:lnTo>
                    <a:lnTo>
                      <a:pt x="3235" y="1568"/>
                    </a:lnTo>
                    <a:lnTo>
                      <a:pt x="3237" y="1568"/>
                    </a:lnTo>
                    <a:lnTo>
                      <a:pt x="3237" y="1566"/>
                    </a:lnTo>
                    <a:lnTo>
                      <a:pt x="3238" y="1566"/>
                    </a:lnTo>
                    <a:lnTo>
                      <a:pt x="3238" y="1565"/>
                    </a:lnTo>
                    <a:lnTo>
                      <a:pt x="3240" y="1565"/>
                    </a:lnTo>
                    <a:lnTo>
                      <a:pt x="3240" y="1563"/>
                    </a:lnTo>
                    <a:lnTo>
                      <a:pt x="3242" y="1563"/>
                    </a:lnTo>
                    <a:lnTo>
                      <a:pt x="3242" y="1561"/>
                    </a:lnTo>
                    <a:lnTo>
                      <a:pt x="3243" y="1561"/>
                    </a:lnTo>
                    <a:lnTo>
                      <a:pt x="3243" y="1560"/>
                    </a:lnTo>
                    <a:lnTo>
                      <a:pt x="3245" y="1560"/>
                    </a:lnTo>
                    <a:lnTo>
                      <a:pt x="3245" y="1558"/>
                    </a:lnTo>
                    <a:lnTo>
                      <a:pt x="3247" y="1558"/>
                    </a:lnTo>
                    <a:lnTo>
                      <a:pt x="3247" y="1556"/>
                    </a:lnTo>
                    <a:lnTo>
                      <a:pt x="3248" y="1556"/>
                    </a:lnTo>
                    <a:lnTo>
                      <a:pt x="3248" y="1555"/>
                    </a:lnTo>
                    <a:lnTo>
                      <a:pt x="3250" y="1555"/>
                    </a:lnTo>
                    <a:lnTo>
                      <a:pt x="3250" y="1553"/>
                    </a:lnTo>
                    <a:lnTo>
                      <a:pt x="3252" y="1553"/>
                    </a:lnTo>
                    <a:lnTo>
                      <a:pt x="3252" y="1551"/>
                    </a:lnTo>
                    <a:lnTo>
                      <a:pt x="3253" y="1551"/>
                    </a:lnTo>
                    <a:lnTo>
                      <a:pt x="3253" y="1550"/>
                    </a:lnTo>
                    <a:lnTo>
                      <a:pt x="3255" y="1550"/>
                    </a:lnTo>
                    <a:lnTo>
                      <a:pt x="3255" y="1548"/>
                    </a:lnTo>
                    <a:lnTo>
                      <a:pt x="3257" y="1548"/>
                    </a:lnTo>
                    <a:lnTo>
                      <a:pt x="3257" y="1546"/>
                    </a:lnTo>
                    <a:lnTo>
                      <a:pt x="3258" y="1546"/>
                    </a:lnTo>
                    <a:lnTo>
                      <a:pt x="3258" y="1545"/>
                    </a:lnTo>
                    <a:lnTo>
                      <a:pt x="3260" y="1545"/>
                    </a:lnTo>
                    <a:lnTo>
                      <a:pt x="3260" y="1543"/>
                    </a:lnTo>
                    <a:lnTo>
                      <a:pt x="3262" y="1543"/>
                    </a:lnTo>
                    <a:lnTo>
                      <a:pt x="3262" y="1541"/>
                    </a:lnTo>
                    <a:lnTo>
                      <a:pt x="3263" y="1541"/>
                    </a:lnTo>
                    <a:lnTo>
                      <a:pt x="3263" y="1538"/>
                    </a:lnTo>
                    <a:lnTo>
                      <a:pt x="3265" y="1538"/>
                    </a:lnTo>
                    <a:lnTo>
                      <a:pt x="3265" y="1536"/>
                    </a:lnTo>
                    <a:lnTo>
                      <a:pt x="3267" y="1536"/>
                    </a:lnTo>
                    <a:lnTo>
                      <a:pt x="3267" y="1535"/>
                    </a:lnTo>
                    <a:lnTo>
                      <a:pt x="3268" y="1535"/>
                    </a:lnTo>
                    <a:lnTo>
                      <a:pt x="3268" y="1533"/>
                    </a:lnTo>
                    <a:lnTo>
                      <a:pt x="3270" y="1533"/>
                    </a:lnTo>
                    <a:lnTo>
                      <a:pt x="3270" y="1531"/>
                    </a:lnTo>
                    <a:lnTo>
                      <a:pt x="3272" y="1531"/>
                    </a:lnTo>
                    <a:lnTo>
                      <a:pt x="3272" y="1530"/>
                    </a:lnTo>
                    <a:lnTo>
                      <a:pt x="3273" y="1530"/>
                    </a:lnTo>
                    <a:lnTo>
                      <a:pt x="3273" y="1528"/>
                    </a:lnTo>
                    <a:lnTo>
                      <a:pt x="3275" y="1528"/>
                    </a:lnTo>
                    <a:lnTo>
                      <a:pt x="3275" y="1526"/>
                    </a:lnTo>
                    <a:lnTo>
                      <a:pt x="3277" y="1526"/>
                    </a:lnTo>
                    <a:lnTo>
                      <a:pt x="3277" y="1525"/>
                    </a:lnTo>
                    <a:lnTo>
                      <a:pt x="3278" y="1525"/>
                    </a:lnTo>
                    <a:lnTo>
                      <a:pt x="3278" y="1523"/>
                    </a:lnTo>
                    <a:lnTo>
                      <a:pt x="3280" y="1523"/>
                    </a:lnTo>
                    <a:lnTo>
                      <a:pt x="3280" y="1521"/>
                    </a:lnTo>
                    <a:lnTo>
                      <a:pt x="3282" y="1521"/>
                    </a:lnTo>
                    <a:lnTo>
                      <a:pt x="3282" y="1520"/>
                    </a:lnTo>
                    <a:lnTo>
                      <a:pt x="3283" y="1520"/>
                    </a:lnTo>
                    <a:lnTo>
                      <a:pt x="3283" y="1518"/>
                    </a:lnTo>
                    <a:lnTo>
                      <a:pt x="3285" y="1518"/>
                    </a:lnTo>
                    <a:lnTo>
                      <a:pt x="3285" y="1516"/>
                    </a:lnTo>
                    <a:lnTo>
                      <a:pt x="3287" y="1516"/>
                    </a:lnTo>
                    <a:lnTo>
                      <a:pt x="3287" y="1515"/>
                    </a:lnTo>
                    <a:lnTo>
                      <a:pt x="3288" y="1515"/>
                    </a:lnTo>
                    <a:lnTo>
                      <a:pt x="3288" y="1513"/>
                    </a:lnTo>
                    <a:lnTo>
                      <a:pt x="3290" y="1513"/>
                    </a:lnTo>
                    <a:lnTo>
                      <a:pt x="3290" y="1511"/>
                    </a:lnTo>
                    <a:lnTo>
                      <a:pt x="3292" y="1511"/>
                    </a:lnTo>
                    <a:lnTo>
                      <a:pt x="3292" y="1510"/>
                    </a:lnTo>
                    <a:lnTo>
                      <a:pt x="3293" y="1510"/>
                    </a:lnTo>
                    <a:lnTo>
                      <a:pt x="3293" y="1508"/>
                    </a:lnTo>
                    <a:lnTo>
                      <a:pt x="3295" y="1508"/>
                    </a:lnTo>
                    <a:lnTo>
                      <a:pt x="3295" y="1506"/>
                    </a:lnTo>
                    <a:lnTo>
                      <a:pt x="3297" y="1506"/>
                    </a:lnTo>
                    <a:lnTo>
                      <a:pt x="3297" y="1505"/>
                    </a:lnTo>
                    <a:lnTo>
                      <a:pt x="3298" y="1505"/>
                    </a:lnTo>
                    <a:lnTo>
                      <a:pt x="3298" y="1503"/>
                    </a:lnTo>
                    <a:lnTo>
                      <a:pt x="3300" y="1503"/>
                    </a:lnTo>
                    <a:lnTo>
                      <a:pt x="3300" y="1501"/>
                    </a:lnTo>
                    <a:lnTo>
                      <a:pt x="3302" y="1501"/>
                    </a:lnTo>
                    <a:lnTo>
                      <a:pt x="3302" y="1500"/>
                    </a:lnTo>
                    <a:lnTo>
                      <a:pt x="3303" y="1500"/>
                    </a:lnTo>
                    <a:lnTo>
                      <a:pt x="3303" y="1498"/>
                    </a:lnTo>
                    <a:lnTo>
                      <a:pt x="3305" y="1498"/>
                    </a:lnTo>
                    <a:lnTo>
                      <a:pt x="3305" y="1496"/>
                    </a:lnTo>
                    <a:lnTo>
                      <a:pt x="3307" y="1496"/>
                    </a:lnTo>
                    <a:lnTo>
                      <a:pt x="3307" y="1493"/>
                    </a:lnTo>
                    <a:lnTo>
                      <a:pt x="3308" y="1493"/>
                    </a:lnTo>
                    <a:lnTo>
                      <a:pt x="3308" y="1491"/>
                    </a:lnTo>
                    <a:lnTo>
                      <a:pt x="3310" y="1491"/>
                    </a:lnTo>
                    <a:lnTo>
                      <a:pt x="3310" y="1490"/>
                    </a:lnTo>
                    <a:lnTo>
                      <a:pt x="3312" y="1490"/>
                    </a:lnTo>
                    <a:lnTo>
                      <a:pt x="3312" y="1488"/>
                    </a:lnTo>
                    <a:lnTo>
                      <a:pt x="3313" y="1488"/>
                    </a:lnTo>
                    <a:lnTo>
                      <a:pt x="3313" y="1486"/>
                    </a:lnTo>
                    <a:lnTo>
                      <a:pt x="3315" y="1486"/>
                    </a:lnTo>
                    <a:lnTo>
                      <a:pt x="3315" y="1485"/>
                    </a:lnTo>
                    <a:lnTo>
                      <a:pt x="3317" y="1485"/>
                    </a:lnTo>
                    <a:lnTo>
                      <a:pt x="3317" y="1483"/>
                    </a:lnTo>
                    <a:lnTo>
                      <a:pt x="3318" y="1483"/>
                    </a:lnTo>
                    <a:lnTo>
                      <a:pt x="3318" y="1481"/>
                    </a:lnTo>
                    <a:lnTo>
                      <a:pt x="3320" y="1481"/>
                    </a:lnTo>
                    <a:lnTo>
                      <a:pt x="3320" y="1480"/>
                    </a:lnTo>
                    <a:lnTo>
                      <a:pt x="3322" y="1480"/>
                    </a:lnTo>
                    <a:lnTo>
                      <a:pt x="3322" y="1478"/>
                    </a:lnTo>
                    <a:lnTo>
                      <a:pt x="3323" y="1478"/>
                    </a:lnTo>
                    <a:lnTo>
                      <a:pt x="3323" y="1476"/>
                    </a:lnTo>
                    <a:lnTo>
                      <a:pt x="3325" y="1476"/>
                    </a:lnTo>
                    <a:lnTo>
                      <a:pt x="3325" y="1475"/>
                    </a:lnTo>
                    <a:lnTo>
                      <a:pt x="3327" y="1475"/>
                    </a:lnTo>
                    <a:lnTo>
                      <a:pt x="3327" y="1473"/>
                    </a:lnTo>
                    <a:lnTo>
                      <a:pt x="3328" y="1473"/>
                    </a:lnTo>
                    <a:lnTo>
                      <a:pt x="3328" y="1471"/>
                    </a:lnTo>
                    <a:lnTo>
                      <a:pt x="3330" y="1471"/>
                    </a:lnTo>
                    <a:lnTo>
                      <a:pt x="3330" y="1470"/>
                    </a:lnTo>
                    <a:lnTo>
                      <a:pt x="3332" y="1470"/>
                    </a:lnTo>
                    <a:lnTo>
                      <a:pt x="3332" y="1468"/>
                    </a:lnTo>
                    <a:lnTo>
                      <a:pt x="3333" y="1468"/>
                    </a:lnTo>
                    <a:lnTo>
                      <a:pt x="3333" y="1466"/>
                    </a:lnTo>
                    <a:lnTo>
                      <a:pt x="3335" y="1466"/>
                    </a:lnTo>
                    <a:lnTo>
                      <a:pt x="3335" y="1463"/>
                    </a:lnTo>
                    <a:lnTo>
                      <a:pt x="3337" y="1463"/>
                    </a:lnTo>
                    <a:lnTo>
                      <a:pt x="3337" y="1461"/>
                    </a:lnTo>
                    <a:lnTo>
                      <a:pt x="3338" y="1461"/>
                    </a:lnTo>
                    <a:lnTo>
                      <a:pt x="3338" y="1460"/>
                    </a:lnTo>
                    <a:lnTo>
                      <a:pt x="3340" y="1460"/>
                    </a:lnTo>
                    <a:lnTo>
                      <a:pt x="3340" y="1458"/>
                    </a:lnTo>
                    <a:lnTo>
                      <a:pt x="3342" y="1458"/>
                    </a:lnTo>
                    <a:lnTo>
                      <a:pt x="3342" y="1456"/>
                    </a:lnTo>
                    <a:lnTo>
                      <a:pt x="3343" y="1456"/>
                    </a:lnTo>
                    <a:lnTo>
                      <a:pt x="3343" y="1455"/>
                    </a:lnTo>
                    <a:lnTo>
                      <a:pt x="3345" y="1455"/>
                    </a:lnTo>
                    <a:lnTo>
                      <a:pt x="3345" y="1453"/>
                    </a:lnTo>
                    <a:lnTo>
                      <a:pt x="3347" y="1453"/>
                    </a:lnTo>
                    <a:lnTo>
                      <a:pt x="3347" y="1451"/>
                    </a:lnTo>
                    <a:lnTo>
                      <a:pt x="3348" y="1451"/>
                    </a:lnTo>
                    <a:lnTo>
                      <a:pt x="3348" y="1450"/>
                    </a:lnTo>
                    <a:lnTo>
                      <a:pt x="3350" y="1450"/>
                    </a:lnTo>
                    <a:lnTo>
                      <a:pt x="3350" y="1448"/>
                    </a:lnTo>
                    <a:lnTo>
                      <a:pt x="3352" y="1448"/>
                    </a:lnTo>
                    <a:lnTo>
                      <a:pt x="3352" y="1446"/>
                    </a:lnTo>
                    <a:lnTo>
                      <a:pt x="3353" y="1446"/>
                    </a:lnTo>
                    <a:lnTo>
                      <a:pt x="3353" y="1445"/>
                    </a:lnTo>
                    <a:lnTo>
                      <a:pt x="3355" y="1445"/>
                    </a:lnTo>
                    <a:lnTo>
                      <a:pt x="3355" y="1443"/>
                    </a:lnTo>
                    <a:lnTo>
                      <a:pt x="3357" y="1443"/>
                    </a:lnTo>
                    <a:lnTo>
                      <a:pt x="3357" y="1441"/>
                    </a:lnTo>
                    <a:lnTo>
                      <a:pt x="3358" y="1441"/>
                    </a:lnTo>
                    <a:lnTo>
                      <a:pt x="3358" y="1440"/>
                    </a:lnTo>
                    <a:lnTo>
                      <a:pt x="3360" y="1440"/>
                    </a:lnTo>
                    <a:lnTo>
                      <a:pt x="3360" y="1438"/>
                    </a:lnTo>
                    <a:lnTo>
                      <a:pt x="3362" y="1438"/>
                    </a:lnTo>
                    <a:lnTo>
                      <a:pt x="3362" y="1435"/>
                    </a:lnTo>
                    <a:lnTo>
                      <a:pt x="3363" y="1435"/>
                    </a:lnTo>
                    <a:lnTo>
                      <a:pt x="3363" y="1433"/>
                    </a:lnTo>
                    <a:lnTo>
                      <a:pt x="3365" y="1433"/>
                    </a:lnTo>
                    <a:lnTo>
                      <a:pt x="3365" y="1431"/>
                    </a:lnTo>
                    <a:lnTo>
                      <a:pt x="3367" y="1431"/>
                    </a:lnTo>
                    <a:lnTo>
                      <a:pt x="3367" y="1430"/>
                    </a:lnTo>
                    <a:lnTo>
                      <a:pt x="3368" y="1430"/>
                    </a:lnTo>
                    <a:lnTo>
                      <a:pt x="3368" y="1428"/>
                    </a:lnTo>
                    <a:lnTo>
                      <a:pt x="3370" y="1428"/>
                    </a:lnTo>
                    <a:lnTo>
                      <a:pt x="3370" y="1426"/>
                    </a:lnTo>
                    <a:lnTo>
                      <a:pt x="3372" y="1426"/>
                    </a:lnTo>
                    <a:lnTo>
                      <a:pt x="3372" y="1425"/>
                    </a:lnTo>
                    <a:lnTo>
                      <a:pt x="3373" y="1425"/>
                    </a:lnTo>
                    <a:lnTo>
                      <a:pt x="3373" y="1423"/>
                    </a:lnTo>
                    <a:lnTo>
                      <a:pt x="3375" y="1423"/>
                    </a:lnTo>
                    <a:lnTo>
                      <a:pt x="3375" y="1421"/>
                    </a:lnTo>
                    <a:lnTo>
                      <a:pt x="3377" y="1421"/>
                    </a:lnTo>
                    <a:lnTo>
                      <a:pt x="3377" y="1420"/>
                    </a:lnTo>
                    <a:lnTo>
                      <a:pt x="3378" y="1420"/>
                    </a:lnTo>
                    <a:lnTo>
                      <a:pt x="3378" y="1418"/>
                    </a:lnTo>
                    <a:lnTo>
                      <a:pt x="3380" y="1418"/>
                    </a:lnTo>
                    <a:lnTo>
                      <a:pt x="3380" y="1416"/>
                    </a:lnTo>
                    <a:lnTo>
                      <a:pt x="3382" y="1416"/>
                    </a:lnTo>
                    <a:lnTo>
                      <a:pt x="3382" y="1415"/>
                    </a:lnTo>
                    <a:lnTo>
                      <a:pt x="3383" y="1415"/>
                    </a:lnTo>
                    <a:lnTo>
                      <a:pt x="3383" y="1411"/>
                    </a:lnTo>
                    <a:lnTo>
                      <a:pt x="3385" y="1411"/>
                    </a:lnTo>
                    <a:lnTo>
                      <a:pt x="3385" y="1410"/>
                    </a:lnTo>
                    <a:lnTo>
                      <a:pt x="3387" y="1410"/>
                    </a:lnTo>
                    <a:lnTo>
                      <a:pt x="3387" y="1408"/>
                    </a:lnTo>
                    <a:lnTo>
                      <a:pt x="3388" y="1408"/>
                    </a:lnTo>
                    <a:lnTo>
                      <a:pt x="3388" y="1406"/>
                    </a:lnTo>
                    <a:lnTo>
                      <a:pt x="3390" y="1406"/>
                    </a:lnTo>
                    <a:lnTo>
                      <a:pt x="3390" y="1405"/>
                    </a:lnTo>
                    <a:lnTo>
                      <a:pt x="3392" y="1405"/>
                    </a:lnTo>
                    <a:lnTo>
                      <a:pt x="3392" y="1403"/>
                    </a:lnTo>
                    <a:lnTo>
                      <a:pt x="3393" y="1403"/>
                    </a:lnTo>
                    <a:lnTo>
                      <a:pt x="3393" y="1401"/>
                    </a:lnTo>
                    <a:lnTo>
                      <a:pt x="3395" y="1401"/>
                    </a:lnTo>
                    <a:lnTo>
                      <a:pt x="3395" y="1400"/>
                    </a:lnTo>
                    <a:lnTo>
                      <a:pt x="3397" y="1400"/>
                    </a:lnTo>
                    <a:lnTo>
                      <a:pt x="3397" y="1398"/>
                    </a:lnTo>
                    <a:lnTo>
                      <a:pt x="3398" y="1398"/>
                    </a:lnTo>
                    <a:lnTo>
                      <a:pt x="3398" y="1396"/>
                    </a:lnTo>
                    <a:lnTo>
                      <a:pt x="3400" y="1396"/>
                    </a:lnTo>
                    <a:lnTo>
                      <a:pt x="3400" y="1395"/>
                    </a:lnTo>
                    <a:lnTo>
                      <a:pt x="3402" y="1395"/>
                    </a:lnTo>
                    <a:lnTo>
                      <a:pt x="3402" y="1393"/>
                    </a:lnTo>
                    <a:lnTo>
                      <a:pt x="3403" y="1393"/>
                    </a:lnTo>
                    <a:lnTo>
                      <a:pt x="3403" y="1391"/>
                    </a:lnTo>
                    <a:lnTo>
                      <a:pt x="3405" y="1391"/>
                    </a:lnTo>
                    <a:lnTo>
                      <a:pt x="3405" y="1388"/>
                    </a:lnTo>
                    <a:lnTo>
                      <a:pt x="3407" y="1388"/>
                    </a:lnTo>
                    <a:lnTo>
                      <a:pt x="3407" y="1386"/>
                    </a:lnTo>
                    <a:lnTo>
                      <a:pt x="3408" y="1386"/>
                    </a:lnTo>
                    <a:lnTo>
                      <a:pt x="3408" y="1385"/>
                    </a:lnTo>
                    <a:lnTo>
                      <a:pt x="3410" y="1385"/>
                    </a:lnTo>
                    <a:lnTo>
                      <a:pt x="3410" y="1383"/>
                    </a:lnTo>
                    <a:lnTo>
                      <a:pt x="3412" y="1383"/>
                    </a:lnTo>
                    <a:lnTo>
                      <a:pt x="3412" y="1381"/>
                    </a:lnTo>
                    <a:lnTo>
                      <a:pt x="3413" y="1381"/>
                    </a:lnTo>
                    <a:lnTo>
                      <a:pt x="3413" y="1380"/>
                    </a:lnTo>
                    <a:lnTo>
                      <a:pt x="3415" y="1380"/>
                    </a:lnTo>
                    <a:lnTo>
                      <a:pt x="3415" y="1378"/>
                    </a:lnTo>
                    <a:lnTo>
                      <a:pt x="3417" y="1378"/>
                    </a:lnTo>
                    <a:lnTo>
                      <a:pt x="3417" y="1376"/>
                    </a:lnTo>
                    <a:lnTo>
                      <a:pt x="3418" y="1376"/>
                    </a:lnTo>
                    <a:lnTo>
                      <a:pt x="3418" y="1375"/>
                    </a:lnTo>
                    <a:lnTo>
                      <a:pt x="3420" y="1375"/>
                    </a:lnTo>
                    <a:lnTo>
                      <a:pt x="3420" y="1373"/>
                    </a:lnTo>
                    <a:lnTo>
                      <a:pt x="3422" y="1373"/>
                    </a:lnTo>
                    <a:lnTo>
                      <a:pt x="3422" y="1370"/>
                    </a:lnTo>
                    <a:lnTo>
                      <a:pt x="3423" y="1370"/>
                    </a:lnTo>
                    <a:lnTo>
                      <a:pt x="3423" y="1368"/>
                    </a:lnTo>
                    <a:lnTo>
                      <a:pt x="3425" y="1368"/>
                    </a:lnTo>
                    <a:lnTo>
                      <a:pt x="3425" y="1366"/>
                    </a:lnTo>
                    <a:lnTo>
                      <a:pt x="3427" y="1366"/>
                    </a:lnTo>
                    <a:lnTo>
                      <a:pt x="3427" y="1365"/>
                    </a:lnTo>
                    <a:lnTo>
                      <a:pt x="3428" y="1365"/>
                    </a:lnTo>
                    <a:lnTo>
                      <a:pt x="3428" y="1363"/>
                    </a:lnTo>
                    <a:lnTo>
                      <a:pt x="3430" y="1363"/>
                    </a:lnTo>
                    <a:lnTo>
                      <a:pt x="3430" y="1361"/>
                    </a:lnTo>
                    <a:lnTo>
                      <a:pt x="3432" y="1361"/>
                    </a:lnTo>
                    <a:lnTo>
                      <a:pt x="3432" y="1360"/>
                    </a:lnTo>
                    <a:lnTo>
                      <a:pt x="3433" y="1360"/>
                    </a:lnTo>
                    <a:lnTo>
                      <a:pt x="3433" y="1358"/>
                    </a:lnTo>
                    <a:lnTo>
                      <a:pt x="3435" y="1358"/>
                    </a:lnTo>
                    <a:lnTo>
                      <a:pt x="3435" y="1356"/>
                    </a:lnTo>
                    <a:lnTo>
                      <a:pt x="3437" y="1356"/>
                    </a:lnTo>
                    <a:lnTo>
                      <a:pt x="3437" y="1355"/>
                    </a:lnTo>
                    <a:lnTo>
                      <a:pt x="3438" y="1355"/>
                    </a:lnTo>
                    <a:lnTo>
                      <a:pt x="3438" y="1351"/>
                    </a:lnTo>
                    <a:lnTo>
                      <a:pt x="3440" y="1351"/>
                    </a:lnTo>
                    <a:lnTo>
                      <a:pt x="3440" y="1350"/>
                    </a:lnTo>
                    <a:lnTo>
                      <a:pt x="3442" y="1350"/>
                    </a:lnTo>
                    <a:lnTo>
                      <a:pt x="3442" y="1348"/>
                    </a:lnTo>
                    <a:lnTo>
                      <a:pt x="3443" y="1348"/>
                    </a:lnTo>
                    <a:lnTo>
                      <a:pt x="3443" y="1346"/>
                    </a:lnTo>
                    <a:lnTo>
                      <a:pt x="3445" y="1346"/>
                    </a:lnTo>
                    <a:lnTo>
                      <a:pt x="3445" y="1345"/>
                    </a:lnTo>
                    <a:lnTo>
                      <a:pt x="3447" y="1345"/>
                    </a:lnTo>
                    <a:lnTo>
                      <a:pt x="3447" y="1343"/>
                    </a:lnTo>
                    <a:lnTo>
                      <a:pt x="3448" y="1343"/>
                    </a:lnTo>
                    <a:lnTo>
                      <a:pt x="3448" y="1341"/>
                    </a:lnTo>
                    <a:lnTo>
                      <a:pt x="3450" y="1341"/>
                    </a:lnTo>
                    <a:lnTo>
                      <a:pt x="3450" y="1340"/>
                    </a:lnTo>
                    <a:lnTo>
                      <a:pt x="3452" y="1340"/>
                    </a:lnTo>
                    <a:lnTo>
                      <a:pt x="3452" y="1338"/>
                    </a:lnTo>
                    <a:lnTo>
                      <a:pt x="3453" y="1338"/>
                    </a:lnTo>
                    <a:lnTo>
                      <a:pt x="3453" y="1336"/>
                    </a:lnTo>
                    <a:lnTo>
                      <a:pt x="3455" y="1336"/>
                    </a:lnTo>
                    <a:lnTo>
                      <a:pt x="3455" y="1333"/>
                    </a:lnTo>
                    <a:lnTo>
                      <a:pt x="3457" y="1333"/>
                    </a:lnTo>
                    <a:lnTo>
                      <a:pt x="3457" y="1331"/>
                    </a:lnTo>
                    <a:lnTo>
                      <a:pt x="3458" y="1331"/>
                    </a:lnTo>
                    <a:lnTo>
                      <a:pt x="3458" y="1330"/>
                    </a:lnTo>
                    <a:lnTo>
                      <a:pt x="3460" y="1330"/>
                    </a:lnTo>
                    <a:lnTo>
                      <a:pt x="3460" y="1328"/>
                    </a:lnTo>
                    <a:lnTo>
                      <a:pt x="3462" y="1328"/>
                    </a:lnTo>
                    <a:lnTo>
                      <a:pt x="3462" y="1326"/>
                    </a:lnTo>
                    <a:lnTo>
                      <a:pt x="3463" y="1326"/>
                    </a:lnTo>
                    <a:lnTo>
                      <a:pt x="3463" y="1325"/>
                    </a:lnTo>
                    <a:lnTo>
                      <a:pt x="3465" y="1325"/>
                    </a:lnTo>
                    <a:lnTo>
                      <a:pt x="3465" y="1323"/>
                    </a:lnTo>
                    <a:lnTo>
                      <a:pt x="3467" y="1323"/>
                    </a:lnTo>
                    <a:lnTo>
                      <a:pt x="3467" y="1321"/>
                    </a:lnTo>
                    <a:lnTo>
                      <a:pt x="3468" y="1321"/>
                    </a:lnTo>
                    <a:lnTo>
                      <a:pt x="3468" y="1320"/>
                    </a:lnTo>
                    <a:lnTo>
                      <a:pt x="3470" y="1320"/>
                    </a:lnTo>
                    <a:lnTo>
                      <a:pt x="3470" y="1316"/>
                    </a:lnTo>
                    <a:lnTo>
                      <a:pt x="3472" y="1316"/>
                    </a:lnTo>
                    <a:lnTo>
                      <a:pt x="3472" y="1315"/>
                    </a:lnTo>
                    <a:lnTo>
                      <a:pt x="3473" y="1315"/>
                    </a:lnTo>
                    <a:lnTo>
                      <a:pt x="3473" y="1313"/>
                    </a:lnTo>
                    <a:lnTo>
                      <a:pt x="3475" y="1313"/>
                    </a:lnTo>
                    <a:lnTo>
                      <a:pt x="3475" y="1311"/>
                    </a:lnTo>
                    <a:lnTo>
                      <a:pt x="3477" y="1311"/>
                    </a:lnTo>
                    <a:lnTo>
                      <a:pt x="3477" y="1310"/>
                    </a:lnTo>
                    <a:lnTo>
                      <a:pt x="3478" y="1310"/>
                    </a:lnTo>
                    <a:lnTo>
                      <a:pt x="3478" y="1308"/>
                    </a:lnTo>
                    <a:lnTo>
                      <a:pt x="3480" y="1308"/>
                    </a:lnTo>
                    <a:lnTo>
                      <a:pt x="3480" y="1306"/>
                    </a:lnTo>
                    <a:lnTo>
                      <a:pt x="3482" y="1306"/>
                    </a:lnTo>
                    <a:lnTo>
                      <a:pt x="3482" y="1305"/>
                    </a:lnTo>
                    <a:lnTo>
                      <a:pt x="3483" y="1305"/>
                    </a:lnTo>
                    <a:lnTo>
                      <a:pt x="3483" y="1301"/>
                    </a:lnTo>
                    <a:lnTo>
                      <a:pt x="3485" y="1301"/>
                    </a:lnTo>
                    <a:lnTo>
                      <a:pt x="3485" y="1300"/>
                    </a:lnTo>
                    <a:lnTo>
                      <a:pt x="3487" y="1300"/>
                    </a:lnTo>
                    <a:lnTo>
                      <a:pt x="3487" y="1298"/>
                    </a:lnTo>
                    <a:lnTo>
                      <a:pt x="3488" y="1298"/>
                    </a:lnTo>
                    <a:lnTo>
                      <a:pt x="3488" y="1296"/>
                    </a:lnTo>
                    <a:lnTo>
                      <a:pt x="3490" y="1296"/>
                    </a:lnTo>
                    <a:lnTo>
                      <a:pt x="3490" y="1295"/>
                    </a:lnTo>
                    <a:lnTo>
                      <a:pt x="3492" y="1295"/>
                    </a:lnTo>
                    <a:lnTo>
                      <a:pt x="3492" y="1293"/>
                    </a:lnTo>
                    <a:lnTo>
                      <a:pt x="3493" y="1293"/>
                    </a:lnTo>
                    <a:lnTo>
                      <a:pt x="3493" y="1291"/>
                    </a:lnTo>
                    <a:lnTo>
                      <a:pt x="3495" y="1291"/>
                    </a:lnTo>
                    <a:lnTo>
                      <a:pt x="3495" y="1290"/>
                    </a:lnTo>
                    <a:lnTo>
                      <a:pt x="3497" y="1290"/>
                    </a:lnTo>
                    <a:lnTo>
                      <a:pt x="3497" y="1286"/>
                    </a:lnTo>
                    <a:lnTo>
                      <a:pt x="3498" y="1286"/>
                    </a:lnTo>
                    <a:lnTo>
                      <a:pt x="3498" y="1285"/>
                    </a:lnTo>
                    <a:lnTo>
                      <a:pt x="3500" y="1285"/>
                    </a:lnTo>
                    <a:lnTo>
                      <a:pt x="3500" y="1283"/>
                    </a:lnTo>
                    <a:lnTo>
                      <a:pt x="3502" y="1283"/>
                    </a:lnTo>
                    <a:lnTo>
                      <a:pt x="3502" y="1281"/>
                    </a:lnTo>
                    <a:lnTo>
                      <a:pt x="3503" y="1281"/>
                    </a:lnTo>
                    <a:lnTo>
                      <a:pt x="3503" y="1280"/>
                    </a:lnTo>
                    <a:lnTo>
                      <a:pt x="3505" y="1280"/>
                    </a:lnTo>
                    <a:lnTo>
                      <a:pt x="3505" y="1278"/>
                    </a:lnTo>
                    <a:lnTo>
                      <a:pt x="3507" y="1278"/>
                    </a:lnTo>
                    <a:lnTo>
                      <a:pt x="3507" y="1276"/>
                    </a:lnTo>
                    <a:lnTo>
                      <a:pt x="3508" y="1276"/>
                    </a:lnTo>
                    <a:lnTo>
                      <a:pt x="3508" y="1275"/>
                    </a:lnTo>
                    <a:lnTo>
                      <a:pt x="3510" y="1275"/>
                    </a:lnTo>
                    <a:lnTo>
                      <a:pt x="3510" y="1271"/>
                    </a:lnTo>
                    <a:lnTo>
                      <a:pt x="3512" y="1271"/>
                    </a:lnTo>
                    <a:lnTo>
                      <a:pt x="3512" y="1270"/>
                    </a:lnTo>
                    <a:lnTo>
                      <a:pt x="3513" y="1270"/>
                    </a:lnTo>
                    <a:lnTo>
                      <a:pt x="3513" y="1268"/>
                    </a:lnTo>
                    <a:lnTo>
                      <a:pt x="3515" y="1268"/>
                    </a:lnTo>
                    <a:lnTo>
                      <a:pt x="3515" y="1266"/>
                    </a:lnTo>
                    <a:lnTo>
                      <a:pt x="3517" y="1266"/>
                    </a:lnTo>
                    <a:lnTo>
                      <a:pt x="3517" y="1265"/>
                    </a:lnTo>
                    <a:lnTo>
                      <a:pt x="3518" y="1265"/>
                    </a:lnTo>
                    <a:lnTo>
                      <a:pt x="3518" y="1263"/>
                    </a:lnTo>
                    <a:lnTo>
                      <a:pt x="3520" y="1263"/>
                    </a:lnTo>
                    <a:lnTo>
                      <a:pt x="3520" y="1261"/>
                    </a:lnTo>
                    <a:lnTo>
                      <a:pt x="3522" y="1261"/>
                    </a:lnTo>
                    <a:lnTo>
                      <a:pt x="3522" y="1258"/>
                    </a:lnTo>
                    <a:lnTo>
                      <a:pt x="3523" y="1258"/>
                    </a:lnTo>
                    <a:lnTo>
                      <a:pt x="3523" y="1256"/>
                    </a:lnTo>
                    <a:lnTo>
                      <a:pt x="3525" y="1256"/>
                    </a:lnTo>
                    <a:lnTo>
                      <a:pt x="3525" y="1255"/>
                    </a:lnTo>
                    <a:lnTo>
                      <a:pt x="3527" y="1255"/>
                    </a:lnTo>
                    <a:lnTo>
                      <a:pt x="3527" y="1253"/>
                    </a:lnTo>
                    <a:lnTo>
                      <a:pt x="3528" y="1253"/>
                    </a:lnTo>
                    <a:lnTo>
                      <a:pt x="3528" y="1251"/>
                    </a:lnTo>
                    <a:lnTo>
                      <a:pt x="3530" y="1251"/>
                    </a:lnTo>
                    <a:lnTo>
                      <a:pt x="3530" y="1250"/>
                    </a:lnTo>
                    <a:lnTo>
                      <a:pt x="3532" y="1250"/>
                    </a:lnTo>
                    <a:lnTo>
                      <a:pt x="3532" y="1248"/>
                    </a:lnTo>
                    <a:lnTo>
                      <a:pt x="3533" y="1248"/>
                    </a:lnTo>
                    <a:lnTo>
                      <a:pt x="3533" y="1245"/>
                    </a:lnTo>
                    <a:lnTo>
                      <a:pt x="3535" y="1245"/>
                    </a:lnTo>
                    <a:lnTo>
                      <a:pt x="3535" y="1243"/>
                    </a:lnTo>
                    <a:lnTo>
                      <a:pt x="3537" y="1243"/>
                    </a:lnTo>
                    <a:lnTo>
                      <a:pt x="3537" y="1241"/>
                    </a:lnTo>
                    <a:lnTo>
                      <a:pt x="3538" y="1241"/>
                    </a:lnTo>
                    <a:lnTo>
                      <a:pt x="3538" y="1240"/>
                    </a:lnTo>
                    <a:lnTo>
                      <a:pt x="3540" y="1240"/>
                    </a:lnTo>
                    <a:lnTo>
                      <a:pt x="3540" y="1238"/>
                    </a:lnTo>
                    <a:lnTo>
                      <a:pt x="3542" y="1238"/>
                    </a:lnTo>
                    <a:lnTo>
                      <a:pt x="3542" y="1236"/>
                    </a:lnTo>
                    <a:lnTo>
                      <a:pt x="3543" y="1236"/>
                    </a:lnTo>
                    <a:lnTo>
                      <a:pt x="3543" y="1235"/>
                    </a:lnTo>
                    <a:lnTo>
                      <a:pt x="3545" y="1235"/>
                    </a:lnTo>
                    <a:lnTo>
                      <a:pt x="3545" y="1231"/>
                    </a:lnTo>
                    <a:lnTo>
                      <a:pt x="3547" y="1231"/>
                    </a:lnTo>
                    <a:lnTo>
                      <a:pt x="3547" y="1230"/>
                    </a:lnTo>
                    <a:lnTo>
                      <a:pt x="3548" y="1230"/>
                    </a:lnTo>
                    <a:lnTo>
                      <a:pt x="3548" y="1228"/>
                    </a:lnTo>
                    <a:lnTo>
                      <a:pt x="3550" y="1228"/>
                    </a:lnTo>
                    <a:lnTo>
                      <a:pt x="3550" y="1226"/>
                    </a:lnTo>
                    <a:lnTo>
                      <a:pt x="3552" y="1226"/>
                    </a:lnTo>
                    <a:lnTo>
                      <a:pt x="3552" y="1225"/>
                    </a:lnTo>
                    <a:lnTo>
                      <a:pt x="3553" y="1225"/>
                    </a:lnTo>
                    <a:lnTo>
                      <a:pt x="3553" y="1223"/>
                    </a:lnTo>
                    <a:lnTo>
                      <a:pt x="3555" y="1223"/>
                    </a:lnTo>
                    <a:lnTo>
                      <a:pt x="3555" y="1221"/>
                    </a:lnTo>
                    <a:lnTo>
                      <a:pt x="3557" y="1221"/>
                    </a:lnTo>
                    <a:lnTo>
                      <a:pt x="3557" y="1218"/>
                    </a:lnTo>
                    <a:lnTo>
                      <a:pt x="3558" y="1218"/>
                    </a:lnTo>
                    <a:lnTo>
                      <a:pt x="3558" y="1216"/>
                    </a:lnTo>
                    <a:lnTo>
                      <a:pt x="3560" y="1216"/>
                    </a:lnTo>
                    <a:lnTo>
                      <a:pt x="3560" y="1215"/>
                    </a:lnTo>
                    <a:lnTo>
                      <a:pt x="3562" y="1215"/>
                    </a:lnTo>
                    <a:lnTo>
                      <a:pt x="3562" y="1213"/>
                    </a:lnTo>
                    <a:lnTo>
                      <a:pt x="3563" y="1213"/>
                    </a:lnTo>
                    <a:lnTo>
                      <a:pt x="3563" y="1211"/>
                    </a:lnTo>
                    <a:lnTo>
                      <a:pt x="3565" y="1211"/>
                    </a:lnTo>
                    <a:lnTo>
                      <a:pt x="3565" y="1210"/>
                    </a:lnTo>
                    <a:lnTo>
                      <a:pt x="3567" y="1210"/>
                    </a:lnTo>
                    <a:lnTo>
                      <a:pt x="3567" y="1208"/>
                    </a:lnTo>
                    <a:lnTo>
                      <a:pt x="3568" y="1208"/>
                    </a:lnTo>
                    <a:lnTo>
                      <a:pt x="3568" y="1205"/>
                    </a:lnTo>
                    <a:lnTo>
                      <a:pt x="3570" y="1205"/>
                    </a:lnTo>
                    <a:lnTo>
                      <a:pt x="3570" y="1203"/>
                    </a:lnTo>
                    <a:lnTo>
                      <a:pt x="3572" y="1203"/>
                    </a:lnTo>
                    <a:lnTo>
                      <a:pt x="3572" y="1201"/>
                    </a:lnTo>
                    <a:lnTo>
                      <a:pt x="3573" y="1201"/>
                    </a:lnTo>
                    <a:lnTo>
                      <a:pt x="3573" y="1200"/>
                    </a:lnTo>
                    <a:lnTo>
                      <a:pt x="3575" y="1200"/>
                    </a:lnTo>
                    <a:lnTo>
                      <a:pt x="3575" y="1198"/>
                    </a:lnTo>
                    <a:lnTo>
                      <a:pt x="3577" y="1198"/>
                    </a:lnTo>
                    <a:lnTo>
                      <a:pt x="3577" y="1196"/>
                    </a:lnTo>
                    <a:lnTo>
                      <a:pt x="3578" y="1196"/>
                    </a:lnTo>
                    <a:lnTo>
                      <a:pt x="3578" y="1193"/>
                    </a:lnTo>
                    <a:lnTo>
                      <a:pt x="3580" y="1193"/>
                    </a:lnTo>
                    <a:lnTo>
                      <a:pt x="3580" y="1191"/>
                    </a:lnTo>
                    <a:lnTo>
                      <a:pt x="3582" y="1191"/>
                    </a:lnTo>
                    <a:lnTo>
                      <a:pt x="3582" y="1190"/>
                    </a:lnTo>
                    <a:lnTo>
                      <a:pt x="3583" y="1190"/>
                    </a:lnTo>
                    <a:lnTo>
                      <a:pt x="3583" y="1188"/>
                    </a:lnTo>
                    <a:lnTo>
                      <a:pt x="3585" y="1188"/>
                    </a:lnTo>
                    <a:lnTo>
                      <a:pt x="3585" y="1186"/>
                    </a:lnTo>
                    <a:lnTo>
                      <a:pt x="3587" y="1186"/>
                    </a:lnTo>
                    <a:lnTo>
                      <a:pt x="3587" y="1185"/>
                    </a:lnTo>
                    <a:lnTo>
                      <a:pt x="3588" y="1185"/>
                    </a:lnTo>
                    <a:lnTo>
                      <a:pt x="3588" y="1181"/>
                    </a:lnTo>
                    <a:lnTo>
                      <a:pt x="3590" y="1181"/>
                    </a:lnTo>
                    <a:lnTo>
                      <a:pt x="3590" y="1180"/>
                    </a:lnTo>
                    <a:lnTo>
                      <a:pt x="3592" y="1180"/>
                    </a:lnTo>
                    <a:lnTo>
                      <a:pt x="3592" y="1178"/>
                    </a:lnTo>
                    <a:lnTo>
                      <a:pt x="3593" y="1178"/>
                    </a:lnTo>
                    <a:lnTo>
                      <a:pt x="3593" y="1176"/>
                    </a:lnTo>
                    <a:lnTo>
                      <a:pt x="3595" y="1176"/>
                    </a:lnTo>
                    <a:lnTo>
                      <a:pt x="3595" y="1175"/>
                    </a:lnTo>
                    <a:lnTo>
                      <a:pt x="3597" y="1175"/>
                    </a:lnTo>
                    <a:lnTo>
                      <a:pt x="3597" y="1173"/>
                    </a:lnTo>
                    <a:lnTo>
                      <a:pt x="3598" y="1173"/>
                    </a:lnTo>
                    <a:lnTo>
                      <a:pt x="3598" y="1170"/>
                    </a:lnTo>
                    <a:lnTo>
                      <a:pt x="3600" y="1170"/>
                    </a:lnTo>
                    <a:lnTo>
                      <a:pt x="3600" y="1168"/>
                    </a:lnTo>
                    <a:lnTo>
                      <a:pt x="3602" y="1168"/>
                    </a:lnTo>
                    <a:lnTo>
                      <a:pt x="3602" y="1166"/>
                    </a:lnTo>
                    <a:lnTo>
                      <a:pt x="3603" y="1166"/>
                    </a:lnTo>
                    <a:lnTo>
                      <a:pt x="3603" y="1165"/>
                    </a:lnTo>
                    <a:lnTo>
                      <a:pt x="3605" y="1165"/>
                    </a:lnTo>
                    <a:lnTo>
                      <a:pt x="3605" y="1163"/>
                    </a:lnTo>
                    <a:lnTo>
                      <a:pt x="3607" y="1163"/>
                    </a:lnTo>
                    <a:lnTo>
                      <a:pt x="3607" y="1161"/>
                    </a:lnTo>
                    <a:lnTo>
                      <a:pt x="3608" y="1161"/>
                    </a:lnTo>
                    <a:lnTo>
                      <a:pt x="3608" y="1158"/>
                    </a:lnTo>
                    <a:lnTo>
                      <a:pt x="3610" y="1158"/>
                    </a:lnTo>
                    <a:lnTo>
                      <a:pt x="3610" y="1156"/>
                    </a:lnTo>
                    <a:lnTo>
                      <a:pt x="3612" y="1156"/>
                    </a:lnTo>
                    <a:lnTo>
                      <a:pt x="3612" y="1155"/>
                    </a:lnTo>
                    <a:lnTo>
                      <a:pt x="3613" y="1155"/>
                    </a:lnTo>
                    <a:lnTo>
                      <a:pt x="3613" y="1153"/>
                    </a:lnTo>
                    <a:lnTo>
                      <a:pt x="3615" y="1153"/>
                    </a:lnTo>
                    <a:lnTo>
                      <a:pt x="3615" y="1151"/>
                    </a:lnTo>
                    <a:lnTo>
                      <a:pt x="3617" y="1151"/>
                    </a:lnTo>
                    <a:lnTo>
                      <a:pt x="3617" y="1150"/>
                    </a:lnTo>
                    <a:lnTo>
                      <a:pt x="3618" y="1150"/>
                    </a:lnTo>
                    <a:lnTo>
                      <a:pt x="3618" y="1146"/>
                    </a:lnTo>
                    <a:lnTo>
                      <a:pt x="3620" y="1146"/>
                    </a:lnTo>
                    <a:lnTo>
                      <a:pt x="3620" y="1145"/>
                    </a:lnTo>
                    <a:lnTo>
                      <a:pt x="3622" y="1145"/>
                    </a:lnTo>
                    <a:lnTo>
                      <a:pt x="3622" y="1143"/>
                    </a:lnTo>
                    <a:lnTo>
                      <a:pt x="3623" y="1143"/>
                    </a:lnTo>
                    <a:lnTo>
                      <a:pt x="3623" y="1141"/>
                    </a:lnTo>
                    <a:lnTo>
                      <a:pt x="3625" y="1141"/>
                    </a:lnTo>
                    <a:lnTo>
                      <a:pt x="3625" y="1140"/>
                    </a:lnTo>
                    <a:lnTo>
                      <a:pt x="3627" y="1140"/>
                    </a:lnTo>
                    <a:lnTo>
                      <a:pt x="3627" y="1136"/>
                    </a:lnTo>
                    <a:lnTo>
                      <a:pt x="3628" y="1136"/>
                    </a:lnTo>
                    <a:lnTo>
                      <a:pt x="3628" y="1135"/>
                    </a:lnTo>
                    <a:lnTo>
                      <a:pt x="3630" y="1135"/>
                    </a:lnTo>
                    <a:lnTo>
                      <a:pt x="3630" y="1133"/>
                    </a:lnTo>
                    <a:lnTo>
                      <a:pt x="3632" y="1133"/>
                    </a:lnTo>
                    <a:lnTo>
                      <a:pt x="3632" y="1131"/>
                    </a:lnTo>
                    <a:lnTo>
                      <a:pt x="3633" y="1131"/>
                    </a:lnTo>
                    <a:lnTo>
                      <a:pt x="3633" y="1130"/>
                    </a:lnTo>
                    <a:lnTo>
                      <a:pt x="3635" y="1130"/>
                    </a:lnTo>
                    <a:lnTo>
                      <a:pt x="3635" y="1128"/>
                    </a:lnTo>
                    <a:lnTo>
                      <a:pt x="3637" y="1128"/>
                    </a:lnTo>
                    <a:lnTo>
                      <a:pt x="3637" y="1125"/>
                    </a:lnTo>
                    <a:lnTo>
                      <a:pt x="3638" y="1125"/>
                    </a:lnTo>
                    <a:lnTo>
                      <a:pt x="3638" y="1123"/>
                    </a:lnTo>
                    <a:lnTo>
                      <a:pt x="3640" y="1123"/>
                    </a:lnTo>
                    <a:lnTo>
                      <a:pt x="3640" y="1121"/>
                    </a:lnTo>
                    <a:lnTo>
                      <a:pt x="3642" y="1121"/>
                    </a:lnTo>
                    <a:lnTo>
                      <a:pt x="3642" y="1120"/>
                    </a:lnTo>
                    <a:lnTo>
                      <a:pt x="3643" y="1120"/>
                    </a:lnTo>
                    <a:lnTo>
                      <a:pt x="3643" y="1118"/>
                    </a:lnTo>
                    <a:lnTo>
                      <a:pt x="3645" y="1118"/>
                    </a:lnTo>
                    <a:lnTo>
                      <a:pt x="3645" y="1115"/>
                    </a:lnTo>
                    <a:lnTo>
                      <a:pt x="3647" y="1115"/>
                    </a:lnTo>
                    <a:lnTo>
                      <a:pt x="3647" y="1113"/>
                    </a:lnTo>
                    <a:lnTo>
                      <a:pt x="3648" y="1113"/>
                    </a:lnTo>
                    <a:lnTo>
                      <a:pt x="3648" y="1111"/>
                    </a:lnTo>
                    <a:lnTo>
                      <a:pt x="3650" y="1111"/>
                    </a:lnTo>
                    <a:lnTo>
                      <a:pt x="3650" y="1110"/>
                    </a:lnTo>
                    <a:lnTo>
                      <a:pt x="3652" y="1110"/>
                    </a:lnTo>
                    <a:lnTo>
                      <a:pt x="3652" y="1108"/>
                    </a:lnTo>
                    <a:lnTo>
                      <a:pt x="3653" y="1108"/>
                    </a:lnTo>
                    <a:lnTo>
                      <a:pt x="3653" y="1105"/>
                    </a:lnTo>
                    <a:lnTo>
                      <a:pt x="3655" y="1105"/>
                    </a:lnTo>
                    <a:lnTo>
                      <a:pt x="3655" y="1103"/>
                    </a:lnTo>
                    <a:lnTo>
                      <a:pt x="3657" y="1103"/>
                    </a:lnTo>
                    <a:lnTo>
                      <a:pt x="3657" y="1101"/>
                    </a:lnTo>
                    <a:lnTo>
                      <a:pt x="3658" y="1101"/>
                    </a:lnTo>
                    <a:lnTo>
                      <a:pt x="3658" y="1100"/>
                    </a:lnTo>
                    <a:lnTo>
                      <a:pt x="3660" y="1100"/>
                    </a:lnTo>
                    <a:lnTo>
                      <a:pt x="3660" y="1098"/>
                    </a:lnTo>
                    <a:lnTo>
                      <a:pt x="3662" y="1098"/>
                    </a:lnTo>
                    <a:lnTo>
                      <a:pt x="3662" y="1096"/>
                    </a:lnTo>
                    <a:lnTo>
                      <a:pt x="3663" y="1096"/>
                    </a:lnTo>
                    <a:lnTo>
                      <a:pt x="3663" y="1093"/>
                    </a:lnTo>
                    <a:lnTo>
                      <a:pt x="3665" y="1093"/>
                    </a:lnTo>
                    <a:lnTo>
                      <a:pt x="3665" y="1091"/>
                    </a:lnTo>
                    <a:lnTo>
                      <a:pt x="3667" y="1091"/>
                    </a:lnTo>
                    <a:lnTo>
                      <a:pt x="3667" y="1090"/>
                    </a:lnTo>
                    <a:lnTo>
                      <a:pt x="3668" y="1090"/>
                    </a:lnTo>
                    <a:lnTo>
                      <a:pt x="3668" y="1088"/>
                    </a:lnTo>
                    <a:lnTo>
                      <a:pt x="3670" y="1088"/>
                    </a:lnTo>
                    <a:lnTo>
                      <a:pt x="3670" y="1086"/>
                    </a:lnTo>
                    <a:lnTo>
                      <a:pt x="3672" y="1086"/>
                    </a:lnTo>
                    <a:lnTo>
                      <a:pt x="3672" y="1083"/>
                    </a:lnTo>
                    <a:lnTo>
                      <a:pt x="3673" y="1083"/>
                    </a:lnTo>
                    <a:lnTo>
                      <a:pt x="3673" y="1081"/>
                    </a:lnTo>
                    <a:lnTo>
                      <a:pt x="3675" y="1081"/>
                    </a:lnTo>
                    <a:lnTo>
                      <a:pt x="3675" y="1080"/>
                    </a:lnTo>
                    <a:lnTo>
                      <a:pt x="3677" y="1080"/>
                    </a:lnTo>
                    <a:lnTo>
                      <a:pt x="3677" y="1078"/>
                    </a:lnTo>
                    <a:lnTo>
                      <a:pt x="3678" y="1078"/>
                    </a:lnTo>
                    <a:lnTo>
                      <a:pt x="3678" y="1076"/>
                    </a:lnTo>
                    <a:lnTo>
                      <a:pt x="3680" y="1076"/>
                    </a:lnTo>
                    <a:lnTo>
                      <a:pt x="3680" y="1073"/>
                    </a:lnTo>
                    <a:lnTo>
                      <a:pt x="3682" y="1073"/>
                    </a:lnTo>
                    <a:lnTo>
                      <a:pt x="3682" y="1071"/>
                    </a:lnTo>
                    <a:lnTo>
                      <a:pt x="3683" y="1071"/>
                    </a:lnTo>
                    <a:lnTo>
                      <a:pt x="3683" y="1070"/>
                    </a:lnTo>
                    <a:lnTo>
                      <a:pt x="3685" y="1070"/>
                    </a:lnTo>
                    <a:lnTo>
                      <a:pt x="3685" y="1068"/>
                    </a:lnTo>
                    <a:lnTo>
                      <a:pt x="3687" y="1068"/>
                    </a:lnTo>
                    <a:lnTo>
                      <a:pt x="3687" y="1065"/>
                    </a:lnTo>
                    <a:lnTo>
                      <a:pt x="3688" y="1065"/>
                    </a:lnTo>
                    <a:lnTo>
                      <a:pt x="3688" y="1063"/>
                    </a:lnTo>
                    <a:lnTo>
                      <a:pt x="3690" y="1063"/>
                    </a:lnTo>
                    <a:lnTo>
                      <a:pt x="3690" y="1061"/>
                    </a:lnTo>
                    <a:lnTo>
                      <a:pt x="3692" y="1061"/>
                    </a:lnTo>
                    <a:lnTo>
                      <a:pt x="3692" y="1060"/>
                    </a:lnTo>
                    <a:lnTo>
                      <a:pt x="3693" y="1060"/>
                    </a:lnTo>
                    <a:lnTo>
                      <a:pt x="3693" y="1058"/>
                    </a:lnTo>
                    <a:lnTo>
                      <a:pt x="3695" y="1058"/>
                    </a:lnTo>
                    <a:lnTo>
                      <a:pt x="3695" y="1055"/>
                    </a:lnTo>
                    <a:lnTo>
                      <a:pt x="3697" y="1055"/>
                    </a:lnTo>
                    <a:lnTo>
                      <a:pt x="3697" y="1053"/>
                    </a:lnTo>
                    <a:lnTo>
                      <a:pt x="3698" y="1053"/>
                    </a:lnTo>
                    <a:lnTo>
                      <a:pt x="3698" y="1051"/>
                    </a:lnTo>
                    <a:lnTo>
                      <a:pt x="3700" y="1051"/>
                    </a:lnTo>
                    <a:lnTo>
                      <a:pt x="3700" y="1050"/>
                    </a:lnTo>
                    <a:lnTo>
                      <a:pt x="3702" y="1050"/>
                    </a:lnTo>
                    <a:lnTo>
                      <a:pt x="3702" y="1048"/>
                    </a:lnTo>
                    <a:lnTo>
                      <a:pt x="3703" y="1048"/>
                    </a:lnTo>
                    <a:lnTo>
                      <a:pt x="3703" y="1045"/>
                    </a:lnTo>
                    <a:lnTo>
                      <a:pt x="3705" y="1045"/>
                    </a:lnTo>
                    <a:lnTo>
                      <a:pt x="3705" y="1043"/>
                    </a:lnTo>
                    <a:lnTo>
                      <a:pt x="3707" y="1043"/>
                    </a:lnTo>
                    <a:lnTo>
                      <a:pt x="3707" y="1041"/>
                    </a:lnTo>
                    <a:lnTo>
                      <a:pt x="3708" y="1041"/>
                    </a:lnTo>
                    <a:lnTo>
                      <a:pt x="3708" y="1040"/>
                    </a:lnTo>
                    <a:lnTo>
                      <a:pt x="3710" y="1040"/>
                    </a:lnTo>
                    <a:lnTo>
                      <a:pt x="3710" y="1038"/>
                    </a:lnTo>
                    <a:lnTo>
                      <a:pt x="3712" y="1038"/>
                    </a:lnTo>
                    <a:lnTo>
                      <a:pt x="3712" y="1035"/>
                    </a:lnTo>
                    <a:lnTo>
                      <a:pt x="3713" y="1035"/>
                    </a:lnTo>
                    <a:lnTo>
                      <a:pt x="3713" y="1033"/>
                    </a:lnTo>
                    <a:lnTo>
                      <a:pt x="3715" y="1033"/>
                    </a:lnTo>
                    <a:lnTo>
                      <a:pt x="3715" y="1031"/>
                    </a:lnTo>
                    <a:lnTo>
                      <a:pt x="3717" y="1031"/>
                    </a:lnTo>
                    <a:lnTo>
                      <a:pt x="3717" y="1030"/>
                    </a:lnTo>
                    <a:lnTo>
                      <a:pt x="3718" y="1030"/>
                    </a:lnTo>
                    <a:lnTo>
                      <a:pt x="3718" y="1026"/>
                    </a:lnTo>
                    <a:lnTo>
                      <a:pt x="3720" y="1026"/>
                    </a:lnTo>
                    <a:lnTo>
                      <a:pt x="3720" y="1025"/>
                    </a:lnTo>
                    <a:lnTo>
                      <a:pt x="3722" y="1025"/>
                    </a:lnTo>
                    <a:lnTo>
                      <a:pt x="3722" y="1023"/>
                    </a:lnTo>
                    <a:lnTo>
                      <a:pt x="3723" y="1023"/>
                    </a:lnTo>
                    <a:lnTo>
                      <a:pt x="3723" y="1021"/>
                    </a:lnTo>
                    <a:lnTo>
                      <a:pt x="3725" y="1021"/>
                    </a:lnTo>
                    <a:lnTo>
                      <a:pt x="3725" y="1020"/>
                    </a:lnTo>
                    <a:lnTo>
                      <a:pt x="3727" y="1020"/>
                    </a:lnTo>
                    <a:lnTo>
                      <a:pt x="3727" y="1016"/>
                    </a:lnTo>
                    <a:lnTo>
                      <a:pt x="3728" y="1016"/>
                    </a:lnTo>
                    <a:lnTo>
                      <a:pt x="3728" y="1015"/>
                    </a:lnTo>
                    <a:lnTo>
                      <a:pt x="3730" y="1015"/>
                    </a:lnTo>
                    <a:lnTo>
                      <a:pt x="3730" y="1013"/>
                    </a:lnTo>
                    <a:lnTo>
                      <a:pt x="3732" y="1013"/>
                    </a:lnTo>
                    <a:lnTo>
                      <a:pt x="3732" y="1011"/>
                    </a:lnTo>
                    <a:lnTo>
                      <a:pt x="3733" y="1011"/>
                    </a:lnTo>
                    <a:lnTo>
                      <a:pt x="3733" y="1008"/>
                    </a:lnTo>
                    <a:lnTo>
                      <a:pt x="3735" y="1008"/>
                    </a:lnTo>
                    <a:lnTo>
                      <a:pt x="3735" y="1006"/>
                    </a:lnTo>
                    <a:lnTo>
                      <a:pt x="3737" y="1006"/>
                    </a:lnTo>
                    <a:lnTo>
                      <a:pt x="3737" y="1005"/>
                    </a:lnTo>
                    <a:lnTo>
                      <a:pt x="3738" y="1005"/>
                    </a:lnTo>
                    <a:lnTo>
                      <a:pt x="3738" y="1003"/>
                    </a:lnTo>
                    <a:lnTo>
                      <a:pt x="3740" y="1003"/>
                    </a:lnTo>
                    <a:lnTo>
                      <a:pt x="3740" y="1000"/>
                    </a:lnTo>
                    <a:lnTo>
                      <a:pt x="3742" y="1000"/>
                    </a:lnTo>
                    <a:lnTo>
                      <a:pt x="3742" y="998"/>
                    </a:lnTo>
                    <a:lnTo>
                      <a:pt x="3743" y="998"/>
                    </a:lnTo>
                    <a:lnTo>
                      <a:pt x="3743" y="996"/>
                    </a:lnTo>
                    <a:lnTo>
                      <a:pt x="3745" y="996"/>
                    </a:lnTo>
                    <a:lnTo>
                      <a:pt x="3745" y="995"/>
                    </a:lnTo>
                    <a:lnTo>
                      <a:pt x="3747" y="995"/>
                    </a:lnTo>
                    <a:lnTo>
                      <a:pt x="3747" y="993"/>
                    </a:lnTo>
                    <a:lnTo>
                      <a:pt x="3748" y="993"/>
                    </a:lnTo>
                    <a:lnTo>
                      <a:pt x="3748" y="990"/>
                    </a:lnTo>
                    <a:lnTo>
                      <a:pt x="3750" y="990"/>
                    </a:lnTo>
                    <a:lnTo>
                      <a:pt x="3750" y="988"/>
                    </a:lnTo>
                    <a:lnTo>
                      <a:pt x="3752" y="988"/>
                    </a:lnTo>
                    <a:lnTo>
                      <a:pt x="3752" y="986"/>
                    </a:lnTo>
                    <a:lnTo>
                      <a:pt x="3753" y="986"/>
                    </a:lnTo>
                    <a:lnTo>
                      <a:pt x="3753" y="985"/>
                    </a:lnTo>
                    <a:lnTo>
                      <a:pt x="3755" y="985"/>
                    </a:lnTo>
                    <a:lnTo>
                      <a:pt x="3755" y="981"/>
                    </a:lnTo>
                    <a:lnTo>
                      <a:pt x="3757" y="981"/>
                    </a:lnTo>
                    <a:lnTo>
                      <a:pt x="3757" y="980"/>
                    </a:lnTo>
                    <a:lnTo>
                      <a:pt x="3758" y="980"/>
                    </a:lnTo>
                    <a:lnTo>
                      <a:pt x="3758" y="978"/>
                    </a:lnTo>
                    <a:lnTo>
                      <a:pt x="3760" y="978"/>
                    </a:lnTo>
                    <a:lnTo>
                      <a:pt x="3760" y="976"/>
                    </a:lnTo>
                    <a:lnTo>
                      <a:pt x="3762" y="976"/>
                    </a:lnTo>
                    <a:lnTo>
                      <a:pt x="3762" y="973"/>
                    </a:lnTo>
                    <a:lnTo>
                      <a:pt x="3763" y="973"/>
                    </a:lnTo>
                    <a:lnTo>
                      <a:pt x="3763" y="971"/>
                    </a:lnTo>
                    <a:lnTo>
                      <a:pt x="3765" y="971"/>
                    </a:lnTo>
                    <a:lnTo>
                      <a:pt x="3765" y="970"/>
                    </a:lnTo>
                    <a:lnTo>
                      <a:pt x="3767" y="970"/>
                    </a:lnTo>
                    <a:lnTo>
                      <a:pt x="3767" y="968"/>
                    </a:lnTo>
                    <a:lnTo>
                      <a:pt x="3768" y="968"/>
                    </a:lnTo>
                    <a:lnTo>
                      <a:pt x="3768" y="965"/>
                    </a:lnTo>
                    <a:lnTo>
                      <a:pt x="3770" y="965"/>
                    </a:lnTo>
                    <a:lnTo>
                      <a:pt x="3770" y="963"/>
                    </a:lnTo>
                    <a:lnTo>
                      <a:pt x="3772" y="963"/>
                    </a:lnTo>
                    <a:lnTo>
                      <a:pt x="3772" y="961"/>
                    </a:lnTo>
                    <a:lnTo>
                      <a:pt x="3773" y="961"/>
                    </a:lnTo>
                    <a:lnTo>
                      <a:pt x="3773" y="960"/>
                    </a:lnTo>
                    <a:lnTo>
                      <a:pt x="3775" y="960"/>
                    </a:lnTo>
                    <a:lnTo>
                      <a:pt x="3775" y="956"/>
                    </a:lnTo>
                    <a:lnTo>
                      <a:pt x="3777" y="956"/>
                    </a:lnTo>
                    <a:lnTo>
                      <a:pt x="3777" y="955"/>
                    </a:lnTo>
                    <a:lnTo>
                      <a:pt x="3778" y="955"/>
                    </a:lnTo>
                    <a:lnTo>
                      <a:pt x="3778" y="953"/>
                    </a:lnTo>
                    <a:lnTo>
                      <a:pt x="3780" y="953"/>
                    </a:lnTo>
                    <a:lnTo>
                      <a:pt x="3780" y="951"/>
                    </a:lnTo>
                    <a:lnTo>
                      <a:pt x="3782" y="951"/>
                    </a:lnTo>
                    <a:lnTo>
                      <a:pt x="3782" y="948"/>
                    </a:lnTo>
                    <a:lnTo>
                      <a:pt x="3783" y="948"/>
                    </a:lnTo>
                    <a:lnTo>
                      <a:pt x="3783" y="946"/>
                    </a:lnTo>
                    <a:lnTo>
                      <a:pt x="3785" y="946"/>
                    </a:lnTo>
                    <a:lnTo>
                      <a:pt x="3785" y="945"/>
                    </a:lnTo>
                    <a:lnTo>
                      <a:pt x="3787" y="945"/>
                    </a:lnTo>
                    <a:lnTo>
                      <a:pt x="3787" y="943"/>
                    </a:lnTo>
                    <a:lnTo>
                      <a:pt x="3788" y="943"/>
                    </a:lnTo>
                    <a:lnTo>
                      <a:pt x="3788" y="940"/>
                    </a:lnTo>
                    <a:lnTo>
                      <a:pt x="3790" y="940"/>
                    </a:lnTo>
                    <a:lnTo>
                      <a:pt x="3790" y="938"/>
                    </a:lnTo>
                    <a:lnTo>
                      <a:pt x="3792" y="938"/>
                    </a:lnTo>
                    <a:lnTo>
                      <a:pt x="3792" y="936"/>
                    </a:lnTo>
                    <a:lnTo>
                      <a:pt x="3793" y="936"/>
                    </a:lnTo>
                    <a:lnTo>
                      <a:pt x="3793" y="935"/>
                    </a:lnTo>
                    <a:lnTo>
                      <a:pt x="3795" y="935"/>
                    </a:lnTo>
                    <a:lnTo>
                      <a:pt x="3795" y="931"/>
                    </a:lnTo>
                    <a:lnTo>
                      <a:pt x="3797" y="931"/>
                    </a:lnTo>
                    <a:lnTo>
                      <a:pt x="3797" y="930"/>
                    </a:lnTo>
                    <a:lnTo>
                      <a:pt x="3798" y="930"/>
                    </a:lnTo>
                    <a:lnTo>
                      <a:pt x="3798" y="928"/>
                    </a:lnTo>
                    <a:lnTo>
                      <a:pt x="3800" y="928"/>
                    </a:lnTo>
                    <a:lnTo>
                      <a:pt x="3800" y="926"/>
                    </a:lnTo>
                    <a:lnTo>
                      <a:pt x="3802" y="926"/>
                    </a:lnTo>
                    <a:lnTo>
                      <a:pt x="3802" y="923"/>
                    </a:lnTo>
                    <a:lnTo>
                      <a:pt x="3803" y="923"/>
                    </a:lnTo>
                    <a:lnTo>
                      <a:pt x="3803" y="921"/>
                    </a:lnTo>
                    <a:lnTo>
                      <a:pt x="3805" y="921"/>
                    </a:lnTo>
                    <a:lnTo>
                      <a:pt x="3805" y="920"/>
                    </a:lnTo>
                    <a:lnTo>
                      <a:pt x="3807" y="920"/>
                    </a:lnTo>
                    <a:lnTo>
                      <a:pt x="3807" y="918"/>
                    </a:lnTo>
                    <a:lnTo>
                      <a:pt x="3808" y="918"/>
                    </a:lnTo>
                    <a:lnTo>
                      <a:pt x="3808" y="915"/>
                    </a:lnTo>
                    <a:lnTo>
                      <a:pt x="3810" y="915"/>
                    </a:lnTo>
                    <a:lnTo>
                      <a:pt x="3810" y="913"/>
                    </a:lnTo>
                    <a:lnTo>
                      <a:pt x="3812" y="913"/>
                    </a:lnTo>
                    <a:lnTo>
                      <a:pt x="3812" y="911"/>
                    </a:lnTo>
                    <a:lnTo>
                      <a:pt x="3813" y="911"/>
                    </a:lnTo>
                    <a:lnTo>
                      <a:pt x="3813" y="910"/>
                    </a:lnTo>
                    <a:lnTo>
                      <a:pt x="3815" y="910"/>
                    </a:lnTo>
                    <a:lnTo>
                      <a:pt x="3815" y="906"/>
                    </a:lnTo>
                    <a:lnTo>
                      <a:pt x="3817" y="906"/>
                    </a:lnTo>
                    <a:lnTo>
                      <a:pt x="3817" y="905"/>
                    </a:lnTo>
                    <a:lnTo>
                      <a:pt x="3818" y="905"/>
                    </a:lnTo>
                    <a:lnTo>
                      <a:pt x="3818" y="903"/>
                    </a:lnTo>
                    <a:lnTo>
                      <a:pt x="3820" y="903"/>
                    </a:lnTo>
                    <a:lnTo>
                      <a:pt x="3820" y="901"/>
                    </a:lnTo>
                    <a:lnTo>
                      <a:pt x="3822" y="901"/>
                    </a:lnTo>
                    <a:lnTo>
                      <a:pt x="3822" y="898"/>
                    </a:lnTo>
                    <a:lnTo>
                      <a:pt x="3823" y="898"/>
                    </a:lnTo>
                    <a:lnTo>
                      <a:pt x="3823" y="896"/>
                    </a:lnTo>
                    <a:lnTo>
                      <a:pt x="3825" y="896"/>
                    </a:lnTo>
                    <a:lnTo>
                      <a:pt x="3825" y="895"/>
                    </a:lnTo>
                    <a:lnTo>
                      <a:pt x="3827" y="895"/>
                    </a:lnTo>
                    <a:lnTo>
                      <a:pt x="3827" y="891"/>
                    </a:lnTo>
                    <a:lnTo>
                      <a:pt x="3828" y="891"/>
                    </a:lnTo>
                    <a:lnTo>
                      <a:pt x="3828" y="890"/>
                    </a:lnTo>
                    <a:lnTo>
                      <a:pt x="3830" y="890"/>
                    </a:lnTo>
                    <a:lnTo>
                      <a:pt x="3830" y="888"/>
                    </a:lnTo>
                    <a:lnTo>
                      <a:pt x="3832" y="888"/>
                    </a:lnTo>
                    <a:lnTo>
                      <a:pt x="3832" y="886"/>
                    </a:lnTo>
                    <a:lnTo>
                      <a:pt x="3833" y="886"/>
                    </a:lnTo>
                    <a:lnTo>
                      <a:pt x="3833" y="883"/>
                    </a:lnTo>
                    <a:lnTo>
                      <a:pt x="3835" y="883"/>
                    </a:lnTo>
                    <a:lnTo>
                      <a:pt x="3835" y="881"/>
                    </a:lnTo>
                    <a:lnTo>
                      <a:pt x="3837" y="881"/>
                    </a:lnTo>
                    <a:lnTo>
                      <a:pt x="3837" y="880"/>
                    </a:lnTo>
                    <a:lnTo>
                      <a:pt x="3838" y="880"/>
                    </a:lnTo>
                    <a:lnTo>
                      <a:pt x="3838" y="878"/>
                    </a:lnTo>
                    <a:lnTo>
                      <a:pt x="3840" y="878"/>
                    </a:lnTo>
                    <a:lnTo>
                      <a:pt x="3840" y="875"/>
                    </a:lnTo>
                    <a:lnTo>
                      <a:pt x="3842" y="875"/>
                    </a:lnTo>
                    <a:lnTo>
                      <a:pt x="3842" y="873"/>
                    </a:lnTo>
                    <a:lnTo>
                      <a:pt x="3843" y="873"/>
                    </a:lnTo>
                    <a:lnTo>
                      <a:pt x="3843" y="871"/>
                    </a:lnTo>
                    <a:lnTo>
                      <a:pt x="3845" y="871"/>
                    </a:lnTo>
                    <a:lnTo>
                      <a:pt x="3845" y="868"/>
                    </a:lnTo>
                    <a:lnTo>
                      <a:pt x="3847" y="868"/>
                    </a:lnTo>
                    <a:lnTo>
                      <a:pt x="3847" y="866"/>
                    </a:lnTo>
                    <a:lnTo>
                      <a:pt x="3848" y="866"/>
                    </a:lnTo>
                    <a:lnTo>
                      <a:pt x="3848" y="865"/>
                    </a:lnTo>
                    <a:lnTo>
                      <a:pt x="3850" y="865"/>
                    </a:lnTo>
                    <a:lnTo>
                      <a:pt x="3850" y="863"/>
                    </a:lnTo>
                    <a:lnTo>
                      <a:pt x="3852" y="863"/>
                    </a:lnTo>
                    <a:lnTo>
                      <a:pt x="3852" y="860"/>
                    </a:lnTo>
                    <a:lnTo>
                      <a:pt x="3853" y="860"/>
                    </a:lnTo>
                    <a:lnTo>
                      <a:pt x="3853" y="858"/>
                    </a:lnTo>
                    <a:lnTo>
                      <a:pt x="3855" y="858"/>
                    </a:lnTo>
                    <a:lnTo>
                      <a:pt x="3855" y="856"/>
                    </a:lnTo>
                    <a:lnTo>
                      <a:pt x="3857" y="856"/>
                    </a:lnTo>
                    <a:lnTo>
                      <a:pt x="3857" y="855"/>
                    </a:lnTo>
                    <a:lnTo>
                      <a:pt x="3858" y="855"/>
                    </a:lnTo>
                    <a:lnTo>
                      <a:pt x="3858" y="851"/>
                    </a:lnTo>
                    <a:lnTo>
                      <a:pt x="3860" y="851"/>
                    </a:lnTo>
                    <a:lnTo>
                      <a:pt x="3860" y="850"/>
                    </a:lnTo>
                    <a:lnTo>
                      <a:pt x="3862" y="850"/>
                    </a:lnTo>
                    <a:lnTo>
                      <a:pt x="3862" y="848"/>
                    </a:lnTo>
                    <a:lnTo>
                      <a:pt x="3863" y="848"/>
                    </a:lnTo>
                    <a:lnTo>
                      <a:pt x="3863" y="845"/>
                    </a:lnTo>
                    <a:lnTo>
                      <a:pt x="3865" y="845"/>
                    </a:lnTo>
                    <a:lnTo>
                      <a:pt x="3865" y="843"/>
                    </a:lnTo>
                    <a:lnTo>
                      <a:pt x="3867" y="843"/>
                    </a:lnTo>
                    <a:lnTo>
                      <a:pt x="3867" y="841"/>
                    </a:lnTo>
                    <a:lnTo>
                      <a:pt x="3868" y="841"/>
                    </a:lnTo>
                    <a:lnTo>
                      <a:pt x="3868" y="840"/>
                    </a:lnTo>
                    <a:lnTo>
                      <a:pt x="3870" y="840"/>
                    </a:lnTo>
                    <a:lnTo>
                      <a:pt x="3870" y="836"/>
                    </a:lnTo>
                    <a:lnTo>
                      <a:pt x="3872" y="836"/>
                    </a:lnTo>
                    <a:lnTo>
                      <a:pt x="3872" y="835"/>
                    </a:lnTo>
                    <a:lnTo>
                      <a:pt x="3873" y="835"/>
                    </a:lnTo>
                    <a:lnTo>
                      <a:pt x="3873" y="833"/>
                    </a:lnTo>
                    <a:lnTo>
                      <a:pt x="3875" y="833"/>
                    </a:lnTo>
                    <a:lnTo>
                      <a:pt x="3875" y="830"/>
                    </a:lnTo>
                    <a:lnTo>
                      <a:pt x="3877" y="830"/>
                    </a:lnTo>
                    <a:lnTo>
                      <a:pt x="3877" y="828"/>
                    </a:lnTo>
                    <a:lnTo>
                      <a:pt x="3878" y="828"/>
                    </a:lnTo>
                    <a:lnTo>
                      <a:pt x="3878" y="826"/>
                    </a:lnTo>
                    <a:lnTo>
                      <a:pt x="3880" y="826"/>
                    </a:lnTo>
                    <a:lnTo>
                      <a:pt x="3880" y="823"/>
                    </a:lnTo>
                    <a:lnTo>
                      <a:pt x="3882" y="823"/>
                    </a:lnTo>
                    <a:lnTo>
                      <a:pt x="3882" y="821"/>
                    </a:lnTo>
                    <a:lnTo>
                      <a:pt x="3883" y="821"/>
                    </a:lnTo>
                    <a:lnTo>
                      <a:pt x="3883" y="820"/>
                    </a:lnTo>
                    <a:lnTo>
                      <a:pt x="3885" y="820"/>
                    </a:lnTo>
                    <a:lnTo>
                      <a:pt x="3885" y="818"/>
                    </a:lnTo>
                    <a:lnTo>
                      <a:pt x="3887" y="818"/>
                    </a:lnTo>
                    <a:lnTo>
                      <a:pt x="3887" y="815"/>
                    </a:lnTo>
                    <a:lnTo>
                      <a:pt x="3888" y="815"/>
                    </a:lnTo>
                    <a:lnTo>
                      <a:pt x="3888" y="813"/>
                    </a:lnTo>
                    <a:lnTo>
                      <a:pt x="3890" y="813"/>
                    </a:lnTo>
                    <a:lnTo>
                      <a:pt x="3890" y="811"/>
                    </a:lnTo>
                    <a:lnTo>
                      <a:pt x="3892" y="811"/>
                    </a:lnTo>
                    <a:lnTo>
                      <a:pt x="3892" y="808"/>
                    </a:lnTo>
                    <a:lnTo>
                      <a:pt x="3893" y="808"/>
                    </a:lnTo>
                    <a:lnTo>
                      <a:pt x="3893" y="806"/>
                    </a:lnTo>
                    <a:lnTo>
                      <a:pt x="3895" y="806"/>
                    </a:lnTo>
                    <a:lnTo>
                      <a:pt x="3895" y="805"/>
                    </a:lnTo>
                    <a:lnTo>
                      <a:pt x="3897" y="805"/>
                    </a:lnTo>
                    <a:lnTo>
                      <a:pt x="3897" y="801"/>
                    </a:lnTo>
                    <a:lnTo>
                      <a:pt x="3898" y="801"/>
                    </a:lnTo>
                    <a:lnTo>
                      <a:pt x="3898" y="800"/>
                    </a:lnTo>
                    <a:lnTo>
                      <a:pt x="3900" y="800"/>
                    </a:lnTo>
                    <a:lnTo>
                      <a:pt x="3900" y="798"/>
                    </a:lnTo>
                    <a:lnTo>
                      <a:pt x="3902" y="798"/>
                    </a:lnTo>
                    <a:lnTo>
                      <a:pt x="3902" y="796"/>
                    </a:lnTo>
                    <a:lnTo>
                      <a:pt x="3903" y="796"/>
                    </a:lnTo>
                    <a:lnTo>
                      <a:pt x="3903" y="793"/>
                    </a:lnTo>
                    <a:lnTo>
                      <a:pt x="3905" y="793"/>
                    </a:lnTo>
                    <a:lnTo>
                      <a:pt x="3905" y="791"/>
                    </a:lnTo>
                    <a:lnTo>
                      <a:pt x="3907" y="791"/>
                    </a:lnTo>
                    <a:lnTo>
                      <a:pt x="3907" y="790"/>
                    </a:lnTo>
                    <a:lnTo>
                      <a:pt x="3908" y="790"/>
                    </a:lnTo>
                    <a:lnTo>
                      <a:pt x="3908" y="786"/>
                    </a:lnTo>
                    <a:lnTo>
                      <a:pt x="3910" y="786"/>
                    </a:lnTo>
                    <a:lnTo>
                      <a:pt x="3910" y="785"/>
                    </a:lnTo>
                    <a:lnTo>
                      <a:pt x="3912" y="785"/>
                    </a:lnTo>
                    <a:lnTo>
                      <a:pt x="3912" y="783"/>
                    </a:lnTo>
                    <a:lnTo>
                      <a:pt x="3913" y="783"/>
                    </a:lnTo>
                    <a:lnTo>
                      <a:pt x="3913" y="780"/>
                    </a:lnTo>
                    <a:lnTo>
                      <a:pt x="3915" y="780"/>
                    </a:lnTo>
                    <a:lnTo>
                      <a:pt x="3915" y="778"/>
                    </a:lnTo>
                    <a:lnTo>
                      <a:pt x="3917" y="778"/>
                    </a:lnTo>
                    <a:lnTo>
                      <a:pt x="3917" y="776"/>
                    </a:lnTo>
                    <a:lnTo>
                      <a:pt x="3918" y="776"/>
                    </a:lnTo>
                    <a:lnTo>
                      <a:pt x="3918" y="773"/>
                    </a:lnTo>
                    <a:lnTo>
                      <a:pt x="3920" y="773"/>
                    </a:lnTo>
                    <a:lnTo>
                      <a:pt x="3920" y="771"/>
                    </a:lnTo>
                    <a:lnTo>
                      <a:pt x="3922" y="771"/>
                    </a:lnTo>
                    <a:lnTo>
                      <a:pt x="3922" y="770"/>
                    </a:lnTo>
                    <a:lnTo>
                      <a:pt x="3923" y="770"/>
                    </a:lnTo>
                    <a:lnTo>
                      <a:pt x="3923" y="768"/>
                    </a:lnTo>
                    <a:lnTo>
                      <a:pt x="3925" y="768"/>
                    </a:lnTo>
                    <a:lnTo>
                      <a:pt x="3925" y="765"/>
                    </a:lnTo>
                    <a:lnTo>
                      <a:pt x="3927" y="765"/>
                    </a:lnTo>
                    <a:lnTo>
                      <a:pt x="3927" y="763"/>
                    </a:lnTo>
                    <a:lnTo>
                      <a:pt x="3928" y="763"/>
                    </a:lnTo>
                    <a:lnTo>
                      <a:pt x="3928" y="761"/>
                    </a:lnTo>
                    <a:lnTo>
                      <a:pt x="3930" y="761"/>
                    </a:lnTo>
                    <a:lnTo>
                      <a:pt x="3930" y="758"/>
                    </a:lnTo>
                    <a:lnTo>
                      <a:pt x="3932" y="758"/>
                    </a:lnTo>
                    <a:lnTo>
                      <a:pt x="3932" y="756"/>
                    </a:lnTo>
                    <a:lnTo>
                      <a:pt x="3933" y="756"/>
                    </a:lnTo>
                    <a:lnTo>
                      <a:pt x="3933" y="755"/>
                    </a:lnTo>
                    <a:lnTo>
                      <a:pt x="3935" y="755"/>
                    </a:lnTo>
                    <a:lnTo>
                      <a:pt x="3935" y="751"/>
                    </a:lnTo>
                    <a:lnTo>
                      <a:pt x="3937" y="751"/>
                    </a:lnTo>
                    <a:lnTo>
                      <a:pt x="3937" y="750"/>
                    </a:lnTo>
                    <a:lnTo>
                      <a:pt x="3938" y="750"/>
                    </a:lnTo>
                    <a:lnTo>
                      <a:pt x="3938" y="748"/>
                    </a:lnTo>
                    <a:lnTo>
                      <a:pt x="3940" y="748"/>
                    </a:lnTo>
                    <a:lnTo>
                      <a:pt x="3940" y="745"/>
                    </a:lnTo>
                    <a:lnTo>
                      <a:pt x="3942" y="745"/>
                    </a:lnTo>
                    <a:lnTo>
                      <a:pt x="3942" y="743"/>
                    </a:lnTo>
                    <a:lnTo>
                      <a:pt x="3943" y="743"/>
                    </a:lnTo>
                    <a:lnTo>
                      <a:pt x="3943" y="741"/>
                    </a:lnTo>
                    <a:lnTo>
                      <a:pt x="3945" y="741"/>
                    </a:lnTo>
                    <a:lnTo>
                      <a:pt x="3945" y="738"/>
                    </a:lnTo>
                    <a:lnTo>
                      <a:pt x="3947" y="738"/>
                    </a:lnTo>
                    <a:lnTo>
                      <a:pt x="3947" y="736"/>
                    </a:lnTo>
                    <a:lnTo>
                      <a:pt x="3948" y="736"/>
                    </a:lnTo>
                    <a:lnTo>
                      <a:pt x="3948" y="735"/>
                    </a:lnTo>
                    <a:lnTo>
                      <a:pt x="3950" y="735"/>
                    </a:lnTo>
                    <a:lnTo>
                      <a:pt x="3950" y="731"/>
                    </a:lnTo>
                    <a:lnTo>
                      <a:pt x="3952" y="731"/>
                    </a:lnTo>
                    <a:lnTo>
                      <a:pt x="3952" y="730"/>
                    </a:lnTo>
                    <a:lnTo>
                      <a:pt x="3953" y="730"/>
                    </a:lnTo>
                    <a:lnTo>
                      <a:pt x="3953" y="728"/>
                    </a:lnTo>
                    <a:lnTo>
                      <a:pt x="3955" y="728"/>
                    </a:lnTo>
                    <a:lnTo>
                      <a:pt x="3955" y="725"/>
                    </a:lnTo>
                    <a:lnTo>
                      <a:pt x="3957" y="725"/>
                    </a:lnTo>
                    <a:lnTo>
                      <a:pt x="3957" y="723"/>
                    </a:lnTo>
                    <a:lnTo>
                      <a:pt x="3958" y="723"/>
                    </a:lnTo>
                    <a:lnTo>
                      <a:pt x="3958" y="721"/>
                    </a:lnTo>
                    <a:lnTo>
                      <a:pt x="3960" y="721"/>
                    </a:lnTo>
                    <a:lnTo>
                      <a:pt x="3960" y="718"/>
                    </a:lnTo>
                    <a:lnTo>
                      <a:pt x="3962" y="718"/>
                    </a:lnTo>
                    <a:lnTo>
                      <a:pt x="3962" y="716"/>
                    </a:lnTo>
                    <a:lnTo>
                      <a:pt x="3963" y="716"/>
                    </a:lnTo>
                    <a:lnTo>
                      <a:pt x="3963" y="715"/>
                    </a:lnTo>
                    <a:lnTo>
                      <a:pt x="3965" y="715"/>
                    </a:lnTo>
                    <a:lnTo>
                      <a:pt x="3965" y="711"/>
                    </a:lnTo>
                    <a:lnTo>
                      <a:pt x="3967" y="711"/>
                    </a:lnTo>
                    <a:lnTo>
                      <a:pt x="3967" y="710"/>
                    </a:lnTo>
                    <a:lnTo>
                      <a:pt x="3968" y="710"/>
                    </a:lnTo>
                    <a:lnTo>
                      <a:pt x="3968" y="708"/>
                    </a:lnTo>
                    <a:lnTo>
                      <a:pt x="3970" y="708"/>
                    </a:lnTo>
                    <a:lnTo>
                      <a:pt x="3970" y="705"/>
                    </a:lnTo>
                    <a:lnTo>
                      <a:pt x="3972" y="705"/>
                    </a:lnTo>
                    <a:lnTo>
                      <a:pt x="3972" y="703"/>
                    </a:lnTo>
                    <a:lnTo>
                      <a:pt x="3973" y="703"/>
                    </a:lnTo>
                    <a:lnTo>
                      <a:pt x="3973" y="701"/>
                    </a:lnTo>
                    <a:lnTo>
                      <a:pt x="3975" y="701"/>
                    </a:lnTo>
                    <a:lnTo>
                      <a:pt x="3975" y="698"/>
                    </a:lnTo>
                    <a:lnTo>
                      <a:pt x="3977" y="698"/>
                    </a:lnTo>
                    <a:lnTo>
                      <a:pt x="3977" y="696"/>
                    </a:lnTo>
                    <a:lnTo>
                      <a:pt x="3978" y="696"/>
                    </a:lnTo>
                    <a:lnTo>
                      <a:pt x="3978" y="695"/>
                    </a:lnTo>
                    <a:lnTo>
                      <a:pt x="3980" y="695"/>
                    </a:lnTo>
                    <a:lnTo>
                      <a:pt x="3980" y="691"/>
                    </a:lnTo>
                    <a:lnTo>
                      <a:pt x="3982" y="691"/>
                    </a:lnTo>
                    <a:lnTo>
                      <a:pt x="3982" y="690"/>
                    </a:lnTo>
                    <a:lnTo>
                      <a:pt x="3983" y="690"/>
                    </a:lnTo>
                    <a:lnTo>
                      <a:pt x="3983" y="688"/>
                    </a:lnTo>
                    <a:lnTo>
                      <a:pt x="3985" y="688"/>
                    </a:lnTo>
                    <a:lnTo>
                      <a:pt x="3985" y="685"/>
                    </a:lnTo>
                    <a:lnTo>
                      <a:pt x="3987" y="685"/>
                    </a:lnTo>
                    <a:lnTo>
                      <a:pt x="3987" y="683"/>
                    </a:lnTo>
                    <a:lnTo>
                      <a:pt x="3988" y="683"/>
                    </a:lnTo>
                    <a:lnTo>
                      <a:pt x="3988" y="681"/>
                    </a:lnTo>
                    <a:lnTo>
                      <a:pt x="3990" y="681"/>
                    </a:lnTo>
                    <a:lnTo>
                      <a:pt x="3990" y="678"/>
                    </a:lnTo>
                    <a:lnTo>
                      <a:pt x="3992" y="678"/>
                    </a:lnTo>
                    <a:lnTo>
                      <a:pt x="3992" y="676"/>
                    </a:lnTo>
                    <a:lnTo>
                      <a:pt x="3993" y="676"/>
                    </a:lnTo>
                    <a:lnTo>
                      <a:pt x="3993" y="675"/>
                    </a:lnTo>
                    <a:lnTo>
                      <a:pt x="3995" y="675"/>
                    </a:lnTo>
                    <a:lnTo>
                      <a:pt x="3995" y="671"/>
                    </a:lnTo>
                    <a:lnTo>
                      <a:pt x="3997" y="671"/>
                    </a:lnTo>
                    <a:lnTo>
                      <a:pt x="3997" y="670"/>
                    </a:lnTo>
                    <a:lnTo>
                      <a:pt x="3998" y="670"/>
                    </a:lnTo>
                    <a:lnTo>
                      <a:pt x="3998" y="668"/>
                    </a:lnTo>
                    <a:lnTo>
                      <a:pt x="4000" y="668"/>
                    </a:lnTo>
                    <a:lnTo>
                      <a:pt x="4000" y="665"/>
                    </a:lnTo>
                    <a:lnTo>
                      <a:pt x="4002" y="665"/>
                    </a:lnTo>
                    <a:lnTo>
                      <a:pt x="4002" y="663"/>
                    </a:lnTo>
                    <a:lnTo>
                      <a:pt x="4003" y="663"/>
                    </a:lnTo>
                    <a:lnTo>
                      <a:pt x="4003" y="661"/>
                    </a:lnTo>
                    <a:lnTo>
                      <a:pt x="4005" y="661"/>
                    </a:lnTo>
                    <a:lnTo>
                      <a:pt x="4005" y="658"/>
                    </a:lnTo>
                    <a:lnTo>
                      <a:pt x="4007" y="658"/>
                    </a:lnTo>
                    <a:lnTo>
                      <a:pt x="4007" y="656"/>
                    </a:lnTo>
                    <a:lnTo>
                      <a:pt x="4008" y="656"/>
                    </a:lnTo>
                    <a:lnTo>
                      <a:pt x="4008" y="653"/>
                    </a:lnTo>
                    <a:lnTo>
                      <a:pt x="4010" y="653"/>
                    </a:lnTo>
                    <a:lnTo>
                      <a:pt x="4010" y="651"/>
                    </a:lnTo>
                    <a:lnTo>
                      <a:pt x="4012" y="651"/>
                    </a:lnTo>
                    <a:lnTo>
                      <a:pt x="4012" y="650"/>
                    </a:lnTo>
                    <a:lnTo>
                      <a:pt x="4013" y="650"/>
                    </a:lnTo>
                    <a:lnTo>
                      <a:pt x="4013" y="646"/>
                    </a:lnTo>
                    <a:lnTo>
                      <a:pt x="4015" y="646"/>
                    </a:lnTo>
                    <a:lnTo>
                      <a:pt x="4015" y="645"/>
                    </a:lnTo>
                    <a:lnTo>
                      <a:pt x="4017" y="645"/>
                    </a:lnTo>
                    <a:lnTo>
                      <a:pt x="4017" y="643"/>
                    </a:lnTo>
                    <a:lnTo>
                      <a:pt x="4018" y="643"/>
                    </a:lnTo>
                    <a:lnTo>
                      <a:pt x="4018" y="640"/>
                    </a:lnTo>
                    <a:lnTo>
                      <a:pt x="4020" y="640"/>
                    </a:lnTo>
                    <a:lnTo>
                      <a:pt x="4020" y="638"/>
                    </a:lnTo>
                    <a:lnTo>
                      <a:pt x="4022" y="638"/>
                    </a:lnTo>
                    <a:lnTo>
                      <a:pt x="4022" y="636"/>
                    </a:lnTo>
                    <a:lnTo>
                      <a:pt x="4023" y="636"/>
                    </a:lnTo>
                    <a:lnTo>
                      <a:pt x="4023" y="633"/>
                    </a:lnTo>
                    <a:lnTo>
                      <a:pt x="4025" y="633"/>
                    </a:lnTo>
                    <a:lnTo>
                      <a:pt x="4025" y="631"/>
                    </a:lnTo>
                    <a:lnTo>
                      <a:pt x="4027" y="631"/>
                    </a:lnTo>
                    <a:lnTo>
                      <a:pt x="4027" y="628"/>
                    </a:lnTo>
                    <a:lnTo>
                      <a:pt x="4028" y="628"/>
                    </a:lnTo>
                    <a:lnTo>
                      <a:pt x="4028" y="626"/>
                    </a:lnTo>
                    <a:lnTo>
                      <a:pt x="4030" y="626"/>
                    </a:lnTo>
                    <a:lnTo>
                      <a:pt x="4030" y="625"/>
                    </a:lnTo>
                    <a:lnTo>
                      <a:pt x="4032" y="625"/>
                    </a:lnTo>
                    <a:lnTo>
                      <a:pt x="4032" y="621"/>
                    </a:lnTo>
                    <a:lnTo>
                      <a:pt x="4033" y="621"/>
                    </a:lnTo>
                    <a:lnTo>
                      <a:pt x="4033" y="620"/>
                    </a:lnTo>
                    <a:lnTo>
                      <a:pt x="4035" y="620"/>
                    </a:lnTo>
                    <a:lnTo>
                      <a:pt x="4035" y="618"/>
                    </a:lnTo>
                    <a:lnTo>
                      <a:pt x="4037" y="618"/>
                    </a:lnTo>
                    <a:lnTo>
                      <a:pt x="4037" y="615"/>
                    </a:lnTo>
                    <a:lnTo>
                      <a:pt x="4038" y="615"/>
                    </a:lnTo>
                    <a:lnTo>
                      <a:pt x="4038" y="613"/>
                    </a:lnTo>
                    <a:lnTo>
                      <a:pt x="4040" y="613"/>
                    </a:lnTo>
                    <a:lnTo>
                      <a:pt x="4040" y="611"/>
                    </a:lnTo>
                    <a:lnTo>
                      <a:pt x="4042" y="611"/>
                    </a:lnTo>
                    <a:lnTo>
                      <a:pt x="4042" y="608"/>
                    </a:lnTo>
                    <a:lnTo>
                      <a:pt x="4043" y="608"/>
                    </a:lnTo>
                    <a:lnTo>
                      <a:pt x="4043" y="606"/>
                    </a:lnTo>
                    <a:lnTo>
                      <a:pt x="4045" y="606"/>
                    </a:lnTo>
                    <a:lnTo>
                      <a:pt x="4045" y="603"/>
                    </a:lnTo>
                    <a:lnTo>
                      <a:pt x="4047" y="603"/>
                    </a:lnTo>
                    <a:lnTo>
                      <a:pt x="4047" y="601"/>
                    </a:lnTo>
                    <a:lnTo>
                      <a:pt x="4048" y="601"/>
                    </a:lnTo>
                    <a:lnTo>
                      <a:pt x="4048" y="600"/>
                    </a:lnTo>
                    <a:lnTo>
                      <a:pt x="4050" y="600"/>
                    </a:lnTo>
                    <a:lnTo>
                      <a:pt x="4050" y="596"/>
                    </a:lnTo>
                    <a:lnTo>
                      <a:pt x="4052" y="596"/>
                    </a:lnTo>
                    <a:lnTo>
                      <a:pt x="4052" y="595"/>
                    </a:lnTo>
                    <a:lnTo>
                      <a:pt x="4053" y="595"/>
                    </a:lnTo>
                    <a:lnTo>
                      <a:pt x="4053" y="593"/>
                    </a:lnTo>
                    <a:lnTo>
                      <a:pt x="4055" y="593"/>
                    </a:lnTo>
                    <a:lnTo>
                      <a:pt x="4055" y="590"/>
                    </a:lnTo>
                    <a:lnTo>
                      <a:pt x="4057" y="590"/>
                    </a:lnTo>
                    <a:lnTo>
                      <a:pt x="4057" y="588"/>
                    </a:lnTo>
                    <a:lnTo>
                      <a:pt x="4058" y="588"/>
                    </a:lnTo>
                    <a:lnTo>
                      <a:pt x="4058" y="585"/>
                    </a:lnTo>
                    <a:lnTo>
                      <a:pt x="4060" y="585"/>
                    </a:lnTo>
                    <a:lnTo>
                      <a:pt x="4060" y="583"/>
                    </a:lnTo>
                    <a:lnTo>
                      <a:pt x="4062" y="583"/>
                    </a:lnTo>
                    <a:lnTo>
                      <a:pt x="4062" y="581"/>
                    </a:lnTo>
                    <a:lnTo>
                      <a:pt x="4063" y="581"/>
                    </a:lnTo>
                    <a:lnTo>
                      <a:pt x="4063" y="578"/>
                    </a:lnTo>
                    <a:lnTo>
                      <a:pt x="4065" y="578"/>
                    </a:lnTo>
                    <a:lnTo>
                      <a:pt x="4065" y="576"/>
                    </a:lnTo>
                    <a:lnTo>
                      <a:pt x="4067" y="576"/>
                    </a:lnTo>
                    <a:lnTo>
                      <a:pt x="4067" y="573"/>
                    </a:lnTo>
                    <a:lnTo>
                      <a:pt x="4068" y="573"/>
                    </a:lnTo>
                    <a:lnTo>
                      <a:pt x="4068" y="571"/>
                    </a:lnTo>
                    <a:lnTo>
                      <a:pt x="4070" y="571"/>
                    </a:lnTo>
                    <a:lnTo>
                      <a:pt x="4070" y="570"/>
                    </a:lnTo>
                    <a:lnTo>
                      <a:pt x="4072" y="570"/>
                    </a:lnTo>
                    <a:lnTo>
                      <a:pt x="4072" y="566"/>
                    </a:lnTo>
                    <a:lnTo>
                      <a:pt x="4073" y="566"/>
                    </a:lnTo>
                    <a:lnTo>
                      <a:pt x="4073" y="565"/>
                    </a:lnTo>
                    <a:lnTo>
                      <a:pt x="4075" y="565"/>
                    </a:lnTo>
                    <a:lnTo>
                      <a:pt x="4075" y="563"/>
                    </a:lnTo>
                    <a:lnTo>
                      <a:pt x="4077" y="563"/>
                    </a:lnTo>
                    <a:lnTo>
                      <a:pt x="4077" y="560"/>
                    </a:lnTo>
                    <a:lnTo>
                      <a:pt x="4078" y="560"/>
                    </a:lnTo>
                    <a:lnTo>
                      <a:pt x="4078" y="558"/>
                    </a:lnTo>
                    <a:lnTo>
                      <a:pt x="4080" y="558"/>
                    </a:lnTo>
                    <a:lnTo>
                      <a:pt x="4080" y="555"/>
                    </a:lnTo>
                    <a:lnTo>
                      <a:pt x="4082" y="555"/>
                    </a:lnTo>
                    <a:lnTo>
                      <a:pt x="4082" y="553"/>
                    </a:lnTo>
                    <a:lnTo>
                      <a:pt x="4083" y="553"/>
                    </a:lnTo>
                    <a:lnTo>
                      <a:pt x="4083" y="551"/>
                    </a:lnTo>
                    <a:lnTo>
                      <a:pt x="4085" y="551"/>
                    </a:lnTo>
                    <a:lnTo>
                      <a:pt x="4085" y="548"/>
                    </a:lnTo>
                    <a:lnTo>
                      <a:pt x="4087" y="548"/>
                    </a:lnTo>
                    <a:lnTo>
                      <a:pt x="4087" y="546"/>
                    </a:lnTo>
                    <a:lnTo>
                      <a:pt x="4088" y="546"/>
                    </a:lnTo>
                    <a:lnTo>
                      <a:pt x="4088" y="543"/>
                    </a:lnTo>
                    <a:lnTo>
                      <a:pt x="4090" y="543"/>
                    </a:lnTo>
                    <a:lnTo>
                      <a:pt x="4090" y="541"/>
                    </a:lnTo>
                    <a:lnTo>
                      <a:pt x="4092" y="541"/>
                    </a:lnTo>
                    <a:lnTo>
                      <a:pt x="4092" y="540"/>
                    </a:lnTo>
                    <a:lnTo>
                      <a:pt x="4093" y="540"/>
                    </a:lnTo>
                    <a:lnTo>
                      <a:pt x="4093" y="536"/>
                    </a:lnTo>
                    <a:lnTo>
                      <a:pt x="4095" y="536"/>
                    </a:lnTo>
                    <a:lnTo>
                      <a:pt x="4095" y="535"/>
                    </a:lnTo>
                    <a:lnTo>
                      <a:pt x="4097" y="535"/>
                    </a:lnTo>
                    <a:lnTo>
                      <a:pt x="4097" y="531"/>
                    </a:lnTo>
                    <a:lnTo>
                      <a:pt x="4098" y="531"/>
                    </a:lnTo>
                    <a:lnTo>
                      <a:pt x="4098" y="530"/>
                    </a:lnTo>
                    <a:lnTo>
                      <a:pt x="4100" y="530"/>
                    </a:lnTo>
                    <a:lnTo>
                      <a:pt x="4100" y="528"/>
                    </a:lnTo>
                    <a:lnTo>
                      <a:pt x="4102" y="528"/>
                    </a:lnTo>
                    <a:lnTo>
                      <a:pt x="4102" y="525"/>
                    </a:lnTo>
                    <a:lnTo>
                      <a:pt x="4103" y="525"/>
                    </a:lnTo>
                    <a:lnTo>
                      <a:pt x="4103" y="523"/>
                    </a:lnTo>
                    <a:lnTo>
                      <a:pt x="4105" y="523"/>
                    </a:lnTo>
                    <a:lnTo>
                      <a:pt x="4105" y="520"/>
                    </a:lnTo>
                    <a:lnTo>
                      <a:pt x="4107" y="520"/>
                    </a:lnTo>
                    <a:lnTo>
                      <a:pt x="4107" y="518"/>
                    </a:lnTo>
                    <a:lnTo>
                      <a:pt x="4108" y="518"/>
                    </a:lnTo>
                    <a:lnTo>
                      <a:pt x="4108" y="516"/>
                    </a:lnTo>
                    <a:lnTo>
                      <a:pt x="4110" y="516"/>
                    </a:lnTo>
                    <a:lnTo>
                      <a:pt x="4110" y="513"/>
                    </a:lnTo>
                    <a:lnTo>
                      <a:pt x="4112" y="513"/>
                    </a:lnTo>
                    <a:lnTo>
                      <a:pt x="4112" y="511"/>
                    </a:lnTo>
                    <a:lnTo>
                      <a:pt x="4113" y="511"/>
                    </a:lnTo>
                    <a:lnTo>
                      <a:pt x="4113" y="508"/>
                    </a:lnTo>
                    <a:lnTo>
                      <a:pt x="4115" y="508"/>
                    </a:lnTo>
                    <a:lnTo>
                      <a:pt x="4115" y="506"/>
                    </a:lnTo>
                    <a:lnTo>
                      <a:pt x="4117" y="506"/>
                    </a:lnTo>
                    <a:lnTo>
                      <a:pt x="4117" y="505"/>
                    </a:lnTo>
                    <a:lnTo>
                      <a:pt x="4118" y="505"/>
                    </a:lnTo>
                    <a:lnTo>
                      <a:pt x="4118" y="501"/>
                    </a:lnTo>
                    <a:lnTo>
                      <a:pt x="4120" y="501"/>
                    </a:lnTo>
                    <a:lnTo>
                      <a:pt x="4120" y="500"/>
                    </a:lnTo>
                    <a:lnTo>
                      <a:pt x="4122" y="500"/>
                    </a:lnTo>
                    <a:lnTo>
                      <a:pt x="4122" y="496"/>
                    </a:lnTo>
                    <a:lnTo>
                      <a:pt x="4123" y="496"/>
                    </a:lnTo>
                    <a:lnTo>
                      <a:pt x="4123" y="495"/>
                    </a:lnTo>
                    <a:lnTo>
                      <a:pt x="4125" y="495"/>
                    </a:lnTo>
                    <a:lnTo>
                      <a:pt x="4125" y="493"/>
                    </a:lnTo>
                    <a:lnTo>
                      <a:pt x="4127" y="493"/>
                    </a:lnTo>
                    <a:lnTo>
                      <a:pt x="4127" y="490"/>
                    </a:lnTo>
                    <a:lnTo>
                      <a:pt x="4128" y="490"/>
                    </a:lnTo>
                    <a:lnTo>
                      <a:pt x="4128" y="488"/>
                    </a:lnTo>
                    <a:lnTo>
                      <a:pt x="4130" y="488"/>
                    </a:lnTo>
                    <a:lnTo>
                      <a:pt x="4130" y="485"/>
                    </a:lnTo>
                    <a:lnTo>
                      <a:pt x="4132" y="485"/>
                    </a:lnTo>
                    <a:lnTo>
                      <a:pt x="4132" y="483"/>
                    </a:lnTo>
                    <a:lnTo>
                      <a:pt x="4133" y="483"/>
                    </a:lnTo>
                    <a:lnTo>
                      <a:pt x="4133" y="480"/>
                    </a:lnTo>
                    <a:lnTo>
                      <a:pt x="4135" y="480"/>
                    </a:lnTo>
                    <a:lnTo>
                      <a:pt x="4135" y="478"/>
                    </a:lnTo>
                    <a:lnTo>
                      <a:pt x="4137" y="478"/>
                    </a:lnTo>
                    <a:lnTo>
                      <a:pt x="4137" y="476"/>
                    </a:lnTo>
                    <a:lnTo>
                      <a:pt x="4138" y="476"/>
                    </a:lnTo>
                    <a:lnTo>
                      <a:pt x="4138" y="473"/>
                    </a:lnTo>
                    <a:lnTo>
                      <a:pt x="4140" y="473"/>
                    </a:lnTo>
                    <a:lnTo>
                      <a:pt x="4140" y="471"/>
                    </a:lnTo>
                    <a:lnTo>
                      <a:pt x="4142" y="471"/>
                    </a:lnTo>
                    <a:lnTo>
                      <a:pt x="4142" y="468"/>
                    </a:lnTo>
                    <a:lnTo>
                      <a:pt x="4143" y="468"/>
                    </a:lnTo>
                    <a:lnTo>
                      <a:pt x="4143" y="466"/>
                    </a:lnTo>
                    <a:lnTo>
                      <a:pt x="4145" y="466"/>
                    </a:lnTo>
                    <a:lnTo>
                      <a:pt x="4145" y="463"/>
                    </a:lnTo>
                    <a:lnTo>
                      <a:pt x="4147" y="463"/>
                    </a:lnTo>
                    <a:lnTo>
                      <a:pt x="4147" y="461"/>
                    </a:lnTo>
                    <a:lnTo>
                      <a:pt x="4148" y="461"/>
                    </a:lnTo>
                    <a:lnTo>
                      <a:pt x="4148" y="460"/>
                    </a:lnTo>
                    <a:lnTo>
                      <a:pt x="4150" y="460"/>
                    </a:lnTo>
                    <a:lnTo>
                      <a:pt x="4150" y="456"/>
                    </a:lnTo>
                    <a:lnTo>
                      <a:pt x="4152" y="456"/>
                    </a:lnTo>
                    <a:lnTo>
                      <a:pt x="4152" y="455"/>
                    </a:lnTo>
                    <a:lnTo>
                      <a:pt x="4153" y="455"/>
                    </a:lnTo>
                    <a:lnTo>
                      <a:pt x="4153" y="451"/>
                    </a:lnTo>
                    <a:lnTo>
                      <a:pt x="4155" y="451"/>
                    </a:lnTo>
                    <a:lnTo>
                      <a:pt x="4155" y="450"/>
                    </a:lnTo>
                    <a:lnTo>
                      <a:pt x="4157" y="450"/>
                    </a:lnTo>
                    <a:lnTo>
                      <a:pt x="4157" y="448"/>
                    </a:lnTo>
                    <a:lnTo>
                      <a:pt x="4158" y="448"/>
                    </a:lnTo>
                    <a:lnTo>
                      <a:pt x="4158" y="445"/>
                    </a:lnTo>
                    <a:lnTo>
                      <a:pt x="4160" y="445"/>
                    </a:lnTo>
                    <a:lnTo>
                      <a:pt x="4160" y="443"/>
                    </a:lnTo>
                    <a:lnTo>
                      <a:pt x="4162" y="443"/>
                    </a:lnTo>
                    <a:lnTo>
                      <a:pt x="4162" y="440"/>
                    </a:lnTo>
                    <a:lnTo>
                      <a:pt x="4163" y="440"/>
                    </a:lnTo>
                    <a:lnTo>
                      <a:pt x="4163" y="438"/>
                    </a:lnTo>
                    <a:lnTo>
                      <a:pt x="4165" y="438"/>
                    </a:lnTo>
                    <a:lnTo>
                      <a:pt x="4165" y="435"/>
                    </a:lnTo>
                    <a:lnTo>
                      <a:pt x="4167" y="435"/>
                    </a:lnTo>
                    <a:lnTo>
                      <a:pt x="4167" y="433"/>
                    </a:lnTo>
                    <a:lnTo>
                      <a:pt x="4168" y="433"/>
                    </a:lnTo>
                    <a:lnTo>
                      <a:pt x="4168" y="430"/>
                    </a:lnTo>
                    <a:lnTo>
                      <a:pt x="4170" y="430"/>
                    </a:lnTo>
                    <a:lnTo>
                      <a:pt x="4170" y="428"/>
                    </a:lnTo>
                    <a:lnTo>
                      <a:pt x="4172" y="428"/>
                    </a:lnTo>
                    <a:lnTo>
                      <a:pt x="4172" y="426"/>
                    </a:lnTo>
                    <a:lnTo>
                      <a:pt x="4173" y="426"/>
                    </a:lnTo>
                    <a:lnTo>
                      <a:pt x="4173" y="423"/>
                    </a:lnTo>
                    <a:lnTo>
                      <a:pt x="4175" y="423"/>
                    </a:lnTo>
                    <a:lnTo>
                      <a:pt x="4175" y="421"/>
                    </a:lnTo>
                    <a:lnTo>
                      <a:pt x="4177" y="421"/>
                    </a:lnTo>
                    <a:lnTo>
                      <a:pt x="4177" y="418"/>
                    </a:lnTo>
                    <a:lnTo>
                      <a:pt x="4178" y="418"/>
                    </a:lnTo>
                    <a:lnTo>
                      <a:pt x="4178" y="416"/>
                    </a:lnTo>
                    <a:lnTo>
                      <a:pt x="4180" y="416"/>
                    </a:lnTo>
                    <a:lnTo>
                      <a:pt x="4180" y="413"/>
                    </a:lnTo>
                    <a:lnTo>
                      <a:pt x="4182" y="413"/>
                    </a:lnTo>
                    <a:lnTo>
                      <a:pt x="4182" y="411"/>
                    </a:lnTo>
                    <a:lnTo>
                      <a:pt x="4183" y="411"/>
                    </a:lnTo>
                    <a:lnTo>
                      <a:pt x="4183" y="408"/>
                    </a:lnTo>
                    <a:lnTo>
                      <a:pt x="4185" y="408"/>
                    </a:lnTo>
                    <a:lnTo>
                      <a:pt x="4185" y="406"/>
                    </a:lnTo>
                    <a:lnTo>
                      <a:pt x="4187" y="406"/>
                    </a:lnTo>
                    <a:lnTo>
                      <a:pt x="4187" y="405"/>
                    </a:lnTo>
                    <a:lnTo>
                      <a:pt x="4188" y="405"/>
                    </a:lnTo>
                    <a:lnTo>
                      <a:pt x="4188" y="401"/>
                    </a:lnTo>
                    <a:lnTo>
                      <a:pt x="4190" y="401"/>
                    </a:lnTo>
                    <a:lnTo>
                      <a:pt x="4190" y="400"/>
                    </a:lnTo>
                    <a:lnTo>
                      <a:pt x="4192" y="400"/>
                    </a:lnTo>
                    <a:lnTo>
                      <a:pt x="4192" y="396"/>
                    </a:lnTo>
                    <a:lnTo>
                      <a:pt x="4193" y="396"/>
                    </a:lnTo>
                    <a:lnTo>
                      <a:pt x="4193" y="395"/>
                    </a:lnTo>
                    <a:lnTo>
                      <a:pt x="4195" y="395"/>
                    </a:lnTo>
                    <a:lnTo>
                      <a:pt x="4195" y="391"/>
                    </a:lnTo>
                    <a:lnTo>
                      <a:pt x="4197" y="391"/>
                    </a:lnTo>
                    <a:lnTo>
                      <a:pt x="4197" y="390"/>
                    </a:lnTo>
                    <a:lnTo>
                      <a:pt x="4198" y="390"/>
                    </a:lnTo>
                    <a:lnTo>
                      <a:pt x="4198" y="386"/>
                    </a:lnTo>
                    <a:lnTo>
                      <a:pt x="4200" y="386"/>
                    </a:lnTo>
                    <a:lnTo>
                      <a:pt x="4200" y="385"/>
                    </a:lnTo>
                    <a:lnTo>
                      <a:pt x="4202" y="385"/>
                    </a:lnTo>
                    <a:lnTo>
                      <a:pt x="4202" y="383"/>
                    </a:lnTo>
                    <a:lnTo>
                      <a:pt x="4203" y="383"/>
                    </a:lnTo>
                    <a:lnTo>
                      <a:pt x="4203" y="380"/>
                    </a:lnTo>
                    <a:lnTo>
                      <a:pt x="4205" y="380"/>
                    </a:lnTo>
                    <a:lnTo>
                      <a:pt x="4205" y="378"/>
                    </a:lnTo>
                    <a:lnTo>
                      <a:pt x="4207" y="378"/>
                    </a:lnTo>
                    <a:lnTo>
                      <a:pt x="4207" y="375"/>
                    </a:lnTo>
                    <a:lnTo>
                      <a:pt x="4208" y="375"/>
                    </a:lnTo>
                    <a:lnTo>
                      <a:pt x="4208" y="373"/>
                    </a:lnTo>
                    <a:lnTo>
                      <a:pt x="4210" y="373"/>
                    </a:lnTo>
                    <a:lnTo>
                      <a:pt x="4210" y="370"/>
                    </a:lnTo>
                    <a:lnTo>
                      <a:pt x="4212" y="370"/>
                    </a:lnTo>
                    <a:lnTo>
                      <a:pt x="4212" y="368"/>
                    </a:lnTo>
                    <a:lnTo>
                      <a:pt x="4213" y="368"/>
                    </a:lnTo>
                    <a:lnTo>
                      <a:pt x="4213" y="365"/>
                    </a:lnTo>
                    <a:lnTo>
                      <a:pt x="4215" y="365"/>
                    </a:lnTo>
                    <a:lnTo>
                      <a:pt x="4215" y="363"/>
                    </a:lnTo>
                    <a:lnTo>
                      <a:pt x="4217" y="363"/>
                    </a:lnTo>
                    <a:lnTo>
                      <a:pt x="4217" y="360"/>
                    </a:lnTo>
                    <a:lnTo>
                      <a:pt x="4218" y="360"/>
                    </a:lnTo>
                    <a:lnTo>
                      <a:pt x="4218" y="358"/>
                    </a:lnTo>
                    <a:lnTo>
                      <a:pt x="4220" y="358"/>
                    </a:lnTo>
                    <a:lnTo>
                      <a:pt x="4220" y="355"/>
                    </a:lnTo>
                    <a:lnTo>
                      <a:pt x="4222" y="355"/>
                    </a:lnTo>
                    <a:lnTo>
                      <a:pt x="4222" y="353"/>
                    </a:lnTo>
                    <a:lnTo>
                      <a:pt x="4223" y="353"/>
                    </a:lnTo>
                    <a:lnTo>
                      <a:pt x="4223" y="351"/>
                    </a:lnTo>
                    <a:lnTo>
                      <a:pt x="4225" y="351"/>
                    </a:lnTo>
                    <a:lnTo>
                      <a:pt x="4225" y="348"/>
                    </a:lnTo>
                    <a:lnTo>
                      <a:pt x="4227" y="348"/>
                    </a:lnTo>
                    <a:lnTo>
                      <a:pt x="4227" y="346"/>
                    </a:lnTo>
                    <a:lnTo>
                      <a:pt x="4228" y="346"/>
                    </a:lnTo>
                    <a:lnTo>
                      <a:pt x="4228" y="343"/>
                    </a:lnTo>
                    <a:lnTo>
                      <a:pt x="4230" y="343"/>
                    </a:lnTo>
                    <a:lnTo>
                      <a:pt x="4230" y="341"/>
                    </a:lnTo>
                    <a:lnTo>
                      <a:pt x="4232" y="341"/>
                    </a:lnTo>
                    <a:lnTo>
                      <a:pt x="4232" y="338"/>
                    </a:lnTo>
                    <a:lnTo>
                      <a:pt x="4233" y="338"/>
                    </a:lnTo>
                    <a:lnTo>
                      <a:pt x="4233" y="336"/>
                    </a:lnTo>
                    <a:lnTo>
                      <a:pt x="4235" y="336"/>
                    </a:lnTo>
                    <a:lnTo>
                      <a:pt x="4235" y="333"/>
                    </a:lnTo>
                    <a:lnTo>
                      <a:pt x="4237" y="333"/>
                    </a:lnTo>
                    <a:lnTo>
                      <a:pt x="4237" y="331"/>
                    </a:lnTo>
                    <a:lnTo>
                      <a:pt x="4238" y="331"/>
                    </a:lnTo>
                    <a:lnTo>
                      <a:pt x="4238" y="328"/>
                    </a:lnTo>
                    <a:lnTo>
                      <a:pt x="4240" y="328"/>
                    </a:lnTo>
                    <a:lnTo>
                      <a:pt x="4240" y="326"/>
                    </a:lnTo>
                    <a:lnTo>
                      <a:pt x="4242" y="326"/>
                    </a:lnTo>
                    <a:lnTo>
                      <a:pt x="4242" y="323"/>
                    </a:lnTo>
                    <a:lnTo>
                      <a:pt x="4243" y="323"/>
                    </a:lnTo>
                    <a:lnTo>
                      <a:pt x="4243" y="321"/>
                    </a:lnTo>
                    <a:lnTo>
                      <a:pt x="4245" y="321"/>
                    </a:lnTo>
                    <a:lnTo>
                      <a:pt x="4245" y="318"/>
                    </a:lnTo>
                    <a:lnTo>
                      <a:pt x="4247" y="318"/>
                    </a:lnTo>
                    <a:lnTo>
                      <a:pt x="4247" y="316"/>
                    </a:lnTo>
                    <a:lnTo>
                      <a:pt x="4248" y="316"/>
                    </a:lnTo>
                    <a:lnTo>
                      <a:pt x="4248" y="313"/>
                    </a:lnTo>
                    <a:lnTo>
                      <a:pt x="4250" y="313"/>
                    </a:lnTo>
                    <a:lnTo>
                      <a:pt x="4250" y="311"/>
                    </a:lnTo>
                    <a:lnTo>
                      <a:pt x="4252" y="311"/>
                    </a:lnTo>
                    <a:lnTo>
                      <a:pt x="4252" y="308"/>
                    </a:lnTo>
                    <a:lnTo>
                      <a:pt x="4253" y="308"/>
                    </a:lnTo>
                    <a:lnTo>
                      <a:pt x="4253" y="306"/>
                    </a:lnTo>
                    <a:lnTo>
                      <a:pt x="4255" y="306"/>
                    </a:lnTo>
                    <a:lnTo>
                      <a:pt x="4255" y="305"/>
                    </a:lnTo>
                    <a:lnTo>
                      <a:pt x="4257" y="305"/>
                    </a:lnTo>
                    <a:lnTo>
                      <a:pt x="4257" y="301"/>
                    </a:lnTo>
                    <a:lnTo>
                      <a:pt x="4258" y="301"/>
                    </a:lnTo>
                    <a:lnTo>
                      <a:pt x="4258" y="300"/>
                    </a:lnTo>
                    <a:lnTo>
                      <a:pt x="4260" y="300"/>
                    </a:lnTo>
                    <a:lnTo>
                      <a:pt x="4260" y="296"/>
                    </a:lnTo>
                    <a:lnTo>
                      <a:pt x="4262" y="296"/>
                    </a:lnTo>
                    <a:lnTo>
                      <a:pt x="4262" y="295"/>
                    </a:lnTo>
                    <a:lnTo>
                      <a:pt x="4263" y="295"/>
                    </a:lnTo>
                    <a:lnTo>
                      <a:pt x="4263" y="291"/>
                    </a:lnTo>
                    <a:lnTo>
                      <a:pt x="4265" y="291"/>
                    </a:lnTo>
                    <a:lnTo>
                      <a:pt x="4265" y="290"/>
                    </a:lnTo>
                    <a:lnTo>
                      <a:pt x="4267" y="290"/>
                    </a:lnTo>
                    <a:lnTo>
                      <a:pt x="4267" y="286"/>
                    </a:lnTo>
                    <a:lnTo>
                      <a:pt x="4268" y="286"/>
                    </a:lnTo>
                    <a:lnTo>
                      <a:pt x="4268" y="285"/>
                    </a:lnTo>
                    <a:lnTo>
                      <a:pt x="4270" y="285"/>
                    </a:lnTo>
                    <a:lnTo>
                      <a:pt x="4270" y="281"/>
                    </a:lnTo>
                    <a:lnTo>
                      <a:pt x="4272" y="281"/>
                    </a:lnTo>
                    <a:lnTo>
                      <a:pt x="4272" y="280"/>
                    </a:lnTo>
                    <a:lnTo>
                      <a:pt x="4273" y="280"/>
                    </a:lnTo>
                    <a:lnTo>
                      <a:pt x="4273" y="276"/>
                    </a:lnTo>
                    <a:lnTo>
                      <a:pt x="4277" y="276"/>
                    </a:lnTo>
                    <a:lnTo>
                      <a:pt x="4277" y="278"/>
                    </a:lnTo>
                    <a:lnTo>
                      <a:pt x="4280" y="278"/>
                    </a:lnTo>
                    <a:lnTo>
                      <a:pt x="4280" y="280"/>
                    </a:lnTo>
                    <a:lnTo>
                      <a:pt x="4283" y="280"/>
                    </a:lnTo>
                    <a:lnTo>
                      <a:pt x="4283" y="281"/>
                    </a:lnTo>
                    <a:lnTo>
                      <a:pt x="4287" y="281"/>
                    </a:lnTo>
                    <a:lnTo>
                      <a:pt x="4287" y="283"/>
                    </a:lnTo>
                    <a:lnTo>
                      <a:pt x="4290" y="283"/>
                    </a:lnTo>
                    <a:lnTo>
                      <a:pt x="4290" y="285"/>
                    </a:lnTo>
                    <a:lnTo>
                      <a:pt x="4292" y="285"/>
                    </a:lnTo>
                    <a:lnTo>
                      <a:pt x="4292" y="286"/>
                    </a:lnTo>
                    <a:lnTo>
                      <a:pt x="4295" y="286"/>
                    </a:lnTo>
                    <a:lnTo>
                      <a:pt x="4295" y="288"/>
                    </a:lnTo>
                    <a:lnTo>
                      <a:pt x="4298" y="288"/>
                    </a:lnTo>
                    <a:lnTo>
                      <a:pt x="4298" y="290"/>
                    </a:lnTo>
                    <a:lnTo>
                      <a:pt x="4300" y="290"/>
                    </a:lnTo>
                    <a:lnTo>
                      <a:pt x="4300" y="291"/>
                    </a:lnTo>
                    <a:lnTo>
                      <a:pt x="4303" y="291"/>
                    </a:lnTo>
                    <a:lnTo>
                      <a:pt x="4303" y="293"/>
                    </a:lnTo>
                    <a:lnTo>
                      <a:pt x="4307" y="293"/>
                    </a:lnTo>
                    <a:lnTo>
                      <a:pt x="4307" y="295"/>
                    </a:lnTo>
                    <a:lnTo>
                      <a:pt x="4308" y="295"/>
                    </a:lnTo>
                    <a:lnTo>
                      <a:pt x="4308" y="296"/>
                    </a:lnTo>
                    <a:lnTo>
                      <a:pt x="4312" y="296"/>
                    </a:lnTo>
                    <a:lnTo>
                      <a:pt x="4312" y="298"/>
                    </a:lnTo>
                    <a:lnTo>
                      <a:pt x="4315" y="298"/>
                    </a:lnTo>
                    <a:lnTo>
                      <a:pt x="4315" y="300"/>
                    </a:lnTo>
                    <a:lnTo>
                      <a:pt x="4317" y="300"/>
                    </a:lnTo>
                    <a:lnTo>
                      <a:pt x="4317" y="301"/>
                    </a:lnTo>
                    <a:lnTo>
                      <a:pt x="4320" y="301"/>
                    </a:lnTo>
                    <a:lnTo>
                      <a:pt x="4320" y="303"/>
                    </a:lnTo>
                    <a:lnTo>
                      <a:pt x="4323" y="303"/>
                    </a:lnTo>
                    <a:lnTo>
                      <a:pt x="4323" y="305"/>
                    </a:lnTo>
                    <a:lnTo>
                      <a:pt x="4325" y="305"/>
                    </a:lnTo>
                    <a:lnTo>
                      <a:pt x="4325" y="306"/>
                    </a:lnTo>
                    <a:lnTo>
                      <a:pt x="4328" y="306"/>
                    </a:lnTo>
                    <a:lnTo>
                      <a:pt x="4328" y="308"/>
                    </a:lnTo>
                    <a:lnTo>
                      <a:pt x="4332" y="308"/>
                    </a:lnTo>
                    <a:lnTo>
                      <a:pt x="4332" y="310"/>
                    </a:lnTo>
                    <a:lnTo>
                      <a:pt x="4333" y="310"/>
                    </a:lnTo>
                    <a:lnTo>
                      <a:pt x="4333" y="311"/>
                    </a:lnTo>
                    <a:lnTo>
                      <a:pt x="4337" y="311"/>
                    </a:lnTo>
                    <a:lnTo>
                      <a:pt x="4337" y="313"/>
                    </a:lnTo>
                    <a:lnTo>
                      <a:pt x="4338" y="313"/>
                    </a:lnTo>
                    <a:lnTo>
                      <a:pt x="4338" y="315"/>
                    </a:lnTo>
                    <a:lnTo>
                      <a:pt x="4342" y="315"/>
                    </a:lnTo>
                    <a:lnTo>
                      <a:pt x="4342" y="316"/>
                    </a:lnTo>
                    <a:lnTo>
                      <a:pt x="4345" y="316"/>
                    </a:lnTo>
                    <a:lnTo>
                      <a:pt x="4345" y="318"/>
                    </a:lnTo>
                    <a:lnTo>
                      <a:pt x="4347" y="318"/>
                    </a:lnTo>
                    <a:lnTo>
                      <a:pt x="4347" y="320"/>
                    </a:lnTo>
                    <a:lnTo>
                      <a:pt x="4350" y="320"/>
                    </a:lnTo>
                    <a:lnTo>
                      <a:pt x="4350" y="321"/>
                    </a:lnTo>
                    <a:lnTo>
                      <a:pt x="4352" y="321"/>
                    </a:lnTo>
                    <a:lnTo>
                      <a:pt x="4352" y="323"/>
                    </a:lnTo>
                    <a:lnTo>
                      <a:pt x="4355" y="323"/>
                    </a:lnTo>
                    <a:lnTo>
                      <a:pt x="4355" y="325"/>
                    </a:lnTo>
                    <a:lnTo>
                      <a:pt x="4358" y="325"/>
                    </a:lnTo>
                    <a:lnTo>
                      <a:pt x="4358" y="326"/>
                    </a:lnTo>
                    <a:lnTo>
                      <a:pt x="4360" y="326"/>
                    </a:lnTo>
                    <a:lnTo>
                      <a:pt x="4360" y="328"/>
                    </a:lnTo>
                    <a:lnTo>
                      <a:pt x="4363" y="328"/>
                    </a:lnTo>
                    <a:lnTo>
                      <a:pt x="4363" y="330"/>
                    </a:lnTo>
                    <a:lnTo>
                      <a:pt x="4367" y="330"/>
                    </a:lnTo>
                    <a:lnTo>
                      <a:pt x="4367" y="331"/>
                    </a:lnTo>
                    <a:lnTo>
                      <a:pt x="4368" y="331"/>
                    </a:lnTo>
                    <a:lnTo>
                      <a:pt x="4368" y="333"/>
                    </a:lnTo>
                    <a:lnTo>
                      <a:pt x="4372" y="333"/>
                    </a:lnTo>
                    <a:lnTo>
                      <a:pt x="4372" y="335"/>
                    </a:lnTo>
                    <a:lnTo>
                      <a:pt x="4373" y="335"/>
                    </a:lnTo>
                    <a:lnTo>
                      <a:pt x="4373" y="336"/>
                    </a:lnTo>
                    <a:lnTo>
                      <a:pt x="4377" y="336"/>
                    </a:lnTo>
                    <a:lnTo>
                      <a:pt x="4377" y="338"/>
                    </a:lnTo>
                    <a:lnTo>
                      <a:pt x="4380" y="338"/>
                    </a:lnTo>
                    <a:lnTo>
                      <a:pt x="4380" y="340"/>
                    </a:lnTo>
                    <a:lnTo>
                      <a:pt x="4382" y="340"/>
                    </a:lnTo>
                    <a:lnTo>
                      <a:pt x="4382" y="341"/>
                    </a:lnTo>
                    <a:lnTo>
                      <a:pt x="4385" y="341"/>
                    </a:lnTo>
                    <a:lnTo>
                      <a:pt x="4385" y="343"/>
                    </a:lnTo>
                    <a:lnTo>
                      <a:pt x="4387" y="343"/>
                    </a:lnTo>
                    <a:lnTo>
                      <a:pt x="4387" y="345"/>
                    </a:lnTo>
                    <a:lnTo>
                      <a:pt x="4388" y="345"/>
                    </a:lnTo>
                    <a:lnTo>
                      <a:pt x="4388" y="346"/>
                    </a:lnTo>
                    <a:lnTo>
                      <a:pt x="4392" y="346"/>
                    </a:lnTo>
                    <a:lnTo>
                      <a:pt x="4392" y="348"/>
                    </a:lnTo>
                    <a:lnTo>
                      <a:pt x="4393" y="348"/>
                    </a:lnTo>
                    <a:lnTo>
                      <a:pt x="4393" y="350"/>
                    </a:lnTo>
                    <a:lnTo>
                      <a:pt x="4397" y="350"/>
                    </a:lnTo>
                    <a:lnTo>
                      <a:pt x="4397" y="351"/>
                    </a:lnTo>
                    <a:lnTo>
                      <a:pt x="4398" y="351"/>
                    </a:lnTo>
                    <a:lnTo>
                      <a:pt x="4398" y="353"/>
                    </a:lnTo>
                    <a:lnTo>
                      <a:pt x="4402" y="353"/>
                    </a:lnTo>
                    <a:lnTo>
                      <a:pt x="4402" y="355"/>
                    </a:lnTo>
                    <a:lnTo>
                      <a:pt x="4403" y="355"/>
                    </a:lnTo>
                    <a:lnTo>
                      <a:pt x="4403" y="356"/>
                    </a:lnTo>
                    <a:lnTo>
                      <a:pt x="4407" y="356"/>
                    </a:lnTo>
                    <a:lnTo>
                      <a:pt x="4407" y="358"/>
                    </a:lnTo>
                    <a:lnTo>
                      <a:pt x="4408" y="358"/>
                    </a:lnTo>
                    <a:lnTo>
                      <a:pt x="4408" y="360"/>
                    </a:lnTo>
                    <a:lnTo>
                      <a:pt x="4412" y="360"/>
                    </a:lnTo>
                    <a:lnTo>
                      <a:pt x="4412" y="361"/>
                    </a:lnTo>
                    <a:lnTo>
                      <a:pt x="4413" y="361"/>
                    </a:lnTo>
                    <a:lnTo>
                      <a:pt x="4413" y="363"/>
                    </a:lnTo>
                    <a:lnTo>
                      <a:pt x="4417" y="363"/>
                    </a:lnTo>
                    <a:lnTo>
                      <a:pt x="4417" y="365"/>
                    </a:lnTo>
                    <a:lnTo>
                      <a:pt x="4418" y="365"/>
                    </a:lnTo>
                    <a:lnTo>
                      <a:pt x="4418" y="366"/>
                    </a:lnTo>
                    <a:lnTo>
                      <a:pt x="4422" y="366"/>
                    </a:lnTo>
                    <a:lnTo>
                      <a:pt x="4422" y="368"/>
                    </a:lnTo>
                    <a:lnTo>
                      <a:pt x="4423" y="368"/>
                    </a:lnTo>
                    <a:lnTo>
                      <a:pt x="4423" y="370"/>
                    </a:lnTo>
                    <a:lnTo>
                      <a:pt x="4425" y="370"/>
                    </a:lnTo>
                    <a:lnTo>
                      <a:pt x="4425" y="371"/>
                    </a:lnTo>
                    <a:lnTo>
                      <a:pt x="4428" y="371"/>
                    </a:lnTo>
                    <a:lnTo>
                      <a:pt x="4428" y="373"/>
                    </a:lnTo>
                    <a:lnTo>
                      <a:pt x="4430" y="373"/>
                    </a:lnTo>
                    <a:lnTo>
                      <a:pt x="4430" y="375"/>
                    </a:lnTo>
                    <a:lnTo>
                      <a:pt x="4433" y="375"/>
                    </a:lnTo>
                    <a:lnTo>
                      <a:pt x="4433" y="376"/>
                    </a:lnTo>
                    <a:lnTo>
                      <a:pt x="4435" y="376"/>
                    </a:lnTo>
                    <a:lnTo>
                      <a:pt x="4435" y="378"/>
                    </a:lnTo>
                    <a:lnTo>
                      <a:pt x="4438" y="378"/>
                    </a:lnTo>
                    <a:lnTo>
                      <a:pt x="4438" y="380"/>
                    </a:lnTo>
                    <a:lnTo>
                      <a:pt x="4440" y="380"/>
                    </a:lnTo>
                    <a:lnTo>
                      <a:pt x="4440" y="381"/>
                    </a:lnTo>
                    <a:lnTo>
                      <a:pt x="4443" y="381"/>
                    </a:lnTo>
                    <a:lnTo>
                      <a:pt x="4443" y="383"/>
                    </a:lnTo>
                    <a:lnTo>
                      <a:pt x="4445" y="383"/>
                    </a:lnTo>
                    <a:lnTo>
                      <a:pt x="4445" y="385"/>
                    </a:lnTo>
                    <a:lnTo>
                      <a:pt x="4448" y="385"/>
                    </a:lnTo>
                    <a:lnTo>
                      <a:pt x="4448" y="386"/>
                    </a:lnTo>
                    <a:lnTo>
                      <a:pt x="4450" y="386"/>
                    </a:lnTo>
                    <a:lnTo>
                      <a:pt x="4450" y="388"/>
                    </a:lnTo>
                    <a:lnTo>
                      <a:pt x="4453" y="388"/>
                    </a:lnTo>
                    <a:lnTo>
                      <a:pt x="4453" y="390"/>
                    </a:lnTo>
                    <a:lnTo>
                      <a:pt x="4455" y="390"/>
                    </a:lnTo>
                    <a:lnTo>
                      <a:pt x="4455" y="391"/>
                    </a:lnTo>
                    <a:lnTo>
                      <a:pt x="4457" y="391"/>
                    </a:lnTo>
                    <a:lnTo>
                      <a:pt x="4457" y="393"/>
                    </a:lnTo>
                    <a:lnTo>
                      <a:pt x="4460" y="393"/>
                    </a:lnTo>
                    <a:lnTo>
                      <a:pt x="4460" y="395"/>
                    </a:lnTo>
                    <a:lnTo>
                      <a:pt x="4462" y="395"/>
                    </a:lnTo>
                    <a:lnTo>
                      <a:pt x="4462" y="396"/>
                    </a:lnTo>
                    <a:lnTo>
                      <a:pt x="4465" y="396"/>
                    </a:lnTo>
                    <a:lnTo>
                      <a:pt x="4465" y="398"/>
                    </a:lnTo>
                    <a:lnTo>
                      <a:pt x="4467" y="398"/>
                    </a:lnTo>
                    <a:lnTo>
                      <a:pt x="4467" y="400"/>
                    </a:lnTo>
                    <a:lnTo>
                      <a:pt x="4470" y="400"/>
                    </a:lnTo>
                    <a:lnTo>
                      <a:pt x="4470" y="401"/>
                    </a:lnTo>
                    <a:lnTo>
                      <a:pt x="4472" y="401"/>
                    </a:lnTo>
                    <a:lnTo>
                      <a:pt x="4472" y="403"/>
                    </a:lnTo>
                    <a:lnTo>
                      <a:pt x="4475" y="403"/>
                    </a:lnTo>
                    <a:lnTo>
                      <a:pt x="4475" y="405"/>
                    </a:lnTo>
                    <a:lnTo>
                      <a:pt x="4477" y="405"/>
                    </a:lnTo>
                    <a:lnTo>
                      <a:pt x="4477" y="406"/>
                    </a:lnTo>
                    <a:lnTo>
                      <a:pt x="4478" y="406"/>
                    </a:lnTo>
                    <a:lnTo>
                      <a:pt x="4478" y="408"/>
                    </a:lnTo>
                    <a:lnTo>
                      <a:pt x="4482" y="408"/>
                    </a:lnTo>
                    <a:lnTo>
                      <a:pt x="4482" y="410"/>
                    </a:lnTo>
                    <a:lnTo>
                      <a:pt x="4483" y="410"/>
                    </a:lnTo>
                    <a:lnTo>
                      <a:pt x="4483" y="411"/>
                    </a:lnTo>
                    <a:lnTo>
                      <a:pt x="4485" y="411"/>
                    </a:lnTo>
                    <a:lnTo>
                      <a:pt x="4485" y="413"/>
                    </a:lnTo>
                    <a:lnTo>
                      <a:pt x="4488" y="413"/>
                    </a:lnTo>
                    <a:lnTo>
                      <a:pt x="4488" y="415"/>
                    </a:lnTo>
                    <a:lnTo>
                      <a:pt x="4490" y="415"/>
                    </a:lnTo>
                    <a:lnTo>
                      <a:pt x="4490" y="416"/>
                    </a:lnTo>
                    <a:lnTo>
                      <a:pt x="4492" y="416"/>
                    </a:lnTo>
                    <a:lnTo>
                      <a:pt x="4492" y="418"/>
                    </a:lnTo>
                    <a:lnTo>
                      <a:pt x="4495" y="418"/>
                    </a:lnTo>
                    <a:lnTo>
                      <a:pt x="4495" y="420"/>
                    </a:lnTo>
                    <a:lnTo>
                      <a:pt x="4497" y="420"/>
                    </a:lnTo>
                    <a:lnTo>
                      <a:pt x="4497" y="421"/>
                    </a:lnTo>
                    <a:lnTo>
                      <a:pt x="4498" y="421"/>
                    </a:lnTo>
                    <a:lnTo>
                      <a:pt x="4498" y="423"/>
                    </a:lnTo>
                    <a:lnTo>
                      <a:pt x="4502" y="423"/>
                    </a:lnTo>
                    <a:lnTo>
                      <a:pt x="4502" y="425"/>
                    </a:lnTo>
                    <a:lnTo>
                      <a:pt x="4503" y="425"/>
                    </a:lnTo>
                    <a:lnTo>
                      <a:pt x="4503" y="426"/>
                    </a:lnTo>
                    <a:lnTo>
                      <a:pt x="4505" y="426"/>
                    </a:lnTo>
                    <a:lnTo>
                      <a:pt x="4505" y="428"/>
                    </a:lnTo>
                    <a:lnTo>
                      <a:pt x="4507" y="428"/>
                    </a:lnTo>
                    <a:lnTo>
                      <a:pt x="4507" y="430"/>
                    </a:lnTo>
                    <a:lnTo>
                      <a:pt x="4510" y="430"/>
                    </a:lnTo>
                    <a:lnTo>
                      <a:pt x="4510" y="431"/>
                    </a:lnTo>
                    <a:lnTo>
                      <a:pt x="4512" y="431"/>
                    </a:lnTo>
                    <a:lnTo>
                      <a:pt x="4512" y="433"/>
                    </a:lnTo>
                    <a:lnTo>
                      <a:pt x="4513" y="433"/>
                    </a:lnTo>
                    <a:lnTo>
                      <a:pt x="4513" y="435"/>
                    </a:lnTo>
                    <a:lnTo>
                      <a:pt x="4517" y="435"/>
                    </a:lnTo>
                    <a:lnTo>
                      <a:pt x="4517" y="436"/>
                    </a:lnTo>
                    <a:lnTo>
                      <a:pt x="4518" y="436"/>
                    </a:lnTo>
                    <a:lnTo>
                      <a:pt x="4518" y="438"/>
                    </a:lnTo>
                    <a:lnTo>
                      <a:pt x="4520" y="438"/>
                    </a:lnTo>
                    <a:lnTo>
                      <a:pt x="4520" y="440"/>
                    </a:lnTo>
                    <a:lnTo>
                      <a:pt x="4523" y="440"/>
                    </a:lnTo>
                    <a:lnTo>
                      <a:pt x="4523" y="441"/>
                    </a:lnTo>
                    <a:lnTo>
                      <a:pt x="4525" y="441"/>
                    </a:lnTo>
                    <a:lnTo>
                      <a:pt x="4525" y="443"/>
                    </a:lnTo>
                    <a:lnTo>
                      <a:pt x="4527" y="443"/>
                    </a:lnTo>
                    <a:lnTo>
                      <a:pt x="4527" y="445"/>
                    </a:lnTo>
                    <a:lnTo>
                      <a:pt x="4530" y="445"/>
                    </a:lnTo>
                    <a:lnTo>
                      <a:pt x="4530" y="446"/>
                    </a:lnTo>
                    <a:lnTo>
                      <a:pt x="4532" y="446"/>
                    </a:lnTo>
                    <a:lnTo>
                      <a:pt x="4532" y="448"/>
                    </a:lnTo>
                    <a:lnTo>
                      <a:pt x="4533" y="448"/>
                    </a:lnTo>
                    <a:lnTo>
                      <a:pt x="4533" y="450"/>
                    </a:lnTo>
                    <a:lnTo>
                      <a:pt x="4535" y="450"/>
                    </a:lnTo>
                    <a:lnTo>
                      <a:pt x="4535" y="451"/>
                    </a:lnTo>
                    <a:lnTo>
                      <a:pt x="4538" y="451"/>
                    </a:lnTo>
                    <a:lnTo>
                      <a:pt x="4538" y="453"/>
                    </a:lnTo>
                    <a:lnTo>
                      <a:pt x="4540" y="453"/>
                    </a:lnTo>
                    <a:lnTo>
                      <a:pt x="4540" y="455"/>
                    </a:lnTo>
                    <a:lnTo>
                      <a:pt x="4542" y="455"/>
                    </a:lnTo>
                    <a:lnTo>
                      <a:pt x="4542" y="456"/>
                    </a:lnTo>
                    <a:lnTo>
                      <a:pt x="4545" y="456"/>
                    </a:lnTo>
                    <a:lnTo>
                      <a:pt x="4545" y="458"/>
                    </a:lnTo>
                    <a:lnTo>
                      <a:pt x="4547" y="458"/>
                    </a:lnTo>
                    <a:lnTo>
                      <a:pt x="4547" y="460"/>
                    </a:lnTo>
                    <a:lnTo>
                      <a:pt x="4548" y="460"/>
                    </a:lnTo>
                    <a:lnTo>
                      <a:pt x="4548" y="461"/>
                    </a:lnTo>
                    <a:lnTo>
                      <a:pt x="4552" y="461"/>
                    </a:lnTo>
                    <a:lnTo>
                      <a:pt x="4552" y="463"/>
                    </a:lnTo>
                    <a:lnTo>
                      <a:pt x="4553" y="463"/>
                    </a:lnTo>
                    <a:lnTo>
                      <a:pt x="4553" y="465"/>
                    </a:lnTo>
                    <a:lnTo>
                      <a:pt x="4555" y="465"/>
                    </a:lnTo>
                    <a:lnTo>
                      <a:pt x="4555" y="466"/>
                    </a:lnTo>
                    <a:lnTo>
                      <a:pt x="4557" y="466"/>
                    </a:lnTo>
                    <a:lnTo>
                      <a:pt x="4557" y="468"/>
                    </a:lnTo>
                    <a:lnTo>
                      <a:pt x="4560" y="468"/>
                    </a:lnTo>
                    <a:lnTo>
                      <a:pt x="4560" y="470"/>
                    </a:lnTo>
                    <a:lnTo>
                      <a:pt x="4562" y="470"/>
                    </a:lnTo>
                    <a:lnTo>
                      <a:pt x="4562" y="471"/>
                    </a:lnTo>
                    <a:lnTo>
                      <a:pt x="4563" y="471"/>
                    </a:lnTo>
                    <a:lnTo>
                      <a:pt x="4563" y="473"/>
                    </a:lnTo>
                    <a:lnTo>
                      <a:pt x="4567" y="473"/>
                    </a:lnTo>
                    <a:lnTo>
                      <a:pt x="4567" y="475"/>
                    </a:lnTo>
                    <a:lnTo>
                      <a:pt x="4568" y="475"/>
                    </a:lnTo>
                    <a:lnTo>
                      <a:pt x="4568" y="476"/>
                    </a:lnTo>
                    <a:lnTo>
                      <a:pt x="4570" y="476"/>
                    </a:lnTo>
                    <a:lnTo>
                      <a:pt x="4570" y="478"/>
                    </a:lnTo>
                    <a:lnTo>
                      <a:pt x="4572" y="478"/>
                    </a:lnTo>
                    <a:lnTo>
                      <a:pt x="4572" y="480"/>
                    </a:lnTo>
                    <a:lnTo>
                      <a:pt x="4575" y="480"/>
                    </a:lnTo>
                    <a:lnTo>
                      <a:pt x="4575" y="481"/>
                    </a:lnTo>
                    <a:lnTo>
                      <a:pt x="4577" y="481"/>
                    </a:lnTo>
                    <a:lnTo>
                      <a:pt x="4577" y="483"/>
                    </a:lnTo>
                    <a:lnTo>
                      <a:pt x="4578" y="483"/>
                    </a:lnTo>
                    <a:lnTo>
                      <a:pt x="4578" y="485"/>
                    </a:lnTo>
                    <a:lnTo>
                      <a:pt x="4580" y="485"/>
                    </a:lnTo>
                    <a:lnTo>
                      <a:pt x="4580" y="486"/>
                    </a:lnTo>
                    <a:lnTo>
                      <a:pt x="4582" y="486"/>
                    </a:lnTo>
                    <a:lnTo>
                      <a:pt x="4582" y="488"/>
                    </a:lnTo>
                    <a:lnTo>
                      <a:pt x="4585" y="488"/>
                    </a:lnTo>
                    <a:lnTo>
                      <a:pt x="4585" y="490"/>
                    </a:lnTo>
                    <a:lnTo>
                      <a:pt x="4587" y="490"/>
                    </a:lnTo>
                    <a:lnTo>
                      <a:pt x="4587" y="491"/>
                    </a:lnTo>
                    <a:lnTo>
                      <a:pt x="4588" y="491"/>
                    </a:lnTo>
                    <a:lnTo>
                      <a:pt x="4588" y="493"/>
                    </a:lnTo>
                    <a:lnTo>
                      <a:pt x="4590" y="493"/>
                    </a:lnTo>
                    <a:lnTo>
                      <a:pt x="4590" y="495"/>
                    </a:lnTo>
                    <a:lnTo>
                      <a:pt x="4592" y="495"/>
                    </a:lnTo>
                    <a:lnTo>
                      <a:pt x="4592" y="496"/>
                    </a:lnTo>
                    <a:lnTo>
                      <a:pt x="4593" y="496"/>
                    </a:lnTo>
                    <a:lnTo>
                      <a:pt x="4593" y="498"/>
                    </a:lnTo>
                    <a:lnTo>
                      <a:pt x="4595" y="498"/>
                    </a:lnTo>
                    <a:lnTo>
                      <a:pt x="4595" y="500"/>
                    </a:lnTo>
                    <a:lnTo>
                      <a:pt x="4598" y="500"/>
                    </a:lnTo>
                    <a:lnTo>
                      <a:pt x="4598" y="501"/>
                    </a:lnTo>
                    <a:lnTo>
                      <a:pt x="4600" y="501"/>
                    </a:lnTo>
                    <a:lnTo>
                      <a:pt x="4600" y="503"/>
                    </a:lnTo>
                    <a:lnTo>
                      <a:pt x="4602" y="503"/>
                    </a:lnTo>
                    <a:lnTo>
                      <a:pt x="4602" y="505"/>
                    </a:lnTo>
                    <a:lnTo>
                      <a:pt x="4603" y="505"/>
                    </a:lnTo>
                    <a:lnTo>
                      <a:pt x="4603" y="506"/>
                    </a:lnTo>
                    <a:lnTo>
                      <a:pt x="4605" y="506"/>
                    </a:lnTo>
                    <a:lnTo>
                      <a:pt x="4605" y="508"/>
                    </a:lnTo>
                    <a:lnTo>
                      <a:pt x="4607" y="508"/>
                    </a:lnTo>
                    <a:lnTo>
                      <a:pt x="4607" y="510"/>
                    </a:lnTo>
                    <a:lnTo>
                      <a:pt x="4610" y="510"/>
                    </a:lnTo>
                    <a:lnTo>
                      <a:pt x="4610" y="511"/>
                    </a:lnTo>
                    <a:lnTo>
                      <a:pt x="4612" y="511"/>
                    </a:lnTo>
                    <a:lnTo>
                      <a:pt x="4612" y="513"/>
                    </a:lnTo>
                    <a:lnTo>
                      <a:pt x="4613" y="513"/>
                    </a:lnTo>
                    <a:lnTo>
                      <a:pt x="4613" y="515"/>
                    </a:lnTo>
                    <a:lnTo>
                      <a:pt x="4615" y="515"/>
                    </a:lnTo>
                    <a:lnTo>
                      <a:pt x="4615" y="516"/>
                    </a:lnTo>
                    <a:lnTo>
                      <a:pt x="4617" y="516"/>
                    </a:lnTo>
                    <a:lnTo>
                      <a:pt x="4617" y="518"/>
                    </a:lnTo>
                    <a:lnTo>
                      <a:pt x="4618" y="518"/>
                    </a:lnTo>
                    <a:lnTo>
                      <a:pt x="4618" y="520"/>
                    </a:lnTo>
                    <a:lnTo>
                      <a:pt x="4622" y="520"/>
                    </a:lnTo>
                    <a:lnTo>
                      <a:pt x="4622" y="521"/>
                    </a:lnTo>
                    <a:lnTo>
                      <a:pt x="4623" y="521"/>
                    </a:lnTo>
                    <a:lnTo>
                      <a:pt x="4623" y="523"/>
                    </a:lnTo>
                    <a:lnTo>
                      <a:pt x="4625" y="523"/>
                    </a:lnTo>
                    <a:lnTo>
                      <a:pt x="4625" y="525"/>
                    </a:lnTo>
                    <a:lnTo>
                      <a:pt x="4627" y="525"/>
                    </a:lnTo>
                    <a:lnTo>
                      <a:pt x="4627" y="526"/>
                    </a:lnTo>
                    <a:lnTo>
                      <a:pt x="4628" y="526"/>
                    </a:lnTo>
                    <a:lnTo>
                      <a:pt x="4628" y="528"/>
                    </a:lnTo>
                    <a:lnTo>
                      <a:pt x="4630" y="528"/>
                    </a:lnTo>
                    <a:lnTo>
                      <a:pt x="4630" y="530"/>
                    </a:lnTo>
                    <a:lnTo>
                      <a:pt x="4633" y="530"/>
                    </a:lnTo>
                    <a:lnTo>
                      <a:pt x="4633" y="531"/>
                    </a:lnTo>
                    <a:lnTo>
                      <a:pt x="4635" y="531"/>
                    </a:lnTo>
                    <a:lnTo>
                      <a:pt x="4635" y="533"/>
                    </a:lnTo>
                    <a:lnTo>
                      <a:pt x="4637" y="533"/>
                    </a:lnTo>
                    <a:lnTo>
                      <a:pt x="4637" y="535"/>
                    </a:lnTo>
                    <a:lnTo>
                      <a:pt x="4638" y="535"/>
                    </a:lnTo>
                    <a:lnTo>
                      <a:pt x="4638" y="536"/>
                    </a:lnTo>
                    <a:lnTo>
                      <a:pt x="4640" y="536"/>
                    </a:lnTo>
                    <a:lnTo>
                      <a:pt x="4640" y="538"/>
                    </a:lnTo>
                    <a:lnTo>
                      <a:pt x="4642" y="538"/>
                    </a:lnTo>
                    <a:lnTo>
                      <a:pt x="4642" y="540"/>
                    </a:lnTo>
                    <a:lnTo>
                      <a:pt x="4645" y="540"/>
                    </a:lnTo>
                    <a:lnTo>
                      <a:pt x="4645" y="541"/>
                    </a:lnTo>
                    <a:lnTo>
                      <a:pt x="4647" y="541"/>
                    </a:lnTo>
                    <a:lnTo>
                      <a:pt x="4647" y="543"/>
                    </a:lnTo>
                    <a:lnTo>
                      <a:pt x="4648" y="543"/>
                    </a:lnTo>
                    <a:lnTo>
                      <a:pt x="4648" y="545"/>
                    </a:lnTo>
                    <a:lnTo>
                      <a:pt x="4650" y="545"/>
                    </a:lnTo>
                    <a:lnTo>
                      <a:pt x="4650" y="546"/>
                    </a:lnTo>
                    <a:lnTo>
                      <a:pt x="4652" y="546"/>
                    </a:lnTo>
                    <a:lnTo>
                      <a:pt x="4652" y="548"/>
                    </a:lnTo>
                    <a:lnTo>
                      <a:pt x="4653" y="548"/>
                    </a:lnTo>
                    <a:lnTo>
                      <a:pt x="4653" y="550"/>
                    </a:lnTo>
                    <a:lnTo>
                      <a:pt x="4657" y="550"/>
                    </a:lnTo>
                    <a:lnTo>
                      <a:pt x="4657" y="551"/>
                    </a:lnTo>
                    <a:lnTo>
                      <a:pt x="4658" y="551"/>
                    </a:lnTo>
                    <a:lnTo>
                      <a:pt x="4658" y="553"/>
                    </a:lnTo>
                    <a:lnTo>
                      <a:pt x="4660" y="553"/>
                    </a:lnTo>
                    <a:lnTo>
                      <a:pt x="4660" y="555"/>
                    </a:lnTo>
                    <a:lnTo>
                      <a:pt x="4662" y="555"/>
                    </a:lnTo>
                    <a:lnTo>
                      <a:pt x="4662" y="556"/>
                    </a:lnTo>
                    <a:lnTo>
                      <a:pt x="4663" y="556"/>
                    </a:lnTo>
                    <a:lnTo>
                      <a:pt x="4663" y="558"/>
                    </a:lnTo>
                    <a:lnTo>
                      <a:pt x="4665" y="558"/>
                    </a:lnTo>
                    <a:lnTo>
                      <a:pt x="4665" y="560"/>
                    </a:lnTo>
                    <a:lnTo>
                      <a:pt x="4667" y="560"/>
                    </a:lnTo>
                    <a:lnTo>
                      <a:pt x="4667" y="561"/>
                    </a:lnTo>
                    <a:lnTo>
                      <a:pt x="4668" y="561"/>
                    </a:lnTo>
                    <a:lnTo>
                      <a:pt x="4668" y="563"/>
                    </a:lnTo>
                    <a:lnTo>
                      <a:pt x="4670" y="563"/>
                    </a:lnTo>
                    <a:lnTo>
                      <a:pt x="4670" y="565"/>
                    </a:lnTo>
                    <a:lnTo>
                      <a:pt x="4672" y="565"/>
                    </a:lnTo>
                    <a:lnTo>
                      <a:pt x="4672" y="566"/>
                    </a:lnTo>
                    <a:lnTo>
                      <a:pt x="4673" y="566"/>
                    </a:lnTo>
                    <a:lnTo>
                      <a:pt x="4673" y="568"/>
                    </a:lnTo>
                    <a:lnTo>
                      <a:pt x="4675" y="568"/>
                    </a:lnTo>
                    <a:lnTo>
                      <a:pt x="4675" y="570"/>
                    </a:lnTo>
                    <a:lnTo>
                      <a:pt x="4677" y="570"/>
                    </a:lnTo>
                    <a:lnTo>
                      <a:pt x="4677" y="571"/>
                    </a:lnTo>
                    <a:lnTo>
                      <a:pt x="4678" y="571"/>
                    </a:lnTo>
                    <a:lnTo>
                      <a:pt x="4678" y="573"/>
                    </a:lnTo>
                    <a:lnTo>
                      <a:pt x="4682" y="573"/>
                    </a:lnTo>
                    <a:lnTo>
                      <a:pt x="4682" y="575"/>
                    </a:lnTo>
                    <a:lnTo>
                      <a:pt x="4683" y="575"/>
                    </a:lnTo>
                    <a:lnTo>
                      <a:pt x="4683" y="576"/>
                    </a:lnTo>
                    <a:lnTo>
                      <a:pt x="4685" y="576"/>
                    </a:lnTo>
                    <a:lnTo>
                      <a:pt x="4685" y="578"/>
                    </a:lnTo>
                    <a:lnTo>
                      <a:pt x="4687" y="578"/>
                    </a:lnTo>
                    <a:lnTo>
                      <a:pt x="4687" y="580"/>
                    </a:lnTo>
                    <a:lnTo>
                      <a:pt x="4688" y="580"/>
                    </a:lnTo>
                    <a:lnTo>
                      <a:pt x="4688" y="581"/>
                    </a:lnTo>
                    <a:lnTo>
                      <a:pt x="4690" y="581"/>
                    </a:lnTo>
                    <a:lnTo>
                      <a:pt x="4690" y="583"/>
                    </a:lnTo>
                    <a:lnTo>
                      <a:pt x="4692" y="583"/>
                    </a:lnTo>
                    <a:lnTo>
                      <a:pt x="4692" y="585"/>
                    </a:lnTo>
                    <a:lnTo>
                      <a:pt x="4693" y="585"/>
                    </a:lnTo>
                    <a:lnTo>
                      <a:pt x="4693" y="586"/>
                    </a:lnTo>
                    <a:lnTo>
                      <a:pt x="4695" y="586"/>
                    </a:lnTo>
                    <a:lnTo>
                      <a:pt x="4695" y="588"/>
                    </a:lnTo>
                    <a:lnTo>
                      <a:pt x="4697" y="588"/>
                    </a:lnTo>
                    <a:lnTo>
                      <a:pt x="4697" y="590"/>
                    </a:lnTo>
                    <a:lnTo>
                      <a:pt x="4698" y="590"/>
                    </a:lnTo>
                    <a:lnTo>
                      <a:pt x="4698" y="591"/>
                    </a:lnTo>
                    <a:lnTo>
                      <a:pt x="4700" y="591"/>
                    </a:lnTo>
                    <a:lnTo>
                      <a:pt x="4700" y="593"/>
                    </a:lnTo>
                    <a:lnTo>
                      <a:pt x="4702" y="593"/>
                    </a:lnTo>
                    <a:lnTo>
                      <a:pt x="4702" y="595"/>
                    </a:lnTo>
                    <a:lnTo>
                      <a:pt x="4703" y="595"/>
                    </a:lnTo>
                    <a:lnTo>
                      <a:pt x="4703" y="596"/>
                    </a:lnTo>
                    <a:lnTo>
                      <a:pt x="4705" y="596"/>
                    </a:lnTo>
                    <a:lnTo>
                      <a:pt x="4705" y="598"/>
                    </a:lnTo>
                    <a:lnTo>
                      <a:pt x="4707" y="598"/>
                    </a:lnTo>
                    <a:lnTo>
                      <a:pt x="4707" y="600"/>
                    </a:lnTo>
                    <a:lnTo>
                      <a:pt x="4708" y="600"/>
                    </a:lnTo>
                    <a:lnTo>
                      <a:pt x="4708" y="601"/>
                    </a:lnTo>
                    <a:lnTo>
                      <a:pt x="4710" y="601"/>
                    </a:lnTo>
                    <a:lnTo>
                      <a:pt x="4710" y="603"/>
                    </a:lnTo>
                    <a:lnTo>
                      <a:pt x="4712" y="603"/>
                    </a:lnTo>
                    <a:lnTo>
                      <a:pt x="4712" y="605"/>
                    </a:lnTo>
                    <a:lnTo>
                      <a:pt x="4713" y="605"/>
                    </a:lnTo>
                    <a:lnTo>
                      <a:pt x="4713" y="606"/>
                    </a:lnTo>
                    <a:lnTo>
                      <a:pt x="4715" y="606"/>
                    </a:lnTo>
                    <a:lnTo>
                      <a:pt x="4715" y="608"/>
                    </a:lnTo>
                    <a:lnTo>
                      <a:pt x="4717" y="608"/>
                    </a:lnTo>
                    <a:lnTo>
                      <a:pt x="4717" y="610"/>
                    </a:lnTo>
                    <a:lnTo>
                      <a:pt x="4718" y="610"/>
                    </a:lnTo>
                    <a:lnTo>
                      <a:pt x="4718" y="611"/>
                    </a:lnTo>
                    <a:lnTo>
                      <a:pt x="4720" y="611"/>
                    </a:lnTo>
                    <a:lnTo>
                      <a:pt x="4720" y="613"/>
                    </a:lnTo>
                    <a:lnTo>
                      <a:pt x="4722" y="613"/>
                    </a:lnTo>
                    <a:lnTo>
                      <a:pt x="4722" y="615"/>
                    </a:lnTo>
                    <a:lnTo>
                      <a:pt x="4725" y="615"/>
                    </a:lnTo>
                    <a:lnTo>
                      <a:pt x="4725" y="616"/>
                    </a:lnTo>
                    <a:lnTo>
                      <a:pt x="4727" y="616"/>
                    </a:lnTo>
                    <a:lnTo>
                      <a:pt x="4727" y="618"/>
                    </a:lnTo>
                    <a:lnTo>
                      <a:pt x="4728" y="618"/>
                    </a:lnTo>
                    <a:lnTo>
                      <a:pt x="4728" y="620"/>
                    </a:lnTo>
                    <a:lnTo>
                      <a:pt x="4730" y="620"/>
                    </a:lnTo>
                    <a:lnTo>
                      <a:pt x="4730" y="621"/>
                    </a:lnTo>
                    <a:lnTo>
                      <a:pt x="4732" y="621"/>
                    </a:lnTo>
                    <a:lnTo>
                      <a:pt x="4732" y="623"/>
                    </a:lnTo>
                    <a:lnTo>
                      <a:pt x="4733" y="623"/>
                    </a:lnTo>
                    <a:lnTo>
                      <a:pt x="4733" y="625"/>
                    </a:lnTo>
                    <a:lnTo>
                      <a:pt x="4735" y="625"/>
                    </a:lnTo>
                    <a:lnTo>
                      <a:pt x="4735" y="626"/>
                    </a:lnTo>
                    <a:lnTo>
                      <a:pt x="4737" y="626"/>
                    </a:lnTo>
                    <a:lnTo>
                      <a:pt x="4737" y="628"/>
                    </a:lnTo>
                    <a:lnTo>
                      <a:pt x="4738" y="628"/>
                    </a:lnTo>
                    <a:lnTo>
                      <a:pt x="4738" y="630"/>
                    </a:lnTo>
                    <a:lnTo>
                      <a:pt x="4740" y="630"/>
                    </a:lnTo>
                    <a:lnTo>
                      <a:pt x="4740" y="631"/>
                    </a:lnTo>
                    <a:lnTo>
                      <a:pt x="4742" y="631"/>
                    </a:lnTo>
                    <a:lnTo>
                      <a:pt x="4742" y="633"/>
                    </a:lnTo>
                    <a:lnTo>
                      <a:pt x="4743" y="633"/>
                    </a:lnTo>
                    <a:lnTo>
                      <a:pt x="4743" y="635"/>
                    </a:lnTo>
                    <a:lnTo>
                      <a:pt x="4745" y="635"/>
                    </a:lnTo>
                    <a:lnTo>
                      <a:pt x="4745" y="636"/>
                    </a:lnTo>
                    <a:lnTo>
                      <a:pt x="4747" y="636"/>
                    </a:lnTo>
                    <a:lnTo>
                      <a:pt x="4747" y="638"/>
                    </a:lnTo>
                    <a:lnTo>
                      <a:pt x="4748" y="638"/>
                    </a:lnTo>
                    <a:lnTo>
                      <a:pt x="4748" y="640"/>
                    </a:lnTo>
                    <a:lnTo>
                      <a:pt x="4750" y="640"/>
                    </a:lnTo>
                    <a:lnTo>
                      <a:pt x="4750" y="641"/>
                    </a:lnTo>
                    <a:lnTo>
                      <a:pt x="4752" y="641"/>
                    </a:lnTo>
                    <a:lnTo>
                      <a:pt x="4752" y="643"/>
                    </a:lnTo>
                    <a:lnTo>
                      <a:pt x="4753" y="643"/>
                    </a:lnTo>
                    <a:lnTo>
                      <a:pt x="4753" y="645"/>
                    </a:lnTo>
                    <a:lnTo>
                      <a:pt x="4755" y="645"/>
                    </a:lnTo>
                    <a:lnTo>
                      <a:pt x="4755" y="646"/>
                    </a:lnTo>
                    <a:lnTo>
                      <a:pt x="4757" y="646"/>
                    </a:lnTo>
                    <a:lnTo>
                      <a:pt x="4757" y="648"/>
                    </a:lnTo>
                    <a:lnTo>
                      <a:pt x="4758" y="648"/>
                    </a:lnTo>
                    <a:lnTo>
                      <a:pt x="4758" y="650"/>
                    </a:lnTo>
                    <a:lnTo>
                      <a:pt x="4760" y="650"/>
                    </a:lnTo>
                    <a:lnTo>
                      <a:pt x="4760" y="651"/>
                    </a:lnTo>
                    <a:lnTo>
                      <a:pt x="4762" y="651"/>
                    </a:lnTo>
                    <a:lnTo>
                      <a:pt x="4762" y="655"/>
                    </a:lnTo>
                    <a:lnTo>
                      <a:pt x="4763" y="655"/>
                    </a:lnTo>
                    <a:lnTo>
                      <a:pt x="4763" y="656"/>
                    </a:lnTo>
                    <a:lnTo>
                      <a:pt x="4765" y="656"/>
                    </a:lnTo>
                    <a:lnTo>
                      <a:pt x="4765" y="658"/>
                    </a:lnTo>
                    <a:lnTo>
                      <a:pt x="4767" y="658"/>
                    </a:lnTo>
                    <a:lnTo>
                      <a:pt x="4767" y="660"/>
                    </a:lnTo>
                    <a:lnTo>
                      <a:pt x="4768" y="660"/>
                    </a:lnTo>
                    <a:lnTo>
                      <a:pt x="4768" y="661"/>
                    </a:lnTo>
                    <a:lnTo>
                      <a:pt x="4770" y="661"/>
                    </a:lnTo>
                    <a:lnTo>
                      <a:pt x="4770" y="663"/>
                    </a:lnTo>
                    <a:lnTo>
                      <a:pt x="4772" y="663"/>
                    </a:lnTo>
                    <a:lnTo>
                      <a:pt x="4772" y="665"/>
                    </a:lnTo>
                    <a:lnTo>
                      <a:pt x="4773" y="665"/>
                    </a:lnTo>
                    <a:lnTo>
                      <a:pt x="4773" y="666"/>
                    </a:lnTo>
                    <a:lnTo>
                      <a:pt x="4775" y="666"/>
                    </a:lnTo>
                    <a:lnTo>
                      <a:pt x="4775" y="668"/>
                    </a:lnTo>
                    <a:lnTo>
                      <a:pt x="4777" y="668"/>
                    </a:lnTo>
                    <a:lnTo>
                      <a:pt x="4777" y="670"/>
                    </a:lnTo>
                    <a:lnTo>
                      <a:pt x="4778" y="670"/>
                    </a:lnTo>
                    <a:lnTo>
                      <a:pt x="4778" y="671"/>
                    </a:lnTo>
                    <a:lnTo>
                      <a:pt x="4780" y="671"/>
                    </a:lnTo>
                    <a:lnTo>
                      <a:pt x="4780" y="673"/>
                    </a:lnTo>
                    <a:lnTo>
                      <a:pt x="4782" y="673"/>
                    </a:lnTo>
                    <a:lnTo>
                      <a:pt x="4782" y="675"/>
                    </a:lnTo>
                    <a:lnTo>
                      <a:pt x="4783" y="675"/>
                    </a:lnTo>
                    <a:lnTo>
                      <a:pt x="4783" y="676"/>
                    </a:lnTo>
                    <a:lnTo>
                      <a:pt x="4785" y="676"/>
                    </a:lnTo>
                    <a:lnTo>
                      <a:pt x="4785" y="680"/>
                    </a:lnTo>
                    <a:lnTo>
                      <a:pt x="4787" y="680"/>
                    </a:lnTo>
                    <a:lnTo>
                      <a:pt x="4787" y="681"/>
                    </a:lnTo>
                    <a:lnTo>
                      <a:pt x="4788" y="681"/>
                    </a:lnTo>
                    <a:lnTo>
                      <a:pt x="4788" y="683"/>
                    </a:lnTo>
                    <a:lnTo>
                      <a:pt x="4790" y="683"/>
                    </a:lnTo>
                    <a:lnTo>
                      <a:pt x="4790" y="685"/>
                    </a:lnTo>
                    <a:lnTo>
                      <a:pt x="4792" y="685"/>
                    </a:lnTo>
                    <a:lnTo>
                      <a:pt x="4792" y="686"/>
                    </a:lnTo>
                    <a:lnTo>
                      <a:pt x="4793" y="686"/>
                    </a:lnTo>
                    <a:lnTo>
                      <a:pt x="4793" y="688"/>
                    </a:lnTo>
                    <a:lnTo>
                      <a:pt x="4795" y="688"/>
                    </a:lnTo>
                    <a:lnTo>
                      <a:pt x="4795" y="690"/>
                    </a:lnTo>
                    <a:lnTo>
                      <a:pt x="4797" y="690"/>
                    </a:lnTo>
                    <a:lnTo>
                      <a:pt x="4797" y="691"/>
                    </a:lnTo>
                    <a:lnTo>
                      <a:pt x="4798" y="691"/>
                    </a:lnTo>
                    <a:lnTo>
                      <a:pt x="4798" y="693"/>
                    </a:lnTo>
                    <a:lnTo>
                      <a:pt x="4800" y="693"/>
                    </a:lnTo>
                    <a:lnTo>
                      <a:pt x="4800" y="695"/>
                    </a:lnTo>
                    <a:lnTo>
                      <a:pt x="4802" y="695"/>
                    </a:lnTo>
                    <a:lnTo>
                      <a:pt x="4802" y="696"/>
                    </a:lnTo>
                    <a:lnTo>
                      <a:pt x="4803" y="696"/>
                    </a:lnTo>
                    <a:lnTo>
                      <a:pt x="4803" y="698"/>
                    </a:lnTo>
                    <a:lnTo>
                      <a:pt x="4805" y="698"/>
                    </a:lnTo>
                    <a:lnTo>
                      <a:pt x="4805" y="700"/>
                    </a:lnTo>
                    <a:lnTo>
                      <a:pt x="4807" y="700"/>
                    </a:lnTo>
                    <a:lnTo>
                      <a:pt x="4807" y="701"/>
                    </a:lnTo>
                    <a:lnTo>
                      <a:pt x="4808" y="701"/>
                    </a:lnTo>
                    <a:lnTo>
                      <a:pt x="4808" y="705"/>
                    </a:lnTo>
                    <a:lnTo>
                      <a:pt x="4810" y="705"/>
                    </a:lnTo>
                    <a:lnTo>
                      <a:pt x="4810" y="706"/>
                    </a:lnTo>
                    <a:lnTo>
                      <a:pt x="4812" y="706"/>
                    </a:lnTo>
                    <a:lnTo>
                      <a:pt x="4812" y="708"/>
                    </a:lnTo>
                    <a:lnTo>
                      <a:pt x="4813" y="708"/>
                    </a:lnTo>
                    <a:lnTo>
                      <a:pt x="4813" y="710"/>
                    </a:lnTo>
                    <a:lnTo>
                      <a:pt x="4815" y="710"/>
                    </a:lnTo>
                    <a:lnTo>
                      <a:pt x="4815" y="711"/>
                    </a:lnTo>
                    <a:lnTo>
                      <a:pt x="4817" y="711"/>
                    </a:lnTo>
                    <a:lnTo>
                      <a:pt x="4817" y="713"/>
                    </a:lnTo>
                    <a:lnTo>
                      <a:pt x="4818" y="713"/>
                    </a:lnTo>
                    <a:lnTo>
                      <a:pt x="4818" y="715"/>
                    </a:lnTo>
                    <a:lnTo>
                      <a:pt x="4820" y="715"/>
                    </a:lnTo>
                    <a:lnTo>
                      <a:pt x="4820" y="716"/>
                    </a:lnTo>
                    <a:lnTo>
                      <a:pt x="4822" y="716"/>
                    </a:lnTo>
                    <a:lnTo>
                      <a:pt x="4822" y="718"/>
                    </a:lnTo>
                    <a:lnTo>
                      <a:pt x="4823" y="718"/>
                    </a:lnTo>
                    <a:lnTo>
                      <a:pt x="4823" y="720"/>
                    </a:lnTo>
                    <a:lnTo>
                      <a:pt x="4825" y="720"/>
                    </a:lnTo>
                    <a:lnTo>
                      <a:pt x="4825" y="721"/>
                    </a:lnTo>
                    <a:lnTo>
                      <a:pt x="4827" y="721"/>
                    </a:lnTo>
                    <a:lnTo>
                      <a:pt x="4827" y="723"/>
                    </a:lnTo>
                    <a:lnTo>
                      <a:pt x="4828" y="723"/>
                    </a:lnTo>
                    <a:lnTo>
                      <a:pt x="4828" y="726"/>
                    </a:lnTo>
                    <a:lnTo>
                      <a:pt x="4830" y="726"/>
                    </a:lnTo>
                    <a:lnTo>
                      <a:pt x="4830" y="728"/>
                    </a:lnTo>
                    <a:lnTo>
                      <a:pt x="4832" y="728"/>
                    </a:lnTo>
                    <a:lnTo>
                      <a:pt x="4832" y="730"/>
                    </a:lnTo>
                    <a:lnTo>
                      <a:pt x="4833" y="730"/>
                    </a:lnTo>
                    <a:lnTo>
                      <a:pt x="4833" y="731"/>
                    </a:lnTo>
                    <a:lnTo>
                      <a:pt x="4835" y="731"/>
                    </a:lnTo>
                    <a:lnTo>
                      <a:pt x="4835" y="733"/>
                    </a:lnTo>
                    <a:lnTo>
                      <a:pt x="4837" y="733"/>
                    </a:lnTo>
                    <a:lnTo>
                      <a:pt x="4837" y="735"/>
                    </a:lnTo>
                    <a:lnTo>
                      <a:pt x="4838" y="735"/>
                    </a:lnTo>
                    <a:lnTo>
                      <a:pt x="4838" y="738"/>
                    </a:lnTo>
                    <a:lnTo>
                      <a:pt x="4840" y="738"/>
                    </a:lnTo>
                    <a:lnTo>
                      <a:pt x="4840" y="740"/>
                    </a:lnTo>
                    <a:lnTo>
                      <a:pt x="4842" y="740"/>
                    </a:lnTo>
                    <a:lnTo>
                      <a:pt x="4842" y="741"/>
                    </a:lnTo>
                    <a:lnTo>
                      <a:pt x="4843" y="741"/>
                    </a:lnTo>
                    <a:lnTo>
                      <a:pt x="4843" y="743"/>
                    </a:lnTo>
                    <a:lnTo>
                      <a:pt x="4845" y="743"/>
                    </a:lnTo>
                    <a:lnTo>
                      <a:pt x="4845" y="745"/>
                    </a:lnTo>
                    <a:lnTo>
                      <a:pt x="4847" y="745"/>
                    </a:lnTo>
                    <a:lnTo>
                      <a:pt x="4847" y="748"/>
                    </a:lnTo>
                    <a:lnTo>
                      <a:pt x="4848" y="748"/>
                    </a:lnTo>
                    <a:lnTo>
                      <a:pt x="4848" y="750"/>
                    </a:lnTo>
                    <a:lnTo>
                      <a:pt x="4850" y="750"/>
                    </a:lnTo>
                    <a:lnTo>
                      <a:pt x="4850" y="751"/>
                    </a:lnTo>
                    <a:lnTo>
                      <a:pt x="4852" y="751"/>
                    </a:lnTo>
                    <a:lnTo>
                      <a:pt x="4852" y="753"/>
                    </a:lnTo>
                    <a:lnTo>
                      <a:pt x="4853" y="753"/>
                    </a:lnTo>
                    <a:lnTo>
                      <a:pt x="4853" y="755"/>
                    </a:lnTo>
                    <a:lnTo>
                      <a:pt x="4855" y="755"/>
                    </a:lnTo>
                    <a:lnTo>
                      <a:pt x="4855" y="758"/>
                    </a:lnTo>
                    <a:lnTo>
                      <a:pt x="4857" y="758"/>
                    </a:lnTo>
                    <a:lnTo>
                      <a:pt x="4857" y="760"/>
                    </a:lnTo>
                    <a:lnTo>
                      <a:pt x="4858" y="760"/>
                    </a:lnTo>
                    <a:lnTo>
                      <a:pt x="4858" y="761"/>
                    </a:lnTo>
                    <a:lnTo>
                      <a:pt x="4860" y="761"/>
                    </a:lnTo>
                    <a:lnTo>
                      <a:pt x="4860" y="763"/>
                    </a:lnTo>
                    <a:lnTo>
                      <a:pt x="4862" y="763"/>
                    </a:lnTo>
                    <a:lnTo>
                      <a:pt x="4862" y="765"/>
                    </a:lnTo>
                    <a:lnTo>
                      <a:pt x="4863" y="765"/>
                    </a:lnTo>
                    <a:lnTo>
                      <a:pt x="4863" y="768"/>
                    </a:lnTo>
                    <a:lnTo>
                      <a:pt x="4865" y="768"/>
                    </a:lnTo>
                    <a:lnTo>
                      <a:pt x="4865" y="770"/>
                    </a:lnTo>
                    <a:lnTo>
                      <a:pt x="4867" y="770"/>
                    </a:lnTo>
                    <a:lnTo>
                      <a:pt x="4867" y="771"/>
                    </a:lnTo>
                    <a:lnTo>
                      <a:pt x="4868" y="771"/>
                    </a:lnTo>
                    <a:lnTo>
                      <a:pt x="4868" y="773"/>
                    </a:lnTo>
                    <a:lnTo>
                      <a:pt x="4870" y="773"/>
                    </a:lnTo>
                    <a:lnTo>
                      <a:pt x="4870" y="775"/>
                    </a:lnTo>
                    <a:lnTo>
                      <a:pt x="4872" y="775"/>
                    </a:lnTo>
                    <a:lnTo>
                      <a:pt x="4872" y="778"/>
                    </a:lnTo>
                    <a:lnTo>
                      <a:pt x="4873" y="778"/>
                    </a:lnTo>
                    <a:lnTo>
                      <a:pt x="4873" y="780"/>
                    </a:lnTo>
                    <a:lnTo>
                      <a:pt x="4875" y="780"/>
                    </a:lnTo>
                    <a:lnTo>
                      <a:pt x="4875" y="781"/>
                    </a:lnTo>
                    <a:lnTo>
                      <a:pt x="4877" y="781"/>
                    </a:lnTo>
                    <a:lnTo>
                      <a:pt x="4877" y="783"/>
                    </a:lnTo>
                    <a:lnTo>
                      <a:pt x="4878" y="783"/>
                    </a:lnTo>
                    <a:lnTo>
                      <a:pt x="4878" y="785"/>
                    </a:lnTo>
                    <a:lnTo>
                      <a:pt x="4880" y="785"/>
                    </a:lnTo>
                    <a:lnTo>
                      <a:pt x="4880" y="788"/>
                    </a:lnTo>
                    <a:lnTo>
                      <a:pt x="4882" y="788"/>
                    </a:lnTo>
                    <a:lnTo>
                      <a:pt x="4882" y="790"/>
                    </a:lnTo>
                    <a:lnTo>
                      <a:pt x="4883" y="790"/>
                    </a:lnTo>
                    <a:lnTo>
                      <a:pt x="4883" y="791"/>
                    </a:lnTo>
                    <a:lnTo>
                      <a:pt x="4885" y="791"/>
                    </a:lnTo>
                    <a:lnTo>
                      <a:pt x="4885" y="793"/>
                    </a:lnTo>
                    <a:lnTo>
                      <a:pt x="4887" y="793"/>
                    </a:lnTo>
                    <a:lnTo>
                      <a:pt x="4887" y="795"/>
                    </a:lnTo>
                    <a:lnTo>
                      <a:pt x="4888" y="795"/>
                    </a:lnTo>
                    <a:lnTo>
                      <a:pt x="4888" y="798"/>
                    </a:lnTo>
                    <a:lnTo>
                      <a:pt x="4890" y="798"/>
                    </a:lnTo>
                    <a:lnTo>
                      <a:pt x="4890" y="800"/>
                    </a:lnTo>
                    <a:lnTo>
                      <a:pt x="4892" y="800"/>
                    </a:lnTo>
                    <a:lnTo>
                      <a:pt x="4892" y="801"/>
                    </a:lnTo>
                    <a:lnTo>
                      <a:pt x="4893" y="801"/>
                    </a:lnTo>
                    <a:lnTo>
                      <a:pt x="4893" y="803"/>
                    </a:lnTo>
                    <a:lnTo>
                      <a:pt x="4895" y="803"/>
                    </a:lnTo>
                    <a:lnTo>
                      <a:pt x="4895" y="805"/>
                    </a:lnTo>
                    <a:lnTo>
                      <a:pt x="4897" y="805"/>
                    </a:lnTo>
                    <a:lnTo>
                      <a:pt x="4897" y="808"/>
                    </a:lnTo>
                    <a:lnTo>
                      <a:pt x="4898" y="808"/>
                    </a:lnTo>
                    <a:lnTo>
                      <a:pt x="4898" y="810"/>
                    </a:lnTo>
                    <a:lnTo>
                      <a:pt x="4900" y="810"/>
                    </a:lnTo>
                    <a:lnTo>
                      <a:pt x="4900" y="811"/>
                    </a:lnTo>
                    <a:lnTo>
                      <a:pt x="4902" y="811"/>
                    </a:lnTo>
                    <a:lnTo>
                      <a:pt x="4902" y="813"/>
                    </a:lnTo>
                    <a:lnTo>
                      <a:pt x="4903" y="813"/>
                    </a:lnTo>
                    <a:lnTo>
                      <a:pt x="4903" y="815"/>
                    </a:lnTo>
                    <a:lnTo>
                      <a:pt x="4905" y="815"/>
                    </a:lnTo>
                    <a:lnTo>
                      <a:pt x="4905" y="818"/>
                    </a:lnTo>
                    <a:lnTo>
                      <a:pt x="4907" y="818"/>
                    </a:lnTo>
                    <a:lnTo>
                      <a:pt x="4907" y="820"/>
                    </a:lnTo>
                    <a:lnTo>
                      <a:pt x="4908" y="820"/>
                    </a:lnTo>
                    <a:lnTo>
                      <a:pt x="4908" y="821"/>
                    </a:lnTo>
                    <a:lnTo>
                      <a:pt x="4910" y="821"/>
                    </a:lnTo>
                    <a:lnTo>
                      <a:pt x="4910" y="825"/>
                    </a:lnTo>
                    <a:lnTo>
                      <a:pt x="4912" y="825"/>
                    </a:lnTo>
                    <a:lnTo>
                      <a:pt x="4912" y="826"/>
                    </a:lnTo>
                    <a:lnTo>
                      <a:pt x="4913" y="826"/>
                    </a:lnTo>
                    <a:lnTo>
                      <a:pt x="4913" y="828"/>
                    </a:lnTo>
                    <a:lnTo>
                      <a:pt x="4915" y="828"/>
                    </a:lnTo>
                    <a:lnTo>
                      <a:pt x="4915" y="831"/>
                    </a:lnTo>
                    <a:lnTo>
                      <a:pt x="4917" y="831"/>
                    </a:lnTo>
                    <a:lnTo>
                      <a:pt x="4917" y="833"/>
                    </a:lnTo>
                    <a:lnTo>
                      <a:pt x="4918" y="833"/>
                    </a:lnTo>
                    <a:lnTo>
                      <a:pt x="4918" y="835"/>
                    </a:lnTo>
                    <a:lnTo>
                      <a:pt x="4920" y="835"/>
                    </a:lnTo>
                    <a:lnTo>
                      <a:pt x="4920" y="838"/>
                    </a:lnTo>
                    <a:lnTo>
                      <a:pt x="4922" y="838"/>
                    </a:lnTo>
                    <a:lnTo>
                      <a:pt x="4922" y="840"/>
                    </a:lnTo>
                    <a:lnTo>
                      <a:pt x="4923" y="840"/>
                    </a:lnTo>
                    <a:lnTo>
                      <a:pt x="4923" y="841"/>
                    </a:lnTo>
                    <a:lnTo>
                      <a:pt x="4925" y="841"/>
                    </a:lnTo>
                    <a:lnTo>
                      <a:pt x="4925" y="845"/>
                    </a:lnTo>
                    <a:lnTo>
                      <a:pt x="4927" y="845"/>
                    </a:lnTo>
                    <a:lnTo>
                      <a:pt x="4927" y="846"/>
                    </a:lnTo>
                    <a:lnTo>
                      <a:pt x="4928" y="846"/>
                    </a:lnTo>
                    <a:lnTo>
                      <a:pt x="4928" y="848"/>
                    </a:lnTo>
                    <a:lnTo>
                      <a:pt x="4930" y="848"/>
                    </a:lnTo>
                    <a:lnTo>
                      <a:pt x="4930" y="851"/>
                    </a:lnTo>
                    <a:lnTo>
                      <a:pt x="4932" y="851"/>
                    </a:lnTo>
                    <a:lnTo>
                      <a:pt x="4932" y="853"/>
                    </a:lnTo>
                    <a:lnTo>
                      <a:pt x="4933" y="853"/>
                    </a:lnTo>
                    <a:lnTo>
                      <a:pt x="4933" y="855"/>
                    </a:lnTo>
                    <a:lnTo>
                      <a:pt x="4935" y="855"/>
                    </a:lnTo>
                    <a:lnTo>
                      <a:pt x="4935" y="858"/>
                    </a:lnTo>
                    <a:lnTo>
                      <a:pt x="4937" y="858"/>
                    </a:lnTo>
                    <a:lnTo>
                      <a:pt x="4937" y="860"/>
                    </a:lnTo>
                    <a:lnTo>
                      <a:pt x="4938" y="860"/>
                    </a:lnTo>
                    <a:lnTo>
                      <a:pt x="4938" y="861"/>
                    </a:lnTo>
                    <a:lnTo>
                      <a:pt x="4940" y="861"/>
                    </a:lnTo>
                    <a:lnTo>
                      <a:pt x="4940" y="865"/>
                    </a:lnTo>
                    <a:lnTo>
                      <a:pt x="4942" y="865"/>
                    </a:lnTo>
                    <a:lnTo>
                      <a:pt x="4942" y="866"/>
                    </a:lnTo>
                    <a:lnTo>
                      <a:pt x="4943" y="866"/>
                    </a:lnTo>
                    <a:lnTo>
                      <a:pt x="4943" y="870"/>
                    </a:lnTo>
                    <a:lnTo>
                      <a:pt x="4945" y="870"/>
                    </a:lnTo>
                    <a:lnTo>
                      <a:pt x="4945" y="871"/>
                    </a:lnTo>
                    <a:lnTo>
                      <a:pt x="4947" y="871"/>
                    </a:lnTo>
                    <a:lnTo>
                      <a:pt x="4947" y="873"/>
                    </a:lnTo>
                    <a:lnTo>
                      <a:pt x="4948" y="873"/>
                    </a:lnTo>
                    <a:lnTo>
                      <a:pt x="4948" y="876"/>
                    </a:lnTo>
                    <a:lnTo>
                      <a:pt x="4950" y="876"/>
                    </a:lnTo>
                    <a:lnTo>
                      <a:pt x="4950" y="878"/>
                    </a:lnTo>
                    <a:lnTo>
                      <a:pt x="4952" y="878"/>
                    </a:lnTo>
                    <a:lnTo>
                      <a:pt x="4952" y="880"/>
                    </a:lnTo>
                    <a:lnTo>
                      <a:pt x="4953" y="880"/>
                    </a:lnTo>
                    <a:lnTo>
                      <a:pt x="4953" y="883"/>
                    </a:lnTo>
                    <a:lnTo>
                      <a:pt x="4955" y="883"/>
                    </a:lnTo>
                    <a:lnTo>
                      <a:pt x="4955" y="885"/>
                    </a:lnTo>
                    <a:lnTo>
                      <a:pt x="4957" y="885"/>
                    </a:lnTo>
                    <a:lnTo>
                      <a:pt x="4957" y="886"/>
                    </a:lnTo>
                    <a:lnTo>
                      <a:pt x="4958" y="886"/>
                    </a:lnTo>
                    <a:lnTo>
                      <a:pt x="4958" y="890"/>
                    </a:lnTo>
                    <a:lnTo>
                      <a:pt x="4960" y="890"/>
                    </a:lnTo>
                    <a:lnTo>
                      <a:pt x="4960" y="891"/>
                    </a:lnTo>
                    <a:lnTo>
                      <a:pt x="4962" y="891"/>
                    </a:lnTo>
                    <a:lnTo>
                      <a:pt x="4962" y="893"/>
                    </a:lnTo>
                    <a:lnTo>
                      <a:pt x="4963" y="893"/>
                    </a:lnTo>
                    <a:lnTo>
                      <a:pt x="4963" y="896"/>
                    </a:lnTo>
                    <a:lnTo>
                      <a:pt x="4965" y="896"/>
                    </a:lnTo>
                    <a:lnTo>
                      <a:pt x="4965" y="898"/>
                    </a:lnTo>
                    <a:lnTo>
                      <a:pt x="4967" y="898"/>
                    </a:lnTo>
                    <a:lnTo>
                      <a:pt x="4967" y="900"/>
                    </a:lnTo>
                    <a:lnTo>
                      <a:pt x="4968" y="900"/>
                    </a:lnTo>
                    <a:lnTo>
                      <a:pt x="4968" y="903"/>
                    </a:lnTo>
                    <a:lnTo>
                      <a:pt x="4970" y="903"/>
                    </a:lnTo>
                    <a:lnTo>
                      <a:pt x="4970" y="905"/>
                    </a:lnTo>
                    <a:lnTo>
                      <a:pt x="4972" y="905"/>
                    </a:lnTo>
                    <a:lnTo>
                      <a:pt x="4972" y="906"/>
                    </a:lnTo>
                    <a:lnTo>
                      <a:pt x="4973" y="906"/>
                    </a:lnTo>
                    <a:lnTo>
                      <a:pt x="4973" y="910"/>
                    </a:lnTo>
                    <a:lnTo>
                      <a:pt x="4975" y="910"/>
                    </a:lnTo>
                    <a:lnTo>
                      <a:pt x="4975" y="911"/>
                    </a:lnTo>
                    <a:lnTo>
                      <a:pt x="4977" y="911"/>
                    </a:lnTo>
                    <a:lnTo>
                      <a:pt x="4977" y="913"/>
                    </a:lnTo>
                    <a:lnTo>
                      <a:pt x="4978" y="913"/>
                    </a:lnTo>
                    <a:lnTo>
                      <a:pt x="4978" y="916"/>
                    </a:lnTo>
                    <a:lnTo>
                      <a:pt x="4980" y="916"/>
                    </a:lnTo>
                    <a:lnTo>
                      <a:pt x="4980" y="918"/>
                    </a:lnTo>
                    <a:lnTo>
                      <a:pt x="4982" y="918"/>
                    </a:lnTo>
                    <a:lnTo>
                      <a:pt x="4982" y="921"/>
                    </a:lnTo>
                    <a:lnTo>
                      <a:pt x="4983" y="921"/>
                    </a:lnTo>
                    <a:lnTo>
                      <a:pt x="4983" y="923"/>
                    </a:lnTo>
                    <a:lnTo>
                      <a:pt x="4985" y="923"/>
                    </a:lnTo>
                    <a:lnTo>
                      <a:pt x="4985" y="926"/>
                    </a:lnTo>
                    <a:lnTo>
                      <a:pt x="4987" y="926"/>
                    </a:lnTo>
                    <a:lnTo>
                      <a:pt x="4987" y="928"/>
                    </a:lnTo>
                    <a:lnTo>
                      <a:pt x="4988" y="928"/>
                    </a:lnTo>
                    <a:lnTo>
                      <a:pt x="4988" y="931"/>
                    </a:lnTo>
                    <a:lnTo>
                      <a:pt x="4990" y="931"/>
                    </a:lnTo>
                    <a:lnTo>
                      <a:pt x="4990" y="935"/>
                    </a:lnTo>
                    <a:lnTo>
                      <a:pt x="4992" y="935"/>
                    </a:lnTo>
                    <a:lnTo>
                      <a:pt x="4992" y="936"/>
                    </a:lnTo>
                    <a:lnTo>
                      <a:pt x="4993" y="936"/>
                    </a:lnTo>
                    <a:lnTo>
                      <a:pt x="4993" y="940"/>
                    </a:lnTo>
                    <a:lnTo>
                      <a:pt x="4995" y="940"/>
                    </a:lnTo>
                    <a:lnTo>
                      <a:pt x="4995" y="941"/>
                    </a:lnTo>
                    <a:lnTo>
                      <a:pt x="4997" y="941"/>
                    </a:lnTo>
                    <a:lnTo>
                      <a:pt x="4997" y="945"/>
                    </a:lnTo>
                    <a:lnTo>
                      <a:pt x="4998" y="945"/>
                    </a:lnTo>
                    <a:lnTo>
                      <a:pt x="4998" y="946"/>
                    </a:lnTo>
                    <a:lnTo>
                      <a:pt x="5000" y="946"/>
                    </a:lnTo>
                    <a:lnTo>
                      <a:pt x="5000" y="950"/>
                    </a:lnTo>
                    <a:lnTo>
                      <a:pt x="5002" y="950"/>
                    </a:lnTo>
                    <a:lnTo>
                      <a:pt x="5002" y="951"/>
                    </a:lnTo>
                    <a:lnTo>
                      <a:pt x="5003" y="951"/>
                    </a:lnTo>
                    <a:lnTo>
                      <a:pt x="5003" y="955"/>
                    </a:lnTo>
                    <a:lnTo>
                      <a:pt x="5005" y="955"/>
                    </a:lnTo>
                    <a:lnTo>
                      <a:pt x="5005" y="956"/>
                    </a:lnTo>
                    <a:lnTo>
                      <a:pt x="5007" y="956"/>
                    </a:lnTo>
                    <a:lnTo>
                      <a:pt x="5007" y="960"/>
                    </a:lnTo>
                    <a:lnTo>
                      <a:pt x="5008" y="960"/>
                    </a:lnTo>
                    <a:lnTo>
                      <a:pt x="5008" y="961"/>
                    </a:lnTo>
                    <a:lnTo>
                      <a:pt x="5010" y="961"/>
                    </a:lnTo>
                    <a:lnTo>
                      <a:pt x="5010" y="965"/>
                    </a:lnTo>
                    <a:lnTo>
                      <a:pt x="5012" y="965"/>
                    </a:lnTo>
                    <a:lnTo>
                      <a:pt x="5012" y="966"/>
                    </a:lnTo>
                    <a:lnTo>
                      <a:pt x="5013" y="966"/>
                    </a:lnTo>
                    <a:lnTo>
                      <a:pt x="5013" y="970"/>
                    </a:lnTo>
                    <a:lnTo>
                      <a:pt x="5015" y="970"/>
                    </a:lnTo>
                    <a:lnTo>
                      <a:pt x="5015" y="971"/>
                    </a:lnTo>
                    <a:lnTo>
                      <a:pt x="5017" y="971"/>
                    </a:lnTo>
                    <a:lnTo>
                      <a:pt x="5017" y="975"/>
                    </a:lnTo>
                    <a:lnTo>
                      <a:pt x="5018" y="975"/>
                    </a:lnTo>
                    <a:lnTo>
                      <a:pt x="5018" y="976"/>
                    </a:lnTo>
                    <a:lnTo>
                      <a:pt x="5020" y="976"/>
                    </a:lnTo>
                    <a:lnTo>
                      <a:pt x="5020" y="980"/>
                    </a:lnTo>
                    <a:lnTo>
                      <a:pt x="5022" y="980"/>
                    </a:lnTo>
                    <a:lnTo>
                      <a:pt x="5022" y="981"/>
                    </a:lnTo>
                    <a:lnTo>
                      <a:pt x="5023" y="981"/>
                    </a:lnTo>
                    <a:lnTo>
                      <a:pt x="5023" y="985"/>
                    </a:lnTo>
                    <a:lnTo>
                      <a:pt x="5025" y="985"/>
                    </a:lnTo>
                    <a:lnTo>
                      <a:pt x="5025" y="986"/>
                    </a:lnTo>
                    <a:lnTo>
                      <a:pt x="5027" y="986"/>
                    </a:lnTo>
                    <a:lnTo>
                      <a:pt x="5027" y="990"/>
                    </a:lnTo>
                    <a:lnTo>
                      <a:pt x="5028" y="990"/>
                    </a:lnTo>
                    <a:lnTo>
                      <a:pt x="5028" y="991"/>
                    </a:lnTo>
                    <a:lnTo>
                      <a:pt x="5030" y="991"/>
                    </a:lnTo>
                    <a:lnTo>
                      <a:pt x="5030" y="995"/>
                    </a:lnTo>
                    <a:lnTo>
                      <a:pt x="5032" y="995"/>
                    </a:lnTo>
                    <a:lnTo>
                      <a:pt x="5032" y="996"/>
                    </a:lnTo>
                    <a:lnTo>
                      <a:pt x="5033" y="996"/>
                    </a:lnTo>
                    <a:lnTo>
                      <a:pt x="5033" y="1000"/>
                    </a:lnTo>
                    <a:lnTo>
                      <a:pt x="5035" y="1000"/>
                    </a:lnTo>
                    <a:lnTo>
                      <a:pt x="5035" y="1001"/>
                    </a:lnTo>
                    <a:lnTo>
                      <a:pt x="5037" y="1001"/>
                    </a:lnTo>
                    <a:lnTo>
                      <a:pt x="5037" y="1005"/>
                    </a:lnTo>
                    <a:lnTo>
                      <a:pt x="5038" y="1005"/>
                    </a:lnTo>
                    <a:lnTo>
                      <a:pt x="5038" y="1006"/>
                    </a:lnTo>
                    <a:lnTo>
                      <a:pt x="5040" y="1006"/>
                    </a:lnTo>
                    <a:lnTo>
                      <a:pt x="5040" y="1010"/>
                    </a:lnTo>
                    <a:lnTo>
                      <a:pt x="5042" y="1010"/>
                    </a:lnTo>
                    <a:lnTo>
                      <a:pt x="5042" y="1011"/>
                    </a:lnTo>
                    <a:lnTo>
                      <a:pt x="5043" y="1011"/>
                    </a:lnTo>
                    <a:lnTo>
                      <a:pt x="5043" y="1015"/>
                    </a:lnTo>
                    <a:lnTo>
                      <a:pt x="5045" y="1015"/>
                    </a:lnTo>
                    <a:lnTo>
                      <a:pt x="5045" y="1018"/>
                    </a:lnTo>
                    <a:lnTo>
                      <a:pt x="5047" y="1018"/>
                    </a:lnTo>
                    <a:lnTo>
                      <a:pt x="5047" y="1021"/>
                    </a:lnTo>
                    <a:lnTo>
                      <a:pt x="5048" y="1021"/>
                    </a:lnTo>
                    <a:lnTo>
                      <a:pt x="5048" y="1023"/>
                    </a:lnTo>
                    <a:lnTo>
                      <a:pt x="5050" y="1023"/>
                    </a:lnTo>
                    <a:lnTo>
                      <a:pt x="5050" y="1026"/>
                    </a:lnTo>
                    <a:lnTo>
                      <a:pt x="5052" y="1026"/>
                    </a:lnTo>
                    <a:lnTo>
                      <a:pt x="5052" y="1030"/>
                    </a:lnTo>
                    <a:lnTo>
                      <a:pt x="5053" y="1030"/>
                    </a:lnTo>
                    <a:lnTo>
                      <a:pt x="5053" y="1031"/>
                    </a:lnTo>
                    <a:lnTo>
                      <a:pt x="5055" y="1031"/>
                    </a:lnTo>
                    <a:lnTo>
                      <a:pt x="5055" y="1035"/>
                    </a:lnTo>
                    <a:lnTo>
                      <a:pt x="5057" y="1035"/>
                    </a:lnTo>
                    <a:lnTo>
                      <a:pt x="5057" y="1038"/>
                    </a:lnTo>
                    <a:lnTo>
                      <a:pt x="5058" y="1038"/>
                    </a:lnTo>
                    <a:lnTo>
                      <a:pt x="5058" y="1041"/>
                    </a:lnTo>
                    <a:lnTo>
                      <a:pt x="5060" y="1041"/>
                    </a:lnTo>
                    <a:lnTo>
                      <a:pt x="5060" y="1043"/>
                    </a:lnTo>
                    <a:lnTo>
                      <a:pt x="5062" y="1043"/>
                    </a:lnTo>
                    <a:lnTo>
                      <a:pt x="5062" y="1046"/>
                    </a:lnTo>
                    <a:lnTo>
                      <a:pt x="5063" y="1046"/>
                    </a:lnTo>
                    <a:lnTo>
                      <a:pt x="5063" y="1050"/>
                    </a:lnTo>
                    <a:lnTo>
                      <a:pt x="5065" y="1050"/>
                    </a:lnTo>
                    <a:lnTo>
                      <a:pt x="5065" y="1051"/>
                    </a:lnTo>
                    <a:lnTo>
                      <a:pt x="5067" y="1051"/>
                    </a:lnTo>
                    <a:lnTo>
                      <a:pt x="5067" y="1055"/>
                    </a:lnTo>
                    <a:lnTo>
                      <a:pt x="5068" y="1055"/>
                    </a:lnTo>
                    <a:lnTo>
                      <a:pt x="5068" y="1058"/>
                    </a:lnTo>
                    <a:lnTo>
                      <a:pt x="5070" y="1058"/>
                    </a:lnTo>
                    <a:lnTo>
                      <a:pt x="5070" y="1061"/>
                    </a:lnTo>
                    <a:lnTo>
                      <a:pt x="5072" y="1061"/>
                    </a:lnTo>
                    <a:lnTo>
                      <a:pt x="5072" y="1063"/>
                    </a:lnTo>
                    <a:lnTo>
                      <a:pt x="5073" y="1063"/>
                    </a:lnTo>
                    <a:lnTo>
                      <a:pt x="5073" y="1066"/>
                    </a:lnTo>
                    <a:lnTo>
                      <a:pt x="5075" y="1066"/>
                    </a:lnTo>
                    <a:lnTo>
                      <a:pt x="5075" y="1070"/>
                    </a:lnTo>
                    <a:lnTo>
                      <a:pt x="5077" y="1070"/>
                    </a:lnTo>
                    <a:lnTo>
                      <a:pt x="5077" y="1071"/>
                    </a:lnTo>
                    <a:lnTo>
                      <a:pt x="5078" y="1071"/>
                    </a:lnTo>
                    <a:lnTo>
                      <a:pt x="5078" y="1075"/>
                    </a:lnTo>
                    <a:lnTo>
                      <a:pt x="5080" y="1075"/>
                    </a:lnTo>
                    <a:lnTo>
                      <a:pt x="5080" y="1078"/>
                    </a:lnTo>
                    <a:lnTo>
                      <a:pt x="5082" y="1078"/>
                    </a:lnTo>
                    <a:lnTo>
                      <a:pt x="5082" y="1081"/>
                    </a:lnTo>
                    <a:lnTo>
                      <a:pt x="5083" y="1081"/>
                    </a:lnTo>
                    <a:lnTo>
                      <a:pt x="5083" y="1083"/>
                    </a:lnTo>
                    <a:lnTo>
                      <a:pt x="5085" y="1083"/>
                    </a:lnTo>
                    <a:lnTo>
                      <a:pt x="5085" y="1086"/>
                    </a:lnTo>
                    <a:lnTo>
                      <a:pt x="5087" y="1086"/>
                    </a:lnTo>
                    <a:lnTo>
                      <a:pt x="5087" y="1090"/>
                    </a:lnTo>
                    <a:lnTo>
                      <a:pt x="5088" y="1090"/>
                    </a:lnTo>
                    <a:lnTo>
                      <a:pt x="5088" y="1091"/>
                    </a:lnTo>
                    <a:lnTo>
                      <a:pt x="5090" y="1091"/>
                    </a:lnTo>
                    <a:lnTo>
                      <a:pt x="5090" y="1095"/>
                    </a:lnTo>
                    <a:lnTo>
                      <a:pt x="5092" y="1095"/>
                    </a:lnTo>
                    <a:lnTo>
                      <a:pt x="5092" y="1098"/>
                    </a:lnTo>
                    <a:lnTo>
                      <a:pt x="5093" y="1098"/>
                    </a:lnTo>
                    <a:lnTo>
                      <a:pt x="5093" y="1101"/>
                    </a:lnTo>
                    <a:lnTo>
                      <a:pt x="5095" y="1101"/>
                    </a:lnTo>
                    <a:lnTo>
                      <a:pt x="5095" y="1103"/>
                    </a:lnTo>
                    <a:lnTo>
                      <a:pt x="5097" y="1103"/>
                    </a:lnTo>
                    <a:lnTo>
                      <a:pt x="5097" y="1106"/>
                    </a:lnTo>
                    <a:lnTo>
                      <a:pt x="5098" y="1106"/>
                    </a:lnTo>
                    <a:lnTo>
                      <a:pt x="5098" y="1110"/>
                    </a:lnTo>
                    <a:lnTo>
                      <a:pt x="5100" y="1110"/>
                    </a:lnTo>
                    <a:lnTo>
                      <a:pt x="5100" y="1111"/>
                    </a:lnTo>
                    <a:lnTo>
                      <a:pt x="5102" y="1111"/>
                    </a:lnTo>
                    <a:lnTo>
                      <a:pt x="5102" y="1115"/>
                    </a:lnTo>
                    <a:lnTo>
                      <a:pt x="5103" y="1115"/>
                    </a:lnTo>
                    <a:lnTo>
                      <a:pt x="5103" y="1118"/>
                    </a:lnTo>
                    <a:lnTo>
                      <a:pt x="5105" y="1118"/>
                    </a:lnTo>
                    <a:lnTo>
                      <a:pt x="5105" y="1121"/>
                    </a:lnTo>
                    <a:lnTo>
                      <a:pt x="5107" y="1121"/>
                    </a:lnTo>
                    <a:lnTo>
                      <a:pt x="5107" y="1125"/>
                    </a:lnTo>
                    <a:lnTo>
                      <a:pt x="5108" y="1125"/>
                    </a:lnTo>
                    <a:lnTo>
                      <a:pt x="5108" y="1128"/>
                    </a:lnTo>
                    <a:lnTo>
                      <a:pt x="5110" y="1128"/>
                    </a:lnTo>
                    <a:lnTo>
                      <a:pt x="5110" y="1131"/>
                    </a:lnTo>
                    <a:lnTo>
                      <a:pt x="5112" y="1131"/>
                    </a:lnTo>
                    <a:lnTo>
                      <a:pt x="5112" y="1135"/>
                    </a:lnTo>
                    <a:lnTo>
                      <a:pt x="5113" y="1135"/>
                    </a:lnTo>
                    <a:lnTo>
                      <a:pt x="5113" y="1138"/>
                    </a:lnTo>
                    <a:lnTo>
                      <a:pt x="5115" y="1138"/>
                    </a:lnTo>
                    <a:lnTo>
                      <a:pt x="5115" y="1141"/>
                    </a:lnTo>
                    <a:lnTo>
                      <a:pt x="5117" y="1141"/>
                    </a:lnTo>
                    <a:lnTo>
                      <a:pt x="5117" y="1145"/>
                    </a:lnTo>
                    <a:lnTo>
                      <a:pt x="5118" y="1145"/>
                    </a:lnTo>
                    <a:lnTo>
                      <a:pt x="5118" y="1148"/>
                    </a:lnTo>
                    <a:lnTo>
                      <a:pt x="5120" y="1148"/>
                    </a:lnTo>
                    <a:lnTo>
                      <a:pt x="5120" y="1150"/>
                    </a:lnTo>
                    <a:lnTo>
                      <a:pt x="5122" y="1150"/>
                    </a:lnTo>
                    <a:lnTo>
                      <a:pt x="5122" y="1153"/>
                    </a:lnTo>
                    <a:lnTo>
                      <a:pt x="5123" y="1153"/>
                    </a:lnTo>
                    <a:lnTo>
                      <a:pt x="5123" y="1156"/>
                    </a:lnTo>
                    <a:lnTo>
                      <a:pt x="5125" y="1156"/>
                    </a:lnTo>
                    <a:lnTo>
                      <a:pt x="5125" y="1160"/>
                    </a:lnTo>
                    <a:lnTo>
                      <a:pt x="5127" y="1160"/>
                    </a:lnTo>
                    <a:lnTo>
                      <a:pt x="5127" y="1163"/>
                    </a:lnTo>
                    <a:lnTo>
                      <a:pt x="5128" y="1163"/>
                    </a:lnTo>
                    <a:lnTo>
                      <a:pt x="5128" y="1166"/>
                    </a:lnTo>
                    <a:lnTo>
                      <a:pt x="5130" y="1166"/>
                    </a:lnTo>
                    <a:lnTo>
                      <a:pt x="5130" y="1170"/>
                    </a:lnTo>
                    <a:lnTo>
                      <a:pt x="5132" y="1170"/>
                    </a:lnTo>
                    <a:lnTo>
                      <a:pt x="5132" y="1173"/>
                    </a:lnTo>
                    <a:lnTo>
                      <a:pt x="5133" y="1173"/>
                    </a:lnTo>
                    <a:lnTo>
                      <a:pt x="5133" y="1176"/>
                    </a:lnTo>
                    <a:lnTo>
                      <a:pt x="5135" y="1176"/>
                    </a:lnTo>
                    <a:lnTo>
                      <a:pt x="5135" y="1180"/>
                    </a:lnTo>
                    <a:lnTo>
                      <a:pt x="5137" y="1180"/>
                    </a:lnTo>
                    <a:lnTo>
                      <a:pt x="5137" y="1183"/>
                    </a:lnTo>
                    <a:lnTo>
                      <a:pt x="5138" y="1183"/>
                    </a:lnTo>
                    <a:lnTo>
                      <a:pt x="5138" y="1186"/>
                    </a:lnTo>
                    <a:lnTo>
                      <a:pt x="5140" y="1186"/>
                    </a:lnTo>
                    <a:lnTo>
                      <a:pt x="5140" y="1190"/>
                    </a:lnTo>
                    <a:lnTo>
                      <a:pt x="5142" y="1190"/>
                    </a:lnTo>
                    <a:lnTo>
                      <a:pt x="5142" y="1193"/>
                    </a:lnTo>
                    <a:lnTo>
                      <a:pt x="5143" y="1193"/>
                    </a:lnTo>
                    <a:lnTo>
                      <a:pt x="5143" y="1196"/>
                    </a:lnTo>
                    <a:lnTo>
                      <a:pt x="5145" y="1196"/>
                    </a:lnTo>
                    <a:lnTo>
                      <a:pt x="5145" y="1200"/>
                    </a:lnTo>
                    <a:lnTo>
                      <a:pt x="5147" y="1200"/>
                    </a:lnTo>
                    <a:lnTo>
                      <a:pt x="5147" y="1203"/>
                    </a:lnTo>
                    <a:lnTo>
                      <a:pt x="5148" y="1203"/>
                    </a:lnTo>
                    <a:lnTo>
                      <a:pt x="5148" y="1206"/>
                    </a:lnTo>
                    <a:lnTo>
                      <a:pt x="5150" y="1206"/>
                    </a:lnTo>
                    <a:lnTo>
                      <a:pt x="5150" y="1210"/>
                    </a:lnTo>
                    <a:lnTo>
                      <a:pt x="5152" y="1210"/>
                    </a:lnTo>
                    <a:lnTo>
                      <a:pt x="5152" y="1213"/>
                    </a:lnTo>
                    <a:lnTo>
                      <a:pt x="5153" y="1213"/>
                    </a:lnTo>
                    <a:lnTo>
                      <a:pt x="5153" y="1216"/>
                    </a:lnTo>
                    <a:lnTo>
                      <a:pt x="5155" y="1216"/>
                    </a:lnTo>
                    <a:lnTo>
                      <a:pt x="5155" y="1220"/>
                    </a:lnTo>
                    <a:lnTo>
                      <a:pt x="5157" y="1220"/>
                    </a:lnTo>
                    <a:lnTo>
                      <a:pt x="5157" y="1223"/>
                    </a:lnTo>
                    <a:lnTo>
                      <a:pt x="5158" y="1223"/>
                    </a:lnTo>
                    <a:lnTo>
                      <a:pt x="5158" y="1226"/>
                    </a:lnTo>
                    <a:lnTo>
                      <a:pt x="5160" y="1226"/>
                    </a:lnTo>
                    <a:lnTo>
                      <a:pt x="5160" y="1230"/>
                    </a:lnTo>
                    <a:lnTo>
                      <a:pt x="5162" y="1230"/>
                    </a:lnTo>
                    <a:lnTo>
                      <a:pt x="5162" y="1233"/>
                    </a:lnTo>
                    <a:lnTo>
                      <a:pt x="5163" y="1233"/>
                    </a:lnTo>
                    <a:lnTo>
                      <a:pt x="5163" y="1236"/>
                    </a:lnTo>
                    <a:lnTo>
                      <a:pt x="5165" y="1236"/>
                    </a:lnTo>
                    <a:lnTo>
                      <a:pt x="5165" y="1241"/>
                    </a:lnTo>
                    <a:lnTo>
                      <a:pt x="5167" y="1241"/>
                    </a:lnTo>
                    <a:lnTo>
                      <a:pt x="5167" y="1245"/>
                    </a:lnTo>
                    <a:lnTo>
                      <a:pt x="5168" y="1245"/>
                    </a:lnTo>
                    <a:lnTo>
                      <a:pt x="5168" y="1248"/>
                    </a:lnTo>
                    <a:lnTo>
                      <a:pt x="5170" y="1248"/>
                    </a:lnTo>
                    <a:lnTo>
                      <a:pt x="5170" y="1253"/>
                    </a:lnTo>
                    <a:lnTo>
                      <a:pt x="5172" y="1253"/>
                    </a:lnTo>
                    <a:lnTo>
                      <a:pt x="5172" y="1256"/>
                    </a:lnTo>
                    <a:lnTo>
                      <a:pt x="5173" y="1256"/>
                    </a:lnTo>
                    <a:lnTo>
                      <a:pt x="5173" y="1260"/>
                    </a:lnTo>
                    <a:lnTo>
                      <a:pt x="5175" y="1260"/>
                    </a:lnTo>
                    <a:lnTo>
                      <a:pt x="5175" y="1263"/>
                    </a:lnTo>
                    <a:lnTo>
                      <a:pt x="5177" y="1263"/>
                    </a:lnTo>
                    <a:lnTo>
                      <a:pt x="5177" y="1268"/>
                    </a:lnTo>
                    <a:lnTo>
                      <a:pt x="5178" y="1268"/>
                    </a:lnTo>
                    <a:lnTo>
                      <a:pt x="5178" y="1271"/>
                    </a:lnTo>
                    <a:lnTo>
                      <a:pt x="5180" y="1271"/>
                    </a:lnTo>
                    <a:lnTo>
                      <a:pt x="5180" y="1275"/>
                    </a:lnTo>
                    <a:lnTo>
                      <a:pt x="5182" y="1275"/>
                    </a:lnTo>
                    <a:lnTo>
                      <a:pt x="5182" y="1278"/>
                    </a:lnTo>
                    <a:lnTo>
                      <a:pt x="5183" y="1278"/>
                    </a:lnTo>
                    <a:lnTo>
                      <a:pt x="5183" y="1283"/>
                    </a:lnTo>
                    <a:lnTo>
                      <a:pt x="5185" y="1283"/>
                    </a:lnTo>
                    <a:lnTo>
                      <a:pt x="5185" y="1286"/>
                    </a:lnTo>
                    <a:lnTo>
                      <a:pt x="5187" y="1286"/>
                    </a:lnTo>
                    <a:lnTo>
                      <a:pt x="5187" y="1290"/>
                    </a:lnTo>
                    <a:lnTo>
                      <a:pt x="5188" y="1290"/>
                    </a:lnTo>
                    <a:lnTo>
                      <a:pt x="5188" y="1293"/>
                    </a:lnTo>
                    <a:lnTo>
                      <a:pt x="5190" y="1293"/>
                    </a:lnTo>
                    <a:lnTo>
                      <a:pt x="5190" y="1298"/>
                    </a:lnTo>
                    <a:lnTo>
                      <a:pt x="5192" y="1298"/>
                    </a:lnTo>
                    <a:lnTo>
                      <a:pt x="5192" y="1301"/>
                    </a:lnTo>
                    <a:lnTo>
                      <a:pt x="5193" y="1301"/>
                    </a:lnTo>
                    <a:lnTo>
                      <a:pt x="5193" y="1305"/>
                    </a:lnTo>
                    <a:lnTo>
                      <a:pt x="5195" y="1305"/>
                    </a:lnTo>
                    <a:lnTo>
                      <a:pt x="5195" y="1310"/>
                    </a:lnTo>
                    <a:lnTo>
                      <a:pt x="5197" y="1310"/>
                    </a:lnTo>
                    <a:lnTo>
                      <a:pt x="5197" y="1313"/>
                    </a:lnTo>
                    <a:lnTo>
                      <a:pt x="5198" y="1313"/>
                    </a:lnTo>
                    <a:lnTo>
                      <a:pt x="5198" y="1316"/>
                    </a:lnTo>
                    <a:lnTo>
                      <a:pt x="5200" y="1316"/>
                    </a:lnTo>
                    <a:lnTo>
                      <a:pt x="5200" y="1320"/>
                    </a:lnTo>
                    <a:lnTo>
                      <a:pt x="5202" y="1320"/>
                    </a:lnTo>
                    <a:lnTo>
                      <a:pt x="5202" y="1325"/>
                    </a:lnTo>
                    <a:lnTo>
                      <a:pt x="5203" y="1325"/>
                    </a:lnTo>
                    <a:lnTo>
                      <a:pt x="5203" y="1328"/>
                    </a:lnTo>
                    <a:lnTo>
                      <a:pt x="5205" y="1328"/>
                    </a:lnTo>
                    <a:lnTo>
                      <a:pt x="5205" y="1331"/>
                    </a:lnTo>
                    <a:lnTo>
                      <a:pt x="5207" y="1331"/>
                    </a:lnTo>
                    <a:lnTo>
                      <a:pt x="5207" y="1336"/>
                    </a:lnTo>
                    <a:lnTo>
                      <a:pt x="5208" y="1336"/>
                    </a:lnTo>
                    <a:lnTo>
                      <a:pt x="5208" y="1340"/>
                    </a:lnTo>
                    <a:lnTo>
                      <a:pt x="5210" y="1340"/>
                    </a:lnTo>
                    <a:lnTo>
                      <a:pt x="5210" y="1345"/>
                    </a:lnTo>
                    <a:lnTo>
                      <a:pt x="5212" y="1345"/>
                    </a:lnTo>
                    <a:lnTo>
                      <a:pt x="5212" y="1350"/>
                    </a:lnTo>
                    <a:lnTo>
                      <a:pt x="5213" y="1350"/>
                    </a:lnTo>
                    <a:lnTo>
                      <a:pt x="5213" y="1353"/>
                    </a:lnTo>
                    <a:lnTo>
                      <a:pt x="5215" y="1353"/>
                    </a:lnTo>
                    <a:lnTo>
                      <a:pt x="5215" y="1358"/>
                    </a:lnTo>
                    <a:lnTo>
                      <a:pt x="5217" y="1358"/>
                    </a:lnTo>
                    <a:lnTo>
                      <a:pt x="5217" y="1363"/>
                    </a:lnTo>
                    <a:lnTo>
                      <a:pt x="5218" y="1363"/>
                    </a:lnTo>
                    <a:lnTo>
                      <a:pt x="5218" y="1366"/>
                    </a:lnTo>
                    <a:lnTo>
                      <a:pt x="5220" y="1366"/>
                    </a:lnTo>
                    <a:lnTo>
                      <a:pt x="5220" y="1371"/>
                    </a:lnTo>
                    <a:lnTo>
                      <a:pt x="5222" y="1371"/>
                    </a:lnTo>
                    <a:lnTo>
                      <a:pt x="5222" y="1376"/>
                    </a:lnTo>
                    <a:lnTo>
                      <a:pt x="5223" y="1376"/>
                    </a:lnTo>
                    <a:lnTo>
                      <a:pt x="5223" y="1380"/>
                    </a:lnTo>
                    <a:lnTo>
                      <a:pt x="5225" y="1380"/>
                    </a:lnTo>
                    <a:lnTo>
                      <a:pt x="5225" y="1385"/>
                    </a:lnTo>
                    <a:lnTo>
                      <a:pt x="5227" y="1385"/>
                    </a:lnTo>
                    <a:lnTo>
                      <a:pt x="5227" y="1390"/>
                    </a:lnTo>
                    <a:lnTo>
                      <a:pt x="5228" y="1390"/>
                    </a:lnTo>
                    <a:lnTo>
                      <a:pt x="5228" y="1393"/>
                    </a:lnTo>
                    <a:lnTo>
                      <a:pt x="5230" y="1393"/>
                    </a:lnTo>
                    <a:lnTo>
                      <a:pt x="5230" y="1398"/>
                    </a:lnTo>
                    <a:lnTo>
                      <a:pt x="5232" y="1398"/>
                    </a:lnTo>
                    <a:lnTo>
                      <a:pt x="5232" y="1403"/>
                    </a:lnTo>
                    <a:lnTo>
                      <a:pt x="5233" y="1403"/>
                    </a:lnTo>
                    <a:lnTo>
                      <a:pt x="5233" y="1406"/>
                    </a:lnTo>
                    <a:lnTo>
                      <a:pt x="5235" y="1406"/>
                    </a:lnTo>
                    <a:lnTo>
                      <a:pt x="5235" y="1411"/>
                    </a:lnTo>
                    <a:lnTo>
                      <a:pt x="5237" y="1411"/>
                    </a:lnTo>
                    <a:lnTo>
                      <a:pt x="5237" y="1416"/>
                    </a:lnTo>
                    <a:lnTo>
                      <a:pt x="5238" y="1416"/>
                    </a:lnTo>
                    <a:lnTo>
                      <a:pt x="5238" y="1420"/>
                    </a:lnTo>
                    <a:lnTo>
                      <a:pt x="5240" y="1420"/>
                    </a:lnTo>
                    <a:lnTo>
                      <a:pt x="5240" y="1425"/>
                    </a:lnTo>
                    <a:lnTo>
                      <a:pt x="5242" y="1425"/>
                    </a:lnTo>
                    <a:lnTo>
                      <a:pt x="5242" y="1430"/>
                    </a:lnTo>
                    <a:lnTo>
                      <a:pt x="5243" y="1430"/>
                    </a:lnTo>
                    <a:lnTo>
                      <a:pt x="5243" y="1433"/>
                    </a:lnTo>
                    <a:lnTo>
                      <a:pt x="5245" y="1433"/>
                    </a:lnTo>
                    <a:lnTo>
                      <a:pt x="5245" y="1438"/>
                    </a:lnTo>
                    <a:lnTo>
                      <a:pt x="5247" y="1438"/>
                    </a:lnTo>
                    <a:lnTo>
                      <a:pt x="5247" y="1443"/>
                    </a:lnTo>
                    <a:lnTo>
                      <a:pt x="5248" y="1443"/>
                    </a:lnTo>
                    <a:lnTo>
                      <a:pt x="5248" y="1448"/>
                    </a:lnTo>
                    <a:lnTo>
                      <a:pt x="5250" y="1448"/>
                    </a:lnTo>
                    <a:lnTo>
                      <a:pt x="5250" y="1453"/>
                    </a:lnTo>
                    <a:lnTo>
                      <a:pt x="5252" y="1453"/>
                    </a:lnTo>
                    <a:lnTo>
                      <a:pt x="5252" y="1458"/>
                    </a:lnTo>
                    <a:lnTo>
                      <a:pt x="5253" y="1458"/>
                    </a:lnTo>
                    <a:lnTo>
                      <a:pt x="5253" y="1463"/>
                    </a:lnTo>
                    <a:lnTo>
                      <a:pt x="5255" y="1463"/>
                    </a:lnTo>
                    <a:lnTo>
                      <a:pt x="5255" y="1468"/>
                    </a:lnTo>
                    <a:lnTo>
                      <a:pt x="5257" y="1468"/>
                    </a:lnTo>
                    <a:lnTo>
                      <a:pt x="5257" y="1473"/>
                    </a:lnTo>
                    <a:lnTo>
                      <a:pt x="5258" y="1473"/>
                    </a:lnTo>
                    <a:lnTo>
                      <a:pt x="5258" y="1478"/>
                    </a:lnTo>
                    <a:lnTo>
                      <a:pt x="5260" y="1478"/>
                    </a:lnTo>
                    <a:lnTo>
                      <a:pt x="5260" y="1485"/>
                    </a:lnTo>
                    <a:lnTo>
                      <a:pt x="5262" y="1485"/>
                    </a:lnTo>
                    <a:lnTo>
                      <a:pt x="5262" y="1490"/>
                    </a:lnTo>
                    <a:lnTo>
                      <a:pt x="5263" y="1490"/>
                    </a:lnTo>
                    <a:lnTo>
                      <a:pt x="5263" y="1495"/>
                    </a:lnTo>
                    <a:lnTo>
                      <a:pt x="5265" y="1495"/>
                    </a:lnTo>
                    <a:lnTo>
                      <a:pt x="5265" y="1500"/>
                    </a:lnTo>
                    <a:lnTo>
                      <a:pt x="5267" y="1500"/>
                    </a:lnTo>
                    <a:lnTo>
                      <a:pt x="5267" y="1506"/>
                    </a:lnTo>
                    <a:lnTo>
                      <a:pt x="5268" y="1506"/>
                    </a:lnTo>
                    <a:lnTo>
                      <a:pt x="5268" y="1511"/>
                    </a:lnTo>
                    <a:lnTo>
                      <a:pt x="5270" y="1511"/>
                    </a:lnTo>
                    <a:lnTo>
                      <a:pt x="5270" y="1516"/>
                    </a:lnTo>
                    <a:lnTo>
                      <a:pt x="5272" y="1516"/>
                    </a:lnTo>
                    <a:lnTo>
                      <a:pt x="5272" y="1521"/>
                    </a:lnTo>
                    <a:lnTo>
                      <a:pt x="5273" y="1521"/>
                    </a:lnTo>
                    <a:lnTo>
                      <a:pt x="5273" y="1526"/>
                    </a:lnTo>
                    <a:lnTo>
                      <a:pt x="5275" y="1526"/>
                    </a:lnTo>
                    <a:lnTo>
                      <a:pt x="5275" y="1533"/>
                    </a:lnTo>
                    <a:lnTo>
                      <a:pt x="5277" y="1533"/>
                    </a:lnTo>
                    <a:lnTo>
                      <a:pt x="5277" y="1538"/>
                    </a:lnTo>
                    <a:lnTo>
                      <a:pt x="5278" y="1538"/>
                    </a:lnTo>
                    <a:lnTo>
                      <a:pt x="5278" y="1543"/>
                    </a:lnTo>
                    <a:lnTo>
                      <a:pt x="5280" y="1543"/>
                    </a:lnTo>
                    <a:lnTo>
                      <a:pt x="5280" y="1548"/>
                    </a:lnTo>
                    <a:lnTo>
                      <a:pt x="5282" y="1548"/>
                    </a:lnTo>
                    <a:lnTo>
                      <a:pt x="5282" y="1553"/>
                    </a:lnTo>
                    <a:lnTo>
                      <a:pt x="5283" y="1553"/>
                    </a:lnTo>
                    <a:lnTo>
                      <a:pt x="5283" y="1560"/>
                    </a:lnTo>
                    <a:lnTo>
                      <a:pt x="5285" y="1560"/>
                    </a:lnTo>
                    <a:lnTo>
                      <a:pt x="5285" y="1565"/>
                    </a:lnTo>
                    <a:lnTo>
                      <a:pt x="5287" y="1565"/>
                    </a:lnTo>
                    <a:lnTo>
                      <a:pt x="5287" y="1571"/>
                    </a:lnTo>
                    <a:lnTo>
                      <a:pt x="5288" y="1571"/>
                    </a:lnTo>
                    <a:lnTo>
                      <a:pt x="5288" y="1578"/>
                    </a:lnTo>
                    <a:lnTo>
                      <a:pt x="5290" y="1578"/>
                    </a:lnTo>
                    <a:lnTo>
                      <a:pt x="5290" y="1585"/>
                    </a:lnTo>
                    <a:lnTo>
                      <a:pt x="5292" y="1585"/>
                    </a:lnTo>
                    <a:lnTo>
                      <a:pt x="5292" y="1591"/>
                    </a:lnTo>
                    <a:lnTo>
                      <a:pt x="5293" y="1591"/>
                    </a:lnTo>
                    <a:lnTo>
                      <a:pt x="5293" y="1598"/>
                    </a:lnTo>
                    <a:lnTo>
                      <a:pt x="5295" y="1598"/>
                    </a:lnTo>
                    <a:lnTo>
                      <a:pt x="5295" y="1605"/>
                    </a:lnTo>
                    <a:lnTo>
                      <a:pt x="5297" y="1605"/>
                    </a:lnTo>
                    <a:lnTo>
                      <a:pt x="5297" y="1611"/>
                    </a:lnTo>
                    <a:lnTo>
                      <a:pt x="5298" y="1611"/>
                    </a:lnTo>
                    <a:lnTo>
                      <a:pt x="5298" y="1618"/>
                    </a:lnTo>
                    <a:lnTo>
                      <a:pt x="5300" y="1618"/>
                    </a:lnTo>
                    <a:lnTo>
                      <a:pt x="5300" y="1625"/>
                    </a:lnTo>
                    <a:lnTo>
                      <a:pt x="5302" y="1625"/>
                    </a:lnTo>
                    <a:lnTo>
                      <a:pt x="5302" y="1631"/>
                    </a:lnTo>
                    <a:lnTo>
                      <a:pt x="5303" y="1631"/>
                    </a:lnTo>
                    <a:lnTo>
                      <a:pt x="5303" y="1638"/>
                    </a:lnTo>
                    <a:lnTo>
                      <a:pt x="5305" y="1638"/>
                    </a:lnTo>
                    <a:lnTo>
                      <a:pt x="5305" y="1645"/>
                    </a:lnTo>
                    <a:lnTo>
                      <a:pt x="5307" y="1645"/>
                    </a:lnTo>
                    <a:lnTo>
                      <a:pt x="5307" y="1651"/>
                    </a:lnTo>
                    <a:lnTo>
                      <a:pt x="5308" y="1651"/>
                    </a:lnTo>
                    <a:lnTo>
                      <a:pt x="5308" y="1658"/>
                    </a:lnTo>
                    <a:lnTo>
                      <a:pt x="5310" y="1658"/>
                    </a:lnTo>
                    <a:lnTo>
                      <a:pt x="5310" y="1665"/>
                    </a:lnTo>
                    <a:lnTo>
                      <a:pt x="5312" y="1665"/>
                    </a:lnTo>
                    <a:lnTo>
                      <a:pt x="5312" y="1671"/>
                    </a:lnTo>
                    <a:lnTo>
                      <a:pt x="5313" y="1671"/>
                    </a:lnTo>
                    <a:lnTo>
                      <a:pt x="5313" y="1678"/>
                    </a:lnTo>
                    <a:lnTo>
                      <a:pt x="5315" y="1678"/>
                    </a:lnTo>
                    <a:lnTo>
                      <a:pt x="5315" y="1686"/>
                    </a:lnTo>
                    <a:lnTo>
                      <a:pt x="5317" y="1686"/>
                    </a:lnTo>
                    <a:lnTo>
                      <a:pt x="5317" y="1695"/>
                    </a:lnTo>
                    <a:lnTo>
                      <a:pt x="5318" y="1695"/>
                    </a:lnTo>
                    <a:lnTo>
                      <a:pt x="5318" y="1703"/>
                    </a:lnTo>
                    <a:lnTo>
                      <a:pt x="5320" y="1703"/>
                    </a:lnTo>
                    <a:lnTo>
                      <a:pt x="5320" y="1711"/>
                    </a:lnTo>
                    <a:lnTo>
                      <a:pt x="5322" y="1711"/>
                    </a:lnTo>
                    <a:lnTo>
                      <a:pt x="5322" y="1720"/>
                    </a:lnTo>
                    <a:lnTo>
                      <a:pt x="5323" y="1720"/>
                    </a:lnTo>
                    <a:lnTo>
                      <a:pt x="5323" y="1728"/>
                    </a:lnTo>
                    <a:lnTo>
                      <a:pt x="5325" y="1728"/>
                    </a:lnTo>
                    <a:lnTo>
                      <a:pt x="5325" y="1736"/>
                    </a:lnTo>
                    <a:lnTo>
                      <a:pt x="5327" y="1736"/>
                    </a:lnTo>
                    <a:lnTo>
                      <a:pt x="5327" y="1745"/>
                    </a:lnTo>
                    <a:lnTo>
                      <a:pt x="5328" y="1745"/>
                    </a:lnTo>
                    <a:lnTo>
                      <a:pt x="5328" y="1753"/>
                    </a:lnTo>
                    <a:lnTo>
                      <a:pt x="5330" y="1753"/>
                    </a:lnTo>
                    <a:lnTo>
                      <a:pt x="5330" y="1763"/>
                    </a:lnTo>
                    <a:lnTo>
                      <a:pt x="5332" y="1763"/>
                    </a:lnTo>
                    <a:lnTo>
                      <a:pt x="5332" y="1771"/>
                    </a:lnTo>
                    <a:lnTo>
                      <a:pt x="5333" y="1771"/>
                    </a:lnTo>
                    <a:lnTo>
                      <a:pt x="5333" y="1781"/>
                    </a:lnTo>
                    <a:lnTo>
                      <a:pt x="5335" y="1781"/>
                    </a:lnTo>
                    <a:lnTo>
                      <a:pt x="5335" y="1791"/>
                    </a:lnTo>
                    <a:lnTo>
                      <a:pt x="5337" y="1791"/>
                    </a:lnTo>
                    <a:lnTo>
                      <a:pt x="5337" y="1801"/>
                    </a:lnTo>
                    <a:lnTo>
                      <a:pt x="5338" y="1801"/>
                    </a:lnTo>
                    <a:lnTo>
                      <a:pt x="5338" y="1811"/>
                    </a:lnTo>
                    <a:lnTo>
                      <a:pt x="5340" y="1811"/>
                    </a:lnTo>
                    <a:lnTo>
                      <a:pt x="5340" y="1823"/>
                    </a:lnTo>
                    <a:lnTo>
                      <a:pt x="5342" y="1823"/>
                    </a:lnTo>
                    <a:lnTo>
                      <a:pt x="5342" y="1836"/>
                    </a:lnTo>
                    <a:lnTo>
                      <a:pt x="5343" y="1836"/>
                    </a:lnTo>
                    <a:lnTo>
                      <a:pt x="5343" y="1850"/>
                    </a:lnTo>
                    <a:lnTo>
                      <a:pt x="5345" y="1850"/>
                    </a:lnTo>
                    <a:lnTo>
                      <a:pt x="5345" y="1863"/>
                    </a:lnTo>
                    <a:lnTo>
                      <a:pt x="5347" y="1863"/>
                    </a:lnTo>
                    <a:lnTo>
                      <a:pt x="5347" y="1875"/>
                    </a:lnTo>
                    <a:lnTo>
                      <a:pt x="5348" y="1875"/>
                    </a:lnTo>
                    <a:lnTo>
                      <a:pt x="5348" y="1888"/>
                    </a:lnTo>
                    <a:lnTo>
                      <a:pt x="5350" y="1888"/>
                    </a:lnTo>
                    <a:lnTo>
                      <a:pt x="5350" y="1901"/>
                    </a:lnTo>
                    <a:lnTo>
                      <a:pt x="5352" y="1901"/>
                    </a:lnTo>
                    <a:lnTo>
                      <a:pt x="5352" y="1915"/>
                    </a:lnTo>
                    <a:lnTo>
                      <a:pt x="5353" y="1915"/>
                    </a:lnTo>
                    <a:lnTo>
                      <a:pt x="5353" y="1930"/>
                    </a:lnTo>
                    <a:lnTo>
                      <a:pt x="5355" y="1930"/>
                    </a:lnTo>
                    <a:lnTo>
                      <a:pt x="5355" y="1933"/>
                    </a:lnTo>
                    <a:lnTo>
                      <a:pt x="5347" y="1933"/>
                    </a:lnTo>
                    <a:lnTo>
                      <a:pt x="5347" y="1935"/>
                    </a:lnTo>
                    <a:lnTo>
                      <a:pt x="5332" y="1935"/>
                    </a:lnTo>
                    <a:lnTo>
                      <a:pt x="5332" y="1936"/>
                    </a:lnTo>
                    <a:lnTo>
                      <a:pt x="5318" y="1936"/>
                    </a:lnTo>
                    <a:lnTo>
                      <a:pt x="5318" y="1938"/>
                    </a:lnTo>
                    <a:lnTo>
                      <a:pt x="5305" y="1938"/>
                    </a:lnTo>
                    <a:lnTo>
                      <a:pt x="5305" y="1940"/>
                    </a:lnTo>
                    <a:lnTo>
                      <a:pt x="5293" y="1940"/>
                    </a:lnTo>
                    <a:lnTo>
                      <a:pt x="5293" y="1941"/>
                    </a:lnTo>
                    <a:lnTo>
                      <a:pt x="5280" y="1941"/>
                    </a:lnTo>
                    <a:lnTo>
                      <a:pt x="5280" y="1943"/>
                    </a:lnTo>
                    <a:lnTo>
                      <a:pt x="5267" y="1943"/>
                    </a:lnTo>
                    <a:lnTo>
                      <a:pt x="5267" y="1945"/>
                    </a:lnTo>
                    <a:lnTo>
                      <a:pt x="5257" y="1945"/>
                    </a:lnTo>
                    <a:lnTo>
                      <a:pt x="5257" y="1946"/>
                    </a:lnTo>
                    <a:lnTo>
                      <a:pt x="5245" y="1946"/>
                    </a:lnTo>
                    <a:lnTo>
                      <a:pt x="5245" y="1948"/>
                    </a:lnTo>
                    <a:lnTo>
                      <a:pt x="5233" y="1948"/>
                    </a:lnTo>
                    <a:lnTo>
                      <a:pt x="5233" y="1950"/>
                    </a:lnTo>
                    <a:lnTo>
                      <a:pt x="5223" y="1950"/>
                    </a:lnTo>
                    <a:lnTo>
                      <a:pt x="5223" y="1951"/>
                    </a:lnTo>
                    <a:lnTo>
                      <a:pt x="5212" y="1951"/>
                    </a:lnTo>
                    <a:lnTo>
                      <a:pt x="5212" y="1953"/>
                    </a:lnTo>
                    <a:lnTo>
                      <a:pt x="5202" y="1953"/>
                    </a:lnTo>
                    <a:lnTo>
                      <a:pt x="5202" y="1955"/>
                    </a:lnTo>
                    <a:lnTo>
                      <a:pt x="5190" y="1955"/>
                    </a:lnTo>
                    <a:lnTo>
                      <a:pt x="5190" y="1956"/>
                    </a:lnTo>
                    <a:lnTo>
                      <a:pt x="5180" y="1956"/>
                    </a:lnTo>
                    <a:lnTo>
                      <a:pt x="5180" y="1958"/>
                    </a:lnTo>
                    <a:lnTo>
                      <a:pt x="5172" y="1958"/>
                    </a:lnTo>
                    <a:lnTo>
                      <a:pt x="5172" y="1960"/>
                    </a:lnTo>
                    <a:lnTo>
                      <a:pt x="5162" y="1960"/>
                    </a:lnTo>
                    <a:lnTo>
                      <a:pt x="5162" y="1961"/>
                    </a:lnTo>
                    <a:lnTo>
                      <a:pt x="5152" y="1961"/>
                    </a:lnTo>
                    <a:lnTo>
                      <a:pt x="5152" y="1963"/>
                    </a:lnTo>
                    <a:lnTo>
                      <a:pt x="5143" y="1963"/>
                    </a:lnTo>
                    <a:lnTo>
                      <a:pt x="5143" y="1965"/>
                    </a:lnTo>
                    <a:lnTo>
                      <a:pt x="5133" y="1965"/>
                    </a:lnTo>
                    <a:lnTo>
                      <a:pt x="5133" y="1966"/>
                    </a:lnTo>
                    <a:lnTo>
                      <a:pt x="5123" y="1966"/>
                    </a:lnTo>
                    <a:lnTo>
                      <a:pt x="5123" y="1968"/>
                    </a:lnTo>
                    <a:lnTo>
                      <a:pt x="5115" y="1968"/>
                    </a:lnTo>
                    <a:lnTo>
                      <a:pt x="5115" y="1970"/>
                    </a:lnTo>
                    <a:lnTo>
                      <a:pt x="5107" y="1970"/>
                    </a:lnTo>
                    <a:lnTo>
                      <a:pt x="5107" y="1971"/>
                    </a:lnTo>
                    <a:lnTo>
                      <a:pt x="5098" y="1971"/>
                    </a:lnTo>
                    <a:lnTo>
                      <a:pt x="5098" y="1973"/>
                    </a:lnTo>
                    <a:lnTo>
                      <a:pt x="5090" y="1973"/>
                    </a:lnTo>
                    <a:lnTo>
                      <a:pt x="5090" y="1975"/>
                    </a:lnTo>
                    <a:lnTo>
                      <a:pt x="5082" y="1975"/>
                    </a:lnTo>
                    <a:lnTo>
                      <a:pt x="5082" y="1976"/>
                    </a:lnTo>
                    <a:lnTo>
                      <a:pt x="5073" y="1976"/>
                    </a:lnTo>
                    <a:lnTo>
                      <a:pt x="5073" y="1978"/>
                    </a:lnTo>
                    <a:lnTo>
                      <a:pt x="5065" y="1978"/>
                    </a:lnTo>
                    <a:lnTo>
                      <a:pt x="5065" y="1980"/>
                    </a:lnTo>
                    <a:lnTo>
                      <a:pt x="5057" y="1980"/>
                    </a:lnTo>
                    <a:lnTo>
                      <a:pt x="5057" y="1981"/>
                    </a:lnTo>
                    <a:lnTo>
                      <a:pt x="5048" y="1981"/>
                    </a:lnTo>
                    <a:lnTo>
                      <a:pt x="5048" y="1983"/>
                    </a:lnTo>
                    <a:lnTo>
                      <a:pt x="5040" y="1983"/>
                    </a:lnTo>
                    <a:lnTo>
                      <a:pt x="5040" y="1985"/>
                    </a:lnTo>
                    <a:lnTo>
                      <a:pt x="5032" y="1985"/>
                    </a:lnTo>
                    <a:lnTo>
                      <a:pt x="5032" y="1986"/>
                    </a:lnTo>
                    <a:lnTo>
                      <a:pt x="5025" y="1986"/>
                    </a:lnTo>
                    <a:lnTo>
                      <a:pt x="5025" y="1988"/>
                    </a:lnTo>
                    <a:lnTo>
                      <a:pt x="5017" y="1988"/>
                    </a:lnTo>
                    <a:lnTo>
                      <a:pt x="5017" y="1990"/>
                    </a:lnTo>
                    <a:lnTo>
                      <a:pt x="5010" y="1990"/>
                    </a:lnTo>
                    <a:lnTo>
                      <a:pt x="5010" y="1991"/>
                    </a:lnTo>
                    <a:lnTo>
                      <a:pt x="5003" y="1991"/>
                    </a:lnTo>
                    <a:lnTo>
                      <a:pt x="5003" y="1993"/>
                    </a:lnTo>
                    <a:lnTo>
                      <a:pt x="4995" y="1993"/>
                    </a:lnTo>
                    <a:lnTo>
                      <a:pt x="4995" y="1995"/>
                    </a:lnTo>
                    <a:lnTo>
                      <a:pt x="4988" y="1995"/>
                    </a:lnTo>
                    <a:lnTo>
                      <a:pt x="4988" y="1996"/>
                    </a:lnTo>
                    <a:lnTo>
                      <a:pt x="4982" y="1996"/>
                    </a:lnTo>
                    <a:lnTo>
                      <a:pt x="4982" y="1998"/>
                    </a:lnTo>
                    <a:lnTo>
                      <a:pt x="4973" y="1998"/>
                    </a:lnTo>
                    <a:lnTo>
                      <a:pt x="4973" y="2000"/>
                    </a:lnTo>
                    <a:lnTo>
                      <a:pt x="4967" y="2000"/>
                    </a:lnTo>
                    <a:lnTo>
                      <a:pt x="4967" y="2001"/>
                    </a:lnTo>
                    <a:lnTo>
                      <a:pt x="4960" y="2001"/>
                    </a:lnTo>
                    <a:lnTo>
                      <a:pt x="4960" y="2003"/>
                    </a:lnTo>
                    <a:lnTo>
                      <a:pt x="4952" y="2003"/>
                    </a:lnTo>
                    <a:lnTo>
                      <a:pt x="4952" y="2005"/>
                    </a:lnTo>
                    <a:lnTo>
                      <a:pt x="4945" y="2005"/>
                    </a:lnTo>
                    <a:lnTo>
                      <a:pt x="4945" y="2006"/>
                    </a:lnTo>
                    <a:lnTo>
                      <a:pt x="4938" y="2006"/>
                    </a:lnTo>
                    <a:lnTo>
                      <a:pt x="4938" y="2008"/>
                    </a:lnTo>
                    <a:lnTo>
                      <a:pt x="4932" y="2008"/>
                    </a:lnTo>
                    <a:lnTo>
                      <a:pt x="4932" y="2010"/>
                    </a:lnTo>
                    <a:lnTo>
                      <a:pt x="4925" y="2010"/>
                    </a:lnTo>
                    <a:lnTo>
                      <a:pt x="4925" y="2011"/>
                    </a:lnTo>
                    <a:lnTo>
                      <a:pt x="4918" y="2011"/>
                    </a:lnTo>
                    <a:lnTo>
                      <a:pt x="4918" y="2013"/>
                    </a:lnTo>
                    <a:lnTo>
                      <a:pt x="4912" y="2013"/>
                    </a:lnTo>
                    <a:lnTo>
                      <a:pt x="4912" y="2015"/>
                    </a:lnTo>
                    <a:lnTo>
                      <a:pt x="4907" y="2015"/>
                    </a:lnTo>
                    <a:lnTo>
                      <a:pt x="4907" y="2016"/>
                    </a:lnTo>
                    <a:lnTo>
                      <a:pt x="4900" y="2016"/>
                    </a:lnTo>
                    <a:lnTo>
                      <a:pt x="4900" y="2018"/>
                    </a:lnTo>
                    <a:lnTo>
                      <a:pt x="4893" y="2018"/>
                    </a:lnTo>
                    <a:lnTo>
                      <a:pt x="4893" y="2020"/>
                    </a:lnTo>
                    <a:lnTo>
                      <a:pt x="4887" y="2020"/>
                    </a:lnTo>
                    <a:lnTo>
                      <a:pt x="4887" y="2021"/>
                    </a:lnTo>
                    <a:lnTo>
                      <a:pt x="4880" y="2021"/>
                    </a:lnTo>
                    <a:lnTo>
                      <a:pt x="4880" y="2023"/>
                    </a:lnTo>
                    <a:lnTo>
                      <a:pt x="4873" y="2023"/>
                    </a:lnTo>
                    <a:lnTo>
                      <a:pt x="4873" y="2025"/>
                    </a:lnTo>
                    <a:lnTo>
                      <a:pt x="4867" y="2025"/>
                    </a:lnTo>
                    <a:lnTo>
                      <a:pt x="4867" y="2026"/>
                    </a:lnTo>
                    <a:lnTo>
                      <a:pt x="4862" y="2026"/>
                    </a:lnTo>
                    <a:lnTo>
                      <a:pt x="4862" y="2028"/>
                    </a:lnTo>
                    <a:lnTo>
                      <a:pt x="4855" y="2028"/>
                    </a:lnTo>
                    <a:lnTo>
                      <a:pt x="4855" y="2030"/>
                    </a:lnTo>
                    <a:lnTo>
                      <a:pt x="4848" y="2030"/>
                    </a:lnTo>
                    <a:lnTo>
                      <a:pt x="4848" y="2031"/>
                    </a:lnTo>
                    <a:lnTo>
                      <a:pt x="4843" y="2031"/>
                    </a:lnTo>
                    <a:lnTo>
                      <a:pt x="4843" y="2033"/>
                    </a:lnTo>
                    <a:lnTo>
                      <a:pt x="4837" y="2033"/>
                    </a:lnTo>
                    <a:lnTo>
                      <a:pt x="4837" y="2035"/>
                    </a:lnTo>
                    <a:lnTo>
                      <a:pt x="4832" y="2035"/>
                    </a:lnTo>
                    <a:lnTo>
                      <a:pt x="4832" y="2036"/>
                    </a:lnTo>
                    <a:lnTo>
                      <a:pt x="4825" y="2036"/>
                    </a:lnTo>
                    <a:lnTo>
                      <a:pt x="4825" y="2038"/>
                    </a:lnTo>
                    <a:lnTo>
                      <a:pt x="4820" y="2038"/>
                    </a:lnTo>
                    <a:lnTo>
                      <a:pt x="4820" y="2040"/>
                    </a:lnTo>
                    <a:lnTo>
                      <a:pt x="4813" y="2040"/>
                    </a:lnTo>
                    <a:lnTo>
                      <a:pt x="4813" y="2041"/>
                    </a:lnTo>
                    <a:lnTo>
                      <a:pt x="4808" y="2041"/>
                    </a:lnTo>
                    <a:lnTo>
                      <a:pt x="4808" y="2043"/>
                    </a:lnTo>
                    <a:lnTo>
                      <a:pt x="4802" y="2043"/>
                    </a:lnTo>
                    <a:lnTo>
                      <a:pt x="4802" y="2045"/>
                    </a:lnTo>
                    <a:lnTo>
                      <a:pt x="4795" y="2045"/>
                    </a:lnTo>
                    <a:lnTo>
                      <a:pt x="4795" y="2046"/>
                    </a:lnTo>
                    <a:lnTo>
                      <a:pt x="4790" y="2046"/>
                    </a:lnTo>
                    <a:lnTo>
                      <a:pt x="4790" y="2048"/>
                    </a:lnTo>
                    <a:lnTo>
                      <a:pt x="4785" y="2048"/>
                    </a:lnTo>
                    <a:lnTo>
                      <a:pt x="4785" y="2050"/>
                    </a:lnTo>
                    <a:lnTo>
                      <a:pt x="4778" y="2050"/>
                    </a:lnTo>
                    <a:lnTo>
                      <a:pt x="4778" y="2051"/>
                    </a:lnTo>
                    <a:lnTo>
                      <a:pt x="4773" y="2051"/>
                    </a:lnTo>
                    <a:lnTo>
                      <a:pt x="4773" y="2053"/>
                    </a:lnTo>
                    <a:lnTo>
                      <a:pt x="4768" y="2053"/>
                    </a:lnTo>
                    <a:lnTo>
                      <a:pt x="4768" y="2055"/>
                    </a:lnTo>
                    <a:lnTo>
                      <a:pt x="4763" y="2055"/>
                    </a:lnTo>
                    <a:lnTo>
                      <a:pt x="4763" y="2056"/>
                    </a:lnTo>
                    <a:lnTo>
                      <a:pt x="4757" y="2056"/>
                    </a:lnTo>
                    <a:lnTo>
                      <a:pt x="4757" y="2058"/>
                    </a:lnTo>
                    <a:lnTo>
                      <a:pt x="4752" y="2058"/>
                    </a:lnTo>
                    <a:lnTo>
                      <a:pt x="4752" y="2060"/>
                    </a:lnTo>
                    <a:lnTo>
                      <a:pt x="4747" y="2060"/>
                    </a:lnTo>
                    <a:lnTo>
                      <a:pt x="4747" y="2061"/>
                    </a:lnTo>
                    <a:lnTo>
                      <a:pt x="4740" y="2061"/>
                    </a:lnTo>
                    <a:lnTo>
                      <a:pt x="4740" y="2063"/>
                    </a:lnTo>
                    <a:lnTo>
                      <a:pt x="4735" y="2063"/>
                    </a:lnTo>
                    <a:lnTo>
                      <a:pt x="4735" y="2065"/>
                    </a:lnTo>
                    <a:lnTo>
                      <a:pt x="4730" y="2065"/>
                    </a:lnTo>
                    <a:lnTo>
                      <a:pt x="4730" y="2066"/>
                    </a:lnTo>
                    <a:lnTo>
                      <a:pt x="4725" y="2066"/>
                    </a:lnTo>
                    <a:lnTo>
                      <a:pt x="4725" y="2068"/>
                    </a:lnTo>
                    <a:lnTo>
                      <a:pt x="4718" y="2068"/>
                    </a:lnTo>
                    <a:lnTo>
                      <a:pt x="4718" y="2070"/>
                    </a:lnTo>
                    <a:lnTo>
                      <a:pt x="4713" y="2070"/>
                    </a:lnTo>
                    <a:lnTo>
                      <a:pt x="4713" y="2071"/>
                    </a:lnTo>
                    <a:lnTo>
                      <a:pt x="4708" y="2071"/>
                    </a:lnTo>
                    <a:lnTo>
                      <a:pt x="4708" y="2073"/>
                    </a:lnTo>
                    <a:lnTo>
                      <a:pt x="4703" y="2073"/>
                    </a:lnTo>
                    <a:lnTo>
                      <a:pt x="4703" y="2075"/>
                    </a:lnTo>
                    <a:lnTo>
                      <a:pt x="4698" y="2075"/>
                    </a:lnTo>
                    <a:lnTo>
                      <a:pt x="4698" y="2076"/>
                    </a:lnTo>
                    <a:lnTo>
                      <a:pt x="4693" y="2076"/>
                    </a:lnTo>
                    <a:lnTo>
                      <a:pt x="4693" y="2078"/>
                    </a:lnTo>
                    <a:lnTo>
                      <a:pt x="4688" y="2078"/>
                    </a:lnTo>
                    <a:lnTo>
                      <a:pt x="4688" y="2080"/>
                    </a:lnTo>
                    <a:lnTo>
                      <a:pt x="4683" y="2080"/>
                    </a:lnTo>
                    <a:lnTo>
                      <a:pt x="4683" y="2081"/>
                    </a:lnTo>
                    <a:lnTo>
                      <a:pt x="4678" y="2081"/>
                    </a:lnTo>
                    <a:lnTo>
                      <a:pt x="4678" y="2083"/>
                    </a:lnTo>
                    <a:lnTo>
                      <a:pt x="4673" y="2083"/>
                    </a:lnTo>
                    <a:lnTo>
                      <a:pt x="4673" y="2085"/>
                    </a:lnTo>
                    <a:lnTo>
                      <a:pt x="4668" y="2085"/>
                    </a:lnTo>
                    <a:lnTo>
                      <a:pt x="4668" y="2086"/>
                    </a:lnTo>
                    <a:lnTo>
                      <a:pt x="4663" y="2086"/>
                    </a:lnTo>
                    <a:lnTo>
                      <a:pt x="4663" y="2088"/>
                    </a:lnTo>
                    <a:lnTo>
                      <a:pt x="4658" y="2088"/>
                    </a:lnTo>
                    <a:lnTo>
                      <a:pt x="4658" y="2090"/>
                    </a:lnTo>
                    <a:lnTo>
                      <a:pt x="4653" y="2090"/>
                    </a:lnTo>
                    <a:lnTo>
                      <a:pt x="4653" y="2091"/>
                    </a:lnTo>
                    <a:lnTo>
                      <a:pt x="4648" y="2091"/>
                    </a:lnTo>
                    <a:lnTo>
                      <a:pt x="4648" y="2093"/>
                    </a:lnTo>
                    <a:lnTo>
                      <a:pt x="4643" y="2093"/>
                    </a:lnTo>
                    <a:lnTo>
                      <a:pt x="4643" y="2095"/>
                    </a:lnTo>
                    <a:lnTo>
                      <a:pt x="4638" y="2095"/>
                    </a:lnTo>
                    <a:lnTo>
                      <a:pt x="4638" y="2096"/>
                    </a:lnTo>
                    <a:lnTo>
                      <a:pt x="4633" y="2096"/>
                    </a:lnTo>
                    <a:lnTo>
                      <a:pt x="4633" y="2098"/>
                    </a:lnTo>
                    <a:lnTo>
                      <a:pt x="4628" y="2098"/>
                    </a:lnTo>
                    <a:lnTo>
                      <a:pt x="4628" y="2100"/>
                    </a:lnTo>
                    <a:lnTo>
                      <a:pt x="4623" y="2100"/>
                    </a:lnTo>
                    <a:lnTo>
                      <a:pt x="4623" y="2101"/>
                    </a:lnTo>
                    <a:lnTo>
                      <a:pt x="4618" y="2101"/>
                    </a:lnTo>
                    <a:lnTo>
                      <a:pt x="4618" y="2103"/>
                    </a:lnTo>
                    <a:lnTo>
                      <a:pt x="4613" y="2103"/>
                    </a:lnTo>
                    <a:lnTo>
                      <a:pt x="4613" y="2105"/>
                    </a:lnTo>
                    <a:lnTo>
                      <a:pt x="4608" y="2105"/>
                    </a:lnTo>
                    <a:lnTo>
                      <a:pt x="4608" y="2106"/>
                    </a:lnTo>
                    <a:lnTo>
                      <a:pt x="4605" y="2106"/>
                    </a:lnTo>
                    <a:lnTo>
                      <a:pt x="4605" y="2108"/>
                    </a:lnTo>
                    <a:lnTo>
                      <a:pt x="4600" y="2108"/>
                    </a:lnTo>
                    <a:lnTo>
                      <a:pt x="4600" y="2110"/>
                    </a:lnTo>
                    <a:lnTo>
                      <a:pt x="4595" y="2110"/>
                    </a:lnTo>
                    <a:lnTo>
                      <a:pt x="4595" y="2111"/>
                    </a:lnTo>
                    <a:lnTo>
                      <a:pt x="4590" y="2111"/>
                    </a:lnTo>
                    <a:lnTo>
                      <a:pt x="4590" y="2113"/>
                    </a:lnTo>
                    <a:lnTo>
                      <a:pt x="4585" y="2113"/>
                    </a:lnTo>
                    <a:lnTo>
                      <a:pt x="4585" y="2115"/>
                    </a:lnTo>
                    <a:lnTo>
                      <a:pt x="4580" y="2115"/>
                    </a:lnTo>
                    <a:lnTo>
                      <a:pt x="4580" y="2116"/>
                    </a:lnTo>
                    <a:lnTo>
                      <a:pt x="4577" y="2116"/>
                    </a:lnTo>
                    <a:lnTo>
                      <a:pt x="4577" y="2118"/>
                    </a:lnTo>
                    <a:lnTo>
                      <a:pt x="4572" y="2118"/>
                    </a:lnTo>
                    <a:lnTo>
                      <a:pt x="4572" y="2120"/>
                    </a:lnTo>
                    <a:lnTo>
                      <a:pt x="4567" y="2120"/>
                    </a:lnTo>
                    <a:lnTo>
                      <a:pt x="4567" y="2121"/>
                    </a:lnTo>
                    <a:lnTo>
                      <a:pt x="4562" y="2121"/>
                    </a:lnTo>
                    <a:lnTo>
                      <a:pt x="4562" y="2123"/>
                    </a:lnTo>
                    <a:lnTo>
                      <a:pt x="4557" y="2123"/>
                    </a:lnTo>
                    <a:lnTo>
                      <a:pt x="4557" y="2125"/>
                    </a:lnTo>
                    <a:lnTo>
                      <a:pt x="4553" y="2125"/>
                    </a:lnTo>
                    <a:lnTo>
                      <a:pt x="4553" y="2126"/>
                    </a:lnTo>
                    <a:lnTo>
                      <a:pt x="4548" y="2126"/>
                    </a:lnTo>
                    <a:lnTo>
                      <a:pt x="4548" y="2128"/>
                    </a:lnTo>
                    <a:lnTo>
                      <a:pt x="4543" y="2128"/>
                    </a:lnTo>
                    <a:lnTo>
                      <a:pt x="4543" y="2130"/>
                    </a:lnTo>
                    <a:lnTo>
                      <a:pt x="4540" y="2130"/>
                    </a:lnTo>
                    <a:lnTo>
                      <a:pt x="4540" y="2131"/>
                    </a:lnTo>
                    <a:lnTo>
                      <a:pt x="4535" y="2131"/>
                    </a:lnTo>
                    <a:lnTo>
                      <a:pt x="4535" y="2133"/>
                    </a:lnTo>
                    <a:lnTo>
                      <a:pt x="4530" y="2133"/>
                    </a:lnTo>
                    <a:lnTo>
                      <a:pt x="4530" y="2135"/>
                    </a:lnTo>
                    <a:lnTo>
                      <a:pt x="4527" y="2135"/>
                    </a:lnTo>
                    <a:lnTo>
                      <a:pt x="4527" y="2136"/>
                    </a:lnTo>
                    <a:lnTo>
                      <a:pt x="4522" y="2136"/>
                    </a:lnTo>
                    <a:lnTo>
                      <a:pt x="4522" y="2138"/>
                    </a:lnTo>
                    <a:lnTo>
                      <a:pt x="4517" y="2138"/>
                    </a:lnTo>
                    <a:lnTo>
                      <a:pt x="4517" y="2140"/>
                    </a:lnTo>
                    <a:lnTo>
                      <a:pt x="4513" y="2140"/>
                    </a:lnTo>
                    <a:lnTo>
                      <a:pt x="4513" y="2141"/>
                    </a:lnTo>
                    <a:lnTo>
                      <a:pt x="4508" y="2141"/>
                    </a:lnTo>
                    <a:lnTo>
                      <a:pt x="4508" y="2143"/>
                    </a:lnTo>
                    <a:lnTo>
                      <a:pt x="4505" y="2143"/>
                    </a:lnTo>
                    <a:lnTo>
                      <a:pt x="4505" y="2145"/>
                    </a:lnTo>
                    <a:lnTo>
                      <a:pt x="4500" y="2145"/>
                    </a:lnTo>
                    <a:lnTo>
                      <a:pt x="4500" y="2146"/>
                    </a:lnTo>
                    <a:lnTo>
                      <a:pt x="4495" y="2146"/>
                    </a:lnTo>
                    <a:lnTo>
                      <a:pt x="4495" y="2148"/>
                    </a:lnTo>
                    <a:lnTo>
                      <a:pt x="4492" y="2148"/>
                    </a:lnTo>
                    <a:lnTo>
                      <a:pt x="4492" y="2150"/>
                    </a:lnTo>
                    <a:lnTo>
                      <a:pt x="4487" y="2150"/>
                    </a:lnTo>
                    <a:lnTo>
                      <a:pt x="4487" y="2151"/>
                    </a:lnTo>
                    <a:lnTo>
                      <a:pt x="4482" y="2151"/>
                    </a:lnTo>
                    <a:lnTo>
                      <a:pt x="4482" y="2153"/>
                    </a:lnTo>
                    <a:lnTo>
                      <a:pt x="4478" y="2153"/>
                    </a:lnTo>
                    <a:lnTo>
                      <a:pt x="4478" y="2155"/>
                    </a:lnTo>
                    <a:lnTo>
                      <a:pt x="4473" y="2155"/>
                    </a:lnTo>
                    <a:lnTo>
                      <a:pt x="4473" y="2156"/>
                    </a:lnTo>
                    <a:lnTo>
                      <a:pt x="4470" y="2156"/>
                    </a:lnTo>
                    <a:lnTo>
                      <a:pt x="4470" y="2158"/>
                    </a:lnTo>
                    <a:lnTo>
                      <a:pt x="4465" y="2158"/>
                    </a:lnTo>
                    <a:lnTo>
                      <a:pt x="4465" y="2160"/>
                    </a:lnTo>
                    <a:lnTo>
                      <a:pt x="4462" y="2160"/>
                    </a:lnTo>
                    <a:lnTo>
                      <a:pt x="4462" y="2161"/>
                    </a:lnTo>
                    <a:lnTo>
                      <a:pt x="4457" y="2161"/>
                    </a:lnTo>
                    <a:lnTo>
                      <a:pt x="4457" y="2163"/>
                    </a:lnTo>
                    <a:lnTo>
                      <a:pt x="4453" y="2163"/>
                    </a:lnTo>
                    <a:lnTo>
                      <a:pt x="4453" y="2165"/>
                    </a:lnTo>
                    <a:lnTo>
                      <a:pt x="4448" y="2165"/>
                    </a:lnTo>
                    <a:lnTo>
                      <a:pt x="4448" y="2166"/>
                    </a:lnTo>
                    <a:lnTo>
                      <a:pt x="4445" y="2166"/>
                    </a:lnTo>
                    <a:lnTo>
                      <a:pt x="4445" y="2168"/>
                    </a:lnTo>
                    <a:lnTo>
                      <a:pt x="4440" y="2168"/>
                    </a:lnTo>
                    <a:lnTo>
                      <a:pt x="4440" y="2170"/>
                    </a:lnTo>
                    <a:lnTo>
                      <a:pt x="4437" y="2170"/>
                    </a:lnTo>
                    <a:lnTo>
                      <a:pt x="4437" y="2171"/>
                    </a:lnTo>
                    <a:lnTo>
                      <a:pt x="4432" y="2171"/>
                    </a:lnTo>
                    <a:lnTo>
                      <a:pt x="4432" y="2173"/>
                    </a:lnTo>
                    <a:lnTo>
                      <a:pt x="4428" y="2173"/>
                    </a:lnTo>
                    <a:lnTo>
                      <a:pt x="4428" y="2175"/>
                    </a:lnTo>
                    <a:lnTo>
                      <a:pt x="4423" y="2175"/>
                    </a:lnTo>
                    <a:lnTo>
                      <a:pt x="4423" y="2176"/>
                    </a:lnTo>
                    <a:lnTo>
                      <a:pt x="4420" y="2176"/>
                    </a:lnTo>
                    <a:lnTo>
                      <a:pt x="4420" y="2178"/>
                    </a:lnTo>
                    <a:lnTo>
                      <a:pt x="4415" y="2178"/>
                    </a:lnTo>
                    <a:lnTo>
                      <a:pt x="4415" y="2180"/>
                    </a:lnTo>
                    <a:lnTo>
                      <a:pt x="4412" y="2180"/>
                    </a:lnTo>
                    <a:lnTo>
                      <a:pt x="4412" y="2181"/>
                    </a:lnTo>
                    <a:lnTo>
                      <a:pt x="4407" y="2181"/>
                    </a:lnTo>
                    <a:lnTo>
                      <a:pt x="4407" y="2183"/>
                    </a:lnTo>
                    <a:lnTo>
                      <a:pt x="4403" y="2183"/>
                    </a:lnTo>
                    <a:lnTo>
                      <a:pt x="4403" y="2185"/>
                    </a:lnTo>
                    <a:lnTo>
                      <a:pt x="4398" y="2185"/>
                    </a:lnTo>
                    <a:lnTo>
                      <a:pt x="4398" y="2186"/>
                    </a:lnTo>
                    <a:lnTo>
                      <a:pt x="4395" y="2186"/>
                    </a:lnTo>
                    <a:lnTo>
                      <a:pt x="4395" y="2188"/>
                    </a:lnTo>
                    <a:lnTo>
                      <a:pt x="4392" y="2188"/>
                    </a:lnTo>
                    <a:lnTo>
                      <a:pt x="4392" y="2190"/>
                    </a:lnTo>
                    <a:lnTo>
                      <a:pt x="4387" y="2190"/>
                    </a:lnTo>
                    <a:lnTo>
                      <a:pt x="4387" y="2191"/>
                    </a:lnTo>
                    <a:lnTo>
                      <a:pt x="4383" y="2191"/>
                    </a:lnTo>
                    <a:lnTo>
                      <a:pt x="4383" y="2193"/>
                    </a:lnTo>
                    <a:lnTo>
                      <a:pt x="4380" y="2193"/>
                    </a:lnTo>
                    <a:lnTo>
                      <a:pt x="4380" y="2195"/>
                    </a:lnTo>
                    <a:lnTo>
                      <a:pt x="4375" y="2195"/>
                    </a:lnTo>
                    <a:lnTo>
                      <a:pt x="4375" y="2196"/>
                    </a:lnTo>
                    <a:lnTo>
                      <a:pt x="4372" y="2196"/>
                    </a:lnTo>
                    <a:lnTo>
                      <a:pt x="4372" y="2198"/>
                    </a:lnTo>
                    <a:lnTo>
                      <a:pt x="4368" y="2198"/>
                    </a:lnTo>
                    <a:lnTo>
                      <a:pt x="4368" y="2200"/>
                    </a:lnTo>
                    <a:lnTo>
                      <a:pt x="4363" y="2200"/>
                    </a:lnTo>
                    <a:lnTo>
                      <a:pt x="4363" y="2201"/>
                    </a:lnTo>
                    <a:lnTo>
                      <a:pt x="4360" y="2201"/>
                    </a:lnTo>
                    <a:lnTo>
                      <a:pt x="4360" y="2203"/>
                    </a:lnTo>
                    <a:lnTo>
                      <a:pt x="4357" y="2203"/>
                    </a:lnTo>
                    <a:lnTo>
                      <a:pt x="4357" y="2205"/>
                    </a:lnTo>
                    <a:lnTo>
                      <a:pt x="4352" y="2205"/>
                    </a:lnTo>
                    <a:lnTo>
                      <a:pt x="4352" y="2206"/>
                    </a:lnTo>
                    <a:lnTo>
                      <a:pt x="4348" y="2206"/>
                    </a:lnTo>
                    <a:lnTo>
                      <a:pt x="4348" y="2208"/>
                    </a:lnTo>
                    <a:lnTo>
                      <a:pt x="4345" y="2208"/>
                    </a:lnTo>
                    <a:lnTo>
                      <a:pt x="4345" y="2210"/>
                    </a:lnTo>
                    <a:lnTo>
                      <a:pt x="4340" y="2210"/>
                    </a:lnTo>
                    <a:lnTo>
                      <a:pt x="4340" y="2211"/>
                    </a:lnTo>
                    <a:lnTo>
                      <a:pt x="4337" y="2211"/>
                    </a:lnTo>
                    <a:lnTo>
                      <a:pt x="4337" y="2213"/>
                    </a:lnTo>
                    <a:lnTo>
                      <a:pt x="4333" y="2213"/>
                    </a:lnTo>
                    <a:lnTo>
                      <a:pt x="4333" y="2215"/>
                    </a:lnTo>
                    <a:lnTo>
                      <a:pt x="4328" y="2215"/>
                    </a:lnTo>
                    <a:lnTo>
                      <a:pt x="4328" y="2216"/>
                    </a:lnTo>
                    <a:lnTo>
                      <a:pt x="4325" y="2216"/>
                    </a:lnTo>
                    <a:lnTo>
                      <a:pt x="4325" y="2218"/>
                    </a:lnTo>
                    <a:lnTo>
                      <a:pt x="4322" y="2218"/>
                    </a:lnTo>
                    <a:lnTo>
                      <a:pt x="4322" y="2220"/>
                    </a:lnTo>
                    <a:lnTo>
                      <a:pt x="4317" y="2220"/>
                    </a:lnTo>
                    <a:lnTo>
                      <a:pt x="4317" y="2221"/>
                    </a:lnTo>
                    <a:lnTo>
                      <a:pt x="4313" y="2221"/>
                    </a:lnTo>
                    <a:lnTo>
                      <a:pt x="4313" y="2223"/>
                    </a:lnTo>
                    <a:lnTo>
                      <a:pt x="4310" y="2223"/>
                    </a:lnTo>
                    <a:lnTo>
                      <a:pt x="4310" y="2225"/>
                    </a:lnTo>
                    <a:lnTo>
                      <a:pt x="4307" y="2225"/>
                    </a:lnTo>
                    <a:lnTo>
                      <a:pt x="4307" y="2226"/>
                    </a:lnTo>
                    <a:lnTo>
                      <a:pt x="4302" y="2226"/>
                    </a:lnTo>
                    <a:lnTo>
                      <a:pt x="4302" y="2228"/>
                    </a:lnTo>
                    <a:lnTo>
                      <a:pt x="4298" y="2228"/>
                    </a:lnTo>
                    <a:lnTo>
                      <a:pt x="4298" y="2230"/>
                    </a:lnTo>
                    <a:lnTo>
                      <a:pt x="4295" y="2230"/>
                    </a:lnTo>
                    <a:lnTo>
                      <a:pt x="4295" y="2231"/>
                    </a:lnTo>
                    <a:lnTo>
                      <a:pt x="4292" y="2231"/>
                    </a:lnTo>
                    <a:lnTo>
                      <a:pt x="4292" y="2233"/>
                    </a:lnTo>
                    <a:lnTo>
                      <a:pt x="4288" y="2233"/>
                    </a:lnTo>
                    <a:lnTo>
                      <a:pt x="4288" y="2235"/>
                    </a:lnTo>
                    <a:lnTo>
                      <a:pt x="4283" y="2235"/>
                    </a:lnTo>
                    <a:lnTo>
                      <a:pt x="4283" y="2236"/>
                    </a:lnTo>
                    <a:lnTo>
                      <a:pt x="4280" y="2236"/>
                    </a:lnTo>
                    <a:lnTo>
                      <a:pt x="4280" y="2238"/>
                    </a:lnTo>
                    <a:lnTo>
                      <a:pt x="4277" y="2238"/>
                    </a:lnTo>
                    <a:lnTo>
                      <a:pt x="4277" y="2240"/>
                    </a:lnTo>
                    <a:lnTo>
                      <a:pt x="4273" y="2240"/>
                    </a:lnTo>
                    <a:lnTo>
                      <a:pt x="4273" y="2241"/>
                    </a:lnTo>
                    <a:lnTo>
                      <a:pt x="4268" y="2241"/>
                    </a:lnTo>
                    <a:lnTo>
                      <a:pt x="4268" y="2243"/>
                    </a:lnTo>
                    <a:lnTo>
                      <a:pt x="4265" y="2243"/>
                    </a:lnTo>
                    <a:lnTo>
                      <a:pt x="4265" y="2245"/>
                    </a:lnTo>
                    <a:lnTo>
                      <a:pt x="4262" y="2245"/>
                    </a:lnTo>
                    <a:lnTo>
                      <a:pt x="4262" y="2246"/>
                    </a:lnTo>
                    <a:lnTo>
                      <a:pt x="4258" y="2246"/>
                    </a:lnTo>
                    <a:lnTo>
                      <a:pt x="4258" y="2248"/>
                    </a:lnTo>
                    <a:lnTo>
                      <a:pt x="4253" y="2248"/>
                    </a:lnTo>
                    <a:lnTo>
                      <a:pt x="4253" y="2250"/>
                    </a:lnTo>
                    <a:lnTo>
                      <a:pt x="4250" y="2250"/>
                    </a:lnTo>
                    <a:lnTo>
                      <a:pt x="4250" y="2251"/>
                    </a:lnTo>
                    <a:lnTo>
                      <a:pt x="4247" y="2251"/>
                    </a:lnTo>
                    <a:lnTo>
                      <a:pt x="4247" y="2253"/>
                    </a:lnTo>
                    <a:lnTo>
                      <a:pt x="4243" y="2253"/>
                    </a:lnTo>
                    <a:lnTo>
                      <a:pt x="4243" y="2255"/>
                    </a:lnTo>
                    <a:lnTo>
                      <a:pt x="4240" y="2255"/>
                    </a:lnTo>
                    <a:lnTo>
                      <a:pt x="4240" y="2256"/>
                    </a:lnTo>
                    <a:lnTo>
                      <a:pt x="4237" y="2256"/>
                    </a:lnTo>
                    <a:lnTo>
                      <a:pt x="4237" y="2258"/>
                    </a:lnTo>
                    <a:lnTo>
                      <a:pt x="4233" y="2258"/>
                    </a:lnTo>
                    <a:lnTo>
                      <a:pt x="4233" y="2260"/>
                    </a:lnTo>
                    <a:lnTo>
                      <a:pt x="4228" y="2260"/>
                    </a:lnTo>
                    <a:lnTo>
                      <a:pt x="4228" y="2261"/>
                    </a:lnTo>
                    <a:lnTo>
                      <a:pt x="4225" y="2261"/>
                    </a:lnTo>
                    <a:lnTo>
                      <a:pt x="4225" y="2263"/>
                    </a:lnTo>
                    <a:lnTo>
                      <a:pt x="4222" y="2263"/>
                    </a:lnTo>
                    <a:lnTo>
                      <a:pt x="4222" y="2265"/>
                    </a:lnTo>
                    <a:lnTo>
                      <a:pt x="4218" y="2265"/>
                    </a:lnTo>
                    <a:lnTo>
                      <a:pt x="4218" y="2266"/>
                    </a:lnTo>
                    <a:lnTo>
                      <a:pt x="4215" y="2266"/>
                    </a:lnTo>
                    <a:lnTo>
                      <a:pt x="4215" y="2268"/>
                    </a:lnTo>
                    <a:lnTo>
                      <a:pt x="4212" y="2268"/>
                    </a:lnTo>
                    <a:lnTo>
                      <a:pt x="4212" y="2270"/>
                    </a:lnTo>
                    <a:lnTo>
                      <a:pt x="4208" y="2270"/>
                    </a:lnTo>
                    <a:lnTo>
                      <a:pt x="4208" y="2271"/>
                    </a:lnTo>
                    <a:lnTo>
                      <a:pt x="4205" y="2271"/>
                    </a:lnTo>
                    <a:lnTo>
                      <a:pt x="4205" y="2273"/>
                    </a:lnTo>
                    <a:lnTo>
                      <a:pt x="4200" y="2273"/>
                    </a:lnTo>
                    <a:lnTo>
                      <a:pt x="4200" y="2275"/>
                    </a:lnTo>
                    <a:lnTo>
                      <a:pt x="4197" y="2275"/>
                    </a:lnTo>
                    <a:lnTo>
                      <a:pt x="4197" y="2276"/>
                    </a:lnTo>
                    <a:lnTo>
                      <a:pt x="4193" y="2276"/>
                    </a:lnTo>
                    <a:lnTo>
                      <a:pt x="4193" y="2278"/>
                    </a:lnTo>
                    <a:lnTo>
                      <a:pt x="4190" y="2278"/>
                    </a:lnTo>
                    <a:lnTo>
                      <a:pt x="4190" y="2280"/>
                    </a:lnTo>
                    <a:lnTo>
                      <a:pt x="4187" y="2280"/>
                    </a:lnTo>
                    <a:lnTo>
                      <a:pt x="4187" y="2281"/>
                    </a:lnTo>
                    <a:lnTo>
                      <a:pt x="4183" y="2281"/>
                    </a:lnTo>
                    <a:lnTo>
                      <a:pt x="4183" y="2283"/>
                    </a:lnTo>
                    <a:lnTo>
                      <a:pt x="4180" y="2283"/>
                    </a:lnTo>
                    <a:lnTo>
                      <a:pt x="4180" y="2285"/>
                    </a:lnTo>
                    <a:lnTo>
                      <a:pt x="4177" y="2285"/>
                    </a:lnTo>
                    <a:lnTo>
                      <a:pt x="4177" y="2286"/>
                    </a:lnTo>
                    <a:lnTo>
                      <a:pt x="4173" y="2286"/>
                    </a:lnTo>
                    <a:lnTo>
                      <a:pt x="4173" y="2288"/>
                    </a:lnTo>
                    <a:lnTo>
                      <a:pt x="4168" y="2288"/>
                    </a:lnTo>
                    <a:lnTo>
                      <a:pt x="4168" y="2290"/>
                    </a:lnTo>
                    <a:lnTo>
                      <a:pt x="4165" y="2290"/>
                    </a:lnTo>
                    <a:lnTo>
                      <a:pt x="4165" y="2291"/>
                    </a:lnTo>
                    <a:lnTo>
                      <a:pt x="4162" y="2291"/>
                    </a:lnTo>
                    <a:lnTo>
                      <a:pt x="4162" y="2293"/>
                    </a:lnTo>
                    <a:lnTo>
                      <a:pt x="4158" y="2293"/>
                    </a:lnTo>
                    <a:lnTo>
                      <a:pt x="4158" y="2295"/>
                    </a:lnTo>
                    <a:lnTo>
                      <a:pt x="4155" y="2295"/>
                    </a:lnTo>
                    <a:lnTo>
                      <a:pt x="4155" y="2296"/>
                    </a:lnTo>
                    <a:lnTo>
                      <a:pt x="4152" y="2296"/>
                    </a:lnTo>
                    <a:lnTo>
                      <a:pt x="4152" y="2298"/>
                    </a:lnTo>
                    <a:lnTo>
                      <a:pt x="4148" y="2298"/>
                    </a:lnTo>
                    <a:lnTo>
                      <a:pt x="4148" y="2300"/>
                    </a:lnTo>
                    <a:lnTo>
                      <a:pt x="4145" y="2300"/>
                    </a:lnTo>
                    <a:lnTo>
                      <a:pt x="4145" y="2301"/>
                    </a:lnTo>
                    <a:lnTo>
                      <a:pt x="4142" y="2301"/>
                    </a:lnTo>
                    <a:lnTo>
                      <a:pt x="4142" y="2303"/>
                    </a:lnTo>
                    <a:lnTo>
                      <a:pt x="4138" y="2303"/>
                    </a:lnTo>
                    <a:lnTo>
                      <a:pt x="4138" y="2305"/>
                    </a:lnTo>
                    <a:lnTo>
                      <a:pt x="4135" y="2305"/>
                    </a:lnTo>
                    <a:lnTo>
                      <a:pt x="4135" y="2306"/>
                    </a:lnTo>
                    <a:lnTo>
                      <a:pt x="4132" y="2306"/>
                    </a:lnTo>
                    <a:lnTo>
                      <a:pt x="4132" y="2308"/>
                    </a:lnTo>
                    <a:lnTo>
                      <a:pt x="4128" y="2308"/>
                    </a:lnTo>
                    <a:lnTo>
                      <a:pt x="4128" y="2310"/>
                    </a:lnTo>
                    <a:lnTo>
                      <a:pt x="4125" y="2310"/>
                    </a:lnTo>
                    <a:lnTo>
                      <a:pt x="4125" y="2311"/>
                    </a:lnTo>
                    <a:lnTo>
                      <a:pt x="4122" y="2311"/>
                    </a:lnTo>
                    <a:lnTo>
                      <a:pt x="4122" y="2313"/>
                    </a:lnTo>
                    <a:lnTo>
                      <a:pt x="4118" y="2313"/>
                    </a:lnTo>
                    <a:lnTo>
                      <a:pt x="4118" y="2315"/>
                    </a:lnTo>
                    <a:lnTo>
                      <a:pt x="4115" y="2315"/>
                    </a:lnTo>
                    <a:lnTo>
                      <a:pt x="4115" y="2316"/>
                    </a:lnTo>
                    <a:lnTo>
                      <a:pt x="4112" y="2316"/>
                    </a:lnTo>
                    <a:lnTo>
                      <a:pt x="4112" y="2318"/>
                    </a:lnTo>
                    <a:lnTo>
                      <a:pt x="4108" y="2318"/>
                    </a:lnTo>
                    <a:lnTo>
                      <a:pt x="4108" y="2320"/>
                    </a:lnTo>
                    <a:lnTo>
                      <a:pt x="4105" y="2320"/>
                    </a:lnTo>
                    <a:lnTo>
                      <a:pt x="4105" y="2321"/>
                    </a:lnTo>
                    <a:lnTo>
                      <a:pt x="4102" y="2321"/>
                    </a:lnTo>
                    <a:lnTo>
                      <a:pt x="4102" y="2323"/>
                    </a:lnTo>
                    <a:lnTo>
                      <a:pt x="4098" y="2323"/>
                    </a:lnTo>
                    <a:lnTo>
                      <a:pt x="4098" y="2325"/>
                    </a:lnTo>
                    <a:lnTo>
                      <a:pt x="4095" y="2325"/>
                    </a:lnTo>
                    <a:lnTo>
                      <a:pt x="4095" y="2326"/>
                    </a:lnTo>
                    <a:lnTo>
                      <a:pt x="4092" y="2326"/>
                    </a:lnTo>
                    <a:lnTo>
                      <a:pt x="4092" y="2328"/>
                    </a:lnTo>
                    <a:lnTo>
                      <a:pt x="4088" y="2328"/>
                    </a:lnTo>
                    <a:lnTo>
                      <a:pt x="4088" y="2330"/>
                    </a:lnTo>
                    <a:lnTo>
                      <a:pt x="4085" y="2330"/>
                    </a:lnTo>
                    <a:lnTo>
                      <a:pt x="4085" y="2331"/>
                    </a:lnTo>
                    <a:lnTo>
                      <a:pt x="4082" y="2331"/>
                    </a:lnTo>
                    <a:lnTo>
                      <a:pt x="4082" y="2333"/>
                    </a:lnTo>
                    <a:lnTo>
                      <a:pt x="4078" y="2333"/>
                    </a:lnTo>
                    <a:lnTo>
                      <a:pt x="4078" y="2335"/>
                    </a:lnTo>
                    <a:lnTo>
                      <a:pt x="4075" y="2335"/>
                    </a:lnTo>
                    <a:lnTo>
                      <a:pt x="4075" y="2336"/>
                    </a:lnTo>
                    <a:lnTo>
                      <a:pt x="4072" y="2336"/>
                    </a:lnTo>
                    <a:lnTo>
                      <a:pt x="4072" y="2338"/>
                    </a:lnTo>
                    <a:lnTo>
                      <a:pt x="4070" y="2338"/>
                    </a:lnTo>
                    <a:lnTo>
                      <a:pt x="4070" y="2340"/>
                    </a:lnTo>
                    <a:lnTo>
                      <a:pt x="4067" y="2340"/>
                    </a:lnTo>
                    <a:lnTo>
                      <a:pt x="4067" y="2341"/>
                    </a:lnTo>
                    <a:lnTo>
                      <a:pt x="4063" y="2341"/>
                    </a:lnTo>
                    <a:lnTo>
                      <a:pt x="4063" y="2343"/>
                    </a:lnTo>
                    <a:lnTo>
                      <a:pt x="4060" y="2343"/>
                    </a:lnTo>
                    <a:lnTo>
                      <a:pt x="4060" y="2345"/>
                    </a:lnTo>
                    <a:lnTo>
                      <a:pt x="4057" y="2345"/>
                    </a:lnTo>
                    <a:lnTo>
                      <a:pt x="4057" y="2346"/>
                    </a:lnTo>
                    <a:lnTo>
                      <a:pt x="4053" y="2346"/>
                    </a:lnTo>
                    <a:lnTo>
                      <a:pt x="4053" y="2348"/>
                    </a:lnTo>
                    <a:lnTo>
                      <a:pt x="4050" y="2348"/>
                    </a:lnTo>
                    <a:lnTo>
                      <a:pt x="4050" y="2350"/>
                    </a:lnTo>
                    <a:lnTo>
                      <a:pt x="4047" y="2350"/>
                    </a:lnTo>
                    <a:lnTo>
                      <a:pt x="4047" y="2351"/>
                    </a:lnTo>
                    <a:lnTo>
                      <a:pt x="4043" y="2351"/>
                    </a:lnTo>
                    <a:lnTo>
                      <a:pt x="4043" y="2353"/>
                    </a:lnTo>
                    <a:lnTo>
                      <a:pt x="4040" y="2353"/>
                    </a:lnTo>
                    <a:lnTo>
                      <a:pt x="4040" y="2355"/>
                    </a:lnTo>
                    <a:lnTo>
                      <a:pt x="4037" y="2355"/>
                    </a:lnTo>
                    <a:lnTo>
                      <a:pt x="4037" y="2356"/>
                    </a:lnTo>
                    <a:lnTo>
                      <a:pt x="4033" y="2356"/>
                    </a:lnTo>
                    <a:lnTo>
                      <a:pt x="4033" y="2358"/>
                    </a:lnTo>
                    <a:lnTo>
                      <a:pt x="4030" y="2358"/>
                    </a:lnTo>
                    <a:lnTo>
                      <a:pt x="4030" y="2360"/>
                    </a:lnTo>
                    <a:lnTo>
                      <a:pt x="4027" y="2360"/>
                    </a:lnTo>
                    <a:lnTo>
                      <a:pt x="4027" y="2361"/>
                    </a:lnTo>
                    <a:lnTo>
                      <a:pt x="4023" y="2361"/>
                    </a:lnTo>
                    <a:lnTo>
                      <a:pt x="4023" y="2363"/>
                    </a:lnTo>
                    <a:lnTo>
                      <a:pt x="4020" y="2363"/>
                    </a:lnTo>
                    <a:lnTo>
                      <a:pt x="4020" y="2365"/>
                    </a:lnTo>
                    <a:lnTo>
                      <a:pt x="4018" y="2365"/>
                    </a:lnTo>
                    <a:lnTo>
                      <a:pt x="4018" y="2366"/>
                    </a:lnTo>
                    <a:lnTo>
                      <a:pt x="4015" y="2366"/>
                    </a:lnTo>
                    <a:lnTo>
                      <a:pt x="4015" y="2368"/>
                    </a:lnTo>
                    <a:lnTo>
                      <a:pt x="4012" y="2368"/>
                    </a:lnTo>
                    <a:lnTo>
                      <a:pt x="4012" y="2370"/>
                    </a:lnTo>
                    <a:lnTo>
                      <a:pt x="4008" y="2370"/>
                    </a:lnTo>
                    <a:lnTo>
                      <a:pt x="4008" y="2371"/>
                    </a:lnTo>
                    <a:lnTo>
                      <a:pt x="4005" y="2371"/>
                    </a:lnTo>
                    <a:lnTo>
                      <a:pt x="4005" y="2373"/>
                    </a:lnTo>
                    <a:lnTo>
                      <a:pt x="4002" y="2373"/>
                    </a:lnTo>
                    <a:lnTo>
                      <a:pt x="4002" y="2375"/>
                    </a:lnTo>
                    <a:lnTo>
                      <a:pt x="3998" y="2375"/>
                    </a:lnTo>
                    <a:lnTo>
                      <a:pt x="3998" y="2376"/>
                    </a:lnTo>
                    <a:lnTo>
                      <a:pt x="3997" y="2376"/>
                    </a:lnTo>
                    <a:lnTo>
                      <a:pt x="3997" y="2378"/>
                    </a:lnTo>
                    <a:lnTo>
                      <a:pt x="3993" y="2378"/>
                    </a:lnTo>
                    <a:lnTo>
                      <a:pt x="3993" y="2380"/>
                    </a:lnTo>
                    <a:lnTo>
                      <a:pt x="3990" y="2380"/>
                    </a:lnTo>
                    <a:lnTo>
                      <a:pt x="3990" y="2381"/>
                    </a:lnTo>
                    <a:lnTo>
                      <a:pt x="3987" y="2381"/>
                    </a:lnTo>
                    <a:lnTo>
                      <a:pt x="3987" y="2383"/>
                    </a:lnTo>
                    <a:lnTo>
                      <a:pt x="3983" y="2383"/>
                    </a:lnTo>
                    <a:lnTo>
                      <a:pt x="3983" y="2385"/>
                    </a:lnTo>
                    <a:lnTo>
                      <a:pt x="3980" y="2385"/>
                    </a:lnTo>
                    <a:lnTo>
                      <a:pt x="3980" y="2386"/>
                    </a:lnTo>
                    <a:lnTo>
                      <a:pt x="3978" y="2386"/>
                    </a:lnTo>
                    <a:lnTo>
                      <a:pt x="3978" y="2388"/>
                    </a:lnTo>
                    <a:lnTo>
                      <a:pt x="3975" y="2388"/>
                    </a:lnTo>
                    <a:lnTo>
                      <a:pt x="3975" y="2390"/>
                    </a:lnTo>
                    <a:lnTo>
                      <a:pt x="3972" y="2390"/>
                    </a:lnTo>
                    <a:lnTo>
                      <a:pt x="3972" y="2391"/>
                    </a:lnTo>
                    <a:lnTo>
                      <a:pt x="3968" y="2391"/>
                    </a:lnTo>
                    <a:lnTo>
                      <a:pt x="3968" y="2393"/>
                    </a:lnTo>
                    <a:lnTo>
                      <a:pt x="3965" y="2393"/>
                    </a:lnTo>
                    <a:lnTo>
                      <a:pt x="3965" y="2395"/>
                    </a:lnTo>
                    <a:lnTo>
                      <a:pt x="3962" y="2395"/>
                    </a:lnTo>
                    <a:lnTo>
                      <a:pt x="3962" y="2396"/>
                    </a:lnTo>
                    <a:lnTo>
                      <a:pt x="3958" y="2396"/>
                    </a:lnTo>
                    <a:lnTo>
                      <a:pt x="3958" y="2398"/>
                    </a:lnTo>
                    <a:lnTo>
                      <a:pt x="3957" y="2398"/>
                    </a:lnTo>
                    <a:lnTo>
                      <a:pt x="3957" y="2400"/>
                    </a:lnTo>
                    <a:lnTo>
                      <a:pt x="3953" y="2400"/>
                    </a:lnTo>
                    <a:lnTo>
                      <a:pt x="3953" y="2401"/>
                    </a:lnTo>
                    <a:lnTo>
                      <a:pt x="3950" y="2401"/>
                    </a:lnTo>
                    <a:lnTo>
                      <a:pt x="3950" y="2403"/>
                    </a:lnTo>
                    <a:lnTo>
                      <a:pt x="3947" y="2403"/>
                    </a:lnTo>
                    <a:lnTo>
                      <a:pt x="3947" y="2405"/>
                    </a:lnTo>
                    <a:lnTo>
                      <a:pt x="3943" y="2405"/>
                    </a:lnTo>
                    <a:lnTo>
                      <a:pt x="3943" y="2406"/>
                    </a:lnTo>
                    <a:lnTo>
                      <a:pt x="3940" y="2406"/>
                    </a:lnTo>
                    <a:lnTo>
                      <a:pt x="3940" y="2408"/>
                    </a:lnTo>
                    <a:lnTo>
                      <a:pt x="3938" y="2408"/>
                    </a:lnTo>
                    <a:lnTo>
                      <a:pt x="3938" y="2410"/>
                    </a:lnTo>
                    <a:lnTo>
                      <a:pt x="3935" y="2410"/>
                    </a:lnTo>
                    <a:lnTo>
                      <a:pt x="3935" y="2411"/>
                    </a:lnTo>
                    <a:lnTo>
                      <a:pt x="3932" y="2411"/>
                    </a:lnTo>
                    <a:lnTo>
                      <a:pt x="3932" y="2413"/>
                    </a:lnTo>
                    <a:lnTo>
                      <a:pt x="3928" y="2413"/>
                    </a:lnTo>
                    <a:lnTo>
                      <a:pt x="3928" y="2415"/>
                    </a:lnTo>
                    <a:lnTo>
                      <a:pt x="3925" y="2415"/>
                    </a:lnTo>
                    <a:lnTo>
                      <a:pt x="3925" y="2416"/>
                    </a:lnTo>
                    <a:lnTo>
                      <a:pt x="3923" y="2416"/>
                    </a:lnTo>
                    <a:lnTo>
                      <a:pt x="3923" y="2418"/>
                    </a:lnTo>
                    <a:lnTo>
                      <a:pt x="3920" y="2418"/>
                    </a:lnTo>
                    <a:lnTo>
                      <a:pt x="3920" y="2420"/>
                    </a:lnTo>
                    <a:lnTo>
                      <a:pt x="3917" y="2420"/>
                    </a:lnTo>
                    <a:lnTo>
                      <a:pt x="3917" y="2421"/>
                    </a:lnTo>
                    <a:lnTo>
                      <a:pt x="3913" y="2421"/>
                    </a:lnTo>
                    <a:lnTo>
                      <a:pt x="3913" y="2423"/>
                    </a:lnTo>
                    <a:lnTo>
                      <a:pt x="3912" y="2423"/>
                    </a:lnTo>
                    <a:lnTo>
                      <a:pt x="3912" y="2425"/>
                    </a:lnTo>
                    <a:lnTo>
                      <a:pt x="3908" y="2425"/>
                    </a:lnTo>
                    <a:lnTo>
                      <a:pt x="3908" y="2426"/>
                    </a:lnTo>
                    <a:lnTo>
                      <a:pt x="3905" y="2426"/>
                    </a:lnTo>
                    <a:lnTo>
                      <a:pt x="3905" y="2428"/>
                    </a:lnTo>
                    <a:lnTo>
                      <a:pt x="3902" y="2428"/>
                    </a:lnTo>
                    <a:lnTo>
                      <a:pt x="3902" y="2430"/>
                    </a:lnTo>
                    <a:lnTo>
                      <a:pt x="3898" y="2430"/>
                    </a:lnTo>
                    <a:lnTo>
                      <a:pt x="3898" y="2431"/>
                    </a:lnTo>
                    <a:lnTo>
                      <a:pt x="3897" y="2431"/>
                    </a:lnTo>
                    <a:lnTo>
                      <a:pt x="3897" y="2433"/>
                    </a:lnTo>
                    <a:lnTo>
                      <a:pt x="3893" y="2433"/>
                    </a:lnTo>
                    <a:lnTo>
                      <a:pt x="3893" y="2435"/>
                    </a:lnTo>
                    <a:lnTo>
                      <a:pt x="3890" y="2435"/>
                    </a:lnTo>
                    <a:lnTo>
                      <a:pt x="3890" y="2436"/>
                    </a:lnTo>
                    <a:lnTo>
                      <a:pt x="3887" y="2436"/>
                    </a:lnTo>
                    <a:lnTo>
                      <a:pt x="3887" y="2438"/>
                    </a:lnTo>
                    <a:lnTo>
                      <a:pt x="3883" y="2438"/>
                    </a:lnTo>
                    <a:lnTo>
                      <a:pt x="3883" y="2440"/>
                    </a:lnTo>
                    <a:lnTo>
                      <a:pt x="3882" y="2440"/>
                    </a:lnTo>
                    <a:lnTo>
                      <a:pt x="3882" y="2441"/>
                    </a:lnTo>
                    <a:lnTo>
                      <a:pt x="3878" y="2441"/>
                    </a:lnTo>
                    <a:lnTo>
                      <a:pt x="3878" y="2443"/>
                    </a:lnTo>
                    <a:lnTo>
                      <a:pt x="3875" y="2443"/>
                    </a:lnTo>
                    <a:lnTo>
                      <a:pt x="3875" y="2445"/>
                    </a:lnTo>
                    <a:lnTo>
                      <a:pt x="3872" y="2445"/>
                    </a:lnTo>
                    <a:lnTo>
                      <a:pt x="3872" y="2446"/>
                    </a:lnTo>
                    <a:lnTo>
                      <a:pt x="3870" y="2446"/>
                    </a:lnTo>
                    <a:lnTo>
                      <a:pt x="3870" y="2448"/>
                    </a:lnTo>
                    <a:lnTo>
                      <a:pt x="3867" y="2448"/>
                    </a:lnTo>
                    <a:lnTo>
                      <a:pt x="3867" y="2450"/>
                    </a:lnTo>
                    <a:lnTo>
                      <a:pt x="3863" y="2450"/>
                    </a:lnTo>
                    <a:lnTo>
                      <a:pt x="3863" y="2451"/>
                    </a:lnTo>
                    <a:lnTo>
                      <a:pt x="3862" y="2451"/>
                    </a:lnTo>
                    <a:lnTo>
                      <a:pt x="3862" y="2453"/>
                    </a:lnTo>
                    <a:lnTo>
                      <a:pt x="3858" y="2453"/>
                    </a:lnTo>
                    <a:lnTo>
                      <a:pt x="3858" y="2455"/>
                    </a:lnTo>
                    <a:lnTo>
                      <a:pt x="3855" y="2455"/>
                    </a:lnTo>
                    <a:lnTo>
                      <a:pt x="3855" y="2456"/>
                    </a:lnTo>
                    <a:lnTo>
                      <a:pt x="3852" y="2456"/>
                    </a:lnTo>
                    <a:lnTo>
                      <a:pt x="3852" y="2458"/>
                    </a:lnTo>
                    <a:lnTo>
                      <a:pt x="3850" y="2458"/>
                    </a:lnTo>
                    <a:lnTo>
                      <a:pt x="3850" y="2460"/>
                    </a:lnTo>
                    <a:lnTo>
                      <a:pt x="3847" y="2460"/>
                    </a:lnTo>
                    <a:lnTo>
                      <a:pt x="3847" y="2461"/>
                    </a:lnTo>
                    <a:lnTo>
                      <a:pt x="3843" y="2461"/>
                    </a:lnTo>
                    <a:lnTo>
                      <a:pt x="3843" y="2463"/>
                    </a:lnTo>
                    <a:lnTo>
                      <a:pt x="3840" y="2463"/>
                    </a:lnTo>
                    <a:lnTo>
                      <a:pt x="3840" y="2465"/>
                    </a:lnTo>
                    <a:lnTo>
                      <a:pt x="3838" y="2465"/>
                    </a:lnTo>
                    <a:lnTo>
                      <a:pt x="3838" y="2466"/>
                    </a:lnTo>
                    <a:lnTo>
                      <a:pt x="3835" y="2466"/>
                    </a:lnTo>
                    <a:lnTo>
                      <a:pt x="3835" y="2468"/>
                    </a:lnTo>
                    <a:lnTo>
                      <a:pt x="3832" y="2468"/>
                    </a:lnTo>
                    <a:lnTo>
                      <a:pt x="3832" y="2470"/>
                    </a:lnTo>
                    <a:lnTo>
                      <a:pt x="3830" y="2470"/>
                    </a:lnTo>
                    <a:lnTo>
                      <a:pt x="3830" y="2471"/>
                    </a:lnTo>
                    <a:lnTo>
                      <a:pt x="3827" y="2471"/>
                    </a:lnTo>
                    <a:lnTo>
                      <a:pt x="3827" y="2473"/>
                    </a:lnTo>
                    <a:lnTo>
                      <a:pt x="3823" y="2473"/>
                    </a:lnTo>
                    <a:lnTo>
                      <a:pt x="3823" y="2475"/>
                    </a:lnTo>
                    <a:lnTo>
                      <a:pt x="3820" y="2475"/>
                    </a:lnTo>
                    <a:lnTo>
                      <a:pt x="3820" y="2476"/>
                    </a:lnTo>
                    <a:lnTo>
                      <a:pt x="3818" y="2476"/>
                    </a:lnTo>
                    <a:lnTo>
                      <a:pt x="3818" y="2478"/>
                    </a:lnTo>
                    <a:lnTo>
                      <a:pt x="3815" y="2478"/>
                    </a:lnTo>
                    <a:lnTo>
                      <a:pt x="3815" y="2480"/>
                    </a:lnTo>
                    <a:lnTo>
                      <a:pt x="3812" y="2480"/>
                    </a:lnTo>
                    <a:lnTo>
                      <a:pt x="3812" y="2481"/>
                    </a:lnTo>
                    <a:lnTo>
                      <a:pt x="3810" y="2481"/>
                    </a:lnTo>
                    <a:lnTo>
                      <a:pt x="3810" y="2483"/>
                    </a:lnTo>
                    <a:lnTo>
                      <a:pt x="3807" y="2483"/>
                    </a:lnTo>
                    <a:lnTo>
                      <a:pt x="3807" y="2485"/>
                    </a:lnTo>
                    <a:lnTo>
                      <a:pt x="3803" y="2485"/>
                    </a:lnTo>
                    <a:lnTo>
                      <a:pt x="3803" y="2486"/>
                    </a:lnTo>
                    <a:lnTo>
                      <a:pt x="3800" y="2486"/>
                    </a:lnTo>
                    <a:lnTo>
                      <a:pt x="3800" y="2488"/>
                    </a:lnTo>
                    <a:lnTo>
                      <a:pt x="3798" y="2488"/>
                    </a:lnTo>
                    <a:lnTo>
                      <a:pt x="3798" y="2490"/>
                    </a:lnTo>
                    <a:lnTo>
                      <a:pt x="3795" y="2490"/>
                    </a:lnTo>
                    <a:lnTo>
                      <a:pt x="3795" y="2491"/>
                    </a:lnTo>
                    <a:lnTo>
                      <a:pt x="3792" y="2491"/>
                    </a:lnTo>
                    <a:lnTo>
                      <a:pt x="3792" y="2493"/>
                    </a:lnTo>
                    <a:lnTo>
                      <a:pt x="3790" y="2493"/>
                    </a:lnTo>
                    <a:lnTo>
                      <a:pt x="3790" y="2495"/>
                    </a:lnTo>
                    <a:lnTo>
                      <a:pt x="3787" y="2495"/>
                    </a:lnTo>
                    <a:lnTo>
                      <a:pt x="3787" y="2496"/>
                    </a:lnTo>
                    <a:lnTo>
                      <a:pt x="3783" y="2496"/>
                    </a:lnTo>
                    <a:lnTo>
                      <a:pt x="3783" y="2498"/>
                    </a:lnTo>
                    <a:lnTo>
                      <a:pt x="3782" y="2498"/>
                    </a:lnTo>
                    <a:lnTo>
                      <a:pt x="3782" y="2500"/>
                    </a:lnTo>
                    <a:lnTo>
                      <a:pt x="3778" y="2500"/>
                    </a:lnTo>
                    <a:lnTo>
                      <a:pt x="3778" y="2501"/>
                    </a:lnTo>
                    <a:lnTo>
                      <a:pt x="3777" y="2501"/>
                    </a:lnTo>
                    <a:lnTo>
                      <a:pt x="3777" y="2503"/>
                    </a:lnTo>
                    <a:lnTo>
                      <a:pt x="3773" y="2503"/>
                    </a:lnTo>
                    <a:lnTo>
                      <a:pt x="3773" y="2505"/>
                    </a:lnTo>
                    <a:lnTo>
                      <a:pt x="3770" y="2505"/>
                    </a:lnTo>
                    <a:lnTo>
                      <a:pt x="3770" y="2506"/>
                    </a:lnTo>
                    <a:lnTo>
                      <a:pt x="3768" y="2506"/>
                    </a:lnTo>
                    <a:lnTo>
                      <a:pt x="3768" y="2508"/>
                    </a:lnTo>
                    <a:lnTo>
                      <a:pt x="3765" y="2508"/>
                    </a:lnTo>
                    <a:lnTo>
                      <a:pt x="3765" y="2510"/>
                    </a:lnTo>
                    <a:lnTo>
                      <a:pt x="3762" y="2510"/>
                    </a:lnTo>
                    <a:lnTo>
                      <a:pt x="3762" y="2511"/>
                    </a:lnTo>
                    <a:lnTo>
                      <a:pt x="3760" y="2511"/>
                    </a:lnTo>
                    <a:lnTo>
                      <a:pt x="3760" y="2513"/>
                    </a:lnTo>
                    <a:lnTo>
                      <a:pt x="3757" y="2513"/>
                    </a:lnTo>
                    <a:lnTo>
                      <a:pt x="3757" y="2515"/>
                    </a:lnTo>
                    <a:lnTo>
                      <a:pt x="3753" y="2515"/>
                    </a:lnTo>
                    <a:lnTo>
                      <a:pt x="3753" y="2516"/>
                    </a:lnTo>
                    <a:lnTo>
                      <a:pt x="3752" y="2516"/>
                    </a:lnTo>
                    <a:lnTo>
                      <a:pt x="3752" y="2518"/>
                    </a:lnTo>
                    <a:lnTo>
                      <a:pt x="3748" y="2518"/>
                    </a:lnTo>
                    <a:lnTo>
                      <a:pt x="3748" y="2520"/>
                    </a:lnTo>
                    <a:lnTo>
                      <a:pt x="3745" y="2520"/>
                    </a:lnTo>
                    <a:lnTo>
                      <a:pt x="3745" y="2521"/>
                    </a:lnTo>
                    <a:lnTo>
                      <a:pt x="3743" y="2521"/>
                    </a:lnTo>
                    <a:lnTo>
                      <a:pt x="3743" y="2523"/>
                    </a:lnTo>
                    <a:lnTo>
                      <a:pt x="3740" y="2523"/>
                    </a:lnTo>
                    <a:lnTo>
                      <a:pt x="3740" y="2525"/>
                    </a:lnTo>
                    <a:lnTo>
                      <a:pt x="3737" y="2525"/>
                    </a:lnTo>
                    <a:lnTo>
                      <a:pt x="3737" y="2526"/>
                    </a:lnTo>
                    <a:lnTo>
                      <a:pt x="3735" y="2526"/>
                    </a:lnTo>
                    <a:lnTo>
                      <a:pt x="3735" y="2528"/>
                    </a:lnTo>
                    <a:lnTo>
                      <a:pt x="3732" y="2528"/>
                    </a:lnTo>
                    <a:lnTo>
                      <a:pt x="3732" y="2530"/>
                    </a:lnTo>
                    <a:lnTo>
                      <a:pt x="3728" y="2530"/>
                    </a:lnTo>
                    <a:lnTo>
                      <a:pt x="3728" y="2531"/>
                    </a:lnTo>
                    <a:lnTo>
                      <a:pt x="3727" y="2531"/>
                    </a:lnTo>
                    <a:lnTo>
                      <a:pt x="3727" y="2533"/>
                    </a:lnTo>
                    <a:lnTo>
                      <a:pt x="3723" y="2533"/>
                    </a:lnTo>
                    <a:lnTo>
                      <a:pt x="3723" y="2535"/>
                    </a:lnTo>
                    <a:lnTo>
                      <a:pt x="3722" y="2535"/>
                    </a:lnTo>
                    <a:lnTo>
                      <a:pt x="3722" y="2536"/>
                    </a:lnTo>
                    <a:lnTo>
                      <a:pt x="3718" y="2536"/>
                    </a:lnTo>
                    <a:lnTo>
                      <a:pt x="3718" y="2538"/>
                    </a:lnTo>
                    <a:lnTo>
                      <a:pt x="3715" y="2538"/>
                    </a:lnTo>
                    <a:lnTo>
                      <a:pt x="3715" y="2540"/>
                    </a:lnTo>
                    <a:lnTo>
                      <a:pt x="3713" y="2540"/>
                    </a:lnTo>
                    <a:lnTo>
                      <a:pt x="3713" y="2541"/>
                    </a:lnTo>
                    <a:lnTo>
                      <a:pt x="3710" y="2541"/>
                    </a:lnTo>
                    <a:lnTo>
                      <a:pt x="3710" y="2543"/>
                    </a:lnTo>
                    <a:lnTo>
                      <a:pt x="3708" y="2543"/>
                    </a:lnTo>
                    <a:lnTo>
                      <a:pt x="3708" y="2545"/>
                    </a:lnTo>
                    <a:lnTo>
                      <a:pt x="3705" y="2545"/>
                    </a:lnTo>
                    <a:lnTo>
                      <a:pt x="3705" y="2546"/>
                    </a:lnTo>
                    <a:lnTo>
                      <a:pt x="3702" y="2546"/>
                    </a:lnTo>
                    <a:lnTo>
                      <a:pt x="3702" y="2548"/>
                    </a:lnTo>
                    <a:lnTo>
                      <a:pt x="3700" y="2548"/>
                    </a:lnTo>
                    <a:lnTo>
                      <a:pt x="3700" y="2550"/>
                    </a:lnTo>
                    <a:lnTo>
                      <a:pt x="3697" y="2550"/>
                    </a:lnTo>
                    <a:lnTo>
                      <a:pt x="3697" y="2551"/>
                    </a:lnTo>
                    <a:lnTo>
                      <a:pt x="3693" y="2551"/>
                    </a:lnTo>
                    <a:lnTo>
                      <a:pt x="3693" y="2553"/>
                    </a:lnTo>
                    <a:lnTo>
                      <a:pt x="3692" y="2553"/>
                    </a:lnTo>
                    <a:lnTo>
                      <a:pt x="3692" y="2555"/>
                    </a:lnTo>
                    <a:lnTo>
                      <a:pt x="3688" y="2555"/>
                    </a:lnTo>
                    <a:lnTo>
                      <a:pt x="3688" y="2556"/>
                    </a:lnTo>
                    <a:lnTo>
                      <a:pt x="3687" y="2556"/>
                    </a:lnTo>
                    <a:lnTo>
                      <a:pt x="3687" y="2558"/>
                    </a:lnTo>
                    <a:lnTo>
                      <a:pt x="3683" y="2558"/>
                    </a:lnTo>
                    <a:lnTo>
                      <a:pt x="3683" y="2560"/>
                    </a:lnTo>
                    <a:lnTo>
                      <a:pt x="3680" y="2560"/>
                    </a:lnTo>
                    <a:lnTo>
                      <a:pt x="3680" y="2561"/>
                    </a:lnTo>
                    <a:lnTo>
                      <a:pt x="3678" y="2561"/>
                    </a:lnTo>
                    <a:lnTo>
                      <a:pt x="3678" y="2563"/>
                    </a:lnTo>
                    <a:lnTo>
                      <a:pt x="3675" y="2563"/>
                    </a:lnTo>
                    <a:lnTo>
                      <a:pt x="3675" y="2565"/>
                    </a:lnTo>
                    <a:lnTo>
                      <a:pt x="3673" y="2565"/>
                    </a:lnTo>
                    <a:lnTo>
                      <a:pt x="3673" y="2566"/>
                    </a:lnTo>
                    <a:lnTo>
                      <a:pt x="3670" y="2566"/>
                    </a:lnTo>
                    <a:lnTo>
                      <a:pt x="3670" y="2568"/>
                    </a:lnTo>
                    <a:lnTo>
                      <a:pt x="3667" y="2568"/>
                    </a:lnTo>
                    <a:lnTo>
                      <a:pt x="3667" y="2570"/>
                    </a:lnTo>
                    <a:lnTo>
                      <a:pt x="3665" y="2570"/>
                    </a:lnTo>
                    <a:lnTo>
                      <a:pt x="3665" y="2571"/>
                    </a:lnTo>
                    <a:lnTo>
                      <a:pt x="3662" y="2571"/>
                    </a:lnTo>
                    <a:lnTo>
                      <a:pt x="3662" y="2573"/>
                    </a:lnTo>
                    <a:lnTo>
                      <a:pt x="3660" y="2573"/>
                    </a:lnTo>
                    <a:lnTo>
                      <a:pt x="3660" y="2575"/>
                    </a:lnTo>
                    <a:lnTo>
                      <a:pt x="3657" y="2575"/>
                    </a:lnTo>
                    <a:lnTo>
                      <a:pt x="3657" y="2576"/>
                    </a:lnTo>
                    <a:lnTo>
                      <a:pt x="3655" y="2576"/>
                    </a:lnTo>
                    <a:lnTo>
                      <a:pt x="3655" y="2578"/>
                    </a:lnTo>
                    <a:lnTo>
                      <a:pt x="3652" y="2578"/>
                    </a:lnTo>
                    <a:lnTo>
                      <a:pt x="3652" y="2580"/>
                    </a:lnTo>
                    <a:lnTo>
                      <a:pt x="3648" y="2580"/>
                    </a:lnTo>
                    <a:lnTo>
                      <a:pt x="3648" y="2581"/>
                    </a:lnTo>
                    <a:lnTo>
                      <a:pt x="3647" y="2581"/>
                    </a:lnTo>
                    <a:lnTo>
                      <a:pt x="3647" y="2583"/>
                    </a:lnTo>
                    <a:lnTo>
                      <a:pt x="3643" y="2583"/>
                    </a:lnTo>
                    <a:lnTo>
                      <a:pt x="3643" y="2585"/>
                    </a:lnTo>
                    <a:lnTo>
                      <a:pt x="3642" y="2585"/>
                    </a:lnTo>
                    <a:lnTo>
                      <a:pt x="3642" y="2586"/>
                    </a:lnTo>
                    <a:lnTo>
                      <a:pt x="3638" y="2586"/>
                    </a:lnTo>
                    <a:lnTo>
                      <a:pt x="3638" y="2588"/>
                    </a:lnTo>
                    <a:lnTo>
                      <a:pt x="3637" y="2588"/>
                    </a:lnTo>
                    <a:lnTo>
                      <a:pt x="3637" y="2590"/>
                    </a:lnTo>
                    <a:lnTo>
                      <a:pt x="3633" y="2590"/>
                    </a:lnTo>
                    <a:lnTo>
                      <a:pt x="3633" y="2591"/>
                    </a:lnTo>
                    <a:lnTo>
                      <a:pt x="3632" y="2591"/>
                    </a:lnTo>
                    <a:lnTo>
                      <a:pt x="3632" y="2593"/>
                    </a:lnTo>
                    <a:lnTo>
                      <a:pt x="3628" y="2593"/>
                    </a:lnTo>
                    <a:lnTo>
                      <a:pt x="3628" y="2595"/>
                    </a:lnTo>
                    <a:lnTo>
                      <a:pt x="3625" y="2595"/>
                    </a:lnTo>
                    <a:lnTo>
                      <a:pt x="3625" y="2596"/>
                    </a:lnTo>
                    <a:lnTo>
                      <a:pt x="3623" y="2596"/>
                    </a:lnTo>
                    <a:lnTo>
                      <a:pt x="3623" y="2598"/>
                    </a:lnTo>
                    <a:lnTo>
                      <a:pt x="3620" y="2598"/>
                    </a:lnTo>
                    <a:lnTo>
                      <a:pt x="3620" y="2600"/>
                    </a:lnTo>
                    <a:lnTo>
                      <a:pt x="3618" y="2600"/>
                    </a:lnTo>
                    <a:lnTo>
                      <a:pt x="3618" y="2601"/>
                    </a:lnTo>
                    <a:lnTo>
                      <a:pt x="3615" y="2601"/>
                    </a:lnTo>
                    <a:lnTo>
                      <a:pt x="3615" y="2603"/>
                    </a:lnTo>
                    <a:lnTo>
                      <a:pt x="3613" y="2603"/>
                    </a:lnTo>
                    <a:lnTo>
                      <a:pt x="3613" y="2605"/>
                    </a:lnTo>
                    <a:lnTo>
                      <a:pt x="3610" y="2605"/>
                    </a:lnTo>
                    <a:lnTo>
                      <a:pt x="3610" y="2606"/>
                    </a:lnTo>
                    <a:lnTo>
                      <a:pt x="3608" y="2606"/>
                    </a:lnTo>
                    <a:lnTo>
                      <a:pt x="3608" y="2608"/>
                    </a:lnTo>
                    <a:lnTo>
                      <a:pt x="3605" y="2608"/>
                    </a:lnTo>
                    <a:lnTo>
                      <a:pt x="3605" y="2610"/>
                    </a:lnTo>
                    <a:lnTo>
                      <a:pt x="3603" y="2610"/>
                    </a:lnTo>
                    <a:lnTo>
                      <a:pt x="3603" y="2611"/>
                    </a:lnTo>
                    <a:lnTo>
                      <a:pt x="3600" y="2611"/>
                    </a:lnTo>
                    <a:lnTo>
                      <a:pt x="3600" y="2613"/>
                    </a:lnTo>
                    <a:lnTo>
                      <a:pt x="3597" y="2613"/>
                    </a:lnTo>
                    <a:lnTo>
                      <a:pt x="3597" y="2615"/>
                    </a:lnTo>
                    <a:lnTo>
                      <a:pt x="3595" y="2615"/>
                    </a:lnTo>
                    <a:lnTo>
                      <a:pt x="3595" y="2616"/>
                    </a:lnTo>
                    <a:lnTo>
                      <a:pt x="3592" y="2616"/>
                    </a:lnTo>
                    <a:lnTo>
                      <a:pt x="3592" y="2618"/>
                    </a:lnTo>
                    <a:lnTo>
                      <a:pt x="3590" y="2618"/>
                    </a:lnTo>
                    <a:lnTo>
                      <a:pt x="3590" y="2620"/>
                    </a:lnTo>
                    <a:lnTo>
                      <a:pt x="3587" y="2620"/>
                    </a:lnTo>
                    <a:lnTo>
                      <a:pt x="3587" y="2621"/>
                    </a:lnTo>
                    <a:lnTo>
                      <a:pt x="3585" y="2621"/>
                    </a:lnTo>
                    <a:lnTo>
                      <a:pt x="3585" y="2623"/>
                    </a:lnTo>
                    <a:lnTo>
                      <a:pt x="3582" y="2623"/>
                    </a:lnTo>
                    <a:lnTo>
                      <a:pt x="3582" y="2625"/>
                    </a:lnTo>
                    <a:lnTo>
                      <a:pt x="3580" y="2625"/>
                    </a:lnTo>
                    <a:lnTo>
                      <a:pt x="3580" y="2626"/>
                    </a:lnTo>
                    <a:lnTo>
                      <a:pt x="3577" y="2626"/>
                    </a:lnTo>
                    <a:lnTo>
                      <a:pt x="3577" y="2628"/>
                    </a:lnTo>
                    <a:lnTo>
                      <a:pt x="3575" y="2628"/>
                    </a:lnTo>
                    <a:lnTo>
                      <a:pt x="3575" y="2630"/>
                    </a:lnTo>
                    <a:lnTo>
                      <a:pt x="3572" y="2630"/>
                    </a:lnTo>
                    <a:lnTo>
                      <a:pt x="3572" y="2631"/>
                    </a:lnTo>
                    <a:lnTo>
                      <a:pt x="3570" y="2631"/>
                    </a:lnTo>
                    <a:lnTo>
                      <a:pt x="3570" y="2633"/>
                    </a:lnTo>
                    <a:lnTo>
                      <a:pt x="3567" y="2633"/>
                    </a:lnTo>
                    <a:lnTo>
                      <a:pt x="3567" y="2635"/>
                    </a:lnTo>
                    <a:lnTo>
                      <a:pt x="3565" y="2635"/>
                    </a:lnTo>
                    <a:lnTo>
                      <a:pt x="3565" y="2636"/>
                    </a:lnTo>
                    <a:lnTo>
                      <a:pt x="3562" y="2636"/>
                    </a:lnTo>
                    <a:lnTo>
                      <a:pt x="3562" y="2638"/>
                    </a:lnTo>
                    <a:lnTo>
                      <a:pt x="3560" y="2638"/>
                    </a:lnTo>
                    <a:lnTo>
                      <a:pt x="3560" y="2640"/>
                    </a:lnTo>
                    <a:lnTo>
                      <a:pt x="3557" y="2640"/>
                    </a:lnTo>
                    <a:lnTo>
                      <a:pt x="3557" y="2641"/>
                    </a:lnTo>
                    <a:lnTo>
                      <a:pt x="3555" y="2641"/>
                    </a:lnTo>
                    <a:lnTo>
                      <a:pt x="3555" y="2643"/>
                    </a:lnTo>
                    <a:lnTo>
                      <a:pt x="3552" y="2643"/>
                    </a:lnTo>
                    <a:lnTo>
                      <a:pt x="3552" y="2645"/>
                    </a:lnTo>
                    <a:lnTo>
                      <a:pt x="3550" y="2645"/>
                    </a:lnTo>
                    <a:lnTo>
                      <a:pt x="3550" y="2646"/>
                    </a:lnTo>
                    <a:lnTo>
                      <a:pt x="3547" y="2646"/>
                    </a:lnTo>
                    <a:lnTo>
                      <a:pt x="3547" y="2648"/>
                    </a:lnTo>
                    <a:lnTo>
                      <a:pt x="3545" y="2648"/>
                    </a:lnTo>
                    <a:lnTo>
                      <a:pt x="3545" y="2650"/>
                    </a:lnTo>
                    <a:lnTo>
                      <a:pt x="3542" y="2650"/>
                    </a:lnTo>
                    <a:lnTo>
                      <a:pt x="3542" y="2651"/>
                    </a:lnTo>
                    <a:lnTo>
                      <a:pt x="3540" y="2651"/>
                    </a:lnTo>
                    <a:lnTo>
                      <a:pt x="3540" y="2653"/>
                    </a:lnTo>
                    <a:lnTo>
                      <a:pt x="3537" y="2653"/>
                    </a:lnTo>
                    <a:lnTo>
                      <a:pt x="3537" y="2655"/>
                    </a:lnTo>
                    <a:lnTo>
                      <a:pt x="3535" y="2655"/>
                    </a:lnTo>
                    <a:lnTo>
                      <a:pt x="3535" y="2656"/>
                    </a:lnTo>
                    <a:lnTo>
                      <a:pt x="3532" y="2656"/>
                    </a:lnTo>
                    <a:lnTo>
                      <a:pt x="3532" y="2658"/>
                    </a:lnTo>
                    <a:lnTo>
                      <a:pt x="3530" y="2658"/>
                    </a:lnTo>
                    <a:lnTo>
                      <a:pt x="3530" y="2660"/>
                    </a:lnTo>
                    <a:lnTo>
                      <a:pt x="3527" y="2660"/>
                    </a:lnTo>
                    <a:lnTo>
                      <a:pt x="3527" y="2661"/>
                    </a:lnTo>
                    <a:lnTo>
                      <a:pt x="3525" y="2661"/>
                    </a:lnTo>
                    <a:lnTo>
                      <a:pt x="3525" y="2663"/>
                    </a:lnTo>
                    <a:lnTo>
                      <a:pt x="3522" y="2663"/>
                    </a:lnTo>
                    <a:lnTo>
                      <a:pt x="3522" y="2665"/>
                    </a:lnTo>
                    <a:lnTo>
                      <a:pt x="3520" y="2665"/>
                    </a:lnTo>
                    <a:lnTo>
                      <a:pt x="3520" y="2666"/>
                    </a:lnTo>
                    <a:lnTo>
                      <a:pt x="3517" y="2666"/>
                    </a:lnTo>
                    <a:lnTo>
                      <a:pt x="3517" y="2668"/>
                    </a:lnTo>
                    <a:lnTo>
                      <a:pt x="3515" y="2668"/>
                    </a:lnTo>
                    <a:lnTo>
                      <a:pt x="3515" y="2670"/>
                    </a:lnTo>
                    <a:lnTo>
                      <a:pt x="3512" y="2670"/>
                    </a:lnTo>
                    <a:lnTo>
                      <a:pt x="3512" y="2671"/>
                    </a:lnTo>
                    <a:lnTo>
                      <a:pt x="3510" y="2671"/>
                    </a:lnTo>
                    <a:lnTo>
                      <a:pt x="3510" y="2673"/>
                    </a:lnTo>
                    <a:lnTo>
                      <a:pt x="3507" y="2673"/>
                    </a:lnTo>
                    <a:lnTo>
                      <a:pt x="3507" y="2675"/>
                    </a:lnTo>
                    <a:lnTo>
                      <a:pt x="3505" y="2675"/>
                    </a:lnTo>
                    <a:lnTo>
                      <a:pt x="3505" y="2676"/>
                    </a:lnTo>
                    <a:lnTo>
                      <a:pt x="3502" y="2676"/>
                    </a:lnTo>
                    <a:lnTo>
                      <a:pt x="3502" y="2678"/>
                    </a:lnTo>
                    <a:lnTo>
                      <a:pt x="3500" y="2678"/>
                    </a:lnTo>
                    <a:lnTo>
                      <a:pt x="3500" y="2680"/>
                    </a:lnTo>
                    <a:lnTo>
                      <a:pt x="3497" y="2680"/>
                    </a:lnTo>
                    <a:lnTo>
                      <a:pt x="3497" y="2681"/>
                    </a:lnTo>
                    <a:lnTo>
                      <a:pt x="3495" y="2681"/>
                    </a:lnTo>
                    <a:lnTo>
                      <a:pt x="3495" y="2683"/>
                    </a:lnTo>
                    <a:lnTo>
                      <a:pt x="3492" y="2683"/>
                    </a:lnTo>
                    <a:lnTo>
                      <a:pt x="3492" y="2685"/>
                    </a:lnTo>
                    <a:lnTo>
                      <a:pt x="3490" y="2685"/>
                    </a:lnTo>
                    <a:lnTo>
                      <a:pt x="3490" y="2686"/>
                    </a:lnTo>
                    <a:lnTo>
                      <a:pt x="3488" y="2686"/>
                    </a:lnTo>
                    <a:lnTo>
                      <a:pt x="3488" y="2688"/>
                    </a:lnTo>
                    <a:lnTo>
                      <a:pt x="3485" y="2688"/>
                    </a:lnTo>
                    <a:lnTo>
                      <a:pt x="3485" y="2690"/>
                    </a:lnTo>
                    <a:lnTo>
                      <a:pt x="3483" y="2690"/>
                    </a:lnTo>
                    <a:lnTo>
                      <a:pt x="3483" y="2691"/>
                    </a:lnTo>
                    <a:lnTo>
                      <a:pt x="3480" y="2691"/>
                    </a:lnTo>
                    <a:lnTo>
                      <a:pt x="3480" y="2693"/>
                    </a:lnTo>
                    <a:lnTo>
                      <a:pt x="3478" y="2693"/>
                    </a:lnTo>
                    <a:lnTo>
                      <a:pt x="3478" y="2695"/>
                    </a:lnTo>
                    <a:lnTo>
                      <a:pt x="3475" y="2695"/>
                    </a:lnTo>
                    <a:lnTo>
                      <a:pt x="3475" y="2696"/>
                    </a:lnTo>
                    <a:lnTo>
                      <a:pt x="3473" y="2696"/>
                    </a:lnTo>
                    <a:lnTo>
                      <a:pt x="3473" y="2698"/>
                    </a:lnTo>
                    <a:lnTo>
                      <a:pt x="3470" y="2698"/>
                    </a:lnTo>
                    <a:lnTo>
                      <a:pt x="3470" y="2700"/>
                    </a:lnTo>
                    <a:lnTo>
                      <a:pt x="3468" y="2700"/>
                    </a:lnTo>
                    <a:lnTo>
                      <a:pt x="3468" y="2701"/>
                    </a:lnTo>
                    <a:lnTo>
                      <a:pt x="3465" y="2701"/>
                    </a:lnTo>
                    <a:lnTo>
                      <a:pt x="3465" y="2703"/>
                    </a:lnTo>
                    <a:lnTo>
                      <a:pt x="3463" y="2703"/>
                    </a:lnTo>
                    <a:lnTo>
                      <a:pt x="3463" y="2705"/>
                    </a:lnTo>
                    <a:lnTo>
                      <a:pt x="3462" y="2705"/>
                    </a:lnTo>
                    <a:lnTo>
                      <a:pt x="3462" y="2706"/>
                    </a:lnTo>
                    <a:lnTo>
                      <a:pt x="3458" y="2706"/>
                    </a:lnTo>
                    <a:lnTo>
                      <a:pt x="3458" y="2708"/>
                    </a:lnTo>
                    <a:lnTo>
                      <a:pt x="3457" y="2708"/>
                    </a:lnTo>
                    <a:lnTo>
                      <a:pt x="3457" y="2710"/>
                    </a:lnTo>
                    <a:lnTo>
                      <a:pt x="3453" y="2710"/>
                    </a:lnTo>
                    <a:lnTo>
                      <a:pt x="3453" y="2711"/>
                    </a:lnTo>
                    <a:lnTo>
                      <a:pt x="3452" y="2711"/>
                    </a:lnTo>
                    <a:lnTo>
                      <a:pt x="3452" y="2713"/>
                    </a:lnTo>
                    <a:lnTo>
                      <a:pt x="3448" y="2713"/>
                    </a:lnTo>
                    <a:lnTo>
                      <a:pt x="3448" y="2715"/>
                    </a:lnTo>
                    <a:lnTo>
                      <a:pt x="3447" y="2715"/>
                    </a:lnTo>
                    <a:lnTo>
                      <a:pt x="3447" y="2716"/>
                    </a:lnTo>
                    <a:lnTo>
                      <a:pt x="3443" y="2716"/>
                    </a:lnTo>
                    <a:lnTo>
                      <a:pt x="3443" y="2718"/>
                    </a:lnTo>
                    <a:lnTo>
                      <a:pt x="3442" y="2718"/>
                    </a:lnTo>
                    <a:lnTo>
                      <a:pt x="3442" y="2720"/>
                    </a:lnTo>
                    <a:lnTo>
                      <a:pt x="3440" y="2720"/>
                    </a:lnTo>
                    <a:lnTo>
                      <a:pt x="3440" y="2721"/>
                    </a:lnTo>
                    <a:lnTo>
                      <a:pt x="3437" y="2721"/>
                    </a:lnTo>
                    <a:lnTo>
                      <a:pt x="3437" y="2723"/>
                    </a:lnTo>
                    <a:lnTo>
                      <a:pt x="3435" y="2723"/>
                    </a:lnTo>
                    <a:lnTo>
                      <a:pt x="3435" y="2725"/>
                    </a:lnTo>
                    <a:lnTo>
                      <a:pt x="3432" y="2725"/>
                    </a:lnTo>
                    <a:lnTo>
                      <a:pt x="3432" y="2726"/>
                    </a:lnTo>
                    <a:lnTo>
                      <a:pt x="3430" y="2726"/>
                    </a:lnTo>
                    <a:lnTo>
                      <a:pt x="3430" y="2728"/>
                    </a:lnTo>
                    <a:lnTo>
                      <a:pt x="3427" y="2728"/>
                    </a:lnTo>
                    <a:lnTo>
                      <a:pt x="3427" y="2730"/>
                    </a:lnTo>
                    <a:lnTo>
                      <a:pt x="3425" y="2730"/>
                    </a:lnTo>
                    <a:lnTo>
                      <a:pt x="3425" y="2731"/>
                    </a:lnTo>
                    <a:lnTo>
                      <a:pt x="3423" y="2731"/>
                    </a:lnTo>
                    <a:lnTo>
                      <a:pt x="3423" y="2733"/>
                    </a:lnTo>
                    <a:lnTo>
                      <a:pt x="3420" y="2733"/>
                    </a:lnTo>
                    <a:lnTo>
                      <a:pt x="3420" y="2735"/>
                    </a:lnTo>
                    <a:lnTo>
                      <a:pt x="3418" y="2735"/>
                    </a:lnTo>
                    <a:lnTo>
                      <a:pt x="3418" y="2736"/>
                    </a:lnTo>
                    <a:lnTo>
                      <a:pt x="3415" y="2736"/>
                    </a:lnTo>
                    <a:lnTo>
                      <a:pt x="3415" y="2738"/>
                    </a:lnTo>
                    <a:lnTo>
                      <a:pt x="3413" y="2738"/>
                    </a:lnTo>
                    <a:lnTo>
                      <a:pt x="3413" y="2740"/>
                    </a:lnTo>
                    <a:lnTo>
                      <a:pt x="3412" y="2740"/>
                    </a:lnTo>
                    <a:lnTo>
                      <a:pt x="3412" y="2741"/>
                    </a:lnTo>
                    <a:lnTo>
                      <a:pt x="3408" y="2741"/>
                    </a:lnTo>
                    <a:lnTo>
                      <a:pt x="3408" y="2743"/>
                    </a:lnTo>
                    <a:lnTo>
                      <a:pt x="3407" y="2743"/>
                    </a:lnTo>
                    <a:lnTo>
                      <a:pt x="3407" y="2745"/>
                    </a:lnTo>
                    <a:lnTo>
                      <a:pt x="3403" y="2745"/>
                    </a:lnTo>
                    <a:lnTo>
                      <a:pt x="3403" y="2746"/>
                    </a:lnTo>
                    <a:lnTo>
                      <a:pt x="3402" y="2746"/>
                    </a:lnTo>
                    <a:lnTo>
                      <a:pt x="3402" y="2748"/>
                    </a:lnTo>
                    <a:lnTo>
                      <a:pt x="3398" y="2748"/>
                    </a:lnTo>
                    <a:lnTo>
                      <a:pt x="3398" y="2750"/>
                    </a:lnTo>
                    <a:lnTo>
                      <a:pt x="3397" y="2750"/>
                    </a:lnTo>
                    <a:lnTo>
                      <a:pt x="3397" y="2751"/>
                    </a:lnTo>
                    <a:lnTo>
                      <a:pt x="3395" y="2751"/>
                    </a:lnTo>
                    <a:lnTo>
                      <a:pt x="3395" y="2753"/>
                    </a:lnTo>
                    <a:lnTo>
                      <a:pt x="3392" y="2753"/>
                    </a:lnTo>
                    <a:lnTo>
                      <a:pt x="3392" y="2755"/>
                    </a:lnTo>
                    <a:lnTo>
                      <a:pt x="3390" y="2755"/>
                    </a:lnTo>
                    <a:lnTo>
                      <a:pt x="3390" y="2756"/>
                    </a:lnTo>
                    <a:lnTo>
                      <a:pt x="3387" y="2756"/>
                    </a:lnTo>
                    <a:lnTo>
                      <a:pt x="3387" y="2758"/>
                    </a:lnTo>
                    <a:lnTo>
                      <a:pt x="3385" y="2758"/>
                    </a:lnTo>
                    <a:lnTo>
                      <a:pt x="3385" y="2760"/>
                    </a:lnTo>
                    <a:lnTo>
                      <a:pt x="3382" y="2760"/>
                    </a:lnTo>
                    <a:lnTo>
                      <a:pt x="3382" y="2761"/>
                    </a:lnTo>
                    <a:lnTo>
                      <a:pt x="3380" y="2761"/>
                    </a:lnTo>
                    <a:lnTo>
                      <a:pt x="3380" y="2763"/>
                    </a:lnTo>
                    <a:lnTo>
                      <a:pt x="3378" y="2763"/>
                    </a:lnTo>
                    <a:lnTo>
                      <a:pt x="3378" y="2765"/>
                    </a:lnTo>
                    <a:lnTo>
                      <a:pt x="3375" y="2765"/>
                    </a:lnTo>
                    <a:lnTo>
                      <a:pt x="3375" y="2766"/>
                    </a:lnTo>
                    <a:lnTo>
                      <a:pt x="3373" y="2766"/>
                    </a:lnTo>
                    <a:lnTo>
                      <a:pt x="3373" y="2768"/>
                    </a:lnTo>
                    <a:lnTo>
                      <a:pt x="3372" y="2768"/>
                    </a:lnTo>
                    <a:lnTo>
                      <a:pt x="3372" y="2770"/>
                    </a:lnTo>
                    <a:lnTo>
                      <a:pt x="3368" y="2770"/>
                    </a:lnTo>
                    <a:lnTo>
                      <a:pt x="3368" y="2771"/>
                    </a:lnTo>
                    <a:lnTo>
                      <a:pt x="3367" y="2771"/>
                    </a:lnTo>
                    <a:lnTo>
                      <a:pt x="3367" y="2773"/>
                    </a:lnTo>
                    <a:lnTo>
                      <a:pt x="3363" y="2773"/>
                    </a:lnTo>
                    <a:lnTo>
                      <a:pt x="3363" y="2775"/>
                    </a:lnTo>
                    <a:lnTo>
                      <a:pt x="3362" y="2775"/>
                    </a:lnTo>
                    <a:lnTo>
                      <a:pt x="3362" y="2776"/>
                    </a:lnTo>
                    <a:lnTo>
                      <a:pt x="3360" y="2776"/>
                    </a:lnTo>
                    <a:lnTo>
                      <a:pt x="3360" y="2778"/>
                    </a:lnTo>
                    <a:lnTo>
                      <a:pt x="3357" y="2778"/>
                    </a:lnTo>
                    <a:lnTo>
                      <a:pt x="3357" y="2780"/>
                    </a:lnTo>
                    <a:lnTo>
                      <a:pt x="3355" y="2780"/>
                    </a:lnTo>
                    <a:lnTo>
                      <a:pt x="3355" y="2781"/>
                    </a:lnTo>
                    <a:lnTo>
                      <a:pt x="3352" y="2781"/>
                    </a:lnTo>
                    <a:lnTo>
                      <a:pt x="3352" y="2783"/>
                    </a:lnTo>
                    <a:lnTo>
                      <a:pt x="3350" y="2783"/>
                    </a:lnTo>
                    <a:lnTo>
                      <a:pt x="3350" y="2785"/>
                    </a:lnTo>
                    <a:lnTo>
                      <a:pt x="3348" y="2785"/>
                    </a:lnTo>
                    <a:lnTo>
                      <a:pt x="3348" y="2786"/>
                    </a:lnTo>
                    <a:lnTo>
                      <a:pt x="3345" y="2786"/>
                    </a:lnTo>
                    <a:lnTo>
                      <a:pt x="3345" y="2788"/>
                    </a:lnTo>
                    <a:lnTo>
                      <a:pt x="3343" y="2788"/>
                    </a:lnTo>
                    <a:lnTo>
                      <a:pt x="3343" y="2790"/>
                    </a:lnTo>
                    <a:lnTo>
                      <a:pt x="3342" y="2790"/>
                    </a:lnTo>
                    <a:lnTo>
                      <a:pt x="3342" y="2791"/>
                    </a:lnTo>
                    <a:lnTo>
                      <a:pt x="3338" y="2791"/>
                    </a:lnTo>
                    <a:lnTo>
                      <a:pt x="3338" y="2793"/>
                    </a:lnTo>
                    <a:lnTo>
                      <a:pt x="3337" y="2793"/>
                    </a:lnTo>
                    <a:lnTo>
                      <a:pt x="3337" y="2795"/>
                    </a:lnTo>
                    <a:lnTo>
                      <a:pt x="3333" y="2795"/>
                    </a:lnTo>
                    <a:lnTo>
                      <a:pt x="3333" y="2796"/>
                    </a:lnTo>
                    <a:lnTo>
                      <a:pt x="3332" y="2796"/>
                    </a:lnTo>
                    <a:lnTo>
                      <a:pt x="3332" y="2798"/>
                    </a:lnTo>
                    <a:lnTo>
                      <a:pt x="3330" y="2798"/>
                    </a:lnTo>
                    <a:lnTo>
                      <a:pt x="3330" y="2800"/>
                    </a:lnTo>
                    <a:lnTo>
                      <a:pt x="3327" y="2800"/>
                    </a:lnTo>
                    <a:lnTo>
                      <a:pt x="3327" y="2801"/>
                    </a:lnTo>
                    <a:lnTo>
                      <a:pt x="3325" y="2801"/>
                    </a:lnTo>
                    <a:lnTo>
                      <a:pt x="3325" y="2803"/>
                    </a:lnTo>
                    <a:lnTo>
                      <a:pt x="3323" y="2803"/>
                    </a:lnTo>
                    <a:lnTo>
                      <a:pt x="3323" y="2805"/>
                    </a:lnTo>
                    <a:lnTo>
                      <a:pt x="3320" y="2805"/>
                    </a:lnTo>
                    <a:lnTo>
                      <a:pt x="3320" y="2806"/>
                    </a:lnTo>
                    <a:lnTo>
                      <a:pt x="3318" y="2806"/>
                    </a:lnTo>
                    <a:lnTo>
                      <a:pt x="3318" y="2808"/>
                    </a:lnTo>
                    <a:lnTo>
                      <a:pt x="3315" y="2808"/>
                    </a:lnTo>
                    <a:lnTo>
                      <a:pt x="3315" y="2810"/>
                    </a:lnTo>
                    <a:lnTo>
                      <a:pt x="3313" y="2810"/>
                    </a:lnTo>
                    <a:lnTo>
                      <a:pt x="3313" y="2811"/>
                    </a:lnTo>
                    <a:lnTo>
                      <a:pt x="3312" y="2811"/>
                    </a:lnTo>
                    <a:lnTo>
                      <a:pt x="3312" y="2813"/>
                    </a:lnTo>
                    <a:lnTo>
                      <a:pt x="3308" y="2813"/>
                    </a:lnTo>
                    <a:lnTo>
                      <a:pt x="3308" y="2815"/>
                    </a:lnTo>
                    <a:lnTo>
                      <a:pt x="3307" y="2815"/>
                    </a:lnTo>
                    <a:lnTo>
                      <a:pt x="3307" y="2816"/>
                    </a:lnTo>
                    <a:lnTo>
                      <a:pt x="3305" y="2816"/>
                    </a:lnTo>
                    <a:lnTo>
                      <a:pt x="3305" y="2818"/>
                    </a:lnTo>
                    <a:lnTo>
                      <a:pt x="3302" y="2818"/>
                    </a:lnTo>
                    <a:lnTo>
                      <a:pt x="3302" y="2820"/>
                    </a:lnTo>
                    <a:lnTo>
                      <a:pt x="3300" y="2820"/>
                    </a:lnTo>
                    <a:lnTo>
                      <a:pt x="3300" y="2821"/>
                    </a:lnTo>
                    <a:lnTo>
                      <a:pt x="3298" y="2821"/>
                    </a:lnTo>
                    <a:lnTo>
                      <a:pt x="3298" y="2823"/>
                    </a:lnTo>
                    <a:lnTo>
                      <a:pt x="3295" y="2823"/>
                    </a:lnTo>
                    <a:lnTo>
                      <a:pt x="3295" y="2825"/>
                    </a:lnTo>
                    <a:lnTo>
                      <a:pt x="3293" y="2825"/>
                    </a:lnTo>
                    <a:lnTo>
                      <a:pt x="3293" y="2826"/>
                    </a:lnTo>
                    <a:lnTo>
                      <a:pt x="3292" y="2826"/>
                    </a:lnTo>
                    <a:lnTo>
                      <a:pt x="3292" y="2828"/>
                    </a:lnTo>
                    <a:lnTo>
                      <a:pt x="3288" y="2828"/>
                    </a:lnTo>
                    <a:lnTo>
                      <a:pt x="3288" y="2830"/>
                    </a:lnTo>
                    <a:lnTo>
                      <a:pt x="3287" y="2830"/>
                    </a:lnTo>
                    <a:lnTo>
                      <a:pt x="3287" y="2831"/>
                    </a:lnTo>
                    <a:lnTo>
                      <a:pt x="3285" y="2831"/>
                    </a:lnTo>
                    <a:lnTo>
                      <a:pt x="3285" y="2833"/>
                    </a:lnTo>
                    <a:lnTo>
                      <a:pt x="3282" y="2833"/>
                    </a:lnTo>
                    <a:lnTo>
                      <a:pt x="3282" y="2835"/>
                    </a:lnTo>
                    <a:lnTo>
                      <a:pt x="3280" y="2835"/>
                    </a:lnTo>
                    <a:lnTo>
                      <a:pt x="3280" y="2836"/>
                    </a:lnTo>
                    <a:lnTo>
                      <a:pt x="3277" y="2836"/>
                    </a:lnTo>
                    <a:lnTo>
                      <a:pt x="3277" y="2838"/>
                    </a:lnTo>
                    <a:lnTo>
                      <a:pt x="3275" y="2838"/>
                    </a:lnTo>
                    <a:lnTo>
                      <a:pt x="3275" y="2840"/>
                    </a:lnTo>
                    <a:lnTo>
                      <a:pt x="3273" y="2840"/>
                    </a:lnTo>
                    <a:lnTo>
                      <a:pt x="3273" y="2841"/>
                    </a:lnTo>
                    <a:lnTo>
                      <a:pt x="3270" y="2841"/>
                    </a:lnTo>
                    <a:lnTo>
                      <a:pt x="3270" y="2843"/>
                    </a:lnTo>
                    <a:lnTo>
                      <a:pt x="3268" y="2843"/>
                    </a:lnTo>
                    <a:lnTo>
                      <a:pt x="3268" y="2845"/>
                    </a:lnTo>
                    <a:lnTo>
                      <a:pt x="3267" y="2845"/>
                    </a:lnTo>
                    <a:lnTo>
                      <a:pt x="3267" y="2846"/>
                    </a:lnTo>
                    <a:lnTo>
                      <a:pt x="3263" y="2846"/>
                    </a:lnTo>
                    <a:lnTo>
                      <a:pt x="3263" y="2848"/>
                    </a:lnTo>
                    <a:lnTo>
                      <a:pt x="3262" y="2848"/>
                    </a:lnTo>
                    <a:lnTo>
                      <a:pt x="3262" y="2850"/>
                    </a:lnTo>
                    <a:lnTo>
                      <a:pt x="3260" y="2850"/>
                    </a:lnTo>
                    <a:lnTo>
                      <a:pt x="3260" y="2851"/>
                    </a:lnTo>
                    <a:lnTo>
                      <a:pt x="3257" y="2851"/>
                    </a:lnTo>
                    <a:lnTo>
                      <a:pt x="3257" y="2853"/>
                    </a:lnTo>
                    <a:lnTo>
                      <a:pt x="3255" y="2853"/>
                    </a:lnTo>
                    <a:lnTo>
                      <a:pt x="3255" y="2855"/>
                    </a:lnTo>
                    <a:lnTo>
                      <a:pt x="3253" y="2855"/>
                    </a:lnTo>
                    <a:lnTo>
                      <a:pt x="3253" y="2856"/>
                    </a:lnTo>
                    <a:lnTo>
                      <a:pt x="3250" y="2856"/>
                    </a:lnTo>
                    <a:lnTo>
                      <a:pt x="3250" y="2858"/>
                    </a:lnTo>
                    <a:lnTo>
                      <a:pt x="3248" y="2858"/>
                    </a:lnTo>
                    <a:lnTo>
                      <a:pt x="3248" y="2860"/>
                    </a:lnTo>
                    <a:lnTo>
                      <a:pt x="3247" y="2860"/>
                    </a:lnTo>
                    <a:lnTo>
                      <a:pt x="3247" y="2861"/>
                    </a:lnTo>
                    <a:lnTo>
                      <a:pt x="3243" y="2861"/>
                    </a:lnTo>
                    <a:lnTo>
                      <a:pt x="3243" y="2863"/>
                    </a:lnTo>
                    <a:lnTo>
                      <a:pt x="3242" y="2863"/>
                    </a:lnTo>
                    <a:lnTo>
                      <a:pt x="3242" y="2865"/>
                    </a:lnTo>
                    <a:lnTo>
                      <a:pt x="3240" y="2865"/>
                    </a:lnTo>
                    <a:lnTo>
                      <a:pt x="3240" y="2866"/>
                    </a:lnTo>
                    <a:lnTo>
                      <a:pt x="3237" y="2866"/>
                    </a:lnTo>
                    <a:lnTo>
                      <a:pt x="3237" y="2868"/>
                    </a:lnTo>
                    <a:lnTo>
                      <a:pt x="3235" y="2868"/>
                    </a:lnTo>
                    <a:lnTo>
                      <a:pt x="3235" y="2870"/>
                    </a:lnTo>
                    <a:lnTo>
                      <a:pt x="3233" y="2870"/>
                    </a:lnTo>
                    <a:lnTo>
                      <a:pt x="3233" y="2871"/>
                    </a:lnTo>
                    <a:lnTo>
                      <a:pt x="3230" y="2871"/>
                    </a:lnTo>
                    <a:lnTo>
                      <a:pt x="3230" y="2873"/>
                    </a:lnTo>
                    <a:lnTo>
                      <a:pt x="3228" y="2873"/>
                    </a:lnTo>
                    <a:lnTo>
                      <a:pt x="3228" y="2875"/>
                    </a:lnTo>
                    <a:lnTo>
                      <a:pt x="3227" y="2875"/>
                    </a:lnTo>
                    <a:lnTo>
                      <a:pt x="3227" y="2876"/>
                    </a:lnTo>
                    <a:lnTo>
                      <a:pt x="3225" y="2876"/>
                    </a:lnTo>
                    <a:lnTo>
                      <a:pt x="3225" y="2878"/>
                    </a:lnTo>
                    <a:lnTo>
                      <a:pt x="3222" y="2878"/>
                    </a:lnTo>
                    <a:lnTo>
                      <a:pt x="3222" y="2880"/>
                    </a:lnTo>
                    <a:lnTo>
                      <a:pt x="3220" y="2880"/>
                    </a:lnTo>
                    <a:lnTo>
                      <a:pt x="3220" y="2881"/>
                    </a:lnTo>
                    <a:lnTo>
                      <a:pt x="3218" y="2881"/>
                    </a:lnTo>
                    <a:lnTo>
                      <a:pt x="3218" y="2883"/>
                    </a:lnTo>
                    <a:lnTo>
                      <a:pt x="3215" y="2883"/>
                    </a:lnTo>
                    <a:lnTo>
                      <a:pt x="3215" y="2885"/>
                    </a:lnTo>
                    <a:lnTo>
                      <a:pt x="3213" y="2885"/>
                    </a:lnTo>
                    <a:lnTo>
                      <a:pt x="3213" y="2886"/>
                    </a:lnTo>
                    <a:lnTo>
                      <a:pt x="3212" y="2886"/>
                    </a:lnTo>
                    <a:lnTo>
                      <a:pt x="3212" y="2888"/>
                    </a:lnTo>
                    <a:lnTo>
                      <a:pt x="3208" y="2888"/>
                    </a:lnTo>
                    <a:lnTo>
                      <a:pt x="3208" y="2890"/>
                    </a:lnTo>
                    <a:lnTo>
                      <a:pt x="3207" y="2890"/>
                    </a:lnTo>
                    <a:lnTo>
                      <a:pt x="3207" y="2891"/>
                    </a:lnTo>
                    <a:lnTo>
                      <a:pt x="3205" y="2891"/>
                    </a:lnTo>
                    <a:lnTo>
                      <a:pt x="3205" y="2893"/>
                    </a:lnTo>
                    <a:lnTo>
                      <a:pt x="3202" y="2893"/>
                    </a:lnTo>
                    <a:lnTo>
                      <a:pt x="3202" y="2895"/>
                    </a:lnTo>
                    <a:lnTo>
                      <a:pt x="3200" y="2895"/>
                    </a:lnTo>
                    <a:lnTo>
                      <a:pt x="3200" y="2896"/>
                    </a:lnTo>
                    <a:lnTo>
                      <a:pt x="3198" y="2896"/>
                    </a:lnTo>
                    <a:lnTo>
                      <a:pt x="3198" y="2898"/>
                    </a:lnTo>
                    <a:lnTo>
                      <a:pt x="3197" y="2898"/>
                    </a:lnTo>
                    <a:lnTo>
                      <a:pt x="3197" y="2900"/>
                    </a:lnTo>
                    <a:lnTo>
                      <a:pt x="3193" y="2900"/>
                    </a:lnTo>
                    <a:lnTo>
                      <a:pt x="3193" y="2901"/>
                    </a:lnTo>
                    <a:lnTo>
                      <a:pt x="3192" y="2901"/>
                    </a:lnTo>
                    <a:lnTo>
                      <a:pt x="3192" y="2903"/>
                    </a:lnTo>
                    <a:lnTo>
                      <a:pt x="3190" y="2903"/>
                    </a:lnTo>
                    <a:lnTo>
                      <a:pt x="3190" y="2905"/>
                    </a:lnTo>
                    <a:lnTo>
                      <a:pt x="3187" y="2905"/>
                    </a:lnTo>
                    <a:lnTo>
                      <a:pt x="3187" y="2906"/>
                    </a:lnTo>
                    <a:lnTo>
                      <a:pt x="3185" y="2906"/>
                    </a:lnTo>
                    <a:lnTo>
                      <a:pt x="3185" y="2908"/>
                    </a:lnTo>
                    <a:lnTo>
                      <a:pt x="3183" y="2908"/>
                    </a:lnTo>
                    <a:lnTo>
                      <a:pt x="3183" y="2910"/>
                    </a:lnTo>
                    <a:lnTo>
                      <a:pt x="3180" y="2910"/>
                    </a:lnTo>
                    <a:lnTo>
                      <a:pt x="3180" y="2911"/>
                    </a:lnTo>
                    <a:lnTo>
                      <a:pt x="3178" y="2911"/>
                    </a:lnTo>
                    <a:lnTo>
                      <a:pt x="3178" y="2913"/>
                    </a:lnTo>
                    <a:lnTo>
                      <a:pt x="3177" y="2913"/>
                    </a:lnTo>
                    <a:lnTo>
                      <a:pt x="3177" y="2915"/>
                    </a:lnTo>
                    <a:lnTo>
                      <a:pt x="3173" y="2915"/>
                    </a:lnTo>
                    <a:lnTo>
                      <a:pt x="3173" y="2916"/>
                    </a:lnTo>
                    <a:lnTo>
                      <a:pt x="3172" y="2916"/>
                    </a:lnTo>
                    <a:lnTo>
                      <a:pt x="3172" y="2918"/>
                    </a:lnTo>
                    <a:lnTo>
                      <a:pt x="3170" y="2918"/>
                    </a:lnTo>
                    <a:lnTo>
                      <a:pt x="3170" y="2920"/>
                    </a:lnTo>
                    <a:lnTo>
                      <a:pt x="3168" y="2920"/>
                    </a:lnTo>
                    <a:lnTo>
                      <a:pt x="3168" y="2921"/>
                    </a:lnTo>
                    <a:lnTo>
                      <a:pt x="3165" y="2921"/>
                    </a:lnTo>
                    <a:lnTo>
                      <a:pt x="3165" y="2923"/>
                    </a:lnTo>
                    <a:lnTo>
                      <a:pt x="3163" y="2923"/>
                    </a:lnTo>
                    <a:lnTo>
                      <a:pt x="3163" y="2925"/>
                    </a:lnTo>
                    <a:lnTo>
                      <a:pt x="3162" y="2925"/>
                    </a:lnTo>
                    <a:lnTo>
                      <a:pt x="3162" y="2926"/>
                    </a:lnTo>
                    <a:lnTo>
                      <a:pt x="3158" y="2926"/>
                    </a:lnTo>
                    <a:lnTo>
                      <a:pt x="3158" y="2928"/>
                    </a:lnTo>
                    <a:lnTo>
                      <a:pt x="3157" y="2928"/>
                    </a:lnTo>
                    <a:lnTo>
                      <a:pt x="3157" y="2930"/>
                    </a:lnTo>
                    <a:lnTo>
                      <a:pt x="3155" y="2930"/>
                    </a:lnTo>
                    <a:lnTo>
                      <a:pt x="3155" y="2931"/>
                    </a:lnTo>
                    <a:lnTo>
                      <a:pt x="3153" y="2931"/>
                    </a:lnTo>
                    <a:lnTo>
                      <a:pt x="3153" y="2933"/>
                    </a:lnTo>
                    <a:lnTo>
                      <a:pt x="3150" y="2933"/>
                    </a:lnTo>
                    <a:lnTo>
                      <a:pt x="3150" y="2935"/>
                    </a:lnTo>
                    <a:lnTo>
                      <a:pt x="3148" y="2935"/>
                    </a:lnTo>
                    <a:lnTo>
                      <a:pt x="3148" y="2936"/>
                    </a:lnTo>
                    <a:lnTo>
                      <a:pt x="3147" y="2936"/>
                    </a:lnTo>
                    <a:lnTo>
                      <a:pt x="3147" y="2938"/>
                    </a:lnTo>
                    <a:lnTo>
                      <a:pt x="3145" y="2938"/>
                    </a:lnTo>
                    <a:lnTo>
                      <a:pt x="3145" y="2940"/>
                    </a:lnTo>
                    <a:lnTo>
                      <a:pt x="3142" y="2940"/>
                    </a:lnTo>
                    <a:lnTo>
                      <a:pt x="3142" y="2941"/>
                    </a:lnTo>
                    <a:lnTo>
                      <a:pt x="3140" y="2941"/>
                    </a:lnTo>
                    <a:lnTo>
                      <a:pt x="3140" y="2943"/>
                    </a:lnTo>
                    <a:lnTo>
                      <a:pt x="3138" y="2943"/>
                    </a:lnTo>
                    <a:lnTo>
                      <a:pt x="3138" y="2945"/>
                    </a:lnTo>
                    <a:lnTo>
                      <a:pt x="3135" y="2945"/>
                    </a:lnTo>
                    <a:lnTo>
                      <a:pt x="3135" y="2946"/>
                    </a:lnTo>
                    <a:lnTo>
                      <a:pt x="3133" y="2946"/>
                    </a:lnTo>
                    <a:lnTo>
                      <a:pt x="3133" y="2948"/>
                    </a:lnTo>
                    <a:lnTo>
                      <a:pt x="3132" y="2948"/>
                    </a:lnTo>
                    <a:lnTo>
                      <a:pt x="3132" y="2950"/>
                    </a:lnTo>
                    <a:lnTo>
                      <a:pt x="3130" y="2950"/>
                    </a:lnTo>
                    <a:lnTo>
                      <a:pt x="3130" y="2951"/>
                    </a:lnTo>
                    <a:lnTo>
                      <a:pt x="3127" y="2951"/>
                    </a:lnTo>
                    <a:lnTo>
                      <a:pt x="3127" y="2953"/>
                    </a:lnTo>
                    <a:lnTo>
                      <a:pt x="3125" y="2953"/>
                    </a:lnTo>
                    <a:lnTo>
                      <a:pt x="3125" y="2955"/>
                    </a:lnTo>
                    <a:lnTo>
                      <a:pt x="3123" y="2955"/>
                    </a:lnTo>
                    <a:lnTo>
                      <a:pt x="3123" y="2956"/>
                    </a:lnTo>
                    <a:lnTo>
                      <a:pt x="3122" y="2956"/>
                    </a:lnTo>
                    <a:lnTo>
                      <a:pt x="3122" y="2958"/>
                    </a:lnTo>
                    <a:lnTo>
                      <a:pt x="3118" y="2958"/>
                    </a:lnTo>
                    <a:lnTo>
                      <a:pt x="3118" y="2960"/>
                    </a:lnTo>
                    <a:lnTo>
                      <a:pt x="3117" y="2960"/>
                    </a:lnTo>
                    <a:lnTo>
                      <a:pt x="3117" y="2961"/>
                    </a:lnTo>
                    <a:lnTo>
                      <a:pt x="3115" y="2961"/>
                    </a:lnTo>
                    <a:lnTo>
                      <a:pt x="3115" y="2963"/>
                    </a:lnTo>
                    <a:lnTo>
                      <a:pt x="3112" y="2963"/>
                    </a:lnTo>
                    <a:lnTo>
                      <a:pt x="3112" y="2965"/>
                    </a:lnTo>
                    <a:lnTo>
                      <a:pt x="3110" y="2965"/>
                    </a:lnTo>
                    <a:lnTo>
                      <a:pt x="3110" y="2966"/>
                    </a:lnTo>
                    <a:lnTo>
                      <a:pt x="3108" y="2966"/>
                    </a:lnTo>
                    <a:lnTo>
                      <a:pt x="3108" y="2968"/>
                    </a:lnTo>
                    <a:lnTo>
                      <a:pt x="3107" y="2968"/>
                    </a:lnTo>
                    <a:lnTo>
                      <a:pt x="3107" y="2970"/>
                    </a:lnTo>
                    <a:lnTo>
                      <a:pt x="3103" y="2970"/>
                    </a:lnTo>
                    <a:lnTo>
                      <a:pt x="3103" y="2971"/>
                    </a:lnTo>
                    <a:lnTo>
                      <a:pt x="3102" y="2971"/>
                    </a:lnTo>
                    <a:lnTo>
                      <a:pt x="3102" y="2973"/>
                    </a:lnTo>
                    <a:lnTo>
                      <a:pt x="3100" y="2973"/>
                    </a:lnTo>
                    <a:lnTo>
                      <a:pt x="3100" y="2975"/>
                    </a:lnTo>
                    <a:lnTo>
                      <a:pt x="3098" y="2975"/>
                    </a:lnTo>
                    <a:lnTo>
                      <a:pt x="3098" y="2976"/>
                    </a:lnTo>
                    <a:lnTo>
                      <a:pt x="3095" y="2976"/>
                    </a:lnTo>
                    <a:lnTo>
                      <a:pt x="3095" y="2978"/>
                    </a:lnTo>
                    <a:lnTo>
                      <a:pt x="3093" y="2978"/>
                    </a:lnTo>
                    <a:lnTo>
                      <a:pt x="3093" y="2980"/>
                    </a:lnTo>
                    <a:lnTo>
                      <a:pt x="3092" y="2980"/>
                    </a:lnTo>
                    <a:lnTo>
                      <a:pt x="3092" y="2981"/>
                    </a:lnTo>
                    <a:lnTo>
                      <a:pt x="3090" y="2981"/>
                    </a:lnTo>
                    <a:lnTo>
                      <a:pt x="3090" y="2983"/>
                    </a:lnTo>
                    <a:lnTo>
                      <a:pt x="3087" y="2983"/>
                    </a:lnTo>
                    <a:lnTo>
                      <a:pt x="3087" y="2985"/>
                    </a:lnTo>
                    <a:lnTo>
                      <a:pt x="3085" y="2985"/>
                    </a:lnTo>
                    <a:lnTo>
                      <a:pt x="3085" y="2986"/>
                    </a:lnTo>
                    <a:lnTo>
                      <a:pt x="3083" y="2986"/>
                    </a:lnTo>
                    <a:lnTo>
                      <a:pt x="3083" y="2988"/>
                    </a:lnTo>
                    <a:lnTo>
                      <a:pt x="3082" y="2988"/>
                    </a:lnTo>
                    <a:lnTo>
                      <a:pt x="3082" y="2990"/>
                    </a:lnTo>
                    <a:lnTo>
                      <a:pt x="3078" y="2990"/>
                    </a:lnTo>
                    <a:lnTo>
                      <a:pt x="3078" y="2991"/>
                    </a:lnTo>
                    <a:lnTo>
                      <a:pt x="3077" y="2991"/>
                    </a:lnTo>
                    <a:lnTo>
                      <a:pt x="3077" y="2993"/>
                    </a:lnTo>
                    <a:lnTo>
                      <a:pt x="3075" y="2993"/>
                    </a:lnTo>
                    <a:lnTo>
                      <a:pt x="3075" y="2995"/>
                    </a:lnTo>
                    <a:lnTo>
                      <a:pt x="3073" y="2995"/>
                    </a:lnTo>
                    <a:lnTo>
                      <a:pt x="3073" y="2996"/>
                    </a:lnTo>
                    <a:lnTo>
                      <a:pt x="3070" y="2996"/>
                    </a:lnTo>
                    <a:lnTo>
                      <a:pt x="3070" y="2998"/>
                    </a:lnTo>
                    <a:lnTo>
                      <a:pt x="3068" y="2998"/>
                    </a:lnTo>
                    <a:lnTo>
                      <a:pt x="3068" y="3000"/>
                    </a:lnTo>
                    <a:lnTo>
                      <a:pt x="3067" y="3000"/>
                    </a:lnTo>
                    <a:lnTo>
                      <a:pt x="3067" y="3001"/>
                    </a:lnTo>
                    <a:lnTo>
                      <a:pt x="3065" y="3001"/>
                    </a:lnTo>
                    <a:lnTo>
                      <a:pt x="3065" y="3003"/>
                    </a:lnTo>
                    <a:lnTo>
                      <a:pt x="3062" y="3003"/>
                    </a:lnTo>
                    <a:lnTo>
                      <a:pt x="3062" y="3005"/>
                    </a:lnTo>
                    <a:lnTo>
                      <a:pt x="3060" y="3005"/>
                    </a:lnTo>
                    <a:lnTo>
                      <a:pt x="3060" y="3006"/>
                    </a:lnTo>
                    <a:lnTo>
                      <a:pt x="3058" y="3006"/>
                    </a:lnTo>
                    <a:lnTo>
                      <a:pt x="3058" y="3008"/>
                    </a:lnTo>
                    <a:lnTo>
                      <a:pt x="3057" y="3008"/>
                    </a:lnTo>
                    <a:lnTo>
                      <a:pt x="3057" y="3010"/>
                    </a:lnTo>
                    <a:lnTo>
                      <a:pt x="3053" y="3010"/>
                    </a:lnTo>
                    <a:lnTo>
                      <a:pt x="3053" y="3011"/>
                    </a:lnTo>
                    <a:lnTo>
                      <a:pt x="3052" y="3011"/>
                    </a:lnTo>
                    <a:lnTo>
                      <a:pt x="3052" y="3013"/>
                    </a:lnTo>
                    <a:lnTo>
                      <a:pt x="3050" y="3013"/>
                    </a:lnTo>
                    <a:lnTo>
                      <a:pt x="3050" y="3015"/>
                    </a:lnTo>
                    <a:lnTo>
                      <a:pt x="3048" y="3015"/>
                    </a:lnTo>
                    <a:lnTo>
                      <a:pt x="3048" y="3016"/>
                    </a:lnTo>
                    <a:lnTo>
                      <a:pt x="3045" y="3016"/>
                    </a:lnTo>
                    <a:lnTo>
                      <a:pt x="3045" y="3018"/>
                    </a:lnTo>
                    <a:lnTo>
                      <a:pt x="3043" y="3018"/>
                    </a:lnTo>
                    <a:lnTo>
                      <a:pt x="3043" y="3020"/>
                    </a:lnTo>
                    <a:lnTo>
                      <a:pt x="3042" y="3020"/>
                    </a:lnTo>
                    <a:lnTo>
                      <a:pt x="3042" y="3021"/>
                    </a:lnTo>
                    <a:lnTo>
                      <a:pt x="3040" y="3021"/>
                    </a:lnTo>
                    <a:lnTo>
                      <a:pt x="3040" y="3023"/>
                    </a:lnTo>
                    <a:lnTo>
                      <a:pt x="3038" y="3023"/>
                    </a:lnTo>
                    <a:lnTo>
                      <a:pt x="3038" y="3025"/>
                    </a:lnTo>
                    <a:lnTo>
                      <a:pt x="3035" y="3025"/>
                    </a:lnTo>
                    <a:lnTo>
                      <a:pt x="3035" y="3026"/>
                    </a:lnTo>
                    <a:lnTo>
                      <a:pt x="3033" y="3026"/>
                    </a:lnTo>
                    <a:lnTo>
                      <a:pt x="3033" y="3028"/>
                    </a:lnTo>
                    <a:lnTo>
                      <a:pt x="3032" y="3028"/>
                    </a:lnTo>
                    <a:lnTo>
                      <a:pt x="3032" y="3030"/>
                    </a:lnTo>
                    <a:lnTo>
                      <a:pt x="3030" y="3030"/>
                    </a:lnTo>
                    <a:lnTo>
                      <a:pt x="3030" y="3031"/>
                    </a:lnTo>
                    <a:lnTo>
                      <a:pt x="3027" y="3031"/>
                    </a:lnTo>
                    <a:lnTo>
                      <a:pt x="3027" y="3033"/>
                    </a:lnTo>
                    <a:lnTo>
                      <a:pt x="3025" y="3033"/>
                    </a:lnTo>
                    <a:lnTo>
                      <a:pt x="3025" y="3035"/>
                    </a:lnTo>
                    <a:lnTo>
                      <a:pt x="3023" y="3035"/>
                    </a:lnTo>
                    <a:lnTo>
                      <a:pt x="3023" y="3036"/>
                    </a:lnTo>
                    <a:lnTo>
                      <a:pt x="3022" y="3036"/>
                    </a:lnTo>
                    <a:lnTo>
                      <a:pt x="3022" y="3038"/>
                    </a:lnTo>
                    <a:lnTo>
                      <a:pt x="3020" y="3038"/>
                    </a:lnTo>
                    <a:lnTo>
                      <a:pt x="3020" y="3040"/>
                    </a:lnTo>
                    <a:lnTo>
                      <a:pt x="3017" y="3040"/>
                    </a:lnTo>
                    <a:lnTo>
                      <a:pt x="3017" y="3041"/>
                    </a:lnTo>
                    <a:lnTo>
                      <a:pt x="3015" y="3041"/>
                    </a:lnTo>
                    <a:lnTo>
                      <a:pt x="3015" y="3043"/>
                    </a:lnTo>
                    <a:lnTo>
                      <a:pt x="3013" y="3043"/>
                    </a:lnTo>
                    <a:lnTo>
                      <a:pt x="3013" y="3045"/>
                    </a:lnTo>
                    <a:lnTo>
                      <a:pt x="3012" y="3045"/>
                    </a:lnTo>
                    <a:lnTo>
                      <a:pt x="3012" y="3046"/>
                    </a:lnTo>
                    <a:lnTo>
                      <a:pt x="3008" y="3046"/>
                    </a:lnTo>
                    <a:lnTo>
                      <a:pt x="3008" y="3048"/>
                    </a:lnTo>
                    <a:lnTo>
                      <a:pt x="3007" y="3048"/>
                    </a:lnTo>
                    <a:lnTo>
                      <a:pt x="3007" y="3050"/>
                    </a:lnTo>
                    <a:lnTo>
                      <a:pt x="3005" y="3050"/>
                    </a:lnTo>
                    <a:lnTo>
                      <a:pt x="3005" y="3051"/>
                    </a:lnTo>
                    <a:lnTo>
                      <a:pt x="3003" y="3051"/>
                    </a:lnTo>
                    <a:lnTo>
                      <a:pt x="3003" y="3053"/>
                    </a:lnTo>
                    <a:lnTo>
                      <a:pt x="3002" y="3053"/>
                    </a:lnTo>
                    <a:lnTo>
                      <a:pt x="3002" y="3055"/>
                    </a:lnTo>
                    <a:lnTo>
                      <a:pt x="2998" y="3055"/>
                    </a:lnTo>
                    <a:lnTo>
                      <a:pt x="2998" y="3056"/>
                    </a:lnTo>
                    <a:lnTo>
                      <a:pt x="2997" y="3056"/>
                    </a:lnTo>
                    <a:lnTo>
                      <a:pt x="2997" y="3058"/>
                    </a:lnTo>
                    <a:lnTo>
                      <a:pt x="2995" y="3058"/>
                    </a:lnTo>
                    <a:lnTo>
                      <a:pt x="2995" y="3060"/>
                    </a:lnTo>
                    <a:lnTo>
                      <a:pt x="2993" y="3060"/>
                    </a:lnTo>
                    <a:lnTo>
                      <a:pt x="2993" y="3061"/>
                    </a:lnTo>
                    <a:lnTo>
                      <a:pt x="2990" y="3061"/>
                    </a:lnTo>
                    <a:lnTo>
                      <a:pt x="2990" y="3063"/>
                    </a:lnTo>
                    <a:lnTo>
                      <a:pt x="2988" y="3063"/>
                    </a:lnTo>
                    <a:lnTo>
                      <a:pt x="2988" y="3065"/>
                    </a:lnTo>
                    <a:lnTo>
                      <a:pt x="2987" y="3065"/>
                    </a:lnTo>
                    <a:lnTo>
                      <a:pt x="2987" y="3066"/>
                    </a:lnTo>
                    <a:lnTo>
                      <a:pt x="2985" y="3066"/>
                    </a:lnTo>
                    <a:lnTo>
                      <a:pt x="2985" y="3068"/>
                    </a:lnTo>
                    <a:lnTo>
                      <a:pt x="2983" y="3068"/>
                    </a:lnTo>
                    <a:lnTo>
                      <a:pt x="2983" y="3070"/>
                    </a:lnTo>
                    <a:lnTo>
                      <a:pt x="2980" y="3070"/>
                    </a:lnTo>
                    <a:lnTo>
                      <a:pt x="2980" y="3071"/>
                    </a:lnTo>
                    <a:lnTo>
                      <a:pt x="2978" y="3071"/>
                    </a:lnTo>
                    <a:lnTo>
                      <a:pt x="2978" y="3073"/>
                    </a:lnTo>
                    <a:lnTo>
                      <a:pt x="2977" y="3073"/>
                    </a:lnTo>
                    <a:lnTo>
                      <a:pt x="2977" y="3075"/>
                    </a:lnTo>
                    <a:lnTo>
                      <a:pt x="2975" y="3075"/>
                    </a:lnTo>
                    <a:lnTo>
                      <a:pt x="2975" y="3076"/>
                    </a:lnTo>
                    <a:lnTo>
                      <a:pt x="2973" y="3076"/>
                    </a:lnTo>
                    <a:lnTo>
                      <a:pt x="2973" y="3078"/>
                    </a:lnTo>
                    <a:lnTo>
                      <a:pt x="2970" y="3078"/>
                    </a:lnTo>
                    <a:lnTo>
                      <a:pt x="2970" y="3080"/>
                    </a:lnTo>
                    <a:lnTo>
                      <a:pt x="2968" y="3080"/>
                    </a:lnTo>
                    <a:lnTo>
                      <a:pt x="2968" y="3081"/>
                    </a:lnTo>
                    <a:lnTo>
                      <a:pt x="2967" y="3081"/>
                    </a:lnTo>
                    <a:lnTo>
                      <a:pt x="2967" y="3083"/>
                    </a:lnTo>
                    <a:lnTo>
                      <a:pt x="2965" y="3083"/>
                    </a:lnTo>
                    <a:lnTo>
                      <a:pt x="2965" y="3085"/>
                    </a:lnTo>
                    <a:lnTo>
                      <a:pt x="2963" y="3085"/>
                    </a:lnTo>
                    <a:lnTo>
                      <a:pt x="2963" y="3086"/>
                    </a:lnTo>
                    <a:lnTo>
                      <a:pt x="2960" y="3086"/>
                    </a:lnTo>
                    <a:lnTo>
                      <a:pt x="2960" y="3088"/>
                    </a:lnTo>
                    <a:lnTo>
                      <a:pt x="2958" y="3088"/>
                    </a:lnTo>
                    <a:lnTo>
                      <a:pt x="2958" y="3090"/>
                    </a:lnTo>
                    <a:lnTo>
                      <a:pt x="2957" y="3090"/>
                    </a:lnTo>
                    <a:lnTo>
                      <a:pt x="2957" y="3091"/>
                    </a:lnTo>
                    <a:lnTo>
                      <a:pt x="2955" y="3091"/>
                    </a:lnTo>
                    <a:lnTo>
                      <a:pt x="2955" y="3093"/>
                    </a:lnTo>
                    <a:lnTo>
                      <a:pt x="2953" y="3093"/>
                    </a:lnTo>
                    <a:lnTo>
                      <a:pt x="2953" y="3095"/>
                    </a:lnTo>
                    <a:lnTo>
                      <a:pt x="2950" y="3095"/>
                    </a:lnTo>
                    <a:lnTo>
                      <a:pt x="2950" y="3096"/>
                    </a:lnTo>
                    <a:lnTo>
                      <a:pt x="2948" y="3096"/>
                    </a:lnTo>
                    <a:lnTo>
                      <a:pt x="2948" y="3098"/>
                    </a:lnTo>
                    <a:lnTo>
                      <a:pt x="2947" y="3098"/>
                    </a:lnTo>
                    <a:lnTo>
                      <a:pt x="2947" y="3100"/>
                    </a:lnTo>
                    <a:lnTo>
                      <a:pt x="2945" y="3100"/>
                    </a:lnTo>
                    <a:lnTo>
                      <a:pt x="2945" y="3101"/>
                    </a:lnTo>
                    <a:lnTo>
                      <a:pt x="2943" y="3101"/>
                    </a:lnTo>
                    <a:lnTo>
                      <a:pt x="2943" y="3103"/>
                    </a:lnTo>
                    <a:lnTo>
                      <a:pt x="2942" y="3103"/>
                    </a:lnTo>
                    <a:lnTo>
                      <a:pt x="2942" y="3105"/>
                    </a:lnTo>
                    <a:lnTo>
                      <a:pt x="2938" y="3105"/>
                    </a:lnTo>
                    <a:lnTo>
                      <a:pt x="2938" y="3106"/>
                    </a:lnTo>
                    <a:lnTo>
                      <a:pt x="2937" y="3106"/>
                    </a:lnTo>
                    <a:lnTo>
                      <a:pt x="2937" y="3108"/>
                    </a:lnTo>
                    <a:lnTo>
                      <a:pt x="2935" y="3108"/>
                    </a:lnTo>
                    <a:lnTo>
                      <a:pt x="2935" y="3110"/>
                    </a:lnTo>
                    <a:lnTo>
                      <a:pt x="2933" y="3110"/>
                    </a:lnTo>
                    <a:lnTo>
                      <a:pt x="2933" y="3111"/>
                    </a:lnTo>
                    <a:lnTo>
                      <a:pt x="2932" y="3111"/>
                    </a:lnTo>
                    <a:lnTo>
                      <a:pt x="2932" y="3113"/>
                    </a:lnTo>
                    <a:lnTo>
                      <a:pt x="2928" y="3113"/>
                    </a:lnTo>
                    <a:lnTo>
                      <a:pt x="2928" y="3115"/>
                    </a:lnTo>
                    <a:lnTo>
                      <a:pt x="2927" y="3115"/>
                    </a:lnTo>
                    <a:lnTo>
                      <a:pt x="2927" y="3116"/>
                    </a:lnTo>
                    <a:lnTo>
                      <a:pt x="2925" y="3116"/>
                    </a:lnTo>
                    <a:lnTo>
                      <a:pt x="2925" y="3118"/>
                    </a:lnTo>
                    <a:lnTo>
                      <a:pt x="2923" y="3118"/>
                    </a:lnTo>
                    <a:lnTo>
                      <a:pt x="2923" y="3120"/>
                    </a:lnTo>
                    <a:lnTo>
                      <a:pt x="2922" y="3120"/>
                    </a:lnTo>
                    <a:lnTo>
                      <a:pt x="2922" y="3121"/>
                    </a:lnTo>
                    <a:lnTo>
                      <a:pt x="2918" y="3121"/>
                    </a:lnTo>
                    <a:lnTo>
                      <a:pt x="2918" y="3123"/>
                    </a:lnTo>
                    <a:lnTo>
                      <a:pt x="2917" y="3123"/>
                    </a:lnTo>
                    <a:lnTo>
                      <a:pt x="2917" y="3125"/>
                    </a:lnTo>
                    <a:lnTo>
                      <a:pt x="2915" y="3125"/>
                    </a:lnTo>
                    <a:lnTo>
                      <a:pt x="2915" y="3126"/>
                    </a:lnTo>
                    <a:lnTo>
                      <a:pt x="2913" y="3126"/>
                    </a:lnTo>
                    <a:lnTo>
                      <a:pt x="2913" y="3128"/>
                    </a:lnTo>
                    <a:lnTo>
                      <a:pt x="2912" y="3128"/>
                    </a:lnTo>
                    <a:lnTo>
                      <a:pt x="2912" y="3130"/>
                    </a:lnTo>
                    <a:lnTo>
                      <a:pt x="2910" y="3130"/>
                    </a:lnTo>
                    <a:lnTo>
                      <a:pt x="2910" y="3131"/>
                    </a:lnTo>
                    <a:lnTo>
                      <a:pt x="2907" y="3131"/>
                    </a:lnTo>
                    <a:lnTo>
                      <a:pt x="2907" y="3133"/>
                    </a:lnTo>
                    <a:lnTo>
                      <a:pt x="2905" y="3133"/>
                    </a:lnTo>
                    <a:lnTo>
                      <a:pt x="2905" y="3135"/>
                    </a:lnTo>
                    <a:lnTo>
                      <a:pt x="2903" y="3135"/>
                    </a:lnTo>
                    <a:lnTo>
                      <a:pt x="2903" y="3136"/>
                    </a:lnTo>
                    <a:lnTo>
                      <a:pt x="2902" y="3136"/>
                    </a:lnTo>
                    <a:lnTo>
                      <a:pt x="2902" y="3138"/>
                    </a:lnTo>
                    <a:lnTo>
                      <a:pt x="2900" y="3138"/>
                    </a:lnTo>
                    <a:lnTo>
                      <a:pt x="2900" y="3140"/>
                    </a:lnTo>
                    <a:lnTo>
                      <a:pt x="2898" y="3140"/>
                    </a:lnTo>
                    <a:lnTo>
                      <a:pt x="2898" y="3141"/>
                    </a:lnTo>
                    <a:lnTo>
                      <a:pt x="2895" y="3141"/>
                    </a:lnTo>
                    <a:lnTo>
                      <a:pt x="2895" y="3143"/>
                    </a:lnTo>
                    <a:lnTo>
                      <a:pt x="2893" y="3143"/>
                    </a:lnTo>
                    <a:lnTo>
                      <a:pt x="2893" y="3145"/>
                    </a:lnTo>
                    <a:lnTo>
                      <a:pt x="2892" y="3145"/>
                    </a:lnTo>
                    <a:lnTo>
                      <a:pt x="2892" y="3146"/>
                    </a:lnTo>
                    <a:lnTo>
                      <a:pt x="2890" y="3146"/>
                    </a:lnTo>
                    <a:lnTo>
                      <a:pt x="2890" y="3148"/>
                    </a:lnTo>
                    <a:lnTo>
                      <a:pt x="2888" y="3148"/>
                    </a:lnTo>
                    <a:lnTo>
                      <a:pt x="2888" y="3150"/>
                    </a:lnTo>
                    <a:lnTo>
                      <a:pt x="2887" y="3150"/>
                    </a:lnTo>
                    <a:lnTo>
                      <a:pt x="2887" y="3151"/>
                    </a:lnTo>
                    <a:lnTo>
                      <a:pt x="2883" y="3151"/>
                    </a:lnTo>
                    <a:lnTo>
                      <a:pt x="2883" y="3153"/>
                    </a:lnTo>
                    <a:lnTo>
                      <a:pt x="2882" y="3153"/>
                    </a:lnTo>
                    <a:lnTo>
                      <a:pt x="2882" y="3155"/>
                    </a:lnTo>
                    <a:lnTo>
                      <a:pt x="2880" y="3155"/>
                    </a:lnTo>
                    <a:lnTo>
                      <a:pt x="2880" y="3156"/>
                    </a:lnTo>
                    <a:lnTo>
                      <a:pt x="2878" y="3156"/>
                    </a:lnTo>
                    <a:lnTo>
                      <a:pt x="2878" y="3158"/>
                    </a:lnTo>
                    <a:lnTo>
                      <a:pt x="2877" y="3158"/>
                    </a:lnTo>
                    <a:lnTo>
                      <a:pt x="2877" y="3160"/>
                    </a:lnTo>
                    <a:lnTo>
                      <a:pt x="2875" y="3160"/>
                    </a:lnTo>
                    <a:lnTo>
                      <a:pt x="2875" y="3161"/>
                    </a:lnTo>
                    <a:lnTo>
                      <a:pt x="2872" y="3161"/>
                    </a:lnTo>
                    <a:lnTo>
                      <a:pt x="2872" y="3163"/>
                    </a:lnTo>
                    <a:lnTo>
                      <a:pt x="2870" y="3163"/>
                    </a:lnTo>
                    <a:lnTo>
                      <a:pt x="2870" y="3165"/>
                    </a:lnTo>
                    <a:lnTo>
                      <a:pt x="2868" y="3165"/>
                    </a:lnTo>
                    <a:lnTo>
                      <a:pt x="2868" y="3166"/>
                    </a:lnTo>
                    <a:lnTo>
                      <a:pt x="2867" y="3166"/>
                    </a:lnTo>
                    <a:lnTo>
                      <a:pt x="2867" y="3168"/>
                    </a:lnTo>
                    <a:lnTo>
                      <a:pt x="2865" y="3168"/>
                    </a:lnTo>
                    <a:lnTo>
                      <a:pt x="2865" y="3170"/>
                    </a:lnTo>
                    <a:lnTo>
                      <a:pt x="2863" y="3170"/>
                    </a:lnTo>
                    <a:lnTo>
                      <a:pt x="2863" y="3171"/>
                    </a:lnTo>
                    <a:lnTo>
                      <a:pt x="2860" y="3171"/>
                    </a:lnTo>
                    <a:lnTo>
                      <a:pt x="2860" y="3173"/>
                    </a:lnTo>
                    <a:lnTo>
                      <a:pt x="2858" y="3173"/>
                    </a:lnTo>
                    <a:lnTo>
                      <a:pt x="2858" y="3175"/>
                    </a:lnTo>
                    <a:lnTo>
                      <a:pt x="2857" y="3175"/>
                    </a:lnTo>
                    <a:lnTo>
                      <a:pt x="2857" y="3176"/>
                    </a:lnTo>
                    <a:lnTo>
                      <a:pt x="2855" y="3176"/>
                    </a:lnTo>
                    <a:lnTo>
                      <a:pt x="2855" y="3178"/>
                    </a:lnTo>
                    <a:lnTo>
                      <a:pt x="2853" y="3178"/>
                    </a:lnTo>
                    <a:lnTo>
                      <a:pt x="2853" y="3180"/>
                    </a:lnTo>
                    <a:lnTo>
                      <a:pt x="2852" y="3180"/>
                    </a:lnTo>
                    <a:lnTo>
                      <a:pt x="2852" y="3181"/>
                    </a:lnTo>
                    <a:lnTo>
                      <a:pt x="2848" y="3181"/>
                    </a:lnTo>
                    <a:lnTo>
                      <a:pt x="2848" y="3183"/>
                    </a:lnTo>
                    <a:lnTo>
                      <a:pt x="2847" y="3183"/>
                    </a:lnTo>
                    <a:lnTo>
                      <a:pt x="2847" y="3185"/>
                    </a:lnTo>
                    <a:lnTo>
                      <a:pt x="2845" y="3185"/>
                    </a:lnTo>
                    <a:lnTo>
                      <a:pt x="2845" y="3186"/>
                    </a:lnTo>
                    <a:lnTo>
                      <a:pt x="2843" y="3186"/>
                    </a:lnTo>
                    <a:lnTo>
                      <a:pt x="2843" y="3188"/>
                    </a:lnTo>
                    <a:lnTo>
                      <a:pt x="2842" y="3188"/>
                    </a:lnTo>
                    <a:lnTo>
                      <a:pt x="2842" y="3190"/>
                    </a:lnTo>
                    <a:lnTo>
                      <a:pt x="2840" y="3190"/>
                    </a:lnTo>
                    <a:lnTo>
                      <a:pt x="2840" y="3191"/>
                    </a:lnTo>
                    <a:lnTo>
                      <a:pt x="2838" y="3191"/>
                    </a:lnTo>
                    <a:lnTo>
                      <a:pt x="2838" y="3193"/>
                    </a:lnTo>
                    <a:lnTo>
                      <a:pt x="2835" y="3193"/>
                    </a:lnTo>
                    <a:lnTo>
                      <a:pt x="2835" y="3195"/>
                    </a:lnTo>
                    <a:lnTo>
                      <a:pt x="2833" y="3195"/>
                    </a:lnTo>
                    <a:lnTo>
                      <a:pt x="2833" y="3196"/>
                    </a:lnTo>
                    <a:lnTo>
                      <a:pt x="2832" y="3196"/>
                    </a:lnTo>
                    <a:lnTo>
                      <a:pt x="2832" y="3198"/>
                    </a:lnTo>
                    <a:lnTo>
                      <a:pt x="2830" y="3198"/>
                    </a:lnTo>
                    <a:lnTo>
                      <a:pt x="2830" y="3200"/>
                    </a:lnTo>
                    <a:lnTo>
                      <a:pt x="2828" y="3200"/>
                    </a:lnTo>
                    <a:lnTo>
                      <a:pt x="2828" y="3201"/>
                    </a:lnTo>
                    <a:lnTo>
                      <a:pt x="2827" y="3201"/>
                    </a:lnTo>
                    <a:lnTo>
                      <a:pt x="2827" y="3203"/>
                    </a:lnTo>
                    <a:lnTo>
                      <a:pt x="2825" y="3203"/>
                    </a:lnTo>
                    <a:lnTo>
                      <a:pt x="2825" y="3205"/>
                    </a:lnTo>
                    <a:lnTo>
                      <a:pt x="2822" y="3205"/>
                    </a:lnTo>
                    <a:lnTo>
                      <a:pt x="2822" y="3206"/>
                    </a:lnTo>
                    <a:lnTo>
                      <a:pt x="2820" y="3206"/>
                    </a:lnTo>
                    <a:lnTo>
                      <a:pt x="2820" y="3208"/>
                    </a:lnTo>
                    <a:lnTo>
                      <a:pt x="2818" y="3208"/>
                    </a:lnTo>
                    <a:lnTo>
                      <a:pt x="2818" y="3210"/>
                    </a:lnTo>
                    <a:lnTo>
                      <a:pt x="2817" y="3210"/>
                    </a:lnTo>
                    <a:lnTo>
                      <a:pt x="2817" y="3211"/>
                    </a:lnTo>
                    <a:lnTo>
                      <a:pt x="2815" y="3211"/>
                    </a:lnTo>
                    <a:lnTo>
                      <a:pt x="2815" y="3213"/>
                    </a:lnTo>
                    <a:lnTo>
                      <a:pt x="2813" y="3213"/>
                    </a:lnTo>
                    <a:lnTo>
                      <a:pt x="2813" y="3215"/>
                    </a:lnTo>
                    <a:lnTo>
                      <a:pt x="2812" y="3215"/>
                    </a:lnTo>
                    <a:lnTo>
                      <a:pt x="2812" y="3216"/>
                    </a:lnTo>
                    <a:lnTo>
                      <a:pt x="2808" y="3216"/>
                    </a:lnTo>
                    <a:lnTo>
                      <a:pt x="2808" y="3218"/>
                    </a:lnTo>
                    <a:lnTo>
                      <a:pt x="2807" y="3218"/>
                    </a:lnTo>
                    <a:lnTo>
                      <a:pt x="2807" y="3220"/>
                    </a:lnTo>
                    <a:lnTo>
                      <a:pt x="2805" y="3220"/>
                    </a:lnTo>
                    <a:lnTo>
                      <a:pt x="2805" y="3221"/>
                    </a:lnTo>
                    <a:lnTo>
                      <a:pt x="2803" y="3221"/>
                    </a:lnTo>
                    <a:lnTo>
                      <a:pt x="2803" y="3223"/>
                    </a:lnTo>
                    <a:lnTo>
                      <a:pt x="2802" y="3223"/>
                    </a:lnTo>
                    <a:lnTo>
                      <a:pt x="2802" y="3225"/>
                    </a:lnTo>
                    <a:lnTo>
                      <a:pt x="2800" y="3225"/>
                    </a:lnTo>
                    <a:lnTo>
                      <a:pt x="2800" y="3226"/>
                    </a:lnTo>
                    <a:lnTo>
                      <a:pt x="2798" y="3226"/>
                    </a:lnTo>
                    <a:lnTo>
                      <a:pt x="2798" y="3228"/>
                    </a:lnTo>
                    <a:lnTo>
                      <a:pt x="2795" y="3228"/>
                    </a:lnTo>
                    <a:lnTo>
                      <a:pt x="2795" y="3230"/>
                    </a:lnTo>
                    <a:lnTo>
                      <a:pt x="2793" y="3230"/>
                    </a:lnTo>
                    <a:lnTo>
                      <a:pt x="2793" y="3231"/>
                    </a:lnTo>
                    <a:lnTo>
                      <a:pt x="2792" y="3231"/>
                    </a:lnTo>
                    <a:lnTo>
                      <a:pt x="2792" y="3233"/>
                    </a:lnTo>
                    <a:lnTo>
                      <a:pt x="2790" y="3233"/>
                    </a:lnTo>
                    <a:lnTo>
                      <a:pt x="2790" y="3235"/>
                    </a:lnTo>
                    <a:lnTo>
                      <a:pt x="2788" y="3235"/>
                    </a:lnTo>
                    <a:lnTo>
                      <a:pt x="2788" y="3236"/>
                    </a:lnTo>
                    <a:lnTo>
                      <a:pt x="2787" y="3236"/>
                    </a:lnTo>
                    <a:lnTo>
                      <a:pt x="2787" y="3238"/>
                    </a:lnTo>
                    <a:lnTo>
                      <a:pt x="2785" y="3238"/>
                    </a:lnTo>
                    <a:lnTo>
                      <a:pt x="2785" y="3240"/>
                    </a:lnTo>
                    <a:lnTo>
                      <a:pt x="2782" y="3240"/>
                    </a:lnTo>
                    <a:lnTo>
                      <a:pt x="2782" y="3241"/>
                    </a:lnTo>
                    <a:lnTo>
                      <a:pt x="2780" y="3241"/>
                    </a:lnTo>
                    <a:lnTo>
                      <a:pt x="2780" y="3243"/>
                    </a:lnTo>
                    <a:lnTo>
                      <a:pt x="2778" y="3243"/>
                    </a:lnTo>
                    <a:lnTo>
                      <a:pt x="2778" y="3245"/>
                    </a:lnTo>
                    <a:lnTo>
                      <a:pt x="2777" y="3245"/>
                    </a:lnTo>
                    <a:lnTo>
                      <a:pt x="2777" y="3246"/>
                    </a:lnTo>
                    <a:lnTo>
                      <a:pt x="2775" y="3246"/>
                    </a:lnTo>
                    <a:lnTo>
                      <a:pt x="2775" y="3248"/>
                    </a:lnTo>
                    <a:lnTo>
                      <a:pt x="2773" y="3248"/>
                    </a:lnTo>
                    <a:lnTo>
                      <a:pt x="2773" y="3250"/>
                    </a:lnTo>
                    <a:lnTo>
                      <a:pt x="2772" y="3250"/>
                    </a:lnTo>
                    <a:lnTo>
                      <a:pt x="2772" y="3251"/>
                    </a:lnTo>
                    <a:lnTo>
                      <a:pt x="2770" y="3251"/>
                    </a:lnTo>
                    <a:lnTo>
                      <a:pt x="2770" y="3253"/>
                    </a:lnTo>
                    <a:lnTo>
                      <a:pt x="2768" y="3253"/>
                    </a:lnTo>
                    <a:lnTo>
                      <a:pt x="2768" y="3255"/>
                    </a:lnTo>
                    <a:lnTo>
                      <a:pt x="2765" y="3255"/>
                    </a:lnTo>
                    <a:lnTo>
                      <a:pt x="2765" y="3256"/>
                    </a:lnTo>
                    <a:lnTo>
                      <a:pt x="2763" y="3256"/>
                    </a:lnTo>
                    <a:lnTo>
                      <a:pt x="2763" y="3258"/>
                    </a:lnTo>
                    <a:lnTo>
                      <a:pt x="2762" y="3258"/>
                    </a:lnTo>
                    <a:lnTo>
                      <a:pt x="2762" y="3260"/>
                    </a:lnTo>
                    <a:lnTo>
                      <a:pt x="2760" y="3260"/>
                    </a:lnTo>
                    <a:lnTo>
                      <a:pt x="2760" y="3261"/>
                    </a:lnTo>
                    <a:lnTo>
                      <a:pt x="2758" y="3261"/>
                    </a:lnTo>
                    <a:lnTo>
                      <a:pt x="2758" y="3263"/>
                    </a:lnTo>
                    <a:lnTo>
                      <a:pt x="2757" y="3263"/>
                    </a:lnTo>
                    <a:lnTo>
                      <a:pt x="2757" y="3265"/>
                    </a:lnTo>
                    <a:lnTo>
                      <a:pt x="2755" y="3265"/>
                    </a:lnTo>
                    <a:lnTo>
                      <a:pt x="2755" y="3266"/>
                    </a:lnTo>
                    <a:lnTo>
                      <a:pt x="2753" y="3266"/>
                    </a:lnTo>
                    <a:lnTo>
                      <a:pt x="2753" y="3268"/>
                    </a:lnTo>
                    <a:lnTo>
                      <a:pt x="2750" y="3268"/>
                    </a:lnTo>
                    <a:lnTo>
                      <a:pt x="2750" y="3270"/>
                    </a:lnTo>
                    <a:lnTo>
                      <a:pt x="2748" y="3270"/>
                    </a:lnTo>
                    <a:lnTo>
                      <a:pt x="2748" y="3271"/>
                    </a:lnTo>
                    <a:lnTo>
                      <a:pt x="2747" y="3271"/>
                    </a:lnTo>
                    <a:lnTo>
                      <a:pt x="2747" y="3273"/>
                    </a:lnTo>
                    <a:lnTo>
                      <a:pt x="2745" y="3273"/>
                    </a:lnTo>
                    <a:lnTo>
                      <a:pt x="2745" y="3275"/>
                    </a:lnTo>
                    <a:lnTo>
                      <a:pt x="2743" y="3275"/>
                    </a:lnTo>
                    <a:lnTo>
                      <a:pt x="2743" y="3276"/>
                    </a:lnTo>
                    <a:lnTo>
                      <a:pt x="2742" y="3276"/>
                    </a:lnTo>
                    <a:lnTo>
                      <a:pt x="2742" y="3278"/>
                    </a:lnTo>
                    <a:lnTo>
                      <a:pt x="2740" y="3278"/>
                    </a:lnTo>
                    <a:lnTo>
                      <a:pt x="2740" y="3280"/>
                    </a:lnTo>
                    <a:lnTo>
                      <a:pt x="2738" y="3280"/>
                    </a:lnTo>
                    <a:lnTo>
                      <a:pt x="2738" y="3281"/>
                    </a:lnTo>
                    <a:lnTo>
                      <a:pt x="2735" y="3281"/>
                    </a:lnTo>
                    <a:lnTo>
                      <a:pt x="2735" y="3283"/>
                    </a:lnTo>
                    <a:lnTo>
                      <a:pt x="2733" y="3283"/>
                    </a:lnTo>
                    <a:lnTo>
                      <a:pt x="2733" y="3285"/>
                    </a:lnTo>
                    <a:lnTo>
                      <a:pt x="2732" y="3285"/>
                    </a:lnTo>
                    <a:lnTo>
                      <a:pt x="2732" y="3286"/>
                    </a:lnTo>
                    <a:lnTo>
                      <a:pt x="2730" y="3286"/>
                    </a:lnTo>
                    <a:lnTo>
                      <a:pt x="2730" y="3288"/>
                    </a:lnTo>
                    <a:lnTo>
                      <a:pt x="2728" y="3288"/>
                    </a:lnTo>
                    <a:lnTo>
                      <a:pt x="2728" y="3290"/>
                    </a:lnTo>
                    <a:lnTo>
                      <a:pt x="2727" y="3290"/>
                    </a:lnTo>
                    <a:lnTo>
                      <a:pt x="2727" y="3291"/>
                    </a:lnTo>
                    <a:lnTo>
                      <a:pt x="2725" y="3291"/>
                    </a:lnTo>
                    <a:lnTo>
                      <a:pt x="2725" y="3293"/>
                    </a:lnTo>
                    <a:lnTo>
                      <a:pt x="2723" y="3293"/>
                    </a:lnTo>
                    <a:lnTo>
                      <a:pt x="2723" y="3295"/>
                    </a:lnTo>
                    <a:lnTo>
                      <a:pt x="2722" y="3295"/>
                    </a:lnTo>
                    <a:lnTo>
                      <a:pt x="2722" y="3296"/>
                    </a:lnTo>
                    <a:lnTo>
                      <a:pt x="2718" y="3296"/>
                    </a:lnTo>
                    <a:lnTo>
                      <a:pt x="2718" y="3298"/>
                    </a:lnTo>
                    <a:lnTo>
                      <a:pt x="2717" y="3298"/>
                    </a:lnTo>
                    <a:lnTo>
                      <a:pt x="2717" y="3300"/>
                    </a:lnTo>
                    <a:lnTo>
                      <a:pt x="2715" y="3300"/>
                    </a:lnTo>
                    <a:lnTo>
                      <a:pt x="2715" y="3301"/>
                    </a:lnTo>
                    <a:lnTo>
                      <a:pt x="2713" y="3301"/>
                    </a:lnTo>
                    <a:lnTo>
                      <a:pt x="2713" y="3303"/>
                    </a:lnTo>
                    <a:lnTo>
                      <a:pt x="2712" y="3303"/>
                    </a:lnTo>
                    <a:lnTo>
                      <a:pt x="2712" y="3305"/>
                    </a:lnTo>
                    <a:lnTo>
                      <a:pt x="2710" y="3305"/>
                    </a:lnTo>
                    <a:lnTo>
                      <a:pt x="2710" y="3306"/>
                    </a:lnTo>
                    <a:lnTo>
                      <a:pt x="2708" y="3306"/>
                    </a:lnTo>
                    <a:lnTo>
                      <a:pt x="2708" y="3308"/>
                    </a:lnTo>
                    <a:lnTo>
                      <a:pt x="2707" y="3308"/>
                    </a:lnTo>
                    <a:lnTo>
                      <a:pt x="2707" y="3310"/>
                    </a:lnTo>
                    <a:lnTo>
                      <a:pt x="2705" y="3310"/>
                    </a:lnTo>
                    <a:lnTo>
                      <a:pt x="2705" y="3311"/>
                    </a:lnTo>
                    <a:lnTo>
                      <a:pt x="2703" y="3311"/>
                    </a:lnTo>
                    <a:lnTo>
                      <a:pt x="2703" y="3313"/>
                    </a:lnTo>
                    <a:lnTo>
                      <a:pt x="2700" y="3313"/>
                    </a:lnTo>
                    <a:lnTo>
                      <a:pt x="2700" y="3315"/>
                    </a:lnTo>
                    <a:lnTo>
                      <a:pt x="2698" y="3315"/>
                    </a:lnTo>
                    <a:lnTo>
                      <a:pt x="2698" y="3316"/>
                    </a:lnTo>
                    <a:lnTo>
                      <a:pt x="2697" y="3316"/>
                    </a:lnTo>
                    <a:lnTo>
                      <a:pt x="2697" y="3318"/>
                    </a:lnTo>
                    <a:lnTo>
                      <a:pt x="2695" y="3318"/>
                    </a:lnTo>
                    <a:lnTo>
                      <a:pt x="2695" y="3320"/>
                    </a:lnTo>
                    <a:lnTo>
                      <a:pt x="2693" y="3320"/>
                    </a:lnTo>
                    <a:lnTo>
                      <a:pt x="2693" y="3321"/>
                    </a:lnTo>
                    <a:lnTo>
                      <a:pt x="2692" y="3321"/>
                    </a:lnTo>
                    <a:lnTo>
                      <a:pt x="2692" y="3323"/>
                    </a:lnTo>
                    <a:lnTo>
                      <a:pt x="2690" y="3323"/>
                    </a:lnTo>
                    <a:lnTo>
                      <a:pt x="2690" y="3325"/>
                    </a:lnTo>
                    <a:lnTo>
                      <a:pt x="2688" y="3325"/>
                    </a:lnTo>
                    <a:lnTo>
                      <a:pt x="2688" y="3326"/>
                    </a:lnTo>
                    <a:lnTo>
                      <a:pt x="2687" y="3326"/>
                    </a:lnTo>
                    <a:lnTo>
                      <a:pt x="2687" y="3328"/>
                    </a:lnTo>
                    <a:lnTo>
                      <a:pt x="2685" y="3328"/>
                    </a:lnTo>
                    <a:lnTo>
                      <a:pt x="2685" y="3330"/>
                    </a:lnTo>
                    <a:lnTo>
                      <a:pt x="2682" y="3330"/>
                    </a:lnTo>
                    <a:lnTo>
                      <a:pt x="2682" y="3331"/>
                    </a:lnTo>
                    <a:lnTo>
                      <a:pt x="2680" y="3331"/>
                    </a:lnTo>
                    <a:lnTo>
                      <a:pt x="2680" y="3333"/>
                    </a:lnTo>
                    <a:lnTo>
                      <a:pt x="2678" y="3333"/>
                    </a:lnTo>
                    <a:lnTo>
                      <a:pt x="2678" y="3335"/>
                    </a:lnTo>
                    <a:lnTo>
                      <a:pt x="2677" y="3335"/>
                    </a:lnTo>
                    <a:lnTo>
                      <a:pt x="2677" y="3336"/>
                    </a:lnTo>
                    <a:lnTo>
                      <a:pt x="2675" y="3336"/>
                    </a:lnTo>
                    <a:lnTo>
                      <a:pt x="2675" y="3338"/>
                    </a:lnTo>
                    <a:lnTo>
                      <a:pt x="2673" y="3338"/>
                    </a:lnTo>
                    <a:lnTo>
                      <a:pt x="2673" y="3340"/>
                    </a:lnTo>
                    <a:lnTo>
                      <a:pt x="2672" y="3340"/>
                    </a:lnTo>
                    <a:lnTo>
                      <a:pt x="2672" y="3341"/>
                    </a:lnTo>
                    <a:lnTo>
                      <a:pt x="2670" y="3341"/>
                    </a:lnTo>
                    <a:lnTo>
                      <a:pt x="2670" y="3343"/>
                    </a:lnTo>
                    <a:lnTo>
                      <a:pt x="2668" y="3343"/>
                    </a:lnTo>
                    <a:lnTo>
                      <a:pt x="2668" y="3345"/>
                    </a:lnTo>
                    <a:lnTo>
                      <a:pt x="2667" y="3345"/>
                    </a:lnTo>
                    <a:lnTo>
                      <a:pt x="2667" y="3346"/>
                    </a:lnTo>
                    <a:lnTo>
                      <a:pt x="2665" y="3346"/>
                    </a:lnTo>
                    <a:lnTo>
                      <a:pt x="2665" y="3348"/>
                    </a:lnTo>
                    <a:lnTo>
                      <a:pt x="2662" y="3348"/>
                    </a:lnTo>
                    <a:lnTo>
                      <a:pt x="2662" y="3350"/>
                    </a:lnTo>
                    <a:lnTo>
                      <a:pt x="2660" y="3350"/>
                    </a:lnTo>
                    <a:lnTo>
                      <a:pt x="2660" y="3351"/>
                    </a:lnTo>
                    <a:lnTo>
                      <a:pt x="2658" y="3351"/>
                    </a:lnTo>
                    <a:lnTo>
                      <a:pt x="2658" y="3353"/>
                    </a:lnTo>
                    <a:lnTo>
                      <a:pt x="2657" y="3353"/>
                    </a:lnTo>
                    <a:lnTo>
                      <a:pt x="2657" y="3355"/>
                    </a:lnTo>
                    <a:lnTo>
                      <a:pt x="2655" y="3355"/>
                    </a:lnTo>
                    <a:lnTo>
                      <a:pt x="2655" y="3356"/>
                    </a:lnTo>
                    <a:lnTo>
                      <a:pt x="2653" y="3356"/>
                    </a:lnTo>
                    <a:lnTo>
                      <a:pt x="2653" y="3358"/>
                    </a:lnTo>
                    <a:lnTo>
                      <a:pt x="2652" y="3358"/>
                    </a:lnTo>
                    <a:lnTo>
                      <a:pt x="2652" y="3360"/>
                    </a:lnTo>
                    <a:lnTo>
                      <a:pt x="2650" y="3360"/>
                    </a:lnTo>
                    <a:lnTo>
                      <a:pt x="2650" y="3361"/>
                    </a:lnTo>
                    <a:lnTo>
                      <a:pt x="2648" y="3361"/>
                    </a:lnTo>
                    <a:lnTo>
                      <a:pt x="2648" y="3363"/>
                    </a:lnTo>
                    <a:lnTo>
                      <a:pt x="2647" y="3363"/>
                    </a:lnTo>
                    <a:lnTo>
                      <a:pt x="2647" y="3365"/>
                    </a:lnTo>
                    <a:lnTo>
                      <a:pt x="2645" y="3365"/>
                    </a:lnTo>
                    <a:lnTo>
                      <a:pt x="2645" y="3366"/>
                    </a:lnTo>
                    <a:lnTo>
                      <a:pt x="2643" y="3366"/>
                    </a:lnTo>
                    <a:lnTo>
                      <a:pt x="2643" y="3368"/>
                    </a:lnTo>
                    <a:lnTo>
                      <a:pt x="2642" y="3368"/>
                    </a:lnTo>
                    <a:lnTo>
                      <a:pt x="2642" y="3370"/>
                    </a:lnTo>
                    <a:lnTo>
                      <a:pt x="2638" y="3370"/>
                    </a:lnTo>
                    <a:lnTo>
                      <a:pt x="2638" y="3371"/>
                    </a:lnTo>
                    <a:lnTo>
                      <a:pt x="2637" y="3371"/>
                    </a:lnTo>
                    <a:lnTo>
                      <a:pt x="2637" y="3373"/>
                    </a:lnTo>
                    <a:lnTo>
                      <a:pt x="2635" y="3373"/>
                    </a:lnTo>
                    <a:lnTo>
                      <a:pt x="2635" y="3375"/>
                    </a:lnTo>
                    <a:lnTo>
                      <a:pt x="2633" y="3375"/>
                    </a:lnTo>
                    <a:lnTo>
                      <a:pt x="2633" y="3376"/>
                    </a:lnTo>
                    <a:lnTo>
                      <a:pt x="2632" y="3376"/>
                    </a:lnTo>
                    <a:lnTo>
                      <a:pt x="2632" y="3378"/>
                    </a:lnTo>
                    <a:lnTo>
                      <a:pt x="2630" y="3378"/>
                    </a:lnTo>
                    <a:lnTo>
                      <a:pt x="2630" y="3380"/>
                    </a:lnTo>
                    <a:lnTo>
                      <a:pt x="2628" y="3380"/>
                    </a:lnTo>
                    <a:lnTo>
                      <a:pt x="2628" y="3381"/>
                    </a:lnTo>
                    <a:lnTo>
                      <a:pt x="2627" y="3381"/>
                    </a:lnTo>
                    <a:lnTo>
                      <a:pt x="2627" y="3383"/>
                    </a:lnTo>
                    <a:lnTo>
                      <a:pt x="2625" y="3383"/>
                    </a:lnTo>
                    <a:lnTo>
                      <a:pt x="2625" y="3385"/>
                    </a:lnTo>
                    <a:lnTo>
                      <a:pt x="2623" y="3385"/>
                    </a:lnTo>
                    <a:lnTo>
                      <a:pt x="2623" y="3386"/>
                    </a:lnTo>
                    <a:lnTo>
                      <a:pt x="2622" y="3386"/>
                    </a:lnTo>
                    <a:lnTo>
                      <a:pt x="2622" y="3388"/>
                    </a:lnTo>
                    <a:lnTo>
                      <a:pt x="2620" y="3388"/>
                    </a:lnTo>
                    <a:lnTo>
                      <a:pt x="2620" y="3390"/>
                    </a:lnTo>
                    <a:lnTo>
                      <a:pt x="2618" y="3390"/>
                    </a:lnTo>
                    <a:lnTo>
                      <a:pt x="2618" y="3391"/>
                    </a:lnTo>
                    <a:lnTo>
                      <a:pt x="2615" y="3391"/>
                    </a:lnTo>
                    <a:lnTo>
                      <a:pt x="2615" y="3393"/>
                    </a:lnTo>
                    <a:lnTo>
                      <a:pt x="2613" y="3393"/>
                    </a:lnTo>
                    <a:lnTo>
                      <a:pt x="2613" y="3395"/>
                    </a:lnTo>
                    <a:lnTo>
                      <a:pt x="2612" y="3395"/>
                    </a:lnTo>
                    <a:lnTo>
                      <a:pt x="2612" y="3396"/>
                    </a:lnTo>
                    <a:lnTo>
                      <a:pt x="2610" y="3396"/>
                    </a:lnTo>
                    <a:lnTo>
                      <a:pt x="2610" y="3398"/>
                    </a:lnTo>
                    <a:lnTo>
                      <a:pt x="2608" y="3398"/>
                    </a:lnTo>
                    <a:lnTo>
                      <a:pt x="2608" y="3400"/>
                    </a:lnTo>
                    <a:lnTo>
                      <a:pt x="2607" y="3400"/>
                    </a:lnTo>
                    <a:lnTo>
                      <a:pt x="2607" y="3401"/>
                    </a:lnTo>
                    <a:lnTo>
                      <a:pt x="2605" y="3401"/>
                    </a:lnTo>
                    <a:lnTo>
                      <a:pt x="2605" y="3403"/>
                    </a:lnTo>
                    <a:lnTo>
                      <a:pt x="2603" y="3403"/>
                    </a:lnTo>
                    <a:lnTo>
                      <a:pt x="2603" y="3405"/>
                    </a:lnTo>
                    <a:lnTo>
                      <a:pt x="2602" y="3405"/>
                    </a:lnTo>
                    <a:lnTo>
                      <a:pt x="2602" y="3406"/>
                    </a:lnTo>
                    <a:lnTo>
                      <a:pt x="2600" y="3406"/>
                    </a:lnTo>
                    <a:lnTo>
                      <a:pt x="2600" y="3408"/>
                    </a:lnTo>
                    <a:lnTo>
                      <a:pt x="2598" y="3408"/>
                    </a:lnTo>
                    <a:lnTo>
                      <a:pt x="2598" y="3410"/>
                    </a:lnTo>
                    <a:lnTo>
                      <a:pt x="2597" y="3410"/>
                    </a:lnTo>
                    <a:lnTo>
                      <a:pt x="2597" y="3411"/>
                    </a:lnTo>
                    <a:lnTo>
                      <a:pt x="2595" y="3411"/>
                    </a:lnTo>
                    <a:lnTo>
                      <a:pt x="2595" y="3413"/>
                    </a:lnTo>
                    <a:lnTo>
                      <a:pt x="2593" y="3413"/>
                    </a:lnTo>
                    <a:lnTo>
                      <a:pt x="2593" y="3415"/>
                    </a:lnTo>
                    <a:lnTo>
                      <a:pt x="2592" y="3415"/>
                    </a:lnTo>
                    <a:lnTo>
                      <a:pt x="2592" y="3416"/>
                    </a:lnTo>
                    <a:lnTo>
                      <a:pt x="2588" y="3416"/>
                    </a:lnTo>
                    <a:lnTo>
                      <a:pt x="2588" y="3418"/>
                    </a:lnTo>
                    <a:lnTo>
                      <a:pt x="2587" y="3418"/>
                    </a:lnTo>
                    <a:lnTo>
                      <a:pt x="2587" y="3420"/>
                    </a:lnTo>
                    <a:lnTo>
                      <a:pt x="2585" y="3420"/>
                    </a:lnTo>
                    <a:lnTo>
                      <a:pt x="2585" y="3421"/>
                    </a:lnTo>
                    <a:lnTo>
                      <a:pt x="2583" y="3421"/>
                    </a:lnTo>
                    <a:lnTo>
                      <a:pt x="2583" y="3423"/>
                    </a:lnTo>
                    <a:lnTo>
                      <a:pt x="2582" y="3423"/>
                    </a:lnTo>
                    <a:lnTo>
                      <a:pt x="2582" y="3425"/>
                    </a:lnTo>
                    <a:lnTo>
                      <a:pt x="2580" y="3425"/>
                    </a:lnTo>
                    <a:lnTo>
                      <a:pt x="2580" y="3426"/>
                    </a:lnTo>
                    <a:lnTo>
                      <a:pt x="2578" y="3426"/>
                    </a:lnTo>
                    <a:lnTo>
                      <a:pt x="2578" y="3428"/>
                    </a:lnTo>
                    <a:lnTo>
                      <a:pt x="2577" y="3428"/>
                    </a:lnTo>
                    <a:lnTo>
                      <a:pt x="2577" y="3430"/>
                    </a:lnTo>
                    <a:lnTo>
                      <a:pt x="2575" y="3430"/>
                    </a:lnTo>
                    <a:lnTo>
                      <a:pt x="2575" y="3431"/>
                    </a:lnTo>
                    <a:lnTo>
                      <a:pt x="2573" y="3431"/>
                    </a:lnTo>
                    <a:lnTo>
                      <a:pt x="2573" y="3433"/>
                    </a:lnTo>
                    <a:lnTo>
                      <a:pt x="2572" y="3433"/>
                    </a:lnTo>
                    <a:lnTo>
                      <a:pt x="2572" y="3435"/>
                    </a:lnTo>
                    <a:lnTo>
                      <a:pt x="2570" y="3435"/>
                    </a:lnTo>
                    <a:lnTo>
                      <a:pt x="2570" y="3436"/>
                    </a:lnTo>
                    <a:lnTo>
                      <a:pt x="2568" y="3436"/>
                    </a:lnTo>
                    <a:lnTo>
                      <a:pt x="2568" y="3438"/>
                    </a:lnTo>
                    <a:lnTo>
                      <a:pt x="2567" y="3438"/>
                    </a:lnTo>
                    <a:lnTo>
                      <a:pt x="2567" y="3440"/>
                    </a:lnTo>
                    <a:lnTo>
                      <a:pt x="2565" y="3440"/>
                    </a:lnTo>
                    <a:lnTo>
                      <a:pt x="2565" y="3441"/>
                    </a:lnTo>
                    <a:lnTo>
                      <a:pt x="2563" y="3441"/>
                    </a:lnTo>
                    <a:lnTo>
                      <a:pt x="2563" y="3443"/>
                    </a:lnTo>
                    <a:lnTo>
                      <a:pt x="2562" y="3443"/>
                    </a:lnTo>
                    <a:lnTo>
                      <a:pt x="2562" y="3445"/>
                    </a:lnTo>
                    <a:lnTo>
                      <a:pt x="2558" y="3445"/>
                    </a:lnTo>
                    <a:lnTo>
                      <a:pt x="2558" y="3446"/>
                    </a:lnTo>
                    <a:lnTo>
                      <a:pt x="2557" y="3446"/>
                    </a:lnTo>
                    <a:lnTo>
                      <a:pt x="2557" y="3448"/>
                    </a:lnTo>
                    <a:lnTo>
                      <a:pt x="2555" y="3448"/>
                    </a:lnTo>
                    <a:lnTo>
                      <a:pt x="2555" y="3450"/>
                    </a:lnTo>
                    <a:lnTo>
                      <a:pt x="2553" y="3450"/>
                    </a:lnTo>
                    <a:lnTo>
                      <a:pt x="2553" y="3451"/>
                    </a:lnTo>
                    <a:lnTo>
                      <a:pt x="2552" y="3451"/>
                    </a:lnTo>
                    <a:lnTo>
                      <a:pt x="2552" y="3453"/>
                    </a:lnTo>
                    <a:lnTo>
                      <a:pt x="2550" y="3453"/>
                    </a:lnTo>
                    <a:lnTo>
                      <a:pt x="2550" y="3455"/>
                    </a:lnTo>
                    <a:lnTo>
                      <a:pt x="2548" y="3455"/>
                    </a:lnTo>
                    <a:lnTo>
                      <a:pt x="2548" y="3456"/>
                    </a:lnTo>
                    <a:lnTo>
                      <a:pt x="2547" y="3456"/>
                    </a:lnTo>
                    <a:lnTo>
                      <a:pt x="2547" y="3458"/>
                    </a:lnTo>
                    <a:lnTo>
                      <a:pt x="2545" y="3458"/>
                    </a:lnTo>
                    <a:lnTo>
                      <a:pt x="2545" y="3460"/>
                    </a:lnTo>
                    <a:lnTo>
                      <a:pt x="2543" y="3460"/>
                    </a:lnTo>
                    <a:lnTo>
                      <a:pt x="2543" y="3461"/>
                    </a:lnTo>
                    <a:lnTo>
                      <a:pt x="2542" y="3461"/>
                    </a:lnTo>
                    <a:lnTo>
                      <a:pt x="2542" y="3463"/>
                    </a:lnTo>
                    <a:lnTo>
                      <a:pt x="2540" y="3463"/>
                    </a:lnTo>
                    <a:lnTo>
                      <a:pt x="2540" y="3465"/>
                    </a:lnTo>
                    <a:lnTo>
                      <a:pt x="2538" y="3465"/>
                    </a:lnTo>
                    <a:lnTo>
                      <a:pt x="2538" y="3466"/>
                    </a:lnTo>
                    <a:lnTo>
                      <a:pt x="2537" y="3466"/>
                    </a:lnTo>
                    <a:lnTo>
                      <a:pt x="2537" y="3468"/>
                    </a:lnTo>
                    <a:lnTo>
                      <a:pt x="2535" y="3468"/>
                    </a:lnTo>
                    <a:lnTo>
                      <a:pt x="2535" y="3470"/>
                    </a:lnTo>
                    <a:lnTo>
                      <a:pt x="2533" y="3470"/>
                    </a:lnTo>
                    <a:lnTo>
                      <a:pt x="2533" y="3471"/>
                    </a:lnTo>
                    <a:lnTo>
                      <a:pt x="2532" y="3471"/>
                    </a:lnTo>
                    <a:lnTo>
                      <a:pt x="2532" y="3473"/>
                    </a:lnTo>
                    <a:lnTo>
                      <a:pt x="2530" y="3473"/>
                    </a:lnTo>
                    <a:lnTo>
                      <a:pt x="2530" y="3475"/>
                    </a:lnTo>
                    <a:lnTo>
                      <a:pt x="2528" y="3475"/>
                    </a:lnTo>
                    <a:lnTo>
                      <a:pt x="2528" y="3476"/>
                    </a:lnTo>
                    <a:lnTo>
                      <a:pt x="2527" y="3476"/>
                    </a:lnTo>
                    <a:lnTo>
                      <a:pt x="2527" y="3478"/>
                    </a:lnTo>
                    <a:lnTo>
                      <a:pt x="2525" y="3478"/>
                    </a:lnTo>
                    <a:lnTo>
                      <a:pt x="2525" y="3480"/>
                    </a:lnTo>
                    <a:lnTo>
                      <a:pt x="2523" y="3480"/>
                    </a:lnTo>
                    <a:lnTo>
                      <a:pt x="2523" y="3481"/>
                    </a:lnTo>
                    <a:lnTo>
                      <a:pt x="2522" y="3481"/>
                    </a:lnTo>
                    <a:lnTo>
                      <a:pt x="2522" y="3483"/>
                    </a:lnTo>
                    <a:lnTo>
                      <a:pt x="2518" y="3483"/>
                    </a:lnTo>
                    <a:lnTo>
                      <a:pt x="2518" y="3485"/>
                    </a:lnTo>
                    <a:lnTo>
                      <a:pt x="2517" y="3485"/>
                    </a:lnTo>
                    <a:lnTo>
                      <a:pt x="2517" y="3486"/>
                    </a:lnTo>
                    <a:lnTo>
                      <a:pt x="2515" y="3486"/>
                    </a:lnTo>
                    <a:lnTo>
                      <a:pt x="2515" y="3488"/>
                    </a:lnTo>
                    <a:lnTo>
                      <a:pt x="2513" y="3488"/>
                    </a:lnTo>
                    <a:lnTo>
                      <a:pt x="2513" y="3490"/>
                    </a:lnTo>
                    <a:lnTo>
                      <a:pt x="2512" y="3490"/>
                    </a:lnTo>
                    <a:lnTo>
                      <a:pt x="2512" y="3491"/>
                    </a:lnTo>
                    <a:lnTo>
                      <a:pt x="2510" y="3491"/>
                    </a:lnTo>
                    <a:lnTo>
                      <a:pt x="2510" y="3493"/>
                    </a:lnTo>
                    <a:lnTo>
                      <a:pt x="2508" y="3493"/>
                    </a:lnTo>
                    <a:lnTo>
                      <a:pt x="2508" y="3495"/>
                    </a:lnTo>
                    <a:lnTo>
                      <a:pt x="2507" y="3495"/>
                    </a:lnTo>
                    <a:lnTo>
                      <a:pt x="2507" y="3496"/>
                    </a:lnTo>
                    <a:lnTo>
                      <a:pt x="2505" y="3496"/>
                    </a:lnTo>
                    <a:lnTo>
                      <a:pt x="2505" y="3498"/>
                    </a:lnTo>
                    <a:lnTo>
                      <a:pt x="2503" y="3498"/>
                    </a:lnTo>
                    <a:lnTo>
                      <a:pt x="2503" y="3500"/>
                    </a:lnTo>
                    <a:lnTo>
                      <a:pt x="2502" y="3500"/>
                    </a:lnTo>
                    <a:lnTo>
                      <a:pt x="2502" y="3501"/>
                    </a:lnTo>
                    <a:lnTo>
                      <a:pt x="2500" y="3501"/>
                    </a:lnTo>
                    <a:lnTo>
                      <a:pt x="2500" y="3503"/>
                    </a:lnTo>
                    <a:lnTo>
                      <a:pt x="2498" y="3503"/>
                    </a:lnTo>
                    <a:lnTo>
                      <a:pt x="2498" y="3505"/>
                    </a:lnTo>
                    <a:lnTo>
                      <a:pt x="2497" y="3505"/>
                    </a:lnTo>
                    <a:lnTo>
                      <a:pt x="2497" y="3506"/>
                    </a:lnTo>
                    <a:lnTo>
                      <a:pt x="2495" y="3506"/>
                    </a:lnTo>
                    <a:lnTo>
                      <a:pt x="2495" y="3508"/>
                    </a:lnTo>
                    <a:lnTo>
                      <a:pt x="2493" y="3508"/>
                    </a:lnTo>
                    <a:lnTo>
                      <a:pt x="2493" y="3510"/>
                    </a:lnTo>
                    <a:lnTo>
                      <a:pt x="2492" y="3510"/>
                    </a:lnTo>
                    <a:lnTo>
                      <a:pt x="2492" y="3511"/>
                    </a:lnTo>
                    <a:lnTo>
                      <a:pt x="2490" y="3511"/>
                    </a:lnTo>
                    <a:lnTo>
                      <a:pt x="2490" y="3513"/>
                    </a:lnTo>
                    <a:lnTo>
                      <a:pt x="2488" y="3513"/>
                    </a:lnTo>
                    <a:lnTo>
                      <a:pt x="2488" y="3515"/>
                    </a:lnTo>
                    <a:lnTo>
                      <a:pt x="2487" y="3515"/>
                    </a:lnTo>
                    <a:lnTo>
                      <a:pt x="2487" y="3516"/>
                    </a:lnTo>
                    <a:lnTo>
                      <a:pt x="2485" y="3516"/>
                    </a:lnTo>
                    <a:lnTo>
                      <a:pt x="2485" y="3518"/>
                    </a:lnTo>
                    <a:lnTo>
                      <a:pt x="2483" y="3518"/>
                    </a:lnTo>
                    <a:lnTo>
                      <a:pt x="2483" y="3520"/>
                    </a:lnTo>
                    <a:lnTo>
                      <a:pt x="2482" y="3520"/>
                    </a:lnTo>
                    <a:lnTo>
                      <a:pt x="2482" y="3521"/>
                    </a:lnTo>
                    <a:lnTo>
                      <a:pt x="2480" y="3521"/>
                    </a:lnTo>
                    <a:lnTo>
                      <a:pt x="2480" y="3523"/>
                    </a:lnTo>
                    <a:lnTo>
                      <a:pt x="2478" y="3523"/>
                    </a:lnTo>
                    <a:lnTo>
                      <a:pt x="2478" y="3525"/>
                    </a:lnTo>
                    <a:lnTo>
                      <a:pt x="2477" y="3525"/>
                    </a:lnTo>
                    <a:lnTo>
                      <a:pt x="2477" y="3526"/>
                    </a:lnTo>
                    <a:lnTo>
                      <a:pt x="2475" y="3526"/>
                    </a:lnTo>
                    <a:lnTo>
                      <a:pt x="2475" y="3528"/>
                    </a:lnTo>
                    <a:lnTo>
                      <a:pt x="2473" y="3528"/>
                    </a:lnTo>
                    <a:lnTo>
                      <a:pt x="2473" y="3530"/>
                    </a:lnTo>
                    <a:lnTo>
                      <a:pt x="2472" y="3530"/>
                    </a:lnTo>
                    <a:lnTo>
                      <a:pt x="2472" y="3531"/>
                    </a:lnTo>
                    <a:lnTo>
                      <a:pt x="2470" y="3531"/>
                    </a:lnTo>
                    <a:lnTo>
                      <a:pt x="2470" y="3533"/>
                    </a:lnTo>
                    <a:lnTo>
                      <a:pt x="2468" y="3533"/>
                    </a:lnTo>
                    <a:lnTo>
                      <a:pt x="2468" y="3535"/>
                    </a:lnTo>
                    <a:lnTo>
                      <a:pt x="2467" y="3535"/>
                    </a:lnTo>
                    <a:lnTo>
                      <a:pt x="2467" y="3536"/>
                    </a:lnTo>
                    <a:lnTo>
                      <a:pt x="2463" y="3536"/>
                    </a:lnTo>
                    <a:lnTo>
                      <a:pt x="2463" y="3538"/>
                    </a:lnTo>
                    <a:lnTo>
                      <a:pt x="2462" y="3538"/>
                    </a:lnTo>
                    <a:lnTo>
                      <a:pt x="2462" y="3540"/>
                    </a:lnTo>
                    <a:lnTo>
                      <a:pt x="2460" y="3540"/>
                    </a:lnTo>
                    <a:lnTo>
                      <a:pt x="2460" y="3541"/>
                    </a:lnTo>
                    <a:lnTo>
                      <a:pt x="2458" y="3541"/>
                    </a:lnTo>
                    <a:lnTo>
                      <a:pt x="2458" y="3543"/>
                    </a:lnTo>
                    <a:lnTo>
                      <a:pt x="2457" y="3543"/>
                    </a:lnTo>
                    <a:lnTo>
                      <a:pt x="2457" y="3545"/>
                    </a:lnTo>
                    <a:lnTo>
                      <a:pt x="2455" y="3545"/>
                    </a:lnTo>
                    <a:lnTo>
                      <a:pt x="2455" y="3546"/>
                    </a:lnTo>
                    <a:lnTo>
                      <a:pt x="2453" y="3546"/>
                    </a:lnTo>
                    <a:lnTo>
                      <a:pt x="2453" y="3548"/>
                    </a:lnTo>
                    <a:lnTo>
                      <a:pt x="2452" y="3548"/>
                    </a:lnTo>
                    <a:lnTo>
                      <a:pt x="2452" y="3550"/>
                    </a:lnTo>
                    <a:lnTo>
                      <a:pt x="2450" y="3550"/>
                    </a:lnTo>
                    <a:lnTo>
                      <a:pt x="2450" y="3551"/>
                    </a:lnTo>
                    <a:lnTo>
                      <a:pt x="2448" y="3551"/>
                    </a:lnTo>
                    <a:lnTo>
                      <a:pt x="2448" y="3553"/>
                    </a:lnTo>
                    <a:lnTo>
                      <a:pt x="2447" y="3553"/>
                    </a:lnTo>
                    <a:lnTo>
                      <a:pt x="2447" y="3555"/>
                    </a:lnTo>
                    <a:lnTo>
                      <a:pt x="2445" y="3555"/>
                    </a:lnTo>
                    <a:lnTo>
                      <a:pt x="2445" y="3556"/>
                    </a:lnTo>
                    <a:lnTo>
                      <a:pt x="2443" y="3556"/>
                    </a:lnTo>
                    <a:lnTo>
                      <a:pt x="2443" y="3558"/>
                    </a:lnTo>
                    <a:lnTo>
                      <a:pt x="2442" y="3558"/>
                    </a:lnTo>
                    <a:lnTo>
                      <a:pt x="2442" y="3560"/>
                    </a:lnTo>
                    <a:lnTo>
                      <a:pt x="2440" y="3560"/>
                    </a:lnTo>
                    <a:lnTo>
                      <a:pt x="2440" y="3561"/>
                    </a:lnTo>
                    <a:lnTo>
                      <a:pt x="2438" y="3561"/>
                    </a:lnTo>
                    <a:lnTo>
                      <a:pt x="2438" y="3563"/>
                    </a:lnTo>
                    <a:lnTo>
                      <a:pt x="2437" y="3563"/>
                    </a:lnTo>
                    <a:lnTo>
                      <a:pt x="2437" y="3565"/>
                    </a:lnTo>
                    <a:lnTo>
                      <a:pt x="2435" y="3565"/>
                    </a:lnTo>
                    <a:lnTo>
                      <a:pt x="2435" y="3566"/>
                    </a:lnTo>
                    <a:lnTo>
                      <a:pt x="2433" y="3566"/>
                    </a:lnTo>
                    <a:lnTo>
                      <a:pt x="2433" y="3568"/>
                    </a:lnTo>
                    <a:lnTo>
                      <a:pt x="2432" y="3568"/>
                    </a:lnTo>
                    <a:lnTo>
                      <a:pt x="2432" y="3570"/>
                    </a:lnTo>
                    <a:lnTo>
                      <a:pt x="2430" y="3570"/>
                    </a:lnTo>
                    <a:lnTo>
                      <a:pt x="2430" y="3571"/>
                    </a:lnTo>
                    <a:lnTo>
                      <a:pt x="2428" y="3571"/>
                    </a:lnTo>
                    <a:lnTo>
                      <a:pt x="2428" y="3573"/>
                    </a:lnTo>
                    <a:lnTo>
                      <a:pt x="2427" y="3573"/>
                    </a:lnTo>
                    <a:lnTo>
                      <a:pt x="2427" y="3575"/>
                    </a:lnTo>
                    <a:lnTo>
                      <a:pt x="2425" y="3575"/>
                    </a:lnTo>
                    <a:lnTo>
                      <a:pt x="2425" y="3576"/>
                    </a:lnTo>
                    <a:lnTo>
                      <a:pt x="2423" y="3576"/>
                    </a:lnTo>
                    <a:lnTo>
                      <a:pt x="2423" y="3578"/>
                    </a:lnTo>
                    <a:lnTo>
                      <a:pt x="2422" y="3578"/>
                    </a:lnTo>
                    <a:lnTo>
                      <a:pt x="2422" y="3580"/>
                    </a:lnTo>
                    <a:lnTo>
                      <a:pt x="2420" y="3580"/>
                    </a:lnTo>
                    <a:lnTo>
                      <a:pt x="2420" y="3581"/>
                    </a:lnTo>
                    <a:lnTo>
                      <a:pt x="2418" y="3581"/>
                    </a:lnTo>
                    <a:lnTo>
                      <a:pt x="2418" y="3583"/>
                    </a:lnTo>
                    <a:lnTo>
                      <a:pt x="2417" y="3583"/>
                    </a:lnTo>
                    <a:lnTo>
                      <a:pt x="2417" y="3585"/>
                    </a:lnTo>
                    <a:lnTo>
                      <a:pt x="2415" y="3585"/>
                    </a:lnTo>
                    <a:lnTo>
                      <a:pt x="2415" y="3586"/>
                    </a:lnTo>
                    <a:lnTo>
                      <a:pt x="2413" y="3586"/>
                    </a:lnTo>
                    <a:lnTo>
                      <a:pt x="2413" y="3588"/>
                    </a:lnTo>
                    <a:lnTo>
                      <a:pt x="2412" y="3588"/>
                    </a:lnTo>
                    <a:lnTo>
                      <a:pt x="2412" y="3590"/>
                    </a:lnTo>
                    <a:lnTo>
                      <a:pt x="2410" y="3590"/>
                    </a:lnTo>
                    <a:lnTo>
                      <a:pt x="2410" y="3591"/>
                    </a:lnTo>
                    <a:lnTo>
                      <a:pt x="2408" y="3591"/>
                    </a:lnTo>
                    <a:lnTo>
                      <a:pt x="2408" y="3593"/>
                    </a:lnTo>
                    <a:lnTo>
                      <a:pt x="2407" y="3593"/>
                    </a:lnTo>
                    <a:lnTo>
                      <a:pt x="2407" y="3595"/>
                    </a:lnTo>
                    <a:lnTo>
                      <a:pt x="2405" y="3595"/>
                    </a:lnTo>
                    <a:lnTo>
                      <a:pt x="2405" y="3596"/>
                    </a:lnTo>
                    <a:lnTo>
                      <a:pt x="2403" y="3596"/>
                    </a:lnTo>
                    <a:lnTo>
                      <a:pt x="2403" y="3598"/>
                    </a:lnTo>
                    <a:lnTo>
                      <a:pt x="2402" y="3598"/>
                    </a:lnTo>
                    <a:lnTo>
                      <a:pt x="2402" y="3600"/>
                    </a:lnTo>
                    <a:lnTo>
                      <a:pt x="2400" y="3600"/>
                    </a:lnTo>
                    <a:lnTo>
                      <a:pt x="2400" y="3601"/>
                    </a:lnTo>
                    <a:lnTo>
                      <a:pt x="2398" y="3601"/>
                    </a:lnTo>
                    <a:lnTo>
                      <a:pt x="2398" y="3603"/>
                    </a:lnTo>
                    <a:lnTo>
                      <a:pt x="2397" y="3603"/>
                    </a:lnTo>
                    <a:lnTo>
                      <a:pt x="2397" y="3605"/>
                    </a:lnTo>
                    <a:lnTo>
                      <a:pt x="2395" y="3605"/>
                    </a:lnTo>
                    <a:lnTo>
                      <a:pt x="2395" y="3606"/>
                    </a:lnTo>
                    <a:lnTo>
                      <a:pt x="2393" y="3606"/>
                    </a:lnTo>
                    <a:lnTo>
                      <a:pt x="2393" y="3608"/>
                    </a:lnTo>
                    <a:lnTo>
                      <a:pt x="2392" y="3608"/>
                    </a:lnTo>
                    <a:lnTo>
                      <a:pt x="2392" y="3610"/>
                    </a:lnTo>
                    <a:lnTo>
                      <a:pt x="2390" y="3610"/>
                    </a:lnTo>
                    <a:lnTo>
                      <a:pt x="2390" y="3611"/>
                    </a:lnTo>
                    <a:lnTo>
                      <a:pt x="2388" y="3611"/>
                    </a:lnTo>
                    <a:lnTo>
                      <a:pt x="2388" y="3613"/>
                    </a:lnTo>
                    <a:lnTo>
                      <a:pt x="2387" y="3613"/>
                    </a:lnTo>
                    <a:lnTo>
                      <a:pt x="2387" y="3615"/>
                    </a:lnTo>
                    <a:lnTo>
                      <a:pt x="2385" y="3615"/>
                    </a:lnTo>
                    <a:lnTo>
                      <a:pt x="2385" y="3616"/>
                    </a:lnTo>
                    <a:lnTo>
                      <a:pt x="2383" y="3616"/>
                    </a:lnTo>
                    <a:lnTo>
                      <a:pt x="2383" y="3618"/>
                    </a:lnTo>
                    <a:lnTo>
                      <a:pt x="2382" y="3618"/>
                    </a:lnTo>
                    <a:lnTo>
                      <a:pt x="2382" y="3620"/>
                    </a:lnTo>
                    <a:lnTo>
                      <a:pt x="2380" y="3620"/>
                    </a:lnTo>
                    <a:lnTo>
                      <a:pt x="2380" y="3621"/>
                    </a:lnTo>
                    <a:lnTo>
                      <a:pt x="2378" y="3621"/>
                    </a:lnTo>
                    <a:lnTo>
                      <a:pt x="2378" y="3623"/>
                    </a:lnTo>
                    <a:lnTo>
                      <a:pt x="2377" y="3623"/>
                    </a:lnTo>
                    <a:lnTo>
                      <a:pt x="2377" y="3625"/>
                    </a:lnTo>
                    <a:lnTo>
                      <a:pt x="2375" y="3625"/>
                    </a:lnTo>
                    <a:lnTo>
                      <a:pt x="2375" y="3626"/>
                    </a:lnTo>
                    <a:lnTo>
                      <a:pt x="2373" y="3626"/>
                    </a:lnTo>
                    <a:lnTo>
                      <a:pt x="2373" y="3628"/>
                    </a:lnTo>
                    <a:lnTo>
                      <a:pt x="2372" y="3628"/>
                    </a:lnTo>
                    <a:lnTo>
                      <a:pt x="2372" y="3630"/>
                    </a:lnTo>
                    <a:lnTo>
                      <a:pt x="2370" y="3630"/>
                    </a:lnTo>
                    <a:lnTo>
                      <a:pt x="2370" y="3631"/>
                    </a:lnTo>
                    <a:lnTo>
                      <a:pt x="2368" y="3631"/>
                    </a:lnTo>
                    <a:lnTo>
                      <a:pt x="2368" y="3633"/>
                    </a:lnTo>
                    <a:lnTo>
                      <a:pt x="2367" y="3633"/>
                    </a:lnTo>
                    <a:lnTo>
                      <a:pt x="2367" y="3635"/>
                    </a:lnTo>
                    <a:lnTo>
                      <a:pt x="2365" y="3635"/>
                    </a:lnTo>
                    <a:lnTo>
                      <a:pt x="2365" y="3636"/>
                    </a:lnTo>
                    <a:lnTo>
                      <a:pt x="2363" y="3636"/>
                    </a:lnTo>
                    <a:lnTo>
                      <a:pt x="2363" y="3638"/>
                    </a:lnTo>
                    <a:lnTo>
                      <a:pt x="2362" y="3638"/>
                    </a:lnTo>
                    <a:lnTo>
                      <a:pt x="2362" y="3640"/>
                    </a:lnTo>
                    <a:lnTo>
                      <a:pt x="2360" y="3640"/>
                    </a:lnTo>
                    <a:lnTo>
                      <a:pt x="2360" y="3641"/>
                    </a:lnTo>
                    <a:lnTo>
                      <a:pt x="2358" y="3641"/>
                    </a:lnTo>
                    <a:lnTo>
                      <a:pt x="2358" y="3643"/>
                    </a:lnTo>
                    <a:lnTo>
                      <a:pt x="2357" y="3643"/>
                    </a:lnTo>
                    <a:lnTo>
                      <a:pt x="2357" y="3645"/>
                    </a:lnTo>
                    <a:lnTo>
                      <a:pt x="2355" y="3645"/>
                    </a:lnTo>
                    <a:lnTo>
                      <a:pt x="2355" y="3646"/>
                    </a:lnTo>
                    <a:lnTo>
                      <a:pt x="2353" y="3646"/>
                    </a:lnTo>
                    <a:lnTo>
                      <a:pt x="2353" y="3648"/>
                    </a:lnTo>
                    <a:lnTo>
                      <a:pt x="2352" y="3648"/>
                    </a:lnTo>
                    <a:lnTo>
                      <a:pt x="2352" y="3650"/>
                    </a:lnTo>
                    <a:lnTo>
                      <a:pt x="2350" y="3650"/>
                    </a:lnTo>
                    <a:lnTo>
                      <a:pt x="2350" y="3651"/>
                    </a:lnTo>
                    <a:lnTo>
                      <a:pt x="2348" y="3651"/>
                    </a:lnTo>
                    <a:lnTo>
                      <a:pt x="2348" y="3653"/>
                    </a:lnTo>
                    <a:lnTo>
                      <a:pt x="2347" y="3653"/>
                    </a:lnTo>
                    <a:lnTo>
                      <a:pt x="2347" y="3655"/>
                    </a:lnTo>
                    <a:lnTo>
                      <a:pt x="2345" y="3655"/>
                    </a:lnTo>
                    <a:lnTo>
                      <a:pt x="2345" y="3656"/>
                    </a:lnTo>
                    <a:lnTo>
                      <a:pt x="2343" y="3656"/>
                    </a:lnTo>
                    <a:lnTo>
                      <a:pt x="2343" y="3658"/>
                    </a:lnTo>
                    <a:lnTo>
                      <a:pt x="2342" y="3658"/>
                    </a:lnTo>
                    <a:lnTo>
                      <a:pt x="2342" y="3660"/>
                    </a:lnTo>
                    <a:lnTo>
                      <a:pt x="2340" y="3660"/>
                    </a:lnTo>
                    <a:lnTo>
                      <a:pt x="2340" y="3661"/>
                    </a:lnTo>
                    <a:lnTo>
                      <a:pt x="2338" y="3661"/>
                    </a:lnTo>
                    <a:lnTo>
                      <a:pt x="2338" y="3663"/>
                    </a:lnTo>
                    <a:lnTo>
                      <a:pt x="2337" y="3663"/>
                    </a:lnTo>
                    <a:lnTo>
                      <a:pt x="2337" y="3665"/>
                    </a:lnTo>
                    <a:lnTo>
                      <a:pt x="2335" y="3665"/>
                    </a:lnTo>
                    <a:lnTo>
                      <a:pt x="2335" y="3666"/>
                    </a:lnTo>
                    <a:lnTo>
                      <a:pt x="2333" y="3666"/>
                    </a:lnTo>
                    <a:lnTo>
                      <a:pt x="2333" y="3668"/>
                    </a:lnTo>
                    <a:lnTo>
                      <a:pt x="2332" y="3668"/>
                    </a:lnTo>
                    <a:lnTo>
                      <a:pt x="2332" y="3670"/>
                    </a:lnTo>
                    <a:lnTo>
                      <a:pt x="2330" y="3670"/>
                    </a:lnTo>
                    <a:lnTo>
                      <a:pt x="2330" y="3671"/>
                    </a:lnTo>
                    <a:lnTo>
                      <a:pt x="2328" y="3671"/>
                    </a:lnTo>
                    <a:lnTo>
                      <a:pt x="2328" y="3673"/>
                    </a:lnTo>
                    <a:lnTo>
                      <a:pt x="2327" y="3673"/>
                    </a:lnTo>
                    <a:lnTo>
                      <a:pt x="2327" y="3675"/>
                    </a:lnTo>
                    <a:lnTo>
                      <a:pt x="2325" y="3675"/>
                    </a:lnTo>
                    <a:lnTo>
                      <a:pt x="2325" y="3676"/>
                    </a:lnTo>
                    <a:lnTo>
                      <a:pt x="2323" y="3676"/>
                    </a:lnTo>
                    <a:lnTo>
                      <a:pt x="2323" y="3678"/>
                    </a:lnTo>
                    <a:lnTo>
                      <a:pt x="2322" y="3678"/>
                    </a:lnTo>
                    <a:lnTo>
                      <a:pt x="2322" y="3680"/>
                    </a:lnTo>
                    <a:lnTo>
                      <a:pt x="2320" y="3680"/>
                    </a:lnTo>
                    <a:lnTo>
                      <a:pt x="2320" y="3681"/>
                    </a:lnTo>
                    <a:lnTo>
                      <a:pt x="2318" y="3681"/>
                    </a:lnTo>
                    <a:lnTo>
                      <a:pt x="2318" y="3683"/>
                    </a:lnTo>
                    <a:lnTo>
                      <a:pt x="2317" y="3683"/>
                    </a:lnTo>
                    <a:lnTo>
                      <a:pt x="2317" y="3685"/>
                    </a:lnTo>
                    <a:lnTo>
                      <a:pt x="2315" y="3685"/>
                    </a:lnTo>
                    <a:lnTo>
                      <a:pt x="2315" y="3686"/>
                    </a:lnTo>
                    <a:lnTo>
                      <a:pt x="2313" y="3686"/>
                    </a:lnTo>
                    <a:lnTo>
                      <a:pt x="2313" y="3688"/>
                    </a:lnTo>
                    <a:lnTo>
                      <a:pt x="2312" y="3688"/>
                    </a:lnTo>
                    <a:lnTo>
                      <a:pt x="2312" y="3691"/>
                    </a:lnTo>
                    <a:lnTo>
                      <a:pt x="2310" y="3691"/>
                    </a:lnTo>
                    <a:lnTo>
                      <a:pt x="2310" y="3693"/>
                    </a:lnTo>
                    <a:lnTo>
                      <a:pt x="2308" y="3693"/>
                    </a:lnTo>
                    <a:lnTo>
                      <a:pt x="2308" y="3695"/>
                    </a:lnTo>
                    <a:lnTo>
                      <a:pt x="2307" y="3695"/>
                    </a:lnTo>
                    <a:lnTo>
                      <a:pt x="2307" y="3696"/>
                    </a:lnTo>
                    <a:lnTo>
                      <a:pt x="2305" y="3696"/>
                    </a:lnTo>
                    <a:lnTo>
                      <a:pt x="2305" y="3698"/>
                    </a:lnTo>
                    <a:lnTo>
                      <a:pt x="2303" y="3698"/>
                    </a:lnTo>
                    <a:lnTo>
                      <a:pt x="2303" y="3700"/>
                    </a:lnTo>
                    <a:lnTo>
                      <a:pt x="2302" y="3700"/>
                    </a:lnTo>
                    <a:lnTo>
                      <a:pt x="2302" y="3701"/>
                    </a:lnTo>
                    <a:lnTo>
                      <a:pt x="2300" y="3701"/>
                    </a:lnTo>
                    <a:lnTo>
                      <a:pt x="2300" y="3703"/>
                    </a:lnTo>
                    <a:lnTo>
                      <a:pt x="2298" y="3703"/>
                    </a:lnTo>
                    <a:lnTo>
                      <a:pt x="2298" y="3705"/>
                    </a:lnTo>
                    <a:lnTo>
                      <a:pt x="2297" y="3705"/>
                    </a:lnTo>
                    <a:lnTo>
                      <a:pt x="2297" y="3706"/>
                    </a:lnTo>
                    <a:lnTo>
                      <a:pt x="2295" y="3706"/>
                    </a:lnTo>
                    <a:lnTo>
                      <a:pt x="2295" y="3708"/>
                    </a:lnTo>
                    <a:lnTo>
                      <a:pt x="2293" y="3708"/>
                    </a:lnTo>
                    <a:lnTo>
                      <a:pt x="2293" y="3710"/>
                    </a:lnTo>
                    <a:lnTo>
                      <a:pt x="2292" y="3710"/>
                    </a:lnTo>
                    <a:lnTo>
                      <a:pt x="2292" y="3711"/>
                    </a:lnTo>
                    <a:lnTo>
                      <a:pt x="2290" y="3711"/>
                    </a:lnTo>
                    <a:lnTo>
                      <a:pt x="2290" y="3713"/>
                    </a:lnTo>
                    <a:lnTo>
                      <a:pt x="2288" y="3713"/>
                    </a:lnTo>
                    <a:lnTo>
                      <a:pt x="2288" y="3715"/>
                    </a:lnTo>
                    <a:lnTo>
                      <a:pt x="2287" y="3715"/>
                    </a:lnTo>
                    <a:lnTo>
                      <a:pt x="2287" y="3716"/>
                    </a:lnTo>
                    <a:lnTo>
                      <a:pt x="2285" y="3716"/>
                    </a:lnTo>
                    <a:lnTo>
                      <a:pt x="2285" y="3718"/>
                    </a:lnTo>
                    <a:lnTo>
                      <a:pt x="2283" y="3718"/>
                    </a:lnTo>
                    <a:lnTo>
                      <a:pt x="2283" y="3720"/>
                    </a:lnTo>
                    <a:lnTo>
                      <a:pt x="2282" y="3720"/>
                    </a:lnTo>
                    <a:lnTo>
                      <a:pt x="2282" y="3721"/>
                    </a:lnTo>
                    <a:lnTo>
                      <a:pt x="2280" y="3721"/>
                    </a:lnTo>
                    <a:lnTo>
                      <a:pt x="2280" y="3723"/>
                    </a:lnTo>
                    <a:lnTo>
                      <a:pt x="2278" y="3723"/>
                    </a:lnTo>
                    <a:lnTo>
                      <a:pt x="2278" y="3725"/>
                    </a:lnTo>
                    <a:lnTo>
                      <a:pt x="2277" y="3725"/>
                    </a:lnTo>
                    <a:lnTo>
                      <a:pt x="2277" y="3726"/>
                    </a:lnTo>
                    <a:lnTo>
                      <a:pt x="2275" y="3726"/>
                    </a:lnTo>
                    <a:lnTo>
                      <a:pt x="2275" y="3728"/>
                    </a:lnTo>
                    <a:lnTo>
                      <a:pt x="2273" y="3728"/>
                    </a:lnTo>
                    <a:lnTo>
                      <a:pt x="2273" y="3730"/>
                    </a:lnTo>
                    <a:lnTo>
                      <a:pt x="2272" y="3730"/>
                    </a:lnTo>
                    <a:lnTo>
                      <a:pt x="2272" y="3731"/>
                    </a:lnTo>
                    <a:lnTo>
                      <a:pt x="2270" y="3731"/>
                    </a:lnTo>
                    <a:lnTo>
                      <a:pt x="2270" y="3733"/>
                    </a:lnTo>
                    <a:lnTo>
                      <a:pt x="2268" y="3733"/>
                    </a:lnTo>
                    <a:lnTo>
                      <a:pt x="2268" y="3735"/>
                    </a:lnTo>
                    <a:lnTo>
                      <a:pt x="2267" y="3735"/>
                    </a:lnTo>
                    <a:lnTo>
                      <a:pt x="2267" y="3736"/>
                    </a:lnTo>
                    <a:lnTo>
                      <a:pt x="2265" y="3736"/>
                    </a:lnTo>
                    <a:lnTo>
                      <a:pt x="2265" y="3738"/>
                    </a:lnTo>
                    <a:lnTo>
                      <a:pt x="2263" y="3738"/>
                    </a:lnTo>
                    <a:lnTo>
                      <a:pt x="2263" y="3740"/>
                    </a:lnTo>
                    <a:lnTo>
                      <a:pt x="2262" y="3740"/>
                    </a:lnTo>
                    <a:lnTo>
                      <a:pt x="2262" y="3741"/>
                    </a:lnTo>
                    <a:lnTo>
                      <a:pt x="2260" y="3741"/>
                    </a:lnTo>
                    <a:lnTo>
                      <a:pt x="2260" y="3743"/>
                    </a:lnTo>
                    <a:lnTo>
                      <a:pt x="2258" y="3743"/>
                    </a:lnTo>
                    <a:lnTo>
                      <a:pt x="2258" y="3746"/>
                    </a:lnTo>
                    <a:lnTo>
                      <a:pt x="2257" y="3746"/>
                    </a:lnTo>
                    <a:lnTo>
                      <a:pt x="2257" y="3748"/>
                    </a:lnTo>
                    <a:lnTo>
                      <a:pt x="2255" y="3748"/>
                    </a:lnTo>
                    <a:lnTo>
                      <a:pt x="2255" y="3750"/>
                    </a:lnTo>
                    <a:lnTo>
                      <a:pt x="2253" y="3750"/>
                    </a:lnTo>
                    <a:lnTo>
                      <a:pt x="2253" y="3751"/>
                    </a:lnTo>
                    <a:lnTo>
                      <a:pt x="2252" y="3751"/>
                    </a:lnTo>
                    <a:lnTo>
                      <a:pt x="2252" y="3753"/>
                    </a:lnTo>
                    <a:lnTo>
                      <a:pt x="2250" y="3753"/>
                    </a:lnTo>
                    <a:lnTo>
                      <a:pt x="2250" y="3755"/>
                    </a:lnTo>
                    <a:lnTo>
                      <a:pt x="2248" y="3755"/>
                    </a:lnTo>
                    <a:lnTo>
                      <a:pt x="2248" y="3756"/>
                    </a:lnTo>
                    <a:lnTo>
                      <a:pt x="2247" y="3756"/>
                    </a:lnTo>
                    <a:lnTo>
                      <a:pt x="2247" y="3758"/>
                    </a:lnTo>
                    <a:lnTo>
                      <a:pt x="2245" y="3758"/>
                    </a:lnTo>
                    <a:lnTo>
                      <a:pt x="2245" y="3760"/>
                    </a:lnTo>
                    <a:lnTo>
                      <a:pt x="2243" y="3760"/>
                    </a:lnTo>
                    <a:lnTo>
                      <a:pt x="2243" y="3761"/>
                    </a:lnTo>
                    <a:lnTo>
                      <a:pt x="2242" y="3761"/>
                    </a:lnTo>
                    <a:lnTo>
                      <a:pt x="2242" y="3763"/>
                    </a:lnTo>
                    <a:lnTo>
                      <a:pt x="2240" y="3763"/>
                    </a:lnTo>
                    <a:lnTo>
                      <a:pt x="2240" y="3765"/>
                    </a:lnTo>
                    <a:lnTo>
                      <a:pt x="2238" y="3765"/>
                    </a:lnTo>
                    <a:lnTo>
                      <a:pt x="2238" y="3766"/>
                    </a:lnTo>
                    <a:lnTo>
                      <a:pt x="2237" y="3766"/>
                    </a:lnTo>
                    <a:lnTo>
                      <a:pt x="2237" y="3768"/>
                    </a:lnTo>
                    <a:lnTo>
                      <a:pt x="2235" y="3768"/>
                    </a:lnTo>
                    <a:lnTo>
                      <a:pt x="2235" y="3770"/>
                    </a:lnTo>
                    <a:lnTo>
                      <a:pt x="2233" y="3770"/>
                    </a:lnTo>
                    <a:lnTo>
                      <a:pt x="2233" y="3771"/>
                    </a:lnTo>
                    <a:lnTo>
                      <a:pt x="2232" y="3771"/>
                    </a:lnTo>
                    <a:lnTo>
                      <a:pt x="2232" y="3773"/>
                    </a:lnTo>
                    <a:lnTo>
                      <a:pt x="2230" y="3773"/>
                    </a:lnTo>
                    <a:lnTo>
                      <a:pt x="2230" y="3775"/>
                    </a:lnTo>
                    <a:lnTo>
                      <a:pt x="2228" y="3775"/>
                    </a:lnTo>
                    <a:lnTo>
                      <a:pt x="2228" y="3776"/>
                    </a:lnTo>
                    <a:lnTo>
                      <a:pt x="2227" y="3776"/>
                    </a:lnTo>
                    <a:lnTo>
                      <a:pt x="2227" y="3778"/>
                    </a:lnTo>
                    <a:lnTo>
                      <a:pt x="2225" y="3778"/>
                    </a:lnTo>
                    <a:lnTo>
                      <a:pt x="2225" y="3780"/>
                    </a:lnTo>
                    <a:lnTo>
                      <a:pt x="2223" y="3780"/>
                    </a:lnTo>
                    <a:lnTo>
                      <a:pt x="2223" y="3781"/>
                    </a:lnTo>
                    <a:lnTo>
                      <a:pt x="2222" y="3781"/>
                    </a:lnTo>
                    <a:lnTo>
                      <a:pt x="2222" y="3783"/>
                    </a:lnTo>
                    <a:lnTo>
                      <a:pt x="2220" y="3783"/>
                    </a:lnTo>
                    <a:lnTo>
                      <a:pt x="2220" y="3786"/>
                    </a:lnTo>
                    <a:lnTo>
                      <a:pt x="2218" y="3786"/>
                    </a:lnTo>
                    <a:lnTo>
                      <a:pt x="2218" y="3788"/>
                    </a:lnTo>
                    <a:lnTo>
                      <a:pt x="2217" y="3788"/>
                    </a:lnTo>
                    <a:lnTo>
                      <a:pt x="2217" y="3790"/>
                    </a:lnTo>
                    <a:lnTo>
                      <a:pt x="2215" y="3790"/>
                    </a:lnTo>
                    <a:lnTo>
                      <a:pt x="2215" y="3791"/>
                    </a:lnTo>
                    <a:lnTo>
                      <a:pt x="2213" y="3791"/>
                    </a:lnTo>
                    <a:lnTo>
                      <a:pt x="2213" y="3793"/>
                    </a:lnTo>
                    <a:lnTo>
                      <a:pt x="2212" y="3793"/>
                    </a:lnTo>
                    <a:lnTo>
                      <a:pt x="2212" y="3795"/>
                    </a:lnTo>
                    <a:lnTo>
                      <a:pt x="2210" y="3795"/>
                    </a:lnTo>
                    <a:lnTo>
                      <a:pt x="2210" y="3796"/>
                    </a:lnTo>
                    <a:lnTo>
                      <a:pt x="2208" y="3796"/>
                    </a:lnTo>
                    <a:lnTo>
                      <a:pt x="2208" y="3798"/>
                    </a:lnTo>
                    <a:lnTo>
                      <a:pt x="2207" y="3798"/>
                    </a:lnTo>
                    <a:lnTo>
                      <a:pt x="2207" y="3800"/>
                    </a:lnTo>
                    <a:lnTo>
                      <a:pt x="2205" y="3800"/>
                    </a:lnTo>
                    <a:lnTo>
                      <a:pt x="2205" y="3801"/>
                    </a:lnTo>
                    <a:lnTo>
                      <a:pt x="2203" y="3801"/>
                    </a:lnTo>
                    <a:lnTo>
                      <a:pt x="2203" y="3803"/>
                    </a:lnTo>
                    <a:lnTo>
                      <a:pt x="2202" y="3803"/>
                    </a:lnTo>
                    <a:lnTo>
                      <a:pt x="2202" y="3805"/>
                    </a:lnTo>
                    <a:lnTo>
                      <a:pt x="2200" y="3805"/>
                    </a:lnTo>
                    <a:lnTo>
                      <a:pt x="2200" y="3806"/>
                    </a:lnTo>
                    <a:lnTo>
                      <a:pt x="2198" y="3806"/>
                    </a:lnTo>
                    <a:lnTo>
                      <a:pt x="2198" y="3808"/>
                    </a:lnTo>
                    <a:lnTo>
                      <a:pt x="2197" y="3808"/>
                    </a:lnTo>
                    <a:lnTo>
                      <a:pt x="2197" y="3810"/>
                    </a:lnTo>
                    <a:lnTo>
                      <a:pt x="2195" y="3810"/>
                    </a:lnTo>
                    <a:lnTo>
                      <a:pt x="2195" y="3811"/>
                    </a:lnTo>
                    <a:lnTo>
                      <a:pt x="2193" y="3811"/>
                    </a:lnTo>
                    <a:lnTo>
                      <a:pt x="2193" y="3813"/>
                    </a:lnTo>
                    <a:lnTo>
                      <a:pt x="2192" y="3813"/>
                    </a:lnTo>
                    <a:lnTo>
                      <a:pt x="2192" y="3815"/>
                    </a:lnTo>
                    <a:lnTo>
                      <a:pt x="2190" y="3815"/>
                    </a:lnTo>
                    <a:lnTo>
                      <a:pt x="2190" y="3818"/>
                    </a:lnTo>
                    <a:lnTo>
                      <a:pt x="2188" y="3818"/>
                    </a:lnTo>
                    <a:lnTo>
                      <a:pt x="2188" y="3820"/>
                    </a:lnTo>
                    <a:lnTo>
                      <a:pt x="2187" y="3820"/>
                    </a:lnTo>
                    <a:lnTo>
                      <a:pt x="2187" y="3821"/>
                    </a:lnTo>
                    <a:lnTo>
                      <a:pt x="2185" y="3821"/>
                    </a:lnTo>
                    <a:lnTo>
                      <a:pt x="2185" y="3823"/>
                    </a:lnTo>
                    <a:lnTo>
                      <a:pt x="2183" y="3823"/>
                    </a:lnTo>
                    <a:lnTo>
                      <a:pt x="2183" y="3825"/>
                    </a:lnTo>
                    <a:lnTo>
                      <a:pt x="2182" y="3825"/>
                    </a:lnTo>
                    <a:lnTo>
                      <a:pt x="2182" y="3826"/>
                    </a:lnTo>
                    <a:lnTo>
                      <a:pt x="2180" y="3826"/>
                    </a:lnTo>
                    <a:lnTo>
                      <a:pt x="2180" y="3828"/>
                    </a:lnTo>
                    <a:lnTo>
                      <a:pt x="2178" y="3828"/>
                    </a:lnTo>
                    <a:lnTo>
                      <a:pt x="2178" y="3830"/>
                    </a:lnTo>
                    <a:lnTo>
                      <a:pt x="2177" y="3830"/>
                    </a:lnTo>
                    <a:lnTo>
                      <a:pt x="2177" y="3831"/>
                    </a:lnTo>
                    <a:lnTo>
                      <a:pt x="2175" y="3831"/>
                    </a:lnTo>
                    <a:lnTo>
                      <a:pt x="2175" y="3833"/>
                    </a:lnTo>
                    <a:lnTo>
                      <a:pt x="2173" y="3833"/>
                    </a:lnTo>
                    <a:lnTo>
                      <a:pt x="2173" y="3835"/>
                    </a:lnTo>
                    <a:lnTo>
                      <a:pt x="2172" y="3835"/>
                    </a:lnTo>
                    <a:lnTo>
                      <a:pt x="2172" y="3836"/>
                    </a:lnTo>
                    <a:lnTo>
                      <a:pt x="2170" y="3836"/>
                    </a:lnTo>
                    <a:lnTo>
                      <a:pt x="2170" y="3838"/>
                    </a:lnTo>
                    <a:lnTo>
                      <a:pt x="2168" y="3838"/>
                    </a:lnTo>
                    <a:lnTo>
                      <a:pt x="2168" y="3840"/>
                    </a:lnTo>
                    <a:lnTo>
                      <a:pt x="2167" y="3840"/>
                    </a:lnTo>
                    <a:lnTo>
                      <a:pt x="2167" y="3841"/>
                    </a:lnTo>
                    <a:lnTo>
                      <a:pt x="2165" y="3841"/>
                    </a:lnTo>
                    <a:lnTo>
                      <a:pt x="2165" y="3843"/>
                    </a:lnTo>
                    <a:lnTo>
                      <a:pt x="2163" y="3843"/>
                    </a:lnTo>
                    <a:lnTo>
                      <a:pt x="2163" y="3846"/>
                    </a:lnTo>
                    <a:lnTo>
                      <a:pt x="2162" y="3846"/>
                    </a:lnTo>
                    <a:lnTo>
                      <a:pt x="2162" y="3848"/>
                    </a:lnTo>
                    <a:lnTo>
                      <a:pt x="2160" y="3848"/>
                    </a:lnTo>
                    <a:lnTo>
                      <a:pt x="2160" y="3850"/>
                    </a:lnTo>
                    <a:lnTo>
                      <a:pt x="2158" y="3850"/>
                    </a:lnTo>
                    <a:lnTo>
                      <a:pt x="2158" y="3851"/>
                    </a:lnTo>
                    <a:lnTo>
                      <a:pt x="2157" y="3851"/>
                    </a:lnTo>
                    <a:lnTo>
                      <a:pt x="2157" y="3853"/>
                    </a:lnTo>
                    <a:lnTo>
                      <a:pt x="2155" y="3853"/>
                    </a:lnTo>
                    <a:lnTo>
                      <a:pt x="2155" y="3855"/>
                    </a:lnTo>
                    <a:lnTo>
                      <a:pt x="2153" y="3855"/>
                    </a:lnTo>
                    <a:lnTo>
                      <a:pt x="2153" y="3856"/>
                    </a:lnTo>
                    <a:lnTo>
                      <a:pt x="2152" y="3856"/>
                    </a:lnTo>
                    <a:lnTo>
                      <a:pt x="2152" y="3858"/>
                    </a:lnTo>
                    <a:lnTo>
                      <a:pt x="2150" y="3858"/>
                    </a:lnTo>
                    <a:lnTo>
                      <a:pt x="2150" y="3860"/>
                    </a:lnTo>
                    <a:lnTo>
                      <a:pt x="2148" y="3860"/>
                    </a:lnTo>
                    <a:lnTo>
                      <a:pt x="2148" y="3861"/>
                    </a:lnTo>
                    <a:lnTo>
                      <a:pt x="2147" y="3861"/>
                    </a:lnTo>
                    <a:lnTo>
                      <a:pt x="2147" y="3863"/>
                    </a:lnTo>
                    <a:lnTo>
                      <a:pt x="2145" y="3863"/>
                    </a:lnTo>
                    <a:lnTo>
                      <a:pt x="2145" y="3865"/>
                    </a:lnTo>
                    <a:lnTo>
                      <a:pt x="2143" y="3865"/>
                    </a:lnTo>
                    <a:lnTo>
                      <a:pt x="2143" y="3866"/>
                    </a:lnTo>
                    <a:lnTo>
                      <a:pt x="2142" y="3866"/>
                    </a:lnTo>
                    <a:lnTo>
                      <a:pt x="2142" y="3868"/>
                    </a:lnTo>
                    <a:lnTo>
                      <a:pt x="2140" y="3868"/>
                    </a:lnTo>
                    <a:lnTo>
                      <a:pt x="2140" y="3871"/>
                    </a:lnTo>
                    <a:lnTo>
                      <a:pt x="2138" y="3871"/>
                    </a:lnTo>
                    <a:lnTo>
                      <a:pt x="2138" y="3873"/>
                    </a:lnTo>
                    <a:lnTo>
                      <a:pt x="2137" y="3873"/>
                    </a:lnTo>
                    <a:lnTo>
                      <a:pt x="2137" y="3875"/>
                    </a:lnTo>
                    <a:lnTo>
                      <a:pt x="2135" y="3875"/>
                    </a:lnTo>
                    <a:lnTo>
                      <a:pt x="2135" y="3876"/>
                    </a:lnTo>
                    <a:lnTo>
                      <a:pt x="2133" y="3876"/>
                    </a:lnTo>
                    <a:lnTo>
                      <a:pt x="2133" y="3878"/>
                    </a:lnTo>
                    <a:lnTo>
                      <a:pt x="2132" y="3878"/>
                    </a:lnTo>
                    <a:lnTo>
                      <a:pt x="2132" y="3880"/>
                    </a:lnTo>
                    <a:lnTo>
                      <a:pt x="2130" y="3880"/>
                    </a:lnTo>
                    <a:lnTo>
                      <a:pt x="2130" y="3881"/>
                    </a:lnTo>
                    <a:lnTo>
                      <a:pt x="2128" y="3881"/>
                    </a:lnTo>
                    <a:lnTo>
                      <a:pt x="2128" y="3883"/>
                    </a:lnTo>
                    <a:lnTo>
                      <a:pt x="2127" y="3883"/>
                    </a:lnTo>
                    <a:lnTo>
                      <a:pt x="2127" y="3885"/>
                    </a:lnTo>
                    <a:lnTo>
                      <a:pt x="2125" y="3885"/>
                    </a:lnTo>
                    <a:lnTo>
                      <a:pt x="2125" y="3886"/>
                    </a:lnTo>
                    <a:lnTo>
                      <a:pt x="2123" y="3886"/>
                    </a:lnTo>
                    <a:lnTo>
                      <a:pt x="2123" y="3888"/>
                    </a:lnTo>
                    <a:lnTo>
                      <a:pt x="2122" y="3888"/>
                    </a:lnTo>
                    <a:lnTo>
                      <a:pt x="2122" y="3890"/>
                    </a:lnTo>
                    <a:lnTo>
                      <a:pt x="2120" y="3890"/>
                    </a:lnTo>
                    <a:lnTo>
                      <a:pt x="2120" y="3891"/>
                    </a:lnTo>
                    <a:lnTo>
                      <a:pt x="2118" y="3891"/>
                    </a:lnTo>
                    <a:lnTo>
                      <a:pt x="2118" y="3895"/>
                    </a:lnTo>
                    <a:lnTo>
                      <a:pt x="2117" y="3895"/>
                    </a:lnTo>
                    <a:lnTo>
                      <a:pt x="2117" y="3896"/>
                    </a:lnTo>
                    <a:lnTo>
                      <a:pt x="2115" y="3896"/>
                    </a:lnTo>
                    <a:lnTo>
                      <a:pt x="2115" y="3898"/>
                    </a:lnTo>
                    <a:lnTo>
                      <a:pt x="2113" y="3898"/>
                    </a:lnTo>
                    <a:lnTo>
                      <a:pt x="2113" y="3900"/>
                    </a:lnTo>
                    <a:lnTo>
                      <a:pt x="2112" y="3900"/>
                    </a:lnTo>
                    <a:lnTo>
                      <a:pt x="2112" y="3901"/>
                    </a:lnTo>
                    <a:lnTo>
                      <a:pt x="2110" y="3901"/>
                    </a:lnTo>
                    <a:lnTo>
                      <a:pt x="2110" y="3903"/>
                    </a:lnTo>
                    <a:lnTo>
                      <a:pt x="2108" y="3903"/>
                    </a:lnTo>
                    <a:lnTo>
                      <a:pt x="2108" y="3905"/>
                    </a:lnTo>
                    <a:lnTo>
                      <a:pt x="2107" y="3905"/>
                    </a:lnTo>
                    <a:lnTo>
                      <a:pt x="2107" y="3906"/>
                    </a:lnTo>
                    <a:lnTo>
                      <a:pt x="2105" y="3906"/>
                    </a:lnTo>
                    <a:lnTo>
                      <a:pt x="2105" y="3908"/>
                    </a:lnTo>
                    <a:lnTo>
                      <a:pt x="2103" y="3908"/>
                    </a:lnTo>
                    <a:lnTo>
                      <a:pt x="2103" y="3910"/>
                    </a:lnTo>
                    <a:lnTo>
                      <a:pt x="2102" y="3910"/>
                    </a:lnTo>
                    <a:lnTo>
                      <a:pt x="2102" y="3911"/>
                    </a:lnTo>
                    <a:lnTo>
                      <a:pt x="2100" y="3911"/>
                    </a:lnTo>
                    <a:lnTo>
                      <a:pt x="2100" y="3913"/>
                    </a:lnTo>
                    <a:lnTo>
                      <a:pt x="2098" y="3913"/>
                    </a:lnTo>
                    <a:lnTo>
                      <a:pt x="2098" y="3916"/>
                    </a:lnTo>
                    <a:lnTo>
                      <a:pt x="2097" y="3916"/>
                    </a:lnTo>
                    <a:lnTo>
                      <a:pt x="2097" y="3918"/>
                    </a:lnTo>
                    <a:lnTo>
                      <a:pt x="2095" y="3918"/>
                    </a:lnTo>
                    <a:lnTo>
                      <a:pt x="2095" y="3920"/>
                    </a:lnTo>
                    <a:lnTo>
                      <a:pt x="2093" y="3920"/>
                    </a:lnTo>
                    <a:lnTo>
                      <a:pt x="2093" y="3921"/>
                    </a:lnTo>
                    <a:lnTo>
                      <a:pt x="2092" y="3921"/>
                    </a:lnTo>
                    <a:lnTo>
                      <a:pt x="2092" y="3923"/>
                    </a:lnTo>
                    <a:lnTo>
                      <a:pt x="2090" y="3923"/>
                    </a:lnTo>
                    <a:lnTo>
                      <a:pt x="2090" y="3925"/>
                    </a:lnTo>
                    <a:lnTo>
                      <a:pt x="2088" y="3925"/>
                    </a:lnTo>
                    <a:lnTo>
                      <a:pt x="2088" y="3926"/>
                    </a:lnTo>
                    <a:lnTo>
                      <a:pt x="2087" y="3926"/>
                    </a:lnTo>
                    <a:lnTo>
                      <a:pt x="2087" y="3928"/>
                    </a:lnTo>
                    <a:lnTo>
                      <a:pt x="2085" y="3928"/>
                    </a:lnTo>
                    <a:lnTo>
                      <a:pt x="2085" y="3930"/>
                    </a:lnTo>
                    <a:lnTo>
                      <a:pt x="2083" y="3930"/>
                    </a:lnTo>
                    <a:lnTo>
                      <a:pt x="2083" y="3931"/>
                    </a:lnTo>
                    <a:lnTo>
                      <a:pt x="2082" y="3931"/>
                    </a:lnTo>
                    <a:lnTo>
                      <a:pt x="2082" y="3933"/>
                    </a:lnTo>
                    <a:lnTo>
                      <a:pt x="2080" y="3933"/>
                    </a:lnTo>
                    <a:lnTo>
                      <a:pt x="2080" y="3936"/>
                    </a:lnTo>
                    <a:lnTo>
                      <a:pt x="2078" y="3936"/>
                    </a:lnTo>
                    <a:lnTo>
                      <a:pt x="2078" y="3938"/>
                    </a:lnTo>
                    <a:lnTo>
                      <a:pt x="2077" y="3938"/>
                    </a:lnTo>
                    <a:lnTo>
                      <a:pt x="2077" y="3940"/>
                    </a:lnTo>
                    <a:lnTo>
                      <a:pt x="2075" y="3940"/>
                    </a:lnTo>
                    <a:lnTo>
                      <a:pt x="2075" y="3941"/>
                    </a:lnTo>
                    <a:lnTo>
                      <a:pt x="2073" y="3941"/>
                    </a:lnTo>
                    <a:lnTo>
                      <a:pt x="2073" y="3943"/>
                    </a:lnTo>
                    <a:lnTo>
                      <a:pt x="2072" y="3943"/>
                    </a:lnTo>
                    <a:lnTo>
                      <a:pt x="2072" y="3945"/>
                    </a:lnTo>
                    <a:lnTo>
                      <a:pt x="2070" y="3945"/>
                    </a:lnTo>
                    <a:lnTo>
                      <a:pt x="2070" y="3946"/>
                    </a:lnTo>
                    <a:lnTo>
                      <a:pt x="2068" y="3946"/>
                    </a:lnTo>
                    <a:lnTo>
                      <a:pt x="2068" y="3948"/>
                    </a:lnTo>
                    <a:lnTo>
                      <a:pt x="2067" y="3948"/>
                    </a:lnTo>
                    <a:lnTo>
                      <a:pt x="2067" y="3950"/>
                    </a:lnTo>
                    <a:lnTo>
                      <a:pt x="2065" y="3950"/>
                    </a:lnTo>
                    <a:lnTo>
                      <a:pt x="2065" y="3951"/>
                    </a:lnTo>
                    <a:lnTo>
                      <a:pt x="2063" y="3951"/>
                    </a:lnTo>
                    <a:lnTo>
                      <a:pt x="2063" y="3953"/>
                    </a:lnTo>
                    <a:lnTo>
                      <a:pt x="2062" y="3953"/>
                    </a:lnTo>
                    <a:lnTo>
                      <a:pt x="2062" y="3956"/>
                    </a:lnTo>
                    <a:lnTo>
                      <a:pt x="2060" y="3956"/>
                    </a:lnTo>
                    <a:lnTo>
                      <a:pt x="2060" y="3958"/>
                    </a:lnTo>
                    <a:lnTo>
                      <a:pt x="2058" y="3958"/>
                    </a:lnTo>
                    <a:lnTo>
                      <a:pt x="2058" y="3960"/>
                    </a:lnTo>
                    <a:lnTo>
                      <a:pt x="2057" y="3960"/>
                    </a:lnTo>
                    <a:lnTo>
                      <a:pt x="2057" y="3961"/>
                    </a:lnTo>
                    <a:lnTo>
                      <a:pt x="2055" y="3961"/>
                    </a:lnTo>
                    <a:lnTo>
                      <a:pt x="2055" y="3963"/>
                    </a:lnTo>
                    <a:lnTo>
                      <a:pt x="2053" y="3963"/>
                    </a:lnTo>
                    <a:lnTo>
                      <a:pt x="2053" y="3965"/>
                    </a:lnTo>
                    <a:lnTo>
                      <a:pt x="2052" y="3965"/>
                    </a:lnTo>
                    <a:lnTo>
                      <a:pt x="2052" y="3966"/>
                    </a:lnTo>
                    <a:lnTo>
                      <a:pt x="2050" y="3966"/>
                    </a:lnTo>
                    <a:lnTo>
                      <a:pt x="2050" y="3968"/>
                    </a:lnTo>
                    <a:lnTo>
                      <a:pt x="2048" y="3968"/>
                    </a:lnTo>
                    <a:lnTo>
                      <a:pt x="2048" y="3970"/>
                    </a:lnTo>
                    <a:lnTo>
                      <a:pt x="2047" y="3970"/>
                    </a:lnTo>
                    <a:lnTo>
                      <a:pt x="2047" y="3973"/>
                    </a:lnTo>
                    <a:lnTo>
                      <a:pt x="2045" y="3973"/>
                    </a:lnTo>
                    <a:lnTo>
                      <a:pt x="2045" y="3975"/>
                    </a:lnTo>
                    <a:lnTo>
                      <a:pt x="2043" y="3975"/>
                    </a:lnTo>
                    <a:lnTo>
                      <a:pt x="2043" y="3976"/>
                    </a:lnTo>
                    <a:lnTo>
                      <a:pt x="2042" y="3976"/>
                    </a:lnTo>
                    <a:lnTo>
                      <a:pt x="2042" y="3978"/>
                    </a:lnTo>
                    <a:lnTo>
                      <a:pt x="2040" y="3978"/>
                    </a:lnTo>
                    <a:lnTo>
                      <a:pt x="2040" y="3980"/>
                    </a:lnTo>
                    <a:lnTo>
                      <a:pt x="2038" y="3980"/>
                    </a:lnTo>
                    <a:lnTo>
                      <a:pt x="2038" y="3981"/>
                    </a:lnTo>
                    <a:lnTo>
                      <a:pt x="2037" y="3981"/>
                    </a:lnTo>
                    <a:lnTo>
                      <a:pt x="2037" y="3983"/>
                    </a:lnTo>
                    <a:lnTo>
                      <a:pt x="2035" y="3983"/>
                    </a:lnTo>
                    <a:lnTo>
                      <a:pt x="2035" y="3985"/>
                    </a:lnTo>
                    <a:lnTo>
                      <a:pt x="2033" y="3985"/>
                    </a:lnTo>
                    <a:lnTo>
                      <a:pt x="2033" y="3986"/>
                    </a:lnTo>
                    <a:lnTo>
                      <a:pt x="2032" y="3986"/>
                    </a:lnTo>
                    <a:lnTo>
                      <a:pt x="2032" y="3988"/>
                    </a:lnTo>
                    <a:lnTo>
                      <a:pt x="2030" y="3988"/>
                    </a:lnTo>
                    <a:lnTo>
                      <a:pt x="2030" y="3991"/>
                    </a:lnTo>
                    <a:lnTo>
                      <a:pt x="2028" y="3991"/>
                    </a:lnTo>
                    <a:lnTo>
                      <a:pt x="2028" y="3993"/>
                    </a:lnTo>
                    <a:lnTo>
                      <a:pt x="2027" y="3993"/>
                    </a:lnTo>
                    <a:lnTo>
                      <a:pt x="2027" y="3995"/>
                    </a:lnTo>
                    <a:lnTo>
                      <a:pt x="2025" y="3995"/>
                    </a:lnTo>
                    <a:lnTo>
                      <a:pt x="2025" y="3996"/>
                    </a:lnTo>
                    <a:lnTo>
                      <a:pt x="2023" y="3996"/>
                    </a:lnTo>
                    <a:lnTo>
                      <a:pt x="2023" y="3998"/>
                    </a:lnTo>
                    <a:lnTo>
                      <a:pt x="2022" y="3998"/>
                    </a:lnTo>
                    <a:lnTo>
                      <a:pt x="2022" y="4000"/>
                    </a:lnTo>
                    <a:lnTo>
                      <a:pt x="2020" y="4000"/>
                    </a:lnTo>
                    <a:lnTo>
                      <a:pt x="2020" y="4001"/>
                    </a:lnTo>
                    <a:lnTo>
                      <a:pt x="2018" y="4001"/>
                    </a:lnTo>
                    <a:lnTo>
                      <a:pt x="2018" y="4003"/>
                    </a:lnTo>
                    <a:lnTo>
                      <a:pt x="2017" y="4003"/>
                    </a:lnTo>
                    <a:lnTo>
                      <a:pt x="2017" y="4005"/>
                    </a:lnTo>
                    <a:lnTo>
                      <a:pt x="2015" y="4005"/>
                    </a:lnTo>
                    <a:lnTo>
                      <a:pt x="2015" y="4008"/>
                    </a:lnTo>
                    <a:lnTo>
                      <a:pt x="2013" y="4008"/>
                    </a:lnTo>
                    <a:lnTo>
                      <a:pt x="2013" y="4010"/>
                    </a:lnTo>
                    <a:lnTo>
                      <a:pt x="2012" y="4010"/>
                    </a:lnTo>
                    <a:lnTo>
                      <a:pt x="2012" y="4011"/>
                    </a:lnTo>
                    <a:lnTo>
                      <a:pt x="2010" y="4011"/>
                    </a:lnTo>
                    <a:lnTo>
                      <a:pt x="2010" y="4013"/>
                    </a:lnTo>
                    <a:lnTo>
                      <a:pt x="2008" y="4013"/>
                    </a:lnTo>
                    <a:lnTo>
                      <a:pt x="2008" y="4015"/>
                    </a:lnTo>
                    <a:lnTo>
                      <a:pt x="2007" y="4015"/>
                    </a:lnTo>
                    <a:lnTo>
                      <a:pt x="2007" y="4016"/>
                    </a:lnTo>
                    <a:lnTo>
                      <a:pt x="2005" y="4016"/>
                    </a:lnTo>
                    <a:lnTo>
                      <a:pt x="2005" y="4018"/>
                    </a:lnTo>
                    <a:lnTo>
                      <a:pt x="2003" y="4018"/>
                    </a:lnTo>
                    <a:lnTo>
                      <a:pt x="2003" y="4020"/>
                    </a:lnTo>
                    <a:lnTo>
                      <a:pt x="2002" y="4020"/>
                    </a:lnTo>
                    <a:lnTo>
                      <a:pt x="2002" y="4021"/>
                    </a:lnTo>
                    <a:lnTo>
                      <a:pt x="2000" y="4021"/>
                    </a:lnTo>
                    <a:lnTo>
                      <a:pt x="2000" y="4025"/>
                    </a:lnTo>
                    <a:lnTo>
                      <a:pt x="1998" y="4025"/>
                    </a:lnTo>
                    <a:lnTo>
                      <a:pt x="1998" y="4026"/>
                    </a:lnTo>
                    <a:lnTo>
                      <a:pt x="1997" y="4026"/>
                    </a:lnTo>
                    <a:lnTo>
                      <a:pt x="1997" y="4028"/>
                    </a:lnTo>
                    <a:lnTo>
                      <a:pt x="1995" y="4028"/>
                    </a:lnTo>
                    <a:lnTo>
                      <a:pt x="1995" y="4030"/>
                    </a:lnTo>
                    <a:lnTo>
                      <a:pt x="1993" y="4030"/>
                    </a:lnTo>
                    <a:lnTo>
                      <a:pt x="1993" y="4031"/>
                    </a:lnTo>
                    <a:lnTo>
                      <a:pt x="1992" y="4031"/>
                    </a:lnTo>
                    <a:lnTo>
                      <a:pt x="1992" y="4033"/>
                    </a:lnTo>
                    <a:lnTo>
                      <a:pt x="1990" y="4033"/>
                    </a:lnTo>
                    <a:lnTo>
                      <a:pt x="1990" y="4035"/>
                    </a:lnTo>
                    <a:lnTo>
                      <a:pt x="1988" y="4035"/>
                    </a:lnTo>
                    <a:lnTo>
                      <a:pt x="1988" y="4036"/>
                    </a:lnTo>
                    <a:lnTo>
                      <a:pt x="1987" y="4036"/>
                    </a:lnTo>
                    <a:lnTo>
                      <a:pt x="1987" y="4040"/>
                    </a:lnTo>
                    <a:lnTo>
                      <a:pt x="1985" y="4040"/>
                    </a:lnTo>
                    <a:lnTo>
                      <a:pt x="1985" y="4041"/>
                    </a:lnTo>
                    <a:lnTo>
                      <a:pt x="1983" y="4041"/>
                    </a:lnTo>
                    <a:lnTo>
                      <a:pt x="1983" y="4043"/>
                    </a:lnTo>
                    <a:lnTo>
                      <a:pt x="1982" y="4043"/>
                    </a:lnTo>
                    <a:lnTo>
                      <a:pt x="1982" y="4045"/>
                    </a:lnTo>
                    <a:lnTo>
                      <a:pt x="1980" y="4045"/>
                    </a:lnTo>
                    <a:lnTo>
                      <a:pt x="1980" y="4046"/>
                    </a:lnTo>
                    <a:lnTo>
                      <a:pt x="1978" y="4046"/>
                    </a:lnTo>
                    <a:lnTo>
                      <a:pt x="1978" y="4048"/>
                    </a:lnTo>
                    <a:lnTo>
                      <a:pt x="1977" y="4048"/>
                    </a:lnTo>
                    <a:lnTo>
                      <a:pt x="1977" y="4050"/>
                    </a:lnTo>
                    <a:lnTo>
                      <a:pt x="1975" y="4050"/>
                    </a:lnTo>
                    <a:lnTo>
                      <a:pt x="1975" y="4051"/>
                    </a:lnTo>
                    <a:lnTo>
                      <a:pt x="1973" y="4051"/>
                    </a:lnTo>
                    <a:lnTo>
                      <a:pt x="1973" y="4055"/>
                    </a:lnTo>
                    <a:lnTo>
                      <a:pt x="1972" y="4055"/>
                    </a:lnTo>
                    <a:lnTo>
                      <a:pt x="1972" y="4056"/>
                    </a:lnTo>
                    <a:lnTo>
                      <a:pt x="1970" y="4056"/>
                    </a:lnTo>
                    <a:lnTo>
                      <a:pt x="1970" y="4058"/>
                    </a:lnTo>
                    <a:lnTo>
                      <a:pt x="1968" y="4058"/>
                    </a:lnTo>
                    <a:lnTo>
                      <a:pt x="1968" y="4060"/>
                    </a:lnTo>
                    <a:lnTo>
                      <a:pt x="1967" y="4060"/>
                    </a:lnTo>
                    <a:lnTo>
                      <a:pt x="1967" y="4061"/>
                    </a:lnTo>
                    <a:lnTo>
                      <a:pt x="1965" y="4061"/>
                    </a:lnTo>
                    <a:lnTo>
                      <a:pt x="1965" y="4063"/>
                    </a:lnTo>
                    <a:lnTo>
                      <a:pt x="1963" y="4063"/>
                    </a:lnTo>
                    <a:lnTo>
                      <a:pt x="1963" y="4065"/>
                    </a:lnTo>
                    <a:lnTo>
                      <a:pt x="1962" y="4065"/>
                    </a:lnTo>
                    <a:lnTo>
                      <a:pt x="1962" y="4066"/>
                    </a:lnTo>
                    <a:lnTo>
                      <a:pt x="1960" y="4066"/>
                    </a:lnTo>
                    <a:lnTo>
                      <a:pt x="1960" y="4070"/>
                    </a:lnTo>
                    <a:lnTo>
                      <a:pt x="1958" y="4070"/>
                    </a:lnTo>
                    <a:lnTo>
                      <a:pt x="1958" y="4071"/>
                    </a:lnTo>
                    <a:lnTo>
                      <a:pt x="1957" y="4071"/>
                    </a:lnTo>
                    <a:lnTo>
                      <a:pt x="1957" y="4073"/>
                    </a:lnTo>
                    <a:lnTo>
                      <a:pt x="1955" y="4073"/>
                    </a:lnTo>
                    <a:lnTo>
                      <a:pt x="1955" y="4075"/>
                    </a:lnTo>
                    <a:lnTo>
                      <a:pt x="1953" y="4075"/>
                    </a:lnTo>
                    <a:lnTo>
                      <a:pt x="1953" y="4076"/>
                    </a:lnTo>
                    <a:lnTo>
                      <a:pt x="1952" y="4076"/>
                    </a:lnTo>
                    <a:lnTo>
                      <a:pt x="1952" y="4078"/>
                    </a:lnTo>
                    <a:lnTo>
                      <a:pt x="1950" y="4078"/>
                    </a:lnTo>
                    <a:lnTo>
                      <a:pt x="1950" y="4080"/>
                    </a:lnTo>
                    <a:lnTo>
                      <a:pt x="1948" y="4080"/>
                    </a:lnTo>
                    <a:lnTo>
                      <a:pt x="1948" y="4083"/>
                    </a:lnTo>
                    <a:lnTo>
                      <a:pt x="1947" y="4083"/>
                    </a:lnTo>
                    <a:lnTo>
                      <a:pt x="1947" y="4085"/>
                    </a:lnTo>
                    <a:lnTo>
                      <a:pt x="1945" y="4085"/>
                    </a:lnTo>
                    <a:lnTo>
                      <a:pt x="1945" y="4086"/>
                    </a:lnTo>
                    <a:lnTo>
                      <a:pt x="1943" y="4086"/>
                    </a:lnTo>
                    <a:lnTo>
                      <a:pt x="1943" y="4088"/>
                    </a:lnTo>
                    <a:lnTo>
                      <a:pt x="1942" y="4088"/>
                    </a:lnTo>
                    <a:lnTo>
                      <a:pt x="1942" y="4090"/>
                    </a:lnTo>
                    <a:lnTo>
                      <a:pt x="1940" y="4090"/>
                    </a:lnTo>
                    <a:lnTo>
                      <a:pt x="1940" y="4091"/>
                    </a:lnTo>
                    <a:lnTo>
                      <a:pt x="1938" y="4091"/>
                    </a:lnTo>
                    <a:lnTo>
                      <a:pt x="1938" y="4093"/>
                    </a:lnTo>
                    <a:lnTo>
                      <a:pt x="1937" y="4093"/>
                    </a:lnTo>
                    <a:lnTo>
                      <a:pt x="1937" y="4095"/>
                    </a:lnTo>
                    <a:lnTo>
                      <a:pt x="1935" y="4095"/>
                    </a:lnTo>
                    <a:lnTo>
                      <a:pt x="1935" y="4098"/>
                    </a:lnTo>
                    <a:lnTo>
                      <a:pt x="1933" y="4098"/>
                    </a:lnTo>
                    <a:lnTo>
                      <a:pt x="1933" y="4100"/>
                    </a:lnTo>
                    <a:lnTo>
                      <a:pt x="1932" y="4100"/>
                    </a:lnTo>
                    <a:lnTo>
                      <a:pt x="1932" y="4101"/>
                    </a:lnTo>
                    <a:lnTo>
                      <a:pt x="1930" y="4101"/>
                    </a:lnTo>
                    <a:lnTo>
                      <a:pt x="1930" y="4103"/>
                    </a:lnTo>
                    <a:lnTo>
                      <a:pt x="1928" y="4103"/>
                    </a:lnTo>
                    <a:lnTo>
                      <a:pt x="1928" y="4105"/>
                    </a:lnTo>
                    <a:lnTo>
                      <a:pt x="1927" y="4105"/>
                    </a:lnTo>
                    <a:lnTo>
                      <a:pt x="1927" y="4106"/>
                    </a:lnTo>
                    <a:lnTo>
                      <a:pt x="1925" y="4106"/>
                    </a:lnTo>
                    <a:lnTo>
                      <a:pt x="1925" y="4108"/>
                    </a:lnTo>
                    <a:lnTo>
                      <a:pt x="1923" y="4108"/>
                    </a:lnTo>
                    <a:lnTo>
                      <a:pt x="1923" y="4111"/>
                    </a:lnTo>
                    <a:lnTo>
                      <a:pt x="1922" y="4111"/>
                    </a:lnTo>
                    <a:lnTo>
                      <a:pt x="1922" y="4113"/>
                    </a:lnTo>
                    <a:lnTo>
                      <a:pt x="1920" y="4113"/>
                    </a:lnTo>
                    <a:lnTo>
                      <a:pt x="1920" y="4115"/>
                    </a:lnTo>
                    <a:lnTo>
                      <a:pt x="1918" y="4115"/>
                    </a:lnTo>
                    <a:lnTo>
                      <a:pt x="1918" y="4116"/>
                    </a:lnTo>
                    <a:lnTo>
                      <a:pt x="1917" y="4116"/>
                    </a:lnTo>
                    <a:lnTo>
                      <a:pt x="1917" y="4118"/>
                    </a:lnTo>
                    <a:lnTo>
                      <a:pt x="1915" y="4118"/>
                    </a:lnTo>
                    <a:lnTo>
                      <a:pt x="1915" y="4120"/>
                    </a:lnTo>
                    <a:lnTo>
                      <a:pt x="1913" y="4120"/>
                    </a:lnTo>
                    <a:lnTo>
                      <a:pt x="1913" y="4121"/>
                    </a:lnTo>
                    <a:lnTo>
                      <a:pt x="1912" y="4121"/>
                    </a:lnTo>
                    <a:lnTo>
                      <a:pt x="1912" y="4125"/>
                    </a:lnTo>
                    <a:lnTo>
                      <a:pt x="1910" y="4125"/>
                    </a:lnTo>
                    <a:lnTo>
                      <a:pt x="1910" y="4126"/>
                    </a:lnTo>
                    <a:lnTo>
                      <a:pt x="1908" y="4126"/>
                    </a:lnTo>
                    <a:lnTo>
                      <a:pt x="1908" y="4128"/>
                    </a:lnTo>
                    <a:lnTo>
                      <a:pt x="1907" y="4128"/>
                    </a:lnTo>
                    <a:lnTo>
                      <a:pt x="1907" y="4130"/>
                    </a:lnTo>
                    <a:lnTo>
                      <a:pt x="1905" y="4130"/>
                    </a:lnTo>
                    <a:lnTo>
                      <a:pt x="1905" y="4131"/>
                    </a:lnTo>
                    <a:lnTo>
                      <a:pt x="1903" y="4131"/>
                    </a:lnTo>
                    <a:lnTo>
                      <a:pt x="1903" y="4133"/>
                    </a:lnTo>
                    <a:lnTo>
                      <a:pt x="1902" y="4133"/>
                    </a:lnTo>
                    <a:lnTo>
                      <a:pt x="1902" y="4135"/>
                    </a:lnTo>
                    <a:lnTo>
                      <a:pt x="1900" y="4135"/>
                    </a:lnTo>
                    <a:lnTo>
                      <a:pt x="1900" y="4138"/>
                    </a:lnTo>
                    <a:lnTo>
                      <a:pt x="1898" y="4138"/>
                    </a:lnTo>
                    <a:lnTo>
                      <a:pt x="1898" y="4140"/>
                    </a:lnTo>
                    <a:lnTo>
                      <a:pt x="1897" y="4140"/>
                    </a:lnTo>
                    <a:lnTo>
                      <a:pt x="1897" y="4141"/>
                    </a:lnTo>
                    <a:lnTo>
                      <a:pt x="1895" y="4141"/>
                    </a:lnTo>
                    <a:lnTo>
                      <a:pt x="1895" y="4143"/>
                    </a:lnTo>
                    <a:lnTo>
                      <a:pt x="1893" y="4143"/>
                    </a:lnTo>
                    <a:lnTo>
                      <a:pt x="1893" y="4145"/>
                    </a:lnTo>
                    <a:lnTo>
                      <a:pt x="1892" y="4145"/>
                    </a:lnTo>
                    <a:lnTo>
                      <a:pt x="1892" y="4146"/>
                    </a:lnTo>
                    <a:lnTo>
                      <a:pt x="1890" y="4146"/>
                    </a:lnTo>
                    <a:lnTo>
                      <a:pt x="1890" y="4150"/>
                    </a:lnTo>
                    <a:lnTo>
                      <a:pt x="1888" y="4150"/>
                    </a:lnTo>
                    <a:lnTo>
                      <a:pt x="1888" y="4151"/>
                    </a:lnTo>
                    <a:lnTo>
                      <a:pt x="1887" y="4151"/>
                    </a:lnTo>
                    <a:lnTo>
                      <a:pt x="1887" y="4153"/>
                    </a:lnTo>
                    <a:lnTo>
                      <a:pt x="1885" y="4153"/>
                    </a:lnTo>
                    <a:lnTo>
                      <a:pt x="1885" y="4155"/>
                    </a:lnTo>
                    <a:lnTo>
                      <a:pt x="1883" y="4155"/>
                    </a:lnTo>
                    <a:lnTo>
                      <a:pt x="1883" y="4156"/>
                    </a:lnTo>
                    <a:lnTo>
                      <a:pt x="1882" y="4156"/>
                    </a:lnTo>
                    <a:lnTo>
                      <a:pt x="1882" y="4158"/>
                    </a:lnTo>
                    <a:lnTo>
                      <a:pt x="1880" y="4158"/>
                    </a:lnTo>
                    <a:lnTo>
                      <a:pt x="1880" y="4160"/>
                    </a:lnTo>
                    <a:lnTo>
                      <a:pt x="1878" y="4160"/>
                    </a:lnTo>
                    <a:lnTo>
                      <a:pt x="1878" y="4163"/>
                    </a:lnTo>
                    <a:lnTo>
                      <a:pt x="1877" y="4163"/>
                    </a:lnTo>
                    <a:lnTo>
                      <a:pt x="1877" y="4165"/>
                    </a:lnTo>
                    <a:lnTo>
                      <a:pt x="1875" y="4165"/>
                    </a:lnTo>
                    <a:lnTo>
                      <a:pt x="1875" y="4166"/>
                    </a:lnTo>
                    <a:lnTo>
                      <a:pt x="1873" y="4166"/>
                    </a:lnTo>
                    <a:lnTo>
                      <a:pt x="1873" y="4168"/>
                    </a:lnTo>
                    <a:lnTo>
                      <a:pt x="1872" y="4168"/>
                    </a:lnTo>
                    <a:lnTo>
                      <a:pt x="1872" y="4170"/>
                    </a:lnTo>
                    <a:lnTo>
                      <a:pt x="1870" y="4170"/>
                    </a:lnTo>
                    <a:lnTo>
                      <a:pt x="1870" y="4171"/>
                    </a:lnTo>
                    <a:lnTo>
                      <a:pt x="1868" y="4171"/>
                    </a:lnTo>
                    <a:lnTo>
                      <a:pt x="1868" y="4175"/>
                    </a:lnTo>
                    <a:lnTo>
                      <a:pt x="1867" y="4175"/>
                    </a:lnTo>
                    <a:lnTo>
                      <a:pt x="1867" y="4176"/>
                    </a:lnTo>
                    <a:lnTo>
                      <a:pt x="1865" y="4176"/>
                    </a:lnTo>
                    <a:lnTo>
                      <a:pt x="1865" y="4178"/>
                    </a:lnTo>
                    <a:lnTo>
                      <a:pt x="1863" y="4178"/>
                    </a:lnTo>
                    <a:lnTo>
                      <a:pt x="1863" y="4180"/>
                    </a:lnTo>
                    <a:lnTo>
                      <a:pt x="1862" y="4180"/>
                    </a:lnTo>
                    <a:lnTo>
                      <a:pt x="1862" y="4181"/>
                    </a:lnTo>
                    <a:lnTo>
                      <a:pt x="1860" y="4181"/>
                    </a:lnTo>
                    <a:lnTo>
                      <a:pt x="1860" y="4183"/>
                    </a:lnTo>
                    <a:lnTo>
                      <a:pt x="1858" y="4183"/>
                    </a:lnTo>
                    <a:lnTo>
                      <a:pt x="1858" y="4186"/>
                    </a:lnTo>
                    <a:lnTo>
                      <a:pt x="1857" y="4186"/>
                    </a:lnTo>
                    <a:lnTo>
                      <a:pt x="1857" y="4188"/>
                    </a:lnTo>
                    <a:lnTo>
                      <a:pt x="1855" y="4188"/>
                    </a:lnTo>
                    <a:lnTo>
                      <a:pt x="1855" y="4190"/>
                    </a:lnTo>
                    <a:lnTo>
                      <a:pt x="1853" y="4190"/>
                    </a:lnTo>
                    <a:lnTo>
                      <a:pt x="1853" y="4191"/>
                    </a:lnTo>
                    <a:lnTo>
                      <a:pt x="1852" y="4191"/>
                    </a:lnTo>
                    <a:lnTo>
                      <a:pt x="1852" y="4193"/>
                    </a:lnTo>
                    <a:lnTo>
                      <a:pt x="1850" y="4193"/>
                    </a:lnTo>
                    <a:lnTo>
                      <a:pt x="1850" y="4195"/>
                    </a:lnTo>
                    <a:lnTo>
                      <a:pt x="1848" y="4195"/>
                    </a:lnTo>
                    <a:lnTo>
                      <a:pt x="1848" y="4198"/>
                    </a:lnTo>
                    <a:lnTo>
                      <a:pt x="1847" y="4198"/>
                    </a:lnTo>
                    <a:lnTo>
                      <a:pt x="1847" y="4200"/>
                    </a:lnTo>
                    <a:lnTo>
                      <a:pt x="1845" y="4200"/>
                    </a:lnTo>
                    <a:lnTo>
                      <a:pt x="1845" y="4201"/>
                    </a:lnTo>
                    <a:lnTo>
                      <a:pt x="1843" y="4201"/>
                    </a:lnTo>
                    <a:lnTo>
                      <a:pt x="1843" y="4203"/>
                    </a:lnTo>
                    <a:lnTo>
                      <a:pt x="1842" y="4203"/>
                    </a:lnTo>
                    <a:lnTo>
                      <a:pt x="1842" y="4205"/>
                    </a:lnTo>
                    <a:lnTo>
                      <a:pt x="1840" y="4205"/>
                    </a:lnTo>
                    <a:lnTo>
                      <a:pt x="1840" y="4206"/>
                    </a:lnTo>
                    <a:lnTo>
                      <a:pt x="1838" y="4206"/>
                    </a:lnTo>
                    <a:lnTo>
                      <a:pt x="1838" y="4210"/>
                    </a:lnTo>
                    <a:lnTo>
                      <a:pt x="1837" y="4210"/>
                    </a:lnTo>
                    <a:lnTo>
                      <a:pt x="1837" y="4211"/>
                    </a:lnTo>
                    <a:lnTo>
                      <a:pt x="1835" y="4211"/>
                    </a:lnTo>
                    <a:lnTo>
                      <a:pt x="1835" y="4213"/>
                    </a:lnTo>
                    <a:lnTo>
                      <a:pt x="1833" y="4213"/>
                    </a:lnTo>
                    <a:lnTo>
                      <a:pt x="1833" y="4215"/>
                    </a:lnTo>
                    <a:lnTo>
                      <a:pt x="1832" y="4215"/>
                    </a:lnTo>
                    <a:lnTo>
                      <a:pt x="1832" y="4216"/>
                    </a:lnTo>
                    <a:lnTo>
                      <a:pt x="1830" y="4216"/>
                    </a:lnTo>
                    <a:lnTo>
                      <a:pt x="1830" y="4218"/>
                    </a:lnTo>
                    <a:lnTo>
                      <a:pt x="1828" y="4218"/>
                    </a:lnTo>
                    <a:lnTo>
                      <a:pt x="1828" y="4221"/>
                    </a:lnTo>
                    <a:lnTo>
                      <a:pt x="1827" y="4221"/>
                    </a:lnTo>
                    <a:lnTo>
                      <a:pt x="1827" y="4223"/>
                    </a:lnTo>
                    <a:lnTo>
                      <a:pt x="1825" y="4223"/>
                    </a:lnTo>
                    <a:lnTo>
                      <a:pt x="1825" y="4225"/>
                    </a:lnTo>
                    <a:lnTo>
                      <a:pt x="1823" y="4225"/>
                    </a:lnTo>
                    <a:lnTo>
                      <a:pt x="1823" y="4226"/>
                    </a:lnTo>
                    <a:lnTo>
                      <a:pt x="1822" y="4226"/>
                    </a:lnTo>
                    <a:lnTo>
                      <a:pt x="1822" y="4228"/>
                    </a:lnTo>
                    <a:lnTo>
                      <a:pt x="1820" y="4228"/>
                    </a:lnTo>
                    <a:lnTo>
                      <a:pt x="1820" y="4230"/>
                    </a:lnTo>
                    <a:lnTo>
                      <a:pt x="1818" y="4230"/>
                    </a:lnTo>
                    <a:lnTo>
                      <a:pt x="1818" y="4233"/>
                    </a:lnTo>
                    <a:lnTo>
                      <a:pt x="1817" y="4233"/>
                    </a:lnTo>
                    <a:lnTo>
                      <a:pt x="1817" y="4235"/>
                    </a:lnTo>
                    <a:lnTo>
                      <a:pt x="1815" y="4235"/>
                    </a:lnTo>
                    <a:lnTo>
                      <a:pt x="1815" y="4236"/>
                    </a:lnTo>
                    <a:lnTo>
                      <a:pt x="1813" y="4236"/>
                    </a:lnTo>
                    <a:lnTo>
                      <a:pt x="1813" y="4238"/>
                    </a:lnTo>
                    <a:lnTo>
                      <a:pt x="1812" y="4238"/>
                    </a:lnTo>
                    <a:lnTo>
                      <a:pt x="1812" y="4240"/>
                    </a:lnTo>
                    <a:lnTo>
                      <a:pt x="1810" y="4240"/>
                    </a:lnTo>
                    <a:lnTo>
                      <a:pt x="1810" y="4241"/>
                    </a:lnTo>
                    <a:lnTo>
                      <a:pt x="1808" y="4241"/>
                    </a:lnTo>
                    <a:lnTo>
                      <a:pt x="1808" y="4245"/>
                    </a:lnTo>
                    <a:lnTo>
                      <a:pt x="1807" y="4245"/>
                    </a:lnTo>
                    <a:lnTo>
                      <a:pt x="1807" y="4246"/>
                    </a:lnTo>
                    <a:lnTo>
                      <a:pt x="1805" y="4246"/>
                    </a:lnTo>
                    <a:lnTo>
                      <a:pt x="1805" y="4248"/>
                    </a:lnTo>
                    <a:lnTo>
                      <a:pt x="1803" y="4248"/>
                    </a:lnTo>
                    <a:lnTo>
                      <a:pt x="1803" y="4250"/>
                    </a:lnTo>
                    <a:lnTo>
                      <a:pt x="1802" y="4250"/>
                    </a:lnTo>
                    <a:lnTo>
                      <a:pt x="1802" y="4251"/>
                    </a:lnTo>
                    <a:lnTo>
                      <a:pt x="1800" y="4251"/>
                    </a:lnTo>
                    <a:lnTo>
                      <a:pt x="1800" y="4255"/>
                    </a:lnTo>
                    <a:lnTo>
                      <a:pt x="1798" y="4255"/>
                    </a:lnTo>
                    <a:lnTo>
                      <a:pt x="1798" y="4256"/>
                    </a:lnTo>
                    <a:lnTo>
                      <a:pt x="1797" y="4256"/>
                    </a:lnTo>
                    <a:lnTo>
                      <a:pt x="1797" y="4258"/>
                    </a:lnTo>
                    <a:lnTo>
                      <a:pt x="1795" y="4258"/>
                    </a:lnTo>
                    <a:lnTo>
                      <a:pt x="1795" y="4260"/>
                    </a:lnTo>
                    <a:lnTo>
                      <a:pt x="1793" y="4260"/>
                    </a:lnTo>
                    <a:lnTo>
                      <a:pt x="1793" y="4261"/>
                    </a:lnTo>
                    <a:lnTo>
                      <a:pt x="1792" y="4261"/>
                    </a:lnTo>
                    <a:lnTo>
                      <a:pt x="1792" y="4263"/>
                    </a:lnTo>
                    <a:lnTo>
                      <a:pt x="1790" y="4263"/>
                    </a:lnTo>
                    <a:lnTo>
                      <a:pt x="1790" y="4266"/>
                    </a:lnTo>
                    <a:lnTo>
                      <a:pt x="1788" y="4266"/>
                    </a:lnTo>
                    <a:lnTo>
                      <a:pt x="1788" y="4268"/>
                    </a:lnTo>
                    <a:lnTo>
                      <a:pt x="1787" y="4268"/>
                    </a:lnTo>
                    <a:lnTo>
                      <a:pt x="1787" y="4270"/>
                    </a:lnTo>
                    <a:lnTo>
                      <a:pt x="1785" y="4270"/>
                    </a:lnTo>
                    <a:lnTo>
                      <a:pt x="1785" y="4271"/>
                    </a:lnTo>
                    <a:lnTo>
                      <a:pt x="1783" y="4271"/>
                    </a:lnTo>
                    <a:lnTo>
                      <a:pt x="1783" y="4273"/>
                    </a:lnTo>
                    <a:lnTo>
                      <a:pt x="1782" y="4273"/>
                    </a:lnTo>
                    <a:lnTo>
                      <a:pt x="1782" y="4276"/>
                    </a:lnTo>
                    <a:lnTo>
                      <a:pt x="1780" y="4276"/>
                    </a:lnTo>
                    <a:lnTo>
                      <a:pt x="1780" y="4278"/>
                    </a:lnTo>
                    <a:lnTo>
                      <a:pt x="1778" y="4278"/>
                    </a:lnTo>
                    <a:lnTo>
                      <a:pt x="1778" y="4280"/>
                    </a:lnTo>
                    <a:lnTo>
                      <a:pt x="1777" y="4280"/>
                    </a:lnTo>
                    <a:lnTo>
                      <a:pt x="1777" y="4281"/>
                    </a:lnTo>
                    <a:lnTo>
                      <a:pt x="1775" y="4281"/>
                    </a:lnTo>
                    <a:lnTo>
                      <a:pt x="1775" y="4283"/>
                    </a:lnTo>
                    <a:lnTo>
                      <a:pt x="1773" y="4283"/>
                    </a:lnTo>
                    <a:lnTo>
                      <a:pt x="1773" y="4285"/>
                    </a:lnTo>
                    <a:lnTo>
                      <a:pt x="1772" y="4285"/>
                    </a:lnTo>
                    <a:lnTo>
                      <a:pt x="1772" y="4288"/>
                    </a:lnTo>
                    <a:lnTo>
                      <a:pt x="1770" y="4288"/>
                    </a:lnTo>
                    <a:lnTo>
                      <a:pt x="1770" y="4290"/>
                    </a:lnTo>
                    <a:lnTo>
                      <a:pt x="1768" y="4290"/>
                    </a:lnTo>
                    <a:lnTo>
                      <a:pt x="1768" y="4291"/>
                    </a:lnTo>
                    <a:lnTo>
                      <a:pt x="1767" y="4291"/>
                    </a:lnTo>
                    <a:lnTo>
                      <a:pt x="1767" y="4293"/>
                    </a:lnTo>
                    <a:lnTo>
                      <a:pt x="1765" y="4293"/>
                    </a:lnTo>
                    <a:lnTo>
                      <a:pt x="1765" y="4295"/>
                    </a:lnTo>
                    <a:lnTo>
                      <a:pt x="1763" y="4295"/>
                    </a:lnTo>
                    <a:lnTo>
                      <a:pt x="1763" y="4298"/>
                    </a:lnTo>
                    <a:lnTo>
                      <a:pt x="1762" y="4298"/>
                    </a:lnTo>
                    <a:lnTo>
                      <a:pt x="1762" y="4300"/>
                    </a:lnTo>
                    <a:lnTo>
                      <a:pt x="1760" y="4300"/>
                    </a:lnTo>
                    <a:lnTo>
                      <a:pt x="1760" y="4301"/>
                    </a:lnTo>
                    <a:lnTo>
                      <a:pt x="1758" y="4301"/>
                    </a:lnTo>
                    <a:lnTo>
                      <a:pt x="1758" y="4303"/>
                    </a:lnTo>
                    <a:lnTo>
                      <a:pt x="1757" y="4303"/>
                    </a:lnTo>
                    <a:lnTo>
                      <a:pt x="1757" y="4305"/>
                    </a:lnTo>
                    <a:lnTo>
                      <a:pt x="1755" y="4305"/>
                    </a:lnTo>
                    <a:lnTo>
                      <a:pt x="1755" y="4308"/>
                    </a:lnTo>
                    <a:lnTo>
                      <a:pt x="1753" y="4308"/>
                    </a:lnTo>
                    <a:lnTo>
                      <a:pt x="1753" y="4310"/>
                    </a:lnTo>
                    <a:lnTo>
                      <a:pt x="1752" y="4310"/>
                    </a:lnTo>
                    <a:lnTo>
                      <a:pt x="1752" y="4311"/>
                    </a:lnTo>
                    <a:lnTo>
                      <a:pt x="1750" y="4311"/>
                    </a:lnTo>
                    <a:lnTo>
                      <a:pt x="1750" y="4313"/>
                    </a:lnTo>
                    <a:lnTo>
                      <a:pt x="1748" y="4313"/>
                    </a:lnTo>
                    <a:lnTo>
                      <a:pt x="1748" y="4315"/>
                    </a:lnTo>
                    <a:lnTo>
                      <a:pt x="1747" y="4315"/>
                    </a:lnTo>
                    <a:lnTo>
                      <a:pt x="1747" y="4318"/>
                    </a:lnTo>
                    <a:lnTo>
                      <a:pt x="1745" y="4318"/>
                    </a:lnTo>
                    <a:lnTo>
                      <a:pt x="1745" y="4320"/>
                    </a:lnTo>
                    <a:lnTo>
                      <a:pt x="1743" y="4320"/>
                    </a:lnTo>
                    <a:lnTo>
                      <a:pt x="1743" y="4321"/>
                    </a:lnTo>
                    <a:lnTo>
                      <a:pt x="1742" y="4321"/>
                    </a:lnTo>
                    <a:lnTo>
                      <a:pt x="1742" y="4323"/>
                    </a:lnTo>
                    <a:lnTo>
                      <a:pt x="1740" y="4323"/>
                    </a:lnTo>
                    <a:lnTo>
                      <a:pt x="1740" y="4325"/>
                    </a:lnTo>
                    <a:lnTo>
                      <a:pt x="1738" y="4325"/>
                    </a:lnTo>
                    <a:lnTo>
                      <a:pt x="1738" y="4328"/>
                    </a:lnTo>
                    <a:lnTo>
                      <a:pt x="1737" y="4328"/>
                    </a:lnTo>
                    <a:lnTo>
                      <a:pt x="1737" y="4330"/>
                    </a:lnTo>
                    <a:lnTo>
                      <a:pt x="1735" y="4330"/>
                    </a:lnTo>
                    <a:lnTo>
                      <a:pt x="1735" y="4331"/>
                    </a:lnTo>
                    <a:lnTo>
                      <a:pt x="1733" y="4331"/>
                    </a:lnTo>
                    <a:lnTo>
                      <a:pt x="1733" y="4333"/>
                    </a:lnTo>
                    <a:lnTo>
                      <a:pt x="1732" y="4333"/>
                    </a:lnTo>
                    <a:lnTo>
                      <a:pt x="1732" y="4335"/>
                    </a:lnTo>
                    <a:lnTo>
                      <a:pt x="1730" y="4335"/>
                    </a:lnTo>
                    <a:lnTo>
                      <a:pt x="1730" y="4338"/>
                    </a:lnTo>
                    <a:lnTo>
                      <a:pt x="1728" y="4338"/>
                    </a:lnTo>
                    <a:lnTo>
                      <a:pt x="1728" y="4340"/>
                    </a:lnTo>
                    <a:lnTo>
                      <a:pt x="1727" y="4340"/>
                    </a:lnTo>
                    <a:lnTo>
                      <a:pt x="1727" y="4341"/>
                    </a:lnTo>
                    <a:lnTo>
                      <a:pt x="1725" y="4341"/>
                    </a:lnTo>
                    <a:lnTo>
                      <a:pt x="1725" y="4343"/>
                    </a:lnTo>
                    <a:lnTo>
                      <a:pt x="1723" y="4343"/>
                    </a:lnTo>
                    <a:lnTo>
                      <a:pt x="1723" y="4345"/>
                    </a:lnTo>
                    <a:lnTo>
                      <a:pt x="1722" y="4345"/>
                    </a:lnTo>
                    <a:lnTo>
                      <a:pt x="1722" y="4348"/>
                    </a:lnTo>
                    <a:lnTo>
                      <a:pt x="1720" y="4348"/>
                    </a:lnTo>
                    <a:lnTo>
                      <a:pt x="1720" y="4350"/>
                    </a:lnTo>
                    <a:lnTo>
                      <a:pt x="1718" y="4350"/>
                    </a:lnTo>
                    <a:lnTo>
                      <a:pt x="1718" y="4351"/>
                    </a:lnTo>
                    <a:lnTo>
                      <a:pt x="1717" y="4351"/>
                    </a:lnTo>
                    <a:lnTo>
                      <a:pt x="1717" y="4353"/>
                    </a:lnTo>
                    <a:lnTo>
                      <a:pt x="1715" y="4353"/>
                    </a:lnTo>
                    <a:lnTo>
                      <a:pt x="1715" y="4356"/>
                    </a:lnTo>
                    <a:lnTo>
                      <a:pt x="1713" y="4356"/>
                    </a:lnTo>
                    <a:lnTo>
                      <a:pt x="1713" y="4358"/>
                    </a:lnTo>
                    <a:lnTo>
                      <a:pt x="1712" y="4358"/>
                    </a:lnTo>
                    <a:lnTo>
                      <a:pt x="1712" y="4360"/>
                    </a:lnTo>
                    <a:lnTo>
                      <a:pt x="1710" y="4360"/>
                    </a:lnTo>
                    <a:lnTo>
                      <a:pt x="1710" y="4361"/>
                    </a:lnTo>
                    <a:lnTo>
                      <a:pt x="1708" y="4361"/>
                    </a:lnTo>
                    <a:lnTo>
                      <a:pt x="1708" y="4363"/>
                    </a:lnTo>
                    <a:lnTo>
                      <a:pt x="1707" y="4363"/>
                    </a:lnTo>
                    <a:lnTo>
                      <a:pt x="1707" y="4366"/>
                    </a:lnTo>
                    <a:lnTo>
                      <a:pt x="1705" y="4366"/>
                    </a:lnTo>
                    <a:lnTo>
                      <a:pt x="1705" y="4368"/>
                    </a:lnTo>
                    <a:lnTo>
                      <a:pt x="1703" y="4368"/>
                    </a:lnTo>
                    <a:lnTo>
                      <a:pt x="1703" y="4370"/>
                    </a:lnTo>
                    <a:lnTo>
                      <a:pt x="1702" y="4370"/>
                    </a:lnTo>
                    <a:lnTo>
                      <a:pt x="1702" y="4371"/>
                    </a:lnTo>
                    <a:lnTo>
                      <a:pt x="1700" y="4371"/>
                    </a:lnTo>
                    <a:lnTo>
                      <a:pt x="1700" y="4373"/>
                    </a:lnTo>
                    <a:lnTo>
                      <a:pt x="1698" y="4373"/>
                    </a:lnTo>
                    <a:lnTo>
                      <a:pt x="1698" y="4376"/>
                    </a:lnTo>
                    <a:lnTo>
                      <a:pt x="1697" y="4376"/>
                    </a:lnTo>
                    <a:lnTo>
                      <a:pt x="1697" y="4378"/>
                    </a:lnTo>
                    <a:lnTo>
                      <a:pt x="1695" y="4378"/>
                    </a:lnTo>
                    <a:lnTo>
                      <a:pt x="1695" y="4380"/>
                    </a:lnTo>
                    <a:lnTo>
                      <a:pt x="1693" y="4380"/>
                    </a:lnTo>
                    <a:lnTo>
                      <a:pt x="1693" y="4381"/>
                    </a:lnTo>
                    <a:lnTo>
                      <a:pt x="1692" y="4381"/>
                    </a:lnTo>
                    <a:lnTo>
                      <a:pt x="1692" y="4383"/>
                    </a:lnTo>
                    <a:lnTo>
                      <a:pt x="1690" y="4383"/>
                    </a:lnTo>
                    <a:lnTo>
                      <a:pt x="1690" y="4386"/>
                    </a:lnTo>
                    <a:lnTo>
                      <a:pt x="1688" y="4386"/>
                    </a:lnTo>
                    <a:lnTo>
                      <a:pt x="1688" y="4388"/>
                    </a:lnTo>
                    <a:lnTo>
                      <a:pt x="1687" y="4388"/>
                    </a:lnTo>
                    <a:lnTo>
                      <a:pt x="1687" y="4390"/>
                    </a:lnTo>
                    <a:lnTo>
                      <a:pt x="1685" y="4390"/>
                    </a:lnTo>
                    <a:lnTo>
                      <a:pt x="1685" y="4391"/>
                    </a:lnTo>
                    <a:lnTo>
                      <a:pt x="1683" y="4391"/>
                    </a:lnTo>
                    <a:lnTo>
                      <a:pt x="1683" y="4395"/>
                    </a:lnTo>
                    <a:lnTo>
                      <a:pt x="1682" y="4395"/>
                    </a:lnTo>
                    <a:lnTo>
                      <a:pt x="1682" y="4396"/>
                    </a:lnTo>
                    <a:lnTo>
                      <a:pt x="1680" y="4396"/>
                    </a:lnTo>
                    <a:lnTo>
                      <a:pt x="1680" y="4398"/>
                    </a:lnTo>
                    <a:lnTo>
                      <a:pt x="1678" y="4398"/>
                    </a:lnTo>
                    <a:lnTo>
                      <a:pt x="1678" y="4400"/>
                    </a:lnTo>
                    <a:lnTo>
                      <a:pt x="1677" y="4400"/>
                    </a:lnTo>
                    <a:lnTo>
                      <a:pt x="1677" y="4401"/>
                    </a:lnTo>
                    <a:lnTo>
                      <a:pt x="1675" y="4401"/>
                    </a:lnTo>
                    <a:lnTo>
                      <a:pt x="1675" y="4405"/>
                    </a:lnTo>
                    <a:lnTo>
                      <a:pt x="1673" y="4405"/>
                    </a:lnTo>
                    <a:lnTo>
                      <a:pt x="1673" y="4406"/>
                    </a:lnTo>
                    <a:lnTo>
                      <a:pt x="1672" y="4406"/>
                    </a:lnTo>
                    <a:lnTo>
                      <a:pt x="1672" y="4408"/>
                    </a:lnTo>
                    <a:lnTo>
                      <a:pt x="1670" y="4408"/>
                    </a:lnTo>
                    <a:lnTo>
                      <a:pt x="1670" y="4410"/>
                    </a:lnTo>
                    <a:lnTo>
                      <a:pt x="1668" y="4410"/>
                    </a:lnTo>
                    <a:lnTo>
                      <a:pt x="1668" y="4413"/>
                    </a:lnTo>
                    <a:lnTo>
                      <a:pt x="1667" y="4413"/>
                    </a:lnTo>
                    <a:lnTo>
                      <a:pt x="1667" y="4415"/>
                    </a:lnTo>
                    <a:lnTo>
                      <a:pt x="1665" y="4415"/>
                    </a:lnTo>
                    <a:lnTo>
                      <a:pt x="1665" y="4416"/>
                    </a:lnTo>
                    <a:lnTo>
                      <a:pt x="1663" y="4416"/>
                    </a:lnTo>
                    <a:lnTo>
                      <a:pt x="1663" y="4418"/>
                    </a:lnTo>
                    <a:lnTo>
                      <a:pt x="1662" y="4418"/>
                    </a:lnTo>
                    <a:lnTo>
                      <a:pt x="1662" y="4420"/>
                    </a:lnTo>
                    <a:lnTo>
                      <a:pt x="1660" y="4420"/>
                    </a:lnTo>
                    <a:lnTo>
                      <a:pt x="1660" y="4423"/>
                    </a:lnTo>
                    <a:lnTo>
                      <a:pt x="1658" y="4423"/>
                    </a:lnTo>
                    <a:lnTo>
                      <a:pt x="1658" y="4425"/>
                    </a:lnTo>
                    <a:lnTo>
                      <a:pt x="1657" y="4425"/>
                    </a:lnTo>
                    <a:lnTo>
                      <a:pt x="1657" y="4426"/>
                    </a:lnTo>
                    <a:lnTo>
                      <a:pt x="1655" y="4426"/>
                    </a:lnTo>
                    <a:lnTo>
                      <a:pt x="1655" y="4428"/>
                    </a:lnTo>
                    <a:lnTo>
                      <a:pt x="1653" y="4428"/>
                    </a:lnTo>
                    <a:lnTo>
                      <a:pt x="1653" y="4431"/>
                    </a:lnTo>
                    <a:lnTo>
                      <a:pt x="1652" y="4431"/>
                    </a:lnTo>
                    <a:lnTo>
                      <a:pt x="1652" y="4433"/>
                    </a:lnTo>
                    <a:lnTo>
                      <a:pt x="1650" y="4433"/>
                    </a:lnTo>
                    <a:lnTo>
                      <a:pt x="1650" y="4435"/>
                    </a:lnTo>
                    <a:lnTo>
                      <a:pt x="1648" y="4435"/>
                    </a:lnTo>
                    <a:lnTo>
                      <a:pt x="1648" y="4436"/>
                    </a:lnTo>
                    <a:lnTo>
                      <a:pt x="1647" y="4436"/>
                    </a:lnTo>
                    <a:lnTo>
                      <a:pt x="1647" y="4440"/>
                    </a:lnTo>
                    <a:lnTo>
                      <a:pt x="1645" y="4440"/>
                    </a:lnTo>
                    <a:lnTo>
                      <a:pt x="1645" y="4441"/>
                    </a:lnTo>
                    <a:lnTo>
                      <a:pt x="1643" y="4441"/>
                    </a:lnTo>
                    <a:lnTo>
                      <a:pt x="1643" y="4443"/>
                    </a:lnTo>
                    <a:lnTo>
                      <a:pt x="1642" y="4443"/>
                    </a:lnTo>
                    <a:lnTo>
                      <a:pt x="1642" y="4445"/>
                    </a:lnTo>
                    <a:lnTo>
                      <a:pt x="1640" y="4445"/>
                    </a:lnTo>
                    <a:lnTo>
                      <a:pt x="1640" y="4448"/>
                    </a:lnTo>
                    <a:lnTo>
                      <a:pt x="1638" y="4448"/>
                    </a:lnTo>
                    <a:lnTo>
                      <a:pt x="1638" y="4450"/>
                    </a:lnTo>
                    <a:lnTo>
                      <a:pt x="1637" y="4450"/>
                    </a:lnTo>
                    <a:lnTo>
                      <a:pt x="1637" y="4451"/>
                    </a:lnTo>
                    <a:lnTo>
                      <a:pt x="1635" y="4451"/>
                    </a:lnTo>
                    <a:lnTo>
                      <a:pt x="1635" y="4453"/>
                    </a:lnTo>
                    <a:lnTo>
                      <a:pt x="1633" y="4453"/>
                    </a:lnTo>
                    <a:lnTo>
                      <a:pt x="1633" y="4455"/>
                    </a:lnTo>
                    <a:lnTo>
                      <a:pt x="1632" y="4455"/>
                    </a:lnTo>
                    <a:lnTo>
                      <a:pt x="1632" y="4458"/>
                    </a:lnTo>
                    <a:lnTo>
                      <a:pt x="1630" y="4458"/>
                    </a:lnTo>
                    <a:lnTo>
                      <a:pt x="1630" y="4460"/>
                    </a:lnTo>
                    <a:lnTo>
                      <a:pt x="1628" y="4460"/>
                    </a:lnTo>
                    <a:lnTo>
                      <a:pt x="1628" y="4461"/>
                    </a:lnTo>
                    <a:lnTo>
                      <a:pt x="1627" y="4461"/>
                    </a:lnTo>
                    <a:lnTo>
                      <a:pt x="1627" y="4463"/>
                    </a:lnTo>
                    <a:lnTo>
                      <a:pt x="1625" y="4463"/>
                    </a:lnTo>
                    <a:lnTo>
                      <a:pt x="1625" y="4466"/>
                    </a:lnTo>
                    <a:lnTo>
                      <a:pt x="1623" y="4466"/>
                    </a:lnTo>
                    <a:lnTo>
                      <a:pt x="1623" y="4468"/>
                    </a:lnTo>
                    <a:lnTo>
                      <a:pt x="1622" y="4468"/>
                    </a:lnTo>
                    <a:lnTo>
                      <a:pt x="1622" y="4470"/>
                    </a:lnTo>
                    <a:lnTo>
                      <a:pt x="1620" y="4470"/>
                    </a:lnTo>
                    <a:lnTo>
                      <a:pt x="1620" y="4471"/>
                    </a:lnTo>
                    <a:lnTo>
                      <a:pt x="1618" y="4471"/>
                    </a:lnTo>
                    <a:lnTo>
                      <a:pt x="1618" y="4475"/>
                    </a:lnTo>
                    <a:lnTo>
                      <a:pt x="1617" y="4475"/>
                    </a:lnTo>
                    <a:lnTo>
                      <a:pt x="1617" y="4476"/>
                    </a:lnTo>
                    <a:lnTo>
                      <a:pt x="1615" y="4476"/>
                    </a:lnTo>
                    <a:lnTo>
                      <a:pt x="1615" y="4478"/>
                    </a:lnTo>
                    <a:lnTo>
                      <a:pt x="1613" y="4478"/>
                    </a:lnTo>
                    <a:lnTo>
                      <a:pt x="1613" y="4480"/>
                    </a:lnTo>
                    <a:lnTo>
                      <a:pt x="1612" y="4480"/>
                    </a:lnTo>
                    <a:lnTo>
                      <a:pt x="1612" y="4483"/>
                    </a:lnTo>
                    <a:lnTo>
                      <a:pt x="1610" y="4483"/>
                    </a:lnTo>
                    <a:lnTo>
                      <a:pt x="1610" y="4485"/>
                    </a:lnTo>
                    <a:lnTo>
                      <a:pt x="1608" y="4485"/>
                    </a:lnTo>
                    <a:lnTo>
                      <a:pt x="1608" y="4486"/>
                    </a:lnTo>
                    <a:lnTo>
                      <a:pt x="1607" y="4486"/>
                    </a:lnTo>
                    <a:lnTo>
                      <a:pt x="1607" y="4488"/>
                    </a:lnTo>
                    <a:lnTo>
                      <a:pt x="1605" y="4488"/>
                    </a:lnTo>
                    <a:lnTo>
                      <a:pt x="1605" y="4491"/>
                    </a:lnTo>
                    <a:lnTo>
                      <a:pt x="1603" y="4491"/>
                    </a:lnTo>
                    <a:lnTo>
                      <a:pt x="1603" y="4493"/>
                    </a:lnTo>
                    <a:lnTo>
                      <a:pt x="1602" y="4493"/>
                    </a:lnTo>
                    <a:lnTo>
                      <a:pt x="1602" y="4495"/>
                    </a:lnTo>
                    <a:lnTo>
                      <a:pt x="1600" y="4495"/>
                    </a:lnTo>
                    <a:lnTo>
                      <a:pt x="1600" y="4496"/>
                    </a:lnTo>
                    <a:lnTo>
                      <a:pt x="1598" y="4496"/>
                    </a:lnTo>
                    <a:lnTo>
                      <a:pt x="1598" y="4500"/>
                    </a:lnTo>
                    <a:lnTo>
                      <a:pt x="1597" y="4500"/>
                    </a:lnTo>
                    <a:lnTo>
                      <a:pt x="1597" y="4501"/>
                    </a:lnTo>
                    <a:lnTo>
                      <a:pt x="1595" y="4501"/>
                    </a:lnTo>
                    <a:lnTo>
                      <a:pt x="1595" y="4503"/>
                    </a:lnTo>
                    <a:lnTo>
                      <a:pt x="1593" y="4503"/>
                    </a:lnTo>
                    <a:lnTo>
                      <a:pt x="1593" y="4505"/>
                    </a:lnTo>
                    <a:lnTo>
                      <a:pt x="1592" y="4505"/>
                    </a:lnTo>
                    <a:lnTo>
                      <a:pt x="1592" y="4508"/>
                    </a:lnTo>
                    <a:lnTo>
                      <a:pt x="1590" y="4508"/>
                    </a:lnTo>
                    <a:lnTo>
                      <a:pt x="1590" y="4510"/>
                    </a:lnTo>
                    <a:lnTo>
                      <a:pt x="1588" y="4510"/>
                    </a:lnTo>
                    <a:lnTo>
                      <a:pt x="1588" y="4511"/>
                    </a:lnTo>
                    <a:lnTo>
                      <a:pt x="1587" y="4511"/>
                    </a:lnTo>
                    <a:lnTo>
                      <a:pt x="1587" y="4513"/>
                    </a:lnTo>
                    <a:lnTo>
                      <a:pt x="1585" y="4513"/>
                    </a:lnTo>
                    <a:lnTo>
                      <a:pt x="1585" y="4516"/>
                    </a:lnTo>
                    <a:lnTo>
                      <a:pt x="1583" y="4516"/>
                    </a:lnTo>
                    <a:lnTo>
                      <a:pt x="1583" y="4518"/>
                    </a:lnTo>
                    <a:lnTo>
                      <a:pt x="1582" y="4518"/>
                    </a:lnTo>
                    <a:lnTo>
                      <a:pt x="1582" y="4520"/>
                    </a:lnTo>
                    <a:lnTo>
                      <a:pt x="1580" y="4520"/>
                    </a:lnTo>
                    <a:lnTo>
                      <a:pt x="1580" y="4521"/>
                    </a:lnTo>
                    <a:lnTo>
                      <a:pt x="1578" y="4521"/>
                    </a:lnTo>
                    <a:lnTo>
                      <a:pt x="1578" y="4525"/>
                    </a:lnTo>
                    <a:lnTo>
                      <a:pt x="1577" y="4525"/>
                    </a:lnTo>
                    <a:lnTo>
                      <a:pt x="1577" y="4526"/>
                    </a:lnTo>
                    <a:lnTo>
                      <a:pt x="1575" y="4526"/>
                    </a:lnTo>
                    <a:lnTo>
                      <a:pt x="1575" y="4528"/>
                    </a:lnTo>
                    <a:lnTo>
                      <a:pt x="1573" y="4528"/>
                    </a:lnTo>
                    <a:lnTo>
                      <a:pt x="1573" y="4530"/>
                    </a:lnTo>
                    <a:lnTo>
                      <a:pt x="1572" y="4530"/>
                    </a:lnTo>
                    <a:lnTo>
                      <a:pt x="1572" y="4533"/>
                    </a:lnTo>
                    <a:lnTo>
                      <a:pt x="1570" y="4533"/>
                    </a:lnTo>
                    <a:lnTo>
                      <a:pt x="1570" y="4535"/>
                    </a:lnTo>
                    <a:lnTo>
                      <a:pt x="1568" y="4535"/>
                    </a:lnTo>
                    <a:lnTo>
                      <a:pt x="1568" y="4536"/>
                    </a:lnTo>
                    <a:lnTo>
                      <a:pt x="1567" y="4536"/>
                    </a:lnTo>
                    <a:lnTo>
                      <a:pt x="1567" y="4538"/>
                    </a:lnTo>
                    <a:lnTo>
                      <a:pt x="1565" y="4538"/>
                    </a:lnTo>
                    <a:lnTo>
                      <a:pt x="1565" y="4541"/>
                    </a:lnTo>
                    <a:lnTo>
                      <a:pt x="1563" y="4541"/>
                    </a:lnTo>
                    <a:lnTo>
                      <a:pt x="1563" y="4543"/>
                    </a:lnTo>
                    <a:lnTo>
                      <a:pt x="1562" y="4543"/>
                    </a:lnTo>
                    <a:lnTo>
                      <a:pt x="1562" y="4545"/>
                    </a:lnTo>
                    <a:lnTo>
                      <a:pt x="1560" y="4545"/>
                    </a:lnTo>
                    <a:lnTo>
                      <a:pt x="1560" y="4546"/>
                    </a:lnTo>
                    <a:lnTo>
                      <a:pt x="1558" y="4546"/>
                    </a:lnTo>
                    <a:lnTo>
                      <a:pt x="1558" y="4550"/>
                    </a:lnTo>
                    <a:lnTo>
                      <a:pt x="1557" y="4550"/>
                    </a:lnTo>
                    <a:lnTo>
                      <a:pt x="1557" y="4551"/>
                    </a:lnTo>
                    <a:lnTo>
                      <a:pt x="1555" y="4551"/>
                    </a:lnTo>
                    <a:lnTo>
                      <a:pt x="1555" y="4553"/>
                    </a:lnTo>
                    <a:lnTo>
                      <a:pt x="1553" y="4553"/>
                    </a:lnTo>
                    <a:lnTo>
                      <a:pt x="1553" y="4556"/>
                    </a:lnTo>
                    <a:lnTo>
                      <a:pt x="1552" y="4556"/>
                    </a:lnTo>
                    <a:lnTo>
                      <a:pt x="1552" y="4558"/>
                    </a:lnTo>
                    <a:lnTo>
                      <a:pt x="1550" y="4558"/>
                    </a:lnTo>
                    <a:lnTo>
                      <a:pt x="1550" y="4560"/>
                    </a:lnTo>
                    <a:lnTo>
                      <a:pt x="1548" y="4560"/>
                    </a:lnTo>
                    <a:lnTo>
                      <a:pt x="1548" y="4561"/>
                    </a:lnTo>
                    <a:lnTo>
                      <a:pt x="1547" y="4561"/>
                    </a:lnTo>
                    <a:lnTo>
                      <a:pt x="1547" y="4565"/>
                    </a:lnTo>
                    <a:lnTo>
                      <a:pt x="1545" y="4565"/>
                    </a:lnTo>
                    <a:lnTo>
                      <a:pt x="1545" y="4566"/>
                    </a:lnTo>
                    <a:lnTo>
                      <a:pt x="1543" y="4566"/>
                    </a:lnTo>
                    <a:lnTo>
                      <a:pt x="1543" y="4568"/>
                    </a:lnTo>
                    <a:lnTo>
                      <a:pt x="1542" y="4568"/>
                    </a:lnTo>
                    <a:lnTo>
                      <a:pt x="1542" y="4570"/>
                    </a:lnTo>
                    <a:lnTo>
                      <a:pt x="1540" y="4570"/>
                    </a:lnTo>
                    <a:lnTo>
                      <a:pt x="1540" y="4573"/>
                    </a:lnTo>
                    <a:lnTo>
                      <a:pt x="1538" y="4573"/>
                    </a:lnTo>
                    <a:lnTo>
                      <a:pt x="1538" y="4575"/>
                    </a:lnTo>
                    <a:lnTo>
                      <a:pt x="1537" y="4575"/>
                    </a:lnTo>
                    <a:lnTo>
                      <a:pt x="1537" y="4576"/>
                    </a:lnTo>
                    <a:lnTo>
                      <a:pt x="1535" y="4576"/>
                    </a:lnTo>
                    <a:lnTo>
                      <a:pt x="1535" y="4578"/>
                    </a:lnTo>
                    <a:lnTo>
                      <a:pt x="1533" y="4578"/>
                    </a:lnTo>
                    <a:lnTo>
                      <a:pt x="1533" y="4581"/>
                    </a:lnTo>
                    <a:lnTo>
                      <a:pt x="1532" y="4581"/>
                    </a:lnTo>
                    <a:lnTo>
                      <a:pt x="1532" y="4583"/>
                    </a:lnTo>
                    <a:lnTo>
                      <a:pt x="1530" y="4583"/>
                    </a:lnTo>
                    <a:lnTo>
                      <a:pt x="1530" y="4585"/>
                    </a:lnTo>
                    <a:lnTo>
                      <a:pt x="1528" y="4585"/>
                    </a:lnTo>
                    <a:lnTo>
                      <a:pt x="1528" y="4588"/>
                    </a:lnTo>
                    <a:lnTo>
                      <a:pt x="1527" y="4588"/>
                    </a:lnTo>
                    <a:lnTo>
                      <a:pt x="1527" y="4590"/>
                    </a:lnTo>
                    <a:lnTo>
                      <a:pt x="1525" y="4590"/>
                    </a:lnTo>
                    <a:lnTo>
                      <a:pt x="1525" y="4591"/>
                    </a:lnTo>
                    <a:lnTo>
                      <a:pt x="1523" y="4591"/>
                    </a:lnTo>
                    <a:lnTo>
                      <a:pt x="1523" y="4593"/>
                    </a:lnTo>
                    <a:lnTo>
                      <a:pt x="1522" y="4593"/>
                    </a:lnTo>
                    <a:lnTo>
                      <a:pt x="1522" y="4596"/>
                    </a:lnTo>
                    <a:lnTo>
                      <a:pt x="1520" y="4596"/>
                    </a:lnTo>
                    <a:lnTo>
                      <a:pt x="1520" y="4598"/>
                    </a:lnTo>
                    <a:lnTo>
                      <a:pt x="1518" y="4598"/>
                    </a:lnTo>
                    <a:lnTo>
                      <a:pt x="1518" y="4600"/>
                    </a:lnTo>
                    <a:lnTo>
                      <a:pt x="1517" y="4600"/>
                    </a:lnTo>
                    <a:lnTo>
                      <a:pt x="1517" y="4603"/>
                    </a:lnTo>
                    <a:lnTo>
                      <a:pt x="1515" y="4603"/>
                    </a:lnTo>
                    <a:lnTo>
                      <a:pt x="1515" y="4605"/>
                    </a:lnTo>
                    <a:lnTo>
                      <a:pt x="1513" y="4605"/>
                    </a:lnTo>
                    <a:lnTo>
                      <a:pt x="1513" y="4606"/>
                    </a:lnTo>
                    <a:lnTo>
                      <a:pt x="1512" y="4606"/>
                    </a:lnTo>
                    <a:lnTo>
                      <a:pt x="1512" y="4608"/>
                    </a:lnTo>
                    <a:lnTo>
                      <a:pt x="1510" y="4608"/>
                    </a:lnTo>
                    <a:lnTo>
                      <a:pt x="1510" y="4611"/>
                    </a:lnTo>
                    <a:lnTo>
                      <a:pt x="1508" y="4611"/>
                    </a:lnTo>
                    <a:lnTo>
                      <a:pt x="1508" y="4613"/>
                    </a:lnTo>
                    <a:lnTo>
                      <a:pt x="1507" y="4613"/>
                    </a:lnTo>
                    <a:lnTo>
                      <a:pt x="1507" y="4615"/>
                    </a:lnTo>
                    <a:lnTo>
                      <a:pt x="1505" y="4615"/>
                    </a:lnTo>
                    <a:lnTo>
                      <a:pt x="1505" y="4616"/>
                    </a:lnTo>
                    <a:lnTo>
                      <a:pt x="1503" y="4616"/>
                    </a:lnTo>
                    <a:lnTo>
                      <a:pt x="1503" y="4620"/>
                    </a:lnTo>
                    <a:lnTo>
                      <a:pt x="1502" y="4620"/>
                    </a:lnTo>
                    <a:lnTo>
                      <a:pt x="1502" y="4621"/>
                    </a:lnTo>
                    <a:lnTo>
                      <a:pt x="1500" y="4621"/>
                    </a:lnTo>
                    <a:lnTo>
                      <a:pt x="1500" y="4623"/>
                    </a:lnTo>
                    <a:lnTo>
                      <a:pt x="1498" y="4623"/>
                    </a:lnTo>
                    <a:lnTo>
                      <a:pt x="1498" y="4626"/>
                    </a:lnTo>
                    <a:lnTo>
                      <a:pt x="1497" y="4626"/>
                    </a:lnTo>
                    <a:lnTo>
                      <a:pt x="1497" y="4628"/>
                    </a:lnTo>
                    <a:lnTo>
                      <a:pt x="1495" y="4628"/>
                    </a:lnTo>
                    <a:lnTo>
                      <a:pt x="1495" y="4630"/>
                    </a:lnTo>
                    <a:lnTo>
                      <a:pt x="1493" y="4630"/>
                    </a:lnTo>
                    <a:lnTo>
                      <a:pt x="1493" y="4631"/>
                    </a:lnTo>
                    <a:lnTo>
                      <a:pt x="1492" y="4631"/>
                    </a:lnTo>
                    <a:lnTo>
                      <a:pt x="1492" y="4635"/>
                    </a:lnTo>
                    <a:lnTo>
                      <a:pt x="1490" y="4635"/>
                    </a:lnTo>
                    <a:lnTo>
                      <a:pt x="1490" y="4636"/>
                    </a:lnTo>
                    <a:lnTo>
                      <a:pt x="1488" y="4636"/>
                    </a:lnTo>
                    <a:lnTo>
                      <a:pt x="1488" y="4638"/>
                    </a:lnTo>
                    <a:lnTo>
                      <a:pt x="1487" y="4638"/>
                    </a:lnTo>
                    <a:lnTo>
                      <a:pt x="1487" y="4641"/>
                    </a:lnTo>
                    <a:lnTo>
                      <a:pt x="1485" y="4641"/>
                    </a:lnTo>
                    <a:lnTo>
                      <a:pt x="1485" y="4643"/>
                    </a:lnTo>
                    <a:lnTo>
                      <a:pt x="1483" y="4643"/>
                    </a:lnTo>
                    <a:lnTo>
                      <a:pt x="1483" y="4645"/>
                    </a:lnTo>
                    <a:lnTo>
                      <a:pt x="1482" y="4645"/>
                    </a:lnTo>
                    <a:lnTo>
                      <a:pt x="1482" y="4648"/>
                    </a:lnTo>
                    <a:lnTo>
                      <a:pt x="1480" y="4648"/>
                    </a:lnTo>
                    <a:lnTo>
                      <a:pt x="1480" y="4650"/>
                    </a:lnTo>
                    <a:lnTo>
                      <a:pt x="1478" y="4650"/>
                    </a:lnTo>
                    <a:lnTo>
                      <a:pt x="1478" y="4651"/>
                    </a:lnTo>
                    <a:lnTo>
                      <a:pt x="1477" y="4651"/>
                    </a:lnTo>
                    <a:lnTo>
                      <a:pt x="1477" y="4653"/>
                    </a:lnTo>
                    <a:lnTo>
                      <a:pt x="1475" y="4653"/>
                    </a:lnTo>
                    <a:lnTo>
                      <a:pt x="1475" y="4656"/>
                    </a:lnTo>
                    <a:lnTo>
                      <a:pt x="1473" y="4656"/>
                    </a:lnTo>
                    <a:lnTo>
                      <a:pt x="1473" y="4658"/>
                    </a:lnTo>
                    <a:lnTo>
                      <a:pt x="1472" y="4658"/>
                    </a:lnTo>
                    <a:lnTo>
                      <a:pt x="1472" y="4660"/>
                    </a:lnTo>
                    <a:lnTo>
                      <a:pt x="1470" y="4660"/>
                    </a:lnTo>
                    <a:lnTo>
                      <a:pt x="1470" y="4663"/>
                    </a:lnTo>
                    <a:lnTo>
                      <a:pt x="1468" y="4663"/>
                    </a:lnTo>
                    <a:lnTo>
                      <a:pt x="1468" y="4665"/>
                    </a:lnTo>
                    <a:lnTo>
                      <a:pt x="1467" y="4665"/>
                    </a:lnTo>
                    <a:lnTo>
                      <a:pt x="1467" y="4666"/>
                    </a:lnTo>
                    <a:lnTo>
                      <a:pt x="1465" y="4666"/>
                    </a:lnTo>
                    <a:lnTo>
                      <a:pt x="1465" y="4668"/>
                    </a:lnTo>
                    <a:lnTo>
                      <a:pt x="1463" y="4668"/>
                    </a:lnTo>
                    <a:lnTo>
                      <a:pt x="1463" y="4671"/>
                    </a:lnTo>
                    <a:lnTo>
                      <a:pt x="1462" y="4671"/>
                    </a:lnTo>
                    <a:lnTo>
                      <a:pt x="1462" y="4673"/>
                    </a:lnTo>
                    <a:lnTo>
                      <a:pt x="1460" y="4673"/>
                    </a:lnTo>
                    <a:lnTo>
                      <a:pt x="1460" y="4675"/>
                    </a:lnTo>
                    <a:lnTo>
                      <a:pt x="1458" y="4675"/>
                    </a:lnTo>
                    <a:lnTo>
                      <a:pt x="1458" y="4678"/>
                    </a:lnTo>
                    <a:lnTo>
                      <a:pt x="1457" y="4678"/>
                    </a:lnTo>
                    <a:lnTo>
                      <a:pt x="1457" y="4680"/>
                    </a:lnTo>
                    <a:lnTo>
                      <a:pt x="1455" y="4680"/>
                    </a:lnTo>
                    <a:lnTo>
                      <a:pt x="1455" y="4681"/>
                    </a:lnTo>
                    <a:lnTo>
                      <a:pt x="1453" y="4681"/>
                    </a:lnTo>
                    <a:lnTo>
                      <a:pt x="1453" y="4685"/>
                    </a:lnTo>
                    <a:lnTo>
                      <a:pt x="1452" y="4685"/>
                    </a:lnTo>
                    <a:lnTo>
                      <a:pt x="1452" y="4686"/>
                    </a:lnTo>
                    <a:lnTo>
                      <a:pt x="1450" y="4686"/>
                    </a:lnTo>
                    <a:lnTo>
                      <a:pt x="1450" y="4688"/>
                    </a:lnTo>
                    <a:lnTo>
                      <a:pt x="1448" y="4688"/>
                    </a:lnTo>
                    <a:lnTo>
                      <a:pt x="1448" y="4691"/>
                    </a:lnTo>
                    <a:lnTo>
                      <a:pt x="1447" y="4691"/>
                    </a:lnTo>
                    <a:lnTo>
                      <a:pt x="1447" y="4693"/>
                    </a:lnTo>
                    <a:lnTo>
                      <a:pt x="1445" y="4693"/>
                    </a:lnTo>
                    <a:lnTo>
                      <a:pt x="1445" y="4695"/>
                    </a:lnTo>
                    <a:lnTo>
                      <a:pt x="1443" y="4695"/>
                    </a:lnTo>
                    <a:lnTo>
                      <a:pt x="1443" y="4696"/>
                    </a:lnTo>
                    <a:lnTo>
                      <a:pt x="1442" y="4696"/>
                    </a:lnTo>
                    <a:lnTo>
                      <a:pt x="1442" y="4700"/>
                    </a:lnTo>
                    <a:lnTo>
                      <a:pt x="1440" y="4700"/>
                    </a:lnTo>
                    <a:lnTo>
                      <a:pt x="1440" y="4701"/>
                    </a:lnTo>
                    <a:lnTo>
                      <a:pt x="1438" y="4701"/>
                    </a:lnTo>
                    <a:lnTo>
                      <a:pt x="1438" y="4703"/>
                    </a:lnTo>
                    <a:lnTo>
                      <a:pt x="1437" y="4703"/>
                    </a:lnTo>
                    <a:lnTo>
                      <a:pt x="1437" y="4706"/>
                    </a:lnTo>
                    <a:lnTo>
                      <a:pt x="1435" y="4706"/>
                    </a:lnTo>
                    <a:lnTo>
                      <a:pt x="1435" y="4708"/>
                    </a:lnTo>
                    <a:lnTo>
                      <a:pt x="1433" y="4708"/>
                    </a:lnTo>
                    <a:lnTo>
                      <a:pt x="1433" y="4710"/>
                    </a:lnTo>
                    <a:lnTo>
                      <a:pt x="1432" y="4710"/>
                    </a:lnTo>
                    <a:lnTo>
                      <a:pt x="1432" y="4713"/>
                    </a:lnTo>
                    <a:lnTo>
                      <a:pt x="1430" y="4713"/>
                    </a:lnTo>
                    <a:lnTo>
                      <a:pt x="1430" y="4715"/>
                    </a:lnTo>
                    <a:lnTo>
                      <a:pt x="1428" y="4715"/>
                    </a:lnTo>
                    <a:lnTo>
                      <a:pt x="1428" y="4716"/>
                    </a:lnTo>
                    <a:lnTo>
                      <a:pt x="1427" y="4716"/>
                    </a:lnTo>
                    <a:lnTo>
                      <a:pt x="1427" y="4718"/>
                    </a:lnTo>
                    <a:lnTo>
                      <a:pt x="1425" y="4718"/>
                    </a:lnTo>
                    <a:lnTo>
                      <a:pt x="1425" y="4721"/>
                    </a:lnTo>
                    <a:lnTo>
                      <a:pt x="1423" y="4721"/>
                    </a:lnTo>
                    <a:lnTo>
                      <a:pt x="1423" y="4723"/>
                    </a:lnTo>
                    <a:lnTo>
                      <a:pt x="1422" y="4723"/>
                    </a:lnTo>
                    <a:lnTo>
                      <a:pt x="1422" y="4725"/>
                    </a:lnTo>
                    <a:lnTo>
                      <a:pt x="1420" y="4725"/>
                    </a:lnTo>
                    <a:lnTo>
                      <a:pt x="1420" y="4728"/>
                    </a:lnTo>
                    <a:lnTo>
                      <a:pt x="1418" y="4728"/>
                    </a:lnTo>
                    <a:lnTo>
                      <a:pt x="1418" y="4730"/>
                    </a:lnTo>
                    <a:lnTo>
                      <a:pt x="1417" y="4730"/>
                    </a:lnTo>
                    <a:lnTo>
                      <a:pt x="1417" y="4731"/>
                    </a:lnTo>
                    <a:lnTo>
                      <a:pt x="1415" y="4731"/>
                    </a:lnTo>
                    <a:lnTo>
                      <a:pt x="1415" y="4735"/>
                    </a:lnTo>
                    <a:lnTo>
                      <a:pt x="1413" y="4735"/>
                    </a:lnTo>
                    <a:lnTo>
                      <a:pt x="1413" y="4736"/>
                    </a:lnTo>
                    <a:lnTo>
                      <a:pt x="1412" y="4736"/>
                    </a:lnTo>
                    <a:lnTo>
                      <a:pt x="1412" y="4738"/>
                    </a:lnTo>
                    <a:lnTo>
                      <a:pt x="1410" y="4738"/>
                    </a:lnTo>
                    <a:lnTo>
                      <a:pt x="1410" y="4741"/>
                    </a:lnTo>
                    <a:lnTo>
                      <a:pt x="1408" y="4741"/>
                    </a:lnTo>
                    <a:lnTo>
                      <a:pt x="1408" y="4743"/>
                    </a:lnTo>
                    <a:lnTo>
                      <a:pt x="1407" y="4743"/>
                    </a:lnTo>
                    <a:lnTo>
                      <a:pt x="1407" y="4745"/>
                    </a:lnTo>
                    <a:lnTo>
                      <a:pt x="1405" y="4745"/>
                    </a:lnTo>
                    <a:lnTo>
                      <a:pt x="1405" y="4748"/>
                    </a:lnTo>
                    <a:lnTo>
                      <a:pt x="1403" y="4748"/>
                    </a:lnTo>
                    <a:lnTo>
                      <a:pt x="1403" y="4750"/>
                    </a:lnTo>
                    <a:lnTo>
                      <a:pt x="1402" y="4750"/>
                    </a:lnTo>
                    <a:lnTo>
                      <a:pt x="1402" y="4751"/>
                    </a:lnTo>
                    <a:lnTo>
                      <a:pt x="1400" y="4751"/>
                    </a:lnTo>
                    <a:lnTo>
                      <a:pt x="1400" y="4755"/>
                    </a:lnTo>
                    <a:lnTo>
                      <a:pt x="1398" y="4755"/>
                    </a:lnTo>
                    <a:lnTo>
                      <a:pt x="1398" y="4756"/>
                    </a:lnTo>
                    <a:lnTo>
                      <a:pt x="1397" y="4756"/>
                    </a:lnTo>
                    <a:lnTo>
                      <a:pt x="1397" y="4758"/>
                    </a:lnTo>
                    <a:lnTo>
                      <a:pt x="1395" y="4758"/>
                    </a:lnTo>
                    <a:lnTo>
                      <a:pt x="1395" y="4760"/>
                    </a:lnTo>
                    <a:lnTo>
                      <a:pt x="1397" y="4760"/>
                    </a:lnTo>
                    <a:lnTo>
                      <a:pt x="1397" y="4761"/>
                    </a:lnTo>
                    <a:lnTo>
                      <a:pt x="1402" y="4761"/>
                    </a:lnTo>
                    <a:lnTo>
                      <a:pt x="1402" y="4763"/>
                    </a:lnTo>
                    <a:lnTo>
                      <a:pt x="1407" y="4763"/>
                    </a:lnTo>
                    <a:lnTo>
                      <a:pt x="1407" y="4765"/>
                    </a:lnTo>
                    <a:lnTo>
                      <a:pt x="1410" y="4765"/>
                    </a:lnTo>
                    <a:lnTo>
                      <a:pt x="1410" y="4766"/>
                    </a:lnTo>
                    <a:lnTo>
                      <a:pt x="1415" y="4766"/>
                    </a:lnTo>
                    <a:lnTo>
                      <a:pt x="1415" y="4768"/>
                    </a:lnTo>
                    <a:lnTo>
                      <a:pt x="1420" y="4768"/>
                    </a:lnTo>
                    <a:lnTo>
                      <a:pt x="1420" y="4770"/>
                    </a:lnTo>
                    <a:lnTo>
                      <a:pt x="1423" y="4770"/>
                    </a:lnTo>
                    <a:lnTo>
                      <a:pt x="1423" y="4771"/>
                    </a:lnTo>
                    <a:lnTo>
                      <a:pt x="1428" y="4771"/>
                    </a:lnTo>
                    <a:lnTo>
                      <a:pt x="1428" y="4773"/>
                    </a:lnTo>
                    <a:lnTo>
                      <a:pt x="1433" y="4773"/>
                    </a:lnTo>
                    <a:lnTo>
                      <a:pt x="1433" y="4775"/>
                    </a:lnTo>
                    <a:lnTo>
                      <a:pt x="1437" y="4775"/>
                    </a:lnTo>
                    <a:lnTo>
                      <a:pt x="1437" y="4776"/>
                    </a:lnTo>
                    <a:lnTo>
                      <a:pt x="1442" y="4776"/>
                    </a:lnTo>
                    <a:lnTo>
                      <a:pt x="1442" y="4778"/>
                    </a:lnTo>
                    <a:lnTo>
                      <a:pt x="1447" y="4778"/>
                    </a:lnTo>
                    <a:lnTo>
                      <a:pt x="1447" y="4780"/>
                    </a:lnTo>
                    <a:lnTo>
                      <a:pt x="1450" y="4780"/>
                    </a:lnTo>
                    <a:lnTo>
                      <a:pt x="1450" y="4781"/>
                    </a:lnTo>
                    <a:lnTo>
                      <a:pt x="1455" y="4781"/>
                    </a:lnTo>
                    <a:lnTo>
                      <a:pt x="1455" y="4783"/>
                    </a:lnTo>
                    <a:lnTo>
                      <a:pt x="1460" y="4783"/>
                    </a:lnTo>
                    <a:lnTo>
                      <a:pt x="1460" y="4785"/>
                    </a:lnTo>
                    <a:lnTo>
                      <a:pt x="1463" y="4785"/>
                    </a:lnTo>
                    <a:lnTo>
                      <a:pt x="1463" y="4786"/>
                    </a:lnTo>
                    <a:lnTo>
                      <a:pt x="1458" y="4786"/>
                    </a:lnTo>
                    <a:close/>
                    <a:moveTo>
                      <a:pt x="4242" y="4635"/>
                    </a:moveTo>
                    <a:lnTo>
                      <a:pt x="4242" y="4633"/>
                    </a:lnTo>
                    <a:lnTo>
                      <a:pt x="4243" y="4633"/>
                    </a:lnTo>
                    <a:lnTo>
                      <a:pt x="4243" y="4635"/>
                    </a:lnTo>
                    <a:lnTo>
                      <a:pt x="4242" y="4635"/>
                    </a:lnTo>
                    <a:close/>
                    <a:moveTo>
                      <a:pt x="4243" y="4633"/>
                    </a:moveTo>
                    <a:lnTo>
                      <a:pt x="4243" y="4631"/>
                    </a:lnTo>
                    <a:lnTo>
                      <a:pt x="4245" y="4631"/>
                    </a:lnTo>
                    <a:lnTo>
                      <a:pt x="4245" y="4630"/>
                    </a:lnTo>
                    <a:lnTo>
                      <a:pt x="4248" y="4630"/>
                    </a:lnTo>
                    <a:lnTo>
                      <a:pt x="4248" y="4628"/>
                    </a:lnTo>
                    <a:lnTo>
                      <a:pt x="4252" y="4628"/>
                    </a:lnTo>
                    <a:lnTo>
                      <a:pt x="4252" y="4626"/>
                    </a:lnTo>
                    <a:lnTo>
                      <a:pt x="4255" y="4626"/>
                    </a:lnTo>
                    <a:lnTo>
                      <a:pt x="4255" y="4628"/>
                    </a:lnTo>
                    <a:lnTo>
                      <a:pt x="4253" y="4628"/>
                    </a:lnTo>
                    <a:lnTo>
                      <a:pt x="4253" y="4630"/>
                    </a:lnTo>
                    <a:lnTo>
                      <a:pt x="4250" y="4630"/>
                    </a:lnTo>
                    <a:lnTo>
                      <a:pt x="4250" y="4631"/>
                    </a:lnTo>
                    <a:lnTo>
                      <a:pt x="4247" y="4631"/>
                    </a:lnTo>
                    <a:lnTo>
                      <a:pt x="4247" y="4633"/>
                    </a:lnTo>
                    <a:lnTo>
                      <a:pt x="4243" y="4633"/>
                    </a:lnTo>
                    <a:close/>
                    <a:moveTo>
                      <a:pt x="4255" y="4626"/>
                    </a:moveTo>
                    <a:lnTo>
                      <a:pt x="4255" y="4625"/>
                    </a:lnTo>
                    <a:lnTo>
                      <a:pt x="4257" y="4625"/>
                    </a:lnTo>
                    <a:lnTo>
                      <a:pt x="4257" y="4623"/>
                    </a:lnTo>
                    <a:lnTo>
                      <a:pt x="4260" y="4623"/>
                    </a:lnTo>
                    <a:lnTo>
                      <a:pt x="4260" y="4621"/>
                    </a:lnTo>
                    <a:lnTo>
                      <a:pt x="4263" y="4621"/>
                    </a:lnTo>
                    <a:lnTo>
                      <a:pt x="4263" y="4620"/>
                    </a:lnTo>
                    <a:lnTo>
                      <a:pt x="4265" y="4620"/>
                    </a:lnTo>
                    <a:lnTo>
                      <a:pt x="4265" y="4618"/>
                    </a:lnTo>
                    <a:lnTo>
                      <a:pt x="4268" y="4618"/>
                    </a:lnTo>
                    <a:lnTo>
                      <a:pt x="4268" y="4616"/>
                    </a:lnTo>
                    <a:lnTo>
                      <a:pt x="4272" y="4616"/>
                    </a:lnTo>
                    <a:lnTo>
                      <a:pt x="4272" y="4615"/>
                    </a:lnTo>
                    <a:lnTo>
                      <a:pt x="4273" y="4615"/>
                    </a:lnTo>
                    <a:lnTo>
                      <a:pt x="4273" y="4613"/>
                    </a:lnTo>
                    <a:lnTo>
                      <a:pt x="4277" y="4613"/>
                    </a:lnTo>
                    <a:lnTo>
                      <a:pt x="4277" y="4611"/>
                    </a:lnTo>
                    <a:lnTo>
                      <a:pt x="4280" y="4611"/>
                    </a:lnTo>
                    <a:lnTo>
                      <a:pt x="4280" y="4613"/>
                    </a:lnTo>
                    <a:lnTo>
                      <a:pt x="4278" y="4613"/>
                    </a:lnTo>
                    <a:lnTo>
                      <a:pt x="4278" y="4615"/>
                    </a:lnTo>
                    <a:lnTo>
                      <a:pt x="4275" y="4615"/>
                    </a:lnTo>
                    <a:lnTo>
                      <a:pt x="4275" y="4616"/>
                    </a:lnTo>
                    <a:lnTo>
                      <a:pt x="4273" y="4616"/>
                    </a:lnTo>
                    <a:lnTo>
                      <a:pt x="4273" y="4618"/>
                    </a:lnTo>
                    <a:lnTo>
                      <a:pt x="4270" y="4618"/>
                    </a:lnTo>
                    <a:lnTo>
                      <a:pt x="4270" y="4620"/>
                    </a:lnTo>
                    <a:lnTo>
                      <a:pt x="4267" y="4620"/>
                    </a:lnTo>
                    <a:lnTo>
                      <a:pt x="4267" y="4621"/>
                    </a:lnTo>
                    <a:lnTo>
                      <a:pt x="4265" y="4621"/>
                    </a:lnTo>
                    <a:lnTo>
                      <a:pt x="4265" y="4623"/>
                    </a:lnTo>
                    <a:lnTo>
                      <a:pt x="4262" y="4623"/>
                    </a:lnTo>
                    <a:lnTo>
                      <a:pt x="4262" y="4625"/>
                    </a:lnTo>
                    <a:lnTo>
                      <a:pt x="4258" y="4625"/>
                    </a:lnTo>
                    <a:lnTo>
                      <a:pt x="4258" y="4626"/>
                    </a:lnTo>
                    <a:lnTo>
                      <a:pt x="4255" y="4626"/>
                    </a:lnTo>
                    <a:close/>
                    <a:moveTo>
                      <a:pt x="4280" y="4611"/>
                    </a:moveTo>
                    <a:lnTo>
                      <a:pt x="4280" y="4610"/>
                    </a:lnTo>
                    <a:lnTo>
                      <a:pt x="4282" y="4610"/>
                    </a:lnTo>
                    <a:lnTo>
                      <a:pt x="4282" y="4608"/>
                    </a:lnTo>
                    <a:lnTo>
                      <a:pt x="4285" y="4608"/>
                    </a:lnTo>
                    <a:lnTo>
                      <a:pt x="4285" y="4606"/>
                    </a:lnTo>
                    <a:lnTo>
                      <a:pt x="4288" y="4606"/>
                    </a:lnTo>
                    <a:lnTo>
                      <a:pt x="4288" y="4608"/>
                    </a:lnTo>
                    <a:lnTo>
                      <a:pt x="4287" y="4608"/>
                    </a:lnTo>
                    <a:lnTo>
                      <a:pt x="4287" y="4610"/>
                    </a:lnTo>
                    <a:lnTo>
                      <a:pt x="4283" y="4610"/>
                    </a:lnTo>
                    <a:lnTo>
                      <a:pt x="4283" y="4611"/>
                    </a:lnTo>
                    <a:lnTo>
                      <a:pt x="4280" y="4611"/>
                    </a:lnTo>
                    <a:close/>
                    <a:moveTo>
                      <a:pt x="4288" y="4606"/>
                    </a:moveTo>
                    <a:lnTo>
                      <a:pt x="4288" y="4605"/>
                    </a:lnTo>
                    <a:lnTo>
                      <a:pt x="4292" y="4605"/>
                    </a:lnTo>
                    <a:lnTo>
                      <a:pt x="4292" y="4606"/>
                    </a:lnTo>
                    <a:lnTo>
                      <a:pt x="4288" y="4606"/>
                    </a:lnTo>
                    <a:close/>
                    <a:moveTo>
                      <a:pt x="4292" y="4605"/>
                    </a:moveTo>
                    <a:lnTo>
                      <a:pt x="4292" y="4603"/>
                    </a:lnTo>
                    <a:lnTo>
                      <a:pt x="4293" y="4603"/>
                    </a:lnTo>
                    <a:lnTo>
                      <a:pt x="4293" y="4601"/>
                    </a:lnTo>
                    <a:lnTo>
                      <a:pt x="4297" y="4601"/>
                    </a:lnTo>
                    <a:lnTo>
                      <a:pt x="4297" y="4603"/>
                    </a:lnTo>
                    <a:lnTo>
                      <a:pt x="4295" y="4603"/>
                    </a:lnTo>
                    <a:lnTo>
                      <a:pt x="4295" y="4605"/>
                    </a:lnTo>
                    <a:lnTo>
                      <a:pt x="4292" y="4605"/>
                    </a:lnTo>
                    <a:close/>
                    <a:moveTo>
                      <a:pt x="4297" y="4601"/>
                    </a:moveTo>
                    <a:lnTo>
                      <a:pt x="4297" y="4600"/>
                    </a:lnTo>
                    <a:lnTo>
                      <a:pt x="4300" y="4600"/>
                    </a:lnTo>
                    <a:lnTo>
                      <a:pt x="4300" y="4601"/>
                    </a:lnTo>
                    <a:lnTo>
                      <a:pt x="4297" y="4601"/>
                    </a:lnTo>
                    <a:close/>
                    <a:moveTo>
                      <a:pt x="4300" y="4600"/>
                    </a:moveTo>
                    <a:lnTo>
                      <a:pt x="4300" y="4598"/>
                    </a:lnTo>
                    <a:lnTo>
                      <a:pt x="4302" y="4598"/>
                    </a:lnTo>
                    <a:lnTo>
                      <a:pt x="4302" y="4596"/>
                    </a:lnTo>
                    <a:lnTo>
                      <a:pt x="4305" y="4596"/>
                    </a:lnTo>
                    <a:lnTo>
                      <a:pt x="4305" y="4598"/>
                    </a:lnTo>
                    <a:lnTo>
                      <a:pt x="4303" y="4598"/>
                    </a:lnTo>
                    <a:lnTo>
                      <a:pt x="4303" y="4600"/>
                    </a:lnTo>
                    <a:lnTo>
                      <a:pt x="4300" y="4600"/>
                    </a:lnTo>
                    <a:close/>
                    <a:moveTo>
                      <a:pt x="4305" y="4596"/>
                    </a:moveTo>
                    <a:lnTo>
                      <a:pt x="4305" y="4595"/>
                    </a:lnTo>
                    <a:lnTo>
                      <a:pt x="4307" y="4595"/>
                    </a:lnTo>
                    <a:lnTo>
                      <a:pt x="4307" y="4593"/>
                    </a:lnTo>
                    <a:lnTo>
                      <a:pt x="4310" y="4593"/>
                    </a:lnTo>
                    <a:lnTo>
                      <a:pt x="4310" y="4595"/>
                    </a:lnTo>
                    <a:lnTo>
                      <a:pt x="4308" y="4595"/>
                    </a:lnTo>
                    <a:lnTo>
                      <a:pt x="4308" y="4596"/>
                    </a:lnTo>
                    <a:lnTo>
                      <a:pt x="4305" y="4596"/>
                    </a:lnTo>
                    <a:close/>
                    <a:moveTo>
                      <a:pt x="4310" y="4593"/>
                    </a:moveTo>
                    <a:lnTo>
                      <a:pt x="4310" y="4591"/>
                    </a:lnTo>
                    <a:lnTo>
                      <a:pt x="4312" y="4591"/>
                    </a:lnTo>
                    <a:lnTo>
                      <a:pt x="4312" y="4590"/>
                    </a:lnTo>
                    <a:lnTo>
                      <a:pt x="4315" y="4590"/>
                    </a:lnTo>
                    <a:lnTo>
                      <a:pt x="4315" y="4588"/>
                    </a:lnTo>
                    <a:lnTo>
                      <a:pt x="4318" y="4588"/>
                    </a:lnTo>
                    <a:lnTo>
                      <a:pt x="4318" y="4590"/>
                    </a:lnTo>
                    <a:lnTo>
                      <a:pt x="4317" y="4590"/>
                    </a:lnTo>
                    <a:lnTo>
                      <a:pt x="4317" y="4591"/>
                    </a:lnTo>
                    <a:lnTo>
                      <a:pt x="4313" y="4591"/>
                    </a:lnTo>
                    <a:lnTo>
                      <a:pt x="4313" y="4593"/>
                    </a:lnTo>
                    <a:lnTo>
                      <a:pt x="4310" y="4593"/>
                    </a:lnTo>
                    <a:close/>
                    <a:moveTo>
                      <a:pt x="4318" y="4588"/>
                    </a:moveTo>
                    <a:lnTo>
                      <a:pt x="4318" y="4586"/>
                    </a:lnTo>
                    <a:lnTo>
                      <a:pt x="4320" y="4586"/>
                    </a:lnTo>
                    <a:lnTo>
                      <a:pt x="4320" y="4585"/>
                    </a:lnTo>
                    <a:lnTo>
                      <a:pt x="4323" y="4585"/>
                    </a:lnTo>
                    <a:lnTo>
                      <a:pt x="4323" y="4583"/>
                    </a:lnTo>
                    <a:lnTo>
                      <a:pt x="4325" y="4583"/>
                    </a:lnTo>
                    <a:lnTo>
                      <a:pt x="4325" y="4581"/>
                    </a:lnTo>
                    <a:lnTo>
                      <a:pt x="4328" y="4581"/>
                    </a:lnTo>
                    <a:lnTo>
                      <a:pt x="4328" y="4580"/>
                    </a:lnTo>
                    <a:lnTo>
                      <a:pt x="4332" y="4580"/>
                    </a:lnTo>
                    <a:lnTo>
                      <a:pt x="4332" y="4581"/>
                    </a:lnTo>
                    <a:lnTo>
                      <a:pt x="4330" y="4581"/>
                    </a:lnTo>
                    <a:lnTo>
                      <a:pt x="4330" y="4583"/>
                    </a:lnTo>
                    <a:lnTo>
                      <a:pt x="4327" y="4583"/>
                    </a:lnTo>
                    <a:lnTo>
                      <a:pt x="4327" y="4585"/>
                    </a:lnTo>
                    <a:lnTo>
                      <a:pt x="4325" y="4585"/>
                    </a:lnTo>
                    <a:lnTo>
                      <a:pt x="4325" y="4586"/>
                    </a:lnTo>
                    <a:lnTo>
                      <a:pt x="4322" y="4586"/>
                    </a:lnTo>
                    <a:lnTo>
                      <a:pt x="4322" y="4588"/>
                    </a:lnTo>
                    <a:lnTo>
                      <a:pt x="4318" y="4588"/>
                    </a:lnTo>
                    <a:close/>
                    <a:moveTo>
                      <a:pt x="4332" y="4580"/>
                    </a:moveTo>
                    <a:lnTo>
                      <a:pt x="4332" y="4578"/>
                    </a:lnTo>
                    <a:lnTo>
                      <a:pt x="4333" y="4578"/>
                    </a:lnTo>
                    <a:lnTo>
                      <a:pt x="4333" y="4576"/>
                    </a:lnTo>
                    <a:lnTo>
                      <a:pt x="4337" y="4576"/>
                    </a:lnTo>
                    <a:lnTo>
                      <a:pt x="4337" y="4575"/>
                    </a:lnTo>
                    <a:lnTo>
                      <a:pt x="4338" y="4575"/>
                    </a:lnTo>
                    <a:lnTo>
                      <a:pt x="4338" y="4573"/>
                    </a:lnTo>
                    <a:lnTo>
                      <a:pt x="4342" y="4573"/>
                    </a:lnTo>
                    <a:lnTo>
                      <a:pt x="4342" y="4571"/>
                    </a:lnTo>
                    <a:lnTo>
                      <a:pt x="4345" y="4571"/>
                    </a:lnTo>
                    <a:lnTo>
                      <a:pt x="4345" y="4570"/>
                    </a:lnTo>
                    <a:lnTo>
                      <a:pt x="4347" y="4570"/>
                    </a:lnTo>
                    <a:lnTo>
                      <a:pt x="4347" y="4568"/>
                    </a:lnTo>
                    <a:lnTo>
                      <a:pt x="4350" y="4568"/>
                    </a:lnTo>
                    <a:lnTo>
                      <a:pt x="4350" y="4566"/>
                    </a:lnTo>
                    <a:lnTo>
                      <a:pt x="4352" y="4566"/>
                    </a:lnTo>
                    <a:lnTo>
                      <a:pt x="4352" y="4565"/>
                    </a:lnTo>
                    <a:lnTo>
                      <a:pt x="4355" y="4565"/>
                    </a:lnTo>
                    <a:lnTo>
                      <a:pt x="4355" y="4563"/>
                    </a:lnTo>
                    <a:lnTo>
                      <a:pt x="4357" y="4563"/>
                    </a:lnTo>
                    <a:lnTo>
                      <a:pt x="4357" y="4561"/>
                    </a:lnTo>
                    <a:lnTo>
                      <a:pt x="4360" y="4561"/>
                    </a:lnTo>
                    <a:lnTo>
                      <a:pt x="4360" y="4560"/>
                    </a:lnTo>
                    <a:lnTo>
                      <a:pt x="4362" y="4560"/>
                    </a:lnTo>
                    <a:lnTo>
                      <a:pt x="4362" y="4558"/>
                    </a:lnTo>
                    <a:lnTo>
                      <a:pt x="4365" y="4558"/>
                    </a:lnTo>
                    <a:lnTo>
                      <a:pt x="4365" y="4556"/>
                    </a:lnTo>
                    <a:lnTo>
                      <a:pt x="4367" y="4556"/>
                    </a:lnTo>
                    <a:lnTo>
                      <a:pt x="4367" y="4555"/>
                    </a:lnTo>
                    <a:lnTo>
                      <a:pt x="4370" y="4555"/>
                    </a:lnTo>
                    <a:lnTo>
                      <a:pt x="4370" y="4556"/>
                    </a:lnTo>
                    <a:lnTo>
                      <a:pt x="4368" y="4556"/>
                    </a:lnTo>
                    <a:lnTo>
                      <a:pt x="4368" y="4558"/>
                    </a:lnTo>
                    <a:lnTo>
                      <a:pt x="4367" y="4558"/>
                    </a:lnTo>
                    <a:lnTo>
                      <a:pt x="4367" y="4560"/>
                    </a:lnTo>
                    <a:lnTo>
                      <a:pt x="4363" y="4560"/>
                    </a:lnTo>
                    <a:lnTo>
                      <a:pt x="4363" y="4561"/>
                    </a:lnTo>
                    <a:lnTo>
                      <a:pt x="4362" y="4561"/>
                    </a:lnTo>
                    <a:lnTo>
                      <a:pt x="4362" y="4563"/>
                    </a:lnTo>
                    <a:lnTo>
                      <a:pt x="4358" y="4563"/>
                    </a:lnTo>
                    <a:lnTo>
                      <a:pt x="4358" y="4565"/>
                    </a:lnTo>
                    <a:lnTo>
                      <a:pt x="4357" y="4565"/>
                    </a:lnTo>
                    <a:lnTo>
                      <a:pt x="4357" y="4566"/>
                    </a:lnTo>
                    <a:lnTo>
                      <a:pt x="4353" y="4566"/>
                    </a:lnTo>
                    <a:lnTo>
                      <a:pt x="4353" y="4568"/>
                    </a:lnTo>
                    <a:lnTo>
                      <a:pt x="4352" y="4568"/>
                    </a:lnTo>
                    <a:lnTo>
                      <a:pt x="4352" y="4570"/>
                    </a:lnTo>
                    <a:lnTo>
                      <a:pt x="4348" y="4570"/>
                    </a:lnTo>
                    <a:lnTo>
                      <a:pt x="4348" y="4571"/>
                    </a:lnTo>
                    <a:lnTo>
                      <a:pt x="4347" y="4571"/>
                    </a:lnTo>
                    <a:lnTo>
                      <a:pt x="4347" y="4573"/>
                    </a:lnTo>
                    <a:lnTo>
                      <a:pt x="4343" y="4573"/>
                    </a:lnTo>
                    <a:lnTo>
                      <a:pt x="4343" y="4575"/>
                    </a:lnTo>
                    <a:lnTo>
                      <a:pt x="4340" y="4575"/>
                    </a:lnTo>
                    <a:lnTo>
                      <a:pt x="4340" y="4576"/>
                    </a:lnTo>
                    <a:lnTo>
                      <a:pt x="4338" y="4576"/>
                    </a:lnTo>
                    <a:lnTo>
                      <a:pt x="4338" y="4578"/>
                    </a:lnTo>
                    <a:lnTo>
                      <a:pt x="4335" y="4578"/>
                    </a:lnTo>
                    <a:lnTo>
                      <a:pt x="4335" y="4580"/>
                    </a:lnTo>
                    <a:lnTo>
                      <a:pt x="4332" y="4580"/>
                    </a:lnTo>
                    <a:close/>
                    <a:moveTo>
                      <a:pt x="4370" y="4555"/>
                    </a:moveTo>
                    <a:lnTo>
                      <a:pt x="4370" y="4553"/>
                    </a:lnTo>
                    <a:lnTo>
                      <a:pt x="4372" y="4553"/>
                    </a:lnTo>
                    <a:lnTo>
                      <a:pt x="4372" y="4551"/>
                    </a:lnTo>
                    <a:lnTo>
                      <a:pt x="4375" y="4551"/>
                    </a:lnTo>
                    <a:lnTo>
                      <a:pt x="4375" y="4553"/>
                    </a:lnTo>
                    <a:lnTo>
                      <a:pt x="4373" y="4553"/>
                    </a:lnTo>
                    <a:lnTo>
                      <a:pt x="4373" y="4555"/>
                    </a:lnTo>
                    <a:lnTo>
                      <a:pt x="4370" y="4555"/>
                    </a:lnTo>
                    <a:close/>
                    <a:moveTo>
                      <a:pt x="4375" y="4551"/>
                    </a:moveTo>
                    <a:lnTo>
                      <a:pt x="4375" y="4550"/>
                    </a:lnTo>
                    <a:lnTo>
                      <a:pt x="4377" y="4550"/>
                    </a:lnTo>
                    <a:lnTo>
                      <a:pt x="4377" y="4548"/>
                    </a:lnTo>
                    <a:lnTo>
                      <a:pt x="4380" y="4548"/>
                    </a:lnTo>
                    <a:lnTo>
                      <a:pt x="4380" y="4550"/>
                    </a:lnTo>
                    <a:lnTo>
                      <a:pt x="4378" y="4550"/>
                    </a:lnTo>
                    <a:lnTo>
                      <a:pt x="4378" y="4551"/>
                    </a:lnTo>
                    <a:lnTo>
                      <a:pt x="4375" y="4551"/>
                    </a:lnTo>
                    <a:close/>
                    <a:moveTo>
                      <a:pt x="4380" y="4548"/>
                    </a:moveTo>
                    <a:lnTo>
                      <a:pt x="4380" y="4546"/>
                    </a:lnTo>
                    <a:lnTo>
                      <a:pt x="4382" y="4546"/>
                    </a:lnTo>
                    <a:lnTo>
                      <a:pt x="4382" y="4545"/>
                    </a:lnTo>
                    <a:lnTo>
                      <a:pt x="4385" y="4545"/>
                    </a:lnTo>
                    <a:lnTo>
                      <a:pt x="4385" y="4546"/>
                    </a:lnTo>
                    <a:lnTo>
                      <a:pt x="4383" y="4546"/>
                    </a:lnTo>
                    <a:lnTo>
                      <a:pt x="4383" y="4548"/>
                    </a:lnTo>
                    <a:lnTo>
                      <a:pt x="4380" y="4548"/>
                    </a:lnTo>
                    <a:close/>
                    <a:moveTo>
                      <a:pt x="4385" y="4545"/>
                    </a:moveTo>
                    <a:lnTo>
                      <a:pt x="4385" y="4543"/>
                    </a:lnTo>
                    <a:lnTo>
                      <a:pt x="4387" y="4543"/>
                    </a:lnTo>
                    <a:lnTo>
                      <a:pt x="4387" y="4541"/>
                    </a:lnTo>
                    <a:lnTo>
                      <a:pt x="4390" y="4541"/>
                    </a:lnTo>
                    <a:lnTo>
                      <a:pt x="4390" y="4543"/>
                    </a:lnTo>
                    <a:lnTo>
                      <a:pt x="4388" y="4543"/>
                    </a:lnTo>
                    <a:lnTo>
                      <a:pt x="4388" y="4545"/>
                    </a:lnTo>
                    <a:lnTo>
                      <a:pt x="4385" y="4545"/>
                    </a:lnTo>
                    <a:close/>
                    <a:moveTo>
                      <a:pt x="4390" y="4541"/>
                    </a:moveTo>
                    <a:lnTo>
                      <a:pt x="4390" y="4540"/>
                    </a:lnTo>
                    <a:lnTo>
                      <a:pt x="4392" y="4540"/>
                    </a:lnTo>
                    <a:lnTo>
                      <a:pt x="4392" y="4538"/>
                    </a:lnTo>
                    <a:lnTo>
                      <a:pt x="4395" y="4538"/>
                    </a:lnTo>
                    <a:lnTo>
                      <a:pt x="4395" y="4540"/>
                    </a:lnTo>
                    <a:lnTo>
                      <a:pt x="4393" y="4540"/>
                    </a:lnTo>
                    <a:lnTo>
                      <a:pt x="4393" y="4541"/>
                    </a:lnTo>
                    <a:lnTo>
                      <a:pt x="4390" y="4541"/>
                    </a:lnTo>
                    <a:close/>
                    <a:moveTo>
                      <a:pt x="4395" y="4538"/>
                    </a:moveTo>
                    <a:lnTo>
                      <a:pt x="4395" y="4536"/>
                    </a:lnTo>
                    <a:lnTo>
                      <a:pt x="4397" y="4536"/>
                    </a:lnTo>
                    <a:lnTo>
                      <a:pt x="4397" y="4535"/>
                    </a:lnTo>
                    <a:lnTo>
                      <a:pt x="4400" y="4535"/>
                    </a:lnTo>
                    <a:lnTo>
                      <a:pt x="4400" y="4536"/>
                    </a:lnTo>
                    <a:lnTo>
                      <a:pt x="4398" y="4536"/>
                    </a:lnTo>
                    <a:lnTo>
                      <a:pt x="4398" y="4538"/>
                    </a:lnTo>
                    <a:lnTo>
                      <a:pt x="4395" y="4538"/>
                    </a:lnTo>
                    <a:close/>
                    <a:moveTo>
                      <a:pt x="4400" y="4535"/>
                    </a:moveTo>
                    <a:lnTo>
                      <a:pt x="4400" y="4533"/>
                    </a:lnTo>
                    <a:lnTo>
                      <a:pt x="4402" y="4533"/>
                    </a:lnTo>
                    <a:lnTo>
                      <a:pt x="4402" y="4531"/>
                    </a:lnTo>
                    <a:lnTo>
                      <a:pt x="4405" y="4531"/>
                    </a:lnTo>
                    <a:lnTo>
                      <a:pt x="4405" y="4533"/>
                    </a:lnTo>
                    <a:lnTo>
                      <a:pt x="4403" y="4533"/>
                    </a:lnTo>
                    <a:lnTo>
                      <a:pt x="4403" y="4535"/>
                    </a:lnTo>
                    <a:lnTo>
                      <a:pt x="4400" y="4535"/>
                    </a:lnTo>
                    <a:close/>
                    <a:moveTo>
                      <a:pt x="4405" y="4531"/>
                    </a:moveTo>
                    <a:lnTo>
                      <a:pt x="4405" y="4530"/>
                    </a:lnTo>
                    <a:lnTo>
                      <a:pt x="4407" y="4530"/>
                    </a:lnTo>
                    <a:lnTo>
                      <a:pt x="4407" y="4528"/>
                    </a:lnTo>
                    <a:lnTo>
                      <a:pt x="4408" y="4528"/>
                    </a:lnTo>
                    <a:lnTo>
                      <a:pt x="4408" y="4526"/>
                    </a:lnTo>
                    <a:lnTo>
                      <a:pt x="4412" y="4526"/>
                    </a:lnTo>
                    <a:lnTo>
                      <a:pt x="4412" y="4525"/>
                    </a:lnTo>
                    <a:lnTo>
                      <a:pt x="4413" y="4525"/>
                    </a:lnTo>
                    <a:lnTo>
                      <a:pt x="4413" y="4523"/>
                    </a:lnTo>
                    <a:lnTo>
                      <a:pt x="4417" y="4523"/>
                    </a:lnTo>
                    <a:lnTo>
                      <a:pt x="4417" y="4525"/>
                    </a:lnTo>
                    <a:lnTo>
                      <a:pt x="4415" y="4525"/>
                    </a:lnTo>
                    <a:lnTo>
                      <a:pt x="4415" y="4526"/>
                    </a:lnTo>
                    <a:lnTo>
                      <a:pt x="4413" y="4526"/>
                    </a:lnTo>
                    <a:lnTo>
                      <a:pt x="4413" y="4528"/>
                    </a:lnTo>
                    <a:lnTo>
                      <a:pt x="4410" y="4528"/>
                    </a:lnTo>
                    <a:lnTo>
                      <a:pt x="4410" y="4530"/>
                    </a:lnTo>
                    <a:lnTo>
                      <a:pt x="4408" y="4530"/>
                    </a:lnTo>
                    <a:lnTo>
                      <a:pt x="4408" y="4531"/>
                    </a:lnTo>
                    <a:lnTo>
                      <a:pt x="4405" y="4531"/>
                    </a:lnTo>
                    <a:close/>
                    <a:moveTo>
                      <a:pt x="4417" y="4523"/>
                    </a:moveTo>
                    <a:lnTo>
                      <a:pt x="4417" y="4521"/>
                    </a:lnTo>
                    <a:lnTo>
                      <a:pt x="4418" y="4521"/>
                    </a:lnTo>
                    <a:lnTo>
                      <a:pt x="4418" y="4520"/>
                    </a:lnTo>
                    <a:lnTo>
                      <a:pt x="4420" y="4520"/>
                    </a:lnTo>
                    <a:lnTo>
                      <a:pt x="4420" y="4518"/>
                    </a:lnTo>
                    <a:lnTo>
                      <a:pt x="4423" y="4518"/>
                    </a:lnTo>
                    <a:lnTo>
                      <a:pt x="4423" y="4516"/>
                    </a:lnTo>
                    <a:lnTo>
                      <a:pt x="4425" y="4516"/>
                    </a:lnTo>
                    <a:lnTo>
                      <a:pt x="4425" y="4515"/>
                    </a:lnTo>
                    <a:lnTo>
                      <a:pt x="4428" y="4515"/>
                    </a:lnTo>
                    <a:lnTo>
                      <a:pt x="4428" y="4513"/>
                    </a:lnTo>
                    <a:lnTo>
                      <a:pt x="4430" y="4513"/>
                    </a:lnTo>
                    <a:lnTo>
                      <a:pt x="4430" y="4511"/>
                    </a:lnTo>
                    <a:lnTo>
                      <a:pt x="4432" y="4511"/>
                    </a:lnTo>
                    <a:lnTo>
                      <a:pt x="4432" y="4510"/>
                    </a:lnTo>
                    <a:lnTo>
                      <a:pt x="4435" y="4510"/>
                    </a:lnTo>
                    <a:lnTo>
                      <a:pt x="4435" y="4508"/>
                    </a:lnTo>
                    <a:lnTo>
                      <a:pt x="4437" y="4508"/>
                    </a:lnTo>
                    <a:lnTo>
                      <a:pt x="4437" y="4506"/>
                    </a:lnTo>
                    <a:lnTo>
                      <a:pt x="4440" y="4506"/>
                    </a:lnTo>
                    <a:lnTo>
                      <a:pt x="4440" y="4505"/>
                    </a:lnTo>
                    <a:lnTo>
                      <a:pt x="4442" y="4505"/>
                    </a:lnTo>
                    <a:lnTo>
                      <a:pt x="4442" y="4503"/>
                    </a:lnTo>
                    <a:lnTo>
                      <a:pt x="4443" y="4503"/>
                    </a:lnTo>
                    <a:lnTo>
                      <a:pt x="4443" y="4501"/>
                    </a:lnTo>
                    <a:lnTo>
                      <a:pt x="4447" y="4501"/>
                    </a:lnTo>
                    <a:lnTo>
                      <a:pt x="4447" y="4500"/>
                    </a:lnTo>
                    <a:lnTo>
                      <a:pt x="4448" y="4500"/>
                    </a:lnTo>
                    <a:lnTo>
                      <a:pt x="4448" y="4498"/>
                    </a:lnTo>
                    <a:lnTo>
                      <a:pt x="4452" y="4498"/>
                    </a:lnTo>
                    <a:lnTo>
                      <a:pt x="4452" y="4500"/>
                    </a:lnTo>
                    <a:lnTo>
                      <a:pt x="4450" y="4500"/>
                    </a:lnTo>
                    <a:lnTo>
                      <a:pt x="4450" y="4501"/>
                    </a:lnTo>
                    <a:lnTo>
                      <a:pt x="4448" y="4501"/>
                    </a:lnTo>
                    <a:lnTo>
                      <a:pt x="4448" y="4503"/>
                    </a:lnTo>
                    <a:lnTo>
                      <a:pt x="4445" y="4503"/>
                    </a:lnTo>
                    <a:lnTo>
                      <a:pt x="4445" y="4505"/>
                    </a:lnTo>
                    <a:lnTo>
                      <a:pt x="4443" y="4505"/>
                    </a:lnTo>
                    <a:lnTo>
                      <a:pt x="4443" y="4506"/>
                    </a:lnTo>
                    <a:lnTo>
                      <a:pt x="4442" y="4506"/>
                    </a:lnTo>
                    <a:lnTo>
                      <a:pt x="4442" y="4508"/>
                    </a:lnTo>
                    <a:lnTo>
                      <a:pt x="4438" y="4508"/>
                    </a:lnTo>
                    <a:lnTo>
                      <a:pt x="4438" y="4510"/>
                    </a:lnTo>
                    <a:lnTo>
                      <a:pt x="4437" y="4510"/>
                    </a:lnTo>
                    <a:lnTo>
                      <a:pt x="4437" y="4511"/>
                    </a:lnTo>
                    <a:lnTo>
                      <a:pt x="4433" y="4511"/>
                    </a:lnTo>
                    <a:lnTo>
                      <a:pt x="4433" y="4513"/>
                    </a:lnTo>
                    <a:lnTo>
                      <a:pt x="4432" y="4513"/>
                    </a:lnTo>
                    <a:lnTo>
                      <a:pt x="4432" y="4515"/>
                    </a:lnTo>
                    <a:lnTo>
                      <a:pt x="4430" y="4515"/>
                    </a:lnTo>
                    <a:lnTo>
                      <a:pt x="4430" y="4516"/>
                    </a:lnTo>
                    <a:lnTo>
                      <a:pt x="4427" y="4516"/>
                    </a:lnTo>
                    <a:lnTo>
                      <a:pt x="4427" y="4518"/>
                    </a:lnTo>
                    <a:lnTo>
                      <a:pt x="4425" y="4518"/>
                    </a:lnTo>
                    <a:lnTo>
                      <a:pt x="4425" y="4520"/>
                    </a:lnTo>
                    <a:lnTo>
                      <a:pt x="4422" y="4520"/>
                    </a:lnTo>
                    <a:lnTo>
                      <a:pt x="4422" y="4521"/>
                    </a:lnTo>
                    <a:lnTo>
                      <a:pt x="4420" y="4521"/>
                    </a:lnTo>
                    <a:lnTo>
                      <a:pt x="4420" y="4523"/>
                    </a:lnTo>
                    <a:lnTo>
                      <a:pt x="4417" y="4523"/>
                    </a:lnTo>
                    <a:close/>
                    <a:moveTo>
                      <a:pt x="4452" y="4498"/>
                    </a:moveTo>
                    <a:lnTo>
                      <a:pt x="4452" y="4496"/>
                    </a:lnTo>
                    <a:lnTo>
                      <a:pt x="4453" y="4496"/>
                    </a:lnTo>
                    <a:lnTo>
                      <a:pt x="4453" y="4495"/>
                    </a:lnTo>
                    <a:lnTo>
                      <a:pt x="4455" y="4495"/>
                    </a:lnTo>
                    <a:lnTo>
                      <a:pt x="4455" y="4493"/>
                    </a:lnTo>
                    <a:lnTo>
                      <a:pt x="4458" y="4493"/>
                    </a:lnTo>
                    <a:lnTo>
                      <a:pt x="4458" y="4495"/>
                    </a:lnTo>
                    <a:lnTo>
                      <a:pt x="4457" y="4495"/>
                    </a:lnTo>
                    <a:lnTo>
                      <a:pt x="4457" y="4496"/>
                    </a:lnTo>
                    <a:lnTo>
                      <a:pt x="4455" y="4496"/>
                    </a:lnTo>
                    <a:lnTo>
                      <a:pt x="4455" y="4498"/>
                    </a:lnTo>
                    <a:lnTo>
                      <a:pt x="4452" y="4498"/>
                    </a:lnTo>
                    <a:close/>
                    <a:moveTo>
                      <a:pt x="4458" y="4493"/>
                    </a:moveTo>
                    <a:lnTo>
                      <a:pt x="4458" y="4491"/>
                    </a:lnTo>
                    <a:lnTo>
                      <a:pt x="4460" y="4491"/>
                    </a:lnTo>
                    <a:lnTo>
                      <a:pt x="4460" y="4490"/>
                    </a:lnTo>
                    <a:lnTo>
                      <a:pt x="4462" y="4490"/>
                    </a:lnTo>
                    <a:lnTo>
                      <a:pt x="4462" y="4488"/>
                    </a:lnTo>
                    <a:lnTo>
                      <a:pt x="4465" y="4488"/>
                    </a:lnTo>
                    <a:lnTo>
                      <a:pt x="4465" y="4490"/>
                    </a:lnTo>
                    <a:lnTo>
                      <a:pt x="4463" y="4490"/>
                    </a:lnTo>
                    <a:lnTo>
                      <a:pt x="4463" y="4491"/>
                    </a:lnTo>
                    <a:lnTo>
                      <a:pt x="4462" y="4491"/>
                    </a:lnTo>
                    <a:lnTo>
                      <a:pt x="4462" y="4493"/>
                    </a:lnTo>
                    <a:lnTo>
                      <a:pt x="4458" y="4493"/>
                    </a:lnTo>
                    <a:close/>
                    <a:moveTo>
                      <a:pt x="4465" y="4488"/>
                    </a:moveTo>
                    <a:lnTo>
                      <a:pt x="4465" y="4486"/>
                    </a:lnTo>
                    <a:lnTo>
                      <a:pt x="4467" y="4486"/>
                    </a:lnTo>
                    <a:lnTo>
                      <a:pt x="4467" y="4485"/>
                    </a:lnTo>
                    <a:lnTo>
                      <a:pt x="4468" y="4485"/>
                    </a:lnTo>
                    <a:lnTo>
                      <a:pt x="4468" y="4483"/>
                    </a:lnTo>
                    <a:lnTo>
                      <a:pt x="4472" y="4483"/>
                    </a:lnTo>
                    <a:lnTo>
                      <a:pt x="4472" y="4485"/>
                    </a:lnTo>
                    <a:lnTo>
                      <a:pt x="4470" y="4485"/>
                    </a:lnTo>
                    <a:lnTo>
                      <a:pt x="4470" y="4486"/>
                    </a:lnTo>
                    <a:lnTo>
                      <a:pt x="4468" y="4486"/>
                    </a:lnTo>
                    <a:lnTo>
                      <a:pt x="4468" y="4488"/>
                    </a:lnTo>
                    <a:lnTo>
                      <a:pt x="4465" y="4488"/>
                    </a:lnTo>
                    <a:close/>
                    <a:moveTo>
                      <a:pt x="4472" y="4483"/>
                    </a:moveTo>
                    <a:lnTo>
                      <a:pt x="4472" y="4481"/>
                    </a:lnTo>
                    <a:lnTo>
                      <a:pt x="4473" y="4481"/>
                    </a:lnTo>
                    <a:lnTo>
                      <a:pt x="4473" y="4480"/>
                    </a:lnTo>
                    <a:lnTo>
                      <a:pt x="4475" y="4480"/>
                    </a:lnTo>
                    <a:lnTo>
                      <a:pt x="4475" y="4478"/>
                    </a:lnTo>
                    <a:lnTo>
                      <a:pt x="4478" y="4478"/>
                    </a:lnTo>
                    <a:lnTo>
                      <a:pt x="4478" y="4480"/>
                    </a:lnTo>
                    <a:lnTo>
                      <a:pt x="4477" y="4480"/>
                    </a:lnTo>
                    <a:lnTo>
                      <a:pt x="4477" y="4481"/>
                    </a:lnTo>
                    <a:lnTo>
                      <a:pt x="4475" y="4481"/>
                    </a:lnTo>
                    <a:lnTo>
                      <a:pt x="4475" y="4483"/>
                    </a:lnTo>
                    <a:lnTo>
                      <a:pt x="4472" y="4483"/>
                    </a:lnTo>
                    <a:close/>
                    <a:moveTo>
                      <a:pt x="4478" y="4478"/>
                    </a:moveTo>
                    <a:lnTo>
                      <a:pt x="4478" y="4476"/>
                    </a:lnTo>
                    <a:lnTo>
                      <a:pt x="4480" y="4476"/>
                    </a:lnTo>
                    <a:lnTo>
                      <a:pt x="4480" y="4475"/>
                    </a:lnTo>
                    <a:lnTo>
                      <a:pt x="4482" y="4475"/>
                    </a:lnTo>
                    <a:lnTo>
                      <a:pt x="4482" y="4473"/>
                    </a:lnTo>
                    <a:lnTo>
                      <a:pt x="4485" y="4473"/>
                    </a:lnTo>
                    <a:lnTo>
                      <a:pt x="4485" y="4475"/>
                    </a:lnTo>
                    <a:lnTo>
                      <a:pt x="4483" y="4475"/>
                    </a:lnTo>
                    <a:lnTo>
                      <a:pt x="4483" y="4476"/>
                    </a:lnTo>
                    <a:lnTo>
                      <a:pt x="4482" y="4476"/>
                    </a:lnTo>
                    <a:lnTo>
                      <a:pt x="4482" y="4478"/>
                    </a:lnTo>
                    <a:lnTo>
                      <a:pt x="4478" y="4478"/>
                    </a:lnTo>
                    <a:close/>
                    <a:moveTo>
                      <a:pt x="4485" y="4473"/>
                    </a:moveTo>
                    <a:lnTo>
                      <a:pt x="4485" y="4471"/>
                    </a:lnTo>
                    <a:lnTo>
                      <a:pt x="4487" y="4471"/>
                    </a:lnTo>
                    <a:lnTo>
                      <a:pt x="4487" y="4470"/>
                    </a:lnTo>
                    <a:lnTo>
                      <a:pt x="4488" y="4470"/>
                    </a:lnTo>
                    <a:lnTo>
                      <a:pt x="4488" y="4468"/>
                    </a:lnTo>
                    <a:lnTo>
                      <a:pt x="4490" y="4468"/>
                    </a:lnTo>
                    <a:lnTo>
                      <a:pt x="4490" y="4466"/>
                    </a:lnTo>
                    <a:lnTo>
                      <a:pt x="4493" y="4466"/>
                    </a:lnTo>
                    <a:lnTo>
                      <a:pt x="4493" y="4465"/>
                    </a:lnTo>
                    <a:lnTo>
                      <a:pt x="4495" y="4465"/>
                    </a:lnTo>
                    <a:lnTo>
                      <a:pt x="4495" y="4463"/>
                    </a:lnTo>
                    <a:lnTo>
                      <a:pt x="4497" y="4463"/>
                    </a:lnTo>
                    <a:lnTo>
                      <a:pt x="4497" y="4461"/>
                    </a:lnTo>
                    <a:lnTo>
                      <a:pt x="4500" y="4461"/>
                    </a:lnTo>
                    <a:lnTo>
                      <a:pt x="4500" y="4460"/>
                    </a:lnTo>
                    <a:lnTo>
                      <a:pt x="4502" y="4460"/>
                    </a:lnTo>
                    <a:lnTo>
                      <a:pt x="4502" y="4458"/>
                    </a:lnTo>
                    <a:lnTo>
                      <a:pt x="4503" y="4458"/>
                    </a:lnTo>
                    <a:lnTo>
                      <a:pt x="4503" y="4456"/>
                    </a:lnTo>
                    <a:lnTo>
                      <a:pt x="4507" y="4456"/>
                    </a:lnTo>
                    <a:lnTo>
                      <a:pt x="4507" y="4455"/>
                    </a:lnTo>
                    <a:lnTo>
                      <a:pt x="4508" y="4455"/>
                    </a:lnTo>
                    <a:lnTo>
                      <a:pt x="4508" y="4453"/>
                    </a:lnTo>
                    <a:lnTo>
                      <a:pt x="4510" y="4453"/>
                    </a:lnTo>
                    <a:lnTo>
                      <a:pt x="4510" y="4451"/>
                    </a:lnTo>
                    <a:lnTo>
                      <a:pt x="4512" y="4451"/>
                    </a:lnTo>
                    <a:lnTo>
                      <a:pt x="4512" y="4450"/>
                    </a:lnTo>
                    <a:lnTo>
                      <a:pt x="4515" y="4450"/>
                    </a:lnTo>
                    <a:lnTo>
                      <a:pt x="4515" y="4448"/>
                    </a:lnTo>
                    <a:lnTo>
                      <a:pt x="4517" y="4448"/>
                    </a:lnTo>
                    <a:lnTo>
                      <a:pt x="4517" y="4446"/>
                    </a:lnTo>
                    <a:lnTo>
                      <a:pt x="4518" y="4446"/>
                    </a:lnTo>
                    <a:lnTo>
                      <a:pt x="4518" y="4445"/>
                    </a:lnTo>
                    <a:lnTo>
                      <a:pt x="4520" y="4445"/>
                    </a:lnTo>
                    <a:lnTo>
                      <a:pt x="4520" y="4443"/>
                    </a:lnTo>
                    <a:lnTo>
                      <a:pt x="4523" y="4443"/>
                    </a:lnTo>
                    <a:lnTo>
                      <a:pt x="4523" y="4445"/>
                    </a:lnTo>
                    <a:lnTo>
                      <a:pt x="4522" y="4445"/>
                    </a:lnTo>
                    <a:lnTo>
                      <a:pt x="4522" y="4446"/>
                    </a:lnTo>
                    <a:lnTo>
                      <a:pt x="4520" y="4446"/>
                    </a:lnTo>
                    <a:lnTo>
                      <a:pt x="4520" y="4448"/>
                    </a:lnTo>
                    <a:lnTo>
                      <a:pt x="4518" y="4448"/>
                    </a:lnTo>
                    <a:lnTo>
                      <a:pt x="4518" y="4450"/>
                    </a:lnTo>
                    <a:lnTo>
                      <a:pt x="4517" y="4450"/>
                    </a:lnTo>
                    <a:lnTo>
                      <a:pt x="4517" y="4451"/>
                    </a:lnTo>
                    <a:lnTo>
                      <a:pt x="4513" y="4451"/>
                    </a:lnTo>
                    <a:lnTo>
                      <a:pt x="4513" y="4453"/>
                    </a:lnTo>
                    <a:lnTo>
                      <a:pt x="4512" y="4453"/>
                    </a:lnTo>
                    <a:lnTo>
                      <a:pt x="4512" y="4455"/>
                    </a:lnTo>
                    <a:lnTo>
                      <a:pt x="4510" y="4455"/>
                    </a:lnTo>
                    <a:lnTo>
                      <a:pt x="4510" y="4456"/>
                    </a:lnTo>
                    <a:lnTo>
                      <a:pt x="4508" y="4456"/>
                    </a:lnTo>
                    <a:lnTo>
                      <a:pt x="4508" y="4458"/>
                    </a:lnTo>
                    <a:lnTo>
                      <a:pt x="4505" y="4458"/>
                    </a:lnTo>
                    <a:lnTo>
                      <a:pt x="4505" y="4460"/>
                    </a:lnTo>
                    <a:lnTo>
                      <a:pt x="4503" y="4460"/>
                    </a:lnTo>
                    <a:lnTo>
                      <a:pt x="4503" y="4461"/>
                    </a:lnTo>
                    <a:lnTo>
                      <a:pt x="4502" y="4461"/>
                    </a:lnTo>
                    <a:lnTo>
                      <a:pt x="4502" y="4463"/>
                    </a:lnTo>
                    <a:lnTo>
                      <a:pt x="4498" y="4463"/>
                    </a:lnTo>
                    <a:lnTo>
                      <a:pt x="4498" y="4465"/>
                    </a:lnTo>
                    <a:lnTo>
                      <a:pt x="4497" y="4465"/>
                    </a:lnTo>
                    <a:lnTo>
                      <a:pt x="4497" y="4466"/>
                    </a:lnTo>
                    <a:lnTo>
                      <a:pt x="4495" y="4466"/>
                    </a:lnTo>
                    <a:lnTo>
                      <a:pt x="4495" y="4468"/>
                    </a:lnTo>
                    <a:lnTo>
                      <a:pt x="4492" y="4468"/>
                    </a:lnTo>
                    <a:lnTo>
                      <a:pt x="4492" y="4470"/>
                    </a:lnTo>
                    <a:lnTo>
                      <a:pt x="4490" y="4470"/>
                    </a:lnTo>
                    <a:lnTo>
                      <a:pt x="4490" y="4471"/>
                    </a:lnTo>
                    <a:lnTo>
                      <a:pt x="4488" y="4471"/>
                    </a:lnTo>
                    <a:lnTo>
                      <a:pt x="4488" y="4473"/>
                    </a:lnTo>
                    <a:lnTo>
                      <a:pt x="4485" y="4473"/>
                    </a:lnTo>
                    <a:close/>
                    <a:moveTo>
                      <a:pt x="4523" y="4443"/>
                    </a:moveTo>
                    <a:lnTo>
                      <a:pt x="4523" y="4441"/>
                    </a:lnTo>
                    <a:lnTo>
                      <a:pt x="4525" y="4441"/>
                    </a:lnTo>
                    <a:lnTo>
                      <a:pt x="4525" y="4440"/>
                    </a:lnTo>
                    <a:lnTo>
                      <a:pt x="4527" y="4440"/>
                    </a:lnTo>
                    <a:lnTo>
                      <a:pt x="4527" y="4438"/>
                    </a:lnTo>
                    <a:lnTo>
                      <a:pt x="4528" y="4438"/>
                    </a:lnTo>
                    <a:lnTo>
                      <a:pt x="4528" y="4436"/>
                    </a:lnTo>
                    <a:lnTo>
                      <a:pt x="4532" y="4436"/>
                    </a:lnTo>
                    <a:lnTo>
                      <a:pt x="4532" y="4438"/>
                    </a:lnTo>
                    <a:lnTo>
                      <a:pt x="4530" y="4438"/>
                    </a:lnTo>
                    <a:lnTo>
                      <a:pt x="4530" y="4440"/>
                    </a:lnTo>
                    <a:lnTo>
                      <a:pt x="4528" y="4440"/>
                    </a:lnTo>
                    <a:lnTo>
                      <a:pt x="4528" y="4441"/>
                    </a:lnTo>
                    <a:lnTo>
                      <a:pt x="4527" y="4441"/>
                    </a:lnTo>
                    <a:lnTo>
                      <a:pt x="4527" y="4443"/>
                    </a:lnTo>
                    <a:lnTo>
                      <a:pt x="4523" y="4443"/>
                    </a:lnTo>
                    <a:close/>
                    <a:moveTo>
                      <a:pt x="4532" y="4436"/>
                    </a:moveTo>
                    <a:lnTo>
                      <a:pt x="4532" y="4435"/>
                    </a:lnTo>
                    <a:lnTo>
                      <a:pt x="4533" y="4435"/>
                    </a:lnTo>
                    <a:lnTo>
                      <a:pt x="4533" y="4433"/>
                    </a:lnTo>
                    <a:lnTo>
                      <a:pt x="4535" y="4433"/>
                    </a:lnTo>
                    <a:lnTo>
                      <a:pt x="4535" y="4431"/>
                    </a:lnTo>
                    <a:lnTo>
                      <a:pt x="4537" y="4431"/>
                    </a:lnTo>
                    <a:lnTo>
                      <a:pt x="4537" y="4430"/>
                    </a:lnTo>
                    <a:lnTo>
                      <a:pt x="4538" y="4430"/>
                    </a:lnTo>
                    <a:lnTo>
                      <a:pt x="4538" y="4428"/>
                    </a:lnTo>
                    <a:lnTo>
                      <a:pt x="4542" y="4428"/>
                    </a:lnTo>
                    <a:lnTo>
                      <a:pt x="4542" y="4430"/>
                    </a:lnTo>
                    <a:lnTo>
                      <a:pt x="4540" y="4430"/>
                    </a:lnTo>
                    <a:lnTo>
                      <a:pt x="4540" y="4431"/>
                    </a:lnTo>
                    <a:lnTo>
                      <a:pt x="4538" y="4431"/>
                    </a:lnTo>
                    <a:lnTo>
                      <a:pt x="4538" y="4433"/>
                    </a:lnTo>
                    <a:lnTo>
                      <a:pt x="4537" y="4433"/>
                    </a:lnTo>
                    <a:lnTo>
                      <a:pt x="4537" y="4435"/>
                    </a:lnTo>
                    <a:lnTo>
                      <a:pt x="4535" y="4435"/>
                    </a:lnTo>
                    <a:lnTo>
                      <a:pt x="4535" y="4436"/>
                    </a:lnTo>
                    <a:lnTo>
                      <a:pt x="4532" y="4436"/>
                    </a:lnTo>
                    <a:close/>
                    <a:moveTo>
                      <a:pt x="4542" y="4428"/>
                    </a:moveTo>
                    <a:lnTo>
                      <a:pt x="4542" y="4426"/>
                    </a:lnTo>
                    <a:lnTo>
                      <a:pt x="4543" y="4426"/>
                    </a:lnTo>
                    <a:lnTo>
                      <a:pt x="4543" y="4425"/>
                    </a:lnTo>
                    <a:lnTo>
                      <a:pt x="4545" y="4425"/>
                    </a:lnTo>
                    <a:lnTo>
                      <a:pt x="4545" y="4423"/>
                    </a:lnTo>
                    <a:lnTo>
                      <a:pt x="4547" y="4423"/>
                    </a:lnTo>
                    <a:lnTo>
                      <a:pt x="4547" y="4421"/>
                    </a:lnTo>
                    <a:lnTo>
                      <a:pt x="4550" y="4421"/>
                    </a:lnTo>
                    <a:lnTo>
                      <a:pt x="4550" y="4423"/>
                    </a:lnTo>
                    <a:lnTo>
                      <a:pt x="4548" y="4423"/>
                    </a:lnTo>
                    <a:lnTo>
                      <a:pt x="4548" y="4425"/>
                    </a:lnTo>
                    <a:lnTo>
                      <a:pt x="4547" y="4425"/>
                    </a:lnTo>
                    <a:lnTo>
                      <a:pt x="4547" y="4426"/>
                    </a:lnTo>
                    <a:lnTo>
                      <a:pt x="4545" y="4426"/>
                    </a:lnTo>
                    <a:lnTo>
                      <a:pt x="4545" y="4428"/>
                    </a:lnTo>
                    <a:lnTo>
                      <a:pt x="4542" y="4428"/>
                    </a:lnTo>
                    <a:close/>
                    <a:moveTo>
                      <a:pt x="4550" y="4421"/>
                    </a:moveTo>
                    <a:lnTo>
                      <a:pt x="4550" y="4420"/>
                    </a:lnTo>
                    <a:lnTo>
                      <a:pt x="4552" y="4420"/>
                    </a:lnTo>
                    <a:lnTo>
                      <a:pt x="4552" y="4421"/>
                    </a:lnTo>
                    <a:lnTo>
                      <a:pt x="4550" y="4421"/>
                    </a:lnTo>
                    <a:close/>
                    <a:moveTo>
                      <a:pt x="4552" y="4420"/>
                    </a:moveTo>
                    <a:lnTo>
                      <a:pt x="4552" y="4418"/>
                    </a:lnTo>
                    <a:lnTo>
                      <a:pt x="4553" y="4418"/>
                    </a:lnTo>
                    <a:lnTo>
                      <a:pt x="4553" y="4416"/>
                    </a:lnTo>
                    <a:lnTo>
                      <a:pt x="4555" y="4416"/>
                    </a:lnTo>
                    <a:lnTo>
                      <a:pt x="4555" y="4415"/>
                    </a:lnTo>
                    <a:lnTo>
                      <a:pt x="4557" y="4415"/>
                    </a:lnTo>
                    <a:lnTo>
                      <a:pt x="4557" y="4413"/>
                    </a:lnTo>
                    <a:lnTo>
                      <a:pt x="4560" y="4413"/>
                    </a:lnTo>
                    <a:lnTo>
                      <a:pt x="4560" y="4415"/>
                    </a:lnTo>
                    <a:lnTo>
                      <a:pt x="4558" y="4415"/>
                    </a:lnTo>
                    <a:lnTo>
                      <a:pt x="4558" y="4416"/>
                    </a:lnTo>
                    <a:lnTo>
                      <a:pt x="4557" y="4416"/>
                    </a:lnTo>
                    <a:lnTo>
                      <a:pt x="4557" y="4418"/>
                    </a:lnTo>
                    <a:lnTo>
                      <a:pt x="4555" y="4418"/>
                    </a:lnTo>
                    <a:lnTo>
                      <a:pt x="4555" y="4420"/>
                    </a:lnTo>
                    <a:lnTo>
                      <a:pt x="4552" y="4420"/>
                    </a:lnTo>
                    <a:close/>
                    <a:moveTo>
                      <a:pt x="4560" y="4413"/>
                    </a:moveTo>
                    <a:lnTo>
                      <a:pt x="4560" y="4411"/>
                    </a:lnTo>
                    <a:lnTo>
                      <a:pt x="4562" y="4411"/>
                    </a:lnTo>
                    <a:lnTo>
                      <a:pt x="4562" y="4410"/>
                    </a:lnTo>
                    <a:lnTo>
                      <a:pt x="4563" y="4410"/>
                    </a:lnTo>
                    <a:lnTo>
                      <a:pt x="4563" y="4408"/>
                    </a:lnTo>
                    <a:lnTo>
                      <a:pt x="4565" y="4408"/>
                    </a:lnTo>
                    <a:lnTo>
                      <a:pt x="4565" y="4406"/>
                    </a:lnTo>
                    <a:lnTo>
                      <a:pt x="4568" y="4406"/>
                    </a:lnTo>
                    <a:lnTo>
                      <a:pt x="4568" y="4408"/>
                    </a:lnTo>
                    <a:lnTo>
                      <a:pt x="4567" y="4408"/>
                    </a:lnTo>
                    <a:lnTo>
                      <a:pt x="4567" y="4410"/>
                    </a:lnTo>
                    <a:lnTo>
                      <a:pt x="4565" y="4410"/>
                    </a:lnTo>
                    <a:lnTo>
                      <a:pt x="4565" y="4411"/>
                    </a:lnTo>
                    <a:lnTo>
                      <a:pt x="4563" y="4411"/>
                    </a:lnTo>
                    <a:lnTo>
                      <a:pt x="4563" y="4413"/>
                    </a:lnTo>
                    <a:lnTo>
                      <a:pt x="4560" y="4413"/>
                    </a:lnTo>
                    <a:close/>
                    <a:moveTo>
                      <a:pt x="4568" y="4406"/>
                    </a:moveTo>
                    <a:lnTo>
                      <a:pt x="4568" y="4405"/>
                    </a:lnTo>
                    <a:lnTo>
                      <a:pt x="4570" y="4405"/>
                    </a:lnTo>
                    <a:lnTo>
                      <a:pt x="4570" y="4406"/>
                    </a:lnTo>
                    <a:lnTo>
                      <a:pt x="4568" y="4406"/>
                    </a:lnTo>
                    <a:close/>
                    <a:moveTo>
                      <a:pt x="4570" y="4405"/>
                    </a:moveTo>
                    <a:lnTo>
                      <a:pt x="4570" y="4403"/>
                    </a:lnTo>
                    <a:lnTo>
                      <a:pt x="4572" y="4403"/>
                    </a:lnTo>
                    <a:lnTo>
                      <a:pt x="4572" y="4401"/>
                    </a:lnTo>
                    <a:lnTo>
                      <a:pt x="4573" y="4401"/>
                    </a:lnTo>
                    <a:lnTo>
                      <a:pt x="4573" y="4400"/>
                    </a:lnTo>
                    <a:lnTo>
                      <a:pt x="4575" y="4400"/>
                    </a:lnTo>
                    <a:lnTo>
                      <a:pt x="4575" y="4398"/>
                    </a:lnTo>
                    <a:lnTo>
                      <a:pt x="4577" y="4398"/>
                    </a:lnTo>
                    <a:lnTo>
                      <a:pt x="4577" y="4396"/>
                    </a:lnTo>
                    <a:lnTo>
                      <a:pt x="4578" y="4396"/>
                    </a:lnTo>
                    <a:lnTo>
                      <a:pt x="4578" y="4395"/>
                    </a:lnTo>
                    <a:lnTo>
                      <a:pt x="4582" y="4395"/>
                    </a:lnTo>
                    <a:lnTo>
                      <a:pt x="4582" y="4393"/>
                    </a:lnTo>
                    <a:lnTo>
                      <a:pt x="4583" y="4393"/>
                    </a:lnTo>
                    <a:lnTo>
                      <a:pt x="4583" y="4391"/>
                    </a:lnTo>
                    <a:lnTo>
                      <a:pt x="4585" y="4391"/>
                    </a:lnTo>
                    <a:lnTo>
                      <a:pt x="4585" y="4390"/>
                    </a:lnTo>
                    <a:lnTo>
                      <a:pt x="4587" y="4390"/>
                    </a:lnTo>
                    <a:lnTo>
                      <a:pt x="4587" y="4388"/>
                    </a:lnTo>
                    <a:lnTo>
                      <a:pt x="4588" y="4388"/>
                    </a:lnTo>
                    <a:lnTo>
                      <a:pt x="4588" y="4386"/>
                    </a:lnTo>
                    <a:lnTo>
                      <a:pt x="4590" y="4386"/>
                    </a:lnTo>
                    <a:lnTo>
                      <a:pt x="4590" y="4385"/>
                    </a:lnTo>
                    <a:lnTo>
                      <a:pt x="4593" y="4385"/>
                    </a:lnTo>
                    <a:lnTo>
                      <a:pt x="4593" y="4383"/>
                    </a:lnTo>
                    <a:lnTo>
                      <a:pt x="4595" y="4383"/>
                    </a:lnTo>
                    <a:lnTo>
                      <a:pt x="4595" y="4381"/>
                    </a:lnTo>
                    <a:lnTo>
                      <a:pt x="4597" y="4381"/>
                    </a:lnTo>
                    <a:lnTo>
                      <a:pt x="4597" y="4380"/>
                    </a:lnTo>
                    <a:lnTo>
                      <a:pt x="4598" y="4380"/>
                    </a:lnTo>
                    <a:lnTo>
                      <a:pt x="4598" y="4378"/>
                    </a:lnTo>
                    <a:lnTo>
                      <a:pt x="4600" y="4378"/>
                    </a:lnTo>
                    <a:lnTo>
                      <a:pt x="4600" y="4376"/>
                    </a:lnTo>
                    <a:lnTo>
                      <a:pt x="4602" y="4376"/>
                    </a:lnTo>
                    <a:lnTo>
                      <a:pt x="4602" y="4375"/>
                    </a:lnTo>
                    <a:lnTo>
                      <a:pt x="4603" y="4375"/>
                    </a:lnTo>
                    <a:lnTo>
                      <a:pt x="4603" y="4373"/>
                    </a:lnTo>
                    <a:lnTo>
                      <a:pt x="4607" y="4373"/>
                    </a:lnTo>
                    <a:lnTo>
                      <a:pt x="4607" y="4375"/>
                    </a:lnTo>
                    <a:lnTo>
                      <a:pt x="4605" y="4375"/>
                    </a:lnTo>
                    <a:lnTo>
                      <a:pt x="4605" y="4376"/>
                    </a:lnTo>
                    <a:lnTo>
                      <a:pt x="4603" y="4376"/>
                    </a:lnTo>
                    <a:lnTo>
                      <a:pt x="4603" y="4378"/>
                    </a:lnTo>
                    <a:lnTo>
                      <a:pt x="4602" y="4378"/>
                    </a:lnTo>
                    <a:lnTo>
                      <a:pt x="4602" y="4380"/>
                    </a:lnTo>
                    <a:lnTo>
                      <a:pt x="4600" y="4380"/>
                    </a:lnTo>
                    <a:lnTo>
                      <a:pt x="4600" y="4381"/>
                    </a:lnTo>
                    <a:lnTo>
                      <a:pt x="4598" y="4381"/>
                    </a:lnTo>
                    <a:lnTo>
                      <a:pt x="4598" y="4383"/>
                    </a:lnTo>
                    <a:lnTo>
                      <a:pt x="4597" y="4383"/>
                    </a:lnTo>
                    <a:lnTo>
                      <a:pt x="4597" y="4385"/>
                    </a:lnTo>
                    <a:lnTo>
                      <a:pt x="4595" y="4385"/>
                    </a:lnTo>
                    <a:lnTo>
                      <a:pt x="4595" y="4386"/>
                    </a:lnTo>
                    <a:lnTo>
                      <a:pt x="4592" y="4386"/>
                    </a:lnTo>
                    <a:lnTo>
                      <a:pt x="4592" y="4388"/>
                    </a:lnTo>
                    <a:lnTo>
                      <a:pt x="4590" y="4388"/>
                    </a:lnTo>
                    <a:lnTo>
                      <a:pt x="4590" y="4390"/>
                    </a:lnTo>
                    <a:lnTo>
                      <a:pt x="4588" y="4390"/>
                    </a:lnTo>
                    <a:lnTo>
                      <a:pt x="4588" y="4391"/>
                    </a:lnTo>
                    <a:lnTo>
                      <a:pt x="4587" y="4391"/>
                    </a:lnTo>
                    <a:lnTo>
                      <a:pt x="4587" y="4393"/>
                    </a:lnTo>
                    <a:lnTo>
                      <a:pt x="4585" y="4393"/>
                    </a:lnTo>
                    <a:lnTo>
                      <a:pt x="4585" y="4395"/>
                    </a:lnTo>
                    <a:lnTo>
                      <a:pt x="4583" y="4395"/>
                    </a:lnTo>
                    <a:lnTo>
                      <a:pt x="4583" y="4396"/>
                    </a:lnTo>
                    <a:lnTo>
                      <a:pt x="4580" y="4396"/>
                    </a:lnTo>
                    <a:lnTo>
                      <a:pt x="4580" y="4398"/>
                    </a:lnTo>
                    <a:lnTo>
                      <a:pt x="4578" y="4398"/>
                    </a:lnTo>
                    <a:lnTo>
                      <a:pt x="4578" y="4400"/>
                    </a:lnTo>
                    <a:lnTo>
                      <a:pt x="4577" y="4400"/>
                    </a:lnTo>
                    <a:lnTo>
                      <a:pt x="4577" y="4401"/>
                    </a:lnTo>
                    <a:lnTo>
                      <a:pt x="4575" y="4401"/>
                    </a:lnTo>
                    <a:lnTo>
                      <a:pt x="4575" y="4403"/>
                    </a:lnTo>
                    <a:lnTo>
                      <a:pt x="4573" y="4403"/>
                    </a:lnTo>
                    <a:lnTo>
                      <a:pt x="4573" y="4405"/>
                    </a:lnTo>
                    <a:lnTo>
                      <a:pt x="4570" y="4405"/>
                    </a:lnTo>
                    <a:close/>
                    <a:moveTo>
                      <a:pt x="4607" y="4373"/>
                    </a:moveTo>
                    <a:lnTo>
                      <a:pt x="4607" y="4371"/>
                    </a:lnTo>
                    <a:lnTo>
                      <a:pt x="4608" y="4371"/>
                    </a:lnTo>
                    <a:lnTo>
                      <a:pt x="4608" y="4373"/>
                    </a:lnTo>
                    <a:lnTo>
                      <a:pt x="4607" y="4373"/>
                    </a:lnTo>
                    <a:close/>
                    <a:moveTo>
                      <a:pt x="4608" y="4371"/>
                    </a:moveTo>
                    <a:lnTo>
                      <a:pt x="4608" y="4370"/>
                    </a:lnTo>
                    <a:lnTo>
                      <a:pt x="4610" y="4370"/>
                    </a:lnTo>
                    <a:lnTo>
                      <a:pt x="4610" y="4368"/>
                    </a:lnTo>
                    <a:lnTo>
                      <a:pt x="4612" y="4368"/>
                    </a:lnTo>
                    <a:lnTo>
                      <a:pt x="4612" y="4366"/>
                    </a:lnTo>
                    <a:lnTo>
                      <a:pt x="4613" y="4366"/>
                    </a:lnTo>
                    <a:lnTo>
                      <a:pt x="4613" y="4365"/>
                    </a:lnTo>
                    <a:lnTo>
                      <a:pt x="4615" y="4365"/>
                    </a:lnTo>
                    <a:lnTo>
                      <a:pt x="4615" y="4363"/>
                    </a:lnTo>
                    <a:lnTo>
                      <a:pt x="4617" y="4363"/>
                    </a:lnTo>
                    <a:lnTo>
                      <a:pt x="4617" y="4361"/>
                    </a:lnTo>
                    <a:lnTo>
                      <a:pt x="4618" y="4361"/>
                    </a:lnTo>
                    <a:lnTo>
                      <a:pt x="4618" y="4360"/>
                    </a:lnTo>
                    <a:lnTo>
                      <a:pt x="4622" y="4360"/>
                    </a:lnTo>
                    <a:lnTo>
                      <a:pt x="4622" y="4361"/>
                    </a:lnTo>
                    <a:lnTo>
                      <a:pt x="4620" y="4361"/>
                    </a:lnTo>
                    <a:lnTo>
                      <a:pt x="4620" y="4363"/>
                    </a:lnTo>
                    <a:lnTo>
                      <a:pt x="4618" y="4363"/>
                    </a:lnTo>
                    <a:lnTo>
                      <a:pt x="4618" y="4365"/>
                    </a:lnTo>
                    <a:lnTo>
                      <a:pt x="4617" y="4365"/>
                    </a:lnTo>
                    <a:lnTo>
                      <a:pt x="4617" y="4366"/>
                    </a:lnTo>
                    <a:lnTo>
                      <a:pt x="4615" y="4366"/>
                    </a:lnTo>
                    <a:lnTo>
                      <a:pt x="4615" y="4368"/>
                    </a:lnTo>
                    <a:lnTo>
                      <a:pt x="4613" y="4368"/>
                    </a:lnTo>
                    <a:lnTo>
                      <a:pt x="4613" y="4370"/>
                    </a:lnTo>
                    <a:lnTo>
                      <a:pt x="4612" y="4370"/>
                    </a:lnTo>
                    <a:lnTo>
                      <a:pt x="4612" y="4371"/>
                    </a:lnTo>
                    <a:lnTo>
                      <a:pt x="4608" y="4371"/>
                    </a:lnTo>
                    <a:close/>
                    <a:moveTo>
                      <a:pt x="4622" y="4360"/>
                    </a:moveTo>
                    <a:lnTo>
                      <a:pt x="4622" y="4358"/>
                    </a:lnTo>
                    <a:lnTo>
                      <a:pt x="4623" y="4358"/>
                    </a:lnTo>
                    <a:lnTo>
                      <a:pt x="4623" y="4360"/>
                    </a:lnTo>
                    <a:lnTo>
                      <a:pt x="4622" y="4360"/>
                    </a:lnTo>
                    <a:close/>
                    <a:moveTo>
                      <a:pt x="4623" y="4358"/>
                    </a:moveTo>
                    <a:lnTo>
                      <a:pt x="4623" y="4356"/>
                    </a:lnTo>
                    <a:lnTo>
                      <a:pt x="4625" y="4356"/>
                    </a:lnTo>
                    <a:lnTo>
                      <a:pt x="4625" y="4358"/>
                    </a:lnTo>
                    <a:lnTo>
                      <a:pt x="4623" y="4358"/>
                    </a:lnTo>
                    <a:close/>
                    <a:moveTo>
                      <a:pt x="4625" y="4356"/>
                    </a:moveTo>
                    <a:lnTo>
                      <a:pt x="4625" y="4355"/>
                    </a:lnTo>
                    <a:lnTo>
                      <a:pt x="4627" y="4355"/>
                    </a:lnTo>
                    <a:lnTo>
                      <a:pt x="4627" y="4356"/>
                    </a:lnTo>
                    <a:lnTo>
                      <a:pt x="4625" y="4356"/>
                    </a:lnTo>
                    <a:close/>
                    <a:moveTo>
                      <a:pt x="4627" y="4355"/>
                    </a:moveTo>
                    <a:lnTo>
                      <a:pt x="4627" y="4353"/>
                    </a:lnTo>
                    <a:lnTo>
                      <a:pt x="4628" y="4353"/>
                    </a:lnTo>
                    <a:lnTo>
                      <a:pt x="4628" y="4351"/>
                    </a:lnTo>
                    <a:lnTo>
                      <a:pt x="4630" y="4351"/>
                    </a:lnTo>
                    <a:lnTo>
                      <a:pt x="4630" y="4350"/>
                    </a:lnTo>
                    <a:lnTo>
                      <a:pt x="4632" y="4350"/>
                    </a:lnTo>
                    <a:lnTo>
                      <a:pt x="4632" y="4348"/>
                    </a:lnTo>
                    <a:lnTo>
                      <a:pt x="4633" y="4348"/>
                    </a:lnTo>
                    <a:lnTo>
                      <a:pt x="4633" y="4346"/>
                    </a:lnTo>
                    <a:lnTo>
                      <a:pt x="4635" y="4346"/>
                    </a:lnTo>
                    <a:lnTo>
                      <a:pt x="4635" y="4345"/>
                    </a:lnTo>
                    <a:lnTo>
                      <a:pt x="4637" y="4345"/>
                    </a:lnTo>
                    <a:lnTo>
                      <a:pt x="4637" y="4343"/>
                    </a:lnTo>
                    <a:lnTo>
                      <a:pt x="4638" y="4343"/>
                    </a:lnTo>
                    <a:lnTo>
                      <a:pt x="4638" y="4341"/>
                    </a:lnTo>
                    <a:lnTo>
                      <a:pt x="4640" y="4341"/>
                    </a:lnTo>
                    <a:lnTo>
                      <a:pt x="4640" y="4340"/>
                    </a:lnTo>
                    <a:lnTo>
                      <a:pt x="4643" y="4340"/>
                    </a:lnTo>
                    <a:lnTo>
                      <a:pt x="4643" y="4341"/>
                    </a:lnTo>
                    <a:lnTo>
                      <a:pt x="4642" y="4341"/>
                    </a:lnTo>
                    <a:lnTo>
                      <a:pt x="4642" y="4343"/>
                    </a:lnTo>
                    <a:lnTo>
                      <a:pt x="4640" y="4343"/>
                    </a:lnTo>
                    <a:lnTo>
                      <a:pt x="4640" y="4345"/>
                    </a:lnTo>
                    <a:lnTo>
                      <a:pt x="4638" y="4345"/>
                    </a:lnTo>
                    <a:lnTo>
                      <a:pt x="4638" y="4346"/>
                    </a:lnTo>
                    <a:lnTo>
                      <a:pt x="4637" y="4346"/>
                    </a:lnTo>
                    <a:lnTo>
                      <a:pt x="4637" y="4348"/>
                    </a:lnTo>
                    <a:lnTo>
                      <a:pt x="4635" y="4348"/>
                    </a:lnTo>
                    <a:lnTo>
                      <a:pt x="4635" y="4350"/>
                    </a:lnTo>
                    <a:lnTo>
                      <a:pt x="4633" y="4350"/>
                    </a:lnTo>
                    <a:lnTo>
                      <a:pt x="4633" y="4351"/>
                    </a:lnTo>
                    <a:lnTo>
                      <a:pt x="4632" y="4351"/>
                    </a:lnTo>
                    <a:lnTo>
                      <a:pt x="4632" y="4353"/>
                    </a:lnTo>
                    <a:lnTo>
                      <a:pt x="4630" y="4353"/>
                    </a:lnTo>
                    <a:lnTo>
                      <a:pt x="4630" y="4355"/>
                    </a:lnTo>
                    <a:lnTo>
                      <a:pt x="4627" y="4355"/>
                    </a:lnTo>
                    <a:close/>
                    <a:moveTo>
                      <a:pt x="4643" y="4340"/>
                    </a:moveTo>
                    <a:lnTo>
                      <a:pt x="4643" y="4338"/>
                    </a:lnTo>
                    <a:lnTo>
                      <a:pt x="4645" y="4338"/>
                    </a:lnTo>
                    <a:lnTo>
                      <a:pt x="4645" y="4336"/>
                    </a:lnTo>
                    <a:lnTo>
                      <a:pt x="4647" y="4336"/>
                    </a:lnTo>
                    <a:lnTo>
                      <a:pt x="4647" y="4335"/>
                    </a:lnTo>
                    <a:lnTo>
                      <a:pt x="4648" y="4335"/>
                    </a:lnTo>
                    <a:lnTo>
                      <a:pt x="4648" y="4333"/>
                    </a:lnTo>
                    <a:lnTo>
                      <a:pt x="4650" y="4333"/>
                    </a:lnTo>
                    <a:lnTo>
                      <a:pt x="4650" y="4331"/>
                    </a:lnTo>
                    <a:lnTo>
                      <a:pt x="4652" y="4331"/>
                    </a:lnTo>
                    <a:lnTo>
                      <a:pt x="4652" y="4330"/>
                    </a:lnTo>
                    <a:lnTo>
                      <a:pt x="4653" y="4330"/>
                    </a:lnTo>
                    <a:lnTo>
                      <a:pt x="4653" y="4328"/>
                    </a:lnTo>
                    <a:lnTo>
                      <a:pt x="4655" y="4328"/>
                    </a:lnTo>
                    <a:lnTo>
                      <a:pt x="4655" y="4326"/>
                    </a:lnTo>
                    <a:lnTo>
                      <a:pt x="4657" y="4326"/>
                    </a:lnTo>
                    <a:lnTo>
                      <a:pt x="4657" y="4325"/>
                    </a:lnTo>
                    <a:lnTo>
                      <a:pt x="4658" y="4325"/>
                    </a:lnTo>
                    <a:lnTo>
                      <a:pt x="4658" y="4323"/>
                    </a:lnTo>
                    <a:lnTo>
                      <a:pt x="4660" y="4323"/>
                    </a:lnTo>
                    <a:lnTo>
                      <a:pt x="4660" y="4321"/>
                    </a:lnTo>
                    <a:lnTo>
                      <a:pt x="4662" y="4321"/>
                    </a:lnTo>
                    <a:lnTo>
                      <a:pt x="4662" y="4320"/>
                    </a:lnTo>
                    <a:lnTo>
                      <a:pt x="4665" y="4320"/>
                    </a:lnTo>
                    <a:lnTo>
                      <a:pt x="4665" y="4321"/>
                    </a:lnTo>
                    <a:lnTo>
                      <a:pt x="4663" y="4321"/>
                    </a:lnTo>
                    <a:lnTo>
                      <a:pt x="4663" y="4323"/>
                    </a:lnTo>
                    <a:lnTo>
                      <a:pt x="4662" y="4323"/>
                    </a:lnTo>
                    <a:lnTo>
                      <a:pt x="4662" y="4325"/>
                    </a:lnTo>
                    <a:lnTo>
                      <a:pt x="4660" y="4325"/>
                    </a:lnTo>
                    <a:lnTo>
                      <a:pt x="4660" y="4326"/>
                    </a:lnTo>
                    <a:lnTo>
                      <a:pt x="4658" y="4326"/>
                    </a:lnTo>
                    <a:lnTo>
                      <a:pt x="4658" y="4328"/>
                    </a:lnTo>
                    <a:lnTo>
                      <a:pt x="4657" y="4328"/>
                    </a:lnTo>
                    <a:lnTo>
                      <a:pt x="4657" y="4330"/>
                    </a:lnTo>
                    <a:lnTo>
                      <a:pt x="4655" y="4330"/>
                    </a:lnTo>
                    <a:lnTo>
                      <a:pt x="4655" y="4331"/>
                    </a:lnTo>
                    <a:lnTo>
                      <a:pt x="4653" y="4331"/>
                    </a:lnTo>
                    <a:lnTo>
                      <a:pt x="4653" y="4333"/>
                    </a:lnTo>
                    <a:lnTo>
                      <a:pt x="4652" y="4333"/>
                    </a:lnTo>
                    <a:lnTo>
                      <a:pt x="4652" y="4335"/>
                    </a:lnTo>
                    <a:lnTo>
                      <a:pt x="4650" y="4335"/>
                    </a:lnTo>
                    <a:lnTo>
                      <a:pt x="4650" y="4336"/>
                    </a:lnTo>
                    <a:lnTo>
                      <a:pt x="4648" y="4336"/>
                    </a:lnTo>
                    <a:lnTo>
                      <a:pt x="4648" y="4338"/>
                    </a:lnTo>
                    <a:lnTo>
                      <a:pt x="4647" y="4338"/>
                    </a:lnTo>
                    <a:lnTo>
                      <a:pt x="4647" y="4340"/>
                    </a:lnTo>
                    <a:lnTo>
                      <a:pt x="4643" y="4340"/>
                    </a:lnTo>
                    <a:close/>
                    <a:moveTo>
                      <a:pt x="4665" y="4320"/>
                    </a:moveTo>
                    <a:lnTo>
                      <a:pt x="4665" y="4318"/>
                    </a:lnTo>
                    <a:lnTo>
                      <a:pt x="4667" y="4318"/>
                    </a:lnTo>
                    <a:lnTo>
                      <a:pt x="4667" y="4320"/>
                    </a:lnTo>
                    <a:lnTo>
                      <a:pt x="4665" y="4320"/>
                    </a:lnTo>
                    <a:close/>
                    <a:moveTo>
                      <a:pt x="4667" y="4318"/>
                    </a:moveTo>
                    <a:lnTo>
                      <a:pt x="4667" y="4316"/>
                    </a:lnTo>
                    <a:lnTo>
                      <a:pt x="4668" y="4316"/>
                    </a:lnTo>
                    <a:lnTo>
                      <a:pt x="4668" y="4318"/>
                    </a:lnTo>
                    <a:lnTo>
                      <a:pt x="4667" y="4318"/>
                    </a:lnTo>
                    <a:close/>
                    <a:moveTo>
                      <a:pt x="4668" y="4316"/>
                    </a:moveTo>
                    <a:lnTo>
                      <a:pt x="4668" y="4315"/>
                    </a:lnTo>
                    <a:lnTo>
                      <a:pt x="4670" y="4315"/>
                    </a:lnTo>
                    <a:lnTo>
                      <a:pt x="4670" y="4316"/>
                    </a:lnTo>
                    <a:lnTo>
                      <a:pt x="4668" y="4316"/>
                    </a:lnTo>
                    <a:close/>
                    <a:moveTo>
                      <a:pt x="4670" y="4315"/>
                    </a:moveTo>
                    <a:lnTo>
                      <a:pt x="4670" y="4313"/>
                    </a:lnTo>
                    <a:lnTo>
                      <a:pt x="4672" y="4313"/>
                    </a:lnTo>
                    <a:lnTo>
                      <a:pt x="4672" y="4315"/>
                    </a:lnTo>
                    <a:lnTo>
                      <a:pt x="4670" y="4315"/>
                    </a:lnTo>
                    <a:close/>
                    <a:moveTo>
                      <a:pt x="4672" y="4313"/>
                    </a:moveTo>
                    <a:lnTo>
                      <a:pt x="4672" y="4311"/>
                    </a:lnTo>
                    <a:lnTo>
                      <a:pt x="4673" y="4311"/>
                    </a:lnTo>
                    <a:lnTo>
                      <a:pt x="4673" y="4313"/>
                    </a:lnTo>
                    <a:lnTo>
                      <a:pt x="4672" y="4313"/>
                    </a:lnTo>
                    <a:close/>
                    <a:moveTo>
                      <a:pt x="4673" y="4311"/>
                    </a:moveTo>
                    <a:lnTo>
                      <a:pt x="4673" y="4310"/>
                    </a:lnTo>
                    <a:lnTo>
                      <a:pt x="4675" y="4310"/>
                    </a:lnTo>
                    <a:lnTo>
                      <a:pt x="4675" y="4311"/>
                    </a:lnTo>
                    <a:lnTo>
                      <a:pt x="4673" y="4311"/>
                    </a:lnTo>
                    <a:close/>
                    <a:moveTo>
                      <a:pt x="4675" y="4310"/>
                    </a:moveTo>
                    <a:lnTo>
                      <a:pt x="4675" y="4308"/>
                    </a:lnTo>
                    <a:lnTo>
                      <a:pt x="4677" y="4308"/>
                    </a:lnTo>
                    <a:lnTo>
                      <a:pt x="4677" y="4310"/>
                    </a:lnTo>
                    <a:lnTo>
                      <a:pt x="4675" y="4310"/>
                    </a:lnTo>
                    <a:close/>
                    <a:moveTo>
                      <a:pt x="4677" y="4308"/>
                    </a:moveTo>
                    <a:lnTo>
                      <a:pt x="4677" y="4306"/>
                    </a:lnTo>
                    <a:lnTo>
                      <a:pt x="4678" y="4306"/>
                    </a:lnTo>
                    <a:lnTo>
                      <a:pt x="4678" y="4308"/>
                    </a:lnTo>
                    <a:lnTo>
                      <a:pt x="4677" y="4308"/>
                    </a:lnTo>
                    <a:close/>
                    <a:moveTo>
                      <a:pt x="4678" y="4306"/>
                    </a:moveTo>
                    <a:lnTo>
                      <a:pt x="4678" y="4305"/>
                    </a:lnTo>
                    <a:lnTo>
                      <a:pt x="4680" y="4305"/>
                    </a:lnTo>
                    <a:lnTo>
                      <a:pt x="4680" y="4306"/>
                    </a:lnTo>
                    <a:lnTo>
                      <a:pt x="4678" y="4306"/>
                    </a:lnTo>
                    <a:close/>
                    <a:moveTo>
                      <a:pt x="4680" y="4305"/>
                    </a:moveTo>
                    <a:lnTo>
                      <a:pt x="4680" y="4303"/>
                    </a:lnTo>
                    <a:lnTo>
                      <a:pt x="4682" y="4303"/>
                    </a:lnTo>
                    <a:lnTo>
                      <a:pt x="4682" y="4305"/>
                    </a:lnTo>
                    <a:lnTo>
                      <a:pt x="4680" y="4305"/>
                    </a:lnTo>
                    <a:close/>
                    <a:moveTo>
                      <a:pt x="4682" y="4303"/>
                    </a:moveTo>
                    <a:lnTo>
                      <a:pt x="4682" y="4301"/>
                    </a:lnTo>
                    <a:lnTo>
                      <a:pt x="4683" y="4301"/>
                    </a:lnTo>
                    <a:lnTo>
                      <a:pt x="4683" y="4303"/>
                    </a:lnTo>
                    <a:lnTo>
                      <a:pt x="4682" y="4303"/>
                    </a:lnTo>
                    <a:close/>
                    <a:moveTo>
                      <a:pt x="4683" y="4301"/>
                    </a:moveTo>
                    <a:lnTo>
                      <a:pt x="4683" y="4300"/>
                    </a:lnTo>
                    <a:lnTo>
                      <a:pt x="4685" y="4300"/>
                    </a:lnTo>
                    <a:lnTo>
                      <a:pt x="4685" y="4301"/>
                    </a:lnTo>
                    <a:lnTo>
                      <a:pt x="4683" y="4301"/>
                    </a:lnTo>
                    <a:close/>
                    <a:moveTo>
                      <a:pt x="4685" y="4300"/>
                    </a:moveTo>
                    <a:lnTo>
                      <a:pt x="4685" y="4298"/>
                    </a:lnTo>
                    <a:lnTo>
                      <a:pt x="4687" y="4298"/>
                    </a:lnTo>
                    <a:lnTo>
                      <a:pt x="4687" y="4296"/>
                    </a:lnTo>
                    <a:lnTo>
                      <a:pt x="4688" y="4296"/>
                    </a:lnTo>
                    <a:lnTo>
                      <a:pt x="4688" y="4295"/>
                    </a:lnTo>
                    <a:lnTo>
                      <a:pt x="4690" y="4295"/>
                    </a:lnTo>
                    <a:lnTo>
                      <a:pt x="4690" y="4293"/>
                    </a:lnTo>
                    <a:lnTo>
                      <a:pt x="4692" y="4293"/>
                    </a:lnTo>
                    <a:lnTo>
                      <a:pt x="4692" y="4291"/>
                    </a:lnTo>
                    <a:lnTo>
                      <a:pt x="4693" y="4291"/>
                    </a:lnTo>
                    <a:lnTo>
                      <a:pt x="4693" y="4290"/>
                    </a:lnTo>
                    <a:lnTo>
                      <a:pt x="4695" y="4290"/>
                    </a:lnTo>
                    <a:lnTo>
                      <a:pt x="4695" y="4288"/>
                    </a:lnTo>
                    <a:lnTo>
                      <a:pt x="4697" y="4288"/>
                    </a:lnTo>
                    <a:lnTo>
                      <a:pt x="4697" y="4286"/>
                    </a:lnTo>
                    <a:lnTo>
                      <a:pt x="4698" y="4286"/>
                    </a:lnTo>
                    <a:lnTo>
                      <a:pt x="4698" y="4285"/>
                    </a:lnTo>
                    <a:lnTo>
                      <a:pt x="4700" y="4285"/>
                    </a:lnTo>
                    <a:lnTo>
                      <a:pt x="4700" y="4283"/>
                    </a:lnTo>
                    <a:lnTo>
                      <a:pt x="4702" y="4283"/>
                    </a:lnTo>
                    <a:lnTo>
                      <a:pt x="4702" y="4281"/>
                    </a:lnTo>
                    <a:lnTo>
                      <a:pt x="4703" y="4281"/>
                    </a:lnTo>
                    <a:lnTo>
                      <a:pt x="4703" y="4280"/>
                    </a:lnTo>
                    <a:lnTo>
                      <a:pt x="4705" y="4280"/>
                    </a:lnTo>
                    <a:lnTo>
                      <a:pt x="4705" y="4278"/>
                    </a:lnTo>
                    <a:lnTo>
                      <a:pt x="4707" y="4278"/>
                    </a:lnTo>
                    <a:lnTo>
                      <a:pt x="4707" y="4276"/>
                    </a:lnTo>
                    <a:lnTo>
                      <a:pt x="4708" y="4276"/>
                    </a:lnTo>
                    <a:lnTo>
                      <a:pt x="4708" y="4275"/>
                    </a:lnTo>
                    <a:lnTo>
                      <a:pt x="4710" y="4275"/>
                    </a:lnTo>
                    <a:lnTo>
                      <a:pt x="4710" y="4273"/>
                    </a:lnTo>
                    <a:lnTo>
                      <a:pt x="4712" y="4273"/>
                    </a:lnTo>
                    <a:lnTo>
                      <a:pt x="4712" y="4271"/>
                    </a:lnTo>
                    <a:lnTo>
                      <a:pt x="4713" y="4271"/>
                    </a:lnTo>
                    <a:lnTo>
                      <a:pt x="4713" y="4270"/>
                    </a:lnTo>
                    <a:lnTo>
                      <a:pt x="4715" y="4270"/>
                    </a:lnTo>
                    <a:lnTo>
                      <a:pt x="4715" y="4268"/>
                    </a:lnTo>
                    <a:lnTo>
                      <a:pt x="4717" y="4268"/>
                    </a:lnTo>
                    <a:lnTo>
                      <a:pt x="4717" y="4266"/>
                    </a:lnTo>
                    <a:lnTo>
                      <a:pt x="4718" y="4266"/>
                    </a:lnTo>
                    <a:lnTo>
                      <a:pt x="4718" y="4265"/>
                    </a:lnTo>
                    <a:lnTo>
                      <a:pt x="4720" y="4265"/>
                    </a:lnTo>
                    <a:lnTo>
                      <a:pt x="4720" y="4263"/>
                    </a:lnTo>
                    <a:lnTo>
                      <a:pt x="4722" y="4263"/>
                    </a:lnTo>
                    <a:lnTo>
                      <a:pt x="4722" y="4261"/>
                    </a:lnTo>
                    <a:lnTo>
                      <a:pt x="4723" y="4261"/>
                    </a:lnTo>
                    <a:lnTo>
                      <a:pt x="4723" y="4260"/>
                    </a:lnTo>
                    <a:lnTo>
                      <a:pt x="4725" y="4260"/>
                    </a:lnTo>
                    <a:lnTo>
                      <a:pt x="4725" y="4258"/>
                    </a:lnTo>
                    <a:lnTo>
                      <a:pt x="4727" y="4258"/>
                    </a:lnTo>
                    <a:lnTo>
                      <a:pt x="4727" y="4256"/>
                    </a:lnTo>
                    <a:lnTo>
                      <a:pt x="4728" y="4256"/>
                    </a:lnTo>
                    <a:lnTo>
                      <a:pt x="4728" y="4255"/>
                    </a:lnTo>
                    <a:lnTo>
                      <a:pt x="4730" y="4255"/>
                    </a:lnTo>
                    <a:lnTo>
                      <a:pt x="4730" y="4251"/>
                    </a:lnTo>
                    <a:lnTo>
                      <a:pt x="4732" y="4251"/>
                    </a:lnTo>
                    <a:lnTo>
                      <a:pt x="4732" y="4250"/>
                    </a:lnTo>
                    <a:lnTo>
                      <a:pt x="4733" y="4250"/>
                    </a:lnTo>
                    <a:lnTo>
                      <a:pt x="4733" y="4248"/>
                    </a:lnTo>
                    <a:lnTo>
                      <a:pt x="4735" y="4248"/>
                    </a:lnTo>
                    <a:lnTo>
                      <a:pt x="4735" y="4246"/>
                    </a:lnTo>
                    <a:lnTo>
                      <a:pt x="4737" y="4246"/>
                    </a:lnTo>
                    <a:lnTo>
                      <a:pt x="4737" y="4245"/>
                    </a:lnTo>
                    <a:lnTo>
                      <a:pt x="4738" y="4245"/>
                    </a:lnTo>
                    <a:lnTo>
                      <a:pt x="4738" y="4243"/>
                    </a:lnTo>
                    <a:lnTo>
                      <a:pt x="4740" y="4243"/>
                    </a:lnTo>
                    <a:lnTo>
                      <a:pt x="4740" y="4241"/>
                    </a:lnTo>
                    <a:lnTo>
                      <a:pt x="4742" y="4241"/>
                    </a:lnTo>
                    <a:lnTo>
                      <a:pt x="4742" y="4240"/>
                    </a:lnTo>
                    <a:lnTo>
                      <a:pt x="4743" y="4240"/>
                    </a:lnTo>
                    <a:lnTo>
                      <a:pt x="4743" y="4238"/>
                    </a:lnTo>
                    <a:lnTo>
                      <a:pt x="4745" y="4238"/>
                    </a:lnTo>
                    <a:lnTo>
                      <a:pt x="4745" y="4236"/>
                    </a:lnTo>
                    <a:lnTo>
                      <a:pt x="4747" y="4236"/>
                    </a:lnTo>
                    <a:lnTo>
                      <a:pt x="4747" y="4235"/>
                    </a:lnTo>
                    <a:lnTo>
                      <a:pt x="4748" y="4235"/>
                    </a:lnTo>
                    <a:lnTo>
                      <a:pt x="4748" y="4233"/>
                    </a:lnTo>
                    <a:lnTo>
                      <a:pt x="4750" y="4233"/>
                    </a:lnTo>
                    <a:lnTo>
                      <a:pt x="4750" y="4231"/>
                    </a:lnTo>
                    <a:lnTo>
                      <a:pt x="4752" y="4231"/>
                    </a:lnTo>
                    <a:lnTo>
                      <a:pt x="4752" y="4230"/>
                    </a:lnTo>
                    <a:lnTo>
                      <a:pt x="4753" y="4230"/>
                    </a:lnTo>
                    <a:lnTo>
                      <a:pt x="4753" y="4228"/>
                    </a:lnTo>
                    <a:lnTo>
                      <a:pt x="4755" y="4228"/>
                    </a:lnTo>
                    <a:lnTo>
                      <a:pt x="4755" y="4231"/>
                    </a:lnTo>
                    <a:lnTo>
                      <a:pt x="4753" y="4231"/>
                    </a:lnTo>
                    <a:lnTo>
                      <a:pt x="4753" y="4233"/>
                    </a:lnTo>
                    <a:lnTo>
                      <a:pt x="4752" y="4233"/>
                    </a:lnTo>
                    <a:lnTo>
                      <a:pt x="4752" y="4235"/>
                    </a:lnTo>
                    <a:lnTo>
                      <a:pt x="4750" y="4235"/>
                    </a:lnTo>
                    <a:lnTo>
                      <a:pt x="4750" y="4236"/>
                    </a:lnTo>
                    <a:lnTo>
                      <a:pt x="4748" y="4236"/>
                    </a:lnTo>
                    <a:lnTo>
                      <a:pt x="4748" y="4238"/>
                    </a:lnTo>
                    <a:lnTo>
                      <a:pt x="4747" y="4238"/>
                    </a:lnTo>
                    <a:lnTo>
                      <a:pt x="4747" y="4240"/>
                    </a:lnTo>
                    <a:lnTo>
                      <a:pt x="4745" y="4240"/>
                    </a:lnTo>
                    <a:lnTo>
                      <a:pt x="4745" y="4241"/>
                    </a:lnTo>
                    <a:lnTo>
                      <a:pt x="4743" y="4241"/>
                    </a:lnTo>
                    <a:lnTo>
                      <a:pt x="4743" y="4243"/>
                    </a:lnTo>
                    <a:lnTo>
                      <a:pt x="4742" y="4243"/>
                    </a:lnTo>
                    <a:lnTo>
                      <a:pt x="4742" y="4245"/>
                    </a:lnTo>
                    <a:lnTo>
                      <a:pt x="4740" y="4245"/>
                    </a:lnTo>
                    <a:lnTo>
                      <a:pt x="4740" y="4246"/>
                    </a:lnTo>
                    <a:lnTo>
                      <a:pt x="4738" y="4246"/>
                    </a:lnTo>
                    <a:lnTo>
                      <a:pt x="4738" y="4248"/>
                    </a:lnTo>
                    <a:lnTo>
                      <a:pt x="4737" y="4248"/>
                    </a:lnTo>
                    <a:lnTo>
                      <a:pt x="4737" y="4250"/>
                    </a:lnTo>
                    <a:lnTo>
                      <a:pt x="4735" y="4250"/>
                    </a:lnTo>
                    <a:lnTo>
                      <a:pt x="4735" y="4251"/>
                    </a:lnTo>
                    <a:lnTo>
                      <a:pt x="4733" y="4251"/>
                    </a:lnTo>
                    <a:lnTo>
                      <a:pt x="4733" y="4253"/>
                    </a:lnTo>
                    <a:lnTo>
                      <a:pt x="4732" y="4253"/>
                    </a:lnTo>
                    <a:lnTo>
                      <a:pt x="4732" y="4256"/>
                    </a:lnTo>
                    <a:lnTo>
                      <a:pt x="4730" y="4256"/>
                    </a:lnTo>
                    <a:lnTo>
                      <a:pt x="4730" y="4258"/>
                    </a:lnTo>
                    <a:lnTo>
                      <a:pt x="4728" y="4258"/>
                    </a:lnTo>
                    <a:lnTo>
                      <a:pt x="4728" y="4260"/>
                    </a:lnTo>
                    <a:lnTo>
                      <a:pt x="4727" y="4260"/>
                    </a:lnTo>
                    <a:lnTo>
                      <a:pt x="4727" y="4261"/>
                    </a:lnTo>
                    <a:lnTo>
                      <a:pt x="4725" y="4261"/>
                    </a:lnTo>
                    <a:lnTo>
                      <a:pt x="4725" y="4263"/>
                    </a:lnTo>
                    <a:lnTo>
                      <a:pt x="4723" y="4263"/>
                    </a:lnTo>
                    <a:lnTo>
                      <a:pt x="4723" y="4265"/>
                    </a:lnTo>
                    <a:lnTo>
                      <a:pt x="4722" y="4265"/>
                    </a:lnTo>
                    <a:lnTo>
                      <a:pt x="4722" y="4266"/>
                    </a:lnTo>
                    <a:lnTo>
                      <a:pt x="4720" y="4266"/>
                    </a:lnTo>
                    <a:lnTo>
                      <a:pt x="4720" y="4268"/>
                    </a:lnTo>
                    <a:lnTo>
                      <a:pt x="4718" y="4268"/>
                    </a:lnTo>
                    <a:lnTo>
                      <a:pt x="4718" y="4270"/>
                    </a:lnTo>
                    <a:lnTo>
                      <a:pt x="4717" y="4270"/>
                    </a:lnTo>
                    <a:lnTo>
                      <a:pt x="4717" y="4271"/>
                    </a:lnTo>
                    <a:lnTo>
                      <a:pt x="4715" y="4271"/>
                    </a:lnTo>
                    <a:lnTo>
                      <a:pt x="4715" y="4273"/>
                    </a:lnTo>
                    <a:lnTo>
                      <a:pt x="4713" y="4273"/>
                    </a:lnTo>
                    <a:lnTo>
                      <a:pt x="4713" y="4275"/>
                    </a:lnTo>
                    <a:lnTo>
                      <a:pt x="4712" y="4275"/>
                    </a:lnTo>
                    <a:lnTo>
                      <a:pt x="4712" y="4276"/>
                    </a:lnTo>
                    <a:lnTo>
                      <a:pt x="4710" y="4276"/>
                    </a:lnTo>
                    <a:lnTo>
                      <a:pt x="4710" y="4278"/>
                    </a:lnTo>
                    <a:lnTo>
                      <a:pt x="4708" y="4278"/>
                    </a:lnTo>
                    <a:lnTo>
                      <a:pt x="4708" y="4280"/>
                    </a:lnTo>
                    <a:lnTo>
                      <a:pt x="4707" y="4280"/>
                    </a:lnTo>
                    <a:lnTo>
                      <a:pt x="4707" y="4281"/>
                    </a:lnTo>
                    <a:lnTo>
                      <a:pt x="4705" y="4281"/>
                    </a:lnTo>
                    <a:lnTo>
                      <a:pt x="4705" y="4283"/>
                    </a:lnTo>
                    <a:lnTo>
                      <a:pt x="4703" y="4283"/>
                    </a:lnTo>
                    <a:lnTo>
                      <a:pt x="4703" y="4285"/>
                    </a:lnTo>
                    <a:lnTo>
                      <a:pt x="4702" y="4285"/>
                    </a:lnTo>
                    <a:lnTo>
                      <a:pt x="4702" y="4286"/>
                    </a:lnTo>
                    <a:lnTo>
                      <a:pt x="4700" y="4286"/>
                    </a:lnTo>
                    <a:lnTo>
                      <a:pt x="4700" y="4288"/>
                    </a:lnTo>
                    <a:lnTo>
                      <a:pt x="4698" y="4288"/>
                    </a:lnTo>
                    <a:lnTo>
                      <a:pt x="4698" y="4290"/>
                    </a:lnTo>
                    <a:lnTo>
                      <a:pt x="4697" y="4290"/>
                    </a:lnTo>
                    <a:lnTo>
                      <a:pt x="4697" y="4291"/>
                    </a:lnTo>
                    <a:lnTo>
                      <a:pt x="4695" y="4291"/>
                    </a:lnTo>
                    <a:lnTo>
                      <a:pt x="4695" y="4293"/>
                    </a:lnTo>
                    <a:lnTo>
                      <a:pt x="4693" y="4293"/>
                    </a:lnTo>
                    <a:lnTo>
                      <a:pt x="4693" y="4295"/>
                    </a:lnTo>
                    <a:lnTo>
                      <a:pt x="4692" y="4295"/>
                    </a:lnTo>
                    <a:lnTo>
                      <a:pt x="4692" y="4296"/>
                    </a:lnTo>
                    <a:lnTo>
                      <a:pt x="4690" y="4296"/>
                    </a:lnTo>
                    <a:lnTo>
                      <a:pt x="4690" y="4298"/>
                    </a:lnTo>
                    <a:lnTo>
                      <a:pt x="4688" y="4298"/>
                    </a:lnTo>
                    <a:lnTo>
                      <a:pt x="4688" y="4300"/>
                    </a:lnTo>
                    <a:lnTo>
                      <a:pt x="4685" y="4300"/>
                    </a:lnTo>
                    <a:close/>
                    <a:moveTo>
                      <a:pt x="4755" y="4228"/>
                    </a:moveTo>
                    <a:lnTo>
                      <a:pt x="4755" y="4226"/>
                    </a:lnTo>
                    <a:lnTo>
                      <a:pt x="4757" y="4226"/>
                    </a:lnTo>
                    <a:lnTo>
                      <a:pt x="4757" y="4228"/>
                    </a:lnTo>
                    <a:lnTo>
                      <a:pt x="4755" y="4228"/>
                    </a:lnTo>
                    <a:close/>
                    <a:moveTo>
                      <a:pt x="4757" y="4226"/>
                    </a:moveTo>
                    <a:lnTo>
                      <a:pt x="4757" y="4225"/>
                    </a:lnTo>
                    <a:lnTo>
                      <a:pt x="4758" y="4225"/>
                    </a:lnTo>
                    <a:lnTo>
                      <a:pt x="4758" y="4226"/>
                    </a:lnTo>
                    <a:lnTo>
                      <a:pt x="4757" y="4226"/>
                    </a:lnTo>
                    <a:close/>
                    <a:moveTo>
                      <a:pt x="4758" y="4225"/>
                    </a:moveTo>
                    <a:lnTo>
                      <a:pt x="4758" y="4223"/>
                    </a:lnTo>
                    <a:lnTo>
                      <a:pt x="4760" y="4223"/>
                    </a:lnTo>
                    <a:lnTo>
                      <a:pt x="4760" y="4225"/>
                    </a:lnTo>
                    <a:lnTo>
                      <a:pt x="4758" y="4225"/>
                    </a:lnTo>
                    <a:close/>
                    <a:moveTo>
                      <a:pt x="4760" y="4223"/>
                    </a:moveTo>
                    <a:lnTo>
                      <a:pt x="4760" y="4221"/>
                    </a:lnTo>
                    <a:lnTo>
                      <a:pt x="4762" y="4221"/>
                    </a:lnTo>
                    <a:lnTo>
                      <a:pt x="4762" y="4223"/>
                    </a:lnTo>
                    <a:lnTo>
                      <a:pt x="4760" y="4223"/>
                    </a:lnTo>
                    <a:close/>
                    <a:moveTo>
                      <a:pt x="4762" y="4221"/>
                    </a:moveTo>
                    <a:lnTo>
                      <a:pt x="4762" y="4218"/>
                    </a:lnTo>
                    <a:lnTo>
                      <a:pt x="4763" y="4218"/>
                    </a:lnTo>
                    <a:lnTo>
                      <a:pt x="4763" y="4216"/>
                    </a:lnTo>
                    <a:lnTo>
                      <a:pt x="4765" y="4216"/>
                    </a:lnTo>
                    <a:lnTo>
                      <a:pt x="4765" y="4215"/>
                    </a:lnTo>
                    <a:lnTo>
                      <a:pt x="4767" y="4215"/>
                    </a:lnTo>
                    <a:lnTo>
                      <a:pt x="4767" y="4213"/>
                    </a:lnTo>
                    <a:lnTo>
                      <a:pt x="4768" y="4213"/>
                    </a:lnTo>
                    <a:lnTo>
                      <a:pt x="4768" y="4211"/>
                    </a:lnTo>
                    <a:lnTo>
                      <a:pt x="4770" y="4211"/>
                    </a:lnTo>
                    <a:lnTo>
                      <a:pt x="4770" y="4210"/>
                    </a:lnTo>
                    <a:lnTo>
                      <a:pt x="4772" y="4210"/>
                    </a:lnTo>
                    <a:lnTo>
                      <a:pt x="4772" y="4208"/>
                    </a:lnTo>
                    <a:lnTo>
                      <a:pt x="4773" y="4208"/>
                    </a:lnTo>
                    <a:lnTo>
                      <a:pt x="4773" y="4211"/>
                    </a:lnTo>
                    <a:lnTo>
                      <a:pt x="4772" y="4211"/>
                    </a:lnTo>
                    <a:lnTo>
                      <a:pt x="4772" y="4213"/>
                    </a:lnTo>
                    <a:lnTo>
                      <a:pt x="4770" y="4213"/>
                    </a:lnTo>
                    <a:lnTo>
                      <a:pt x="4770" y="4215"/>
                    </a:lnTo>
                    <a:lnTo>
                      <a:pt x="4768" y="4215"/>
                    </a:lnTo>
                    <a:lnTo>
                      <a:pt x="4768" y="4216"/>
                    </a:lnTo>
                    <a:lnTo>
                      <a:pt x="4767" y="4216"/>
                    </a:lnTo>
                    <a:lnTo>
                      <a:pt x="4767" y="4218"/>
                    </a:lnTo>
                    <a:lnTo>
                      <a:pt x="4765" y="4218"/>
                    </a:lnTo>
                    <a:lnTo>
                      <a:pt x="4765" y="4220"/>
                    </a:lnTo>
                    <a:lnTo>
                      <a:pt x="4763" y="4220"/>
                    </a:lnTo>
                    <a:lnTo>
                      <a:pt x="4763" y="4221"/>
                    </a:lnTo>
                    <a:lnTo>
                      <a:pt x="4762" y="4221"/>
                    </a:lnTo>
                    <a:close/>
                    <a:moveTo>
                      <a:pt x="4773" y="4208"/>
                    </a:moveTo>
                    <a:lnTo>
                      <a:pt x="4773" y="4206"/>
                    </a:lnTo>
                    <a:lnTo>
                      <a:pt x="4775" y="4206"/>
                    </a:lnTo>
                    <a:lnTo>
                      <a:pt x="4775" y="4208"/>
                    </a:lnTo>
                    <a:lnTo>
                      <a:pt x="4773" y="4208"/>
                    </a:lnTo>
                    <a:close/>
                    <a:moveTo>
                      <a:pt x="4775" y="4206"/>
                    </a:moveTo>
                    <a:lnTo>
                      <a:pt x="4775" y="4205"/>
                    </a:lnTo>
                    <a:lnTo>
                      <a:pt x="4777" y="4205"/>
                    </a:lnTo>
                    <a:lnTo>
                      <a:pt x="4777" y="4206"/>
                    </a:lnTo>
                    <a:lnTo>
                      <a:pt x="4775" y="4206"/>
                    </a:lnTo>
                    <a:close/>
                    <a:moveTo>
                      <a:pt x="4777" y="4205"/>
                    </a:moveTo>
                    <a:lnTo>
                      <a:pt x="4777" y="4201"/>
                    </a:lnTo>
                    <a:lnTo>
                      <a:pt x="4778" y="4201"/>
                    </a:lnTo>
                    <a:lnTo>
                      <a:pt x="4778" y="4200"/>
                    </a:lnTo>
                    <a:lnTo>
                      <a:pt x="4780" y="4200"/>
                    </a:lnTo>
                    <a:lnTo>
                      <a:pt x="4780" y="4198"/>
                    </a:lnTo>
                    <a:lnTo>
                      <a:pt x="4782" y="4198"/>
                    </a:lnTo>
                    <a:lnTo>
                      <a:pt x="4782" y="4196"/>
                    </a:lnTo>
                    <a:lnTo>
                      <a:pt x="4783" y="4196"/>
                    </a:lnTo>
                    <a:lnTo>
                      <a:pt x="4783" y="4195"/>
                    </a:lnTo>
                    <a:lnTo>
                      <a:pt x="4785" y="4195"/>
                    </a:lnTo>
                    <a:lnTo>
                      <a:pt x="4785" y="4193"/>
                    </a:lnTo>
                    <a:lnTo>
                      <a:pt x="4787" y="4193"/>
                    </a:lnTo>
                    <a:lnTo>
                      <a:pt x="4787" y="4191"/>
                    </a:lnTo>
                    <a:lnTo>
                      <a:pt x="4788" y="4191"/>
                    </a:lnTo>
                    <a:lnTo>
                      <a:pt x="4788" y="4190"/>
                    </a:lnTo>
                    <a:lnTo>
                      <a:pt x="4790" y="4190"/>
                    </a:lnTo>
                    <a:lnTo>
                      <a:pt x="4790" y="4186"/>
                    </a:lnTo>
                    <a:lnTo>
                      <a:pt x="4792" y="4186"/>
                    </a:lnTo>
                    <a:lnTo>
                      <a:pt x="4792" y="4185"/>
                    </a:lnTo>
                    <a:lnTo>
                      <a:pt x="4793" y="4185"/>
                    </a:lnTo>
                    <a:lnTo>
                      <a:pt x="4793" y="4183"/>
                    </a:lnTo>
                    <a:lnTo>
                      <a:pt x="4795" y="4183"/>
                    </a:lnTo>
                    <a:lnTo>
                      <a:pt x="4795" y="4181"/>
                    </a:lnTo>
                    <a:lnTo>
                      <a:pt x="4797" y="4181"/>
                    </a:lnTo>
                    <a:lnTo>
                      <a:pt x="4797" y="4180"/>
                    </a:lnTo>
                    <a:lnTo>
                      <a:pt x="4798" y="4180"/>
                    </a:lnTo>
                    <a:lnTo>
                      <a:pt x="4798" y="4178"/>
                    </a:lnTo>
                    <a:lnTo>
                      <a:pt x="4800" y="4178"/>
                    </a:lnTo>
                    <a:lnTo>
                      <a:pt x="4800" y="4176"/>
                    </a:lnTo>
                    <a:lnTo>
                      <a:pt x="4802" y="4176"/>
                    </a:lnTo>
                    <a:lnTo>
                      <a:pt x="4802" y="4175"/>
                    </a:lnTo>
                    <a:lnTo>
                      <a:pt x="4803" y="4175"/>
                    </a:lnTo>
                    <a:lnTo>
                      <a:pt x="4803" y="4171"/>
                    </a:lnTo>
                    <a:lnTo>
                      <a:pt x="4805" y="4171"/>
                    </a:lnTo>
                    <a:lnTo>
                      <a:pt x="4805" y="4170"/>
                    </a:lnTo>
                    <a:lnTo>
                      <a:pt x="4807" y="4170"/>
                    </a:lnTo>
                    <a:lnTo>
                      <a:pt x="4807" y="4168"/>
                    </a:lnTo>
                    <a:lnTo>
                      <a:pt x="4808" y="4168"/>
                    </a:lnTo>
                    <a:lnTo>
                      <a:pt x="4808" y="4166"/>
                    </a:lnTo>
                    <a:lnTo>
                      <a:pt x="4810" y="4166"/>
                    </a:lnTo>
                    <a:lnTo>
                      <a:pt x="4810" y="4165"/>
                    </a:lnTo>
                    <a:lnTo>
                      <a:pt x="4812" y="4165"/>
                    </a:lnTo>
                    <a:lnTo>
                      <a:pt x="4812" y="4163"/>
                    </a:lnTo>
                    <a:lnTo>
                      <a:pt x="4813" y="4163"/>
                    </a:lnTo>
                    <a:lnTo>
                      <a:pt x="4813" y="4166"/>
                    </a:lnTo>
                    <a:lnTo>
                      <a:pt x="4812" y="4166"/>
                    </a:lnTo>
                    <a:lnTo>
                      <a:pt x="4812" y="4168"/>
                    </a:lnTo>
                    <a:lnTo>
                      <a:pt x="4810" y="4168"/>
                    </a:lnTo>
                    <a:lnTo>
                      <a:pt x="4810" y="4170"/>
                    </a:lnTo>
                    <a:lnTo>
                      <a:pt x="4808" y="4170"/>
                    </a:lnTo>
                    <a:lnTo>
                      <a:pt x="4808" y="4171"/>
                    </a:lnTo>
                    <a:lnTo>
                      <a:pt x="4807" y="4171"/>
                    </a:lnTo>
                    <a:lnTo>
                      <a:pt x="4807" y="4173"/>
                    </a:lnTo>
                    <a:lnTo>
                      <a:pt x="4805" y="4173"/>
                    </a:lnTo>
                    <a:lnTo>
                      <a:pt x="4805" y="4176"/>
                    </a:lnTo>
                    <a:lnTo>
                      <a:pt x="4803" y="4176"/>
                    </a:lnTo>
                    <a:lnTo>
                      <a:pt x="4803" y="4178"/>
                    </a:lnTo>
                    <a:lnTo>
                      <a:pt x="4802" y="4178"/>
                    </a:lnTo>
                    <a:lnTo>
                      <a:pt x="4802" y="4180"/>
                    </a:lnTo>
                    <a:lnTo>
                      <a:pt x="4800" y="4180"/>
                    </a:lnTo>
                    <a:lnTo>
                      <a:pt x="4800" y="4181"/>
                    </a:lnTo>
                    <a:lnTo>
                      <a:pt x="4798" y="4181"/>
                    </a:lnTo>
                    <a:lnTo>
                      <a:pt x="4798" y="4183"/>
                    </a:lnTo>
                    <a:lnTo>
                      <a:pt x="4797" y="4183"/>
                    </a:lnTo>
                    <a:lnTo>
                      <a:pt x="4797" y="4185"/>
                    </a:lnTo>
                    <a:lnTo>
                      <a:pt x="4795" y="4185"/>
                    </a:lnTo>
                    <a:lnTo>
                      <a:pt x="4795" y="4186"/>
                    </a:lnTo>
                    <a:lnTo>
                      <a:pt x="4793" y="4186"/>
                    </a:lnTo>
                    <a:lnTo>
                      <a:pt x="4793" y="4190"/>
                    </a:lnTo>
                    <a:lnTo>
                      <a:pt x="4792" y="4190"/>
                    </a:lnTo>
                    <a:lnTo>
                      <a:pt x="4792" y="4191"/>
                    </a:lnTo>
                    <a:lnTo>
                      <a:pt x="4790" y="4191"/>
                    </a:lnTo>
                    <a:lnTo>
                      <a:pt x="4790" y="4193"/>
                    </a:lnTo>
                    <a:lnTo>
                      <a:pt x="4788" y="4193"/>
                    </a:lnTo>
                    <a:lnTo>
                      <a:pt x="4788" y="4195"/>
                    </a:lnTo>
                    <a:lnTo>
                      <a:pt x="4787" y="4195"/>
                    </a:lnTo>
                    <a:lnTo>
                      <a:pt x="4787" y="4196"/>
                    </a:lnTo>
                    <a:lnTo>
                      <a:pt x="4785" y="4196"/>
                    </a:lnTo>
                    <a:lnTo>
                      <a:pt x="4785" y="4198"/>
                    </a:lnTo>
                    <a:lnTo>
                      <a:pt x="4783" y="4198"/>
                    </a:lnTo>
                    <a:lnTo>
                      <a:pt x="4783" y="4200"/>
                    </a:lnTo>
                    <a:lnTo>
                      <a:pt x="4782" y="4200"/>
                    </a:lnTo>
                    <a:lnTo>
                      <a:pt x="4782" y="4201"/>
                    </a:lnTo>
                    <a:lnTo>
                      <a:pt x="4780" y="4201"/>
                    </a:lnTo>
                    <a:lnTo>
                      <a:pt x="4780" y="4203"/>
                    </a:lnTo>
                    <a:lnTo>
                      <a:pt x="4778" y="4203"/>
                    </a:lnTo>
                    <a:lnTo>
                      <a:pt x="4778" y="4205"/>
                    </a:lnTo>
                    <a:lnTo>
                      <a:pt x="4777" y="4205"/>
                    </a:lnTo>
                    <a:close/>
                    <a:moveTo>
                      <a:pt x="4813" y="4163"/>
                    </a:moveTo>
                    <a:lnTo>
                      <a:pt x="4813" y="4160"/>
                    </a:lnTo>
                    <a:lnTo>
                      <a:pt x="4815" y="4160"/>
                    </a:lnTo>
                    <a:lnTo>
                      <a:pt x="4815" y="4158"/>
                    </a:lnTo>
                    <a:lnTo>
                      <a:pt x="4817" y="4158"/>
                    </a:lnTo>
                    <a:lnTo>
                      <a:pt x="4817" y="4156"/>
                    </a:lnTo>
                    <a:lnTo>
                      <a:pt x="4818" y="4156"/>
                    </a:lnTo>
                    <a:lnTo>
                      <a:pt x="4818" y="4155"/>
                    </a:lnTo>
                    <a:lnTo>
                      <a:pt x="4820" y="4155"/>
                    </a:lnTo>
                    <a:lnTo>
                      <a:pt x="4820" y="4153"/>
                    </a:lnTo>
                    <a:lnTo>
                      <a:pt x="4822" y="4153"/>
                    </a:lnTo>
                    <a:lnTo>
                      <a:pt x="4822" y="4156"/>
                    </a:lnTo>
                    <a:lnTo>
                      <a:pt x="4820" y="4156"/>
                    </a:lnTo>
                    <a:lnTo>
                      <a:pt x="4820" y="4158"/>
                    </a:lnTo>
                    <a:lnTo>
                      <a:pt x="4818" y="4158"/>
                    </a:lnTo>
                    <a:lnTo>
                      <a:pt x="4818" y="4160"/>
                    </a:lnTo>
                    <a:lnTo>
                      <a:pt x="4817" y="4160"/>
                    </a:lnTo>
                    <a:lnTo>
                      <a:pt x="4817" y="4161"/>
                    </a:lnTo>
                    <a:lnTo>
                      <a:pt x="4815" y="4161"/>
                    </a:lnTo>
                    <a:lnTo>
                      <a:pt x="4815" y="4163"/>
                    </a:lnTo>
                    <a:lnTo>
                      <a:pt x="4813" y="4163"/>
                    </a:lnTo>
                    <a:close/>
                    <a:moveTo>
                      <a:pt x="4822" y="4153"/>
                    </a:moveTo>
                    <a:lnTo>
                      <a:pt x="4822" y="4150"/>
                    </a:lnTo>
                    <a:lnTo>
                      <a:pt x="4823" y="4150"/>
                    </a:lnTo>
                    <a:lnTo>
                      <a:pt x="4823" y="4148"/>
                    </a:lnTo>
                    <a:lnTo>
                      <a:pt x="4825" y="4148"/>
                    </a:lnTo>
                    <a:lnTo>
                      <a:pt x="4825" y="4146"/>
                    </a:lnTo>
                    <a:lnTo>
                      <a:pt x="4827" y="4146"/>
                    </a:lnTo>
                    <a:lnTo>
                      <a:pt x="4827" y="4145"/>
                    </a:lnTo>
                    <a:lnTo>
                      <a:pt x="4828" y="4145"/>
                    </a:lnTo>
                    <a:lnTo>
                      <a:pt x="4828" y="4143"/>
                    </a:lnTo>
                    <a:lnTo>
                      <a:pt x="4830" y="4143"/>
                    </a:lnTo>
                    <a:lnTo>
                      <a:pt x="4830" y="4146"/>
                    </a:lnTo>
                    <a:lnTo>
                      <a:pt x="4828" y="4146"/>
                    </a:lnTo>
                    <a:lnTo>
                      <a:pt x="4828" y="4148"/>
                    </a:lnTo>
                    <a:lnTo>
                      <a:pt x="4827" y="4148"/>
                    </a:lnTo>
                    <a:lnTo>
                      <a:pt x="4827" y="4150"/>
                    </a:lnTo>
                    <a:lnTo>
                      <a:pt x="4825" y="4150"/>
                    </a:lnTo>
                    <a:lnTo>
                      <a:pt x="4825" y="4151"/>
                    </a:lnTo>
                    <a:lnTo>
                      <a:pt x="4823" y="4151"/>
                    </a:lnTo>
                    <a:lnTo>
                      <a:pt x="4823" y="4153"/>
                    </a:lnTo>
                    <a:lnTo>
                      <a:pt x="4822" y="4153"/>
                    </a:lnTo>
                    <a:close/>
                    <a:moveTo>
                      <a:pt x="4830" y="4143"/>
                    </a:moveTo>
                    <a:lnTo>
                      <a:pt x="4830" y="4141"/>
                    </a:lnTo>
                    <a:lnTo>
                      <a:pt x="4832" y="4141"/>
                    </a:lnTo>
                    <a:lnTo>
                      <a:pt x="4832" y="4143"/>
                    </a:lnTo>
                    <a:lnTo>
                      <a:pt x="4830" y="4143"/>
                    </a:lnTo>
                    <a:close/>
                    <a:moveTo>
                      <a:pt x="4832" y="4141"/>
                    </a:moveTo>
                    <a:lnTo>
                      <a:pt x="4832" y="4138"/>
                    </a:lnTo>
                    <a:lnTo>
                      <a:pt x="4833" y="4138"/>
                    </a:lnTo>
                    <a:lnTo>
                      <a:pt x="4833" y="4136"/>
                    </a:lnTo>
                    <a:lnTo>
                      <a:pt x="4835" y="4136"/>
                    </a:lnTo>
                    <a:lnTo>
                      <a:pt x="4835" y="4135"/>
                    </a:lnTo>
                    <a:lnTo>
                      <a:pt x="4837" y="4135"/>
                    </a:lnTo>
                    <a:lnTo>
                      <a:pt x="4837" y="4133"/>
                    </a:lnTo>
                    <a:lnTo>
                      <a:pt x="4838" y="4133"/>
                    </a:lnTo>
                    <a:lnTo>
                      <a:pt x="4838" y="4136"/>
                    </a:lnTo>
                    <a:lnTo>
                      <a:pt x="4837" y="4136"/>
                    </a:lnTo>
                    <a:lnTo>
                      <a:pt x="4837" y="4138"/>
                    </a:lnTo>
                    <a:lnTo>
                      <a:pt x="4835" y="4138"/>
                    </a:lnTo>
                    <a:lnTo>
                      <a:pt x="4835" y="4140"/>
                    </a:lnTo>
                    <a:lnTo>
                      <a:pt x="4833" y="4140"/>
                    </a:lnTo>
                    <a:lnTo>
                      <a:pt x="4833" y="4141"/>
                    </a:lnTo>
                    <a:lnTo>
                      <a:pt x="4832" y="4141"/>
                    </a:lnTo>
                    <a:close/>
                    <a:moveTo>
                      <a:pt x="4838" y="4133"/>
                    </a:moveTo>
                    <a:lnTo>
                      <a:pt x="4838" y="4131"/>
                    </a:lnTo>
                    <a:lnTo>
                      <a:pt x="4840" y="4131"/>
                    </a:lnTo>
                    <a:lnTo>
                      <a:pt x="4840" y="4133"/>
                    </a:lnTo>
                    <a:lnTo>
                      <a:pt x="4838" y="4133"/>
                    </a:lnTo>
                    <a:close/>
                    <a:moveTo>
                      <a:pt x="4840" y="4131"/>
                    </a:moveTo>
                    <a:lnTo>
                      <a:pt x="4840" y="4128"/>
                    </a:lnTo>
                    <a:lnTo>
                      <a:pt x="4842" y="4128"/>
                    </a:lnTo>
                    <a:lnTo>
                      <a:pt x="4842" y="4126"/>
                    </a:lnTo>
                    <a:lnTo>
                      <a:pt x="4843" y="4126"/>
                    </a:lnTo>
                    <a:lnTo>
                      <a:pt x="4843" y="4125"/>
                    </a:lnTo>
                    <a:lnTo>
                      <a:pt x="4845" y="4125"/>
                    </a:lnTo>
                    <a:lnTo>
                      <a:pt x="4845" y="4123"/>
                    </a:lnTo>
                    <a:lnTo>
                      <a:pt x="4847" y="4123"/>
                    </a:lnTo>
                    <a:lnTo>
                      <a:pt x="4847" y="4126"/>
                    </a:lnTo>
                    <a:lnTo>
                      <a:pt x="4845" y="4126"/>
                    </a:lnTo>
                    <a:lnTo>
                      <a:pt x="4845" y="4128"/>
                    </a:lnTo>
                    <a:lnTo>
                      <a:pt x="4843" y="4128"/>
                    </a:lnTo>
                    <a:lnTo>
                      <a:pt x="4843" y="4130"/>
                    </a:lnTo>
                    <a:lnTo>
                      <a:pt x="4842" y="4130"/>
                    </a:lnTo>
                    <a:lnTo>
                      <a:pt x="4842" y="4131"/>
                    </a:lnTo>
                    <a:lnTo>
                      <a:pt x="4840" y="4131"/>
                    </a:lnTo>
                    <a:close/>
                    <a:moveTo>
                      <a:pt x="4847" y="4123"/>
                    </a:moveTo>
                    <a:lnTo>
                      <a:pt x="4847" y="4121"/>
                    </a:lnTo>
                    <a:lnTo>
                      <a:pt x="4848" y="4121"/>
                    </a:lnTo>
                    <a:lnTo>
                      <a:pt x="4848" y="4123"/>
                    </a:lnTo>
                    <a:lnTo>
                      <a:pt x="4847" y="4123"/>
                    </a:lnTo>
                    <a:close/>
                    <a:moveTo>
                      <a:pt x="4848" y="4121"/>
                    </a:moveTo>
                    <a:lnTo>
                      <a:pt x="4848" y="4118"/>
                    </a:lnTo>
                    <a:lnTo>
                      <a:pt x="4850" y="4118"/>
                    </a:lnTo>
                    <a:lnTo>
                      <a:pt x="4850" y="4116"/>
                    </a:lnTo>
                    <a:lnTo>
                      <a:pt x="4852" y="4116"/>
                    </a:lnTo>
                    <a:lnTo>
                      <a:pt x="4852" y="4115"/>
                    </a:lnTo>
                    <a:lnTo>
                      <a:pt x="4853" y="4115"/>
                    </a:lnTo>
                    <a:lnTo>
                      <a:pt x="4853" y="4113"/>
                    </a:lnTo>
                    <a:lnTo>
                      <a:pt x="4855" y="4113"/>
                    </a:lnTo>
                    <a:lnTo>
                      <a:pt x="4855" y="4110"/>
                    </a:lnTo>
                    <a:lnTo>
                      <a:pt x="4857" y="4110"/>
                    </a:lnTo>
                    <a:lnTo>
                      <a:pt x="4857" y="4108"/>
                    </a:lnTo>
                    <a:lnTo>
                      <a:pt x="4858" y="4108"/>
                    </a:lnTo>
                    <a:lnTo>
                      <a:pt x="4858" y="4106"/>
                    </a:lnTo>
                    <a:lnTo>
                      <a:pt x="4860" y="4106"/>
                    </a:lnTo>
                    <a:lnTo>
                      <a:pt x="4860" y="4103"/>
                    </a:lnTo>
                    <a:lnTo>
                      <a:pt x="4862" y="4103"/>
                    </a:lnTo>
                    <a:lnTo>
                      <a:pt x="4862" y="4101"/>
                    </a:lnTo>
                    <a:lnTo>
                      <a:pt x="4863" y="4101"/>
                    </a:lnTo>
                    <a:lnTo>
                      <a:pt x="4863" y="4100"/>
                    </a:lnTo>
                    <a:lnTo>
                      <a:pt x="4865" y="4100"/>
                    </a:lnTo>
                    <a:lnTo>
                      <a:pt x="4865" y="4098"/>
                    </a:lnTo>
                    <a:lnTo>
                      <a:pt x="4867" y="4098"/>
                    </a:lnTo>
                    <a:lnTo>
                      <a:pt x="4867" y="4095"/>
                    </a:lnTo>
                    <a:lnTo>
                      <a:pt x="4868" y="4095"/>
                    </a:lnTo>
                    <a:lnTo>
                      <a:pt x="4868" y="4093"/>
                    </a:lnTo>
                    <a:lnTo>
                      <a:pt x="4870" y="4093"/>
                    </a:lnTo>
                    <a:lnTo>
                      <a:pt x="4870" y="4091"/>
                    </a:lnTo>
                    <a:lnTo>
                      <a:pt x="4872" y="4091"/>
                    </a:lnTo>
                    <a:lnTo>
                      <a:pt x="4872" y="4090"/>
                    </a:lnTo>
                    <a:lnTo>
                      <a:pt x="4873" y="4090"/>
                    </a:lnTo>
                    <a:lnTo>
                      <a:pt x="4873" y="4086"/>
                    </a:lnTo>
                    <a:lnTo>
                      <a:pt x="4875" y="4086"/>
                    </a:lnTo>
                    <a:lnTo>
                      <a:pt x="4875" y="4085"/>
                    </a:lnTo>
                    <a:lnTo>
                      <a:pt x="4877" y="4085"/>
                    </a:lnTo>
                    <a:lnTo>
                      <a:pt x="4877" y="4083"/>
                    </a:lnTo>
                    <a:lnTo>
                      <a:pt x="4878" y="4083"/>
                    </a:lnTo>
                    <a:lnTo>
                      <a:pt x="4878" y="4081"/>
                    </a:lnTo>
                    <a:lnTo>
                      <a:pt x="4880" y="4081"/>
                    </a:lnTo>
                    <a:lnTo>
                      <a:pt x="4880" y="4085"/>
                    </a:lnTo>
                    <a:lnTo>
                      <a:pt x="4878" y="4085"/>
                    </a:lnTo>
                    <a:lnTo>
                      <a:pt x="4878" y="4086"/>
                    </a:lnTo>
                    <a:lnTo>
                      <a:pt x="4877" y="4086"/>
                    </a:lnTo>
                    <a:lnTo>
                      <a:pt x="4877" y="4088"/>
                    </a:lnTo>
                    <a:lnTo>
                      <a:pt x="4875" y="4088"/>
                    </a:lnTo>
                    <a:lnTo>
                      <a:pt x="4875" y="4091"/>
                    </a:lnTo>
                    <a:lnTo>
                      <a:pt x="4873" y="4091"/>
                    </a:lnTo>
                    <a:lnTo>
                      <a:pt x="4873" y="4093"/>
                    </a:lnTo>
                    <a:lnTo>
                      <a:pt x="4872" y="4093"/>
                    </a:lnTo>
                    <a:lnTo>
                      <a:pt x="4872" y="4095"/>
                    </a:lnTo>
                    <a:lnTo>
                      <a:pt x="4870" y="4095"/>
                    </a:lnTo>
                    <a:lnTo>
                      <a:pt x="4870" y="4096"/>
                    </a:lnTo>
                    <a:lnTo>
                      <a:pt x="4868" y="4096"/>
                    </a:lnTo>
                    <a:lnTo>
                      <a:pt x="4868" y="4100"/>
                    </a:lnTo>
                    <a:lnTo>
                      <a:pt x="4867" y="4100"/>
                    </a:lnTo>
                    <a:lnTo>
                      <a:pt x="4867" y="4101"/>
                    </a:lnTo>
                    <a:lnTo>
                      <a:pt x="4865" y="4101"/>
                    </a:lnTo>
                    <a:lnTo>
                      <a:pt x="4865" y="4103"/>
                    </a:lnTo>
                    <a:lnTo>
                      <a:pt x="4863" y="4103"/>
                    </a:lnTo>
                    <a:lnTo>
                      <a:pt x="4863" y="4106"/>
                    </a:lnTo>
                    <a:lnTo>
                      <a:pt x="4862" y="4106"/>
                    </a:lnTo>
                    <a:lnTo>
                      <a:pt x="4862" y="4108"/>
                    </a:lnTo>
                    <a:lnTo>
                      <a:pt x="4860" y="4108"/>
                    </a:lnTo>
                    <a:lnTo>
                      <a:pt x="4860" y="4110"/>
                    </a:lnTo>
                    <a:lnTo>
                      <a:pt x="4858" y="4110"/>
                    </a:lnTo>
                    <a:lnTo>
                      <a:pt x="4858" y="4111"/>
                    </a:lnTo>
                    <a:lnTo>
                      <a:pt x="4857" y="4111"/>
                    </a:lnTo>
                    <a:lnTo>
                      <a:pt x="4857" y="4115"/>
                    </a:lnTo>
                    <a:lnTo>
                      <a:pt x="4855" y="4115"/>
                    </a:lnTo>
                    <a:lnTo>
                      <a:pt x="4855" y="4116"/>
                    </a:lnTo>
                    <a:lnTo>
                      <a:pt x="4853" y="4116"/>
                    </a:lnTo>
                    <a:lnTo>
                      <a:pt x="4853" y="4118"/>
                    </a:lnTo>
                    <a:lnTo>
                      <a:pt x="4852" y="4118"/>
                    </a:lnTo>
                    <a:lnTo>
                      <a:pt x="4852" y="4120"/>
                    </a:lnTo>
                    <a:lnTo>
                      <a:pt x="4850" y="4120"/>
                    </a:lnTo>
                    <a:lnTo>
                      <a:pt x="4850" y="4121"/>
                    </a:lnTo>
                    <a:lnTo>
                      <a:pt x="4848" y="4121"/>
                    </a:lnTo>
                    <a:close/>
                    <a:moveTo>
                      <a:pt x="4880" y="4081"/>
                    </a:moveTo>
                    <a:lnTo>
                      <a:pt x="4880" y="4078"/>
                    </a:lnTo>
                    <a:lnTo>
                      <a:pt x="4882" y="4078"/>
                    </a:lnTo>
                    <a:lnTo>
                      <a:pt x="4882" y="4076"/>
                    </a:lnTo>
                    <a:lnTo>
                      <a:pt x="4883" y="4076"/>
                    </a:lnTo>
                    <a:lnTo>
                      <a:pt x="4883" y="4075"/>
                    </a:lnTo>
                    <a:lnTo>
                      <a:pt x="4885" y="4075"/>
                    </a:lnTo>
                    <a:lnTo>
                      <a:pt x="4885" y="4078"/>
                    </a:lnTo>
                    <a:lnTo>
                      <a:pt x="4883" y="4078"/>
                    </a:lnTo>
                    <a:lnTo>
                      <a:pt x="4883" y="4080"/>
                    </a:lnTo>
                    <a:lnTo>
                      <a:pt x="4882" y="4080"/>
                    </a:lnTo>
                    <a:lnTo>
                      <a:pt x="4882" y="4081"/>
                    </a:lnTo>
                    <a:lnTo>
                      <a:pt x="4880" y="4081"/>
                    </a:lnTo>
                    <a:close/>
                    <a:moveTo>
                      <a:pt x="4885" y="4075"/>
                    </a:moveTo>
                    <a:lnTo>
                      <a:pt x="4885" y="4073"/>
                    </a:lnTo>
                    <a:lnTo>
                      <a:pt x="4887" y="4073"/>
                    </a:lnTo>
                    <a:lnTo>
                      <a:pt x="4887" y="4075"/>
                    </a:lnTo>
                    <a:lnTo>
                      <a:pt x="4885" y="4075"/>
                    </a:lnTo>
                    <a:close/>
                    <a:moveTo>
                      <a:pt x="4887" y="4073"/>
                    </a:moveTo>
                    <a:lnTo>
                      <a:pt x="4887" y="4070"/>
                    </a:lnTo>
                    <a:lnTo>
                      <a:pt x="4888" y="4070"/>
                    </a:lnTo>
                    <a:lnTo>
                      <a:pt x="4888" y="4068"/>
                    </a:lnTo>
                    <a:lnTo>
                      <a:pt x="4890" y="4068"/>
                    </a:lnTo>
                    <a:lnTo>
                      <a:pt x="4890" y="4071"/>
                    </a:lnTo>
                    <a:lnTo>
                      <a:pt x="4888" y="4071"/>
                    </a:lnTo>
                    <a:lnTo>
                      <a:pt x="4888" y="4073"/>
                    </a:lnTo>
                    <a:lnTo>
                      <a:pt x="4887" y="4073"/>
                    </a:lnTo>
                    <a:close/>
                    <a:moveTo>
                      <a:pt x="4890" y="4068"/>
                    </a:moveTo>
                    <a:lnTo>
                      <a:pt x="4890" y="4065"/>
                    </a:lnTo>
                    <a:lnTo>
                      <a:pt x="4892" y="4065"/>
                    </a:lnTo>
                    <a:lnTo>
                      <a:pt x="4892" y="4063"/>
                    </a:lnTo>
                    <a:lnTo>
                      <a:pt x="4893" y="4063"/>
                    </a:lnTo>
                    <a:lnTo>
                      <a:pt x="4893" y="4061"/>
                    </a:lnTo>
                    <a:lnTo>
                      <a:pt x="4895" y="4061"/>
                    </a:lnTo>
                    <a:lnTo>
                      <a:pt x="4895" y="4065"/>
                    </a:lnTo>
                    <a:lnTo>
                      <a:pt x="4893" y="4065"/>
                    </a:lnTo>
                    <a:lnTo>
                      <a:pt x="4893" y="4066"/>
                    </a:lnTo>
                    <a:lnTo>
                      <a:pt x="4892" y="4066"/>
                    </a:lnTo>
                    <a:lnTo>
                      <a:pt x="4892" y="4068"/>
                    </a:lnTo>
                    <a:lnTo>
                      <a:pt x="4890" y="4068"/>
                    </a:lnTo>
                    <a:close/>
                    <a:moveTo>
                      <a:pt x="4895" y="4061"/>
                    </a:moveTo>
                    <a:lnTo>
                      <a:pt x="4895" y="4058"/>
                    </a:lnTo>
                    <a:lnTo>
                      <a:pt x="4897" y="4058"/>
                    </a:lnTo>
                    <a:lnTo>
                      <a:pt x="4897" y="4056"/>
                    </a:lnTo>
                    <a:lnTo>
                      <a:pt x="4898" y="4056"/>
                    </a:lnTo>
                    <a:lnTo>
                      <a:pt x="4898" y="4055"/>
                    </a:lnTo>
                    <a:lnTo>
                      <a:pt x="4900" y="4055"/>
                    </a:lnTo>
                    <a:lnTo>
                      <a:pt x="4900" y="4051"/>
                    </a:lnTo>
                    <a:lnTo>
                      <a:pt x="4902" y="4051"/>
                    </a:lnTo>
                    <a:lnTo>
                      <a:pt x="4902" y="4050"/>
                    </a:lnTo>
                    <a:lnTo>
                      <a:pt x="4903" y="4050"/>
                    </a:lnTo>
                    <a:lnTo>
                      <a:pt x="4903" y="4048"/>
                    </a:lnTo>
                    <a:lnTo>
                      <a:pt x="4905" y="4048"/>
                    </a:lnTo>
                    <a:lnTo>
                      <a:pt x="4905" y="4045"/>
                    </a:lnTo>
                    <a:lnTo>
                      <a:pt x="4907" y="4045"/>
                    </a:lnTo>
                    <a:lnTo>
                      <a:pt x="4907" y="4043"/>
                    </a:lnTo>
                    <a:lnTo>
                      <a:pt x="4908" y="4043"/>
                    </a:lnTo>
                    <a:lnTo>
                      <a:pt x="4908" y="4041"/>
                    </a:lnTo>
                    <a:lnTo>
                      <a:pt x="4910" y="4041"/>
                    </a:lnTo>
                    <a:lnTo>
                      <a:pt x="4910" y="4038"/>
                    </a:lnTo>
                    <a:lnTo>
                      <a:pt x="4912" y="4038"/>
                    </a:lnTo>
                    <a:lnTo>
                      <a:pt x="4912" y="4036"/>
                    </a:lnTo>
                    <a:lnTo>
                      <a:pt x="4913" y="4036"/>
                    </a:lnTo>
                    <a:lnTo>
                      <a:pt x="4913" y="4035"/>
                    </a:lnTo>
                    <a:lnTo>
                      <a:pt x="4915" y="4035"/>
                    </a:lnTo>
                    <a:lnTo>
                      <a:pt x="4915" y="4031"/>
                    </a:lnTo>
                    <a:lnTo>
                      <a:pt x="4917" y="4031"/>
                    </a:lnTo>
                    <a:lnTo>
                      <a:pt x="4917" y="4030"/>
                    </a:lnTo>
                    <a:lnTo>
                      <a:pt x="4918" y="4030"/>
                    </a:lnTo>
                    <a:lnTo>
                      <a:pt x="4918" y="4028"/>
                    </a:lnTo>
                    <a:lnTo>
                      <a:pt x="4920" y="4028"/>
                    </a:lnTo>
                    <a:lnTo>
                      <a:pt x="4920" y="4025"/>
                    </a:lnTo>
                    <a:lnTo>
                      <a:pt x="4922" y="4025"/>
                    </a:lnTo>
                    <a:lnTo>
                      <a:pt x="4922" y="4023"/>
                    </a:lnTo>
                    <a:lnTo>
                      <a:pt x="4923" y="4023"/>
                    </a:lnTo>
                    <a:lnTo>
                      <a:pt x="4923" y="4021"/>
                    </a:lnTo>
                    <a:lnTo>
                      <a:pt x="4925" y="4021"/>
                    </a:lnTo>
                    <a:lnTo>
                      <a:pt x="4925" y="4018"/>
                    </a:lnTo>
                    <a:lnTo>
                      <a:pt x="4927" y="4018"/>
                    </a:lnTo>
                    <a:lnTo>
                      <a:pt x="4927" y="4016"/>
                    </a:lnTo>
                    <a:lnTo>
                      <a:pt x="4928" y="4016"/>
                    </a:lnTo>
                    <a:lnTo>
                      <a:pt x="4928" y="4013"/>
                    </a:lnTo>
                    <a:lnTo>
                      <a:pt x="4930" y="4013"/>
                    </a:lnTo>
                    <a:lnTo>
                      <a:pt x="4930" y="4011"/>
                    </a:lnTo>
                    <a:lnTo>
                      <a:pt x="4932" y="4011"/>
                    </a:lnTo>
                    <a:lnTo>
                      <a:pt x="4932" y="4010"/>
                    </a:lnTo>
                    <a:lnTo>
                      <a:pt x="4933" y="4010"/>
                    </a:lnTo>
                    <a:lnTo>
                      <a:pt x="4933" y="4013"/>
                    </a:lnTo>
                    <a:lnTo>
                      <a:pt x="4932" y="4013"/>
                    </a:lnTo>
                    <a:lnTo>
                      <a:pt x="4932" y="4015"/>
                    </a:lnTo>
                    <a:lnTo>
                      <a:pt x="4930" y="4015"/>
                    </a:lnTo>
                    <a:lnTo>
                      <a:pt x="4930" y="4018"/>
                    </a:lnTo>
                    <a:lnTo>
                      <a:pt x="4928" y="4018"/>
                    </a:lnTo>
                    <a:lnTo>
                      <a:pt x="4928" y="4020"/>
                    </a:lnTo>
                    <a:lnTo>
                      <a:pt x="4927" y="4020"/>
                    </a:lnTo>
                    <a:lnTo>
                      <a:pt x="4927" y="4023"/>
                    </a:lnTo>
                    <a:lnTo>
                      <a:pt x="4925" y="4023"/>
                    </a:lnTo>
                    <a:lnTo>
                      <a:pt x="4925" y="4025"/>
                    </a:lnTo>
                    <a:lnTo>
                      <a:pt x="4923" y="4025"/>
                    </a:lnTo>
                    <a:lnTo>
                      <a:pt x="4923" y="4026"/>
                    </a:lnTo>
                    <a:lnTo>
                      <a:pt x="4922" y="4026"/>
                    </a:lnTo>
                    <a:lnTo>
                      <a:pt x="4922" y="4030"/>
                    </a:lnTo>
                    <a:lnTo>
                      <a:pt x="4920" y="4030"/>
                    </a:lnTo>
                    <a:lnTo>
                      <a:pt x="4920" y="4031"/>
                    </a:lnTo>
                    <a:lnTo>
                      <a:pt x="4918" y="4031"/>
                    </a:lnTo>
                    <a:lnTo>
                      <a:pt x="4918" y="4033"/>
                    </a:lnTo>
                    <a:lnTo>
                      <a:pt x="4917" y="4033"/>
                    </a:lnTo>
                    <a:lnTo>
                      <a:pt x="4917" y="4036"/>
                    </a:lnTo>
                    <a:lnTo>
                      <a:pt x="4915" y="4036"/>
                    </a:lnTo>
                    <a:lnTo>
                      <a:pt x="4915" y="4038"/>
                    </a:lnTo>
                    <a:lnTo>
                      <a:pt x="4913" y="4038"/>
                    </a:lnTo>
                    <a:lnTo>
                      <a:pt x="4913" y="4040"/>
                    </a:lnTo>
                    <a:lnTo>
                      <a:pt x="4912" y="4040"/>
                    </a:lnTo>
                    <a:lnTo>
                      <a:pt x="4912" y="4043"/>
                    </a:lnTo>
                    <a:lnTo>
                      <a:pt x="4910" y="4043"/>
                    </a:lnTo>
                    <a:lnTo>
                      <a:pt x="4910" y="4045"/>
                    </a:lnTo>
                    <a:lnTo>
                      <a:pt x="4908" y="4045"/>
                    </a:lnTo>
                    <a:lnTo>
                      <a:pt x="4908" y="4046"/>
                    </a:lnTo>
                    <a:lnTo>
                      <a:pt x="4907" y="4046"/>
                    </a:lnTo>
                    <a:lnTo>
                      <a:pt x="4907" y="4050"/>
                    </a:lnTo>
                    <a:lnTo>
                      <a:pt x="4905" y="4050"/>
                    </a:lnTo>
                    <a:lnTo>
                      <a:pt x="4905" y="4051"/>
                    </a:lnTo>
                    <a:lnTo>
                      <a:pt x="4903" y="4051"/>
                    </a:lnTo>
                    <a:lnTo>
                      <a:pt x="4903" y="4053"/>
                    </a:lnTo>
                    <a:lnTo>
                      <a:pt x="4902" y="4053"/>
                    </a:lnTo>
                    <a:lnTo>
                      <a:pt x="4902" y="4056"/>
                    </a:lnTo>
                    <a:lnTo>
                      <a:pt x="4900" y="4056"/>
                    </a:lnTo>
                    <a:lnTo>
                      <a:pt x="4900" y="4058"/>
                    </a:lnTo>
                    <a:lnTo>
                      <a:pt x="4898" y="4058"/>
                    </a:lnTo>
                    <a:lnTo>
                      <a:pt x="4898" y="4060"/>
                    </a:lnTo>
                    <a:lnTo>
                      <a:pt x="4897" y="4060"/>
                    </a:lnTo>
                    <a:lnTo>
                      <a:pt x="4897" y="4061"/>
                    </a:lnTo>
                    <a:lnTo>
                      <a:pt x="4895" y="4061"/>
                    </a:lnTo>
                    <a:close/>
                    <a:moveTo>
                      <a:pt x="4933" y="4010"/>
                    </a:moveTo>
                    <a:lnTo>
                      <a:pt x="4933" y="4006"/>
                    </a:lnTo>
                    <a:lnTo>
                      <a:pt x="4935" y="4006"/>
                    </a:lnTo>
                    <a:lnTo>
                      <a:pt x="4935" y="4005"/>
                    </a:lnTo>
                    <a:lnTo>
                      <a:pt x="4937" y="4005"/>
                    </a:lnTo>
                    <a:lnTo>
                      <a:pt x="4937" y="4008"/>
                    </a:lnTo>
                    <a:lnTo>
                      <a:pt x="4935" y="4008"/>
                    </a:lnTo>
                    <a:lnTo>
                      <a:pt x="4935" y="4010"/>
                    </a:lnTo>
                    <a:lnTo>
                      <a:pt x="4933" y="4010"/>
                    </a:lnTo>
                    <a:close/>
                    <a:moveTo>
                      <a:pt x="4937" y="4005"/>
                    </a:moveTo>
                    <a:lnTo>
                      <a:pt x="4937" y="4001"/>
                    </a:lnTo>
                    <a:lnTo>
                      <a:pt x="4938" y="4001"/>
                    </a:lnTo>
                    <a:lnTo>
                      <a:pt x="4938" y="4000"/>
                    </a:lnTo>
                    <a:lnTo>
                      <a:pt x="4940" y="4000"/>
                    </a:lnTo>
                    <a:lnTo>
                      <a:pt x="4940" y="3996"/>
                    </a:lnTo>
                    <a:lnTo>
                      <a:pt x="4942" y="3996"/>
                    </a:lnTo>
                    <a:lnTo>
                      <a:pt x="4942" y="3995"/>
                    </a:lnTo>
                    <a:lnTo>
                      <a:pt x="4943" y="3995"/>
                    </a:lnTo>
                    <a:lnTo>
                      <a:pt x="4943" y="3991"/>
                    </a:lnTo>
                    <a:lnTo>
                      <a:pt x="4945" y="3991"/>
                    </a:lnTo>
                    <a:lnTo>
                      <a:pt x="4945" y="3990"/>
                    </a:lnTo>
                    <a:lnTo>
                      <a:pt x="4947" y="3990"/>
                    </a:lnTo>
                    <a:lnTo>
                      <a:pt x="4947" y="3988"/>
                    </a:lnTo>
                    <a:lnTo>
                      <a:pt x="4948" y="3988"/>
                    </a:lnTo>
                    <a:lnTo>
                      <a:pt x="4948" y="3991"/>
                    </a:lnTo>
                    <a:lnTo>
                      <a:pt x="4947" y="3991"/>
                    </a:lnTo>
                    <a:lnTo>
                      <a:pt x="4947" y="3993"/>
                    </a:lnTo>
                    <a:lnTo>
                      <a:pt x="4945" y="3993"/>
                    </a:lnTo>
                    <a:lnTo>
                      <a:pt x="4945" y="3996"/>
                    </a:lnTo>
                    <a:lnTo>
                      <a:pt x="4943" y="3996"/>
                    </a:lnTo>
                    <a:lnTo>
                      <a:pt x="4943" y="3998"/>
                    </a:lnTo>
                    <a:lnTo>
                      <a:pt x="4942" y="3998"/>
                    </a:lnTo>
                    <a:lnTo>
                      <a:pt x="4942" y="4001"/>
                    </a:lnTo>
                    <a:lnTo>
                      <a:pt x="4940" y="4001"/>
                    </a:lnTo>
                    <a:lnTo>
                      <a:pt x="4940" y="4003"/>
                    </a:lnTo>
                    <a:lnTo>
                      <a:pt x="4938" y="4003"/>
                    </a:lnTo>
                    <a:lnTo>
                      <a:pt x="4938" y="4005"/>
                    </a:lnTo>
                    <a:lnTo>
                      <a:pt x="4937" y="4005"/>
                    </a:lnTo>
                    <a:close/>
                    <a:moveTo>
                      <a:pt x="4948" y="3988"/>
                    </a:moveTo>
                    <a:lnTo>
                      <a:pt x="4948" y="3985"/>
                    </a:lnTo>
                    <a:lnTo>
                      <a:pt x="4950" y="3985"/>
                    </a:lnTo>
                    <a:lnTo>
                      <a:pt x="4950" y="3983"/>
                    </a:lnTo>
                    <a:lnTo>
                      <a:pt x="4952" y="3983"/>
                    </a:lnTo>
                    <a:lnTo>
                      <a:pt x="4952" y="3986"/>
                    </a:lnTo>
                    <a:lnTo>
                      <a:pt x="4950" y="3986"/>
                    </a:lnTo>
                    <a:lnTo>
                      <a:pt x="4950" y="3988"/>
                    </a:lnTo>
                    <a:lnTo>
                      <a:pt x="4948" y="3988"/>
                    </a:lnTo>
                    <a:close/>
                    <a:moveTo>
                      <a:pt x="4952" y="3983"/>
                    </a:moveTo>
                    <a:lnTo>
                      <a:pt x="4952" y="3980"/>
                    </a:lnTo>
                    <a:lnTo>
                      <a:pt x="4953" y="3980"/>
                    </a:lnTo>
                    <a:lnTo>
                      <a:pt x="4953" y="3978"/>
                    </a:lnTo>
                    <a:lnTo>
                      <a:pt x="4955" y="3978"/>
                    </a:lnTo>
                    <a:lnTo>
                      <a:pt x="4955" y="3981"/>
                    </a:lnTo>
                    <a:lnTo>
                      <a:pt x="4953" y="3981"/>
                    </a:lnTo>
                    <a:lnTo>
                      <a:pt x="4953" y="3983"/>
                    </a:lnTo>
                    <a:lnTo>
                      <a:pt x="4952" y="3983"/>
                    </a:lnTo>
                    <a:close/>
                    <a:moveTo>
                      <a:pt x="4955" y="3978"/>
                    </a:moveTo>
                    <a:lnTo>
                      <a:pt x="4955" y="3975"/>
                    </a:lnTo>
                    <a:lnTo>
                      <a:pt x="4957" y="3975"/>
                    </a:lnTo>
                    <a:lnTo>
                      <a:pt x="4957" y="3973"/>
                    </a:lnTo>
                    <a:lnTo>
                      <a:pt x="4958" y="3973"/>
                    </a:lnTo>
                    <a:lnTo>
                      <a:pt x="4958" y="3971"/>
                    </a:lnTo>
                    <a:lnTo>
                      <a:pt x="4960" y="3971"/>
                    </a:lnTo>
                    <a:lnTo>
                      <a:pt x="4960" y="3975"/>
                    </a:lnTo>
                    <a:lnTo>
                      <a:pt x="4958" y="3975"/>
                    </a:lnTo>
                    <a:lnTo>
                      <a:pt x="4958" y="3976"/>
                    </a:lnTo>
                    <a:lnTo>
                      <a:pt x="4957" y="3976"/>
                    </a:lnTo>
                    <a:lnTo>
                      <a:pt x="4957" y="3978"/>
                    </a:lnTo>
                    <a:lnTo>
                      <a:pt x="4955" y="3978"/>
                    </a:lnTo>
                    <a:close/>
                    <a:moveTo>
                      <a:pt x="4960" y="3971"/>
                    </a:moveTo>
                    <a:lnTo>
                      <a:pt x="4960" y="3968"/>
                    </a:lnTo>
                    <a:lnTo>
                      <a:pt x="4962" y="3968"/>
                    </a:lnTo>
                    <a:lnTo>
                      <a:pt x="4962" y="3966"/>
                    </a:lnTo>
                    <a:lnTo>
                      <a:pt x="4963" y="3966"/>
                    </a:lnTo>
                    <a:lnTo>
                      <a:pt x="4963" y="3970"/>
                    </a:lnTo>
                    <a:lnTo>
                      <a:pt x="4962" y="3970"/>
                    </a:lnTo>
                    <a:lnTo>
                      <a:pt x="4962" y="3971"/>
                    </a:lnTo>
                    <a:lnTo>
                      <a:pt x="4960" y="3971"/>
                    </a:lnTo>
                    <a:close/>
                    <a:moveTo>
                      <a:pt x="4963" y="3966"/>
                    </a:moveTo>
                    <a:lnTo>
                      <a:pt x="4963" y="3963"/>
                    </a:lnTo>
                    <a:lnTo>
                      <a:pt x="4965" y="3963"/>
                    </a:lnTo>
                    <a:lnTo>
                      <a:pt x="4965" y="3961"/>
                    </a:lnTo>
                    <a:lnTo>
                      <a:pt x="4967" y="3961"/>
                    </a:lnTo>
                    <a:lnTo>
                      <a:pt x="4967" y="3965"/>
                    </a:lnTo>
                    <a:lnTo>
                      <a:pt x="4965" y="3965"/>
                    </a:lnTo>
                    <a:lnTo>
                      <a:pt x="4965" y="3966"/>
                    </a:lnTo>
                    <a:lnTo>
                      <a:pt x="4963" y="3966"/>
                    </a:lnTo>
                    <a:close/>
                    <a:moveTo>
                      <a:pt x="4967" y="3961"/>
                    </a:moveTo>
                    <a:lnTo>
                      <a:pt x="4967" y="3958"/>
                    </a:lnTo>
                    <a:lnTo>
                      <a:pt x="4968" y="3958"/>
                    </a:lnTo>
                    <a:lnTo>
                      <a:pt x="4968" y="3956"/>
                    </a:lnTo>
                    <a:lnTo>
                      <a:pt x="4970" y="3956"/>
                    </a:lnTo>
                    <a:lnTo>
                      <a:pt x="4970" y="3960"/>
                    </a:lnTo>
                    <a:lnTo>
                      <a:pt x="4968" y="3960"/>
                    </a:lnTo>
                    <a:lnTo>
                      <a:pt x="4968" y="3961"/>
                    </a:lnTo>
                    <a:lnTo>
                      <a:pt x="4967" y="3961"/>
                    </a:lnTo>
                    <a:close/>
                    <a:moveTo>
                      <a:pt x="4970" y="3956"/>
                    </a:moveTo>
                    <a:lnTo>
                      <a:pt x="4970" y="3953"/>
                    </a:lnTo>
                    <a:lnTo>
                      <a:pt x="4972" y="3953"/>
                    </a:lnTo>
                    <a:lnTo>
                      <a:pt x="4972" y="3951"/>
                    </a:lnTo>
                    <a:lnTo>
                      <a:pt x="4973" y="3951"/>
                    </a:lnTo>
                    <a:lnTo>
                      <a:pt x="4973" y="3948"/>
                    </a:lnTo>
                    <a:lnTo>
                      <a:pt x="4975" y="3948"/>
                    </a:lnTo>
                    <a:lnTo>
                      <a:pt x="4975" y="3945"/>
                    </a:lnTo>
                    <a:lnTo>
                      <a:pt x="4977" y="3945"/>
                    </a:lnTo>
                    <a:lnTo>
                      <a:pt x="4977" y="3943"/>
                    </a:lnTo>
                    <a:lnTo>
                      <a:pt x="4978" y="3943"/>
                    </a:lnTo>
                    <a:lnTo>
                      <a:pt x="4978" y="3940"/>
                    </a:lnTo>
                    <a:lnTo>
                      <a:pt x="4980" y="3940"/>
                    </a:lnTo>
                    <a:lnTo>
                      <a:pt x="4980" y="3938"/>
                    </a:lnTo>
                    <a:lnTo>
                      <a:pt x="4982" y="3938"/>
                    </a:lnTo>
                    <a:lnTo>
                      <a:pt x="4982" y="3935"/>
                    </a:lnTo>
                    <a:lnTo>
                      <a:pt x="4983" y="3935"/>
                    </a:lnTo>
                    <a:lnTo>
                      <a:pt x="4983" y="3933"/>
                    </a:lnTo>
                    <a:lnTo>
                      <a:pt x="4985" y="3933"/>
                    </a:lnTo>
                    <a:lnTo>
                      <a:pt x="4985" y="3930"/>
                    </a:lnTo>
                    <a:lnTo>
                      <a:pt x="4987" y="3930"/>
                    </a:lnTo>
                    <a:lnTo>
                      <a:pt x="4987" y="3928"/>
                    </a:lnTo>
                    <a:lnTo>
                      <a:pt x="4988" y="3928"/>
                    </a:lnTo>
                    <a:lnTo>
                      <a:pt x="4988" y="3925"/>
                    </a:lnTo>
                    <a:lnTo>
                      <a:pt x="4990" y="3925"/>
                    </a:lnTo>
                    <a:lnTo>
                      <a:pt x="4990" y="3923"/>
                    </a:lnTo>
                    <a:lnTo>
                      <a:pt x="4992" y="3923"/>
                    </a:lnTo>
                    <a:lnTo>
                      <a:pt x="4992" y="3926"/>
                    </a:lnTo>
                    <a:lnTo>
                      <a:pt x="4990" y="3926"/>
                    </a:lnTo>
                    <a:lnTo>
                      <a:pt x="4990" y="3930"/>
                    </a:lnTo>
                    <a:lnTo>
                      <a:pt x="4988" y="3930"/>
                    </a:lnTo>
                    <a:lnTo>
                      <a:pt x="4988" y="3931"/>
                    </a:lnTo>
                    <a:lnTo>
                      <a:pt x="4987" y="3931"/>
                    </a:lnTo>
                    <a:lnTo>
                      <a:pt x="4987" y="3935"/>
                    </a:lnTo>
                    <a:lnTo>
                      <a:pt x="4985" y="3935"/>
                    </a:lnTo>
                    <a:lnTo>
                      <a:pt x="4985" y="3936"/>
                    </a:lnTo>
                    <a:lnTo>
                      <a:pt x="4983" y="3936"/>
                    </a:lnTo>
                    <a:lnTo>
                      <a:pt x="4983" y="3940"/>
                    </a:lnTo>
                    <a:lnTo>
                      <a:pt x="4982" y="3940"/>
                    </a:lnTo>
                    <a:lnTo>
                      <a:pt x="4982" y="3941"/>
                    </a:lnTo>
                    <a:lnTo>
                      <a:pt x="4980" y="3941"/>
                    </a:lnTo>
                    <a:lnTo>
                      <a:pt x="4980" y="3945"/>
                    </a:lnTo>
                    <a:lnTo>
                      <a:pt x="4978" y="3945"/>
                    </a:lnTo>
                    <a:lnTo>
                      <a:pt x="4978" y="3948"/>
                    </a:lnTo>
                    <a:lnTo>
                      <a:pt x="4977" y="3948"/>
                    </a:lnTo>
                    <a:lnTo>
                      <a:pt x="4977" y="3950"/>
                    </a:lnTo>
                    <a:lnTo>
                      <a:pt x="4975" y="3950"/>
                    </a:lnTo>
                    <a:lnTo>
                      <a:pt x="4975" y="3953"/>
                    </a:lnTo>
                    <a:lnTo>
                      <a:pt x="4973" y="3953"/>
                    </a:lnTo>
                    <a:lnTo>
                      <a:pt x="4973" y="3955"/>
                    </a:lnTo>
                    <a:lnTo>
                      <a:pt x="4972" y="3955"/>
                    </a:lnTo>
                    <a:lnTo>
                      <a:pt x="4972" y="3956"/>
                    </a:lnTo>
                    <a:lnTo>
                      <a:pt x="4970" y="3956"/>
                    </a:lnTo>
                    <a:close/>
                    <a:moveTo>
                      <a:pt x="4992" y="3923"/>
                    </a:moveTo>
                    <a:lnTo>
                      <a:pt x="4992" y="3920"/>
                    </a:lnTo>
                    <a:lnTo>
                      <a:pt x="4993" y="3920"/>
                    </a:lnTo>
                    <a:lnTo>
                      <a:pt x="4993" y="3918"/>
                    </a:lnTo>
                    <a:lnTo>
                      <a:pt x="4995" y="3918"/>
                    </a:lnTo>
                    <a:lnTo>
                      <a:pt x="4995" y="3921"/>
                    </a:lnTo>
                    <a:lnTo>
                      <a:pt x="4993" y="3921"/>
                    </a:lnTo>
                    <a:lnTo>
                      <a:pt x="4993" y="3923"/>
                    </a:lnTo>
                    <a:lnTo>
                      <a:pt x="4992" y="3923"/>
                    </a:lnTo>
                    <a:close/>
                    <a:moveTo>
                      <a:pt x="4995" y="3918"/>
                    </a:moveTo>
                    <a:lnTo>
                      <a:pt x="4995" y="3915"/>
                    </a:lnTo>
                    <a:lnTo>
                      <a:pt x="4997" y="3915"/>
                    </a:lnTo>
                    <a:lnTo>
                      <a:pt x="4997" y="3913"/>
                    </a:lnTo>
                    <a:lnTo>
                      <a:pt x="4998" y="3913"/>
                    </a:lnTo>
                    <a:lnTo>
                      <a:pt x="4998" y="3916"/>
                    </a:lnTo>
                    <a:lnTo>
                      <a:pt x="4997" y="3916"/>
                    </a:lnTo>
                    <a:lnTo>
                      <a:pt x="4997" y="3918"/>
                    </a:lnTo>
                    <a:lnTo>
                      <a:pt x="4995" y="3918"/>
                    </a:lnTo>
                    <a:close/>
                    <a:moveTo>
                      <a:pt x="4998" y="3913"/>
                    </a:moveTo>
                    <a:lnTo>
                      <a:pt x="4998" y="3910"/>
                    </a:lnTo>
                    <a:lnTo>
                      <a:pt x="5000" y="3910"/>
                    </a:lnTo>
                    <a:lnTo>
                      <a:pt x="5000" y="3913"/>
                    </a:lnTo>
                    <a:lnTo>
                      <a:pt x="4998" y="3913"/>
                    </a:lnTo>
                    <a:close/>
                    <a:moveTo>
                      <a:pt x="5000" y="3910"/>
                    </a:moveTo>
                    <a:lnTo>
                      <a:pt x="5000" y="3906"/>
                    </a:lnTo>
                    <a:lnTo>
                      <a:pt x="5002" y="3906"/>
                    </a:lnTo>
                    <a:lnTo>
                      <a:pt x="5002" y="3905"/>
                    </a:lnTo>
                    <a:lnTo>
                      <a:pt x="5003" y="3905"/>
                    </a:lnTo>
                    <a:lnTo>
                      <a:pt x="5003" y="3908"/>
                    </a:lnTo>
                    <a:lnTo>
                      <a:pt x="5002" y="3908"/>
                    </a:lnTo>
                    <a:lnTo>
                      <a:pt x="5002" y="3910"/>
                    </a:lnTo>
                    <a:lnTo>
                      <a:pt x="5000" y="3910"/>
                    </a:lnTo>
                    <a:close/>
                    <a:moveTo>
                      <a:pt x="5003" y="3905"/>
                    </a:moveTo>
                    <a:lnTo>
                      <a:pt x="5003" y="3901"/>
                    </a:lnTo>
                    <a:lnTo>
                      <a:pt x="5005" y="3901"/>
                    </a:lnTo>
                    <a:lnTo>
                      <a:pt x="5005" y="3898"/>
                    </a:lnTo>
                    <a:lnTo>
                      <a:pt x="5007" y="3898"/>
                    </a:lnTo>
                    <a:lnTo>
                      <a:pt x="5007" y="3896"/>
                    </a:lnTo>
                    <a:lnTo>
                      <a:pt x="5008" y="3896"/>
                    </a:lnTo>
                    <a:lnTo>
                      <a:pt x="5008" y="3900"/>
                    </a:lnTo>
                    <a:lnTo>
                      <a:pt x="5007" y="3900"/>
                    </a:lnTo>
                    <a:lnTo>
                      <a:pt x="5007" y="3903"/>
                    </a:lnTo>
                    <a:lnTo>
                      <a:pt x="5005" y="3903"/>
                    </a:lnTo>
                    <a:lnTo>
                      <a:pt x="5005" y="3905"/>
                    </a:lnTo>
                    <a:lnTo>
                      <a:pt x="5003" y="3905"/>
                    </a:lnTo>
                    <a:close/>
                    <a:moveTo>
                      <a:pt x="5008" y="3896"/>
                    </a:moveTo>
                    <a:lnTo>
                      <a:pt x="5008" y="3893"/>
                    </a:lnTo>
                    <a:lnTo>
                      <a:pt x="5010" y="3893"/>
                    </a:lnTo>
                    <a:lnTo>
                      <a:pt x="5010" y="3890"/>
                    </a:lnTo>
                    <a:lnTo>
                      <a:pt x="5012" y="3890"/>
                    </a:lnTo>
                    <a:lnTo>
                      <a:pt x="5012" y="3888"/>
                    </a:lnTo>
                    <a:lnTo>
                      <a:pt x="5013" y="3888"/>
                    </a:lnTo>
                    <a:lnTo>
                      <a:pt x="5013" y="3885"/>
                    </a:lnTo>
                    <a:lnTo>
                      <a:pt x="5015" y="3885"/>
                    </a:lnTo>
                    <a:lnTo>
                      <a:pt x="5015" y="3883"/>
                    </a:lnTo>
                    <a:lnTo>
                      <a:pt x="5017" y="3883"/>
                    </a:lnTo>
                    <a:lnTo>
                      <a:pt x="5017" y="3886"/>
                    </a:lnTo>
                    <a:lnTo>
                      <a:pt x="5015" y="3886"/>
                    </a:lnTo>
                    <a:lnTo>
                      <a:pt x="5015" y="3890"/>
                    </a:lnTo>
                    <a:lnTo>
                      <a:pt x="5013" y="3890"/>
                    </a:lnTo>
                    <a:lnTo>
                      <a:pt x="5013" y="3891"/>
                    </a:lnTo>
                    <a:lnTo>
                      <a:pt x="5012" y="3891"/>
                    </a:lnTo>
                    <a:lnTo>
                      <a:pt x="5012" y="3895"/>
                    </a:lnTo>
                    <a:lnTo>
                      <a:pt x="5010" y="3895"/>
                    </a:lnTo>
                    <a:lnTo>
                      <a:pt x="5010" y="3896"/>
                    </a:lnTo>
                    <a:lnTo>
                      <a:pt x="5008" y="3896"/>
                    </a:lnTo>
                    <a:close/>
                    <a:moveTo>
                      <a:pt x="5017" y="3883"/>
                    </a:moveTo>
                    <a:lnTo>
                      <a:pt x="5017" y="3880"/>
                    </a:lnTo>
                    <a:lnTo>
                      <a:pt x="5018" y="3880"/>
                    </a:lnTo>
                    <a:lnTo>
                      <a:pt x="5018" y="3876"/>
                    </a:lnTo>
                    <a:lnTo>
                      <a:pt x="5020" y="3876"/>
                    </a:lnTo>
                    <a:lnTo>
                      <a:pt x="5020" y="3875"/>
                    </a:lnTo>
                    <a:lnTo>
                      <a:pt x="5022" y="3875"/>
                    </a:lnTo>
                    <a:lnTo>
                      <a:pt x="5022" y="3871"/>
                    </a:lnTo>
                    <a:lnTo>
                      <a:pt x="5023" y="3871"/>
                    </a:lnTo>
                    <a:lnTo>
                      <a:pt x="5023" y="3868"/>
                    </a:lnTo>
                    <a:lnTo>
                      <a:pt x="5025" y="3868"/>
                    </a:lnTo>
                    <a:lnTo>
                      <a:pt x="5025" y="3866"/>
                    </a:lnTo>
                    <a:lnTo>
                      <a:pt x="5027" y="3866"/>
                    </a:lnTo>
                    <a:lnTo>
                      <a:pt x="5027" y="3863"/>
                    </a:lnTo>
                    <a:lnTo>
                      <a:pt x="5028" y="3863"/>
                    </a:lnTo>
                    <a:lnTo>
                      <a:pt x="5028" y="3860"/>
                    </a:lnTo>
                    <a:lnTo>
                      <a:pt x="5030" y="3860"/>
                    </a:lnTo>
                    <a:lnTo>
                      <a:pt x="5030" y="3858"/>
                    </a:lnTo>
                    <a:lnTo>
                      <a:pt x="5032" y="3858"/>
                    </a:lnTo>
                    <a:lnTo>
                      <a:pt x="5032" y="3855"/>
                    </a:lnTo>
                    <a:lnTo>
                      <a:pt x="5033" y="3855"/>
                    </a:lnTo>
                    <a:lnTo>
                      <a:pt x="5033" y="3851"/>
                    </a:lnTo>
                    <a:lnTo>
                      <a:pt x="5035" y="3851"/>
                    </a:lnTo>
                    <a:lnTo>
                      <a:pt x="5035" y="3850"/>
                    </a:lnTo>
                    <a:lnTo>
                      <a:pt x="5037" y="3850"/>
                    </a:lnTo>
                    <a:lnTo>
                      <a:pt x="5037" y="3846"/>
                    </a:lnTo>
                    <a:lnTo>
                      <a:pt x="5038" y="3846"/>
                    </a:lnTo>
                    <a:lnTo>
                      <a:pt x="5038" y="3843"/>
                    </a:lnTo>
                    <a:lnTo>
                      <a:pt x="5040" y="3843"/>
                    </a:lnTo>
                    <a:lnTo>
                      <a:pt x="5040" y="3840"/>
                    </a:lnTo>
                    <a:lnTo>
                      <a:pt x="5042" y="3840"/>
                    </a:lnTo>
                    <a:lnTo>
                      <a:pt x="5042" y="3838"/>
                    </a:lnTo>
                    <a:lnTo>
                      <a:pt x="5043" y="3838"/>
                    </a:lnTo>
                    <a:lnTo>
                      <a:pt x="5043" y="3841"/>
                    </a:lnTo>
                    <a:lnTo>
                      <a:pt x="5042" y="3841"/>
                    </a:lnTo>
                    <a:lnTo>
                      <a:pt x="5042" y="3845"/>
                    </a:lnTo>
                    <a:lnTo>
                      <a:pt x="5040" y="3845"/>
                    </a:lnTo>
                    <a:lnTo>
                      <a:pt x="5040" y="3848"/>
                    </a:lnTo>
                    <a:lnTo>
                      <a:pt x="5038" y="3848"/>
                    </a:lnTo>
                    <a:lnTo>
                      <a:pt x="5038" y="3851"/>
                    </a:lnTo>
                    <a:lnTo>
                      <a:pt x="5037" y="3851"/>
                    </a:lnTo>
                    <a:lnTo>
                      <a:pt x="5037" y="3853"/>
                    </a:lnTo>
                    <a:lnTo>
                      <a:pt x="5035" y="3853"/>
                    </a:lnTo>
                    <a:lnTo>
                      <a:pt x="5035" y="3856"/>
                    </a:lnTo>
                    <a:lnTo>
                      <a:pt x="5033" y="3856"/>
                    </a:lnTo>
                    <a:lnTo>
                      <a:pt x="5033" y="3860"/>
                    </a:lnTo>
                    <a:lnTo>
                      <a:pt x="5032" y="3860"/>
                    </a:lnTo>
                    <a:lnTo>
                      <a:pt x="5032" y="3863"/>
                    </a:lnTo>
                    <a:lnTo>
                      <a:pt x="5030" y="3863"/>
                    </a:lnTo>
                    <a:lnTo>
                      <a:pt x="5030" y="3865"/>
                    </a:lnTo>
                    <a:lnTo>
                      <a:pt x="5028" y="3865"/>
                    </a:lnTo>
                    <a:lnTo>
                      <a:pt x="5028" y="3868"/>
                    </a:lnTo>
                    <a:lnTo>
                      <a:pt x="5027" y="3868"/>
                    </a:lnTo>
                    <a:lnTo>
                      <a:pt x="5027" y="3870"/>
                    </a:lnTo>
                    <a:lnTo>
                      <a:pt x="5025" y="3870"/>
                    </a:lnTo>
                    <a:lnTo>
                      <a:pt x="5025" y="3873"/>
                    </a:lnTo>
                    <a:lnTo>
                      <a:pt x="5023" y="3873"/>
                    </a:lnTo>
                    <a:lnTo>
                      <a:pt x="5023" y="3876"/>
                    </a:lnTo>
                    <a:lnTo>
                      <a:pt x="5022" y="3876"/>
                    </a:lnTo>
                    <a:lnTo>
                      <a:pt x="5022" y="3878"/>
                    </a:lnTo>
                    <a:lnTo>
                      <a:pt x="5020" y="3878"/>
                    </a:lnTo>
                    <a:lnTo>
                      <a:pt x="5020" y="3881"/>
                    </a:lnTo>
                    <a:lnTo>
                      <a:pt x="5018" y="3881"/>
                    </a:lnTo>
                    <a:lnTo>
                      <a:pt x="5018" y="3883"/>
                    </a:lnTo>
                    <a:lnTo>
                      <a:pt x="5017" y="3883"/>
                    </a:lnTo>
                    <a:close/>
                    <a:moveTo>
                      <a:pt x="5043" y="3838"/>
                    </a:moveTo>
                    <a:lnTo>
                      <a:pt x="5043" y="3835"/>
                    </a:lnTo>
                    <a:lnTo>
                      <a:pt x="5045" y="3835"/>
                    </a:lnTo>
                    <a:lnTo>
                      <a:pt x="5045" y="3831"/>
                    </a:lnTo>
                    <a:lnTo>
                      <a:pt x="5047" y="3831"/>
                    </a:lnTo>
                    <a:lnTo>
                      <a:pt x="5047" y="3828"/>
                    </a:lnTo>
                    <a:lnTo>
                      <a:pt x="5048" y="3828"/>
                    </a:lnTo>
                    <a:lnTo>
                      <a:pt x="5048" y="3826"/>
                    </a:lnTo>
                    <a:lnTo>
                      <a:pt x="5050" y="3826"/>
                    </a:lnTo>
                    <a:lnTo>
                      <a:pt x="5050" y="3830"/>
                    </a:lnTo>
                    <a:lnTo>
                      <a:pt x="5048" y="3830"/>
                    </a:lnTo>
                    <a:lnTo>
                      <a:pt x="5048" y="3833"/>
                    </a:lnTo>
                    <a:lnTo>
                      <a:pt x="5047" y="3833"/>
                    </a:lnTo>
                    <a:lnTo>
                      <a:pt x="5047" y="3836"/>
                    </a:lnTo>
                    <a:lnTo>
                      <a:pt x="5045" y="3836"/>
                    </a:lnTo>
                    <a:lnTo>
                      <a:pt x="5045" y="3838"/>
                    </a:lnTo>
                    <a:lnTo>
                      <a:pt x="5043" y="3838"/>
                    </a:lnTo>
                    <a:close/>
                    <a:moveTo>
                      <a:pt x="5050" y="3826"/>
                    </a:moveTo>
                    <a:lnTo>
                      <a:pt x="5050" y="3823"/>
                    </a:lnTo>
                    <a:lnTo>
                      <a:pt x="5052" y="3823"/>
                    </a:lnTo>
                    <a:lnTo>
                      <a:pt x="5052" y="3826"/>
                    </a:lnTo>
                    <a:lnTo>
                      <a:pt x="5050" y="3826"/>
                    </a:lnTo>
                    <a:close/>
                    <a:moveTo>
                      <a:pt x="5052" y="3823"/>
                    </a:moveTo>
                    <a:lnTo>
                      <a:pt x="5052" y="3820"/>
                    </a:lnTo>
                    <a:lnTo>
                      <a:pt x="5053" y="3820"/>
                    </a:lnTo>
                    <a:lnTo>
                      <a:pt x="5053" y="3816"/>
                    </a:lnTo>
                    <a:lnTo>
                      <a:pt x="5055" y="3816"/>
                    </a:lnTo>
                    <a:lnTo>
                      <a:pt x="5055" y="3815"/>
                    </a:lnTo>
                    <a:lnTo>
                      <a:pt x="5057" y="3815"/>
                    </a:lnTo>
                    <a:lnTo>
                      <a:pt x="5057" y="3818"/>
                    </a:lnTo>
                    <a:lnTo>
                      <a:pt x="5055" y="3818"/>
                    </a:lnTo>
                    <a:lnTo>
                      <a:pt x="5055" y="3821"/>
                    </a:lnTo>
                    <a:lnTo>
                      <a:pt x="5053" y="3821"/>
                    </a:lnTo>
                    <a:lnTo>
                      <a:pt x="5053" y="3823"/>
                    </a:lnTo>
                    <a:lnTo>
                      <a:pt x="5052" y="3823"/>
                    </a:lnTo>
                    <a:close/>
                    <a:moveTo>
                      <a:pt x="5057" y="3815"/>
                    </a:moveTo>
                    <a:lnTo>
                      <a:pt x="5057" y="3811"/>
                    </a:lnTo>
                    <a:lnTo>
                      <a:pt x="5058" y="3811"/>
                    </a:lnTo>
                    <a:lnTo>
                      <a:pt x="5058" y="3815"/>
                    </a:lnTo>
                    <a:lnTo>
                      <a:pt x="5057" y="3815"/>
                    </a:lnTo>
                    <a:close/>
                    <a:moveTo>
                      <a:pt x="5058" y="3811"/>
                    </a:moveTo>
                    <a:lnTo>
                      <a:pt x="5058" y="3808"/>
                    </a:lnTo>
                    <a:lnTo>
                      <a:pt x="5060" y="3808"/>
                    </a:lnTo>
                    <a:lnTo>
                      <a:pt x="5060" y="3805"/>
                    </a:lnTo>
                    <a:lnTo>
                      <a:pt x="5062" y="3805"/>
                    </a:lnTo>
                    <a:lnTo>
                      <a:pt x="5062" y="3803"/>
                    </a:lnTo>
                    <a:lnTo>
                      <a:pt x="5063" y="3803"/>
                    </a:lnTo>
                    <a:lnTo>
                      <a:pt x="5063" y="3806"/>
                    </a:lnTo>
                    <a:lnTo>
                      <a:pt x="5062" y="3806"/>
                    </a:lnTo>
                    <a:lnTo>
                      <a:pt x="5062" y="3810"/>
                    </a:lnTo>
                    <a:lnTo>
                      <a:pt x="5060" y="3810"/>
                    </a:lnTo>
                    <a:lnTo>
                      <a:pt x="5060" y="3811"/>
                    </a:lnTo>
                    <a:lnTo>
                      <a:pt x="5058" y="3811"/>
                    </a:lnTo>
                    <a:close/>
                    <a:moveTo>
                      <a:pt x="5063" y="3803"/>
                    </a:moveTo>
                    <a:lnTo>
                      <a:pt x="5063" y="3800"/>
                    </a:lnTo>
                    <a:lnTo>
                      <a:pt x="5065" y="3800"/>
                    </a:lnTo>
                    <a:lnTo>
                      <a:pt x="5065" y="3803"/>
                    </a:lnTo>
                    <a:lnTo>
                      <a:pt x="5063" y="3803"/>
                    </a:lnTo>
                    <a:close/>
                    <a:moveTo>
                      <a:pt x="5065" y="3800"/>
                    </a:moveTo>
                    <a:lnTo>
                      <a:pt x="5065" y="3796"/>
                    </a:lnTo>
                    <a:lnTo>
                      <a:pt x="5067" y="3796"/>
                    </a:lnTo>
                    <a:lnTo>
                      <a:pt x="5067" y="3800"/>
                    </a:lnTo>
                    <a:lnTo>
                      <a:pt x="5065" y="3800"/>
                    </a:lnTo>
                    <a:close/>
                    <a:moveTo>
                      <a:pt x="5067" y="3796"/>
                    </a:moveTo>
                    <a:lnTo>
                      <a:pt x="5067" y="3793"/>
                    </a:lnTo>
                    <a:lnTo>
                      <a:pt x="5068" y="3793"/>
                    </a:lnTo>
                    <a:lnTo>
                      <a:pt x="5068" y="3790"/>
                    </a:lnTo>
                    <a:lnTo>
                      <a:pt x="5070" y="3790"/>
                    </a:lnTo>
                    <a:lnTo>
                      <a:pt x="5070" y="3786"/>
                    </a:lnTo>
                    <a:lnTo>
                      <a:pt x="5072" y="3786"/>
                    </a:lnTo>
                    <a:lnTo>
                      <a:pt x="5072" y="3783"/>
                    </a:lnTo>
                    <a:lnTo>
                      <a:pt x="5073" y="3783"/>
                    </a:lnTo>
                    <a:lnTo>
                      <a:pt x="5073" y="3781"/>
                    </a:lnTo>
                    <a:lnTo>
                      <a:pt x="5075" y="3781"/>
                    </a:lnTo>
                    <a:lnTo>
                      <a:pt x="5075" y="3778"/>
                    </a:lnTo>
                    <a:lnTo>
                      <a:pt x="5077" y="3778"/>
                    </a:lnTo>
                    <a:lnTo>
                      <a:pt x="5077" y="3775"/>
                    </a:lnTo>
                    <a:lnTo>
                      <a:pt x="5078" y="3775"/>
                    </a:lnTo>
                    <a:lnTo>
                      <a:pt x="5078" y="3771"/>
                    </a:lnTo>
                    <a:lnTo>
                      <a:pt x="5080" y="3771"/>
                    </a:lnTo>
                    <a:lnTo>
                      <a:pt x="5080" y="3768"/>
                    </a:lnTo>
                    <a:lnTo>
                      <a:pt x="5082" y="3768"/>
                    </a:lnTo>
                    <a:lnTo>
                      <a:pt x="5082" y="3765"/>
                    </a:lnTo>
                    <a:lnTo>
                      <a:pt x="5083" y="3765"/>
                    </a:lnTo>
                    <a:lnTo>
                      <a:pt x="5083" y="3761"/>
                    </a:lnTo>
                    <a:lnTo>
                      <a:pt x="5085" y="3761"/>
                    </a:lnTo>
                    <a:lnTo>
                      <a:pt x="5085" y="3758"/>
                    </a:lnTo>
                    <a:lnTo>
                      <a:pt x="5087" y="3758"/>
                    </a:lnTo>
                    <a:lnTo>
                      <a:pt x="5087" y="3755"/>
                    </a:lnTo>
                    <a:lnTo>
                      <a:pt x="5088" y="3755"/>
                    </a:lnTo>
                    <a:lnTo>
                      <a:pt x="5088" y="3751"/>
                    </a:lnTo>
                    <a:lnTo>
                      <a:pt x="5090" y="3751"/>
                    </a:lnTo>
                    <a:lnTo>
                      <a:pt x="5090" y="3750"/>
                    </a:lnTo>
                    <a:lnTo>
                      <a:pt x="5092" y="3750"/>
                    </a:lnTo>
                    <a:lnTo>
                      <a:pt x="5092" y="3753"/>
                    </a:lnTo>
                    <a:lnTo>
                      <a:pt x="5090" y="3753"/>
                    </a:lnTo>
                    <a:lnTo>
                      <a:pt x="5090" y="3756"/>
                    </a:lnTo>
                    <a:lnTo>
                      <a:pt x="5088" y="3756"/>
                    </a:lnTo>
                    <a:lnTo>
                      <a:pt x="5088" y="3760"/>
                    </a:lnTo>
                    <a:lnTo>
                      <a:pt x="5087" y="3760"/>
                    </a:lnTo>
                    <a:lnTo>
                      <a:pt x="5087" y="3763"/>
                    </a:lnTo>
                    <a:lnTo>
                      <a:pt x="5085" y="3763"/>
                    </a:lnTo>
                    <a:lnTo>
                      <a:pt x="5085" y="3766"/>
                    </a:lnTo>
                    <a:lnTo>
                      <a:pt x="5083" y="3766"/>
                    </a:lnTo>
                    <a:lnTo>
                      <a:pt x="5083" y="3770"/>
                    </a:lnTo>
                    <a:lnTo>
                      <a:pt x="5082" y="3770"/>
                    </a:lnTo>
                    <a:lnTo>
                      <a:pt x="5082" y="3773"/>
                    </a:lnTo>
                    <a:lnTo>
                      <a:pt x="5080" y="3773"/>
                    </a:lnTo>
                    <a:lnTo>
                      <a:pt x="5080" y="3776"/>
                    </a:lnTo>
                    <a:lnTo>
                      <a:pt x="5078" y="3776"/>
                    </a:lnTo>
                    <a:lnTo>
                      <a:pt x="5078" y="3780"/>
                    </a:lnTo>
                    <a:lnTo>
                      <a:pt x="5077" y="3780"/>
                    </a:lnTo>
                    <a:lnTo>
                      <a:pt x="5077" y="3783"/>
                    </a:lnTo>
                    <a:lnTo>
                      <a:pt x="5075" y="3783"/>
                    </a:lnTo>
                    <a:lnTo>
                      <a:pt x="5075" y="3785"/>
                    </a:lnTo>
                    <a:lnTo>
                      <a:pt x="5073" y="3785"/>
                    </a:lnTo>
                    <a:lnTo>
                      <a:pt x="5073" y="3788"/>
                    </a:lnTo>
                    <a:lnTo>
                      <a:pt x="5072" y="3788"/>
                    </a:lnTo>
                    <a:lnTo>
                      <a:pt x="5072" y="3791"/>
                    </a:lnTo>
                    <a:lnTo>
                      <a:pt x="5070" y="3791"/>
                    </a:lnTo>
                    <a:lnTo>
                      <a:pt x="5070" y="3795"/>
                    </a:lnTo>
                    <a:lnTo>
                      <a:pt x="5068" y="3795"/>
                    </a:lnTo>
                    <a:lnTo>
                      <a:pt x="5068" y="3796"/>
                    </a:lnTo>
                    <a:lnTo>
                      <a:pt x="5067" y="3796"/>
                    </a:lnTo>
                    <a:close/>
                    <a:moveTo>
                      <a:pt x="5092" y="3750"/>
                    </a:moveTo>
                    <a:lnTo>
                      <a:pt x="5092" y="3746"/>
                    </a:lnTo>
                    <a:lnTo>
                      <a:pt x="5093" y="3746"/>
                    </a:lnTo>
                    <a:lnTo>
                      <a:pt x="5093" y="3750"/>
                    </a:lnTo>
                    <a:lnTo>
                      <a:pt x="5092" y="3750"/>
                    </a:lnTo>
                    <a:close/>
                    <a:moveTo>
                      <a:pt x="5093" y="3746"/>
                    </a:moveTo>
                    <a:lnTo>
                      <a:pt x="5093" y="3743"/>
                    </a:lnTo>
                    <a:lnTo>
                      <a:pt x="5095" y="3743"/>
                    </a:lnTo>
                    <a:lnTo>
                      <a:pt x="5095" y="3746"/>
                    </a:lnTo>
                    <a:lnTo>
                      <a:pt x="5093" y="3746"/>
                    </a:lnTo>
                    <a:close/>
                    <a:moveTo>
                      <a:pt x="5095" y="3743"/>
                    </a:moveTo>
                    <a:lnTo>
                      <a:pt x="5095" y="3740"/>
                    </a:lnTo>
                    <a:lnTo>
                      <a:pt x="5097" y="3740"/>
                    </a:lnTo>
                    <a:lnTo>
                      <a:pt x="5097" y="3743"/>
                    </a:lnTo>
                    <a:lnTo>
                      <a:pt x="5095" y="3743"/>
                    </a:lnTo>
                    <a:close/>
                    <a:moveTo>
                      <a:pt x="5097" y="3740"/>
                    </a:moveTo>
                    <a:lnTo>
                      <a:pt x="5097" y="3736"/>
                    </a:lnTo>
                    <a:lnTo>
                      <a:pt x="5098" y="3736"/>
                    </a:lnTo>
                    <a:lnTo>
                      <a:pt x="5098" y="3740"/>
                    </a:lnTo>
                    <a:lnTo>
                      <a:pt x="5097" y="3740"/>
                    </a:lnTo>
                    <a:close/>
                    <a:moveTo>
                      <a:pt x="5098" y="3736"/>
                    </a:moveTo>
                    <a:lnTo>
                      <a:pt x="5098" y="3733"/>
                    </a:lnTo>
                    <a:lnTo>
                      <a:pt x="5100" y="3733"/>
                    </a:lnTo>
                    <a:lnTo>
                      <a:pt x="5100" y="3736"/>
                    </a:lnTo>
                    <a:lnTo>
                      <a:pt x="5098" y="3736"/>
                    </a:lnTo>
                    <a:close/>
                    <a:moveTo>
                      <a:pt x="5100" y="3733"/>
                    </a:moveTo>
                    <a:lnTo>
                      <a:pt x="5100" y="3730"/>
                    </a:lnTo>
                    <a:lnTo>
                      <a:pt x="5102" y="3730"/>
                    </a:lnTo>
                    <a:lnTo>
                      <a:pt x="5102" y="3733"/>
                    </a:lnTo>
                    <a:lnTo>
                      <a:pt x="5100" y="3733"/>
                    </a:lnTo>
                    <a:close/>
                    <a:moveTo>
                      <a:pt x="5102" y="3730"/>
                    </a:moveTo>
                    <a:lnTo>
                      <a:pt x="5102" y="3726"/>
                    </a:lnTo>
                    <a:lnTo>
                      <a:pt x="5103" y="3726"/>
                    </a:lnTo>
                    <a:lnTo>
                      <a:pt x="5103" y="3730"/>
                    </a:lnTo>
                    <a:lnTo>
                      <a:pt x="5102" y="3730"/>
                    </a:lnTo>
                    <a:close/>
                    <a:moveTo>
                      <a:pt x="5103" y="3726"/>
                    </a:moveTo>
                    <a:lnTo>
                      <a:pt x="5103" y="3723"/>
                    </a:lnTo>
                    <a:lnTo>
                      <a:pt x="5105" y="3723"/>
                    </a:lnTo>
                    <a:lnTo>
                      <a:pt x="5105" y="3726"/>
                    </a:lnTo>
                    <a:lnTo>
                      <a:pt x="5103" y="3726"/>
                    </a:lnTo>
                    <a:close/>
                    <a:moveTo>
                      <a:pt x="5105" y="3723"/>
                    </a:moveTo>
                    <a:lnTo>
                      <a:pt x="5105" y="3720"/>
                    </a:lnTo>
                    <a:lnTo>
                      <a:pt x="5107" y="3720"/>
                    </a:lnTo>
                    <a:lnTo>
                      <a:pt x="5107" y="3723"/>
                    </a:lnTo>
                    <a:lnTo>
                      <a:pt x="5105" y="3723"/>
                    </a:lnTo>
                    <a:close/>
                    <a:moveTo>
                      <a:pt x="5107" y="3720"/>
                    </a:moveTo>
                    <a:lnTo>
                      <a:pt x="5107" y="3716"/>
                    </a:lnTo>
                    <a:lnTo>
                      <a:pt x="5108" y="3716"/>
                    </a:lnTo>
                    <a:lnTo>
                      <a:pt x="5108" y="3720"/>
                    </a:lnTo>
                    <a:lnTo>
                      <a:pt x="5107" y="3720"/>
                    </a:lnTo>
                    <a:close/>
                    <a:moveTo>
                      <a:pt x="5108" y="3716"/>
                    </a:moveTo>
                    <a:lnTo>
                      <a:pt x="5108" y="3713"/>
                    </a:lnTo>
                    <a:lnTo>
                      <a:pt x="5110" y="3713"/>
                    </a:lnTo>
                    <a:lnTo>
                      <a:pt x="5110" y="3716"/>
                    </a:lnTo>
                    <a:lnTo>
                      <a:pt x="5108" y="3716"/>
                    </a:lnTo>
                    <a:close/>
                    <a:moveTo>
                      <a:pt x="5110" y="3713"/>
                    </a:moveTo>
                    <a:lnTo>
                      <a:pt x="5110" y="3710"/>
                    </a:lnTo>
                    <a:lnTo>
                      <a:pt x="5112" y="3710"/>
                    </a:lnTo>
                    <a:lnTo>
                      <a:pt x="5112" y="3713"/>
                    </a:lnTo>
                    <a:lnTo>
                      <a:pt x="5110" y="3713"/>
                    </a:lnTo>
                    <a:close/>
                    <a:moveTo>
                      <a:pt x="5112" y="3710"/>
                    </a:moveTo>
                    <a:lnTo>
                      <a:pt x="5112" y="3705"/>
                    </a:lnTo>
                    <a:lnTo>
                      <a:pt x="5113" y="3705"/>
                    </a:lnTo>
                    <a:lnTo>
                      <a:pt x="5113" y="3701"/>
                    </a:lnTo>
                    <a:lnTo>
                      <a:pt x="5115" y="3701"/>
                    </a:lnTo>
                    <a:lnTo>
                      <a:pt x="5115" y="3698"/>
                    </a:lnTo>
                    <a:lnTo>
                      <a:pt x="5117" y="3698"/>
                    </a:lnTo>
                    <a:lnTo>
                      <a:pt x="5117" y="3695"/>
                    </a:lnTo>
                    <a:lnTo>
                      <a:pt x="5118" y="3695"/>
                    </a:lnTo>
                    <a:lnTo>
                      <a:pt x="5118" y="3691"/>
                    </a:lnTo>
                    <a:lnTo>
                      <a:pt x="5120" y="3691"/>
                    </a:lnTo>
                    <a:lnTo>
                      <a:pt x="5120" y="3688"/>
                    </a:lnTo>
                    <a:lnTo>
                      <a:pt x="5122" y="3688"/>
                    </a:lnTo>
                    <a:lnTo>
                      <a:pt x="5122" y="3685"/>
                    </a:lnTo>
                    <a:lnTo>
                      <a:pt x="5123" y="3685"/>
                    </a:lnTo>
                    <a:lnTo>
                      <a:pt x="5123" y="3681"/>
                    </a:lnTo>
                    <a:lnTo>
                      <a:pt x="5125" y="3681"/>
                    </a:lnTo>
                    <a:lnTo>
                      <a:pt x="5125" y="3678"/>
                    </a:lnTo>
                    <a:lnTo>
                      <a:pt x="5127" y="3678"/>
                    </a:lnTo>
                    <a:lnTo>
                      <a:pt x="5127" y="3675"/>
                    </a:lnTo>
                    <a:lnTo>
                      <a:pt x="5128" y="3675"/>
                    </a:lnTo>
                    <a:lnTo>
                      <a:pt x="5128" y="3671"/>
                    </a:lnTo>
                    <a:lnTo>
                      <a:pt x="5130" y="3671"/>
                    </a:lnTo>
                    <a:lnTo>
                      <a:pt x="5130" y="3666"/>
                    </a:lnTo>
                    <a:lnTo>
                      <a:pt x="5132" y="3666"/>
                    </a:lnTo>
                    <a:lnTo>
                      <a:pt x="5132" y="3663"/>
                    </a:lnTo>
                    <a:lnTo>
                      <a:pt x="5133" y="3663"/>
                    </a:lnTo>
                    <a:lnTo>
                      <a:pt x="5133" y="3660"/>
                    </a:lnTo>
                    <a:lnTo>
                      <a:pt x="5135" y="3660"/>
                    </a:lnTo>
                    <a:lnTo>
                      <a:pt x="5135" y="3656"/>
                    </a:lnTo>
                    <a:lnTo>
                      <a:pt x="5137" y="3656"/>
                    </a:lnTo>
                    <a:lnTo>
                      <a:pt x="5137" y="3661"/>
                    </a:lnTo>
                    <a:lnTo>
                      <a:pt x="5135" y="3661"/>
                    </a:lnTo>
                    <a:lnTo>
                      <a:pt x="5135" y="3665"/>
                    </a:lnTo>
                    <a:lnTo>
                      <a:pt x="5133" y="3665"/>
                    </a:lnTo>
                    <a:lnTo>
                      <a:pt x="5133" y="3668"/>
                    </a:lnTo>
                    <a:lnTo>
                      <a:pt x="5132" y="3668"/>
                    </a:lnTo>
                    <a:lnTo>
                      <a:pt x="5132" y="3673"/>
                    </a:lnTo>
                    <a:lnTo>
                      <a:pt x="5130" y="3673"/>
                    </a:lnTo>
                    <a:lnTo>
                      <a:pt x="5130" y="3676"/>
                    </a:lnTo>
                    <a:lnTo>
                      <a:pt x="5128" y="3676"/>
                    </a:lnTo>
                    <a:lnTo>
                      <a:pt x="5128" y="3680"/>
                    </a:lnTo>
                    <a:lnTo>
                      <a:pt x="5127" y="3680"/>
                    </a:lnTo>
                    <a:lnTo>
                      <a:pt x="5127" y="3683"/>
                    </a:lnTo>
                    <a:lnTo>
                      <a:pt x="5125" y="3683"/>
                    </a:lnTo>
                    <a:lnTo>
                      <a:pt x="5125" y="3686"/>
                    </a:lnTo>
                    <a:lnTo>
                      <a:pt x="5123" y="3686"/>
                    </a:lnTo>
                    <a:lnTo>
                      <a:pt x="5123" y="3690"/>
                    </a:lnTo>
                    <a:lnTo>
                      <a:pt x="5122" y="3690"/>
                    </a:lnTo>
                    <a:lnTo>
                      <a:pt x="5122" y="3693"/>
                    </a:lnTo>
                    <a:lnTo>
                      <a:pt x="5120" y="3693"/>
                    </a:lnTo>
                    <a:lnTo>
                      <a:pt x="5120" y="3696"/>
                    </a:lnTo>
                    <a:lnTo>
                      <a:pt x="5118" y="3696"/>
                    </a:lnTo>
                    <a:lnTo>
                      <a:pt x="5118" y="3700"/>
                    </a:lnTo>
                    <a:lnTo>
                      <a:pt x="5117" y="3700"/>
                    </a:lnTo>
                    <a:lnTo>
                      <a:pt x="5117" y="3703"/>
                    </a:lnTo>
                    <a:lnTo>
                      <a:pt x="5115" y="3703"/>
                    </a:lnTo>
                    <a:lnTo>
                      <a:pt x="5115" y="3706"/>
                    </a:lnTo>
                    <a:lnTo>
                      <a:pt x="5113" y="3706"/>
                    </a:lnTo>
                    <a:lnTo>
                      <a:pt x="5113" y="3710"/>
                    </a:lnTo>
                    <a:lnTo>
                      <a:pt x="5112" y="3710"/>
                    </a:lnTo>
                    <a:close/>
                    <a:moveTo>
                      <a:pt x="5137" y="3656"/>
                    </a:moveTo>
                    <a:lnTo>
                      <a:pt x="5137" y="3653"/>
                    </a:lnTo>
                    <a:lnTo>
                      <a:pt x="5138" y="3653"/>
                    </a:lnTo>
                    <a:lnTo>
                      <a:pt x="5138" y="3656"/>
                    </a:lnTo>
                    <a:lnTo>
                      <a:pt x="5137" y="3656"/>
                    </a:lnTo>
                    <a:close/>
                    <a:moveTo>
                      <a:pt x="5138" y="3653"/>
                    </a:moveTo>
                    <a:lnTo>
                      <a:pt x="5138" y="3648"/>
                    </a:lnTo>
                    <a:lnTo>
                      <a:pt x="5140" y="3648"/>
                    </a:lnTo>
                    <a:lnTo>
                      <a:pt x="5140" y="3645"/>
                    </a:lnTo>
                    <a:lnTo>
                      <a:pt x="5142" y="3645"/>
                    </a:lnTo>
                    <a:lnTo>
                      <a:pt x="5142" y="3641"/>
                    </a:lnTo>
                    <a:lnTo>
                      <a:pt x="5143" y="3641"/>
                    </a:lnTo>
                    <a:lnTo>
                      <a:pt x="5143" y="3646"/>
                    </a:lnTo>
                    <a:lnTo>
                      <a:pt x="5142" y="3646"/>
                    </a:lnTo>
                    <a:lnTo>
                      <a:pt x="5142" y="3650"/>
                    </a:lnTo>
                    <a:lnTo>
                      <a:pt x="5140" y="3650"/>
                    </a:lnTo>
                    <a:lnTo>
                      <a:pt x="5140" y="3653"/>
                    </a:lnTo>
                    <a:lnTo>
                      <a:pt x="5138" y="3653"/>
                    </a:lnTo>
                    <a:close/>
                    <a:moveTo>
                      <a:pt x="5143" y="3641"/>
                    </a:moveTo>
                    <a:lnTo>
                      <a:pt x="5143" y="3638"/>
                    </a:lnTo>
                    <a:lnTo>
                      <a:pt x="5145" y="3638"/>
                    </a:lnTo>
                    <a:lnTo>
                      <a:pt x="5145" y="3641"/>
                    </a:lnTo>
                    <a:lnTo>
                      <a:pt x="5143" y="3641"/>
                    </a:lnTo>
                    <a:close/>
                    <a:moveTo>
                      <a:pt x="5145" y="3638"/>
                    </a:moveTo>
                    <a:lnTo>
                      <a:pt x="5145" y="3633"/>
                    </a:lnTo>
                    <a:lnTo>
                      <a:pt x="5147" y="3633"/>
                    </a:lnTo>
                    <a:lnTo>
                      <a:pt x="5147" y="3630"/>
                    </a:lnTo>
                    <a:lnTo>
                      <a:pt x="5148" y="3630"/>
                    </a:lnTo>
                    <a:lnTo>
                      <a:pt x="5148" y="3626"/>
                    </a:lnTo>
                    <a:lnTo>
                      <a:pt x="5150" y="3626"/>
                    </a:lnTo>
                    <a:lnTo>
                      <a:pt x="5150" y="3631"/>
                    </a:lnTo>
                    <a:lnTo>
                      <a:pt x="5148" y="3631"/>
                    </a:lnTo>
                    <a:lnTo>
                      <a:pt x="5148" y="3635"/>
                    </a:lnTo>
                    <a:lnTo>
                      <a:pt x="5147" y="3635"/>
                    </a:lnTo>
                    <a:lnTo>
                      <a:pt x="5147" y="3638"/>
                    </a:lnTo>
                    <a:lnTo>
                      <a:pt x="5145" y="3638"/>
                    </a:lnTo>
                    <a:close/>
                    <a:moveTo>
                      <a:pt x="5150" y="3626"/>
                    </a:moveTo>
                    <a:lnTo>
                      <a:pt x="5150" y="3623"/>
                    </a:lnTo>
                    <a:lnTo>
                      <a:pt x="5152" y="3623"/>
                    </a:lnTo>
                    <a:lnTo>
                      <a:pt x="5152" y="3626"/>
                    </a:lnTo>
                    <a:lnTo>
                      <a:pt x="5150" y="3626"/>
                    </a:lnTo>
                    <a:close/>
                    <a:moveTo>
                      <a:pt x="5152" y="3623"/>
                    </a:moveTo>
                    <a:lnTo>
                      <a:pt x="5152" y="3620"/>
                    </a:lnTo>
                    <a:lnTo>
                      <a:pt x="5153" y="3620"/>
                    </a:lnTo>
                    <a:lnTo>
                      <a:pt x="5153" y="3623"/>
                    </a:lnTo>
                    <a:lnTo>
                      <a:pt x="5152" y="3623"/>
                    </a:lnTo>
                    <a:close/>
                    <a:moveTo>
                      <a:pt x="5153" y="3620"/>
                    </a:moveTo>
                    <a:lnTo>
                      <a:pt x="5153" y="3615"/>
                    </a:lnTo>
                    <a:lnTo>
                      <a:pt x="5155" y="3615"/>
                    </a:lnTo>
                    <a:lnTo>
                      <a:pt x="5155" y="3611"/>
                    </a:lnTo>
                    <a:lnTo>
                      <a:pt x="5157" y="3611"/>
                    </a:lnTo>
                    <a:lnTo>
                      <a:pt x="5157" y="3616"/>
                    </a:lnTo>
                    <a:lnTo>
                      <a:pt x="5155" y="3616"/>
                    </a:lnTo>
                    <a:lnTo>
                      <a:pt x="5155" y="3620"/>
                    </a:lnTo>
                    <a:lnTo>
                      <a:pt x="5153" y="3620"/>
                    </a:lnTo>
                    <a:close/>
                    <a:moveTo>
                      <a:pt x="5157" y="3611"/>
                    </a:moveTo>
                    <a:lnTo>
                      <a:pt x="5157" y="3606"/>
                    </a:lnTo>
                    <a:lnTo>
                      <a:pt x="5158" y="3606"/>
                    </a:lnTo>
                    <a:lnTo>
                      <a:pt x="5158" y="3603"/>
                    </a:lnTo>
                    <a:lnTo>
                      <a:pt x="5160" y="3603"/>
                    </a:lnTo>
                    <a:lnTo>
                      <a:pt x="5160" y="3600"/>
                    </a:lnTo>
                    <a:lnTo>
                      <a:pt x="5162" y="3600"/>
                    </a:lnTo>
                    <a:lnTo>
                      <a:pt x="5162" y="3595"/>
                    </a:lnTo>
                    <a:lnTo>
                      <a:pt x="5163" y="3595"/>
                    </a:lnTo>
                    <a:lnTo>
                      <a:pt x="5163" y="3591"/>
                    </a:lnTo>
                    <a:lnTo>
                      <a:pt x="5165" y="3591"/>
                    </a:lnTo>
                    <a:lnTo>
                      <a:pt x="5165" y="3586"/>
                    </a:lnTo>
                    <a:lnTo>
                      <a:pt x="5167" y="3586"/>
                    </a:lnTo>
                    <a:lnTo>
                      <a:pt x="5167" y="3583"/>
                    </a:lnTo>
                    <a:lnTo>
                      <a:pt x="5168" y="3583"/>
                    </a:lnTo>
                    <a:lnTo>
                      <a:pt x="5168" y="3578"/>
                    </a:lnTo>
                    <a:lnTo>
                      <a:pt x="5170" y="3578"/>
                    </a:lnTo>
                    <a:lnTo>
                      <a:pt x="5170" y="3575"/>
                    </a:lnTo>
                    <a:lnTo>
                      <a:pt x="5172" y="3575"/>
                    </a:lnTo>
                    <a:lnTo>
                      <a:pt x="5172" y="3571"/>
                    </a:lnTo>
                    <a:lnTo>
                      <a:pt x="5173" y="3571"/>
                    </a:lnTo>
                    <a:lnTo>
                      <a:pt x="5173" y="3576"/>
                    </a:lnTo>
                    <a:lnTo>
                      <a:pt x="5172" y="3576"/>
                    </a:lnTo>
                    <a:lnTo>
                      <a:pt x="5172" y="3581"/>
                    </a:lnTo>
                    <a:lnTo>
                      <a:pt x="5170" y="3581"/>
                    </a:lnTo>
                    <a:lnTo>
                      <a:pt x="5170" y="3585"/>
                    </a:lnTo>
                    <a:lnTo>
                      <a:pt x="5168" y="3585"/>
                    </a:lnTo>
                    <a:lnTo>
                      <a:pt x="5168" y="3588"/>
                    </a:lnTo>
                    <a:lnTo>
                      <a:pt x="5167" y="3588"/>
                    </a:lnTo>
                    <a:lnTo>
                      <a:pt x="5167" y="3593"/>
                    </a:lnTo>
                    <a:lnTo>
                      <a:pt x="5165" y="3593"/>
                    </a:lnTo>
                    <a:lnTo>
                      <a:pt x="5165" y="3596"/>
                    </a:lnTo>
                    <a:lnTo>
                      <a:pt x="5163" y="3596"/>
                    </a:lnTo>
                    <a:lnTo>
                      <a:pt x="5163" y="3601"/>
                    </a:lnTo>
                    <a:lnTo>
                      <a:pt x="5162" y="3601"/>
                    </a:lnTo>
                    <a:lnTo>
                      <a:pt x="5162" y="3605"/>
                    </a:lnTo>
                    <a:lnTo>
                      <a:pt x="5160" y="3605"/>
                    </a:lnTo>
                    <a:lnTo>
                      <a:pt x="5160" y="3608"/>
                    </a:lnTo>
                    <a:lnTo>
                      <a:pt x="5158" y="3608"/>
                    </a:lnTo>
                    <a:lnTo>
                      <a:pt x="5158" y="3611"/>
                    </a:lnTo>
                    <a:lnTo>
                      <a:pt x="5157" y="3611"/>
                    </a:lnTo>
                    <a:close/>
                    <a:moveTo>
                      <a:pt x="5173" y="3571"/>
                    </a:moveTo>
                    <a:lnTo>
                      <a:pt x="5173" y="3566"/>
                    </a:lnTo>
                    <a:lnTo>
                      <a:pt x="5175" y="3566"/>
                    </a:lnTo>
                    <a:lnTo>
                      <a:pt x="5175" y="3563"/>
                    </a:lnTo>
                    <a:lnTo>
                      <a:pt x="5177" y="3563"/>
                    </a:lnTo>
                    <a:lnTo>
                      <a:pt x="5177" y="3568"/>
                    </a:lnTo>
                    <a:lnTo>
                      <a:pt x="5175" y="3568"/>
                    </a:lnTo>
                    <a:lnTo>
                      <a:pt x="5175" y="3571"/>
                    </a:lnTo>
                    <a:lnTo>
                      <a:pt x="5173" y="3571"/>
                    </a:lnTo>
                    <a:close/>
                    <a:moveTo>
                      <a:pt x="5177" y="3563"/>
                    </a:moveTo>
                    <a:lnTo>
                      <a:pt x="5177" y="3558"/>
                    </a:lnTo>
                    <a:lnTo>
                      <a:pt x="5178" y="3558"/>
                    </a:lnTo>
                    <a:lnTo>
                      <a:pt x="5178" y="3555"/>
                    </a:lnTo>
                    <a:lnTo>
                      <a:pt x="5180" y="3555"/>
                    </a:lnTo>
                    <a:lnTo>
                      <a:pt x="5180" y="3560"/>
                    </a:lnTo>
                    <a:lnTo>
                      <a:pt x="5178" y="3560"/>
                    </a:lnTo>
                    <a:lnTo>
                      <a:pt x="5178" y="3563"/>
                    </a:lnTo>
                    <a:lnTo>
                      <a:pt x="5177" y="3563"/>
                    </a:lnTo>
                    <a:close/>
                    <a:moveTo>
                      <a:pt x="5180" y="3555"/>
                    </a:moveTo>
                    <a:lnTo>
                      <a:pt x="5180" y="3550"/>
                    </a:lnTo>
                    <a:lnTo>
                      <a:pt x="5182" y="3550"/>
                    </a:lnTo>
                    <a:lnTo>
                      <a:pt x="5182" y="3555"/>
                    </a:lnTo>
                    <a:lnTo>
                      <a:pt x="5180" y="3555"/>
                    </a:lnTo>
                    <a:close/>
                    <a:moveTo>
                      <a:pt x="5182" y="3550"/>
                    </a:moveTo>
                    <a:lnTo>
                      <a:pt x="5182" y="3546"/>
                    </a:lnTo>
                    <a:lnTo>
                      <a:pt x="5183" y="3546"/>
                    </a:lnTo>
                    <a:lnTo>
                      <a:pt x="5183" y="3550"/>
                    </a:lnTo>
                    <a:lnTo>
                      <a:pt x="5182" y="3550"/>
                    </a:lnTo>
                    <a:close/>
                    <a:moveTo>
                      <a:pt x="5183" y="3546"/>
                    </a:moveTo>
                    <a:lnTo>
                      <a:pt x="5183" y="3541"/>
                    </a:lnTo>
                    <a:lnTo>
                      <a:pt x="5185" y="3541"/>
                    </a:lnTo>
                    <a:lnTo>
                      <a:pt x="5185" y="3546"/>
                    </a:lnTo>
                    <a:lnTo>
                      <a:pt x="5183" y="3546"/>
                    </a:lnTo>
                    <a:close/>
                    <a:moveTo>
                      <a:pt x="5185" y="3541"/>
                    </a:moveTo>
                    <a:lnTo>
                      <a:pt x="5185" y="3536"/>
                    </a:lnTo>
                    <a:lnTo>
                      <a:pt x="5187" y="3536"/>
                    </a:lnTo>
                    <a:lnTo>
                      <a:pt x="5187" y="3533"/>
                    </a:lnTo>
                    <a:lnTo>
                      <a:pt x="5188" y="3533"/>
                    </a:lnTo>
                    <a:lnTo>
                      <a:pt x="5188" y="3538"/>
                    </a:lnTo>
                    <a:lnTo>
                      <a:pt x="5187" y="3538"/>
                    </a:lnTo>
                    <a:lnTo>
                      <a:pt x="5187" y="3541"/>
                    </a:lnTo>
                    <a:lnTo>
                      <a:pt x="5185" y="3541"/>
                    </a:lnTo>
                    <a:close/>
                    <a:moveTo>
                      <a:pt x="5188" y="3533"/>
                    </a:moveTo>
                    <a:lnTo>
                      <a:pt x="5188" y="3528"/>
                    </a:lnTo>
                    <a:lnTo>
                      <a:pt x="5190" y="3528"/>
                    </a:lnTo>
                    <a:lnTo>
                      <a:pt x="5190" y="3523"/>
                    </a:lnTo>
                    <a:lnTo>
                      <a:pt x="5192" y="3523"/>
                    </a:lnTo>
                    <a:lnTo>
                      <a:pt x="5192" y="3520"/>
                    </a:lnTo>
                    <a:lnTo>
                      <a:pt x="5193" y="3520"/>
                    </a:lnTo>
                    <a:lnTo>
                      <a:pt x="5193" y="3525"/>
                    </a:lnTo>
                    <a:lnTo>
                      <a:pt x="5192" y="3525"/>
                    </a:lnTo>
                    <a:lnTo>
                      <a:pt x="5192" y="3530"/>
                    </a:lnTo>
                    <a:lnTo>
                      <a:pt x="5190" y="3530"/>
                    </a:lnTo>
                    <a:lnTo>
                      <a:pt x="5190" y="3533"/>
                    </a:lnTo>
                    <a:lnTo>
                      <a:pt x="5188" y="3533"/>
                    </a:lnTo>
                    <a:close/>
                    <a:moveTo>
                      <a:pt x="5193" y="3520"/>
                    </a:moveTo>
                    <a:lnTo>
                      <a:pt x="5193" y="3515"/>
                    </a:lnTo>
                    <a:lnTo>
                      <a:pt x="5195" y="3515"/>
                    </a:lnTo>
                    <a:lnTo>
                      <a:pt x="5195" y="3510"/>
                    </a:lnTo>
                    <a:lnTo>
                      <a:pt x="5197" y="3510"/>
                    </a:lnTo>
                    <a:lnTo>
                      <a:pt x="5197" y="3506"/>
                    </a:lnTo>
                    <a:lnTo>
                      <a:pt x="5198" y="3506"/>
                    </a:lnTo>
                    <a:lnTo>
                      <a:pt x="5198" y="3501"/>
                    </a:lnTo>
                    <a:lnTo>
                      <a:pt x="5200" y="3501"/>
                    </a:lnTo>
                    <a:lnTo>
                      <a:pt x="5200" y="3496"/>
                    </a:lnTo>
                    <a:lnTo>
                      <a:pt x="5202" y="3496"/>
                    </a:lnTo>
                    <a:lnTo>
                      <a:pt x="5202" y="3493"/>
                    </a:lnTo>
                    <a:lnTo>
                      <a:pt x="5203" y="3493"/>
                    </a:lnTo>
                    <a:lnTo>
                      <a:pt x="5203" y="3488"/>
                    </a:lnTo>
                    <a:lnTo>
                      <a:pt x="5205" y="3488"/>
                    </a:lnTo>
                    <a:lnTo>
                      <a:pt x="5205" y="3483"/>
                    </a:lnTo>
                    <a:lnTo>
                      <a:pt x="5207" y="3483"/>
                    </a:lnTo>
                    <a:lnTo>
                      <a:pt x="5207" y="3478"/>
                    </a:lnTo>
                    <a:lnTo>
                      <a:pt x="5208" y="3478"/>
                    </a:lnTo>
                    <a:lnTo>
                      <a:pt x="5208" y="3473"/>
                    </a:lnTo>
                    <a:lnTo>
                      <a:pt x="5210" y="3473"/>
                    </a:lnTo>
                    <a:lnTo>
                      <a:pt x="5210" y="3468"/>
                    </a:lnTo>
                    <a:lnTo>
                      <a:pt x="5212" y="3468"/>
                    </a:lnTo>
                    <a:lnTo>
                      <a:pt x="5212" y="3463"/>
                    </a:lnTo>
                    <a:lnTo>
                      <a:pt x="5213" y="3463"/>
                    </a:lnTo>
                    <a:lnTo>
                      <a:pt x="5213" y="3458"/>
                    </a:lnTo>
                    <a:lnTo>
                      <a:pt x="5215" y="3458"/>
                    </a:lnTo>
                    <a:lnTo>
                      <a:pt x="5215" y="3453"/>
                    </a:lnTo>
                    <a:lnTo>
                      <a:pt x="5217" y="3453"/>
                    </a:lnTo>
                    <a:lnTo>
                      <a:pt x="5217" y="3448"/>
                    </a:lnTo>
                    <a:lnTo>
                      <a:pt x="5218" y="3448"/>
                    </a:lnTo>
                    <a:lnTo>
                      <a:pt x="5218" y="3443"/>
                    </a:lnTo>
                    <a:lnTo>
                      <a:pt x="5220" y="3443"/>
                    </a:lnTo>
                    <a:lnTo>
                      <a:pt x="5220" y="3438"/>
                    </a:lnTo>
                    <a:lnTo>
                      <a:pt x="5222" y="3438"/>
                    </a:lnTo>
                    <a:lnTo>
                      <a:pt x="5222" y="3435"/>
                    </a:lnTo>
                    <a:lnTo>
                      <a:pt x="5223" y="3435"/>
                    </a:lnTo>
                    <a:lnTo>
                      <a:pt x="5223" y="3440"/>
                    </a:lnTo>
                    <a:lnTo>
                      <a:pt x="5222" y="3440"/>
                    </a:lnTo>
                    <a:lnTo>
                      <a:pt x="5222" y="3445"/>
                    </a:lnTo>
                    <a:lnTo>
                      <a:pt x="5220" y="3445"/>
                    </a:lnTo>
                    <a:lnTo>
                      <a:pt x="5220" y="3450"/>
                    </a:lnTo>
                    <a:lnTo>
                      <a:pt x="5218" y="3450"/>
                    </a:lnTo>
                    <a:lnTo>
                      <a:pt x="5218" y="3455"/>
                    </a:lnTo>
                    <a:lnTo>
                      <a:pt x="5217" y="3455"/>
                    </a:lnTo>
                    <a:lnTo>
                      <a:pt x="5217" y="3460"/>
                    </a:lnTo>
                    <a:lnTo>
                      <a:pt x="5215" y="3460"/>
                    </a:lnTo>
                    <a:lnTo>
                      <a:pt x="5215" y="3465"/>
                    </a:lnTo>
                    <a:lnTo>
                      <a:pt x="5213" y="3465"/>
                    </a:lnTo>
                    <a:lnTo>
                      <a:pt x="5213" y="3470"/>
                    </a:lnTo>
                    <a:lnTo>
                      <a:pt x="5212" y="3470"/>
                    </a:lnTo>
                    <a:lnTo>
                      <a:pt x="5212" y="3475"/>
                    </a:lnTo>
                    <a:lnTo>
                      <a:pt x="5210" y="3475"/>
                    </a:lnTo>
                    <a:lnTo>
                      <a:pt x="5210" y="3480"/>
                    </a:lnTo>
                    <a:lnTo>
                      <a:pt x="5208" y="3480"/>
                    </a:lnTo>
                    <a:lnTo>
                      <a:pt x="5208" y="3485"/>
                    </a:lnTo>
                    <a:lnTo>
                      <a:pt x="5207" y="3485"/>
                    </a:lnTo>
                    <a:lnTo>
                      <a:pt x="5207" y="3490"/>
                    </a:lnTo>
                    <a:lnTo>
                      <a:pt x="5205" y="3490"/>
                    </a:lnTo>
                    <a:lnTo>
                      <a:pt x="5205" y="3495"/>
                    </a:lnTo>
                    <a:lnTo>
                      <a:pt x="5203" y="3495"/>
                    </a:lnTo>
                    <a:lnTo>
                      <a:pt x="5203" y="3498"/>
                    </a:lnTo>
                    <a:lnTo>
                      <a:pt x="5202" y="3498"/>
                    </a:lnTo>
                    <a:lnTo>
                      <a:pt x="5202" y="3503"/>
                    </a:lnTo>
                    <a:lnTo>
                      <a:pt x="5200" y="3503"/>
                    </a:lnTo>
                    <a:lnTo>
                      <a:pt x="5200" y="3508"/>
                    </a:lnTo>
                    <a:lnTo>
                      <a:pt x="5198" y="3508"/>
                    </a:lnTo>
                    <a:lnTo>
                      <a:pt x="5198" y="3511"/>
                    </a:lnTo>
                    <a:lnTo>
                      <a:pt x="5197" y="3511"/>
                    </a:lnTo>
                    <a:lnTo>
                      <a:pt x="5197" y="3516"/>
                    </a:lnTo>
                    <a:lnTo>
                      <a:pt x="5195" y="3516"/>
                    </a:lnTo>
                    <a:lnTo>
                      <a:pt x="5195" y="3520"/>
                    </a:lnTo>
                    <a:lnTo>
                      <a:pt x="5193" y="3520"/>
                    </a:lnTo>
                    <a:close/>
                    <a:moveTo>
                      <a:pt x="5223" y="3435"/>
                    </a:moveTo>
                    <a:lnTo>
                      <a:pt x="5223" y="3430"/>
                    </a:lnTo>
                    <a:lnTo>
                      <a:pt x="5225" y="3430"/>
                    </a:lnTo>
                    <a:lnTo>
                      <a:pt x="5225" y="3435"/>
                    </a:lnTo>
                    <a:lnTo>
                      <a:pt x="5223" y="3435"/>
                    </a:lnTo>
                    <a:close/>
                    <a:moveTo>
                      <a:pt x="5225" y="3430"/>
                    </a:moveTo>
                    <a:lnTo>
                      <a:pt x="5225" y="3423"/>
                    </a:lnTo>
                    <a:lnTo>
                      <a:pt x="5227" y="3423"/>
                    </a:lnTo>
                    <a:lnTo>
                      <a:pt x="5227" y="3418"/>
                    </a:lnTo>
                    <a:lnTo>
                      <a:pt x="5228" y="3418"/>
                    </a:lnTo>
                    <a:lnTo>
                      <a:pt x="5228" y="3413"/>
                    </a:lnTo>
                    <a:lnTo>
                      <a:pt x="5230" y="3413"/>
                    </a:lnTo>
                    <a:lnTo>
                      <a:pt x="5230" y="3408"/>
                    </a:lnTo>
                    <a:lnTo>
                      <a:pt x="5232" y="3408"/>
                    </a:lnTo>
                    <a:lnTo>
                      <a:pt x="5232" y="3401"/>
                    </a:lnTo>
                    <a:lnTo>
                      <a:pt x="5233" y="3401"/>
                    </a:lnTo>
                    <a:lnTo>
                      <a:pt x="5233" y="3396"/>
                    </a:lnTo>
                    <a:lnTo>
                      <a:pt x="5235" y="3396"/>
                    </a:lnTo>
                    <a:lnTo>
                      <a:pt x="5235" y="3391"/>
                    </a:lnTo>
                    <a:lnTo>
                      <a:pt x="5237" y="3391"/>
                    </a:lnTo>
                    <a:lnTo>
                      <a:pt x="5237" y="3385"/>
                    </a:lnTo>
                    <a:lnTo>
                      <a:pt x="5238" y="3385"/>
                    </a:lnTo>
                    <a:lnTo>
                      <a:pt x="5238" y="3380"/>
                    </a:lnTo>
                    <a:lnTo>
                      <a:pt x="5240" y="3380"/>
                    </a:lnTo>
                    <a:lnTo>
                      <a:pt x="5240" y="3375"/>
                    </a:lnTo>
                    <a:lnTo>
                      <a:pt x="5242" y="3375"/>
                    </a:lnTo>
                    <a:lnTo>
                      <a:pt x="5242" y="3381"/>
                    </a:lnTo>
                    <a:lnTo>
                      <a:pt x="5240" y="3381"/>
                    </a:lnTo>
                    <a:lnTo>
                      <a:pt x="5240" y="3386"/>
                    </a:lnTo>
                    <a:lnTo>
                      <a:pt x="5238" y="3386"/>
                    </a:lnTo>
                    <a:lnTo>
                      <a:pt x="5238" y="3393"/>
                    </a:lnTo>
                    <a:lnTo>
                      <a:pt x="5237" y="3393"/>
                    </a:lnTo>
                    <a:lnTo>
                      <a:pt x="5237" y="3398"/>
                    </a:lnTo>
                    <a:lnTo>
                      <a:pt x="5235" y="3398"/>
                    </a:lnTo>
                    <a:lnTo>
                      <a:pt x="5235" y="3403"/>
                    </a:lnTo>
                    <a:lnTo>
                      <a:pt x="5233" y="3403"/>
                    </a:lnTo>
                    <a:lnTo>
                      <a:pt x="5233" y="3410"/>
                    </a:lnTo>
                    <a:lnTo>
                      <a:pt x="5232" y="3410"/>
                    </a:lnTo>
                    <a:lnTo>
                      <a:pt x="5232" y="3415"/>
                    </a:lnTo>
                    <a:lnTo>
                      <a:pt x="5230" y="3415"/>
                    </a:lnTo>
                    <a:lnTo>
                      <a:pt x="5230" y="3420"/>
                    </a:lnTo>
                    <a:lnTo>
                      <a:pt x="5228" y="3420"/>
                    </a:lnTo>
                    <a:lnTo>
                      <a:pt x="5228" y="3425"/>
                    </a:lnTo>
                    <a:lnTo>
                      <a:pt x="5227" y="3425"/>
                    </a:lnTo>
                    <a:lnTo>
                      <a:pt x="5227" y="3430"/>
                    </a:lnTo>
                    <a:lnTo>
                      <a:pt x="5225" y="3430"/>
                    </a:lnTo>
                    <a:close/>
                    <a:moveTo>
                      <a:pt x="5242" y="3375"/>
                    </a:moveTo>
                    <a:lnTo>
                      <a:pt x="5242" y="3370"/>
                    </a:lnTo>
                    <a:lnTo>
                      <a:pt x="5243" y="3370"/>
                    </a:lnTo>
                    <a:lnTo>
                      <a:pt x="5243" y="3375"/>
                    </a:lnTo>
                    <a:lnTo>
                      <a:pt x="5242" y="3375"/>
                    </a:lnTo>
                    <a:close/>
                    <a:moveTo>
                      <a:pt x="5243" y="3370"/>
                    </a:moveTo>
                    <a:lnTo>
                      <a:pt x="5243" y="3363"/>
                    </a:lnTo>
                    <a:lnTo>
                      <a:pt x="5245" y="3363"/>
                    </a:lnTo>
                    <a:lnTo>
                      <a:pt x="5245" y="3370"/>
                    </a:lnTo>
                    <a:lnTo>
                      <a:pt x="5243" y="3370"/>
                    </a:lnTo>
                    <a:close/>
                    <a:moveTo>
                      <a:pt x="5245" y="3363"/>
                    </a:moveTo>
                    <a:lnTo>
                      <a:pt x="5245" y="3358"/>
                    </a:lnTo>
                    <a:lnTo>
                      <a:pt x="5247" y="3358"/>
                    </a:lnTo>
                    <a:lnTo>
                      <a:pt x="5247" y="3363"/>
                    </a:lnTo>
                    <a:lnTo>
                      <a:pt x="5245" y="3363"/>
                    </a:lnTo>
                    <a:close/>
                    <a:moveTo>
                      <a:pt x="5247" y="3358"/>
                    </a:moveTo>
                    <a:lnTo>
                      <a:pt x="5247" y="3351"/>
                    </a:lnTo>
                    <a:lnTo>
                      <a:pt x="5248" y="3351"/>
                    </a:lnTo>
                    <a:lnTo>
                      <a:pt x="5248" y="3358"/>
                    </a:lnTo>
                    <a:lnTo>
                      <a:pt x="5247" y="3358"/>
                    </a:lnTo>
                    <a:close/>
                    <a:moveTo>
                      <a:pt x="5248" y="3351"/>
                    </a:moveTo>
                    <a:lnTo>
                      <a:pt x="5248" y="3345"/>
                    </a:lnTo>
                    <a:lnTo>
                      <a:pt x="5250" y="3345"/>
                    </a:lnTo>
                    <a:lnTo>
                      <a:pt x="5250" y="3340"/>
                    </a:lnTo>
                    <a:lnTo>
                      <a:pt x="5252" y="3340"/>
                    </a:lnTo>
                    <a:lnTo>
                      <a:pt x="5252" y="3346"/>
                    </a:lnTo>
                    <a:lnTo>
                      <a:pt x="5250" y="3346"/>
                    </a:lnTo>
                    <a:lnTo>
                      <a:pt x="5250" y="3351"/>
                    </a:lnTo>
                    <a:lnTo>
                      <a:pt x="5248" y="3351"/>
                    </a:lnTo>
                    <a:close/>
                    <a:moveTo>
                      <a:pt x="5252" y="3340"/>
                    </a:moveTo>
                    <a:lnTo>
                      <a:pt x="5252" y="3333"/>
                    </a:lnTo>
                    <a:lnTo>
                      <a:pt x="5253" y="3333"/>
                    </a:lnTo>
                    <a:lnTo>
                      <a:pt x="5253" y="3340"/>
                    </a:lnTo>
                    <a:lnTo>
                      <a:pt x="5252" y="3340"/>
                    </a:lnTo>
                    <a:close/>
                    <a:moveTo>
                      <a:pt x="5253" y="3333"/>
                    </a:moveTo>
                    <a:lnTo>
                      <a:pt x="5253" y="3326"/>
                    </a:lnTo>
                    <a:lnTo>
                      <a:pt x="5255" y="3326"/>
                    </a:lnTo>
                    <a:lnTo>
                      <a:pt x="5255" y="3321"/>
                    </a:lnTo>
                    <a:lnTo>
                      <a:pt x="5257" y="3321"/>
                    </a:lnTo>
                    <a:lnTo>
                      <a:pt x="5257" y="3328"/>
                    </a:lnTo>
                    <a:lnTo>
                      <a:pt x="5255" y="3328"/>
                    </a:lnTo>
                    <a:lnTo>
                      <a:pt x="5255" y="3333"/>
                    </a:lnTo>
                    <a:lnTo>
                      <a:pt x="5253" y="3333"/>
                    </a:lnTo>
                    <a:close/>
                    <a:moveTo>
                      <a:pt x="5257" y="3321"/>
                    </a:moveTo>
                    <a:lnTo>
                      <a:pt x="5257" y="3315"/>
                    </a:lnTo>
                    <a:lnTo>
                      <a:pt x="5258" y="3315"/>
                    </a:lnTo>
                    <a:lnTo>
                      <a:pt x="5258" y="3308"/>
                    </a:lnTo>
                    <a:lnTo>
                      <a:pt x="5260" y="3308"/>
                    </a:lnTo>
                    <a:lnTo>
                      <a:pt x="5260" y="3301"/>
                    </a:lnTo>
                    <a:lnTo>
                      <a:pt x="5262" y="3301"/>
                    </a:lnTo>
                    <a:lnTo>
                      <a:pt x="5262" y="3296"/>
                    </a:lnTo>
                    <a:lnTo>
                      <a:pt x="5263" y="3296"/>
                    </a:lnTo>
                    <a:lnTo>
                      <a:pt x="5263" y="3288"/>
                    </a:lnTo>
                    <a:lnTo>
                      <a:pt x="5265" y="3288"/>
                    </a:lnTo>
                    <a:lnTo>
                      <a:pt x="5265" y="3281"/>
                    </a:lnTo>
                    <a:lnTo>
                      <a:pt x="5267" y="3281"/>
                    </a:lnTo>
                    <a:lnTo>
                      <a:pt x="5267" y="3275"/>
                    </a:lnTo>
                    <a:lnTo>
                      <a:pt x="5268" y="3275"/>
                    </a:lnTo>
                    <a:lnTo>
                      <a:pt x="5268" y="3283"/>
                    </a:lnTo>
                    <a:lnTo>
                      <a:pt x="5267" y="3283"/>
                    </a:lnTo>
                    <a:lnTo>
                      <a:pt x="5267" y="3290"/>
                    </a:lnTo>
                    <a:lnTo>
                      <a:pt x="5265" y="3290"/>
                    </a:lnTo>
                    <a:lnTo>
                      <a:pt x="5265" y="3298"/>
                    </a:lnTo>
                    <a:lnTo>
                      <a:pt x="5263" y="3298"/>
                    </a:lnTo>
                    <a:lnTo>
                      <a:pt x="5263" y="3305"/>
                    </a:lnTo>
                    <a:lnTo>
                      <a:pt x="5262" y="3305"/>
                    </a:lnTo>
                    <a:lnTo>
                      <a:pt x="5262" y="3310"/>
                    </a:lnTo>
                    <a:lnTo>
                      <a:pt x="5260" y="3310"/>
                    </a:lnTo>
                    <a:lnTo>
                      <a:pt x="5260" y="3316"/>
                    </a:lnTo>
                    <a:lnTo>
                      <a:pt x="5258" y="3316"/>
                    </a:lnTo>
                    <a:lnTo>
                      <a:pt x="5258" y="3321"/>
                    </a:lnTo>
                    <a:lnTo>
                      <a:pt x="5257" y="3321"/>
                    </a:lnTo>
                    <a:close/>
                    <a:moveTo>
                      <a:pt x="5268" y="3275"/>
                    </a:moveTo>
                    <a:lnTo>
                      <a:pt x="5268" y="3268"/>
                    </a:lnTo>
                    <a:lnTo>
                      <a:pt x="5270" y="3268"/>
                    </a:lnTo>
                    <a:lnTo>
                      <a:pt x="5270" y="3275"/>
                    </a:lnTo>
                    <a:lnTo>
                      <a:pt x="5268" y="3275"/>
                    </a:lnTo>
                    <a:close/>
                    <a:moveTo>
                      <a:pt x="5270" y="3268"/>
                    </a:moveTo>
                    <a:lnTo>
                      <a:pt x="5270" y="3261"/>
                    </a:lnTo>
                    <a:lnTo>
                      <a:pt x="5272" y="3261"/>
                    </a:lnTo>
                    <a:lnTo>
                      <a:pt x="5272" y="3268"/>
                    </a:lnTo>
                    <a:lnTo>
                      <a:pt x="5270" y="3268"/>
                    </a:lnTo>
                    <a:close/>
                    <a:moveTo>
                      <a:pt x="5272" y="3261"/>
                    </a:moveTo>
                    <a:lnTo>
                      <a:pt x="5272" y="3253"/>
                    </a:lnTo>
                    <a:lnTo>
                      <a:pt x="5273" y="3253"/>
                    </a:lnTo>
                    <a:lnTo>
                      <a:pt x="5273" y="3261"/>
                    </a:lnTo>
                    <a:lnTo>
                      <a:pt x="5272" y="3261"/>
                    </a:lnTo>
                    <a:close/>
                    <a:moveTo>
                      <a:pt x="5273" y="3253"/>
                    </a:moveTo>
                    <a:lnTo>
                      <a:pt x="5273" y="3246"/>
                    </a:lnTo>
                    <a:lnTo>
                      <a:pt x="5275" y="3246"/>
                    </a:lnTo>
                    <a:lnTo>
                      <a:pt x="5275" y="3253"/>
                    </a:lnTo>
                    <a:lnTo>
                      <a:pt x="5273" y="3253"/>
                    </a:lnTo>
                    <a:close/>
                    <a:moveTo>
                      <a:pt x="5275" y="3246"/>
                    </a:moveTo>
                    <a:lnTo>
                      <a:pt x="5275" y="3240"/>
                    </a:lnTo>
                    <a:lnTo>
                      <a:pt x="5277" y="3240"/>
                    </a:lnTo>
                    <a:lnTo>
                      <a:pt x="5277" y="3246"/>
                    </a:lnTo>
                    <a:lnTo>
                      <a:pt x="5275" y="3246"/>
                    </a:lnTo>
                    <a:close/>
                    <a:moveTo>
                      <a:pt x="5277" y="3240"/>
                    </a:moveTo>
                    <a:lnTo>
                      <a:pt x="5277" y="3233"/>
                    </a:lnTo>
                    <a:lnTo>
                      <a:pt x="5278" y="3233"/>
                    </a:lnTo>
                    <a:lnTo>
                      <a:pt x="5278" y="3240"/>
                    </a:lnTo>
                    <a:lnTo>
                      <a:pt x="5277" y="3240"/>
                    </a:lnTo>
                    <a:close/>
                    <a:moveTo>
                      <a:pt x="5278" y="3231"/>
                    </a:moveTo>
                    <a:lnTo>
                      <a:pt x="5278" y="3225"/>
                    </a:lnTo>
                    <a:lnTo>
                      <a:pt x="5280" y="3225"/>
                    </a:lnTo>
                    <a:lnTo>
                      <a:pt x="5280" y="3231"/>
                    </a:lnTo>
                    <a:lnTo>
                      <a:pt x="5278" y="3231"/>
                    </a:lnTo>
                    <a:close/>
                    <a:moveTo>
                      <a:pt x="5280" y="3225"/>
                    </a:moveTo>
                    <a:lnTo>
                      <a:pt x="5280" y="3216"/>
                    </a:lnTo>
                    <a:lnTo>
                      <a:pt x="5282" y="3216"/>
                    </a:lnTo>
                    <a:lnTo>
                      <a:pt x="5282" y="3208"/>
                    </a:lnTo>
                    <a:lnTo>
                      <a:pt x="5283" y="3208"/>
                    </a:lnTo>
                    <a:lnTo>
                      <a:pt x="5283" y="3200"/>
                    </a:lnTo>
                    <a:lnTo>
                      <a:pt x="5285" y="3200"/>
                    </a:lnTo>
                    <a:lnTo>
                      <a:pt x="5285" y="3191"/>
                    </a:lnTo>
                    <a:lnTo>
                      <a:pt x="5287" y="3191"/>
                    </a:lnTo>
                    <a:lnTo>
                      <a:pt x="5287" y="3183"/>
                    </a:lnTo>
                    <a:lnTo>
                      <a:pt x="5288" y="3183"/>
                    </a:lnTo>
                    <a:lnTo>
                      <a:pt x="5288" y="3175"/>
                    </a:lnTo>
                    <a:lnTo>
                      <a:pt x="5290" y="3175"/>
                    </a:lnTo>
                    <a:lnTo>
                      <a:pt x="5290" y="3185"/>
                    </a:lnTo>
                    <a:lnTo>
                      <a:pt x="5288" y="3185"/>
                    </a:lnTo>
                    <a:lnTo>
                      <a:pt x="5288" y="3193"/>
                    </a:lnTo>
                    <a:lnTo>
                      <a:pt x="5287" y="3193"/>
                    </a:lnTo>
                    <a:lnTo>
                      <a:pt x="5287" y="3201"/>
                    </a:lnTo>
                    <a:lnTo>
                      <a:pt x="5285" y="3201"/>
                    </a:lnTo>
                    <a:lnTo>
                      <a:pt x="5285" y="3210"/>
                    </a:lnTo>
                    <a:lnTo>
                      <a:pt x="5283" y="3210"/>
                    </a:lnTo>
                    <a:lnTo>
                      <a:pt x="5283" y="3218"/>
                    </a:lnTo>
                    <a:lnTo>
                      <a:pt x="5282" y="3218"/>
                    </a:lnTo>
                    <a:lnTo>
                      <a:pt x="5282" y="3225"/>
                    </a:lnTo>
                    <a:lnTo>
                      <a:pt x="5280" y="3225"/>
                    </a:lnTo>
                    <a:close/>
                    <a:moveTo>
                      <a:pt x="5290" y="3175"/>
                    </a:moveTo>
                    <a:lnTo>
                      <a:pt x="5290" y="3166"/>
                    </a:lnTo>
                    <a:lnTo>
                      <a:pt x="5292" y="3166"/>
                    </a:lnTo>
                    <a:lnTo>
                      <a:pt x="5292" y="3175"/>
                    </a:lnTo>
                    <a:lnTo>
                      <a:pt x="5290" y="3175"/>
                    </a:lnTo>
                    <a:close/>
                    <a:moveTo>
                      <a:pt x="5292" y="3166"/>
                    </a:moveTo>
                    <a:lnTo>
                      <a:pt x="5292" y="3158"/>
                    </a:lnTo>
                    <a:lnTo>
                      <a:pt x="5293" y="3158"/>
                    </a:lnTo>
                    <a:lnTo>
                      <a:pt x="5293" y="3166"/>
                    </a:lnTo>
                    <a:lnTo>
                      <a:pt x="5292" y="3166"/>
                    </a:lnTo>
                    <a:close/>
                    <a:moveTo>
                      <a:pt x="5293" y="3156"/>
                    </a:moveTo>
                    <a:lnTo>
                      <a:pt x="5293" y="3148"/>
                    </a:lnTo>
                    <a:lnTo>
                      <a:pt x="5295" y="3148"/>
                    </a:lnTo>
                    <a:lnTo>
                      <a:pt x="5295" y="3156"/>
                    </a:lnTo>
                    <a:lnTo>
                      <a:pt x="5293" y="3156"/>
                    </a:lnTo>
                    <a:close/>
                    <a:moveTo>
                      <a:pt x="5295" y="3148"/>
                    </a:moveTo>
                    <a:lnTo>
                      <a:pt x="5295" y="3138"/>
                    </a:lnTo>
                    <a:lnTo>
                      <a:pt x="5297" y="3138"/>
                    </a:lnTo>
                    <a:lnTo>
                      <a:pt x="5297" y="3148"/>
                    </a:lnTo>
                    <a:lnTo>
                      <a:pt x="5295" y="3148"/>
                    </a:lnTo>
                    <a:close/>
                    <a:moveTo>
                      <a:pt x="5297" y="3138"/>
                    </a:moveTo>
                    <a:lnTo>
                      <a:pt x="5297" y="3128"/>
                    </a:lnTo>
                    <a:lnTo>
                      <a:pt x="5298" y="3128"/>
                    </a:lnTo>
                    <a:lnTo>
                      <a:pt x="5298" y="3118"/>
                    </a:lnTo>
                    <a:lnTo>
                      <a:pt x="5300" y="3118"/>
                    </a:lnTo>
                    <a:lnTo>
                      <a:pt x="5300" y="3110"/>
                    </a:lnTo>
                    <a:lnTo>
                      <a:pt x="5302" y="3110"/>
                    </a:lnTo>
                    <a:lnTo>
                      <a:pt x="5302" y="3120"/>
                    </a:lnTo>
                    <a:lnTo>
                      <a:pt x="5300" y="3120"/>
                    </a:lnTo>
                    <a:lnTo>
                      <a:pt x="5300" y="3130"/>
                    </a:lnTo>
                    <a:lnTo>
                      <a:pt x="5298" y="3130"/>
                    </a:lnTo>
                    <a:lnTo>
                      <a:pt x="5298" y="3138"/>
                    </a:lnTo>
                    <a:lnTo>
                      <a:pt x="5297" y="3138"/>
                    </a:lnTo>
                    <a:close/>
                    <a:moveTo>
                      <a:pt x="5302" y="3110"/>
                    </a:moveTo>
                    <a:lnTo>
                      <a:pt x="5302" y="3100"/>
                    </a:lnTo>
                    <a:lnTo>
                      <a:pt x="5303" y="3100"/>
                    </a:lnTo>
                    <a:lnTo>
                      <a:pt x="5303" y="3088"/>
                    </a:lnTo>
                    <a:lnTo>
                      <a:pt x="5305" y="3088"/>
                    </a:lnTo>
                    <a:lnTo>
                      <a:pt x="5305" y="3076"/>
                    </a:lnTo>
                    <a:lnTo>
                      <a:pt x="5307" y="3076"/>
                    </a:lnTo>
                    <a:lnTo>
                      <a:pt x="5307" y="3090"/>
                    </a:lnTo>
                    <a:lnTo>
                      <a:pt x="5305" y="3090"/>
                    </a:lnTo>
                    <a:lnTo>
                      <a:pt x="5305" y="3101"/>
                    </a:lnTo>
                    <a:lnTo>
                      <a:pt x="5303" y="3101"/>
                    </a:lnTo>
                    <a:lnTo>
                      <a:pt x="5303" y="3110"/>
                    </a:lnTo>
                    <a:lnTo>
                      <a:pt x="5302" y="3110"/>
                    </a:lnTo>
                    <a:close/>
                    <a:moveTo>
                      <a:pt x="65" y="3085"/>
                    </a:moveTo>
                    <a:lnTo>
                      <a:pt x="65" y="3078"/>
                    </a:lnTo>
                    <a:lnTo>
                      <a:pt x="67" y="3078"/>
                    </a:lnTo>
                    <a:lnTo>
                      <a:pt x="67" y="3085"/>
                    </a:lnTo>
                    <a:lnTo>
                      <a:pt x="65" y="3085"/>
                    </a:lnTo>
                    <a:close/>
                    <a:moveTo>
                      <a:pt x="5307" y="3076"/>
                    </a:moveTo>
                    <a:lnTo>
                      <a:pt x="5307" y="3063"/>
                    </a:lnTo>
                    <a:lnTo>
                      <a:pt x="5308" y="3063"/>
                    </a:lnTo>
                    <a:lnTo>
                      <a:pt x="5308" y="3076"/>
                    </a:lnTo>
                    <a:lnTo>
                      <a:pt x="5307" y="3076"/>
                    </a:lnTo>
                    <a:close/>
                    <a:moveTo>
                      <a:pt x="5308" y="3063"/>
                    </a:moveTo>
                    <a:lnTo>
                      <a:pt x="5308" y="3051"/>
                    </a:lnTo>
                    <a:lnTo>
                      <a:pt x="5310" y="3051"/>
                    </a:lnTo>
                    <a:lnTo>
                      <a:pt x="5310" y="3063"/>
                    </a:lnTo>
                    <a:lnTo>
                      <a:pt x="5308" y="3063"/>
                    </a:lnTo>
                    <a:close/>
                    <a:moveTo>
                      <a:pt x="5310" y="3050"/>
                    </a:moveTo>
                    <a:lnTo>
                      <a:pt x="5310" y="3040"/>
                    </a:lnTo>
                    <a:lnTo>
                      <a:pt x="5312" y="3040"/>
                    </a:lnTo>
                    <a:lnTo>
                      <a:pt x="5312" y="3050"/>
                    </a:lnTo>
                    <a:lnTo>
                      <a:pt x="5310" y="3050"/>
                    </a:lnTo>
                    <a:close/>
                    <a:moveTo>
                      <a:pt x="5312" y="3038"/>
                    </a:moveTo>
                    <a:lnTo>
                      <a:pt x="5312" y="3026"/>
                    </a:lnTo>
                    <a:lnTo>
                      <a:pt x="5313" y="3026"/>
                    </a:lnTo>
                    <a:lnTo>
                      <a:pt x="5313" y="3038"/>
                    </a:lnTo>
                    <a:lnTo>
                      <a:pt x="5312" y="3038"/>
                    </a:lnTo>
                    <a:close/>
                    <a:moveTo>
                      <a:pt x="5313" y="3025"/>
                    </a:moveTo>
                    <a:lnTo>
                      <a:pt x="5313" y="3011"/>
                    </a:lnTo>
                    <a:lnTo>
                      <a:pt x="5315" y="3011"/>
                    </a:lnTo>
                    <a:lnTo>
                      <a:pt x="5315" y="3025"/>
                    </a:lnTo>
                    <a:lnTo>
                      <a:pt x="5313" y="3025"/>
                    </a:lnTo>
                    <a:close/>
                    <a:moveTo>
                      <a:pt x="5315" y="3011"/>
                    </a:moveTo>
                    <a:lnTo>
                      <a:pt x="5315" y="2995"/>
                    </a:lnTo>
                    <a:lnTo>
                      <a:pt x="5317" y="2995"/>
                    </a:lnTo>
                    <a:lnTo>
                      <a:pt x="5317" y="2980"/>
                    </a:lnTo>
                    <a:lnTo>
                      <a:pt x="5318" y="2980"/>
                    </a:lnTo>
                    <a:lnTo>
                      <a:pt x="5318" y="2963"/>
                    </a:lnTo>
                    <a:lnTo>
                      <a:pt x="5320" y="2963"/>
                    </a:lnTo>
                    <a:lnTo>
                      <a:pt x="5320" y="2981"/>
                    </a:lnTo>
                    <a:lnTo>
                      <a:pt x="5318" y="2981"/>
                    </a:lnTo>
                    <a:lnTo>
                      <a:pt x="5318" y="2996"/>
                    </a:lnTo>
                    <a:lnTo>
                      <a:pt x="5317" y="2996"/>
                    </a:lnTo>
                    <a:lnTo>
                      <a:pt x="5317" y="3011"/>
                    </a:lnTo>
                    <a:lnTo>
                      <a:pt x="5315" y="3011"/>
                    </a:lnTo>
                    <a:close/>
                    <a:moveTo>
                      <a:pt x="52" y="2963"/>
                    </a:moveTo>
                    <a:lnTo>
                      <a:pt x="52" y="2960"/>
                    </a:lnTo>
                    <a:lnTo>
                      <a:pt x="53" y="2960"/>
                    </a:lnTo>
                    <a:lnTo>
                      <a:pt x="53" y="2963"/>
                    </a:lnTo>
                    <a:lnTo>
                      <a:pt x="52" y="2963"/>
                    </a:lnTo>
                    <a:close/>
                    <a:moveTo>
                      <a:pt x="5320" y="2963"/>
                    </a:moveTo>
                    <a:lnTo>
                      <a:pt x="5320" y="2943"/>
                    </a:lnTo>
                    <a:lnTo>
                      <a:pt x="5322" y="2943"/>
                    </a:lnTo>
                    <a:lnTo>
                      <a:pt x="5322" y="2963"/>
                    </a:lnTo>
                    <a:lnTo>
                      <a:pt x="5320" y="2963"/>
                    </a:lnTo>
                    <a:close/>
                    <a:moveTo>
                      <a:pt x="50" y="2956"/>
                    </a:moveTo>
                    <a:lnTo>
                      <a:pt x="50" y="2940"/>
                    </a:lnTo>
                    <a:lnTo>
                      <a:pt x="52" y="2940"/>
                    </a:lnTo>
                    <a:lnTo>
                      <a:pt x="52" y="2956"/>
                    </a:lnTo>
                    <a:lnTo>
                      <a:pt x="50" y="2956"/>
                    </a:lnTo>
                    <a:close/>
                    <a:moveTo>
                      <a:pt x="5322" y="2943"/>
                    </a:moveTo>
                    <a:lnTo>
                      <a:pt x="5322" y="2921"/>
                    </a:lnTo>
                    <a:lnTo>
                      <a:pt x="5323" y="2921"/>
                    </a:lnTo>
                    <a:lnTo>
                      <a:pt x="5323" y="2900"/>
                    </a:lnTo>
                    <a:lnTo>
                      <a:pt x="5325" y="2900"/>
                    </a:lnTo>
                    <a:lnTo>
                      <a:pt x="5325" y="2923"/>
                    </a:lnTo>
                    <a:lnTo>
                      <a:pt x="5323" y="2923"/>
                    </a:lnTo>
                    <a:lnTo>
                      <a:pt x="5323" y="2943"/>
                    </a:lnTo>
                    <a:lnTo>
                      <a:pt x="5322" y="2943"/>
                    </a:lnTo>
                    <a:close/>
                    <a:moveTo>
                      <a:pt x="48" y="2940"/>
                    </a:moveTo>
                    <a:lnTo>
                      <a:pt x="48" y="2920"/>
                    </a:lnTo>
                    <a:lnTo>
                      <a:pt x="47" y="2920"/>
                    </a:lnTo>
                    <a:lnTo>
                      <a:pt x="47" y="2895"/>
                    </a:lnTo>
                    <a:lnTo>
                      <a:pt x="45" y="2895"/>
                    </a:lnTo>
                    <a:lnTo>
                      <a:pt x="45" y="2870"/>
                    </a:lnTo>
                    <a:lnTo>
                      <a:pt x="43" y="2870"/>
                    </a:lnTo>
                    <a:lnTo>
                      <a:pt x="43" y="2845"/>
                    </a:lnTo>
                    <a:lnTo>
                      <a:pt x="42" y="2845"/>
                    </a:lnTo>
                    <a:lnTo>
                      <a:pt x="42" y="2820"/>
                    </a:lnTo>
                    <a:lnTo>
                      <a:pt x="43" y="2820"/>
                    </a:lnTo>
                    <a:lnTo>
                      <a:pt x="43" y="2843"/>
                    </a:lnTo>
                    <a:lnTo>
                      <a:pt x="45" y="2843"/>
                    </a:lnTo>
                    <a:lnTo>
                      <a:pt x="45" y="2868"/>
                    </a:lnTo>
                    <a:lnTo>
                      <a:pt x="47" y="2868"/>
                    </a:lnTo>
                    <a:lnTo>
                      <a:pt x="47" y="2893"/>
                    </a:lnTo>
                    <a:lnTo>
                      <a:pt x="48" y="2893"/>
                    </a:lnTo>
                    <a:lnTo>
                      <a:pt x="48" y="2918"/>
                    </a:lnTo>
                    <a:lnTo>
                      <a:pt x="50" y="2918"/>
                    </a:lnTo>
                    <a:lnTo>
                      <a:pt x="50" y="2940"/>
                    </a:lnTo>
                    <a:lnTo>
                      <a:pt x="48" y="2940"/>
                    </a:lnTo>
                    <a:close/>
                    <a:moveTo>
                      <a:pt x="5325" y="2900"/>
                    </a:moveTo>
                    <a:lnTo>
                      <a:pt x="5325" y="2886"/>
                    </a:lnTo>
                    <a:lnTo>
                      <a:pt x="5327" y="2886"/>
                    </a:lnTo>
                    <a:lnTo>
                      <a:pt x="5327" y="2900"/>
                    </a:lnTo>
                    <a:lnTo>
                      <a:pt x="5325" y="2900"/>
                    </a:lnTo>
                    <a:close/>
                    <a:moveTo>
                      <a:pt x="40" y="2820"/>
                    </a:moveTo>
                    <a:lnTo>
                      <a:pt x="40" y="2796"/>
                    </a:lnTo>
                    <a:lnTo>
                      <a:pt x="38" y="2796"/>
                    </a:lnTo>
                    <a:lnTo>
                      <a:pt x="38" y="2771"/>
                    </a:lnTo>
                    <a:lnTo>
                      <a:pt x="37" y="2771"/>
                    </a:lnTo>
                    <a:lnTo>
                      <a:pt x="37" y="2746"/>
                    </a:lnTo>
                    <a:lnTo>
                      <a:pt x="35" y="2746"/>
                    </a:lnTo>
                    <a:lnTo>
                      <a:pt x="35" y="2721"/>
                    </a:lnTo>
                    <a:lnTo>
                      <a:pt x="33" y="2721"/>
                    </a:lnTo>
                    <a:lnTo>
                      <a:pt x="33" y="2696"/>
                    </a:lnTo>
                    <a:lnTo>
                      <a:pt x="35" y="2696"/>
                    </a:lnTo>
                    <a:lnTo>
                      <a:pt x="35" y="2720"/>
                    </a:lnTo>
                    <a:lnTo>
                      <a:pt x="37" y="2720"/>
                    </a:lnTo>
                    <a:lnTo>
                      <a:pt x="37" y="2745"/>
                    </a:lnTo>
                    <a:lnTo>
                      <a:pt x="38" y="2745"/>
                    </a:lnTo>
                    <a:lnTo>
                      <a:pt x="38" y="2770"/>
                    </a:lnTo>
                    <a:lnTo>
                      <a:pt x="40" y="2770"/>
                    </a:lnTo>
                    <a:lnTo>
                      <a:pt x="40" y="2795"/>
                    </a:lnTo>
                    <a:lnTo>
                      <a:pt x="42" y="2795"/>
                    </a:lnTo>
                    <a:lnTo>
                      <a:pt x="42" y="2820"/>
                    </a:lnTo>
                    <a:lnTo>
                      <a:pt x="40" y="2820"/>
                    </a:lnTo>
                    <a:close/>
                    <a:moveTo>
                      <a:pt x="32" y="2696"/>
                    </a:moveTo>
                    <a:lnTo>
                      <a:pt x="32" y="2673"/>
                    </a:lnTo>
                    <a:lnTo>
                      <a:pt x="30" y="2673"/>
                    </a:lnTo>
                    <a:lnTo>
                      <a:pt x="30" y="2648"/>
                    </a:lnTo>
                    <a:lnTo>
                      <a:pt x="28" y="2648"/>
                    </a:lnTo>
                    <a:lnTo>
                      <a:pt x="28" y="2623"/>
                    </a:lnTo>
                    <a:lnTo>
                      <a:pt x="27" y="2623"/>
                    </a:lnTo>
                    <a:lnTo>
                      <a:pt x="27" y="2598"/>
                    </a:lnTo>
                    <a:lnTo>
                      <a:pt x="25" y="2598"/>
                    </a:lnTo>
                    <a:lnTo>
                      <a:pt x="25" y="2573"/>
                    </a:lnTo>
                    <a:lnTo>
                      <a:pt x="27" y="2573"/>
                    </a:lnTo>
                    <a:lnTo>
                      <a:pt x="27" y="2596"/>
                    </a:lnTo>
                    <a:lnTo>
                      <a:pt x="28" y="2596"/>
                    </a:lnTo>
                    <a:lnTo>
                      <a:pt x="28" y="2621"/>
                    </a:lnTo>
                    <a:lnTo>
                      <a:pt x="30" y="2621"/>
                    </a:lnTo>
                    <a:lnTo>
                      <a:pt x="30" y="2646"/>
                    </a:lnTo>
                    <a:lnTo>
                      <a:pt x="32" y="2646"/>
                    </a:lnTo>
                    <a:lnTo>
                      <a:pt x="32" y="2671"/>
                    </a:lnTo>
                    <a:lnTo>
                      <a:pt x="33" y="2671"/>
                    </a:lnTo>
                    <a:lnTo>
                      <a:pt x="33" y="2696"/>
                    </a:lnTo>
                    <a:lnTo>
                      <a:pt x="32" y="2696"/>
                    </a:lnTo>
                    <a:close/>
                    <a:moveTo>
                      <a:pt x="23" y="2573"/>
                    </a:moveTo>
                    <a:lnTo>
                      <a:pt x="23" y="2550"/>
                    </a:lnTo>
                    <a:lnTo>
                      <a:pt x="22" y="2550"/>
                    </a:lnTo>
                    <a:lnTo>
                      <a:pt x="22" y="2525"/>
                    </a:lnTo>
                    <a:lnTo>
                      <a:pt x="20" y="2525"/>
                    </a:lnTo>
                    <a:lnTo>
                      <a:pt x="20" y="2500"/>
                    </a:lnTo>
                    <a:lnTo>
                      <a:pt x="18" y="2500"/>
                    </a:lnTo>
                    <a:lnTo>
                      <a:pt x="18" y="2475"/>
                    </a:lnTo>
                    <a:lnTo>
                      <a:pt x="17" y="2475"/>
                    </a:lnTo>
                    <a:lnTo>
                      <a:pt x="17" y="2450"/>
                    </a:lnTo>
                    <a:lnTo>
                      <a:pt x="15" y="2450"/>
                    </a:lnTo>
                    <a:lnTo>
                      <a:pt x="15" y="2426"/>
                    </a:lnTo>
                    <a:lnTo>
                      <a:pt x="13" y="2426"/>
                    </a:lnTo>
                    <a:lnTo>
                      <a:pt x="13" y="2401"/>
                    </a:lnTo>
                    <a:lnTo>
                      <a:pt x="12" y="2401"/>
                    </a:lnTo>
                    <a:lnTo>
                      <a:pt x="12" y="2376"/>
                    </a:lnTo>
                    <a:lnTo>
                      <a:pt x="10" y="2376"/>
                    </a:lnTo>
                    <a:lnTo>
                      <a:pt x="10" y="2351"/>
                    </a:lnTo>
                    <a:lnTo>
                      <a:pt x="8" y="2351"/>
                    </a:lnTo>
                    <a:lnTo>
                      <a:pt x="8" y="2326"/>
                    </a:lnTo>
                    <a:lnTo>
                      <a:pt x="7" y="2326"/>
                    </a:lnTo>
                    <a:lnTo>
                      <a:pt x="7" y="2303"/>
                    </a:lnTo>
                    <a:lnTo>
                      <a:pt x="5" y="2303"/>
                    </a:lnTo>
                    <a:lnTo>
                      <a:pt x="5" y="2278"/>
                    </a:lnTo>
                    <a:lnTo>
                      <a:pt x="3" y="2278"/>
                    </a:lnTo>
                    <a:lnTo>
                      <a:pt x="3" y="2246"/>
                    </a:lnTo>
                    <a:lnTo>
                      <a:pt x="2" y="2246"/>
                    </a:lnTo>
                    <a:lnTo>
                      <a:pt x="2" y="2195"/>
                    </a:lnTo>
                    <a:lnTo>
                      <a:pt x="0" y="2195"/>
                    </a:lnTo>
                    <a:lnTo>
                      <a:pt x="0" y="2110"/>
                    </a:lnTo>
                    <a:lnTo>
                      <a:pt x="2" y="2110"/>
                    </a:lnTo>
                    <a:lnTo>
                      <a:pt x="2" y="2190"/>
                    </a:lnTo>
                    <a:lnTo>
                      <a:pt x="3" y="2190"/>
                    </a:lnTo>
                    <a:lnTo>
                      <a:pt x="3" y="2233"/>
                    </a:lnTo>
                    <a:lnTo>
                      <a:pt x="5" y="2233"/>
                    </a:lnTo>
                    <a:lnTo>
                      <a:pt x="5" y="2276"/>
                    </a:lnTo>
                    <a:lnTo>
                      <a:pt x="7" y="2276"/>
                    </a:lnTo>
                    <a:lnTo>
                      <a:pt x="7" y="2301"/>
                    </a:lnTo>
                    <a:lnTo>
                      <a:pt x="8" y="2301"/>
                    </a:lnTo>
                    <a:lnTo>
                      <a:pt x="8" y="2325"/>
                    </a:lnTo>
                    <a:lnTo>
                      <a:pt x="10" y="2325"/>
                    </a:lnTo>
                    <a:lnTo>
                      <a:pt x="10" y="2350"/>
                    </a:lnTo>
                    <a:lnTo>
                      <a:pt x="12" y="2350"/>
                    </a:lnTo>
                    <a:lnTo>
                      <a:pt x="12" y="2375"/>
                    </a:lnTo>
                    <a:lnTo>
                      <a:pt x="13" y="2375"/>
                    </a:lnTo>
                    <a:lnTo>
                      <a:pt x="13" y="2400"/>
                    </a:lnTo>
                    <a:lnTo>
                      <a:pt x="15" y="2400"/>
                    </a:lnTo>
                    <a:lnTo>
                      <a:pt x="15" y="2425"/>
                    </a:lnTo>
                    <a:lnTo>
                      <a:pt x="17" y="2425"/>
                    </a:lnTo>
                    <a:lnTo>
                      <a:pt x="17" y="2448"/>
                    </a:lnTo>
                    <a:lnTo>
                      <a:pt x="18" y="2448"/>
                    </a:lnTo>
                    <a:lnTo>
                      <a:pt x="18" y="2473"/>
                    </a:lnTo>
                    <a:lnTo>
                      <a:pt x="20" y="2473"/>
                    </a:lnTo>
                    <a:lnTo>
                      <a:pt x="20" y="2498"/>
                    </a:lnTo>
                    <a:lnTo>
                      <a:pt x="22" y="2498"/>
                    </a:lnTo>
                    <a:lnTo>
                      <a:pt x="22" y="2523"/>
                    </a:lnTo>
                    <a:lnTo>
                      <a:pt x="23" y="2523"/>
                    </a:lnTo>
                    <a:lnTo>
                      <a:pt x="23" y="2548"/>
                    </a:lnTo>
                    <a:lnTo>
                      <a:pt x="25" y="2548"/>
                    </a:lnTo>
                    <a:lnTo>
                      <a:pt x="25" y="2573"/>
                    </a:lnTo>
                    <a:lnTo>
                      <a:pt x="23" y="2573"/>
                    </a:lnTo>
                    <a:close/>
                    <a:moveTo>
                      <a:pt x="2" y="2110"/>
                    </a:moveTo>
                    <a:lnTo>
                      <a:pt x="2" y="2040"/>
                    </a:lnTo>
                    <a:lnTo>
                      <a:pt x="3" y="2040"/>
                    </a:lnTo>
                    <a:lnTo>
                      <a:pt x="3" y="2015"/>
                    </a:lnTo>
                    <a:lnTo>
                      <a:pt x="5" y="2015"/>
                    </a:lnTo>
                    <a:lnTo>
                      <a:pt x="5" y="1990"/>
                    </a:lnTo>
                    <a:lnTo>
                      <a:pt x="7" y="1990"/>
                    </a:lnTo>
                    <a:lnTo>
                      <a:pt x="7" y="2016"/>
                    </a:lnTo>
                    <a:lnTo>
                      <a:pt x="5" y="2016"/>
                    </a:lnTo>
                    <a:lnTo>
                      <a:pt x="5" y="2041"/>
                    </a:lnTo>
                    <a:lnTo>
                      <a:pt x="3" y="2041"/>
                    </a:lnTo>
                    <a:lnTo>
                      <a:pt x="3" y="2110"/>
                    </a:lnTo>
                    <a:lnTo>
                      <a:pt x="2" y="2110"/>
                    </a:lnTo>
                    <a:close/>
                    <a:moveTo>
                      <a:pt x="7" y="1990"/>
                    </a:moveTo>
                    <a:lnTo>
                      <a:pt x="7" y="1963"/>
                    </a:lnTo>
                    <a:lnTo>
                      <a:pt x="8" y="1963"/>
                    </a:lnTo>
                    <a:lnTo>
                      <a:pt x="8" y="1940"/>
                    </a:lnTo>
                    <a:lnTo>
                      <a:pt x="10" y="1940"/>
                    </a:lnTo>
                    <a:lnTo>
                      <a:pt x="10" y="1926"/>
                    </a:lnTo>
                    <a:lnTo>
                      <a:pt x="12" y="1926"/>
                    </a:lnTo>
                    <a:lnTo>
                      <a:pt x="12" y="1911"/>
                    </a:lnTo>
                    <a:lnTo>
                      <a:pt x="13" y="1911"/>
                    </a:lnTo>
                    <a:lnTo>
                      <a:pt x="13" y="1898"/>
                    </a:lnTo>
                    <a:lnTo>
                      <a:pt x="15" y="1898"/>
                    </a:lnTo>
                    <a:lnTo>
                      <a:pt x="15" y="1883"/>
                    </a:lnTo>
                    <a:lnTo>
                      <a:pt x="17" y="1883"/>
                    </a:lnTo>
                    <a:lnTo>
                      <a:pt x="17" y="1870"/>
                    </a:lnTo>
                    <a:lnTo>
                      <a:pt x="18" y="1870"/>
                    </a:lnTo>
                    <a:lnTo>
                      <a:pt x="18" y="1855"/>
                    </a:lnTo>
                    <a:lnTo>
                      <a:pt x="20" y="1855"/>
                    </a:lnTo>
                    <a:lnTo>
                      <a:pt x="20" y="1841"/>
                    </a:lnTo>
                    <a:lnTo>
                      <a:pt x="22" y="1841"/>
                    </a:lnTo>
                    <a:lnTo>
                      <a:pt x="22" y="1828"/>
                    </a:lnTo>
                    <a:lnTo>
                      <a:pt x="23" y="1828"/>
                    </a:lnTo>
                    <a:lnTo>
                      <a:pt x="23" y="1820"/>
                    </a:lnTo>
                    <a:lnTo>
                      <a:pt x="25" y="1820"/>
                    </a:lnTo>
                    <a:lnTo>
                      <a:pt x="25" y="1810"/>
                    </a:lnTo>
                    <a:lnTo>
                      <a:pt x="27" y="1810"/>
                    </a:lnTo>
                    <a:lnTo>
                      <a:pt x="27" y="1800"/>
                    </a:lnTo>
                    <a:lnTo>
                      <a:pt x="28" y="1800"/>
                    </a:lnTo>
                    <a:lnTo>
                      <a:pt x="28" y="1790"/>
                    </a:lnTo>
                    <a:lnTo>
                      <a:pt x="30" y="1790"/>
                    </a:lnTo>
                    <a:lnTo>
                      <a:pt x="30" y="1780"/>
                    </a:lnTo>
                    <a:lnTo>
                      <a:pt x="32" y="1780"/>
                    </a:lnTo>
                    <a:lnTo>
                      <a:pt x="32" y="1770"/>
                    </a:lnTo>
                    <a:lnTo>
                      <a:pt x="33" y="1770"/>
                    </a:lnTo>
                    <a:lnTo>
                      <a:pt x="33" y="1761"/>
                    </a:lnTo>
                    <a:lnTo>
                      <a:pt x="35" y="1761"/>
                    </a:lnTo>
                    <a:lnTo>
                      <a:pt x="35" y="1751"/>
                    </a:lnTo>
                    <a:lnTo>
                      <a:pt x="37" y="1751"/>
                    </a:lnTo>
                    <a:lnTo>
                      <a:pt x="37" y="1741"/>
                    </a:lnTo>
                    <a:lnTo>
                      <a:pt x="38" y="1741"/>
                    </a:lnTo>
                    <a:lnTo>
                      <a:pt x="38" y="1731"/>
                    </a:lnTo>
                    <a:lnTo>
                      <a:pt x="40" y="1731"/>
                    </a:lnTo>
                    <a:lnTo>
                      <a:pt x="40" y="1721"/>
                    </a:lnTo>
                    <a:lnTo>
                      <a:pt x="42" y="1721"/>
                    </a:lnTo>
                    <a:lnTo>
                      <a:pt x="42" y="1715"/>
                    </a:lnTo>
                    <a:lnTo>
                      <a:pt x="43" y="1715"/>
                    </a:lnTo>
                    <a:lnTo>
                      <a:pt x="43" y="1708"/>
                    </a:lnTo>
                    <a:lnTo>
                      <a:pt x="45" y="1708"/>
                    </a:lnTo>
                    <a:lnTo>
                      <a:pt x="45" y="1700"/>
                    </a:lnTo>
                    <a:lnTo>
                      <a:pt x="47" y="1700"/>
                    </a:lnTo>
                    <a:lnTo>
                      <a:pt x="47" y="1693"/>
                    </a:lnTo>
                    <a:lnTo>
                      <a:pt x="48" y="1693"/>
                    </a:lnTo>
                    <a:lnTo>
                      <a:pt x="48" y="1685"/>
                    </a:lnTo>
                    <a:lnTo>
                      <a:pt x="50" y="1685"/>
                    </a:lnTo>
                    <a:lnTo>
                      <a:pt x="50" y="1678"/>
                    </a:lnTo>
                    <a:lnTo>
                      <a:pt x="52" y="1678"/>
                    </a:lnTo>
                    <a:lnTo>
                      <a:pt x="52" y="1670"/>
                    </a:lnTo>
                    <a:lnTo>
                      <a:pt x="53" y="1670"/>
                    </a:lnTo>
                    <a:lnTo>
                      <a:pt x="53" y="1663"/>
                    </a:lnTo>
                    <a:lnTo>
                      <a:pt x="55" y="1663"/>
                    </a:lnTo>
                    <a:lnTo>
                      <a:pt x="55" y="1656"/>
                    </a:lnTo>
                    <a:lnTo>
                      <a:pt x="57" y="1656"/>
                    </a:lnTo>
                    <a:lnTo>
                      <a:pt x="57" y="1665"/>
                    </a:lnTo>
                    <a:lnTo>
                      <a:pt x="55" y="1665"/>
                    </a:lnTo>
                    <a:lnTo>
                      <a:pt x="55" y="1671"/>
                    </a:lnTo>
                    <a:lnTo>
                      <a:pt x="53" y="1671"/>
                    </a:lnTo>
                    <a:lnTo>
                      <a:pt x="53" y="1680"/>
                    </a:lnTo>
                    <a:lnTo>
                      <a:pt x="52" y="1680"/>
                    </a:lnTo>
                    <a:lnTo>
                      <a:pt x="52" y="1686"/>
                    </a:lnTo>
                    <a:lnTo>
                      <a:pt x="50" y="1686"/>
                    </a:lnTo>
                    <a:lnTo>
                      <a:pt x="50" y="1695"/>
                    </a:lnTo>
                    <a:lnTo>
                      <a:pt x="48" y="1695"/>
                    </a:lnTo>
                    <a:lnTo>
                      <a:pt x="48" y="1701"/>
                    </a:lnTo>
                    <a:lnTo>
                      <a:pt x="47" y="1701"/>
                    </a:lnTo>
                    <a:lnTo>
                      <a:pt x="47" y="1710"/>
                    </a:lnTo>
                    <a:lnTo>
                      <a:pt x="45" y="1710"/>
                    </a:lnTo>
                    <a:lnTo>
                      <a:pt x="45" y="1716"/>
                    </a:lnTo>
                    <a:lnTo>
                      <a:pt x="43" y="1716"/>
                    </a:lnTo>
                    <a:lnTo>
                      <a:pt x="43" y="1725"/>
                    </a:lnTo>
                    <a:lnTo>
                      <a:pt x="42" y="1725"/>
                    </a:lnTo>
                    <a:lnTo>
                      <a:pt x="42" y="1733"/>
                    </a:lnTo>
                    <a:lnTo>
                      <a:pt x="40" y="1733"/>
                    </a:lnTo>
                    <a:lnTo>
                      <a:pt x="40" y="1743"/>
                    </a:lnTo>
                    <a:lnTo>
                      <a:pt x="38" y="1743"/>
                    </a:lnTo>
                    <a:lnTo>
                      <a:pt x="38" y="1753"/>
                    </a:lnTo>
                    <a:lnTo>
                      <a:pt x="37" y="1753"/>
                    </a:lnTo>
                    <a:lnTo>
                      <a:pt x="37" y="1763"/>
                    </a:lnTo>
                    <a:lnTo>
                      <a:pt x="35" y="1763"/>
                    </a:lnTo>
                    <a:lnTo>
                      <a:pt x="35" y="1771"/>
                    </a:lnTo>
                    <a:lnTo>
                      <a:pt x="33" y="1771"/>
                    </a:lnTo>
                    <a:lnTo>
                      <a:pt x="33" y="1781"/>
                    </a:lnTo>
                    <a:lnTo>
                      <a:pt x="32" y="1781"/>
                    </a:lnTo>
                    <a:lnTo>
                      <a:pt x="32" y="1791"/>
                    </a:lnTo>
                    <a:lnTo>
                      <a:pt x="30" y="1791"/>
                    </a:lnTo>
                    <a:lnTo>
                      <a:pt x="30" y="1801"/>
                    </a:lnTo>
                    <a:lnTo>
                      <a:pt x="28" y="1801"/>
                    </a:lnTo>
                    <a:lnTo>
                      <a:pt x="28" y="1811"/>
                    </a:lnTo>
                    <a:lnTo>
                      <a:pt x="27" y="1811"/>
                    </a:lnTo>
                    <a:lnTo>
                      <a:pt x="27" y="1821"/>
                    </a:lnTo>
                    <a:lnTo>
                      <a:pt x="25" y="1821"/>
                    </a:lnTo>
                    <a:lnTo>
                      <a:pt x="25" y="1830"/>
                    </a:lnTo>
                    <a:lnTo>
                      <a:pt x="23" y="1830"/>
                    </a:lnTo>
                    <a:lnTo>
                      <a:pt x="23" y="1843"/>
                    </a:lnTo>
                    <a:lnTo>
                      <a:pt x="22" y="1843"/>
                    </a:lnTo>
                    <a:lnTo>
                      <a:pt x="22" y="1856"/>
                    </a:lnTo>
                    <a:lnTo>
                      <a:pt x="20" y="1856"/>
                    </a:lnTo>
                    <a:lnTo>
                      <a:pt x="20" y="1871"/>
                    </a:lnTo>
                    <a:lnTo>
                      <a:pt x="18" y="1871"/>
                    </a:lnTo>
                    <a:lnTo>
                      <a:pt x="18" y="1885"/>
                    </a:lnTo>
                    <a:lnTo>
                      <a:pt x="17" y="1885"/>
                    </a:lnTo>
                    <a:lnTo>
                      <a:pt x="17" y="1900"/>
                    </a:lnTo>
                    <a:lnTo>
                      <a:pt x="15" y="1900"/>
                    </a:lnTo>
                    <a:lnTo>
                      <a:pt x="15" y="1913"/>
                    </a:lnTo>
                    <a:lnTo>
                      <a:pt x="13" y="1913"/>
                    </a:lnTo>
                    <a:lnTo>
                      <a:pt x="13" y="1928"/>
                    </a:lnTo>
                    <a:lnTo>
                      <a:pt x="12" y="1928"/>
                    </a:lnTo>
                    <a:lnTo>
                      <a:pt x="12" y="1945"/>
                    </a:lnTo>
                    <a:lnTo>
                      <a:pt x="10" y="1945"/>
                    </a:lnTo>
                    <a:lnTo>
                      <a:pt x="10" y="1965"/>
                    </a:lnTo>
                    <a:lnTo>
                      <a:pt x="8" y="1965"/>
                    </a:lnTo>
                    <a:lnTo>
                      <a:pt x="8" y="1990"/>
                    </a:lnTo>
                    <a:lnTo>
                      <a:pt x="7" y="1990"/>
                    </a:lnTo>
                    <a:close/>
                    <a:moveTo>
                      <a:pt x="57" y="1656"/>
                    </a:moveTo>
                    <a:lnTo>
                      <a:pt x="57" y="1648"/>
                    </a:lnTo>
                    <a:lnTo>
                      <a:pt x="58" y="1648"/>
                    </a:lnTo>
                    <a:lnTo>
                      <a:pt x="58" y="1641"/>
                    </a:lnTo>
                    <a:lnTo>
                      <a:pt x="60" y="1641"/>
                    </a:lnTo>
                    <a:lnTo>
                      <a:pt x="60" y="1633"/>
                    </a:lnTo>
                    <a:lnTo>
                      <a:pt x="62" y="1633"/>
                    </a:lnTo>
                    <a:lnTo>
                      <a:pt x="62" y="1626"/>
                    </a:lnTo>
                    <a:lnTo>
                      <a:pt x="63" y="1626"/>
                    </a:lnTo>
                    <a:lnTo>
                      <a:pt x="63" y="1618"/>
                    </a:lnTo>
                    <a:lnTo>
                      <a:pt x="65" y="1618"/>
                    </a:lnTo>
                    <a:lnTo>
                      <a:pt x="65" y="1611"/>
                    </a:lnTo>
                    <a:lnTo>
                      <a:pt x="67" y="1611"/>
                    </a:lnTo>
                    <a:lnTo>
                      <a:pt x="67" y="1606"/>
                    </a:lnTo>
                    <a:lnTo>
                      <a:pt x="68" y="1606"/>
                    </a:lnTo>
                    <a:lnTo>
                      <a:pt x="68" y="1600"/>
                    </a:lnTo>
                    <a:lnTo>
                      <a:pt x="70" y="1600"/>
                    </a:lnTo>
                    <a:lnTo>
                      <a:pt x="70" y="1595"/>
                    </a:lnTo>
                    <a:lnTo>
                      <a:pt x="72" y="1595"/>
                    </a:lnTo>
                    <a:lnTo>
                      <a:pt x="72" y="1588"/>
                    </a:lnTo>
                    <a:lnTo>
                      <a:pt x="73" y="1588"/>
                    </a:lnTo>
                    <a:lnTo>
                      <a:pt x="73" y="1583"/>
                    </a:lnTo>
                    <a:lnTo>
                      <a:pt x="75" y="1583"/>
                    </a:lnTo>
                    <a:lnTo>
                      <a:pt x="75" y="1576"/>
                    </a:lnTo>
                    <a:lnTo>
                      <a:pt x="77" y="1576"/>
                    </a:lnTo>
                    <a:lnTo>
                      <a:pt x="77" y="1570"/>
                    </a:lnTo>
                    <a:lnTo>
                      <a:pt x="78" y="1570"/>
                    </a:lnTo>
                    <a:lnTo>
                      <a:pt x="78" y="1565"/>
                    </a:lnTo>
                    <a:lnTo>
                      <a:pt x="80" y="1565"/>
                    </a:lnTo>
                    <a:lnTo>
                      <a:pt x="80" y="1558"/>
                    </a:lnTo>
                    <a:lnTo>
                      <a:pt x="82" y="1558"/>
                    </a:lnTo>
                    <a:lnTo>
                      <a:pt x="82" y="1553"/>
                    </a:lnTo>
                    <a:lnTo>
                      <a:pt x="83" y="1553"/>
                    </a:lnTo>
                    <a:lnTo>
                      <a:pt x="83" y="1546"/>
                    </a:lnTo>
                    <a:lnTo>
                      <a:pt x="85" y="1546"/>
                    </a:lnTo>
                    <a:lnTo>
                      <a:pt x="85" y="1541"/>
                    </a:lnTo>
                    <a:lnTo>
                      <a:pt x="87" y="1541"/>
                    </a:lnTo>
                    <a:lnTo>
                      <a:pt x="87" y="1535"/>
                    </a:lnTo>
                    <a:lnTo>
                      <a:pt x="88" y="1535"/>
                    </a:lnTo>
                    <a:lnTo>
                      <a:pt x="88" y="1530"/>
                    </a:lnTo>
                    <a:lnTo>
                      <a:pt x="90" y="1530"/>
                    </a:lnTo>
                    <a:lnTo>
                      <a:pt x="90" y="1523"/>
                    </a:lnTo>
                    <a:lnTo>
                      <a:pt x="92" y="1523"/>
                    </a:lnTo>
                    <a:lnTo>
                      <a:pt x="92" y="1516"/>
                    </a:lnTo>
                    <a:lnTo>
                      <a:pt x="93" y="1516"/>
                    </a:lnTo>
                    <a:lnTo>
                      <a:pt x="93" y="1511"/>
                    </a:lnTo>
                    <a:lnTo>
                      <a:pt x="95" y="1511"/>
                    </a:lnTo>
                    <a:lnTo>
                      <a:pt x="95" y="1506"/>
                    </a:lnTo>
                    <a:lnTo>
                      <a:pt x="97" y="1506"/>
                    </a:lnTo>
                    <a:lnTo>
                      <a:pt x="97" y="1501"/>
                    </a:lnTo>
                    <a:lnTo>
                      <a:pt x="98" y="1501"/>
                    </a:lnTo>
                    <a:lnTo>
                      <a:pt x="98" y="1496"/>
                    </a:lnTo>
                    <a:lnTo>
                      <a:pt x="100" y="1496"/>
                    </a:lnTo>
                    <a:lnTo>
                      <a:pt x="100" y="1491"/>
                    </a:lnTo>
                    <a:lnTo>
                      <a:pt x="102" y="1491"/>
                    </a:lnTo>
                    <a:lnTo>
                      <a:pt x="102" y="1486"/>
                    </a:lnTo>
                    <a:lnTo>
                      <a:pt x="103" y="1486"/>
                    </a:lnTo>
                    <a:lnTo>
                      <a:pt x="103" y="1481"/>
                    </a:lnTo>
                    <a:lnTo>
                      <a:pt x="105" y="1481"/>
                    </a:lnTo>
                    <a:lnTo>
                      <a:pt x="105" y="1476"/>
                    </a:lnTo>
                    <a:lnTo>
                      <a:pt x="107" y="1476"/>
                    </a:lnTo>
                    <a:lnTo>
                      <a:pt x="107" y="1471"/>
                    </a:lnTo>
                    <a:lnTo>
                      <a:pt x="108" y="1471"/>
                    </a:lnTo>
                    <a:lnTo>
                      <a:pt x="108" y="1466"/>
                    </a:lnTo>
                    <a:lnTo>
                      <a:pt x="110" y="1466"/>
                    </a:lnTo>
                    <a:lnTo>
                      <a:pt x="110" y="1461"/>
                    </a:lnTo>
                    <a:lnTo>
                      <a:pt x="112" y="1461"/>
                    </a:lnTo>
                    <a:lnTo>
                      <a:pt x="112" y="1456"/>
                    </a:lnTo>
                    <a:lnTo>
                      <a:pt x="113" y="1456"/>
                    </a:lnTo>
                    <a:lnTo>
                      <a:pt x="113" y="1451"/>
                    </a:lnTo>
                    <a:lnTo>
                      <a:pt x="115" y="1451"/>
                    </a:lnTo>
                    <a:lnTo>
                      <a:pt x="115" y="1446"/>
                    </a:lnTo>
                    <a:lnTo>
                      <a:pt x="117" y="1446"/>
                    </a:lnTo>
                    <a:lnTo>
                      <a:pt x="117" y="1441"/>
                    </a:lnTo>
                    <a:lnTo>
                      <a:pt x="118" y="1441"/>
                    </a:lnTo>
                    <a:lnTo>
                      <a:pt x="118" y="1436"/>
                    </a:lnTo>
                    <a:lnTo>
                      <a:pt x="120" y="1436"/>
                    </a:lnTo>
                    <a:lnTo>
                      <a:pt x="120" y="1431"/>
                    </a:lnTo>
                    <a:lnTo>
                      <a:pt x="122" y="1431"/>
                    </a:lnTo>
                    <a:lnTo>
                      <a:pt x="122" y="1426"/>
                    </a:lnTo>
                    <a:lnTo>
                      <a:pt x="123" y="1426"/>
                    </a:lnTo>
                    <a:lnTo>
                      <a:pt x="123" y="1421"/>
                    </a:lnTo>
                    <a:lnTo>
                      <a:pt x="125" y="1421"/>
                    </a:lnTo>
                    <a:lnTo>
                      <a:pt x="125" y="1416"/>
                    </a:lnTo>
                    <a:lnTo>
                      <a:pt x="127" y="1416"/>
                    </a:lnTo>
                    <a:lnTo>
                      <a:pt x="127" y="1411"/>
                    </a:lnTo>
                    <a:lnTo>
                      <a:pt x="128" y="1411"/>
                    </a:lnTo>
                    <a:lnTo>
                      <a:pt x="128" y="1406"/>
                    </a:lnTo>
                    <a:lnTo>
                      <a:pt x="130" y="1406"/>
                    </a:lnTo>
                    <a:lnTo>
                      <a:pt x="130" y="1403"/>
                    </a:lnTo>
                    <a:lnTo>
                      <a:pt x="132" y="1403"/>
                    </a:lnTo>
                    <a:lnTo>
                      <a:pt x="132" y="1398"/>
                    </a:lnTo>
                    <a:lnTo>
                      <a:pt x="133" y="1398"/>
                    </a:lnTo>
                    <a:lnTo>
                      <a:pt x="133" y="1395"/>
                    </a:lnTo>
                    <a:lnTo>
                      <a:pt x="135" y="1395"/>
                    </a:lnTo>
                    <a:lnTo>
                      <a:pt x="135" y="1390"/>
                    </a:lnTo>
                    <a:lnTo>
                      <a:pt x="137" y="1390"/>
                    </a:lnTo>
                    <a:lnTo>
                      <a:pt x="137" y="1386"/>
                    </a:lnTo>
                    <a:lnTo>
                      <a:pt x="138" y="1386"/>
                    </a:lnTo>
                    <a:lnTo>
                      <a:pt x="138" y="1381"/>
                    </a:lnTo>
                    <a:lnTo>
                      <a:pt x="140" y="1381"/>
                    </a:lnTo>
                    <a:lnTo>
                      <a:pt x="140" y="1378"/>
                    </a:lnTo>
                    <a:lnTo>
                      <a:pt x="142" y="1378"/>
                    </a:lnTo>
                    <a:lnTo>
                      <a:pt x="142" y="1373"/>
                    </a:lnTo>
                    <a:lnTo>
                      <a:pt x="143" y="1373"/>
                    </a:lnTo>
                    <a:lnTo>
                      <a:pt x="143" y="1370"/>
                    </a:lnTo>
                    <a:lnTo>
                      <a:pt x="145" y="1370"/>
                    </a:lnTo>
                    <a:lnTo>
                      <a:pt x="145" y="1365"/>
                    </a:lnTo>
                    <a:lnTo>
                      <a:pt x="147" y="1365"/>
                    </a:lnTo>
                    <a:lnTo>
                      <a:pt x="147" y="1361"/>
                    </a:lnTo>
                    <a:lnTo>
                      <a:pt x="148" y="1361"/>
                    </a:lnTo>
                    <a:lnTo>
                      <a:pt x="148" y="1356"/>
                    </a:lnTo>
                    <a:lnTo>
                      <a:pt x="150" y="1356"/>
                    </a:lnTo>
                    <a:lnTo>
                      <a:pt x="150" y="1351"/>
                    </a:lnTo>
                    <a:lnTo>
                      <a:pt x="152" y="1351"/>
                    </a:lnTo>
                    <a:lnTo>
                      <a:pt x="152" y="1348"/>
                    </a:lnTo>
                    <a:lnTo>
                      <a:pt x="153" y="1348"/>
                    </a:lnTo>
                    <a:lnTo>
                      <a:pt x="153" y="1343"/>
                    </a:lnTo>
                    <a:lnTo>
                      <a:pt x="155" y="1343"/>
                    </a:lnTo>
                    <a:lnTo>
                      <a:pt x="155" y="1340"/>
                    </a:lnTo>
                    <a:lnTo>
                      <a:pt x="157" y="1340"/>
                    </a:lnTo>
                    <a:lnTo>
                      <a:pt x="157" y="1335"/>
                    </a:lnTo>
                    <a:lnTo>
                      <a:pt x="158" y="1335"/>
                    </a:lnTo>
                    <a:lnTo>
                      <a:pt x="158" y="1331"/>
                    </a:lnTo>
                    <a:lnTo>
                      <a:pt x="160" y="1331"/>
                    </a:lnTo>
                    <a:lnTo>
                      <a:pt x="160" y="1326"/>
                    </a:lnTo>
                    <a:lnTo>
                      <a:pt x="162" y="1326"/>
                    </a:lnTo>
                    <a:lnTo>
                      <a:pt x="162" y="1323"/>
                    </a:lnTo>
                    <a:lnTo>
                      <a:pt x="163" y="1323"/>
                    </a:lnTo>
                    <a:lnTo>
                      <a:pt x="163" y="1318"/>
                    </a:lnTo>
                    <a:lnTo>
                      <a:pt x="165" y="1318"/>
                    </a:lnTo>
                    <a:lnTo>
                      <a:pt x="165" y="1315"/>
                    </a:lnTo>
                    <a:lnTo>
                      <a:pt x="167" y="1315"/>
                    </a:lnTo>
                    <a:lnTo>
                      <a:pt x="167" y="1310"/>
                    </a:lnTo>
                    <a:lnTo>
                      <a:pt x="168" y="1310"/>
                    </a:lnTo>
                    <a:lnTo>
                      <a:pt x="168" y="1306"/>
                    </a:lnTo>
                    <a:lnTo>
                      <a:pt x="170" y="1306"/>
                    </a:lnTo>
                    <a:lnTo>
                      <a:pt x="170" y="1301"/>
                    </a:lnTo>
                    <a:lnTo>
                      <a:pt x="172" y="1301"/>
                    </a:lnTo>
                    <a:lnTo>
                      <a:pt x="172" y="1298"/>
                    </a:lnTo>
                    <a:lnTo>
                      <a:pt x="173" y="1298"/>
                    </a:lnTo>
                    <a:lnTo>
                      <a:pt x="173" y="1295"/>
                    </a:lnTo>
                    <a:lnTo>
                      <a:pt x="175" y="1295"/>
                    </a:lnTo>
                    <a:lnTo>
                      <a:pt x="175" y="1291"/>
                    </a:lnTo>
                    <a:lnTo>
                      <a:pt x="177" y="1291"/>
                    </a:lnTo>
                    <a:lnTo>
                      <a:pt x="177" y="1288"/>
                    </a:lnTo>
                    <a:lnTo>
                      <a:pt x="178" y="1288"/>
                    </a:lnTo>
                    <a:lnTo>
                      <a:pt x="178" y="1283"/>
                    </a:lnTo>
                    <a:lnTo>
                      <a:pt x="180" y="1283"/>
                    </a:lnTo>
                    <a:lnTo>
                      <a:pt x="180" y="1280"/>
                    </a:lnTo>
                    <a:lnTo>
                      <a:pt x="182" y="1280"/>
                    </a:lnTo>
                    <a:lnTo>
                      <a:pt x="182" y="1276"/>
                    </a:lnTo>
                    <a:lnTo>
                      <a:pt x="183" y="1276"/>
                    </a:lnTo>
                    <a:lnTo>
                      <a:pt x="183" y="1273"/>
                    </a:lnTo>
                    <a:lnTo>
                      <a:pt x="185" y="1273"/>
                    </a:lnTo>
                    <a:lnTo>
                      <a:pt x="185" y="1270"/>
                    </a:lnTo>
                    <a:lnTo>
                      <a:pt x="187" y="1270"/>
                    </a:lnTo>
                    <a:lnTo>
                      <a:pt x="187" y="1265"/>
                    </a:lnTo>
                    <a:lnTo>
                      <a:pt x="188" y="1265"/>
                    </a:lnTo>
                    <a:lnTo>
                      <a:pt x="188" y="1261"/>
                    </a:lnTo>
                    <a:lnTo>
                      <a:pt x="190" y="1261"/>
                    </a:lnTo>
                    <a:lnTo>
                      <a:pt x="190" y="1258"/>
                    </a:lnTo>
                    <a:lnTo>
                      <a:pt x="192" y="1258"/>
                    </a:lnTo>
                    <a:lnTo>
                      <a:pt x="192" y="1255"/>
                    </a:lnTo>
                    <a:lnTo>
                      <a:pt x="193" y="1255"/>
                    </a:lnTo>
                    <a:lnTo>
                      <a:pt x="193" y="1251"/>
                    </a:lnTo>
                    <a:lnTo>
                      <a:pt x="195" y="1251"/>
                    </a:lnTo>
                    <a:lnTo>
                      <a:pt x="195" y="1246"/>
                    </a:lnTo>
                    <a:lnTo>
                      <a:pt x="197" y="1246"/>
                    </a:lnTo>
                    <a:lnTo>
                      <a:pt x="197" y="1243"/>
                    </a:lnTo>
                    <a:lnTo>
                      <a:pt x="198" y="1243"/>
                    </a:lnTo>
                    <a:lnTo>
                      <a:pt x="198" y="1240"/>
                    </a:lnTo>
                    <a:lnTo>
                      <a:pt x="200" y="1240"/>
                    </a:lnTo>
                    <a:lnTo>
                      <a:pt x="200" y="1236"/>
                    </a:lnTo>
                    <a:lnTo>
                      <a:pt x="202" y="1236"/>
                    </a:lnTo>
                    <a:lnTo>
                      <a:pt x="202" y="1233"/>
                    </a:lnTo>
                    <a:lnTo>
                      <a:pt x="203" y="1233"/>
                    </a:lnTo>
                    <a:lnTo>
                      <a:pt x="203" y="1228"/>
                    </a:lnTo>
                    <a:lnTo>
                      <a:pt x="205" y="1228"/>
                    </a:lnTo>
                    <a:lnTo>
                      <a:pt x="205" y="1225"/>
                    </a:lnTo>
                    <a:lnTo>
                      <a:pt x="207" y="1225"/>
                    </a:lnTo>
                    <a:lnTo>
                      <a:pt x="207" y="1221"/>
                    </a:lnTo>
                    <a:lnTo>
                      <a:pt x="208" y="1221"/>
                    </a:lnTo>
                    <a:lnTo>
                      <a:pt x="208" y="1218"/>
                    </a:lnTo>
                    <a:lnTo>
                      <a:pt x="210" y="1218"/>
                    </a:lnTo>
                    <a:lnTo>
                      <a:pt x="210" y="1215"/>
                    </a:lnTo>
                    <a:lnTo>
                      <a:pt x="212" y="1215"/>
                    </a:lnTo>
                    <a:lnTo>
                      <a:pt x="212" y="1210"/>
                    </a:lnTo>
                    <a:lnTo>
                      <a:pt x="213" y="1210"/>
                    </a:lnTo>
                    <a:lnTo>
                      <a:pt x="213" y="1206"/>
                    </a:lnTo>
                    <a:lnTo>
                      <a:pt x="215" y="1206"/>
                    </a:lnTo>
                    <a:lnTo>
                      <a:pt x="215" y="1203"/>
                    </a:lnTo>
                    <a:lnTo>
                      <a:pt x="217" y="1203"/>
                    </a:lnTo>
                    <a:lnTo>
                      <a:pt x="217" y="1200"/>
                    </a:lnTo>
                    <a:lnTo>
                      <a:pt x="218" y="1200"/>
                    </a:lnTo>
                    <a:lnTo>
                      <a:pt x="218" y="1198"/>
                    </a:lnTo>
                    <a:lnTo>
                      <a:pt x="220" y="1198"/>
                    </a:lnTo>
                    <a:lnTo>
                      <a:pt x="220" y="1195"/>
                    </a:lnTo>
                    <a:lnTo>
                      <a:pt x="222" y="1195"/>
                    </a:lnTo>
                    <a:lnTo>
                      <a:pt x="222" y="1191"/>
                    </a:lnTo>
                    <a:lnTo>
                      <a:pt x="223" y="1191"/>
                    </a:lnTo>
                    <a:lnTo>
                      <a:pt x="223" y="1188"/>
                    </a:lnTo>
                    <a:lnTo>
                      <a:pt x="225" y="1188"/>
                    </a:lnTo>
                    <a:lnTo>
                      <a:pt x="225" y="1185"/>
                    </a:lnTo>
                    <a:lnTo>
                      <a:pt x="227" y="1185"/>
                    </a:lnTo>
                    <a:lnTo>
                      <a:pt x="227" y="1181"/>
                    </a:lnTo>
                    <a:lnTo>
                      <a:pt x="228" y="1181"/>
                    </a:lnTo>
                    <a:lnTo>
                      <a:pt x="228" y="1178"/>
                    </a:lnTo>
                    <a:lnTo>
                      <a:pt x="230" y="1178"/>
                    </a:lnTo>
                    <a:lnTo>
                      <a:pt x="230" y="1175"/>
                    </a:lnTo>
                    <a:lnTo>
                      <a:pt x="232" y="1175"/>
                    </a:lnTo>
                    <a:lnTo>
                      <a:pt x="232" y="1171"/>
                    </a:lnTo>
                    <a:lnTo>
                      <a:pt x="233" y="1171"/>
                    </a:lnTo>
                    <a:lnTo>
                      <a:pt x="233" y="1168"/>
                    </a:lnTo>
                    <a:lnTo>
                      <a:pt x="235" y="1168"/>
                    </a:lnTo>
                    <a:lnTo>
                      <a:pt x="235" y="1165"/>
                    </a:lnTo>
                    <a:lnTo>
                      <a:pt x="237" y="1165"/>
                    </a:lnTo>
                    <a:lnTo>
                      <a:pt x="237" y="1161"/>
                    </a:lnTo>
                    <a:lnTo>
                      <a:pt x="238" y="1161"/>
                    </a:lnTo>
                    <a:lnTo>
                      <a:pt x="238" y="1158"/>
                    </a:lnTo>
                    <a:lnTo>
                      <a:pt x="240" y="1158"/>
                    </a:lnTo>
                    <a:lnTo>
                      <a:pt x="240" y="1155"/>
                    </a:lnTo>
                    <a:lnTo>
                      <a:pt x="242" y="1155"/>
                    </a:lnTo>
                    <a:lnTo>
                      <a:pt x="242" y="1151"/>
                    </a:lnTo>
                    <a:lnTo>
                      <a:pt x="243" y="1151"/>
                    </a:lnTo>
                    <a:lnTo>
                      <a:pt x="243" y="1150"/>
                    </a:lnTo>
                    <a:lnTo>
                      <a:pt x="245" y="1150"/>
                    </a:lnTo>
                    <a:lnTo>
                      <a:pt x="245" y="1146"/>
                    </a:lnTo>
                    <a:lnTo>
                      <a:pt x="247" y="1146"/>
                    </a:lnTo>
                    <a:lnTo>
                      <a:pt x="247" y="1143"/>
                    </a:lnTo>
                    <a:lnTo>
                      <a:pt x="248" y="1143"/>
                    </a:lnTo>
                    <a:lnTo>
                      <a:pt x="248" y="1140"/>
                    </a:lnTo>
                    <a:lnTo>
                      <a:pt x="250" y="1140"/>
                    </a:lnTo>
                    <a:lnTo>
                      <a:pt x="250" y="1136"/>
                    </a:lnTo>
                    <a:lnTo>
                      <a:pt x="252" y="1136"/>
                    </a:lnTo>
                    <a:lnTo>
                      <a:pt x="252" y="1133"/>
                    </a:lnTo>
                    <a:lnTo>
                      <a:pt x="253" y="1133"/>
                    </a:lnTo>
                    <a:lnTo>
                      <a:pt x="253" y="1130"/>
                    </a:lnTo>
                    <a:lnTo>
                      <a:pt x="255" y="1130"/>
                    </a:lnTo>
                    <a:lnTo>
                      <a:pt x="255" y="1126"/>
                    </a:lnTo>
                    <a:lnTo>
                      <a:pt x="257" y="1126"/>
                    </a:lnTo>
                    <a:lnTo>
                      <a:pt x="257" y="1123"/>
                    </a:lnTo>
                    <a:lnTo>
                      <a:pt x="258" y="1123"/>
                    </a:lnTo>
                    <a:lnTo>
                      <a:pt x="258" y="1120"/>
                    </a:lnTo>
                    <a:lnTo>
                      <a:pt x="260" y="1120"/>
                    </a:lnTo>
                    <a:lnTo>
                      <a:pt x="260" y="1116"/>
                    </a:lnTo>
                    <a:lnTo>
                      <a:pt x="262" y="1116"/>
                    </a:lnTo>
                    <a:lnTo>
                      <a:pt x="262" y="1113"/>
                    </a:lnTo>
                    <a:lnTo>
                      <a:pt x="263" y="1113"/>
                    </a:lnTo>
                    <a:lnTo>
                      <a:pt x="263" y="1110"/>
                    </a:lnTo>
                    <a:lnTo>
                      <a:pt x="265" y="1110"/>
                    </a:lnTo>
                    <a:lnTo>
                      <a:pt x="265" y="1108"/>
                    </a:lnTo>
                    <a:lnTo>
                      <a:pt x="267" y="1108"/>
                    </a:lnTo>
                    <a:lnTo>
                      <a:pt x="267" y="1105"/>
                    </a:lnTo>
                    <a:lnTo>
                      <a:pt x="268" y="1105"/>
                    </a:lnTo>
                    <a:lnTo>
                      <a:pt x="268" y="1101"/>
                    </a:lnTo>
                    <a:lnTo>
                      <a:pt x="270" y="1101"/>
                    </a:lnTo>
                    <a:lnTo>
                      <a:pt x="270" y="1100"/>
                    </a:lnTo>
                    <a:lnTo>
                      <a:pt x="272" y="1100"/>
                    </a:lnTo>
                    <a:lnTo>
                      <a:pt x="272" y="1096"/>
                    </a:lnTo>
                    <a:lnTo>
                      <a:pt x="273" y="1096"/>
                    </a:lnTo>
                    <a:lnTo>
                      <a:pt x="273" y="1093"/>
                    </a:lnTo>
                    <a:lnTo>
                      <a:pt x="275" y="1093"/>
                    </a:lnTo>
                    <a:lnTo>
                      <a:pt x="275" y="1090"/>
                    </a:lnTo>
                    <a:lnTo>
                      <a:pt x="277" y="1090"/>
                    </a:lnTo>
                    <a:lnTo>
                      <a:pt x="277" y="1088"/>
                    </a:lnTo>
                    <a:lnTo>
                      <a:pt x="278" y="1088"/>
                    </a:lnTo>
                    <a:lnTo>
                      <a:pt x="278" y="1085"/>
                    </a:lnTo>
                    <a:lnTo>
                      <a:pt x="280" y="1085"/>
                    </a:lnTo>
                    <a:lnTo>
                      <a:pt x="280" y="1081"/>
                    </a:lnTo>
                    <a:lnTo>
                      <a:pt x="282" y="1081"/>
                    </a:lnTo>
                    <a:lnTo>
                      <a:pt x="282" y="1080"/>
                    </a:lnTo>
                    <a:lnTo>
                      <a:pt x="283" y="1080"/>
                    </a:lnTo>
                    <a:lnTo>
                      <a:pt x="283" y="1076"/>
                    </a:lnTo>
                    <a:lnTo>
                      <a:pt x="285" y="1076"/>
                    </a:lnTo>
                    <a:lnTo>
                      <a:pt x="285" y="1073"/>
                    </a:lnTo>
                    <a:lnTo>
                      <a:pt x="287" y="1073"/>
                    </a:lnTo>
                    <a:lnTo>
                      <a:pt x="287" y="1070"/>
                    </a:lnTo>
                    <a:lnTo>
                      <a:pt x="288" y="1070"/>
                    </a:lnTo>
                    <a:lnTo>
                      <a:pt x="288" y="1068"/>
                    </a:lnTo>
                    <a:lnTo>
                      <a:pt x="290" y="1068"/>
                    </a:lnTo>
                    <a:lnTo>
                      <a:pt x="290" y="1065"/>
                    </a:lnTo>
                    <a:lnTo>
                      <a:pt x="292" y="1065"/>
                    </a:lnTo>
                    <a:lnTo>
                      <a:pt x="292" y="1061"/>
                    </a:lnTo>
                    <a:lnTo>
                      <a:pt x="293" y="1061"/>
                    </a:lnTo>
                    <a:lnTo>
                      <a:pt x="293" y="1060"/>
                    </a:lnTo>
                    <a:lnTo>
                      <a:pt x="295" y="1060"/>
                    </a:lnTo>
                    <a:lnTo>
                      <a:pt x="295" y="1056"/>
                    </a:lnTo>
                    <a:lnTo>
                      <a:pt x="297" y="1056"/>
                    </a:lnTo>
                    <a:lnTo>
                      <a:pt x="297" y="1053"/>
                    </a:lnTo>
                    <a:lnTo>
                      <a:pt x="298" y="1053"/>
                    </a:lnTo>
                    <a:lnTo>
                      <a:pt x="298" y="1050"/>
                    </a:lnTo>
                    <a:lnTo>
                      <a:pt x="300" y="1050"/>
                    </a:lnTo>
                    <a:lnTo>
                      <a:pt x="300" y="1048"/>
                    </a:lnTo>
                    <a:lnTo>
                      <a:pt x="302" y="1048"/>
                    </a:lnTo>
                    <a:lnTo>
                      <a:pt x="302" y="1045"/>
                    </a:lnTo>
                    <a:lnTo>
                      <a:pt x="303" y="1045"/>
                    </a:lnTo>
                    <a:lnTo>
                      <a:pt x="303" y="1041"/>
                    </a:lnTo>
                    <a:lnTo>
                      <a:pt x="305" y="1041"/>
                    </a:lnTo>
                    <a:lnTo>
                      <a:pt x="305" y="1040"/>
                    </a:lnTo>
                    <a:lnTo>
                      <a:pt x="307" y="1040"/>
                    </a:lnTo>
                    <a:lnTo>
                      <a:pt x="307" y="1036"/>
                    </a:lnTo>
                    <a:lnTo>
                      <a:pt x="308" y="1036"/>
                    </a:lnTo>
                    <a:lnTo>
                      <a:pt x="308" y="1033"/>
                    </a:lnTo>
                    <a:lnTo>
                      <a:pt x="310" y="1033"/>
                    </a:lnTo>
                    <a:lnTo>
                      <a:pt x="310" y="1030"/>
                    </a:lnTo>
                    <a:lnTo>
                      <a:pt x="312" y="1030"/>
                    </a:lnTo>
                    <a:lnTo>
                      <a:pt x="312" y="1028"/>
                    </a:lnTo>
                    <a:lnTo>
                      <a:pt x="313" y="1028"/>
                    </a:lnTo>
                    <a:lnTo>
                      <a:pt x="313" y="1025"/>
                    </a:lnTo>
                    <a:lnTo>
                      <a:pt x="315" y="1025"/>
                    </a:lnTo>
                    <a:lnTo>
                      <a:pt x="315" y="1021"/>
                    </a:lnTo>
                    <a:lnTo>
                      <a:pt x="317" y="1021"/>
                    </a:lnTo>
                    <a:lnTo>
                      <a:pt x="317" y="1020"/>
                    </a:lnTo>
                    <a:lnTo>
                      <a:pt x="318" y="1020"/>
                    </a:lnTo>
                    <a:lnTo>
                      <a:pt x="318" y="1016"/>
                    </a:lnTo>
                    <a:lnTo>
                      <a:pt x="320" y="1016"/>
                    </a:lnTo>
                    <a:lnTo>
                      <a:pt x="320" y="1015"/>
                    </a:lnTo>
                    <a:lnTo>
                      <a:pt x="322" y="1015"/>
                    </a:lnTo>
                    <a:lnTo>
                      <a:pt x="322" y="1018"/>
                    </a:lnTo>
                    <a:lnTo>
                      <a:pt x="320" y="1018"/>
                    </a:lnTo>
                    <a:lnTo>
                      <a:pt x="320" y="1021"/>
                    </a:lnTo>
                    <a:lnTo>
                      <a:pt x="318" y="1021"/>
                    </a:lnTo>
                    <a:lnTo>
                      <a:pt x="318" y="1023"/>
                    </a:lnTo>
                    <a:lnTo>
                      <a:pt x="317" y="1023"/>
                    </a:lnTo>
                    <a:lnTo>
                      <a:pt x="317" y="1026"/>
                    </a:lnTo>
                    <a:lnTo>
                      <a:pt x="315" y="1026"/>
                    </a:lnTo>
                    <a:lnTo>
                      <a:pt x="315" y="1030"/>
                    </a:lnTo>
                    <a:lnTo>
                      <a:pt x="313" y="1030"/>
                    </a:lnTo>
                    <a:lnTo>
                      <a:pt x="313" y="1031"/>
                    </a:lnTo>
                    <a:lnTo>
                      <a:pt x="312" y="1031"/>
                    </a:lnTo>
                    <a:lnTo>
                      <a:pt x="312" y="1035"/>
                    </a:lnTo>
                    <a:lnTo>
                      <a:pt x="310" y="1035"/>
                    </a:lnTo>
                    <a:lnTo>
                      <a:pt x="310" y="1038"/>
                    </a:lnTo>
                    <a:lnTo>
                      <a:pt x="308" y="1038"/>
                    </a:lnTo>
                    <a:lnTo>
                      <a:pt x="308" y="1041"/>
                    </a:lnTo>
                    <a:lnTo>
                      <a:pt x="307" y="1041"/>
                    </a:lnTo>
                    <a:lnTo>
                      <a:pt x="307" y="1043"/>
                    </a:lnTo>
                    <a:lnTo>
                      <a:pt x="305" y="1043"/>
                    </a:lnTo>
                    <a:lnTo>
                      <a:pt x="305" y="1046"/>
                    </a:lnTo>
                    <a:lnTo>
                      <a:pt x="303" y="1046"/>
                    </a:lnTo>
                    <a:lnTo>
                      <a:pt x="303" y="1050"/>
                    </a:lnTo>
                    <a:lnTo>
                      <a:pt x="302" y="1050"/>
                    </a:lnTo>
                    <a:lnTo>
                      <a:pt x="302" y="1051"/>
                    </a:lnTo>
                    <a:lnTo>
                      <a:pt x="300" y="1051"/>
                    </a:lnTo>
                    <a:lnTo>
                      <a:pt x="300" y="1055"/>
                    </a:lnTo>
                    <a:lnTo>
                      <a:pt x="298" y="1055"/>
                    </a:lnTo>
                    <a:lnTo>
                      <a:pt x="298" y="1058"/>
                    </a:lnTo>
                    <a:lnTo>
                      <a:pt x="297" y="1058"/>
                    </a:lnTo>
                    <a:lnTo>
                      <a:pt x="297" y="1061"/>
                    </a:lnTo>
                    <a:lnTo>
                      <a:pt x="295" y="1061"/>
                    </a:lnTo>
                    <a:lnTo>
                      <a:pt x="295" y="1063"/>
                    </a:lnTo>
                    <a:lnTo>
                      <a:pt x="293" y="1063"/>
                    </a:lnTo>
                    <a:lnTo>
                      <a:pt x="293" y="1066"/>
                    </a:lnTo>
                    <a:lnTo>
                      <a:pt x="292" y="1066"/>
                    </a:lnTo>
                    <a:lnTo>
                      <a:pt x="292" y="1070"/>
                    </a:lnTo>
                    <a:lnTo>
                      <a:pt x="290" y="1070"/>
                    </a:lnTo>
                    <a:lnTo>
                      <a:pt x="290" y="1071"/>
                    </a:lnTo>
                    <a:lnTo>
                      <a:pt x="288" y="1071"/>
                    </a:lnTo>
                    <a:lnTo>
                      <a:pt x="288" y="1075"/>
                    </a:lnTo>
                    <a:lnTo>
                      <a:pt x="287" y="1075"/>
                    </a:lnTo>
                    <a:lnTo>
                      <a:pt x="287" y="1078"/>
                    </a:lnTo>
                    <a:lnTo>
                      <a:pt x="285" y="1078"/>
                    </a:lnTo>
                    <a:lnTo>
                      <a:pt x="285" y="1081"/>
                    </a:lnTo>
                    <a:lnTo>
                      <a:pt x="283" y="1081"/>
                    </a:lnTo>
                    <a:lnTo>
                      <a:pt x="283" y="1083"/>
                    </a:lnTo>
                    <a:lnTo>
                      <a:pt x="282" y="1083"/>
                    </a:lnTo>
                    <a:lnTo>
                      <a:pt x="282" y="1086"/>
                    </a:lnTo>
                    <a:lnTo>
                      <a:pt x="280" y="1086"/>
                    </a:lnTo>
                    <a:lnTo>
                      <a:pt x="280" y="1090"/>
                    </a:lnTo>
                    <a:lnTo>
                      <a:pt x="278" y="1090"/>
                    </a:lnTo>
                    <a:lnTo>
                      <a:pt x="278" y="1091"/>
                    </a:lnTo>
                    <a:lnTo>
                      <a:pt x="277" y="1091"/>
                    </a:lnTo>
                    <a:lnTo>
                      <a:pt x="277" y="1095"/>
                    </a:lnTo>
                    <a:lnTo>
                      <a:pt x="275" y="1095"/>
                    </a:lnTo>
                    <a:lnTo>
                      <a:pt x="275" y="1098"/>
                    </a:lnTo>
                    <a:lnTo>
                      <a:pt x="273" y="1098"/>
                    </a:lnTo>
                    <a:lnTo>
                      <a:pt x="273" y="1101"/>
                    </a:lnTo>
                    <a:lnTo>
                      <a:pt x="272" y="1101"/>
                    </a:lnTo>
                    <a:lnTo>
                      <a:pt x="272" y="1103"/>
                    </a:lnTo>
                    <a:lnTo>
                      <a:pt x="270" y="1103"/>
                    </a:lnTo>
                    <a:lnTo>
                      <a:pt x="270" y="1106"/>
                    </a:lnTo>
                    <a:lnTo>
                      <a:pt x="268" y="1106"/>
                    </a:lnTo>
                    <a:lnTo>
                      <a:pt x="268" y="1110"/>
                    </a:lnTo>
                    <a:lnTo>
                      <a:pt x="267" y="1110"/>
                    </a:lnTo>
                    <a:lnTo>
                      <a:pt x="267" y="1113"/>
                    </a:lnTo>
                    <a:lnTo>
                      <a:pt x="265" y="1113"/>
                    </a:lnTo>
                    <a:lnTo>
                      <a:pt x="265" y="1116"/>
                    </a:lnTo>
                    <a:lnTo>
                      <a:pt x="263" y="1116"/>
                    </a:lnTo>
                    <a:lnTo>
                      <a:pt x="263" y="1120"/>
                    </a:lnTo>
                    <a:lnTo>
                      <a:pt x="262" y="1120"/>
                    </a:lnTo>
                    <a:lnTo>
                      <a:pt x="262" y="1121"/>
                    </a:lnTo>
                    <a:lnTo>
                      <a:pt x="260" y="1121"/>
                    </a:lnTo>
                    <a:lnTo>
                      <a:pt x="260" y="1125"/>
                    </a:lnTo>
                    <a:lnTo>
                      <a:pt x="258" y="1125"/>
                    </a:lnTo>
                    <a:lnTo>
                      <a:pt x="258" y="1128"/>
                    </a:lnTo>
                    <a:lnTo>
                      <a:pt x="257" y="1128"/>
                    </a:lnTo>
                    <a:lnTo>
                      <a:pt x="257" y="1131"/>
                    </a:lnTo>
                    <a:lnTo>
                      <a:pt x="255" y="1131"/>
                    </a:lnTo>
                    <a:lnTo>
                      <a:pt x="255" y="1135"/>
                    </a:lnTo>
                    <a:lnTo>
                      <a:pt x="253" y="1135"/>
                    </a:lnTo>
                    <a:lnTo>
                      <a:pt x="253" y="1138"/>
                    </a:lnTo>
                    <a:lnTo>
                      <a:pt x="252" y="1138"/>
                    </a:lnTo>
                    <a:lnTo>
                      <a:pt x="252" y="1141"/>
                    </a:lnTo>
                    <a:lnTo>
                      <a:pt x="250" y="1141"/>
                    </a:lnTo>
                    <a:lnTo>
                      <a:pt x="250" y="1145"/>
                    </a:lnTo>
                    <a:lnTo>
                      <a:pt x="248" y="1145"/>
                    </a:lnTo>
                    <a:lnTo>
                      <a:pt x="248" y="1148"/>
                    </a:lnTo>
                    <a:lnTo>
                      <a:pt x="247" y="1148"/>
                    </a:lnTo>
                    <a:lnTo>
                      <a:pt x="247" y="1151"/>
                    </a:lnTo>
                    <a:lnTo>
                      <a:pt x="245" y="1151"/>
                    </a:lnTo>
                    <a:lnTo>
                      <a:pt x="245" y="1153"/>
                    </a:lnTo>
                    <a:lnTo>
                      <a:pt x="243" y="1153"/>
                    </a:lnTo>
                    <a:lnTo>
                      <a:pt x="243" y="1156"/>
                    </a:lnTo>
                    <a:lnTo>
                      <a:pt x="242" y="1156"/>
                    </a:lnTo>
                    <a:lnTo>
                      <a:pt x="242" y="1160"/>
                    </a:lnTo>
                    <a:lnTo>
                      <a:pt x="240" y="1160"/>
                    </a:lnTo>
                    <a:lnTo>
                      <a:pt x="240" y="1163"/>
                    </a:lnTo>
                    <a:lnTo>
                      <a:pt x="238" y="1163"/>
                    </a:lnTo>
                    <a:lnTo>
                      <a:pt x="238" y="1166"/>
                    </a:lnTo>
                    <a:lnTo>
                      <a:pt x="237" y="1166"/>
                    </a:lnTo>
                    <a:lnTo>
                      <a:pt x="237" y="1170"/>
                    </a:lnTo>
                    <a:lnTo>
                      <a:pt x="235" y="1170"/>
                    </a:lnTo>
                    <a:lnTo>
                      <a:pt x="235" y="1173"/>
                    </a:lnTo>
                    <a:lnTo>
                      <a:pt x="233" y="1173"/>
                    </a:lnTo>
                    <a:lnTo>
                      <a:pt x="233" y="1176"/>
                    </a:lnTo>
                    <a:lnTo>
                      <a:pt x="232" y="1176"/>
                    </a:lnTo>
                    <a:lnTo>
                      <a:pt x="232" y="1180"/>
                    </a:lnTo>
                    <a:lnTo>
                      <a:pt x="230" y="1180"/>
                    </a:lnTo>
                    <a:lnTo>
                      <a:pt x="230" y="1183"/>
                    </a:lnTo>
                    <a:lnTo>
                      <a:pt x="228" y="1183"/>
                    </a:lnTo>
                    <a:lnTo>
                      <a:pt x="228" y="1186"/>
                    </a:lnTo>
                    <a:lnTo>
                      <a:pt x="227" y="1186"/>
                    </a:lnTo>
                    <a:lnTo>
                      <a:pt x="227" y="1190"/>
                    </a:lnTo>
                    <a:lnTo>
                      <a:pt x="225" y="1190"/>
                    </a:lnTo>
                    <a:lnTo>
                      <a:pt x="225" y="1193"/>
                    </a:lnTo>
                    <a:lnTo>
                      <a:pt x="223" y="1193"/>
                    </a:lnTo>
                    <a:lnTo>
                      <a:pt x="223" y="1196"/>
                    </a:lnTo>
                    <a:lnTo>
                      <a:pt x="222" y="1196"/>
                    </a:lnTo>
                    <a:lnTo>
                      <a:pt x="222" y="1200"/>
                    </a:lnTo>
                    <a:lnTo>
                      <a:pt x="220" y="1200"/>
                    </a:lnTo>
                    <a:lnTo>
                      <a:pt x="220" y="1203"/>
                    </a:lnTo>
                    <a:lnTo>
                      <a:pt x="218" y="1203"/>
                    </a:lnTo>
                    <a:lnTo>
                      <a:pt x="218" y="1206"/>
                    </a:lnTo>
                    <a:lnTo>
                      <a:pt x="217" y="1206"/>
                    </a:lnTo>
                    <a:lnTo>
                      <a:pt x="217" y="1210"/>
                    </a:lnTo>
                    <a:lnTo>
                      <a:pt x="215" y="1210"/>
                    </a:lnTo>
                    <a:lnTo>
                      <a:pt x="215" y="1213"/>
                    </a:lnTo>
                    <a:lnTo>
                      <a:pt x="213" y="1213"/>
                    </a:lnTo>
                    <a:lnTo>
                      <a:pt x="213" y="1216"/>
                    </a:lnTo>
                    <a:lnTo>
                      <a:pt x="212" y="1216"/>
                    </a:lnTo>
                    <a:lnTo>
                      <a:pt x="212" y="1220"/>
                    </a:lnTo>
                    <a:lnTo>
                      <a:pt x="210" y="1220"/>
                    </a:lnTo>
                    <a:lnTo>
                      <a:pt x="210" y="1223"/>
                    </a:lnTo>
                    <a:lnTo>
                      <a:pt x="208" y="1223"/>
                    </a:lnTo>
                    <a:lnTo>
                      <a:pt x="208" y="1226"/>
                    </a:lnTo>
                    <a:lnTo>
                      <a:pt x="207" y="1226"/>
                    </a:lnTo>
                    <a:lnTo>
                      <a:pt x="207" y="1230"/>
                    </a:lnTo>
                    <a:lnTo>
                      <a:pt x="205" y="1230"/>
                    </a:lnTo>
                    <a:lnTo>
                      <a:pt x="205" y="1235"/>
                    </a:lnTo>
                    <a:lnTo>
                      <a:pt x="203" y="1235"/>
                    </a:lnTo>
                    <a:lnTo>
                      <a:pt x="203" y="1238"/>
                    </a:lnTo>
                    <a:lnTo>
                      <a:pt x="202" y="1238"/>
                    </a:lnTo>
                    <a:lnTo>
                      <a:pt x="202" y="1241"/>
                    </a:lnTo>
                    <a:lnTo>
                      <a:pt x="200" y="1241"/>
                    </a:lnTo>
                    <a:lnTo>
                      <a:pt x="200" y="1245"/>
                    </a:lnTo>
                    <a:lnTo>
                      <a:pt x="198" y="1245"/>
                    </a:lnTo>
                    <a:lnTo>
                      <a:pt x="198" y="1248"/>
                    </a:lnTo>
                    <a:lnTo>
                      <a:pt x="197" y="1248"/>
                    </a:lnTo>
                    <a:lnTo>
                      <a:pt x="197" y="1253"/>
                    </a:lnTo>
                    <a:lnTo>
                      <a:pt x="195" y="1253"/>
                    </a:lnTo>
                    <a:lnTo>
                      <a:pt x="195" y="1256"/>
                    </a:lnTo>
                    <a:lnTo>
                      <a:pt x="193" y="1256"/>
                    </a:lnTo>
                    <a:lnTo>
                      <a:pt x="193" y="1260"/>
                    </a:lnTo>
                    <a:lnTo>
                      <a:pt x="192" y="1260"/>
                    </a:lnTo>
                    <a:lnTo>
                      <a:pt x="192" y="1263"/>
                    </a:lnTo>
                    <a:lnTo>
                      <a:pt x="190" y="1263"/>
                    </a:lnTo>
                    <a:lnTo>
                      <a:pt x="190" y="1266"/>
                    </a:lnTo>
                    <a:lnTo>
                      <a:pt x="188" y="1266"/>
                    </a:lnTo>
                    <a:lnTo>
                      <a:pt x="188" y="1271"/>
                    </a:lnTo>
                    <a:lnTo>
                      <a:pt x="187" y="1271"/>
                    </a:lnTo>
                    <a:lnTo>
                      <a:pt x="187" y="1275"/>
                    </a:lnTo>
                    <a:lnTo>
                      <a:pt x="185" y="1275"/>
                    </a:lnTo>
                    <a:lnTo>
                      <a:pt x="185" y="1278"/>
                    </a:lnTo>
                    <a:lnTo>
                      <a:pt x="183" y="1278"/>
                    </a:lnTo>
                    <a:lnTo>
                      <a:pt x="183" y="1281"/>
                    </a:lnTo>
                    <a:lnTo>
                      <a:pt x="182" y="1281"/>
                    </a:lnTo>
                    <a:lnTo>
                      <a:pt x="182" y="1285"/>
                    </a:lnTo>
                    <a:lnTo>
                      <a:pt x="180" y="1285"/>
                    </a:lnTo>
                    <a:lnTo>
                      <a:pt x="180" y="1290"/>
                    </a:lnTo>
                    <a:lnTo>
                      <a:pt x="178" y="1290"/>
                    </a:lnTo>
                    <a:lnTo>
                      <a:pt x="178" y="1293"/>
                    </a:lnTo>
                    <a:lnTo>
                      <a:pt x="177" y="1293"/>
                    </a:lnTo>
                    <a:lnTo>
                      <a:pt x="177" y="1296"/>
                    </a:lnTo>
                    <a:lnTo>
                      <a:pt x="175" y="1296"/>
                    </a:lnTo>
                    <a:lnTo>
                      <a:pt x="175" y="1301"/>
                    </a:lnTo>
                    <a:lnTo>
                      <a:pt x="173" y="1301"/>
                    </a:lnTo>
                    <a:lnTo>
                      <a:pt x="173" y="1305"/>
                    </a:lnTo>
                    <a:lnTo>
                      <a:pt x="172" y="1305"/>
                    </a:lnTo>
                    <a:lnTo>
                      <a:pt x="172" y="1308"/>
                    </a:lnTo>
                    <a:lnTo>
                      <a:pt x="170" y="1308"/>
                    </a:lnTo>
                    <a:lnTo>
                      <a:pt x="170" y="1313"/>
                    </a:lnTo>
                    <a:lnTo>
                      <a:pt x="168" y="1313"/>
                    </a:lnTo>
                    <a:lnTo>
                      <a:pt x="168" y="1316"/>
                    </a:lnTo>
                    <a:lnTo>
                      <a:pt x="167" y="1316"/>
                    </a:lnTo>
                    <a:lnTo>
                      <a:pt x="167" y="1320"/>
                    </a:lnTo>
                    <a:lnTo>
                      <a:pt x="165" y="1320"/>
                    </a:lnTo>
                    <a:lnTo>
                      <a:pt x="165" y="1325"/>
                    </a:lnTo>
                    <a:lnTo>
                      <a:pt x="163" y="1325"/>
                    </a:lnTo>
                    <a:lnTo>
                      <a:pt x="163" y="1328"/>
                    </a:lnTo>
                    <a:lnTo>
                      <a:pt x="162" y="1328"/>
                    </a:lnTo>
                    <a:lnTo>
                      <a:pt x="162" y="1333"/>
                    </a:lnTo>
                    <a:lnTo>
                      <a:pt x="160" y="1333"/>
                    </a:lnTo>
                    <a:lnTo>
                      <a:pt x="160" y="1336"/>
                    </a:lnTo>
                    <a:lnTo>
                      <a:pt x="158" y="1336"/>
                    </a:lnTo>
                    <a:lnTo>
                      <a:pt x="158" y="1341"/>
                    </a:lnTo>
                    <a:lnTo>
                      <a:pt x="157" y="1341"/>
                    </a:lnTo>
                    <a:lnTo>
                      <a:pt x="157" y="1345"/>
                    </a:lnTo>
                    <a:lnTo>
                      <a:pt x="155" y="1345"/>
                    </a:lnTo>
                    <a:lnTo>
                      <a:pt x="155" y="1350"/>
                    </a:lnTo>
                    <a:lnTo>
                      <a:pt x="153" y="1350"/>
                    </a:lnTo>
                    <a:lnTo>
                      <a:pt x="153" y="1353"/>
                    </a:lnTo>
                    <a:lnTo>
                      <a:pt x="152" y="1353"/>
                    </a:lnTo>
                    <a:lnTo>
                      <a:pt x="152" y="1358"/>
                    </a:lnTo>
                    <a:lnTo>
                      <a:pt x="150" y="1358"/>
                    </a:lnTo>
                    <a:lnTo>
                      <a:pt x="150" y="1363"/>
                    </a:lnTo>
                    <a:lnTo>
                      <a:pt x="148" y="1363"/>
                    </a:lnTo>
                    <a:lnTo>
                      <a:pt x="148" y="1366"/>
                    </a:lnTo>
                    <a:lnTo>
                      <a:pt x="147" y="1366"/>
                    </a:lnTo>
                    <a:lnTo>
                      <a:pt x="147" y="1371"/>
                    </a:lnTo>
                    <a:lnTo>
                      <a:pt x="145" y="1371"/>
                    </a:lnTo>
                    <a:lnTo>
                      <a:pt x="145" y="1375"/>
                    </a:lnTo>
                    <a:lnTo>
                      <a:pt x="143" y="1375"/>
                    </a:lnTo>
                    <a:lnTo>
                      <a:pt x="143" y="1380"/>
                    </a:lnTo>
                    <a:lnTo>
                      <a:pt x="142" y="1380"/>
                    </a:lnTo>
                    <a:lnTo>
                      <a:pt x="142" y="1383"/>
                    </a:lnTo>
                    <a:lnTo>
                      <a:pt x="140" y="1383"/>
                    </a:lnTo>
                    <a:lnTo>
                      <a:pt x="140" y="1388"/>
                    </a:lnTo>
                    <a:lnTo>
                      <a:pt x="138" y="1388"/>
                    </a:lnTo>
                    <a:lnTo>
                      <a:pt x="138" y="1391"/>
                    </a:lnTo>
                    <a:lnTo>
                      <a:pt x="137" y="1391"/>
                    </a:lnTo>
                    <a:lnTo>
                      <a:pt x="137" y="1396"/>
                    </a:lnTo>
                    <a:lnTo>
                      <a:pt x="135" y="1396"/>
                    </a:lnTo>
                    <a:lnTo>
                      <a:pt x="135" y="1401"/>
                    </a:lnTo>
                    <a:lnTo>
                      <a:pt x="133" y="1401"/>
                    </a:lnTo>
                    <a:lnTo>
                      <a:pt x="133" y="1405"/>
                    </a:lnTo>
                    <a:lnTo>
                      <a:pt x="132" y="1405"/>
                    </a:lnTo>
                    <a:lnTo>
                      <a:pt x="132" y="1410"/>
                    </a:lnTo>
                    <a:lnTo>
                      <a:pt x="130" y="1410"/>
                    </a:lnTo>
                    <a:lnTo>
                      <a:pt x="130" y="1415"/>
                    </a:lnTo>
                    <a:lnTo>
                      <a:pt x="128" y="1415"/>
                    </a:lnTo>
                    <a:lnTo>
                      <a:pt x="128" y="1418"/>
                    </a:lnTo>
                    <a:lnTo>
                      <a:pt x="127" y="1418"/>
                    </a:lnTo>
                    <a:lnTo>
                      <a:pt x="127" y="1423"/>
                    </a:lnTo>
                    <a:lnTo>
                      <a:pt x="125" y="1423"/>
                    </a:lnTo>
                    <a:lnTo>
                      <a:pt x="125" y="1428"/>
                    </a:lnTo>
                    <a:lnTo>
                      <a:pt x="123" y="1428"/>
                    </a:lnTo>
                    <a:lnTo>
                      <a:pt x="123" y="1433"/>
                    </a:lnTo>
                    <a:lnTo>
                      <a:pt x="122" y="1433"/>
                    </a:lnTo>
                    <a:lnTo>
                      <a:pt x="122" y="1438"/>
                    </a:lnTo>
                    <a:lnTo>
                      <a:pt x="120" y="1438"/>
                    </a:lnTo>
                    <a:lnTo>
                      <a:pt x="120" y="1443"/>
                    </a:lnTo>
                    <a:lnTo>
                      <a:pt x="118" y="1443"/>
                    </a:lnTo>
                    <a:lnTo>
                      <a:pt x="118" y="1448"/>
                    </a:lnTo>
                    <a:lnTo>
                      <a:pt x="117" y="1448"/>
                    </a:lnTo>
                    <a:lnTo>
                      <a:pt x="117" y="1453"/>
                    </a:lnTo>
                    <a:lnTo>
                      <a:pt x="115" y="1453"/>
                    </a:lnTo>
                    <a:lnTo>
                      <a:pt x="115" y="1458"/>
                    </a:lnTo>
                    <a:lnTo>
                      <a:pt x="113" y="1458"/>
                    </a:lnTo>
                    <a:lnTo>
                      <a:pt x="113" y="1463"/>
                    </a:lnTo>
                    <a:lnTo>
                      <a:pt x="112" y="1463"/>
                    </a:lnTo>
                    <a:lnTo>
                      <a:pt x="112" y="1468"/>
                    </a:lnTo>
                    <a:lnTo>
                      <a:pt x="110" y="1468"/>
                    </a:lnTo>
                    <a:lnTo>
                      <a:pt x="110" y="1473"/>
                    </a:lnTo>
                    <a:lnTo>
                      <a:pt x="108" y="1473"/>
                    </a:lnTo>
                    <a:lnTo>
                      <a:pt x="108" y="1478"/>
                    </a:lnTo>
                    <a:lnTo>
                      <a:pt x="107" y="1478"/>
                    </a:lnTo>
                    <a:lnTo>
                      <a:pt x="107" y="1483"/>
                    </a:lnTo>
                    <a:lnTo>
                      <a:pt x="105" y="1483"/>
                    </a:lnTo>
                    <a:lnTo>
                      <a:pt x="105" y="1488"/>
                    </a:lnTo>
                    <a:lnTo>
                      <a:pt x="103" y="1488"/>
                    </a:lnTo>
                    <a:lnTo>
                      <a:pt x="103" y="1493"/>
                    </a:lnTo>
                    <a:lnTo>
                      <a:pt x="102" y="1493"/>
                    </a:lnTo>
                    <a:lnTo>
                      <a:pt x="102" y="1498"/>
                    </a:lnTo>
                    <a:lnTo>
                      <a:pt x="100" y="1498"/>
                    </a:lnTo>
                    <a:lnTo>
                      <a:pt x="100" y="1503"/>
                    </a:lnTo>
                    <a:lnTo>
                      <a:pt x="98" y="1503"/>
                    </a:lnTo>
                    <a:lnTo>
                      <a:pt x="98" y="1508"/>
                    </a:lnTo>
                    <a:lnTo>
                      <a:pt x="97" y="1508"/>
                    </a:lnTo>
                    <a:lnTo>
                      <a:pt x="97" y="1513"/>
                    </a:lnTo>
                    <a:lnTo>
                      <a:pt x="95" y="1513"/>
                    </a:lnTo>
                    <a:lnTo>
                      <a:pt x="95" y="1518"/>
                    </a:lnTo>
                    <a:lnTo>
                      <a:pt x="93" y="1518"/>
                    </a:lnTo>
                    <a:lnTo>
                      <a:pt x="93" y="1525"/>
                    </a:lnTo>
                    <a:lnTo>
                      <a:pt x="92" y="1525"/>
                    </a:lnTo>
                    <a:lnTo>
                      <a:pt x="92" y="1531"/>
                    </a:lnTo>
                    <a:lnTo>
                      <a:pt x="90" y="1531"/>
                    </a:lnTo>
                    <a:lnTo>
                      <a:pt x="90" y="1536"/>
                    </a:lnTo>
                    <a:lnTo>
                      <a:pt x="88" y="1536"/>
                    </a:lnTo>
                    <a:lnTo>
                      <a:pt x="88" y="1543"/>
                    </a:lnTo>
                    <a:lnTo>
                      <a:pt x="87" y="1543"/>
                    </a:lnTo>
                    <a:lnTo>
                      <a:pt x="87" y="1548"/>
                    </a:lnTo>
                    <a:lnTo>
                      <a:pt x="85" y="1548"/>
                    </a:lnTo>
                    <a:lnTo>
                      <a:pt x="85" y="1555"/>
                    </a:lnTo>
                    <a:lnTo>
                      <a:pt x="83" y="1555"/>
                    </a:lnTo>
                    <a:lnTo>
                      <a:pt x="83" y="1560"/>
                    </a:lnTo>
                    <a:lnTo>
                      <a:pt x="82" y="1560"/>
                    </a:lnTo>
                    <a:lnTo>
                      <a:pt x="82" y="1566"/>
                    </a:lnTo>
                    <a:lnTo>
                      <a:pt x="80" y="1566"/>
                    </a:lnTo>
                    <a:lnTo>
                      <a:pt x="80" y="1571"/>
                    </a:lnTo>
                    <a:lnTo>
                      <a:pt x="78" y="1571"/>
                    </a:lnTo>
                    <a:lnTo>
                      <a:pt x="78" y="1578"/>
                    </a:lnTo>
                    <a:lnTo>
                      <a:pt x="77" y="1578"/>
                    </a:lnTo>
                    <a:lnTo>
                      <a:pt x="77" y="1585"/>
                    </a:lnTo>
                    <a:lnTo>
                      <a:pt x="75" y="1585"/>
                    </a:lnTo>
                    <a:lnTo>
                      <a:pt x="75" y="1590"/>
                    </a:lnTo>
                    <a:lnTo>
                      <a:pt x="73" y="1590"/>
                    </a:lnTo>
                    <a:lnTo>
                      <a:pt x="73" y="1596"/>
                    </a:lnTo>
                    <a:lnTo>
                      <a:pt x="72" y="1596"/>
                    </a:lnTo>
                    <a:lnTo>
                      <a:pt x="72" y="1601"/>
                    </a:lnTo>
                    <a:lnTo>
                      <a:pt x="70" y="1601"/>
                    </a:lnTo>
                    <a:lnTo>
                      <a:pt x="70" y="1608"/>
                    </a:lnTo>
                    <a:lnTo>
                      <a:pt x="68" y="1608"/>
                    </a:lnTo>
                    <a:lnTo>
                      <a:pt x="68" y="1613"/>
                    </a:lnTo>
                    <a:lnTo>
                      <a:pt x="67" y="1613"/>
                    </a:lnTo>
                    <a:lnTo>
                      <a:pt x="67" y="1620"/>
                    </a:lnTo>
                    <a:lnTo>
                      <a:pt x="65" y="1620"/>
                    </a:lnTo>
                    <a:lnTo>
                      <a:pt x="65" y="1628"/>
                    </a:lnTo>
                    <a:lnTo>
                      <a:pt x="63" y="1628"/>
                    </a:lnTo>
                    <a:lnTo>
                      <a:pt x="63" y="1635"/>
                    </a:lnTo>
                    <a:lnTo>
                      <a:pt x="62" y="1635"/>
                    </a:lnTo>
                    <a:lnTo>
                      <a:pt x="62" y="1643"/>
                    </a:lnTo>
                    <a:lnTo>
                      <a:pt x="60" y="1643"/>
                    </a:lnTo>
                    <a:lnTo>
                      <a:pt x="60" y="1650"/>
                    </a:lnTo>
                    <a:lnTo>
                      <a:pt x="58" y="1650"/>
                    </a:lnTo>
                    <a:lnTo>
                      <a:pt x="58" y="1656"/>
                    </a:lnTo>
                    <a:lnTo>
                      <a:pt x="57" y="1656"/>
                    </a:lnTo>
                    <a:close/>
                    <a:moveTo>
                      <a:pt x="322" y="1015"/>
                    </a:moveTo>
                    <a:lnTo>
                      <a:pt x="322" y="1011"/>
                    </a:lnTo>
                    <a:lnTo>
                      <a:pt x="323" y="1011"/>
                    </a:lnTo>
                    <a:lnTo>
                      <a:pt x="323" y="1008"/>
                    </a:lnTo>
                    <a:lnTo>
                      <a:pt x="325" y="1008"/>
                    </a:lnTo>
                    <a:lnTo>
                      <a:pt x="325" y="1006"/>
                    </a:lnTo>
                    <a:lnTo>
                      <a:pt x="327" y="1006"/>
                    </a:lnTo>
                    <a:lnTo>
                      <a:pt x="327" y="1003"/>
                    </a:lnTo>
                    <a:lnTo>
                      <a:pt x="328" y="1003"/>
                    </a:lnTo>
                    <a:lnTo>
                      <a:pt x="328" y="1001"/>
                    </a:lnTo>
                    <a:lnTo>
                      <a:pt x="330" y="1001"/>
                    </a:lnTo>
                    <a:lnTo>
                      <a:pt x="330" y="998"/>
                    </a:lnTo>
                    <a:lnTo>
                      <a:pt x="332" y="998"/>
                    </a:lnTo>
                    <a:lnTo>
                      <a:pt x="332" y="996"/>
                    </a:lnTo>
                    <a:lnTo>
                      <a:pt x="333" y="996"/>
                    </a:lnTo>
                    <a:lnTo>
                      <a:pt x="333" y="993"/>
                    </a:lnTo>
                    <a:lnTo>
                      <a:pt x="335" y="993"/>
                    </a:lnTo>
                    <a:lnTo>
                      <a:pt x="335" y="991"/>
                    </a:lnTo>
                    <a:lnTo>
                      <a:pt x="337" y="991"/>
                    </a:lnTo>
                    <a:lnTo>
                      <a:pt x="337" y="988"/>
                    </a:lnTo>
                    <a:lnTo>
                      <a:pt x="338" y="988"/>
                    </a:lnTo>
                    <a:lnTo>
                      <a:pt x="338" y="986"/>
                    </a:lnTo>
                    <a:lnTo>
                      <a:pt x="340" y="986"/>
                    </a:lnTo>
                    <a:lnTo>
                      <a:pt x="340" y="983"/>
                    </a:lnTo>
                    <a:lnTo>
                      <a:pt x="342" y="983"/>
                    </a:lnTo>
                    <a:lnTo>
                      <a:pt x="342" y="981"/>
                    </a:lnTo>
                    <a:lnTo>
                      <a:pt x="343" y="981"/>
                    </a:lnTo>
                    <a:lnTo>
                      <a:pt x="343" y="978"/>
                    </a:lnTo>
                    <a:lnTo>
                      <a:pt x="345" y="978"/>
                    </a:lnTo>
                    <a:lnTo>
                      <a:pt x="345" y="975"/>
                    </a:lnTo>
                    <a:lnTo>
                      <a:pt x="347" y="975"/>
                    </a:lnTo>
                    <a:lnTo>
                      <a:pt x="347" y="973"/>
                    </a:lnTo>
                    <a:lnTo>
                      <a:pt x="348" y="973"/>
                    </a:lnTo>
                    <a:lnTo>
                      <a:pt x="348" y="970"/>
                    </a:lnTo>
                    <a:lnTo>
                      <a:pt x="350" y="970"/>
                    </a:lnTo>
                    <a:lnTo>
                      <a:pt x="350" y="968"/>
                    </a:lnTo>
                    <a:lnTo>
                      <a:pt x="352" y="968"/>
                    </a:lnTo>
                    <a:lnTo>
                      <a:pt x="352" y="965"/>
                    </a:lnTo>
                    <a:lnTo>
                      <a:pt x="353" y="965"/>
                    </a:lnTo>
                    <a:lnTo>
                      <a:pt x="353" y="963"/>
                    </a:lnTo>
                    <a:lnTo>
                      <a:pt x="355" y="963"/>
                    </a:lnTo>
                    <a:lnTo>
                      <a:pt x="355" y="960"/>
                    </a:lnTo>
                    <a:lnTo>
                      <a:pt x="357" y="960"/>
                    </a:lnTo>
                    <a:lnTo>
                      <a:pt x="357" y="958"/>
                    </a:lnTo>
                    <a:lnTo>
                      <a:pt x="358" y="958"/>
                    </a:lnTo>
                    <a:lnTo>
                      <a:pt x="358" y="955"/>
                    </a:lnTo>
                    <a:lnTo>
                      <a:pt x="360" y="955"/>
                    </a:lnTo>
                    <a:lnTo>
                      <a:pt x="360" y="953"/>
                    </a:lnTo>
                    <a:lnTo>
                      <a:pt x="362" y="953"/>
                    </a:lnTo>
                    <a:lnTo>
                      <a:pt x="362" y="950"/>
                    </a:lnTo>
                    <a:lnTo>
                      <a:pt x="363" y="950"/>
                    </a:lnTo>
                    <a:lnTo>
                      <a:pt x="363" y="948"/>
                    </a:lnTo>
                    <a:lnTo>
                      <a:pt x="365" y="948"/>
                    </a:lnTo>
                    <a:lnTo>
                      <a:pt x="365" y="945"/>
                    </a:lnTo>
                    <a:lnTo>
                      <a:pt x="367" y="945"/>
                    </a:lnTo>
                    <a:lnTo>
                      <a:pt x="367" y="943"/>
                    </a:lnTo>
                    <a:lnTo>
                      <a:pt x="368" y="943"/>
                    </a:lnTo>
                    <a:lnTo>
                      <a:pt x="368" y="940"/>
                    </a:lnTo>
                    <a:lnTo>
                      <a:pt x="370" y="940"/>
                    </a:lnTo>
                    <a:lnTo>
                      <a:pt x="370" y="936"/>
                    </a:lnTo>
                    <a:lnTo>
                      <a:pt x="372" y="936"/>
                    </a:lnTo>
                    <a:lnTo>
                      <a:pt x="372" y="935"/>
                    </a:lnTo>
                    <a:lnTo>
                      <a:pt x="373" y="935"/>
                    </a:lnTo>
                    <a:lnTo>
                      <a:pt x="373" y="931"/>
                    </a:lnTo>
                    <a:lnTo>
                      <a:pt x="375" y="931"/>
                    </a:lnTo>
                    <a:lnTo>
                      <a:pt x="375" y="930"/>
                    </a:lnTo>
                    <a:lnTo>
                      <a:pt x="377" y="930"/>
                    </a:lnTo>
                    <a:lnTo>
                      <a:pt x="377" y="926"/>
                    </a:lnTo>
                    <a:lnTo>
                      <a:pt x="378" y="926"/>
                    </a:lnTo>
                    <a:lnTo>
                      <a:pt x="378" y="925"/>
                    </a:lnTo>
                    <a:lnTo>
                      <a:pt x="380" y="925"/>
                    </a:lnTo>
                    <a:lnTo>
                      <a:pt x="380" y="923"/>
                    </a:lnTo>
                    <a:lnTo>
                      <a:pt x="382" y="923"/>
                    </a:lnTo>
                    <a:lnTo>
                      <a:pt x="382" y="920"/>
                    </a:lnTo>
                    <a:lnTo>
                      <a:pt x="383" y="920"/>
                    </a:lnTo>
                    <a:lnTo>
                      <a:pt x="383" y="918"/>
                    </a:lnTo>
                    <a:lnTo>
                      <a:pt x="385" y="918"/>
                    </a:lnTo>
                    <a:lnTo>
                      <a:pt x="385" y="916"/>
                    </a:lnTo>
                    <a:lnTo>
                      <a:pt x="387" y="916"/>
                    </a:lnTo>
                    <a:lnTo>
                      <a:pt x="387" y="913"/>
                    </a:lnTo>
                    <a:lnTo>
                      <a:pt x="388" y="913"/>
                    </a:lnTo>
                    <a:lnTo>
                      <a:pt x="388" y="911"/>
                    </a:lnTo>
                    <a:lnTo>
                      <a:pt x="390" y="911"/>
                    </a:lnTo>
                    <a:lnTo>
                      <a:pt x="390" y="908"/>
                    </a:lnTo>
                    <a:lnTo>
                      <a:pt x="392" y="908"/>
                    </a:lnTo>
                    <a:lnTo>
                      <a:pt x="392" y="906"/>
                    </a:lnTo>
                    <a:lnTo>
                      <a:pt x="393" y="906"/>
                    </a:lnTo>
                    <a:lnTo>
                      <a:pt x="393" y="905"/>
                    </a:lnTo>
                    <a:lnTo>
                      <a:pt x="395" y="905"/>
                    </a:lnTo>
                    <a:lnTo>
                      <a:pt x="395" y="901"/>
                    </a:lnTo>
                    <a:lnTo>
                      <a:pt x="397" y="901"/>
                    </a:lnTo>
                    <a:lnTo>
                      <a:pt x="397" y="900"/>
                    </a:lnTo>
                    <a:lnTo>
                      <a:pt x="398" y="900"/>
                    </a:lnTo>
                    <a:lnTo>
                      <a:pt x="398" y="898"/>
                    </a:lnTo>
                    <a:lnTo>
                      <a:pt x="400" y="898"/>
                    </a:lnTo>
                    <a:lnTo>
                      <a:pt x="400" y="895"/>
                    </a:lnTo>
                    <a:lnTo>
                      <a:pt x="402" y="895"/>
                    </a:lnTo>
                    <a:lnTo>
                      <a:pt x="402" y="893"/>
                    </a:lnTo>
                    <a:lnTo>
                      <a:pt x="403" y="893"/>
                    </a:lnTo>
                    <a:lnTo>
                      <a:pt x="403" y="890"/>
                    </a:lnTo>
                    <a:lnTo>
                      <a:pt x="405" y="890"/>
                    </a:lnTo>
                    <a:lnTo>
                      <a:pt x="405" y="888"/>
                    </a:lnTo>
                    <a:lnTo>
                      <a:pt x="407" y="888"/>
                    </a:lnTo>
                    <a:lnTo>
                      <a:pt x="407" y="886"/>
                    </a:lnTo>
                    <a:lnTo>
                      <a:pt x="408" y="886"/>
                    </a:lnTo>
                    <a:lnTo>
                      <a:pt x="408" y="883"/>
                    </a:lnTo>
                    <a:lnTo>
                      <a:pt x="410" y="883"/>
                    </a:lnTo>
                    <a:lnTo>
                      <a:pt x="410" y="881"/>
                    </a:lnTo>
                    <a:lnTo>
                      <a:pt x="412" y="881"/>
                    </a:lnTo>
                    <a:lnTo>
                      <a:pt x="412" y="880"/>
                    </a:lnTo>
                    <a:lnTo>
                      <a:pt x="413" y="880"/>
                    </a:lnTo>
                    <a:lnTo>
                      <a:pt x="413" y="876"/>
                    </a:lnTo>
                    <a:lnTo>
                      <a:pt x="415" y="876"/>
                    </a:lnTo>
                    <a:lnTo>
                      <a:pt x="415" y="875"/>
                    </a:lnTo>
                    <a:lnTo>
                      <a:pt x="417" y="875"/>
                    </a:lnTo>
                    <a:lnTo>
                      <a:pt x="417" y="871"/>
                    </a:lnTo>
                    <a:lnTo>
                      <a:pt x="418" y="871"/>
                    </a:lnTo>
                    <a:lnTo>
                      <a:pt x="418" y="870"/>
                    </a:lnTo>
                    <a:lnTo>
                      <a:pt x="420" y="870"/>
                    </a:lnTo>
                    <a:lnTo>
                      <a:pt x="420" y="868"/>
                    </a:lnTo>
                    <a:lnTo>
                      <a:pt x="422" y="868"/>
                    </a:lnTo>
                    <a:lnTo>
                      <a:pt x="422" y="865"/>
                    </a:lnTo>
                    <a:lnTo>
                      <a:pt x="423" y="865"/>
                    </a:lnTo>
                    <a:lnTo>
                      <a:pt x="423" y="863"/>
                    </a:lnTo>
                    <a:lnTo>
                      <a:pt x="425" y="863"/>
                    </a:lnTo>
                    <a:lnTo>
                      <a:pt x="425" y="861"/>
                    </a:lnTo>
                    <a:lnTo>
                      <a:pt x="427" y="861"/>
                    </a:lnTo>
                    <a:lnTo>
                      <a:pt x="427" y="865"/>
                    </a:lnTo>
                    <a:lnTo>
                      <a:pt x="425" y="865"/>
                    </a:lnTo>
                    <a:lnTo>
                      <a:pt x="425" y="866"/>
                    </a:lnTo>
                    <a:lnTo>
                      <a:pt x="423" y="866"/>
                    </a:lnTo>
                    <a:lnTo>
                      <a:pt x="423" y="870"/>
                    </a:lnTo>
                    <a:lnTo>
                      <a:pt x="422" y="870"/>
                    </a:lnTo>
                    <a:lnTo>
                      <a:pt x="422" y="871"/>
                    </a:lnTo>
                    <a:lnTo>
                      <a:pt x="420" y="871"/>
                    </a:lnTo>
                    <a:lnTo>
                      <a:pt x="420" y="873"/>
                    </a:lnTo>
                    <a:lnTo>
                      <a:pt x="418" y="873"/>
                    </a:lnTo>
                    <a:lnTo>
                      <a:pt x="418" y="876"/>
                    </a:lnTo>
                    <a:lnTo>
                      <a:pt x="417" y="876"/>
                    </a:lnTo>
                    <a:lnTo>
                      <a:pt x="417" y="878"/>
                    </a:lnTo>
                    <a:lnTo>
                      <a:pt x="415" y="878"/>
                    </a:lnTo>
                    <a:lnTo>
                      <a:pt x="415" y="881"/>
                    </a:lnTo>
                    <a:lnTo>
                      <a:pt x="413" y="881"/>
                    </a:lnTo>
                    <a:lnTo>
                      <a:pt x="413" y="883"/>
                    </a:lnTo>
                    <a:lnTo>
                      <a:pt x="412" y="883"/>
                    </a:lnTo>
                    <a:lnTo>
                      <a:pt x="412" y="885"/>
                    </a:lnTo>
                    <a:lnTo>
                      <a:pt x="410" y="885"/>
                    </a:lnTo>
                    <a:lnTo>
                      <a:pt x="410" y="888"/>
                    </a:lnTo>
                    <a:lnTo>
                      <a:pt x="408" y="888"/>
                    </a:lnTo>
                    <a:lnTo>
                      <a:pt x="408" y="890"/>
                    </a:lnTo>
                    <a:lnTo>
                      <a:pt x="407" y="890"/>
                    </a:lnTo>
                    <a:lnTo>
                      <a:pt x="407" y="891"/>
                    </a:lnTo>
                    <a:lnTo>
                      <a:pt x="405" y="891"/>
                    </a:lnTo>
                    <a:lnTo>
                      <a:pt x="405" y="895"/>
                    </a:lnTo>
                    <a:lnTo>
                      <a:pt x="403" y="895"/>
                    </a:lnTo>
                    <a:lnTo>
                      <a:pt x="403" y="896"/>
                    </a:lnTo>
                    <a:lnTo>
                      <a:pt x="402" y="896"/>
                    </a:lnTo>
                    <a:lnTo>
                      <a:pt x="402" y="900"/>
                    </a:lnTo>
                    <a:lnTo>
                      <a:pt x="400" y="900"/>
                    </a:lnTo>
                    <a:lnTo>
                      <a:pt x="400" y="901"/>
                    </a:lnTo>
                    <a:lnTo>
                      <a:pt x="398" y="901"/>
                    </a:lnTo>
                    <a:lnTo>
                      <a:pt x="398" y="903"/>
                    </a:lnTo>
                    <a:lnTo>
                      <a:pt x="397" y="903"/>
                    </a:lnTo>
                    <a:lnTo>
                      <a:pt x="397" y="906"/>
                    </a:lnTo>
                    <a:lnTo>
                      <a:pt x="395" y="906"/>
                    </a:lnTo>
                    <a:lnTo>
                      <a:pt x="395" y="908"/>
                    </a:lnTo>
                    <a:lnTo>
                      <a:pt x="393" y="908"/>
                    </a:lnTo>
                    <a:lnTo>
                      <a:pt x="393" y="910"/>
                    </a:lnTo>
                    <a:lnTo>
                      <a:pt x="392" y="910"/>
                    </a:lnTo>
                    <a:lnTo>
                      <a:pt x="392" y="913"/>
                    </a:lnTo>
                    <a:lnTo>
                      <a:pt x="390" y="913"/>
                    </a:lnTo>
                    <a:lnTo>
                      <a:pt x="390" y="915"/>
                    </a:lnTo>
                    <a:lnTo>
                      <a:pt x="388" y="915"/>
                    </a:lnTo>
                    <a:lnTo>
                      <a:pt x="388" y="918"/>
                    </a:lnTo>
                    <a:lnTo>
                      <a:pt x="387" y="918"/>
                    </a:lnTo>
                    <a:lnTo>
                      <a:pt x="387" y="920"/>
                    </a:lnTo>
                    <a:lnTo>
                      <a:pt x="385" y="920"/>
                    </a:lnTo>
                    <a:lnTo>
                      <a:pt x="385" y="921"/>
                    </a:lnTo>
                    <a:lnTo>
                      <a:pt x="383" y="921"/>
                    </a:lnTo>
                    <a:lnTo>
                      <a:pt x="383" y="925"/>
                    </a:lnTo>
                    <a:lnTo>
                      <a:pt x="382" y="925"/>
                    </a:lnTo>
                    <a:lnTo>
                      <a:pt x="382" y="926"/>
                    </a:lnTo>
                    <a:lnTo>
                      <a:pt x="380" y="926"/>
                    </a:lnTo>
                    <a:lnTo>
                      <a:pt x="380" y="930"/>
                    </a:lnTo>
                    <a:lnTo>
                      <a:pt x="378" y="930"/>
                    </a:lnTo>
                    <a:lnTo>
                      <a:pt x="378" y="931"/>
                    </a:lnTo>
                    <a:lnTo>
                      <a:pt x="377" y="931"/>
                    </a:lnTo>
                    <a:lnTo>
                      <a:pt x="377" y="933"/>
                    </a:lnTo>
                    <a:lnTo>
                      <a:pt x="375" y="933"/>
                    </a:lnTo>
                    <a:lnTo>
                      <a:pt x="375" y="936"/>
                    </a:lnTo>
                    <a:lnTo>
                      <a:pt x="373" y="936"/>
                    </a:lnTo>
                    <a:lnTo>
                      <a:pt x="373" y="938"/>
                    </a:lnTo>
                    <a:lnTo>
                      <a:pt x="372" y="938"/>
                    </a:lnTo>
                    <a:lnTo>
                      <a:pt x="372" y="941"/>
                    </a:lnTo>
                    <a:lnTo>
                      <a:pt x="370" y="941"/>
                    </a:lnTo>
                    <a:lnTo>
                      <a:pt x="370" y="945"/>
                    </a:lnTo>
                    <a:lnTo>
                      <a:pt x="368" y="945"/>
                    </a:lnTo>
                    <a:lnTo>
                      <a:pt x="368" y="946"/>
                    </a:lnTo>
                    <a:lnTo>
                      <a:pt x="367" y="946"/>
                    </a:lnTo>
                    <a:lnTo>
                      <a:pt x="367" y="950"/>
                    </a:lnTo>
                    <a:lnTo>
                      <a:pt x="365" y="950"/>
                    </a:lnTo>
                    <a:lnTo>
                      <a:pt x="365" y="951"/>
                    </a:lnTo>
                    <a:lnTo>
                      <a:pt x="363" y="951"/>
                    </a:lnTo>
                    <a:lnTo>
                      <a:pt x="363" y="955"/>
                    </a:lnTo>
                    <a:lnTo>
                      <a:pt x="362" y="955"/>
                    </a:lnTo>
                    <a:lnTo>
                      <a:pt x="362" y="956"/>
                    </a:lnTo>
                    <a:lnTo>
                      <a:pt x="360" y="956"/>
                    </a:lnTo>
                    <a:lnTo>
                      <a:pt x="360" y="960"/>
                    </a:lnTo>
                    <a:lnTo>
                      <a:pt x="358" y="960"/>
                    </a:lnTo>
                    <a:lnTo>
                      <a:pt x="358" y="961"/>
                    </a:lnTo>
                    <a:lnTo>
                      <a:pt x="357" y="961"/>
                    </a:lnTo>
                    <a:lnTo>
                      <a:pt x="357" y="965"/>
                    </a:lnTo>
                    <a:lnTo>
                      <a:pt x="355" y="965"/>
                    </a:lnTo>
                    <a:lnTo>
                      <a:pt x="355" y="966"/>
                    </a:lnTo>
                    <a:lnTo>
                      <a:pt x="353" y="966"/>
                    </a:lnTo>
                    <a:lnTo>
                      <a:pt x="353" y="970"/>
                    </a:lnTo>
                    <a:lnTo>
                      <a:pt x="352" y="970"/>
                    </a:lnTo>
                    <a:lnTo>
                      <a:pt x="352" y="971"/>
                    </a:lnTo>
                    <a:lnTo>
                      <a:pt x="350" y="971"/>
                    </a:lnTo>
                    <a:lnTo>
                      <a:pt x="350" y="975"/>
                    </a:lnTo>
                    <a:lnTo>
                      <a:pt x="348" y="975"/>
                    </a:lnTo>
                    <a:lnTo>
                      <a:pt x="348" y="976"/>
                    </a:lnTo>
                    <a:lnTo>
                      <a:pt x="347" y="976"/>
                    </a:lnTo>
                    <a:lnTo>
                      <a:pt x="347" y="980"/>
                    </a:lnTo>
                    <a:lnTo>
                      <a:pt x="345" y="980"/>
                    </a:lnTo>
                    <a:lnTo>
                      <a:pt x="345" y="983"/>
                    </a:lnTo>
                    <a:lnTo>
                      <a:pt x="343" y="983"/>
                    </a:lnTo>
                    <a:lnTo>
                      <a:pt x="343" y="985"/>
                    </a:lnTo>
                    <a:lnTo>
                      <a:pt x="342" y="985"/>
                    </a:lnTo>
                    <a:lnTo>
                      <a:pt x="342" y="988"/>
                    </a:lnTo>
                    <a:lnTo>
                      <a:pt x="340" y="988"/>
                    </a:lnTo>
                    <a:lnTo>
                      <a:pt x="340" y="990"/>
                    </a:lnTo>
                    <a:lnTo>
                      <a:pt x="338" y="990"/>
                    </a:lnTo>
                    <a:lnTo>
                      <a:pt x="338" y="993"/>
                    </a:lnTo>
                    <a:lnTo>
                      <a:pt x="337" y="993"/>
                    </a:lnTo>
                    <a:lnTo>
                      <a:pt x="337" y="995"/>
                    </a:lnTo>
                    <a:lnTo>
                      <a:pt x="335" y="995"/>
                    </a:lnTo>
                    <a:lnTo>
                      <a:pt x="335" y="998"/>
                    </a:lnTo>
                    <a:lnTo>
                      <a:pt x="333" y="998"/>
                    </a:lnTo>
                    <a:lnTo>
                      <a:pt x="333" y="1000"/>
                    </a:lnTo>
                    <a:lnTo>
                      <a:pt x="332" y="1000"/>
                    </a:lnTo>
                    <a:lnTo>
                      <a:pt x="332" y="1003"/>
                    </a:lnTo>
                    <a:lnTo>
                      <a:pt x="330" y="1003"/>
                    </a:lnTo>
                    <a:lnTo>
                      <a:pt x="330" y="1005"/>
                    </a:lnTo>
                    <a:lnTo>
                      <a:pt x="328" y="1005"/>
                    </a:lnTo>
                    <a:lnTo>
                      <a:pt x="328" y="1008"/>
                    </a:lnTo>
                    <a:lnTo>
                      <a:pt x="327" y="1008"/>
                    </a:lnTo>
                    <a:lnTo>
                      <a:pt x="327" y="1010"/>
                    </a:lnTo>
                    <a:lnTo>
                      <a:pt x="325" y="1010"/>
                    </a:lnTo>
                    <a:lnTo>
                      <a:pt x="325" y="1013"/>
                    </a:lnTo>
                    <a:lnTo>
                      <a:pt x="323" y="1013"/>
                    </a:lnTo>
                    <a:lnTo>
                      <a:pt x="323" y="1015"/>
                    </a:lnTo>
                    <a:lnTo>
                      <a:pt x="322" y="1015"/>
                    </a:lnTo>
                    <a:close/>
                    <a:moveTo>
                      <a:pt x="427" y="861"/>
                    </a:moveTo>
                    <a:lnTo>
                      <a:pt x="427" y="858"/>
                    </a:lnTo>
                    <a:lnTo>
                      <a:pt x="428" y="858"/>
                    </a:lnTo>
                    <a:lnTo>
                      <a:pt x="428" y="856"/>
                    </a:lnTo>
                    <a:lnTo>
                      <a:pt x="430" y="856"/>
                    </a:lnTo>
                    <a:lnTo>
                      <a:pt x="430" y="853"/>
                    </a:lnTo>
                    <a:lnTo>
                      <a:pt x="432" y="853"/>
                    </a:lnTo>
                    <a:lnTo>
                      <a:pt x="432" y="851"/>
                    </a:lnTo>
                    <a:lnTo>
                      <a:pt x="433" y="851"/>
                    </a:lnTo>
                    <a:lnTo>
                      <a:pt x="433" y="850"/>
                    </a:lnTo>
                    <a:lnTo>
                      <a:pt x="435" y="850"/>
                    </a:lnTo>
                    <a:lnTo>
                      <a:pt x="435" y="846"/>
                    </a:lnTo>
                    <a:lnTo>
                      <a:pt x="437" y="846"/>
                    </a:lnTo>
                    <a:lnTo>
                      <a:pt x="437" y="845"/>
                    </a:lnTo>
                    <a:lnTo>
                      <a:pt x="438" y="845"/>
                    </a:lnTo>
                    <a:lnTo>
                      <a:pt x="438" y="841"/>
                    </a:lnTo>
                    <a:lnTo>
                      <a:pt x="440" y="841"/>
                    </a:lnTo>
                    <a:lnTo>
                      <a:pt x="440" y="840"/>
                    </a:lnTo>
                    <a:lnTo>
                      <a:pt x="442" y="840"/>
                    </a:lnTo>
                    <a:lnTo>
                      <a:pt x="442" y="838"/>
                    </a:lnTo>
                    <a:lnTo>
                      <a:pt x="443" y="838"/>
                    </a:lnTo>
                    <a:lnTo>
                      <a:pt x="443" y="836"/>
                    </a:lnTo>
                    <a:lnTo>
                      <a:pt x="445" y="836"/>
                    </a:lnTo>
                    <a:lnTo>
                      <a:pt x="445" y="835"/>
                    </a:lnTo>
                    <a:lnTo>
                      <a:pt x="447" y="835"/>
                    </a:lnTo>
                    <a:lnTo>
                      <a:pt x="447" y="831"/>
                    </a:lnTo>
                    <a:lnTo>
                      <a:pt x="448" y="831"/>
                    </a:lnTo>
                    <a:lnTo>
                      <a:pt x="448" y="830"/>
                    </a:lnTo>
                    <a:lnTo>
                      <a:pt x="450" y="830"/>
                    </a:lnTo>
                    <a:lnTo>
                      <a:pt x="450" y="828"/>
                    </a:lnTo>
                    <a:lnTo>
                      <a:pt x="452" y="828"/>
                    </a:lnTo>
                    <a:lnTo>
                      <a:pt x="452" y="826"/>
                    </a:lnTo>
                    <a:lnTo>
                      <a:pt x="453" y="826"/>
                    </a:lnTo>
                    <a:lnTo>
                      <a:pt x="453" y="823"/>
                    </a:lnTo>
                    <a:lnTo>
                      <a:pt x="455" y="823"/>
                    </a:lnTo>
                    <a:lnTo>
                      <a:pt x="455" y="821"/>
                    </a:lnTo>
                    <a:lnTo>
                      <a:pt x="457" y="821"/>
                    </a:lnTo>
                    <a:lnTo>
                      <a:pt x="457" y="820"/>
                    </a:lnTo>
                    <a:lnTo>
                      <a:pt x="458" y="820"/>
                    </a:lnTo>
                    <a:lnTo>
                      <a:pt x="458" y="818"/>
                    </a:lnTo>
                    <a:lnTo>
                      <a:pt x="460" y="818"/>
                    </a:lnTo>
                    <a:lnTo>
                      <a:pt x="460" y="815"/>
                    </a:lnTo>
                    <a:lnTo>
                      <a:pt x="462" y="815"/>
                    </a:lnTo>
                    <a:lnTo>
                      <a:pt x="462" y="813"/>
                    </a:lnTo>
                    <a:lnTo>
                      <a:pt x="463" y="813"/>
                    </a:lnTo>
                    <a:lnTo>
                      <a:pt x="463" y="811"/>
                    </a:lnTo>
                    <a:lnTo>
                      <a:pt x="465" y="811"/>
                    </a:lnTo>
                    <a:lnTo>
                      <a:pt x="465" y="810"/>
                    </a:lnTo>
                    <a:lnTo>
                      <a:pt x="467" y="810"/>
                    </a:lnTo>
                    <a:lnTo>
                      <a:pt x="467" y="806"/>
                    </a:lnTo>
                    <a:lnTo>
                      <a:pt x="468" y="806"/>
                    </a:lnTo>
                    <a:lnTo>
                      <a:pt x="468" y="805"/>
                    </a:lnTo>
                    <a:lnTo>
                      <a:pt x="470" y="805"/>
                    </a:lnTo>
                    <a:lnTo>
                      <a:pt x="470" y="803"/>
                    </a:lnTo>
                    <a:lnTo>
                      <a:pt x="472" y="803"/>
                    </a:lnTo>
                    <a:lnTo>
                      <a:pt x="472" y="801"/>
                    </a:lnTo>
                    <a:lnTo>
                      <a:pt x="473" y="801"/>
                    </a:lnTo>
                    <a:lnTo>
                      <a:pt x="473" y="798"/>
                    </a:lnTo>
                    <a:lnTo>
                      <a:pt x="475" y="798"/>
                    </a:lnTo>
                    <a:lnTo>
                      <a:pt x="475" y="796"/>
                    </a:lnTo>
                    <a:lnTo>
                      <a:pt x="477" y="796"/>
                    </a:lnTo>
                    <a:lnTo>
                      <a:pt x="477" y="795"/>
                    </a:lnTo>
                    <a:lnTo>
                      <a:pt x="478" y="795"/>
                    </a:lnTo>
                    <a:lnTo>
                      <a:pt x="478" y="793"/>
                    </a:lnTo>
                    <a:lnTo>
                      <a:pt x="480" y="793"/>
                    </a:lnTo>
                    <a:lnTo>
                      <a:pt x="480" y="790"/>
                    </a:lnTo>
                    <a:lnTo>
                      <a:pt x="482" y="790"/>
                    </a:lnTo>
                    <a:lnTo>
                      <a:pt x="482" y="788"/>
                    </a:lnTo>
                    <a:lnTo>
                      <a:pt x="483" y="788"/>
                    </a:lnTo>
                    <a:lnTo>
                      <a:pt x="483" y="786"/>
                    </a:lnTo>
                    <a:lnTo>
                      <a:pt x="485" y="786"/>
                    </a:lnTo>
                    <a:lnTo>
                      <a:pt x="485" y="785"/>
                    </a:lnTo>
                    <a:lnTo>
                      <a:pt x="487" y="785"/>
                    </a:lnTo>
                    <a:lnTo>
                      <a:pt x="487" y="781"/>
                    </a:lnTo>
                    <a:lnTo>
                      <a:pt x="488" y="781"/>
                    </a:lnTo>
                    <a:lnTo>
                      <a:pt x="488" y="780"/>
                    </a:lnTo>
                    <a:lnTo>
                      <a:pt x="490" y="780"/>
                    </a:lnTo>
                    <a:lnTo>
                      <a:pt x="490" y="778"/>
                    </a:lnTo>
                    <a:lnTo>
                      <a:pt x="492" y="778"/>
                    </a:lnTo>
                    <a:lnTo>
                      <a:pt x="492" y="776"/>
                    </a:lnTo>
                    <a:lnTo>
                      <a:pt x="493" y="776"/>
                    </a:lnTo>
                    <a:lnTo>
                      <a:pt x="493" y="773"/>
                    </a:lnTo>
                    <a:lnTo>
                      <a:pt x="495" y="773"/>
                    </a:lnTo>
                    <a:lnTo>
                      <a:pt x="495" y="771"/>
                    </a:lnTo>
                    <a:lnTo>
                      <a:pt x="497" y="771"/>
                    </a:lnTo>
                    <a:lnTo>
                      <a:pt x="497" y="770"/>
                    </a:lnTo>
                    <a:lnTo>
                      <a:pt x="498" y="770"/>
                    </a:lnTo>
                    <a:lnTo>
                      <a:pt x="498" y="768"/>
                    </a:lnTo>
                    <a:lnTo>
                      <a:pt x="500" y="768"/>
                    </a:lnTo>
                    <a:lnTo>
                      <a:pt x="500" y="765"/>
                    </a:lnTo>
                    <a:lnTo>
                      <a:pt x="502" y="765"/>
                    </a:lnTo>
                    <a:lnTo>
                      <a:pt x="502" y="763"/>
                    </a:lnTo>
                    <a:lnTo>
                      <a:pt x="503" y="763"/>
                    </a:lnTo>
                    <a:lnTo>
                      <a:pt x="503" y="761"/>
                    </a:lnTo>
                    <a:lnTo>
                      <a:pt x="505" y="761"/>
                    </a:lnTo>
                    <a:lnTo>
                      <a:pt x="505" y="760"/>
                    </a:lnTo>
                    <a:lnTo>
                      <a:pt x="507" y="760"/>
                    </a:lnTo>
                    <a:lnTo>
                      <a:pt x="507" y="758"/>
                    </a:lnTo>
                    <a:lnTo>
                      <a:pt x="508" y="758"/>
                    </a:lnTo>
                    <a:lnTo>
                      <a:pt x="508" y="755"/>
                    </a:lnTo>
                    <a:lnTo>
                      <a:pt x="510" y="755"/>
                    </a:lnTo>
                    <a:lnTo>
                      <a:pt x="510" y="753"/>
                    </a:lnTo>
                    <a:lnTo>
                      <a:pt x="512" y="753"/>
                    </a:lnTo>
                    <a:lnTo>
                      <a:pt x="512" y="751"/>
                    </a:lnTo>
                    <a:lnTo>
                      <a:pt x="513" y="751"/>
                    </a:lnTo>
                    <a:lnTo>
                      <a:pt x="513" y="750"/>
                    </a:lnTo>
                    <a:lnTo>
                      <a:pt x="515" y="750"/>
                    </a:lnTo>
                    <a:lnTo>
                      <a:pt x="515" y="748"/>
                    </a:lnTo>
                    <a:lnTo>
                      <a:pt x="517" y="748"/>
                    </a:lnTo>
                    <a:lnTo>
                      <a:pt x="517" y="746"/>
                    </a:lnTo>
                    <a:lnTo>
                      <a:pt x="518" y="746"/>
                    </a:lnTo>
                    <a:lnTo>
                      <a:pt x="518" y="745"/>
                    </a:lnTo>
                    <a:lnTo>
                      <a:pt x="520" y="745"/>
                    </a:lnTo>
                    <a:lnTo>
                      <a:pt x="520" y="743"/>
                    </a:lnTo>
                    <a:lnTo>
                      <a:pt x="522" y="743"/>
                    </a:lnTo>
                    <a:lnTo>
                      <a:pt x="522" y="740"/>
                    </a:lnTo>
                    <a:lnTo>
                      <a:pt x="523" y="740"/>
                    </a:lnTo>
                    <a:lnTo>
                      <a:pt x="523" y="738"/>
                    </a:lnTo>
                    <a:lnTo>
                      <a:pt x="525" y="738"/>
                    </a:lnTo>
                    <a:lnTo>
                      <a:pt x="525" y="736"/>
                    </a:lnTo>
                    <a:lnTo>
                      <a:pt x="527" y="736"/>
                    </a:lnTo>
                    <a:lnTo>
                      <a:pt x="527" y="735"/>
                    </a:lnTo>
                    <a:lnTo>
                      <a:pt x="528" y="735"/>
                    </a:lnTo>
                    <a:lnTo>
                      <a:pt x="528" y="733"/>
                    </a:lnTo>
                    <a:lnTo>
                      <a:pt x="530" y="733"/>
                    </a:lnTo>
                    <a:lnTo>
                      <a:pt x="530" y="731"/>
                    </a:lnTo>
                    <a:lnTo>
                      <a:pt x="532" y="731"/>
                    </a:lnTo>
                    <a:lnTo>
                      <a:pt x="532" y="730"/>
                    </a:lnTo>
                    <a:lnTo>
                      <a:pt x="533" y="730"/>
                    </a:lnTo>
                    <a:lnTo>
                      <a:pt x="533" y="728"/>
                    </a:lnTo>
                    <a:lnTo>
                      <a:pt x="535" y="728"/>
                    </a:lnTo>
                    <a:lnTo>
                      <a:pt x="535" y="726"/>
                    </a:lnTo>
                    <a:lnTo>
                      <a:pt x="537" y="726"/>
                    </a:lnTo>
                    <a:lnTo>
                      <a:pt x="537" y="730"/>
                    </a:lnTo>
                    <a:lnTo>
                      <a:pt x="535" y="730"/>
                    </a:lnTo>
                    <a:lnTo>
                      <a:pt x="535" y="731"/>
                    </a:lnTo>
                    <a:lnTo>
                      <a:pt x="533" y="731"/>
                    </a:lnTo>
                    <a:lnTo>
                      <a:pt x="533" y="733"/>
                    </a:lnTo>
                    <a:lnTo>
                      <a:pt x="532" y="733"/>
                    </a:lnTo>
                    <a:lnTo>
                      <a:pt x="532" y="735"/>
                    </a:lnTo>
                    <a:lnTo>
                      <a:pt x="530" y="735"/>
                    </a:lnTo>
                    <a:lnTo>
                      <a:pt x="530" y="736"/>
                    </a:lnTo>
                    <a:lnTo>
                      <a:pt x="528" y="736"/>
                    </a:lnTo>
                    <a:lnTo>
                      <a:pt x="528" y="738"/>
                    </a:lnTo>
                    <a:lnTo>
                      <a:pt x="527" y="738"/>
                    </a:lnTo>
                    <a:lnTo>
                      <a:pt x="527" y="740"/>
                    </a:lnTo>
                    <a:lnTo>
                      <a:pt x="525" y="740"/>
                    </a:lnTo>
                    <a:lnTo>
                      <a:pt x="525" y="741"/>
                    </a:lnTo>
                    <a:lnTo>
                      <a:pt x="523" y="741"/>
                    </a:lnTo>
                    <a:lnTo>
                      <a:pt x="523" y="745"/>
                    </a:lnTo>
                    <a:lnTo>
                      <a:pt x="522" y="745"/>
                    </a:lnTo>
                    <a:lnTo>
                      <a:pt x="522" y="746"/>
                    </a:lnTo>
                    <a:lnTo>
                      <a:pt x="520" y="746"/>
                    </a:lnTo>
                    <a:lnTo>
                      <a:pt x="520" y="748"/>
                    </a:lnTo>
                    <a:lnTo>
                      <a:pt x="518" y="748"/>
                    </a:lnTo>
                    <a:lnTo>
                      <a:pt x="518" y="750"/>
                    </a:lnTo>
                    <a:lnTo>
                      <a:pt x="517" y="750"/>
                    </a:lnTo>
                    <a:lnTo>
                      <a:pt x="517" y="751"/>
                    </a:lnTo>
                    <a:lnTo>
                      <a:pt x="515" y="751"/>
                    </a:lnTo>
                    <a:lnTo>
                      <a:pt x="515" y="753"/>
                    </a:lnTo>
                    <a:lnTo>
                      <a:pt x="513" y="753"/>
                    </a:lnTo>
                    <a:lnTo>
                      <a:pt x="513" y="756"/>
                    </a:lnTo>
                    <a:lnTo>
                      <a:pt x="512" y="756"/>
                    </a:lnTo>
                    <a:lnTo>
                      <a:pt x="512" y="758"/>
                    </a:lnTo>
                    <a:lnTo>
                      <a:pt x="510" y="758"/>
                    </a:lnTo>
                    <a:lnTo>
                      <a:pt x="510" y="760"/>
                    </a:lnTo>
                    <a:lnTo>
                      <a:pt x="508" y="760"/>
                    </a:lnTo>
                    <a:lnTo>
                      <a:pt x="508" y="761"/>
                    </a:lnTo>
                    <a:lnTo>
                      <a:pt x="507" y="761"/>
                    </a:lnTo>
                    <a:lnTo>
                      <a:pt x="507" y="763"/>
                    </a:lnTo>
                    <a:lnTo>
                      <a:pt x="505" y="763"/>
                    </a:lnTo>
                    <a:lnTo>
                      <a:pt x="505" y="765"/>
                    </a:lnTo>
                    <a:lnTo>
                      <a:pt x="503" y="765"/>
                    </a:lnTo>
                    <a:lnTo>
                      <a:pt x="503" y="768"/>
                    </a:lnTo>
                    <a:lnTo>
                      <a:pt x="502" y="768"/>
                    </a:lnTo>
                    <a:lnTo>
                      <a:pt x="502" y="770"/>
                    </a:lnTo>
                    <a:lnTo>
                      <a:pt x="500" y="770"/>
                    </a:lnTo>
                    <a:lnTo>
                      <a:pt x="500" y="771"/>
                    </a:lnTo>
                    <a:lnTo>
                      <a:pt x="498" y="771"/>
                    </a:lnTo>
                    <a:lnTo>
                      <a:pt x="498" y="773"/>
                    </a:lnTo>
                    <a:lnTo>
                      <a:pt x="497" y="773"/>
                    </a:lnTo>
                    <a:lnTo>
                      <a:pt x="497" y="775"/>
                    </a:lnTo>
                    <a:lnTo>
                      <a:pt x="495" y="775"/>
                    </a:lnTo>
                    <a:lnTo>
                      <a:pt x="495" y="778"/>
                    </a:lnTo>
                    <a:lnTo>
                      <a:pt x="493" y="778"/>
                    </a:lnTo>
                    <a:lnTo>
                      <a:pt x="493" y="780"/>
                    </a:lnTo>
                    <a:lnTo>
                      <a:pt x="492" y="780"/>
                    </a:lnTo>
                    <a:lnTo>
                      <a:pt x="492" y="781"/>
                    </a:lnTo>
                    <a:lnTo>
                      <a:pt x="490" y="781"/>
                    </a:lnTo>
                    <a:lnTo>
                      <a:pt x="490" y="783"/>
                    </a:lnTo>
                    <a:lnTo>
                      <a:pt x="488" y="783"/>
                    </a:lnTo>
                    <a:lnTo>
                      <a:pt x="488" y="786"/>
                    </a:lnTo>
                    <a:lnTo>
                      <a:pt x="487" y="786"/>
                    </a:lnTo>
                    <a:lnTo>
                      <a:pt x="487" y="788"/>
                    </a:lnTo>
                    <a:lnTo>
                      <a:pt x="485" y="788"/>
                    </a:lnTo>
                    <a:lnTo>
                      <a:pt x="485" y="790"/>
                    </a:lnTo>
                    <a:lnTo>
                      <a:pt x="483" y="790"/>
                    </a:lnTo>
                    <a:lnTo>
                      <a:pt x="483" y="791"/>
                    </a:lnTo>
                    <a:lnTo>
                      <a:pt x="482" y="791"/>
                    </a:lnTo>
                    <a:lnTo>
                      <a:pt x="482" y="795"/>
                    </a:lnTo>
                    <a:lnTo>
                      <a:pt x="480" y="795"/>
                    </a:lnTo>
                    <a:lnTo>
                      <a:pt x="480" y="796"/>
                    </a:lnTo>
                    <a:lnTo>
                      <a:pt x="478" y="796"/>
                    </a:lnTo>
                    <a:lnTo>
                      <a:pt x="478" y="798"/>
                    </a:lnTo>
                    <a:lnTo>
                      <a:pt x="477" y="798"/>
                    </a:lnTo>
                    <a:lnTo>
                      <a:pt x="477" y="800"/>
                    </a:lnTo>
                    <a:lnTo>
                      <a:pt x="475" y="800"/>
                    </a:lnTo>
                    <a:lnTo>
                      <a:pt x="475" y="803"/>
                    </a:lnTo>
                    <a:lnTo>
                      <a:pt x="473" y="803"/>
                    </a:lnTo>
                    <a:lnTo>
                      <a:pt x="473" y="805"/>
                    </a:lnTo>
                    <a:lnTo>
                      <a:pt x="472" y="805"/>
                    </a:lnTo>
                    <a:lnTo>
                      <a:pt x="472" y="806"/>
                    </a:lnTo>
                    <a:lnTo>
                      <a:pt x="470" y="806"/>
                    </a:lnTo>
                    <a:lnTo>
                      <a:pt x="470" y="808"/>
                    </a:lnTo>
                    <a:lnTo>
                      <a:pt x="468" y="808"/>
                    </a:lnTo>
                    <a:lnTo>
                      <a:pt x="468" y="811"/>
                    </a:lnTo>
                    <a:lnTo>
                      <a:pt x="467" y="811"/>
                    </a:lnTo>
                    <a:lnTo>
                      <a:pt x="467" y="813"/>
                    </a:lnTo>
                    <a:lnTo>
                      <a:pt x="465" y="813"/>
                    </a:lnTo>
                    <a:lnTo>
                      <a:pt x="465" y="815"/>
                    </a:lnTo>
                    <a:lnTo>
                      <a:pt x="463" y="815"/>
                    </a:lnTo>
                    <a:lnTo>
                      <a:pt x="463" y="816"/>
                    </a:lnTo>
                    <a:lnTo>
                      <a:pt x="462" y="816"/>
                    </a:lnTo>
                    <a:lnTo>
                      <a:pt x="462" y="820"/>
                    </a:lnTo>
                    <a:lnTo>
                      <a:pt x="460" y="820"/>
                    </a:lnTo>
                    <a:lnTo>
                      <a:pt x="460" y="821"/>
                    </a:lnTo>
                    <a:lnTo>
                      <a:pt x="458" y="821"/>
                    </a:lnTo>
                    <a:lnTo>
                      <a:pt x="458" y="823"/>
                    </a:lnTo>
                    <a:lnTo>
                      <a:pt x="457" y="823"/>
                    </a:lnTo>
                    <a:lnTo>
                      <a:pt x="457" y="825"/>
                    </a:lnTo>
                    <a:lnTo>
                      <a:pt x="455" y="825"/>
                    </a:lnTo>
                    <a:lnTo>
                      <a:pt x="455" y="828"/>
                    </a:lnTo>
                    <a:lnTo>
                      <a:pt x="453" y="828"/>
                    </a:lnTo>
                    <a:lnTo>
                      <a:pt x="453" y="830"/>
                    </a:lnTo>
                    <a:lnTo>
                      <a:pt x="452" y="830"/>
                    </a:lnTo>
                    <a:lnTo>
                      <a:pt x="452" y="831"/>
                    </a:lnTo>
                    <a:lnTo>
                      <a:pt x="450" y="831"/>
                    </a:lnTo>
                    <a:lnTo>
                      <a:pt x="450" y="833"/>
                    </a:lnTo>
                    <a:lnTo>
                      <a:pt x="448" y="833"/>
                    </a:lnTo>
                    <a:lnTo>
                      <a:pt x="448" y="836"/>
                    </a:lnTo>
                    <a:lnTo>
                      <a:pt x="447" y="836"/>
                    </a:lnTo>
                    <a:lnTo>
                      <a:pt x="447" y="838"/>
                    </a:lnTo>
                    <a:lnTo>
                      <a:pt x="445" y="838"/>
                    </a:lnTo>
                    <a:lnTo>
                      <a:pt x="445" y="840"/>
                    </a:lnTo>
                    <a:lnTo>
                      <a:pt x="443" y="840"/>
                    </a:lnTo>
                    <a:lnTo>
                      <a:pt x="443" y="843"/>
                    </a:lnTo>
                    <a:lnTo>
                      <a:pt x="442" y="843"/>
                    </a:lnTo>
                    <a:lnTo>
                      <a:pt x="442" y="845"/>
                    </a:lnTo>
                    <a:lnTo>
                      <a:pt x="440" y="845"/>
                    </a:lnTo>
                    <a:lnTo>
                      <a:pt x="440" y="846"/>
                    </a:lnTo>
                    <a:lnTo>
                      <a:pt x="438" y="846"/>
                    </a:lnTo>
                    <a:lnTo>
                      <a:pt x="438" y="848"/>
                    </a:lnTo>
                    <a:lnTo>
                      <a:pt x="437" y="848"/>
                    </a:lnTo>
                    <a:lnTo>
                      <a:pt x="437" y="851"/>
                    </a:lnTo>
                    <a:lnTo>
                      <a:pt x="435" y="851"/>
                    </a:lnTo>
                    <a:lnTo>
                      <a:pt x="435" y="853"/>
                    </a:lnTo>
                    <a:lnTo>
                      <a:pt x="433" y="853"/>
                    </a:lnTo>
                    <a:lnTo>
                      <a:pt x="433" y="855"/>
                    </a:lnTo>
                    <a:lnTo>
                      <a:pt x="432" y="855"/>
                    </a:lnTo>
                    <a:lnTo>
                      <a:pt x="432" y="858"/>
                    </a:lnTo>
                    <a:lnTo>
                      <a:pt x="430" y="858"/>
                    </a:lnTo>
                    <a:lnTo>
                      <a:pt x="430" y="860"/>
                    </a:lnTo>
                    <a:lnTo>
                      <a:pt x="428" y="860"/>
                    </a:lnTo>
                    <a:lnTo>
                      <a:pt x="428" y="861"/>
                    </a:lnTo>
                    <a:lnTo>
                      <a:pt x="427" y="861"/>
                    </a:lnTo>
                    <a:close/>
                    <a:moveTo>
                      <a:pt x="537" y="726"/>
                    </a:moveTo>
                    <a:lnTo>
                      <a:pt x="537" y="723"/>
                    </a:lnTo>
                    <a:lnTo>
                      <a:pt x="538" y="723"/>
                    </a:lnTo>
                    <a:lnTo>
                      <a:pt x="538" y="721"/>
                    </a:lnTo>
                    <a:lnTo>
                      <a:pt x="540" y="721"/>
                    </a:lnTo>
                    <a:lnTo>
                      <a:pt x="540" y="720"/>
                    </a:lnTo>
                    <a:lnTo>
                      <a:pt x="542" y="720"/>
                    </a:lnTo>
                    <a:lnTo>
                      <a:pt x="542" y="718"/>
                    </a:lnTo>
                    <a:lnTo>
                      <a:pt x="543" y="718"/>
                    </a:lnTo>
                    <a:lnTo>
                      <a:pt x="543" y="716"/>
                    </a:lnTo>
                    <a:lnTo>
                      <a:pt x="545" y="716"/>
                    </a:lnTo>
                    <a:lnTo>
                      <a:pt x="545" y="715"/>
                    </a:lnTo>
                    <a:lnTo>
                      <a:pt x="547" y="715"/>
                    </a:lnTo>
                    <a:lnTo>
                      <a:pt x="547" y="713"/>
                    </a:lnTo>
                    <a:lnTo>
                      <a:pt x="548" y="713"/>
                    </a:lnTo>
                    <a:lnTo>
                      <a:pt x="548" y="711"/>
                    </a:lnTo>
                    <a:lnTo>
                      <a:pt x="550" y="711"/>
                    </a:lnTo>
                    <a:lnTo>
                      <a:pt x="550" y="715"/>
                    </a:lnTo>
                    <a:lnTo>
                      <a:pt x="548" y="715"/>
                    </a:lnTo>
                    <a:lnTo>
                      <a:pt x="548" y="716"/>
                    </a:lnTo>
                    <a:lnTo>
                      <a:pt x="547" y="716"/>
                    </a:lnTo>
                    <a:lnTo>
                      <a:pt x="547" y="718"/>
                    </a:lnTo>
                    <a:lnTo>
                      <a:pt x="545" y="718"/>
                    </a:lnTo>
                    <a:lnTo>
                      <a:pt x="545" y="720"/>
                    </a:lnTo>
                    <a:lnTo>
                      <a:pt x="543" y="720"/>
                    </a:lnTo>
                    <a:lnTo>
                      <a:pt x="543" y="721"/>
                    </a:lnTo>
                    <a:lnTo>
                      <a:pt x="542" y="721"/>
                    </a:lnTo>
                    <a:lnTo>
                      <a:pt x="542" y="723"/>
                    </a:lnTo>
                    <a:lnTo>
                      <a:pt x="540" y="723"/>
                    </a:lnTo>
                    <a:lnTo>
                      <a:pt x="540" y="725"/>
                    </a:lnTo>
                    <a:lnTo>
                      <a:pt x="538" y="725"/>
                    </a:lnTo>
                    <a:lnTo>
                      <a:pt x="538" y="726"/>
                    </a:lnTo>
                    <a:lnTo>
                      <a:pt x="537" y="726"/>
                    </a:lnTo>
                    <a:close/>
                    <a:moveTo>
                      <a:pt x="550" y="711"/>
                    </a:moveTo>
                    <a:lnTo>
                      <a:pt x="550" y="708"/>
                    </a:lnTo>
                    <a:lnTo>
                      <a:pt x="552" y="708"/>
                    </a:lnTo>
                    <a:lnTo>
                      <a:pt x="552" y="706"/>
                    </a:lnTo>
                    <a:lnTo>
                      <a:pt x="553" y="706"/>
                    </a:lnTo>
                    <a:lnTo>
                      <a:pt x="553" y="705"/>
                    </a:lnTo>
                    <a:lnTo>
                      <a:pt x="555" y="705"/>
                    </a:lnTo>
                    <a:lnTo>
                      <a:pt x="555" y="703"/>
                    </a:lnTo>
                    <a:lnTo>
                      <a:pt x="557" y="703"/>
                    </a:lnTo>
                    <a:lnTo>
                      <a:pt x="557" y="701"/>
                    </a:lnTo>
                    <a:lnTo>
                      <a:pt x="558" y="701"/>
                    </a:lnTo>
                    <a:lnTo>
                      <a:pt x="558" y="700"/>
                    </a:lnTo>
                    <a:lnTo>
                      <a:pt x="560" y="700"/>
                    </a:lnTo>
                    <a:lnTo>
                      <a:pt x="560" y="698"/>
                    </a:lnTo>
                    <a:lnTo>
                      <a:pt x="562" y="698"/>
                    </a:lnTo>
                    <a:lnTo>
                      <a:pt x="562" y="696"/>
                    </a:lnTo>
                    <a:lnTo>
                      <a:pt x="563" y="696"/>
                    </a:lnTo>
                    <a:lnTo>
                      <a:pt x="563" y="693"/>
                    </a:lnTo>
                    <a:lnTo>
                      <a:pt x="565" y="693"/>
                    </a:lnTo>
                    <a:lnTo>
                      <a:pt x="565" y="691"/>
                    </a:lnTo>
                    <a:lnTo>
                      <a:pt x="567" y="691"/>
                    </a:lnTo>
                    <a:lnTo>
                      <a:pt x="567" y="690"/>
                    </a:lnTo>
                    <a:lnTo>
                      <a:pt x="568" y="690"/>
                    </a:lnTo>
                    <a:lnTo>
                      <a:pt x="568" y="688"/>
                    </a:lnTo>
                    <a:lnTo>
                      <a:pt x="570" y="688"/>
                    </a:lnTo>
                    <a:lnTo>
                      <a:pt x="570" y="686"/>
                    </a:lnTo>
                    <a:lnTo>
                      <a:pt x="572" y="686"/>
                    </a:lnTo>
                    <a:lnTo>
                      <a:pt x="572" y="685"/>
                    </a:lnTo>
                    <a:lnTo>
                      <a:pt x="573" y="685"/>
                    </a:lnTo>
                    <a:lnTo>
                      <a:pt x="573" y="683"/>
                    </a:lnTo>
                    <a:lnTo>
                      <a:pt x="575" y="683"/>
                    </a:lnTo>
                    <a:lnTo>
                      <a:pt x="575" y="681"/>
                    </a:lnTo>
                    <a:lnTo>
                      <a:pt x="577" y="681"/>
                    </a:lnTo>
                    <a:lnTo>
                      <a:pt x="577" y="678"/>
                    </a:lnTo>
                    <a:lnTo>
                      <a:pt x="578" y="678"/>
                    </a:lnTo>
                    <a:lnTo>
                      <a:pt x="578" y="676"/>
                    </a:lnTo>
                    <a:lnTo>
                      <a:pt x="580" y="676"/>
                    </a:lnTo>
                    <a:lnTo>
                      <a:pt x="580" y="675"/>
                    </a:lnTo>
                    <a:lnTo>
                      <a:pt x="582" y="675"/>
                    </a:lnTo>
                    <a:lnTo>
                      <a:pt x="582" y="673"/>
                    </a:lnTo>
                    <a:lnTo>
                      <a:pt x="583" y="673"/>
                    </a:lnTo>
                    <a:lnTo>
                      <a:pt x="583" y="671"/>
                    </a:lnTo>
                    <a:lnTo>
                      <a:pt x="585" y="671"/>
                    </a:lnTo>
                    <a:lnTo>
                      <a:pt x="585" y="670"/>
                    </a:lnTo>
                    <a:lnTo>
                      <a:pt x="587" y="670"/>
                    </a:lnTo>
                    <a:lnTo>
                      <a:pt x="587" y="668"/>
                    </a:lnTo>
                    <a:lnTo>
                      <a:pt x="588" y="668"/>
                    </a:lnTo>
                    <a:lnTo>
                      <a:pt x="588" y="666"/>
                    </a:lnTo>
                    <a:lnTo>
                      <a:pt x="590" y="666"/>
                    </a:lnTo>
                    <a:lnTo>
                      <a:pt x="590" y="665"/>
                    </a:lnTo>
                    <a:lnTo>
                      <a:pt x="592" y="665"/>
                    </a:lnTo>
                    <a:lnTo>
                      <a:pt x="592" y="663"/>
                    </a:lnTo>
                    <a:lnTo>
                      <a:pt x="593" y="663"/>
                    </a:lnTo>
                    <a:lnTo>
                      <a:pt x="593" y="661"/>
                    </a:lnTo>
                    <a:lnTo>
                      <a:pt x="595" y="661"/>
                    </a:lnTo>
                    <a:lnTo>
                      <a:pt x="595" y="660"/>
                    </a:lnTo>
                    <a:lnTo>
                      <a:pt x="597" y="660"/>
                    </a:lnTo>
                    <a:lnTo>
                      <a:pt x="597" y="658"/>
                    </a:lnTo>
                    <a:lnTo>
                      <a:pt x="598" y="658"/>
                    </a:lnTo>
                    <a:lnTo>
                      <a:pt x="598" y="656"/>
                    </a:lnTo>
                    <a:lnTo>
                      <a:pt x="600" y="656"/>
                    </a:lnTo>
                    <a:lnTo>
                      <a:pt x="600" y="655"/>
                    </a:lnTo>
                    <a:lnTo>
                      <a:pt x="602" y="655"/>
                    </a:lnTo>
                    <a:lnTo>
                      <a:pt x="602" y="653"/>
                    </a:lnTo>
                    <a:lnTo>
                      <a:pt x="603" y="653"/>
                    </a:lnTo>
                    <a:lnTo>
                      <a:pt x="603" y="651"/>
                    </a:lnTo>
                    <a:lnTo>
                      <a:pt x="605" y="651"/>
                    </a:lnTo>
                    <a:lnTo>
                      <a:pt x="605" y="650"/>
                    </a:lnTo>
                    <a:lnTo>
                      <a:pt x="607" y="650"/>
                    </a:lnTo>
                    <a:lnTo>
                      <a:pt x="607" y="648"/>
                    </a:lnTo>
                    <a:lnTo>
                      <a:pt x="608" y="648"/>
                    </a:lnTo>
                    <a:lnTo>
                      <a:pt x="608" y="646"/>
                    </a:lnTo>
                    <a:lnTo>
                      <a:pt x="610" y="646"/>
                    </a:lnTo>
                    <a:lnTo>
                      <a:pt x="610" y="645"/>
                    </a:lnTo>
                    <a:lnTo>
                      <a:pt x="612" y="645"/>
                    </a:lnTo>
                    <a:lnTo>
                      <a:pt x="612" y="643"/>
                    </a:lnTo>
                    <a:lnTo>
                      <a:pt x="613" y="643"/>
                    </a:lnTo>
                    <a:lnTo>
                      <a:pt x="613" y="641"/>
                    </a:lnTo>
                    <a:lnTo>
                      <a:pt x="615" y="641"/>
                    </a:lnTo>
                    <a:lnTo>
                      <a:pt x="615" y="640"/>
                    </a:lnTo>
                    <a:lnTo>
                      <a:pt x="617" y="640"/>
                    </a:lnTo>
                    <a:lnTo>
                      <a:pt x="617" y="638"/>
                    </a:lnTo>
                    <a:lnTo>
                      <a:pt x="618" y="638"/>
                    </a:lnTo>
                    <a:lnTo>
                      <a:pt x="618" y="636"/>
                    </a:lnTo>
                    <a:lnTo>
                      <a:pt x="620" y="636"/>
                    </a:lnTo>
                    <a:lnTo>
                      <a:pt x="620" y="635"/>
                    </a:lnTo>
                    <a:lnTo>
                      <a:pt x="622" y="635"/>
                    </a:lnTo>
                    <a:lnTo>
                      <a:pt x="622" y="633"/>
                    </a:lnTo>
                    <a:lnTo>
                      <a:pt x="623" y="633"/>
                    </a:lnTo>
                    <a:lnTo>
                      <a:pt x="623" y="631"/>
                    </a:lnTo>
                    <a:lnTo>
                      <a:pt x="625" y="631"/>
                    </a:lnTo>
                    <a:lnTo>
                      <a:pt x="625" y="630"/>
                    </a:lnTo>
                    <a:lnTo>
                      <a:pt x="627" y="630"/>
                    </a:lnTo>
                    <a:lnTo>
                      <a:pt x="627" y="628"/>
                    </a:lnTo>
                    <a:lnTo>
                      <a:pt x="628" y="628"/>
                    </a:lnTo>
                    <a:lnTo>
                      <a:pt x="628" y="626"/>
                    </a:lnTo>
                    <a:lnTo>
                      <a:pt x="630" y="626"/>
                    </a:lnTo>
                    <a:lnTo>
                      <a:pt x="630" y="625"/>
                    </a:lnTo>
                    <a:lnTo>
                      <a:pt x="632" y="625"/>
                    </a:lnTo>
                    <a:lnTo>
                      <a:pt x="632" y="623"/>
                    </a:lnTo>
                    <a:lnTo>
                      <a:pt x="633" y="623"/>
                    </a:lnTo>
                    <a:lnTo>
                      <a:pt x="633" y="621"/>
                    </a:lnTo>
                    <a:lnTo>
                      <a:pt x="635" y="621"/>
                    </a:lnTo>
                    <a:lnTo>
                      <a:pt x="635" y="620"/>
                    </a:lnTo>
                    <a:lnTo>
                      <a:pt x="637" y="620"/>
                    </a:lnTo>
                    <a:lnTo>
                      <a:pt x="637" y="618"/>
                    </a:lnTo>
                    <a:lnTo>
                      <a:pt x="638" y="618"/>
                    </a:lnTo>
                    <a:lnTo>
                      <a:pt x="638" y="616"/>
                    </a:lnTo>
                    <a:lnTo>
                      <a:pt x="640" y="616"/>
                    </a:lnTo>
                    <a:lnTo>
                      <a:pt x="640" y="615"/>
                    </a:lnTo>
                    <a:lnTo>
                      <a:pt x="642" y="615"/>
                    </a:lnTo>
                    <a:lnTo>
                      <a:pt x="642" y="613"/>
                    </a:lnTo>
                    <a:lnTo>
                      <a:pt x="643" y="613"/>
                    </a:lnTo>
                    <a:lnTo>
                      <a:pt x="643" y="611"/>
                    </a:lnTo>
                    <a:lnTo>
                      <a:pt x="645" y="611"/>
                    </a:lnTo>
                    <a:lnTo>
                      <a:pt x="645" y="610"/>
                    </a:lnTo>
                    <a:lnTo>
                      <a:pt x="647" y="610"/>
                    </a:lnTo>
                    <a:lnTo>
                      <a:pt x="647" y="608"/>
                    </a:lnTo>
                    <a:lnTo>
                      <a:pt x="648" y="608"/>
                    </a:lnTo>
                    <a:lnTo>
                      <a:pt x="648" y="606"/>
                    </a:lnTo>
                    <a:lnTo>
                      <a:pt x="650" y="606"/>
                    </a:lnTo>
                    <a:lnTo>
                      <a:pt x="650" y="605"/>
                    </a:lnTo>
                    <a:lnTo>
                      <a:pt x="652" y="605"/>
                    </a:lnTo>
                    <a:lnTo>
                      <a:pt x="652" y="603"/>
                    </a:lnTo>
                    <a:lnTo>
                      <a:pt x="653" y="603"/>
                    </a:lnTo>
                    <a:lnTo>
                      <a:pt x="653" y="601"/>
                    </a:lnTo>
                    <a:lnTo>
                      <a:pt x="655" y="601"/>
                    </a:lnTo>
                    <a:lnTo>
                      <a:pt x="655" y="600"/>
                    </a:lnTo>
                    <a:lnTo>
                      <a:pt x="657" y="600"/>
                    </a:lnTo>
                    <a:lnTo>
                      <a:pt x="657" y="598"/>
                    </a:lnTo>
                    <a:lnTo>
                      <a:pt x="658" y="598"/>
                    </a:lnTo>
                    <a:lnTo>
                      <a:pt x="658" y="596"/>
                    </a:lnTo>
                    <a:lnTo>
                      <a:pt x="660" y="596"/>
                    </a:lnTo>
                    <a:lnTo>
                      <a:pt x="660" y="595"/>
                    </a:lnTo>
                    <a:lnTo>
                      <a:pt x="662" y="595"/>
                    </a:lnTo>
                    <a:lnTo>
                      <a:pt x="662" y="593"/>
                    </a:lnTo>
                    <a:lnTo>
                      <a:pt x="663" y="593"/>
                    </a:lnTo>
                    <a:lnTo>
                      <a:pt x="663" y="591"/>
                    </a:lnTo>
                    <a:lnTo>
                      <a:pt x="665" y="591"/>
                    </a:lnTo>
                    <a:lnTo>
                      <a:pt x="665" y="590"/>
                    </a:lnTo>
                    <a:lnTo>
                      <a:pt x="667" y="590"/>
                    </a:lnTo>
                    <a:lnTo>
                      <a:pt x="667" y="588"/>
                    </a:lnTo>
                    <a:lnTo>
                      <a:pt x="668" y="588"/>
                    </a:lnTo>
                    <a:lnTo>
                      <a:pt x="668" y="586"/>
                    </a:lnTo>
                    <a:lnTo>
                      <a:pt x="670" y="586"/>
                    </a:lnTo>
                    <a:lnTo>
                      <a:pt x="670" y="585"/>
                    </a:lnTo>
                    <a:lnTo>
                      <a:pt x="673" y="585"/>
                    </a:lnTo>
                    <a:lnTo>
                      <a:pt x="673" y="583"/>
                    </a:lnTo>
                    <a:lnTo>
                      <a:pt x="675" y="583"/>
                    </a:lnTo>
                    <a:lnTo>
                      <a:pt x="675" y="581"/>
                    </a:lnTo>
                    <a:lnTo>
                      <a:pt x="677" y="581"/>
                    </a:lnTo>
                    <a:lnTo>
                      <a:pt x="677" y="580"/>
                    </a:lnTo>
                    <a:lnTo>
                      <a:pt x="678" y="580"/>
                    </a:lnTo>
                    <a:lnTo>
                      <a:pt x="678" y="578"/>
                    </a:lnTo>
                    <a:lnTo>
                      <a:pt x="680" y="578"/>
                    </a:lnTo>
                    <a:lnTo>
                      <a:pt x="680" y="576"/>
                    </a:lnTo>
                    <a:lnTo>
                      <a:pt x="682" y="576"/>
                    </a:lnTo>
                    <a:lnTo>
                      <a:pt x="682" y="575"/>
                    </a:lnTo>
                    <a:lnTo>
                      <a:pt x="683" y="575"/>
                    </a:lnTo>
                    <a:lnTo>
                      <a:pt x="683" y="573"/>
                    </a:lnTo>
                    <a:lnTo>
                      <a:pt x="685" y="573"/>
                    </a:lnTo>
                    <a:lnTo>
                      <a:pt x="685" y="571"/>
                    </a:lnTo>
                    <a:lnTo>
                      <a:pt x="687" y="571"/>
                    </a:lnTo>
                    <a:lnTo>
                      <a:pt x="687" y="570"/>
                    </a:lnTo>
                    <a:lnTo>
                      <a:pt x="688" y="570"/>
                    </a:lnTo>
                    <a:lnTo>
                      <a:pt x="688" y="568"/>
                    </a:lnTo>
                    <a:lnTo>
                      <a:pt x="690" y="568"/>
                    </a:lnTo>
                    <a:lnTo>
                      <a:pt x="690" y="566"/>
                    </a:lnTo>
                    <a:lnTo>
                      <a:pt x="693" y="566"/>
                    </a:lnTo>
                    <a:lnTo>
                      <a:pt x="693" y="568"/>
                    </a:lnTo>
                    <a:lnTo>
                      <a:pt x="692" y="568"/>
                    </a:lnTo>
                    <a:lnTo>
                      <a:pt x="692" y="570"/>
                    </a:lnTo>
                    <a:lnTo>
                      <a:pt x="690" y="570"/>
                    </a:lnTo>
                    <a:lnTo>
                      <a:pt x="690" y="571"/>
                    </a:lnTo>
                    <a:lnTo>
                      <a:pt x="688" y="571"/>
                    </a:lnTo>
                    <a:lnTo>
                      <a:pt x="688" y="573"/>
                    </a:lnTo>
                    <a:lnTo>
                      <a:pt x="687" y="573"/>
                    </a:lnTo>
                    <a:lnTo>
                      <a:pt x="687" y="575"/>
                    </a:lnTo>
                    <a:lnTo>
                      <a:pt x="685" y="575"/>
                    </a:lnTo>
                    <a:lnTo>
                      <a:pt x="685" y="576"/>
                    </a:lnTo>
                    <a:lnTo>
                      <a:pt x="683" y="576"/>
                    </a:lnTo>
                    <a:lnTo>
                      <a:pt x="683" y="578"/>
                    </a:lnTo>
                    <a:lnTo>
                      <a:pt x="682" y="578"/>
                    </a:lnTo>
                    <a:lnTo>
                      <a:pt x="682" y="580"/>
                    </a:lnTo>
                    <a:lnTo>
                      <a:pt x="680" y="580"/>
                    </a:lnTo>
                    <a:lnTo>
                      <a:pt x="680" y="581"/>
                    </a:lnTo>
                    <a:lnTo>
                      <a:pt x="678" y="581"/>
                    </a:lnTo>
                    <a:lnTo>
                      <a:pt x="678" y="583"/>
                    </a:lnTo>
                    <a:lnTo>
                      <a:pt x="677" y="583"/>
                    </a:lnTo>
                    <a:lnTo>
                      <a:pt x="677" y="585"/>
                    </a:lnTo>
                    <a:lnTo>
                      <a:pt x="675" y="585"/>
                    </a:lnTo>
                    <a:lnTo>
                      <a:pt x="675" y="586"/>
                    </a:lnTo>
                    <a:lnTo>
                      <a:pt x="672" y="586"/>
                    </a:lnTo>
                    <a:lnTo>
                      <a:pt x="672" y="588"/>
                    </a:lnTo>
                    <a:lnTo>
                      <a:pt x="670" y="588"/>
                    </a:lnTo>
                    <a:lnTo>
                      <a:pt x="670" y="590"/>
                    </a:lnTo>
                    <a:lnTo>
                      <a:pt x="668" y="590"/>
                    </a:lnTo>
                    <a:lnTo>
                      <a:pt x="668" y="591"/>
                    </a:lnTo>
                    <a:lnTo>
                      <a:pt x="667" y="591"/>
                    </a:lnTo>
                    <a:lnTo>
                      <a:pt x="667" y="593"/>
                    </a:lnTo>
                    <a:lnTo>
                      <a:pt x="665" y="593"/>
                    </a:lnTo>
                    <a:lnTo>
                      <a:pt x="665" y="595"/>
                    </a:lnTo>
                    <a:lnTo>
                      <a:pt x="663" y="595"/>
                    </a:lnTo>
                    <a:lnTo>
                      <a:pt x="663" y="596"/>
                    </a:lnTo>
                    <a:lnTo>
                      <a:pt x="662" y="596"/>
                    </a:lnTo>
                    <a:lnTo>
                      <a:pt x="662" y="598"/>
                    </a:lnTo>
                    <a:lnTo>
                      <a:pt x="660" y="598"/>
                    </a:lnTo>
                    <a:lnTo>
                      <a:pt x="660" y="600"/>
                    </a:lnTo>
                    <a:lnTo>
                      <a:pt x="658" y="600"/>
                    </a:lnTo>
                    <a:lnTo>
                      <a:pt x="658" y="601"/>
                    </a:lnTo>
                    <a:lnTo>
                      <a:pt x="657" y="601"/>
                    </a:lnTo>
                    <a:lnTo>
                      <a:pt x="657" y="603"/>
                    </a:lnTo>
                    <a:lnTo>
                      <a:pt x="655" y="603"/>
                    </a:lnTo>
                    <a:lnTo>
                      <a:pt x="655" y="605"/>
                    </a:lnTo>
                    <a:lnTo>
                      <a:pt x="653" y="605"/>
                    </a:lnTo>
                    <a:lnTo>
                      <a:pt x="653" y="606"/>
                    </a:lnTo>
                    <a:lnTo>
                      <a:pt x="652" y="606"/>
                    </a:lnTo>
                    <a:lnTo>
                      <a:pt x="652" y="608"/>
                    </a:lnTo>
                    <a:lnTo>
                      <a:pt x="650" y="608"/>
                    </a:lnTo>
                    <a:lnTo>
                      <a:pt x="650" y="610"/>
                    </a:lnTo>
                    <a:lnTo>
                      <a:pt x="648" y="610"/>
                    </a:lnTo>
                    <a:lnTo>
                      <a:pt x="648" y="611"/>
                    </a:lnTo>
                    <a:lnTo>
                      <a:pt x="647" y="611"/>
                    </a:lnTo>
                    <a:lnTo>
                      <a:pt x="647" y="613"/>
                    </a:lnTo>
                    <a:lnTo>
                      <a:pt x="645" y="613"/>
                    </a:lnTo>
                    <a:lnTo>
                      <a:pt x="645" y="615"/>
                    </a:lnTo>
                    <a:lnTo>
                      <a:pt x="643" y="615"/>
                    </a:lnTo>
                    <a:lnTo>
                      <a:pt x="643" y="616"/>
                    </a:lnTo>
                    <a:lnTo>
                      <a:pt x="642" y="616"/>
                    </a:lnTo>
                    <a:lnTo>
                      <a:pt x="642" y="618"/>
                    </a:lnTo>
                    <a:lnTo>
                      <a:pt x="640" y="618"/>
                    </a:lnTo>
                    <a:lnTo>
                      <a:pt x="640" y="620"/>
                    </a:lnTo>
                    <a:lnTo>
                      <a:pt x="638" y="620"/>
                    </a:lnTo>
                    <a:lnTo>
                      <a:pt x="638" y="621"/>
                    </a:lnTo>
                    <a:lnTo>
                      <a:pt x="637" y="621"/>
                    </a:lnTo>
                    <a:lnTo>
                      <a:pt x="637" y="623"/>
                    </a:lnTo>
                    <a:lnTo>
                      <a:pt x="635" y="623"/>
                    </a:lnTo>
                    <a:lnTo>
                      <a:pt x="635" y="625"/>
                    </a:lnTo>
                    <a:lnTo>
                      <a:pt x="633" y="625"/>
                    </a:lnTo>
                    <a:lnTo>
                      <a:pt x="633" y="626"/>
                    </a:lnTo>
                    <a:lnTo>
                      <a:pt x="632" y="626"/>
                    </a:lnTo>
                    <a:lnTo>
                      <a:pt x="632" y="628"/>
                    </a:lnTo>
                    <a:lnTo>
                      <a:pt x="630" y="628"/>
                    </a:lnTo>
                    <a:lnTo>
                      <a:pt x="630" y="630"/>
                    </a:lnTo>
                    <a:lnTo>
                      <a:pt x="628" y="630"/>
                    </a:lnTo>
                    <a:lnTo>
                      <a:pt x="628" y="631"/>
                    </a:lnTo>
                    <a:lnTo>
                      <a:pt x="627" y="631"/>
                    </a:lnTo>
                    <a:lnTo>
                      <a:pt x="627" y="633"/>
                    </a:lnTo>
                    <a:lnTo>
                      <a:pt x="625" y="633"/>
                    </a:lnTo>
                    <a:lnTo>
                      <a:pt x="625" y="635"/>
                    </a:lnTo>
                    <a:lnTo>
                      <a:pt x="623" y="635"/>
                    </a:lnTo>
                    <a:lnTo>
                      <a:pt x="623" y="636"/>
                    </a:lnTo>
                    <a:lnTo>
                      <a:pt x="622" y="636"/>
                    </a:lnTo>
                    <a:lnTo>
                      <a:pt x="622" y="638"/>
                    </a:lnTo>
                    <a:lnTo>
                      <a:pt x="620" y="638"/>
                    </a:lnTo>
                    <a:lnTo>
                      <a:pt x="620" y="640"/>
                    </a:lnTo>
                    <a:lnTo>
                      <a:pt x="618" y="640"/>
                    </a:lnTo>
                    <a:lnTo>
                      <a:pt x="618" y="641"/>
                    </a:lnTo>
                    <a:lnTo>
                      <a:pt x="617" y="641"/>
                    </a:lnTo>
                    <a:lnTo>
                      <a:pt x="617" y="643"/>
                    </a:lnTo>
                    <a:lnTo>
                      <a:pt x="615" y="643"/>
                    </a:lnTo>
                    <a:lnTo>
                      <a:pt x="615" y="645"/>
                    </a:lnTo>
                    <a:lnTo>
                      <a:pt x="613" y="645"/>
                    </a:lnTo>
                    <a:lnTo>
                      <a:pt x="613" y="646"/>
                    </a:lnTo>
                    <a:lnTo>
                      <a:pt x="612" y="646"/>
                    </a:lnTo>
                    <a:lnTo>
                      <a:pt x="612" y="648"/>
                    </a:lnTo>
                    <a:lnTo>
                      <a:pt x="610" y="648"/>
                    </a:lnTo>
                    <a:lnTo>
                      <a:pt x="610" y="650"/>
                    </a:lnTo>
                    <a:lnTo>
                      <a:pt x="608" y="650"/>
                    </a:lnTo>
                    <a:lnTo>
                      <a:pt x="608" y="651"/>
                    </a:lnTo>
                    <a:lnTo>
                      <a:pt x="607" y="651"/>
                    </a:lnTo>
                    <a:lnTo>
                      <a:pt x="607" y="653"/>
                    </a:lnTo>
                    <a:lnTo>
                      <a:pt x="605" y="653"/>
                    </a:lnTo>
                    <a:lnTo>
                      <a:pt x="605" y="655"/>
                    </a:lnTo>
                    <a:lnTo>
                      <a:pt x="603" y="655"/>
                    </a:lnTo>
                    <a:lnTo>
                      <a:pt x="603" y="656"/>
                    </a:lnTo>
                    <a:lnTo>
                      <a:pt x="602" y="656"/>
                    </a:lnTo>
                    <a:lnTo>
                      <a:pt x="602" y="658"/>
                    </a:lnTo>
                    <a:lnTo>
                      <a:pt x="600" y="658"/>
                    </a:lnTo>
                    <a:lnTo>
                      <a:pt x="600" y="660"/>
                    </a:lnTo>
                    <a:lnTo>
                      <a:pt x="598" y="660"/>
                    </a:lnTo>
                    <a:lnTo>
                      <a:pt x="598" y="661"/>
                    </a:lnTo>
                    <a:lnTo>
                      <a:pt x="597" y="661"/>
                    </a:lnTo>
                    <a:lnTo>
                      <a:pt x="597" y="663"/>
                    </a:lnTo>
                    <a:lnTo>
                      <a:pt x="595" y="663"/>
                    </a:lnTo>
                    <a:lnTo>
                      <a:pt x="595" y="665"/>
                    </a:lnTo>
                    <a:lnTo>
                      <a:pt x="593" y="665"/>
                    </a:lnTo>
                    <a:lnTo>
                      <a:pt x="593" y="666"/>
                    </a:lnTo>
                    <a:lnTo>
                      <a:pt x="592" y="666"/>
                    </a:lnTo>
                    <a:lnTo>
                      <a:pt x="592" y="668"/>
                    </a:lnTo>
                    <a:lnTo>
                      <a:pt x="590" y="668"/>
                    </a:lnTo>
                    <a:lnTo>
                      <a:pt x="590" y="670"/>
                    </a:lnTo>
                    <a:lnTo>
                      <a:pt x="588" y="670"/>
                    </a:lnTo>
                    <a:lnTo>
                      <a:pt x="588" y="671"/>
                    </a:lnTo>
                    <a:lnTo>
                      <a:pt x="587" y="671"/>
                    </a:lnTo>
                    <a:lnTo>
                      <a:pt x="587" y="675"/>
                    </a:lnTo>
                    <a:lnTo>
                      <a:pt x="585" y="675"/>
                    </a:lnTo>
                    <a:lnTo>
                      <a:pt x="585" y="676"/>
                    </a:lnTo>
                    <a:lnTo>
                      <a:pt x="583" y="676"/>
                    </a:lnTo>
                    <a:lnTo>
                      <a:pt x="583" y="678"/>
                    </a:lnTo>
                    <a:lnTo>
                      <a:pt x="582" y="678"/>
                    </a:lnTo>
                    <a:lnTo>
                      <a:pt x="582" y="680"/>
                    </a:lnTo>
                    <a:lnTo>
                      <a:pt x="580" y="680"/>
                    </a:lnTo>
                    <a:lnTo>
                      <a:pt x="580" y="681"/>
                    </a:lnTo>
                    <a:lnTo>
                      <a:pt x="578" y="681"/>
                    </a:lnTo>
                    <a:lnTo>
                      <a:pt x="578" y="683"/>
                    </a:lnTo>
                    <a:lnTo>
                      <a:pt x="577" y="683"/>
                    </a:lnTo>
                    <a:lnTo>
                      <a:pt x="577" y="685"/>
                    </a:lnTo>
                    <a:lnTo>
                      <a:pt x="575" y="685"/>
                    </a:lnTo>
                    <a:lnTo>
                      <a:pt x="575" y="686"/>
                    </a:lnTo>
                    <a:lnTo>
                      <a:pt x="573" y="686"/>
                    </a:lnTo>
                    <a:lnTo>
                      <a:pt x="573" y="688"/>
                    </a:lnTo>
                    <a:lnTo>
                      <a:pt x="572" y="688"/>
                    </a:lnTo>
                    <a:lnTo>
                      <a:pt x="572" y="690"/>
                    </a:lnTo>
                    <a:lnTo>
                      <a:pt x="570" y="690"/>
                    </a:lnTo>
                    <a:lnTo>
                      <a:pt x="570" y="691"/>
                    </a:lnTo>
                    <a:lnTo>
                      <a:pt x="568" y="691"/>
                    </a:lnTo>
                    <a:lnTo>
                      <a:pt x="568" y="693"/>
                    </a:lnTo>
                    <a:lnTo>
                      <a:pt x="567" y="693"/>
                    </a:lnTo>
                    <a:lnTo>
                      <a:pt x="567" y="695"/>
                    </a:lnTo>
                    <a:lnTo>
                      <a:pt x="565" y="695"/>
                    </a:lnTo>
                    <a:lnTo>
                      <a:pt x="565" y="698"/>
                    </a:lnTo>
                    <a:lnTo>
                      <a:pt x="563" y="698"/>
                    </a:lnTo>
                    <a:lnTo>
                      <a:pt x="563" y="700"/>
                    </a:lnTo>
                    <a:lnTo>
                      <a:pt x="562" y="700"/>
                    </a:lnTo>
                    <a:lnTo>
                      <a:pt x="562" y="701"/>
                    </a:lnTo>
                    <a:lnTo>
                      <a:pt x="560" y="701"/>
                    </a:lnTo>
                    <a:lnTo>
                      <a:pt x="560" y="703"/>
                    </a:lnTo>
                    <a:lnTo>
                      <a:pt x="558" y="703"/>
                    </a:lnTo>
                    <a:lnTo>
                      <a:pt x="558" y="705"/>
                    </a:lnTo>
                    <a:lnTo>
                      <a:pt x="557" y="705"/>
                    </a:lnTo>
                    <a:lnTo>
                      <a:pt x="557" y="706"/>
                    </a:lnTo>
                    <a:lnTo>
                      <a:pt x="555" y="706"/>
                    </a:lnTo>
                    <a:lnTo>
                      <a:pt x="555" y="708"/>
                    </a:lnTo>
                    <a:lnTo>
                      <a:pt x="553" y="708"/>
                    </a:lnTo>
                    <a:lnTo>
                      <a:pt x="553" y="710"/>
                    </a:lnTo>
                    <a:lnTo>
                      <a:pt x="552" y="710"/>
                    </a:lnTo>
                    <a:lnTo>
                      <a:pt x="552" y="711"/>
                    </a:lnTo>
                    <a:lnTo>
                      <a:pt x="550" y="711"/>
                    </a:lnTo>
                    <a:close/>
                    <a:moveTo>
                      <a:pt x="693" y="566"/>
                    </a:moveTo>
                    <a:lnTo>
                      <a:pt x="693" y="565"/>
                    </a:lnTo>
                    <a:lnTo>
                      <a:pt x="695" y="565"/>
                    </a:lnTo>
                    <a:lnTo>
                      <a:pt x="695" y="563"/>
                    </a:lnTo>
                    <a:lnTo>
                      <a:pt x="697" y="563"/>
                    </a:lnTo>
                    <a:lnTo>
                      <a:pt x="697" y="561"/>
                    </a:lnTo>
                    <a:lnTo>
                      <a:pt x="698" y="561"/>
                    </a:lnTo>
                    <a:lnTo>
                      <a:pt x="698" y="560"/>
                    </a:lnTo>
                    <a:lnTo>
                      <a:pt x="700" y="560"/>
                    </a:lnTo>
                    <a:lnTo>
                      <a:pt x="700" y="558"/>
                    </a:lnTo>
                    <a:lnTo>
                      <a:pt x="702" y="558"/>
                    </a:lnTo>
                    <a:lnTo>
                      <a:pt x="702" y="556"/>
                    </a:lnTo>
                    <a:lnTo>
                      <a:pt x="703" y="556"/>
                    </a:lnTo>
                    <a:lnTo>
                      <a:pt x="703" y="555"/>
                    </a:lnTo>
                    <a:lnTo>
                      <a:pt x="705" y="555"/>
                    </a:lnTo>
                    <a:lnTo>
                      <a:pt x="705" y="553"/>
                    </a:lnTo>
                    <a:lnTo>
                      <a:pt x="707" y="553"/>
                    </a:lnTo>
                    <a:lnTo>
                      <a:pt x="707" y="551"/>
                    </a:lnTo>
                    <a:lnTo>
                      <a:pt x="708" y="551"/>
                    </a:lnTo>
                    <a:lnTo>
                      <a:pt x="708" y="550"/>
                    </a:lnTo>
                    <a:lnTo>
                      <a:pt x="710" y="550"/>
                    </a:lnTo>
                    <a:lnTo>
                      <a:pt x="710" y="548"/>
                    </a:lnTo>
                    <a:lnTo>
                      <a:pt x="712" y="548"/>
                    </a:lnTo>
                    <a:lnTo>
                      <a:pt x="712" y="546"/>
                    </a:lnTo>
                    <a:lnTo>
                      <a:pt x="715" y="546"/>
                    </a:lnTo>
                    <a:lnTo>
                      <a:pt x="715" y="545"/>
                    </a:lnTo>
                    <a:lnTo>
                      <a:pt x="717" y="545"/>
                    </a:lnTo>
                    <a:lnTo>
                      <a:pt x="717" y="543"/>
                    </a:lnTo>
                    <a:lnTo>
                      <a:pt x="718" y="543"/>
                    </a:lnTo>
                    <a:lnTo>
                      <a:pt x="718" y="541"/>
                    </a:lnTo>
                    <a:lnTo>
                      <a:pt x="720" y="541"/>
                    </a:lnTo>
                    <a:lnTo>
                      <a:pt x="720" y="540"/>
                    </a:lnTo>
                    <a:lnTo>
                      <a:pt x="722" y="540"/>
                    </a:lnTo>
                    <a:lnTo>
                      <a:pt x="722" y="538"/>
                    </a:lnTo>
                    <a:lnTo>
                      <a:pt x="723" y="538"/>
                    </a:lnTo>
                    <a:lnTo>
                      <a:pt x="723" y="536"/>
                    </a:lnTo>
                    <a:lnTo>
                      <a:pt x="725" y="536"/>
                    </a:lnTo>
                    <a:lnTo>
                      <a:pt x="725" y="535"/>
                    </a:lnTo>
                    <a:lnTo>
                      <a:pt x="727" y="535"/>
                    </a:lnTo>
                    <a:lnTo>
                      <a:pt x="727" y="533"/>
                    </a:lnTo>
                    <a:lnTo>
                      <a:pt x="728" y="533"/>
                    </a:lnTo>
                    <a:lnTo>
                      <a:pt x="728" y="531"/>
                    </a:lnTo>
                    <a:lnTo>
                      <a:pt x="730" y="531"/>
                    </a:lnTo>
                    <a:lnTo>
                      <a:pt x="730" y="530"/>
                    </a:lnTo>
                    <a:lnTo>
                      <a:pt x="732" y="530"/>
                    </a:lnTo>
                    <a:lnTo>
                      <a:pt x="732" y="528"/>
                    </a:lnTo>
                    <a:lnTo>
                      <a:pt x="735" y="528"/>
                    </a:lnTo>
                    <a:lnTo>
                      <a:pt x="735" y="526"/>
                    </a:lnTo>
                    <a:lnTo>
                      <a:pt x="737" y="526"/>
                    </a:lnTo>
                    <a:lnTo>
                      <a:pt x="737" y="525"/>
                    </a:lnTo>
                    <a:lnTo>
                      <a:pt x="738" y="525"/>
                    </a:lnTo>
                    <a:lnTo>
                      <a:pt x="738" y="523"/>
                    </a:lnTo>
                    <a:lnTo>
                      <a:pt x="740" y="523"/>
                    </a:lnTo>
                    <a:lnTo>
                      <a:pt x="740" y="521"/>
                    </a:lnTo>
                    <a:lnTo>
                      <a:pt x="742" y="521"/>
                    </a:lnTo>
                    <a:lnTo>
                      <a:pt x="742" y="520"/>
                    </a:lnTo>
                    <a:lnTo>
                      <a:pt x="745" y="520"/>
                    </a:lnTo>
                    <a:lnTo>
                      <a:pt x="745" y="518"/>
                    </a:lnTo>
                    <a:lnTo>
                      <a:pt x="747" y="518"/>
                    </a:lnTo>
                    <a:lnTo>
                      <a:pt x="747" y="516"/>
                    </a:lnTo>
                    <a:lnTo>
                      <a:pt x="748" y="516"/>
                    </a:lnTo>
                    <a:lnTo>
                      <a:pt x="748" y="515"/>
                    </a:lnTo>
                    <a:lnTo>
                      <a:pt x="750" y="515"/>
                    </a:lnTo>
                    <a:lnTo>
                      <a:pt x="750" y="513"/>
                    </a:lnTo>
                    <a:lnTo>
                      <a:pt x="752" y="513"/>
                    </a:lnTo>
                    <a:lnTo>
                      <a:pt x="752" y="511"/>
                    </a:lnTo>
                    <a:lnTo>
                      <a:pt x="755" y="511"/>
                    </a:lnTo>
                    <a:lnTo>
                      <a:pt x="755" y="510"/>
                    </a:lnTo>
                    <a:lnTo>
                      <a:pt x="757" y="510"/>
                    </a:lnTo>
                    <a:lnTo>
                      <a:pt x="757" y="508"/>
                    </a:lnTo>
                    <a:lnTo>
                      <a:pt x="758" y="508"/>
                    </a:lnTo>
                    <a:lnTo>
                      <a:pt x="758" y="506"/>
                    </a:lnTo>
                    <a:lnTo>
                      <a:pt x="760" y="506"/>
                    </a:lnTo>
                    <a:lnTo>
                      <a:pt x="760" y="505"/>
                    </a:lnTo>
                    <a:lnTo>
                      <a:pt x="762" y="505"/>
                    </a:lnTo>
                    <a:lnTo>
                      <a:pt x="762" y="503"/>
                    </a:lnTo>
                    <a:lnTo>
                      <a:pt x="765" y="503"/>
                    </a:lnTo>
                    <a:lnTo>
                      <a:pt x="765" y="501"/>
                    </a:lnTo>
                    <a:lnTo>
                      <a:pt x="767" y="501"/>
                    </a:lnTo>
                    <a:lnTo>
                      <a:pt x="767" y="500"/>
                    </a:lnTo>
                    <a:lnTo>
                      <a:pt x="768" y="500"/>
                    </a:lnTo>
                    <a:lnTo>
                      <a:pt x="768" y="498"/>
                    </a:lnTo>
                    <a:lnTo>
                      <a:pt x="770" y="498"/>
                    </a:lnTo>
                    <a:lnTo>
                      <a:pt x="770" y="496"/>
                    </a:lnTo>
                    <a:lnTo>
                      <a:pt x="772" y="496"/>
                    </a:lnTo>
                    <a:lnTo>
                      <a:pt x="772" y="495"/>
                    </a:lnTo>
                    <a:lnTo>
                      <a:pt x="775" y="495"/>
                    </a:lnTo>
                    <a:lnTo>
                      <a:pt x="775" y="493"/>
                    </a:lnTo>
                    <a:lnTo>
                      <a:pt x="777" y="493"/>
                    </a:lnTo>
                    <a:lnTo>
                      <a:pt x="777" y="491"/>
                    </a:lnTo>
                    <a:lnTo>
                      <a:pt x="778" y="491"/>
                    </a:lnTo>
                    <a:lnTo>
                      <a:pt x="778" y="490"/>
                    </a:lnTo>
                    <a:lnTo>
                      <a:pt x="780" y="490"/>
                    </a:lnTo>
                    <a:lnTo>
                      <a:pt x="780" y="488"/>
                    </a:lnTo>
                    <a:lnTo>
                      <a:pt x="782" y="488"/>
                    </a:lnTo>
                    <a:lnTo>
                      <a:pt x="782" y="486"/>
                    </a:lnTo>
                    <a:lnTo>
                      <a:pt x="785" y="486"/>
                    </a:lnTo>
                    <a:lnTo>
                      <a:pt x="785" y="485"/>
                    </a:lnTo>
                    <a:lnTo>
                      <a:pt x="787" y="485"/>
                    </a:lnTo>
                    <a:lnTo>
                      <a:pt x="787" y="483"/>
                    </a:lnTo>
                    <a:lnTo>
                      <a:pt x="788" y="483"/>
                    </a:lnTo>
                    <a:lnTo>
                      <a:pt x="788" y="481"/>
                    </a:lnTo>
                    <a:lnTo>
                      <a:pt x="790" y="481"/>
                    </a:lnTo>
                    <a:lnTo>
                      <a:pt x="790" y="480"/>
                    </a:lnTo>
                    <a:lnTo>
                      <a:pt x="792" y="480"/>
                    </a:lnTo>
                    <a:lnTo>
                      <a:pt x="792" y="478"/>
                    </a:lnTo>
                    <a:lnTo>
                      <a:pt x="795" y="478"/>
                    </a:lnTo>
                    <a:lnTo>
                      <a:pt x="795" y="476"/>
                    </a:lnTo>
                    <a:lnTo>
                      <a:pt x="797" y="476"/>
                    </a:lnTo>
                    <a:lnTo>
                      <a:pt x="797" y="475"/>
                    </a:lnTo>
                    <a:lnTo>
                      <a:pt x="798" y="475"/>
                    </a:lnTo>
                    <a:lnTo>
                      <a:pt x="798" y="473"/>
                    </a:lnTo>
                    <a:lnTo>
                      <a:pt x="800" y="473"/>
                    </a:lnTo>
                    <a:lnTo>
                      <a:pt x="800" y="471"/>
                    </a:lnTo>
                    <a:lnTo>
                      <a:pt x="802" y="471"/>
                    </a:lnTo>
                    <a:lnTo>
                      <a:pt x="802" y="470"/>
                    </a:lnTo>
                    <a:lnTo>
                      <a:pt x="805" y="470"/>
                    </a:lnTo>
                    <a:lnTo>
                      <a:pt x="805" y="468"/>
                    </a:lnTo>
                    <a:lnTo>
                      <a:pt x="807" y="468"/>
                    </a:lnTo>
                    <a:lnTo>
                      <a:pt x="807" y="466"/>
                    </a:lnTo>
                    <a:lnTo>
                      <a:pt x="808" y="466"/>
                    </a:lnTo>
                    <a:lnTo>
                      <a:pt x="808" y="465"/>
                    </a:lnTo>
                    <a:lnTo>
                      <a:pt x="810" y="465"/>
                    </a:lnTo>
                    <a:lnTo>
                      <a:pt x="810" y="463"/>
                    </a:lnTo>
                    <a:lnTo>
                      <a:pt x="812" y="463"/>
                    </a:lnTo>
                    <a:lnTo>
                      <a:pt x="812" y="461"/>
                    </a:lnTo>
                    <a:lnTo>
                      <a:pt x="815" y="461"/>
                    </a:lnTo>
                    <a:lnTo>
                      <a:pt x="815" y="460"/>
                    </a:lnTo>
                    <a:lnTo>
                      <a:pt x="817" y="460"/>
                    </a:lnTo>
                    <a:lnTo>
                      <a:pt x="817" y="458"/>
                    </a:lnTo>
                    <a:lnTo>
                      <a:pt x="818" y="458"/>
                    </a:lnTo>
                    <a:lnTo>
                      <a:pt x="818" y="456"/>
                    </a:lnTo>
                    <a:lnTo>
                      <a:pt x="822" y="456"/>
                    </a:lnTo>
                    <a:lnTo>
                      <a:pt x="822" y="455"/>
                    </a:lnTo>
                    <a:lnTo>
                      <a:pt x="823" y="455"/>
                    </a:lnTo>
                    <a:lnTo>
                      <a:pt x="823" y="453"/>
                    </a:lnTo>
                    <a:lnTo>
                      <a:pt x="825" y="453"/>
                    </a:lnTo>
                    <a:lnTo>
                      <a:pt x="825" y="451"/>
                    </a:lnTo>
                    <a:lnTo>
                      <a:pt x="828" y="451"/>
                    </a:lnTo>
                    <a:lnTo>
                      <a:pt x="828" y="450"/>
                    </a:lnTo>
                    <a:lnTo>
                      <a:pt x="830" y="450"/>
                    </a:lnTo>
                    <a:lnTo>
                      <a:pt x="830" y="448"/>
                    </a:lnTo>
                    <a:lnTo>
                      <a:pt x="832" y="448"/>
                    </a:lnTo>
                    <a:lnTo>
                      <a:pt x="832" y="446"/>
                    </a:lnTo>
                    <a:lnTo>
                      <a:pt x="835" y="446"/>
                    </a:lnTo>
                    <a:lnTo>
                      <a:pt x="835" y="445"/>
                    </a:lnTo>
                    <a:lnTo>
                      <a:pt x="837" y="445"/>
                    </a:lnTo>
                    <a:lnTo>
                      <a:pt x="837" y="443"/>
                    </a:lnTo>
                    <a:lnTo>
                      <a:pt x="838" y="443"/>
                    </a:lnTo>
                    <a:lnTo>
                      <a:pt x="838" y="441"/>
                    </a:lnTo>
                    <a:lnTo>
                      <a:pt x="842" y="441"/>
                    </a:lnTo>
                    <a:lnTo>
                      <a:pt x="842" y="440"/>
                    </a:lnTo>
                    <a:lnTo>
                      <a:pt x="843" y="440"/>
                    </a:lnTo>
                    <a:lnTo>
                      <a:pt x="843" y="438"/>
                    </a:lnTo>
                    <a:lnTo>
                      <a:pt x="845" y="438"/>
                    </a:lnTo>
                    <a:lnTo>
                      <a:pt x="845" y="436"/>
                    </a:lnTo>
                    <a:lnTo>
                      <a:pt x="848" y="436"/>
                    </a:lnTo>
                    <a:lnTo>
                      <a:pt x="848" y="435"/>
                    </a:lnTo>
                    <a:lnTo>
                      <a:pt x="850" y="435"/>
                    </a:lnTo>
                    <a:lnTo>
                      <a:pt x="850" y="433"/>
                    </a:lnTo>
                    <a:lnTo>
                      <a:pt x="852" y="433"/>
                    </a:lnTo>
                    <a:lnTo>
                      <a:pt x="852" y="431"/>
                    </a:lnTo>
                    <a:lnTo>
                      <a:pt x="855" y="431"/>
                    </a:lnTo>
                    <a:lnTo>
                      <a:pt x="855" y="430"/>
                    </a:lnTo>
                    <a:lnTo>
                      <a:pt x="857" y="430"/>
                    </a:lnTo>
                    <a:lnTo>
                      <a:pt x="857" y="428"/>
                    </a:lnTo>
                    <a:lnTo>
                      <a:pt x="858" y="428"/>
                    </a:lnTo>
                    <a:lnTo>
                      <a:pt x="858" y="426"/>
                    </a:lnTo>
                    <a:lnTo>
                      <a:pt x="862" y="426"/>
                    </a:lnTo>
                    <a:lnTo>
                      <a:pt x="862" y="425"/>
                    </a:lnTo>
                    <a:lnTo>
                      <a:pt x="863" y="425"/>
                    </a:lnTo>
                    <a:lnTo>
                      <a:pt x="863" y="423"/>
                    </a:lnTo>
                    <a:lnTo>
                      <a:pt x="865" y="423"/>
                    </a:lnTo>
                    <a:lnTo>
                      <a:pt x="865" y="421"/>
                    </a:lnTo>
                    <a:lnTo>
                      <a:pt x="868" y="421"/>
                    </a:lnTo>
                    <a:lnTo>
                      <a:pt x="868" y="420"/>
                    </a:lnTo>
                    <a:lnTo>
                      <a:pt x="870" y="420"/>
                    </a:lnTo>
                    <a:lnTo>
                      <a:pt x="870" y="418"/>
                    </a:lnTo>
                    <a:lnTo>
                      <a:pt x="872" y="418"/>
                    </a:lnTo>
                    <a:lnTo>
                      <a:pt x="872" y="416"/>
                    </a:lnTo>
                    <a:lnTo>
                      <a:pt x="875" y="416"/>
                    </a:lnTo>
                    <a:lnTo>
                      <a:pt x="875" y="415"/>
                    </a:lnTo>
                    <a:lnTo>
                      <a:pt x="877" y="415"/>
                    </a:lnTo>
                    <a:lnTo>
                      <a:pt x="877" y="413"/>
                    </a:lnTo>
                    <a:lnTo>
                      <a:pt x="878" y="413"/>
                    </a:lnTo>
                    <a:lnTo>
                      <a:pt x="878" y="411"/>
                    </a:lnTo>
                    <a:lnTo>
                      <a:pt x="882" y="411"/>
                    </a:lnTo>
                    <a:lnTo>
                      <a:pt x="882" y="410"/>
                    </a:lnTo>
                    <a:lnTo>
                      <a:pt x="883" y="410"/>
                    </a:lnTo>
                    <a:lnTo>
                      <a:pt x="883" y="408"/>
                    </a:lnTo>
                    <a:lnTo>
                      <a:pt x="885" y="408"/>
                    </a:lnTo>
                    <a:lnTo>
                      <a:pt x="885" y="406"/>
                    </a:lnTo>
                    <a:lnTo>
                      <a:pt x="888" y="406"/>
                    </a:lnTo>
                    <a:lnTo>
                      <a:pt x="888" y="405"/>
                    </a:lnTo>
                    <a:lnTo>
                      <a:pt x="890" y="405"/>
                    </a:lnTo>
                    <a:lnTo>
                      <a:pt x="890" y="403"/>
                    </a:lnTo>
                    <a:lnTo>
                      <a:pt x="892" y="403"/>
                    </a:lnTo>
                    <a:lnTo>
                      <a:pt x="892" y="401"/>
                    </a:lnTo>
                    <a:lnTo>
                      <a:pt x="895" y="401"/>
                    </a:lnTo>
                    <a:lnTo>
                      <a:pt x="895" y="400"/>
                    </a:lnTo>
                    <a:lnTo>
                      <a:pt x="897" y="400"/>
                    </a:lnTo>
                    <a:lnTo>
                      <a:pt x="897" y="398"/>
                    </a:lnTo>
                    <a:lnTo>
                      <a:pt x="898" y="398"/>
                    </a:lnTo>
                    <a:lnTo>
                      <a:pt x="898" y="396"/>
                    </a:lnTo>
                    <a:lnTo>
                      <a:pt x="902" y="396"/>
                    </a:lnTo>
                    <a:lnTo>
                      <a:pt x="902" y="395"/>
                    </a:lnTo>
                    <a:lnTo>
                      <a:pt x="903" y="395"/>
                    </a:lnTo>
                    <a:lnTo>
                      <a:pt x="903" y="393"/>
                    </a:lnTo>
                    <a:lnTo>
                      <a:pt x="907" y="393"/>
                    </a:lnTo>
                    <a:lnTo>
                      <a:pt x="907" y="391"/>
                    </a:lnTo>
                    <a:lnTo>
                      <a:pt x="908" y="391"/>
                    </a:lnTo>
                    <a:lnTo>
                      <a:pt x="908" y="390"/>
                    </a:lnTo>
                    <a:lnTo>
                      <a:pt x="912" y="390"/>
                    </a:lnTo>
                    <a:lnTo>
                      <a:pt x="912" y="388"/>
                    </a:lnTo>
                    <a:lnTo>
                      <a:pt x="913" y="388"/>
                    </a:lnTo>
                    <a:lnTo>
                      <a:pt x="913" y="386"/>
                    </a:lnTo>
                    <a:lnTo>
                      <a:pt x="917" y="386"/>
                    </a:lnTo>
                    <a:lnTo>
                      <a:pt x="917" y="385"/>
                    </a:lnTo>
                    <a:lnTo>
                      <a:pt x="918" y="385"/>
                    </a:lnTo>
                    <a:lnTo>
                      <a:pt x="918" y="383"/>
                    </a:lnTo>
                    <a:lnTo>
                      <a:pt x="922" y="383"/>
                    </a:lnTo>
                    <a:lnTo>
                      <a:pt x="922" y="385"/>
                    </a:lnTo>
                    <a:lnTo>
                      <a:pt x="920" y="385"/>
                    </a:lnTo>
                    <a:lnTo>
                      <a:pt x="920" y="386"/>
                    </a:lnTo>
                    <a:lnTo>
                      <a:pt x="918" y="386"/>
                    </a:lnTo>
                    <a:lnTo>
                      <a:pt x="918" y="388"/>
                    </a:lnTo>
                    <a:lnTo>
                      <a:pt x="915" y="388"/>
                    </a:lnTo>
                    <a:lnTo>
                      <a:pt x="915" y="390"/>
                    </a:lnTo>
                    <a:lnTo>
                      <a:pt x="913" y="390"/>
                    </a:lnTo>
                    <a:lnTo>
                      <a:pt x="913" y="391"/>
                    </a:lnTo>
                    <a:lnTo>
                      <a:pt x="910" y="391"/>
                    </a:lnTo>
                    <a:lnTo>
                      <a:pt x="910" y="393"/>
                    </a:lnTo>
                    <a:lnTo>
                      <a:pt x="908" y="393"/>
                    </a:lnTo>
                    <a:lnTo>
                      <a:pt x="908" y="395"/>
                    </a:lnTo>
                    <a:lnTo>
                      <a:pt x="905" y="395"/>
                    </a:lnTo>
                    <a:lnTo>
                      <a:pt x="905" y="396"/>
                    </a:lnTo>
                    <a:lnTo>
                      <a:pt x="903" y="396"/>
                    </a:lnTo>
                    <a:lnTo>
                      <a:pt x="903" y="398"/>
                    </a:lnTo>
                    <a:lnTo>
                      <a:pt x="900" y="398"/>
                    </a:lnTo>
                    <a:lnTo>
                      <a:pt x="900" y="400"/>
                    </a:lnTo>
                    <a:lnTo>
                      <a:pt x="898" y="400"/>
                    </a:lnTo>
                    <a:lnTo>
                      <a:pt x="898" y="401"/>
                    </a:lnTo>
                    <a:lnTo>
                      <a:pt x="897" y="401"/>
                    </a:lnTo>
                    <a:lnTo>
                      <a:pt x="897" y="403"/>
                    </a:lnTo>
                    <a:lnTo>
                      <a:pt x="893" y="403"/>
                    </a:lnTo>
                    <a:lnTo>
                      <a:pt x="893" y="405"/>
                    </a:lnTo>
                    <a:lnTo>
                      <a:pt x="892" y="405"/>
                    </a:lnTo>
                    <a:lnTo>
                      <a:pt x="892" y="406"/>
                    </a:lnTo>
                    <a:lnTo>
                      <a:pt x="890" y="406"/>
                    </a:lnTo>
                    <a:lnTo>
                      <a:pt x="890" y="408"/>
                    </a:lnTo>
                    <a:lnTo>
                      <a:pt x="887" y="408"/>
                    </a:lnTo>
                    <a:lnTo>
                      <a:pt x="887" y="410"/>
                    </a:lnTo>
                    <a:lnTo>
                      <a:pt x="885" y="410"/>
                    </a:lnTo>
                    <a:lnTo>
                      <a:pt x="885" y="411"/>
                    </a:lnTo>
                    <a:lnTo>
                      <a:pt x="883" y="411"/>
                    </a:lnTo>
                    <a:lnTo>
                      <a:pt x="883" y="413"/>
                    </a:lnTo>
                    <a:lnTo>
                      <a:pt x="880" y="413"/>
                    </a:lnTo>
                    <a:lnTo>
                      <a:pt x="880" y="415"/>
                    </a:lnTo>
                    <a:lnTo>
                      <a:pt x="878" y="415"/>
                    </a:lnTo>
                    <a:lnTo>
                      <a:pt x="878" y="416"/>
                    </a:lnTo>
                    <a:lnTo>
                      <a:pt x="877" y="416"/>
                    </a:lnTo>
                    <a:lnTo>
                      <a:pt x="877" y="418"/>
                    </a:lnTo>
                    <a:lnTo>
                      <a:pt x="873" y="418"/>
                    </a:lnTo>
                    <a:lnTo>
                      <a:pt x="873" y="420"/>
                    </a:lnTo>
                    <a:lnTo>
                      <a:pt x="872" y="420"/>
                    </a:lnTo>
                    <a:lnTo>
                      <a:pt x="872" y="421"/>
                    </a:lnTo>
                    <a:lnTo>
                      <a:pt x="870" y="421"/>
                    </a:lnTo>
                    <a:lnTo>
                      <a:pt x="870" y="423"/>
                    </a:lnTo>
                    <a:lnTo>
                      <a:pt x="867" y="423"/>
                    </a:lnTo>
                    <a:lnTo>
                      <a:pt x="867" y="425"/>
                    </a:lnTo>
                    <a:lnTo>
                      <a:pt x="865" y="425"/>
                    </a:lnTo>
                    <a:lnTo>
                      <a:pt x="865" y="426"/>
                    </a:lnTo>
                    <a:lnTo>
                      <a:pt x="863" y="426"/>
                    </a:lnTo>
                    <a:lnTo>
                      <a:pt x="863" y="428"/>
                    </a:lnTo>
                    <a:lnTo>
                      <a:pt x="860" y="428"/>
                    </a:lnTo>
                    <a:lnTo>
                      <a:pt x="860" y="430"/>
                    </a:lnTo>
                    <a:lnTo>
                      <a:pt x="858" y="430"/>
                    </a:lnTo>
                    <a:lnTo>
                      <a:pt x="858" y="431"/>
                    </a:lnTo>
                    <a:lnTo>
                      <a:pt x="857" y="431"/>
                    </a:lnTo>
                    <a:lnTo>
                      <a:pt x="857" y="433"/>
                    </a:lnTo>
                    <a:lnTo>
                      <a:pt x="853" y="433"/>
                    </a:lnTo>
                    <a:lnTo>
                      <a:pt x="853" y="435"/>
                    </a:lnTo>
                    <a:lnTo>
                      <a:pt x="852" y="435"/>
                    </a:lnTo>
                    <a:lnTo>
                      <a:pt x="852" y="436"/>
                    </a:lnTo>
                    <a:lnTo>
                      <a:pt x="850" y="436"/>
                    </a:lnTo>
                    <a:lnTo>
                      <a:pt x="850" y="438"/>
                    </a:lnTo>
                    <a:lnTo>
                      <a:pt x="847" y="438"/>
                    </a:lnTo>
                    <a:lnTo>
                      <a:pt x="847" y="440"/>
                    </a:lnTo>
                    <a:lnTo>
                      <a:pt x="845" y="440"/>
                    </a:lnTo>
                    <a:lnTo>
                      <a:pt x="845" y="441"/>
                    </a:lnTo>
                    <a:lnTo>
                      <a:pt x="843" y="441"/>
                    </a:lnTo>
                    <a:lnTo>
                      <a:pt x="843" y="443"/>
                    </a:lnTo>
                    <a:lnTo>
                      <a:pt x="840" y="443"/>
                    </a:lnTo>
                    <a:lnTo>
                      <a:pt x="840" y="445"/>
                    </a:lnTo>
                    <a:lnTo>
                      <a:pt x="838" y="445"/>
                    </a:lnTo>
                    <a:lnTo>
                      <a:pt x="838" y="446"/>
                    </a:lnTo>
                    <a:lnTo>
                      <a:pt x="837" y="446"/>
                    </a:lnTo>
                    <a:lnTo>
                      <a:pt x="837" y="448"/>
                    </a:lnTo>
                    <a:lnTo>
                      <a:pt x="833" y="448"/>
                    </a:lnTo>
                    <a:lnTo>
                      <a:pt x="833" y="450"/>
                    </a:lnTo>
                    <a:lnTo>
                      <a:pt x="832" y="450"/>
                    </a:lnTo>
                    <a:lnTo>
                      <a:pt x="832" y="451"/>
                    </a:lnTo>
                    <a:lnTo>
                      <a:pt x="830" y="451"/>
                    </a:lnTo>
                    <a:lnTo>
                      <a:pt x="830" y="453"/>
                    </a:lnTo>
                    <a:lnTo>
                      <a:pt x="827" y="453"/>
                    </a:lnTo>
                    <a:lnTo>
                      <a:pt x="827" y="455"/>
                    </a:lnTo>
                    <a:lnTo>
                      <a:pt x="825" y="455"/>
                    </a:lnTo>
                    <a:lnTo>
                      <a:pt x="825" y="456"/>
                    </a:lnTo>
                    <a:lnTo>
                      <a:pt x="823" y="456"/>
                    </a:lnTo>
                    <a:lnTo>
                      <a:pt x="823" y="458"/>
                    </a:lnTo>
                    <a:lnTo>
                      <a:pt x="820" y="458"/>
                    </a:lnTo>
                    <a:lnTo>
                      <a:pt x="820" y="460"/>
                    </a:lnTo>
                    <a:lnTo>
                      <a:pt x="818" y="460"/>
                    </a:lnTo>
                    <a:lnTo>
                      <a:pt x="818" y="461"/>
                    </a:lnTo>
                    <a:lnTo>
                      <a:pt x="817" y="461"/>
                    </a:lnTo>
                    <a:lnTo>
                      <a:pt x="817" y="463"/>
                    </a:lnTo>
                    <a:lnTo>
                      <a:pt x="813" y="463"/>
                    </a:lnTo>
                    <a:lnTo>
                      <a:pt x="813" y="465"/>
                    </a:lnTo>
                    <a:lnTo>
                      <a:pt x="812" y="465"/>
                    </a:lnTo>
                    <a:lnTo>
                      <a:pt x="812" y="466"/>
                    </a:lnTo>
                    <a:lnTo>
                      <a:pt x="810" y="466"/>
                    </a:lnTo>
                    <a:lnTo>
                      <a:pt x="810" y="468"/>
                    </a:lnTo>
                    <a:lnTo>
                      <a:pt x="808" y="468"/>
                    </a:lnTo>
                    <a:lnTo>
                      <a:pt x="808" y="470"/>
                    </a:lnTo>
                    <a:lnTo>
                      <a:pt x="807" y="470"/>
                    </a:lnTo>
                    <a:lnTo>
                      <a:pt x="807" y="471"/>
                    </a:lnTo>
                    <a:lnTo>
                      <a:pt x="803" y="471"/>
                    </a:lnTo>
                    <a:lnTo>
                      <a:pt x="803" y="473"/>
                    </a:lnTo>
                    <a:lnTo>
                      <a:pt x="802" y="473"/>
                    </a:lnTo>
                    <a:lnTo>
                      <a:pt x="802" y="475"/>
                    </a:lnTo>
                    <a:lnTo>
                      <a:pt x="800" y="475"/>
                    </a:lnTo>
                    <a:lnTo>
                      <a:pt x="800" y="476"/>
                    </a:lnTo>
                    <a:lnTo>
                      <a:pt x="798" y="476"/>
                    </a:lnTo>
                    <a:lnTo>
                      <a:pt x="798" y="478"/>
                    </a:lnTo>
                    <a:lnTo>
                      <a:pt x="797" y="478"/>
                    </a:lnTo>
                    <a:lnTo>
                      <a:pt x="797" y="480"/>
                    </a:lnTo>
                    <a:lnTo>
                      <a:pt x="793" y="480"/>
                    </a:lnTo>
                    <a:lnTo>
                      <a:pt x="793" y="481"/>
                    </a:lnTo>
                    <a:lnTo>
                      <a:pt x="792" y="481"/>
                    </a:lnTo>
                    <a:lnTo>
                      <a:pt x="792" y="483"/>
                    </a:lnTo>
                    <a:lnTo>
                      <a:pt x="790" y="483"/>
                    </a:lnTo>
                    <a:lnTo>
                      <a:pt x="790" y="485"/>
                    </a:lnTo>
                    <a:lnTo>
                      <a:pt x="788" y="485"/>
                    </a:lnTo>
                    <a:lnTo>
                      <a:pt x="788" y="486"/>
                    </a:lnTo>
                    <a:lnTo>
                      <a:pt x="787" y="486"/>
                    </a:lnTo>
                    <a:lnTo>
                      <a:pt x="787" y="488"/>
                    </a:lnTo>
                    <a:lnTo>
                      <a:pt x="783" y="488"/>
                    </a:lnTo>
                    <a:lnTo>
                      <a:pt x="783" y="490"/>
                    </a:lnTo>
                    <a:lnTo>
                      <a:pt x="782" y="490"/>
                    </a:lnTo>
                    <a:lnTo>
                      <a:pt x="782" y="491"/>
                    </a:lnTo>
                    <a:lnTo>
                      <a:pt x="780" y="491"/>
                    </a:lnTo>
                    <a:lnTo>
                      <a:pt x="780" y="493"/>
                    </a:lnTo>
                    <a:lnTo>
                      <a:pt x="778" y="493"/>
                    </a:lnTo>
                    <a:lnTo>
                      <a:pt x="778" y="495"/>
                    </a:lnTo>
                    <a:lnTo>
                      <a:pt x="777" y="495"/>
                    </a:lnTo>
                    <a:lnTo>
                      <a:pt x="777" y="496"/>
                    </a:lnTo>
                    <a:lnTo>
                      <a:pt x="773" y="496"/>
                    </a:lnTo>
                    <a:lnTo>
                      <a:pt x="773" y="498"/>
                    </a:lnTo>
                    <a:lnTo>
                      <a:pt x="772" y="498"/>
                    </a:lnTo>
                    <a:lnTo>
                      <a:pt x="772" y="500"/>
                    </a:lnTo>
                    <a:lnTo>
                      <a:pt x="770" y="500"/>
                    </a:lnTo>
                    <a:lnTo>
                      <a:pt x="770" y="501"/>
                    </a:lnTo>
                    <a:lnTo>
                      <a:pt x="768" y="501"/>
                    </a:lnTo>
                    <a:lnTo>
                      <a:pt x="768" y="503"/>
                    </a:lnTo>
                    <a:lnTo>
                      <a:pt x="767" y="503"/>
                    </a:lnTo>
                    <a:lnTo>
                      <a:pt x="767" y="505"/>
                    </a:lnTo>
                    <a:lnTo>
                      <a:pt x="763" y="505"/>
                    </a:lnTo>
                    <a:lnTo>
                      <a:pt x="763" y="506"/>
                    </a:lnTo>
                    <a:lnTo>
                      <a:pt x="762" y="506"/>
                    </a:lnTo>
                    <a:lnTo>
                      <a:pt x="762" y="508"/>
                    </a:lnTo>
                    <a:lnTo>
                      <a:pt x="760" y="508"/>
                    </a:lnTo>
                    <a:lnTo>
                      <a:pt x="760" y="510"/>
                    </a:lnTo>
                    <a:lnTo>
                      <a:pt x="758" y="510"/>
                    </a:lnTo>
                    <a:lnTo>
                      <a:pt x="758" y="511"/>
                    </a:lnTo>
                    <a:lnTo>
                      <a:pt x="757" y="511"/>
                    </a:lnTo>
                    <a:lnTo>
                      <a:pt x="757" y="513"/>
                    </a:lnTo>
                    <a:lnTo>
                      <a:pt x="753" y="513"/>
                    </a:lnTo>
                    <a:lnTo>
                      <a:pt x="753" y="515"/>
                    </a:lnTo>
                    <a:lnTo>
                      <a:pt x="752" y="515"/>
                    </a:lnTo>
                    <a:lnTo>
                      <a:pt x="752" y="516"/>
                    </a:lnTo>
                    <a:lnTo>
                      <a:pt x="750" y="516"/>
                    </a:lnTo>
                    <a:lnTo>
                      <a:pt x="750" y="518"/>
                    </a:lnTo>
                    <a:lnTo>
                      <a:pt x="748" y="518"/>
                    </a:lnTo>
                    <a:lnTo>
                      <a:pt x="748" y="520"/>
                    </a:lnTo>
                    <a:lnTo>
                      <a:pt x="747" y="520"/>
                    </a:lnTo>
                    <a:lnTo>
                      <a:pt x="747" y="521"/>
                    </a:lnTo>
                    <a:lnTo>
                      <a:pt x="743" y="521"/>
                    </a:lnTo>
                    <a:lnTo>
                      <a:pt x="743" y="523"/>
                    </a:lnTo>
                    <a:lnTo>
                      <a:pt x="742" y="523"/>
                    </a:lnTo>
                    <a:lnTo>
                      <a:pt x="742" y="525"/>
                    </a:lnTo>
                    <a:lnTo>
                      <a:pt x="740" y="525"/>
                    </a:lnTo>
                    <a:lnTo>
                      <a:pt x="740" y="526"/>
                    </a:lnTo>
                    <a:lnTo>
                      <a:pt x="738" y="526"/>
                    </a:lnTo>
                    <a:lnTo>
                      <a:pt x="738" y="528"/>
                    </a:lnTo>
                    <a:lnTo>
                      <a:pt x="737" y="528"/>
                    </a:lnTo>
                    <a:lnTo>
                      <a:pt x="737" y="530"/>
                    </a:lnTo>
                    <a:lnTo>
                      <a:pt x="735" y="530"/>
                    </a:lnTo>
                    <a:lnTo>
                      <a:pt x="735" y="531"/>
                    </a:lnTo>
                    <a:lnTo>
                      <a:pt x="732" y="531"/>
                    </a:lnTo>
                    <a:lnTo>
                      <a:pt x="732" y="533"/>
                    </a:lnTo>
                    <a:lnTo>
                      <a:pt x="730" y="533"/>
                    </a:lnTo>
                    <a:lnTo>
                      <a:pt x="730" y="535"/>
                    </a:lnTo>
                    <a:lnTo>
                      <a:pt x="728" y="535"/>
                    </a:lnTo>
                    <a:lnTo>
                      <a:pt x="728" y="536"/>
                    </a:lnTo>
                    <a:lnTo>
                      <a:pt x="727" y="536"/>
                    </a:lnTo>
                    <a:lnTo>
                      <a:pt x="727" y="538"/>
                    </a:lnTo>
                    <a:lnTo>
                      <a:pt x="725" y="538"/>
                    </a:lnTo>
                    <a:lnTo>
                      <a:pt x="725" y="540"/>
                    </a:lnTo>
                    <a:lnTo>
                      <a:pt x="723" y="540"/>
                    </a:lnTo>
                    <a:lnTo>
                      <a:pt x="723" y="541"/>
                    </a:lnTo>
                    <a:lnTo>
                      <a:pt x="722" y="541"/>
                    </a:lnTo>
                    <a:lnTo>
                      <a:pt x="722" y="543"/>
                    </a:lnTo>
                    <a:lnTo>
                      <a:pt x="720" y="543"/>
                    </a:lnTo>
                    <a:lnTo>
                      <a:pt x="720" y="545"/>
                    </a:lnTo>
                    <a:lnTo>
                      <a:pt x="718" y="545"/>
                    </a:lnTo>
                    <a:lnTo>
                      <a:pt x="718" y="546"/>
                    </a:lnTo>
                    <a:lnTo>
                      <a:pt x="717" y="546"/>
                    </a:lnTo>
                    <a:lnTo>
                      <a:pt x="717" y="548"/>
                    </a:lnTo>
                    <a:lnTo>
                      <a:pt x="713" y="548"/>
                    </a:lnTo>
                    <a:lnTo>
                      <a:pt x="713" y="550"/>
                    </a:lnTo>
                    <a:lnTo>
                      <a:pt x="712" y="550"/>
                    </a:lnTo>
                    <a:lnTo>
                      <a:pt x="712" y="551"/>
                    </a:lnTo>
                    <a:lnTo>
                      <a:pt x="710" y="551"/>
                    </a:lnTo>
                    <a:lnTo>
                      <a:pt x="710" y="553"/>
                    </a:lnTo>
                    <a:lnTo>
                      <a:pt x="708" y="553"/>
                    </a:lnTo>
                    <a:lnTo>
                      <a:pt x="708" y="555"/>
                    </a:lnTo>
                    <a:lnTo>
                      <a:pt x="707" y="555"/>
                    </a:lnTo>
                    <a:lnTo>
                      <a:pt x="707" y="556"/>
                    </a:lnTo>
                    <a:lnTo>
                      <a:pt x="705" y="556"/>
                    </a:lnTo>
                    <a:lnTo>
                      <a:pt x="705" y="558"/>
                    </a:lnTo>
                    <a:lnTo>
                      <a:pt x="703" y="558"/>
                    </a:lnTo>
                    <a:lnTo>
                      <a:pt x="703" y="560"/>
                    </a:lnTo>
                    <a:lnTo>
                      <a:pt x="702" y="560"/>
                    </a:lnTo>
                    <a:lnTo>
                      <a:pt x="702" y="561"/>
                    </a:lnTo>
                    <a:lnTo>
                      <a:pt x="700" y="561"/>
                    </a:lnTo>
                    <a:lnTo>
                      <a:pt x="700" y="563"/>
                    </a:lnTo>
                    <a:lnTo>
                      <a:pt x="698" y="563"/>
                    </a:lnTo>
                    <a:lnTo>
                      <a:pt x="698" y="565"/>
                    </a:lnTo>
                    <a:lnTo>
                      <a:pt x="697" y="565"/>
                    </a:lnTo>
                    <a:lnTo>
                      <a:pt x="697" y="566"/>
                    </a:lnTo>
                    <a:lnTo>
                      <a:pt x="693" y="566"/>
                    </a:lnTo>
                    <a:close/>
                    <a:moveTo>
                      <a:pt x="922" y="383"/>
                    </a:moveTo>
                    <a:lnTo>
                      <a:pt x="922" y="381"/>
                    </a:lnTo>
                    <a:lnTo>
                      <a:pt x="923" y="381"/>
                    </a:lnTo>
                    <a:lnTo>
                      <a:pt x="923" y="380"/>
                    </a:lnTo>
                    <a:lnTo>
                      <a:pt x="925" y="380"/>
                    </a:lnTo>
                    <a:lnTo>
                      <a:pt x="925" y="378"/>
                    </a:lnTo>
                    <a:lnTo>
                      <a:pt x="928" y="378"/>
                    </a:lnTo>
                    <a:lnTo>
                      <a:pt x="928" y="376"/>
                    </a:lnTo>
                    <a:lnTo>
                      <a:pt x="930" y="376"/>
                    </a:lnTo>
                    <a:lnTo>
                      <a:pt x="930" y="375"/>
                    </a:lnTo>
                    <a:lnTo>
                      <a:pt x="933" y="375"/>
                    </a:lnTo>
                    <a:lnTo>
                      <a:pt x="933" y="373"/>
                    </a:lnTo>
                    <a:lnTo>
                      <a:pt x="935" y="373"/>
                    </a:lnTo>
                    <a:lnTo>
                      <a:pt x="935" y="371"/>
                    </a:lnTo>
                    <a:lnTo>
                      <a:pt x="938" y="371"/>
                    </a:lnTo>
                    <a:lnTo>
                      <a:pt x="938" y="370"/>
                    </a:lnTo>
                    <a:lnTo>
                      <a:pt x="940" y="370"/>
                    </a:lnTo>
                    <a:lnTo>
                      <a:pt x="940" y="368"/>
                    </a:lnTo>
                    <a:lnTo>
                      <a:pt x="943" y="368"/>
                    </a:lnTo>
                    <a:lnTo>
                      <a:pt x="943" y="366"/>
                    </a:lnTo>
                    <a:lnTo>
                      <a:pt x="945" y="366"/>
                    </a:lnTo>
                    <a:lnTo>
                      <a:pt x="945" y="365"/>
                    </a:lnTo>
                    <a:lnTo>
                      <a:pt x="948" y="365"/>
                    </a:lnTo>
                    <a:lnTo>
                      <a:pt x="948" y="363"/>
                    </a:lnTo>
                    <a:lnTo>
                      <a:pt x="950" y="363"/>
                    </a:lnTo>
                    <a:lnTo>
                      <a:pt x="950" y="361"/>
                    </a:lnTo>
                    <a:lnTo>
                      <a:pt x="953" y="361"/>
                    </a:lnTo>
                    <a:lnTo>
                      <a:pt x="953" y="360"/>
                    </a:lnTo>
                    <a:lnTo>
                      <a:pt x="955" y="360"/>
                    </a:lnTo>
                    <a:lnTo>
                      <a:pt x="955" y="358"/>
                    </a:lnTo>
                    <a:lnTo>
                      <a:pt x="958" y="358"/>
                    </a:lnTo>
                    <a:lnTo>
                      <a:pt x="958" y="356"/>
                    </a:lnTo>
                    <a:lnTo>
                      <a:pt x="960" y="356"/>
                    </a:lnTo>
                    <a:lnTo>
                      <a:pt x="960" y="355"/>
                    </a:lnTo>
                    <a:lnTo>
                      <a:pt x="963" y="355"/>
                    </a:lnTo>
                    <a:lnTo>
                      <a:pt x="963" y="353"/>
                    </a:lnTo>
                    <a:lnTo>
                      <a:pt x="965" y="353"/>
                    </a:lnTo>
                    <a:lnTo>
                      <a:pt x="965" y="351"/>
                    </a:lnTo>
                    <a:lnTo>
                      <a:pt x="968" y="351"/>
                    </a:lnTo>
                    <a:lnTo>
                      <a:pt x="968" y="350"/>
                    </a:lnTo>
                    <a:lnTo>
                      <a:pt x="970" y="350"/>
                    </a:lnTo>
                    <a:lnTo>
                      <a:pt x="970" y="348"/>
                    </a:lnTo>
                    <a:lnTo>
                      <a:pt x="973" y="348"/>
                    </a:lnTo>
                    <a:lnTo>
                      <a:pt x="973" y="346"/>
                    </a:lnTo>
                    <a:lnTo>
                      <a:pt x="975" y="346"/>
                    </a:lnTo>
                    <a:lnTo>
                      <a:pt x="975" y="345"/>
                    </a:lnTo>
                    <a:lnTo>
                      <a:pt x="977" y="345"/>
                    </a:lnTo>
                    <a:lnTo>
                      <a:pt x="977" y="343"/>
                    </a:lnTo>
                    <a:lnTo>
                      <a:pt x="980" y="343"/>
                    </a:lnTo>
                    <a:lnTo>
                      <a:pt x="980" y="341"/>
                    </a:lnTo>
                    <a:lnTo>
                      <a:pt x="982" y="341"/>
                    </a:lnTo>
                    <a:lnTo>
                      <a:pt x="982" y="340"/>
                    </a:lnTo>
                    <a:lnTo>
                      <a:pt x="985" y="340"/>
                    </a:lnTo>
                    <a:lnTo>
                      <a:pt x="985" y="338"/>
                    </a:lnTo>
                    <a:lnTo>
                      <a:pt x="987" y="338"/>
                    </a:lnTo>
                    <a:lnTo>
                      <a:pt x="987" y="336"/>
                    </a:lnTo>
                    <a:lnTo>
                      <a:pt x="990" y="336"/>
                    </a:lnTo>
                    <a:lnTo>
                      <a:pt x="990" y="335"/>
                    </a:lnTo>
                    <a:lnTo>
                      <a:pt x="993" y="335"/>
                    </a:lnTo>
                    <a:lnTo>
                      <a:pt x="993" y="333"/>
                    </a:lnTo>
                    <a:lnTo>
                      <a:pt x="995" y="333"/>
                    </a:lnTo>
                    <a:lnTo>
                      <a:pt x="995" y="331"/>
                    </a:lnTo>
                    <a:lnTo>
                      <a:pt x="998" y="331"/>
                    </a:lnTo>
                    <a:lnTo>
                      <a:pt x="998" y="330"/>
                    </a:lnTo>
                    <a:lnTo>
                      <a:pt x="1002" y="330"/>
                    </a:lnTo>
                    <a:lnTo>
                      <a:pt x="1002" y="328"/>
                    </a:lnTo>
                    <a:lnTo>
                      <a:pt x="1003" y="328"/>
                    </a:lnTo>
                    <a:lnTo>
                      <a:pt x="1003" y="326"/>
                    </a:lnTo>
                    <a:lnTo>
                      <a:pt x="1007" y="326"/>
                    </a:lnTo>
                    <a:lnTo>
                      <a:pt x="1007" y="325"/>
                    </a:lnTo>
                    <a:lnTo>
                      <a:pt x="1010" y="325"/>
                    </a:lnTo>
                    <a:lnTo>
                      <a:pt x="1010" y="323"/>
                    </a:lnTo>
                    <a:lnTo>
                      <a:pt x="1012" y="323"/>
                    </a:lnTo>
                    <a:lnTo>
                      <a:pt x="1012" y="321"/>
                    </a:lnTo>
                    <a:lnTo>
                      <a:pt x="1015" y="321"/>
                    </a:lnTo>
                    <a:lnTo>
                      <a:pt x="1015" y="320"/>
                    </a:lnTo>
                    <a:lnTo>
                      <a:pt x="1018" y="320"/>
                    </a:lnTo>
                    <a:lnTo>
                      <a:pt x="1018" y="321"/>
                    </a:lnTo>
                    <a:lnTo>
                      <a:pt x="1017" y="321"/>
                    </a:lnTo>
                    <a:lnTo>
                      <a:pt x="1017" y="323"/>
                    </a:lnTo>
                    <a:lnTo>
                      <a:pt x="1013" y="323"/>
                    </a:lnTo>
                    <a:lnTo>
                      <a:pt x="1013" y="325"/>
                    </a:lnTo>
                    <a:lnTo>
                      <a:pt x="1012" y="325"/>
                    </a:lnTo>
                    <a:lnTo>
                      <a:pt x="1012" y="326"/>
                    </a:lnTo>
                    <a:lnTo>
                      <a:pt x="1008" y="326"/>
                    </a:lnTo>
                    <a:lnTo>
                      <a:pt x="1008" y="328"/>
                    </a:lnTo>
                    <a:lnTo>
                      <a:pt x="1005" y="328"/>
                    </a:lnTo>
                    <a:lnTo>
                      <a:pt x="1005" y="330"/>
                    </a:lnTo>
                    <a:lnTo>
                      <a:pt x="1003" y="330"/>
                    </a:lnTo>
                    <a:lnTo>
                      <a:pt x="1003" y="331"/>
                    </a:lnTo>
                    <a:lnTo>
                      <a:pt x="1000" y="331"/>
                    </a:lnTo>
                    <a:lnTo>
                      <a:pt x="1000" y="333"/>
                    </a:lnTo>
                    <a:lnTo>
                      <a:pt x="998" y="333"/>
                    </a:lnTo>
                    <a:lnTo>
                      <a:pt x="998" y="335"/>
                    </a:lnTo>
                    <a:lnTo>
                      <a:pt x="995" y="335"/>
                    </a:lnTo>
                    <a:lnTo>
                      <a:pt x="995" y="336"/>
                    </a:lnTo>
                    <a:lnTo>
                      <a:pt x="992" y="336"/>
                    </a:lnTo>
                    <a:lnTo>
                      <a:pt x="992" y="338"/>
                    </a:lnTo>
                    <a:lnTo>
                      <a:pt x="990" y="338"/>
                    </a:lnTo>
                    <a:lnTo>
                      <a:pt x="990" y="340"/>
                    </a:lnTo>
                    <a:lnTo>
                      <a:pt x="987" y="340"/>
                    </a:lnTo>
                    <a:lnTo>
                      <a:pt x="987" y="341"/>
                    </a:lnTo>
                    <a:lnTo>
                      <a:pt x="985" y="341"/>
                    </a:lnTo>
                    <a:lnTo>
                      <a:pt x="985" y="343"/>
                    </a:lnTo>
                    <a:lnTo>
                      <a:pt x="982" y="343"/>
                    </a:lnTo>
                    <a:lnTo>
                      <a:pt x="982" y="345"/>
                    </a:lnTo>
                    <a:lnTo>
                      <a:pt x="978" y="345"/>
                    </a:lnTo>
                    <a:lnTo>
                      <a:pt x="978" y="346"/>
                    </a:lnTo>
                    <a:lnTo>
                      <a:pt x="977" y="346"/>
                    </a:lnTo>
                    <a:lnTo>
                      <a:pt x="977" y="348"/>
                    </a:lnTo>
                    <a:lnTo>
                      <a:pt x="975" y="348"/>
                    </a:lnTo>
                    <a:lnTo>
                      <a:pt x="975" y="350"/>
                    </a:lnTo>
                    <a:lnTo>
                      <a:pt x="972" y="350"/>
                    </a:lnTo>
                    <a:lnTo>
                      <a:pt x="972" y="351"/>
                    </a:lnTo>
                    <a:lnTo>
                      <a:pt x="970" y="351"/>
                    </a:lnTo>
                    <a:lnTo>
                      <a:pt x="970" y="353"/>
                    </a:lnTo>
                    <a:lnTo>
                      <a:pt x="967" y="353"/>
                    </a:lnTo>
                    <a:lnTo>
                      <a:pt x="967" y="355"/>
                    </a:lnTo>
                    <a:lnTo>
                      <a:pt x="965" y="355"/>
                    </a:lnTo>
                    <a:lnTo>
                      <a:pt x="965" y="356"/>
                    </a:lnTo>
                    <a:lnTo>
                      <a:pt x="962" y="356"/>
                    </a:lnTo>
                    <a:lnTo>
                      <a:pt x="962" y="358"/>
                    </a:lnTo>
                    <a:lnTo>
                      <a:pt x="960" y="358"/>
                    </a:lnTo>
                    <a:lnTo>
                      <a:pt x="960" y="360"/>
                    </a:lnTo>
                    <a:lnTo>
                      <a:pt x="957" y="360"/>
                    </a:lnTo>
                    <a:lnTo>
                      <a:pt x="957" y="361"/>
                    </a:lnTo>
                    <a:lnTo>
                      <a:pt x="955" y="361"/>
                    </a:lnTo>
                    <a:lnTo>
                      <a:pt x="955" y="363"/>
                    </a:lnTo>
                    <a:lnTo>
                      <a:pt x="952" y="363"/>
                    </a:lnTo>
                    <a:lnTo>
                      <a:pt x="952" y="365"/>
                    </a:lnTo>
                    <a:lnTo>
                      <a:pt x="950" y="365"/>
                    </a:lnTo>
                    <a:lnTo>
                      <a:pt x="950" y="366"/>
                    </a:lnTo>
                    <a:lnTo>
                      <a:pt x="947" y="366"/>
                    </a:lnTo>
                    <a:lnTo>
                      <a:pt x="947" y="368"/>
                    </a:lnTo>
                    <a:lnTo>
                      <a:pt x="945" y="368"/>
                    </a:lnTo>
                    <a:lnTo>
                      <a:pt x="945" y="370"/>
                    </a:lnTo>
                    <a:lnTo>
                      <a:pt x="942" y="370"/>
                    </a:lnTo>
                    <a:lnTo>
                      <a:pt x="942" y="371"/>
                    </a:lnTo>
                    <a:lnTo>
                      <a:pt x="940" y="371"/>
                    </a:lnTo>
                    <a:lnTo>
                      <a:pt x="940" y="373"/>
                    </a:lnTo>
                    <a:lnTo>
                      <a:pt x="937" y="373"/>
                    </a:lnTo>
                    <a:lnTo>
                      <a:pt x="937" y="375"/>
                    </a:lnTo>
                    <a:lnTo>
                      <a:pt x="935" y="375"/>
                    </a:lnTo>
                    <a:lnTo>
                      <a:pt x="935" y="376"/>
                    </a:lnTo>
                    <a:lnTo>
                      <a:pt x="932" y="376"/>
                    </a:lnTo>
                    <a:lnTo>
                      <a:pt x="932" y="378"/>
                    </a:lnTo>
                    <a:lnTo>
                      <a:pt x="930" y="378"/>
                    </a:lnTo>
                    <a:lnTo>
                      <a:pt x="930" y="380"/>
                    </a:lnTo>
                    <a:lnTo>
                      <a:pt x="927" y="380"/>
                    </a:lnTo>
                    <a:lnTo>
                      <a:pt x="927" y="381"/>
                    </a:lnTo>
                    <a:lnTo>
                      <a:pt x="925" y="381"/>
                    </a:lnTo>
                    <a:lnTo>
                      <a:pt x="925" y="383"/>
                    </a:lnTo>
                    <a:lnTo>
                      <a:pt x="922" y="383"/>
                    </a:lnTo>
                    <a:close/>
                    <a:moveTo>
                      <a:pt x="1018" y="320"/>
                    </a:moveTo>
                    <a:lnTo>
                      <a:pt x="1018" y="318"/>
                    </a:lnTo>
                    <a:lnTo>
                      <a:pt x="1020" y="318"/>
                    </a:lnTo>
                    <a:lnTo>
                      <a:pt x="1020" y="316"/>
                    </a:lnTo>
                    <a:lnTo>
                      <a:pt x="1023" y="316"/>
                    </a:lnTo>
                    <a:lnTo>
                      <a:pt x="1023" y="315"/>
                    </a:lnTo>
                    <a:lnTo>
                      <a:pt x="1025" y="315"/>
                    </a:lnTo>
                    <a:lnTo>
                      <a:pt x="1025" y="313"/>
                    </a:lnTo>
                    <a:lnTo>
                      <a:pt x="1028" y="313"/>
                    </a:lnTo>
                    <a:lnTo>
                      <a:pt x="1028" y="311"/>
                    </a:lnTo>
                    <a:lnTo>
                      <a:pt x="1032" y="311"/>
                    </a:lnTo>
                    <a:lnTo>
                      <a:pt x="1032" y="310"/>
                    </a:lnTo>
                    <a:lnTo>
                      <a:pt x="1033" y="310"/>
                    </a:lnTo>
                    <a:lnTo>
                      <a:pt x="1033" y="308"/>
                    </a:lnTo>
                    <a:lnTo>
                      <a:pt x="1037" y="308"/>
                    </a:lnTo>
                    <a:lnTo>
                      <a:pt x="1037" y="306"/>
                    </a:lnTo>
                    <a:lnTo>
                      <a:pt x="1040" y="306"/>
                    </a:lnTo>
                    <a:lnTo>
                      <a:pt x="1040" y="305"/>
                    </a:lnTo>
                    <a:lnTo>
                      <a:pt x="1042" y="305"/>
                    </a:lnTo>
                    <a:lnTo>
                      <a:pt x="1042" y="303"/>
                    </a:lnTo>
                    <a:lnTo>
                      <a:pt x="1045" y="303"/>
                    </a:lnTo>
                    <a:lnTo>
                      <a:pt x="1045" y="301"/>
                    </a:lnTo>
                    <a:lnTo>
                      <a:pt x="1048" y="301"/>
                    </a:lnTo>
                    <a:lnTo>
                      <a:pt x="1048" y="300"/>
                    </a:lnTo>
                    <a:lnTo>
                      <a:pt x="1050" y="300"/>
                    </a:lnTo>
                    <a:lnTo>
                      <a:pt x="1050" y="298"/>
                    </a:lnTo>
                    <a:lnTo>
                      <a:pt x="1053" y="298"/>
                    </a:lnTo>
                    <a:lnTo>
                      <a:pt x="1053" y="296"/>
                    </a:lnTo>
                    <a:lnTo>
                      <a:pt x="1057" y="296"/>
                    </a:lnTo>
                    <a:lnTo>
                      <a:pt x="1057" y="295"/>
                    </a:lnTo>
                    <a:lnTo>
                      <a:pt x="1058" y="295"/>
                    </a:lnTo>
                    <a:lnTo>
                      <a:pt x="1058" y="293"/>
                    </a:lnTo>
                    <a:lnTo>
                      <a:pt x="1062" y="293"/>
                    </a:lnTo>
                    <a:lnTo>
                      <a:pt x="1062" y="291"/>
                    </a:lnTo>
                    <a:lnTo>
                      <a:pt x="1065" y="291"/>
                    </a:lnTo>
                    <a:lnTo>
                      <a:pt x="1065" y="290"/>
                    </a:lnTo>
                    <a:lnTo>
                      <a:pt x="1067" y="290"/>
                    </a:lnTo>
                    <a:lnTo>
                      <a:pt x="1067" y="288"/>
                    </a:lnTo>
                    <a:lnTo>
                      <a:pt x="1070" y="288"/>
                    </a:lnTo>
                    <a:lnTo>
                      <a:pt x="1070" y="286"/>
                    </a:lnTo>
                    <a:lnTo>
                      <a:pt x="1073" y="286"/>
                    </a:lnTo>
                    <a:lnTo>
                      <a:pt x="1073" y="285"/>
                    </a:lnTo>
                    <a:lnTo>
                      <a:pt x="1075" y="285"/>
                    </a:lnTo>
                    <a:lnTo>
                      <a:pt x="1075" y="283"/>
                    </a:lnTo>
                    <a:lnTo>
                      <a:pt x="1078" y="283"/>
                    </a:lnTo>
                    <a:lnTo>
                      <a:pt x="1078" y="281"/>
                    </a:lnTo>
                    <a:lnTo>
                      <a:pt x="1082" y="281"/>
                    </a:lnTo>
                    <a:lnTo>
                      <a:pt x="1082" y="280"/>
                    </a:lnTo>
                    <a:lnTo>
                      <a:pt x="1083" y="280"/>
                    </a:lnTo>
                    <a:lnTo>
                      <a:pt x="1083" y="278"/>
                    </a:lnTo>
                    <a:lnTo>
                      <a:pt x="1087" y="278"/>
                    </a:lnTo>
                    <a:lnTo>
                      <a:pt x="1087" y="276"/>
                    </a:lnTo>
                    <a:lnTo>
                      <a:pt x="1090" y="276"/>
                    </a:lnTo>
                    <a:lnTo>
                      <a:pt x="1090" y="275"/>
                    </a:lnTo>
                    <a:lnTo>
                      <a:pt x="1093" y="275"/>
                    </a:lnTo>
                    <a:lnTo>
                      <a:pt x="1093" y="273"/>
                    </a:lnTo>
                    <a:lnTo>
                      <a:pt x="1097" y="273"/>
                    </a:lnTo>
                    <a:lnTo>
                      <a:pt x="1097" y="271"/>
                    </a:lnTo>
                    <a:lnTo>
                      <a:pt x="1100" y="271"/>
                    </a:lnTo>
                    <a:lnTo>
                      <a:pt x="1100" y="270"/>
                    </a:lnTo>
                    <a:lnTo>
                      <a:pt x="1102" y="270"/>
                    </a:lnTo>
                    <a:lnTo>
                      <a:pt x="1102" y="268"/>
                    </a:lnTo>
                    <a:lnTo>
                      <a:pt x="1105" y="268"/>
                    </a:lnTo>
                    <a:lnTo>
                      <a:pt x="1105" y="266"/>
                    </a:lnTo>
                    <a:lnTo>
                      <a:pt x="1108" y="266"/>
                    </a:lnTo>
                    <a:lnTo>
                      <a:pt x="1108" y="265"/>
                    </a:lnTo>
                    <a:lnTo>
                      <a:pt x="1112" y="265"/>
                    </a:lnTo>
                    <a:lnTo>
                      <a:pt x="1112" y="263"/>
                    </a:lnTo>
                    <a:lnTo>
                      <a:pt x="1115" y="263"/>
                    </a:lnTo>
                    <a:lnTo>
                      <a:pt x="1115" y="261"/>
                    </a:lnTo>
                    <a:lnTo>
                      <a:pt x="1118" y="261"/>
                    </a:lnTo>
                    <a:lnTo>
                      <a:pt x="1118" y="260"/>
                    </a:lnTo>
                    <a:lnTo>
                      <a:pt x="1122" y="260"/>
                    </a:lnTo>
                    <a:lnTo>
                      <a:pt x="1122" y="258"/>
                    </a:lnTo>
                    <a:lnTo>
                      <a:pt x="1123" y="258"/>
                    </a:lnTo>
                    <a:lnTo>
                      <a:pt x="1123" y="256"/>
                    </a:lnTo>
                    <a:lnTo>
                      <a:pt x="1127" y="256"/>
                    </a:lnTo>
                    <a:lnTo>
                      <a:pt x="1127" y="255"/>
                    </a:lnTo>
                    <a:lnTo>
                      <a:pt x="1130" y="255"/>
                    </a:lnTo>
                    <a:lnTo>
                      <a:pt x="1130" y="253"/>
                    </a:lnTo>
                    <a:lnTo>
                      <a:pt x="1133" y="253"/>
                    </a:lnTo>
                    <a:lnTo>
                      <a:pt x="1133" y="251"/>
                    </a:lnTo>
                    <a:lnTo>
                      <a:pt x="1137" y="251"/>
                    </a:lnTo>
                    <a:lnTo>
                      <a:pt x="1137" y="250"/>
                    </a:lnTo>
                    <a:lnTo>
                      <a:pt x="1140" y="250"/>
                    </a:lnTo>
                    <a:lnTo>
                      <a:pt x="1140" y="248"/>
                    </a:lnTo>
                    <a:lnTo>
                      <a:pt x="1143" y="248"/>
                    </a:lnTo>
                    <a:lnTo>
                      <a:pt x="1143" y="246"/>
                    </a:lnTo>
                    <a:lnTo>
                      <a:pt x="1145" y="246"/>
                    </a:lnTo>
                    <a:lnTo>
                      <a:pt x="1145" y="245"/>
                    </a:lnTo>
                    <a:lnTo>
                      <a:pt x="1148" y="245"/>
                    </a:lnTo>
                    <a:lnTo>
                      <a:pt x="1148" y="243"/>
                    </a:lnTo>
                    <a:lnTo>
                      <a:pt x="1152" y="243"/>
                    </a:lnTo>
                    <a:lnTo>
                      <a:pt x="1152" y="241"/>
                    </a:lnTo>
                    <a:lnTo>
                      <a:pt x="1155" y="241"/>
                    </a:lnTo>
                    <a:lnTo>
                      <a:pt x="1155" y="240"/>
                    </a:lnTo>
                    <a:lnTo>
                      <a:pt x="1158" y="240"/>
                    </a:lnTo>
                    <a:lnTo>
                      <a:pt x="1158" y="238"/>
                    </a:lnTo>
                    <a:lnTo>
                      <a:pt x="1162" y="238"/>
                    </a:lnTo>
                    <a:lnTo>
                      <a:pt x="1162" y="236"/>
                    </a:lnTo>
                    <a:lnTo>
                      <a:pt x="1165" y="236"/>
                    </a:lnTo>
                    <a:lnTo>
                      <a:pt x="1165" y="235"/>
                    </a:lnTo>
                    <a:lnTo>
                      <a:pt x="1167" y="235"/>
                    </a:lnTo>
                    <a:lnTo>
                      <a:pt x="1167" y="233"/>
                    </a:lnTo>
                    <a:lnTo>
                      <a:pt x="1170" y="233"/>
                    </a:lnTo>
                    <a:lnTo>
                      <a:pt x="1170" y="231"/>
                    </a:lnTo>
                    <a:lnTo>
                      <a:pt x="1173" y="231"/>
                    </a:lnTo>
                    <a:lnTo>
                      <a:pt x="1173" y="230"/>
                    </a:lnTo>
                    <a:lnTo>
                      <a:pt x="1177" y="230"/>
                    </a:lnTo>
                    <a:lnTo>
                      <a:pt x="1177" y="228"/>
                    </a:lnTo>
                    <a:lnTo>
                      <a:pt x="1180" y="228"/>
                    </a:lnTo>
                    <a:lnTo>
                      <a:pt x="1180" y="226"/>
                    </a:lnTo>
                    <a:lnTo>
                      <a:pt x="1183" y="226"/>
                    </a:lnTo>
                    <a:lnTo>
                      <a:pt x="1183" y="225"/>
                    </a:lnTo>
                    <a:lnTo>
                      <a:pt x="1187" y="225"/>
                    </a:lnTo>
                    <a:lnTo>
                      <a:pt x="1187" y="223"/>
                    </a:lnTo>
                    <a:lnTo>
                      <a:pt x="1192" y="223"/>
                    </a:lnTo>
                    <a:lnTo>
                      <a:pt x="1192" y="221"/>
                    </a:lnTo>
                    <a:lnTo>
                      <a:pt x="1195" y="221"/>
                    </a:lnTo>
                    <a:lnTo>
                      <a:pt x="1195" y="220"/>
                    </a:lnTo>
                    <a:lnTo>
                      <a:pt x="1198" y="220"/>
                    </a:lnTo>
                    <a:lnTo>
                      <a:pt x="1198" y="218"/>
                    </a:lnTo>
                    <a:lnTo>
                      <a:pt x="1202" y="218"/>
                    </a:lnTo>
                    <a:lnTo>
                      <a:pt x="1202" y="216"/>
                    </a:lnTo>
                    <a:lnTo>
                      <a:pt x="1205" y="216"/>
                    </a:lnTo>
                    <a:lnTo>
                      <a:pt x="1205" y="215"/>
                    </a:lnTo>
                    <a:lnTo>
                      <a:pt x="1208" y="215"/>
                    </a:lnTo>
                    <a:lnTo>
                      <a:pt x="1208" y="213"/>
                    </a:lnTo>
                    <a:lnTo>
                      <a:pt x="1212" y="213"/>
                    </a:lnTo>
                    <a:lnTo>
                      <a:pt x="1212" y="211"/>
                    </a:lnTo>
                    <a:lnTo>
                      <a:pt x="1215" y="211"/>
                    </a:lnTo>
                    <a:lnTo>
                      <a:pt x="1215" y="210"/>
                    </a:lnTo>
                    <a:lnTo>
                      <a:pt x="1218" y="210"/>
                    </a:lnTo>
                    <a:lnTo>
                      <a:pt x="1218" y="208"/>
                    </a:lnTo>
                    <a:lnTo>
                      <a:pt x="1223" y="208"/>
                    </a:lnTo>
                    <a:lnTo>
                      <a:pt x="1223" y="206"/>
                    </a:lnTo>
                    <a:lnTo>
                      <a:pt x="1227" y="206"/>
                    </a:lnTo>
                    <a:lnTo>
                      <a:pt x="1227" y="205"/>
                    </a:lnTo>
                    <a:lnTo>
                      <a:pt x="1230" y="205"/>
                    </a:lnTo>
                    <a:lnTo>
                      <a:pt x="1230" y="203"/>
                    </a:lnTo>
                    <a:lnTo>
                      <a:pt x="1233" y="203"/>
                    </a:lnTo>
                    <a:lnTo>
                      <a:pt x="1233" y="201"/>
                    </a:lnTo>
                    <a:lnTo>
                      <a:pt x="1237" y="201"/>
                    </a:lnTo>
                    <a:lnTo>
                      <a:pt x="1237" y="200"/>
                    </a:lnTo>
                    <a:lnTo>
                      <a:pt x="1240" y="200"/>
                    </a:lnTo>
                    <a:lnTo>
                      <a:pt x="1240" y="198"/>
                    </a:lnTo>
                    <a:lnTo>
                      <a:pt x="1243" y="198"/>
                    </a:lnTo>
                    <a:lnTo>
                      <a:pt x="1243" y="196"/>
                    </a:lnTo>
                    <a:lnTo>
                      <a:pt x="1247" y="196"/>
                    </a:lnTo>
                    <a:lnTo>
                      <a:pt x="1247" y="195"/>
                    </a:lnTo>
                    <a:lnTo>
                      <a:pt x="1250" y="195"/>
                    </a:lnTo>
                    <a:lnTo>
                      <a:pt x="1250" y="193"/>
                    </a:lnTo>
                    <a:lnTo>
                      <a:pt x="1253" y="193"/>
                    </a:lnTo>
                    <a:lnTo>
                      <a:pt x="1253" y="191"/>
                    </a:lnTo>
                    <a:lnTo>
                      <a:pt x="1258" y="191"/>
                    </a:lnTo>
                    <a:lnTo>
                      <a:pt x="1258" y="190"/>
                    </a:lnTo>
                    <a:lnTo>
                      <a:pt x="1262" y="190"/>
                    </a:lnTo>
                    <a:lnTo>
                      <a:pt x="1262" y="188"/>
                    </a:lnTo>
                    <a:lnTo>
                      <a:pt x="1265" y="188"/>
                    </a:lnTo>
                    <a:lnTo>
                      <a:pt x="1265" y="186"/>
                    </a:lnTo>
                    <a:lnTo>
                      <a:pt x="1268" y="186"/>
                    </a:lnTo>
                    <a:lnTo>
                      <a:pt x="1268" y="185"/>
                    </a:lnTo>
                    <a:lnTo>
                      <a:pt x="1272" y="185"/>
                    </a:lnTo>
                    <a:lnTo>
                      <a:pt x="1272" y="183"/>
                    </a:lnTo>
                    <a:lnTo>
                      <a:pt x="1275" y="183"/>
                    </a:lnTo>
                    <a:lnTo>
                      <a:pt x="1275" y="181"/>
                    </a:lnTo>
                    <a:lnTo>
                      <a:pt x="1280" y="181"/>
                    </a:lnTo>
                    <a:lnTo>
                      <a:pt x="1280" y="180"/>
                    </a:lnTo>
                    <a:lnTo>
                      <a:pt x="1283" y="180"/>
                    </a:lnTo>
                    <a:lnTo>
                      <a:pt x="1283" y="178"/>
                    </a:lnTo>
                    <a:lnTo>
                      <a:pt x="1288" y="178"/>
                    </a:lnTo>
                    <a:lnTo>
                      <a:pt x="1288" y="176"/>
                    </a:lnTo>
                    <a:lnTo>
                      <a:pt x="1292" y="176"/>
                    </a:lnTo>
                    <a:lnTo>
                      <a:pt x="1292" y="175"/>
                    </a:lnTo>
                    <a:lnTo>
                      <a:pt x="1295" y="175"/>
                    </a:lnTo>
                    <a:lnTo>
                      <a:pt x="1295" y="173"/>
                    </a:lnTo>
                    <a:lnTo>
                      <a:pt x="1300" y="173"/>
                    </a:lnTo>
                    <a:lnTo>
                      <a:pt x="1300" y="171"/>
                    </a:lnTo>
                    <a:lnTo>
                      <a:pt x="1303" y="171"/>
                    </a:lnTo>
                    <a:lnTo>
                      <a:pt x="1303" y="170"/>
                    </a:lnTo>
                    <a:lnTo>
                      <a:pt x="1308" y="170"/>
                    </a:lnTo>
                    <a:lnTo>
                      <a:pt x="1308" y="168"/>
                    </a:lnTo>
                    <a:lnTo>
                      <a:pt x="1312" y="168"/>
                    </a:lnTo>
                    <a:lnTo>
                      <a:pt x="1312" y="166"/>
                    </a:lnTo>
                    <a:lnTo>
                      <a:pt x="1315" y="166"/>
                    </a:lnTo>
                    <a:lnTo>
                      <a:pt x="1315" y="165"/>
                    </a:lnTo>
                    <a:lnTo>
                      <a:pt x="1320" y="165"/>
                    </a:lnTo>
                    <a:lnTo>
                      <a:pt x="1320" y="163"/>
                    </a:lnTo>
                    <a:lnTo>
                      <a:pt x="1323" y="163"/>
                    </a:lnTo>
                    <a:lnTo>
                      <a:pt x="1323" y="161"/>
                    </a:lnTo>
                    <a:lnTo>
                      <a:pt x="1328" y="161"/>
                    </a:lnTo>
                    <a:lnTo>
                      <a:pt x="1328" y="160"/>
                    </a:lnTo>
                    <a:lnTo>
                      <a:pt x="1332" y="160"/>
                    </a:lnTo>
                    <a:lnTo>
                      <a:pt x="1332" y="158"/>
                    </a:lnTo>
                    <a:lnTo>
                      <a:pt x="1337" y="158"/>
                    </a:lnTo>
                    <a:lnTo>
                      <a:pt x="1337" y="156"/>
                    </a:lnTo>
                    <a:lnTo>
                      <a:pt x="1340" y="156"/>
                    </a:lnTo>
                    <a:lnTo>
                      <a:pt x="1340" y="155"/>
                    </a:lnTo>
                    <a:lnTo>
                      <a:pt x="1343" y="155"/>
                    </a:lnTo>
                    <a:lnTo>
                      <a:pt x="1343" y="153"/>
                    </a:lnTo>
                    <a:lnTo>
                      <a:pt x="1348" y="153"/>
                    </a:lnTo>
                    <a:lnTo>
                      <a:pt x="1348" y="151"/>
                    </a:lnTo>
                    <a:lnTo>
                      <a:pt x="1352" y="151"/>
                    </a:lnTo>
                    <a:lnTo>
                      <a:pt x="1352" y="150"/>
                    </a:lnTo>
                    <a:lnTo>
                      <a:pt x="1357" y="150"/>
                    </a:lnTo>
                    <a:lnTo>
                      <a:pt x="1357" y="148"/>
                    </a:lnTo>
                    <a:lnTo>
                      <a:pt x="1360" y="148"/>
                    </a:lnTo>
                    <a:lnTo>
                      <a:pt x="1360" y="146"/>
                    </a:lnTo>
                    <a:lnTo>
                      <a:pt x="1363" y="146"/>
                    </a:lnTo>
                    <a:lnTo>
                      <a:pt x="1363" y="145"/>
                    </a:lnTo>
                    <a:lnTo>
                      <a:pt x="1368" y="145"/>
                    </a:lnTo>
                    <a:lnTo>
                      <a:pt x="1368" y="143"/>
                    </a:lnTo>
                    <a:lnTo>
                      <a:pt x="1372" y="143"/>
                    </a:lnTo>
                    <a:lnTo>
                      <a:pt x="1372" y="141"/>
                    </a:lnTo>
                    <a:lnTo>
                      <a:pt x="1377" y="141"/>
                    </a:lnTo>
                    <a:lnTo>
                      <a:pt x="1377" y="140"/>
                    </a:lnTo>
                    <a:lnTo>
                      <a:pt x="1382" y="140"/>
                    </a:lnTo>
                    <a:lnTo>
                      <a:pt x="1382" y="138"/>
                    </a:lnTo>
                    <a:lnTo>
                      <a:pt x="1387" y="138"/>
                    </a:lnTo>
                    <a:lnTo>
                      <a:pt x="1387" y="136"/>
                    </a:lnTo>
                    <a:lnTo>
                      <a:pt x="1390" y="136"/>
                    </a:lnTo>
                    <a:lnTo>
                      <a:pt x="1390" y="135"/>
                    </a:lnTo>
                    <a:lnTo>
                      <a:pt x="1395" y="135"/>
                    </a:lnTo>
                    <a:lnTo>
                      <a:pt x="1395" y="133"/>
                    </a:lnTo>
                    <a:lnTo>
                      <a:pt x="1400" y="133"/>
                    </a:lnTo>
                    <a:lnTo>
                      <a:pt x="1400" y="131"/>
                    </a:lnTo>
                    <a:lnTo>
                      <a:pt x="1405" y="131"/>
                    </a:lnTo>
                    <a:lnTo>
                      <a:pt x="1405" y="130"/>
                    </a:lnTo>
                    <a:lnTo>
                      <a:pt x="1410" y="130"/>
                    </a:lnTo>
                    <a:lnTo>
                      <a:pt x="1410" y="128"/>
                    </a:lnTo>
                    <a:lnTo>
                      <a:pt x="1413" y="128"/>
                    </a:lnTo>
                    <a:lnTo>
                      <a:pt x="1413" y="126"/>
                    </a:lnTo>
                    <a:lnTo>
                      <a:pt x="1418" y="126"/>
                    </a:lnTo>
                    <a:lnTo>
                      <a:pt x="1418" y="125"/>
                    </a:lnTo>
                    <a:lnTo>
                      <a:pt x="1423" y="125"/>
                    </a:lnTo>
                    <a:lnTo>
                      <a:pt x="1423" y="123"/>
                    </a:lnTo>
                    <a:lnTo>
                      <a:pt x="1428" y="123"/>
                    </a:lnTo>
                    <a:lnTo>
                      <a:pt x="1428" y="121"/>
                    </a:lnTo>
                    <a:lnTo>
                      <a:pt x="1433" y="121"/>
                    </a:lnTo>
                    <a:lnTo>
                      <a:pt x="1433" y="120"/>
                    </a:lnTo>
                    <a:lnTo>
                      <a:pt x="1438" y="120"/>
                    </a:lnTo>
                    <a:lnTo>
                      <a:pt x="1438" y="118"/>
                    </a:lnTo>
                    <a:lnTo>
                      <a:pt x="1442" y="118"/>
                    </a:lnTo>
                    <a:lnTo>
                      <a:pt x="1442" y="116"/>
                    </a:lnTo>
                    <a:lnTo>
                      <a:pt x="1447" y="116"/>
                    </a:lnTo>
                    <a:lnTo>
                      <a:pt x="1447" y="115"/>
                    </a:lnTo>
                    <a:lnTo>
                      <a:pt x="1452" y="115"/>
                    </a:lnTo>
                    <a:lnTo>
                      <a:pt x="1452" y="113"/>
                    </a:lnTo>
                    <a:lnTo>
                      <a:pt x="1457" y="113"/>
                    </a:lnTo>
                    <a:lnTo>
                      <a:pt x="1457" y="111"/>
                    </a:lnTo>
                    <a:lnTo>
                      <a:pt x="1462" y="111"/>
                    </a:lnTo>
                    <a:lnTo>
                      <a:pt x="1462" y="110"/>
                    </a:lnTo>
                    <a:lnTo>
                      <a:pt x="1465" y="110"/>
                    </a:lnTo>
                    <a:lnTo>
                      <a:pt x="1465" y="108"/>
                    </a:lnTo>
                    <a:lnTo>
                      <a:pt x="1470" y="108"/>
                    </a:lnTo>
                    <a:lnTo>
                      <a:pt x="1470" y="106"/>
                    </a:lnTo>
                    <a:lnTo>
                      <a:pt x="1475" y="106"/>
                    </a:lnTo>
                    <a:lnTo>
                      <a:pt x="1475" y="105"/>
                    </a:lnTo>
                    <a:lnTo>
                      <a:pt x="1480" y="105"/>
                    </a:lnTo>
                    <a:lnTo>
                      <a:pt x="1480" y="103"/>
                    </a:lnTo>
                    <a:lnTo>
                      <a:pt x="1487" y="103"/>
                    </a:lnTo>
                    <a:lnTo>
                      <a:pt x="1487" y="101"/>
                    </a:lnTo>
                    <a:lnTo>
                      <a:pt x="1492" y="101"/>
                    </a:lnTo>
                    <a:lnTo>
                      <a:pt x="1492" y="100"/>
                    </a:lnTo>
                    <a:lnTo>
                      <a:pt x="1497" y="100"/>
                    </a:lnTo>
                    <a:lnTo>
                      <a:pt x="1497" y="98"/>
                    </a:lnTo>
                    <a:lnTo>
                      <a:pt x="1503" y="98"/>
                    </a:lnTo>
                    <a:lnTo>
                      <a:pt x="1503" y="96"/>
                    </a:lnTo>
                    <a:lnTo>
                      <a:pt x="1508" y="96"/>
                    </a:lnTo>
                    <a:lnTo>
                      <a:pt x="1508" y="95"/>
                    </a:lnTo>
                    <a:lnTo>
                      <a:pt x="1513" y="95"/>
                    </a:lnTo>
                    <a:lnTo>
                      <a:pt x="1513" y="93"/>
                    </a:lnTo>
                    <a:lnTo>
                      <a:pt x="1520" y="93"/>
                    </a:lnTo>
                    <a:lnTo>
                      <a:pt x="1520" y="91"/>
                    </a:lnTo>
                    <a:lnTo>
                      <a:pt x="1525" y="91"/>
                    </a:lnTo>
                    <a:lnTo>
                      <a:pt x="1525" y="90"/>
                    </a:lnTo>
                    <a:lnTo>
                      <a:pt x="1532" y="90"/>
                    </a:lnTo>
                    <a:lnTo>
                      <a:pt x="1532" y="91"/>
                    </a:lnTo>
                    <a:lnTo>
                      <a:pt x="1527" y="91"/>
                    </a:lnTo>
                    <a:lnTo>
                      <a:pt x="1527" y="93"/>
                    </a:lnTo>
                    <a:lnTo>
                      <a:pt x="1522" y="93"/>
                    </a:lnTo>
                    <a:lnTo>
                      <a:pt x="1522" y="95"/>
                    </a:lnTo>
                    <a:lnTo>
                      <a:pt x="1515" y="95"/>
                    </a:lnTo>
                    <a:lnTo>
                      <a:pt x="1515" y="96"/>
                    </a:lnTo>
                    <a:lnTo>
                      <a:pt x="1510" y="96"/>
                    </a:lnTo>
                    <a:lnTo>
                      <a:pt x="1510" y="98"/>
                    </a:lnTo>
                    <a:lnTo>
                      <a:pt x="1505" y="98"/>
                    </a:lnTo>
                    <a:lnTo>
                      <a:pt x="1505" y="100"/>
                    </a:lnTo>
                    <a:lnTo>
                      <a:pt x="1498" y="100"/>
                    </a:lnTo>
                    <a:lnTo>
                      <a:pt x="1498" y="101"/>
                    </a:lnTo>
                    <a:lnTo>
                      <a:pt x="1493" y="101"/>
                    </a:lnTo>
                    <a:lnTo>
                      <a:pt x="1493" y="103"/>
                    </a:lnTo>
                    <a:lnTo>
                      <a:pt x="1488" y="103"/>
                    </a:lnTo>
                    <a:lnTo>
                      <a:pt x="1488" y="105"/>
                    </a:lnTo>
                    <a:lnTo>
                      <a:pt x="1482" y="105"/>
                    </a:lnTo>
                    <a:lnTo>
                      <a:pt x="1482" y="106"/>
                    </a:lnTo>
                    <a:lnTo>
                      <a:pt x="1477" y="106"/>
                    </a:lnTo>
                    <a:lnTo>
                      <a:pt x="1477" y="108"/>
                    </a:lnTo>
                    <a:lnTo>
                      <a:pt x="1472" y="108"/>
                    </a:lnTo>
                    <a:lnTo>
                      <a:pt x="1472" y="110"/>
                    </a:lnTo>
                    <a:lnTo>
                      <a:pt x="1467" y="110"/>
                    </a:lnTo>
                    <a:lnTo>
                      <a:pt x="1467" y="111"/>
                    </a:lnTo>
                    <a:lnTo>
                      <a:pt x="1463" y="111"/>
                    </a:lnTo>
                    <a:lnTo>
                      <a:pt x="1463" y="113"/>
                    </a:lnTo>
                    <a:lnTo>
                      <a:pt x="1458" y="113"/>
                    </a:lnTo>
                    <a:lnTo>
                      <a:pt x="1458" y="115"/>
                    </a:lnTo>
                    <a:lnTo>
                      <a:pt x="1453" y="115"/>
                    </a:lnTo>
                    <a:lnTo>
                      <a:pt x="1453" y="116"/>
                    </a:lnTo>
                    <a:lnTo>
                      <a:pt x="1448" y="116"/>
                    </a:lnTo>
                    <a:lnTo>
                      <a:pt x="1448" y="118"/>
                    </a:lnTo>
                    <a:lnTo>
                      <a:pt x="1443" y="118"/>
                    </a:lnTo>
                    <a:lnTo>
                      <a:pt x="1443" y="120"/>
                    </a:lnTo>
                    <a:lnTo>
                      <a:pt x="1440" y="120"/>
                    </a:lnTo>
                    <a:lnTo>
                      <a:pt x="1440" y="121"/>
                    </a:lnTo>
                    <a:lnTo>
                      <a:pt x="1435" y="121"/>
                    </a:lnTo>
                    <a:lnTo>
                      <a:pt x="1435" y="123"/>
                    </a:lnTo>
                    <a:lnTo>
                      <a:pt x="1430" y="123"/>
                    </a:lnTo>
                    <a:lnTo>
                      <a:pt x="1430" y="125"/>
                    </a:lnTo>
                    <a:lnTo>
                      <a:pt x="1425" y="125"/>
                    </a:lnTo>
                    <a:lnTo>
                      <a:pt x="1425" y="126"/>
                    </a:lnTo>
                    <a:lnTo>
                      <a:pt x="1420" y="126"/>
                    </a:lnTo>
                    <a:lnTo>
                      <a:pt x="1420" y="128"/>
                    </a:lnTo>
                    <a:lnTo>
                      <a:pt x="1415" y="128"/>
                    </a:lnTo>
                    <a:lnTo>
                      <a:pt x="1415" y="130"/>
                    </a:lnTo>
                    <a:lnTo>
                      <a:pt x="1412" y="130"/>
                    </a:lnTo>
                    <a:lnTo>
                      <a:pt x="1412" y="131"/>
                    </a:lnTo>
                    <a:lnTo>
                      <a:pt x="1407" y="131"/>
                    </a:lnTo>
                    <a:lnTo>
                      <a:pt x="1407" y="133"/>
                    </a:lnTo>
                    <a:lnTo>
                      <a:pt x="1402" y="133"/>
                    </a:lnTo>
                    <a:lnTo>
                      <a:pt x="1402" y="135"/>
                    </a:lnTo>
                    <a:lnTo>
                      <a:pt x="1397" y="135"/>
                    </a:lnTo>
                    <a:lnTo>
                      <a:pt x="1397" y="136"/>
                    </a:lnTo>
                    <a:lnTo>
                      <a:pt x="1392" y="136"/>
                    </a:lnTo>
                    <a:lnTo>
                      <a:pt x="1392" y="138"/>
                    </a:lnTo>
                    <a:lnTo>
                      <a:pt x="1388" y="138"/>
                    </a:lnTo>
                    <a:lnTo>
                      <a:pt x="1388" y="140"/>
                    </a:lnTo>
                    <a:lnTo>
                      <a:pt x="1383" y="140"/>
                    </a:lnTo>
                    <a:lnTo>
                      <a:pt x="1383" y="141"/>
                    </a:lnTo>
                    <a:lnTo>
                      <a:pt x="1378" y="141"/>
                    </a:lnTo>
                    <a:lnTo>
                      <a:pt x="1378" y="143"/>
                    </a:lnTo>
                    <a:lnTo>
                      <a:pt x="1373" y="143"/>
                    </a:lnTo>
                    <a:lnTo>
                      <a:pt x="1373" y="145"/>
                    </a:lnTo>
                    <a:lnTo>
                      <a:pt x="1370" y="145"/>
                    </a:lnTo>
                    <a:lnTo>
                      <a:pt x="1370" y="146"/>
                    </a:lnTo>
                    <a:lnTo>
                      <a:pt x="1367" y="146"/>
                    </a:lnTo>
                    <a:lnTo>
                      <a:pt x="1367" y="148"/>
                    </a:lnTo>
                    <a:lnTo>
                      <a:pt x="1362" y="148"/>
                    </a:lnTo>
                    <a:lnTo>
                      <a:pt x="1362" y="150"/>
                    </a:lnTo>
                    <a:lnTo>
                      <a:pt x="1358" y="150"/>
                    </a:lnTo>
                    <a:lnTo>
                      <a:pt x="1358" y="151"/>
                    </a:lnTo>
                    <a:lnTo>
                      <a:pt x="1353" y="151"/>
                    </a:lnTo>
                    <a:lnTo>
                      <a:pt x="1353" y="153"/>
                    </a:lnTo>
                    <a:lnTo>
                      <a:pt x="1350" y="153"/>
                    </a:lnTo>
                    <a:lnTo>
                      <a:pt x="1350" y="155"/>
                    </a:lnTo>
                    <a:lnTo>
                      <a:pt x="1345" y="155"/>
                    </a:lnTo>
                    <a:lnTo>
                      <a:pt x="1345" y="156"/>
                    </a:lnTo>
                    <a:lnTo>
                      <a:pt x="1342" y="156"/>
                    </a:lnTo>
                    <a:lnTo>
                      <a:pt x="1342" y="158"/>
                    </a:lnTo>
                    <a:lnTo>
                      <a:pt x="1338" y="158"/>
                    </a:lnTo>
                    <a:lnTo>
                      <a:pt x="1338" y="160"/>
                    </a:lnTo>
                    <a:lnTo>
                      <a:pt x="1333" y="160"/>
                    </a:lnTo>
                    <a:lnTo>
                      <a:pt x="1333" y="161"/>
                    </a:lnTo>
                    <a:lnTo>
                      <a:pt x="1330" y="161"/>
                    </a:lnTo>
                    <a:lnTo>
                      <a:pt x="1330" y="163"/>
                    </a:lnTo>
                    <a:lnTo>
                      <a:pt x="1325" y="163"/>
                    </a:lnTo>
                    <a:lnTo>
                      <a:pt x="1325" y="165"/>
                    </a:lnTo>
                    <a:lnTo>
                      <a:pt x="1322" y="165"/>
                    </a:lnTo>
                    <a:lnTo>
                      <a:pt x="1322" y="166"/>
                    </a:lnTo>
                    <a:lnTo>
                      <a:pt x="1317" y="166"/>
                    </a:lnTo>
                    <a:lnTo>
                      <a:pt x="1317" y="168"/>
                    </a:lnTo>
                    <a:lnTo>
                      <a:pt x="1313" y="168"/>
                    </a:lnTo>
                    <a:lnTo>
                      <a:pt x="1313" y="170"/>
                    </a:lnTo>
                    <a:lnTo>
                      <a:pt x="1310" y="170"/>
                    </a:lnTo>
                    <a:lnTo>
                      <a:pt x="1310" y="171"/>
                    </a:lnTo>
                    <a:lnTo>
                      <a:pt x="1305" y="171"/>
                    </a:lnTo>
                    <a:lnTo>
                      <a:pt x="1305" y="173"/>
                    </a:lnTo>
                    <a:lnTo>
                      <a:pt x="1302" y="173"/>
                    </a:lnTo>
                    <a:lnTo>
                      <a:pt x="1302" y="175"/>
                    </a:lnTo>
                    <a:lnTo>
                      <a:pt x="1297" y="175"/>
                    </a:lnTo>
                    <a:lnTo>
                      <a:pt x="1297" y="176"/>
                    </a:lnTo>
                    <a:lnTo>
                      <a:pt x="1293" y="176"/>
                    </a:lnTo>
                    <a:lnTo>
                      <a:pt x="1293" y="178"/>
                    </a:lnTo>
                    <a:lnTo>
                      <a:pt x="1290" y="178"/>
                    </a:lnTo>
                    <a:lnTo>
                      <a:pt x="1290" y="180"/>
                    </a:lnTo>
                    <a:lnTo>
                      <a:pt x="1285" y="180"/>
                    </a:lnTo>
                    <a:lnTo>
                      <a:pt x="1285" y="181"/>
                    </a:lnTo>
                    <a:lnTo>
                      <a:pt x="1282" y="181"/>
                    </a:lnTo>
                    <a:lnTo>
                      <a:pt x="1282" y="183"/>
                    </a:lnTo>
                    <a:lnTo>
                      <a:pt x="1278" y="183"/>
                    </a:lnTo>
                    <a:lnTo>
                      <a:pt x="1278" y="185"/>
                    </a:lnTo>
                    <a:lnTo>
                      <a:pt x="1273" y="185"/>
                    </a:lnTo>
                    <a:lnTo>
                      <a:pt x="1273" y="186"/>
                    </a:lnTo>
                    <a:lnTo>
                      <a:pt x="1270" y="186"/>
                    </a:lnTo>
                    <a:lnTo>
                      <a:pt x="1270" y="188"/>
                    </a:lnTo>
                    <a:lnTo>
                      <a:pt x="1267" y="188"/>
                    </a:lnTo>
                    <a:lnTo>
                      <a:pt x="1267" y="190"/>
                    </a:lnTo>
                    <a:lnTo>
                      <a:pt x="1263" y="190"/>
                    </a:lnTo>
                    <a:lnTo>
                      <a:pt x="1263" y="191"/>
                    </a:lnTo>
                    <a:lnTo>
                      <a:pt x="1260" y="191"/>
                    </a:lnTo>
                    <a:lnTo>
                      <a:pt x="1260" y="193"/>
                    </a:lnTo>
                    <a:lnTo>
                      <a:pt x="1257" y="193"/>
                    </a:lnTo>
                    <a:lnTo>
                      <a:pt x="1257" y="195"/>
                    </a:lnTo>
                    <a:lnTo>
                      <a:pt x="1252" y="195"/>
                    </a:lnTo>
                    <a:lnTo>
                      <a:pt x="1252" y="196"/>
                    </a:lnTo>
                    <a:lnTo>
                      <a:pt x="1248" y="196"/>
                    </a:lnTo>
                    <a:lnTo>
                      <a:pt x="1248" y="198"/>
                    </a:lnTo>
                    <a:lnTo>
                      <a:pt x="1245" y="198"/>
                    </a:lnTo>
                    <a:lnTo>
                      <a:pt x="1245" y="200"/>
                    </a:lnTo>
                    <a:lnTo>
                      <a:pt x="1242" y="200"/>
                    </a:lnTo>
                    <a:lnTo>
                      <a:pt x="1242" y="201"/>
                    </a:lnTo>
                    <a:lnTo>
                      <a:pt x="1238" y="201"/>
                    </a:lnTo>
                    <a:lnTo>
                      <a:pt x="1238" y="203"/>
                    </a:lnTo>
                    <a:lnTo>
                      <a:pt x="1235" y="203"/>
                    </a:lnTo>
                    <a:lnTo>
                      <a:pt x="1235" y="205"/>
                    </a:lnTo>
                    <a:lnTo>
                      <a:pt x="1232" y="205"/>
                    </a:lnTo>
                    <a:lnTo>
                      <a:pt x="1232" y="206"/>
                    </a:lnTo>
                    <a:lnTo>
                      <a:pt x="1228" y="206"/>
                    </a:lnTo>
                    <a:lnTo>
                      <a:pt x="1228" y="208"/>
                    </a:lnTo>
                    <a:lnTo>
                      <a:pt x="1225" y="208"/>
                    </a:lnTo>
                    <a:lnTo>
                      <a:pt x="1225" y="210"/>
                    </a:lnTo>
                    <a:lnTo>
                      <a:pt x="1220" y="210"/>
                    </a:lnTo>
                    <a:lnTo>
                      <a:pt x="1220" y="211"/>
                    </a:lnTo>
                    <a:lnTo>
                      <a:pt x="1217" y="211"/>
                    </a:lnTo>
                    <a:lnTo>
                      <a:pt x="1217" y="213"/>
                    </a:lnTo>
                    <a:lnTo>
                      <a:pt x="1213" y="213"/>
                    </a:lnTo>
                    <a:lnTo>
                      <a:pt x="1213" y="215"/>
                    </a:lnTo>
                    <a:lnTo>
                      <a:pt x="1210" y="215"/>
                    </a:lnTo>
                    <a:lnTo>
                      <a:pt x="1210" y="216"/>
                    </a:lnTo>
                    <a:lnTo>
                      <a:pt x="1207" y="216"/>
                    </a:lnTo>
                    <a:lnTo>
                      <a:pt x="1207" y="218"/>
                    </a:lnTo>
                    <a:lnTo>
                      <a:pt x="1203" y="218"/>
                    </a:lnTo>
                    <a:lnTo>
                      <a:pt x="1203" y="220"/>
                    </a:lnTo>
                    <a:lnTo>
                      <a:pt x="1200" y="220"/>
                    </a:lnTo>
                    <a:lnTo>
                      <a:pt x="1200" y="221"/>
                    </a:lnTo>
                    <a:lnTo>
                      <a:pt x="1197" y="221"/>
                    </a:lnTo>
                    <a:lnTo>
                      <a:pt x="1197" y="223"/>
                    </a:lnTo>
                    <a:lnTo>
                      <a:pt x="1193" y="223"/>
                    </a:lnTo>
                    <a:lnTo>
                      <a:pt x="1193" y="225"/>
                    </a:lnTo>
                    <a:lnTo>
                      <a:pt x="1190" y="225"/>
                    </a:lnTo>
                    <a:lnTo>
                      <a:pt x="1190" y="226"/>
                    </a:lnTo>
                    <a:lnTo>
                      <a:pt x="1187" y="226"/>
                    </a:lnTo>
                    <a:lnTo>
                      <a:pt x="1187" y="228"/>
                    </a:lnTo>
                    <a:lnTo>
                      <a:pt x="1183" y="228"/>
                    </a:lnTo>
                    <a:lnTo>
                      <a:pt x="1183" y="230"/>
                    </a:lnTo>
                    <a:lnTo>
                      <a:pt x="1180" y="230"/>
                    </a:lnTo>
                    <a:lnTo>
                      <a:pt x="1180" y="231"/>
                    </a:lnTo>
                    <a:lnTo>
                      <a:pt x="1177" y="231"/>
                    </a:lnTo>
                    <a:lnTo>
                      <a:pt x="1177" y="233"/>
                    </a:lnTo>
                    <a:lnTo>
                      <a:pt x="1173" y="233"/>
                    </a:lnTo>
                    <a:lnTo>
                      <a:pt x="1173" y="235"/>
                    </a:lnTo>
                    <a:lnTo>
                      <a:pt x="1170" y="235"/>
                    </a:lnTo>
                    <a:lnTo>
                      <a:pt x="1170" y="236"/>
                    </a:lnTo>
                    <a:lnTo>
                      <a:pt x="1167" y="236"/>
                    </a:lnTo>
                    <a:lnTo>
                      <a:pt x="1167" y="238"/>
                    </a:lnTo>
                    <a:lnTo>
                      <a:pt x="1163" y="238"/>
                    </a:lnTo>
                    <a:lnTo>
                      <a:pt x="1163" y="240"/>
                    </a:lnTo>
                    <a:lnTo>
                      <a:pt x="1160" y="240"/>
                    </a:lnTo>
                    <a:lnTo>
                      <a:pt x="1160" y="241"/>
                    </a:lnTo>
                    <a:lnTo>
                      <a:pt x="1157" y="241"/>
                    </a:lnTo>
                    <a:lnTo>
                      <a:pt x="1157" y="243"/>
                    </a:lnTo>
                    <a:lnTo>
                      <a:pt x="1153" y="243"/>
                    </a:lnTo>
                    <a:lnTo>
                      <a:pt x="1153" y="245"/>
                    </a:lnTo>
                    <a:lnTo>
                      <a:pt x="1150" y="245"/>
                    </a:lnTo>
                    <a:lnTo>
                      <a:pt x="1150" y="246"/>
                    </a:lnTo>
                    <a:lnTo>
                      <a:pt x="1147" y="246"/>
                    </a:lnTo>
                    <a:lnTo>
                      <a:pt x="1147" y="248"/>
                    </a:lnTo>
                    <a:lnTo>
                      <a:pt x="1145" y="248"/>
                    </a:lnTo>
                    <a:lnTo>
                      <a:pt x="1145" y="250"/>
                    </a:lnTo>
                    <a:lnTo>
                      <a:pt x="1142" y="250"/>
                    </a:lnTo>
                    <a:lnTo>
                      <a:pt x="1142" y="251"/>
                    </a:lnTo>
                    <a:lnTo>
                      <a:pt x="1138" y="251"/>
                    </a:lnTo>
                    <a:lnTo>
                      <a:pt x="1138" y="253"/>
                    </a:lnTo>
                    <a:lnTo>
                      <a:pt x="1135" y="253"/>
                    </a:lnTo>
                    <a:lnTo>
                      <a:pt x="1135" y="255"/>
                    </a:lnTo>
                    <a:lnTo>
                      <a:pt x="1132" y="255"/>
                    </a:lnTo>
                    <a:lnTo>
                      <a:pt x="1132" y="256"/>
                    </a:lnTo>
                    <a:lnTo>
                      <a:pt x="1128" y="256"/>
                    </a:lnTo>
                    <a:lnTo>
                      <a:pt x="1128" y="258"/>
                    </a:lnTo>
                    <a:lnTo>
                      <a:pt x="1125" y="258"/>
                    </a:lnTo>
                    <a:lnTo>
                      <a:pt x="1125" y="260"/>
                    </a:lnTo>
                    <a:lnTo>
                      <a:pt x="1123" y="260"/>
                    </a:lnTo>
                    <a:lnTo>
                      <a:pt x="1123" y="261"/>
                    </a:lnTo>
                    <a:lnTo>
                      <a:pt x="1120" y="261"/>
                    </a:lnTo>
                    <a:lnTo>
                      <a:pt x="1120" y="263"/>
                    </a:lnTo>
                    <a:lnTo>
                      <a:pt x="1117" y="263"/>
                    </a:lnTo>
                    <a:lnTo>
                      <a:pt x="1117" y="265"/>
                    </a:lnTo>
                    <a:lnTo>
                      <a:pt x="1113" y="265"/>
                    </a:lnTo>
                    <a:lnTo>
                      <a:pt x="1113" y="266"/>
                    </a:lnTo>
                    <a:lnTo>
                      <a:pt x="1110" y="266"/>
                    </a:lnTo>
                    <a:lnTo>
                      <a:pt x="1110" y="268"/>
                    </a:lnTo>
                    <a:lnTo>
                      <a:pt x="1107" y="268"/>
                    </a:lnTo>
                    <a:lnTo>
                      <a:pt x="1107" y="270"/>
                    </a:lnTo>
                    <a:lnTo>
                      <a:pt x="1103" y="270"/>
                    </a:lnTo>
                    <a:lnTo>
                      <a:pt x="1103" y="271"/>
                    </a:lnTo>
                    <a:lnTo>
                      <a:pt x="1102" y="271"/>
                    </a:lnTo>
                    <a:lnTo>
                      <a:pt x="1102" y="273"/>
                    </a:lnTo>
                    <a:lnTo>
                      <a:pt x="1098" y="273"/>
                    </a:lnTo>
                    <a:lnTo>
                      <a:pt x="1098" y="275"/>
                    </a:lnTo>
                    <a:lnTo>
                      <a:pt x="1095" y="275"/>
                    </a:lnTo>
                    <a:lnTo>
                      <a:pt x="1095" y="276"/>
                    </a:lnTo>
                    <a:lnTo>
                      <a:pt x="1092" y="276"/>
                    </a:lnTo>
                    <a:lnTo>
                      <a:pt x="1092" y="278"/>
                    </a:lnTo>
                    <a:lnTo>
                      <a:pt x="1090" y="278"/>
                    </a:lnTo>
                    <a:lnTo>
                      <a:pt x="1090" y="280"/>
                    </a:lnTo>
                    <a:lnTo>
                      <a:pt x="1087" y="280"/>
                    </a:lnTo>
                    <a:lnTo>
                      <a:pt x="1087" y="281"/>
                    </a:lnTo>
                    <a:lnTo>
                      <a:pt x="1083" y="281"/>
                    </a:lnTo>
                    <a:lnTo>
                      <a:pt x="1083" y="283"/>
                    </a:lnTo>
                    <a:lnTo>
                      <a:pt x="1080" y="283"/>
                    </a:lnTo>
                    <a:lnTo>
                      <a:pt x="1080" y="285"/>
                    </a:lnTo>
                    <a:lnTo>
                      <a:pt x="1078" y="285"/>
                    </a:lnTo>
                    <a:lnTo>
                      <a:pt x="1078" y="286"/>
                    </a:lnTo>
                    <a:lnTo>
                      <a:pt x="1075" y="286"/>
                    </a:lnTo>
                    <a:lnTo>
                      <a:pt x="1075" y="288"/>
                    </a:lnTo>
                    <a:lnTo>
                      <a:pt x="1072" y="288"/>
                    </a:lnTo>
                    <a:lnTo>
                      <a:pt x="1072" y="290"/>
                    </a:lnTo>
                    <a:lnTo>
                      <a:pt x="1068" y="290"/>
                    </a:lnTo>
                    <a:lnTo>
                      <a:pt x="1068" y="291"/>
                    </a:lnTo>
                    <a:lnTo>
                      <a:pt x="1067" y="291"/>
                    </a:lnTo>
                    <a:lnTo>
                      <a:pt x="1067" y="293"/>
                    </a:lnTo>
                    <a:lnTo>
                      <a:pt x="1063" y="293"/>
                    </a:lnTo>
                    <a:lnTo>
                      <a:pt x="1063" y="295"/>
                    </a:lnTo>
                    <a:lnTo>
                      <a:pt x="1060" y="295"/>
                    </a:lnTo>
                    <a:lnTo>
                      <a:pt x="1060" y="296"/>
                    </a:lnTo>
                    <a:lnTo>
                      <a:pt x="1058" y="296"/>
                    </a:lnTo>
                    <a:lnTo>
                      <a:pt x="1058" y="298"/>
                    </a:lnTo>
                    <a:lnTo>
                      <a:pt x="1055" y="298"/>
                    </a:lnTo>
                    <a:lnTo>
                      <a:pt x="1055" y="300"/>
                    </a:lnTo>
                    <a:lnTo>
                      <a:pt x="1052" y="300"/>
                    </a:lnTo>
                    <a:lnTo>
                      <a:pt x="1052" y="301"/>
                    </a:lnTo>
                    <a:lnTo>
                      <a:pt x="1050" y="301"/>
                    </a:lnTo>
                    <a:lnTo>
                      <a:pt x="1050" y="303"/>
                    </a:lnTo>
                    <a:lnTo>
                      <a:pt x="1047" y="303"/>
                    </a:lnTo>
                    <a:lnTo>
                      <a:pt x="1047" y="305"/>
                    </a:lnTo>
                    <a:lnTo>
                      <a:pt x="1043" y="305"/>
                    </a:lnTo>
                    <a:lnTo>
                      <a:pt x="1043" y="306"/>
                    </a:lnTo>
                    <a:lnTo>
                      <a:pt x="1042" y="306"/>
                    </a:lnTo>
                    <a:lnTo>
                      <a:pt x="1042" y="308"/>
                    </a:lnTo>
                    <a:lnTo>
                      <a:pt x="1038" y="308"/>
                    </a:lnTo>
                    <a:lnTo>
                      <a:pt x="1038" y="310"/>
                    </a:lnTo>
                    <a:lnTo>
                      <a:pt x="1035" y="310"/>
                    </a:lnTo>
                    <a:lnTo>
                      <a:pt x="1035" y="311"/>
                    </a:lnTo>
                    <a:lnTo>
                      <a:pt x="1033" y="311"/>
                    </a:lnTo>
                    <a:lnTo>
                      <a:pt x="1033" y="313"/>
                    </a:lnTo>
                    <a:lnTo>
                      <a:pt x="1030" y="313"/>
                    </a:lnTo>
                    <a:lnTo>
                      <a:pt x="1030" y="315"/>
                    </a:lnTo>
                    <a:lnTo>
                      <a:pt x="1027" y="315"/>
                    </a:lnTo>
                    <a:lnTo>
                      <a:pt x="1027" y="316"/>
                    </a:lnTo>
                    <a:lnTo>
                      <a:pt x="1025" y="316"/>
                    </a:lnTo>
                    <a:lnTo>
                      <a:pt x="1025" y="318"/>
                    </a:lnTo>
                    <a:lnTo>
                      <a:pt x="1022" y="318"/>
                    </a:lnTo>
                    <a:lnTo>
                      <a:pt x="1022" y="320"/>
                    </a:lnTo>
                    <a:lnTo>
                      <a:pt x="1018" y="320"/>
                    </a:lnTo>
                    <a:close/>
                    <a:moveTo>
                      <a:pt x="1532" y="90"/>
                    </a:moveTo>
                    <a:lnTo>
                      <a:pt x="1532" y="88"/>
                    </a:lnTo>
                    <a:lnTo>
                      <a:pt x="1537" y="88"/>
                    </a:lnTo>
                    <a:lnTo>
                      <a:pt x="1537" y="86"/>
                    </a:lnTo>
                    <a:lnTo>
                      <a:pt x="1542" y="86"/>
                    </a:lnTo>
                    <a:lnTo>
                      <a:pt x="1542" y="85"/>
                    </a:lnTo>
                    <a:lnTo>
                      <a:pt x="1548" y="85"/>
                    </a:lnTo>
                    <a:lnTo>
                      <a:pt x="1548" y="83"/>
                    </a:lnTo>
                    <a:lnTo>
                      <a:pt x="1553" y="83"/>
                    </a:lnTo>
                    <a:lnTo>
                      <a:pt x="1553" y="81"/>
                    </a:lnTo>
                    <a:lnTo>
                      <a:pt x="1558" y="81"/>
                    </a:lnTo>
                    <a:lnTo>
                      <a:pt x="1558" y="80"/>
                    </a:lnTo>
                    <a:lnTo>
                      <a:pt x="1565" y="80"/>
                    </a:lnTo>
                    <a:lnTo>
                      <a:pt x="1565" y="78"/>
                    </a:lnTo>
                    <a:lnTo>
                      <a:pt x="1570" y="78"/>
                    </a:lnTo>
                    <a:lnTo>
                      <a:pt x="1570" y="76"/>
                    </a:lnTo>
                    <a:lnTo>
                      <a:pt x="1575" y="76"/>
                    </a:lnTo>
                    <a:lnTo>
                      <a:pt x="1575" y="75"/>
                    </a:lnTo>
                    <a:lnTo>
                      <a:pt x="1582" y="75"/>
                    </a:lnTo>
                    <a:lnTo>
                      <a:pt x="1582" y="73"/>
                    </a:lnTo>
                    <a:lnTo>
                      <a:pt x="1588" y="73"/>
                    </a:lnTo>
                    <a:lnTo>
                      <a:pt x="1588" y="71"/>
                    </a:lnTo>
                    <a:lnTo>
                      <a:pt x="1595" y="71"/>
                    </a:lnTo>
                    <a:lnTo>
                      <a:pt x="1595" y="70"/>
                    </a:lnTo>
                    <a:lnTo>
                      <a:pt x="1602" y="70"/>
                    </a:lnTo>
                    <a:lnTo>
                      <a:pt x="1602" y="68"/>
                    </a:lnTo>
                    <a:lnTo>
                      <a:pt x="1608" y="68"/>
                    </a:lnTo>
                    <a:lnTo>
                      <a:pt x="1608" y="66"/>
                    </a:lnTo>
                    <a:lnTo>
                      <a:pt x="1615" y="66"/>
                    </a:lnTo>
                    <a:lnTo>
                      <a:pt x="1615" y="65"/>
                    </a:lnTo>
                    <a:lnTo>
                      <a:pt x="1622" y="65"/>
                    </a:lnTo>
                    <a:lnTo>
                      <a:pt x="1622" y="63"/>
                    </a:lnTo>
                    <a:lnTo>
                      <a:pt x="1630" y="63"/>
                    </a:lnTo>
                    <a:lnTo>
                      <a:pt x="1630" y="61"/>
                    </a:lnTo>
                    <a:lnTo>
                      <a:pt x="1637" y="61"/>
                    </a:lnTo>
                    <a:lnTo>
                      <a:pt x="1637" y="60"/>
                    </a:lnTo>
                    <a:lnTo>
                      <a:pt x="1643" y="60"/>
                    </a:lnTo>
                    <a:lnTo>
                      <a:pt x="1643" y="58"/>
                    </a:lnTo>
                    <a:lnTo>
                      <a:pt x="1650" y="58"/>
                    </a:lnTo>
                    <a:lnTo>
                      <a:pt x="1650" y="56"/>
                    </a:lnTo>
                    <a:lnTo>
                      <a:pt x="1657" y="56"/>
                    </a:lnTo>
                    <a:lnTo>
                      <a:pt x="1657" y="55"/>
                    </a:lnTo>
                    <a:lnTo>
                      <a:pt x="1663" y="55"/>
                    </a:lnTo>
                    <a:lnTo>
                      <a:pt x="1663" y="53"/>
                    </a:lnTo>
                    <a:lnTo>
                      <a:pt x="1670" y="53"/>
                    </a:lnTo>
                    <a:lnTo>
                      <a:pt x="1670" y="51"/>
                    </a:lnTo>
                    <a:lnTo>
                      <a:pt x="1678" y="51"/>
                    </a:lnTo>
                    <a:lnTo>
                      <a:pt x="1678" y="50"/>
                    </a:lnTo>
                    <a:lnTo>
                      <a:pt x="1685" y="50"/>
                    </a:lnTo>
                    <a:lnTo>
                      <a:pt x="1685" y="48"/>
                    </a:lnTo>
                    <a:lnTo>
                      <a:pt x="1692" y="48"/>
                    </a:lnTo>
                    <a:lnTo>
                      <a:pt x="1692" y="46"/>
                    </a:lnTo>
                    <a:lnTo>
                      <a:pt x="1700" y="46"/>
                    </a:lnTo>
                    <a:lnTo>
                      <a:pt x="1700" y="45"/>
                    </a:lnTo>
                    <a:lnTo>
                      <a:pt x="1710" y="45"/>
                    </a:lnTo>
                    <a:lnTo>
                      <a:pt x="1710" y="43"/>
                    </a:lnTo>
                    <a:lnTo>
                      <a:pt x="1718" y="43"/>
                    </a:lnTo>
                    <a:lnTo>
                      <a:pt x="1718" y="41"/>
                    </a:lnTo>
                    <a:lnTo>
                      <a:pt x="1727" y="41"/>
                    </a:lnTo>
                    <a:lnTo>
                      <a:pt x="1727" y="40"/>
                    </a:lnTo>
                    <a:lnTo>
                      <a:pt x="1737" y="40"/>
                    </a:lnTo>
                    <a:lnTo>
                      <a:pt x="1737" y="38"/>
                    </a:lnTo>
                    <a:lnTo>
                      <a:pt x="1745" y="38"/>
                    </a:lnTo>
                    <a:lnTo>
                      <a:pt x="1745" y="36"/>
                    </a:lnTo>
                    <a:lnTo>
                      <a:pt x="1753" y="36"/>
                    </a:lnTo>
                    <a:lnTo>
                      <a:pt x="1753" y="35"/>
                    </a:lnTo>
                    <a:lnTo>
                      <a:pt x="1763" y="35"/>
                    </a:lnTo>
                    <a:lnTo>
                      <a:pt x="1763" y="33"/>
                    </a:lnTo>
                    <a:lnTo>
                      <a:pt x="1772" y="33"/>
                    </a:lnTo>
                    <a:lnTo>
                      <a:pt x="1772" y="31"/>
                    </a:lnTo>
                    <a:lnTo>
                      <a:pt x="1780" y="31"/>
                    </a:lnTo>
                    <a:lnTo>
                      <a:pt x="1780" y="30"/>
                    </a:lnTo>
                    <a:lnTo>
                      <a:pt x="1790" y="30"/>
                    </a:lnTo>
                    <a:lnTo>
                      <a:pt x="1790" y="28"/>
                    </a:lnTo>
                    <a:lnTo>
                      <a:pt x="1798" y="28"/>
                    </a:lnTo>
                    <a:lnTo>
                      <a:pt x="1798" y="26"/>
                    </a:lnTo>
                    <a:lnTo>
                      <a:pt x="1810" y="26"/>
                    </a:lnTo>
                    <a:lnTo>
                      <a:pt x="1810" y="25"/>
                    </a:lnTo>
                    <a:lnTo>
                      <a:pt x="1823" y="25"/>
                    </a:lnTo>
                    <a:lnTo>
                      <a:pt x="1823" y="23"/>
                    </a:lnTo>
                    <a:lnTo>
                      <a:pt x="1835" y="23"/>
                    </a:lnTo>
                    <a:lnTo>
                      <a:pt x="1835" y="21"/>
                    </a:lnTo>
                    <a:lnTo>
                      <a:pt x="1848" y="21"/>
                    </a:lnTo>
                    <a:lnTo>
                      <a:pt x="1848" y="20"/>
                    </a:lnTo>
                    <a:lnTo>
                      <a:pt x="1860" y="20"/>
                    </a:lnTo>
                    <a:lnTo>
                      <a:pt x="1860" y="18"/>
                    </a:lnTo>
                    <a:lnTo>
                      <a:pt x="1873" y="18"/>
                    </a:lnTo>
                    <a:lnTo>
                      <a:pt x="1873" y="16"/>
                    </a:lnTo>
                    <a:lnTo>
                      <a:pt x="1885" y="16"/>
                    </a:lnTo>
                    <a:lnTo>
                      <a:pt x="1885" y="15"/>
                    </a:lnTo>
                    <a:lnTo>
                      <a:pt x="1898" y="15"/>
                    </a:lnTo>
                    <a:lnTo>
                      <a:pt x="1898" y="13"/>
                    </a:lnTo>
                    <a:lnTo>
                      <a:pt x="1910" y="13"/>
                    </a:lnTo>
                    <a:lnTo>
                      <a:pt x="1910" y="11"/>
                    </a:lnTo>
                    <a:lnTo>
                      <a:pt x="1930" y="11"/>
                    </a:lnTo>
                    <a:lnTo>
                      <a:pt x="1930" y="10"/>
                    </a:lnTo>
                    <a:lnTo>
                      <a:pt x="1952" y="10"/>
                    </a:lnTo>
                    <a:lnTo>
                      <a:pt x="1952" y="8"/>
                    </a:lnTo>
                    <a:lnTo>
                      <a:pt x="1972" y="8"/>
                    </a:lnTo>
                    <a:lnTo>
                      <a:pt x="1972" y="6"/>
                    </a:lnTo>
                    <a:lnTo>
                      <a:pt x="1993" y="6"/>
                    </a:lnTo>
                    <a:lnTo>
                      <a:pt x="1993" y="5"/>
                    </a:lnTo>
                    <a:lnTo>
                      <a:pt x="2015" y="5"/>
                    </a:lnTo>
                    <a:lnTo>
                      <a:pt x="2015" y="3"/>
                    </a:lnTo>
                    <a:lnTo>
                      <a:pt x="2047" y="3"/>
                    </a:lnTo>
                    <a:lnTo>
                      <a:pt x="2047" y="1"/>
                    </a:lnTo>
                    <a:lnTo>
                      <a:pt x="2093" y="1"/>
                    </a:lnTo>
                    <a:lnTo>
                      <a:pt x="2093" y="0"/>
                    </a:lnTo>
                    <a:lnTo>
                      <a:pt x="3222" y="0"/>
                    </a:lnTo>
                    <a:lnTo>
                      <a:pt x="3222" y="1"/>
                    </a:lnTo>
                    <a:lnTo>
                      <a:pt x="2097" y="1"/>
                    </a:lnTo>
                    <a:lnTo>
                      <a:pt x="2097" y="3"/>
                    </a:lnTo>
                    <a:lnTo>
                      <a:pt x="2048" y="3"/>
                    </a:lnTo>
                    <a:lnTo>
                      <a:pt x="2048" y="5"/>
                    </a:lnTo>
                    <a:lnTo>
                      <a:pt x="2018" y="5"/>
                    </a:lnTo>
                    <a:lnTo>
                      <a:pt x="2018" y="6"/>
                    </a:lnTo>
                    <a:lnTo>
                      <a:pt x="1995" y="6"/>
                    </a:lnTo>
                    <a:lnTo>
                      <a:pt x="1995" y="8"/>
                    </a:lnTo>
                    <a:lnTo>
                      <a:pt x="1973" y="8"/>
                    </a:lnTo>
                    <a:lnTo>
                      <a:pt x="1973" y="10"/>
                    </a:lnTo>
                    <a:lnTo>
                      <a:pt x="1953" y="10"/>
                    </a:lnTo>
                    <a:lnTo>
                      <a:pt x="1953" y="11"/>
                    </a:lnTo>
                    <a:lnTo>
                      <a:pt x="1932" y="11"/>
                    </a:lnTo>
                    <a:lnTo>
                      <a:pt x="1932" y="13"/>
                    </a:lnTo>
                    <a:lnTo>
                      <a:pt x="1917" y="13"/>
                    </a:lnTo>
                    <a:lnTo>
                      <a:pt x="1917" y="15"/>
                    </a:lnTo>
                    <a:lnTo>
                      <a:pt x="1902" y="15"/>
                    </a:lnTo>
                    <a:lnTo>
                      <a:pt x="1902" y="16"/>
                    </a:lnTo>
                    <a:lnTo>
                      <a:pt x="1887" y="16"/>
                    </a:lnTo>
                    <a:lnTo>
                      <a:pt x="1887" y="18"/>
                    </a:lnTo>
                    <a:lnTo>
                      <a:pt x="1875" y="18"/>
                    </a:lnTo>
                    <a:lnTo>
                      <a:pt x="1875" y="20"/>
                    </a:lnTo>
                    <a:lnTo>
                      <a:pt x="1862" y="20"/>
                    </a:lnTo>
                    <a:lnTo>
                      <a:pt x="1862" y="21"/>
                    </a:lnTo>
                    <a:lnTo>
                      <a:pt x="1850" y="21"/>
                    </a:lnTo>
                    <a:lnTo>
                      <a:pt x="1850" y="23"/>
                    </a:lnTo>
                    <a:lnTo>
                      <a:pt x="1837" y="23"/>
                    </a:lnTo>
                    <a:lnTo>
                      <a:pt x="1837" y="25"/>
                    </a:lnTo>
                    <a:lnTo>
                      <a:pt x="1825" y="25"/>
                    </a:lnTo>
                    <a:lnTo>
                      <a:pt x="1825" y="26"/>
                    </a:lnTo>
                    <a:lnTo>
                      <a:pt x="1813" y="26"/>
                    </a:lnTo>
                    <a:lnTo>
                      <a:pt x="1813" y="28"/>
                    </a:lnTo>
                    <a:lnTo>
                      <a:pt x="1803" y="28"/>
                    </a:lnTo>
                    <a:lnTo>
                      <a:pt x="1803" y="30"/>
                    </a:lnTo>
                    <a:lnTo>
                      <a:pt x="1793" y="30"/>
                    </a:lnTo>
                    <a:lnTo>
                      <a:pt x="1793" y="31"/>
                    </a:lnTo>
                    <a:lnTo>
                      <a:pt x="1783" y="31"/>
                    </a:lnTo>
                    <a:lnTo>
                      <a:pt x="1783" y="33"/>
                    </a:lnTo>
                    <a:lnTo>
                      <a:pt x="1773" y="33"/>
                    </a:lnTo>
                    <a:lnTo>
                      <a:pt x="1773" y="35"/>
                    </a:lnTo>
                    <a:lnTo>
                      <a:pt x="1765" y="35"/>
                    </a:lnTo>
                    <a:lnTo>
                      <a:pt x="1765" y="36"/>
                    </a:lnTo>
                    <a:lnTo>
                      <a:pt x="1755" y="36"/>
                    </a:lnTo>
                    <a:lnTo>
                      <a:pt x="1755" y="38"/>
                    </a:lnTo>
                    <a:lnTo>
                      <a:pt x="1747" y="38"/>
                    </a:lnTo>
                    <a:lnTo>
                      <a:pt x="1747" y="40"/>
                    </a:lnTo>
                    <a:lnTo>
                      <a:pt x="1738" y="40"/>
                    </a:lnTo>
                    <a:lnTo>
                      <a:pt x="1738" y="41"/>
                    </a:lnTo>
                    <a:lnTo>
                      <a:pt x="1728" y="41"/>
                    </a:lnTo>
                    <a:lnTo>
                      <a:pt x="1728" y="43"/>
                    </a:lnTo>
                    <a:lnTo>
                      <a:pt x="1720" y="43"/>
                    </a:lnTo>
                    <a:lnTo>
                      <a:pt x="1720" y="45"/>
                    </a:lnTo>
                    <a:lnTo>
                      <a:pt x="1712" y="45"/>
                    </a:lnTo>
                    <a:lnTo>
                      <a:pt x="1712" y="46"/>
                    </a:lnTo>
                    <a:lnTo>
                      <a:pt x="1703" y="46"/>
                    </a:lnTo>
                    <a:lnTo>
                      <a:pt x="1703" y="48"/>
                    </a:lnTo>
                    <a:lnTo>
                      <a:pt x="1695" y="48"/>
                    </a:lnTo>
                    <a:lnTo>
                      <a:pt x="1695" y="50"/>
                    </a:lnTo>
                    <a:lnTo>
                      <a:pt x="1688" y="50"/>
                    </a:lnTo>
                    <a:lnTo>
                      <a:pt x="1688" y="51"/>
                    </a:lnTo>
                    <a:lnTo>
                      <a:pt x="1680" y="51"/>
                    </a:lnTo>
                    <a:lnTo>
                      <a:pt x="1680" y="53"/>
                    </a:lnTo>
                    <a:lnTo>
                      <a:pt x="1672" y="53"/>
                    </a:lnTo>
                    <a:lnTo>
                      <a:pt x="1672" y="55"/>
                    </a:lnTo>
                    <a:lnTo>
                      <a:pt x="1665" y="55"/>
                    </a:lnTo>
                    <a:lnTo>
                      <a:pt x="1665" y="56"/>
                    </a:lnTo>
                    <a:lnTo>
                      <a:pt x="1658" y="56"/>
                    </a:lnTo>
                    <a:lnTo>
                      <a:pt x="1658" y="58"/>
                    </a:lnTo>
                    <a:lnTo>
                      <a:pt x="1652" y="58"/>
                    </a:lnTo>
                    <a:lnTo>
                      <a:pt x="1652" y="60"/>
                    </a:lnTo>
                    <a:lnTo>
                      <a:pt x="1645" y="60"/>
                    </a:lnTo>
                    <a:lnTo>
                      <a:pt x="1645" y="61"/>
                    </a:lnTo>
                    <a:lnTo>
                      <a:pt x="1638" y="61"/>
                    </a:lnTo>
                    <a:lnTo>
                      <a:pt x="1638" y="63"/>
                    </a:lnTo>
                    <a:lnTo>
                      <a:pt x="1632" y="63"/>
                    </a:lnTo>
                    <a:lnTo>
                      <a:pt x="1632" y="65"/>
                    </a:lnTo>
                    <a:lnTo>
                      <a:pt x="1623" y="65"/>
                    </a:lnTo>
                    <a:lnTo>
                      <a:pt x="1623" y="66"/>
                    </a:lnTo>
                    <a:lnTo>
                      <a:pt x="1617" y="66"/>
                    </a:lnTo>
                    <a:lnTo>
                      <a:pt x="1617" y="68"/>
                    </a:lnTo>
                    <a:lnTo>
                      <a:pt x="1610" y="68"/>
                    </a:lnTo>
                    <a:lnTo>
                      <a:pt x="1610" y="70"/>
                    </a:lnTo>
                    <a:lnTo>
                      <a:pt x="1603" y="70"/>
                    </a:lnTo>
                    <a:lnTo>
                      <a:pt x="1603" y="71"/>
                    </a:lnTo>
                    <a:lnTo>
                      <a:pt x="1597" y="71"/>
                    </a:lnTo>
                    <a:lnTo>
                      <a:pt x="1597" y="73"/>
                    </a:lnTo>
                    <a:lnTo>
                      <a:pt x="1590" y="73"/>
                    </a:lnTo>
                    <a:lnTo>
                      <a:pt x="1590" y="75"/>
                    </a:lnTo>
                    <a:lnTo>
                      <a:pt x="1585" y="75"/>
                    </a:lnTo>
                    <a:lnTo>
                      <a:pt x="1585" y="76"/>
                    </a:lnTo>
                    <a:lnTo>
                      <a:pt x="1578" y="76"/>
                    </a:lnTo>
                    <a:lnTo>
                      <a:pt x="1578" y="78"/>
                    </a:lnTo>
                    <a:lnTo>
                      <a:pt x="1572" y="78"/>
                    </a:lnTo>
                    <a:lnTo>
                      <a:pt x="1572" y="80"/>
                    </a:lnTo>
                    <a:lnTo>
                      <a:pt x="1567" y="80"/>
                    </a:lnTo>
                    <a:lnTo>
                      <a:pt x="1567" y="81"/>
                    </a:lnTo>
                    <a:lnTo>
                      <a:pt x="1560" y="81"/>
                    </a:lnTo>
                    <a:lnTo>
                      <a:pt x="1560" y="83"/>
                    </a:lnTo>
                    <a:lnTo>
                      <a:pt x="1555" y="83"/>
                    </a:lnTo>
                    <a:lnTo>
                      <a:pt x="1555" y="85"/>
                    </a:lnTo>
                    <a:lnTo>
                      <a:pt x="1550" y="85"/>
                    </a:lnTo>
                    <a:lnTo>
                      <a:pt x="1550" y="86"/>
                    </a:lnTo>
                    <a:lnTo>
                      <a:pt x="1543" y="86"/>
                    </a:lnTo>
                    <a:lnTo>
                      <a:pt x="1543" y="88"/>
                    </a:lnTo>
                    <a:lnTo>
                      <a:pt x="1538" y="88"/>
                    </a:lnTo>
                    <a:lnTo>
                      <a:pt x="1538" y="90"/>
                    </a:lnTo>
                  </a:path>
                </a:pathLst>
              </a:custGeom>
              <a:solidFill>
                <a:srgbClr val="E3835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87" name="Freeform 362"/>
              <p:cNvSpPr>
                <a:spLocks noEditPoints="1"/>
              </p:cNvSpPr>
              <p:nvPr/>
            </p:nvSpPr>
            <p:spPr bwMode="auto">
              <a:xfrm>
                <a:off x="7683500" y="5235575"/>
                <a:ext cx="868363" cy="633413"/>
              </a:xfrm>
              <a:custGeom>
                <a:avLst/>
                <a:gdLst>
                  <a:gd name="T0" fmla="*/ 13 w 4223"/>
                  <a:gd name="T1" fmla="*/ 3077 h 3077"/>
                  <a:gd name="T2" fmla="*/ 0 w 4223"/>
                  <a:gd name="T3" fmla="*/ 2962 h 3077"/>
                  <a:gd name="T4" fmla="*/ 13 w 4223"/>
                  <a:gd name="T5" fmla="*/ 3077 h 3077"/>
                  <a:gd name="T6" fmla="*/ 4223 w 4223"/>
                  <a:gd name="T7" fmla="*/ 276 h 3077"/>
                  <a:gd name="T8" fmla="*/ 3170 w 4223"/>
                  <a:gd name="T9" fmla="*/ 0 h 3077"/>
                  <a:gd name="T10" fmla="*/ 3170 w 4223"/>
                  <a:gd name="T11" fmla="*/ 0 h 3077"/>
                  <a:gd name="T12" fmla="*/ 4223 w 4223"/>
                  <a:gd name="T13" fmla="*/ 276 h 3077"/>
                </a:gdLst>
                <a:ahLst/>
                <a:cxnLst>
                  <a:cxn ang="0">
                    <a:pos x="T0" y="T1"/>
                  </a:cxn>
                  <a:cxn ang="0">
                    <a:pos x="T2" y="T3"/>
                  </a:cxn>
                  <a:cxn ang="0">
                    <a:pos x="T4" y="T5"/>
                  </a:cxn>
                  <a:cxn ang="0">
                    <a:pos x="T6" y="T7"/>
                  </a:cxn>
                  <a:cxn ang="0">
                    <a:pos x="T8" y="T9"/>
                  </a:cxn>
                  <a:cxn ang="0">
                    <a:pos x="T10" y="T11"/>
                  </a:cxn>
                  <a:cxn ang="0">
                    <a:pos x="T12" y="T13"/>
                  </a:cxn>
                </a:cxnLst>
                <a:rect l="0" t="0" r="r" b="b"/>
                <a:pathLst>
                  <a:path w="4223" h="3077">
                    <a:moveTo>
                      <a:pt x="13" y="3077"/>
                    </a:moveTo>
                    <a:cubicBezTo>
                      <a:pt x="8" y="3039"/>
                      <a:pt x="3" y="3001"/>
                      <a:pt x="0" y="2962"/>
                    </a:cubicBezTo>
                    <a:cubicBezTo>
                      <a:pt x="3" y="3001"/>
                      <a:pt x="8" y="3039"/>
                      <a:pt x="13" y="3077"/>
                    </a:cubicBezTo>
                    <a:close/>
                    <a:moveTo>
                      <a:pt x="4223" y="276"/>
                    </a:moveTo>
                    <a:cubicBezTo>
                      <a:pt x="3913" y="100"/>
                      <a:pt x="3553" y="0"/>
                      <a:pt x="3170" y="0"/>
                    </a:cubicBezTo>
                    <a:lnTo>
                      <a:pt x="3170" y="0"/>
                    </a:lnTo>
                    <a:cubicBezTo>
                      <a:pt x="3553" y="0"/>
                      <a:pt x="3913" y="100"/>
                      <a:pt x="4223" y="276"/>
                    </a:cubicBezTo>
                    <a:close/>
                  </a:path>
                </a:pathLst>
              </a:custGeom>
              <a:solidFill>
                <a:srgbClr val="FEF8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88" name="Freeform 363"/>
              <p:cNvSpPr/>
              <p:nvPr/>
            </p:nvSpPr>
            <p:spPr bwMode="auto">
              <a:xfrm>
                <a:off x="7656513" y="5235575"/>
                <a:ext cx="895350" cy="639763"/>
              </a:xfrm>
              <a:custGeom>
                <a:avLst/>
                <a:gdLst>
                  <a:gd name="T0" fmla="*/ 149 w 4353"/>
                  <a:gd name="T1" fmla="*/ 3113 h 3113"/>
                  <a:gd name="T2" fmla="*/ 143 w 4353"/>
                  <a:gd name="T3" fmla="*/ 3077 h 3113"/>
                  <a:gd name="T4" fmla="*/ 130 w 4353"/>
                  <a:gd name="T5" fmla="*/ 2962 h 3113"/>
                  <a:gd name="T6" fmla="*/ 126 w 4353"/>
                  <a:gd name="T7" fmla="*/ 2913 h 3113"/>
                  <a:gd name="T8" fmla="*/ 84 w 4353"/>
                  <a:gd name="T9" fmla="*/ 2286 h 3113"/>
                  <a:gd name="T10" fmla="*/ 2221 w 4353"/>
                  <a:gd name="T11" fmla="*/ 0 h 3113"/>
                  <a:gd name="T12" fmla="*/ 3300 w 4353"/>
                  <a:gd name="T13" fmla="*/ 0 h 3113"/>
                  <a:gd name="T14" fmla="*/ 4353 w 4353"/>
                  <a:gd name="T15" fmla="*/ 276 h 3113"/>
                  <a:gd name="T16" fmla="*/ 4353 w 4353"/>
                  <a:gd name="T17" fmla="*/ 276 h 3113"/>
                  <a:gd name="T18" fmla="*/ 149 w 4353"/>
                  <a:gd name="T19" fmla="*/ 3113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53" h="3113">
                    <a:moveTo>
                      <a:pt x="149" y="3113"/>
                    </a:moveTo>
                    <a:cubicBezTo>
                      <a:pt x="147" y="3101"/>
                      <a:pt x="145" y="3089"/>
                      <a:pt x="143" y="3077"/>
                    </a:cubicBezTo>
                    <a:cubicBezTo>
                      <a:pt x="138" y="3039"/>
                      <a:pt x="133" y="3001"/>
                      <a:pt x="130" y="2962"/>
                    </a:cubicBezTo>
                    <a:cubicBezTo>
                      <a:pt x="128" y="2945"/>
                      <a:pt x="127" y="2929"/>
                      <a:pt x="126" y="2913"/>
                    </a:cubicBezTo>
                    <a:lnTo>
                      <a:pt x="84" y="2286"/>
                    </a:lnTo>
                    <a:cubicBezTo>
                      <a:pt x="0" y="1049"/>
                      <a:pt x="981" y="0"/>
                      <a:pt x="2221" y="0"/>
                    </a:cubicBezTo>
                    <a:lnTo>
                      <a:pt x="3300" y="0"/>
                    </a:lnTo>
                    <a:cubicBezTo>
                      <a:pt x="3683" y="0"/>
                      <a:pt x="4043" y="100"/>
                      <a:pt x="4353" y="276"/>
                    </a:cubicBezTo>
                    <a:lnTo>
                      <a:pt x="4353" y="276"/>
                    </a:lnTo>
                    <a:cubicBezTo>
                      <a:pt x="3575" y="1439"/>
                      <a:pt x="2119" y="3102"/>
                      <a:pt x="149" y="3113"/>
                    </a:cubicBezTo>
                    <a:close/>
                  </a:path>
                </a:pathLst>
              </a:custGeom>
              <a:solidFill>
                <a:srgbClr val="EAA0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89" name="Freeform 364"/>
              <p:cNvSpPr>
                <a:spLocks noEditPoints="1"/>
              </p:cNvSpPr>
              <p:nvPr/>
            </p:nvSpPr>
            <p:spPr bwMode="auto">
              <a:xfrm>
                <a:off x="7975600" y="5678488"/>
                <a:ext cx="800100" cy="566738"/>
              </a:xfrm>
              <a:custGeom>
                <a:avLst/>
                <a:gdLst>
                  <a:gd name="T0" fmla="*/ 1716 w 3892"/>
                  <a:gd name="T1" fmla="*/ 2756 h 2756"/>
                  <a:gd name="T2" fmla="*/ 714 w 3892"/>
                  <a:gd name="T3" fmla="*/ 2756 h 2756"/>
                  <a:gd name="T4" fmla="*/ 0 w 3892"/>
                  <a:gd name="T5" fmla="*/ 2634 h 2756"/>
                  <a:gd name="T6" fmla="*/ 714 w 3892"/>
                  <a:gd name="T7" fmla="*/ 2756 h 2756"/>
                  <a:gd name="T8" fmla="*/ 1716 w 3892"/>
                  <a:gd name="T9" fmla="*/ 2756 h 2756"/>
                  <a:gd name="T10" fmla="*/ 2772 w 3892"/>
                  <a:gd name="T11" fmla="*/ 2478 h 2756"/>
                  <a:gd name="T12" fmla="*/ 1716 w 3892"/>
                  <a:gd name="T13" fmla="*/ 2756 h 2756"/>
                  <a:gd name="T14" fmla="*/ 3854 w 3892"/>
                  <a:gd name="T15" fmla="*/ 733 h 2756"/>
                  <a:gd name="T16" fmla="*/ 3854 w 3892"/>
                  <a:gd name="T17" fmla="*/ 733 h 2756"/>
                  <a:gd name="T18" fmla="*/ 3889 w 3892"/>
                  <a:gd name="T19" fmla="*/ 106 h 2756"/>
                  <a:gd name="T20" fmla="*/ 3892 w 3892"/>
                  <a:gd name="T21" fmla="*/ 0 h 2756"/>
                  <a:gd name="T22" fmla="*/ 3892 w 3892"/>
                  <a:gd name="T23" fmla="*/ 0 h 2756"/>
                  <a:gd name="T24" fmla="*/ 3889 w 3892"/>
                  <a:gd name="T25" fmla="*/ 106 h 2756"/>
                  <a:gd name="T26" fmla="*/ 3854 w 3892"/>
                  <a:gd name="T27" fmla="*/ 733 h 2756"/>
                  <a:gd name="T28" fmla="*/ 3854 w 3892"/>
                  <a:gd name="T29" fmla="*/ 733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2" h="2756">
                    <a:moveTo>
                      <a:pt x="1716" y="2756"/>
                    </a:moveTo>
                    <a:lnTo>
                      <a:pt x="714" y="2756"/>
                    </a:lnTo>
                    <a:cubicBezTo>
                      <a:pt x="464" y="2756"/>
                      <a:pt x="224" y="2713"/>
                      <a:pt x="0" y="2634"/>
                    </a:cubicBezTo>
                    <a:cubicBezTo>
                      <a:pt x="224" y="2713"/>
                      <a:pt x="464" y="2756"/>
                      <a:pt x="714" y="2756"/>
                    </a:cubicBezTo>
                    <a:lnTo>
                      <a:pt x="1716" y="2756"/>
                    </a:lnTo>
                    <a:cubicBezTo>
                      <a:pt x="2099" y="2756"/>
                      <a:pt x="2460" y="2656"/>
                      <a:pt x="2772" y="2478"/>
                    </a:cubicBezTo>
                    <a:cubicBezTo>
                      <a:pt x="2460" y="2656"/>
                      <a:pt x="2099" y="2756"/>
                      <a:pt x="1716" y="2756"/>
                    </a:cubicBezTo>
                    <a:close/>
                    <a:moveTo>
                      <a:pt x="3854" y="733"/>
                    </a:moveTo>
                    <a:lnTo>
                      <a:pt x="3854" y="733"/>
                    </a:lnTo>
                    <a:lnTo>
                      <a:pt x="3889" y="106"/>
                    </a:lnTo>
                    <a:cubicBezTo>
                      <a:pt x="3891" y="70"/>
                      <a:pt x="3892" y="35"/>
                      <a:pt x="3892" y="0"/>
                    </a:cubicBezTo>
                    <a:lnTo>
                      <a:pt x="3892" y="0"/>
                    </a:lnTo>
                    <a:cubicBezTo>
                      <a:pt x="3892" y="35"/>
                      <a:pt x="3891" y="70"/>
                      <a:pt x="3889" y="106"/>
                    </a:cubicBezTo>
                    <a:lnTo>
                      <a:pt x="3854" y="733"/>
                    </a:lnTo>
                    <a:lnTo>
                      <a:pt x="3854" y="733"/>
                    </a:lnTo>
                    <a:close/>
                  </a:path>
                </a:pathLst>
              </a:custGeom>
              <a:solidFill>
                <a:srgbClr val="E8D6B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90" name="Freeform 365"/>
              <p:cNvSpPr/>
              <p:nvPr/>
            </p:nvSpPr>
            <p:spPr bwMode="auto">
              <a:xfrm>
                <a:off x="8772525" y="5632450"/>
                <a:ext cx="3175" cy="46038"/>
              </a:xfrm>
              <a:custGeom>
                <a:avLst/>
                <a:gdLst>
                  <a:gd name="T0" fmla="*/ 10 w 11"/>
                  <a:gd name="T1" fmla="*/ 223 h 223"/>
                  <a:gd name="T2" fmla="*/ 10 w 11"/>
                  <a:gd name="T3" fmla="*/ 223 h 223"/>
                  <a:gd name="T4" fmla="*/ 0 w 11"/>
                  <a:gd name="T5" fmla="*/ 0 h 223"/>
                  <a:gd name="T6" fmla="*/ 0 w 11"/>
                  <a:gd name="T7" fmla="*/ 0 h 223"/>
                  <a:gd name="T8" fmla="*/ 10 w 11"/>
                  <a:gd name="T9" fmla="*/ 223 h 223"/>
                </a:gdLst>
                <a:ahLst/>
                <a:cxnLst>
                  <a:cxn ang="0">
                    <a:pos x="T0" y="T1"/>
                  </a:cxn>
                  <a:cxn ang="0">
                    <a:pos x="T2" y="T3"/>
                  </a:cxn>
                  <a:cxn ang="0">
                    <a:pos x="T4" y="T5"/>
                  </a:cxn>
                  <a:cxn ang="0">
                    <a:pos x="T6" y="T7"/>
                  </a:cxn>
                  <a:cxn ang="0">
                    <a:pos x="T8" y="T9"/>
                  </a:cxn>
                </a:cxnLst>
                <a:rect l="0" t="0" r="r" b="b"/>
                <a:pathLst>
                  <a:path w="11" h="223">
                    <a:moveTo>
                      <a:pt x="10" y="223"/>
                    </a:moveTo>
                    <a:lnTo>
                      <a:pt x="10" y="223"/>
                    </a:lnTo>
                    <a:cubicBezTo>
                      <a:pt x="11" y="148"/>
                      <a:pt x="8" y="73"/>
                      <a:pt x="0" y="0"/>
                    </a:cubicBezTo>
                    <a:lnTo>
                      <a:pt x="0" y="0"/>
                    </a:lnTo>
                    <a:cubicBezTo>
                      <a:pt x="8" y="73"/>
                      <a:pt x="11" y="148"/>
                      <a:pt x="10" y="223"/>
                    </a:cubicBezTo>
                    <a:close/>
                  </a:path>
                </a:pathLst>
              </a:custGeom>
              <a:solidFill>
                <a:srgbClr val="DBC1A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91" name="Freeform 366"/>
              <p:cNvSpPr/>
              <p:nvPr/>
            </p:nvSpPr>
            <p:spPr bwMode="auto">
              <a:xfrm>
                <a:off x="7959725" y="5632450"/>
                <a:ext cx="815975" cy="612775"/>
              </a:xfrm>
              <a:custGeom>
                <a:avLst/>
                <a:gdLst>
                  <a:gd name="T0" fmla="*/ 1794 w 3971"/>
                  <a:gd name="T1" fmla="*/ 2979 h 2979"/>
                  <a:gd name="T2" fmla="*/ 792 w 3971"/>
                  <a:gd name="T3" fmla="*/ 2979 h 2979"/>
                  <a:gd name="T4" fmla="*/ 79 w 3971"/>
                  <a:gd name="T5" fmla="*/ 2857 h 2979"/>
                  <a:gd name="T6" fmla="*/ 0 w 3971"/>
                  <a:gd name="T7" fmla="*/ 2828 h 2979"/>
                  <a:gd name="T8" fmla="*/ 0 w 3971"/>
                  <a:gd name="T9" fmla="*/ 2828 h 2979"/>
                  <a:gd name="T10" fmla="*/ 3960 w 3971"/>
                  <a:gd name="T11" fmla="*/ 0 h 2979"/>
                  <a:gd name="T12" fmla="*/ 3960 w 3971"/>
                  <a:gd name="T13" fmla="*/ 0 h 2979"/>
                  <a:gd name="T14" fmla="*/ 3970 w 3971"/>
                  <a:gd name="T15" fmla="*/ 223 h 2979"/>
                  <a:gd name="T16" fmla="*/ 3967 w 3971"/>
                  <a:gd name="T17" fmla="*/ 329 h 2979"/>
                  <a:gd name="T18" fmla="*/ 3933 w 3971"/>
                  <a:gd name="T19" fmla="*/ 956 h 2979"/>
                  <a:gd name="T20" fmla="*/ 3933 w 3971"/>
                  <a:gd name="T21" fmla="*/ 956 h 2979"/>
                  <a:gd name="T22" fmla="*/ 2850 w 3971"/>
                  <a:gd name="T23" fmla="*/ 2701 h 2979"/>
                  <a:gd name="T24" fmla="*/ 1794 w 3971"/>
                  <a:gd name="T25" fmla="*/ 2979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71" h="2979">
                    <a:moveTo>
                      <a:pt x="1794" y="2979"/>
                    </a:moveTo>
                    <a:lnTo>
                      <a:pt x="792" y="2979"/>
                    </a:lnTo>
                    <a:cubicBezTo>
                      <a:pt x="542" y="2979"/>
                      <a:pt x="302" y="2936"/>
                      <a:pt x="79" y="2857"/>
                    </a:cubicBezTo>
                    <a:cubicBezTo>
                      <a:pt x="52" y="2848"/>
                      <a:pt x="26" y="2838"/>
                      <a:pt x="0" y="2828"/>
                    </a:cubicBezTo>
                    <a:lnTo>
                      <a:pt x="0" y="2828"/>
                    </a:lnTo>
                    <a:cubicBezTo>
                      <a:pt x="700" y="1900"/>
                      <a:pt x="2210" y="192"/>
                      <a:pt x="3960" y="0"/>
                    </a:cubicBezTo>
                    <a:lnTo>
                      <a:pt x="3960" y="0"/>
                    </a:lnTo>
                    <a:cubicBezTo>
                      <a:pt x="3968" y="73"/>
                      <a:pt x="3971" y="148"/>
                      <a:pt x="3970" y="223"/>
                    </a:cubicBezTo>
                    <a:cubicBezTo>
                      <a:pt x="3970" y="258"/>
                      <a:pt x="3969" y="293"/>
                      <a:pt x="3967" y="329"/>
                    </a:cubicBezTo>
                    <a:lnTo>
                      <a:pt x="3933" y="956"/>
                    </a:lnTo>
                    <a:lnTo>
                      <a:pt x="3933" y="956"/>
                    </a:lnTo>
                    <a:cubicBezTo>
                      <a:pt x="3891" y="1708"/>
                      <a:pt x="3464" y="2353"/>
                      <a:pt x="2850" y="2701"/>
                    </a:cubicBezTo>
                    <a:cubicBezTo>
                      <a:pt x="2538" y="2879"/>
                      <a:pt x="2177" y="2979"/>
                      <a:pt x="1794" y="2979"/>
                    </a:cubicBezTo>
                    <a:close/>
                  </a:path>
                </a:pathLst>
              </a:custGeom>
              <a:solidFill>
                <a:srgbClr val="D176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92" name="Freeform 367"/>
              <p:cNvSpPr/>
              <p:nvPr/>
            </p:nvSpPr>
            <p:spPr bwMode="auto">
              <a:xfrm>
                <a:off x="7794625" y="5362575"/>
                <a:ext cx="865188" cy="777875"/>
              </a:xfrm>
              <a:custGeom>
                <a:avLst/>
                <a:gdLst>
                  <a:gd name="T0" fmla="*/ 4151 w 4204"/>
                  <a:gd name="T1" fmla="*/ 1742 h 3785"/>
                  <a:gd name="T2" fmla="*/ 4125 w 4204"/>
                  <a:gd name="T3" fmla="*/ 2225 h 3785"/>
                  <a:gd name="T4" fmla="*/ 3786 w 4204"/>
                  <a:gd name="T5" fmla="*/ 3139 h 3785"/>
                  <a:gd name="T6" fmla="*/ 2476 w 4204"/>
                  <a:gd name="T7" fmla="*/ 3785 h 3785"/>
                  <a:gd name="T8" fmla="*/ 1704 w 4204"/>
                  <a:gd name="T9" fmla="*/ 3785 h 3785"/>
                  <a:gd name="T10" fmla="*/ 57 w 4204"/>
                  <a:gd name="T11" fmla="*/ 2245 h 3785"/>
                  <a:gd name="T12" fmla="*/ 24 w 4204"/>
                  <a:gd name="T13" fmla="*/ 1762 h 3785"/>
                  <a:gd name="T14" fmla="*/ 267 w 4204"/>
                  <a:gd name="T15" fmla="*/ 782 h 3785"/>
                  <a:gd name="T16" fmla="*/ 1671 w 4204"/>
                  <a:gd name="T17" fmla="*/ 0 h 3785"/>
                  <a:gd name="T18" fmla="*/ 2503 w 4204"/>
                  <a:gd name="T19" fmla="*/ 0 h 3785"/>
                  <a:gd name="T20" fmla="*/ 4151 w 4204"/>
                  <a:gd name="T21" fmla="*/ 1742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4" h="3785">
                    <a:moveTo>
                      <a:pt x="4151" y="1742"/>
                    </a:moveTo>
                    <a:lnTo>
                      <a:pt x="4125" y="2225"/>
                    </a:lnTo>
                    <a:cubicBezTo>
                      <a:pt x="4106" y="2569"/>
                      <a:pt x="3982" y="2883"/>
                      <a:pt x="3786" y="3139"/>
                    </a:cubicBezTo>
                    <a:cubicBezTo>
                      <a:pt x="3483" y="3533"/>
                      <a:pt x="3008" y="3785"/>
                      <a:pt x="2476" y="3785"/>
                    </a:cubicBezTo>
                    <a:lnTo>
                      <a:pt x="1704" y="3785"/>
                    </a:lnTo>
                    <a:cubicBezTo>
                      <a:pt x="835" y="3785"/>
                      <a:pt x="115" y="3111"/>
                      <a:pt x="57" y="2245"/>
                    </a:cubicBezTo>
                    <a:lnTo>
                      <a:pt x="24" y="1762"/>
                    </a:lnTo>
                    <a:cubicBezTo>
                      <a:pt x="0" y="1403"/>
                      <a:pt x="92" y="1065"/>
                      <a:pt x="267" y="782"/>
                    </a:cubicBezTo>
                    <a:cubicBezTo>
                      <a:pt x="557" y="314"/>
                      <a:pt x="1075" y="0"/>
                      <a:pt x="1671" y="0"/>
                    </a:cubicBezTo>
                    <a:lnTo>
                      <a:pt x="2503" y="0"/>
                    </a:lnTo>
                    <a:cubicBezTo>
                      <a:pt x="3450" y="0"/>
                      <a:pt x="4204" y="795"/>
                      <a:pt x="4151" y="1742"/>
                    </a:cubicBezTo>
                    <a:close/>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93" name="Freeform 368"/>
              <p:cNvSpPr/>
              <p:nvPr/>
            </p:nvSpPr>
            <p:spPr bwMode="auto">
              <a:xfrm>
                <a:off x="7794625" y="5391150"/>
                <a:ext cx="839788" cy="749300"/>
              </a:xfrm>
              <a:custGeom>
                <a:avLst/>
                <a:gdLst>
                  <a:gd name="T0" fmla="*/ 4056 w 4084"/>
                  <a:gd name="T1" fmla="*/ 1742 h 3647"/>
                  <a:gd name="T2" fmla="*/ 4030 w 4084"/>
                  <a:gd name="T3" fmla="*/ 2225 h 3647"/>
                  <a:gd name="T4" fmla="*/ 3786 w 4084"/>
                  <a:gd name="T5" fmla="*/ 3002 h 3647"/>
                  <a:gd name="T6" fmla="*/ 3556 w 4084"/>
                  <a:gd name="T7" fmla="*/ 3245 h 3647"/>
                  <a:gd name="T8" fmla="*/ 3298 w 4084"/>
                  <a:gd name="T9" fmla="*/ 3429 h 3647"/>
                  <a:gd name="T10" fmla="*/ 2476 w 4084"/>
                  <a:gd name="T11" fmla="*/ 3647 h 3647"/>
                  <a:gd name="T12" fmla="*/ 1704 w 4084"/>
                  <a:gd name="T13" fmla="*/ 3647 h 3647"/>
                  <a:gd name="T14" fmla="*/ 946 w 4084"/>
                  <a:gd name="T15" fmla="*/ 3463 h 3647"/>
                  <a:gd name="T16" fmla="*/ 751 w 4084"/>
                  <a:gd name="T17" fmla="*/ 3344 h 3647"/>
                  <a:gd name="T18" fmla="*/ 57 w 4084"/>
                  <a:gd name="T19" fmla="*/ 2108 h 3647"/>
                  <a:gd name="T20" fmla="*/ 24 w 4084"/>
                  <a:gd name="T21" fmla="*/ 1624 h 3647"/>
                  <a:gd name="T22" fmla="*/ 267 w 4084"/>
                  <a:gd name="T23" fmla="*/ 645 h 3647"/>
                  <a:gd name="T24" fmla="*/ 764 w 4084"/>
                  <a:gd name="T25" fmla="*/ 213 h 3647"/>
                  <a:gd name="T26" fmla="*/ 1029 w 4084"/>
                  <a:gd name="T27" fmla="*/ 93 h 3647"/>
                  <a:gd name="T28" fmla="*/ 1576 w 4084"/>
                  <a:gd name="T29" fmla="*/ 0 h 3647"/>
                  <a:gd name="T30" fmla="*/ 2408 w 4084"/>
                  <a:gd name="T31" fmla="*/ 0 h 3647"/>
                  <a:gd name="T32" fmla="*/ 3384 w 4084"/>
                  <a:gd name="T33" fmla="*/ 319 h 3647"/>
                  <a:gd name="T34" fmla="*/ 3549 w 4084"/>
                  <a:gd name="T35" fmla="*/ 458 h 3647"/>
                  <a:gd name="T36" fmla="*/ 4056 w 4084"/>
                  <a:gd name="T37" fmla="*/ 1742 h 3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4" h="3647">
                    <a:moveTo>
                      <a:pt x="4056" y="1742"/>
                    </a:moveTo>
                    <a:lnTo>
                      <a:pt x="4030" y="2225"/>
                    </a:lnTo>
                    <a:cubicBezTo>
                      <a:pt x="4014" y="2510"/>
                      <a:pt x="3927" y="2774"/>
                      <a:pt x="3786" y="3002"/>
                    </a:cubicBezTo>
                    <a:cubicBezTo>
                      <a:pt x="3718" y="3091"/>
                      <a:pt x="3640" y="3172"/>
                      <a:pt x="3556" y="3245"/>
                    </a:cubicBezTo>
                    <a:cubicBezTo>
                      <a:pt x="3476" y="3314"/>
                      <a:pt x="3390" y="3376"/>
                      <a:pt x="3298" y="3429"/>
                    </a:cubicBezTo>
                    <a:cubicBezTo>
                      <a:pt x="3056" y="3568"/>
                      <a:pt x="2775" y="3647"/>
                      <a:pt x="2476" y="3647"/>
                    </a:cubicBezTo>
                    <a:lnTo>
                      <a:pt x="1704" y="3647"/>
                    </a:lnTo>
                    <a:cubicBezTo>
                      <a:pt x="1431" y="3647"/>
                      <a:pt x="1173" y="3581"/>
                      <a:pt x="946" y="3463"/>
                    </a:cubicBezTo>
                    <a:cubicBezTo>
                      <a:pt x="878" y="3428"/>
                      <a:pt x="813" y="3388"/>
                      <a:pt x="751" y="3344"/>
                    </a:cubicBezTo>
                    <a:cubicBezTo>
                      <a:pt x="358" y="3067"/>
                      <a:pt x="92" y="2621"/>
                      <a:pt x="57" y="2108"/>
                    </a:cubicBezTo>
                    <a:lnTo>
                      <a:pt x="24" y="1624"/>
                    </a:lnTo>
                    <a:cubicBezTo>
                      <a:pt x="0" y="1266"/>
                      <a:pt x="92" y="927"/>
                      <a:pt x="267" y="645"/>
                    </a:cubicBezTo>
                    <a:cubicBezTo>
                      <a:pt x="402" y="470"/>
                      <a:pt x="570" y="323"/>
                      <a:pt x="764" y="213"/>
                    </a:cubicBezTo>
                    <a:cubicBezTo>
                      <a:pt x="848" y="166"/>
                      <a:pt x="936" y="125"/>
                      <a:pt x="1029" y="93"/>
                    </a:cubicBezTo>
                    <a:cubicBezTo>
                      <a:pt x="1200" y="33"/>
                      <a:pt x="1384" y="0"/>
                      <a:pt x="1576" y="0"/>
                    </a:cubicBezTo>
                    <a:lnTo>
                      <a:pt x="2408" y="0"/>
                    </a:lnTo>
                    <a:cubicBezTo>
                      <a:pt x="2774" y="0"/>
                      <a:pt x="3111" y="119"/>
                      <a:pt x="3384" y="319"/>
                    </a:cubicBezTo>
                    <a:cubicBezTo>
                      <a:pt x="3442" y="362"/>
                      <a:pt x="3497" y="408"/>
                      <a:pt x="3549" y="458"/>
                    </a:cubicBezTo>
                    <a:cubicBezTo>
                      <a:pt x="3884" y="779"/>
                      <a:pt x="4084" y="1239"/>
                      <a:pt x="4056" y="1742"/>
                    </a:cubicBezTo>
                  </a:path>
                </a:pathLst>
              </a:custGeom>
              <a:solidFill>
                <a:srgbClr val="964B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94" name="Freeform 369"/>
              <p:cNvSpPr/>
              <p:nvPr/>
            </p:nvSpPr>
            <p:spPr bwMode="auto">
              <a:xfrm>
                <a:off x="7926388" y="5410200"/>
                <a:ext cx="79375" cy="692150"/>
              </a:xfrm>
              <a:custGeom>
                <a:avLst/>
                <a:gdLst>
                  <a:gd name="T0" fmla="*/ 141 w 392"/>
                  <a:gd name="T1" fmla="*/ 1229 h 3370"/>
                  <a:gd name="T2" fmla="*/ 195 w 392"/>
                  <a:gd name="T3" fmla="*/ 1874 h 3370"/>
                  <a:gd name="T4" fmla="*/ 307 w 392"/>
                  <a:gd name="T5" fmla="*/ 3164 h 3370"/>
                  <a:gd name="T6" fmla="*/ 309 w 392"/>
                  <a:gd name="T7" fmla="*/ 3370 h 3370"/>
                  <a:gd name="T8" fmla="*/ 115 w 392"/>
                  <a:gd name="T9" fmla="*/ 3252 h 3370"/>
                  <a:gd name="T10" fmla="*/ 146 w 392"/>
                  <a:gd name="T11" fmla="*/ 2923 h 3370"/>
                  <a:gd name="T12" fmla="*/ 116 w 392"/>
                  <a:gd name="T13" fmla="*/ 897 h 3370"/>
                  <a:gd name="T14" fmla="*/ 128 w 392"/>
                  <a:gd name="T15" fmla="*/ 120 h 3370"/>
                  <a:gd name="T16" fmla="*/ 392 w 392"/>
                  <a:gd name="T17" fmla="*/ 0 h 3370"/>
                  <a:gd name="T18" fmla="*/ 311 w 392"/>
                  <a:gd name="T19" fmla="*/ 334 h 3370"/>
                  <a:gd name="T20" fmla="*/ 141 w 392"/>
                  <a:gd name="T21" fmla="*/ 1229 h 3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370">
                    <a:moveTo>
                      <a:pt x="141" y="1229"/>
                    </a:moveTo>
                    <a:cubicBezTo>
                      <a:pt x="139" y="1426"/>
                      <a:pt x="118" y="1495"/>
                      <a:pt x="195" y="1874"/>
                    </a:cubicBezTo>
                    <a:cubicBezTo>
                      <a:pt x="273" y="2252"/>
                      <a:pt x="298" y="2493"/>
                      <a:pt x="307" y="3164"/>
                    </a:cubicBezTo>
                    <a:cubicBezTo>
                      <a:pt x="308" y="3244"/>
                      <a:pt x="309" y="3312"/>
                      <a:pt x="309" y="3370"/>
                    </a:cubicBezTo>
                    <a:cubicBezTo>
                      <a:pt x="242" y="3335"/>
                      <a:pt x="177" y="3296"/>
                      <a:pt x="115" y="3252"/>
                    </a:cubicBezTo>
                    <a:cubicBezTo>
                      <a:pt x="124" y="3156"/>
                      <a:pt x="135" y="3046"/>
                      <a:pt x="146" y="2923"/>
                    </a:cubicBezTo>
                    <a:cubicBezTo>
                      <a:pt x="192" y="2400"/>
                      <a:pt x="0" y="1768"/>
                      <a:pt x="116" y="897"/>
                    </a:cubicBezTo>
                    <a:cubicBezTo>
                      <a:pt x="156" y="599"/>
                      <a:pt x="151" y="336"/>
                      <a:pt x="128" y="120"/>
                    </a:cubicBezTo>
                    <a:cubicBezTo>
                      <a:pt x="212" y="73"/>
                      <a:pt x="300" y="32"/>
                      <a:pt x="392" y="0"/>
                    </a:cubicBezTo>
                    <a:cubicBezTo>
                      <a:pt x="382" y="119"/>
                      <a:pt x="358" y="238"/>
                      <a:pt x="311" y="334"/>
                    </a:cubicBezTo>
                    <a:cubicBezTo>
                      <a:pt x="160" y="644"/>
                      <a:pt x="144" y="1031"/>
                      <a:pt x="141" y="1229"/>
                    </a:cubicBezTo>
                    <a:close/>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95" name="Freeform 370"/>
              <p:cNvSpPr/>
              <p:nvPr/>
            </p:nvSpPr>
            <p:spPr bwMode="auto">
              <a:xfrm>
                <a:off x="8178800" y="5391150"/>
                <a:ext cx="84138" cy="749300"/>
              </a:xfrm>
              <a:custGeom>
                <a:avLst/>
                <a:gdLst>
                  <a:gd name="T0" fmla="*/ 367 w 407"/>
                  <a:gd name="T1" fmla="*/ 3648 h 3648"/>
                  <a:gd name="T2" fmla="*/ 12 w 407"/>
                  <a:gd name="T3" fmla="*/ 3648 h 3648"/>
                  <a:gd name="T4" fmla="*/ 96 w 407"/>
                  <a:gd name="T5" fmla="*/ 2975 h 3648"/>
                  <a:gd name="T6" fmla="*/ 266 w 407"/>
                  <a:gd name="T7" fmla="*/ 2081 h 3648"/>
                  <a:gd name="T8" fmla="*/ 212 w 407"/>
                  <a:gd name="T9" fmla="*/ 1435 h 3648"/>
                  <a:gd name="T10" fmla="*/ 100 w 407"/>
                  <a:gd name="T11" fmla="*/ 145 h 3648"/>
                  <a:gd name="T12" fmla="*/ 98 w 407"/>
                  <a:gd name="T13" fmla="*/ 0 h 3648"/>
                  <a:gd name="T14" fmla="*/ 298 w 407"/>
                  <a:gd name="T15" fmla="*/ 0 h 3648"/>
                  <a:gd name="T16" fmla="*/ 261 w 407"/>
                  <a:gd name="T17" fmla="*/ 386 h 3648"/>
                  <a:gd name="T18" fmla="*/ 291 w 407"/>
                  <a:gd name="T19" fmla="*/ 2412 h 3648"/>
                  <a:gd name="T20" fmla="*/ 367 w 407"/>
                  <a:gd name="T21" fmla="*/ 3648 h 3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3648">
                    <a:moveTo>
                      <a:pt x="367" y="3648"/>
                    </a:moveTo>
                    <a:lnTo>
                      <a:pt x="12" y="3648"/>
                    </a:lnTo>
                    <a:cubicBezTo>
                      <a:pt x="0" y="3457"/>
                      <a:pt x="2" y="3168"/>
                      <a:pt x="96" y="2975"/>
                    </a:cubicBezTo>
                    <a:cubicBezTo>
                      <a:pt x="247" y="2666"/>
                      <a:pt x="263" y="2278"/>
                      <a:pt x="266" y="2081"/>
                    </a:cubicBezTo>
                    <a:cubicBezTo>
                      <a:pt x="268" y="1883"/>
                      <a:pt x="289" y="1814"/>
                      <a:pt x="212" y="1435"/>
                    </a:cubicBezTo>
                    <a:cubicBezTo>
                      <a:pt x="134" y="1057"/>
                      <a:pt x="108" y="816"/>
                      <a:pt x="100" y="145"/>
                    </a:cubicBezTo>
                    <a:cubicBezTo>
                      <a:pt x="99" y="92"/>
                      <a:pt x="99" y="44"/>
                      <a:pt x="98" y="0"/>
                    </a:cubicBezTo>
                    <a:lnTo>
                      <a:pt x="298" y="0"/>
                    </a:lnTo>
                    <a:cubicBezTo>
                      <a:pt x="287" y="109"/>
                      <a:pt x="274" y="238"/>
                      <a:pt x="261" y="386"/>
                    </a:cubicBezTo>
                    <a:cubicBezTo>
                      <a:pt x="215" y="909"/>
                      <a:pt x="407" y="1541"/>
                      <a:pt x="291" y="2412"/>
                    </a:cubicBezTo>
                    <a:cubicBezTo>
                      <a:pt x="216" y="2977"/>
                      <a:pt x="299" y="3412"/>
                      <a:pt x="367" y="3648"/>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96" name="Freeform 371"/>
              <p:cNvSpPr/>
              <p:nvPr/>
            </p:nvSpPr>
            <p:spPr bwMode="auto">
              <a:xfrm>
                <a:off x="8472488" y="5456238"/>
                <a:ext cx="80963" cy="639763"/>
              </a:xfrm>
              <a:custGeom>
                <a:avLst/>
                <a:gdLst>
                  <a:gd name="T0" fmla="*/ 276 w 392"/>
                  <a:gd name="T1" fmla="*/ 2216 h 3110"/>
                  <a:gd name="T2" fmla="*/ 258 w 392"/>
                  <a:gd name="T3" fmla="*/ 2927 h 3110"/>
                  <a:gd name="T4" fmla="*/ 0 w 392"/>
                  <a:gd name="T5" fmla="*/ 3110 h 3110"/>
                  <a:gd name="T6" fmla="*/ 81 w 392"/>
                  <a:gd name="T7" fmla="*/ 2779 h 3110"/>
                  <a:gd name="T8" fmla="*/ 251 w 392"/>
                  <a:gd name="T9" fmla="*/ 1884 h 3110"/>
                  <a:gd name="T10" fmla="*/ 197 w 392"/>
                  <a:gd name="T11" fmla="*/ 1239 h 3110"/>
                  <a:gd name="T12" fmla="*/ 86 w 392"/>
                  <a:gd name="T13" fmla="*/ 0 h 3110"/>
                  <a:gd name="T14" fmla="*/ 251 w 392"/>
                  <a:gd name="T15" fmla="*/ 139 h 3110"/>
                  <a:gd name="T16" fmla="*/ 247 w 392"/>
                  <a:gd name="T17" fmla="*/ 190 h 3110"/>
                  <a:gd name="T18" fmla="*/ 276 w 392"/>
                  <a:gd name="T19" fmla="*/ 2216 h 3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3110">
                    <a:moveTo>
                      <a:pt x="276" y="2216"/>
                    </a:moveTo>
                    <a:cubicBezTo>
                      <a:pt x="241" y="2485"/>
                      <a:pt x="241" y="2724"/>
                      <a:pt x="258" y="2927"/>
                    </a:cubicBezTo>
                    <a:cubicBezTo>
                      <a:pt x="178" y="2996"/>
                      <a:pt x="92" y="3057"/>
                      <a:pt x="0" y="3110"/>
                    </a:cubicBezTo>
                    <a:cubicBezTo>
                      <a:pt x="11" y="2992"/>
                      <a:pt x="35" y="2874"/>
                      <a:pt x="81" y="2779"/>
                    </a:cubicBezTo>
                    <a:cubicBezTo>
                      <a:pt x="232" y="2469"/>
                      <a:pt x="248" y="2082"/>
                      <a:pt x="251" y="1884"/>
                    </a:cubicBezTo>
                    <a:cubicBezTo>
                      <a:pt x="253" y="1687"/>
                      <a:pt x="274" y="1618"/>
                      <a:pt x="197" y="1239"/>
                    </a:cubicBezTo>
                    <a:cubicBezTo>
                      <a:pt x="121" y="871"/>
                      <a:pt x="95" y="633"/>
                      <a:pt x="86" y="0"/>
                    </a:cubicBezTo>
                    <a:cubicBezTo>
                      <a:pt x="144" y="43"/>
                      <a:pt x="199" y="89"/>
                      <a:pt x="251" y="139"/>
                    </a:cubicBezTo>
                    <a:cubicBezTo>
                      <a:pt x="250" y="156"/>
                      <a:pt x="248" y="173"/>
                      <a:pt x="247" y="190"/>
                    </a:cubicBezTo>
                    <a:cubicBezTo>
                      <a:pt x="200" y="713"/>
                      <a:pt x="392" y="1345"/>
                      <a:pt x="276" y="2216"/>
                    </a:cubicBezTo>
                  </a:path>
                </a:pathLst>
              </a:custGeom>
              <a:solidFill>
                <a:srgbClr val="823B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97" name="Freeform 372"/>
              <p:cNvSpPr/>
              <p:nvPr/>
            </p:nvSpPr>
            <p:spPr bwMode="auto">
              <a:xfrm>
                <a:off x="8016875" y="5546725"/>
                <a:ext cx="392113" cy="422275"/>
              </a:xfrm>
              <a:custGeom>
                <a:avLst/>
                <a:gdLst>
                  <a:gd name="T0" fmla="*/ 170 w 1911"/>
                  <a:gd name="T1" fmla="*/ 238 h 2055"/>
                  <a:gd name="T2" fmla="*/ 387 w 1911"/>
                  <a:gd name="T3" fmla="*/ 59 h 2055"/>
                  <a:gd name="T4" fmla="*/ 621 w 1911"/>
                  <a:gd name="T5" fmla="*/ 86 h 2055"/>
                  <a:gd name="T6" fmla="*/ 868 w 1911"/>
                  <a:gd name="T7" fmla="*/ 408 h 2055"/>
                  <a:gd name="T8" fmla="*/ 1120 w 1911"/>
                  <a:gd name="T9" fmla="*/ 417 h 2055"/>
                  <a:gd name="T10" fmla="*/ 1412 w 1911"/>
                  <a:gd name="T11" fmla="*/ 88 h 2055"/>
                  <a:gd name="T12" fmla="*/ 1657 w 1911"/>
                  <a:gd name="T13" fmla="*/ 88 h 2055"/>
                  <a:gd name="T14" fmla="*/ 1853 w 1911"/>
                  <a:gd name="T15" fmla="*/ 309 h 2055"/>
                  <a:gd name="T16" fmla="*/ 1845 w 1911"/>
                  <a:gd name="T17" fmla="*/ 535 h 2055"/>
                  <a:gd name="T18" fmla="*/ 1408 w 1911"/>
                  <a:gd name="T19" fmla="*/ 963 h 2055"/>
                  <a:gd name="T20" fmla="*/ 1389 w 1911"/>
                  <a:gd name="T21" fmla="*/ 1175 h 2055"/>
                  <a:gd name="T22" fmla="*/ 1773 w 1911"/>
                  <a:gd name="T23" fmla="*/ 1709 h 2055"/>
                  <a:gd name="T24" fmla="*/ 1718 w 1911"/>
                  <a:gd name="T25" fmla="*/ 1949 h 2055"/>
                  <a:gd name="T26" fmla="*/ 1593 w 1911"/>
                  <a:gd name="T27" fmla="*/ 2016 h 2055"/>
                  <a:gd name="T28" fmla="*/ 1384 w 1911"/>
                  <a:gd name="T29" fmla="*/ 1971 h 2055"/>
                  <a:gd name="T30" fmla="*/ 1043 w 1911"/>
                  <a:gd name="T31" fmla="*/ 1517 h 2055"/>
                  <a:gd name="T32" fmla="*/ 792 w 1911"/>
                  <a:gd name="T33" fmla="*/ 1504 h 2055"/>
                  <a:gd name="T34" fmla="*/ 419 w 1911"/>
                  <a:gd name="T35" fmla="*/ 1911 h 2055"/>
                  <a:gd name="T36" fmla="*/ 169 w 1911"/>
                  <a:gd name="T37" fmla="*/ 1900 h 2055"/>
                  <a:gd name="T38" fmla="*/ 46 w 1911"/>
                  <a:gd name="T39" fmla="*/ 1740 h 2055"/>
                  <a:gd name="T40" fmla="*/ 50 w 1911"/>
                  <a:gd name="T41" fmla="*/ 1537 h 2055"/>
                  <a:gd name="T42" fmla="*/ 443 w 1911"/>
                  <a:gd name="T43" fmla="*/ 1059 h 2055"/>
                  <a:gd name="T44" fmla="*/ 447 w 1911"/>
                  <a:gd name="T45" fmla="*/ 855 h 2055"/>
                  <a:gd name="T46" fmla="*/ 145 w 1911"/>
                  <a:gd name="T47" fmla="*/ 464 h 2055"/>
                  <a:gd name="T48" fmla="*/ 170 w 1911"/>
                  <a:gd name="T49" fmla="*/ 238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1" h="2055">
                    <a:moveTo>
                      <a:pt x="170" y="238"/>
                    </a:moveTo>
                    <a:lnTo>
                      <a:pt x="387" y="59"/>
                    </a:lnTo>
                    <a:cubicBezTo>
                      <a:pt x="458" y="0"/>
                      <a:pt x="564" y="12"/>
                      <a:pt x="621" y="86"/>
                    </a:cubicBezTo>
                    <a:lnTo>
                      <a:pt x="868" y="408"/>
                    </a:lnTo>
                    <a:cubicBezTo>
                      <a:pt x="930" y="490"/>
                      <a:pt x="1052" y="494"/>
                      <a:pt x="1120" y="417"/>
                    </a:cubicBezTo>
                    <a:lnTo>
                      <a:pt x="1412" y="88"/>
                    </a:lnTo>
                    <a:cubicBezTo>
                      <a:pt x="1477" y="15"/>
                      <a:pt x="1592" y="15"/>
                      <a:pt x="1657" y="88"/>
                    </a:cubicBezTo>
                    <a:lnTo>
                      <a:pt x="1853" y="309"/>
                    </a:lnTo>
                    <a:cubicBezTo>
                      <a:pt x="1911" y="374"/>
                      <a:pt x="1908" y="474"/>
                      <a:pt x="1845" y="535"/>
                    </a:cubicBezTo>
                    <a:lnTo>
                      <a:pt x="1408" y="963"/>
                    </a:lnTo>
                    <a:cubicBezTo>
                      <a:pt x="1350" y="1019"/>
                      <a:pt x="1342" y="1109"/>
                      <a:pt x="1389" y="1175"/>
                    </a:cubicBezTo>
                    <a:lnTo>
                      <a:pt x="1773" y="1709"/>
                    </a:lnTo>
                    <a:cubicBezTo>
                      <a:pt x="1831" y="1789"/>
                      <a:pt x="1805" y="1902"/>
                      <a:pt x="1718" y="1949"/>
                    </a:cubicBezTo>
                    <a:lnTo>
                      <a:pt x="1593" y="2016"/>
                    </a:lnTo>
                    <a:cubicBezTo>
                      <a:pt x="1521" y="2055"/>
                      <a:pt x="1433" y="2036"/>
                      <a:pt x="1384" y="1971"/>
                    </a:cubicBezTo>
                    <a:lnTo>
                      <a:pt x="1043" y="1517"/>
                    </a:lnTo>
                    <a:cubicBezTo>
                      <a:pt x="981" y="1435"/>
                      <a:pt x="861" y="1429"/>
                      <a:pt x="792" y="1504"/>
                    </a:cubicBezTo>
                    <a:lnTo>
                      <a:pt x="419" y="1911"/>
                    </a:lnTo>
                    <a:cubicBezTo>
                      <a:pt x="351" y="1986"/>
                      <a:pt x="231" y="1981"/>
                      <a:pt x="169" y="1900"/>
                    </a:cubicBezTo>
                    <a:lnTo>
                      <a:pt x="46" y="1740"/>
                    </a:lnTo>
                    <a:cubicBezTo>
                      <a:pt x="0" y="1680"/>
                      <a:pt x="1" y="1595"/>
                      <a:pt x="50" y="1537"/>
                    </a:cubicBezTo>
                    <a:lnTo>
                      <a:pt x="443" y="1059"/>
                    </a:lnTo>
                    <a:cubicBezTo>
                      <a:pt x="492" y="1000"/>
                      <a:pt x="493" y="916"/>
                      <a:pt x="447" y="855"/>
                    </a:cubicBezTo>
                    <a:lnTo>
                      <a:pt x="145" y="464"/>
                    </a:lnTo>
                    <a:cubicBezTo>
                      <a:pt x="91" y="394"/>
                      <a:pt x="103" y="295"/>
                      <a:pt x="170" y="238"/>
                    </a:cubicBezTo>
                  </a:path>
                </a:pathLst>
              </a:custGeom>
              <a:solidFill>
                <a:srgbClr val="7735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sp>
            <p:nvSpPr>
              <p:cNvPr id="998" name="Freeform 373"/>
              <p:cNvSpPr/>
              <p:nvPr/>
            </p:nvSpPr>
            <p:spPr bwMode="auto">
              <a:xfrm>
                <a:off x="8034338" y="5518150"/>
                <a:ext cx="392113" cy="423863"/>
              </a:xfrm>
              <a:custGeom>
                <a:avLst/>
                <a:gdLst>
                  <a:gd name="T0" fmla="*/ 171 w 1912"/>
                  <a:gd name="T1" fmla="*/ 239 h 2056"/>
                  <a:gd name="T2" fmla="*/ 387 w 1912"/>
                  <a:gd name="T3" fmla="*/ 60 h 2056"/>
                  <a:gd name="T4" fmla="*/ 621 w 1912"/>
                  <a:gd name="T5" fmla="*/ 86 h 2056"/>
                  <a:gd name="T6" fmla="*/ 868 w 1912"/>
                  <a:gd name="T7" fmla="*/ 409 h 2056"/>
                  <a:gd name="T8" fmla="*/ 1120 w 1912"/>
                  <a:gd name="T9" fmla="*/ 418 h 2056"/>
                  <a:gd name="T10" fmla="*/ 1413 w 1912"/>
                  <a:gd name="T11" fmla="*/ 89 h 2056"/>
                  <a:gd name="T12" fmla="*/ 1657 w 1912"/>
                  <a:gd name="T13" fmla="*/ 89 h 2056"/>
                  <a:gd name="T14" fmla="*/ 1854 w 1912"/>
                  <a:gd name="T15" fmla="*/ 310 h 2056"/>
                  <a:gd name="T16" fmla="*/ 1846 w 1912"/>
                  <a:gd name="T17" fmla="*/ 535 h 2056"/>
                  <a:gd name="T18" fmla="*/ 1408 w 1912"/>
                  <a:gd name="T19" fmla="*/ 963 h 2056"/>
                  <a:gd name="T20" fmla="*/ 1390 w 1912"/>
                  <a:gd name="T21" fmla="*/ 1175 h 2056"/>
                  <a:gd name="T22" fmla="*/ 1774 w 1912"/>
                  <a:gd name="T23" fmla="*/ 1710 h 2056"/>
                  <a:gd name="T24" fmla="*/ 1719 w 1912"/>
                  <a:gd name="T25" fmla="*/ 1949 h 2056"/>
                  <a:gd name="T26" fmla="*/ 1593 w 1912"/>
                  <a:gd name="T27" fmla="*/ 2017 h 2056"/>
                  <a:gd name="T28" fmla="*/ 1385 w 1912"/>
                  <a:gd name="T29" fmla="*/ 1971 h 2056"/>
                  <a:gd name="T30" fmla="*/ 1044 w 1912"/>
                  <a:gd name="T31" fmla="*/ 1517 h 2056"/>
                  <a:gd name="T32" fmla="*/ 792 w 1912"/>
                  <a:gd name="T33" fmla="*/ 1505 h 2056"/>
                  <a:gd name="T34" fmla="*/ 420 w 1912"/>
                  <a:gd name="T35" fmla="*/ 1912 h 2056"/>
                  <a:gd name="T36" fmla="*/ 169 w 1912"/>
                  <a:gd name="T37" fmla="*/ 1901 h 2056"/>
                  <a:gd name="T38" fmla="*/ 47 w 1912"/>
                  <a:gd name="T39" fmla="*/ 1741 h 2056"/>
                  <a:gd name="T40" fmla="*/ 50 w 1912"/>
                  <a:gd name="T41" fmla="*/ 1537 h 2056"/>
                  <a:gd name="T42" fmla="*/ 444 w 1912"/>
                  <a:gd name="T43" fmla="*/ 1060 h 2056"/>
                  <a:gd name="T44" fmla="*/ 447 w 1912"/>
                  <a:gd name="T45" fmla="*/ 856 h 2056"/>
                  <a:gd name="T46" fmla="*/ 146 w 1912"/>
                  <a:gd name="T47" fmla="*/ 465 h 2056"/>
                  <a:gd name="T48" fmla="*/ 171 w 1912"/>
                  <a:gd name="T49" fmla="*/ 239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2" h="2056">
                    <a:moveTo>
                      <a:pt x="171" y="239"/>
                    </a:moveTo>
                    <a:lnTo>
                      <a:pt x="387" y="60"/>
                    </a:lnTo>
                    <a:cubicBezTo>
                      <a:pt x="459" y="0"/>
                      <a:pt x="565" y="12"/>
                      <a:pt x="621" y="86"/>
                    </a:cubicBezTo>
                    <a:lnTo>
                      <a:pt x="868" y="409"/>
                    </a:lnTo>
                    <a:cubicBezTo>
                      <a:pt x="931" y="490"/>
                      <a:pt x="1052" y="495"/>
                      <a:pt x="1120" y="418"/>
                    </a:cubicBezTo>
                    <a:lnTo>
                      <a:pt x="1413" y="89"/>
                    </a:lnTo>
                    <a:cubicBezTo>
                      <a:pt x="1478" y="15"/>
                      <a:pt x="1592" y="16"/>
                      <a:pt x="1657" y="89"/>
                    </a:cubicBezTo>
                    <a:lnTo>
                      <a:pt x="1854" y="310"/>
                    </a:lnTo>
                    <a:cubicBezTo>
                      <a:pt x="1912" y="375"/>
                      <a:pt x="1908" y="474"/>
                      <a:pt x="1846" y="535"/>
                    </a:cubicBezTo>
                    <a:lnTo>
                      <a:pt x="1408" y="963"/>
                    </a:lnTo>
                    <a:cubicBezTo>
                      <a:pt x="1351" y="1020"/>
                      <a:pt x="1343" y="1110"/>
                      <a:pt x="1390" y="1175"/>
                    </a:cubicBezTo>
                    <a:lnTo>
                      <a:pt x="1774" y="1710"/>
                    </a:lnTo>
                    <a:cubicBezTo>
                      <a:pt x="1831" y="1790"/>
                      <a:pt x="1805" y="1902"/>
                      <a:pt x="1719" y="1949"/>
                    </a:cubicBezTo>
                    <a:lnTo>
                      <a:pt x="1593" y="2017"/>
                    </a:lnTo>
                    <a:cubicBezTo>
                      <a:pt x="1522" y="2056"/>
                      <a:pt x="1433" y="2036"/>
                      <a:pt x="1385" y="1971"/>
                    </a:cubicBezTo>
                    <a:lnTo>
                      <a:pt x="1044" y="1517"/>
                    </a:lnTo>
                    <a:cubicBezTo>
                      <a:pt x="982" y="1435"/>
                      <a:pt x="861" y="1430"/>
                      <a:pt x="792" y="1505"/>
                    </a:cubicBezTo>
                    <a:lnTo>
                      <a:pt x="420" y="1912"/>
                    </a:lnTo>
                    <a:cubicBezTo>
                      <a:pt x="351" y="1987"/>
                      <a:pt x="231" y="1982"/>
                      <a:pt x="169" y="1901"/>
                    </a:cubicBezTo>
                    <a:lnTo>
                      <a:pt x="47" y="1741"/>
                    </a:lnTo>
                    <a:cubicBezTo>
                      <a:pt x="0" y="1680"/>
                      <a:pt x="2" y="1596"/>
                      <a:pt x="50" y="1537"/>
                    </a:cubicBezTo>
                    <a:lnTo>
                      <a:pt x="444" y="1060"/>
                    </a:lnTo>
                    <a:cubicBezTo>
                      <a:pt x="493" y="1001"/>
                      <a:pt x="494" y="916"/>
                      <a:pt x="447" y="856"/>
                    </a:cubicBezTo>
                    <a:lnTo>
                      <a:pt x="146" y="465"/>
                    </a:lnTo>
                    <a:cubicBezTo>
                      <a:pt x="92" y="395"/>
                      <a:pt x="103" y="295"/>
                      <a:pt x="171" y="239"/>
                    </a:cubicBezTo>
                  </a:path>
                </a:pathLst>
              </a:custGeom>
              <a:solidFill>
                <a:srgbClr val="FADD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buClrTx/>
                </a:pPr>
                <a:endParaRPr lang="en-US" sz="1350" kern="1200">
                  <a:solidFill>
                    <a:prstClr val="black"/>
                  </a:solidFill>
                  <a:latin typeface="Calibri" panose="020F0502020204030204"/>
                  <a:ea typeface="+mn-ea"/>
                  <a:cs typeface="+mn-cs"/>
                </a:endParaRPr>
              </a:p>
            </p:txBody>
          </p:sp>
        </p:grpSp>
      </p:grpSp>
      <p:sp>
        <p:nvSpPr>
          <p:cNvPr id="1055" name="TextBox 1054"/>
          <p:cNvSpPr txBox="1"/>
          <p:nvPr/>
        </p:nvSpPr>
        <p:spPr>
          <a:xfrm>
            <a:off x="3594849" y="1647353"/>
            <a:ext cx="2074025" cy="1338828"/>
          </a:xfrm>
          <a:prstGeom prst="rect">
            <a:avLst/>
          </a:prstGeom>
          <a:noFill/>
        </p:spPr>
        <p:txBody>
          <a:bodyPr wrap="square" rtlCol="0">
            <a:spAutoFit/>
          </a:bodyPr>
          <a:lstStyle/>
          <a:p>
            <a:pPr algn="ctr" defTabSz="685800">
              <a:buClrTx/>
            </a:pPr>
            <a:r>
              <a:rPr lang="en-US" sz="4050" kern="1200" dirty="0">
                <a:solidFill>
                  <a:srgbClr val="ED7D31">
                    <a:lumMod val="75000"/>
                  </a:srgbClr>
                </a:solidFill>
                <a:latin typeface="Coiny" panose="02000903060500060000" pitchFamily="2" charset="0"/>
                <a:ea typeface="+mn-ea"/>
                <a:cs typeface="+mn-cs"/>
              </a:rPr>
              <a:t>THANK YOU</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38"/>
                                        </p:tgtEl>
                                        <p:attrNameLst>
                                          <p:attrName>r</p:attrName>
                                        </p:attrNameLst>
                                      </p:cBhvr>
                                    </p:animRot>
                                    <p:animRot by="-240000">
                                      <p:cBhvr>
                                        <p:cTn id="7" dur="200" fill="hold">
                                          <p:stCondLst>
                                            <p:cond delay="200"/>
                                          </p:stCondLst>
                                        </p:cTn>
                                        <p:tgtEl>
                                          <p:spTgt spid="138"/>
                                        </p:tgtEl>
                                        <p:attrNameLst>
                                          <p:attrName>r</p:attrName>
                                        </p:attrNameLst>
                                      </p:cBhvr>
                                    </p:animRot>
                                    <p:animRot by="240000">
                                      <p:cBhvr>
                                        <p:cTn id="8" dur="200" fill="hold">
                                          <p:stCondLst>
                                            <p:cond delay="400"/>
                                          </p:stCondLst>
                                        </p:cTn>
                                        <p:tgtEl>
                                          <p:spTgt spid="138"/>
                                        </p:tgtEl>
                                        <p:attrNameLst>
                                          <p:attrName>r</p:attrName>
                                        </p:attrNameLst>
                                      </p:cBhvr>
                                    </p:animRot>
                                    <p:animRot by="-240000">
                                      <p:cBhvr>
                                        <p:cTn id="9" dur="200" fill="hold">
                                          <p:stCondLst>
                                            <p:cond delay="600"/>
                                          </p:stCondLst>
                                        </p:cTn>
                                        <p:tgtEl>
                                          <p:spTgt spid="138"/>
                                        </p:tgtEl>
                                        <p:attrNameLst>
                                          <p:attrName>r</p:attrName>
                                        </p:attrNameLst>
                                      </p:cBhvr>
                                    </p:animRot>
                                    <p:animRot by="120000">
                                      <p:cBhvr>
                                        <p:cTn id="10" dur="200" fill="hold">
                                          <p:stCondLst>
                                            <p:cond delay="800"/>
                                          </p:stCondLst>
                                        </p:cTn>
                                        <p:tgtEl>
                                          <p:spTgt spid="138"/>
                                        </p:tgtEl>
                                        <p:attrNameLst>
                                          <p:attrName>r</p:attrName>
                                        </p:attrNameLst>
                                      </p:cBhvr>
                                    </p:animRot>
                                  </p:childTnLst>
                                </p:cTn>
                              </p:par>
                              <p:par>
                                <p:cTn id="11" presetID="42" presetClass="path" presetSubtype="0" repeatCount="indefinite" accel="50000" decel="50000" autoRev="1" fill="hold" nodeType="withEffect">
                                  <p:stCondLst>
                                    <p:cond delay="0"/>
                                  </p:stCondLst>
                                  <p:childTnLst>
                                    <p:animMotion origin="layout" path="M -2.08333E-7 4.81481E-6 L 0.00208 -0.09422 " pathEditMode="relative" rAng="0" ptsTypes="AA">
                                      <p:cBhvr>
                                        <p:cTn id="12" dur="2500" fill="hold"/>
                                        <p:tgtEl>
                                          <p:spTgt spid="589"/>
                                        </p:tgtEl>
                                        <p:attrNameLst>
                                          <p:attrName>ppt_x</p:attrName>
                                          <p:attrName>ppt_y</p:attrName>
                                        </p:attrNameLst>
                                      </p:cBhvr>
                                      <p:rCtr x="104" y="-4722"/>
                                    </p:animMotion>
                                  </p:childTnLst>
                                </p:cTn>
                              </p:par>
                              <p:par>
                                <p:cTn id="13" presetID="42" presetClass="path" presetSubtype="0" repeatCount="indefinite" accel="50000" decel="50000" autoRev="1" fill="hold" nodeType="withEffect">
                                  <p:stCondLst>
                                    <p:cond delay="0"/>
                                  </p:stCondLst>
                                  <p:childTnLst>
                                    <p:animMotion origin="layout" path="M 3.125E-6 2.96296E-6 L 0.00117 0.08356 " pathEditMode="relative" rAng="0" ptsTypes="AA">
                                      <p:cBhvr>
                                        <p:cTn id="14" dur="2000" fill="hold"/>
                                        <p:tgtEl>
                                          <p:spTgt spid="658"/>
                                        </p:tgtEl>
                                        <p:attrNameLst>
                                          <p:attrName>ppt_x</p:attrName>
                                          <p:attrName>ppt_y</p:attrName>
                                        </p:attrNameLst>
                                      </p:cBhvr>
                                      <p:rCtr x="52" y="4167"/>
                                    </p:animMotion>
                                  </p:childTnLst>
                                </p:cTn>
                              </p:par>
                              <p:par>
                                <p:cTn id="15" presetID="42" presetClass="path" presetSubtype="0" repeatCount="indefinite" accel="50000" decel="50000" autoRev="1" fill="hold" nodeType="withEffect">
                                  <p:stCondLst>
                                    <p:cond delay="0"/>
                                  </p:stCondLst>
                                  <p:childTnLst>
                                    <p:animMotion origin="layout" path="M 1.25E-6 1.11111E-6 L 0.0013 0.07685 " pathEditMode="relative" rAng="0" ptsTypes="AA">
                                      <p:cBhvr>
                                        <p:cTn id="16" dur="2500" fill="hold"/>
                                        <p:tgtEl>
                                          <p:spTgt spid="617"/>
                                        </p:tgtEl>
                                        <p:attrNameLst>
                                          <p:attrName>ppt_x</p:attrName>
                                          <p:attrName>ppt_y</p:attrName>
                                        </p:attrNameLst>
                                      </p:cBhvr>
                                      <p:rCtr x="65" y="3843"/>
                                    </p:animMotion>
                                  </p:childTnLst>
                                </p:cTn>
                              </p:par>
                              <p:par>
                                <p:cTn id="17" presetID="42" presetClass="path" presetSubtype="0" repeatCount="indefinite" accel="50000" decel="50000" autoRev="1" fill="hold" nodeType="withEffect">
                                  <p:stCondLst>
                                    <p:cond delay="0"/>
                                  </p:stCondLst>
                                  <p:childTnLst>
                                    <p:animMotion origin="layout" path="M 1.04167E-6 4.07407E-6 L 0.00078 0.05926 " pathEditMode="relative" rAng="0" ptsTypes="AA">
                                      <p:cBhvr>
                                        <p:cTn id="18" dur="2000" fill="hold"/>
                                        <p:tgtEl>
                                          <p:spTgt spid="574"/>
                                        </p:tgtEl>
                                        <p:attrNameLst>
                                          <p:attrName>ppt_x</p:attrName>
                                          <p:attrName>ppt_y</p:attrName>
                                        </p:attrNameLst>
                                      </p:cBhvr>
                                      <p:rCtr x="39" y="2963"/>
                                    </p:animMotion>
                                  </p:childTnLst>
                                </p:cTn>
                              </p:par>
                              <p:par>
                                <p:cTn id="19" presetID="42" presetClass="path" presetSubtype="0" repeatCount="indefinite" accel="50000" decel="50000" autoRev="1" fill="hold" nodeType="withEffect">
                                  <p:stCondLst>
                                    <p:cond delay="0"/>
                                  </p:stCondLst>
                                  <p:childTnLst>
                                    <p:animMotion origin="layout" path="M 2.91667E-6 1.85185E-6 L 0.00182 0.10092 " pathEditMode="relative" rAng="0" ptsTypes="AA">
                                      <p:cBhvr>
                                        <p:cTn id="20" dur="1000" fill="hold"/>
                                        <p:tgtEl>
                                          <p:spTgt spid="634"/>
                                        </p:tgtEl>
                                        <p:attrNameLst>
                                          <p:attrName>ppt_x</p:attrName>
                                          <p:attrName>ppt_y</p:attrName>
                                        </p:attrNameLst>
                                      </p:cBhvr>
                                      <p:rCtr x="91" y="5046"/>
                                    </p:animMotion>
                                  </p:childTnLst>
                                </p:cTn>
                              </p:par>
                              <p:par>
                                <p:cTn id="21" presetID="42" presetClass="path" presetSubtype="0" repeatCount="indefinite" accel="50000" decel="50000" autoRev="1" fill="hold" nodeType="withEffect">
                                  <p:stCondLst>
                                    <p:cond delay="0"/>
                                  </p:stCondLst>
                                  <p:childTnLst>
                                    <p:animMotion origin="layout" path="M 4.16667E-6 2.59259E-6 L 0.00403 -0.06366 " pathEditMode="relative" rAng="0" ptsTypes="AA">
                                      <p:cBhvr>
                                        <p:cTn id="22" dur="1250" fill="hold"/>
                                        <p:tgtEl>
                                          <p:spTgt spid="682"/>
                                        </p:tgtEl>
                                        <p:attrNameLst>
                                          <p:attrName>ppt_x</p:attrName>
                                          <p:attrName>ppt_y</p:attrName>
                                        </p:attrNameLst>
                                      </p:cBhvr>
                                      <p:rCtr x="195" y="-319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965"/>
        <p:cNvGrpSpPr/>
        <p:nvPr/>
      </p:nvGrpSpPr>
      <p:grpSpPr>
        <a:xfrm>
          <a:off x="0" y="0"/>
          <a:ext cx="0" cy="0"/>
          <a:chOff x="0" y="0"/>
          <a:chExt cx="0" cy="0"/>
        </a:xfrm>
      </p:grpSpPr>
      <p:sp>
        <p:nvSpPr>
          <p:cNvPr id="2973" name="Google Shape;2973;p33"/>
          <p:cNvSpPr txBox="1">
            <a:spLocks noGrp="1"/>
          </p:cNvSpPr>
          <p:nvPr>
            <p:ph type="title"/>
          </p:nvPr>
        </p:nvSpPr>
        <p:spPr>
          <a:prstGeom prst="rect">
            <a:avLst/>
          </a:prstGeom>
          <a:noFill/>
          <a:ln>
            <a:noFill/>
          </a:ln>
          <a:effectLst>
            <a:outerShdw dist="47625" dir="3000000" algn="bl" rotWithShape="0">
              <a:schemeClr val="lt1">
                <a:alpha val="20000"/>
              </a:schemeClr>
            </a:outerShdw>
          </a:effectLst>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Dos columnas</a:t>
            </a:r>
          </a:p>
        </p:txBody>
      </p:sp>
      <p:grpSp>
        <p:nvGrpSpPr>
          <p:cNvPr id="3084" name="Google Shape;3084;p33"/>
          <p:cNvGrpSpPr/>
          <p:nvPr/>
        </p:nvGrpSpPr>
        <p:grpSpPr>
          <a:xfrm>
            <a:off x="355624" y="2754860"/>
            <a:ext cx="922072" cy="2184200"/>
            <a:chOff x="9907278" y="2822038"/>
            <a:chExt cx="938400" cy="2235162"/>
          </a:xfrm>
        </p:grpSpPr>
        <p:sp>
          <p:nvSpPr>
            <p:cNvPr id="3085" name="Google Shape;3085;p33"/>
            <p:cNvSpPr/>
            <p:nvPr/>
          </p:nvSpPr>
          <p:spPr>
            <a:xfrm>
              <a:off x="9907278" y="4920400"/>
              <a:ext cx="938400" cy="1368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86" name="Google Shape;3086;p33"/>
            <p:cNvSpPr/>
            <p:nvPr/>
          </p:nvSpPr>
          <p:spPr>
            <a:xfrm>
              <a:off x="10006150" y="3870263"/>
              <a:ext cx="172775" cy="466475"/>
            </a:xfrm>
            <a:custGeom>
              <a:avLst/>
              <a:gdLst/>
              <a:ahLst/>
              <a:cxnLst/>
              <a:rect l="l" t="t" r="r" b="b"/>
              <a:pathLst>
                <a:path w="6911" h="18659" extrusionOk="0">
                  <a:moveTo>
                    <a:pt x="1457" y="1"/>
                  </a:moveTo>
                  <a:lnTo>
                    <a:pt x="1457" y="1"/>
                  </a:lnTo>
                  <a:lnTo>
                    <a:pt x="1309" y="766"/>
                  </a:lnTo>
                  <a:lnTo>
                    <a:pt x="1160" y="1506"/>
                  </a:lnTo>
                  <a:lnTo>
                    <a:pt x="1012" y="2271"/>
                  </a:lnTo>
                  <a:lnTo>
                    <a:pt x="914" y="3012"/>
                  </a:lnTo>
                  <a:lnTo>
                    <a:pt x="914" y="3012"/>
                  </a:lnTo>
                  <a:lnTo>
                    <a:pt x="864" y="3283"/>
                  </a:lnTo>
                  <a:lnTo>
                    <a:pt x="864" y="3283"/>
                  </a:lnTo>
                  <a:lnTo>
                    <a:pt x="766" y="4172"/>
                  </a:lnTo>
                  <a:lnTo>
                    <a:pt x="667" y="5060"/>
                  </a:lnTo>
                  <a:lnTo>
                    <a:pt x="593" y="5949"/>
                  </a:lnTo>
                  <a:lnTo>
                    <a:pt x="543" y="6837"/>
                  </a:lnTo>
                  <a:lnTo>
                    <a:pt x="519" y="7725"/>
                  </a:lnTo>
                  <a:lnTo>
                    <a:pt x="494" y="8639"/>
                  </a:lnTo>
                  <a:lnTo>
                    <a:pt x="494" y="10416"/>
                  </a:lnTo>
                  <a:lnTo>
                    <a:pt x="494" y="10416"/>
                  </a:lnTo>
                  <a:lnTo>
                    <a:pt x="494" y="10909"/>
                  </a:lnTo>
                  <a:lnTo>
                    <a:pt x="494" y="11378"/>
                  </a:lnTo>
                  <a:lnTo>
                    <a:pt x="469" y="11872"/>
                  </a:lnTo>
                  <a:lnTo>
                    <a:pt x="395" y="12340"/>
                  </a:lnTo>
                  <a:lnTo>
                    <a:pt x="395" y="12340"/>
                  </a:lnTo>
                  <a:lnTo>
                    <a:pt x="173" y="13254"/>
                  </a:lnTo>
                  <a:lnTo>
                    <a:pt x="99" y="13723"/>
                  </a:lnTo>
                  <a:lnTo>
                    <a:pt x="25" y="14167"/>
                  </a:lnTo>
                  <a:lnTo>
                    <a:pt x="25" y="14167"/>
                  </a:lnTo>
                  <a:lnTo>
                    <a:pt x="1" y="14537"/>
                  </a:lnTo>
                  <a:lnTo>
                    <a:pt x="1" y="14932"/>
                  </a:lnTo>
                  <a:lnTo>
                    <a:pt x="25" y="15302"/>
                  </a:lnTo>
                  <a:lnTo>
                    <a:pt x="75" y="15697"/>
                  </a:lnTo>
                  <a:lnTo>
                    <a:pt x="173" y="16067"/>
                  </a:lnTo>
                  <a:lnTo>
                    <a:pt x="297" y="16413"/>
                  </a:lnTo>
                  <a:lnTo>
                    <a:pt x="445" y="16758"/>
                  </a:lnTo>
                  <a:lnTo>
                    <a:pt x="618" y="17104"/>
                  </a:lnTo>
                  <a:lnTo>
                    <a:pt x="618" y="17104"/>
                  </a:lnTo>
                  <a:lnTo>
                    <a:pt x="864" y="17449"/>
                  </a:lnTo>
                  <a:lnTo>
                    <a:pt x="1160" y="17745"/>
                  </a:lnTo>
                  <a:lnTo>
                    <a:pt x="1481" y="18041"/>
                  </a:lnTo>
                  <a:lnTo>
                    <a:pt x="1802" y="18288"/>
                  </a:lnTo>
                  <a:lnTo>
                    <a:pt x="1802" y="18288"/>
                  </a:lnTo>
                  <a:lnTo>
                    <a:pt x="1950" y="18387"/>
                  </a:lnTo>
                  <a:lnTo>
                    <a:pt x="2148" y="18486"/>
                  </a:lnTo>
                  <a:lnTo>
                    <a:pt x="2394" y="18584"/>
                  </a:lnTo>
                  <a:lnTo>
                    <a:pt x="2641" y="18658"/>
                  </a:lnTo>
                  <a:lnTo>
                    <a:pt x="2765" y="18658"/>
                  </a:lnTo>
                  <a:lnTo>
                    <a:pt x="2863" y="18658"/>
                  </a:lnTo>
                  <a:lnTo>
                    <a:pt x="2937" y="18634"/>
                  </a:lnTo>
                  <a:lnTo>
                    <a:pt x="3011" y="18584"/>
                  </a:lnTo>
                  <a:lnTo>
                    <a:pt x="3061" y="18535"/>
                  </a:lnTo>
                  <a:lnTo>
                    <a:pt x="3061" y="18436"/>
                  </a:lnTo>
                  <a:lnTo>
                    <a:pt x="3061" y="18288"/>
                  </a:lnTo>
                  <a:lnTo>
                    <a:pt x="3011" y="18140"/>
                  </a:lnTo>
                  <a:lnTo>
                    <a:pt x="3011" y="18140"/>
                  </a:lnTo>
                  <a:lnTo>
                    <a:pt x="2962" y="18041"/>
                  </a:lnTo>
                  <a:lnTo>
                    <a:pt x="2913" y="17918"/>
                  </a:lnTo>
                  <a:lnTo>
                    <a:pt x="2789" y="17721"/>
                  </a:lnTo>
                  <a:lnTo>
                    <a:pt x="2789" y="17721"/>
                  </a:lnTo>
                  <a:lnTo>
                    <a:pt x="2666" y="17498"/>
                  </a:lnTo>
                  <a:lnTo>
                    <a:pt x="2542" y="17276"/>
                  </a:lnTo>
                  <a:lnTo>
                    <a:pt x="2468" y="17030"/>
                  </a:lnTo>
                  <a:lnTo>
                    <a:pt x="2394" y="16783"/>
                  </a:lnTo>
                  <a:lnTo>
                    <a:pt x="2345" y="16536"/>
                  </a:lnTo>
                  <a:lnTo>
                    <a:pt x="2296" y="16289"/>
                  </a:lnTo>
                  <a:lnTo>
                    <a:pt x="2296" y="16042"/>
                  </a:lnTo>
                  <a:lnTo>
                    <a:pt x="2296" y="15796"/>
                  </a:lnTo>
                  <a:lnTo>
                    <a:pt x="2296" y="15796"/>
                  </a:lnTo>
                  <a:lnTo>
                    <a:pt x="2296" y="15450"/>
                  </a:lnTo>
                  <a:lnTo>
                    <a:pt x="2320" y="15203"/>
                  </a:lnTo>
                  <a:lnTo>
                    <a:pt x="2370" y="14981"/>
                  </a:lnTo>
                  <a:lnTo>
                    <a:pt x="2444" y="14759"/>
                  </a:lnTo>
                  <a:lnTo>
                    <a:pt x="2518" y="14586"/>
                  </a:lnTo>
                  <a:lnTo>
                    <a:pt x="2567" y="14512"/>
                  </a:lnTo>
                  <a:lnTo>
                    <a:pt x="2641" y="14463"/>
                  </a:lnTo>
                  <a:lnTo>
                    <a:pt x="2715" y="14438"/>
                  </a:lnTo>
                  <a:lnTo>
                    <a:pt x="2814" y="14463"/>
                  </a:lnTo>
                  <a:lnTo>
                    <a:pt x="2814" y="14463"/>
                  </a:lnTo>
                  <a:lnTo>
                    <a:pt x="2839" y="14488"/>
                  </a:lnTo>
                  <a:lnTo>
                    <a:pt x="2888" y="14562"/>
                  </a:lnTo>
                  <a:lnTo>
                    <a:pt x="2962" y="14759"/>
                  </a:lnTo>
                  <a:lnTo>
                    <a:pt x="3135" y="15401"/>
                  </a:lnTo>
                  <a:lnTo>
                    <a:pt x="3308" y="16067"/>
                  </a:lnTo>
                  <a:lnTo>
                    <a:pt x="3382" y="16314"/>
                  </a:lnTo>
                  <a:lnTo>
                    <a:pt x="3431" y="16462"/>
                  </a:lnTo>
                  <a:lnTo>
                    <a:pt x="3431" y="16462"/>
                  </a:lnTo>
                  <a:lnTo>
                    <a:pt x="3530" y="16561"/>
                  </a:lnTo>
                  <a:lnTo>
                    <a:pt x="3604" y="16610"/>
                  </a:lnTo>
                  <a:lnTo>
                    <a:pt x="3727" y="16635"/>
                  </a:lnTo>
                  <a:lnTo>
                    <a:pt x="3826" y="16635"/>
                  </a:lnTo>
                  <a:lnTo>
                    <a:pt x="3925" y="16585"/>
                  </a:lnTo>
                  <a:lnTo>
                    <a:pt x="4023" y="16511"/>
                  </a:lnTo>
                  <a:lnTo>
                    <a:pt x="4097" y="16437"/>
                  </a:lnTo>
                  <a:lnTo>
                    <a:pt x="4171" y="16314"/>
                  </a:lnTo>
                  <a:lnTo>
                    <a:pt x="4171" y="16314"/>
                  </a:lnTo>
                  <a:lnTo>
                    <a:pt x="4221" y="16190"/>
                  </a:lnTo>
                  <a:lnTo>
                    <a:pt x="4221" y="16067"/>
                  </a:lnTo>
                  <a:lnTo>
                    <a:pt x="4221" y="15919"/>
                  </a:lnTo>
                  <a:lnTo>
                    <a:pt x="4221" y="15796"/>
                  </a:lnTo>
                  <a:lnTo>
                    <a:pt x="4171" y="15524"/>
                  </a:lnTo>
                  <a:lnTo>
                    <a:pt x="4097" y="15253"/>
                  </a:lnTo>
                  <a:lnTo>
                    <a:pt x="4097" y="15253"/>
                  </a:lnTo>
                  <a:lnTo>
                    <a:pt x="3974" y="14636"/>
                  </a:lnTo>
                  <a:lnTo>
                    <a:pt x="3875" y="13994"/>
                  </a:lnTo>
                  <a:lnTo>
                    <a:pt x="3875" y="13994"/>
                  </a:lnTo>
                  <a:lnTo>
                    <a:pt x="3801" y="13377"/>
                  </a:lnTo>
                  <a:lnTo>
                    <a:pt x="3752" y="12760"/>
                  </a:lnTo>
                  <a:lnTo>
                    <a:pt x="3727" y="12143"/>
                  </a:lnTo>
                  <a:lnTo>
                    <a:pt x="3752" y="11526"/>
                  </a:lnTo>
                  <a:lnTo>
                    <a:pt x="3776" y="10909"/>
                  </a:lnTo>
                  <a:lnTo>
                    <a:pt x="3850" y="10292"/>
                  </a:lnTo>
                  <a:lnTo>
                    <a:pt x="3949" y="9700"/>
                  </a:lnTo>
                  <a:lnTo>
                    <a:pt x="4097" y="9083"/>
                  </a:lnTo>
                  <a:lnTo>
                    <a:pt x="4097" y="9083"/>
                  </a:lnTo>
                  <a:lnTo>
                    <a:pt x="4270" y="8417"/>
                  </a:lnTo>
                  <a:lnTo>
                    <a:pt x="4467" y="7725"/>
                  </a:lnTo>
                  <a:lnTo>
                    <a:pt x="4467" y="7725"/>
                  </a:lnTo>
                  <a:lnTo>
                    <a:pt x="5381" y="4591"/>
                  </a:lnTo>
                  <a:lnTo>
                    <a:pt x="5381" y="4591"/>
                  </a:lnTo>
                  <a:lnTo>
                    <a:pt x="5405" y="4542"/>
                  </a:lnTo>
                  <a:lnTo>
                    <a:pt x="5405" y="4542"/>
                  </a:lnTo>
                  <a:lnTo>
                    <a:pt x="5479" y="4270"/>
                  </a:lnTo>
                  <a:lnTo>
                    <a:pt x="5479" y="4270"/>
                  </a:lnTo>
                  <a:lnTo>
                    <a:pt x="6072" y="2271"/>
                  </a:lnTo>
                  <a:lnTo>
                    <a:pt x="6072" y="2271"/>
                  </a:lnTo>
                  <a:lnTo>
                    <a:pt x="6343" y="1334"/>
                  </a:lnTo>
                  <a:lnTo>
                    <a:pt x="6343" y="1334"/>
                  </a:lnTo>
                  <a:lnTo>
                    <a:pt x="6392" y="1136"/>
                  </a:lnTo>
                  <a:lnTo>
                    <a:pt x="6442" y="963"/>
                  </a:lnTo>
                  <a:lnTo>
                    <a:pt x="6442" y="963"/>
                  </a:lnTo>
                  <a:lnTo>
                    <a:pt x="6787" y="297"/>
                  </a:lnTo>
                  <a:lnTo>
                    <a:pt x="6787" y="297"/>
                  </a:lnTo>
                  <a:lnTo>
                    <a:pt x="6911" y="1"/>
                  </a:lnTo>
                  <a:lnTo>
                    <a:pt x="1457" y="1"/>
                  </a:lnTo>
                  <a:close/>
                </a:path>
              </a:pathLst>
            </a:custGeom>
            <a:solidFill>
              <a:srgbClr val="FDAE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87" name="Google Shape;3087;p33"/>
            <p:cNvSpPr/>
            <p:nvPr/>
          </p:nvSpPr>
          <p:spPr>
            <a:xfrm>
              <a:off x="10027750" y="3870263"/>
              <a:ext cx="151175" cy="114800"/>
            </a:xfrm>
            <a:custGeom>
              <a:avLst/>
              <a:gdLst/>
              <a:ahLst/>
              <a:cxnLst/>
              <a:rect l="l" t="t" r="r" b="b"/>
              <a:pathLst>
                <a:path w="6047" h="4592" extrusionOk="0">
                  <a:moveTo>
                    <a:pt x="593" y="1"/>
                  </a:moveTo>
                  <a:lnTo>
                    <a:pt x="593" y="1"/>
                  </a:lnTo>
                  <a:lnTo>
                    <a:pt x="445" y="766"/>
                  </a:lnTo>
                  <a:lnTo>
                    <a:pt x="296" y="1506"/>
                  </a:lnTo>
                  <a:lnTo>
                    <a:pt x="148" y="2271"/>
                  </a:lnTo>
                  <a:lnTo>
                    <a:pt x="50" y="3012"/>
                  </a:lnTo>
                  <a:lnTo>
                    <a:pt x="50" y="3012"/>
                  </a:lnTo>
                  <a:lnTo>
                    <a:pt x="0" y="3283"/>
                  </a:lnTo>
                  <a:lnTo>
                    <a:pt x="4517" y="4591"/>
                  </a:lnTo>
                  <a:lnTo>
                    <a:pt x="4517" y="4591"/>
                  </a:lnTo>
                  <a:lnTo>
                    <a:pt x="4541" y="4542"/>
                  </a:lnTo>
                  <a:lnTo>
                    <a:pt x="4541" y="4542"/>
                  </a:lnTo>
                  <a:lnTo>
                    <a:pt x="4615" y="4270"/>
                  </a:lnTo>
                  <a:lnTo>
                    <a:pt x="4615" y="4270"/>
                  </a:lnTo>
                  <a:lnTo>
                    <a:pt x="5208" y="2271"/>
                  </a:lnTo>
                  <a:lnTo>
                    <a:pt x="5208" y="2271"/>
                  </a:lnTo>
                  <a:lnTo>
                    <a:pt x="5479" y="1334"/>
                  </a:lnTo>
                  <a:lnTo>
                    <a:pt x="5479" y="1334"/>
                  </a:lnTo>
                  <a:lnTo>
                    <a:pt x="5528" y="1136"/>
                  </a:lnTo>
                  <a:lnTo>
                    <a:pt x="5578" y="963"/>
                  </a:lnTo>
                  <a:lnTo>
                    <a:pt x="5578" y="963"/>
                  </a:lnTo>
                  <a:lnTo>
                    <a:pt x="5923" y="297"/>
                  </a:lnTo>
                  <a:lnTo>
                    <a:pt x="5923" y="297"/>
                  </a:lnTo>
                  <a:lnTo>
                    <a:pt x="6047" y="1"/>
                  </a:lnTo>
                  <a:lnTo>
                    <a:pt x="593" y="1"/>
                  </a:lnTo>
                  <a:close/>
                </a:path>
              </a:pathLst>
            </a:custGeom>
            <a:solidFill>
              <a:srgbClr val="DE93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88" name="Google Shape;3088;p33"/>
            <p:cNvSpPr/>
            <p:nvPr/>
          </p:nvSpPr>
          <p:spPr>
            <a:xfrm>
              <a:off x="10570675" y="3877688"/>
              <a:ext cx="156125" cy="465225"/>
            </a:xfrm>
            <a:custGeom>
              <a:avLst/>
              <a:gdLst/>
              <a:ahLst/>
              <a:cxnLst/>
              <a:rect l="l" t="t" r="r" b="b"/>
              <a:pathLst>
                <a:path w="6245" h="18609" extrusionOk="0">
                  <a:moveTo>
                    <a:pt x="5850" y="12241"/>
                  </a:moveTo>
                  <a:lnTo>
                    <a:pt x="5850" y="12241"/>
                  </a:lnTo>
                  <a:lnTo>
                    <a:pt x="5776" y="11747"/>
                  </a:lnTo>
                  <a:lnTo>
                    <a:pt x="5751" y="11254"/>
                  </a:lnTo>
                  <a:lnTo>
                    <a:pt x="5751" y="10785"/>
                  </a:lnTo>
                  <a:lnTo>
                    <a:pt x="5751" y="10291"/>
                  </a:lnTo>
                  <a:lnTo>
                    <a:pt x="5751" y="10291"/>
                  </a:lnTo>
                  <a:lnTo>
                    <a:pt x="5751" y="8539"/>
                  </a:lnTo>
                  <a:lnTo>
                    <a:pt x="5726" y="7651"/>
                  </a:lnTo>
                  <a:lnTo>
                    <a:pt x="5677" y="6762"/>
                  </a:lnTo>
                  <a:lnTo>
                    <a:pt x="5628" y="5874"/>
                  </a:lnTo>
                  <a:lnTo>
                    <a:pt x="5554" y="4985"/>
                  </a:lnTo>
                  <a:lnTo>
                    <a:pt x="5480" y="4097"/>
                  </a:lnTo>
                  <a:lnTo>
                    <a:pt x="5356" y="3233"/>
                  </a:lnTo>
                  <a:lnTo>
                    <a:pt x="5356" y="3233"/>
                  </a:lnTo>
                  <a:lnTo>
                    <a:pt x="5332" y="2912"/>
                  </a:lnTo>
                  <a:lnTo>
                    <a:pt x="5332" y="2912"/>
                  </a:lnTo>
                  <a:lnTo>
                    <a:pt x="5208" y="2172"/>
                  </a:lnTo>
                  <a:lnTo>
                    <a:pt x="5085" y="1456"/>
                  </a:lnTo>
                  <a:lnTo>
                    <a:pt x="4961" y="740"/>
                  </a:lnTo>
                  <a:lnTo>
                    <a:pt x="4789" y="0"/>
                  </a:lnTo>
                  <a:lnTo>
                    <a:pt x="4789" y="0"/>
                  </a:lnTo>
                  <a:lnTo>
                    <a:pt x="2395" y="790"/>
                  </a:lnTo>
                  <a:lnTo>
                    <a:pt x="1" y="1604"/>
                  </a:lnTo>
                  <a:lnTo>
                    <a:pt x="1" y="1604"/>
                  </a:lnTo>
                  <a:lnTo>
                    <a:pt x="174" y="2172"/>
                  </a:lnTo>
                  <a:lnTo>
                    <a:pt x="174" y="2172"/>
                  </a:lnTo>
                  <a:lnTo>
                    <a:pt x="741" y="4146"/>
                  </a:lnTo>
                  <a:lnTo>
                    <a:pt x="741" y="4146"/>
                  </a:lnTo>
                  <a:lnTo>
                    <a:pt x="815" y="4393"/>
                  </a:lnTo>
                  <a:lnTo>
                    <a:pt x="815" y="4393"/>
                  </a:lnTo>
                  <a:lnTo>
                    <a:pt x="840" y="4442"/>
                  </a:lnTo>
                  <a:lnTo>
                    <a:pt x="840" y="4442"/>
                  </a:lnTo>
                  <a:lnTo>
                    <a:pt x="1753" y="7601"/>
                  </a:lnTo>
                  <a:lnTo>
                    <a:pt x="1753" y="7601"/>
                  </a:lnTo>
                  <a:lnTo>
                    <a:pt x="1951" y="8292"/>
                  </a:lnTo>
                  <a:lnTo>
                    <a:pt x="2148" y="8983"/>
                  </a:lnTo>
                  <a:lnTo>
                    <a:pt x="2148" y="8983"/>
                  </a:lnTo>
                  <a:lnTo>
                    <a:pt x="2271" y="9576"/>
                  </a:lnTo>
                  <a:lnTo>
                    <a:pt x="2370" y="10193"/>
                  </a:lnTo>
                  <a:lnTo>
                    <a:pt x="2444" y="10810"/>
                  </a:lnTo>
                  <a:lnTo>
                    <a:pt x="2493" y="11427"/>
                  </a:lnTo>
                  <a:lnTo>
                    <a:pt x="2493" y="12043"/>
                  </a:lnTo>
                  <a:lnTo>
                    <a:pt x="2469" y="12660"/>
                  </a:lnTo>
                  <a:lnTo>
                    <a:pt x="2444" y="13277"/>
                  </a:lnTo>
                  <a:lnTo>
                    <a:pt x="2370" y="13894"/>
                  </a:lnTo>
                  <a:lnTo>
                    <a:pt x="2370" y="13894"/>
                  </a:lnTo>
                  <a:lnTo>
                    <a:pt x="2271" y="14511"/>
                  </a:lnTo>
                  <a:lnTo>
                    <a:pt x="2123" y="15128"/>
                  </a:lnTo>
                  <a:lnTo>
                    <a:pt x="2123" y="15128"/>
                  </a:lnTo>
                  <a:lnTo>
                    <a:pt x="2074" y="15400"/>
                  </a:lnTo>
                  <a:lnTo>
                    <a:pt x="2025" y="15671"/>
                  </a:lnTo>
                  <a:lnTo>
                    <a:pt x="2000" y="15819"/>
                  </a:lnTo>
                  <a:lnTo>
                    <a:pt x="2000" y="15943"/>
                  </a:lnTo>
                  <a:lnTo>
                    <a:pt x="2025" y="16066"/>
                  </a:lnTo>
                  <a:lnTo>
                    <a:pt x="2074" y="16214"/>
                  </a:lnTo>
                  <a:lnTo>
                    <a:pt x="2074" y="16214"/>
                  </a:lnTo>
                  <a:lnTo>
                    <a:pt x="2123" y="16313"/>
                  </a:lnTo>
                  <a:lnTo>
                    <a:pt x="2197" y="16412"/>
                  </a:lnTo>
                  <a:lnTo>
                    <a:pt x="2296" y="16461"/>
                  </a:lnTo>
                  <a:lnTo>
                    <a:pt x="2395" y="16510"/>
                  </a:lnTo>
                  <a:lnTo>
                    <a:pt x="2493" y="16510"/>
                  </a:lnTo>
                  <a:lnTo>
                    <a:pt x="2617" y="16486"/>
                  </a:lnTo>
                  <a:lnTo>
                    <a:pt x="2716" y="16436"/>
                  </a:lnTo>
                  <a:lnTo>
                    <a:pt x="2790" y="16338"/>
                  </a:lnTo>
                  <a:lnTo>
                    <a:pt x="2790" y="16338"/>
                  </a:lnTo>
                  <a:lnTo>
                    <a:pt x="2888" y="16214"/>
                  </a:lnTo>
                  <a:lnTo>
                    <a:pt x="2938" y="16066"/>
                  </a:lnTo>
                  <a:lnTo>
                    <a:pt x="3036" y="15721"/>
                  </a:lnTo>
                  <a:lnTo>
                    <a:pt x="3160" y="15054"/>
                  </a:lnTo>
                  <a:lnTo>
                    <a:pt x="3160" y="15054"/>
                  </a:lnTo>
                  <a:lnTo>
                    <a:pt x="3209" y="14906"/>
                  </a:lnTo>
                  <a:lnTo>
                    <a:pt x="3259" y="14758"/>
                  </a:lnTo>
                  <a:lnTo>
                    <a:pt x="3259" y="14758"/>
                  </a:lnTo>
                  <a:lnTo>
                    <a:pt x="3308" y="14684"/>
                  </a:lnTo>
                  <a:lnTo>
                    <a:pt x="3382" y="14635"/>
                  </a:lnTo>
                  <a:lnTo>
                    <a:pt x="3456" y="14610"/>
                  </a:lnTo>
                  <a:lnTo>
                    <a:pt x="3530" y="14585"/>
                  </a:lnTo>
                  <a:lnTo>
                    <a:pt x="3530" y="14585"/>
                  </a:lnTo>
                  <a:lnTo>
                    <a:pt x="3604" y="14610"/>
                  </a:lnTo>
                  <a:lnTo>
                    <a:pt x="3678" y="14635"/>
                  </a:lnTo>
                  <a:lnTo>
                    <a:pt x="3727" y="14684"/>
                  </a:lnTo>
                  <a:lnTo>
                    <a:pt x="3777" y="14758"/>
                  </a:lnTo>
                  <a:lnTo>
                    <a:pt x="3777" y="14758"/>
                  </a:lnTo>
                  <a:lnTo>
                    <a:pt x="3851" y="14956"/>
                  </a:lnTo>
                  <a:lnTo>
                    <a:pt x="3925" y="15178"/>
                  </a:lnTo>
                  <a:lnTo>
                    <a:pt x="3950" y="15400"/>
                  </a:lnTo>
                  <a:lnTo>
                    <a:pt x="3950" y="15647"/>
                  </a:lnTo>
                  <a:lnTo>
                    <a:pt x="3950" y="15869"/>
                  </a:lnTo>
                  <a:lnTo>
                    <a:pt x="3925" y="16116"/>
                  </a:lnTo>
                  <a:lnTo>
                    <a:pt x="3851" y="16535"/>
                  </a:lnTo>
                  <a:lnTo>
                    <a:pt x="3851" y="16535"/>
                  </a:lnTo>
                  <a:lnTo>
                    <a:pt x="3801" y="16757"/>
                  </a:lnTo>
                  <a:lnTo>
                    <a:pt x="3727" y="16955"/>
                  </a:lnTo>
                  <a:lnTo>
                    <a:pt x="3555" y="17325"/>
                  </a:lnTo>
                  <a:lnTo>
                    <a:pt x="3357" y="17695"/>
                  </a:lnTo>
                  <a:lnTo>
                    <a:pt x="3259" y="17868"/>
                  </a:lnTo>
                  <a:lnTo>
                    <a:pt x="3209" y="18065"/>
                  </a:lnTo>
                  <a:lnTo>
                    <a:pt x="3209" y="18065"/>
                  </a:lnTo>
                  <a:lnTo>
                    <a:pt x="3184" y="18189"/>
                  </a:lnTo>
                  <a:lnTo>
                    <a:pt x="3184" y="18287"/>
                  </a:lnTo>
                  <a:lnTo>
                    <a:pt x="3209" y="18386"/>
                  </a:lnTo>
                  <a:lnTo>
                    <a:pt x="3259" y="18460"/>
                  </a:lnTo>
                  <a:lnTo>
                    <a:pt x="3259" y="18460"/>
                  </a:lnTo>
                  <a:lnTo>
                    <a:pt x="3382" y="18559"/>
                  </a:lnTo>
                  <a:lnTo>
                    <a:pt x="3505" y="18608"/>
                  </a:lnTo>
                  <a:lnTo>
                    <a:pt x="3653" y="18583"/>
                  </a:lnTo>
                  <a:lnTo>
                    <a:pt x="3801" y="18559"/>
                  </a:lnTo>
                  <a:lnTo>
                    <a:pt x="3974" y="18485"/>
                  </a:lnTo>
                  <a:lnTo>
                    <a:pt x="4147" y="18386"/>
                  </a:lnTo>
                  <a:lnTo>
                    <a:pt x="4517" y="18139"/>
                  </a:lnTo>
                  <a:lnTo>
                    <a:pt x="4863" y="17843"/>
                  </a:lnTo>
                  <a:lnTo>
                    <a:pt x="5159" y="17522"/>
                  </a:lnTo>
                  <a:lnTo>
                    <a:pt x="5406" y="17251"/>
                  </a:lnTo>
                  <a:lnTo>
                    <a:pt x="5554" y="17078"/>
                  </a:lnTo>
                  <a:lnTo>
                    <a:pt x="5554" y="17078"/>
                  </a:lnTo>
                  <a:lnTo>
                    <a:pt x="5751" y="16733"/>
                  </a:lnTo>
                  <a:lnTo>
                    <a:pt x="5924" y="16387"/>
                  </a:lnTo>
                  <a:lnTo>
                    <a:pt x="6047" y="15992"/>
                  </a:lnTo>
                  <a:lnTo>
                    <a:pt x="6146" y="15622"/>
                  </a:lnTo>
                  <a:lnTo>
                    <a:pt x="6195" y="15227"/>
                  </a:lnTo>
                  <a:lnTo>
                    <a:pt x="6245" y="14832"/>
                  </a:lnTo>
                  <a:lnTo>
                    <a:pt x="6245" y="14437"/>
                  </a:lnTo>
                  <a:lnTo>
                    <a:pt x="6220" y="14042"/>
                  </a:lnTo>
                  <a:lnTo>
                    <a:pt x="6220" y="14042"/>
                  </a:lnTo>
                  <a:lnTo>
                    <a:pt x="6146" y="13598"/>
                  </a:lnTo>
                  <a:lnTo>
                    <a:pt x="6047" y="13154"/>
                  </a:lnTo>
                  <a:lnTo>
                    <a:pt x="5850" y="12241"/>
                  </a:lnTo>
                  <a:lnTo>
                    <a:pt x="5850" y="12241"/>
                  </a:lnTo>
                  <a:close/>
                </a:path>
              </a:pathLst>
            </a:custGeom>
            <a:solidFill>
              <a:srgbClr val="FDAE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89" name="Google Shape;3089;p33"/>
            <p:cNvSpPr/>
            <p:nvPr/>
          </p:nvSpPr>
          <p:spPr>
            <a:xfrm>
              <a:off x="10570675" y="3877688"/>
              <a:ext cx="133925" cy="109825"/>
            </a:xfrm>
            <a:custGeom>
              <a:avLst/>
              <a:gdLst/>
              <a:ahLst/>
              <a:cxnLst/>
              <a:rect l="l" t="t" r="r" b="b"/>
              <a:pathLst>
                <a:path w="5357" h="4393" extrusionOk="0">
                  <a:moveTo>
                    <a:pt x="4789" y="0"/>
                  </a:moveTo>
                  <a:lnTo>
                    <a:pt x="4789" y="0"/>
                  </a:lnTo>
                  <a:lnTo>
                    <a:pt x="2395" y="790"/>
                  </a:lnTo>
                  <a:lnTo>
                    <a:pt x="1" y="1604"/>
                  </a:lnTo>
                  <a:lnTo>
                    <a:pt x="1" y="1604"/>
                  </a:lnTo>
                  <a:lnTo>
                    <a:pt x="174" y="2172"/>
                  </a:lnTo>
                  <a:lnTo>
                    <a:pt x="174" y="2172"/>
                  </a:lnTo>
                  <a:lnTo>
                    <a:pt x="741" y="4146"/>
                  </a:lnTo>
                  <a:lnTo>
                    <a:pt x="741" y="4146"/>
                  </a:lnTo>
                  <a:lnTo>
                    <a:pt x="815" y="4393"/>
                  </a:lnTo>
                  <a:lnTo>
                    <a:pt x="5356" y="3233"/>
                  </a:lnTo>
                  <a:lnTo>
                    <a:pt x="5356" y="3233"/>
                  </a:lnTo>
                  <a:lnTo>
                    <a:pt x="5332" y="2912"/>
                  </a:lnTo>
                  <a:lnTo>
                    <a:pt x="5332" y="2912"/>
                  </a:lnTo>
                  <a:lnTo>
                    <a:pt x="5208" y="2172"/>
                  </a:lnTo>
                  <a:lnTo>
                    <a:pt x="5085" y="1456"/>
                  </a:lnTo>
                  <a:lnTo>
                    <a:pt x="4961" y="740"/>
                  </a:lnTo>
                  <a:lnTo>
                    <a:pt x="4789" y="0"/>
                  </a:lnTo>
                  <a:lnTo>
                    <a:pt x="4789" y="0"/>
                  </a:lnTo>
                  <a:close/>
                </a:path>
              </a:pathLst>
            </a:custGeom>
            <a:solidFill>
              <a:srgbClr val="DE93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0" name="Google Shape;3090;p33"/>
            <p:cNvSpPr/>
            <p:nvPr/>
          </p:nvSpPr>
          <p:spPr>
            <a:xfrm>
              <a:off x="10025275" y="3611763"/>
              <a:ext cx="197450" cy="338750"/>
            </a:xfrm>
            <a:custGeom>
              <a:avLst/>
              <a:gdLst/>
              <a:ahLst/>
              <a:cxnLst/>
              <a:rect l="l" t="t" r="r" b="b"/>
              <a:pathLst>
                <a:path w="7898" h="13550" extrusionOk="0">
                  <a:moveTo>
                    <a:pt x="4344" y="1111"/>
                  </a:moveTo>
                  <a:lnTo>
                    <a:pt x="4344" y="1111"/>
                  </a:lnTo>
                  <a:lnTo>
                    <a:pt x="4690" y="790"/>
                  </a:lnTo>
                  <a:lnTo>
                    <a:pt x="5134" y="494"/>
                  </a:lnTo>
                  <a:lnTo>
                    <a:pt x="5356" y="371"/>
                  </a:lnTo>
                  <a:lnTo>
                    <a:pt x="5578" y="247"/>
                  </a:lnTo>
                  <a:lnTo>
                    <a:pt x="5800" y="148"/>
                  </a:lnTo>
                  <a:lnTo>
                    <a:pt x="6022" y="99"/>
                  </a:lnTo>
                  <a:lnTo>
                    <a:pt x="6022" y="99"/>
                  </a:lnTo>
                  <a:lnTo>
                    <a:pt x="6318" y="25"/>
                  </a:lnTo>
                  <a:lnTo>
                    <a:pt x="6590" y="0"/>
                  </a:lnTo>
                  <a:lnTo>
                    <a:pt x="6837" y="50"/>
                  </a:lnTo>
                  <a:lnTo>
                    <a:pt x="7059" y="124"/>
                  </a:lnTo>
                  <a:lnTo>
                    <a:pt x="7256" y="247"/>
                  </a:lnTo>
                  <a:lnTo>
                    <a:pt x="7404" y="395"/>
                  </a:lnTo>
                  <a:lnTo>
                    <a:pt x="7552" y="593"/>
                  </a:lnTo>
                  <a:lnTo>
                    <a:pt x="7651" y="840"/>
                  </a:lnTo>
                  <a:lnTo>
                    <a:pt x="7750" y="1086"/>
                  </a:lnTo>
                  <a:lnTo>
                    <a:pt x="7799" y="1382"/>
                  </a:lnTo>
                  <a:lnTo>
                    <a:pt x="7849" y="1703"/>
                  </a:lnTo>
                  <a:lnTo>
                    <a:pt x="7898" y="2024"/>
                  </a:lnTo>
                  <a:lnTo>
                    <a:pt x="7898" y="2394"/>
                  </a:lnTo>
                  <a:lnTo>
                    <a:pt x="7898" y="2764"/>
                  </a:lnTo>
                  <a:lnTo>
                    <a:pt x="7849" y="3554"/>
                  </a:lnTo>
                  <a:lnTo>
                    <a:pt x="7750" y="4393"/>
                  </a:lnTo>
                  <a:lnTo>
                    <a:pt x="7626" y="5208"/>
                  </a:lnTo>
                  <a:lnTo>
                    <a:pt x="7478" y="6047"/>
                  </a:lnTo>
                  <a:lnTo>
                    <a:pt x="7330" y="6837"/>
                  </a:lnTo>
                  <a:lnTo>
                    <a:pt x="7009" y="8219"/>
                  </a:lnTo>
                  <a:lnTo>
                    <a:pt x="6763" y="9206"/>
                  </a:lnTo>
                  <a:lnTo>
                    <a:pt x="6763" y="9206"/>
                  </a:lnTo>
                  <a:lnTo>
                    <a:pt x="6195" y="11550"/>
                  </a:lnTo>
                  <a:lnTo>
                    <a:pt x="6195" y="11550"/>
                  </a:lnTo>
                  <a:lnTo>
                    <a:pt x="5726" y="13549"/>
                  </a:lnTo>
                  <a:lnTo>
                    <a:pt x="25" y="12068"/>
                  </a:lnTo>
                  <a:lnTo>
                    <a:pt x="25" y="12068"/>
                  </a:lnTo>
                  <a:lnTo>
                    <a:pt x="1" y="12019"/>
                  </a:lnTo>
                  <a:lnTo>
                    <a:pt x="25" y="11871"/>
                  </a:lnTo>
                  <a:lnTo>
                    <a:pt x="124" y="11427"/>
                  </a:lnTo>
                  <a:lnTo>
                    <a:pt x="445" y="10069"/>
                  </a:lnTo>
                  <a:lnTo>
                    <a:pt x="1037" y="7848"/>
                  </a:lnTo>
                  <a:lnTo>
                    <a:pt x="1037" y="7848"/>
                  </a:lnTo>
                  <a:lnTo>
                    <a:pt x="1259" y="7009"/>
                  </a:lnTo>
                  <a:lnTo>
                    <a:pt x="1506" y="6146"/>
                  </a:lnTo>
                  <a:lnTo>
                    <a:pt x="1802" y="5282"/>
                  </a:lnTo>
                  <a:lnTo>
                    <a:pt x="2123" y="4443"/>
                  </a:lnTo>
                  <a:lnTo>
                    <a:pt x="2296" y="4023"/>
                  </a:lnTo>
                  <a:lnTo>
                    <a:pt x="2493" y="3628"/>
                  </a:lnTo>
                  <a:lnTo>
                    <a:pt x="2715" y="3209"/>
                  </a:lnTo>
                  <a:lnTo>
                    <a:pt x="2937" y="2839"/>
                  </a:lnTo>
                  <a:lnTo>
                    <a:pt x="3184" y="2468"/>
                  </a:lnTo>
                  <a:lnTo>
                    <a:pt x="3431" y="2098"/>
                  </a:lnTo>
                  <a:lnTo>
                    <a:pt x="3727" y="1753"/>
                  </a:lnTo>
                  <a:lnTo>
                    <a:pt x="4023" y="1407"/>
                  </a:lnTo>
                  <a:lnTo>
                    <a:pt x="4023" y="1407"/>
                  </a:lnTo>
                  <a:lnTo>
                    <a:pt x="4344" y="1111"/>
                  </a:lnTo>
                  <a:lnTo>
                    <a:pt x="4344" y="111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1" name="Google Shape;3091;p33"/>
            <p:cNvSpPr/>
            <p:nvPr/>
          </p:nvSpPr>
          <p:spPr>
            <a:xfrm>
              <a:off x="10509600" y="3616688"/>
              <a:ext cx="197450" cy="338125"/>
            </a:xfrm>
            <a:custGeom>
              <a:avLst/>
              <a:gdLst/>
              <a:ahLst/>
              <a:cxnLst/>
              <a:rect l="l" t="t" r="r" b="b"/>
              <a:pathLst>
                <a:path w="7898" h="13525" extrusionOk="0">
                  <a:moveTo>
                    <a:pt x="3579" y="1087"/>
                  </a:moveTo>
                  <a:lnTo>
                    <a:pt x="3579" y="1087"/>
                  </a:lnTo>
                  <a:lnTo>
                    <a:pt x="3209" y="791"/>
                  </a:lnTo>
                  <a:lnTo>
                    <a:pt x="2789" y="494"/>
                  </a:lnTo>
                  <a:lnTo>
                    <a:pt x="2567" y="371"/>
                  </a:lnTo>
                  <a:lnTo>
                    <a:pt x="2345" y="248"/>
                  </a:lnTo>
                  <a:lnTo>
                    <a:pt x="2123" y="149"/>
                  </a:lnTo>
                  <a:lnTo>
                    <a:pt x="1901" y="75"/>
                  </a:lnTo>
                  <a:lnTo>
                    <a:pt x="1901" y="75"/>
                  </a:lnTo>
                  <a:lnTo>
                    <a:pt x="1605" y="1"/>
                  </a:lnTo>
                  <a:lnTo>
                    <a:pt x="1309" y="1"/>
                  </a:lnTo>
                  <a:lnTo>
                    <a:pt x="1062" y="26"/>
                  </a:lnTo>
                  <a:lnTo>
                    <a:pt x="864" y="100"/>
                  </a:lnTo>
                  <a:lnTo>
                    <a:pt x="667" y="223"/>
                  </a:lnTo>
                  <a:lnTo>
                    <a:pt x="494" y="396"/>
                  </a:lnTo>
                  <a:lnTo>
                    <a:pt x="371" y="593"/>
                  </a:lnTo>
                  <a:lnTo>
                    <a:pt x="247" y="815"/>
                  </a:lnTo>
                  <a:lnTo>
                    <a:pt x="173" y="1087"/>
                  </a:lnTo>
                  <a:lnTo>
                    <a:pt x="99" y="1358"/>
                  </a:lnTo>
                  <a:lnTo>
                    <a:pt x="50" y="1679"/>
                  </a:lnTo>
                  <a:lnTo>
                    <a:pt x="25" y="2025"/>
                  </a:lnTo>
                  <a:lnTo>
                    <a:pt x="1" y="2370"/>
                  </a:lnTo>
                  <a:lnTo>
                    <a:pt x="1" y="2765"/>
                  </a:lnTo>
                  <a:lnTo>
                    <a:pt x="50" y="3555"/>
                  </a:lnTo>
                  <a:lnTo>
                    <a:pt x="149" y="4369"/>
                  </a:lnTo>
                  <a:lnTo>
                    <a:pt x="272" y="5208"/>
                  </a:lnTo>
                  <a:lnTo>
                    <a:pt x="420" y="6023"/>
                  </a:lnTo>
                  <a:lnTo>
                    <a:pt x="593" y="6812"/>
                  </a:lnTo>
                  <a:lnTo>
                    <a:pt x="914" y="8219"/>
                  </a:lnTo>
                  <a:lnTo>
                    <a:pt x="1161" y="9206"/>
                  </a:lnTo>
                  <a:lnTo>
                    <a:pt x="1161" y="9206"/>
                  </a:lnTo>
                  <a:lnTo>
                    <a:pt x="1704" y="11551"/>
                  </a:lnTo>
                  <a:lnTo>
                    <a:pt x="1704" y="11551"/>
                  </a:lnTo>
                  <a:lnTo>
                    <a:pt x="2197" y="13525"/>
                  </a:lnTo>
                  <a:lnTo>
                    <a:pt x="7898" y="12044"/>
                  </a:lnTo>
                  <a:lnTo>
                    <a:pt x="7898" y="12044"/>
                  </a:lnTo>
                  <a:lnTo>
                    <a:pt x="7898" y="11995"/>
                  </a:lnTo>
                  <a:lnTo>
                    <a:pt x="7898" y="11871"/>
                  </a:lnTo>
                  <a:lnTo>
                    <a:pt x="7799" y="11403"/>
                  </a:lnTo>
                  <a:lnTo>
                    <a:pt x="7454" y="10045"/>
                  </a:lnTo>
                  <a:lnTo>
                    <a:pt x="6886" y="7849"/>
                  </a:lnTo>
                  <a:lnTo>
                    <a:pt x="6886" y="7849"/>
                  </a:lnTo>
                  <a:lnTo>
                    <a:pt x="6639" y="6985"/>
                  </a:lnTo>
                  <a:lnTo>
                    <a:pt x="6393" y="6121"/>
                  </a:lnTo>
                  <a:lnTo>
                    <a:pt x="6121" y="5257"/>
                  </a:lnTo>
                  <a:lnTo>
                    <a:pt x="5800" y="4418"/>
                  </a:lnTo>
                  <a:lnTo>
                    <a:pt x="5603" y="3999"/>
                  </a:lnTo>
                  <a:lnTo>
                    <a:pt x="5405" y="3604"/>
                  </a:lnTo>
                  <a:lnTo>
                    <a:pt x="5208" y="3209"/>
                  </a:lnTo>
                  <a:lnTo>
                    <a:pt x="4986" y="2814"/>
                  </a:lnTo>
                  <a:lnTo>
                    <a:pt x="4739" y="2444"/>
                  </a:lnTo>
                  <a:lnTo>
                    <a:pt x="4468" y="2074"/>
                  </a:lnTo>
                  <a:lnTo>
                    <a:pt x="4196" y="1728"/>
                  </a:lnTo>
                  <a:lnTo>
                    <a:pt x="3900" y="1408"/>
                  </a:lnTo>
                  <a:lnTo>
                    <a:pt x="3900" y="1408"/>
                  </a:lnTo>
                  <a:lnTo>
                    <a:pt x="3579" y="1087"/>
                  </a:lnTo>
                  <a:lnTo>
                    <a:pt x="3579" y="1087"/>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2" name="Google Shape;3092;p33"/>
            <p:cNvSpPr/>
            <p:nvPr/>
          </p:nvSpPr>
          <p:spPr>
            <a:xfrm>
              <a:off x="10025275" y="3611763"/>
              <a:ext cx="197450" cy="338750"/>
            </a:xfrm>
            <a:custGeom>
              <a:avLst/>
              <a:gdLst/>
              <a:ahLst/>
              <a:cxnLst/>
              <a:rect l="l" t="t" r="r" b="b"/>
              <a:pathLst>
                <a:path w="7898" h="13550" extrusionOk="0">
                  <a:moveTo>
                    <a:pt x="4344" y="1111"/>
                  </a:moveTo>
                  <a:lnTo>
                    <a:pt x="4344" y="1111"/>
                  </a:lnTo>
                  <a:lnTo>
                    <a:pt x="4690" y="790"/>
                  </a:lnTo>
                  <a:lnTo>
                    <a:pt x="5134" y="494"/>
                  </a:lnTo>
                  <a:lnTo>
                    <a:pt x="5356" y="371"/>
                  </a:lnTo>
                  <a:lnTo>
                    <a:pt x="5578" y="247"/>
                  </a:lnTo>
                  <a:lnTo>
                    <a:pt x="5800" y="148"/>
                  </a:lnTo>
                  <a:lnTo>
                    <a:pt x="6022" y="99"/>
                  </a:lnTo>
                  <a:lnTo>
                    <a:pt x="6022" y="99"/>
                  </a:lnTo>
                  <a:lnTo>
                    <a:pt x="6318" y="25"/>
                  </a:lnTo>
                  <a:lnTo>
                    <a:pt x="6590" y="0"/>
                  </a:lnTo>
                  <a:lnTo>
                    <a:pt x="6837" y="50"/>
                  </a:lnTo>
                  <a:lnTo>
                    <a:pt x="7059" y="124"/>
                  </a:lnTo>
                  <a:lnTo>
                    <a:pt x="7256" y="247"/>
                  </a:lnTo>
                  <a:lnTo>
                    <a:pt x="7404" y="395"/>
                  </a:lnTo>
                  <a:lnTo>
                    <a:pt x="7552" y="593"/>
                  </a:lnTo>
                  <a:lnTo>
                    <a:pt x="7651" y="840"/>
                  </a:lnTo>
                  <a:lnTo>
                    <a:pt x="7750" y="1086"/>
                  </a:lnTo>
                  <a:lnTo>
                    <a:pt x="7799" y="1382"/>
                  </a:lnTo>
                  <a:lnTo>
                    <a:pt x="7849" y="1703"/>
                  </a:lnTo>
                  <a:lnTo>
                    <a:pt x="7898" y="2024"/>
                  </a:lnTo>
                  <a:lnTo>
                    <a:pt x="7898" y="2394"/>
                  </a:lnTo>
                  <a:lnTo>
                    <a:pt x="7898" y="2764"/>
                  </a:lnTo>
                  <a:lnTo>
                    <a:pt x="7849" y="3554"/>
                  </a:lnTo>
                  <a:lnTo>
                    <a:pt x="7750" y="4393"/>
                  </a:lnTo>
                  <a:lnTo>
                    <a:pt x="7626" y="5208"/>
                  </a:lnTo>
                  <a:lnTo>
                    <a:pt x="7478" y="6047"/>
                  </a:lnTo>
                  <a:lnTo>
                    <a:pt x="7330" y="6837"/>
                  </a:lnTo>
                  <a:lnTo>
                    <a:pt x="7009" y="8219"/>
                  </a:lnTo>
                  <a:lnTo>
                    <a:pt x="6763" y="9206"/>
                  </a:lnTo>
                  <a:lnTo>
                    <a:pt x="6763" y="9206"/>
                  </a:lnTo>
                  <a:lnTo>
                    <a:pt x="6195" y="11550"/>
                  </a:lnTo>
                  <a:lnTo>
                    <a:pt x="6195" y="11550"/>
                  </a:lnTo>
                  <a:lnTo>
                    <a:pt x="5726" y="13549"/>
                  </a:lnTo>
                  <a:lnTo>
                    <a:pt x="25" y="12068"/>
                  </a:lnTo>
                  <a:lnTo>
                    <a:pt x="25" y="12068"/>
                  </a:lnTo>
                  <a:lnTo>
                    <a:pt x="1" y="12019"/>
                  </a:lnTo>
                  <a:lnTo>
                    <a:pt x="25" y="11871"/>
                  </a:lnTo>
                  <a:lnTo>
                    <a:pt x="124" y="11427"/>
                  </a:lnTo>
                  <a:lnTo>
                    <a:pt x="445" y="10069"/>
                  </a:lnTo>
                  <a:lnTo>
                    <a:pt x="1037" y="7848"/>
                  </a:lnTo>
                  <a:lnTo>
                    <a:pt x="1037" y="7848"/>
                  </a:lnTo>
                  <a:lnTo>
                    <a:pt x="1259" y="7009"/>
                  </a:lnTo>
                  <a:lnTo>
                    <a:pt x="1506" y="6146"/>
                  </a:lnTo>
                  <a:lnTo>
                    <a:pt x="1802" y="5282"/>
                  </a:lnTo>
                  <a:lnTo>
                    <a:pt x="2123" y="4443"/>
                  </a:lnTo>
                  <a:lnTo>
                    <a:pt x="2296" y="4023"/>
                  </a:lnTo>
                  <a:lnTo>
                    <a:pt x="2493" y="3628"/>
                  </a:lnTo>
                  <a:lnTo>
                    <a:pt x="2715" y="3209"/>
                  </a:lnTo>
                  <a:lnTo>
                    <a:pt x="2937" y="2839"/>
                  </a:lnTo>
                  <a:lnTo>
                    <a:pt x="3184" y="2468"/>
                  </a:lnTo>
                  <a:lnTo>
                    <a:pt x="3431" y="2098"/>
                  </a:lnTo>
                  <a:lnTo>
                    <a:pt x="3727" y="1753"/>
                  </a:lnTo>
                  <a:lnTo>
                    <a:pt x="4023" y="1407"/>
                  </a:lnTo>
                  <a:lnTo>
                    <a:pt x="4023" y="1407"/>
                  </a:lnTo>
                  <a:lnTo>
                    <a:pt x="4344" y="1111"/>
                  </a:lnTo>
                  <a:lnTo>
                    <a:pt x="4344" y="111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3" name="Google Shape;3093;p33"/>
            <p:cNvSpPr/>
            <p:nvPr/>
          </p:nvSpPr>
          <p:spPr>
            <a:xfrm>
              <a:off x="10509600" y="3616688"/>
              <a:ext cx="197450" cy="338125"/>
            </a:xfrm>
            <a:custGeom>
              <a:avLst/>
              <a:gdLst/>
              <a:ahLst/>
              <a:cxnLst/>
              <a:rect l="l" t="t" r="r" b="b"/>
              <a:pathLst>
                <a:path w="7898" h="13525" extrusionOk="0">
                  <a:moveTo>
                    <a:pt x="3579" y="1087"/>
                  </a:moveTo>
                  <a:lnTo>
                    <a:pt x="3579" y="1087"/>
                  </a:lnTo>
                  <a:lnTo>
                    <a:pt x="3209" y="791"/>
                  </a:lnTo>
                  <a:lnTo>
                    <a:pt x="2789" y="494"/>
                  </a:lnTo>
                  <a:lnTo>
                    <a:pt x="2567" y="371"/>
                  </a:lnTo>
                  <a:lnTo>
                    <a:pt x="2345" y="248"/>
                  </a:lnTo>
                  <a:lnTo>
                    <a:pt x="2123" y="149"/>
                  </a:lnTo>
                  <a:lnTo>
                    <a:pt x="1901" y="75"/>
                  </a:lnTo>
                  <a:lnTo>
                    <a:pt x="1901" y="75"/>
                  </a:lnTo>
                  <a:lnTo>
                    <a:pt x="1605" y="1"/>
                  </a:lnTo>
                  <a:lnTo>
                    <a:pt x="1309" y="1"/>
                  </a:lnTo>
                  <a:lnTo>
                    <a:pt x="1062" y="26"/>
                  </a:lnTo>
                  <a:lnTo>
                    <a:pt x="864" y="100"/>
                  </a:lnTo>
                  <a:lnTo>
                    <a:pt x="667" y="223"/>
                  </a:lnTo>
                  <a:lnTo>
                    <a:pt x="494" y="396"/>
                  </a:lnTo>
                  <a:lnTo>
                    <a:pt x="371" y="593"/>
                  </a:lnTo>
                  <a:lnTo>
                    <a:pt x="247" y="815"/>
                  </a:lnTo>
                  <a:lnTo>
                    <a:pt x="173" y="1087"/>
                  </a:lnTo>
                  <a:lnTo>
                    <a:pt x="99" y="1358"/>
                  </a:lnTo>
                  <a:lnTo>
                    <a:pt x="50" y="1679"/>
                  </a:lnTo>
                  <a:lnTo>
                    <a:pt x="25" y="2025"/>
                  </a:lnTo>
                  <a:lnTo>
                    <a:pt x="1" y="2370"/>
                  </a:lnTo>
                  <a:lnTo>
                    <a:pt x="1" y="2765"/>
                  </a:lnTo>
                  <a:lnTo>
                    <a:pt x="50" y="3555"/>
                  </a:lnTo>
                  <a:lnTo>
                    <a:pt x="149" y="4369"/>
                  </a:lnTo>
                  <a:lnTo>
                    <a:pt x="272" y="5208"/>
                  </a:lnTo>
                  <a:lnTo>
                    <a:pt x="420" y="6023"/>
                  </a:lnTo>
                  <a:lnTo>
                    <a:pt x="593" y="6812"/>
                  </a:lnTo>
                  <a:lnTo>
                    <a:pt x="914" y="8219"/>
                  </a:lnTo>
                  <a:lnTo>
                    <a:pt x="1161" y="9206"/>
                  </a:lnTo>
                  <a:lnTo>
                    <a:pt x="1161" y="9206"/>
                  </a:lnTo>
                  <a:lnTo>
                    <a:pt x="1704" y="11551"/>
                  </a:lnTo>
                  <a:lnTo>
                    <a:pt x="1704" y="11551"/>
                  </a:lnTo>
                  <a:lnTo>
                    <a:pt x="2197" y="13525"/>
                  </a:lnTo>
                  <a:lnTo>
                    <a:pt x="7898" y="12044"/>
                  </a:lnTo>
                  <a:lnTo>
                    <a:pt x="7898" y="12044"/>
                  </a:lnTo>
                  <a:lnTo>
                    <a:pt x="7898" y="11995"/>
                  </a:lnTo>
                  <a:lnTo>
                    <a:pt x="7898" y="11871"/>
                  </a:lnTo>
                  <a:lnTo>
                    <a:pt x="7799" y="11403"/>
                  </a:lnTo>
                  <a:lnTo>
                    <a:pt x="7454" y="10045"/>
                  </a:lnTo>
                  <a:lnTo>
                    <a:pt x="6886" y="7849"/>
                  </a:lnTo>
                  <a:lnTo>
                    <a:pt x="6886" y="7849"/>
                  </a:lnTo>
                  <a:lnTo>
                    <a:pt x="6639" y="6985"/>
                  </a:lnTo>
                  <a:lnTo>
                    <a:pt x="6393" y="6121"/>
                  </a:lnTo>
                  <a:lnTo>
                    <a:pt x="6121" y="5257"/>
                  </a:lnTo>
                  <a:lnTo>
                    <a:pt x="5800" y="4418"/>
                  </a:lnTo>
                  <a:lnTo>
                    <a:pt x="5603" y="3999"/>
                  </a:lnTo>
                  <a:lnTo>
                    <a:pt x="5405" y="3604"/>
                  </a:lnTo>
                  <a:lnTo>
                    <a:pt x="5208" y="3209"/>
                  </a:lnTo>
                  <a:lnTo>
                    <a:pt x="4986" y="2814"/>
                  </a:lnTo>
                  <a:lnTo>
                    <a:pt x="4739" y="2444"/>
                  </a:lnTo>
                  <a:lnTo>
                    <a:pt x="4468" y="2074"/>
                  </a:lnTo>
                  <a:lnTo>
                    <a:pt x="4196" y="1728"/>
                  </a:lnTo>
                  <a:lnTo>
                    <a:pt x="3900" y="1408"/>
                  </a:lnTo>
                  <a:lnTo>
                    <a:pt x="3900" y="1408"/>
                  </a:lnTo>
                  <a:lnTo>
                    <a:pt x="3579" y="1087"/>
                  </a:lnTo>
                  <a:lnTo>
                    <a:pt x="3579" y="1087"/>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4" name="Google Shape;3094;p33"/>
            <p:cNvSpPr/>
            <p:nvPr/>
          </p:nvSpPr>
          <p:spPr>
            <a:xfrm>
              <a:off x="10043775" y="4888913"/>
              <a:ext cx="263475" cy="123400"/>
            </a:xfrm>
            <a:custGeom>
              <a:avLst/>
              <a:gdLst/>
              <a:ahLst/>
              <a:cxnLst/>
              <a:rect l="l" t="t" r="r" b="b"/>
              <a:pathLst>
                <a:path w="10539" h="4936" extrusionOk="0">
                  <a:moveTo>
                    <a:pt x="10169" y="4936"/>
                  </a:moveTo>
                  <a:lnTo>
                    <a:pt x="10169" y="4936"/>
                  </a:lnTo>
                  <a:lnTo>
                    <a:pt x="10243" y="4911"/>
                  </a:lnTo>
                  <a:lnTo>
                    <a:pt x="10317" y="4813"/>
                  </a:lnTo>
                  <a:lnTo>
                    <a:pt x="10366" y="4689"/>
                  </a:lnTo>
                  <a:lnTo>
                    <a:pt x="10416" y="4566"/>
                  </a:lnTo>
                  <a:lnTo>
                    <a:pt x="10465" y="4294"/>
                  </a:lnTo>
                  <a:lnTo>
                    <a:pt x="10490" y="4072"/>
                  </a:lnTo>
                  <a:lnTo>
                    <a:pt x="10490" y="4072"/>
                  </a:lnTo>
                  <a:lnTo>
                    <a:pt x="10539" y="3653"/>
                  </a:lnTo>
                  <a:lnTo>
                    <a:pt x="10539" y="3159"/>
                  </a:lnTo>
                  <a:lnTo>
                    <a:pt x="10514" y="2665"/>
                  </a:lnTo>
                  <a:lnTo>
                    <a:pt x="10440" y="2172"/>
                  </a:lnTo>
                  <a:lnTo>
                    <a:pt x="10341" y="1678"/>
                  </a:lnTo>
                  <a:lnTo>
                    <a:pt x="10169" y="1209"/>
                  </a:lnTo>
                  <a:lnTo>
                    <a:pt x="10095" y="1012"/>
                  </a:lnTo>
                  <a:lnTo>
                    <a:pt x="9996" y="815"/>
                  </a:lnTo>
                  <a:lnTo>
                    <a:pt x="9873" y="617"/>
                  </a:lnTo>
                  <a:lnTo>
                    <a:pt x="9749" y="469"/>
                  </a:lnTo>
                  <a:lnTo>
                    <a:pt x="9749" y="469"/>
                  </a:lnTo>
                  <a:lnTo>
                    <a:pt x="9404" y="272"/>
                  </a:lnTo>
                  <a:lnTo>
                    <a:pt x="9108" y="123"/>
                  </a:lnTo>
                  <a:lnTo>
                    <a:pt x="8885" y="49"/>
                  </a:lnTo>
                  <a:lnTo>
                    <a:pt x="8688" y="0"/>
                  </a:lnTo>
                  <a:lnTo>
                    <a:pt x="8491" y="0"/>
                  </a:lnTo>
                  <a:lnTo>
                    <a:pt x="8268" y="0"/>
                  </a:lnTo>
                  <a:lnTo>
                    <a:pt x="7701" y="49"/>
                  </a:lnTo>
                  <a:lnTo>
                    <a:pt x="7701" y="49"/>
                  </a:lnTo>
                  <a:lnTo>
                    <a:pt x="6936" y="272"/>
                  </a:lnTo>
                  <a:lnTo>
                    <a:pt x="6220" y="494"/>
                  </a:lnTo>
                  <a:lnTo>
                    <a:pt x="5554" y="740"/>
                  </a:lnTo>
                  <a:lnTo>
                    <a:pt x="4887" y="987"/>
                  </a:lnTo>
                  <a:lnTo>
                    <a:pt x="4270" y="1259"/>
                  </a:lnTo>
                  <a:lnTo>
                    <a:pt x="3629" y="1530"/>
                  </a:lnTo>
                  <a:lnTo>
                    <a:pt x="2345" y="2147"/>
                  </a:lnTo>
                  <a:lnTo>
                    <a:pt x="2345" y="2147"/>
                  </a:lnTo>
                  <a:lnTo>
                    <a:pt x="1827" y="2394"/>
                  </a:lnTo>
                  <a:lnTo>
                    <a:pt x="1309" y="2715"/>
                  </a:lnTo>
                  <a:lnTo>
                    <a:pt x="1062" y="2888"/>
                  </a:lnTo>
                  <a:lnTo>
                    <a:pt x="815" y="3060"/>
                  </a:lnTo>
                  <a:lnTo>
                    <a:pt x="618" y="3258"/>
                  </a:lnTo>
                  <a:lnTo>
                    <a:pt x="421" y="3480"/>
                  </a:lnTo>
                  <a:lnTo>
                    <a:pt x="421" y="3480"/>
                  </a:lnTo>
                  <a:lnTo>
                    <a:pt x="272" y="3677"/>
                  </a:lnTo>
                  <a:lnTo>
                    <a:pt x="174" y="3899"/>
                  </a:lnTo>
                  <a:lnTo>
                    <a:pt x="174" y="3899"/>
                  </a:lnTo>
                  <a:lnTo>
                    <a:pt x="75" y="4196"/>
                  </a:lnTo>
                  <a:lnTo>
                    <a:pt x="75" y="4196"/>
                  </a:lnTo>
                  <a:lnTo>
                    <a:pt x="50" y="4245"/>
                  </a:lnTo>
                  <a:lnTo>
                    <a:pt x="1" y="4319"/>
                  </a:lnTo>
                  <a:lnTo>
                    <a:pt x="1" y="4319"/>
                  </a:lnTo>
                  <a:lnTo>
                    <a:pt x="1" y="4418"/>
                  </a:lnTo>
                  <a:lnTo>
                    <a:pt x="26" y="4516"/>
                  </a:lnTo>
                  <a:lnTo>
                    <a:pt x="50" y="4615"/>
                  </a:lnTo>
                  <a:lnTo>
                    <a:pt x="100" y="4689"/>
                  </a:lnTo>
                  <a:lnTo>
                    <a:pt x="100" y="4689"/>
                  </a:lnTo>
                  <a:lnTo>
                    <a:pt x="198" y="4763"/>
                  </a:lnTo>
                  <a:lnTo>
                    <a:pt x="272" y="4813"/>
                  </a:lnTo>
                  <a:lnTo>
                    <a:pt x="470" y="4887"/>
                  </a:lnTo>
                  <a:lnTo>
                    <a:pt x="470" y="4887"/>
                  </a:lnTo>
                  <a:lnTo>
                    <a:pt x="618" y="4936"/>
                  </a:lnTo>
                  <a:lnTo>
                    <a:pt x="766" y="4936"/>
                  </a:lnTo>
                  <a:lnTo>
                    <a:pt x="766" y="4936"/>
                  </a:lnTo>
                  <a:lnTo>
                    <a:pt x="1112" y="4936"/>
                  </a:lnTo>
                  <a:lnTo>
                    <a:pt x="1112" y="4936"/>
                  </a:lnTo>
                  <a:lnTo>
                    <a:pt x="1951" y="4936"/>
                  </a:lnTo>
                  <a:lnTo>
                    <a:pt x="1951" y="4936"/>
                  </a:lnTo>
                  <a:lnTo>
                    <a:pt x="3012" y="4936"/>
                  </a:lnTo>
                  <a:lnTo>
                    <a:pt x="3012" y="4936"/>
                  </a:lnTo>
                  <a:lnTo>
                    <a:pt x="4172" y="4936"/>
                  </a:lnTo>
                  <a:lnTo>
                    <a:pt x="4172" y="4936"/>
                  </a:lnTo>
                  <a:lnTo>
                    <a:pt x="5406" y="4936"/>
                  </a:lnTo>
                  <a:lnTo>
                    <a:pt x="5406" y="4936"/>
                  </a:lnTo>
                  <a:lnTo>
                    <a:pt x="6615" y="4936"/>
                  </a:lnTo>
                  <a:lnTo>
                    <a:pt x="6615" y="4936"/>
                  </a:lnTo>
                  <a:lnTo>
                    <a:pt x="7750" y="4936"/>
                  </a:lnTo>
                  <a:lnTo>
                    <a:pt x="7750" y="4936"/>
                  </a:lnTo>
                  <a:lnTo>
                    <a:pt x="8737" y="4936"/>
                  </a:lnTo>
                  <a:lnTo>
                    <a:pt x="8737" y="4936"/>
                  </a:lnTo>
                  <a:lnTo>
                    <a:pt x="9527" y="4936"/>
                  </a:lnTo>
                  <a:lnTo>
                    <a:pt x="9527" y="4936"/>
                  </a:lnTo>
                  <a:lnTo>
                    <a:pt x="10021" y="4936"/>
                  </a:lnTo>
                  <a:lnTo>
                    <a:pt x="10021" y="4936"/>
                  </a:lnTo>
                  <a:lnTo>
                    <a:pt x="10169" y="4936"/>
                  </a:lnTo>
                  <a:lnTo>
                    <a:pt x="10169" y="493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5" name="Google Shape;3095;p33"/>
            <p:cNvSpPr/>
            <p:nvPr/>
          </p:nvSpPr>
          <p:spPr>
            <a:xfrm>
              <a:off x="10193700" y="4793263"/>
              <a:ext cx="111700" cy="140075"/>
            </a:xfrm>
            <a:custGeom>
              <a:avLst/>
              <a:gdLst/>
              <a:ahLst/>
              <a:cxnLst/>
              <a:rect l="l" t="t" r="r" b="b"/>
              <a:pathLst>
                <a:path w="4468" h="5603" extrusionOk="0">
                  <a:moveTo>
                    <a:pt x="1" y="1"/>
                  </a:moveTo>
                  <a:lnTo>
                    <a:pt x="149" y="4863"/>
                  </a:lnTo>
                  <a:lnTo>
                    <a:pt x="149" y="4863"/>
                  </a:lnTo>
                  <a:lnTo>
                    <a:pt x="174" y="5011"/>
                  </a:lnTo>
                  <a:lnTo>
                    <a:pt x="223" y="5159"/>
                  </a:lnTo>
                  <a:lnTo>
                    <a:pt x="297" y="5282"/>
                  </a:lnTo>
                  <a:lnTo>
                    <a:pt x="371" y="5381"/>
                  </a:lnTo>
                  <a:lnTo>
                    <a:pt x="495" y="5480"/>
                  </a:lnTo>
                  <a:lnTo>
                    <a:pt x="618" y="5529"/>
                  </a:lnTo>
                  <a:lnTo>
                    <a:pt x="766" y="5578"/>
                  </a:lnTo>
                  <a:lnTo>
                    <a:pt x="914" y="5603"/>
                  </a:lnTo>
                  <a:lnTo>
                    <a:pt x="2814" y="5603"/>
                  </a:lnTo>
                  <a:lnTo>
                    <a:pt x="2814" y="5603"/>
                  </a:lnTo>
                  <a:lnTo>
                    <a:pt x="2987" y="5578"/>
                  </a:lnTo>
                  <a:lnTo>
                    <a:pt x="3135" y="5529"/>
                  </a:lnTo>
                  <a:lnTo>
                    <a:pt x="3283" y="5480"/>
                  </a:lnTo>
                  <a:lnTo>
                    <a:pt x="3407" y="5381"/>
                  </a:lnTo>
                  <a:lnTo>
                    <a:pt x="3505" y="5282"/>
                  </a:lnTo>
                  <a:lnTo>
                    <a:pt x="3604" y="5134"/>
                  </a:lnTo>
                  <a:lnTo>
                    <a:pt x="3678" y="4986"/>
                  </a:lnTo>
                  <a:lnTo>
                    <a:pt x="3703" y="4838"/>
                  </a:lnTo>
                  <a:lnTo>
                    <a:pt x="4468" y="124"/>
                  </a:lnTo>
                  <a:lnTo>
                    <a:pt x="4468" y="1"/>
                  </a:lnTo>
                  <a:lnTo>
                    <a:pt x="1" y="1"/>
                  </a:lnTo>
                  <a:close/>
                </a:path>
              </a:pathLst>
            </a:custGeom>
            <a:solidFill>
              <a:srgbClr val="DE93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6" name="Google Shape;3096;p33"/>
            <p:cNvSpPr/>
            <p:nvPr/>
          </p:nvSpPr>
          <p:spPr>
            <a:xfrm>
              <a:off x="10491100" y="4888913"/>
              <a:ext cx="261000" cy="124650"/>
            </a:xfrm>
            <a:custGeom>
              <a:avLst/>
              <a:gdLst/>
              <a:ahLst/>
              <a:cxnLst/>
              <a:rect l="l" t="t" r="r" b="b"/>
              <a:pathLst>
                <a:path w="10440" h="4986" extrusionOk="0">
                  <a:moveTo>
                    <a:pt x="370" y="4936"/>
                  </a:moveTo>
                  <a:lnTo>
                    <a:pt x="370" y="4936"/>
                  </a:lnTo>
                  <a:lnTo>
                    <a:pt x="1284" y="4936"/>
                  </a:lnTo>
                  <a:lnTo>
                    <a:pt x="1284" y="4936"/>
                  </a:lnTo>
                  <a:lnTo>
                    <a:pt x="4072" y="4936"/>
                  </a:lnTo>
                  <a:lnTo>
                    <a:pt x="4072" y="4936"/>
                  </a:lnTo>
                  <a:lnTo>
                    <a:pt x="7404" y="4936"/>
                  </a:lnTo>
                  <a:lnTo>
                    <a:pt x="7404" y="4936"/>
                  </a:lnTo>
                  <a:lnTo>
                    <a:pt x="8811" y="4936"/>
                  </a:lnTo>
                  <a:lnTo>
                    <a:pt x="8811" y="4936"/>
                  </a:lnTo>
                  <a:lnTo>
                    <a:pt x="9156" y="4936"/>
                  </a:lnTo>
                  <a:lnTo>
                    <a:pt x="9304" y="4961"/>
                  </a:lnTo>
                  <a:lnTo>
                    <a:pt x="9477" y="4985"/>
                  </a:lnTo>
                  <a:lnTo>
                    <a:pt x="9477" y="4985"/>
                  </a:lnTo>
                  <a:lnTo>
                    <a:pt x="9600" y="4985"/>
                  </a:lnTo>
                  <a:lnTo>
                    <a:pt x="9699" y="4961"/>
                  </a:lnTo>
                  <a:lnTo>
                    <a:pt x="9823" y="4936"/>
                  </a:lnTo>
                  <a:lnTo>
                    <a:pt x="9921" y="4862"/>
                  </a:lnTo>
                  <a:lnTo>
                    <a:pt x="10094" y="4714"/>
                  </a:lnTo>
                  <a:lnTo>
                    <a:pt x="10242" y="4516"/>
                  </a:lnTo>
                  <a:lnTo>
                    <a:pt x="10242" y="4516"/>
                  </a:lnTo>
                  <a:lnTo>
                    <a:pt x="10341" y="4368"/>
                  </a:lnTo>
                  <a:lnTo>
                    <a:pt x="10390" y="4294"/>
                  </a:lnTo>
                  <a:lnTo>
                    <a:pt x="10415" y="4196"/>
                  </a:lnTo>
                  <a:lnTo>
                    <a:pt x="10415" y="4196"/>
                  </a:lnTo>
                  <a:lnTo>
                    <a:pt x="10440" y="4097"/>
                  </a:lnTo>
                  <a:lnTo>
                    <a:pt x="10415" y="3998"/>
                  </a:lnTo>
                  <a:lnTo>
                    <a:pt x="10341" y="3801"/>
                  </a:lnTo>
                  <a:lnTo>
                    <a:pt x="10242" y="3628"/>
                  </a:lnTo>
                  <a:lnTo>
                    <a:pt x="10119" y="3480"/>
                  </a:lnTo>
                  <a:lnTo>
                    <a:pt x="10119" y="3480"/>
                  </a:lnTo>
                  <a:lnTo>
                    <a:pt x="9921" y="3258"/>
                  </a:lnTo>
                  <a:lnTo>
                    <a:pt x="9699" y="3060"/>
                  </a:lnTo>
                  <a:lnTo>
                    <a:pt x="9477" y="2888"/>
                  </a:lnTo>
                  <a:lnTo>
                    <a:pt x="9230" y="2715"/>
                  </a:lnTo>
                  <a:lnTo>
                    <a:pt x="8712" y="2394"/>
                  </a:lnTo>
                  <a:lnTo>
                    <a:pt x="8169" y="2147"/>
                  </a:lnTo>
                  <a:lnTo>
                    <a:pt x="8169" y="2147"/>
                  </a:lnTo>
                  <a:lnTo>
                    <a:pt x="6886" y="1530"/>
                  </a:lnTo>
                  <a:lnTo>
                    <a:pt x="6269" y="1259"/>
                  </a:lnTo>
                  <a:lnTo>
                    <a:pt x="5627" y="987"/>
                  </a:lnTo>
                  <a:lnTo>
                    <a:pt x="4985" y="740"/>
                  </a:lnTo>
                  <a:lnTo>
                    <a:pt x="4319" y="494"/>
                  </a:lnTo>
                  <a:lnTo>
                    <a:pt x="3603" y="272"/>
                  </a:lnTo>
                  <a:lnTo>
                    <a:pt x="2838" y="49"/>
                  </a:lnTo>
                  <a:lnTo>
                    <a:pt x="2838" y="49"/>
                  </a:lnTo>
                  <a:lnTo>
                    <a:pt x="2271" y="0"/>
                  </a:lnTo>
                  <a:lnTo>
                    <a:pt x="2049" y="0"/>
                  </a:lnTo>
                  <a:lnTo>
                    <a:pt x="1851" y="0"/>
                  </a:lnTo>
                  <a:lnTo>
                    <a:pt x="1654" y="49"/>
                  </a:lnTo>
                  <a:lnTo>
                    <a:pt x="1407" y="123"/>
                  </a:lnTo>
                  <a:lnTo>
                    <a:pt x="1136" y="272"/>
                  </a:lnTo>
                  <a:lnTo>
                    <a:pt x="790" y="469"/>
                  </a:lnTo>
                  <a:lnTo>
                    <a:pt x="790" y="469"/>
                  </a:lnTo>
                  <a:lnTo>
                    <a:pt x="667" y="617"/>
                  </a:lnTo>
                  <a:lnTo>
                    <a:pt x="543" y="815"/>
                  </a:lnTo>
                  <a:lnTo>
                    <a:pt x="445" y="1012"/>
                  </a:lnTo>
                  <a:lnTo>
                    <a:pt x="346" y="1209"/>
                  </a:lnTo>
                  <a:lnTo>
                    <a:pt x="198" y="1678"/>
                  </a:lnTo>
                  <a:lnTo>
                    <a:pt x="99" y="2172"/>
                  </a:lnTo>
                  <a:lnTo>
                    <a:pt x="25" y="2665"/>
                  </a:lnTo>
                  <a:lnTo>
                    <a:pt x="0" y="3159"/>
                  </a:lnTo>
                  <a:lnTo>
                    <a:pt x="0" y="3653"/>
                  </a:lnTo>
                  <a:lnTo>
                    <a:pt x="25" y="4072"/>
                  </a:lnTo>
                  <a:lnTo>
                    <a:pt x="25" y="4072"/>
                  </a:lnTo>
                  <a:lnTo>
                    <a:pt x="74" y="4294"/>
                  </a:lnTo>
                  <a:lnTo>
                    <a:pt x="124" y="4566"/>
                  </a:lnTo>
                  <a:lnTo>
                    <a:pt x="173" y="4689"/>
                  </a:lnTo>
                  <a:lnTo>
                    <a:pt x="222" y="4813"/>
                  </a:lnTo>
                  <a:lnTo>
                    <a:pt x="272" y="4887"/>
                  </a:lnTo>
                  <a:lnTo>
                    <a:pt x="370" y="4936"/>
                  </a:lnTo>
                  <a:lnTo>
                    <a:pt x="370" y="493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7" name="Google Shape;3097;p33"/>
            <p:cNvSpPr/>
            <p:nvPr/>
          </p:nvSpPr>
          <p:spPr>
            <a:xfrm>
              <a:off x="10492950" y="4793263"/>
              <a:ext cx="111075" cy="140075"/>
            </a:xfrm>
            <a:custGeom>
              <a:avLst/>
              <a:gdLst/>
              <a:ahLst/>
              <a:cxnLst/>
              <a:rect l="l" t="t" r="r" b="b"/>
              <a:pathLst>
                <a:path w="4443" h="5603" extrusionOk="0">
                  <a:moveTo>
                    <a:pt x="4443" y="1"/>
                  </a:moveTo>
                  <a:lnTo>
                    <a:pt x="4319" y="4863"/>
                  </a:lnTo>
                  <a:lnTo>
                    <a:pt x="4319" y="4863"/>
                  </a:lnTo>
                  <a:lnTo>
                    <a:pt x="4294" y="5011"/>
                  </a:lnTo>
                  <a:lnTo>
                    <a:pt x="4245" y="5159"/>
                  </a:lnTo>
                  <a:lnTo>
                    <a:pt x="4171" y="5282"/>
                  </a:lnTo>
                  <a:lnTo>
                    <a:pt x="4097" y="5381"/>
                  </a:lnTo>
                  <a:lnTo>
                    <a:pt x="3974" y="5480"/>
                  </a:lnTo>
                  <a:lnTo>
                    <a:pt x="3850" y="5529"/>
                  </a:lnTo>
                  <a:lnTo>
                    <a:pt x="3702" y="5578"/>
                  </a:lnTo>
                  <a:lnTo>
                    <a:pt x="3554" y="5603"/>
                  </a:lnTo>
                  <a:lnTo>
                    <a:pt x="1629" y="5603"/>
                  </a:lnTo>
                  <a:lnTo>
                    <a:pt x="1629" y="5603"/>
                  </a:lnTo>
                  <a:lnTo>
                    <a:pt x="1481" y="5578"/>
                  </a:lnTo>
                  <a:lnTo>
                    <a:pt x="1333" y="5529"/>
                  </a:lnTo>
                  <a:lnTo>
                    <a:pt x="1185" y="5480"/>
                  </a:lnTo>
                  <a:lnTo>
                    <a:pt x="1062" y="5381"/>
                  </a:lnTo>
                  <a:lnTo>
                    <a:pt x="938" y="5282"/>
                  </a:lnTo>
                  <a:lnTo>
                    <a:pt x="864" y="5134"/>
                  </a:lnTo>
                  <a:lnTo>
                    <a:pt x="790" y="4986"/>
                  </a:lnTo>
                  <a:lnTo>
                    <a:pt x="741" y="4838"/>
                  </a:lnTo>
                  <a:lnTo>
                    <a:pt x="0" y="124"/>
                  </a:lnTo>
                  <a:lnTo>
                    <a:pt x="0" y="1"/>
                  </a:lnTo>
                  <a:lnTo>
                    <a:pt x="4443" y="1"/>
                  </a:lnTo>
                  <a:close/>
                </a:path>
              </a:pathLst>
            </a:custGeom>
            <a:solidFill>
              <a:srgbClr val="DE93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8" name="Google Shape;3098;p33"/>
            <p:cNvSpPr/>
            <p:nvPr/>
          </p:nvSpPr>
          <p:spPr>
            <a:xfrm>
              <a:off x="10383750" y="4171363"/>
              <a:ext cx="22225" cy="22850"/>
            </a:xfrm>
            <a:custGeom>
              <a:avLst/>
              <a:gdLst/>
              <a:ahLst/>
              <a:cxnLst/>
              <a:rect l="l" t="t" r="r" b="b"/>
              <a:pathLst>
                <a:path w="889" h="914" extrusionOk="0">
                  <a:moveTo>
                    <a:pt x="740" y="124"/>
                  </a:moveTo>
                  <a:lnTo>
                    <a:pt x="740" y="124"/>
                  </a:lnTo>
                  <a:lnTo>
                    <a:pt x="815" y="222"/>
                  </a:lnTo>
                  <a:lnTo>
                    <a:pt x="864" y="296"/>
                  </a:lnTo>
                  <a:lnTo>
                    <a:pt x="889" y="395"/>
                  </a:lnTo>
                  <a:lnTo>
                    <a:pt x="889" y="469"/>
                  </a:lnTo>
                  <a:lnTo>
                    <a:pt x="889" y="469"/>
                  </a:lnTo>
                  <a:lnTo>
                    <a:pt x="889" y="568"/>
                  </a:lnTo>
                  <a:lnTo>
                    <a:pt x="864" y="642"/>
                  </a:lnTo>
                  <a:lnTo>
                    <a:pt x="815" y="716"/>
                  </a:lnTo>
                  <a:lnTo>
                    <a:pt x="740" y="790"/>
                  </a:lnTo>
                  <a:lnTo>
                    <a:pt x="740" y="790"/>
                  </a:lnTo>
                  <a:lnTo>
                    <a:pt x="691" y="839"/>
                  </a:lnTo>
                  <a:lnTo>
                    <a:pt x="617" y="889"/>
                  </a:lnTo>
                  <a:lnTo>
                    <a:pt x="543" y="913"/>
                  </a:lnTo>
                  <a:lnTo>
                    <a:pt x="444" y="913"/>
                  </a:lnTo>
                  <a:lnTo>
                    <a:pt x="444" y="913"/>
                  </a:lnTo>
                  <a:lnTo>
                    <a:pt x="346" y="913"/>
                  </a:lnTo>
                  <a:lnTo>
                    <a:pt x="272" y="889"/>
                  </a:lnTo>
                  <a:lnTo>
                    <a:pt x="173" y="839"/>
                  </a:lnTo>
                  <a:lnTo>
                    <a:pt x="124" y="790"/>
                  </a:lnTo>
                  <a:lnTo>
                    <a:pt x="124" y="790"/>
                  </a:lnTo>
                  <a:lnTo>
                    <a:pt x="49" y="716"/>
                  </a:lnTo>
                  <a:lnTo>
                    <a:pt x="25" y="642"/>
                  </a:lnTo>
                  <a:lnTo>
                    <a:pt x="0" y="568"/>
                  </a:lnTo>
                  <a:lnTo>
                    <a:pt x="0" y="469"/>
                  </a:lnTo>
                  <a:lnTo>
                    <a:pt x="0" y="469"/>
                  </a:lnTo>
                  <a:lnTo>
                    <a:pt x="0" y="395"/>
                  </a:lnTo>
                  <a:lnTo>
                    <a:pt x="25" y="296"/>
                  </a:lnTo>
                  <a:lnTo>
                    <a:pt x="49" y="222"/>
                  </a:lnTo>
                  <a:lnTo>
                    <a:pt x="124" y="124"/>
                  </a:lnTo>
                  <a:lnTo>
                    <a:pt x="124" y="124"/>
                  </a:lnTo>
                  <a:lnTo>
                    <a:pt x="173" y="74"/>
                  </a:lnTo>
                  <a:lnTo>
                    <a:pt x="272" y="50"/>
                  </a:lnTo>
                  <a:lnTo>
                    <a:pt x="346" y="25"/>
                  </a:lnTo>
                  <a:lnTo>
                    <a:pt x="444" y="0"/>
                  </a:lnTo>
                  <a:lnTo>
                    <a:pt x="444" y="0"/>
                  </a:lnTo>
                  <a:lnTo>
                    <a:pt x="543" y="25"/>
                  </a:lnTo>
                  <a:lnTo>
                    <a:pt x="617" y="50"/>
                  </a:lnTo>
                  <a:lnTo>
                    <a:pt x="691" y="74"/>
                  </a:lnTo>
                  <a:lnTo>
                    <a:pt x="740" y="124"/>
                  </a:lnTo>
                  <a:lnTo>
                    <a:pt x="740" y="124"/>
                  </a:lnTo>
                  <a:close/>
                </a:path>
              </a:pathLst>
            </a:custGeom>
            <a:solidFill>
              <a:srgbClr val="C7C7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099" name="Google Shape;3099;p33"/>
            <p:cNvSpPr/>
            <p:nvPr/>
          </p:nvSpPr>
          <p:spPr>
            <a:xfrm>
              <a:off x="10130175" y="4104113"/>
              <a:ext cx="497300" cy="788525"/>
            </a:xfrm>
            <a:custGeom>
              <a:avLst/>
              <a:gdLst/>
              <a:ahLst/>
              <a:cxnLst/>
              <a:rect l="l" t="t" r="r" b="b"/>
              <a:pathLst>
                <a:path w="19892" h="31541" extrusionOk="0">
                  <a:moveTo>
                    <a:pt x="19891" y="30948"/>
                  </a:moveTo>
                  <a:lnTo>
                    <a:pt x="14289" y="31318"/>
                  </a:lnTo>
                  <a:lnTo>
                    <a:pt x="10069" y="5627"/>
                  </a:lnTo>
                  <a:lnTo>
                    <a:pt x="7848" y="31540"/>
                  </a:lnTo>
                  <a:lnTo>
                    <a:pt x="2098" y="31491"/>
                  </a:lnTo>
                  <a:lnTo>
                    <a:pt x="1974" y="28134"/>
                  </a:lnTo>
                  <a:lnTo>
                    <a:pt x="1974" y="28134"/>
                  </a:lnTo>
                  <a:lnTo>
                    <a:pt x="469" y="6614"/>
                  </a:lnTo>
                  <a:lnTo>
                    <a:pt x="469" y="6614"/>
                  </a:lnTo>
                  <a:lnTo>
                    <a:pt x="420" y="6022"/>
                  </a:lnTo>
                  <a:lnTo>
                    <a:pt x="420" y="6022"/>
                  </a:lnTo>
                  <a:lnTo>
                    <a:pt x="148" y="2049"/>
                  </a:lnTo>
                  <a:lnTo>
                    <a:pt x="148" y="2049"/>
                  </a:lnTo>
                  <a:lnTo>
                    <a:pt x="0" y="0"/>
                  </a:lnTo>
                  <a:lnTo>
                    <a:pt x="18954" y="0"/>
                  </a:lnTo>
                  <a:lnTo>
                    <a:pt x="19028" y="2049"/>
                  </a:lnTo>
                  <a:lnTo>
                    <a:pt x="19151" y="6121"/>
                  </a:lnTo>
                  <a:lnTo>
                    <a:pt x="19176" y="6738"/>
                  </a:lnTo>
                  <a:lnTo>
                    <a:pt x="19891" y="30948"/>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0" name="Google Shape;3100;p33"/>
            <p:cNvSpPr/>
            <p:nvPr/>
          </p:nvSpPr>
          <p:spPr>
            <a:xfrm>
              <a:off x="10140650" y="4144213"/>
              <a:ext cx="59250" cy="125275"/>
            </a:xfrm>
            <a:custGeom>
              <a:avLst/>
              <a:gdLst/>
              <a:ahLst/>
              <a:cxnLst/>
              <a:rect l="l" t="t" r="r" b="b"/>
              <a:pathLst>
                <a:path w="2370" h="5011" extrusionOk="0">
                  <a:moveTo>
                    <a:pt x="1728" y="3283"/>
                  </a:moveTo>
                  <a:lnTo>
                    <a:pt x="1728" y="3283"/>
                  </a:lnTo>
                  <a:lnTo>
                    <a:pt x="1555" y="3554"/>
                  </a:lnTo>
                  <a:lnTo>
                    <a:pt x="1383" y="3801"/>
                  </a:lnTo>
                  <a:lnTo>
                    <a:pt x="1210" y="4048"/>
                  </a:lnTo>
                  <a:lnTo>
                    <a:pt x="988" y="4270"/>
                  </a:lnTo>
                  <a:lnTo>
                    <a:pt x="790" y="4467"/>
                  </a:lnTo>
                  <a:lnTo>
                    <a:pt x="544" y="4665"/>
                  </a:lnTo>
                  <a:lnTo>
                    <a:pt x="297" y="4838"/>
                  </a:lnTo>
                  <a:lnTo>
                    <a:pt x="50" y="5010"/>
                  </a:lnTo>
                  <a:lnTo>
                    <a:pt x="50" y="5010"/>
                  </a:lnTo>
                  <a:lnTo>
                    <a:pt x="1" y="4418"/>
                  </a:lnTo>
                  <a:lnTo>
                    <a:pt x="1" y="4418"/>
                  </a:lnTo>
                  <a:lnTo>
                    <a:pt x="395" y="4147"/>
                  </a:lnTo>
                  <a:lnTo>
                    <a:pt x="741" y="3826"/>
                  </a:lnTo>
                  <a:lnTo>
                    <a:pt x="1062" y="3480"/>
                  </a:lnTo>
                  <a:lnTo>
                    <a:pt x="1358" y="3110"/>
                  </a:lnTo>
                  <a:lnTo>
                    <a:pt x="1358" y="3110"/>
                  </a:lnTo>
                  <a:lnTo>
                    <a:pt x="1580" y="2765"/>
                  </a:lnTo>
                  <a:lnTo>
                    <a:pt x="1753" y="2419"/>
                  </a:lnTo>
                  <a:lnTo>
                    <a:pt x="1901" y="2049"/>
                  </a:lnTo>
                  <a:lnTo>
                    <a:pt x="2024" y="1679"/>
                  </a:lnTo>
                  <a:lnTo>
                    <a:pt x="2098" y="1308"/>
                  </a:lnTo>
                  <a:lnTo>
                    <a:pt x="2148" y="914"/>
                  </a:lnTo>
                  <a:lnTo>
                    <a:pt x="2148" y="519"/>
                  </a:lnTo>
                  <a:lnTo>
                    <a:pt x="2123" y="99"/>
                  </a:lnTo>
                  <a:lnTo>
                    <a:pt x="2123" y="99"/>
                  </a:lnTo>
                  <a:lnTo>
                    <a:pt x="2148" y="74"/>
                  </a:lnTo>
                  <a:lnTo>
                    <a:pt x="2172" y="25"/>
                  </a:lnTo>
                  <a:lnTo>
                    <a:pt x="2222" y="0"/>
                  </a:lnTo>
                  <a:lnTo>
                    <a:pt x="2296" y="0"/>
                  </a:lnTo>
                  <a:lnTo>
                    <a:pt x="2320" y="50"/>
                  </a:lnTo>
                  <a:lnTo>
                    <a:pt x="2345" y="74"/>
                  </a:lnTo>
                  <a:lnTo>
                    <a:pt x="2345" y="74"/>
                  </a:lnTo>
                  <a:lnTo>
                    <a:pt x="2370" y="494"/>
                  </a:lnTo>
                  <a:lnTo>
                    <a:pt x="2370" y="914"/>
                  </a:lnTo>
                  <a:lnTo>
                    <a:pt x="2345" y="1308"/>
                  </a:lnTo>
                  <a:lnTo>
                    <a:pt x="2271" y="1728"/>
                  </a:lnTo>
                  <a:lnTo>
                    <a:pt x="2172" y="2148"/>
                  </a:lnTo>
                  <a:lnTo>
                    <a:pt x="2049" y="2542"/>
                  </a:lnTo>
                  <a:lnTo>
                    <a:pt x="1901" y="2913"/>
                  </a:lnTo>
                  <a:lnTo>
                    <a:pt x="1728" y="3283"/>
                  </a:lnTo>
                  <a:lnTo>
                    <a:pt x="1728" y="3283"/>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1" name="Google Shape;3101;p33"/>
            <p:cNvSpPr/>
            <p:nvPr/>
          </p:nvSpPr>
          <p:spPr>
            <a:xfrm>
              <a:off x="10546625" y="4144213"/>
              <a:ext cx="62950" cy="128350"/>
            </a:xfrm>
            <a:custGeom>
              <a:avLst/>
              <a:gdLst/>
              <a:ahLst/>
              <a:cxnLst/>
              <a:rect l="l" t="t" r="r" b="b"/>
              <a:pathLst>
                <a:path w="2518" h="5134" extrusionOk="0">
                  <a:moveTo>
                    <a:pt x="2518" y="5134"/>
                  </a:moveTo>
                  <a:lnTo>
                    <a:pt x="2518" y="5134"/>
                  </a:lnTo>
                  <a:lnTo>
                    <a:pt x="2222" y="4961"/>
                  </a:lnTo>
                  <a:lnTo>
                    <a:pt x="1950" y="4764"/>
                  </a:lnTo>
                  <a:lnTo>
                    <a:pt x="1703" y="4566"/>
                  </a:lnTo>
                  <a:lnTo>
                    <a:pt x="1456" y="4344"/>
                  </a:lnTo>
                  <a:lnTo>
                    <a:pt x="1234" y="4097"/>
                  </a:lnTo>
                  <a:lnTo>
                    <a:pt x="1012" y="3850"/>
                  </a:lnTo>
                  <a:lnTo>
                    <a:pt x="815" y="3579"/>
                  </a:lnTo>
                  <a:lnTo>
                    <a:pt x="642" y="3283"/>
                  </a:lnTo>
                  <a:lnTo>
                    <a:pt x="642" y="3283"/>
                  </a:lnTo>
                  <a:lnTo>
                    <a:pt x="469" y="2913"/>
                  </a:lnTo>
                  <a:lnTo>
                    <a:pt x="321" y="2542"/>
                  </a:lnTo>
                  <a:lnTo>
                    <a:pt x="198" y="2148"/>
                  </a:lnTo>
                  <a:lnTo>
                    <a:pt x="99" y="1728"/>
                  </a:lnTo>
                  <a:lnTo>
                    <a:pt x="25" y="1308"/>
                  </a:lnTo>
                  <a:lnTo>
                    <a:pt x="0" y="914"/>
                  </a:lnTo>
                  <a:lnTo>
                    <a:pt x="0" y="494"/>
                  </a:lnTo>
                  <a:lnTo>
                    <a:pt x="25" y="74"/>
                  </a:lnTo>
                  <a:lnTo>
                    <a:pt x="25" y="74"/>
                  </a:lnTo>
                  <a:lnTo>
                    <a:pt x="50" y="50"/>
                  </a:lnTo>
                  <a:lnTo>
                    <a:pt x="74" y="0"/>
                  </a:lnTo>
                  <a:lnTo>
                    <a:pt x="148" y="0"/>
                  </a:lnTo>
                  <a:lnTo>
                    <a:pt x="223" y="25"/>
                  </a:lnTo>
                  <a:lnTo>
                    <a:pt x="223" y="74"/>
                  </a:lnTo>
                  <a:lnTo>
                    <a:pt x="247" y="99"/>
                  </a:lnTo>
                  <a:lnTo>
                    <a:pt x="247" y="99"/>
                  </a:lnTo>
                  <a:lnTo>
                    <a:pt x="223" y="519"/>
                  </a:lnTo>
                  <a:lnTo>
                    <a:pt x="223" y="914"/>
                  </a:lnTo>
                  <a:lnTo>
                    <a:pt x="272" y="1308"/>
                  </a:lnTo>
                  <a:lnTo>
                    <a:pt x="371" y="1679"/>
                  </a:lnTo>
                  <a:lnTo>
                    <a:pt x="469" y="2049"/>
                  </a:lnTo>
                  <a:lnTo>
                    <a:pt x="617" y="2419"/>
                  </a:lnTo>
                  <a:lnTo>
                    <a:pt x="815" y="2765"/>
                  </a:lnTo>
                  <a:lnTo>
                    <a:pt x="1012" y="3110"/>
                  </a:lnTo>
                  <a:lnTo>
                    <a:pt x="1012" y="3110"/>
                  </a:lnTo>
                  <a:lnTo>
                    <a:pt x="1333" y="3505"/>
                  </a:lnTo>
                  <a:lnTo>
                    <a:pt x="1679" y="3875"/>
                  </a:lnTo>
                  <a:lnTo>
                    <a:pt x="2073" y="4221"/>
                  </a:lnTo>
                  <a:lnTo>
                    <a:pt x="2493" y="4517"/>
                  </a:lnTo>
                  <a:lnTo>
                    <a:pt x="2518" y="5134"/>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2" name="Google Shape;3102;p33"/>
            <p:cNvSpPr/>
            <p:nvPr/>
          </p:nvSpPr>
          <p:spPr>
            <a:xfrm>
              <a:off x="10130175" y="4104113"/>
              <a:ext cx="87000" cy="51225"/>
            </a:xfrm>
            <a:custGeom>
              <a:avLst/>
              <a:gdLst/>
              <a:ahLst/>
              <a:cxnLst/>
              <a:rect l="l" t="t" r="r" b="b"/>
              <a:pathLst>
                <a:path w="3480" h="2049" extrusionOk="0">
                  <a:moveTo>
                    <a:pt x="0" y="0"/>
                  </a:moveTo>
                  <a:lnTo>
                    <a:pt x="3480" y="0"/>
                  </a:lnTo>
                  <a:lnTo>
                    <a:pt x="3480" y="2024"/>
                  </a:lnTo>
                  <a:lnTo>
                    <a:pt x="3480" y="2024"/>
                  </a:lnTo>
                  <a:lnTo>
                    <a:pt x="1431" y="2024"/>
                  </a:lnTo>
                  <a:lnTo>
                    <a:pt x="148" y="2049"/>
                  </a:lnTo>
                  <a:lnTo>
                    <a:pt x="148" y="2049"/>
                  </a:lnTo>
                  <a:lnTo>
                    <a:pt x="0" y="0"/>
                  </a:lnTo>
                  <a:lnTo>
                    <a:pt x="0"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3" name="Google Shape;3103;p33"/>
            <p:cNvSpPr/>
            <p:nvPr/>
          </p:nvSpPr>
          <p:spPr>
            <a:xfrm>
              <a:off x="10238125" y="4104113"/>
              <a:ext cx="79625" cy="50000"/>
            </a:xfrm>
            <a:custGeom>
              <a:avLst/>
              <a:gdLst/>
              <a:ahLst/>
              <a:cxnLst/>
              <a:rect l="l" t="t" r="r" b="b"/>
              <a:pathLst>
                <a:path w="3185" h="2000" extrusionOk="0">
                  <a:moveTo>
                    <a:pt x="1" y="0"/>
                  </a:moveTo>
                  <a:lnTo>
                    <a:pt x="3184" y="0"/>
                  </a:lnTo>
                  <a:lnTo>
                    <a:pt x="3184" y="1999"/>
                  </a:lnTo>
                  <a:lnTo>
                    <a:pt x="1" y="1999"/>
                  </a:lnTo>
                  <a:lnTo>
                    <a:pt x="1"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4" name="Google Shape;3104;p33"/>
            <p:cNvSpPr/>
            <p:nvPr/>
          </p:nvSpPr>
          <p:spPr>
            <a:xfrm>
              <a:off x="10338075" y="4104113"/>
              <a:ext cx="75925" cy="50600"/>
            </a:xfrm>
            <a:custGeom>
              <a:avLst/>
              <a:gdLst/>
              <a:ahLst/>
              <a:cxnLst/>
              <a:rect l="l" t="t" r="r" b="b"/>
              <a:pathLst>
                <a:path w="3037" h="2024" extrusionOk="0">
                  <a:moveTo>
                    <a:pt x="1" y="0"/>
                  </a:moveTo>
                  <a:lnTo>
                    <a:pt x="3036" y="0"/>
                  </a:lnTo>
                  <a:lnTo>
                    <a:pt x="3036" y="2024"/>
                  </a:lnTo>
                  <a:lnTo>
                    <a:pt x="3036" y="2024"/>
                  </a:lnTo>
                  <a:lnTo>
                    <a:pt x="1" y="2024"/>
                  </a:lnTo>
                  <a:lnTo>
                    <a:pt x="1"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5" name="Google Shape;3105;p33"/>
            <p:cNvSpPr/>
            <p:nvPr/>
          </p:nvSpPr>
          <p:spPr>
            <a:xfrm>
              <a:off x="10434325" y="4104113"/>
              <a:ext cx="80250" cy="50600"/>
            </a:xfrm>
            <a:custGeom>
              <a:avLst/>
              <a:gdLst/>
              <a:ahLst/>
              <a:cxnLst/>
              <a:rect l="l" t="t" r="r" b="b"/>
              <a:pathLst>
                <a:path w="3210" h="2024" extrusionOk="0">
                  <a:moveTo>
                    <a:pt x="1" y="0"/>
                  </a:moveTo>
                  <a:lnTo>
                    <a:pt x="3209" y="0"/>
                  </a:lnTo>
                  <a:lnTo>
                    <a:pt x="3209" y="2024"/>
                  </a:lnTo>
                  <a:lnTo>
                    <a:pt x="3209" y="2024"/>
                  </a:lnTo>
                  <a:lnTo>
                    <a:pt x="1" y="2024"/>
                  </a:lnTo>
                  <a:lnTo>
                    <a:pt x="1"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6" name="Google Shape;3106;p33"/>
            <p:cNvSpPr/>
            <p:nvPr/>
          </p:nvSpPr>
          <p:spPr>
            <a:xfrm>
              <a:off x="10534900" y="4104113"/>
              <a:ext cx="70975" cy="51225"/>
            </a:xfrm>
            <a:custGeom>
              <a:avLst/>
              <a:gdLst/>
              <a:ahLst/>
              <a:cxnLst/>
              <a:rect l="l" t="t" r="r" b="b"/>
              <a:pathLst>
                <a:path w="2839" h="2049" extrusionOk="0">
                  <a:moveTo>
                    <a:pt x="2839" y="2049"/>
                  </a:moveTo>
                  <a:lnTo>
                    <a:pt x="2839" y="2049"/>
                  </a:lnTo>
                  <a:lnTo>
                    <a:pt x="0" y="2049"/>
                  </a:lnTo>
                  <a:lnTo>
                    <a:pt x="0" y="0"/>
                  </a:lnTo>
                  <a:lnTo>
                    <a:pt x="2765" y="0"/>
                  </a:lnTo>
                  <a:lnTo>
                    <a:pt x="2839" y="2049"/>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7" name="Google Shape;3107;p33"/>
            <p:cNvSpPr/>
            <p:nvPr/>
          </p:nvSpPr>
          <p:spPr>
            <a:xfrm>
              <a:off x="10359675" y="4168263"/>
              <a:ext cx="54950" cy="80250"/>
            </a:xfrm>
            <a:custGeom>
              <a:avLst/>
              <a:gdLst/>
              <a:ahLst/>
              <a:cxnLst/>
              <a:rect l="l" t="t" r="r" b="b"/>
              <a:pathLst>
                <a:path w="2198" h="3210" extrusionOk="0">
                  <a:moveTo>
                    <a:pt x="2197" y="2148"/>
                  </a:moveTo>
                  <a:lnTo>
                    <a:pt x="2197" y="2148"/>
                  </a:lnTo>
                  <a:lnTo>
                    <a:pt x="2197" y="1457"/>
                  </a:lnTo>
                  <a:lnTo>
                    <a:pt x="2197" y="1457"/>
                  </a:lnTo>
                  <a:lnTo>
                    <a:pt x="2197" y="791"/>
                  </a:lnTo>
                  <a:lnTo>
                    <a:pt x="2172" y="445"/>
                  </a:lnTo>
                  <a:lnTo>
                    <a:pt x="2123" y="100"/>
                  </a:lnTo>
                  <a:lnTo>
                    <a:pt x="2123" y="100"/>
                  </a:lnTo>
                  <a:lnTo>
                    <a:pt x="2098" y="50"/>
                  </a:lnTo>
                  <a:lnTo>
                    <a:pt x="2074" y="26"/>
                  </a:lnTo>
                  <a:lnTo>
                    <a:pt x="2024" y="1"/>
                  </a:lnTo>
                  <a:lnTo>
                    <a:pt x="1975" y="1"/>
                  </a:lnTo>
                  <a:lnTo>
                    <a:pt x="1950" y="1"/>
                  </a:lnTo>
                  <a:lnTo>
                    <a:pt x="1901" y="26"/>
                  </a:lnTo>
                  <a:lnTo>
                    <a:pt x="1876" y="75"/>
                  </a:lnTo>
                  <a:lnTo>
                    <a:pt x="1852" y="124"/>
                  </a:lnTo>
                  <a:lnTo>
                    <a:pt x="1852" y="124"/>
                  </a:lnTo>
                  <a:lnTo>
                    <a:pt x="1802" y="396"/>
                  </a:lnTo>
                  <a:lnTo>
                    <a:pt x="1802" y="692"/>
                  </a:lnTo>
                  <a:lnTo>
                    <a:pt x="1802" y="1284"/>
                  </a:lnTo>
                  <a:lnTo>
                    <a:pt x="1802" y="1284"/>
                  </a:lnTo>
                  <a:lnTo>
                    <a:pt x="1802" y="2444"/>
                  </a:lnTo>
                  <a:lnTo>
                    <a:pt x="1802" y="2444"/>
                  </a:lnTo>
                  <a:lnTo>
                    <a:pt x="1802" y="2642"/>
                  </a:lnTo>
                  <a:lnTo>
                    <a:pt x="1778" y="2740"/>
                  </a:lnTo>
                  <a:lnTo>
                    <a:pt x="1728" y="2814"/>
                  </a:lnTo>
                  <a:lnTo>
                    <a:pt x="1728" y="2814"/>
                  </a:lnTo>
                  <a:lnTo>
                    <a:pt x="1629" y="2864"/>
                  </a:lnTo>
                  <a:lnTo>
                    <a:pt x="1506" y="2888"/>
                  </a:lnTo>
                  <a:lnTo>
                    <a:pt x="1259" y="2888"/>
                  </a:lnTo>
                  <a:lnTo>
                    <a:pt x="1259" y="2888"/>
                  </a:lnTo>
                  <a:lnTo>
                    <a:pt x="667" y="2938"/>
                  </a:lnTo>
                  <a:lnTo>
                    <a:pt x="75" y="2962"/>
                  </a:lnTo>
                  <a:lnTo>
                    <a:pt x="75" y="2962"/>
                  </a:lnTo>
                  <a:lnTo>
                    <a:pt x="25" y="2987"/>
                  </a:lnTo>
                  <a:lnTo>
                    <a:pt x="1" y="3036"/>
                  </a:lnTo>
                  <a:lnTo>
                    <a:pt x="1" y="3086"/>
                  </a:lnTo>
                  <a:lnTo>
                    <a:pt x="50" y="3111"/>
                  </a:lnTo>
                  <a:lnTo>
                    <a:pt x="50" y="3111"/>
                  </a:lnTo>
                  <a:lnTo>
                    <a:pt x="741" y="3160"/>
                  </a:lnTo>
                  <a:lnTo>
                    <a:pt x="1407" y="3209"/>
                  </a:lnTo>
                  <a:lnTo>
                    <a:pt x="1407" y="3209"/>
                  </a:lnTo>
                  <a:lnTo>
                    <a:pt x="1679" y="3209"/>
                  </a:lnTo>
                  <a:lnTo>
                    <a:pt x="1802" y="3185"/>
                  </a:lnTo>
                  <a:lnTo>
                    <a:pt x="1926" y="3135"/>
                  </a:lnTo>
                  <a:lnTo>
                    <a:pt x="1926" y="3135"/>
                  </a:lnTo>
                  <a:lnTo>
                    <a:pt x="2024" y="3061"/>
                  </a:lnTo>
                  <a:lnTo>
                    <a:pt x="2098" y="2962"/>
                  </a:lnTo>
                  <a:lnTo>
                    <a:pt x="2148" y="2839"/>
                  </a:lnTo>
                  <a:lnTo>
                    <a:pt x="2172" y="2716"/>
                  </a:lnTo>
                  <a:lnTo>
                    <a:pt x="2172" y="2716"/>
                  </a:lnTo>
                  <a:lnTo>
                    <a:pt x="2197" y="2444"/>
                  </a:lnTo>
                  <a:lnTo>
                    <a:pt x="2197" y="2148"/>
                  </a:lnTo>
                  <a:lnTo>
                    <a:pt x="2197" y="2148"/>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8" name="Google Shape;3108;p33"/>
            <p:cNvSpPr/>
            <p:nvPr/>
          </p:nvSpPr>
          <p:spPr>
            <a:xfrm>
              <a:off x="10122150" y="3582138"/>
              <a:ext cx="491125" cy="543600"/>
            </a:xfrm>
            <a:custGeom>
              <a:avLst/>
              <a:gdLst/>
              <a:ahLst/>
              <a:cxnLst/>
              <a:rect l="l" t="t" r="r" b="b"/>
              <a:pathLst>
                <a:path w="19645" h="21744" extrusionOk="0">
                  <a:moveTo>
                    <a:pt x="19645" y="21743"/>
                  </a:moveTo>
                  <a:lnTo>
                    <a:pt x="0" y="21521"/>
                  </a:lnTo>
                  <a:lnTo>
                    <a:pt x="0" y="21521"/>
                  </a:lnTo>
                  <a:lnTo>
                    <a:pt x="0" y="20707"/>
                  </a:lnTo>
                  <a:lnTo>
                    <a:pt x="0" y="18559"/>
                  </a:lnTo>
                  <a:lnTo>
                    <a:pt x="50" y="15499"/>
                  </a:lnTo>
                  <a:lnTo>
                    <a:pt x="99" y="13747"/>
                  </a:lnTo>
                  <a:lnTo>
                    <a:pt x="148" y="11945"/>
                  </a:lnTo>
                  <a:lnTo>
                    <a:pt x="222" y="10119"/>
                  </a:lnTo>
                  <a:lnTo>
                    <a:pt x="346" y="8342"/>
                  </a:lnTo>
                  <a:lnTo>
                    <a:pt x="469" y="6664"/>
                  </a:lnTo>
                  <a:lnTo>
                    <a:pt x="642" y="5109"/>
                  </a:lnTo>
                  <a:lnTo>
                    <a:pt x="741" y="4418"/>
                  </a:lnTo>
                  <a:lnTo>
                    <a:pt x="839" y="3777"/>
                  </a:lnTo>
                  <a:lnTo>
                    <a:pt x="963" y="3209"/>
                  </a:lnTo>
                  <a:lnTo>
                    <a:pt x="1086" y="2691"/>
                  </a:lnTo>
                  <a:lnTo>
                    <a:pt x="1209" y="2271"/>
                  </a:lnTo>
                  <a:lnTo>
                    <a:pt x="1358" y="1926"/>
                  </a:lnTo>
                  <a:lnTo>
                    <a:pt x="1432" y="1802"/>
                  </a:lnTo>
                  <a:lnTo>
                    <a:pt x="1530" y="1679"/>
                  </a:lnTo>
                  <a:lnTo>
                    <a:pt x="1604" y="1580"/>
                  </a:lnTo>
                  <a:lnTo>
                    <a:pt x="1678" y="1531"/>
                  </a:lnTo>
                  <a:lnTo>
                    <a:pt x="1678" y="1531"/>
                  </a:lnTo>
                  <a:lnTo>
                    <a:pt x="2221" y="1235"/>
                  </a:lnTo>
                  <a:lnTo>
                    <a:pt x="2789" y="988"/>
                  </a:lnTo>
                  <a:lnTo>
                    <a:pt x="3431" y="791"/>
                  </a:lnTo>
                  <a:lnTo>
                    <a:pt x="4097" y="593"/>
                  </a:lnTo>
                  <a:lnTo>
                    <a:pt x="4097" y="593"/>
                  </a:lnTo>
                  <a:lnTo>
                    <a:pt x="4739" y="470"/>
                  </a:lnTo>
                  <a:lnTo>
                    <a:pt x="5380" y="346"/>
                  </a:lnTo>
                  <a:lnTo>
                    <a:pt x="6071" y="248"/>
                  </a:lnTo>
                  <a:lnTo>
                    <a:pt x="6787" y="174"/>
                  </a:lnTo>
                  <a:lnTo>
                    <a:pt x="7527" y="124"/>
                  </a:lnTo>
                  <a:lnTo>
                    <a:pt x="8292" y="75"/>
                  </a:lnTo>
                  <a:lnTo>
                    <a:pt x="9872" y="1"/>
                  </a:lnTo>
                  <a:lnTo>
                    <a:pt x="9872" y="1"/>
                  </a:lnTo>
                  <a:lnTo>
                    <a:pt x="10686" y="1"/>
                  </a:lnTo>
                  <a:lnTo>
                    <a:pt x="11427" y="25"/>
                  </a:lnTo>
                  <a:lnTo>
                    <a:pt x="12142" y="50"/>
                  </a:lnTo>
                  <a:lnTo>
                    <a:pt x="12784" y="100"/>
                  </a:lnTo>
                  <a:lnTo>
                    <a:pt x="13426" y="174"/>
                  </a:lnTo>
                  <a:lnTo>
                    <a:pt x="14018" y="272"/>
                  </a:lnTo>
                  <a:lnTo>
                    <a:pt x="14561" y="371"/>
                  </a:lnTo>
                  <a:lnTo>
                    <a:pt x="15079" y="494"/>
                  </a:lnTo>
                  <a:lnTo>
                    <a:pt x="15079" y="494"/>
                  </a:lnTo>
                  <a:lnTo>
                    <a:pt x="15474" y="593"/>
                  </a:lnTo>
                  <a:lnTo>
                    <a:pt x="15869" y="717"/>
                  </a:lnTo>
                  <a:lnTo>
                    <a:pt x="16239" y="840"/>
                  </a:lnTo>
                  <a:lnTo>
                    <a:pt x="16560" y="988"/>
                  </a:lnTo>
                  <a:lnTo>
                    <a:pt x="16881" y="1111"/>
                  </a:lnTo>
                  <a:lnTo>
                    <a:pt x="17177" y="1284"/>
                  </a:lnTo>
                  <a:lnTo>
                    <a:pt x="17448" y="1432"/>
                  </a:lnTo>
                  <a:lnTo>
                    <a:pt x="17695" y="1580"/>
                  </a:lnTo>
                  <a:lnTo>
                    <a:pt x="17695" y="1580"/>
                  </a:lnTo>
                  <a:lnTo>
                    <a:pt x="17769" y="1654"/>
                  </a:lnTo>
                  <a:lnTo>
                    <a:pt x="17818" y="1728"/>
                  </a:lnTo>
                  <a:lnTo>
                    <a:pt x="17942" y="1975"/>
                  </a:lnTo>
                  <a:lnTo>
                    <a:pt x="18065" y="2296"/>
                  </a:lnTo>
                  <a:lnTo>
                    <a:pt x="18189" y="2740"/>
                  </a:lnTo>
                  <a:lnTo>
                    <a:pt x="18287" y="3234"/>
                  </a:lnTo>
                  <a:lnTo>
                    <a:pt x="18386" y="3801"/>
                  </a:lnTo>
                  <a:lnTo>
                    <a:pt x="18584" y="5134"/>
                  </a:lnTo>
                  <a:lnTo>
                    <a:pt x="18756" y="6689"/>
                  </a:lnTo>
                  <a:lnTo>
                    <a:pt x="18929" y="8392"/>
                  </a:lnTo>
                  <a:lnTo>
                    <a:pt x="19077" y="10169"/>
                  </a:lnTo>
                  <a:lnTo>
                    <a:pt x="19201" y="12020"/>
                  </a:lnTo>
                  <a:lnTo>
                    <a:pt x="19398" y="15623"/>
                  </a:lnTo>
                  <a:lnTo>
                    <a:pt x="19521" y="18732"/>
                  </a:lnTo>
                  <a:lnTo>
                    <a:pt x="19645" y="21743"/>
                  </a:lnTo>
                  <a:lnTo>
                    <a:pt x="19645" y="2174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09" name="Google Shape;3109;p33"/>
            <p:cNvSpPr/>
            <p:nvPr/>
          </p:nvSpPr>
          <p:spPr>
            <a:xfrm>
              <a:off x="10294275" y="3625963"/>
              <a:ext cx="131450" cy="470775"/>
            </a:xfrm>
            <a:custGeom>
              <a:avLst/>
              <a:gdLst/>
              <a:ahLst/>
              <a:cxnLst/>
              <a:rect l="l" t="t" r="r" b="b"/>
              <a:pathLst>
                <a:path w="5258" h="18831" extrusionOk="0">
                  <a:moveTo>
                    <a:pt x="371" y="0"/>
                  </a:moveTo>
                  <a:lnTo>
                    <a:pt x="1654" y="2986"/>
                  </a:lnTo>
                  <a:lnTo>
                    <a:pt x="1432" y="4664"/>
                  </a:lnTo>
                  <a:lnTo>
                    <a:pt x="1210" y="6417"/>
                  </a:lnTo>
                  <a:lnTo>
                    <a:pt x="1210" y="6466"/>
                  </a:lnTo>
                  <a:lnTo>
                    <a:pt x="1013" y="7848"/>
                  </a:lnTo>
                  <a:lnTo>
                    <a:pt x="864" y="9008"/>
                  </a:lnTo>
                  <a:lnTo>
                    <a:pt x="766" y="9699"/>
                  </a:lnTo>
                  <a:lnTo>
                    <a:pt x="593" y="11204"/>
                  </a:lnTo>
                  <a:lnTo>
                    <a:pt x="519" y="11846"/>
                  </a:lnTo>
                  <a:lnTo>
                    <a:pt x="346" y="13080"/>
                  </a:lnTo>
                  <a:lnTo>
                    <a:pt x="124" y="14733"/>
                  </a:lnTo>
                  <a:lnTo>
                    <a:pt x="99" y="14882"/>
                  </a:lnTo>
                  <a:lnTo>
                    <a:pt x="1" y="15721"/>
                  </a:lnTo>
                  <a:lnTo>
                    <a:pt x="494" y="16288"/>
                  </a:lnTo>
                  <a:lnTo>
                    <a:pt x="716" y="16560"/>
                  </a:lnTo>
                  <a:lnTo>
                    <a:pt x="1136" y="17029"/>
                  </a:lnTo>
                  <a:lnTo>
                    <a:pt x="1852" y="17868"/>
                  </a:lnTo>
                  <a:lnTo>
                    <a:pt x="1975" y="18016"/>
                  </a:lnTo>
                  <a:lnTo>
                    <a:pt x="2691" y="18830"/>
                  </a:lnTo>
                  <a:lnTo>
                    <a:pt x="4887" y="15647"/>
                  </a:lnTo>
                  <a:lnTo>
                    <a:pt x="4887" y="15622"/>
                  </a:lnTo>
                  <a:lnTo>
                    <a:pt x="4838" y="14684"/>
                  </a:lnTo>
                  <a:lnTo>
                    <a:pt x="4788" y="14240"/>
                  </a:lnTo>
                  <a:lnTo>
                    <a:pt x="4690" y="12833"/>
                  </a:lnTo>
                  <a:lnTo>
                    <a:pt x="4640" y="12438"/>
                  </a:lnTo>
                  <a:lnTo>
                    <a:pt x="4566" y="11476"/>
                  </a:lnTo>
                  <a:lnTo>
                    <a:pt x="4468" y="10143"/>
                  </a:lnTo>
                  <a:lnTo>
                    <a:pt x="4418" y="9724"/>
                  </a:lnTo>
                  <a:lnTo>
                    <a:pt x="4319" y="8366"/>
                  </a:lnTo>
                  <a:lnTo>
                    <a:pt x="4270" y="7873"/>
                  </a:lnTo>
                  <a:lnTo>
                    <a:pt x="4196" y="7009"/>
                  </a:lnTo>
                  <a:lnTo>
                    <a:pt x="4073" y="5676"/>
                  </a:lnTo>
                  <a:lnTo>
                    <a:pt x="4073" y="5602"/>
                  </a:lnTo>
                  <a:lnTo>
                    <a:pt x="3974" y="4294"/>
                  </a:lnTo>
                  <a:lnTo>
                    <a:pt x="3925" y="3554"/>
                  </a:lnTo>
                  <a:lnTo>
                    <a:pt x="3875" y="2986"/>
                  </a:lnTo>
                  <a:lnTo>
                    <a:pt x="525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0" name="Google Shape;3110;p33"/>
            <p:cNvSpPr/>
            <p:nvPr/>
          </p:nvSpPr>
          <p:spPr>
            <a:xfrm>
              <a:off x="10303525" y="3625963"/>
              <a:ext cx="122200" cy="74675"/>
            </a:xfrm>
            <a:custGeom>
              <a:avLst/>
              <a:gdLst/>
              <a:ahLst/>
              <a:cxnLst/>
              <a:rect l="l" t="t" r="r" b="b"/>
              <a:pathLst>
                <a:path w="4888" h="2987" extrusionOk="0">
                  <a:moveTo>
                    <a:pt x="1" y="0"/>
                  </a:moveTo>
                  <a:lnTo>
                    <a:pt x="1284" y="2986"/>
                  </a:lnTo>
                  <a:lnTo>
                    <a:pt x="3505" y="2986"/>
                  </a:lnTo>
                  <a:lnTo>
                    <a:pt x="48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1" name="Google Shape;3111;p33"/>
            <p:cNvSpPr/>
            <p:nvPr/>
          </p:nvSpPr>
          <p:spPr>
            <a:xfrm>
              <a:off x="10324500" y="3700613"/>
              <a:ext cx="69125" cy="87000"/>
            </a:xfrm>
            <a:custGeom>
              <a:avLst/>
              <a:gdLst/>
              <a:ahLst/>
              <a:cxnLst/>
              <a:rect l="l" t="t" r="r" b="b"/>
              <a:pathLst>
                <a:path w="2765" h="3480" extrusionOk="0">
                  <a:moveTo>
                    <a:pt x="2666" y="0"/>
                  </a:moveTo>
                  <a:lnTo>
                    <a:pt x="223" y="1678"/>
                  </a:lnTo>
                  <a:lnTo>
                    <a:pt x="1" y="3431"/>
                  </a:lnTo>
                  <a:lnTo>
                    <a:pt x="1" y="3480"/>
                  </a:lnTo>
                  <a:lnTo>
                    <a:pt x="2765" y="1308"/>
                  </a:lnTo>
                  <a:lnTo>
                    <a:pt x="2716" y="568"/>
                  </a:lnTo>
                  <a:lnTo>
                    <a:pt x="266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2" name="Google Shape;3112;p33"/>
            <p:cNvSpPr/>
            <p:nvPr/>
          </p:nvSpPr>
          <p:spPr>
            <a:xfrm>
              <a:off x="10313400" y="3767863"/>
              <a:ext cx="85800" cy="100575"/>
            </a:xfrm>
            <a:custGeom>
              <a:avLst/>
              <a:gdLst/>
              <a:ahLst/>
              <a:cxnLst/>
              <a:rect l="l" t="t" r="r" b="b"/>
              <a:pathLst>
                <a:path w="3432" h="4023" extrusionOk="0">
                  <a:moveTo>
                    <a:pt x="3308" y="0"/>
                  </a:moveTo>
                  <a:lnTo>
                    <a:pt x="248" y="2172"/>
                  </a:lnTo>
                  <a:lnTo>
                    <a:pt x="99" y="3332"/>
                  </a:lnTo>
                  <a:lnTo>
                    <a:pt x="1" y="4023"/>
                  </a:lnTo>
                  <a:lnTo>
                    <a:pt x="3431" y="1333"/>
                  </a:lnTo>
                  <a:lnTo>
                    <a:pt x="330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3" name="Google Shape;3113;p33"/>
            <p:cNvSpPr/>
            <p:nvPr/>
          </p:nvSpPr>
          <p:spPr>
            <a:xfrm>
              <a:off x="10302925" y="3835113"/>
              <a:ext cx="101825" cy="117850"/>
            </a:xfrm>
            <a:custGeom>
              <a:avLst/>
              <a:gdLst/>
              <a:ahLst/>
              <a:cxnLst/>
              <a:rect l="l" t="t" r="r" b="b"/>
              <a:pathLst>
                <a:path w="4073" h="4714" extrusionOk="0">
                  <a:moveTo>
                    <a:pt x="3973" y="0"/>
                  </a:moveTo>
                  <a:lnTo>
                    <a:pt x="247" y="2838"/>
                  </a:lnTo>
                  <a:lnTo>
                    <a:pt x="173" y="3480"/>
                  </a:lnTo>
                  <a:lnTo>
                    <a:pt x="0" y="4714"/>
                  </a:lnTo>
                  <a:lnTo>
                    <a:pt x="4072" y="1358"/>
                  </a:lnTo>
                  <a:lnTo>
                    <a:pt x="39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4" name="Google Shape;3114;p33"/>
            <p:cNvSpPr/>
            <p:nvPr/>
          </p:nvSpPr>
          <p:spPr>
            <a:xfrm>
              <a:off x="10294275" y="3912838"/>
              <a:ext cx="117250" cy="120350"/>
            </a:xfrm>
            <a:custGeom>
              <a:avLst/>
              <a:gdLst/>
              <a:ahLst/>
              <a:cxnLst/>
              <a:rect l="l" t="t" r="r" b="b"/>
              <a:pathLst>
                <a:path w="4690" h="4814" extrusionOk="0">
                  <a:moveTo>
                    <a:pt x="4566" y="1"/>
                  </a:moveTo>
                  <a:lnTo>
                    <a:pt x="99" y="3407"/>
                  </a:lnTo>
                  <a:lnTo>
                    <a:pt x="1" y="4246"/>
                  </a:lnTo>
                  <a:lnTo>
                    <a:pt x="494" y="4813"/>
                  </a:lnTo>
                  <a:lnTo>
                    <a:pt x="4690" y="1358"/>
                  </a:lnTo>
                  <a:lnTo>
                    <a:pt x="4640" y="963"/>
                  </a:lnTo>
                  <a:lnTo>
                    <a:pt x="456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5" name="Google Shape;3115;p33"/>
            <p:cNvSpPr/>
            <p:nvPr/>
          </p:nvSpPr>
          <p:spPr>
            <a:xfrm>
              <a:off x="10322650" y="3981938"/>
              <a:ext cx="93825" cy="94425"/>
            </a:xfrm>
            <a:custGeom>
              <a:avLst/>
              <a:gdLst/>
              <a:ahLst/>
              <a:cxnLst/>
              <a:rect l="l" t="t" r="r" b="b"/>
              <a:pathLst>
                <a:path w="3753" h="3777" extrusionOk="0">
                  <a:moveTo>
                    <a:pt x="3653" y="1"/>
                  </a:moveTo>
                  <a:lnTo>
                    <a:pt x="1" y="2790"/>
                  </a:lnTo>
                  <a:lnTo>
                    <a:pt x="717" y="3629"/>
                  </a:lnTo>
                  <a:lnTo>
                    <a:pt x="840" y="3777"/>
                  </a:lnTo>
                  <a:lnTo>
                    <a:pt x="3752" y="1408"/>
                  </a:lnTo>
                  <a:lnTo>
                    <a:pt x="3752" y="1383"/>
                  </a:lnTo>
                  <a:lnTo>
                    <a:pt x="3703" y="445"/>
                  </a:lnTo>
                  <a:lnTo>
                    <a:pt x="36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6" name="Google Shape;3116;p33"/>
            <p:cNvSpPr/>
            <p:nvPr/>
          </p:nvSpPr>
          <p:spPr>
            <a:xfrm>
              <a:off x="10224550" y="3582138"/>
              <a:ext cx="274600" cy="143175"/>
            </a:xfrm>
            <a:custGeom>
              <a:avLst/>
              <a:gdLst/>
              <a:ahLst/>
              <a:cxnLst/>
              <a:rect l="l" t="t" r="r" b="b"/>
              <a:pathLst>
                <a:path w="10984" h="5727" extrusionOk="0">
                  <a:moveTo>
                    <a:pt x="10983" y="494"/>
                  </a:moveTo>
                  <a:lnTo>
                    <a:pt x="10983" y="494"/>
                  </a:lnTo>
                  <a:lnTo>
                    <a:pt x="10958" y="963"/>
                  </a:lnTo>
                  <a:lnTo>
                    <a:pt x="10934" y="1506"/>
                  </a:lnTo>
                  <a:lnTo>
                    <a:pt x="10860" y="2123"/>
                  </a:lnTo>
                  <a:lnTo>
                    <a:pt x="10786" y="2790"/>
                  </a:lnTo>
                  <a:lnTo>
                    <a:pt x="10662" y="3481"/>
                  </a:lnTo>
                  <a:lnTo>
                    <a:pt x="10490" y="4196"/>
                  </a:lnTo>
                  <a:lnTo>
                    <a:pt x="10317" y="4887"/>
                  </a:lnTo>
                  <a:lnTo>
                    <a:pt x="10070" y="5554"/>
                  </a:lnTo>
                  <a:lnTo>
                    <a:pt x="10070" y="5554"/>
                  </a:lnTo>
                  <a:lnTo>
                    <a:pt x="9675" y="5430"/>
                  </a:lnTo>
                  <a:lnTo>
                    <a:pt x="9256" y="5282"/>
                  </a:lnTo>
                  <a:lnTo>
                    <a:pt x="8861" y="5109"/>
                  </a:lnTo>
                  <a:lnTo>
                    <a:pt x="8466" y="4912"/>
                  </a:lnTo>
                  <a:lnTo>
                    <a:pt x="8071" y="4690"/>
                  </a:lnTo>
                  <a:lnTo>
                    <a:pt x="7725" y="4443"/>
                  </a:lnTo>
                  <a:lnTo>
                    <a:pt x="7034" y="3949"/>
                  </a:lnTo>
                  <a:lnTo>
                    <a:pt x="6467" y="3505"/>
                  </a:lnTo>
                  <a:lnTo>
                    <a:pt x="6023" y="3110"/>
                  </a:lnTo>
                  <a:lnTo>
                    <a:pt x="5652" y="2740"/>
                  </a:lnTo>
                  <a:lnTo>
                    <a:pt x="5652" y="2740"/>
                  </a:lnTo>
                  <a:lnTo>
                    <a:pt x="5208" y="3160"/>
                  </a:lnTo>
                  <a:lnTo>
                    <a:pt x="4172" y="4098"/>
                  </a:lnTo>
                  <a:lnTo>
                    <a:pt x="3579" y="4616"/>
                  </a:lnTo>
                  <a:lnTo>
                    <a:pt x="2962" y="5109"/>
                  </a:lnTo>
                  <a:lnTo>
                    <a:pt x="2666" y="5331"/>
                  </a:lnTo>
                  <a:lnTo>
                    <a:pt x="2419" y="5504"/>
                  </a:lnTo>
                  <a:lnTo>
                    <a:pt x="2173" y="5628"/>
                  </a:lnTo>
                  <a:lnTo>
                    <a:pt x="1975" y="5726"/>
                  </a:lnTo>
                  <a:lnTo>
                    <a:pt x="1975" y="5726"/>
                  </a:lnTo>
                  <a:lnTo>
                    <a:pt x="1704" y="5331"/>
                  </a:lnTo>
                  <a:lnTo>
                    <a:pt x="1457" y="4961"/>
                  </a:lnTo>
                  <a:lnTo>
                    <a:pt x="1235" y="4566"/>
                  </a:lnTo>
                  <a:lnTo>
                    <a:pt x="1013" y="4196"/>
                  </a:lnTo>
                  <a:lnTo>
                    <a:pt x="840" y="3826"/>
                  </a:lnTo>
                  <a:lnTo>
                    <a:pt x="692" y="3456"/>
                  </a:lnTo>
                  <a:lnTo>
                    <a:pt x="445" y="2765"/>
                  </a:lnTo>
                  <a:lnTo>
                    <a:pt x="248" y="2123"/>
                  </a:lnTo>
                  <a:lnTo>
                    <a:pt x="124" y="1531"/>
                  </a:lnTo>
                  <a:lnTo>
                    <a:pt x="50" y="1037"/>
                  </a:lnTo>
                  <a:lnTo>
                    <a:pt x="1" y="593"/>
                  </a:lnTo>
                  <a:lnTo>
                    <a:pt x="1" y="593"/>
                  </a:lnTo>
                  <a:lnTo>
                    <a:pt x="643" y="470"/>
                  </a:lnTo>
                  <a:lnTo>
                    <a:pt x="1284" y="346"/>
                  </a:lnTo>
                  <a:lnTo>
                    <a:pt x="1975" y="248"/>
                  </a:lnTo>
                  <a:lnTo>
                    <a:pt x="2691" y="174"/>
                  </a:lnTo>
                  <a:lnTo>
                    <a:pt x="3431" y="124"/>
                  </a:lnTo>
                  <a:lnTo>
                    <a:pt x="4196" y="75"/>
                  </a:lnTo>
                  <a:lnTo>
                    <a:pt x="5776" y="1"/>
                  </a:lnTo>
                  <a:lnTo>
                    <a:pt x="5776" y="1"/>
                  </a:lnTo>
                  <a:lnTo>
                    <a:pt x="6590" y="1"/>
                  </a:lnTo>
                  <a:lnTo>
                    <a:pt x="7331" y="25"/>
                  </a:lnTo>
                  <a:lnTo>
                    <a:pt x="8046" y="50"/>
                  </a:lnTo>
                  <a:lnTo>
                    <a:pt x="8688" y="100"/>
                  </a:lnTo>
                  <a:lnTo>
                    <a:pt x="9330" y="174"/>
                  </a:lnTo>
                  <a:lnTo>
                    <a:pt x="9922" y="272"/>
                  </a:lnTo>
                  <a:lnTo>
                    <a:pt x="10465" y="371"/>
                  </a:lnTo>
                  <a:lnTo>
                    <a:pt x="10983" y="494"/>
                  </a:lnTo>
                  <a:lnTo>
                    <a:pt x="10983" y="49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7" name="Google Shape;3117;p33"/>
            <p:cNvSpPr/>
            <p:nvPr/>
          </p:nvSpPr>
          <p:spPr>
            <a:xfrm>
              <a:off x="10451000" y="3759838"/>
              <a:ext cx="112925" cy="135150"/>
            </a:xfrm>
            <a:custGeom>
              <a:avLst/>
              <a:gdLst/>
              <a:ahLst/>
              <a:cxnLst/>
              <a:rect l="l" t="t" r="r" b="b"/>
              <a:pathLst>
                <a:path w="4517" h="5406" extrusionOk="0">
                  <a:moveTo>
                    <a:pt x="0" y="0"/>
                  </a:moveTo>
                  <a:lnTo>
                    <a:pt x="4516" y="0"/>
                  </a:lnTo>
                  <a:lnTo>
                    <a:pt x="4516" y="4295"/>
                  </a:lnTo>
                  <a:lnTo>
                    <a:pt x="4516" y="4295"/>
                  </a:lnTo>
                  <a:lnTo>
                    <a:pt x="4344" y="4517"/>
                  </a:lnTo>
                  <a:lnTo>
                    <a:pt x="4122" y="4714"/>
                  </a:lnTo>
                  <a:lnTo>
                    <a:pt x="3899" y="4887"/>
                  </a:lnTo>
                  <a:lnTo>
                    <a:pt x="3653" y="5035"/>
                  </a:lnTo>
                  <a:lnTo>
                    <a:pt x="3381" y="5158"/>
                  </a:lnTo>
                  <a:lnTo>
                    <a:pt x="3085" y="5282"/>
                  </a:lnTo>
                  <a:lnTo>
                    <a:pt x="2764" y="5356"/>
                  </a:lnTo>
                  <a:lnTo>
                    <a:pt x="2419" y="5405"/>
                  </a:lnTo>
                  <a:lnTo>
                    <a:pt x="2419" y="5405"/>
                  </a:lnTo>
                  <a:lnTo>
                    <a:pt x="2098" y="5356"/>
                  </a:lnTo>
                  <a:lnTo>
                    <a:pt x="1777" y="5282"/>
                  </a:lnTo>
                  <a:lnTo>
                    <a:pt x="1481" y="5158"/>
                  </a:lnTo>
                  <a:lnTo>
                    <a:pt x="1160" y="5035"/>
                  </a:lnTo>
                  <a:lnTo>
                    <a:pt x="864" y="4862"/>
                  </a:lnTo>
                  <a:lnTo>
                    <a:pt x="568" y="4665"/>
                  </a:lnTo>
                  <a:lnTo>
                    <a:pt x="296" y="4418"/>
                  </a:lnTo>
                  <a:lnTo>
                    <a:pt x="0" y="4171"/>
                  </a:lnTo>
                  <a:lnTo>
                    <a:pt x="0"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8" name="Google Shape;3118;p33"/>
            <p:cNvSpPr/>
            <p:nvPr/>
          </p:nvSpPr>
          <p:spPr>
            <a:xfrm>
              <a:off x="10012325" y="2822038"/>
              <a:ext cx="672525" cy="679300"/>
            </a:xfrm>
            <a:custGeom>
              <a:avLst/>
              <a:gdLst/>
              <a:ahLst/>
              <a:cxnLst/>
              <a:rect l="l" t="t" r="r" b="b"/>
              <a:pathLst>
                <a:path w="26901" h="27172" extrusionOk="0">
                  <a:moveTo>
                    <a:pt x="26802" y="10785"/>
                  </a:moveTo>
                  <a:lnTo>
                    <a:pt x="26802" y="10785"/>
                  </a:lnTo>
                  <a:lnTo>
                    <a:pt x="26728" y="10143"/>
                  </a:lnTo>
                  <a:lnTo>
                    <a:pt x="26629" y="9526"/>
                  </a:lnTo>
                  <a:lnTo>
                    <a:pt x="26506" y="8885"/>
                  </a:lnTo>
                  <a:lnTo>
                    <a:pt x="26358" y="8292"/>
                  </a:lnTo>
                  <a:lnTo>
                    <a:pt x="26185" y="7700"/>
                  </a:lnTo>
                  <a:lnTo>
                    <a:pt x="25963" y="7157"/>
                  </a:lnTo>
                  <a:lnTo>
                    <a:pt x="25716" y="6614"/>
                  </a:lnTo>
                  <a:lnTo>
                    <a:pt x="25444" y="6121"/>
                  </a:lnTo>
                  <a:lnTo>
                    <a:pt x="25272" y="5898"/>
                  </a:lnTo>
                  <a:lnTo>
                    <a:pt x="25099" y="5676"/>
                  </a:lnTo>
                  <a:lnTo>
                    <a:pt x="24926" y="5479"/>
                  </a:lnTo>
                  <a:lnTo>
                    <a:pt x="24729" y="5282"/>
                  </a:lnTo>
                  <a:lnTo>
                    <a:pt x="24531" y="5109"/>
                  </a:lnTo>
                  <a:lnTo>
                    <a:pt x="24334" y="4936"/>
                  </a:lnTo>
                  <a:lnTo>
                    <a:pt x="24112" y="4788"/>
                  </a:lnTo>
                  <a:lnTo>
                    <a:pt x="23865" y="4640"/>
                  </a:lnTo>
                  <a:lnTo>
                    <a:pt x="23618" y="4516"/>
                  </a:lnTo>
                  <a:lnTo>
                    <a:pt x="23371" y="4418"/>
                  </a:lnTo>
                  <a:lnTo>
                    <a:pt x="23100" y="4344"/>
                  </a:lnTo>
                  <a:lnTo>
                    <a:pt x="22804" y="4270"/>
                  </a:lnTo>
                  <a:lnTo>
                    <a:pt x="22508" y="4220"/>
                  </a:lnTo>
                  <a:lnTo>
                    <a:pt x="22211" y="4171"/>
                  </a:lnTo>
                  <a:lnTo>
                    <a:pt x="21891" y="4171"/>
                  </a:lnTo>
                  <a:lnTo>
                    <a:pt x="21545" y="4171"/>
                  </a:lnTo>
                  <a:lnTo>
                    <a:pt x="21545" y="4171"/>
                  </a:lnTo>
                  <a:lnTo>
                    <a:pt x="21101" y="4196"/>
                  </a:lnTo>
                  <a:lnTo>
                    <a:pt x="20879" y="4196"/>
                  </a:lnTo>
                  <a:lnTo>
                    <a:pt x="20657" y="4122"/>
                  </a:lnTo>
                  <a:lnTo>
                    <a:pt x="20657" y="4122"/>
                  </a:lnTo>
                  <a:lnTo>
                    <a:pt x="20509" y="4048"/>
                  </a:lnTo>
                  <a:lnTo>
                    <a:pt x="20361" y="3924"/>
                  </a:lnTo>
                  <a:lnTo>
                    <a:pt x="20114" y="3677"/>
                  </a:lnTo>
                  <a:lnTo>
                    <a:pt x="20114" y="3677"/>
                  </a:lnTo>
                  <a:lnTo>
                    <a:pt x="19596" y="3110"/>
                  </a:lnTo>
                  <a:lnTo>
                    <a:pt x="19077" y="2592"/>
                  </a:lnTo>
                  <a:lnTo>
                    <a:pt x="18510" y="2073"/>
                  </a:lnTo>
                  <a:lnTo>
                    <a:pt x="17942" y="1604"/>
                  </a:lnTo>
                  <a:lnTo>
                    <a:pt x="17325" y="1160"/>
                  </a:lnTo>
                  <a:lnTo>
                    <a:pt x="17004" y="963"/>
                  </a:lnTo>
                  <a:lnTo>
                    <a:pt x="16683" y="790"/>
                  </a:lnTo>
                  <a:lnTo>
                    <a:pt x="16363" y="617"/>
                  </a:lnTo>
                  <a:lnTo>
                    <a:pt x="16017" y="469"/>
                  </a:lnTo>
                  <a:lnTo>
                    <a:pt x="15672" y="346"/>
                  </a:lnTo>
                  <a:lnTo>
                    <a:pt x="15301" y="247"/>
                  </a:lnTo>
                  <a:lnTo>
                    <a:pt x="15301" y="247"/>
                  </a:lnTo>
                  <a:lnTo>
                    <a:pt x="14956" y="148"/>
                  </a:lnTo>
                  <a:lnTo>
                    <a:pt x="14586" y="99"/>
                  </a:lnTo>
                  <a:lnTo>
                    <a:pt x="14215" y="50"/>
                  </a:lnTo>
                  <a:lnTo>
                    <a:pt x="13845" y="25"/>
                  </a:lnTo>
                  <a:lnTo>
                    <a:pt x="13475" y="0"/>
                  </a:lnTo>
                  <a:lnTo>
                    <a:pt x="13080" y="25"/>
                  </a:lnTo>
                  <a:lnTo>
                    <a:pt x="12710" y="50"/>
                  </a:lnTo>
                  <a:lnTo>
                    <a:pt x="12340" y="99"/>
                  </a:lnTo>
                  <a:lnTo>
                    <a:pt x="11970" y="173"/>
                  </a:lnTo>
                  <a:lnTo>
                    <a:pt x="11599" y="247"/>
                  </a:lnTo>
                  <a:lnTo>
                    <a:pt x="10884" y="444"/>
                  </a:lnTo>
                  <a:lnTo>
                    <a:pt x="10168" y="691"/>
                  </a:lnTo>
                  <a:lnTo>
                    <a:pt x="9477" y="987"/>
                  </a:lnTo>
                  <a:lnTo>
                    <a:pt x="9477" y="987"/>
                  </a:lnTo>
                  <a:lnTo>
                    <a:pt x="8811" y="1333"/>
                  </a:lnTo>
                  <a:lnTo>
                    <a:pt x="8144" y="1703"/>
                  </a:lnTo>
                  <a:lnTo>
                    <a:pt x="7503" y="2098"/>
                  </a:lnTo>
                  <a:lnTo>
                    <a:pt x="6886" y="2493"/>
                  </a:lnTo>
                  <a:lnTo>
                    <a:pt x="5652" y="3381"/>
                  </a:lnTo>
                  <a:lnTo>
                    <a:pt x="4443" y="4270"/>
                  </a:lnTo>
                  <a:lnTo>
                    <a:pt x="4443" y="4270"/>
                  </a:lnTo>
                  <a:lnTo>
                    <a:pt x="3431" y="5010"/>
                  </a:lnTo>
                  <a:lnTo>
                    <a:pt x="2962" y="5380"/>
                  </a:lnTo>
                  <a:lnTo>
                    <a:pt x="2468" y="5800"/>
                  </a:lnTo>
                  <a:lnTo>
                    <a:pt x="2024" y="6219"/>
                  </a:lnTo>
                  <a:lnTo>
                    <a:pt x="1629" y="6664"/>
                  </a:lnTo>
                  <a:lnTo>
                    <a:pt x="1432" y="6910"/>
                  </a:lnTo>
                  <a:lnTo>
                    <a:pt x="1259" y="7157"/>
                  </a:lnTo>
                  <a:lnTo>
                    <a:pt x="1111" y="7429"/>
                  </a:lnTo>
                  <a:lnTo>
                    <a:pt x="963" y="7700"/>
                  </a:lnTo>
                  <a:lnTo>
                    <a:pt x="963" y="7700"/>
                  </a:lnTo>
                  <a:lnTo>
                    <a:pt x="790" y="8095"/>
                  </a:lnTo>
                  <a:lnTo>
                    <a:pt x="642" y="8490"/>
                  </a:lnTo>
                  <a:lnTo>
                    <a:pt x="519" y="8909"/>
                  </a:lnTo>
                  <a:lnTo>
                    <a:pt x="420" y="9329"/>
                  </a:lnTo>
                  <a:lnTo>
                    <a:pt x="346" y="9748"/>
                  </a:lnTo>
                  <a:lnTo>
                    <a:pt x="296" y="10193"/>
                  </a:lnTo>
                  <a:lnTo>
                    <a:pt x="198" y="11056"/>
                  </a:lnTo>
                  <a:lnTo>
                    <a:pt x="198" y="11056"/>
                  </a:lnTo>
                  <a:lnTo>
                    <a:pt x="74" y="12438"/>
                  </a:lnTo>
                  <a:lnTo>
                    <a:pt x="0" y="13845"/>
                  </a:lnTo>
                  <a:lnTo>
                    <a:pt x="0" y="14536"/>
                  </a:lnTo>
                  <a:lnTo>
                    <a:pt x="0" y="15252"/>
                  </a:lnTo>
                  <a:lnTo>
                    <a:pt x="25" y="15943"/>
                  </a:lnTo>
                  <a:lnTo>
                    <a:pt x="74" y="16634"/>
                  </a:lnTo>
                  <a:lnTo>
                    <a:pt x="173" y="17325"/>
                  </a:lnTo>
                  <a:lnTo>
                    <a:pt x="272" y="18016"/>
                  </a:lnTo>
                  <a:lnTo>
                    <a:pt x="420" y="18682"/>
                  </a:lnTo>
                  <a:lnTo>
                    <a:pt x="593" y="19324"/>
                  </a:lnTo>
                  <a:lnTo>
                    <a:pt x="790" y="19990"/>
                  </a:lnTo>
                  <a:lnTo>
                    <a:pt x="1037" y="20607"/>
                  </a:lnTo>
                  <a:lnTo>
                    <a:pt x="1333" y="21224"/>
                  </a:lnTo>
                  <a:lnTo>
                    <a:pt x="1679" y="21841"/>
                  </a:lnTo>
                  <a:lnTo>
                    <a:pt x="1679" y="21841"/>
                  </a:lnTo>
                  <a:lnTo>
                    <a:pt x="1950" y="22261"/>
                  </a:lnTo>
                  <a:lnTo>
                    <a:pt x="2271" y="22680"/>
                  </a:lnTo>
                  <a:lnTo>
                    <a:pt x="2592" y="23100"/>
                  </a:lnTo>
                  <a:lnTo>
                    <a:pt x="2937" y="23470"/>
                  </a:lnTo>
                  <a:lnTo>
                    <a:pt x="3307" y="23840"/>
                  </a:lnTo>
                  <a:lnTo>
                    <a:pt x="3702" y="24186"/>
                  </a:lnTo>
                  <a:lnTo>
                    <a:pt x="4097" y="24507"/>
                  </a:lnTo>
                  <a:lnTo>
                    <a:pt x="4517" y="24827"/>
                  </a:lnTo>
                  <a:lnTo>
                    <a:pt x="4936" y="25123"/>
                  </a:lnTo>
                  <a:lnTo>
                    <a:pt x="5380" y="25395"/>
                  </a:lnTo>
                  <a:lnTo>
                    <a:pt x="5849" y="25642"/>
                  </a:lnTo>
                  <a:lnTo>
                    <a:pt x="6318" y="25864"/>
                  </a:lnTo>
                  <a:lnTo>
                    <a:pt x="6787" y="26086"/>
                  </a:lnTo>
                  <a:lnTo>
                    <a:pt x="7256" y="26283"/>
                  </a:lnTo>
                  <a:lnTo>
                    <a:pt x="7750" y="26456"/>
                  </a:lnTo>
                  <a:lnTo>
                    <a:pt x="8268" y="26604"/>
                  </a:lnTo>
                  <a:lnTo>
                    <a:pt x="8268" y="26604"/>
                  </a:lnTo>
                  <a:lnTo>
                    <a:pt x="8761" y="26728"/>
                  </a:lnTo>
                  <a:lnTo>
                    <a:pt x="9255" y="26851"/>
                  </a:lnTo>
                  <a:lnTo>
                    <a:pt x="9773" y="26950"/>
                  </a:lnTo>
                  <a:lnTo>
                    <a:pt x="10292" y="27024"/>
                  </a:lnTo>
                  <a:lnTo>
                    <a:pt x="10810" y="27098"/>
                  </a:lnTo>
                  <a:lnTo>
                    <a:pt x="11303" y="27147"/>
                  </a:lnTo>
                  <a:lnTo>
                    <a:pt x="11822" y="27172"/>
                  </a:lnTo>
                  <a:lnTo>
                    <a:pt x="12365" y="27172"/>
                  </a:lnTo>
                  <a:lnTo>
                    <a:pt x="13401" y="27172"/>
                  </a:lnTo>
                  <a:lnTo>
                    <a:pt x="14438" y="27098"/>
                  </a:lnTo>
                  <a:lnTo>
                    <a:pt x="15474" y="26974"/>
                  </a:lnTo>
                  <a:lnTo>
                    <a:pt x="16486" y="26802"/>
                  </a:lnTo>
                  <a:lnTo>
                    <a:pt x="16486" y="26802"/>
                  </a:lnTo>
                  <a:lnTo>
                    <a:pt x="17078" y="26703"/>
                  </a:lnTo>
                  <a:lnTo>
                    <a:pt x="17646" y="26555"/>
                  </a:lnTo>
                  <a:lnTo>
                    <a:pt x="18213" y="26407"/>
                  </a:lnTo>
                  <a:lnTo>
                    <a:pt x="18806" y="26234"/>
                  </a:lnTo>
                  <a:lnTo>
                    <a:pt x="19349" y="26061"/>
                  </a:lnTo>
                  <a:lnTo>
                    <a:pt x="19916" y="25839"/>
                  </a:lnTo>
                  <a:lnTo>
                    <a:pt x="20459" y="25617"/>
                  </a:lnTo>
                  <a:lnTo>
                    <a:pt x="21002" y="25370"/>
                  </a:lnTo>
                  <a:lnTo>
                    <a:pt x="21520" y="25099"/>
                  </a:lnTo>
                  <a:lnTo>
                    <a:pt x="22014" y="24803"/>
                  </a:lnTo>
                  <a:lnTo>
                    <a:pt x="22483" y="24482"/>
                  </a:lnTo>
                  <a:lnTo>
                    <a:pt x="22952" y="24136"/>
                  </a:lnTo>
                  <a:lnTo>
                    <a:pt x="23396" y="23766"/>
                  </a:lnTo>
                  <a:lnTo>
                    <a:pt x="23816" y="23347"/>
                  </a:lnTo>
                  <a:lnTo>
                    <a:pt x="24210" y="22927"/>
                  </a:lnTo>
                  <a:lnTo>
                    <a:pt x="24581" y="22458"/>
                  </a:lnTo>
                  <a:lnTo>
                    <a:pt x="24581" y="22458"/>
                  </a:lnTo>
                  <a:lnTo>
                    <a:pt x="24827" y="22088"/>
                  </a:lnTo>
                  <a:lnTo>
                    <a:pt x="25074" y="21693"/>
                  </a:lnTo>
                  <a:lnTo>
                    <a:pt x="25296" y="21274"/>
                  </a:lnTo>
                  <a:lnTo>
                    <a:pt x="25518" y="20854"/>
                  </a:lnTo>
                  <a:lnTo>
                    <a:pt x="25691" y="20434"/>
                  </a:lnTo>
                  <a:lnTo>
                    <a:pt x="25864" y="20015"/>
                  </a:lnTo>
                  <a:lnTo>
                    <a:pt x="26012" y="19571"/>
                  </a:lnTo>
                  <a:lnTo>
                    <a:pt x="26135" y="19102"/>
                  </a:lnTo>
                  <a:lnTo>
                    <a:pt x="26358" y="18213"/>
                  </a:lnTo>
                  <a:lnTo>
                    <a:pt x="26555" y="17276"/>
                  </a:lnTo>
                  <a:lnTo>
                    <a:pt x="26678" y="16338"/>
                  </a:lnTo>
                  <a:lnTo>
                    <a:pt x="26777" y="15400"/>
                  </a:lnTo>
                  <a:lnTo>
                    <a:pt x="26777" y="15400"/>
                  </a:lnTo>
                  <a:lnTo>
                    <a:pt x="26851" y="14413"/>
                  </a:lnTo>
                  <a:lnTo>
                    <a:pt x="26901" y="13278"/>
                  </a:lnTo>
                  <a:lnTo>
                    <a:pt x="26901" y="12661"/>
                  </a:lnTo>
                  <a:lnTo>
                    <a:pt x="26901" y="12044"/>
                  </a:lnTo>
                  <a:lnTo>
                    <a:pt x="26851" y="11427"/>
                  </a:lnTo>
                  <a:lnTo>
                    <a:pt x="26802" y="10785"/>
                  </a:lnTo>
                  <a:close/>
                </a:path>
              </a:pathLst>
            </a:custGeom>
            <a:solidFill>
              <a:srgbClr val="3C28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19" name="Google Shape;3119;p33"/>
            <p:cNvSpPr/>
            <p:nvPr/>
          </p:nvSpPr>
          <p:spPr>
            <a:xfrm>
              <a:off x="10012325" y="2822038"/>
              <a:ext cx="672525" cy="679300"/>
            </a:xfrm>
            <a:custGeom>
              <a:avLst/>
              <a:gdLst/>
              <a:ahLst/>
              <a:cxnLst/>
              <a:rect l="l" t="t" r="r" b="b"/>
              <a:pathLst>
                <a:path w="26901" h="27172" fill="none" extrusionOk="0">
                  <a:moveTo>
                    <a:pt x="26802" y="10785"/>
                  </a:moveTo>
                  <a:lnTo>
                    <a:pt x="26802" y="10785"/>
                  </a:lnTo>
                  <a:lnTo>
                    <a:pt x="26728" y="10143"/>
                  </a:lnTo>
                  <a:lnTo>
                    <a:pt x="26629" y="9526"/>
                  </a:lnTo>
                  <a:lnTo>
                    <a:pt x="26506" y="8885"/>
                  </a:lnTo>
                  <a:lnTo>
                    <a:pt x="26358" y="8292"/>
                  </a:lnTo>
                  <a:lnTo>
                    <a:pt x="26185" y="7700"/>
                  </a:lnTo>
                  <a:lnTo>
                    <a:pt x="25963" y="7157"/>
                  </a:lnTo>
                  <a:lnTo>
                    <a:pt x="25716" y="6614"/>
                  </a:lnTo>
                  <a:lnTo>
                    <a:pt x="25444" y="6121"/>
                  </a:lnTo>
                  <a:lnTo>
                    <a:pt x="25272" y="5898"/>
                  </a:lnTo>
                  <a:lnTo>
                    <a:pt x="25099" y="5676"/>
                  </a:lnTo>
                  <a:lnTo>
                    <a:pt x="24926" y="5479"/>
                  </a:lnTo>
                  <a:lnTo>
                    <a:pt x="24729" y="5282"/>
                  </a:lnTo>
                  <a:lnTo>
                    <a:pt x="24531" y="5109"/>
                  </a:lnTo>
                  <a:lnTo>
                    <a:pt x="24334" y="4936"/>
                  </a:lnTo>
                  <a:lnTo>
                    <a:pt x="24112" y="4788"/>
                  </a:lnTo>
                  <a:lnTo>
                    <a:pt x="23865" y="4640"/>
                  </a:lnTo>
                  <a:lnTo>
                    <a:pt x="23618" y="4516"/>
                  </a:lnTo>
                  <a:lnTo>
                    <a:pt x="23371" y="4418"/>
                  </a:lnTo>
                  <a:lnTo>
                    <a:pt x="23100" y="4344"/>
                  </a:lnTo>
                  <a:lnTo>
                    <a:pt x="22804" y="4270"/>
                  </a:lnTo>
                  <a:lnTo>
                    <a:pt x="22508" y="4220"/>
                  </a:lnTo>
                  <a:lnTo>
                    <a:pt x="22211" y="4171"/>
                  </a:lnTo>
                  <a:lnTo>
                    <a:pt x="21891" y="4171"/>
                  </a:lnTo>
                  <a:lnTo>
                    <a:pt x="21545" y="4171"/>
                  </a:lnTo>
                  <a:lnTo>
                    <a:pt x="21545" y="4171"/>
                  </a:lnTo>
                  <a:lnTo>
                    <a:pt x="21101" y="4196"/>
                  </a:lnTo>
                  <a:lnTo>
                    <a:pt x="20879" y="4196"/>
                  </a:lnTo>
                  <a:lnTo>
                    <a:pt x="20657" y="4122"/>
                  </a:lnTo>
                  <a:lnTo>
                    <a:pt x="20657" y="4122"/>
                  </a:lnTo>
                  <a:lnTo>
                    <a:pt x="20509" y="4048"/>
                  </a:lnTo>
                  <a:lnTo>
                    <a:pt x="20361" y="3924"/>
                  </a:lnTo>
                  <a:lnTo>
                    <a:pt x="20114" y="3677"/>
                  </a:lnTo>
                  <a:lnTo>
                    <a:pt x="20114" y="3677"/>
                  </a:lnTo>
                  <a:lnTo>
                    <a:pt x="19596" y="3110"/>
                  </a:lnTo>
                  <a:lnTo>
                    <a:pt x="19077" y="2592"/>
                  </a:lnTo>
                  <a:lnTo>
                    <a:pt x="18510" y="2073"/>
                  </a:lnTo>
                  <a:lnTo>
                    <a:pt x="17942" y="1604"/>
                  </a:lnTo>
                  <a:lnTo>
                    <a:pt x="17325" y="1160"/>
                  </a:lnTo>
                  <a:lnTo>
                    <a:pt x="17004" y="963"/>
                  </a:lnTo>
                  <a:lnTo>
                    <a:pt x="16683" y="790"/>
                  </a:lnTo>
                  <a:lnTo>
                    <a:pt x="16363" y="617"/>
                  </a:lnTo>
                  <a:lnTo>
                    <a:pt x="16017" y="469"/>
                  </a:lnTo>
                  <a:lnTo>
                    <a:pt x="15672" y="346"/>
                  </a:lnTo>
                  <a:lnTo>
                    <a:pt x="15301" y="247"/>
                  </a:lnTo>
                  <a:lnTo>
                    <a:pt x="15301" y="247"/>
                  </a:lnTo>
                  <a:lnTo>
                    <a:pt x="14956" y="148"/>
                  </a:lnTo>
                  <a:lnTo>
                    <a:pt x="14586" y="99"/>
                  </a:lnTo>
                  <a:lnTo>
                    <a:pt x="14215" y="50"/>
                  </a:lnTo>
                  <a:lnTo>
                    <a:pt x="13845" y="25"/>
                  </a:lnTo>
                  <a:lnTo>
                    <a:pt x="13475" y="0"/>
                  </a:lnTo>
                  <a:lnTo>
                    <a:pt x="13080" y="25"/>
                  </a:lnTo>
                  <a:lnTo>
                    <a:pt x="12710" y="50"/>
                  </a:lnTo>
                  <a:lnTo>
                    <a:pt x="12340" y="99"/>
                  </a:lnTo>
                  <a:lnTo>
                    <a:pt x="11970" y="173"/>
                  </a:lnTo>
                  <a:lnTo>
                    <a:pt x="11599" y="247"/>
                  </a:lnTo>
                  <a:lnTo>
                    <a:pt x="10884" y="444"/>
                  </a:lnTo>
                  <a:lnTo>
                    <a:pt x="10168" y="691"/>
                  </a:lnTo>
                  <a:lnTo>
                    <a:pt x="9477" y="987"/>
                  </a:lnTo>
                  <a:lnTo>
                    <a:pt x="9477" y="987"/>
                  </a:lnTo>
                  <a:lnTo>
                    <a:pt x="8811" y="1333"/>
                  </a:lnTo>
                  <a:lnTo>
                    <a:pt x="8144" y="1703"/>
                  </a:lnTo>
                  <a:lnTo>
                    <a:pt x="7503" y="2098"/>
                  </a:lnTo>
                  <a:lnTo>
                    <a:pt x="6886" y="2493"/>
                  </a:lnTo>
                  <a:lnTo>
                    <a:pt x="5652" y="3381"/>
                  </a:lnTo>
                  <a:lnTo>
                    <a:pt x="4443" y="4270"/>
                  </a:lnTo>
                  <a:lnTo>
                    <a:pt x="4443" y="4270"/>
                  </a:lnTo>
                  <a:lnTo>
                    <a:pt x="3431" y="5010"/>
                  </a:lnTo>
                  <a:lnTo>
                    <a:pt x="2962" y="5380"/>
                  </a:lnTo>
                  <a:lnTo>
                    <a:pt x="2468" y="5800"/>
                  </a:lnTo>
                  <a:lnTo>
                    <a:pt x="2024" y="6219"/>
                  </a:lnTo>
                  <a:lnTo>
                    <a:pt x="1629" y="6664"/>
                  </a:lnTo>
                  <a:lnTo>
                    <a:pt x="1432" y="6910"/>
                  </a:lnTo>
                  <a:lnTo>
                    <a:pt x="1259" y="7157"/>
                  </a:lnTo>
                  <a:lnTo>
                    <a:pt x="1111" y="7429"/>
                  </a:lnTo>
                  <a:lnTo>
                    <a:pt x="963" y="7700"/>
                  </a:lnTo>
                  <a:lnTo>
                    <a:pt x="963" y="7700"/>
                  </a:lnTo>
                  <a:lnTo>
                    <a:pt x="790" y="8095"/>
                  </a:lnTo>
                  <a:lnTo>
                    <a:pt x="642" y="8490"/>
                  </a:lnTo>
                  <a:lnTo>
                    <a:pt x="519" y="8909"/>
                  </a:lnTo>
                  <a:lnTo>
                    <a:pt x="420" y="9329"/>
                  </a:lnTo>
                  <a:lnTo>
                    <a:pt x="346" y="9748"/>
                  </a:lnTo>
                  <a:lnTo>
                    <a:pt x="296" y="10193"/>
                  </a:lnTo>
                  <a:lnTo>
                    <a:pt x="198" y="11056"/>
                  </a:lnTo>
                  <a:lnTo>
                    <a:pt x="198" y="11056"/>
                  </a:lnTo>
                  <a:lnTo>
                    <a:pt x="74" y="12438"/>
                  </a:lnTo>
                  <a:lnTo>
                    <a:pt x="0" y="13845"/>
                  </a:lnTo>
                  <a:lnTo>
                    <a:pt x="0" y="14536"/>
                  </a:lnTo>
                  <a:lnTo>
                    <a:pt x="0" y="15252"/>
                  </a:lnTo>
                  <a:lnTo>
                    <a:pt x="25" y="15943"/>
                  </a:lnTo>
                  <a:lnTo>
                    <a:pt x="74" y="16634"/>
                  </a:lnTo>
                  <a:lnTo>
                    <a:pt x="173" y="17325"/>
                  </a:lnTo>
                  <a:lnTo>
                    <a:pt x="272" y="18016"/>
                  </a:lnTo>
                  <a:lnTo>
                    <a:pt x="420" y="18682"/>
                  </a:lnTo>
                  <a:lnTo>
                    <a:pt x="593" y="19324"/>
                  </a:lnTo>
                  <a:lnTo>
                    <a:pt x="790" y="19990"/>
                  </a:lnTo>
                  <a:lnTo>
                    <a:pt x="1037" y="20607"/>
                  </a:lnTo>
                  <a:lnTo>
                    <a:pt x="1333" y="21224"/>
                  </a:lnTo>
                  <a:lnTo>
                    <a:pt x="1679" y="21841"/>
                  </a:lnTo>
                  <a:lnTo>
                    <a:pt x="1679" y="21841"/>
                  </a:lnTo>
                  <a:lnTo>
                    <a:pt x="1950" y="22261"/>
                  </a:lnTo>
                  <a:lnTo>
                    <a:pt x="2271" y="22680"/>
                  </a:lnTo>
                  <a:lnTo>
                    <a:pt x="2592" y="23100"/>
                  </a:lnTo>
                  <a:lnTo>
                    <a:pt x="2937" y="23470"/>
                  </a:lnTo>
                  <a:lnTo>
                    <a:pt x="3307" y="23840"/>
                  </a:lnTo>
                  <a:lnTo>
                    <a:pt x="3702" y="24186"/>
                  </a:lnTo>
                  <a:lnTo>
                    <a:pt x="4097" y="24507"/>
                  </a:lnTo>
                  <a:lnTo>
                    <a:pt x="4517" y="24827"/>
                  </a:lnTo>
                  <a:lnTo>
                    <a:pt x="4936" y="25123"/>
                  </a:lnTo>
                  <a:lnTo>
                    <a:pt x="5380" y="25395"/>
                  </a:lnTo>
                  <a:lnTo>
                    <a:pt x="5849" y="25642"/>
                  </a:lnTo>
                  <a:lnTo>
                    <a:pt x="6318" y="25864"/>
                  </a:lnTo>
                  <a:lnTo>
                    <a:pt x="6787" y="26086"/>
                  </a:lnTo>
                  <a:lnTo>
                    <a:pt x="7256" y="26283"/>
                  </a:lnTo>
                  <a:lnTo>
                    <a:pt x="7750" y="26456"/>
                  </a:lnTo>
                  <a:lnTo>
                    <a:pt x="8268" y="26604"/>
                  </a:lnTo>
                  <a:lnTo>
                    <a:pt x="8268" y="26604"/>
                  </a:lnTo>
                  <a:lnTo>
                    <a:pt x="8761" y="26728"/>
                  </a:lnTo>
                  <a:lnTo>
                    <a:pt x="9255" y="26851"/>
                  </a:lnTo>
                  <a:lnTo>
                    <a:pt x="9773" y="26950"/>
                  </a:lnTo>
                  <a:lnTo>
                    <a:pt x="10292" y="27024"/>
                  </a:lnTo>
                  <a:lnTo>
                    <a:pt x="10810" y="27098"/>
                  </a:lnTo>
                  <a:lnTo>
                    <a:pt x="11303" y="27147"/>
                  </a:lnTo>
                  <a:lnTo>
                    <a:pt x="11822" y="27172"/>
                  </a:lnTo>
                  <a:lnTo>
                    <a:pt x="12365" y="27172"/>
                  </a:lnTo>
                  <a:lnTo>
                    <a:pt x="13401" y="27172"/>
                  </a:lnTo>
                  <a:lnTo>
                    <a:pt x="14438" y="27098"/>
                  </a:lnTo>
                  <a:lnTo>
                    <a:pt x="15474" y="26974"/>
                  </a:lnTo>
                  <a:lnTo>
                    <a:pt x="16486" y="26802"/>
                  </a:lnTo>
                  <a:lnTo>
                    <a:pt x="16486" y="26802"/>
                  </a:lnTo>
                  <a:lnTo>
                    <a:pt x="17078" y="26703"/>
                  </a:lnTo>
                  <a:lnTo>
                    <a:pt x="17646" y="26555"/>
                  </a:lnTo>
                  <a:lnTo>
                    <a:pt x="18213" y="26407"/>
                  </a:lnTo>
                  <a:lnTo>
                    <a:pt x="18806" y="26234"/>
                  </a:lnTo>
                  <a:lnTo>
                    <a:pt x="19349" y="26061"/>
                  </a:lnTo>
                  <a:lnTo>
                    <a:pt x="19916" y="25839"/>
                  </a:lnTo>
                  <a:lnTo>
                    <a:pt x="20459" y="25617"/>
                  </a:lnTo>
                  <a:lnTo>
                    <a:pt x="21002" y="25370"/>
                  </a:lnTo>
                  <a:lnTo>
                    <a:pt x="21520" y="25099"/>
                  </a:lnTo>
                  <a:lnTo>
                    <a:pt x="22014" y="24803"/>
                  </a:lnTo>
                  <a:lnTo>
                    <a:pt x="22483" y="24482"/>
                  </a:lnTo>
                  <a:lnTo>
                    <a:pt x="22952" y="24136"/>
                  </a:lnTo>
                  <a:lnTo>
                    <a:pt x="23396" y="23766"/>
                  </a:lnTo>
                  <a:lnTo>
                    <a:pt x="23816" y="23347"/>
                  </a:lnTo>
                  <a:lnTo>
                    <a:pt x="24210" y="22927"/>
                  </a:lnTo>
                  <a:lnTo>
                    <a:pt x="24581" y="22458"/>
                  </a:lnTo>
                  <a:lnTo>
                    <a:pt x="24581" y="22458"/>
                  </a:lnTo>
                  <a:lnTo>
                    <a:pt x="24827" y="22088"/>
                  </a:lnTo>
                  <a:lnTo>
                    <a:pt x="25074" y="21693"/>
                  </a:lnTo>
                  <a:lnTo>
                    <a:pt x="25296" y="21274"/>
                  </a:lnTo>
                  <a:lnTo>
                    <a:pt x="25518" y="20854"/>
                  </a:lnTo>
                  <a:lnTo>
                    <a:pt x="25691" y="20434"/>
                  </a:lnTo>
                  <a:lnTo>
                    <a:pt x="25864" y="20015"/>
                  </a:lnTo>
                  <a:lnTo>
                    <a:pt x="26012" y="19571"/>
                  </a:lnTo>
                  <a:lnTo>
                    <a:pt x="26135" y="19102"/>
                  </a:lnTo>
                  <a:lnTo>
                    <a:pt x="26358" y="18213"/>
                  </a:lnTo>
                  <a:lnTo>
                    <a:pt x="26555" y="17276"/>
                  </a:lnTo>
                  <a:lnTo>
                    <a:pt x="26678" y="16338"/>
                  </a:lnTo>
                  <a:lnTo>
                    <a:pt x="26777" y="15400"/>
                  </a:lnTo>
                  <a:lnTo>
                    <a:pt x="26777" y="15400"/>
                  </a:lnTo>
                  <a:lnTo>
                    <a:pt x="26851" y="14413"/>
                  </a:lnTo>
                  <a:lnTo>
                    <a:pt x="26901" y="13278"/>
                  </a:lnTo>
                  <a:lnTo>
                    <a:pt x="26901" y="12661"/>
                  </a:lnTo>
                  <a:lnTo>
                    <a:pt x="26901" y="12044"/>
                  </a:lnTo>
                  <a:lnTo>
                    <a:pt x="26851" y="11427"/>
                  </a:lnTo>
                  <a:lnTo>
                    <a:pt x="26802" y="1078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0" name="Google Shape;3120;p33"/>
            <p:cNvSpPr/>
            <p:nvPr/>
          </p:nvSpPr>
          <p:spPr>
            <a:xfrm>
              <a:off x="10267125" y="3542038"/>
              <a:ext cx="194375" cy="108625"/>
            </a:xfrm>
            <a:custGeom>
              <a:avLst/>
              <a:gdLst/>
              <a:ahLst/>
              <a:cxnLst/>
              <a:rect l="l" t="t" r="r" b="b"/>
              <a:pathLst>
                <a:path w="7775" h="4345" extrusionOk="0">
                  <a:moveTo>
                    <a:pt x="149" y="2715"/>
                  </a:moveTo>
                  <a:lnTo>
                    <a:pt x="149" y="2715"/>
                  </a:lnTo>
                  <a:lnTo>
                    <a:pt x="50" y="2419"/>
                  </a:lnTo>
                  <a:lnTo>
                    <a:pt x="25" y="2098"/>
                  </a:lnTo>
                  <a:lnTo>
                    <a:pt x="25" y="2098"/>
                  </a:lnTo>
                  <a:lnTo>
                    <a:pt x="25" y="1111"/>
                  </a:lnTo>
                  <a:lnTo>
                    <a:pt x="1" y="149"/>
                  </a:lnTo>
                  <a:lnTo>
                    <a:pt x="1" y="149"/>
                  </a:lnTo>
                  <a:lnTo>
                    <a:pt x="494" y="124"/>
                  </a:lnTo>
                  <a:lnTo>
                    <a:pt x="1457" y="99"/>
                  </a:lnTo>
                  <a:lnTo>
                    <a:pt x="4098" y="25"/>
                  </a:lnTo>
                  <a:lnTo>
                    <a:pt x="6639" y="1"/>
                  </a:lnTo>
                  <a:lnTo>
                    <a:pt x="7454" y="1"/>
                  </a:lnTo>
                  <a:lnTo>
                    <a:pt x="7775" y="25"/>
                  </a:lnTo>
                  <a:lnTo>
                    <a:pt x="7775" y="25"/>
                  </a:lnTo>
                  <a:lnTo>
                    <a:pt x="7775" y="667"/>
                  </a:lnTo>
                  <a:lnTo>
                    <a:pt x="7775" y="1284"/>
                  </a:lnTo>
                  <a:lnTo>
                    <a:pt x="7750" y="1580"/>
                  </a:lnTo>
                  <a:lnTo>
                    <a:pt x="7701" y="1876"/>
                  </a:lnTo>
                  <a:lnTo>
                    <a:pt x="7651" y="2148"/>
                  </a:lnTo>
                  <a:lnTo>
                    <a:pt x="7577" y="2419"/>
                  </a:lnTo>
                  <a:lnTo>
                    <a:pt x="7479" y="2666"/>
                  </a:lnTo>
                  <a:lnTo>
                    <a:pt x="7355" y="2913"/>
                  </a:lnTo>
                  <a:lnTo>
                    <a:pt x="7207" y="3135"/>
                  </a:lnTo>
                  <a:lnTo>
                    <a:pt x="7010" y="3332"/>
                  </a:lnTo>
                  <a:lnTo>
                    <a:pt x="6788" y="3530"/>
                  </a:lnTo>
                  <a:lnTo>
                    <a:pt x="6516" y="3703"/>
                  </a:lnTo>
                  <a:lnTo>
                    <a:pt x="6220" y="3875"/>
                  </a:lnTo>
                  <a:lnTo>
                    <a:pt x="5874" y="3999"/>
                  </a:lnTo>
                  <a:lnTo>
                    <a:pt x="5874" y="3999"/>
                  </a:lnTo>
                  <a:lnTo>
                    <a:pt x="5578" y="4097"/>
                  </a:lnTo>
                  <a:lnTo>
                    <a:pt x="5233" y="4171"/>
                  </a:lnTo>
                  <a:lnTo>
                    <a:pt x="4838" y="4245"/>
                  </a:lnTo>
                  <a:lnTo>
                    <a:pt x="4443" y="4295"/>
                  </a:lnTo>
                  <a:lnTo>
                    <a:pt x="4023" y="4344"/>
                  </a:lnTo>
                  <a:lnTo>
                    <a:pt x="3579" y="4344"/>
                  </a:lnTo>
                  <a:lnTo>
                    <a:pt x="3135" y="4320"/>
                  </a:lnTo>
                  <a:lnTo>
                    <a:pt x="2691" y="4295"/>
                  </a:lnTo>
                  <a:lnTo>
                    <a:pt x="2271" y="4221"/>
                  </a:lnTo>
                  <a:lnTo>
                    <a:pt x="1852" y="4122"/>
                  </a:lnTo>
                  <a:lnTo>
                    <a:pt x="1482" y="3974"/>
                  </a:lnTo>
                  <a:lnTo>
                    <a:pt x="1111" y="3801"/>
                  </a:lnTo>
                  <a:lnTo>
                    <a:pt x="791" y="3604"/>
                  </a:lnTo>
                  <a:lnTo>
                    <a:pt x="667" y="3480"/>
                  </a:lnTo>
                  <a:lnTo>
                    <a:pt x="519" y="3357"/>
                  </a:lnTo>
                  <a:lnTo>
                    <a:pt x="420" y="3209"/>
                  </a:lnTo>
                  <a:lnTo>
                    <a:pt x="297" y="3061"/>
                  </a:lnTo>
                  <a:lnTo>
                    <a:pt x="223" y="2888"/>
                  </a:lnTo>
                  <a:lnTo>
                    <a:pt x="149" y="2715"/>
                  </a:lnTo>
                  <a:lnTo>
                    <a:pt x="149" y="2715"/>
                  </a:lnTo>
                  <a:close/>
                </a:path>
              </a:pathLst>
            </a:custGeom>
            <a:solidFill>
              <a:srgbClr val="DE93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1" name="Google Shape;3121;p33"/>
            <p:cNvSpPr/>
            <p:nvPr/>
          </p:nvSpPr>
          <p:spPr>
            <a:xfrm>
              <a:off x="9955550" y="3222438"/>
              <a:ext cx="153650" cy="196225"/>
            </a:xfrm>
            <a:custGeom>
              <a:avLst/>
              <a:gdLst/>
              <a:ahLst/>
              <a:cxnLst/>
              <a:rect l="l" t="t" r="r" b="b"/>
              <a:pathLst>
                <a:path w="6146" h="7849" extrusionOk="0">
                  <a:moveTo>
                    <a:pt x="5949" y="7800"/>
                  </a:moveTo>
                  <a:lnTo>
                    <a:pt x="5949" y="7800"/>
                  </a:lnTo>
                  <a:lnTo>
                    <a:pt x="5949" y="7824"/>
                  </a:lnTo>
                  <a:lnTo>
                    <a:pt x="5874" y="7849"/>
                  </a:lnTo>
                  <a:lnTo>
                    <a:pt x="5677" y="7824"/>
                  </a:lnTo>
                  <a:lnTo>
                    <a:pt x="5381" y="7775"/>
                  </a:lnTo>
                  <a:lnTo>
                    <a:pt x="5060" y="7676"/>
                  </a:lnTo>
                  <a:lnTo>
                    <a:pt x="4024" y="7355"/>
                  </a:lnTo>
                  <a:lnTo>
                    <a:pt x="4024" y="7355"/>
                  </a:lnTo>
                  <a:lnTo>
                    <a:pt x="3629" y="7183"/>
                  </a:lnTo>
                  <a:lnTo>
                    <a:pt x="3234" y="6985"/>
                  </a:lnTo>
                  <a:lnTo>
                    <a:pt x="2839" y="6788"/>
                  </a:lnTo>
                  <a:lnTo>
                    <a:pt x="2444" y="6566"/>
                  </a:lnTo>
                  <a:lnTo>
                    <a:pt x="2074" y="6319"/>
                  </a:lnTo>
                  <a:lnTo>
                    <a:pt x="1704" y="6047"/>
                  </a:lnTo>
                  <a:lnTo>
                    <a:pt x="1383" y="5751"/>
                  </a:lnTo>
                  <a:lnTo>
                    <a:pt x="1062" y="5455"/>
                  </a:lnTo>
                  <a:lnTo>
                    <a:pt x="791" y="5134"/>
                  </a:lnTo>
                  <a:lnTo>
                    <a:pt x="544" y="4789"/>
                  </a:lnTo>
                  <a:lnTo>
                    <a:pt x="346" y="4418"/>
                  </a:lnTo>
                  <a:lnTo>
                    <a:pt x="174" y="4024"/>
                  </a:lnTo>
                  <a:lnTo>
                    <a:pt x="75" y="3604"/>
                  </a:lnTo>
                  <a:lnTo>
                    <a:pt x="1" y="3185"/>
                  </a:lnTo>
                  <a:lnTo>
                    <a:pt x="1" y="2962"/>
                  </a:lnTo>
                  <a:lnTo>
                    <a:pt x="1" y="2716"/>
                  </a:lnTo>
                  <a:lnTo>
                    <a:pt x="26" y="2494"/>
                  </a:lnTo>
                  <a:lnTo>
                    <a:pt x="75" y="2247"/>
                  </a:lnTo>
                  <a:lnTo>
                    <a:pt x="75" y="2247"/>
                  </a:lnTo>
                  <a:lnTo>
                    <a:pt x="149" y="1975"/>
                  </a:lnTo>
                  <a:lnTo>
                    <a:pt x="248" y="1679"/>
                  </a:lnTo>
                  <a:lnTo>
                    <a:pt x="371" y="1432"/>
                  </a:lnTo>
                  <a:lnTo>
                    <a:pt x="519" y="1186"/>
                  </a:lnTo>
                  <a:lnTo>
                    <a:pt x="692" y="939"/>
                  </a:lnTo>
                  <a:lnTo>
                    <a:pt x="889" y="741"/>
                  </a:lnTo>
                  <a:lnTo>
                    <a:pt x="1111" y="544"/>
                  </a:lnTo>
                  <a:lnTo>
                    <a:pt x="1358" y="396"/>
                  </a:lnTo>
                  <a:lnTo>
                    <a:pt x="1358" y="396"/>
                  </a:lnTo>
                  <a:lnTo>
                    <a:pt x="1679" y="223"/>
                  </a:lnTo>
                  <a:lnTo>
                    <a:pt x="2025" y="100"/>
                  </a:lnTo>
                  <a:lnTo>
                    <a:pt x="2370" y="26"/>
                  </a:lnTo>
                  <a:lnTo>
                    <a:pt x="2740" y="1"/>
                  </a:lnTo>
                  <a:lnTo>
                    <a:pt x="2740" y="1"/>
                  </a:lnTo>
                  <a:lnTo>
                    <a:pt x="2938" y="1"/>
                  </a:lnTo>
                  <a:lnTo>
                    <a:pt x="3135" y="26"/>
                  </a:lnTo>
                  <a:lnTo>
                    <a:pt x="3530" y="100"/>
                  </a:lnTo>
                  <a:lnTo>
                    <a:pt x="3530" y="100"/>
                  </a:lnTo>
                  <a:lnTo>
                    <a:pt x="3777" y="198"/>
                  </a:lnTo>
                  <a:lnTo>
                    <a:pt x="3999" y="322"/>
                  </a:lnTo>
                  <a:lnTo>
                    <a:pt x="4221" y="470"/>
                  </a:lnTo>
                  <a:lnTo>
                    <a:pt x="4443" y="667"/>
                  </a:lnTo>
                  <a:lnTo>
                    <a:pt x="4641" y="865"/>
                  </a:lnTo>
                  <a:lnTo>
                    <a:pt x="4838" y="1111"/>
                  </a:lnTo>
                  <a:lnTo>
                    <a:pt x="5011" y="1358"/>
                  </a:lnTo>
                  <a:lnTo>
                    <a:pt x="5159" y="1630"/>
                  </a:lnTo>
                  <a:lnTo>
                    <a:pt x="5332" y="1901"/>
                  </a:lnTo>
                  <a:lnTo>
                    <a:pt x="5455" y="2197"/>
                  </a:lnTo>
                  <a:lnTo>
                    <a:pt x="5702" y="2790"/>
                  </a:lnTo>
                  <a:lnTo>
                    <a:pt x="5899" y="3407"/>
                  </a:lnTo>
                  <a:lnTo>
                    <a:pt x="6023" y="3999"/>
                  </a:lnTo>
                  <a:lnTo>
                    <a:pt x="6023" y="3999"/>
                  </a:lnTo>
                  <a:lnTo>
                    <a:pt x="6072" y="4344"/>
                  </a:lnTo>
                  <a:lnTo>
                    <a:pt x="6097" y="4641"/>
                  </a:lnTo>
                  <a:lnTo>
                    <a:pt x="6097" y="4715"/>
                  </a:lnTo>
                  <a:lnTo>
                    <a:pt x="6097" y="4715"/>
                  </a:lnTo>
                  <a:lnTo>
                    <a:pt x="6146" y="5677"/>
                  </a:lnTo>
                  <a:lnTo>
                    <a:pt x="6121" y="6343"/>
                  </a:lnTo>
                  <a:lnTo>
                    <a:pt x="6072" y="6960"/>
                  </a:lnTo>
                  <a:lnTo>
                    <a:pt x="5949" y="7800"/>
                  </a:lnTo>
                  <a:lnTo>
                    <a:pt x="5949" y="7800"/>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2" name="Google Shape;3122;p33"/>
            <p:cNvSpPr/>
            <p:nvPr/>
          </p:nvSpPr>
          <p:spPr>
            <a:xfrm>
              <a:off x="9982100" y="3250213"/>
              <a:ext cx="125875" cy="135750"/>
            </a:xfrm>
            <a:custGeom>
              <a:avLst/>
              <a:gdLst/>
              <a:ahLst/>
              <a:cxnLst/>
              <a:rect l="l" t="t" r="r" b="b"/>
              <a:pathLst>
                <a:path w="5035" h="5430" extrusionOk="0">
                  <a:moveTo>
                    <a:pt x="3060" y="2518"/>
                  </a:moveTo>
                  <a:lnTo>
                    <a:pt x="3060" y="2518"/>
                  </a:lnTo>
                  <a:lnTo>
                    <a:pt x="2912" y="2690"/>
                  </a:lnTo>
                  <a:lnTo>
                    <a:pt x="2813" y="2888"/>
                  </a:lnTo>
                  <a:lnTo>
                    <a:pt x="2739" y="3110"/>
                  </a:lnTo>
                  <a:lnTo>
                    <a:pt x="2690" y="3307"/>
                  </a:lnTo>
                  <a:lnTo>
                    <a:pt x="2690" y="3530"/>
                  </a:lnTo>
                  <a:lnTo>
                    <a:pt x="2715" y="3752"/>
                  </a:lnTo>
                  <a:lnTo>
                    <a:pt x="2789" y="3974"/>
                  </a:lnTo>
                  <a:lnTo>
                    <a:pt x="2888" y="4171"/>
                  </a:lnTo>
                  <a:lnTo>
                    <a:pt x="2888" y="4171"/>
                  </a:lnTo>
                  <a:lnTo>
                    <a:pt x="3060" y="4369"/>
                  </a:lnTo>
                  <a:lnTo>
                    <a:pt x="3258" y="4541"/>
                  </a:lnTo>
                  <a:lnTo>
                    <a:pt x="3504" y="4665"/>
                  </a:lnTo>
                  <a:lnTo>
                    <a:pt x="3751" y="4788"/>
                  </a:lnTo>
                  <a:lnTo>
                    <a:pt x="4023" y="4862"/>
                  </a:lnTo>
                  <a:lnTo>
                    <a:pt x="4294" y="4936"/>
                  </a:lnTo>
                  <a:lnTo>
                    <a:pt x="4812" y="5010"/>
                  </a:lnTo>
                  <a:lnTo>
                    <a:pt x="4812" y="5010"/>
                  </a:lnTo>
                  <a:lnTo>
                    <a:pt x="4911" y="5035"/>
                  </a:lnTo>
                  <a:lnTo>
                    <a:pt x="4961" y="5084"/>
                  </a:lnTo>
                  <a:lnTo>
                    <a:pt x="5010" y="5158"/>
                  </a:lnTo>
                  <a:lnTo>
                    <a:pt x="5010" y="5232"/>
                  </a:lnTo>
                  <a:lnTo>
                    <a:pt x="5010" y="5306"/>
                  </a:lnTo>
                  <a:lnTo>
                    <a:pt x="4961" y="5356"/>
                  </a:lnTo>
                  <a:lnTo>
                    <a:pt x="4911" y="5405"/>
                  </a:lnTo>
                  <a:lnTo>
                    <a:pt x="4812" y="5430"/>
                  </a:lnTo>
                  <a:lnTo>
                    <a:pt x="4812" y="5430"/>
                  </a:lnTo>
                  <a:lnTo>
                    <a:pt x="4146" y="5430"/>
                  </a:lnTo>
                  <a:lnTo>
                    <a:pt x="3825" y="5405"/>
                  </a:lnTo>
                  <a:lnTo>
                    <a:pt x="3504" y="5381"/>
                  </a:lnTo>
                  <a:lnTo>
                    <a:pt x="3504" y="5381"/>
                  </a:lnTo>
                  <a:lnTo>
                    <a:pt x="3184" y="5282"/>
                  </a:lnTo>
                  <a:lnTo>
                    <a:pt x="2888" y="5134"/>
                  </a:lnTo>
                  <a:lnTo>
                    <a:pt x="2641" y="4961"/>
                  </a:lnTo>
                  <a:lnTo>
                    <a:pt x="2517" y="4838"/>
                  </a:lnTo>
                  <a:lnTo>
                    <a:pt x="2394" y="4714"/>
                  </a:lnTo>
                  <a:lnTo>
                    <a:pt x="2394" y="4714"/>
                  </a:lnTo>
                  <a:lnTo>
                    <a:pt x="2246" y="4492"/>
                  </a:lnTo>
                  <a:lnTo>
                    <a:pt x="2098" y="4245"/>
                  </a:lnTo>
                  <a:lnTo>
                    <a:pt x="2024" y="3974"/>
                  </a:lnTo>
                  <a:lnTo>
                    <a:pt x="1950" y="3702"/>
                  </a:lnTo>
                  <a:lnTo>
                    <a:pt x="1950" y="3431"/>
                  </a:lnTo>
                  <a:lnTo>
                    <a:pt x="1950" y="3159"/>
                  </a:lnTo>
                  <a:lnTo>
                    <a:pt x="2024" y="2863"/>
                  </a:lnTo>
                  <a:lnTo>
                    <a:pt x="2122" y="2616"/>
                  </a:lnTo>
                  <a:lnTo>
                    <a:pt x="2122" y="2616"/>
                  </a:lnTo>
                  <a:lnTo>
                    <a:pt x="2246" y="2394"/>
                  </a:lnTo>
                  <a:lnTo>
                    <a:pt x="2369" y="2197"/>
                  </a:lnTo>
                  <a:lnTo>
                    <a:pt x="2542" y="1999"/>
                  </a:lnTo>
                  <a:lnTo>
                    <a:pt x="2739" y="1827"/>
                  </a:lnTo>
                  <a:lnTo>
                    <a:pt x="2739" y="1827"/>
                  </a:lnTo>
                  <a:lnTo>
                    <a:pt x="2419" y="1383"/>
                  </a:lnTo>
                  <a:lnTo>
                    <a:pt x="2246" y="1185"/>
                  </a:lnTo>
                  <a:lnTo>
                    <a:pt x="2073" y="1012"/>
                  </a:lnTo>
                  <a:lnTo>
                    <a:pt x="2073" y="1012"/>
                  </a:lnTo>
                  <a:lnTo>
                    <a:pt x="1925" y="914"/>
                  </a:lnTo>
                  <a:lnTo>
                    <a:pt x="1777" y="840"/>
                  </a:lnTo>
                  <a:lnTo>
                    <a:pt x="1629" y="790"/>
                  </a:lnTo>
                  <a:lnTo>
                    <a:pt x="1481" y="766"/>
                  </a:lnTo>
                  <a:lnTo>
                    <a:pt x="1333" y="790"/>
                  </a:lnTo>
                  <a:lnTo>
                    <a:pt x="1185" y="840"/>
                  </a:lnTo>
                  <a:lnTo>
                    <a:pt x="1037" y="938"/>
                  </a:lnTo>
                  <a:lnTo>
                    <a:pt x="913" y="1062"/>
                  </a:lnTo>
                  <a:lnTo>
                    <a:pt x="913" y="1062"/>
                  </a:lnTo>
                  <a:lnTo>
                    <a:pt x="765" y="1234"/>
                  </a:lnTo>
                  <a:lnTo>
                    <a:pt x="666" y="1432"/>
                  </a:lnTo>
                  <a:lnTo>
                    <a:pt x="568" y="1654"/>
                  </a:lnTo>
                  <a:lnTo>
                    <a:pt x="518" y="1901"/>
                  </a:lnTo>
                  <a:lnTo>
                    <a:pt x="494" y="2148"/>
                  </a:lnTo>
                  <a:lnTo>
                    <a:pt x="494" y="2370"/>
                  </a:lnTo>
                  <a:lnTo>
                    <a:pt x="518" y="2616"/>
                  </a:lnTo>
                  <a:lnTo>
                    <a:pt x="568" y="2839"/>
                  </a:lnTo>
                  <a:lnTo>
                    <a:pt x="568" y="2839"/>
                  </a:lnTo>
                  <a:lnTo>
                    <a:pt x="568" y="2863"/>
                  </a:lnTo>
                  <a:lnTo>
                    <a:pt x="568" y="2913"/>
                  </a:lnTo>
                  <a:lnTo>
                    <a:pt x="494" y="2962"/>
                  </a:lnTo>
                  <a:lnTo>
                    <a:pt x="469" y="2987"/>
                  </a:lnTo>
                  <a:lnTo>
                    <a:pt x="420" y="2962"/>
                  </a:lnTo>
                  <a:lnTo>
                    <a:pt x="395" y="2937"/>
                  </a:lnTo>
                  <a:lnTo>
                    <a:pt x="370" y="2913"/>
                  </a:lnTo>
                  <a:lnTo>
                    <a:pt x="370" y="2913"/>
                  </a:lnTo>
                  <a:lnTo>
                    <a:pt x="173" y="2394"/>
                  </a:lnTo>
                  <a:lnTo>
                    <a:pt x="74" y="2123"/>
                  </a:lnTo>
                  <a:lnTo>
                    <a:pt x="0" y="1851"/>
                  </a:lnTo>
                  <a:lnTo>
                    <a:pt x="0" y="1851"/>
                  </a:lnTo>
                  <a:lnTo>
                    <a:pt x="0" y="1605"/>
                  </a:lnTo>
                  <a:lnTo>
                    <a:pt x="25" y="1383"/>
                  </a:lnTo>
                  <a:lnTo>
                    <a:pt x="74" y="1160"/>
                  </a:lnTo>
                  <a:lnTo>
                    <a:pt x="148" y="938"/>
                  </a:lnTo>
                  <a:lnTo>
                    <a:pt x="148" y="938"/>
                  </a:lnTo>
                  <a:lnTo>
                    <a:pt x="247" y="741"/>
                  </a:lnTo>
                  <a:lnTo>
                    <a:pt x="370" y="568"/>
                  </a:lnTo>
                  <a:lnTo>
                    <a:pt x="518" y="420"/>
                  </a:lnTo>
                  <a:lnTo>
                    <a:pt x="666" y="272"/>
                  </a:lnTo>
                  <a:lnTo>
                    <a:pt x="864" y="173"/>
                  </a:lnTo>
                  <a:lnTo>
                    <a:pt x="1037" y="75"/>
                  </a:lnTo>
                  <a:lnTo>
                    <a:pt x="1259" y="25"/>
                  </a:lnTo>
                  <a:lnTo>
                    <a:pt x="1456" y="0"/>
                  </a:lnTo>
                  <a:lnTo>
                    <a:pt x="1456" y="0"/>
                  </a:lnTo>
                  <a:lnTo>
                    <a:pt x="1678" y="0"/>
                  </a:lnTo>
                  <a:lnTo>
                    <a:pt x="1900" y="50"/>
                  </a:lnTo>
                  <a:lnTo>
                    <a:pt x="2098" y="124"/>
                  </a:lnTo>
                  <a:lnTo>
                    <a:pt x="2271" y="198"/>
                  </a:lnTo>
                  <a:lnTo>
                    <a:pt x="2443" y="321"/>
                  </a:lnTo>
                  <a:lnTo>
                    <a:pt x="2591" y="445"/>
                  </a:lnTo>
                  <a:lnTo>
                    <a:pt x="2764" y="593"/>
                  </a:lnTo>
                  <a:lnTo>
                    <a:pt x="2888" y="766"/>
                  </a:lnTo>
                  <a:lnTo>
                    <a:pt x="3159" y="1111"/>
                  </a:lnTo>
                  <a:lnTo>
                    <a:pt x="3406" y="1481"/>
                  </a:lnTo>
                  <a:lnTo>
                    <a:pt x="3653" y="1827"/>
                  </a:lnTo>
                  <a:lnTo>
                    <a:pt x="3899" y="2148"/>
                  </a:lnTo>
                  <a:lnTo>
                    <a:pt x="3899" y="2148"/>
                  </a:lnTo>
                  <a:lnTo>
                    <a:pt x="4072" y="2296"/>
                  </a:lnTo>
                  <a:lnTo>
                    <a:pt x="4220" y="2444"/>
                  </a:lnTo>
                  <a:lnTo>
                    <a:pt x="4393" y="2592"/>
                  </a:lnTo>
                  <a:lnTo>
                    <a:pt x="4590" y="2715"/>
                  </a:lnTo>
                  <a:lnTo>
                    <a:pt x="4590" y="2715"/>
                  </a:lnTo>
                  <a:lnTo>
                    <a:pt x="4763" y="2789"/>
                  </a:lnTo>
                  <a:lnTo>
                    <a:pt x="4936" y="2863"/>
                  </a:lnTo>
                  <a:lnTo>
                    <a:pt x="4961" y="2888"/>
                  </a:lnTo>
                  <a:lnTo>
                    <a:pt x="4961" y="2888"/>
                  </a:lnTo>
                  <a:lnTo>
                    <a:pt x="5010" y="3233"/>
                  </a:lnTo>
                  <a:lnTo>
                    <a:pt x="5035" y="3530"/>
                  </a:lnTo>
                  <a:lnTo>
                    <a:pt x="5035" y="3604"/>
                  </a:lnTo>
                  <a:lnTo>
                    <a:pt x="5035" y="3604"/>
                  </a:lnTo>
                  <a:lnTo>
                    <a:pt x="4862" y="3579"/>
                  </a:lnTo>
                  <a:lnTo>
                    <a:pt x="4714" y="3554"/>
                  </a:lnTo>
                  <a:lnTo>
                    <a:pt x="4393" y="3431"/>
                  </a:lnTo>
                  <a:lnTo>
                    <a:pt x="4393" y="3431"/>
                  </a:lnTo>
                  <a:lnTo>
                    <a:pt x="4220" y="3332"/>
                  </a:lnTo>
                  <a:lnTo>
                    <a:pt x="4047" y="3233"/>
                  </a:lnTo>
                  <a:lnTo>
                    <a:pt x="3702" y="3011"/>
                  </a:lnTo>
                  <a:lnTo>
                    <a:pt x="3406" y="2740"/>
                  </a:lnTo>
                  <a:lnTo>
                    <a:pt x="3134" y="2419"/>
                  </a:lnTo>
                  <a:lnTo>
                    <a:pt x="3134" y="2419"/>
                  </a:lnTo>
                  <a:lnTo>
                    <a:pt x="3060" y="2518"/>
                  </a:lnTo>
                  <a:lnTo>
                    <a:pt x="3060" y="2518"/>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3" name="Google Shape;3123;p33"/>
            <p:cNvSpPr/>
            <p:nvPr/>
          </p:nvSpPr>
          <p:spPr>
            <a:xfrm>
              <a:off x="10591650" y="3222438"/>
              <a:ext cx="153050" cy="196225"/>
            </a:xfrm>
            <a:custGeom>
              <a:avLst/>
              <a:gdLst/>
              <a:ahLst/>
              <a:cxnLst/>
              <a:rect l="l" t="t" r="r" b="b"/>
              <a:pathLst>
                <a:path w="6122" h="7849" extrusionOk="0">
                  <a:moveTo>
                    <a:pt x="174" y="7800"/>
                  </a:moveTo>
                  <a:lnTo>
                    <a:pt x="174" y="7800"/>
                  </a:lnTo>
                  <a:lnTo>
                    <a:pt x="198" y="7824"/>
                  </a:lnTo>
                  <a:lnTo>
                    <a:pt x="248" y="7849"/>
                  </a:lnTo>
                  <a:lnTo>
                    <a:pt x="445" y="7824"/>
                  </a:lnTo>
                  <a:lnTo>
                    <a:pt x="741" y="7775"/>
                  </a:lnTo>
                  <a:lnTo>
                    <a:pt x="1062" y="7676"/>
                  </a:lnTo>
                  <a:lnTo>
                    <a:pt x="2099" y="7355"/>
                  </a:lnTo>
                  <a:lnTo>
                    <a:pt x="2099" y="7355"/>
                  </a:lnTo>
                  <a:lnTo>
                    <a:pt x="2494" y="7183"/>
                  </a:lnTo>
                  <a:lnTo>
                    <a:pt x="2913" y="6985"/>
                  </a:lnTo>
                  <a:lnTo>
                    <a:pt x="3308" y="6788"/>
                  </a:lnTo>
                  <a:lnTo>
                    <a:pt x="3678" y="6566"/>
                  </a:lnTo>
                  <a:lnTo>
                    <a:pt x="4048" y="6319"/>
                  </a:lnTo>
                  <a:lnTo>
                    <a:pt x="4419" y="6047"/>
                  </a:lnTo>
                  <a:lnTo>
                    <a:pt x="4764" y="5751"/>
                  </a:lnTo>
                  <a:lnTo>
                    <a:pt x="5060" y="5455"/>
                  </a:lnTo>
                  <a:lnTo>
                    <a:pt x="5332" y="5134"/>
                  </a:lnTo>
                  <a:lnTo>
                    <a:pt x="5578" y="4789"/>
                  </a:lnTo>
                  <a:lnTo>
                    <a:pt x="5801" y="4418"/>
                  </a:lnTo>
                  <a:lnTo>
                    <a:pt x="5949" y="4024"/>
                  </a:lnTo>
                  <a:lnTo>
                    <a:pt x="6072" y="3604"/>
                  </a:lnTo>
                  <a:lnTo>
                    <a:pt x="6121" y="3185"/>
                  </a:lnTo>
                  <a:lnTo>
                    <a:pt x="6121" y="2962"/>
                  </a:lnTo>
                  <a:lnTo>
                    <a:pt x="6121" y="2716"/>
                  </a:lnTo>
                  <a:lnTo>
                    <a:pt x="6097" y="2494"/>
                  </a:lnTo>
                  <a:lnTo>
                    <a:pt x="6047" y="2247"/>
                  </a:lnTo>
                  <a:lnTo>
                    <a:pt x="6047" y="2247"/>
                  </a:lnTo>
                  <a:lnTo>
                    <a:pt x="5973" y="1975"/>
                  </a:lnTo>
                  <a:lnTo>
                    <a:pt x="5875" y="1679"/>
                  </a:lnTo>
                  <a:lnTo>
                    <a:pt x="5751" y="1432"/>
                  </a:lnTo>
                  <a:lnTo>
                    <a:pt x="5603" y="1186"/>
                  </a:lnTo>
                  <a:lnTo>
                    <a:pt x="5430" y="939"/>
                  </a:lnTo>
                  <a:lnTo>
                    <a:pt x="5233" y="741"/>
                  </a:lnTo>
                  <a:lnTo>
                    <a:pt x="5011" y="544"/>
                  </a:lnTo>
                  <a:lnTo>
                    <a:pt x="4764" y="396"/>
                  </a:lnTo>
                  <a:lnTo>
                    <a:pt x="4764" y="396"/>
                  </a:lnTo>
                  <a:lnTo>
                    <a:pt x="4443" y="223"/>
                  </a:lnTo>
                  <a:lnTo>
                    <a:pt x="4098" y="100"/>
                  </a:lnTo>
                  <a:lnTo>
                    <a:pt x="3752" y="26"/>
                  </a:lnTo>
                  <a:lnTo>
                    <a:pt x="3382" y="1"/>
                  </a:lnTo>
                  <a:lnTo>
                    <a:pt x="3382" y="1"/>
                  </a:lnTo>
                  <a:lnTo>
                    <a:pt x="3185" y="1"/>
                  </a:lnTo>
                  <a:lnTo>
                    <a:pt x="2987" y="26"/>
                  </a:lnTo>
                  <a:lnTo>
                    <a:pt x="2592" y="100"/>
                  </a:lnTo>
                  <a:lnTo>
                    <a:pt x="2592" y="100"/>
                  </a:lnTo>
                  <a:lnTo>
                    <a:pt x="2345" y="198"/>
                  </a:lnTo>
                  <a:lnTo>
                    <a:pt x="2123" y="322"/>
                  </a:lnTo>
                  <a:lnTo>
                    <a:pt x="1901" y="470"/>
                  </a:lnTo>
                  <a:lnTo>
                    <a:pt x="1679" y="667"/>
                  </a:lnTo>
                  <a:lnTo>
                    <a:pt x="1482" y="865"/>
                  </a:lnTo>
                  <a:lnTo>
                    <a:pt x="1309" y="1111"/>
                  </a:lnTo>
                  <a:lnTo>
                    <a:pt x="1112" y="1358"/>
                  </a:lnTo>
                  <a:lnTo>
                    <a:pt x="963" y="1630"/>
                  </a:lnTo>
                  <a:lnTo>
                    <a:pt x="791" y="1901"/>
                  </a:lnTo>
                  <a:lnTo>
                    <a:pt x="667" y="2197"/>
                  </a:lnTo>
                  <a:lnTo>
                    <a:pt x="421" y="2790"/>
                  </a:lnTo>
                  <a:lnTo>
                    <a:pt x="248" y="3407"/>
                  </a:lnTo>
                  <a:lnTo>
                    <a:pt x="100" y="3999"/>
                  </a:lnTo>
                  <a:lnTo>
                    <a:pt x="100" y="3999"/>
                  </a:lnTo>
                  <a:lnTo>
                    <a:pt x="50" y="4344"/>
                  </a:lnTo>
                  <a:lnTo>
                    <a:pt x="26" y="4641"/>
                  </a:lnTo>
                  <a:lnTo>
                    <a:pt x="26" y="4715"/>
                  </a:lnTo>
                  <a:lnTo>
                    <a:pt x="26" y="4715"/>
                  </a:lnTo>
                  <a:lnTo>
                    <a:pt x="1" y="5677"/>
                  </a:lnTo>
                  <a:lnTo>
                    <a:pt x="1" y="6343"/>
                  </a:lnTo>
                  <a:lnTo>
                    <a:pt x="50" y="6960"/>
                  </a:lnTo>
                  <a:lnTo>
                    <a:pt x="174" y="7800"/>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4" name="Google Shape;3124;p33"/>
            <p:cNvSpPr/>
            <p:nvPr/>
          </p:nvSpPr>
          <p:spPr>
            <a:xfrm>
              <a:off x="10591650" y="3222438"/>
              <a:ext cx="153050" cy="196225"/>
            </a:xfrm>
            <a:custGeom>
              <a:avLst/>
              <a:gdLst/>
              <a:ahLst/>
              <a:cxnLst/>
              <a:rect l="l" t="t" r="r" b="b"/>
              <a:pathLst>
                <a:path w="6122" h="7849" fill="none" extrusionOk="0">
                  <a:moveTo>
                    <a:pt x="174" y="7800"/>
                  </a:moveTo>
                  <a:lnTo>
                    <a:pt x="174" y="7800"/>
                  </a:lnTo>
                  <a:lnTo>
                    <a:pt x="198" y="7824"/>
                  </a:lnTo>
                  <a:lnTo>
                    <a:pt x="248" y="7849"/>
                  </a:lnTo>
                  <a:lnTo>
                    <a:pt x="445" y="7824"/>
                  </a:lnTo>
                  <a:lnTo>
                    <a:pt x="741" y="7775"/>
                  </a:lnTo>
                  <a:lnTo>
                    <a:pt x="1062" y="7676"/>
                  </a:lnTo>
                  <a:lnTo>
                    <a:pt x="2099" y="7355"/>
                  </a:lnTo>
                  <a:lnTo>
                    <a:pt x="2099" y="7355"/>
                  </a:lnTo>
                  <a:lnTo>
                    <a:pt x="2494" y="7183"/>
                  </a:lnTo>
                  <a:lnTo>
                    <a:pt x="2913" y="6985"/>
                  </a:lnTo>
                  <a:lnTo>
                    <a:pt x="3308" y="6788"/>
                  </a:lnTo>
                  <a:lnTo>
                    <a:pt x="3678" y="6566"/>
                  </a:lnTo>
                  <a:lnTo>
                    <a:pt x="4048" y="6319"/>
                  </a:lnTo>
                  <a:lnTo>
                    <a:pt x="4419" y="6047"/>
                  </a:lnTo>
                  <a:lnTo>
                    <a:pt x="4764" y="5751"/>
                  </a:lnTo>
                  <a:lnTo>
                    <a:pt x="5060" y="5455"/>
                  </a:lnTo>
                  <a:lnTo>
                    <a:pt x="5332" y="5134"/>
                  </a:lnTo>
                  <a:lnTo>
                    <a:pt x="5578" y="4789"/>
                  </a:lnTo>
                  <a:lnTo>
                    <a:pt x="5801" y="4418"/>
                  </a:lnTo>
                  <a:lnTo>
                    <a:pt x="5949" y="4024"/>
                  </a:lnTo>
                  <a:lnTo>
                    <a:pt x="6072" y="3604"/>
                  </a:lnTo>
                  <a:lnTo>
                    <a:pt x="6121" y="3185"/>
                  </a:lnTo>
                  <a:lnTo>
                    <a:pt x="6121" y="2962"/>
                  </a:lnTo>
                  <a:lnTo>
                    <a:pt x="6121" y="2716"/>
                  </a:lnTo>
                  <a:lnTo>
                    <a:pt x="6097" y="2494"/>
                  </a:lnTo>
                  <a:lnTo>
                    <a:pt x="6047" y="2247"/>
                  </a:lnTo>
                  <a:lnTo>
                    <a:pt x="6047" y="2247"/>
                  </a:lnTo>
                  <a:lnTo>
                    <a:pt x="5973" y="1975"/>
                  </a:lnTo>
                  <a:lnTo>
                    <a:pt x="5875" y="1679"/>
                  </a:lnTo>
                  <a:lnTo>
                    <a:pt x="5751" y="1432"/>
                  </a:lnTo>
                  <a:lnTo>
                    <a:pt x="5603" y="1186"/>
                  </a:lnTo>
                  <a:lnTo>
                    <a:pt x="5430" y="939"/>
                  </a:lnTo>
                  <a:lnTo>
                    <a:pt x="5233" y="741"/>
                  </a:lnTo>
                  <a:lnTo>
                    <a:pt x="5011" y="544"/>
                  </a:lnTo>
                  <a:lnTo>
                    <a:pt x="4764" y="396"/>
                  </a:lnTo>
                  <a:lnTo>
                    <a:pt x="4764" y="396"/>
                  </a:lnTo>
                  <a:lnTo>
                    <a:pt x="4443" y="223"/>
                  </a:lnTo>
                  <a:lnTo>
                    <a:pt x="4098" y="100"/>
                  </a:lnTo>
                  <a:lnTo>
                    <a:pt x="3752" y="26"/>
                  </a:lnTo>
                  <a:lnTo>
                    <a:pt x="3382" y="1"/>
                  </a:lnTo>
                  <a:lnTo>
                    <a:pt x="3382" y="1"/>
                  </a:lnTo>
                  <a:lnTo>
                    <a:pt x="3185" y="1"/>
                  </a:lnTo>
                  <a:lnTo>
                    <a:pt x="2987" y="26"/>
                  </a:lnTo>
                  <a:lnTo>
                    <a:pt x="2592" y="100"/>
                  </a:lnTo>
                  <a:lnTo>
                    <a:pt x="2592" y="100"/>
                  </a:lnTo>
                  <a:lnTo>
                    <a:pt x="2345" y="198"/>
                  </a:lnTo>
                  <a:lnTo>
                    <a:pt x="2123" y="322"/>
                  </a:lnTo>
                  <a:lnTo>
                    <a:pt x="1901" y="470"/>
                  </a:lnTo>
                  <a:lnTo>
                    <a:pt x="1679" y="667"/>
                  </a:lnTo>
                  <a:lnTo>
                    <a:pt x="1482" y="865"/>
                  </a:lnTo>
                  <a:lnTo>
                    <a:pt x="1309" y="1111"/>
                  </a:lnTo>
                  <a:lnTo>
                    <a:pt x="1112" y="1358"/>
                  </a:lnTo>
                  <a:lnTo>
                    <a:pt x="963" y="1630"/>
                  </a:lnTo>
                  <a:lnTo>
                    <a:pt x="791" y="1901"/>
                  </a:lnTo>
                  <a:lnTo>
                    <a:pt x="667" y="2197"/>
                  </a:lnTo>
                  <a:lnTo>
                    <a:pt x="421" y="2790"/>
                  </a:lnTo>
                  <a:lnTo>
                    <a:pt x="248" y="3407"/>
                  </a:lnTo>
                  <a:lnTo>
                    <a:pt x="100" y="3999"/>
                  </a:lnTo>
                  <a:lnTo>
                    <a:pt x="100" y="3999"/>
                  </a:lnTo>
                  <a:lnTo>
                    <a:pt x="50" y="4344"/>
                  </a:lnTo>
                  <a:lnTo>
                    <a:pt x="26" y="4641"/>
                  </a:lnTo>
                  <a:lnTo>
                    <a:pt x="26" y="4715"/>
                  </a:lnTo>
                  <a:lnTo>
                    <a:pt x="26" y="4715"/>
                  </a:lnTo>
                  <a:lnTo>
                    <a:pt x="1" y="5677"/>
                  </a:lnTo>
                  <a:lnTo>
                    <a:pt x="1" y="6343"/>
                  </a:lnTo>
                  <a:lnTo>
                    <a:pt x="50" y="6960"/>
                  </a:lnTo>
                  <a:lnTo>
                    <a:pt x="174" y="780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5" name="Google Shape;3125;p33"/>
            <p:cNvSpPr/>
            <p:nvPr/>
          </p:nvSpPr>
          <p:spPr>
            <a:xfrm>
              <a:off x="10592275" y="3250213"/>
              <a:ext cx="125900" cy="135750"/>
            </a:xfrm>
            <a:custGeom>
              <a:avLst/>
              <a:gdLst/>
              <a:ahLst/>
              <a:cxnLst/>
              <a:rect l="l" t="t" r="r" b="b"/>
              <a:pathLst>
                <a:path w="5036" h="5430" extrusionOk="0">
                  <a:moveTo>
                    <a:pt x="2000" y="2518"/>
                  </a:moveTo>
                  <a:lnTo>
                    <a:pt x="2000" y="2518"/>
                  </a:lnTo>
                  <a:lnTo>
                    <a:pt x="2123" y="2690"/>
                  </a:lnTo>
                  <a:lnTo>
                    <a:pt x="2222" y="2888"/>
                  </a:lnTo>
                  <a:lnTo>
                    <a:pt x="2296" y="3110"/>
                  </a:lnTo>
                  <a:lnTo>
                    <a:pt x="2345" y="3307"/>
                  </a:lnTo>
                  <a:lnTo>
                    <a:pt x="2345" y="3530"/>
                  </a:lnTo>
                  <a:lnTo>
                    <a:pt x="2320" y="3752"/>
                  </a:lnTo>
                  <a:lnTo>
                    <a:pt x="2246" y="3974"/>
                  </a:lnTo>
                  <a:lnTo>
                    <a:pt x="2148" y="4171"/>
                  </a:lnTo>
                  <a:lnTo>
                    <a:pt x="2148" y="4171"/>
                  </a:lnTo>
                  <a:lnTo>
                    <a:pt x="1975" y="4369"/>
                  </a:lnTo>
                  <a:lnTo>
                    <a:pt x="1778" y="4541"/>
                  </a:lnTo>
                  <a:lnTo>
                    <a:pt x="1531" y="4665"/>
                  </a:lnTo>
                  <a:lnTo>
                    <a:pt x="1284" y="4788"/>
                  </a:lnTo>
                  <a:lnTo>
                    <a:pt x="1012" y="4862"/>
                  </a:lnTo>
                  <a:lnTo>
                    <a:pt x="741" y="4936"/>
                  </a:lnTo>
                  <a:lnTo>
                    <a:pt x="223" y="5010"/>
                  </a:lnTo>
                  <a:lnTo>
                    <a:pt x="223" y="5010"/>
                  </a:lnTo>
                  <a:lnTo>
                    <a:pt x="149" y="5035"/>
                  </a:lnTo>
                  <a:lnTo>
                    <a:pt x="75" y="5084"/>
                  </a:lnTo>
                  <a:lnTo>
                    <a:pt x="25" y="5158"/>
                  </a:lnTo>
                  <a:lnTo>
                    <a:pt x="25" y="5232"/>
                  </a:lnTo>
                  <a:lnTo>
                    <a:pt x="25" y="5306"/>
                  </a:lnTo>
                  <a:lnTo>
                    <a:pt x="75" y="5356"/>
                  </a:lnTo>
                  <a:lnTo>
                    <a:pt x="149" y="5405"/>
                  </a:lnTo>
                  <a:lnTo>
                    <a:pt x="223" y="5430"/>
                  </a:lnTo>
                  <a:lnTo>
                    <a:pt x="223" y="5430"/>
                  </a:lnTo>
                  <a:lnTo>
                    <a:pt x="544" y="5430"/>
                  </a:lnTo>
                  <a:lnTo>
                    <a:pt x="544" y="5430"/>
                  </a:lnTo>
                  <a:lnTo>
                    <a:pt x="1037" y="5430"/>
                  </a:lnTo>
                  <a:lnTo>
                    <a:pt x="1284" y="5405"/>
                  </a:lnTo>
                  <a:lnTo>
                    <a:pt x="1531" y="5381"/>
                  </a:lnTo>
                  <a:lnTo>
                    <a:pt x="1531" y="5381"/>
                  </a:lnTo>
                  <a:lnTo>
                    <a:pt x="1852" y="5282"/>
                  </a:lnTo>
                  <a:lnTo>
                    <a:pt x="2148" y="5134"/>
                  </a:lnTo>
                  <a:lnTo>
                    <a:pt x="2419" y="4961"/>
                  </a:lnTo>
                  <a:lnTo>
                    <a:pt x="2518" y="4838"/>
                  </a:lnTo>
                  <a:lnTo>
                    <a:pt x="2641" y="4714"/>
                  </a:lnTo>
                  <a:lnTo>
                    <a:pt x="2641" y="4714"/>
                  </a:lnTo>
                  <a:lnTo>
                    <a:pt x="2814" y="4492"/>
                  </a:lnTo>
                  <a:lnTo>
                    <a:pt x="2937" y="4245"/>
                  </a:lnTo>
                  <a:lnTo>
                    <a:pt x="3036" y="3974"/>
                  </a:lnTo>
                  <a:lnTo>
                    <a:pt x="3086" y="3702"/>
                  </a:lnTo>
                  <a:lnTo>
                    <a:pt x="3110" y="3431"/>
                  </a:lnTo>
                  <a:lnTo>
                    <a:pt x="3086" y="3159"/>
                  </a:lnTo>
                  <a:lnTo>
                    <a:pt x="3011" y="2863"/>
                  </a:lnTo>
                  <a:lnTo>
                    <a:pt x="2913" y="2616"/>
                  </a:lnTo>
                  <a:lnTo>
                    <a:pt x="2913" y="2616"/>
                  </a:lnTo>
                  <a:lnTo>
                    <a:pt x="2789" y="2394"/>
                  </a:lnTo>
                  <a:lnTo>
                    <a:pt x="2666" y="2197"/>
                  </a:lnTo>
                  <a:lnTo>
                    <a:pt x="2493" y="1999"/>
                  </a:lnTo>
                  <a:lnTo>
                    <a:pt x="2296" y="1827"/>
                  </a:lnTo>
                  <a:lnTo>
                    <a:pt x="2296" y="1827"/>
                  </a:lnTo>
                  <a:lnTo>
                    <a:pt x="2617" y="1383"/>
                  </a:lnTo>
                  <a:lnTo>
                    <a:pt x="2789" y="1185"/>
                  </a:lnTo>
                  <a:lnTo>
                    <a:pt x="2987" y="1012"/>
                  </a:lnTo>
                  <a:lnTo>
                    <a:pt x="2987" y="1012"/>
                  </a:lnTo>
                  <a:lnTo>
                    <a:pt x="3110" y="914"/>
                  </a:lnTo>
                  <a:lnTo>
                    <a:pt x="3258" y="840"/>
                  </a:lnTo>
                  <a:lnTo>
                    <a:pt x="3406" y="790"/>
                  </a:lnTo>
                  <a:lnTo>
                    <a:pt x="3554" y="766"/>
                  </a:lnTo>
                  <a:lnTo>
                    <a:pt x="3703" y="790"/>
                  </a:lnTo>
                  <a:lnTo>
                    <a:pt x="3851" y="840"/>
                  </a:lnTo>
                  <a:lnTo>
                    <a:pt x="3999" y="938"/>
                  </a:lnTo>
                  <a:lnTo>
                    <a:pt x="4122" y="1062"/>
                  </a:lnTo>
                  <a:lnTo>
                    <a:pt x="4122" y="1062"/>
                  </a:lnTo>
                  <a:lnTo>
                    <a:pt x="4270" y="1234"/>
                  </a:lnTo>
                  <a:lnTo>
                    <a:pt x="4369" y="1432"/>
                  </a:lnTo>
                  <a:lnTo>
                    <a:pt x="4468" y="1654"/>
                  </a:lnTo>
                  <a:lnTo>
                    <a:pt x="4517" y="1901"/>
                  </a:lnTo>
                  <a:lnTo>
                    <a:pt x="4542" y="2148"/>
                  </a:lnTo>
                  <a:lnTo>
                    <a:pt x="4542" y="2370"/>
                  </a:lnTo>
                  <a:lnTo>
                    <a:pt x="4517" y="2616"/>
                  </a:lnTo>
                  <a:lnTo>
                    <a:pt x="4468" y="2839"/>
                  </a:lnTo>
                  <a:lnTo>
                    <a:pt x="4468" y="2839"/>
                  </a:lnTo>
                  <a:lnTo>
                    <a:pt x="4468" y="2863"/>
                  </a:lnTo>
                  <a:lnTo>
                    <a:pt x="4468" y="2913"/>
                  </a:lnTo>
                  <a:lnTo>
                    <a:pt x="4542" y="2962"/>
                  </a:lnTo>
                  <a:lnTo>
                    <a:pt x="4566" y="2987"/>
                  </a:lnTo>
                  <a:lnTo>
                    <a:pt x="4616" y="2962"/>
                  </a:lnTo>
                  <a:lnTo>
                    <a:pt x="4640" y="2937"/>
                  </a:lnTo>
                  <a:lnTo>
                    <a:pt x="4665" y="2913"/>
                  </a:lnTo>
                  <a:lnTo>
                    <a:pt x="4665" y="2913"/>
                  </a:lnTo>
                  <a:lnTo>
                    <a:pt x="4862" y="2394"/>
                  </a:lnTo>
                  <a:lnTo>
                    <a:pt x="4961" y="2123"/>
                  </a:lnTo>
                  <a:lnTo>
                    <a:pt x="5035" y="1851"/>
                  </a:lnTo>
                  <a:lnTo>
                    <a:pt x="5035" y="1851"/>
                  </a:lnTo>
                  <a:lnTo>
                    <a:pt x="5035" y="1605"/>
                  </a:lnTo>
                  <a:lnTo>
                    <a:pt x="5010" y="1383"/>
                  </a:lnTo>
                  <a:lnTo>
                    <a:pt x="4961" y="1160"/>
                  </a:lnTo>
                  <a:lnTo>
                    <a:pt x="4887" y="938"/>
                  </a:lnTo>
                  <a:lnTo>
                    <a:pt x="4887" y="938"/>
                  </a:lnTo>
                  <a:lnTo>
                    <a:pt x="4788" y="741"/>
                  </a:lnTo>
                  <a:lnTo>
                    <a:pt x="4665" y="568"/>
                  </a:lnTo>
                  <a:lnTo>
                    <a:pt x="4517" y="420"/>
                  </a:lnTo>
                  <a:lnTo>
                    <a:pt x="4369" y="272"/>
                  </a:lnTo>
                  <a:lnTo>
                    <a:pt x="4196" y="173"/>
                  </a:lnTo>
                  <a:lnTo>
                    <a:pt x="3999" y="75"/>
                  </a:lnTo>
                  <a:lnTo>
                    <a:pt x="3801" y="25"/>
                  </a:lnTo>
                  <a:lnTo>
                    <a:pt x="3579" y="0"/>
                  </a:lnTo>
                  <a:lnTo>
                    <a:pt x="3579" y="0"/>
                  </a:lnTo>
                  <a:lnTo>
                    <a:pt x="3357" y="0"/>
                  </a:lnTo>
                  <a:lnTo>
                    <a:pt x="3135" y="50"/>
                  </a:lnTo>
                  <a:lnTo>
                    <a:pt x="2962" y="124"/>
                  </a:lnTo>
                  <a:lnTo>
                    <a:pt x="2765" y="198"/>
                  </a:lnTo>
                  <a:lnTo>
                    <a:pt x="2592" y="321"/>
                  </a:lnTo>
                  <a:lnTo>
                    <a:pt x="2444" y="445"/>
                  </a:lnTo>
                  <a:lnTo>
                    <a:pt x="2296" y="593"/>
                  </a:lnTo>
                  <a:lnTo>
                    <a:pt x="2148" y="766"/>
                  </a:lnTo>
                  <a:lnTo>
                    <a:pt x="1876" y="1111"/>
                  </a:lnTo>
                  <a:lnTo>
                    <a:pt x="1629" y="1481"/>
                  </a:lnTo>
                  <a:lnTo>
                    <a:pt x="1383" y="1827"/>
                  </a:lnTo>
                  <a:lnTo>
                    <a:pt x="1136" y="2148"/>
                  </a:lnTo>
                  <a:lnTo>
                    <a:pt x="1136" y="2148"/>
                  </a:lnTo>
                  <a:lnTo>
                    <a:pt x="988" y="2296"/>
                  </a:lnTo>
                  <a:lnTo>
                    <a:pt x="815" y="2444"/>
                  </a:lnTo>
                  <a:lnTo>
                    <a:pt x="642" y="2592"/>
                  </a:lnTo>
                  <a:lnTo>
                    <a:pt x="445" y="2715"/>
                  </a:lnTo>
                  <a:lnTo>
                    <a:pt x="445" y="2715"/>
                  </a:lnTo>
                  <a:lnTo>
                    <a:pt x="272" y="2789"/>
                  </a:lnTo>
                  <a:lnTo>
                    <a:pt x="99" y="2863"/>
                  </a:lnTo>
                  <a:lnTo>
                    <a:pt x="75" y="2888"/>
                  </a:lnTo>
                  <a:lnTo>
                    <a:pt x="75" y="2888"/>
                  </a:lnTo>
                  <a:lnTo>
                    <a:pt x="25" y="3233"/>
                  </a:lnTo>
                  <a:lnTo>
                    <a:pt x="1" y="3530"/>
                  </a:lnTo>
                  <a:lnTo>
                    <a:pt x="1" y="3604"/>
                  </a:lnTo>
                  <a:lnTo>
                    <a:pt x="1" y="3604"/>
                  </a:lnTo>
                  <a:lnTo>
                    <a:pt x="173" y="3579"/>
                  </a:lnTo>
                  <a:lnTo>
                    <a:pt x="321" y="3554"/>
                  </a:lnTo>
                  <a:lnTo>
                    <a:pt x="642" y="3431"/>
                  </a:lnTo>
                  <a:lnTo>
                    <a:pt x="642" y="3431"/>
                  </a:lnTo>
                  <a:lnTo>
                    <a:pt x="815" y="3332"/>
                  </a:lnTo>
                  <a:lnTo>
                    <a:pt x="988" y="3233"/>
                  </a:lnTo>
                  <a:lnTo>
                    <a:pt x="1333" y="3011"/>
                  </a:lnTo>
                  <a:lnTo>
                    <a:pt x="1629" y="2740"/>
                  </a:lnTo>
                  <a:lnTo>
                    <a:pt x="1901" y="2419"/>
                  </a:lnTo>
                  <a:lnTo>
                    <a:pt x="1901" y="2419"/>
                  </a:lnTo>
                  <a:lnTo>
                    <a:pt x="2000" y="2518"/>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6" name="Google Shape;3126;p33"/>
            <p:cNvSpPr/>
            <p:nvPr/>
          </p:nvSpPr>
          <p:spPr>
            <a:xfrm>
              <a:off x="10592275" y="3250213"/>
              <a:ext cx="125900" cy="135750"/>
            </a:xfrm>
            <a:custGeom>
              <a:avLst/>
              <a:gdLst/>
              <a:ahLst/>
              <a:cxnLst/>
              <a:rect l="l" t="t" r="r" b="b"/>
              <a:pathLst>
                <a:path w="5036" h="5430" fill="none" extrusionOk="0">
                  <a:moveTo>
                    <a:pt x="2000" y="2518"/>
                  </a:moveTo>
                  <a:lnTo>
                    <a:pt x="2000" y="2518"/>
                  </a:lnTo>
                  <a:lnTo>
                    <a:pt x="2123" y="2690"/>
                  </a:lnTo>
                  <a:lnTo>
                    <a:pt x="2222" y="2888"/>
                  </a:lnTo>
                  <a:lnTo>
                    <a:pt x="2296" y="3110"/>
                  </a:lnTo>
                  <a:lnTo>
                    <a:pt x="2345" y="3307"/>
                  </a:lnTo>
                  <a:lnTo>
                    <a:pt x="2345" y="3530"/>
                  </a:lnTo>
                  <a:lnTo>
                    <a:pt x="2320" y="3752"/>
                  </a:lnTo>
                  <a:lnTo>
                    <a:pt x="2246" y="3974"/>
                  </a:lnTo>
                  <a:lnTo>
                    <a:pt x="2148" y="4171"/>
                  </a:lnTo>
                  <a:lnTo>
                    <a:pt x="2148" y="4171"/>
                  </a:lnTo>
                  <a:lnTo>
                    <a:pt x="1975" y="4369"/>
                  </a:lnTo>
                  <a:lnTo>
                    <a:pt x="1778" y="4541"/>
                  </a:lnTo>
                  <a:lnTo>
                    <a:pt x="1531" y="4665"/>
                  </a:lnTo>
                  <a:lnTo>
                    <a:pt x="1284" y="4788"/>
                  </a:lnTo>
                  <a:lnTo>
                    <a:pt x="1012" y="4862"/>
                  </a:lnTo>
                  <a:lnTo>
                    <a:pt x="741" y="4936"/>
                  </a:lnTo>
                  <a:lnTo>
                    <a:pt x="223" y="5010"/>
                  </a:lnTo>
                  <a:lnTo>
                    <a:pt x="223" y="5010"/>
                  </a:lnTo>
                  <a:lnTo>
                    <a:pt x="149" y="5035"/>
                  </a:lnTo>
                  <a:lnTo>
                    <a:pt x="75" y="5084"/>
                  </a:lnTo>
                  <a:lnTo>
                    <a:pt x="25" y="5158"/>
                  </a:lnTo>
                  <a:lnTo>
                    <a:pt x="25" y="5232"/>
                  </a:lnTo>
                  <a:lnTo>
                    <a:pt x="25" y="5306"/>
                  </a:lnTo>
                  <a:lnTo>
                    <a:pt x="75" y="5356"/>
                  </a:lnTo>
                  <a:lnTo>
                    <a:pt x="149" y="5405"/>
                  </a:lnTo>
                  <a:lnTo>
                    <a:pt x="223" y="5430"/>
                  </a:lnTo>
                  <a:lnTo>
                    <a:pt x="223" y="5430"/>
                  </a:lnTo>
                  <a:lnTo>
                    <a:pt x="544" y="5430"/>
                  </a:lnTo>
                  <a:lnTo>
                    <a:pt x="544" y="5430"/>
                  </a:lnTo>
                  <a:lnTo>
                    <a:pt x="1037" y="5430"/>
                  </a:lnTo>
                  <a:lnTo>
                    <a:pt x="1284" y="5405"/>
                  </a:lnTo>
                  <a:lnTo>
                    <a:pt x="1531" y="5381"/>
                  </a:lnTo>
                  <a:lnTo>
                    <a:pt x="1531" y="5381"/>
                  </a:lnTo>
                  <a:lnTo>
                    <a:pt x="1852" y="5282"/>
                  </a:lnTo>
                  <a:lnTo>
                    <a:pt x="2148" y="5134"/>
                  </a:lnTo>
                  <a:lnTo>
                    <a:pt x="2419" y="4961"/>
                  </a:lnTo>
                  <a:lnTo>
                    <a:pt x="2518" y="4838"/>
                  </a:lnTo>
                  <a:lnTo>
                    <a:pt x="2641" y="4714"/>
                  </a:lnTo>
                  <a:lnTo>
                    <a:pt x="2641" y="4714"/>
                  </a:lnTo>
                  <a:lnTo>
                    <a:pt x="2814" y="4492"/>
                  </a:lnTo>
                  <a:lnTo>
                    <a:pt x="2937" y="4245"/>
                  </a:lnTo>
                  <a:lnTo>
                    <a:pt x="3036" y="3974"/>
                  </a:lnTo>
                  <a:lnTo>
                    <a:pt x="3086" y="3702"/>
                  </a:lnTo>
                  <a:lnTo>
                    <a:pt x="3110" y="3431"/>
                  </a:lnTo>
                  <a:lnTo>
                    <a:pt x="3086" y="3159"/>
                  </a:lnTo>
                  <a:lnTo>
                    <a:pt x="3011" y="2863"/>
                  </a:lnTo>
                  <a:lnTo>
                    <a:pt x="2913" y="2616"/>
                  </a:lnTo>
                  <a:lnTo>
                    <a:pt x="2913" y="2616"/>
                  </a:lnTo>
                  <a:lnTo>
                    <a:pt x="2789" y="2394"/>
                  </a:lnTo>
                  <a:lnTo>
                    <a:pt x="2666" y="2197"/>
                  </a:lnTo>
                  <a:lnTo>
                    <a:pt x="2493" y="1999"/>
                  </a:lnTo>
                  <a:lnTo>
                    <a:pt x="2296" y="1827"/>
                  </a:lnTo>
                  <a:lnTo>
                    <a:pt x="2296" y="1827"/>
                  </a:lnTo>
                  <a:lnTo>
                    <a:pt x="2617" y="1383"/>
                  </a:lnTo>
                  <a:lnTo>
                    <a:pt x="2789" y="1185"/>
                  </a:lnTo>
                  <a:lnTo>
                    <a:pt x="2987" y="1012"/>
                  </a:lnTo>
                  <a:lnTo>
                    <a:pt x="2987" y="1012"/>
                  </a:lnTo>
                  <a:lnTo>
                    <a:pt x="3110" y="914"/>
                  </a:lnTo>
                  <a:lnTo>
                    <a:pt x="3258" y="840"/>
                  </a:lnTo>
                  <a:lnTo>
                    <a:pt x="3406" y="790"/>
                  </a:lnTo>
                  <a:lnTo>
                    <a:pt x="3554" y="766"/>
                  </a:lnTo>
                  <a:lnTo>
                    <a:pt x="3703" y="790"/>
                  </a:lnTo>
                  <a:lnTo>
                    <a:pt x="3851" y="840"/>
                  </a:lnTo>
                  <a:lnTo>
                    <a:pt x="3999" y="938"/>
                  </a:lnTo>
                  <a:lnTo>
                    <a:pt x="4122" y="1062"/>
                  </a:lnTo>
                  <a:lnTo>
                    <a:pt x="4122" y="1062"/>
                  </a:lnTo>
                  <a:lnTo>
                    <a:pt x="4270" y="1234"/>
                  </a:lnTo>
                  <a:lnTo>
                    <a:pt x="4369" y="1432"/>
                  </a:lnTo>
                  <a:lnTo>
                    <a:pt x="4468" y="1654"/>
                  </a:lnTo>
                  <a:lnTo>
                    <a:pt x="4517" y="1901"/>
                  </a:lnTo>
                  <a:lnTo>
                    <a:pt x="4542" y="2148"/>
                  </a:lnTo>
                  <a:lnTo>
                    <a:pt x="4542" y="2370"/>
                  </a:lnTo>
                  <a:lnTo>
                    <a:pt x="4517" y="2616"/>
                  </a:lnTo>
                  <a:lnTo>
                    <a:pt x="4468" y="2839"/>
                  </a:lnTo>
                  <a:lnTo>
                    <a:pt x="4468" y="2839"/>
                  </a:lnTo>
                  <a:lnTo>
                    <a:pt x="4468" y="2863"/>
                  </a:lnTo>
                  <a:lnTo>
                    <a:pt x="4468" y="2913"/>
                  </a:lnTo>
                  <a:lnTo>
                    <a:pt x="4542" y="2962"/>
                  </a:lnTo>
                  <a:lnTo>
                    <a:pt x="4566" y="2987"/>
                  </a:lnTo>
                  <a:lnTo>
                    <a:pt x="4616" y="2962"/>
                  </a:lnTo>
                  <a:lnTo>
                    <a:pt x="4640" y="2937"/>
                  </a:lnTo>
                  <a:lnTo>
                    <a:pt x="4665" y="2913"/>
                  </a:lnTo>
                  <a:lnTo>
                    <a:pt x="4665" y="2913"/>
                  </a:lnTo>
                  <a:lnTo>
                    <a:pt x="4862" y="2394"/>
                  </a:lnTo>
                  <a:lnTo>
                    <a:pt x="4961" y="2123"/>
                  </a:lnTo>
                  <a:lnTo>
                    <a:pt x="5035" y="1851"/>
                  </a:lnTo>
                  <a:lnTo>
                    <a:pt x="5035" y="1851"/>
                  </a:lnTo>
                  <a:lnTo>
                    <a:pt x="5035" y="1605"/>
                  </a:lnTo>
                  <a:lnTo>
                    <a:pt x="5010" y="1383"/>
                  </a:lnTo>
                  <a:lnTo>
                    <a:pt x="4961" y="1160"/>
                  </a:lnTo>
                  <a:lnTo>
                    <a:pt x="4887" y="938"/>
                  </a:lnTo>
                  <a:lnTo>
                    <a:pt x="4887" y="938"/>
                  </a:lnTo>
                  <a:lnTo>
                    <a:pt x="4788" y="741"/>
                  </a:lnTo>
                  <a:lnTo>
                    <a:pt x="4665" y="568"/>
                  </a:lnTo>
                  <a:lnTo>
                    <a:pt x="4517" y="420"/>
                  </a:lnTo>
                  <a:lnTo>
                    <a:pt x="4369" y="272"/>
                  </a:lnTo>
                  <a:lnTo>
                    <a:pt x="4196" y="173"/>
                  </a:lnTo>
                  <a:lnTo>
                    <a:pt x="3999" y="75"/>
                  </a:lnTo>
                  <a:lnTo>
                    <a:pt x="3801" y="25"/>
                  </a:lnTo>
                  <a:lnTo>
                    <a:pt x="3579" y="0"/>
                  </a:lnTo>
                  <a:lnTo>
                    <a:pt x="3579" y="0"/>
                  </a:lnTo>
                  <a:lnTo>
                    <a:pt x="3357" y="0"/>
                  </a:lnTo>
                  <a:lnTo>
                    <a:pt x="3135" y="50"/>
                  </a:lnTo>
                  <a:lnTo>
                    <a:pt x="2962" y="124"/>
                  </a:lnTo>
                  <a:lnTo>
                    <a:pt x="2765" y="198"/>
                  </a:lnTo>
                  <a:lnTo>
                    <a:pt x="2592" y="321"/>
                  </a:lnTo>
                  <a:lnTo>
                    <a:pt x="2444" y="445"/>
                  </a:lnTo>
                  <a:lnTo>
                    <a:pt x="2296" y="593"/>
                  </a:lnTo>
                  <a:lnTo>
                    <a:pt x="2148" y="766"/>
                  </a:lnTo>
                  <a:lnTo>
                    <a:pt x="1876" y="1111"/>
                  </a:lnTo>
                  <a:lnTo>
                    <a:pt x="1629" y="1481"/>
                  </a:lnTo>
                  <a:lnTo>
                    <a:pt x="1383" y="1827"/>
                  </a:lnTo>
                  <a:lnTo>
                    <a:pt x="1136" y="2148"/>
                  </a:lnTo>
                  <a:lnTo>
                    <a:pt x="1136" y="2148"/>
                  </a:lnTo>
                  <a:lnTo>
                    <a:pt x="988" y="2296"/>
                  </a:lnTo>
                  <a:lnTo>
                    <a:pt x="815" y="2444"/>
                  </a:lnTo>
                  <a:lnTo>
                    <a:pt x="642" y="2592"/>
                  </a:lnTo>
                  <a:lnTo>
                    <a:pt x="445" y="2715"/>
                  </a:lnTo>
                  <a:lnTo>
                    <a:pt x="445" y="2715"/>
                  </a:lnTo>
                  <a:lnTo>
                    <a:pt x="272" y="2789"/>
                  </a:lnTo>
                  <a:lnTo>
                    <a:pt x="99" y="2863"/>
                  </a:lnTo>
                  <a:lnTo>
                    <a:pt x="75" y="2888"/>
                  </a:lnTo>
                  <a:lnTo>
                    <a:pt x="75" y="2888"/>
                  </a:lnTo>
                  <a:lnTo>
                    <a:pt x="25" y="3233"/>
                  </a:lnTo>
                  <a:lnTo>
                    <a:pt x="1" y="3530"/>
                  </a:lnTo>
                  <a:lnTo>
                    <a:pt x="1" y="3604"/>
                  </a:lnTo>
                  <a:lnTo>
                    <a:pt x="1" y="3604"/>
                  </a:lnTo>
                  <a:lnTo>
                    <a:pt x="173" y="3579"/>
                  </a:lnTo>
                  <a:lnTo>
                    <a:pt x="321" y="3554"/>
                  </a:lnTo>
                  <a:lnTo>
                    <a:pt x="642" y="3431"/>
                  </a:lnTo>
                  <a:lnTo>
                    <a:pt x="642" y="3431"/>
                  </a:lnTo>
                  <a:lnTo>
                    <a:pt x="815" y="3332"/>
                  </a:lnTo>
                  <a:lnTo>
                    <a:pt x="988" y="3233"/>
                  </a:lnTo>
                  <a:lnTo>
                    <a:pt x="1333" y="3011"/>
                  </a:lnTo>
                  <a:lnTo>
                    <a:pt x="1629" y="2740"/>
                  </a:lnTo>
                  <a:lnTo>
                    <a:pt x="1901" y="2419"/>
                  </a:lnTo>
                  <a:lnTo>
                    <a:pt x="1901" y="2419"/>
                  </a:lnTo>
                  <a:lnTo>
                    <a:pt x="2000" y="251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7" name="Google Shape;3127;p33"/>
            <p:cNvSpPr/>
            <p:nvPr/>
          </p:nvSpPr>
          <p:spPr>
            <a:xfrm>
              <a:off x="10074625" y="3019463"/>
              <a:ext cx="559025" cy="559625"/>
            </a:xfrm>
            <a:custGeom>
              <a:avLst/>
              <a:gdLst/>
              <a:ahLst/>
              <a:cxnLst/>
              <a:rect l="l" t="t" r="r" b="b"/>
              <a:pathLst>
                <a:path w="22361" h="22385" extrusionOk="0">
                  <a:moveTo>
                    <a:pt x="22261" y="8169"/>
                  </a:moveTo>
                  <a:lnTo>
                    <a:pt x="22015" y="10859"/>
                  </a:lnTo>
                  <a:lnTo>
                    <a:pt x="21768" y="13401"/>
                  </a:lnTo>
                  <a:lnTo>
                    <a:pt x="21768" y="13401"/>
                  </a:lnTo>
                  <a:lnTo>
                    <a:pt x="21620" y="14611"/>
                  </a:lnTo>
                  <a:lnTo>
                    <a:pt x="21521" y="15252"/>
                  </a:lnTo>
                  <a:lnTo>
                    <a:pt x="21422" y="15869"/>
                  </a:lnTo>
                  <a:lnTo>
                    <a:pt x="21299" y="16486"/>
                  </a:lnTo>
                  <a:lnTo>
                    <a:pt x="21151" y="17078"/>
                  </a:lnTo>
                  <a:lnTo>
                    <a:pt x="21052" y="17375"/>
                  </a:lnTo>
                  <a:lnTo>
                    <a:pt x="20929" y="17671"/>
                  </a:lnTo>
                  <a:lnTo>
                    <a:pt x="20805" y="17942"/>
                  </a:lnTo>
                  <a:lnTo>
                    <a:pt x="20657" y="18214"/>
                  </a:lnTo>
                  <a:lnTo>
                    <a:pt x="20657" y="18214"/>
                  </a:lnTo>
                  <a:lnTo>
                    <a:pt x="20509" y="18485"/>
                  </a:lnTo>
                  <a:lnTo>
                    <a:pt x="20312" y="18732"/>
                  </a:lnTo>
                  <a:lnTo>
                    <a:pt x="20114" y="18979"/>
                  </a:lnTo>
                  <a:lnTo>
                    <a:pt x="19892" y="19201"/>
                  </a:lnTo>
                  <a:lnTo>
                    <a:pt x="19670" y="19398"/>
                  </a:lnTo>
                  <a:lnTo>
                    <a:pt x="19423" y="19596"/>
                  </a:lnTo>
                  <a:lnTo>
                    <a:pt x="19152" y="19793"/>
                  </a:lnTo>
                  <a:lnTo>
                    <a:pt x="18880" y="19966"/>
                  </a:lnTo>
                  <a:lnTo>
                    <a:pt x="18337" y="20262"/>
                  </a:lnTo>
                  <a:lnTo>
                    <a:pt x="17770" y="20558"/>
                  </a:lnTo>
                  <a:lnTo>
                    <a:pt x="17178" y="20805"/>
                  </a:lnTo>
                  <a:lnTo>
                    <a:pt x="16610" y="21027"/>
                  </a:lnTo>
                  <a:lnTo>
                    <a:pt x="16610" y="21027"/>
                  </a:lnTo>
                  <a:lnTo>
                    <a:pt x="15450" y="21447"/>
                  </a:lnTo>
                  <a:lnTo>
                    <a:pt x="14833" y="21669"/>
                  </a:lnTo>
                  <a:lnTo>
                    <a:pt x="14216" y="21866"/>
                  </a:lnTo>
                  <a:lnTo>
                    <a:pt x="13599" y="22039"/>
                  </a:lnTo>
                  <a:lnTo>
                    <a:pt x="12957" y="22187"/>
                  </a:lnTo>
                  <a:lnTo>
                    <a:pt x="12340" y="22310"/>
                  </a:lnTo>
                  <a:lnTo>
                    <a:pt x="11723" y="22384"/>
                  </a:lnTo>
                  <a:lnTo>
                    <a:pt x="11723" y="22384"/>
                  </a:lnTo>
                  <a:lnTo>
                    <a:pt x="11131" y="22384"/>
                  </a:lnTo>
                  <a:lnTo>
                    <a:pt x="10564" y="22360"/>
                  </a:lnTo>
                  <a:lnTo>
                    <a:pt x="10021" y="22286"/>
                  </a:lnTo>
                  <a:lnTo>
                    <a:pt x="9478" y="22187"/>
                  </a:lnTo>
                  <a:lnTo>
                    <a:pt x="8935" y="22039"/>
                  </a:lnTo>
                  <a:lnTo>
                    <a:pt x="8416" y="21866"/>
                  </a:lnTo>
                  <a:lnTo>
                    <a:pt x="7306" y="21496"/>
                  </a:lnTo>
                  <a:lnTo>
                    <a:pt x="7306" y="21496"/>
                  </a:lnTo>
                  <a:lnTo>
                    <a:pt x="6269" y="21150"/>
                  </a:lnTo>
                  <a:lnTo>
                    <a:pt x="5208" y="20756"/>
                  </a:lnTo>
                  <a:lnTo>
                    <a:pt x="4715" y="20533"/>
                  </a:lnTo>
                  <a:lnTo>
                    <a:pt x="4196" y="20287"/>
                  </a:lnTo>
                  <a:lnTo>
                    <a:pt x="3703" y="20040"/>
                  </a:lnTo>
                  <a:lnTo>
                    <a:pt x="3234" y="19744"/>
                  </a:lnTo>
                  <a:lnTo>
                    <a:pt x="3234" y="19744"/>
                  </a:lnTo>
                  <a:lnTo>
                    <a:pt x="2740" y="19423"/>
                  </a:lnTo>
                  <a:lnTo>
                    <a:pt x="2518" y="19226"/>
                  </a:lnTo>
                  <a:lnTo>
                    <a:pt x="2296" y="19028"/>
                  </a:lnTo>
                  <a:lnTo>
                    <a:pt x="2099" y="18831"/>
                  </a:lnTo>
                  <a:lnTo>
                    <a:pt x="1901" y="18609"/>
                  </a:lnTo>
                  <a:lnTo>
                    <a:pt x="1728" y="18362"/>
                  </a:lnTo>
                  <a:lnTo>
                    <a:pt x="1556" y="18115"/>
                  </a:lnTo>
                  <a:lnTo>
                    <a:pt x="1556" y="18115"/>
                  </a:lnTo>
                  <a:lnTo>
                    <a:pt x="1383" y="17769"/>
                  </a:lnTo>
                  <a:lnTo>
                    <a:pt x="1235" y="17424"/>
                  </a:lnTo>
                  <a:lnTo>
                    <a:pt x="1111" y="17054"/>
                  </a:lnTo>
                  <a:lnTo>
                    <a:pt x="1013" y="16659"/>
                  </a:lnTo>
                  <a:lnTo>
                    <a:pt x="865" y="15869"/>
                  </a:lnTo>
                  <a:lnTo>
                    <a:pt x="741" y="15104"/>
                  </a:lnTo>
                  <a:lnTo>
                    <a:pt x="741" y="15104"/>
                  </a:lnTo>
                  <a:lnTo>
                    <a:pt x="544" y="14018"/>
                  </a:lnTo>
                  <a:lnTo>
                    <a:pt x="396" y="12957"/>
                  </a:lnTo>
                  <a:lnTo>
                    <a:pt x="297" y="11871"/>
                  </a:lnTo>
                  <a:lnTo>
                    <a:pt x="198" y="10785"/>
                  </a:lnTo>
                  <a:lnTo>
                    <a:pt x="124" y="9699"/>
                  </a:lnTo>
                  <a:lnTo>
                    <a:pt x="75" y="8614"/>
                  </a:lnTo>
                  <a:lnTo>
                    <a:pt x="1" y="6417"/>
                  </a:lnTo>
                  <a:lnTo>
                    <a:pt x="1" y="6368"/>
                  </a:lnTo>
                  <a:lnTo>
                    <a:pt x="519" y="5899"/>
                  </a:lnTo>
                  <a:lnTo>
                    <a:pt x="519" y="5899"/>
                  </a:lnTo>
                  <a:lnTo>
                    <a:pt x="815" y="5603"/>
                  </a:lnTo>
                  <a:lnTo>
                    <a:pt x="1087" y="5331"/>
                  </a:lnTo>
                  <a:lnTo>
                    <a:pt x="1358" y="5010"/>
                  </a:lnTo>
                  <a:lnTo>
                    <a:pt x="1630" y="4690"/>
                  </a:lnTo>
                  <a:lnTo>
                    <a:pt x="1852" y="4369"/>
                  </a:lnTo>
                  <a:lnTo>
                    <a:pt x="2099" y="4023"/>
                  </a:lnTo>
                  <a:lnTo>
                    <a:pt x="2296" y="3678"/>
                  </a:lnTo>
                  <a:lnTo>
                    <a:pt x="2494" y="3332"/>
                  </a:lnTo>
                  <a:lnTo>
                    <a:pt x="2494" y="3332"/>
                  </a:lnTo>
                  <a:lnTo>
                    <a:pt x="2666" y="2987"/>
                  </a:lnTo>
                  <a:lnTo>
                    <a:pt x="2666" y="2987"/>
                  </a:lnTo>
                  <a:lnTo>
                    <a:pt x="3357" y="3110"/>
                  </a:lnTo>
                  <a:lnTo>
                    <a:pt x="3357" y="3110"/>
                  </a:lnTo>
                  <a:lnTo>
                    <a:pt x="4295" y="3184"/>
                  </a:lnTo>
                  <a:lnTo>
                    <a:pt x="5233" y="3233"/>
                  </a:lnTo>
                  <a:lnTo>
                    <a:pt x="6171" y="3209"/>
                  </a:lnTo>
                  <a:lnTo>
                    <a:pt x="7108" y="3135"/>
                  </a:lnTo>
                  <a:lnTo>
                    <a:pt x="8046" y="3036"/>
                  </a:lnTo>
                  <a:lnTo>
                    <a:pt x="8959" y="2888"/>
                  </a:lnTo>
                  <a:lnTo>
                    <a:pt x="9897" y="2691"/>
                  </a:lnTo>
                  <a:lnTo>
                    <a:pt x="10786" y="2444"/>
                  </a:lnTo>
                  <a:lnTo>
                    <a:pt x="10786" y="2444"/>
                  </a:lnTo>
                  <a:lnTo>
                    <a:pt x="11995" y="2049"/>
                  </a:lnTo>
                  <a:lnTo>
                    <a:pt x="14142" y="1284"/>
                  </a:lnTo>
                  <a:lnTo>
                    <a:pt x="15228" y="889"/>
                  </a:lnTo>
                  <a:lnTo>
                    <a:pt x="16141" y="494"/>
                  </a:lnTo>
                  <a:lnTo>
                    <a:pt x="16511" y="346"/>
                  </a:lnTo>
                  <a:lnTo>
                    <a:pt x="16783" y="198"/>
                  </a:lnTo>
                  <a:lnTo>
                    <a:pt x="16955" y="75"/>
                  </a:lnTo>
                  <a:lnTo>
                    <a:pt x="16980" y="50"/>
                  </a:lnTo>
                  <a:lnTo>
                    <a:pt x="17005" y="1"/>
                  </a:lnTo>
                  <a:lnTo>
                    <a:pt x="17005" y="1"/>
                  </a:lnTo>
                  <a:lnTo>
                    <a:pt x="17178" y="568"/>
                  </a:lnTo>
                  <a:lnTo>
                    <a:pt x="17400" y="1136"/>
                  </a:lnTo>
                  <a:lnTo>
                    <a:pt x="17646" y="1679"/>
                  </a:lnTo>
                  <a:lnTo>
                    <a:pt x="17918" y="2222"/>
                  </a:lnTo>
                  <a:lnTo>
                    <a:pt x="18214" y="2740"/>
                  </a:lnTo>
                  <a:lnTo>
                    <a:pt x="18560" y="3209"/>
                  </a:lnTo>
                  <a:lnTo>
                    <a:pt x="18930" y="3653"/>
                  </a:lnTo>
                  <a:lnTo>
                    <a:pt x="19152" y="3875"/>
                  </a:lnTo>
                  <a:lnTo>
                    <a:pt x="19349" y="4073"/>
                  </a:lnTo>
                  <a:lnTo>
                    <a:pt x="19349" y="4073"/>
                  </a:lnTo>
                  <a:lnTo>
                    <a:pt x="19843" y="4467"/>
                  </a:lnTo>
                  <a:lnTo>
                    <a:pt x="20361" y="4887"/>
                  </a:lnTo>
                  <a:lnTo>
                    <a:pt x="21324" y="5603"/>
                  </a:lnTo>
                  <a:lnTo>
                    <a:pt x="22360" y="6343"/>
                  </a:lnTo>
                  <a:lnTo>
                    <a:pt x="22261" y="8169"/>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8" name="Google Shape;3128;p33"/>
            <p:cNvSpPr/>
            <p:nvPr/>
          </p:nvSpPr>
          <p:spPr>
            <a:xfrm>
              <a:off x="10074625" y="3019463"/>
              <a:ext cx="559025" cy="559625"/>
            </a:xfrm>
            <a:custGeom>
              <a:avLst/>
              <a:gdLst/>
              <a:ahLst/>
              <a:cxnLst/>
              <a:rect l="l" t="t" r="r" b="b"/>
              <a:pathLst>
                <a:path w="22361" h="22385" fill="none" extrusionOk="0">
                  <a:moveTo>
                    <a:pt x="22261" y="8169"/>
                  </a:moveTo>
                  <a:lnTo>
                    <a:pt x="22015" y="10859"/>
                  </a:lnTo>
                  <a:lnTo>
                    <a:pt x="21768" y="13401"/>
                  </a:lnTo>
                  <a:lnTo>
                    <a:pt x="21768" y="13401"/>
                  </a:lnTo>
                  <a:lnTo>
                    <a:pt x="21620" y="14611"/>
                  </a:lnTo>
                  <a:lnTo>
                    <a:pt x="21521" y="15252"/>
                  </a:lnTo>
                  <a:lnTo>
                    <a:pt x="21422" y="15869"/>
                  </a:lnTo>
                  <a:lnTo>
                    <a:pt x="21299" y="16486"/>
                  </a:lnTo>
                  <a:lnTo>
                    <a:pt x="21151" y="17078"/>
                  </a:lnTo>
                  <a:lnTo>
                    <a:pt x="21052" y="17375"/>
                  </a:lnTo>
                  <a:lnTo>
                    <a:pt x="20929" y="17671"/>
                  </a:lnTo>
                  <a:lnTo>
                    <a:pt x="20805" y="17942"/>
                  </a:lnTo>
                  <a:lnTo>
                    <a:pt x="20657" y="18214"/>
                  </a:lnTo>
                  <a:lnTo>
                    <a:pt x="20657" y="18214"/>
                  </a:lnTo>
                  <a:lnTo>
                    <a:pt x="20509" y="18485"/>
                  </a:lnTo>
                  <a:lnTo>
                    <a:pt x="20312" y="18732"/>
                  </a:lnTo>
                  <a:lnTo>
                    <a:pt x="20114" y="18979"/>
                  </a:lnTo>
                  <a:lnTo>
                    <a:pt x="19892" y="19201"/>
                  </a:lnTo>
                  <a:lnTo>
                    <a:pt x="19670" y="19398"/>
                  </a:lnTo>
                  <a:lnTo>
                    <a:pt x="19423" y="19596"/>
                  </a:lnTo>
                  <a:lnTo>
                    <a:pt x="19152" y="19793"/>
                  </a:lnTo>
                  <a:lnTo>
                    <a:pt x="18880" y="19966"/>
                  </a:lnTo>
                  <a:lnTo>
                    <a:pt x="18337" y="20262"/>
                  </a:lnTo>
                  <a:lnTo>
                    <a:pt x="17770" y="20558"/>
                  </a:lnTo>
                  <a:lnTo>
                    <a:pt x="17178" y="20805"/>
                  </a:lnTo>
                  <a:lnTo>
                    <a:pt x="16610" y="21027"/>
                  </a:lnTo>
                  <a:lnTo>
                    <a:pt x="16610" y="21027"/>
                  </a:lnTo>
                  <a:lnTo>
                    <a:pt x="15450" y="21447"/>
                  </a:lnTo>
                  <a:lnTo>
                    <a:pt x="14833" y="21669"/>
                  </a:lnTo>
                  <a:lnTo>
                    <a:pt x="14216" y="21866"/>
                  </a:lnTo>
                  <a:lnTo>
                    <a:pt x="13599" y="22039"/>
                  </a:lnTo>
                  <a:lnTo>
                    <a:pt x="12957" y="22187"/>
                  </a:lnTo>
                  <a:lnTo>
                    <a:pt x="12340" y="22310"/>
                  </a:lnTo>
                  <a:lnTo>
                    <a:pt x="11723" y="22384"/>
                  </a:lnTo>
                  <a:lnTo>
                    <a:pt x="11723" y="22384"/>
                  </a:lnTo>
                  <a:lnTo>
                    <a:pt x="11131" y="22384"/>
                  </a:lnTo>
                  <a:lnTo>
                    <a:pt x="10564" y="22360"/>
                  </a:lnTo>
                  <a:lnTo>
                    <a:pt x="10021" y="22286"/>
                  </a:lnTo>
                  <a:lnTo>
                    <a:pt x="9478" y="22187"/>
                  </a:lnTo>
                  <a:lnTo>
                    <a:pt x="8935" y="22039"/>
                  </a:lnTo>
                  <a:lnTo>
                    <a:pt x="8416" y="21866"/>
                  </a:lnTo>
                  <a:lnTo>
                    <a:pt x="7306" y="21496"/>
                  </a:lnTo>
                  <a:lnTo>
                    <a:pt x="7306" y="21496"/>
                  </a:lnTo>
                  <a:lnTo>
                    <a:pt x="6269" y="21150"/>
                  </a:lnTo>
                  <a:lnTo>
                    <a:pt x="5208" y="20756"/>
                  </a:lnTo>
                  <a:lnTo>
                    <a:pt x="4715" y="20533"/>
                  </a:lnTo>
                  <a:lnTo>
                    <a:pt x="4196" y="20287"/>
                  </a:lnTo>
                  <a:lnTo>
                    <a:pt x="3703" y="20040"/>
                  </a:lnTo>
                  <a:lnTo>
                    <a:pt x="3234" y="19744"/>
                  </a:lnTo>
                  <a:lnTo>
                    <a:pt x="3234" y="19744"/>
                  </a:lnTo>
                  <a:lnTo>
                    <a:pt x="2740" y="19423"/>
                  </a:lnTo>
                  <a:lnTo>
                    <a:pt x="2518" y="19226"/>
                  </a:lnTo>
                  <a:lnTo>
                    <a:pt x="2296" y="19028"/>
                  </a:lnTo>
                  <a:lnTo>
                    <a:pt x="2099" y="18831"/>
                  </a:lnTo>
                  <a:lnTo>
                    <a:pt x="1901" y="18609"/>
                  </a:lnTo>
                  <a:lnTo>
                    <a:pt x="1728" y="18362"/>
                  </a:lnTo>
                  <a:lnTo>
                    <a:pt x="1556" y="18115"/>
                  </a:lnTo>
                  <a:lnTo>
                    <a:pt x="1556" y="18115"/>
                  </a:lnTo>
                  <a:lnTo>
                    <a:pt x="1383" y="17769"/>
                  </a:lnTo>
                  <a:lnTo>
                    <a:pt x="1235" y="17424"/>
                  </a:lnTo>
                  <a:lnTo>
                    <a:pt x="1111" y="17054"/>
                  </a:lnTo>
                  <a:lnTo>
                    <a:pt x="1013" y="16659"/>
                  </a:lnTo>
                  <a:lnTo>
                    <a:pt x="865" y="15869"/>
                  </a:lnTo>
                  <a:lnTo>
                    <a:pt x="741" y="15104"/>
                  </a:lnTo>
                  <a:lnTo>
                    <a:pt x="741" y="15104"/>
                  </a:lnTo>
                  <a:lnTo>
                    <a:pt x="544" y="14018"/>
                  </a:lnTo>
                  <a:lnTo>
                    <a:pt x="396" y="12957"/>
                  </a:lnTo>
                  <a:lnTo>
                    <a:pt x="297" y="11871"/>
                  </a:lnTo>
                  <a:lnTo>
                    <a:pt x="198" y="10785"/>
                  </a:lnTo>
                  <a:lnTo>
                    <a:pt x="124" y="9699"/>
                  </a:lnTo>
                  <a:lnTo>
                    <a:pt x="75" y="8614"/>
                  </a:lnTo>
                  <a:lnTo>
                    <a:pt x="1" y="6417"/>
                  </a:lnTo>
                  <a:lnTo>
                    <a:pt x="1" y="6368"/>
                  </a:lnTo>
                  <a:lnTo>
                    <a:pt x="519" y="5899"/>
                  </a:lnTo>
                  <a:lnTo>
                    <a:pt x="519" y="5899"/>
                  </a:lnTo>
                  <a:lnTo>
                    <a:pt x="815" y="5603"/>
                  </a:lnTo>
                  <a:lnTo>
                    <a:pt x="1087" y="5331"/>
                  </a:lnTo>
                  <a:lnTo>
                    <a:pt x="1358" y="5010"/>
                  </a:lnTo>
                  <a:lnTo>
                    <a:pt x="1630" y="4690"/>
                  </a:lnTo>
                  <a:lnTo>
                    <a:pt x="1852" y="4369"/>
                  </a:lnTo>
                  <a:lnTo>
                    <a:pt x="2099" y="4023"/>
                  </a:lnTo>
                  <a:lnTo>
                    <a:pt x="2296" y="3678"/>
                  </a:lnTo>
                  <a:lnTo>
                    <a:pt x="2494" y="3332"/>
                  </a:lnTo>
                  <a:lnTo>
                    <a:pt x="2494" y="3332"/>
                  </a:lnTo>
                  <a:lnTo>
                    <a:pt x="2666" y="2987"/>
                  </a:lnTo>
                  <a:lnTo>
                    <a:pt x="2666" y="2987"/>
                  </a:lnTo>
                  <a:lnTo>
                    <a:pt x="3357" y="3110"/>
                  </a:lnTo>
                  <a:lnTo>
                    <a:pt x="3357" y="3110"/>
                  </a:lnTo>
                  <a:lnTo>
                    <a:pt x="4295" y="3184"/>
                  </a:lnTo>
                  <a:lnTo>
                    <a:pt x="5233" y="3233"/>
                  </a:lnTo>
                  <a:lnTo>
                    <a:pt x="6171" y="3209"/>
                  </a:lnTo>
                  <a:lnTo>
                    <a:pt x="7108" y="3135"/>
                  </a:lnTo>
                  <a:lnTo>
                    <a:pt x="8046" y="3036"/>
                  </a:lnTo>
                  <a:lnTo>
                    <a:pt x="8959" y="2888"/>
                  </a:lnTo>
                  <a:lnTo>
                    <a:pt x="9897" y="2691"/>
                  </a:lnTo>
                  <a:lnTo>
                    <a:pt x="10786" y="2444"/>
                  </a:lnTo>
                  <a:lnTo>
                    <a:pt x="10786" y="2444"/>
                  </a:lnTo>
                  <a:lnTo>
                    <a:pt x="11995" y="2049"/>
                  </a:lnTo>
                  <a:lnTo>
                    <a:pt x="14142" y="1284"/>
                  </a:lnTo>
                  <a:lnTo>
                    <a:pt x="15228" y="889"/>
                  </a:lnTo>
                  <a:lnTo>
                    <a:pt x="16141" y="494"/>
                  </a:lnTo>
                  <a:lnTo>
                    <a:pt x="16511" y="346"/>
                  </a:lnTo>
                  <a:lnTo>
                    <a:pt x="16783" y="198"/>
                  </a:lnTo>
                  <a:lnTo>
                    <a:pt x="16955" y="75"/>
                  </a:lnTo>
                  <a:lnTo>
                    <a:pt x="16980" y="50"/>
                  </a:lnTo>
                  <a:lnTo>
                    <a:pt x="17005" y="1"/>
                  </a:lnTo>
                  <a:lnTo>
                    <a:pt x="17005" y="1"/>
                  </a:lnTo>
                  <a:lnTo>
                    <a:pt x="17178" y="568"/>
                  </a:lnTo>
                  <a:lnTo>
                    <a:pt x="17400" y="1136"/>
                  </a:lnTo>
                  <a:lnTo>
                    <a:pt x="17646" y="1679"/>
                  </a:lnTo>
                  <a:lnTo>
                    <a:pt x="17918" y="2222"/>
                  </a:lnTo>
                  <a:lnTo>
                    <a:pt x="18214" y="2740"/>
                  </a:lnTo>
                  <a:lnTo>
                    <a:pt x="18560" y="3209"/>
                  </a:lnTo>
                  <a:lnTo>
                    <a:pt x="18930" y="3653"/>
                  </a:lnTo>
                  <a:lnTo>
                    <a:pt x="19152" y="3875"/>
                  </a:lnTo>
                  <a:lnTo>
                    <a:pt x="19349" y="4073"/>
                  </a:lnTo>
                  <a:lnTo>
                    <a:pt x="19349" y="4073"/>
                  </a:lnTo>
                  <a:lnTo>
                    <a:pt x="19843" y="4467"/>
                  </a:lnTo>
                  <a:lnTo>
                    <a:pt x="20361" y="4887"/>
                  </a:lnTo>
                  <a:lnTo>
                    <a:pt x="21324" y="5603"/>
                  </a:lnTo>
                  <a:lnTo>
                    <a:pt x="22360" y="6343"/>
                  </a:lnTo>
                  <a:lnTo>
                    <a:pt x="22261" y="816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29" name="Google Shape;3129;p33"/>
            <p:cNvSpPr/>
            <p:nvPr/>
          </p:nvSpPr>
          <p:spPr>
            <a:xfrm>
              <a:off x="10057975" y="3170613"/>
              <a:ext cx="615775" cy="70975"/>
            </a:xfrm>
            <a:custGeom>
              <a:avLst/>
              <a:gdLst/>
              <a:ahLst/>
              <a:cxnLst/>
              <a:rect l="l" t="t" r="r" b="b"/>
              <a:pathLst>
                <a:path w="24631" h="2839" extrusionOk="0">
                  <a:moveTo>
                    <a:pt x="1" y="2839"/>
                  </a:moveTo>
                  <a:lnTo>
                    <a:pt x="1" y="2839"/>
                  </a:lnTo>
                  <a:lnTo>
                    <a:pt x="1" y="2839"/>
                  </a:lnTo>
                  <a:lnTo>
                    <a:pt x="25" y="2839"/>
                  </a:lnTo>
                  <a:lnTo>
                    <a:pt x="1" y="2839"/>
                  </a:lnTo>
                  <a:close/>
                  <a:moveTo>
                    <a:pt x="24606" y="1"/>
                  </a:moveTo>
                  <a:lnTo>
                    <a:pt x="24606" y="1"/>
                  </a:lnTo>
                  <a:lnTo>
                    <a:pt x="24630" y="26"/>
                  </a:lnTo>
                  <a:lnTo>
                    <a:pt x="24606" y="26"/>
                  </a:lnTo>
                  <a:lnTo>
                    <a:pt x="24606" y="26"/>
                  </a:lnTo>
                  <a:lnTo>
                    <a:pt x="24606" y="1"/>
                  </a:lnTo>
                  <a:lnTo>
                    <a:pt x="24606" y="1"/>
                  </a:lnTo>
                  <a:close/>
                </a:path>
              </a:pathLst>
            </a:custGeom>
            <a:solidFill>
              <a:srgbClr val="75291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0" name="Google Shape;3130;p33"/>
            <p:cNvSpPr/>
            <p:nvPr/>
          </p:nvSpPr>
          <p:spPr>
            <a:xfrm>
              <a:off x="10119050" y="3320538"/>
              <a:ext cx="143800" cy="143175"/>
            </a:xfrm>
            <a:custGeom>
              <a:avLst/>
              <a:gdLst/>
              <a:ahLst/>
              <a:cxnLst/>
              <a:rect l="l" t="t" r="r" b="b"/>
              <a:pathLst>
                <a:path w="5752" h="5727" extrusionOk="0">
                  <a:moveTo>
                    <a:pt x="2567" y="1"/>
                  </a:moveTo>
                  <a:lnTo>
                    <a:pt x="2296" y="50"/>
                  </a:lnTo>
                  <a:lnTo>
                    <a:pt x="2024" y="124"/>
                  </a:lnTo>
                  <a:lnTo>
                    <a:pt x="1753" y="198"/>
                  </a:lnTo>
                  <a:lnTo>
                    <a:pt x="1506" y="322"/>
                  </a:lnTo>
                  <a:lnTo>
                    <a:pt x="1284" y="470"/>
                  </a:lnTo>
                  <a:lnTo>
                    <a:pt x="1037" y="643"/>
                  </a:lnTo>
                  <a:lnTo>
                    <a:pt x="840" y="840"/>
                  </a:lnTo>
                  <a:lnTo>
                    <a:pt x="642" y="1037"/>
                  </a:lnTo>
                  <a:lnTo>
                    <a:pt x="470" y="1260"/>
                  </a:lnTo>
                  <a:lnTo>
                    <a:pt x="322" y="1506"/>
                  </a:lnTo>
                  <a:lnTo>
                    <a:pt x="198" y="1753"/>
                  </a:lnTo>
                  <a:lnTo>
                    <a:pt x="124" y="2025"/>
                  </a:lnTo>
                  <a:lnTo>
                    <a:pt x="50" y="2296"/>
                  </a:lnTo>
                  <a:lnTo>
                    <a:pt x="1" y="2568"/>
                  </a:lnTo>
                  <a:lnTo>
                    <a:pt x="1" y="2864"/>
                  </a:lnTo>
                  <a:lnTo>
                    <a:pt x="1" y="3160"/>
                  </a:lnTo>
                  <a:lnTo>
                    <a:pt x="50" y="3431"/>
                  </a:lnTo>
                  <a:lnTo>
                    <a:pt x="124" y="3703"/>
                  </a:lnTo>
                  <a:lnTo>
                    <a:pt x="198" y="3974"/>
                  </a:lnTo>
                  <a:lnTo>
                    <a:pt x="322" y="4221"/>
                  </a:lnTo>
                  <a:lnTo>
                    <a:pt x="470" y="4468"/>
                  </a:lnTo>
                  <a:lnTo>
                    <a:pt x="642" y="4690"/>
                  </a:lnTo>
                  <a:lnTo>
                    <a:pt x="840" y="4912"/>
                  </a:lnTo>
                  <a:lnTo>
                    <a:pt x="1037" y="5085"/>
                  </a:lnTo>
                  <a:lnTo>
                    <a:pt x="1284" y="5258"/>
                  </a:lnTo>
                  <a:lnTo>
                    <a:pt x="1506" y="5406"/>
                  </a:lnTo>
                  <a:lnTo>
                    <a:pt x="1753" y="5529"/>
                  </a:lnTo>
                  <a:lnTo>
                    <a:pt x="2024" y="5628"/>
                  </a:lnTo>
                  <a:lnTo>
                    <a:pt x="2296" y="5677"/>
                  </a:lnTo>
                  <a:lnTo>
                    <a:pt x="2567" y="5726"/>
                  </a:lnTo>
                  <a:lnTo>
                    <a:pt x="3160" y="5726"/>
                  </a:lnTo>
                  <a:lnTo>
                    <a:pt x="3431" y="5677"/>
                  </a:lnTo>
                  <a:lnTo>
                    <a:pt x="3703" y="5628"/>
                  </a:lnTo>
                  <a:lnTo>
                    <a:pt x="3974" y="5529"/>
                  </a:lnTo>
                  <a:lnTo>
                    <a:pt x="4221" y="5406"/>
                  </a:lnTo>
                  <a:lnTo>
                    <a:pt x="4468" y="5258"/>
                  </a:lnTo>
                  <a:lnTo>
                    <a:pt x="4690" y="5085"/>
                  </a:lnTo>
                  <a:lnTo>
                    <a:pt x="4912" y="4912"/>
                  </a:lnTo>
                  <a:lnTo>
                    <a:pt x="5109" y="4690"/>
                  </a:lnTo>
                  <a:lnTo>
                    <a:pt x="5282" y="4468"/>
                  </a:lnTo>
                  <a:lnTo>
                    <a:pt x="5430" y="4221"/>
                  </a:lnTo>
                  <a:lnTo>
                    <a:pt x="5529" y="3974"/>
                  </a:lnTo>
                  <a:lnTo>
                    <a:pt x="5628" y="3703"/>
                  </a:lnTo>
                  <a:lnTo>
                    <a:pt x="5702" y="3431"/>
                  </a:lnTo>
                  <a:lnTo>
                    <a:pt x="5751" y="3160"/>
                  </a:lnTo>
                  <a:lnTo>
                    <a:pt x="5751" y="2864"/>
                  </a:lnTo>
                  <a:lnTo>
                    <a:pt x="5751" y="2568"/>
                  </a:lnTo>
                  <a:lnTo>
                    <a:pt x="5702" y="2296"/>
                  </a:lnTo>
                  <a:lnTo>
                    <a:pt x="5628" y="2025"/>
                  </a:lnTo>
                  <a:lnTo>
                    <a:pt x="5529" y="1753"/>
                  </a:lnTo>
                  <a:lnTo>
                    <a:pt x="5430" y="1506"/>
                  </a:lnTo>
                  <a:lnTo>
                    <a:pt x="5282" y="1260"/>
                  </a:lnTo>
                  <a:lnTo>
                    <a:pt x="5109" y="1037"/>
                  </a:lnTo>
                  <a:lnTo>
                    <a:pt x="4912" y="840"/>
                  </a:lnTo>
                  <a:lnTo>
                    <a:pt x="4690" y="643"/>
                  </a:lnTo>
                  <a:lnTo>
                    <a:pt x="4468" y="470"/>
                  </a:lnTo>
                  <a:lnTo>
                    <a:pt x="4221" y="322"/>
                  </a:lnTo>
                  <a:lnTo>
                    <a:pt x="3974" y="198"/>
                  </a:lnTo>
                  <a:lnTo>
                    <a:pt x="3703" y="124"/>
                  </a:lnTo>
                  <a:lnTo>
                    <a:pt x="3431" y="50"/>
                  </a:lnTo>
                  <a:lnTo>
                    <a:pt x="3160" y="1"/>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1" name="Google Shape;3131;p33"/>
            <p:cNvSpPr/>
            <p:nvPr/>
          </p:nvSpPr>
          <p:spPr>
            <a:xfrm>
              <a:off x="10119050" y="3320538"/>
              <a:ext cx="143800" cy="143175"/>
            </a:xfrm>
            <a:custGeom>
              <a:avLst/>
              <a:gdLst/>
              <a:ahLst/>
              <a:cxnLst/>
              <a:rect l="l" t="t" r="r" b="b"/>
              <a:pathLst>
                <a:path w="5752" h="5727" fill="none" extrusionOk="0">
                  <a:moveTo>
                    <a:pt x="2864" y="1"/>
                  </a:moveTo>
                  <a:lnTo>
                    <a:pt x="2864" y="1"/>
                  </a:lnTo>
                  <a:lnTo>
                    <a:pt x="2567" y="1"/>
                  </a:lnTo>
                  <a:lnTo>
                    <a:pt x="2296" y="50"/>
                  </a:lnTo>
                  <a:lnTo>
                    <a:pt x="2024" y="124"/>
                  </a:lnTo>
                  <a:lnTo>
                    <a:pt x="1753" y="198"/>
                  </a:lnTo>
                  <a:lnTo>
                    <a:pt x="1506" y="322"/>
                  </a:lnTo>
                  <a:lnTo>
                    <a:pt x="1284" y="470"/>
                  </a:lnTo>
                  <a:lnTo>
                    <a:pt x="1037" y="643"/>
                  </a:lnTo>
                  <a:lnTo>
                    <a:pt x="840" y="840"/>
                  </a:lnTo>
                  <a:lnTo>
                    <a:pt x="840" y="840"/>
                  </a:lnTo>
                  <a:lnTo>
                    <a:pt x="642" y="1037"/>
                  </a:lnTo>
                  <a:lnTo>
                    <a:pt x="470" y="1260"/>
                  </a:lnTo>
                  <a:lnTo>
                    <a:pt x="322" y="1506"/>
                  </a:lnTo>
                  <a:lnTo>
                    <a:pt x="198" y="1753"/>
                  </a:lnTo>
                  <a:lnTo>
                    <a:pt x="124" y="2025"/>
                  </a:lnTo>
                  <a:lnTo>
                    <a:pt x="50" y="2296"/>
                  </a:lnTo>
                  <a:lnTo>
                    <a:pt x="1" y="2568"/>
                  </a:lnTo>
                  <a:lnTo>
                    <a:pt x="1" y="2864"/>
                  </a:lnTo>
                  <a:lnTo>
                    <a:pt x="1" y="2864"/>
                  </a:lnTo>
                  <a:lnTo>
                    <a:pt x="1" y="3160"/>
                  </a:lnTo>
                  <a:lnTo>
                    <a:pt x="50" y="3431"/>
                  </a:lnTo>
                  <a:lnTo>
                    <a:pt x="124" y="3703"/>
                  </a:lnTo>
                  <a:lnTo>
                    <a:pt x="198" y="3974"/>
                  </a:lnTo>
                  <a:lnTo>
                    <a:pt x="322" y="4221"/>
                  </a:lnTo>
                  <a:lnTo>
                    <a:pt x="470" y="4468"/>
                  </a:lnTo>
                  <a:lnTo>
                    <a:pt x="642" y="4690"/>
                  </a:lnTo>
                  <a:lnTo>
                    <a:pt x="840" y="4912"/>
                  </a:lnTo>
                  <a:lnTo>
                    <a:pt x="840" y="4912"/>
                  </a:lnTo>
                  <a:lnTo>
                    <a:pt x="1037" y="5085"/>
                  </a:lnTo>
                  <a:lnTo>
                    <a:pt x="1284" y="5258"/>
                  </a:lnTo>
                  <a:lnTo>
                    <a:pt x="1506" y="5406"/>
                  </a:lnTo>
                  <a:lnTo>
                    <a:pt x="1753" y="5529"/>
                  </a:lnTo>
                  <a:lnTo>
                    <a:pt x="2024" y="5628"/>
                  </a:lnTo>
                  <a:lnTo>
                    <a:pt x="2296" y="5677"/>
                  </a:lnTo>
                  <a:lnTo>
                    <a:pt x="2567" y="5726"/>
                  </a:lnTo>
                  <a:lnTo>
                    <a:pt x="2864" y="5726"/>
                  </a:lnTo>
                  <a:lnTo>
                    <a:pt x="2864" y="5726"/>
                  </a:lnTo>
                  <a:lnTo>
                    <a:pt x="3160" y="5726"/>
                  </a:lnTo>
                  <a:lnTo>
                    <a:pt x="3431" y="5677"/>
                  </a:lnTo>
                  <a:lnTo>
                    <a:pt x="3703" y="5628"/>
                  </a:lnTo>
                  <a:lnTo>
                    <a:pt x="3974" y="5529"/>
                  </a:lnTo>
                  <a:lnTo>
                    <a:pt x="4221" y="5406"/>
                  </a:lnTo>
                  <a:lnTo>
                    <a:pt x="4468" y="5258"/>
                  </a:lnTo>
                  <a:lnTo>
                    <a:pt x="4690" y="5085"/>
                  </a:lnTo>
                  <a:lnTo>
                    <a:pt x="4912" y="4912"/>
                  </a:lnTo>
                  <a:lnTo>
                    <a:pt x="4912" y="4912"/>
                  </a:lnTo>
                  <a:lnTo>
                    <a:pt x="5109" y="4690"/>
                  </a:lnTo>
                  <a:lnTo>
                    <a:pt x="5282" y="4468"/>
                  </a:lnTo>
                  <a:lnTo>
                    <a:pt x="5430" y="4221"/>
                  </a:lnTo>
                  <a:lnTo>
                    <a:pt x="5529" y="3974"/>
                  </a:lnTo>
                  <a:lnTo>
                    <a:pt x="5628" y="3703"/>
                  </a:lnTo>
                  <a:lnTo>
                    <a:pt x="5702" y="3431"/>
                  </a:lnTo>
                  <a:lnTo>
                    <a:pt x="5751" y="3160"/>
                  </a:lnTo>
                  <a:lnTo>
                    <a:pt x="5751" y="2864"/>
                  </a:lnTo>
                  <a:lnTo>
                    <a:pt x="5751" y="2864"/>
                  </a:lnTo>
                  <a:lnTo>
                    <a:pt x="5751" y="2568"/>
                  </a:lnTo>
                  <a:lnTo>
                    <a:pt x="5702" y="2296"/>
                  </a:lnTo>
                  <a:lnTo>
                    <a:pt x="5628" y="2025"/>
                  </a:lnTo>
                  <a:lnTo>
                    <a:pt x="5529" y="1753"/>
                  </a:lnTo>
                  <a:lnTo>
                    <a:pt x="5430" y="1506"/>
                  </a:lnTo>
                  <a:lnTo>
                    <a:pt x="5282" y="1260"/>
                  </a:lnTo>
                  <a:lnTo>
                    <a:pt x="5109" y="1037"/>
                  </a:lnTo>
                  <a:lnTo>
                    <a:pt x="4912" y="840"/>
                  </a:lnTo>
                  <a:lnTo>
                    <a:pt x="4912" y="840"/>
                  </a:lnTo>
                  <a:lnTo>
                    <a:pt x="4690" y="643"/>
                  </a:lnTo>
                  <a:lnTo>
                    <a:pt x="4468" y="470"/>
                  </a:lnTo>
                  <a:lnTo>
                    <a:pt x="4221" y="322"/>
                  </a:lnTo>
                  <a:lnTo>
                    <a:pt x="3974" y="198"/>
                  </a:lnTo>
                  <a:lnTo>
                    <a:pt x="3703" y="124"/>
                  </a:lnTo>
                  <a:lnTo>
                    <a:pt x="3431" y="50"/>
                  </a:lnTo>
                  <a:lnTo>
                    <a:pt x="3160" y="1"/>
                  </a:lnTo>
                  <a:lnTo>
                    <a:pt x="286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2" name="Google Shape;3132;p33"/>
            <p:cNvSpPr/>
            <p:nvPr/>
          </p:nvSpPr>
          <p:spPr>
            <a:xfrm>
              <a:off x="10146200" y="3342763"/>
              <a:ext cx="32725" cy="33350"/>
            </a:xfrm>
            <a:custGeom>
              <a:avLst/>
              <a:gdLst/>
              <a:ahLst/>
              <a:cxnLst/>
              <a:rect l="l" t="t" r="r" b="b"/>
              <a:pathLst>
                <a:path w="1309" h="1334" extrusionOk="0">
                  <a:moveTo>
                    <a:pt x="1136" y="198"/>
                  </a:moveTo>
                  <a:lnTo>
                    <a:pt x="1136" y="198"/>
                  </a:lnTo>
                  <a:lnTo>
                    <a:pt x="1210" y="296"/>
                  </a:lnTo>
                  <a:lnTo>
                    <a:pt x="1259" y="420"/>
                  </a:lnTo>
                  <a:lnTo>
                    <a:pt x="1309" y="543"/>
                  </a:lnTo>
                  <a:lnTo>
                    <a:pt x="1309" y="667"/>
                  </a:lnTo>
                  <a:lnTo>
                    <a:pt x="1309" y="667"/>
                  </a:lnTo>
                  <a:lnTo>
                    <a:pt x="1309" y="790"/>
                  </a:lnTo>
                  <a:lnTo>
                    <a:pt x="1259" y="913"/>
                  </a:lnTo>
                  <a:lnTo>
                    <a:pt x="1210" y="1037"/>
                  </a:lnTo>
                  <a:lnTo>
                    <a:pt x="1136" y="1136"/>
                  </a:lnTo>
                  <a:lnTo>
                    <a:pt x="1136" y="1136"/>
                  </a:lnTo>
                  <a:lnTo>
                    <a:pt x="1013" y="1210"/>
                  </a:lnTo>
                  <a:lnTo>
                    <a:pt x="914" y="1284"/>
                  </a:lnTo>
                  <a:lnTo>
                    <a:pt x="790" y="1308"/>
                  </a:lnTo>
                  <a:lnTo>
                    <a:pt x="667" y="1333"/>
                  </a:lnTo>
                  <a:lnTo>
                    <a:pt x="667" y="1333"/>
                  </a:lnTo>
                  <a:lnTo>
                    <a:pt x="519" y="1308"/>
                  </a:lnTo>
                  <a:lnTo>
                    <a:pt x="420" y="1284"/>
                  </a:lnTo>
                  <a:lnTo>
                    <a:pt x="297" y="1210"/>
                  </a:lnTo>
                  <a:lnTo>
                    <a:pt x="198" y="1136"/>
                  </a:lnTo>
                  <a:lnTo>
                    <a:pt x="198" y="1136"/>
                  </a:lnTo>
                  <a:lnTo>
                    <a:pt x="99" y="1037"/>
                  </a:lnTo>
                  <a:lnTo>
                    <a:pt x="50" y="913"/>
                  </a:lnTo>
                  <a:lnTo>
                    <a:pt x="25" y="790"/>
                  </a:lnTo>
                  <a:lnTo>
                    <a:pt x="1" y="667"/>
                  </a:lnTo>
                  <a:lnTo>
                    <a:pt x="1" y="667"/>
                  </a:lnTo>
                  <a:lnTo>
                    <a:pt x="25" y="543"/>
                  </a:lnTo>
                  <a:lnTo>
                    <a:pt x="50" y="420"/>
                  </a:lnTo>
                  <a:lnTo>
                    <a:pt x="99" y="296"/>
                  </a:lnTo>
                  <a:lnTo>
                    <a:pt x="198" y="198"/>
                  </a:lnTo>
                  <a:lnTo>
                    <a:pt x="198" y="198"/>
                  </a:lnTo>
                  <a:lnTo>
                    <a:pt x="297" y="124"/>
                  </a:lnTo>
                  <a:lnTo>
                    <a:pt x="420" y="50"/>
                  </a:lnTo>
                  <a:lnTo>
                    <a:pt x="519" y="25"/>
                  </a:lnTo>
                  <a:lnTo>
                    <a:pt x="667" y="0"/>
                  </a:lnTo>
                  <a:lnTo>
                    <a:pt x="667" y="0"/>
                  </a:lnTo>
                  <a:lnTo>
                    <a:pt x="790" y="25"/>
                  </a:lnTo>
                  <a:lnTo>
                    <a:pt x="914" y="50"/>
                  </a:lnTo>
                  <a:lnTo>
                    <a:pt x="1013" y="124"/>
                  </a:lnTo>
                  <a:lnTo>
                    <a:pt x="1136" y="198"/>
                  </a:lnTo>
                  <a:lnTo>
                    <a:pt x="1136" y="198"/>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3" name="Google Shape;3133;p33"/>
            <p:cNvSpPr/>
            <p:nvPr/>
          </p:nvSpPr>
          <p:spPr>
            <a:xfrm>
              <a:off x="10452850" y="3320538"/>
              <a:ext cx="143775" cy="143175"/>
            </a:xfrm>
            <a:custGeom>
              <a:avLst/>
              <a:gdLst/>
              <a:ahLst/>
              <a:cxnLst/>
              <a:rect l="l" t="t" r="r" b="b"/>
              <a:pathLst>
                <a:path w="5751" h="5727" extrusionOk="0">
                  <a:moveTo>
                    <a:pt x="2567" y="1"/>
                  </a:moveTo>
                  <a:lnTo>
                    <a:pt x="2295" y="50"/>
                  </a:lnTo>
                  <a:lnTo>
                    <a:pt x="2024" y="124"/>
                  </a:lnTo>
                  <a:lnTo>
                    <a:pt x="1752" y="198"/>
                  </a:lnTo>
                  <a:lnTo>
                    <a:pt x="1506" y="322"/>
                  </a:lnTo>
                  <a:lnTo>
                    <a:pt x="1283" y="470"/>
                  </a:lnTo>
                  <a:lnTo>
                    <a:pt x="1037" y="643"/>
                  </a:lnTo>
                  <a:lnTo>
                    <a:pt x="815" y="840"/>
                  </a:lnTo>
                  <a:lnTo>
                    <a:pt x="617" y="1037"/>
                  </a:lnTo>
                  <a:lnTo>
                    <a:pt x="469" y="1260"/>
                  </a:lnTo>
                  <a:lnTo>
                    <a:pt x="321" y="1506"/>
                  </a:lnTo>
                  <a:lnTo>
                    <a:pt x="198" y="1753"/>
                  </a:lnTo>
                  <a:lnTo>
                    <a:pt x="99" y="2025"/>
                  </a:lnTo>
                  <a:lnTo>
                    <a:pt x="50" y="2296"/>
                  </a:lnTo>
                  <a:lnTo>
                    <a:pt x="0" y="2568"/>
                  </a:lnTo>
                  <a:lnTo>
                    <a:pt x="0" y="2864"/>
                  </a:lnTo>
                  <a:lnTo>
                    <a:pt x="0" y="3160"/>
                  </a:lnTo>
                  <a:lnTo>
                    <a:pt x="50" y="3431"/>
                  </a:lnTo>
                  <a:lnTo>
                    <a:pt x="99" y="3703"/>
                  </a:lnTo>
                  <a:lnTo>
                    <a:pt x="198" y="3974"/>
                  </a:lnTo>
                  <a:lnTo>
                    <a:pt x="321" y="4221"/>
                  </a:lnTo>
                  <a:lnTo>
                    <a:pt x="469" y="4468"/>
                  </a:lnTo>
                  <a:lnTo>
                    <a:pt x="617" y="4690"/>
                  </a:lnTo>
                  <a:lnTo>
                    <a:pt x="815" y="4912"/>
                  </a:lnTo>
                  <a:lnTo>
                    <a:pt x="1037" y="5085"/>
                  </a:lnTo>
                  <a:lnTo>
                    <a:pt x="1283" y="5258"/>
                  </a:lnTo>
                  <a:lnTo>
                    <a:pt x="1506" y="5406"/>
                  </a:lnTo>
                  <a:lnTo>
                    <a:pt x="1752" y="5529"/>
                  </a:lnTo>
                  <a:lnTo>
                    <a:pt x="2024" y="5628"/>
                  </a:lnTo>
                  <a:lnTo>
                    <a:pt x="2295" y="5677"/>
                  </a:lnTo>
                  <a:lnTo>
                    <a:pt x="2567" y="5726"/>
                  </a:lnTo>
                  <a:lnTo>
                    <a:pt x="3159" y="5726"/>
                  </a:lnTo>
                  <a:lnTo>
                    <a:pt x="3431" y="5677"/>
                  </a:lnTo>
                  <a:lnTo>
                    <a:pt x="3702" y="5628"/>
                  </a:lnTo>
                  <a:lnTo>
                    <a:pt x="3974" y="5529"/>
                  </a:lnTo>
                  <a:lnTo>
                    <a:pt x="4220" y="5406"/>
                  </a:lnTo>
                  <a:lnTo>
                    <a:pt x="4467" y="5258"/>
                  </a:lnTo>
                  <a:lnTo>
                    <a:pt x="4689" y="5085"/>
                  </a:lnTo>
                  <a:lnTo>
                    <a:pt x="4887" y="4912"/>
                  </a:lnTo>
                  <a:lnTo>
                    <a:pt x="5084" y="4690"/>
                  </a:lnTo>
                  <a:lnTo>
                    <a:pt x="5281" y="4468"/>
                  </a:lnTo>
                  <a:lnTo>
                    <a:pt x="5405" y="4221"/>
                  </a:lnTo>
                  <a:lnTo>
                    <a:pt x="5528" y="3974"/>
                  </a:lnTo>
                  <a:lnTo>
                    <a:pt x="5627" y="3703"/>
                  </a:lnTo>
                  <a:lnTo>
                    <a:pt x="5701" y="3431"/>
                  </a:lnTo>
                  <a:lnTo>
                    <a:pt x="5726" y="3160"/>
                  </a:lnTo>
                  <a:lnTo>
                    <a:pt x="5750" y="2864"/>
                  </a:lnTo>
                  <a:lnTo>
                    <a:pt x="5726" y="2568"/>
                  </a:lnTo>
                  <a:lnTo>
                    <a:pt x="5701" y="2296"/>
                  </a:lnTo>
                  <a:lnTo>
                    <a:pt x="5627" y="2025"/>
                  </a:lnTo>
                  <a:lnTo>
                    <a:pt x="5528" y="1753"/>
                  </a:lnTo>
                  <a:lnTo>
                    <a:pt x="5405" y="1506"/>
                  </a:lnTo>
                  <a:lnTo>
                    <a:pt x="5281" y="1260"/>
                  </a:lnTo>
                  <a:lnTo>
                    <a:pt x="5084" y="1037"/>
                  </a:lnTo>
                  <a:lnTo>
                    <a:pt x="4887" y="840"/>
                  </a:lnTo>
                  <a:lnTo>
                    <a:pt x="4689" y="643"/>
                  </a:lnTo>
                  <a:lnTo>
                    <a:pt x="4467" y="470"/>
                  </a:lnTo>
                  <a:lnTo>
                    <a:pt x="4220" y="322"/>
                  </a:lnTo>
                  <a:lnTo>
                    <a:pt x="3974" y="198"/>
                  </a:lnTo>
                  <a:lnTo>
                    <a:pt x="3702" y="124"/>
                  </a:lnTo>
                  <a:lnTo>
                    <a:pt x="3431" y="50"/>
                  </a:lnTo>
                  <a:lnTo>
                    <a:pt x="3159" y="1"/>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4" name="Google Shape;3134;p33"/>
            <p:cNvSpPr/>
            <p:nvPr/>
          </p:nvSpPr>
          <p:spPr>
            <a:xfrm>
              <a:off x="10452850" y="3320538"/>
              <a:ext cx="143775" cy="143175"/>
            </a:xfrm>
            <a:custGeom>
              <a:avLst/>
              <a:gdLst/>
              <a:ahLst/>
              <a:cxnLst/>
              <a:rect l="l" t="t" r="r" b="b"/>
              <a:pathLst>
                <a:path w="5751" h="5727" fill="none" extrusionOk="0">
                  <a:moveTo>
                    <a:pt x="2863" y="1"/>
                  </a:moveTo>
                  <a:lnTo>
                    <a:pt x="2863" y="1"/>
                  </a:lnTo>
                  <a:lnTo>
                    <a:pt x="2567" y="1"/>
                  </a:lnTo>
                  <a:lnTo>
                    <a:pt x="2295" y="50"/>
                  </a:lnTo>
                  <a:lnTo>
                    <a:pt x="2024" y="124"/>
                  </a:lnTo>
                  <a:lnTo>
                    <a:pt x="1752" y="198"/>
                  </a:lnTo>
                  <a:lnTo>
                    <a:pt x="1506" y="322"/>
                  </a:lnTo>
                  <a:lnTo>
                    <a:pt x="1283" y="470"/>
                  </a:lnTo>
                  <a:lnTo>
                    <a:pt x="1037" y="643"/>
                  </a:lnTo>
                  <a:lnTo>
                    <a:pt x="815" y="840"/>
                  </a:lnTo>
                  <a:lnTo>
                    <a:pt x="815" y="840"/>
                  </a:lnTo>
                  <a:lnTo>
                    <a:pt x="617" y="1037"/>
                  </a:lnTo>
                  <a:lnTo>
                    <a:pt x="469" y="1260"/>
                  </a:lnTo>
                  <a:lnTo>
                    <a:pt x="321" y="1506"/>
                  </a:lnTo>
                  <a:lnTo>
                    <a:pt x="198" y="1753"/>
                  </a:lnTo>
                  <a:lnTo>
                    <a:pt x="99" y="2025"/>
                  </a:lnTo>
                  <a:lnTo>
                    <a:pt x="50" y="2296"/>
                  </a:lnTo>
                  <a:lnTo>
                    <a:pt x="0" y="2568"/>
                  </a:lnTo>
                  <a:lnTo>
                    <a:pt x="0" y="2864"/>
                  </a:lnTo>
                  <a:lnTo>
                    <a:pt x="0" y="2864"/>
                  </a:lnTo>
                  <a:lnTo>
                    <a:pt x="0" y="3160"/>
                  </a:lnTo>
                  <a:lnTo>
                    <a:pt x="50" y="3431"/>
                  </a:lnTo>
                  <a:lnTo>
                    <a:pt x="99" y="3703"/>
                  </a:lnTo>
                  <a:lnTo>
                    <a:pt x="198" y="3974"/>
                  </a:lnTo>
                  <a:lnTo>
                    <a:pt x="321" y="4221"/>
                  </a:lnTo>
                  <a:lnTo>
                    <a:pt x="469" y="4468"/>
                  </a:lnTo>
                  <a:lnTo>
                    <a:pt x="617" y="4690"/>
                  </a:lnTo>
                  <a:lnTo>
                    <a:pt x="815" y="4912"/>
                  </a:lnTo>
                  <a:lnTo>
                    <a:pt x="815" y="4912"/>
                  </a:lnTo>
                  <a:lnTo>
                    <a:pt x="1037" y="5085"/>
                  </a:lnTo>
                  <a:lnTo>
                    <a:pt x="1283" y="5258"/>
                  </a:lnTo>
                  <a:lnTo>
                    <a:pt x="1506" y="5406"/>
                  </a:lnTo>
                  <a:lnTo>
                    <a:pt x="1752" y="5529"/>
                  </a:lnTo>
                  <a:lnTo>
                    <a:pt x="2024" y="5628"/>
                  </a:lnTo>
                  <a:lnTo>
                    <a:pt x="2295" y="5677"/>
                  </a:lnTo>
                  <a:lnTo>
                    <a:pt x="2567" y="5726"/>
                  </a:lnTo>
                  <a:lnTo>
                    <a:pt x="2863" y="5726"/>
                  </a:lnTo>
                  <a:lnTo>
                    <a:pt x="2863" y="5726"/>
                  </a:lnTo>
                  <a:lnTo>
                    <a:pt x="3159" y="5726"/>
                  </a:lnTo>
                  <a:lnTo>
                    <a:pt x="3431" y="5677"/>
                  </a:lnTo>
                  <a:lnTo>
                    <a:pt x="3702" y="5628"/>
                  </a:lnTo>
                  <a:lnTo>
                    <a:pt x="3974" y="5529"/>
                  </a:lnTo>
                  <a:lnTo>
                    <a:pt x="4220" y="5406"/>
                  </a:lnTo>
                  <a:lnTo>
                    <a:pt x="4467" y="5258"/>
                  </a:lnTo>
                  <a:lnTo>
                    <a:pt x="4689" y="5085"/>
                  </a:lnTo>
                  <a:lnTo>
                    <a:pt x="4887" y="4912"/>
                  </a:lnTo>
                  <a:lnTo>
                    <a:pt x="4887" y="4912"/>
                  </a:lnTo>
                  <a:lnTo>
                    <a:pt x="5084" y="4690"/>
                  </a:lnTo>
                  <a:lnTo>
                    <a:pt x="5281" y="4468"/>
                  </a:lnTo>
                  <a:lnTo>
                    <a:pt x="5405" y="4221"/>
                  </a:lnTo>
                  <a:lnTo>
                    <a:pt x="5528" y="3974"/>
                  </a:lnTo>
                  <a:lnTo>
                    <a:pt x="5627" y="3703"/>
                  </a:lnTo>
                  <a:lnTo>
                    <a:pt x="5701" y="3431"/>
                  </a:lnTo>
                  <a:lnTo>
                    <a:pt x="5726" y="3160"/>
                  </a:lnTo>
                  <a:lnTo>
                    <a:pt x="5750" y="2864"/>
                  </a:lnTo>
                  <a:lnTo>
                    <a:pt x="5750" y="2864"/>
                  </a:lnTo>
                  <a:lnTo>
                    <a:pt x="5726" y="2568"/>
                  </a:lnTo>
                  <a:lnTo>
                    <a:pt x="5701" y="2296"/>
                  </a:lnTo>
                  <a:lnTo>
                    <a:pt x="5627" y="2025"/>
                  </a:lnTo>
                  <a:lnTo>
                    <a:pt x="5528" y="1753"/>
                  </a:lnTo>
                  <a:lnTo>
                    <a:pt x="5405" y="1506"/>
                  </a:lnTo>
                  <a:lnTo>
                    <a:pt x="5281" y="1260"/>
                  </a:lnTo>
                  <a:lnTo>
                    <a:pt x="5084" y="1037"/>
                  </a:lnTo>
                  <a:lnTo>
                    <a:pt x="4887" y="840"/>
                  </a:lnTo>
                  <a:lnTo>
                    <a:pt x="4887" y="840"/>
                  </a:lnTo>
                  <a:lnTo>
                    <a:pt x="4689" y="643"/>
                  </a:lnTo>
                  <a:lnTo>
                    <a:pt x="4467" y="470"/>
                  </a:lnTo>
                  <a:lnTo>
                    <a:pt x="4220" y="322"/>
                  </a:lnTo>
                  <a:lnTo>
                    <a:pt x="3974" y="198"/>
                  </a:lnTo>
                  <a:lnTo>
                    <a:pt x="3702" y="124"/>
                  </a:lnTo>
                  <a:lnTo>
                    <a:pt x="3431" y="50"/>
                  </a:lnTo>
                  <a:lnTo>
                    <a:pt x="3159" y="1"/>
                  </a:lnTo>
                  <a:lnTo>
                    <a:pt x="286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5" name="Google Shape;3135;p33"/>
            <p:cNvSpPr/>
            <p:nvPr/>
          </p:nvSpPr>
          <p:spPr>
            <a:xfrm>
              <a:off x="10480000" y="3342763"/>
              <a:ext cx="32725" cy="33350"/>
            </a:xfrm>
            <a:custGeom>
              <a:avLst/>
              <a:gdLst/>
              <a:ahLst/>
              <a:cxnLst/>
              <a:rect l="l" t="t" r="r" b="b"/>
              <a:pathLst>
                <a:path w="1309" h="1334" extrusionOk="0">
                  <a:moveTo>
                    <a:pt x="1111" y="198"/>
                  </a:moveTo>
                  <a:lnTo>
                    <a:pt x="1111" y="198"/>
                  </a:lnTo>
                  <a:lnTo>
                    <a:pt x="1209" y="296"/>
                  </a:lnTo>
                  <a:lnTo>
                    <a:pt x="1259" y="420"/>
                  </a:lnTo>
                  <a:lnTo>
                    <a:pt x="1283" y="543"/>
                  </a:lnTo>
                  <a:lnTo>
                    <a:pt x="1308" y="667"/>
                  </a:lnTo>
                  <a:lnTo>
                    <a:pt x="1308" y="667"/>
                  </a:lnTo>
                  <a:lnTo>
                    <a:pt x="1283" y="790"/>
                  </a:lnTo>
                  <a:lnTo>
                    <a:pt x="1259" y="913"/>
                  </a:lnTo>
                  <a:lnTo>
                    <a:pt x="1209" y="1037"/>
                  </a:lnTo>
                  <a:lnTo>
                    <a:pt x="1111" y="1136"/>
                  </a:lnTo>
                  <a:lnTo>
                    <a:pt x="1111" y="1136"/>
                  </a:lnTo>
                  <a:lnTo>
                    <a:pt x="1012" y="1210"/>
                  </a:lnTo>
                  <a:lnTo>
                    <a:pt x="913" y="1284"/>
                  </a:lnTo>
                  <a:lnTo>
                    <a:pt x="790" y="1308"/>
                  </a:lnTo>
                  <a:lnTo>
                    <a:pt x="666" y="1333"/>
                  </a:lnTo>
                  <a:lnTo>
                    <a:pt x="666" y="1333"/>
                  </a:lnTo>
                  <a:lnTo>
                    <a:pt x="518" y="1308"/>
                  </a:lnTo>
                  <a:lnTo>
                    <a:pt x="395" y="1284"/>
                  </a:lnTo>
                  <a:lnTo>
                    <a:pt x="296" y="1210"/>
                  </a:lnTo>
                  <a:lnTo>
                    <a:pt x="197" y="1136"/>
                  </a:lnTo>
                  <a:lnTo>
                    <a:pt x="197" y="1136"/>
                  </a:lnTo>
                  <a:lnTo>
                    <a:pt x="99" y="1037"/>
                  </a:lnTo>
                  <a:lnTo>
                    <a:pt x="49" y="913"/>
                  </a:lnTo>
                  <a:lnTo>
                    <a:pt x="25" y="790"/>
                  </a:lnTo>
                  <a:lnTo>
                    <a:pt x="0" y="667"/>
                  </a:lnTo>
                  <a:lnTo>
                    <a:pt x="0" y="667"/>
                  </a:lnTo>
                  <a:lnTo>
                    <a:pt x="25" y="543"/>
                  </a:lnTo>
                  <a:lnTo>
                    <a:pt x="49" y="420"/>
                  </a:lnTo>
                  <a:lnTo>
                    <a:pt x="99" y="296"/>
                  </a:lnTo>
                  <a:lnTo>
                    <a:pt x="197" y="198"/>
                  </a:lnTo>
                  <a:lnTo>
                    <a:pt x="197" y="198"/>
                  </a:lnTo>
                  <a:lnTo>
                    <a:pt x="296" y="124"/>
                  </a:lnTo>
                  <a:lnTo>
                    <a:pt x="395" y="50"/>
                  </a:lnTo>
                  <a:lnTo>
                    <a:pt x="518" y="25"/>
                  </a:lnTo>
                  <a:lnTo>
                    <a:pt x="666" y="0"/>
                  </a:lnTo>
                  <a:lnTo>
                    <a:pt x="666" y="0"/>
                  </a:lnTo>
                  <a:lnTo>
                    <a:pt x="790" y="25"/>
                  </a:lnTo>
                  <a:lnTo>
                    <a:pt x="913" y="50"/>
                  </a:lnTo>
                  <a:lnTo>
                    <a:pt x="1012" y="124"/>
                  </a:lnTo>
                  <a:lnTo>
                    <a:pt x="1111" y="198"/>
                  </a:lnTo>
                  <a:lnTo>
                    <a:pt x="1111" y="198"/>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6" name="Google Shape;3136;p33"/>
            <p:cNvSpPr/>
            <p:nvPr/>
          </p:nvSpPr>
          <p:spPr>
            <a:xfrm>
              <a:off x="10267750" y="3403838"/>
              <a:ext cx="175850" cy="40750"/>
            </a:xfrm>
            <a:custGeom>
              <a:avLst/>
              <a:gdLst/>
              <a:ahLst/>
              <a:cxnLst/>
              <a:rect l="l" t="t" r="r" b="b"/>
              <a:pathLst>
                <a:path w="7034" h="1630" extrusionOk="0">
                  <a:moveTo>
                    <a:pt x="0" y="149"/>
                  </a:moveTo>
                  <a:lnTo>
                    <a:pt x="0" y="149"/>
                  </a:lnTo>
                  <a:lnTo>
                    <a:pt x="50" y="223"/>
                  </a:lnTo>
                  <a:lnTo>
                    <a:pt x="223" y="395"/>
                  </a:lnTo>
                  <a:lnTo>
                    <a:pt x="469" y="618"/>
                  </a:lnTo>
                  <a:lnTo>
                    <a:pt x="815" y="889"/>
                  </a:lnTo>
                  <a:lnTo>
                    <a:pt x="1037" y="1037"/>
                  </a:lnTo>
                  <a:lnTo>
                    <a:pt x="1284" y="1160"/>
                  </a:lnTo>
                  <a:lnTo>
                    <a:pt x="1531" y="1309"/>
                  </a:lnTo>
                  <a:lnTo>
                    <a:pt x="1827" y="1407"/>
                  </a:lnTo>
                  <a:lnTo>
                    <a:pt x="2148" y="1506"/>
                  </a:lnTo>
                  <a:lnTo>
                    <a:pt x="2493" y="1580"/>
                  </a:lnTo>
                  <a:lnTo>
                    <a:pt x="2863" y="1629"/>
                  </a:lnTo>
                  <a:lnTo>
                    <a:pt x="3258" y="1629"/>
                  </a:lnTo>
                  <a:lnTo>
                    <a:pt x="3258" y="1629"/>
                  </a:lnTo>
                  <a:lnTo>
                    <a:pt x="3702" y="1629"/>
                  </a:lnTo>
                  <a:lnTo>
                    <a:pt x="4147" y="1580"/>
                  </a:lnTo>
                  <a:lnTo>
                    <a:pt x="4541" y="1481"/>
                  </a:lnTo>
                  <a:lnTo>
                    <a:pt x="4912" y="1383"/>
                  </a:lnTo>
                  <a:lnTo>
                    <a:pt x="5257" y="1259"/>
                  </a:lnTo>
                  <a:lnTo>
                    <a:pt x="5578" y="1111"/>
                  </a:lnTo>
                  <a:lnTo>
                    <a:pt x="5849" y="963"/>
                  </a:lnTo>
                  <a:lnTo>
                    <a:pt x="6096" y="815"/>
                  </a:lnTo>
                  <a:lnTo>
                    <a:pt x="6318" y="667"/>
                  </a:lnTo>
                  <a:lnTo>
                    <a:pt x="6516" y="519"/>
                  </a:lnTo>
                  <a:lnTo>
                    <a:pt x="6787" y="247"/>
                  </a:lnTo>
                  <a:lnTo>
                    <a:pt x="6960" y="50"/>
                  </a:lnTo>
                  <a:lnTo>
                    <a:pt x="7034" y="1"/>
                  </a:lnTo>
                  <a:lnTo>
                    <a:pt x="7034" y="1"/>
                  </a:lnTo>
                  <a:lnTo>
                    <a:pt x="6343" y="124"/>
                  </a:lnTo>
                  <a:lnTo>
                    <a:pt x="5603" y="223"/>
                  </a:lnTo>
                  <a:lnTo>
                    <a:pt x="4640" y="346"/>
                  </a:lnTo>
                  <a:lnTo>
                    <a:pt x="4122" y="395"/>
                  </a:lnTo>
                  <a:lnTo>
                    <a:pt x="3554" y="420"/>
                  </a:lnTo>
                  <a:lnTo>
                    <a:pt x="2962" y="420"/>
                  </a:lnTo>
                  <a:lnTo>
                    <a:pt x="2370" y="420"/>
                  </a:lnTo>
                  <a:lnTo>
                    <a:pt x="1777" y="395"/>
                  </a:lnTo>
                  <a:lnTo>
                    <a:pt x="1185" y="346"/>
                  </a:lnTo>
                  <a:lnTo>
                    <a:pt x="593" y="272"/>
                  </a:lnTo>
                  <a:lnTo>
                    <a:pt x="0" y="149"/>
                  </a:lnTo>
                  <a:lnTo>
                    <a:pt x="0" y="149"/>
                  </a:lnTo>
                  <a:close/>
                </a:path>
              </a:pathLst>
            </a:custGeom>
            <a:solidFill>
              <a:srgbClr val="A1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7" name="Google Shape;3137;p33"/>
            <p:cNvSpPr/>
            <p:nvPr/>
          </p:nvSpPr>
          <p:spPr>
            <a:xfrm>
              <a:off x="10314025" y="3308213"/>
              <a:ext cx="88250" cy="48750"/>
            </a:xfrm>
            <a:custGeom>
              <a:avLst/>
              <a:gdLst/>
              <a:ahLst/>
              <a:cxnLst/>
              <a:rect l="l" t="t" r="r" b="b"/>
              <a:pathLst>
                <a:path w="3530" h="1950" extrusionOk="0">
                  <a:moveTo>
                    <a:pt x="0" y="1950"/>
                  </a:moveTo>
                  <a:lnTo>
                    <a:pt x="0" y="1950"/>
                  </a:lnTo>
                  <a:lnTo>
                    <a:pt x="124" y="1777"/>
                  </a:lnTo>
                  <a:lnTo>
                    <a:pt x="247" y="1604"/>
                  </a:lnTo>
                  <a:lnTo>
                    <a:pt x="445" y="1407"/>
                  </a:lnTo>
                  <a:lnTo>
                    <a:pt x="667" y="1185"/>
                  </a:lnTo>
                  <a:lnTo>
                    <a:pt x="938" y="1012"/>
                  </a:lnTo>
                  <a:lnTo>
                    <a:pt x="1086" y="938"/>
                  </a:lnTo>
                  <a:lnTo>
                    <a:pt x="1259" y="889"/>
                  </a:lnTo>
                  <a:lnTo>
                    <a:pt x="1432" y="839"/>
                  </a:lnTo>
                  <a:lnTo>
                    <a:pt x="1605" y="815"/>
                  </a:lnTo>
                  <a:lnTo>
                    <a:pt x="1605" y="815"/>
                  </a:lnTo>
                  <a:lnTo>
                    <a:pt x="1802" y="815"/>
                  </a:lnTo>
                  <a:lnTo>
                    <a:pt x="1999" y="839"/>
                  </a:lnTo>
                  <a:lnTo>
                    <a:pt x="2197" y="889"/>
                  </a:lnTo>
                  <a:lnTo>
                    <a:pt x="2370" y="963"/>
                  </a:lnTo>
                  <a:lnTo>
                    <a:pt x="2690" y="1136"/>
                  </a:lnTo>
                  <a:lnTo>
                    <a:pt x="2962" y="1308"/>
                  </a:lnTo>
                  <a:lnTo>
                    <a:pt x="3209" y="1506"/>
                  </a:lnTo>
                  <a:lnTo>
                    <a:pt x="3381" y="1678"/>
                  </a:lnTo>
                  <a:lnTo>
                    <a:pt x="3529" y="1827"/>
                  </a:lnTo>
                  <a:lnTo>
                    <a:pt x="3529" y="1827"/>
                  </a:lnTo>
                  <a:lnTo>
                    <a:pt x="3505" y="1753"/>
                  </a:lnTo>
                  <a:lnTo>
                    <a:pt x="3431" y="1506"/>
                  </a:lnTo>
                  <a:lnTo>
                    <a:pt x="3283" y="1185"/>
                  </a:lnTo>
                  <a:lnTo>
                    <a:pt x="3184" y="987"/>
                  </a:lnTo>
                  <a:lnTo>
                    <a:pt x="3061" y="815"/>
                  </a:lnTo>
                  <a:lnTo>
                    <a:pt x="2937" y="617"/>
                  </a:lnTo>
                  <a:lnTo>
                    <a:pt x="2789" y="445"/>
                  </a:lnTo>
                  <a:lnTo>
                    <a:pt x="2616" y="296"/>
                  </a:lnTo>
                  <a:lnTo>
                    <a:pt x="2419" y="173"/>
                  </a:lnTo>
                  <a:lnTo>
                    <a:pt x="2197" y="74"/>
                  </a:lnTo>
                  <a:lnTo>
                    <a:pt x="1950" y="25"/>
                  </a:lnTo>
                  <a:lnTo>
                    <a:pt x="1703" y="0"/>
                  </a:lnTo>
                  <a:lnTo>
                    <a:pt x="1407" y="25"/>
                  </a:lnTo>
                  <a:lnTo>
                    <a:pt x="1407" y="25"/>
                  </a:lnTo>
                  <a:lnTo>
                    <a:pt x="1210" y="99"/>
                  </a:lnTo>
                  <a:lnTo>
                    <a:pt x="1012" y="198"/>
                  </a:lnTo>
                  <a:lnTo>
                    <a:pt x="839" y="296"/>
                  </a:lnTo>
                  <a:lnTo>
                    <a:pt x="691" y="445"/>
                  </a:lnTo>
                  <a:lnTo>
                    <a:pt x="568" y="593"/>
                  </a:lnTo>
                  <a:lnTo>
                    <a:pt x="445" y="741"/>
                  </a:lnTo>
                  <a:lnTo>
                    <a:pt x="346" y="913"/>
                  </a:lnTo>
                  <a:lnTo>
                    <a:pt x="272" y="1086"/>
                  </a:lnTo>
                  <a:lnTo>
                    <a:pt x="124" y="1407"/>
                  </a:lnTo>
                  <a:lnTo>
                    <a:pt x="50" y="1678"/>
                  </a:lnTo>
                  <a:lnTo>
                    <a:pt x="0" y="1950"/>
                  </a:lnTo>
                  <a:lnTo>
                    <a:pt x="0" y="19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8" name="Google Shape;3138;p33"/>
            <p:cNvSpPr/>
            <p:nvPr/>
          </p:nvSpPr>
          <p:spPr>
            <a:xfrm>
              <a:off x="10415825" y="3246513"/>
              <a:ext cx="50000" cy="70975"/>
            </a:xfrm>
            <a:custGeom>
              <a:avLst/>
              <a:gdLst/>
              <a:ahLst/>
              <a:cxnLst/>
              <a:rect l="l" t="t" r="r" b="b"/>
              <a:pathLst>
                <a:path w="2000" h="2839" extrusionOk="0">
                  <a:moveTo>
                    <a:pt x="1728" y="2419"/>
                  </a:moveTo>
                  <a:lnTo>
                    <a:pt x="1728" y="2419"/>
                  </a:lnTo>
                  <a:lnTo>
                    <a:pt x="1580" y="2616"/>
                  </a:lnTo>
                  <a:lnTo>
                    <a:pt x="1407" y="2740"/>
                  </a:lnTo>
                  <a:lnTo>
                    <a:pt x="1210" y="2814"/>
                  </a:lnTo>
                  <a:lnTo>
                    <a:pt x="1012" y="2838"/>
                  </a:lnTo>
                  <a:lnTo>
                    <a:pt x="1012" y="2838"/>
                  </a:lnTo>
                  <a:lnTo>
                    <a:pt x="815" y="2814"/>
                  </a:lnTo>
                  <a:lnTo>
                    <a:pt x="617" y="2740"/>
                  </a:lnTo>
                  <a:lnTo>
                    <a:pt x="445" y="2616"/>
                  </a:lnTo>
                  <a:lnTo>
                    <a:pt x="297" y="2419"/>
                  </a:lnTo>
                  <a:lnTo>
                    <a:pt x="297" y="2419"/>
                  </a:lnTo>
                  <a:lnTo>
                    <a:pt x="173" y="2197"/>
                  </a:lnTo>
                  <a:lnTo>
                    <a:pt x="74" y="1950"/>
                  </a:lnTo>
                  <a:lnTo>
                    <a:pt x="25" y="1703"/>
                  </a:lnTo>
                  <a:lnTo>
                    <a:pt x="0" y="1407"/>
                  </a:lnTo>
                  <a:lnTo>
                    <a:pt x="0" y="1407"/>
                  </a:lnTo>
                  <a:lnTo>
                    <a:pt x="25" y="1136"/>
                  </a:lnTo>
                  <a:lnTo>
                    <a:pt x="74" y="889"/>
                  </a:lnTo>
                  <a:lnTo>
                    <a:pt x="173" y="642"/>
                  </a:lnTo>
                  <a:lnTo>
                    <a:pt x="297" y="420"/>
                  </a:lnTo>
                  <a:lnTo>
                    <a:pt x="297" y="420"/>
                  </a:lnTo>
                  <a:lnTo>
                    <a:pt x="445" y="247"/>
                  </a:lnTo>
                  <a:lnTo>
                    <a:pt x="617" y="124"/>
                  </a:lnTo>
                  <a:lnTo>
                    <a:pt x="815" y="25"/>
                  </a:lnTo>
                  <a:lnTo>
                    <a:pt x="1012" y="0"/>
                  </a:lnTo>
                  <a:lnTo>
                    <a:pt x="1012" y="0"/>
                  </a:lnTo>
                  <a:lnTo>
                    <a:pt x="1210" y="25"/>
                  </a:lnTo>
                  <a:lnTo>
                    <a:pt x="1407" y="124"/>
                  </a:lnTo>
                  <a:lnTo>
                    <a:pt x="1580" y="247"/>
                  </a:lnTo>
                  <a:lnTo>
                    <a:pt x="1728" y="420"/>
                  </a:lnTo>
                  <a:lnTo>
                    <a:pt x="1728" y="420"/>
                  </a:lnTo>
                  <a:lnTo>
                    <a:pt x="1851" y="642"/>
                  </a:lnTo>
                  <a:lnTo>
                    <a:pt x="1950" y="889"/>
                  </a:lnTo>
                  <a:lnTo>
                    <a:pt x="1999" y="1136"/>
                  </a:lnTo>
                  <a:lnTo>
                    <a:pt x="1999" y="1407"/>
                  </a:lnTo>
                  <a:lnTo>
                    <a:pt x="1999" y="1407"/>
                  </a:lnTo>
                  <a:lnTo>
                    <a:pt x="1999" y="1703"/>
                  </a:lnTo>
                  <a:lnTo>
                    <a:pt x="1950" y="1950"/>
                  </a:lnTo>
                  <a:lnTo>
                    <a:pt x="1851" y="2197"/>
                  </a:lnTo>
                  <a:lnTo>
                    <a:pt x="1728" y="2419"/>
                  </a:lnTo>
                  <a:lnTo>
                    <a:pt x="1728" y="2419"/>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39" name="Google Shape;3139;p33"/>
            <p:cNvSpPr/>
            <p:nvPr/>
          </p:nvSpPr>
          <p:spPr>
            <a:xfrm>
              <a:off x="10399775" y="3141013"/>
              <a:ext cx="119725" cy="58625"/>
            </a:xfrm>
            <a:custGeom>
              <a:avLst/>
              <a:gdLst/>
              <a:ahLst/>
              <a:cxnLst/>
              <a:rect l="l" t="t" r="r" b="b"/>
              <a:pathLst>
                <a:path w="4789" h="2345" extrusionOk="0">
                  <a:moveTo>
                    <a:pt x="1" y="1654"/>
                  </a:moveTo>
                  <a:lnTo>
                    <a:pt x="1" y="1654"/>
                  </a:lnTo>
                  <a:lnTo>
                    <a:pt x="248" y="1604"/>
                  </a:lnTo>
                  <a:lnTo>
                    <a:pt x="865" y="1506"/>
                  </a:lnTo>
                  <a:lnTo>
                    <a:pt x="1259" y="1456"/>
                  </a:lnTo>
                  <a:lnTo>
                    <a:pt x="1679" y="1432"/>
                  </a:lnTo>
                  <a:lnTo>
                    <a:pt x="2099" y="1407"/>
                  </a:lnTo>
                  <a:lnTo>
                    <a:pt x="2493" y="1456"/>
                  </a:lnTo>
                  <a:lnTo>
                    <a:pt x="2493" y="1456"/>
                  </a:lnTo>
                  <a:lnTo>
                    <a:pt x="2913" y="1530"/>
                  </a:lnTo>
                  <a:lnTo>
                    <a:pt x="3332" y="1654"/>
                  </a:lnTo>
                  <a:lnTo>
                    <a:pt x="3703" y="1802"/>
                  </a:lnTo>
                  <a:lnTo>
                    <a:pt x="4073" y="1950"/>
                  </a:lnTo>
                  <a:lnTo>
                    <a:pt x="4591" y="2221"/>
                  </a:lnTo>
                  <a:lnTo>
                    <a:pt x="4789" y="2345"/>
                  </a:lnTo>
                  <a:lnTo>
                    <a:pt x="4789" y="2345"/>
                  </a:lnTo>
                  <a:lnTo>
                    <a:pt x="4764" y="2246"/>
                  </a:lnTo>
                  <a:lnTo>
                    <a:pt x="4690" y="1999"/>
                  </a:lnTo>
                  <a:lnTo>
                    <a:pt x="4566" y="1629"/>
                  </a:lnTo>
                  <a:lnTo>
                    <a:pt x="4492" y="1432"/>
                  </a:lnTo>
                  <a:lnTo>
                    <a:pt x="4369" y="1210"/>
                  </a:lnTo>
                  <a:lnTo>
                    <a:pt x="4246" y="987"/>
                  </a:lnTo>
                  <a:lnTo>
                    <a:pt x="4098" y="790"/>
                  </a:lnTo>
                  <a:lnTo>
                    <a:pt x="3925" y="593"/>
                  </a:lnTo>
                  <a:lnTo>
                    <a:pt x="3727" y="420"/>
                  </a:lnTo>
                  <a:lnTo>
                    <a:pt x="3505" y="247"/>
                  </a:lnTo>
                  <a:lnTo>
                    <a:pt x="3234" y="124"/>
                  </a:lnTo>
                  <a:lnTo>
                    <a:pt x="2962" y="50"/>
                  </a:lnTo>
                  <a:lnTo>
                    <a:pt x="2641" y="0"/>
                  </a:lnTo>
                  <a:lnTo>
                    <a:pt x="2641" y="0"/>
                  </a:lnTo>
                  <a:lnTo>
                    <a:pt x="2321" y="0"/>
                  </a:lnTo>
                  <a:lnTo>
                    <a:pt x="2024" y="25"/>
                  </a:lnTo>
                  <a:lnTo>
                    <a:pt x="1728" y="99"/>
                  </a:lnTo>
                  <a:lnTo>
                    <a:pt x="1482" y="198"/>
                  </a:lnTo>
                  <a:lnTo>
                    <a:pt x="1235" y="346"/>
                  </a:lnTo>
                  <a:lnTo>
                    <a:pt x="1013" y="469"/>
                  </a:lnTo>
                  <a:lnTo>
                    <a:pt x="815" y="617"/>
                  </a:lnTo>
                  <a:lnTo>
                    <a:pt x="642" y="790"/>
                  </a:lnTo>
                  <a:lnTo>
                    <a:pt x="371" y="1111"/>
                  </a:lnTo>
                  <a:lnTo>
                    <a:pt x="149" y="1382"/>
                  </a:lnTo>
                  <a:lnTo>
                    <a:pt x="25" y="1580"/>
                  </a:lnTo>
                  <a:lnTo>
                    <a:pt x="1" y="1654"/>
                  </a:lnTo>
                  <a:lnTo>
                    <a:pt x="1" y="1654"/>
                  </a:lnTo>
                  <a:close/>
                </a:path>
              </a:pathLst>
            </a:custGeom>
            <a:solidFill>
              <a:srgbClr val="2D1C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40" name="Google Shape;3140;p33"/>
            <p:cNvSpPr/>
            <p:nvPr/>
          </p:nvSpPr>
          <p:spPr>
            <a:xfrm>
              <a:off x="10248000" y="3246513"/>
              <a:ext cx="50000" cy="70975"/>
            </a:xfrm>
            <a:custGeom>
              <a:avLst/>
              <a:gdLst/>
              <a:ahLst/>
              <a:cxnLst/>
              <a:rect l="l" t="t" r="r" b="b"/>
              <a:pathLst>
                <a:path w="2000" h="2839" extrusionOk="0">
                  <a:moveTo>
                    <a:pt x="1728" y="2419"/>
                  </a:moveTo>
                  <a:lnTo>
                    <a:pt x="1728" y="2419"/>
                  </a:lnTo>
                  <a:lnTo>
                    <a:pt x="1580" y="2616"/>
                  </a:lnTo>
                  <a:lnTo>
                    <a:pt x="1407" y="2740"/>
                  </a:lnTo>
                  <a:lnTo>
                    <a:pt x="1210" y="2814"/>
                  </a:lnTo>
                  <a:lnTo>
                    <a:pt x="1013" y="2838"/>
                  </a:lnTo>
                  <a:lnTo>
                    <a:pt x="1013" y="2838"/>
                  </a:lnTo>
                  <a:lnTo>
                    <a:pt x="790" y="2814"/>
                  </a:lnTo>
                  <a:lnTo>
                    <a:pt x="618" y="2740"/>
                  </a:lnTo>
                  <a:lnTo>
                    <a:pt x="445" y="2616"/>
                  </a:lnTo>
                  <a:lnTo>
                    <a:pt x="297" y="2419"/>
                  </a:lnTo>
                  <a:lnTo>
                    <a:pt x="297" y="2419"/>
                  </a:lnTo>
                  <a:lnTo>
                    <a:pt x="173" y="2197"/>
                  </a:lnTo>
                  <a:lnTo>
                    <a:pt x="75" y="1950"/>
                  </a:lnTo>
                  <a:lnTo>
                    <a:pt x="25" y="1703"/>
                  </a:lnTo>
                  <a:lnTo>
                    <a:pt x="1" y="1407"/>
                  </a:lnTo>
                  <a:lnTo>
                    <a:pt x="1" y="1407"/>
                  </a:lnTo>
                  <a:lnTo>
                    <a:pt x="25" y="1136"/>
                  </a:lnTo>
                  <a:lnTo>
                    <a:pt x="75" y="889"/>
                  </a:lnTo>
                  <a:lnTo>
                    <a:pt x="173" y="642"/>
                  </a:lnTo>
                  <a:lnTo>
                    <a:pt x="297" y="420"/>
                  </a:lnTo>
                  <a:lnTo>
                    <a:pt x="297" y="420"/>
                  </a:lnTo>
                  <a:lnTo>
                    <a:pt x="445" y="247"/>
                  </a:lnTo>
                  <a:lnTo>
                    <a:pt x="618" y="124"/>
                  </a:lnTo>
                  <a:lnTo>
                    <a:pt x="790" y="25"/>
                  </a:lnTo>
                  <a:lnTo>
                    <a:pt x="1013" y="0"/>
                  </a:lnTo>
                  <a:lnTo>
                    <a:pt x="1013" y="0"/>
                  </a:lnTo>
                  <a:lnTo>
                    <a:pt x="1210" y="25"/>
                  </a:lnTo>
                  <a:lnTo>
                    <a:pt x="1407" y="124"/>
                  </a:lnTo>
                  <a:lnTo>
                    <a:pt x="1580" y="247"/>
                  </a:lnTo>
                  <a:lnTo>
                    <a:pt x="1728" y="420"/>
                  </a:lnTo>
                  <a:lnTo>
                    <a:pt x="1728" y="420"/>
                  </a:lnTo>
                  <a:lnTo>
                    <a:pt x="1852" y="642"/>
                  </a:lnTo>
                  <a:lnTo>
                    <a:pt x="1926" y="889"/>
                  </a:lnTo>
                  <a:lnTo>
                    <a:pt x="1975" y="1136"/>
                  </a:lnTo>
                  <a:lnTo>
                    <a:pt x="2000" y="1407"/>
                  </a:lnTo>
                  <a:lnTo>
                    <a:pt x="2000" y="1407"/>
                  </a:lnTo>
                  <a:lnTo>
                    <a:pt x="1975" y="1703"/>
                  </a:lnTo>
                  <a:lnTo>
                    <a:pt x="1926" y="1950"/>
                  </a:lnTo>
                  <a:lnTo>
                    <a:pt x="1852" y="2197"/>
                  </a:lnTo>
                  <a:lnTo>
                    <a:pt x="1728" y="2419"/>
                  </a:lnTo>
                  <a:lnTo>
                    <a:pt x="1728" y="2419"/>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41" name="Google Shape;3141;p33"/>
            <p:cNvSpPr/>
            <p:nvPr/>
          </p:nvSpPr>
          <p:spPr>
            <a:xfrm>
              <a:off x="10178300" y="3141013"/>
              <a:ext cx="119700" cy="58625"/>
            </a:xfrm>
            <a:custGeom>
              <a:avLst/>
              <a:gdLst/>
              <a:ahLst/>
              <a:cxnLst/>
              <a:rect l="l" t="t" r="r" b="b"/>
              <a:pathLst>
                <a:path w="4788" h="2345" extrusionOk="0">
                  <a:moveTo>
                    <a:pt x="4788" y="1654"/>
                  </a:moveTo>
                  <a:lnTo>
                    <a:pt x="4788" y="1654"/>
                  </a:lnTo>
                  <a:lnTo>
                    <a:pt x="4541" y="1604"/>
                  </a:lnTo>
                  <a:lnTo>
                    <a:pt x="3924" y="1506"/>
                  </a:lnTo>
                  <a:lnTo>
                    <a:pt x="3529" y="1456"/>
                  </a:lnTo>
                  <a:lnTo>
                    <a:pt x="3110" y="1432"/>
                  </a:lnTo>
                  <a:lnTo>
                    <a:pt x="2690" y="1407"/>
                  </a:lnTo>
                  <a:lnTo>
                    <a:pt x="2295" y="1456"/>
                  </a:lnTo>
                  <a:lnTo>
                    <a:pt x="2295" y="1456"/>
                  </a:lnTo>
                  <a:lnTo>
                    <a:pt x="1876" y="1530"/>
                  </a:lnTo>
                  <a:lnTo>
                    <a:pt x="1456" y="1654"/>
                  </a:lnTo>
                  <a:lnTo>
                    <a:pt x="1061" y="1802"/>
                  </a:lnTo>
                  <a:lnTo>
                    <a:pt x="716" y="1950"/>
                  </a:lnTo>
                  <a:lnTo>
                    <a:pt x="197" y="2221"/>
                  </a:lnTo>
                  <a:lnTo>
                    <a:pt x="0" y="2345"/>
                  </a:lnTo>
                  <a:lnTo>
                    <a:pt x="0" y="2345"/>
                  </a:lnTo>
                  <a:lnTo>
                    <a:pt x="25" y="2246"/>
                  </a:lnTo>
                  <a:lnTo>
                    <a:pt x="99" y="1999"/>
                  </a:lnTo>
                  <a:lnTo>
                    <a:pt x="222" y="1629"/>
                  </a:lnTo>
                  <a:lnTo>
                    <a:pt x="296" y="1432"/>
                  </a:lnTo>
                  <a:lnTo>
                    <a:pt x="395" y="1210"/>
                  </a:lnTo>
                  <a:lnTo>
                    <a:pt x="543" y="987"/>
                  </a:lnTo>
                  <a:lnTo>
                    <a:pt x="691" y="790"/>
                  </a:lnTo>
                  <a:lnTo>
                    <a:pt x="864" y="593"/>
                  </a:lnTo>
                  <a:lnTo>
                    <a:pt x="1061" y="420"/>
                  </a:lnTo>
                  <a:lnTo>
                    <a:pt x="1283" y="247"/>
                  </a:lnTo>
                  <a:lnTo>
                    <a:pt x="1530" y="124"/>
                  </a:lnTo>
                  <a:lnTo>
                    <a:pt x="1826" y="50"/>
                  </a:lnTo>
                  <a:lnTo>
                    <a:pt x="2147" y="0"/>
                  </a:lnTo>
                  <a:lnTo>
                    <a:pt x="2147" y="0"/>
                  </a:lnTo>
                  <a:lnTo>
                    <a:pt x="2468" y="0"/>
                  </a:lnTo>
                  <a:lnTo>
                    <a:pt x="2764" y="25"/>
                  </a:lnTo>
                  <a:lnTo>
                    <a:pt x="3036" y="99"/>
                  </a:lnTo>
                  <a:lnTo>
                    <a:pt x="3307" y="198"/>
                  </a:lnTo>
                  <a:lnTo>
                    <a:pt x="3554" y="346"/>
                  </a:lnTo>
                  <a:lnTo>
                    <a:pt x="3751" y="469"/>
                  </a:lnTo>
                  <a:lnTo>
                    <a:pt x="3949" y="617"/>
                  </a:lnTo>
                  <a:lnTo>
                    <a:pt x="4121" y="790"/>
                  </a:lnTo>
                  <a:lnTo>
                    <a:pt x="4418" y="1111"/>
                  </a:lnTo>
                  <a:lnTo>
                    <a:pt x="4615" y="1382"/>
                  </a:lnTo>
                  <a:lnTo>
                    <a:pt x="4738" y="1580"/>
                  </a:lnTo>
                  <a:lnTo>
                    <a:pt x="4788" y="1654"/>
                  </a:lnTo>
                  <a:lnTo>
                    <a:pt x="4788" y="1654"/>
                  </a:lnTo>
                  <a:close/>
                </a:path>
              </a:pathLst>
            </a:custGeom>
            <a:solidFill>
              <a:srgbClr val="2D1C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sp>
        <p:nvSpPr>
          <p:cNvPr id="10" name="Rectangle: Rounded Corners 9"/>
          <p:cNvSpPr/>
          <p:nvPr/>
        </p:nvSpPr>
        <p:spPr>
          <a:xfrm>
            <a:off x="190500" y="161925"/>
            <a:ext cx="8753475" cy="4777135"/>
          </a:xfrm>
          <a:custGeom>
            <a:avLst/>
            <a:gdLst>
              <a:gd name="connsiteX0" fmla="*/ 0 w 8753475"/>
              <a:gd name="connsiteY0" fmla="*/ 796205 h 4777135"/>
              <a:gd name="connsiteX1" fmla="*/ 796205 w 8753475"/>
              <a:gd name="connsiteY1" fmla="*/ 0 h 4777135"/>
              <a:gd name="connsiteX2" fmla="*/ 1321350 w 8753475"/>
              <a:gd name="connsiteY2" fmla="*/ 0 h 4777135"/>
              <a:gd name="connsiteX3" fmla="*/ 1774884 w 8753475"/>
              <a:gd name="connsiteY3" fmla="*/ 0 h 4777135"/>
              <a:gd name="connsiteX4" fmla="*/ 2156807 w 8753475"/>
              <a:gd name="connsiteY4" fmla="*/ 0 h 4777135"/>
              <a:gd name="connsiteX5" fmla="*/ 2610341 w 8753475"/>
              <a:gd name="connsiteY5" fmla="*/ 0 h 4777135"/>
              <a:gd name="connsiteX6" fmla="*/ 3350318 w 8753475"/>
              <a:gd name="connsiteY6" fmla="*/ 0 h 4777135"/>
              <a:gd name="connsiteX7" fmla="*/ 3875463 w 8753475"/>
              <a:gd name="connsiteY7" fmla="*/ 0 h 4777135"/>
              <a:gd name="connsiteX8" fmla="*/ 4472218 w 8753475"/>
              <a:gd name="connsiteY8" fmla="*/ 0 h 4777135"/>
              <a:gd name="connsiteX9" fmla="*/ 4925752 w 8753475"/>
              <a:gd name="connsiteY9" fmla="*/ 0 h 4777135"/>
              <a:gd name="connsiteX10" fmla="*/ 5594119 w 8753475"/>
              <a:gd name="connsiteY10" fmla="*/ 0 h 4777135"/>
              <a:gd name="connsiteX11" fmla="*/ 5976042 w 8753475"/>
              <a:gd name="connsiteY11" fmla="*/ 0 h 4777135"/>
              <a:gd name="connsiteX12" fmla="*/ 6357965 w 8753475"/>
              <a:gd name="connsiteY12" fmla="*/ 0 h 4777135"/>
              <a:gd name="connsiteX13" fmla="*/ 6954721 w 8753475"/>
              <a:gd name="connsiteY13" fmla="*/ 0 h 4777135"/>
              <a:gd name="connsiteX14" fmla="*/ 7957270 w 8753475"/>
              <a:gd name="connsiteY14" fmla="*/ 0 h 4777135"/>
              <a:gd name="connsiteX15" fmla="*/ 8753475 w 8753475"/>
              <a:gd name="connsiteY15" fmla="*/ 796205 h 4777135"/>
              <a:gd name="connsiteX16" fmla="*/ 8753475 w 8753475"/>
              <a:gd name="connsiteY16" fmla="*/ 1390687 h 4777135"/>
              <a:gd name="connsiteX17" fmla="*/ 8753475 w 8753475"/>
              <a:gd name="connsiteY17" fmla="*/ 1889627 h 4777135"/>
              <a:gd name="connsiteX18" fmla="*/ 8753475 w 8753475"/>
              <a:gd name="connsiteY18" fmla="*/ 2452262 h 4777135"/>
              <a:gd name="connsiteX19" fmla="*/ 8753475 w 8753475"/>
              <a:gd name="connsiteY19" fmla="*/ 2919355 h 4777135"/>
              <a:gd name="connsiteX20" fmla="*/ 8753475 w 8753475"/>
              <a:gd name="connsiteY20" fmla="*/ 3450142 h 4777135"/>
              <a:gd name="connsiteX21" fmla="*/ 8753475 w 8753475"/>
              <a:gd name="connsiteY21" fmla="*/ 3980930 h 4777135"/>
              <a:gd name="connsiteX22" fmla="*/ 7957270 w 8753475"/>
              <a:gd name="connsiteY22" fmla="*/ 4777135 h 4777135"/>
              <a:gd name="connsiteX23" fmla="*/ 7503736 w 8753475"/>
              <a:gd name="connsiteY23" fmla="*/ 4777135 h 4777135"/>
              <a:gd name="connsiteX24" fmla="*/ 7121812 w 8753475"/>
              <a:gd name="connsiteY24" fmla="*/ 4777135 h 4777135"/>
              <a:gd name="connsiteX25" fmla="*/ 6596668 w 8753475"/>
              <a:gd name="connsiteY25" fmla="*/ 4777135 h 4777135"/>
              <a:gd name="connsiteX26" fmla="*/ 6214744 w 8753475"/>
              <a:gd name="connsiteY26" fmla="*/ 4777135 h 4777135"/>
              <a:gd name="connsiteX27" fmla="*/ 5689599 w 8753475"/>
              <a:gd name="connsiteY27" fmla="*/ 4777135 h 4777135"/>
              <a:gd name="connsiteX28" fmla="*/ 5236065 w 8753475"/>
              <a:gd name="connsiteY28" fmla="*/ 4777135 h 4777135"/>
              <a:gd name="connsiteX29" fmla="*/ 4567699 w 8753475"/>
              <a:gd name="connsiteY29" fmla="*/ 4777135 h 4777135"/>
              <a:gd name="connsiteX30" fmla="*/ 3970944 w 8753475"/>
              <a:gd name="connsiteY30" fmla="*/ 4777135 h 4777135"/>
              <a:gd name="connsiteX31" fmla="*/ 3374188 w 8753475"/>
              <a:gd name="connsiteY31" fmla="*/ 4777135 h 4777135"/>
              <a:gd name="connsiteX32" fmla="*/ 2705822 w 8753475"/>
              <a:gd name="connsiteY32" fmla="*/ 4777135 h 4777135"/>
              <a:gd name="connsiteX33" fmla="*/ 2252288 w 8753475"/>
              <a:gd name="connsiteY33" fmla="*/ 4777135 h 4777135"/>
              <a:gd name="connsiteX34" fmla="*/ 1655533 w 8753475"/>
              <a:gd name="connsiteY34" fmla="*/ 4777135 h 4777135"/>
              <a:gd name="connsiteX35" fmla="*/ 796205 w 8753475"/>
              <a:gd name="connsiteY35" fmla="*/ 4777135 h 4777135"/>
              <a:gd name="connsiteX36" fmla="*/ 0 w 8753475"/>
              <a:gd name="connsiteY36" fmla="*/ 3980930 h 4777135"/>
              <a:gd name="connsiteX37" fmla="*/ 0 w 8753475"/>
              <a:gd name="connsiteY37" fmla="*/ 3481990 h 4777135"/>
              <a:gd name="connsiteX38" fmla="*/ 0 w 8753475"/>
              <a:gd name="connsiteY38" fmla="*/ 2951202 h 4777135"/>
              <a:gd name="connsiteX39" fmla="*/ 0 w 8753475"/>
              <a:gd name="connsiteY39" fmla="*/ 2388568 h 4777135"/>
              <a:gd name="connsiteX40" fmla="*/ 0 w 8753475"/>
              <a:gd name="connsiteY40" fmla="*/ 1953322 h 4777135"/>
              <a:gd name="connsiteX41" fmla="*/ 0 w 8753475"/>
              <a:gd name="connsiteY41" fmla="*/ 1486229 h 4777135"/>
              <a:gd name="connsiteX42" fmla="*/ 0 w 8753475"/>
              <a:gd name="connsiteY42" fmla="*/ 796205 h 477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753475" h="4777135" fill="none" extrusionOk="0">
                <a:moveTo>
                  <a:pt x="0" y="796205"/>
                </a:moveTo>
                <a:cubicBezTo>
                  <a:pt x="67388" y="460908"/>
                  <a:pt x="282725" y="-29819"/>
                  <a:pt x="796205" y="0"/>
                </a:cubicBezTo>
                <a:cubicBezTo>
                  <a:pt x="952734" y="-49985"/>
                  <a:pt x="1204501" y="10537"/>
                  <a:pt x="1321350" y="0"/>
                </a:cubicBezTo>
                <a:cubicBezTo>
                  <a:pt x="1438199" y="-10537"/>
                  <a:pt x="1646202" y="27793"/>
                  <a:pt x="1774884" y="0"/>
                </a:cubicBezTo>
                <a:cubicBezTo>
                  <a:pt x="1903566" y="-27793"/>
                  <a:pt x="1993910" y="6130"/>
                  <a:pt x="2156807" y="0"/>
                </a:cubicBezTo>
                <a:cubicBezTo>
                  <a:pt x="2319704" y="-6130"/>
                  <a:pt x="2501344" y="17249"/>
                  <a:pt x="2610341" y="0"/>
                </a:cubicBezTo>
                <a:cubicBezTo>
                  <a:pt x="2719338" y="-17249"/>
                  <a:pt x="3163565" y="53313"/>
                  <a:pt x="3350318" y="0"/>
                </a:cubicBezTo>
                <a:cubicBezTo>
                  <a:pt x="3537071" y="-53313"/>
                  <a:pt x="3757385" y="622"/>
                  <a:pt x="3875463" y="0"/>
                </a:cubicBezTo>
                <a:cubicBezTo>
                  <a:pt x="3993541" y="-622"/>
                  <a:pt x="4290301" y="30869"/>
                  <a:pt x="4472218" y="0"/>
                </a:cubicBezTo>
                <a:cubicBezTo>
                  <a:pt x="4654135" y="-30869"/>
                  <a:pt x="4799085" y="35548"/>
                  <a:pt x="4925752" y="0"/>
                </a:cubicBezTo>
                <a:cubicBezTo>
                  <a:pt x="5052419" y="-35548"/>
                  <a:pt x="5447799" y="45224"/>
                  <a:pt x="5594119" y="0"/>
                </a:cubicBezTo>
                <a:cubicBezTo>
                  <a:pt x="5740439" y="-45224"/>
                  <a:pt x="5874940" y="22367"/>
                  <a:pt x="5976042" y="0"/>
                </a:cubicBezTo>
                <a:cubicBezTo>
                  <a:pt x="6077144" y="-22367"/>
                  <a:pt x="6188688" y="12561"/>
                  <a:pt x="6357965" y="0"/>
                </a:cubicBezTo>
                <a:cubicBezTo>
                  <a:pt x="6527242" y="-12561"/>
                  <a:pt x="6698933" y="52619"/>
                  <a:pt x="6954721" y="0"/>
                </a:cubicBezTo>
                <a:cubicBezTo>
                  <a:pt x="7210509" y="-52619"/>
                  <a:pt x="7692175" y="64785"/>
                  <a:pt x="7957270" y="0"/>
                </a:cubicBezTo>
                <a:cubicBezTo>
                  <a:pt x="8376291" y="-1874"/>
                  <a:pt x="8755734" y="344570"/>
                  <a:pt x="8753475" y="796205"/>
                </a:cubicBezTo>
                <a:cubicBezTo>
                  <a:pt x="8805603" y="931407"/>
                  <a:pt x="8751202" y="1164619"/>
                  <a:pt x="8753475" y="1390687"/>
                </a:cubicBezTo>
                <a:cubicBezTo>
                  <a:pt x="8755748" y="1616755"/>
                  <a:pt x="8732315" y="1770911"/>
                  <a:pt x="8753475" y="1889627"/>
                </a:cubicBezTo>
                <a:cubicBezTo>
                  <a:pt x="8774635" y="2008343"/>
                  <a:pt x="8719805" y="2242318"/>
                  <a:pt x="8753475" y="2452262"/>
                </a:cubicBezTo>
                <a:cubicBezTo>
                  <a:pt x="8787145" y="2662207"/>
                  <a:pt x="8714949" y="2734318"/>
                  <a:pt x="8753475" y="2919355"/>
                </a:cubicBezTo>
                <a:cubicBezTo>
                  <a:pt x="8792001" y="3104392"/>
                  <a:pt x="8735627" y="3310460"/>
                  <a:pt x="8753475" y="3450142"/>
                </a:cubicBezTo>
                <a:cubicBezTo>
                  <a:pt x="8771323" y="3589824"/>
                  <a:pt x="8734545" y="3730594"/>
                  <a:pt x="8753475" y="3980930"/>
                </a:cubicBezTo>
                <a:cubicBezTo>
                  <a:pt x="8672189" y="4359487"/>
                  <a:pt x="8422624" y="4765108"/>
                  <a:pt x="7957270" y="4777135"/>
                </a:cubicBezTo>
                <a:cubicBezTo>
                  <a:pt x="7785549" y="4782271"/>
                  <a:pt x="7597601" y="4774779"/>
                  <a:pt x="7503736" y="4777135"/>
                </a:cubicBezTo>
                <a:cubicBezTo>
                  <a:pt x="7409871" y="4779491"/>
                  <a:pt x="7273005" y="4733907"/>
                  <a:pt x="7121812" y="4777135"/>
                </a:cubicBezTo>
                <a:cubicBezTo>
                  <a:pt x="6970619" y="4820363"/>
                  <a:pt x="6703398" y="4763732"/>
                  <a:pt x="6596668" y="4777135"/>
                </a:cubicBezTo>
                <a:cubicBezTo>
                  <a:pt x="6489938" y="4790538"/>
                  <a:pt x="6370397" y="4776934"/>
                  <a:pt x="6214744" y="4777135"/>
                </a:cubicBezTo>
                <a:cubicBezTo>
                  <a:pt x="6059091" y="4777336"/>
                  <a:pt x="5924480" y="4756535"/>
                  <a:pt x="5689599" y="4777135"/>
                </a:cubicBezTo>
                <a:cubicBezTo>
                  <a:pt x="5454718" y="4797735"/>
                  <a:pt x="5356314" y="4774621"/>
                  <a:pt x="5236065" y="4777135"/>
                </a:cubicBezTo>
                <a:cubicBezTo>
                  <a:pt x="5115816" y="4779649"/>
                  <a:pt x="4813126" y="4774343"/>
                  <a:pt x="4567699" y="4777135"/>
                </a:cubicBezTo>
                <a:cubicBezTo>
                  <a:pt x="4322272" y="4779927"/>
                  <a:pt x="4195509" y="4735333"/>
                  <a:pt x="3970944" y="4777135"/>
                </a:cubicBezTo>
                <a:cubicBezTo>
                  <a:pt x="3746379" y="4818937"/>
                  <a:pt x="3651386" y="4738300"/>
                  <a:pt x="3374188" y="4777135"/>
                </a:cubicBezTo>
                <a:cubicBezTo>
                  <a:pt x="3096990" y="4815970"/>
                  <a:pt x="3037261" y="4708179"/>
                  <a:pt x="2705822" y="4777135"/>
                </a:cubicBezTo>
                <a:cubicBezTo>
                  <a:pt x="2374383" y="4846091"/>
                  <a:pt x="2421810" y="4741177"/>
                  <a:pt x="2252288" y="4777135"/>
                </a:cubicBezTo>
                <a:cubicBezTo>
                  <a:pt x="2082766" y="4813093"/>
                  <a:pt x="1789136" y="4708665"/>
                  <a:pt x="1655533" y="4777135"/>
                </a:cubicBezTo>
                <a:cubicBezTo>
                  <a:pt x="1521930" y="4845605"/>
                  <a:pt x="1120836" y="4729698"/>
                  <a:pt x="796205" y="4777135"/>
                </a:cubicBezTo>
                <a:cubicBezTo>
                  <a:pt x="230663" y="4739647"/>
                  <a:pt x="-129385" y="4399527"/>
                  <a:pt x="0" y="3980930"/>
                </a:cubicBezTo>
                <a:cubicBezTo>
                  <a:pt x="-51469" y="3863169"/>
                  <a:pt x="21173" y="3688151"/>
                  <a:pt x="0" y="3481990"/>
                </a:cubicBezTo>
                <a:cubicBezTo>
                  <a:pt x="-21173" y="3275829"/>
                  <a:pt x="50665" y="3149547"/>
                  <a:pt x="0" y="2951202"/>
                </a:cubicBezTo>
                <a:cubicBezTo>
                  <a:pt x="-50665" y="2752857"/>
                  <a:pt x="35319" y="2620329"/>
                  <a:pt x="0" y="2388568"/>
                </a:cubicBezTo>
                <a:cubicBezTo>
                  <a:pt x="-35319" y="2156807"/>
                  <a:pt x="38374" y="2072395"/>
                  <a:pt x="0" y="1953322"/>
                </a:cubicBezTo>
                <a:cubicBezTo>
                  <a:pt x="-38374" y="1834249"/>
                  <a:pt x="46454" y="1598973"/>
                  <a:pt x="0" y="1486229"/>
                </a:cubicBezTo>
                <a:cubicBezTo>
                  <a:pt x="-46454" y="1373485"/>
                  <a:pt x="82488" y="966133"/>
                  <a:pt x="0" y="796205"/>
                </a:cubicBezTo>
                <a:close/>
              </a:path>
              <a:path w="8753475" h="4777135" stroke="0" extrusionOk="0">
                <a:moveTo>
                  <a:pt x="0" y="796205"/>
                </a:moveTo>
                <a:cubicBezTo>
                  <a:pt x="109214" y="353350"/>
                  <a:pt x="348425" y="-18411"/>
                  <a:pt x="796205" y="0"/>
                </a:cubicBezTo>
                <a:cubicBezTo>
                  <a:pt x="953395" y="-26918"/>
                  <a:pt x="1140690" y="31248"/>
                  <a:pt x="1249739" y="0"/>
                </a:cubicBezTo>
                <a:cubicBezTo>
                  <a:pt x="1358788" y="-31248"/>
                  <a:pt x="1742097" y="56592"/>
                  <a:pt x="1918105" y="0"/>
                </a:cubicBezTo>
                <a:cubicBezTo>
                  <a:pt x="2094113" y="-56592"/>
                  <a:pt x="2198253" y="4361"/>
                  <a:pt x="2300029" y="0"/>
                </a:cubicBezTo>
                <a:cubicBezTo>
                  <a:pt x="2401805" y="-4361"/>
                  <a:pt x="2711868" y="12221"/>
                  <a:pt x="2825173" y="0"/>
                </a:cubicBezTo>
                <a:cubicBezTo>
                  <a:pt x="2938478" y="-12221"/>
                  <a:pt x="3163486" y="29511"/>
                  <a:pt x="3278708" y="0"/>
                </a:cubicBezTo>
                <a:cubicBezTo>
                  <a:pt x="3393930" y="-29511"/>
                  <a:pt x="3608950" y="27246"/>
                  <a:pt x="3732242" y="0"/>
                </a:cubicBezTo>
                <a:cubicBezTo>
                  <a:pt x="3855534" y="-27246"/>
                  <a:pt x="3980247" y="432"/>
                  <a:pt x="4114165" y="0"/>
                </a:cubicBezTo>
                <a:cubicBezTo>
                  <a:pt x="4248083" y="-432"/>
                  <a:pt x="4660260" y="83231"/>
                  <a:pt x="4854142" y="0"/>
                </a:cubicBezTo>
                <a:cubicBezTo>
                  <a:pt x="5048024" y="-83231"/>
                  <a:pt x="5106797" y="31097"/>
                  <a:pt x="5236065" y="0"/>
                </a:cubicBezTo>
                <a:cubicBezTo>
                  <a:pt x="5365333" y="-31097"/>
                  <a:pt x="5496928" y="10108"/>
                  <a:pt x="5689599" y="0"/>
                </a:cubicBezTo>
                <a:cubicBezTo>
                  <a:pt x="5882270" y="-10108"/>
                  <a:pt x="6205653" y="13966"/>
                  <a:pt x="6429576" y="0"/>
                </a:cubicBezTo>
                <a:cubicBezTo>
                  <a:pt x="6653499" y="-13966"/>
                  <a:pt x="6688289" y="2161"/>
                  <a:pt x="6811500" y="0"/>
                </a:cubicBezTo>
                <a:cubicBezTo>
                  <a:pt x="6934711" y="-2161"/>
                  <a:pt x="7032497" y="29582"/>
                  <a:pt x="7193423" y="0"/>
                </a:cubicBezTo>
                <a:cubicBezTo>
                  <a:pt x="7354349" y="-29582"/>
                  <a:pt x="7659046" y="43383"/>
                  <a:pt x="7957270" y="0"/>
                </a:cubicBezTo>
                <a:cubicBezTo>
                  <a:pt x="8412340" y="-774"/>
                  <a:pt x="8771683" y="412070"/>
                  <a:pt x="8753475" y="796205"/>
                </a:cubicBezTo>
                <a:cubicBezTo>
                  <a:pt x="8805290" y="922522"/>
                  <a:pt x="8716368" y="1102065"/>
                  <a:pt x="8753475" y="1231451"/>
                </a:cubicBezTo>
                <a:cubicBezTo>
                  <a:pt x="8790582" y="1360837"/>
                  <a:pt x="8716852" y="1463871"/>
                  <a:pt x="8753475" y="1666697"/>
                </a:cubicBezTo>
                <a:cubicBezTo>
                  <a:pt x="8790098" y="1869523"/>
                  <a:pt x="8693420" y="2089497"/>
                  <a:pt x="8753475" y="2229331"/>
                </a:cubicBezTo>
                <a:cubicBezTo>
                  <a:pt x="8813530" y="2369165"/>
                  <a:pt x="8694904" y="2545462"/>
                  <a:pt x="8753475" y="2728271"/>
                </a:cubicBezTo>
                <a:cubicBezTo>
                  <a:pt x="8812046" y="2911080"/>
                  <a:pt x="8746355" y="3092844"/>
                  <a:pt x="8753475" y="3322753"/>
                </a:cubicBezTo>
                <a:cubicBezTo>
                  <a:pt x="8760595" y="3552662"/>
                  <a:pt x="8753426" y="3688163"/>
                  <a:pt x="8753475" y="3980930"/>
                </a:cubicBezTo>
                <a:cubicBezTo>
                  <a:pt x="8850753" y="4385301"/>
                  <a:pt x="8440031" y="4798772"/>
                  <a:pt x="7957270" y="4777135"/>
                </a:cubicBezTo>
                <a:cubicBezTo>
                  <a:pt x="7713786" y="4805411"/>
                  <a:pt x="7561669" y="4775023"/>
                  <a:pt x="7432125" y="4777135"/>
                </a:cubicBezTo>
                <a:cubicBezTo>
                  <a:pt x="7302581" y="4779247"/>
                  <a:pt x="7093643" y="4757379"/>
                  <a:pt x="6835370" y="4777135"/>
                </a:cubicBezTo>
                <a:cubicBezTo>
                  <a:pt x="6577098" y="4796891"/>
                  <a:pt x="6438209" y="4720177"/>
                  <a:pt x="6167004" y="4777135"/>
                </a:cubicBezTo>
                <a:cubicBezTo>
                  <a:pt x="5895799" y="4834093"/>
                  <a:pt x="5833950" y="4771927"/>
                  <a:pt x="5713470" y="4777135"/>
                </a:cubicBezTo>
                <a:cubicBezTo>
                  <a:pt x="5592990" y="4782343"/>
                  <a:pt x="5307543" y="4722122"/>
                  <a:pt x="5188325" y="4777135"/>
                </a:cubicBezTo>
                <a:cubicBezTo>
                  <a:pt x="5069108" y="4832148"/>
                  <a:pt x="4914924" y="4756378"/>
                  <a:pt x="4806401" y="4777135"/>
                </a:cubicBezTo>
                <a:cubicBezTo>
                  <a:pt x="4697878" y="4797892"/>
                  <a:pt x="4452220" y="4754939"/>
                  <a:pt x="4281257" y="4777135"/>
                </a:cubicBezTo>
                <a:cubicBezTo>
                  <a:pt x="4110294" y="4799331"/>
                  <a:pt x="3986957" y="4750922"/>
                  <a:pt x="3899333" y="4777135"/>
                </a:cubicBezTo>
                <a:cubicBezTo>
                  <a:pt x="3811709" y="4803348"/>
                  <a:pt x="3595365" y="4714902"/>
                  <a:pt x="3302578" y="4777135"/>
                </a:cubicBezTo>
                <a:cubicBezTo>
                  <a:pt x="3009792" y="4839368"/>
                  <a:pt x="2734252" y="4751961"/>
                  <a:pt x="2562601" y="4777135"/>
                </a:cubicBezTo>
                <a:cubicBezTo>
                  <a:pt x="2390950" y="4802309"/>
                  <a:pt x="2299463" y="4762134"/>
                  <a:pt x="2180678" y="4777135"/>
                </a:cubicBezTo>
                <a:cubicBezTo>
                  <a:pt x="2061893" y="4792136"/>
                  <a:pt x="1732366" y="4730717"/>
                  <a:pt x="1440701" y="4777135"/>
                </a:cubicBezTo>
                <a:cubicBezTo>
                  <a:pt x="1149036" y="4823553"/>
                  <a:pt x="1040110" y="4743413"/>
                  <a:pt x="796205" y="4777135"/>
                </a:cubicBezTo>
                <a:cubicBezTo>
                  <a:pt x="284726" y="4668980"/>
                  <a:pt x="36814" y="4497219"/>
                  <a:pt x="0" y="3980930"/>
                </a:cubicBezTo>
                <a:cubicBezTo>
                  <a:pt x="-47472" y="3762003"/>
                  <a:pt x="29838" y="3565341"/>
                  <a:pt x="0" y="3386448"/>
                </a:cubicBezTo>
                <a:cubicBezTo>
                  <a:pt x="-29838" y="3207555"/>
                  <a:pt x="1404" y="3048552"/>
                  <a:pt x="0" y="2855661"/>
                </a:cubicBezTo>
                <a:cubicBezTo>
                  <a:pt x="-1404" y="2662770"/>
                  <a:pt x="335" y="2570806"/>
                  <a:pt x="0" y="2324873"/>
                </a:cubicBezTo>
                <a:cubicBezTo>
                  <a:pt x="-335" y="2078940"/>
                  <a:pt x="7275" y="1989216"/>
                  <a:pt x="0" y="1857780"/>
                </a:cubicBezTo>
                <a:cubicBezTo>
                  <a:pt x="-7275" y="1726344"/>
                  <a:pt x="39048" y="1606770"/>
                  <a:pt x="0" y="1422534"/>
                </a:cubicBezTo>
                <a:cubicBezTo>
                  <a:pt x="-39048" y="1238298"/>
                  <a:pt x="58238" y="1054284"/>
                  <a:pt x="0" y="796205"/>
                </a:cubicBezTo>
                <a:close/>
              </a:path>
            </a:pathLst>
          </a:custGeom>
          <a:solidFill>
            <a:schemeClr val="accent3"/>
          </a:solidFill>
          <a:ln>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1"/>
                </a:solidFill>
                <a:latin typeface="UTM Facebook K&amp;T" panose="02040603050506020204" pitchFamily="18" charset="0"/>
                <a:ea typeface="+mn-ea"/>
                <a:cs typeface="Arial" panose="020B0604020202020204" pitchFamily="34" charset="0"/>
              </a:rPr>
              <a:t>PRESENTATION</a:t>
            </a:r>
          </a:p>
        </p:txBody>
      </p:sp>
      <p:sp>
        <p:nvSpPr>
          <p:cNvPr id="12" name="Rounded Rectangle 8"/>
          <p:cNvSpPr/>
          <p:nvPr/>
        </p:nvSpPr>
        <p:spPr>
          <a:xfrm>
            <a:off x="658531" y="833680"/>
            <a:ext cx="376955" cy="376955"/>
          </a:xfrm>
          <a:prstGeom prst="roundRect">
            <a:avLst/>
          </a:prstGeom>
          <a:solidFill>
            <a:srgbClr val="F26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48DA4"/>
              </a:solidFill>
              <a:latin typeface="Calibri" panose="020F0502020204030204"/>
            </a:endParaRPr>
          </a:p>
        </p:txBody>
      </p:sp>
      <p:sp>
        <p:nvSpPr>
          <p:cNvPr id="13" name="TextBox 12"/>
          <p:cNvSpPr txBox="1"/>
          <p:nvPr/>
        </p:nvSpPr>
        <p:spPr>
          <a:xfrm>
            <a:off x="681160" y="761945"/>
            <a:ext cx="337366" cy="553998"/>
          </a:xfrm>
          <a:prstGeom prst="rect">
            <a:avLst/>
          </a:prstGeom>
          <a:noFill/>
        </p:spPr>
        <p:txBody>
          <a:bodyPr wrap="square" rtlCol="0">
            <a:spAutoFit/>
          </a:bodyPr>
          <a:lstStyle/>
          <a:p>
            <a:pPr algn="ctr" defTabSz="685800">
              <a:buClrTx/>
            </a:pPr>
            <a:r>
              <a:rPr lang="vi-VN" sz="3000" b="1" kern="1200" dirty="0">
                <a:solidFill>
                  <a:prstClr val="white"/>
                </a:solidFill>
                <a:latin typeface="Myriad Pro" panose="020B0503030403020204" pitchFamily="34" charset="0"/>
                <a:ea typeface="+mn-ea"/>
                <a:cs typeface="+mn-cs"/>
              </a:rPr>
              <a:t>1</a:t>
            </a:r>
            <a:endParaRPr lang="en-US" sz="3000" b="1" kern="1200" dirty="0">
              <a:solidFill>
                <a:prstClr val="white"/>
              </a:solidFill>
              <a:latin typeface="Myriad Pro" panose="020B0503030403020204" pitchFamily="34" charset="0"/>
              <a:ea typeface="+mn-ea"/>
              <a:cs typeface="+mn-cs"/>
            </a:endParaRPr>
          </a:p>
        </p:txBody>
      </p:sp>
      <p:sp>
        <p:nvSpPr>
          <p:cNvPr id="14" name="TextBox 13"/>
          <p:cNvSpPr txBox="1"/>
          <p:nvPr/>
        </p:nvSpPr>
        <p:spPr>
          <a:xfrm>
            <a:off x="1018526" y="818220"/>
            <a:ext cx="3429000" cy="415498"/>
          </a:xfrm>
          <a:prstGeom prst="rect">
            <a:avLst/>
          </a:prstGeom>
          <a:noFill/>
        </p:spPr>
        <p:txBody>
          <a:bodyPr wrap="square">
            <a:spAutoFit/>
          </a:bodyPr>
          <a:lstStyle/>
          <a:p>
            <a:pPr defTabSz="685800">
              <a:buClrTx/>
            </a:pPr>
            <a:r>
              <a:rPr lang="en-US" sz="2100" b="1" kern="1200" dirty="0">
                <a:solidFill>
                  <a:prstClr val="black"/>
                </a:solidFill>
                <a:latin typeface="Arial" panose="020B0604020202020204" pitchFamily="34" charset="0"/>
                <a:ea typeface="+mn-ea"/>
                <a:cs typeface="Arial" panose="020B0604020202020204" pitchFamily="34" charset="0"/>
              </a:rPr>
              <a:t>Listen and read.</a:t>
            </a:r>
          </a:p>
        </p:txBody>
      </p:sp>
      <p:pic>
        <p:nvPicPr>
          <p:cNvPr id="15" name="Picture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65685" y="1392042"/>
            <a:ext cx="5053263" cy="3415031"/>
          </a:xfrm>
          <a:prstGeom prst="rect">
            <a:avLst/>
          </a:prstGeom>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145"/>
        <p:cNvGrpSpPr/>
        <p:nvPr/>
      </p:nvGrpSpPr>
      <p:grpSpPr>
        <a:xfrm>
          <a:off x="0" y="0"/>
          <a:ext cx="0" cy="0"/>
          <a:chOff x="0" y="0"/>
          <a:chExt cx="0" cy="0"/>
        </a:xfrm>
      </p:grpSpPr>
      <p:grpSp>
        <p:nvGrpSpPr>
          <p:cNvPr id="15" name="Google Shape;98;p5">
            <a:extLst>
              <a:ext uri="{FF2B5EF4-FFF2-40B4-BE49-F238E27FC236}">
                <a16:creationId xmlns:a16="http://schemas.microsoft.com/office/drawing/2014/main" id="{3D7F32D4-6FA0-A12F-35CA-767D56ED9748}"/>
              </a:ext>
            </a:extLst>
          </p:cNvPr>
          <p:cNvGrpSpPr/>
          <p:nvPr/>
        </p:nvGrpSpPr>
        <p:grpSpPr>
          <a:xfrm>
            <a:off x="6391004" y="-1592222"/>
            <a:ext cx="3241411" cy="3184444"/>
            <a:chOff x="6772829" y="-1787795"/>
            <a:chExt cx="3241411" cy="3184444"/>
          </a:xfrm>
        </p:grpSpPr>
        <p:sp>
          <p:nvSpPr>
            <p:cNvPr id="24" name="Google Shape;99;p5">
              <a:extLst>
                <a:ext uri="{FF2B5EF4-FFF2-40B4-BE49-F238E27FC236}">
                  <a16:creationId xmlns:a16="http://schemas.microsoft.com/office/drawing/2014/main" id="{0D68B279-9EBF-09BC-399A-2A818E1967F1}"/>
                </a:ext>
              </a:extLst>
            </p:cNvPr>
            <p:cNvSpPr/>
            <p:nvPr/>
          </p:nvSpPr>
          <p:spPr>
            <a:xfrm rot="3833120" flipH="1">
              <a:off x="6979066" y="-1218265"/>
              <a:ext cx="2543815" cy="2045384"/>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100;p5">
              <a:extLst>
                <a:ext uri="{FF2B5EF4-FFF2-40B4-BE49-F238E27FC236}">
                  <a16:creationId xmlns:a16="http://schemas.microsoft.com/office/drawing/2014/main" id="{72B4D27B-7525-B01C-DA19-DC2006036FFE}"/>
                </a:ext>
              </a:extLst>
            </p:cNvPr>
            <p:cNvGrpSpPr/>
            <p:nvPr/>
          </p:nvGrpSpPr>
          <p:grpSpPr>
            <a:xfrm>
              <a:off x="7663676" y="-909828"/>
              <a:ext cx="2350564" cy="1955844"/>
              <a:chOff x="7130276" y="-986028"/>
              <a:chExt cx="2350564" cy="1955844"/>
            </a:xfrm>
          </p:grpSpPr>
          <p:sp>
            <p:nvSpPr>
              <p:cNvPr id="26" name="Google Shape;101;p5">
                <a:extLst>
                  <a:ext uri="{FF2B5EF4-FFF2-40B4-BE49-F238E27FC236}">
                    <a16:creationId xmlns:a16="http://schemas.microsoft.com/office/drawing/2014/main" id="{8CE70E0F-7F55-5BD0-C740-4B1364F1A892}"/>
                  </a:ext>
                </a:extLst>
              </p:cNvPr>
              <p:cNvSpPr/>
              <p:nvPr/>
            </p:nvSpPr>
            <p:spPr>
              <a:xfrm rot="10800000">
                <a:off x="7130276" y="-986028"/>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102;p5">
                <a:extLst>
                  <a:ext uri="{FF2B5EF4-FFF2-40B4-BE49-F238E27FC236}">
                    <a16:creationId xmlns:a16="http://schemas.microsoft.com/office/drawing/2014/main" id="{2C141097-AF0A-A7D4-9CDB-886D8D5BCF33}"/>
                  </a:ext>
                </a:extLst>
              </p:cNvPr>
              <p:cNvGrpSpPr/>
              <p:nvPr/>
            </p:nvGrpSpPr>
            <p:grpSpPr>
              <a:xfrm rot="10800000">
                <a:off x="7374368" y="-329618"/>
                <a:ext cx="1721841" cy="1113844"/>
                <a:chOff x="-3171530" y="2930427"/>
                <a:chExt cx="1885915" cy="1219982"/>
              </a:xfrm>
            </p:grpSpPr>
            <p:sp>
              <p:nvSpPr>
                <p:cNvPr id="28" name="Google Shape;103;p5">
                  <a:extLst>
                    <a:ext uri="{FF2B5EF4-FFF2-40B4-BE49-F238E27FC236}">
                      <a16:creationId xmlns:a16="http://schemas.microsoft.com/office/drawing/2014/main" id="{46D27356-3C80-190A-CC48-D9CB10504EE3}"/>
                    </a:ext>
                  </a:extLst>
                </p:cNvPr>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04;p5">
                  <a:extLst>
                    <a:ext uri="{FF2B5EF4-FFF2-40B4-BE49-F238E27FC236}">
                      <a16:creationId xmlns:a16="http://schemas.microsoft.com/office/drawing/2014/main" id="{0C44E4F7-5F95-F97E-E3AB-9ED42014C904}"/>
                    </a:ext>
                  </a:extLst>
                </p:cNvPr>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5;p5">
                  <a:extLst>
                    <a:ext uri="{FF2B5EF4-FFF2-40B4-BE49-F238E27FC236}">
                      <a16:creationId xmlns:a16="http://schemas.microsoft.com/office/drawing/2014/main" id="{219EB07D-04FC-B1AB-3405-59B2F650330D}"/>
                    </a:ext>
                  </a:extLst>
                </p:cNvPr>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06;p5">
                  <a:extLst>
                    <a:ext uri="{FF2B5EF4-FFF2-40B4-BE49-F238E27FC236}">
                      <a16:creationId xmlns:a16="http://schemas.microsoft.com/office/drawing/2014/main" id="{D0E722D4-D231-88D8-9C54-A418B7B43CF0}"/>
                    </a:ext>
                  </a:extLst>
                </p:cNvPr>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107;p5">
                  <a:extLst>
                    <a:ext uri="{FF2B5EF4-FFF2-40B4-BE49-F238E27FC236}">
                      <a16:creationId xmlns:a16="http://schemas.microsoft.com/office/drawing/2014/main" id="{3076D7EE-3D20-5E22-3829-DE0556D4FEC6}"/>
                    </a:ext>
                  </a:extLst>
                </p:cNvPr>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108;p5">
                  <a:extLst>
                    <a:ext uri="{FF2B5EF4-FFF2-40B4-BE49-F238E27FC236}">
                      <a16:creationId xmlns:a16="http://schemas.microsoft.com/office/drawing/2014/main" id="{4262E709-BCDE-62D4-7972-C1562507E7D8}"/>
                    </a:ext>
                  </a:extLst>
                </p:cNvPr>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109;p5">
                  <a:extLst>
                    <a:ext uri="{FF2B5EF4-FFF2-40B4-BE49-F238E27FC236}">
                      <a16:creationId xmlns:a16="http://schemas.microsoft.com/office/drawing/2014/main" id="{A4FFF89A-2C7F-4644-5DA2-C66182FC4E7C}"/>
                    </a:ext>
                  </a:extLst>
                </p:cNvPr>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110;p5">
                  <a:extLst>
                    <a:ext uri="{FF2B5EF4-FFF2-40B4-BE49-F238E27FC236}">
                      <a16:creationId xmlns:a16="http://schemas.microsoft.com/office/drawing/2014/main" id="{B3F2F586-1729-B3EA-E4F6-14049C137770}"/>
                    </a:ext>
                  </a:extLst>
                </p:cNvPr>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111;p5">
                  <a:extLst>
                    <a:ext uri="{FF2B5EF4-FFF2-40B4-BE49-F238E27FC236}">
                      <a16:creationId xmlns:a16="http://schemas.microsoft.com/office/drawing/2014/main" id="{DDEE6422-A343-8FF1-CD52-B9433C910EB8}"/>
                    </a:ext>
                  </a:extLst>
                </p:cNvPr>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112;p5">
                  <a:extLst>
                    <a:ext uri="{FF2B5EF4-FFF2-40B4-BE49-F238E27FC236}">
                      <a16:creationId xmlns:a16="http://schemas.microsoft.com/office/drawing/2014/main" id="{9CF6096A-47DA-033C-02C9-0C435555E69F}"/>
                    </a:ext>
                  </a:extLst>
                </p:cNvPr>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113;p5">
                  <a:extLst>
                    <a:ext uri="{FF2B5EF4-FFF2-40B4-BE49-F238E27FC236}">
                      <a16:creationId xmlns:a16="http://schemas.microsoft.com/office/drawing/2014/main" id="{4F05D630-0BAE-16F0-573A-B4269799AF2D}"/>
                    </a:ext>
                  </a:extLst>
                </p:cNvPr>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114;p5">
                  <a:extLst>
                    <a:ext uri="{FF2B5EF4-FFF2-40B4-BE49-F238E27FC236}">
                      <a16:creationId xmlns:a16="http://schemas.microsoft.com/office/drawing/2014/main" id="{87969AAE-B732-2454-2322-4D1BA5F9C1CA}"/>
                    </a:ext>
                  </a:extLst>
                </p:cNvPr>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115;p5">
                  <a:extLst>
                    <a:ext uri="{FF2B5EF4-FFF2-40B4-BE49-F238E27FC236}">
                      <a16:creationId xmlns:a16="http://schemas.microsoft.com/office/drawing/2014/main" id="{57B6FE92-5340-730E-88EC-04CDBC5AC17B}"/>
                    </a:ext>
                  </a:extLst>
                </p:cNvPr>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 name="Google Shape;85;p5">
            <a:extLst>
              <a:ext uri="{FF2B5EF4-FFF2-40B4-BE49-F238E27FC236}">
                <a16:creationId xmlns:a16="http://schemas.microsoft.com/office/drawing/2014/main" id="{42C6462A-9830-3537-5353-2392C78DD233}"/>
              </a:ext>
            </a:extLst>
          </p:cNvPr>
          <p:cNvGrpSpPr/>
          <p:nvPr/>
        </p:nvGrpSpPr>
        <p:grpSpPr>
          <a:xfrm>
            <a:off x="-1555323" y="3769517"/>
            <a:ext cx="3424362" cy="2579218"/>
            <a:chOff x="-1753067" y="4012538"/>
            <a:chExt cx="3424362" cy="2579218"/>
          </a:xfrm>
        </p:grpSpPr>
        <p:sp>
          <p:nvSpPr>
            <p:cNvPr id="3" name="Google Shape;86;p5">
              <a:extLst>
                <a:ext uri="{FF2B5EF4-FFF2-40B4-BE49-F238E27FC236}">
                  <a16:creationId xmlns:a16="http://schemas.microsoft.com/office/drawing/2014/main" id="{5653E6FD-8EF4-03E8-D298-28CFBFC5BE6D}"/>
                </a:ext>
              </a:extLst>
            </p:cNvPr>
            <p:cNvSpPr/>
            <p:nvPr/>
          </p:nvSpPr>
          <p:spPr>
            <a:xfrm>
              <a:off x="-1753067"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87;p5">
              <a:extLst>
                <a:ext uri="{FF2B5EF4-FFF2-40B4-BE49-F238E27FC236}">
                  <a16:creationId xmlns:a16="http://schemas.microsoft.com/office/drawing/2014/main" id="{1062E1AE-EEEC-BCDF-27D3-4281442F6A72}"/>
                </a:ext>
              </a:extLst>
            </p:cNvPr>
            <p:cNvGrpSpPr/>
            <p:nvPr/>
          </p:nvGrpSpPr>
          <p:grpSpPr>
            <a:xfrm>
              <a:off x="-917632" y="4620203"/>
              <a:ext cx="2588927" cy="1971554"/>
              <a:chOff x="-765482" y="4620203"/>
              <a:chExt cx="2588927" cy="1971554"/>
            </a:xfrm>
          </p:grpSpPr>
          <p:sp>
            <p:nvSpPr>
              <p:cNvPr id="5" name="Google Shape;88;p5">
                <a:extLst>
                  <a:ext uri="{FF2B5EF4-FFF2-40B4-BE49-F238E27FC236}">
                    <a16:creationId xmlns:a16="http://schemas.microsoft.com/office/drawing/2014/main" id="{7BA7C653-03EF-ADA3-DF94-ED0B2BA23259}"/>
                  </a:ext>
                </a:extLst>
              </p:cNvPr>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9;p5">
                <a:extLst>
                  <a:ext uri="{FF2B5EF4-FFF2-40B4-BE49-F238E27FC236}">
                    <a16:creationId xmlns:a16="http://schemas.microsoft.com/office/drawing/2014/main" id="{06766D5E-E6A9-4C3C-57F0-A92FED055F39}"/>
                  </a:ext>
                </a:extLst>
              </p:cNvPr>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0;p5">
                <a:extLst>
                  <a:ext uri="{FF2B5EF4-FFF2-40B4-BE49-F238E27FC236}">
                    <a16:creationId xmlns:a16="http://schemas.microsoft.com/office/drawing/2014/main" id="{430B5697-6770-F2E6-3F8A-07FC6D775C0D}"/>
                  </a:ext>
                </a:extLst>
              </p:cNvPr>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1;p5">
                <a:extLst>
                  <a:ext uri="{FF2B5EF4-FFF2-40B4-BE49-F238E27FC236}">
                    <a16:creationId xmlns:a16="http://schemas.microsoft.com/office/drawing/2014/main" id="{10A0BB00-A778-002F-8FED-C109107BA7BE}"/>
                  </a:ext>
                </a:extLst>
              </p:cNvPr>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2;p5">
                <a:extLst>
                  <a:ext uri="{FF2B5EF4-FFF2-40B4-BE49-F238E27FC236}">
                    <a16:creationId xmlns:a16="http://schemas.microsoft.com/office/drawing/2014/main" id="{A5CA6AD0-F871-35BE-8042-FCCA7189690E}"/>
                  </a:ext>
                </a:extLst>
              </p:cNvPr>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3;p5">
                <a:extLst>
                  <a:ext uri="{FF2B5EF4-FFF2-40B4-BE49-F238E27FC236}">
                    <a16:creationId xmlns:a16="http://schemas.microsoft.com/office/drawing/2014/main" id="{C09E17DD-B8AE-C125-E228-C199BF021D6C}"/>
                  </a:ext>
                </a:extLst>
              </p:cNvPr>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4;p5">
                <a:extLst>
                  <a:ext uri="{FF2B5EF4-FFF2-40B4-BE49-F238E27FC236}">
                    <a16:creationId xmlns:a16="http://schemas.microsoft.com/office/drawing/2014/main" id="{6059AA0C-67F9-70D9-C764-64A95842FB77}"/>
                  </a:ext>
                </a:extLst>
              </p:cNvPr>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5;p5">
                <a:extLst>
                  <a:ext uri="{FF2B5EF4-FFF2-40B4-BE49-F238E27FC236}">
                    <a16:creationId xmlns:a16="http://schemas.microsoft.com/office/drawing/2014/main" id="{6D48C576-2A8F-5DE7-F30A-F0D5036B35FB}"/>
                  </a:ext>
                </a:extLst>
              </p:cNvPr>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p5">
                <a:extLst>
                  <a:ext uri="{FF2B5EF4-FFF2-40B4-BE49-F238E27FC236}">
                    <a16:creationId xmlns:a16="http://schemas.microsoft.com/office/drawing/2014/main" id="{55C89163-0224-1E7A-047C-8645909556F3}"/>
                  </a:ext>
                </a:extLst>
              </p:cNvPr>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7;p5">
                <a:extLst>
                  <a:ext uri="{FF2B5EF4-FFF2-40B4-BE49-F238E27FC236}">
                    <a16:creationId xmlns:a16="http://schemas.microsoft.com/office/drawing/2014/main" id="{82E8C04D-563F-650D-1AC1-0F752CD017F2}"/>
                  </a:ext>
                </a:extLst>
              </p:cNvPr>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5" name="Google Shape;3165;p34"/>
          <p:cNvGrpSpPr/>
          <p:nvPr/>
        </p:nvGrpSpPr>
        <p:grpSpPr>
          <a:xfrm>
            <a:off x="5824804" y="3950758"/>
            <a:ext cx="926981" cy="1054955"/>
            <a:chOff x="1228700" y="2070187"/>
            <a:chExt cx="1273500" cy="1449313"/>
          </a:xfrm>
        </p:grpSpPr>
        <p:sp>
          <p:nvSpPr>
            <p:cNvPr id="3166" name="Google Shape;3166;p34"/>
            <p:cNvSpPr/>
            <p:nvPr/>
          </p:nvSpPr>
          <p:spPr>
            <a:xfrm>
              <a:off x="1228700" y="3297500"/>
              <a:ext cx="1273500" cy="2220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7" name="Google Shape;3167;p34"/>
            <p:cNvSpPr/>
            <p:nvPr/>
          </p:nvSpPr>
          <p:spPr>
            <a:xfrm>
              <a:off x="1665351" y="2703455"/>
              <a:ext cx="417560" cy="461052"/>
            </a:xfrm>
            <a:custGeom>
              <a:avLst/>
              <a:gdLst/>
              <a:ahLst/>
              <a:cxnLst/>
              <a:rect l="l" t="t" r="r" b="b"/>
              <a:pathLst>
                <a:path w="13278" h="14661" extrusionOk="0">
                  <a:moveTo>
                    <a:pt x="12463" y="1482"/>
                  </a:moveTo>
                  <a:lnTo>
                    <a:pt x="12463" y="1482"/>
                  </a:lnTo>
                  <a:lnTo>
                    <a:pt x="12439" y="1358"/>
                  </a:lnTo>
                  <a:lnTo>
                    <a:pt x="12389" y="1235"/>
                  </a:lnTo>
                  <a:lnTo>
                    <a:pt x="12315" y="1136"/>
                  </a:lnTo>
                  <a:lnTo>
                    <a:pt x="12217" y="1037"/>
                  </a:lnTo>
                  <a:lnTo>
                    <a:pt x="12118" y="939"/>
                  </a:lnTo>
                  <a:lnTo>
                    <a:pt x="11970" y="840"/>
                  </a:lnTo>
                  <a:lnTo>
                    <a:pt x="11649" y="667"/>
                  </a:lnTo>
                  <a:lnTo>
                    <a:pt x="11254" y="494"/>
                  </a:lnTo>
                  <a:lnTo>
                    <a:pt x="10785" y="371"/>
                  </a:lnTo>
                  <a:lnTo>
                    <a:pt x="10292" y="248"/>
                  </a:lnTo>
                  <a:lnTo>
                    <a:pt x="9749" y="149"/>
                  </a:lnTo>
                  <a:lnTo>
                    <a:pt x="9156" y="100"/>
                  </a:lnTo>
                  <a:lnTo>
                    <a:pt x="8564" y="50"/>
                  </a:lnTo>
                  <a:lnTo>
                    <a:pt x="7947" y="1"/>
                  </a:lnTo>
                  <a:lnTo>
                    <a:pt x="7330" y="1"/>
                  </a:lnTo>
                  <a:lnTo>
                    <a:pt x="6713" y="1"/>
                  </a:lnTo>
                  <a:lnTo>
                    <a:pt x="6096" y="50"/>
                  </a:lnTo>
                  <a:lnTo>
                    <a:pt x="5504" y="100"/>
                  </a:lnTo>
                  <a:lnTo>
                    <a:pt x="4961" y="174"/>
                  </a:lnTo>
                  <a:lnTo>
                    <a:pt x="4961" y="174"/>
                  </a:lnTo>
                  <a:lnTo>
                    <a:pt x="4443" y="248"/>
                  </a:lnTo>
                  <a:lnTo>
                    <a:pt x="3974" y="346"/>
                  </a:lnTo>
                  <a:lnTo>
                    <a:pt x="3554" y="470"/>
                  </a:lnTo>
                  <a:lnTo>
                    <a:pt x="3184" y="568"/>
                  </a:lnTo>
                  <a:lnTo>
                    <a:pt x="2838" y="692"/>
                  </a:lnTo>
                  <a:lnTo>
                    <a:pt x="2542" y="791"/>
                  </a:lnTo>
                  <a:lnTo>
                    <a:pt x="2073" y="1013"/>
                  </a:lnTo>
                  <a:lnTo>
                    <a:pt x="1728" y="1210"/>
                  </a:lnTo>
                  <a:lnTo>
                    <a:pt x="1506" y="1383"/>
                  </a:lnTo>
                  <a:lnTo>
                    <a:pt x="1382" y="1482"/>
                  </a:lnTo>
                  <a:lnTo>
                    <a:pt x="1333" y="1531"/>
                  </a:lnTo>
                  <a:lnTo>
                    <a:pt x="1333" y="1531"/>
                  </a:lnTo>
                  <a:lnTo>
                    <a:pt x="1284" y="1679"/>
                  </a:lnTo>
                  <a:lnTo>
                    <a:pt x="1210" y="1876"/>
                  </a:lnTo>
                  <a:lnTo>
                    <a:pt x="1086" y="2444"/>
                  </a:lnTo>
                  <a:lnTo>
                    <a:pt x="988" y="3184"/>
                  </a:lnTo>
                  <a:lnTo>
                    <a:pt x="864" y="4098"/>
                  </a:lnTo>
                  <a:lnTo>
                    <a:pt x="642" y="6220"/>
                  </a:lnTo>
                  <a:lnTo>
                    <a:pt x="445" y="8540"/>
                  </a:lnTo>
                  <a:lnTo>
                    <a:pt x="272" y="10835"/>
                  </a:lnTo>
                  <a:lnTo>
                    <a:pt x="124" y="12785"/>
                  </a:lnTo>
                  <a:lnTo>
                    <a:pt x="0" y="14660"/>
                  </a:lnTo>
                  <a:lnTo>
                    <a:pt x="13278" y="14660"/>
                  </a:lnTo>
                  <a:lnTo>
                    <a:pt x="13278" y="14660"/>
                  </a:lnTo>
                  <a:lnTo>
                    <a:pt x="12908" y="8564"/>
                  </a:lnTo>
                  <a:lnTo>
                    <a:pt x="12636" y="4098"/>
                  </a:lnTo>
                  <a:lnTo>
                    <a:pt x="12463" y="1482"/>
                  </a:lnTo>
                  <a:lnTo>
                    <a:pt x="12463" y="148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8" name="Google Shape;3168;p34"/>
            <p:cNvSpPr/>
            <p:nvPr/>
          </p:nvSpPr>
          <p:spPr>
            <a:xfrm>
              <a:off x="1803495" y="2691820"/>
              <a:ext cx="158338" cy="119563"/>
            </a:xfrm>
            <a:custGeom>
              <a:avLst/>
              <a:gdLst/>
              <a:ahLst/>
              <a:cxnLst/>
              <a:rect l="l" t="t" r="r" b="b"/>
              <a:pathLst>
                <a:path w="5035" h="3802" extrusionOk="0">
                  <a:moveTo>
                    <a:pt x="0" y="99"/>
                  </a:moveTo>
                  <a:lnTo>
                    <a:pt x="50" y="1358"/>
                  </a:lnTo>
                  <a:lnTo>
                    <a:pt x="50" y="1358"/>
                  </a:lnTo>
                  <a:lnTo>
                    <a:pt x="74" y="1605"/>
                  </a:lnTo>
                  <a:lnTo>
                    <a:pt x="99" y="1852"/>
                  </a:lnTo>
                  <a:lnTo>
                    <a:pt x="173" y="2074"/>
                  </a:lnTo>
                  <a:lnTo>
                    <a:pt x="247" y="2296"/>
                  </a:lnTo>
                  <a:lnTo>
                    <a:pt x="370" y="2518"/>
                  </a:lnTo>
                  <a:lnTo>
                    <a:pt x="494" y="2715"/>
                  </a:lnTo>
                  <a:lnTo>
                    <a:pt x="617" y="2913"/>
                  </a:lnTo>
                  <a:lnTo>
                    <a:pt x="790" y="3086"/>
                  </a:lnTo>
                  <a:lnTo>
                    <a:pt x="963" y="3234"/>
                  </a:lnTo>
                  <a:lnTo>
                    <a:pt x="1135" y="3382"/>
                  </a:lnTo>
                  <a:lnTo>
                    <a:pt x="1333" y="3505"/>
                  </a:lnTo>
                  <a:lnTo>
                    <a:pt x="1555" y="3604"/>
                  </a:lnTo>
                  <a:lnTo>
                    <a:pt x="1777" y="3678"/>
                  </a:lnTo>
                  <a:lnTo>
                    <a:pt x="1999" y="3752"/>
                  </a:lnTo>
                  <a:lnTo>
                    <a:pt x="2221" y="3777"/>
                  </a:lnTo>
                  <a:lnTo>
                    <a:pt x="2468" y="3801"/>
                  </a:lnTo>
                  <a:lnTo>
                    <a:pt x="2468" y="3801"/>
                  </a:lnTo>
                  <a:lnTo>
                    <a:pt x="2542" y="3801"/>
                  </a:lnTo>
                  <a:lnTo>
                    <a:pt x="2542" y="3801"/>
                  </a:lnTo>
                  <a:lnTo>
                    <a:pt x="2592" y="3801"/>
                  </a:lnTo>
                  <a:lnTo>
                    <a:pt x="2592" y="3801"/>
                  </a:lnTo>
                  <a:lnTo>
                    <a:pt x="2838" y="3777"/>
                  </a:lnTo>
                  <a:lnTo>
                    <a:pt x="3085" y="3752"/>
                  </a:lnTo>
                  <a:lnTo>
                    <a:pt x="3332" y="3678"/>
                  </a:lnTo>
                  <a:lnTo>
                    <a:pt x="3554" y="3579"/>
                  </a:lnTo>
                  <a:lnTo>
                    <a:pt x="3776" y="3480"/>
                  </a:lnTo>
                  <a:lnTo>
                    <a:pt x="3974" y="3357"/>
                  </a:lnTo>
                  <a:lnTo>
                    <a:pt x="4171" y="3209"/>
                  </a:lnTo>
                  <a:lnTo>
                    <a:pt x="4344" y="3036"/>
                  </a:lnTo>
                  <a:lnTo>
                    <a:pt x="4492" y="2863"/>
                  </a:lnTo>
                  <a:lnTo>
                    <a:pt x="4640" y="2666"/>
                  </a:lnTo>
                  <a:lnTo>
                    <a:pt x="4763" y="2444"/>
                  </a:lnTo>
                  <a:lnTo>
                    <a:pt x="4862" y="2222"/>
                  </a:lnTo>
                  <a:lnTo>
                    <a:pt x="4936" y="2000"/>
                  </a:lnTo>
                  <a:lnTo>
                    <a:pt x="4985" y="1753"/>
                  </a:lnTo>
                  <a:lnTo>
                    <a:pt x="5035" y="1506"/>
                  </a:lnTo>
                  <a:lnTo>
                    <a:pt x="5035" y="1259"/>
                  </a:lnTo>
                  <a:lnTo>
                    <a:pt x="5035" y="1"/>
                  </a:lnTo>
                  <a:lnTo>
                    <a:pt x="0" y="99"/>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9" name="Google Shape;3169;p34"/>
            <p:cNvSpPr/>
            <p:nvPr/>
          </p:nvSpPr>
          <p:spPr>
            <a:xfrm>
              <a:off x="1574533" y="3131095"/>
              <a:ext cx="613163" cy="211107"/>
            </a:xfrm>
            <a:custGeom>
              <a:avLst/>
              <a:gdLst/>
              <a:ahLst/>
              <a:cxnLst/>
              <a:rect l="l" t="t" r="r" b="b"/>
              <a:pathLst>
                <a:path w="19498" h="6713" extrusionOk="0">
                  <a:moveTo>
                    <a:pt x="889" y="0"/>
                  </a:moveTo>
                  <a:lnTo>
                    <a:pt x="741" y="49"/>
                  </a:lnTo>
                  <a:lnTo>
                    <a:pt x="618" y="74"/>
                  </a:lnTo>
                  <a:lnTo>
                    <a:pt x="495" y="148"/>
                  </a:lnTo>
                  <a:lnTo>
                    <a:pt x="396" y="222"/>
                  </a:lnTo>
                  <a:lnTo>
                    <a:pt x="297" y="321"/>
                  </a:lnTo>
                  <a:lnTo>
                    <a:pt x="198" y="420"/>
                  </a:lnTo>
                  <a:lnTo>
                    <a:pt x="124" y="543"/>
                  </a:lnTo>
                  <a:lnTo>
                    <a:pt x="75" y="642"/>
                  </a:lnTo>
                  <a:lnTo>
                    <a:pt x="26" y="790"/>
                  </a:lnTo>
                  <a:lnTo>
                    <a:pt x="1" y="913"/>
                  </a:lnTo>
                  <a:lnTo>
                    <a:pt x="1" y="1037"/>
                  </a:lnTo>
                  <a:lnTo>
                    <a:pt x="1" y="1185"/>
                  </a:lnTo>
                  <a:lnTo>
                    <a:pt x="50" y="1308"/>
                  </a:lnTo>
                  <a:lnTo>
                    <a:pt x="100" y="1456"/>
                  </a:lnTo>
                  <a:lnTo>
                    <a:pt x="174" y="1579"/>
                  </a:lnTo>
                  <a:lnTo>
                    <a:pt x="3407" y="6713"/>
                  </a:lnTo>
                  <a:lnTo>
                    <a:pt x="16709" y="6713"/>
                  </a:lnTo>
                  <a:lnTo>
                    <a:pt x="19399" y="1505"/>
                  </a:lnTo>
                  <a:lnTo>
                    <a:pt x="19448" y="1382"/>
                  </a:lnTo>
                  <a:lnTo>
                    <a:pt x="19473" y="1234"/>
                  </a:lnTo>
                  <a:lnTo>
                    <a:pt x="19497" y="1111"/>
                  </a:lnTo>
                  <a:lnTo>
                    <a:pt x="19497" y="987"/>
                  </a:lnTo>
                  <a:lnTo>
                    <a:pt x="19497" y="839"/>
                  </a:lnTo>
                  <a:lnTo>
                    <a:pt x="19448" y="716"/>
                  </a:lnTo>
                  <a:lnTo>
                    <a:pt x="19423" y="592"/>
                  </a:lnTo>
                  <a:lnTo>
                    <a:pt x="19349" y="494"/>
                  </a:lnTo>
                  <a:lnTo>
                    <a:pt x="19275" y="395"/>
                  </a:lnTo>
                  <a:lnTo>
                    <a:pt x="19201" y="296"/>
                  </a:lnTo>
                  <a:lnTo>
                    <a:pt x="19103" y="197"/>
                  </a:lnTo>
                  <a:lnTo>
                    <a:pt x="18979" y="148"/>
                  </a:lnTo>
                  <a:lnTo>
                    <a:pt x="18880" y="74"/>
                  </a:lnTo>
                  <a:lnTo>
                    <a:pt x="18757" y="25"/>
                  </a:lnTo>
                  <a:lnTo>
                    <a:pt x="1860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0" name="Google Shape;3170;p34"/>
            <p:cNvSpPr/>
            <p:nvPr/>
          </p:nvSpPr>
          <p:spPr>
            <a:xfrm>
              <a:off x="1936199" y="2847826"/>
              <a:ext cx="328312" cy="388848"/>
            </a:xfrm>
            <a:custGeom>
              <a:avLst/>
              <a:gdLst/>
              <a:ahLst/>
              <a:cxnLst/>
              <a:rect l="l" t="t" r="r" b="b"/>
              <a:pathLst>
                <a:path w="10440" h="12365" extrusionOk="0">
                  <a:moveTo>
                    <a:pt x="10440" y="4196"/>
                  </a:moveTo>
                  <a:lnTo>
                    <a:pt x="10440" y="4196"/>
                  </a:lnTo>
                  <a:lnTo>
                    <a:pt x="10366" y="4590"/>
                  </a:lnTo>
                  <a:lnTo>
                    <a:pt x="10267" y="4961"/>
                  </a:lnTo>
                  <a:lnTo>
                    <a:pt x="10168" y="5331"/>
                  </a:lnTo>
                  <a:lnTo>
                    <a:pt x="10045" y="5652"/>
                  </a:lnTo>
                  <a:lnTo>
                    <a:pt x="9872" y="5997"/>
                  </a:lnTo>
                  <a:lnTo>
                    <a:pt x="9699" y="6293"/>
                  </a:lnTo>
                  <a:lnTo>
                    <a:pt x="9477" y="6589"/>
                  </a:lnTo>
                  <a:lnTo>
                    <a:pt x="9230" y="6886"/>
                  </a:lnTo>
                  <a:lnTo>
                    <a:pt x="8959" y="7182"/>
                  </a:lnTo>
                  <a:lnTo>
                    <a:pt x="8663" y="7453"/>
                  </a:lnTo>
                  <a:lnTo>
                    <a:pt x="8317" y="7725"/>
                  </a:lnTo>
                  <a:lnTo>
                    <a:pt x="7922" y="7996"/>
                  </a:lnTo>
                  <a:lnTo>
                    <a:pt x="7503" y="8268"/>
                  </a:lnTo>
                  <a:lnTo>
                    <a:pt x="7034" y="8539"/>
                  </a:lnTo>
                  <a:lnTo>
                    <a:pt x="6516" y="8811"/>
                  </a:lnTo>
                  <a:lnTo>
                    <a:pt x="5973" y="9082"/>
                  </a:lnTo>
                  <a:lnTo>
                    <a:pt x="5973" y="9082"/>
                  </a:lnTo>
                  <a:lnTo>
                    <a:pt x="4837" y="9650"/>
                  </a:lnTo>
                  <a:lnTo>
                    <a:pt x="4146" y="9995"/>
                  </a:lnTo>
                  <a:lnTo>
                    <a:pt x="4146" y="9995"/>
                  </a:lnTo>
                  <a:lnTo>
                    <a:pt x="4097" y="10341"/>
                  </a:lnTo>
                  <a:lnTo>
                    <a:pt x="4023" y="10662"/>
                  </a:lnTo>
                  <a:lnTo>
                    <a:pt x="3949" y="11056"/>
                  </a:lnTo>
                  <a:lnTo>
                    <a:pt x="3850" y="11402"/>
                  </a:lnTo>
                  <a:lnTo>
                    <a:pt x="3776" y="11575"/>
                  </a:lnTo>
                  <a:lnTo>
                    <a:pt x="3702" y="11698"/>
                  </a:lnTo>
                  <a:lnTo>
                    <a:pt x="3653" y="11821"/>
                  </a:lnTo>
                  <a:lnTo>
                    <a:pt x="3554" y="11871"/>
                  </a:lnTo>
                  <a:lnTo>
                    <a:pt x="3480" y="11895"/>
                  </a:lnTo>
                  <a:lnTo>
                    <a:pt x="3406" y="11871"/>
                  </a:lnTo>
                  <a:lnTo>
                    <a:pt x="3406" y="11871"/>
                  </a:lnTo>
                  <a:lnTo>
                    <a:pt x="3357" y="11846"/>
                  </a:lnTo>
                  <a:lnTo>
                    <a:pt x="3332" y="11772"/>
                  </a:lnTo>
                  <a:lnTo>
                    <a:pt x="3283" y="11550"/>
                  </a:lnTo>
                  <a:lnTo>
                    <a:pt x="3307" y="11278"/>
                  </a:lnTo>
                  <a:lnTo>
                    <a:pt x="3332" y="10982"/>
                  </a:lnTo>
                  <a:lnTo>
                    <a:pt x="3381" y="10415"/>
                  </a:lnTo>
                  <a:lnTo>
                    <a:pt x="3406" y="10242"/>
                  </a:lnTo>
                  <a:lnTo>
                    <a:pt x="3381" y="10168"/>
                  </a:lnTo>
                  <a:lnTo>
                    <a:pt x="3381" y="10143"/>
                  </a:lnTo>
                  <a:lnTo>
                    <a:pt x="3381" y="10143"/>
                  </a:lnTo>
                  <a:lnTo>
                    <a:pt x="3332" y="10143"/>
                  </a:lnTo>
                  <a:lnTo>
                    <a:pt x="3307" y="10217"/>
                  </a:lnTo>
                  <a:lnTo>
                    <a:pt x="3209" y="10464"/>
                  </a:lnTo>
                  <a:lnTo>
                    <a:pt x="2937" y="11254"/>
                  </a:lnTo>
                  <a:lnTo>
                    <a:pt x="2764" y="11673"/>
                  </a:lnTo>
                  <a:lnTo>
                    <a:pt x="2592" y="12044"/>
                  </a:lnTo>
                  <a:lnTo>
                    <a:pt x="2518" y="12167"/>
                  </a:lnTo>
                  <a:lnTo>
                    <a:pt x="2444" y="12290"/>
                  </a:lnTo>
                  <a:lnTo>
                    <a:pt x="2370" y="12340"/>
                  </a:lnTo>
                  <a:lnTo>
                    <a:pt x="2296" y="12364"/>
                  </a:lnTo>
                  <a:lnTo>
                    <a:pt x="2296" y="12364"/>
                  </a:lnTo>
                  <a:lnTo>
                    <a:pt x="2221" y="12315"/>
                  </a:lnTo>
                  <a:lnTo>
                    <a:pt x="2197" y="12216"/>
                  </a:lnTo>
                  <a:lnTo>
                    <a:pt x="2172" y="12093"/>
                  </a:lnTo>
                  <a:lnTo>
                    <a:pt x="2172" y="11920"/>
                  </a:lnTo>
                  <a:lnTo>
                    <a:pt x="2246" y="11550"/>
                  </a:lnTo>
                  <a:lnTo>
                    <a:pt x="2320" y="11106"/>
                  </a:lnTo>
                  <a:lnTo>
                    <a:pt x="2518" y="10267"/>
                  </a:lnTo>
                  <a:lnTo>
                    <a:pt x="2542" y="9970"/>
                  </a:lnTo>
                  <a:lnTo>
                    <a:pt x="2542" y="9896"/>
                  </a:lnTo>
                  <a:lnTo>
                    <a:pt x="2518" y="9847"/>
                  </a:lnTo>
                  <a:lnTo>
                    <a:pt x="2518" y="9847"/>
                  </a:lnTo>
                  <a:lnTo>
                    <a:pt x="2468" y="9872"/>
                  </a:lnTo>
                  <a:lnTo>
                    <a:pt x="2419" y="9921"/>
                  </a:lnTo>
                  <a:lnTo>
                    <a:pt x="2271" y="10193"/>
                  </a:lnTo>
                  <a:lnTo>
                    <a:pt x="1901" y="10982"/>
                  </a:lnTo>
                  <a:lnTo>
                    <a:pt x="1679" y="11427"/>
                  </a:lnTo>
                  <a:lnTo>
                    <a:pt x="1481" y="11797"/>
                  </a:lnTo>
                  <a:lnTo>
                    <a:pt x="1382" y="11945"/>
                  </a:lnTo>
                  <a:lnTo>
                    <a:pt x="1284" y="12068"/>
                  </a:lnTo>
                  <a:lnTo>
                    <a:pt x="1185" y="12142"/>
                  </a:lnTo>
                  <a:lnTo>
                    <a:pt x="1111" y="12142"/>
                  </a:lnTo>
                  <a:lnTo>
                    <a:pt x="1111" y="12142"/>
                  </a:lnTo>
                  <a:lnTo>
                    <a:pt x="1062" y="12118"/>
                  </a:lnTo>
                  <a:lnTo>
                    <a:pt x="1012" y="12044"/>
                  </a:lnTo>
                  <a:lnTo>
                    <a:pt x="1012" y="11945"/>
                  </a:lnTo>
                  <a:lnTo>
                    <a:pt x="1037" y="11797"/>
                  </a:lnTo>
                  <a:lnTo>
                    <a:pt x="1111" y="11451"/>
                  </a:lnTo>
                  <a:lnTo>
                    <a:pt x="1234" y="11056"/>
                  </a:lnTo>
                  <a:lnTo>
                    <a:pt x="1481" y="10267"/>
                  </a:lnTo>
                  <a:lnTo>
                    <a:pt x="1555" y="9995"/>
                  </a:lnTo>
                  <a:lnTo>
                    <a:pt x="1555" y="9896"/>
                  </a:lnTo>
                  <a:lnTo>
                    <a:pt x="1530" y="9822"/>
                  </a:lnTo>
                  <a:lnTo>
                    <a:pt x="1530" y="9822"/>
                  </a:lnTo>
                  <a:lnTo>
                    <a:pt x="1506" y="9847"/>
                  </a:lnTo>
                  <a:lnTo>
                    <a:pt x="1456" y="9896"/>
                  </a:lnTo>
                  <a:lnTo>
                    <a:pt x="1284" y="10143"/>
                  </a:lnTo>
                  <a:lnTo>
                    <a:pt x="864" y="10908"/>
                  </a:lnTo>
                  <a:lnTo>
                    <a:pt x="617" y="11278"/>
                  </a:lnTo>
                  <a:lnTo>
                    <a:pt x="494" y="11451"/>
                  </a:lnTo>
                  <a:lnTo>
                    <a:pt x="395" y="11575"/>
                  </a:lnTo>
                  <a:lnTo>
                    <a:pt x="297" y="11673"/>
                  </a:lnTo>
                  <a:lnTo>
                    <a:pt x="198" y="11723"/>
                  </a:lnTo>
                  <a:lnTo>
                    <a:pt x="148" y="11723"/>
                  </a:lnTo>
                  <a:lnTo>
                    <a:pt x="99" y="11723"/>
                  </a:lnTo>
                  <a:lnTo>
                    <a:pt x="74" y="11698"/>
                  </a:lnTo>
                  <a:lnTo>
                    <a:pt x="50" y="11649"/>
                  </a:lnTo>
                  <a:lnTo>
                    <a:pt x="50" y="11649"/>
                  </a:lnTo>
                  <a:lnTo>
                    <a:pt x="0" y="11525"/>
                  </a:lnTo>
                  <a:lnTo>
                    <a:pt x="0" y="11377"/>
                  </a:lnTo>
                  <a:lnTo>
                    <a:pt x="25" y="11155"/>
                  </a:lnTo>
                  <a:lnTo>
                    <a:pt x="74" y="10908"/>
                  </a:lnTo>
                  <a:lnTo>
                    <a:pt x="247" y="10365"/>
                  </a:lnTo>
                  <a:lnTo>
                    <a:pt x="519" y="9748"/>
                  </a:lnTo>
                  <a:lnTo>
                    <a:pt x="815" y="9107"/>
                  </a:lnTo>
                  <a:lnTo>
                    <a:pt x="988" y="8811"/>
                  </a:lnTo>
                  <a:lnTo>
                    <a:pt x="1160" y="8539"/>
                  </a:lnTo>
                  <a:lnTo>
                    <a:pt x="1358" y="8292"/>
                  </a:lnTo>
                  <a:lnTo>
                    <a:pt x="1530" y="8070"/>
                  </a:lnTo>
                  <a:lnTo>
                    <a:pt x="1728" y="7897"/>
                  </a:lnTo>
                  <a:lnTo>
                    <a:pt x="1901" y="7749"/>
                  </a:lnTo>
                  <a:lnTo>
                    <a:pt x="1901" y="7749"/>
                  </a:lnTo>
                  <a:lnTo>
                    <a:pt x="2271" y="7552"/>
                  </a:lnTo>
                  <a:lnTo>
                    <a:pt x="2641" y="7355"/>
                  </a:lnTo>
                  <a:lnTo>
                    <a:pt x="3036" y="7206"/>
                  </a:lnTo>
                  <a:lnTo>
                    <a:pt x="3381" y="7058"/>
                  </a:lnTo>
                  <a:lnTo>
                    <a:pt x="3924" y="6886"/>
                  </a:lnTo>
                  <a:lnTo>
                    <a:pt x="4146" y="6836"/>
                  </a:lnTo>
                  <a:lnTo>
                    <a:pt x="5553" y="5356"/>
                  </a:lnTo>
                  <a:lnTo>
                    <a:pt x="4369" y="4171"/>
                  </a:lnTo>
                  <a:lnTo>
                    <a:pt x="7873" y="0"/>
                  </a:lnTo>
                  <a:lnTo>
                    <a:pt x="7873" y="0"/>
                  </a:lnTo>
                  <a:lnTo>
                    <a:pt x="8317" y="395"/>
                  </a:lnTo>
                  <a:lnTo>
                    <a:pt x="8761" y="839"/>
                  </a:lnTo>
                  <a:lnTo>
                    <a:pt x="9255" y="1432"/>
                  </a:lnTo>
                  <a:lnTo>
                    <a:pt x="9255" y="1432"/>
                  </a:lnTo>
                  <a:lnTo>
                    <a:pt x="9502" y="1728"/>
                  </a:lnTo>
                  <a:lnTo>
                    <a:pt x="9749" y="2073"/>
                  </a:lnTo>
                  <a:lnTo>
                    <a:pt x="9971" y="2419"/>
                  </a:lnTo>
                  <a:lnTo>
                    <a:pt x="10143" y="2764"/>
                  </a:lnTo>
                  <a:lnTo>
                    <a:pt x="10292" y="3134"/>
                  </a:lnTo>
                  <a:lnTo>
                    <a:pt x="10390" y="3505"/>
                  </a:lnTo>
                  <a:lnTo>
                    <a:pt x="10440" y="3677"/>
                  </a:lnTo>
                  <a:lnTo>
                    <a:pt x="10440" y="3850"/>
                  </a:lnTo>
                  <a:lnTo>
                    <a:pt x="10440" y="4023"/>
                  </a:lnTo>
                  <a:lnTo>
                    <a:pt x="10440" y="4196"/>
                  </a:lnTo>
                  <a:lnTo>
                    <a:pt x="10440"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1" name="Google Shape;3171;p34"/>
            <p:cNvSpPr/>
            <p:nvPr/>
          </p:nvSpPr>
          <p:spPr>
            <a:xfrm>
              <a:off x="2073557" y="2847826"/>
              <a:ext cx="153715" cy="168433"/>
            </a:xfrm>
            <a:custGeom>
              <a:avLst/>
              <a:gdLst/>
              <a:ahLst/>
              <a:cxnLst/>
              <a:rect l="l" t="t" r="r" b="b"/>
              <a:pathLst>
                <a:path w="4888" h="5356" extrusionOk="0">
                  <a:moveTo>
                    <a:pt x="4887" y="1432"/>
                  </a:moveTo>
                  <a:lnTo>
                    <a:pt x="1185" y="5356"/>
                  </a:lnTo>
                  <a:lnTo>
                    <a:pt x="1" y="4171"/>
                  </a:lnTo>
                  <a:lnTo>
                    <a:pt x="3505" y="0"/>
                  </a:lnTo>
                  <a:lnTo>
                    <a:pt x="3505" y="0"/>
                  </a:lnTo>
                  <a:lnTo>
                    <a:pt x="3949" y="395"/>
                  </a:lnTo>
                  <a:lnTo>
                    <a:pt x="4393" y="839"/>
                  </a:lnTo>
                  <a:lnTo>
                    <a:pt x="4887" y="1432"/>
                  </a:lnTo>
                  <a:lnTo>
                    <a:pt x="4887" y="1432"/>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2" name="Google Shape;3172;p34"/>
            <p:cNvSpPr/>
            <p:nvPr/>
          </p:nvSpPr>
          <p:spPr>
            <a:xfrm>
              <a:off x="1972677" y="2725971"/>
              <a:ext cx="245259" cy="287179"/>
            </a:xfrm>
            <a:custGeom>
              <a:avLst/>
              <a:gdLst/>
              <a:ahLst/>
              <a:cxnLst/>
              <a:rect l="l" t="t" r="r" b="b"/>
              <a:pathLst>
                <a:path w="7799" h="9132" extrusionOk="0">
                  <a:moveTo>
                    <a:pt x="2024" y="1"/>
                  </a:moveTo>
                  <a:lnTo>
                    <a:pt x="2024" y="1"/>
                  </a:lnTo>
                  <a:lnTo>
                    <a:pt x="1901" y="25"/>
                  </a:lnTo>
                  <a:lnTo>
                    <a:pt x="1728" y="50"/>
                  </a:lnTo>
                  <a:lnTo>
                    <a:pt x="1555" y="149"/>
                  </a:lnTo>
                  <a:lnTo>
                    <a:pt x="1358" y="247"/>
                  </a:lnTo>
                  <a:lnTo>
                    <a:pt x="1160" y="395"/>
                  </a:lnTo>
                  <a:lnTo>
                    <a:pt x="963" y="568"/>
                  </a:lnTo>
                  <a:lnTo>
                    <a:pt x="765" y="766"/>
                  </a:lnTo>
                  <a:lnTo>
                    <a:pt x="593" y="1012"/>
                  </a:lnTo>
                  <a:lnTo>
                    <a:pt x="420" y="1259"/>
                  </a:lnTo>
                  <a:lnTo>
                    <a:pt x="272" y="1555"/>
                  </a:lnTo>
                  <a:lnTo>
                    <a:pt x="173" y="1876"/>
                  </a:lnTo>
                  <a:lnTo>
                    <a:pt x="74" y="2222"/>
                  </a:lnTo>
                  <a:lnTo>
                    <a:pt x="25" y="2592"/>
                  </a:lnTo>
                  <a:lnTo>
                    <a:pt x="0" y="2987"/>
                  </a:lnTo>
                  <a:lnTo>
                    <a:pt x="25" y="3406"/>
                  </a:lnTo>
                  <a:lnTo>
                    <a:pt x="124" y="3875"/>
                  </a:lnTo>
                  <a:lnTo>
                    <a:pt x="124" y="3875"/>
                  </a:lnTo>
                  <a:lnTo>
                    <a:pt x="247" y="4319"/>
                  </a:lnTo>
                  <a:lnTo>
                    <a:pt x="420" y="4788"/>
                  </a:lnTo>
                  <a:lnTo>
                    <a:pt x="642" y="5257"/>
                  </a:lnTo>
                  <a:lnTo>
                    <a:pt x="889" y="5726"/>
                  </a:lnTo>
                  <a:lnTo>
                    <a:pt x="1160" y="6170"/>
                  </a:lnTo>
                  <a:lnTo>
                    <a:pt x="1456" y="6615"/>
                  </a:lnTo>
                  <a:lnTo>
                    <a:pt x="1728" y="7009"/>
                  </a:lnTo>
                  <a:lnTo>
                    <a:pt x="2024" y="7404"/>
                  </a:lnTo>
                  <a:lnTo>
                    <a:pt x="2592" y="8120"/>
                  </a:lnTo>
                  <a:lnTo>
                    <a:pt x="3060" y="8663"/>
                  </a:lnTo>
                  <a:lnTo>
                    <a:pt x="3505" y="9132"/>
                  </a:lnTo>
                  <a:lnTo>
                    <a:pt x="7799" y="4097"/>
                  </a:lnTo>
                  <a:lnTo>
                    <a:pt x="7799" y="4097"/>
                  </a:lnTo>
                  <a:lnTo>
                    <a:pt x="7157" y="3480"/>
                  </a:lnTo>
                  <a:lnTo>
                    <a:pt x="6442" y="2839"/>
                  </a:lnTo>
                  <a:lnTo>
                    <a:pt x="5578" y="2098"/>
                  </a:lnTo>
                  <a:lnTo>
                    <a:pt x="5109" y="1728"/>
                  </a:lnTo>
                  <a:lnTo>
                    <a:pt x="4640" y="1358"/>
                  </a:lnTo>
                  <a:lnTo>
                    <a:pt x="4146" y="1012"/>
                  </a:lnTo>
                  <a:lnTo>
                    <a:pt x="3677" y="692"/>
                  </a:lnTo>
                  <a:lnTo>
                    <a:pt x="3209" y="420"/>
                  </a:lnTo>
                  <a:lnTo>
                    <a:pt x="2789" y="223"/>
                  </a:lnTo>
                  <a:lnTo>
                    <a:pt x="2394" y="75"/>
                  </a:lnTo>
                  <a:lnTo>
                    <a:pt x="2197" y="25"/>
                  </a:lnTo>
                  <a:lnTo>
                    <a:pt x="2024" y="1"/>
                  </a:lnTo>
                  <a:lnTo>
                    <a:pt x="202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3" name="Google Shape;3173;p34"/>
            <p:cNvSpPr/>
            <p:nvPr/>
          </p:nvSpPr>
          <p:spPr>
            <a:xfrm>
              <a:off x="1500037" y="2855562"/>
              <a:ext cx="328312" cy="388094"/>
            </a:xfrm>
            <a:custGeom>
              <a:avLst/>
              <a:gdLst/>
              <a:ahLst/>
              <a:cxnLst/>
              <a:rect l="l" t="t" r="r" b="b"/>
              <a:pathLst>
                <a:path w="10440" h="12341" extrusionOk="0">
                  <a:moveTo>
                    <a:pt x="25" y="4196"/>
                  </a:moveTo>
                  <a:lnTo>
                    <a:pt x="25" y="4196"/>
                  </a:lnTo>
                  <a:lnTo>
                    <a:pt x="75" y="4591"/>
                  </a:lnTo>
                  <a:lnTo>
                    <a:pt x="173" y="4961"/>
                  </a:lnTo>
                  <a:lnTo>
                    <a:pt x="272" y="5307"/>
                  </a:lnTo>
                  <a:lnTo>
                    <a:pt x="420" y="5652"/>
                  </a:lnTo>
                  <a:lnTo>
                    <a:pt x="568" y="5973"/>
                  </a:lnTo>
                  <a:lnTo>
                    <a:pt x="741" y="6294"/>
                  </a:lnTo>
                  <a:lnTo>
                    <a:pt x="963" y="6590"/>
                  </a:lnTo>
                  <a:lnTo>
                    <a:pt x="1210" y="6886"/>
                  </a:lnTo>
                  <a:lnTo>
                    <a:pt x="1481" y="7183"/>
                  </a:lnTo>
                  <a:lnTo>
                    <a:pt x="1778" y="7454"/>
                  </a:lnTo>
                  <a:lnTo>
                    <a:pt x="2123" y="7725"/>
                  </a:lnTo>
                  <a:lnTo>
                    <a:pt x="2518" y="7997"/>
                  </a:lnTo>
                  <a:lnTo>
                    <a:pt x="2938" y="8268"/>
                  </a:lnTo>
                  <a:lnTo>
                    <a:pt x="3406" y="8540"/>
                  </a:lnTo>
                  <a:lnTo>
                    <a:pt x="3925" y="8811"/>
                  </a:lnTo>
                  <a:lnTo>
                    <a:pt x="4468" y="9083"/>
                  </a:lnTo>
                  <a:lnTo>
                    <a:pt x="4468" y="9083"/>
                  </a:lnTo>
                  <a:lnTo>
                    <a:pt x="5628" y="9650"/>
                  </a:lnTo>
                  <a:lnTo>
                    <a:pt x="6319" y="9996"/>
                  </a:lnTo>
                  <a:lnTo>
                    <a:pt x="6319" y="9996"/>
                  </a:lnTo>
                  <a:lnTo>
                    <a:pt x="6368" y="10341"/>
                  </a:lnTo>
                  <a:lnTo>
                    <a:pt x="6417" y="10662"/>
                  </a:lnTo>
                  <a:lnTo>
                    <a:pt x="6516" y="11057"/>
                  </a:lnTo>
                  <a:lnTo>
                    <a:pt x="6615" y="11427"/>
                  </a:lnTo>
                  <a:lnTo>
                    <a:pt x="6689" y="11600"/>
                  </a:lnTo>
                  <a:lnTo>
                    <a:pt x="6738" y="11748"/>
                  </a:lnTo>
                  <a:lnTo>
                    <a:pt x="6812" y="11847"/>
                  </a:lnTo>
                  <a:lnTo>
                    <a:pt x="6886" y="11921"/>
                  </a:lnTo>
                  <a:lnTo>
                    <a:pt x="6985" y="11946"/>
                  </a:lnTo>
                  <a:lnTo>
                    <a:pt x="7059" y="11921"/>
                  </a:lnTo>
                  <a:lnTo>
                    <a:pt x="7059" y="11921"/>
                  </a:lnTo>
                  <a:lnTo>
                    <a:pt x="7108" y="11872"/>
                  </a:lnTo>
                  <a:lnTo>
                    <a:pt x="7133" y="11798"/>
                  </a:lnTo>
                  <a:lnTo>
                    <a:pt x="7158" y="11575"/>
                  </a:lnTo>
                  <a:lnTo>
                    <a:pt x="7158" y="11304"/>
                  </a:lnTo>
                  <a:lnTo>
                    <a:pt x="7133" y="11008"/>
                  </a:lnTo>
                  <a:lnTo>
                    <a:pt x="7059" y="10416"/>
                  </a:lnTo>
                  <a:lnTo>
                    <a:pt x="7059" y="10218"/>
                  </a:lnTo>
                  <a:lnTo>
                    <a:pt x="7059" y="10169"/>
                  </a:lnTo>
                  <a:lnTo>
                    <a:pt x="7084" y="10119"/>
                  </a:lnTo>
                  <a:lnTo>
                    <a:pt x="7084" y="10119"/>
                  </a:lnTo>
                  <a:lnTo>
                    <a:pt x="7108" y="10144"/>
                  </a:lnTo>
                  <a:lnTo>
                    <a:pt x="7133" y="10193"/>
                  </a:lnTo>
                  <a:lnTo>
                    <a:pt x="7256" y="10465"/>
                  </a:lnTo>
                  <a:lnTo>
                    <a:pt x="7528" y="11230"/>
                  </a:lnTo>
                  <a:lnTo>
                    <a:pt x="7676" y="11674"/>
                  </a:lnTo>
                  <a:lnTo>
                    <a:pt x="7849" y="12020"/>
                  </a:lnTo>
                  <a:lnTo>
                    <a:pt x="7923" y="12168"/>
                  </a:lnTo>
                  <a:lnTo>
                    <a:pt x="7997" y="12266"/>
                  </a:lnTo>
                  <a:lnTo>
                    <a:pt x="8095" y="12340"/>
                  </a:lnTo>
                  <a:lnTo>
                    <a:pt x="8170" y="12340"/>
                  </a:lnTo>
                  <a:lnTo>
                    <a:pt x="8170" y="12340"/>
                  </a:lnTo>
                  <a:lnTo>
                    <a:pt x="8219" y="12291"/>
                  </a:lnTo>
                  <a:lnTo>
                    <a:pt x="8268" y="12217"/>
                  </a:lnTo>
                  <a:lnTo>
                    <a:pt x="8268" y="12094"/>
                  </a:lnTo>
                  <a:lnTo>
                    <a:pt x="8268" y="11921"/>
                  </a:lnTo>
                  <a:lnTo>
                    <a:pt x="8219" y="11526"/>
                  </a:lnTo>
                  <a:lnTo>
                    <a:pt x="8120" y="11082"/>
                  </a:lnTo>
                  <a:lnTo>
                    <a:pt x="7923" y="10267"/>
                  </a:lnTo>
                  <a:lnTo>
                    <a:pt x="7898" y="9971"/>
                  </a:lnTo>
                  <a:lnTo>
                    <a:pt x="7898" y="9897"/>
                  </a:lnTo>
                  <a:lnTo>
                    <a:pt x="7923" y="9848"/>
                  </a:lnTo>
                  <a:lnTo>
                    <a:pt x="7923" y="9848"/>
                  </a:lnTo>
                  <a:lnTo>
                    <a:pt x="7972" y="9848"/>
                  </a:lnTo>
                  <a:lnTo>
                    <a:pt x="8021" y="9922"/>
                  </a:lnTo>
                  <a:lnTo>
                    <a:pt x="8170" y="10169"/>
                  </a:lnTo>
                  <a:lnTo>
                    <a:pt x="8564" y="10983"/>
                  </a:lnTo>
                  <a:lnTo>
                    <a:pt x="8762" y="11403"/>
                  </a:lnTo>
                  <a:lnTo>
                    <a:pt x="8984" y="11798"/>
                  </a:lnTo>
                  <a:lnTo>
                    <a:pt x="9083" y="11946"/>
                  </a:lnTo>
                  <a:lnTo>
                    <a:pt x="9157" y="12044"/>
                  </a:lnTo>
                  <a:lnTo>
                    <a:pt x="9255" y="12118"/>
                  </a:lnTo>
                  <a:lnTo>
                    <a:pt x="9329" y="12143"/>
                  </a:lnTo>
                  <a:lnTo>
                    <a:pt x="9329" y="12143"/>
                  </a:lnTo>
                  <a:lnTo>
                    <a:pt x="9403" y="12118"/>
                  </a:lnTo>
                  <a:lnTo>
                    <a:pt x="9428" y="12044"/>
                  </a:lnTo>
                  <a:lnTo>
                    <a:pt x="9428" y="11921"/>
                  </a:lnTo>
                  <a:lnTo>
                    <a:pt x="9428" y="11798"/>
                  </a:lnTo>
                  <a:lnTo>
                    <a:pt x="9329" y="11452"/>
                  </a:lnTo>
                  <a:lnTo>
                    <a:pt x="9206" y="11032"/>
                  </a:lnTo>
                  <a:lnTo>
                    <a:pt x="8959" y="10267"/>
                  </a:lnTo>
                  <a:lnTo>
                    <a:pt x="8885" y="9971"/>
                  </a:lnTo>
                  <a:lnTo>
                    <a:pt x="8885" y="9873"/>
                  </a:lnTo>
                  <a:lnTo>
                    <a:pt x="8910" y="9823"/>
                  </a:lnTo>
                  <a:lnTo>
                    <a:pt x="8910" y="9823"/>
                  </a:lnTo>
                  <a:lnTo>
                    <a:pt x="8935" y="9823"/>
                  </a:lnTo>
                  <a:lnTo>
                    <a:pt x="8984" y="9873"/>
                  </a:lnTo>
                  <a:lnTo>
                    <a:pt x="9157" y="10119"/>
                  </a:lnTo>
                  <a:lnTo>
                    <a:pt x="9576" y="10884"/>
                  </a:lnTo>
                  <a:lnTo>
                    <a:pt x="9823" y="11279"/>
                  </a:lnTo>
                  <a:lnTo>
                    <a:pt x="9946" y="11452"/>
                  </a:lnTo>
                  <a:lnTo>
                    <a:pt x="10045" y="11575"/>
                  </a:lnTo>
                  <a:lnTo>
                    <a:pt x="10169" y="11674"/>
                  </a:lnTo>
                  <a:lnTo>
                    <a:pt x="10267" y="11724"/>
                  </a:lnTo>
                  <a:lnTo>
                    <a:pt x="10292" y="11724"/>
                  </a:lnTo>
                  <a:lnTo>
                    <a:pt x="10341" y="11724"/>
                  </a:lnTo>
                  <a:lnTo>
                    <a:pt x="10366" y="11699"/>
                  </a:lnTo>
                  <a:lnTo>
                    <a:pt x="10415" y="11649"/>
                  </a:lnTo>
                  <a:lnTo>
                    <a:pt x="10415" y="11649"/>
                  </a:lnTo>
                  <a:lnTo>
                    <a:pt x="10440" y="11526"/>
                  </a:lnTo>
                  <a:lnTo>
                    <a:pt x="10440" y="11353"/>
                  </a:lnTo>
                  <a:lnTo>
                    <a:pt x="10415" y="11156"/>
                  </a:lnTo>
                  <a:lnTo>
                    <a:pt x="10366" y="10909"/>
                  </a:lnTo>
                  <a:lnTo>
                    <a:pt x="10193" y="10341"/>
                  </a:lnTo>
                  <a:lnTo>
                    <a:pt x="9946" y="9724"/>
                  </a:lnTo>
                  <a:lnTo>
                    <a:pt x="9626" y="9108"/>
                  </a:lnTo>
                  <a:lnTo>
                    <a:pt x="9453" y="8811"/>
                  </a:lnTo>
                  <a:lnTo>
                    <a:pt x="9280" y="8540"/>
                  </a:lnTo>
                  <a:lnTo>
                    <a:pt x="9107" y="8293"/>
                  </a:lnTo>
                  <a:lnTo>
                    <a:pt x="8910" y="8071"/>
                  </a:lnTo>
                  <a:lnTo>
                    <a:pt x="8737" y="7874"/>
                  </a:lnTo>
                  <a:lnTo>
                    <a:pt x="8540" y="7750"/>
                  </a:lnTo>
                  <a:lnTo>
                    <a:pt x="8540" y="7750"/>
                  </a:lnTo>
                  <a:lnTo>
                    <a:pt x="8170" y="7528"/>
                  </a:lnTo>
                  <a:lnTo>
                    <a:pt x="7799" y="7355"/>
                  </a:lnTo>
                  <a:lnTo>
                    <a:pt x="7429" y="7183"/>
                  </a:lnTo>
                  <a:lnTo>
                    <a:pt x="7059" y="7059"/>
                  </a:lnTo>
                  <a:lnTo>
                    <a:pt x="6516" y="6886"/>
                  </a:lnTo>
                  <a:lnTo>
                    <a:pt x="6294" y="6837"/>
                  </a:lnTo>
                  <a:lnTo>
                    <a:pt x="4887" y="5356"/>
                  </a:lnTo>
                  <a:lnTo>
                    <a:pt x="6096" y="4147"/>
                  </a:lnTo>
                  <a:lnTo>
                    <a:pt x="2567" y="1"/>
                  </a:lnTo>
                  <a:lnTo>
                    <a:pt x="2567" y="1"/>
                  </a:lnTo>
                  <a:lnTo>
                    <a:pt x="2444" y="100"/>
                  </a:lnTo>
                  <a:lnTo>
                    <a:pt x="2123" y="396"/>
                  </a:lnTo>
                  <a:lnTo>
                    <a:pt x="1679" y="840"/>
                  </a:lnTo>
                  <a:lnTo>
                    <a:pt x="1185" y="1408"/>
                  </a:lnTo>
                  <a:lnTo>
                    <a:pt x="1185" y="1408"/>
                  </a:lnTo>
                  <a:lnTo>
                    <a:pt x="939" y="1728"/>
                  </a:lnTo>
                  <a:lnTo>
                    <a:pt x="692" y="2074"/>
                  </a:lnTo>
                  <a:lnTo>
                    <a:pt x="494" y="2419"/>
                  </a:lnTo>
                  <a:lnTo>
                    <a:pt x="297" y="2765"/>
                  </a:lnTo>
                  <a:lnTo>
                    <a:pt x="149" y="3135"/>
                  </a:lnTo>
                  <a:lnTo>
                    <a:pt x="50" y="3481"/>
                  </a:lnTo>
                  <a:lnTo>
                    <a:pt x="25" y="3678"/>
                  </a:lnTo>
                  <a:lnTo>
                    <a:pt x="1" y="3851"/>
                  </a:lnTo>
                  <a:lnTo>
                    <a:pt x="1" y="4024"/>
                  </a:lnTo>
                  <a:lnTo>
                    <a:pt x="25" y="4196"/>
                  </a:lnTo>
                  <a:lnTo>
                    <a:pt x="25"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4" name="Google Shape;3174;p34"/>
            <p:cNvSpPr/>
            <p:nvPr/>
          </p:nvSpPr>
          <p:spPr>
            <a:xfrm>
              <a:off x="1537301" y="2855562"/>
              <a:ext cx="154470" cy="168464"/>
            </a:xfrm>
            <a:custGeom>
              <a:avLst/>
              <a:gdLst/>
              <a:ahLst/>
              <a:cxnLst/>
              <a:rect l="l" t="t" r="r" b="b"/>
              <a:pathLst>
                <a:path w="4912" h="5357" extrusionOk="0">
                  <a:moveTo>
                    <a:pt x="0" y="1408"/>
                  </a:moveTo>
                  <a:lnTo>
                    <a:pt x="3702" y="5356"/>
                  </a:lnTo>
                  <a:lnTo>
                    <a:pt x="4911" y="4147"/>
                  </a:lnTo>
                  <a:lnTo>
                    <a:pt x="1382" y="1"/>
                  </a:lnTo>
                  <a:lnTo>
                    <a:pt x="1382" y="1"/>
                  </a:lnTo>
                  <a:lnTo>
                    <a:pt x="1259" y="100"/>
                  </a:lnTo>
                  <a:lnTo>
                    <a:pt x="938" y="396"/>
                  </a:lnTo>
                  <a:lnTo>
                    <a:pt x="494" y="840"/>
                  </a:lnTo>
                  <a:lnTo>
                    <a:pt x="0" y="1408"/>
                  </a:lnTo>
                  <a:lnTo>
                    <a:pt x="0" y="1408"/>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5" name="Google Shape;3175;p34"/>
            <p:cNvSpPr/>
            <p:nvPr/>
          </p:nvSpPr>
          <p:spPr>
            <a:xfrm>
              <a:off x="1546609" y="2733738"/>
              <a:ext cx="245291" cy="287179"/>
            </a:xfrm>
            <a:custGeom>
              <a:avLst/>
              <a:gdLst/>
              <a:ahLst/>
              <a:cxnLst/>
              <a:rect l="l" t="t" r="r" b="b"/>
              <a:pathLst>
                <a:path w="7800" h="9132" extrusionOk="0">
                  <a:moveTo>
                    <a:pt x="5775" y="0"/>
                  </a:moveTo>
                  <a:lnTo>
                    <a:pt x="5775" y="0"/>
                  </a:lnTo>
                  <a:lnTo>
                    <a:pt x="5923" y="0"/>
                  </a:lnTo>
                  <a:lnTo>
                    <a:pt x="6072" y="50"/>
                  </a:lnTo>
                  <a:lnTo>
                    <a:pt x="6269" y="124"/>
                  </a:lnTo>
                  <a:lnTo>
                    <a:pt x="6442" y="247"/>
                  </a:lnTo>
                  <a:lnTo>
                    <a:pt x="6639" y="371"/>
                  </a:lnTo>
                  <a:lnTo>
                    <a:pt x="6837" y="543"/>
                  </a:lnTo>
                  <a:lnTo>
                    <a:pt x="7034" y="765"/>
                  </a:lnTo>
                  <a:lnTo>
                    <a:pt x="7207" y="987"/>
                  </a:lnTo>
                  <a:lnTo>
                    <a:pt x="7380" y="1259"/>
                  </a:lnTo>
                  <a:lnTo>
                    <a:pt x="7528" y="1555"/>
                  </a:lnTo>
                  <a:lnTo>
                    <a:pt x="7651" y="1876"/>
                  </a:lnTo>
                  <a:lnTo>
                    <a:pt x="7725" y="2221"/>
                  </a:lnTo>
                  <a:lnTo>
                    <a:pt x="7799" y="2592"/>
                  </a:lnTo>
                  <a:lnTo>
                    <a:pt x="7799" y="2986"/>
                  </a:lnTo>
                  <a:lnTo>
                    <a:pt x="7774" y="3406"/>
                  </a:lnTo>
                  <a:lnTo>
                    <a:pt x="7700" y="3850"/>
                  </a:lnTo>
                  <a:lnTo>
                    <a:pt x="7700" y="3850"/>
                  </a:lnTo>
                  <a:lnTo>
                    <a:pt x="7552" y="4319"/>
                  </a:lnTo>
                  <a:lnTo>
                    <a:pt x="7380" y="4788"/>
                  </a:lnTo>
                  <a:lnTo>
                    <a:pt x="7157" y="5257"/>
                  </a:lnTo>
                  <a:lnTo>
                    <a:pt x="6911" y="5701"/>
                  </a:lnTo>
                  <a:lnTo>
                    <a:pt x="6639" y="6170"/>
                  </a:lnTo>
                  <a:lnTo>
                    <a:pt x="6368" y="6590"/>
                  </a:lnTo>
                  <a:lnTo>
                    <a:pt x="6072" y="7009"/>
                  </a:lnTo>
                  <a:lnTo>
                    <a:pt x="5775" y="7404"/>
                  </a:lnTo>
                  <a:lnTo>
                    <a:pt x="5232" y="8095"/>
                  </a:lnTo>
                  <a:lnTo>
                    <a:pt x="4739" y="8638"/>
                  </a:lnTo>
                  <a:lnTo>
                    <a:pt x="4295" y="9132"/>
                  </a:lnTo>
                  <a:lnTo>
                    <a:pt x="0" y="4097"/>
                  </a:lnTo>
                  <a:lnTo>
                    <a:pt x="0" y="4097"/>
                  </a:lnTo>
                  <a:lnTo>
                    <a:pt x="667" y="3455"/>
                  </a:lnTo>
                  <a:lnTo>
                    <a:pt x="1358" y="2814"/>
                  </a:lnTo>
                  <a:lnTo>
                    <a:pt x="2222" y="2098"/>
                  </a:lnTo>
                  <a:lnTo>
                    <a:pt x="2691" y="1703"/>
                  </a:lnTo>
                  <a:lnTo>
                    <a:pt x="3184" y="1333"/>
                  </a:lnTo>
                  <a:lnTo>
                    <a:pt x="3653" y="987"/>
                  </a:lnTo>
                  <a:lnTo>
                    <a:pt x="4122" y="691"/>
                  </a:lnTo>
                  <a:lnTo>
                    <a:pt x="4591" y="420"/>
                  </a:lnTo>
                  <a:lnTo>
                    <a:pt x="5010" y="198"/>
                  </a:lnTo>
                  <a:lnTo>
                    <a:pt x="5430" y="74"/>
                  </a:lnTo>
                  <a:lnTo>
                    <a:pt x="5603" y="25"/>
                  </a:lnTo>
                  <a:lnTo>
                    <a:pt x="5775" y="0"/>
                  </a:lnTo>
                  <a:lnTo>
                    <a:pt x="577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6" name="Google Shape;3176;p34"/>
            <p:cNvSpPr/>
            <p:nvPr/>
          </p:nvSpPr>
          <p:spPr>
            <a:xfrm>
              <a:off x="1562143" y="2070187"/>
              <a:ext cx="632535" cy="583666"/>
            </a:xfrm>
            <a:custGeom>
              <a:avLst/>
              <a:gdLst/>
              <a:ahLst/>
              <a:cxnLst/>
              <a:rect l="l" t="t" r="r" b="b"/>
              <a:pathLst>
                <a:path w="20114" h="18560"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close/>
                </a:path>
              </a:pathLst>
            </a:custGeom>
            <a:solidFill>
              <a:srgbClr val="3C28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7" name="Google Shape;3177;p34"/>
            <p:cNvSpPr/>
            <p:nvPr/>
          </p:nvSpPr>
          <p:spPr>
            <a:xfrm>
              <a:off x="1562143" y="2070187"/>
              <a:ext cx="632535" cy="583666"/>
            </a:xfrm>
            <a:custGeom>
              <a:avLst/>
              <a:gdLst/>
              <a:ahLst/>
              <a:cxnLst/>
              <a:rect l="l" t="t" r="r" b="b"/>
              <a:pathLst>
                <a:path w="20114" h="18560" fill="none"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8" name="Google Shape;3178;p34"/>
            <p:cNvSpPr/>
            <p:nvPr/>
          </p:nvSpPr>
          <p:spPr>
            <a:xfrm>
              <a:off x="2113148" y="2410878"/>
              <a:ext cx="154470" cy="197176"/>
            </a:xfrm>
            <a:custGeom>
              <a:avLst/>
              <a:gdLst/>
              <a:ahLst/>
              <a:cxnLst/>
              <a:rect l="l" t="t" r="r" b="b"/>
              <a:pathLst>
                <a:path w="4912" h="6270" extrusionOk="0">
                  <a:moveTo>
                    <a:pt x="124" y="6245"/>
                  </a:moveTo>
                  <a:lnTo>
                    <a:pt x="124" y="6245"/>
                  </a:lnTo>
                  <a:lnTo>
                    <a:pt x="148" y="6269"/>
                  </a:lnTo>
                  <a:lnTo>
                    <a:pt x="198" y="6269"/>
                  </a:lnTo>
                  <a:lnTo>
                    <a:pt x="370" y="6269"/>
                  </a:lnTo>
                  <a:lnTo>
                    <a:pt x="864" y="6146"/>
                  </a:lnTo>
                  <a:lnTo>
                    <a:pt x="1678" y="5899"/>
                  </a:lnTo>
                  <a:lnTo>
                    <a:pt x="1678" y="5899"/>
                  </a:lnTo>
                  <a:lnTo>
                    <a:pt x="2320" y="5603"/>
                  </a:lnTo>
                  <a:lnTo>
                    <a:pt x="2641" y="5430"/>
                  </a:lnTo>
                  <a:lnTo>
                    <a:pt x="2962" y="5257"/>
                  </a:lnTo>
                  <a:lnTo>
                    <a:pt x="3258" y="5060"/>
                  </a:lnTo>
                  <a:lnTo>
                    <a:pt x="3529" y="4838"/>
                  </a:lnTo>
                  <a:lnTo>
                    <a:pt x="3801" y="4616"/>
                  </a:lnTo>
                  <a:lnTo>
                    <a:pt x="4048" y="4369"/>
                  </a:lnTo>
                  <a:lnTo>
                    <a:pt x="4270" y="4098"/>
                  </a:lnTo>
                  <a:lnTo>
                    <a:pt x="4467" y="3826"/>
                  </a:lnTo>
                  <a:lnTo>
                    <a:pt x="4640" y="3530"/>
                  </a:lnTo>
                  <a:lnTo>
                    <a:pt x="4763" y="3234"/>
                  </a:lnTo>
                  <a:lnTo>
                    <a:pt x="4862" y="2888"/>
                  </a:lnTo>
                  <a:lnTo>
                    <a:pt x="4911" y="2543"/>
                  </a:lnTo>
                  <a:lnTo>
                    <a:pt x="4911" y="2173"/>
                  </a:lnTo>
                  <a:lnTo>
                    <a:pt x="4837" y="1802"/>
                  </a:lnTo>
                  <a:lnTo>
                    <a:pt x="4837" y="1802"/>
                  </a:lnTo>
                  <a:lnTo>
                    <a:pt x="4788" y="1580"/>
                  </a:lnTo>
                  <a:lnTo>
                    <a:pt x="4714" y="1358"/>
                  </a:lnTo>
                  <a:lnTo>
                    <a:pt x="4615" y="1136"/>
                  </a:lnTo>
                  <a:lnTo>
                    <a:pt x="4492" y="939"/>
                  </a:lnTo>
                  <a:lnTo>
                    <a:pt x="4344" y="766"/>
                  </a:lnTo>
                  <a:lnTo>
                    <a:pt x="4196" y="593"/>
                  </a:lnTo>
                  <a:lnTo>
                    <a:pt x="4023" y="445"/>
                  </a:lnTo>
                  <a:lnTo>
                    <a:pt x="3825" y="297"/>
                  </a:lnTo>
                  <a:lnTo>
                    <a:pt x="3825" y="297"/>
                  </a:lnTo>
                  <a:lnTo>
                    <a:pt x="3554" y="174"/>
                  </a:lnTo>
                  <a:lnTo>
                    <a:pt x="3283" y="100"/>
                  </a:lnTo>
                  <a:lnTo>
                    <a:pt x="3011" y="26"/>
                  </a:lnTo>
                  <a:lnTo>
                    <a:pt x="2715" y="1"/>
                  </a:lnTo>
                  <a:lnTo>
                    <a:pt x="2715" y="1"/>
                  </a:lnTo>
                  <a:lnTo>
                    <a:pt x="2394" y="26"/>
                  </a:lnTo>
                  <a:lnTo>
                    <a:pt x="2098" y="75"/>
                  </a:lnTo>
                  <a:lnTo>
                    <a:pt x="2098" y="75"/>
                  </a:lnTo>
                  <a:lnTo>
                    <a:pt x="1900" y="149"/>
                  </a:lnTo>
                  <a:lnTo>
                    <a:pt x="1703" y="248"/>
                  </a:lnTo>
                  <a:lnTo>
                    <a:pt x="1530" y="371"/>
                  </a:lnTo>
                  <a:lnTo>
                    <a:pt x="1358" y="519"/>
                  </a:lnTo>
                  <a:lnTo>
                    <a:pt x="1185" y="692"/>
                  </a:lnTo>
                  <a:lnTo>
                    <a:pt x="1037" y="889"/>
                  </a:lnTo>
                  <a:lnTo>
                    <a:pt x="889" y="1087"/>
                  </a:lnTo>
                  <a:lnTo>
                    <a:pt x="765" y="1309"/>
                  </a:lnTo>
                  <a:lnTo>
                    <a:pt x="543" y="1753"/>
                  </a:lnTo>
                  <a:lnTo>
                    <a:pt x="346" y="2247"/>
                  </a:lnTo>
                  <a:lnTo>
                    <a:pt x="198" y="2716"/>
                  </a:lnTo>
                  <a:lnTo>
                    <a:pt x="99" y="3184"/>
                  </a:lnTo>
                  <a:lnTo>
                    <a:pt x="99" y="3184"/>
                  </a:lnTo>
                  <a:lnTo>
                    <a:pt x="50" y="3481"/>
                  </a:lnTo>
                  <a:lnTo>
                    <a:pt x="25" y="3727"/>
                  </a:lnTo>
                  <a:lnTo>
                    <a:pt x="25" y="3777"/>
                  </a:lnTo>
                  <a:lnTo>
                    <a:pt x="25" y="3777"/>
                  </a:lnTo>
                  <a:lnTo>
                    <a:pt x="0" y="4542"/>
                  </a:lnTo>
                  <a:lnTo>
                    <a:pt x="0" y="5085"/>
                  </a:lnTo>
                  <a:lnTo>
                    <a:pt x="50" y="5578"/>
                  </a:lnTo>
                  <a:lnTo>
                    <a:pt x="124" y="6245"/>
                  </a:lnTo>
                  <a:lnTo>
                    <a:pt x="124"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9" name="Google Shape;3179;p34"/>
            <p:cNvSpPr/>
            <p:nvPr/>
          </p:nvSpPr>
          <p:spPr>
            <a:xfrm>
              <a:off x="2113903" y="2438834"/>
              <a:ext cx="126545" cy="136608"/>
            </a:xfrm>
            <a:custGeom>
              <a:avLst/>
              <a:gdLst/>
              <a:ahLst/>
              <a:cxnLst/>
              <a:rect l="l" t="t" r="r" b="b"/>
              <a:pathLst>
                <a:path w="4024" h="4344" extrusionOk="0">
                  <a:moveTo>
                    <a:pt x="1580" y="2024"/>
                  </a:moveTo>
                  <a:lnTo>
                    <a:pt x="1580" y="2024"/>
                  </a:lnTo>
                  <a:lnTo>
                    <a:pt x="1704" y="2172"/>
                  </a:lnTo>
                  <a:lnTo>
                    <a:pt x="1778" y="2320"/>
                  </a:lnTo>
                  <a:lnTo>
                    <a:pt x="1852" y="2493"/>
                  </a:lnTo>
                  <a:lnTo>
                    <a:pt x="1876" y="2666"/>
                  </a:lnTo>
                  <a:lnTo>
                    <a:pt x="1876" y="2838"/>
                  </a:lnTo>
                  <a:lnTo>
                    <a:pt x="1852" y="3011"/>
                  </a:lnTo>
                  <a:lnTo>
                    <a:pt x="1802" y="3184"/>
                  </a:lnTo>
                  <a:lnTo>
                    <a:pt x="1704" y="3332"/>
                  </a:lnTo>
                  <a:lnTo>
                    <a:pt x="1704" y="3332"/>
                  </a:lnTo>
                  <a:lnTo>
                    <a:pt x="1580" y="3505"/>
                  </a:lnTo>
                  <a:lnTo>
                    <a:pt x="1408" y="3628"/>
                  </a:lnTo>
                  <a:lnTo>
                    <a:pt x="1235" y="3751"/>
                  </a:lnTo>
                  <a:lnTo>
                    <a:pt x="1037" y="3826"/>
                  </a:lnTo>
                  <a:lnTo>
                    <a:pt x="815" y="3900"/>
                  </a:lnTo>
                  <a:lnTo>
                    <a:pt x="593" y="3949"/>
                  </a:lnTo>
                  <a:lnTo>
                    <a:pt x="174" y="3998"/>
                  </a:lnTo>
                  <a:lnTo>
                    <a:pt x="174" y="3998"/>
                  </a:lnTo>
                  <a:lnTo>
                    <a:pt x="100" y="4023"/>
                  </a:lnTo>
                  <a:lnTo>
                    <a:pt x="50" y="4072"/>
                  </a:lnTo>
                  <a:lnTo>
                    <a:pt x="26" y="4122"/>
                  </a:lnTo>
                  <a:lnTo>
                    <a:pt x="26" y="4196"/>
                  </a:lnTo>
                  <a:lnTo>
                    <a:pt x="26" y="4245"/>
                  </a:lnTo>
                  <a:lnTo>
                    <a:pt x="50" y="4294"/>
                  </a:lnTo>
                  <a:lnTo>
                    <a:pt x="100" y="4344"/>
                  </a:lnTo>
                  <a:lnTo>
                    <a:pt x="174" y="4344"/>
                  </a:lnTo>
                  <a:lnTo>
                    <a:pt x="174" y="4344"/>
                  </a:lnTo>
                  <a:lnTo>
                    <a:pt x="717" y="4344"/>
                  </a:lnTo>
                  <a:lnTo>
                    <a:pt x="963" y="4344"/>
                  </a:lnTo>
                  <a:lnTo>
                    <a:pt x="1235" y="4294"/>
                  </a:lnTo>
                  <a:lnTo>
                    <a:pt x="1235" y="4294"/>
                  </a:lnTo>
                  <a:lnTo>
                    <a:pt x="1482" y="4220"/>
                  </a:lnTo>
                  <a:lnTo>
                    <a:pt x="1728" y="4122"/>
                  </a:lnTo>
                  <a:lnTo>
                    <a:pt x="1926" y="3974"/>
                  </a:lnTo>
                  <a:lnTo>
                    <a:pt x="2123" y="3776"/>
                  </a:lnTo>
                  <a:lnTo>
                    <a:pt x="2123" y="3776"/>
                  </a:lnTo>
                  <a:lnTo>
                    <a:pt x="2247" y="3603"/>
                  </a:lnTo>
                  <a:lnTo>
                    <a:pt x="2345" y="3406"/>
                  </a:lnTo>
                  <a:lnTo>
                    <a:pt x="2419" y="3184"/>
                  </a:lnTo>
                  <a:lnTo>
                    <a:pt x="2469" y="2962"/>
                  </a:lnTo>
                  <a:lnTo>
                    <a:pt x="2469" y="2740"/>
                  </a:lnTo>
                  <a:lnTo>
                    <a:pt x="2469" y="2518"/>
                  </a:lnTo>
                  <a:lnTo>
                    <a:pt x="2419" y="2295"/>
                  </a:lnTo>
                  <a:lnTo>
                    <a:pt x="2321" y="2098"/>
                  </a:lnTo>
                  <a:lnTo>
                    <a:pt x="2321" y="2098"/>
                  </a:lnTo>
                  <a:lnTo>
                    <a:pt x="2247" y="1925"/>
                  </a:lnTo>
                  <a:lnTo>
                    <a:pt x="2123" y="1752"/>
                  </a:lnTo>
                  <a:lnTo>
                    <a:pt x="2000" y="1604"/>
                  </a:lnTo>
                  <a:lnTo>
                    <a:pt x="1852" y="1456"/>
                  </a:lnTo>
                  <a:lnTo>
                    <a:pt x="1852" y="1456"/>
                  </a:lnTo>
                  <a:lnTo>
                    <a:pt x="2099" y="1111"/>
                  </a:lnTo>
                  <a:lnTo>
                    <a:pt x="2222" y="938"/>
                  </a:lnTo>
                  <a:lnTo>
                    <a:pt x="2370" y="815"/>
                  </a:lnTo>
                  <a:lnTo>
                    <a:pt x="2370" y="815"/>
                  </a:lnTo>
                  <a:lnTo>
                    <a:pt x="2493" y="716"/>
                  </a:lnTo>
                  <a:lnTo>
                    <a:pt x="2617" y="667"/>
                  </a:lnTo>
                  <a:lnTo>
                    <a:pt x="2740" y="642"/>
                  </a:lnTo>
                  <a:lnTo>
                    <a:pt x="2864" y="617"/>
                  </a:lnTo>
                  <a:lnTo>
                    <a:pt x="2962" y="642"/>
                  </a:lnTo>
                  <a:lnTo>
                    <a:pt x="3086" y="691"/>
                  </a:lnTo>
                  <a:lnTo>
                    <a:pt x="3209" y="741"/>
                  </a:lnTo>
                  <a:lnTo>
                    <a:pt x="3308" y="839"/>
                  </a:lnTo>
                  <a:lnTo>
                    <a:pt x="3308" y="839"/>
                  </a:lnTo>
                  <a:lnTo>
                    <a:pt x="3407" y="987"/>
                  </a:lnTo>
                  <a:lnTo>
                    <a:pt x="3505" y="1136"/>
                  </a:lnTo>
                  <a:lnTo>
                    <a:pt x="3579" y="1333"/>
                  </a:lnTo>
                  <a:lnTo>
                    <a:pt x="3604" y="1506"/>
                  </a:lnTo>
                  <a:lnTo>
                    <a:pt x="3629" y="1703"/>
                  </a:lnTo>
                  <a:lnTo>
                    <a:pt x="3629" y="1901"/>
                  </a:lnTo>
                  <a:lnTo>
                    <a:pt x="3629" y="2098"/>
                  </a:lnTo>
                  <a:lnTo>
                    <a:pt x="3579" y="2271"/>
                  </a:lnTo>
                  <a:lnTo>
                    <a:pt x="3579" y="2271"/>
                  </a:lnTo>
                  <a:lnTo>
                    <a:pt x="3579" y="2295"/>
                  </a:lnTo>
                  <a:lnTo>
                    <a:pt x="3579" y="2345"/>
                  </a:lnTo>
                  <a:lnTo>
                    <a:pt x="3629" y="2369"/>
                  </a:lnTo>
                  <a:lnTo>
                    <a:pt x="3678" y="2369"/>
                  </a:lnTo>
                  <a:lnTo>
                    <a:pt x="3727" y="2369"/>
                  </a:lnTo>
                  <a:lnTo>
                    <a:pt x="3727" y="2320"/>
                  </a:lnTo>
                  <a:lnTo>
                    <a:pt x="3727" y="2320"/>
                  </a:lnTo>
                  <a:lnTo>
                    <a:pt x="3900" y="1901"/>
                  </a:lnTo>
                  <a:lnTo>
                    <a:pt x="3974" y="1703"/>
                  </a:lnTo>
                  <a:lnTo>
                    <a:pt x="4024" y="1481"/>
                  </a:lnTo>
                  <a:lnTo>
                    <a:pt x="4024" y="1481"/>
                  </a:lnTo>
                  <a:lnTo>
                    <a:pt x="4024" y="1284"/>
                  </a:lnTo>
                  <a:lnTo>
                    <a:pt x="4024" y="1111"/>
                  </a:lnTo>
                  <a:lnTo>
                    <a:pt x="3974" y="938"/>
                  </a:lnTo>
                  <a:lnTo>
                    <a:pt x="3900" y="741"/>
                  </a:lnTo>
                  <a:lnTo>
                    <a:pt x="3900" y="741"/>
                  </a:lnTo>
                  <a:lnTo>
                    <a:pt x="3826" y="593"/>
                  </a:lnTo>
                  <a:lnTo>
                    <a:pt x="3727" y="469"/>
                  </a:lnTo>
                  <a:lnTo>
                    <a:pt x="3629" y="346"/>
                  </a:lnTo>
                  <a:lnTo>
                    <a:pt x="3481" y="222"/>
                  </a:lnTo>
                  <a:lnTo>
                    <a:pt x="3357" y="148"/>
                  </a:lnTo>
                  <a:lnTo>
                    <a:pt x="3184" y="74"/>
                  </a:lnTo>
                  <a:lnTo>
                    <a:pt x="3036" y="25"/>
                  </a:lnTo>
                  <a:lnTo>
                    <a:pt x="2864" y="0"/>
                  </a:lnTo>
                  <a:lnTo>
                    <a:pt x="2864" y="0"/>
                  </a:lnTo>
                  <a:lnTo>
                    <a:pt x="2691" y="0"/>
                  </a:lnTo>
                  <a:lnTo>
                    <a:pt x="2518" y="50"/>
                  </a:lnTo>
                  <a:lnTo>
                    <a:pt x="2370" y="99"/>
                  </a:lnTo>
                  <a:lnTo>
                    <a:pt x="2222" y="173"/>
                  </a:lnTo>
                  <a:lnTo>
                    <a:pt x="2074" y="247"/>
                  </a:lnTo>
                  <a:lnTo>
                    <a:pt x="1951" y="370"/>
                  </a:lnTo>
                  <a:lnTo>
                    <a:pt x="1704" y="617"/>
                  </a:lnTo>
                  <a:lnTo>
                    <a:pt x="1506" y="889"/>
                  </a:lnTo>
                  <a:lnTo>
                    <a:pt x="1309" y="1185"/>
                  </a:lnTo>
                  <a:lnTo>
                    <a:pt x="1111" y="1456"/>
                  </a:lnTo>
                  <a:lnTo>
                    <a:pt x="914" y="1703"/>
                  </a:lnTo>
                  <a:lnTo>
                    <a:pt x="914" y="1703"/>
                  </a:lnTo>
                  <a:lnTo>
                    <a:pt x="643" y="1950"/>
                  </a:lnTo>
                  <a:lnTo>
                    <a:pt x="519" y="2073"/>
                  </a:lnTo>
                  <a:lnTo>
                    <a:pt x="371" y="2172"/>
                  </a:lnTo>
                  <a:lnTo>
                    <a:pt x="371" y="2172"/>
                  </a:lnTo>
                  <a:lnTo>
                    <a:pt x="223" y="2246"/>
                  </a:lnTo>
                  <a:lnTo>
                    <a:pt x="75" y="2295"/>
                  </a:lnTo>
                  <a:lnTo>
                    <a:pt x="75" y="2295"/>
                  </a:lnTo>
                  <a:lnTo>
                    <a:pt x="75" y="2295"/>
                  </a:lnTo>
                  <a:lnTo>
                    <a:pt x="26" y="2592"/>
                  </a:lnTo>
                  <a:lnTo>
                    <a:pt x="1" y="2838"/>
                  </a:lnTo>
                  <a:lnTo>
                    <a:pt x="1" y="2888"/>
                  </a:lnTo>
                  <a:lnTo>
                    <a:pt x="1" y="2888"/>
                  </a:lnTo>
                  <a:lnTo>
                    <a:pt x="124" y="2863"/>
                  </a:lnTo>
                  <a:lnTo>
                    <a:pt x="272" y="2838"/>
                  </a:lnTo>
                  <a:lnTo>
                    <a:pt x="519" y="2740"/>
                  </a:lnTo>
                  <a:lnTo>
                    <a:pt x="519" y="2740"/>
                  </a:lnTo>
                  <a:lnTo>
                    <a:pt x="791" y="2592"/>
                  </a:lnTo>
                  <a:lnTo>
                    <a:pt x="1062" y="2394"/>
                  </a:lnTo>
                  <a:lnTo>
                    <a:pt x="1309" y="2197"/>
                  </a:lnTo>
                  <a:lnTo>
                    <a:pt x="1506" y="1950"/>
                  </a:lnTo>
                  <a:lnTo>
                    <a:pt x="1506" y="1950"/>
                  </a:lnTo>
                  <a:lnTo>
                    <a:pt x="1580" y="2024"/>
                  </a:lnTo>
                  <a:lnTo>
                    <a:pt x="1580"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0" name="Google Shape;3180;p34"/>
            <p:cNvSpPr/>
            <p:nvPr/>
          </p:nvSpPr>
          <p:spPr>
            <a:xfrm>
              <a:off x="1491515" y="2410878"/>
              <a:ext cx="154470" cy="197176"/>
            </a:xfrm>
            <a:custGeom>
              <a:avLst/>
              <a:gdLst/>
              <a:ahLst/>
              <a:cxnLst/>
              <a:rect l="l" t="t" r="r" b="b"/>
              <a:pathLst>
                <a:path w="4912" h="6270"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1" name="Google Shape;3181;p34"/>
            <p:cNvSpPr/>
            <p:nvPr/>
          </p:nvSpPr>
          <p:spPr>
            <a:xfrm>
              <a:off x="1491515" y="2410878"/>
              <a:ext cx="154470" cy="197176"/>
            </a:xfrm>
            <a:custGeom>
              <a:avLst/>
              <a:gdLst/>
              <a:ahLst/>
              <a:cxnLst/>
              <a:rect l="l" t="t" r="r" b="b"/>
              <a:pathLst>
                <a:path w="4912" h="6270" fill="none"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2" name="Google Shape;3182;p34"/>
            <p:cNvSpPr/>
            <p:nvPr/>
          </p:nvSpPr>
          <p:spPr>
            <a:xfrm>
              <a:off x="1518684" y="2438834"/>
              <a:ext cx="126513" cy="136608"/>
            </a:xfrm>
            <a:custGeom>
              <a:avLst/>
              <a:gdLst/>
              <a:ahLst/>
              <a:cxnLst/>
              <a:rect l="l" t="t" r="r" b="b"/>
              <a:pathLst>
                <a:path w="4023" h="4344"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3" name="Google Shape;3183;p34"/>
            <p:cNvSpPr/>
            <p:nvPr/>
          </p:nvSpPr>
          <p:spPr>
            <a:xfrm>
              <a:off x="1518684" y="2438834"/>
              <a:ext cx="126513" cy="136608"/>
            </a:xfrm>
            <a:custGeom>
              <a:avLst/>
              <a:gdLst/>
              <a:ahLst/>
              <a:cxnLst/>
              <a:rect l="l" t="t" r="r" b="b"/>
              <a:pathLst>
                <a:path w="4023" h="4344" fill="none"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4" name="Google Shape;3184;p34"/>
            <p:cNvSpPr/>
            <p:nvPr/>
          </p:nvSpPr>
          <p:spPr>
            <a:xfrm>
              <a:off x="1608684" y="2158677"/>
              <a:ext cx="544073" cy="574326"/>
            </a:xfrm>
            <a:custGeom>
              <a:avLst/>
              <a:gdLst/>
              <a:ahLst/>
              <a:cxnLst/>
              <a:rect l="l" t="t" r="r" b="b"/>
              <a:pathLst>
                <a:path w="17301" h="18263"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5" name="Google Shape;3185;p34"/>
            <p:cNvSpPr/>
            <p:nvPr/>
          </p:nvSpPr>
          <p:spPr>
            <a:xfrm>
              <a:off x="1608684" y="2158677"/>
              <a:ext cx="544073" cy="574326"/>
            </a:xfrm>
            <a:custGeom>
              <a:avLst/>
              <a:gdLst/>
              <a:ahLst/>
              <a:cxnLst/>
              <a:rect l="l" t="t" r="r" b="b"/>
              <a:pathLst>
                <a:path w="17301" h="18263" fill="none"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6" name="Google Shape;3186;p34"/>
            <p:cNvSpPr/>
            <p:nvPr/>
          </p:nvSpPr>
          <p:spPr>
            <a:xfrm>
              <a:off x="1980444" y="2511789"/>
              <a:ext cx="120318" cy="121104"/>
            </a:xfrm>
            <a:custGeom>
              <a:avLst/>
              <a:gdLst/>
              <a:ahLst/>
              <a:cxnLst/>
              <a:rect l="l" t="t" r="r" b="b"/>
              <a:pathLst>
                <a:path w="3826" h="3851" extrusionOk="0">
                  <a:moveTo>
                    <a:pt x="1925" y="0"/>
                  </a:moveTo>
                  <a:lnTo>
                    <a:pt x="1728" y="25"/>
                  </a:lnTo>
                  <a:lnTo>
                    <a:pt x="1530" y="49"/>
                  </a:lnTo>
                  <a:lnTo>
                    <a:pt x="1357" y="99"/>
                  </a:lnTo>
                  <a:lnTo>
                    <a:pt x="1185" y="148"/>
                  </a:lnTo>
                  <a:lnTo>
                    <a:pt x="1012" y="222"/>
                  </a:lnTo>
                  <a:lnTo>
                    <a:pt x="839" y="321"/>
                  </a:lnTo>
                  <a:lnTo>
                    <a:pt x="691" y="444"/>
                  </a:lnTo>
                  <a:lnTo>
                    <a:pt x="543" y="568"/>
                  </a:lnTo>
                  <a:lnTo>
                    <a:pt x="420" y="716"/>
                  </a:lnTo>
                  <a:lnTo>
                    <a:pt x="296" y="864"/>
                  </a:lnTo>
                  <a:lnTo>
                    <a:pt x="222" y="1037"/>
                  </a:lnTo>
                  <a:lnTo>
                    <a:pt x="148" y="1209"/>
                  </a:lnTo>
                  <a:lnTo>
                    <a:pt x="74" y="1382"/>
                  </a:lnTo>
                  <a:lnTo>
                    <a:pt x="25" y="1555"/>
                  </a:lnTo>
                  <a:lnTo>
                    <a:pt x="0" y="1728"/>
                  </a:lnTo>
                  <a:lnTo>
                    <a:pt x="0" y="1925"/>
                  </a:lnTo>
                  <a:lnTo>
                    <a:pt x="0" y="2123"/>
                  </a:lnTo>
                  <a:lnTo>
                    <a:pt x="25" y="2320"/>
                  </a:lnTo>
                  <a:lnTo>
                    <a:pt x="74" y="2493"/>
                  </a:lnTo>
                  <a:lnTo>
                    <a:pt x="148" y="2665"/>
                  </a:lnTo>
                  <a:lnTo>
                    <a:pt x="222" y="2838"/>
                  </a:lnTo>
                  <a:lnTo>
                    <a:pt x="296" y="2986"/>
                  </a:lnTo>
                  <a:lnTo>
                    <a:pt x="420" y="3159"/>
                  </a:lnTo>
                  <a:lnTo>
                    <a:pt x="543" y="3282"/>
                  </a:lnTo>
                  <a:lnTo>
                    <a:pt x="691" y="3431"/>
                  </a:lnTo>
                  <a:lnTo>
                    <a:pt x="839" y="3529"/>
                  </a:lnTo>
                  <a:lnTo>
                    <a:pt x="1012" y="3628"/>
                  </a:lnTo>
                  <a:lnTo>
                    <a:pt x="1185" y="3727"/>
                  </a:lnTo>
                  <a:lnTo>
                    <a:pt x="1357" y="3776"/>
                  </a:lnTo>
                  <a:lnTo>
                    <a:pt x="1530" y="3825"/>
                  </a:lnTo>
                  <a:lnTo>
                    <a:pt x="1728" y="3850"/>
                  </a:lnTo>
                  <a:lnTo>
                    <a:pt x="2098" y="3850"/>
                  </a:lnTo>
                  <a:lnTo>
                    <a:pt x="2295" y="3825"/>
                  </a:lnTo>
                  <a:lnTo>
                    <a:pt x="2468" y="3776"/>
                  </a:lnTo>
                  <a:lnTo>
                    <a:pt x="2641" y="3727"/>
                  </a:lnTo>
                  <a:lnTo>
                    <a:pt x="2813" y="3628"/>
                  </a:lnTo>
                  <a:lnTo>
                    <a:pt x="2962" y="3529"/>
                  </a:lnTo>
                  <a:lnTo>
                    <a:pt x="3134" y="3431"/>
                  </a:lnTo>
                  <a:lnTo>
                    <a:pt x="3258" y="3282"/>
                  </a:lnTo>
                  <a:lnTo>
                    <a:pt x="3406" y="3159"/>
                  </a:lnTo>
                  <a:lnTo>
                    <a:pt x="3505" y="2986"/>
                  </a:lnTo>
                  <a:lnTo>
                    <a:pt x="3603" y="2838"/>
                  </a:lnTo>
                  <a:lnTo>
                    <a:pt x="3677" y="2665"/>
                  </a:lnTo>
                  <a:lnTo>
                    <a:pt x="3751" y="2493"/>
                  </a:lnTo>
                  <a:lnTo>
                    <a:pt x="3801" y="2320"/>
                  </a:lnTo>
                  <a:lnTo>
                    <a:pt x="3825" y="2123"/>
                  </a:lnTo>
                  <a:lnTo>
                    <a:pt x="3825" y="1925"/>
                  </a:lnTo>
                  <a:lnTo>
                    <a:pt x="3825" y="1728"/>
                  </a:lnTo>
                  <a:lnTo>
                    <a:pt x="3801" y="1555"/>
                  </a:lnTo>
                  <a:lnTo>
                    <a:pt x="3751" y="1382"/>
                  </a:lnTo>
                  <a:lnTo>
                    <a:pt x="3677" y="1209"/>
                  </a:lnTo>
                  <a:lnTo>
                    <a:pt x="3603" y="1037"/>
                  </a:lnTo>
                  <a:lnTo>
                    <a:pt x="3505" y="864"/>
                  </a:lnTo>
                  <a:lnTo>
                    <a:pt x="3406" y="716"/>
                  </a:lnTo>
                  <a:lnTo>
                    <a:pt x="3258" y="568"/>
                  </a:lnTo>
                  <a:lnTo>
                    <a:pt x="3134" y="444"/>
                  </a:lnTo>
                  <a:lnTo>
                    <a:pt x="2962" y="321"/>
                  </a:lnTo>
                  <a:lnTo>
                    <a:pt x="2813" y="222"/>
                  </a:lnTo>
                  <a:lnTo>
                    <a:pt x="2641" y="148"/>
                  </a:lnTo>
                  <a:lnTo>
                    <a:pt x="2468" y="99"/>
                  </a:lnTo>
                  <a:lnTo>
                    <a:pt x="2295" y="49"/>
                  </a:lnTo>
                  <a:lnTo>
                    <a:pt x="2098" y="25"/>
                  </a:lnTo>
                  <a:lnTo>
                    <a:pt x="1925"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7" name="Google Shape;3187;p34"/>
            <p:cNvSpPr/>
            <p:nvPr/>
          </p:nvSpPr>
          <p:spPr>
            <a:xfrm>
              <a:off x="1980444" y="2511789"/>
              <a:ext cx="120318" cy="121104"/>
            </a:xfrm>
            <a:custGeom>
              <a:avLst/>
              <a:gdLst/>
              <a:ahLst/>
              <a:cxnLst/>
              <a:rect l="l" t="t" r="r" b="b"/>
              <a:pathLst>
                <a:path w="3826" h="3851" fill="none" extrusionOk="0">
                  <a:moveTo>
                    <a:pt x="1925" y="0"/>
                  </a:moveTo>
                  <a:lnTo>
                    <a:pt x="1925" y="0"/>
                  </a:lnTo>
                  <a:lnTo>
                    <a:pt x="1728" y="25"/>
                  </a:lnTo>
                  <a:lnTo>
                    <a:pt x="1530" y="49"/>
                  </a:lnTo>
                  <a:lnTo>
                    <a:pt x="1357" y="99"/>
                  </a:lnTo>
                  <a:lnTo>
                    <a:pt x="1185" y="148"/>
                  </a:lnTo>
                  <a:lnTo>
                    <a:pt x="1012" y="222"/>
                  </a:lnTo>
                  <a:lnTo>
                    <a:pt x="839" y="321"/>
                  </a:lnTo>
                  <a:lnTo>
                    <a:pt x="691" y="444"/>
                  </a:lnTo>
                  <a:lnTo>
                    <a:pt x="543" y="568"/>
                  </a:lnTo>
                  <a:lnTo>
                    <a:pt x="543" y="568"/>
                  </a:lnTo>
                  <a:lnTo>
                    <a:pt x="420" y="716"/>
                  </a:lnTo>
                  <a:lnTo>
                    <a:pt x="296" y="864"/>
                  </a:lnTo>
                  <a:lnTo>
                    <a:pt x="222" y="1037"/>
                  </a:lnTo>
                  <a:lnTo>
                    <a:pt x="148" y="1209"/>
                  </a:lnTo>
                  <a:lnTo>
                    <a:pt x="74" y="1382"/>
                  </a:lnTo>
                  <a:lnTo>
                    <a:pt x="25" y="1555"/>
                  </a:lnTo>
                  <a:lnTo>
                    <a:pt x="0" y="1728"/>
                  </a:lnTo>
                  <a:lnTo>
                    <a:pt x="0" y="1925"/>
                  </a:lnTo>
                  <a:lnTo>
                    <a:pt x="0" y="1925"/>
                  </a:lnTo>
                  <a:lnTo>
                    <a:pt x="0" y="2123"/>
                  </a:lnTo>
                  <a:lnTo>
                    <a:pt x="25" y="2320"/>
                  </a:lnTo>
                  <a:lnTo>
                    <a:pt x="74" y="2493"/>
                  </a:lnTo>
                  <a:lnTo>
                    <a:pt x="148" y="2665"/>
                  </a:lnTo>
                  <a:lnTo>
                    <a:pt x="222" y="2838"/>
                  </a:lnTo>
                  <a:lnTo>
                    <a:pt x="296" y="2986"/>
                  </a:lnTo>
                  <a:lnTo>
                    <a:pt x="420" y="3159"/>
                  </a:lnTo>
                  <a:lnTo>
                    <a:pt x="543" y="3282"/>
                  </a:lnTo>
                  <a:lnTo>
                    <a:pt x="543" y="3282"/>
                  </a:lnTo>
                  <a:lnTo>
                    <a:pt x="691" y="3431"/>
                  </a:lnTo>
                  <a:lnTo>
                    <a:pt x="839" y="3529"/>
                  </a:lnTo>
                  <a:lnTo>
                    <a:pt x="1012" y="3628"/>
                  </a:lnTo>
                  <a:lnTo>
                    <a:pt x="1185" y="3727"/>
                  </a:lnTo>
                  <a:lnTo>
                    <a:pt x="1357" y="3776"/>
                  </a:lnTo>
                  <a:lnTo>
                    <a:pt x="1530" y="3825"/>
                  </a:lnTo>
                  <a:lnTo>
                    <a:pt x="1728" y="3850"/>
                  </a:lnTo>
                  <a:lnTo>
                    <a:pt x="1925" y="3850"/>
                  </a:lnTo>
                  <a:lnTo>
                    <a:pt x="1925" y="3850"/>
                  </a:lnTo>
                  <a:lnTo>
                    <a:pt x="2098" y="3850"/>
                  </a:lnTo>
                  <a:lnTo>
                    <a:pt x="2295" y="3825"/>
                  </a:lnTo>
                  <a:lnTo>
                    <a:pt x="2468" y="3776"/>
                  </a:lnTo>
                  <a:lnTo>
                    <a:pt x="2641" y="3727"/>
                  </a:lnTo>
                  <a:lnTo>
                    <a:pt x="2813" y="3628"/>
                  </a:lnTo>
                  <a:lnTo>
                    <a:pt x="2962" y="3529"/>
                  </a:lnTo>
                  <a:lnTo>
                    <a:pt x="3134" y="3431"/>
                  </a:lnTo>
                  <a:lnTo>
                    <a:pt x="3258" y="3282"/>
                  </a:lnTo>
                  <a:lnTo>
                    <a:pt x="3258" y="3282"/>
                  </a:lnTo>
                  <a:lnTo>
                    <a:pt x="3406" y="3159"/>
                  </a:lnTo>
                  <a:lnTo>
                    <a:pt x="3505" y="2986"/>
                  </a:lnTo>
                  <a:lnTo>
                    <a:pt x="3603" y="2838"/>
                  </a:lnTo>
                  <a:lnTo>
                    <a:pt x="3677" y="2665"/>
                  </a:lnTo>
                  <a:lnTo>
                    <a:pt x="3751" y="2493"/>
                  </a:lnTo>
                  <a:lnTo>
                    <a:pt x="3801" y="2320"/>
                  </a:lnTo>
                  <a:lnTo>
                    <a:pt x="3825" y="2123"/>
                  </a:lnTo>
                  <a:lnTo>
                    <a:pt x="3825" y="1925"/>
                  </a:lnTo>
                  <a:lnTo>
                    <a:pt x="3825" y="1925"/>
                  </a:lnTo>
                  <a:lnTo>
                    <a:pt x="3825" y="1728"/>
                  </a:lnTo>
                  <a:lnTo>
                    <a:pt x="3801" y="1555"/>
                  </a:lnTo>
                  <a:lnTo>
                    <a:pt x="3751" y="1382"/>
                  </a:lnTo>
                  <a:lnTo>
                    <a:pt x="3677" y="1209"/>
                  </a:lnTo>
                  <a:lnTo>
                    <a:pt x="3603" y="1037"/>
                  </a:lnTo>
                  <a:lnTo>
                    <a:pt x="3505" y="864"/>
                  </a:lnTo>
                  <a:lnTo>
                    <a:pt x="3406" y="716"/>
                  </a:lnTo>
                  <a:lnTo>
                    <a:pt x="3258" y="568"/>
                  </a:lnTo>
                  <a:lnTo>
                    <a:pt x="3258" y="568"/>
                  </a:lnTo>
                  <a:lnTo>
                    <a:pt x="3134" y="444"/>
                  </a:lnTo>
                  <a:lnTo>
                    <a:pt x="2962" y="321"/>
                  </a:lnTo>
                  <a:lnTo>
                    <a:pt x="2813" y="222"/>
                  </a:lnTo>
                  <a:lnTo>
                    <a:pt x="2641" y="148"/>
                  </a:lnTo>
                  <a:lnTo>
                    <a:pt x="2468" y="99"/>
                  </a:lnTo>
                  <a:lnTo>
                    <a:pt x="2295" y="49"/>
                  </a:lnTo>
                  <a:lnTo>
                    <a:pt x="2098" y="25"/>
                  </a:lnTo>
                  <a:lnTo>
                    <a:pt x="19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8" name="Google Shape;3188;p34"/>
            <p:cNvSpPr/>
            <p:nvPr/>
          </p:nvSpPr>
          <p:spPr>
            <a:xfrm>
              <a:off x="2047173" y="2531192"/>
              <a:ext cx="27957" cy="27957"/>
            </a:xfrm>
            <a:custGeom>
              <a:avLst/>
              <a:gdLst/>
              <a:ahLst/>
              <a:cxnLst/>
              <a:rect l="l" t="t" r="r" b="b"/>
              <a:pathLst>
                <a:path w="889" h="889" extrusionOk="0">
                  <a:moveTo>
                    <a:pt x="0" y="444"/>
                  </a:moveTo>
                  <a:lnTo>
                    <a:pt x="0" y="444"/>
                  </a:lnTo>
                  <a:lnTo>
                    <a:pt x="25" y="272"/>
                  </a:lnTo>
                  <a:lnTo>
                    <a:pt x="99" y="123"/>
                  </a:lnTo>
                  <a:lnTo>
                    <a:pt x="99" y="123"/>
                  </a:lnTo>
                  <a:lnTo>
                    <a:pt x="173" y="74"/>
                  </a:lnTo>
                  <a:lnTo>
                    <a:pt x="247" y="49"/>
                  </a:lnTo>
                  <a:lnTo>
                    <a:pt x="346" y="25"/>
                  </a:lnTo>
                  <a:lnTo>
                    <a:pt x="420" y="0"/>
                  </a:lnTo>
                  <a:lnTo>
                    <a:pt x="420" y="0"/>
                  </a:lnTo>
                  <a:lnTo>
                    <a:pt x="519" y="25"/>
                  </a:lnTo>
                  <a:lnTo>
                    <a:pt x="593" y="49"/>
                  </a:lnTo>
                  <a:lnTo>
                    <a:pt x="667" y="74"/>
                  </a:lnTo>
                  <a:lnTo>
                    <a:pt x="716" y="123"/>
                  </a:lnTo>
                  <a:lnTo>
                    <a:pt x="716" y="123"/>
                  </a:lnTo>
                  <a:lnTo>
                    <a:pt x="790" y="198"/>
                  </a:lnTo>
                  <a:lnTo>
                    <a:pt x="840" y="272"/>
                  </a:lnTo>
                  <a:lnTo>
                    <a:pt x="864" y="370"/>
                  </a:lnTo>
                  <a:lnTo>
                    <a:pt x="889" y="444"/>
                  </a:lnTo>
                  <a:lnTo>
                    <a:pt x="889" y="444"/>
                  </a:lnTo>
                  <a:lnTo>
                    <a:pt x="864" y="543"/>
                  </a:lnTo>
                  <a:lnTo>
                    <a:pt x="840" y="617"/>
                  </a:lnTo>
                  <a:lnTo>
                    <a:pt x="790" y="691"/>
                  </a:lnTo>
                  <a:lnTo>
                    <a:pt x="716" y="765"/>
                  </a:lnTo>
                  <a:lnTo>
                    <a:pt x="716" y="765"/>
                  </a:lnTo>
                  <a:lnTo>
                    <a:pt x="667" y="814"/>
                  </a:lnTo>
                  <a:lnTo>
                    <a:pt x="593" y="864"/>
                  </a:lnTo>
                  <a:lnTo>
                    <a:pt x="519" y="889"/>
                  </a:lnTo>
                  <a:lnTo>
                    <a:pt x="420" y="889"/>
                  </a:lnTo>
                  <a:lnTo>
                    <a:pt x="420" y="889"/>
                  </a:lnTo>
                  <a:lnTo>
                    <a:pt x="346" y="889"/>
                  </a:lnTo>
                  <a:lnTo>
                    <a:pt x="247" y="864"/>
                  </a:lnTo>
                  <a:lnTo>
                    <a:pt x="173" y="814"/>
                  </a:lnTo>
                  <a:lnTo>
                    <a:pt x="99" y="765"/>
                  </a:lnTo>
                  <a:lnTo>
                    <a:pt x="99" y="765"/>
                  </a:lnTo>
                  <a:lnTo>
                    <a:pt x="25" y="617"/>
                  </a:lnTo>
                  <a:lnTo>
                    <a:pt x="0" y="444"/>
                  </a:lnTo>
                  <a:lnTo>
                    <a:pt x="0" y="4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9" name="Google Shape;3189;p34"/>
            <p:cNvSpPr/>
            <p:nvPr/>
          </p:nvSpPr>
          <p:spPr>
            <a:xfrm>
              <a:off x="1649816" y="2511789"/>
              <a:ext cx="120350" cy="121104"/>
            </a:xfrm>
            <a:custGeom>
              <a:avLst/>
              <a:gdLst/>
              <a:ahLst/>
              <a:cxnLst/>
              <a:rect l="l" t="t" r="r" b="b"/>
              <a:pathLst>
                <a:path w="3827" h="3851" extrusionOk="0">
                  <a:moveTo>
                    <a:pt x="1926" y="0"/>
                  </a:moveTo>
                  <a:lnTo>
                    <a:pt x="1728" y="25"/>
                  </a:lnTo>
                  <a:lnTo>
                    <a:pt x="1531" y="49"/>
                  </a:lnTo>
                  <a:lnTo>
                    <a:pt x="1358" y="99"/>
                  </a:lnTo>
                  <a:lnTo>
                    <a:pt x="1185" y="148"/>
                  </a:lnTo>
                  <a:lnTo>
                    <a:pt x="1013" y="222"/>
                  </a:lnTo>
                  <a:lnTo>
                    <a:pt x="865" y="321"/>
                  </a:lnTo>
                  <a:lnTo>
                    <a:pt x="716" y="444"/>
                  </a:lnTo>
                  <a:lnTo>
                    <a:pt x="568" y="568"/>
                  </a:lnTo>
                  <a:lnTo>
                    <a:pt x="445" y="716"/>
                  </a:lnTo>
                  <a:lnTo>
                    <a:pt x="322" y="864"/>
                  </a:lnTo>
                  <a:lnTo>
                    <a:pt x="223" y="1037"/>
                  </a:lnTo>
                  <a:lnTo>
                    <a:pt x="149" y="1209"/>
                  </a:lnTo>
                  <a:lnTo>
                    <a:pt x="75" y="1382"/>
                  </a:lnTo>
                  <a:lnTo>
                    <a:pt x="50" y="1555"/>
                  </a:lnTo>
                  <a:lnTo>
                    <a:pt x="25" y="1728"/>
                  </a:lnTo>
                  <a:lnTo>
                    <a:pt x="1" y="1925"/>
                  </a:lnTo>
                  <a:lnTo>
                    <a:pt x="25" y="2123"/>
                  </a:lnTo>
                  <a:lnTo>
                    <a:pt x="50" y="2320"/>
                  </a:lnTo>
                  <a:lnTo>
                    <a:pt x="75" y="2493"/>
                  </a:lnTo>
                  <a:lnTo>
                    <a:pt x="149" y="2665"/>
                  </a:lnTo>
                  <a:lnTo>
                    <a:pt x="223" y="2838"/>
                  </a:lnTo>
                  <a:lnTo>
                    <a:pt x="322" y="2986"/>
                  </a:lnTo>
                  <a:lnTo>
                    <a:pt x="445" y="3159"/>
                  </a:lnTo>
                  <a:lnTo>
                    <a:pt x="568" y="3282"/>
                  </a:lnTo>
                  <a:lnTo>
                    <a:pt x="716" y="3431"/>
                  </a:lnTo>
                  <a:lnTo>
                    <a:pt x="865" y="3529"/>
                  </a:lnTo>
                  <a:lnTo>
                    <a:pt x="1013" y="3628"/>
                  </a:lnTo>
                  <a:lnTo>
                    <a:pt x="1185" y="3727"/>
                  </a:lnTo>
                  <a:lnTo>
                    <a:pt x="1358" y="3776"/>
                  </a:lnTo>
                  <a:lnTo>
                    <a:pt x="1531" y="3825"/>
                  </a:lnTo>
                  <a:lnTo>
                    <a:pt x="1728" y="3850"/>
                  </a:lnTo>
                  <a:lnTo>
                    <a:pt x="2123" y="3850"/>
                  </a:lnTo>
                  <a:lnTo>
                    <a:pt x="2296" y="3825"/>
                  </a:lnTo>
                  <a:lnTo>
                    <a:pt x="2493" y="3776"/>
                  </a:lnTo>
                  <a:lnTo>
                    <a:pt x="2666" y="3727"/>
                  </a:lnTo>
                  <a:lnTo>
                    <a:pt x="2814" y="3628"/>
                  </a:lnTo>
                  <a:lnTo>
                    <a:pt x="2987" y="3529"/>
                  </a:lnTo>
                  <a:lnTo>
                    <a:pt x="3135" y="3431"/>
                  </a:lnTo>
                  <a:lnTo>
                    <a:pt x="3283" y="3282"/>
                  </a:lnTo>
                  <a:lnTo>
                    <a:pt x="3407" y="3159"/>
                  </a:lnTo>
                  <a:lnTo>
                    <a:pt x="3530" y="2986"/>
                  </a:lnTo>
                  <a:lnTo>
                    <a:pt x="3629" y="2838"/>
                  </a:lnTo>
                  <a:lnTo>
                    <a:pt x="3703" y="2665"/>
                  </a:lnTo>
                  <a:lnTo>
                    <a:pt x="3752" y="2493"/>
                  </a:lnTo>
                  <a:lnTo>
                    <a:pt x="3801" y="2320"/>
                  </a:lnTo>
                  <a:lnTo>
                    <a:pt x="3826" y="2123"/>
                  </a:lnTo>
                  <a:lnTo>
                    <a:pt x="3826" y="1925"/>
                  </a:lnTo>
                  <a:lnTo>
                    <a:pt x="3826" y="1728"/>
                  </a:lnTo>
                  <a:lnTo>
                    <a:pt x="3801" y="1555"/>
                  </a:lnTo>
                  <a:lnTo>
                    <a:pt x="3752" y="1382"/>
                  </a:lnTo>
                  <a:lnTo>
                    <a:pt x="3703" y="1209"/>
                  </a:lnTo>
                  <a:lnTo>
                    <a:pt x="3629" y="1037"/>
                  </a:lnTo>
                  <a:lnTo>
                    <a:pt x="3530" y="864"/>
                  </a:lnTo>
                  <a:lnTo>
                    <a:pt x="3407" y="716"/>
                  </a:lnTo>
                  <a:lnTo>
                    <a:pt x="3283" y="568"/>
                  </a:lnTo>
                  <a:lnTo>
                    <a:pt x="3135" y="444"/>
                  </a:lnTo>
                  <a:lnTo>
                    <a:pt x="2987" y="321"/>
                  </a:lnTo>
                  <a:lnTo>
                    <a:pt x="2814" y="222"/>
                  </a:lnTo>
                  <a:lnTo>
                    <a:pt x="2666" y="148"/>
                  </a:lnTo>
                  <a:lnTo>
                    <a:pt x="2493" y="99"/>
                  </a:lnTo>
                  <a:lnTo>
                    <a:pt x="2296" y="49"/>
                  </a:lnTo>
                  <a:lnTo>
                    <a:pt x="2123" y="25"/>
                  </a:lnTo>
                  <a:lnTo>
                    <a:pt x="1926"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0" name="Google Shape;3190;p34"/>
            <p:cNvSpPr/>
            <p:nvPr/>
          </p:nvSpPr>
          <p:spPr>
            <a:xfrm>
              <a:off x="1649816" y="2511789"/>
              <a:ext cx="120350" cy="121104"/>
            </a:xfrm>
            <a:custGeom>
              <a:avLst/>
              <a:gdLst/>
              <a:ahLst/>
              <a:cxnLst/>
              <a:rect l="l" t="t" r="r" b="b"/>
              <a:pathLst>
                <a:path w="3827" h="3851" fill="none" extrusionOk="0">
                  <a:moveTo>
                    <a:pt x="1926" y="0"/>
                  </a:moveTo>
                  <a:lnTo>
                    <a:pt x="1926" y="0"/>
                  </a:lnTo>
                  <a:lnTo>
                    <a:pt x="1728" y="25"/>
                  </a:lnTo>
                  <a:lnTo>
                    <a:pt x="1531" y="49"/>
                  </a:lnTo>
                  <a:lnTo>
                    <a:pt x="1358" y="99"/>
                  </a:lnTo>
                  <a:lnTo>
                    <a:pt x="1185" y="148"/>
                  </a:lnTo>
                  <a:lnTo>
                    <a:pt x="1013" y="222"/>
                  </a:lnTo>
                  <a:lnTo>
                    <a:pt x="865" y="321"/>
                  </a:lnTo>
                  <a:lnTo>
                    <a:pt x="716" y="444"/>
                  </a:lnTo>
                  <a:lnTo>
                    <a:pt x="568" y="568"/>
                  </a:lnTo>
                  <a:lnTo>
                    <a:pt x="568" y="568"/>
                  </a:lnTo>
                  <a:lnTo>
                    <a:pt x="445" y="716"/>
                  </a:lnTo>
                  <a:lnTo>
                    <a:pt x="322" y="864"/>
                  </a:lnTo>
                  <a:lnTo>
                    <a:pt x="223" y="1037"/>
                  </a:lnTo>
                  <a:lnTo>
                    <a:pt x="149" y="1209"/>
                  </a:lnTo>
                  <a:lnTo>
                    <a:pt x="75" y="1382"/>
                  </a:lnTo>
                  <a:lnTo>
                    <a:pt x="50" y="1555"/>
                  </a:lnTo>
                  <a:lnTo>
                    <a:pt x="25" y="1728"/>
                  </a:lnTo>
                  <a:lnTo>
                    <a:pt x="1" y="1925"/>
                  </a:lnTo>
                  <a:lnTo>
                    <a:pt x="1" y="1925"/>
                  </a:lnTo>
                  <a:lnTo>
                    <a:pt x="25" y="2123"/>
                  </a:lnTo>
                  <a:lnTo>
                    <a:pt x="50" y="2320"/>
                  </a:lnTo>
                  <a:lnTo>
                    <a:pt x="75" y="2493"/>
                  </a:lnTo>
                  <a:lnTo>
                    <a:pt x="149" y="2665"/>
                  </a:lnTo>
                  <a:lnTo>
                    <a:pt x="223" y="2838"/>
                  </a:lnTo>
                  <a:lnTo>
                    <a:pt x="322" y="2986"/>
                  </a:lnTo>
                  <a:lnTo>
                    <a:pt x="445" y="3159"/>
                  </a:lnTo>
                  <a:lnTo>
                    <a:pt x="568" y="3282"/>
                  </a:lnTo>
                  <a:lnTo>
                    <a:pt x="568" y="3282"/>
                  </a:lnTo>
                  <a:lnTo>
                    <a:pt x="716" y="3431"/>
                  </a:lnTo>
                  <a:lnTo>
                    <a:pt x="865" y="3529"/>
                  </a:lnTo>
                  <a:lnTo>
                    <a:pt x="1013" y="3628"/>
                  </a:lnTo>
                  <a:lnTo>
                    <a:pt x="1185" y="3727"/>
                  </a:lnTo>
                  <a:lnTo>
                    <a:pt x="1358" y="3776"/>
                  </a:lnTo>
                  <a:lnTo>
                    <a:pt x="1531" y="3825"/>
                  </a:lnTo>
                  <a:lnTo>
                    <a:pt x="1728" y="3850"/>
                  </a:lnTo>
                  <a:lnTo>
                    <a:pt x="1926" y="3850"/>
                  </a:lnTo>
                  <a:lnTo>
                    <a:pt x="1926" y="3850"/>
                  </a:lnTo>
                  <a:lnTo>
                    <a:pt x="2123" y="3850"/>
                  </a:lnTo>
                  <a:lnTo>
                    <a:pt x="2296" y="3825"/>
                  </a:lnTo>
                  <a:lnTo>
                    <a:pt x="2493" y="3776"/>
                  </a:lnTo>
                  <a:lnTo>
                    <a:pt x="2666" y="3727"/>
                  </a:lnTo>
                  <a:lnTo>
                    <a:pt x="2814" y="3628"/>
                  </a:lnTo>
                  <a:lnTo>
                    <a:pt x="2987" y="3529"/>
                  </a:lnTo>
                  <a:lnTo>
                    <a:pt x="3135" y="3431"/>
                  </a:lnTo>
                  <a:lnTo>
                    <a:pt x="3283" y="3282"/>
                  </a:lnTo>
                  <a:lnTo>
                    <a:pt x="3283" y="3282"/>
                  </a:lnTo>
                  <a:lnTo>
                    <a:pt x="3407" y="3159"/>
                  </a:lnTo>
                  <a:lnTo>
                    <a:pt x="3530" y="2986"/>
                  </a:lnTo>
                  <a:lnTo>
                    <a:pt x="3629" y="2838"/>
                  </a:lnTo>
                  <a:lnTo>
                    <a:pt x="3703" y="2665"/>
                  </a:lnTo>
                  <a:lnTo>
                    <a:pt x="3752" y="2493"/>
                  </a:lnTo>
                  <a:lnTo>
                    <a:pt x="3801" y="2320"/>
                  </a:lnTo>
                  <a:lnTo>
                    <a:pt x="3826" y="2123"/>
                  </a:lnTo>
                  <a:lnTo>
                    <a:pt x="3826" y="1925"/>
                  </a:lnTo>
                  <a:lnTo>
                    <a:pt x="3826" y="1925"/>
                  </a:lnTo>
                  <a:lnTo>
                    <a:pt x="3826" y="1728"/>
                  </a:lnTo>
                  <a:lnTo>
                    <a:pt x="3801" y="1555"/>
                  </a:lnTo>
                  <a:lnTo>
                    <a:pt x="3752" y="1382"/>
                  </a:lnTo>
                  <a:lnTo>
                    <a:pt x="3703" y="1209"/>
                  </a:lnTo>
                  <a:lnTo>
                    <a:pt x="3629" y="1037"/>
                  </a:lnTo>
                  <a:lnTo>
                    <a:pt x="3530" y="864"/>
                  </a:lnTo>
                  <a:lnTo>
                    <a:pt x="3407" y="716"/>
                  </a:lnTo>
                  <a:lnTo>
                    <a:pt x="3283" y="568"/>
                  </a:lnTo>
                  <a:lnTo>
                    <a:pt x="3283" y="568"/>
                  </a:lnTo>
                  <a:lnTo>
                    <a:pt x="3135" y="444"/>
                  </a:lnTo>
                  <a:lnTo>
                    <a:pt x="2987" y="321"/>
                  </a:lnTo>
                  <a:lnTo>
                    <a:pt x="2814" y="222"/>
                  </a:lnTo>
                  <a:lnTo>
                    <a:pt x="2666" y="148"/>
                  </a:lnTo>
                  <a:lnTo>
                    <a:pt x="2493" y="99"/>
                  </a:lnTo>
                  <a:lnTo>
                    <a:pt x="2296" y="49"/>
                  </a:lnTo>
                  <a:lnTo>
                    <a:pt x="2123" y="25"/>
                  </a:lnTo>
                  <a:lnTo>
                    <a:pt x="19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1" name="Google Shape;3191;p34"/>
            <p:cNvSpPr/>
            <p:nvPr/>
          </p:nvSpPr>
          <p:spPr>
            <a:xfrm>
              <a:off x="1676200" y="2531192"/>
              <a:ext cx="27202" cy="27957"/>
            </a:xfrm>
            <a:custGeom>
              <a:avLst/>
              <a:gdLst/>
              <a:ahLst/>
              <a:cxnLst/>
              <a:rect l="l" t="t" r="r" b="b"/>
              <a:pathLst>
                <a:path w="865" h="889" extrusionOk="0">
                  <a:moveTo>
                    <a:pt x="766" y="765"/>
                  </a:moveTo>
                  <a:lnTo>
                    <a:pt x="766" y="765"/>
                  </a:lnTo>
                  <a:lnTo>
                    <a:pt x="692" y="814"/>
                  </a:lnTo>
                  <a:lnTo>
                    <a:pt x="618" y="864"/>
                  </a:lnTo>
                  <a:lnTo>
                    <a:pt x="544" y="889"/>
                  </a:lnTo>
                  <a:lnTo>
                    <a:pt x="445" y="889"/>
                  </a:lnTo>
                  <a:lnTo>
                    <a:pt x="445" y="889"/>
                  </a:lnTo>
                  <a:lnTo>
                    <a:pt x="371" y="889"/>
                  </a:lnTo>
                  <a:lnTo>
                    <a:pt x="297" y="864"/>
                  </a:lnTo>
                  <a:lnTo>
                    <a:pt x="223" y="814"/>
                  </a:lnTo>
                  <a:lnTo>
                    <a:pt x="149" y="765"/>
                  </a:lnTo>
                  <a:lnTo>
                    <a:pt x="149" y="765"/>
                  </a:lnTo>
                  <a:lnTo>
                    <a:pt x="75" y="691"/>
                  </a:lnTo>
                  <a:lnTo>
                    <a:pt x="26" y="617"/>
                  </a:lnTo>
                  <a:lnTo>
                    <a:pt x="1" y="543"/>
                  </a:lnTo>
                  <a:lnTo>
                    <a:pt x="1" y="444"/>
                  </a:lnTo>
                  <a:lnTo>
                    <a:pt x="1" y="444"/>
                  </a:lnTo>
                  <a:lnTo>
                    <a:pt x="1" y="370"/>
                  </a:lnTo>
                  <a:lnTo>
                    <a:pt x="26" y="272"/>
                  </a:lnTo>
                  <a:lnTo>
                    <a:pt x="75" y="198"/>
                  </a:lnTo>
                  <a:lnTo>
                    <a:pt x="149" y="123"/>
                  </a:lnTo>
                  <a:lnTo>
                    <a:pt x="149" y="123"/>
                  </a:lnTo>
                  <a:lnTo>
                    <a:pt x="223" y="74"/>
                  </a:lnTo>
                  <a:lnTo>
                    <a:pt x="297" y="49"/>
                  </a:lnTo>
                  <a:lnTo>
                    <a:pt x="371" y="25"/>
                  </a:lnTo>
                  <a:lnTo>
                    <a:pt x="445" y="0"/>
                  </a:lnTo>
                  <a:lnTo>
                    <a:pt x="445" y="0"/>
                  </a:lnTo>
                  <a:lnTo>
                    <a:pt x="544" y="25"/>
                  </a:lnTo>
                  <a:lnTo>
                    <a:pt x="618" y="49"/>
                  </a:lnTo>
                  <a:lnTo>
                    <a:pt x="692" y="74"/>
                  </a:lnTo>
                  <a:lnTo>
                    <a:pt x="766" y="123"/>
                  </a:lnTo>
                  <a:lnTo>
                    <a:pt x="766" y="123"/>
                  </a:lnTo>
                  <a:lnTo>
                    <a:pt x="840" y="272"/>
                  </a:lnTo>
                  <a:lnTo>
                    <a:pt x="865" y="444"/>
                  </a:lnTo>
                  <a:lnTo>
                    <a:pt x="865" y="444"/>
                  </a:lnTo>
                  <a:lnTo>
                    <a:pt x="840" y="617"/>
                  </a:lnTo>
                  <a:lnTo>
                    <a:pt x="766" y="765"/>
                  </a:lnTo>
                  <a:lnTo>
                    <a:pt x="766" y="765"/>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2" name="Google Shape;3192;p34"/>
            <p:cNvSpPr/>
            <p:nvPr/>
          </p:nvSpPr>
          <p:spPr>
            <a:xfrm>
              <a:off x="1827551" y="2469871"/>
              <a:ext cx="106355" cy="45819"/>
            </a:xfrm>
            <a:custGeom>
              <a:avLst/>
              <a:gdLst/>
              <a:ahLst/>
              <a:cxnLst/>
              <a:rect l="l" t="t" r="r" b="b"/>
              <a:pathLst>
                <a:path w="3382" h="1457" extrusionOk="0">
                  <a:moveTo>
                    <a:pt x="0" y="1457"/>
                  </a:moveTo>
                  <a:lnTo>
                    <a:pt x="0" y="1457"/>
                  </a:lnTo>
                  <a:lnTo>
                    <a:pt x="74" y="1333"/>
                  </a:lnTo>
                  <a:lnTo>
                    <a:pt x="198" y="1234"/>
                  </a:lnTo>
                  <a:lnTo>
                    <a:pt x="346" y="1086"/>
                  </a:lnTo>
                  <a:lnTo>
                    <a:pt x="568" y="963"/>
                  </a:lnTo>
                  <a:lnTo>
                    <a:pt x="839" y="840"/>
                  </a:lnTo>
                  <a:lnTo>
                    <a:pt x="1160" y="741"/>
                  </a:lnTo>
                  <a:lnTo>
                    <a:pt x="1358" y="716"/>
                  </a:lnTo>
                  <a:lnTo>
                    <a:pt x="1555" y="691"/>
                  </a:lnTo>
                  <a:lnTo>
                    <a:pt x="1555" y="691"/>
                  </a:lnTo>
                  <a:lnTo>
                    <a:pt x="1777" y="691"/>
                  </a:lnTo>
                  <a:lnTo>
                    <a:pt x="1999" y="716"/>
                  </a:lnTo>
                  <a:lnTo>
                    <a:pt x="2172" y="741"/>
                  </a:lnTo>
                  <a:lnTo>
                    <a:pt x="2369" y="790"/>
                  </a:lnTo>
                  <a:lnTo>
                    <a:pt x="2666" y="914"/>
                  </a:lnTo>
                  <a:lnTo>
                    <a:pt x="2937" y="1062"/>
                  </a:lnTo>
                  <a:lnTo>
                    <a:pt x="3135" y="1210"/>
                  </a:lnTo>
                  <a:lnTo>
                    <a:pt x="3283" y="1333"/>
                  </a:lnTo>
                  <a:lnTo>
                    <a:pt x="3381" y="1457"/>
                  </a:lnTo>
                  <a:lnTo>
                    <a:pt x="3381" y="1457"/>
                  </a:lnTo>
                  <a:lnTo>
                    <a:pt x="3357" y="1234"/>
                  </a:lnTo>
                  <a:lnTo>
                    <a:pt x="3283" y="1012"/>
                  </a:lnTo>
                  <a:lnTo>
                    <a:pt x="3135" y="765"/>
                  </a:lnTo>
                  <a:lnTo>
                    <a:pt x="3036" y="617"/>
                  </a:lnTo>
                  <a:lnTo>
                    <a:pt x="2937" y="494"/>
                  </a:lnTo>
                  <a:lnTo>
                    <a:pt x="2789" y="371"/>
                  </a:lnTo>
                  <a:lnTo>
                    <a:pt x="2616" y="247"/>
                  </a:lnTo>
                  <a:lnTo>
                    <a:pt x="2444" y="149"/>
                  </a:lnTo>
                  <a:lnTo>
                    <a:pt x="2221" y="74"/>
                  </a:lnTo>
                  <a:lnTo>
                    <a:pt x="1975" y="25"/>
                  </a:lnTo>
                  <a:lnTo>
                    <a:pt x="1703" y="0"/>
                  </a:lnTo>
                  <a:lnTo>
                    <a:pt x="1703" y="0"/>
                  </a:lnTo>
                  <a:lnTo>
                    <a:pt x="1432" y="25"/>
                  </a:lnTo>
                  <a:lnTo>
                    <a:pt x="1185" y="74"/>
                  </a:lnTo>
                  <a:lnTo>
                    <a:pt x="963" y="149"/>
                  </a:lnTo>
                  <a:lnTo>
                    <a:pt x="765" y="223"/>
                  </a:lnTo>
                  <a:lnTo>
                    <a:pt x="617" y="346"/>
                  </a:lnTo>
                  <a:lnTo>
                    <a:pt x="469" y="469"/>
                  </a:lnTo>
                  <a:lnTo>
                    <a:pt x="370" y="593"/>
                  </a:lnTo>
                  <a:lnTo>
                    <a:pt x="272" y="716"/>
                  </a:lnTo>
                  <a:lnTo>
                    <a:pt x="124" y="988"/>
                  </a:lnTo>
                  <a:lnTo>
                    <a:pt x="50" y="1210"/>
                  </a:lnTo>
                  <a:lnTo>
                    <a:pt x="0" y="1457"/>
                  </a:lnTo>
                  <a:lnTo>
                    <a:pt x="0" y="1457"/>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3" name="Google Shape;3193;p34"/>
            <p:cNvSpPr/>
            <p:nvPr/>
          </p:nvSpPr>
          <p:spPr>
            <a:xfrm>
              <a:off x="1789533" y="2560657"/>
              <a:ext cx="182395" cy="76103"/>
            </a:xfrm>
            <a:custGeom>
              <a:avLst/>
              <a:gdLst/>
              <a:ahLst/>
              <a:cxnLst/>
              <a:rect l="l" t="t" r="r" b="b"/>
              <a:pathLst>
                <a:path w="5800" h="2420" extrusionOk="0">
                  <a:moveTo>
                    <a:pt x="5800" y="1"/>
                  </a:moveTo>
                  <a:lnTo>
                    <a:pt x="5800" y="1"/>
                  </a:lnTo>
                  <a:lnTo>
                    <a:pt x="5775" y="100"/>
                  </a:lnTo>
                  <a:lnTo>
                    <a:pt x="5750" y="272"/>
                  </a:lnTo>
                  <a:lnTo>
                    <a:pt x="5676" y="494"/>
                  </a:lnTo>
                  <a:lnTo>
                    <a:pt x="5528" y="791"/>
                  </a:lnTo>
                  <a:lnTo>
                    <a:pt x="5331" y="1111"/>
                  </a:lnTo>
                  <a:lnTo>
                    <a:pt x="5207" y="1284"/>
                  </a:lnTo>
                  <a:lnTo>
                    <a:pt x="5059" y="1432"/>
                  </a:lnTo>
                  <a:lnTo>
                    <a:pt x="4886" y="1605"/>
                  </a:lnTo>
                  <a:lnTo>
                    <a:pt x="4689" y="1778"/>
                  </a:lnTo>
                  <a:lnTo>
                    <a:pt x="4467" y="1926"/>
                  </a:lnTo>
                  <a:lnTo>
                    <a:pt x="4220" y="2074"/>
                  </a:lnTo>
                  <a:lnTo>
                    <a:pt x="4220" y="2074"/>
                  </a:lnTo>
                  <a:lnTo>
                    <a:pt x="4047" y="2173"/>
                  </a:lnTo>
                  <a:lnTo>
                    <a:pt x="4047" y="2173"/>
                  </a:lnTo>
                  <a:lnTo>
                    <a:pt x="3801" y="2271"/>
                  </a:lnTo>
                  <a:lnTo>
                    <a:pt x="3529" y="2345"/>
                  </a:lnTo>
                  <a:lnTo>
                    <a:pt x="3258" y="2395"/>
                  </a:lnTo>
                  <a:lnTo>
                    <a:pt x="2962" y="2419"/>
                  </a:lnTo>
                  <a:lnTo>
                    <a:pt x="2690" y="2419"/>
                  </a:lnTo>
                  <a:lnTo>
                    <a:pt x="2419" y="2395"/>
                  </a:lnTo>
                  <a:lnTo>
                    <a:pt x="2147" y="2345"/>
                  </a:lnTo>
                  <a:lnTo>
                    <a:pt x="1876" y="2247"/>
                  </a:lnTo>
                  <a:lnTo>
                    <a:pt x="1876" y="2247"/>
                  </a:lnTo>
                  <a:lnTo>
                    <a:pt x="1752" y="2197"/>
                  </a:lnTo>
                  <a:lnTo>
                    <a:pt x="1752" y="2197"/>
                  </a:lnTo>
                  <a:lnTo>
                    <a:pt x="1555" y="2123"/>
                  </a:lnTo>
                  <a:lnTo>
                    <a:pt x="1357" y="2000"/>
                  </a:lnTo>
                  <a:lnTo>
                    <a:pt x="1357" y="2000"/>
                  </a:lnTo>
                  <a:lnTo>
                    <a:pt x="1135" y="1852"/>
                  </a:lnTo>
                  <a:lnTo>
                    <a:pt x="913" y="1679"/>
                  </a:lnTo>
                  <a:lnTo>
                    <a:pt x="740" y="1482"/>
                  </a:lnTo>
                  <a:lnTo>
                    <a:pt x="568" y="1284"/>
                  </a:lnTo>
                  <a:lnTo>
                    <a:pt x="568" y="1284"/>
                  </a:lnTo>
                  <a:lnTo>
                    <a:pt x="395" y="1062"/>
                  </a:lnTo>
                  <a:lnTo>
                    <a:pt x="271" y="815"/>
                  </a:lnTo>
                  <a:lnTo>
                    <a:pt x="271" y="815"/>
                  </a:lnTo>
                  <a:lnTo>
                    <a:pt x="148" y="569"/>
                  </a:lnTo>
                  <a:lnTo>
                    <a:pt x="148" y="569"/>
                  </a:lnTo>
                  <a:lnTo>
                    <a:pt x="0" y="100"/>
                  </a:lnTo>
                  <a:lnTo>
                    <a:pt x="0" y="100"/>
                  </a:lnTo>
                  <a:lnTo>
                    <a:pt x="5800" y="1"/>
                  </a:lnTo>
                  <a:lnTo>
                    <a:pt x="5800" y="1"/>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4" name="Google Shape;3194;p34"/>
            <p:cNvSpPr/>
            <p:nvPr/>
          </p:nvSpPr>
          <p:spPr>
            <a:xfrm>
              <a:off x="1844627" y="2611883"/>
              <a:ext cx="72203" cy="24875"/>
            </a:xfrm>
            <a:custGeom>
              <a:avLst/>
              <a:gdLst/>
              <a:ahLst/>
              <a:cxnLst/>
              <a:rect l="l" t="t" r="r" b="b"/>
              <a:pathLst>
                <a:path w="2296" h="791" extrusionOk="0">
                  <a:moveTo>
                    <a:pt x="2295" y="544"/>
                  </a:moveTo>
                  <a:lnTo>
                    <a:pt x="2295" y="544"/>
                  </a:lnTo>
                  <a:lnTo>
                    <a:pt x="2049" y="642"/>
                  </a:lnTo>
                  <a:lnTo>
                    <a:pt x="1777" y="716"/>
                  </a:lnTo>
                  <a:lnTo>
                    <a:pt x="1506" y="766"/>
                  </a:lnTo>
                  <a:lnTo>
                    <a:pt x="1210" y="790"/>
                  </a:lnTo>
                  <a:lnTo>
                    <a:pt x="938" y="790"/>
                  </a:lnTo>
                  <a:lnTo>
                    <a:pt x="667" y="766"/>
                  </a:lnTo>
                  <a:lnTo>
                    <a:pt x="395" y="716"/>
                  </a:lnTo>
                  <a:lnTo>
                    <a:pt x="124" y="618"/>
                  </a:lnTo>
                  <a:lnTo>
                    <a:pt x="124" y="618"/>
                  </a:lnTo>
                  <a:lnTo>
                    <a:pt x="0" y="568"/>
                  </a:lnTo>
                  <a:lnTo>
                    <a:pt x="0" y="568"/>
                  </a:lnTo>
                  <a:lnTo>
                    <a:pt x="25" y="420"/>
                  </a:lnTo>
                  <a:lnTo>
                    <a:pt x="74" y="223"/>
                  </a:lnTo>
                  <a:lnTo>
                    <a:pt x="124" y="25"/>
                  </a:lnTo>
                  <a:lnTo>
                    <a:pt x="2147" y="1"/>
                  </a:lnTo>
                  <a:lnTo>
                    <a:pt x="2147" y="1"/>
                  </a:lnTo>
                  <a:lnTo>
                    <a:pt x="2221" y="173"/>
                  </a:lnTo>
                  <a:lnTo>
                    <a:pt x="2295" y="544"/>
                  </a:lnTo>
                  <a:lnTo>
                    <a:pt x="2295" y="5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5" name="Google Shape;3195;p34"/>
            <p:cNvSpPr/>
            <p:nvPr/>
          </p:nvSpPr>
          <p:spPr>
            <a:xfrm>
              <a:off x="1778652" y="2558330"/>
              <a:ext cx="201044" cy="15567"/>
            </a:xfrm>
            <a:custGeom>
              <a:avLst/>
              <a:gdLst/>
              <a:ahLst/>
              <a:cxnLst/>
              <a:rect l="l" t="t" r="r" b="b"/>
              <a:pathLst>
                <a:path w="6393" h="495" extrusionOk="0">
                  <a:moveTo>
                    <a:pt x="1" y="124"/>
                  </a:moveTo>
                  <a:lnTo>
                    <a:pt x="1" y="124"/>
                  </a:lnTo>
                  <a:lnTo>
                    <a:pt x="173" y="174"/>
                  </a:lnTo>
                  <a:lnTo>
                    <a:pt x="395" y="248"/>
                  </a:lnTo>
                  <a:lnTo>
                    <a:pt x="692" y="297"/>
                  </a:lnTo>
                  <a:lnTo>
                    <a:pt x="1111" y="371"/>
                  </a:lnTo>
                  <a:lnTo>
                    <a:pt x="1679" y="420"/>
                  </a:lnTo>
                  <a:lnTo>
                    <a:pt x="2345" y="470"/>
                  </a:lnTo>
                  <a:lnTo>
                    <a:pt x="3184" y="494"/>
                  </a:lnTo>
                  <a:lnTo>
                    <a:pt x="3184" y="494"/>
                  </a:lnTo>
                  <a:lnTo>
                    <a:pt x="4023" y="470"/>
                  </a:lnTo>
                  <a:lnTo>
                    <a:pt x="4714" y="420"/>
                  </a:lnTo>
                  <a:lnTo>
                    <a:pt x="5257" y="346"/>
                  </a:lnTo>
                  <a:lnTo>
                    <a:pt x="5701" y="248"/>
                  </a:lnTo>
                  <a:lnTo>
                    <a:pt x="6022" y="174"/>
                  </a:lnTo>
                  <a:lnTo>
                    <a:pt x="6244" y="75"/>
                  </a:lnTo>
                  <a:lnTo>
                    <a:pt x="6392" y="1"/>
                  </a:lnTo>
                  <a:lnTo>
                    <a:pt x="1" y="124"/>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6" name="Google Shape;3196;p34"/>
            <p:cNvSpPr/>
            <p:nvPr/>
          </p:nvSpPr>
          <p:spPr>
            <a:xfrm>
              <a:off x="1728212" y="2337953"/>
              <a:ext cx="47360" cy="45033"/>
            </a:xfrm>
            <a:custGeom>
              <a:avLst/>
              <a:gdLst/>
              <a:ahLst/>
              <a:cxnLst/>
              <a:rect l="l" t="t" r="r" b="b"/>
              <a:pathLst>
                <a:path w="1506" h="1432" extrusionOk="0">
                  <a:moveTo>
                    <a:pt x="1259" y="25"/>
                  </a:moveTo>
                  <a:lnTo>
                    <a:pt x="1259" y="25"/>
                  </a:lnTo>
                  <a:lnTo>
                    <a:pt x="1358" y="99"/>
                  </a:lnTo>
                  <a:lnTo>
                    <a:pt x="1432" y="173"/>
                  </a:lnTo>
                  <a:lnTo>
                    <a:pt x="1481" y="271"/>
                  </a:lnTo>
                  <a:lnTo>
                    <a:pt x="1506" y="420"/>
                  </a:lnTo>
                  <a:lnTo>
                    <a:pt x="1506" y="420"/>
                  </a:lnTo>
                  <a:lnTo>
                    <a:pt x="1456" y="518"/>
                  </a:lnTo>
                  <a:lnTo>
                    <a:pt x="1382" y="666"/>
                  </a:lnTo>
                  <a:lnTo>
                    <a:pt x="1382" y="666"/>
                  </a:lnTo>
                  <a:lnTo>
                    <a:pt x="1234" y="839"/>
                  </a:lnTo>
                  <a:lnTo>
                    <a:pt x="1086" y="1012"/>
                  </a:lnTo>
                  <a:lnTo>
                    <a:pt x="1086" y="1012"/>
                  </a:lnTo>
                  <a:lnTo>
                    <a:pt x="864" y="1185"/>
                  </a:lnTo>
                  <a:lnTo>
                    <a:pt x="667" y="1308"/>
                  </a:lnTo>
                  <a:lnTo>
                    <a:pt x="494" y="1407"/>
                  </a:lnTo>
                  <a:lnTo>
                    <a:pt x="321" y="1431"/>
                  </a:lnTo>
                  <a:lnTo>
                    <a:pt x="321" y="1431"/>
                  </a:lnTo>
                  <a:lnTo>
                    <a:pt x="247" y="1407"/>
                  </a:lnTo>
                  <a:lnTo>
                    <a:pt x="148" y="1382"/>
                  </a:lnTo>
                  <a:lnTo>
                    <a:pt x="99" y="1333"/>
                  </a:lnTo>
                  <a:lnTo>
                    <a:pt x="50" y="1259"/>
                  </a:lnTo>
                  <a:lnTo>
                    <a:pt x="50" y="1259"/>
                  </a:lnTo>
                  <a:lnTo>
                    <a:pt x="25" y="1185"/>
                  </a:lnTo>
                  <a:lnTo>
                    <a:pt x="0" y="1111"/>
                  </a:lnTo>
                  <a:lnTo>
                    <a:pt x="0" y="1111"/>
                  </a:lnTo>
                  <a:lnTo>
                    <a:pt x="25" y="938"/>
                  </a:lnTo>
                  <a:lnTo>
                    <a:pt x="74" y="790"/>
                  </a:lnTo>
                  <a:lnTo>
                    <a:pt x="148" y="642"/>
                  </a:lnTo>
                  <a:lnTo>
                    <a:pt x="247" y="494"/>
                  </a:lnTo>
                  <a:lnTo>
                    <a:pt x="247" y="494"/>
                  </a:lnTo>
                  <a:lnTo>
                    <a:pt x="346" y="370"/>
                  </a:lnTo>
                  <a:lnTo>
                    <a:pt x="469" y="271"/>
                  </a:lnTo>
                  <a:lnTo>
                    <a:pt x="617" y="173"/>
                  </a:lnTo>
                  <a:lnTo>
                    <a:pt x="741" y="99"/>
                  </a:lnTo>
                  <a:lnTo>
                    <a:pt x="741" y="99"/>
                  </a:lnTo>
                  <a:lnTo>
                    <a:pt x="889" y="49"/>
                  </a:lnTo>
                  <a:lnTo>
                    <a:pt x="1037" y="25"/>
                  </a:lnTo>
                  <a:lnTo>
                    <a:pt x="1160" y="0"/>
                  </a:lnTo>
                  <a:lnTo>
                    <a:pt x="1259" y="25"/>
                  </a:lnTo>
                  <a:lnTo>
                    <a:pt x="1259"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7" name="Google Shape;3197;p34"/>
            <p:cNvSpPr/>
            <p:nvPr/>
          </p:nvSpPr>
          <p:spPr>
            <a:xfrm>
              <a:off x="1760791" y="2420972"/>
              <a:ext cx="44278" cy="61354"/>
            </a:xfrm>
            <a:custGeom>
              <a:avLst/>
              <a:gdLst/>
              <a:ahLst/>
              <a:cxnLst/>
              <a:rect l="l" t="t" r="r" b="b"/>
              <a:pathLst>
                <a:path w="1408" h="1951" extrusionOk="0">
                  <a:moveTo>
                    <a:pt x="198" y="297"/>
                  </a:moveTo>
                  <a:lnTo>
                    <a:pt x="198" y="297"/>
                  </a:lnTo>
                  <a:lnTo>
                    <a:pt x="297" y="149"/>
                  </a:lnTo>
                  <a:lnTo>
                    <a:pt x="420" y="75"/>
                  </a:lnTo>
                  <a:lnTo>
                    <a:pt x="544" y="25"/>
                  </a:lnTo>
                  <a:lnTo>
                    <a:pt x="692" y="1"/>
                  </a:lnTo>
                  <a:lnTo>
                    <a:pt x="692" y="1"/>
                  </a:lnTo>
                  <a:lnTo>
                    <a:pt x="815" y="25"/>
                  </a:lnTo>
                  <a:lnTo>
                    <a:pt x="963" y="75"/>
                  </a:lnTo>
                  <a:lnTo>
                    <a:pt x="1062" y="149"/>
                  </a:lnTo>
                  <a:lnTo>
                    <a:pt x="1185" y="297"/>
                  </a:lnTo>
                  <a:lnTo>
                    <a:pt x="1185" y="297"/>
                  </a:lnTo>
                  <a:lnTo>
                    <a:pt x="1260" y="420"/>
                  </a:lnTo>
                  <a:lnTo>
                    <a:pt x="1334" y="593"/>
                  </a:lnTo>
                  <a:lnTo>
                    <a:pt x="1383" y="766"/>
                  </a:lnTo>
                  <a:lnTo>
                    <a:pt x="1408" y="963"/>
                  </a:lnTo>
                  <a:lnTo>
                    <a:pt x="1408" y="963"/>
                  </a:lnTo>
                  <a:lnTo>
                    <a:pt x="1383" y="1161"/>
                  </a:lnTo>
                  <a:lnTo>
                    <a:pt x="1334" y="1358"/>
                  </a:lnTo>
                  <a:lnTo>
                    <a:pt x="1260" y="1506"/>
                  </a:lnTo>
                  <a:lnTo>
                    <a:pt x="1185" y="1679"/>
                  </a:lnTo>
                  <a:lnTo>
                    <a:pt x="1185" y="1679"/>
                  </a:lnTo>
                  <a:lnTo>
                    <a:pt x="1062" y="1802"/>
                  </a:lnTo>
                  <a:lnTo>
                    <a:pt x="963" y="1876"/>
                  </a:lnTo>
                  <a:lnTo>
                    <a:pt x="815" y="1950"/>
                  </a:lnTo>
                  <a:lnTo>
                    <a:pt x="692" y="1950"/>
                  </a:lnTo>
                  <a:lnTo>
                    <a:pt x="692" y="1950"/>
                  </a:lnTo>
                  <a:lnTo>
                    <a:pt x="544" y="1950"/>
                  </a:lnTo>
                  <a:lnTo>
                    <a:pt x="420" y="1876"/>
                  </a:lnTo>
                  <a:lnTo>
                    <a:pt x="297" y="1802"/>
                  </a:lnTo>
                  <a:lnTo>
                    <a:pt x="198" y="1679"/>
                  </a:lnTo>
                  <a:lnTo>
                    <a:pt x="198" y="1679"/>
                  </a:lnTo>
                  <a:lnTo>
                    <a:pt x="100" y="1506"/>
                  </a:lnTo>
                  <a:lnTo>
                    <a:pt x="50" y="1358"/>
                  </a:lnTo>
                  <a:lnTo>
                    <a:pt x="1" y="1161"/>
                  </a:lnTo>
                  <a:lnTo>
                    <a:pt x="1" y="963"/>
                  </a:lnTo>
                  <a:lnTo>
                    <a:pt x="1" y="963"/>
                  </a:lnTo>
                  <a:lnTo>
                    <a:pt x="1" y="766"/>
                  </a:lnTo>
                  <a:lnTo>
                    <a:pt x="50" y="593"/>
                  </a:lnTo>
                  <a:lnTo>
                    <a:pt x="100"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8" name="Google Shape;3198;p34"/>
            <p:cNvSpPr/>
            <p:nvPr/>
          </p:nvSpPr>
          <p:spPr>
            <a:xfrm>
              <a:off x="1960255" y="2420972"/>
              <a:ext cx="44278" cy="61354"/>
            </a:xfrm>
            <a:custGeom>
              <a:avLst/>
              <a:gdLst/>
              <a:ahLst/>
              <a:cxnLst/>
              <a:rect l="l" t="t" r="r" b="b"/>
              <a:pathLst>
                <a:path w="1408" h="1951" extrusionOk="0">
                  <a:moveTo>
                    <a:pt x="198" y="297"/>
                  </a:moveTo>
                  <a:lnTo>
                    <a:pt x="198" y="297"/>
                  </a:lnTo>
                  <a:lnTo>
                    <a:pt x="321" y="149"/>
                  </a:lnTo>
                  <a:lnTo>
                    <a:pt x="420" y="75"/>
                  </a:lnTo>
                  <a:lnTo>
                    <a:pt x="543" y="25"/>
                  </a:lnTo>
                  <a:lnTo>
                    <a:pt x="691" y="1"/>
                  </a:lnTo>
                  <a:lnTo>
                    <a:pt x="691" y="1"/>
                  </a:lnTo>
                  <a:lnTo>
                    <a:pt x="840" y="25"/>
                  </a:lnTo>
                  <a:lnTo>
                    <a:pt x="963" y="75"/>
                  </a:lnTo>
                  <a:lnTo>
                    <a:pt x="1086" y="149"/>
                  </a:lnTo>
                  <a:lnTo>
                    <a:pt x="1185" y="297"/>
                  </a:lnTo>
                  <a:lnTo>
                    <a:pt x="1185" y="297"/>
                  </a:lnTo>
                  <a:lnTo>
                    <a:pt x="1284" y="420"/>
                  </a:lnTo>
                  <a:lnTo>
                    <a:pt x="1358" y="593"/>
                  </a:lnTo>
                  <a:lnTo>
                    <a:pt x="1407" y="766"/>
                  </a:lnTo>
                  <a:lnTo>
                    <a:pt x="1407" y="963"/>
                  </a:lnTo>
                  <a:lnTo>
                    <a:pt x="1407" y="963"/>
                  </a:lnTo>
                  <a:lnTo>
                    <a:pt x="1407" y="1161"/>
                  </a:lnTo>
                  <a:lnTo>
                    <a:pt x="1358" y="1358"/>
                  </a:lnTo>
                  <a:lnTo>
                    <a:pt x="1284" y="1506"/>
                  </a:lnTo>
                  <a:lnTo>
                    <a:pt x="1185" y="1679"/>
                  </a:lnTo>
                  <a:lnTo>
                    <a:pt x="1185" y="1679"/>
                  </a:lnTo>
                  <a:lnTo>
                    <a:pt x="1086" y="1802"/>
                  </a:lnTo>
                  <a:lnTo>
                    <a:pt x="963" y="1876"/>
                  </a:lnTo>
                  <a:lnTo>
                    <a:pt x="840" y="1950"/>
                  </a:lnTo>
                  <a:lnTo>
                    <a:pt x="691" y="1950"/>
                  </a:lnTo>
                  <a:lnTo>
                    <a:pt x="691" y="1950"/>
                  </a:lnTo>
                  <a:lnTo>
                    <a:pt x="543" y="1950"/>
                  </a:lnTo>
                  <a:lnTo>
                    <a:pt x="420" y="1876"/>
                  </a:lnTo>
                  <a:lnTo>
                    <a:pt x="321" y="1802"/>
                  </a:lnTo>
                  <a:lnTo>
                    <a:pt x="198" y="1679"/>
                  </a:lnTo>
                  <a:lnTo>
                    <a:pt x="198" y="1679"/>
                  </a:lnTo>
                  <a:lnTo>
                    <a:pt x="124" y="1506"/>
                  </a:lnTo>
                  <a:lnTo>
                    <a:pt x="50" y="1358"/>
                  </a:lnTo>
                  <a:lnTo>
                    <a:pt x="25" y="1161"/>
                  </a:lnTo>
                  <a:lnTo>
                    <a:pt x="0" y="963"/>
                  </a:lnTo>
                  <a:lnTo>
                    <a:pt x="0" y="963"/>
                  </a:lnTo>
                  <a:lnTo>
                    <a:pt x="25" y="766"/>
                  </a:lnTo>
                  <a:lnTo>
                    <a:pt x="50" y="593"/>
                  </a:lnTo>
                  <a:lnTo>
                    <a:pt x="124"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9" name="Google Shape;3199;p34"/>
            <p:cNvSpPr/>
            <p:nvPr/>
          </p:nvSpPr>
          <p:spPr>
            <a:xfrm>
              <a:off x="1981985" y="2344148"/>
              <a:ext cx="46605" cy="44278"/>
            </a:xfrm>
            <a:custGeom>
              <a:avLst/>
              <a:gdLst/>
              <a:ahLst/>
              <a:cxnLst/>
              <a:rect l="l" t="t" r="r" b="b"/>
              <a:pathLst>
                <a:path w="1482" h="1408" extrusionOk="0">
                  <a:moveTo>
                    <a:pt x="223" y="25"/>
                  </a:moveTo>
                  <a:lnTo>
                    <a:pt x="223" y="25"/>
                  </a:lnTo>
                  <a:lnTo>
                    <a:pt x="124" y="74"/>
                  </a:lnTo>
                  <a:lnTo>
                    <a:pt x="50" y="173"/>
                  </a:lnTo>
                  <a:lnTo>
                    <a:pt x="25" y="272"/>
                  </a:lnTo>
                  <a:lnTo>
                    <a:pt x="0" y="420"/>
                  </a:lnTo>
                  <a:lnTo>
                    <a:pt x="0" y="420"/>
                  </a:lnTo>
                  <a:lnTo>
                    <a:pt x="25" y="519"/>
                  </a:lnTo>
                  <a:lnTo>
                    <a:pt x="124" y="667"/>
                  </a:lnTo>
                  <a:lnTo>
                    <a:pt x="124" y="667"/>
                  </a:lnTo>
                  <a:lnTo>
                    <a:pt x="247" y="840"/>
                  </a:lnTo>
                  <a:lnTo>
                    <a:pt x="420" y="988"/>
                  </a:lnTo>
                  <a:lnTo>
                    <a:pt x="420" y="988"/>
                  </a:lnTo>
                  <a:lnTo>
                    <a:pt x="642" y="1185"/>
                  </a:lnTo>
                  <a:lnTo>
                    <a:pt x="815" y="1308"/>
                  </a:lnTo>
                  <a:lnTo>
                    <a:pt x="1012" y="1382"/>
                  </a:lnTo>
                  <a:lnTo>
                    <a:pt x="1160" y="1407"/>
                  </a:lnTo>
                  <a:lnTo>
                    <a:pt x="1160" y="1407"/>
                  </a:lnTo>
                  <a:lnTo>
                    <a:pt x="1259" y="1407"/>
                  </a:lnTo>
                  <a:lnTo>
                    <a:pt x="1333" y="1382"/>
                  </a:lnTo>
                  <a:lnTo>
                    <a:pt x="1407" y="1333"/>
                  </a:lnTo>
                  <a:lnTo>
                    <a:pt x="1456" y="1259"/>
                  </a:lnTo>
                  <a:lnTo>
                    <a:pt x="1456" y="1259"/>
                  </a:lnTo>
                  <a:lnTo>
                    <a:pt x="1481" y="1185"/>
                  </a:lnTo>
                  <a:lnTo>
                    <a:pt x="1481" y="1086"/>
                  </a:lnTo>
                  <a:lnTo>
                    <a:pt x="1481" y="1086"/>
                  </a:lnTo>
                  <a:lnTo>
                    <a:pt x="1481" y="938"/>
                  </a:lnTo>
                  <a:lnTo>
                    <a:pt x="1432" y="790"/>
                  </a:lnTo>
                  <a:lnTo>
                    <a:pt x="1358" y="617"/>
                  </a:lnTo>
                  <a:lnTo>
                    <a:pt x="1259" y="494"/>
                  </a:lnTo>
                  <a:lnTo>
                    <a:pt x="1259" y="494"/>
                  </a:lnTo>
                  <a:lnTo>
                    <a:pt x="1136" y="371"/>
                  </a:lnTo>
                  <a:lnTo>
                    <a:pt x="1012" y="247"/>
                  </a:lnTo>
                  <a:lnTo>
                    <a:pt x="889" y="173"/>
                  </a:lnTo>
                  <a:lnTo>
                    <a:pt x="741" y="99"/>
                  </a:lnTo>
                  <a:lnTo>
                    <a:pt x="741" y="99"/>
                  </a:lnTo>
                  <a:lnTo>
                    <a:pt x="593" y="25"/>
                  </a:lnTo>
                  <a:lnTo>
                    <a:pt x="469" y="0"/>
                  </a:lnTo>
                  <a:lnTo>
                    <a:pt x="346" y="0"/>
                  </a:lnTo>
                  <a:lnTo>
                    <a:pt x="223" y="25"/>
                  </a:lnTo>
                  <a:lnTo>
                    <a:pt x="223"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0" name="Google Shape;3200;p34"/>
            <p:cNvSpPr/>
            <p:nvPr/>
          </p:nvSpPr>
          <p:spPr>
            <a:xfrm>
              <a:off x="1501609" y="3131095"/>
              <a:ext cx="276298" cy="357810"/>
            </a:xfrm>
            <a:custGeom>
              <a:avLst/>
              <a:gdLst/>
              <a:ahLst/>
              <a:cxnLst/>
              <a:rect l="l" t="t" r="r" b="b"/>
              <a:pathLst>
                <a:path w="8786" h="11378" extrusionOk="0">
                  <a:moveTo>
                    <a:pt x="2024" y="0"/>
                  </a:moveTo>
                  <a:lnTo>
                    <a:pt x="1752" y="49"/>
                  </a:lnTo>
                  <a:lnTo>
                    <a:pt x="1506" y="99"/>
                  </a:lnTo>
                  <a:lnTo>
                    <a:pt x="1283" y="197"/>
                  </a:lnTo>
                  <a:lnTo>
                    <a:pt x="1086" y="296"/>
                  </a:lnTo>
                  <a:lnTo>
                    <a:pt x="889" y="420"/>
                  </a:lnTo>
                  <a:lnTo>
                    <a:pt x="716" y="568"/>
                  </a:lnTo>
                  <a:lnTo>
                    <a:pt x="568" y="716"/>
                  </a:lnTo>
                  <a:lnTo>
                    <a:pt x="444" y="888"/>
                  </a:lnTo>
                  <a:lnTo>
                    <a:pt x="321" y="1086"/>
                  </a:lnTo>
                  <a:lnTo>
                    <a:pt x="247" y="1283"/>
                  </a:lnTo>
                  <a:lnTo>
                    <a:pt x="148" y="1505"/>
                  </a:lnTo>
                  <a:lnTo>
                    <a:pt x="99" y="1752"/>
                  </a:lnTo>
                  <a:lnTo>
                    <a:pt x="49" y="1974"/>
                  </a:lnTo>
                  <a:lnTo>
                    <a:pt x="25" y="2221"/>
                  </a:lnTo>
                  <a:lnTo>
                    <a:pt x="0" y="2493"/>
                  </a:lnTo>
                  <a:lnTo>
                    <a:pt x="0" y="2739"/>
                  </a:lnTo>
                  <a:lnTo>
                    <a:pt x="49" y="3282"/>
                  </a:lnTo>
                  <a:lnTo>
                    <a:pt x="148" y="3850"/>
                  </a:lnTo>
                  <a:lnTo>
                    <a:pt x="321" y="4393"/>
                  </a:lnTo>
                  <a:lnTo>
                    <a:pt x="518" y="4936"/>
                  </a:lnTo>
                  <a:lnTo>
                    <a:pt x="765" y="5454"/>
                  </a:lnTo>
                  <a:lnTo>
                    <a:pt x="1061" y="5948"/>
                  </a:lnTo>
                  <a:lnTo>
                    <a:pt x="1382" y="6417"/>
                  </a:lnTo>
                  <a:lnTo>
                    <a:pt x="1777" y="6910"/>
                  </a:lnTo>
                  <a:lnTo>
                    <a:pt x="2197" y="7428"/>
                  </a:lnTo>
                  <a:lnTo>
                    <a:pt x="2641" y="7947"/>
                  </a:lnTo>
                  <a:lnTo>
                    <a:pt x="3110" y="8440"/>
                  </a:lnTo>
                  <a:lnTo>
                    <a:pt x="3579" y="8959"/>
                  </a:lnTo>
                  <a:lnTo>
                    <a:pt x="4072" y="9427"/>
                  </a:lnTo>
                  <a:lnTo>
                    <a:pt x="4590" y="9872"/>
                  </a:lnTo>
                  <a:lnTo>
                    <a:pt x="5084" y="10291"/>
                  </a:lnTo>
                  <a:lnTo>
                    <a:pt x="5578" y="10637"/>
                  </a:lnTo>
                  <a:lnTo>
                    <a:pt x="6046" y="10933"/>
                  </a:lnTo>
                  <a:lnTo>
                    <a:pt x="6293" y="11056"/>
                  </a:lnTo>
                  <a:lnTo>
                    <a:pt x="6515" y="11155"/>
                  </a:lnTo>
                  <a:lnTo>
                    <a:pt x="6737" y="11254"/>
                  </a:lnTo>
                  <a:lnTo>
                    <a:pt x="6960" y="11303"/>
                  </a:lnTo>
                  <a:lnTo>
                    <a:pt x="7182" y="11352"/>
                  </a:lnTo>
                  <a:lnTo>
                    <a:pt x="7379" y="11377"/>
                  </a:lnTo>
                  <a:lnTo>
                    <a:pt x="7577" y="11377"/>
                  </a:lnTo>
                  <a:lnTo>
                    <a:pt x="7774" y="11328"/>
                  </a:lnTo>
                  <a:lnTo>
                    <a:pt x="7947" y="11278"/>
                  </a:lnTo>
                  <a:lnTo>
                    <a:pt x="8120" y="11180"/>
                  </a:lnTo>
                  <a:lnTo>
                    <a:pt x="8292" y="11081"/>
                  </a:lnTo>
                  <a:lnTo>
                    <a:pt x="8440" y="10933"/>
                  </a:lnTo>
                  <a:lnTo>
                    <a:pt x="8514" y="10809"/>
                  </a:lnTo>
                  <a:lnTo>
                    <a:pt x="8588" y="10612"/>
                  </a:lnTo>
                  <a:lnTo>
                    <a:pt x="8687" y="10365"/>
                  </a:lnTo>
                  <a:lnTo>
                    <a:pt x="8761" y="10020"/>
                  </a:lnTo>
                  <a:lnTo>
                    <a:pt x="8786" y="9625"/>
                  </a:lnTo>
                  <a:lnTo>
                    <a:pt x="8786" y="9156"/>
                  </a:lnTo>
                  <a:lnTo>
                    <a:pt x="8712" y="8638"/>
                  </a:lnTo>
                  <a:lnTo>
                    <a:pt x="8662" y="8342"/>
                  </a:lnTo>
                  <a:lnTo>
                    <a:pt x="8588" y="8045"/>
                  </a:lnTo>
                  <a:lnTo>
                    <a:pt x="8292" y="7058"/>
                  </a:lnTo>
                  <a:lnTo>
                    <a:pt x="8095" y="6491"/>
                  </a:lnTo>
                  <a:lnTo>
                    <a:pt x="7873" y="5874"/>
                  </a:lnTo>
                  <a:lnTo>
                    <a:pt x="7601" y="5232"/>
                  </a:lnTo>
                  <a:lnTo>
                    <a:pt x="7330" y="4590"/>
                  </a:lnTo>
                  <a:lnTo>
                    <a:pt x="7009" y="3949"/>
                  </a:lnTo>
                  <a:lnTo>
                    <a:pt x="6663" y="3307"/>
                  </a:lnTo>
                  <a:lnTo>
                    <a:pt x="6269" y="2690"/>
                  </a:lnTo>
                  <a:lnTo>
                    <a:pt x="5849" y="2098"/>
                  </a:lnTo>
                  <a:lnTo>
                    <a:pt x="5627" y="1826"/>
                  </a:lnTo>
                  <a:lnTo>
                    <a:pt x="5405" y="1555"/>
                  </a:lnTo>
                  <a:lnTo>
                    <a:pt x="5158" y="1308"/>
                  </a:lnTo>
                  <a:lnTo>
                    <a:pt x="4911" y="1086"/>
                  </a:lnTo>
                  <a:lnTo>
                    <a:pt x="4664" y="864"/>
                  </a:lnTo>
                  <a:lnTo>
                    <a:pt x="4393" y="691"/>
                  </a:lnTo>
                  <a:lnTo>
                    <a:pt x="4122" y="518"/>
                  </a:lnTo>
                  <a:lnTo>
                    <a:pt x="3850" y="370"/>
                  </a:lnTo>
                  <a:lnTo>
                    <a:pt x="3554" y="247"/>
                  </a:lnTo>
                  <a:lnTo>
                    <a:pt x="3258" y="123"/>
                  </a:lnTo>
                  <a:lnTo>
                    <a:pt x="2937" y="74"/>
                  </a:lnTo>
                  <a:lnTo>
                    <a:pt x="2641" y="25"/>
                  </a:lnTo>
                  <a:lnTo>
                    <a:pt x="232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1" name="Google Shape;3201;p34"/>
            <p:cNvSpPr/>
            <p:nvPr/>
          </p:nvSpPr>
          <p:spPr>
            <a:xfrm>
              <a:off x="1456578" y="3239743"/>
              <a:ext cx="316676" cy="262335"/>
            </a:xfrm>
            <a:custGeom>
              <a:avLst/>
              <a:gdLst/>
              <a:ahLst/>
              <a:cxnLst/>
              <a:rect l="l" t="t" r="r" b="b"/>
              <a:pathLst>
                <a:path w="10070" h="8342" extrusionOk="0">
                  <a:moveTo>
                    <a:pt x="3061" y="1037"/>
                  </a:moveTo>
                  <a:lnTo>
                    <a:pt x="3061" y="1037"/>
                  </a:lnTo>
                  <a:lnTo>
                    <a:pt x="2987" y="987"/>
                  </a:lnTo>
                  <a:lnTo>
                    <a:pt x="2814" y="864"/>
                  </a:lnTo>
                  <a:lnTo>
                    <a:pt x="2370" y="494"/>
                  </a:lnTo>
                  <a:lnTo>
                    <a:pt x="2123" y="321"/>
                  </a:lnTo>
                  <a:lnTo>
                    <a:pt x="1901" y="148"/>
                  </a:lnTo>
                  <a:lnTo>
                    <a:pt x="1704" y="25"/>
                  </a:lnTo>
                  <a:lnTo>
                    <a:pt x="1605" y="0"/>
                  </a:lnTo>
                  <a:lnTo>
                    <a:pt x="1555" y="0"/>
                  </a:lnTo>
                  <a:lnTo>
                    <a:pt x="1555" y="0"/>
                  </a:lnTo>
                  <a:lnTo>
                    <a:pt x="1432" y="25"/>
                  </a:lnTo>
                  <a:lnTo>
                    <a:pt x="1333" y="123"/>
                  </a:lnTo>
                  <a:lnTo>
                    <a:pt x="1259" y="247"/>
                  </a:lnTo>
                  <a:lnTo>
                    <a:pt x="1185" y="395"/>
                  </a:lnTo>
                  <a:lnTo>
                    <a:pt x="1136" y="568"/>
                  </a:lnTo>
                  <a:lnTo>
                    <a:pt x="1136" y="765"/>
                  </a:lnTo>
                  <a:lnTo>
                    <a:pt x="1161" y="963"/>
                  </a:lnTo>
                  <a:lnTo>
                    <a:pt x="1235" y="1160"/>
                  </a:lnTo>
                  <a:lnTo>
                    <a:pt x="1235" y="1160"/>
                  </a:lnTo>
                  <a:lnTo>
                    <a:pt x="1111" y="1209"/>
                  </a:lnTo>
                  <a:lnTo>
                    <a:pt x="988" y="1283"/>
                  </a:lnTo>
                  <a:lnTo>
                    <a:pt x="914" y="1382"/>
                  </a:lnTo>
                  <a:lnTo>
                    <a:pt x="889" y="1506"/>
                  </a:lnTo>
                  <a:lnTo>
                    <a:pt x="864" y="1604"/>
                  </a:lnTo>
                  <a:lnTo>
                    <a:pt x="864" y="1728"/>
                  </a:lnTo>
                  <a:lnTo>
                    <a:pt x="914" y="1851"/>
                  </a:lnTo>
                  <a:lnTo>
                    <a:pt x="988" y="1950"/>
                  </a:lnTo>
                  <a:lnTo>
                    <a:pt x="988" y="1950"/>
                  </a:lnTo>
                  <a:lnTo>
                    <a:pt x="889" y="1974"/>
                  </a:lnTo>
                  <a:lnTo>
                    <a:pt x="790" y="2048"/>
                  </a:lnTo>
                  <a:lnTo>
                    <a:pt x="716" y="2122"/>
                  </a:lnTo>
                  <a:lnTo>
                    <a:pt x="667" y="2197"/>
                  </a:lnTo>
                  <a:lnTo>
                    <a:pt x="618" y="2320"/>
                  </a:lnTo>
                  <a:lnTo>
                    <a:pt x="618" y="2443"/>
                  </a:lnTo>
                  <a:lnTo>
                    <a:pt x="642" y="2591"/>
                  </a:lnTo>
                  <a:lnTo>
                    <a:pt x="692" y="2739"/>
                  </a:lnTo>
                  <a:lnTo>
                    <a:pt x="692" y="2739"/>
                  </a:lnTo>
                  <a:lnTo>
                    <a:pt x="618" y="2715"/>
                  </a:lnTo>
                  <a:lnTo>
                    <a:pt x="544" y="2739"/>
                  </a:lnTo>
                  <a:lnTo>
                    <a:pt x="445" y="2789"/>
                  </a:lnTo>
                  <a:lnTo>
                    <a:pt x="371" y="2863"/>
                  </a:lnTo>
                  <a:lnTo>
                    <a:pt x="322" y="2986"/>
                  </a:lnTo>
                  <a:lnTo>
                    <a:pt x="272" y="3110"/>
                  </a:lnTo>
                  <a:lnTo>
                    <a:pt x="272" y="3233"/>
                  </a:lnTo>
                  <a:lnTo>
                    <a:pt x="297" y="3356"/>
                  </a:lnTo>
                  <a:lnTo>
                    <a:pt x="346" y="3430"/>
                  </a:lnTo>
                  <a:lnTo>
                    <a:pt x="346" y="3430"/>
                  </a:lnTo>
                  <a:lnTo>
                    <a:pt x="248" y="3455"/>
                  </a:lnTo>
                  <a:lnTo>
                    <a:pt x="173" y="3480"/>
                  </a:lnTo>
                  <a:lnTo>
                    <a:pt x="124" y="3505"/>
                  </a:lnTo>
                  <a:lnTo>
                    <a:pt x="75" y="3554"/>
                  </a:lnTo>
                  <a:lnTo>
                    <a:pt x="25" y="3653"/>
                  </a:lnTo>
                  <a:lnTo>
                    <a:pt x="1" y="3776"/>
                  </a:lnTo>
                  <a:lnTo>
                    <a:pt x="25" y="3899"/>
                  </a:lnTo>
                  <a:lnTo>
                    <a:pt x="75" y="4023"/>
                  </a:lnTo>
                  <a:lnTo>
                    <a:pt x="149" y="4097"/>
                  </a:lnTo>
                  <a:lnTo>
                    <a:pt x="198" y="4146"/>
                  </a:lnTo>
                  <a:lnTo>
                    <a:pt x="198" y="4146"/>
                  </a:lnTo>
                  <a:lnTo>
                    <a:pt x="322" y="4245"/>
                  </a:lnTo>
                  <a:lnTo>
                    <a:pt x="519" y="4368"/>
                  </a:lnTo>
                  <a:lnTo>
                    <a:pt x="519" y="4368"/>
                  </a:lnTo>
                  <a:lnTo>
                    <a:pt x="741" y="4492"/>
                  </a:lnTo>
                  <a:lnTo>
                    <a:pt x="963" y="4664"/>
                  </a:lnTo>
                  <a:lnTo>
                    <a:pt x="1136" y="4837"/>
                  </a:lnTo>
                  <a:lnTo>
                    <a:pt x="1309" y="5059"/>
                  </a:lnTo>
                  <a:lnTo>
                    <a:pt x="1309" y="5059"/>
                  </a:lnTo>
                  <a:lnTo>
                    <a:pt x="1531" y="5331"/>
                  </a:lnTo>
                  <a:lnTo>
                    <a:pt x="1654" y="5454"/>
                  </a:lnTo>
                  <a:lnTo>
                    <a:pt x="1827" y="5602"/>
                  </a:lnTo>
                  <a:lnTo>
                    <a:pt x="2000" y="5750"/>
                  </a:lnTo>
                  <a:lnTo>
                    <a:pt x="2222" y="5874"/>
                  </a:lnTo>
                  <a:lnTo>
                    <a:pt x="2469" y="5997"/>
                  </a:lnTo>
                  <a:lnTo>
                    <a:pt x="2740" y="6120"/>
                  </a:lnTo>
                  <a:lnTo>
                    <a:pt x="2740" y="6120"/>
                  </a:lnTo>
                  <a:lnTo>
                    <a:pt x="3209" y="6269"/>
                  </a:lnTo>
                  <a:lnTo>
                    <a:pt x="3629" y="6392"/>
                  </a:lnTo>
                  <a:lnTo>
                    <a:pt x="4394" y="6614"/>
                  </a:lnTo>
                  <a:lnTo>
                    <a:pt x="4739" y="6713"/>
                  </a:lnTo>
                  <a:lnTo>
                    <a:pt x="5060" y="6861"/>
                  </a:lnTo>
                  <a:lnTo>
                    <a:pt x="5356" y="7009"/>
                  </a:lnTo>
                  <a:lnTo>
                    <a:pt x="5652" y="7206"/>
                  </a:lnTo>
                  <a:lnTo>
                    <a:pt x="5652" y="7206"/>
                  </a:lnTo>
                  <a:lnTo>
                    <a:pt x="5998" y="7478"/>
                  </a:lnTo>
                  <a:lnTo>
                    <a:pt x="6393" y="7749"/>
                  </a:lnTo>
                  <a:lnTo>
                    <a:pt x="6812" y="7971"/>
                  </a:lnTo>
                  <a:lnTo>
                    <a:pt x="7232" y="8169"/>
                  </a:lnTo>
                  <a:lnTo>
                    <a:pt x="7454" y="8243"/>
                  </a:lnTo>
                  <a:lnTo>
                    <a:pt x="7676" y="8292"/>
                  </a:lnTo>
                  <a:lnTo>
                    <a:pt x="7898" y="8317"/>
                  </a:lnTo>
                  <a:lnTo>
                    <a:pt x="8145" y="8342"/>
                  </a:lnTo>
                  <a:lnTo>
                    <a:pt x="8367" y="8342"/>
                  </a:lnTo>
                  <a:lnTo>
                    <a:pt x="8589" y="8317"/>
                  </a:lnTo>
                  <a:lnTo>
                    <a:pt x="8836" y="8268"/>
                  </a:lnTo>
                  <a:lnTo>
                    <a:pt x="9058" y="8194"/>
                  </a:lnTo>
                  <a:lnTo>
                    <a:pt x="9058" y="8194"/>
                  </a:lnTo>
                  <a:lnTo>
                    <a:pt x="9255" y="8095"/>
                  </a:lnTo>
                  <a:lnTo>
                    <a:pt x="9428" y="7971"/>
                  </a:lnTo>
                  <a:lnTo>
                    <a:pt x="9601" y="7823"/>
                  </a:lnTo>
                  <a:lnTo>
                    <a:pt x="9749" y="7675"/>
                  </a:lnTo>
                  <a:lnTo>
                    <a:pt x="9848" y="7503"/>
                  </a:lnTo>
                  <a:lnTo>
                    <a:pt x="9946" y="7330"/>
                  </a:lnTo>
                  <a:lnTo>
                    <a:pt x="10020" y="7132"/>
                  </a:lnTo>
                  <a:lnTo>
                    <a:pt x="10070" y="6935"/>
                  </a:lnTo>
                  <a:lnTo>
                    <a:pt x="10070" y="6713"/>
                  </a:lnTo>
                  <a:lnTo>
                    <a:pt x="10070" y="6515"/>
                  </a:lnTo>
                  <a:lnTo>
                    <a:pt x="10020" y="6318"/>
                  </a:lnTo>
                  <a:lnTo>
                    <a:pt x="9922" y="6120"/>
                  </a:lnTo>
                  <a:lnTo>
                    <a:pt x="9823" y="5948"/>
                  </a:lnTo>
                  <a:lnTo>
                    <a:pt x="9650" y="5775"/>
                  </a:lnTo>
                  <a:lnTo>
                    <a:pt x="9477" y="5602"/>
                  </a:lnTo>
                  <a:lnTo>
                    <a:pt x="9255" y="5479"/>
                  </a:lnTo>
                  <a:lnTo>
                    <a:pt x="9255" y="5479"/>
                  </a:lnTo>
                  <a:lnTo>
                    <a:pt x="8441" y="5084"/>
                  </a:lnTo>
                  <a:lnTo>
                    <a:pt x="8095" y="4911"/>
                  </a:lnTo>
                  <a:lnTo>
                    <a:pt x="7775" y="4738"/>
                  </a:lnTo>
                  <a:lnTo>
                    <a:pt x="7478" y="4516"/>
                  </a:lnTo>
                  <a:lnTo>
                    <a:pt x="7182" y="4270"/>
                  </a:lnTo>
                  <a:lnTo>
                    <a:pt x="6837" y="3924"/>
                  </a:lnTo>
                  <a:lnTo>
                    <a:pt x="6442" y="3505"/>
                  </a:lnTo>
                  <a:lnTo>
                    <a:pt x="6442" y="3505"/>
                  </a:lnTo>
                  <a:lnTo>
                    <a:pt x="5652" y="2616"/>
                  </a:lnTo>
                  <a:lnTo>
                    <a:pt x="5282" y="2221"/>
                  </a:lnTo>
                  <a:lnTo>
                    <a:pt x="4912" y="1876"/>
                  </a:lnTo>
                  <a:lnTo>
                    <a:pt x="4517" y="1580"/>
                  </a:lnTo>
                  <a:lnTo>
                    <a:pt x="4295" y="1456"/>
                  </a:lnTo>
                  <a:lnTo>
                    <a:pt x="4073" y="1357"/>
                  </a:lnTo>
                  <a:lnTo>
                    <a:pt x="3851" y="1259"/>
                  </a:lnTo>
                  <a:lnTo>
                    <a:pt x="3604" y="1160"/>
                  </a:lnTo>
                  <a:lnTo>
                    <a:pt x="3332" y="1086"/>
                  </a:lnTo>
                  <a:lnTo>
                    <a:pt x="3061" y="1037"/>
                  </a:lnTo>
                  <a:lnTo>
                    <a:pt x="3061"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2" name="Google Shape;3202;p34"/>
            <p:cNvSpPr/>
            <p:nvPr/>
          </p:nvSpPr>
          <p:spPr>
            <a:xfrm>
              <a:off x="1485288" y="3292510"/>
              <a:ext cx="66008" cy="94720"/>
            </a:xfrm>
            <a:custGeom>
              <a:avLst/>
              <a:gdLst/>
              <a:ahLst/>
              <a:cxnLst/>
              <a:rect l="l" t="t" r="r" b="b"/>
              <a:pathLst>
                <a:path w="2099" h="3012" extrusionOk="0">
                  <a:moveTo>
                    <a:pt x="1852" y="50"/>
                  </a:moveTo>
                  <a:lnTo>
                    <a:pt x="1852" y="50"/>
                  </a:lnTo>
                  <a:lnTo>
                    <a:pt x="1580" y="370"/>
                  </a:lnTo>
                  <a:lnTo>
                    <a:pt x="1284" y="691"/>
                  </a:lnTo>
                  <a:lnTo>
                    <a:pt x="1037" y="1037"/>
                  </a:lnTo>
                  <a:lnTo>
                    <a:pt x="791" y="1382"/>
                  </a:lnTo>
                  <a:lnTo>
                    <a:pt x="791" y="1382"/>
                  </a:lnTo>
                  <a:lnTo>
                    <a:pt x="544" y="1728"/>
                  </a:lnTo>
                  <a:lnTo>
                    <a:pt x="346" y="2073"/>
                  </a:lnTo>
                  <a:lnTo>
                    <a:pt x="346" y="2073"/>
                  </a:lnTo>
                  <a:lnTo>
                    <a:pt x="149" y="2443"/>
                  </a:lnTo>
                  <a:lnTo>
                    <a:pt x="50" y="2641"/>
                  </a:lnTo>
                  <a:lnTo>
                    <a:pt x="1" y="2863"/>
                  </a:lnTo>
                  <a:lnTo>
                    <a:pt x="1" y="2863"/>
                  </a:lnTo>
                  <a:lnTo>
                    <a:pt x="1" y="2937"/>
                  </a:lnTo>
                  <a:lnTo>
                    <a:pt x="75" y="2986"/>
                  </a:lnTo>
                  <a:lnTo>
                    <a:pt x="149" y="3011"/>
                  </a:lnTo>
                  <a:lnTo>
                    <a:pt x="174" y="2986"/>
                  </a:lnTo>
                  <a:lnTo>
                    <a:pt x="198" y="2962"/>
                  </a:lnTo>
                  <a:lnTo>
                    <a:pt x="198" y="2962"/>
                  </a:lnTo>
                  <a:lnTo>
                    <a:pt x="322" y="2789"/>
                  </a:lnTo>
                  <a:lnTo>
                    <a:pt x="420" y="2616"/>
                  </a:lnTo>
                  <a:lnTo>
                    <a:pt x="618" y="2271"/>
                  </a:lnTo>
                  <a:lnTo>
                    <a:pt x="618" y="2271"/>
                  </a:lnTo>
                  <a:lnTo>
                    <a:pt x="815" y="1901"/>
                  </a:lnTo>
                  <a:lnTo>
                    <a:pt x="1037" y="1555"/>
                  </a:lnTo>
                  <a:lnTo>
                    <a:pt x="1037" y="1555"/>
                  </a:lnTo>
                  <a:lnTo>
                    <a:pt x="1284" y="1210"/>
                  </a:lnTo>
                  <a:lnTo>
                    <a:pt x="1531" y="864"/>
                  </a:lnTo>
                  <a:lnTo>
                    <a:pt x="1802" y="543"/>
                  </a:lnTo>
                  <a:lnTo>
                    <a:pt x="2074" y="247"/>
                  </a:lnTo>
                  <a:lnTo>
                    <a:pt x="2074" y="247"/>
                  </a:lnTo>
                  <a:lnTo>
                    <a:pt x="2099" y="198"/>
                  </a:lnTo>
                  <a:lnTo>
                    <a:pt x="2099" y="148"/>
                  </a:lnTo>
                  <a:lnTo>
                    <a:pt x="2099" y="99"/>
                  </a:lnTo>
                  <a:lnTo>
                    <a:pt x="2049" y="50"/>
                  </a:lnTo>
                  <a:lnTo>
                    <a:pt x="2025" y="25"/>
                  </a:lnTo>
                  <a:lnTo>
                    <a:pt x="1975" y="0"/>
                  </a:lnTo>
                  <a:lnTo>
                    <a:pt x="1901" y="25"/>
                  </a:lnTo>
                  <a:lnTo>
                    <a:pt x="1852" y="50"/>
                  </a:lnTo>
                  <a:lnTo>
                    <a:pt x="1852"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3" name="Google Shape;3203;p34"/>
            <p:cNvSpPr/>
            <p:nvPr/>
          </p:nvSpPr>
          <p:spPr>
            <a:xfrm>
              <a:off x="1665351" y="3431409"/>
              <a:ext cx="31856" cy="55159"/>
            </a:xfrm>
            <a:custGeom>
              <a:avLst/>
              <a:gdLst/>
              <a:ahLst/>
              <a:cxnLst/>
              <a:rect l="l" t="t" r="r" b="b"/>
              <a:pathLst>
                <a:path w="1013" h="1754" extrusionOk="0">
                  <a:moveTo>
                    <a:pt x="173" y="1"/>
                  </a:moveTo>
                  <a:lnTo>
                    <a:pt x="173" y="1"/>
                  </a:lnTo>
                  <a:lnTo>
                    <a:pt x="198" y="198"/>
                  </a:lnTo>
                  <a:lnTo>
                    <a:pt x="247" y="420"/>
                  </a:lnTo>
                  <a:lnTo>
                    <a:pt x="297" y="692"/>
                  </a:lnTo>
                  <a:lnTo>
                    <a:pt x="420" y="963"/>
                  </a:lnTo>
                  <a:lnTo>
                    <a:pt x="568" y="1259"/>
                  </a:lnTo>
                  <a:lnTo>
                    <a:pt x="667" y="1408"/>
                  </a:lnTo>
                  <a:lnTo>
                    <a:pt x="765" y="1531"/>
                  </a:lnTo>
                  <a:lnTo>
                    <a:pt x="889" y="1630"/>
                  </a:lnTo>
                  <a:lnTo>
                    <a:pt x="1012" y="1753"/>
                  </a:lnTo>
                  <a:lnTo>
                    <a:pt x="1012" y="1753"/>
                  </a:lnTo>
                  <a:lnTo>
                    <a:pt x="790" y="1728"/>
                  </a:lnTo>
                  <a:lnTo>
                    <a:pt x="568" y="1630"/>
                  </a:lnTo>
                  <a:lnTo>
                    <a:pt x="445" y="1580"/>
                  </a:lnTo>
                  <a:lnTo>
                    <a:pt x="346" y="1506"/>
                  </a:lnTo>
                  <a:lnTo>
                    <a:pt x="247" y="1408"/>
                  </a:lnTo>
                  <a:lnTo>
                    <a:pt x="173" y="1309"/>
                  </a:lnTo>
                  <a:lnTo>
                    <a:pt x="124" y="1185"/>
                  </a:lnTo>
                  <a:lnTo>
                    <a:pt x="50" y="1062"/>
                  </a:lnTo>
                  <a:lnTo>
                    <a:pt x="25" y="914"/>
                  </a:lnTo>
                  <a:lnTo>
                    <a:pt x="0" y="766"/>
                  </a:lnTo>
                  <a:lnTo>
                    <a:pt x="0" y="593"/>
                  </a:lnTo>
                  <a:lnTo>
                    <a:pt x="25" y="420"/>
                  </a:lnTo>
                  <a:lnTo>
                    <a:pt x="74" y="198"/>
                  </a:lnTo>
                  <a:lnTo>
                    <a:pt x="173" y="1"/>
                  </a:lnTo>
                  <a:lnTo>
                    <a:pt x="173"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4" name="Google Shape;3204;p34"/>
            <p:cNvSpPr/>
            <p:nvPr/>
          </p:nvSpPr>
          <p:spPr>
            <a:xfrm>
              <a:off x="1468999" y="3350717"/>
              <a:ext cx="30315" cy="23303"/>
            </a:xfrm>
            <a:custGeom>
              <a:avLst/>
              <a:gdLst/>
              <a:ahLst/>
              <a:cxnLst/>
              <a:rect l="l" t="t" r="r" b="b"/>
              <a:pathLst>
                <a:path w="964" h="741" extrusionOk="0">
                  <a:moveTo>
                    <a:pt x="1" y="0"/>
                  </a:moveTo>
                  <a:lnTo>
                    <a:pt x="1" y="0"/>
                  </a:lnTo>
                  <a:lnTo>
                    <a:pt x="149" y="99"/>
                  </a:lnTo>
                  <a:lnTo>
                    <a:pt x="272" y="148"/>
                  </a:lnTo>
                  <a:lnTo>
                    <a:pt x="494" y="198"/>
                  </a:lnTo>
                  <a:lnTo>
                    <a:pt x="618" y="222"/>
                  </a:lnTo>
                  <a:lnTo>
                    <a:pt x="716" y="272"/>
                  </a:lnTo>
                  <a:lnTo>
                    <a:pt x="840" y="370"/>
                  </a:lnTo>
                  <a:lnTo>
                    <a:pt x="963" y="518"/>
                  </a:lnTo>
                  <a:lnTo>
                    <a:pt x="963" y="518"/>
                  </a:lnTo>
                  <a:lnTo>
                    <a:pt x="938" y="592"/>
                  </a:lnTo>
                  <a:lnTo>
                    <a:pt x="889" y="642"/>
                  </a:lnTo>
                  <a:lnTo>
                    <a:pt x="815" y="741"/>
                  </a:lnTo>
                  <a:lnTo>
                    <a:pt x="815" y="741"/>
                  </a:lnTo>
                  <a:lnTo>
                    <a:pt x="716" y="617"/>
                  </a:lnTo>
                  <a:lnTo>
                    <a:pt x="618" y="518"/>
                  </a:lnTo>
                  <a:lnTo>
                    <a:pt x="494" y="469"/>
                  </a:lnTo>
                  <a:lnTo>
                    <a:pt x="395" y="395"/>
                  </a:lnTo>
                  <a:lnTo>
                    <a:pt x="272" y="346"/>
                  </a:lnTo>
                  <a:lnTo>
                    <a:pt x="173" y="272"/>
                  </a:lnTo>
                  <a:lnTo>
                    <a:pt x="75" y="173"/>
                  </a:lnTo>
                  <a:lnTo>
                    <a:pt x="1" y="0"/>
                  </a:lnTo>
                  <a:lnTo>
                    <a:pt x="1"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5" name="Google Shape;3205;p34"/>
            <p:cNvSpPr/>
            <p:nvPr/>
          </p:nvSpPr>
          <p:spPr>
            <a:xfrm>
              <a:off x="1481420" y="3327415"/>
              <a:ext cx="28743" cy="28743"/>
            </a:xfrm>
            <a:custGeom>
              <a:avLst/>
              <a:gdLst/>
              <a:ahLst/>
              <a:cxnLst/>
              <a:rect l="l" t="t" r="r" b="b"/>
              <a:pathLst>
                <a:path w="914" h="914" extrusionOk="0">
                  <a:moveTo>
                    <a:pt x="0" y="1"/>
                  </a:moveTo>
                  <a:lnTo>
                    <a:pt x="0" y="1"/>
                  </a:lnTo>
                  <a:lnTo>
                    <a:pt x="124" y="124"/>
                  </a:lnTo>
                  <a:lnTo>
                    <a:pt x="247" y="198"/>
                  </a:lnTo>
                  <a:lnTo>
                    <a:pt x="371" y="272"/>
                  </a:lnTo>
                  <a:lnTo>
                    <a:pt x="469" y="297"/>
                  </a:lnTo>
                  <a:lnTo>
                    <a:pt x="691" y="396"/>
                  </a:lnTo>
                  <a:lnTo>
                    <a:pt x="790" y="470"/>
                  </a:lnTo>
                  <a:lnTo>
                    <a:pt x="914" y="593"/>
                  </a:lnTo>
                  <a:lnTo>
                    <a:pt x="914" y="593"/>
                  </a:lnTo>
                  <a:lnTo>
                    <a:pt x="691" y="914"/>
                  </a:lnTo>
                  <a:lnTo>
                    <a:pt x="691" y="914"/>
                  </a:lnTo>
                  <a:lnTo>
                    <a:pt x="593" y="741"/>
                  </a:lnTo>
                  <a:lnTo>
                    <a:pt x="469" y="593"/>
                  </a:lnTo>
                  <a:lnTo>
                    <a:pt x="371" y="494"/>
                  </a:lnTo>
                  <a:lnTo>
                    <a:pt x="297" y="420"/>
                  </a:lnTo>
                  <a:lnTo>
                    <a:pt x="198" y="346"/>
                  </a:lnTo>
                  <a:lnTo>
                    <a:pt x="124" y="272"/>
                  </a:lnTo>
                  <a:lnTo>
                    <a:pt x="74" y="174"/>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6" name="Google Shape;3206;p34"/>
            <p:cNvSpPr/>
            <p:nvPr/>
          </p:nvSpPr>
          <p:spPr>
            <a:xfrm>
              <a:off x="1489188" y="3302604"/>
              <a:ext cx="32611" cy="36479"/>
            </a:xfrm>
            <a:custGeom>
              <a:avLst/>
              <a:gdLst/>
              <a:ahLst/>
              <a:cxnLst/>
              <a:rect l="l" t="t" r="r" b="b"/>
              <a:pathLst>
                <a:path w="1037" h="1160" extrusionOk="0">
                  <a:moveTo>
                    <a:pt x="0" y="0"/>
                  </a:moveTo>
                  <a:lnTo>
                    <a:pt x="0" y="0"/>
                  </a:lnTo>
                  <a:lnTo>
                    <a:pt x="99" y="148"/>
                  </a:lnTo>
                  <a:lnTo>
                    <a:pt x="222" y="247"/>
                  </a:lnTo>
                  <a:lnTo>
                    <a:pt x="321" y="321"/>
                  </a:lnTo>
                  <a:lnTo>
                    <a:pt x="469" y="370"/>
                  </a:lnTo>
                  <a:lnTo>
                    <a:pt x="593" y="420"/>
                  </a:lnTo>
                  <a:lnTo>
                    <a:pt x="741" y="494"/>
                  </a:lnTo>
                  <a:lnTo>
                    <a:pt x="889" y="592"/>
                  </a:lnTo>
                  <a:lnTo>
                    <a:pt x="1037" y="740"/>
                  </a:lnTo>
                  <a:lnTo>
                    <a:pt x="1037" y="740"/>
                  </a:lnTo>
                  <a:lnTo>
                    <a:pt x="938" y="963"/>
                  </a:lnTo>
                  <a:lnTo>
                    <a:pt x="889" y="1037"/>
                  </a:lnTo>
                  <a:lnTo>
                    <a:pt x="815" y="1160"/>
                  </a:lnTo>
                  <a:lnTo>
                    <a:pt x="815" y="1160"/>
                  </a:lnTo>
                  <a:lnTo>
                    <a:pt x="716" y="938"/>
                  </a:lnTo>
                  <a:lnTo>
                    <a:pt x="617" y="790"/>
                  </a:lnTo>
                  <a:lnTo>
                    <a:pt x="518" y="691"/>
                  </a:lnTo>
                  <a:lnTo>
                    <a:pt x="395" y="592"/>
                  </a:lnTo>
                  <a:lnTo>
                    <a:pt x="272" y="494"/>
                  </a:lnTo>
                  <a:lnTo>
                    <a:pt x="173" y="395"/>
                  </a:lnTo>
                  <a:lnTo>
                    <a:pt x="74" y="222"/>
                  </a:lnTo>
                  <a:lnTo>
                    <a:pt x="0" y="0"/>
                  </a:lnTo>
                  <a:lnTo>
                    <a:pt x="0"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7" name="Google Shape;3207;p34"/>
            <p:cNvSpPr/>
            <p:nvPr/>
          </p:nvSpPr>
          <p:spPr>
            <a:xfrm>
              <a:off x="1500823" y="3279302"/>
              <a:ext cx="41165" cy="35724"/>
            </a:xfrm>
            <a:custGeom>
              <a:avLst/>
              <a:gdLst/>
              <a:ahLst/>
              <a:cxnLst/>
              <a:rect l="l" t="t" r="r" b="b"/>
              <a:pathLst>
                <a:path w="1309" h="1136" extrusionOk="0">
                  <a:moveTo>
                    <a:pt x="0" y="1"/>
                  </a:moveTo>
                  <a:lnTo>
                    <a:pt x="0" y="1"/>
                  </a:lnTo>
                  <a:lnTo>
                    <a:pt x="25" y="75"/>
                  </a:lnTo>
                  <a:lnTo>
                    <a:pt x="124" y="198"/>
                  </a:lnTo>
                  <a:lnTo>
                    <a:pt x="223" y="297"/>
                  </a:lnTo>
                  <a:lnTo>
                    <a:pt x="346" y="371"/>
                  </a:lnTo>
                  <a:lnTo>
                    <a:pt x="494" y="470"/>
                  </a:lnTo>
                  <a:lnTo>
                    <a:pt x="691" y="544"/>
                  </a:lnTo>
                  <a:lnTo>
                    <a:pt x="691" y="544"/>
                  </a:lnTo>
                  <a:lnTo>
                    <a:pt x="1037" y="667"/>
                  </a:lnTo>
                  <a:lnTo>
                    <a:pt x="1210" y="766"/>
                  </a:lnTo>
                  <a:lnTo>
                    <a:pt x="1308" y="815"/>
                  </a:lnTo>
                  <a:lnTo>
                    <a:pt x="1062" y="1136"/>
                  </a:lnTo>
                  <a:lnTo>
                    <a:pt x="1062" y="1136"/>
                  </a:lnTo>
                  <a:lnTo>
                    <a:pt x="1037" y="1111"/>
                  </a:lnTo>
                  <a:lnTo>
                    <a:pt x="988" y="1013"/>
                  </a:lnTo>
                  <a:lnTo>
                    <a:pt x="864" y="914"/>
                  </a:lnTo>
                  <a:lnTo>
                    <a:pt x="667" y="790"/>
                  </a:lnTo>
                  <a:lnTo>
                    <a:pt x="667" y="790"/>
                  </a:lnTo>
                  <a:lnTo>
                    <a:pt x="445" y="667"/>
                  </a:lnTo>
                  <a:lnTo>
                    <a:pt x="346" y="593"/>
                  </a:lnTo>
                  <a:lnTo>
                    <a:pt x="247" y="519"/>
                  </a:lnTo>
                  <a:lnTo>
                    <a:pt x="148" y="420"/>
                  </a:lnTo>
                  <a:lnTo>
                    <a:pt x="74" y="297"/>
                  </a:lnTo>
                  <a:lnTo>
                    <a:pt x="25" y="173"/>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8" name="Google Shape;3208;p34"/>
            <p:cNvSpPr/>
            <p:nvPr/>
          </p:nvSpPr>
          <p:spPr>
            <a:xfrm>
              <a:off x="1547395" y="3340623"/>
              <a:ext cx="98588" cy="74531"/>
            </a:xfrm>
            <a:custGeom>
              <a:avLst/>
              <a:gdLst/>
              <a:ahLst/>
              <a:cxnLst/>
              <a:rect l="l" t="t" r="r" b="b"/>
              <a:pathLst>
                <a:path w="3135" h="2370" extrusionOk="0">
                  <a:moveTo>
                    <a:pt x="25" y="0"/>
                  </a:moveTo>
                  <a:lnTo>
                    <a:pt x="25" y="0"/>
                  </a:lnTo>
                  <a:lnTo>
                    <a:pt x="50" y="173"/>
                  </a:lnTo>
                  <a:lnTo>
                    <a:pt x="99" y="321"/>
                  </a:lnTo>
                  <a:lnTo>
                    <a:pt x="173" y="519"/>
                  </a:lnTo>
                  <a:lnTo>
                    <a:pt x="272" y="741"/>
                  </a:lnTo>
                  <a:lnTo>
                    <a:pt x="420" y="938"/>
                  </a:lnTo>
                  <a:lnTo>
                    <a:pt x="592" y="1136"/>
                  </a:lnTo>
                  <a:lnTo>
                    <a:pt x="691" y="1210"/>
                  </a:lnTo>
                  <a:lnTo>
                    <a:pt x="815" y="1284"/>
                  </a:lnTo>
                  <a:lnTo>
                    <a:pt x="815" y="1284"/>
                  </a:lnTo>
                  <a:lnTo>
                    <a:pt x="1086" y="1382"/>
                  </a:lnTo>
                  <a:lnTo>
                    <a:pt x="1358" y="1481"/>
                  </a:lnTo>
                  <a:lnTo>
                    <a:pt x="1974" y="1629"/>
                  </a:lnTo>
                  <a:lnTo>
                    <a:pt x="2295" y="1728"/>
                  </a:lnTo>
                  <a:lnTo>
                    <a:pt x="2591" y="1876"/>
                  </a:lnTo>
                  <a:lnTo>
                    <a:pt x="2740" y="1975"/>
                  </a:lnTo>
                  <a:lnTo>
                    <a:pt x="2888" y="2098"/>
                  </a:lnTo>
                  <a:lnTo>
                    <a:pt x="3011" y="2221"/>
                  </a:lnTo>
                  <a:lnTo>
                    <a:pt x="3134" y="2370"/>
                  </a:lnTo>
                  <a:lnTo>
                    <a:pt x="3134" y="2370"/>
                  </a:lnTo>
                  <a:lnTo>
                    <a:pt x="2863" y="2221"/>
                  </a:lnTo>
                  <a:lnTo>
                    <a:pt x="2567" y="2123"/>
                  </a:lnTo>
                  <a:lnTo>
                    <a:pt x="2295" y="2073"/>
                  </a:lnTo>
                  <a:lnTo>
                    <a:pt x="2024" y="2024"/>
                  </a:lnTo>
                  <a:lnTo>
                    <a:pt x="1481" y="1950"/>
                  </a:lnTo>
                  <a:lnTo>
                    <a:pt x="1185" y="1901"/>
                  </a:lnTo>
                  <a:lnTo>
                    <a:pt x="864" y="1802"/>
                  </a:lnTo>
                  <a:lnTo>
                    <a:pt x="864" y="1802"/>
                  </a:lnTo>
                  <a:lnTo>
                    <a:pt x="716" y="1728"/>
                  </a:lnTo>
                  <a:lnTo>
                    <a:pt x="592" y="1654"/>
                  </a:lnTo>
                  <a:lnTo>
                    <a:pt x="469" y="1555"/>
                  </a:lnTo>
                  <a:lnTo>
                    <a:pt x="370" y="1456"/>
                  </a:lnTo>
                  <a:lnTo>
                    <a:pt x="296" y="1333"/>
                  </a:lnTo>
                  <a:lnTo>
                    <a:pt x="222" y="1234"/>
                  </a:lnTo>
                  <a:lnTo>
                    <a:pt x="99" y="963"/>
                  </a:lnTo>
                  <a:lnTo>
                    <a:pt x="25" y="716"/>
                  </a:lnTo>
                  <a:lnTo>
                    <a:pt x="0" y="445"/>
                  </a:lnTo>
                  <a:lnTo>
                    <a:pt x="0" y="222"/>
                  </a:lnTo>
                  <a:lnTo>
                    <a:pt x="25" y="0"/>
                  </a:lnTo>
                  <a:lnTo>
                    <a:pt x="25"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9" name="Google Shape;3209;p34"/>
            <p:cNvSpPr/>
            <p:nvPr/>
          </p:nvSpPr>
          <p:spPr>
            <a:xfrm>
              <a:off x="1991293" y="3131095"/>
              <a:ext cx="276329" cy="357810"/>
            </a:xfrm>
            <a:custGeom>
              <a:avLst/>
              <a:gdLst/>
              <a:ahLst/>
              <a:cxnLst/>
              <a:rect l="l" t="t" r="r" b="b"/>
              <a:pathLst>
                <a:path w="8787" h="11378" extrusionOk="0">
                  <a:moveTo>
                    <a:pt x="6466" y="0"/>
                  </a:moveTo>
                  <a:lnTo>
                    <a:pt x="6170" y="25"/>
                  </a:lnTo>
                  <a:lnTo>
                    <a:pt x="5850" y="74"/>
                  </a:lnTo>
                  <a:lnTo>
                    <a:pt x="5529" y="123"/>
                  </a:lnTo>
                  <a:lnTo>
                    <a:pt x="5233" y="247"/>
                  </a:lnTo>
                  <a:lnTo>
                    <a:pt x="4936" y="370"/>
                  </a:lnTo>
                  <a:lnTo>
                    <a:pt x="4665" y="518"/>
                  </a:lnTo>
                  <a:lnTo>
                    <a:pt x="4393" y="691"/>
                  </a:lnTo>
                  <a:lnTo>
                    <a:pt x="4122" y="864"/>
                  </a:lnTo>
                  <a:lnTo>
                    <a:pt x="3875" y="1086"/>
                  </a:lnTo>
                  <a:lnTo>
                    <a:pt x="3628" y="1308"/>
                  </a:lnTo>
                  <a:lnTo>
                    <a:pt x="3382" y="1555"/>
                  </a:lnTo>
                  <a:lnTo>
                    <a:pt x="3160" y="1826"/>
                  </a:lnTo>
                  <a:lnTo>
                    <a:pt x="2937" y="2098"/>
                  </a:lnTo>
                  <a:lnTo>
                    <a:pt x="2518" y="2690"/>
                  </a:lnTo>
                  <a:lnTo>
                    <a:pt x="2148" y="3307"/>
                  </a:lnTo>
                  <a:lnTo>
                    <a:pt x="1777" y="3949"/>
                  </a:lnTo>
                  <a:lnTo>
                    <a:pt x="1481" y="4590"/>
                  </a:lnTo>
                  <a:lnTo>
                    <a:pt x="1185" y="5232"/>
                  </a:lnTo>
                  <a:lnTo>
                    <a:pt x="938" y="5874"/>
                  </a:lnTo>
                  <a:lnTo>
                    <a:pt x="716" y="6491"/>
                  </a:lnTo>
                  <a:lnTo>
                    <a:pt x="519" y="7058"/>
                  </a:lnTo>
                  <a:lnTo>
                    <a:pt x="223" y="8045"/>
                  </a:lnTo>
                  <a:lnTo>
                    <a:pt x="149" y="8342"/>
                  </a:lnTo>
                  <a:lnTo>
                    <a:pt x="75" y="8638"/>
                  </a:lnTo>
                  <a:lnTo>
                    <a:pt x="25" y="9156"/>
                  </a:lnTo>
                  <a:lnTo>
                    <a:pt x="1" y="9625"/>
                  </a:lnTo>
                  <a:lnTo>
                    <a:pt x="50" y="10020"/>
                  </a:lnTo>
                  <a:lnTo>
                    <a:pt x="99" y="10365"/>
                  </a:lnTo>
                  <a:lnTo>
                    <a:pt x="198" y="10612"/>
                  </a:lnTo>
                  <a:lnTo>
                    <a:pt x="272" y="10809"/>
                  </a:lnTo>
                  <a:lnTo>
                    <a:pt x="371" y="10933"/>
                  </a:lnTo>
                  <a:lnTo>
                    <a:pt x="519" y="11081"/>
                  </a:lnTo>
                  <a:lnTo>
                    <a:pt x="667" y="11180"/>
                  </a:lnTo>
                  <a:lnTo>
                    <a:pt x="840" y="11278"/>
                  </a:lnTo>
                  <a:lnTo>
                    <a:pt x="1012" y="11328"/>
                  </a:lnTo>
                  <a:lnTo>
                    <a:pt x="1210" y="11377"/>
                  </a:lnTo>
                  <a:lnTo>
                    <a:pt x="1407" y="11377"/>
                  </a:lnTo>
                  <a:lnTo>
                    <a:pt x="1605" y="11352"/>
                  </a:lnTo>
                  <a:lnTo>
                    <a:pt x="1827" y="11303"/>
                  </a:lnTo>
                  <a:lnTo>
                    <a:pt x="2049" y="11254"/>
                  </a:lnTo>
                  <a:lnTo>
                    <a:pt x="2271" y="11155"/>
                  </a:lnTo>
                  <a:lnTo>
                    <a:pt x="2493" y="11056"/>
                  </a:lnTo>
                  <a:lnTo>
                    <a:pt x="2740" y="10933"/>
                  </a:lnTo>
                  <a:lnTo>
                    <a:pt x="3234" y="10637"/>
                  </a:lnTo>
                  <a:lnTo>
                    <a:pt x="3727" y="10291"/>
                  </a:lnTo>
                  <a:lnTo>
                    <a:pt x="4221" y="9872"/>
                  </a:lnTo>
                  <a:lnTo>
                    <a:pt x="4714" y="9427"/>
                  </a:lnTo>
                  <a:lnTo>
                    <a:pt x="5208" y="8959"/>
                  </a:lnTo>
                  <a:lnTo>
                    <a:pt x="5677" y="8440"/>
                  </a:lnTo>
                  <a:lnTo>
                    <a:pt x="6146" y="7947"/>
                  </a:lnTo>
                  <a:lnTo>
                    <a:pt x="6590" y="7428"/>
                  </a:lnTo>
                  <a:lnTo>
                    <a:pt x="7009" y="6910"/>
                  </a:lnTo>
                  <a:lnTo>
                    <a:pt x="7404" y="6417"/>
                  </a:lnTo>
                  <a:lnTo>
                    <a:pt x="7725" y="5948"/>
                  </a:lnTo>
                  <a:lnTo>
                    <a:pt x="8021" y="5454"/>
                  </a:lnTo>
                  <a:lnTo>
                    <a:pt x="8268" y="4936"/>
                  </a:lnTo>
                  <a:lnTo>
                    <a:pt x="8490" y="4393"/>
                  </a:lnTo>
                  <a:lnTo>
                    <a:pt x="8638" y="3850"/>
                  </a:lnTo>
                  <a:lnTo>
                    <a:pt x="8737" y="3282"/>
                  </a:lnTo>
                  <a:lnTo>
                    <a:pt x="8786" y="2739"/>
                  </a:lnTo>
                  <a:lnTo>
                    <a:pt x="8786" y="2493"/>
                  </a:lnTo>
                  <a:lnTo>
                    <a:pt x="8762" y="2221"/>
                  </a:lnTo>
                  <a:lnTo>
                    <a:pt x="8737" y="1974"/>
                  </a:lnTo>
                  <a:lnTo>
                    <a:pt x="8688" y="1752"/>
                  </a:lnTo>
                  <a:lnTo>
                    <a:pt x="8638" y="1505"/>
                  </a:lnTo>
                  <a:lnTo>
                    <a:pt x="8564" y="1283"/>
                  </a:lnTo>
                  <a:lnTo>
                    <a:pt x="8465" y="1086"/>
                  </a:lnTo>
                  <a:lnTo>
                    <a:pt x="8342" y="888"/>
                  </a:lnTo>
                  <a:lnTo>
                    <a:pt x="8219" y="716"/>
                  </a:lnTo>
                  <a:lnTo>
                    <a:pt x="8071" y="568"/>
                  </a:lnTo>
                  <a:lnTo>
                    <a:pt x="7898" y="420"/>
                  </a:lnTo>
                  <a:lnTo>
                    <a:pt x="7725" y="296"/>
                  </a:lnTo>
                  <a:lnTo>
                    <a:pt x="7503" y="197"/>
                  </a:lnTo>
                  <a:lnTo>
                    <a:pt x="7281" y="99"/>
                  </a:lnTo>
                  <a:lnTo>
                    <a:pt x="7034" y="49"/>
                  </a:lnTo>
                  <a:lnTo>
                    <a:pt x="6763"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0" name="Google Shape;3210;p34"/>
            <p:cNvSpPr/>
            <p:nvPr/>
          </p:nvSpPr>
          <p:spPr>
            <a:xfrm>
              <a:off x="1995947" y="3239743"/>
              <a:ext cx="316676" cy="262335"/>
            </a:xfrm>
            <a:custGeom>
              <a:avLst/>
              <a:gdLst/>
              <a:ahLst/>
              <a:cxnLst/>
              <a:rect l="l" t="t" r="r" b="b"/>
              <a:pathLst>
                <a:path w="10070" h="8342" extrusionOk="0">
                  <a:moveTo>
                    <a:pt x="7034" y="1037"/>
                  </a:moveTo>
                  <a:lnTo>
                    <a:pt x="7034" y="1037"/>
                  </a:lnTo>
                  <a:lnTo>
                    <a:pt x="7108" y="987"/>
                  </a:lnTo>
                  <a:lnTo>
                    <a:pt x="7256" y="864"/>
                  </a:lnTo>
                  <a:lnTo>
                    <a:pt x="7701" y="494"/>
                  </a:lnTo>
                  <a:lnTo>
                    <a:pt x="7947" y="321"/>
                  </a:lnTo>
                  <a:lnTo>
                    <a:pt x="8169" y="148"/>
                  </a:lnTo>
                  <a:lnTo>
                    <a:pt x="8392" y="25"/>
                  </a:lnTo>
                  <a:lnTo>
                    <a:pt x="8466" y="0"/>
                  </a:lnTo>
                  <a:lnTo>
                    <a:pt x="8540" y="0"/>
                  </a:lnTo>
                  <a:lnTo>
                    <a:pt x="8540" y="0"/>
                  </a:lnTo>
                  <a:lnTo>
                    <a:pt x="8638" y="25"/>
                  </a:lnTo>
                  <a:lnTo>
                    <a:pt x="8737" y="123"/>
                  </a:lnTo>
                  <a:lnTo>
                    <a:pt x="8836" y="247"/>
                  </a:lnTo>
                  <a:lnTo>
                    <a:pt x="8885" y="395"/>
                  </a:lnTo>
                  <a:lnTo>
                    <a:pt x="8934" y="568"/>
                  </a:lnTo>
                  <a:lnTo>
                    <a:pt x="8934" y="765"/>
                  </a:lnTo>
                  <a:lnTo>
                    <a:pt x="8910" y="963"/>
                  </a:lnTo>
                  <a:lnTo>
                    <a:pt x="8836" y="1160"/>
                  </a:lnTo>
                  <a:lnTo>
                    <a:pt x="8836" y="1160"/>
                  </a:lnTo>
                  <a:lnTo>
                    <a:pt x="8984" y="1209"/>
                  </a:lnTo>
                  <a:lnTo>
                    <a:pt x="9083" y="1283"/>
                  </a:lnTo>
                  <a:lnTo>
                    <a:pt x="9157" y="1382"/>
                  </a:lnTo>
                  <a:lnTo>
                    <a:pt x="9206" y="1506"/>
                  </a:lnTo>
                  <a:lnTo>
                    <a:pt x="9206" y="1604"/>
                  </a:lnTo>
                  <a:lnTo>
                    <a:pt x="9206" y="1728"/>
                  </a:lnTo>
                  <a:lnTo>
                    <a:pt x="9157" y="1851"/>
                  </a:lnTo>
                  <a:lnTo>
                    <a:pt x="9107" y="1950"/>
                  </a:lnTo>
                  <a:lnTo>
                    <a:pt x="9107" y="1950"/>
                  </a:lnTo>
                  <a:lnTo>
                    <a:pt x="9206" y="1974"/>
                  </a:lnTo>
                  <a:lnTo>
                    <a:pt x="9280" y="2048"/>
                  </a:lnTo>
                  <a:lnTo>
                    <a:pt x="9354" y="2122"/>
                  </a:lnTo>
                  <a:lnTo>
                    <a:pt x="9428" y="2197"/>
                  </a:lnTo>
                  <a:lnTo>
                    <a:pt x="9453" y="2320"/>
                  </a:lnTo>
                  <a:lnTo>
                    <a:pt x="9477" y="2443"/>
                  </a:lnTo>
                  <a:lnTo>
                    <a:pt x="9453" y="2591"/>
                  </a:lnTo>
                  <a:lnTo>
                    <a:pt x="9403" y="2739"/>
                  </a:lnTo>
                  <a:lnTo>
                    <a:pt x="9403" y="2739"/>
                  </a:lnTo>
                  <a:lnTo>
                    <a:pt x="9453" y="2715"/>
                  </a:lnTo>
                  <a:lnTo>
                    <a:pt x="9527" y="2739"/>
                  </a:lnTo>
                  <a:lnTo>
                    <a:pt x="9625" y="2789"/>
                  </a:lnTo>
                  <a:lnTo>
                    <a:pt x="9700" y="2863"/>
                  </a:lnTo>
                  <a:lnTo>
                    <a:pt x="9774" y="2986"/>
                  </a:lnTo>
                  <a:lnTo>
                    <a:pt x="9798" y="3110"/>
                  </a:lnTo>
                  <a:lnTo>
                    <a:pt x="9798" y="3233"/>
                  </a:lnTo>
                  <a:lnTo>
                    <a:pt x="9774" y="3356"/>
                  </a:lnTo>
                  <a:lnTo>
                    <a:pt x="9724" y="3430"/>
                  </a:lnTo>
                  <a:lnTo>
                    <a:pt x="9724" y="3430"/>
                  </a:lnTo>
                  <a:lnTo>
                    <a:pt x="9823" y="3455"/>
                  </a:lnTo>
                  <a:lnTo>
                    <a:pt x="9897" y="3480"/>
                  </a:lnTo>
                  <a:lnTo>
                    <a:pt x="9971" y="3505"/>
                  </a:lnTo>
                  <a:lnTo>
                    <a:pt x="9996" y="3554"/>
                  </a:lnTo>
                  <a:lnTo>
                    <a:pt x="10070" y="3653"/>
                  </a:lnTo>
                  <a:lnTo>
                    <a:pt x="10070" y="3776"/>
                  </a:lnTo>
                  <a:lnTo>
                    <a:pt x="10045" y="3899"/>
                  </a:lnTo>
                  <a:lnTo>
                    <a:pt x="9996" y="4023"/>
                  </a:lnTo>
                  <a:lnTo>
                    <a:pt x="9946" y="4097"/>
                  </a:lnTo>
                  <a:lnTo>
                    <a:pt x="9872" y="4146"/>
                  </a:lnTo>
                  <a:lnTo>
                    <a:pt x="9872" y="4146"/>
                  </a:lnTo>
                  <a:lnTo>
                    <a:pt x="9749" y="4245"/>
                  </a:lnTo>
                  <a:lnTo>
                    <a:pt x="9551" y="4368"/>
                  </a:lnTo>
                  <a:lnTo>
                    <a:pt x="9551" y="4368"/>
                  </a:lnTo>
                  <a:lnTo>
                    <a:pt x="9329" y="4492"/>
                  </a:lnTo>
                  <a:lnTo>
                    <a:pt x="9132" y="4664"/>
                  </a:lnTo>
                  <a:lnTo>
                    <a:pt x="8934" y="4837"/>
                  </a:lnTo>
                  <a:lnTo>
                    <a:pt x="8762" y="5059"/>
                  </a:lnTo>
                  <a:lnTo>
                    <a:pt x="8762" y="5059"/>
                  </a:lnTo>
                  <a:lnTo>
                    <a:pt x="8564" y="5331"/>
                  </a:lnTo>
                  <a:lnTo>
                    <a:pt x="8416" y="5454"/>
                  </a:lnTo>
                  <a:lnTo>
                    <a:pt x="8268" y="5602"/>
                  </a:lnTo>
                  <a:lnTo>
                    <a:pt x="8071" y="5750"/>
                  </a:lnTo>
                  <a:lnTo>
                    <a:pt x="7849" y="5874"/>
                  </a:lnTo>
                  <a:lnTo>
                    <a:pt x="7602" y="5997"/>
                  </a:lnTo>
                  <a:lnTo>
                    <a:pt x="7330" y="6120"/>
                  </a:lnTo>
                  <a:lnTo>
                    <a:pt x="7330" y="6120"/>
                  </a:lnTo>
                  <a:lnTo>
                    <a:pt x="6861" y="6269"/>
                  </a:lnTo>
                  <a:lnTo>
                    <a:pt x="6442" y="6392"/>
                  </a:lnTo>
                  <a:lnTo>
                    <a:pt x="5677" y="6614"/>
                  </a:lnTo>
                  <a:lnTo>
                    <a:pt x="5331" y="6713"/>
                  </a:lnTo>
                  <a:lnTo>
                    <a:pt x="5011" y="6861"/>
                  </a:lnTo>
                  <a:lnTo>
                    <a:pt x="4714" y="7009"/>
                  </a:lnTo>
                  <a:lnTo>
                    <a:pt x="4443" y="7206"/>
                  </a:lnTo>
                  <a:lnTo>
                    <a:pt x="4443" y="7206"/>
                  </a:lnTo>
                  <a:lnTo>
                    <a:pt x="4073" y="7478"/>
                  </a:lnTo>
                  <a:lnTo>
                    <a:pt x="3678" y="7749"/>
                  </a:lnTo>
                  <a:lnTo>
                    <a:pt x="3283" y="7971"/>
                  </a:lnTo>
                  <a:lnTo>
                    <a:pt x="2839" y="8169"/>
                  </a:lnTo>
                  <a:lnTo>
                    <a:pt x="2617" y="8243"/>
                  </a:lnTo>
                  <a:lnTo>
                    <a:pt x="2395" y="8292"/>
                  </a:lnTo>
                  <a:lnTo>
                    <a:pt x="2172" y="8317"/>
                  </a:lnTo>
                  <a:lnTo>
                    <a:pt x="1950" y="8342"/>
                  </a:lnTo>
                  <a:lnTo>
                    <a:pt x="1704" y="8342"/>
                  </a:lnTo>
                  <a:lnTo>
                    <a:pt x="1481" y="8317"/>
                  </a:lnTo>
                  <a:lnTo>
                    <a:pt x="1259" y="8268"/>
                  </a:lnTo>
                  <a:lnTo>
                    <a:pt x="1012" y="8194"/>
                  </a:lnTo>
                  <a:lnTo>
                    <a:pt x="1012" y="8194"/>
                  </a:lnTo>
                  <a:lnTo>
                    <a:pt x="815" y="8095"/>
                  </a:lnTo>
                  <a:lnTo>
                    <a:pt x="642" y="7971"/>
                  </a:lnTo>
                  <a:lnTo>
                    <a:pt x="470" y="7823"/>
                  </a:lnTo>
                  <a:lnTo>
                    <a:pt x="346" y="7675"/>
                  </a:lnTo>
                  <a:lnTo>
                    <a:pt x="223" y="7503"/>
                  </a:lnTo>
                  <a:lnTo>
                    <a:pt x="124" y="7330"/>
                  </a:lnTo>
                  <a:lnTo>
                    <a:pt x="50" y="7132"/>
                  </a:lnTo>
                  <a:lnTo>
                    <a:pt x="25" y="6935"/>
                  </a:lnTo>
                  <a:lnTo>
                    <a:pt x="1" y="6713"/>
                  </a:lnTo>
                  <a:lnTo>
                    <a:pt x="25" y="6515"/>
                  </a:lnTo>
                  <a:lnTo>
                    <a:pt x="75" y="6318"/>
                  </a:lnTo>
                  <a:lnTo>
                    <a:pt x="149" y="6120"/>
                  </a:lnTo>
                  <a:lnTo>
                    <a:pt x="272" y="5948"/>
                  </a:lnTo>
                  <a:lnTo>
                    <a:pt x="420" y="5775"/>
                  </a:lnTo>
                  <a:lnTo>
                    <a:pt x="618" y="5602"/>
                  </a:lnTo>
                  <a:lnTo>
                    <a:pt x="840" y="5479"/>
                  </a:lnTo>
                  <a:lnTo>
                    <a:pt x="840" y="5479"/>
                  </a:lnTo>
                  <a:lnTo>
                    <a:pt x="1654" y="5084"/>
                  </a:lnTo>
                  <a:lnTo>
                    <a:pt x="1975" y="4911"/>
                  </a:lnTo>
                  <a:lnTo>
                    <a:pt x="2296" y="4738"/>
                  </a:lnTo>
                  <a:lnTo>
                    <a:pt x="2592" y="4516"/>
                  </a:lnTo>
                  <a:lnTo>
                    <a:pt x="2913" y="4270"/>
                  </a:lnTo>
                  <a:lnTo>
                    <a:pt x="3258" y="3924"/>
                  </a:lnTo>
                  <a:lnTo>
                    <a:pt x="3628" y="3505"/>
                  </a:lnTo>
                  <a:lnTo>
                    <a:pt x="3628" y="3505"/>
                  </a:lnTo>
                  <a:lnTo>
                    <a:pt x="4418" y="2616"/>
                  </a:lnTo>
                  <a:lnTo>
                    <a:pt x="4788" y="2221"/>
                  </a:lnTo>
                  <a:lnTo>
                    <a:pt x="5159" y="1876"/>
                  </a:lnTo>
                  <a:lnTo>
                    <a:pt x="5578" y="1580"/>
                  </a:lnTo>
                  <a:lnTo>
                    <a:pt x="5776" y="1456"/>
                  </a:lnTo>
                  <a:lnTo>
                    <a:pt x="5998" y="1357"/>
                  </a:lnTo>
                  <a:lnTo>
                    <a:pt x="6244" y="1259"/>
                  </a:lnTo>
                  <a:lnTo>
                    <a:pt x="6491" y="1160"/>
                  </a:lnTo>
                  <a:lnTo>
                    <a:pt x="6738" y="1086"/>
                  </a:lnTo>
                  <a:lnTo>
                    <a:pt x="7034" y="1037"/>
                  </a:lnTo>
                  <a:lnTo>
                    <a:pt x="7034"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1" name="Google Shape;3211;p34"/>
            <p:cNvSpPr/>
            <p:nvPr/>
          </p:nvSpPr>
          <p:spPr>
            <a:xfrm>
              <a:off x="2217896" y="3292510"/>
              <a:ext cx="66008" cy="94720"/>
            </a:xfrm>
            <a:custGeom>
              <a:avLst/>
              <a:gdLst/>
              <a:ahLst/>
              <a:cxnLst/>
              <a:rect l="l" t="t" r="r" b="b"/>
              <a:pathLst>
                <a:path w="2099" h="3012" extrusionOk="0">
                  <a:moveTo>
                    <a:pt x="248" y="50"/>
                  </a:moveTo>
                  <a:lnTo>
                    <a:pt x="248" y="50"/>
                  </a:lnTo>
                  <a:lnTo>
                    <a:pt x="544" y="370"/>
                  </a:lnTo>
                  <a:lnTo>
                    <a:pt x="815" y="691"/>
                  </a:lnTo>
                  <a:lnTo>
                    <a:pt x="1087" y="1037"/>
                  </a:lnTo>
                  <a:lnTo>
                    <a:pt x="1334" y="1382"/>
                  </a:lnTo>
                  <a:lnTo>
                    <a:pt x="1334" y="1382"/>
                  </a:lnTo>
                  <a:lnTo>
                    <a:pt x="1556" y="1728"/>
                  </a:lnTo>
                  <a:lnTo>
                    <a:pt x="1753" y="2073"/>
                  </a:lnTo>
                  <a:lnTo>
                    <a:pt x="1753" y="2073"/>
                  </a:lnTo>
                  <a:lnTo>
                    <a:pt x="1975" y="2443"/>
                  </a:lnTo>
                  <a:lnTo>
                    <a:pt x="2049" y="2641"/>
                  </a:lnTo>
                  <a:lnTo>
                    <a:pt x="2099" y="2863"/>
                  </a:lnTo>
                  <a:lnTo>
                    <a:pt x="2099" y="2863"/>
                  </a:lnTo>
                  <a:lnTo>
                    <a:pt x="2099" y="2937"/>
                  </a:lnTo>
                  <a:lnTo>
                    <a:pt x="2049" y="2986"/>
                  </a:lnTo>
                  <a:lnTo>
                    <a:pt x="1975" y="3011"/>
                  </a:lnTo>
                  <a:lnTo>
                    <a:pt x="1926" y="2986"/>
                  </a:lnTo>
                  <a:lnTo>
                    <a:pt x="1901" y="2962"/>
                  </a:lnTo>
                  <a:lnTo>
                    <a:pt x="1901" y="2962"/>
                  </a:lnTo>
                  <a:lnTo>
                    <a:pt x="1778" y="2789"/>
                  </a:lnTo>
                  <a:lnTo>
                    <a:pt x="1679" y="2616"/>
                  </a:lnTo>
                  <a:lnTo>
                    <a:pt x="1482" y="2271"/>
                  </a:lnTo>
                  <a:lnTo>
                    <a:pt x="1482" y="2271"/>
                  </a:lnTo>
                  <a:lnTo>
                    <a:pt x="1284" y="1901"/>
                  </a:lnTo>
                  <a:lnTo>
                    <a:pt x="1062" y="1555"/>
                  </a:lnTo>
                  <a:lnTo>
                    <a:pt x="1062" y="1555"/>
                  </a:lnTo>
                  <a:lnTo>
                    <a:pt x="840" y="1210"/>
                  </a:lnTo>
                  <a:lnTo>
                    <a:pt x="568" y="864"/>
                  </a:lnTo>
                  <a:lnTo>
                    <a:pt x="322" y="543"/>
                  </a:lnTo>
                  <a:lnTo>
                    <a:pt x="26" y="247"/>
                  </a:lnTo>
                  <a:lnTo>
                    <a:pt x="26" y="247"/>
                  </a:lnTo>
                  <a:lnTo>
                    <a:pt x="1" y="198"/>
                  </a:lnTo>
                  <a:lnTo>
                    <a:pt x="1" y="148"/>
                  </a:lnTo>
                  <a:lnTo>
                    <a:pt x="26" y="99"/>
                  </a:lnTo>
                  <a:lnTo>
                    <a:pt x="50" y="50"/>
                  </a:lnTo>
                  <a:lnTo>
                    <a:pt x="100" y="25"/>
                  </a:lnTo>
                  <a:lnTo>
                    <a:pt x="149" y="0"/>
                  </a:lnTo>
                  <a:lnTo>
                    <a:pt x="198" y="25"/>
                  </a:lnTo>
                  <a:lnTo>
                    <a:pt x="248" y="50"/>
                  </a:lnTo>
                  <a:lnTo>
                    <a:pt x="248"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2" name="Google Shape;3212;p34"/>
            <p:cNvSpPr/>
            <p:nvPr/>
          </p:nvSpPr>
          <p:spPr>
            <a:xfrm>
              <a:off x="2072016" y="3431409"/>
              <a:ext cx="31856" cy="55159"/>
            </a:xfrm>
            <a:custGeom>
              <a:avLst/>
              <a:gdLst/>
              <a:ahLst/>
              <a:cxnLst/>
              <a:rect l="l" t="t" r="r" b="b"/>
              <a:pathLst>
                <a:path w="1013" h="1754" extrusionOk="0">
                  <a:moveTo>
                    <a:pt x="864" y="1"/>
                  </a:moveTo>
                  <a:lnTo>
                    <a:pt x="864" y="1"/>
                  </a:lnTo>
                  <a:lnTo>
                    <a:pt x="839" y="198"/>
                  </a:lnTo>
                  <a:lnTo>
                    <a:pt x="790" y="420"/>
                  </a:lnTo>
                  <a:lnTo>
                    <a:pt x="716" y="692"/>
                  </a:lnTo>
                  <a:lnTo>
                    <a:pt x="593" y="963"/>
                  </a:lnTo>
                  <a:lnTo>
                    <a:pt x="444" y="1259"/>
                  </a:lnTo>
                  <a:lnTo>
                    <a:pt x="370" y="1408"/>
                  </a:lnTo>
                  <a:lnTo>
                    <a:pt x="247" y="1531"/>
                  </a:lnTo>
                  <a:lnTo>
                    <a:pt x="148" y="1630"/>
                  </a:lnTo>
                  <a:lnTo>
                    <a:pt x="0" y="1753"/>
                  </a:lnTo>
                  <a:lnTo>
                    <a:pt x="0" y="1753"/>
                  </a:lnTo>
                  <a:lnTo>
                    <a:pt x="247" y="1728"/>
                  </a:lnTo>
                  <a:lnTo>
                    <a:pt x="469" y="1630"/>
                  </a:lnTo>
                  <a:lnTo>
                    <a:pt x="568" y="1580"/>
                  </a:lnTo>
                  <a:lnTo>
                    <a:pt x="667" y="1506"/>
                  </a:lnTo>
                  <a:lnTo>
                    <a:pt x="765" y="1408"/>
                  </a:lnTo>
                  <a:lnTo>
                    <a:pt x="839" y="1309"/>
                  </a:lnTo>
                  <a:lnTo>
                    <a:pt x="913" y="1185"/>
                  </a:lnTo>
                  <a:lnTo>
                    <a:pt x="963" y="1062"/>
                  </a:lnTo>
                  <a:lnTo>
                    <a:pt x="987" y="914"/>
                  </a:lnTo>
                  <a:lnTo>
                    <a:pt x="1012" y="766"/>
                  </a:lnTo>
                  <a:lnTo>
                    <a:pt x="1012" y="593"/>
                  </a:lnTo>
                  <a:lnTo>
                    <a:pt x="987" y="420"/>
                  </a:lnTo>
                  <a:lnTo>
                    <a:pt x="938" y="198"/>
                  </a:lnTo>
                  <a:lnTo>
                    <a:pt x="864" y="1"/>
                  </a:lnTo>
                  <a:lnTo>
                    <a:pt x="864"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3" name="Google Shape;3213;p34"/>
            <p:cNvSpPr/>
            <p:nvPr/>
          </p:nvSpPr>
          <p:spPr>
            <a:xfrm>
              <a:off x="2269908" y="3350717"/>
              <a:ext cx="30284" cy="23303"/>
            </a:xfrm>
            <a:custGeom>
              <a:avLst/>
              <a:gdLst/>
              <a:ahLst/>
              <a:cxnLst/>
              <a:rect l="l" t="t" r="r" b="b"/>
              <a:pathLst>
                <a:path w="963" h="741" extrusionOk="0">
                  <a:moveTo>
                    <a:pt x="963" y="0"/>
                  </a:moveTo>
                  <a:lnTo>
                    <a:pt x="963" y="0"/>
                  </a:lnTo>
                  <a:lnTo>
                    <a:pt x="815" y="99"/>
                  </a:lnTo>
                  <a:lnTo>
                    <a:pt x="691" y="148"/>
                  </a:lnTo>
                  <a:lnTo>
                    <a:pt x="469" y="198"/>
                  </a:lnTo>
                  <a:lnTo>
                    <a:pt x="346" y="222"/>
                  </a:lnTo>
                  <a:lnTo>
                    <a:pt x="247" y="272"/>
                  </a:lnTo>
                  <a:lnTo>
                    <a:pt x="124" y="370"/>
                  </a:lnTo>
                  <a:lnTo>
                    <a:pt x="0" y="518"/>
                  </a:lnTo>
                  <a:lnTo>
                    <a:pt x="0" y="518"/>
                  </a:lnTo>
                  <a:lnTo>
                    <a:pt x="50" y="592"/>
                  </a:lnTo>
                  <a:lnTo>
                    <a:pt x="74" y="642"/>
                  </a:lnTo>
                  <a:lnTo>
                    <a:pt x="148" y="741"/>
                  </a:lnTo>
                  <a:lnTo>
                    <a:pt x="148" y="741"/>
                  </a:lnTo>
                  <a:lnTo>
                    <a:pt x="247" y="617"/>
                  </a:lnTo>
                  <a:lnTo>
                    <a:pt x="371" y="518"/>
                  </a:lnTo>
                  <a:lnTo>
                    <a:pt x="469" y="469"/>
                  </a:lnTo>
                  <a:lnTo>
                    <a:pt x="593" y="395"/>
                  </a:lnTo>
                  <a:lnTo>
                    <a:pt x="691" y="346"/>
                  </a:lnTo>
                  <a:lnTo>
                    <a:pt x="790" y="272"/>
                  </a:lnTo>
                  <a:lnTo>
                    <a:pt x="889" y="173"/>
                  </a:lnTo>
                  <a:lnTo>
                    <a:pt x="963" y="0"/>
                  </a:lnTo>
                  <a:lnTo>
                    <a:pt x="963"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4" name="Google Shape;3214;p34"/>
            <p:cNvSpPr/>
            <p:nvPr/>
          </p:nvSpPr>
          <p:spPr>
            <a:xfrm>
              <a:off x="2259814" y="3327415"/>
              <a:ext cx="27957" cy="28743"/>
            </a:xfrm>
            <a:custGeom>
              <a:avLst/>
              <a:gdLst/>
              <a:ahLst/>
              <a:cxnLst/>
              <a:rect l="l" t="t" r="r" b="b"/>
              <a:pathLst>
                <a:path w="889" h="914" extrusionOk="0">
                  <a:moveTo>
                    <a:pt x="889" y="1"/>
                  </a:moveTo>
                  <a:lnTo>
                    <a:pt x="889" y="1"/>
                  </a:lnTo>
                  <a:lnTo>
                    <a:pt x="766" y="124"/>
                  </a:lnTo>
                  <a:lnTo>
                    <a:pt x="642" y="198"/>
                  </a:lnTo>
                  <a:lnTo>
                    <a:pt x="543" y="272"/>
                  </a:lnTo>
                  <a:lnTo>
                    <a:pt x="420" y="297"/>
                  </a:lnTo>
                  <a:lnTo>
                    <a:pt x="198" y="396"/>
                  </a:lnTo>
                  <a:lnTo>
                    <a:pt x="99" y="470"/>
                  </a:lnTo>
                  <a:lnTo>
                    <a:pt x="1" y="593"/>
                  </a:lnTo>
                  <a:lnTo>
                    <a:pt x="1" y="593"/>
                  </a:lnTo>
                  <a:lnTo>
                    <a:pt x="198" y="914"/>
                  </a:lnTo>
                  <a:lnTo>
                    <a:pt x="198" y="914"/>
                  </a:lnTo>
                  <a:lnTo>
                    <a:pt x="321" y="741"/>
                  </a:lnTo>
                  <a:lnTo>
                    <a:pt x="420" y="593"/>
                  </a:lnTo>
                  <a:lnTo>
                    <a:pt x="519" y="494"/>
                  </a:lnTo>
                  <a:lnTo>
                    <a:pt x="618" y="420"/>
                  </a:lnTo>
                  <a:lnTo>
                    <a:pt x="692" y="346"/>
                  </a:lnTo>
                  <a:lnTo>
                    <a:pt x="766" y="272"/>
                  </a:lnTo>
                  <a:lnTo>
                    <a:pt x="840" y="174"/>
                  </a:lnTo>
                  <a:lnTo>
                    <a:pt x="889" y="1"/>
                  </a:lnTo>
                  <a:lnTo>
                    <a:pt x="88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5" name="Google Shape;3215;p34"/>
            <p:cNvSpPr/>
            <p:nvPr/>
          </p:nvSpPr>
          <p:spPr>
            <a:xfrm>
              <a:off x="2247393" y="3302604"/>
              <a:ext cx="32643" cy="36479"/>
            </a:xfrm>
            <a:custGeom>
              <a:avLst/>
              <a:gdLst/>
              <a:ahLst/>
              <a:cxnLst/>
              <a:rect l="l" t="t" r="r" b="b"/>
              <a:pathLst>
                <a:path w="1038" h="1160" extrusionOk="0">
                  <a:moveTo>
                    <a:pt x="1037" y="0"/>
                  </a:moveTo>
                  <a:lnTo>
                    <a:pt x="1037" y="0"/>
                  </a:lnTo>
                  <a:lnTo>
                    <a:pt x="938" y="148"/>
                  </a:lnTo>
                  <a:lnTo>
                    <a:pt x="840" y="247"/>
                  </a:lnTo>
                  <a:lnTo>
                    <a:pt x="716" y="321"/>
                  </a:lnTo>
                  <a:lnTo>
                    <a:pt x="593" y="370"/>
                  </a:lnTo>
                  <a:lnTo>
                    <a:pt x="445" y="420"/>
                  </a:lnTo>
                  <a:lnTo>
                    <a:pt x="297" y="494"/>
                  </a:lnTo>
                  <a:lnTo>
                    <a:pt x="149" y="592"/>
                  </a:lnTo>
                  <a:lnTo>
                    <a:pt x="1" y="740"/>
                  </a:lnTo>
                  <a:lnTo>
                    <a:pt x="1" y="740"/>
                  </a:lnTo>
                  <a:lnTo>
                    <a:pt x="124" y="963"/>
                  </a:lnTo>
                  <a:lnTo>
                    <a:pt x="149" y="1037"/>
                  </a:lnTo>
                  <a:lnTo>
                    <a:pt x="247" y="1160"/>
                  </a:lnTo>
                  <a:lnTo>
                    <a:pt x="247" y="1160"/>
                  </a:lnTo>
                  <a:lnTo>
                    <a:pt x="321" y="938"/>
                  </a:lnTo>
                  <a:lnTo>
                    <a:pt x="420" y="790"/>
                  </a:lnTo>
                  <a:lnTo>
                    <a:pt x="519" y="691"/>
                  </a:lnTo>
                  <a:lnTo>
                    <a:pt x="642" y="592"/>
                  </a:lnTo>
                  <a:lnTo>
                    <a:pt x="766" y="494"/>
                  </a:lnTo>
                  <a:lnTo>
                    <a:pt x="889" y="395"/>
                  </a:lnTo>
                  <a:lnTo>
                    <a:pt x="963" y="222"/>
                  </a:lnTo>
                  <a:lnTo>
                    <a:pt x="1037" y="0"/>
                  </a:lnTo>
                  <a:lnTo>
                    <a:pt x="1037"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6" name="Google Shape;3216;p34"/>
            <p:cNvSpPr/>
            <p:nvPr/>
          </p:nvSpPr>
          <p:spPr>
            <a:xfrm>
              <a:off x="2227990" y="3279302"/>
              <a:ext cx="41165" cy="35724"/>
            </a:xfrm>
            <a:custGeom>
              <a:avLst/>
              <a:gdLst/>
              <a:ahLst/>
              <a:cxnLst/>
              <a:rect l="l" t="t" r="r" b="b"/>
              <a:pathLst>
                <a:path w="1309" h="1136" extrusionOk="0">
                  <a:moveTo>
                    <a:pt x="1309" y="1"/>
                  </a:moveTo>
                  <a:lnTo>
                    <a:pt x="1309" y="1"/>
                  </a:lnTo>
                  <a:lnTo>
                    <a:pt x="1284" y="75"/>
                  </a:lnTo>
                  <a:lnTo>
                    <a:pt x="1161" y="198"/>
                  </a:lnTo>
                  <a:lnTo>
                    <a:pt x="1087" y="297"/>
                  </a:lnTo>
                  <a:lnTo>
                    <a:pt x="963" y="371"/>
                  </a:lnTo>
                  <a:lnTo>
                    <a:pt x="790" y="470"/>
                  </a:lnTo>
                  <a:lnTo>
                    <a:pt x="593" y="544"/>
                  </a:lnTo>
                  <a:lnTo>
                    <a:pt x="593" y="544"/>
                  </a:lnTo>
                  <a:lnTo>
                    <a:pt x="247" y="667"/>
                  </a:lnTo>
                  <a:lnTo>
                    <a:pt x="75" y="766"/>
                  </a:lnTo>
                  <a:lnTo>
                    <a:pt x="1" y="815"/>
                  </a:lnTo>
                  <a:lnTo>
                    <a:pt x="223" y="1136"/>
                  </a:lnTo>
                  <a:lnTo>
                    <a:pt x="223" y="1136"/>
                  </a:lnTo>
                  <a:lnTo>
                    <a:pt x="247" y="1111"/>
                  </a:lnTo>
                  <a:lnTo>
                    <a:pt x="297" y="1013"/>
                  </a:lnTo>
                  <a:lnTo>
                    <a:pt x="420" y="914"/>
                  </a:lnTo>
                  <a:lnTo>
                    <a:pt x="618" y="790"/>
                  </a:lnTo>
                  <a:lnTo>
                    <a:pt x="618" y="790"/>
                  </a:lnTo>
                  <a:lnTo>
                    <a:pt x="840" y="667"/>
                  </a:lnTo>
                  <a:lnTo>
                    <a:pt x="963" y="593"/>
                  </a:lnTo>
                  <a:lnTo>
                    <a:pt x="1062" y="519"/>
                  </a:lnTo>
                  <a:lnTo>
                    <a:pt x="1136" y="420"/>
                  </a:lnTo>
                  <a:lnTo>
                    <a:pt x="1210" y="297"/>
                  </a:lnTo>
                  <a:lnTo>
                    <a:pt x="1259" y="173"/>
                  </a:lnTo>
                  <a:lnTo>
                    <a:pt x="1309" y="1"/>
                  </a:lnTo>
                  <a:lnTo>
                    <a:pt x="130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7" name="Google Shape;3217;p34"/>
            <p:cNvSpPr/>
            <p:nvPr/>
          </p:nvSpPr>
          <p:spPr>
            <a:xfrm>
              <a:off x="2123242" y="3340623"/>
              <a:ext cx="98588" cy="74531"/>
            </a:xfrm>
            <a:custGeom>
              <a:avLst/>
              <a:gdLst/>
              <a:ahLst/>
              <a:cxnLst/>
              <a:rect l="l" t="t" r="r" b="b"/>
              <a:pathLst>
                <a:path w="3135" h="2370" extrusionOk="0">
                  <a:moveTo>
                    <a:pt x="3110" y="0"/>
                  </a:moveTo>
                  <a:lnTo>
                    <a:pt x="3110" y="0"/>
                  </a:lnTo>
                  <a:lnTo>
                    <a:pt x="3085" y="173"/>
                  </a:lnTo>
                  <a:lnTo>
                    <a:pt x="3036" y="321"/>
                  </a:lnTo>
                  <a:lnTo>
                    <a:pt x="2986" y="519"/>
                  </a:lnTo>
                  <a:lnTo>
                    <a:pt x="2863" y="741"/>
                  </a:lnTo>
                  <a:lnTo>
                    <a:pt x="2739" y="938"/>
                  </a:lnTo>
                  <a:lnTo>
                    <a:pt x="2567" y="1136"/>
                  </a:lnTo>
                  <a:lnTo>
                    <a:pt x="2443" y="1210"/>
                  </a:lnTo>
                  <a:lnTo>
                    <a:pt x="2320" y="1284"/>
                  </a:lnTo>
                  <a:lnTo>
                    <a:pt x="2320" y="1284"/>
                  </a:lnTo>
                  <a:lnTo>
                    <a:pt x="2073" y="1382"/>
                  </a:lnTo>
                  <a:lnTo>
                    <a:pt x="1777" y="1481"/>
                  </a:lnTo>
                  <a:lnTo>
                    <a:pt x="1160" y="1629"/>
                  </a:lnTo>
                  <a:lnTo>
                    <a:pt x="839" y="1728"/>
                  </a:lnTo>
                  <a:lnTo>
                    <a:pt x="543" y="1876"/>
                  </a:lnTo>
                  <a:lnTo>
                    <a:pt x="395" y="1975"/>
                  </a:lnTo>
                  <a:lnTo>
                    <a:pt x="271" y="2098"/>
                  </a:lnTo>
                  <a:lnTo>
                    <a:pt x="123" y="2221"/>
                  </a:lnTo>
                  <a:lnTo>
                    <a:pt x="0" y="2370"/>
                  </a:lnTo>
                  <a:lnTo>
                    <a:pt x="0" y="2370"/>
                  </a:lnTo>
                  <a:lnTo>
                    <a:pt x="296" y="2221"/>
                  </a:lnTo>
                  <a:lnTo>
                    <a:pt x="568" y="2123"/>
                  </a:lnTo>
                  <a:lnTo>
                    <a:pt x="839" y="2073"/>
                  </a:lnTo>
                  <a:lnTo>
                    <a:pt x="1111" y="2024"/>
                  </a:lnTo>
                  <a:lnTo>
                    <a:pt x="1678" y="1950"/>
                  </a:lnTo>
                  <a:lnTo>
                    <a:pt x="1974" y="1901"/>
                  </a:lnTo>
                  <a:lnTo>
                    <a:pt x="2270" y="1802"/>
                  </a:lnTo>
                  <a:lnTo>
                    <a:pt x="2270" y="1802"/>
                  </a:lnTo>
                  <a:lnTo>
                    <a:pt x="2419" y="1728"/>
                  </a:lnTo>
                  <a:lnTo>
                    <a:pt x="2542" y="1654"/>
                  </a:lnTo>
                  <a:lnTo>
                    <a:pt x="2665" y="1555"/>
                  </a:lnTo>
                  <a:lnTo>
                    <a:pt x="2764" y="1456"/>
                  </a:lnTo>
                  <a:lnTo>
                    <a:pt x="2863" y="1333"/>
                  </a:lnTo>
                  <a:lnTo>
                    <a:pt x="2937" y="1234"/>
                  </a:lnTo>
                  <a:lnTo>
                    <a:pt x="3036" y="963"/>
                  </a:lnTo>
                  <a:lnTo>
                    <a:pt x="3110" y="716"/>
                  </a:lnTo>
                  <a:lnTo>
                    <a:pt x="3134" y="445"/>
                  </a:lnTo>
                  <a:lnTo>
                    <a:pt x="3134" y="222"/>
                  </a:lnTo>
                  <a:lnTo>
                    <a:pt x="3110" y="0"/>
                  </a:lnTo>
                  <a:lnTo>
                    <a:pt x="311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grpSp>
        <p:nvGrpSpPr>
          <p:cNvPr id="3218" name="Google Shape;3218;p34"/>
          <p:cNvGrpSpPr/>
          <p:nvPr/>
        </p:nvGrpSpPr>
        <p:grpSpPr>
          <a:xfrm>
            <a:off x="1914028" y="3710139"/>
            <a:ext cx="801050" cy="1386582"/>
            <a:chOff x="2950463" y="3300452"/>
            <a:chExt cx="750821" cy="1299636"/>
          </a:xfrm>
        </p:grpSpPr>
        <p:sp>
          <p:nvSpPr>
            <p:cNvPr id="3219" name="Google Shape;3219;p34"/>
            <p:cNvSpPr/>
            <p:nvPr/>
          </p:nvSpPr>
          <p:spPr>
            <a:xfrm>
              <a:off x="3119519" y="4503788"/>
              <a:ext cx="569700" cy="963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0" name="Google Shape;3220;p34"/>
            <p:cNvSpPr/>
            <p:nvPr/>
          </p:nvSpPr>
          <p:spPr>
            <a:xfrm>
              <a:off x="3491042" y="3630845"/>
              <a:ext cx="210242" cy="213403"/>
            </a:xfrm>
            <a:custGeom>
              <a:avLst/>
              <a:gdLst/>
              <a:ahLst/>
              <a:cxnLst/>
              <a:rect l="l" t="t" r="r" b="b"/>
              <a:pathLst>
                <a:path w="7514" h="7627"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1" name="Google Shape;3221;p34"/>
            <p:cNvSpPr/>
            <p:nvPr/>
          </p:nvSpPr>
          <p:spPr>
            <a:xfrm>
              <a:off x="3491042" y="3630845"/>
              <a:ext cx="210242" cy="213403"/>
            </a:xfrm>
            <a:custGeom>
              <a:avLst/>
              <a:gdLst/>
              <a:ahLst/>
              <a:cxnLst/>
              <a:rect l="l" t="t" r="r" b="b"/>
              <a:pathLst>
                <a:path w="7514" h="7627" fill="none"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2" name="Google Shape;3222;p34"/>
            <p:cNvSpPr/>
            <p:nvPr/>
          </p:nvSpPr>
          <p:spPr>
            <a:xfrm>
              <a:off x="3491042" y="3630845"/>
              <a:ext cx="142978" cy="130807"/>
            </a:xfrm>
            <a:custGeom>
              <a:avLst/>
              <a:gdLst/>
              <a:ahLst/>
              <a:cxnLst/>
              <a:rect l="l" t="t" r="r" b="b"/>
              <a:pathLst>
                <a:path w="5110" h="4675" fill="none" extrusionOk="0">
                  <a:moveTo>
                    <a:pt x="2972" y="4201"/>
                  </a:moveTo>
                  <a:lnTo>
                    <a:pt x="2972" y="4201"/>
                  </a:lnTo>
                  <a:lnTo>
                    <a:pt x="2442" y="4390"/>
                  </a:lnTo>
                  <a:lnTo>
                    <a:pt x="1969" y="4542"/>
                  </a:lnTo>
                  <a:lnTo>
                    <a:pt x="1534" y="4617"/>
                  </a:lnTo>
                  <a:lnTo>
                    <a:pt x="1155" y="4674"/>
                  </a:lnTo>
                  <a:lnTo>
                    <a:pt x="815" y="4674"/>
                  </a:lnTo>
                  <a:lnTo>
                    <a:pt x="531" y="4655"/>
                  </a:lnTo>
                  <a:lnTo>
                    <a:pt x="285" y="4598"/>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034" y="360"/>
                  </a:lnTo>
                  <a:lnTo>
                    <a:pt x="5091" y="606"/>
                  </a:lnTo>
                  <a:lnTo>
                    <a:pt x="5110" y="871"/>
                  </a:lnTo>
                  <a:lnTo>
                    <a:pt x="5091" y="1154"/>
                  </a:lnTo>
                  <a:lnTo>
                    <a:pt x="5072" y="1438"/>
                  </a:lnTo>
                  <a:lnTo>
                    <a:pt x="5015" y="1741"/>
                  </a:lnTo>
                  <a:lnTo>
                    <a:pt x="4940" y="2025"/>
                  </a:lnTo>
                  <a:lnTo>
                    <a:pt x="4845" y="2309"/>
                  </a:lnTo>
                  <a:lnTo>
                    <a:pt x="4713" y="2593"/>
                  </a:lnTo>
                  <a:lnTo>
                    <a:pt x="4561" y="2876"/>
                  </a:lnTo>
                  <a:lnTo>
                    <a:pt x="4372" y="3141"/>
                  </a:lnTo>
                  <a:lnTo>
                    <a:pt x="4164" y="3406"/>
                  </a:lnTo>
                  <a:lnTo>
                    <a:pt x="3918" y="3633"/>
                  </a:lnTo>
                  <a:lnTo>
                    <a:pt x="3634" y="3841"/>
                  </a:lnTo>
                  <a:lnTo>
                    <a:pt x="3312" y="4031"/>
                  </a:lnTo>
                  <a:lnTo>
                    <a:pt x="2972"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3" name="Google Shape;3223;p34"/>
            <p:cNvSpPr/>
            <p:nvPr/>
          </p:nvSpPr>
          <p:spPr>
            <a:xfrm>
              <a:off x="3087063" y="3643017"/>
              <a:ext cx="209710" cy="213403"/>
            </a:xfrm>
            <a:custGeom>
              <a:avLst/>
              <a:gdLst/>
              <a:ahLst/>
              <a:cxnLst/>
              <a:rect l="l" t="t" r="r" b="b"/>
              <a:pathLst>
                <a:path w="7495" h="7627"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4" name="Google Shape;3224;p34"/>
            <p:cNvSpPr/>
            <p:nvPr/>
          </p:nvSpPr>
          <p:spPr>
            <a:xfrm>
              <a:off x="3087063" y="3643017"/>
              <a:ext cx="209710" cy="213403"/>
            </a:xfrm>
            <a:custGeom>
              <a:avLst/>
              <a:gdLst/>
              <a:ahLst/>
              <a:cxnLst/>
              <a:rect l="l" t="t" r="r" b="b"/>
              <a:pathLst>
                <a:path w="7495" h="7627" fill="none"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5" name="Google Shape;3225;p34"/>
            <p:cNvSpPr/>
            <p:nvPr/>
          </p:nvSpPr>
          <p:spPr>
            <a:xfrm>
              <a:off x="3154327" y="3643017"/>
              <a:ext cx="142446" cy="130807"/>
            </a:xfrm>
            <a:custGeom>
              <a:avLst/>
              <a:gdLst/>
              <a:ahLst/>
              <a:cxnLst/>
              <a:rect l="l" t="t" r="r" b="b"/>
              <a:pathLst>
                <a:path w="5091" h="4675" fill="none" extrusionOk="0">
                  <a:moveTo>
                    <a:pt x="2138" y="4201"/>
                  </a:moveTo>
                  <a:lnTo>
                    <a:pt x="2138" y="4201"/>
                  </a:lnTo>
                  <a:lnTo>
                    <a:pt x="2668" y="4409"/>
                  </a:lnTo>
                  <a:lnTo>
                    <a:pt x="3141" y="4542"/>
                  </a:lnTo>
                  <a:lnTo>
                    <a:pt x="3576" y="4618"/>
                  </a:lnTo>
                  <a:lnTo>
                    <a:pt x="3955" y="4674"/>
                  </a:lnTo>
                  <a:lnTo>
                    <a:pt x="4277" y="4674"/>
                  </a:lnTo>
                  <a:lnTo>
                    <a:pt x="4579" y="4655"/>
                  </a:lnTo>
                  <a:lnTo>
                    <a:pt x="4825" y="4599"/>
                  </a:lnTo>
                  <a:lnTo>
                    <a:pt x="5033" y="4542"/>
                  </a:lnTo>
                  <a:lnTo>
                    <a:pt x="5033" y="4542"/>
                  </a:lnTo>
                  <a:lnTo>
                    <a:pt x="5071" y="4239"/>
                  </a:lnTo>
                  <a:lnTo>
                    <a:pt x="5090" y="3936"/>
                  </a:lnTo>
                  <a:lnTo>
                    <a:pt x="5090" y="3634"/>
                  </a:lnTo>
                  <a:lnTo>
                    <a:pt x="5071" y="3350"/>
                  </a:lnTo>
                  <a:lnTo>
                    <a:pt x="5015" y="3047"/>
                  </a:lnTo>
                  <a:lnTo>
                    <a:pt x="4939" y="2744"/>
                  </a:lnTo>
                  <a:lnTo>
                    <a:pt x="4825" y="2460"/>
                  </a:lnTo>
                  <a:lnTo>
                    <a:pt x="4693" y="2158"/>
                  </a:lnTo>
                  <a:lnTo>
                    <a:pt x="4541" y="1893"/>
                  </a:lnTo>
                  <a:lnTo>
                    <a:pt x="4352" y="1628"/>
                  </a:lnTo>
                  <a:lnTo>
                    <a:pt x="4125" y="1363"/>
                  </a:lnTo>
                  <a:lnTo>
                    <a:pt x="3879" y="1117"/>
                  </a:lnTo>
                  <a:lnTo>
                    <a:pt x="3595" y="890"/>
                  </a:lnTo>
                  <a:lnTo>
                    <a:pt x="3274" y="682"/>
                  </a:lnTo>
                  <a:lnTo>
                    <a:pt x="2933" y="473"/>
                  </a:lnTo>
                  <a:lnTo>
                    <a:pt x="2555" y="303"/>
                  </a:lnTo>
                  <a:lnTo>
                    <a:pt x="2555" y="303"/>
                  </a:lnTo>
                  <a:lnTo>
                    <a:pt x="2290" y="209"/>
                  </a:lnTo>
                  <a:lnTo>
                    <a:pt x="1987" y="114"/>
                  </a:lnTo>
                  <a:lnTo>
                    <a:pt x="1684" y="57"/>
                  </a:lnTo>
                  <a:lnTo>
                    <a:pt x="1381" y="19"/>
                  </a:lnTo>
                  <a:lnTo>
                    <a:pt x="1079" y="0"/>
                  </a:lnTo>
                  <a:lnTo>
                    <a:pt x="757" y="19"/>
                  </a:lnTo>
                  <a:lnTo>
                    <a:pt x="435" y="57"/>
                  </a:lnTo>
                  <a:lnTo>
                    <a:pt x="114" y="114"/>
                  </a:lnTo>
                  <a:lnTo>
                    <a:pt x="114" y="114"/>
                  </a:lnTo>
                  <a:lnTo>
                    <a:pt x="57" y="360"/>
                  </a:lnTo>
                  <a:lnTo>
                    <a:pt x="19" y="606"/>
                  </a:lnTo>
                  <a:lnTo>
                    <a:pt x="0" y="871"/>
                  </a:lnTo>
                  <a:lnTo>
                    <a:pt x="0" y="1155"/>
                  </a:lnTo>
                  <a:lnTo>
                    <a:pt x="38" y="1439"/>
                  </a:lnTo>
                  <a:lnTo>
                    <a:pt x="76" y="1741"/>
                  </a:lnTo>
                  <a:lnTo>
                    <a:pt x="151" y="2025"/>
                  </a:lnTo>
                  <a:lnTo>
                    <a:pt x="265" y="2309"/>
                  </a:lnTo>
                  <a:lnTo>
                    <a:pt x="378" y="2612"/>
                  </a:lnTo>
                  <a:lnTo>
                    <a:pt x="549" y="2877"/>
                  </a:lnTo>
                  <a:lnTo>
                    <a:pt x="719" y="3142"/>
                  </a:lnTo>
                  <a:lnTo>
                    <a:pt x="946" y="3406"/>
                  </a:lnTo>
                  <a:lnTo>
                    <a:pt x="1192" y="3634"/>
                  </a:lnTo>
                  <a:lnTo>
                    <a:pt x="1476" y="3842"/>
                  </a:lnTo>
                  <a:lnTo>
                    <a:pt x="1798" y="4050"/>
                  </a:lnTo>
                  <a:lnTo>
                    <a:pt x="2138"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6" name="Google Shape;3226;p34"/>
            <p:cNvSpPr/>
            <p:nvPr/>
          </p:nvSpPr>
          <p:spPr>
            <a:xfrm>
              <a:off x="3134181" y="3300452"/>
              <a:ext cx="505151" cy="326694"/>
            </a:xfrm>
            <a:custGeom>
              <a:avLst/>
              <a:gdLst/>
              <a:ahLst/>
              <a:cxnLst/>
              <a:rect l="l" t="t" r="r" b="b"/>
              <a:pathLst>
                <a:path w="18054" h="11676"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7" name="Google Shape;3227;p34"/>
            <p:cNvSpPr/>
            <p:nvPr/>
          </p:nvSpPr>
          <p:spPr>
            <a:xfrm>
              <a:off x="3134181" y="3300452"/>
              <a:ext cx="505151" cy="326694"/>
            </a:xfrm>
            <a:custGeom>
              <a:avLst/>
              <a:gdLst/>
              <a:ahLst/>
              <a:cxnLst/>
              <a:rect l="l" t="t" r="r" b="b"/>
              <a:pathLst>
                <a:path w="18054" h="11676" fill="none"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8" name="Google Shape;3228;p34"/>
            <p:cNvSpPr/>
            <p:nvPr/>
          </p:nvSpPr>
          <p:spPr>
            <a:xfrm>
              <a:off x="3490510" y="3923101"/>
              <a:ext cx="146699" cy="167852"/>
            </a:xfrm>
            <a:custGeom>
              <a:avLst/>
              <a:gdLst/>
              <a:ahLst/>
              <a:cxnLst/>
              <a:rect l="l" t="t" r="r" b="b"/>
              <a:pathLst>
                <a:path w="5243" h="5999" extrusionOk="0">
                  <a:moveTo>
                    <a:pt x="3615" y="1"/>
                  </a:moveTo>
                  <a:lnTo>
                    <a:pt x="3615" y="1"/>
                  </a:lnTo>
                  <a:lnTo>
                    <a:pt x="3842" y="417"/>
                  </a:lnTo>
                  <a:lnTo>
                    <a:pt x="4088" y="871"/>
                  </a:lnTo>
                  <a:lnTo>
                    <a:pt x="4372" y="1458"/>
                  </a:lnTo>
                  <a:lnTo>
                    <a:pt x="4656" y="2101"/>
                  </a:lnTo>
                  <a:lnTo>
                    <a:pt x="4921" y="2763"/>
                  </a:lnTo>
                  <a:lnTo>
                    <a:pt x="5034" y="3104"/>
                  </a:lnTo>
                  <a:lnTo>
                    <a:pt x="5129" y="3426"/>
                  </a:lnTo>
                  <a:lnTo>
                    <a:pt x="5186" y="3747"/>
                  </a:lnTo>
                  <a:lnTo>
                    <a:pt x="5243" y="4031"/>
                  </a:lnTo>
                  <a:lnTo>
                    <a:pt x="5243" y="4031"/>
                  </a:lnTo>
                  <a:lnTo>
                    <a:pt x="5224" y="4107"/>
                  </a:lnTo>
                  <a:lnTo>
                    <a:pt x="5186" y="4163"/>
                  </a:lnTo>
                  <a:lnTo>
                    <a:pt x="5148" y="4239"/>
                  </a:lnTo>
                  <a:lnTo>
                    <a:pt x="5072" y="4315"/>
                  </a:lnTo>
                  <a:lnTo>
                    <a:pt x="4902" y="4466"/>
                  </a:lnTo>
                  <a:lnTo>
                    <a:pt x="4675" y="4637"/>
                  </a:lnTo>
                  <a:lnTo>
                    <a:pt x="4391" y="4788"/>
                  </a:lnTo>
                  <a:lnTo>
                    <a:pt x="4088" y="4958"/>
                  </a:lnTo>
                  <a:lnTo>
                    <a:pt x="3426" y="5280"/>
                  </a:lnTo>
                  <a:lnTo>
                    <a:pt x="2764" y="5564"/>
                  </a:lnTo>
                  <a:lnTo>
                    <a:pt x="2177" y="5791"/>
                  </a:lnTo>
                  <a:lnTo>
                    <a:pt x="1628" y="5999"/>
                  </a:lnTo>
                  <a:lnTo>
                    <a:pt x="720" y="4069"/>
                  </a:lnTo>
                  <a:lnTo>
                    <a:pt x="1" y="1155"/>
                  </a:lnTo>
                  <a:lnTo>
                    <a:pt x="3615" y="1"/>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9" name="Google Shape;3229;p34"/>
            <p:cNvSpPr/>
            <p:nvPr/>
          </p:nvSpPr>
          <p:spPr>
            <a:xfrm>
              <a:off x="3473050" y="3800799"/>
              <a:ext cx="150924" cy="174735"/>
            </a:xfrm>
            <a:custGeom>
              <a:avLst/>
              <a:gdLst/>
              <a:ahLst/>
              <a:cxnLst/>
              <a:rect l="l" t="t" r="r" b="b"/>
              <a:pathLst>
                <a:path w="5394" h="6245" extrusionOk="0">
                  <a:moveTo>
                    <a:pt x="1212" y="6245"/>
                  </a:moveTo>
                  <a:lnTo>
                    <a:pt x="5393" y="4636"/>
                  </a:lnTo>
                  <a:lnTo>
                    <a:pt x="5393" y="4636"/>
                  </a:lnTo>
                  <a:lnTo>
                    <a:pt x="5299" y="4466"/>
                  </a:lnTo>
                  <a:lnTo>
                    <a:pt x="5072" y="3993"/>
                  </a:lnTo>
                  <a:lnTo>
                    <a:pt x="4901" y="3690"/>
                  </a:lnTo>
                  <a:lnTo>
                    <a:pt x="4674" y="3331"/>
                  </a:lnTo>
                  <a:lnTo>
                    <a:pt x="4447" y="2952"/>
                  </a:lnTo>
                  <a:lnTo>
                    <a:pt x="4163" y="2555"/>
                  </a:lnTo>
                  <a:lnTo>
                    <a:pt x="3861" y="2139"/>
                  </a:lnTo>
                  <a:lnTo>
                    <a:pt x="3539" y="1741"/>
                  </a:lnTo>
                  <a:lnTo>
                    <a:pt x="3179" y="1344"/>
                  </a:lnTo>
                  <a:lnTo>
                    <a:pt x="2782" y="984"/>
                  </a:lnTo>
                  <a:lnTo>
                    <a:pt x="2593" y="814"/>
                  </a:lnTo>
                  <a:lnTo>
                    <a:pt x="2385" y="663"/>
                  </a:lnTo>
                  <a:lnTo>
                    <a:pt x="2158" y="511"/>
                  </a:lnTo>
                  <a:lnTo>
                    <a:pt x="1950" y="379"/>
                  </a:lnTo>
                  <a:lnTo>
                    <a:pt x="1722" y="265"/>
                  </a:lnTo>
                  <a:lnTo>
                    <a:pt x="1495" y="152"/>
                  </a:lnTo>
                  <a:lnTo>
                    <a:pt x="1249" y="57"/>
                  </a:lnTo>
                  <a:lnTo>
                    <a:pt x="1022" y="0"/>
                  </a:lnTo>
                  <a:lnTo>
                    <a:pt x="1022" y="0"/>
                  </a:lnTo>
                  <a:lnTo>
                    <a:pt x="814" y="57"/>
                  </a:lnTo>
                  <a:lnTo>
                    <a:pt x="625" y="152"/>
                  </a:lnTo>
                  <a:lnTo>
                    <a:pt x="474" y="265"/>
                  </a:lnTo>
                  <a:lnTo>
                    <a:pt x="341" y="417"/>
                  </a:lnTo>
                  <a:lnTo>
                    <a:pt x="228" y="587"/>
                  </a:lnTo>
                  <a:lnTo>
                    <a:pt x="152" y="757"/>
                  </a:lnTo>
                  <a:lnTo>
                    <a:pt x="95" y="965"/>
                  </a:lnTo>
                  <a:lnTo>
                    <a:pt x="38" y="1192"/>
                  </a:lnTo>
                  <a:lnTo>
                    <a:pt x="19" y="1420"/>
                  </a:lnTo>
                  <a:lnTo>
                    <a:pt x="0" y="1684"/>
                  </a:lnTo>
                  <a:lnTo>
                    <a:pt x="19" y="1930"/>
                  </a:lnTo>
                  <a:lnTo>
                    <a:pt x="38" y="2195"/>
                  </a:lnTo>
                  <a:lnTo>
                    <a:pt x="114" y="2744"/>
                  </a:lnTo>
                  <a:lnTo>
                    <a:pt x="228" y="3312"/>
                  </a:lnTo>
                  <a:lnTo>
                    <a:pt x="360" y="3861"/>
                  </a:lnTo>
                  <a:lnTo>
                    <a:pt x="511" y="4409"/>
                  </a:lnTo>
                  <a:lnTo>
                    <a:pt x="682" y="4901"/>
                  </a:lnTo>
                  <a:lnTo>
                    <a:pt x="852" y="5337"/>
                  </a:lnTo>
                  <a:lnTo>
                    <a:pt x="1098" y="5999"/>
                  </a:lnTo>
                  <a:lnTo>
                    <a:pt x="1212" y="6245"/>
                  </a:lnTo>
                  <a:lnTo>
                    <a:pt x="1212" y="624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0" name="Google Shape;3230;p34"/>
            <p:cNvSpPr/>
            <p:nvPr/>
          </p:nvSpPr>
          <p:spPr>
            <a:xfrm>
              <a:off x="3250663" y="4200024"/>
              <a:ext cx="116005" cy="324568"/>
            </a:xfrm>
            <a:custGeom>
              <a:avLst/>
              <a:gdLst/>
              <a:ahLst/>
              <a:cxnLst/>
              <a:rect l="l" t="t" r="r" b="b"/>
              <a:pathLst>
                <a:path w="4146" h="11600" extrusionOk="0">
                  <a:moveTo>
                    <a:pt x="4145" y="0"/>
                  </a:moveTo>
                  <a:lnTo>
                    <a:pt x="4126" y="2914"/>
                  </a:lnTo>
                  <a:lnTo>
                    <a:pt x="4031" y="10862"/>
                  </a:lnTo>
                  <a:lnTo>
                    <a:pt x="4031" y="10862"/>
                  </a:lnTo>
                  <a:lnTo>
                    <a:pt x="3918" y="10956"/>
                  </a:lnTo>
                  <a:lnTo>
                    <a:pt x="3804" y="11051"/>
                  </a:lnTo>
                  <a:lnTo>
                    <a:pt x="3634" y="11164"/>
                  </a:lnTo>
                  <a:lnTo>
                    <a:pt x="3426" y="11297"/>
                  </a:lnTo>
                  <a:lnTo>
                    <a:pt x="3161" y="11410"/>
                  </a:lnTo>
                  <a:lnTo>
                    <a:pt x="2858" y="11524"/>
                  </a:lnTo>
                  <a:lnTo>
                    <a:pt x="2688" y="11562"/>
                  </a:lnTo>
                  <a:lnTo>
                    <a:pt x="2499" y="11581"/>
                  </a:lnTo>
                  <a:lnTo>
                    <a:pt x="2499" y="11581"/>
                  </a:lnTo>
                  <a:lnTo>
                    <a:pt x="2328" y="11600"/>
                  </a:lnTo>
                  <a:lnTo>
                    <a:pt x="2158" y="11600"/>
                  </a:lnTo>
                  <a:lnTo>
                    <a:pt x="1988" y="11581"/>
                  </a:lnTo>
                  <a:lnTo>
                    <a:pt x="1818" y="11543"/>
                  </a:lnTo>
                  <a:lnTo>
                    <a:pt x="1666" y="11505"/>
                  </a:lnTo>
                  <a:lnTo>
                    <a:pt x="1534" y="11448"/>
                  </a:lnTo>
                  <a:lnTo>
                    <a:pt x="1288" y="11335"/>
                  </a:lnTo>
                  <a:lnTo>
                    <a:pt x="1080" y="11221"/>
                  </a:lnTo>
                  <a:lnTo>
                    <a:pt x="928" y="11108"/>
                  </a:lnTo>
                  <a:lnTo>
                    <a:pt x="796" y="10994"/>
                  </a:lnTo>
                  <a:lnTo>
                    <a:pt x="796" y="10994"/>
                  </a:lnTo>
                  <a:lnTo>
                    <a:pt x="569" y="8156"/>
                  </a:lnTo>
                  <a:lnTo>
                    <a:pt x="171" y="2914"/>
                  </a:lnTo>
                  <a:lnTo>
                    <a:pt x="171" y="2914"/>
                  </a:lnTo>
                  <a:lnTo>
                    <a:pt x="58" y="1325"/>
                  </a:lnTo>
                  <a:lnTo>
                    <a:pt x="1" y="322"/>
                  </a:lnTo>
                  <a:lnTo>
                    <a:pt x="4145"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1" name="Google Shape;3231;p34"/>
            <p:cNvSpPr/>
            <p:nvPr/>
          </p:nvSpPr>
          <p:spPr>
            <a:xfrm>
              <a:off x="3250663" y="4200024"/>
              <a:ext cx="116005" cy="81562"/>
            </a:xfrm>
            <a:custGeom>
              <a:avLst/>
              <a:gdLst/>
              <a:ahLst/>
              <a:cxnLst/>
              <a:rect l="l" t="t" r="r" b="b"/>
              <a:pathLst>
                <a:path w="4146" h="2915" extrusionOk="0">
                  <a:moveTo>
                    <a:pt x="4145" y="0"/>
                  </a:moveTo>
                  <a:lnTo>
                    <a:pt x="4126" y="2914"/>
                  </a:lnTo>
                  <a:lnTo>
                    <a:pt x="171" y="2914"/>
                  </a:lnTo>
                  <a:lnTo>
                    <a:pt x="171" y="2914"/>
                  </a:lnTo>
                  <a:lnTo>
                    <a:pt x="58" y="1325"/>
                  </a:lnTo>
                  <a:lnTo>
                    <a:pt x="1" y="322"/>
                  </a:lnTo>
                  <a:lnTo>
                    <a:pt x="4145"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2" name="Google Shape;3232;p34"/>
            <p:cNvSpPr/>
            <p:nvPr/>
          </p:nvSpPr>
          <p:spPr>
            <a:xfrm>
              <a:off x="3156426" y="4480640"/>
              <a:ext cx="215530" cy="91607"/>
            </a:xfrm>
            <a:custGeom>
              <a:avLst/>
              <a:gdLst/>
              <a:ahLst/>
              <a:cxnLst/>
              <a:rect l="l" t="t" r="r" b="b"/>
              <a:pathLst>
                <a:path w="7703" h="3274" extrusionOk="0">
                  <a:moveTo>
                    <a:pt x="247" y="2025"/>
                  </a:moveTo>
                  <a:lnTo>
                    <a:pt x="247" y="2025"/>
                  </a:lnTo>
                  <a:lnTo>
                    <a:pt x="190" y="2063"/>
                  </a:lnTo>
                  <a:lnTo>
                    <a:pt x="133" y="2101"/>
                  </a:lnTo>
                  <a:lnTo>
                    <a:pt x="39" y="2214"/>
                  </a:lnTo>
                  <a:lnTo>
                    <a:pt x="1" y="2347"/>
                  </a:lnTo>
                  <a:lnTo>
                    <a:pt x="1" y="2479"/>
                  </a:lnTo>
                  <a:lnTo>
                    <a:pt x="20" y="2611"/>
                  </a:lnTo>
                  <a:lnTo>
                    <a:pt x="95" y="2744"/>
                  </a:lnTo>
                  <a:lnTo>
                    <a:pt x="190" y="2839"/>
                  </a:lnTo>
                  <a:lnTo>
                    <a:pt x="303" y="2914"/>
                  </a:lnTo>
                  <a:lnTo>
                    <a:pt x="303" y="2914"/>
                  </a:lnTo>
                  <a:lnTo>
                    <a:pt x="493" y="2990"/>
                  </a:lnTo>
                  <a:lnTo>
                    <a:pt x="701" y="3066"/>
                  </a:lnTo>
                  <a:lnTo>
                    <a:pt x="947" y="3122"/>
                  </a:lnTo>
                  <a:lnTo>
                    <a:pt x="1193" y="3179"/>
                  </a:lnTo>
                  <a:lnTo>
                    <a:pt x="1477" y="3217"/>
                  </a:lnTo>
                  <a:lnTo>
                    <a:pt x="1779" y="3255"/>
                  </a:lnTo>
                  <a:lnTo>
                    <a:pt x="2120" y="3274"/>
                  </a:lnTo>
                  <a:lnTo>
                    <a:pt x="2461" y="3255"/>
                  </a:lnTo>
                  <a:lnTo>
                    <a:pt x="2461" y="3255"/>
                  </a:lnTo>
                  <a:lnTo>
                    <a:pt x="2782" y="3236"/>
                  </a:lnTo>
                  <a:lnTo>
                    <a:pt x="3085" y="3198"/>
                  </a:lnTo>
                  <a:lnTo>
                    <a:pt x="3634" y="3103"/>
                  </a:lnTo>
                  <a:lnTo>
                    <a:pt x="4145" y="2990"/>
                  </a:lnTo>
                  <a:lnTo>
                    <a:pt x="4599" y="2876"/>
                  </a:lnTo>
                  <a:lnTo>
                    <a:pt x="5413" y="2630"/>
                  </a:lnTo>
                  <a:lnTo>
                    <a:pt x="5791" y="2555"/>
                  </a:lnTo>
                  <a:lnTo>
                    <a:pt x="6151" y="2498"/>
                  </a:lnTo>
                  <a:lnTo>
                    <a:pt x="6151" y="2498"/>
                  </a:lnTo>
                  <a:lnTo>
                    <a:pt x="6794" y="2422"/>
                  </a:lnTo>
                  <a:lnTo>
                    <a:pt x="7267" y="2403"/>
                  </a:lnTo>
                  <a:lnTo>
                    <a:pt x="7267" y="2403"/>
                  </a:lnTo>
                  <a:lnTo>
                    <a:pt x="7362" y="2384"/>
                  </a:lnTo>
                  <a:lnTo>
                    <a:pt x="7437" y="2365"/>
                  </a:lnTo>
                  <a:lnTo>
                    <a:pt x="7513" y="2309"/>
                  </a:lnTo>
                  <a:lnTo>
                    <a:pt x="7570" y="2271"/>
                  </a:lnTo>
                  <a:lnTo>
                    <a:pt x="7627" y="2195"/>
                  </a:lnTo>
                  <a:lnTo>
                    <a:pt x="7664" y="2119"/>
                  </a:lnTo>
                  <a:lnTo>
                    <a:pt x="7683" y="2044"/>
                  </a:lnTo>
                  <a:lnTo>
                    <a:pt x="7702" y="1949"/>
                  </a:lnTo>
                  <a:lnTo>
                    <a:pt x="7702" y="1949"/>
                  </a:lnTo>
                  <a:lnTo>
                    <a:pt x="7683" y="1571"/>
                  </a:lnTo>
                  <a:lnTo>
                    <a:pt x="7645" y="1154"/>
                  </a:lnTo>
                  <a:lnTo>
                    <a:pt x="7608" y="965"/>
                  </a:lnTo>
                  <a:lnTo>
                    <a:pt x="7570" y="757"/>
                  </a:lnTo>
                  <a:lnTo>
                    <a:pt x="7494" y="587"/>
                  </a:lnTo>
                  <a:lnTo>
                    <a:pt x="7418" y="416"/>
                  </a:lnTo>
                  <a:lnTo>
                    <a:pt x="7418" y="416"/>
                  </a:lnTo>
                  <a:lnTo>
                    <a:pt x="7153" y="606"/>
                  </a:lnTo>
                  <a:lnTo>
                    <a:pt x="6851" y="776"/>
                  </a:lnTo>
                  <a:lnTo>
                    <a:pt x="6548" y="908"/>
                  </a:lnTo>
                  <a:lnTo>
                    <a:pt x="6245" y="1003"/>
                  </a:lnTo>
                  <a:lnTo>
                    <a:pt x="5961" y="1079"/>
                  </a:lnTo>
                  <a:lnTo>
                    <a:pt x="5678" y="1117"/>
                  </a:lnTo>
                  <a:lnTo>
                    <a:pt x="5432" y="1098"/>
                  </a:lnTo>
                  <a:lnTo>
                    <a:pt x="5337" y="1079"/>
                  </a:lnTo>
                  <a:lnTo>
                    <a:pt x="5223" y="1060"/>
                  </a:lnTo>
                  <a:lnTo>
                    <a:pt x="5223" y="1060"/>
                  </a:lnTo>
                  <a:lnTo>
                    <a:pt x="5129" y="1022"/>
                  </a:lnTo>
                  <a:lnTo>
                    <a:pt x="5034" y="965"/>
                  </a:lnTo>
                  <a:lnTo>
                    <a:pt x="4826" y="814"/>
                  </a:lnTo>
                  <a:lnTo>
                    <a:pt x="4637" y="643"/>
                  </a:lnTo>
                  <a:lnTo>
                    <a:pt x="4466" y="473"/>
                  </a:lnTo>
                  <a:lnTo>
                    <a:pt x="4202" y="151"/>
                  </a:lnTo>
                  <a:lnTo>
                    <a:pt x="4107" y="0"/>
                  </a:lnTo>
                  <a:lnTo>
                    <a:pt x="4088" y="19"/>
                  </a:lnTo>
                  <a:lnTo>
                    <a:pt x="4088" y="19"/>
                  </a:lnTo>
                  <a:lnTo>
                    <a:pt x="3710" y="303"/>
                  </a:lnTo>
                  <a:lnTo>
                    <a:pt x="3331" y="549"/>
                  </a:lnTo>
                  <a:lnTo>
                    <a:pt x="2934" y="795"/>
                  </a:lnTo>
                  <a:lnTo>
                    <a:pt x="2517" y="1022"/>
                  </a:lnTo>
                  <a:lnTo>
                    <a:pt x="2101" y="1230"/>
                  </a:lnTo>
                  <a:lnTo>
                    <a:pt x="1685" y="1419"/>
                  </a:lnTo>
                  <a:lnTo>
                    <a:pt x="1250" y="1609"/>
                  </a:lnTo>
                  <a:lnTo>
                    <a:pt x="814" y="1779"/>
                  </a:lnTo>
                  <a:lnTo>
                    <a:pt x="814" y="1779"/>
                  </a:lnTo>
                  <a:lnTo>
                    <a:pt x="512" y="1892"/>
                  </a:lnTo>
                  <a:lnTo>
                    <a:pt x="247" y="2025"/>
                  </a:lnTo>
                  <a:lnTo>
                    <a:pt x="247"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3" name="Google Shape;3233;p34"/>
            <p:cNvSpPr/>
            <p:nvPr/>
          </p:nvSpPr>
          <p:spPr>
            <a:xfrm>
              <a:off x="3395209" y="4200024"/>
              <a:ext cx="144041" cy="324568"/>
            </a:xfrm>
            <a:custGeom>
              <a:avLst/>
              <a:gdLst/>
              <a:ahLst/>
              <a:cxnLst/>
              <a:rect l="l" t="t" r="r" b="b"/>
              <a:pathLst>
                <a:path w="5148" h="11600" extrusionOk="0">
                  <a:moveTo>
                    <a:pt x="1" y="0"/>
                  </a:moveTo>
                  <a:lnTo>
                    <a:pt x="512" y="2914"/>
                  </a:lnTo>
                  <a:lnTo>
                    <a:pt x="1893" y="10862"/>
                  </a:lnTo>
                  <a:lnTo>
                    <a:pt x="1893" y="10862"/>
                  </a:lnTo>
                  <a:lnTo>
                    <a:pt x="2007" y="10956"/>
                  </a:lnTo>
                  <a:lnTo>
                    <a:pt x="2139" y="11051"/>
                  </a:lnTo>
                  <a:lnTo>
                    <a:pt x="2328" y="11164"/>
                  </a:lnTo>
                  <a:lnTo>
                    <a:pt x="2574" y="11297"/>
                  </a:lnTo>
                  <a:lnTo>
                    <a:pt x="2839" y="11410"/>
                  </a:lnTo>
                  <a:lnTo>
                    <a:pt x="3161" y="11524"/>
                  </a:lnTo>
                  <a:lnTo>
                    <a:pt x="3350" y="11562"/>
                  </a:lnTo>
                  <a:lnTo>
                    <a:pt x="3520" y="11581"/>
                  </a:lnTo>
                  <a:lnTo>
                    <a:pt x="3520" y="11581"/>
                  </a:lnTo>
                  <a:lnTo>
                    <a:pt x="3710" y="11600"/>
                  </a:lnTo>
                  <a:lnTo>
                    <a:pt x="3880" y="11600"/>
                  </a:lnTo>
                  <a:lnTo>
                    <a:pt x="4050" y="11581"/>
                  </a:lnTo>
                  <a:lnTo>
                    <a:pt x="4202" y="11543"/>
                  </a:lnTo>
                  <a:lnTo>
                    <a:pt x="4353" y="11505"/>
                  </a:lnTo>
                  <a:lnTo>
                    <a:pt x="4486" y="11448"/>
                  </a:lnTo>
                  <a:lnTo>
                    <a:pt x="4713" y="11335"/>
                  </a:lnTo>
                  <a:lnTo>
                    <a:pt x="4902" y="11221"/>
                  </a:lnTo>
                  <a:lnTo>
                    <a:pt x="5034" y="11108"/>
                  </a:lnTo>
                  <a:lnTo>
                    <a:pt x="5148" y="10994"/>
                  </a:lnTo>
                  <a:lnTo>
                    <a:pt x="5148" y="10994"/>
                  </a:lnTo>
                  <a:lnTo>
                    <a:pt x="4902" y="8156"/>
                  </a:lnTo>
                  <a:lnTo>
                    <a:pt x="4467" y="2914"/>
                  </a:lnTo>
                  <a:lnTo>
                    <a:pt x="4467" y="2914"/>
                  </a:lnTo>
                  <a:lnTo>
                    <a:pt x="4315" y="1325"/>
                  </a:lnTo>
                  <a:lnTo>
                    <a:pt x="4221" y="322"/>
                  </a:lnTo>
                  <a:lnTo>
                    <a:pt x="1"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4" name="Google Shape;3234;p34"/>
            <p:cNvSpPr/>
            <p:nvPr/>
          </p:nvSpPr>
          <p:spPr>
            <a:xfrm>
              <a:off x="3395209" y="4200024"/>
              <a:ext cx="124987" cy="81562"/>
            </a:xfrm>
            <a:custGeom>
              <a:avLst/>
              <a:gdLst/>
              <a:ahLst/>
              <a:cxnLst/>
              <a:rect l="l" t="t" r="r" b="b"/>
              <a:pathLst>
                <a:path w="4467" h="2915" extrusionOk="0">
                  <a:moveTo>
                    <a:pt x="1" y="0"/>
                  </a:moveTo>
                  <a:lnTo>
                    <a:pt x="512" y="2914"/>
                  </a:lnTo>
                  <a:lnTo>
                    <a:pt x="4467" y="2914"/>
                  </a:lnTo>
                  <a:lnTo>
                    <a:pt x="4467" y="2914"/>
                  </a:lnTo>
                  <a:lnTo>
                    <a:pt x="4315" y="1325"/>
                  </a:lnTo>
                  <a:lnTo>
                    <a:pt x="4221" y="322"/>
                  </a:lnTo>
                  <a:lnTo>
                    <a:pt x="1"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5" name="Google Shape;3235;p34"/>
            <p:cNvSpPr/>
            <p:nvPr/>
          </p:nvSpPr>
          <p:spPr>
            <a:xfrm>
              <a:off x="3442328" y="4480640"/>
              <a:ext cx="220287" cy="91607"/>
            </a:xfrm>
            <a:custGeom>
              <a:avLst/>
              <a:gdLst/>
              <a:ahLst/>
              <a:cxnLst/>
              <a:rect l="l" t="t" r="r" b="b"/>
              <a:pathLst>
                <a:path w="7873" h="3274" extrusionOk="0">
                  <a:moveTo>
                    <a:pt x="7551" y="2025"/>
                  </a:moveTo>
                  <a:lnTo>
                    <a:pt x="7551" y="2025"/>
                  </a:lnTo>
                  <a:lnTo>
                    <a:pt x="7684" y="2101"/>
                  </a:lnTo>
                  <a:lnTo>
                    <a:pt x="7778" y="2214"/>
                  </a:lnTo>
                  <a:lnTo>
                    <a:pt x="7835" y="2347"/>
                  </a:lnTo>
                  <a:lnTo>
                    <a:pt x="7873" y="2479"/>
                  </a:lnTo>
                  <a:lnTo>
                    <a:pt x="7873" y="2611"/>
                  </a:lnTo>
                  <a:lnTo>
                    <a:pt x="7816" y="2744"/>
                  </a:lnTo>
                  <a:lnTo>
                    <a:pt x="7740" y="2839"/>
                  </a:lnTo>
                  <a:lnTo>
                    <a:pt x="7684" y="2876"/>
                  </a:lnTo>
                  <a:lnTo>
                    <a:pt x="7627" y="2914"/>
                  </a:lnTo>
                  <a:lnTo>
                    <a:pt x="7627" y="2914"/>
                  </a:lnTo>
                  <a:lnTo>
                    <a:pt x="7457" y="2990"/>
                  </a:lnTo>
                  <a:lnTo>
                    <a:pt x="7248" y="3066"/>
                  </a:lnTo>
                  <a:lnTo>
                    <a:pt x="7040" y="3122"/>
                  </a:lnTo>
                  <a:lnTo>
                    <a:pt x="6775" y="3179"/>
                  </a:lnTo>
                  <a:lnTo>
                    <a:pt x="6510" y="3217"/>
                  </a:lnTo>
                  <a:lnTo>
                    <a:pt x="6208" y="3255"/>
                  </a:lnTo>
                  <a:lnTo>
                    <a:pt x="5886" y="3274"/>
                  </a:lnTo>
                  <a:lnTo>
                    <a:pt x="5526" y="3255"/>
                  </a:lnTo>
                  <a:lnTo>
                    <a:pt x="5526" y="3255"/>
                  </a:lnTo>
                  <a:lnTo>
                    <a:pt x="4902" y="3198"/>
                  </a:lnTo>
                  <a:lnTo>
                    <a:pt x="4334" y="3103"/>
                  </a:lnTo>
                  <a:lnTo>
                    <a:pt x="3804" y="2990"/>
                  </a:lnTo>
                  <a:lnTo>
                    <a:pt x="3331" y="2876"/>
                  </a:lnTo>
                  <a:lnTo>
                    <a:pt x="2480" y="2630"/>
                  </a:lnTo>
                  <a:lnTo>
                    <a:pt x="2082" y="2555"/>
                  </a:lnTo>
                  <a:lnTo>
                    <a:pt x="1723" y="2498"/>
                  </a:lnTo>
                  <a:lnTo>
                    <a:pt x="1723" y="2498"/>
                  </a:lnTo>
                  <a:lnTo>
                    <a:pt x="1080" y="2422"/>
                  </a:lnTo>
                  <a:lnTo>
                    <a:pt x="588" y="2403"/>
                  </a:lnTo>
                  <a:lnTo>
                    <a:pt x="588" y="2403"/>
                  </a:lnTo>
                  <a:lnTo>
                    <a:pt x="493" y="2384"/>
                  </a:lnTo>
                  <a:lnTo>
                    <a:pt x="417" y="2365"/>
                  </a:lnTo>
                  <a:lnTo>
                    <a:pt x="342" y="2309"/>
                  </a:lnTo>
                  <a:lnTo>
                    <a:pt x="266" y="2271"/>
                  </a:lnTo>
                  <a:lnTo>
                    <a:pt x="190" y="2195"/>
                  </a:lnTo>
                  <a:lnTo>
                    <a:pt x="152" y="2119"/>
                  </a:lnTo>
                  <a:lnTo>
                    <a:pt x="114" y="2044"/>
                  </a:lnTo>
                  <a:lnTo>
                    <a:pt x="96" y="1949"/>
                  </a:lnTo>
                  <a:lnTo>
                    <a:pt x="96" y="1949"/>
                  </a:lnTo>
                  <a:lnTo>
                    <a:pt x="39" y="1571"/>
                  </a:lnTo>
                  <a:lnTo>
                    <a:pt x="1" y="1154"/>
                  </a:lnTo>
                  <a:lnTo>
                    <a:pt x="1" y="965"/>
                  </a:lnTo>
                  <a:lnTo>
                    <a:pt x="20" y="757"/>
                  </a:lnTo>
                  <a:lnTo>
                    <a:pt x="58" y="587"/>
                  </a:lnTo>
                  <a:lnTo>
                    <a:pt x="114" y="416"/>
                  </a:lnTo>
                  <a:lnTo>
                    <a:pt x="114" y="416"/>
                  </a:lnTo>
                  <a:lnTo>
                    <a:pt x="417" y="606"/>
                  </a:lnTo>
                  <a:lnTo>
                    <a:pt x="739" y="776"/>
                  </a:lnTo>
                  <a:lnTo>
                    <a:pt x="1061" y="908"/>
                  </a:lnTo>
                  <a:lnTo>
                    <a:pt x="1382" y="1003"/>
                  </a:lnTo>
                  <a:lnTo>
                    <a:pt x="1685" y="1079"/>
                  </a:lnTo>
                  <a:lnTo>
                    <a:pt x="1969" y="1117"/>
                  </a:lnTo>
                  <a:lnTo>
                    <a:pt x="2215" y="1098"/>
                  </a:lnTo>
                  <a:lnTo>
                    <a:pt x="2310" y="1079"/>
                  </a:lnTo>
                  <a:lnTo>
                    <a:pt x="2404" y="1060"/>
                  </a:lnTo>
                  <a:lnTo>
                    <a:pt x="2404" y="1060"/>
                  </a:lnTo>
                  <a:lnTo>
                    <a:pt x="2499" y="1022"/>
                  </a:lnTo>
                  <a:lnTo>
                    <a:pt x="2593" y="965"/>
                  </a:lnTo>
                  <a:lnTo>
                    <a:pt x="2764" y="814"/>
                  </a:lnTo>
                  <a:lnTo>
                    <a:pt x="2934" y="643"/>
                  </a:lnTo>
                  <a:lnTo>
                    <a:pt x="3066" y="473"/>
                  </a:lnTo>
                  <a:lnTo>
                    <a:pt x="3294" y="151"/>
                  </a:lnTo>
                  <a:lnTo>
                    <a:pt x="3369" y="0"/>
                  </a:lnTo>
                  <a:lnTo>
                    <a:pt x="3388" y="19"/>
                  </a:lnTo>
                  <a:lnTo>
                    <a:pt x="3388" y="19"/>
                  </a:lnTo>
                  <a:lnTo>
                    <a:pt x="3804" y="303"/>
                  </a:lnTo>
                  <a:lnTo>
                    <a:pt x="4240" y="549"/>
                  </a:lnTo>
                  <a:lnTo>
                    <a:pt x="4675" y="795"/>
                  </a:lnTo>
                  <a:lnTo>
                    <a:pt x="5110" y="1022"/>
                  </a:lnTo>
                  <a:lnTo>
                    <a:pt x="5564" y="1230"/>
                  </a:lnTo>
                  <a:lnTo>
                    <a:pt x="6018" y="1419"/>
                  </a:lnTo>
                  <a:lnTo>
                    <a:pt x="6473" y="1609"/>
                  </a:lnTo>
                  <a:lnTo>
                    <a:pt x="6946" y="1779"/>
                  </a:lnTo>
                  <a:lnTo>
                    <a:pt x="6946" y="1779"/>
                  </a:lnTo>
                  <a:lnTo>
                    <a:pt x="7267" y="1892"/>
                  </a:lnTo>
                  <a:lnTo>
                    <a:pt x="7551" y="2025"/>
                  </a:lnTo>
                  <a:lnTo>
                    <a:pt x="7551"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6" name="Google Shape;3236;p34"/>
            <p:cNvSpPr/>
            <p:nvPr/>
          </p:nvSpPr>
          <p:spPr>
            <a:xfrm>
              <a:off x="3014538" y="3669486"/>
              <a:ext cx="169978" cy="236683"/>
            </a:xfrm>
            <a:custGeom>
              <a:avLst/>
              <a:gdLst/>
              <a:ahLst/>
              <a:cxnLst/>
              <a:rect l="l" t="t" r="r" b="b"/>
              <a:pathLst>
                <a:path w="6075" h="8459" extrusionOk="0">
                  <a:moveTo>
                    <a:pt x="38" y="568"/>
                  </a:moveTo>
                  <a:lnTo>
                    <a:pt x="38" y="568"/>
                  </a:lnTo>
                  <a:lnTo>
                    <a:pt x="0" y="1174"/>
                  </a:lnTo>
                  <a:lnTo>
                    <a:pt x="0" y="1817"/>
                  </a:lnTo>
                  <a:lnTo>
                    <a:pt x="0" y="2612"/>
                  </a:lnTo>
                  <a:lnTo>
                    <a:pt x="19" y="3501"/>
                  </a:lnTo>
                  <a:lnTo>
                    <a:pt x="57" y="3974"/>
                  </a:lnTo>
                  <a:lnTo>
                    <a:pt x="95" y="4466"/>
                  </a:lnTo>
                  <a:lnTo>
                    <a:pt x="152" y="4939"/>
                  </a:lnTo>
                  <a:lnTo>
                    <a:pt x="209" y="5412"/>
                  </a:lnTo>
                  <a:lnTo>
                    <a:pt x="303" y="5885"/>
                  </a:lnTo>
                  <a:lnTo>
                    <a:pt x="398" y="6321"/>
                  </a:lnTo>
                  <a:lnTo>
                    <a:pt x="398" y="6321"/>
                  </a:lnTo>
                  <a:lnTo>
                    <a:pt x="473" y="6567"/>
                  </a:lnTo>
                  <a:lnTo>
                    <a:pt x="587" y="6794"/>
                  </a:lnTo>
                  <a:lnTo>
                    <a:pt x="719" y="7002"/>
                  </a:lnTo>
                  <a:lnTo>
                    <a:pt x="871" y="7191"/>
                  </a:lnTo>
                  <a:lnTo>
                    <a:pt x="1060" y="7361"/>
                  </a:lnTo>
                  <a:lnTo>
                    <a:pt x="1249" y="7513"/>
                  </a:lnTo>
                  <a:lnTo>
                    <a:pt x="1476" y="7645"/>
                  </a:lnTo>
                  <a:lnTo>
                    <a:pt x="1703" y="7740"/>
                  </a:lnTo>
                  <a:lnTo>
                    <a:pt x="1703" y="7740"/>
                  </a:lnTo>
                  <a:lnTo>
                    <a:pt x="2423" y="7948"/>
                  </a:lnTo>
                  <a:lnTo>
                    <a:pt x="3123" y="8118"/>
                  </a:lnTo>
                  <a:lnTo>
                    <a:pt x="3785" y="8270"/>
                  </a:lnTo>
                  <a:lnTo>
                    <a:pt x="4372" y="8364"/>
                  </a:lnTo>
                  <a:lnTo>
                    <a:pt x="4882" y="8440"/>
                  </a:lnTo>
                  <a:lnTo>
                    <a:pt x="5280" y="8459"/>
                  </a:lnTo>
                  <a:lnTo>
                    <a:pt x="5545" y="8459"/>
                  </a:lnTo>
                  <a:lnTo>
                    <a:pt x="5620" y="8440"/>
                  </a:lnTo>
                  <a:lnTo>
                    <a:pt x="5639" y="8421"/>
                  </a:lnTo>
                  <a:lnTo>
                    <a:pt x="5639" y="8421"/>
                  </a:lnTo>
                  <a:lnTo>
                    <a:pt x="5734" y="7740"/>
                  </a:lnTo>
                  <a:lnTo>
                    <a:pt x="5866" y="6453"/>
                  </a:lnTo>
                  <a:lnTo>
                    <a:pt x="6075" y="4656"/>
                  </a:lnTo>
                  <a:lnTo>
                    <a:pt x="3293" y="4258"/>
                  </a:lnTo>
                  <a:lnTo>
                    <a:pt x="2177" y="1"/>
                  </a:lnTo>
                  <a:lnTo>
                    <a:pt x="38" y="568"/>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7" name="Google Shape;3237;p34"/>
            <p:cNvSpPr/>
            <p:nvPr/>
          </p:nvSpPr>
          <p:spPr>
            <a:xfrm>
              <a:off x="3126263" y="3789159"/>
              <a:ext cx="199106" cy="151428"/>
            </a:xfrm>
            <a:custGeom>
              <a:avLst/>
              <a:gdLst/>
              <a:ahLst/>
              <a:cxnLst/>
              <a:rect l="l" t="t" r="r" b="b"/>
              <a:pathLst>
                <a:path w="7116" h="5412" extrusionOk="0">
                  <a:moveTo>
                    <a:pt x="4579" y="341"/>
                  </a:moveTo>
                  <a:lnTo>
                    <a:pt x="416" y="0"/>
                  </a:lnTo>
                  <a:lnTo>
                    <a:pt x="0" y="5147"/>
                  </a:lnTo>
                  <a:lnTo>
                    <a:pt x="0" y="5147"/>
                  </a:lnTo>
                  <a:lnTo>
                    <a:pt x="2176" y="5242"/>
                  </a:lnTo>
                  <a:lnTo>
                    <a:pt x="3860" y="5317"/>
                  </a:lnTo>
                  <a:lnTo>
                    <a:pt x="4542" y="5355"/>
                  </a:lnTo>
                  <a:lnTo>
                    <a:pt x="5015" y="5393"/>
                  </a:lnTo>
                  <a:lnTo>
                    <a:pt x="5015" y="5393"/>
                  </a:lnTo>
                  <a:lnTo>
                    <a:pt x="5166" y="5412"/>
                  </a:lnTo>
                  <a:lnTo>
                    <a:pt x="5336" y="5412"/>
                  </a:lnTo>
                  <a:lnTo>
                    <a:pt x="5507" y="5374"/>
                  </a:lnTo>
                  <a:lnTo>
                    <a:pt x="5658" y="5336"/>
                  </a:lnTo>
                  <a:lnTo>
                    <a:pt x="5809" y="5279"/>
                  </a:lnTo>
                  <a:lnTo>
                    <a:pt x="5980" y="5223"/>
                  </a:lnTo>
                  <a:lnTo>
                    <a:pt x="6112" y="5128"/>
                  </a:lnTo>
                  <a:lnTo>
                    <a:pt x="6264" y="5033"/>
                  </a:lnTo>
                  <a:lnTo>
                    <a:pt x="6396" y="4920"/>
                  </a:lnTo>
                  <a:lnTo>
                    <a:pt x="6510" y="4806"/>
                  </a:lnTo>
                  <a:lnTo>
                    <a:pt x="6623" y="4674"/>
                  </a:lnTo>
                  <a:lnTo>
                    <a:pt x="6737" y="4523"/>
                  </a:lnTo>
                  <a:lnTo>
                    <a:pt x="6831" y="4371"/>
                  </a:lnTo>
                  <a:lnTo>
                    <a:pt x="6907" y="4201"/>
                  </a:lnTo>
                  <a:lnTo>
                    <a:pt x="6964" y="4031"/>
                  </a:lnTo>
                  <a:lnTo>
                    <a:pt x="7020" y="3841"/>
                  </a:lnTo>
                  <a:lnTo>
                    <a:pt x="7020" y="3841"/>
                  </a:lnTo>
                  <a:lnTo>
                    <a:pt x="7058" y="3652"/>
                  </a:lnTo>
                  <a:lnTo>
                    <a:pt x="7096" y="3425"/>
                  </a:lnTo>
                  <a:lnTo>
                    <a:pt x="7115" y="3179"/>
                  </a:lnTo>
                  <a:lnTo>
                    <a:pt x="7115" y="2914"/>
                  </a:lnTo>
                  <a:lnTo>
                    <a:pt x="7115" y="2649"/>
                  </a:lnTo>
                  <a:lnTo>
                    <a:pt x="7077" y="2384"/>
                  </a:lnTo>
                  <a:lnTo>
                    <a:pt x="7002" y="2100"/>
                  </a:lnTo>
                  <a:lnTo>
                    <a:pt x="6907" y="1836"/>
                  </a:lnTo>
                  <a:lnTo>
                    <a:pt x="6793" y="1571"/>
                  </a:lnTo>
                  <a:lnTo>
                    <a:pt x="6623" y="1325"/>
                  </a:lnTo>
                  <a:lnTo>
                    <a:pt x="6528" y="1211"/>
                  </a:lnTo>
                  <a:lnTo>
                    <a:pt x="6415" y="1098"/>
                  </a:lnTo>
                  <a:lnTo>
                    <a:pt x="6282" y="984"/>
                  </a:lnTo>
                  <a:lnTo>
                    <a:pt x="6150" y="889"/>
                  </a:lnTo>
                  <a:lnTo>
                    <a:pt x="5999" y="795"/>
                  </a:lnTo>
                  <a:lnTo>
                    <a:pt x="5847" y="700"/>
                  </a:lnTo>
                  <a:lnTo>
                    <a:pt x="5677" y="625"/>
                  </a:lnTo>
                  <a:lnTo>
                    <a:pt x="5488" y="549"/>
                  </a:lnTo>
                  <a:lnTo>
                    <a:pt x="5280" y="473"/>
                  </a:lnTo>
                  <a:lnTo>
                    <a:pt x="5071" y="416"/>
                  </a:lnTo>
                  <a:lnTo>
                    <a:pt x="4825" y="379"/>
                  </a:lnTo>
                  <a:lnTo>
                    <a:pt x="4579" y="341"/>
                  </a:lnTo>
                  <a:lnTo>
                    <a:pt x="4579" y="34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8" name="Google Shape;3238;p34"/>
            <p:cNvSpPr/>
            <p:nvPr/>
          </p:nvSpPr>
          <p:spPr>
            <a:xfrm>
              <a:off x="2950463" y="3543994"/>
              <a:ext cx="136095" cy="158339"/>
            </a:xfrm>
            <a:custGeom>
              <a:avLst/>
              <a:gdLst/>
              <a:ahLst/>
              <a:cxnLst/>
              <a:rect l="l" t="t" r="r" b="b"/>
              <a:pathLst>
                <a:path w="4864" h="5659" extrusionOk="0">
                  <a:moveTo>
                    <a:pt x="3161" y="20"/>
                  </a:moveTo>
                  <a:lnTo>
                    <a:pt x="3161" y="20"/>
                  </a:lnTo>
                  <a:lnTo>
                    <a:pt x="3104" y="1"/>
                  </a:lnTo>
                  <a:lnTo>
                    <a:pt x="3066" y="1"/>
                  </a:lnTo>
                  <a:lnTo>
                    <a:pt x="3009" y="1"/>
                  </a:lnTo>
                  <a:lnTo>
                    <a:pt x="2991" y="20"/>
                  </a:lnTo>
                  <a:lnTo>
                    <a:pt x="2953" y="58"/>
                  </a:lnTo>
                  <a:lnTo>
                    <a:pt x="2934" y="114"/>
                  </a:lnTo>
                  <a:lnTo>
                    <a:pt x="2934" y="247"/>
                  </a:lnTo>
                  <a:lnTo>
                    <a:pt x="2934" y="417"/>
                  </a:lnTo>
                  <a:lnTo>
                    <a:pt x="2972" y="606"/>
                  </a:lnTo>
                  <a:lnTo>
                    <a:pt x="3085" y="1061"/>
                  </a:lnTo>
                  <a:lnTo>
                    <a:pt x="3237" y="1553"/>
                  </a:lnTo>
                  <a:lnTo>
                    <a:pt x="3369" y="2007"/>
                  </a:lnTo>
                  <a:lnTo>
                    <a:pt x="3483" y="2366"/>
                  </a:lnTo>
                  <a:lnTo>
                    <a:pt x="3539" y="2593"/>
                  </a:lnTo>
                  <a:lnTo>
                    <a:pt x="3539" y="2593"/>
                  </a:lnTo>
                  <a:lnTo>
                    <a:pt x="3407" y="2669"/>
                  </a:lnTo>
                  <a:lnTo>
                    <a:pt x="3293" y="2688"/>
                  </a:lnTo>
                  <a:lnTo>
                    <a:pt x="3293" y="2688"/>
                  </a:lnTo>
                  <a:lnTo>
                    <a:pt x="3142" y="2328"/>
                  </a:lnTo>
                  <a:lnTo>
                    <a:pt x="2782" y="1534"/>
                  </a:lnTo>
                  <a:lnTo>
                    <a:pt x="2555" y="1098"/>
                  </a:lnTo>
                  <a:lnTo>
                    <a:pt x="2347" y="720"/>
                  </a:lnTo>
                  <a:lnTo>
                    <a:pt x="2234" y="569"/>
                  </a:lnTo>
                  <a:lnTo>
                    <a:pt x="2139" y="436"/>
                  </a:lnTo>
                  <a:lnTo>
                    <a:pt x="2063" y="360"/>
                  </a:lnTo>
                  <a:lnTo>
                    <a:pt x="1988" y="323"/>
                  </a:lnTo>
                  <a:lnTo>
                    <a:pt x="1988" y="323"/>
                  </a:lnTo>
                  <a:lnTo>
                    <a:pt x="1855" y="323"/>
                  </a:lnTo>
                  <a:lnTo>
                    <a:pt x="1817" y="341"/>
                  </a:lnTo>
                  <a:lnTo>
                    <a:pt x="1780" y="360"/>
                  </a:lnTo>
                  <a:lnTo>
                    <a:pt x="1761" y="398"/>
                  </a:lnTo>
                  <a:lnTo>
                    <a:pt x="1742" y="436"/>
                  </a:lnTo>
                  <a:lnTo>
                    <a:pt x="1742" y="531"/>
                  </a:lnTo>
                  <a:lnTo>
                    <a:pt x="1761" y="663"/>
                  </a:lnTo>
                  <a:lnTo>
                    <a:pt x="1798" y="815"/>
                  </a:lnTo>
                  <a:lnTo>
                    <a:pt x="1893" y="1155"/>
                  </a:lnTo>
                  <a:lnTo>
                    <a:pt x="1893" y="1155"/>
                  </a:lnTo>
                  <a:lnTo>
                    <a:pt x="2309" y="2272"/>
                  </a:lnTo>
                  <a:lnTo>
                    <a:pt x="2612" y="3066"/>
                  </a:lnTo>
                  <a:lnTo>
                    <a:pt x="2366" y="3180"/>
                  </a:lnTo>
                  <a:lnTo>
                    <a:pt x="2366" y="3180"/>
                  </a:lnTo>
                  <a:lnTo>
                    <a:pt x="2196" y="2839"/>
                  </a:lnTo>
                  <a:lnTo>
                    <a:pt x="1780" y="2082"/>
                  </a:lnTo>
                  <a:lnTo>
                    <a:pt x="1552" y="1685"/>
                  </a:lnTo>
                  <a:lnTo>
                    <a:pt x="1325" y="1325"/>
                  </a:lnTo>
                  <a:lnTo>
                    <a:pt x="1117" y="1061"/>
                  </a:lnTo>
                  <a:lnTo>
                    <a:pt x="1042" y="985"/>
                  </a:lnTo>
                  <a:lnTo>
                    <a:pt x="966" y="947"/>
                  </a:lnTo>
                  <a:lnTo>
                    <a:pt x="966" y="947"/>
                  </a:lnTo>
                  <a:lnTo>
                    <a:pt x="871" y="947"/>
                  </a:lnTo>
                  <a:lnTo>
                    <a:pt x="796" y="966"/>
                  </a:lnTo>
                  <a:lnTo>
                    <a:pt x="758" y="1023"/>
                  </a:lnTo>
                  <a:lnTo>
                    <a:pt x="739" y="1117"/>
                  </a:lnTo>
                  <a:lnTo>
                    <a:pt x="739" y="1212"/>
                  </a:lnTo>
                  <a:lnTo>
                    <a:pt x="758" y="1344"/>
                  </a:lnTo>
                  <a:lnTo>
                    <a:pt x="796" y="1477"/>
                  </a:lnTo>
                  <a:lnTo>
                    <a:pt x="852" y="1609"/>
                  </a:lnTo>
                  <a:lnTo>
                    <a:pt x="852" y="1609"/>
                  </a:lnTo>
                  <a:lnTo>
                    <a:pt x="1363" y="2669"/>
                  </a:lnTo>
                  <a:lnTo>
                    <a:pt x="1742" y="3445"/>
                  </a:lnTo>
                  <a:lnTo>
                    <a:pt x="1534" y="3596"/>
                  </a:lnTo>
                  <a:lnTo>
                    <a:pt x="1534" y="3596"/>
                  </a:lnTo>
                  <a:lnTo>
                    <a:pt x="947" y="2820"/>
                  </a:lnTo>
                  <a:lnTo>
                    <a:pt x="512" y="2272"/>
                  </a:lnTo>
                  <a:lnTo>
                    <a:pt x="360" y="2101"/>
                  </a:lnTo>
                  <a:lnTo>
                    <a:pt x="285" y="2044"/>
                  </a:lnTo>
                  <a:lnTo>
                    <a:pt x="247" y="2026"/>
                  </a:lnTo>
                  <a:lnTo>
                    <a:pt x="247" y="2026"/>
                  </a:lnTo>
                  <a:lnTo>
                    <a:pt x="152" y="2026"/>
                  </a:lnTo>
                  <a:lnTo>
                    <a:pt x="76" y="2063"/>
                  </a:lnTo>
                  <a:lnTo>
                    <a:pt x="20" y="2120"/>
                  </a:lnTo>
                  <a:lnTo>
                    <a:pt x="1" y="2196"/>
                  </a:lnTo>
                  <a:lnTo>
                    <a:pt x="20" y="2290"/>
                  </a:lnTo>
                  <a:lnTo>
                    <a:pt x="58" y="2404"/>
                  </a:lnTo>
                  <a:lnTo>
                    <a:pt x="114" y="2536"/>
                  </a:lnTo>
                  <a:lnTo>
                    <a:pt x="190" y="2650"/>
                  </a:lnTo>
                  <a:lnTo>
                    <a:pt x="190" y="2650"/>
                  </a:lnTo>
                  <a:lnTo>
                    <a:pt x="360" y="2934"/>
                  </a:lnTo>
                  <a:lnTo>
                    <a:pt x="644" y="3445"/>
                  </a:lnTo>
                  <a:lnTo>
                    <a:pt x="1023" y="4088"/>
                  </a:lnTo>
                  <a:lnTo>
                    <a:pt x="1250" y="4429"/>
                  </a:lnTo>
                  <a:lnTo>
                    <a:pt x="1477" y="4769"/>
                  </a:lnTo>
                  <a:lnTo>
                    <a:pt x="1477" y="4769"/>
                  </a:lnTo>
                  <a:lnTo>
                    <a:pt x="1609" y="4940"/>
                  </a:lnTo>
                  <a:lnTo>
                    <a:pt x="1761" y="5091"/>
                  </a:lnTo>
                  <a:lnTo>
                    <a:pt x="1931" y="5224"/>
                  </a:lnTo>
                  <a:lnTo>
                    <a:pt x="2101" y="5356"/>
                  </a:lnTo>
                  <a:lnTo>
                    <a:pt x="2271" y="5451"/>
                  </a:lnTo>
                  <a:lnTo>
                    <a:pt x="2461" y="5526"/>
                  </a:lnTo>
                  <a:lnTo>
                    <a:pt x="2669" y="5583"/>
                  </a:lnTo>
                  <a:lnTo>
                    <a:pt x="2858" y="5640"/>
                  </a:lnTo>
                  <a:lnTo>
                    <a:pt x="3066" y="5659"/>
                  </a:lnTo>
                  <a:lnTo>
                    <a:pt x="3274" y="5659"/>
                  </a:lnTo>
                  <a:lnTo>
                    <a:pt x="3483" y="5640"/>
                  </a:lnTo>
                  <a:lnTo>
                    <a:pt x="3672" y="5602"/>
                  </a:lnTo>
                  <a:lnTo>
                    <a:pt x="3880" y="5545"/>
                  </a:lnTo>
                  <a:lnTo>
                    <a:pt x="4069" y="5470"/>
                  </a:lnTo>
                  <a:lnTo>
                    <a:pt x="4258" y="5356"/>
                  </a:lnTo>
                  <a:lnTo>
                    <a:pt x="4429" y="5242"/>
                  </a:lnTo>
                  <a:lnTo>
                    <a:pt x="4429" y="5242"/>
                  </a:lnTo>
                  <a:lnTo>
                    <a:pt x="4599" y="5091"/>
                  </a:lnTo>
                  <a:lnTo>
                    <a:pt x="4731" y="4921"/>
                  </a:lnTo>
                  <a:lnTo>
                    <a:pt x="4826" y="4769"/>
                  </a:lnTo>
                  <a:lnTo>
                    <a:pt x="4845" y="4694"/>
                  </a:lnTo>
                  <a:lnTo>
                    <a:pt x="4864" y="4618"/>
                  </a:lnTo>
                  <a:lnTo>
                    <a:pt x="4864" y="4618"/>
                  </a:lnTo>
                  <a:lnTo>
                    <a:pt x="4864" y="4467"/>
                  </a:lnTo>
                  <a:lnTo>
                    <a:pt x="4826" y="4258"/>
                  </a:lnTo>
                  <a:lnTo>
                    <a:pt x="4769" y="3994"/>
                  </a:lnTo>
                  <a:lnTo>
                    <a:pt x="4675" y="3672"/>
                  </a:lnTo>
                  <a:lnTo>
                    <a:pt x="4448" y="2953"/>
                  </a:lnTo>
                  <a:lnTo>
                    <a:pt x="4164" y="2158"/>
                  </a:lnTo>
                  <a:lnTo>
                    <a:pt x="3861" y="1382"/>
                  </a:lnTo>
                  <a:lnTo>
                    <a:pt x="3577" y="720"/>
                  </a:lnTo>
                  <a:lnTo>
                    <a:pt x="3445" y="455"/>
                  </a:lnTo>
                  <a:lnTo>
                    <a:pt x="3331" y="228"/>
                  </a:lnTo>
                  <a:lnTo>
                    <a:pt x="3237" y="95"/>
                  </a:lnTo>
                  <a:lnTo>
                    <a:pt x="3161" y="20"/>
                  </a:lnTo>
                  <a:lnTo>
                    <a:pt x="3161"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9" name="Google Shape;3239;p34"/>
            <p:cNvSpPr/>
            <p:nvPr/>
          </p:nvSpPr>
          <p:spPr>
            <a:xfrm>
              <a:off x="3046827" y="3599059"/>
              <a:ext cx="71517" cy="93229"/>
            </a:xfrm>
            <a:custGeom>
              <a:avLst/>
              <a:gdLst/>
              <a:ahLst/>
              <a:cxnLst/>
              <a:rect l="l" t="t" r="r" b="b"/>
              <a:pathLst>
                <a:path w="2556" h="3332" extrusionOk="0">
                  <a:moveTo>
                    <a:pt x="2423" y="20"/>
                  </a:moveTo>
                  <a:lnTo>
                    <a:pt x="2423" y="20"/>
                  </a:lnTo>
                  <a:lnTo>
                    <a:pt x="2498" y="58"/>
                  </a:lnTo>
                  <a:lnTo>
                    <a:pt x="2555" y="95"/>
                  </a:lnTo>
                  <a:lnTo>
                    <a:pt x="2555" y="152"/>
                  </a:lnTo>
                  <a:lnTo>
                    <a:pt x="2536" y="209"/>
                  </a:lnTo>
                  <a:lnTo>
                    <a:pt x="2442" y="398"/>
                  </a:lnTo>
                  <a:lnTo>
                    <a:pt x="2290" y="644"/>
                  </a:lnTo>
                  <a:lnTo>
                    <a:pt x="2290" y="644"/>
                  </a:lnTo>
                  <a:lnTo>
                    <a:pt x="2215" y="814"/>
                  </a:lnTo>
                  <a:lnTo>
                    <a:pt x="2139" y="1042"/>
                  </a:lnTo>
                  <a:lnTo>
                    <a:pt x="1988" y="1609"/>
                  </a:lnTo>
                  <a:lnTo>
                    <a:pt x="1893" y="1931"/>
                  </a:lnTo>
                  <a:lnTo>
                    <a:pt x="1761" y="2272"/>
                  </a:lnTo>
                  <a:lnTo>
                    <a:pt x="1609" y="2593"/>
                  </a:lnTo>
                  <a:lnTo>
                    <a:pt x="1533" y="2764"/>
                  </a:lnTo>
                  <a:lnTo>
                    <a:pt x="1439" y="2915"/>
                  </a:lnTo>
                  <a:lnTo>
                    <a:pt x="1439" y="2915"/>
                  </a:lnTo>
                  <a:lnTo>
                    <a:pt x="1325" y="3047"/>
                  </a:lnTo>
                  <a:lnTo>
                    <a:pt x="1212" y="3142"/>
                  </a:lnTo>
                  <a:lnTo>
                    <a:pt x="1098" y="3237"/>
                  </a:lnTo>
                  <a:lnTo>
                    <a:pt x="985" y="3293"/>
                  </a:lnTo>
                  <a:lnTo>
                    <a:pt x="871" y="3312"/>
                  </a:lnTo>
                  <a:lnTo>
                    <a:pt x="758" y="3331"/>
                  </a:lnTo>
                  <a:lnTo>
                    <a:pt x="644" y="3331"/>
                  </a:lnTo>
                  <a:lnTo>
                    <a:pt x="531" y="3312"/>
                  </a:lnTo>
                  <a:lnTo>
                    <a:pt x="436" y="3274"/>
                  </a:lnTo>
                  <a:lnTo>
                    <a:pt x="341" y="3218"/>
                  </a:lnTo>
                  <a:lnTo>
                    <a:pt x="247" y="3161"/>
                  </a:lnTo>
                  <a:lnTo>
                    <a:pt x="171" y="3085"/>
                  </a:lnTo>
                  <a:lnTo>
                    <a:pt x="114" y="3010"/>
                  </a:lnTo>
                  <a:lnTo>
                    <a:pt x="57" y="2934"/>
                  </a:lnTo>
                  <a:lnTo>
                    <a:pt x="20" y="2858"/>
                  </a:lnTo>
                  <a:lnTo>
                    <a:pt x="1" y="2782"/>
                  </a:lnTo>
                  <a:lnTo>
                    <a:pt x="1" y="2782"/>
                  </a:lnTo>
                  <a:lnTo>
                    <a:pt x="1" y="2631"/>
                  </a:lnTo>
                  <a:lnTo>
                    <a:pt x="20" y="2480"/>
                  </a:lnTo>
                  <a:lnTo>
                    <a:pt x="76" y="2328"/>
                  </a:lnTo>
                  <a:lnTo>
                    <a:pt x="152" y="2177"/>
                  </a:lnTo>
                  <a:lnTo>
                    <a:pt x="285" y="2007"/>
                  </a:lnTo>
                  <a:lnTo>
                    <a:pt x="455" y="1836"/>
                  </a:lnTo>
                  <a:lnTo>
                    <a:pt x="663" y="1666"/>
                  </a:lnTo>
                  <a:lnTo>
                    <a:pt x="909" y="1496"/>
                  </a:lnTo>
                  <a:lnTo>
                    <a:pt x="909" y="1496"/>
                  </a:lnTo>
                  <a:lnTo>
                    <a:pt x="1079" y="1363"/>
                  </a:lnTo>
                  <a:lnTo>
                    <a:pt x="1231" y="1212"/>
                  </a:lnTo>
                  <a:lnTo>
                    <a:pt x="1344" y="1060"/>
                  </a:lnTo>
                  <a:lnTo>
                    <a:pt x="1439" y="871"/>
                  </a:lnTo>
                  <a:lnTo>
                    <a:pt x="1439" y="871"/>
                  </a:lnTo>
                  <a:lnTo>
                    <a:pt x="1533" y="644"/>
                  </a:lnTo>
                  <a:lnTo>
                    <a:pt x="1628" y="455"/>
                  </a:lnTo>
                  <a:lnTo>
                    <a:pt x="1742" y="304"/>
                  </a:lnTo>
                  <a:lnTo>
                    <a:pt x="1855" y="171"/>
                  </a:lnTo>
                  <a:lnTo>
                    <a:pt x="1969" y="76"/>
                  </a:lnTo>
                  <a:lnTo>
                    <a:pt x="2101" y="20"/>
                  </a:lnTo>
                  <a:lnTo>
                    <a:pt x="2253" y="1"/>
                  </a:lnTo>
                  <a:lnTo>
                    <a:pt x="2423" y="20"/>
                  </a:lnTo>
                  <a:lnTo>
                    <a:pt x="2423"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0" name="Google Shape;3240;p34"/>
            <p:cNvSpPr/>
            <p:nvPr/>
          </p:nvSpPr>
          <p:spPr>
            <a:xfrm>
              <a:off x="2986473" y="3611259"/>
              <a:ext cx="76805" cy="48182"/>
            </a:xfrm>
            <a:custGeom>
              <a:avLst/>
              <a:gdLst/>
              <a:ahLst/>
              <a:cxnLst/>
              <a:rect l="l" t="t" r="r" b="b"/>
              <a:pathLst>
                <a:path w="2745" h="1722" extrusionOk="0">
                  <a:moveTo>
                    <a:pt x="1" y="1533"/>
                  </a:moveTo>
                  <a:lnTo>
                    <a:pt x="1" y="1533"/>
                  </a:lnTo>
                  <a:lnTo>
                    <a:pt x="38" y="1457"/>
                  </a:lnTo>
                  <a:lnTo>
                    <a:pt x="95" y="1381"/>
                  </a:lnTo>
                  <a:lnTo>
                    <a:pt x="228" y="1249"/>
                  </a:lnTo>
                  <a:lnTo>
                    <a:pt x="228" y="1249"/>
                  </a:lnTo>
                  <a:lnTo>
                    <a:pt x="360" y="1116"/>
                  </a:lnTo>
                  <a:lnTo>
                    <a:pt x="511" y="1003"/>
                  </a:lnTo>
                  <a:lnTo>
                    <a:pt x="511" y="1003"/>
                  </a:lnTo>
                  <a:lnTo>
                    <a:pt x="833" y="757"/>
                  </a:lnTo>
                  <a:lnTo>
                    <a:pt x="1174" y="549"/>
                  </a:lnTo>
                  <a:lnTo>
                    <a:pt x="1174" y="549"/>
                  </a:lnTo>
                  <a:lnTo>
                    <a:pt x="1533" y="378"/>
                  </a:lnTo>
                  <a:lnTo>
                    <a:pt x="1874" y="227"/>
                  </a:lnTo>
                  <a:lnTo>
                    <a:pt x="2252" y="114"/>
                  </a:lnTo>
                  <a:lnTo>
                    <a:pt x="2631" y="0"/>
                  </a:lnTo>
                  <a:lnTo>
                    <a:pt x="2631" y="0"/>
                  </a:lnTo>
                  <a:lnTo>
                    <a:pt x="2669" y="0"/>
                  </a:lnTo>
                  <a:lnTo>
                    <a:pt x="2688" y="19"/>
                  </a:lnTo>
                  <a:lnTo>
                    <a:pt x="2725" y="38"/>
                  </a:lnTo>
                  <a:lnTo>
                    <a:pt x="2725" y="57"/>
                  </a:lnTo>
                  <a:lnTo>
                    <a:pt x="2744" y="95"/>
                  </a:lnTo>
                  <a:lnTo>
                    <a:pt x="2725" y="132"/>
                  </a:lnTo>
                  <a:lnTo>
                    <a:pt x="2706" y="151"/>
                  </a:lnTo>
                  <a:lnTo>
                    <a:pt x="2669" y="170"/>
                  </a:lnTo>
                  <a:lnTo>
                    <a:pt x="2669" y="170"/>
                  </a:lnTo>
                  <a:lnTo>
                    <a:pt x="2328" y="284"/>
                  </a:lnTo>
                  <a:lnTo>
                    <a:pt x="1987" y="435"/>
                  </a:lnTo>
                  <a:lnTo>
                    <a:pt x="1666" y="606"/>
                  </a:lnTo>
                  <a:lnTo>
                    <a:pt x="1344" y="776"/>
                  </a:lnTo>
                  <a:lnTo>
                    <a:pt x="1344" y="776"/>
                  </a:lnTo>
                  <a:lnTo>
                    <a:pt x="1041" y="1003"/>
                  </a:lnTo>
                  <a:lnTo>
                    <a:pt x="757" y="1230"/>
                  </a:lnTo>
                  <a:lnTo>
                    <a:pt x="757" y="1230"/>
                  </a:lnTo>
                  <a:lnTo>
                    <a:pt x="474" y="1476"/>
                  </a:lnTo>
                  <a:lnTo>
                    <a:pt x="474" y="1476"/>
                  </a:lnTo>
                  <a:lnTo>
                    <a:pt x="322" y="1627"/>
                  </a:lnTo>
                  <a:lnTo>
                    <a:pt x="247" y="1684"/>
                  </a:lnTo>
                  <a:lnTo>
                    <a:pt x="171" y="1722"/>
                  </a:lnTo>
                  <a:lnTo>
                    <a:pt x="171" y="1722"/>
                  </a:lnTo>
                  <a:lnTo>
                    <a:pt x="114" y="1722"/>
                  </a:lnTo>
                  <a:lnTo>
                    <a:pt x="95" y="1722"/>
                  </a:lnTo>
                  <a:lnTo>
                    <a:pt x="19" y="1684"/>
                  </a:lnTo>
                  <a:lnTo>
                    <a:pt x="1" y="1608"/>
                  </a:lnTo>
                  <a:lnTo>
                    <a:pt x="1" y="1533"/>
                  </a:lnTo>
                  <a:lnTo>
                    <a:pt x="1" y="1533"/>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1" name="Google Shape;3241;p34"/>
            <p:cNvSpPr/>
            <p:nvPr/>
          </p:nvSpPr>
          <p:spPr>
            <a:xfrm>
              <a:off x="3214681" y="3793384"/>
              <a:ext cx="331983" cy="459599"/>
            </a:xfrm>
            <a:custGeom>
              <a:avLst/>
              <a:gdLst/>
              <a:ahLst/>
              <a:cxnLst/>
              <a:rect l="l" t="t" r="r" b="b"/>
              <a:pathLst>
                <a:path w="11865" h="16426" extrusionOk="0">
                  <a:moveTo>
                    <a:pt x="11865" y="16425"/>
                  </a:moveTo>
                  <a:lnTo>
                    <a:pt x="11865" y="16425"/>
                  </a:lnTo>
                  <a:lnTo>
                    <a:pt x="0" y="16425"/>
                  </a:lnTo>
                  <a:lnTo>
                    <a:pt x="0" y="16425"/>
                  </a:lnTo>
                  <a:lnTo>
                    <a:pt x="57" y="15044"/>
                  </a:lnTo>
                  <a:lnTo>
                    <a:pt x="133" y="13625"/>
                  </a:lnTo>
                  <a:lnTo>
                    <a:pt x="227" y="12206"/>
                  </a:lnTo>
                  <a:lnTo>
                    <a:pt x="322" y="10786"/>
                  </a:lnTo>
                  <a:lnTo>
                    <a:pt x="549" y="8024"/>
                  </a:lnTo>
                  <a:lnTo>
                    <a:pt x="795" y="5488"/>
                  </a:lnTo>
                  <a:lnTo>
                    <a:pt x="1022" y="3293"/>
                  </a:lnTo>
                  <a:lnTo>
                    <a:pt x="1192" y="1571"/>
                  </a:lnTo>
                  <a:lnTo>
                    <a:pt x="1382" y="38"/>
                  </a:lnTo>
                  <a:lnTo>
                    <a:pt x="1382" y="38"/>
                  </a:lnTo>
                  <a:lnTo>
                    <a:pt x="1779" y="38"/>
                  </a:lnTo>
                  <a:lnTo>
                    <a:pt x="2649" y="38"/>
                  </a:lnTo>
                  <a:lnTo>
                    <a:pt x="2649" y="38"/>
                  </a:lnTo>
                  <a:lnTo>
                    <a:pt x="2933" y="19"/>
                  </a:lnTo>
                  <a:lnTo>
                    <a:pt x="2933" y="19"/>
                  </a:lnTo>
                  <a:lnTo>
                    <a:pt x="3955" y="0"/>
                  </a:lnTo>
                  <a:lnTo>
                    <a:pt x="4409" y="0"/>
                  </a:lnTo>
                  <a:lnTo>
                    <a:pt x="4409" y="0"/>
                  </a:lnTo>
                  <a:lnTo>
                    <a:pt x="6661" y="57"/>
                  </a:lnTo>
                  <a:lnTo>
                    <a:pt x="8780" y="133"/>
                  </a:lnTo>
                  <a:lnTo>
                    <a:pt x="8780" y="133"/>
                  </a:lnTo>
                  <a:lnTo>
                    <a:pt x="9083" y="152"/>
                  </a:lnTo>
                  <a:lnTo>
                    <a:pt x="9083" y="152"/>
                  </a:lnTo>
                  <a:lnTo>
                    <a:pt x="9821" y="209"/>
                  </a:lnTo>
                  <a:lnTo>
                    <a:pt x="10086" y="228"/>
                  </a:lnTo>
                  <a:lnTo>
                    <a:pt x="10256" y="265"/>
                  </a:lnTo>
                  <a:lnTo>
                    <a:pt x="10256" y="265"/>
                  </a:lnTo>
                  <a:lnTo>
                    <a:pt x="10370" y="1287"/>
                  </a:lnTo>
                  <a:lnTo>
                    <a:pt x="10578" y="3293"/>
                  </a:lnTo>
                  <a:lnTo>
                    <a:pt x="11108" y="8781"/>
                  </a:lnTo>
                  <a:lnTo>
                    <a:pt x="11865" y="16425"/>
                  </a:lnTo>
                  <a:lnTo>
                    <a:pt x="11865" y="16425"/>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2" name="Google Shape;3242;p34"/>
            <p:cNvSpPr/>
            <p:nvPr/>
          </p:nvSpPr>
          <p:spPr>
            <a:xfrm>
              <a:off x="3296747" y="3793384"/>
              <a:ext cx="163627" cy="122329"/>
            </a:xfrm>
            <a:custGeom>
              <a:avLst/>
              <a:gdLst/>
              <a:ahLst/>
              <a:cxnLst/>
              <a:rect l="l" t="t" r="r" b="b"/>
              <a:pathLst>
                <a:path w="5848" h="4372" extrusionOk="0">
                  <a:moveTo>
                    <a:pt x="5847" y="133"/>
                  </a:moveTo>
                  <a:lnTo>
                    <a:pt x="5847" y="1457"/>
                  </a:lnTo>
                  <a:lnTo>
                    <a:pt x="5847" y="1457"/>
                  </a:lnTo>
                  <a:lnTo>
                    <a:pt x="5828" y="1741"/>
                  </a:lnTo>
                  <a:lnTo>
                    <a:pt x="5791" y="2044"/>
                  </a:lnTo>
                  <a:lnTo>
                    <a:pt x="5715" y="2328"/>
                  </a:lnTo>
                  <a:lnTo>
                    <a:pt x="5620" y="2593"/>
                  </a:lnTo>
                  <a:lnTo>
                    <a:pt x="5488" y="2839"/>
                  </a:lnTo>
                  <a:lnTo>
                    <a:pt x="5336" y="3085"/>
                  </a:lnTo>
                  <a:lnTo>
                    <a:pt x="5166" y="3312"/>
                  </a:lnTo>
                  <a:lnTo>
                    <a:pt x="4977" y="3520"/>
                  </a:lnTo>
                  <a:lnTo>
                    <a:pt x="4769" y="3709"/>
                  </a:lnTo>
                  <a:lnTo>
                    <a:pt x="4561" y="3880"/>
                  </a:lnTo>
                  <a:lnTo>
                    <a:pt x="4315" y="4031"/>
                  </a:lnTo>
                  <a:lnTo>
                    <a:pt x="4050" y="4145"/>
                  </a:lnTo>
                  <a:lnTo>
                    <a:pt x="3785" y="4239"/>
                  </a:lnTo>
                  <a:lnTo>
                    <a:pt x="3501" y="4315"/>
                  </a:lnTo>
                  <a:lnTo>
                    <a:pt x="3217" y="4353"/>
                  </a:lnTo>
                  <a:lnTo>
                    <a:pt x="2914" y="4372"/>
                  </a:lnTo>
                  <a:lnTo>
                    <a:pt x="2914" y="4372"/>
                  </a:lnTo>
                  <a:lnTo>
                    <a:pt x="2612" y="4353"/>
                  </a:lnTo>
                  <a:lnTo>
                    <a:pt x="2328" y="4315"/>
                  </a:lnTo>
                  <a:lnTo>
                    <a:pt x="2044" y="4239"/>
                  </a:lnTo>
                  <a:lnTo>
                    <a:pt x="1779" y="4145"/>
                  </a:lnTo>
                  <a:lnTo>
                    <a:pt x="1514" y="4031"/>
                  </a:lnTo>
                  <a:lnTo>
                    <a:pt x="1287" y="3880"/>
                  </a:lnTo>
                  <a:lnTo>
                    <a:pt x="1060" y="3709"/>
                  </a:lnTo>
                  <a:lnTo>
                    <a:pt x="852" y="3520"/>
                  </a:lnTo>
                  <a:lnTo>
                    <a:pt x="663" y="3312"/>
                  </a:lnTo>
                  <a:lnTo>
                    <a:pt x="492" y="3085"/>
                  </a:lnTo>
                  <a:lnTo>
                    <a:pt x="341" y="2839"/>
                  </a:lnTo>
                  <a:lnTo>
                    <a:pt x="227" y="2593"/>
                  </a:lnTo>
                  <a:lnTo>
                    <a:pt x="133" y="2328"/>
                  </a:lnTo>
                  <a:lnTo>
                    <a:pt x="57" y="2044"/>
                  </a:lnTo>
                  <a:lnTo>
                    <a:pt x="0" y="1760"/>
                  </a:lnTo>
                  <a:lnTo>
                    <a:pt x="0" y="1457"/>
                  </a:lnTo>
                  <a:lnTo>
                    <a:pt x="0" y="1401"/>
                  </a:lnTo>
                  <a:lnTo>
                    <a:pt x="0" y="1401"/>
                  </a:lnTo>
                  <a:lnTo>
                    <a:pt x="0" y="19"/>
                  </a:lnTo>
                  <a:lnTo>
                    <a:pt x="0" y="19"/>
                  </a:lnTo>
                  <a:lnTo>
                    <a:pt x="1022" y="0"/>
                  </a:lnTo>
                  <a:lnTo>
                    <a:pt x="1476" y="0"/>
                  </a:lnTo>
                  <a:lnTo>
                    <a:pt x="1476" y="0"/>
                  </a:lnTo>
                  <a:lnTo>
                    <a:pt x="3728" y="57"/>
                  </a:lnTo>
                  <a:lnTo>
                    <a:pt x="5847" y="133"/>
                  </a:lnTo>
                  <a:lnTo>
                    <a:pt x="5847" y="13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3" name="Google Shape;3243;p34"/>
            <p:cNvSpPr/>
            <p:nvPr/>
          </p:nvSpPr>
          <p:spPr>
            <a:xfrm>
              <a:off x="3295152" y="3964932"/>
              <a:ext cx="169978" cy="121265"/>
            </a:xfrm>
            <a:custGeom>
              <a:avLst/>
              <a:gdLst/>
              <a:ahLst/>
              <a:cxnLst/>
              <a:rect l="l" t="t" r="r" b="b"/>
              <a:pathLst>
                <a:path w="6075" h="4334" extrusionOk="0">
                  <a:moveTo>
                    <a:pt x="0" y="0"/>
                  </a:moveTo>
                  <a:lnTo>
                    <a:pt x="0" y="0"/>
                  </a:lnTo>
                  <a:lnTo>
                    <a:pt x="0" y="2858"/>
                  </a:lnTo>
                  <a:lnTo>
                    <a:pt x="0" y="2858"/>
                  </a:lnTo>
                  <a:lnTo>
                    <a:pt x="19" y="3160"/>
                  </a:lnTo>
                  <a:lnTo>
                    <a:pt x="38" y="3312"/>
                  </a:lnTo>
                  <a:lnTo>
                    <a:pt x="76" y="3425"/>
                  </a:lnTo>
                  <a:lnTo>
                    <a:pt x="133" y="3558"/>
                  </a:lnTo>
                  <a:lnTo>
                    <a:pt x="190" y="3671"/>
                  </a:lnTo>
                  <a:lnTo>
                    <a:pt x="265" y="3766"/>
                  </a:lnTo>
                  <a:lnTo>
                    <a:pt x="341" y="3861"/>
                  </a:lnTo>
                  <a:lnTo>
                    <a:pt x="436" y="3955"/>
                  </a:lnTo>
                  <a:lnTo>
                    <a:pt x="549" y="4031"/>
                  </a:lnTo>
                  <a:lnTo>
                    <a:pt x="663" y="4088"/>
                  </a:lnTo>
                  <a:lnTo>
                    <a:pt x="795" y="4144"/>
                  </a:lnTo>
                  <a:lnTo>
                    <a:pt x="928" y="4201"/>
                  </a:lnTo>
                  <a:lnTo>
                    <a:pt x="1079" y="4239"/>
                  </a:lnTo>
                  <a:lnTo>
                    <a:pt x="1439" y="4296"/>
                  </a:lnTo>
                  <a:lnTo>
                    <a:pt x="1439" y="4296"/>
                  </a:lnTo>
                  <a:lnTo>
                    <a:pt x="1836" y="4334"/>
                  </a:lnTo>
                  <a:lnTo>
                    <a:pt x="2309" y="4334"/>
                  </a:lnTo>
                  <a:lnTo>
                    <a:pt x="3331" y="4334"/>
                  </a:lnTo>
                  <a:lnTo>
                    <a:pt x="4296" y="4315"/>
                  </a:lnTo>
                  <a:lnTo>
                    <a:pt x="5015" y="4296"/>
                  </a:lnTo>
                  <a:lnTo>
                    <a:pt x="5015" y="4296"/>
                  </a:lnTo>
                  <a:lnTo>
                    <a:pt x="5128" y="4296"/>
                  </a:lnTo>
                  <a:lnTo>
                    <a:pt x="5261" y="4258"/>
                  </a:lnTo>
                  <a:lnTo>
                    <a:pt x="5374" y="4220"/>
                  </a:lnTo>
                  <a:lnTo>
                    <a:pt x="5469" y="4163"/>
                  </a:lnTo>
                  <a:lnTo>
                    <a:pt x="5564" y="4088"/>
                  </a:lnTo>
                  <a:lnTo>
                    <a:pt x="5658" y="4012"/>
                  </a:lnTo>
                  <a:lnTo>
                    <a:pt x="5753" y="3917"/>
                  </a:lnTo>
                  <a:lnTo>
                    <a:pt x="5829" y="3823"/>
                  </a:lnTo>
                  <a:lnTo>
                    <a:pt x="5885" y="3709"/>
                  </a:lnTo>
                  <a:lnTo>
                    <a:pt x="5942" y="3577"/>
                  </a:lnTo>
                  <a:lnTo>
                    <a:pt x="5999" y="3444"/>
                  </a:lnTo>
                  <a:lnTo>
                    <a:pt x="6018" y="3312"/>
                  </a:lnTo>
                  <a:lnTo>
                    <a:pt x="6056" y="3160"/>
                  </a:lnTo>
                  <a:lnTo>
                    <a:pt x="6075" y="3009"/>
                  </a:lnTo>
                  <a:lnTo>
                    <a:pt x="6075" y="2858"/>
                  </a:lnTo>
                  <a:lnTo>
                    <a:pt x="6075" y="2687"/>
                  </a:lnTo>
                  <a:lnTo>
                    <a:pt x="6075" y="2687"/>
                  </a:lnTo>
                  <a:lnTo>
                    <a:pt x="6018" y="1912"/>
                  </a:lnTo>
                  <a:lnTo>
                    <a:pt x="5999" y="1022"/>
                  </a:lnTo>
                  <a:lnTo>
                    <a:pt x="5961" y="0"/>
                  </a:lnTo>
                  <a:lnTo>
                    <a:pt x="0"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4" name="Google Shape;3244;p34"/>
            <p:cNvSpPr/>
            <p:nvPr/>
          </p:nvSpPr>
          <p:spPr>
            <a:xfrm>
              <a:off x="3493700" y="4020529"/>
              <a:ext cx="83688" cy="95328"/>
            </a:xfrm>
            <a:custGeom>
              <a:avLst/>
              <a:gdLst/>
              <a:ahLst/>
              <a:cxnLst/>
              <a:rect l="l" t="t" r="r" b="b"/>
              <a:pathLst>
                <a:path w="2991" h="3407" extrusionOk="0">
                  <a:moveTo>
                    <a:pt x="2858" y="3066"/>
                  </a:moveTo>
                  <a:lnTo>
                    <a:pt x="2858" y="3066"/>
                  </a:lnTo>
                  <a:lnTo>
                    <a:pt x="2744" y="3141"/>
                  </a:lnTo>
                  <a:lnTo>
                    <a:pt x="2593" y="3198"/>
                  </a:lnTo>
                  <a:lnTo>
                    <a:pt x="2195" y="3312"/>
                  </a:lnTo>
                  <a:lnTo>
                    <a:pt x="1987" y="3369"/>
                  </a:lnTo>
                  <a:lnTo>
                    <a:pt x="1779" y="3387"/>
                  </a:lnTo>
                  <a:lnTo>
                    <a:pt x="1609" y="3406"/>
                  </a:lnTo>
                  <a:lnTo>
                    <a:pt x="1476" y="3387"/>
                  </a:lnTo>
                  <a:lnTo>
                    <a:pt x="1476" y="3387"/>
                  </a:lnTo>
                  <a:lnTo>
                    <a:pt x="1420" y="3350"/>
                  </a:lnTo>
                  <a:lnTo>
                    <a:pt x="1382" y="3312"/>
                  </a:lnTo>
                  <a:lnTo>
                    <a:pt x="1363" y="3274"/>
                  </a:lnTo>
                  <a:lnTo>
                    <a:pt x="1363" y="3236"/>
                  </a:lnTo>
                  <a:lnTo>
                    <a:pt x="1363" y="3123"/>
                  </a:lnTo>
                  <a:lnTo>
                    <a:pt x="1401" y="3028"/>
                  </a:lnTo>
                  <a:lnTo>
                    <a:pt x="1401" y="3028"/>
                  </a:lnTo>
                  <a:lnTo>
                    <a:pt x="1458" y="2933"/>
                  </a:lnTo>
                  <a:lnTo>
                    <a:pt x="1458" y="2933"/>
                  </a:lnTo>
                  <a:lnTo>
                    <a:pt x="1401" y="2933"/>
                  </a:lnTo>
                  <a:lnTo>
                    <a:pt x="1344" y="2914"/>
                  </a:lnTo>
                  <a:lnTo>
                    <a:pt x="1268" y="2877"/>
                  </a:lnTo>
                  <a:lnTo>
                    <a:pt x="1268" y="2877"/>
                  </a:lnTo>
                  <a:lnTo>
                    <a:pt x="1174" y="2801"/>
                  </a:lnTo>
                  <a:lnTo>
                    <a:pt x="1174" y="2801"/>
                  </a:lnTo>
                  <a:lnTo>
                    <a:pt x="1155" y="2763"/>
                  </a:lnTo>
                  <a:lnTo>
                    <a:pt x="1136" y="2725"/>
                  </a:lnTo>
                  <a:lnTo>
                    <a:pt x="1117" y="2612"/>
                  </a:lnTo>
                  <a:lnTo>
                    <a:pt x="1136" y="2498"/>
                  </a:lnTo>
                  <a:lnTo>
                    <a:pt x="1155" y="2403"/>
                  </a:lnTo>
                  <a:lnTo>
                    <a:pt x="1155" y="2403"/>
                  </a:lnTo>
                  <a:lnTo>
                    <a:pt x="1174" y="2309"/>
                  </a:lnTo>
                  <a:lnTo>
                    <a:pt x="1174" y="2309"/>
                  </a:lnTo>
                  <a:lnTo>
                    <a:pt x="1117" y="2309"/>
                  </a:lnTo>
                  <a:lnTo>
                    <a:pt x="947" y="2290"/>
                  </a:lnTo>
                  <a:lnTo>
                    <a:pt x="947" y="2290"/>
                  </a:lnTo>
                  <a:lnTo>
                    <a:pt x="833" y="2271"/>
                  </a:lnTo>
                  <a:lnTo>
                    <a:pt x="833" y="2271"/>
                  </a:lnTo>
                  <a:lnTo>
                    <a:pt x="720" y="2214"/>
                  </a:lnTo>
                  <a:lnTo>
                    <a:pt x="606" y="2139"/>
                  </a:lnTo>
                  <a:lnTo>
                    <a:pt x="549" y="2082"/>
                  </a:lnTo>
                  <a:lnTo>
                    <a:pt x="511" y="2025"/>
                  </a:lnTo>
                  <a:lnTo>
                    <a:pt x="492" y="1930"/>
                  </a:lnTo>
                  <a:lnTo>
                    <a:pt x="474" y="1836"/>
                  </a:lnTo>
                  <a:lnTo>
                    <a:pt x="474" y="1836"/>
                  </a:lnTo>
                  <a:lnTo>
                    <a:pt x="474" y="1741"/>
                  </a:lnTo>
                  <a:lnTo>
                    <a:pt x="474" y="1741"/>
                  </a:lnTo>
                  <a:lnTo>
                    <a:pt x="341" y="1760"/>
                  </a:lnTo>
                  <a:lnTo>
                    <a:pt x="228" y="1741"/>
                  </a:lnTo>
                  <a:lnTo>
                    <a:pt x="228" y="1741"/>
                  </a:lnTo>
                  <a:lnTo>
                    <a:pt x="152" y="1703"/>
                  </a:lnTo>
                  <a:lnTo>
                    <a:pt x="95" y="1665"/>
                  </a:lnTo>
                  <a:lnTo>
                    <a:pt x="38" y="1609"/>
                  </a:lnTo>
                  <a:lnTo>
                    <a:pt x="19" y="1533"/>
                  </a:lnTo>
                  <a:lnTo>
                    <a:pt x="0" y="1457"/>
                  </a:lnTo>
                  <a:lnTo>
                    <a:pt x="0" y="1401"/>
                  </a:lnTo>
                  <a:lnTo>
                    <a:pt x="19" y="1344"/>
                  </a:lnTo>
                  <a:lnTo>
                    <a:pt x="57" y="1287"/>
                  </a:lnTo>
                  <a:lnTo>
                    <a:pt x="57" y="1287"/>
                  </a:lnTo>
                  <a:lnTo>
                    <a:pt x="171" y="1173"/>
                  </a:lnTo>
                  <a:lnTo>
                    <a:pt x="379" y="1003"/>
                  </a:lnTo>
                  <a:lnTo>
                    <a:pt x="682" y="776"/>
                  </a:lnTo>
                  <a:lnTo>
                    <a:pt x="1022" y="549"/>
                  </a:lnTo>
                  <a:lnTo>
                    <a:pt x="1382" y="322"/>
                  </a:lnTo>
                  <a:lnTo>
                    <a:pt x="1741" y="133"/>
                  </a:lnTo>
                  <a:lnTo>
                    <a:pt x="1893" y="76"/>
                  </a:lnTo>
                  <a:lnTo>
                    <a:pt x="2025" y="19"/>
                  </a:lnTo>
                  <a:lnTo>
                    <a:pt x="2158" y="0"/>
                  </a:lnTo>
                  <a:lnTo>
                    <a:pt x="2252" y="0"/>
                  </a:lnTo>
                  <a:lnTo>
                    <a:pt x="2252" y="0"/>
                  </a:lnTo>
                  <a:lnTo>
                    <a:pt x="2328" y="19"/>
                  </a:lnTo>
                  <a:lnTo>
                    <a:pt x="2385" y="57"/>
                  </a:lnTo>
                  <a:lnTo>
                    <a:pt x="2441" y="95"/>
                  </a:lnTo>
                  <a:lnTo>
                    <a:pt x="2460" y="152"/>
                  </a:lnTo>
                  <a:lnTo>
                    <a:pt x="2517" y="265"/>
                  </a:lnTo>
                  <a:lnTo>
                    <a:pt x="2517" y="398"/>
                  </a:lnTo>
                  <a:lnTo>
                    <a:pt x="2498" y="530"/>
                  </a:lnTo>
                  <a:lnTo>
                    <a:pt x="2498" y="644"/>
                  </a:lnTo>
                  <a:lnTo>
                    <a:pt x="2479" y="719"/>
                  </a:lnTo>
                  <a:lnTo>
                    <a:pt x="2479" y="757"/>
                  </a:lnTo>
                  <a:lnTo>
                    <a:pt x="2479" y="757"/>
                  </a:lnTo>
                  <a:lnTo>
                    <a:pt x="2631" y="871"/>
                  </a:lnTo>
                  <a:lnTo>
                    <a:pt x="2725" y="984"/>
                  </a:lnTo>
                  <a:lnTo>
                    <a:pt x="2782" y="1098"/>
                  </a:lnTo>
                  <a:lnTo>
                    <a:pt x="2801" y="1211"/>
                  </a:lnTo>
                  <a:lnTo>
                    <a:pt x="2782" y="1344"/>
                  </a:lnTo>
                  <a:lnTo>
                    <a:pt x="2744" y="1457"/>
                  </a:lnTo>
                  <a:lnTo>
                    <a:pt x="2669" y="1590"/>
                  </a:lnTo>
                  <a:lnTo>
                    <a:pt x="2593" y="1703"/>
                  </a:lnTo>
                  <a:lnTo>
                    <a:pt x="2593" y="1703"/>
                  </a:lnTo>
                  <a:lnTo>
                    <a:pt x="2687" y="1741"/>
                  </a:lnTo>
                  <a:lnTo>
                    <a:pt x="2744" y="1798"/>
                  </a:lnTo>
                  <a:lnTo>
                    <a:pt x="2801" y="1855"/>
                  </a:lnTo>
                  <a:lnTo>
                    <a:pt x="2839" y="1911"/>
                  </a:lnTo>
                  <a:lnTo>
                    <a:pt x="2877" y="1968"/>
                  </a:lnTo>
                  <a:lnTo>
                    <a:pt x="2877" y="2025"/>
                  </a:lnTo>
                  <a:lnTo>
                    <a:pt x="2877" y="2139"/>
                  </a:lnTo>
                  <a:lnTo>
                    <a:pt x="2858" y="2252"/>
                  </a:lnTo>
                  <a:lnTo>
                    <a:pt x="2820" y="2328"/>
                  </a:lnTo>
                  <a:lnTo>
                    <a:pt x="2763" y="2403"/>
                  </a:lnTo>
                  <a:lnTo>
                    <a:pt x="2763" y="2403"/>
                  </a:lnTo>
                  <a:lnTo>
                    <a:pt x="2839" y="2479"/>
                  </a:lnTo>
                  <a:lnTo>
                    <a:pt x="2896" y="2555"/>
                  </a:lnTo>
                  <a:lnTo>
                    <a:pt x="2952" y="2649"/>
                  </a:lnTo>
                  <a:lnTo>
                    <a:pt x="2990" y="2763"/>
                  </a:lnTo>
                  <a:lnTo>
                    <a:pt x="2990" y="2858"/>
                  </a:lnTo>
                  <a:lnTo>
                    <a:pt x="2990" y="2914"/>
                  </a:lnTo>
                  <a:lnTo>
                    <a:pt x="2952" y="2971"/>
                  </a:lnTo>
                  <a:lnTo>
                    <a:pt x="2915" y="3028"/>
                  </a:lnTo>
                  <a:lnTo>
                    <a:pt x="2858" y="3066"/>
                  </a:lnTo>
                  <a:lnTo>
                    <a:pt x="2858" y="3066"/>
                  </a:lnTo>
                  <a:close/>
                </a:path>
              </a:pathLst>
            </a:custGeom>
            <a:solidFill>
              <a:srgbClr val="CA81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5" name="Google Shape;3245;p34"/>
            <p:cNvSpPr/>
            <p:nvPr/>
          </p:nvSpPr>
          <p:spPr>
            <a:xfrm>
              <a:off x="3500051" y="4051756"/>
              <a:ext cx="48210" cy="20146"/>
            </a:xfrm>
            <a:custGeom>
              <a:avLst/>
              <a:gdLst/>
              <a:ahLst/>
              <a:cxnLst/>
              <a:rect l="l" t="t" r="r" b="b"/>
              <a:pathLst>
                <a:path w="1723" h="720" extrusionOk="0">
                  <a:moveTo>
                    <a:pt x="1722" y="57"/>
                  </a:moveTo>
                  <a:lnTo>
                    <a:pt x="1722" y="57"/>
                  </a:lnTo>
                  <a:lnTo>
                    <a:pt x="1552" y="209"/>
                  </a:lnTo>
                  <a:lnTo>
                    <a:pt x="1344" y="341"/>
                  </a:lnTo>
                  <a:lnTo>
                    <a:pt x="1344" y="341"/>
                  </a:lnTo>
                  <a:lnTo>
                    <a:pt x="1155" y="436"/>
                  </a:lnTo>
                  <a:lnTo>
                    <a:pt x="947" y="531"/>
                  </a:lnTo>
                  <a:lnTo>
                    <a:pt x="947" y="531"/>
                  </a:lnTo>
                  <a:lnTo>
                    <a:pt x="606" y="625"/>
                  </a:lnTo>
                  <a:lnTo>
                    <a:pt x="247" y="720"/>
                  </a:lnTo>
                  <a:lnTo>
                    <a:pt x="247" y="720"/>
                  </a:lnTo>
                  <a:lnTo>
                    <a:pt x="247" y="625"/>
                  </a:lnTo>
                  <a:lnTo>
                    <a:pt x="247" y="625"/>
                  </a:lnTo>
                  <a:lnTo>
                    <a:pt x="114" y="644"/>
                  </a:lnTo>
                  <a:lnTo>
                    <a:pt x="1" y="625"/>
                  </a:lnTo>
                  <a:lnTo>
                    <a:pt x="1" y="625"/>
                  </a:lnTo>
                  <a:lnTo>
                    <a:pt x="38" y="606"/>
                  </a:lnTo>
                  <a:lnTo>
                    <a:pt x="38" y="606"/>
                  </a:lnTo>
                  <a:lnTo>
                    <a:pt x="455" y="474"/>
                  </a:lnTo>
                  <a:lnTo>
                    <a:pt x="871" y="303"/>
                  </a:lnTo>
                  <a:lnTo>
                    <a:pt x="871" y="303"/>
                  </a:lnTo>
                  <a:lnTo>
                    <a:pt x="1060" y="209"/>
                  </a:lnTo>
                  <a:lnTo>
                    <a:pt x="1268" y="133"/>
                  </a:lnTo>
                  <a:lnTo>
                    <a:pt x="1268" y="133"/>
                  </a:lnTo>
                  <a:lnTo>
                    <a:pt x="1477" y="57"/>
                  </a:lnTo>
                  <a:lnTo>
                    <a:pt x="1685" y="1"/>
                  </a:lnTo>
                  <a:lnTo>
                    <a:pt x="1685" y="1"/>
                  </a:lnTo>
                  <a:lnTo>
                    <a:pt x="1704" y="1"/>
                  </a:lnTo>
                  <a:lnTo>
                    <a:pt x="1722" y="20"/>
                  </a:lnTo>
                  <a:lnTo>
                    <a:pt x="1722" y="39"/>
                  </a:lnTo>
                  <a:lnTo>
                    <a:pt x="1722" y="57"/>
                  </a:lnTo>
                  <a:lnTo>
                    <a:pt x="1722" y="57"/>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6" name="Google Shape;3246;p34"/>
            <p:cNvSpPr/>
            <p:nvPr/>
          </p:nvSpPr>
          <p:spPr>
            <a:xfrm>
              <a:off x="3520169" y="4070307"/>
              <a:ext cx="39200" cy="17488"/>
            </a:xfrm>
            <a:custGeom>
              <a:avLst/>
              <a:gdLst/>
              <a:ahLst/>
              <a:cxnLst/>
              <a:rect l="l" t="t" r="r" b="b"/>
              <a:pathLst>
                <a:path w="1401" h="625" extrusionOk="0">
                  <a:moveTo>
                    <a:pt x="1363" y="170"/>
                  </a:moveTo>
                  <a:lnTo>
                    <a:pt x="1363" y="170"/>
                  </a:lnTo>
                  <a:lnTo>
                    <a:pt x="1231" y="265"/>
                  </a:lnTo>
                  <a:lnTo>
                    <a:pt x="1079" y="341"/>
                  </a:lnTo>
                  <a:lnTo>
                    <a:pt x="758" y="454"/>
                  </a:lnTo>
                  <a:lnTo>
                    <a:pt x="758" y="454"/>
                  </a:lnTo>
                  <a:lnTo>
                    <a:pt x="493" y="549"/>
                  </a:lnTo>
                  <a:lnTo>
                    <a:pt x="209" y="624"/>
                  </a:lnTo>
                  <a:lnTo>
                    <a:pt x="209" y="624"/>
                  </a:lnTo>
                  <a:lnTo>
                    <a:pt x="228" y="530"/>
                  </a:lnTo>
                  <a:lnTo>
                    <a:pt x="228" y="530"/>
                  </a:lnTo>
                  <a:lnTo>
                    <a:pt x="171" y="530"/>
                  </a:lnTo>
                  <a:lnTo>
                    <a:pt x="1" y="511"/>
                  </a:lnTo>
                  <a:lnTo>
                    <a:pt x="1" y="511"/>
                  </a:lnTo>
                  <a:lnTo>
                    <a:pt x="1" y="511"/>
                  </a:lnTo>
                  <a:lnTo>
                    <a:pt x="341" y="397"/>
                  </a:lnTo>
                  <a:lnTo>
                    <a:pt x="644" y="265"/>
                  </a:lnTo>
                  <a:lnTo>
                    <a:pt x="644" y="265"/>
                  </a:lnTo>
                  <a:lnTo>
                    <a:pt x="966" y="114"/>
                  </a:lnTo>
                  <a:lnTo>
                    <a:pt x="1117" y="57"/>
                  </a:lnTo>
                  <a:lnTo>
                    <a:pt x="1287" y="0"/>
                  </a:lnTo>
                  <a:lnTo>
                    <a:pt x="1287" y="0"/>
                  </a:lnTo>
                  <a:lnTo>
                    <a:pt x="1325" y="0"/>
                  </a:lnTo>
                  <a:lnTo>
                    <a:pt x="1344" y="19"/>
                  </a:lnTo>
                  <a:lnTo>
                    <a:pt x="1401" y="57"/>
                  </a:lnTo>
                  <a:lnTo>
                    <a:pt x="1401" y="114"/>
                  </a:lnTo>
                  <a:lnTo>
                    <a:pt x="1382" y="151"/>
                  </a:lnTo>
                  <a:lnTo>
                    <a:pt x="1363" y="170"/>
                  </a:lnTo>
                  <a:lnTo>
                    <a:pt x="1363" y="17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7" name="Google Shape;3247;p34"/>
            <p:cNvSpPr/>
            <p:nvPr/>
          </p:nvSpPr>
          <p:spPr>
            <a:xfrm>
              <a:off x="3529179" y="4089361"/>
              <a:ext cx="39200" cy="15893"/>
            </a:xfrm>
            <a:custGeom>
              <a:avLst/>
              <a:gdLst/>
              <a:ahLst/>
              <a:cxnLst/>
              <a:rect l="l" t="t" r="r" b="b"/>
              <a:pathLst>
                <a:path w="1401" h="568" extrusionOk="0">
                  <a:moveTo>
                    <a:pt x="1363" y="114"/>
                  </a:moveTo>
                  <a:lnTo>
                    <a:pt x="1363" y="114"/>
                  </a:lnTo>
                  <a:lnTo>
                    <a:pt x="1249" y="208"/>
                  </a:lnTo>
                  <a:lnTo>
                    <a:pt x="1098" y="303"/>
                  </a:lnTo>
                  <a:lnTo>
                    <a:pt x="946" y="379"/>
                  </a:lnTo>
                  <a:lnTo>
                    <a:pt x="795" y="454"/>
                  </a:lnTo>
                  <a:lnTo>
                    <a:pt x="644" y="492"/>
                  </a:lnTo>
                  <a:lnTo>
                    <a:pt x="473" y="530"/>
                  </a:lnTo>
                  <a:lnTo>
                    <a:pt x="133" y="568"/>
                  </a:lnTo>
                  <a:lnTo>
                    <a:pt x="133" y="568"/>
                  </a:lnTo>
                  <a:lnTo>
                    <a:pt x="190" y="473"/>
                  </a:lnTo>
                  <a:lnTo>
                    <a:pt x="190" y="473"/>
                  </a:lnTo>
                  <a:lnTo>
                    <a:pt x="133" y="473"/>
                  </a:lnTo>
                  <a:lnTo>
                    <a:pt x="76" y="454"/>
                  </a:lnTo>
                  <a:lnTo>
                    <a:pt x="0" y="417"/>
                  </a:lnTo>
                  <a:lnTo>
                    <a:pt x="0" y="417"/>
                  </a:lnTo>
                  <a:lnTo>
                    <a:pt x="171" y="398"/>
                  </a:lnTo>
                  <a:lnTo>
                    <a:pt x="341" y="360"/>
                  </a:lnTo>
                  <a:lnTo>
                    <a:pt x="681" y="265"/>
                  </a:lnTo>
                  <a:lnTo>
                    <a:pt x="1003" y="133"/>
                  </a:lnTo>
                  <a:lnTo>
                    <a:pt x="1325" y="0"/>
                  </a:lnTo>
                  <a:lnTo>
                    <a:pt x="1325" y="0"/>
                  </a:lnTo>
                  <a:lnTo>
                    <a:pt x="1363" y="0"/>
                  </a:lnTo>
                  <a:lnTo>
                    <a:pt x="1382" y="19"/>
                  </a:lnTo>
                  <a:lnTo>
                    <a:pt x="1401" y="76"/>
                  </a:lnTo>
                  <a:lnTo>
                    <a:pt x="1363" y="114"/>
                  </a:lnTo>
                  <a:lnTo>
                    <a:pt x="1363" y="114"/>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8" name="Google Shape;3248;p34"/>
            <p:cNvSpPr/>
            <p:nvPr/>
          </p:nvSpPr>
          <p:spPr>
            <a:xfrm>
              <a:off x="3330631" y="3751021"/>
              <a:ext cx="97958" cy="95328"/>
            </a:xfrm>
            <a:custGeom>
              <a:avLst/>
              <a:gdLst/>
              <a:ahLst/>
              <a:cxnLst/>
              <a:rect l="l" t="t" r="r" b="b"/>
              <a:pathLst>
                <a:path w="3501" h="3407" extrusionOk="0">
                  <a:moveTo>
                    <a:pt x="1741" y="3407"/>
                  </a:moveTo>
                  <a:lnTo>
                    <a:pt x="1741" y="3407"/>
                  </a:lnTo>
                  <a:lnTo>
                    <a:pt x="1741" y="3407"/>
                  </a:lnTo>
                  <a:lnTo>
                    <a:pt x="1571" y="3388"/>
                  </a:lnTo>
                  <a:lnTo>
                    <a:pt x="1401" y="3369"/>
                  </a:lnTo>
                  <a:lnTo>
                    <a:pt x="1230" y="3331"/>
                  </a:lnTo>
                  <a:lnTo>
                    <a:pt x="1060" y="3255"/>
                  </a:lnTo>
                  <a:lnTo>
                    <a:pt x="909" y="3199"/>
                  </a:lnTo>
                  <a:lnTo>
                    <a:pt x="776" y="3104"/>
                  </a:lnTo>
                  <a:lnTo>
                    <a:pt x="644" y="3009"/>
                  </a:lnTo>
                  <a:lnTo>
                    <a:pt x="511" y="2896"/>
                  </a:lnTo>
                  <a:lnTo>
                    <a:pt x="398" y="2763"/>
                  </a:lnTo>
                  <a:lnTo>
                    <a:pt x="303" y="2631"/>
                  </a:lnTo>
                  <a:lnTo>
                    <a:pt x="208" y="2479"/>
                  </a:lnTo>
                  <a:lnTo>
                    <a:pt x="133" y="2328"/>
                  </a:lnTo>
                  <a:lnTo>
                    <a:pt x="76" y="2177"/>
                  </a:lnTo>
                  <a:lnTo>
                    <a:pt x="38" y="2006"/>
                  </a:lnTo>
                  <a:lnTo>
                    <a:pt x="0" y="1836"/>
                  </a:lnTo>
                  <a:lnTo>
                    <a:pt x="0" y="1647"/>
                  </a:lnTo>
                  <a:lnTo>
                    <a:pt x="0" y="1"/>
                  </a:lnTo>
                  <a:lnTo>
                    <a:pt x="3501" y="1"/>
                  </a:lnTo>
                  <a:lnTo>
                    <a:pt x="3501" y="1647"/>
                  </a:lnTo>
                  <a:lnTo>
                    <a:pt x="3501" y="1647"/>
                  </a:lnTo>
                  <a:lnTo>
                    <a:pt x="3501" y="1836"/>
                  </a:lnTo>
                  <a:lnTo>
                    <a:pt x="3463" y="2006"/>
                  </a:lnTo>
                  <a:lnTo>
                    <a:pt x="3425" y="2177"/>
                  </a:lnTo>
                  <a:lnTo>
                    <a:pt x="3369" y="2328"/>
                  </a:lnTo>
                  <a:lnTo>
                    <a:pt x="3293" y="2479"/>
                  </a:lnTo>
                  <a:lnTo>
                    <a:pt x="3198" y="2631"/>
                  </a:lnTo>
                  <a:lnTo>
                    <a:pt x="3104" y="2763"/>
                  </a:lnTo>
                  <a:lnTo>
                    <a:pt x="2990" y="2896"/>
                  </a:lnTo>
                  <a:lnTo>
                    <a:pt x="2858" y="3009"/>
                  </a:lnTo>
                  <a:lnTo>
                    <a:pt x="2725" y="3104"/>
                  </a:lnTo>
                  <a:lnTo>
                    <a:pt x="2593" y="3199"/>
                  </a:lnTo>
                  <a:lnTo>
                    <a:pt x="2441" y="3255"/>
                  </a:lnTo>
                  <a:lnTo>
                    <a:pt x="2271" y="3331"/>
                  </a:lnTo>
                  <a:lnTo>
                    <a:pt x="2101" y="3369"/>
                  </a:lnTo>
                  <a:lnTo>
                    <a:pt x="1930" y="3388"/>
                  </a:lnTo>
                  <a:lnTo>
                    <a:pt x="1741" y="3407"/>
                  </a:lnTo>
                  <a:lnTo>
                    <a:pt x="1741" y="3407"/>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9" name="Google Shape;3249;p34"/>
            <p:cNvSpPr/>
            <p:nvPr/>
          </p:nvSpPr>
          <p:spPr>
            <a:xfrm>
              <a:off x="3117253" y="3581068"/>
              <a:ext cx="101148" cy="124455"/>
            </a:xfrm>
            <a:custGeom>
              <a:avLst/>
              <a:gdLst/>
              <a:ahLst/>
              <a:cxnLst/>
              <a:rect l="l" t="t" r="r" b="b"/>
              <a:pathLst>
                <a:path w="3615" h="4448"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0" name="Google Shape;3250;p34"/>
            <p:cNvSpPr/>
            <p:nvPr/>
          </p:nvSpPr>
          <p:spPr>
            <a:xfrm>
              <a:off x="3117253" y="3581068"/>
              <a:ext cx="101148" cy="124455"/>
            </a:xfrm>
            <a:custGeom>
              <a:avLst/>
              <a:gdLst/>
              <a:ahLst/>
              <a:cxnLst/>
              <a:rect l="l" t="t" r="r" b="b"/>
              <a:pathLst>
                <a:path w="3615" h="4448" fill="none"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1" name="Google Shape;3251;p34"/>
            <p:cNvSpPr/>
            <p:nvPr/>
          </p:nvSpPr>
          <p:spPr>
            <a:xfrm>
              <a:off x="3137903" y="3597492"/>
              <a:ext cx="72021" cy="86318"/>
            </a:xfrm>
            <a:custGeom>
              <a:avLst/>
              <a:gdLst/>
              <a:ahLst/>
              <a:cxnLst/>
              <a:rect l="l" t="t" r="r" b="b"/>
              <a:pathLst>
                <a:path w="2574" h="3085" extrusionOk="0">
                  <a:moveTo>
                    <a:pt x="0" y="1022"/>
                  </a:moveTo>
                  <a:lnTo>
                    <a:pt x="0" y="1022"/>
                  </a:lnTo>
                  <a:lnTo>
                    <a:pt x="38" y="1211"/>
                  </a:lnTo>
                  <a:lnTo>
                    <a:pt x="95" y="1419"/>
                  </a:lnTo>
                  <a:lnTo>
                    <a:pt x="190" y="1590"/>
                  </a:lnTo>
                  <a:lnTo>
                    <a:pt x="284" y="1779"/>
                  </a:lnTo>
                  <a:lnTo>
                    <a:pt x="284" y="1779"/>
                  </a:lnTo>
                  <a:lnTo>
                    <a:pt x="322" y="1798"/>
                  </a:lnTo>
                  <a:lnTo>
                    <a:pt x="360" y="1817"/>
                  </a:lnTo>
                  <a:lnTo>
                    <a:pt x="398" y="1817"/>
                  </a:lnTo>
                  <a:lnTo>
                    <a:pt x="436" y="1798"/>
                  </a:lnTo>
                  <a:lnTo>
                    <a:pt x="455" y="1779"/>
                  </a:lnTo>
                  <a:lnTo>
                    <a:pt x="473" y="1760"/>
                  </a:lnTo>
                  <a:lnTo>
                    <a:pt x="492" y="1722"/>
                  </a:lnTo>
                  <a:lnTo>
                    <a:pt x="473" y="1684"/>
                  </a:lnTo>
                  <a:lnTo>
                    <a:pt x="473" y="1684"/>
                  </a:lnTo>
                  <a:lnTo>
                    <a:pt x="398" y="1457"/>
                  </a:lnTo>
                  <a:lnTo>
                    <a:pt x="341" y="1249"/>
                  </a:lnTo>
                  <a:lnTo>
                    <a:pt x="322" y="1135"/>
                  </a:lnTo>
                  <a:lnTo>
                    <a:pt x="322" y="1022"/>
                  </a:lnTo>
                  <a:lnTo>
                    <a:pt x="341" y="908"/>
                  </a:lnTo>
                  <a:lnTo>
                    <a:pt x="379" y="795"/>
                  </a:lnTo>
                  <a:lnTo>
                    <a:pt x="379" y="795"/>
                  </a:lnTo>
                  <a:lnTo>
                    <a:pt x="417" y="719"/>
                  </a:lnTo>
                  <a:lnTo>
                    <a:pt x="455" y="643"/>
                  </a:lnTo>
                  <a:lnTo>
                    <a:pt x="511" y="587"/>
                  </a:lnTo>
                  <a:lnTo>
                    <a:pt x="587" y="549"/>
                  </a:lnTo>
                  <a:lnTo>
                    <a:pt x="644" y="511"/>
                  </a:lnTo>
                  <a:lnTo>
                    <a:pt x="719" y="492"/>
                  </a:lnTo>
                  <a:lnTo>
                    <a:pt x="814" y="492"/>
                  </a:lnTo>
                  <a:lnTo>
                    <a:pt x="890" y="492"/>
                  </a:lnTo>
                  <a:lnTo>
                    <a:pt x="890" y="492"/>
                  </a:lnTo>
                  <a:lnTo>
                    <a:pt x="1060" y="530"/>
                  </a:lnTo>
                  <a:lnTo>
                    <a:pt x="1211" y="587"/>
                  </a:lnTo>
                  <a:lnTo>
                    <a:pt x="1363" y="681"/>
                  </a:lnTo>
                  <a:lnTo>
                    <a:pt x="1495" y="776"/>
                  </a:lnTo>
                  <a:lnTo>
                    <a:pt x="1628" y="889"/>
                  </a:lnTo>
                  <a:lnTo>
                    <a:pt x="1741" y="1022"/>
                  </a:lnTo>
                  <a:lnTo>
                    <a:pt x="1855" y="1154"/>
                  </a:lnTo>
                  <a:lnTo>
                    <a:pt x="1949" y="1287"/>
                  </a:lnTo>
                  <a:lnTo>
                    <a:pt x="1949" y="1287"/>
                  </a:lnTo>
                  <a:lnTo>
                    <a:pt x="1987" y="1381"/>
                  </a:lnTo>
                  <a:lnTo>
                    <a:pt x="1987" y="1381"/>
                  </a:lnTo>
                  <a:lnTo>
                    <a:pt x="1949" y="1362"/>
                  </a:lnTo>
                  <a:lnTo>
                    <a:pt x="1949" y="1362"/>
                  </a:lnTo>
                  <a:lnTo>
                    <a:pt x="1779" y="1268"/>
                  </a:lnTo>
                  <a:lnTo>
                    <a:pt x="1703" y="1249"/>
                  </a:lnTo>
                  <a:lnTo>
                    <a:pt x="1609" y="1230"/>
                  </a:lnTo>
                  <a:lnTo>
                    <a:pt x="1514" y="1230"/>
                  </a:lnTo>
                  <a:lnTo>
                    <a:pt x="1439" y="1249"/>
                  </a:lnTo>
                  <a:lnTo>
                    <a:pt x="1344" y="1268"/>
                  </a:lnTo>
                  <a:lnTo>
                    <a:pt x="1268" y="1325"/>
                  </a:lnTo>
                  <a:lnTo>
                    <a:pt x="1268" y="1325"/>
                  </a:lnTo>
                  <a:lnTo>
                    <a:pt x="1193" y="1381"/>
                  </a:lnTo>
                  <a:lnTo>
                    <a:pt x="1117" y="1438"/>
                  </a:lnTo>
                  <a:lnTo>
                    <a:pt x="1060" y="1495"/>
                  </a:lnTo>
                  <a:lnTo>
                    <a:pt x="1022" y="1571"/>
                  </a:lnTo>
                  <a:lnTo>
                    <a:pt x="965" y="1741"/>
                  </a:lnTo>
                  <a:lnTo>
                    <a:pt x="947" y="1892"/>
                  </a:lnTo>
                  <a:lnTo>
                    <a:pt x="965" y="2063"/>
                  </a:lnTo>
                  <a:lnTo>
                    <a:pt x="1003" y="2233"/>
                  </a:lnTo>
                  <a:lnTo>
                    <a:pt x="1079" y="2403"/>
                  </a:lnTo>
                  <a:lnTo>
                    <a:pt x="1174" y="2536"/>
                  </a:lnTo>
                  <a:lnTo>
                    <a:pt x="1174" y="2536"/>
                  </a:lnTo>
                  <a:lnTo>
                    <a:pt x="1306" y="2687"/>
                  </a:lnTo>
                  <a:lnTo>
                    <a:pt x="1439" y="2801"/>
                  </a:lnTo>
                  <a:lnTo>
                    <a:pt x="1609" y="2914"/>
                  </a:lnTo>
                  <a:lnTo>
                    <a:pt x="1779" y="2990"/>
                  </a:lnTo>
                  <a:lnTo>
                    <a:pt x="1949" y="3047"/>
                  </a:lnTo>
                  <a:lnTo>
                    <a:pt x="2139" y="3084"/>
                  </a:lnTo>
                  <a:lnTo>
                    <a:pt x="2328" y="3066"/>
                  </a:lnTo>
                  <a:lnTo>
                    <a:pt x="2423" y="3028"/>
                  </a:lnTo>
                  <a:lnTo>
                    <a:pt x="2498" y="2990"/>
                  </a:lnTo>
                  <a:lnTo>
                    <a:pt x="2498" y="2990"/>
                  </a:lnTo>
                  <a:lnTo>
                    <a:pt x="2555" y="2971"/>
                  </a:lnTo>
                  <a:lnTo>
                    <a:pt x="2574" y="2914"/>
                  </a:lnTo>
                  <a:lnTo>
                    <a:pt x="2574" y="2876"/>
                  </a:lnTo>
                  <a:lnTo>
                    <a:pt x="2574" y="2820"/>
                  </a:lnTo>
                  <a:lnTo>
                    <a:pt x="2555" y="2782"/>
                  </a:lnTo>
                  <a:lnTo>
                    <a:pt x="2517" y="2744"/>
                  </a:lnTo>
                  <a:lnTo>
                    <a:pt x="2479" y="2725"/>
                  </a:lnTo>
                  <a:lnTo>
                    <a:pt x="2423" y="2706"/>
                  </a:lnTo>
                  <a:lnTo>
                    <a:pt x="2423" y="2706"/>
                  </a:lnTo>
                  <a:lnTo>
                    <a:pt x="2195" y="2706"/>
                  </a:lnTo>
                  <a:lnTo>
                    <a:pt x="1968" y="2649"/>
                  </a:lnTo>
                  <a:lnTo>
                    <a:pt x="1874" y="2630"/>
                  </a:lnTo>
                  <a:lnTo>
                    <a:pt x="1779" y="2574"/>
                  </a:lnTo>
                  <a:lnTo>
                    <a:pt x="1666" y="2517"/>
                  </a:lnTo>
                  <a:lnTo>
                    <a:pt x="1571" y="2441"/>
                  </a:lnTo>
                  <a:lnTo>
                    <a:pt x="1571" y="2441"/>
                  </a:lnTo>
                  <a:lnTo>
                    <a:pt x="1457" y="2309"/>
                  </a:lnTo>
                  <a:lnTo>
                    <a:pt x="1344" y="2157"/>
                  </a:lnTo>
                  <a:lnTo>
                    <a:pt x="1306" y="2063"/>
                  </a:lnTo>
                  <a:lnTo>
                    <a:pt x="1287" y="1987"/>
                  </a:lnTo>
                  <a:lnTo>
                    <a:pt x="1287" y="1892"/>
                  </a:lnTo>
                  <a:lnTo>
                    <a:pt x="1325" y="1798"/>
                  </a:lnTo>
                  <a:lnTo>
                    <a:pt x="1325" y="1798"/>
                  </a:lnTo>
                  <a:lnTo>
                    <a:pt x="1363" y="1741"/>
                  </a:lnTo>
                  <a:lnTo>
                    <a:pt x="1420" y="1684"/>
                  </a:lnTo>
                  <a:lnTo>
                    <a:pt x="1476" y="1646"/>
                  </a:lnTo>
                  <a:lnTo>
                    <a:pt x="1552" y="1627"/>
                  </a:lnTo>
                  <a:lnTo>
                    <a:pt x="1552" y="1627"/>
                  </a:lnTo>
                  <a:lnTo>
                    <a:pt x="1609" y="1646"/>
                  </a:lnTo>
                  <a:lnTo>
                    <a:pt x="1666" y="1684"/>
                  </a:lnTo>
                  <a:lnTo>
                    <a:pt x="1779" y="1779"/>
                  </a:lnTo>
                  <a:lnTo>
                    <a:pt x="1779" y="1779"/>
                  </a:lnTo>
                  <a:lnTo>
                    <a:pt x="1874" y="1836"/>
                  </a:lnTo>
                  <a:lnTo>
                    <a:pt x="1968" y="1873"/>
                  </a:lnTo>
                  <a:lnTo>
                    <a:pt x="2082" y="1911"/>
                  </a:lnTo>
                  <a:lnTo>
                    <a:pt x="2177" y="1911"/>
                  </a:lnTo>
                  <a:lnTo>
                    <a:pt x="2271" y="1892"/>
                  </a:lnTo>
                  <a:lnTo>
                    <a:pt x="2366" y="1854"/>
                  </a:lnTo>
                  <a:lnTo>
                    <a:pt x="2460" y="1779"/>
                  </a:lnTo>
                  <a:lnTo>
                    <a:pt x="2517" y="1684"/>
                  </a:lnTo>
                  <a:lnTo>
                    <a:pt x="2517" y="1684"/>
                  </a:lnTo>
                  <a:lnTo>
                    <a:pt x="2536" y="1590"/>
                  </a:lnTo>
                  <a:lnTo>
                    <a:pt x="2555" y="1495"/>
                  </a:lnTo>
                  <a:lnTo>
                    <a:pt x="2536" y="1400"/>
                  </a:lnTo>
                  <a:lnTo>
                    <a:pt x="2498" y="1306"/>
                  </a:lnTo>
                  <a:lnTo>
                    <a:pt x="2423" y="1116"/>
                  </a:lnTo>
                  <a:lnTo>
                    <a:pt x="2328" y="946"/>
                  </a:lnTo>
                  <a:lnTo>
                    <a:pt x="2328" y="946"/>
                  </a:lnTo>
                  <a:lnTo>
                    <a:pt x="2214" y="795"/>
                  </a:lnTo>
                  <a:lnTo>
                    <a:pt x="2082" y="643"/>
                  </a:lnTo>
                  <a:lnTo>
                    <a:pt x="1931" y="492"/>
                  </a:lnTo>
                  <a:lnTo>
                    <a:pt x="1779" y="378"/>
                  </a:lnTo>
                  <a:lnTo>
                    <a:pt x="1779" y="378"/>
                  </a:lnTo>
                  <a:lnTo>
                    <a:pt x="1609" y="265"/>
                  </a:lnTo>
                  <a:lnTo>
                    <a:pt x="1439" y="151"/>
                  </a:lnTo>
                  <a:lnTo>
                    <a:pt x="1230" y="76"/>
                  </a:lnTo>
                  <a:lnTo>
                    <a:pt x="1041" y="19"/>
                  </a:lnTo>
                  <a:lnTo>
                    <a:pt x="833" y="0"/>
                  </a:lnTo>
                  <a:lnTo>
                    <a:pt x="738" y="19"/>
                  </a:lnTo>
                  <a:lnTo>
                    <a:pt x="625" y="38"/>
                  </a:lnTo>
                  <a:lnTo>
                    <a:pt x="530" y="76"/>
                  </a:lnTo>
                  <a:lnTo>
                    <a:pt x="436" y="114"/>
                  </a:lnTo>
                  <a:lnTo>
                    <a:pt x="360" y="170"/>
                  </a:lnTo>
                  <a:lnTo>
                    <a:pt x="265" y="246"/>
                  </a:lnTo>
                  <a:lnTo>
                    <a:pt x="265" y="246"/>
                  </a:lnTo>
                  <a:lnTo>
                    <a:pt x="209" y="322"/>
                  </a:lnTo>
                  <a:lnTo>
                    <a:pt x="133" y="416"/>
                  </a:lnTo>
                  <a:lnTo>
                    <a:pt x="95" y="511"/>
                  </a:lnTo>
                  <a:lnTo>
                    <a:pt x="57" y="606"/>
                  </a:lnTo>
                  <a:lnTo>
                    <a:pt x="0" y="795"/>
                  </a:lnTo>
                  <a:lnTo>
                    <a:pt x="0" y="1022"/>
                  </a:lnTo>
                  <a:lnTo>
                    <a:pt x="0"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2" name="Google Shape;3252;p34"/>
            <p:cNvSpPr/>
            <p:nvPr/>
          </p:nvSpPr>
          <p:spPr>
            <a:xfrm>
              <a:off x="3544008" y="3581068"/>
              <a:ext cx="101679" cy="124455"/>
            </a:xfrm>
            <a:custGeom>
              <a:avLst/>
              <a:gdLst/>
              <a:ahLst/>
              <a:cxnLst/>
              <a:rect l="l" t="t" r="r" b="b"/>
              <a:pathLst>
                <a:path w="3634" h="4448"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3" name="Google Shape;3253;p34"/>
            <p:cNvSpPr/>
            <p:nvPr/>
          </p:nvSpPr>
          <p:spPr>
            <a:xfrm>
              <a:off x="3544008" y="3581068"/>
              <a:ext cx="101679" cy="124455"/>
            </a:xfrm>
            <a:custGeom>
              <a:avLst/>
              <a:gdLst/>
              <a:ahLst/>
              <a:cxnLst/>
              <a:rect l="l" t="t" r="r" b="b"/>
              <a:pathLst>
                <a:path w="3634" h="4448" fill="none"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4" name="Google Shape;3254;p34"/>
            <p:cNvSpPr/>
            <p:nvPr/>
          </p:nvSpPr>
          <p:spPr>
            <a:xfrm>
              <a:off x="3552458" y="3597492"/>
              <a:ext cx="72049" cy="86318"/>
            </a:xfrm>
            <a:custGeom>
              <a:avLst/>
              <a:gdLst/>
              <a:ahLst/>
              <a:cxnLst/>
              <a:rect l="l" t="t" r="r" b="b"/>
              <a:pathLst>
                <a:path w="2575" h="3085" extrusionOk="0">
                  <a:moveTo>
                    <a:pt x="2574" y="1022"/>
                  </a:moveTo>
                  <a:lnTo>
                    <a:pt x="2574" y="1022"/>
                  </a:lnTo>
                  <a:lnTo>
                    <a:pt x="2555" y="1211"/>
                  </a:lnTo>
                  <a:lnTo>
                    <a:pt x="2480" y="1419"/>
                  </a:lnTo>
                  <a:lnTo>
                    <a:pt x="2404" y="1590"/>
                  </a:lnTo>
                  <a:lnTo>
                    <a:pt x="2291" y="1779"/>
                  </a:lnTo>
                  <a:lnTo>
                    <a:pt x="2291" y="1779"/>
                  </a:lnTo>
                  <a:lnTo>
                    <a:pt x="2272" y="1798"/>
                  </a:lnTo>
                  <a:lnTo>
                    <a:pt x="2234" y="1817"/>
                  </a:lnTo>
                  <a:lnTo>
                    <a:pt x="2196" y="1817"/>
                  </a:lnTo>
                  <a:lnTo>
                    <a:pt x="2158" y="1798"/>
                  </a:lnTo>
                  <a:lnTo>
                    <a:pt x="2120" y="1779"/>
                  </a:lnTo>
                  <a:lnTo>
                    <a:pt x="2101" y="1760"/>
                  </a:lnTo>
                  <a:lnTo>
                    <a:pt x="2101" y="1722"/>
                  </a:lnTo>
                  <a:lnTo>
                    <a:pt x="2101" y="1684"/>
                  </a:lnTo>
                  <a:lnTo>
                    <a:pt x="2101" y="1684"/>
                  </a:lnTo>
                  <a:lnTo>
                    <a:pt x="2196" y="1457"/>
                  </a:lnTo>
                  <a:lnTo>
                    <a:pt x="2253" y="1249"/>
                  </a:lnTo>
                  <a:lnTo>
                    <a:pt x="2253" y="1135"/>
                  </a:lnTo>
                  <a:lnTo>
                    <a:pt x="2253" y="1022"/>
                  </a:lnTo>
                  <a:lnTo>
                    <a:pt x="2234" y="908"/>
                  </a:lnTo>
                  <a:lnTo>
                    <a:pt x="2215" y="795"/>
                  </a:lnTo>
                  <a:lnTo>
                    <a:pt x="2215" y="795"/>
                  </a:lnTo>
                  <a:lnTo>
                    <a:pt x="2177" y="719"/>
                  </a:lnTo>
                  <a:lnTo>
                    <a:pt x="2120" y="643"/>
                  </a:lnTo>
                  <a:lnTo>
                    <a:pt x="2063" y="587"/>
                  </a:lnTo>
                  <a:lnTo>
                    <a:pt x="2007" y="549"/>
                  </a:lnTo>
                  <a:lnTo>
                    <a:pt x="1931" y="511"/>
                  </a:lnTo>
                  <a:lnTo>
                    <a:pt x="1855" y="492"/>
                  </a:lnTo>
                  <a:lnTo>
                    <a:pt x="1780" y="492"/>
                  </a:lnTo>
                  <a:lnTo>
                    <a:pt x="1685" y="492"/>
                  </a:lnTo>
                  <a:lnTo>
                    <a:pt x="1685" y="492"/>
                  </a:lnTo>
                  <a:lnTo>
                    <a:pt x="1534" y="530"/>
                  </a:lnTo>
                  <a:lnTo>
                    <a:pt x="1363" y="587"/>
                  </a:lnTo>
                  <a:lnTo>
                    <a:pt x="1212" y="681"/>
                  </a:lnTo>
                  <a:lnTo>
                    <a:pt x="1079" y="776"/>
                  </a:lnTo>
                  <a:lnTo>
                    <a:pt x="947" y="889"/>
                  </a:lnTo>
                  <a:lnTo>
                    <a:pt x="833" y="1022"/>
                  </a:lnTo>
                  <a:lnTo>
                    <a:pt x="739" y="1154"/>
                  </a:lnTo>
                  <a:lnTo>
                    <a:pt x="644" y="1287"/>
                  </a:lnTo>
                  <a:lnTo>
                    <a:pt x="644" y="1287"/>
                  </a:lnTo>
                  <a:lnTo>
                    <a:pt x="587" y="1381"/>
                  </a:lnTo>
                  <a:lnTo>
                    <a:pt x="587" y="1381"/>
                  </a:lnTo>
                  <a:lnTo>
                    <a:pt x="644" y="1362"/>
                  </a:lnTo>
                  <a:lnTo>
                    <a:pt x="644" y="1362"/>
                  </a:lnTo>
                  <a:lnTo>
                    <a:pt x="796" y="1268"/>
                  </a:lnTo>
                  <a:lnTo>
                    <a:pt x="890" y="1249"/>
                  </a:lnTo>
                  <a:lnTo>
                    <a:pt x="966" y="1230"/>
                  </a:lnTo>
                  <a:lnTo>
                    <a:pt x="1061" y="1230"/>
                  </a:lnTo>
                  <a:lnTo>
                    <a:pt x="1155" y="1249"/>
                  </a:lnTo>
                  <a:lnTo>
                    <a:pt x="1231" y="1268"/>
                  </a:lnTo>
                  <a:lnTo>
                    <a:pt x="1325" y="1325"/>
                  </a:lnTo>
                  <a:lnTo>
                    <a:pt x="1325" y="1325"/>
                  </a:lnTo>
                  <a:lnTo>
                    <a:pt x="1401" y="1381"/>
                  </a:lnTo>
                  <a:lnTo>
                    <a:pt x="1458" y="1438"/>
                  </a:lnTo>
                  <a:lnTo>
                    <a:pt x="1515" y="1495"/>
                  </a:lnTo>
                  <a:lnTo>
                    <a:pt x="1571" y="1571"/>
                  </a:lnTo>
                  <a:lnTo>
                    <a:pt x="1628" y="1741"/>
                  </a:lnTo>
                  <a:lnTo>
                    <a:pt x="1647" y="1892"/>
                  </a:lnTo>
                  <a:lnTo>
                    <a:pt x="1628" y="2063"/>
                  </a:lnTo>
                  <a:lnTo>
                    <a:pt x="1571" y="2233"/>
                  </a:lnTo>
                  <a:lnTo>
                    <a:pt x="1496" y="2403"/>
                  </a:lnTo>
                  <a:lnTo>
                    <a:pt x="1401" y="2536"/>
                  </a:lnTo>
                  <a:lnTo>
                    <a:pt x="1401" y="2536"/>
                  </a:lnTo>
                  <a:lnTo>
                    <a:pt x="1288" y="2687"/>
                  </a:lnTo>
                  <a:lnTo>
                    <a:pt x="1136" y="2801"/>
                  </a:lnTo>
                  <a:lnTo>
                    <a:pt x="985" y="2914"/>
                  </a:lnTo>
                  <a:lnTo>
                    <a:pt x="815" y="2990"/>
                  </a:lnTo>
                  <a:lnTo>
                    <a:pt x="625" y="3047"/>
                  </a:lnTo>
                  <a:lnTo>
                    <a:pt x="436" y="3084"/>
                  </a:lnTo>
                  <a:lnTo>
                    <a:pt x="266" y="3066"/>
                  </a:lnTo>
                  <a:lnTo>
                    <a:pt x="171" y="3028"/>
                  </a:lnTo>
                  <a:lnTo>
                    <a:pt x="77" y="2990"/>
                  </a:lnTo>
                  <a:lnTo>
                    <a:pt x="77" y="2990"/>
                  </a:lnTo>
                  <a:lnTo>
                    <a:pt x="39" y="2971"/>
                  </a:lnTo>
                  <a:lnTo>
                    <a:pt x="20" y="2914"/>
                  </a:lnTo>
                  <a:lnTo>
                    <a:pt x="1" y="2876"/>
                  </a:lnTo>
                  <a:lnTo>
                    <a:pt x="20" y="2820"/>
                  </a:lnTo>
                  <a:lnTo>
                    <a:pt x="39" y="2782"/>
                  </a:lnTo>
                  <a:lnTo>
                    <a:pt x="58" y="2744"/>
                  </a:lnTo>
                  <a:lnTo>
                    <a:pt x="114" y="2725"/>
                  </a:lnTo>
                  <a:lnTo>
                    <a:pt x="152" y="2706"/>
                  </a:lnTo>
                  <a:lnTo>
                    <a:pt x="152" y="2706"/>
                  </a:lnTo>
                  <a:lnTo>
                    <a:pt x="398" y="2706"/>
                  </a:lnTo>
                  <a:lnTo>
                    <a:pt x="606" y="2649"/>
                  </a:lnTo>
                  <a:lnTo>
                    <a:pt x="720" y="2630"/>
                  </a:lnTo>
                  <a:lnTo>
                    <a:pt x="815" y="2574"/>
                  </a:lnTo>
                  <a:lnTo>
                    <a:pt x="909" y="2517"/>
                  </a:lnTo>
                  <a:lnTo>
                    <a:pt x="1004" y="2441"/>
                  </a:lnTo>
                  <a:lnTo>
                    <a:pt x="1004" y="2441"/>
                  </a:lnTo>
                  <a:lnTo>
                    <a:pt x="1117" y="2309"/>
                  </a:lnTo>
                  <a:lnTo>
                    <a:pt x="1231" y="2157"/>
                  </a:lnTo>
                  <a:lnTo>
                    <a:pt x="1269" y="2063"/>
                  </a:lnTo>
                  <a:lnTo>
                    <a:pt x="1288" y="1987"/>
                  </a:lnTo>
                  <a:lnTo>
                    <a:pt x="1288" y="1892"/>
                  </a:lnTo>
                  <a:lnTo>
                    <a:pt x="1269" y="1798"/>
                  </a:lnTo>
                  <a:lnTo>
                    <a:pt x="1269" y="1798"/>
                  </a:lnTo>
                  <a:lnTo>
                    <a:pt x="1231" y="1741"/>
                  </a:lnTo>
                  <a:lnTo>
                    <a:pt x="1174" y="1684"/>
                  </a:lnTo>
                  <a:lnTo>
                    <a:pt x="1098" y="1646"/>
                  </a:lnTo>
                  <a:lnTo>
                    <a:pt x="1042" y="1627"/>
                  </a:lnTo>
                  <a:lnTo>
                    <a:pt x="1042" y="1627"/>
                  </a:lnTo>
                  <a:lnTo>
                    <a:pt x="966" y="1646"/>
                  </a:lnTo>
                  <a:lnTo>
                    <a:pt x="909" y="1684"/>
                  </a:lnTo>
                  <a:lnTo>
                    <a:pt x="796" y="1779"/>
                  </a:lnTo>
                  <a:lnTo>
                    <a:pt x="796" y="1779"/>
                  </a:lnTo>
                  <a:lnTo>
                    <a:pt x="720" y="1836"/>
                  </a:lnTo>
                  <a:lnTo>
                    <a:pt x="606" y="1873"/>
                  </a:lnTo>
                  <a:lnTo>
                    <a:pt x="512" y="1911"/>
                  </a:lnTo>
                  <a:lnTo>
                    <a:pt x="398" y="1911"/>
                  </a:lnTo>
                  <a:lnTo>
                    <a:pt x="304" y="1892"/>
                  </a:lnTo>
                  <a:lnTo>
                    <a:pt x="209" y="1854"/>
                  </a:lnTo>
                  <a:lnTo>
                    <a:pt x="133" y="1779"/>
                  </a:lnTo>
                  <a:lnTo>
                    <a:pt x="77" y="1684"/>
                  </a:lnTo>
                  <a:lnTo>
                    <a:pt x="77" y="1684"/>
                  </a:lnTo>
                  <a:lnTo>
                    <a:pt x="39" y="1590"/>
                  </a:lnTo>
                  <a:lnTo>
                    <a:pt x="39" y="1495"/>
                  </a:lnTo>
                  <a:lnTo>
                    <a:pt x="58" y="1400"/>
                  </a:lnTo>
                  <a:lnTo>
                    <a:pt x="77" y="1306"/>
                  </a:lnTo>
                  <a:lnTo>
                    <a:pt x="171" y="1116"/>
                  </a:lnTo>
                  <a:lnTo>
                    <a:pt x="266" y="946"/>
                  </a:lnTo>
                  <a:lnTo>
                    <a:pt x="266" y="946"/>
                  </a:lnTo>
                  <a:lnTo>
                    <a:pt x="379" y="795"/>
                  </a:lnTo>
                  <a:lnTo>
                    <a:pt x="512" y="643"/>
                  </a:lnTo>
                  <a:lnTo>
                    <a:pt x="644" y="492"/>
                  </a:lnTo>
                  <a:lnTo>
                    <a:pt x="796" y="378"/>
                  </a:lnTo>
                  <a:lnTo>
                    <a:pt x="796" y="378"/>
                  </a:lnTo>
                  <a:lnTo>
                    <a:pt x="966" y="265"/>
                  </a:lnTo>
                  <a:lnTo>
                    <a:pt x="1155" y="151"/>
                  </a:lnTo>
                  <a:lnTo>
                    <a:pt x="1344" y="76"/>
                  </a:lnTo>
                  <a:lnTo>
                    <a:pt x="1553" y="19"/>
                  </a:lnTo>
                  <a:lnTo>
                    <a:pt x="1761" y="0"/>
                  </a:lnTo>
                  <a:lnTo>
                    <a:pt x="1855" y="19"/>
                  </a:lnTo>
                  <a:lnTo>
                    <a:pt x="1950" y="38"/>
                  </a:lnTo>
                  <a:lnTo>
                    <a:pt x="2045" y="76"/>
                  </a:lnTo>
                  <a:lnTo>
                    <a:pt x="2139" y="114"/>
                  </a:lnTo>
                  <a:lnTo>
                    <a:pt x="2234" y="170"/>
                  </a:lnTo>
                  <a:lnTo>
                    <a:pt x="2309" y="246"/>
                  </a:lnTo>
                  <a:lnTo>
                    <a:pt x="2309" y="246"/>
                  </a:lnTo>
                  <a:lnTo>
                    <a:pt x="2385" y="322"/>
                  </a:lnTo>
                  <a:lnTo>
                    <a:pt x="2442" y="416"/>
                  </a:lnTo>
                  <a:lnTo>
                    <a:pt x="2499" y="511"/>
                  </a:lnTo>
                  <a:lnTo>
                    <a:pt x="2537" y="606"/>
                  </a:lnTo>
                  <a:lnTo>
                    <a:pt x="2574" y="795"/>
                  </a:lnTo>
                  <a:lnTo>
                    <a:pt x="2574" y="1022"/>
                  </a:lnTo>
                  <a:lnTo>
                    <a:pt x="2574"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5" name="Google Shape;3255;p34"/>
            <p:cNvSpPr/>
            <p:nvPr/>
          </p:nvSpPr>
          <p:spPr>
            <a:xfrm>
              <a:off x="3190310" y="3397880"/>
              <a:ext cx="387607" cy="390237"/>
            </a:xfrm>
            <a:custGeom>
              <a:avLst/>
              <a:gdLst/>
              <a:ahLst/>
              <a:cxnLst/>
              <a:rect l="l" t="t" r="r" b="b"/>
              <a:pathLst>
                <a:path w="13853" h="13947"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6" name="Google Shape;3256;p34"/>
            <p:cNvSpPr/>
            <p:nvPr/>
          </p:nvSpPr>
          <p:spPr>
            <a:xfrm>
              <a:off x="3190310" y="3397880"/>
              <a:ext cx="387607" cy="390237"/>
            </a:xfrm>
            <a:custGeom>
              <a:avLst/>
              <a:gdLst/>
              <a:ahLst/>
              <a:cxnLst/>
              <a:rect l="l" t="t" r="r" b="b"/>
              <a:pathLst>
                <a:path w="13853" h="13947" fill="none"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7" name="Google Shape;3257;p34"/>
            <p:cNvSpPr/>
            <p:nvPr/>
          </p:nvSpPr>
          <p:spPr>
            <a:xfrm>
              <a:off x="3442860" y="3558292"/>
              <a:ext cx="36038" cy="59346"/>
            </a:xfrm>
            <a:custGeom>
              <a:avLst/>
              <a:gdLst/>
              <a:ahLst/>
              <a:cxnLst/>
              <a:rect l="l" t="t" r="r" b="b"/>
              <a:pathLst>
                <a:path w="1288" h="2121" extrusionOk="0">
                  <a:moveTo>
                    <a:pt x="1" y="1042"/>
                  </a:moveTo>
                  <a:lnTo>
                    <a:pt x="1" y="1042"/>
                  </a:lnTo>
                  <a:lnTo>
                    <a:pt x="1" y="833"/>
                  </a:lnTo>
                  <a:lnTo>
                    <a:pt x="39" y="625"/>
                  </a:lnTo>
                  <a:lnTo>
                    <a:pt x="95" y="455"/>
                  </a:lnTo>
                  <a:lnTo>
                    <a:pt x="171" y="304"/>
                  </a:lnTo>
                  <a:lnTo>
                    <a:pt x="171" y="304"/>
                  </a:lnTo>
                  <a:lnTo>
                    <a:pt x="266" y="171"/>
                  </a:lnTo>
                  <a:lnTo>
                    <a:pt x="379" y="76"/>
                  </a:lnTo>
                  <a:lnTo>
                    <a:pt x="493" y="20"/>
                  </a:lnTo>
                  <a:lnTo>
                    <a:pt x="644" y="1"/>
                  </a:lnTo>
                  <a:lnTo>
                    <a:pt x="644" y="1"/>
                  </a:lnTo>
                  <a:lnTo>
                    <a:pt x="777" y="20"/>
                  </a:lnTo>
                  <a:lnTo>
                    <a:pt x="890" y="76"/>
                  </a:lnTo>
                  <a:lnTo>
                    <a:pt x="1004" y="171"/>
                  </a:lnTo>
                  <a:lnTo>
                    <a:pt x="1098" y="304"/>
                  </a:lnTo>
                  <a:lnTo>
                    <a:pt x="1098" y="304"/>
                  </a:lnTo>
                  <a:lnTo>
                    <a:pt x="1174" y="455"/>
                  </a:lnTo>
                  <a:lnTo>
                    <a:pt x="1231" y="644"/>
                  </a:lnTo>
                  <a:lnTo>
                    <a:pt x="1269" y="833"/>
                  </a:lnTo>
                  <a:lnTo>
                    <a:pt x="1288" y="1060"/>
                  </a:lnTo>
                  <a:lnTo>
                    <a:pt x="1288" y="1060"/>
                  </a:lnTo>
                  <a:lnTo>
                    <a:pt x="1269" y="1269"/>
                  </a:lnTo>
                  <a:lnTo>
                    <a:pt x="1231" y="1458"/>
                  </a:lnTo>
                  <a:lnTo>
                    <a:pt x="1174" y="1647"/>
                  </a:lnTo>
                  <a:lnTo>
                    <a:pt x="1098" y="1817"/>
                  </a:lnTo>
                  <a:lnTo>
                    <a:pt x="1098" y="1817"/>
                  </a:lnTo>
                  <a:lnTo>
                    <a:pt x="1004" y="1950"/>
                  </a:lnTo>
                  <a:lnTo>
                    <a:pt x="890" y="2044"/>
                  </a:lnTo>
                  <a:lnTo>
                    <a:pt x="777" y="2101"/>
                  </a:lnTo>
                  <a:lnTo>
                    <a:pt x="644" y="2120"/>
                  </a:lnTo>
                  <a:lnTo>
                    <a:pt x="644" y="2120"/>
                  </a:lnTo>
                  <a:lnTo>
                    <a:pt x="493" y="2101"/>
                  </a:lnTo>
                  <a:lnTo>
                    <a:pt x="379" y="2025"/>
                  </a:lnTo>
                  <a:lnTo>
                    <a:pt x="266" y="1931"/>
                  </a:lnTo>
                  <a:lnTo>
                    <a:pt x="171" y="1798"/>
                  </a:lnTo>
                  <a:lnTo>
                    <a:pt x="171" y="1798"/>
                  </a:lnTo>
                  <a:lnTo>
                    <a:pt x="95" y="1628"/>
                  </a:lnTo>
                  <a:lnTo>
                    <a:pt x="39" y="1439"/>
                  </a:lnTo>
                  <a:lnTo>
                    <a:pt x="1" y="1250"/>
                  </a:lnTo>
                  <a:lnTo>
                    <a:pt x="1" y="1042"/>
                  </a:lnTo>
                  <a:lnTo>
                    <a:pt x="1" y="1042"/>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8" name="Google Shape;3258;p34"/>
            <p:cNvSpPr/>
            <p:nvPr/>
          </p:nvSpPr>
          <p:spPr>
            <a:xfrm>
              <a:off x="3430688" y="3503758"/>
              <a:ext cx="77868" cy="24930"/>
            </a:xfrm>
            <a:custGeom>
              <a:avLst/>
              <a:gdLst/>
              <a:ahLst/>
              <a:cxnLst/>
              <a:rect l="l" t="t" r="r" b="b"/>
              <a:pathLst>
                <a:path w="2783" h="891" extrusionOk="0">
                  <a:moveTo>
                    <a:pt x="1420" y="20"/>
                  </a:moveTo>
                  <a:lnTo>
                    <a:pt x="1420" y="20"/>
                  </a:lnTo>
                  <a:lnTo>
                    <a:pt x="1268" y="1"/>
                  </a:lnTo>
                  <a:lnTo>
                    <a:pt x="1117" y="1"/>
                  </a:lnTo>
                  <a:lnTo>
                    <a:pt x="966" y="20"/>
                  </a:lnTo>
                  <a:lnTo>
                    <a:pt x="833" y="39"/>
                  </a:lnTo>
                  <a:lnTo>
                    <a:pt x="568" y="133"/>
                  </a:lnTo>
                  <a:lnTo>
                    <a:pt x="341" y="247"/>
                  </a:lnTo>
                  <a:lnTo>
                    <a:pt x="171" y="360"/>
                  </a:lnTo>
                  <a:lnTo>
                    <a:pt x="57" y="474"/>
                  </a:lnTo>
                  <a:lnTo>
                    <a:pt x="1" y="549"/>
                  </a:lnTo>
                  <a:lnTo>
                    <a:pt x="1" y="587"/>
                  </a:lnTo>
                  <a:lnTo>
                    <a:pt x="20" y="606"/>
                  </a:lnTo>
                  <a:lnTo>
                    <a:pt x="20" y="606"/>
                  </a:lnTo>
                  <a:lnTo>
                    <a:pt x="190" y="663"/>
                  </a:lnTo>
                  <a:lnTo>
                    <a:pt x="512" y="701"/>
                  </a:lnTo>
                  <a:lnTo>
                    <a:pt x="947" y="777"/>
                  </a:lnTo>
                  <a:lnTo>
                    <a:pt x="1439" y="833"/>
                  </a:lnTo>
                  <a:lnTo>
                    <a:pt x="1931" y="871"/>
                  </a:lnTo>
                  <a:lnTo>
                    <a:pt x="2347" y="890"/>
                  </a:lnTo>
                  <a:lnTo>
                    <a:pt x="2517" y="871"/>
                  </a:lnTo>
                  <a:lnTo>
                    <a:pt x="2650" y="871"/>
                  </a:lnTo>
                  <a:lnTo>
                    <a:pt x="2744" y="833"/>
                  </a:lnTo>
                  <a:lnTo>
                    <a:pt x="2763" y="814"/>
                  </a:lnTo>
                  <a:lnTo>
                    <a:pt x="2782" y="795"/>
                  </a:lnTo>
                  <a:lnTo>
                    <a:pt x="2782" y="795"/>
                  </a:lnTo>
                  <a:lnTo>
                    <a:pt x="2763" y="739"/>
                  </a:lnTo>
                  <a:lnTo>
                    <a:pt x="2707" y="644"/>
                  </a:lnTo>
                  <a:lnTo>
                    <a:pt x="2612" y="531"/>
                  </a:lnTo>
                  <a:lnTo>
                    <a:pt x="2480" y="417"/>
                  </a:lnTo>
                  <a:lnTo>
                    <a:pt x="2290" y="303"/>
                  </a:lnTo>
                  <a:lnTo>
                    <a:pt x="2044" y="190"/>
                  </a:lnTo>
                  <a:lnTo>
                    <a:pt x="1760" y="95"/>
                  </a:lnTo>
                  <a:lnTo>
                    <a:pt x="1420" y="20"/>
                  </a:lnTo>
                  <a:lnTo>
                    <a:pt x="1420" y="20"/>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9" name="Google Shape;3259;p34"/>
            <p:cNvSpPr/>
            <p:nvPr/>
          </p:nvSpPr>
          <p:spPr>
            <a:xfrm>
              <a:off x="3287205" y="3558823"/>
              <a:ext cx="37633" cy="58814"/>
            </a:xfrm>
            <a:custGeom>
              <a:avLst/>
              <a:gdLst/>
              <a:ahLst/>
              <a:cxnLst/>
              <a:rect l="l" t="t" r="r" b="b"/>
              <a:pathLst>
                <a:path w="1345" h="2102" extrusionOk="0">
                  <a:moveTo>
                    <a:pt x="1" y="1041"/>
                  </a:moveTo>
                  <a:lnTo>
                    <a:pt x="1" y="1041"/>
                  </a:lnTo>
                  <a:lnTo>
                    <a:pt x="20" y="814"/>
                  </a:lnTo>
                  <a:lnTo>
                    <a:pt x="57" y="625"/>
                  </a:lnTo>
                  <a:lnTo>
                    <a:pt x="114" y="436"/>
                  </a:lnTo>
                  <a:lnTo>
                    <a:pt x="190" y="285"/>
                  </a:lnTo>
                  <a:lnTo>
                    <a:pt x="190" y="285"/>
                  </a:lnTo>
                  <a:lnTo>
                    <a:pt x="303" y="152"/>
                  </a:lnTo>
                  <a:lnTo>
                    <a:pt x="417" y="57"/>
                  </a:lnTo>
                  <a:lnTo>
                    <a:pt x="549" y="20"/>
                  </a:lnTo>
                  <a:lnTo>
                    <a:pt x="682" y="1"/>
                  </a:lnTo>
                  <a:lnTo>
                    <a:pt x="682" y="1"/>
                  </a:lnTo>
                  <a:lnTo>
                    <a:pt x="814" y="20"/>
                  </a:lnTo>
                  <a:lnTo>
                    <a:pt x="928" y="76"/>
                  </a:lnTo>
                  <a:lnTo>
                    <a:pt x="1041" y="171"/>
                  </a:lnTo>
                  <a:lnTo>
                    <a:pt x="1136" y="303"/>
                  </a:lnTo>
                  <a:lnTo>
                    <a:pt x="1136" y="303"/>
                  </a:lnTo>
                  <a:lnTo>
                    <a:pt x="1231" y="455"/>
                  </a:lnTo>
                  <a:lnTo>
                    <a:pt x="1287" y="644"/>
                  </a:lnTo>
                  <a:lnTo>
                    <a:pt x="1325" y="833"/>
                  </a:lnTo>
                  <a:lnTo>
                    <a:pt x="1344" y="1060"/>
                  </a:lnTo>
                  <a:lnTo>
                    <a:pt x="1344" y="1060"/>
                  </a:lnTo>
                  <a:lnTo>
                    <a:pt x="1325" y="1250"/>
                  </a:lnTo>
                  <a:lnTo>
                    <a:pt x="1287" y="1458"/>
                  </a:lnTo>
                  <a:lnTo>
                    <a:pt x="1231" y="1628"/>
                  </a:lnTo>
                  <a:lnTo>
                    <a:pt x="1136" y="1798"/>
                  </a:lnTo>
                  <a:lnTo>
                    <a:pt x="1136" y="1798"/>
                  </a:lnTo>
                  <a:lnTo>
                    <a:pt x="1041" y="1931"/>
                  </a:lnTo>
                  <a:lnTo>
                    <a:pt x="928" y="2025"/>
                  </a:lnTo>
                  <a:lnTo>
                    <a:pt x="814" y="2082"/>
                  </a:lnTo>
                  <a:lnTo>
                    <a:pt x="682" y="2101"/>
                  </a:lnTo>
                  <a:lnTo>
                    <a:pt x="682" y="2101"/>
                  </a:lnTo>
                  <a:lnTo>
                    <a:pt x="549" y="2082"/>
                  </a:lnTo>
                  <a:lnTo>
                    <a:pt x="417" y="2025"/>
                  </a:lnTo>
                  <a:lnTo>
                    <a:pt x="303" y="1931"/>
                  </a:lnTo>
                  <a:lnTo>
                    <a:pt x="190" y="1798"/>
                  </a:lnTo>
                  <a:lnTo>
                    <a:pt x="190" y="1798"/>
                  </a:lnTo>
                  <a:lnTo>
                    <a:pt x="114" y="1628"/>
                  </a:lnTo>
                  <a:lnTo>
                    <a:pt x="57" y="1439"/>
                  </a:lnTo>
                  <a:lnTo>
                    <a:pt x="20" y="1250"/>
                  </a:lnTo>
                  <a:lnTo>
                    <a:pt x="1" y="1041"/>
                  </a:lnTo>
                  <a:lnTo>
                    <a:pt x="1" y="104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0" name="Google Shape;3260;p34"/>
            <p:cNvSpPr/>
            <p:nvPr/>
          </p:nvSpPr>
          <p:spPr>
            <a:xfrm>
              <a:off x="3259673" y="3499533"/>
              <a:ext cx="78932" cy="22804"/>
            </a:xfrm>
            <a:custGeom>
              <a:avLst/>
              <a:gdLst/>
              <a:ahLst/>
              <a:cxnLst/>
              <a:rect l="l" t="t" r="r" b="b"/>
              <a:pathLst>
                <a:path w="2821" h="815" extrusionOk="0">
                  <a:moveTo>
                    <a:pt x="1401" y="19"/>
                  </a:moveTo>
                  <a:lnTo>
                    <a:pt x="1401" y="19"/>
                  </a:lnTo>
                  <a:lnTo>
                    <a:pt x="1552" y="0"/>
                  </a:lnTo>
                  <a:lnTo>
                    <a:pt x="1704" y="0"/>
                  </a:lnTo>
                  <a:lnTo>
                    <a:pt x="1855" y="19"/>
                  </a:lnTo>
                  <a:lnTo>
                    <a:pt x="1988" y="38"/>
                  </a:lnTo>
                  <a:lnTo>
                    <a:pt x="2252" y="133"/>
                  </a:lnTo>
                  <a:lnTo>
                    <a:pt x="2479" y="246"/>
                  </a:lnTo>
                  <a:lnTo>
                    <a:pt x="2650" y="360"/>
                  </a:lnTo>
                  <a:lnTo>
                    <a:pt x="2763" y="473"/>
                  </a:lnTo>
                  <a:lnTo>
                    <a:pt x="2820" y="549"/>
                  </a:lnTo>
                  <a:lnTo>
                    <a:pt x="2820" y="587"/>
                  </a:lnTo>
                  <a:lnTo>
                    <a:pt x="2801" y="606"/>
                  </a:lnTo>
                  <a:lnTo>
                    <a:pt x="2801" y="606"/>
                  </a:lnTo>
                  <a:lnTo>
                    <a:pt x="2517" y="663"/>
                  </a:lnTo>
                  <a:lnTo>
                    <a:pt x="2177" y="719"/>
                  </a:lnTo>
                  <a:lnTo>
                    <a:pt x="1779" y="776"/>
                  </a:lnTo>
                  <a:lnTo>
                    <a:pt x="1363" y="795"/>
                  </a:lnTo>
                  <a:lnTo>
                    <a:pt x="966" y="814"/>
                  </a:lnTo>
                  <a:lnTo>
                    <a:pt x="587" y="814"/>
                  </a:lnTo>
                  <a:lnTo>
                    <a:pt x="266" y="814"/>
                  </a:lnTo>
                  <a:lnTo>
                    <a:pt x="38" y="795"/>
                  </a:lnTo>
                  <a:lnTo>
                    <a:pt x="38" y="795"/>
                  </a:lnTo>
                  <a:lnTo>
                    <a:pt x="20" y="776"/>
                  </a:lnTo>
                  <a:lnTo>
                    <a:pt x="1" y="757"/>
                  </a:lnTo>
                  <a:lnTo>
                    <a:pt x="1" y="719"/>
                  </a:lnTo>
                  <a:lnTo>
                    <a:pt x="38" y="682"/>
                  </a:lnTo>
                  <a:lnTo>
                    <a:pt x="133" y="568"/>
                  </a:lnTo>
                  <a:lnTo>
                    <a:pt x="284" y="454"/>
                  </a:lnTo>
                  <a:lnTo>
                    <a:pt x="493" y="322"/>
                  </a:lnTo>
                  <a:lnTo>
                    <a:pt x="739" y="208"/>
                  </a:lnTo>
                  <a:lnTo>
                    <a:pt x="1060" y="95"/>
                  </a:lnTo>
                  <a:lnTo>
                    <a:pt x="1401" y="19"/>
                  </a:lnTo>
                  <a:lnTo>
                    <a:pt x="1401" y="19"/>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1" name="Google Shape;3261;p34"/>
            <p:cNvSpPr/>
            <p:nvPr/>
          </p:nvSpPr>
          <p:spPr>
            <a:xfrm>
              <a:off x="3341207" y="3605943"/>
              <a:ext cx="11696" cy="10632"/>
            </a:xfrm>
            <a:custGeom>
              <a:avLst/>
              <a:gdLst/>
              <a:ahLst/>
              <a:cxnLst/>
              <a:rect l="l" t="t" r="r" b="b"/>
              <a:pathLst>
                <a:path w="418" h="380" extrusionOk="0">
                  <a:moveTo>
                    <a:pt x="417" y="171"/>
                  </a:moveTo>
                  <a:lnTo>
                    <a:pt x="417" y="171"/>
                  </a:lnTo>
                  <a:lnTo>
                    <a:pt x="398" y="114"/>
                  </a:lnTo>
                  <a:lnTo>
                    <a:pt x="360" y="58"/>
                  </a:lnTo>
                  <a:lnTo>
                    <a:pt x="322" y="20"/>
                  </a:lnTo>
                  <a:lnTo>
                    <a:pt x="266" y="1"/>
                  </a:lnTo>
                  <a:lnTo>
                    <a:pt x="190" y="1"/>
                  </a:lnTo>
                  <a:lnTo>
                    <a:pt x="133" y="1"/>
                  </a:lnTo>
                  <a:lnTo>
                    <a:pt x="76" y="39"/>
                  </a:lnTo>
                  <a:lnTo>
                    <a:pt x="39" y="95"/>
                  </a:lnTo>
                  <a:lnTo>
                    <a:pt x="39" y="95"/>
                  </a:lnTo>
                  <a:lnTo>
                    <a:pt x="1" y="171"/>
                  </a:lnTo>
                  <a:lnTo>
                    <a:pt x="20" y="247"/>
                  </a:lnTo>
                  <a:lnTo>
                    <a:pt x="57" y="304"/>
                  </a:lnTo>
                  <a:lnTo>
                    <a:pt x="114" y="360"/>
                  </a:lnTo>
                  <a:lnTo>
                    <a:pt x="190" y="379"/>
                  </a:lnTo>
                  <a:lnTo>
                    <a:pt x="266" y="379"/>
                  </a:lnTo>
                  <a:lnTo>
                    <a:pt x="341" y="341"/>
                  </a:lnTo>
                  <a:lnTo>
                    <a:pt x="398" y="285"/>
                  </a:lnTo>
                  <a:lnTo>
                    <a:pt x="398" y="285"/>
                  </a:lnTo>
                  <a:lnTo>
                    <a:pt x="417" y="209"/>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2" name="Google Shape;3262;p34"/>
            <p:cNvSpPr/>
            <p:nvPr/>
          </p:nvSpPr>
          <p:spPr>
            <a:xfrm>
              <a:off x="3411102" y="3584761"/>
              <a:ext cx="11668" cy="11164"/>
            </a:xfrm>
            <a:custGeom>
              <a:avLst/>
              <a:gdLst/>
              <a:ahLst/>
              <a:cxnLst/>
              <a:rect l="l" t="t" r="r" b="b"/>
              <a:pathLst>
                <a:path w="417" h="399" extrusionOk="0">
                  <a:moveTo>
                    <a:pt x="417" y="171"/>
                  </a:moveTo>
                  <a:lnTo>
                    <a:pt x="417" y="171"/>
                  </a:lnTo>
                  <a:lnTo>
                    <a:pt x="398" y="114"/>
                  </a:lnTo>
                  <a:lnTo>
                    <a:pt x="360" y="77"/>
                  </a:lnTo>
                  <a:lnTo>
                    <a:pt x="303" y="39"/>
                  </a:lnTo>
                  <a:lnTo>
                    <a:pt x="247" y="20"/>
                  </a:lnTo>
                  <a:lnTo>
                    <a:pt x="190" y="1"/>
                  </a:lnTo>
                  <a:lnTo>
                    <a:pt x="133" y="20"/>
                  </a:lnTo>
                  <a:lnTo>
                    <a:pt x="76" y="58"/>
                  </a:lnTo>
                  <a:lnTo>
                    <a:pt x="19" y="96"/>
                  </a:lnTo>
                  <a:lnTo>
                    <a:pt x="19" y="96"/>
                  </a:lnTo>
                  <a:lnTo>
                    <a:pt x="1" y="171"/>
                  </a:lnTo>
                  <a:lnTo>
                    <a:pt x="1" y="247"/>
                  </a:lnTo>
                  <a:lnTo>
                    <a:pt x="38" y="323"/>
                  </a:lnTo>
                  <a:lnTo>
                    <a:pt x="114" y="360"/>
                  </a:lnTo>
                  <a:lnTo>
                    <a:pt x="190" y="398"/>
                  </a:lnTo>
                  <a:lnTo>
                    <a:pt x="265" y="398"/>
                  </a:lnTo>
                  <a:lnTo>
                    <a:pt x="341" y="360"/>
                  </a:lnTo>
                  <a:lnTo>
                    <a:pt x="398" y="285"/>
                  </a:lnTo>
                  <a:lnTo>
                    <a:pt x="398" y="285"/>
                  </a:lnTo>
                  <a:lnTo>
                    <a:pt x="417" y="228"/>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3" name="Google Shape;3263;p34"/>
            <p:cNvSpPr/>
            <p:nvPr/>
          </p:nvSpPr>
          <p:spPr>
            <a:xfrm>
              <a:off x="3351812" y="3581068"/>
              <a:ext cx="8478" cy="7974"/>
            </a:xfrm>
            <a:custGeom>
              <a:avLst/>
              <a:gdLst/>
              <a:ahLst/>
              <a:cxnLst/>
              <a:rect l="l" t="t" r="r" b="b"/>
              <a:pathLst>
                <a:path w="303" h="285" extrusionOk="0">
                  <a:moveTo>
                    <a:pt x="303" y="114"/>
                  </a:moveTo>
                  <a:lnTo>
                    <a:pt x="303" y="114"/>
                  </a:lnTo>
                  <a:lnTo>
                    <a:pt x="284" y="76"/>
                  </a:lnTo>
                  <a:lnTo>
                    <a:pt x="265" y="38"/>
                  </a:lnTo>
                  <a:lnTo>
                    <a:pt x="227" y="19"/>
                  </a:lnTo>
                  <a:lnTo>
                    <a:pt x="189" y="0"/>
                  </a:lnTo>
                  <a:lnTo>
                    <a:pt x="152" y="0"/>
                  </a:lnTo>
                  <a:lnTo>
                    <a:pt x="95" y="0"/>
                  </a:lnTo>
                  <a:lnTo>
                    <a:pt x="57" y="38"/>
                  </a:lnTo>
                  <a:lnTo>
                    <a:pt x="19" y="76"/>
                  </a:lnTo>
                  <a:lnTo>
                    <a:pt x="19" y="76"/>
                  </a:lnTo>
                  <a:lnTo>
                    <a:pt x="0" y="133"/>
                  </a:lnTo>
                  <a:lnTo>
                    <a:pt x="19" y="171"/>
                  </a:lnTo>
                  <a:lnTo>
                    <a:pt x="38" y="228"/>
                  </a:lnTo>
                  <a:lnTo>
                    <a:pt x="95" y="265"/>
                  </a:lnTo>
                  <a:lnTo>
                    <a:pt x="133" y="284"/>
                  </a:lnTo>
                  <a:lnTo>
                    <a:pt x="189" y="284"/>
                  </a:lnTo>
                  <a:lnTo>
                    <a:pt x="246" y="246"/>
                  </a:lnTo>
                  <a:lnTo>
                    <a:pt x="284" y="209"/>
                  </a:lnTo>
                  <a:lnTo>
                    <a:pt x="284" y="209"/>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4" name="Google Shape;3264;p34"/>
            <p:cNvSpPr/>
            <p:nvPr/>
          </p:nvSpPr>
          <p:spPr>
            <a:xfrm>
              <a:off x="3398399" y="3606474"/>
              <a:ext cx="8506" cy="7974"/>
            </a:xfrm>
            <a:custGeom>
              <a:avLst/>
              <a:gdLst/>
              <a:ahLst/>
              <a:cxnLst/>
              <a:rect l="l" t="t" r="r" b="b"/>
              <a:pathLst>
                <a:path w="304" h="285" extrusionOk="0">
                  <a:moveTo>
                    <a:pt x="303" y="133"/>
                  </a:moveTo>
                  <a:lnTo>
                    <a:pt x="303" y="133"/>
                  </a:lnTo>
                  <a:lnTo>
                    <a:pt x="284" y="76"/>
                  </a:lnTo>
                  <a:lnTo>
                    <a:pt x="265" y="57"/>
                  </a:lnTo>
                  <a:lnTo>
                    <a:pt x="227" y="20"/>
                  </a:lnTo>
                  <a:lnTo>
                    <a:pt x="190" y="1"/>
                  </a:lnTo>
                  <a:lnTo>
                    <a:pt x="133" y="1"/>
                  </a:lnTo>
                  <a:lnTo>
                    <a:pt x="95" y="20"/>
                  </a:lnTo>
                  <a:lnTo>
                    <a:pt x="57" y="39"/>
                  </a:lnTo>
                  <a:lnTo>
                    <a:pt x="19" y="76"/>
                  </a:lnTo>
                  <a:lnTo>
                    <a:pt x="19" y="76"/>
                  </a:lnTo>
                  <a:lnTo>
                    <a:pt x="0" y="133"/>
                  </a:lnTo>
                  <a:lnTo>
                    <a:pt x="0" y="190"/>
                  </a:lnTo>
                  <a:lnTo>
                    <a:pt x="38" y="228"/>
                  </a:lnTo>
                  <a:lnTo>
                    <a:pt x="76" y="266"/>
                  </a:lnTo>
                  <a:lnTo>
                    <a:pt x="133" y="285"/>
                  </a:lnTo>
                  <a:lnTo>
                    <a:pt x="190"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5" name="Google Shape;3265;p34"/>
            <p:cNvSpPr/>
            <p:nvPr/>
          </p:nvSpPr>
          <p:spPr>
            <a:xfrm>
              <a:off x="3386228" y="3580536"/>
              <a:ext cx="8478" cy="7974"/>
            </a:xfrm>
            <a:custGeom>
              <a:avLst/>
              <a:gdLst/>
              <a:ahLst/>
              <a:cxnLst/>
              <a:rect l="l" t="t" r="r" b="b"/>
              <a:pathLst>
                <a:path w="303" h="285" extrusionOk="0">
                  <a:moveTo>
                    <a:pt x="303" y="133"/>
                  </a:moveTo>
                  <a:lnTo>
                    <a:pt x="303" y="133"/>
                  </a:lnTo>
                  <a:lnTo>
                    <a:pt x="284" y="95"/>
                  </a:lnTo>
                  <a:lnTo>
                    <a:pt x="265" y="57"/>
                  </a:lnTo>
                  <a:lnTo>
                    <a:pt x="227" y="19"/>
                  </a:lnTo>
                  <a:lnTo>
                    <a:pt x="189" y="19"/>
                  </a:lnTo>
                  <a:lnTo>
                    <a:pt x="152" y="1"/>
                  </a:lnTo>
                  <a:lnTo>
                    <a:pt x="95" y="19"/>
                  </a:lnTo>
                  <a:lnTo>
                    <a:pt x="57" y="38"/>
                  </a:lnTo>
                  <a:lnTo>
                    <a:pt x="19" y="76"/>
                  </a:lnTo>
                  <a:lnTo>
                    <a:pt x="19" y="76"/>
                  </a:lnTo>
                  <a:lnTo>
                    <a:pt x="0" y="133"/>
                  </a:lnTo>
                  <a:lnTo>
                    <a:pt x="19" y="190"/>
                  </a:lnTo>
                  <a:lnTo>
                    <a:pt x="38" y="228"/>
                  </a:lnTo>
                  <a:lnTo>
                    <a:pt x="95" y="265"/>
                  </a:lnTo>
                  <a:lnTo>
                    <a:pt x="152" y="284"/>
                  </a:lnTo>
                  <a:lnTo>
                    <a:pt x="208" y="284"/>
                  </a:lnTo>
                  <a:lnTo>
                    <a:pt x="246" y="265"/>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6" name="Google Shape;3266;p34"/>
            <p:cNvSpPr/>
            <p:nvPr/>
          </p:nvSpPr>
          <p:spPr>
            <a:xfrm>
              <a:off x="3421175" y="3606474"/>
              <a:ext cx="8478" cy="7974"/>
            </a:xfrm>
            <a:custGeom>
              <a:avLst/>
              <a:gdLst/>
              <a:ahLst/>
              <a:cxnLst/>
              <a:rect l="l" t="t" r="r" b="b"/>
              <a:pathLst>
                <a:path w="303" h="285" extrusionOk="0">
                  <a:moveTo>
                    <a:pt x="303" y="133"/>
                  </a:moveTo>
                  <a:lnTo>
                    <a:pt x="303" y="133"/>
                  </a:lnTo>
                  <a:lnTo>
                    <a:pt x="284" y="76"/>
                  </a:lnTo>
                  <a:lnTo>
                    <a:pt x="265" y="57"/>
                  </a:lnTo>
                  <a:lnTo>
                    <a:pt x="227" y="20"/>
                  </a:lnTo>
                  <a:lnTo>
                    <a:pt x="189" y="1"/>
                  </a:lnTo>
                  <a:lnTo>
                    <a:pt x="133" y="1"/>
                  </a:lnTo>
                  <a:lnTo>
                    <a:pt x="95" y="20"/>
                  </a:lnTo>
                  <a:lnTo>
                    <a:pt x="57" y="39"/>
                  </a:lnTo>
                  <a:lnTo>
                    <a:pt x="19" y="76"/>
                  </a:lnTo>
                  <a:lnTo>
                    <a:pt x="19" y="76"/>
                  </a:lnTo>
                  <a:lnTo>
                    <a:pt x="0" y="133"/>
                  </a:lnTo>
                  <a:lnTo>
                    <a:pt x="0" y="190"/>
                  </a:lnTo>
                  <a:lnTo>
                    <a:pt x="38" y="228"/>
                  </a:lnTo>
                  <a:lnTo>
                    <a:pt x="76" y="266"/>
                  </a:lnTo>
                  <a:lnTo>
                    <a:pt x="133" y="285"/>
                  </a:lnTo>
                  <a:lnTo>
                    <a:pt x="189"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7" name="Google Shape;3267;p34"/>
            <p:cNvSpPr/>
            <p:nvPr/>
          </p:nvSpPr>
          <p:spPr>
            <a:xfrm>
              <a:off x="3372461" y="3600123"/>
              <a:ext cx="8478" cy="7443"/>
            </a:xfrm>
            <a:custGeom>
              <a:avLst/>
              <a:gdLst/>
              <a:ahLst/>
              <a:cxnLst/>
              <a:rect l="l" t="t" r="r" b="b"/>
              <a:pathLst>
                <a:path w="303" h="266" extrusionOk="0">
                  <a:moveTo>
                    <a:pt x="303" y="114"/>
                  </a:moveTo>
                  <a:lnTo>
                    <a:pt x="303" y="114"/>
                  </a:lnTo>
                  <a:lnTo>
                    <a:pt x="284" y="76"/>
                  </a:lnTo>
                  <a:lnTo>
                    <a:pt x="265" y="38"/>
                  </a:lnTo>
                  <a:lnTo>
                    <a:pt x="227" y="20"/>
                  </a:lnTo>
                  <a:lnTo>
                    <a:pt x="189" y="1"/>
                  </a:lnTo>
                  <a:lnTo>
                    <a:pt x="133" y="1"/>
                  </a:lnTo>
                  <a:lnTo>
                    <a:pt x="95" y="1"/>
                  </a:lnTo>
                  <a:lnTo>
                    <a:pt x="57" y="20"/>
                  </a:lnTo>
                  <a:lnTo>
                    <a:pt x="19" y="57"/>
                  </a:lnTo>
                  <a:lnTo>
                    <a:pt x="19" y="57"/>
                  </a:lnTo>
                  <a:lnTo>
                    <a:pt x="0" y="114"/>
                  </a:lnTo>
                  <a:lnTo>
                    <a:pt x="0" y="171"/>
                  </a:lnTo>
                  <a:lnTo>
                    <a:pt x="38" y="209"/>
                  </a:lnTo>
                  <a:lnTo>
                    <a:pt x="76" y="247"/>
                  </a:lnTo>
                  <a:lnTo>
                    <a:pt x="133" y="266"/>
                  </a:lnTo>
                  <a:lnTo>
                    <a:pt x="189" y="266"/>
                  </a:lnTo>
                  <a:lnTo>
                    <a:pt x="246" y="247"/>
                  </a:lnTo>
                  <a:lnTo>
                    <a:pt x="284" y="190"/>
                  </a:lnTo>
                  <a:lnTo>
                    <a:pt x="284" y="190"/>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8" name="Google Shape;3268;p34"/>
            <p:cNvSpPr/>
            <p:nvPr/>
          </p:nvSpPr>
          <p:spPr>
            <a:xfrm>
              <a:off x="3327441" y="3661008"/>
              <a:ext cx="113879" cy="33912"/>
            </a:xfrm>
            <a:custGeom>
              <a:avLst/>
              <a:gdLst/>
              <a:ahLst/>
              <a:cxnLst/>
              <a:rect l="l" t="t" r="r" b="b"/>
              <a:pathLst>
                <a:path w="4070" h="1212" extrusionOk="0">
                  <a:moveTo>
                    <a:pt x="1" y="133"/>
                  </a:moveTo>
                  <a:lnTo>
                    <a:pt x="1" y="133"/>
                  </a:lnTo>
                  <a:lnTo>
                    <a:pt x="20" y="171"/>
                  </a:lnTo>
                  <a:lnTo>
                    <a:pt x="76" y="285"/>
                  </a:lnTo>
                  <a:lnTo>
                    <a:pt x="190" y="436"/>
                  </a:lnTo>
                  <a:lnTo>
                    <a:pt x="341" y="625"/>
                  </a:lnTo>
                  <a:lnTo>
                    <a:pt x="455" y="720"/>
                  </a:lnTo>
                  <a:lnTo>
                    <a:pt x="587" y="814"/>
                  </a:lnTo>
                  <a:lnTo>
                    <a:pt x="739" y="909"/>
                  </a:lnTo>
                  <a:lnTo>
                    <a:pt x="909" y="985"/>
                  </a:lnTo>
                  <a:lnTo>
                    <a:pt x="1098" y="1060"/>
                  </a:lnTo>
                  <a:lnTo>
                    <a:pt x="1325" y="1117"/>
                  </a:lnTo>
                  <a:lnTo>
                    <a:pt x="1571" y="1174"/>
                  </a:lnTo>
                  <a:lnTo>
                    <a:pt x="1855" y="1193"/>
                  </a:lnTo>
                  <a:lnTo>
                    <a:pt x="1855" y="1193"/>
                  </a:lnTo>
                  <a:lnTo>
                    <a:pt x="2177" y="1212"/>
                  </a:lnTo>
                  <a:lnTo>
                    <a:pt x="2480" y="1193"/>
                  </a:lnTo>
                  <a:lnTo>
                    <a:pt x="2745" y="1136"/>
                  </a:lnTo>
                  <a:lnTo>
                    <a:pt x="2972" y="1079"/>
                  </a:lnTo>
                  <a:lnTo>
                    <a:pt x="3180" y="985"/>
                  </a:lnTo>
                  <a:lnTo>
                    <a:pt x="3369" y="890"/>
                  </a:lnTo>
                  <a:lnTo>
                    <a:pt x="3520" y="777"/>
                  </a:lnTo>
                  <a:lnTo>
                    <a:pt x="3653" y="644"/>
                  </a:lnTo>
                  <a:lnTo>
                    <a:pt x="3766" y="531"/>
                  </a:lnTo>
                  <a:lnTo>
                    <a:pt x="3842" y="417"/>
                  </a:lnTo>
                  <a:lnTo>
                    <a:pt x="3974" y="209"/>
                  </a:lnTo>
                  <a:lnTo>
                    <a:pt x="4050" y="58"/>
                  </a:lnTo>
                  <a:lnTo>
                    <a:pt x="4069" y="1"/>
                  </a:lnTo>
                  <a:lnTo>
                    <a:pt x="4069" y="1"/>
                  </a:lnTo>
                  <a:lnTo>
                    <a:pt x="3993" y="39"/>
                  </a:lnTo>
                  <a:lnTo>
                    <a:pt x="3785" y="152"/>
                  </a:lnTo>
                  <a:lnTo>
                    <a:pt x="3464" y="285"/>
                  </a:lnTo>
                  <a:lnTo>
                    <a:pt x="3255" y="341"/>
                  </a:lnTo>
                  <a:lnTo>
                    <a:pt x="3009" y="398"/>
                  </a:lnTo>
                  <a:lnTo>
                    <a:pt x="2726" y="455"/>
                  </a:lnTo>
                  <a:lnTo>
                    <a:pt x="2423" y="493"/>
                  </a:lnTo>
                  <a:lnTo>
                    <a:pt x="2101" y="512"/>
                  </a:lnTo>
                  <a:lnTo>
                    <a:pt x="1742" y="493"/>
                  </a:lnTo>
                  <a:lnTo>
                    <a:pt x="1344" y="455"/>
                  </a:lnTo>
                  <a:lnTo>
                    <a:pt x="928" y="379"/>
                  </a:lnTo>
                  <a:lnTo>
                    <a:pt x="474" y="285"/>
                  </a:lnTo>
                  <a:lnTo>
                    <a:pt x="1" y="133"/>
                  </a:lnTo>
                  <a:lnTo>
                    <a:pt x="1" y="133"/>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9" name="Google Shape;3269;p34"/>
            <p:cNvSpPr/>
            <p:nvPr/>
          </p:nvSpPr>
          <p:spPr>
            <a:xfrm>
              <a:off x="3363452" y="3622367"/>
              <a:ext cx="41858" cy="29155"/>
            </a:xfrm>
            <a:custGeom>
              <a:avLst/>
              <a:gdLst/>
              <a:ahLst/>
              <a:cxnLst/>
              <a:rect l="l" t="t" r="r" b="b"/>
              <a:pathLst>
                <a:path w="1496" h="1042" extrusionOk="0">
                  <a:moveTo>
                    <a:pt x="0" y="1041"/>
                  </a:moveTo>
                  <a:lnTo>
                    <a:pt x="0" y="1041"/>
                  </a:lnTo>
                  <a:lnTo>
                    <a:pt x="38" y="928"/>
                  </a:lnTo>
                  <a:lnTo>
                    <a:pt x="114" y="833"/>
                  </a:lnTo>
                  <a:lnTo>
                    <a:pt x="190" y="701"/>
                  </a:lnTo>
                  <a:lnTo>
                    <a:pt x="303" y="587"/>
                  </a:lnTo>
                  <a:lnTo>
                    <a:pt x="455" y="492"/>
                  </a:lnTo>
                  <a:lnTo>
                    <a:pt x="530" y="473"/>
                  </a:lnTo>
                  <a:lnTo>
                    <a:pt x="606" y="436"/>
                  </a:lnTo>
                  <a:lnTo>
                    <a:pt x="701" y="436"/>
                  </a:lnTo>
                  <a:lnTo>
                    <a:pt x="795" y="436"/>
                  </a:lnTo>
                  <a:lnTo>
                    <a:pt x="795" y="436"/>
                  </a:lnTo>
                  <a:lnTo>
                    <a:pt x="966" y="473"/>
                  </a:lnTo>
                  <a:lnTo>
                    <a:pt x="1117" y="549"/>
                  </a:lnTo>
                  <a:lnTo>
                    <a:pt x="1249" y="625"/>
                  </a:lnTo>
                  <a:lnTo>
                    <a:pt x="1344" y="719"/>
                  </a:lnTo>
                  <a:lnTo>
                    <a:pt x="1401" y="814"/>
                  </a:lnTo>
                  <a:lnTo>
                    <a:pt x="1458" y="890"/>
                  </a:lnTo>
                  <a:lnTo>
                    <a:pt x="1495" y="965"/>
                  </a:lnTo>
                  <a:lnTo>
                    <a:pt x="1495" y="965"/>
                  </a:lnTo>
                  <a:lnTo>
                    <a:pt x="1495" y="814"/>
                  </a:lnTo>
                  <a:lnTo>
                    <a:pt x="1458" y="663"/>
                  </a:lnTo>
                  <a:lnTo>
                    <a:pt x="1420" y="473"/>
                  </a:lnTo>
                  <a:lnTo>
                    <a:pt x="1344" y="303"/>
                  </a:lnTo>
                  <a:lnTo>
                    <a:pt x="1268" y="209"/>
                  </a:lnTo>
                  <a:lnTo>
                    <a:pt x="1212" y="133"/>
                  </a:lnTo>
                  <a:lnTo>
                    <a:pt x="1117" y="76"/>
                  </a:lnTo>
                  <a:lnTo>
                    <a:pt x="1022" y="38"/>
                  </a:lnTo>
                  <a:lnTo>
                    <a:pt x="909" y="0"/>
                  </a:lnTo>
                  <a:lnTo>
                    <a:pt x="776" y="0"/>
                  </a:lnTo>
                  <a:lnTo>
                    <a:pt x="776" y="0"/>
                  </a:lnTo>
                  <a:lnTo>
                    <a:pt x="625" y="0"/>
                  </a:lnTo>
                  <a:lnTo>
                    <a:pt x="511" y="38"/>
                  </a:lnTo>
                  <a:lnTo>
                    <a:pt x="398" y="95"/>
                  </a:lnTo>
                  <a:lnTo>
                    <a:pt x="303" y="171"/>
                  </a:lnTo>
                  <a:lnTo>
                    <a:pt x="228" y="246"/>
                  </a:lnTo>
                  <a:lnTo>
                    <a:pt x="171" y="322"/>
                  </a:lnTo>
                  <a:lnTo>
                    <a:pt x="114" y="417"/>
                  </a:lnTo>
                  <a:lnTo>
                    <a:pt x="76" y="511"/>
                  </a:lnTo>
                  <a:lnTo>
                    <a:pt x="19" y="701"/>
                  </a:lnTo>
                  <a:lnTo>
                    <a:pt x="0" y="871"/>
                  </a:lnTo>
                  <a:lnTo>
                    <a:pt x="0" y="1041"/>
                  </a:lnTo>
                  <a:lnTo>
                    <a:pt x="0" y="104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0" name="Google Shape;3270;p34"/>
            <p:cNvSpPr/>
            <p:nvPr/>
          </p:nvSpPr>
          <p:spPr>
            <a:xfrm>
              <a:off x="3216779" y="3621304"/>
              <a:ext cx="93761" cy="93733"/>
            </a:xfrm>
            <a:custGeom>
              <a:avLst/>
              <a:gdLst/>
              <a:ahLst/>
              <a:cxnLst/>
              <a:rect l="l" t="t" r="r" b="b"/>
              <a:pathLst>
                <a:path w="3351" h="3350" extrusionOk="0">
                  <a:moveTo>
                    <a:pt x="1515" y="1"/>
                  </a:moveTo>
                  <a:lnTo>
                    <a:pt x="1344" y="38"/>
                  </a:lnTo>
                  <a:lnTo>
                    <a:pt x="1193" y="76"/>
                  </a:lnTo>
                  <a:lnTo>
                    <a:pt x="1042" y="114"/>
                  </a:lnTo>
                  <a:lnTo>
                    <a:pt x="890" y="190"/>
                  </a:lnTo>
                  <a:lnTo>
                    <a:pt x="758" y="265"/>
                  </a:lnTo>
                  <a:lnTo>
                    <a:pt x="625" y="360"/>
                  </a:lnTo>
                  <a:lnTo>
                    <a:pt x="493" y="474"/>
                  </a:lnTo>
                  <a:lnTo>
                    <a:pt x="379" y="606"/>
                  </a:lnTo>
                  <a:lnTo>
                    <a:pt x="266" y="739"/>
                  </a:lnTo>
                  <a:lnTo>
                    <a:pt x="190" y="871"/>
                  </a:lnTo>
                  <a:lnTo>
                    <a:pt x="114" y="1022"/>
                  </a:lnTo>
                  <a:lnTo>
                    <a:pt x="58" y="1174"/>
                  </a:lnTo>
                  <a:lnTo>
                    <a:pt x="20" y="1325"/>
                  </a:lnTo>
                  <a:lnTo>
                    <a:pt x="1" y="1477"/>
                  </a:lnTo>
                  <a:lnTo>
                    <a:pt x="1" y="1647"/>
                  </a:lnTo>
                  <a:lnTo>
                    <a:pt x="1" y="1817"/>
                  </a:lnTo>
                  <a:lnTo>
                    <a:pt x="20" y="1987"/>
                  </a:lnTo>
                  <a:lnTo>
                    <a:pt x="58" y="2139"/>
                  </a:lnTo>
                  <a:lnTo>
                    <a:pt x="114" y="2309"/>
                  </a:lnTo>
                  <a:lnTo>
                    <a:pt x="190" y="2442"/>
                  </a:lnTo>
                  <a:lnTo>
                    <a:pt x="266" y="2593"/>
                  </a:lnTo>
                  <a:lnTo>
                    <a:pt x="379" y="2725"/>
                  </a:lnTo>
                  <a:lnTo>
                    <a:pt x="493" y="2858"/>
                  </a:lnTo>
                  <a:lnTo>
                    <a:pt x="625" y="2971"/>
                  </a:lnTo>
                  <a:lnTo>
                    <a:pt x="758" y="3066"/>
                  </a:lnTo>
                  <a:lnTo>
                    <a:pt x="890" y="3161"/>
                  </a:lnTo>
                  <a:lnTo>
                    <a:pt x="1042" y="3236"/>
                  </a:lnTo>
                  <a:lnTo>
                    <a:pt x="1193" y="3274"/>
                  </a:lnTo>
                  <a:lnTo>
                    <a:pt x="1344" y="3312"/>
                  </a:lnTo>
                  <a:lnTo>
                    <a:pt x="1515" y="3350"/>
                  </a:lnTo>
                  <a:lnTo>
                    <a:pt x="1836" y="3350"/>
                  </a:lnTo>
                  <a:lnTo>
                    <a:pt x="2007" y="3312"/>
                  </a:lnTo>
                  <a:lnTo>
                    <a:pt x="2158" y="3274"/>
                  </a:lnTo>
                  <a:lnTo>
                    <a:pt x="2309" y="3236"/>
                  </a:lnTo>
                  <a:lnTo>
                    <a:pt x="2461" y="3161"/>
                  </a:lnTo>
                  <a:lnTo>
                    <a:pt x="2593" y="3085"/>
                  </a:lnTo>
                  <a:lnTo>
                    <a:pt x="2726" y="2990"/>
                  </a:lnTo>
                  <a:lnTo>
                    <a:pt x="2858" y="2877"/>
                  </a:lnTo>
                  <a:lnTo>
                    <a:pt x="2972" y="2744"/>
                  </a:lnTo>
                  <a:lnTo>
                    <a:pt x="3085" y="2612"/>
                  </a:lnTo>
                  <a:lnTo>
                    <a:pt x="3161" y="2461"/>
                  </a:lnTo>
                  <a:lnTo>
                    <a:pt x="3237" y="2328"/>
                  </a:lnTo>
                  <a:lnTo>
                    <a:pt x="3293" y="2177"/>
                  </a:lnTo>
                  <a:lnTo>
                    <a:pt x="3331" y="2006"/>
                  </a:lnTo>
                  <a:lnTo>
                    <a:pt x="3350" y="1855"/>
                  </a:lnTo>
                  <a:lnTo>
                    <a:pt x="3350" y="1685"/>
                  </a:lnTo>
                  <a:lnTo>
                    <a:pt x="3350" y="1514"/>
                  </a:lnTo>
                  <a:lnTo>
                    <a:pt x="3331" y="1344"/>
                  </a:lnTo>
                  <a:lnTo>
                    <a:pt x="3293" y="1193"/>
                  </a:lnTo>
                  <a:lnTo>
                    <a:pt x="3237" y="1041"/>
                  </a:lnTo>
                  <a:lnTo>
                    <a:pt x="3161" y="890"/>
                  </a:lnTo>
                  <a:lnTo>
                    <a:pt x="3085" y="757"/>
                  </a:lnTo>
                  <a:lnTo>
                    <a:pt x="2972" y="625"/>
                  </a:lnTo>
                  <a:lnTo>
                    <a:pt x="2858" y="493"/>
                  </a:lnTo>
                  <a:lnTo>
                    <a:pt x="2726" y="379"/>
                  </a:lnTo>
                  <a:lnTo>
                    <a:pt x="2593" y="284"/>
                  </a:lnTo>
                  <a:lnTo>
                    <a:pt x="2461" y="209"/>
                  </a:lnTo>
                  <a:lnTo>
                    <a:pt x="2309" y="133"/>
                  </a:lnTo>
                  <a:lnTo>
                    <a:pt x="2158" y="76"/>
                  </a:lnTo>
                  <a:lnTo>
                    <a:pt x="2007" y="38"/>
                  </a:lnTo>
                  <a:lnTo>
                    <a:pt x="1836" y="19"/>
                  </a:lnTo>
                  <a:lnTo>
                    <a:pt x="1685"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1" name="Google Shape;3271;p34"/>
            <p:cNvSpPr/>
            <p:nvPr/>
          </p:nvSpPr>
          <p:spPr>
            <a:xfrm>
              <a:off x="3216779" y="3621304"/>
              <a:ext cx="93761" cy="93733"/>
            </a:xfrm>
            <a:custGeom>
              <a:avLst/>
              <a:gdLst/>
              <a:ahLst/>
              <a:cxnLst/>
              <a:rect l="l" t="t" r="r" b="b"/>
              <a:pathLst>
                <a:path w="3351" h="3350" fill="none" extrusionOk="0">
                  <a:moveTo>
                    <a:pt x="1685" y="1"/>
                  </a:moveTo>
                  <a:lnTo>
                    <a:pt x="1685" y="1"/>
                  </a:lnTo>
                  <a:lnTo>
                    <a:pt x="1515" y="1"/>
                  </a:lnTo>
                  <a:lnTo>
                    <a:pt x="1344" y="38"/>
                  </a:lnTo>
                  <a:lnTo>
                    <a:pt x="1193" y="76"/>
                  </a:lnTo>
                  <a:lnTo>
                    <a:pt x="1042" y="114"/>
                  </a:lnTo>
                  <a:lnTo>
                    <a:pt x="890" y="190"/>
                  </a:lnTo>
                  <a:lnTo>
                    <a:pt x="758" y="265"/>
                  </a:lnTo>
                  <a:lnTo>
                    <a:pt x="625" y="360"/>
                  </a:lnTo>
                  <a:lnTo>
                    <a:pt x="493" y="474"/>
                  </a:lnTo>
                  <a:lnTo>
                    <a:pt x="493" y="474"/>
                  </a:lnTo>
                  <a:lnTo>
                    <a:pt x="379" y="606"/>
                  </a:lnTo>
                  <a:lnTo>
                    <a:pt x="266" y="739"/>
                  </a:lnTo>
                  <a:lnTo>
                    <a:pt x="190" y="871"/>
                  </a:lnTo>
                  <a:lnTo>
                    <a:pt x="114" y="1022"/>
                  </a:lnTo>
                  <a:lnTo>
                    <a:pt x="58" y="1174"/>
                  </a:lnTo>
                  <a:lnTo>
                    <a:pt x="20" y="1325"/>
                  </a:lnTo>
                  <a:lnTo>
                    <a:pt x="1" y="1477"/>
                  </a:lnTo>
                  <a:lnTo>
                    <a:pt x="1" y="1647"/>
                  </a:lnTo>
                  <a:lnTo>
                    <a:pt x="1" y="1647"/>
                  </a:lnTo>
                  <a:lnTo>
                    <a:pt x="1" y="1817"/>
                  </a:lnTo>
                  <a:lnTo>
                    <a:pt x="20" y="1987"/>
                  </a:lnTo>
                  <a:lnTo>
                    <a:pt x="58" y="2139"/>
                  </a:lnTo>
                  <a:lnTo>
                    <a:pt x="114" y="2309"/>
                  </a:lnTo>
                  <a:lnTo>
                    <a:pt x="190" y="2442"/>
                  </a:lnTo>
                  <a:lnTo>
                    <a:pt x="266" y="2593"/>
                  </a:lnTo>
                  <a:lnTo>
                    <a:pt x="379" y="2725"/>
                  </a:lnTo>
                  <a:lnTo>
                    <a:pt x="493" y="2858"/>
                  </a:lnTo>
                  <a:lnTo>
                    <a:pt x="493" y="2858"/>
                  </a:lnTo>
                  <a:lnTo>
                    <a:pt x="625" y="2971"/>
                  </a:lnTo>
                  <a:lnTo>
                    <a:pt x="758" y="3066"/>
                  </a:lnTo>
                  <a:lnTo>
                    <a:pt x="890" y="3161"/>
                  </a:lnTo>
                  <a:lnTo>
                    <a:pt x="1042" y="3236"/>
                  </a:lnTo>
                  <a:lnTo>
                    <a:pt x="1193" y="3274"/>
                  </a:lnTo>
                  <a:lnTo>
                    <a:pt x="1344" y="3312"/>
                  </a:lnTo>
                  <a:lnTo>
                    <a:pt x="1515" y="3350"/>
                  </a:lnTo>
                  <a:lnTo>
                    <a:pt x="1685" y="3350"/>
                  </a:lnTo>
                  <a:lnTo>
                    <a:pt x="1685" y="3350"/>
                  </a:lnTo>
                  <a:lnTo>
                    <a:pt x="1836" y="3350"/>
                  </a:lnTo>
                  <a:lnTo>
                    <a:pt x="2007" y="3312"/>
                  </a:lnTo>
                  <a:lnTo>
                    <a:pt x="2158" y="3274"/>
                  </a:lnTo>
                  <a:lnTo>
                    <a:pt x="2309" y="3236"/>
                  </a:lnTo>
                  <a:lnTo>
                    <a:pt x="2461" y="3161"/>
                  </a:lnTo>
                  <a:lnTo>
                    <a:pt x="2593" y="3085"/>
                  </a:lnTo>
                  <a:lnTo>
                    <a:pt x="2726" y="2990"/>
                  </a:lnTo>
                  <a:lnTo>
                    <a:pt x="2858" y="2877"/>
                  </a:lnTo>
                  <a:lnTo>
                    <a:pt x="2858" y="2877"/>
                  </a:lnTo>
                  <a:lnTo>
                    <a:pt x="2972" y="2744"/>
                  </a:lnTo>
                  <a:lnTo>
                    <a:pt x="3085" y="2612"/>
                  </a:lnTo>
                  <a:lnTo>
                    <a:pt x="3161" y="2461"/>
                  </a:lnTo>
                  <a:lnTo>
                    <a:pt x="3237" y="2328"/>
                  </a:lnTo>
                  <a:lnTo>
                    <a:pt x="3293" y="2177"/>
                  </a:lnTo>
                  <a:lnTo>
                    <a:pt x="3331" y="2006"/>
                  </a:lnTo>
                  <a:lnTo>
                    <a:pt x="3350" y="1855"/>
                  </a:lnTo>
                  <a:lnTo>
                    <a:pt x="3350" y="1685"/>
                  </a:lnTo>
                  <a:lnTo>
                    <a:pt x="3350" y="1685"/>
                  </a:lnTo>
                  <a:lnTo>
                    <a:pt x="3350" y="1514"/>
                  </a:lnTo>
                  <a:lnTo>
                    <a:pt x="3331" y="1344"/>
                  </a:lnTo>
                  <a:lnTo>
                    <a:pt x="3293" y="1193"/>
                  </a:lnTo>
                  <a:lnTo>
                    <a:pt x="3237" y="1041"/>
                  </a:lnTo>
                  <a:lnTo>
                    <a:pt x="3161" y="890"/>
                  </a:lnTo>
                  <a:lnTo>
                    <a:pt x="3085" y="757"/>
                  </a:lnTo>
                  <a:lnTo>
                    <a:pt x="2972" y="625"/>
                  </a:lnTo>
                  <a:lnTo>
                    <a:pt x="2858" y="493"/>
                  </a:lnTo>
                  <a:lnTo>
                    <a:pt x="2858" y="493"/>
                  </a:lnTo>
                  <a:lnTo>
                    <a:pt x="2726" y="379"/>
                  </a:lnTo>
                  <a:lnTo>
                    <a:pt x="2593" y="284"/>
                  </a:lnTo>
                  <a:lnTo>
                    <a:pt x="2461" y="209"/>
                  </a:lnTo>
                  <a:lnTo>
                    <a:pt x="2309" y="133"/>
                  </a:lnTo>
                  <a:lnTo>
                    <a:pt x="2158" y="76"/>
                  </a:lnTo>
                  <a:lnTo>
                    <a:pt x="2007" y="38"/>
                  </a:lnTo>
                  <a:lnTo>
                    <a:pt x="1836" y="19"/>
                  </a:lnTo>
                  <a:lnTo>
                    <a:pt x="168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2" name="Google Shape;3272;p34"/>
            <p:cNvSpPr/>
            <p:nvPr/>
          </p:nvSpPr>
          <p:spPr>
            <a:xfrm>
              <a:off x="3234267" y="3635602"/>
              <a:ext cx="22272" cy="21740"/>
            </a:xfrm>
            <a:custGeom>
              <a:avLst/>
              <a:gdLst/>
              <a:ahLst/>
              <a:cxnLst/>
              <a:rect l="l" t="t" r="r" b="b"/>
              <a:pathLst>
                <a:path w="796" h="777" extrusionOk="0">
                  <a:moveTo>
                    <a:pt x="644" y="682"/>
                  </a:moveTo>
                  <a:lnTo>
                    <a:pt x="644" y="682"/>
                  </a:lnTo>
                  <a:lnTo>
                    <a:pt x="587" y="738"/>
                  </a:lnTo>
                  <a:lnTo>
                    <a:pt x="530" y="757"/>
                  </a:lnTo>
                  <a:lnTo>
                    <a:pt x="454" y="776"/>
                  </a:lnTo>
                  <a:lnTo>
                    <a:pt x="398" y="776"/>
                  </a:lnTo>
                  <a:lnTo>
                    <a:pt x="398" y="776"/>
                  </a:lnTo>
                  <a:lnTo>
                    <a:pt x="322" y="776"/>
                  </a:lnTo>
                  <a:lnTo>
                    <a:pt x="246" y="757"/>
                  </a:lnTo>
                  <a:lnTo>
                    <a:pt x="190" y="720"/>
                  </a:lnTo>
                  <a:lnTo>
                    <a:pt x="133" y="682"/>
                  </a:lnTo>
                  <a:lnTo>
                    <a:pt x="133" y="682"/>
                  </a:lnTo>
                  <a:lnTo>
                    <a:pt x="76" y="606"/>
                  </a:lnTo>
                  <a:lnTo>
                    <a:pt x="38" y="549"/>
                  </a:lnTo>
                  <a:lnTo>
                    <a:pt x="19" y="474"/>
                  </a:lnTo>
                  <a:lnTo>
                    <a:pt x="0" y="398"/>
                  </a:lnTo>
                  <a:lnTo>
                    <a:pt x="0" y="398"/>
                  </a:lnTo>
                  <a:lnTo>
                    <a:pt x="19" y="322"/>
                  </a:lnTo>
                  <a:lnTo>
                    <a:pt x="38" y="246"/>
                  </a:lnTo>
                  <a:lnTo>
                    <a:pt x="76" y="190"/>
                  </a:lnTo>
                  <a:lnTo>
                    <a:pt x="133" y="114"/>
                  </a:lnTo>
                  <a:lnTo>
                    <a:pt x="133" y="114"/>
                  </a:lnTo>
                  <a:lnTo>
                    <a:pt x="190" y="76"/>
                  </a:lnTo>
                  <a:lnTo>
                    <a:pt x="246" y="38"/>
                  </a:lnTo>
                  <a:lnTo>
                    <a:pt x="322" y="0"/>
                  </a:lnTo>
                  <a:lnTo>
                    <a:pt x="398" y="0"/>
                  </a:lnTo>
                  <a:lnTo>
                    <a:pt x="398" y="0"/>
                  </a:lnTo>
                  <a:lnTo>
                    <a:pt x="454" y="19"/>
                  </a:lnTo>
                  <a:lnTo>
                    <a:pt x="530" y="38"/>
                  </a:lnTo>
                  <a:lnTo>
                    <a:pt x="587" y="95"/>
                  </a:lnTo>
                  <a:lnTo>
                    <a:pt x="644" y="133"/>
                  </a:lnTo>
                  <a:lnTo>
                    <a:pt x="644" y="133"/>
                  </a:lnTo>
                  <a:lnTo>
                    <a:pt x="719" y="190"/>
                  </a:lnTo>
                  <a:lnTo>
                    <a:pt x="757" y="265"/>
                  </a:lnTo>
                  <a:lnTo>
                    <a:pt x="776" y="322"/>
                  </a:lnTo>
                  <a:lnTo>
                    <a:pt x="795" y="398"/>
                  </a:lnTo>
                  <a:lnTo>
                    <a:pt x="795" y="398"/>
                  </a:lnTo>
                  <a:lnTo>
                    <a:pt x="776" y="474"/>
                  </a:lnTo>
                  <a:lnTo>
                    <a:pt x="757" y="549"/>
                  </a:lnTo>
                  <a:lnTo>
                    <a:pt x="719" y="625"/>
                  </a:lnTo>
                  <a:lnTo>
                    <a:pt x="644" y="682"/>
                  </a:lnTo>
                  <a:lnTo>
                    <a:pt x="644" y="682"/>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3" name="Google Shape;3273;p34"/>
            <p:cNvSpPr/>
            <p:nvPr/>
          </p:nvSpPr>
          <p:spPr>
            <a:xfrm>
              <a:off x="3450806" y="3613889"/>
              <a:ext cx="97454" cy="97454"/>
            </a:xfrm>
            <a:custGeom>
              <a:avLst/>
              <a:gdLst/>
              <a:ahLst/>
              <a:cxnLst/>
              <a:rect l="l" t="t" r="r" b="b"/>
              <a:pathLst>
                <a:path w="3483" h="3483" extrusionOk="0">
                  <a:moveTo>
                    <a:pt x="1761" y="1"/>
                  </a:moveTo>
                  <a:lnTo>
                    <a:pt x="1571" y="20"/>
                  </a:lnTo>
                  <a:lnTo>
                    <a:pt x="1401" y="38"/>
                  </a:lnTo>
                  <a:lnTo>
                    <a:pt x="1231" y="76"/>
                  </a:lnTo>
                  <a:lnTo>
                    <a:pt x="1079" y="133"/>
                  </a:lnTo>
                  <a:lnTo>
                    <a:pt x="928" y="209"/>
                  </a:lnTo>
                  <a:lnTo>
                    <a:pt x="777" y="284"/>
                  </a:lnTo>
                  <a:lnTo>
                    <a:pt x="644" y="398"/>
                  </a:lnTo>
                  <a:lnTo>
                    <a:pt x="512" y="512"/>
                  </a:lnTo>
                  <a:lnTo>
                    <a:pt x="398" y="644"/>
                  </a:lnTo>
                  <a:lnTo>
                    <a:pt x="285" y="776"/>
                  </a:lnTo>
                  <a:lnTo>
                    <a:pt x="190" y="909"/>
                  </a:lnTo>
                  <a:lnTo>
                    <a:pt x="133" y="1060"/>
                  </a:lnTo>
                  <a:lnTo>
                    <a:pt x="76" y="1212"/>
                  </a:lnTo>
                  <a:lnTo>
                    <a:pt x="20" y="1382"/>
                  </a:lnTo>
                  <a:lnTo>
                    <a:pt x="1" y="1552"/>
                  </a:lnTo>
                  <a:lnTo>
                    <a:pt x="1" y="1723"/>
                  </a:lnTo>
                  <a:lnTo>
                    <a:pt x="1" y="1893"/>
                  </a:lnTo>
                  <a:lnTo>
                    <a:pt x="20" y="2063"/>
                  </a:lnTo>
                  <a:lnTo>
                    <a:pt x="76" y="2234"/>
                  </a:lnTo>
                  <a:lnTo>
                    <a:pt x="133" y="2385"/>
                  </a:lnTo>
                  <a:lnTo>
                    <a:pt x="190" y="2536"/>
                  </a:lnTo>
                  <a:lnTo>
                    <a:pt x="285" y="2688"/>
                  </a:lnTo>
                  <a:lnTo>
                    <a:pt x="398" y="2820"/>
                  </a:lnTo>
                  <a:lnTo>
                    <a:pt x="512" y="2953"/>
                  </a:lnTo>
                  <a:lnTo>
                    <a:pt x="644" y="3085"/>
                  </a:lnTo>
                  <a:lnTo>
                    <a:pt x="777" y="3180"/>
                  </a:lnTo>
                  <a:lnTo>
                    <a:pt x="928" y="3274"/>
                  </a:lnTo>
                  <a:lnTo>
                    <a:pt x="1079" y="3350"/>
                  </a:lnTo>
                  <a:lnTo>
                    <a:pt x="1231" y="3407"/>
                  </a:lnTo>
                  <a:lnTo>
                    <a:pt x="1401" y="3445"/>
                  </a:lnTo>
                  <a:lnTo>
                    <a:pt x="1571" y="3482"/>
                  </a:lnTo>
                  <a:lnTo>
                    <a:pt x="1931" y="3482"/>
                  </a:lnTo>
                  <a:lnTo>
                    <a:pt x="2101" y="3463"/>
                  </a:lnTo>
                  <a:lnTo>
                    <a:pt x="2271" y="3407"/>
                  </a:lnTo>
                  <a:lnTo>
                    <a:pt x="2423" y="3350"/>
                  </a:lnTo>
                  <a:lnTo>
                    <a:pt x="2574" y="3293"/>
                  </a:lnTo>
                  <a:lnTo>
                    <a:pt x="2707" y="3199"/>
                  </a:lnTo>
                  <a:lnTo>
                    <a:pt x="2839" y="3085"/>
                  </a:lnTo>
                  <a:lnTo>
                    <a:pt x="2972" y="2972"/>
                  </a:lnTo>
                  <a:lnTo>
                    <a:pt x="3085" y="2839"/>
                  </a:lnTo>
                  <a:lnTo>
                    <a:pt x="3199" y="2707"/>
                  </a:lnTo>
                  <a:lnTo>
                    <a:pt x="3293" y="2574"/>
                  </a:lnTo>
                  <a:lnTo>
                    <a:pt x="3369" y="2423"/>
                  </a:lnTo>
                  <a:lnTo>
                    <a:pt x="3426" y="2271"/>
                  </a:lnTo>
                  <a:lnTo>
                    <a:pt x="3464" y="2101"/>
                  </a:lnTo>
                  <a:lnTo>
                    <a:pt x="3482" y="1931"/>
                  </a:lnTo>
                  <a:lnTo>
                    <a:pt x="3482" y="1760"/>
                  </a:lnTo>
                  <a:lnTo>
                    <a:pt x="3482" y="1571"/>
                  </a:lnTo>
                  <a:lnTo>
                    <a:pt x="3464" y="1401"/>
                  </a:lnTo>
                  <a:lnTo>
                    <a:pt x="3426" y="1250"/>
                  </a:lnTo>
                  <a:lnTo>
                    <a:pt x="3369" y="1079"/>
                  </a:lnTo>
                  <a:lnTo>
                    <a:pt x="3293" y="947"/>
                  </a:lnTo>
                  <a:lnTo>
                    <a:pt x="3199" y="795"/>
                  </a:lnTo>
                  <a:lnTo>
                    <a:pt x="3085" y="663"/>
                  </a:lnTo>
                  <a:lnTo>
                    <a:pt x="2972" y="530"/>
                  </a:lnTo>
                  <a:lnTo>
                    <a:pt x="2839" y="398"/>
                  </a:lnTo>
                  <a:lnTo>
                    <a:pt x="2707" y="303"/>
                  </a:lnTo>
                  <a:lnTo>
                    <a:pt x="2574" y="209"/>
                  </a:lnTo>
                  <a:lnTo>
                    <a:pt x="2423" y="133"/>
                  </a:lnTo>
                  <a:lnTo>
                    <a:pt x="2271" y="76"/>
                  </a:lnTo>
                  <a:lnTo>
                    <a:pt x="2101" y="38"/>
                  </a:lnTo>
                  <a:lnTo>
                    <a:pt x="1931" y="20"/>
                  </a:lnTo>
                  <a:lnTo>
                    <a:pt x="1761"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4" name="Google Shape;3274;p34"/>
            <p:cNvSpPr/>
            <p:nvPr/>
          </p:nvSpPr>
          <p:spPr>
            <a:xfrm>
              <a:off x="3450806" y="3613889"/>
              <a:ext cx="97454" cy="97454"/>
            </a:xfrm>
            <a:custGeom>
              <a:avLst/>
              <a:gdLst/>
              <a:ahLst/>
              <a:cxnLst/>
              <a:rect l="l" t="t" r="r" b="b"/>
              <a:pathLst>
                <a:path w="3483" h="3483" fill="none" extrusionOk="0">
                  <a:moveTo>
                    <a:pt x="1761" y="1"/>
                  </a:moveTo>
                  <a:lnTo>
                    <a:pt x="1761" y="1"/>
                  </a:lnTo>
                  <a:lnTo>
                    <a:pt x="1571" y="20"/>
                  </a:lnTo>
                  <a:lnTo>
                    <a:pt x="1401" y="38"/>
                  </a:lnTo>
                  <a:lnTo>
                    <a:pt x="1231" y="76"/>
                  </a:lnTo>
                  <a:lnTo>
                    <a:pt x="1079" y="133"/>
                  </a:lnTo>
                  <a:lnTo>
                    <a:pt x="928" y="209"/>
                  </a:lnTo>
                  <a:lnTo>
                    <a:pt x="777" y="284"/>
                  </a:lnTo>
                  <a:lnTo>
                    <a:pt x="644" y="398"/>
                  </a:lnTo>
                  <a:lnTo>
                    <a:pt x="512" y="512"/>
                  </a:lnTo>
                  <a:lnTo>
                    <a:pt x="512" y="512"/>
                  </a:lnTo>
                  <a:lnTo>
                    <a:pt x="398" y="644"/>
                  </a:lnTo>
                  <a:lnTo>
                    <a:pt x="285" y="776"/>
                  </a:lnTo>
                  <a:lnTo>
                    <a:pt x="190" y="909"/>
                  </a:lnTo>
                  <a:lnTo>
                    <a:pt x="133" y="1060"/>
                  </a:lnTo>
                  <a:lnTo>
                    <a:pt x="76" y="1212"/>
                  </a:lnTo>
                  <a:lnTo>
                    <a:pt x="20" y="1382"/>
                  </a:lnTo>
                  <a:lnTo>
                    <a:pt x="1" y="1552"/>
                  </a:lnTo>
                  <a:lnTo>
                    <a:pt x="1" y="1723"/>
                  </a:lnTo>
                  <a:lnTo>
                    <a:pt x="1" y="1723"/>
                  </a:lnTo>
                  <a:lnTo>
                    <a:pt x="1" y="1893"/>
                  </a:lnTo>
                  <a:lnTo>
                    <a:pt x="20" y="2063"/>
                  </a:lnTo>
                  <a:lnTo>
                    <a:pt x="76" y="2234"/>
                  </a:lnTo>
                  <a:lnTo>
                    <a:pt x="133" y="2385"/>
                  </a:lnTo>
                  <a:lnTo>
                    <a:pt x="190" y="2536"/>
                  </a:lnTo>
                  <a:lnTo>
                    <a:pt x="285" y="2688"/>
                  </a:lnTo>
                  <a:lnTo>
                    <a:pt x="398" y="2820"/>
                  </a:lnTo>
                  <a:lnTo>
                    <a:pt x="512" y="2953"/>
                  </a:lnTo>
                  <a:lnTo>
                    <a:pt x="512" y="2953"/>
                  </a:lnTo>
                  <a:lnTo>
                    <a:pt x="644" y="3085"/>
                  </a:lnTo>
                  <a:lnTo>
                    <a:pt x="777" y="3180"/>
                  </a:lnTo>
                  <a:lnTo>
                    <a:pt x="928" y="3274"/>
                  </a:lnTo>
                  <a:lnTo>
                    <a:pt x="1079" y="3350"/>
                  </a:lnTo>
                  <a:lnTo>
                    <a:pt x="1231" y="3407"/>
                  </a:lnTo>
                  <a:lnTo>
                    <a:pt x="1401" y="3445"/>
                  </a:lnTo>
                  <a:lnTo>
                    <a:pt x="1571" y="3482"/>
                  </a:lnTo>
                  <a:lnTo>
                    <a:pt x="1761" y="3482"/>
                  </a:lnTo>
                  <a:lnTo>
                    <a:pt x="1761" y="3482"/>
                  </a:lnTo>
                  <a:lnTo>
                    <a:pt x="1931" y="3482"/>
                  </a:lnTo>
                  <a:lnTo>
                    <a:pt x="2101" y="3463"/>
                  </a:lnTo>
                  <a:lnTo>
                    <a:pt x="2271" y="3407"/>
                  </a:lnTo>
                  <a:lnTo>
                    <a:pt x="2423" y="3350"/>
                  </a:lnTo>
                  <a:lnTo>
                    <a:pt x="2574" y="3293"/>
                  </a:lnTo>
                  <a:lnTo>
                    <a:pt x="2707" y="3199"/>
                  </a:lnTo>
                  <a:lnTo>
                    <a:pt x="2839" y="3085"/>
                  </a:lnTo>
                  <a:lnTo>
                    <a:pt x="2972" y="2972"/>
                  </a:lnTo>
                  <a:lnTo>
                    <a:pt x="2972" y="2972"/>
                  </a:lnTo>
                  <a:lnTo>
                    <a:pt x="3085" y="2839"/>
                  </a:lnTo>
                  <a:lnTo>
                    <a:pt x="3199" y="2707"/>
                  </a:lnTo>
                  <a:lnTo>
                    <a:pt x="3293" y="2574"/>
                  </a:lnTo>
                  <a:lnTo>
                    <a:pt x="3369" y="2423"/>
                  </a:lnTo>
                  <a:lnTo>
                    <a:pt x="3426" y="2271"/>
                  </a:lnTo>
                  <a:lnTo>
                    <a:pt x="3464" y="2101"/>
                  </a:lnTo>
                  <a:lnTo>
                    <a:pt x="3482" y="1931"/>
                  </a:lnTo>
                  <a:lnTo>
                    <a:pt x="3482" y="1760"/>
                  </a:lnTo>
                  <a:lnTo>
                    <a:pt x="3482" y="1760"/>
                  </a:lnTo>
                  <a:lnTo>
                    <a:pt x="3482" y="1571"/>
                  </a:lnTo>
                  <a:lnTo>
                    <a:pt x="3464" y="1401"/>
                  </a:lnTo>
                  <a:lnTo>
                    <a:pt x="3426" y="1250"/>
                  </a:lnTo>
                  <a:lnTo>
                    <a:pt x="3369" y="1079"/>
                  </a:lnTo>
                  <a:lnTo>
                    <a:pt x="3293" y="947"/>
                  </a:lnTo>
                  <a:lnTo>
                    <a:pt x="3199" y="795"/>
                  </a:lnTo>
                  <a:lnTo>
                    <a:pt x="3085" y="663"/>
                  </a:lnTo>
                  <a:lnTo>
                    <a:pt x="2972" y="530"/>
                  </a:lnTo>
                  <a:lnTo>
                    <a:pt x="2972" y="530"/>
                  </a:lnTo>
                  <a:lnTo>
                    <a:pt x="2839" y="398"/>
                  </a:lnTo>
                  <a:lnTo>
                    <a:pt x="2707" y="303"/>
                  </a:lnTo>
                  <a:lnTo>
                    <a:pt x="2574" y="209"/>
                  </a:lnTo>
                  <a:lnTo>
                    <a:pt x="2423" y="133"/>
                  </a:lnTo>
                  <a:lnTo>
                    <a:pt x="2271" y="76"/>
                  </a:lnTo>
                  <a:lnTo>
                    <a:pt x="2101" y="38"/>
                  </a:lnTo>
                  <a:lnTo>
                    <a:pt x="1931" y="20"/>
                  </a:lnTo>
                  <a:lnTo>
                    <a:pt x="176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5" name="Google Shape;3275;p34"/>
            <p:cNvSpPr/>
            <p:nvPr/>
          </p:nvSpPr>
          <p:spPr>
            <a:xfrm>
              <a:off x="3504276" y="3629782"/>
              <a:ext cx="22272" cy="21740"/>
            </a:xfrm>
            <a:custGeom>
              <a:avLst/>
              <a:gdLst/>
              <a:ahLst/>
              <a:cxnLst/>
              <a:rect l="l" t="t" r="r" b="b"/>
              <a:pathLst>
                <a:path w="796" h="777" extrusionOk="0">
                  <a:moveTo>
                    <a:pt x="796" y="379"/>
                  </a:moveTo>
                  <a:lnTo>
                    <a:pt x="796" y="379"/>
                  </a:lnTo>
                  <a:lnTo>
                    <a:pt x="796" y="473"/>
                  </a:lnTo>
                  <a:lnTo>
                    <a:pt x="777" y="549"/>
                  </a:lnTo>
                  <a:lnTo>
                    <a:pt x="739" y="606"/>
                  </a:lnTo>
                  <a:lnTo>
                    <a:pt x="682" y="663"/>
                  </a:lnTo>
                  <a:lnTo>
                    <a:pt x="682" y="663"/>
                  </a:lnTo>
                  <a:lnTo>
                    <a:pt x="625" y="719"/>
                  </a:lnTo>
                  <a:lnTo>
                    <a:pt x="569" y="757"/>
                  </a:lnTo>
                  <a:lnTo>
                    <a:pt x="493" y="776"/>
                  </a:lnTo>
                  <a:lnTo>
                    <a:pt x="417" y="776"/>
                  </a:lnTo>
                  <a:lnTo>
                    <a:pt x="417" y="776"/>
                  </a:lnTo>
                  <a:lnTo>
                    <a:pt x="342" y="776"/>
                  </a:lnTo>
                  <a:lnTo>
                    <a:pt x="266" y="757"/>
                  </a:lnTo>
                  <a:lnTo>
                    <a:pt x="190" y="719"/>
                  </a:lnTo>
                  <a:lnTo>
                    <a:pt x="114" y="663"/>
                  </a:lnTo>
                  <a:lnTo>
                    <a:pt x="114" y="663"/>
                  </a:lnTo>
                  <a:lnTo>
                    <a:pt x="77" y="606"/>
                  </a:lnTo>
                  <a:lnTo>
                    <a:pt x="39" y="530"/>
                  </a:lnTo>
                  <a:lnTo>
                    <a:pt x="1" y="454"/>
                  </a:lnTo>
                  <a:lnTo>
                    <a:pt x="1" y="379"/>
                  </a:lnTo>
                  <a:lnTo>
                    <a:pt x="1" y="379"/>
                  </a:lnTo>
                  <a:lnTo>
                    <a:pt x="1" y="303"/>
                  </a:lnTo>
                  <a:lnTo>
                    <a:pt x="39" y="227"/>
                  </a:lnTo>
                  <a:lnTo>
                    <a:pt x="77" y="152"/>
                  </a:lnTo>
                  <a:lnTo>
                    <a:pt x="114" y="95"/>
                  </a:lnTo>
                  <a:lnTo>
                    <a:pt x="114" y="95"/>
                  </a:lnTo>
                  <a:lnTo>
                    <a:pt x="190" y="57"/>
                  </a:lnTo>
                  <a:lnTo>
                    <a:pt x="266" y="19"/>
                  </a:lnTo>
                  <a:lnTo>
                    <a:pt x="342" y="0"/>
                  </a:lnTo>
                  <a:lnTo>
                    <a:pt x="417" y="0"/>
                  </a:lnTo>
                  <a:lnTo>
                    <a:pt x="417" y="0"/>
                  </a:lnTo>
                  <a:lnTo>
                    <a:pt x="493" y="0"/>
                  </a:lnTo>
                  <a:lnTo>
                    <a:pt x="569" y="19"/>
                  </a:lnTo>
                  <a:lnTo>
                    <a:pt x="625" y="57"/>
                  </a:lnTo>
                  <a:lnTo>
                    <a:pt x="682" y="114"/>
                  </a:lnTo>
                  <a:lnTo>
                    <a:pt x="682" y="114"/>
                  </a:lnTo>
                  <a:lnTo>
                    <a:pt x="739" y="171"/>
                  </a:lnTo>
                  <a:lnTo>
                    <a:pt x="777" y="246"/>
                  </a:lnTo>
                  <a:lnTo>
                    <a:pt x="796" y="303"/>
                  </a:lnTo>
                  <a:lnTo>
                    <a:pt x="796" y="379"/>
                  </a:lnTo>
                  <a:lnTo>
                    <a:pt x="796" y="379"/>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sp>
        <p:nvSpPr>
          <p:cNvPr id="16" name="TextBox 15"/>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1"/>
                </a:solidFill>
                <a:latin typeface="UTM Facebook K&amp;T" panose="02040603050506020204" pitchFamily="18" charset="0"/>
                <a:ea typeface="+mn-ea"/>
                <a:cs typeface="Arial" panose="020B0604020202020204" pitchFamily="34" charset="0"/>
              </a:rPr>
              <a:t>PRESENTATION</a:t>
            </a:r>
          </a:p>
        </p:txBody>
      </p:sp>
      <p:sp>
        <p:nvSpPr>
          <p:cNvPr id="17" name="Rectangle: Top Corners One Rounded and One Snipped 16"/>
          <p:cNvSpPr/>
          <p:nvPr/>
        </p:nvSpPr>
        <p:spPr>
          <a:xfrm>
            <a:off x="95250" y="114300"/>
            <a:ext cx="8963025" cy="4878732"/>
          </a:xfrm>
          <a:custGeom>
            <a:avLst/>
            <a:gdLst>
              <a:gd name="connsiteX0" fmla="*/ 813138 w 8963025"/>
              <a:gd name="connsiteY0" fmla="*/ 0 h 4878732"/>
              <a:gd name="connsiteX1" fmla="*/ 1377503 w 8963025"/>
              <a:gd name="connsiteY1" fmla="*/ 0 h 4878732"/>
              <a:gd name="connsiteX2" fmla="*/ 1795134 w 8963025"/>
              <a:gd name="connsiteY2" fmla="*/ 0 h 4878732"/>
              <a:gd name="connsiteX3" fmla="*/ 2212764 w 8963025"/>
              <a:gd name="connsiteY3" fmla="*/ 0 h 4878732"/>
              <a:gd name="connsiteX4" fmla="*/ 2923864 w 8963025"/>
              <a:gd name="connsiteY4" fmla="*/ 0 h 4878732"/>
              <a:gd name="connsiteX5" fmla="*/ 3488230 w 8963025"/>
              <a:gd name="connsiteY5" fmla="*/ 0 h 4878732"/>
              <a:gd name="connsiteX6" fmla="*/ 3832492 w 8963025"/>
              <a:gd name="connsiteY6" fmla="*/ 0 h 4878732"/>
              <a:gd name="connsiteX7" fmla="*/ 4176755 w 8963025"/>
              <a:gd name="connsiteY7" fmla="*/ 0 h 4878732"/>
              <a:gd name="connsiteX8" fmla="*/ 4521018 w 8963025"/>
              <a:gd name="connsiteY8" fmla="*/ 0 h 4878732"/>
              <a:gd name="connsiteX9" fmla="*/ 5012016 w 8963025"/>
              <a:gd name="connsiteY9" fmla="*/ 0 h 4878732"/>
              <a:gd name="connsiteX10" fmla="*/ 5649749 w 8963025"/>
              <a:gd name="connsiteY10" fmla="*/ 0 h 4878732"/>
              <a:gd name="connsiteX11" fmla="*/ 6287481 w 8963025"/>
              <a:gd name="connsiteY11" fmla="*/ 0 h 4878732"/>
              <a:gd name="connsiteX12" fmla="*/ 6925214 w 8963025"/>
              <a:gd name="connsiteY12" fmla="*/ 0 h 4878732"/>
              <a:gd name="connsiteX13" fmla="*/ 7489580 w 8963025"/>
              <a:gd name="connsiteY13" fmla="*/ 0 h 4878732"/>
              <a:gd name="connsiteX14" fmla="*/ 8149887 w 8963025"/>
              <a:gd name="connsiteY14" fmla="*/ 0 h 4878732"/>
              <a:gd name="connsiteX15" fmla="*/ 8564587 w 8963025"/>
              <a:gd name="connsiteY15" fmla="*/ 414700 h 4878732"/>
              <a:gd name="connsiteX16" fmla="*/ 8963025 w 8963025"/>
              <a:gd name="connsiteY16" fmla="*/ 813138 h 4878732"/>
              <a:gd name="connsiteX17" fmla="*/ 8963025 w 8963025"/>
              <a:gd name="connsiteY17" fmla="*/ 1271969 h 4878732"/>
              <a:gd name="connsiteX18" fmla="*/ 8963025 w 8963025"/>
              <a:gd name="connsiteY18" fmla="*/ 1934080 h 4878732"/>
              <a:gd name="connsiteX19" fmla="*/ 8963025 w 8963025"/>
              <a:gd name="connsiteY19" fmla="*/ 2514879 h 4878732"/>
              <a:gd name="connsiteX20" fmla="*/ 8963025 w 8963025"/>
              <a:gd name="connsiteY20" fmla="*/ 3095679 h 4878732"/>
              <a:gd name="connsiteX21" fmla="*/ 8963025 w 8963025"/>
              <a:gd name="connsiteY21" fmla="*/ 3717134 h 4878732"/>
              <a:gd name="connsiteX22" fmla="*/ 8963025 w 8963025"/>
              <a:gd name="connsiteY22" fmla="*/ 4338589 h 4878732"/>
              <a:gd name="connsiteX23" fmla="*/ 8963025 w 8963025"/>
              <a:gd name="connsiteY23" fmla="*/ 4878732 h 4878732"/>
              <a:gd name="connsiteX24" fmla="*/ 8186230 w 8963025"/>
              <a:gd name="connsiteY24" fmla="*/ 4878732 h 4878732"/>
              <a:gd name="connsiteX25" fmla="*/ 7499064 w 8963025"/>
              <a:gd name="connsiteY25" fmla="*/ 4878732 h 4878732"/>
              <a:gd name="connsiteX26" fmla="*/ 6901529 w 8963025"/>
              <a:gd name="connsiteY26" fmla="*/ 4878732 h 4878732"/>
              <a:gd name="connsiteX27" fmla="*/ 6303994 w 8963025"/>
              <a:gd name="connsiteY27" fmla="*/ 4878732 h 4878732"/>
              <a:gd name="connsiteX28" fmla="*/ 5796090 w 8963025"/>
              <a:gd name="connsiteY28" fmla="*/ 4878732 h 4878732"/>
              <a:gd name="connsiteX29" fmla="*/ 5377815 w 8963025"/>
              <a:gd name="connsiteY29" fmla="*/ 4878732 h 4878732"/>
              <a:gd name="connsiteX30" fmla="*/ 4780280 w 8963025"/>
              <a:gd name="connsiteY30" fmla="*/ 4878732 h 4878732"/>
              <a:gd name="connsiteX31" fmla="*/ 4272375 w 8963025"/>
              <a:gd name="connsiteY31" fmla="*/ 4878732 h 4878732"/>
              <a:gd name="connsiteX32" fmla="*/ 3943731 w 8963025"/>
              <a:gd name="connsiteY32" fmla="*/ 4878732 h 4878732"/>
              <a:gd name="connsiteX33" fmla="*/ 3166936 w 8963025"/>
              <a:gd name="connsiteY33" fmla="*/ 4878732 h 4878732"/>
              <a:gd name="connsiteX34" fmla="*/ 2390140 w 8963025"/>
              <a:gd name="connsiteY34" fmla="*/ 4878732 h 4878732"/>
              <a:gd name="connsiteX35" fmla="*/ 2061496 w 8963025"/>
              <a:gd name="connsiteY35" fmla="*/ 4878732 h 4878732"/>
              <a:gd name="connsiteX36" fmla="*/ 1374331 w 8963025"/>
              <a:gd name="connsiteY36" fmla="*/ 4878732 h 4878732"/>
              <a:gd name="connsiteX37" fmla="*/ 687165 w 8963025"/>
              <a:gd name="connsiteY37" fmla="*/ 4878732 h 4878732"/>
              <a:gd name="connsiteX38" fmla="*/ 0 w 8963025"/>
              <a:gd name="connsiteY38" fmla="*/ 4878732 h 4878732"/>
              <a:gd name="connsiteX39" fmla="*/ 0 w 8963025"/>
              <a:gd name="connsiteY39" fmla="*/ 4257277 h 4878732"/>
              <a:gd name="connsiteX40" fmla="*/ 0 w 8963025"/>
              <a:gd name="connsiteY40" fmla="*/ 3676478 h 4878732"/>
              <a:gd name="connsiteX41" fmla="*/ 0 w 8963025"/>
              <a:gd name="connsiteY41" fmla="*/ 3014367 h 4878732"/>
              <a:gd name="connsiteX42" fmla="*/ 0 w 8963025"/>
              <a:gd name="connsiteY42" fmla="*/ 2433568 h 4878732"/>
              <a:gd name="connsiteX43" fmla="*/ 0 w 8963025"/>
              <a:gd name="connsiteY43" fmla="*/ 1771457 h 4878732"/>
              <a:gd name="connsiteX44" fmla="*/ 0 w 8963025"/>
              <a:gd name="connsiteY44" fmla="*/ 813138 h 4878732"/>
              <a:gd name="connsiteX45" fmla="*/ 813138 w 8963025"/>
              <a:gd name="connsiteY45" fmla="*/ 0 h 487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963025" h="4878732" fill="none" extrusionOk="0">
                <a:moveTo>
                  <a:pt x="813138" y="0"/>
                </a:moveTo>
                <a:cubicBezTo>
                  <a:pt x="1084331" y="-52896"/>
                  <a:pt x="1240145" y="52308"/>
                  <a:pt x="1377503" y="0"/>
                </a:cubicBezTo>
                <a:cubicBezTo>
                  <a:pt x="1514862" y="-52308"/>
                  <a:pt x="1627600" y="9410"/>
                  <a:pt x="1795134" y="0"/>
                </a:cubicBezTo>
                <a:cubicBezTo>
                  <a:pt x="1962668" y="-9410"/>
                  <a:pt x="2018849" y="20737"/>
                  <a:pt x="2212764" y="0"/>
                </a:cubicBezTo>
                <a:cubicBezTo>
                  <a:pt x="2406679" y="-20737"/>
                  <a:pt x="2738945" y="65574"/>
                  <a:pt x="2923864" y="0"/>
                </a:cubicBezTo>
                <a:cubicBezTo>
                  <a:pt x="3108783" y="-65574"/>
                  <a:pt x="3354444" y="48407"/>
                  <a:pt x="3488230" y="0"/>
                </a:cubicBezTo>
                <a:cubicBezTo>
                  <a:pt x="3622016" y="-48407"/>
                  <a:pt x="3669186" y="18444"/>
                  <a:pt x="3832492" y="0"/>
                </a:cubicBezTo>
                <a:cubicBezTo>
                  <a:pt x="3995798" y="-18444"/>
                  <a:pt x="4089132" y="19735"/>
                  <a:pt x="4176755" y="0"/>
                </a:cubicBezTo>
                <a:cubicBezTo>
                  <a:pt x="4264378" y="-19735"/>
                  <a:pt x="4386850" y="31560"/>
                  <a:pt x="4521018" y="0"/>
                </a:cubicBezTo>
                <a:cubicBezTo>
                  <a:pt x="4655186" y="-31560"/>
                  <a:pt x="4814976" y="175"/>
                  <a:pt x="5012016" y="0"/>
                </a:cubicBezTo>
                <a:cubicBezTo>
                  <a:pt x="5209056" y="-175"/>
                  <a:pt x="5451690" y="63679"/>
                  <a:pt x="5649749" y="0"/>
                </a:cubicBezTo>
                <a:cubicBezTo>
                  <a:pt x="5847808" y="-63679"/>
                  <a:pt x="6044792" y="63454"/>
                  <a:pt x="6287481" y="0"/>
                </a:cubicBezTo>
                <a:cubicBezTo>
                  <a:pt x="6530170" y="-63454"/>
                  <a:pt x="6710894" y="26109"/>
                  <a:pt x="6925214" y="0"/>
                </a:cubicBezTo>
                <a:cubicBezTo>
                  <a:pt x="7139534" y="-26109"/>
                  <a:pt x="7312087" y="16882"/>
                  <a:pt x="7489580" y="0"/>
                </a:cubicBezTo>
                <a:cubicBezTo>
                  <a:pt x="7667073" y="-16882"/>
                  <a:pt x="7883149" y="33917"/>
                  <a:pt x="8149887" y="0"/>
                </a:cubicBezTo>
                <a:cubicBezTo>
                  <a:pt x="8321491" y="119357"/>
                  <a:pt x="8369332" y="238382"/>
                  <a:pt x="8564587" y="414700"/>
                </a:cubicBezTo>
                <a:cubicBezTo>
                  <a:pt x="8759842" y="591018"/>
                  <a:pt x="8823430" y="690300"/>
                  <a:pt x="8963025" y="813138"/>
                </a:cubicBezTo>
                <a:cubicBezTo>
                  <a:pt x="9006649" y="1000356"/>
                  <a:pt x="8909602" y="1106316"/>
                  <a:pt x="8963025" y="1271969"/>
                </a:cubicBezTo>
                <a:cubicBezTo>
                  <a:pt x="9016448" y="1437622"/>
                  <a:pt x="8951594" y="1714546"/>
                  <a:pt x="8963025" y="1934080"/>
                </a:cubicBezTo>
                <a:cubicBezTo>
                  <a:pt x="8974456" y="2153614"/>
                  <a:pt x="8898010" y="2334382"/>
                  <a:pt x="8963025" y="2514879"/>
                </a:cubicBezTo>
                <a:cubicBezTo>
                  <a:pt x="9028040" y="2695376"/>
                  <a:pt x="8935447" y="2925167"/>
                  <a:pt x="8963025" y="3095679"/>
                </a:cubicBezTo>
                <a:cubicBezTo>
                  <a:pt x="8990603" y="3266191"/>
                  <a:pt x="8917122" y="3504854"/>
                  <a:pt x="8963025" y="3717134"/>
                </a:cubicBezTo>
                <a:cubicBezTo>
                  <a:pt x="9008928" y="3929414"/>
                  <a:pt x="8940947" y="4143955"/>
                  <a:pt x="8963025" y="4338589"/>
                </a:cubicBezTo>
                <a:cubicBezTo>
                  <a:pt x="8985103" y="4533224"/>
                  <a:pt x="8908892" y="4756777"/>
                  <a:pt x="8963025" y="4878732"/>
                </a:cubicBezTo>
                <a:cubicBezTo>
                  <a:pt x="8691027" y="4899180"/>
                  <a:pt x="8398151" y="4843705"/>
                  <a:pt x="8186230" y="4878732"/>
                </a:cubicBezTo>
                <a:cubicBezTo>
                  <a:pt x="7974309" y="4913759"/>
                  <a:pt x="7735133" y="4845033"/>
                  <a:pt x="7499064" y="4878732"/>
                </a:cubicBezTo>
                <a:cubicBezTo>
                  <a:pt x="7262995" y="4912431"/>
                  <a:pt x="7130972" y="4866481"/>
                  <a:pt x="6901529" y="4878732"/>
                </a:cubicBezTo>
                <a:cubicBezTo>
                  <a:pt x="6672087" y="4890983"/>
                  <a:pt x="6550677" y="4873111"/>
                  <a:pt x="6303994" y="4878732"/>
                </a:cubicBezTo>
                <a:cubicBezTo>
                  <a:pt x="6057311" y="4884353"/>
                  <a:pt x="5958574" y="4844935"/>
                  <a:pt x="5796090" y="4878732"/>
                </a:cubicBezTo>
                <a:cubicBezTo>
                  <a:pt x="5633606" y="4912529"/>
                  <a:pt x="5498253" y="4851663"/>
                  <a:pt x="5377815" y="4878732"/>
                </a:cubicBezTo>
                <a:cubicBezTo>
                  <a:pt x="5257377" y="4905801"/>
                  <a:pt x="4984831" y="4859600"/>
                  <a:pt x="4780280" y="4878732"/>
                </a:cubicBezTo>
                <a:cubicBezTo>
                  <a:pt x="4575730" y="4897864"/>
                  <a:pt x="4510656" y="4862496"/>
                  <a:pt x="4272375" y="4878732"/>
                </a:cubicBezTo>
                <a:cubicBezTo>
                  <a:pt x="4034094" y="4894968"/>
                  <a:pt x="4042472" y="4868424"/>
                  <a:pt x="3943731" y="4878732"/>
                </a:cubicBezTo>
                <a:cubicBezTo>
                  <a:pt x="3844990" y="4889040"/>
                  <a:pt x="3362946" y="4814676"/>
                  <a:pt x="3166936" y="4878732"/>
                </a:cubicBezTo>
                <a:cubicBezTo>
                  <a:pt x="2970926" y="4942788"/>
                  <a:pt x="2614493" y="4841114"/>
                  <a:pt x="2390140" y="4878732"/>
                </a:cubicBezTo>
                <a:cubicBezTo>
                  <a:pt x="2165787" y="4916350"/>
                  <a:pt x="2169747" y="4869806"/>
                  <a:pt x="2061496" y="4878732"/>
                </a:cubicBezTo>
                <a:cubicBezTo>
                  <a:pt x="1953245" y="4887658"/>
                  <a:pt x="1587279" y="4829678"/>
                  <a:pt x="1374331" y="4878732"/>
                </a:cubicBezTo>
                <a:cubicBezTo>
                  <a:pt x="1161384" y="4927786"/>
                  <a:pt x="861022" y="4809023"/>
                  <a:pt x="687165" y="4878732"/>
                </a:cubicBezTo>
                <a:cubicBezTo>
                  <a:pt x="513308" y="4948441"/>
                  <a:pt x="169617" y="4870480"/>
                  <a:pt x="0" y="4878732"/>
                </a:cubicBezTo>
                <a:cubicBezTo>
                  <a:pt x="-54647" y="4606181"/>
                  <a:pt x="68901" y="4446040"/>
                  <a:pt x="0" y="4257277"/>
                </a:cubicBezTo>
                <a:cubicBezTo>
                  <a:pt x="-68901" y="4068515"/>
                  <a:pt x="9283" y="3811574"/>
                  <a:pt x="0" y="3676478"/>
                </a:cubicBezTo>
                <a:cubicBezTo>
                  <a:pt x="-9283" y="3541382"/>
                  <a:pt x="48655" y="3280176"/>
                  <a:pt x="0" y="3014367"/>
                </a:cubicBezTo>
                <a:cubicBezTo>
                  <a:pt x="-48655" y="2748558"/>
                  <a:pt x="14724" y="2607529"/>
                  <a:pt x="0" y="2433568"/>
                </a:cubicBezTo>
                <a:cubicBezTo>
                  <a:pt x="-14724" y="2259607"/>
                  <a:pt x="55429" y="2037808"/>
                  <a:pt x="0" y="1771457"/>
                </a:cubicBezTo>
                <a:cubicBezTo>
                  <a:pt x="-55429" y="1505106"/>
                  <a:pt x="63503" y="1157480"/>
                  <a:pt x="0" y="813138"/>
                </a:cubicBezTo>
                <a:cubicBezTo>
                  <a:pt x="45856" y="399363"/>
                  <a:pt x="293551" y="-92295"/>
                  <a:pt x="813138" y="0"/>
                </a:cubicBezTo>
                <a:close/>
              </a:path>
              <a:path w="8963025" h="4878732" stroke="0" extrusionOk="0">
                <a:moveTo>
                  <a:pt x="813138" y="0"/>
                </a:moveTo>
                <a:cubicBezTo>
                  <a:pt x="978790" y="-35286"/>
                  <a:pt x="1151972" y="67993"/>
                  <a:pt x="1450871" y="0"/>
                </a:cubicBezTo>
                <a:cubicBezTo>
                  <a:pt x="1749770" y="-67993"/>
                  <a:pt x="1795080" y="38705"/>
                  <a:pt x="1941869" y="0"/>
                </a:cubicBezTo>
                <a:cubicBezTo>
                  <a:pt x="2088658" y="-38705"/>
                  <a:pt x="2225911" y="15450"/>
                  <a:pt x="2359499" y="0"/>
                </a:cubicBezTo>
                <a:cubicBezTo>
                  <a:pt x="2493087" y="-15450"/>
                  <a:pt x="2744412" y="74476"/>
                  <a:pt x="2997232" y="0"/>
                </a:cubicBezTo>
                <a:cubicBezTo>
                  <a:pt x="3250052" y="-74476"/>
                  <a:pt x="3370982" y="64104"/>
                  <a:pt x="3561597" y="0"/>
                </a:cubicBezTo>
                <a:cubicBezTo>
                  <a:pt x="3752213" y="-64104"/>
                  <a:pt x="3756152" y="25770"/>
                  <a:pt x="3905860" y="0"/>
                </a:cubicBezTo>
                <a:cubicBezTo>
                  <a:pt x="4055568" y="-25770"/>
                  <a:pt x="4236513" y="1793"/>
                  <a:pt x="4396858" y="0"/>
                </a:cubicBezTo>
                <a:cubicBezTo>
                  <a:pt x="4557203" y="-1793"/>
                  <a:pt x="4885350" y="11917"/>
                  <a:pt x="5107958" y="0"/>
                </a:cubicBezTo>
                <a:cubicBezTo>
                  <a:pt x="5330566" y="-11917"/>
                  <a:pt x="5453878" y="52367"/>
                  <a:pt x="5598956" y="0"/>
                </a:cubicBezTo>
                <a:cubicBezTo>
                  <a:pt x="5744034" y="-52367"/>
                  <a:pt x="5818823" y="23311"/>
                  <a:pt x="5943219" y="0"/>
                </a:cubicBezTo>
                <a:cubicBezTo>
                  <a:pt x="6067615" y="-23311"/>
                  <a:pt x="6485089" y="69801"/>
                  <a:pt x="6654319" y="0"/>
                </a:cubicBezTo>
                <a:cubicBezTo>
                  <a:pt x="6823549" y="-69801"/>
                  <a:pt x="6997713" y="22338"/>
                  <a:pt x="7145317" y="0"/>
                </a:cubicBezTo>
                <a:cubicBezTo>
                  <a:pt x="7292921" y="-22338"/>
                  <a:pt x="7388669" y="9916"/>
                  <a:pt x="7562947" y="0"/>
                </a:cubicBezTo>
                <a:cubicBezTo>
                  <a:pt x="7737225" y="-9916"/>
                  <a:pt x="7898121" y="46052"/>
                  <a:pt x="8149887" y="0"/>
                </a:cubicBezTo>
                <a:cubicBezTo>
                  <a:pt x="8355285" y="143751"/>
                  <a:pt x="8459346" y="317104"/>
                  <a:pt x="8556456" y="406569"/>
                </a:cubicBezTo>
                <a:cubicBezTo>
                  <a:pt x="8653566" y="496034"/>
                  <a:pt x="8830619" y="720033"/>
                  <a:pt x="8963025" y="813138"/>
                </a:cubicBezTo>
                <a:cubicBezTo>
                  <a:pt x="8963064" y="940955"/>
                  <a:pt x="8939059" y="1144926"/>
                  <a:pt x="8963025" y="1312625"/>
                </a:cubicBezTo>
                <a:cubicBezTo>
                  <a:pt x="8986991" y="1480324"/>
                  <a:pt x="8896495" y="1759082"/>
                  <a:pt x="8963025" y="1893424"/>
                </a:cubicBezTo>
                <a:cubicBezTo>
                  <a:pt x="9029555" y="2027766"/>
                  <a:pt x="8894473" y="2346965"/>
                  <a:pt x="8963025" y="2474224"/>
                </a:cubicBezTo>
                <a:cubicBezTo>
                  <a:pt x="9031577" y="2601483"/>
                  <a:pt x="8953904" y="2791948"/>
                  <a:pt x="8963025" y="3014367"/>
                </a:cubicBezTo>
                <a:cubicBezTo>
                  <a:pt x="8972146" y="3236786"/>
                  <a:pt x="8910575" y="3251368"/>
                  <a:pt x="8963025" y="3473198"/>
                </a:cubicBezTo>
                <a:cubicBezTo>
                  <a:pt x="9015475" y="3695028"/>
                  <a:pt x="8902338" y="3816585"/>
                  <a:pt x="8963025" y="4013341"/>
                </a:cubicBezTo>
                <a:cubicBezTo>
                  <a:pt x="9023712" y="4210097"/>
                  <a:pt x="8887520" y="4465092"/>
                  <a:pt x="8963025" y="4878732"/>
                </a:cubicBezTo>
                <a:cubicBezTo>
                  <a:pt x="8849205" y="4904009"/>
                  <a:pt x="8704583" y="4875672"/>
                  <a:pt x="8634381" y="4878732"/>
                </a:cubicBezTo>
                <a:cubicBezTo>
                  <a:pt x="8564179" y="4881792"/>
                  <a:pt x="8387554" y="4854965"/>
                  <a:pt x="8305737" y="4878732"/>
                </a:cubicBezTo>
                <a:cubicBezTo>
                  <a:pt x="8223920" y="4902499"/>
                  <a:pt x="8050936" y="4839833"/>
                  <a:pt x="7887462" y="4878732"/>
                </a:cubicBezTo>
                <a:cubicBezTo>
                  <a:pt x="7723988" y="4917631"/>
                  <a:pt x="7398302" y="4860614"/>
                  <a:pt x="7110667" y="4878732"/>
                </a:cubicBezTo>
                <a:cubicBezTo>
                  <a:pt x="6823032" y="4896850"/>
                  <a:pt x="6863493" y="4874097"/>
                  <a:pt x="6782022" y="4878732"/>
                </a:cubicBezTo>
                <a:cubicBezTo>
                  <a:pt x="6700552" y="4883367"/>
                  <a:pt x="6365019" y="4819423"/>
                  <a:pt x="6184487" y="4878732"/>
                </a:cubicBezTo>
                <a:cubicBezTo>
                  <a:pt x="6003955" y="4938041"/>
                  <a:pt x="5690954" y="4840487"/>
                  <a:pt x="5497322" y="4878732"/>
                </a:cubicBezTo>
                <a:cubicBezTo>
                  <a:pt x="5303691" y="4916977"/>
                  <a:pt x="5288428" y="4847953"/>
                  <a:pt x="5168678" y="4878732"/>
                </a:cubicBezTo>
                <a:cubicBezTo>
                  <a:pt x="5048928" y="4909511"/>
                  <a:pt x="4844429" y="4876729"/>
                  <a:pt x="4571143" y="4878732"/>
                </a:cubicBezTo>
                <a:cubicBezTo>
                  <a:pt x="4297858" y="4880735"/>
                  <a:pt x="4157310" y="4815614"/>
                  <a:pt x="3973608" y="4878732"/>
                </a:cubicBezTo>
                <a:cubicBezTo>
                  <a:pt x="3789907" y="4941850"/>
                  <a:pt x="3563053" y="4855733"/>
                  <a:pt x="3376073" y="4878732"/>
                </a:cubicBezTo>
                <a:cubicBezTo>
                  <a:pt x="3189093" y="4901731"/>
                  <a:pt x="2760452" y="4802063"/>
                  <a:pt x="2599277" y="4878732"/>
                </a:cubicBezTo>
                <a:cubicBezTo>
                  <a:pt x="2438102" y="4955401"/>
                  <a:pt x="2183032" y="4835240"/>
                  <a:pt x="1822482" y="4878732"/>
                </a:cubicBezTo>
                <a:cubicBezTo>
                  <a:pt x="1461933" y="4922224"/>
                  <a:pt x="1319933" y="4827270"/>
                  <a:pt x="1045686" y="4878732"/>
                </a:cubicBezTo>
                <a:cubicBezTo>
                  <a:pt x="771439" y="4930194"/>
                  <a:pt x="473812" y="4769705"/>
                  <a:pt x="0" y="4878732"/>
                </a:cubicBezTo>
                <a:cubicBezTo>
                  <a:pt x="-63579" y="4670683"/>
                  <a:pt x="36227" y="4430619"/>
                  <a:pt x="0" y="4216621"/>
                </a:cubicBezTo>
                <a:cubicBezTo>
                  <a:pt x="-36227" y="4002623"/>
                  <a:pt x="46302" y="3884074"/>
                  <a:pt x="0" y="3717134"/>
                </a:cubicBezTo>
                <a:cubicBezTo>
                  <a:pt x="-46302" y="3550194"/>
                  <a:pt x="74477" y="3235948"/>
                  <a:pt x="0" y="3095679"/>
                </a:cubicBezTo>
                <a:cubicBezTo>
                  <a:pt x="-74477" y="2955410"/>
                  <a:pt x="66629" y="2731433"/>
                  <a:pt x="0" y="2514879"/>
                </a:cubicBezTo>
                <a:cubicBezTo>
                  <a:pt x="-66629" y="2298325"/>
                  <a:pt x="48737" y="2222402"/>
                  <a:pt x="0" y="1974736"/>
                </a:cubicBezTo>
                <a:cubicBezTo>
                  <a:pt x="-48737" y="1727070"/>
                  <a:pt x="36492" y="1715997"/>
                  <a:pt x="0" y="1515905"/>
                </a:cubicBezTo>
                <a:cubicBezTo>
                  <a:pt x="-36492" y="1315813"/>
                  <a:pt x="41318" y="1037334"/>
                  <a:pt x="0" y="813138"/>
                </a:cubicBezTo>
                <a:cubicBezTo>
                  <a:pt x="-53479" y="323183"/>
                  <a:pt x="284174" y="108267"/>
                  <a:pt x="813138" y="0"/>
                </a:cubicBezTo>
                <a:close/>
              </a:path>
            </a:pathLst>
          </a:custGeom>
          <a:solidFill>
            <a:srgbClr val="FFFFFF"/>
          </a:solidFill>
          <a:ln>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456554" y="359071"/>
            <a:ext cx="248667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PRESENTATION</a:t>
            </a:r>
          </a:p>
        </p:txBody>
      </p:sp>
      <p:sp>
        <p:nvSpPr>
          <p:cNvPr id="19" name="Rounded Rectangle 8"/>
          <p:cNvSpPr/>
          <p:nvPr/>
        </p:nvSpPr>
        <p:spPr>
          <a:xfrm>
            <a:off x="625478" y="749452"/>
            <a:ext cx="376955" cy="376955"/>
          </a:xfrm>
          <a:prstGeom prst="roundRect">
            <a:avLst/>
          </a:prstGeom>
          <a:solidFill>
            <a:srgbClr val="F26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48DA4"/>
              </a:solidFill>
              <a:latin typeface="Calibri" panose="020F0502020204030204"/>
            </a:endParaRPr>
          </a:p>
        </p:txBody>
      </p:sp>
      <p:sp>
        <p:nvSpPr>
          <p:cNvPr id="20" name="TextBox 19"/>
          <p:cNvSpPr txBox="1"/>
          <p:nvPr/>
        </p:nvSpPr>
        <p:spPr>
          <a:xfrm>
            <a:off x="645273" y="659374"/>
            <a:ext cx="337366" cy="553998"/>
          </a:xfrm>
          <a:prstGeom prst="rect">
            <a:avLst/>
          </a:prstGeom>
          <a:noFill/>
        </p:spPr>
        <p:txBody>
          <a:bodyPr wrap="square" rtlCol="0">
            <a:spAutoFit/>
          </a:bodyPr>
          <a:lstStyle/>
          <a:p>
            <a:pPr algn="ctr" defTabSz="685800">
              <a:buClrTx/>
            </a:pPr>
            <a:r>
              <a:rPr lang="vi-VN" sz="3000" b="1" kern="1200" dirty="0">
                <a:solidFill>
                  <a:prstClr val="white"/>
                </a:solidFill>
                <a:latin typeface="Myriad Pro" panose="020B0503030403020204" pitchFamily="34" charset="0"/>
                <a:ea typeface="+mn-ea"/>
                <a:cs typeface="+mn-cs"/>
              </a:rPr>
              <a:t>1</a:t>
            </a:r>
            <a:endParaRPr lang="en-US" sz="3000" b="1" kern="1200" dirty="0">
              <a:solidFill>
                <a:prstClr val="white"/>
              </a:solidFill>
              <a:latin typeface="Myriad Pro" panose="020B0503030403020204" pitchFamily="34" charset="0"/>
              <a:ea typeface="+mn-ea"/>
              <a:cs typeface="+mn-cs"/>
            </a:endParaRPr>
          </a:p>
        </p:txBody>
      </p:sp>
      <p:sp>
        <p:nvSpPr>
          <p:cNvPr id="21" name="TextBox 20"/>
          <p:cNvSpPr txBox="1"/>
          <p:nvPr/>
        </p:nvSpPr>
        <p:spPr>
          <a:xfrm>
            <a:off x="1022228" y="749452"/>
            <a:ext cx="3429000" cy="415498"/>
          </a:xfrm>
          <a:prstGeom prst="rect">
            <a:avLst/>
          </a:prstGeom>
          <a:noFill/>
        </p:spPr>
        <p:txBody>
          <a:bodyPr wrap="square">
            <a:spAutoFit/>
          </a:bodyPr>
          <a:lstStyle/>
          <a:p>
            <a:pPr defTabSz="685800">
              <a:buClrTx/>
            </a:pPr>
            <a:r>
              <a:rPr lang="en-US" sz="2100" b="1" kern="1200" dirty="0">
                <a:solidFill>
                  <a:prstClr val="black"/>
                </a:solidFill>
                <a:latin typeface="Arial" panose="020B0604020202020204" pitchFamily="34" charset="0"/>
                <a:ea typeface="+mn-ea"/>
                <a:cs typeface="Arial" panose="020B0604020202020204" pitchFamily="34" charset="0"/>
              </a:rPr>
              <a:t>Listen and read.</a:t>
            </a:r>
          </a:p>
        </p:txBody>
      </p:sp>
      <p:graphicFrame>
        <p:nvGraphicFramePr>
          <p:cNvPr id="22" name="Table 21"/>
          <p:cNvGraphicFramePr>
            <a:graphicFrameLocks noGrp="1"/>
          </p:cNvGraphicFramePr>
          <p:nvPr/>
        </p:nvGraphicFramePr>
        <p:xfrm>
          <a:off x="156858" y="1201442"/>
          <a:ext cx="8987142" cy="3730552"/>
        </p:xfrm>
        <a:graphic>
          <a:graphicData uri="http://schemas.openxmlformats.org/drawingml/2006/table">
            <a:tbl>
              <a:tblPr firstRow="1" firstCol="1" bandRow="1">
                <a:tableStyleId>{2D5ABB26-0587-4C30-8999-92F81FD0307C}</a:tableStyleId>
              </a:tblPr>
              <a:tblGrid>
                <a:gridCol w="766875">
                  <a:extLst>
                    <a:ext uri="{9D8B030D-6E8A-4147-A177-3AD203B41FA5}">
                      <a16:colId xmlns:a16="http://schemas.microsoft.com/office/drawing/2014/main" val="20000"/>
                    </a:ext>
                  </a:extLst>
                </a:gridCol>
                <a:gridCol w="8220267">
                  <a:extLst>
                    <a:ext uri="{9D8B030D-6E8A-4147-A177-3AD203B41FA5}">
                      <a16:colId xmlns:a16="http://schemas.microsoft.com/office/drawing/2014/main" val="20001"/>
                    </a:ext>
                  </a:extLst>
                </a:gridCol>
              </a:tblGrid>
              <a:tr h="230982">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pPr algn="just"/>
                      <a:r>
                        <a:rPr lang="en-SG" sz="1200" dirty="0">
                          <a:effectLst/>
                        </a:rPr>
                        <a:t>Good morning, class. Today, we’ll talk about the generation gap. So, what is the generation gap?</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0"/>
                  </a:ext>
                </a:extLst>
              </a:tr>
              <a:tr h="242048">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Well, I think it’s  the difference in beliefs and behaviour between young and older people.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1"/>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You’re right, Mark. So, is there a generation gap in your family?</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2"/>
                  </a:ext>
                </a:extLst>
              </a:tr>
              <a:tr h="459890">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Not really, Ms </a:t>
                      </a:r>
                      <a:r>
                        <a:rPr lang="en-SG" sz="1200" dirty="0" err="1">
                          <a:effectLst/>
                        </a:rPr>
                        <a:t>Hoa</a:t>
                      </a:r>
                      <a:r>
                        <a:rPr lang="en-SG" sz="1200" dirty="0">
                          <a:effectLst/>
                        </a:rPr>
                        <a:t>.  I live in a nuclear family with my parents and brother. We understand each other quite well though we still argue over small things.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3"/>
                  </a:ext>
                </a:extLst>
              </a:tr>
              <a:tr h="41148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Right. We can’t avoid daily arguments.</a:t>
                      </a:r>
                    </a:p>
                    <a:p>
                      <a:r>
                        <a:rPr lang="en-SG" sz="1200" dirty="0">
                          <a:effectLst/>
                        </a:rPr>
                        <a:t> What about you, Mai?</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4"/>
                  </a:ext>
                </a:extLst>
              </a:tr>
              <a:tr h="2252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I live with my extended family, and I have to learn to accept the differences between the generations.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5"/>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That’s a good point. Can you give us an example?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6"/>
                  </a:ext>
                </a:extLst>
              </a:tr>
              <a:tr h="6299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my grandparents hold traditional views of male jobs and gender roles. For example, my grandfather wants my brother to be an engineer, but my brother hopes to become a musician. And my grandmother thinks women have to do all the housework.</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7"/>
                  </a:ext>
                </a:extLst>
              </a:tr>
              <a:tr h="205740">
                <a:tc>
                  <a:txBody>
                    <a:bodyPr/>
                    <a:lstStyle/>
                    <a:p>
                      <a:r>
                        <a:rPr lang="en-SG" sz="1200" b="1">
                          <a:effectLst/>
                        </a:rPr>
                        <a:t>Ms Hoa: </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How about your parents? Do they share your grandparents’ views?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8"/>
                  </a:ext>
                </a:extLst>
              </a:tr>
              <a:tr h="411480">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 they don’t. They think that we should follow our dreams. They give us advice, but never force us to follow in their footsteps.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9"/>
                  </a:ext>
                </a:extLst>
              </a:tr>
              <a:tr h="502220">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Thank you, Mai, for sharing your experiences. You must respect your parents and grandparents, but you should also express your opinion. Now let’s continue our discussion with …. </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10"/>
                  </a:ext>
                </a:extLst>
              </a:tr>
            </a:tbl>
          </a:graphicData>
        </a:graphic>
      </p:graphicFrame>
      <p:pic>
        <p:nvPicPr>
          <p:cNvPr id="23" name="Track 9">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5018148" y="384386"/>
            <a:ext cx="457200" cy="4572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1589" fill="hold"/>
                                        <p:tgtEl>
                                          <p:spTgt spid="2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3"/>
                </p:tgtEl>
              </p:cMediaNode>
            </p:audio>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306"/>
        <p:cNvGrpSpPr/>
        <p:nvPr/>
      </p:nvGrpSpPr>
      <p:grpSpPr>
        <a:xfrm>
          <a:off x="0" y="0"/>
          <a:ext cx="0" cy="0"/>
          <a:chOff x="0" y="0"/>
          <a:chExt cx="0" cy="0"/>
        </a:xfrm>
      </p:grpSpPr>
      <p:grpSp>
        <p:nvGrpSpPr>
          <p:cNvPr id="6" name="Google Shape;192;p10">
            <a:extLst>
              <a:ext uri="{FF2B5EF4-FFF2-40B4-BE49-F238E27FC236}">
                <a16:creationId xmlns:a16="http://schemas.microsoft.com/office/drawing/2014/main" id="{601001AD-7044-BEDB-DA59-43FFF91C7B09}"/>
              </a:ext>
            </a:extLst>
          </p:cNvPr>
          <p:cNvGrpSpPr/>
          <p:nvPr/>
        </p:nvGrpSpPr>
        <p:grpSpPr>
          <a:xfrm>
            <a:off x="-1176715" y="-1246132"/>
            <a:ext cx="2888807" cy="2780929"/>
            <a:chOff x="-1313665" y="-1291757"/>
            <a:chExt cx="2888807" cy="2780929"/>
          </a:xfrm>
        </p:grpSpPr>
        <p:sp>
          <p:nvSpPr>
            <p:cNvPr id="7" name="Google Shape;193;p10">
              <a:extLst>
                <a:ext uri="{FF2B5EF4-FFF2-40B4-BE49-F238E27FC236}">
                  <a16:creationId xmlns:a16="http://schemas.microsoft.com/office/drawing/2014/main" id="{F2322483-77BE-081D-370D-A73523F967AF}"/>
                </a:ext>
              </a:extLst>
            </p:cNvPr>
            <p:cNvSpPr/>
            <p:nvPr/>
          </p:nvSpPr>
          <p:spPr>
            <a:xfrm rot="8696198" flipH="1">
              <a:off x="-997317" y="-808319"/>
              <a:ext cx="2256112" cy="181405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194;p10">
              <a:extLst>
                <a:ext uri="{FF2B5EF4-FFF2-40B4-BE49-F238E27FC236}">
                  <a16:creationId xmlns:a16="http://schemas.microsoft.com/office/drawing/2014/main" id="{160EBBD7-B23A-99B3-9BEF-8DACA82B0A8B}"/>
                </a:ext>
              </a:extLst>
            </p:cNvPr>
            <p:cNvGrpSpPr/>
            <p:nvPr/>
          </p:nvGrpSpPr>
          <p:grpSpPr>
            <a:xfrm rot="10800000">
              <a:off x="-584570" y="-1004509"/>
              <a:ext cx="2084950" cy="1734834"/>
              <a:chOff x="7173422" y="4083799"/>
              <a:chExt cx="2350564" cy="1955844"/>
            </a:xfrm>
          </p:grpSpPr>
          <p:sp>
            <p:nvSpPr>
              <p:cNvPr id="9" name="Google Shape;195;p10">
                <a:extLst>
                  <a:ext uri="{FF2B5EF4-FFF2-40B4-BE49-F238E27FC236}">
                    <a16:creationId xmlns:a16="http://schemas.microsoft.com/office/drawing/2014/main" id="{08CBECB0-DEE5-AAD0-7AFC-2CC3F5DD712D}"/>
                  </a:ext>
                </a:extLst>
              </p:cNvPr>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96;p10">
                <a:extLst>
                  <a:ext uri="{FF2B5EF4-FFF2-40B4-BE49-F238E27FC236}">
                    <a16:creationId xmlns:a16="http://schemas.microsoft.com/office/drawing/2014/main" id="{7C25E391-4A84-8B7E-F05D-C42C0AE122AF}"/>
                  </a:ext>
                </a:extLst>
              </p:cNvPr>
              <p:cNvGrpSpPr/>
              <p:nvPr/>
            </p:nvGrpSpPr>
            <p:grpSpPr>
              <a:xfrm flipH="1">
                <a:off x="7417514" y="4269389"/>
                <a:ext cx="1721841" cy="1113844"/>
                <a:chOff x="-3171530" y="2930427"/>
                <a:chExt cx="1885915" cy="1219982"/>
              </a:xfrm>
            </p:grpSpPr>
            <p:sp>
              <p:nvSpPr>
                <p:cNvPr id="11" name="Google Shape;197;p10">
                  <a:extLst>
                    <a:ext uri="{FF2B5EF4-FFF2-40B4-BE49-F238E27FC236}">
                      <a16:creationId xmlns:a16="http://schemas.microsoft.com/office/drawing/2014/main" id="{7536BC7A-547A-0279-F532-DA2B66D82940}"/>
                    </a:ext>
                  </a:extLst>
                </p:cNvPr>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98;p10">
                  <a:extLst>
                    <a:ext uri="{FF2B5EF4-FFF2-40B4-BE49-F238E27FC236}">
                      <a16:creationId xmlns:a16="http://schemas.microsoft.com/office/drawing/2014/main" id="{87C4DBC4-F968-25F3-6A21-5AEA910C2D78}"/>
                    </a:ext>
                  </a:extLst>
                </p:cNvPr>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99;p10">
                  <a:extLst>
                    <a:ext uri="{FF2B5EF4-FFF2-40B4-BE49-F238E27FC236}">
                      <a16:creationId xmlns:a16="http://schemas.microsoft.com/office/drawing/2014/main" id="{328E82C4-AC49-19DA-C1AA-63E7F7906AC8}"/>
                    </a:ext>
                  </a:extLst>
                </p:cNvPr>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0;p10">
                  <a:extLst>
                    <a:ext uri="{FF2B5EF4-FFF2-40B4-BE49-F238E27FC236}">
                      <a16:creationId xmlns:a16="http://schemas.microsoft.com/office/drawing/2014/main" id="{02A65ED0-0AFC-C440-E75D-6EA0B2841BD5}"/>
                    </a:ext>
                  </a:extLst>
                </p:cNvPr>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01;p10">
                  <a:extLst>
                    <a:ext uri="{FF2B5EF4-FFF2-40B4-BE49-F238E27FC236}">
                      <a16:creationId xmlns:a16="http://schemas.microsoft.com/office/drawing/2014/main" id="{235842F3-545A-9832-61A6-748226B027D2}"/>
                    </a:ext>
                  </a:extLst>
                </p:cNvPr>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02;p10">
                  <a:extLst>
                    <a:ext uri="{FF2B5EF4-FFF2-40B4-BE49-F238E27FC236}">
                      <a16:creationId xmlns:a16="http://schemas.microsoft.com/office/drawing/2014/main" id="{E9963F67-BA5E-E50A-4B3B-A2E4CC022C8D}"/>
                    </a:ext>
                  </a:extLst>
                </p:cNvPr>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03;p10">
                  <a:extLst>
                    <a:ext uri="{FF2B5EF4-FFF2-40B4-BE49-F238E27FC236}">
                      <a16:creationId xmlns:a16="http://schemas.microsoft.com/office/drawing/2014/main" id="{D7FAAA88-43FA-3257-9737-42828A3B50E4}"/>
                    </a:ext>
                  </a:extLst>
                </p:cNvPr>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04;p10">
                  <a:extLst>
                    <a:ext uri="{FF2B5EF4-FFF2-40B4-BE49-F238E27FC236}">
                      <a16:creationId xmlns:a16="http://schemas.microsoft.com/office/drawing/2014/main" id="{803173F3-32CB-D439-7599-17092BBBBAE5}"/>
                    </a:ext>
                  </a:extLst>
                </p:cNvPr>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05;p10">
                  <a:extLst>
                    <a:ext uri="{FF2B5EF4-FFF2-40B4-BE49-F238E27FC236}">
                      <a16:creationId xmlns:a16="http://schemas.microsoft.com/office/drawing/2014/main" id="{DC7183E6-7E49-4876-74E2-2182B05946FD}"/>
                    </a:ext>
                  </a:extLst>
                </p:cNvPr>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6;p10">
                  <a:extLst>
                    <a:ext uri="{FF2B5EF4-FFF2-40B4-BE49-F238E27FC236}">
                      <a16:creationId xmlns:a16="http://schemas.microsoft.com/office/drawing/2014/main" id="{A3F7DEB3-BB46-48FE-E8B8-BC94B02D478E}"/>
                    </a:ext>
                  </a:extLst>
                </p:cNvPr>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07;p10">
                  <a:extLst>
                    <a:ext uri="{FF2B5EF4-FFF2-40B4-BE49-F238E27FC236}">
                      <a16:creationId xmlns:a16="http://schemas.microsoft.com/office/drawing/2014/main" id="{462C993C-8C6E-1BD5-AE45-EC85EE2CF38C}"/>
                    </a:ext>
                  </a:extLst>
                </p:cNvPr>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08;p10">
                  <a:extLst>
                    <a:ext uri="{FF2B5EF4-FFF2-40B4-BE49-F238E27FC236}">
                      <a16:creationId xmlns:a16="http://schemas.microsoft.com/office/drawing/2014/main" id="{17932080-5370-4BC6-01BE-4129261CC723}"/>
                    </a:ext>
                  </a:extLst>
                </p:cNvPr>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09;p10">
                  <a:extLst>
                    <a:ext uri="{FF2B5EF4-FFF2-40B4-BE49-F238E27FC236}">
                      <a16:creationId xmlns:a16="http://schemas.microsoft.com/office/drawing/2014/main" id="{7DB31FAB-B386-7E59-8C26-CB318C673407}"/>
                    </a:ext>
                  </a:extLst>
                </p:cNvPr>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8" name="Rectangle: Diagonal Corners Rounded 27"/>
          <p:cNvSpPr/>
          <p:nvPr/>
        </p:nvSpPr>
        <p:spPr>
          <a:xfrm>
            <a:off x="152400" y="114300"/>
            <a:ext cx="8810625" cy="4905375"/>
          </a:xfrm>
          <a:custGeom>
            <a:avLst/>
            <a:gdLst>
              <a:gd name="connsiteX0" fmla="*/ 817579 w 8810625"/>
              <a:gd name="connsiteY0" fmla="*/ 0 h 4905375"/>
              <a:gd name="connsiteX1" fmla="*/ 8810625 w 8810625"/>
              <a:gd name="connsiteY1" fmla="*/ 0 h 4905375"/>
              <a:gd name="connsiteX2" fmla="*/ 8810625 w 8810625"/>
              <a:gd name="connsiteY2" fmla="*/ 0 h 4905375"/>
              <a:gd name="connsiteX3" fmla="*/ 8810625 w 8810625"/>
              <a:gd name="connsiteY3" fmla="*/ 4087796 h 4905375"/>
              <a:gd name="connsiteX4" fmla="*/ 7993046 w 8810625"/>
              <a:gd name="connsiteY4" fmla="*/ 4905375 h 4905375"/>
              <a:gd name="connsiteX5" fmla="*/ 0 w 8810625"/>
              <a:gd name="connsiteY5" fmla="*/ 4905375 h 4905375"/>
              <a:gd name="connsiteX6" fmla="*/ 0 w 8810625"/>
              <a:gd name="connsiteY6" fmla="*/ 4905375 h 4905375"/>
              <a:gd name="connsiteX7" fmla="*/ 0 w 8810625"/>
              <a:gd name="connsiteY7" fmla="*/ 817579 h 4905375"/>
              <a:gd name="connsiteX8" fmla="*/ 817579 w 8810625"/>
              <a:gd name="connsiteY8" fmla="*/ 0 h 490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0625" h="4905375" fill="none" extrusionOk="0">
                <a:moveTo>
                  <a:pt x="817579" y="0"/>
                </a:moveTo>
                <a:cubicBezTo>
                  <a:pt x="2955100" y="141947"/>
                  <a:pt x="5875919" y="8807"/>
                  <a:pt x="8810625" y="0"/>
                </a:cubicBezTo>
                <a:lnTo>
                  <a:pt x="8810625" y="0"/>
                </a:lnTo>
                <a:cubicBezTo>
                  <a:pt x="8865288" y="465114"/>
                  <a:pt x="8861931" y="3434838"/>
                  <a:pt x="8810625" y="4087796"/>
                </a:cubicBezTo>
                <a:cubicBezTo>
                  <a:pt x="8784011" y="4487511"/>
                  <a:pt x="8430270" y="4931967"/>
                  <a:pt x="7993046" y="4905375"/>
                </a:cubicBezTo>
                <a:cubicBezTo>
                  <a:pt x="7164325" y="4808117"/>
                  <a:pt x="1669028" y="5039003"/>
                  <a:pt x="0" y="4905375"/>
                </a:cubicBezTo>
                <a:lnTo>
                  <a:pt x="0" y="4905375"/>
                </a:lnTo>
                <a:cubicBezTo>
                  <a:pt x="-149319" y="4082995"/>
                  <a:pt x="82564" y="1663685"/>
                  <a:pt x="0" y="817579"/>
                </a:cubicBezTo>
                <a:cubicBezTo>
                  <a:pt x="3836" y="384106"/>
                  <a:pt x="353146" y="-11097"/>
                  <a:pt x="817579" y="0"/>
                </a:cubicBezTo>
                <a:close/>
              </a:path>
              <a:path w="8810625" h="4905375" stroke="0" extrusionOk="0">
                <a:moveTo>
                  <a:pt x="817579" y="0"/>
                </a:moveTo>
                <a:cubicBezTo>
                  <a:pt x="2630443" y="-51772"/>
                  <a:pt x="5416919" y="27465"/>
                  <a:pt x="8810625" y="0"/>
                </a:cubicBezTo>
                <a:lnTo>
                  <a:pt x="8810625" y="0"/>
                </a:lnTo>
                <a:cubicBezTo>
                  <a:pt x="8655077" y="1255017"/>
                  <a:pt x="8684022" y="3194821"/>
                  <a:pt x="8810625" y="4087796"/>
                </a:cubicBezTo>
                <a:cubicBezTo>
                  <a:pt x="8834441" y="4555519"/>
                  <a:pt x="8439782" y="4950322"/>
                  <a:pt x="7993046" y="4905375"/>
                </a:cubicBezTo>
                <a:cubicBezTo>
                  <a:pt x="5319840" y="5000283"/>
                  <a:pt x="861315" y="4833616"/>
                  <a:pt x="0" y="4905375"/>
                </a:cubicBezTo>
                <a:lnTo>
                  <a:pt x="0" y="4905375"/>
                </a:lnTo>
                <a:cubicBezTo>
                  <a:pt x="42148" y="3066801"/>
                  <a:pt x="27867" y="1669990"/>
                  <a:pt x="0" y="817579"/>
                </a:cubicBezTo>
                <a:cubicBezTo>
                  <a:pt x="-84958" y="360579"/>
                  <a:pt x="343462" y="-70078"/>
                  <a:pt x="817579" y="0"/>
                </a:cubicBezTo>
                <a:close/>
              </a:path>
            </a:pathLst>
          </a:cu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437504" y="235827"/>
            <a:ext cx="2000896"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PRACTICE</a:t>
            </a:r>
          </a:p>
        </p:txBody>
      </p:sp>
      <p:sp>
        <p:nvSpPr>
          <p:cNvPr id="30" name="Rounded Rectangle 11"/>
          <p:cNvSpPr/>
          <p:nvPr/>
        </p:nvSpPr>
        <p:spPr>
          <a:xfrm>
            <a:off x="658531" y="833680"/>
            <a:ext cx="376955" cy="376955"/>
          </a:xfrm>
          <a:prstGeom prst="roundRect">
            <a:avLst/>
          </a:prstGeom>
          <a:solidFill>
            <a:srgbClr val="F26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48DA4"/>
              </a:solidFill>
              <a:latin typeface="Calibri" panose="020F0502020204030204"/>
            </a:endParaRPr>
          </a:p>
        </p:txBody>
      </p:sp>
      <p:sp>
        <p:nvSpPr>
          <p:cNvPr id="31" name="TextBox 30"/>
          <p:cNvSpPr txBox="1"/>
          <p:nvPr/>
        </p:nvSpPr>
        <p:spPr>
          <a:xfrm>
            <a:off x="681160" y="761945"/>
            <a:ext cx="337366" cy="553998"/>
          </a:xfrm>
          <a:prstGeom prst="rect">
            <a:avLst/>
          </a:prstGeom>
          <a:noFill/>
        </p:spPr>
        <p:txBody>
          <a:bodyPr wrap="square" rtlCol="0">
            <a:spAutoFit/>
          </a:bodyPr>
          <a:lstStyle/>
          <a:p>
            <a:pPr algn="ctr" defTabSz="685800">
              <a:buClrTx/>
            </a:pPr>
            <a:r>
              <a:rPr lang="en-US" sz="3000" b="1" kern="1200" dirty="0">
                <a:solidFill>
                  <a:prstClr val="white"/>
                </a:solidFill>
                <a:latin typeface="Myriad Pro" panose="020B0503030403020204" pitchFamily="34" charset="0"/>
                <a:ea typeface="+mn-ea"/>
                <a:cs typeface="+mn-cs"/>
              </a:rPr>
              <a:t>2</a:t>
            </a:r>
          </a:p>
        </p:txBody>
      </p:sp>
      <p:sp>
        <p:nvSpPr>
          <p:cNvPr id="3448" name="TextBox 3447"/>
          <p:cNvSpPr txBox="1"/>
          <p:nvPr/>
        </p:nvSpPr>
        <p:spPr>
          <a:xfrm>
            <a:off x="1058115" y="722519"/>
            <a:ext cx="7867897" cy="738664"/>
          </a:xfrm>
          <a:prstGeom prst="rect">
            <a:avLst/>
          </a:prstGeom>
          <a:noFill/>
        </p:spPr>
        <p:txBody>
          <a:bodyPr wrap="square">
            <a:spAutoFit/>
          </a:bodyPr>
          <a:lstStyle/>
          <a:p>
            <a:pPr defTabSz="685800">
              <a:buClrTx/>
            </a:pPr>
            <a:r>
              <a:rPr lang="en-US" sz="2100" b="1" kern="1200" dirty="0">
                <a:solidFill>
                  <a:prstClr val="black"/>
                </a:solidFill>
                <a:latin typeface="Calibri" panose="020F0502020204030204"/>
                <a:ea typeface="Calibri" panose="020F0502020204030204" pitchFamily="34" charset="0"/>
                <a:cs typeface="+mn-cs"/>
              </a:rPr>
              <a:t>Read the conversation again. Tick (</a:t>
            </a:r>
            <a:r>
              <a:rPr lang="en-US" sz="2100" b="1" kern="1200" dirty="0">
                <a:solidFill>
                  <a:prstClr val="black"/>
                </a:solidFill>
                <a:latin typeface="Calibri" panose="020F0502020204030204"/>
                <a:ea typeface="Calibri" panose="020F0502020204030204" pitchFamily="34" charset="0"/>
                <a:cs typeface="Segoe UI Symbol" panose="020B0502040204020203" pitchFamily="34" charset="0"/>
              </a:rPr>
              <a:t>✓</a:t>
            </a:r>
            <a:r>
              <a:rPr lang="en-US" sz="2100" b="1" kern="1200" dirty="0">
                <a:solidFill>
                  <a:prstClr val="black"/>
                </a:solidFill>
                <a:latin typeface="Calibri" panose="020F0502020204030204"/>
                <a:ea typeface="Calibri" panose="020F0502020204030204" pitchFamily="34" charset="0"/>
                <a:cs typeface="+mn-cs"/>
              </a:rPr>
              <a:t>) the true information about Mark and Mai.</a:t>
            </a:r>
            <a:r>
              <a:rPr lang="en-US" sz="2100" b="1" kern="1200" dirty="0">
                <a:solidFill>
                  <a:prstClr val="black"/>
                </a:solidFill>
                <a:latin typeface="Calibri" panose="020F0502020204030204"/>
                <a:ea typeface="Times New Roman" panose="02020603050405020304" pitchFamily="18" charset="0"/>
                <a:cs typeface="+mn-cs"/>
              </a:rPr>
              <a:t> </a:t>
            </a:r>
            <a:endParaRPr lang="en-US" sz="2700" b="1" kern="1200" dirty="0">
              <a:solidFill>
                <a:prstClr val="black"/>
              </a:solidFill>
              <a:latin typeface="Calibri" panose="020F0502020204030204"/>
              <a:ea typeface="+mn-ea"/>
              <a:cs typeface="Arial" panose="020B0604020202020204" pitchFamily="34" charset="0"/>
            </a:endParaRPr>
          </a:p>
        </p:txBody>
      </p:sp>
      <p:graphicFrame>
        <p:nvGraphicFramePr>
          <p:cNvPr id="3449" name="Table 3448"/>
          <p:cNvGraphicFramePr>
            <a:graphicFrameLocks noGrp="1"/>
          </p:cNvGraphicFramePr>
          <p:nvPr/>
        </p:nvGraphicFramePr>
        <p:xfrm>
          <a:off x="366389" y="1351877"/>
          <a:ext cx="8382646" cy="3297186"/>
        </p:xfrm>
        <a:graphic>
          <a:graphicData uri="http://schemas.openxmlformats.org/drawingml/2006/table">
            <a:tbl>
              <a:tblPr firstRow="1" firstCol="1" bandRow="1">
                <a:tableStyleId>{5C22544A-7EE6-4342-B048-85BDC9FD1C3A}</a:tableStyleId>
              </a:tblPr>
              <a:tblGrid>
                <a:gridCol w="782586">
                  <a:extLst>
                    <a:ext uri="{9D8B030D-6E8A-4147-A177-3AD203B41FA5}">
                      <a16:colId xmlns:a16="http://schemas.microsoft.com/office/drawing/2014/main" val="20000"/>
                    </a:ext>
                  </a:extLst>
                </a:gridCol>
                <a:gridCol w="4854308">
                  <a:extLst>
                    <a:ext uri="{9D8B030D-6E8A-4147-A177-3AD203B41FA5}">
                      <a16:colId xmlns:a16="http://schemas.microsoft.com/office/drawing/2014/main" val="20001"/>
                    </a:ext>
                  </a:extLst>
                </a:gridCol>
                <a:gridCol w="1468380">
                  <a:extLst>
                    <a:ext uri="{9D8B030D-6E8A-4147-A177-3AD203B41FA5}">
                      <a16:colId xmlns:a16="http://schemas.microsoft.com/office/drawing/2014/main" val="20002"/>
                    </a:ext>
                  </a:extLst>
                </a:gridCol>
                <a:gridCol w="1277372">
                  <a:extLst>
                    <a:ext uri="{9D8B030D-6E8A-4147-A177-3AD203B41FA5}">
                      <a16:colId xmlns:a16="http://schemas.microsoft.com/office/drawing/2014/main" val="20003"/>
                    </a:ext>
                  </a:extLst>
                </a:gridCol>
              </a:tblGrid>
              <a:tr h="359692">
                <a:tc>
                  <a:txBody>
                    <a:bodyPr/>
                    <a:lstStyle/>
                    <a:p>
                      <a:pPr algn="ctr"/>
                      <a:r>
                        <a:rPr lang="en-SG" sz="2400" dirty="0">
                          <a:effectLst/>
                        </a:rPr>
                        <a:t> </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pPr algn="ctr"/>
                      <a:r>
                        <a:rPr lang="en-SG" sz="2400">
                          <a:effectLst/>
                        </a:rPr>
                        <a:t> </a:t>
                      </a:r>
                      <a:endParaRPr lang="x-none"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pPr algn="ctr"/>
                      <a:r>
                        <a:rPr lang="en-SG" sz="2400">
                          <a:effectLst/>
                        </a:rPr>
                        <a:t>Mark</a:t>
                      </a:r>
                      <a:endParaRPr lang="x-none"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pPr algn="ctr"/>
                      <a:r>
                        <a:rPr lang="en-SG" sz="2400" dirty="0">
                          <a:effectLst/>
                        </a:rPr>
                        <a:t>Mai</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0000"/>
                  </a:ext>
                </a:extLst>
              </a:tr>
              <a:tr h="857481">
                <a:tc>
                  <a:txBody>
                    <a:bodyPr/>
                    <a:lstStyle/>
                    <a:p>
                      <a:r>
                        <a:rPr lang="en-SG" sz="2400" dirty="0">
                          <a:effectLst/>
                        </a:rPr>
                        <a:t>1.</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r>
                        <a:rPr lang="en-SG" sz="2400" dirty="0">
                          <a:effectLst/>
                        </a:rPr>
                        <a:t>has some arguments over small things with family members</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r>
                        <a:rPr lang="en-SG" sz="2400" dirty="0">
                          <a:effectLst/>
                        </a:rPr>
                        <a:t> </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0001"/>
                  </a:ext>
                </a:extLst>
              </a:tr>
              <a:tr h="719385">
                <a:tc>
                  <a:txBody>
                    <a:bodyPr/>
                    <a:lstStyle/>
                    <a:p>
                      <a:r>
                        <a:rPr lang="en-SG" sz="2400">
                          <a:effectLst/>
                        </a:rPr>
                        <a:t>2.</a:t>
                      </a:r>
                      <a:endParaRPr lang="x-none"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r>
                        <a:rPr lang="en-SG" sz="2400" dirty="0">
                          <a:effectLst/>
                        </a:rPr>
                        <a:t>lives with grandparents who have traditional views</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r>
                        <a:rPr lang="en-SG" sz="2400">
                          <a:effectLst/>
                        </a:rPr>
                        <a:t> </a:t>
                      </a:r>
                      <a:endParaRPr lang="x-none"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0002"/>
                  </a:ext>
                </a:extLst>
              </a:tr>
              <a:tr h="508498">
                <a:tc>
                  <a:txBody>
                    <a:bodyPr/>
                    <a:lstStyle/>
                    <a:p>
                      <a:r>
                        <a:rPr lang="en-SG" sz="2400">
                          <a:effectLst/>
                        </a:rPr>
                        <a:t>3. </a:t>
                      </a:r>
                      <a:endParaRPr lang="x-none"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r>
                        <a:rPr lang="en-SG" sz="2400" dirty="0">
                          <a:effectLst/>
                        </a:rPr>
                        <a:t>lives in a nuclear family</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r>
                        <a:rPr lang="en-SG" sz="2400" dirty="0">
                          <a:effectLst/>
                        </a:rPr>
                        <a:t> </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0003"/>
                  </a:ext>
                </a:extLst>
              </a:tr>
              <a:tr h="833927">
                <a:tc>
                  <a:txBody>
                    <a:bodyPr/>
                    <a:lstStyle/>
                    <a:p>
                      <a:r>
                        <a:rPr lang="en-SG" sz="2400" dirty="0">
                          <a:effectLst/>
                        </a:rPr>
                        <a:t>4</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r>
                        <a:rPr lang="en-SG" sz="2400" dirty="0">
                          <a:effectLst/>
                        </a:rPr>
                        <a:t>has parents who don’t force their children to follow in their footsteps.</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r>
                        <a:rPr lang="en-SG" sz="2400" dirty="0">
                          <a:effectLst/>
                        </a:rPr>
                        <a:t> </a:t>
                      </a:r>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tc>
                  <a:txBody>
                    <a:bodyPr/>
                    <a:lstStyle/>
                    <a:p>
                      <a:endParaRPr lang="x-none"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0004"/>
                  </a:ext>
                </a:extLst>
              </a:tr>
            </a:tbl>
          </a:graphicData>
        </a:graphic>
      </p:graphicFrame>
      <p:sp>
        <p:nvSpPr>
          <p:cNvPr id="3450" name="TextBox 3449"/>
          <p:cNvSpPr txBox="1"/>
          <p:nvPr/>
        </p:nvSpPr>
        <p:spPr>
          <a:xfrm>
            <a:off x="6540639" y="2111525"/>
            <a:ext cx="642214" cy="553998"/>
          </a:xfrm>
          <a:prstGeom prst="rect">
            <a:avLst/>
          </a:prstGeom>
          <a:noFill/>
        </p:spPr>
        <p:txBody>
          <a:bodyPr wrap="square" rtlCol="0">
            <a:spAutoFit/>
          </a:bodyPr>
          <a:lstStyle/>
          <a:p>
            <a:pPr defTabSz="685800">
              <a:buClrTx/>
            </a:pPr>
            <a:r>
              <a:rPr lang="en-US" sz="3000" b="1" kern="1200" dirty="0">
                <a:solidFill>
                  <a:srgbClr val="FF0000"/>
                </a:solidFill>
                <a:latin typeface="Calibri" panose="020F0502020204030204"/>
                <a:ea typeface="+mn-ea"/>
                <a:cs typeface="+mn-cs"/>
                <a:sym typeface="Wingdings" panose="05000000000000000000" pitchFamily="2" charset="2"/>
              </a:rPr>
              <a:t></a:t>
            </a:r>
            <a:endParaRPr lang="en-US" sz="3000" b="1" kern="1200" dirty="0">
              <a:solidFill>
                <a:srgbClr val="FF0000"/>
              </a:solidFill>
              <a:latin typeface="Calibri" panose="020F0502020204030204"/>
              <a:ea typeface="+mn-ea"/>
              <a:cs typeface="+mn-cs"/>
            </a:endParaRPr>
          </a:p>
        </p:txBody>
      </p:sp>
      <p:sp>
        <p:nvSpPr>
          <p:cNvPr id="3451" name="TextBox 3450"/>
          <p:cNvSpPr txBox="1"/>
          <p:nvPr/>
        </p:nvSpPr>
        <p:spPr>
          <a:xfrm>
            <a:off x="7969417" y="2911771"/>
            <a:ext cx="642214" cy="553998"/>
          </a:xfrm>
          <a:prstGeom prst="rect">
            <a:avLst/>
          </a:prstGeom>
          <a:noFill/>
        </p:spPr>
        <p:txBody>
          <a:bodyPr wrap="square" rtlCol="0">
            <a:spAutoFit/>
          </a:bodyPr>
          <a:lstStyle/>
          <a:p>
            <a:pPr defTabSz="685800">
              <a:buClrTx/>
            </a:pPr>
            <a:r>
              <a:rPr lang="en-US" sz="3000" kern="1200" dirty="0">
                <a:solidFill>
                  <a:srgbClr val="FF0000"/>
                </a:solidFill>
                <a:latin typeface="Calibri" panose="020F0502020204030204"/>
                <a:ea typeface="+mn-ea"/>
                <a:cs typeface="+mn-cs"/>
                <a:sym typeface="Wingdings" panose="05000000000000000000" pitchFamily="2" charset="2"/>
              </a:rPr>
              <a:t></a:t>
            </a:r>
            <a:endParaRPr lang="en-US" sz="3000" kern="1200" dirty="0">
              <a:solidFill>
                <a:srgbClr val="FF0000"/>
              </a:solidFill>
              <a:latin typeface="Calibri" panose="020F0502020204030204"/>
              <a:ea typeface="+mn-ea"/>
              <a:cs typeface="+mn-cs"/>
            </a:endParaRPr>
          </a:p>
        </p:txBody>
      </p:sp>
      <p:sp>
        <p:nvSpPr>
          <p:cNvPr id="3452" name="TextBox 3451"/>
          <p:cNvSpPr txBox="1"/>
          <p:nvPr/>
        </p:nvSpPr>
        <p:spPr>
          <a:xfrm>
            <a:off x="6540639" y="3380294"/>
            <a:ext cx="642214" cy="553998"/>
          </a:xfrm>
          <a:prstGeom prst="rect">
            <a:avLst/>
          </a:prstGeom>
          <a:noFill/>
        </p:spPr>
        <p:txBody>
          <a:bodyPr wrap="square" rtlCol="0">
            <a:spAutoFit/>
          </a:bodyPr>
          <a:lstStyle/>
          <a:p>
            <a:pPr defTabSz="685800">
              <a:buClrTx/>
            </a:pPr>
            <a:r>
              <a:rPr lang="en-US" sz="3000" kern="1200" dirty="0">
                <a:solidFill>
                  <a:srgbClr val="FF0000"/>
                </a:solidFill>
                <a:latin typeface="Calibri" panose="020F0502020204030204"/>
                <a:ea typeface="+mn-ea"/>
                <a:cs typeface="+mn-cs"/>
                <a:sym typeface="Wingdings" panose="05000000000000000000" pitchFamily="2" charset="2"/>
              </a:rPr>
              <a:t></a:t>
            </a:r>
            <a:endParaRPr lang="en-US" sz="3000" kern="1200" dirty="0">
              <a:solidFill>
                <a:srgbClr val="FF0000"/>
              </a:solidFill>
              <a:latin typeface="Calibri" panose="020F0502020204030204"/>
              <a:ea typeface="+mn-ea"/>
              <a:cs typeface="+mn-cs"/>
            </a:endParaRPr>
          </a:p>
        </p:txBody>
      </p:sp>
      <p:sp>
        <p:nvSpPr>
          <p:cNvPr id="3453" name="TextBox 3452"/>
          <p:cNvSpPr txBox="1"/>
          <p:nvPr/>
        </p:nvSpPr>
        <p:spPr>
          <a:xfrm>
            <a:off x="7874203" y="4047557"/>
            <a:ext cx="642214" cy="553998"/>
          </a:xfrm>
          <a:prstGeom prst="rect">
            <a:avLst/>
          </a:prstGeom>
          <a:noFill/>
        </p:spPr>
        <p:txBody>
          <a:bodyPr wrap="square" rtlCol="0">
            <a:spAutoFit/>
          </a:bodyPr>
          <a:lstStyle/>
          <a:p>
            <a:pPr defTabSz="685800">
              <a:buClrTx/>
            </a:pPr>
            <a:r>
              <a:rPr lang="en-US" sz="3000" kern="1200" dirty="0">
                <a:solidFill>
                  <a:srgbClr val="FF0000"/>
                </a:solidFill>
                <a:latin typeface="Calibri" panose="020F0502020204030204"/>
                <a:ea typeface="+mn-ea"/>
                <a:cs typeface="+mn-cs"/>
                <a:sym typeface="Wingdings" panose="05000000000000000000" pitchFamily="2" charset="2"/>
              </a:rPr>
              <a:t></a:t>
            </a:r>
            <a:endParaRPr lang="en-US" sz="3000" kern="1200" dirty="0">
              <a:solidFill>
                <a:srgbClr val="FF0000"/>
              </a:solidFill>
              <a:latin typeface="Calibri" panose="020F0502020204030204"/>
              <a:ea typeface="+mn-ea"/>
              <a:cs typeface="+mn-cs"/>
            </a:endParaRPr>
          </a:p>
        </p:txBody>
      </p:sp>
      <p:pic>
        <p:nvPicPr>
          <p:cNvPr id="3455" name="Picture 3454"/>
          <p:cNvPicPr>
            <a:picLocks noChangeAspect="1"/>
          </p:cNvPicPr>
          <p:nvPr/>
        </p:nvPicPr>
        <p:blipFill>
          <a:blip r:embed="rId3"/>
          <a:stretch>
            <a:fillRect/>
          </a:stretch>
        </p:blipFill>
        <p:spPr>
          <a:xfrm>
            <a:off x="8290524" y="254114"/>
            <a:ext cx="507831" cy="507831"/>
          </a:xfrm>
          <a:prstGeom prst="rect">
            <a:avLst/>
          </a:prstGeom>
        </p:spPr>
      </p:pic>
      <p:pic>
        <p:nvPicPr>
          <p:cNvPr id="1026" name="Picture 2" descr="Phim Hoạt Hình Biểu Tượng Kính Lúp Vector Tối Giản | Công cụ đồ họa AI Tải  xuống miễn phí - Pikbest">
            <a:hlinkClick r:id="rId4" action="ppaction://hlinksldjump"/>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8948" y="1868731"/>
            <a:ext cx="635492" cy="63549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Phim Hoạt Hình Biểu Tượng Kính Lúp Vector Tối Giản | Công cụ đồ họa AI Tải  xuống miễn phí - Pikbest">
            <a:hlinkClick r:id="rId6" action="ppaction://hlinksldjump"/>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98948" y="2604937"/>
            <a:ext cx="635492" cy="63549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Phim Hoạt Hình Biểu Tượng Kính Lúp Vector Tối Giản | Công cụ đồ họa AI Tải  xuống miễn phí - Pikbest">
            <a:hlinkClick r:id="rId7" action="ppaction://hlinksldjump"/>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2369" y="3309254"/>
            <a:ext cx="635492" cy="63549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Phim Hoạt Hình Biểu Tượng Kính Lúp Vector Tối Giản | Công cụ đồ họa AI Tải  xuống miễn phí - Pikbest">
            <a:hlinkClick r:id="rId8" action="ppaction://hlinksldjump"/>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29262" y="3934292"/>
            <a:ext cx="635492" cy="635492"/>
          </a:xfrm>
          <a:prstGeom prst="rect">
            <a:avLst/>
          </a:prstGeom>
          <a:noFill/>
          <a:extLst>
            <a:ext uri="{909E8E84-426E-40DD-AFC4-6F175D3DCCD1}">
              <a14:hiddenFill xmlns:a14="http://schemas.microsoft.com/office/drawing/2010/main">
                <a:solidFill>
                  <a:srgbClr val="FFFFFF"/>
                </a:solidFill>
              </a14:hiddenFill>
            </a:ext>
          </a:extLst>
        </p:spPr>
      </p:pic>
      <p:sp>
        <p:nvSpPr>
          <p:cNvPr id="5" name="Arrow: Right 4">
            <a:hlinkClick r:id="rId9" action="ppaction://hlinksldjump"/>
          </p:cNvPr>
          <p:cNvSpPr/>
          <p:nvPr/>
        </p:nvSpPr>
        <p:spPr>
          <a:xfrm>
            <a:off x="6488205" y="277467"/>
            <a:ext cx="887505" cy="40341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NEXT</a:t>
            </a:r>
          </a:p>
        </p:txBody>
      </p:sp>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455"/>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45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451">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452">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453">
                                            <p:txEl>
                                              <p:pRg st="0" end="0"/>
                                            </p:txEl>
                                          </p:spTgt>
                                        </p:tgtEl>
                                        <p:attrNameLst>
                                          <p:attrName>style.visibility</p:attrName>
                                        </p:attrNameLst>
                                      </p:cBhvr>
                                      <p:to>
                                        <p:strVal val="visible"/>
                                      </p:to>
                                    </p:set>
                                  </p:childTnLst>
                                </p:cTn>
                              </p:par>
                            </p:childTnLst>
                          </p:cTn>
                        </p:par>
                      </p:childTnLst>
                    </p:cTn>
                  </p:par>
                </p:childTnLst>
              </p:cTn>
              <p:nextCondLst>
                <p:cond evt="onClick" delay="0">
                  <p:tgtEl>
                    <p:spTgt spid="3455"/>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145"/>
        <p:cNvGrpSpPr/>
        <p:nvPr/>
      </p:nvGrpSpPr>
      <p:grpSpPr>
        <a:xfrm>
          <a:off x="0" y="0"/>
          <a:ext cx="0" cy="0"/>
          <a:chOff x="0" y="0"/>
          <a:chExt cx="0" cy="0"/>
        </a:xfrm>
      </p:grpSpPr>
      <p:grpSp>
        <p:nvGrpSpPr>
          <p:cNvPr id="25" name="Google Shape;231;p11">
            <a:extLst>
              <a:ext uri="{FF2B5EF4-FFF2-40B4-BE49-F238E27FC236}">
                <a16:creationId xmlns:a16="http://schemas.microsoft.com/office/drawing/2014/main" id="{10531CEB-45D6-DC9F-33FC-9E8D09449482}"/>
              </a:ext>
            </a:extLst>
          </p:cNvPr>
          <p:cNvGrpSpPr/>
          <p:nvPr/>
        </p:nvGrpSpPr>
        <p:grpSpPr>
          <a:xfrm>
            <a:off x="7910033" y="4012538"/>
            <a:ext cx="3057837" cy="2579218"/>
            <a:chOff x="7910033" y="4012538"/>
            <a:chExt cx="3057837" cy="2579218"/>
          </a:xfrm>
        </p:grpSpPr>
        <p:sp>
          <p:nvSpPr>
            <p:cNvPr id="26" name="Google Shape;232;p11">
              <a:extLst>
                <a:ext uri="{FF2B5EF4-FFF2-40B4-BE49-F238E27FC236}">
                  <a16:creationId xmlns:a16="http://schemas.microsoft.com/office/drawing/2014/main" id="{89E7F59D-CA37-615B-4DA2-8C9F42F7152C}"/>
                </a:ext>
              </a:extLst>
            </p:cNvPr>
            <p:cNvSpPr/>
            <p:nvPr/>
          </p:nvSpPr>
          <p:spPr>
            <a:xfrm flipH="1">
              <a:off x="8423990"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33;p11">
              <a:extLst>
                <a:ext uri="{FF2B5EF4-FFF2-40B4-BE49-F238E27FC236}">
                  <a16:creationId xmlns:a16="http://schemas.microsoft.com/office/drawing/2014/main" id="{7A2B75F2-60E6-1569-7BC9-90063D9433C2}"/>
                </a:ext>
              </a:extLst>
            </p:cNvPr>
            <p:cNvGrpSpPr/>
            <p:nvPr/>
          </p:nvGrpSpPr>
          <p:grpSpPr>
            <a:xfrm flipH="1">
              <a:off x="7910033" y="4620203"/>
              <a:ext cx="2588927" cy="1971554"/>
              <a:chOff x="-765482" y="4620203"/>
              <a:chExt cx="2588927" cy="1971554"/>
            </a:xfrm>
          </p:grpSpPr>
          <p:sp>
            <p:nvSpPr>
              <p:cNvPr id="28" name="Google Shape;234;p11">
                <a:extLst>
                  <a:ext uri="{FF2B5EF4-FFF2-40B4-BE49-F238E27FC236}">
                    <a16:creationId xmlns:a16="http://schemas.microsoft.com/office/drawing/2014/main" id="{AA9E8FB8-2AA3-BF2D-05FD-D6FB6566E5FD}"/>
                  </a:ext>
                </a:extLst>
              </p:cNvPr>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35;p11">
                <a:extLst>
                  <a:ext uri="{FF2B5EF4-FFF2-40B4-BE49-F238E27FC236}">
                    <a16:creationId xmlns:a16="http://schemas.microsoft.com/office/drawing/2014/main" id="{CE92A232-92C0-B8DC-A33B-23ACF1E89880}"/>
                  </a:ext>
                </a:extLst>
              </p:cNvPr>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36;p11">
                <a:extLst>
                  <a:ext uri="{FF2B5EF4-FFF2-40B4-BE49-F238E27FC236}">
                    <a16:creationId xmlns:a16="http://schemas.microsoft.com/office/drawing/2014/main" id="{A9688265-E3FC-9099-A5FE-AB00CB207DCD}"/>
                  </a:ext>
                </a:extLst>
              </p:cNvPr>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37;p11">
                <a:extLst>
                  <a:ext uri="{FF2B5EF4-FFF2-40B4-BE49-F238E27FC236}">
                    <a16:creationId xmlns:a16="http://schemas.microsoft.com/office/drawing/2014/main" id="{56C3B252-98BD-95B1-55D0-0949583181F1}"/>
                  </a:ext>
                </a:extLst>
              </p:cNvPr>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238;p11">
                <a:extLst>
                  <a:ext uri="{FF2B5EF4-FFF2-40B4-BE49-F238E27FC236}">
                    <a16:creationId xmlns:a16="http://schemas.microsoft.com/office/drawing/2014/main" id="{BDFF39DF-3CE9-30F7-5F3E-9D6994A7C881}"/>
                  </a:ext>
                </a:extLst>
              </p:cNvPr>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239;p11">
                <a:extLst>
                  <a:ext uri="{FF2B5EF4-FFF2-40B4-BE49-F238E27FC236}">
                    <a16:creationId xmlns:a16="http://schemas.microsoft.com/office/drawing/2014/main" id="{E3FDEE9C-4487-50C1-57EA-9503C246F23F}"/>
                  </a:ext>
                </a:extLst>
              </p:cNvPr>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240;p11">
                <a:extLst>
                  <a:ext uri="{FF2B5EF4-FFF2-40B4-BE49-F238E27FC236}">
                    <a16:creationId xmlns:a16="http://schemas.microsoft.com/office/drawing/2014/main" id="{5960E61E-AB84-79E1-2AB3-0BFE3BC0D2E4}"/>
                  </a:ext>
                </a:extLst>
              </p:cNvPr>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241;p11">
                <a:extLst>
                  <a:ext uri="{FF2B5EF4-FFF2-40B4-BE49-F238E27FC236}">
                    <a16:creationId xmlns:a16="http://schemas.microsoft.com/office/drawing/2014/main" id="{B976AE6D-D554-4381-7631-A369C9A27C88}"/>
                  </a:ext>
                </a:extLst>
              </p:cNvPr>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242;p11">
                <a:extLst>
                  <a:ext uri="{FF2B5EF4-FFF2-40B4-BE49-F238E27FC236}">
                    <a16:creationId xmlns:a16="http://schemas.microsoft.com/office/drawing/2014/main" id="{D5BE3425-F801-0884-60C7-8F96516DD672}"/>
                  </a:ext>
                </a:extLst>
              </p:cNvPr>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243;p11">
                <a:extLst>
                  <a:ext uri="{FF2B5EF4-FFF2-40B4-BE49-F238E27FC236}">
                    <a16:creationId xmlns:a16="http://schemas.microsoft.com/office/drawing/2014/main" id="{58F3006B-7B3B-AC60-8C18-570750D675AE}"/>
                  </a:ext>
                </a:extLst>
              </p:cNvPr>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213;p11">
            <a:extLst>
              <a:ext uri="{FF2B5EF4-FFF2-40B4-BE49-F238E27FC236}">
                <a16:creationId xmlns:a16="http://schemas.microsoft.com/office/drawing/2014/main" id="{456F439E-E9ED-D759-BD66-B6614344F183}"/>
              </a:ext>
            </a:extLst>
          </p:cNvPr>
          <p:cNvGrpSpPr/>
          <p:nvPr/>
        </p:nvGrpSpPr>
        <p:grpSpPr>
          <a:xfrm>
            <a:off x="-348668" y="-1054574"/>
            <a:ext cx="2200957" cy="1917818"/>
            <a:chOff x="-672249" y="-1185203"/>
            <a:chExt cx="2200957" cy="1917818"/>
          </a:xfrm>
        </p:grpSpPr>
        <p:sp>
          <p:nvSpPr>
            <p:cNvPr id="5" name="Google Shape;214;p11">
              <a:extLst>
                <a:ext uri="{FF2B5EF4-FFF2-40B4-BE49-F238E27FC236}">
                  <a16:creationId xmlns:a16="http://schemas.microsoft.com/office/drawing/2014/main" id="{4C8D8236-E100-C59E-18F1-C32A6E12DF17}"/>
                </a:ext>
              </a:extLst>
            </p:cNvPr>
            <p:cNvSpPr/>
            <p:nvPr/>
          </p:nvSpPr>
          <p:spPr>
            <a:xfrm rot="10800000" flipH="1">
              <a:off x="-672249" y="-1185203"/>
              <a:ext cx="2200957" cy="1769705"/>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215;p11">
              <a:extLst>
                <a:ext uri="{FF2B5EF4-FFF2-40B4-BE49-F238E27FC236}">
                  <a16:creationId xmlns:a16="http://schemas.microsoft.com/office/drawing/2014/main" id="{5DAD7AAD-4E0D-8949-6792-ADBA87AA54BA}"/>
                </a:ext>
              </a:extLst>
            </p:cNvPr>
            <p:cNvGrpSpPr/>
            <p:nvPr/>
          </p:nvGrpSpPr>
          <p:grpSpPr>
            <a:xfrm rot="10800000">
              <a:off x="-672241" y="-938263"/>
              <a:ext cx="2008087" cy="1670877"/>
              <a:chOff x="7173422" y="4083799"/>
              <a:chExt cx="2350564" cy="1955844"/>
            </a:xfrm>
          </p:grpSpPr>
          <p:sp>
            <p:nvSpPr>
              <p:cNvPr id="7" name="Google Shape;216;p11">
                <a:extLst>
                  <a:ext uri="{FF2B5EF4-FFF2-40B4-BE49-F238E27FC236}">
                    <a16:creationId xmlns:a16="http://schemas.microsoft.com/office/drawing/2014/main" id="{C8C1047A-E9C7-64C4-A0F1-C6BED25595EB}"/>
                  </a:ext>
                </a:extLst>
              </p:cNvPr>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217;p11">
                <a:extLst>
                  <a:ext uri="{FF2B5EF4-FFF2-40B4-BE49-F238E27FC236}">
                    <a16:creationId xmlns:a16="http://schemas.microsoft.com/office/drawing/2014/main" id="{44419D48-BEF9-4DEE-EDD5-28D01DBCA2F7}"/>
                  </a:ext>
                </a:extLst>
              </p:cNvPr>
              <p:cNvGrpSpPr/>
              <p:nvPr/>
            </p:nvGrpSpPr>
            <p:grpSpPr>
              <a:xfrm flipH="1">
                <a:off x="7417514" y="4269389"/>
                <a:ext cx="1721841" cy="1113844"/>
                <a:chOff x="-3171530" y="2930427"/>
                <a:chExt cx="1885915" cy="1219982"/>
              </a:xfrm>
            </p:grpSpPr>
            <p:sp>
              <p:nvSpPr>
                <p:cNvPr id="9" name="Google Shape;218;p11">
                  <a:extLst>
                    <a:ext uri="{FF2B5EF4-FFF2-40B4-BE49-F238E27FC236}">
                      <a16:creationId xmlns:a16="http://schemas.microsoft.com/office/drawing/2014/main" id="{D8304F78-112F-A4AA-5D3F-B78A92994D39}"/>
                    </a:ext>
                  </a:extLst>
                </p:cNvPr>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19;p11">
                  <a:extLst>
                    <a:ext uri="{FF2B5EF4-FFF2-40B4-BE49-F238E27FC236}">
                      <a16:creationId xmlns:a16="http://schemas.microsoft.com/office/drawing/2014/main" id="{678D2D42-4C1E-39D8-7D77-6E09233A41BE}"/>
                    </a:ext>
                  </a:extLst>
                </p:cNvPr>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20;p11">
                  <a:extLst>
                    <a:ext uri="{FF2B5EF4-FFF2-40B4-BE49-F238E27FC236}">
                      <a16:creationId xmlns:a16="http://schemas.microsoft.com/office/drawing/2014/main" id="{2B48257A-2D0A-C4DD-1E89-53299742D702}"/>
                    </a:ext>
                  </a:extLst>
                </p:cNvPr>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21;p11">
                  <a:extLst>
                    <a:ext uri="{FF2B5EF4-FFF2-40B4-BE49-F238E27FC236}">
                      <a16:creationId xmlns:a16="http://schemas.microsoft.com/office/drawing/2014/main" id="{2B0EE310-CCC2-B9E2-215B-DEDFBC160E19}"/>
                    </a:ext>
                  </a:extLst>
                </p:cNvPr>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22;p11">
                  <a:extLst>
                    <a:ext uri="{FF2B5EF4-FFF2-40B4-BE49-F238E27FC236}">
                      <a16:creationId xmlns:a16="http://schemas.microsoft.com/office/drawing/2014/main" id="{0C6DBFC1-619D-AF9F-411E-E7D8103BE7EE}"/>
                    </a:ext>
                  </a:extLst>
                </p:cNvPr>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23;p11">
                  <a:extLst>
                    <a:ext uri="{FF2B5EF4-FFF2-40B4-BE49-F238E27FC236}">
                      <a16:creationId xmlns:a16="http://schemas.microsoft.com/office/drawing/2014/main" id="{31FE0C94-73A6-44D4-71DB-A1375DD8F5F3}"/>
                    </a:ext>
                  </a:extLst>
                </p:cNvPr>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24;p11">
                  <a:extLst>
                    <a:ext uri="{FF2B5EF4-FFF2-40B4-BE49-F238E27FC236}">
                      <a16:creationId xmlns:a16="http://schemas.microsoft.com/office/drawing/2014/main" id="{D6C47546-39AC-4657-D400-AFDD544A4C25}"/>
                    </a:ext>
                  </a:extLst>
                </p:cNvPr>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25;p11">
                  <a:extLst>
                    <a:ext uri="{FF2B5EF4-FFF2-40B4-BE49-F238E27FC236}">
                      <a16:creationId xmlns:a16="http://schemas.microsoft.com/office/drawing/2014/main" id="{DA33BC28-56D3-EAE9-D1D6-69175E9CE194}"/>
                    </a:ext>
                  </a:extLst>
                </p:cNvPr>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26;p11">
                  <a:extLst>
                    <a:ext uri="{FF2B5EF4-FFF2-40B4-BE49-F238E27FC236}">
                      <a16:creationId xmlns:a16="http://schemas.microsoft.com/office/drawing/2014/main" id="{AF3A6217-A0AF-40BC-5042-DC3C12236705}"/>
                    </a:ext>
                  </a:extLst>
                </p:cNvPr>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27;p11">
                  <a:extLst>
                    <a:ext uri="{FF2B5EF4-FFF2-40B4-BE49-F238E27FC236}">
                      <a16:creationId xmlns:a16="http://schemas.microsoft.com/office/drawing/2014/main" id="{9A7884D8-0425-E6B6-0C03-E133E37F51E0}"/>
                    </a:ext>
                  </a:extLst>
                </p:cNvPr>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28;p11">
                  <a:extLst>
                    <a:ext uri="{FF2B5EF4-FFF2-40B4-BE49-F238E27FC236}">
                      <a16:creationId xmlns:a16="http://schemas.microsoft.com/office/drawing/2014/main" id="{E88F79C1-4C41-47F2-7159-E8F38F7377DC}"/>
                    </a:ext>
                  </a:extLst>
                </p:cNvPr>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29;p11">
                  <a:extLst>
                    <a:ext uri="{FF2B5EF4-FFF2-40B4-BE49-F238E27FC236}">
                      <a16:creationId xmlns:a16="http://schemas.microsoft.com/office/drawing/2014/main" id="{CE21AF09-E508-E8D3-535E-C8233AFED9D6}"/>
                    </a:ext>
                  </a:extLst>
                </p:cNvPr>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30;p11">
                  <a:extLst>
                    <a:ext uri="{FF2B5EF4-FFF2-40B4-BE49-F238E27FC236}">
                      <a16:creationId xmlns:a16="http://schemas.microsoft.com/office/drawing/2014/main" id="{82D337BB-D729-C474-2A92-74968748C6FE}"/>
                    </a:ext>
                  </a:extLst>
                </p:cNvPr>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165" name="Google Shape;3165;p34"/>
          <p:cNvGrpSpPr/>
          <p:nvPr/>
        </p:nvGrpSpPr>
        <p:grpSpPr>
          <a:xfrm>
            <a:off x="5824804" y="3950758"/>
            <a:ext cx="926981" cy="1054955"/>
            <a:chOff x="1228700" y="2070187"/>
            <a:chExt cx="1273500" cy="1449313"/>
          </a:xfrm>
        </p:grpSpPr>
        <p:sp>
          <p:nvSpPr>
            <p:cNvPr id="3166" name="Google Shape;3166;p34"/>
            <p:cNvSpPr/>
            <p:nvPr/>
          </p:nvSpPr>
          <p:spPr>
            <a:xfrm>
              <a:off x="1228700" y="3297500"/>
              <a:ext cx="1273500" cy="2220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7" name="Google Shape;3167;p34"/>
            <p:cNvSpPr/>
            <p:nvPr/>
          </p:nvSpPr>
          <p:spPr>
            <a:xfrm>
              <a:off x="1665351" y="2703455"/>
              <a:ext cx="417560" cy="461052"/>
            </a:xfrm>
            <a:custGeom>
              <a:avLst/>
              <a:gdLst/>
              <a:ahLst/>
              <a:cxnLst/>
              <a:rect l="l" t="t" r="r" b="b"/>
              <a:pathLst>
                <a:path w="13278" h="14661" extrusionOk="0">
                  <a:moveTo>
                    <a:pt x="12463" y="1482"/>
                  </a:moveTo>
                  <a:lnTo>
                    <a:pt x="12463" y="1482"/>
                  </a:lnTo>
                  <a:lnTo>
                    <a:pt x="12439" y="1358"/>
                  </a:lnTo>
                  <a:lnTo>
                    <a:pt x="12389" y="1235"/>
                  </a:lnTo>
                  <a:lnTo>
                    <a:pt x="12315" y="1136"/>
                  </a:lnTo>
                  <a:lnTo>
                    <a:pt x="12217" y="1037"/>
                  </a:lnTo>
                  <a:lnTo>
                    <a:pt x="12118" y="939"/>
                  </a:lnTo>
                  <a:lnTo>
                    <a:pt x="11970" y="840"/>
                  </a:lnTo>
                  <a:lnTo>
                    <a:pt x="11649" y="667"/>
                  </a:lnTo>
                  <a:lnTo>
                    <a:pt x="11254" y="494"/>
                  </a:lnTo>
                  <a:lnTo>
                    <a:pt x="10785" y="371"/>
                  </a:lnTo>
                  <a:lnTo>
                    <a:pt x="10292" y="248"/>
                  </a:lnTo>
                  <a:lnTo>
                    <a:pt x="9749" y="149"/>
                  </a:lnTo>
                  <a:lnTo>
                    <a:pt x="9156" y="100"/>
                  </a:lnTo>
                  <a:lnTo>
                    <a:pt x="8564" y="50"/>
                  </a:lnTo>
                  <a:lnTo>
                    <a:pt x="7947" y="1"/>
                  </a:lnTo>
                  <a:lnTo>
                    <a:pt x="7330" y="1"/>
                  </a:lnTo>
                  <a:lnTo>
                    <a:pt x="6713" y="1"/>
                  </a:lnTo>
                  <a:lnTo>
                    <a:pt x="6096" y="50"/>
                  </a:lnTo>
                  <a:lnTo>
                    <a:pt x="5504" y="100"/>
                  </a:lnTo>
                  <a:lnTo>
                    <a:pt x="4961" y="174"/>
                  </a:lnTo>
                  <a:lnTo>
                    <a:pt x="4961" y="174"/>
                  </a:lnTo>
                  <a:lnTo>
                    <a:pt x="4443" y="248"/>
                  </a:lnTo>
                  <a:lnTo>
                    <a:pt x="3974" y="346"/>
                  </a:lnTo>
                  <a:lnTo>
                    <a:pt x="3554" y="470"/>
                  </a:lnTo>
                  <a:lnTo>
                    <a:pt x="3184" y="568"/>
                  </a:lnTo>
                  <a:lnTo>
                    <a:pt x="2838" y="692"/>
                  </a:lnTo>
                  <a:lnTo>
                    <a:pt x="2542" y="791"/>
                  </a:lnTo>
                  <a:lnTo>
                    <a:pt x="2073" y="1013"/>
                  </a:lnTo>
                  <a:lnTo>
                    <a:pt x="1728" y="1210"/>
                  </a:lnTo>
                  <a:lnTo>
                    <a:pt x="1506" y="1383"/>
                  </a:lnTo>
                  <a:lnTo>
                    <a:pt x="1382" y="1482"/>
                  </a:lnTo>
                  <a:lnTo>
                    <a:pt x="1333" y="1531"/>
                  </a:lnTo>
                  <a:lnTo>
                    <a:pt x="1333" y="1531"/>
                  </a:lnTo>
                  <a:lnTo>
                    <a:pt x="1284" y="1679"/>
                  </a:lnTo>
                  <a:lnTo>
                    <a:pt x="1210" y="1876"/>
                  </a:lnTo>
                  <a:lnTo>
                    <a:pt x="1086" y="2444"/>
                  </a:lnTo>
                  <a:lnTo>
                    <a:pt x="988" y="3184"/>
                  </a:lnTo>
                  <a:lnTo>
                    <a:pt x="864" y="4098"/>
                  </a:lnTo>
                  <a:lnTo>
                    <a:pt x="642" y="6220"/>
                  </a:lnTo>
                  <a:lnTo>
                    <a:pt x="445" y="8540"/>
                  </a:lnTo>
                  <a:lnTo>
                    <a:pt x="272" y="10835"/>
                  </a:lnTo>
                  <a:lnTo>
                    <a:pt x="124" y="12785"/>
                  </a:lnTo>
                  <a:lnTo>
                    <a:pt x="0" y="14660"/>
                  </a:lnTo>
                  <a:lnTo>
                    <a:pt x="13278" y="14660"/>
                  </a:lnTo>
                  <a:lnTo>
                    <a:pt x="13278" y="14660"/>
                  </a:lnTo>
                  <a:lnTo>
                    <a:pt x="12908" y="8564"/>
                  </a:lnTo>
                  <a:lnTo>
                    <a:pt x="12636" y="4098"/>
                  </a:lnTo>
                  <a:lnTo>
                    <a:pt x="12463" y="1482"/>
                  </a:lnTo>
                  <a:lnTo>
                    <a:pt x="12463" y="148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8" name="Google Shape;3168;p34"/>
            <p:cNvSpPr/>
            <p:nvPr/>
          </p:nvSpPr>
          <p:spPr>
            <a:xfrm>
              <a:off x="1803495" y="2691820"/>
              <a:ext cx="158338" cy="119563"/>
            </a:xfrm>
            <a:custGeom>
              <a:avLst/>
              <a:gdLst/>
              <a:ahLst/>
              <a:cxnLst/>
              <a:rect l="l" t="t" r="r" b="b"/>
              <a:pathLst>
                <a:path w="5035" h="3802" extrusionOk="0">
                  <a:moveTo>
                    <a:pt x="0" y="99"/>
                  </a:moveTo>
                  <a:lnTo>
                    <a:pt x="50" y="1358"/>
                  </a:lnTo>
                  <a:lnTo>
                    <a:pt x="50" y="1358"/>
                  </a:lnTo>
                  <a:lnTo>
                    <a:pt x="74" y="1605"/>
                  </a:lnTo>
                  <a:lnTo>
                    <a:pt x="99" y="1852"/>
                  </a:lnTo>
                  <a:lnTo>
                    <a:pt x="173" y="2074"/>
                  </a:lnTo>
                  <a:lnTo>
                    <a:pt x="247" y="2296"/>
                  </a:lnTo>
                  <a:lnTo>
                    <a:pt x="370" y="2518"/>
                  </a:lnTo>
                  <a:lnTo>
                    <a:pt x="494" y="2715"/>
                  </a:lnTo>
                  <a:lnTo>
                    <a:pt x="617" y="2913"/>
                  </a:lnTo>
                  <a:lnTo>
                    <a:pt x="790" y="3086"/>
                  </a:lnTo>
                  <a:lnTo>
                    <a:pt x="963" y="3234"/>
                  </a:lnTo>
                  <a:lnTo>
                    <a:pt x="1135" y="3382"/>
                  </a:lnTo>
                  <a:lnTo>
                    <a:pt x="1333" y="3505"/>
                  </a:lnTo>
                  <a:lnTo>
                    <a:pt x="1555" y="3604"/>
                  </a:lnTo>
                  <a:lnTo>
                    <a:pt x="1777" y="3678"/>
                  </a:lnTo>
                  <a:lnTo>
                    <a:pt x="1999" y="3752"/>
                  </a:lnTo>
                  <a:lnTo>
                    <a:pt x="2221" y="3777"/>
                  </a:lnTo>
                  <a:lnTo>
                    <a:pt x="2468" y="3801"/>
                  </a:lnTo>
                  <a:lnTo>
                    <a:pt x="2468" y="3801"/>
                  </a:lnTo>
                  <a:lnTo>
                    <a:pt x="2542" y="3801"/>
                  </a:lnTo>
                  <a:lnTo>
                    <a:pt x="2542" y="3801"/>
                  </a:lnTo>
                  <a:lnTo>
                    <a:pt x="2592" y="3801"/>
                  </a:lnTo>
                  <a:lnTo>
                    <a:pt x="2592" y="3801"/>
                  </a:lnTo>
                  <a:lnTo>
                    <a:pt x="2838" y="3777"/>
                  </a:lnTo>
                  <a:lnTo>
                    <a:pt x="3085" y="3752"/>
                  </a:lnTo>
                  <a:lnTo>
                    <a:pt x="3332" y="3678"/>
                  </a:lnTo>
                  <a:lnTo>
                    <a:pt x="3554" y="3579"/>
                  </a:lnTo>
                  <a:lnTo>
                    <a:pt x="3776" y="3480"/>
                  </a:lnTo>
                  <a:lnTo>
                    <a:pt x="3974" y="3357"/>
                  </a:lnTo>
                  <a:lnTo>
                    <a:pt x="4171" y="3209"/>
                  </a:lnTo>
                  <a:lnTo>
                    <a:pt x="4344" y="3036"/>
                  </a:lnTo>
                  <a:lnTo>
                    <a:pt x="4492" y="2863"/>
                  </a:lnTo>
                  <a:lnTo>
                    <a:pt x="4640" y="2666"/>
                  </a:lnTo>
                  <a:lnTo>
                    <a:pt x="4763" y="2444"/>
                  </a:lnTo>
                  <a:lnTo>
                    <a:pt x="4862" y="2222"/>
                  </a:lnTo>
                  <a:lnTo>
                    <a:pt x="4936" y="2000"/>
                  </a:lnTo>
                  <a:lnTo>
                    <a:pt x="4985" y="1753"/>
                  </a:lnTo>
                  <a:lnTo>
                    <a:pt x="5035" y="1506"/>
                  </a:lnTo>
                  <a:lnTo>
                    <a:pt x="5035" y="1259"/>
                  </a:lnTo>
                  <a:lnTo>
                    <a:pt x="5035" y="1"/>
                  </a:lnTo>
                  <a:lnTo>
                    <a:pt x="0" y="99"/>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9" name="Google Shape;3169;p34"/>
            <p:cNvSpPr/>
            <p:nvPr/>
          </p:nvSpPr>
          <p:spPr>
            <a:xfrm>
              <a:off x="1574533" y="3131095"/>
              <a:ext cx="613163" cy="211107"/>
            </a:xfrm>
            <a:custGeom>
              <a:avLst/>
              <a:gdLst/>
              <a:ahLst/>
              <a:cxnLst/>
              <a:rect l="l" t="t" r="r" b="b"/>
              <a:pathLst>
                <a:path w="19498" h="6713" extrusionOk="0">
                  <a:moveTo>
                    <a:pt x="889" y="0"/>
                  </a:moveTo>
                  <a:lnTo>
                    <a:pt x="741" y="49"/>
                  </a:lnTo>
                  <a:lnTo>
                    <a:pt x="618" y="74"/>
                  </a:lnTo>
                  <a:lnTo>
                    <a:pt x="495" y="148"/>
                  </a:lnTo>
                  <a:lnTo>
                    <a:pt x="396" y="222"/>
                  </a:lnTo>
                  <a:lnTo>
                    <a:pt x="297" y="321"/>
                  </a:lnTo>
                  <a:lnTo>
                    <a:pt x="198" y="420"/>
                  </a:lnTo>
                  <a:lnTo>
                    <a:pt x="124" y="543"/>
                  </a:lnTo>
                  <a:lnTo>
                    <a:pt x="75" y="642"/>
                  </a:lnTo>
                  <a:lnTo>
                    <a:pt x="26" y="790"/>
                  </a:lnTo>
                  <a:lnTo>
                    <a:pt x="1" y="913"/>
                  </a:lnTo>
                  <a:lnTo>
                    <a:pt x="1" y="1037"/>
                  </a:lnTo>
                  <a:lnTo>
                    <a:pt x="1" y="1185"/>
                  </a:lnTo>
                  <a:lnTo>
                    <a:pt x="50" y="1308"/>
                  </a:lnTo>
                  <a:lnTo>
                    <a:pt x="100" y="1456"/>
                  </a:lnTo>
                  <a:lnTo>
                    <a:pt x="174" y="1579"/>
                  </a:lnTo>
                  <a:lnTo>
                    <a:pt x="3407" y="6713"/>
                  </a:lnTo>
                  <a:lnTo>
                    <a:pt x="16709" y="6713"/>
                  </a:lnTo>
                  <a:lnTo>
                    <a:pt x="19399" y="1505"/>
                  </a:lnTo>
                  <a:lnTo>
                    <a:pt x="19448" y="1382"/>
                  </a:lnTo>
                  <a:lnTo>
                    <a:pt x="19473" y="1234"/>
                  </a:lnTo>
                  <a:lnTo>
                    <a:pt x="19497" y="1111"/>
                  </a:lnTo>
                  <a:lnTo>
                    <a:pt x="19497" y="987"/>
                  </a:lnTo>
                  <a:lnTo>
                    <a:pt x="19497" y="839"/>
                  </a:lnTo>
                  <a:lnTo>
                    <a:pt x="19448" y="716"/>
                  </a:lnTo>
                  <a:lnTo>
                    <a:pt x="19423" y="592"/>
                  </a:lnTo>
                  <a:lnTo>
                    <a:pt x="19349" y="494"/>
                  </a:lnTo>
                  <a:lnTo>
                    <a:pt x="19275" y="395"/>
                  </a:lnTo>
                  <a:lnTo>
                    <a:pt x="19201" y="296"/>
                  </a:lnTo>
                  <a:lnTo>
                    <a:pt x="19103" y="197"/>
                  </a:lnTo>
                  <a:lnTo>
                    <a:pt x="18979" y="148"/>
                  </a:lnTo>
                  <a:lnTo>
                    <a:pt x="18880" y="74"/>
                  </a:lnTo>
                  <a:lnTo>
                    <a:pt x="18757" y="25"/>
                  </a:lnTo>
                  <a:lnTo>
                    <a:pt x="1860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0" name="Google Shape;3170;p34"/>
            <p:cNvSpPr/>
            <p:nvPr/>
          </p:nvSpPr>
          <p:spPr>
            <a:xfrm>
              <a:off x="1936199" y="2847826"/>
              <a:ext cx="328312" cy="388848"/>
            </a:xfrm>
            <a:custGeom>
              <a:avLst/>
              <a:gdLst/>
              <a:ahLst/>
              <a:cxnLst/>
              <a:rect l="l" t="t" r="r" b="b"/>
              <a:pathLst>
                <a:path w="10440" h="12365" extrusionOk="0">
                  <a:moveTo>
                    <a:pt x="10440" y="4196"/>
                  </a:moveTo>
                  <a:lnTo>
                    <a:pt x="10440" y="4196"/>
                  </a:lnTo>
                  <a:lnTo>
                    <a:pt x="10366" y="4590"/>
                  </a:lnTo>
                  <a:lnTo>
                    <a:pt x="10267" y="4961"/>
                  </a:lnTo>
                  <a:lnTo>
                    <a:pt x="10168" y="5331"/>
                  </a:lnTo>
                  <a:lnTo>
                    <a:pt x="10045" y="5652"/>
                  </a:lnTo>
                  <a:lnTo>
                    <a:pt x="9872" y="5997"/>
                  </a:lnTo>
                  <a:lnTo>
                    <a:pt x="9699" y="6293"/>
                  </a:lnTo>
                  <a:lnTo>
                    <a:pt x="9477" y="6589"/>
                  </a:lnTo>
                  <a:lnTo>
                    <a:pt x="9230" y="6886"/>
                  </a:lnTo>
                  <a:lnTo>
                    <a:pt x="8959" y="7182"/>
                  </a:lnTo>
                  <a:lnTo>
                    <a:pt x="8663" y="7453"/>
                  </a:lnTo>
                  <a:lnTo>
                    <a:pt x="8317" y="7725"/>
                  </a:lnTo>
                  <a:lnTo>
                    <a:pt x="7922" y="7996"/>
                  </a:lnTo>
                  <a:lnTo>
                    <a:pt x="7503" y="8268"/>
                  </a:lnTo>
                  <a:lnTo>
                    <a:pt x="7034" y="8539"/>
                  </a:lnTo>
                  <a:lnTo>
                    <a:pt x="6516" y="8811"/>
                  </a:lnTo>
                  <a:lnTo>
                    <a:pt x="5973" y="9082"/>
                  </a:lnTo>
                  <a:lnTo>
                    <a:pt x="5973" y="9082"/>
                  </a:lnTo>
                  <a:lnTo>
                    <a:pt x="4837" y="9650"/>
                  </a:lnTo>
                  <a:lnTo>
                    <a:pt x="4146" y="9995"/>
                  </a:lnTo>
                  <a:lnTo>
                    <a:pt x="4146" y="9995"/>
                  </a:lnTo>
                  <a:lnTo>
                    <a:pt x="4097" y="10341"/>
                  </a:lnTo>
                  <a:lnTo>
                    <a:pt x="4023" y="10662"/>
                  </a:lnTo>
                  <a:lnTo>
                    <a:pt x="3949" y="11056"/>
                  </a:lnTo>
                  <a:lnTo>
                    <a:pt x="3850" y="11402"/>
                  </a:lnTo>
                  <a:lnTo>
                    <a:pt x="3776" y="11575"/>
                  </a:lnTo>
                  <a:lnTo>
                    <a:pt x="3702" y="11698"/>
                  </a:lnTo>
                  <a:lnTo>
                    <a:pt x="3653" y="11821"/>
                  </a:lnTo>
                  <a:lnTo>
                    <a:pt x="3554" y="11871"/>
                  </a:lnTo>
                  <a:lnTo>
                    <a:pt x="3480" y="11895"/>
                  </a:lnTo>
                  <a:lnTo>
                    <a:pt x="3406" y="11871"/>
                  </a:lnTo>
                  <a:lnTo>
                    <a:pt x="3406" y="11871"/>
                  </a:lnTo>
                  <a:lnTo>
                    <a:pt x="3357" y="11846"/>
                  </a:lnTo>
                  <a:lnTo>
                    <a:pt x="3332" y="11772"/>
                  </a:lnTo>
                  <a:lnTo>
                    <a:pt x="3283" y="11550"/>
                  </a:lnTo>
                  <a:lnTo>
                    <a:pt x="3307" y="11278"/>
                  </a:lnTo>
                  <a:lnTo>
                    <a:pt x="3332" y="10982"/>
                  </a:lnTo>
                  <a:lnTo>
                    <a:pt x="3381" y="10415"/>
                  </a:lnTo>
                  <a:lnTo>
                    <a:pt x="3406" y="10242"/>
                  </a:lnTo>
                  <a:lnTo>
                    <a:pt x="3381" y="10168"/>
                  </a:lnTo>
                  <a:lnTo>
                    <a:pt x="3381" y="10143"/>
                  </a:lnTo>
                  <a:lnTo>
                    <a:pt x="3381" y="10143"/>
                  </a:lnTo>
                  <a:lnTo>
                    <a:pt x="3332" y="10143"/>
                  </a:lnTo>
                  <a:lnTo>
                    <a:pt x="3307" y="10217"/>
                  </a:lnTo>
                  <a:lnTo>
                    <a:pt x="3209" y="10464"/>
                  </a:lnTo>
                  <a:lnTo>
                    <a:pt x="2937" y="11254"/>
                  </a:lnTo>
                  <a:lnTo>
                    <a:pt x="2764" y="11673"/>
                  </a:lnTo>
                  <a:lnTo>
                    <a:pt x="2592" y="12044"/>
                  </a:lnTo>
                  <a:lnTo>
                    <a:pt x="2518" y="12167"/>
                  </a:lnTo>
                  <a:lnTo>
                    <a:pt x="2444" y="12290"/>
                  </a:lnTo>
                  <a:lnTo>
                    <a:pt x="2370" y="12340"/>
                  </a:lnTo>
                  <a:lnTo>
                    <a:pt x="2296" y="12364"/>
                  </a:lnTo>
                  <a:lnTo>
                    <a:pt x="2296" y="12364"/>
                  </a:lnTo>
                  <a:lnTo>
                    <a:pt x="2221" y="12315"/>
                  </a:lnTo>
                  <a:lnTo>
                    <a:pt x="2197" y="12216"/>
                  </a:lnTo>
                  <a:lnTo>
                    <a:pt x="2172" y="12093"/>
                  </a:lnTo>
                  <a:lnTo>
                    <a:pt x="2172" y="11920"/>
                  </a:lnTo>
                  <a:lnTo>
                    <a:pt x="2246" y="11550"/>
                  </a:lnTo>
                  <a:lnTo>
                    <a:pt x="2320" y="11106"/>
                  </a:lnTo>
                  <a:lnTo>
                    <a:pt x="2518" y="10267"/>
                  </a:lnTo>
                  <a:lnTo>
                    <a:pt x="2542" y="9970"/>
                  </a:lnTo>
                  <a:lnTo>
                    <a:pt x="2542" y="9896"/>
                  </a:lnTo>
                  <a:lnTo>
                    <a:pt x="2518" y="9847"/>
                  </a:lnTo>
                  <a:lnTo>
                    <a:pt x="2518" y="9847"/>
                  </a:lnTo>
                  <a:lnTo>
                    <a:pt x="2468" y="9872"/>
                  </a:lnTo>
                  <a:lnTo>
                    <a:pt x="2419" y="9921"/>
                  </a:lnTo>
                  <a:lnTo>
                    <a:pt x="2271" y="10193"/>
                  </a:lnTo>
                  <a:lnTo>
                    <a:pt x="1901" y="10982"/>
                  </a:lnTo>
                  <a:lnTo>
                    <a:pt x="1679" y="11427"/>
                  </a:lnTo>
                  <a:lnTo>
                    <a:pt x="1481" y="11797"/>
                  </a:lnTo>
                  <a:lnTo>
                    <a:pt x="1382" y="11945"/>
                  </a:lnTo>
                  <a:lnTo>
                    <a:pt x="1284" y="12068"/>
                  </a:lnTo>
                  <a:lnTo>
                    <a:pt x="1185" y="12142"/>
                  </a:lnTo>
                  <a:lnTo>
                    <a:pt x="1111" y="12142"/>
                  </a:lnTo>
                  <a:lnTo>
                    <a:pt x="1111" y="12142"/>
                  </a:lnTo>
                  <a:lnTo>
                    <a:pt x="1062" y="12118"/>
                  </a:lnTo>
                  <a:lnTo>
                    <a:pt x="1012" y="12044"/>
                  </a:lnTo>
                  <a:lnTo>
                    <a:pt x="1012" y="11945"/>
                  </a:lnTo>
                  <a:lnTo>
                    <a:pt x="1037" y="11797"/>
                  </a:lnTo>
                  <a:lnTo>
                    <a:pt x="1111" y="11451"/>
                  </a:lnTo>
                  <a:lnTo>
                    <a:pt x="1234" y="11056"/>
                  </a:lnTo>
                  <a:lnTo>
                    <a:pt x="1481" y="10267"/>
                  </a:lnTo>
                  <a:lnTo>
                    <a:pt x="1555" y="9995"/>
                  </a:lnTo>
                  <a:lnTo>
                    <a:pt x="1555" y="9896"/>
                  </a:lnTo>
                  <a:lnTo>
                    <a:pt x="1530" y="9822"/>
                  </a:lnTo>
                  <a:lnTo>
                    <a:pt x="1530" y="9822"/>
                  </a:lnTo>
                  <a:lnTo>
                    <a:pt x="1506" y="9847"/>
                  </a:lnTo>
                  <a:lnTo>
                    <a:pt x="1456" y="9896"/>
                  </a:lnTo>
                  <a:lnTo>
                    <a:pt x="1284" y="10143"/>
                  </a:lnTo>
                  <a:lnTo>
                    <a:pt x="864" y="10908"/>
                  </a:lnTo>
                  <a:lnTo>
                    <a:pt x="617" y="11278"/>
                  </a:lnTo>
                  <a:lnTo>
                    <a:pt x="494" y="11451"/>
                  </a:lnTo>
                  <a:lnTo>
                    <a:pt x="395" y="11575"/>
                  </a:lnTo>
                  <a:lnTo>
                    <a:pt x="297" y="11673"/>
                  </a:lnTo>
                  <a:lnTo>
                    <a:pt x="198" y="11723"/>
                  </a:lnTo>
                  <a:lnTo>
                    <a:pt x="148" y="11723"/>
                  </a:lnTo>
                  <a:lnTo>
                    <a:pt x="99" y="11723"/>
                  </a:lnTo>
                  <a:lnTo>
                    <a:pt x="74" y="11698"/>
                  </a:lnTo>
                  <a:lnTo>
                    <a:pt x="50" y="11649"/>
                  </a:lnTo>
                  <a:lnTo>
                    <a:pt x="50" y="11649"/>
                  </a:lnTo>
                  <a:lnTo>
                    <a:pt x="0" y="11525"/>
                  </a:lnTo>
                  <a:lnTo>
                    <a:pt x="0" y="11377"/>
                  </a:lnTo>
                  <a:lnTo>
                    <a:pt x="25" y="11155"/>
                  </a:lnTo>
                  <a:lnTo>
                    <a:pt x="74" y="10908"/>
                  </a:lnTo>
                  <a:lnTo>
                    <a:pt x="247" y="10365"/>
                  </a:lnTo>
                  <a:lnTo>
                    <a:pt x="519" y="9748"/>
                  </a:lnTo>
                  <a:lnTo>
                    <a:pt x="815" y="9107"/>
                  </a:lnTo>
                  <a:lnTo>
                    <a:pt x="988" y="8811"/>
                  </a:lnTo>
                  <a:lnTo>
                    <a:pt x="1160" y="8539"/>
                  </a:lnTo>
                  <a:lnTo>
                    <a:pt x="1358" y="8292"/>
                  </a:lnTo>
                  <a:lnTo>
                    <a:pt x="1530" y="8070"/>
                  </a:lnTo>
                  <a:lnTo>
                    <a:pt x="1728" y="7897"/>
                  </a:lnTo>
                  <a:lnTo>
                    <a:pt x="1901" y="7749"/>
                  </a:lnTo>
                  <a:lnTo>
                    <a:pt x="1901" y="7749"/>
                  </a:lnTo>
                  <a:lnTo>
                    <a:pt x="2271" y="7552"/>
                  </a:lnTo>
                  <a:lnTo>
                    <a:pt x="2641" y="7355"/>
                  </a:lnTo>
                  <a:lnTo>
                    <a:pt x="3036" y="7206"/>
                  </a:lnTo>
                  <a:lnTo>
                    <a:pt x="3381" y="7058"/>
                  </a:lnTo>
                  <a:lnTo>
                    <a:pt x="3924" y="6886"/>
                  </a:lnTo>
                  <a:lnTo>
                    <a:pt x="4146" y="6836"/>
                  </a:lnTo>
                  <a:lnTo>
                    <a:pt x="5553" y="5356"/>
                  </a:lnTo>
                  <a:lnTo>
                    <a:pt x="4369" y="4171"/>
                  </a:lnTo>
                  <a:lnTo>
                    <a:pt x="7873" y="0"/>
                  </a:lnTo>
                  <a:lnTo>
                    <a:pt x="7873" y="0"/>
                  </a:lnTo>
                  <a:lnTo>
                    <a:pt x="8317" y="395"/>
                  </a:lnTo>
                  <a:lnTo>
                    <a:pt x="8761" y="839"/>
                  </a:lnTo>
                  <a:lnTo>
                    <a:pt x="9255" y="1432"/>
                  </a:lnTo>
                  <a:lnTo>
                    <a:pt x="9255" y="1432"/>
                  </a:lnTo>
                  <a:lnTo>
                    <a:pt x="9502" y="1728"/>
                  </a:lnTo>
                  <a:lnTo>
                    <a:pt x="9749" y="2073"/>
                  </a:lnTo>
                  <a:lnTo>
                    <a:pt x="9971" y="2419"/>
                  </a:lnTo>
                  <a:lnTo>
                    <a:pt x="10143" y="2764"/>
                  </a:lnTo>
                  <a:lnTo>
                    <a:pt x="10292" y="3134"/>
                  </a:lnTo>
                  <a:lnTo>
                    <a:pt x="10390" y="3505"/>
                  </a:lnTo>
                  <a:lnTo>
                    <a:pt x="10440" y="3677"/>
                  </a:lnTo>
                  <a:lnTo>
                    <a:pt x="10440" y="3850"/>
                  </a:lnTo>
                  <a:lnTo>
                    <a:pt x="10440" y="4023"/>
                  </a:lnTo>
                  <a:lnTo>
                    <a:pt x="10440" y="4196"/>
                  </a:lnTo>
                  <a:lnTo>
                    <a:pt x="10440"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1" name="Google Shape;3171;p34"/>
            <p:cNvSpPr/>
            <p:nvPr/>
          </p:nvSpPr>
          <p:spPr>
            <a:xfrm>
              <a:off x="2073557" y="2847826"/>
              <a:ext cx="153715" cy="168433"/>
            </a:xfrm>
            <a:custGeom>
              <a:avLst/>
              <a:gdLst/>
              <a:ahLst/>
              <a:cxnLst/>
              <a:rect l="l" t="t" r="r" b="b"/>
              <a:pathLst>
                <a:path w="4888" h="5356" extrusionOk="0">
                  <a:moveTo>
                    <a:pt x="4887" y="1432"/>
                  </a:moveTo>
                  <a:lnTo>
                    <a:pt x="1185" y="5356"/>
                  </a:lnTo>
                  <a:lnTo>
                    <a:pt x="1" y="4171"/>
                  </a:lnTo>
                  <a:lnTo>
                    <a:pt x="3505" y="0"/>
                  </a:lnTo>
                  <a:lnTo>
                    <a:pt x="3505" y="0"/>
                  </a:lnTo>
                  <a:lnTo>
                    <a:pt x="3949" y="395"/>
                  </a:lnTo>
                  <a:lnTo>
                    <a:pt x="4393" y="839"/>
                  </a:lnTo>
                  <a:lnTo>
                    <a:pt x="4887" y="1432"/>
                  </a:lnTo>
                  <a:lnTo>
                    <a:pt x="4887" y="1432"/>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2" name="Google Shape;3172;p34"/>
            <p:cNvSpPr/>
            <p:nvPr/>
          </p:nvSpPr>
          <p:spPr>
            <a:xfrm>
              <a:off x="1972677" y="2725971"/>
              <a:ext cx="245259" cy="287179"/>
            </a:xfrm>
            <a:custGeom>
              <a:avLst/>
              <a:gdLst/>
              <a:ahLst/>
              <a:cxnLst/>
              <a:rect l="l" t="t" r="r" b="b"/>
              <a:pathLst>
                <a:path w="7799" h="9132" extrusionOk="0">
                  <a:moveTo>
                    <a:pt x="2024" y="1"/>
                  </a:moveTo>
                  <a:lnTo>
                    <a:pt x="2024" y="1"/>
                  </a:lnTo>
                  <a:lnTo>
                    <a:pt x="1901" y="25"/>
                  </a:lnTo>
                  <a:lnTo>
                    <a:pt x="1728" y="50"/>
                  </a:lnTo>
                  <a:lnTo>
                    <a:pt x="1555" y="149"/>
                  </a:lnTo>
                  <a:lnTo>
                    <a:pt x="1358" y="247"/>
                  </a:lnTo>
                  <a:lnTo>
                    <a:pt x="1160" y="395"/>
                  </a:lnTo>
                  <a:lnTo>
                    <a:pt x="963" y="568"/>
                  </a:lnTo>
                  <a:lnTo>
                    <a:pt x="765" y="766"/>
                  </a:lnTo>
                  <a:lnTo>
                    <a:pt x="593" y="1012"/>
                  </a:lnTo>
                  <a:lnTo>
                    <a:pt x="420" y="1259"/>
                  </a:lnTo>
                  <a:lnTo>
                    <a:pt x="272" y="1555"/>
                  </a:lnTo>
                  <a:lnTo>
                    <a:pt x="173" y="1876"/>
                  </a:lnTo>
                  <a:lnTo>
                    <a:pt x="74" y="2222"/>
                  </a:lnTo>
                  <a:lnTo>
                    <a:pt x="25" y="2592"/>
                  </a:lnTo>
                  <a:lnTo>
                    <a:pt x="0" y="2987"/>
                  </a:lnTo>
                  <a:lnTo>
                    <a:pt x="25" y="3406"/>
                  </a:lnTo>
                  <a:lnTo>
                    <a:pt x="124" y="3875"/>
                  </a:lnTo>
                  <a:lnTo>
                    <a:pt x="124" y="3875"/>
                  </a:lnTo>
                  <a:lnTo>
                    <a:pt x="247" y="4319"/>
                  </a:lnTo>
                  <a:lnTo>
                    <a:pt x="420" y="4788"/>
                  </a:lnTo>
                  <a:lnTo>
                    <a:pt x="642" y="5257"/>
                  </a:lnTo>
                  <a:lnTo>
                    <a:pt x="889" y="5726"/>
                  </a:lnTo>
                  <a:lnTo>
                    <a:pt x="1160" y="6170"/>
                  </a:lnTo>
                  <a:lnTo>
                    <a:pt x="1456" y="6615"/>
                  </a:lnTo>
                  <a:lnTo>
                    <a:pt x="1728" y="7009"/>
                  </a:lnTo>
                  <a:lnTo>
                    <a:pt x="2024" y="7404"/>
                  </a:lnTo>
                  <a:lnTo>
                    <a:pt x="2592" y="8120"/>
                  </a:lnTo>
                  <a:lnTo>
                    <a:pt x="3060" y="8663"/>
                  </a:lnTo>
                  <a:lnTo>
                    <a:pt x="3505" y="9132"/>
                  </a:lnTo>
                  <a:lnTo>
                    <a:pt x="7799" y="4097"/>
                  </a:lnTo>
                  <a:lnTo>
                    <a:pt x="7799" y="4097"/>
                  </a:lnTo>
                  <a:lnTo>
                    <a:pt x="7157" y="3480"/>
                  </a:lnTo>
                  <a:lnTo>
                    <a:pt x="6442" y="2839"/>
                  </a:lnTo>
                  <a:lnTo>
                    <a:pt x="5578" y="2098"/>
                  </a:lnTo>
                  <a:lnTo>
                    <a:pt x="5109" y="1728"/>
                  </a:lnTo>
                  <a:lnTo>
                    <a:pt x="4640" y="1358"/>
                  </a:lnTo>
                  <a:lnTo>
                    <a:pt x="4146" y="1012"/>
                  </a:lnTo>
                  <a:lnTo>
                    <a:pt x="3677" y="692"/>
                  </a:lnTo>
                  <a:lnTo>
                    <a:pt x="3209" y="420"/>
                  </a:lnTo>
                  <a:lnTo>
                    <a:pt x="2789" y="223"/>
                  </a:lnTo>
                  <a:lnTo>
                    <a:pt x="2394" y="75"/>
                  </a:lnTo>
                  <a:lnTo>
                    <a:pt x="2197" y="25"/>
                  </a:lnTo>
                  <a:lnTo>
                    <a:pt x="2024" y="1"/>
                  </a:lnTo>
                  <a:lnTo>
                    <a:pt x="202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3" name="Google Shape;3173;p34"/>
            <p:cNvSpPr/>
            <p:nvPr/>
          </p:nvSpPr>
          <p:spPr>
            <a:xfrm>
              <a:off x="1500037" y="2855562"/>
              <a:ext cx="328312" cy="388094"/>
            </a:xfrm>
            <a:custGeom>
              <a:avLst/>
              <a:gdLst/>
              <a:ahLst/>
              <a:cxnLst/>
              <a:rect l="l" t="t" r="r" b="b"/>
              <a:pathLst>
                <a:path w="10440" h="12341" extrusionOk="0">
                  <a:moveTo>
                    <a:pt x="25" y="4196"/>
                  </a:moveTo>
                  <a:lnTo>
                    <a:pt x="25" y="4196"/>
                  </a:lnTo>
                  <a:lnTo>
                    <a:pt x="75" y="4591"/>
                  </a:lnTo>
                  <a:lnTo>
                    <a:pt x="173" y="4961"/>
                  </a:lnTo>
                  <a:lnTo>
                    <a:pt x="272" y="5307"/>
                  </a:lnTo>
                  <a:lnTo>
                    <a:pt x="420" y="5652"/>
                  </a:lnTo>
                  <a:lnTo>
                    <a:pt x="568" y="5973"/>
                  </a:lnTo>
                  <a:lnTo>
                    <a:pt x="741" y="6294"/>
                  </a:lnTo>
                  <a:lnTo>
                    <a:pt x="963" y="6590"/>
                  </a:lnTo>
                  <a:lnTo>
                    <a:pt x="1210" y="6886"/>
                  </a:lnTo>
                  <a:lnTo>
                    <a:pt x="1481" y="7183"/>
                  </a:lnTo>
                  <a:lnTo>
                    <a:pt x="1778" y="7454"/>
                  </a:lnTo>
                  <a:lnTo>
                    <a:pt x="2123" y="7725"/>
                  </a:lnTo>
                  <a:lnTo>
                    <a:pt x="2518" y="7997"/>
                  </a:lnTo>
                  <a:lnTo>
                    <a:pt x="2938" y="8268"/>
                  </a:lnTo>
                  <a:lnTo>
                    <a:pt x="3406" y="8540"/>
                  </a:lnTo>
                  <a:lnTo>
                    <a:pt x="3925" y="8811"/>
                  </a:lnTo>
                  <a:lnTo>
                    <a:pt x="4468" y="9083"/>
                  </a:lnTo>
                  <a:lnTo>
                    <a:pt x="4468" y="9083"/>
                  </a:lnTo>
                  <a:lnTo>
                    <a:pt x="5628" y="9650"/>
                  </a:lnTo>
                  <a:lnTo>
                    <a:pt x="6319" y="9996"/>
                  </a:lnTo>
                  <a:lnTo>
                    <a:pt x="6319" y="9996"/>
                  </a:lnTo>
                  <a:lnTo>
                    <a:pt x="6368" y="10341"/>
                  </a:lnTo>
                  <a:lnTo>
                    <a:pt x="6417" y="10662"/>
                  </a:lnTo>
                  <a:lnTo>
                    <a:pt x="6516" y="11057"/>
                  </a:lnTo>
                  <a:lnTo>
                    <a:pt x="6615" y="11427"/>
                  </a:lnTo>
                  <a:lnTo>
                    <a:pt x="6689" y="11600"/>
                  </a:lnTo>
                  <a:lnTo>
                    <a:pt x="6738" y="11748"/>
                  </a:lnTo>
                  <a:lnTo>
                    <a:pt x="6812" y="11847"/>
                  </a:lnTo>
                  <a:lnTo>
                    <a:pt x="6886" y="11921"/>
                  </a:lnTo>
                  <a:lnTo>
                    <a:pt x="6985" y="11946"/>
                  </a:lnTo>
                  <a:lnTo>
                    <a:pt x="7059" y="11921"/>
                  </a:lnTo>
                  <a:lnTo>
                    <a:pt x="7059" y="11921"/>
                  </a:lnTo>
                  <a:lnTo>
                    <a:pt x="7108" y="11872"/>
                  </a:lnTo>
                  <a:lnTo>
                    <a:pt x="7133" y="11798"/>
                  </a:lnTo>
                  <a:lnTo>
                    <a:pt x="7158" y="11575"/>
                  </a:lnTo>
                  <a:lnTo>
                    <a:pt x="7158" y="11304"/>
                  </a:lnTo>
                  <a:lnTo>
                    <a:pt x="7133" y="11008"/>
                  </a:lnTo>
                  <a:lnTo>
                    <a:pt x="7059" y="10416"/>
                  </a:lnTo>
                  <a:lnTo>
                    <a:pt x="7059" y="10218"/>
                  </a:lnTo>
                  <a:lnTo>
                    <a:pt x="7059" y="10169"/>
                  </a:lnTo>
                  <a:lnTo>
                    <a:pt x="7084" y="10119"/>
                  </a:lnTo>
                  <a:lnTo>
                    <a:pt x="7084" y="10119"/>
                  </a:lnTo>
                  <a:lnTo>
                    <a:pt x="7108" y="10144"/>
                  </a:lnTo>
                  <a:lnTo>
                    <a:pt x="7133" y="10193"/>
                  </a:lnTo>
                  <a:lnTo>
                    <a:pt x="7256" y="10465"/>
                  </a:lnTo>
                  <a:lnTo>
                    <a:pt x="7528" y="11230"/>
                  </a:lnTo>
                  <a:lnTo>
                    <a:pt x="7676" y="11674"/>
                  </a:lnTo>
                  <a:lnTo>
                    <a:pt x="7849" y="12020"/>
                  </a:lnTo>
                  <a:lnTo>
                    <a:pt x="7923" y="12168"/>
                  </a:lnTo>
                  <a:lnTo>
                    <a:pt x="7997" y="12266"/>
                  </a:lnTo>
                  <a:lnTo>
                    <a:pt x="8095" y="12340"/>
                  </a:lnTo>
                  <a:lnTo>
                    <a:pt x="8170" y="12340"/>
                  </a:lnTo>
                  <a:lnTo>
                    <a:pt x="8170" y="12340"/>
                  </a:lnTo>
                  <a:lnTo>
                    <a:pt x="8219" y="12291"/>
                  </a:lnTo>
                  <a:lnTo>
                    <a:pt x="8268" y="12217"/>
                  </a:lnTo>
                  <a:lnTo>
                    <a:pt x="8268" y="12094"/>
                  </a:lnTo>
                  <a:lnTo>
                    <a:pt x="8268" y="11921"/>
                  </a:lnTo>
                  <a:lnTo>
                    <a:pt x="8219" y="11526"/>
                  </a:lnTo>
                  <a:lnTo>
                    <a:pt x="8120" y="11082"/>
                  </a:lnTo>
                  <a:lnTo>
                    <a:pt x="7923" y="10267"/>
                  </a:lnTo>
                  <a:lnTo>
                    <a:pt x="7898" y="9971"/>
                  </a:lnTo>
                  <a:lnTo>
                    <a:pt x="7898" y="9897"/>
                  </a:lnTo>
                  <a:lnTo>
                    <a:pt x="7923" y="9848"/>
                  </a:lnTo>
                  <a:lnTo>
                    <a:pt x="7923" y="9848"/>
                  </a:lnTo>
                  <a:lnTo>
                    <a:pt x="7972" y="9848"/>
                  </a:lnTo>
                  <a:lnTo>
                    <a:pt x="8021" y="9922"/>
                  </a:lnTo>
                  <a:lnTo>
                    <a:pt x="8170" y="10169"/>
                  </a:lnTo>
                  <a:lnTo>
                    <a:pt x="8564" y="10983"/>
                  </a:lnTo>
                  <a:lnTo>
                    <a:pt x="8762" y="11403"/>
                  </a:lnTo>
                  <a:lnTo>
                    <a:pt x="8984" y="11798"/>
                  </a:lnTo>
                  <a:lnTo>
                    <a:pt x="9083" y="11946"/>
                  </a:lnTo>
                  <a:lnTo>
                    <a:pt x="9157" y="12044"/>
                  </a:lnTo>
                  <a:lnTo>
                    <a:pt x="9255" y="12118"/>
                  </a:lnTo>
                  <a:lnTo>
                    <a:pt x="9329" y="12143"/>
                  </a:lnTo>
                  <a:lnTo>
                    <a:pt x="9329" y="12143"/>
                  </a:lnTo>
                  <a:lnTo>
                    <a:pt x="9403" y="12118"/>
                  </a:lnTo>
                  <a:lnTo>
                    <a:pt x="9428" y="12044"/>
                  </a:lnTo>
                  <a:lnTo>
                    <a:pt x="9428" y="11921"/>
                  </a:lnTo>
                  <a:lnTo>
                    <a:pt x="9428" y="11798"/>
                  </a:lnTo>
                  <a:lnTo>
                    <a:pt x="9329" y="11452"/>
                  </a:lnTo>
                  <a:lnTo>
                    <a:pt x="9206" y="11032"/>
                  </a:lnTo>
                  <a:lnTo>
                    <a:pt x="8959" y="10267"/>
                  </a:lnTo>
                  <a:lnTo>
                    <a:pt x="8885" y="9971"/>
                  </a:lnTo>
                  <a:lnTo>
                    <a:pt x="8885" y="9873"/>
                  </a:lnTo>
                  <a:lnTo>
                    <a:pt x="8910" y="9823"/>
                  </a:lnTo>
                  <a:lnTo>
                    <a:pt x="8910" y="9823"/>
                  </a:lnTo>
                  <a:lnTo>
                    <a:pt x="8935" y="9823"/>
                  </a:lnTo>
                  <a:lnTo>
                    <a:pt x="8984" y="9873"/>
                  </a:lnTo>
                  <a:lnTo>
                    <a:pt x="9157" y="10119"/>
                  </a:lnTo>
                  <a:lnTo>
                    <a:pt x="9576" y="10884"/>
                  </a:lnTo>
                  <a:lnTo>
                    <a:pt x="9823" y="11279"/>
                  </a:lnTo>
                  <a:lnTo>
                    <a:pt x="9946" y="11452"/>
                  </a:lnTo>
                  <a:lnTo>
                    <a:pt x="10045" y="11575"/>
                  </a:lnTo>
                  <a:lnTo>
                    <a:pt x="10169" y="11674"/>
                  </a:lnTo>
                  <a:lnTo>
                    <a:pt x="10267" y="11724"/>
                  </a:lnTo>
                  <a:lnTo>
                    <a:pt x="10292" y="11724"/>
                  </a:lnTo>
                  <a:lnTo>
                    <a:pt x="10341" y="11724"/>
                  </a:lnTo>
                  <a:lnTo>
                    <a:pt x="10366" y="11699"/>
                  </a:lnTo>
                  <a:lnTo>
                    <a:pt x="10415" y="11649"/>
                  </a:lnTo>
                  <a:lnTo>
                    <a:pt x="10415" y="11649"/>
                  </a:lnTo>
                  <a:lnTo>
                    <a:pt x="10440" y="11526"/>
                  </a:lnTo>
                  <a:lnTo>
                    <a:pt x="10440" y="11353"/>
                  </a:lnTo>
                  <a:lnTo>
                    <a:pt x="10415" y="11156"/>
                  </a:lnTo>
                  <a:lnTo>
                    <a:pt x="10366" y="10909"/>
                  </a:lnTo>
                  <a:lnTo>
                    <a:pt x="10193" y="10341"/>
                  </a:lnTo>
                  <a:lnTo>
                    <a:pt x="9946" y="9724"/>
                  </a:lnTo>
                  <a:lnTo>
                    <a:pt x="9626" y="9108"/>
                  </a:lnTo>
                  <a:lnTo>
                    <a:pt x="9453" y="8811"/>
                  </a:lnTo>
                  <a:lnTo>
                    <a:pt x="9280" y="8540"/>
                  </a:lnTo>
                  <a:lnTo>
                    <a:pt x="9107" y="8293"/>
                  </a:lnTo>
                  <a:lnTo>
                    <a:pt x="8910" y="8071"/>
                  </a:lnTo>
                  <a:lnTo>
                    <a:pt x="8737" y="7874"/>
                  </a:lnTo>
                  <a:lnTo>
                    <a:pt x="8540" y="7750"/>
                  </a:lnTo>
                  <a:lnTo>
                    <a:pt x="8540" y="7750"/>
                  </a:lnTo>
                  <a:lnTo>
                    <a:pt x="8170" y="7528"/>
                  </a:lnTo>
                  <a:lnTo>
                    <a:pt x="7799" y="7355"/>
                  </a:lnTo>
                  <a:lnTo>
                    <a:pt x="7429" y="7183"/>
                  </a:lnTo>
                  <a:lnTo>
                    <a:pt x="7059" y="7059"/>
                  </a:lnTo>
                  <a:lnTo>
                    <a:pt x="6516" y="6886"/>
                  </a:lnTo>
                  <a:lnTo>
                    <a:pt x="6294" y="6837"/>
                  </a:lnTo>
                  <a:lnTo>
                    <a:pt x="4887" y="5356"/>
                  </a:lnTo>
                  <a:lnTo>
                    <a:pt x="6096" y="4147"/>
                  </a:lnTo>
                  <a:lnTo>
                    <a:pt x="2567" y="1"/>
                  </a:lnTo>
                  <a:lnTo>
                    <a:pt x="2567" y="1"/>
                  </a:lnTo>
                  <a:lnTo>
                    <a:pt x="2444" y="100"/>
                  </a:lnTo>
                  <a:lnTo>
                    <a:pt x="2123" y="396"/>
                  </a:lnTo>
                  <a:lnTo>
                    <a:pt x="1679" y="840"/>
                  </a:lnTo>
                  <a:lnTo>
                    <a:pt x="1185" y="1408"/>
                  </a:lnTo>
                  <a:lnTo>
                    <a:pt x="1185" y="1408"/>
                  </a:lnTo>
                  <a:lnTo>
                    <a:pt x="939" y="1728"/>
                  </a:lnTo>
                  <a:lnTo>
                    <a:pt x="692" y="2074"/>
                  </a:lnTo>
                  <a:lnTo>
                    <a:pt x="494" y="2419"/>
                  </a:lnTo>
                  <a:lnTo>
                    <a:pt x="297" y="2765"/>
                  </a:lnTo>
                  <a:lnTo>
                    <a:pt x="149" y="3135"/>
                  </a:lnTo>
                  <a:lnTo>
                    <a:pt x="50" y="3481"/>
                  </a:lnTo>
                  <a:lnTo>
                    <a:pt x="25" y="3678"/>
                  </a:lnTo>
                  <a:lnTo>
                    <a:pt x="1" y="3851"/>
                  </a:lnTo>
                  <a:lnTo>
                    <a:pt x="1" y="4024"/>
                  </a:lnTo>
                  <a:lnTo>
                    <a:pt x="25" y="4196"/>
                  </a:lnTo>
                  <a:lnTo>
                    <a:pt x="25"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4" name="Google Shape;3174;p34"/>
            <p:cNvSpPr/>
            <p:nvPr/>
          </p:nvSpPr>
          <p:spPr>
            <a:xfrm>
              <a:off x="1537301" y="2855562"/>
              <a:ext cx="154470" cy="168464"/>
            </a:xfrm>
            <a:custGeom>
              <a:avLst/>
              <a:gdLst/>
              <a:ahLst/>
              <a:cxnLst/>
              <a:rect l="l" t="t" r="r" b="b"/>
              <a:pathLst>
                <a:path w="4912" h="5357" extrusionOk="0">
                  <a:moveTo>
                    <a:pt x="0" y="1408"/>
                  </a:moveTo>
                  <a:lnTo>
                    <a:pt x="3702" y="5356"/>
                  </a:lnTo>
                  <a:lnTo>
                    <a:pt x="4911" y="4147"/>
                  </a:lnTo>
                  <a:lnTo>
                    <a:pt x="1382" y="1"/>
                  </a:lnTo>
                  <a:lnTo>
                    <a:pt x="1382" y="1"/>
                  </a:lnTo>
                  <a:lnTo>
                    <a:pt x="1259" y="100"/>
                  </a:lnTo>
                  <a:lnTo>
                    <a:pt x="938" y="396"/>
                  </a:lnTo>
                  <a:lnTo>
                    <a:pt x="494" y="840"/>
                  </a:lnTo>
                  <a:lnTo>
                    <a:pt x="0" y="1408"/>
                  </a:lnTo>
                  <a:lnTo>
                    <a:pt x="0" y="1408"/>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5" name="Google Shape;3175;p34"/>
            <p:cNvSpPr/>
            <p:nvPr/>
          </p:nvSpPr>
          <p:spPr>
            <a:xfrm>
              <a:off x="1546609" y="2733738"/>
              <a:ext cx="245291" cy="287179"/>
            </a:xfrm>
            <a:custGeom>
              <a:avLst/>
              <a:gdLst/>
              <a:ahLst/>
              <a:cxnLst/>
              <a:rect l="l" t="t" r="r" b="b"/>
              <a:pathLst>
                <a:path w="7800" h="9132" extrusionOk="0">
                  <a:moveTo>
                    <a:pt x="5775" y="0"/>
                  </a:moveTo>
                  <a:lnTo>
                    <a:pt x="5775" y="0"/>
                  </a:lnTo>
                  <a:lnTo>
                    <a:pt x="5923" y="0"/>
                  </a:lnTo>
                  <a:lnTo>
                    <a:pt x="6072" y="50"/>
                  </a:lnTo>
                  <a:lnTo>
                    <a:pt x="6269" y="124"/>
                  </a:lnTo>
                  <a:lnTo>
                    <a:pt x="6442" y="247"/>
                  </a:lnTo>
                  <a:lnTo>
                    <a:pt x="6639" y="371"/>
                  </a:lnTo>
                  <a:lnTo>
                    <a:pt x="6837" y="543"/>
                  </a:lnTo>
                  <a:lnTo>
                    <a:pt x="7034" y="765"/>
                  </a:lnTo>
                  <a:lnTo>
                    <a:pt x="7207" y="987"/>
                  </a:lnTo>
                  <a:lnTo>
                    <a:pt x="7380" y="1259"/>
                  </a:lnTo>
                  <a:lnTo>
                    <a:pt x="7528" y="1555"/>
                  </a:lnTo>
                  <a:lnTo>
                    <a:pt x="7651" y="1876"/>
                  </a:lnTo>
                  <a:lnTo>
                    <a:pt x="7725" y="2221"/>
                  </a:lnTo>
                  <a:lnTo>
                    <a:pt x="7799" y="2592"/>
                  </a:lnTo>
                  <a:lnTo>
                    <a:pt x="7799" y="2986"/>
                  </a:lnTo>
                  <a:lnTo>
                    <a:pt x="7774" y="3406"/>
                  </a:lnTo>
                  <a:lnTo>
                    <a:pt x="7700" y="3850"/>
                  </a:lnTo>
                  <a:lnTo>
                    <a:pt x="7700" y="3850"/>
                  </a:lnTo>
                  <a:lnTo>
                    <a:pt x="7552" y="4319"/>
                  </a:lnTo>
                  <a:lnTo>
                    <a:pt x="7380" y="4788"/>
                  </a:lnTo>
                  <a:lnTo>
                    <a:pt x="7157" y="5257"/>
                  </a:lnTo>
                  <a:lnTo>
                    <a:pt x="6911" y="5701"/>
                  </a:lnTo>
                  <a:lnTo>
                    <a:pt x="6639" y="6170"/>
                  </a:lnTo>
                  <a:lnTo>
                    <a:pt x="6368" y="6590"/>
                  </a:lnTo>
                  <a:lnTo>
                    <a:pt x="6072" y="7009"/>
                  </a:lnTo>
                  <a:lnTo>
                    <a:pt x="5775" y="7404"/>
                  </a:lnTo>
                  <a:lnTo>
                    <a:pt x="5232" y="8095"/>
                  </a:lnTo>
                  <a:lnTo>
                    <a:pt x="4739" y="8638"/>
                  </a:lnTo>
                  <a:lnTo>
                    <a:pt x="4295" y="9132"/>
                  </a:lnTo>
                  <a:lnTo>
                    <a:pt x="0" y="4097"/>
                  </a:lnTo>
                  <a:lnTo>
                    <a:pt x="0" y="4097"/>
                  </a:lnTo>
                  <a:lnTo>
                    <a:pt x="667" y="3455"/>
                  </a:lnTo>
                  <a:lnTo>
                    <a:pt x="1358" y="2814"/>
                  </a:lnTo>
                  <a:lnTo>
                    <a:pt x="2222" y="2098"/>
                  </a:lnTo>
                  <a:lnTo>
                    <a:pt x="2691" y="1703"/>
                  </a:lnTo>
                  <a:lnTo>
                    <a:pt x="3184" y="1333"/>
                  </a:lnTo>
                  <a:lnTo>
                    <a:pt x="3653" y="987"/>
                  </a:lnTo>
                  <a:lnTo>
                    <a:pt x="4122" y="691"/>
                  </a:lnTo>
                  <a:lnTo>
                    <a:pt x="4591" y="420"/>
                  </a:lnTo>
                  <a:lnTo>
                    <a:pt x="5010" y="198"/>
                  </a:lnTo>
                  <a:lnTo>
                    <a:pt x="5430" y="74"/>
                  </a:lnTo>
                  <a:lnTo>
                    <a:pt x="5603" y="25"/>
                  </a:lnTo>
                  <a:lnTo>
                    <a:pt x="5775" y="0"/>
                  </a:lnTo>
                  <a:lnTo>
                    <a:pt x="577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6" name="Google Shape;3176;p34"/>
            <p:cNvSpPr/>
            <p:nvPr/>
          </p:nvSpPr>
          <p:spPr>
            <a:xfrm>
              <a:off x="1562143" y="2070187"/>
              <a:ext cx="632535" cy="583666"/>
            </a:xfrm>
            <a:custGeom>
              <a:avLst/>
              <a:gdLst/>
              <a:ahLst/>
              <a:cxnLst/>
              <a:rect l="l" t="t" r="r" b="b"/>
              <a:pathLst>
                <a:path w="20114" h="18560"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close/>
                </a:path>
              </a:pathLst>
            </a:custGeom>
            <a:solidFill>
              <a:srgbClr val="3C28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7" name="Google Shape;3177;p34"/>
            <p:cNvSpPr/>
            <p:nvPr/>
          </p:nvSpPr>
          <p:spPr>
            <a:xfrm>
              <a:off x="1562143" y="2070187"/>
              <a:ext cx="632535" cy="583666"/>
            </a:xfrm>
            <a:custGeom>
              <a:avLst/>
              <a:gdLst/>
              <a:ahLst/>
              <a:cxnLst/>
              <a:rect l="l" t="t" r="r" b="b"/>
              <a:pathLst>
                <a:path w="20114" h="18560" fill="none"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8" name="Google Shape;3178;p34"/>
            <p:cNvSpPr/>
            <p:nvPr/>
          </p:nvSpPr>
          <p:spPr>
            <a:xfrm>
              <a:off x="2113148" y="2410878"/>
              <a:ext cx="154470" cy="197176"/>
            </a:xfrm>
            <a:custGeom>
              <a:avLst/>
              <a:gdLst/>
              <a:ahLst/>
              <a:cxnLst/>
              <a:rect l="l" t="t" r="r" b="b"/>
              <a:pathLst>
                <a:path w="4912" h="6270" extrusionOk="0">
                  <a:moveTo>
                    <a:pt x="124" y="6245"/>
                  </a:moveTo>
                  <a:lnTo>
                    <a:pt x="124" y="6245"/>
                  </a:lnTo>
                  <a:lnTo>
                    <a:pt x="148" y="6269"/>
                  </a:lnTo>
                  <a:lnTo>
                    <a:pt x="198" y="6269"/>
                  </a:lnTo>
                  <a:lnTo>
                    <a:pt x="370" y="6269"/>
                  </a:lnTo>
                  <a:lnTo>
                    <a:pt x="864" y="6146"/>
                  </a:lnTo>
                  <a:lnTo>
                    <a:pt x="1678" y="5899"/>
                  </a:lnTo>
                  <a:lnTo>
                    <a:pt x="1678" y="5899"/>
                  </a:lnTo>
                  <a:lnTo>
                    <a:pt x="2320" y="5603"/>
                  </a:lnTo>
                  <a:lnTo>
                    <a:pt x="2641" y="5430"/>
                  </a:lnTo>
                  <a:lnTo>
                    <a:pt x="2962" y="5257"/>
                  </a:lnTo>
                  <a:lnTo>
                    <a:pt x="3258" y="5060"/>
                  </a:lnTo>
                  <a:lnTo>
                    <a:pt x="3529" y="4838"/>
                  </a:lnTo>
                  <a:lnTo>
                    <a:pt x="3801" y="4616"/>
                  </a:lnTo>
                  <a:lnTo>
                    <a:pt x="4048" y="4369"/>
                  </a:lnTo>
                  <a:lnTo>
                    <a:pt x="4270" y="4098"/>
                  </a:lnTo>
                  <a:lnTo>
                    <a:pt x="4467" y="3826"/>
                  </a:lnTo>
                  <a:lnTo>
                    <a:pt x="4640" y="3530"/>
                  </a:lnTo>
                  <a:lnTo>
                    <a:pt x="4763" y="3234"/>
                  </a:lnTo>
                  <a:lnTo>
                    <a:pt x="4862" y="2888"/>
                  </a:lnTo>
                  <a:lnTo>
                    <a:pt x="4911" y="2543"/>
                  </a:lnTo>
                  <a:lnTo>
                    <a:pt x="4911" y="2173"/>
                  </a:lnTo>
                  <a:lnTo>
                    <a:pt x="4837" y="1802"/>
                  </a:lnTo>
                  <a:lnTo>
                    <a:pt x="4837" y="1802"/>
                  </a:lnTo>
                  <a:lnTo>
                    <a:pt x="4788" y="1580"/>
                  </a:lnTo>
                  <a:lnTo>
                    <a:pt x="4714" y="1358"/>
                  </a:lnTo>
                  <a:lnTo>
                    <a:pt x="4615" y="1136"/>
                  </a:lnTo>
                  <a:lnTo>
                    <a:pt x="4492" y="939"/>
                  </a:lnTo>
                  <a:lnTo>
                    <a:pt x="4344" y="766"/>
                  </a:lnTo>
                  <a:lnTo>
                    <a:pt x="4196" y="593"/>
                  </a:lnTo>
                  <a:lnTo>
                    <a:pt x="4023" y="445"/>
                  </a:lnTo>
                  <a:lnTo>
                    <a:pt x="3825" y="297"/>
                  </a:lnTo>
                  <a:lnTo>
                    <a:pt x="3825" y="297"/>
                  </a:lnTo>
                  <a:lnTo>
                    <a:pt x="3554" y="174"/>
                  </a:lnTo>
                  <a:lnTo>
                    <a:pt x="3283" y="100"/>
                  </a:lnTo>
                  <a:lnTo>
                    <a:pt x="3011" y="26"/>
                  </a:lnTo>
                  <a:lnTo>
                    <a:pt x="2715" y="1"/>
                  </a:lnTo>
                  <a:lnTo>
                    <a:pt x="2715" y="1"/>
                  </a:lnTo>
                  <a:lnTo>
                    <a:pt x="2394" y="26"/>
                  </a:lnTo>
                  <a:lnTo>
                    <a:pt x="2098" y="75"/>
                  </a:lnTo>
                  <a:lnTo>
                    <a:pt x="2098" y="75"/>
                  </a:lnTo>
                  <a:lnTo>
                    <a:pt x="1900" y="149"/>
                  </a:lnTo>
                  <a:lnTo>
                    <a:pt x="1703" y="248"/>
                  </a:lnTo>
                  <a:lnTo>
                    <a:pt x="1530" y="371"/>
                  </a:lnTo>
                  <a:lnTo>
                    <a:pt x="1358" y="519"/>
                  </a:lnTo>
                  <a:lnTo>
                    <a:pt x="1185" y="692"/>
                  </a:lnTo>
                  <a:lnTo>
                    <a:pt x="1037" y="889"/>
                  </a:lnTo>
                  <a:lnTo>
                    <a:pt x="889" y="1087"/>
                  </a:lnTo>
                  <a:lnTo>
                    <a:pt x="765" y="1309"/>
                  </a:lnTo>
                  <a:lnTo>
                    <a:pt x="543" y="1753"/>
                  </a:lnTo>
                  <a:lnTo>
                    <a:pt x="346" y="2247"/>
                  </a:lnTo>
                  <a:lnTo>
                    <a:pt x="198" y="2716"/>
                  </a:lnTo>
                  <a:lnTo>
                    <a:pt x="99" y="3184"/>
                  </a:lnTo>
                  <a:lnTo>
                    <a:pt x="99" y="3184"/>
                  </a:lnTo>
                  <a:lnTo>
                    <a:pt x="50" y="3481"/>
                  </a:lnTo>
                  <a:lnTo>
                    <a:pt x="25" y="3727"/>
                  </a:lnTo>
                  <a:lnTo>
                    <a:pt x="25" y="3777"/>
                  </a:lnTo>
                  <a:lnTo>
                    <a:pt x="25" y="3777"/>
                  </a:lnTo>
                  <a:lnTo>
                    <a:pt x="0" y="4542"/>
                  </a:lnTo>
                  <a:lnTo>
                    <a:pt x="0" y="5085"/>
                  </a:lnTo>
                  <a:lnTo>
                    <a:pt x="50" y="5578"/>
                  </a:lnTo>
                  <a:lnTo>
                    <a:pt x="124" y="6245"/>
                  </a:lnTo>
                  <a:lnTo>
                    <a:pt x="124"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9" name="Google Shape;3179;p34"/>
            <p:cNvSpPr/>
            <p:nvPr/>
          </p:nvSpPr>
          <p:spPr>
            <a:xfrm>
              <a:off x="2113903" y="2438834"/>
              <a:ext cx="126545" cy="136608"/>
            </a:xfrm>
            <a:custGeom>
              <a:avLst/>
              <a:gdLst/>
              <a:ahLst/>
              <a:cxnLst/>
              <a:rect l="l" t="t" r="r" b="b"/>
              <a:pathLst>
                <a:path w="4024" h="4344" extrusionOk="0">
                  <a:moveTo>
                    <a:pt x="1580" y="2024"/>
                  </a:moveTo>
                  <a:lnTo>
                    <a:pt x="1580" y="2024"/>
                  </a:lnTo>
                  <a:lnTo>
                    <a:pt x="1704" y="2172"/>
                  </a:lnTo>
                  <a:lnTo>
                    <a:pt x="1778" y="2320"/>
                  </a:lnTo>
                  <a:lnTo>
                    <a:pt x="1852" y="2493"/>
                  </a:lnTo>
                  <a:lnTo>
                    <a:pt x="1876" y="2666"/>
                  </a:lnTo>
                  <a:lnTo>
                    <a:pt x="1876" y="2838"/>
                  </a:lnTo>
                  <a:lnTo>
                    <a:pt x="1852" y="3011"/>
                  </a:lnTo>
                  <a:lnTo>
                    <a:pt x="1802" y="3184"/>
                  </a:lnTo>
                  <a:lnTo>
                    <a:pt x="1704" y="3332"/>
                  </a:lnTo>
                  <a:lnTo>
                    <a:pt x="1704" y="3332"/>
                  </a:lnTo>
                  <a:lnTo>
                    <a:pt x="1580" y="3505"/>
                  </a:lnTo>
                  <a:lnTo>
                    <a:pt x="1408" y="3628"/>
                  </a:lnTo>
                  <a:lnTo>
                    <a:pt x="1235" y="3751"/>
                  </a:lnTo>
                  <a:lnTo>
                    <a:pt x="1037" y="3826"/>
                  </a:lnTo>
                  <a:lnTo>
                    <a:pt x="815" y="3900"/>
                  </a:lnTo>
                  <a:lnTo>
                    <a:pt x="593" y="3949"/>
                  </a:lnTo>
                  <a:lnTo>
                    <a:pt x="174" y="3998"/>
                  </a:lnTo>
                  <a:lnTo>
                    <a:pt x="174" y="3998"/>
                  </a:lnTo>
                  <a:lnTo>
                    <a:pt x="100" y="4023"/>
                  </a:lnTo>
                  <a:lnTo>
                    <a:pt x="50" y="4072"/>
                  </a:lnTo>
                  <a:lnTo>
                    <a:pt x="26" y="4122"/>
                  </a:lnTo>
                  <a:lnTo>
                    <a:pt x="26" y="4196"/>
                  </a:lnTo>
                  <a:lnTo>
                    <a:pt x="26" y="4245"/>
                  </a:lnTo>
                  <a:lnTo>
                    <a:pt x="50" y="4294"/>
                  </a:lnTo>
                  <a:lnTo>
                    <a:pt x="100" y="4344"/>
                  </a:lnTo>
                  <a:lnTo>
                    <a:pt x="174" y="4344"/>
                  </a:lnTo>
                  <a:lnTo>
                    <a:pt x="174" y="4344"/>
                  </a:lnTo>
                  <a:lnTo>
                    <a:pt x="717" y="4344"/>
                  </a:lnTo>
                  <a:lnTo>
                    <a:pt x="963" y="4344"/>
                  </a:lnTo>
                  <a:lnTo>
                    <a:pt x="1235" y="4294"/>
                  </a:lnTo>
                  <a:lnTo>
                    <a:pt x="1235" y="4294"/>
                  </a:lnTo>
                  <a:lnTo>
                    <a:pt x="1482" y="4220"/>
                  </a:lnTo>
                  <a:lnTo>
                    <a:pt x="1728" y="4122"/>
                  </a:lnTo>
                  <a:lnTo>
                    <a:pt x="1926" y="3974"/>
                  </a:lnTo>
                  <a:lnTo>
                    <a:pt x="2123" y="3776"/>
                  </a:lnTo>
                  <a:lnTo>
                    <a:pt x="2123" y="3776"/>
                  </a:lnTo>
                  <a:lnTo>
                    <a:pt x="2247" y="3603"/>
                  </a:lnTo>
                  <a:lnTo>
                    <a:pt x="2345" y="3406"/>
                  </a:lnTo>
                  <a:lnTo>
                    <a:pt x="2419" y="3184"/>
                  </a:lnTo>
                  <a:lnTo>
                    <a:pt x="2469" y="2962"/>
                  </a:lnTo>
                  <a:lnTo>
                    <a:pt x="2469" y="2740"/>
                  </a:lnTo>
                  <a:lnTo>
                    <a:pt x="2469" y="2518"/>
                  </a:lnTo>
                  <a:lnTo>
                    <a:pt x="2419" y="2295"/>
                  </a:lnTo>
                  <a:lnTo>
                    <a:pt x="2321" y="2098"/>
                  </a:lnTo>
                  <a:lnTo>
                    <a:pt x="2321" y="2098"/>
                  </a:lnTo>
                  <a:lnTo>
                    <a:pt x="2247" y="1925"/>
                  </a:lnTo>
                  <a:lnTo>
                    <a:pt x="2123" y="1752"/>
                  </a:lnTo>
                  <a:lnTo>
                    <a:pt x="2000" y="1604"/>
                  </a:lnTo>
                  <a:lnTo>
                    <a:pt x="1852" y="1456"/>
                  </a:lnTo>
                  <a:lnTo>
                    <a:pt x="1852" y="1456"/>
                  </a:lnTo>
                  <a:lnTo>
                    <a:pt x="2099" y="1111"/>
                  </a:lnTo>
                  <a:lnTo>
                    <a:pt x="2222" y="938"/>
                  </a:lnTo>
                  <a:lnTo>
                    <a:pt x="2370" y="815"/>
                  </a:lnTo>
                  <a:lnTo>
                    <a:pt x="2370" y="815"/>
                  </a:lnTo>
                  <a:lnTo>
                    <a:pt x="2493" y="716"/>
                  </a:lnTo>
                  <a:lnTo>
                    <a:pt x="2617" y="667"/>
                  </a:lnTo>
                  <a:lnTo>
                    <a:pt x="2740" y="642"/>
                  </a:lnTo>
                  <a:lnTo>
                    <a:pt x="2864" y="617"/>
                  </a:lnTo>
                  <a:lnTo>
                    <a:pt x="2962" y="642"/>
                  </a:lnTo>
                  <a:lnTo>
                    <a:pt x="3086" y="691"/>
                  </a:lnTo>
                  <a:lnTo>
                    <a:pt x="3209" y="741"/>
                  </a:lnTo>
                  <a:lnTo>
                    <a:pt x="3308" y="839"/>
                  </a:lnTo>
                  <a:lnTo>
                    <a:pt x="3308" y="839"/>
                  </a:lnTo>
                  <a:lnTo>
                    <a:pt x="3407" y="987"/>
                  </a:lnTo>
                  <a:lnTo>
                    <a:pt x="3505" y="1136"/>
                  </a:lnTo>
                  <a:lnTo>
                    <a:pt x="3579" y="1333"/>
                  </a:lnTo>
                  <a:lnTo>
                    <a:pt x="3604" y="1506"/>
                  </a:lnTo>
                  <a:lnTo>
                    <a:pt x="3629" y="1703"/>
                  </a:lnTo>
                  <a:lnTo>
                    <a:pt x="3629" y="1901"/>
                  </a:lnTo>
                  <a:lnTo>
                    <a:pt x="3629" y="2098"/>
                  </a:lnTo>
                  <a:lnTo>
                    <a:pt x="3579" y="2271"/>
                  </a:lnTo>
                  <a:lnTo>
                    <a:pt x="3579" y="2271"/>
                  </a:lnTo>
                  <a:lnTo>
                    <a:pt x="3579" y="2295"/>
                  </a:lnTo>
                  <a:lnTo>
                    <a:pt x="3579" y="2345"/>
                  </a:lnTo>
                  <a:lnTo>
                    <a:pt x="3629" y="2369"/>
                  </a:lnTo>
                  <a:lnTo>
                    <a:pt x="3678" y="2369"/>
                  </a:lnTo>
                  <a:lnTo>
                    <a:pt x="3727" y="2369"/>
                  </a:lnTo>
                  <a:lnTo>
                    <a:pt x="3727" y="2320"/>
                  </a:lnTo>
                  <a:lnTo>
                    <a:pt x="3727" y="2320"/>
                  </a:lnTo>
                  <a:lnTo>
                    <a:pt x="3900" y="1901"/>
                  </a:lnTo>
                  <a:lnTo>
                    <a:pt x="3974" y="1703"/>
                  </a:lnTo>
                  <a:lnTo>
                    <a:pt x="4024" y="1481"/>
                  </a:lnTo>
                  <a:lnTo>
                    <a:pt x="4024" y="1481"/>
                  </a:lnTo>
                  <a:lnTo>
                    <a:pt x="4024" y="1284"/>
                  </a:lnTo>
                  <a:lnTo>
                    <a:pt x="4024" y="1111"/>
                  </a:lnTo>
                  <a:lnTo>
                    <a:pt x="3974" y="938"/>
                  </a:lnTo>
                  <a:lnTo>
                    <a:pt x="3900" y="741"/>
                  </a:lnTo>
                  <a:lnTo>
                    <a:pt x="3900" y="741"/>
                  </a:lnTo>
                  <a:lnTo>
                    <a:pt x="3826" y="593"/>
                  </a:lnTo>
                  <a:lnTo>
                    <a:pt x="3727" y="469"/>
                  </a:lnTo>
                  <a:lnTo>
                    <a:pt x="3629" y="346"/>
                  </a:lnTo>
                  <a:lnTo>
                    <a:pt x="3481" y="222"/>
                  </a:lnTo>
                  <a:lnTo>
                    <a:pt x="3357" y="148"/>
                  </a:lnTo>
                  <a:lnTo>
                    <a:pt x="3184" y="74"/>
                  </a:lnTo>
                  <a:lnTo>
                    <a:pt x="3036" y="25"/>
                  </a:lnTo>
                  <a:lnTo>
                    <a:pt x="2864" y="0"/>
                  </a:lnTo>
                  <a:lnTo>
                    <a:pt x="2864" y="0"/>
                  </a:lnTo>
                  <a:lnTo>
                    <a:pt x="2691" y="0"/>
                  </a:lnTo>
                  <a:lnTo>
                    <a:pt x="2518" y="50"/>
                  </a:lnTo>
                  <a:lnTo>
                    <a:pt x="2370" y="99"/>
                  </a:lnTo>
                  <a:lnTo>
                    <a:pt x="2222" y="173"/>
                  </a:lnTo>
                  <a:lnTo>
                    <a:pt x="2074" y="247"/>
                  </a:lnTo>
                  <a:lnTo>
                    <a:pt x="1951" y="370"/>
                  </a:lnTo>
                  <a:lnTo>
                    <a:pt x="1704" y="617"/>
                  </a:lnTo>
                  <a:lnTo>
                    <a:pt x="1506" y="889"/>
                  </a:lnTo>
                  <a:lnTo>
                    <a:pt x="1309" y="1185"/>
                  </a:lnTo>
                  <a:lnTo>
                    <a:pt x="1111" y="1456"/>
                  </a:lnTo>
                  <a:lnTo>
                    <a:pt x="914" y="1703"/>
                  </a:lnTo>
                  <a:lnTo>
                    <a:pt x="914" y="1703"/>
                  </a:lnTo>
                  <a:lnTo>
                    <a:pt x="643" y="1950"/>
                  </a:lnTo>
                  <a:lnTo>
                    <a:pt x="519" y="2073"/>
                  </a:lnTo>
                  <a:lnTo>
                    <a:pt x="371" y="2172"/>
                  </a:lnTo>
                  <a:lnTo>
                    <a:pt x="371" y="2172"/>
                  </a:lnTo>
                  <a:lnTo>
                    <a:pt x="223" y="2246"/>
                  </a:lnTo>
                  <a:lnTo>
                    <a:pt x="75" y="2295"/>
                  </a:lnTo>
                  <a:lnTo>
                    <a:pt x="75" y="2295"/>
                  </a:lnTo>
                  <a:lnTo>
                    <a:pt x="75" y="2295"/>
                  </a:lnTo>
                  <a:lnTo>
                    <a:pt x="26" y="2592"/>
                  </a:lnTo>
                  <a:lnTo>
                    <a:pt x="1" y="2838"/>
                  </a:lnTo>
                  <a:lnTo>
                    <a:pt x="1" y="2888"/>
                  </a:lnTo>
                  <a:lnTo>
                    <a:pt x="1" y="2888"/>
                  </a:lnTo>
                  <a:lnTo>
                    <a:pt x="124" y="2863"/>
                  </a:lnTo>
                  <a:lnTo>
                    <a:pt x="272" y="2838"/>
                  </a:lnTo>
                  <a:lnTo>
                    <a:pt x="519" y="2740"/>
                  </a:lnTo>
                  <a:lnTo>
                    <a:pt x="519" y="2740"/>
                  </a:lnTo>
                  <a:lnTo>
                    <a:pt x="791" y="2592"/>
                  </a:lnTo>
                  <a:lnTo>
                    <a:pt x="1062" y="2394"/>
                  </a:lnTo>
                  <a:lnTo>
                    <a:pt x="1309" y="2197"/>
                  </a:lnTo>
                  <a:lnTo>
                    <a:pt x="1506" y="1950"/>
                  </a:lnTo>
                  <a:lnTo>
                    <a:pt x="1506" y="1950"/>
                  </a:lnTo>
                  <a:lnTo>
                    <a:pt x="1580" y="2024"/>
                  </a:lnTo>
                  <a:lnTo>
                    <a:pt x="1580"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0" name="Google Shape;3180;p34"/>
            <p:cNvSpPr/>
            <p:nvPr/>
          </p:nvSpPr>
          <p:spPr>
            <a:xfrm>
              <a:off x="1491515" y="2410878"/>
              <a:ext cx="154470" cy="197176"/>
            </a:xfrm>
            <a:custGeom>
              <a:avLst/>
              <a:gdLst/>
              <a:ahLst/>
              <a:cxnLst/>
              <a:rect l="l" t="t" r="r" b="b"/>
              <a:pathLst>
                <a:path w="4912" h="6270"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1" name="Google Shape;3181;p34"/>
            <p:cNvSpPr/>
            <p:nvPr/>
          </p:nvSpPr>
          <p:spPr>
            <a:xfrm>
              <a:off x="1491515" y="2410878"/>
              <a:ext cx="154470" cy="197176"/>
            </a:xfrm>
            <a:custGeom>
              <a:avLst/>
              <a:gdLst/>
              <a:ahLst/>
              <a:cxnLst/>
              <a:rect l="l" t="t" r="r" b="b"/>
              <a:pathLst>
                <a:path w="4912" h="6270" fill="none"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2" name="Google Shape;3182;p34"/>
            <p:cNvSpPr/>
            <p:nvPr/>
          </p:nvSpPr>
          <p:spPr>
            <a:xfrm>
              <a:off x="1518684" y="2438834"/>
              <a:ext cx="126513" cy="136608"/>
            </a:xfrm>
            <a:custGeom>
              <a:avLst/>
              <a:gdLst/>
              <a:ahLst/>
              <a:cxnLst/>
              <a:rect l="l" t="t" r="r" b="b"/>
              <a:pathLst>
                <a:path w="4023" h="4344"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3" name="Google Shape;3183;p34"/>
            <p:cNvSpPr/>
            <p:nvPr/>
          </p:nvSpPr>
          <p:spPr>
            <a:xfrm>
              <a:off x="1518684" y="2438834"/>
              <a:ext cx="126513" cy="136608"/>
            </a:xfrm>
            <a:custGeom>
              <a:avLst/>
              <a:gdLst/>
              <a:ahLst/>
              <a:cxnLst/>
              <a:rect l="l" t="t" r="r" b="b"/>
              <a:pathLst>
                <a:path w="4023" h="4344" fill="none"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4" name="Google Shape;3184;p34"/>
            <p:cNvSpPr/>
            <p:nvPr/>
          </p:nvSpPr>
          <p:spPr>
            <a:xfrm>
              <a:off x="1608684" y="2158677"/>
              <a:ext cx="544073" cy="574326"/>
            </a:xfrm>
            <a:custGeom>
              <a:avLst/>
              <a:gdLst/>
              <a:ahLst/>
              <a:cxnLst/>
              <a:rect l="l" t="t" r="r" b="b"/>
              <a:pathLst>
                <a:path w="17301" h="18263"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5" name="Google Shape;3185;p34"/>
            <p:cNvSpPr/>
            <p:nvPr/>
          </p:nvSpPr>
          <p:spPr>
            <a:xfrm>
              <a:off x="1608684" y="2158677"/>
              <a:ext cx="544073" cy="574326"/>
            </a:xfrm>
            <a:custGeom>
              <a:avLst/>
              <a:gdLst/>
              <a:ahLst/>
              <a:cxnLst/>
              <a:rect l="l" t="t" r="r" b="b"/>
              <a:pathLst>
                <a:path w="17301" h="18263" fill="none"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6" name="Google Shape;3186;p34"/>
            <p:cNvSpPr/>
            <p:nvPr/>
          </p:nvSpPr>
          <p:spPr>
            <a:xfrm>
              <a:off x="1980444" y="2511789"/>
              <a:ext cx="120318" cy="121104"/>
            </a:xfrm>
            <a:custGeom>
              <a:avLst/>
              <a:gdLst/>
              <a:ahLst/>
              <a:cxnLst/>
              <a:rect l="l" t="t" r="r" b="b"/>
              <a:pathLst>
                <a:path w="3826" h="3851" extrusionOk="0">
                  <a:moveTo>
                    <a:pt x="1925" y="0"/>
                  </a:moveTo>
                  <a:lnTo>
                    <a:pt x="1728" y="25"/>
                  </a:lnTo>
                  <a:lnTo>
                    <a:pt x="1530" y="49"/>
                  </a:lnTo>
                  <a:lnTo>
                    <a:pt x="1357" y="99"/>
                  </a:lnTo>
                  <a:lnTo>
                    <a:pt x="1185" y="148"/>
                  </a:lnTo>
                  <a:lnTo>
                    <a:pt x="1012" y="222"/>
                  </a:lnTo>
                  <a:lnTo>
                    <a:pt x="839" y="321"/>
                  </a:lnTo>
                  <a:lnTo>
                    <a:pt x="691" y="444"/>
                  </a:lnTo>
                  <a:lnTo>
                    <a:pt x="543" y="568"/>
                  </a:lnTo>
                  <a:lnTo>
                    <a:pt x="420" y="716"/>
                  </a:lnTo>
                  <a:lnTo>
                    <a:pt x="296" y="864"/>
                  </a:lnTo>
                  <a:lnTo>
                    <a:pt x="222" y="1037"/>
                  </a:lnTo>
                  <a:lnTo>
                    <a:pt x="148" y="1209"/>
                  </a:lnTo>
                  <a:lnTo>
                    <a:pt x="74" y="1382"/>
                  </a:lnTo>
                  <a:lnTo>
                    <a:pt x="25" y="1555"/>
                  </a:lnTo>
                  <a:lnTo>
                    <a:pt x="0" y="1728"/>
                  </a:lnTo>
                  <a:lnTo>
                    <a:pt x="0" y="1925"/>
                  </a:lnTo>
                  <a:lnTo>
                    <a:pt x="0" y="2123"/>
                  </a:lnTo>
                  <a:lnTo>
                    <a:pt x="25" y="2320"/>
                  </a:lnTo>
                  <a:lnTo>
                    <a:pt x="74" y="2493"/>
                  </a:lnTo>
                  <a:lnTo>
                    <a:pt x="148" y="2665"/>
                  </a:lnTo>
                  <a:lnTo>
                    <a:pt x="222" y="2838"/>
                  </a:lnTo>
                  <a:lnTo>
                    <a:pt x="296" y="2986"/>
                  </a:lnTo>
                  <a:lnTo>
                    <a:pt x="420" y="3159"/>
                  </a:lnTo>
                  <a:lnTo>
                    <a:pt x="543" y="3282"/>
                  </a:lnTo>
                  <a:lnTo>
                    <a:pt x="691" y="3431"/>
                  </a:lnTo>
                  <a:lnTo>
                    <a:pt x="839" y="3529"/>
                  </a:lnTo>
                  <a:lnTo>
                    <a:pt x="1012" y="3628"/>
                  </a:lnTo>
                  <a:lnTo>
                    <a:pt x="1185" y="3727"/>
                  </a:lnTo>
                  <a:lnTo>
                    <a:pt x="1357" y="3776"/>
                  </a:lnTo>
                  <a:lnTo>
                    <a:pt x="1530" y="3825"/>
                  </a:lnTo>
                  <a:lnTo>
                    <a:pt x="1728" y="3850"/>
                  </a:lnTo>
                  <a:lnTo>
                    <a:pt x="2098" y="3850"/>
                  </a:lnTo>
                  <a:lnTo>
                    <a:pt x="2295" y="3825"/>
                  </a:lnTo>
                  <a:lnTo>
                    <a:pt x="2468" y="3776"/>
                  </a:lnTo>
                  <a:lnTo>
                    <a:pt x="2641" y="3727"/>
                  </a:lnTo>
                  <a:lnTo>
                    <a:pt x="2813" y="3628"/>
                  </a:lnTo>
                  <a:lnTo>
                    <a:pt x="2962" y="3529"/>
                  </a:lnTo>
                  <a:lnTo>
                    <a:pt x="3134" y="3431"/>
                  </a:lnTo>
                  <a:lnTo>
                    <a:pt x="3258" y="3282"/>
                  </a:lnTo>
                  <a:lnTo>
                    <a:pt x="3406" y="3159"/>
                  </a:lnTo>
                  <a:lnTo>
                    <a:pt x="3505" y="2986"/>
                  </a:lnTo>
                  <a:lnTo>
                    <a:pt x="3603" y="2838"/>
                  </a:lnTo>
                  <a:lnTo>
                    <a:pt x="3677" y="2665"/>
                  </a:lnTo>
                  <a:lnTo>
                    <a:pt x="3751" y="2493"/>
                  </a:lnTo>
                  <a:lnTo>
                    <a:pt x="3801" y="2320"/>
                  </a:lnTo>
                  <a:lnTo>
                    <a:pt x="3825" y="2123"/>
                  </a:lnTo>
                  <a:lnTo>
                    <a:pt x="3825" y="1925"/>
                  </a:lnTo>
                  <a:lnTo>
                    <a:pt x="3825" y="1728"/>
                  </a:lnTo>
                  <a:lnTo>
                    <a:pt x="3801" y="1555"/>
                  </a:lnTo>
                  <a:lnTo>
                    <a:pt x="3751" y="1382"/>
                  </a:lnTo>
                  <a:lnTo>
                    <a:pt x="3677" y="1209"/>
                  </a:lnTo>
                  <a:lnTo>
                    <a:pt x="3603" y="1037"/>
                  </a:lnTo>
                  <a:lnTo>
                    <a:pt x="3505" y="864"/>
                  </a:lnTo>
                  <a:lnTo>
                    <a:pt x="3406" y="716"/>
                  </a:lnTo>
                  <a:lnTo>
                    <a:pt x="3258" y="568"/>
                  </a:lnTo>
                  <a:lnTo>
                    <a:pt x="3134" y="444"/>
                  </a:lnTo>
                  <a:lnTo>
                    <a:pt x="2962" y="321"/>
                  </a:lnTo>
                  <a:lnTo>
                    <a:pt x="2813" y="222"/>
                  </a:lnTo>
                  <a:lnTo>
                    <a:pt x="2641" y="148"/>
                  </a:lnTo>
                  <a:lnTo>
                    <a:pt x="2468" y="99"/>
                  </a:lnTo>
                  <a:lnTo>
                    <a:pt x="2295" y="49"/>
                  </a:lnTo>
                  <a:lnTo>
                    <a:pt x="2098" y="25"/>
                  </a:lnTo>
                  <a:lnTo>
                    <a:pt x="1925"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7" name="Google Shape;3187;p34"/>
            <p:cNvSpPr/>
            <p:nvPr/>
          </p:nvSpPr>
          <p:spPr>
            <a:xfrm>
              <a:off x="1980444" y="2511789"/>
              <a:ext cx="120318" cy="121104"/>
            </a:xfrm>
            <a:custGeom>
              <a:avLst/>
              <a:gdLst/>
              <a:ahLst/>
              <a:cxnLst/>
              <a:rect l="l" t="t" r="r" b="b"/>
              <a:pathLst>
                <a:path w="3826" h="3851" fill="none" extrusionOk="0">
                  <a:moveTo>
                    <a:pt x="1925" y="0"/>
                  </a:moveTo>
                  <a:lnTo>
                    <a:pt x="1925" y="0"/>
                  </a:lnTo>
                  <a:lnTo>
                    <a:pt x="1728" y="25"/>
                  </a:lnTo>
                  <a:lnTo>
                    <a:pt x="1530" y="49"/>
                  </a:lnTo>
                  <a:lnTo>
                    <a:pt x="1357" y="99"/>
                  </a:lnTo>
                  <a:lnTo>
                    <a:pt x="1185" y="148"/>
                  </a:lnTo>
                  <a:lnTo>
                    <a:pt x="1012" y="222"/>
                  </a:lnTo>
                  <a:lnTo>
                    <a:pt x="839" y="321"/>
                  </a:lnTo>
                  <a:lnTo>
                    <a:pt x="691" y="444"/>
                  </a:lnTo>
                  <a:lnTo>
                    <a:pt x="543" y="568"/>
                  </a:lnTo>
                  <a:lnTo>
                    <a:pt x="543" y="568"/>
                  </a:lnTo>
                  <a:lnTo>
                    <a:pt x="420" y="716"/>
                  </a:lnTo>
                  <a:lnTo>
                    <a:pt x="296" y="864"/>
                  </a:lnTo>
                  <a:lnTo>
                    <a:pt x="222" y="1037"/>
                  </a:lnTo>
                  <a:lnTo>
                    <a:pt x="148" y="1209"/>
                  </a:lnTo>
                  <a:lnTo>
                    <a:pt x="74" y="1382"/>
                  </a:lnTo>
                  <a:lnTo>
                    <a:pt x="25" y="1555"/>
                  </a:lnTo>
                  <a:lnTo>
                    <a:pt x="0" y="1728"/>
                  </a:lnTo>
                  <a:lnTo>
                    <a:pt x="0" y="1925"/>
                  </a:lnTo>
                  <a:lnTo>
                    <a:pt x="0" y="1925"/>
                  </a:lnTo>
                  <a:lnTo>
                    <a:pt x="0" y="2123"/>
                  </a:lnTo>
                  <a:lnTo>
                    <a:pt x="25" y="2320"/>
                  </a:lnTo>
                  <a:lnTo>
                    <a:pt x="74" y="2493"/>
                  </a:lnTo>
                  <a:lnTo>
                    <a:pt x="148" y="2665"/>
                  </a:lnTo>
                  <a:lnTo>
                    <a:pt x="222" y="2838"/>
                  </a:lnTo>
                  <a:lnTo>
                    <a:pt x="296" y="2986"/>
                  </a:lnTo>
                  <a:lnTo>
                    <a:pt x="420" y="3159"/>
                  </a:lnTo>
                  <a:lnTo>
                    <a:pt x="543" y="3282"/>
                  </a:lnTo>
                  <a:lnTo>
                    <a:pt x="543" y="3282"/>
                  </a:lnTo>
                  <a:lnTo>
                    <a:pt x="691" y="3431"/>
                  </a:lnTo>
                  <a:lnTo>
                    <a:pt x="839" y="3529"/>
                  </a:lnTo>
                  <a:lnTo>
                    <a:pt x="1012" y="3628"/>
                  </a:lnTo>
                  <a:lnTo>
                    <a:pt x="1185" y="3727"/>
                  </a:lnTo>
                  <a:lnTo>
                    <a:pt x="1357" y="3776"/>
                  </a:lnTo>
                  <a:lnTo>
                    <a:pt x="1530" y="3825"/>
                  </a:lnTo>
                  <a:lnTo>
                    <a:pt x="1728" y="3850"/>
                  </a:lnTo>
                  <a:lnTo>
                    <a:pt x="1925" y="3850"/>
                  </a:lnTo>
                  <a:lnTo>
                    <a:pt x="1925" y="3850"/>
                  </a:lnTo>
                  <a:lnTo>
                    <a:pt x="2098" y="3850"/>
                  </a:lnTo>
                  <a:lnTo>
                    <a:pt x="2295" y="3825"/>
                  </a:lnTo>
                  <a:lnTo>
                    <a:pt x="2468" y="3776"/>
                  </a:lnTo>
                  <a:lnTo>
                    <a:pt x="2641" y="3727"/>
                  </a:lnTo>
                  <a:lnTo>
                    <a:pt x="2813" y="3628"/>
                  </a:lnTo>
                  <a:lnTo>
                    <a:pt x="2962" y="3529"/>
                  </a:lnTo>
                  <a:lnTo>
                    <a:pt x="3134" y="3431"/>
                  </a:lnTo>
                  <a:lnTo>
                    <a:pt x="3258" y="3282"/>
                  </a:lnTo>
                  <a:lnTo>
                    <a:pt x="3258" y="3282"/>
                  </a:lnTo>
                  <a:lnTo>
                    <a:pt x="3406" y="3159"/>
                  </a:lnTo>
                  <a:lnTo>
                    <a:pt x="3505" y="2986"/>
                  </a:lnTo>
                  <a:lnTo>
                    <a:pt x="3603" y="2838"/>
                  </a:lnTo>
                  <a:lnTo>
                    <a:pt x="3677" y="2665"/>
                  </a:lnTo>
                  <a:lnTo>
                    <a:pt x="3751" y="2493"/>
                  </a:lnTo>
                  <a:lnTo>
                    <a:pt x="3801" y="2320"/>
                  </a:lnTo>
                  <a:lnTo>
                    <a:pt x="3825" y="2123"/>
                  </a:lnTo>
                  <a:lnTo>
                    <a:pt x="3825" y="1925"/>
                  </a:lnTo>
                  <a:lnTo>
                    <a:pt x="3825" y="1925"/>
                  </a:lnTo>
                  <a:lnTo>
                    <a:pt x="3825" y="1728"/>
                  </a:lnTo>
                  <a:lnTo>
                    <a:pt x="3801" y="1555"/>
                  </a:lnTo>
                  <a:lnTo>
                    <a:pt x="3751" y="1382"/>
                  </a:lnTo>
                  <a:lnTo>
                    <a:pt x="3677" y="1209"/>
                  </a:lnTo>
                  <a:lnTo>
                    <a:pt x="3603" y="1037"/>
                  </a:lnTo>
                  <a:lnTo>
                    <a:pt x="3505" y="864"/>
                  </a:lnTo>
                  <a:lnTo>
                    <a:pt x="3406" y="716"/>
                  </a:lnTo>
                  <a:lnTo>
                    <a:pt x="3258" y="568"/>
                  </a:lnTo>
                  <a:lnTo>
                    <a:pt x="3258" y="568"/>
                  </a:lnTo>
                  <a:lnTo>
                    <a:pt x="3134" y="444"/>
                  </a:lnTo>
                  <a:lnTo>
                    <a:pt x="2962" y="321"/>
                  </a:lnTo>
                  <a:lnTo>
                    <a:pt x="2813" y="222"/>
                  </a:lnTo>
                  <a:lnTo>
                    <a:pt x="2641" y="148"/>
                  </a:lnTo>
                  <a:lnTo>
                    <a:pt x="2468" y="99"/>
                  </a:lnTo>
                  <a:lnTo>
                    <a:pt x="2295" y="49"/>
                  </a:lnTo>
                  <a:lnTo>
                    <a:pt x="2098" y="25"/>
                  </a:lnTo>
                  <a:lnTo>
                    <a:pt x="19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8" name="Google Shape;3188;p34"/>
            <p:cNvSpPr/>
            <p:nvPr/>
          </p:nvSpPr>
          <p:spPr>
            <a:xfrm>
              <a:off x="2047173" y="2531192"/>
              <a:ext cx="27957" cy="27957"/>
            </a:xfrm>
            <a:custGeom>
              <a:avLst/>
              <a:gdLst/>
              <a:ahLst/>
              <a:cxnLst/>
              <a:rect l="l" t="t" r="r" b="b"/>
              <a:pathLst>
                <a:path w="889" h="889" extrusionOk="0">
                  <a:moveTo>
                    <a:pt x="0" y="444"/>
                  </a:moveTo>
                  <a:lnTo>
                    <a:pt x="0" y="444"/>
                  </a:lnTo>
                  <a:lnTo>
                    <a:pt x="25" y="272"/>
                  </a:lnTo>
                  <a:lnTo>
                    <a:pt x="99" y="123"/>
                  </a:lnTo>
                  <a:lnTo>
                    <a:pt x="99" y="123"/>
                  </a:lnTo>
                  <a:lnTo>
                    <a:pt x="173" y="74"/>
                  </a:lnTo>
                  <a:lnTo>
                    <a:pt x="247" y="49"/>
                  </a:lnTo>
                  <a:lnTo>
                    <a:pt x="346" y="25"/>
                  </a:lnTo>
                  <a:lnTo>
                    <a:pt x="420" y="0"/>
                  </a:lnTo>
                  <a:lnTo>
                    <a:pt x="420" y="0"/>
                  </a:lnTo>
                  <a:lnTo>
                    <a:pt x="519" y="25"/>
                  </a:lnTo>
                  <a:lnTo>
                    <a:pt x="593" y="49"/>
                  </a:lnTo>
                  <a:lnTo>
                    <a:pt x="667" y="74"/>
                  </a:lnTo>
                  <a:lnTo>
                    <a:pt x="716" y="123"/>
                  </a:lnTo>
                  <a:lnTo>
                    <a:pt x="716" y="123"/>
                  </a:lnTo>
                  <a:lnTo>
                    <a:pt x="790" y="198"/>
                  </a:lnTo>
                  <a:lnTo>
                    <a:pt x="840" y="272"/>
                  </a:lnTo>
                  <a:lnTo>
                    <a:pt x="864" y="370"/>
                  </a:lnTo>
                  <a:lnTo>
                    <a:pt x="889" y="444"/>
                  </a:lnTo>
                  <a:lnTo>
                    <a:pt x="889" y="444"/>
                  </a:lnTo>
                  <a:lnTo>
                    <a:pt x="864" y="543"/>
                  </a:lnTo>
                  <a:lnTo>
                    <a:pt x="840" y="617"/>
                  </a:lnTo>
                  <a:lnTo>
                    <a:pt x="790" y="691"/>
                  </a:lnTo>
                  <a:lnTo>
                    <a:pt x="716" y="765"/>
                  </a:lnTo>
                  <a:lnTo>
                    <a:pt x="716" y="765"/>
                  </a:lnTo>
                  <a:lnTo>
                    <a:pt x="667" y="814"/>
                  </a:lnTo>
                  <a:lnTo>
                    <a:pt x="593" y="864"/>
                  </a:lnTo>
                  <a:lnTo>
                    <a:pt x="519" y="889"/>
                  </a:lnTo>
                  <a:lnTo>
                    <a:pt x="420" y="889"/>
                  </a:lnTo>
                  <a:lnTo>
                    <a:pt x="420" y="889"/>
                  </a:lnTo>
                  <a:lnTo>
                    <a:pt x="346" y="889"/>
                  </a:lnTo>
                  <a:lnTo>
                    <a:pt x="247" y="864"/>
                  </a:lnTo>
                  <a:lnTo>
                    <a:pt x="173" y="814"/>
                  </a:lnTo>
                  <a:lnTo>
                    <a:pt x="99" y="765"/>
                  </a:lnTo>
                  <a:lnTo>
                    <a:pt x="99" y="765"/>
                  </a:lnTo>
                  <a:lnTo>
                    <a:pt x="25" y="617"/>
                  </a:lnTo>
                  <a:lnTo>
                    <a:pt x="0" y="444"/>
                  </a:lnTo>
                  <a:lnTo>
                    <a:pt x="0" y="4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9" name="Google Shape;3189;p34"/>
            <p:cNvSpPr/>
            <p:nvPr/>
          </p:nvSpPr>
          <p:spPr>
            <a:xfrm>
              <a:off x="1649816" y="2511789"/>
              <a:ext cx="120350" cy="121104"/>
            </a:xfrm>
            <a:custGeom>
              <a:avLst/>
              <a:gdLst/>
              <a:ahLst/>
              <a:cxnLst/>
              <a:rect l="l" t="t" r="r" b="b"/>
              <a:pathLst>
                <a:path w="3827" h="3851" extrusionOk="0">
                  <a:moveTo>
                    <a:pt x="1926" y="0"/>
                  </a:moveTo>
                  <a:lnTo>
                    <a:pt x="1728" y="25"/>
                  </a:lnTo>
                  <a:lnTo>
                    <a:pt x="1531" y="49"/>
                  </a:lnTo>
                  <a:lnTo>
                    <a:pt x="1358" y="99"/>
                  </a:lnTo>
                  <a:lnTo>
                    <a:pt x="1185" y="148"/>
                  </a:lnTo>
                  <a:lnTo>
                    <a:pt x="1013" y="222"/>
                  </a:lnTo>
                  <a:lnTo>
                    <a:pt x="865" y="321"/>
                  </a:lnTo>
                  <a:lnTo>
                    <a:pt x="716" y="444"/>
                  </a:lnTo>
                  <a:lnTo>
                    <a:pt x="568" y="568"/>
                  </a:lnTo>
                  <a:lnTo>
                    <a:pt x="445" y="716"/>
                  </a:lnTo>
                  <a:lnTo>
                    <a:pt x="322" y="864"/>
                  </a:lnTo>
                  <a:lnTo>
                    <a:pt x="223" y="1037"/>
                  </a:lnTo>
                  <a:lnTo>
                    <a:pt x="149" y="1209"/>
                  </a:lnTo>
                  <a:lnTo>
                    <a:pt x="75" y="1382"/>
                  </a:lnTo>
                  <a:lnTo>
                    <a:pt x="50" y="1555"/>
                  </a:lnTo>
                  <a:lnTo>
                    <a:pt x="25" y="1728"/>
                  </a:lnTo>
                  <a:lnTo>
                    <a:pt x="1" y="1925"/>
                  </a:lnTo>
                  <a:lnTo>
                    <a:pt x="25" y="2123"/>
                  </a:lnTo>
                  <a:lnTo>
                    <a:pt x="50" y="2320"/>
                  </a:lnTo>
                  <a:lnTo>
                    <a:pt x="75" y="2493"/>
                  </a:lnTo>
                  <a:lnTo>
                    <a:pt x="149" y="2665"/>
                  </a:lnTo>
                  <a:lnTo>
                    <a:pt x="223" y="2838"/>
                  </a:lnTo>
                  <a:lnTo>
                    <a:pt x="322" y="2986"/>
                  </a:lnTo>
                  <a:lnTo>
                    <a:pt x="445" y="3159"/>
                  </a:lnTo>
                  <a:lnTo>
                    <a:pt x="568" y="3282"/>
                  </a:lnTo>
                  <a:lnTo>
                    <a:pt x="716" y="3431"/>
                  </a:lnTo>
                  <a:lnTo>
                    <a:pt x="865" y="3529"/>
                  </a:lnTo>
                  <a:lnTo>
                    <a:pt x="1013" y="3628"/>
                  </a:lnTo>
                  <a:lnTo>
                    <a:pt x="1185" y="3727"/>
                  </a:lnTo>
                  <a:lnTo>
                    <a:pt x="1358" y="3776"/>
                  </a:lnTo>
                  <a:lnTo>
                    <a:pt x="1531" y="3825"/>
                  </a:lnTo>
                  <a:lnTo>
                    <a:pt x="1728" y="3850"/>
                  </a:lnTo>
                  <a:lnTo>
                    <a:pt x="2123" y="3850"/>
                  </a:lnTo>
                  <a:lnTo>
                    <a:pt x="2296" y="3825"/>
                  </a:lnTo>
                  <a:lnTo>
                    <a:pt x="2493" y="3776"/>
                  </a:lnTo>
                  <a:lnTo>
                    <a:pt x="2666" y="3727"/>
                  </a:lnTo>
                  <a:lnTo>
                    <a:pt x="2814" y="3628"/>
                  </a:lnTo>
                  <a:lnTo>
                    <a:pt x="2987" y="3529"/>
                  </a:lnTo>
                  <a:lnTo>
                    <a:pt x="3135" y="3431"/>
                  </a:lnTo>
                  <a:lnTo>
                    <a:pt x="3283" y="3282"/>
                  </a:lnTo>
                  <a:lnTo>
                    <a:pt x="3407" y="3159"/>
                  </a:lnTo>
                  <a:lnTo>
                    <a:pt x="3530" y="2986"/>
                  </a:lnTo>
                  <a:lnTo>
                    <a:pt x="3629" y="2838"/>
                  </a:lnTo>
                  <a:lnTo>
                    <a:pt x="3703" y="2665"/>
                  </a:lnTo>
                  <a:lnTo>
                    <a:pt x="3752" y="2493"/>
                  </a:lnTo>
                  <a:lnTo>
                    <a:pt x="3801" y="2320"/>
                  </a:lnTo>
                  <a:lnTo>
                    <a:pt x="3826" y="2123"/>
                  </a:lnTo>
                  <a:lnTo>
                    <a:pt x="3826" y="1925"/>
                  </a:lnTo>
                  <a:lnTo>
                    <a:pt x="3826" y="1728"/>
                  </a:lnTo>
                  <a:lnTo>
                    <a:pt x="3801" y="1555"/>
                  </a:lnTo>
                  <a:lnTo>
                    <a:pt x="3752" y="1382"/>
                  </a:lnTo>
                  <a:lnTo>
                    <a:pt x="3703" y="1209"/>
                  </a:lnTo>
                  <a:lnTo>
                    <a:pt x="3629" y="1037"/>
                  </a:lnTo>
                  <a:lnTo>
                    <a:pt x="3530" y="864"/>
                  </a:lnTo>
                  <a:lnTo>
                    <a:pt x="3407" y="716"/>
                  </a:lnTo>
                  <a:lnTo>
                    <a:pt x="3283" y="568"/>
                  </a:lnTo>
                  <a:lnTo>
                    <a:pt x="3135" y="444"/>
                  </a:lnTo>
                  <a:lnTo>
                    <a:pt x="2987" y="321"/>
                  </a:lnTo>
                  <a:lnTo>
                    <a:pt x="2814" y="222"/>
                  </a:lnTo>
                  <a:lnTo>
                    <a:pt x="2666" y="148"/>
                  </a:lnTo>
                  <a:lnTo>
                    <a:pt x="2493" y="99"/>
                  </a:lnTo>
                  <a:lnTo>
                    <a:pt x="2296" y="49"/>
                  </a:lnTo>
                  <a:lnTo>
                    <a:pt x="2123" y="25"/>
                  </a:lnTo>
                  <a:lnTo>
                    <a:pt x="1926"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0" name="Google Shape;3190;p34"/>
            <p:cNvSpPr/>
            <p:nvPr/>
          </p:nvSpPr>
          <p:spPr>
            <a:xfrm>
              <a:off x="1649816" y="2511789"/>
              <a:ext cx="120350" cy="121104"/>
            </a:xfrm>
            <a:custGeom>
              <a:avLst/>
              <a:gdLst/>
              <a:ahLst/>
              <a:cxnLst/>
              <a:rect l="l" t="t" r="r" b="b"/>
              <a:pathLst>
                <a:path w="3827" h="3851" fill="none" extrusionOk="0">
                  <a:moveTo>
                    <a:pt x="1926" y="0"/>
                  </a:moveTo>
                  <a:lnTo>
                    <a:pt x="1926" y="0"/>
                  </a:lnTo>
                  <a:lnTo>
                    <a:pt x="1728" y="25"/>
                  </a:lnTo>
                  <a:lnTo>
                    <a:pt x="1531" y="49"/>
                  </a:lnTo>
                  <a:lnTo>
                    <a:pt x="1358" y="99"/>
                  </a:lnTo>
                  <a:lnTo>
                    <a:pt x="1185" y="148"/>
                  </a:lnTo>
                  <a:lnTo>
                    <a:pt x="1013" y="222"/>
                  </a:lnTo>
                  <a:lnTo>
                    <a:pt x="865" y="321"/>
                  </a:lnTo>
                  <a:lnTo>
                    <a:pt x="716" y="444"/>
                  </a:lnTo>
                  <a:lnTo>
                    <a:pt x="568" y="568"/>
                  </a:lnTo>
                  <a:lnTo>
                    <a:pt x="568" y="568"/>
                  </a:lnTo>
                  <a:lnTo>
                    <a:pt x="445" y="716"/>
                  </a:lnTo>
                  <a:lnTo>
                    <a:pt x="322" y="864"/>
                  </a:lnTo>
                  <a:lnTo>
                    <a:pt x="223" y="1037"/>
                  </a:lnTo>
                  <a:lnTo>
                    <a:pt x="149" y="1209"/>
                  </a:lnTo>
                  <a:lnTo>
                    <a:pt x="75" y="1382"/>
                  </a:lnTo>
                  <a:lnTo>
                    <a:pt x="50" y="1555"/>
                  </a:lnTo>
                  <a:lnTo>
                    <a:pt x="25" y="1728"/>
                  </a:lnTo>
                  <a:lnTo>
                    <a:pt x="1" y="1925"/>
                  </a:lnTo>
                  <a:lnTo>
                    <a:pt x="1" y="1925"/>
                  </a:lnTo>
                  <a:lnTo>
                    <a:pt x="25" y="2123"/>
                  </a:lnTo>
                  <a:lnTo>
                    <a:pt x="50" y="2320"/>
                  </a:lnTo>
                  <a:lnTo>
                    <a:pt x="75" y="2493"/>
                  </a:lnTo>
                  <a:lnTo>
                    <a:pt x="149" y="2665"/>
                  </a:lnTo>
                  <a:lnTo>
                    <a:pt x="223" y="2838"/>
                  </a:lnTo>
                  <a:lnTo>
                    <a:pt x="322" y="2986"/>
                  </a:lnTo>
                  <a:lnTo>
                    <a:pt x="445" y="3159"/>
                  </a:lnTo>
                  <a:lnTo>
                    <a:pt x="568" y="3282"/>
                  </a:lnTo>
                  <a:lnTo>
                    <a:pt x="568" y="3282"/>
                  </a:lnTo>
                  <a:lnTo>
                    <a:pt x="716" y="3431"/>
                  </a:lnTo>
                  <a:lnTo>
                    <a:pt x="865" y="3529"/>
                  </a:lnTo>
                  <a:lnTo>
                    <a:pt x="1013" y="3628"/>
                  </a:lnTo>
                  <a:lnTo>
                    <a:pt x="1185" y="3727"/>
                  </a:lnTo>
                  <a:lnTo>
                    <a:pt x="1358" y="3776"/>
                  </a:lnTo>
                  <a:lnTo>
                    <a:pt x="1531" y="3825"/>
                  </a:lnTo>
                  <a:lnTo>
                    <a:pt x="1728" y="3850"/>
                  </a:lnTo>
                  <a:lnTo>
                    <a:pt x="1926" y="3850"/>
                  </a:lnTo>
                  <a:lnTo>
                    <a:pt x="1926" y="3850"/>
                  </a:lnTo>
                  <a:lnTo>
                    <a:pt x="2123" y="3850"/>
                  </a:lnTo>
                  <a:lnTo>
                    <a:pt x="2296" y="3825"/>
                  </a:lnTo>
                  <a:lnTo>
                    <a:pt x="2493" y="3776"/>
                  </a:lnTo>
                  <a:lnTo>
                    <a:pt x="2666" y="3727"/>
                  </a:lnTo>
                  <a:lnTo>
                    <a:pt x="2814" y="3628"/>
                  </a:lnTo>
                  <a:lnTo>
                    <a:pt x="2987" y="3529"/>
                  </a:lnTo>
                  <a:lnTo>
                    <a:pt x="3135" y="3431"/>
                  </a:lnTo>
                  <a:lnTo>
                    <a:pt x="3283" y="3282"/>
                  </a:lnTo>
                  <a:lnTo>
                    <a:pt x="3283" y="3282"/>
                  </a:lnTo>
                  <a:lnTo>
                    <a:pt x="3407" y="3159"/>
                  </a:lnTo>
                  <a:lnTo>
                    <a:pt x="3530" y="2986"/>
                  </a:lnTo>
                  <a:lnTo>
                    <a:pt x="3629" y="2838"/>
                  </a:lnTo>
                  <a:lnTo>
                    <a:pt x="3703" y="2665"/>
                  </a:lnTo>
                  <a:lnTo>
                    <a:pt x="3752" y="2493"/>
                  </a:lnTo>
                  <a:lnTo>
                    <a:pt x="3801" y="2320"/>
                  </a:lnTo>
                  <a:lnTo>
                    <a:pt x="3826" y="2123"/>
                  </a:lnTo>
                  <a:lnTo>
                    <a:pt x="3826" y="1925"/>
                  </a:lnTo>
                  <a:lnTo>
                    <a:pt x="3826" y="1925"/>
                  </a:lnTo>
                  <a:lnTo>
                    <a:pt x="3826" y="1728"/>
                  </a:lnTo>
                  <a:lnTo>
                    <a:pt x="3801" y="1555"/>
                  </a:lnTo>
                  <a:lnTo>
                    <a:pt x="3752" y="1382"/>
                  </a:lnTo>
                  <a:lnTo>
                    <a:pt x="3703" y="1209"/>
                  </a:lnTo>
                  <a:lnTo>
                    <a:pt x="3629" y="1037"/>
                  </a:lnTo>
                  <a:lnTo>
                    <a:pt x="3530" y="864"/>
                  </a:lnTo>
                  <a:lnTo>
                    <a:pt x="3407" y="716"/>
                  </a:lnTo>
                  <a:lnTo>
                    <a:pt x="3283" y="568"/>
                  </a:lnTo>
                  <a:lnTo>
                    <a:pt x="3283" y="568"/>
                  </a:lnTo>
                  <a:lnTo>
                    <a:pt x="3135" y="444"/>
                  </a:lnTo>
                  <a:lnTo>
                    <a:pt x="2987" y="321"/>
                  </a:lnTo>
                  <a:lnTo>
                    <a:pt x="2814" y="222"/>
                  </a:lnTo>
                  <a:lnTo>
                    <a:pt x="2666" y="148"/>
                  </a:lnTo>
                  <a:lnTo>
                    <a:pt x="2493" y="99"/>
                  </a:lnTo>
                  <a:lnTo>
                    <a:pt x="2296" y="49"/>
                  </a:lnTo>
                  <a:lnTo>
                    <a:pt x="2123" y="25"/>
                  </a:lnTo>
                  <a:lnTo>
                    <a:pt x="19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1" name="Google Shape;3191;p34"/>
            <p:cNvSpPr/>
            <p:nvPr/>
          </p:nvSpPr>
          <p:spPr>
            <a:xfrm>
              <a:off x="1676200" y="2531192"/>
              <a:ext cx="27202" cy="27957"/>
            </a:xfrm>
            <a:custGeom>
              <a:avLst/>
              <a:gdLst/>
              <a:ahLst/>
              <a:cxnLst/>
              <a:rect l="l" t="t" r="r" b="b"/>
              <a:pathLst>
                <a:path w="865" h="889" extrusionOk="0">
                  <a:moveTo>
                    <a:pt x="766" y="765"/>
                  </a:moveTo>
                  <a:lnTo>
                    <a:pt x="766" y="765"/>
                  </a:lnTo>
                  <a:lnTo>
                    <a:pt x="692" y="814"/>
                  </a:lnTo>
                  <a:lnTo>
                    <a:pt x="618" y="864"/>
                  </a:lnTo>
                  <a:lnTo>
                    <a:pt x="544" y="889"/>
                  </a:lnTo>
                  <a:lnTo>
                    <a:pt x="445" y="889"/>
                  </a:lnTo>
                  <a:lnTo>
                    <a:pt x="445" y="889"/>
                  </a:lnTo>
                  <a:lnTo>
                    <a:pt x="371" y="889"/>
                  </a:lnTo>
                  <a:lnTo>
                    <a:pt x="297" y="864"/>
                  </a:lnTo>
                  <a:lnTo>
                    <a:pt x="223" y="814"/>
                  </a:lnTo>
                  <a:lnTo>
                    <a:pt x="149" y="765"/>
                  </a:lnTo>
                  <a:lnTo>
                    <a:pt x="149" y="765"/>
                  </a:lnTo>
                  <a:lnTo>
                    <a:pt x="75" y="691"/>
                  </a:lnTo>
                  <a:lnTo>
                    <a:pt x="26" y="617"/>
                  </a:lnTo>
                  <a:lnTo>
                    <a:pt x="1" y="543"/>
                  </a:lnTo>
                  <a:lnTo>
                    <a:pt x="1" y="444"/>
                  </a:lnTo>
                  <a:lnTo>
                    <a:pt x="1" y="444"/>
                  </a:lnTo>
                  <a:lnTo>
                    <a:pt x="1" y="370"/>
                  </a:lnTo>
                  <a:lnTo>
                    <a:pt x="26" y="272"/>
                  </a:lnTo>
                  <a:lnTo>
                    <a:pt x="75" y="198"/>
                  </a:lnTo>
                  <a:lnTo>
                    <a:pt x="149" y="123"/>
                  </a:lnTo>
                  <a:lnTo>
                    <a:pt x="149" y="123"/>
                  </a:lnTo>
                  <a:lnTo>
                    <a:pt x="223" y="74"/>
                  </a:lnTo>
                  <a:lnTo>
                    <a:pt x="297" y="49"/>
                  </a:lnTo>
                  <a:lnTo>
                    <a:pt x="371" y="25"/>
                  </a:lnTo>
                  <a:lnTo>
                    <a:pt x="445" y="0"/>
                  </a:lnTo>
                  <a:lnTo>
                    <a:pt x="445" y="0"/>
                  </a:lnTo>
                  <a:lnTo>
                    <a:pt x="544" y="25"/>
                  </a:lnTo>
                  <a:lnTo>
                    <a:pt x="618" y="49"/>
                  </a:lnTo>
                  <a:lnTo>
                    <a:pt x="692" y="74"/>
                  </a:lnTo>
                  <a:lnTo>
                    <a:pt x="766" y="123"/>
                  </a:lnTo>
                  <a:lnTo>
                    <a:pt x="766" y="123"/>
                  </a:lnTo>
                  <a:lnTo>
                    <a:pt x="840" y="272"/>
                  </a:lnTo>
                  <a:lnTo>
                    <a:pt x="865" y="444"/>
                  </a:lnTo>
                  <a:lnTo>
                    <a:pt x="865" y="444"/>
                  </a:lnTo>
                  <a:lnTo>
                    <a:pt x="840" y="617"/>
                  </a:lnTo>
                  <a:lnTo>
                    <a:pt x="766" y="765"/>
                  </a:lnTo>
                  <a:lnTo>
                    <a:pt x="766" y="765"/>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2" name="Google Shape;3192;p34"/>
            <p:cNvSpPr/>
            <p:nvPr/>
          </p:nvSpPr>
          <p:spPr>
            <a:xfrm>
              <a:off x="1827551" y="2469871"/>
              <a:ext cx="106355" cy="45819"/>
            </a:xfrm>
            <a:custGeom>
              <a:avLst/>
              <a:gdLst/>
              <a:ahLst/>
              <a:cxnLst/>
              <a:rect l="l" t="t" r="r" b="b"/>
              <a:pathLst>
                <a:path w="3382" h="1457" extrusionOk="0">
                  <a:moveTo>
                    <a:pt x="0" y="1457"/>
                  </a:moveTo>
                  <a:lnTo>
                    <a:pt x="0" y="1457"/>
                  </a:lnTo>
                  <a:lnTo>
                    <a:pt x="74" y="1333"/>
                  </a:lnTo>
                  <a:lnTo>
                    <a:pt x="198" y="1234"/>
                  </a:lnTo>
                  <a:lnTo>
                    <a:pt x="346" y="1086"/>
                  </a:lnTo>
                  <a:lnTo>
                    <a:pt x="568" y="963"/>
                  </a:lnTo>
                  <a:lnTo>
                    <a:pt x="839" y="840"/>
                  </a:lnTo>
                  <a:lnTo>
                    <a:pt x="1160" y="741"/>
                  </a:lnTo>
                  <a:lnTo>
                    <a:pt x="1358" y="716"/>
                  </a:lnTo>
                  <a:lnTo>
                    <a:pt x="1555" y="691"/>
                  </a:lnTo>
                  <a:lnTo>
                    <a:pt x="1555" y="691"/>
                  </a:lnTo>
                  <a:lnTo>
                    <a:pt x="1777" y="691"/>
                  </a:lnTo>
                  <a:lnTo>
                    <a:pt x="1999" y="716"/>
                  </a:lnTo>
                  <a:lnTo>
                    <a:pt x="2172" y="741"/>
                  </a:lnTo>
                  <a:lnTo>
                    <a:pt x="2369" y="790"/>
                  </a:lnTo>
                  <a:lnTo>
                    <a:pt x="2666" y="914"/>
                  </a:lnTo>
                  <a:lnTo>
                    <a:pt x="2937" y="1062"/>
                  </a:lnTo>
                  <a:lnTo>
                    <a:pt x="3135" y="1210"/>
                  </a:lnTo>
                  <a:lnTo>
                    <a:pt x="3283" y="1333"/>
                  </a:lnTo>
                  <a:lnTo>
                    <a:pt x="3381" y="1457"/>
                  </a:lnTo>
                  <a:lnTo>
                    <a:pt x="3381" y="1457"/>
                  </a:lnTo>
                  <a:lnTo>
                    <a:pt x="3357" y="1234"/>
                  </a:lnTo>
                  <a:lnTo>
                    <a:pt x="3283" y="1012"/>
                  </a:lnTo>
                  <a:lnTo>
                    <a:pt x="3135" y="765"/>
                  </a:lnTo>
                  <a:lnTo>
                    <a:pt x="3036" y="617"/>
                  </a:lnTo>
                  <a:lnTo>
                    <a:pt x="2937" y="494"/>
                  </a:lnTo>
                  <a:lnTo>
                    <a:pt x="2789" y="371"/>
                  </a:lnTo>
                  <a:lnTo>
                    <a:pt x="2616" y="247"/>
                  </a:lnTo>
                  <a:lnTo>
                    <a:pt x="2444" y="149"/>
                  </a:lnTo>
                  <a:lnTo>
                    <a:pt x="2221" y="74"/>
                  </a:lnTo>
                  <a:lnTo>
                    <a:pt x="1975" y="25"/>
                  </a:lnTo>
                  <a:lnTo>
                    <a:pt x="1703" y="0"/>
                  </a:lnTo>
                  <a:lnTo>
                    <a:pt x="1703" y="0"/>
                  </a:lnTo>
                  <a:lnTo>
                    <a:pt x="1432" y="25"/>
                  </a:lnTo>
                  <a:lnTo>
                    <a:pt x="1185" y="74"/>
                  </a:lnTo>
                  <a:lnTo>
                    <a:pt x="963" y="149"/>
                  </a:lnTo>
                  <a:lnTo>
                    <a:pt x="765" y="223"/>
                  </a:lnTo>
                  <a:lnTo>
                    <a:pt x="617" y="346"/>
                  </a:lnTo>
                  <a:lnTo>
                    <a:pt x="469" y="469"/>
                  </a:lnTo>
                  <a:lnTo>
                    <a:pt x="370" y="593"/>
                  </a:lnTo>
                  <a:lnTo>
                    <a:pt x="272" y="716"/>
                  </a:lnTo>
                  <a:lnTo>
                    <a:pt x="124" y="988"/>
                  </a:lnTo>
                  <a:lnTo>
                    <a:pt x="50" y="1210"/>
                  </a:lnTo>
                  <a:lnTo>
                    <a:pt x="0" y="1457"/>
                  </a:lnTo>
                  <a:lnTo>
                    <a:pt x="0" y="1457"/>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3" name="Google Shape;3193;p34"/>
            <p:cNvSpPr/>
            <p:nvPr/>
          </p:nvSpPr>
          <p:spPr>
            <a:xfrm>
              <a:off x="1789533" y="2560657"/>
              <a:ext cx="182395" cy="76103"/>
            </a:xfrm>
            <a:custGeom>
              <a:avLst/>
              <a:gdLst/>
              <a:ahLst/>
              <a:cxnLst/>
              <a:rect l="l" t="t" r="r" b="b"/>
              <a:pathLst>
                <a:path w="5800" h="2420" extrusionOk="0">
                  <a:moveTo>
                    <a:pt x="5800" y="1"/>
                  </a:moveTo>
                  <a:lnTo>
                    <a:pt x="5800" y="1"/>
                  </a:lnTo>
                  <a:lnTo>
                    <a:pt x="5775" y="100"/>
                  </a:lnTo>
                  <a:lnTo>
                    <a:pt x="5750" y="272"/>
                  </a:lnTo>
                  <a:lnTo>
                    <a:pt x="5676" y="494"/>
                  </a:lnTo>
                  <a:lnTo>
                    <a:pt x="5528" y="791"/>
                  </a:lnTo>
                  <a:lnTo>
                    <a:pt x="5331" y="1111"/>
                  </a:lnTo>
                  <a:lnTo>
                    <a:pt x="5207" y="1284"/>
                  </a:lnTo>
                  <a:lnTo>
                    <a:pt x="5059" y="1432"/>
                  </a:lnTo>
                  <a:lnTo>
                    <a:pt x="4886" y="1605"/>
                  </a:lnTo>
                  <a:lnTo>
                    <a:pt x="4689" y="1778"/>
                  </a:lnTo>
                  <a:lnTo>
                    <a:pt x="4467" y="1926"/>
                  </a:lnTo>
                  <a:lnTo>
                    <a:pt x="4220" y="2074"/>
                  </a:lnTo>
                  <a:lnTo>
                    <a:pt x="4220" y="2074"/>
                  </a:lnTo>
                  <a:lnTo>
                    <a:pt x="4047" y="2173"/>
                  </a:lnTo>
                  <a:lnTo>
                    <a:pt x="4047" y="2173"/>
                  </a:lnTo>
                  <a:lnTo>
                    <a:pt x="3801" y="2271"/>
                  </a:lnTo>
                  <a:lnTo>
                    <a:pt x="3529" y="2345"/>
                  </a:lnTo>
                  <a:lnTo>
                    <a:pt x="3258" y="2395"/>
                  </a:lnTo>
                  <a:lnTo>
                    <a:pt x="2962" y="2419"/>
                  </a:lnTo>
                  <a:lnTo>
                    <a:pt x="2690" y="2419"/>
                  </a:lnTo>
                  <a:lnTo>
                    <a:pt x="2419" y="2395"/>
                  </a:lnTo>
                  <a:lnTo>
                    <a:pt x="2147" y="2345"/>
                  </a:lnTo>
                  <a:lnTo>
                    <a:pt x="1876" y="2247"/>
                  </a:lnTo>
                  <a:lnTo>
                    <a:pt x="1876" y="2247"/>
                  </a:lnTo>
                  <a:lnTo>
                    <a:pt x="1752" y="2197"/>
                  </a:lnTo>
                  <a:lnTo>
                    <a:pt x="1752" y="2197"/>
                  </a:lnTo>
                  <a:lnTo>
                    <a:pt x="1555" y="2123"/>
                  </a:lnTo>
                  <a:lnTo>
                    <a:pt x="1357" y="2000"/>
                  </a:lnTo>
                  <a:lnTo>
                    <a:pt x="1357" y="2000"/>
                  </a:lnTo>
                  <a:lnTo>
                    <a:pt x="1135" y="1852"/>
                  </a:lnTo>
                  <a:lnTo>
                    <a:pt x="913" y="1679"/>
                  </a:lnTo>
                  <a:lnTo>
                    <a:pt x="740" y="1482"/>
                  </a:lnTo>
                  <a:lnTo>
                    <a:pt x="568" y="1284"/>
                  </a:lnTo>
                  <a:lnTo>
                    <a:pt x="568" y="1284"/>
                  </a:lnTo>
                  <a:lnTo>
                    <a:pt x="395" y="1062"/>
                  </a:lnTo>
                  <a:lnTo>
                    <a:pt x="271" y="815"/>
                  </a:lnTo>
                  <a:lnTo>
                    <a:pt x="271" y="815"/>
                  </a:lnTo>
                  <a:lnTo>
                    <a:pt x="148" y="569"/>
                  </a:lnTo>
                  <a:lnTo>
                    <a:pt x="148" y="569"/>
                  </a:lnTo>
                  <a:lnTo>
                    <a:pt x="0" y="100"/>
                  </a:lnTo>
                  <a:lnTo>
                    <a:pt x="0" y="100"/>
                  </a:lnTo>
                  <a:lnTo>
                    <a:pt x="5800" y="1"/>
                  </a:lnTo>
                  <a:lnTo>
                    <a:pt x="5800" y="1"/>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4" name="Google Shape;3194;p34"/>
            <p:cNvSpPr/>
            <p:nvPr/>
          </p:nvSpPr>
          <p:spPr>
            <a:xfrm>
              <a:off x="1844627" y="2611883"/>
              <a:ext cx="72203" cy="24875"/>
            </a:xfrm>
            <a:custGeom>
              <a:avLst/>
              <a:gdLst/>
              <a:ahLst/>
              <a:cxnLst/>
              <a:rect l="l" t="t" r="r" b="b"/>
              <a:pathLst>
                <a:path w="2296" h="791" extrusionOk="0">
                  <a:moveTo>
                    <a:pt x="2295" y="544"/>
                  </a:moveTo>
                  <a:lnTo>
                    <a:pt x="2295" y="544"/>
                  </a:lnTo>
                  <a:lnTo>
                    <a:pt x="2049" y="642"/>
                  </a:lnTo>
                  <a:lnTo>
                    <a:pt x="1777" y="716"/>
                  </a:lnTo>
                  <a:lnTo>
                    <a:pt x="1506" y="766"/>
                  </a:lnTo>
                  <a:lnTo>
                    <a:pt x="1210" y="790"/>
                  </a:lnTo>
                  <a:lnTo>
                    <a:pt x="938" y="790"/>
                  </a:lnTo>
                  <a:lnTo>
                    <a:pt x="667" y="766"/>
                  </a:lnTo>
                  <a:lnTo>
                    <a:pt x="395" y="716"/>
                  </a:lnTo>
                  <a:lnTo>
                    <a:pt x="124" y="618"/>
                  </a:lnTo>
                  <a:lnTo>
                    <a:pt x="124" y="618"/>
                  </a:lnTo>
                  <a:lnTo>
                    <a:pt x="0" y="568"/>
                  </a:lnTo>
                  <a:lnTo>
                    <a:pt x="0" y="568"/>
                  </a:lnTo>
                  <a:lnTo>
                    <a:pt x="25" y="420"/>
                  </a:lnTo>
                  <a:lnTo>
                    <a:pt x="74" y="223"/>
                  </a:lnTo>
                  <a:lnTo>
                    <a:pt x="124" y="25"/>
                  </a:lnTo>
                  <a:lnTo>
                    <a:pt x="2147" y="1"/>
                  </a:lnTo>
                  <a:lnTo>
                    <a:pt x="2147" y="1"/>
                  </a:lnTo>
                  <a:lnTo>
                    <a:pt x="2221" y="173"/>
                  </a:lnTo>
                  <a:lnTo>
                    <a:pt x="2295" y="544"/>
                  </a:lnTo>
                  <a:lnTo>
                    <a:pt x="2295" y="5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5" name="Google Shape;3195;p34"/>
            <p:cNvSpPr/>
            <p:nvPr/>
          </p:nvSpPr>
          <p:spPr>
            <a:xfrm>
              <a:off x="1778652" y="2558330"/>
              <a:ext cx="201044" cy="15567"/>
            </a:xfrm>
            <a:custGeom>
              <a:avLst/>
              <a:gdLst/>
              <a:ahLst/>
              <a:cxnLst/>
              <a:rect l="l" t="t" r="r" b="b"/>
              <a:pathLst>
                <a:path w="6393" h="495" extrusionOk="0">
                  <a:moveTo>
                    <a:pt x="1" y="124"/>
                  </a:moveTo>
                  <a:lnTo>
                    <a:pt x="1" y="124"/>
                  </a:lnTo>
                  <a:lnTo>
                    <a:pt x="173" y="174"/>
                  </a:lnTo>
                  <a:lnTo>
                    <a:pt x="395" y="248"/>
                  </a:lnTo>
                  <a:lnTo>
                    <a:pt x="692" y="297"/>
                  </a:lnTo>
                  <a:lnTo>
                    <a:pt x="1111" y="371"/>
                  </a:lnTo>
                  <a:lnTo>
                    <a:pt x="1679" y="420"/>
                  </a:lnTo>
                  <a:lnTo>
                    <a:pt x="2345" y="470"/>
                  </a:lnTo>
                  <a:lnTo>
                    <a:pt x="3184" y="494"/>
                  </a:lnTo>
                  <a:lnTo>
                    <a:pt x="3184" y="494"/>
                  </a:lnTo>
                  <a:lnTo>
                    <a:pt x="4023" y="470"/>
                  </a:lnTo>
                  <a:lnTo>
                    <a:pt x="4714" y="420"/>
                  </a:lnTo>
                  <a:lnTo>
                    <a:pt x="5257" y="346"/>
                  </a:lnTo>
                  <a:lnTo>
                    <a:pt x="5701" y="248"/>
                  </a:lnTo>
                  <a:lnTo>
                    <a:pt x="6022" y="174"/>
                  </a:lnTo>
                  <a:lnTo>
                    <a:pt x="6244" y="75"/>
                  </a:lnTo>
                  <a:lnTo>
                    <a:pt x="6392" y="1"/>
                  </a:lnTo>
                  <a:lnTo>
                    <a:pt x="1" y="124"/>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6" name="Google Shape;3196;p34"/>
            <p:cNvSpPr/>
            <p:nvPr/>
          </p:nvSpPr>
          <p:spPr>
            <a:xfrm>
              <a:off x="1728212" y="2337953"/>
              <a:ext cx="47360" cy="45033"/>
            </a:xfrm>
            <a:custGeom>
              <a:avLst/>
              <a:gdLst/>
              <a:ahLst/>
              <a:cxnLst/>
              <a:rect l="l" t="t" r="r" b="b"/>
              <a:pathLst>
                <a:path w="1506" h="1432" extrusionOk="0">
                  <a:moveTo>
                    <a:pt x="1259" y="25"/>
                  </a:moveTo>
                  <a:lnTo>
                    <a:pt x="1259" y="25"/>
                  </a:lnTo>
                  <a:lnTo>
                    <a:pt x="1358" y="99"/>
                  </a:lnTo>
                  <a:lnTo>
                    <a:pt x="1432" y="173"/>
                  </a:lnTo>
                  <a:lnTo>
                    <a:pt x="1481" y="271"/>
                  </a:lnTo>
                  <a:lnTo>
                    <a:pt x="1506" y="420"/>
                  </a:lnTo>
                  <a:lnTo>
                    <a:pt x="1506" y="420"/>
                  </a:lnTo>
                  <a:lnTo>
                    <a:pt x="1456" y="518"/>
                  </a:lnTo>
                  <a:lnTo>
                    <a:pt x="1382" y="666"/>
                  </a:lnTo>
                  <a:lnTo>
                    <a:pt x="1382" y="666"/>
                  </a:lnTo>
                  <a:lnTo>
                    <a:pt x="1234" y="839"/>
                  </a:lnTo>
                  <a:lnTo>
                    <a:pt x="1086" y="1012"/>
                  </a:lnTo>
                  <a:lnTo>
                    <a:pt x="1086" y="1012"/>
                  </a:lnTo>
                  <a:lnTo>
                    <a:pt x="864" y="1185"/>
                  </a:lnTo>
                  <a:lnTo>
                    <a:pt x="667" y="1308"/>
                  </a:lnTo>
                  <a:lnTo>
                    <a:pt x="494" y="1407"/>
                  </a:lnTo>
                  <a:lnTo>
                    <a:pt x="321" y="1431"/>
                  </a:lnTo>
                  <a:lnTo>
                    <a:pt x="321" y="1431"/>
                  </a:lnTo>
                  <a:lnTo>
                    <a:pt x="247" y="1407"/>
                  </a:lnTo>
                  <a:lnTo>
                    <a:pt x="148" y="1382"/>
                  </a:lnTo>
                  <a:lnTo>
                    <a:pt x="99" y="1333"/>
                  </a:lnTo>
                  <a:lnTo>
                    <a:pt x="50" y="1259"/>
                  </a:lnTo>
                  <a:lnTo>
                    <a:pt x="50" y="1259"/>
                  </a:lnTo>
                  <a:lnTo>
                    <a:pt x="25" y="1185"/>
                  </a:lnTo>
                  <a:lnTo>
                    <a:pt x="0" y="1111"/>
                  </a:lnTo>
                  <a:lnTo>
                    <a:pt x="0" y="1111"/>
                  </a:lnTo>
                  <a:lnTo>
                    <a:pt x="25" y="938"/>
                  </a:lnTo>
                  <a:lnTo>
                    <a:pt x="74" y="790"/>
                  </a:lnTo>
                  <a:lnTo>
                    <a:pt x="148" y="642"/>
                  </a:lnTo>
                  <a:lnTo>
                    <a:pt x="247" y="494"/>
                  </a:lnTo>
                  <a:lnTo>
                    <a:pt x="247" y="494"/>
                  </a:lnTo>
                  <a:lnTo>
                    <a:pt x="346" y="370"/>
                  </a:lnTo>
                  <a:lnTo>
                    <a:pt x="469" y="271"/>
                  </a:lnTo>
                  <a:lnTo>
                    <a:pt x="617" y="173"/>
                  </a:lnTo>
                  <a:lnTo>
                    <a:pt x="741" y="99"/>
                  </a:lnTo>
                  <a:lnTo>
                    <a:pt x="741" y="99"/>
                  </a:lnTo>
                  <a:lnTo>
                    <a:pt x="889" y="49"/>
                  </a:lnTo>
                  <a:lnTo>
                    <a:pt x="1037" y="25"/>
                  </a:lnTo>
                  <a:lnTo>
                    <a:pt x="1160" y="0"/>
                  </a:lnTo>
                  <a:lnTo>
                    <a:pt x="1259" y="25"/>
                  </a:lnTo>
                  <a:lnTo>
                    <a:pt x="1259"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7" name="Google Shape;3197;p34"/>
            <p:cNvSpPr/>
            <p:nvPr/>
          </p:nvSpPr>
          <p:spPr>
            <a:xfrm>
              <a:off x="1760791" y="2420972"/>
              <a:ext cx="44278" cy="61354"/>
            </a:xfrm>
            <a:custGeom>
              <a:avLst/>
              <a:gdLst/>
              <a:ahLst/>
              <a:cxnLst/>
              <a:rect l="l" t="t" r="r" b="b"/>
              <a:pathLst>
                <a:path w="1408" h="1951" extrusionOk="0">
                  <a:moveTo>
                    <a:pt x="198" y="297"/>
                  </a:moveTo>
                  <a:lnTo>
                    <a:pt x="198" y="297"/>
                  </a:lnTo>
                  <a:lnTo>
                    <a:pt x="297" y="149"/>
                  </a:lnTo>
                  <a:lnTo>
                    <a:pt x="420" y="75"/>
                  </a:lnTo>
                  <a:lnTo>
                    <a:pt x="544" y="25"/>
                  </a:lnTo>
                  <a:lnTo>
                    <a:pt x="692" y="1"/>
                  </a:lnTo>
                  <a:lnTo>
                    <a:pt x="692" y="1"/>
                  </a:lnTo>
                  <a:lnTo>
                    <a:pt x="815" y="25"/>
                  </a:lnTo>
                  <a:lnTo>
                    <a:pt x="963" y="75"/>
                  </a:lnTo>
                  <a:lnTo>
                    <a:pt x="1062" y="149"/>
                  </a:lnTo>
                  <a:lnTo>
                    <a:pt x="1185" y="297"/>
                  </a:lnTo>
                  <a:lnTo>
                    <a:pt x="1185" y="297"/>
                  </a:lnTo>
                  <a:lnTo>
                    <a:pt x="1260" y="420"/>
                  </a:lnTo>
                  <a:lnTo>
                    <a:pt x="1334" y="593"/>
                  </a:lnTo>
                  <a:lnTo>
                    <a:pt x="1383" y="766"/>
                  </a:lnTo>
                  <a:lnTo>
                    <a:pt x="1408" y="963"/>
                  </a:lnTo>
                  <a:lnTo>
                    <a:pt x="1408" y="963"/>
                  </a:lnTo>
                  <a:lnTo>
                    <a:pt x="1383" y="1161"/>
                  </a:lnTo>
                  <a:lnTo>
                    <a:pt x="1334" y="1358"/>
                  </a:lnTo>
                  <a:lnTo>
                    <a:pt x="1260" y="1506"/>
                  </a:lnTo>
                  <a:lnTo>
                    <a:pt x="1185" y="1679"/>
                  </a:lnTo>
                  <a:lnTo>
                    <a:pt x="1185" y="1679"/>
                  </a:lnTo>
                  <a:lnTo>
                    <a:pt x="1062" y="1802"/>
                  </a:lnTo>
                  <a:lnTo>
                    <a:pt x="963" y="1876"/>
                  </a:lnTo>
                  <a:lnTo>
                    <a:pt x="815" y="1950"/>
                  </a:lnTo>
                  <a:lnTo>
                    <a:pt x="692" y="1950"/>
                  </a:lnTo>
                  <a:lnTo>
                    <a:pt x="692" y="1950"/>
                  </a:lnTo>
                  <a:lnTo>
                    <a:pt x="544" y="1950"/>
                  </a:lnTo>
                  <a:lnTo>
                    <a:pt x="420" y="1876"/>
                  </a:lnTo>
                  <a:lnTo>
                    <a:pt x="297" y="1802"/>
                  </a:lnTo>
                  <a:lnTo>
                    <a:pt x="198" y="1679"/>
                  </a:lnTo>
                  <a:lnTo>
                    <a:pt x="198" y="1679"/>
                  </a:lnTo>
                  <a:lnTo>
                    <a:pt x="100" y="1506"/>
                  </a:lnTo>
                  <a:lnTo>
                    <a:pt x="50" y="1358"/>
                  </a:lnTo>
                  <a:lnTo>
                    <a:pt x="1" y="1161"/>
                  </a:lnTo>
                  <a:lnTo>
                    <a:pt x="1" y="963"/>
                  </a:lnTo>
                  <a:lnTo>
                    <a:pt x="1" y="963"/>
                  </a:lnTo>
                  <a:lnTo>
                    <a:pt x="1" y="766"/>
                  </a:lnTo>
                  <a:lnTo>
                    <a:pt x="50" y="593"/>
                  </a:lnTo>
                  <a:lnTo>
                    <a:pt x="100"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8" name="Google Shape;3198;p34"/>
            <p:cNvSpPr/>
            <p:nvPr/>
          </p:nvSpPr>
          <p:spPr>
            <a:xfrm>
              <a:off x="1960255" y="2420972"/>
              <a:ext cx="44278" cy="61354"/>
            </a:xfrm>
            <a:custGeom>
              <a:avLst/>
              <a:gdLst/>
              <a:ahLst/>
              <a:cxnLst/>
              <a:rect l="l" t="t" r="r" b="b"/>
              <a:pathLst>
                <a:path w="1408" h="1951" extrusionOk="0">
                  <a:moveTo>
                    <a:pt x="198" y="297"/>
                  </a:moveTo>
                  <a:lnTo>
                    <a:pt x="198" y="297"/>
                  </a:lnTo>
                  <a:lnTo>
                    <a:pt x="321" y="149"/>
                  </a:lnTo>
                  <a:lnTo>
                    <a:pt x="420" y="75"/>
                  </a:lnTo>
                  <a:lnTo>
                    <a:pt x="543" y="25"/>
                  </a:lnTo>
                  <a:lnTo>
                    <a:pt x="691" y="1"/>
                  </a:lnTo>
                  <a:lnTo>
                    <a:pt x="691" y="1"/>
                  </a:lnTo>
                  <a:lnTo>
                    <a:pt x="840" y="25"/>
                  </a:lnTo>
                  <a:lnTo>
                    <a:pt x="963" y="75"/>
                  </a:lnTo>
                  <a:lnTo>
                    <a:pt x="1086" y="149"/>
                  </a:lnTo>
                  <a:lnTo>
                    <a:pt x="1185" y="297"/>
                  </a:lnTo>
                  <a:lnTo>
                    <a:pt x="1185" y="297"/>
                  </a:lnTo>
                  <a:lnTo>
                    <a:pt x="1284" y="420"/>
                  </a:lnTo>
                  <a:lnTo>
                    <a:pt x="1358" y="593"/>
                  </a:lnTo>
                  <a:lnTo>
                    <a:pt x="1407" y="766"/>
                  </a:lnTo>
                  <a:lnTo>
                    <a:pt x="1407" y="963"/>
                  </a:lnTo>
                  <a:lnTo>
                    <a:pt x="1407" y="963"/>
                  </a:lnTo>
                  <a:lnTo>
                    <a:pt x="1407" y="1161"/>
                  </a:lnTo>
                  <a:lnTo>
                    <a:pt x="1358" y="1358"/>
                  </a:lnTo>
                  <a:lnTo>
                    <a:pt x="1284" y="1506"/>
                  </a:lnTo>
                  <a:lnTo>
                    <a:pt x="1185" y="1679"/>
                  </a:lnTo>
                  <a:lnTo>
                    <a:pt x="1185" y="1679"/>
                  </a:lnTo>
                  <a:lnTo>
                    <a:pt x="1086" y="1802"/>
                  </a:lnTo>
                  <a:lnTo>
                    <a:pt x="963" y="1876"/>
                  </a:lnTo>
                  <a:lnTo>
                    <a:pt x="840" y="1950"/>
                  </a:lnTo>
                  <a:lnTo>
                    <a:pt x="691" y="1950"/>
                  </a:lnTo>
                  <a:lnTo>
                    <a:pt x="691" y="1950"/>
                  </a:lnTo>
                  <a:lnTo>
                    <a:pt x="543" y="1950"/>
                  </a:lnTo>
                  <a:lnTo>
                    <a:pt x="420" y="1876"/>
                  </a:lnTo>
                  <a:lnTo>
                    <a:pt x="321" y="1802"/>
                  </a:lnTo>
                  <a:lnTo>
                    <a:pt x="198" y="1679"/>
                  </a:lnTo>
                  <a:lnTo>
                    <a:pt x="198" y="1679"/>
                  </a:lnTo>
                  <a:lnTo>
                    <a:pt x="124" y="1506"/>
                  </a:lnTo>
                  <a:lnTo>
                    <a:pt x="50" y="1358"/>
                  </a:lnTo>
                  <a:lnTo>
                    <a:pt x="25" y="1161"/>
                  </a:lnTo>
                  <a:lnTo>
                    <a:pt x="0" y="963"/>
                  </a:lnTo>
                  <a:lnTo>
                    <a:pt x="0" y="963"/>
                  </a:lnTo>
                  <a:lnTo>
                    <a:pt x="25" y="766"/>
                  </a:lnTo>
                  <a:lnTo>
                    <a:pt x="50" y="593"/>
                  </a:lnTo>
                  <a:lnTo>
                    <a:pt x="124"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9" name="Google Shape;3199;p34"/>
            <p:cNvSpPr/>
            <p:nvPr/>
          </p:nvSpPr>
          <p:spPr>
            <a:xfrm>
              <a:off x="1981985" y="2344148"/>
              <a:ext cx="46605" cy="44278"/>
            </a:xfrm>
            <a:custGeom>
              <a:avLst/>
              <a:gdLst/>
              <a:ahLst/>
              <a:cxnLst/>
              <a:rect l="l" t="t" r="r" b="b"/>
              <a:pathLst>
                <a:path w="1482" h="1408" extrusionOk="0">
                  <a:moveTo>
                    <a:pt x="223" y="25"/>
                  </a:moveTo>
                  <a:lnTo>
                    <a:pt x="223" y="25"/>
                  </a:lnTo>
                  <a:lnTo>
                    <a:pt x="124" y="74"/>
                  </a:lnTo>
                  <a:lnTo>
                    <a:pt x="50" y="173"/>
                  </a:lnTo>
                  <a:lnTo>
                    <a:pt x="25" y="272"/>
                  </a:lnTo>
                  <a:lnTo>
                    <a:pt x="0" y="420"/>
                  </a:lnTo>
                  <a:lnTo>
                    <a:pt x="0" y="420"/>
                  </a:lnTo>
                  <a:lnTo>
                    <a:pt x="25" y="519"/>
                  </a:lnTo>
                  <a:lnTo>
                    <a:pt x="124" y="667"/>
                  </a:lnTo>
                  <a:lnTo>
                    <a:pt x="124" y="667"/>
                  </a:lnTo>
                  <a:lnTo>
                    <a:pt x="247" y="840"/>
                  </a:lnTo>
                  <a:lnTo>
                    <a:pt x="420" y="988"/>
                  </a:lnTo>
                  <a:lnTo>
                    <a:pt x="420" y="988"/>
                  </a:lnTo>
                  <a:lnTo>
                    <a:pt x="642" y="1185"/>
                  </a:lnTo>
                  <a:lnTo>
                    <a:pt x="815" y="1308"/>
                  </a:lnTo>
                  <a:lnTo>
                    <a:pt x="1012" y="1382"/>
                  </a:lnTo>
                  <a:lnTo>
                    <a:pt x="1160" y="1407"/>
                  </a:lnTo>
                  <a:lnTo>
                    <a:pt x="1160" y="1407"/>
                  </a:lnTo>
                  <a:lnTo>
                    <a:pt x="1259" y="1407"/>
                  </a:lnTo>
                  <a:lnTo>
                    <a:pt x="1333" y="1382"/>
                  </a:lnTo>
                  <a:lnTo>
                    <a:pt x="1407" y="1333"/>
                  </a:lnTo>
                  <a:lnTo>
                    <a:pt x="1456" y="1259"/>
                  </a:lnTo>
                  <a:lnTo>
                    <a:pt x="1456" y="1259"/>
                  </a:lnTo>
                  <a:lnTo>
                    <a:pt x="1481" y="1185"/>
                  </a:lnTo>
                  <a:lnTo>
                    <a:pt x="1481" y="1086"/>
                  </a:lnTo>
                  <a:lnTo>
                    <a:pt x="1481" y="1086"/>
                  </a:lnTo>
                  <a:lnTo>
                    <a:pt x="1481" y="938"/>
                  </a:lnTo>
                  <a:lnTo>
                    <a:pt x="1432" y="790"/>
                  </a:lnTo>
                  <a:lnTo>
                    <a:pt x="1358" y="617"/>
                  </a:lnTo>
                  <a:lnTo>
                    <a:pt x="1259" y="494"/>
                  </a:lnTo>
                  <a:lnTo>
                    <a:pt x="1259" y="494"/>
                  </a:lnTo>
                  <a:lnTo>
                    <a:pt x="1136" y="371"/>
                  </a:lnTo>
                  <a:lnTo>
                    <a:pt x="1012" y="247"/>
                  </a:lnTo>
                  <a:lnTo>
                    <a:pt x="889" y="173"/>
                  </a:lnTo>
                  <a:lnTo>
                    <a:pt x="741" y="99"/>
                  </a:lnTo>
                  <a:lnTo>
                    <a:pt x="741" y="99"/>
                  </a:lnTo>
                  <a:lnTo>
                    <a:pt x="593" y="25"/>
                  </a:lnTo>
                  <a:lnTo>
                    <a:pt x="469" y="0"/>
                  </a:lnTo>
                  <a:lnTo>
                    <a:pt x="346" y="0"/>
                  </a:lnTo>
                  <a:lnTo>
                    <a:pt x="223" y="25"/>
                  </a:lnTo>
                  <a:lnTo>
                    <a:pt x="223"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0" name="Google Shape;3200;p34"/>
            <p:cNvSpPr/>
            <p:nvPr/>
          </p:nvSpPr>
          <p:spPr>
            <a:xfrm>
              <a:off x="1501609" y="3131095"/>
              <a:ext cx="276298" cy="357810"/>
            </a:xfrm>
            <a:custGeom>
              <a:avLst/>
              <a:gdLst/>
              <a:ahLst/>
              <a:cxnLst/>
              <a:rect l="l" t="t" r="r" b="b"/>
              <a:pathLst>
                <a:path w="8786" h="11378" extrusionOk="0">
                  <a:moveTo>
                    <a:pt x="2024" y="0"/>
                  </a:moveTo>
                  <a:lnTo>
                    <a:pt x="1752" y="49"/>
                  </a:lnTo>
                  <a:lnTo>
                    <a:pt x="1506" y="99"/>
                  </a:lnTo>
                  <a:lnTo>
                    <a:pt x="1283" y="197"/>
                  </a:lnTo>
                  <a:lnTo>
                    <a:pt x="1086" y="296"/>
                  </a:lnTo>
                  <a:lnTo>
                    <a:pt x="889" y="420"/>
                  </a:lnTo>
                  <a:lnTo>
                    <a:pt x="716" y="568"/>
                  </a:lnTo>
                  <a:lnTo>
                    <a:pt x="568" y="716"/>
                  </a:lnTo>
                  <a:lnTo>
                    <a:pt x="444" y="888"/>
                  </a:lnTo>
                  <a:lnTo>
                    <a:pt x="321" y="1086"/>
                  </a:lnTo>
                  <a:lnTo>
                    <a:pt x="247" y="1283"/>
                  </a:lnTo>
                  <a:lnTo>
                    <a:pt x="148" y="1505"/>
                  </a:lnTo>
                  <a:lnTo>
                    <a:pt x="99" y="1752"/>
                  </a:lnTo>
                  <a:lnTo>
                    <a:pt x="49" y="1974"/>
                  </a:lnTo>
                  <a:lnTo>
                    <a:pt x="25" y="2221"/>
                  </a:lnTo>
                  <a:lnTo>
                    <a:pt x="0" y="2493"/>
                  </a:lnTo>
                  <a:lnTo>
                    <a:pt x="0" y="2739"/>
                  </a:lnTo>
                  <a:lnTo>
                    <a:pt x="49" y="3282"/>
                  </a:lnTo>
                  <a:lnTo>
                    <a:pt x="148" y="3850"/>
                  </a:lnTo>
                  <a:lnTo>
                    <a:pt x="321" y="4393"/>
                  </a:lnTo>
                  <a:lnTo>
                    <a:pt x="518" y="4936"/>
                  </a:lnTo>
                  <a:lnTo>
                    <a:pt x="765" y="5454"/>
                  </a:lnTo>
                  <a:lnTo>
                    <a:pt x="1061" y="5948"/>
                  </a:lnTo>
                  <a:lnTo>
                    <a:pt x="1382" y="6417"/>
                  </a:lnTo>
                  <a:lnTo>
                    <a:pt x="1777" y="6910"/>
                  </a:lnTo>
                  <a:lnTo>
                    <a:pt x="2197" y="7428"/>
                  </a:lnTo>
                  <a:lnTo>
                    <a:pt x="2641" y="7947"/>
                  </a:lnTo>
                  <a:lnTo>
                    <a:pt x="3110" y="8440"/>
                  </a:lnTo>
                  <a:lnTo>
                    <a:pt x="3579" y="8959"/>
                  </a:lnTo>
                  <a:lnTo>
                    <a:pt x="4072" y="9427"/>
                  </a:lnTo>
                  <a:lnTo>
                    <a:pt x="4590" y="9872"/>
                  </a:lnTo>
                  <a:lnTo>
                    <a:pt x="5084" y="10291"/>
                  </a:lnTo>
                  <a:lnTo>
                    <a:pt x="5578" y="10637"/>
                  </a:lnTo>
                  <a:lnTo>
                    <a:pt x="6046" y="10933"/>
                  </a:lnTo>
                  <a:lnTo>
                    <a:pt x="6293" y="11056"/>
                  </a:lnTo>
                  <a:lnTo>
                    <a:pt x="6515" y="11155"/>
                  </a:lnTo>
                  <a:lnTo>
                    <a:pt x="6737" y="11254"/>
                  </a:lnTo>
                  <a:lnTo>
                    <a:pt x="6960" y="11303"/>
                  </a:lnTo>
                  <a:lnTo>
                    <a:pt x="7182" y="11352"/>
                  </a:lnTo>
                  <a:lnTo>
                    <a:pt x="7379" y="11377"/>
                  </a:lnTo>
                  <a:lnTo>
                    <a:pt x="7577" y="11377"/>
                  </a:lnTo>
                  <a:lnTo>
                    <a:pt x="7774" y="11328"/>
                  </a:lnTo>
                  <a:lnTo>
                    <a:pt x="7947" y="11278"/>
                  </a:lnTo>
                  <a:lnTo>
                    <a:pt x="8120" y="11180"/>
                  </a:lnTo>
                  <a:lnTo>
                    <a:pt x="8292" y="11081"/>
                  </a:lnTo>
                  <a:lnTo>
                    <a:pt x="8440" y="10933"/>
                  </a:lnTo>
                  <a:lnTo>
                    <a:pt x="8514" y="10809"/>
                  </a:lnTo>
                  <a:lnTo>
                    <a:pt x="8588" y="10612"/>
                  </a:lnTo>
                  <a:lnTo>
                    <a:pt x="8687" y="10365"/>
                  </a:lnTo>
                  <a:lnTo>
                    <a:pt x="8761" y="10020"/>
                  </a:lnTo>
                  <a:lnTo>
                    <a:pt x="8786" y="9625"/>
                  </a:lnTo>
                  <a:lnTo>
                    <a:pt x="8786" y="9156"/>
                  </a:lnTo>
                  <a:lnTo>
                    <a:pt x="8712" y="8638"/>
                  </a:lnTo>
                  <a:lnTo>
                    <a:pt x="8662" y="8342"/>
                  </a:lnTo>
                  <a:lnTo>
                    <a:pt x="8588" y="8045"/>
                  </a:lnTo>
                  <a:lnTo>
                    <a:pt x="8292" y="7058"/>
                  </a:lnTo>
                  <a:lnTo>
                    <a:pt x="8095" y="6491"/>
                  </a:lnTo>
                  <a:lnTo>
                    <a:pt x="7873" y="5874"/>
                  </a:lnTo>
                  <a:lnTo>
                    <a:pt x="7601" y="5232"/>
                  </a:lnTo>
                  <a:lnTo>
                    <a:pt x="7330" y="4590"/>
                  </a:lnTo>
                  <a:lnTo>
                    <a:pt x="7009" y="3949"/>
                  </a:lnTo>
                  <a:lnTo>
                    <a:pt x="6663" y="3307"/>
                  </a:lnTo>
                  <a:lnTo>
                    <a:pt x="6269" y="2690"/>
                  </a:lnTo>
                  <a:lnTo>
                    <a:pt x="5849" y="2098"/>
                  </a:lnTo>
                  <a:lnTo>
                    <a:pt x="5627" y="1826"/>
                  </a:lnTo>
                  <a:lnTo>
                    <a:pt x="5405" y="1555"/>
                  </a:lnTo>
                  <a:lnTo>
                    <a:pt x="5158" y="1308"/>
                  </a:lnTo>
                  <a:lnTo>
                    <a:pt x="4911" y="1086"/>
                  </a:lnTo>
                  <a:lnTo>
                    <a:pt x="4664" y="864"/>
                  </a:lnTo>
                  <a:lnTo>
                    <a:pt x="4393" y="691"/>
                  </a:lnTo>
                  <a:lnTo>
                    <a:pt x="4122" y="518"/>
                  </a:lnTo>
                  <a:lnTo>
                    <a:pt x="3850" y="370"/>
                  </a:lnTo>
                  <a:lnTo>
                    <a:pt x="3554" y="247"/>
                  </a:lnTo>
                  <a:lnTo>
                    <a:pt x="3258" y="123"/>
                  </a:lnTo>
                  <a:lnTo>
                    <a:pt x="2937" y="74"/>
                  </a:lnTo>
                  <a:lnTo>
                    <a:pt x="2641" y="25"/>
                  </a:lnTo>
                  <a:lnTo>
                    <a:pt x="232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1" name="Google Shape;3201;p34"/>
            <p:cNvSpPr/>
            <p:nvPr/>
          </p:nvSpPr>
          <p:spPr>
            <a:xfrm>
              <a:off x="1456578" y="3239743"/>
              <a:ext cx="316676" cy="262335"/>
            </a:xfrm>
            <a:custGeom>
              <a:avLst/>
              <a:gdLst/>
              <a:ahLst/>
              <a:cxnLst/>
              <a:rect l="l" t="t" r="r" b="b"/>
              <a:pathLst>
                <a:path w="10070" h="8342" extrusionOk="0">
                  <a:moveTo>
                    <a:pt x="3061" y="1037"/>
                  </a:moveTo>
                  <a:lnTo>
                    <a:pt x="3061" y="1037"/>
                  </a:lnTo>
                  <a:lnTo>
                    <a:pt x="2987" y="987"/>
                  </a:lnTo>
                  <a:lnTo>
                    <a:pt x="2814" y="864"/>
                  </a:lnTo>
                  <a:lnTo>
                    <a:pt x="2370" y="494"/>
                  </a:lnTo>
                  <a:lnTo>
                    <a:pt x="2123" y="321"/>
                  </a:lnTo>
                  <a:lnTo>
                    <a:pt x="1901" y="148"/>
                  </a:lnTo>
                  <a:lnTo>
                    <a:pt x="1704" y="25"/>
                  </a:lnTo>
                  <a:lnTo>
                    <a:pt x="1605" y="0"/>
                  </a:lnTo>
                  <a:lnTo>
                    <a:pt x="1555" y="0"/>
                  </a:lnTo>
                  <a:lnTo>
                    <a:pt x="1555" y="0"/>
                  </a:lnTo>
                  <a:lnTo>
                    <a:pt x="1432" y="25"/>
                  </a:lnTo>
                  <a:lnTo>
                    <a:pt x="1333" y="123"/>
                  </a:lnTo>
                  <a:lnTo>
                    <a:pt x="1259" y="247"/>
                  </a:lnTo>
                  <a:lnTo>
                    <a:pt x="1185" y="395"/>
                  </a:lnTo>
                  <a:lnTo>
                    <a:pt x="1136" y="568"/>
                  </a:lnTo>
                  <a:lnTo>
                    <a:pt x="1136" y="765"/>
                  </a:lnTo>
                  <a:lnTo>
                    <a:pt x="1161" y="963"/>
                  </a:lnTo>
                  <a:lnTo>
                    <a:pt x="1235" y="1160"/>
                  </a:lnTo>
                  <a:lnTo>
                    <a:pt x="1235" y="1160"/>
                  </a:lnTo>
                  <a:lnTo>
                    <a:pt x="1111" y="1209"/>
                  </a:lnTo>
                  <a:lnTo>
                    <a:pt x="988" y="1283"/>
                  </a:lnTo>
                  <a:lnTo>
                    <a:pt x="914" y="1382"/>
                  </a:lnTo>
                  <a:lnTo>
                    <a:pt x="889" y="1506"/>
                  </a:lnTo>
                  <a:lnTo>
                    <a:pt x="864" y="1604"/>
                  </a:lnTo>
                  <a:lnTo>
                    <a:pt x="864" y="1728"/>
                  </a:lnTo>
                  <a:lnTo>
                    <a:pt x="914" y="1851"/>
                  </a:lnTo>
                  <a:lnTo>
                    <a:pt x="988" y="1950"/>
                  </a:lnTo>
                  <a:lnTo>
                    <a:pt x="988" y="1950"/>
                  </a:lnTo>
                  <a:lnTo>
                    <a:pt x="889" y="1974"/>
                  </a:lnTo>
                  <a:lnTo>
                    <a:pt x="790" y="2048"/>
                  </a:lnTo>
                  <a:lnTo>
                    <a:pt x="716" y="2122"/>
                  </a:lnTo>
                  <a:lnTo>
                    <a:pt x="667" y="2197"/>
                  </a:lnTo>
                  <a:lnTo>
                    <a:pt x="618" y="2320"/>
                  </a:lnTo>
                  <a:lnTo>
                    <a:pt x="618" y="2443"/>
                  </a:lnTo>
                  <a:lnTo>
                    <a:pt x="642" y="2591"/>
                  </a:lnTo>
                  <a:lnTo>
                    <a:pt x="692" y="2739"/>
                  </a:lnTo>
                  <a:lnTo>
                    <a:pt x="692" y="2739"/>
                  </a:lnTo>
                  <a:lnTo>
                    <a:pt x="618" y="2715"/>
                  </a:lnTo>
                  <a:lnTo>
                    <a:pt x="544" y="2739"/>
                  </a:lnTo>
                  <a:lnTo>
                    <a:pt x="445" y="2789"/>
                  </a:lnTo>
                  <a:lnTo>
                    <a:pt x="371" y="2863"/>
                  </a:lnTo>
                  <a:lnTo>
                    <a:pt x="322" y="2986"/>
                  </a:lnTo>
                  <a:lnTo>
                    <a:pt x="272" y="3110"/>
                  </a:lnTo>
                  <a:lnTo>
                    <a:pt x="272" y="3233"/>
                  </a:lnTo>
                  <a:lnTo>
                    <a:pt x="297" y="3356"/>
                  </a:lnTo>
                  <a:lnTo>
                    <a:pt x="346" y="3430"/>
                  </a:lnTo>
                  <a:lnTo>
                    <a:pt x="346" y="3430"/>
                  </a:lnTo>
                  <a:lnTo>
                    <a:pt x="248" y="3455"/>
                  </a:lnTo>
                  <a:lnTo>
                    <a:pt x="173" y="3480"/>
                  </a:lnTo>
                  <a:lnTo>
                    <a:pt x="124" y="3505"/>
                  </a:lnTo>
                  <a:lnTo>
                    <a:pt x="75" y="3554"/>
                  </a:lnTo>
                  <a:lnTo>
                    <a:pt x="25" y="3653"/>
                  </a:lnTo>
                  <a:lnTo>
                    <a:pt x="1" y="3776"/>
                  </a:lnTo>
                  <a:lnTo>
                    <a:pt x="25" y="3899"/>
                  </a:lnTo>
                  <a:lnTo>
                    <a:pt x="75" y="4023"/>
                  </a:lnTo>
                  <a:lnTo>
                    <a:pt x="149" y="4097"/>
                  </a:lnTo>
                  <a:lnTo>
                    <a:pt x="198" y="4146"/>
                  </a:lnTo>
                  <a:lnTo>
                    <a:pt x="198" y="4146"/>
                  </a:lnTo>
                  <a:lnTo>
                    <a:pt x="322" y="4245"/>
                  </a:lnTo>
                  <a:lnTo>
                    <a:pt x="519" y="4368"/>
                  </a:lnTo>
                  <a:lnTo>
                    <a:pt x="519" y="4368"/>
                  </a:lnTo>
                  <a:lnTo>
                    <a:pt x="741" y="4492"/>
                  </a:lnTo>
                  <a:lnTo>
                    <a:pt x="963" y="4664"/>
                  </a:lnTo>
                  <a:lnTo>
                    <a:pt x="1136" y="4837"/>
                  </a:lnTo>
                  <a:lnTo>
                    <a:pt x="1309" y="5059"/>
                  </a:lnTo>
                  <a:lnTo>
                    <a:pt x="1309" y="5059"/>
                  </a:lnTo>
                  <a:lnTo>
                    <a:pt x="1531" y="5331"/>
                  </a:lnTo>
                  <a:lnTo>
                    <a:pt x="1654" y="5454"/>
                  </a:lnTo>
                  <a:lnTo>
                    <a:pt x="1827" y="5602"/>
                  </a:lnTo>
                  <a:lnTo>
                    <a:pt x="2000" y="5750"/>
                  </a:lnTo>
                  <a:lnTo>
                    <a:pt x="2222" y="5874"/>
                  </a:lnTo>
                  <a:lnTo>
                    <a:pt x="2469" y="5997"/>
                  </a:lnTo>
                  <a:lnTo>
                    <a:pt x="2740" y="6120"/>
                  </a:lnTo>
                  <a:lnTo>
                    <a:pt x="2740" y="6120"/>
                  </a:lnTo>
                  <a:lnTo>
                    <a:pt x="3209" y="6269"/>
                  </a:lnTo>
                  <a:lnTo>
                    <a:pt x="3629" y="6392"/>
                  </a:lnTo>
                  <a:lnTo>
                    <a:pt x="4394" y="6614"/>
                  </a:lnTo>
                  <a:lnTo>
                    <a:pt x="4739" y="6713"/>
                  </a:lnTo>
                  <a:lnTo>
                    <a:pt x="5060" y="6861"/>
                  </a:lnTo>
                  <a:lnTo>
                    <a:pt x="5356" y="7009"/>
                  </a:lnTo>
                  <a:lnTo>
                    <a:pt x="5652" y="7206"/>
                  </a:lnTo>
                  <a:lnTo>
                    <a:pt x="5652" y="7206"/>
                  </a:lnTo>
                  <a:lnTo>
                    <a:pt x="5998" y="7478"/>
                  </a:lnTo>
                  <a:lnTo>
                    <a:pt x="6393" y="7749"/>
                  </a:lnTo>
                  <a:lnTo>
                    <a:pt x="6812" y="7971"/>
                  </a:lnTo>
                  <a:lnTo>
                    <a:pt x="7232" y="8169"/>
                  </a:lnTo>
                  <a:lnTo>
                    <a:pt x="7454" y="8243"/>
                  </a:lnTo>
                  <a:lnTo>
                    <a:pt x="7676" y="8292"/>
                  </a:lnTo>
                  <a:lnTo>
                    <a:pt x="7898" y="8317"/>
                  </a:lnTo>
                  <a:lnTo>
                    <a:pt x="8145" y="8342"/>
                  </a:lnTo>
                  <a:lnTo>
                    <a:pt x="8367" y="8342"/>
                  </a:lnTo>
                  <a:lnTo>
                    <a:pt x="8589" y="8317"/>
                  </a:lnTo>
                  <a:lnTo>
                    <a:pt x="8836" y="8268"/>
                  </a:lnTo>
                  <a:lnTo>
                    <a:pt x="9058" y="8194"/>
                  </a:lnTo>
                  <a:lnTo>
                    <a:pt x="9058" y="8194"/>
                  </a:lnTo>
                  <a:lnTo>
                    <a:pt x="9255" y="8095"/>
                  </a:lnTo>
                  <a:lnTo>
                    <a:pt x="9428" y="7971"/>
                  </a:lnTo>
                  <a:lnTo>
                    <a:pt x="9601" y="7823"/>
                  </a:lnTo>
                  <a:lnTo>
                    <a:pt x="9749" y="7675"/>
                  </a:lnTo>
                  <a:lnTo>
                    <a:pt x="9848" y="7503"/>
                  </a:lnTo>
                  <a:lnTo>
                    <a:pt x="9946" y="7330"/>
                  </a:lnTo>
                  <a:lnTo>
                    <a:pt x="10020" y="7132"/>
                  </a:lnTo>
                  <a:lnTo>
                    <a:pt x="10070" y="6935"/>
                  </a:lnTo>
                  <a:lnTo>
                    <a:pt x="10070" y="6713"/>
                  </a:lnTo>
                  <a:lnTo>
                    <a:pt x="10070" y="6515"/>
                  </a:lnTo>
                  <a:lnTo>
                    <a:pt x="10020" y="6318"/>
                  </a:lnTo>
                  <a:lnTo>
                    <a:pt x="9922" y="6120"/>
                  </a:lnTo>
                  <a:lnTo>
                    <a:pt x="9823" y="5948"/>
                  </a:lnTo>
                  <a:lnTo>
                    <a:pt x="9650" y="5775"/>
                  </a:lnTo>
                  <a:lnTo>
                    <a:pt x="9477" y="5602"/>
                  </a:lnTo>
                  <a:lnTo>
                    <a:pt x="9255" y="5479"/>
                  </a:lnTo>
                  <a:lnTo>
                    <a:pt x="9255" y="5479"/>
                  </a:lnTo>
                  <a:lnTo>
                    <a:pt x="8441" y="5084"/>
                  </a:lnTo>
                  <a:lnTo>
                    <a:pt x="8095" y="4911"/>
                  </a:lnTo>
                  <a:lnTo>
                    <a:pt x="7775" y="4738"/>
                  </a:lnTo>
                  <a:lnTo>
                    <a:pt x="7478" y="4516"/>
                  </a:lnTo>
                  <a:lnTo>
                    <a:pt x="7182" y="4270"/>
                  </a:lnTo>
                  <a:lnTo>
                    <a:pt x="6837" y="3924"/>
                  </a:lnTo>
                  <a:lnTo>
                    <a:pt x="6442" y="3505"/>
                  </a:lnTo>
                  <a:lnTo>
                    <a:pt x="6442" y="3505"/>
                  </a:lnTo>
                  <a:lnTo>
                    <a:pt x="5652" y="2616"/>
                  </a:lnTo>
                  <a:lnTo>
                    <a:pt x="5282" y="2221"/>
                  </a:lnTo>
                  <a:lnTo>
                    <a:pt x="4912" y="1876"/>
                  </a:lnTo>
                  <a:lnTo>
                    <a:pt x="4517" y="1580"/>
                  </a:lnTo>
                  <a:lnTo>
                    <a:pt x="4295" y="1456"/>
                  </a:lnTo>
                  <a:lnTo>
                    <a:pt x="4073" y="1357"/>
                  </a:lnTo>
                  <a:lnTo>
                    <a:pt x="3851" y="1259"/>
                  </a:lnTo>
                  <a:lnTo>
                    <a:pt x="3604" y="1160"/>
                  </a:lnTo>
                  <a:lnTo>
                    <a:pt x="3332" y="1086"/>
                  </a:lnTo>
                  <a:lnTo>
                    <a:pt x="3061" y="1037"/>
                  </a:lnTo>
                  <a:lnTo>
                    <a:pt x="3061"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2" name="Google Shape;3202;p34"/>
            <p:cNvSpPr/>
            <p:nvPr/>
          </p:nvSpPr>
          <p:spPr>
            <a:xfrm>
              <a:off x="1485288" y="3292510"/>
              <a:ext cx="66008" cy="94720"/>
            </a:xfrm>
            <a:custGeom>
              <a:avLst/>
              <a:gdLst/>
              <a:ahLst/>
              <a:cxnLst/>
              <a:rect l="l" t="t" r="r" b="b"/>
              <a:pathLst>
                <a:path w="2099" h="3012" extrusionOk="0">
                  <a:moveTo>
                    <a:pt x="1852" y="50"/>
                  </a:moveTo>
                  <a:lnTo>
                    <a:pt x="1852" y="50"/>
                  </a:lnTo>
                  <a:lnTo>
                    <a:pt x="1580" y="370"/>
                  </a:lnTo>
                  <a:lnTo>
                    <a:pt x="1284" y="691"/>
                  </a:lnTo>
                  <a:lnTo>
                    <a:pt x="1037" y="1037"/>
                  </a:lnTo>
                  <a:lnTo>
                    <a:pt x="791" y="1382"/>
                  </a:lnTo>
                  <a:lnTo>
                    <a:pt x="791" y="1382"/>
                  </a:lnTo>
                  <a:lnTo>
                    <a:pt x="544" y="1728"/>
                  </a:lnTo>
                  <a:lnTo>
                    <a:pt x="346" y="2073"/>
                  </a:lnTo>
                  <a:lnTo>
                    <a:pt x="346" y="2073"/>
                  </a:lnTo>
                  <a:lnTo>
                    <a:pt x="149" y="2443"/>
                  </a:lnTo>
                  <a:lnTo>
                    <a:pt x="50" y="2641"/>
                  </a:lnTo>
                  <a:lnTo>
                    <a:pt x="1" y="2863"/>
                  </a:lnTo>
                  <a:lnTo>
                    <a:pt x="1" y="2863"/>
                  </a:lnTo>
                  <a:lnTo>
                    <a:pt x="1" y="2937"/>
                  </a:lnTo>
                  <a:lnTo>
                    <a:pt x="75" y="2986"/>
                  </a:lnTo>
                  <a:lnTo>
                    <a:pt x="149" y="3011"/>
                  </a:lnTo>
                  <a:lnTo>
                    <a:pt x="174" y="2986"/>
                  </a:lnTo>
                  <a:lnTo>
                    <a:pt x="198" y="2962"/>
                  </a:lnTo>
                  <a:lnTo>
                    <a:pt x="198" y="2962"/>
                  </a:lnTo>
                  <a:lnTo>
                    <a:pt x="322" y="2789"/>
                  </a:lnTo>
                  <a:lnTo>
                    <a:pt x="420" y="2616"/>
                  </a:lnTo>
                  <a:lnTo>
                    <a:pt x="618" y="2271"/>
                  </a:lnTo>
                  <a:lnTo>
                    <a:pt x="618" y="2271"/>
                  </a:lnTo>
                  <a:lnTo>
                    <a:pt x="815" y="1901"/>
                  </a:lnTo>
                  <a:lnTo>
                    <a:pt x="1037" y="1555"/>
                  </a:lnTo>
                  <a:lnTo>
                    <a:pt x="1037" y="1555"/>
                  </a:lnTo>
                  <a:lnTo>
                    <a:pt x="1284" y="1210"/>
                  </a:lnTo>
                  <a:lnTo>
                    <a:pt x="1531" y="864"/>
                  </a:lnTo>
                  <a:lnTo>
                    <a:pt x="1802" y="543"/>
                  </a:lnTo>
                  <a:lnTo>
                    <a:pt x="2074" y="247"/>
                  </a:lnTo>
                  <a:lnTo>
                    <a:pt x="2074" y="247"/>
                  </a:lnTo>
                  <a:lnTo>
                    <a:pt x="2099" y="198"/>
                  </a:lnTo>
                  <a:lnTo>
                    <a:pt x="2099" y="148"/>
                  </a:lnTo>
                  <a:lnTo>
                    <a:pt x="2099" y="99"/>
                  </a:lnTo>
                  <a:lnTo>
                    <a:pt x="2049" y="50"/>
                  </a:lnTo>
                  <a:lnTo>
                    <a:pt x="2025" y="25"/>
                  </a:lnTo>
                  <a:lnTo>
                    <a:pt x="1975" y="0"/>
                  </a:lnTo>
                  <a:lnTo>
                    <a:pt x="1901" y="25"/>
                  </a:lnTo>
                  <a:lnTo>
                    <a:pt x="1852" y="50"/>
                  </a:lnTo>
                  <a:lnTo>
                    <a:pt x="1852"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3" name="Google Shape;3203;p34"/>
            <p:cNvSpPr/>
            <p:nvPr/>
          </p:nvSpPr>
          <p:spPr>
            <a:xfrm>
              <a:off x="1665351" y="3431409"/>
              <a:ext cx="31856" cy="55159"/>
            </a:xfrm>
            <a:custGeom>
              <a:avLst/>
              <a:gdLst/>
              <a:ahLst/>
              <a:cxnLst/>
              <a:rect l="l" t="t" r="r" b="b"/>
              <a:pathLst>
                <a:path w="1013" h="1754" extrusionOk="0">
                  <a:moveTo>
                    <a:pt x="173" y="1"/>
                  </a:moveTo>
                  <a:lnTo>
                    <a:pt x="173" y="1"/>
                  </a:lnTo>
                  <a:lnTo>
                    <a:pt x="198" y="198"/>
                  </a:lnTo>
                  <a:lnTo>
                    <a:pt x="247" y="420"/>
                  </a:lnTo>
                  <a:lnTo>
                    <a:pt x="297" y="692"/>
                  </a:lnTo>
                  <a:lnTo>
                    <a:pt x="420" y="963"/>
                  </a:lnTo>
                  <a:lnTo>
                    <a:pt x="568" y="1259"/>
                  </a:lnTo>
                  <a:lnTo>
                    <a:pt x="667" y="1408"/>
                  </a:lnTo>
                  <a:lnTo>
                    <a:pt x="765" y="1531"/>
                  </a:lnTo>
                  <a:lnTo>
                    <a:pt x="889" y="1630"/>
                  </a:lnTo>
                  <a:lnTo>
                    <a:pt x="1012" y="1753"/>
                  </a:lnTo>
                  <a:lnTo>
                    <a:pt x="1012" y="1753"/>
                  </a:lnTo>
                  <a:lnTo>
                    <a:pt x="790" y="1728"/>
                  </a:lnTo>
                  <a:lnTo>
                    <a:pt x="568" y="1630"/>
                  </a:lnTo>
                  <a:lnTo>
                    <a:pt x="445" y="1580"/>
                  </a:lnTo>
                  <a:lnTo>
                    <a:pt x="346" y="1506"/>
                  </a:lnTo>
                  <a:lnTo>
                    <a:pt x="247" y="1408"/>
                  </a:lnTo>
                  <a:lnTo>
                    <a:pt x="173" y="1309"/>
                  </a:lnTo>
                  <a:lnTo>
                    <a:pt x="124" y="1185"/>
                  </a:lnTo>
                  <a:lnTo>
                    <a:pt x="50" y="1062"/>
                  </a:lnTo>
                  <a:lnTo>
                    <a:pt x="25" y="914"/>
                  </a:lnTo>
                  <a:lnTo>
                    <a:pt x="0" y="766"/>
                  </a:lnTo>
                  <a:lnTo>
                    <a:pt x="0" y="593"/>
                  </a:lnTo>
                  <a:lnTo>
                    <a:pt x="25" y="420"/>
                  </a:lnTo>
                  <a:lnTo>
                    <a:pt x="74" y="198"/>
                  </a:lnTo>
                  <a:lnTo>
                    <a:pt x="173" y="1"/>
                  </a:lnTo>
                  <a:lnTo>
                    <a:pt x="173"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4" name="Google Shape;3204;p34"/>
            <p:cNvSpPr/>
            <p:nvPr/>
          </p:nvSpPr>
          <p:spPr>
            <a:xfrm>
              <a:off x="1468999" y="3350717"/>
              <a:ext cx="30315" cy="23303"/>
            </a:xfrm>
            <a:custGeom>
              <a:avLst/>
              <a:gdLst/>
              <a:ahLst/>
              <a:cxnLst/>
              <a:rect l="l" t="t" r="r" b="b"/>
              <a:pathLst>
                <a:path w="964" h="741" extrusionOk="0">
                  <a:moveTo>
                    <a:pt x="1" y="0"/>
                  </a:moveTo>
                  <a:lnTo>
                    <a:pt x="1" y="0"/>
                  </a:lnTo>
                  <a:lnTo>
                    <a:pt x="149" y="99"/>
                  </a:lnTo>
                  <a:lnTo>
                    <a:pt x="272" y="148"/>
                  </a:lnTo>
                  <a:lnTo>
                    <a:pt x="494" y="198"/>
                  </a:lnTo>
                  <a:lnTo>
                    <a:pt x="618" y="222"/>
                  </a:lnTo>
                  <a:lnTo>
                    <a:pt x="716" y="272"/>
                  </a:lnTo>
                  <a:lnTo>
                    <a:pt x="840" y="370"/>
                  </a:lnTo>
                  <a:lnTo>
                    <a:pt x="963" y="518"/>
                  </a:lnTo>
                  <a:lnTo>
                    <a:pt x="963" y="518"/>
                  </a:lnTo>
                  <a:lnTo>
                    <a:pt x="938" y="592"/>
                  </a:lnTo>
                  <a:lnTo>
                    <a:pt x="889" y="642"/>
                  </a:lnTo>
                  <a:lnTo>
                    <a:pt x="815" y="741"/>
                  </a:lnTo>
                  <a:lnTo>
                    <a:pt x="815" y="741"/>
                  </a:lnTo>
                  <a:lnTo>
                    <a:pt x="716" y="617"/>
                  </a:lnTo>
                  <a:lnTo>
                    <a:pt x="618" y="518"/>
                  </a:lnTo>
                  <a:lnTo>
                    <a:pt x="494" y="469"/>
                  </a:lnTo>
                  <a:lnTo>
                    <a:pt x="395" y="395"/>
                  </a:lnTo>
                  <a:lnTo>
                    <a:pt x="272" y="346"/>
                  </a:lnTo>
                  <a:lnTo>
                    <a:pt x="173" y="272"/>
                  </a:lnTo>
                  <a:lnTo>
                    <a:pt x="75" y="173"/>
                  </a:lnTo>
                  <a:lnTo>
                    <a:pt x="1" y="0"/>
                  </a:lnTo>
                  <a:lnTo>
                    <a:pt x="1"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5" name="Google Shape;3205;p34"/>
            <p:cNvSpPr/>
            <p:nvPr/>
          </p:nvSpPr>
          <p:spPr>
            <a:xfrm>
              <a:off x="1481420" y="3327415"/>
              <a:ext cx="28743" cy="28743"/>
            </a:xfrm>
            <a:custGeom>
              <a:avLst/>
              <a:gdLst/>
              <a:ahLst/>
              <a:cxnLst/>
              <a:rect l="l" t="t" r="r" b="b"/>
              <a:pathLst>
                <a:path w="914" h="914" extrusionOk="0">
                  <a:moveTo>
                    <a:pt x="0" y="1"/>
                  </a:moveTo>
                  <a:lnTo>
                    <a:pt x="0" y="1"/>
                  </a:lnTo>
                  <a:lnTo>
                    <a:pt x="124" y="124"/>
                  </a:lnTo>
                  <a:lnTo>
                    <a:pt x="247" y="198"/>
                  </a:lnTo>
                  <a:lnTo>
                    <a:pt x="371" y="272"/>
                  </a:lnTo>
                  <a:lnTo>
                    <a:pt x="469" y="297"/>
                  </a:lnTo>
                  <a:lnTo>
                    <a:pt x="691" y="396"/>
                  </a:lnTo>
                  <a:lnTo>
                    <a:pt x="790" y="470"/>
                  </a:lnTo>
                  <a:lnTo>
                    <a:pt x="914" y="593"/>
                  </a:lnTo>
                  <a:lnTo>
                    <a:pt x="914" y="593"/>
                  </a:lnTo>
                  <a:lnTo>
                    <a:pt x="691" y="914"/>
                  </a:lnTo>
                  <a:lnTo>
                    <a:pt x="691" y="914"/>
                  </a:lnTo>
                  <a:lnTo>
                    <a:pt x="593" y="741"/>
                  </a:lnTo>
                  <a:lnTo>
                    <a:pt x="469" y="593"/>
                  </a:lnTo>
                  <a:lnTo>
                    <a:pt x="371" y="494"/>
                  </a:lnTo>
                  <a:lnTo>
                    <a:pt x="297" y="420"/>
                  </a:lnTo>
                  <a:lnTo>
                    <a:pt x="198" y="346"/>
                  </a:lnTo>
                  <a:lnTo>
                    <a:pt x="124" y="272"/>
                  </a:lnTo>
                  <a:lnTo>
                    <a:pt x="74" y="174"/>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6" name="Google Shape;3206;p34"/>
            <p:cNvSpPr/>
            <p:nvPr/>
          </p:nvSpPr>
          <p:spPr>
            <a:xfrm>
              <a:off x="1489188" y="3302604"/>
              <a:ext cx="32611" cy="36479"/>
            </a:xfrm>
            <a:custGeom>
              <a:avLst/>
              <a:gdLst/>
              <a:ahLst/>
              <a:cxnLst/>
              <a:rect l="l" t="t" r="r" b="b"/>
              <a:pathLst>
                <a:path w="1037" h="1160" extrusionOk="0">
                  <a:moveTo>
                    <a:pt x="0" y="0"/>
                  </a:moveTo>
                  <a:lnTo>
                    <a:pt x="0" y="0"/>
                  </a:lnTo>
                  <a:lnTo>
                    <a:pt x="99" y="148"/>
                  </a:lnTo>
                  <a:lnTo>
                    <a:pt x="222" y="247"/>
                  </a:lnTo>
                  <a:lnTo>
                    <a:pt x="321" y="321"/>
                  </a:lnTo>
                  <a:lnTo>
                    <a:pt x="469" y="370"/>
                  </a:lnTo>
                  <a:lnTo>
                    <a:pt x="593" y="420"/>
                  </a:lnTo>
                  <a:lnTo>
                    <a:pt x="741" y="494"/>
                  </a:lnTo>
                  <a:lnTo>
                    <a:pt x="889" y="592"/>
                  </a:lnTo>
                  <a:lnTo>
                    <a:pt x="1037" y="740"/>
                  </a:lnTo>
                  <a:lnTo>
                    <a:pt x="1037" y="740"/>
                  </a:lnTo>
                  <a:lnTo>
                    <a:pt x="938" y="963"/>
                  </a:lnTo>
                  <a:lnTo>
                    <a:pt x="889" y="1037"/>
                  </a:lnTo>
                  <a:lnTo>
                    <a:pt x="815" y="1160"/>
                  </a:lnTo>
                  <a:lnTo>
                    <a:pt x="815" y="1160"/>
                  </a:lnTo>
                  <a:lnTo>
                    <a:pt x="716" y="938"/>
                  </a:lnTo>
                  <a:lnTo>
                    <a:pt x="617" y="790"/>
                  </a:lnTo>
                  <a:lnTo>
                    <a:pt x="518" y="691"/>
                  </a:lnTo>
                  <a:lnTo>
                    <a:pt x="395" y="592"/>
                  </a:lnTo>
                  <a:lnTo>
                    <a:pt x="272" y="494"/>
                  </a:lnTo>
                  <a:lnTo>
                    <a:pt x="173" y="395"/>
                  </a:lnTo>
                  <a:lnTo>
                    <a:pt x="74" y="222"/>
                  </a:lnTo>
                  <a:lnTo>
                    <a:pt x="0" y="0"/>
                  </a:lnTo>
                  <a:lnTo>
                    <a:pt x="0"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7" name="Google Shape;3207;p34"/>
            <p:cNvSpPr/>
            <p:nvPr/>
          </p:nvSpPr>
          <p:spPr>
            <a:xfrm>
              <a:off x="1500823" y="3279302"/>
              <a:ext cx="41165" cy="35724"/>
            </a:xfrm>
            <a:custGeom>
              <a:avLst/>
              <a:gdLst/>
              <a:ahLst/>
              <a:cxnLst/>
              <a:rect l="l" t="t" r="r" b="b"/>
              <a:pathLst>
                <a:path w="1309" h="1136" extrusionOk="0">
                  <a:moveTo>
                    <a:pt x="0" y="1"/>
                  </a:moveTo>
                  <a:lnTo>
                    <a:pt x="0" y="1"/>
                  </a:lnTo>
                  <a:lnTo>
                    <a:pt x="25" y="75"/>
                  </a:lnTo>
                  <a:lnTo>
                    <a:pt x="124" y="198"/>
                  </a:lnTo>
                  <a:lnTo>
                    <a:pt x="223" y="297"/>
                  </a:lnTo>
                  <a:lnTo>
                    <a:pt x="346" y="371"/>
                  </a:lnTo>
                  <a:lnTo>
                    <a:pt x="494" y="470"/>
                  </a:lnTo>
                  <a:lnTo>
                    <a:pt x="691" y="544"/>
                  </a:lnTo>
                  <a:lnTo>
                    <a:pt x="691" y="544"/>
                  </a:lnTo>
                  <a:lnTo>
                    <a:pt x="1037" y="667"/>
                  </a:lnTo>
                  <a:lnTo>
                    <a:pt x="1210" y="766"/>
                  </a:lnTo>
                  <a:lnTo>
                    <a:pt x="1308" y="815"/>
                  </a:lnTo>
                  <a:lnTo>
                    <a:pt x="1062" y="1136"/>
                  </a:lnTo>
                  <a:lnTo>
                    <a:pt x="1062" y="1136"/>
                  </a:lnTo>
                  <a:lnTo>
                    <a:pt x="1037" y="1111"/>
                  </a:lnTo>
                  <a:lnTo>
                    <a:pt x="988" y="1013"/>
                  </a:lnTo>
                  <a:lnTo>
                    <a:pt x="864" y="914"/>
                  </a:lnTo>
                  <a:lnTo>
                    <a:pt x="667" y="790"/>
                  </a:lnTo>
                  <a:lnTo>
                    <a:pt x="667" y="790"/>
                  </a:lnTo>
                  <a:lnTo>
                    <a:pt x="445" y="667"/>
                  </a:lnTo>
                  <a:lnTo>
                    <a:pt x="346" y="593"/>
                  </a:lnTo>
                  <a:lnTo>
                    <a:pt x="247" y="519"/>
                  </a:lnTo>
                  <a:lnTo>
                    <a:pt x="148" y="420"/>
                  </a:lnTo>
                  <a:lnTo>
                    <a:pt x="74" y="297"/>
                  </a:lnTo>
                  <a:lnTo>
                    <a:pt x="25" y="173"/>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8" name="Google Shape;3208;p34"/>
            <p:cNvSpPr/>
            <p:nvPr/>
          </p:nvSpPr>
          <p:spPr>
            <a:xfrm>
              <a:off x="1547395" y="3340623"/>
              <a:ext cx="98588" cy="74531"/>
            </a:xfrm>
            <a:custGeom>
              <a:avLst/>
              <a:gdLst/>
              <a:ahLst/>
              <a:cxnLst/>
              <a:rect l="l" t="t" r="r" b="b"/>
              <a:pathLst>
                <a:path w="3135" h="2370" extrusionOk="0">
                  <a:moveTo>
                    <a:pt x="25" y="0"/>
                  </a:moveTo>
                  <a:lnTo>
                    <a:pt x="25" y="0"/>
                  </a:lnTo>
                  <a:lnTo>
                    <a:pt x="50" y="173"/>
                  </a:lnTo>
                  <a:lnTo>
                    <a:pt x="99" y="321"/>
                  </a:lnTo>
                  <a:lnTo>
                    <a:pt x="173" y="519"/>
                  </a:lnTo>
                  <a:lnTo>
                    <a:pt x="272" y="741"/>
                  </a:lnTo>
                  <a:lnTo>
                    <a:pt x="420" y="938"/>
                  </a:lnTo>
                  <a:lnTo>
                    <a:pt x="592" y="1136"/>
                  </a:lnTo>
                  <a:lnTo>
                    <a:pt x="691" y="1210"/>
                  </a:lnTo>
                  <a:lnTo>
                    <a:pt x="815" y="1284"/>
                  </a:lnTo>
                  <a:lnTo>
                    <a:pt x="815" y="1284"/>
                  </a:lnTo>
                  <a:lnTo>
                    <a:pt x="1086" y="1382"/>
                  </a:lnTo>
                  <a:lnTo>
                    <a:pt x="1358" y="1481"/>
                  </a:lnTo>
                  <a:lnTo>
                    <a:pt x="1974" y="1629"/>
                  </a:lnTo>
                  <a:lnTo>
                    <a:pt x="2295" y="1728"/>
                  </a:lnTo>
                  <a:lnTo>
                    <a:pt x="2591" y="1876"/>
                  </a:lnTo>
                  <a:lnTo>
                    <a:pt x="2740" y="1975"/>
                  </a:lnTo>
                  <a:lnTo>
                    <a:pt x="2888" y="2098"/>
                  </a:lnTo>
                  <a:lnTo>
                    <a:pt x="3011" y="2221"/>
                  </a:lnTo>
                  <a:lnTo>
                    <a:pt x="3134" y="2370"/>
                  </a:lnTo>
                  <a:lnTo>
                    <a:pt x="3134" y="2370"/>
                  </a:lnTo>
                  <a:lnTo>
                    <a:pt x="2863" y="2221"/>
                  </a:lnTo>
                  <a:lnTo>
                    <a:pt x="2567" y="2123"/>
                  </a:lnTo>
                  <a:lnTo>
                    <a:pt x="2295" y="2073"/>
                  </a:lnTo>
                  <a:lnTo>
                    <a:pt x="2024" y="2024"/>
                  </a:lnTo>
                  <a:lnTo>
                    <a:pt x="1481" y="1950"/>
                  </a:lnTo>
                  <a:lnTo>
                    <a:pt x="1185" y="1901"/>
                  </a:lnTo>
                  <a:lnTo>
                    <a:pt x="864" y="1802"/>
                  </a:lnTo>
                  <a:lnTo>
                    <a:pt x="864" y="1802"/>
                  </a:lnTo>
                  <a:lnTo>
                    <a:pt x="716" y="1728"/>
                  </a:lnTo>
                  <a:lnTo>
                    <a:pt x="592" y="1654"/>
                  </a:lnTo>
                  <a:lnTo>
                    <a:pt x="469" y="1555"/>
                  </a:lnTo>
                  <a:lnTo>
                    <a:pt x="370" y="1456"/>
                  </a:lnTo>
                  <a:lnTo>
                    <a:pt x="296" y="1333"/>
                  </a:lnTo>
                  <a:lnTo>
                    <a:pt x="222" y="1234"/>
                  </a:lnTo>
                  <a:lnTo>
                    <a:pt x="99" y="963"/>
                  </a:lnTo>
                  <a:lnTo>
                    <a:pt x="25" y="716"/>
                  </a:lnTo>
                  <a:lnTo>
                    <a:pt x="0" y="445"/>
                  </a:lnTo>
                  <a:lnTo>
                    <a:pt x="0" y="222"/>
                  </a:lnTo>
                  <a:lnTo>
                    <a:pt x="25" y="0"/>
                  </a:lnTo>
                  <a:lnTo>
                    <a:pt x="25"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9" name="Google Shape;3209;p34"/>
            <p:cNvSpPr/>
            <p:nvPr/>
          </p:nvSpPr>
          <p:spPr>
            <a:xfrm>
              <a:off x="1991293" y="3131095"/>
              <a:ext cx="276329" cy="357810"/>
            </a:xfrm>
            <a:custGeom>
              <a:avLst/>
              <a:gdLst/>
              <a:ahLst/>
              <a:cxnLst/>
              <a:rect l="l" t="t" r="r" b="b"/>
              <a:pathLst>
                <a:path w="8787" h="11378" extrusionOk="0">
                  <a:moveTo>
                    <a:pt x="6466" y="0"/>
                  </a:moveTo>
                  <a:lnTo>
                    <a:pt x="6170" y="25"/>
                  </a:lnTo>
                  <a:lnTo>
                    <a:pt x="5850" y="74"/>
                  </a:lnTo>
                  <a:lnTo>
                    <a:pt x="5529" y="123"/>
                  </a:lnTo>
                  <a:lnTo>
                    <a:pt x="5233" y="247"/>
                  </a:lnTo>
                  <a:lnTo>
                    <a:pt x="4936" y="370"/>
                  </a:lnTo>
                  <a:lnTo>
                    <a:pt x="4665" y="518"/>
                  </a:lnTo>
                  <a:lnTo>
                    <a:pt x="4393" y="691"/>
                  </a:lnTo>
                  <a:lnTo>
                    <a:pt x="4122" y="864"/>
                  </a:lnTo>
                  <a:lnTo>
                    <a:pt x="3875" y="1086"/>
                  </a:lnTo>
                  <a:lnTo>
                    <a:pt x="3628" y="1308"/>
                  </a:lnTo>
                  <a:lnTo>
                    <a:pt x="3382" y="1555"/>
                  </a:lnTo>
                  <a:lnTo>
                    <a:pt x="3160" y="1826"/>
                  </a:lnTo>
                  <a:lnTo>
                    <a:pt x="2937" y="2098"/>
                  </a:lnTo>
                  <a:lnTo>
                    <a:pt x="2518" y="2690"/>
                  </a:lnTo>
                  <a:lnTo>
                    <a:pt x="2148" y="3307"/>
                  </a:lnTo>
                  <a:lnTo>
                    <a:pt x="1777" y="3949"/>
                  </a:lnTo>
                  <a:lnTo>
                    <a:pt x="1481" y="4590"/>
                  </a:lnTo>
                  <a:lnTo>
                    <a:pt x="1185" y="5232"/>
                  </a:lnTo>
                  <a:lnTo>
                    <a:pt x="938" y="5874"/>
                  </a:lnTo>
                  <a:lnTo>
                    <a:pt x="716" y="6491"/>
                  </a:lnTo>
                  <a:lnTo>
                    <a:pt x="519" y="7058"/>
                  </a:lnTo>
                  <a:lnTo>
                    <a:pt x="223" y="8045"/>
                  </a:lnTo>
                  <a:lnTo>
                    <a:pt x="149" y="8342"/>
                  </a:lnTo>
                  <a:lnTo>
                    <a:pt x="75" y="8638"/>
                  </a:lnTo>
                  <a:lnTo>
                    <a:pt x="25" y="9156"/>
                  </a:lnTo>
                  <a:lnTo>
                    <a:pt x="1" y="9625"/>
                  </a:lnTo>
                  <a:lnTo>
                    <a:pt x="50" y="10020"/>
                  </a:lnTo>
                  <a:lnTo>
                    <a:pt x="99" y="10365"/>
                  </a:lnTo>
                  <a:lnTo>
                    <a:pt x="198" y="10612"/>
                  </a:lnTo>
                  <a:lnTo>
                    <a:pt x="272" y="10809"/>
                  </a:lnTo>
                  <a:lnTo>
                    <a:pt x="371" y="10933"/>
                  </a:lnTo>
                  <a:lnTo>
                    <a:pt x="519" y="11081"/>
                  </a:lnTo>
                  <a:lnTo>
                    <a:pt x="667" y="11180"/>
                  </a:lnTo>
                  <a:lnTo>
                    <a:pt x="840" y="11278"/>
                  </a:lnTo>
                  <a:lnTo>
                    <a:pt x="1012" y="11328"/>
                  </a:lnTo>
                  <a:lnTo>
                    <a:pt x="1210" y="11377"/>
                  </a:lnTo>
                  <a:lnTo>
                    <a:pt x="1407" y="11377"/>
                  </a:lnTo>
                  <a:lnTo>
                    <a:pt x="1605" y="11352"/>
                  </a:lnTo>
                  <a:lnTo>
                    <a:pt x="1827" y="11303"/>
                  </a:lnTo>
                  <a:lnTo>
                    <a:pt x="2049" y="11254"/>
                  </a:lnTo>
                  <a:lnTo>
                    <a:pt x="2271" y="11155"/>
                  </a:lnTo>
                  <a:lnTo>
                    <a:pt x="2493" y="11056"/>
                  </a:lnTo>
                  <a:lnTo>
                    <a:pt x="2740" y="10933"/>
                  </a:lnTo>
                  <a:lnTo>
                    <a:pt x="3234" y="10637"/>
                  </a:lnTo>
                  <a:lnTo>
                    <a:pt x="3727" y="10291"/>
                  </a:lnTo>
                  <a:lnTo>
                    <a:pt x="4221" y="9872"/>
                  </a:lnTo>
                  <a:lnTo>
                    <a:pt x="4714" y="9427"/>
                  </a:lnTo>
                  <a:lnTo>
                    <a:pt x="5208" y="8959"/>
                  </a:lnTo>
                  <a:lnTo>
                    <a:pt x="5677" y="8440"/>
                  </a:lnTo>
                  <a:lnTo>
                    <a:pt x="6146" y="7947"/>
                  </a:lnTo>
                  <a:lnTo>
                    <a:pt x="6590" y="7428"/>
                  </a:lnTo>
                  <a:lnTo>
                    <a:pt x="7009" y="6910"/>
                  </a:lnTo>
                  <a:lnTo>
                    <a:pt x="7404" y="6417"/>
                  </a:lnTo>
                  <a:lnTo>
                    <a:pt x="7725" y="5948"/>
                  </a:lnTo>
                  <a:lnTo>
                    <a:pt x="8021" y="5454"/>
                  </a:lnTo>
                  <a:lnTo>
                    <a:pt x="8268" y="4936"/>
                  </a:lnTo>
                  <a:lnTo>
                    <a:pt x="8490" y="4393"/>
                  </a:lnTo>
                  <a:lnTo>
                    <a:pt x="8638" y="3850"/>
                  </a:lnTo>
                  <a:lnTo>
                    <a:pt x="8737" y="3282"/>
                  </a:lnTo>
                  <a:lnTo>
                    <a:pt x="8786" y="2739"/>
                  </a:lnTo>
                  <a:lnTo>
                    <a:pt x="8786" y="2493"/>
                  </a:lnTo>
                  <a:lnTo>
                    <a:pt x="8762" y="2221"/>
                  </a:lnTo>
                  <a:lnTo>
                    <a:pt x="8737" y="1974"/>
                  </a:lnTo>
                  <a:lnTo>
                    <a:pt x="8688" y="1752"/>
                  </a:lnTo>
                  <a:lnTo>
                    <a:pt x="8638" y="1505"/>
                  </a:lnTo>
                  <a:lnTo>
                    <a:pt x="8564" y="1283"/>
                  </a:lnTo>
                  <a:lnTo>
                    <a:pt x="8465" y="1086"/>
                  </a:lnTo>
                  <a:lnTo>
                    <a:pt x="8342" y="888"/>
                  </a:lnTo>
                  <a:lnTo>
                    <a:pt x="8219" y="716"/>
                  </a:lnTo>
                  <a:lnTo>
                    <a:pt x="8071" y="568"/>
                  </a:lnTo>
                  <a:lnTo>
                    <a:pt x="7898" y="420"/>
                  </a:lnTo>
                  <a:lnTo>
                    <a:pt x="7725" y="296"/>
                  </a:lnTo>
                  <a:lnTo>
                    <a:pt x="7503" y="197"/>
                  </a:lnTo>
                  <a:lnTo>
                    <a:pt x="7281" y="99"/>
                  </a:lnTo>
                  <a:lnTo>
                    <a:pt x="7034" y="49"/>
                  </a:lnTo>
                  <a:lnTo>
                    <a:pt x="6763"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0" name="Google Shape;3210;p34"/>
            <p:cNvSpPr/>
            <p:nvPr/>
          </p:nvSpPr>
          <p:spPr>
            <a:xfrm>
              <a:off x="1995947" y="3239743"/>
              <a:ext cx="316676" cy="262335"/>
            </a:xfrm>
            <a:custGeom>
              <a:avLst/>
              <a:gdLst/>
              <a:ahLst/>
              <a:cxnLst/>
              <a:rect l="l" t="t" r="r" b="b"/>
              <a:pathLst>
                <a:path w="10070" h="8342" extrusionOk="0">
                  <a:moveTo>
                    <a:pt x="7034" y="1037"/>
                  </a:moveTo>
                  <a:lnTo>
                    <a:pt x="7034" y="1037"/>
                  </a:lnTo>
                  <a:lnTo>
                    <a:pt x="7108" y="987"/>
                  </a:lnTo>
                  <a:lnTo>
                    <a:pt x="7256" y="864"/>
                  </a:lnTo>
                  <a:lnTo>
                    <a:pt x="7701" y="494"/>
                  </a:lnTo>
                  <a:lnTo>
                    <a:pt x="7947" y="321"/>
                  </a:lnTo>
                  <a:lnTo>
                    <a:pt x="8169" y="148"/>
                  </a:lnTo>
                  <a:lnTo>
                    <a:pt x="8392" y="25"/>
                  </a:lnTo>
                  <a:lnTo>
                    <a:pt x="8466" y="0"/>
                  </a:lnTo>
                  <a:lnTo>
                    <a:pt x="8540" y="0"/>
                  </a:lnTo>
                  <a:lnTo>
                    <a:pt x="8540" y="0"/>
                  </a:lnTo>
                  <a:lnTo>
                    <a:pt x="8638" y="25"/>
                  </a:lnTo>
                  <a:lnTo>
                    <a:pt x="8737" y="123"/>
                  </a:lnTo>
                  <a:lnTo>
                    <a:pt x="8836" y="247"/>
                  </a:lnTo>
                  <a:lnTo>
                    <a:pt x="8885" y="395"/>
                  </a:lnTo>
                  <a:lnTo>
                    <a:pt x="8934" y="568"/>
                  </a:lnTo>
                  <a:lnTo>
                    <a:pt x="8934" y="765"/>
                  </a:lnTo>
                  <a:lnTo>
                    <a:pt x="8910" y="963"/>
                  </a:lnTo>
                  <a:lnTo>
                    <a:pt x="8836" y="1160"/>
                  </a:lnTo>
                  <a:lnTo>
                    <a:pt x="8836" y="1160"/>
                  </a:lnTo>
                  <a:lnTo>
                    <a:pt x="8984" y="1209"/>
                  </a:lnTo>
                  <a:lnTo>
                    <a:pt x="9083" y="1283"/>
                  </a:lnTo>
                  <a:lnTo>
                    <a:pt x="9157" y="1382"/>
                  </a:lnTo>
                  <a:lnTo>
                    <a:pt x="9206" y="1506"/>
                  </a:lnTo>
                  <a:lnTo>
                    <a:pt x="9206" y="1604"/>
                  </a:lnTo>
                  <a:lnTo>
                    <a:pt x="9206" y="1728"/>
                  </a:lnTo>
                  <a:lnTo>
                    <a:pt x="9157" y="1851"/>
                  </a:lnTo>
                  <a:lnTo>
                    <a:pt x="9107" y="1950"/>
                  </a:lnTo>
                  <a:lnTo>
                    <a:pt x="9107" y="1950"/>
                  </a:lnTo>
                  <a:lnTo>
                    <a:pt x="9206" y="1974"/>
                  </a:lnTo>
                  <a:lnTo>
                    <a:pt x="9280" y="2048"/>
                  </a:lnTo>
                  <a:lnTo>
                    <a:pt x="9354" y="2122"/>
                  </a:lnTo>
                  <a:lnTo>
                    <a:pt x="9428" y="2197"/>
                  </a:lnTo>
                  <a:lnTo>
                    <a:pt x="9453" y="2320"/>
                  </a:lnTo>
                  <a:lnTo>
                    <a:pt x="9477" y="2443"/>
                  </a:lnTo>
                  <a:lnTo>
                    <a:pt x="9453" y="2591"/>
                  </a:lnTo>
                  <a:lnTo>
                    <a:pt x="9403" y="2739"/>
                  </a:lnTo>
                  <a:lnTo>
                    <a:pt x="9403" y="2739"/>
                  </a:lnTo>
                  <a:lnTo>
                    <a:pt x="9453" y="2715"/>
                  </a:lnTo>
                  <a:lnTo>
                    <a:pt x="9527" y="2739"/>
                  </a:lnTo>
                  <a:lnTo>
                    <a:pt x="9625" y="2789"/>
                  </a:lnTo>
                  <a:lnTo>
                    <a:pt x="9700" y="2863"/>
                  </a:lnTo>
                  <a:lnTo>
                    <a:pt x="9774" y="2986"/>
                  </a:lnTo>
                  <a:lnTo>
                    <a:pt x="9798" y="3110"/>
                  </a:lnTo>
                  <a:lnTo>
                    <a:pt x="9798" y="3233"/>
                  </a:lnTo>
                  <a:lnTo>
                    <a:pt x="9774" y="3356"/>
                  </a:lnTo>
                  <a:lnTo>
                    <a:pt x="9724" y="3430"/>
                  </a:lnTo>
                  <a:lnTo>
                    <a:pt x="9724" y="3430"/>
                  </a:lnTo>
                  <a:lnTo>
                    <a:pt x="9823" y="3455"/>
                  </a:lnTo>
                  <a:lnTo>
                    <a:pt x="9897" y="3480"/>
                  </a:lnTo>
                  <a:lnTo>
                    <a:pt x="9971" y="3505"/>
                  </a:lnTo>
                  <a:lnTo>
                    <a:pt x="9996" y="3554"/>
                  </a:lnTo>
                  <a:lnTo>
                    <a:pt x="10070" y="3653"/>
                  </a:lnTo>
                  <a:lnTo>
                    <a:pt x="10070" y="3776"/>
                  </a:lnTo>
                  <a:lnTo>
                    <a:pt x="10045" y="3899"/>
                  </a:lnTo>
                  <a:lnTo>
                    <a:pt x="9996" y="4023"/>
                  </a:lnTo>
                  <a:lnTo>
                    <a:pt x="9946" y="4097"/>
                  </a:lnTo>
                  <a:lnTo>
                    <a:pt x="9872" y="4146"/>
                  </a:lnTo>
                  <a:lnTo>
                    <a:pt x="9872" y="4146"/>
                  </a:lnTo>
                  <a:lnTo>
                    <a:pt x="9749" y="4245"/>
                  </a:lnTo>
                  <a:lnTo>
                    <a:pt x="9551" y="4368"/>
                  </a:lnTo>
                  <a:lnTo>
                    <a:pt x="9551" y="4368"/>
                  </a:lnTo>
                  <a:lnTo>
                    <a:pt x="9329" y="4492"/>
                  </a:lnTo>
                  <a:lnTo>
                    <a:pt x="9132" y="4664"/>
                  </a:lnTo>
                  <a:lnTo>
                    <a:pt x="8934" y="4837"/>
                  </a:lnTo>
                  <a:lnTo>
                    <a:pt x="8762" y="5059"/>
                  </a:lnTo>
                  <a:lnTo>
                    <a:pt x="8762" y="5059"/>
                  </a:lnTo>
                  <a:lnTo>
                    <a:pt x="8564" y="5331"/>
                  </a:lnTo>
                  <a:lnTo>
                    <a:pt x="8416" y="5454"/>
                  </a:lnTo>
                  <a:lnTo>
                    <a:pt x="8268" y="5602"/>
                  </a:lnTo>
                  <a:lnTo>
                    <a:pt x="8071" y="5750"/>
                  </a:lnTo>
                  <a:lnTo>
                    <a:pt x="7849" y="5874"/>
                  </a:lnTo>
                  <a:lnTo>
                    <a:pt x="7602" y="5997"/>
                  </a:lnTo>
                  <a:lnTo>
                    <a:pt x="7330" y="6120"/>
                  </a:lnTo>
                  <a:lnTo>
                    <a:pt x="7330" y="6120"/>
                  </a:lnTo>
                  <a:lnTo>
                    <a:pt x="6861" y="6269"/>
                  </a:lnTo>
                  <a:lnTo>
                    <a:pt x="6442" y="6392"/>
                  </a:lnTo>
                  <a:lnTo>
                    <a:pt x="5677" y="6614"/>
                  </a:lnTo>
                  <a:lnTo>
                    <a:pt x="5331" y="6713"/>
                  </a:lnTo>
                  <a:lnTo>
                    <a:pt x="5011" y="6861"/>
                  </a:lnTo>
                  <a:lnTo>
                    <a:pt x="4714" y="7009"/>
                  </a:lnTo>
                  <a:lnTo>
                    <a:pt x="4443" y="7206"/>
                  </a:lnTo>
                  <a:lnTo>
                    <a:pt x="4443" y="7206"/>
                  </a:lnTo>
                  <a:lnTo>
                    <a:pt x="4073" y="7478"/>
                  </a:lnTo>
                  <a:lnTo>
                    <a:pt x="3678" y="7749"/>
                  </a:lnTo>
                  <a:lnTo>
                    <a:pt x="3283" y="7971"/>
                  </a:lnTo>
                  <a:lnTo>
                    <a:pt x="2839" y="8169"/>
                  </a:lnTo>
                  <a:lnTo>
                    <a:pt x="2617" y="8243"/>
                  </a:lnTo>
                  <a:lnTo>
                    <a:pt x="2395" y="8292"/>
                  </a:lnTo>
                  <a:lnTo>
                    <a:pt x="2172" y="8317"/>
                  </a:lnTo>
                  <a:lnTo>
                    <a:pt x="1950" y="8342"/>
                  </a:lnTo>
                  <a:lnTo>
                    <a:pt x="1704" y="8342"/>
                  </a:lnTo>
                  <a:lnTo>
                    <a:pt x="1481" y="8317"/>
                  </a:lnTo>
                  <a:lnTo>
                    <a:pt x="1259" y="8268"/>
                  </a:lnTo>
                  <a:lnTo>
                    <a:pt x="1012" y="8194"/>
                  </a:lnTo>
                  <a:lnTo>
                    <a:pt x="1012" y="8194"/>
                  </a:lnTo>
                  <a:lnTo>
                    <a:pt x="815" y="8095"/>
                  </a:lnTo>
                  <a:lnTo>
                    <a:pt x="642" y="7971"/>
                  </a:lnTo>
                  <a:lnTo>
                    <a:pt x="470" y="7823"/>
                  </a:lnTo>
                  <a:lnTo>
                    <a:pt x="346" y="7675"/>
                  </a:lnTo>
                  <a:lnTo>
                    <a:pt x="223" y="7503"/>
                  </a:lnTo>
                  <a:lnTo>
                    <a:pt x="124" y="7330"/>
                  </a:lnTo>
                  <a:lnTo>
                    <a:pt x="50" y="7132"/>
                  </a:lnTo>
                  <a:lnTo>
                    <a:pt x="25" y="6935"/>
                  </a:lnTo>
                  <a:lnTo>
                    <a:pt x="1" y="6713"/>
                  </a:lnTo>
                  <a:lnTo>
                    <a:pt x="25" y="6515"/>
                  </a:lnTo>
                  <a:lnTo>
                    <a:pt x="75" y="6318"/>
                  </a:lnTo>
                  <a:lnTo>
                    <a:pt x="149" y="6120"/>
                  </a:lnTo>
                  <a:lnTo>
                    <a:pt x="272" y="5948"/>
                  </a:lnTo>
                  <a:lnTo>
                    <a:pt x="420" y="5775"/>
                  </a:lnTo>
                  <a:lnTo>
                    <a:pt x="618" y="5602"/>
                  </a:lnTo>
                  <a:lnTo>
                    <a:pt x="840" y="5479"/>
                  </a:lnTo>
                  <a:lnTo>
                    <a:pt x="840" y="5479"/>
                  </a:lnTo>
                  <a:lnTo>
                    <a:pt x="1654" y="5084"/>
                  </a:lnTo>
                  <a:lnTo>
                    <a:pt x="1975" y="4911"/>
                  </a:lnTo>
                  <a:lnTo>
                    <a:pt x="2296" y="4738"/>
                  </a:lnTo>
                  <a:lnTo>
                    <a:pt x="2592" y="4516"/>
                  </a:lnTo>
                  <a:lnTo>
                    <a:pt x="2913" y="4270"/>
                  </a:lnTo>
                  <a:lnTo>
                    <a:pt x="3258" y="3924"/>
                  </a:lnTo>
                  <a:lnTo>
                    <a:pt x="3628" y="3505"/>
                  </a:lnTo>
                  <a:lnTo>
                    <a:pt x="3628" y="3505"/>
                  </a:lnTo>
                  <a:lnTo>
                    <a:pt x="4418" y="2616"/>
                  </a:lnTo>
                  <a:lnTo>
                    <a:pt x="4788" y="2221"/>
                  </a:lnTo>
                  <a:lnTo>
                    <a:pt x="5159" y="1876"/>
                  </a:lnTo>
                  <a:lnTo>
                    <a:pt x="5578" y="1580"/>
                  </a:lnTo>
                  <a:lnTo>
                    <a:pt x="5776" y="1456"/>
                  </a:lnTo>
                  <a:lnTo>
                    <a:pt x="5998" y="1357"/>
                  </a:lnTo>
                  <a:lnTo>
                    <a:pt x="6244" y="1259"/>
                  </a:lnTo>
                  <a:lnTo>
                    <a:pt x="6491" y="1160"/>
                  </a:lnTo>
                  <a:lnTo>
                    <a:pt x="6738" y="1086"/>
                  </a:lnTo>
                  <a:lnTo>
                    <a:pt x="7034" y="1037"/>
                  </a:lnTo>
                  <a:lnTo>
                    <a:pt x="7034"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1" name="Google Shape;3211;p34"/>
            <p:cNvSpPr/>
            <p:nvPr/>
          </p:nvSpPr>
          <p:spPr>
            <a:xfrm>
              <a:off x="2217896" y="3292510"/>
              <a:ext cx="66008" cy="94720"/>
            </a:xfrm>
            <a:custGeom>
              <a:avLst/>
              <a:gdLst/>
              <a:ahLst/>
              <a:cxnLst/>
              <a:rect l="l" t="t" r="r" b="b"/>
              <a:pathLst>
                <a:path w="2099" h="3012" extrusionOk="0">
                  <a:moveTo>
                    <a:pt x="248" y="50"/>
                  </a:moveTo>
                  <a:lnTo>
                    <a:pt x="248" y="50"/>
                  </a:lnTo>
                  <a:lnTo>
                    <a:pt x="544" y="370"/>
                  </a:lnTo>
                  <a:lnTo>
                    <a:pt x="815" y="691"/>
                  </a:lnTo>
                  <a:lnTo>
                    <a:pt x="1087" y="1037"/>
                  </a:lnTo>
                  <a:lnTo>
                    <a:pt x="1334" y="1382"/>
                  </a:lnTo>
                  <a:lnTo>
                    <a:pt x="1334" y="1382"/>
                  </a:lnTo>
                  <a:lnTo>
                    <a:pt x="1556" y="1728"/>
                  </a:lnTo>
                  <a:lnTo>
                    <a:pt x="1753" y="2073"/>
                  </a:lnTo>
                  <a:lnTo>
                    <a:pt x="1753" y="2073"/>
                  </a:lnTo>
                  <a:lnTo>
                    <a:pt x="1975" y="2443"/>
                  </a:lnTo>
                  <a:lnTo>
                    <a:pt x="2049" y="2641"/>
                  </a:lnTo>
                  <a:lnTo>
                    <a:pt x="2099" y="2863"/>
                  </a:lnTo>
                  <a:lnTo>
                    <a:pt x="2099" y="2863"/>
                  </a:lnTo>
                  <a:lnTo>
                    <a:pt x="2099" y="2937"/>
                  </a:lnTo>
                  <a:lnTo>
                    <a:pt x="2049" y="2986"/>
                  </a:lnTo>
                  <a:lnTo>
                    <a:pt x="1975" y="3011"/>
                  </a:lnTo>
                  <a:lnTo>
                    <a:pt x="1926" y="2986"/>
                  </a:lnTo>
                  <a:lnTo>
                    <a:pt x="1901" y="2962"/>
                  </a:lnTo>
                  <a:lnTo>
                    <a:pt x="1901" y="2962"/>
                  </a:lnTo>
                  <a:lnTo>
                    <a:pt x="1778" y="2789"/>
                  </a:lnTo>
                  <a:lnTo>
                    <a:pt x="1679" y="2616"/>
                  </a:lnTo>
                  <a:lnTo>
                    <a:pt x="1482" y="2271"/>
                  </a:lnTo>
                  <a:lnTo>
                    <a:pt x="1482" y="2271"/>
                  </a:lnTo>
                  <a:lnTo>
                    <a:pt x="1284" y="1901"/>
                  </a:lnTo>
                  <a:lnTo>
                    <a:pt x="1062" y="1555"/>
                  </a:lnTo>
                  <a:lnTo>
                    <a:pt x="1062" y="1555"/>
                  </a:lnTo>
                  <a:lnTo>
                    <a:pt x="840" y="1210"/>
                  </a:lnTo>
                  <a:lnTo>
                    <a:pt x="568" y="864"/>
                  </a:lnTo>
                  <a:lnTo>
                    <a:pt x="322" y="543"/>
                  </a:lnTo>
                  <a:lnTo>
                    <a:pt x="26" y="247"/>
                  </a:lnTo>
                  <a:lnTo>
                    <a:pt x="26" y="247"/>
                  </a:lnTo>
                  <a:lnTo>
                    <a:pt x="1" y="198"/>
                  </a:lnTo>
                  <a:lnTo>
                    <a:pt x="1" y="148"/>
                  </a:lnTo>
                  <a:lnTo>
                    <a:pt x="26" y="99"/>
                  </a:lnTo>
                  <a:lnTo>
                    <a:pt x="50" y="50"/>
                  </a:lnTo>
                  <a:lnTo>
                    <a:pt x="100" y="25"/>
                  </a:lnTo>
                  <a:lnTo>
                    <a:pt x="149" y="0"/>
                  </a:lnTo>
                  <a:lnTo>
                    <a:pt x="198" y="25"/>
                  </a:lnTo>
                  <a:lnTo>
                    <a:pt x="248" y="50"/>
                  </a:lnTo>
                  <a:lnTo>
                    <a:pt x="248"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2" name="Google Shape;3212;p34"/>
            <p:cNvSpPr/>
            <p:nvPr/>
          </p:nvSpPr>
          <p:spPr>
            <a:xfrm>
              <a:off x="2072016" y="3431409"/>
              <a:ext cx="31856" cy="55159"/>
            </a:xfrm>
            <a:custGeom>
              <a:avLst/>
              <a:gdLst/>
              <a:ahLst/>
              <a:cxnLst/>
              <a:rect l="l" t="t" r="r" b="b"/>
              <a:pathLst>
                <a:path w="1013" h="1754" extrusionOk="0">
                  <a:moveTo>
                    <a:pt x="864" y="1"/>
                  </a:moveTo>
                  <a:lnTo>
                    <a:pt x="864" y="1"/>
                  </a:lnTo>
                  <a:lnTo>
                    <a:pt x="839" y="198"/>
                  </a:lnTo>
                  <a:lnTo>
                    <a:pt x="790" y="420"/>
                  </a:lnTo>
                  <a:lnTo>
                    <a:pt x="716" y="692"/>
                  </a:lnTo>
                  <a:lnTo>
                    <a:pt x="593" y="963"/>
                  </a:lnTo>
                  <a:lnTo>
                    <a:pt x="444" y="1259"/>
                  </a:lnTo>
                  <a:lnTo>
                    <a:pt x="370" y="1408"/>
                  </a:lnTo>
                  <a:lnTo>
                    <a:pt x="247" y="1531"/>
                  </a:lnTo>
                  <a:lnTo>
                    <a:pt x="148" y="1630"/>
                  </a:lnTo>
                  <a:lnTo>
                    <a:pt x="0" y="1753"/>
                  </a:lnTo>
                  <a:lnTo>
                    <a:pt x="0" y="1753"/>
                  </a:lnTo>
                  <a:lnTo>
                    <a:pt x="247" y="1728"/>
                  </a:lnTo>
                  <a:lnTo>
                    <a:pt x="469" y="1630"/>
                  </a:lnTo>
                  <a:lnTo>
                    <a:pt x="568" y="1580"/>
                  </a:lnTo>
                  <a:lnTo>
                    <a:pt x="667" y="1506"/>
                  </a:lnTo>
                  <a:lnTo>
                    <a:pt x="765" y="1408"/>
                  </a:lnTo>
                  <a:lnTo>
                    <a:pt x="839" y="1309"/>
                  </a:lnTo>
                  <a:lnTo>
                    <a:pt x="913" y="1185"/>
                  </a:lnTo>
                  <a:lnTo>
                    <a:pt x="963" y="1062"/>
                  </a:lnTo>
                  <a:lnTo>
                    <a:pt x="987" y="914"/>
                  </a:lnTo>
                  <a:lnTo>
                    <a:pt x="1012" y="766"/>
                  </a:lnTo>
                  <a:lnTo>
                    <a:pt x="1012" y="593"/>
                  </a:lnTo>
                  <a:lnTo>
                    <a:pt x="987" y="420"/>
                  </a:lnTo>
                  <a:lnTo>
                    <a:pt x="938" y="198"/>
                  </a:lnTo>
                  <a:lnTo>
                    <a:pt x="864" y="1"/>
                  </a:lnTo>
                  <a:lnTo>
                    <a:pt x="864"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3" name="Google Shape;3213;p34"/>
            <p:cNvSpPr/>
            <p:nvPr/>
          </p:nvSpPr>
          <p:spPr>
            <a:xfrm>
              <a:off x="2269908" y="3350717"/>
              <a:ext cx="30284" cy="23303"/>
            </a:xfrm>
            <a:custGeom>
              <a:avLst/>
              <a:gdLst/>
              <a:ahLst/>
              <a:cxnLst/>
              <a:rect l="l" t="t" r="r" b="b"/>
              <a:pathLst>
                <a:path w="963" h="741" extrusionOk="0">
                  <a:moveTo>
                    <a:pt x="963" y="0"/>
                  </a:moveTo>
                  <a:lnTo>
                    <a:pt x="963" y="0"/>
                  </a:lnTo>
                  <a:lnTo>
                    <a:pt x="815" y="99"/>
                  </a:lnTo>
                  <a:lnTo>
                    <a:pt x="691" y="148"/>
                  </a:lnTo>
                  <a:lnTo>
                    <a:pt x="469" y="198"/>
                  </a:lnTo>
                  <a:lnTo>
                    <a:pt x="346" y="222"/>
                  </a:lnTo>
                  <a:lnTo>
                    <a:pt x="247" y="272"/>
                  </a:lnTo>
                  <a:lnTo>
                    <a:pt x="124" y="370"/>
                  </a:lnTo>
                  <a:lnTo>
                    <a:pt x="0" y="518"/>
                  </a:lnTo>
                  <a:lnTo>
                    <a:pt x="0" y="518"/>
                  </a:lnTo>
                  <a:lnTo>
                    <a:pt x="50" y="592"/>
                  </a:lnTo>
                  <a:lnTo>
                    <a:pt x="74" y="642"/>
                  </a:lnTo>
                  <a:lnTo>
                    <a:pt x="148" y="741"/>
                  </a:lnTo>
                  <a:lnTo>
                    <a:pt x="148" y="741"/>
                  </a:lnTo>
                  <a:lnTo>
                    <a:pt x="247" y="617"/>
                  </a:lnTo>
                  <a:lnTo>
                    <a:pt x="371" y="518"/>
                  </a:lnTo>
                  <a:lnTo>
                    <a:pt x="469" y="469"/>
                  </a:lnTo>
                  <a:lnTo>
                    <a:pt x="593" y="395"/>
                  </a:lnTo>
                  <a:lnTo>
                    <a:pt x="691" y="346"/>
                  </a:lnTo>
                  <a:lnTo>
                    <a:pt x="790" y="272"/>
                  </a:lnTo>
                  <a:lnTo>
                    <a:pt x="889" y="173"/>
                  </a:lnTo>
                  <a:lnTo>
                    <a:pt x="963" y="0"/>
                  </a:lnTo>
                  <a:lnTo>
                    <a:pt x="963"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4" name="Google Shape;3214;p34"/>
            <p:cNvSpPr/>
            <p:nvPr/>
          </p:nvSpPr>
          <p:spPr>
            <a:xfrm>
              <a:off x="2259814" y="3327415"/>
              <a:ext cx="27957" cy="28743"/>
            </a:xfrm>
            <a:custGeom>
              <a:avLst/>
              <a:gdLst/>
              <a:ahLst/>
              <a:cxnLst/>
              <a:rect l="l" t="t" r="r" b="b"/>
              <a:pathLst>
                <a:path w="889" h="914" extrusionOk="0">
                  <a:moveTo>
                    <a:pt x="889" y="1"/>
                  </a:moveTo>
                  <a:lnTo>
                    <a:pt x="889" y="1"/>
                  </a:lnTo>
                  <a:lnTo>
                    <a:pt x="766" y="124"/>
                  </a:lnTo>
                  <a:lnTo>
                    <a:pt x="642" y="198"/>
                  </a:lnTo>
                  <a:lnTo>
                    <a:pt x="543" y="272"/>
                  </a:lnTo>
                  <a:lnTo>
                    <a:pt x="420" y="297"/>
                  </a:lnTo>
                  <a:lnTo>
                    <a:pt x="198" y="396"/>
                  </a:lnTo>
                  <a:lnTo>
                    <a:pt x="99" y="470"/>
                  </a:lnTo>
                  <a:lnTo>
                    <a:pt x="1" y="593"/>
                  </a:lnTo>
                  <a:lnTo>
                    <a:pt x="1" y="593"/>
                  </a:lnTo>
                  <a:lnTo>
                    <a:pt x="198" y="914"/>
                  </a:lnTo>
                  <a:lnTo>
                    <a:pt x="198" y="914"/>
                  </a:lnTo>
                  <a:lnTo>
                    <a:pt x="321" y="741"/>
                  </a:lnTo>
                  <a:lnTo>
                    <a:pt x="420" y="593"/>
                  </a:lnTo>
                  <a:lnTo>
                    <a:pt x="519" y="494"/>
                  </a:lnTo>
                  <a:lnTo>
                    <a:pt x="618" y="420"/>
                  </a:lnTo>
                  <a:lnTo>
                    <a:pt x="692" y="346"/>
                  </a:lnTo>
                  <a:lnTo>
                    <a:pt x="766" y="272"/>
                  </a:lnTo>
                  <a:lnTo>
                    <a:pt x="840" y="174"/>
                  </a:lnTo>
                  <a:lnTo>
                    <a:pt x="889" y="1"/>
                  </a:lnTo>
                  <a:lnTo>
                    <a:pt x="88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5" name="Google Shape;3215;p34"/>
            <p:cNvSpPr/>
            <p:nvPr/>
          </p:nvSpPr>
          <p:spPr>
            <a:xfrm>
              <a:off x="2247393" y="3302604"/>
              <a:ext cx="32643" cy="36479"/>
            </a:xfrm>
            <a:custGeom>
              <a:avLst/>
              <a:gdLst/>
              <a:ahLst/>
              <a:cxnLst/>
              <a:rect l="l" t="t" r="r" b="b"/>
              <a:pathLst>
                <a:path w="1038" h="1160" extrusionOk="0">
                  <a:moveTo>
                    <a:pt x="1037" y="0"/>
                  </a:moveTo>
                  <a:lnTo>
                    <a:pt x="1037" y="0"/>
                  </a:lnTo>
                  <a:lnTo>
                    <a:pt x="938" y="148"/>
                  </a:lnTo>
                  <a:lnTo>
                    <a:pt x="840" y="247"/>
                  </a:lnTo>
                  <a:lnTo>
                    <a:pt x="716" y="321"/>
                  </a:lnTo>
                  <a:lnTo>
                    <a:pt x="593" y="370"/>
                  </a:lnTo>
                  <a:lnTo>
                    <a:pt x="445" y="420"/>
                  </a:lnTo>
                  <a:lnTo>
                    <a:pt x="297" y="494"/>
                  </a:lnTo>
                  <a:lnTo>
                    <a:pt x="149" y="592"/>
                  </a:lnTo>
                  <a:lnTo>
                    <a:pt x="1" y="740"/>
                  </a:lnTo>
                  <a:lnTo>
                    <a:pt x="1" y="740"/>
                  </a:lnTo>
                  <a:lnTo>
                    <a:pt x="124" y="963"/>
                  </a:lnTo>
                  <a:lnTo>
                    <a:pt x="149" y="1037"/>
                  </a:lnTo>
                  <a:lnTo>
                    <a:pt x="247" y="1160"/>
                  </a:lnTo>
                  <a:lnTo>
                    <a:pt x="247" y="1160"/>
                  </a:lnTo>
                  <a:lnTo>
                    <a:pt x="321" y="938"/>
                  </a:lnTo>
                  <a:lnTo>
                    <a:pt x="420" y="790"/>
                  </a:lnTo>
                  <a:lnTo>
                    <a:pt x="519" y="691"/>
                  </a:lnTo>
                  <a:lnTo>
                    <a:pt x="642" y="592"/>
                  </a:lnTo>
                  <a:lnTo>
                    <a:pt x="766" y="494"/>
                  </a:lnTo>
                  <a:lnTo>
                    <a:pt x="889" y="395"/>
                  </a:lnTo>
                  <a:lnTo>
                    <a:pt x="963" y="222"/>
                  </a:lnTo>
                  <a:lnTo>
                    <a:pt x="1037" y="0"/>
                  </a:lnTo>
                  <a:lnTo>
                    <a:pt x="1037"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6" name="Google Shape;3216;p34"/>
            <p:cNvSpPr/>
            <p:nvPr/>
          </p:nvSpPr>
          <p:spPr>
            <a:xfrm>
              <a:off x="2227990" y="3279302"/>
              <a:ext cx="41165" cy="35724"/>
            </a:xfrm>
            <a:custGeom>
              <a:avLst/>
              <a:gdLst/>
              <a:ahLst/>
              <a:cxnLst/>
              <a:rect l="l" t="t" r="r" b="b"/>
              <a:pathLst>
                <a:path w="1309" h="1136" extrusionOk="0">
                  <a:moveTo>
                    <a:pt x="1309" y="1"/>
                  </a:moveTo>
                  <a:lnTo>
                    <a:pt x="1309" y="1"/>
                  </a:lnTo>
                  <a:lnTo>
                    <a:pt x="1284" y="75"/>
                  </a:lnTo>
                  <a:lnTo>
                    <a:pt x="1161" y="198"/>
                  </a:lnTo>
                  <a:lnTo>
                    <a:pt x="1087" y="297"/>
                  </a:lnTo>
                  <a:lnTo>
                    <a:pt x="963" y="371"/>
                  </a:lnTo>
                  <a:lnTo>
                    <a:pt x="790" y="470"/>
                  </a:lnTo>
                  <a:lnTo>
                    <a:pt x="593" y="544"/>
                  </a:lnTo>
                  <a:lnTo>
                    <a:pt x="593" y="544"/>
                  </a:lnTo>
                  <a:lnTo>
                    <a:pt x="247" y="667"/>
                  </a:lnTo>
                  <a:lnTo>
                    <a:pt x="75" y="766"/>
                  </a:lnTo>
                  <a:lnTo>
                    <a:pt x="1" y="815"/>
                  </a:lnTo>
                  <a:lnTo>
                    <a:pt x="223" y="1136"/>
                  </a:lnTo>
                  <a:lnTo>
                    <a:pt x="223" y="1136"/>
                  </a:lnTo>
                  <a:lnTo>
                    <a:pt x="247" y="1111"/>
                  </a:lnTo>
                  <a:lnTo>
                    <a:pt x="297" y="1013"/>
                  </a:lnTo>
                  <a:lnTo>
                    <a:pt x="420" y="914"/>
                  </a:lnTo>
                  <a:lnTo>
                    <a:pt x="618" y="790"/>
                  </a:lnTo>
                  <a:lnTo>
                    <a:pt x="618" y="790"/>
                  </a:lnTo>
                  <a:lnTo>
                    <a:pt x="840" y="667"/>
                  </a:lnTo>
                  <a:lnTo>
                    <a:pt x="963" y="593"/>
                  </a:lnTo>
                  <a:lnTo>
                    <a:pt x="1062" y="519"/>
                  </a:lnTo>
                  <a:lnTo>
                    <a:pt x="1136" y="420"/>
                  </a:lnTo>
                  <a:lnTo>
                    <a:pt x="1210" y="297"/>
                  </a:lnTo>
                  <a:lnTo>
                    <a:pt x="1259" y="173"/>
                  </a:lnTo>
                  <a:lnTo>
                    <a:pt x="1309" y="1"/>
                  </a:lnTo>
                  <a:lnTo>
                    <a:pt x="130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7" name="Google Shape;3217;p34"/>
            <p:cNvSpPr/>
            <p:nvPr/>
          </p:nvSpPr>
          <p:spPr>
            <a:xfrm>
              <a:off x="2123242" y="3340623"/>
              <a:ext cx="98588" cy="74531"/>
            </a:xfrm>
            <a:custGeom>
              <a:avLst/>
              <a:gdLst/>
              <a:ahLst/>
              <a:cxnLst/>
              <a:rect l="l" t="t" r="r" b="b"/>
              <a:pathLst>
                <a:path w="3135" h="2370" extrusionOk="0">
                  <a:moveTo>
                    <a:pt x="3110" y="0"/>
                  </a:moveTo>
                  <a:lnTo>
                    <a:pt x="3110" y="0"/>
                  </a:lnTo>
                  <a:lnTo>
                    <a:pt x="3085" y="173"/>
                  </a:lnTo>
                  <a:lnTo>
                    <a:pt x="3036" y="321"/>
                  </a:lnTo>
                  <a:lnTo>
                    <a:pt x="2986" y="519"/>
                  </a:lnTo>
                  <a:lnTo>
                    <a:pt x="2863" y="741"/>
                  </a:lnTo>
                  <a:lnTo>
                    <a:pt x="2739" y="938"/>
                  </a:lnTo>
                  <a:lnTo>
                    <a:pt x="2567" y="1136"/>
                  </a:lnTo>
                  <a:lnTo>
                    <a:pt x="2443" y="1210"/>
                  </a:lnTo>
                  <a:lnTo>
                    <a:pt x="2320" y="1284"/>
                  </a:lnTo>
                  <a:lnTo>
                    <a:pt x="2320" y="1284"/>
                  </a:lnTo>
                  <a:lnTo>
                    <a:pt x="2073" y="1382"/>
                  </a:lnTo>
                  <a:lnTo>
                    <a:pt x="1777" y="1481"/>
                  </a:lnTo>
                  <a:lnTo>
                    <a:pt x="1160" y="1629"/>
                  </a:lnTo>
                  <a:lnTo>
                    <a:pt x="839" y="1728"/>
                  </a:lnTo>
                  <a:lnTo>
                    <a:pt x="543" y="1876"/>
                  </a:lnTo>
                  <a:lnTo>
                    <a:pt x="395" y="1975"/>
                  </a:lnTo>
                  <a:lnTo>
                    <a:pt x="271" y="2098"/>
                  </a:lnTo>
                  <a:lnTo>
                    <a:pt x="123" y="2221"/>
                  </a:lnTo>
                  <a:lnTo>
                    <a:pt x="0" y="2370"/>
                  </a:lnTo>
                  <a:lnTo>
                    <a:pt x="0" y="2370"/>
                  </a:lnTo>
                  <a:lnTo>
                    <a:pt x="296" y="2221"/>
                  </a:lnTo>
                  <a:lnTo>
                    <a:pt x="568" y="2123"/>
                  </a:lnTo>
                  <a:lnTo>
                    <a:pt x="839" y="2073"/>
                  </a:lnTo>
                  <a:lnTo>
                    <a:pt x="1111" y="2024"/>
                  </a:lnTo>
                  <a:lnTo>
                    <a:pt x="1678" y="1950"/>
                  </a:lnTo>
                  <a:lnTo>
                    <a:pt x="1974" y="1901"/>
                  </a:lnTo>
                  <a:lnTo>
                    <a:pt x="2270" y="1802"/>
                  </a:lnTo>
                  <a:lnTo>
                    <a:pt x="2270" y="1802"/>
                  </a:lnTo>
                  <a:lnTo>
                    <a:pt x="2419" y="1728"/>
                  </a:lnTo>
                  <a:lnTo>
                    <a:pt x="2542" y="1654"/>
                  </a:lnTo>
                  <a:lnTo>
                    <a:pt x="2665" y="1555"/>
                  </a:lnTo>
                  <a:lnTo>
                    <a:pt x="2764" y="1456"/>
                  </a:lnTo>
                  <a:lnTo>
                    <a:pt x="2863" y="1333"/>
                  </a:lnTo>
                  <a:lnTo>
                    <a:pt x="2937" y="1234"/>
                  </a:lnTo>
                  <a:lnTo>
                    <a:pt x="3036" y="963"/>
                  </a:lnTo>
                  <a:lnTo>
                    <a:pt x="3110" y="716"/>
                  </a:lnTo>
                  <a:lnTo>
                    <a:pt x="3134" y="445"/>
                  </a:lnTo>
                  <a:lnTo>
                    <a:pt x="3134" y="222"/>
                  </a:lnTo>
                  <a:lnTo>
                    <a:pt x="3110" y="0"/>
                  </a:lnTo>
                  <a:lnTo>
                    <a:pt x="311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grpSp>
        <p:nvGrpSpPr>
          <p:cNvPr id="3218" name="Google Shape;3218;p34"/>
          <p:cNvGrpSpPr/>
          <p:nvPr/>
        </p:nvGrpSpPr>
        <p:grpSpPr>
          <a:xfrm>
            <a:off x="1914028" y="3710139"/>
            <a:ext cx="801050" cy="1386582"/>
            <a:chOff x="2950463" y="3300452"/>
            <a:chExt cx="750821" cy="1299636"/>
          </a:xfrm>
        </p:grpSpPr>
        <p:sp>
          <p:nvSpPr>
            <p:cNvPr id="3219" name="Google Shape;3219;p34"/>
            <p:cNvSpPr/>
            <p:nvPr/>
          </p:nvSpPr>
          <p:spPr>
            <a:xfrm>
              <a:off x="3119519" y="4503788"/>
              <a:ext cx="569700" cy="963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0" name="Google Shape;3220;p34"/>
            <p:cNvSpPr/>
            <p:nvPr/>
          </p:nvSpPr>
          <p:spPr>
            <a:xfrm>
              <a:off x="3491042" y="3630845"/>
              <a:ext cx="210242" cy="213403"/>
            </a:xfrm>
            <a:custGeom>
              <a:avLst/>
              <a:gdLst/>
              <a:ahLst/>
              <a:cxnLst/>
              <a:rect l="l" t="t" r="r" b="b"/>
              <a:pathLst>
                <a:path w="7514" h="7627"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1" name="Google Shape;3221;p34"/>
            <p:cNvSpPr/>
            <p:nvPr/>
          </p:nvSpPr>
          <p:spPr>
            <a:xfrm>
              <a:off x="3491042" y="3630845"/>
              <a:ext cx="210242" cy="213403"/>
            </a:xfrm>
            <a:custGeom>
              <a:avLst/>
              <a:gdLst/>
              <a:ahLst/>
              <a:cxnLst/>
              <a:rect l="l" t="t" r="r" b="b"/>
              <a:pathLst>
                <a:path w="7514" h="7627" fill="none"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2" name="Google Shape;3222;p34"/>
            <p:cNvSpPr/>
            <p:nvPr/>
          </p:nvSpPr>
          <p:spPr>
            <a:xfrm>
              <a:off x="3491042" y="3630845"/>
              <a:ext cx="142978" cy="130807"/>
            </a:xfrm>
            <a:custGeom>
              <a:avLst/>
              <a:gdLst/>
              <a:ahLst/>
              <a:cxnLst/>
              <a:rect l="l" t="t" r="r" b="b"/>
              <a:pathLst>
                <a:path w="5110" h="4675" fill="none" extrusionOk="0">
                  <a:moveTo>
                    <a:pt x="2972" y="4201"/>
                  </a:moveTo>
                  <a:lnTo>
                    <a:pt x="2972" y="4201"/>
                  </a:lnTo>
                  <a:lnTo>
                    <a:pt x="2442" y="4390"/>
                  </a:lnTo>
                  <a:lnTo>
                    <a:pt x="1969" y="4542"/>
                  </a:lnTo>
                  <a:lnTo>
                    <a:pt x="1534" y="4617"/>
                  </a:lnTo>
                  <a:lnTo>
                    <a:pt x="1155" y="4674"/>
                  </a:lnTo>
                  <a:lnTo>
                    <a:pt x="815" y="4674"/>
                  </a:lnTo>
                  <a:lnTo>
                    <a:pt x="531" y="4655"/>
                  </a:lnTo>
                  <a:lnTo>
                    <a:pt x="285" y="4598"/>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034" y="360"/>
                  </a:lnTo>
                  <a:lnTo>
                    <a:pt x="5091" y="606"/>
                  </a:lnTo>
                  <a:lnTo>
                    <a:pt x="5110" y="871"/>
                  </a:lnTo>
                  <a:lnTo>
                    <a:pt x="5091" y="1154"/>
                  </a:lnTo>
                  <a:lnTo>
                    <a:pt x="5072" y="1438"/>
                  </a:lnTo>
                  <a:lnTo>
                    <a:pt x="5015" y="1741"/>
                  </a:lnTo>
                  <a:lnTo>
                    <a:pt x="4940" y="2025"/>
                  </a:lnTo>
                  <a:lnTo>
                    <a:pt x="4845" y="2309"/>
                  </a:lnTo>
                  <a:lnTo>
                    <a:pt x="4713" y="2593"/>
                  </a:lnTo>
                  <a:lnTo>
                    <a:pt x="4561" y="2876"/>
                  </a:lnTo>
                  <a:lnTo>
                    <a:pt x="4372" y="3141"/>
                  </a:lnTo>
                  <a:lnTo>
                    <a:pt x="4164" y="3406"/>
                  </a:lnTo>
                  <a:lnTo>
                    <a:pt x="3918" y="3633"/>
                  </a:lnTo>
                  <a:lnTo>
                    <a:pt x="3634" y="3841"/>
                  </a:lnTo>
                  <a:lnTo>
                    <a:pt x="3312" y="4031"/>
                  </a:lnTo>
                  <a:lnTo>
                    <a:pt x="2972"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3" name="Google Shape;3223;p34"/>
            <p:cNvSpPr/>
            <p:nvPr/>
          </p:nvSpPr>
          <p:spPr>
            <a:xfrm>
              <a:off x="3087063" y="3643017"/>
              <a:ext cx="209710" cy="213403"/>
            </a:xfrm>
            <a:custGeom>
              <a:avLst/>
              <a:gdLst/>
              <a:ahLst/>
              <a:cxnLst/>
              <a:rect l="l" t="t" r="r" b="b"/>
              <a:pathLst>
                <a:path w="7495" h="7627"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4" name="Google Shape;3224;p34"/>
            <p:cNvSpPr/>
            <p:nvPr/>
          </p:nvSpPr>
          <p:spPr>
            <a:xfrm>
              <a:off x="3087063" y="3643017"/>
              <a:ext cx="209710" cy="213403"/>
            </a:xfrm>
            <a:custGeom>
              <a:avLst/>
              <a:gdLst/>
              <a:ahLst/>
              <a:cxnLst/>
              <a:rect l="l" t="t" r="r" b="b"/>
              <a:pathLst>
                <a:path w="7495" h="7627" fill="none"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5" name="Google Shape;3225;p34"/>
            <p:cNvSpPr/>
            <p:nvPr/>
          </p:nvSpPr>
          <p:spPr>
            <a:xfrm>
              <a:off x="3154327" y="3643017"/>
              <a:ext cx="142446" cy="130807"/>
            </a:xfrm>
            <a:custGeom>
              <a:avLst/>
              <a:gdLst/>
              <a:ahLst/>
              <a:cxnLst/>
              <a:rect l="l" t="t" r="r" b="b"/>
              <a:pathLst>
                <a:path w="5091" h="4675" fill="none" extrusionOk="0">
                  <a:moveTo>
                    <a:pt x="2138" y="4201"/>
                  </a:moveTo>
                  <a:lnTo>
                    <a:pt x="2138" y="4201"/>
                  </a:lnTo>
                  <a:lnTo>
                    <a:pt x="2668" y="4409"/>
                  </a:lnTo>
                  <a:lnTo>
                    <a:pt x="3141" y="4542"/>
                  </a:lnTo>
                  <a:lnTo>
                    <a:pt x="3576" y="4618"/>
                  </a:lnTo>
                  <a:lnTo>
                    <a:pt x="3955" y="4674"/>
                  </a:lnTo>
                  <a:lnTo>
                    <a:pt x="4277" y="4674"/>
                  </a:lnTo>
                  <a:lnTo>
                    <a:pt x="4579" y="4655"/>
                  </a:lnTo>
                  <a:lnTo>
                    <a:pt x="4825" y="4599"/>
                  </a:lnTo>
                  <a:lnTo>
                    <a:pt x="5033" y="4542"/>
                  </a:lnTo>
                  <a:lnTo>
                    <a:pt x="5033" y="4542"/>
                  </a:lnTo>
                  <a:lnTo>
                    <a:pt x="5071" y="4239"/>
                  </a:lnTo>
                  <a:lnTo>
                    <a:pt x="5090" y="3936"/>
                  </a:lnTo>
                  <a:lnTo>
                    <a:pt x="5090" y="3634"/>
                  </a:lnTo>
                  <a:lnTo>
                    <a:pt x="5071" y="3350"/>
                  </a:lnTo>
                  <a:lnTo>
                    <a:pt x="5015" y="3047"/>
                  </a:lnTo>
                  <a:lnTo>
                    <a:pt x="4939" y="2744"/>
                  </a:lnTo>
                  <a:lnTo>
                    <a:pt x="4825" y="2460"/>
                  </a:lnTo>
                  <a:lnTo>
                    <a:pt x="4693" y="2158"/>
                  </a:lnTo>
                  <a:lnTo>
                    <a:pt x="4541" y="1893"/>
                  </a:lnTo>
                  <a:lnTo>
                    <a:pt x="4352" y="1628"/>
                  </a:lnTo>
                  <a:lnTo>
                    <a:pt x="4125" y="1363"/>
                  </a:lnTo>
                  <a:lnTo>
                    <a:pt x="3879" y="1117"/>
                  </a:lnTo>
                  <a:lnTo>
                    <a:pt x="3595" y="890"/>
                  </a:lnTo>
                  <a:lnTo>
                    <a:pt x="3274" y="682"/>
                  </a:lnTo>
                  <a:lnTo>
                    <a:pt x="2933" y="473"/>
                  </a:lnTo>
                  <a:lnTo>
                    <a:pt x="2555" y="303"/>
                  </a:lnTo>
                  <a:lnTo>
                    <a:pt x="2555" y="303"/>
                  </a:lnTo>
                  <a:lnTo>
                    <a:pt x="2290" y="209"/>
                  </a:lnTo>
                  <a:lnTo>
                    <a:pt x="1987" y="114"/>
                  </a:lnTo>
                  <a:lnTo>
                    <a:pt x="1684" y="57"/>
                  </a:lnTo>
                  <a:lnTo>
                    <a:pt x="1381" y="19"/>
                  </a:lnTo>
                  <a:lnTo>
                    <a:pt x="1079" y="0"/>
                  </a:lnTo>
                  <a:lnTo>
                    <a:pt x="757" y="19"/>
                  </a:lnTo>
                  <a:lnTo>
                    <a:pt x="435" y="57"/>
                  </a:lnTo>
                  <a:lnTo>
                    <a:pt x="114" y="114"/>
                  </a:lnTo>
                  <a:lnTo>
                    <a:pt x="114" y="114"/>
                  </a:lnTo>
                  <a:lnTo>
                    <a:pt x="57" y="360"/>
                  </a:lnTo>
                  <a:lnTo>
                    <a:pt x="19" y="606"/>
                  </a:lnTo>
                  <a:lnTo>
                    <a:pt x="0" y="871"/>
                  </a:lnTo>
                  <a:lnTo>
                    <a:pt x="0" y="1155"/>
                  </a:lnTo>
                  <a:lnTo>
                    <a:pt x="38" y="1439"/>
                  </a:lnTo>
                  <a:lnTo>
                    <a:pt x="76" y="1741"/>
                  </a:lnTo>
                  <a:lnTo>
                    <a:pt x="151" y="2025"/>
                  </a:lnTo>
                  <a:lnTo>
                    <a:pt x="265" y="2309"/>
                  </a:lnTo>
                  <a:lnTo>
                    <a:pt x="378" y="2612"/>
                  </a:lnTo>
                  <a:lnTo>
                    <a:pt x="549" y="2877"/>
                  </a:lnTo>
                  <a:lnTo>
                    <a:pt x="719" y="3142"/>
                  </a:lnTo>
                  <a:lnTo>
                    <a:pt x="946" y="3406"/>
                  </a:lnTo>
                  <a:lnTo>
                    <a:pt x="1192" y="3634"/>
                  </a:lnTo>
                  <a:lnTo>
                    <a:pt x="1476" y="3842"/>
                  </a:lnTo>
                  <a:lnTo>
                    <a:pt x="1798" y="4050"/>
                  </a:lnTo>
                  <a:lnTo>
                    <a:pt x="2138"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6" name="Google Shape;3226;p34"/>
            <p:cNvSpPr/>
            <p:nvPr/>
          </p:nvSpPr>
          <p:spPr>
            <a:xfrm>
              <a:off x="3134181" y="3300452"/>
              <a:ext cx="505151" cy="326694"/>
            </a:xfrm>
            <a:custGeom>
              <a:avLst/>
              <a:gdLst/>
              <a:ahLst/>
              <a:cxnLst/>
              <a:rect l="l" t="t" r="r" b="b"/>
              <a:pathLst>
                <a:path w="18054" h="11676"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7" name="Google Shape;3227;p34"/>
            <p:cNvSpPr/>
            <p:nvPr/>
          </p:nvSpPr>
          <p:spPr>
            <a:xfrm>
              <a:off x="3134181" y="3300452"/>
              <a:ext cx="505151" cy="326694"/>
            </a:xfrm>
            <a:custGeom>
              <a:avLst/>
              <a:gdLst/>
              <a:ahLst/>
              <a:cxnLst/>
              <a:rect l="l" t="t" r="r" b="b"/>
              <a:pathLst>
                <a:path w="18054" h="11676" fill="none"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8" name="Google Shape;3228;p34"/>
            <p:cNvSpPr/>
            <p:nvPr/>
          </p:nvSpPr>
          <p:spPr>
            <a:xfrm>
              <a:off x="3490510" y="3923101"/>
              <a:ext cx="146699" cy="167852"/>
            </a:xfrm>
            <a:custGeom>
              <a:avLst/>
              <a:gdLst/>
              <a:ahLst/>
              <a:cxnLst/>
              <a:rect l="l" t="t" r="r" b="b"/>
              <a:pathLst>
                <a:path w="5243" h="5999" extrusionOk="0">
                  <a:moveTo>
                    <a:pt x="3615" y="1"/>
                  </a:moveTo>
                  <a:lnTo>
                    <a:pt x="3615" y="1"/>
                  </a:lnTo>
                  <a:lnTo>
                    <a:pt x="3842" y="417"/>
                  </a:lnTo>
                  <a:lnTo>
                    <a:pt x="4088" y="871"/>
                  </a:lnTo>
                  <a:lnTo>
                    <a:pt x="4372" y="1458"/>
                  </a:lnTo>
                  <a:lnTo>
                    <a:pt x="4656" y="2101"/>
                  </a:lnTo>
                  <a:lnTo>
                    <a:pt x="4921" y="2763"/>
                  </a:lnTo>
                  <a:lnTo>
                    <a:pt x="5034" y="3104"/>
                  </a:lnTo>
                  <a:lnTo>
                    <a:pt x="5129" y="3426"/>
                  </a:lnTo>
                  <a:lnTo>
                    <a:pt x="5186" y="3747"/>
                  </a:lnTo>
                  <a:lnTo>
                    <a:pt x="5243" y="4031"/>
                  </a:lnTo>
                  <a:lnTo>
                    <a:pt x="5243" y="4031"/>
                  </a:lnTo>
                  <a:lnTo>
                    <a:pt x="5224" y="4107"/>
                  </a:lnTo>
                  <a:lnTo>
                    <a:pt x="5186" y="4163"/>
                  </a:lnTo>
                  <a:lnTo>
                    <a:pt x="5148" y="4239"/>
                  </a:lnTo>
                  <a:lnTo>
                    <a:pt x="5072" y="4315"/>
                  </a:lnTo>
                  <a:lnTo>
                    <a:pt x="4902" y="4466"/>
                  </a:lnTo>
                  <a:lnTo>
                    <a:pt x="4675" y="4637"/>
                  </a:lnTo>
                  <a:lnTo>
                    <a:pt x="4391" y="4788"/>
                  </a:lnTo>
                  <a:lnTo>
                    <a:pt x="4088" y="4958"/>
                  </a:lnTo>
                  <a:lnTo>
                    <a:pt x="3426" y="5280"/>
                  </a:lnTo>
                  <a:lnTo>
                    <a:pt x="2764" y="5564"/>
                  </a:lnTo>
                  <a:lnTo>
                    <a:pt x="2177" y="5791"/>
                  </a:lnTo>
                  <a:lnTo>
                    <a:pt x="1628" y="5999"/>
                  </a:lnTo>
                  <a:lnTo>
                    <a:pt x="720" y="4069"/>
                  </a:lnTo>
                  <a:lnTo>
                    <a:pt x="1" y="1155"/>
                  </a:lnTo>
                  <a:lnTo>
                    <a:pt x="3615" y="1"/>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9" name="Google Shape;3229;p34"/>
            <p:cNvSpPr/>
            <p:nvPr/>
          </p:nvSpPr>
          <p:spPr>
            <a:xfrm>
              <a:off x="3473050" y="3800799"/>
              <a:ext cx="150924" cy="174735"/>
            </a:xfrm>
            <a:custGeom>
              <a:avLst/>
              <a:gdLst/>
              <a:ahLst/>
              <a:cxnLst/>
              <a:rect l="l" t="t" r="r" b="b"/>
              <a:pathLst>
                <a:path w="5394" h="6245" extrusionOk="0">
                  <a:moveTo>
                    <a:pt x="1212" y="6245"/>
                  </a:moveTo>
                  <a:lnTo>
                    <a:pt x="5393" y="4636"/>
                  </a:lnTo>
                  <a:lnTo>
                    <a:pt x="5393" y="4636"/>
                  </a:lnTo>
                  <a:lnTo>
                    <a:pt x="5299" y="4466"/>
                  </a:lnTo>
                  <a:lnTo>
                    <a:pt x="5072" y="3993"/>
                  </a:lnTo>
                  <a:lnTo>
                    <a:pt x="4901" y="3690"/>
                  </a:lnTo>
                  <a:lnTo>
                    <a:pt x="4674" y="3331"/>
                  </a:lnTo>
                  <a:lnTo>
                    <a:pt x="4447" y="2952"/>
                  </a:lnTo>
                  <a:lnTo>
                    <a:pt x="4163" y="2555"/>
                  </a:lnTo>
                  <a:lnTo>
                    <a:pt x="3861" y="2139"/>
                  </a:lnTo>
                  <a:lnTo>
                    <a:pt x="3539" y="1741"/>
                  </a:lnTo>
                  <a:lnTo>
                    <a:pt x="3179" y="1344"/>
                  </a:lnTo>
                  <a:lnTo>
                    <a:pt x="2782" y="984"/>
                  </a:lnTo>
                  <a:lnTo>
                    <a:pt x="2593" y="814"/>
                  </a:lnTo>
                  <a:lnTo>
                    <a:pt x="2385" y="663"/>
                  </a:lnTo>
                  <a:lnTo>
                    <a:pt x="2158" y="511"/>
                  </a:lnTo>
                  <a:lnTo>
                    <a:pt x="1950" y="379"/>
                  </a:lnTo>
                  <a:lnTo>
                    <a:pt x="1722" y="265"/>
                  </a:lnTo>
                  <a:lnTo>
                    <a:pt x="1495" y="152"/>
                  </a:lnTo>
                  <a:lnTo>
                    <a:pt x="1249" y="57"/>
                  </a:lnTo>
                  <a:lnTo>
                    <a:pt x="1022" y="0"/>
                  </a:lnTo>
                  <a:lnTo>
                    <a:pt x="1022" y="0"/>
                  </a:lnTo>
                  <a:lnTo>
                    <a:pt x="814" y="57"/>
                  </a:lnTo>
                  <a:lnTo>
                    <a:pt x="625" y="152"/>
                  </a:lnTo>
                  <a:lnTo>
                    <a:pt x="474" y="265"/>
                  </a:lnTo>
                  <a:lnTo>
                    <a:pt x="341" y="417"/>
                  </a:lnTo>
                  <a:lnTo>
                    <a:pt x="228" y="587"/>
                  </a:lnTo>
                  <a:lnTo>
                    <a:pt x="152" y="757"/>
                  </a:lnTo>
                  <a:lnTo>
                    <a:pt x="95" y="965"/>
                  </a:lnTo>
                  <a:lnTo>
                    <a:pt x="38" y="1192"/>
                  </a:lnTo>
                  <a:lnTo>
                    <a:pt x="19" y="1420"/>
                  </a:lnTo>
                  <a:lnTo>
                    <a:pt x="0" y="1684"/>
                  </a:lnTo>
                  <a:lnTo>
                    <a:pt x="19" y="1930"/>
                  </a:lnTo>
                  <a:lnTo>
                    <a:pt x="38" y="2195"/>
                  </a:lnTo>
                  <a:lnTo>
                    <a:pt x="114" y="2744"/>
                  </a:lnTo>
                  <a:lnTo>
                    <a:pt x="228" y="3312"/>
                  </a:lnTo>
                  <a:lnTo>
                    <a:pt x="360" y="3861"/>
                  </a:lnTo>
                  <a:lnTo>
                    <a:pt x="511" y="4409"/>
                  </a:lnTo>
                  <a:lnTo>
                    <a:pt x="682" y="4901"/>
                  </a:lnTo>
                  <a:lnTo>
                    <a:pt x="852" y="5337"/>
                  </a:lnTo>
                  <a:lnTo>
                    <a:pt x="1098" y="5999"/>
                  </a:lnTo>
                  <a:lnTo>
                    <a:pt x="1212" y="6245"/>
                  </a:lnTo>
                  <a:lnTo>
                    <a:pt x="1212" y="624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0" name="Google Shape;3230;p34"/>
            <p:cNvSpPr/>
            <p:nvPr/>
          </p:nvSpPr>
          <p:spPr>
            <a:xfrm>
              <a:off x="3250663" y="4200024"/>
              <a:ext cx="116005" cy="324568"/>
            </a:xfrm>
            <a:custGeom>
              <a:avLst/>
              <a:gdLst/>
              <a:ahLst/>
              <a:cxnLst/>
              <a:rect l="l" t="t" r="r" b="b"/>
              <a:pathLst>
                <a:path w="4146" h="11600" extrusionOk="0">
                  <a:moveTo>
                    <a:pt x="4145" y="0"/>
                  </a:moveTo>
                  <a:lnTo>
                    <a:pt x="4126" y="2914"/>
                  </a:lnTo>
                  <a:lnTo>
                    <a:pt x="4031" y="10862"/>
                  </a:lnTo>
                  <a:lnTo>
                    <a:pt x="4031" y="10862"/>
                  </a:lnTo>
                  <a:lnTo>
                    <a:pt x="3918" y="10956"/>
                  </a:lnTo>
                  <a:lnTo>
                    <a:pt x="3804" y="11051"/>
                  </a:lnTo>
                  <a:lnTo>
                    <a:pt x="3634" y="11164"/>
                  </a:lnTo>
                  <a:lnTo>
                    <a:pt x="3426" y="11297"/>
                  </a:lnTo>
                  <a:lnTo>
                    <a:pt x="3161" y="11410"/>
                  </a:lnTo>
                  <a:lnTo>
                    <a:pt x="2858" y="11524"/>
                  </a:lnTo>
                  <a:lnTo>
                    <a:pt x="2688" y="11562"/>
                  </a:lnTo>
                  <a:lnTo>
                    <a:pt x="2499" y="11581"/>
                  </a:lnTo>
                  <a:lnTo>
                    <a:pt x="2499" y="11581"/>
                  </a:lnTo>
                  <a:lnTo>
                    <a:pt x="2328" y="11600"/>
                  </a:lnTo>
                  <a:lnTo>
                    <a:pt x="2158" y="11600"/>
                  </a:lnTo>
                  <a:lnTo>
                    <a:pt x="1988" y="11581"/>
                  </a:lnTo>
                  <a:lnTo>
                    <a:pt x="1818" y="11543"/>
                  </a:lnTo>
                  <a:lnTo>
                    <a:pt x="1666" y="11505"/>
                  </a:lnTo>
                  <a:lnTo>
                    <a:pt x="1534" y="11448"/>
                  </a:lnTo>
                  <a:lnTo>
                    <a:pt x="1288" y="11335"/>
                  </a:lnTo>
                  <a:lnTo>
                    <a:pt x="1080" y="11221"/>
                  </a:lnTo>
                  <a:lnTo>
                    <a:pt x="928" y="11108"/>
                  </a:lnTo>
                  <a:lnTo>
                    <a:pt x="796" y="10994"/>
                  </a:lnTo>
                  <a:lnTo>
                    <a:pt x="796" y="10994"/>
                  </a:lnTo>
                  <a:lnTo>
                    <a:pt x="569" y="8156"/>
                  </a:lnTo>
                  <a:lnTo>
                    <a:pt x="171" y="2914"/>
                  </a:lnTo>
                  <a:lnTo>
                    <a:pt x="171" y="2914"/>
                  </a:lnTo>
                  <a:lnTo>
                    <a:pt x="58" y="1325"/>
                  </a:lnTo>
                  <a:lnTo>
                    <a:pt x="1" y="322"/>
                  </a:lnTo>
                  <a:lnTo>
                    <a:pt x="4145"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1" name="Google Shape;3231;p34"/>
            <p:cNvSpPr/>
            <p:nvPr/>
          </p:nvSpPr>
          <p:spPr>
            <a:xfrm>
              <a:off x="3250663" y="4200024"/>
              <a:ext cx="116005" cy="81562"/>
            </a:xfrm>
            <a:custGeom>
              <a:avLst/>
              <a:gdLst/>
              <a:ahLst/>
              <a:cxnLst/>
              <a:rect l="l" t="t" r="r" b="b"/>
              <a:pathLst>
                <a:path w="4146" h="2915" extrusionOk="0">
                  <a:moveTo>
                    <a:pt x="4145" y="0"/>
                  </a:moveTo>
                  <a:lnTo>
                    <a:pt x="4126" y="2914"/>
                  </a:lnTo>
                  <a:lnTo>
                    <a:pt x="171" y="2914"/>
                  </a:lnTo>
                  <a:lnTo>
                    <a:pt x="171" y="2914"/>
                  </a:lnTo>
                  <a:lnTo>
                    <a:pt x="58" y="1325"/>
                  </a:lnTo>
                  <a:lnTo>
                    <a:pt x="1" y="322"/>
                  </a:lnTo>
                  <a:lnTo>
                    <a:pt x="4145"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2" name="Google Shape;3232;p34"/>
            <p:cNvSpPr/>
            <p:nvPr/>
          </p:nvSpPr>
          <p:spPr>
            <a:xfrm>
              <a:off x="3156426" y="4480640"/>
              <a:ext cx="215530" cy="91607"/>
            </a:xfrm>
            <a:custGeom>
              <a:avLst/>
              <a:gdLst/>
              <a:ahLst/>
              <a:cxnLst/>
              <a:rect l="l" t="t" r="r" b="b"/>
              <a:pathLst>
                <a:path w="7703" h="3274" extrusionOk="0">
                  <a:moveTo>
                    <a:pt x="247" y="2025"/>
                  </a:moveTo>
                  <a:lnTo>
                    <a:pt x="247" y="2025"/>
                  </a:lnTo>
                  <a:lnTo>
                    <a:pt x="190" y="2063"/>
                  </a:lnTo>
                  <a:lnTo>
                    <a:pt x="133" y="2101"/>
                  </a:lnTo>
                  <a:lnTo>
                    <a:pt x="39" y="2214"/>
                  </a:lnTo>
                  <a:lnTo>
                    <a:pt x="1" y="2347"/>
                  </a:lnTo>
                  <a:lnTo>
                    <a:pt x="1" y="2479"/>
                  </a:lnTo>
                  <a:lnTo>
                    <a:pt x="20" y="2611"/>
                  </a:lnTo>
                  <a:lnTo>
                    <a:pt x="95" y="2744"/>
                  </a:lnTo>
                  <a:lnTo>
                    <a:pt x="190" y="2839"/>
                  </a:lnTo>
                  <a:lnTo>
                    <a:pt x="303" y="2914"/>
                  </a:lnTo>
                  <a:lnTo>
                    <a:pt x="303" y="2914"/>
                  </a:lnTo>
                  <a:lnTo>
                    <a:pt x="493" y="2990"/>
                  </a:lnTo>
                  <a:lnTo>
                    <a:pt x="701" y="3066"/>
                  </a:lnTo>
                  <a:lnTo>
                    <a:pt x="947" y="3122"/>
                  </a:lnTo>
                  <a:lnTo>
                    <a:pt x="1193" y="3179"/>
                  </a:lnTo>
                  <a:lnTo>
                    <a:pt x="1477" y="3217"/>
                  </a:lnTo>
                  <a:lnTo>
                    <a:pt x="1779" y="3255"/>
                  </a:lnTo>
                  <a:lnTo>
                    <a:pt x="2120" y="3274"/>
                  </a:lnTo>
                  <a:lnTo>
                    <a:pt x="2461" y="3255"/>
                  </a:lnTo>
                  <a:lnTo>
                    <a:pt x="2461" y="3255"/>
                  </a:lnTo>
                  <a:lnTo>
                    <a:pt x="2782" y="3236"/>
                  </a:lnTo>
                  <a:lnTo>
                    <a:pt x="3085" y="3198"/>
                  </a:lnTo>
                  <a:lnTo>
                    <a:pt x="3634" y="3103"/>
                  </a:lnTo>
                  <a:lnTo>
                    <a:pt x="4145" y="2990"/>
                  </a:lnTo>
                  <a:lnTo>
                    <a:pt x="4599" y="2876"/>
                  </a:lnTo>
                  <a:lnTo>
                    <a:pt x="5413" y="2630"/>
                  </a:lnTo>
                  <a:lnTo>
                    <a:pt x="5791" y="2555"/>
                  </a:lnTo>
                  <a:lnTo>
                    <a:pt x="6151" y="2498"/>
                  </a:lnTo>
                  <a:lnTo>
                    <a:pt x="6151" y="2498"/>
                  </a:lnTo>
                  <a:lnTo>
                    <a:pt x="6794" y="2422"/>
                  </a:lnTo>
                  <a:lnTo>
                    <a:pt x="7267" y="2403"/>
                  </a:lnTo>
                  <a:lnTo>
                    <a:pt x="7267" y="2403"/>
                  </a:lnTo>
                  <a:lnTo>
                    <a:pt x="7362" y="2384"/>
                  </a:lnTo>
                  <a:lnTo>
                    <a:pt x="7437" y="2365"/>
                  </a:lnTo>
                  <a:lnTo>
                    <a:pt x="7513" y="2309"/>
                  </a:lnTo>
                  <a:lnTo>
                    <a:pt x="7570" y="2271"/>
                  </a:lnTo>
                  <a:lnTo>
                    <a:pt x="7627" y="2195"/>
                  </a:lnTo>
                  <a:lnTo>
                    <a:pt x="7664" y="2119"/>
                  </a:lnTo>
                  <a:lnTo>
                    <a:pt x="7683" y="2044"/>
                  </a:lnTo>
                  <a:lnTo>
                    <a:pt x="7702" y="1949"/>
                  </a:lnTo>
                  <a:lnTo>
                    <a:pt x="7702" y="1949"/>
                  </a:lnTo>
                  <a:lnTo>
                    <a:pt x="7683" y="1571"/>
                  </a:lnTo>
                  <a:lnTo>
                    <a:pt x="7645" y="1154"/>
                  </a:lnTo>
                  <a:lnTo>
                    <a:pt x="7608" y="965"/>
                  </a:lnTo>
                  <a:lnTo>
                    <a:pt x="7570" y="757"/>
                  </a:lnTo>
                  <a:lnTo>
                    <a:pt x="7494" y="587"/>
                  </a:lnTo>
                  <a:lnTo>
                    <a:pt x="7418" y="416"/>
                  </a:lnTo>
                  <a:lnTo>
                    <a:pt x="7418" y="416"/>
                  </a:lnTo>
                  <a:lnTo>
                    <a:pt x="7153" y="606"/>
                  </a:lnTo>
                  <a:lnTo>
                    <a:pt x="6851" y="776"/>
                  </a:lnTo>
                  <a:lnTo>
                    <a:pt x="6548" y="908"/>
                  </a:lnTo>
                  <a:lnTo>
                    <a:pt x="6245" y="1003"/>
                  </a:lnTo>
                  <a:lnTo>
                    <a:pt x="5961" y="1079"/>
                  </a:lnTo>
                  <a:lnTo>
                    <a:pt x="5678" y="1117"/>
                  </a:lnTo>
                  <a:lnTo>
                    <a:pt x="5432" y="1098"/>
                  </a:lnTo>
                  <a:lnTo>
                    <a:pt x="5337" y="1079"/>
                  </a:lnTo>
                  <a:lnTo>
                    <a:pt x="5223" y="1060"/>
                  </a:lnTo>
                  <a:lnTo>
                    <a:pt x="5223" y="1060"/>
                  </a:lnTo>
                  <a:lnTo>
                    <a:pt x="5129" y="1022"/>
                  </a:lnTo>
                  <a:lnTo>
                    <a:pt x="5034" y="965"/>
                  </a:lnTo>
                  <a:lnTo>
                    <a:pt x="4826" y="814"/>
                  </a:lnTo>
                  <a:lnTo>
                    <a:pt x="4637" y="643"/>
                  </a:lnTo>
                  <a:lnTo>
                    <a:pt x="4466" y="473"/>
                  </a:lnTo>
                  <a:lnTo>
                    <a:pt x="4202" y="151"/>
                  </a:lnTo>
                  <a:lnTo>
                    <a:pt x="4107" y="0"/>
                  </a:lnTo>
                  <a:lnTo>
                    <a:pt x="4088" y="19"/>
                  </a:lnTo>
                  <a:lnTo>
                    <a:pt x="4088" y="19"/>
                  </a:lnTo>
                  <a:lnTo>
                    <a:pt x="3710" y="303"/>
                  </a:lnTo>
                  <a:lnTo>
                    <a:pt x="3331" y="549"/>
                  </a:lnTo>
                  <a:lnTo>
                    <a:pt x="2934" y="795"/>
                  </a:lnTo>
                  <a:lnTo>
                    <a:pt x="2517" y="1022"/>
                  </a:lnTo>
                  <a:lnTo>
                    <a:pt x="2101" y="1230"/>
                  </a:lnTo>
                  <a:lnTo>
                    <a:pt x="1685" y="1419"/>
                  </a:lnTo>
                  <a:lnTo>
                    <a:pt x="1250" y="1609"/>
                  </a:lnTo>
                  <a:lnTo>
                    <a:pt x="814" y="1779"/>
                  </a:lnTo>
                  <a:lnTo>
                    <a:pt x="814" y="1779"/>
                  </a:lnTo>
                  <a:lnTo>
                    <a:pt x="512" y="1892"/>
                  </a:lnTo>
                  <a:lnTo>
                    <a:pt x="247" y="2025"/>
                  </a:lnTo>
                  <a:lnTo>
                    <a:pt x="247"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3" name="Google Shape;3233;p34"/>
            <p:cNvSpPr/>
            <p:nvPr/>
          </p:nvSpPr>
          <p:spPr>
            <a:xfrm>
              <a:off x="3395209" y="4200024"/>
              <a:ext cx="144041" cy="324568"/>
            </a:xfrm>
            <a:custGeom>
              <a:avLst/>
              <a:gdLst/>
              <a:ahLst/>
              <a:cxnLst/>
              <a:rect l="l" t="t" r="r" b="b"/>
              <a:pathLst>
                <a:path w="5148" h="11600" extrusionOk="0">
                  <a:moveTo>
                    <a:pt x="1" y="0"/>
                  </a:moveTo>
                  <a:lnTo>
                    <a:pt x="512" y="2914"/>
                  </a:lnTo>
                  <a:lnTo>
                    <a:pt x="1893" y="10862"/>
                  </a:lnTo>
                  <a:lnTo>
                    <a:pt x="1893" y="10862"/>
                  </a:lnTo>
                  <a:lnTo>
                    <a:pt x="2007" y="10956"/>
                  </a:lnTo>
                  <a:lnTo>
                    <a:pt x="2139" y="11051"/>
                  </a:lnTo>
                  <a:lnTo>
                    <a:pt x="2328" y="11164"/>
                  </a:lnTo>
                  <a:lnTo>
                    <a:pt x="2574" y="11297"/>
                  </a:lnTo>
                  <a:lnTo>
                    <a:pt x="2839" y="11410"/>
                  </a:lnTo>
                  <a:lnTo>
                    <a:pt x="3161" y="11524"/>
                  </a:lnTo>
                  <a:lnTo>
                    <a:pt x="3350" y="11562"/>
                  </a:lnTo>
                  <a:lnTo>
                    <a:pt x="3520" y="11581"/>
                  </a:lnTo>
                  <a:lnTo>
                    <a:pt x="3520" y="11581"/>
                  </a:lnTo>
                  <a:lnTo>
                    <a:pt x="3710" y="11600"/>
                  </a:lnTo>
                  <a:lnTo>
                    <a:pt x="3880" y="11600"/>
                  </a:lnTo>
                  <a:lnTo>
                    <a:pt x="4050" y="11581"/>
                  </a:lnTo>
                  <a:lnTo>
                    <a:pt x="4202" y="11543"/>
                  </a:lnTo>
                  <a:lnTo>
                    <a:pt x="4353" y="11505"/>
                  </a:lnTo>
                  <a:lnTo>
                    <a:pt x="4486" y="11448"/>
                  </a:lnTo>
                  <a:lnTo>
                    <a:pt x="4713" y="11335"/>
                  </a:lnTo>
                  <a:lnTo>
                    <a:pt x="4902" y="11221"/>
                  </a:lnTo>
                  <a:lnTo>
                    <a:pt x="5034" y="11108"/>
                  </a:lnTo>
                  <a:lnTo>
                    <a:pt x="5148" y="10994"/>
                  </a:lnTo>
                  <a:lnTo>
                    <a:pt x="5148" y="10994"/>
                  </a:lnTo>
                  <a:lnTo>
                    <a:pt x="4902" y="8156"/>
                  </a:lnTo>
                  <a:lnTo>
                    <a:pt x="4467" y="2914"/>
                  </a:lnTo>
                  <a:lnTo>
                    <a:pt x="4467" y="2914"/>
                  </a:lnTo>
                  <a:lnTo>
                    <a:pt x="4315" y="1325"/>
                  </a:lnTo>
                  <a:lnTo>
                    <a:pt x="4221" y="322"/>
                  </a:lnTo>
                  <a:lnTo>
                    <a:pt x="1"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4" name="Google Shape;3234;p34"/>
            <p:cNvSpPr/>
            <p:nvPr/>
          </p:nvSpPr>
          <p:spPr>
            <a:xfrm>
              <a:off x="3395209" y="4200024"/>
              <a:ext cx="124987" cy="81562"/>
            </a:xfrm>
            <a:custGeom>
              <a:avLst/>
              <a:gdLst/>
              <a:ahLst/>
              <a:cxnLst/>
              <a:rect l="l" t="t" r="r" b="b"/>
              <a:pathLst>
                <a:path w="4467" h="2915" extrusionOk="0">
                  <a:moveTo>
                    <a:pt x="1" y="0"/>
                  </a:moveTo>
                  <a:lnTo>
                    <a:pt x="512" y="2914"/>
                  </a:lnTo>
                  <a:lnTo>
                    <a:pt x="4467" y="2914"/>
                  </a:lnTo>
                  <a:lnTo>
                    <a:pt x="4467" y="2914"/>
                  </a:lnTo>
                  <a:lnTo>
                    <a:pt x="4315" y="1325"/>
                  </a:lnTo>
                  <a:lnTo>
                    <a:pt x="4221" y="322"/>
                  </a:lnTo>
                  <a:lnTo>
                    <a:pt x="1"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5" name="Google Shape;3235;p34"/>
            <p:cNvSpPr/>
            <p:nvPr/>
          </p:nvSpPr>
          <p:spPr>
            <a:xfrm>
              <a:off x="3442328" y="4480640"/>
              <a:ext cx="220287" cy="91607"/>
            </a:xfrm>
            <a:custGeom>
              <a:avLst/>
              <a:gdLst/>
              <a:ahLst/>
              <a:cxnLst/>
              <a:rect l="l" t="t" r="r" b="b"/>
              <a:pathLst>
                <a:path w="7873" h="3274" extrusionOk="0">
                  <a:moveTo>
                    <a:pt x="7551" y="2025"/>
                  </a:moveTo>
                  <a:lnTo>
                    <a:pt x="7551" y="2025"/>
                  </a:lnTo>
                  <a:lnTo>
                    <a:pt x="7684" y="2101"/>
                  </a:lnTo>
                  <a:lnTo>
                    <a:pt x="7778" y="2214"/>
                  </a:lnTo>
                  <a:lnTo>
                    <a:pt x="7835" y="2347"/>
                  </a:lnTo>
                  <a:lnTo>
                    <a:pt x="7873" y="2479"/>
                  </a:lnTo>
                  <a:lnTo>
                    <a:pt x="7873" y="2611"/>
                  </a:lnTo>
                  <a:lnTo>
                    <a:pt x="7816" y="2744"/>
                  </a:lnTo>
                  <a:lnTo>
                    <a:pt x="7740" y="2839"/>
                  </a:lnTo>
                  <a:lnTo>
                    <a:pt x="7684" y="2876"/>
                  </a:lnTo>
                  <a:lnTo>
                    <a:pt x="7627" y="2914"/>
                  </a:lnTo>
                  <a:lnTo>
                    <a:pt x="7627" y="2914"/>
                  </a:lnTo>
                  <a:lnTo>
                    <a:pt x="7457" y="2990"/>
                  </a:lnTo>
                  <a:lnTo>
                    <a:pt x="7248" y="3066"/>
                  </a:lnTo>
                  <a:lnTo>
                    <a:pt x="7040" y="3122"/>
                  </a:lnTo>
                  <a:lnTo>
                    <a:pt x="6775" y="3179"/>
                  </a:lnTo>
                  <a:lnTo>
                    <a:pt x="6510" y="3217"/>
                  </a:lnTo>
                  <a:lnTo>
                    <a:pt x="6208" y="3255"/>
                  </a:lnTo>
                  <a:lnTo>
                    <a:pt x="5886" y="3274"/>
                  </a:lnTo>
                  <a:lnTo>
                    <a:pt x="5526" y="3255"/>
                  </a:lnTo>
                  <a:lnTo>
                    <a:pt x="5526" y="3255"/>
                  </a:lnTo>
                  <a:lnTo>
                    <a:pt x="4902" y="3198"/>
                  </a:lnTo>
                  <a:lnTo>
                    <a:pt x="4334" y="3103"/>
                  </a:lnTo>
                  <a:lnTo>
                    <a:pt x="3804" y="2990"/>
                  </a:lnTo>
                  <a:lnTo>
                    <a:pt x="3331" y="2876"/>
                  </a:lnTo>
                  <a:lnTo>
                    <a:pt x="2480" y="2630"/>
                  </a:lnTo>
                  <a:lnTo>
                    <a:pt x="2082" y="2555"/>
                  </a:lnTo>
                  <a:lnTo>
                    <a:pt x="1723" y="2498"/>
                  </a:lnTo>
                  <a:lnTo>
                    <a:pt x="1723" y="2498"/>
                  </a:lnTo>
                  <a:lnTo>
                    <a:pt x="1080" y="2422"/>
                  </a:lnTo>
                  <a:lnTo>
                    <a:pt x="588" y="2403"/>
                  </a:lnTo>
                  <a:lnTo>
                    <a:pt x="588" y="2403"/>
                  </a:lnTo>
                  <a:lnTo>
                    <a:pt x="493" y="2384"/>
                  </a:lnTo>
                  <a:lnTo>
                    <a:pt x="417" y="2365"/>
                  </a:lnTo>
                  <a:lnTo>
                    <a:pt x="342" y="2309"/>
                  </a:lnTo>
                  <a:lnTo>
                    <a:pt x="266" y="2271"/>
                  </a:lnTo>
                  <a:lnTo>
                    <a:pt x="190" y="2195"/>
                  </a:lnTo>
                  <a:lnTo>
                    <a:pt x="152" y="2119"/>
                  </a:lnTo>
                  <a:lnTo>
                    <a:pt x="114" y="2044"/>
                  </a:lnTo>
                  <a:lnTo>
                    <a:pt x="96" y="1949"/>
                  </a:lnTo>
                  <a:lnTo>
                    <a:pt x="96" y="1949"/>
                  </a:lnTo>
                  <a:lnTo>
                    <a:pt x="39" y="1571"/>
                  </a:lnTo>
                  <a:lnTo>
                    <a:pt x="1" y="1154"/>
                  </a:lnTo>
                  <a:lnTo>
                    <a:pt x="1" y="965"/>
                  </a:lnTo>
                  <a:lnTo>
                    <a:pt x="20" y="757"/>
                  </a:lnTo>
                  <a:lnTo>
                    <a:pt x="58" y="587"/>
                  </a:lnTo>
                  <a:lnTo>
                    <a:pt x="114" y="416"/>
                  </a:lnTo>
                  <a:lnTo>
                    <a:pt x="114" y="416"/>
                  </a:lnTo>
                  <a:lnTo>
                    <a:pt x="417" y="606"/>
                  </a:lnTo>
                  <a:lnTo>
                    <a:pt x="739" y="776"/>
                  </a:lnTo>
                  <a:lnTo>
                    <a:pt x="1061" y="908"/>
                  </a:lnTo>
                  <a:lnTo>
                    <a:pt x="1382" y="1003"/>
                  </a:lnTo>
                  <a:lnTo>
                    <a:pt x="1685" y="1079"/>
                  </a:lnTo>
                  <a:lnTo>
                    <a:pt x="1969" y="1117"/>
                  </a:lnTo>
                  <a:lnTo>
                    <a:pt x="2215" y="1098"/>
                  </a:lnTo>
                  <a:lnTo>
                    <a:pt x="2310" y="1079"/>
                  </a:lnTo>
                  <a:lnTo>
                    <a:pt x="2404" y="1060"/>
                  </a:lnTo>
                  <a:lnTo>
                    <a:pt x="2404" y="1060"/>
                  </a:lnTo>
                  <a:lnTo>
                    <a:pt x="2499" y="1022"/>
                  </a:lnTo>
                  <a:lnTo>
                    <a:pt x="2593" y="965"/>
                  </a:lnTo>
                  <a:lnTo>
                    <a:pt x="2764" y="814"/>
                  </a:lnTo>
                  <a:lnTo>
                    <a:pt x="2934" y="643"/>
                  </a:lnTo>
                  <a:lnTo>
                    <a:pt x="3066" y="473"/>
                  </a:lnTo>
                  <a:lnTo>
                    <a:pt x="3294" y="151"/>
                  </a:lnTo>
                  <a:lnTo>
                    <a:pt x="3369" y="0"/>
                  </a:lnTo>
                  <a:lnTo>
                    <a:pt x="3388" y="19"/>
                  </a:lnTo>
                  <a:lnTo>
                    <a:pt x="3388" y="19"/>
                  </a:lnTo>
                  <a:lnTo>
                    <a:pt x="3804" y="303"/>
                  </a:lnTo>
                  <a:lnTo>
                    <a:pt x="4240" y="549"/>
                  </a:lnTo>
                  <a:lnTo>
                    <a:pt x="4675" y="795"/>
                  </a:lnTo>
                  <a:lnTo>
                    <a:pt x="5110" y="1022"/>
                  </a:lnTo>
                  <a:lnTo>
                    <a:pt x="5564" y="1230"/>
                  </a:lnTo>
                  <a:lnTo>
                    <a:pt x="6018" y="1419"/>
                  </a:lnTo>
                  <a:lnTo>
                    <a:pt x="6473" y="1609"/>
                  </a:lnTo>
                  <a:lnTo>
                    <a:pt x="6946" y="1779"/>
                  </a:lnTo>
                  <a:lnTo>
                    <a:pt x="6946" y="1779"/>
                  </a:lnTo>
                  <a:lnTo>
                    <a:pt x="7267" y="1892"/>
                  </a:lnTo>
                  <a:lnTo>
                    <a:pt x="7551" y="2025"/>
                  </a:lnTo>
                  <a:lnTo>
                    <a:pt x="7551"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6" name="Google Shape;3236;p34"/>
            <p:cNvSpPr/>
            <p:nvPr/>
          </p:nvSpPr>
          <p:spPr>
            <a:xfrm>
              <a:off x="3014538" y="3669486"/>
              <a:ext cx="169978" cy="236683"/>
            </a:xfrm>
            <a:custGeom>
              <a:avLst/>
              <a:gdLst/>
              <a:ahLst/>
              <a:cxnLst/>
              <a:rect l="l" t="t" r="r" b="b"/>
              <a:pathLst>
                <a:path w="6075" h="8459" extrusionOk="0">
                  <a:moveTo>
                    <a:pt x="38" y="568"/>
                  </a:moveTo>
                  <a:lnTo>
                    <a:pt x="38" y="568"/>
                  </a:lnTo>
                  <a:lnTo>
                    <a:pt x="0" y="1174"/>
                  </a:lnTo>
                  <a:lnTo>
                    <a:pt x="0" y="1817"/>
                  </a:lnTo>
                  <a:lnTo>
                    <a:pt x="0" y="2612"/>
                  </a:lnTo>
                  <a:lnTo>
                    <a:pt x="19" y="3501"/>
                  </a:lnTo>
                  <a:lnTo>
                    <a:pt x="57" y="3974"/>
                  </a:lnTo>
                  <a:lnTo>
                    <a:pt x="95" y="4466"/>
                  </a:lnTo>
                  <a:lnTo>
                    <a:pt x="152" y="4939"/>
                  </a:lnTo>
                  <a:lnTo>
                    <a:pt x="209" y="5412"/>
                  </a:lnTo>
                  <a:lnTo>
                    <a:pt x="303" y="5885"/>
                  </a:lnTo>
                  <a:lnTo>
                    <a:pt x="398" y="6321"/>
                  </a:lnTo>
                  <a:lnTo>
                    <a:pt x="398" y="6321"/>
                  </a:lnTo>
                  <a:lnTo>
                    <a:pt x="473" y="6567"/>
                  </a:lnTo>
                  <a:lnTo>
                    <a:pt x="587" y="6794"/>
                  </a:lnTo>
                  <a:lnTo>
                    <a:pt x="719" y="7002"/>
                  </a:lnTo>
                  <a:lnTo>
                    <a:pt x="871" y="7191"/>
                  </a:lnTo>
                  <a:lnTo>
                    <a:pt x="1060" y="7361"/>
                  </a:lnTo>
                  <a:lnTo>
                    <a:pt x="1249" y="7513"/>
                  </a:lnTo>
                  <a:lnTo>
                    <a:pt x="1476" y="7645"/>
                  </a:lnTo>
                  <a:lnTo>
                    <a:pt x="1703" y="7740"/>
                  </a:lnTo>
                  <a:lnTo>
                    <a:pt x="1703" y="7740"/>
                  </a:lnTo>
                  <a:lnTo>
                    <a:pt x="2423" y="7948"/>
                  </a:lnTo>
                  <a:lnTo>
                    <a:pt x="3123" y="8118"/>
                  </a:lnTo>
                  <a:lnTo>
                    <a:pt x="3785" y="8270"/>
                  </a:lnTo>
                  <a:lnTo>
                    <a:pt x="4372" y="8364"/>
                  </a:lnTo>
                  <a:lnTo>
                    <a:pt x="4882" y="8440"/>
                  </a:lnTo>
                  <a:lnTo>
                    <a:pt x="5280" y="8459"/>
                  </a:lnTo>
                  <a:lnTo>
                    <a:pt x="5545" y="8459"/>
                  </a:lnTo>
                  <a:lnTo>
                    <a:pt x="5620" y="8440"/>
                  </a:lnTo>
                  <a:lnTo>
                    <a:pt x="5639" y="8421"/>
                  </a:lnTo>
                  <a:lnTo>
                    <a:pt x="5639" y="8421"/>
                  </a:lnTo>
                  <a:lnTo>
                    <a:pt x="5734" y="7740"/>
                  </a:lnTo>
                  <a:lnTo>
                    <a:pt x="5866" y="6453"/>
                  </a:lnTo>
                  <a:lnTo>
                    <a:pt x="6075" y="4656"/>
                  </a:lnTo>
                  <a:lnTo>
                    <a:pt x="3293" y="4258"/>
                  </a:lnTo>
                  <a:lnTo>
                    <a:pt x="2177" y="1"/>
                  </a:lnTo>
                  <a:lnTo>
                    <a:pt x="38" y="568"/>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7" name="Google Shape;3237;p34"/>
            <p:cNvSpPr/>
            <p:nvPr/>
          </p:nvSpPr>
          <p:spPr>
            <a:xfrm>
              <a:off x="3126263" y="3789159"/>
              <a:ext cx="199106" cy="151428"/>
            </a:xfrm>
            <a:custGeom>
              <a:avLst/>
              <a:gdLst/>
              <a:ahLst/>
              <a:cxnLst/>
              <a:rect l="l" t="t" r="r" b="b"/>
              <a:pathLst>
                <a:path w="7116" h="5412" extrusionOk="0">
                  <a:moveTo>
                    <a:pt x="4579" y="341"/>
                  </a:moveTo>
                  <a:lnTo>
                    <a:pt x="416" y="0"/>
                  </a:lnTo>
                  <a:lnTo>
                    <a:pt x="0" y="5147"/>
                  </a:lnTo>
                  <a:lnTo>
                    <a:pt x="0" y="5147"/>
                  </a:lnTo>
                  <a:lnTo>
                    <a:pt x="2176" y="5242"/>
                  </a:lnTo>
                  <a:lnTo>
                    <a:pt x="3860" y="5317"/>
                  </a:lnTo>
                  <a:lnTo>
                    <a:pt x="4542" y="5355"/>
                  </a:lnTo>
                  <a:lnTo>
                    <a:pt x="5015" y="5393"/>
                  </a:lnTo>
                  <a:lnTo>
                    <a:pt x="5015" y="5393"/>
                  </a:lnTo>
                  <a:lnTo>
                    <a:pt x="5166" y="5412"/>
                  </a:lnTo>
                  <a:lnTo>
                    <a:pt x="5336" y="5412"/>
                  </a:lnTo>
                  <a:lnTo>
                    <a:pt x="5507" y="5374"/>
                  </a:lnTo>
                  <a:lnTo>
                    <a:pt x="5658" y="5336"/>
                  </a:lnTo>
                  <a:lnTo>
                    <a:pt x="5809" y="5279"/>
                  </a:lnTo>
                  <a:lnTo>
                    <a:pt x="5980" y="5223"/>
                  </a:lnTo>
                  <a:lnTo>
                    <a:pt x="6112" y="5128"/>
                  </a:lnTo>
                  <a:lnTo>
                    <a:pt x="6264" y="5033"/>
                  </a:lnTo>
                  <a:lnTo>
                    <a:pt x="6396" y="4920"/>
                  </a:lnTo>
                  <a:lnTo>
                    <a:pt x="6510" y="4806"/>
                  </a:lnTo>
                  <a:lnTo>
                    <a:pt x="6623" y="4674"/>
                  </a:lnTo>
                  <a:lnTo>
                    <a:pt x="6737" y="4523"/>
                  </a:lnTo>
                  <a:lnTo>
                    <a:pt x="6831" y="4371"/>
                  </a:lnTo>
                  <a:lnTo>
                    <a:pt x="6907" y="4201"/>
                  </a:lnTo>
                  <a:lnTo>
                    <a:pt x="6964" y="4031"/>
                  </a:lnTo>
                  <a:lnTo>
                    <a:pt x="7020" y="3841"/>
                  </a:lnTo>
                  <a:lnTo>
                    <a:pt x="7020" y="3841"/>
                  </a:lnTo>
                  <a:lnTo>
                    <a:pt x="7058" y="3652"/>
                  </a:lnTo>
                  <a:lnTo>
                    <a:pt x="7096" y="3425"/>
                  </a:lnTo>
                  <a:lnTo>
                    <a:pt x="7115" y="3179"/>
                  </a:lnTo>
                  <a:lnTo>
                    <a:pt x="7115" y="2914"/>
                  </a:lnTo>
                  <a:lnTo>
                    <a:pt x="7115" y="2649"/>
                  </a:lnTo>
                  <a:lnTo>
                    <a:pt x="7077" y="2384"/>
                  </a:lnTo>
                  <a:lnTo>
                    <a:pt x="7002" y="2100"/>
                  </a:lnTo>
                  <a:lnTo>
                    <a:pt x="6907" y="1836"/>
                  </a:lnTo>
                  <a:lnTo>
                    <a:pt x="6793" y="1571"/>
                  </a:lnTo>
                  <a:lnTo>
                    <a:pt x="6623" y="1325"/>
                  </a:lnTo>
                  <a:lnTo>
                    <a:pt x="6528" y="1211"/>
                  </a:lnTo>
                  <a:lnTo>
                    <a:pt x="6415" y="1098"/>
                  </a:lnTo>
                  <a:lnTo>
                    <a:pt x="6282" y="984"/>
                  </a:lnTo>
                  <a:lnTo>
                    <a:pt x="6150" y="889"/>
                  </a:lnTo>
                  <a:lnTo>
                    <a:pt x="5999" y="795"/>
                  </a:lnTo>
                  <a:lnTo>
                    <a:pt x="5847" y="700"/>
                  </a:lnTo>
                  <a:lnTo>
                    <a:pt x="5677" y="625"/>
                  </a:lnTo>
                  <a:lnTo>
                    <a:pt x="5488" y="549"/>
                  </a:lnTo>
                  <a:lnTo>
                    <a:pt x="5280" y="473"/>
                  </a:lnTo>
                  <a:lnTo>
                    <a:pt x="5071" y="416"/>
                  </a:lnTo>
                  <a:lnTo>
                    <a:pt x="4825" y="379"/>
                  </a:lnTo>
                  <a:lnTo>
                    <a:pt x="4579" y="341"/>
                  </a:lnTo>
                  <a:lnTo>
                    <a:pt x="4579" y="34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8" name="Google Shape;3238;p34"/>
            <p:cNvSpPr/>
            <p:nvPr/>
          </p:nvSpPr>
          <p:spPr>
            <a:xfrm>
              <a:off x="2950463" y="3543994"/>
              <a:ext cx="136095" cy="158339"/>
            </a:xfrm>
            <a:custGeom>
              <a:avLst/>
              <a:gdLst/>
              <a:ahLst/>
              <a:cxnLst/>
              <a:rect l="l" t="t" r="r" b="b"/>
              <a:pathLst>
                <a:path w="4864" h="5659" extrusionOk="0">
                  <a:moveTo>
                    <a:pt x="3161" y="20"/>
                  </a:moveTo>
                  <a:lnTo>
                    <a:pt x="3161" y="20"/>
                  </a:lnTo>
                  <a:lnTo>
                    <a:pt x="3104" y="1"/>
                  </a:lnTo>
                  <a:lnTo>
                    <a:pt x="3066" y="1"/>
                  </a:lnTo>
                  <a:lnTo>
                    <a:pt x="3009" y="1"/>
                  </a:lnTo>
                  <a:lnTo>
                    <a:pt x="2991" y="20"/>
                  </a:lnTo>
                  <a:lnTo>
                    <a:pt x="2953" y="58"/>
                  </a:lnTo>
                  <a:lnTo>
                    <a:pt x="2934" y="114"/>
                  </a:lnTo>
                  <a:lnTo>
                    <a:pt x="2934" y="247"/>
                  </a:lnTo>
                  <a:lnTo>
                    <a:pt x="2934" y="417"/>
                  </a:lnTo>
                  <a:lnTo>
                    <a:pt x="2972" y="606"/>
                  </a:lnTo>
                  <a:lnTo>
                    <a:pt x="3085" y="1061"/>
                  </a:lnTo>
                  <a:lnTo>
                    <a:pt x="3237" y="1553"/>
                  </a:lnTo>
                  <a:lnTo>
                    <a:pt x="3369" y="2007"/>
                  </a:lnTo>
                  <a:lnTo>
                    <a:pt x="3483" y="2366"/>
                  </a:lnTo>
                  <a:lnTo>
                    <a:pt x="3539" y="2593"/>
                  </a:lnTo>
                  <a:lnTo>
                    <a:pt x="3539" y="2593"/>
                  </a:lnTo>
                  <a:lnTo>
                    <a:pt x="3407" y="2669"/>
                  </a:lnTo>
                  <a:lnTo>
                    <a:pt x="3293" y="2688"/>
                  </a:lnTo>
                  <a:lnTo>
                    <a:pt x="3293" y="2688"/>
                  </a:lnTo>
                  <a:lnTo>
                    <a:pt x="3142" y="2328"/>
                  </a:lnTo>
                  <a:lnTo>
                    <a:pt x="2782" y="1534"/>
                  </a:lnTo>
                  <a:lnTo>
                    <a:pt x="2555" y="1098"/>
                  </a:lnTo>
                  <a:lnTo>
                    <a:pt x="2347" y="720"/>
                  </a:lnTo>
                  <a:lnTo>
                    <a:pt x="2234" y="569"/>
                  </a:lnTo>
                  <a:lnTo>
                    <a:pt x="2139" y="436"/>
                  </a:lnTo>
                  <a:lnTo>
                    <a:pt x="2063" y="360"/>
                  </a:lnTo>
                  <a:lnTo>
                    <a:pt x="1988" y="323"/>
                  </a:lnTo>
                  <a:lnTo>
                    <a:pt x="1988" y="323"/>
                  </a:lnTo>
                  <a:lnTo>
                    <a:pt x="1855" y="323"/>
                  </a:lnTo>
                  <a:lnTo>
                    <a:pt x="1817" y="341"/>
                  </a:lnTo>
                  <a:lnTo>
                    <a:pt x="1780" y="360"/>
                  </a:lnTo>
                  <a:lnTo>
                    <a:pt x="1761" y="398"/>
                  </a:lnTo>
                  <a:lnTo>
                    <a:pt x="1742" y="436"/>
                  </a:lnTo>
                  <a:lnTo>
                    <a:pt x="1742" y="531"/>
                  </a:lnTo>
                  <a:lnTo>
                    <a:pt x="1761" y="663"/>
                  </a:lnTo>
                  <a:lnTo>
                    <a:pt x="1798" y="815"/>
                  </a:lnTo>
                  <a:lnTo>
                    <a:pt x="1893" y="1155"/>
                  </a:lnTo>
                  <a:lnTo>
                    <a:pt x="1893" y="1155"/>
                  </a:lnTo>
                  <a:lnTo>
                    <a:pt x="2309" y="2272"/>
                  </a:lnTo>
                  <a:lnTo>
                    <a:pt x="2612" y="3066"/>
                  </a:lnTo>
                  <a:lnTo>
                    <a:pt x="2366" y="3180"/>
                  </a:lnTo>
                  <a:lnTo>
                    <a:pt x="2366" y="3180"/>
                  </a:lnTo>
                  <a:lnTo>
                    <a:pt x="2196" y="2839"/>
                  </a:lnTo>
                  <a:lnTo>
                    <a:pt x="1780" y="2082"/>
                  </a:lnTo>
                  <a:lnTo>
                    <a:pt x="1552" y="1685"/>
                  </a:lnTo>
                  <a:lnTo>
                    <a:pt x="1325" y="1325"/>
                  </a:lnTo>
                  <a:lnTo>
                    <a:pt x="1117" y="1061"/>
                  </a:lnTo>
                  <a:lnTo>
                    <a:pt x="1042" y="985"/>
                  </a:lnTo>
                  <a:lnTo>
                    <a:pt x="966" y="947"/>
                  </a:lnTo>
                  <a:lnTo>
                    <a:pt x="966" y="947"/>
                  </a:lnTo>
                  <a:lnTo>
                    <a:pt x="871" y="947"/>
                  </a:lnTo>
                  <a:lnTo>
                    <a:pt x="796" y="966"/>
                  </a:lnTo>
                  <a:lnTo>
                    <a:pt x="758" y="1023"/>
                  </a:lnTo>
                  <a:lnTo>
                    <a:pt x="739" y="1117"/>
                  </a:lnTo>
                  <a:lnTo>
                    <a:pt x="739" y="1212"/>
                  </a:lnTo>
                  <a:lnTo>
                    <a:pt x="758" y="1344"/>
                  </a:lnTo>
                  <a:lnTo>
                    <a:pt x="796" y="1477"/>
                  </a:lnTo>
                  <a:lnTo>
                    <a:pt x="852" y="1609"/>
                  </a:lnTo>
                  <a:lnTo>
                    <a:pt x="852" y="1609"/>
                  </a:lnTo>
                  <a:lnTo>
                    <a:pt x="1363" y="2669"/>
                  </a:lnTo>
                  <a:lnTo>
                    <a:pt x="1742" y="3445"/>
                  </a:lnTo>
                  <a:lnTo>
                    <a:pt x="1534" y="3596"/>
                  </a:lnTo>
                  <a:lnTo>
                    <a:pt x="1534" y="3596"/>
                  </a:lnTo>
                  <a:lnTo>
                    <a:pt x="947" y="2820"/>
                  </a:lnTo>
                  <a:lnTo>
                    <a:pt x="512" y="2272"/>
                  </a:lnTo>
                  <a:lnTo>
                    <a:pt x="360" y="2101"/>
                  </a:lnTo>
                  <a:lnTo>
                    <a:pt x="285" y="2044"/>
                  </a:lnTo>
                  <a:lnTo>
                    <a:pt x="247" y="2026"/>
                  </a:lnTo>
                  <a:lnTo>
                    <a:pt x="247" y="2026"/>
                  </a:lnTo>
                  <a:lnTo>
                    <a:pt x="152" y="2026"/>
                  </a:lnTo>
                  <a:lnTo>
                    <a:pt x="76" y="2063"/>
                  </a:lnTo>
                  <a:lnTo>
                    <a:pt x="20" y="2120"/>
                  </a:lnTo>
                  <a:lnTo>
                    <a:pt x="1" y="2196"/>
                  </a:lnTo>
                  <a:lnTo>
                    <a:pt x="20" y="2290"/>
                  </a:lnTo>
                  <a:lnTo>
                    <a:pt x="58" y="2404"/>
                  </a:lnTo>
                  <a:lnTo>
                    <a:pt x="114" y="2536"/>
                  </a:lnTo>
                  <a:lnTo>
                    <a:pt x="190" y="2650"/>
                  </a:lnTo>
                  <a:lnTo>
                    <a:pt x="190" y="2650"/>
                  </a:lnTo>
                  <a:lnTo>
                    <a:pt x="360" y="2934"/>
                  </a:lnTo>
                  <a:lnTo>
                    <a:pt x="644" y="3445"/>
                  </a:lnTo>
                  <a:lnTo>
                    <a:pt x="1023" y="4088"/>
                  </a:lnTo>
                  <a:lnTo>
                    <a:pt x="1250" y="4429"/>
                  </a:lnTo>
                  <a:lnTo>
                    <a:pt x="1477" y="4769"/>
                  </a:lnTo>
                  <a:lnTo>
                    <a:pt x="1477" y="4769"/>
                  </a:lnTo>
                  <a:lnTo>
                    <a:pt x="1609" y="4940"/>
                  </a:lnTo>
                  <a:lnTo>
                    <a:pt x="1761" y="5091"/>
                  </a:lnTo>
                  <a:lnTo>
                    <a:pt x="1931" y="5224"/>
                  </a:lnTo>
                  <a:lnTo>
                    <a:pt x="2101" y="5356"/>
                  </a:lnTo>
                  <a:lnTo>
                    <a:pt x="2271" y="5451"/>
                  </a:lnTo>
                  <a:lnTo>
                    <a:pt x="2461" y="5526"/>
                  </a:lnTo>
                  <a:lnTo>
                    <a:pt x="2669" y="5583"/>
                  </a:lnTo>
                  <a:lnTo>
                    <a:pt x="2858" y="5640"/>
                  </a:lnTo>
                  <a:lnTo>
                    <a:pt x="3066" y="5659"/>
                  </a:lnTo>
                  <a:lnTo>
                    <a:pt x="3274" y="5659"/>
                  </a:lnTo>
                  <a:lnTo>
                    <a:pt x="3483" y="5640"/>
                  </a:lnTo>
                  <a:lnTo>
                    <a:pt x="3672" y="5602"/>
                  </a:lnTo>
                  <a:lnTo>
                    <a:pt x="3880" y="5545"/>
                  </a:lnTo>
                  <a:lnTo>
                    <a:pt x="4069" y="5470"/>
                  </a:lnTo>
                  <a:lnTo>
                    <a:pt x="4258" y="5356"/>
                  </a:lnTo>
                  <a:lnTo>
                    <a:pt x="4429" y="5242"/>
                  </a:lnTo>
                  <a:lnTo>
                    <a:pt x="4429" y="5242"/>
                  </a:lnTo>
                  <a:lnTo>
                    <a:pt x="4599" y="5091"/>
                  </a:lnTo>
                  <a:lnTo>
                    <a:pt x="4731" y="4921"/>
                  </a:lnTo>
                  <a:lnTo>
                    <a:pt x="4826" y="4769"/>
                  </a:lnTo>
                  <a:lnTo>
                    <a:pt x="4845" y="4694"/>
                  </a:lnTo>
                  <a:lnTo>
                    <a:pt x="4864" y="4618"/>
                  </a:lnTo>
                  <a:lnTo>
                    <a:pt x="4864" y="4618"/>
                  </a:lnTo>
                  <a:lnTo>
                    <a:pt x="4864" y="4467"/>
                  </a:lnTo>
                  <a:lnTo>
                    <a:pt x="4826" y="4258"/>
                  </a:lnTo>
                  <a:lnTo>
                    <a:pt x="4769" y="3994"/>
                  </a:lnTo>
                  <a:lnTo>
                    <a:pt x="4675" y="3672"/>
                  </a:lnTo>
                  <a:lnTo>
                    <a:pt x="4448" y="2953"/>
                  </a:lnTo>
                  <a:lnTo>
                    <a:pt x="4164" y="2158"/>
                  </a:lnTo>
                  <a:lnTo>
                    <a:pt x="3861" y="1382"/>
                  </a:lnTo>
                  <a:lnTo>
                    <a:pt x="3577" y="720"/>
                  </a:lnTo>
                  <a:lnTo>
                    <a:pt x="3445" y="455"/>
                  </a:lnTo>
                  <a:lnTo>
                    <a:pt x="3331" y="228"/>
                  </a:lnTo>
                  <a:lnTo>
                    <a:pt x="3237" y="95"/>
                  </a:lnTo>
                  <a:lnTo>
                    <a:pt x="3161" y="20"/>
                  </a:lnTo>
                  <a:lnTo>
                    <a:pt x="3161"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9" name="Google Shape;3239;p34"/>
            <p:cNvSpPr/>
            <p:nvPr/>
          </p:nvSpPr>
          <p:spPr>
            <a:xfrm>
              <a:off x="3046827" y="3599059"/>
              <a:ext cx="71517" cy="93229"/>
            </a:xfrm>
            <a:custGeom>
              <a:avLst/>
              <a:gdLst/>
              <a:ahLst/>
              <a:cxnLst/>
              <a:rect l="l" t="t" r="r" b="b"/>
              <a:pathLst>
                <a:path w="2556" h="3332" extrusionOk="0">
                  <a:moveTo>
                    <a:pt x="2423" y="20"/>
                  </a:moveTo>
                  <a:lnTo>
                    <a:pt x="2423" y="20"/>
                  </a:lnTo>
                  <a:lnTo>
                    <a:pt x="2498" y="58"/>
                  </a:lnTo>
                  <a:lnTo>
                    <a:pt x="2555" y="95"/>
                  </a:lnTo>
                  <a:lnTo>
                    <a:pt x="2555" y="152"/>
                  </a:lnTo>
                  <a:lnTo>
                    <a:pt x="2536" y="209"/>
                  </a:lnTo>
                  <a:lnTo>
                    <a:pt x="2442" y="398"/>
                  </a:lnTo>
                  <a:lnTo>
                    <a:pt x="2290" y="644"/>
                  </a:lnTo>
                  <a:lnTo>
                    <a:pt x="2290" y="644"/>
                  </a:lnTo>
                  <a:lnTo>
                    <a:pt x="2215" y="814"/>
                  </a:lnTo>
                  <a:lnTo>
                    <a:pt x="2139" y="1042"/>
                  </a:lnTo>
                  <a:lnTo>
                    <a:pt x="1988" y="1609"/>
                  </a:lnTo>
                  <a:lnTo>
                    <a:pt x="1893" y="1931"/>
                  </a:lnTo>
                  <a:lnTo>
                    <a:pt x="1761" y="2272"/>
                  </a:lnTo>
                  <a:lnTo>
                    <a:pt x="1609" y="2593"/>
                  </a:lnTo>
                  <a:lnTo>
                    <a:pt x="1533" y="2764"/>
                  </a:lnTo>
                  <a:lnTo>
                    <a:pt x="1439" y="2915"/>
                  </a:lnTo>
                  <a:lnTo>
                    <a:pt x="1439" y="2915"/>
                  </a:lnTo>
                  <a:lnTo>
                    <a:pt x="1325" y="3047"/>
                  </a:lnTo>
                  <a:lnTo>
                    <a:pt x="1212" y="3142"/>
                  </a:lnTo>
                  <a:lnTo>
                    <a:pt x="1098" y="3237"/>
                  </a:lnTo>
                  <a:lnTo>
                    <a:pt x="985" y="3293"/>
                  </a:lnTo>
                  <a:lnTo>
                    <a:pt x="871" y="3312"/>
                  </a:lnTo>
                  <a:lnTo>
                    <a:pt x="758" y="3331"/>
                  </a:lnTo>
                  <a:lnTo>
                    <a:pt x="644" y="3331"/>
                  </a:lnTo>
                  <a:lnTo>
                    <a:pt x="531" y="3312"/>
                  </a:lnTo>
                  <a:lnTo>
                    <a:pt x="436" y="3274"/>
                  </a:lnTo>
                  <a:lnTo>
                    <a:pt x="341" y="3218"/>
                  </a:lnTo>
                  <a:lnTo>
                    <a:pt x="247" y="3161"/>
                  </a:lnTo>
                  <a:lnTo>
                    <a:pt x="171" y="3085"/>
                  </a:lnTo>
                  <a:lnTo>
                    <a:pt x="114" y="3010"/>
                  </a:lnTo>
                  <a:lnTo>
                    <a:pt x="57" y="2934"/>
                  </a:lnTo>
                  <a:lnTo>
                    <a:pt x="20" y="2858"/>
                  </a:lnTo>
                  <a:lnTo>
                    <a:pt x="1" y="2782"/>
                  </a:lnTo>
                  <a:lnTo>
                    <a:pt x="1" y="2782"/>
                  </a:lnTo>
                  <a:lnTo>
                    <a:pt x="1" y="2631"/>
                  </a:lnTo>
                  <a:lnTo>
                    <a:pt x="20" y="2480"/>
                  </a:lnTo>
                  <a:lnTo>
                    <a:pt x="76" y="2328"/>
                  </a:lnTo>
                  <a:lnTo>
                    <a:pt x="152" y="2177"/>
                  </a:lnTo>
                  <a:lnTo>
                    <a:pt x="285" y="2007"/>
                  </a:lnTo>
                  <a:lnTo>
                    <a:pt x="455" y="1836"/>
                  </a:lnTo>
                  <a:lnTo>
                    <a:pt x="663" y="1666"/>
                  </a:lnTo>
                  <a:lnTo>
                    <a:pt x="909" y="1496"/>
                  </a:lnTo>
                  <a:lnTo>
                    <a:pt x="909" y="1496"/>
                  </a:lnTo>
                  <a:lnTo>
                    <a:pt x="1079" y="1363"/>
                  </a:lnTo>
                  <a:lnTo>
                    <a:pt x="1231" y="1212"/>
                  </a:lnTo>
                  <a:lnTo>
                    <a:pt x="1344" y="1060"/>
                  </a:lnTo>
                  <a:lnTo>
                    <a:pt x="1439" y="871"/>
                  </a:lnTo>
                  <a:lnTo>
                    <a:pt x="1439" y="871"/>
                  </a:lnTo>
                  <a:lnTo>
                    <a:pt x="1533" y="644"/>
                  </a:lnTo>
                  <a:lnTo>
                    <a:pt x="1628" y="455"/>
                  </a:lnTo>
                  <a:lnTo>
                    <a:pt x="1742" y="304"/>
                  </a:lnTo>
                  <a:lnTo>
                    <a:pt x="1855" y="171"/>
                  </a:lnTo>
                  <a:lnTo>
                    <a:pt x="1969" y="76"/>
                  </a:lnTo>
                  <a:lnTo>
                    <a:pt x="2101" y="20"/>
                  </a:lnTo>
                  <a:lnTo>
                    <a:pt x="2253" y="1"/>
                  </a:lnTo>
                  <a:lnTo>
                    <a:pt x="2423" y="20"/>
                  </a:lnTo>
                  <a:lnTo>
                    <a:pt x="2423"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0" name="Google Shape;3240;p34"/>
            <p:cNvSpPr/>
            <p:nvPr/>
          </p:nvSpPr>
          <p:spPr>
            <a:xfrm>
              <a:off x="2986473" y="3611259"/>
              <a:ext cx="76805" cy="48182"/>
            </a:xfrm>
            <a:custGeom>
              <a:avLst/>
              <a:gdLst/>
              <a:ahLst/>
              <a:cxnLst/>
              <a:rect l="l" t="t" r="r" b="b"/>
              <a:pathLst>
                <a:path w="2745" h="1722" extrusionOk="0">
                  <a:moveTo>
                    <a:pt x="1" y="1533"/>
                  </a:moveTo>
                  <a:lnTo>
                    <a:pt x="1" y="1533"/>
                  </a:lnTo>
                  <a:lnTo>
                    <a:pt x="38" y="1457"/>
                  </a:lnTo>
                  <a:lnTo>
                    <a:pt x="95" y="1381"/>
                  </a:lnTo>
                  <a:lnTo>
                    <a:pt x="228" y="1249"/>
                  </a:lnTo>
                  <a:lnTo>
                    <a:pt x="228" y="1249"/>
                  </a:lnTo>
                  <a:lnTo>
                    <a:pt x="360" y="1116"/>
                  </a:lnTo>
                  <a:lnTo>
                    <a:pt x="511" y="1003"/>
                  </a:lnTo>
                  <a:lnTo>
                    <a:pt x="511" y="1003"/>
                  </a:lnTo>
                  <a:lnTo>
                    <a:pt x="833" y="757"/>
                  </a:lnTo>
                  <a:lnTo>
                    <a:pt x="1174" y="549"/>
                  </a:lnTo>
                  <a:lnTo>
                    <a:pt x="1174" y="549"/>
                  </a:lnTo>
                  <a:lnTo>
                    <a:pt x="1533" y="378"/>
                  </a:lnTo>
                  <a:lnTo>
                    <a:pt x="1874" y="227"/>
                  </a:lnTo>
                  <a:lnTo>
                    <a:pt x="2252" y="114"/>
                  </a:lnTo>
                  <a:lnTo>
                    <a:pt x="2631" y="0"/>
                  </a:lnTo>
                  <a:lnTo>
                    <a:pt x="2631" y="0"/>
                  </a:lnTo>
                  <a:lnTo>
                    <a:pt x="2669" y="0"/>
                  </a:lnTo>
                  <a:lnTo>
                    <a:pt x="2688" y="19"/>
                  </a:lnTo>
                  <a:lnTo>
                    <a:pt x="2725" y="38"/>
                  </a:lnTo>
                  <a:lnTo>
                    <a:pt x="2725" y="57"/>
                  </a:lnTo>
                  <a:lnTo>
                    <a:pt x="2744" y="95"/>
                  </a:lnTo>
                  <a:lnTo>
                    <a:pt x="2725" y="132"/>
                  </a:lnTo>
                  <a:lnTo>
                    <a:pt x="2706" y="151"/>
                  </a:lnTo>
                  <a:lnTo>
                    <a:pt x="2669" y="170"/>
                  </a:lnTo>
                  <a:lnTo>
                    <a:pt x="2669" y="170"/>
                  </a:lnTo>
                  <a:lnTo>
                    <a:pt x="2328" y="284"/>
                  </a:lnTo>
                  <a:lnTo>
                    <a:pt x="1987" y="435"/>
                  </a:lnTo>
                  <a:lnTo>
                    <a:pt x="1666" y="606"/>
                  </a:lnTo>
                  <a:lnTo>
                    <a:pt x="1344" y="776"/>
                  </a:lnTo>
                  <a:lnTo>
                    <a:pt x="1344" y="776"/>
                  </a:lnTo>
                  <a:lnTo>
                    <a:pt x="1041" y="1003"/>
                  </a:lnTo>
                  <a:lnTo>
                    <a:pt x="757" y="1230"/>
                  </a:lnTo>
                  <a:lnTo>
                    <a:pt x="757" y="1230"/>
                  </a:lnTo>
                  <a:lnTo>
                    <a:pt x="474" y="1476"/>
                  </a:lnTo>
                  <a:lnTo>
                    <a:pt x="474" y="1476"/>
                  </a:lnTo>
                  <a:lnTo>
                    <a:pt x="322" y="1627"/>
                  </a:lnTo>
                  <a:lnTo>
                    <a:pt x="247" y="1684"/>
                  </a:lnTo>
                  <a:lnTo>
                    <a:pt x="171" y="1722"/>
                  </a:lnTo>
                  <a:lnTo>
                    <a:pt x="171" y="1722"/>
                  </a:lnTo>
                  <a:lnTo>
                    <a:pt x="114" y="1722"/>
                  </a:lnTo>
                  <a:lnTo>
                    <a:pt x="95" y="1722"/>
                  </a:lnTo>
                  <a:lnTo>
                    <a:pt x="19" y="1684"/>
                  </a:lnTo>
                  <a:lnTo>
                    <a:pt x="1" y="1608"/>
                  </a:lnTo>
                  <a:lnTo>
                    <a:pt x="1" y="1533"/>
                  </a:lnTo>
                  <a:lnTo>
                    <a:pt x="1" y="1533"/>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1" name="Google Shape;3241;p34"/>
            <p:cNvSpPr/>
            <p:nvPr/>
          </p:nvSpPr>
          <p:spPr>
            <a:xfrm>
              <a:off x="3214681" y="3793384"/>
              <a:ext cx="331983" cy="459599"/>
            </a:xfrm>
            <a:custGeom>
              <a:avLst/>
              <a:gdLst/>
              <a:ahLst/>
              <a:cxnLst/>
              <a:rect l="l" t="t" r="r" b="b"/>
              <a:pathLst>
                <a:path w="11865" h="16426" extrusionOk="0">
                  <a:moveTo>
                    <a:pt x="11865" y="16425"/>
                  </a:moveTo>
                  <a:lnTo>
                    <a:pt x="11865" y="16425"/>
                  </a:lnTo>
                  <a:lnTo>
                    <a:pt x="0" y="16425"/>
                  </a:lnTo>
                  <a:lnTo>
                    <a:pt x="0" y="16425"/>
                  </a:lnTo>
                  <a:lnTo>
                    <a:pt x="57" y="15044"/>
                  </a:lnTo>
                  <a:lnTo>
                    <a:pt x="133" y="13625"/>
                  </a:lnTo>
                  <a:lnTo>
                    <a:pt x="227" y="12206"/>
                  </a:lnTo>
                  <a:lnTo>
                    <a:pt x="322" y="10786"/>
                  </a:lnTo>
                  <a:lnTo>
                    <a:pt x="549" y="8024"/>
                  </a:lnTo>
                  <a:lnTo>
                    <a:pt x="795" y="5488"/>
                  </a:lnTo>
                  <a:lnTo>
                    <a:pt x="1022" y="3293"/>
                  </a:lnTo>
                  <a:lnTo>
                    <a:pt x="1192" y="1571"/>
                  </a:lnTo>
                  <a:lnTo>
                    <a:pt x="1382" y="38"/>
                  </a:lnTo>
                  <a:lnTo>
                    <a:pt x="1382" y="38"/>
                  </a:lnTo>
                  <a:lnTo>
                    <a:pt x="1779" y="38"/>
                  </a:lnTo>
                  <a:lnTo>
                    <a:pt x="2649" y="38"/>
                  </a:lnTo>
                  <a:lnTo>
                    <a:pt x="2649" y="38"/>
                  </a:lnTo>
                  <a:lnTo>
                    <a:pt x="2933" y="19"/>
                  </a:lnTo>
                  <a:lnTo>
                    <a:pt x="2933" y="19"/>
                  </a:lnTo>
                  <a:lnTo>
                    <a:pt x="3955" y="0"/>
                  </a:lnTo>
                  <a:lnTo>
                    <a:pt x="4409" y="0"/>
                  </a:lnTo>
                  <a:lnTo>
                    <a:pt x="4409" y="0"/>
                  </a:lnTo>
                  <a:lnTo>
                    <a:pt x="6661" y="57"/>
                  </a:lnTo>
                  <a:lnTo>
                    <a:pt x="8780" y="133"/>
                  </a:lnTo>
                  <a:lnTo>
                    <a:pt x="8780" y="133"/>
                  </a:lnTo>
                  <a:lnTo>
                    <a:pt x="9083" y="152"/>
                  </a:lnTo>
                  <a:lnTo>
                    <a:pt x="9083" y="152"/>
                  </a:lnTo>
                  <a:lnTo>
                    <a:pt x="9821" y="209"/>
                  </a:lnTo>
                  <a:lnTo>
                    <a:pt x="10086" y="228"/>
                  </a:lnTo>
                  <a:lnTo>
                    <a:pt x="10256" y="265"/>
                  </a:lnTo>
                  <a:lnTo>
                    <a:pt x="10256" y="265"/>
                  </a:lnTo>
                  <a:lnTo>
                    <a:pt x="10370" y="1287"/>
                  </a:lnTo>
                  <a:lnTo>
                    <a:pt x="10578" y="3293"/>
                  </a:lnTo>
                  <a:lnTo>
                    <a:pt x="11108" y="8781"/>
                  </a:lnTo>
                  <a:lnTo>
                    <a:pt x="11865" y="16425"/>
                  </a:lnTo>
                  <a:lnTo>
                    <a:pt x="11865" y="16425"/>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2" name="Google Shape;3242;p34"/>
            <p:cNvSpPr/>
            <p:nvPr/>
          </p:nvSpPr>
          <p:spPr>
            <a:xfrm>
              <a:off x="3296747" y="3793384"/>
              <a:ext cx="163627" cy="122329"/>
            </a:xfrm>
            <a:custGeom>
              <a:avLst/>
              <a:gdLst/>
              <a:ahLst/>
              <a:cxnLst/>
              <a:rect l="l" t="t" r="r" b="b"/>
              <a:pathLst>
                <a:path w="5848" h="4372" extrusionOk="0">
                  <a:moveTo>
                    <a:pt x="5847" y="133"/>
                  </a:moveTo>
                  <a:lnTo>
                    <a:pt x="5847" y="1457"/>
                  </a:lnTo>
                  <a:lnTo>
                    <a:pt x="5847" y="1457"/>
                  </a:lnTo>
                  <a:lnTo>
                    <a:pt x="5828" y="1741"/>
                  </a:lnTo>
                  <a:lnTo>
                    <a:pt x="5791" y="2044"/>
                  </a:lnTo>
                  <a:lnTo>
                    <a:pt x="5715" y="2328"/>
                  </a:lnTo>
                  <a:lnTo>
                    <a:pt x="5620" y="2593"/>
                  </a:lnTo>
                  <a:lnTo>
                    <a:pt x="5488" y="2839"/>
                  </a:lnTo>
                  <a:lnTo>
                    <a:pt x="5336" y="3085"/>
                  </a:lnTo>
                  <a:lnTo>
                    <a:pt x="5166" y="3312"/>
                  </a:lnTo>
                  <a:lnTo>
                    <a:pt x="4977" y="3520"/>
                  </a:lnTo>
                  <a:lnTo>
                    <a:pt x="4769" y="3709"/>
                  </a:lnTo>
                  <a:lnTo>
                    <a:pt x="4561" y="3880"/>
                  </a:lnTo>
                  <a:lnTo>
                    <a:pt x="4315" y="4031"/>
                  </a:lnTo>
                  <a:lnTo>
                    <a:pt x="4050" y="4145"/>
                  </a:lnTo>
                  <a:lnTo>
                    <a:pt x="3785" y="4239"/>
                  </a:lnTo>
                  <a:lnTo>
                    <a:pt x="3501" y="4315"/>
                  </a:lnTo>
                  <a:lnTo>
                    <a:pt x="3217" y="4353"/>
                  </a:lnTo>
                  <a:lnTo>
                    <a:pt x="2914" y="4372"/>
                  </a:lnTo>
                  <a:lnTo>
                    <a:pt x="2914" y="4372"/>
                  </a:lnTo>
                  <a:lnTo>
                    <a:pt x="2612" y="4353"/>
                  </a:lnTo>
                  <a:lnTo>
                    <a:pt x="2328" y="4315"/>
                  </a:lnTo>
                  <a:lnTo>
                    <a:pt x="2044" y="4239"/>
                  </a:lnTo>
                  <a:lnTo>
                    <a:pt x="1779" y="4145"/>
                  </a:lnTo>
                  <a:lnTo>
                    <a:pt x="1514" y="4031"/>
                  </a:lnTo>
                  <a:lnTo>
                    <a:pt x="1287" y="3880"/>
                  </a:lnTo>
                  <a:lnTo>
                    <a:pt x="1060" y="3709"/>
                  </a:lnTo>
                  <a:lnTo>
                    <a:pt x="852" y="3520"/>
                  </a:lnTo>
                  <a:lnTo>
                    <a:pt x="663" y="3312"/>
                  </a:lnTo>
                  <a:lnTo>
                    <a:pt x="492" y="3085"/>
                  </a:lnTo>
                  <a:lnTo>
                    <a:pt x="341" y="2839"/>
                  </a:lnTo>
                  <a:lnTo>
                    <a:pt x="227" y="2593"/>
                  </a:lnTo>
                  <a:lnTo>
                    <a:pt x="133" y="2328"/>
                  </a:lnTo>
                  <a:lnTo>
                    <a:pt x="57" y="2044"/>
                  </a:lnTo>
                  <a:lnTo>
                    <a:pt x="0" y="1760"/>
                  </a:lnTo>
                  <a:lnTo>
                    <a:pt x="0" y="1457"/>
                  </a:lnTo>
                  <a:lnTo>
                    <a:pt x="0" y="1401"/>
                  </a:lnTo>
                  <a:lnTo>
                    <a:pt x="0" y="1401"/>
                  </a:lnTo>
                  <a:lnTo>
                    <a:pt x="0" y="19"/>
                  </a:lnTo>
                  <a:lnTo>
                    <a:pt x="0" y="19"/>
                  </a:lnTo>
                  <a:lnTo>
                    <a:pt x="1022" y="0"/>
                  </a:lnTo>
                  <a:lnTo>
                    <a:pt x="1476" y="0"/>
                  </a:lnTo>
                  <a:lnTo>
                    <a:pt x="1476" y="0"/>
                  </a:lnTo>
                  <a:lnTo>
                    <a:pt x="3728" y="57"/>
                  </a:lnTo>
                  <a:lnTo>
                    <a:pt x="5847" y="133"/>
                  </a:lnTo>
                  <a:lnTo>
                    <a:pt x="5847" y="13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3" name="Google Shape;3243;p34"/>
            <p:cNvSpPr/>
            <p:nvPr/>
          </p:nvSpPr>
          <p:spPr>
            <a:xfrm>
              <a:off x="3295152" y="3964932"/>
              <a:ext cx="169978" cy="121265"/>
            </a:xfrm>
            <a:custGeom>
              <a:avLst/>
              <a:gdLst/>
              <a:ahLst/>
              <a:cxnLst/>
              <a:rect l="l" t="t" r="r" b="b"/>
              <a:pathLst>
                <a:path w="6075" h="4334" extrusionOk="0">
                  <a:moveTo>
                    <a:pt x="0" y="0"/>
                  </a:moveTo>
                  <a:lnTo>
                    <a:pt x="0" y="0"/>
                  </a:lnTo>
                  <a:lnTo>
                    <a:pt x="0" y="2858"/>
                  </a:lnTo>
                  <a:lnTo>
                    <a:pt x="0" y="2858"/>
                  </a:lnTo>
                  <a:lnTo>
                    <a:pt x="19" y="3160"/>
                  </a:lnTo>
                  <a:lnTo>
                    <a:pt x="38" y="3312"/>
                  </a:lnTo>
                  <a:lnTo>
                    <a:pt x="76" y="3425"/>
                  </a:lnTo>
                  <a:lnTo>
                    <a:pt x="133" y="3558"/>
                  </a:lnTo>
                  <a:lnTo>
                    <a:pt x="190" y="3671"/>
                  </a:lnTo>
                  <a:lnTo>
                    <a:pt x="265" y="3766"/>
                  </a:lnTo>
                  <a:lnTo>
                    <a:pt x="341" y="3861"/>
                  </a:lnTo>
                  <a:lnTo>
                    <a:pt x="436" y="3955"/>
                  </a:lnTo>
                  <a:lnTo>
                    <a:pt x="549" y="4031"/>
                  </a:lnTo>
                  <a:lnTo>
                    <a:pt x="663" y="4088"/>
                  </a:lnTo>
                  <a:lnTo>
                    <a:pt x="795" y="4144"/>
                  </a:lnTo>
                  <a:lnTo>
                    <a:pt x="928" y="4201"/>
                  </a:lnTo>
                  <a:lnTo>
                    <a:pt x="1079" y="4239"/>
                  </a:lnTo>
                  <a:lnTo>
                    <a:pt x="1439" y="4296"/>
                  </a:lnTo>
                  <a:lnTo>
                    <a:pt x="1439" y="4296"/>
                  </a:lnTo>
                  <a:lnTo>
                    <a:pt x="1836" y="4334"/>
                  </a:lnTo>
                  <a:lnTo>
                    <a:pt x="2309" y="4334"/>
                  </a:lnTo>
                  <a:lnTo>
                    <a:pt x="3331" y="4334"/>
                  </a:lnTo>
                  <a:lnTo>
                    <a:pt x="4296" y="4315"/>
                  </a:lnTo>
                  <a:lnTo>
                    <a:pt x="5015" y="4296"/>
                  </a:lnTo>
                  <a:lnTo>
                    <a:pt x="5015" y="4296"/>
                  </a:lnTo>
                  <a:lnTo>
                    <a:pt x="5128" y="4296"/>
                  </a:lnTo>
                  <a:lnTo>
                    <a:pt x="5261" y="4258"/>
                  </a:lnTo>
                  <a:lnTo>
                    <a:pt x="5374" y="4220"/>
                  </a:lnTo>
                  <a:lnTo>
                    <a:pt x="5469" y="4163"/>
                  </a:lnTo>
                  <a:lnTo>
                    <a:pt x="5564" y="4088"/>
                  </a:lnTo>
                  <a:lnTo>
                    <a:pt x="5658" y="4012"/>
                  </a:lnTo>
                  <a:lnTo>
                    <a:pt x="5753" y="3917"/>
                  </a:lnTo>
                  <a:lnTo>
                    <a:pt x="5829" y="3823"/>
                  </a:lnTo>
                  <a:lnTo>
                    <a:pt x="5885" y="3709"/>
                  </a:lnTo>
                  <a:lnTo>
                    <a:pt x="5942" y="3577"/>
                  </a:lnTo>
                  <a:lnTo>
                    <a:pt x="5999" y="3444"/>
                  </a:lnTo>
                  <a:lnTo>
                    <a:pt x="6018" y="3312"/>
                  </a:lnTo>
                  <a:lnTo>
                    <a:pt x="6056" y="3160"/>
                  </a:lnTo>
                  <a:lnTo>
                    <a:pt x="6075" y="3009"/>
                  </a:lnTo>
                  <a:lnTo>
                    <a:pt x="6075" y="2858"/>
                  </a:lnTo>
                  <a:lnTo>
                    <a:pt x="6075" y="2687"/>
                  </a:lnTo>
                  <a:lnTo>
                    <a:pt x="6075" y="2687"/>
                  </a:lnTo>
                  <a:lnTo>
                    <a:pt x="6018" y="1912"/>
                  </a:lnTo>
                  <a:lnTo>
                    <a:pt x="5999" y="1022"/>
                  </a:lnTo>
                  <a:lnTo>
                    <a:pt x="5961" y="0"/>
                  </a:lnTo>
                  <a:lnTo>
                    <a:pt x="0"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4" name="Google Shape;3244;p34"/>
            <p:cNvSpPr/>
            <p:nvPr/>
          </p:nvSpPr>
          <p:spPr>
            <a:xfrm>
              <a:off x="3493700" y="4020529"/>
              <a:ext cx="83688" cy="95328"/>
            </a:xfrm>
            <a:custGeom>
              <a:avLst/>
              <a:gdLst/>
              <a:ahLst/>
              <a:cxnLst/>
              <a:rect l="l" t="t" r="r" b="b"/>
              <a:pathLst>
                <a:path w="2991" h="3407" extrusionOk="0">
                  <a:moveTo>
                    <a:pt x="2858" y="3066"/>
                  </a:moveTo>
                  <a:lnTo>
                    <a:pt x="2858" y="3066"/>
                  </a:lnTo>
                  <a:lnTo>
                    <a:pt x="2744" y="3141"/>
                  </a:lnTo>
                  <a:lnTo>
                    <a:pt x="2593" y="3198"/>
                  </a:lnTo>
                  <a:lnTo>
                    <a:pt x="2195" y="3312"/>
                  </a:lnTo>
                  <a:lnTo>
                    <a:pt x="1987" y="3369"/>
                  </a:lnTo>
                  <a:lnTo>
                    <a:pt x="1779" y="3387"/>
                  </a:lnTo>
                  <a:lnTo>
                    <a:pt x="1609" y="3406"/>
                  </a:lnTo>
                  <a:lnTo>
                    <a:pt x="1476" y="3387"/>
                  </a:lnTo>
                  <a:lnTo>
                    <a:pt x="1476" y="3387"/>
                  </a:lnTo>
                  <a:lnTo>
                    <a:pt x="1420" y="3350"/>
                  </a:lnTo>
                  <a:lnTo>
                    <a:pt x="1382" y="3312"/>
                  </a:lnTo>
                  <a:lnTo>
                    <a:pt x="1363" y="3274"/>
                  </a:lnTo>
                  <a:lnTo>
                    <a:pt x="1363" y="3236"/>
                  </a:lnTo>
                  <a:lnTo>
                    <a:pt x="1363" y="3123"/>
                  </a:lnTo>
                  <a:lnTo>
                    <a:pt x="1401" y="3028"/>
                  </a:lnTo>
                  <a:lnTo>
                    <a:pt x="1401" y="3028"/>
                  </a:lnTo>
                  <a:lnTo>
                    <a:pt x="1458" y="2933"/>
                  </a:lnTo>
                  <a:lnTo>
                    <a:pt x="1458" y="2933"/>
                  </a:lnTo>
                  <a:lnTo>
                    <a:pt x="1401" y="2933"/>
                  </a:lnTo>
                  <a:lnTo>
                    <a:pt x="1344" y="2914"/>
                  </a:lnTo>
                  <a:lnTo>
                    <a:pt x="1268" y="2877"/>
                  </a:lnTo>
                  <a:lnTo>
                    <a:pt x="1268" y="2877"/>
                  </a:lnTo>
                  <a:lnTo>
                    <a:pt x="1174" y="2801"/>
                  </a:lnTo>
                  <a:lnTo>
                    <a:pt x="1174" y="2801"/>
                  </a:lnTo>
                  <a:lnTo>
                    <a:pt x="1155" y="2763"/>
                  </a:lnTo>
                  <a:lnTo>
                    <a:pt x="1136" y="2725"/>
                  </a:lnTo>
                  <a:lnTo>
                    <a:pt x="1117" y="2612"/>
                  </a:lnTo>
                  <a:lnTo>
                    <a:pt x="1136" y="2498"/>
                  </a:lnTo>
                  <a:lnTo>
                    <a:pt x="1155" y="2403"/>
                  </a:lnTo>
                  <a:lnTo>
                    <a:pt x="1155" y="2403"/>
                  </a:lnTo>
                  <a:lnTo>
                    <a:pt x="1174" y="2309"/>
                  </a:lnTo>
                  <a:lnTo>
                    <a:pt x="1174" y="2309"/>
                  </a:lnTo>
                  <a:lnTo>
                    <a:pt x="1117" y="2309"/>
                  </a:lnTo>
                  <a:lnTo>
                    <a:pt x="947" y="2290"/>
                  </a:lnTo>
                  <a:lnTo>
                    <a:pt x="947" y="2290"/>
                  </a:lnTo>
                  <a:lnTo>
                    <a:pt x="833" y="2271"/>
                  </a:lnTo>
                  <a:lnTo>
                    <a:pt x="833" y="2271"/>
                  </a:lnTo>
                  <a:lnTo>
                    <a:pt x="720" y="2214"/>
                  </a:lnTo>
                  <a:lnTo>
                    <a:pt x="606" y="2139"/>
                  </a:lnTo>
                  <a:lnTo>
                    <a:pt x="549" y="2082"/>
                  </a:lnTo>
                  <a:lnTo>
                    <a:pt x="511" y="2025"/>
                  </a:lnTo>
                  <a:lnTo>
                    <a:pt x="492" y="1930"/>
                  </a:lnTo>
                  <a:lnTo>
                    <a:pt x="474" y="1836"/>
                  </a:lnTo>
                  <a:lnTo>
                    <a:pt x="474" y="1836"/>
                  </a:lnTo>
                  <a:lnTo>
                    <a:pt x="474" y="1741"/>
                  </a:lnTo>
                  <a:lnTo>
                    <a:pt x="474" y="1741"/>
                  </a:lnTo>
                  <a:lnTo>
                    <a:pt x="341" y="1760"/>
                  </a:lnTo>
                  <a:lnTo>
                    <a:pt x="228" y="1741"/>
                  </a:lnTo>
                  <a:lnTo>
                    <a:pt x="228" y="1741"/>
                  </a:lnTo>
                  <a:lnTo>
                    <a:pt x="152" y="1703"/>
                  </a:lnTo>
                  <a:lnTo>
                    <a:pt x="95" y="1665"/>
                  </a:lnTo>
                  <a:lnTo>
                    <a:pt x="38" y="1609"/>
                  </a:lnTo>
                  <a:lnTo>
                    <a:pt x="19" y="1533"/>
                  </a:lnTo>
                  <a:lnTo>
                    <a:pt x="0" y="1457"/>
                  </a:lnTo>
                  <a:lnTo>
                    <a:pt x="0" y="1401"/>
                  </a:lnTo>
                  <a:lnTo>
                    <a:pt x="19" y="1344"/>
                  </a:lnTo>
                  <a:lnTo>
                    <a:pt x="57" y="1287"/>
                  </a:lnTo>
                  <a:lnTo>
                    <a:pt x="57" y="1287"/>
                  </a:lnTo>
                  <a:lnTo>
                    <a:pt x="171" y="1173"/>
                  </a:lnTo>
                  <a:lnTo>
                    <a:pt x="379" y="1003"/>
                  </a:lnTo>
                  <a:lnTo>
                    <a:pt x="682" y="776"/>
                  </a:lnTo>
                  <a:lnTo>
                    <a:pt x="1022" y="549"/>
                  </a:lnTo>
                  <a:lnTo>
                    <a:pt x="1382" y="322"/>
                  </a:lnTo>
                  <a:lnTo>
                    <a:pt x="1741" y="133"/>
                  </a:lnTo>
                  <a:lnTo>
                    <a:pt x="1893" y="76"/>
                  </a:lnTo>
                  <a:lnTo>
                    <a:pt x="2025" y="19"/>
                  </a:lnTo>
                  <a:lnTo>
                    <a:pt x="2158" y="0"/>
                  </a:lnTo>
                  <a:lnTo>
                    <a:pt x="2252" y="0"/>
                  </a:lnTo>
                  <a:lnTo>
                    <a:pt x="2252" y="0"/>
                  </a:lnTo>
                  <a:lnTo>
                    <a:pt x="2328" y="19"/>
                  </a:lnTo>
                  <a:lnTo>
                    <a:pt x="2385" y="57"/>
                  </a:lnTo>
                  <a:lnTo>
                    <a:pt x="2441" y="95"/>
                  </a:lnTo>
                  <a:lnTo>
                    <a:pt x="2460" y="152"/>
                  </a:lnTo>
                  <a:lnTo>
                    <a:pt x="2517" y="265"/>
                  </a:lnTo>
                  <a:lnTo>
                    <a:pt x="2517" y="398"/>
                  </a:lnTo>
                  <a:lnTo>
                    <a:pt x="2498" y="530"/>
                  </a:lnTo>
                  <a:lnTo>
                    <a:pt x="2498" y="644"/>
                  </a:lnTo>
                  <a:lnTo>
                    <a:pt x="2479" y="719"/>
                  </a:lnTo>
                  <a:lnTo>
                    <a:pt x="2479" y="757"/>
                  </a:lnTo>
                  <a:lnTo>
                    <a:pt x="2479" y="757"/>
                  </a:lnTo>
                  <a:lnTo>
                    <a:pt x="2631" y="871"/>
                  </a:lnTo>
                  <a:lnTo>
                    <a:pt x="2725" y="984"/>
                  </a:lnTo>
                  <a:lnTo>
                    <a:pt x="2782" y="1098"/>
                  </a:lnTo>
                  <a:lnTo>
                    <a:pt x="2801" y="1211"/>
                  </a:lnTo>
                  <a:lnTo>
                    <a:pt x="2782" y="1344"/>
                  </a:lnTo>
                  <a:lnTo>
                    <a:pt x="2744" y="1457"/>
                  </a:lnTo>
                  <a:lnTo>
                    <a:pt x="2669" y="1590"/>
                  </a:lnTo>
                  <a:lnTo>
                    <a:pt x="2593" y="1703"/>
                  </a:lnTo>
                  <a:lnTo>
                    <a:pt x="2593" y="1703"/>
                  </a:lnTo>
                  <a:lnTo>
                    <a:pt x="2687" y="1741"/>
                  </a:lnTo>
                  <a:lnTo>
                    <a:pt x="2744" y="1798"/>
                  </a:lnTo>
                  <a:lnTo>
                    <a:pt x="2801" y="1855"/>
                  </a:lnTo>
                  <a:lnTo>
                    <a:pt x="2839" y="1911"/>
                  </a:lnTo>
                  <a:lnTo>
                    <a:pt x="2877" y="1968"/>
                  </a:lnTo>
                  <a:lnTo>
                    <a:pt x="2877" y="2025"/>
                  </a:lnTo>
                  <a:lnTo>
                    <a:pt x="2877" y="2139"/>
                  </a:lnTo>
                  <a:lnTo>
                    <a:pt x="2858" y="2252"/>
                  </a:lnTo>
                  <a:lnTo>
                    <a:pt x="2820" y="2328"/>
                  </a:lnTo>
                  <a:lnTo>
                    <a:pt x="2763" y="2403"/>
                  </a:lnTo>
                  <a:lnTo>
                    <a:pt x="2763" y="2403"/>
                  </a:lnTo>
                  <a:lnTo>
                    <a:pt x="2839" y="2479"/>
                  </a:lnTo>
                  <a:lnTo>
                    <a:pt x="2896" y="2555"/>
                  </a:lnTo>
                  <a:lnTo>
                    <a:pt x="2952" y="2649"/>
                  </a:lnTo>
                  <a:lnTo>
                    <a:pt x="2990" y="2763"/>
                  </a:lnTo>
                  <a:lnTo>
                    <a:pt x="2990" y="2858"/>
                  </a:lnTo>
                  <a:lnTo>
                    <a:pt x="2990" y="2914"/>
                  </a:lnTo>
                  <a:lnTo>
                    <a:pt x="2952" y="2971"/>
                  </a:lnTo>
                  <a:lnTo>
                    <a:pt x="2915" y="3028"/>
                  </a:lnTo>
                  <a:lnTo>
                    <a:pt x="2858" y="3066"/>
                  </a:lnTo>
                  <a:lnTo>
                    <a:pt x="2858" y="3066"/>
                  </a:lnTo>
                  <a:close/>
                </a:path>
              </a:pathLst>
            </a:custGeom>
            <a:solidFill>
              <a:srgbClr val="CA81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5" name="Google Shape;3245;p34"/>
            <p:cNvSpPr/>
            <p:nvPr/>
          </p:nvSpPr>
          <p:spPr>
            <a:xfrm>
              <a:off x="3500051" y="4051756"/>
              <a:ext cx="48210" cy="20146"/>
            </a:xfrm>
            <a:custGeom>
              <a:avLst/>
              <a:gdLst/>
              <a:ahLst/>
              <a:cxnLst/>
              <a:rect l="l" t="t" r="r" b="b"/>
              <a:pathLst>
                <a:path w="1723" h="720" extrusionOk="0">
                  <a:moveTo>
                    <a:pt x="1722" y="57"/>
                  </a:moveTo>
                  <a:lnTo>
                    <a:pt x="1722" y="57"/>
                  </a:lnTo>
                  <a:lnTo>
                    <a:pt x="1552" y="209"/>
                  </a:lnTo>
                  <a:lnTo>
                    <a:pt x="1344" y="341"/>
                  </a:lnTo>
                  <a:lnTo>
                    <a:pt x="1344" y="341"/>
                  </a:lnTo>
                  <a:lnTo>
                    <a:pt x="1155" y="436"/>
                  </a:lnTo>
                  <a:lnTo>
                    <a:pt x="947" y="531"/>
                  </a:lnTo>
                  <a:lnTo>
                    <a:pt x="947" y="531"/>
                  </a:lnTo>
                  <a:lnTo>
                    <a:pt x="606" y="625"/>
                  </a:lnTo>
                  <a:lnTo>
                    <a:pt x="247" y="720"/>
                  </a:lnTo>
                  <a:lnTo>
                    <a:pt x="247" y="720"/>
                  </a:lnTo>
                  <a:lnTo>
                    <a:pt x="247" y="625"/>
                  </a:lnTo>
                  <a:lnTo>
                    <a:pt x="247" y="625"/>
                  </a:lnTo>
                  <a:lnTo>
                    <a:pt x="114" y="644"/>
                  </a:lnTo>
                  <a:lnTo>
                    <a:pt x="1" y="625"/>
                  </a:lnTo>
                  <a:lnTo>
                    <a:pt x="1" y="625"/>
                  </a:lnTo>
                  <a:lnTo>
                    <a:pt x="38" y="606"/>
                  </a:lnTo>
                  <a:lnTo>
                    <a:pt x="38" y="606"/>
                  </a:lnTo>
                  <a:lnTo>
                    <a:pt x="455" y="474"/>
                  </a:lnTo>
                  <a:lnTo>
                    <a:pt x="871" y="303"/>
                  </a:lnTo>
                  <a:lnTo>
                    <a:pt x="871" y="303"/>
                  </a:lnTo>
                  <a:lnTo>
                    <a:pt x="1060" y="209"/>
                  </a:lnTo>
                  <a:lnTo>
                    <a:pt x="1268" y="133"/>
                  </a:lnTo>
                  <a:lnTo>
                    <a:pt x="1268" y="133"/>
                  </a:lnTo>
                  <a:lnTo>
                    <a:pt x="1477" y="57"/>
                  </a:lnTo>
                  <a:lnTo>
                    <a:pt x="1685" y="1"/>
                  </a:lnTo>
                  <a:lnTo>
                    <a:pt x="1685" y="1"/>
                  </a:lnTo>
                  <a:lnTo>
                    <a:pt x="1704" y="1"/>
                  </a:lnTo>
                  <a:lnTo>
                    <a:pt x="1722" y="20"/>
                  </a:lnTo>
                  <a:lnTo>
                    <a:pt x="1722" y="39"/>
                  </a:lnTo>
                  <a:lnTo>
                    <a:pt x="1722" y="57"/>
                  </a:lnTo>
                  <a:lnTo>
                    <a:pt x="1722" y="57"/>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6" name="Google Shape;3246;p34"/>
            <p:cNvSpPr/>
            <p:nvPr/>
          </p:nvSpPr>
          <p:spPr>
            <a:xfrm>
              <a:off x="3520169" y="4070307"/>
              <a:ext cx="39200" cy="17488"/>
            </a:xfrm>
            <a:custGeom>
              <a:avLst/>
              <a:gdLst/>
              <a:ahLst/>
              <a:cxnLst/>
              <a:rect l="l" t="t" r="r" b="b"/>
              <a:pathLst>
                <a:path w="1401" h="625" extrusionOk="0">
                  <a:moveTo>
                    <a:pt x="1363" y="170"/>
                  </a:moveTo>
                  <a:lnTo>
                    <a:pt x="1363" y="170"/>
                  </a:lnTo>
                  <a:lnTo>
                    <a:pt x="1231" y="265"/>
                  </a:lnTo>
                  <a:lnTo>
                    <a:pt x="1079" y="341"/>
                  </a:lnTo>
                  <a:lnTo>
                    <a:pt x="758" y="454"/>
                  </a:lnTo>
                  <a:lnTo>
                    <a:pt x="758" y="454"/>
                  </a:lnTo>
                  <a:lnTo>
                    <a:pt x="493" y="549"/>
                  </a:lnTo>
                  <a:lnTo>
                    <a:pt x="209" y="624"/>
                  </a:lnTo>
                  <a:lnTo>
                    <a:pt x="209" y="624"/>
                  </a:lnTo>
                  <a:lnTo>
                    <a:pt x="228" y="530"/>
                  </a:lnTo>
                  <a:lnTo>
                    <a:pt x="228" y="530"/>
                  </a:lnTo>
                  <a:lnTo>
                    <a:pt x="171" y="530"/>
                  </a:lnTo>
                  <a:lnTo>
                    <a:pt x="1" y="511"/>
                  </a:lnTo>
                  <a:lnTo>
                    <a:pt x="1" y="511"/>
                  </a:lnTo>
                  <a:lnTo>
                    <a:pt x="1" y="511"/>
                  </a:lnTo>
                  <a:lnTo>
                    <a:pt x="341" y="397"/>
                  </a:lnTo>
                  <a:lnTo>
                    <a:pt x="644" y="265"/>
                  </a:lnTo>
                  <a:lnTo>
                    <a:pt x="644" y="265"/>
                  </a:lnTo>
                  <a:lnTo>
                    <a:pt x="966" y="114"/>
                  </a:lnTo>
                  <a:lnTo>
                    <a:pt x="1117" y="57"/>
                  </a:lnTo>
                  <a:lnTo>
                    <a:pt x="1287" y="0"/>
                  </a:lnTo>
                  <a:lnTo>
                    <a:pt x="1287" y="0"/>
                  </a:lnTo>
                  <a:lnTo>
                    <a:pt x="1325" y="0"/>
                  </a:lnTo>
                  <a:lnTo>
                    <a:pt x="1344" y="19"/>
                  </a:lnTo>
                  <a:lnTo>
                    <a:pt x="1401" y="57"/>
                  </a:lnTo>
                  <a:lnTo>
                    <a:pt x="1401" y="114"/>
                  </a:lnTo>
                  <a:lnTo>
                    <a:pt x="1382" y="151"/>
                  </a:lnTo>
                  <a:lnTo>
                    <a:pt x="1363" y="170"/>
                  </a:lnTo>
                  <a:lnTo>
                    <a:pt x="1363" y="17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7" name="Google Shape;3247;p34"/>
            <p:cNvSpPr/>
            <p:nvPr/>
          </p:nvSpPr>
          <p:spPr>
            <a:xfrm>
              <a:off x="3529179" y="4089361"/>
              <a:ext cx="39200" cy="15893"/>
            </a:xfrm>
            <a:custGeom>
              <a:avLst/>
              <a:gdLst/>
              <a:ahLst/>
              <a:cxnLst/>
              <a:rect l="l" t="t" r="r" b="b"/>
              <a:pathLst>
                <a:path w="1401" h="568" extrusionOk="0">
                  <a:moveTo>
                    <a:pt x="1363" y="114"/>
                  </a:moveTo>
                  <a:lnTo>
                    <a:pt x="1363" y="114"/>
                  </a:lnTo>
                  <a:lnTo>
                    <a:pt x="1249" y="208"/>
                  </a:lnTo>
                  <a:lnTo>
                    <a:pt x="1098" y="303"/>
                  </a:lnTo>
                  <a:lnTo>
                    <a:pt x="946" y="379"/>
                  </a:lnTo>
                  <a:lnTo>
                    <a:pt x="795" y="454"/>
                  </a:lnTo>
                  <a:lnTo>
                    <a:pt x="644" y="492"/>
                  </a:lnTo>
                  <a:lnTo>
                    <a:pt x="473" y="530"/>
                  </a:lnTo>
                  <a:lnTo>
                    <a:pt x="133" y="568"/>
                  </a:lnTo>
                  <a:lnTo>
                    <a:pt x="133" y="568"/>
                  </a:lnTo>
                  <a:lnTo>
                    <a:pt x="190" y="473"/>
                  </a:lnTo>
                  <a:lnTo>
                    <a:pt x="190" y="473"/>
                  </a:lnTo>
                  <a:lnTo>
                    <a:pt x="133" y="473"/>
                  </a:lnTo>
                  <a:lnTo>
                    <a:pt x="76" y="454"/>
                  </a:lnTo>
                  <a:lnTo>
                    <a:pt x="0" y="417"/>
                  </a:lnTo>
                  <a:lnTo>
                    <a:pt x="0" y="417"/>
                  </a:lnTo>
                  <a:lnTo>
                    <a:pt x="171" y="398"/>
                  </a:lnTo>
                  <a:lnTo>
                    <a:pt x="341" y="360"/>
                  </a:lnTo>
                  <a:lnTo>
                    <a:pt x="681" y="265"/>
                  </a:lnTo>
                  <a:lnTo>
                    <a:pt x="1003" y="133"/>
                  </a:lnTo>
                  <a:lnTo>
                    <a:pt x="1325" y="0"/>
                  </a:lnTo>
                  <a:lnTo>
                    <a:pt x="1325" y="0"/>
                  </a:lnTo>
                  <a:lnTo>
                    <a:pt x="1363" y="0"/>
                  </a:lnTo>
                  <a:lnTo>
                    <a:pt x="1382" y="19"/>
                  </a:lnTo>
                  <a:lnTo>
                    <a:pt x="1401" y="76"/>
                  </a:lnTo>
                  <a:lnTo>
                    <a:pt x="1363" y="114"/>
                  </a:lnTo>
                  <a:lnTo>
                    <a:pt x="1363" y="114"/>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8" name="Google Shape;3248;p34"/>
            <p:cNvSpPr/>
            <p:nvPr/>
          </p:nvSpPr>
          <p:spPr>
            <a:xfrm>
              <a:off x="3330631" y="3751021"/>
              <a:ext cx="97958" cy="95328"/>
            </a:xfrm>
            <a:custGeom>
              <a:avLst/>
              <a:gdLst/>
              <a:ahLst/>
              <a:cxnLst/>
              <a:rect l="l" t="t" r="r" b="b"/>
              <a:pathLst>
                <a:path w="3501" h="3407" extrusionOk="0">
                  <a:moveTo>
                    <a:pt x="1741" y="3407"/>
                  </a:moveTo>
                  <a:lnTo>
                    <a:pt x="1741" y="3407"/>
                  </a:lnTo>
                  <a:lnTo>
                    <a:pt x="1741" y="3407"/>
                  </a:lnTo>
                  <a:lnTo>
                    <a:pt x="1571" y="3388"/>
                  </a:lnTo>
                  <a:lnTo>
                    <a:pt x="1401" y="3369"/>
                  </a:lnTo>
                  <a:lnTo>
                    <a:pt x="1230" y="3331"/>
                  </a:lnTo>
                  <a:lnTo>
                    <a:pt x="1060" y="3255"/>
                  </a:lnTo>
                  <a:lnTo>
                    <a:pt x="909" y="3199"/>
                  </a:lnTo>
                  <a:lnTo>
                    <a:pt x="776" y="3104"/>
                  </a:lnTo>
                  <a:lnTo>
                    <a:pt x="644" y="3009"/>
                  </a:lnTo>
                  <a:lnTo>
                    <a:pt x="511" y="2896"/>
                  </a:lnTo>
                  <a:lnTo>
                    <a:pt x="398" y="2763"/>
                  </a:lnTo>
                  <a:lnTo>
                    <a:pt x="303" y="2631"/>
                  </a:lnTo>
                  <a:lnTo>
                    <a:pt x="208" y="2479"/>
                  </a:lnTo>
                  <a:lnTo>
                    <a:pt x="133" y="2328"/>
                  </a:lnTo>
                  <a:lnTo>
                    <a:pt x="76" y="2177"/>
                  </a:lnTo>
                  <a:lnTo>
                    <a:pt x="38" y="2006"/>
                  </a:lnTo>
                  <a:lnTo>
                    <a:pt x="0" y="1836"/>
                  </a:lnTo>
                  <a:lnTo>
                    <a:pt x="0" y="1647"/>
                  </a:lnTo>
                  <a:lnTo>
                    <a:pt x="0" y="1"/>
                  </a:lnTo>
                  <a:lnTo>
                    <a:pt x="3501" y="1"/>
                  </a:lnTo>
                  <a:lnTo>
                    <a:pt x="3501" y="1647"/>
                  </a:lnTo>
                  <a:lnTo>
                    <a:pt x="3501" y="1647"/>
                  </a:lnTo>
                  <a:lnTo>
                    <a:pt x="3501" y="1836"/>
                  </a:lnTo>
                  <a:lnTo>
                    <a:pt x="3463" y="2006"/>
                  </a:lnTo>
                  <a:lnTo>
                    <a:pt x="3425" y="2177"/>
                  </a:lnTo>
                  <a:lnTo>
                    <a:pt x="3369" y="2328"/>
                  </a:lnTo>
                  <a:lnTo>
                    <a:pt x="3293" y="2479"/>
                  </a:lnTo>
                  <a:lnTo>
                    <a:pt x="3198" y="2631"/>
                  </a:lnTo>
                  <a:lnTo>
                    <a:pt x="3104" y="2763"/>
                  </a:lnTo>
                  <a:lnTo>
                    <a:pt x="2990" y="2896"/>
                  </a:lnTo>
                  <a:lnTo>
                    <a:pt x="2858" y="3009"/>
                  </a:lnTo>
                  <a:lnTo>
                    <a:pt x="2725" y="3104"/>
                  </a:lnTo>
                  <a:lnTo>
                    <a:pt x="2593" y="3199"/>
                  </a:lnTo>
                  <a:lnTo>
                    <a:pt x="2441" y="3255"/>
                  </a:lnTo>
                  <a:lnTo>
                    <a:pt x="2271" y="3331"/>
                  </a:lnTo>
                  <a:lnTo>
                    <a:pt x="2101" y="3369"/>
                  </a:lnTo>
                  <a:lnTo>
                    <a:pt x="1930" y="3388"/>
                  </a:lnTo>
                  <a:lnTo>
                    <a:pt x="1741" y="3407"/>
                  </a:lnTo>
                  <a:lnTo>
                    <a:pt x="1741" y="3407"/>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9" name="Google Shape;3249;p34"/>
            <p:cNvSpPr/>
            <p:nvPr/>
          </p:nvSpPr>
          <p:spPr>
            <a:xfrm>
              <a:off x="3117253" y="3581068"/>
              <a:ext cx="101148" cy="124455"/>
            </a:xfrm>
            <a:custGeom>
              <a:avLst/>
              <a:gdLst/>
              <a:ahLst/>
              <a:cxnLst/>
              <a:rect l="l" t="t" r="r" b="b"/>
              <a:pathLst>
                <a:path w="3615" h="4448"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0" name="Google Shape;3250;p34"/>
            <p:cNvSpPr/>
            <p:nvPr/>
          </p:nvSpPr>
          <p:spPr>
            <a:xfrm>
              <a:off x="3117253" y="3581068"/>
              <a:ext cx="101148" cy="124455"/>
            </a:xfrm>
            <a:custGeom>
              <a:avLst/>
              <a:gdLst/>
              <a:ahLst/>
              <a:cxnLst/>
              <a:rect l="l" t="t" r="r" b="b"/>
              <a:pathLst>
                <a:path w="3615" h="4448" fill="none"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1" name="Google Shape;3251;p34"/>
            <p:cNvSpPr/>
            <p:nvPr/>
          </p:nvSpPr>
          <p:spPr>
            <a:xfrm>
              <a:off x="3137903" y="3597492"/>
              <a:ext cx="72021" cy="86318"/>
            </a:xfrm>
            <a:custGeom>
              <a:avLst/>
              <a:gdLst/>
              <a:ahLst/>
              <a:cxnLst/>
              <a:rect l="l" t="t" r="r" b="b"/>
              <a:pathLst>
                <a:path w="2574" h="3085" extrusionOk="0">
                  <a:moveTo>
                    <a:pt x="0" y="1022"/>
                  </a:moveTo>
                  <a:lnTo>
                    <a:pt x="0" y="1022"/>
                  </a:lnTo>
                  <a:lnTo>
                    <a:pt x="38" y="1211"/>
                  </a:lnTo>
                  <a:lnTo>
                    <a:pt x="95" y="1419"/>
                  </a:lnTo>
                  <a:lnTo>
                    <a:pt x="190" y="1590"/>
                  </a:lnTo>
                  <a:lnTo>
                    <a:pt x="284" y="1779"/>
                  </a:lnTo>
                  <a:lnTo>
                    <a:pt x="284" y="1779"/>
                  </a:lnTo>
                  <a:lnTo>
                    <a:pt x="322" y="1798"/>
                  </a:lnTo>
                  <a:lnTo>
                    <a:pt x="360" y="1817"/>
                  </a:lnTo>
                  <a:lnTo>
                    <a:pt x="398" y="1817"/>
                  </a:lnTo>
                  <a:lnTo>
                    <a:pt x="436" y="1798"/>
                  </a:lnTo>
                  <a:lnTo>
                    <a:pt x="455" y="1779"/>
                  </a:lnTo>
                  <a:lnTo>
                    <a:pt x="473" y="1760"/>
                  </a:lnTo>
                  <a:lnTo>
                    <a:pt x="492" y="1722"/>
                  </a:lnTo>
                  <a:lnTo>
                    <a:pt x="473" y="1684"/>
                  </a:lnTo>
                  <a:lnTo>
                    <a:pt x="473" y="1684"/>
                  </a:lnTo>
                  <a:lnTo>
                    <a:pt x="398" y="1457"/>
                  </a:lnTo>
                  <a:lnTo>
                    <a:pt x="341" y="1249"/>
                  </a:lnTo>
                  <a:lnTo>
                    <a:pt x="322" y="1135"/>
                  </a:lnTo>
                  <a:lnTo>
                    <a:pt x="322" y="1022"/>
                  </a:lnTo>
                  <a:lnTo>
                    <a:pt x="341" y="908"/>
                  </a:lnTo>
                  <a:lnTo>
                    <a:pt x="379" y="795"/>
                  </a:lnTo>
                  <a:lnTo>
                    <a:pt x="379" y="795"/>
                  </a:lnTo>
                  <a:lnTo>
                    <a:pt x="417" y="719"/>
                  </a:lnTo>
                  <a:lnTo>
                    <a:pt x="455" y="643"/>
                  </a:lnTo>
                  <a:lnTo>
                    <a:pt x="511" y="587"/>
                  </a:lnTo>
                  <a:lnTo>
                    <a:pt x="587" y="549"/>
                  </a:lnTo>
                  <a:lnTo>
                    <a:pt x="644" y="511"/>
                  </a:lnTo>
                  <a:lnTo>
                    <a:pt x="719" y="492"/>
                  </a:lnTo>
                  <a:lnTo>
                    <a:pt x="814" y="492"/>
                  </a:lnTo>
                  <a:lnTo>
                    <a:pt x="890" y="492"/>
                  </a:lnTo>
                  <a:lnTo>
                    <a:pt x="890" y="492"/>
                  </a:lnTo>
                  <a:lnTo>
                    <a:pt x="1060" y="530"/>
                  </a:lnTo>
                  <a:lnTo>
                    <a:pt x="1211" y="587"/>
                  </a:lnTo>
                  <a:lnTo>
                    <a:pt x="1363" y="681"/>
                  </a:lnTo>
                  <a:lnTo>
                    <a:pt x="1495" y="776"/>
                  </a:lnTo>
                  <a:lnTo>
                    <a:pt x="1628" y="889"/>
                  </a:lnTo>
                  <a:lnTo>
                    <a:pt x="1741" y="1022"/>
                  </a:lnTo>
                  <a:lnTo>
                    <a:pt x="1855" y="1154"/>
                  </a:lnTo>
                  <a:lnTo>
                    <a:pt x="1949" y="1287"/>
                  </a:lnTo>
                  <a:lnTo>
                    <a:pt x="1949" y="1287"/>
                  </a:lnTo>
                  <a:lnTo>
                    <a:pt x="1987" y="1381"/>
                  </a:lnTo>
                  <a:lnTo>
                    <a:pt x="1987" y="1381"/>
                  </a:lnTo>
                  <a:lnTo>
                    <a:pt x="1949" y="1362"/>
                  </a:lnTo>
                  <a:lnTo>
                    <a:pt x="1949" y="1362"/>
                  </a:lnTo>
                  <a:lnTo>
                    <a:pt x="1779" y="1268"/>
                  </a:lnTo>
                  <a:lnTo>
                    <a:pt x="1703" y="1249"/>
                  </a:lnTo>
                  <a:lnTo>
                    <a:pt x="1609" y="1230"/>
                  </a:lnTo>
                  <a:lnTo>
                    <a:pt x="1514" y="1230"/>
                  </a:lnTo>
                  <a:lnTo>
                    <a:pt x="1439" y="1249"/>
                  </a:lnTo>
                  <a:lnTo>
                    <a:pt x="1344" y="1268"/>
                  </a:lnTo>
                  <a:lnTo>
                    <a:pt x="1268" y="1325"/>
                  </a:lnTo>
                  <a:lnTo>
                    <a:pt x="1268" y="1325"/>
                  </a:lnTo>
                  <a:lnTo>
                    <a:pt x="1193" y="1381"/>
                  </a:lnTo>
                  <a:lnTo>
                    <a:pt x="1117" y="1438"/>
                  </a:lnTo>
                  <a:lnTo>
                    <a:pt x="1060" y="1495"/>
                  </a:lnTo>
                  <a:lnTo>
                    <a:pt x="1022" y="1571"/>
                  </a:lnTo>
                  <a:lnTo>
                    <a:pt x="965" y="1741"/>
                  </a:lnTo>
                  <a:lnTo>
                    <a:pt x="947" y="1892"/>
                  </a:lnTo>
                  <a:lnTo>
                    <a:pt x="965" y="2063"/>
                  </a:lnTo>
                  <a:lnTo>
                    <a:pt x="1003" y="2233"/>
                  </a:lnTo>
                  <a:lnTo>
                    <a:pt x="1079" y="2403"/>
                  </a:lnTo>
                  <a:lnTo>
                    <a:pt x="1174" y="2536"/>
                  </a:lnTo>
                  <a:lnTo>
                    <a:pt x="1174" y="2536"/>
                  </a:lnTo>
                  <a:lnTo>
                    <a:pt x="1306" y="2687"/>
                  </a:lnTo>
                  <a:lnTo>
                    <a:pt x="1439" y="2801"/>
                  </a:lnTo>
                  <a:lnTo>
                    <a:pt x="1609" y="2914"/>
                  </a:lnTo>
                  <a:lnTo>
                    <a:pt x="1779" y="2990"/>
                  </a:lnTo>
                  <a:lnTo>
                    <a:pt x="1949" y="3047"/>
                  </a:lnTo>
                  <a:lnTo>
                    <a:pt x="2139" y="3084"/>
                  </a:lnTo>
                  <a:lnTo>
                    <a:pt x="2328" y="3066"/>
                  </a:lnTo>
                  <a:lnTo>
                    <a:pt x="2423" y="3028"/>
                  </a:lnTo>
                  <a:lnTo>
                    <a:pt x="2498" y="2990"/>
                  </a:lnTo>
                  <a:lnTo>
                    <a:pt x="2498" y="2990"/>
                  </a:lnTo>
                  <a:lnTo>
                    <a:pt x="2555" y="2971"/>
                  </a:lnTo>
                  <a:lnTo>
                    <a:pt x="2574" y="2914"/>
                  </a:lnTo>
                  <a:lnTo>
                    <a:pt x="2574" y="2876"/>
                  </a:lnTo>
                  <a:lnTo>
                    <a:pt x="2574" y="2820"/>
                  </a:lnTo>
                  <a:lnTo>
                    <a:pt x="2555" y="2782"/>
                  </a:lnTo>
                  <a:lnTo>
                    <a:pt x="2517" y="2744"/>
                  </a:lnTo>
                  <a:lnTo>
                    <a:pt x="2479" y="2725"/>
                  </a:lnTo>
                  <a:lnTo>
                    <a:pt x="2423" y="2706"/>
                  </a:lnTo>
                  <a:lnTo>
                    <a:pt x="2423" y="2706"/>
                  </a:lnTo>
                  <a:lnTo>
                    <a:pt x="2195" y="2706"/>
                  </a:lnTo>
                  <a:lnTo>
                    <a:pt x="1968" y="2649"/>
                  </a:lnTo>
                  <a:lnTo>
                    <a:pt x="1874" y="2630"/>
                  </a:lnTo>
                  <a:lnTo>
                    <a:pt x="1779" y="2574"/>
                  </a:lnTo>
                  <a:lnTo>
                    <a:pt x="1666" y="2517"/>
                  </a:lnTo>
                  <a:lnTo>
                    <a:pt x="1571" y="2441"/>
                  </a:lnTo>
                  <a:lnTo>
                    <a:pt x="1571" y="2441"/>
                  </a:lnTo>
                  <a:lnTo>
                    <a:pt x="1457" y="2309"/>
                  </a:lnTo>
                  <a:lnTo>
                    <a:pt x="1344" y="2157"/>
                  </a:lnTo>
                  <a:lnTo>
                    <a:pt x="1306" y="2063"/>
                  </a:lnTo>
                  <a:lnTo>
                    <a:pt x="1287" y="1987"/>
                  </a:lnTo>
                  <a:lnTo>
                    <a:pt x="1287" y="1892"/>
                  </a:lnTo>
                  <a:lnTo>
                    <a:pt x="1325" y="1798"/>
                  </a:lnTo>
                  <a:lnTo>
                    <a:pt x="1325" y="1798"/>
                  </a:lnTo>
                  <a:lnTo>
                    <a:pt x="1363" y="1741"/>
                  </a:lnTo>
                  <a:lnTo>
                    <a:pt x="1420" y="1684"/>
                  </a:lnTo>
                  <a:lnTo>
                    <a:pt x="1476" y="1646"/>
                  </a:lnTo>
                  <a:lnTo>
                    <a:pt x="1552" y="1627"/>
                  </a:lnTo>
                  <a:lnTo>
                    <a:pt x="1552" y="1627"/>
                  </a:lnTo>
                  <a:lnTo>
                    <a:pt x="1609" y="1646"/>
                  </a:lnTo>
                  <a:lnTo>
                    <a:pt x="1666" y="1684"/>
                  </a:lnTo>
                  <a:lnTo>
                    <a:pt x="1779" y="1779"/>
                  </a:lnTo>
                  <a:lnTo>
                    <a:pt x="1779" y="1779"/>
                  </a:lnTo>
                  <a:lnTo>
                    <a:pt x="1874" y="1836"/>
                  </a:lnTo>
                  <a:lnTo>
                    <a:pt x="1968" y="1873"/>
                  </a:lnTo>
                  <a:lnTo>
                    <a:pt x="2082" y="1911"/>
                  </a:lnTo>
                  <a:lnTo>
                    <a:pt x="2177" y="1911"/>
                  </a:lnTo>
                  <a:lnTo>
                    <a:pt x="2271" y="1892"/>
                  </a:lnTo>
                  <a:lnTo>
                    <a:pt x="2366" y="1854"/>
                  </a:lnTo>
                  <a:lnTo>
                    <a:pt x="2460" y="1779"/>
                  </a:lnTo>
                  <a:lnTo>
                    <a:pt x="2517" y="1684"/>
                  </a:lnTo>
                  <a:lnTo>
                    <a:pt x="2517" y="1684"/>
                  </a:lnTo>
                  <a:lnTo>
                    <a:pt x="2536" y="1590"/>
                  </a:lnTo>
                  <a:lnTo>
                    <a:pt x="2555" y="1495"/>
                  </a:lnTo>
                  <a:lnTo>
                    <a:pt x="2536" y="1400"/>
                  </a:lnTo>
                  <a:lnTo>
                    <a:pt x="2498" y="1306"/>
                  </a:lnTo>
                  <a:lnTo>
                    <a:pt x="2423" y="1116"/>
                  </a:lnTo>
                  <a:lnTo>
                    <a:pt x="2328" y="946"/>
                  </a:lnTo>
                  <a:lnTo>
                    <a:pt x="2328" y="946"/>
                  </a:lnTo>
                  <a:lnTo>
                    <a:pt x="2214" y="795"/>
                  </a:lnTo>
                  <a:lnTo>
                    <a:pt x="2082" y="643"/>
                  </a:lnTo>
                  <a:lnTo>
                    <a:pt x="1931" y="492"/>
                  </a:lnTo>
                  <a:lnTo>
                    <a:pt x="1779" y="378"/>
                  </a:lnTo>
                  <a:lnTo>
                    <a:pt x="1779" y="378"/>
                  </a:lnTo>
                  <a:lnTo>
                    <a:pt x="1609" y="265"/>
                  </a:lnTo>
                  <a:lnTo>
                    <a:pt x="1439" y="151"/>
                  </a:lnTo>
                  <a:lnTo>
                    <a:pt x="1230" y="76"/>
                  </a:lnTo>
                  <a:lnTo>
                    <a:pt x="1041" y="19"/>
                  </a:lnTo>
                  <a:lnTo>
                    <a:pt x="833" y="0"/>
                  </a:lnTo>
                  <a:lnTo>
                    <a:pt x="738" y="19"/>
                  </a:lnTo>
                  <a:lnTo>
                    <a:pt x="625" y="38"/>
                  </a:lnTo>
                  <a:lnTo>
                    <a:pt x="530" y="76"/>
                  </a:lnTo>
                  <a:lnTo>
                    <a:pt x="436" y="114"/>
                  </a:lnTo>
                  <a:lnTo>
                    <a:pt x="360" y="170"/>
                  </a:lnTo>
                  <a:lnTo>
                    <a:pt x="265" y="246"/>
                  </a:lnTo>
                  <a:lnTo>
                    <a:pt x="265" y="246"/>
                  </a:lnTo>
                  <a:lnTo>
                    <a:pt x="209" y="322"/>
                  </a:lnTo>
                  <a:lnTo>
                    <a:pt x="133" y="416"/>
                  </a:lnTo>
                  <a:lnTo>
                    <a:pt x="95" y="511"/>
                  </a:lnTo>
                  <a:lnTo>
                    <a:pt x="57" y="606"/>
                  </a:lnTo>
                  <a:lnTo>
                    <a:pt x="0" y="795"/>
                  </a:lnTo>
                  <a:lnTo>
                    <a:pt x="0" y="1022"/>
                  </a:lnTo>
                  <a:lnTo>
                    <a:pt x="0"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2" name="Google Shape;3252;p34"/>
            <p:cNvSpPr/>
            <p:nvPr/>
          </p:nvSpPr>
          <p:spPr>
            <a:xfrm>
              <a:off x="3544008" y="3581068"/>
              <a:ext cx="101679" cy="124455"/>
            </a:xfrm>
            <a:custGeom>
              <a:avLst/>
              <a:gdLst/>
              <a:ahLst/>
              <a:cxnLst/>
              <a:rect l="l" t="t" r="r" b="b"/>
              <a:pathLst>
                <a:path w="3634" h="4448"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3" name="Google Shape;3253;p34"/>
            <p:cNvSpPr/>
            <p:nvPr/>
          </p:nvSpPr>
          <p:spPr>
            <a:xfrm>
              <a:off x="3544008" y="3581068"/>
              <a:ext cx="101679" cy="124455"/>
            </a:xfrm>
            <a:custGeom>
              <a:avLst/>
              <a:gdLst/>
              <a:ahLst/>
              <a:cxnLst/>
              <a:rect l="l" t="t" r="r" b="b"/>
              <a:pathLst>
                <a:path w="3634" h="4448" fill="none"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4" name="Google Shape;3254;p34"/>
            <p:cNvSpPr/>
            <p:nvPr/>
          </p:nvSpPr>
          <p:spPr>
            <a:xfrm>
              <a:off x="3552458" y="3597492"/>
              <a:ext cx="72049" cy="86318"/>
            </a:xfrm>
            <a:custGeom>
              <a:avLst/>
              <a:gdLst/>
              <a:ahLst/>
              <a:cxnLst/>
              <a:rect l="l" t="t" r="r" b="b"/>
              <a:pathLst>
                <a:path w="2575" h="3085" extrusionOk="0">
                  <a:moveTo>
                    <a:pt x="2574" y="1022"/>
                  </a:moveTo>
                  <a:lnTo>
                    <a:pt x="2574" y="1022"/>
                  </a:lnTo>
                  <a:lnTo>
                    <a:pt x="2555" y="1211"/>
                  </a:lnTo>
                  <a:lnTo>
                    <a:pt x="2480" y="1419"/>
                  </a:lnTo>
                  <a:lnTo>
                    <a:pt x="2404" y="1590"/>
                  </a:lnTo>
                  <a:lnTo>
                    <a:pt x="2291" y="1779"/>
                  </a:lnTo>
                  <a:lnTo>
                    <a:pt x="2291" y="1779"/>
                  </a:lnTo>
                  <a:lnTo>
                    <a:pt x="2272" y="1798"/>
                  </a:lnTo>
                  <a:lnTo>
                    <a:pt x="2234" y="1817"/>
                  </a:lnTo>
                  <a:lnTo>
                    <a:pt x="2196" y="1817"/>
                  </a:lnTo>
                  <a:lnTo>
                    <a:pt x="2158" y="1798"/>
                  </a:lnTo>
                  <a:lnTo>
                    <a:pt x="2120" y="1779"/>
                  </a:lnTo>
                  <a:lnTo>
                    <a:pt x="2101" y="1760"/>
                  </a:lnTo>
                  <a:lnTo>
                    <a:pt x="2101" y="1722"/>
                  </a:lnTo>
                  <a:lnTo>
                    <a:pt x="2101" y="1684"/>
                  </a:lnTo>
                  <a:lnTo>
                    <a:pt x="2101" y="1684"/>
                  </a:lnTo>
                  <a:lnTo>
                    <a:pt x="2196" y="1457"/>
                  </a:lnTo>
                  <a:lnTo>
                    <a:pt x="2253" y="1249"/>
                  </a:lnTo>
                  <a:lnTo>
                    <a:pt x="2253" y="1135"/>
                  </a:lnTo>
                  <a:lnTo>
                    <a:pt x="2253" y="1022"/>
                  </a:lnTo>
                  <a:lnTo>
                    <a:pt x="2234" y="908"/>
                  </a:lnTo>
                  <a:lnTo>
                    <a:pt x="2215" y="795"/>
                  </a:lnTo>
                  <a:lnTo>
                    <a:pt x="2215" y="795"/>
                  </a:lnTo>
                  <a:lnTo>
                    <a:pt x="2177" y="719"/>
                  </a:lnTo>
                  <a:lnTo>
                    <a:pt x="2120" y="643"/>
                  </a:lnTo>
                  <a:lnTo>
                    <a:pt x="2063" y="587"/>
                  </a:lnTo>
                  <a:lnTo>
                    <a:pt x="2007" y="549"/>
                  </a:lnTo>
                  <a:lnTo>
                    <a:pt x="1931" y="511"/>
                  </a:lnTo>
                  <a:lnTo>
                    <a:pt x="1855" y="492"/>
                  </a:lnTo>
                  <a:lnTo>
                    <a:pt x="1780" y="492"/>
                  </a:lnTo>
                  <a:lnTo>
                    <a:pt x="1685" y="492"/>
                  </a:lnTo>
                  <a:lnTo>
                    <a:pt x="1685" y="492"/>
                  </a:lnTo>
                  <a:lnTo>
                    <a:pt x="1534" y="530"/>
                  </a:lnTo>
                  <a:lnTo>
                    <a:pt x="1363" y="587"/>
                  </a:lnTo>
                  <a:lnTo>
                    <a:pt x="1212" y="681"/>
                  </a:lnTo>
                  <a:lnTo>
                    <a:pt x="1079" y="776"/>
                  </a:lnTo>
                  <a:lnTo>
                    <a:pt x="947" y="889"/>
                  </a:lnTo>
                  <a:lnTo>
                    <a:pt x="833" y="1022"/>
                  </a:lnTo>
                  <a:lnTo>
                    <a:pt x="739" y="1154"/>
                  </a:lnTo>
                  <a:lnTo>
                    <a:pt x="644" y="1287"/>
                  </a:lnTo>
                  <a:lnTo>
                    <a:pt x="644" y="1287"/>
                  </a:lnTo>
                  <a:lnTo>
                    <a:pt x="587" y="1381"/>
                  </a:lnTo>
                  <a:lnTo>
                    <a:pt x="587" y="1381"/>
                  </a:lnTo>
                  <a:lnTo>
                    <a:pt x="644" y="1362"/>
                  </a:lnTo>
                  <a:lnTo>
                    <a:pt x="644" y="1362"/>
                  </a:lnTo>
                  <a:lnTo>
                    <a:pt x="796" y="1268"/>
                  </a:lnTo>
                  <a:lnTo>
                    <a:pt x="890" y="1249"/>
                  </a:lnTo>
                  <a:lnTo>
                    <a:pt x="966" y="1230"/>
                  </a:lnTo>
                  <a:lnTo>
                    <a:pt x="1061" y="1230"/>
                  </a:lnTo>
                  <a:lnTo>
                    <a:pt x="1155" y="1249"/>
                  </a:lnTo>
                  <a:lnTo>
                    <a:pt x="1231" y="1268"/>
                  </a:lnTo>
                  <a:lnTo>
                    <a:pt x="1325" y="1325"/>
                  </a:lnTo>
                  <a:lnTo>
                    <a:pt x="1325" y="1325"/>
                  </a:lnTo>
                  <a:lnTo>
                    <a:pt x="1401" y="1381"/>
                  </a:lnTo>
                  <a:lnTo>
                    <a:pt x="1458" y="1438"/>
                  </a:lnTo>
                  <a:lnTo>
                    <a:pt x="1515" y="1495"/>
                  </a:lnTo>
                  <a:lnTo>
                    <a:pt x="1571" y="1571"/>
                  </a:lnTo>
                  <a:lnTo>
                    <a:pt x="1628" y="1741"/>
                  </a:lnTo>
                  <a:lnTo>
                    <a:pt x="1647" y="1892"/>
                  </a:lnTo>
                  <a:lnTo>
                    <a:pt x="1628" y="2063"/>
                  </a:lnTo>
                  <a:lnTo>
                    <a:pt x="1571" y="2233"/>
                  </a:lnTo>
                  <a:lnTo>
                    <a:pt x="1496" y="2403"/>
                  </a:lnTo>
                  <a:lnTo>
                    <a:pt x="1401" y="2536"/>
                  </a:lnTo>
                  <a:lnTo>
                    <a:pt x="1401" y="2536"/>
                  </a:lnTo>
                  <a:lnTo>
                    <a:pt x="1288" y="2687"/>
                  </a:lnTo>
                  <a:lnTo>
                    <a:pt x="1136" y="2801"/>
                  </a:lnTo>
                  <a:lnTo>
                    <a:pt x="985" y="2914"/>
                  </a:lnTo>
                  <a:lnTo>
                    <a:pt x="815" y="2990"/>
                  </a:lnTo>
                  <a:lnTo>
                    <a:pt x="625" y="3047"/>
                  </a:lnTo>
                  <a:lnTo>
                    <a:pt x="436" y="3084"/>
                  </a:lnTo>
                  <a:lnTo>
                    <a:pt x="266" y="3066"/>
                  </a:lnTo>
                  <a:lnTo>
                    <a:pt x="171" y="3028"/>
                  </a:lnTo>
                  <a:lnTo>
                    <a:pt x="77" y="2990"/>
                  </a:lnTo>
                  <a:lnTo>
                    <a:pt x="77" y="2990"/>
                  </a:lnTo>
                  <a:lnTo>
                    <a:pt x="39" y="2971"/>
                  </a:lnTo>
                  <a:lnTo>
                    <a:pt x="20" y="2914"/>
                  </a:lnTo>
                  <a:lnTo>
                    <a:pt x="1" y="2876"/>
                  </a:lnTo>
                  <a:lnTo>
                    <a:pt x="20" y="2820"/>
                  </a:lnTo>
                  <a:lnTo>
                    <a:pt x="39" y="2782"/>
                  </a:lnTo>
                  <a:lnTo>
                    <a:pt x="58" y="2744"/>
                  </a:lnTo>
                  <a:lnTo>
                    <a:pt x="114" y="2725"/>
                  </a:lnTo>
                  <a:lnTo>
                    <a:pt x="152" y="2706"/>
                  </a:lnTo>
                  <a:lnTo>
                    <a:pt x="152" y="2706"/>
                  </a:lnTo>
                  <a:lnTo>
                    <a:pt x="398" y="2706"/>
                  </a:lnTo>
                  <a:lnTo>
                    <a:pt x="606" y="2649"/>
                  </a:lnTo>
                  <a:lnTo>
                    <a:pt x="720" y="2630"/>
                  </a:lnTo>
                  <a:lnTo>
                    <a:pt x="815" y="2574"/>
                  </a:lnTo>
                  <a:lnTo>
                    <a:pt x="909" y="2517"/>
                  </a:lnTo>
                  <a:lnTo>
                    <a:pt x="1004" y="2441"/>
                  </a:lnTo>
                  <a:lnTo>
                    <a:pt x="1004" y="2441"/>
                  </a:lnTo>
                  <a:lnTo>
                    <a:pt x="1117" y="2309"/>
                  </a:lnTo>
                  <a:lnTo>
                    <a:pt x="1231" y="2157"/>
                  </a:lnTo>
                  <a:lnTo>
                    <a:pt x="1269" y="2063"/>
                  </a:lnTo>
                  <a:lnTo>
                    <a:pt x="1288" y="1987"/>
                  </a:lnTo>
                  <a:lnTo>
                    <a:pt x="1288" y="1892"/>
                  </a:lnTo>
                  <a:lnTo>
                    <a:pt x="1269" y="1798"/>
                  </a:lnTo>
                  <a:lnTo>
                    <a:pt x="1269" y="1798"/>
                  </a:lnTo>
                  <a:lnTo>
                    <a:pt x="1231" y="1741"/>
                  </a:lnTo>
                  <a:lnTo>
                    <a:pt x="1174" y="1684"/>
                  </a:lnTo>
                  <a:lnTo>
                    <a:pt x="1098" y="1646"/>
                  </a:lnTo>
                  <a:lnTo>
                    <a:pt x="1042" y="1627"/>
                  </a:lnTo>
                  <a:lnTo>
                    <a:pt x="1042" y="1627"/>
                  </a:lnTo>
                  <a:lnTo>
                    <a:pt x="966" y="1646"/>
                  </a:lnTo>
                  <a:lnTo>
                    <a:pt x="909" y="1684"/>
                  </a:lnTo>
                  <a:lnTo>
                    <a:pt x="796" y="1779"/>
                  </a:lnTo>
                  <a:lnTo>
                    <a:pt x="796" y="1779"/>
                  </a:lnTo>
                  <a:lnTo>
                    <a:pt x="720" y="1836"/>
                  </a:lnTo>
                  <a:lnTo>
                    <a:pt x="606" y="1873"/>
                  </a:lnTo>
                  <a:lnTo>
                    <a:pt x="512" y="1911"/>
                  </a:lnTo>
                  <a:lnTo>
                    <a:pt x="398" y="1911"/>
                  </a:lnTo>
                  <a:lnTo>
                    <a:pt x="304" y="1892"/>
                  </a:lnTo>
                  <a:lnTo>
                    <a:pt x="209" y="1854"/>
                  </a:lnTo>
                  <a:lnTo>
                    <a:pt x="133" y="1779"/>
                  </a:lnTo>
                  <a:lnTo>
                    <a:pt x="77" y="1684"/>
                  </a:lnTo>
                  <a:lnTo>
                    <a:pt x="77" y="1684"/>
                  </a:lnTo>
                  <a:lnTo>
                    <a:pt x="39" y="1590"/>
                  </a:lnTo>
                  <a:lnTo>
                    <a:pt x="39" y="1495"/>
                  </a:lnTo>
                  <a:lnTo>
                    <a:pt x="58" y="1400"/>
                  </a:lnTo>
                  <a:lnTo>
                    <a:pt x="77" y="1306"/>
                  </a:lnTo>
                  <a:lnTo>
                    <a:pt x="171" y="1116"/>
                  </a:lnTo>
                  <a:lnTo>
                    <a:pt x="266" y="946"/>
                  </a:lnTo>
                  <a:lnTo>
                    <a:pt x="266" y="946"/>
                  </a:lnTo>
                  <a:lnTo>
                    <a:pt x="379" y="795"/>
                  </a:lnTo>
                  <a:lnTo>
                    <a:pt x="512" y="643"/>
                  </a:lnTo>
                  <a:lnTo>
                    <a:pt x="644" y="492"/>
                  </a:lnTo>
                  <a:lnTo>
                    <a:pt x="796" y="378"/>
                  </a:lnTo>
                  <a:lnTo>
                    <a:pt x="796" y="378"/>
                  </a:lnTo>
                  <a:lnTo>
                    <a:pt x="966" y="265"/>
                  </a:lnTo>
                  <a:lnTo>
                    <a:pt x="1155" y="151"/>
                  </a:lnTo>
                  <a:lnTo>
                    <a:pt x="1344" y="76"/>
                  </a:lnTo>
                  <a:lnTo>
                    <a:pt x="1553" y="19"/>
                  </a:lnTo>
                  <a:lnTo>
                    <a:pt x="1761" y="0"/>
                  </a:lnTo>
                  <a:lnTo>
                    <a:pt x="1855" y="19"/>
                  </a:lnTo>
                  <a:lnTo>
                    <a:pt x="1950" y="38"/>
                  </a:lnTo>
                  <a:lnTo>
                    <a:pt x="2045" y="76"/>
                  </a:lnTo>
                  <a:lnTo>
                    <a:pt x="2139" y="114"/>
                  </a:lnTo>
                  <a:lnTo>
                    <a:pt x="2234" y="170"/>
                  </a:lnTo>
                  <a:lnTo>
                    <a:pt x="2309" y="246"/>
                  </a:lnTo>
                  <a:lnTo>
                    <a:pt x="2309" y="246"/>
                  </a:lnTo>
                  <a:lnTo>
                    <a:pt x="2385" y="322"/>
                  </a:lnTo>
                  <a:lnTo>
                    <a:pt x="2442" y="416"/>
                  </a:lnTo>
                  <a:lnTo>
                    <a:pt x="2499" y="511"/>
                  </a:lnTo>
                  <a:lnTo>
                    <a:pt x="2537" y="606"/>
                  </a:lnTo>
                  <a:lnTo>
                    <a:pt x="2574" y="795"/>
                  </a:lnTo>
                  <a:lnTo>
                    <a:pt x="2574" y="1022"/>
                  </a:lnTo>
                  <a:lnTo>
                    <a:pt x="2574"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5" name="Google Shape;3255;p34"/>
            <p:cNvSpPr/>
            <p:nvPr/>
          </p:nvSpPr>
          <p:spPr>
            <a:xfrm>
              <a:off x="3190310" y="3397880"/>
              <a:ext cx="387607" cy="390237"/>
            </a:xfrm>
            <a:custGeom>
              <a:avLst/>
              <a:gdLst/>
              <a:ahLst/>
              <a:cxnLst/>
              <a:rect l="l" t="t" r="r" b="b"/>
              <a:pathLst>
                <a:path w="13853" h="13947"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6" name="Google Shape;3256;p34"/>
            <p:cNvSpPr/>
            <p:nvPr/>
          </p:nvSpPr>
          <p:spPr>
            <a:xfrm>
              <a:off x="3190310" y="3397880"/>
              <a:ext cx="387607" cy="390237"/>
            </a:xfrm>
            <a:custGeom>
              <a:avLst/>
              <a:gdLst/>
              <a:ahLst/>
              <a:cxnLst/>
              <a:rect l="l" t="t" r="r" b="b"/>
              <a:pathLst>
                <a:path w="13853" h="13947" fill="none"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7" name="Google Shape;3257;p34"/>
            <p:cNvSpPr/>
            <p:nvPr/>
          </p:nvSpPr>
          <p:spPr>
            <a:xfrm>
              <a:off x="3442860" y="3558292"/>
              <a:ext cx="36038" cy="59346"/>
            </a:xfrm>
            <a:custGeom>
              <a:avLst/>
              <a:gdLst/>
              <a:ahLst/>
              <a:cxnLst/>
              <a:rect l="l" t="t" r="r" b="b"/>
              <a:pathLst>
                <a:path w="1288" h="2121" extrusionOk="0">
                  <a:moveTo>
                    <a:pt x="1" y="1042"/>
                  </a:moveTo>
                  <a:lnTo>
                    <a:pt x="1" y="1042"/>
                  </a:lnTo>
                  <a:lnTo>
                    <a:pt x="1" y="833"/>
                  </a:lnTo>
                  <a:lnTo>
                    <a:pt x="39" y="625"/>
                  </a:lnTo>
                  <a:lnTo>
                    <a:pt x="95" y="455"/>
                  </a:lnTo>
                  <a:lnTo>
                    <a:pt x="171" y="304"/>
                  </a:lnTo>
                  <a:lnTo>
                    <a:pt x="171" y="304"/>
                  </a:lnTo>
                  <a:lnTo>
                    <a:pt x="266" y="171"/>
                  </a:lnTo>
                  <a:lnTo>
                    <a:pt x="379" y="76"/>
                  </a:lnTo>
                  <a:lnTo>
                    <a:pt x="493" y="20"/>
                  </a:lnTo>
                  <a:lnTo>
                    <a:pt x="644" y="1"/>
                  </a:lnTo>
                  <a:lnTo>
                    <a:pt x="644" y="1"/>
                  </a:lnTo>
                  <a:lnTo>
                    <a:pt x="777" y="20"/>
                  </a:lnTo>
                  <a:lnTo>
                    <a:pt x="890" y="76"/>
                  </a:lnTo>
                  <a:lnTo>
                    <a:pt x="1004" y="171"/>
                  </a:lnTo>
                  <a:lnTo>
                    <a:pt x="1098" y="304"/>
                  </a:lnTo>
                  <a:lnTo>
                    <a:pt x="1098" y="304"/>
                  </a:lnTo>
                  <a:lnTo>
                    <a:pt x="1174" y="455"/>
                  </a:lnTo>
                  <a:lnTo>
                    <a:pt x="1231" y="644"/>
                  </a:lnTo>
                  <a:lnTo>
                    <a:pt x="1269" y="833"/>
                  </a:lnTo>
                  <a:lnTo>
                    <a:pt x="1288" y="1060"/>
                  </a:lnTo>
                  <a:lnTo>
                    <a:pt x="1288" y="1060"/>
                  </a:lnTo>
                  <a:lnTo>
                    <a:pt x="1269" y="1269"/>
                  </a:lnTo>
                  <a:lnTo>
                    <a:pt x="1231" y="1458"/>
                  </a:lnTo>
                  <a:lnTo>
                    <a:pt x="1174" y="1647"/>
                  </a:lnTo>
                  <a:lnTo>
                    <a:pt x="1098" y="1817"/>
                  </a:lnTo>
                  <a:lnTo>
                    <a:pt x="1098" y="1817"/>
                  </a:lnTo>
                  <a:lnTo>
                    <a:pt x="1004" y="1950"/>
                  </a:lnTo>
                  <a:lnTo>
                    <a:pt x="890" y="2044"/>
                  </a:lnTo>
                  <a:lnTo>
                    <a:pt x="777" y="2101"/>
                  </a:lnTo>
                  <a:lnTo>
                    <a:pt x="644" y="2120"/>
                  </a:lnTo>
                  <a:lnTo>
                    <a:pt x="644" y="2120"/>
                  </a:lnTo>
                  <a:lnTo>
                    <a:pt x="493" y="2101"/>
                  </a:lnTo>
                  <a:lnTo>
                    <a:pt x="379" y="2025"/>
                  </a:lnTo>
                  <a:lnTo>
                    <a:pt x="266" y="1931"/>
                  </a:lnTo>
                  <a:lnTo>
                    <a:pt x="171" y="1798"/>
                  </a:lnTo>
                  <a:lnTo>
                    <a:pt x="171" y="1798"/>
                  </a:lnTo>
                  <a:lnTo>
                    <a:pt x="95" y="1628"/>
                  </a:lnTo>
                  <a:lnTo>
                    <a:pt x="39" y="1439"/>
                  </a:lnTo>
                  <a:lnTo>
                    <a:pt x="1" y="1250"/>
                  </a:lnTo>
                  <a:lnTo>
                    <a:pt x="1" y="1042"/>
                  </a:lnTo>
                  <a:lnTo>
                    <a:pt x="1" y="1042"/>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8" name="Google Shape;3258;p34"/>
            <p:cNvSpPr/>
            <p:nvPr/>
          </p:nvSpPr>
          <p:spPr>
            <a:xfrm>
              <a:off x="3430688" y="3503758"/>
              <a:ext cx="77868" cy="24930"/>
            </a:xfrm>
            <a:custGeom>
              <a:avLst/>
              <a:gdLst/>
              <a:ahLst/>
              <a:cxnLst/>
              <a:rect l="l" t="t" r="r" b="b"/>
              <a:pathLst>
                <a:path w="2783" h="891" extrusionOk="0">
                  <a:moveTo>
                    <a:pt x="1420" y="20"/>
                  </a:moveTo>
                  <a:lnTo>
                    <a:pt x="1420" y="20"/>
                  </a:lnTo>
                  <a:lnTo>
                    <a:pt x="1268" y="1"/>
                  </a:lnTo>
                  <a:lnTo>
                    <a:pt x="1117" y="1"/>
                  </a:lnTo>
                  <a:lnTo>
                    <a:pt x="966" y="20"/>
                  </a:lnTo>
                  <a:lnTo>
                    <a:pt x="833" y="39"/>
                  </a:lnTo>
                  <a:lnTo>
                    <a:pt x="568" y="133"/>
                  </a:lnTo>
                  <a:lnTo>
                    <a:pt x="341" y="247"/>
                  </a:lnTo>
                  <a:lnTo>
                    <a:pt x="171" y="360"/>
                  </a:lnTo>
                  <a:lnTo>
                    <a:pt x="57" y="474"/>
                  </a:lnTo>
                  <a:lnTo>
                    <a:pt x="1" y="549"/>
                  </a:lnTo>
                  <a:lnTo>
                    <a:pt x="1" y="587"/>
                  </a:lnTo>
                  <a:lnTo>
                    <a:pt x="20" y="606"/>
                  </a:lnTo>
                  <a:lnTo>
                    <a:pt x="20" y="606"/>
                  </a:lnTo>
                  <a:lnTo>
                    <a:pt x="190" y="663"/>
                  </a:lnTo>
                  <a:lnTo>
                    <a:pt x="512" y="701"/>
                  </a:lnTo>
                  <a:lnTo>
                    <a:pt x="947" y="777"/>
                  </a:lnTo>
                  <a:lnTo>
                    <a:pt x="1439" y="833"/>
                  </a:lnTo>
                  <a:lnTo>
                    <a:pt x="1931" y="871"/>
                  </a:lnTo>
                  <a:lnTo>
                    <a:pt x="2347" y="890"/>
                  </a:lnTo>
                  <a:lnTo>
                    <a:pt x="2517" y="871"/>
                  </a:lnTo>
                  <a:lnTo>
                    <a:pt x="2650" y="871"/>
                  </a:lnTo>
                  <a:lnTo>
                    <a:pt x="2744" y="833"/>
                  </a:lnTo>
                  <a:lnTo>
                    <a:pt x="2763" y="814"/>
                  </a:lnTo>
                  <a:lnTo>
                    <a:pt x="2782" y="795"/>
                  </a:lnTo>
                  <a:lnTo>
                    <a:pt x="2782" y="795"/>
                  </a:lnTo>
                  <a:lnTo>
                    <a:pt x="2763" y="739"/>
                  </a:lnTo>
                  <a:lnTo>
                    <a:pt x="2707" y="644"/>
                  </a:lnTo>
                  <a:lnTo>
                    <a:pt x="2612" y="531"/>
                  </a:lnTo>
                  <a:lnTo>
                    <a:pt x="2480" y="417"/>
                  </a:lnTo>
                  <a:lnTo>
                    <a:pt x="2290" y="303"/>
                  </a:lnTo>
                  <a:lnTo>
                    <a:pt x="2044" y="190"/>
                  </a:lnTo>
                  <a:lnTo>
                    <a:pt x="1760" y="95"/>
                  </a:lnTo>
                  <a:lnTo>
                    <a:pt x="1420" y="20"/>
                  </a:lnTo>
                  <a:lnTo>
                    <a:pt x="1420" y="20"/>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9" name="Google Shape;3259;p34"/>
            <p:cNvSpPr/>
            <p:nvPr/>
          </p:nvSpPr>
          <p:spPr>
            <a:xfrm>
              <a:off x="3287205" y="3558823"/>
              <a:ext cx="37633" cy="58814"/>
            </a:xfrm>
            <a:custGeom>
              <a:avLst/>
              <a:gdLst/>
              <a:ahLst/>
              <a:cxnLst/>
              <a:rect l="l" t="t" r="r" b="b"/>
              <a:pathLst>
                <a:path w="1345" h="2102" extrusionOk="0">
                  <a:moveTo>
                    <a:pt x="1" y="1041"/>
                  </a:moveTo>
                  <a:lnTo>
                    <a:pt x="1" y="1041"/>
                  </a:lnTo>
                  <a:lnTo>
                    <a:pt x="20" y="814"/>
                  </a:lnTo>
                  <a:lnTo>
                    <a:pt x="57" y="625"/>
                  </a:lnTo>
                  <a:lnTo>
                    <a:pt x="114" y="436"/>
                  </a:lnTo>
                  <a:lnTo>
                    <a:pt x="190" y="285"/>
                  </a:lnTo>
                  <a:lnTo>
                    <a:pt x="190" y="285"/>
                  </a:lnTo>
                  <a:lnTo>
                    <a:pt x="303" y="152"/>
                  </a:lnTo>
                  <a:lnTo>
                    <a:pt x="417" y="57"/>
                  </a:lnTo>
                  <a:lnTo>
                    <a:pt x="549" y="20"/>
                  </a:lnTo>
                  <a:lnTo>
                    <a:pt x="682" y="1"/>
                  </a:lnTo>
                  <a:lnTo>
                    <a:pt x="682" y="1"/>
                  </a:lnTo>
                  <a:lnTo>
                    <a:pt x="814" y="20"/>
                  </a:lnTo>
                  <a:lnTo>
                    <a:pt x="928" y="76"/>
                  </a:lnTo>
                  <a:lnTo>
                    <a:pt x="1041" y="171"/>
                  </a:lnTo>
                  <a:lnTo>
                    <a:pt x="1136" y="303"/>
                  </a:lnTo>
                  <a:lnTo>
                    <a:pt x="1136" y="303"/>
                  </a:lnTo>
                  <a:lnTo>
                    <a:pt x="1231" y="455"/>
                  </a:lnTo>
                  <a:lnTo>
                    <a:pt x="1287" y="644"/>
                  </a:lnTo>
                  <a:lnTo>
                    <a:pt x="1325" y="833"/>
                  </a:lnTo>
                  <a:lnTo>
                    <a:pt x="1344" y="1060"/>
                  </a:lnTo>
                  <a:lnTo>
                    <a:pt x="1344" y="1060"/>
                  </a:lnTo>
                  <a:lnTo>
                    <a:pt x="1325" y="1250"/>
                  </a:lnTo>
                  <a:lnTo>
                    <a:pt x="1287" y="1458"/>
                  </a:lnTo>
                  <a:lnTo>
                    <a:pt x="1231" y="1628"/>
                  </a:lnTo>
                  <a:lnTo>
                    <a:pt x="1136" y="1798"/>
                  </a:lnTo>
                  <a:lnTo>
                    <a:pt x="1136" y="1798"/>
                  </a:lnTo>
                  <a:lnTo>
                    <a:pt x="1041" y="1931"/>
                  </a:lnTo>
                  <a:lnTo>
                    <a:pt x="928" y="2025"/>
                  </a:lnTo>
                  <a:lnTo>
                    <a:pt x="814" y="2082"/>
                  </a:lnTo>
                  <a:lnTo>
                    <a:pt x="682" y="2101"/>
                  </a:lnTo>
                  <a:lnTo>
                    <a:pt x="682" y="2101"/>
                  </a:lnTo>
                  <a:lnTo>
                    <a:pt x="549" y="2082"/>
                  </a:lnTo>
                  <a:lnTo>
                    <a:pt x="417" y="2025"/>
                  </a:lnTo>
                  <a:lnTo>
                    <a:pt x="303" y="1931"/>
                  </a:lnTo>
                  <a:lnTo>
                    <a:pt x="190" y="1798"/>
                  </a:lnTo>
                  <a:lnTo>
                    <a:pt x="190" y="1798"/>
                  </a:lnTo>
                  <a:lnTo>
                    <a:pt x="114" y="1628"/>
                  </a:lnTo>
                  <a:lnTo>
                    <a:pt x="57" y="1439"/>
                  </a:lnTo>
                  <a:lnTo>
                    <a:pt x="20" y="1250"/>
                  </a:lnTo>
                  <a:lnTo>
                    <a:pt x="1" y="1041"/>
                  </a:lnTo>
                  <a:lnTo>
                    <a:pt x="1" y="104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0" name="Google Shape;3260;p34"/>
            <p:cNvSpPr/>
            <p:nvPr/>
          </p:nvSpPr>
          <p:spPr>
            <a:xfrm>
              <a:off x="3259673" y="3499533"/>
              <a:ext cx="78932" cy="22804"/>
            </a:xfrm>
            <a:custGeom>
              <a:avLst/>
              <a:gdLst/>
              <a:ahLst/>
              <a:cxnLst/>
              <a:rect l="l" t="t" r="r" b="b"/>
              <a:pathLst>
                <a:path w="2821" h="815" extrusionOk="0">
                  <a:moveTo>
                    <a:pt x="1401" y="19"/>
                  </a:moveTo>
                  <a:lnTo>
                    <a:pt x="1401" y="19"/>
                  </a:lnTo>
                  <a:lnTo>
                    <a:pt x="1552" y="0"/>
                  </a:lnTo>
                  <a:lnTo>
                    <a:pt x="1704" y="0"/>
                  </a:lnTo>
                  <a:lnTo>
                    <a:pt x="1855" y="19"/>
                  </a:lnTo>
                  <a:lnTo>
                    <a:pt x="1988" y="38"/>
                  </a:lnTo>
                  <a:lnTo>
                    <a:pt x="2252" y="133"/>
                  </a:lnTo>
                  <a:lnTo>
                    <a:pt x="2479" y="246"/>
                  </a:lnTo>
                  <a:lnTo>
                    <a:pt x="2650" y="360"/>
                  </a:lnTo>
                  <a:lnTo>
                    <a:pt x="2763" y="473"/>
                  </a:lnTo>
                  <a:lnTo>
                    <a:pt x="2820" y="549"/>
                  </a:lnTo>
                  <a:lnTo>
                    <a:pt x="2820" y="587"/>
                  </a:lnTo>
                  <a:lnTo>
                    <a:pt x="2801" y="606"/>
                  </a:lnTo>
                  <a:lnTo>
                    <a:pt x="2801" y="606"/>
                  </a:lnTo>
                  <a:lnTo>
                    <a:pt x="2517" y="663"/>
                  </a:lnTo>
                  <a:lnTo>
                    <a:pt x="2177" y="719"/>
                  </a:lnTo>
                  <a:lnTo>
                    <a:pt x="1779" y="776"/>
                  </a:lnTo>
                  <a:lnTo>
                    <a:pt x="1363" y="795"/>
                  </a:lnTo>
                  <a:lnTo>
                    <a:pt x="966" y="814"/>
                  </a:lnTo>
                  <a:lnTo>
                    <a:pt x="587" y="814"/>
                  </a:lnTo>
                  <a:lnTo>
                    <a:pt x="266" y="814"/>
                  </a:lnTo>
                  <a:lnTo>
                    <a:pt x="38" y="795"/>
                  </a:lnTo>
                  <a:lnTo>
                    <a:pt x="38" y="795"/>
                  </a:lnTo>
                  <a:lnTo>
                    <a:pt x="20" y="776"/>
                  </a:lnTo>
                  <a:lnTo>
                    <a:pt x="1" y="757"/>
                  </a:lnTo>
                  <a:lnTo>
                    <a:pt x="1" y="719"/>
                  </a:lnTo>
                  <a:lnTo>
                    <a:pt x="38" y="682"/>
                  </a:lnTo>
                  <a:lnTo>
                    <a:pt x="133" y="568"/>
                  </a:lnTo>
                  <a:lnTo>
                    <a:pt x="284" y="454"/>
                  </a:lnTo>
                  <a:lnTo>
                    <a:pt x="493" y="322"/>
                  </a:lnTo>
                  <a:lnTo>
                    <a:pt x="739" y="208"/>
                  </a:lnTo>
                  <a:lnTo>
                    <a:pt x="1060" y="95"/>
                  </a:lnTo>
                  <a:lnTo>
                    <a:pt x="1401" y="19"/>
                  </a:lnTo>
                  <a:lnTo>
                    <a:pt x="1401" y="19"/>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1" name="Google Shape;3261;p34"/>
            <p:cNvSpPr/>
            <p:nvPr/>
          </p:nvSpPr>
          <p:spPr>
            <a:xfrm>
              <a:off x="3341207" y="3605943"/>
              <a:ext cx="11696" cy="10632"/>
            </a:xfrm>
            <a:custGeom>
              <a:avLst/>
              <a:gdLst/>
              <a:ahLst/>
              <a:cxnLst/>
              <a:rect l="l" t="t" r="r" b="b"/>
              <a:pathLst>
                <a:path w="418" h="380" extrusionOk="0">
                  <a:moveTo>
                    <a:pt x="417" y="171"/>
                  </a:moveTo>
                  <a:lnTo>
                    <a:pt x="417" y="171"/>
                  </a:lnTo>
                  <a:lnTo>
                    <a:pt x="398" y="114"/>
                  </a:lnTo>
                  <a:lnTo>
                    <a:pt x="360" y="58"/>
                  </a:lnTo>
                  <a:lnTo>
                    <a:pt x="322" y="20"/>
                  </a:lnTo>
                  <a:lnTo>
                    <a:pt x="266" y="1"/>
                  </a:lnTo>
                  <a:lnTo>
                    <a:pt x="190" y="1"/>
                  </a:lnTo>
                  <a:lnTo>
                    <a:pt x="133" y="1"/>
                  </a:lnTo>
                  <a:lnTo>
                    <a:pt x="76" y="39"/>
                  </a:lnTo>
                  <a:lnTo>
                    <a:pt x="39" y="95"/>
                  </a:lnTo>
                  <a:lnTo>
                    <a:pt x="39" y="95"/>
                  </a:lnTo>
                  <a:lnTo>
                    <a:pt x="1" y="171"/>
                  </a:lnTo>
                  <a:lnTo>
                    <a:pt x="20" y="247"/>
                  </a:lnTo>
                  <a:lnTo>
                    <a:pt x="57" y="304"/>
                  </a:lnTo>
                  <a:lnTo>
                    <a:pt x="114" y="360"/>
                  </a:lnTo>
                  <a:lnTo>
                    <a:pt x="190" y="379"/>
                  </a:lnTo>
                  <a:lnTo>
                    <a:pt x="266" y="379"/>
                  </a:lnTo>
                  <a:lnTo>
                    <a:pt x="341" y="341"/>
                  </a:lnTo>
                  <a:lnTo>
                    <a:pt x="398" y="285"/>
                  </a:lnTo>
                  <a:lnTo>
                    <a:pt x="398" y="285"/>
                  </a:lnTo>
                  <a:lnTo>
                    <a:pt x="417" y="209"/>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2" name="Google Shape;3262;p34"/>
            <p:cNvSpPr/>
            <p:nvPr/>
          </p:nvSpPr>
          <p:spPr>
            <a:xfrm>
              <a:off x="3411102" y="3584761"/>
              <a:ext cx="11668" cy="11164"/>
            </a:xfrm>
            <a:custGeom>
              <a:avLst/>
              <a:gdLst/>
              <a:ahLst/>
              <a:cxnLst/>
              <a:rect l="l" t="t" r="r" b="b"/>
              <a:pathLst>
                <a:path w="417" h="399" extrusionOk="0">
                  <a:moveTo>
                    <a:pt x="417" y="171"/>
                  </a:moveTo>
                  <a:lnTo>
                    <a:pt x="417" y="171"/>
                  </a:lnTo>
                  <a:lnTo>
                    <a:pt x="398" y="114"/>
                  </a:lnTo>
                  <a:lnTo>
                    <a:pt x="360" y="77"/>
                  </a:lnTo>
                  <a:lnTo>
                    <a:pt x="303" y="39"/>
                  </a:lnTo>
                  <a:lnTo>
                    <a:pt x="247" y="20"/>
                  </a:lnTo>
                  <a:lnTo>
                    <a:pt x="190" y="1"/>
                  </a:lnTo>
                  <a:lnTo>
                    <a:pt x="133" y="20"/>
                  </a:lnTo>
                  <a:lnTo>
                    <a:pt x="76" y="58"/>
                  </a:lnTo>
                  <a:lnTo>
                    <a:pt x="19" y="96"/>
                  </a:lnTo>
                  <a:lnTo>
                    <a:pt x="19" y="96"/>
                  </a:lnTo>
                  <a:lnTo>
                    <a:pt x="1" y="171"/>
                  </a:lnTo>
                  <a:lnTo>
                    <a:pt x="1" y="247"/>
                  </a:lnTo>
                  <a:lnTo>
                    <a:pt x="38" y="323"/>
                  </a:lnTo>
                  <a:lnTo>
                    <a:pt x="114" y="360"/>
                  </a:lnTo>
                  <a:lnTo>
                    <a:pt x="190" y="398"/>
                  </a:lnTo>
                  <a:lnTo>
                    <a:pt x="265" y="398"/>
                  </a:lnTo>
                  <a:lnTo>
                    <a:pt x="341" y="360"/>
                  </a:lnTo>
                  <a:lnTo>
                    <a:pt x="398" y="285"/>
                  </a:lnTo>
                  <a:lnTo>
                    <a:pt x="398" y="285"/>
                  </a:lnTo>
                  <a:lnTo>
                    <a:pt x="417" y="228"/>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3" name="Google Shape;3263;p34"/>
            <p:cNvSpPr/>
            <p:nvPr/>
          </p:nvSpPr>
          <p:spPr>
            <a:xfrm>
              <a:off x="3351812" y="3581068"/>
              <a:ext cx="8478" cy="7974"/>
            </a:xfrm>
            <a:custGeom>
              <a:avLst/>
              <a:gdLst/>
              <a:ahLst/>
              <a:cxnLst/>
              <a:rect l="l" t="t" r="r" b="b"/>
              <a:pathLst>
                <a:path w="303" h="285" extrusionOk="0">
                  <a:moveTo>
                    <a:pt x="303" y="114"/>
                  </a:moveTo>
                  <a:lnTo>
                    <a:pt x="303" y="114"/>
                  </a:lnTo>
                  <a:lnTo>
                    <a:pt x="284" y="76"/>
                  </a:lnTo>
                  <a:lnTo>
                    <a:pt x="265" y="38"/>
                  </a:lnTo>
                  <a:lnTo>
                    <a:pt x="227" y="19"/>
                  </a:lnTo>
                  <a:lnTo>
                    <a:pt x="189" y="0"/>
                  </a:lnTo>
                  <a:lnTo>
                    <a:pt x="152" y="0"/>
                  </a:lnTo>
                  <a:lnTo>
                    <a:pt x="95" y="0"/>
                  </a:lnTo>
                  <a:lnTo>
                    <a:pt x="57" y="38"/>
                  </a:lnTo>
                  <a:lnTo>
                    <a:pt x="19" y="76"/>
                  </a:lnTo>
                  <a:lnTo>
                    <a:pt x="19" y="76"/>
                  </a:lnTo>
                  <a:lnTo>
                    <a:pt x="0" y="133"/>
                  </a:lnTo>
                  <a:lnTo>
                    <a:pt x="19" y="171"/>
                  </a:lnTo>
                  <a:lnTo>
                    <a:pt x="38" y="228"/>
                  </a:lnTo>
                  <a:lnTo>
                    <a:pt x="95" y="265"/>
                  </a:lnTo>
                  <a:lnTo>
                    <a:pt x="133" y="284"/>
                  </a:lnTo>
                  <a:lnTo>
                    <a:pt x="189" y="284"/>
                  </a:lnTo>
                  <a:lnTo>
                    <a:pt x="246" y="246"/>
                  </a:lnTo>
                  <a:lnTo>
                    <a:pt x="284" y="209"/>
                  </a:lnTo>
                  <a:lnTo>
                    <a:pt x="284" y="209"/>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4" name="Google Shape;3264;p34"/>
            <p:cNvSpPr/>
            <p:nvPr/>
          </p:nvSpPr>
          <p:spPr>
            <a:xfrm>
              <a:off x="3398399" y="3606474"/>
              <a:ext cx="8506" cy="7974"/>
            </a:xfrm>
            <a:custGeom>
              <a:avLst/>
              <a:gdLst/>
              <a:ahLst/>
              <a:cxnLst/>
              <a:rect l="l" t="t" r="r" b="b"/>
              <a:pathLst>
                <a:path w="304" h="285" extrusionOk="0">
                  <a:moveTo>
                    <a:pt x="303" y="133"/>
                  </a:moveTo>
                  <a:lnTo>
                    <a:pt x="303" y="133"/>
                  </a:lnTo>
                  <a:lnTo>
                    <a:pt x="284" y="76"/>
                  </a:lnTo>
                  <a:lnTo>
                    <a:pt x="265" y="57"/>
                  </a:lnTo>
                  <a:lnTo>
                    <a:pt x="227" y="20"/>
                  </a:lnTo>
                  <a:lnTo>
                    <a:pt x="190" y="1"/>
                  </a:lnTo>
                  <a:lnTo>
                    <a:pt x="133" y="1"/>
                  </a:lnTo>
                  <a:lnTo>
                    <a:pt x="95" y="20"/>
                  </a:lnTo>
                  <a:lnTo>
                    <a:pt x="57" y="39"/>
                  </a:lnTo>
                  <a:lnTo>
                    <a:pt x="19" y="76"/>
                  </a:lnTo>
                  <a:lnTo>
                    <a:pt x="19" y="76"/>
                  </a:lnTo>
                  <a:lnTo>
                    <a:pt x="0" y="133"/>
                  </a:lnTo>
                  <a:lnTo>
                    <a:pt x="0" y="190"/>
                  </a:lnTo>
                  <a:lnTo>
                    <a:pt x="38" y="228"/>
                  </a:lnTo>
                  <a:lnTo>
                    <a:pt x="76" y="266"/>
                  </a:lnTo>
                  <a:lnTo>
                    <a:pt x="133" y="285"/>
                  </a:lnTo>
                  <a:lnTo>
                    <a:pt x="190"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5" name="Google Shape;3265;p34"/>
            <p:cNvSpPr/>
            <p:nvPr/>
          </p:nvSpPr>
          <p:spPr>
            <a:xfrm>
              <a:off x="3386228" y="3580536"/>
              <a:ext cx="8478" cy="7974"/>
            </a:xfrm>
            <a:custGeom>
              <a:avLst/>
              <a:gdLst/>
              <a:ahLst/>
              <a:cxnLst/>
              <a:rect l="l" t="t" r="r" b="b"/>
              <a:pathLst>
                <a:path w="303" h="285" extrusionOk="0">
                  <a:moveTo>
                    <a:pt x="303" y="133"/>
                  </a:moveTo>
                  <a:lnTo>
                    <a:pt x="303" y="133"/>
                  </a:lnTo>
                  <a:lnTo>
                    <a:pt x="284" y="95"/>
                  </a:lnTo>
                  <a:lnTo>
                    <a:pt x="265" y="57"/>
                  </a:lnTo>
                  <a:lnTo>
                    <a:pt x="227" y="19"/>
                  </a:lnTo>
                  <a:lnTo>
                    <a:pt x="189" y="19"/>
                  </a:lnTo>
                  <a:lnTo>
                    <a:pt x="152" y="1"/>
                  </a:lnTo>
                  <a:lnTo>
                    <a:pt x="95" y="19"/>
                  </a:lnTo>
                  <a:lnTo>
                    <a:pt x="57" y="38"/>
                  </a:lnTo>
                  <a:lnTo>
                    <a:pt x="19" y="76"/>
                  </a:lnTo>
                  <a:lnTo>
                    <a:pt x="19" y="76"/>
                  </a:lnTo>
                  <a:lnTo>
                    <a:pt x="0" y="133"/>
                  </a:lnTo>
                  <a:lnTo>
                    <a:pt x="19" y="190"/>
                  </a:lnTo>
                  <a:lnTo>
                    <a:pt x="38" y="228"/>
                  </a:lnTo>
                  <a:lnTo>
                    <a:pt x="95" y="265"/>
                  </a:lnTo>
                  <a:lnTo>
                    <a:pt x="152" y="284"/>
                  </a:lnTo>
                  <a:lnTo>
                    <a:pt x="208" y="284"/>
                  </a:lnTo>
                  <a:lnTo>
                    <a:pt x="246" y="265"/>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6" name="Google Shape;3266;p34"/>
            <p:cNvSpPr/>
            <p:nvPr/>
          </p:nvSpPr>
          <p:spPr>
            <a:xfrm>
              <a:off x="3421175" y="3606474"/>
              <a:ext cx="8478" cy="7974"/>
            </a:xfrm>
            <a:custGeom>
              <a:avLst/>
              <a:gdLst/>
              <a:ahLst/>
              <a:cxnLst/>
              <a:rect l="l" t="t" r="r" b="b"/>
              <a:pathLst>
                <a:path w="303" h="285" extrusionOk="0">
                  <a:moveTo>
                    <a:pt x="303" y="133"/>
                  </a:moveTo>
                  <a:lnTo>
                    <a:pt x="303" y="133"/>
                  </a:lnTo>
                  <a:lnTo>
                    <a:pt x="284" y="76"/>
                  </a:lnTo>
                  <a:lnTo>
                    <a:pt x="265" y="57"/>
                  </a:lnTo>
                  <a:lnTo>
                    <a:pt x="227" y="20"/>
                  </a:lnTo>
                  <a:lnTo>
                    <a:pt x="189" y="1"/>
                  </a:lnTo>
                  <a:lnTo>
                    <a:pt x="133" y="1"/>
                  </a:lnTo>
                  <a:lnTo>
                    <a:pt x="95" y="20"/>
                  </a:lnTo>
                  <a:lnTo>
                    <a:pt x="57" y="39"/>
                  </a:lnTo>
                  <a:lnTo>
                    <a:pt x="19" y="76"/>
                  </a:lnTo>
                  <a:lnTo>
                    <a:pt x="19" y="76"/>
                  </a:lnTo>
                  <a:lnTo>
                    <a:pt x="0" y="133"/>
                  </a:lnTo>
                  <a:lnTo>
                    <a:pt x="0" y="190"/>
                  </a:lnTo>
                  <a:lnTo>
                    <a:pt x="38" y="228"/>
                  </a:lnTo>
                  <a:lnTo>
                    <a:pt x="76" y="266"/>
                  </a:lnTo>
                  <a:lnTo>
                    <a:pt x="133" y="285"/>
                  </a:lnTo>
                  <a:lnTo>
                    <a:pt x="189"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7" name="Google Shape;3267;p34"/>
            <p:cNvSpPr/>
            <p:nvPr/>
          </p:nvSpPr>
          <p:spPr>
            <a:xfrm>
              <a:off x="3372461" y="3600123"/>
              <a:ext cx="8478" cy="7443"/>
            </a:xfrm>
            <a:custGeom>
              <a:avLst/>
              <a:gdLst/>
              <a:ahLst/>
              <a:cxnLst/>
              <a:rect l="l" t="t" r="r" b="b"/>
              <a:pathLst>
                <a:path w="303" h="266" extrusionOk="0">
                  <a:moveTo>
                    <a:pt x="303" y="114"/>
                  </a:moveTo>
                  <a:lnTo>
                    <a:pt x="303" y="114"/>
                  </a:lnTo>
                  <a:lnTo>
                    <a:pt x="284" y="76"/>
                  </a:lnTo>
                  <a:lnTo>
                    <a:pt x="265" y="38"/>
                  </a:lnTo>
                  <a:lnTo>
                    <a:pt x="227" y="20"/>
                  </a:lnTo>
                  <a:lnTo>
                    <a:pt x="189" y="1"/>
                  </a:lnTo>
                  <a:lnTo>
                    <a:pt x="133" y="1"/>
                  </a:lnTo>
                  <a:lnTo>
                    <a:pt x="95" y="1"/>
                  </a:lnTo>
                  <a:lnTo>
                    <a:pt x="57" y="20"/>
                  </a:lnTo>
                  <a:lnTo>
                    <a:pt x="19" y="57"/>
                  </a:lnTo>
                  <a:lnTo>
                    <a:pt x="19" y="57"/>
                  </a:lnTo>
                  <a:lnTo>
                    <a:pt x="0" y="114"/>
                  </a:lnTo>
                  <a:lnTo>
                    <a:pt x="0" y="171"/>
                  </a:lnTo>
                  <a:lnTo>
                    <a:pt x="38" y="209"/>
                  </a:lnTo>
                  <a:lnTo>
                    <a:pt x="76" y="247"/>
                  </a:lnTo>
                  <a:lnTo>
                    <a:pt x="133" y="266"/>
                  </a:lnTo>
                  <a:lnTo>
                    <a:pt x="189" y="266"/>
                  </a:lnTo>
                  <a:lnTo>
                    <a:pt x="246" y="247"/>
                  </a:lnTo>
                  <a:lnTo>
                    <a:pt x="284" y="190"/>
                  </a:lnTo>
                  <a:lnTo>
                    <a:pt x="284" y="190"/>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8" name="Google Shape;3268;p34"/>
            <p:cNvSpPr/>
            <p:nvPr/>
          </p:nvSpPr>
          <p:spPr>
            <a:xfrm>
              <a:off x="3327441" y="3661008"/>
              <a:ext cx="113879" cy="33912"/>
            </a:xfrm>
            <a:custGeom>
              <a:avLst/>
              <a:gdLst/>
              <a:ahLst/>
              <a:cxnLst/>
              <a:rect l="l" t="t" r="r" b="b"/>
              <a:pathLst>
                <a:path w="4070" h="1212" extrusionOk="0">
                  <a:moveTo>
                    <a:pt x="1" y="133"/>
                  </a:moveTo>
                  <a:lnTo>
                    <a:pt x="1" y="133"/>
                  </a:lnTo>
                  <a:lnTo>
                    <a:pt x="20" y="171"/>
                  </a:lnTo>
                  <a:lnTo>
                    <a:pt x="76" y="285"/>
                  </a:lnTo>
                  <a:lnTo>
                    <a:pt x="190" y="436"/>
                  </a:lnTo>
                  <a:lnTo>
                    <a:pt x="341" y="625"/>
                  </a:lnTo>
                  <a:lnTo>
                    <a:pt x="455" y="720"/>
                  </a:lnTo>
                  <a:lnTo>
                    <a:pt x="587" y="814"/>
                  </a:lnTo>
                  <a:lnTo>
                    <a:pt x="739" y="909"/>
                  </a:lnTo>
                  <a:lnTo>
                    <a:pt x="909" y="985"/>
                  </a:lnTo>
                  <a:lnTo>
                    <a:pt x="1098" y="1060"/>
                  </a:lnTo>
                  <a:lnTo>
                    <a:pt x="1325" y="1117"/>
                  </a:lnTo>
                  <a:lnTo>
                    <a:pt x="1571" y="1174"/>
                  </a:lnTo>
                  <a:lnTo>
                    <a:pt x="1855" y="1193"/>
                  </a:lnTo>
                  <a:lnTo>
                    <a:pt x="1855" y="1193"/>
                  </a:lnTo>
                  <a:lnTo>
                    <a:pt x="2177" y="1212"/>
                  </a:lnTo>
                  <a:lnTo>
                    <a:pt x="2480" y="1193"/>
                  </a:lnTo>
                  <a:lnTo>
                    <a:pt x="2745" y="1136"/>
                  </a:lnTo>
                  <a:lnTo>
                    <a:pt x="2972" y="1079"/>
                  </a:lnTo>
                  <a:lnTo>
                    <a:pt x="3180" y="985"/>
                  </a:lnTo>
                  <a:lnTo>
                    <a:pt x="3369" y="890"/>
                  </a:lnTo>
                  <a:lnTo>
                    <a:pt x="3520" y="777"/>
                  </a:lnTo>
                  <a:lnTo>
                    <a:pt x="3653" y="644"/>
                  </a:lnTo>
                  <a:lnTo>
                    <a:pt x="3766" y="531"/>
                  </a:lnTo>
                  <a:lnTo>
                    <a:pt x="3842" y="417"/>
                  </a:lnTo>
                  <a:lnTo>
                    <a:pt x="3974" y="209"/>
                  </a:lnTo>
                  <a:lnTo>
                    <a:pt x="4050" y="58"/>
                  </a:lnTo>
                  <a:lnTo>
                    <a:pt x="4069" y="1"/>
                  </a:lnTo>
                  <a:lnTo>
                    <a:pt x="4069" y="1"/>
                  </a:lnTo>
                  <a:lnTo>
                    <a:pt x="3993" y="39"/>
                  </a:lnTo>
                  <a:lnTo>
                    <a:pt x="3785" y="152"/>
                  </a:lnTo>
                  <a:lnTo>
                    <a:pt x="3464" y="285"/>
                  </a:lnTo>
                  <a:lnTo>
                    <a:pt x="3255" y="341"/>
                  </a:lnTo>
                  <a:lnTo>
                    <a:pt x="3009" y="398"/>
                  </a:lnTo>
                  <a:lnTo>
                    <a:pt x="2726" y="455"/>
                  </a:lnTo>
                  <a:lnTo>
                    <a:pt x="2423" y="493"/>
                  </a:lnTo>
                  <a:lnTo>
                    <a:pt x="2101" y="512"/>
                  </a:lnTo>
                  <a:lnTo>
                    <a:pt x="1742" y="493"/>
                  </a:lnTo>
                  <a:lnTo>
                    <a:pt x="1344" y="455"/>
                  </a:lnTo>
                  <a:lnTo>
                    <a:pt x="928" y="379"/>
                  </a:lnTo>
                  <a:lnTo>
                    <a:pt x="474" y="285"/>
                  </a:lnTo>
                  <a:lnTo>
                    <a:pt x="1" y="133"/>
                  </a:lnTo>
                  <a:lnTo>
                    <a:pt x="1" y="133"/>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9" name="Google Shape;3269;p34"/>
            <p:cNvSpPr/>
            <p:nvPr/>
          </p:nvSpPr>
          <p:spPr>
            <a:xfrm>
              <a:off x="3363452" y="3622367"/>
              <a:ext cx="41858" cy="29155"/>
            </a:xfrm>
            <a:custGeom>
              <a:avLst/>
              <a:gdLst/>
              <a:ahLst/>
              <a:cxnLst/>
              <a:rect l="l" t="t" r="r" b="b"/>
              <a:pathLst>
                <a:path w="1496" h="1042" extrusionOk="0">
                  <a:moveTo>
                    <a:pt x="0" y="1041"/>
                  </a:moveTo>
                  <a:lnTo>
                    <a:pt x="0" y="1041"/>
                  </a:lnTo>
                  <a:lnTo>
                    <a:pt x="38" y="928"/>
                  </a:lnTo>
                  <a:lnTo>
                    <a:pt x="114" y="833"/>
                  </a:lnTo>
                  <a:lnTo>
                    <a:pt x="190" y="701"/>
                  </a:lnTo>
                  <a:lnTo>
                    <a:pt x="303" y="587"/>
                  </a:lnTo>
                  <a:lnTo>
                    <a:pt x="455" y="492"/>
                  </a:lnTo>
                  <a:lnTo>
                    <a:pt x="530" y="473"/>
                  </a:lnTo>
                  <a:lnTo>
                    <a:pt x="606" y="436"/>
                  </a:lnTo>
                  <a:lnTo>
                    <a:pt x="701" y="436"/>
                  </a:lnTo>
                  <a:lnTo>
                    <a:pt x="795" y="436"/>
                  </a:lnTo>
                  <a:lnTo>
                    <a:pt x="795" y="436"/>
                  </a:lnTo>
                  <a:lnTo>
                    <a:pt x="966" y="473"/>
                  </a:lnTo>
                  <a:lnTo>
                    <a:pt x="1117" y="549"/>
                  </a:lnTo>
                  <a:lnTo>
                    <a:pt x="1249" y="625"/>
                  </a:lnTo>
                  <a:lnTo>
                    <a:pt x="1344" y="719"/>
                  </a:lnTo>
                  <a:lnTo>
                    <a:pt x="1401" y="814"/>
                  </a:lnTo>
                  <a:lnTo>
                    <a:pt x="1458" y="890"/>
                  </a:lnTo>
                  <a:lnTo>
                    <a:pt x="1495" y="965"/>
                  </a:lnTo>
                  <a:lnTo>
                    <a:pt x="1495" y="965"/>
                  </a:lnTo>
                  <a:lnTo>
                    <a:pt x="1495" y="814"/>
                  </a:lnTo>
                  <a:lnTo>
                    <a:pt x="1458" y="663"/>
                  </a:lnTo>
                  <a:lnTo>
                    <a:pt x="1420" y="473"/>
                  </a:lnTo>
                  <a:lnTo>
                    <a:pt x="1344" y="303"/>
                  </a:lnTo>
                  <a:lnTo>
                    <a:pt x="1268" y="209"/>
                  </a:lnTo>
                  <a:lnTo>
                    <a:pt x="1212" y="133"/>
                  </a:lnTo>
                  <a:lnTo>
                    <a:pt x="1117" y="76"/>
                  </a:lnTo>
                  <a:lnTo>
                    <a:pt x="1022" y="38"/>
                  </a:lnTo>
                  <a:lnTo>
                    <a:pt x="909" y="0"/>
                  </a:lnTo>
                  <a:lnTo>
                    <a:pt x="776" y="0"/>
                  </a:lnTo>
                  <a:lnTo>
                    <a:pt x="776" y="0"/>
                  </a:lnTo>
                  <a:lnTo>
                    <a:pt x="625" y="0"/>
                  </a:lnTo>
                  <a:lnTo>
                    <a:pt x="511" y="38"/>
                  </a:lnTo>
                  <a:lnTo>
                    <a:pt x="398" y="95"/>
                  </a:lnTo>
                  <a:lnTo>
                    <a:pt x="303" y="171"/>
                  </a:lnTo>
                  <a:lnTo>
                    <a:pt x="228" y="246"/>
                  </a:lnTo>
                  <a:lnTo>
                    <a:pt x="171" y="322"/>
                  </a:lnTo>
                  <a:lnTo>
                    <a:pt x="114" y="417"/>
                  </a:lnTo>
                  <a:lnTo>
                    <a:pt x="76" y="511"/>
                  </a:lnTo>
                  <a:lnTo>
                    <a:pt x="19" y="701"/>
                  </a:lnTo>
                  <a:lnTo>
                    <a:pt x="0" y="871"/>
                  </a:lnTo>
                  <a:lnTo>
                    <a:pt x="0" y="1041"/>
                  </a:lnTo>
                  <a:lnTo>
                    <a:pt x="0" y="104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0" name="Google Shape;3270;p34"/>
            <p:cNvSpPr/>
            <p:nvPr/>
          </p:nvSpPr>
          <p:spPr>
            <a:xfrm>
              <a:off x="3216779" y="3621304"/>
              <a:ext cx="93761" cy="93733"/>
            </a:xfrm>
            <a:custGeom>
              <a:avLst/>
              <a:gdLst/>
              <a:ahLst/>
              <a:cxnLst/>
              <a:rect l="l" t="t" r="r" b="b"/>
              <a:pathLst>
                <a:path w="3351" h="3350" extrusionOk="0">
                  <a:moveTo>
                    <a:pt x="1515" y="1"/>
                  </a:moveTo>
                  <a:lnTo>
                    <a:pt x="1344" y="38"/>
                  </a:lnTo>
                  <a:lnTo>
                    <a:pt x="1193" y="76"/>
                  </a:lnTo>
                  <a:lnTo>
                    <a:pt x="1042" y="114"/>
                  </a:lnTo>
                  <a:lnTo>
                    <a:pt x="890" y="190"/>
                  </a:lnTo>
                  <a:lnTo>
                    <a:pt x="758" y="265"/>
                  </a:lnTo>
                  <a:lnTo>
                    <a:pt x="625" y="360"/>
                  </a:lnTo>
                  <a:lnTo>
                    <a:pt x="493" y="474"/>
                  </a:lnTo>
                  <a:lnTo>
                    <a:pt x="379" y="606"/>
                  </a:lnTo>
                  <a:lnTo>
                    <a:pt x="266" y="739"/>
                  </a:lnTo>
                  <a:lnTo>
                    <a:pt x="190" y="871"/>
                  </a:lnTo>
                  <a:lnTo>
                    <a:pt x="114" y="1022"/>
                  </a:lnTo>
                  <a:lnTo>
                    <a:pt x="58" y="1174"/>
                  </a:lnTo>
                  <a:lnTo>
                    <a:pt x="20" y="1325"/>
                  </a:lnTo>
                  <a:lnTo>
                    <a:pt x="1" y="1477"/>
                  </a:lnTo>
                  <a:lnTo>
                    <a:pt x="1" y="1647"/>
                  </a:lnTo>
                  <a:lnTo>
                    <a:pt x="1" y="1817"/>
                  </a:lnTo>
                  <a:lnTo>
                    <a:pt x="20" y="1987"/>
                  </a:lnTo>
                  <a:lnTo>
                    <a:pt x="58" y="2139"/>
                  </a:lnTo>
                  <a:lnTo>
                    <a:pt x="114" y="2309"/>
                  </a:lnTo>
                  <a:lnTo>
                    <a:pt x="190" y="2442"/>
                  </a:lnTo>
                  <a:lnTo>
                    <a:pt x="266" y="2593"/>
                  </a:lnTo>
                  <a:lnTo>
                    <a:pt x="379" y="2725"/>
                  </a:lnTo>
                  <a:lnTo>
                    <a:pt x="493" y="2858"/>
                  </a:lnTo>
                  <a:lnTo>
                    <a:pt x="625" y="2971"/>
                  </a:lnTo>
                  <a:lnTo>
                    <a:pt x="758" y="3066"/>
                  </a:lnTo>
                  <a:lnTo>
                    <a:pt x="890" y="3161"/>
                  </a:lnTo>
                  <a:lnTo>
                    <a:pt x="1042" y="3236"/>
                  </a:lnTo>
                  <a:lnTo>
                    <a:pt x="1193" y="3274"/>
                  </a:lnTo>
                  <a:lnTo>
                    <a:pt x="1344" y="3312"/>
                  </a:lnTo>
                  <a:lnTo>
                    <a:pt x="1515" y="3350"/>
                  </a:lnTo>
                  <a:lnTo>
                    <a:pt x="1836" y="3350"/>
                  </a:lnTo>
                  <a:lnTo>
                    <a:pt x="2007" y="3312"/>
                  </a:lnTo>
                  <a:lnTo>
                    <a:pt x="2158" y="3274"/>
                  </a:lnTo>
                  <a:lnTo>
                    <a:pt x="2309" y="3236"/>
                  </a:lnTo>
                  <a:lnTo>
                    <a:pt x="2461" y="3161"/>
                  </a:lnTo>
                  <a:lnTo>
                    <a:pt x="2593" y="3085"/>
                  </a:lnTo>
                  <a:lnTo>
                    <a:pt x="2726" y="2990"/>
                  </a:lnTo>
                  <a:lnTo>
                    <a:pt x="2858" y="2877"/>
                  </a:lnTo>
                  <a:lnTo>
                    <a:pt x="2972" y="2744"/>
                  </a:lnTo>
                  <a:lnTo>
                    <a:pt x="3085" y="2612"/>
                  </a:lnTo>
                  <a:lnTo>
                    <a:pt x="3161" y="2461"/>
                  </a:lnTo>
                  <a:lnTo>
                    <a:pt x="3237" y="2328"/>
                  </a:lnTo>
                  <a:lnTo>
                    <a:pt x="3293" y="2177"/>
                  </a:lnTo>
                  <a:lnTo>
                    <a:pt x="3331" y="2006"/>
                  </a:lnTo>
                  <a:lnTo>
                    <a:pt x="3350" y="1855"/>
                  </a:lnTo>
                  <a:lnTo>
                    <a:pt x="3350" y="1685"/>
                  </a:lnTo>
                  <a:lnTo>
                    <a:pt x="3350" y="1514"/>
                  </a:lnTo>
                  <a:lnTo>
                    <a:pt x="3331" y="1344"/>
                  </a:lnTo>
                  <a:lnTo>
                    <a:pt x="3293" y="1193"/>
                  </a:lnTo>
                  <a:lnTo>
                    <a:pt x="3237" y="1041"/>
                  </a:lnTo>
                  <a:lnTo>
                    <a:pt x="3161" y="890"/>
                  </a:lnTo>
                  <a:lnTo>
                    <a:pt x="3085" y="757"/>
                  </a:lnTo>
                  <a:lnTo>
                    <a:pt x="2972" y="625"/>
                  </a:lnTo>
                  <a:lnTo>
                    <a:pt x="2858" y="493"/>
                  </a:lnTo>
                  <a:lnTo>
                    <a:pt x="2726" y="379"/>
                  </a:lnTo>
                  <a:lnTo>
                    <a:pt x="2593" y="284"/>
                  </a:lnTo>
                  <a:lnTo>
                    <a:pt x="2461" y="209"/>
                  </a:lnTo>
                  <a:lnTo>
                    <a:pt x="2309" y="133"/>
                  </a:lnTo>
                  <a:lnTo>
                    <a:pt x="2158" y="76"/>
                  </a:lnTo>
                  <a:lnTo>
                    <a:pt x="2007" y="38"/>
                  </a:lnTo>
                  <a:lnTo>
                    <a:pt x="1836" y="19"/>
                  </a:lnTo>
                  <a:lnTo>
                    <a:pt x="1685"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1" name="Google Shape;3271;p34"/>
            <p:cNvSpPr/>
            <p:nvPr/>
          </p:nvSpPr>
          <p:spPr>
            <a:xfrm>
              <a:off x="3216779" y="3621304"/>
              <a:ext cx="93761" cy="93733"/>
            </a:xfrm>
            <a:custGeom>
              <a:avLst/>
              <a:gdLst/>
              <a:ahLst/>
              <a:cxnLst/>
              <a:rect l="l" t="t" r="r" b="b"/>
              <a:pathLst>
                <a:path w="3351" h="3350" fill="none" extrusionOk="0">
                  <a:moveTo>
                    <a:pt x="1685" y="1"/>
                  </a:moveTo>
                  <a:lnTo>
                    <a:pt x="1685" y="1"/>
                  </a:lnTo>
                  <a:lnTo>
                    <a:pt x="1515" y="1"/>
                  </a:lnTo>
                  <a:lnTo>
                    <a:pt x="1344" y="38"/>
                  </a:lnTo>
                  <a:lnTo>
                    <a:pt x="1193" y="76"/>
                  </a:lnTo>
                  <a:lnTo>
                    <a:pt x="1042" y="114"/>
                  </a:lnTo>
                  <a:lnTo>
                    <a:pt x="890" y="190"/>
                  </a:lnTo>
                  <a:lnTo>
                    <a:pt x="758" y="265"/>
                  </a:lnTo>
                  <a:lnTo>
                    <a:pt x="625" y="360"/>
                  </a:lnTo>
                  <a:lnTo>
                    <a:pt x="493" y="474"/>
                  </a:lnTo>
                  <a:lnTo>
                    <a:pt x="493" y="474"/>
                  </a:lnTo>
                  <a:lnTo>
                    <a:pt x="379" y="606"/>
                  </a:lnTo>
                  <a:lnTo>
                    <a:pt x="266" y="739"/>
                  </a:lnTo>
                  <a:lnTo>
                    <a:pt x="190" y="871"/>
                  </a:lnTo>
                  <a:lnTo>
                    <a:pt x="114" y="1022"/>
                  </a:lnTo>
                  <a:lnTo>
                    <a:pt x="58" y="1174"/>
                  </a:lnTo>
                  <a:lnTo>
                    <a:pt x="20" y="1325"/>
                  </a:lnTo>
                  <a:lnTo>
                    <a:pt x="1" y="1477"/>
                  </a:lnTo>
                  <a:lnTo>
                    <a:pt x="1" y="1647"/>
                  </a:lnTo>
                  <a:lnTo>
                    <a:pt x="1" y="1647"/>
                  </a:lnTo>
                  <a:lnTo>
                    <a:pt x="1" y="1817"/>
                  </a:lnTo>
                  <a:lnTo>
                    <a:pt x="20" y="1987"/>
                  </a:lnTo>
                  <a:lnTo>
                    <a:pt x="58" y="2139"/>
                  </a:lnTo>
                  <a:lnTo>
                    <a:pt x="114" y="2309"/>
                  </a:lnTo>
                  <a:lnTo>
                    <a:pt x="190" y="2442"/>
                  </a:lnTo>
                  <a:lnTo>
                    <a:pt x="266" y="2593"/>
                  </a:lnTo>
                  <a:lnTo>
                    <a:pt x="379" y="2725"/>
                  </a:lnTo>
                  <a:lnTo>
                    <a:pt x="493" y="2858"/>
                  </a:lnTo>
                  <a:lnTo>
                    <a:pt x="493" y="2858"/>
                  </a:lnTo>
                  <a:lnTo>
                    <a:pt x="625" y="2971"/>
                  </a:lnTo>
                  <a:lnTo>
                    <a:pt x="758" y="3066"/>
                  </a:lnTo>
                  <a:lnTo>
                    <a:pt x="890" y="3161"/>
                  </a:lnTo>
                  <a:lnTo>
                    <a:pt x="1042" y="3236"/>
                  </a:lnTo>
                  <a:lnTo>
                    <a:pt x="1193" y="3274"/>
                  </a:lnTo>
                  <a:lnTo>
                    <a:pt x="1344" y="3312"/>
                  </a:lnTo>
                  <a:lnTo>
                    <a:pt x="1515" y="3350"/>
                  </a:lnTo>
                  <a:lnTo>
                    <a:pt x="1685" y="3350"/>
                  </a:lnTo>
                  <a:lnTo>
                    <a:pt x="1685" y="3350"/>
                  </a:lnTo>
                  <a:lnTo>
                    <a:pt x="1836" y="3350"/>
                  </a:lnTo>
                  <a:lnTo>
                    <a:pt x="2007" y="3312"/>
                  </a:lnTo>
                  <a:lnTo>
                    <a:pt x="2158" y="3274"/>
                  </a:lnTo>
                  <a:lnTo>
                    <a:pt x="2309" y="3236"/>
                  </a:lnTo>
                  <a:lnTo>
                    <a:pt x="2461" y="3161"/>
                  </a:lnTo>
                  <a:lnTo>
                    <a:pt x="2593" y="3085"/>
                  </a:lnTo>
                  <a:lnTo>
                    <a:pt x="2726" y="2990"/>
                  </a:lnTo>
                  <a:lnTo>
                    <a:pt x="2858" y="2877"/>
                  </a:lnTo>
                  <a:lnTo>
                    <a:pt x="2858" y="2877"/>
                  </a:lnTo>
                  <a:lnTo>
                    <a:pt x="2972" y="2744"/>
                  </a:lnTo>
                  <a:lnTo>
                    <a:pt x="3085" y="2612"/>
                  </a:lnTo>
                  <a:lnTo>
                    <a:pt x="3161" y="2461"/>
                  </a:lnTo>
                  <a:lnTo>
                    <a:pt x="3237" y="2328"/>
                  </a:lnTo>
                  <a:lnTo>
                    <a:pt x="3293" y="2177"/>
                  </a:lnTo>
                  <a:lnTo>
                    <a:pt x="3331" y="2006"/>
                  </a:lnTo>
                  <a:lnTo>
                    <a:pt x="3350" y="1855"/>
                  </a:lnTo>
                  <a:lnTo>
                    <a:pt x="3350" y="1685"/>
                  </a:lnTo>
                  <a:lnTo>
                    <a:pt x="3350" y="1685"/>
                  </a:lnTo>
                  <a:lnTo>
                    <a:pt x="3350" y="1514"/>
                  </a:lnTo>
                  <a:lnTo>
                    <a:pt x="3331" y="1344"/>
                  </a:lnTo>
                  <a:lnTo>
                    <a:pt x="3293" y="1193"/>
                  </a:lnTo>
                  <a:lnTo>
                    <a:pt x="3237" y="1041"/>
                  </a:lnTo>
                  <a:lnTo>
                    <a:pt x="3161" y="890"/>
                  </a:lnTo>
                  <a:lnTo>
                    <a:pt x="3085" y="757"/>
                  </a:lnTo>
                  <a:lnTo>
                    <a:pt x="2972" y="625"/>
                  </a:lnTo>
                  <a:lnTo>
                    <a:pt x="2858" y="493"/>
                  </a:lnTo>
                  <a:lnTo>
                    <a:pt x="2858" y="493"/>
                  </a:lnTo>
                  <a:lnTo>
                    <a:pt x="2726" y="379"/>
                  </a:lnTo>
                  <a:lnTo>
                    <a:pt x="2593" y="284"/>
                  </a:lnTo>
                  <a:lnTo>
                    <a:pt x="2461" y="209"/>
                  </a:lnTo>
                  <a:lnTo>
                    <a:pt x="2309" y="133"/>
                  </a:lnTo>
                  <a:lnTo>
                    <a:pt x="2158" y="76"/>
                  </a:lnTo>
                  <a:lnTo>
                    <a:pt x="2007" y="38"/>
                  </a:lnTo>
                  <a:lnTo>
                    <a:pt x="1836" y="19"/>
                  </a:lnTo>
                  <a:lnTo>
                    <a:pt x="168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2" name="Google Shape;3272;p34"/>
            <p:cNvSpPr/>
            <p:nvPr/>
          </p:nvSpPr>
          <p:spPr>
            <a:xfrm>
              <a:off x="3234267" y="3635602"/>
              <a:ext cx="22272" cy="21740"/>
            </a:xfrm>
            <a:custGeom>
              <a:avLst/>
              <a:gdLst/>
              <a:ahLst/>
              <a:cxnLst/>
              <a:rect l="l" t="t" r="r" b="b"/>
              <a:pathLst>
                <a:path w="796" h="777" extrusionOk="0">
                  <a:moveTo>
                    <a:pt x="644" y="682"/>
                  </a:moveTo>
                  <a:lnTo>
                    <a:pt x="644" y="682"/>
                  </a:lnTo>
                  <a:lnTo>
                    <a:pt x="587" y="738"/>
                  </a:lnTo>
                  <a:lnTo>
                    <a:pt x="530" y="757"/>
                  </a:lnTo>
                  <a:lnTo>
                    <a:pt x="454" y="776"/>
                  </a:lnTo>
                  <a:lnTo>
                    <a:pt x="398" y="776"/>
                  </a:lnTo>
                  <a:lnTo>
                    <a:pt x="398" y="776"/>
                  </a:lnTo>
                  <a:lnTo>
                    <a:pt x="322" y="776"/>
                  </a:lnTo>
                  <a:lnTo>
                    <a:pt x="246" y="757"/>
                  </a:lnTo>
                  <a:lnTo>
                    <a:pt x="190" y="720"/>
                  </a:lnTo>
                  <a:lnTo>
                    <a:pt x="133" y="682"/>
                  </a:lnTo>
                  <a:lnTo>
                    <a:pt x="133" y="682"/>
                  </a:lnTo>
                  <a:lnTo>
                    <a:pt x="76" y="606"/>
                  </a:lnTo>
                  <a:lnTo>
                    <a:pt x="38" y="549"/>
                  </a:lnTo>
                  <a:lnTo>
                    <a:pt x="19" y="474"/>
                  </a:lnTo>
                  <a:lnTo>
                    <a:pt x="0" y="398"/>
                  </a:lnTo>
                  <a:lnTo>
                    <a:pt x="0" y="398"/>
                  </a:lnTo>
                  <a:lnTo>
                    <a:pt x="19" y="322"/>
                  </a:lnTo>
                  <a:lnTo>
                    <a:pt x="38" y="246"/>
                  </a:lnTo>
                  <a:lnTo>
                    <a:pt x="76" y="190"/>
                  </a:lnTo>
                  <a:lnTo>
                    <a:pt x="133" y="114"/>
                  </a:lnTo>
                  <a:lnTo>
                    <a:pt x="133" y="114"/>
                  </a:lnTo>
                  <a:lnTo>
                    <a:pt x="190" y="76"/>
                  </a:lnTo>
                  <a:lnTo>
                    <a:pt x="246" y="38"/>
                  </a:lnTo>
                  <a:lnTo>
                    <a:pt x="322" y="0"/>
                  </a:lnTo>
                  <a:lnTo>
                    <a:pt x="398" y="0"/>
                  </a:lnTo>
                  <a:lnTo>
                    <a:pt x="398" y="0"/>
                  </a:lnTo>
                  <a:lnTo>
                    <a:pt x="454" y="19"/>
                  </a:lnTo>
                  <a:lnTo>
                    <a:pt x="530" y="38"/>
                  </a:lnTo>
                  <a:lnTo>
                    <a:pt x="587" y="95"/>
                  </a:lnTo>
                  <a:lnTo>
                    <a:pt x="644" y="133"/>
                  </a:lnTo>
                  <a:lnTo>
                    <a:pt x="644" y="133"/>
                  </a:lnTo>
                  <a:lnTo>
                    <a:pt x="719" y="190"/>
                  </a:lnTo>
                  <a:lnTo>
                    <a:pt x="757" y="265"/>
                  </a:lnTo>
                  <a:lnTo>
                    <a:pt x="776" y="322"/>
                  </a:lnTo>
                  <a:lnTo>
                    <a:pt x="795" y="398"/>
                  </a:lnTo>
                  <a:lnTo>
                    <a:pt x="795" y="398"/>
                  </a:lnTo>
                  <a:lnTo>
                    <a:pt x="776" y="474"/>
                  </a:lnTo>
                  <a:lnTo>
                    <a:pt x="757" y="549"/>
                  </a:lnTo>
                  <a:lnTo>
                    <a:pt x="719" y="625"/>
                  </a:lnTo>
                  <a:lnTo>
                    <a:pt x="644" y="682"/>
                  </a:lnTo>
                  <a:lnTo>
                    <a:pt x="644" y="682"/>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3" name="Google Shape;3273;p34"/>
            <p:cNvSpPr/>
            <p:nvPr/>
          </p:nvSpPr>
          <p:spPr>
            <a:xfrm>
              <a:off x="3450806" y="3613889"/>
              <a:ext cx="97454" cy="97454"/>
            </a:xfrm>
            <a:custGeom>
              <a:avLst/>
              <a:gdLst/>
              <a:ahLst/>
              <a:cxnLst/>
              <a:rect l="l" t="t" r="r" b="b"/>
              <a:pathLst>
                <a:path w="3483" h="3483" extrusionOk="0">
                  <a:moveTo>
                    <a:pt x="1761" y="1"/>
                  </a:moveTo>
                  <a:lnTo>
                    <a:pt x="1571" y="20"/>
                  </a:lnTo>
                  <a:lnTo>
                    <a:pt x="1401" y="38"/>
                  </a:lnTo>
                  <a:lnTo>
                    <a:pt x="1231" y="76"/>
                  </a:lnTo>
                  <a:lnTo>
                    <a:pt x="1079" y="133"/>
                  </a:lnTo>
                  <a:lnTo>
                    <a:pt x="928" y="209"/>
                  </a:lnTo>
                  <a:lnTo>
                    <a:pt x="777" y="284"/>
                  </a:lnTo>
                  <a:lnTo>
                    <a:pt x="644" y="398"/>
                  </a:lnTo>
                  <a:lnTo>
                    <a:pt x="512" y="512"/>
                  </a:lnTo>
                  <a:lnTo>
                    <a:pt x="398" y="644"/>
                  </a:lnTo>
                  <a:lnTo>
                    <a:pt x="285" y="776"/>
                  </a:lnTo>
                  <a:lnTo>
                    <a:pt x="190" y="909"/>
                  </a:lnTo>
                  <a:lnTo>
                    <a:pt x="133" y="1060"/>
                  </a:lnTo>
                  <a:lnTo>
                    <a:pt x="76" y="1212"/>
                  </a:lnTo>
                  <a:lnTo>
                    <a:pt x="20" y="1382"/>
                  </a:lnTo>
                  <a:lnTo>
                    <a:pt x="1" y="1552"/>
                  </a:lnTo>
                  <a:lnTo>
                    <a:pt x="1" y="1723"/>
                  </a:lnTo>
                  <a:lnTo>
                    <a:pt x="1" y="1893"/>
                  </a:lnTo>
                  <a:lnTo>
                    <a:pt x="20" y="2063"/>
                  </a:lnTo>
                  <a:lnTo>
                    <a:pt x="76" y="2234"/>
                  </a:lnTo>
                  <a:lnTo>
                    <a:pt x="133" y="2385"/>
                  </a:lnTo>
                  <a:lnTo>
                    <a:pt x="190" y="2536"/>
                  </a:lnTo>
                  <a:lnTo>
                    <a:pt x="285" y="2688"/>
                  </a:lnTo>
                  <a:lnTo>
                    <a:pt x="398" y="2820"/>
                  </a:lnTo>
                  <a:lnTo>
                    <a:pt x="512" y="2953"/>
                  </a:lnTo>
                  <a:lnTo>
                    <a:pt x="644" y="3085"/>
                  </a:lnTo>
                  <a:lnTo>
                    <a:pt x="777" y="3180"/>
                  </a:lnTo>
                  <a:lnTo>
                    <a:pt x="928" y="3274"/>
                  </a:lnTo>
                  <a:lnTo>
                    <a:pt x="1079" y="3350"/>
                  </a:lnTo>
                  <a:lnTo>
                    <a:pt x="1231" y="3407"/>
                  </a:lnTo>
                  <a:lnTo>
                    <a:pt x="1401" y="3445"/>
                  </a:lnTo>
                  <a:lnTo>
                    <a:pt x="1571" y="3482"/>
                  </a:lnTo>
                  <a:lnTo>
                    <a:pt x="1931" y="3482"/>
                  </a:lnTo>
                  <a:lnTo>
                    <a:pt x="2101" y="3463"/>
                  </a:lnTo>
                  <a:lnTo>
                    <a:pt x="2271" y="3407"/>
                  </a:lnTo>
                  <a:lnTo>
                    <a:pt x="2423" y="3350"/>
                  </a:lnTo>
                  <a:lnTo>
                    <a:pt x="2574" y="3293"/>
                  </a:lnTo>
                  <a:lnTo>
                    <a:pt x="2707" y="3199"/>
                  </a:lnTo>
                  <a:lnTo>
                    <a:pt x="2839" y="3085"/>
                  </a:lnTo>
                  <a:lnTo>
                    <a:pt x="2972" y="2972"/>
                  </a:lnTo>
                  <a:lnTo>
                    <a:pt x="3085" y="2839"/>
                  </a:lnTo>
                  <a:lnTo>
                    <a:pt x="3199" y="2707"/>
                  </a:lnTo>
                  <a:lnTo>
                    <a:pt x="3293" y="2574"/>
                  </a:lnTo>
                  <a:lnTo>
                    <a:pt x="3369" y="2423"/>
                  </a:lnTo>
                  <a:lnTo>
                    <a:pt x="3426" y="2271"/>
                  </a:lnTo>
                  <a:lnTo>
                    <a:pt x="3464" y="2101"/>
                  </a:lnTo>
                  <a:lnTo>
                    <a:pt x="3482" y="1931"/>
                  </a:lnTo>
                  <a:lnTo>
                    <a:pt x="3482" y="1760"/>
                  </a:lnTo>
                  <a:lnTo>
                    <a:pt x="3482" y="1571"/>
                  </a:lnTo>
                  <a:lnTo>
                    <a:pt x="3464" y="1401"/>
                  </a:lnTo>
                  <a:lnTo>
                    <a:pt x="3426" y="1250"/>
                  </a:lnTo>
                  <a:lnTo>
                    <a:pt x="3369" y="1079"/>
                  </a:lnTo>
                  <a:lnTo>
                    <a:pt x="3293" y="947"/>
                  </a:lnTo>
                  <a:lnTo>
                    <a:pt x="3199" y="795"/>
                  </a:lnTo>
                  <a:lnTo>
                    <a:pt x="3085" y="663"/>
                  </a:lnTo>
                  <a:lnTo>
                    <a:pt x="2972" y="530"/>
                  </a:lnTo>
                  <a:lnTo>
                    <a:pt x="2839" y="398"/>
                  </a:lnTo>
                  <a:lnTo>
                    <a:pt x="2707" y="303"/>
                  </a:lnTo>
                  <a:lnTo>
                    <a:pt x="2574" y="209"/>
                  </a:lnTo>
                  <a:lnTo>
                    <a:pt x="2423" y="133"/>
                  </a:lnTo>
                  <a:lnTo>
                    <a:pt x="2271" y="76"/>
                  </a:lnTo>
                  <a:lnTo>
                    <a:pt x="2101" y="38"/>
                  </a:lnTo>
                  <a:lnTo>
                    <a:pt x="1931" y="20"/>
                  </a:lnTo>
                  <a:lnTo>
                    <a:pt x="1761"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4" name="Google Shape;3274;p34"/>
            <p:cNvSpPr/>
            <p:nvPr/>
          </p:nvSpPr>
          <p:spPr>
            <a:xfrm>
              <a:off x="3450806" y="3613889"/>
              <a:ext cx="97454" cy="97454"/>
            </a:xfrm>
            <a:custGeom>
              <a:avLst/>
              <a:gdLst/>
              <a:ahLst/>
              <a:cxnLst/>
              <a:rect l="l" t="t" r="r" b="b"/>
              <a:pathLst>
                <a:path w="3483" h="3483" fill="none" extrusionOk="0">
                  <a:moveTo>
                    <a:pt x="1761" y="1"/>
                  </a:moveTo>
                  <a:lnTo>
                    <a:pt x="1761" y="1"/>
                  </a:lnTo>
                  <a:lnTo>
                    <a:pt x="1571" y="20"/>
                  </a:lnTo>
                  <a:lnTo>
                    <a:pt x="1401" y="38"/>
                  </a:lnTo>
                  <a:lnTo>
                    <a:pt x="1231" y="76"/>
                  </a:lnTo>
                  <a:lnTo>
                    <a:pt x="1079" y="133"/>
                  </a:lnTo>
                  <a:lnTo>
                    <a:pt x="928" y="209"/>
                  </a:lnTo>
                  <a:lnTo>
                    <a:pt x="777" y="284"/>
                  </a:lnTo>
                  <a:lnTo>
                    <a:pt x="644" y="398"/>
                  </a:lnTo>
                  <a:lnTo>
                    <a:pt x="512" y="512"/>
                  </a:lnTo>
                  <a:lnTo>
                    <a:pt x="512" y="512"/>
                  </a:lnTo>
                  <a:lnTo>
                    <a:pt x="398" y="644"/>
                  </a:lnTo>
                  <a:lnTo>
                    <a:pt x="285" y="776"/>
                  </a:lnTo>
                  <a:lnTo>
                    <a:pt x="190" y="909"/>
                  </a:lnTo>
                  <a:lnTo>
                    <a:pt x="133" y="1060"/>
                  </a:lnTo>
                  <a:lnTo>
                    <a:pt x="76" y="1212"/>
                  </a:lnTo>
                  <a:lnTo>
                    <a:pt x="20" y="1382"/>
                  </a:lnTo>
                  <a:lnTo>
                    <a:pt x="1" y="1552"/>
                  </a:lnTo>
                  <a:lnTo>
                    <a:pt x="1" y="1723"/>
                  </a:lnTo>
                  <a:lnTo>
                    <a:pt x="1" y="1723"/>
                  </a:lnTo>
                  <a:lnTo>
                    <a:pt x="1" y="1893"/>
                  </a:lnTo>
                  <a:lnTo>
                    <a:pt x="20" y="2063"/>
                  </a:lnTo>
                  <a:lnTo>
                    <a:pt x="76" y="2234"/>
                  </a:lnTo>
                  <a:lnTo>
                    <a:pt x="133" y="2385"/>
                  </a:lnTo>
                  <a:lnTo>
                    <a:pt x="190" y="2536"/>
                  </a:lnTo>
                  <a:lnTo>
                    <a:pt x="285" y="2688"/>
                  </a:lnTo>
                  <a:lnTo>
                    <a:pt x="398" y="2820"/>
                  </a:lnTo>
                  <a:lnTo>
                    <a:pt x="512" y="2953"/>
                  </a:lnTo>
                  <a:lnTo>
                    <a:pt x="512" y="2953"/>
                  </a:lnTo>
                  <a:lnTo>
                    <a:pt x="644" y="3085"/>
                  </a:lnTo>
                  <a:lnTo>
                    <a:pt x="777" y="3180"/>
                  </a:lnTo>
                  <a:lnTo>
                    <a:pt x="928" y="3274"/>
                  </a:lnTo>
                  <a:lnTo>
                    <a:pt x="1079" y="3350"/>
                  </a:lnTo>
                  <a:lnTo>
                    <a:pt x="1231" y="3407"/>
                  </a:lnTo>
                  <a:lnTo>
                    <a:pt x="1401" y="3445"/>
                  </a:lnTo>
                  <a:lnTo>
                    <a:pt x="1571" y="3482"/>
                  </a:lnTo>
                  <a:lnTo>
                    <a:pt x="1761" y="3482"/>
                  </a:lnTo>
                  <a:lnTo>
                    <a:pt x="1761" y="3482"/>
                  </a:lnTo>
                  <a:lnTo>
                    <a:pt x="1931" y="3482"/>
                  </a:lnTo>
                  <a:lnTo>
                    <a:pt x="2101" y="3463"/>
                  </a:lnTo>
                  <a:lnTo>
                    <a:pt x="2271" y="3407"/>
                  </a:lnTo>
                  <a:lnTo>
                    <a:pt x="2423" y="3350"/>
                  </a:lnTo>
                  <a:lnTo>
                    <a:pt x="2574" y="3293"/>
                  </a:lnTo>
                  <a:lnTo>
                    <a:pt x="2707" y="3199"/>
                  </a:lnTo>
                  <a:lnTo>
                    <a:pt x="2839" y="3085"/>
                  </a:lnTo>
                  <a:lnTo>
                    <a:pt x="2972" y="2972"/>
                  </a:lnTo>
                  <a:lnTo>
                    <a:pt x="2972" y="2972"/>
                  </a:lnTo>
                  <a:lnTo>
                    <a:pt x="3085" y="2839"/>
                  </a:lnTo>
                  <a:lnTo>
                    <a:pt x="3199" y="2707"/>
                  </a:lnTo>
                  <a:lnTo>
                    <a:pt x="3293" y="2574"/>
                  </a:lnTo>
                  <a:lnTo>
                    <a:pt x="3369" y="2423"/>
                  </a:lnTo>
                  <a:lnTo>
                    <a:pt x="3426" y="2271"/>
                  </a:lnTo>
                  <a:lnTo>
                    <a:pt x="3464" y="2101"/>
                  </a:lnTo>
                  <a:lnTo>
                    <a:pt x="3482" y="1931"/>
                  </a:lnTo>
                  <a:lnTo>
                    <a:pt x="3482" y="1760"/>
                  </a:lnTo>
                  <a:lnTo>
                    <a:pt x="3482" y="1760"/>
                  </a:lnTo>
                  <a:lnTo>
                    <a:pt x="3482" y="1571"/>
                  </a:lnTo>
                  <a:lnTo>
                    <a:pt x="3464" y="1401"/>
                  </a:lnTo>
                  <a:lnTo>
                    <a:pt x="3426" y="1250"/>
                  </a:lnTo>
                  <a:lnTo>
                    <a:pt x="3369" y="1079"/>
                  </a:lnTo>
                  <a:lnTo>
                    <a:pt x="3293" y="947"/>
                  </a:lnTo>
                  <a:lnTo>
                    <a:pt x="3199" y="795"/>
                  </a:lnTo>
                  <a:lnTo>
                    <a:pt x="3085" y="663"/>
                  </a:lnTo>
                  <a:lnTo>
                    <a:pt x="2972" y="530"/>
                  </a:lnTo>
                  <a:lnTo>
                    <a:pt x="2972" y="530"/>
                  </a:lnTo>
                  <a:lnTo>
                    <a:pt x="2839" y="398"/>
                  </a:lnTo>
                  <a:lnTo>
                    <a:pt x="2707" y="303"/>
                  </a:lnTo>
                  <a:lnTo>
                    <a:pt x="2574" y="209"/>
                  </a:lnTo>
                  <a:lnTo>
                    <a:pt x="2423" y="133"/>
                  </a:lnTo>
                  <a:lnTo>
                    <a:pt x="2271" y="76"/>
                  </a:lnTo>
                  <a:lnTo>
                    <a:pt x="2101" y="38"/>
                  </a:lnTo>
                  <a:lnTo>
                    <a:pt x="1931" y="20"/>
                  </a:lnTo>
                  <a:lnTo>
                    <a:pt x="176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5" name="Google Shape;3275;p34"/>
            <p:cNvSpPr/>
            <p:nvPr/>
          </p:nvSpPr>
          <p:spPr>
            <a:xfrm>
              <a:off x="3504276" y="3629782"/>
              <a:ext cx="22272" cy="21740"/>
            </a:xfrm>
            <a:custGeom>
              <a:avLst/>
              <a:gdLst/>
              <a:ahLst/>
              <a:cxnLst/>
              <a:rect l="l" t="t" r="r" b="b"/>
              <a:pathLst>
                <a:path w="796" h="777" extrusionOk="0">
                  <a:moveTo>
                    <a:pt x="796" y="379"/>
                  </a:moveTo>
                  <a:lnTo>
                    <a:pt x="796" y="379"/>
                  </a:lnTo>
                  <a:lnTo>
                    <a:pt x="796" y="473"/>
                  </a:lnTo>
                  <a:lnTo>
                    <a:pt x="777" y="549"/>
                  </a:lnTo>
                  <a:lnTo>
                    <a:pt x="739" y="606"/>
                  </a:lnTo>
                  <a:lnTo>
                    <a:pt x="682" y="663"/>
                  </a:lnTo>
                  <a:lnTo>
                    <a:pt x="682" y="663"/>
                  </a:lnTo>
                  <a:lnTo>
                    <a:pt x="625" y="719"/>
                  </a:lnTo>
                  <a:lnTo>
                    <a:pt x="569" y="757"/>
                  </a:lnTo>
                  <a:lnTo>
                    <a:pt x="493" y="776"/>
                  </a:lnTo>
                  <a:lnTo>
                    <a:pt x="417" y="776"/>
                  </a:lnTo>
                  <a:lnTo>
                    <a:pt x="417" y="776"/>
                  </a:lnTo>
                  <a:lnTo>
                    <a:pt x="342" y="776"/>
                  </a:lnTo>
                  <a:lnTo>
                    <a:pt x="266" y="757"/>
                  </a:lnTo>
                  <a:lnTo>
                    <a:pt x="190" y="719"/>
                  </a:lnTo>
                  <a:lnTo>
                    <a:pt x="114" y="663"/>
                  </a:lnTo>
                  <a:lnTo>
                    <a:pt x="114" y="663"/>
                  </a:lnTo>
                  <a:lnTo>
                    <a:pt x="77" y="606"/>
                  </a:lnTo>
                  <a:lnTo>
                    <a:pt x="39" y="530"/>
                  </a:lnTo>
                  <a:lnTo>
                    <a:pt x="1" y="454"/>
                  </a:lnTo>
                  <a:lnTo>
                    <a:pt x="1" y="379"/>
                  </a:lnTo>
                  <a:lnTo>
                    <a:pt x="1" y="379"/>
                  </a:lnTo>
                  <a:lnTo>
                    <a:pt x="1" y="303"/>
                  </a:lnTo>
                  <a:lnTo>
                    <a:pt x="39" y="227"/>
                  </a:lnTo>
                  <a:lnTo>
                    <a:pt x="77" y="152"/>
                  </a:lnTo>
                  <a:lnTo>
                    <a:pt x="114" y="95"/>
                  </a:lnTo>
                  <a:lnTo>
                    <a:pt x="114" y="95"/>
                  </a:lnTo>
                  <a:lnTo>
                    <a:pt x="190" y="57"/>
                  </a:lnTo>
                  <a:lnTo>
                    <a:pt x="266" y="19"/>
                  </a:lnTo>
                  <a:lnTo>
                    <a:pt x="342" y="0"/>
                  </a:lnTo>
                  <a:lnTo>
                    <a:pt x="417" y="0"/>
                  </a:lnTo>
                  <a:lnTo>
                    <a:pt x="417" y="0"/>
                  </a:lnTo>
                  <a:lnTo>
                    <a:pt x="493" y="0"/>
                  </a:lnTo>
                  <a:lnTo>
                    <a:pt x="569" y="19"/>
                  </a:lnTo>
                  <a:lnTo>
                    <a:pt x="625" y="57"/>
                  </a:lnTo>
                  <a:lnTo>
                    <a:pt x="682" y="114"/>
                  </a:lnTo>
                  <a:lnTo>
                    <a:pt x="682" y="114"/>
                  </a:lnTo>
                  <a:lnTo>
                    <a:pt x="739" y="171"/>
                  </a:lnTo>
                  <a:lnTo>
                    <a:pt x="777" y="246"/>
                  </a:lnTo>
                  <a:lnTo>
                    <a:pt x="796" y="303"/>
                  </a:lnTo>
                  <a:lnTo>
                    <a:pt x="796" y="379"/>
                  </a:lnTo>
                  <a:lnTo>
                    <a:pt x="796" y="379"/>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sp>
        <p:nvSpPr>
          <p:cNvPr id="16" name="TextBox 15"/>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1"/>
                </a:solidFill>
                <a:latin typeface="UTM Facebook K&amp;T" panose="02040603050506020204" pitchFamily="18" charset="0"/>
                <a:ea typeface="+mn-ea"/>
                <a:cs typeface="Arial" panose="020B0604020202020204" pitchFamily="34" charset="0"/>
              </a:rPr>
              <a:t>PRESENTATION</a:t>
            </a:r>
          </a:p>
        </p:txBody>
      </p:sp>
      <p:sp>
        <p:nvSpPr>
          <p:cNvPr id="17" name="Rectangle: Top Corners One Rounded and One Snipped 16"/>
          <p:cNvSpPr/>
          <p:nvPr/>
        </p:nvSpPr>
        <p:spPr>
          <a:xfrm>
            <a:off x="95250" y="114300"/>
            <a:ext cx="8963025" cy="4878732"/>
          </a:xfrm>
          <a:custGeom>
            <a:avLst/>
            <a:gdLst>
              <a:gd name="connsiteX0" fmla="*/ 813138 w 8963025"/>
              <a:gd name="connsiteY0" fmla="*/ 0 h 4878732"/>
              <a:gd name="connsiteX1" fmla="*/ 1377503 w 8963025"/>
              <a:gd name="connsiteY1" fmla="*/ 0 h 4878732"/>
              <a:gd name="connsiteX2" fmla="*/ 1795134 w 8963025"/>
              <a:gd name="connsiteY2" fmla="*/ 0 h 4878732"/>
              <a:gd name="connsiteX3" fmla="*/ 2212764 w 8963025"/>
              <a:gd name="connsiteY3" fmla="*/ 0 h 4878732"/>
              <a:gd name="connsiteX4" fmla="*/ 2923864 w 8963025"/>
              <a:gd name="connsiteY4" fmla="*/ 0 h 4878732"/>
              <a:gd name="connsiteX5" fmla="*/ 3488230 w 8963025"/>
              <a:gd name="connsiteY5" fmla="*/ 0 h 4878732"/>
              <a:gd name="connsiteX6" fmla="*/ 3832492 w 8963025"/>
              <a:gd name="connsiteY6" fmla="*/ 0 h 4878732"/>
              <a:gd name="connsiteX7" fmla="*/ 4176755 w 8963025"/>
              <a:gd name="connsiteY7" fmla="*/ 0 h 4878732"/>
              <a:gd name="connsiteX8" fmla="*/ 4521018 w 8963025"/>
              <a:gd name="connsiteY8" fmla="*/ 0 h 4878732"/>
              <a:gd name="connsiteX9" fmla="*/ 5012016 w 8963025"/>
              <a:gd name="connsiteY9" fmla="*/ 0 h 4878732"/>
              <a:gd name="connsiteX10" fmla="*/ 5649749 w 8963025"/>
              <a:gd name="connsiteY10" fmla="*/ 0 h 4878732"/>
              <a:gd name="connsiteX11" fmla="*/ 6287481 w 8963025"/>
              <a:gd name="connsiteY11" fmla="*/ 0 h 4878732"/>
              <a:gd name="connsiteX12" fmla="*/ 6925214 w 8963025"/>
              <a:gd name="connsiteY12" fmla="*/ 0 h 4878732"/>
              <a:gd name="connsiteX13" fmla="*/ 7489580 w 8963025"/>
              <a:gd name="connsiteY13" fmla="*/ 0 h 4878732"/>
              <a:gd name="connsiteX14" fmla="*/ 8149887 w 8963025"/>
              <a:gd name="connsiteY14" fmla="*/ 0 h 4878732"/>
              <a:gd name="connsiteX15" fmla="*/ 8564587 w 8963025"/>
              <a:gd name="connsiteY15" fmla="*/ 414700 h 4878732"/>
              <a:gd name="connsiteX16" fmla="*/ 8963025 w 8963025"/>
              <a:gd name="connsiteY16" fmla="*/ 813138 h 4878732"/>
              <a:gd name="connsiteX17" fmla="*/ 8963025 w 8963025"/>
              <a:gd name="connsiteY17" fmla="*/ 1271969 h 4878732"/>
              <a:gd name="connsiteX18" fmla="*/ 8963025 w 8963025"/>
              <a:gd name="connsiteY18" fmla="*/ 1934080 h 4878732"/>
              <a:gd name="connsiteX19" fmla="*/ 8963025 w 8963025"/>
              <a:gd name="connsiteY19" fmla="*/ 2514879 h 4878732"/>
              <a:gd name="connsiteX20" fmla="*/ 8963025 w 8963025"/>
              <a:gd name="connsiteY20" fmla="*/ 3095679 h 4878732"/>
              <a:gd name="connsiteX21" fmla="*/ 8963025 w 8963025"/>
              <a:gd name="connsiteY21" fmla="*/ 3717134 h 4878732"/>
              <a:gd name="connsiteX22" fmla="*/ 8963025 w 8963025"/>
              <a:gd name="connsiteY22" fmla="*/ 4338589 h 4878732"/>
              <a:gd name="connsiteX23" fmla="*/ 8963025 w 8963025"/>
              <a:gd name="connsiteY23" fmla="*/ 4878732 h 4878732"/>
              <a:gd name="connsiteX24" fmla="*/ 8186230 w 8963025"/>
              <a:gd name="connsiteY24" fmla="*/ 4878732 h 4878732"/>
              <a:gd name="connsiteX25" fmla="*/ 7499064 w 8963025"/>
              <a:gd name="connsiteY25" fmla="*/ 4878732 h 4878732"/>
              <a:gd name="connsiteX26" fmla="*/ 6901529 w 8963025"/>
              <a:gd name="connsiteY26" fmla="*/ 4878732 h 4878732"/>
              <a:gd name="connsiteX27" fmla="*/ 6303994 w 8963025"/>
              <a:gd name="connsiteY27" fmla="*/ 4878732 h 4878732"/>
              <a:gd name="connsiteX28" fmla="*/ 5796090 w 8963025"/>
              <a:gd name="connsiteY28" fmla="*/ 4878732 h 4878732"/>
              <a:gd name="connsiteX29" fmla="*/ 5377815 w 8963025"/>
              <a:gd name="connsiteY29" fmla="*/ 4878732 h 4878732"/>
              <a:gd name="connsiteX30" fmla="*/ 4780280 w 8963025"/>
              <a:gd name="connsiteY30" fmla="*/ 4878732 h 4878732"/>
              <a:gd name="connsiteX31" fmla="*/ 4272375 w 8963025"/>
              <a:gd name="connsiteY31" fmla="*/ 4878732 h 4878732"/>
              <a:gd name="connsiteX32" fmla="*/ 3943731 w 8963025"/>
              <a:gd name="connsiteY32" fmla="*/ 4878732 h 4878732"/>
              <a:gd name="connsiteX33" fmla="*/ 3166936 w 8963025"/>
              <a:gd name="connsiteY33" fmla="*/ 4878732 h 4878732"/>
              <a:gd name="connsiteX34" fmla="*/ 2390140 w 8963025"/>
              <a:gd name="connsiteY34" fmla="*/ 4878732 h 4878732"/>
              <a:gd name="connsiteX35" fmla="*/ 2061496 w 8963025"/>
              <a:gd name="connsiteY35" fmla="*/ 4878732 h 4878732"/>
              <a:gd name="connsiteX36" fmla="*/ 1374331 w 8963025"/>
              <a:gd name="connsiteY36" fmla="*/ 4878732 h 4878732"/>
              <a:gd name="connsiteX37" fmla="*/ 687165 w 8963025"/>
              <a:gd name="connsiteY37" fmla="*/ 4878732 h 4878732"/>
              <a:gd name="connsiteX38" fmla="*/ 0 w 8963025"/>
              <a:gd name="connsiteY38" fmla="*/ 4878732 h 4878732"/>
              <a:gd name="connsiteX39" fmla="*/ 0 w 8963025"/>
              <a:gd name="connsiteY39" fmla="*/ 4257277 h 4878732"/>
              <a:gd name="connsiteX40" fmla="*/ 0 w 8963025"/>
              <a:gd name="connsiteY40" fmla="*/ 3676478 h 4878732"/>
              <a:gd name="connsiteX41" fmla="*/ 0 w 8963025"/>
              <a:gd name="connsiteY41" fmla="*/ 3014367 h 4878732"/>
              <a:gd name="connsiteX42" fmla="*/ 0 w 8963025"/>
              <a:gd name="connsiteY42" fmla="*/ 2433568 h 4878732"/>
              <a:gd name="connsiteX43" fmla="*/ 0 w 8963025"/>
              <a:gd name="connsiteY43" fmla="*/ 1771457 h 4878732"/>
              <a:gd name="connsiteX44" fmla="*/ 0 w 8963025"/>
              <a:gd name="connsiteY44" fmla="*/ 813138 h 4878732"/>
              <a:gd name="connsiteX45" fmla="*/ 813138 w 8963025"/>
              <a:gd name="connsiteY45" fmla="*/ 0 h 487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963025" h="4878732" fill="none" extrusionOk="0">
                <a:moveTo>
                  <a:pt x="813138" y="0"/>
                </a:moveTo>
                <a:cubicBezTo>
                  <a:pt x="1084331" y="-52896"/>
                  <a:pt x="1240145" y="52308"/>
                  <a:pt x="1377503" y="0"/>
                </a:cubicBezTo>
                <a:cubicBezTo>
                  <a:pt x="1514862" y="-52308"/>
                  <a:pt x="1627600" y="9410"/>
                  <a:pt x="1795134" y="0"/>
                </a:cubicBezTo>
                <a:cubicBezTo>
                  <a:pt x="1962668" y="-9410"/>
                  <a:pt x="2018849" y="20737"/>
                  <a:pt x="2212764" y="0"/>
                </a:cubicBezTo>
                <a:cubicBezTo>
                  <a:pt x="2406679" y="-20737"/>
                  <a:pt x="2738945" y="65574"/>
                  <a:pt x="2923864" y="0"/>
                </a:cubicBezTo>
                <a:cubicBezTo>
                  <a:pt x="3108783" y="-65574"/>
                  <a:pt x="3354444" y="48407"/>
                  <a:pt x="3488230" y="0"/>
                </a:cubicBezTo>
                <a:cubicBezTo>
                  <a:pt x="3622016" y="-48407"/>
                  <a:pt x="3669186" y="18444"/>
                  <a:pt x="3832492" y="0"/>
                </a:cubicBezTo>
                <a:cubicBezTo>
                  <a:pt x="3995798" y="-18444"/>
                  <a:pt x="4089132" y="19735"/>
                  <a:pt x="4176755" y="0"/>
                </a:cubicBezTo>
                <a:cubicBezTo>
                  <a:pt x="4264378" y="-19735"/>
                  <a:pt x="4386850" y="31560"/>
                  <a:pt x="4521018" y="0"/>
                </a:cubicBezTo>
                <a:cubicBezTo>
                  <a:pt x="4655186" y="-31560"/>
                  <a:pt x="4814976" y="175"/>
                  <a:pt x="5012016" y="0"/>
                </a:cubicBezTo>
                <a:cubicBezTo>
                  <a:pt x="5209056" y="-175"/>
                  <a:pt x="5451690" y="63679"/>
                  <a:pt x="5649749" y="0"/>
                </a:cubicBezTo>
                <a:cubicBezTo>
                  <a:pt x="5847808" y="-63679"/>
                  <a:pt x="6044792" y="63454"/>
                  <a:pt x="6287481" y="0"/>
                </a:cubicBezTo>
                <a:cubicBezTo>
                  <a:pt x="6530170" y="-63454"/>
                  <a:pt x="6710894" y="26109"/>
                  <a:pt x="6925214" y="0"/>
                </a:cubicBezTo>
                <a:cubicBezTo>
                  <a:pt x="7139534" y="-26109"/>
                  <a:pt x="7312087" y="16882"/>
                  <a:pt x="7489580" y="0"/>
                </a:cubicBezTo>
                <a:cubicBezTo>
                  <a:pt x="7667073" y="-16882"/>
                  <a:pt x="7883149" y="33917"/>
                  <a:pt x="8149887" y="0"/>
                </a:cubicBezTo>
                <a:cubicBezTo>
                  <a:pt x="8321491" y="119357"/>
                  <a:pt x="8369332" y="238382"/>
                  <a:pt x="8564587" y="414700"/>
                </a:cubicBezTo>
                <a:cubicBezTo>
                  <a:pt x="8759842" y="591018"/>
                  <a:pt x="8823430" y="690300"/>
                  <a:pt x="8963025" y="813138"/>
                </a:cubicBezTo>
                <a:cubicBezTo>
                  <a:pt x="9006649" y="1000356"/>
                  <a:pt x="8909602" y="1106316"/>
                  <a:pt x="8963025" y="1271969"/>
                </a:cubicBezTo>
                <a:cubicBezTo>
                  <a:pt x="9016448" y="1437622"/>
                  <a:pt x="8951594" y="1714546"/>
                  <a:pt x="8963025" y="1934080"/>
                </a:cubicBezTo>
                <a:cubicBezTo>
                  <a:pt x="8974456" y="2153614"/>
                  <a:pt x="8898010" y="2334382"/>
                  <a:pt x="8963025" y="2514879"/>
                </a:cubicBezTo>
                <a:cubicBezTo>
                  <a:pt x="9028040" y="2695376"/>
                  <a:pt x="8935447" y="2925167"/>
                  <a:pt x="8963025" y="3095679"/>
                </a:cubicBezTo>
                <a:cubicBezTo>
                  <a:pt x="8990603" y="3266191"/>
                  <a:pt x="8917122" y="3504854"/>
                  <a:pt x="8963025" y="3717134"/>
                </a:cubicBezTo>
                <a:cubicBezTo>
                  <a:pt x="9008928" y="3929414"/>
                  <a:pt x="8940947" y="4143955"/>
                  <a:pt x="8963025" y="4338589"/>
                </a:cubicBezTo>
                <a:cubicBezTo>
                  <a:pt x="8985103" y="4533224"/>
                  <a:pt x="8908892" y="4756777"/>
                  <a:pt x="8963025" y="4878732"/>
                </a:cubicBezTo>
                <a:cubicBezTo>
                  <a:pt x="8691027" y="4899180"/>
                  <a:pt x="8398151" y="4843705"/>
                  <a:pt x="8186230" y="4878732"/>
                </a:cubicBezTo>
                <a:cubicBezTo>
                  <a:pt x="7974309" y="4913759"/>
                  <a:pt x="7735133" y="4845033"/>
                  <a:pt x="7499064" y="4878732"/>
                </a:cubicBezTo>
                <a:cubicBezTo>
                  <a:pt x="7262995" y="4912431"/>
                  <a:pt x="7130972" y="4866481"/>
                  <a:pt x="6901529" y="4878732"/>
                </a:cubicBezTo>
                <a:cubicBezTo>
                  <a:pt x="6672087" y="4890983"/>
                  <a:pt x="6550677" y="4873111"/>
                  <a:pt x="6303994" y="4878732"/>
                </a:cubicBezTo>
                <a:cubicBezTo>
                  <a:pt x="6057311" y="4884353"/>
                  <a:pt x="5958574" y="4844935"/>
                  <a:pt x="5796090" y="4878732"/>
                </a:cubicBezTo>
                <a:cubicBezTo>
                  <a:pt x="5633606" y="4912529"/>
                  <a:pt x="5498253" y="4851663"/>
                  <a:pt x="5377815" y="4878732"/>
                </a:cubicBezTo>
                <a:cubicBezTo>
                  <a:pt x="5257377" y="4905801"/>
                  <a:pt x="4984831" y="4859600"/>
                  <a:pt x="4780280" y="4878732"/>
                </a:cubicBezTo>
                <a:cubicBezTo>
                  <a:pt x="4575730" y="4897864"/>
                  <a:pt x="4510656" y="4862496"/>
                  <a:pt x="4272375" y="4878732"/>
                </a:cubicBezTo>
                <a:cubicBezTo>
                  <a:pt x="4034094" y="4894968"/>
                  <a:pt x="4042472" y="4868424"/>
                  <a:pt x="3943731" y="4878732"/>
                </a:cubicBezTo>
                <a:cubicBezTo>
                  <a:pt x="3844990" y="4889040"/>
                  <a:pt x="3362946" y="4814676"/>
                  <a:pt x="3166936" y="4878732"/>
                </a:cubicBezTo>
                <a:cubicBezTo>
                  <a:pt x="2970926" y="4942788"/>
                  <a:pt x="2614493" y="4841114"/>
                  <a:pt x="2390140" y="4878732"/>
                </a:cubicBezTo>
                <a:cubicBezTo>
                  <a:pt x="2165787" y="4916350"/>
                  <a:pt x="2169747" y="4869806"/>
                  <a:pt x="2061496" y="4878732"/>
                </a:cubicBezTo>
                <a:cubicBezTo>
                  <a:pt x="1953245" y="4887658"/>
                  <a:pt x="1587279" y="4829678"/>
                  <a:pt x="1374331" y="4878732"/>
                </a:cubicBezTo>
                <a:cubicBezTo>
                  <a:pt x="1161384" y="4927786"/>
                  <a:pt x="861022" y="4809023"/>
                  <a:pt x="687165" y="4878732"/>
                </a:cubicBezTo>
                <a:cubicBezTo>
                  <a:pt x="513308" y="4948441"/>
                  <a:pt x="169617" y="4870480"/>
                  <a:pt x="0" y="4878732"/>
                </a:cubicBezTo>
                <a:cubicBezTo>
                  <a:pt x="-54647" y="4606181"/>
                  <a:pt x="68901" y="4446040"/>
                  <a:pt x="0" y="4257277"/>
                </a:cubicBezTo>
                <a:cubicBezTo>
                  <a:pt x="-68901" y="4068515"/>
                  <a:pt x="9283" y="3811574"/>
                  <a:pt x="0" y="3676478"/>
                </a:cubicBezTo>
                <a:cubicBezTo>
                  <a:pt x="-9283" y="3541382"/>
                  <a:pt x="48655" y="3280176"/>
                  <a:pt x="0" y="3014367"/>
                </a:cubicBezTo>
                <a:cubicBezTo>
                  <a:pt x="-48655" y="2748558"/>
                  <a:pt x="14724" y="2607529"/>
                  <a:pt x="0" y="2433568"/>
                </a:cubicBezTo>
                <a:cubicBezTo>
                  <a:pt x="-14724" y="2259607"/>
                  <a:pt x="55429" y="2037808"/>
                  <a:pt x="0" y="1771457"/>
                </a:cubicBezTo>
                <a:cubicBezTo>
                  <a:pt x="-55429" y="1505106"/>
                  <a:pt x="63503" y="1157480"/>
                  <a:pt x="0" y="813138"/>
                </a:cubicBezTo>
                <a:cubicBezTo>
                  <a:pt x="45856" y="399363"/>
                  <a:pt x="293551" y="-92295"/>
                  <a:pt x="813138" y="0"/>
                </a:cubicBezTo>
                <a:close/>
              </a:path>
              <a:path w="8963025" h="4878732" stroke="0" extrusionOk="0">
                <a:moveTo>
                  <a:pt x="813138" y="0"/>
                </a:moveTo>
                <a:cubicBezTo>
                  <a:pt x="978790" y="-35286"/>
                  <a:pt x="1151972" y="67993"/>
                  <a:pt x="1450871" y="0"/>
                </a:cubicBezTo>
                <a:cubicBezTo>
                  <a:pt x="1749770" y="-67993"/>
                  <a:pt x="1795080" y="38705"/>
                  <a:pt x="1941869" y="0"/>
                </a:cubicBezTo>
                <a:cubicBezTo>
                  <a:pt x="2088658" y="-38705"/>
                  <a:pt x="2225911" y="15450"/>
                  <a:pt x="2359499" y="0"/>
                </a:cubicBezTo>
                <a:cubicBezTo>
                  <a:pt x="2493087" y="-15450"/>
                  <a:pt x="2744412" y="74476"/>
                  <a:pt x="2997232" y="0"/>
                </a:cubicBezTo>
                <a:cubicBezTo>
                  <a:pt x="3250052" y="-74476"/>
                  <a:pt x="3370982" y="64104"/>
                  <a:pt x="3561597" y="0"/>
                </a:cubicBezTo>
                <a:cubicBezTo>
                  <a:pt x="3752213" y="-64104"/>
                  <a:pt x="3756152" y="25770"/>
                  <a:pt x="3905860" y="0"/>
                </a:cubicBezTo>
                <a:cubicBezTo>
                  <a:pt x="4055568" y="-25770"/>
                  <a:pt x="4236513" y="1793"/>
                  <a:pt x="4396858" y="0"/>
                </a:cubicBezTo>
                <a:cubicBezTo>
                  <a:pt x="4557203" y="-1793"/>
                  <a:pt x="4885350" y="11917"/>
                  <a:pt x="5107958" y="0"/>
                </a:cubicBezTo>
                <a:cubicBezTo>
                  <a:pt x="5330566" y="-11917"/>
                  <a:pt x="5453878" y="52367"/>
                  <a:pt x="5598956" y="0"/>
                </a:cubicBezTo>
                <a:cubicBezTo>
                  <a:pt x="5744034" y="-52367"/>
                  <a:pt x="5818823" y="23311"/>
                  <a:pt x="5943219" y="0"/>
                </a:cubicBezTo>
                <a:cubicBezTo>
                  <a:pt x="6067615" y="-23311"/>
                  <a:pt x="6485089" y="69801"/>
                  <a:pt x="6654319" y="0"/>
                </a:cubicBezTo>
                <a:cubicBezTo>
                  <a:pt x="6823549" y="-69801"/>
                  <a:pt x="6997713" y="22338"/>
                  <a:pt x="7145317" y="0"/>
                </a:cubicBezTo>
                <a:cubicBezTo>
                  <a:pt x="7292921" y="-22338"/>
                  <a:pt x="7388669" y="9916"/>
                  <a:pt x="7562947" y="0"/>
                </a:cubicBezTo>
                <a:cubicBezTo>
                  <a:pt x="7737225" y="-9916"/>
                  <a:pt x="7898121" y="46052"/>
                  <a:pt x="8149887" y="0"/>
                </a:cubicBezTo>
                <a:cubicBezTo>
                  <a:pt x="8355285" y="143751"/>
                  <a:pt x="8459346" y="317104"/>
                  <a:pt x="8556456" y="406569"/>
                </a:cubicBezTo>
                <a:cubicBezTo>
                  <a:pt x="8653566" y="496034"/>
                  <a:pt x="8830619" y="720033"/>
                  <a:pt x="8963025" y="813138"/>
                </a:cubicBezTo>
                <a:cubicBezTo>
                  <a:pt x="8963064" y="940955"/>
                  <a:pt x="8939059" y="1144926"/>
                  <a:pt x="8963025" y="1312625"/>
                </a:cubicBezTo>
                <a:cubicBezTo>
                  <a:pt x="8986991" y="1480324"/>
                  <a:pt x="8896495" y="1759082"/>
                  <a:pt x="8963025" y="1893424"/>
                </a:cubicBezTo>
                <a:cubicBezTo>
                  <a:pt x="9029555" y="2027766"/>
                  <a:pt x="8894473" y="2346965"/>
                  <a:pt x="8963025" y="2474224"/>
                </a:cubicBezTo>
                <a:cubicBezTo>
                  <a:pt x="9031577" y="2601483"/>
                  <a:pt x="8953904" y="2791948"/>
                  <a:pt x="8963025" y="3014367"/>
                </a:cubicBezTo>
                <a:cubicBezTo>
                  <a:pt x="8972146" y="3236786"/>
                  <a:pt x="8910575" y="3251368"/>
                  <a:pt x="8963025" y="3473198"/>
                </a:cubicBezTo>
                <a:cubicBezTo>
                  <a:pt x="9015475" y="3695028"/>
                  <a:pt x="8902338" y="3816585"/>
                  <a:pt x="8963025" y="4013341"/>
                </a:cubicBezTo>
                <a:cubicBezTo>
                  <a:pt x="9023712" y="4210097"/>
                  <a:pt x="8887520" y="4465092"/>
                  <a:pt x="8963025" y="4878732"/>
                </a:cubicBezTo>
                <a:cubicBezTo>
                  <a:pt x="8849205" y="4904009"/>
                  <a:pt x="8704583" y="4875672"/>
                  <a:pt x="8634381" y="4878732"/>
                </a:cubicBezTo>
                <a:cubicBezTo>
                  <a:pt x="8564179" y="4881792"/>
                  <a:pt x="8387554" y="4854965"/>
                  <a:pt x="8305737" y="4878732"/>
                </a:cubicBezTo>
                <a:cubicBezTo>
                  <a:pt x="8223920" y="4902499"/>
                  <a:pt x="8050936" y="4839833"/>
                  <a:pt x="7887462" y="4878732"/>
                </a:cubicBezTo>
                <a:cubicBezTo>
                  <a:pt x="7723988" y="4917631"/>
                  <a:pt x="7398302" y="4860614"/>
                  <a:pt x="7110667" y="4878732"/>
                </a:cubicBezTo>
                <a:cubicBezTo>
                  <a:pt x="6823032" y="4896850"/>
                  <a:pt x="6863493" y="4874097"/>
                  <a:pt x="6782022" y="4878732"/>
                </a:cubicBezTo>
                <a:cubicBezTo>
                  <a:pt x="6700552" y="4883367"/>
                  <a:pt x="6365019" y="4819423"/>
                  <a:pt x="6184487" y="4878732"/>
                </a:cubicBezTo>
                <a:cubicBezTo>
                  <a:pt x="6003955" y="4938041"/>
                  <a:pt x="5690954" y="4840487"/>
                  <a:pt x="5497322" y="4878732"/>
                </a:cubicBezTo>
                <a:cubicBezTo>
                  <a:pt x="5303691" y="4916977"/>
                  <a:pt x="5288428" y="4847953"/>
                  <a:pt x="5168678" y="4878732"/>
                </a:cubicBezTo>
                <a:cubicBezTo>
                  <a:pt x="5048928" y="4909511"/>
                  <a:pt x="4844429" y="4876729"/>
                  <a:pt x="4571143" y="4878732"/>
                </a:cubicBezTo>
                <a:cubicBezTo>
                  <a:pt x="4297858" y="4880735"/>
                  <a:pt x="4157310" y="4815614"/>
                  <a:pt x="3973608" y="4878732"/>
                </a:cubicBezTo>
                <a:cubicBezTo>
                  <a:pt x="3789907" y="4941850"/>
                  <a:pt x="3563053" y="4855733"/>
                  <a:pt x="3376073" y="4878732"/>
                </a:cubicBezTo>
                <a:cubicBezTo>
                  <a:pt x="3189093" y="4901731"/>
                  <a:pt x="2760452" y="4802063"/>
                  <a:pt x="2599277" y="4878732"/>
                </a:cubicBezTo>
                <a:cubicBezTo>
                  <a:pt x="2438102" y="4955401"/>
                  <a:pt x="2183032" y="4835240"/>
                  <a:pt x="1822482" y="4878732"/>
                </a:cubicBezTo>
                <a:cubicBezTo>
                  <a:pt x="1461933" y="4922224"/>
                  <a:pt x="1319933" y="4827270"/>
                  <a:pt x="1045686" y="4878732"/>
                </a:cubicBezTo>
                <a:cubicBezTo>
                  <a:pt x="771439" y="4930194"/>
                  <a:pt x="473812" y="4769705"/>
                  <a:pt x="0" y="4878732"/>
                </a:cubicBezTo>
                <a:cubicBezTo>
                  <a:pt x="-63579" y="4670683"/>
                  <a:pt x="36227" y="4430619"/>
                  <a:pt x="0" y="4216621"/>
                </a:cubicBezTo>
                <a:cubicBezTo>
                  <a:pt x="-36227" y="4002623"/>
                  <a:pt x="46302" y="3884074"/>
                  <a:pt x="0" y="3717134"/>
                </a:cubicBezTo>
                <a:cubicBezTo>
                  <a:pt x="-46302" y="3550194"/>
                  <a:pt x="74477" y="3235948"/>
                  <a:pt x="0" y="3095679"/>
                </a:cubicBezTo>
                <a:cubicBezTo>
                  <a:pt x="-74477" y="2955410"/>
                  <a:pt x="66629" y="2731433"/>
                  <a:pt x="0" y="2514879"/>
                </a:cubicBezTo>
                <a:cubicBezTo>
                  <a:pt x="-66629" y="2298325"/>
                  <a:pt x="48737" y="2222402"/>
                  <a:pt x="0" y="1974736"/>
                </a:cubicBezTo>
                <a:cubicBezTo>
                  <a:pt x="-48737" y="1727070"/>
                  <a:pt x="36492" y="1715997"/>
                  <a:pt x="0" y="1515905"/>
                </a:cubicBezTo>
                <a:cubicBezTo>
                  <a:pt x="-36492" y="1315813"/>
                  <a:pt x="41318" y="1037334"/>
                  <a:pt x="0" y="813138"/>
                </a:cubicBezTo>
                <a:cubicBezTo>
                  <a:pt x="-53479" y="323183"/>
                  <a:pt x="284174" y="108267"/>
                  <a:pt x="813138" y="0"/>
                </a:cubicBezTo>
                <a:close/>
              </a:path>
            </a:pathLst>
          </a:custGeom>
          <a:solidFill>
            <a:srgbClr val="FFFFFF"/>
          </a:solidFill>
          <a:ln>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2" name="Table 21"/>
          <p:cNvGraphicFramePr>
            <a:graphicFrameLocks noGrp="1"/>
          </p:cNvGraphicFramePr>
          <p:nvPr/>
        </p:nvGraphicFramePr>
        <p:xfrm>
          <a:off x="156858" y="1201442"/>
          <a:ext cx="8987142" cy="3730552"/>
        </p:xfrm>
        <a:graphic>
          <a:graphicData uri="http://schemas.openxmlformats.org/drawingml/2006/table">
            <a:tbl>
              <a:tblPr firstRow="1" firstCol="1" bandRow="1">
                <a:tableStyleId>{2D5ABB26-0587-4C30-8999-92F81FD0307C}</a:tableStyleId>
              </a:tblPr>
              <a:tblGrid>
                <a:gridCol w="766875">
                  <a:extLst>
                    <a:ext uri="{9D8B030D-6E8A-4147-A177-3AD203B41FA5}">
                      <a16:colId xmlns:a16="http://schemas.microsoft.com/office/drawing/2014/main" val="20000"/>
                    </a:ext>
                  </a:extLst>
                </a:gridCol>
                <a:gridCol w="8220267">
                  <a:extLst>
                    <a:ext uri="{9D8B030D-6E8A-4147-A177-3AD203B41FA5}">
                      <a16:colId xmlns:a16="http://schemas.microsoft.com/office/drawing/2014/main" val="20001"/>
                    </a:ext>
                  </a:extLst>
                </a:gridCol>
              </a:tblGrid>
              <a:tr h="230982">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pPr algn="just"/>
                      <a:r>
                        <a:rPr lang="en-SG" sz="1200" dirty="0">
                          <a:effectLst/>
                        </a:rPr>
                        <a:t>Good morning, class. Today, we’ll talk about the generation gap. So, what is the generation gap?</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0"/>
                  </a:ext>
                </a:extLst>
              </a:tr>
              <a:tr h="242048">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Well, I think it’s  the difference in beliefs and behaviour between young and older people.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1"/>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You’re right, Mark. So, is there a generation gap in your family?</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2"/>
                  </a:ext>
                </a:extLst>
              </a:tr>
              <a:tr h="459890">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Not really, Ms </a:t>
                      </a:r>
                      <a:r>
                        <a:rPr lang="en-SG" sz="1200" dirty="0" err="1">
                          <a:effectLst/>
                        </a:rPr>
                        <a:t>Hoa</a:t>
                      </a:r>
                      <a:r>
                        <a:rPr lang="en-SG" sz="1200" dirty="0">
                          <a:effectLst/>
                        </a:rPr>
                        <a:t>.  I live in a nuclear family with my parents and brother. We understand each other quite well though we still argue over small things.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3"/>
                  </a:ext>
                </a:extLst>
              </a:tr>
              <a:tr h="41148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Right. We can’t avoid daily arguments.</a:t>
                      </a:r>
                    </a:p>
                    <a:p>
                      <a:r>
                        <a:rPr lang="en-SG" sz="1200" dirty="0">
                          <a:effectLst/>
                        </a:rPr>
                        <a:t> What about you, Mai?</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4"/>
                  </a:ext>
                </a:extLst>
              </a:tr>
              <a:tr h="2252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I live with my extended family, and I have to learn to accept the differences between the generations.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5"/>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That’s a good point. Can you give us an example?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6"/>
                  </a:ext>
                </a:extLst>
              </a:tr>
              <a:tr h="6299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my grandparents hold traditional views of male jobs and gender roles. For example, my grandfather wants my brother to be an engineer, but my brother hopes to become a musician. And my grandmother thinks women have to do all the housework.</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7"/>
                  </a:ext>
                </a:extLst>
              </a:tr>
              <a:tr h="205740">
                <a:tc>
                  <a:txBody>
                    <a:bodyPr/>
                    <a:lstStyle/>
                    <a:p>
                      <a:r>
                        <a:rPr lang="en-SG" sz="1200" b="1">
                          <a:effectLst/>
                        </a:rPr>
                        <a:t>Ms Hoa: </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How about your parents? Do they share your grandparents’ views?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8"/>
                  </a:ext>
                </a:extLst>
              </a:tr>
              <a:tr h="411480">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 they don’t. They think that we should follow our dreams. They give us advice, but never force us to follow in their footsteps.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9"/>
                  </a:ext>
                </a:extLst>
              </a:tr>
              <a:tr h="502220">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Thank you, Mai, for sharing your experiences. You must respect your parents and grandparents, but you should also express your opinion. Now let’s continue our discussion with …. </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10"/>
                  </a:ext>
                </a:extLst>
              </a:tr>
            </a:tbl>
          </a:graphicData>
        </a:graphic>
      </p:graphicFrame>
      <p:cxnSp>
        <p:nvCxnSpPr>
          <p:cNvPr id="3" name="Straight Connector 2"/>
          <p:cNvCxnSpPr/>
          <p:nvPr/>
        </p:nvCxnSpPr>
        <p:spPr>
          <a:xfrm>
            <a:off x="1492624" y="2238935"/>
            <a:ext cx="1526241"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 name="Arrow: Right 1">
            <a:hlinkClick r:id="rId4" action="ppaction://hlinksldjump"/>
          </p:cNvPr>
          <p:cNvSpPr/>
          <p:nvPr/>
        </p:nvSpPr>
        <p:spPr>
          <a:xfrm>
            <a:off x="7442947" y="597713"/>
            <a:ext cx="887505" cy="40341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BACK</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145"/>
        <p:cNvGrpSpPr/>
        <p:nvPr/>
      </p:nvGrpSpPr>
      <p:grpSpPr>
        <a:xfrm>
          <a:off x="0" y="0"/>
          <a:ext cx="0" cy="0"/>
          <a:chOff x="0" y="0"/>
          <a:chExt cx="0" cy="0"/>
        </a:xfrm>
      </p:grpSpPr>
      <p:grpSp>
        <p:nvGrpSpPr>
          <p:cNvPr id="19" name="Google Shape;377;p17">
            <a:extLst>
              <a:ext uri="{FF2B5EF4-FFF2-40B4-BE49-F238E27FC236}">
                <a16:creationId xmlns:a16="http://schemas.microsoft.com/office/drawing/2014/main" id="{5F0F8C9A-4BFE-9237-E720-FA2CECEDDB6F}"/>
              </a:ext>
            </a:extLst>
          </p:cNvPr>
          <p:cNvGrpSpPr/>
          <p:nvPr/>
        </p:nvGrpSpPr>
        <p:grpSpPr>
          <a:xfrm>
            <a:off x="7200314" y="3645931"/>
            <a:ext cx="2745523" cy="2572125"/>
            <a:chOff x="7241447" y="4233763"/>
            <a:chExt cx="2745523" cy="2572125"/>
          </a:xfrm>
        </p:grpSpPr>
        <p:sp>
          <p:nvSpPr>
            <p:cNvPr id="20" name="Google Shape;378;p17">
              <a:extLst>
                <a:ext uri="{FF2B5EF4-FFF2-40B4-BE49-F238E27FC236}">
                  <a16:creationId xmlns:a16="http://schemas.microsoft.com/office/drawing/2014/main" id="{7C6F1231-7D36-9732-AEA0-F77FC2DF12A3}"/>
                </a:ext>
              </a:extLst>
            </p:cNvPr>
            <p:cNvSpPr/>
            <p:nvPr/>
          </p:nvSpPr>
          <p:spPr>
            <a:xfrm rot="10424114">
              <a:off x="7360116" y="4363710"/>
              <a:ext cx="2508184" cy="2312232"/>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79;p17">
              <a:extLst>
                <a:ext uri="{FF2B5EF4-FFF2-40B4-BE49-F238E27FC236}">
                  <a16:creationId xmlns:a16="http://schemas.microsoft.com/office/drawing/2014/main" id="{AFBFD7E4-E46E-865E-70D2-03FE659201DB}"/>
                </a:ext>
              </a:extLst>
            </p:cNvPr>
            <p:cNvSpPr/>
            <p:nvPr/>
          </p:nvSpPr>
          <p:spPr>
            <a:xfrm rot="10424114">
              <a:off x="7814649" y="4659022"/>
              <a:ext cx="2064825" cy="1900676"/>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364;p17">
            <a:extLst>
              <a:ext uri="{FF2B5EF4-FFF2-40B4-BE49-F238E27FC236}">
                <a16:creationId xmlns:a16="http://schemas.microsoft.com/office/drawing/2014/main" id="{6C287AB3-C45D-B305-000F-657B14A7325C}"/>
              </a:ext>
            </a:extLst>
          </p:cNvPr>
          <p:cNvGrpSpPr/>
          <p:nvPr/>
        </p:nvGrpSpPr>
        <p:grpSpPr>
          <a:xfrm flipH="1">
            <a:off x="-1547269" y="-1846077"/>
            <a:ext cx="3798743" cy="3692153"/>
            <a:chOff x="6902090" y="-2185263"/>
            <a:chExt cx="3798743" cy="3692153"/>
          </a:xfrm>
        </p:grpSpPr>
        <p:sp>
          <p:nvSpPr>
            <p:cNvPr id="4" name="Google Shape;365;p17">
              <a:extLst>
                <a:ext uri="{FF2B5EF4-FFF2-40B4-BE49-F238E27FC236}">
                  <a16:creationId xmlns:a16="http://schemas.microsoft.com/office/drawing/2014/main" id="{567A569D-CE44-6A47-418F-1AC165DABEF1}"/>
                </a:ext>
              </a:extLst>
            </p:cNvPr>
            <p:cNvSpPr/>
            <p:nvPr/>
          </p:nvSpPr>
          <p:spPr>
            <a:xfrm rot="-7845770" flipH="1">
              <a:off x="7235267" y="-1576819"/>
              <a:ext cx="2543914" cy="204546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366;p17">
              <a:extLst>
                <a:ext uri="{FF2B5EF4-FFF2-40B4-BE49-F238E27FC236}">
                  <a16:creationId xmlns:a16="http://schemas.microsoft.com/office/drawing/2014/main" id="{F17FA2C8-50EA-80E6-BA65-2BA95D69F884}"/>
                </a:ext>
              </a:extLst>
            </p:cNvPr>
            <p:cNvGrpSpPr/>
            <p:nvPr/>
          </p:nvGrpSpPr>
          <p:grpSpPr>
            <a:xfrm rot="-7845996" flipH="1">
              <a:off x="7814416" y="-1103058"/>
              <a:ext cx="2589010" cy="1971616"/>
              <a:chOff x="-765482" y="4620203"/>
              <a:chExt cx="2588927" cy="1971554"/>
            </a:xfrm>
          </p:grpSpPr>
          <p:sp>
            <p:nvSpPr>
              <p:cNvPr id="7" name="Google Shape;367;p17">
                <a:extLst>
                  <a:ext uri="{FF2B5EF4-FFF2-40B4-BE49-F238E27FC236}">
                    <a16:creationId xmlns:a16="http://schemas.microsoft.com/office/drawing/2014/main" id="{824BE893-823D-F44C-6EBC-2AECB89FC5A3}"/>
                  </a:ext>
                </a:extLst>
              </p:cNvPr>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68;p17">
                <a:extLst>
                  <a:ext uri="{FF2B5EF4-FFF2-40B4-BE49-F238E27FC236}">
                    <a16:creationId xmlns:a16="http://schemas.microsoft.com/office/drawing/2014/main" id="{AE7AB79C-2DAC-2A9F-800B-A38145F93989}"/>
                  </a:ext>
                </a:extLst>
              </p:cNvPr>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9;p17">
                <a:extLst>
                  <a:ext uri="{FF2B5EF4-FFF2-40B4-BE49-F238E27FC236}">
                    <a16:creationId xmlns:a16="http://schemas.microsoft.com/office/drawing/2014/main" id="{1D06834C-DB0F-6354-45FD-089FFFD7D829}"/>
                  </a:ext>
                </a:extLst>
              </p:cNvPr>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70;p17">
                <a:extLst>
                  <a:ext uri="{FF2B5EF4-FFF2-40B4-BE49-F238E27FC236}">
                    <a16:creationId xmlns:a16="http://schemas.microsoft.com/office/drawing/2014/main" id="{ED74135A-942C-73EB-6972-0FB329C2AEF9}"/>
                  </a:ext>
                </a:extLst>
              </p:cNvPr>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71;p17">
                <a:extLst>
                  <a:ext uri="{FF2B5EF4-FFF2-40B4-BE49-F238E27FC236}">
                    <a16:creationId xmlns:a16="http://schemas.microsoft.com/office/drawing/2014/main" id="{BFA85A6F-546D-8630-A72C-F48F417177FC}"/>
                  </a:ext>
                </a:extLst>
              </p:cNvPr>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72;p17">
                <a:extLst>
                  <a:ext uri="{FF2B5EF4-FFF2-40B4-BE49-F238E27FC236}">
                    <a16:creationId xmlns:a16="http://schemas.microsoft.com/office/drawing/2014/main" id="{18BDBFEB-E966-450D-49A6-EDAF8E87BA55}"/>
                  </a:ext>
                </a:extLst>
              </p:cNvPr>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73;p17">
                <a:extLst>
                  <a:ext uri="{FF2B5EF4-FFF2-40B4-BE49-F238E27FC236}">
                    <a16:creationId xmlns:a16="http://schemas.microsoft.com/office/drawing/2014/main" id="{F3D3BFAE-0392-E658-47E5-A0E0C173F0CB}"/>
                  </a:ext>
                </a:extLst>
              </p:cNvPr>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74;p17">
                <a:extLst>
                  <a:ext uri="{FF2B5EF4-FFF2-40B4-BE49-F238E27FC236}">
                    <a16:creationId xmlns:a16="http://schemas.microsoft.com/office/drawing/2014/main" id="{666FA73C-4872-973A-7BC8-770310F831D2}"/>
                  </a:ext>
                </a:extLst>
              </p:cNvPr>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75;p17">
                <a:extLst>
                  <a:ext uri="{FF2B5EF4-FFF2-40B4-BE49-F238E27FC236}">
                    <a16:creationId xmlns:a16="http://schemas.microsoft.com/office/drawing/2014/main" id="{783DBFAB-C731-E338-D1A8-F0EE58EF6451}"/>
                  </a:ext>
                </a:extLst>
              </p:cNvPr>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76;p17">
                <a:extLst>
                  <a:ext uri="{FF2B5EF4-FFF2-40B4-BE49-F238E27FC236}">
                    <a16:creationId xmlns:a16="http://schemas.microsoft.com/office/drawing/2014/main" id="{8C4ABF9B-2ED0-1783-042C-AA87A4D021A6}"/>
                  </a:ext>
                </a:extLst>
              </p:cNvPr>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5" name="Google Shape;3165;p34"/>
          <p:cNvGrpSpPr/>
          <p:nvPr/>
        </p:nvGrpSpPr>
        <p:grpSpPr>
          <a:xfrm>
            <a:off x="5824804" y="3950758"/>
            <a:ext cx="926981" cy="1054955"/>
            <a:chOff x="1228700" y="2070187"/>
            <a:chExt cx="1273500" cy="1449313"/>
          </a:xfrm>
        </p:grpSpPr>
        <p:sp>
          <p:nvSpPr>
            <p:cNvPr id="3166" name="Google Shape;3166;p34"/>
            <p:cNvSpPr/>
            <p:nvPr/>
          </p:nvSpPr>
          <p:spPr>
            <a:xfrm>
              <a:off x="1228700" y="3297500"/>
              <a:ext cx="1273500" cy="2220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7" name="Google Shape;3167;p34"/>
            <p:cNvSpPr/>
            <p:nvPr/>
          </p:nvSpPr>
          <p:spPr>
            <a:xfrm>
              <a:off x="1665351" y="2703455"/>
              <a:ext cx="417560" cy="461052"/>
            </a:xfrm>
            <a:custGeom>
              <a:avLst/>
              <a:gdLst/>
              <a:ahLst/>
              <a:cxnLst/>
              <a:rect l="l" t="t" r="r" b="b"/>
              <a:pathLst>
                <a:path w="13278" h="14661" extrusionOk="0">
                  <a:moveTo>
                    <a:pt x="12463" y="1482"/>
                  </a:moveTo>
                  <a:lnTo>
                    <a:pt x="12463" y="1482"/>
                  </a:lnTo>
                  <a:lnTo>
                    <a:pt x="12439" y="1358"/>
                  </a:lnTo>
                  <a:lnTo>
                    <a:pt x="12389" y="1235"/>
                  </a:lnTo>
                  <a:lnTo>
                    <a:pt x="12315" y="1136"/>
                  </a:lnTo>
                  <a:lnTo>
                    <a:pt x="12217" y="1037"/>
                  </a:lnTo>
                  <a:lnTo>
                    <a:pt x="12118" y="939"/>
                  </a:lnTo>
                  <a:lnTo>
                    <a:pt x="11970" y="840"/>
                  </a:lnTo>
                  <a:lnTo>
                    <a:pt x="11649" y="667"/>
                  </a:lnTo>
                  <a:lnTo>
                    <a:pt x="11254" y="494"/>
                  </a:lnTo>
                  <a:lnTo>
                    <a:pt x="10785" y="371"/>
                  </a:lnTo>
                  <a:lnTo>
                    <a:pt x="10292" y="248"/>
                  </a:lnTo>
                  <a:lnTo>
                    <a:pt x="9749" y="149"/>
                  </a:lnTo>
                  <a:lnTo>
                    <a:pt x="9156" y="100"/>
                  </a:lnTo>
                  <a:lnTo>
                    <a:pt x="8564" y="50"/>
                  </a:lnTo>
                  <a:lnTo>
                    <a:pt x="7947" y="1"/>
                  </a:lnTo>
                  <a:lnTo>
                    <a:pt x="7330" y="1"/>
                  </a:lnTo>
                  <a:lnTo>
                    <a:pt x="6713" y="1"/>
                  </a:lnTo>
                  <a:lnTo>
                    <a:pt x="6096" y="50"/>
                  </a:lnTo>
                  <a:lnTo>
                    <a:pt x="5504" y="100"/>
                  </a:lnTo>
                  <a:lnTo>
                    <a:pt x="4961" y="174"/>
                  </a:lnTo>
                  <a:lnTo>
                    <a:pt x="4961" y="174"/>
                  </a:lnTo>
                  <a:lnTo>
                    <a:pt x="4443" y="248"/>
                  </a:lnTo>
                  <a:lnTo>
                    <a:pt x="3974" y="346"/>
                  </a:lnTo>
                  <a:lnTo>
                    <a:pt x="3554" y="470"/>
                  </a:lnTo>
                  <a:lnTo>
                    <a:pt x="3184" y="568"/>
                  </a:lnTo>
                  <a:lnTo>
                    <a:pt x="2838" y="692"/>
                  </a:lnTo>
                  <a:lnTo>
                    <a:pt x="2542" y="791"/>
                  </a:lnTo>
                  <a:lnTo>
                    <a:pt x="2073" y="1013"/>
                  </a:lnTo>
                  <a:lnTo>
                    <a:pt x="1728" y="1210"/>
                  </a:lnTo>
                  <a:lnTo>
                    <a:pt x="1506" y="1383"/>
                  </a:lnTo>
                  <a:lnTo>
                    <a:pt x="1382" y="1482"/>
                  </a:lnTo>
                  <a:lnTo>
                    <a:pt x="1333" y="1531"/>
                  </a:lnTo>
                  <a:lnTo>
                    <a:pt x="1333" y="1531"/>
                  </a:lnTo>
                  <a:lnTo>
                    <a:pt x="1284" y="1679"/>
                  </a:lnTo>
                  <a:lnTo>
                    <a:pt x="1210" y="1876"/>
                  </a:lnTo>
                  <a:lnTo>
                    <a:pt x="1086" y="2444"/>
                  </a:lnTo>
                  <a:lnTo>
                    <a:pt x="988" y="3184"/>
                  </a:lnTo>
                  <a:lnTo>
                    <a:pt x="864" y="4098"/>
                  </a:lnTo>
                  <a:lnTo>
                    <a:pt x="642" y="6220"/>
                  </a:lnTo>
                  <a:lnTo>
                    <a:pt x="445" y="8540"/>
                  </a:lnTo>
                  <a:lnTo>
                    <a:pt x="272" y="10835"/>
                  </a:lnTo>
                  <a:lnTo>
                    <a:pt x="124" y="12785"/>
                  </a:lnTo>
                  <a:lnTo>
                    <a:pt x="0" y="14660"/>
                  </a:lnTo>
                  <a:lnTo>
                    <a:pt x="13278" y="14660"/>
                  </a:lnTo>
                  <a:lnTo>
                    <a:pt x="13278" y="14660"/>
                  </a:lnTo>
                  <a:lnTo>
                    <a:pt x="12908" y="8564"/>
                  </a:lnTo>
                  <a:lnTo>
                    <a:pt x="12636" y="4098"/>
                  </a:lnTo>
                  <a:lnTo>
                    <a:pt x="12463" y="1482"/>
                  </a:lnTo>
                  <a:lnTo>
                    <a:pt x="12463" y="148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8" name="Google Shape;3168;p34"/>
            <p:cNvSpPr/>
            <p:nvPr/>
          </p:nvSpPr>
          <p:spPr>
            <a:xfrm>
              <a:off x="1803495" y="2691820"/>
              <a:ext cx="158338" cy="119563"/>
            </a:xfrm>
            <a:custGeom>
              <a:avLst/>
              <a:gdLst/>
              <a:ahLst/>
              <a:cxnLst/>
              <a:rect l="l" t="t" r="r" b="b"/>
              <a:pathLst>
                <a:path w="5035" h="3802" extrusionOk="0">
                  <a:moveTo>
                    <a:pt x="0" y="99"/>
                  </a:moveTo>
                  <a:lnTo>
                    <a:pt x="50" y="1358"/>
                  </a:lnTo>
                  <a:lnTo>
                    <a:pt x="50" y="1358"/>
                  </a:lnTo>
                  <a:lnTo>
                    <a:pt x="74" y="1605"/>
                  </a:lnTo>
                  <a:lnTo>
                    <a:pt x="99" y="1852"/>
                  </a:lnTo>
                  <a:lnTo>
                    <a:pt x="173" y="2074"/>
                  </a:lnTo>
                  <a:lnTo>
                    <a:pt x="247" y="2296"/>
                  </a:lnTo>
                  <a:lnTo>
                    <a:pt x="370" y="2518"/>
                  </a:lnTo>
                  <a:lnTo>
                    <a:pt x="494" y="2715"/>
                  </a:lnTo>
                  <a:lnTo>
                    <a:pt x="617" y="2913"/>
                  </a:lnTo>
                  <a:lnTo>
                    <a:pt x="790" y="3086"/>
                  </a:lnTo>
                  <a:lnTo>
                    <a:pt x="963" y="3234"/>
                  </a:lnTo>
                  <a:lnTo>
                    <a:pt x="1135" y="3382"/>
                  </a:lnTo>
                  <a:lnTo>
                    <a:pt x="1333" y="3505"/>
                  </a:lnTo>
                  <a:lnTo>
                    <a:pt x="1555" y="3604"/>
                  </a:lnTo>
                  <a:lnTo>
                    <a:pt x="1777" y="3678"/>
                  </a:lnTo>
                  <a:lnTo>
                    <a:pt x="1999" y="3752"/>
                  </a:lnTo>
                  <a:lnTo>
                    <a:pt x="2221" y="3777"/>
                  </a:lnTo>
                  <a:lnTo>
                    <a:pt x="2468" y="3801"/>
                  </a:lnTo>
                  <a:lnTo>
                    <a:pt x="2468" y="3801"/>
                  </a:lnTo>
                  <a:lnTo>
                    <a:pt x="2542" y="3801"/>
                  </a:lnTo>
                  <a:lnTo>
                    <a:pt x="2542" y="3801"/>
                  </a:lnTo>
                  <a:lnTo>
                    <a:pt x="2592" y="3801"/>
                  </a:lnTo>
                  <a:lnTo>
                    <a:pt x="2592" y="3801"/>
                  </a:lnTo>
                  <a:lnTo>
                    <a:pt x="2838" y="3777"/>
                  </a:lnTo>
                  <a:lnTo>
                    <a:pt x="3085" y="3752"/>
                  </a:lnTo>
                  <a:lnTo>
                    <a:pt x="3332" y="3678"/>
                  </a:lnTo>
                  <a:lnTo>
                    <a:pt x="3554" y="3579"/>
                  </a:lnTo>
                  <a:lnTo>
                    <a:pt x="3776" y="3480"/>
                  </a:lnTo>
                  <a:lnTo>
                    <a:pt x="3974" y="3357"/>
                  </a:lnTo>
                  <a:lnTo>
                    <a:pt x="4171" y="3209"/>
                  </a:lnTo>
                  <a:lnTo>
                    <a:pt x="4344" y="3036"/>
                  </a:lnTo>
                  <a:lnTo>
                    <a:pt x="4492" y="2863"/>
                  </a:lnTo>
                  <a:lnTo>
                    <a:pt x="4640" y="2666"/>
                  </a:lnTo>
                  <a:lnTo>
                    <a:pt x="4763" y="2444"/>
                  </a:lnTo>
                  <a:lnTo>
                    <a:pt x="4862" y="2222"/>
                  </a:lnTo>
                  <a:lnTo>
                    <a:pt x="4936" y="2000"/>
                  </a:lnTo>
                  <a:lnTo>
                    <a:pt x="4985" y="1753"/>
                  </a:lnTo>
                  <a:lnTo>
                    <a:pt x="5035" y="1506"/>
                  </a:lnTo>
                  <a:lnTo>
                    <a:pt x="5035" y="1259"/>
                  </a:lnTo>
                  <a:lnTo>
                    <a:pt x="5035" y="1"/>
                  </a:lnTo>
                  <a:lnTo>
                    <a:pt x="0" y="99"/>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9" name="Google Shape;3169;p34"/>
            <p:cNvSpPr/>
            <p:nvPr/>
          </p:nvSpPr>
          <p:spPr>
            <a:xfrm>
              <a:off x="1574533" y="3131095"/>
              <a:ext cx="613163" cy="211107"/>
            </a:xfrm>
            <a:custGeom>
              <a:avLst/>
              <a:gdLst/>
              <a:ahLst/>
              <a:cxnLst/>
              <a:rect l="l" t="t" r="r" b="b"/>
              <a:pathLst>
                <a:path w="19498" h="6713" extrusionOk="0">
                  <a:moveTo>
                    <a:pt x="889" y="0"/>
                  </a:moveTo>
                  <a:lnTo>
                    <a:pt x="741" y="49"/>
                  </a:lnTo>
                  <a:lnTo>
                    <a:pt x="618" y="74"/>
                  </a:lnTo>
                  <a:lnTo>
                    <a:pt x="495" y="148"/>
                  </a:lnTo>
                  <a:lnTo>
                    <a:pt x="396" y="222"/>
                  </a:lnTo>
                  <a:lnTo>
                    <a:pt x="297" y="321"/>
                  </a:lnTo>
                  <a:lnTo>
                    <a:pt x="198" y="420"/>
                  </a:lnTo>
                  <a:lnTo>
                    <a:pt x="124" y="543"/>
                  </a:lnTo>
                  <a:lnTo>
                    <a:pt x="75" y="642"/>
                  </a:lnTo>
                  <a:lnTo>
                    <a:pt x="26" y="790"/>
                  </a:lnTo>
                  <a:lnTo>
                    <a:pt x="1" y="913"/>
                  </a:lnTo>
                  <a:lnTo>
                    <a:pt x="1" y="1037"/>
                  </a:lnTo>
                  <a:lnTo>
                    <a:pt x="1" y="1185"/>
                  </a:lnTo>
                  <a:lnTo>
                    <a:pt x="50" y="1308"/>
                  </a:lnTo>
                  <a:lnTo>
                    <a:pt x="100" y="1456"/>
                  </a:lnTo>
                  <a:lnTo>
                    <a:pt x="174" y="1579"/>
                  </a:lnTo>
                  <a:lnTo>
                    <a:pt x="3407" y="6713"/>
                  </a:lnTo>
                  <a:lnTo>
                    <a:pt x="16709" y="6713"/>
                  </a:lnTo>
                  <a:lnTo>
                    <a:pt x="19399" y="1505"/>
                  </a:lnTo>
                  <a:lnTo>
                    <a:pt x="19448" y="1382"/>
                  </a:lnTo>
                  <a:lnTo>
                    <a:pt x="19473" y="1234"/>
                  </a:lnTo>
                  <a:lnTo>
                    <a:pt x="19497" y="1111"/>
                  </a:lnTo>
                  <a:lnTo>
                    <a:pt x="19497" y="987"/>
                  </a:lnTo>
                  <a:lnTo>
                    <a:pt x="19497" y="839"/>
                  </a:lnTo>
                  <a:lnTo>
                    <a:pt x="19448" y="716"/>
                  </a:lnTo>
                  <a:lnTo>
                    <a:pt x="19423" y="592"/>
                  </a:lnTo>
                  <a:lnTo>
                    <a:pt x="19349" y="494"/>
                  </a:lnTo>
                  <a:lnTo>
                    <a:pt x="19275" y="395"/>
                  </a:lnTo>
                  <a:lnTo>
                    <a:pt x="19201" y="296"/>
                  </a:lnTo>
                  <a:lnTo>
                    <a:pt x="19103" y="197"/>
                  </a:lnTo>
                  <a:lnTo>
                    <a:pt x="18979" y="148"/>
                  </a:lnTo>
                  <a:lnTo>
                    <a:pt x="18880" y="74"/>
                  </a:lnTo>
                  <a:lnTo>
                    <a:pt x="18757" y="25"/>
                  </a:lnTo>
                  <a:lnTo>
                    <a:pt x="1860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0" name="Google Shape;3170;p34"/>
            <p:cNvSpPr/>
            <p:nvPr/>
          </p:nvSpPr>
          <p:spPr>
            <a:xfrm>
              <a:off x="1936199" y="2847826"/>
              <a:ext cx="328312" cy="388848"/>
            </a:xfrm>
            <a:custGeom>
              <a:avLst/>
              <a:gdLst/>
              <a:ahLst/>
              <a:cxnLst/>
              <a:rect l="l" t="t" r="r" b="b"/>
              <a:pathLst>
                <a:path w="10440" h="12365" extrusionOk="0">
                  <a:moveTo>
                    <a:pt x="10440" y="4196"/>
                  </a:moveTo>
                  <a:lnTo>
                    <a:pt x="10440" y="4196"/>
                  </a:lnTo>
                  <a:lnTo>
                    <a:pt x="10366" y="4590"/>
                  </a:lnTo>
                  <a:lnTo>
                    <a:pt x="10267" y="4961"/>
                  </a:lnTo>
                  <a:lnTo>
                    <a:pt x="10168" y="5331"/>
                  </a:lnTo>
                  <a:lnTo>
                    <a:pt x="10045" y="5652"/>
                  </a:lnTo>
                  <a:lnTo>
                    <a:pt x="9872" y="5997"/>
                  </a:lnTo>
                  <a:lnTo>
                    <a:pt x="9699" y="6293"/>
                  </a:lnTo>
                  <a:lnTo>
                    <a:pt x="9477" y="6589"/>
                  </a:lnTo>
                  <a:lnTo>
                    <a:pt x="9230" y="6886"/>
                  </a:lnTo>
                  <a:lnTo>
                    <a:pt x="8959" y="7182"/>
                  </a:lnTo>
                  <a:lnTo>
                    <a:pt x="8663" y="7453"/>
                  </a:lnTo>
                  <a:lnTo>
                    <a:pt x="8317" y="7725"/>
                  </a:lnTo>
                  <a:lnTo>
                    <a:pt x="7922" y="7996"/>
                  </a:lnTo>
                  <a:lnTo>
                    <a:pt x="7503" y="8268"/>
                  </a:lnTo>
                  <a:lnTo>
                    <a:pt x="7034" y="8539"/>
                  </a:lnTo>
                  <a:lnTo>
                    <a:pt x="6516" y="8811"/>
                  </a:lnTo>
                  <a:lnTo>
                    <a:pt x="5973" y="9082"/>
                  </a:lnTo>
                  <a:lnTo>
                    <a:pt x="5973" y="9082"/>
                  </a:lnTo>
                  <a:lnTo>
                    <a:pt x="4837" y="9650"/>
                  </a:lnTo>
                  <a:lnTo>
                    <a:pt x="4146" y="9995"/>
                  </a:lnTo>
                  <a:lnTo>
                    <a:pt x="4146" y="9995"/>
                  </a:lnTo>
                  <a:lnTo>
                    <a:pt x="4097" y="10341"/>
                  </a:lnTo>
                  <a:lnTo>
                    <a:pt x="4023" y="10662"/>
                  </a:lnTo>
                  <a:lnTo>
                    <a:pt x="3949" y="11056"/>
                  </a:lnTo>
                  <a:lnTo>
                    <a:pt x="3850" y="11402"/>
                  </a:lnTo>
                  <a:lnTo>
                    <a:pt x="3776" y="11575"/>
                  </a:lnTo>
                  <a:lnTo>
                    <a:pt x="3702" y="11698"/>
                  </a:lnTo>
                  <a:lnTo>
                    <a:pt x="3653" y="11821"/>
                  </a:lnTo>
                  <a:lnTo>
                    <a:pt x="3554" y="11871"/>
                  </a:lnTo>
                  <a:lnTo>
                    <a:pt x="3480" y="11895"/>
                  </a:lnTo>
                  <a:lnTo>
                    <a:pt x="3406" y="11871"/>
                  </a:lnTo>
                  <a:lnTo>
                    <a:pt x="3406" y="11871"/>
                  </a:lnTo>
                  <a:lnTo>
                    <a:pt x="3357" y="11846"/>
                  </a:lnTo>
                  <a:lnTo>
                    <a:pt x="3332" y="11772"/>
                  </a:lnTo>
                  <a:lnTo>
                    <a:pt x="3283" y="11550"/>
                  </a:lnTo>
                  <a:lnTo>
                    <a:pt x="3307" y="11278"/>
                  </a:lnTo>
                  <a:lnTo>
                    <a:pt x="3332" y="10982"/>
                  </a:lnTo>
                  <a:lnTo>
                    <a:pt x="3381" y="10415"/>
                  </a:lnTo>
                  <a:lnTo>
                    <a:pt x="3406" y="10242"/>
                  </a:lnTo>
                  <a:lnTo>
                    <a:pt x="3381" y="10168"/>
                  </a:lnTo>
                  <a:lnTo>
                    <a:pt x="3381" y="10143"/>
                  </a:lnTo>
                  <a:lnTo>
                    <a:pt x="3381" y="10143"/>
                  </a:lnTo>
                  <a:lnTo>
                    <a:pt x="3332" y="10143"/>
                  </a:lnTo>
                  <a:lnTo>
                    <a:pt x="3307" y="10217"/>
                  </a:lnTo>
                  <a:lnTo>
                    <a:pt x="3209" y="10464"/>
                  </a:lnTo>
                  <a:lnTo>
                    <a:pt x="2937" y="11254"/>
                  </a:lnTo>
                  <a:lnTo>
                    <a:pt x="2764" y="11673"/>
                  </a:lnTo>
                  <a:lnTo>
                    <a:pt x="2592" y="12044"/>
                  </a:lnTo>
                  <a:lnTo>
                    <a:pt x="2518" y="12167"/>
                  </a:lnTo>
                  <a:lnTo>
                    <a:pt x="2444" y="12290"/>
                  </a:lnTo>
                  <a:lnTo>
                    <a:pt x="2370" y="12340"/>
                  </a:lnTo>
                  <a:lnTo>
                    <a:pt x="2296" y="12364"/>
                  </a:lnTo>
                  <a:lnTo>
                    <a:pt x="2296" y="12364"/>
                  </a:lnTo>
                  <a:lnTo>
                    <a:pt x="2221" y="12315"/>
                  </a:lnTo>
                  <a:lnTo>
                    <a:pt x="2197" y="12216"/>
                  </a:lnTo>
                  <a:lnTo>
                    <a:pt x="2172" y="12093"/>
                  </a:lnTo>
                  <a:lnTo>
                    <a:pt x="2172" y="11920"/>
                  </a:lnTo>
                  <a:lnTo>
                    <a:pt x="2246" y="11550"/>
                  </a:lnTo>
                  <a:lnTo>
                    <a:pt x="2320" y="11106"/>
                  </a:lnTo>
                  <a:lnTo>
                    <a:pt x="2518" y="10267"/>
                  </a:lnTo>
                  <a:lnTo>
                    <a:pt x="2542" y="9970"/>
                  </a:lnTo>
                  <a:lnTo>
                    <a:pt x="2542" y="9896"/>
                  </a:lnTo>
                  <a:lnTo>
                    <a:pt x="2518" y="9847"/>
                  </a:lnTo>
                  <a:lnTo>
                    <a:pt x="2518" y="9847"/>
                  </a:lnTo>
                  <a:lnTo>
                    <a:pt x="2468" y="9872"/>
                  </a:lnTo>
                  <a:lnTo>
                    <a:pt x="2419" y="9921"/>
                  </a:lnTo>
                  <a:lnTo>
                    <a:pt x="2271" y="10193"/>
                  </a:lnTo>
                  <a:lnTo>
                    <a:pt x="1901" y="10982"/>
                  </a:lnTo>
                  <a:lnTo>
                    <a:pt x="1679" y="11427"/>
                  </a:lnTo>
                  <a:lnTo>
                    <a:pt x="1481" y="11797"/>
                  </a:lnTo>
                  <a:lnTo>
                    <a:pt x="1382" y="11945"/>
                  </a:lnTo>
                  <a:lnTo>
                    <a:pt x="1284" y="12068"/>
                  </a:lnTo>
                  <a:lnTo>
                    <a:pt x="1185" y="12142"/>
                  </a:lnTo>
                  <a:lnTo>
                    <a:pt x="1111" y="12142"/>
                  </a:lnTo>
                  <a:lnTo>
                    <a:pt x="1111" y="12142"/>
                  </a:lnTo>
                  <a:lnTo>
                    <a:pt x="1062" y="12118"/>
                  </a:lnTo>
                  <a:lnTo>
                    <a:pt x="1012" y="12044"/>
                  </a:lnTo>
                  <a:lnTo>
                    <a:pt x="1012" y="11945"/>
                  </a:lnTo>
                  <a:lnTo>
                    <a:pt x="1037" y="11797"/>
                  </a:lnTo>
                  <a:lnTo>
                    <a:pt x="1111" y="11451"/>
                  </a:lnTo>
                  <a:lnTo>
                    <a:pt x="1234" y="11056"/>
                  </a:lnTo>
                  <a:lnTo>
                    <a:pt x="1481" y="10267"/>
                  </a:lnTo>
                  <a:lnTo>
                    <a:pt x="1555" y="9995"/>
                  </a:lnTo>
                  <a:lnTo>
                    <a:pt x="1555" y="9896"/>
                  </a:lnTo>
                  <a:lnTo>
                    <a:pt x="1530" y="9822"/>
                  </a:lnTo>
                  <a:lnTo>
                    <a:pt x="1530" y="9822"/>
                  </a:lnTo>
                  <a:lnTo>
                    <a:pt x="1506" y="9847"/>
                  </a:lnTo>
                  <a:lnTo>
                    <a:pt x="1456" y="9896"/>
                  </a:lnTo>
                  <a:lnTo>
                    <a:pt x="1284" y="10143"/>
                  </a:lnTo>
                  <a:lnTo>
                    <a:pt x="864" y="10908"/>
                  </a:lnTo>
                  <a:lnTo>
                    <a:pt x="617" y="11278"/>
                  </a:lnTo>
                  <a:lnTo>
                    <a:pt x="494" y="11451"/>
                  </a:lnTo>
                  <a:lnTo>
                    <a:pt x="395" y="11575"/>
                  </a:lnTo>
                  <a:lnTo>
                    <a:pt x="297" y="11673"/>
                  </a:lnTo>
                  <a:lnTo>
                    <a:pt x="198" y="11723"/>
                  </a:lnTo>
                  <a:lnTo>
                    <a:pt x="148" y="11723"/>
                  </a:lnTo>
                  <a:lnTo>
                    <a:pt x="99" y="11723"/>
                  </a:lnTo>
                  <a:lnTo>
                    <a:pt x="74" y="11698"/>
                  </a:lnTo>
                  <a:lnTo>
                    <a:pt x="50" y="11649"/>
                  </a:lnTo>
                  <a:lnTo>
                    <a:pt x="50" y="11649"/>
                  </a:lnTo>
                  <a:lnTo>
                    <a:pt x="0" y="11525"/>
                  </a:lnTo>
                  <a:lnTo>
                    <a:pt x="0" y="11377"/>
                  </a:lnTo>
                  <a:lnTo>
                    <a:pt x="25" y="11155"/>
                  </a:lnTo>
                  <a:lnTo>
                    <a:pt x="74" y="10908"/>
                  </a:lnTo>
                  <a:lnTo>
                    <a:pt x="247" y="10365"/>
                  </a:lnTo>
                  <a:lnTo>
                    <a:pt x="519" y="9748"/>
                  </a:lnTo>
                  <a:lnTo>
                    <a:pt x="815" y="9107"/>
                  </a:lnTo>
                  <a:lnTo>
                    <a:pt x="988" y="8811"/>
                  </a:lnTo>
                  <a:lnTo>
                    <a:pt x="1160" y="8539"/>
                  </a:lnTo>
                  <a:lnTo>
                    <a:pt x="1358" y="8292"/>
                  </a:lnTo>
                  <a:lnTo>
                    <a:pt x="1530" y="8070"/>
                  </a:lnTo>
                  <a:lnTo>
                    <a:pt x="1728" y="7897"/>
                  </a:lnTo>
                  <a:lnTo>
                    <a:pt x="1901" y="7749"/>
                  </a:lnTo>
                  <a:lnTo>
                    <a:pt x="1901" y="7749"/>
                  </a:lnTo>
                  <a:lnTo>
                    <a:pt x="2271" y="7552"/>
                  </a:lnTo>
                  <a:lnTo>
                    <a:pt x="2641" y="7355"/>
                  </a:lnTo>
                  <a:lnTo>
                    <a:pt x="3036" y="7206"/>
                  </a:lnTo>
                  <a:lnTo>
                    <a:pt x="3381" y="7058"/>
                  </a:lnTo>
                  <a:lnTo>
                    <a:pt x="3924" y="6886"/>
                  </a:lnTo>
                  <a:lnTo>
                    <a:pt x="4146" y="6836"/>
                  </a:lnTo>
                  <a:lnTo>
                    <a:pt x="5553" y="5356"/>
                  </a:lnTo>
                  <a:lnTo>
                    <a:pt x="4369" y="4171"/>
                  </a:lnTo>
                  <a:lnTo>
                    <a:pt x="7873" y="0"/>
                  </a:lnTo>
                  <a:lnTo>
                    <a:pt x="7873" y="0"/>
                  </a:lnTo>
                  <a:lnTo>
                    <a:pt x="8317" y="395"/>
                  </a:lnTo>
                  <a:lnTo>
                    <a:pt x="8761" y="839"/>
                  </a:lnTo>
                  <a:lnTo>
                    <a:pt x="9255" y="1432"/>
                  </a:lnTo>
                  <a:lnTo>
                    <a:pt x="9255" y="1432"/>
                  </a:lnTo>
                  <a:lnTo>
                    <a:pt x="9502" y="1728"/>
                  </a:lnTo>
                  <a:lnTo>
                    <a:pt x="9749" y="2073"/>
                  </a:lnTo>
                  <a:lnTo>
                    <a:pt x="9971" y="2419"/>
                  </a:lnTo>
                  <a:lnTo>
                    <a:pt x="10143" y="2764"/>
                  </a:lnTo>
                  <a:lnTo>
                    <a:pt x="10292" y="3134"/>
                  </a:lnTo>
                  <a:lnTo>
                    <a:pt x="10390" y="3505"/>
                  </a:lnTo>
                  <a:lnTo>
                    <a:pt x="10440" y="3677"/>
                  </a:lnTo>
                  <a:lnTo>
                    <a:pt x="10440" y="3850"/>
                  </a:lnTo>
                  <a:lnTo>
                    <a:pt x="10440" y="4023"/>
                  </a:lnTo>
                  <a:lnTo>
                    <a:pt x="10440" y="4196"/>
                  </a:lnTo>
                  <a:lnTo>
                    <a:pt x="10440"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1" name="Google Shape;3171;p34"/>
            <p:cNvSpPr/>
            <p:nvPr/>
          </p:nvSpPr>
          <p:spPr>
            <a:xfrm>
              <a:off x="2073557" y="2847826"/>
              <a:ext cx="153715" cy="168433"/>
            </a:xfrm>
            <a:custGeom>
              <a:avLst/>
              <a:gdLst/>
              <a:ahLst/>
              <a:cxnLst/>
              <a:rect l="l" t="t" r="r" b="b"/>
              <a:pathLst>
                <a:path w="4888" h="5356" extrusionOk="0">
                  <a:moveTo>
                    <a:pt x="4887" y="1432"/>
                  </a:moveTo>
                  <a:lnTo>
                    <a:pt x="1185" y="5356"/>
                  </a:lnTo>
                  <a:lnTo>
                    <a:pt x="1" y="4171"/>
                  </a:lnTo>
                  <a:lnTo>
                    <a:pt x="3505" y="0"/>
                  </a:lnTo>
                  <a:lnTo>
                    <a:pt x="3505" y="0"/>
                  </a:lnTo>
                  <a:lnTo>
                    <a:pt x="3949" y="395"/>
                  </a:lnTo>
                  <a:lnTo>
                    <a:pt x="4393" y="839"/>
                  </a:lnTo>
                  <a:lnTo>
                    <a:pt x="4887" y="1432"/>
                  </a:lnTo>
                  <a:lnTo>
                    <a:pt x="4887" y="1432"/>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2" name="Google Shape;3172;p34"/>
            <p:cNvSpPr/>
            <p:nvPr/>
          </p:nvSpPr>
          <p:spPr>
            <a:xfrm>
              <a:off x="1972677" y="2725971"/>
              <a:ext cx="245259" cy="287179"/>
            </a:xfrm>
            <a:custGeom>
              <a:avLst/>
              <a:gdLst/>
              <a:ahLst/>
              <a:cxnLst/>
              <a:rect l="l" t="t" r="r" b="b"/>
              <a:pathLst>
                <a:path w="7799" h="9132" extrusionOk="0">
                  <a:moveTo>
                    <a:pt x="2024" y="1"/>
                  </a:moveTo>
                  <a:lnTo>
                    <a:pt x="2024" y="1"/>
                  </a:lnTo>
                  <a:lnTo>
                    <a:pt x="1901" y="25"/>
                  </a:lnTo>
                  <a:lnTo>
                    <a:pt x="1728" y="50"/>
                  </a:lnTo>
                  <a:lnTo>
                    <a:pt x="1555" y="149"/>
                  </a:lnTo>
                  <a:lnTo>
                    <a:pt x="1358" y="247"/>
                  </a:lnTo>
                  <a:lnTo>
                    <a:pt x="1160" y="395"/>
                  </a:lnTo>
                  <a:lnTo>
                    <a:pt x="963" y="568"/>
                  </a:lnTo>
                  <a:lnTo>
                    <a:pt x="765" y="766"/>
                  </a:lnTo>
                  <a:lnTo>
                    <a:pt x="593" y="1012"/>
                  </a:lnTo>
                  <a:lnTo>
                    <a:pt x="420" y="1259"/>
                  </a:lnTo>
                  <a:lnTo>
                    <a:pt x="272" y="1555"/>
                  </a:lnTo>
                  <a:lnTo>
                    <a:pt x="173" y="1876"/>
                  </a:lnTo>
                  <a:lnTo>
                    <a:pt x="74" y="2222"/>
                  </a:lnTo>
                  <a:lnTo>
                    <a:pt x="25" y="2592"/>
                  </a:lnTo>
                  <a:lnTo>
                    <a:pt x="0" y="2987"/>
                  </a:lnTo>
                  <a:lnTo>
                    <a:pt x="25" y="3406"/>
                  </a:lnTo>
                  <a:lnTo>
                    <a:pt x="124" y="3875"/>
                  </a:lnTo>
                  <a:lnTo>
                    <a:pt x="124" y="3875"/>
                  </a:lnTo>
                  <a:lnTo>
                    <a:pt x="247" y="4319"/>
                  </a:lnTo>
                  <a:lnTo>
                    <a:pt x="420" y="4788"/>
                  </a:lnTo>
                  <a:lnTo>
                    <a:pt x="642" y="5257"/>
                  </a:lnTo>
                  <a:lnTo>
                    <a:pt x="889" y="5726"/>
                  </a:lnTo>
                  <a:lnTo>
                    <a:pt x="1160" y="6170"/>
                  </a:lnTo>
                  <a:lnTo>
                    <a:pt x="1456" y="6615"/>
                  </a:lnTo>
                  <a:lnTo>
                    <a:pt x="1728" y="7009"/>
                  </a:lnTo>
                  <a:lnTo>
                    <a:pt x="2024" y="7404"/>
                  </a:lnTo>
                  <a:lnTo>
                    <a:pt x="2592" y="8120"/>
                  </a:lnTo>
                  <a:lnTo>
                    <a:pt x="3060" y="8663"/>
                  </a:lnTo>
                  <a:lnTo>
                    <a:pt x="3505" y="9132"/>
                  </a:lnTo>
                  <a:lnTo>
                    <a:pt x="7799" y="4097"/>
                  </a:lnTo>
                  <a:lnTo>
                    <a:pt x="7799" y="4097"/>
                  </a:lnTo>
                  <a:lnTo>
                    <a:pt x="7157" y="3480"/>
                  </a:lnTo>
                  <a:lnTo>
                    <a:pt x="6442" y="2839"/>
                  </a:lnTo>
                  <a:lnTo>
                    <a:pt x="5578" y="2098"/>
                  </a:lnTo>
                  <a:lnTo>
                    <a:pt x="5109" y="1728"/>
                  </a:lnTo>
                  <a:lnTo>
                    <a:pt x="4640" y="1358"/>
                  </a:lnTo>
                  <a:lnTo>
                    <a:pt x="4146" y="1012"/>
                  </a:lnTo>
                  <a:lnTo>
                    <a:pt x="3677" y="692"/>
                  </a:lnTo>
                  <a:lnTo>
                    <a:pt x="3209" y="420"/>
                  </a:lnTo>
                  <a:lnTo>
                    <a:pt x="2789" y="223"/>
                  </a:lnTo>
                  <a:lnTo>
                    <a:pt x="2394" y="75"/>
                  </a:lnTo>
                  <a:lnTo>
                    <a:pt x="2197" y="25"/>
                  </a:lnTo>
                  <a:lnTo>
                    <a:pt x="2024" y="1"/>
                  </a:lnTo>
                  <a:lnTo>
                    <a:pt x="202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3" name="Google Shape;3173;p34"/>
            <p:cNvSpPr/>
            <p:nvPr/>
          </p:nvSpPr>
          <p:spPr>
            <a:xfrm>
              <a:off x="1500037" y="2855562"/>
              <a:ext cx="328312" cy="388094"/>
            </a:xfrm>
            <a:custGeom>
              <a:avLst/>
              <a:gdLst/>
              <a:ahLst/>
              <a:cxnLst/>
              <a:rect l="l" t="t" r="r" b="b"/>
              <a:pathLst>
                <a:path w="10440" h="12341" extrusionOk="0">
                  <a:moveTo>
                    <a:pt x="25" y="4196"/>
                  </a:moveTo>
                  <a:lnTo>
                    <a:pt x="25" y="4196"/>
                  </a:lnTo>
                  <a:lnTo>
                    <a:pt x="75" y="4591"/>
                  </a:lnTo>
                  <a:lnTo>
                    <a:pt x="173" y="4961"/>
                  </a:lnTo>
                  <a:lnTo>
                    <a:pt x="272" y="5307"/>
                  </a:lnTo>
                  <a:lnTo>
                    <a:pt x="420" y="5652"/>
                  </a:lnTo>
                  <a:lnTo>
                    <a:pt x="568" y="5973"/>
                  </a:lnTo>
                  <a:lnTo>
                    <a:pt x="741" y="6294"/>
                  </a:lnTo>
                  <a:lnTo>
                    <a:pt x="963" y="6590"/>
                  </a:lnTo>
                  <a:lnTo>
                    <a:pt x="1210" y="6886"/>
                  </a:lnTo>
                  <a:lnTo>
                    <a:pt x="1481" y="7183"/>
                  </a:lnTo>
                  <a:lnTo>
                    <a:pt x="1778" y="7454"/>
                  </a:lnTo>
                  <a:lnTo>
                    <a:pt x="2123" y="7725"/>
                  </a:lnTo>
                  <a:lnTo>
                    <a:pt x="2518" y="7997"/>
                  </a:lnTo>
                  <a:lnTo>
                    <a:pt x="2938" y="8268"/>
                  </a:lnTo>
                  <a:lnTo>
                    <a:pt x="3406" y="8540"/>
                  </a:lnTo>
                  <a:lnTo>
                    <a:pt x="3925" y="8811"/>
                  </a:lnTo>
                  <a:lnTo>
                    <a:pt x="4468" y="9083"/>
                  </a:lnTo>
                  <a:lnTo>
                    <a:pt x="4468" y="9083"/>
                  </a:lnTo>
                  <a:lnTo>
                    <a:pt x="5628" y="9650"/>
                  </a:lnTo>
                  <a:lnTo>
                    <a:pt x="6319" y="9996"/>
                  </a:lnTo>
                  <a:lnTo>
                    <a:pt x="6319" y="9996"/>
                  </a:lnTo>
                  <a:lnTo>
                    <a:pt x="6368" y="10341"/>
                  </a:lnTo>
                  <a:lnTo>
                    <a:pt x="6417" y="10662"/>
                  </a:lnTo>
                  <a:lnTo>
                    <a:pt x="6516" y="11057"/>
                  </a:lnTo>
                  <a:lnTo>
                    <a:pt x="6615" y="11427"/>
                  </a:lnTo>
                  <a:lnTo>
                    <a:pt x="6689" y="11600"/>
                  </a:lnTo>
                  <a:lnTo>
                    <a:pt x="6738" y="11748"/>
                  </a:lnTo>
                  <a:lnTo>
                    <a:pt x="6812" y="11847"/>
                  </a:lnTo>
                  <a:lnTo>
                    <a:pt x="6886" y="11921"/>
                  </a:lnTo>
                  <a:lnTo>
                    <a:pt x="6985" y="11946"/>
                  </a:lnTo>
                  <a:lnTo>
                    <a:pt x="7059" y="11921"/>
                  </a:lnTo>
                  <a:lnTo>
                    <a:pt x="7059" y="11921"/>
                  </a:lnTo>
                  <a:lnTo>
                    <a:pt x="7108" y="11872"/>
                  </a:lnTo>
                  <a:lnTo>
                    <a:pt x="7133" y="11798"/>
                  </a:lnTo>
                  <a:lnTo>
                    <a:pt x="7158" y="11575"/>
                  </a:lnTo>
                  <a:lnTo>
                    <a:pt x="7158" y="11304"/>
                  </a:lnTo>
                  <a:lnTo>
                    <a:pt x="7133" y="11008"/>
                  </a:lnTo>
                  <a:lnTo>
                    <a:pt x="7059" y="10416"/>
                  </a:lnTo>
                  <a:lnTo>
                    <a:pt x="7059" y="10218"/>
                  </a:lnTo>
                  <a:lnTo>
                    <a:pt x="7059" y="10169"/>
                  </a:lnTo>
                  <a:lnTo>
                    <a:pt x="7084" y="10119"/>
                  </a:lnTo>
                  <a:lnTo>
                    <a:pt x="7084" y="10119"/>
                  </a:lnTo>
                  <a:lnTo>
                    <a:pt x="7108" y="10144"/>
                  </a:lnTo>
                  <a:lnTo>
                    <a:pt x="7133" y="10193"/>
                  </a:lnTo>
                  <a:lnTo>
                    <a:pt x="7256" y="10465"/>
                  </a:lnTo>
                  <a:lnTo>
                    <a:pt x="7528" y="11230"/>
                  </a:lnTo>
                  <a:lnTo>
                    <a:pt x="7676" y="11674"/>
                  </a:lnTo>
                  <a:lnTo>
                    <a:pt x="7849" y="12020"/>
                  </a:lnTo>
                  <a:lnTo>
                    <a:pt x="7923" y="12168"/>
                  </a:lnTo>
                  <a:lnTo>
                    <a:pt x="7997" y="12266"/>
                  </a:lnTo>
                  <a:lnTo>
                    <a:pt x="8095" y="12340"/>
                  </a:lnTo>
                  <a:lnTo>
                    <a:pt x="8170" y="12340"/>
                  </a:lnTo>
                  <a:lnTo>
                    <a:pt x="8170" y="12340"/>
                  </a:lnTo>
                  <a:lnTo>
                    <a:pt x="8219" y="12291"/>
                  </a:lnTo>
                  <a:lnTo>
                    <a:pt x="8268" y="12217"/>
                  </a:lnTo>
                  <a:lnTo>
                    <a:pt x="8268" y="12094"/>
                  </a:lnTo>
                  <a:lnTo>
                    <a:pt x="8268" y="11921"/>
                  </a:lnTo>
                  <a:lnTo>
                    <a:pt x="8219" y="11526"/>
                  </a:lnTo>
                  <a:lnTo>
                    <a:pt x="8120" y="11082"/>
                  </a:lnTo>
                  <a:lnTo>
                    <a:pt x="7923" y="10267"/>
                  </a:lnTo>
                  <a:lnTo>
                    <a:pt x="7898" y="9971"/>
                  </a:lnTo>
                  <a:lnTo>
                    <a:pt x="7898" y="9897"/>
                  </a:lnTo>
                  <a:lnTo>
                    <a:pt x="7923" y="9848"/>
                  </a:lnTo>
                  <a:lnTo>
                    <a:pt x="7923" y="9848"/>
                  </a:lnTo>
                  <a:lnTo>
                    <a:pt x="7972" y="9848"/>
                  </a:lnTo>
                  <a:lnTo>
                    <a:pt x="8021" y="9922"/>
                  </a:lnTo>
                  <a:lnTo>
                    <a:pt x="8170" y="10169"/>
                  </a:lnTo>
                  <a:lnTo>
                    <a:pt x="8564" y="10983"/>
                  </a:lnTo>
                  <a:lnTo>
                    <a:pt x="8762" y="11403"/>
                  </a:lnTo>
                  <a:lnTo>
                    <a:pt x="8984" y="11798"/>
                  </a:lnTo>
                  <a:lnTo>
                    <a:pt x="9083" y="11946"/>
                  </a:lnTo>
                  <a:lnTo>
                    <a:pt x="9157" y="12044"/>
                  </a:lnTo>
                  <a:lnTo>
                    <a:pt x="9255" y="12118"/>
                  </a:lnTo>
                  <a:lnTo>
                    <a:pt x="9329" y="12143"/>
                  </a:lnTo>
                  <a:lnTo>
                    <a:pt x="9329" y="12143"/>
                  </a:lnTo>
                  <a:lnTo>
                    <a:pt x="9403" y="12118"/>
                  </a:lnTo>
                  <a:lnTo>
                    <a:pt x="9428" y="12044"/>
                  </a:lnTo>
                  <a:lnTo>
                    <a:pt x="9428" y="11921"/>
                  </a:lnTo>
                  <a:lnTo>
                    <a:pt x="9428" y="11798"/>
                  </a:lnTo>
                  <a:lnTo>
                    <a:pt x="9329" y="11452"/>
                  </a:lnTo>
                  <a:lnTo>
                    <a:pt x="9206" y="11032"/>
                  </a:lnTo>
                  <a:lnTo>
                    <a:pt x="8959" y="10267"/>
                  </a:lnTo>
                  <a:lnTo>
                    <a:pt x="8885" y="9971"/>
                  </a:lnTo>
                  <a:lnTo>
                    <a:pt x="8885" y="9873"/>
                  </a:lnTo>
                  <a:lnTo>
                    <a:pt x="8910" y="9823"/>
                  </a:lnTo>
                  <a:lnTo>
                    <a:pt x="8910" y="9823"/>
                  </a:lnTo>
                  <a:lnTo>
                    <a:pt x="8935" y="9823"/>
                  </a:lnTo>
                  <a:lnTo>
                    <a:pt x="8984" y="9873"/>
                  </a:lnTo>
                  <a:lnTo>
                    <a:pt x="9157" y="10119"/>
                  </a:lnTo>
                  <a:lnTo>
                    <a:pt x="9576" y="10884"/>
                  </a:lnTo>
                  <a:lnTo>
                    <a:pt x="9823" y="11279"/>
                  </a:lnTo>
                  <a:lnTo>
                    <a:pt x="9946" y="11452"/>
                  </a:lnTo>
                  <a:lnTo>
                    <a:pt x="10045" y="11575"/>
                  </a:lnTo>
                  <a:lnTo>
                    <a:pt x="10169" y="11674"/>
                  </a:lnTo>
                  <a:lnTo>
                    <a:pt x="10267" y="11724"/>
                  </a:lnTo>
                  <a:lnTo>
                    <a:pt x="10292" y="11724"/>
                  </a:lnTo>
                  <a:lnTo>
                    <a:pt x="10341" y="11724"/>
                  </a:lnTo>
                  <a:lnTo>
                    <a:pt x="10366" y="11699"/>
                  </a:lnTo>
                  <a:lnTo>
                    <a:pt x="10415" y="11649"/>
                  </a:lnTo>
                  <a:lnTo>
                    <a:pt x="10415" y="11649"/>
                  </a:lnTo>
                  <a:lnTo>
                    <a:pt x="10440" y="11526"/>
                  </a:lnTo>
                  <a:lnTo>
                    <a:pt x="10440" y="11353"/>
                  </a:lnTo>
                  <a:lnTo>
                    <a:pt x="10415" y="11156"/>
                  </a:lnTo>
                  <a:lnTo>
                    <a:pt x="10366" y="10909"/>
                  </a:lnTo>
                  <a:lnTo>
                    <a:pt x="10193" y="10341"/>
                  </a:lnTo>
                  <a:lnTo>
                    <a:pt x="9946" y="9724"/>
                  </a:lnTo>
                  <a:lnTo>
                    <a:pt x="9626" y="9108"/>
                  </a:lnTo>
                  <a:lnTo>
                    <a:pt x="9453" y="8811"/>
                  </a:lnTo>
                  <a:lnTo>
                    <a:pt x="9280" y="8540"/>
                  </a:lnTo>
                  <a:lnTo>
                    <a:pt x="9107" y="8293"/>
                  </a:lnTo>
                  <a:lnTo>
                    <a:pt x="8910" y="8071"/>
                  </a:lnTo>
                  <a:lnTo>
                    <a:pt x="8737" y="7874"/>
                  </a:lnTo>
                  <a:lnTo>
                    <a:pt x="8540" y="7750"/>
                  </a:lnTo>
                  <a:lnTo>
                    <a:pt x="8540" y="7750"/>
                  </a:lnTo>
                  <a:lnTo>
                    <a:pt x="8170" y="7528"/>
                  </a:lnTo>
                  <a:lnTo>
                    <a:pt x="7799" y="7355"/>
                  </a:lnTo>
                  <a:lnTo>
                    <a:pt x="7429" y="7183"/>
                  </a:lnTo>
                  <a:lnTo>
                    <a:pt x="7059" y="7059"/>
                  </a:lnTo>
                  <a:lnTo>
                    <a:pt x="6516" y="6886"/>
                  </a:lnTo>
                  <a:lnTo>
                    <a:pt x="6294" y="6837"/>
                  </a:lnTo>
                  <a:lnTo>
                    <a:pt x="4887" y="5356"/>
                  </a:lnTo>
                  <a:lnTo>
                    <a:pt x="6096" y="4147"/>
                  </a:lnTo>
                  <a:lnTo>
                    <a:pt x="2567" y="1"/>
                  </a:lnTo>
                  <a:lnTo>
                    <a:pt x="2567" y="1"/>
                  </a:lnTo>
                  <a:lnTo>
                    <a:pt x="2444" y="100"/>
                  </a:lnTo>
                  <a:lnTo>
                    <a:pt x="2123" y="396"/>
                  </a:lnTo>
                  <a:lnTo>
                    <a:pt x="1679" y="840"/>
                  </a:lnTo>
                  <a:lnTo>
                    <a:pt x="1185" y="1408"/>
                  </a:lnTo>
                  <a:lnTo>
                    <a:pt x="1185" y="1408"/>
                  </a:lnTo>
                  <a:lnTo>
                    <a:pt x="939" y="1728"/>
                  </a:lnTo>
                  <a:lnTo>
                    <a:pt x="692" y="2074"/>
                  </a:lnTo>
                  <a:lnTo>
                    <a:pt x="494" y="2419"/>
                  </a:lnTo>
                  <a:lnTo>
                    <a:pt x="297" y="2765"/>
                  </a:lnTo>
                  <a:lnTo>
                    <a:pt x="149" y="3135"/>
                  </a:lnTo>
                  <a:lnTo>
                    <a:pt x="50" y="3481"/>
                  </a:lnTo>
                  <a:lnTo>
                    <a:pt x="25" y="3678"/>
                  </a:lnTo>
                  <a:lnTo>
                    <a:pt x="1" y="3851"/>
                  </a:lnTo>
                  <a:lnTo>
                    <a:pt x="1" y="4024"/>
                  </a:lnTo>
                  <a:lnTo>
                    <a:pt x="25" y="4196"/>
                  </a:lnTo>
                  <a:lnTo>
                    <a:pt x="25"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4" name="Google Shape;3174;p34"/>
            <p:cNvSpPr/>
            <p:nvPr/>
          </p:nvSpPr>
          <p:spPr>
            <a:xfrm>
              <a:off x="1537301" y="2855562"/>
              <a:ext cx="154470" cy="168464"/>
            </a:xfrm>
            <a:custGeom>
              <a:avLst/>
              <a:gdLst/>
              <a:ahLst/>
              <a:cxnLst/>
              <a:rect l="l" t="t" r="r" b="b"/>
              <a:pathLst>
                <a:path w="4912" h="5357" extrusionOk="0">
                  <a:moveTo>
                    <a:pt x="0" y="1408"/>
                  </a:moveTo>
                  <a:lnTo>
                    <a:pt x="3702" y="5356"/>
                  </a:lnTo>
                  <a:lnTo>
                    <a:pt x="4911" y="4147"/>
                  </a:lnTo>
                  <a:lnTo>
                    <a:pt x="1382" y="1"/>
                  </a:lnTo>
                  <a:lnTo>
                    <a:pt x="1382" y="1"/>
                  </a:lnTo>
                  <a:lnTo>
                    <a:pt x="1259" y="100"/>
                  </a:lnTo>
                  <a:lnTo>
                    <a:pt x="938" y="396"/>
                  </a:lnTo>
                  <a:lnTo>
                    <a:pt x="494" y="840"/>
                  </a:lnTo>
                  <a:lnTo>
                    <a:pt x="0" y="1408"/>
                  </a:lnTo>
                  <a:lnTo>
                    <a:pt x="0" y="1408"/>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5" name="Google Shape;3175;p34"/>
            <p:cNvSpPr/>
            <p:nvPr/>
          </p:nvSpPr>
          <p:spPr>
            <a:xfrm>
              <a:off x="1546609" y="2733738"/>
              <a:ext cx="245291" cy="287179"/>
            </a:xfrm>
            <a:custGeom>
              <a:avLst/>
              <a:gdLst/>
              <a:ahLst/>
              <a:cxnLst/>
              <a:rect l="l" t="t" r="r" b="b"/>
              <a:pathLst>
                <a:path w="7800" h="9132" extrusionOk="0">
                  <a:moveTo>
                    <a:pt x="5775" y="0"/>
                  </a:moveTo>
                  <a:lnTo>
                    <a:pt x="5775" y="0"/>
                  </a:lnTo>
                  <a:lnTo>
                    <a:pt x="5923" y="0"/>
                  </a:lnTo>
                  <a:lnTo>
                    <a:pt x="6072" y="50"/>
                  </a:lnTo>
                  <a:lnTo>
                    <a:pt x="6269" y="124"/>
                  </a:lnTo>
                  <a:lnTo>
                    <a:pt x="6442" y="247"/>
                  </a:lnTo>
                  <a:lnTo>
                    <a:pt x="6639" y="371"/>
                  </a:lnTo>
                  <a:lnTo>
                    <a:pt x="6837" y="543"/>
                  </a:lnTo>
                  <a:lnTo>
                    <a:pt x="7034" y="765"/>
                  </a:lnTo>
                  <a:lnTo>
                    <a:pt x="7207" y="987"/>
                  </a:lnTo>
                  <a:lnTo>
                    <a:pt x="7380" y="1259"/>
                  </a:lnTo>
                  <a:lnTo>
                    <a:pt x="7528" y="1555"/>
                  </a:lnTo>
                  <a:lnTo>
                    <a:pt x="7651" y="1876"/>
                  </a:lnTo>
                  <a:lnTo>
                    <a:pt x="7725" y="2221"/>
                  </a:lnTo>
                  <a:lnTo>
                    <a:pt x="7799" y="2592"/>
                  </a:lnTo>
                  <a:lnTo>
                    <a:pt x="7799" y="2986"/>
                  </a:lnTo>
                  <a:lnTo>
                    <a:pt x="7774" y="3406"/>
                  </a:lnTo>
                  <a:lnTo>
                    <a:pt x="7700" y="3850"/>
                  </a:lnTo>
                  <a:lnTo>
                    <a:pt x="7700" y="3850"/>
                  </a:lnTo>
                  <a:lnTo>
                    <a:pt x="7552" y="4319"/>
                  </a:lnTo>
                  <a:lnTo>
                    <a:pt x="7380" y="4788"/>
                  </a:lnTo>
                  <a:lnTo>
                    <a:pt x="7157" y="5257"/>
                  </a:lnTo>
                  <a:lnTo>
                    <a:pt x="6911" y="5701"/>
                  </a:lnTo>
                  <a:lnTo>
                    <a:pt x="6639" y="6170"/>
                  </a:lnTo>
                  <a:lnTo>
                    <a:pt x="6368" y="6590"/>
                  </a:lnTo>
                  <a:lnTo>
                    <a:pt x="6072" y="7009"/>
                  </a:lnTo>
                  <a:lnTo>
                    <a:pt x="5775" y="7404"/>
                  </a:lnTo>
                  <a:lnTo>
                    <a:pt x="5232" y="8095"/>
                  </a:lnTo>
                  <a:lnTo>
                    <a:pt x="4739" y="8638"/>
                  </a:lnTo>
                  <a:lnTo>
                    <a:pt x="4295" y="9132"/>
                  </a:lnTo>
                  <a:lnTo>
                    <a:pt x="0" y="4097"/>
                  </a:lnTo>
                  <a:lnTo>
                    <a:pt x="0" y="4097"/>
                  </a:lnTo>
                  <a:lnTo>
                    <a:pt x="667" y="3455"/>
                  </a:lnTo>
                  <a:lnTo>
                    <a:pt x="1358" y="2814"/>
                  </a:lnTo>
                  <a:lnTo>
                    <a:pt x="2222" y="2098"/>
                  </a:lnTo>
                  <a:lnTo>
                    <a:pt x="2691" y="1703"/>
                  </a:lnTo>
                  <a:lnTo>
                    <a:pt x="3184" y="1333"/>
                  </a:lnTo>
                  <a:lnTo>
                    <a:pt x="3653" y="987"/>
                  </a:lnTo>
                  <a:lnTo>
                    <a:pt x="4122" y="691"/>
                  </a:lnTo>
                  <a:lnTo>
                    <a:pt x="4591" y="420"/>
                  </a:lnTo>
                  <a:lnTo>
                    <a:pt x="5010" y="198"/>
                  </a:lnTo>
                  <a:lnTo>
                    <a:pt x="5430" y="74"/>
                  </a:lnTo>
                  <a:lnTo>
                    <a:pt x="5603" y="25"/>
                  </a:lnTo>
                  <a:lnTo>
                    <a:pt x="5775" y="0"/>
                  </a:lnTo>
                  <a:lnTo>
                    <a:pt x="577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6" name="Google Shape;3176;p34"/>
            <p:cNvSpPr/>
            <p:nvPr/>
          </p:nvSpPr>
          <p:spPr>
            <a:xfrm>
              <a:off x="1562143" y="2070187"/>
              <a:ext cx="632535" cy="583666"/>
            </a:xfrm>
            <a:custGeom>
              <a:avLst/>
              <a:gdLst/>
              <a:ahLst/>
              <a:cxnLst/>
              <a:rect l="l" t="t" r="r" b="b"/>
              <a:pathLst>
                <a:path w="20114" h="18560"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close/>
                </a:path>
              </a:pathLst>
            </a:custGeom>
            <a:solidFill>
              <a:srgbClr val="3C28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7" name="Google Shape;3177;p34"/>
            <p:cNvSpPr/>
            <p:nvPr/>
          </p:nvSpPr>
          <p:spPr>
            <a:xfrm>
              <a:off x="1562143" y="2070187"/>
              <a:ext cx="632535" cy="583666"/>
            </a:xfrm>
            <a:custGeom>
              <a:avLst/>
              <a:gdLst/>
              <a:ahLst/>
              <a:cxnLst/>
              <a:rect l="l" t="t" r="r" b="b"/>
              <a:pathLst>
                <a:path w="20114" h="18560" fill="none"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8" name="Google Shape;3178;p34"/>
            <p:cNvSpPr/>
            <p:nvPr/>
          </p:nvSpPr>
          <p:spPr>
            <a:xfrm>
              <a:off x="2113148" y="2410878"/>
              <a:ext cx="154470" cy="197176"/>
            </a:xfrm>
            <a:custGeom>
              <a:avLst/>
              <a:gdLst/>
              <a:ahLst/>
              <a:cxnLst/>
              <a:rect l="l" t="t" r="r" b="b"/>
              <a:pathLst>
                <a:path w="4912" h="6270" extrusionOk="0">
                  <a:moveTo>
                    <a:pt x="124" y="6245"/>
                  </a:moveTo>
                  <a:lnTo>
                    <a:pt x="124" y="6245"/>
                  </a:lnTo>
                  <a:lnTo>
                    <a:pt x="148" y="6269"/>
                  </a:lnTo>
                  <a:lnTo>
                    <a:pt x="198" y="6269"/>
                  </a:lnTo>
                  <a:lnTo>
                    <a:pt x="370" y="6269"/>
                  </a:lnTo>
                  <a:lnTo>
                    <a:pt x="864" y="6146"/>
                  </a:lnTo>
                  <a:lnTo>
                    <a:pt x="1678" y="5899"/>
                  </a:lnTo>
                  <a:lnTo>
                    <a:pt x="1678" y="5899"/>
                  </a:lnTo>
                  <a:lnTo>
                    <a:pt x="2320" y="5603"/>
                  </a:lnTo>
                  <a:lnTo>
                    <a:pt x="2641" y="5430"/>
                  </a:lnTo>
                  <a:lnTo>
                    <a:pt x="2962" y="5257"/>
                  </a:lnTo>
                  <a:lnTo>
                    <a:pt x="3258" y="5060"/>
                  </a:lnTo>
                  <a:lnTo>
                    <a:pt x="3529" y="4838"/>
                  </a:lnTo>
                  <a:lnTo>
                    <a:pt x="3801" y="4616"/>
                  </a:lnTo>
                  <a:lnTo>
                    <a:pt x="4048" y="4369"/>
                  </a:lnTo>
                  <a:lnTo>
                    <a:pt x="4270" y="4098"/>
                  </a:lnTo>
                  <a:lnTo>
                    <a:pt x="4467" y="3826"/>
                  </a:lnTo>
                  <a:lnTo>
                    <a:pt x="4640" y="3530"/>
                  </a:lnTo>
                  <a:lnTo>
                    <a:pt x="4763" y="3234"/>
                  </a:lnTo>
                  <a:lnTo>
                    <a:pt x="4862" y="2888"/>
                  </a:lnTo>
                  <a:lnTo>
                    <a:pt x="4911" y="2543"/>
                  </a:lnTo>
                  <a:lnTo>
                    <a:pt x="4911" y="2173"/>
                  </a:lnTo>
                  <a:lnTo>
                    <a:pt x="4837" y="1802"/>
                  </a:lnTo>
                  <a:lnTo>
                    <a:pt x="4837" y="1802"/>
                  </a:lnTo>
                  <a:lnTo>
                    <a:pt x="4788" y="1580"/>
                  </a:lnTo>
                  <a:lnTo>
                    <a:pt x="4714" y="1358"/>
                  </a:lnTo>
                  <a:lnTo>
                    <a:pt x="4615" y="1136"/>
                  </a:lnTo>
                  <a:lnTo>
                    <a:pt x="4492" y="939"/>
                  </a:lnTo>
                  <a:lnTo>
                    <a:pt x="4344" y="766"/>
                  </a:lnTo>
                  <a:lnTo>
                    <a:pt x="4196" y="593"/>
                  </a:lnTo>
                  <a:lnTo>
                    <a:pt x="4023" y="445"/>
                  </a:lnTo>
                  <a:lnTo>
                    <a:pt x="3825" y="297"/>
                  </a:lnTo>
                  <a:lnTo>
                    <a:pt x="3825" y="297"/>
                  </a:lnTo>
                  <a:lnTo>
                    <a:pt x="3554" y="174"/>
                  </a:lnTo>
                  <a:lnTo>
                    <a:pt x="3283" y="100"/>
                  </a:lnTo>
                  <a:lnTo>
                    <a:pt x="3011" y="26"/>
                  </a:lnTo>
                  <a:lnTo>
                    <a:pt x="2715" y="1"/>
                  </a:lnTo>
                  <a:lnTo>
                    <a:pt x="2715" y="1"/>
                  </a:lnTo>
                  <a:lnTo>
                    <a:pt x="2394" y="26"/>
                  </a:lnTo>
                  <a:lnTo>
                    <a:pt x="2098" y="75"/>
                  </a:lnTo>
                  <a:lnTo>
                    <a:pt x="2098" y="75"/>
                  </a:lnTo>
                  <a:lnTo>
                    <a:pt x="1900" y="149"/>
                  </a:lnTo>
                  <a:lnTo>
                    <a:pt x="1703" y="248"/>
                  </a:lnTo>
                  <a:lnTo>
                    <a:pt x="1530" y="371"/>
                  </a:lnTo>
                  <a:lnTo>
                    <a:pt x="1358" y="519"/>
                  </a:lnTo>
                  <a:lnTo>
                    <a:pt x="1185" y="692"/>
                  </a:lnTo>
                  <a:lnTo>
                    <a:pt x="1037" y="889"/>
                  </a:lnTo>
                  <a:lnTo>
                    <a:pt x="889" y="1087"/>
                  </a:lnTo>
                  <a:lnTo>
                    <a:pt x="765" y="1309"/>
                  </a:lnTo>
                  <a:lnTo>
                    <a:pt x="543" y="1753"/>
                  </a:lnTo>
                  <a:lnTo>
                    <a:pt x="346" y="2247"/>
                  </a:lnTo>
                  <a:lnTo>
                    <a:pt x="198" y="2716"/>
                  </a:lnTo>
                  <a:lnTo>
                    <a:pt x="99" y="3184"/>
                  </a:lnTo>
                  <a:lnTo>
                    <a:pt x="99" y="3184"/>
                  </a:lnTo>
                  <a:lnTo>
                    <a:pt x="50" y="3481"/>
                  </a:lnTo>
                  <a:lnTo>
                    <a:pt x="25" y="3727"/>
                  </a:lnTo>
                  <a:lnTo>
                    <a:pt x="25" y="3777"/>
                  </a:lnTo>
                  <a:lnTo>
                    <a:pt x="25" y="3777"/>
                  </a:lnTo>
                  <a:lnTo>
                    <a:pt x="0" y="4542"/>
                  </a:lnTo>
                  <a:lnTo>
                    <a:pt x="0" y="5085"/>
                  </a:lnTo>
                  <a:lnTo>
                    <a:pt x="50" y="5578"/>
                  </a:lnTo>
                  <a:lnTo>
                    <a:pt x="124" y="6245"/>
                  </a:lnTo>
                  <a:lnTo>
                    <a:pt x="124"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9" name="Google Shape;3179;p34"/>
            <p:cNvSpPr/>
            <p:nvPr/>
          </p:nvSpPr>
          <p:spPr>
            <a:xfrm>
              <a:off x="2113903" y="2438834"/>
              <a:ext cx="126545" cy="136608"/>
            </a:xfrm>
            <a:custGeom>
              <a:avLst/>
              <a:gdLst/>
              <a:ahLst/>
              <a:cxnLst/>
              <a:rect l="l" t="t" r="r" b="b"/>
              <a:pathLst>
                <a:path w="4024" h="4344" extrusionOk="0">
                  <a:moveTo>
                    <a:pt x="1580" y="2024"/>
                  </a:moveTo>
                  <a:lnTo>
                    <a:pt x="1580" y="2024"/>
                  </a:lnTo>
                  <a:lnTo>
                    <a:pt x="1704" y="2172"/>
                  </a:lnTo>
                  <a:lnTo>
                    <a:pt x="1778" y="2320"/>
                  </a:lnTo>
                  <a:lnTo>
                    <a:pt x="1852" y="2493"/>
                  </a:lnTo>
                  <a:lnTo>
                    <a:pt x="1876" y="2666"/>
                  </a:lnTo>
                  <a:lnTo>
                    <a:pt x="1876" y="2838"/>
                  </a:lnTo>
                  <a:lnTo>
                    <a:pt x="1852" y="3011"/>
                  </a:lnTo>
                  <a:lnTo>
                    <a:pt x="1802" y="3184"/>
                  </a:lnTo>
                  <a:lnTo>
                    <a:pt x="1704" y="3332"/>
                  </a:lnTo>
                  <a:lnTo>
                    <a:pt x="1704" y="3332"/>
                  </a:lnTo>
                  <a:lnTo>
                    <a:pt x="1580" y="3505"/>
                  </a:lnTo>
                  <a:lnTo>
                    <a:pt x="1408" y="3628"/>
                  </a:lnTo>
                  <a:lnTo>
                    <a:pt x="1235" y="3751"/>
                  </a:lnTo>
                  <a:lnTo>
                    <a:pt x="1037" y="3826"/>
                  </a:lnTo>
                  <a:lnTo>
                    <a:pt x="815" y="3900"/>
                  </a:lnTo>
                  <a:lnTo>
                    <a:pt x="593" y="3949"/>
                  </a:lnTo>
                  <a:lnTo>
                    <a:pt x="174" y="3998"/>
                  </a:lnTo>
                  <a:lnTo>
                    <a:pt x="174" y="3998"/>
                  </a:lnTo>
                  <a:lnTo>
                    <a:pt x="100" y="4023"/>
                  </a:lnTo>
                  <a:lnTo>
                    <a:pt x="50" y="4072"/>
                  </a:lnTo>
                  <a:lnTo>
                    <a:pt x="26" y="4122"/>
                  </a:lnTo>
                  <a:lnTo>
                    <a:pt x="26" y="4196"/>
                  </a:lnTo>
                  <a:lnTo>
                    <a:pt x="26" y="4245"/>
                  </a:lnTo>
                  <a:lnTo>
                    <a:pt x="50" y="4294"/>
                  </a:lnTo>
                  <a:lnTo>
                    <a:pt x="100" y="4344"/>
                  </a:lnTo>
                  <a:lnTo>
                    <a:pt x="174" y="4344"/>
                  </a:lnTo>
                  <a:lnTo>
                    <a:pt x="174" y="4344"/>
                  </a:lnTo>
                  <a:lnTo>
                    <a:pt x="717" y="4344"/>
                  </a:lnTo>
                  <a:lnTo>
                    <a:pt x="963" y="4344"/>
                  </a:lnTo>
                  <a:lnTo>
                    <a:pt x="1235" y="4294"/>
                  </a:lnTo>
                  <a:lnTo>
                    <a:pt x="1235" y="4294"/>
                  </a:lnTo>
                  <a:lnTo>
                    <a:pt x="1482" y="4220"/>
                  </a:lnTo>
                  <a:lnTo>
                    <a:pt x="1728" y="4122"/>
                  </a:lnTo>
                  <a:lnTo>
                    <a:pt x="1926" y="3974"/>
                  </a:lnTo>
                  <a:lnTo>
                    <a:pt x="2123" y="3776"/>
                  </a:lnTo>
                  <a:lnTo>
                    <a:pt x="2123" y="3776"/>
                  </a:lnTo>
                  <a:lnTo>
                    <a:pt x="2247" y="3603"/>
                  </a:lnTo>
                  <a:lnTo>
                    <a:pt x="2345" y="3406"/>
                  </a:lnTo>
                  <a:lnTo>
                    <a:pt x="2419" y="3184"/>
                  </a:lnTo>
                  <a:lnTo>
                    <a:pt x="2469" y="2962"/>
                  </a:lnTo>
                  <a:lnTo>
                    <a:pt x="2469" y="2740"/>
                  </a:lnTo>
                  <a:lnTo>
                    <a:pt x="2469" y="2518"/>
                  </a:lnTo>
                  <a:lnTo>
                    <a:pt x="2419" y="2295"/>
                  </a:lnTo>
                  <a:lnTo>
                    <a:pt x="2321" y="2098"/>
                  </a:lnTo>
                  <a:lnTo>
                    <a:pt x="2321" y="2098"/>
                  </a:lnTo>
                  <a:lnTo>
                    <a:pt x="2247" y="1925"/>
                  </a:lnTo>
                  <a:lnTo>
                    <a:pt x="2123" y="1752"/>
                  </a:lnTo>
                  <a:lnTo>
                    <a:pt x="2000" y="1604"/>
                  </a:lnTo>
                  <a:lnTo>
                    <a:pt x="1852" y="1456"/>
                  </a:lnTo>
                  <a:lnTo>
                    <a:pt x="1852" y="1456"/>
                  </a:lnTo>
                  <a:lnTo>
                    <a:pt x="2099" y="1111"/>
                  </a:lnTo>
                  <a:lnTo>
                    <a:pt x="2222" y="938"/>
                  </a:lnTo>
                  <a:lnTo>
                    <a:pt x="2370" y="815"/>
                  </a:lnTo>
                  <a:lnTo>
                    <a:pt x="2370" y="815"/>
                  </a:lnTo>
                  <a:lnTo>
                    <a:pt x="2493" y="716"/>
                  </a:lnTo>
                  <a:lnTo>
                    <a:pt x="2617" y="667"/>
                  </a:lnTo>
                  <a:lnTo>
                    <a:pt x="2740" y="642"/>
                  </a:lnTo>
                  <a:lnTo>
                    <a:pt x="2864" y="617"/>
                  </a:lnTo>
                  <a:lnTo>
                    <a:pt x="2962" y="642"/>
                  </a:lnTo>
                  <a:lnTo>
                    <a:pt x="3086" y="691"/>
                  </a:lnTo>
                  <a:lnTo>
                    <a:pt x="3209" y="741"/>
                  </a:lnTo>
                  <a:lnTo>
                    <a:pt x="3308" y="839"/>
                  </a:lnTo>
                  <a:lnTo>
                    <a:pt x="3308" y="839"/>
                  </a:lnTo>
                  <a:lnTo>
                    <a:pt x="3407" y="987"/>
                  </a:lnTo>
                  <a:lnTo>
                    <a:pt x="3505" y="1136"/>
                  </a:lnTo>
                  <a:lnTo>
                    <a:pt x="3579" y="1333"/>
                  </a:lnTo>
                  <a:lnTo>
                    <a:pt x="3604" y="1506"/>
                  </a:lnTo>
                  <a:lnTo>
                    <a:pt x="3629" y="1703"/>
                  </a:lnTo>
                  <a:lnTo>
                    <a:pt x="3629" y="1901"/>
                  </a:lnTo>
                  <a:lnTo>
                    <a:pt x="3629" y="2098"/>
                  </a:lnTo>
                  <a:lnTo>
                    <a:pt x="3579" y="2271"/>
                  </a:lnTo>
                  <a:lnTo>
                    <a:pt x="3579" y="2271"/>
                  </a:lnTo>
                  <a:lnTo>
                    <a:pt x="3579" y="2295"/>
                  </a:lnTo>
                  <a:lnTo>
                    <a:pt x="3579" y="2345"/>
                  </a:lnTo>
                  <a:lnTo>
                    <a:pt x="3629" y="2369"/>
                  </a:lnTo>
                  <a:lnTo>
                    <a:pt x="3678" y="2369"/>
                  </a:lnTo>
                  <a:lnTo>
                    <a:pt x="3727" y="2369"/>
                  </a:lnTo>
                  <a:lnTo>
                    <a:pt x="3727" y="2320"/>
                  </a:lnTo>
                  <a:lnTo>
                    <a:pt x="3727" y="2320"/>
                  </a:lnTo>
                  <a:lnTo>
                    <a:pt x="3900" y="1901"/>
                  </a:lnTo>
                  <a:lnTo>
                    <a:pt x="3974" y="1703"/>
                  </a:lnTo>
                  <a:lnTo>
                    <a:pt x="4024" y="1481"/>
                  </a:lnTo>
                  <a:lnTo>
                    <a:pt x="4024" y="1481"/>
                  </a:lnTo>
                  <a:lnTo>
                    <a:pt x="4024" y="1284"/>
                  </a:lnTo>
                  <a:lnTo>
                    <a:pt x="4024" y="1111"/>
                  </a:lnTo>
                  <a:lnTo>
                    <a:pt x="3974" y="938"/>
                  </a:lnTo>
                  <a:lnTo>
                    <a:pt x="3900" y="741"/>
                  </a:lnTo>
                  <a:lnTo>
                    <a:pt x="3900" y="741"/>
                  </a:lnTo>
                  <a:lnTo>
                    <a:pt x="3826" y="593"/>
                  </a:lnTo>
                  <a:lnTo>
                    <a:pt x="3727" y="469"/>
                  </a:lnTo>
                  <a:lnTo>
                    <a:pt x="3629" y="346"/>
                  </a:lnTo>
                  <a:lnTo>
                    <a:pt x="3481" y="222"/>
                  </a:lnTo>
                  <a:lnTo>
                    <a:pt x="3357" y="148"/>
                  </a:lnTo>
                  <a:lnTo>
                    <a:pt x="3184" y="74"/>
                  </a:lnTo>
                  <a:lnTo>
                    <a:pt x="3036" y="25"/>
                  </a:lnTo>
                  <a:lnTo>
                    <a:pt x="2864" y="0"/>
                  </a:lnTo>
                  <a:lnTo>
                    <a:pt x="2864" y="0"/>
                  </a:lnTo>
                  <a:lnTo>
                    <a:pt x="2691" y="0"/>
                  </a:lnTo>
                  <a:lnTo>
                    <a:pt x="2518" y="50"/>
                  </a:lnTo>
                  <a:lnTo>
                    <a:pt x="2370" y="99"/>
                  </a:lnTo>
                  <a:lnTo>
                    <a:pt x="2222" y="173"/>
                  </a:lnTo>
                  <a:lnTo>
                    <a:pt x="2074" y="247"/>
                  </a:lnTo>
                  <a:lnTo>
                    <a:pt x="1951" y="370"/>
                  </a:lnTo>
                  <a:lnTo>
                    <a:pt x="1704" y="617"/>
                  </a:lnTo>
                  <a:lnTo>
                    <a:pt x="1506" y="889"/>
                  </a:lnTo>
                  <a:lnTo>
                    <a:pt x="1309" y="1185"/>
                  </a:lnTo>
                  <a:lnTo>
                    <a:pt x="1111" y="1456"/>
                  </a:lnTo>
                  <a:lnTo>
                    <a:pt x="914" y="1703"/>
                  </a:lnTo>
                  <a:lnTo>
                    <a:pt x="914" y="1703"/>
                  </a:lnTo>
                  <a:lnTo>
                    <a:pt x="643" y="1950"/>
                  </a:lnTo>
                  <a:lnTo>
                    <a:pt x="519" y="2073"/>
                  </a:lnTo>
                  <a:lnTo>
                    <a:pt x="371" y="2172"/>
                  </a:lnTo>
                  <a:lnTo>
                    <a:pt x="371" y="2172"/>
                  </a:lnTo>
                  <a:lnTo>
                    <a:pt x="223" y="2246"/>
                  </a:lnTo>
                  <a:lnTo>
                    <a:pt x="75" y="2295"/>
                  </a:lnTo>
                  <a:lnTo>
                    <a:pt x="75" y="2295"/>
                  </a:lnTo>
                  <a:lnTo>
                    <a:pt x="75" y="2295"/>
                  </a:lnTo>
                  <a:lnTo>
                    <a:pt x="26" y="2592"/>
                  </a:lnTo>
                  <a:lnTo>
                    <a:pt x="1" y="2838"/>
                  </a:lnTo>
                  <a:lnTo>
                    <a:pt x="1" y="2888"/>
                  </a:lnTo>
                  <a:lnTo>
                    <a:pt x="1" y="2888"/>
                  </a:lnTo>
                  <a:lnTo>
                    <a:pt x="124" y="2863"/>
                  </a:lnTo>
                  <a:lnTo>
                    <a:pt x="272" y="2838"/>
                  </a:lnTo>
                  <a:lnTo>
                    <a:pt x="519" y="2740"/>
                  </a:lnTo>
                  <a:lnTo>
                    <a:pt x="519" y="2740"/>
                  </a:lnTo>
                  <a:lnTo>
                    <a:pt x="791" y="2592"/>
                  </a:lnTo>
                  <a:lnTo>
                    <a:pt x="1062" y="2394"/>
                  </a:lnTo>
                  <a:lnTo>
                    <a:pt x="1309" y="2197"/>
                  </a:lnTo>
                  <a:lnTo>
                    <a:pt x="1506" y="1950"/>
                  </a:lnTo>
                  <a:lnTo>
                    <a:pt x="1506" y="1950"/>
                  </a:lnTo>
                  <a:lnTo>
                    <a:pt x="1580" y="2024"/>
                  </a:lnTo>
                  <a:lnTo>
                    <a:pt x="1580"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0" name="Google Shape;3180;p34"/>
            <p:cNvSpPr/>
            <p:nvPr/>
          </p:nvSpPr>
          <p:spPr>
            <a:xfrm>
              <a:off x="1491515" y="2410878"/>
              <a:ext cx="154470" cy="197176"/>
            </a:xfrm>
            <a:custGeom>
              <a:avLst/>
              <a:gdLst/>
              <a:ahLst/>
              <a:cxnLst/>
              <a:rect l="l" t="t" r="r" b="b"/>
              <a:pathLst>
                <a:path w="4912" h="6270"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1" name="Google Shape;3181;p34"/>
            <p:cNvSpPr/>
            <p:nvPr/>
          </p:nvSpPr>
          <p:spPr>
            <a:xfrm>
              <a:off x="1491515" y="2410878"/>
              <a:ext cx="154470" cy="197176"/>
            </a:xfrm>
            <a:custGeom>
              <a:avLst/>
              <a:gdLst/>
              <a:ahLst/>
              <a:cxnLst/>
              <a:rect l="l" t="t" r="r" b="b"/>
              <a:pathLst>
                <a:path w="4912" h="6270" fill="none"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2" name="Google Shape;3182;p34"/>
            <p:cNvSpPr/>
            <p:nvPr/>
          </p:nvSpPr>
          <p:spPr>
            <a:xfrm>
              <a:off x="1518684" y="2438834"/>
              <a:ext cx="126513" cy="136608"/>
            </a:xfrm>
            <a:custGeom>
              <a:avLst/>
              <a:gdLst/>
              <a:ahLst/>
              <a:cxnLst/>
              <a:rect l="l" t="t" r="r" b="b"/>
              <a:pathLst>
                <a:path w="4023" h="4344"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3" name="Google Shape;3183;p34"/>
            <p:cNvSpPr/>
            <p:nvPr/>
          </p:nvSpPr>
          <p:spPr>
            <a:xfrm>
              <a:off x="1518684" y="2438834"/>
              <a:ext cx="126513" cy="136608"/>
            </a:xfrm>
            <a:custGeom>
              <a:avLst/>
              <a:gdLst/>
              <a:ahLst/>
              <a:cxnLst/>
              <a:rect l="l" t="t" r="r" b="b"/>
              <a:pathLst>
                <a:path w="4023" h="4344" fill="none"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4" name="Google Shape;3184;p34"/>
            <p:cNvSpPr/>
            <p:nvPr/>
          </p:nvSpPr>
          <p:spPr>
            <a:xfrm>
              <a:off x="1608684" y="2158677"/>
              <a:ext cx="544073" cy="574326"/>
            </a:xfrm>
            <a:custGeom>
              <a:avLst/>
              <a:gdLst/>
              <a:ahLst/>
              <a:cxnLst/>
              <a:rect l="l" t="t" r="r" b="b"/>
              <a:pathLst>
                <a:path w="17301" h="18263"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5" name="Google Shape;3185;p34"/>
            <p:cNvSpPr/>
            <p:nvPr/>
          </p:nvSpPr>
          <p:spPr>
            <a:xfrm>
              <a:off x="1608684" y="2158677"/>
              <a:ext cx="544073" cy="574326"/>
            </a:xfrm>
            <a:custGeom>
              <a:avLst/>
              <a:gdLst/>
              <a:ahLst/>
              <a:cxnLst/>
              <a:rect l="l" t="t" r="r" b="b"/>
              <a:pathLst>
                <a:path w="17301" h="18263" fill="none"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6" name="Google Shape;3186;p34"/>
            <p:cNvSpPr/>
            <p:nvPr/>
          </p:nvSpPr>
          <p:spPr>
            <a:xfrm>
              <a:off x="1980444" y="2511789"/>
              <a:ext cx="120318" cy="121104"/>
            </a:xfrm>
            <a:custGeom>
              <a:avLst/>
              <a:gdLst/>
              <a:ahLst/>
              <a:cxnLst/>
              <a:rect l="l" t="t" r="r" b="b"/>
              <a:pathLst>
                <a:path w="3826" h="3851" extrusionOk="0">
                  <a:moveTo>
                    <a:pt x="1925" y="0"/>
                  </a:moveTo>
                  <a:lnTo>
                    <a:pt x="1728" y="25"/>
                  </a:lnTo>
                  <a:lnTo>
                    <a:pt x="1530" y="49"/>
                  </a:lnTo>
                  <a:lnTo>
                    <a:pt x="1357" y="99"/>
                  </a:lnTo>
                  <a:lnTo>
                    <a:pt x="1185" y="148"/>
                  </a:lnTo>
                  <a:lnTo>
                    <a:pt x="1012" y="222"/>
                  </a:lnTo>
                  <a:lnTo>
                    <a:pt x="839" y="321"/>
                  </a:lnTo>
                  <a:lnTo>
                    <a:pt x="691" y="444"/>
                  </a:lnTo>
                  <a:lnTo>
                    <a:pt x="543" y="568"/>
                  </a:lnTo>
                  <a:lnTo>
                    <a:pt x="420" y="716"/>
                  </a:lnTo>
                  <a:lnTo>
                    <a:pt x="296" y="864"/>
                  </a:lnTo>
                  <a:lnTo>
                    <a:pt x="222" y="1037"/>
                  </a:lnTo>
                  <a:lnTo>
                    <a:pt x="148" y="1209"/>
                  </a:lnTo>
                  <a:lnTo>
                    <a:pt x="74" y="1382"/>
                  </a:lnTo>
                  <a:lnTo>
                    <a:pt x="25" y="1555"/>
                  </a:lnTo>
                  <a:lnTo>
                    <a:pt x="0" y="1728"/>
                  </a:lnTo>
                  <a:lnTo>
                    <a:pt x="0" y="1925"/>
                  </a:lnTo>
                  <a:lnTo>
                    <a:pt x="0" y="2123"/>
                  </a:lnTo>
                  <a:lnTo>
                    <a:pt x="25" y="2320"/>
                  </a:lnTo>
                  <a:lnTo>
                    <a:pt x="74" y="2493"/>
                  </a:lnTo>
                  <a:lnTo>
                    <a:pt x="148" y="2665"/>
                  </a:lnTo>
                  <a:lnTo>
                    <a:pt x="222" y="2838"/>
                  </a:lnTo>
                  <a:lnTo>
                    <a:pt x="296" y="2986"/>
                  </a:lnTo>
                  <a:lnTo>
                    <a:pt x="420" y="3159"/>
                  </a:lnTo>
                  <a:lnTo>
                    <a:pt x="543" y="3282"/>
                  </a:lnTo>
                  <a:lnTo>
                    <a:pt x="691" y="3431"/>
                  </a:lnTo>
                  <a:lnTo>
                    <a:pt x="839" y="3529"/>
                  </a:lnTo>
                  <a:lnTo>
                    <a:pt x="1012" y="3628"/>
                  </a:lnTo>
                  <a:lnTo>
                    <a:pt x="1185" y="3727"/>
                  </a:lnTo>
                  <a:lnTo>
                    <a:pt x="1357" y="3776"/>
                  </a:lnTo>
                  <a:lnTo>
                    <a:pt x="1530" y="3825"/>
                  </a:lnTo>
                  <a:lnTo>
                    <a:pt x="1728" y="3850"/>
                  </a:lnTo>
                  <a:lnTo>
                    <a:pt x="2098" y="3850"/>
                  </a:lnTo>
                  <a:lnTo>
                    <a:pt x="2295" y="3825"/>
                  </a:lnTo>
                  <a:lnTo>
                    <a:pt x="2468" y="3776"/>
                  </a:lnTo>
                  <a:lnTo>
                    <a:pt x="2641" y="3727"/>
                  </a:lnTo>
                  <a:lnTo>
                    <a:pt x="2813" y="3628"/>
                  </a:lnTo>
                  <a:lnTo>
                    <a:pt x="2962" y="3529"/>
                  </a:lnTo>
                  <a:lnTo>
                    <a:pt x="3134" y="3431"/>
                  </a:lnTo>
                  <a:lnTo>
                    <a:pt x="3258" y="3282"/>
                  </a:lnTo>
                  <a:lnTo>
                    <a:pt x="3406" y="3159"/>
                  </a:lnTo>
                  <a:lnTo>
                    <a:pt x="3505" y="2986"/>
                  </a:lnTo>
                  <a:lnTo>
                    <a:pt x="3603" y="2838"/>
                  </a:lnTo>
                  <a:lnTo>
                    <a:pt x="3677" y="2665"/>
                  </a:lnTo>
                  <a:lnTo>
                    <a:pt x="3751" y="2493"/>
                  </a:lnTo>
                  <a:lnTo>
                    <a:pt x="3801" y="2320"/>
                  </a:lnTo>
                  <a:lnTo>
                    <a:pt x="3825" y="2123"/>
                  </a:lnTo>
                  <a:lnTo>
                    <a:pt x="3825" y="1925"/>
                  </a:lnTo>
                  <a:lnTo>
                    <a:pt x="3825" y="1728"/>
                  </a:lnTo>
                  <a:lnTo>
                    <a:pt x="3801" y="1555"/>
                  </a:lnTo>
                  <a:lnTo>
                    <a:pt x="3751" y="1382"/>
                  </a:lnTo>
                  <a:lnTo>
                    <a:pt x="3677" y="1209"/>
                  </a:lnTo>
                  <a:lnTo>
                    <a:pt x="3603" y="1037"/>
                  </a:lnTo>
                  <a:lnTo>
                    <a:pt x="3505" y="864"/>
                  </a:lnTo>
                  <a:lnTo>
                    <a:pt x="3406" y="716"/>
                  </a:lnTo>
                  <a:lnTo>
                    <a:pt x="3258" y="568"/>
                  </a:lnTo>
                  <a:lnTo>
                    <a:pt x="3134" y="444"/>
                  </a:lnTo>
                  <a:lnTo>
                    <a:pt x="2962" y="321"/>
                  </a:lnTo>
                  <a:lnTo>
                    <a:pt x="2813" y="222"/>
                  </a:lnTo>
                  <a:lnTo>
                    <a:pt x="2641" y="148"/>
                  </a:lnTo>
                  <a:lnTo>
                    <a:pt x="2468" y="99"/>
                  </a:lnTo>
                  <a:lnTo>
                    <a:pt x="2295" y="49"/>
                  </a:lnTo>
                  <a:lnTo>
                    <a:pt x="2098" y="25"/>
                  </a:lnTo>
                  <a:lnTo>
                    <a:pt x="1925"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7" name="Google Shape;3187;p34"/>
            <p:cNvSpPr/>
            <p:nvPr/>
          </p:nvSpPr>
          <p:spPr>
            <a:xfrm>
              <a:off x="1980444" y="2511789"/>
              <a:ext cx="120318" cy="121104"/>
            </a:xfrm>
            <a:custGeom>
              <a:avLst/>
              <a:gdLst/>
              <a:ahLst/>
              <a:cxnLst/>
              <a:rect l="l" t="t" r="r" b="b"/>
              <a:pathLst>
                <a:path w="3826" h="3851" fill="none" extrusionOk="0">
                  <a:moveTo>
                    <a:pt x="1925" y="0"/>
                  </a:moveTo>
                  <a:lnTo>
                    <a:pt x="1925" y="0"/>
                  </a:lnTo>
                  <a:lnTo>
                    <a:pt x="1728" y="25"/>
                  </a:lnTo>
                  <a:lnTo>
                    <a:pt x="1530" y="49"/>
                  </a:lnTo>
                  <a:lnTo>
                    <a:pt x="1357" y="99"/>
                  </a:lnTo>
                  <a:lnTo>
                    <a:pt x="1185" y="148"/>
                  </a:lnTo>
                  <a:lnTo>
                    <a:pt x="1012" y="222"/>
                  </a:lnTo>
                  <a:lnTo>
                    <a:pt x="839" y="321"/>
                  </a:lnTo>
                  <a:lnTo>
                    <a:pt x="691" y="444"/>
                  </a:lnTo>
                  <a:lnTo>
                    <a:pt x="543" y="568"/>
                  </a:lnTo>
                  <a:lnTo>
                    <a:pt x="543" y="568"/>
                  </a:lnTo>
                  <a:lnTo>
                    <a:pt x="420" y="716"/>
                  </a:lnTo>
                  <a:lnTo>
                    <a:pt x="296" y="864"/>
                  </a:lnTo>
                  <a:lnTo>
                    <a:pt x="222" y="1037"/>
                  </a:lnTo>
                  <a:lnTo>
                    <a:pt x="148" y="1209"/>
                  </a:lnTo>
                  <a:lnTo>
                    <a:pt x="74" y="1382"/>
                  </a:lnTo>
                  <a:lnTo>
                    <a:pt x="25" y="1555"/>
                  </a:lnTo>
                  <a:lnTo>
                    <a:pt x="0" y="1728"/>
                  </a:lnTo>
                  <a:lnTo>
                    <a:pt x="0" y="1925"/>
                  </a:lnTo>
                  <a:lnTo>
                    <a:pt x="0" y="1925"/>
                  </a:lnTo>
                  <a:lnTo>
                    <a:pt x="0" y="2123"/>
                  </a:lnTo>
                  <a:lnTo>
                    <a:pt x="25" y="2320"/>
                  </a:lnTo>
                  <a:lnTo>
                    <a:pt x="74" y="2493"/>
                  </a:lnTo>
                  <a:lnTo>
                    <a:pt x="148" y="2665"/>
                  </a:lnTo>
                  <a:lnTo>
                    <a:pt x="222" y="2838"/>
                  </a:lnTo>
                  <a:lnTo>
                    <a:pt x="296" y="2986"/>
                  </a:lnTo>
                  <a:lnTo>
                    <a:pt x="420" y="3159"/>
                  </a:lnTo>
                  <a:lnTo>
                    <a:pt x="543" y="3282"/>
                  </a:lnTo>
                  <a:lnTo>
                    <a:pt x="543" y="3282"/>
                  </a:lnTo>
                  <a:lnTo>
                    <a:pt x="691" y="3431"/>
                  </a:lnTo>
                  <a:lnTo>
                    <a:pt x="839" y="3529"/>
                  </a:lnTo>
                  <a:lnTo>
                    <a:pt x="1012" y="3628"/>
                  </a:lnTo>
                  <a:lnTo>
                    <a:pt x="1185" y="3727"/>
                  </a:lnTo>
                  <a:lnTo>
                    <a:pt x="1357" y="3776"/>
                  </a:lnTo>
                  <a:lnTo>
                    <a:pt x="1530" y="3825"/>
                  </a:lnTo>
                  <a:lnTo>
                    <a:pt x="1728" y="3850"/>
                  </a:lnTo>
                  <a:lnTo>
                    <a:pt x="1925" y="3850"/>
                  </a:lnTo>
                  <a:lnTo>
                    <a:pt x="1925" y="3850"/>
                  </a:lnTo>
                  <a:lnTo>
                    <a:pt x="2098" y="3850"/>
                  </a:lnTo>
                  <a:lnTo>
                    <a:pt x="2295" y="3825"/>
                  </a:lnTo>
                  <a:lnTo>
                    <a:pt x="2468" y="3776"/>
                  </a:lnTo>
                  <a:lnTo>
                    <a:pt x="2641" y="3727"/>
                  </a:lnTo>
                  <a:lnTo>
                    <a:pt x="2813" y="3628"/>
                  </a:lnTo>
                  <a:lnTo>
                    <a:pt x="2962" y="3529"/>
                  </a:lnTo>
                  <a:lnTo>
                    <a:pt x="3134" y="3431"/>
                  </a:lnTo>
                  <a:lnTo>
                    <a:pt x="3258" y="3282"/>
                  </a:lnTo>
                  <a:lnTo>
                    <a:pt x="3258" y="3282"/>
                  </a:lnTo>
                  <a:lnTo>
                    <a:pt x="3406" y="3159"/>
                  </a:lnTo>
                  <a:lnTo>
                    <a:pt x="3505" y="2986"/>
                  </a:lnTo>
                  <a:lnTo>
                    <a:pt x="3603" y="2838"/>
                  </a:lnTo>
                  <a:lnTo>
                    <a:pt x="3677" y="2665"/>
                  </a:lnTo>
                  <a:lnTo>
                    <a:pt x="3751" y="2493"/>
                  </a:lnTo>
                  <a:lnTo>
                    <a:pt x="3801" y="2320"/>
                  </a:lnTo>
                  <a:lnTo>
                    <a:pt x="3825" y="2123"/>
                  </a:lnTo>
                  <a:lnTo>
                    <a:pt x="3825" y="1925"/>
                  </a:lnTo>
                  <a:lnTo>
                    <a:pt x="3825" y="1925"/>
                  </a:lnTo>
                  <a:lnTo>
                    <a:pt x="3825" y="1728"/>
                  </a:lnTo>
                  <a:lnTo>
                    <a:pt x="3801" y="1555"/>
                  </a:lnTo>
                  <a:lnTo>
                    <a:pt x="3751" y="1382"/>
                  </a:lnTo>
                  <a:lnTo>
                    <a:pt x="3677" y="1209"/>
                  </a:lnTo>
                  <a:lnTo>
                    <a:pt x="3603" y="1037"/>
                  </a:lnTo>
                  <a:lnTo>
                    <a:pt x="3505" y="864"/>
                  </a:lnTo>
                  <a:lnTo>
                    <a:pt x="3406" y="716"/>
                  </a:lnTo>
                  <a:lnTo>
                    <a:pt x="3258" y="568"/>
                  </a:lnTo>
                  <a:lnTo>
                    <a:pt x="3258" y="568"/>
                  </a:lnTo>
                  <a:lnTo>
                    <a:pt x="3134" y="444"/>
                  </a:lnTo>
                  <a:lnTo>
                    <a:pt x="2962" y="321"/>
                  </a:lnTo>
                  <a:lnTo>
                    <a:pt x="2813" y="222"/>
                  </a:lnTo>
                  <a:lnTo>
                    <a:pt x="2641" y="148"/>
                  </a:lnTo>
                  <a:lnTo>
                    <a:pt x="2468" y="99"/>
                  </a:lnTo>
                  <a:lnTo>
                    <a:pt x="2295" y="49"/>
                  </a:lnTo>
                  <a:lnTo>
                    <a:pt x="2098" y="25"/>
                  </a:lnTo>
                  <a:lnTo>
                    <a:pt x="19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8" name="Google Shape;3188;p34"/>
            <p:cNvSpPr/>
            <p:nvPr/>
          </p:nvSpPr>
          <p:spPr>
            <a:xfrm>
              <a:off x="2047173" y="2531192"/>
              <a:ext cx="27957" cy="27957"/>
            </a:xfrm>
            <a:custGeom>
              <a:avLst/>
              <a:gdLst/>
              <a:ahLst/>
              <a:cxnLst/>
              <a:rect l="l" t="t" r="r" b="b"/>
              <a:pathLst>
                <a:path w="889" h="889" extrusionOk="0">
                  <a:moveTo>
                    <a:pt x="0" y="444"/>
                  </a:moveTo>
                  <a:lnTo>
                    <a:pt x="0" y="444"/>
                  </a:lnTo>
                  <a:lnTo>
                    <a:pt x="25" y="272"/>
                  </a:lnTo>
                  <a:lnTo>
                    <a:pt x="99" y="123"/>
                  </a:lnTo>
                  <a:lnTo>
                    <a:pt x="99" y="123"/>
                  </a:lnTo>
                  <a:lnTo>
                    <a:pt x="173" y="74"/>
                  </a:lnTo>
                  <a:lnTo>
                    <a:pt x="247" y="49"/>
                  </a:lnTo>
                  <a:lnTo>
                    <a:pt x="346" y="25"/>
                  </a:lnTo>
                  <a:lnTo>
                    <a:pt x="420" y="0"/>
                  </a:lnTo>
                  <a:lnTo>
                    <a:pt x="420" y="0"/>
                  </a:lnTo>
                  <a:lnTo>
                    <a:pt x="519" y="25"/>
                  </a:lnTo>
                  <a:lnTo>
                    <a:pt x="593" y="49"/>
                  </a:lnTo>
                  <a:lnTo>
                    <a:pt x="667" y="74"/>
                  </a:lnTo>
                  <a:lnTo>
                    <a:pt x="716" y="123"/>
                  </a:lnTo>
                  <a:lnTo>
                    <a:pt x="716" y="123"/>
                  </a:lnTo>
                  <a:lnTo>
                    <a:pt x="790" y="198"/>
                  </a:lnTo>
                  <a:lnTo>
                    <a:pt x="840" y="272"/>
                  </a:lnTo>
                  <a:lnTo>
                    <a:pt x="864" y="370"/>
                  </a:lnTo>
                  <a:lnTo>
                    <a:pt x="889" y="444"/>
                  </a:lnTo>
                  <a:lnTo>
                    <a:pt x="889" y="444"/>
                  </a:lnTo>
                  <a:lnTo>
                    <a:pt x="864" y="543"/>
                  </a:lnTo>
                  <a:lnTo>
                    <a:pt x="840" y="617"/>
                  </a:lnTo>
                  <a:lnTo>
                    <a:pt x="790" y="691"/>
                  </a:lnTo>
                  <a:lnTo>
                    <a:pt x="716" y="765"/>
                  </a:lnTo>
                  <a:lnTo>
                    <a:pt x="716" y="765"/>
                  </a:lnTo>
                  <a:lnTo>
                    <a:pt x="667" y="814"/>
                  </a:lnTo>
                  <a:lnTo>
                    <a:pt x="593" y="864"/>
                  </a:lnTo>
                  <a:lnTo>
                    <a:pt x="519" y="889"/>
                  </a:lnTo>
                  <a:lnTo>
                    <a:pt x="420" y="889"/>
                  </a:lnTo>
                  <a:lnTo>
                    <a:pt x="420" y="889"/>
                  </a:lnTo>
                  <a:lnTo>
                    <a:pt x="346" y="889"/>
                  </a:lnTo>
                  <a:lnTo>
                    <a:pt x="247" y="864"/>
                  </a:lnTo>
                  <a:lnTo>
                    <a:pt x="173" y="814"/>
                  </a:lnTo>
                  <a:lnTo>
                    <a:pt x="99" y="765"/>
                  </a:lnTo>
                  <a:lnTo>
                    <a:pt x="99" y="765"/>
                  </a:lnTo>
                  <a:lnTo>
                    <a:pt x="25" y="617"/>
                  </a:lnTo>
                  <a:lnTo>
                    <a:pt x="0" y="444"/>
                  </a:lnTo>
                  <a:lnTo>
                    <a:pt x="0" y="4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9" name="Google Shape;3189;p34"/>
            <p:cNvSpPr/>
            <p:nvPr/>
          </p:nvSpPr>
          <p:spPr>
            <a:xfrm>
              <a:off x="1649816" y="2511789"/>
              <a:ext cx="120350" cy="121104"/>
            </a:xfrm>
            <a:custGeom>
              <a:avLst/>
              <a:gdLst/>
              <a:ahLst/>
              <a:cxnLst/>
              <a:rect l="l" t="t" r="r" b="b"/>
              <a:pathLst>
                <a:path w="3827" h="3851" extrusionOk="0">
                  <a:moveTo>
                    <a:pt x="1926" y="0"/>
                  </a:moveTo>
                  <a:lnTo>
                    <a:pt x="1728" y="25"/>
                  </a:lnTo>
                  <a:lnTo>
                    <a:pt x="1531" y="49"/>
                  </a:lnTo>
                  <a:lnTo>
                    <a:pt x="1358" y="99"/>
                  </a:lnTo>
                  <a:lnTo>
                    <a:pt x="1185" y="148"/>
                  </a:lnTo>
                  <a:lnTo>
                    <a:pt x="1013" y="222"/>
                  </a:lnTo>
                  <a:lnTo>
                    <a:pt x="865" y="321"/>
                  </a:lnTo>
                  <a:lnTo>
                    <a:pt x="716" y="444"/>
                  </a:lnTo>
                  <a:lnTo>
                    <a:pt x="568" y="568"/>
                  </a:lnTo>
                  <a:lnTo>
                    <a:pt x="445" y="716"/>
                  </a:lnTo>
                  <a:lnTo>
                    <a:pt x="322" y="864"/>
                  </a:lnTo>
                  <a:lnTo>
                    <a:pt x="223" y="1037"/>
                  </a:lnTo>
                  <a:lnTo>
                    <a:pt x="149" y="1209"/>
                  </a:lnTo>
                  <a:lnTo>
                    <a:pt x="75" y="1382"/>
                  </a:lnTo>
                  <a:lnTo>
                    <a:pt x="50" y="1555"/>
                  </a:lnTo>
                  <a:lnTo>
                    <a:pt x="25" y="1728"/>
                  </a:lnTo>
                  <a:lnTo>
                    <a:pt x="1" y="1925"/>
                  </a:lnTo>
                  <a:lnTo>
                    <a:pt x="25" y="2123"/>
                  </a:lnTo>
                  <a:lnTo>
                    <a:pt x="50" y="2320"/>
                  </a:lnTo>
                  <a:lnTo>
                    <a:pt x="75" y="2493"/>
                  </a:lnTo>
                  <a:lnTo>
                    <a:pt x="149" y="2665"/>
                  </a:lnTo>
                  <a:lnTo>
                    <a:pt x="223" y="2838"/>
                  </a:lnTo>
                  <a:lnTo>
                    <a:pt x="322" y="2986"/>
                  </a:lnTo>
                  <a:lnTo>
                    <a:pt x="445" y="3159"/>
                  </a:lnTo>
                  <a:lnTo>
                    <a:pt x="568" y="3282"/>
                  </a:lnTo>
                  <a:lnTo>
                    <a:pt x="716" y="3431"/>
                  </a:lnTo>
                  <a:lnTo>
                    <a:pt x="865" y="3529"/>
                  </a:lnTo>
                  <a:lnTo>
                    <a:pt x="1013" y="3628"/>
                  </a:lnTo>
                  <a:lnTo>
                    <a:pt x="1185" y="3727"/>
                  </a:lnTo>
                  <a:lnTo>
                    <a:pt x="1358" y="3776"/>
                  </a:lnTo>
                  <a:lnTo>
                    <a:pt x="1531" y="3825"/>
                  </a:lnTo>
                  <a:lnTo>
                    <a:pt x="1728" y="3850"/>
                  </a:lnTo>
                  <a:lnTo>
                    <a:pt x="2123" y="3850"/>
                  </a:lnTo>
                  <a:lnTo>
                    <a:pt x="2296" y="3825"/>
                  </a:lnTo>
                  <a:lnTo>
                    <a:pt x="2493" y="3776"/>
                  </a:lnTo>
                  <a:lnTo>
                    <a:pt x="2666" y="3727"/>
                  </a:lnTo>
                  <a:lnTo>
                    <a:pt x="2814" y="3628"/>
                  </a:lnTo>
                  <a:lnTo>
                    <a:pt x="2987" y="3529"/>
                  </a:lnTo>
                  <a:lnTo>
                    <a:pt x="3135" y="3431"/>
                  </a:lnTo>
                  <a:lnTo>
                    <a:pt x="3283" y="3282"/>
                  </a:lnTo>
                  <a:lnTo>
                    <a:pt x="3407" y="3159"/>
                  </a:lnTo>
                  <a:lnTo>
                    <a:pt x="3530" y="2986"/>
                  </a:lnTo>
                  <a:lnTo>
                    <a:pt x="3629" y="2838"/>
                  </a:lnTo>
                  <a:lnTo>
                    <a:pt x="3703" y="2665"/>
                  </a:lnTo>
                  <a:lnTo>
                    <a:pt x="3752" y="2493"/>
                  </a:lnTo>
                  <a:lnTo>
                    <a:pt x="3801" y="2320"/>
                  </a:lnTo>
                  <a:lnTo>
                    <a:pt x="3826" y="2123"/>
                  </a:lnTo>
                  <a:lnTo>
                    <a:pt x="3826" y="1925"/>
                  </a:lnTo>
                  <a:lnTo>
                    <a:pt x="3826" y="1728"/>
                  </a:lnTo>
                  <a:lnTo>
                    <a:pt x="3801" y="1555"/>
                  </a:lnTo>
                  <a:lnTo>
                    <a:pt x="3752" y="1382"/>
                  </a:lnTo>
                  <a:lnTo>
                    <a:pt x="3703" y="1209"/>
                  </a:lnTo>
                  <a:lnTo>
                    <a:pt x="3629" y="1037"/>
                  </a:lnTo>
                  <a:lnTo>
                    <a:pt x="3530" y="864"/>
                  </a:lnTo>
                  <a:lnTo>
                    <a:pt x="3407" y="716"/>
                  </a:lnTo>
                  <a:lnTo>
                    <a:pt x="3283" y="568"/>
                  </a:lnTo>
                  <a:lnTo>
                    <a:pt x="3135" y="444"/>
                  </a:lnTo>
                  <a:lnTo>
                    <a:pt x="2987" y="321"/>
                  </a:lnTo>
                  <a:lnTo>
                    <a:pt x="2814" y="222"/>
                  </a:lnTo>
                  <a:lnTo>
                    <a:pt x="2666" y="148"/>
                  </a:lnTo>
                  <a:lnTo>
                    <a:pt x="2493" y="99"/>
                  </a:lnTo>
                  <a:lnTo>
                    <a:pt x="2296" y="49"/>
                  </a:lnTo>
                  <a:lnTo>
                    <a:pt x="2123" y="25"/>
                  </a:lnTo>
                  <a:lnTo>
                    <a:pt x="1926"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0" name="Google Shape;3190;p34"/>
            <p:cNvSpPr/>
            <p:nvPr/>
          </p:nvSpPr>
          <p:spPr>
            <a:xfrm>
              <a:off x="1649816" y="2511789"/>
              <a:ext cx="120350" cy="121104"/>
            </a:xfrm>
            <a:custGeom>
              <a:avLst/>
              <a:gdLst/>
              <a:ahLst/>
              <a:cxnLst/>
              <a:rect l="l" t="t" r="r" b="b"/>
              <a:pathLst>
                <a:path w="3827" h="3851" fill="none" extrusionOk="0">
                  <a:moveTo>
                    <a:pt x="1926" y="0"/>
                  </a:moveTo>
                  <a:lnTo>
                    <a:pt x="1926" y="0"/>
                  </a:lnTo>
                  <a:lnTo>
                    <a:pt x="1728" y="25"/>
                  </a:lnTo>
                  <a:lnTo>
                    <a:pt x="1531" y="49"/>
                  </a:lnTo>
                  <a:lnTo>
                    <a:pt x="1358" y="99"/>
                  </a:lnTo>
                  <a:lnTo>
                    <a:pt x="1185" y="148"/>
                  </a:lnTo>
                  <a:lnTo>
                    <a:pt x="1013" y="222"/>
                  </a:lnTo>
                  <a:lnTo>
                    <a:pt x="865" y="321"/>
                  </a:lnTo>
                  <a:lnTo>
                    <a:pt x="716" y="444"/>
                  </a:lnTo>
                  <a:lnTo>
                    <a:pt x="568" y="568"/>
                  </a:lnTo>
                  <a:lnTo>
                    <a:pt x="568" y="568"/>
                  </a:lnTo>
                  <a:lnTo>
                    <a:pt x="445" y="716"/>
                  </a:lnTo>
                  <a:lnTo>
                    <a:pt x="322" y="864"/>
                  </a:lnTo>
                  <a:lnTo>
                    <a:pt x="223" y="1037"/>
                  </a:lnTo>
                  <a:lnTo>
                    <a:pt x="149" y="1209"/>
                  </a:lnTo>
                  <a:lnTo>
                    <a:pt x="75" y="1382"/>
                  </a:lnTo>
                  <a:lnTo>
                    <a:pt x="50" y="1555"/>
                  </a:lnTo>
                  <a:lnTo>
                    <a:pt x="25" y="1728"/>
                  </a:lnTo>
                  <a:lnTo>
                    <a:pt x="1" y="1925"/>
                  </a:lnTo>
                  <a:lnTo>
                    <a:pt x="1" y="1925"/>
                  </a:lnTo>
                  <a:lnTo>
                    <a:pt x="25" y="2123"/>
                  </a:lnTo>
                  <a:lnTo>
                    <a:pt x="50" y="2320"/>
                  </a:lnTo>
                  <a:lnTo>
                    <a:pt x="75" y="2493"/>
                  </a:lnTo>
                  <a:lnTo>
                    <a:pt x="149" y="2665"/>
                  </a:lnTo>
                  <a:lnTo>
                    <a:pt x="223" y="2838"/>
                  </a:lnTo>
                  <a:lnTo>
                    <a:pt x="322" y="2986"/>
                  </a:lnTo>
                  <a:lnTo>
                    <a:pt x="445" y="3159"/>
                  </a:lnTo>
                  <a:lnTo>
                    <a:pt x="568" y="3282"/>
                  </a:lnTo>
                  <a:lnTo>
                    <a:pt x="568" y="3282"/>
                  </a:lnTo>
                  <a:lnTo>
                    <a:pt x="716" y="3431"/>
                  </a:lnTo>
                  <a:lnTo>
                    <a:pt x="865" y="3529"/>
                  </a:lnTo>
                  <a:lnTo>
                    <a:pt x="1013" y="3628"/>
                  </a:lnTo>
                  <a:lnTo>
                    <a:pt x="1185" y="3727"/>
                  </a:lnTo>
                  <a:lnTo>
                    <a:pt x="1358" y="3776"/>
                  </a:lnTo>
                  <a:lnTo>
                    <a:pt x="1531" y="3825"/>
                  </a:lnTo>
                  <a:lnTo>
                    <a:pt x="1728" y="3850"/>
                  </a:lnTo>
                  <a:lnTo>
                    <a:pt x="1926" y="3850"/>
                  </a:lnTo>
                  <a:lnTo>
                    <a:pt x="1926" y="3850"/>
                  </a:lnTo>
                  <a:lnTo>
                    <a:pt x="2123" y="3850"/>
                  </a:lnTo>
                  <a:lnTo>
                    <a:pt x="2296" y="3825"/>
                  </a:lnTo>
                  <a:lnTo>
                    <a:pt x="2493" y="3776"/>
                  </a:lnTo>
                  <a:lnTo>
                    <a:pt x="2666" y="3727"/>
                  </a:lnTo>
                  <a:lnTo>
                    <a:pt x="2814" y="3628"/>
                  </a:lnTo>
                  <a:lnTo>
                    <a:pt x="2987" y="3529"/>
                  </a:lnTo>
                  <a:lnTo>
                    <a:pt x="3135" y="3431"/>
                  </a:lnTo>
                  <a:lnTo>
                    <a:pt x="3283" y="3282"/>
                  </a:lnTo>
                  <a:lnTo>
                    <a:pt x="3283" y="3282"/>
                  </a:lnTo>
                  <a:lnTo>
                    <a:pt x="3407" y="3159"/>
                  </a:lnTo>
                  <a:lnTo>
                    <a:pt x="3530" y="2986"/>
                  </a:lnTo>
                  <a:lnTo>
                    <a:pt x="3629" y="2838"/>
                  </a:lnTo>
                  <a:lnTo>
                    <a:pt x="3703" y="2665"/>
                  </a:lnTo>
                  <a:lnTo>
                    <a:pt x="3752" y="2493"/>
                  </a:lnTo>
                  <a:lnTo>
                    <a:pt x="3801" y="2320"/>
                  </a:lnTo>
                  <a:lnTo>
                    <a:pt x="3826" y="2123"/>
                  </a:lnTo>
                  <a:lnTo>
                    <a:pt x="3826" y="1925"/>
                  </a:lnTo>
                  <a:lnTo>
                    <a:pt x="3826" y="1925"/>
                  </a:lnTo>
                  <a:lnTo>
                    <a:pt x="3826" y="1728"/>
                  </a:lnTo>
                  <a:lnTo>
                    <a:pt x="3801" y="1555"/>
                  </a:lnTo>
                  <a:lnTo>
                    <a:pt x="3752" y="1382"/>
                  </a:lnTo>
                  <a:lnTo>
                    <a:pt x="3703" y="1209"/>
                  </a:lnTo>
                  <a:lnTo>
                    <a:pt x="3629" y="1037"/>
                  </a:lnTo>
                  <a:lnTo>
                    <a:pt x="3530" y="864"/>
                  </a:lnTo>
                  <a:lnTo>
                    <a:pt x="3407" y="716"/>
                  </a:lnTo>
                  <a:lnTo>
                    <a:pt x="3283" y="568"/>
                  </a:lnTo>
                  <a:lnTo>
                    <a:pt x="3283" y="568"/>
                  </a:lnTo>
                  <a:lnTo>
                    <a:pt x="3135" y="444"/>
                  </a:lnTo>
                  <a:lnTo>
                    <a:pt x="2987" y="321"/>
                  </a:lnTo>
                  <a:lnTo>
                    <a:pt x="2814" y="222"/>
                  </a:lnTo>
                  <a:lnTo>
                    <a:pt x="2666" y="148"/>
                  </a:lnTo>
                  <a:lnTo>
                    <a:pt x="2493" y="99"/>
                  </a:lnTo>
                  <a:lnTo>
                    <a:pt x="2296" y="49"/>
                  </a:lnTo>
                  <a:lnTo>
                    <a:pt x="2123" y="25"/>
                  </a:lnTo>
                  <a:lnTo>
                    <a:pt x="19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1" name="Google Shape;3191;p34"/>
            <p:cNvSpPr/>
            <p:nvPr/>
          </p:nvSpPr>
          <p:spPr>
            <a:xfrm>
              <a:off x="1676200" y="2531192"/>
              <a:ext cx="27202" cy="27957"/>
            </a:xfrm>
            <a:custGeom>
              <a:avLst/>
              <a:gdLst/>
              <a:ahLst/>
              <a:cxnLst/>
              <a:rect l="l" t="t" r="r" b="b"/>
              <a:pathLst>
                <a:path w="865" h="889" extrusionOk="0">
                  <a:moveTo>
                    <a:pt x="766" y="765"/>
                  </a:moveTo>
                  <a:lnTo>
                    <a:pt x="766" y="765"/>
                  </a:lnTo>
                  <a:lnTo>
                    <a:pt x="692" y="814"/>
                  </a:lnTo>
                  <a:lnTo>
                    <a:pt x="618" y="864"/>
                  </a:lnTo>
                  <a:lnTo>
                    <a:pt x="544" y="889"/>
                  </a:lnTo>
                  <a:lnTo>
                    <a:pt x="445" y="889"/>
                  </a:lnTo>
                  <a:lnTo>
                    <a:pt x="445" y="889"/>
                  </a:lnTo>
                  <a:lnTo>
                    <a:pt x="371" y="889"/>
                  </a:lnTo>
                  <a:lnTo>
                    <a:pt x="297" y="864"/>
                  </a:lnTo>
                  <a:lnTo>
                    <a:pt x="223" y="814"/>
                  </a:lnTo>
                  <a:lnTo>
                    <a:pt x="149" y="765"/>
                  </a:lnTo>
                  <a:lnTo>
                    <a:pt x="149" y="765"/>
                  </a:lnTo>
                  <a:lnTo>
                    <a:pt x="75" y="691"/>
                  </a:lnTo>
                  <a:lnTo>
                    <a:pt x="26" y="617"/>
                  </a:lnTo>
                  <a:lnTo>
                    <a:pt x="1" y="543"/>
                  </a:lnTo>
                  <a:lnTo>
                    <a:pt x="1" y="444"/>
                  </a:lnTo>
                  <a:lnTo>
                    <a:pt x="1" y="444"/>
                  </a:lnTo>
                  <a:lnTo>
                    <a:pt x="1" y="370"/>
                  </a:lnTo>
                  <a:lnTo>
                    <a:pt x="26" y="272"/>
                  </a:lnTo>
                  <a:lnTo>
                    <a:pt x="75" y="198"/>
                  </a:lnTo>
                  <a:lnTo>
                    <a:pt x="149" y="123"/>
                  </a:lnTo>
                  <a:lnTo>
                    <a:pt x="149" y="123"/>
                  </a:lnTo>
                  <a:lnTo>
                    <a:pt x="223" y="74"/>
                  </a:lnTo>
                  <a:lnTo>
                    <a:pt x="297" y="49"/>
                  </a:lnTo>
                  <a:lnTo>
                    <a:pt x="371" y="25"/>
                  </a:lnTo>
                  <a:lnTo>
                    <a:pt x="445" y="0"/>
                  </a:lnTo>
                  <a:lnTo>
                    <a:pt x="445" y="0"/>
                  </a:lnTo>
                  <a:lnTo>
                    <a:pt x="544" y="25"/>
                  </a:lnTo>
                  <a:lnTo>
                    <a:pt x="618" y="49"/>
                  </a:lnTo>
                  <a:lnTo>
                    <a:pt x="692" y="74"/>
                  </a:lnTo>
                  <a:lnTo>
                    <a:pt x="766" y="123"/>
                  </a:lnTo>
                  <a:lnTo>
                    <a:pt x="766" y="123"/>
                  </a:lnTo>
                  <a:lnTo>
                    <a:pt x="840" y="272"/>
                  </a:lnTo>
                  <a:lnTo>
                    <a:pt x="865" y="444"/>
                  </a:lnTo>
                  <a:lnTo>
                    <a:pt x="865" y="444"/>
                  </a:lnTo>
                  <a:lnTo>
                    <a:pt x="840" y="617"/>
                  </a:lnTo>
                  <a:lnTo>
                    <a:pt x="766" y="765"/>
                  </a:lnTo>
                  <a:lnTo>
                    <a:pt x="766" y="765"/>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2" name="Google Shape;3192;p34"/>
            <p:cNvSpPr/>
            <p:nvPr/>
          </p:nvSpPr>
          <p:spPr>
            <a:xfrm>
              <a:off x="1827551" y="2469871"/>
              <a:ext cx="106355" cy="45819"/>
            </a:xfrm>
            <a:custGeom>
              <a:avLst/>
              <a:gdLst/>
              <a:ahLst/>
              <a:cxnLst/>
              <a:rect l="l" t="t" r="r" b="b"/>
              <a:pathLst>
                <a:path w="3382" h="1457" extrusionOk="0">
                  <a:moveTo>
                    <a:pt x="0" y="1457"/>
                  </a:moveTo>
                  <a:lnTo>
                    <a:pt x="0" y="1457"/>
                  </a:lnTo>
                  <a:lnTo>
                    <a:pt x="74" y="1333"/>
                  </a:lnTo>
                  <a:lnTo>
                    <a:pt x="198" y="1234"/>
                  </a:lnTo>
                  <a:lnTo>
                    <a:pt x="346" y="1086"/>
                  </a:lnTo>
                  <a:lnTo>
                    <a:pt x="568" y="963"/>
                  </a:lnTo>
                  <a:lnTo>
                    <a:pt x="839" y="840"/>
                  </a:lnTo>
                  <a:lnTo>
                    <a:pt x="1160" y="741"/>
                  </a:lnTo>
                  <a:lnTo>
                    <a:pt x="1358" y="716"/>
                  </a:lnTo>
                  <a:lnTo>
                    <a:pt x="1555" y="691"/>
                  </a:lnTo>
                  <a:lnTo>
                    <a:pt x="1555" y="691"/>
                  </a:lnTo>
                  <a:lnTo>
                    <a:pt x="1777" y="691"/>
                  </a:lnTo>
                  <a:lnTo>
                    <a:pt x="1999" y="716"/>
                  </a:lnTo>
                  <a:lnTo>
                    <a:pt x="2172" y="741"/>
                  </a:lnTo>
                  <a:lnTo>
                    <a:pt x="2369" y="790"/>
                  </a:lnTo>
                  <a:lnTo>
                    <a:pt x="2666" y="914"/>
                  </a:lnTo>
                  <a:lnTo>
                    <a:pt x="2937" y="1062"/>
                  </a:lnTo>
                  <a:lnTo>
                    <a:pt x="3135" y="1210"/>
                  </a:lnTo>
                  <a:lnTo>
                    <a:pt x="3283" y="1333"/>
                  </a:lnTo>
                  <a:lnTo>
                    <a:pt x="3381" y="1457"/>
                  </a:lnTo>
                  <a:lnTo>
                    <a:pt x="3381" y="1457"/>
                  </a:lnTo>
                  <a:lnTo>
                    <a:pt x="3357" y="1234"/>
                  </a:lnTo>
                  <a:lnTo>
                    <a:pt x="3283" y="1012"/>
                  </a:lnTo>
                  <a:lnTo>
                    <a:pt x="3135" y="765"/>
                  </a:lnTo>
                  <a:lnTo>
                    <a:pt x="3036" y="617"/>
                  </a:lnTo>
                  <a:lnTo>
                    <a:pt x="2937" y="494"/>
                  </a:lnTo>
                  <a:lnTo>
                    <a:pt x="2789" y="371"/>
                  </a:lnTo>
                  <a:lnTo>
                    <a:pt x="2616" y="247"/>
                  </a:lnTo>
                  <a:lnTo>
                    <a:pt x="2444" y="149"/>
                  </a:lnTo>
                  <a:lnTo>
                    <a:pt x="2221" y="74"/>
                  </a:lnTo>
                  <a:lnTo>
                    <a:pt x="1975" y="25"/>
                  </a:lnTo>
                  <a:lnTo>
                    <a:pt x="1703" y="0"/>
                  </a:lnTo>
                  <a:lnTo>
                    <a:pt x="1703" y="0"/>
                  </a:lnTo>
                  <a:lnTo>
                    <a:pt x="1432" y="25"/>
                  </a:lnTo>
                  <a:lnTo>
                    <a:pt x="1185" y="74"/>
                  </a:lnTo>
                  <a:lnTo>
                    <a:pt x="963" y="149"/>
                  </a:lnTo>
                  <a:lnTo>
                    <a:pt x="765" y="223"/>
                  </a:lnTo>
                  <a:lnTo>
                    <a:pt x="617" y="346"/>
                  </a:lnTo>
                  <a:lnTo>
                    <a:pt x="469" y="469"/>
                  </a:lnTo>
                  <a:lnTo>
                    <a:pt x="370" y="593"/>
                  </a:lnTo>
                  <a:lnTo>
                    <a:pt x="272" y="716"/>
                  </a:lnTo>
                  <a:lnTo>
                    <a:pt x="124" y="988"/>
                  </a:lnTo>
                  <a:lnTo>
                    <a:pt x="50" y="1210"/>
                  </a:lnTo>
                  <a:lnTo>
                    <a:pt x="0" y="1457"/>
                  </a:lnTo>
                  <a:lnTo>
                    <a:pt x="0" y="1457"/>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3" name="Google Shape;3193;p34"/>
            <p:cNvSpPr/>
            <p:nvPr/>
          </p:nvSpPr>
          <p:spPr>
            <a:xfrm>
              <a:off x="1789533" y="2560657"/>
              <a:ext cx="182395" cy="76103"/>
            </a:xfrm>
            <a:custGeom>
              <a:avLst/>
              <a:gdLst/>
              <a:ahLst/>
              <a:cxnLst/>
              <a:rect l="l" t="t" r="r" b="b"/>
              <a:pathLst>
                <a:path w="5800" h="2420" extrusionOk="0">
                  <a:moveTo>
                    <a:pt x="5800" y="1"/>
                  </a:moveTo>
                  <a:lnTo>
                    <a:pt x="5800" y="1"/>
                  </a:lnTo>
                  <a:lnTo>
                    <a:pt x="5775" y="100"/>
                  </a:lnTo>
                  <a:lnTo>
                    <a:pt x="5750" y="272"/>
                  </a:lnTo>
                  <a:lnTo>
                    <a:pt x="5676" y="494"/>
                  </a:lnTo>
                  <a:lnTo>
                    <a:pt x="5528" y="791"/>
                  </a:lnTo>
                  <a:lnTo>
                    <a:pt x="5331" y="1111"/>
                  </a:lnTo>
                  <a:lnTo>
                    <a:pt x="5207" y="1284"/>
                  </a:lnTo>
                  <a:lnTo>
                    <a:pt x="5059" y="1432"/>
                  </a:lnTo>
                  <a:lnTo>
                    <a:pt x="4886" y="1605"/>
                  </a:lnTo>
                  <a:lnTo>
                    <a:pt x="4689" y="1778"/>
                  </a:lnTo>
                  <a:lnTo>
                    <a:pt x="4467" y="1926"/>
                  </a:lnTo>
                  <a:lnTo>
                    <a:pt x="4220" y="2074"/>
                  </a:lnTo>
                  <a:lnTo>
                    <a:pt x="4220" y="2074"/>
                  </a:lnTo>
                  <a:lnTo>
                    <a:pt x="4047" y="2173"/>
                  </a:lnTo>
                  <a:lnTo>
                    <a:pt x="4047" y="2173"/>
                  </a:lnTo>
                  <a:lnTo>
                    <a:pt x="3801" y="2271"/>
                  </a:lnTo>
                  <a:lnTo>
                    <a:pt x="3529" y="2345"/>
                  </a:lnTo>
                  <a:lnTo>
                    <a:pt x="3258" y="2395"/>
                  </a:lnTo>
                  <a:lnTo>
                    <a:pt x="2962" y="2419"/>
                  </a:lnTo>
                  <a:lnTo>
                    <a:pt x="2690" y="2419"/>
                  </a:lnTo>
                  <a:lnTo>
                    <a:pt x="2419" y="2395"/>
                  </a:lnTo>
                  <a:lnTo>
                    <a:pt x="2147" y="2345"/>
                  </a:lnTo>
                  <a:lnTo>
                    <a:pt x="1876" y="2247"/>
                  </a:lnTo>
                  <a:lnTo>
                    <a:pt x="1876" y="2247"/>
                  </a:lnTo>
                  <a:lnTo>
                    <a:pt x="1752" y="2197"/>
                  </a:lnTo>
                  <a:lnTo>
                    <a:pt x="1752" y="2197"/>
                  </a:lnTo>
                  <a:lnTo>
                    <a:pt x="1555" y="2123"/>
                  </a:lnTo>
                  <a:lnTo>
                    <a:pt x="1357" y="2000"/>
                  </a:lnTo>
                  <a:lnTo>
                    <a:pt x="1357" y="2000"/>
                  </a:lnTo>
                  <a:lnTo>
                    <a:pt x="1135" y="1852"/>
                  </a:lnTo>
                  <a:lnTo>
                    <a:pt x="913" y="1679"/>
                  </a:lnTo>
                  <a:lnTo>
                    <a:pt x="740" y="1482"/>
                  </a:lnTo>
                  <a:lnTo>
                    <a:pt x="568" y="1284"/>
                  </a:lnTo>
                  <a:lnTo>
                    <a:pt x="568" y="1284"/>
                  </a:lnTo>
                  <a:lnTo>
                    <a:pt x="395" y="1062"/>
                  </a:lnTo>
                  <a:lnTo>
                    <a:pt x="271" y="815"/>
                  </a:lnTo>
                  <a:lnTo>
                    <a:pt x="271" y="815"/>
                  </a:lnTo>
                  <a:lnTo>
                    <a:pt x="148" y="569"/>
                  </a:lnTo>
                  <a:lnTo>
                    <a:pt x="148" y="569"/>
                  </a:lnTo>
                  <a:lnTo>
                    <a:pt x="0" y="100"/>
                  </a:lnTo>
                  <a:lnTo>
                    <a:pt x="0" y="100"/>
                  </a:lnTo>
                  <a:lnTo>
                    <a:pt x="5800" y="1"/>
                  </a:lnTo>
                  <a:lnTo>
                    <a:pt x="5800" y="1"/>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4" name="Google Shape;3194;p34"/>
            <p:cNvSpPr/>
            <p:nvPr/>
          </p:nvSpPr>
          <p:spPr>
            <a:xfrm>
              <a:off x="1844627" y="2611883"/>
              <a:ext cx="72203" cy="24875"/>
            </a:xfrm>
            <a:custGeom>
              <a:avLst/>
              <a:gdLst/>
              <a:ahLst/>
              <a:cxnLst/>
              <a:rect l="l" t="t" r="r" b="b"/>
              <a:pathLst>
                <a:path w="2296" h="791" extrusionOk="0">
                  <a:moveTo>
                    <a:pt x="2295" y="544"/>
                  </a:moveTo>
                  <a:lnTo>
                    <a:pt x="2295" y="544"/>
                  </a:lnTo>
                  <a:lnTo>
                    <a:pt x="2049" y="642"/>
                  </a:lnTo>
                  <a:lnTo>
                    <a:pt x="1777" y="716"/>
                  </a:lnTo>
                  <a:lnTo>
                    <a:pt x="1506" y="766"/>
                  </a:lnTo>
                  <a:lnTo>
                    <a:pt x="1210" y="790"/>
                  </a:lnTo>
                  <a:lnTo>
                    <a:pt x="938" y="790"/>
                  </a:lnTo>
                  <a:lnTo>
                    <a:pt x="667" y="766"/>
                  </a:lnTo>
                  <a:lnTo>
                    <a:pt x="395" y="716"/>
                  </a:lnTo>
                  <a:lnTo>
                    <a:pt x="124" y="618"/>
                  </a:lnTo>
                  <a:lnTo>
                    <a:pt x="124" y="618"/>
                  </a:lnTo>
                  <a:lnTo>
                    <a:pt x="0" y="568"/>
                  </a:lnTo>
                  <a:lnTo>
                    <a:pt x="0" y="568"/>
                  </a:lnTo>
                  <a:lnTo>
                    <a:pt x="25" y="420"/>
                  </a:lnTo>
                  <a:lnTo>
                    <a:pt x="74" y="223"/>
                  </a:lnTo>
                  <a:lnTo>
                    <a:pt x="124" y="25"/>
                  </a:lnTo>
                  <a:lnTo>
                    <a:pt x="2147" y="1"/>
                  </a:lnTo>
                  <a:lnTo>
                    <a:pt x="2147" y="1"/>
                  </a:lnTo>
                  <a:lnTo>
                    <a:pt x="2221" y="173"/>
                  </a:lnTo>
                  <a:lnTo>
                    <a:pt x="2295" y="544"/>
                  </a:lnTo>
                  <a:lnTo>
                    <a:pt x="2295" y="5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5" name="Google Shape;3195;p34"/>
            <p:cNvSpPr/>
            <p:nvPr/>
          </p:nvSpPr>
          <p:spPr>
            <a:xfrm>
              <a:off x="1778652" y="2558330"/>
              <a:ext cx="201044" cy="15567"/>
            </a:xfrm>
            <a:custGeom>
              <a:avLst/>
              <a:gdLst/>
              <a:ahLst/>
              <a:cxnLst/>
              <a:rect l="l" t="t" r="r" b="b"/>
              <a:pathLst>
                <a:path w="6393" h="495" extrusionOk="0">
                  <a:moveTo>
                    <a:pt x="1" y="124"/>
                  </a:moveTo>
                  <a:lnTo>
                    <a:pt x="1" y="124"/>
                  </a:lnTo>
                  <a:lnTo>
                    <a:pt x="173" y="174"/>
                  </a:lnTo>
                  <a:lnTo>
                    <a:pt x="395" y="248"/>
                  </a:lnTo>
                  <a:lnTo>
                    <a:pt x="692" y="297"/>
                  </a:lnTo>
                  <a:lnTo>
                    <a:pt x="1111" y="371"/>
                  </a:lnTo>
                  <a:lnTo>
                    <a:pt x="1679" y="420"/>
                  </a:lnTo>
                  <a:lnTo>
                    <a:pt x="2345" y="470"/>
                  </a:lnTo>
                  <a:lnTo>
                    <a:pt x="3184" y="494"/>
                  </a:lnTo>
                  <a:lnTo>
                    <a:pt x="3184" y="494"/>
                  </a:lnTo>
                  <a:lnTo>
                    <a:pt x="4023" y="470"/>
                  </a:lnTo>
                  <a:lnTo>
                    <a:pt x="4714" y="420"/>
                  </a:lnTo>
                  <a:lnTo>
                    <a:pt x="5257" y="346"/>
                  </a:lnTo>
                  <a:lnTo>
                    <a:pt x="5701" y="248"/>
                  </a:lnTo>
                  <a:lnTo>
                    <a:pt x="6022" y="174"/>
                  </a:lnTo>
                  <a:lnTo>
                    <a:pt x="6244" y="75"/>
                  </a:lnTo>
                  <a:lnTo>
                    <a:pt x="6392" y="1"/>
                  </a:lnTo>
                  <a:lnTo>
                    <a:pt x="1" y="124"/>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6" name="Google Shape;3196;p34"/>
            <p:cNvSpPr/>
            <p:nvPr/>
          </p:nvSpPr>
          <p:spPr>
            <a:xfrm>
              <a:off x="1728212" y="2337953"/>
              <a:ext cx="47360" cy="45033"/>
            </a:xfrm>
            <a:custGeom>
              <a:avLst/>
              <a:gdLst/>
              <a:ahLst/>
              <a:cxnLst/>
              <a:rect l="l" t="t" r="r" b="b"/>
              <a:pathLst>
                <a:path w="1506" h="1432" extrusionOk="0">
                  <a:moveTo>
                    <a:pt x="1259" y="25"/>
                  </a:moveTo>
                  <a:lnTo>
                    <a:pt x="1259" y="25"/>
                  </a:lnTo>
                  <a:lnTo>
                    <a:pt x="1358" y="99"/>
                  </a:lnTo>
                  <a:lnTo>
                    <a:pt x="1432" y="173"/>
                  </a:lnTo>
                  <a:lnTo>
                    <a:pt x="1481" y="271"/>
                  </a:lnTo>
                  <a:lnTo>
                    <a:pt x="1506" y="420"/>
                  </a:lnTo>
                  <a:lnTo>
                    <a:pt x="1506" y="420"/>
                  </a:lnTo>
                  <a:lnTo>
                    <a:pt x="1456" y="518"/>
                  </a:lnTo>
                  <a:lnTo>
                    <a:pt x="1382" y="666"/>
                  </a:lnTo>
                  <a:lnTo>
                    <a:pt x="1382" y="666"/>
                  </a:lnTo>
                  <a:lnTo>
                    <a:pt x="1234" y="839"/>
                  </a:lnTo>
                  <a:lnTo>
                    <a:pt x="1086" y="1012"/>
                  </a:lnTo>
                  <a:lnTo>
                    <a:pt x="1086" y="1012"/>
                  </a:lnTo>
                  <a:lnTo>
                    <a:pt x="864" y="1185"/>
                  </a:lnTo>
                  <a:lnTo>
                    <a:pt x="667" y="1308"/>
                  </a:lnTo>
                  <a:lnTo>
                    <a:pt x="494" y="1407"/>
                  </a:lnTo>
                  <a:lnTo>
                    <a:pt x="321" y="1431"/>
                  </a:lnTo>
                  <a:lnTo>
                    <a:pt x="321" y="1431"/>
                  </a:lnTo>
                  <a:lnTo>
                    <a:pt x="247" y="1407"/>
                  </a:lnTo>
                  <a:lnTo>
                    <a:pt x="148" y="1382"/>
                  </a:lnTo>
                  <a:lnTo>
                    <a:pt x="99" y="1333"/>
                  </a:lnTo>
                  <a:lnTo>
                    <a:pt x="50" y="1259"/>
                  </a:lnTo>
                  <a:lnTo>
                    <a:pt x="50" y="1259"/>
                  </a:lnTo>
                  <a:lnTo>
                    <a:pt x="25" y="1185"/>
                  </a:lnTo>
                  <a:lnTo>
                    <a:pt x="0" y="1111"/>
                  </a:lnTo>
                  <a:lnTo>
                    <a:pt x="0" y="1111"/>
                  </a:lnTo>
                  <a:lnTo>
                    <a:pt x="25" y="938"/>
                  </a:lnTo>
                  <a:lnTo>
                    <a:pt x="74" y="790"/>
                  </a:lnTo>
                  <a:lnTo>
                    <a:pt x="148" y="642"/>
                  </a:lnTo>
                  <a:lnTo>
                    <a:pt x="247" y="494"/>
                  </a:lnTo>
                  <a:lnTo>
                    <a:pt x="247" y="494"/>
                  </a:lnTo>
                  <a:lnTo>
                    <a:pt x="346" y="370"/>
                  </a:lnTo>
                  <a:lnTo>
                    <a:pt x="469" y="271"/>
                  </a:lnTo>
                  <a:lnTo>
                    <a:pt x="617" y="173"/>
                  </a:lnTo>
                  <a:lnTo>
                    <a:pt x="741" y="99"/>
                  </a:lnTo>
                  <a:lnTo>
                    <a:pt x="741" y="99"/>
                  </a:lnTo>
                  <a:lnTo>
                    <a:pt x="889" y="49"/>
                  </a:lnTo>
                  <a:lnTo>
                    <a:pt x="1037" y="25"/>
                  </a:lnTo>
                  <a:lnTo>
                    <a:pt x="1160" y="0"/>
                  </a:lnTo>
                  <a:lnTo>
                    <a:pt x="1259" y="25"/>
                  </a:lnTo>
                  <a:lnTo>
                    <a:pt x="1259"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7" name="Google Shape;3197;p34"/>
            <p:cNvSpPr/>
            <p:nvPr/>
          </p:nvSpPr>
          <p:spPr>
            <a:xfrm>
              <a:off x="1760791" y="2420972"/>
              <a:ext cx="44278" cy="61354"/>
            </a:xfrm>
            <a:custGeom>
              <a:avLst/>
              <a:gdLst/>
              <a:ahLst/>
              <a:cxnLst/>
              <a:rect l="l" t="t" r="r" b="b"/>
              <a:pathLst>
                <a:path w="1408" h="1951" extrusionOk="0">
                  <a:moveTo>
                    <a:pt x="198" y="297"/>
                  </a:moveTo>
                  <a:lnTo>
                    <a:pt x="198" y="297"/>
                  </a:lnTo>
                  <a:lnTo>
                    <a:pt x="297" y="149"/>
                  </a:lnTo>
                  <a:lnTo>
                    <a:pt x="420" y="75"/>
                  </a:lnTo>
                  <a:lnTo>
                    <a:pt x="544" y="25"/>
                  </a:lnTo>
                  <a:lnTo>
                    <a:pt x="692" y="1"/>
                  </a:lnTo>
                  <a:lnTo>
                    <a:pt x="692" y="1"/>
                  </a:lnTo>
                  <a:lnTo>
                    <a:pt x="815" y="25"/>
                  </a:lnTo>
                  <a:lnTo>
                    <a:pt x="963" y="75"/>
                  </a:lnTo>
                  <a:lnTo>
                    <a:pt x="1062" y="149"/>
                  </a:lnTo>
                  <a:lnTo>
                    <a:pt x="1185" y="297"/>
                  </a:lnTo>
                  <a:lnTo>
                    <a:pt x="1185" y="297"/>
                  </a:lnTo>
                  <a:lnTo>
                    <a:pt x="1260" y="420"/>
                  </a:lnTo>
                  <a:lnTo>
                    <a:pt x="1334" y="593"/>
                  </a:lnTo>
                  <a:lnTo>
                    <a:pt x="1383" y="766"/>
                  </a:lnTo>
                  <a:lnTo>
                    <a:pt x="1408" y="963"/>
                  </a:lnTo>
                  <a:lnTo>
                    <a:pt x="1408" y="963"/>
                  </a:lnTo>
                  <a:lnTo>
                    <a:pt x="1383" y="1161"/>
                  </a:lnTo>
                  <a:lnTo>
                    <a:pt x="1334" y="1358"/>
                  </a:lnTo>
                  <a:lnTo>
                    <a:pt x="1260" y="1506"/>
                  </a:lnTo>
                  <a:lnTo>
                    <a:pt x="1185" y="1679"/>
                  </a:lnTo>
                  <a:lnTo>
                    <a:pt x="1185" y="1679"/>
                  </a:lnTo>
                  <a:lnTo>
                    <a:pt x="1062" y="1802"/>
                  </a:lnTo>
                  <a:lnTo>
                    <a:pt x="963" y="1876"/>
                  </a:lnTo>
                  <a:lnTo>
                    <a:pt x="815" y="1950"/>
                  </a:lnTo>
                  <a:lnTo>
                    <a:pt x="692" y="1950"/>
                  </a:lnTo>
                  <a:lnTo>
                    <a:pt x="692" y="1950"/>
                  </a:lnTo>
                  <a:lnTo>
                    <a:pt x="544" y="1950"/>
                  </a:lnTo>
                  <a:lnTo>
                    <a:pt x="420" y="1876"/>
                  </a:lnTo>
                  <a:lnTo>
                    <a:pt x="297" y="1802"/>
                  </a:lnTo>
                  <a:lnTo>
                    <a:pt x="198" y="1679"/>
                  </a:lnTo>
                  <a:lnTo>
                    <a:pt x="198" y="1679"/>
                  </a:lnTo>
                  <a:lnTo>
                    <a:pt x="100" y="1506"/>
                  </a:lnTo>
                  <a:lnTo>
                    <a:pt x="50" y="1358"/>
                  </a:lnTo>
                  <a:lnTo>
                    <a:pt x="1" y="1161"/>
                  </a:lnTo>
                  <a:lnTo>
                    <a:pt x="1" y="963"/>
                  </a:lnTo>
                  <a:lnTo>
                    <a:pt x="1" y="963"/>
                  </a:lnTo>
                  <a:lnTo>
                    <a:pt x="1" y="766"/>
                  </a:lnTo>
                  <a:lnTo>
                    <a:pt x="50" y="593"/>
                  </a:lnTo>
                  <a:lnTo>
                    <a:pt x="100"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8" name="Google Shape;3198;p34"/>
            <p:cNvSpPr/>
            <p:nvPr/>
          </p:nvSpPr>
          <p:spPr>
            <a:xfrm>
              <a:off x="1960255" y="2420972"/>
              <a:ext cx="44278" cy="61354"/>
            </a:xfrm>
            <a:custGeom>
              <a:avLst/>
              <a:gdLst/>
              <a:ahLst/>
              <a:cxnLst/>
              <a:rect l="l" t="t" r="r" b="b"/>
              <a:pathLst>
                <a:path w="1408" h="1951" extrusionOk="0">
                  <a:moveTo>
                    <a:pt x="198" y="297"/>
                  </a:moveTo>
                  <a:lnTo>
                    <a:pt x="198" y="297"/>
                  </a:lnTo>
                  <a:lnTo>
                    <a:pt x="321" y="149"/>
                  </a:lnTo>
                  <a:lnTo>
                    <a:pt x="420" y="75"/>
                  </a:lnTo>
                  <a:lnTo>
                    <a:pt x="543" y="25"/>
                  </a:lnTo>
                  <a:lnTo>
                    <a:pt x="691" y="1"/>
                  </a:lnTo>
                  <a:lnTo>
                    <a:pt x="691" y="1"/>
                  </a:lnTo>
                  <a:lnTo>
                    <a:pt x="840" y="25"/>
                  </a:lnTo>
                  <a:lnTo>
                    <a:pt x="963" y="75"/>
                  </a:lnTo>
                  <a:lnTo>
                    <a:pt x="1086" y="149"/>
                  </a:lnTo>
                  <a:lnTo>
                    <a:pt x="1185" y="297"/>
                  </a:lnTo>
                  <a:lnTo>
                    <a:pt x="1185" y="297"/>
                  </a:lnTo>
                  <a:lnTo>
                    <a:pt x="1284" y="420"/>
                  </a:lnTo>
                  <a:lnTo>
                    <a:pt x="1358" y="593"/>
                  </a:lnTo>
                  <a:lnTo>
                    <a:pt x="1407" y="766"/>
                  </a:lnTo>
                  <a:lnTo>
                    <a:pt x="1407" y="963"/>
                  </a:lnTo>
                  <a:lnTo>
                    <a:pt x="1407" y="963"/>
                  </a:lnTo>
                  <a:lnTo>
                    <a:pt x="1407" y="1161"/>
                  </a:lnTo>
                  <a:lnTo>
                    <a:pt x="1358" y="1358"/>
                  </a:lnTo>
                  <a:lnTo>
                    <a:pt x="1284" y="1506"/>
                  </a:lnTo>
                  <a:lnTo>
                    <a:pt x="1185" y="1679"/>
                  </a:lnTo>
                  <a:lnTo>
                    <a:pt x="1185" y="1679"/>
                  </a:lnTo>
                  <a:lnTo>
                    <a:pt x="1086" y="1802"/>
                  </a:lnTo>
                  <a:lnTo>
                    <a:pt x="963" y="1876"/>
                  </a:lnTo>
                  <a:lnTo>
                    <a:pt x="840" y="1950"/>
                  </a:lnTo>
                  <a:lnTo>
                    <a:pt x="691" y="1950"/>
                  </a:lnTo>
                  <a:lnTo>
                    <a:pt x="691" y="1950"/>
                  </a:lnTo>
                  <a:lnTo>
                    <a:pt x="543" y="1950"/>
                  </a:lnTo>
                  <a:lnTo>
                    <a:pt x="420" y="1876"/>
                  </a:lnTo>
                  <a:lnTo>
                    <a:pt x="321" y="1802"/>
                  </a:lnTo>
                  <a:lnTo>
                    <a:pt x="198" y="1679"/>
                  </a:lnTo>
                  <a:lnTo>
                    <a:pt x="198" y="1679"/>
                  </a:lnTo>
                  <a:lnTo>
                    <a:pt x="124" y="1506"/>
                  </a:lnTo>
                  <a:lnTo>
                    <a:pt x="50" y="1358"/>
                  </a:lnTo>
                  <a:lnTo>
                    <a:pt x="25" y="1161"/>
                  </a:lnTo>
                  <a:lnTo>
                    <a:pt x="0" y="963"/>
                  </a:lnTo>
                  <a:lnTo>
                    <a:pt x="0" y="963"/>
                  </a:lnTo>
                  <a:lnTo>
                    <a:pt x="25" y="766"/>
                  </a:lnTo>
                  <a:lnTo>
                    <a:pt x="50" y="593"/>
                  </a:lnTo>
                  <a:lnTo>
                    <a:pt x="124"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9" name="Google Shape;3199;p34"/>
            <p:cNvSpPr/>
            <p:nvPr/>
          </p:nvSpPr>
          <p:spPr>
            <a:xfrm>
              <a:off x="1981985" y="2344148"/>
              <a:ext cx="46605" cy="44278"/>
            </a:xfrm>
            <a:custGeom>
              <a:avLst/>
              <a:gdLst/>
              <a:ahLst/>
              <a:cxnLst/>
              <a:rect l="l" t="t" r="r" b="b"/>
              <a:pathLst>
                <a:path w="1482" h="1408" extrusionOk="0">
                  <a:moveTo>
                    <a:pt x="223" y="25"/>
                  </a:moveTo>
                  <a:lnTo>
                    <a:pt x="223" y="25"/>
                  </a:lnTo>
                  <a:lnTo>
                    <a:pt x="124" y="74"/>
                  </a:lnTo>
                  <a:lnTo>
                    <a:pt x="50" y="173"/>
                  </a:lnTo>
                  <a:lnTo>
                    <a:pt x="25" y="272"/>
                  </a:lnTo>
                  <a:lnTo>
                    <a:pt x="0" y="420"/>
                  </a:lnTo>
                  <a:lnTo>
                    <a:pt x="0" y="420"/>
                  </a:lnTo>
                  <a:lnTo>
                    <a:pt x="25" y="519"/>
                  </a:lnTo>
                  <a:lnTo>
                    <a:pt x="124" y="667"/>
                  </a:lnTo>
                  <a:lnTo>
                    <a:pt x="124" y="667"/>
                  </a:lnTo>
                  <a:lnTo>
                    <a:pt x="247" y="840"/>
                  </a:lnTo>
                  <a:lnTo>
                    <a:pt x="420" y="988"/>
                  </a:lnTo>
                  <a:lnTo>
                    <a:pt x="420" y="988"/>
                  </a:lnTo>
                  <a:lnTo>
                    <a:pt x="642" y="1185"/>
                  </a:lnTo>
                  <a:lnTo>
                    <a:pt x="815" y="1308"/>
                  </a:lnTo>
                  <a:lnTo>
                    <a:pt x="1012" y="1382"/>
                  </a:lnTo>
                  <a:lnTo>
                    <a:pt x="1160" y="1407"/>
                  </a:lnTo>
                  <a:lnTo>
                    <a:pt x="1160" y="1407"/>
                  </a:lnTo>
                  <a:lnTo>
                    <a:pt x="1259" y="1407"/>
                  </a:lnTo>
                  <a:lnTo>
                    <a:pt x="1333" y="1382"/>
                  </a:lnTo>
                  <a:lnTo>
                    <a:pt x="1407" y="1333"/>
                  </a:lnTo>
                  <a:lnTo>
                    <a:pt x="1456" y="1259"/>
                  </a:lnTo>
                  <a:lnTo>
                    <a:pt x="1456" y="1259"/>
                  </a:lnTo>
                  <a:lnTo>
                    <a:pt x="1481" y="1185"/>
                  </a:lnTo>
                  <a:lnTo>
                    <a:pt x="1481" y="1086"/>
                  </a:lnTo>
                  <a:lnTo>
                    <a:pt x="1481" y="1086"/>
                  </a:lnTo>
                  <a:lnTo>
                    <a:pt x="1481" y="938"/>
                  </a:lnTo>
                  <a:lnTo>
                    <a:pt x="1432" y="790"/>
                  </a:lnTo>
                  <a:lnTo>
                    <a:pt x="1358" y="617"/>
                  </a:lnTo>
                  <a:lnTo>
                    <a:pt x="1259" y="494"/>
                  </a:lnTo>
                  <a:lnTo>
                    <a:pt x="1259" y="494"/>
                  </a:lnTo>
                  <a:lnTo>
                    <a:pt x="1136" y="371"/>
                  </a:lnTo>
                  <a:lnTo>
                    <a:pt x="1012" y="247"/>
                  </a:lnTo>
                  <a:lnTo>
                    <a:pt x="889" y="173"/>
                  </a:lnTo>
                  <a:lnTo>
                    <a:pt x="741" y="99"/>
                  </a:lnTo>
                  <a:lnTo>
                    <a:pt x="741" y="99"/>
                  </a:lnTo>
                  <a:lnTo>
                    <a:pt x="593" y="25"/>
                  </a:lnTo>
                  <a:lnTo>
                    <a:pt x="469" y="0"/>
                  </a:lnTo>
                  <a:lnTo>
                    <a:pt x="346" y="0"/>
                  </a:lnTo>
                  <a:lnTo>
                    <a:pt x="223" y="25"/>
                  </a:lnTo>
                  <a:lnTo>
                    <a:pt x="223"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0" name="Google Shape;3200;p34"/>
            <p:cNvSpPr/>
            <p:nvPr/>
          </p:nvSpPr>
          <p:spPr>
            <a:xfrm>
              <a:off x="1501609" y="3131095"/>
              <a:ext cx="276298" cy="357810"/>
            </a:xfrm>
            <a:custGeom>
              <a:avLst/>
              <a:gdLst/>
              <a:ahLst/>
              <a:cxnLst/>
              <a:rect l="l" t="t" r="r" b="b"/>
              <a:pathLst>
                <a:path w="8786" h="11378" extrusionOk="0">
                  <a:moveTo>
                    <a:pt x="2024" y="0"/>
                  </a:moveTo>
                  <a:lnTo>
                    <a:pt x="1752" y="49"/>
                  </a:lnTo>
                  <a:lnTo>
                    <a:pt x="1506" y="99"/>
                  </a:lnTo>
                  <a:lnTo>
                    <a:pt x="1283" y="197"/>
                  </a:lnTo>
                  <a:lnTo>
                    <a:pt x="1086" y="296"/>
                  </a:lnTo>
                  <a:lnTo>
                    <a:pt x="889" y="420"/>
                  </a:lnTo>
                  <a:lnTo>
                    <a:pt x="716" y="568"/>
                  </a:lnTo>
                  <a:lnTo>
                    <a:pt x="568" y="716"/>
                  </a:lnTo>
                  <a:lnTo>
                    <a:pt x="444" y="888"/>
                  </a:lnTo>
                  <a:lnTo>
                    <a:pt x="321" y="1086"/>
                  </a:lnTo>
                  <a:lnTo>
                    <a:pt x="247" y="1283"/>
                  </a:lnTo>
                  <a:lnTo>
                    <a:pt x="148" y="1505"/>
                  </a:lnTo>
                  <a:lnTo>
                    <a:pt x="99" y="1752"/>
                  </a:lnTo>
                  <a:lnTo>
                    <a:pt x="49" y="1974"/>
                  </a:lnTo>
                  <a:lnTo>
                    <a:pt x="25" y="2221"/>
                  </a:lnTo>
                  <a:lnTo>
                    <a:pt x="0" y="2493"/>
                  </a:lnTo>
                  <a:lnTo>
                    <a:pt x="0" y="2739"/>
                  </a:lnTo>
                  <a:lnTo>
                    <a:pt x="49" y="3282"/>
                  </a:lnTo>
                  <a:lnTo>
                    <a:pt x="148" y="3850"/>
                  </a:lnTo>
                  <a:lnTo>
                    <a:pt x="321" y="4393"/>
                  </a:lnTo>
                  <a:lnTo>
                    <a:pt x="518" y="4936"/>
                  </a:lnTo>
                  <a:lnTo>
                    <a:pt x="765" y="5454"/>
                  </a:lnTo>
                  <a:lnTo>
                    <a:pt x="1061" y="5948"/>
                  </a:lnTo>
                  <a:lnTo>
                    <a:pt x="1382" y="6417"/>
                  </a:lnTo>
                  <a:lnTo>
                    <a:pt x="1777" y="6910"/>
                  </a:lnTo>
                  <a:lnTo>
                    <a:pt x="2197" y="7428"/>
                  </a:lnTo>
                  <a:lnTo>
                    <a:pt x="2641" y="7947"/>
                  </a:lnTo>
                  <a:lnTo>
                    <a:pt x="3110" y="8440"/>
                  </a:lnTo>
                  <a:lnTo>
                    <a:pt x="3579" y="8959"/>
                  </a:lnTo>
                  <a:lnTo>
                    <a:pt x="4072" y="9427"/>
                  </a:lnTo>
                  <a:lnTo>
                    <a:pt x="4590" y="9872"/>
                  </a:lnTo>
                  <a:lnTo>
                    <a:pt x="5084" y="10291"/>
                  </a:lnTo>
                  <a:lnTo>
                    <a:pt x="5578" y="10637"/>
                  </a:lnTo>
                  <a:lnTo>
                    <a:pt x="6046" y="10933"/>
                  </a:lnTo>
                  <a:lnTo>
                    <a:pt x="6293" y="11056"/>
                  </a:lnTo>
                  <a:lnTo>
                    <a:pt x="6515" y="11155"/>
                  </a:lnTo>
                  <a:lnTo>
                    <a:pt x="6737" y="11254"/>
                  </a:lnTo>
                  <a:lnTo>
                    <a:pt x="6960" y="11303"/>
                  </a:lnTo>
                  <a:lnTo>
                    <a:pt x="7182" y="11352"/>
                  </a:lnTo>
                  <a:lnTo>
                    <a:pt x="7379" y="11377"/>
                  </a:lnTo>
                  <a:lnTo>
                    <a:pt x="7577" y="11377"/>
                  </a:lnTo>
                  <a:lnTo>
                    <a:pt x="7774" y="11328"/>
                  </a:lnTo>
                  <a:lnTo>
                    <a:pt x="7947" y="11278"/>
                  </a:lnTo>
                  <a:lnTo>
                    <a:pt x="8120" y="11180"/>
                  </a:lnTo>
                  <a:lnTo>
                    <a:pt x="8292" y="11081"/>
                  </a:lnTo>
                  <a:lnTo>
                    <a:pt x="8440" y="10933"/>
                  </a:lnTo>
                  <a:lnTo>
                    <a:pt x="8514" y="10809"/>
                  </a:lnTo>
                  <a:lnTo>
                    <a:pt x="8588" y="10612"/>
                  </a:lnTo>
                  <a:lnTo>
                    <a:pt x="8687" y="10365"/>
                  </a:lnTo>
                  <a:lnTo>
                    <a:pt x="8761" y="10020"/>
                  </a:lnTo>
                  <a:lnTo>
                    <a:pt x="8786" y="9625"/>
                  </a:lnTo>
                  <a:lnTo>
                    <a:pt x="8786" y="9156"/>
                  </a:lnTo>
                  <a:lnTo>
                    <a:pt x="8712" y="8638"/>
                  </a:lnTo>
                  <a:lnTo>
                    <a:pt x="8662" y="8342"/>
                  </a:lnTo>
                  <a:lnTo>
                    <a:pt x="8588" y="8045"/>
                  </a:lnTo>
                  <a:lnTo>
                    <a:pt x="8292" y="7058"/>
                  </a:lnTo>
                  <a:lnTo>
                    <a:pt x="8095" y="6491"/>
                  </a:lnTo>
                  <a:lnTo>
                    <a:pt x="7873" y="5874"/>
                  </a:lnTo>
                  <a:lnTo>
                    <a:pt x="7601" y="5232"/>
                  </a:lnTo>
                  <a:lnTo>
                    <a:pt x="7330" y="4590"/>
                  </a:lnTo>
                  <a:lnTo>
                    <a:pt x="7009" y="3949"/>
                  </a:lnTo>
                  <a:lnTo>
                    <a:pt x="6663" y="3307"/>
                  </a:lnTo>
                  <a:lnTo>
                    <a:pt x="6269" y="2690"/>
                  </a:lnTo>
                  <a:lnTo>
                    <a:pt x="5849" y="2098"/>
                  </a:lnTo>
                  <a:lnTo>
                    <a:pt x="5627" y="1826"/>
                  </a:lnTo>
                  <a:lnTo>
                    <a:pt x="5405" y="1555"/>
                  </a:lnTo>
                  <a:lnTo>
                    <a:pt x="5158" y="1308"/>
                  </a:lnTo>
                  <a:lnTo>
                    <a:pt x="4911" y="1086"/>
                  </a:lnTo>
                  <a:lnTo>
                    <a:pt x="4664" y="864"/>
                  </a:lnTo>
                  <a:lnTo>
                    <a:pt x="4393" y="691"/>
                  </a:lnTo>
                  <a:lnTo>
                    <a:pt x="4122" y="518"/>
                  </a:lnTo>
                  <a:lnTo>
                    <a:pt x="3850" y="370"/>
                  </a:lnTo>
                  <a:lnTo>
                    <a:pt x="3554" y="247"/>
                  </a:lnTo>
                  <a:lnTo>
                    <a:pt x="3258" y="123"/>
                  </a:lnTo>
                  <a:lnTo>
                    <a:pt x="2937" y="74"/>
                  </a:lnTo>
                  <a:lnTo>
                    <a:pt x="2641" y="25"/>
                  </a:lnTo>
                  <a:lnTo>
                    <a:pt x="232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1" name="Google Shape;3201;p34"/>
            <p:cNvSpPr/>
            <p:nvPr/>
          </p:nvSpPr>
          <p:spPr>
            <a:xfrm>
              <a:off x="1456578" y="3239743"/>
              <a:ext cx="316676" cy="262335"/>
            </a:xfrm>
            <a:custGeom>
              <a:avLst/>
              <a:gdLst/>
              <a:ahLst/>
              <a:cxnLst/>
              <a:rect l="l" t="t" r="r" b="b"/>
              <a:pathLst>
                <a:path w="10070" h="8342" extrusionOk="0">
                  <a:moveTo>
                    <a:pt x="3061" y="1037"/>
                  </a:moveTo>
                  <a:lnTo>
                    <a:pt x="3061" y="1037"/>
                  </a:lnTo>
                  <a:lnTo>
                    <a:pt x="2987" y="987"/>
                  </a:lnTo>
                  <a:lnTo>
                    <a:pt x="2814" y="864"/>
                  </a:lnTo>
                  <a:lnTo>
                    <a:pt x="2370" y="494"/>
                  </a:lnTo>
                  <a:lnTo>
                    <a:pt x="2123" y="321"/>
                  </a:lnTo>
                  <a:lnTo>
                    <a:pt x="1901" y="148"/>
                  </a:lnTo>
                  <a:lnTo>
                    <a:pt x="1704" y="25"/>
                  </a:lnTo>
                  <a:lnTo>
                    <a:pt x="1605" y="0"/>
                  </a:lnTo>
                  <a:lnTo>
                    <a:pt x="1555" y="0"/>
                  </a:lnTo>
                  <a:lnTo>
                    <a:pt x="1555" y="0"/>
                  </a:lnTo>
                  <a:lnTo>
                    <a:pt x="1432" y="25"/>
                  </a:lnTo>
                  <a:lnTo>
                    <a:pt x="1333" y="123"/>
                  </a:lnTo>
                  <a:lnTo>
                    <a:pt x="1259" y="247"/>
                  </a:lnTo>
                  <a:lnTo>
                    <a:pt x="1185" y="395"/>
                  </a:lnTo>
                  <a:lnTo>
                    <a:pt x="1136" y="568"/>
                  </a:lnTo>
                  <a:lnTo>
                    <a:pt x="1136" y="765"/>
                  </a:lnTo>
                  <a:lnTo>
                    <a:pt x="1161" y="963"/>
                  </a:lnTo>
                  <a:lnTo>
                    <a:pt x="1235" y="1160"/>
                  </a:lnTo>
                  <a:lnTo>
                    <a:pt x="1235" y="1160"/>
                  </a:lnTo>
                  <a:lnTo>
                    <a:pt x="1111" y="1209"/>
                  </a:lnTo>
                  <a:lnTo>
                    <a:pt x="988" y="1283"/>
                  </a:lnTo>
                  <a:lnTo>
                    <a:pt x="914" y="1382"/>
                  </a:lnTo>
                  <a:lnTo>
                    <a:pt x="889" y="1506"/>
                  </a:lnTo>
                  <a:lnTo>
                    <a:pt x="864" y="1604"/>
                  </a:lnTo>
                  <a:lnTo>
                    <a:pt x="864" y="1728"/>
                  </a:lnTo>
                  <a:lnTo>
                    <a:pt x="914" y="1851"/>
                  </a:lnTo>
                  <a:lnTo>
                    <a:pt x="988" y="1950"/>
                  </a:lnTo>
                  <a:lnTo>
                    <a:pt x="988" y="1950"/>
                  </a:lnTo>
                  <a:lnTo>
                    <a:pt x="889" y="1974"/>
                  </a:lnTo>
                  <a:lnTo>
                    <a:pt x="790" y="2048"/>
                  </a:lnTo>
                  <a:lnTo>
                    <a:pt x="716" y="2122"/>
                  </a:lnTo>
                  <a:lnTo>
                    <a:pt x="667" y="2197"/>
                  </a:lnTo>
                  <a:lnTo>
                    <a:pt x="618" y="2320"/>
                  </a:lnTo>
                  <a:lnTo>
                    <a:pt x="618" y="2443"/>
                  </a:lnTo>
                  <a:lnTo>
                    <a:pt x="642" y="2591"/>
                  </a:lnTo>
                  <a:lnTo>
                    <a:pt x="692" y="2739"/>
                  </a:lnTo>
                  <a:lnTo>
                    <a:pt x="692" y="2739"/>
                  </a:lnTo>
                  <a:lnTo>
                    <a:pt x="618" y="2715"/>
                  </a:lnTo>
                  <a:lnTo>
                    <a:pt x="544" y="2739"/>
                  </a:lnTo>
                  <a:lnTo>
                    <a:pt x="445" y="2789"/>
                  </a:lnTo>
                  <a:lnTo>
                    <a:pt x="371" y="2863"/>
                  </a:lnTo>
                  <a:lnTo>
                    <a:pt x="322" y="2986"/>
                  </a:lnTo>
                  <a:lnTo>
                    <a:pt x="272" y="3110"/>
                  </a:lnTo>
                  <a:lnTo>
                    <a:pt x="272" y="3233"/>
                  </a:lnTo>
                  <a:lnTo>
                    <a:pt x="297" y="3356"/>
                  </a:lnTo>
                  <a:lnTo>
                    <a:pt x="346" y="3430"/>
                  </a:lnTo>
                  <a:lnTo>
                    <a:pt x="346" y="3430"/>
                  </a:lnTo>
                  <a:lnTo>
                    <a:pt x="248" y="3455"/>
                  </a:lnTo>
                  <a:lnTo>
                    <a:pt x="173" y="3480"/>
                  </a:lnTo>
                  <a:lnTo>
                    <a:pt x="124" y="3505"/>
                  </a:lnTo>
                  <a:lnTo>
                    <a:pt x="75" y="3554"/>
                  </a:lnTo>
                  <a:lnTo>
                    <a:pt x="25" y="3653"/>
                  </a:lnTo>
                  <a:lnTo>
                    <a:pt x="1" y="3776"/>
                  </a:lnTo>
                  <a:lnTo>
                    <a:pt x="25" y="3899"/>
                  </a:lnTo>
                  <a:lnTo>
                    <a:pt x="75" y="4023"/>
                  </a:lnTo>
                  <a:lnTo>
                    <a:pt x="149" y="4097"/>
                  </a:lnTo>
                  <a:lnTo>
                    <a:pt x="198" y="4146"/>
                  </a:lnTo>
                  <a:lnTo>
                    <a:pt x="198" y="4146"/>
                  </a:lnTo>
                  <a:lnTo>
                    <a:pt x="322" y="4245"/>
                  </a:lnTo>
                  <a:lnTo>
                    <a:pt x="519" y="4368"/>
                  </a:lnTo>
                  <a:lnTo>
                    <a:pt x="519" y="4368"/>
                  </a:lnTo>
                  <a:lnTo>
                    <a:pt x="741" y="4492"/>
                  </a:lnTo>
                  <a:lnTo>
                    <a:pt x="963" y="4664"/>
                  </a:lnTo>
                  <a:lnTo>
                    <a:pt x="1136" y="4837"/>
                  </a:lnTo>
                  <a:lnTo>
                    <a:pt x="1309" y="5059"/>
                  </a:lnTo>
                  <a:lnTo>
                    <a:pt x="1309" y="5059"/>
                  </a:lnTo>
                  <a:lnTo>
                    <a:pt x="1531" y="5331"/>
                  </a:lnTo>
                  <a:lnTo>
                    <a:pt x="1654" y="5454"/>
                  </a:lnTo>
                  <a:lnTo>
                    <a:pt x="1827" y="5602"/>
                  </a:lnTo>
                  <a:lnTo>
                    <a:pt x="2000" y="5750"/>
                  </a:lnTo>
                  <a:lnTo>
                    <a:pt x="2222" y="5874"/>
                  </a:lnTo>
                  <a:lnTo>
                    <a:pt x="2469" y="5997"/>
                  </a:lnTo>
                  <a:lnTo>
                    <a:pt x="2740" y="6120"/>
                  </a:lnTo>
                  <a:lnTo>
                    <a:pt x="2740" y="6120"/>
                  </a:lnTo>
                  <a:lnTo>
                    <a:pt x="3209" y="6269"/>
                  </a:lnTo>
                  <a:lnTo>
                    <a:pt x="3629" y="6392"/>
                  </a:lnTo>
                  <a:lnTo>
                    <a:pt x="4394" y="6614"/>
                  </a:lnTo>
                  <a:lnTo>
                    <a:pt x="4739" y="6713"/>
                  </a:lnTo>
                  <a:lnTo>
                    <a:pt x="5060" y="6861"/>
                  </a:lnTo>
                  <a:lnTo>
                    <a:pt x="5356" y="7009"/>
                  </a:lnTo>
                  <a:lnTo>
                    <a:pt x="5652" y="7206"/>
                  </a:lnTo>
                  <a:lnTo>
                    <a:pt x="5652" y="7206"/>
                  </a:lnTo>
                  <a:lnTo>
                    <a:pt x="5998" y="7478"/>
                  </a:lnTo>
                  <a:lnTo>
                    <a:pt x="6393" y="7749"/>
                  </a:lnTo>
                  <a:lnTo>
                    <a:pt x="6812" y="7971"/>
                  </a:lnTo>
                  <a:lnTo>
                    <a:pt x="7232" y="8169"/>
                  </a:lnTo>
                  <a:lnTo>
                    <a:pt x="7454" y="8243"/>
                  </a:lnTo>
                  <a:lnTo>
                    <a:pt x="7676" y="8292"/>
                  </a:lnTo>
                  <a:lnTo>
                    <a:pt x="7898" y="8317"/>
                  </a:lnTo>
                  <a:lnTo>
                    <a:pt x="8145" y="8342"/>
                  </a:lnTo>
                  <a:lnTo>
                    <a:pt x="8367" y="8342"/>
                  </a:lnTo>
                  <a:lnTo>
                    <a:pt x="8589" y="8317"/>
                  </a:lnTo>
                  <a:lnTo>
                    <a:pt x="8836" y="8268"/>
                  </a:lnTo>
                  <a:lnTo>
                    <a:pt x="9058" y="8194"/>
                  </a:lnTo>
                  <a:lnTo>
                    <a:pt x="9058" y="8194"/>
                  </a:lnTo>
                  <a:lnTo>
                    <a:pt x="9255" y="8095"/>
                  </a:lnTo>
                  <a:lnTo>
                    <a:pt x="9428" y="7971"/>
                  </a:lnTo>
                  <a:lnTo>
                    <a:pt x="9601" y="7823"/>
                  </a:lnTo>
                  <a:lnTo>
                    <a:pt x="9749" y="7675"/>
                  </a:lnTo>
                  <a:lnTo>
                    <a:pt x="9848" y="7503"/>
                  </a:lnTo>
                  <a:lnTo>
                    <a:pt x="9946" y="7330"/>
                  </a:lnTo>
                  <a:lnTo>
                    <a:pt x="10020" y="7132"/>
                  </a:lnTo>
                  <a:lnTo>
                    <a:pt x="10070" y="6935"/>
                  </a:lnTo>
                  <a:lnTo>
                    <a:pt x="10070" y="6713"/>
                  </a:lnTo>
                  <a:lnTo>
                    <a:pt x="10070" y="6515"/>
                  </a:lnTo>
                  <a:lnTo>
                    <a:pt x="10020" y="6318"/>
                  </a:lnTo>
                  <a:lnTo>
                    <a:pt x="9922" y="6120"/>
                  </a:lnTo>
                  <a:lnTo>
                    <a:pt x="9823" y="5948"/>
                  </a:lnTo>
                  <a:lnTo>
                    <a:pt x="9650" y="5775"/>
                  </a:lnTo>
                  <a:lnTo>
                    <a:pt x="9477" y="5602"/>
                  </a:lnTo>
                  <a:lnTo>
                    <a:pt x="9255" y="5479"/>
                  </a:lnTo>
                  <a:lnTo>
                    <a:pt x="9255" y="5479"/>
                  </a:lnTo>
                  <a:lnTo>
                    <a:pt x="8441" y="5084"/>
                  </a:lnTo>
                  <a:lnTo>
                    <a:pt x="8095" y="4911"/>
                  </a:lnTo>
                  <a:lnTo>
                    <a:pt x="7775" y="4738"/>
                  </a:lnTo>
                  <a:lnTo>
                    <a:pt x="7478" y="4516"/>
                  </a:lnTo>
                  <a:lnTo>
                    <a:pt x="7182" y="4270"/>
                  </a:lnTo>
                  <a:lnTo>
                    <a:pt x="6837" y="3924"/>
                  </a:lnTo>
                  <a:lnTo>
                    <a:pt x="6442" y="3505"/>
                  </a:lnTo>
                  <a:lnTo>
                    <a:pt x="6442" y="3505"/>
                  </a:lnTo>
                  <a:lnTo>
                    <a:pt x="5652" y="2616"/>
                  </a:lnTo>
                  <a:lnTo>
                    <a:pt x="5282" y="2221"/>
                  </a:lnTo>
                  <a:lnTo>
                    <a:pt x="4912" y="1876"/>
                  </a:lnTo>
                  <a:lnTo>
                    <a:pt x="4517" y="1580"/>
                  </a:lnTo>
                  <a:lnTo>
                    <a:pt x="4295" y="1456"/>
                  </a:lnTo>
                  <a:lnTo>
                    <a:pt x="4073" y="1357"/>
                  </a:lnTo>
                  <a:lnTo>
                    <a:pt x="3851" y="1259"/>
                  </a:lnTo>
                  <a:lnTo>
                    <a:pt x="3604" y="1160"/>
                  </a:lnTo>
                  <a:lnTo>
                    <a:pt x="3332" y="1086"/>
                  </a:lnTo>
                  <a:lnTo>
                    <a:pt x="3061" y="1037"/>
                  </a:lnTo>
                  <a:lnTo>
                    <a:pt x="3061"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2" name="Google Shape;3202;p34"/>
            <p:cNvSpPr/>
            <p:nvPr/>
          </p:nvSpPr>
          <p:spPr>
            <a:xfrm>
              <a:off x="1485288" y="3292510"/>
              <a:ext cx="66008" cy="94720"/>
            </a:xfrm>
            <a:custGeom>
              <a:avLst/>
              <a:gdLst/>
              <a:ahLst/>
              <a:cxnLst/>
              <a:rect l="l" t="t" r="r" b="b"/>
              <a:pathLst>
                <a:path w="2099" h="3012" extrusionOk="0">
                  <a:moveTo>
                    <a:pt x="1852" y="50"/>
                  </a:moveTo>
                  <a:lnTo>
                    <a:pt x="1852" y="50"/>
                  </a:lnTo>
                  <a:lnTo>
                    <a:pt x="1580" y="370"/>
                  </a:lnTo>
                  <a:lnTo>
                    <a:pt x="1284" y="691"/>
                  </a:lnTo>
                  <a:lnTo>
                    <a:pt x="1037" y="1037"/>
                  </a:lnTo>
                  <a:lnTo>
                    <a:pt x="791" y="1382"/>
                  </a:lnTo>
                  <a:lnTo>
                    <a:pt x="791" y="1382"/>
                  </a:lnTo>
                  <a:lnTo>
                    <a:pt x="544" y="1728"/>
                  </a:lnTo>
                  <a:lnTo>
                    <a:pt x="346" y="2073"/>
                  </a:lnTo>
                  <a:lnTo>
                    <a:pt x="346" y="2073"/>
                  </a:lnTo>
                  <a:lnTo>
                    <a:pt x="149" y="2443"/>
                  </a:lnTo>
                  <a:lnTo>
                    <a:pt x="50" y="2641"/>
                  </a:lnTo>
                  <a:lnTo>
                    <a:pt x="1" y="2863"/>
                  </a:lnTo>
                  <a:lnTo>
                    <a:pt x="1" y="2863"/>
                  </a:lnTo>
                  <a:lnTo>
                    <a:pt x="1" y="2937"/>
                  </a:lnTo>
                  <a:lnTo>
                    <a:pt x="75" y="2986"/>
                  </a:lnTo>
                  <a:lnTo>
                    <a:pt x="149" y="3011"/>
                  </a:lnTo>
                  <a:lnTo>
                    <a:pt x="174" y="2986"/>
                  </a:lnTo>
                  <a:lnTo>
                    <a:pt x="198" y="2962"/>
                  </a:lnTo>
                  <a:lnTo>
                    <a:pt x="198" y="2962"/>
                  </a:lnTo>
                  <a:lnTo>
                    <a:pt x="322" y="2789"/>
                  </a:lnTo>
                  <a:lnTo>
                    <a:pt x="420" y="2616"/>
                  </a:lnTo>
                  <a:lnTo>
                    <a:pt x="618" y="2271"/>
                  </a:lnTo>
                  <a:lnTo>
                    <a:pt x="618" y="2271"/>
                  </a:lnTo>
                  <a:lnTo>
                    <a:pt x="815" y="1901"/>
                  </a:lnTo>
                  <a:lnTo>
                    <a:pt x="1037" y="1555"/>
                  </a:lnTo>
                  <a:lnTo>
                    <a:pt x="1037" y="1555"/>
                  </a:lnTo>
                  <a:lnTo>
                    <a:pt x="1284" y="1210"/>
                  </a:lnTo>
                  <a:lnTo>
                    <a:pt x="1531" y="864"/>
                  </a:lnTo>
                  <a:lnTo>
                    <a:pt x="1802" y="543"/>
                  </a:lnTo>
                  <a:lnTo>
                    <a:pt x="2074" y="247"/>
                  </a:lnTo>
                  <a:lnTo>
                    <a:pt x="2074" y="247"/>
                  </a:lnTo>
                  <a:lnTo>
                    <a:pt x="2099" y="198"/>
                  </a:lnTo>
                  <a:lnTo>
                    <a:pt x="2099" y="148"/>
                  </a:lnTo>
                  <a:lnTo>
                    <a:pt x="2099" y="99"/>
                  </a:lnTo>
                  <a:lnTo>
                    <a:pt x="2049" y="50"/>
                  </a:lnTo>
                  <a:lnTo>
                    <a:pt x="2025" y="25"/>
                  </a:lnTo>
                  <a:lnTo>
                    <a:pt x="1975" y="0"/>
                  </a:lnTo>
                  <a:lnTo>
                    <a:pt x="1901" y="25"/>
                  </a:lnTo>
                  <a:lnTo>
                    <a:pt x="1852" y="50"/>
                  </a:lnTo>
                  <a:lnTo>
                    <a:pt x="1852"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3" name="Google Shape;3203;p34"/>
            <p:cNvSpPr/>
            <p:nvPr/>
          </p:nvSpPr>
          <p:spPr>
            <a:xfrm>
              <a:off x="1665351" y="3431409"/>
              <a:ext cx="31856" cy="55159"/>
            </a:xfrm>
            <a:custGeom>
              <a:avLst/>
              <a:gdLst/>
              <a:ahLst/>
              <a:cxnLst/>
              <a:rect l="l" t="t" r="r" b="b"/>
              <a:pathLst>
                <a:path w="1013" h="1754" extrusionOk="0">
                  <a:moveTo>
                    <a:pt x="173" y="1"/>
                  </a:moveTo>
                  <a:lnTo>
                    <a:pt x="173" y="1"/>
                  </a:lnTo>
                  <a:lnTo>
                    <a:pt x="198" y="198"/>
                  </a:lnTo>
                  <a:lnTo>
                    <a:pt x="247" y="420"/>
                  </a:lnTo>
                  <a:lnTo>
                    <a:pt x="297" y="692"/>
                  </a:lnTo>
                  <a:lnTo>
                    <a:pt x="420" y="963"/>
                  </a:lnTo>
                  <a:lnTo>
                    <a:pt x="568" y="1259"/>
                  </a:lnTo>
                  <a:lnTo>
                    <a:pt x="667" y="1408"/>
                  </a:lnTo>
                  <a:lnTo>
                    <a:pt x="765" y="1531"/>
                  </a:lnTo>
                  <a:lnTo>
                    <a:pt x="889" y="1630"/>
                  </a:lnTo>
                  <a:lnTo>
                    <a:pt x="1012" y="1753"/>
                  </a:lnTo>
                  <a:lnTo>
                    <a:pt x="1012" y="1753"/>
                  </a:lnTo>
                  <a:lnTo>
                    <a:pt x="790" y="1728"/>
                  </a:lnTo>
                  <a:lnTo>
                    <a:pt x="568" y="1630"/>
                  </a:lnTo>
                  <a:lnTo>
                    <a:pt x="445" y="1580"/>
                  </a:lnTo>
                  <a:lnTo>
                    <a:pt x="346" y="1506"/>
                  </a:lnTo>
                  <a:lnTo>
                    <a:pt x="247" y="1408"/>
                  </a:lnTo>
                  <a:lnTo>
                    <a:pt x="173" y="1309"/>
                  </a:lnTo>
                  <a:lnTo>
                    <a:pt x="124" y="1185"/>
                  </a:lnTo>
                  <a:lnTo>
                    <a:pt x="50" y="1062"/>
                  </a:lnTo>
                  <a:lnTo>
                    <a:pt x="25" y="914"/>
                  </a:lnTo>
                  <a:lnTo>
                    <a:pt x="0" y="766"/>
                  </a:lnTo>
                  <a:lnTo>
                    <a:pt x="0" y="593"/>
                  </a:lnTo>
                  <a:lnTo>
                    <a:pt x="25" y="420"/>
                  </a:lnTo>
                  <a:lnTo>
                    <a:pt x="74" y="198"/>
                  </a:lnTo>
                  <a:lnTo>
                    <a:pt x="173" y="1"/>
                  </a:lnTo>
                  <a:lnTo>
                    <a:pt x="173"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4" name="Google Shape;3204;p34"/>
            <p:cNvSpPr/>
            <p:nvPr/>
          </p:nvSpPr>
          <p:spPr>
            <a:xfrm>
              <a:off x="1468999" y="3350717"/>
              <a:ext cx="30315" cy="23303"/>
            </a:xfrm>
            <a:custGeom>
              <a:avLst/>
              <a:gdLst/>
              <a:ahLst/>
              <a:cxnLst/>
              <a:rect l="l" t="t" r="r" b="b"/>
              <a:pathLst>
                <a:path w="964" h="741" extrusionOk="0">
                  <a:moveTo>
                    <a:pt x="1" y="0"/>
                  </a:moveTo>
                  <a:lnTo>
                    <a:pt x="1" y="0"/>
                  </a:lnTo>
                  <a:lnTo>
                    <a:pt x="149" y="99"/>
                  </a:lnTo>
                  <a:lnTo>
                    <a:pt x="272" y="148"/>
                  </a:lnTo>
                  <a:lnTo>
                    <a:pt x="494" y="198"/>
                  </a:lnTo>
                  <a:lnTo>
                    <a:pt x="618" y="222"/>
                  </a:lnTo>
                  <a:lnTo>
                    <a:pt x="716" y="272"/>
                  </a:lnTo>
                  <a:lnTo>
                    <a:pt x="840" y="370"/>
                  </a:lnTo>
                  <a:lnTo>
                    <a:pt x="963" y="518"/>
                  </a:lnTo>
                  <a:lnTo>
                    <a:pt x="963" y="518"/>
                  </a:lnTo>
                  <a:lnTo>
                    <a:pt x="938" y="592"/>
                  </a:lnTo>
                  <a:lnTo>
                    <a:pt x="889" y="642"/>
                  </a:lnTo>
                  <a:lnTo>
                    <a:pt x="815" y="741"/>
                  </a:lnTo>
                  <a:lnTo>
                    <a:pt x="815" y="741"/>
                  </a:lnTo>
                  <a:lnTo>
                    <a:pt x="716" y="617"/>
                  </a:lnTo>
                  <a:lnTo>
                    <a:pt x="618" y="518"/>
                  </a:lnTo>
                  <a:lnTo>
                    <a:pt x="494" y="469"/>
                  </a:lnTo>
                  <a:lnTo>
                    <a:pt x="395" y="395"/>
                  </a:lnTo>
                  <a:lnTo>
                    <a:pt x="272" y="346"/>
                  </a:lnTo>
                  <a:lnTo>
                    <a:pt x="173" y="272"/>
                  </a:lnTo>
                  <a:lnTo>
                    <a:pt x="75" y="173"/>
                  </a:lnTo>
                  <a:lnTo>
                    <a:pt x="1" y="0"/>
                  </a:lnTo>
                  <a:lnTo>
                    <a:pt x="1"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5" name="Google Shape;3205;p34"/>
            <p:cNvSpPr/>
            <p:nvPr/>
          </p:nvSpPr>
          <p:spPr>
            <a:xfrm>
              <a:off x="1481420" y="3327415"/>
              <a:ext cx="28743" cy="28743"/>
            </a:xfrm>
            <a:custGeom>
              <a:avLst/>
              <a:gdLst/>
              <a:ahLst/>
              <a:cxnLst/>
              <a:rect l="l" t="t" r="r" b="b"/>
              <a:pathLst>
                <a:path w="914" h="914" extrusionOk="0">
                  <a:moveTo>
                    <a:pt x="0" y="1"/>
                  </a:moveTo>
                  <a:lnTo>
                    <a:pt x="0" y="1"/>
                  </a:lnTo>
                  <a:lnTo>
                    <a:pt x="124" y="124"/>
                  </a:lnTo>
                  <a:lnTo>
                    <a:pt x="247" y="198"/>
                  </a:lnTo>
                  <a:lnTo>
                    <a:pt x="371" y="272"/>
                  </a:lnTo>
                  <a:lnTo>
                    <a:pt x="469" y="297"/>
                  </a:lnTo>
                  <a:lnTo>
                    <a:pt x="691" y="396"/>
                  </a:lnTo>
                  <a:lnTo>
                    <a:pt x="790" y="470"/>
                  </a:lnTo>
                  <a:lnTo>
                    <a:pt x="914" y="593"/>
                  </a:lnTo>
                  <a:lnTo>
                    <a:pt x="914" y="593"/>
                  </a:lnTo>
                  <a:lnTo>
                    <a:pt x="691" y="914"/>
                  </a:lnTo>
                  <a:lnTo>
                    <a:pt x="691" y="914"/>
                  </a:lnTo>
                  <a:lnTo>
                    <a:pt x="593" y="741"/>
                  </a:lnTo>
                  <a:lnTo>
                    <a:pt x="469" y="593"/>
                  </a:lnTo>
                  <a:lnTo>
                    <a:pt x="371" y="494"/>
                  </a:lnTo>
                  <a:lnTo>
                    <a:pt x="297" y="420"/>
                  </a:lnTo>
                  <a:lnTo>
                    <a:pt x="198" y="346"/>
                  </a:lnTo>
                  <a:lnTo>
                    <a:pt x="124" y="272"/>
                  </a:lnTo>
                  <a:lnTo>
                    <a:pt x="74" y="174"/>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6" name="Google Shape;3206;p34"/>
            <p:cNvSpPr/>
            <p:nvPr/>
          </p:nvSpPr>
          <p:spPr>
            <a:xfrm>
              <a:off x="1489188" y="3302604"/>
              <a:ext cx="32611" cy="36479"/>
            </a:xfrm>
            <a:custGeom>
              <a:avLst/>
              <a:gdLst/>
              <a:ahLst/>
              <a:cxnLst/>
              <a:rect l="l" t="t" r="r" b="b"/>
              <a:pathLst>
                <a:path w="1037" h="1160" extrusionOk="0">
                  <a:moveTo>
                    <a:pt x="0" y="0"/>
                  </a:moveTo>
                  <a:lnTo>
                    <a:pt x="0" y="0"/>
                  </a:lnTo>
                  <a:lnTo>
                    <a:pt x="99" y="148"/>
                  </a:lnTo>
                  <a:lnTo>
                    <a:pt x="222" y="247"/>
                  </a:lnTo>
                  <a:lnTo>
                    <a:pt x="321" y="321"/>
                  </a:lnTo>
                  <a:lnTo>
                    <a:pt x="469" y="370"/>
                  </a:lnTo>
                  <a:lnTo>
                    <a:pt x="593" y="420"/>
                  </a:lnTo>
                  <a:lnTo>
                    <a:pt x="741" y="494"/>
                  </a:lnTo>
                  <a:lnTo>
                    <a:pt x="889" y="592"/>
                  </a:lnTo>
                  <a:lnTo>
                    <a:pt x="1037" y="740"/>
                  </a:lnTo>
                  <a:lnTo>
                    <a:pt x="1037" y="740"/>
                  </a:lnTo>
                  <a:lnTo>
                    <a:pt x="938" y="963"/>
                  </a:lnTo>
                  <a:lnTo>
                    <a:pt x="889" y="1037"/>
                  </a:lnTo>
                  <a:lnTo>
                    <a:pt x="815" y="1160"/>
                  </a:lnTo>
                  <a:lnTo>
                    <a:pt x="815" y="1160"/>
                  </a:lnTo>
                  <a:lnTo>
                    <a:pt x="716" y="938"/>
                  </a:lnTo>
                  <a:lnTo>
                    <a:pt x="617" y="790"/>
                  </a:lnTo>
                  <a:lnTo>
                    <a:pt x="518" y="691"/>
                  </a:lnTo>
                  <a:lnTo>
                    <a:pt x="395" y="592"/>
                  </a:lnTo>
                  <a:lnTo>
                    <a:pt x="272" y="494"/>
                  </a:lnTo>
                  <a:lnTo>
                    <a:pt x="173" y="395"/>
                  </a:lnTo>
                  <a:lnTo>
                    <a:pt x="74" y="222"/>
                  </a:lnTo>
                  <a:lnTo>
                    <a:pt x="0" y="0"/>
                  </a:lnTo>
                  <a:lnTo>
                    <a:pt x="0"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7" name="Google Shape;3207;p34"/>
            <p:cNvSpPr/>
            <p:nvPr/>
          </p:nvSpPr>
          <p:spPr>
            <a:xfrm>
              <a:off x="1500823" y="3279302"/>
              <a:ext cx="41165" cy="35724"/>
            </a:xfrm>
            <a:custGeom>
              <a:avLst/>
              <a:gdLst/>
              <a:ahLst/>
              <a:cxnLst/>
              <a:rect l="l" t="t" r="r" b="b"/>
              <a:pathLst>
                <a:path w="1309" h="1136" extrusionOk="0">
                  <a:moveTo>
                    <a:pt x="0" y="1"/>
                  </a:moveTo>
                  <a:lnTo>
                    <a:pt x="0" y="1"/>
                  </a:lnTo>
                  <a:lnTo>
                    <a:pt x="25" y="75"/>
                  </a:lnTo>
                  <a:lnTo>
                    <a:pt x="124" y="198"/>
                  </a:lnTo>
                  <a:lnTo>
                    <a:pt x="223" y="297"/>
                  </a:lnTo>
                  <a:lnTo>
                    <a:pt x="346" y="371"/>
                  </a:lnTo>
                  <a:lnTo>
                    <a:pt x="494" y="470"/>
                  </a:lnTo>
                  <a:lnTo>
                    <a:pt x="691" y="544"/>
                  </a:lnTo>
                  <a:lnTo>
                    <a:pt x="691" y="544"/>
                  </a:lnTo>
                  <a:lnTo>
                    <a:pt x="1037" y="667"/>
                  </a:lnTo>
                  <a:lnTo>
                    <a:pt x="1210" y="766"/>
                  </a:lnTo>
                  <a:lnTo>
                    <a:pt x="1308" y="815"/>
                  </a:lnTo>
                  <a:lnTo>
                    <a:pt x="1062" y="1136"/>
                  </a:lnTo>
                  <a:lnTo>
                    <a:pt x="1062" y="1136"/>
                  </a:lnTo>
                  <a:lnTo>
                    <a:pt x="1037" y="1111"/>
                  </a:lnTo>
                  <a:lnTo>
                    <a:pt x="988" y="1013"/>
                  </a:lnTo>
                  <a:lnTo>
                    <a:pt x="864" y="914"/>
                  </a:lnTo>
                  <a:lnTo>
                    <a:pt x="667" y="790"/>
                  </a:lnTo>
                  <a:lnTo>
                    <a:pt x="667" y="790"/>
                  </a:lnTo>
                  <a:lnTo>
                    <a:pt x="445" y="667"/>
                  </a:lnTo>
                  <a:lnTo>
                    <a:pt x="346" y="593"/>
                  </a:lnTo>
                  <a:lnTo>
                    <a:pt x="247" y="519"/>
                  </a:lnTo>
                  <a:lnTo>
                    <a:pt x="148" y="420"/>
                  </a:lnTo>
                  <a:lnTo>
                    <a:pt x="74" y="297"/>
                  </a:lnTo>
                  <a:lnTo>
                    <a:pt x="25" y="173"/>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8" name="Google Shape;3208;p34"/>
            <p:cNvSpPr/>
            <p:nvPr/>
          </p:nvSpPr>
          <p:spPr>
            <a:xfrm>
              <a:off x="1547395" y="3340623"/>
              <a:ext cx="98588" cy="74531"/>
            </a:xfrm>
            <a:custGeom>
              <a:avLst/>
              <a:gdLst/>
              <a:ahLst/>
              <a:cxnLst/>
              <a:rect l="l" t="t" r="r" b="b"/>
              <a:pathLst>
                <a:path w="3135" h="2370" extrusionOk="0">
                  <a:moveTo>
                    <a:pt x="25" y="0"/>
                  </a:moveTo>
                  <a:lnTo>
                    <a:pt x="25" y="0"/>
                  </a:lnTo>
                  <a:lnTo>
                    <a:pt x="50" y="173"/>
                  </a:lnTo>
                  <a:lnTo>
                    <a:pt x="99" y="321"/>
                  </a:lnTo>
                  <a:lnTo>
                    <a:pt x="173" y="519"/>
                  </a:lnTo>
                  <a:lnTo>
                    <a:pt x="272" y="741"/>
                  </a:lnTo>
                  <a:lnTo>
                    <a:pt x="420" y="938"/>
                  </a:lnTo>
                  <a:lnTo>
                    <a:pt x="592" y="1136"/>
                  </a:lnTo>
                  <a:lnTo>
                    <a:pt x="691" y="1210"/>
                  </a:lnTo>
                  <a:lnTo>
                    <a:pt x="815" y="1284"/>
                  </a:lnTo>
                  <a:lnTo>
                    <a:pt x="815" y="1284"/>
                  </a:lnTo>
                  <a:lnTo>
                    <a:pt x="1086" y="1382"/>
                  </a:lnTo>
                  <a:lnTo>
                    <a:pt x="1358" y="1481"/>
                  </a:lnTo>
                  <a:lnTo>
                    <a:pt x="1974" y="1629"/>
                  </a:lnTo>
                  <a:lnTo>
                    <a:pt x="2295" y="1728"/>
                  </a:lnTo>
                  <a:lnTo>
                    <a:pt x="2591" y="1876"/>
                  </a:lnTo>
                  <a:lnTo>
                    <a:pt x="2740" y="1975"/>
                  </a:lnTo>
                  <a:lnTo>
                    <a:pt x="2888" y="2098"/>
                  </a:lnTo>
                  <a:lnTo>
                    <a:pt x="3011" y="2221"/>
                  </a:lnTo>
                  <a:lnTo>
                    <a:pt x="3134" y="2370"/>
                  </a:lnTo>
                  <a:lnTo>
                    <a:pt x="3134" y="2370"/>
                  </a:lnTo>
                  <a:lnTo>
                    <a:pt x="2863" y="2221"/>
                  </a:lnTo>
                  <a:lnTo>
                    <a:pt x="2567" y="2123"/>
                  </a:lnTo>
                  <a:lnTo>
                    <a:pt x="2295" y="2073"/>
                  </a:lnTo>
                  <a:lnTo>
                    <a:pt x="2024" y="2024"/>
                  </a:lnTo>
                  <a:lnTo>
                    <a:pt x="1481" y="1950"/>
                  </a:lnTo>
                  <a:lnTo>
                    <a:pt x="1185" y="1901"/>
                  </a:lnTo>
                  <a:lnTo>
                    <a:pt x="864" y="1802"/>
                  </a:lnTo>
                  <a:lnTo>
                    <a:pt x="864" y="1802"/>
                  </a:lnTo>
                  <a:lnTo>
                    <a:pt x="716" y="1728"/>
                  </a:lnTo>
                  <a:lnTo>
                    <a:pt x="592" y="1654"/>
                  </a:lnTo>
                  <a:lnTo>
                    <a:pt x="469" y="1555"/>
                  </a:lnTo>
                  <a:lnTo>
                    <a:pt x="370" y="1456"/>
                  </a:lnTo>
                  <a:lnTo>
                    <a:pt x="296" y="1333"/>
                  </a:lnTo>
                  <a:lnTo>
                    <a:pt x="222" y="1234"/>
                  </a:lnTo>
                  <a:lnTo>
                    <a:pt x="99" y="963"/>
                  </a:lnTo>
                  <a:lnTo>
                    <a:pt x="25" y="716"/>
                  </a:lnTo>
                  <a:lnTo>
                    <a:pt x="0" y="445"/>
                  </a:lnTo>
                  <a:lnTo>
                    <a:pt x="0" y="222"/>
                  </a:lnTo>
                  <a:lnTo>
                    <a:pt x="25" y="0"/>
                  </a:lnTo>
                  <a:lnTo>
                    <a:pt x="25"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9" name="Google Shape;3209;p34"/>
            <p:cNvSpPr/>
            <p:nvPr/>
          </p:nvSpPr>
          <p:spPr>
            <a:xfrm>
              <a:off x="1991293" y="3131095"/>
              <a:ext cx="276329" cy="357810"/>
            </a:xfrm>
            <a:custGeom>
              <a:avLst/>
              <a:gdLst/>
              <a:ahLst/>
              <a:cxnLst/>
              <a:rect l="l" t="t" r="r" b="b"/>
              <a:pathLst>
                <a:path w="8787" h="11378" extrusionOk="0">
                  <a:moveTo>
                    <a:pt x="6466" y="0"/>
                  </a:moveTo>
                  <a:lnTo>
                    <a:pt x="6170" y="25"/>
                  </a:lnTo>
                  <a:lnTo>
                    <a:pt x="5850" y="74"/>
                  </a:lnTo>
                  <a:lnTo>
                    <a:pt x="5529" y="123"/>
                  </a:lnTo>
                  <a:lnTo>
                    <a:pt x="5233" y="247"/>
                  </a:lnTo>
                  <a:lnTo>
                    <a:pt x="4936" y="370"/>
                  </a:lnTo>
                  <a:lnTo>
                    <a:pt x="4665" y="518"/>
                  </a:lnTo>
                  <a:lnTo>
                    <a:pt x="4393" y="691"/>
                  </a:lnTo>
                  <a:lnTo>
                    <a:pt x="4122" y="864"/>
                  </a:lnTo>
                  <a:lnTo>
                    <a:pt x="3875" y="1086"/>
                  </a:lnTo>
                  <a:lnTo>
                    <a:pt x="3628" y="1308"/>
                  </a:lnTo>
                  <a:lnTo>
                    <a:pt x="3382" y="1555"/>
                  </a:lnTo>
                  <a:lnTo>
                    <a:pt x="3160" y="1826"/>
                  </a:lnTo>
                  <a:lnTo>
                    <a:pt x="2937" y="2098"/>
                  </a:lnTo>
                  <a:lnTo>
                    <a:pt x="2518" y="2690"/>
                  </a:lnTo>
                  <a:lnTo>
                    <a:pt x="2148" y="3307"/>
                  </a:lnTo>
                  <a:lnTo>
                    <a:pt x="1777" y="3949"/>
                  </a:lnTo>
                  <a:lnTo>
                    <a:pt x="1481" y="4590"/>
                  </a:lnTo>
                  <a:lnTo>
                    <a:pt x="1185" y="5232"/>
                  </a:lnTo>
                  <a:lnTo>
                    <a:pt x="938" y="5874"/>
                  </a:lnTo>
                  <a:lnTo>
                    <a:pt x="716" y="6491"/>
                  </a:lnTo>
                  <a:lnTo>
                    <a:pt x="519" y="7058"/>
                  </a:lnTo>
                  <a:lnTo>
                    <a:pt x="223" y="8045"/>
                  </a:lnTo>
                  <a:lnTo>
                    <a:pt x="149" y="8342"/>
                  </a:lnTo>
                  <a:lnTo>
                    <a:pt x="75" y="8638"/>
                  </a:lnTo>
                  <a:lnTo>
                    <a:pt x="25" y="9156"/>
                  </a:lnTo>
                  <a:lnTo>
                    <a:pt x="1" y="9625"/>
                  </a:lnTo>
                  <a:lnTo>
                    <a:pt x="50" y="10020"/>
                  </a:lnTo>
                  <a:lnTo>
                    <a:pt x="99" y="10365"/>
                  </a:lnTo>
                  <a:lnTo>
                    <a:pt x="198" y="10612"/>
                  </a:lnTo>
                  <a:lnTo>
                    <a:pt x="272" y="10809"/>
                  </a:lnTo>
                  <a:lnTo>
                    <a:pt x="371" y="10933"/>
                  </a:lnTo>
                  <a:lnTo>
                    <a:pt x="519" y="11081"/>
                  </a:lnTo>
                  <a:lnTo>
                    <a:pt x="667" y="11180"/>
                  </a:lnTo>
                  <a:lnTo>
                    <a:pt x="840" y="11278"/>
                  </a:lnTo>
                  <a:lnTo>
                    <a:pt x="1012" y="11328"/>
                  </a:lnTo>
                  <a:lnTo>
                    <a:pt x="1210" y="11377"/>
                  </a:lnTo>
                  <a:lnTo>
                    <a:pt x="1407" y="11377"/>
                  </a:lnTo>
                  <a:lnTo>
                    <a:pt x="1605" y="11352"/>
                  </a:lnTo>
                  <a:lnTo>
                    <a:pt x="1827" y="11303"/>
                  </a:lnTo>
                  <a:lnTo>
                    <a:pt x="2049" y="11254"/>
                  </a:lnTo>
                  <a:lnTo>
                    <a:pt x="2271" y="11155"/>
                  </a:lnTo>
                  <a:lnTo>
                    <a:pt x="2493" y="11056"/>
                  </a:lnTo>
                  <a:lnTo>
                    <a:pt x="2740" y="10933"/>
                  </a:lnTo>
                  <a:lnTo>
                    <a:pt x="3234" y="10637"/>
                  </a:lnTo>
                  <a:lnTo>
                    <a:pt x="3727" y="10291"/>
                  </a:lnTo>
                  <a:lnTo>
                    <a:pt x="4221" y="9872"/>
                  </a:lnTo>
                  <a:lnTo>
                    <a:pt x="4714" y="9427"/>
                  </a:lnTo>
                  <a:lnTo>
                    <a:pt x="5208" y="8959"/>
                  </a:lnTo>
                  <a:lnTo>
                    <a:pt x="5677" y="8440"/>
                  </a:lnTo>
                  <a:lnTo>
                    <a:pt x="6146" y="7947"/>
                  </a:lnTo>
                  <a:lnTo>
                    <a:pt x="6590" y="7428"/>
                  </a:lnTo>
                  <a:lnTo>
                    <a:pt x="7009" y="6910"/>
                  </a:lnTo>
                  <a:lnTo>
                    <a:pt x="7404" y="6417"/>
                  </a:lnTo>
                  <a:lnTo>
                    <a:pt x="7725" y="5948"/>
                  </a:lnTo>
                  <a:lnTo>
                    <a:pt x="8021" y="5454"/>
                  </a:lnTo>
                  <a:lnTo>
                    <a:pt x="8268" y="4936"/>
                  </a:lnTo>
                  <a:lnTo>
                    <a:pt x="8490" y="4393"/>
                  </a:lnTo>
                  <a:lnTo>
                    <a:pt x="8638" y="3850"/>
                  </a:lnTo>
                  <a:lnTo>
                    <a:pt x="8737" y="3282"/>
                  </a:lnTo>
                  <a:lnTo>
                    <a:pt x="8786" y="2739"/>
                  </a:lnTo>
                  <a:lnTo>
                    <a:pt x="8786" y="2493"/>
                  </a:lnTo>
                  <a:lnTo>
                    <a:pt x="8762" y="2221"/>
                  </a:lnTo>
                  <a:lnTo>
                    <a:pt x="8737" y="1974"/>
                  </a:lnTo>
                  <a:lnTo>
                    <a:pt x="8688" y="1752"/>
                  </a:lnTo>
                  <a:lnTo>
                    <a:pt x="8638" y="1505"/>
                  </a:lnTo>
                  <a:lnTo>
                    <a:pt x="8564" y="1283"/>
                  </a:lnTo>
                  <a:lnTo>
                    <a:pt x="8465" y="1086"/>
                  </a:lnTo>
                  <a:lnTo>
                    <a:pt x="8342" y="888"/>
                  </a:lnTo>
                  <a:lnTo>
                    <a:pt x="8219" y="716"/>
                  </a:lnTo>
                  <a:lnTo>
                    <a:pt x="8071" y="568"/>
                  </a:lnTo>
                  <a:lnTo>
                    <a:pt x="7898" y="420"/>
                  </a:lnTo>
                  <a:lnTo>
                    <a:pt x="7725" y="296"/>
                  </a:lnTo>
                  <a:lnTo>
                    <a:pt x="7503" y="197"/>
                  </a:lnTo>
                  <a:lnTo>
                    <a:pt x="7281" y="99"/>
                  </a:lnTo>
                  <a:lnTo>
                    <a:pt x="7034" y="49"/>
                  </a:lnTo>
                  <a:lnTo>
                    <a:pt x="6763"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0" name="Google Shape;3210;p34"/>
            <p:cNvSpPr/>
            <p:nvPr/>
          </p:nvSpPr>
          <p:spPr>
            <a:xfrm>
              <a:off x="1995947" y="3239743"/>
              <a:ext cx="316676" cy="262335"/>
            </a:xfrm>
            <a:custGeom>
              <a:avLst/>
              <a:gdLst/>
              <a:ahLst/>
              <a:cxnLst/>
              <a:rect l="l" t="t" r="r" b="b"/>
              <a:pathLst>
                <a:path w="10070" h="8342" extrusionOk="0">
                  <a:moveTo>
                    <a:pt x="7034" y="1037"/>
                  </a:moveTo>
                  <a:lnTo>
                    <a:pt x="7034" y="1037"/>
                  </a:lnTo>
                  <a:lnTo>
                    <a:pt x="7108" y="987"/>
                  </a:lnTo>
                  <a:lnTo>
                    <a:pt x="7256" y="864"/>
                  </a:lnTo>
                  <a:lnTo>
                    <a:pt x="7701" y="494"/>
                  </a:lnTo>
                  <a:lnTo>
                    <a:pt x="7947" y="321"/>
                  </a:lnTo>
                  <a:lnTo>
                    <a:pt x="8169" y="148"/>
                  </a:lnTo>
                  <a:lnTo>
                    <a:pt x="8392" y="25"/>
                  </a:lnTo>
                  <a:lnTo>
                    <a:pt x="8466" y="0"/>
                  </a:lnTo>
                  <a:lnTo>
                    <a:pt x="8540" y="0"/>
                  </a:lnTo>
                  <a:lnTo>
                    <a:pt x="8540" y="0"/>
                  </a:lnTo>
                  <a:lnTo>
                    <a:pt x="8638" y="25"/>
                  </a:lnTo>
                  <a:lnTo>
                    <a:pt x="8737" y="123"/>
                  </a:lnTo>
                  <a:lnTo>
                    <a:pt x="8836" y="247"/>
                  </a:lnTo>
                  <a:lnTo>
                    <a:pt x="8885" y="395"/>
                  </a:lnTo>
                  <a:lnTo>
                    <a:pt x="8934" y="568"/>
                  </a:lnTo>
                  <a:lnTo>
                    <a:pt x="8934" y="765"/>
                  </a:lnTo>
                  <a:lnTo>
                    <a:pt x="8910" y="963"/>
                  </a:lnTo>
                  <a:lnTo>
                    <a:pt x="8836" y="1160"/>
                  </a:lnTo>
                  <a:lnTo>
                    <a:pt x="8836" y="1160"/>
                  </a:lnTo>
                  <a:lnTo>
                    <a:pt x="8984" y="1209"/>
                  </a:lnTo>
                  <a:lnTo>
                    <a:pt x="9083" y="1283"/>
                  </a:lnTo>
                  <a:lnTo>
                    <a:pt x="9157" y="1382"/>
                  </a:lnTo>
                  <a:lnTo>
                    <a:pt x="9206" y="1506"/>
                  </a:lnTo>
                  <a:lnTo>
                    <a:pt x="9206" y="1604"/>
                  </a:lnTo>
                  <a:lnTo>
                    <a:pt x="9206" y="1728"/>
                  </a:lnTo>
                  <a:lnTo>
                    <a:pt x="9157" y="1851"/>
                  </a:lnTo>
                  <a:lnTo>
                    <a:pt x="9107" y="1950"/>
                  </a:lnTo>
                  <a:lnTo>
                    <a:pt x="9107" y="1950"/>
                  </a:lnTo>
                  <a:lnTo>
                    <a:pt x="9206" y="1974"/>
                  </a:lnTo>
                  <a:lnTo>
                    <a:pt x="9280" y="2048"/>
                  </a:lnTo>
                  <a:lnTo>
                    <a:pt x="9354" y="2122"/>
                  </a:lnTo>
                  <a:lnTo>
                    <a:pt x="9428" y="2197"/>
                  </a:lnTo>
                  <a:lnTo>
                    <a:pt x="9453" y="2320"/>
                  </a:lnTo>
                  <a:lnTo>
                    <a:pt x="9477" y="2443"/>
                  </a:lnTo>
                  <a:lnTo>
                    <a:pt x="9453" y="2591"/>
                  </a:lnTo>
                  <a:lnTo>
                    <a:pt x="9403" y="2739"/>
                  </a:lnTo>
                  <a:lnTo>
                    <a:pt x="9403" y="2739"/>
                  </a:lnTo>
                  <a:lnTo>
                    <a:pt x="9453" y="2715"/>
                  </a:lnTo>
                  <a:lnTo>
                    <a:pt x="9527" y="2739"/>
                  </a:lnTo>
                  <a:lnTo>
                    <a:pt x="9625" y="2789"/>
                  </a:lnTo>
                  <a:lnTo>
                    <a:pt x="9700" y="2863"/>
                  </a:lnTo>
                  <a:lnTo>
                    <a:pt x="9774" y="2986"/>
                  </a:lnTo>
                  <a:lnTo>
                    <a:pt x="9798" y="3110"/>
                  </a:lnTo>
                  <a:lnTo>
                    <a:pt x="9798" y="3233"/>
                  </a:lnTo>
                  <a:lnTo>
                    <a:pt x="9774" y="3356"/>
                  </a:lnTo>
                  <a:lnTo>
                    <a:pt x="9724" y="3430"/>
                  </a:lnTo>
                  <a:lnTo>
                    <a:pt x="9724" y="3430"/>
                  </a:lnTo>
                  <a:lnTo>
                    <a:pt x="9823" y="3455"/>
                  </a:lnTo>
                  <a:lnTo>
                    <a:pt x="9897" y="3480"/>
                  </a:lnTo>
                  <a:lnTo>
                    <a:pt x="9971" y="3505"/>
                  </a:lnTo>
                  <a:lnTo>
                    <a:pt x="9996" y="3554"/>
                  </a:lnTo>
                  <a:lnTo>
                    <a:pt x="10070" y="3653"/>
                  </a:lnTo>
                  <a:lnTo>
                    <a:pt x="10070" y="3776"/>
                  </a:lnTo>
                  <a:lnTo>
                    <a:pt x="10045" y="3899"/>
                  </a:lnTo>
                  <a:lnTo>
                    <a:pt x="9996" y="4023"/>
                  </a:lnTo>
                  <a:lnTo>
                    <a:pt x="9946" y="4097"/>
                  </a:lnTo>
                  <a:lnTo>
                    <a:pt x="9872" y="4146"/>
                  </a:lnTo>
                  <a:lnTo>
                    <a:pt x="9872" y="4146"/>
                  </a:lnTo>
                  <a:lnTo>
                    <a:pt x="9749" y="4245"/>
                  </a:lnTo>
                  <a:lnTo>
                    <a:pt x="9551" y="4368"/>
                  </a:lnTo>
                  <a:lnTo>
                    <a:pt x="9551" y="4368"/>
                  </a:lnTo>
                  <a:lnTo>
                    <a:pt x="9329" y="4492"/>
                  </a:lnTo>
                  <a:lnTo>
                    <a:pt x="9132" y="4664"/>
                  </a:lnTo>
                  <a:lnTo>
                    <a:pt x="8934" y="4837"/>
                  </a:lnTo>
                  <a:lnTo>
                    <a:pt x="8762" y="5059"/>
                  </a:lnTo>
                  <a:lnTo>
                    <a:pt x="8762" y="5059"/>
                  </a:lnTo>
                  <a:lnTo>
                    <a:pt x="8564" y="5331"/>
                  </a:lnTo>
                  <a:lnTo>
                    <a:pt x="8416" y="5454"/>
                  </a:lnTo>
                  <a:lnTo>
                    <a:pt x="8268" y="5602"/>
                  </a:lnTo>
                  <a:lnTo>
                    <a:pt x="8071" y="5750"/>
                  </a:lnTo>
                  <a:lnTo>
                    <a:pt x="7849" y="5874"/>
                  </a:lnTo>
                  <a:lnTo>
                    <a:pt x="7602" y="5997"/>
                  </a:lnTo>
                  <a:lnTo>
                    <a:pt x="7330" y="6120"/>
                  </a:lnTo>
                  <a:lnTo>
                    <a:pt x="7330" y="6120"/>
                  </a:lnTo>
                  <a:lnTo>
                    <a:pt x="6861" y="6269"/>
                  </a:lnTo>
                  <a:lnTo>
                    <a:pt x="6442" y="6392"/>
                  </a:lnTo>
                  <a:lnTo>
                    <a:pt x="5677" y="6614"/>
                  </a:lnTo>
                  <a:lnTo>
                    <a:pt x="5331" y="6713"/>
                  </a:lnTo>
                  <a:lnTo>
                    <a:pt x="5011" y="6861"/>
                  </a:lnTo>
                  <a:lnTo>
                    <a:pt x="4714" y="7009"/>
                  </a:lnTo>
                  <a:lnTo>
                    <a:pt x="4443" y="7206"/>
                  </a:lnTo>
                  <a:lnTo>
                    <a:pt x="4443" y="7206"/>
                  </a:lnTo>
                  <a:lnTo>
                    <a:pt x="4073" y="7478"/>
                  </a:lnTo>
                  <a:lnTo>
                    <a:pt x="3678" y="7749"/>
                  </a:lnTo>
                  <a:lnTo>
                    <a:pt x="3283" y="7971"/>
                  </a:lnTo>
                  <a:lnTo>
                    <a:pt x="2839" y="8169"/>
                  </a:lnTo>
                  <a:lnTo>
                    <a:pt x="2617" y="8243"/>
                  </a:lnTo>
                  <a:lnTo>
                    <a:pt x="2395" y="8292"/>
                  </a:lnTo>
                  <a:lnTo>
                    <a:pt x="2172" y="8317"/>
                  </a:lnTo>
                  <a:lnTo>
                    <a:pt x="1950" y="8342"/>
                  </a:lnTo>
                  <a:lnTo>
                    <a:pt x="1704" y="8342"/>
                  </a:lnTo>
                  <a:lnTo>
                    <a:pt x="1481" y="8317"/>
                  </a:lnTo>
                  <a:lnTo>
                    <a:pt x="1259" y="8268"/>
                  </a:lnTo>
                  <a:lnTo>
                    <a:pt x="1012" y="8194"/>
                  </a:lnTo>
                  <a:lnTo>
                    <a:pt x="1012" y="8194"/>
                  </a:lnTo>
                  <a:lnTo>
                    <a:pt x="815" y="8095"/>
                  </a:lnTo>
                  <a:lnTo>
                    <a:pt x="642" y="7971"/>
                  </a:lnTo>
                  <a:lnTo>
                    <a:pt x="470" y="7823"/>
                  </a:lnTo>
                  <a:lnTo>
                    <a:pt x="346" y="7675"/>
                  </a:lnTo>
                  <a:lnTo>
                    <a:pt x="223" y="7503"/>
                  </a:lnTo>
                  <a:lnTo>
                    <a:pt x="124" y="7330"/>
                  </a:lnTo>
                  <a:lnTo>
                    <a:pt x="50" y="7132"/>
                  </a:lnTo>
                  <a:lnTo>
                    <a:pt x="25" y="6935"/>
                  </a:lnTo>
                  <a:lnTo>
                    <a:pt x="1" y="6713"/>
                  </a:lnTo>
                  <a:lnTo>
                    <a:pt x="25" y="6515"/>
                  </a:lnTo>
                  <a:lnTo>
                    <a:pt x="75" y="6318"/>
                  </a:lnTo>
                  <a:lnTo>
                    <a:pt x="149" y="6120"/>
                  </a:lnTo>
                  <a:lnTo>
                    <a:pt x="272" y="5948"/>
                  </a:lnTo>
                  <a:lnTo>
                    <a:pt x="420" y="5775"/>
                  </a:lnTo>
                  <a:lnTo>
                    <a:pt x="618" y="5602"/>
                  </a:lnTo>
                  <a:lnTo>
                    <a:pt x="840" y="5479"/>
                  </a:lnTo>
                  <a:lnTo>
                    <a:pt x="840" y="5479"/>
                  </a:lnTo>
                  <a:lnTo>
                    <a:pt x="1654" y="5084"/>
                  </a:lnTo>
                  <a:lnTo>
                    <a:pt x="1975" y="4911"/>
                  </a:lnTo>
                  <a:lnTo>
                    <a:pt x="2296" y="4738"/>
                  </a:lnTo>
                  <a:lnTo>
                    <a:pt x="2592" y="4516"/>
                  </a:lnTo>
                  <a:lnTo>
                    <a:pt x="2913" y="4270"/>
                  </a:lnTo>
                  <a:lnTo>
                    <a:pt x="3258" y="3924"/>
                  </a:lnTo>
                  <a:lnTo>
                    <a:pt x="3628" y="3505"/>
                  </a:lnTo>
                  <a:lnTo>
                    <a:pt x="3628" y="3505"/>
                  </a:lnTo>
                  <a:lnTo>
                    <a:pt x="4418" y="2616"/>
                  </a:lnTo>
                  <a:lnTo>
                    <a:pt x="4788" y="2221"/>
                  </a:lnTo>
                  <a:lnTo>
                    <a:pt x="5159" y="1876"/>
                  </a:lnTo>
                  <a:lnTo>
                    <a:pt x="5578" y="1580"/>
                  </a:lnTo>
                  <a:lnTo>
                    <a:pt x="5776" y="1456"/>
                  </a:lnTo>
                  <a:lnTo>
                    <a:pt x="5998" y="1357"/>
                  </a:lnTo>
                  <a:lnTo>
                    <a:pt x="6244" y="1259"/>
                  </a:lnTo>
                  <a:lnTo>
                    <a:pt x="6491" y="1160"/>
                  </a:lnTo>
                  <a:lnTo>
                    <a:pt x="6738" y="1086"/>
                  </a:lnTo>
                  <a:lnTo>
                    <a:pt x="7034" y="1037"/>
                  </a:lnTo>
                  <a:lnTo>
                    <a:pt x="7034"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1" name="Google Shape;3211;p34"/>
            <p:cNvSpPr/>
            <p:nvPr/>
          </p:nvSpPr>
          <p:spPr>
            <a:xfrm>
              <a:off x="2217896" y="3292510"/>
              <a:ext cx="66008" cy="94720"/>
            </a:xfrm>
            <a:custGeom>
              <a:avLst/>
              <a:gdLst/>
              <a:ahLst/>
              <a:cxnLst/>
              <a:rect l="l" t="t" r="r" b="b"/>
              <a:pathLst>
                <a:path w="2099" h="3012" extrusionOk="0">
                  <a:moveTo>
                    <a:pt x="248" y="50"/>
                  </a:moveTo>
                  <a:lnTo>
                    <a:pt x="248" y="50"/>
                  </a:lnTo>
                  <a:lnTo>
                    <a:pt x="544" y="370"/>
                  </a:lnTo>
                  <a:lnTo>
                    <a:pt x="815" y="691"/>
                  </a:lnTo>
                  <a:lnTo>
                    <a:pt x="1087" y="1037"/>
                  </a:lnTo>
                  <a:lnTo>
                    <a:pt x="1334" y="1382"/>
                  </a:lnTo>
                  <a:lnTo>
                    <a:pt x="1334" y="1382"/>
                  </a:lnTo>
                  <a:lnTo>
                    <a:pt x="1556" y="1728"/>
                  </a:lnTo>
                  <a:lnTo>
                    <a:pt x="1753" y="2073"/>
                  </a:lnTo>
                  <a:lnTo>
                    <a:pt x="1753" y="2073"/>
                  </a:lnTo>
                  <a:lnTo>
                    <a:pt x="1975" y="2443"/>
                  </a:lnTo>
                  <a:lnTo>
                    <a:pt x="2049" y="2641"/>
                  </a:lnTo>
                  <a:lnTo>
                    <a:pt x="2099" y="2863"/>
                  </a:lnTo>
                  <a:lnTo>
                    <a:pt x="2099" y="2863"/>
                  </a:lnTo>
                  <a:lnTo>
                    <a:pt x="2099" y="2937"/>
                  </a:lnTo>
                  <a:lnTo>
                    <a:pt x="2049" y="2986"/>
                  </a:lnTo>
                  <a:lnTo>
                    <a:pt x="1975" y="3011"/>
                  </a:lnTo>
                  <a:lnTo>
                    <a:pt x="1926" y="2986"/>
                  </a:lnTo>
                  <a:lnTo>
                    <a:pt x="1901" y="2962"/>
                  </a:lnTo>
                  <a:lnTo>
                    <a:pt x="1901" y="2962"/>
                  </a:lnTo>
                  <a:lnTo>
                    <a:pt x="1778" y="2789"/>
                  </a:lnTo>
                  <a:lnTo>
                    <a:pt x="1679" y="2616"/>
                  </a:lnTo>
                  <a:lnTo>
                    <a:pt x="1482" y="2271"/>
                  </a:lnTo>
                  <a:lnTo>
                    <a:pt x="1482" y="2271"/>
                  </a:lnTo>
                  <a:lnTo>
                    <a:pt x="1284" y="1901"/>
                  </a:lnTo>
                  <a:lnTo>
                    <a:pt x="1062" y="1555"/>
                  </a:lnTo>
                  <a:lnTo>
                    <a:pt x="1062" y="1555"/>
                  </a:lnTo>
                  <a:lnTo>
                    <a:pt x="840" y="1210"/>
                  </a:lnTo>
                  <a:lnTo>
                    <a:pt x="568" y="864"/>
                  </a:lnTo>
                  <a:lnTo>
                    <a:pt x="322" y="543"/>
                  </a:lnTo>
                  <a:lnTo>
                    <a:pt x="26" y="247"/>
                  </a:lnTo>
                  <a:lnTo>
                    <a:pt x="26" y="247"/>
                  </a:lnTo>
                  <a:lnTo>
                    <a:pt x="1" y="198"/>
                  </a:lnTo>
                  <a:lnTo>
                    <a:pt x="1" y="148"/>
                  </a:lnTo>
                  <a:lnTo>
                    <a:pt x="26" y="99"/>
                  </a:lnTo>
                  <a:lnTo>
                    <a:pt x="50" y="50"/>
                  </a:lnTo>
                  <a:lnTo>
                    <a:pt x="100" y="25"/>
                  </a:lnTo>
                  <a:lnTo>
                    <a:pt x="149" y="0"/>
                  </a:lnTo>
                  <a:lnTo>
                    <a:pt x="198" y="25"/>
                  </a:lnTo>
                  <a:lnTo>
                    <a:pt x="248" y="50"/>
                  </a:lnTo>
                  <a:lnTo>
                    <a:pt x="248"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2" name="Google Shape;3212;p34"/>
            <p:cNvSpPr/>
            <p:nvPr/>
          </p:nvSpPr>
          <p:spPr>
            <a:xfrm>
              <a:off x="2072016" y="3431409"/>
              <a:ext cx="31856" cy="55159"/>
            </a:xfrm>
            <a:custGeom>
              <a:avLst/>
              <a:gdLst/>
              <a:ahLst/>
              <a:cxnLst/>
              <a:rect l="l" t="t" r="r" b="b"/>
              <a:pathLst>
                <a:path w="1013" h="1754" extrusionOk="0">
                  <a:moveTo>
                    <a:pt x="864" y="1"/>
                  </a:moveTo>
                  <a:lnTo>
                    <a:pt x="864" y="1"/>
                  </a:lnTo>
                  <a:lnTo>
                    <a:pt x="839" y="198"/>
                  </a:lnTo>
                  <a:lnTo>
                    <a:pt x="790" y="420"/>
                  </a:lnTo>
                  <a:lnTo>
                    <a:pt x="716" y="692"/>
                  </a:lnTo>
                  <a:lnTo>
                    <a:pt x="593" y="963"/>
                  </a:lnTo>
                  <a:lnTo>
                    <a:pt x="444" y="1259"/>
                  </a:lnTo>
                  <a:lnTo>
                    <a:pt x="370" y="1408"/>
                  </a:lnTo>
                  <a:lnTo>
                    <a:pt x="247" y="1531"/>
                  </a:lnTo>
                  <a:lnTo>
                    <a:pt x="148" y="1630"/>
                  </a:lnTo>
                  <a:lnTo>
                    <a:pt x="0" y="1753"/>
                  </a:lnTo>
                  <a:lnTo>
                    <a:pt x="0" y="1753"/>
                  </a:lnTo>
                  <a:lnTo>
                    <a:pt x="247" y="1728"/>
                  </a:lnTo>
                  <a:lnTo>
                    <a:pt x="469" y="1630"/>
                  </a:lnTo>
                  <a:lnTo>
                    <a:pt x="568" y="1580"/>
                  </a:lnTo>
                  <a:lnTo>
                    <a:pt x="667" y="1506"/>
                  </a:lnTo>
                  <a:lnTo>
                    <a:pt x="765" y="1408"/>
                  </a:lnTo>
                  <a:lnTo>
                    <a:pt x="839" y="1309"/>
                  </a:lnTo>
                  <a:lnTo>
                    <a:pt x="913" y="1185"/>
                  </a:lnTo>
                  <a:lnTo>
                    <a:pt x="963" y="1062"/>
                  </a:lnTo>
                  <a:lnTo>
                    <a:pt x="987" y="914"/>
                  </a:lnTo>
                  <a:lnTo>
                    <a:pt x="1012" y="766"/>
                  </a:lnTo>
                  <a:lnTo>
                    <a:pt x="1012" y="593"/>
                  </a:lnTo>
                  <a:lnTo>
                    <a:pt x="987" y="420"/>
                  </a:lnTo>
                  <a:lnTo>
                    <a:pt x="938" y="198"/>
                  </a:lnTo>
                  <a:lnTo>
                    <a:pt x="864" y="1"/>
                  </a:lnTo>
                  <a:lnTo>
                    <a:pt x="864"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3" name="Google Shape;3213;p34"/>
            <p:cNvSpPr/>
            <p:nvPr/>
          </p:nvSpPr>
          <p:spPr>
            <a:xfrm>
              <a:off x="2269908" y="3350717"/>
              <a:ext cx="30284" cy="23303"/>
            </a:xfrm>
            <a:custGeom>
              <a:avLst/>
              <a:gdLst/>
              <a:ahLst/>
              <a:cxnLst/>
              <a:rect l="l" t="t" r="r" b="b"/>
              <a:pathLst>
                <a:path w="963" h="741" extrusionOk="0">
                  <a:moveTo>
                    <a:pt x="963" y="0"/>
                  </a:moveTo>
                  <a:lnTo>
                    <a:pt x="963" y="0"/>
                  </a:lnTo>
                  <a:lnTo>
                    <a:pt x="815" y="99"/>
                  </a:lnTo>
                  <a:lnTo>
                    <a:pt x="691" y="148"/>
                  </a:lnTo>
                  <a:lnTo>
                    <a:pt x="469" y="198"/>
                  </a:lnTo>
                  <a:lnTo>
                    <a:pt x="346" y="222"/>
                  </a:lnTo>
                  <a:lnTo>
                    <a:pt x="247" y="272"/>
                  </a:lnTo>
                  <a:lnTo>
                    <a:pt x="124" y="370"/>
                  </a:lnTo>
                  <a:lnTo>
                    <a:pt x="0" y="518"/>
                  </a:lnTo>
                  <a:lnTo>
                    <a:pt x="0" y="518"/>
                  </a:lnTo>
                  <a:lnTo>
                    <a:pt x="50" y="592"/>
                  </a:lnTo>
                  <a:lnTo>
                    <a:pt x="74" y="642"/>
                  </a:lnTo>
                  <a:lnTo>
                    <a:pt x="148" y="741"/>
                  </a:lnTo>
                  <a:lnTo>
                    <a:pt x="148" y="741"/>
                  </a:lnTo>
                  <a:lnTo>
                    <a:pt x="247" y="617"/>
                  </a:lnTo>
                  <a:lnTo>
                    <a:pt x="371" y="518"/>
                  </a:lnTo>
                  <a:lnTo>
                    <a:pt x="469" y="469"/>
                  </a:lnTo>
                  <a:lnTo>
                    <a:pt x="593" y="395"/>
                  </a:lnTo>
                  <a:lnTo>
                    <a:pt x="691" y="346"/>
                  </a:lnTo>
                  <a:lnTo>
                    <a:pt x="790" y="272"/>
                  </a:lnTo>
                  <a:lnTo>
                    <a:pt x="889" y="173"/>
                  </a:lnTo>
                  <a:lnTo>
                    <a:pt x="963" y="0"/>
                  </a:lnTo>
                  <a:lnTo>
                    <a:pt x="963"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4" name="Google Shape;3214;p34"/>
            <p:cNvSpPr/>
            <p:nvPr/>
          </p:nvSpPr>
          <p:spPr>
            <a:xfrm>
              <a:off x="2259814" y="3327415"/>
              <a:ext cx="27957" cy="28743"/>
            </a:xfrm>
            <a:custGeom>
              <a:avLst/>
              <a:gdLst/>
              <a:ahLst/>
              <a:cxnLst/>
              <a:rect l="l" t="t" r="r" b="b"/>
              <a:pathLst>
                <a:path w="889" h="914" extrusionOk="0">
                  <a:moveTo>
                    <a:pt x="889" y="1"/>
                  </a:moveTo>
                  <a:lnTo>
                    <a:pt x="889" y="1"/>
                  </a:lnTo>
                  <a:lnTo>
                    <a:pt x="766" y="124"/>
                  </a:lnTo>
                  <a:lnTo>
                    <a:pt x="642" y="198"/>
                  </a:lnTo>
                  <a:lnTo>
                    <a:pt x="543" y="272"/>
                  </a:lnTo>
                  <a:lnTo>
                    <a:pt x="420" y="297"/>
                  </a:lnTo>
                  <a:lnTo>
                    <a:pt x="198" y="396"/>
                  </a:lnTo>
                  <a:lnTo>
                    <a:pt x="99" y="470"/>
                  </a:lnTo>
                  <a:lnTo>
                    <a:pt x="1" y="593"/>
                  </a:lnTo>
                  <a:lnTo>
                    <a:pt x="1" y="593"/>
                  </a:lnTo>
                  <a:lnTo>
                    <a:pt x="198" y="914"/>
                  </a:lnTo>
                  <a:lnTo>
                    <a:pt x="198" y="914"/>
                  </a:lnTo>
                  <a:lnTo>
                    <a:pt x="321" y="741"/>
                  </a:lnTo>
                  <a:lnTo>
                    <a:pt x="420" y="593"/>
                  </a:lnTo>
                  <a:lnTo>
                    <a:pt x="519" y="494"/>
                  </a:lnTo>
                  <a:lnTo>
                    <a:pt x="618" y="420"/>
                  </a:lnTo>
                  <a:lnTo>
                    <a:pt x="692" y="346"/>
                  </a:lnTo>
                  <a:lnTo>
                    <a:pt x="766" y="272"/>
                  </a:lnTo>
                  <a:lnTo>
                    <a:pt x="840" y="174"/>
                  </a:lnTo>
                  <a:lnTo>
                    <a:pt x="889" y="1"/>
                  </a:lnTo>
                  <a:lnTo>
                    <a:pt x="88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5" name="Google Shape;3215;p34"/>
            <p:cNvSpPr/>
            <p:nvPr/>
          </p:nvSpPr>
          <p:spPr>
            <a:xfrm>
              <a:off x="2247393" y="3302604"/>
              <a:ext cx="32643" cy="36479"/>
            </a:xfrm>
            <a:custGeom>
              <a:avLst/>
              <a:gdLst/>
              <a:ahLst/>
              <a:cxnLst/>
              <a:rect l="l" t="t" r="r" b="b"/>
              <a:pathLst>
                <a:path w="1038" h="1160" extrusionOk="0">
                  <a:moveTo>
                    <a:pt x="1037" y="0"/>
                  </a:moveTo>
                  <a:lnTo>
                    <a:pt x="1037" y="0"/>
                  </a:lnTo>
                  <a:lnTo>
                    <a:pt x="938" y="148"/>
                  </a:lnTo>
                  <a:lnTo>
                    <a:pt x="840" y="247"/>
                  </a:lnTo>
                  <a:lnTo>
                    <a:pt x="716" y="321"/>
                  </a:lnTo>
                  <a:lnTo>
                    <a:pt x="593" y="370"/>
                  </a:lnTo>
                  <a:lnTo>
                    <a:pt x="445" y="420"/>
                  </a:lnTo>
                  <a:lnTo>
                    <a:pt x="297" y="494"/>
                  </a:lnTo>
                  <a:lnTo>
                    <a:pt x="149" y="592"/>
                  </a:lnTo>
                  <a:lnTo>
                    <a:pt x="1" y="740"/>
                  </a:lnTo>
                  <a:lnTo>
                    <a:pt x="1" y="740"/>
                  </a:lnTo>
                  <a:lnTo>
                    <a:pt x="124" y="963"/>
                  </a:lnTo>
                  <a:lnTo>
                    <a:pt x="149" y="1037"/>
                  </a:lnTo>
                  <a:lnTo>
                    <a:pt x="247" y="1160"/>
                  </a:lnTo>
                  <a:lnTo>
                    <a:pt x="247" y="1160"/>
                  </a:lnTo>
                  <a:lnTo>
                    <a:pt x="321" y="938"/>
                  </a:lnTo>
                  <a:lnTo>
                    <a:pt x="420" y="790"/>
                  </a:lnTo>
                  <a:lnTo>
                    <a:pt x="519" y="691"/>
                  </a:lnTo>
                  <a:lnTo>
                    <a:pt x="642" y="592"/>
                  </a:lnTo>
                  <a:lnTo>
                    <a:pt x="766" y="494"/>
                  </a:lnTo>
                  <a:lnTo>
                    <a:pt x="889" y="395"/>
                  </a:lnTo>
                  <a:lnTo>
                    <a:pt x="963" y="222"/>
                  </a:lnTo>
                  <a:lnTo>
                    <a:pt x="1037" y="0"/>
                  </a:lnTo>
                  <a:lnTo>
                    <a:pt x="1037"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6" name="Google Shape;3216;p34"/>
            <p:cNvSpPr/>
            <p:nvPr/>
          </p:nvSpPr>
          <p:spPr>
            <a:xfrm>
              <a:off x="2227990" y="3279302"/>
              <a:ext cx="41165" cy="35724"/>
            </a:xfrm>
            <a:custGeom>
              <a:avLst/>
              <a:gdLst/>
              <a:ahLst/>
              <a:cxnLst/>
              <a:rect l="l" t="t" r="r" b="b"/>
              <a:pathLst>
                <a:path w="1309" h="1136" extrusionOk="0">
                  <a:moveTo>
                    <a:pt x="1309" y="1"/>
                  </a:moveTo>
                  <a:lnTo>
                    <a:pt x="1309" y="1"/>
                  </a:lnTo>
                  <a:lnTo>
                    <a:pt x="1284" y="75"/>
                  </a:lnTo>
                  <a:lnTo>
                    <a:pt x="1161" y="198"/>
                  </a:lnTo>
                  <a:lnTo>
                    <a:pt x="1087" y="297"/>
                  </a:lnTo>
                  <a:lnTo>
                    <a:pt x="963" y="371"/>
                  </a:lnTo>
                  <a:lnTo>
                    <a:pt x="790" y="470"/>
                  </a:lnTo>
                  <a:lnTo>
                    <a:pt x="593" y="544"/>
                  </a:lnTo>
                  <a:lnTo>
                    <a:pt x="593" y="544"/>
                  </a:lnTo>
                  <a:lnTo>
                    <a:pt x="247" y="667"/>
                  </a:lnTo>
                  <a:lnTo>
                    <a:pt x="75" y="766"/>
                  </a:lnTo>
                  <a:lnTo>
                    <a:pt x="1" y="815"/>
                  </a:lnTo>
                  <a:lnTo>
                    <a:pt x="223" y="1136"/>
                  </a:lnTo>
                  <a:lnTo>
                    <a:pt x="223" y="1136"/>
                  </a:lnTo>
                  <a:lnTo>
                    <a:pt x="247" y="1111"/>
                  </a:lnTo>
                  <a:lnTo>
                    <a:pt x="297" y="1013"/>
                  </a:lnTo>
                  <a:lnTo>
                    <a:pt x="420" y="914"/>
                  </a:lnTo>
                  <a:lnTo>
                    <a:pt x="618" y="790"/>
                  </a:lnTo>
                  <a:lnTo>
                    <a:pt x="618" y="790"/>
                  </a:lnTo>
                  <a:lnTo>
                    <a:pt x="840" y="667"/>
                  </a:lnTo>
                  <a:lnTo>
                    <a:pt x="963" y="593"/>
                  </a:lnTo>
                  <a:lnTo>
                    <a:pt x="1062" y="519"/>
                  </a:lnTo>
                  <a:lnTo>
                    <a:pt x="1136" y="420"/>
                  </a:lnTo>
                  <a:lnTo>
                    <a:pt x="1210" y="297"/>
                  </a:lnTo>
                  <a:lnTo>
                    <a:pt x="1259" y="173"/>
                  </a:lnTo>
                  <a:lnTo>
                    <a:pt x="1309" y="1"/>
                  </a:lnTo>
                  <a:lnTo>
                    <a:pt x="130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7" name="Google Shape;3217;p34"/>
            <p:cNvSpPr/>
            <p:nvPr/>
          </p:nvSpPr>
          <p:spPr>
            <a:xfrm>
              <a:off x="2123242" y="3340623"/>
              <a:ext cx="98588" cy="74531"/>
            </a:xfrm>
            <a:custGeom>
              <a:avLst/>
              <a:gdLst/>
              <a:ahLst/>
              <a:cxnLst/>
              <a:rect l="l" t="t" r="r" b="b"/>
              <a:pathLst>
                <a:path w="3135" h="2370" extrusionOk="0">
                  <a:moveTo>
                    <a:pt x="3110" y="0"/>
                  </a:moveTo>
                  <a:lnTo>
                    <a:pt x="3110" y="0"/>
                  </a:lnTo>
                  <a:lnTo>
                    <a:pt x="3085" y="173"/>
                  </a:lnTo>
                  <a:lnTo>
                    <a:pt x="3036" y="321"/>
                  </a:lnTo>
                  <a:lnTo>
                    <a:pt x="2986" y="519"/>
                  </a:lnTo>
                  <a:lnTo>
                    <a:pt x="2863" y="741"/>
                  </a:lnTo>
                  <a:lnTo>
                    <a:pt x="2739" y="938"/>
                  </a:lnTo>
                  <a:lnTo>
                    <a:pt x="2567" y="1136"/>
                  </a:lnTo>
                  <a:lnTo>
                    <a:pt x="2443" y="1210"/>
                  </a:lnTo>
                  <a:lnTo>
                    <a:pt x="2320" y="1284"/>
                  </a:lnTo>
                  <a:lnTo>
                    <a:pt x="2320" y="1284"/>
                  </a:lnTo>
                  <a:lnTo>
                    <a:pt x="2073" y="1382"/>
                  </a:lnTo>
                  <a:lnTo>
                    <a:pt x="1777" y="1481"/>
                  </a:lnTo>
                  <a:lnTo>
                    <a:pt x="1160" y="1629"/>
                  </a:lnTo>
                  <a:lnTo>
                    <a:pt x="839" y="1728"/>
                  </a:lnTo>
                  <a:lnTo>
                    <a:pt x="543" y="1876"/>
                  </a:lnTo>
                  <a:lnTo>
                    <a:pt x="395" y="1975"/>
                  </a:lnTo>
                  <a:lnTo>
                    <a:pt x="271" y="2098"/>
                  </a:lnTo>
                  <a:lnTo>
                    <a:pt x="123" y="2221"/>
                  </a:lnTo>
                  <a:lnTo>
                    <a:pt x="0" y="2370"/>
                  </a:lnTo>
                  <a:lnTo>
                    <a:pt x="0" y="2370"/>
                  </a:lnTo>
                  <a:lnTo>
                    <a:pt x="296" y="2221"/>
                  </a:lnTo>
                  <a:lnTo>
                    <a:pt x="568" y="2123"/>
                  </a:lnTo>
                  <a:lnTo>
                    <a:pt x="839" y="2073"/>
                  </a:lnTo>
                  <a:lnTo>
                    <a:pt x="1111" y="2024"/>
                  </a:lnTo>
                  <a:lnTo>
                    <a:pt x="1678" y="1950"/>
                  </a:lnTo>
                  <a:lnTo>
                    <a:pt x="1974" y="1901"/>
                  </a:lnTo>
                  <a:lnTo>
                    <a:pt x="2270" y="1802"/>
                  </a:lnTo>
                  <a:lnTo>
                    <a:pt x="2270" y="1802"/>
                  </a:lnTo>
                  <a:lnTo>
                    <a:pt x="2419" y="1728"/>
                  </a:lnTo>
                  <a:lnTo>
                    <a:pt x="2542" y="1654"/>
                  </a:lnTo>
                  <a:lnTo>
                    <a:pt x="2665" y="1555"/>
                  </a:lnTo>
                  <a:lnTo>
                    <a:pt x="2764" y="1456"/>
                  </a:lnTo>
                  <a:lnTo>
                    <a:pt x="2863" y="1333"/>
                  </a:lnTo>
                  <a:lnTo>
                    <a:pt x="2937" y="1234"/>
                  </a:lnTo>
                  <a:lnTo>
                    <a:pt x="3036" y="963"/>
                  </a:lnTo>
                  <a:lnTo>
                    <a:pt x="3110" y="716"/>
                  </a:lnTo>
                  <a:lnTo>
                    <a:pt x="3134" y="445"/>
                  </a:lnTo>
                  <a:lnTo>
                    <a:pt x="3134" y="222"/>
                  </a:lnTo>
                  <a:lnTo>
                    <a:pt x="3110" y="0"/>
                  </a:lnTo>
                  <a:lnTo>
                    <a:pt x="311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grpSp>
        <p:nvGrpSpPr>
          <p:cNvPr id="3218" name="Google Shape;3218;p34"/>
          <p:cNvGrpSpPr/>
          <p:nvPr/>
        </p:nvGrpSpPr>
        <p:grpSpPr>
          <a:xfrm>
            <a:off x="1914028" y="3710139"/>
            <a:ext cx="801050" cy="1386582"/>
            <a:chOff x="2950463" y="3300452"/>
            <a:chExt cx="750821" cy="1299636"/>
          </a:xfrm>
        </p:grpSpPr>
        <p:sp>
          <p:nvSpPr>
            <p:cNvPr id="3219" name="Google Shape;3219;p34"/>
            <p:cNvSpPr/>
            <p:nvPr/>
          </p:nvSpPr>
          <p:spPr>
            <a:xfrm>
              <a:off x="3119519" y="4503788"/>
              <a:ext cx="569700" cy="963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0" name="Google Shape;3220;p34"/>
            <p:cNvSpPr/>
            <p:nvPr/>
          </p:nvSpPr>
          <p:spPr>
            <a:xfrm>
              <a:off x="3491042" y="3630845"/>
              <a:ext cx="210242" cy="213403"/>
            </a:xfrm>
            <a:custGeom>
              <a:avLst/>
              <a:gdLst/>
              <a:ahLst/>
              <a:cxnLst/>
              <a:rect l="l" t="t" r="r" b="b"/>
              <a:pathLst>
                <a:path w="7514" h="7627"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1" name="Google Shape;3221;p34"/>
            <p:cNvSpPr/>
            <p:nvPr/>
          </p:nvSpPr>
          <p:spPr>
            <a:xfrm>
              <a:off x="3491042" y="3630845"/>
              <a:ext cx="210242" cy="213403"/>
            </a:xfrm>
            <a:custGeom>
              <a:avLst/>
              <a:gdLst/>
              <a:ahLst/>
              <a:cxnLst/>
              <a:rect l="l" t="t" r="r" b="b"/>
              <a:pathLst>
                <a:path w="7514" h="7627" fill="none"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2" name="Google Shape;3222;p34"/>
            <p:cNvSpPr/>
            <p:nvPr/>
          </p:nvSpPr>
          <p:spPr>
            <a:xfrm>
              <a:off x="3491042" y="3630845"/>
              <a:ext cx="142978" cy="130807"/>
            </a:xfrm>
            <a:custGeom>
              <a:avLst/>
              <a:gdLst/>
              <a:ahLst/>
              <a:cxnLst/>
              <a:rect l="l" t="t" r="r" b="b"/>
              <a:pathLst>
                <a:path w="5110" h="4675" fill="none" extrusionOk="0">
                  <a:moveTo>
                    <a:pt x="2972" y="4201"/>
                  </a:moveTo>
                  <a:lnTo>
                    <a:pt x="2972" y="4201"/>
                  </a:lnTo>
                  <a:lnTo>
                    <a:pt x="2442" y="4390"/>
                  </a:lnTo>
                  <a:lnTo>
                    <a:pt x="1969" y="4542"/>
                  </a:lnTo>
                  <a:lnTo>
                    <a:pt x="1534" y="4617"/>
                  </a:lnTo>
                  <a:lnTo>
                    <a:pt x="1155" y="4674"/>
                  </a:lnTo>
                  <a:lnTo>
                    <a:pt x="815" y="4674"/>
                  </a:lnTo>
                  <a:lnTo>
                    <a:pt x="531" y="4655"/>
                  </a:lnTo>
                  <a:lnTo>
                    <a:pt x="285" y="4598"/>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034" y="360"/>
                  </a:lnTo>
                  <a:lnTo>
                    <a:pt x="5091" y="606"/>
                  </a:lnTo>
                  <a:lnTo>
                    <a:pt x="5110" y="871"/>
                  </a:lnTo>
                  <a:lnTo>
                    <a:pt x="5091" y="1154"/>
                  </a:lnTo>
                  <a:lnTo>
                    <a:pt x="5072" y="1438"/>
                  </a:lnTo>
                  <a:lnTo>
                    <a:pt x="5015" y="1741"/>
                  </a:lnTo>
                  <a:lnTo>
                    <a:pt x="4940" y="2025"/>
                  </a:lnTo>
                  <a:lnTo>
                    <a:pt x="4845" y="2309"/>
                  </a:lnTo>
                  <a:lnTo>
                    <a:pt x="4713" y="2593"/>
                  </a:lnTo>
                  <a:lnTo>
                    <a:pt x="4561" y="2876"/>
                  </a:lnTo>
                  <a:lnTo>
                    <a:pt x="4372" y="3141"/>
                  </a:lnTo>
                  <a:lnTo>
                    <a:pt x="4164" y="3406"/>
                  </a:lnTo>
                  <a:lnTo>
                    <a:pt x="3918" y="3633"/>
                  </a:lnTo>
                  <a:lnTo>
                    <a:pt x="3634" y="3841"/>
                  </a:lnTo>
                  <a:lnTo>
                    <a:pt x="3312" y="4031"/>
                  </a:lnTo>
                  <a:lnTo>
                    <a:pt x="2972"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3" name="Google Shape;3223;p34"/>
            <p:cNvSpPr/>
            <p:nvPr/>
          </p:nvSpPr>
          <p:spPr>
            <a:xfrm>
              <a:off x="3087063" y="3643017"/>
              <a:ext cx="209710" cy="213403"/>
            </a:xfrm>
            <a:custGeom>
              <a:avLst/>
              <a:gdLst/>
              <a:ahLst/>
              <a:cxnLst/>
              <a:rect l="l" t="t" r="r" b="b"/>
              <a:pathLst>
                <a:path w="7495" h="7627"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4" name="Google Shape;3224;p34"/>
            <p:cNvSpPr/>
            <p:nvPr/>
          </p:nvSpPr>
          <p:spPr>
            <a:xfrm>
              <a:off x="3087063" y="3643017"/>
              <a:ext cx="209710" cy="213403"/>
            </a:xfrm>
            <a:custGeom>
              <a:avLst/>
              <a:gdLst/>
              <a:ahLst/>
              <a:cxnLst/>
              <a:rect l="l" t="t" r="r" b="b"/>
              <a:pathLst>
                <a:path w="7495" h="7627" fill="none"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5" name="Google Shape;3225;p34"/>
            <p:cNvSpPr/>
            <p:nvPr/>
          </p:nvSpPr>
          <p:spPr>
            <a:xfrm>
              <a:off x="3154327" y="3643017"/>
              <a:ext cx="142446" cy="130807"/>
            </a:xfrm>
            <a:custGeom>
              <a:avLst/>
              <a:gdLst/>
              <a:ahLst/>
              <a:cxnLst/>
              <a:rect l="l" t="t" r="r" b="b"/>
              <a:pathLst>
                <a:path w="5091" h="4675" fill="none" extrusionOk="0">
                  <a:moveTo>
                    <a:pt x="2138" y="4201"/>
                  </a:moveTo>
                  <a:lnTo>
                    <a:pt x="2138" y="4201"/>
                  </a:lnTo>
                  <a:lnTo>
                    <a:pt x="2668" y="4409"/>
                  </a:lnTo>
                  <a:lnTo>
                    <a:pt x="3141" y="4542"/>
                  </a:lnTo>
                  <a:lnTo>
                    <a:pt x="3576" y="4618"/>
                  </a:lnTo>
                  <a:lnTo>
                    <a:pt x="3955" y="4674"/>
                  </a:lnTo>
                  <a:lnTo>
                    <a:pt x="4277" y="4674"/>
                  </a:lnTo>
                  <a:lnTo>
                    <a:pt x="4579" y="4655"/>
                  </a:lnTo>
                  <a:lnTo>
                    <a:pt x="4825" y="4599"/>
                  </a:lnTo>
                  <a:lnTo>
                    <a:pt x="5033" y="4542"/>
                  </a:lnTo>
                  <a:lnTo>
                    <a:pt x="5033" y="4542"/>
                  </a:lnTo>
                  <a:lnTo>
                    <a:pt x="5071" y="4239"/>
                  </a:lnTo>
                  <a:lnTo>
                    <a:pt x="5090" y="3936"/>
                  </a:lnTo>
                  <a:lnTo>
                    <a:pt x="5090" y="3634"/>
                  </a:lnTo>
                  <a:lnTo>
                    <a:pt x="5071" y="3350"/>
                  </a:lnTo>
                  <a:lnTo>
                    <a:pt x="5015" y="3047"/>
                  </a:lnTo>
                  <a:lnTo>
                    <a:pt x="4939" y="2744"/>
                  </a:lnTo>
                  <a:lnTo>
                    <a:pt x="4825" y="2460"/>
                  </a:lnTo>
                  <a:lnTo>
                    <a:pt x="4693" y="2158"/>
                  </a:lnTo>
                  <a:lnTo>
                    <a:pt x="4541" y="1893"/>
                  </a:lnTo>
                  <a:lnTo>
                    <a:pt x="4352" y="1628"/>
                  </a:lnTo>
                  <a:lnTo>
                    <a:pt x="4125" y="1363"/>
                  </a:lnTo>
                  <a:lnTo>
                    <a:pt x="3879" y="1117"/>
                  </a:lnTo>
                  <a:lnTo>
                    <a:pt x="3595" y="890"/>
                  </a:lnTo>
                  <a:lnTo>
                    <a:pt x="3274" y="682"/>
                  </a:lnTo>
                  <a:lnTo>
                    <a:pt x="2933" y="473"/>
                  </a:lnTo>
                  <a:lnTo>
                    <a:pt x="2555" y="303"/>
                  </a:lnTo>
                  <a:lnTo>
                    <a:pt x="2555" y="303"/>
                  </a:lnTo>
                  <a:lnTo>
                    <a:pt x="2290" y="209"/>
                  </a:lnTo>
                  <a:lnTo>
                    <a:pt x="1987" y="114"/>
                  </a:lnTo>
                  <a:lnTo>
                    <a:pt x="1684" y="57"/>
                  </a:lnTo>
                  <a:lnTo>
                    <a:pt x="1381" y="19"/>
                  </a:lnTo>
                  <a:lnTo>
                    <a:pt x="1079" y="0"/>
                  </a:lnTo>
                  <a:lnTo>
                    <a:pt x="757" y="19"/>
                  </a:lnTo>
                  <a:lnTo>
                    <a:pt x="435" y="57"/>
                  </a:lnTo>
                  <a:lnTo>
                    <a:pt x="114" y="114"/>
                  </a:lnTo>
                  <a:lnTo>
                    <a:pt x="114" y="114"/>
                  </a:lnTo>
                  <a:lnTo>
                    <a:pt x="57" y="360"/>
                  </a:lnTo>
                  <a:lnTo>
                    <a:pt x="19" y="606"/>
                  </a:lnTo>
                  <a:lnTo>
                    <a:pt x="0" y="871"/>
                  </a:lnTo>
                  <a:lnTo>
                    <a:pt x="0" y="1155"/>
                  </a:lnTo>
                  <a:lnTo>
                    <a:pt x="38" y="1439"/>
                  </a:lnTo>
                  <a:lnTo>
                    <a:pt x="76" y="1741"/>
                  </a:lnTo>
                  <a:lnTo>
                    <a:pt x="151" y="2025"/>
                  </a:lnTo>
                  <a:lnTo>
                    <a:pt x="265" y="2309"/>
                  </a:lnTo>
                  <a:lnTo>
                    <a:pt x="378" y="2612"/>
                  </a:lnTo>
                  <a:lnTo>
                    <a:pt x="549" y="2877"/>
                  </a:lnTo>
                  <a:lnTo>
                    <a:pt x="719" y="3142"/>
                  </a:lnTo>
                  <a:lnTo>
                    <a:pt x="946" y="3406"/>
                  </a:lnTo>
                  <a:lnTo>
                    <a:pt x="1192" y="3634"/>
                  </a:lnTo>
                  <a:lnTo>
                    <a:pt x="1476" y="3842"/>
                  </a:lnTo>
                  <a:lnTo>
                    <a:pt x="1798" y="4050"/>
                  </a:lnTo>
                  <a:lnTo>
                    <a:pt x="2138"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6" name="Google Shape;3226;p34"/>
            <p:cNvSpPr/>
            <p:nvPr/>
          </p:nvSpPr>
          <p:spPr>
            <a:xfrm>
              <a:off x="3134181" y="3300452"/>
              <a:ext cx="505151" cy="326694"/>
            </a:xfrm>
            <a:custGeom>
              <a:avLst/>
              <a:gdLst/>
              <a:ahLst/>
              <a:cxnLst/>
              <a:rect l="l" t="t" r="r" b="b"/>
              <a:pathLst>
                <a:path w="18054" h="11676"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7" name="Google Shape;3227;p34"/>
            <p:cNvSpPr/>
            <p:nvPr/>
          </p:nvSpPr>
          <p:spPr>
            <a:xfrm>
              <a:off x="3134181" y="3300452"/>
              <a:ext cx="505151" cy="326694"/>
            </a:xfrm>
            <a:custGeom>
              <a:avLst/>
              <a:gdLst/>
              <a:ahLst/>
              <a:cxnLst/>
              <a:rect l="l" t="t" r="r" b="b"/>
              <a:pathLst>
                <a:path w="18054" h="11676" fill="none"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8" name="Google Shape;3228;p34"/>
            <p:cNvSpPr/>
            <p:nvPr/>
          </p:nvSpPr>
          <p:spPr>
            <a:xfrm>
              <a:off x="3490510" y="3923101"/>
              <a:ext cx="146699" cy="167852"/>
            </a:xfrm>
            <a:custGeom>
              <a:avLst/>
              <a:gdLst/>
              <a:ahLst/>
              <a:cxnLst/>
              <a:rect l="l" t="t" r="r" b="b"/>
              <a:pathLst>
                <a:path w="5243" h="5999" extrusionOk="0">
                  <a:moveTo>
                    <a:pt x="3615" y="1"/>
                  </a:moveTo>
                  <a:lnTo>
                    <a:pt x="3615" y="1"/>
                  </a:lnTo>
                  <a:lnTo>
                    <a:pt x="3842" y="417"/>
                  </a:lnTo>
                  <a:lnTo>
                    <a:pt x="4088" y="871"/>
                  </a:lnTo>
                  <a:lnTo>
                    <a:pt x="4372" y="1458"/>
                  </a:lnTo>
                  <a:lnTo>
                    <a:pt x="4656" y="2101"/>
                  </a:lnTo>
                  <a:lnTo>
                    <a:pt x="4921" y="2763"/>
                  </a:lnTo>
                  <a:lnTo>
                    <a:pt x="5034" y="3104"/>
                  </a:lnTo>
                  <a:lnTo>
                    <a:pt x="5129" y="3426"/>
                  </a:lnTo>
                  <a:lnTo>
                    <a:pt x="5186" y="3747"/>
                  </a:lnTo>
                  <a:lnTo>
                    <a:pt x="5243" y="4031"/>
                  </a:lnTo>
                  <a:lnTo>
                    <a:pt x="5243" y="4031"/>
                  </a:lnTo>
                  <a:lnTo>
                    <a:pt x="5224" y="4107"/>
                  </a:lnTo>
                  <a:lnTo>
                    <a:pt x="5186" y="4163"/>
                  </a:lnTo>
                  <a:lnTo>
                    <a:pt x="5148" y="4239"/>
                  </a:lnTo>
                  <a:lnTo>
                    <a:pt x="5072" y="4315"/>
                  </a:lnTo>
                  <a:lnTo>
                    <a:pt x="4902" y="4466"/>
                  </a:lnTo>
                  <a:lnTo>
                    <a:pt x="4675" y="4637"/>
                  </a:lnTo>
                  <a:lnTo>
                    <a:pt x="4391" y="4788"/>
                  </a:lnTo>
                  <a:lnTo>
                    <a:pt x="4088" y="4958"/>
                  </a:lnTo>
                  <a:lnTo>
                    <a:pt x="3426" y="5280"/>
                  </a:lnTo>
                  <a:lnTo>
                    <a:pt x="2764" y="5564"/>
                  </a:lnTo>
                  <a:lnTo>
                    <a:pt x="2177" y="5791"/>
                  </a:lnTo>
                  <a:lnTo>
                    <a:pt x="1628" y="5999"/>
                  </a:lnTo>
                  <a:lnTo>
                    <a:pt x="720" y="4069"/>
                  </a:lnTo>
                  <a:lnTo>
                    <a:pt x="1" y="1155"/>
                  </a:lnTo>
                  <a:lnTo>
                    <a:pt x="3615" y="1"/>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9" name="Google Shape;3229;p34"/>
            <p:cNvSpPr/>
            <p:nvPr/>
          </p:nvSpPr>
          <p:spPr>
            <a:xfrm>
              <a:off x="3473050" y="3800799"/>
              <a:ext cx="150924" cy="174735"/>
            </a:xfrm>
            <a:custGeom>
              <a:avLst/>
              <a:gdLst/>
              <a:ahLst/>
              <a:cxnLst/>
              <a:rect l="l" t="t" r="r" b="b"/>
              <a:pathLst>
                <a:path w="5394" h="6245" extrusionOk="0">
                  <a:moveTo>
                    <a:pt x="1212" y="6245"/>
                  </a:moveTo>
                  <a:lnTo>
                    <a:pt x="5393" y="4636"/>
                  </a:lnTo>
                  <a:lnTo>
                    <a:pt x="5393" y="4636"/>
                  </a:lnTo>
                  <a:lnTo>
                    <a:pt x="5299" y="4466"/>
                  </a:lnTo>
                  <a:lnTo>
                    <a:pt x="5072" y="3993"/>
                  </a:lnTo>
                  <a:lnTo>
                    <a:pt x="4901" y="3690"/>
                  </a:lnTo>
                  <a:lnTo>
                    <a:pt x="4674" y="3331"/>
                  </a:lnTo>
                  <a:lnTo>
                    <a:pt x="4447" y="2952"/>
                  </a:lnTo>
                  <a:lnTo>
                    <a:pt x="4163" y="2555"/>
                  </a:lnTo>
                  <a:lnTo>
                    <a:pt x="3861" y="2139"/>
                  </a:lnTo>
                  <a:lnTo>
                    <a:pt x="3539" y="1741"/>
                  </a:lnTo>
                  <a:lnTo>
                    <a:pt x="3179" y="1344"/>
                  </a:lnTo>
                  <a:lnTo>
                    <a:pt x="2782" y="984"/>
                  </a:lnTo>
                  <a:lnTo>
                    <a:pt x="2593" y="814"/>
                  </a:lnTo>
                  <a:lnTo>
                    <a:pt x="2385" y="663"/>
                  </a:lnTo>
                  <a:lnTo>
                    <a:pt x="2158" y="511"/>
                  </a:lnTo>
                  <a:lnTo>
                    <a:pt x="1950" y="379"/>
                  </a:lnTo>
                  <a:lnTo>
                    <a:pt x="1722" y="265"/>
                  </a:lnTo>
                  <a:lnTo>
                    <a:pt x="1495" y="152"/>
                  </a:lnTo>
                  <a:lnTo>
                    <a:pt x="1249" y="57"/>
                  </a:lnTo>
                  <a:lnTo>
                    <a:pt x="1022" y="0"/>
                  </a:lnTo>
                  <a:lnTo>
                    <a:pt x="1022" y="0"/>
                  </a:lnTo>
                  <a:lnTo>
                    <a:pt x="814" y="57"/>
                  </a:lnTo>
                  <a:lnTo>
                    <a:pt x="625" y="152"/>
                  </a:lnTo>
                  <a:lnTo>
                    <a:pt x="474" y="265"/>
                  </a:lnTo>
                  <a:lnTo>
                    <a:pt x="341" y="417"/>
                  </a:lnTo>
                  <a:lnTo>
                    <a:pt x="228" y="587"/>
                  </a:lnTo>
                  <a:lnTo>
                    <a:pt x="152" y="757"/>
                  </a:lnTo>
                  <a:lnTo>
                    <a:pt x="95" y="965"/>
                  </a:lnTo>
                  <a:lnTo>
                    <a:pt x="38" y="1192"/>
                  </a:lnTo>
                  <a:lnTo>
                    <a:pt x="19" y="1420"/>
                  </a:lnTo>
                  <a:lnTo>
                    <a:pt x="0" y="1684"/>
                  </a:lnTo>
                  <a:lnTo>
                    <a:pt x="19" y="1930"/>
                  </a:lnTo>
                  <a:lnTo>
                    <a:pt x="38" y="2195"/>
                  </a:lnTo>
                  <a:lnTo>
                    <a:pt x="114" y="2744"/>
                  </a:lnTo>
                  <a:lnTo>
                    <a:pt x="228" y="3312"/>
                  </a:lnTo>
                  <a:lnTo>
                    <a:pt x="360" y="3861"/>
                  </a:lnTo>
                  <a:lnTo>
                    <a:pt x="511" y="4409"/>
                  </a:lnTo>
                  <a:lnTo>
                    <a:pt x="682" y="4901"/>
                  </a:lnTo>
                  <a:lnTo>
                    <a:pt x="852" y="5337"/>
                  </a:lnTo>
                  <a:lnTo>
                    <a:pt x="1098" y="5999"/>
                  </a:lnTo>
                  <a:lnTo>
                    <a:pt x="1212" y="6245"/>
                  </a:lnTo>
                  <a:lnTo>
                    <a:pt x="1212" y="624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0" name="Google Shape;3230;p34"/>
            <p:cNvSpPr/>
            <p:nvPr/>
          </p:nvSpPr>
          <p:spPr>
            <a:xfrm>
              <a:off x="3250663" y="4200024"/>
              <a:ext cx="116005" cy="324568"/>
            </a:xfrm>
            <a:custGeom>
              <a:avLst/>
              <a:gdLst/>
              <a:ahLst/>
              <a:cxnLst/>
              <a:rect l="l" t="t" r="r" b="b"/>
              <a:pathLst>
                <a:path w="4146" h="11600" extrusionOk="0">
                  <a:moveTo>
                    <a:pt x="4145" y="0"/>
                  </a:moveTo>
                  <a:lnTo>
                    <a:pt x="4126" y="2914"/>
                  </a:lnTo>
                  <a:lnTo>
                    <a:pt x="4031" y="10862"/>
                  </a:lnTo>
                  <a:lnTo>
                    <a:pt x="4031" y="10862"/>
                  </a:lnTo>
                  <a:lnTo>
                    <a:pt x="3918" y="10956"/>
                  </a:lnTo>
                  <a:lnTo>
                    <a:pt x="3804" y="11051"/>
                  </a:lnTo>
                  <a:lnTo>
                    <a:pt x="3634" y="11164"/>
                  </a:lnTo>
                  <a:lnTo>
                    <a:pt x="3426" y="11297"/>
                  </a:lnTo>
                  <a:lnTo>
                    <a:pt x="3161" y="11410"/>
                  </a:lnTo>
                  <a:lnTo>
                    <a:pt x="2858" y="11524"/>
                  </a:lnTo>
                  <a:lnTo>
                    <a:pt x="2688" y="11562"/>
                  </a:lnTo>
                  <a:lnTo>
                    <a:pt x="2499" y="11581"/>
                  </a:lnTo>
                  <a:lnTo>
                    <a:pt x="2499" y="11581"/>
                  </a:lnTo>
                  <a:lnTo>
                    <a:pt x="2328" y="11600"/>
                  </a:lnTo>
                  <a:lnTo>
                    <a:pt x="2158" y="11600"/>
                  </a:lnTo>
                  <a:lnTo>
                    <a:pt x="1988" y="11581"/>
                  </a:lnTo>
                  <a:lnTo>
                    <a:pt x="1818" y="11543"/>
                  </a:lnTo>
                  <a:lnTo>
                    <a:pt x="1666" y="11505"/>
                  </a:lnTo>
                  <a:lnTo>
                    <a:pt x="1534" y="11448"/>
                  </a:lnTo>
                  <a:lnTo>
                    <a:pt x="1288" y="11335"/>
                  </a:lnTo>
                  <a:lnTo>
                    <a:pt x="1080" y="11221"/>
                  </a:lnTo>
                  <a:lnTo>
                    <a:pt x="928" y="11108"/>
                  </a:lnTo>
                  <a:lnTo>
                    <a:pt x="796" y="10994"/>
                  </a:lnTo>
                  <a:lnTo>
                    <a:pt x="796" y="10994"/>
                  </a:lnTo>
                  <a:lnTo>
                    <a:pt x="569" y="8156"/>
                  </a:lnTo>
                  <a:lnTo>
                    <a:pt x="171" y="2914"/>
                  </a:lnTo>
                  <a:lnTo>
                    <a:pt x="171" y="2914"/>
                  </a:lnTo>
                  <a:lnTo>
                    <a:pt x="58" y="1325"/>
                  </a:lnTo>
                  <a:lnTo>
                    <a:pt x="1" y="322"/>
                  </a:lnTo>
                  <a:lnTo>
                    <a:pt x="4145"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1" name="Google Shape;3231;p34"/>
            <p:cNvSpPr/>
            <p:nvPr/>
          </p:nvSpPr>
          <p:spPr>
            <a:xfrm>
              <a:off x="3250663" y="4200024"/>
              <a:ext cx="116005" cy="81562"/>
            </a:xfrm>
            <a:custGeom>
              <a:avLst/>
              <a:gdLst/>
              <a:ahLst/>
              <a:cxnLst/>
              <a:rect l="l" t="t" r="r" b="b"/>
              <a:pathLst>
                <a:path w="4146" h="2915" extrusionOk="0">
                  <a:moveTo>
                    <a:pt x="4145" y="0"/>
                  </a:moveTo>
                  <a:lnTo>
                    <a:pt x="4126" y="2914"/>
                  </a:lnTo>
                  <a:lnTo>
                    <a:pt x="171" y="2914"/>
                  </a:lnTo>
                  <a:lnTo>
                    <a:pt x="171" y="2914"/>
                  </a:lnTo>
                  <a:lnTo>
                    <a:pt x="58" y="1325"/>
                  </a:lnTo>
                  <a:lnTo>
                    <a:pt x="1" y="322"/>
                  </a:lnTo>
                  <a:lnTo>
                    <a:pt x="4145"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2" name="Google Shape;3232;p34"/>
            <p:cNvSpPr/>
            <p:nvPr/>
          </p:nvSpPr>
          <p:spPr>
            <a:xfrm>
              <a:off x="3156426" y="4480640"/>
              <a:ext cx="215530" cy="91607"/>
            </a:xfrm>
            <a:custGeom>
              <a:avLst/>
              <a:gdLst/>
              <a:ahLst/>
              <a:cxnLst/>
              <a:rect l="l" t="t" r="r" b="b"/>
              <a:pathLst>
                <a:path w="7703" h="3274" extrusionOk="0">
                  <a:moveTo>
                    <a:pt x="247" y="2025"/>
                  </a:moveTo>
                  <a:lnTo>
                    <a:pt x="247" y="2025"/>
                  </a:lnTo>
                  <a:lnTo>
                    <a:pt x="190" y="2063"/>
                  </a:lnTo>
                  <a:lnTo>
                    <a:pt x="133" y="2101"/>
                  </a:lnTo>
                  <a:lnTo>
                    <a:pt x="39" y="2214"/>
                  </a:lnTo>
                  <a:lnTo>
                    <a:pt x="1" y="2347"/>
                  </a:lnTo>
                  <a:lnTo>
                    <a:pt x="1" y="2479"/>
                  </a:lnTo>
                  <a:lnTo>
                    <a:pt x="20" y="2611"/>
                  </a:lnTo>
                  <a:lnTo>
                    <a:pt x="95" y="2744"/>
                  </a:lnTo>
                  <a:lnTo>
                    <a:pt x="190" y="2839"/>
                  </a:lnTo>
                  <a:lnTo>
                    <a:pt x="303" y="2914"/>
                  </a:lnTo>
                  <a:lnTo>
                    <a:pt x="303" y="2914"/>
                  </a:lnTo>
                  <a:lnTo>
                    <a:pt x="493" y="2990"/>
                  </a:lnTo>
                  <a:lnTo>
                    <a:pt x="701" y="3066"/>
                  </a:lnTo>
                  <a:lnTo>
                    <a:pt x="947" y="3122"/>
                  </a:lnTo>
                  <a:lnTo>
                    <a:pt x="1193" y="3179"/>
                  </a:lnTo>
                  <a:lnTo>
                    <a:pt x="1477" y="3217"/>
                  </a:lnTo>
                  <a:lnTo>
                    <a:pt x="1779" y="3255"/>
                  </a:lnTo>
                  <a:lnTo>
                    <a:pt x="2120" y="3274"/>
                  </a:lnTo>
                  <a:lnTo>
                    <a:pt x="2461" y="3255"/>
                  </a:lnTo>
                  <a:lnTo>
                    <a:pt x="2461" y="3255"/>
                  </a:lnTo>
                  <a:lnTo>
                    <a:pt x="2782" y="3236"/>
                  </a:lnTo>
                  <a:lnTo>
                    <a:pt x="3085" y="3198"/>
                  </a:lnTo>
                  <a:lnTo>
                    <a:pt x="3634" y="3103"/>
                  </a:lnTo>
                  <a:lnTo>
                    <a:pt x="4145" y="2990"/>
                  </a:lnTo>
                  <a:lnTo>
                    <a:pt x="4599" y="2876"/>
                  </a:lnTo>
                  <a:lnTo>
                    <a:pt x="5413" y="2630"/>
                  </a:lnTo>
                  <a:lnTo>
                    <a:pt x="5791" y="2555"/>
                  </a:lnTo>
                  <a:lnTo>
                    <a:pt x="6151" y="2498"/>
                  </a:lnTo>
                  <a:lnTo>
                    <a:pt x="6151" y="2498"/>
                  </a:lnTo>
                  <a:lnTo>
                    <a:pt x="6794" y="2422"/>
                  </a:lnTo>
                  <a:lnTo>
                    <a:pt x="7267" y="2403"/>
                  </a:lnTo>
                  <a:lnTo>
                    <a:pt x="7267" y="2403"/>
                  </a:lnTo>
                  <a:lnTo>
                    <a:pt x="7362" y="2384"/>
                  </a:lnTo>
                  <a:lnTo>
                    <a:pt x="7437" y="2365"/>
                  </a:lnTo>
                  <a:lnTo>
                    <a:pt x="7513" y="2309"/>
                  </a:lnTo>
                  <a:lnTo>
                    <a:pt x="7570" y="2271"/>
                  </a:lnTo>
                  <a:lnTo>
                    <a:pt x="7627" y="2195"/>
                  </a:lnTo>
                  <a:lnTo>
                    <a:pt x="7664" y="2119"/>
                  </a:lnTo>
                  <a:lnTo>
                    <a:pt x="7683" y="2044"/>
                  </a:lnTo>
                  <a:lnTo>
                    <a:pt x="7702" y="1949"/>
                  </a:lnTo>
                  <a:lnTo>
                    <a:pt x="7702" y="1949"/>
                  </a:lnTo>
                  <a:lnTo>
                    <a:pt x="7683" y="1571"/>
                  </a:lnTo>
                  <a:lnTo>
                    <a:pt x="7645" y="1154"/>
                  </a:lnTo>
                  <a:lnTo>
                    <a:pt x="7608" y="965"/>
                  </a:lnTo>
                  <a:lnTo>
                    <a:pt x="7570" y="757"/>
                  </a:lnTo>
                  <a:lnTo>
                    <a:pt x="7494" y="587"/>
                  </a:lnTo>
                  <a:lnTo>
                    <a:pt x="7418" y="416"/>
                  </a:lnTo>
                  <a:lnTo>
                    <a:pt x="7418" y="416"/>
                  </a:lnTo>
                  <a:lnTo>
                    <a:pt x="7153" y="606"/>
                  </a:lnTo>
                  <a:lnTo>
                    <a:pt x="6851" y="776"/>
                  </a:lnTo>
                  <a:lnTo>
                    <a:pt x="6548" y="908"/>
                  </a:lnTo>
                  <a:lnTo>
                    <a:pt x="6245" y="1003"/>
                  </a:lnTo>
                  <a:lnTo>
                    <a:pt x="5961" y="1079"/>
                  </a:lnTo>
                  <a:lnTo>
                    <a:pt x="5678" y="1117"/>
                  </a:lnTo>
                  <a:lnTo>
                    <a:pt x="5432" y="1098"/>
                  </a:lnTo>
                  <a:lnTo>
                    <a:pt x="5337" y="1079"/>
                  </a:lnTo>
                  <a:lnTo>
                    <a:pt x="5223" y="1060"/>
                  </a:lnTo>
                  <a:lnTo>
                    <a:pt x="5223" y="1060"/>
                  </a:lnTo>
                  <a:lnTo>
                    <a:pt x="5129" y="1022"/>
                  </a:lnTo>
                  <a:lnTo>
                    <a:pt x="5034" y="965"/>
                  </a:lnTo>
                  <a:lnTo>
                    <a:pt x="4826" y="814"/>
                  </a:lnTo>
                  <a:lnTo>
                    <a:pt x="4637" y="643"/>
                  </a:lnTo>
                  <a:lnTo>
                    <a:pt x="4466" y="473"/>
                  </a:lnTo>
                  <a:lnTo>
                    <a:pt x="4202" y="151"/>
                  </a:lnTo>
                  <a:lnTo>
                    <a:pt x="4107" y="0"/>
                  </a:lnTo>
                  <a:lnTo>
                    <a:pt x="4088" y="19"/>
                  </a:lnTo>
                  <a:lnTo>
                    <a:pt x="4088" y="19"/>
                  </a:lnTo>
                  <a:lnTo>
                    <a:pt x="3710" y="303"/>
                  </a:lnTo>
                  <a:lnTo>
                    <a:pt x="3331" y="549"/>
                  </a:lnTo>
                  <a:lnTo>
                    <a:pt x="2934" y="795"/>
                  </a:lnTo>
                  <a:lnTo>
                    <a:pt x="2517" y="1022"/>
                  </a:lnTo>
                  <a:lnTo>
                    <a:pt x="2101" y="1230"/>
                  </a:lnTo>
                  <a:lnTo>
                    <a:pt x="1685" y="1419"/>
                  </a:lnTo>
                  <a:lnTo>
                    <a:pt x="1250" y="1609"/>
                  </a:lnTo>
                  <a:lnTo>
                    <a:pt x="814" y="1779"/>
                  </a:lnTo>
                  <a:lnTo>
                    <a:pt x="814" y="1779"/>
                  </a:lnTo>
                  <a:lnTo>
                    <a:pt x="512" y="1892"/>
                  </a:lnTo>
                  <a:lnTo>
                    <a:pt x="247" y="2025"/>
                  </a:lnTo>
                  <a:lnTo>
                    <a:pt x="247"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3" name="Google Shape;3233;p34"/>
            <p:cNvSpPr/>
            <p:nvPr/>
          </p:nvSpPr>
          <p:spPr>
            <a:xfrm>
              <a:off x="3395209" y="4200024"/>
              <a:ext cx="144041" cy="324568"/>
            </a:xfrm>
            <a:custGeom>
              <a:avLst/>
              <a:gdLst/>
              <a:ahLst/>
              <a:cxnLst/>
              <a:rect l="l" t="t" r="r" b="b"/>
              <a:pathLst>
                <a:path w="5148" h="11600" extrusionOk="0">
                  <a:moveTo>
                    <a:pt x="1" y="0"/>
                  </a:moveTo>
                  <a:lnTo>
                    <a:pt x="512" y="2914"/>
                  </a:lnTo>
                  <a:lnTo>
                    <a:pt x="1893" y="10862"/>
                  </a:lnTo>
                  <a:lnTo>
                    <a:pt x="1893" y="10862"/>
                  </a:lnTo>
                  <a:lnTo>
                    <a:pt x="2007" y="10956"/>
                  </a:lnTo>
                  <a:lnTo>
                    <a:pt x="2139" y="11051"/>
                  </a:lnTo>
                  <a:lnTo>
                    <a:pt x="2328" y="11164"/>
                  </a:lnTo>
                  <a:lnTo>
                    <a:pt x="2574" y="11297"/>
                  </a:lnTo>
                  <a:lnTo>
                    <a:pt x="2839" y="11410"/>
                  </a:lnTo>
                  <a:lnTo>
                    <a:pt x="3161" y="11524"/>
                  </a:lnTo>
                  <a:lnTo>
                    <a:pt x="3350" y="11562"/>
                  </a:lnTo>
                  <a:lnTo>
                    <a:pt x="3520" y="11581"/>
                  </a:lnTo>
                  <a:lnTo>
                    <a:pt x="3520" y="11581"/>
                  </a:lnTo>
                  <a:lnTo>
                    <a:pt x="3710" y="11600"/>
                  </a:lnTo>
                  <a:lnTo>
                    <a:pt x="3880" y="11600"/>
                  </a:lnTo>
                  <a:lnTo>
                    <a:pt x="4050" y="11581"/>
                  </a:lnTo>
                  <a:lnTo>
                    <a:pt x="4202" y="11543"/>
                  </a:lnTo>
                  <a:lnTo>
                    <a:pt x="4353" y="11505"/>
                  </a:lnTo>
                  <a:lnTo>
                    <a:pt x="4486" y="11448"/>
                  </a:lnTo>
                  <a:lnTo>
                    <a:pt x="4713" y="11335"/>
                  </a:lnTo>
                  <a:lnTo>
                    <a:pt x="4902" y="11221"/>
                  </a:lnTo>
                  <a:lnTo>
                    <a:pt x="5034" y="11108"/>
                  </a:lnTo>
                  <a:lnTo>
                    <a:pt x="5148" y="10994"/>
                  </a:lnTo>
                  <a:lnTo>
                    <a:pt x="5148" y="10994"/>
                  </a:lnTo>
                  <a:lnTo>
                    <a:pt x="4902" y="8156"/>
                  </a:lnTo>
                  <a:lnTo>
                    <a:pt x="4467" y="2914"/>
                  </a:lnTo>
                  <a:lnTo>
                    <a:pt x="4467" y="2914"/>
                  </a:lnTo>
                  <a:lnTo>
                    <a:pt x="4315" y="1325"/>
                  </a:lnTo>
                  <a:lnTo>
                    <a:pt x="4221" y="322"/>
                  </a:lnTo>
                  <a:lnTo>
                    <a:pt x="1"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4" name="Google Shape;3234;p34"/>
            <p:cNvSpPr/>
            <p:nvPr/>
          </p:nvSpPr>
          <p:spPr>
            <a:xfrm>
              <a:off x="3395209" y="4200024"/>
              <a:ext cx="124987" cy="81562"/>
            </a:xfrm>
            <a:custGeom>
              <a:avLst/>
              <a:gdLst/>
              <a:ahLst/>
              <a:cxnLst/>
              <a:rect l="l" t="t" r="r" b="b"/>
              <a:pathLst>
                <a:path w="4467" h="2915" extrusionOk="0">
                  <a:moveTo>
                    <a:pt x="1" y="0"/>
                  </a:moveTo>
                  <a:lnTo>
                    <a:pt x="512" y="2914"/>
                  </a:lnTo>
                  <a:lnTo>
                    <a:pt x="4467" y="2914"/>
                  </a:lnTo>
                  <a:lnTo>
                    <a:pt x="4467" y="2914"/>
                  </a:lnTo>
                  <a:lnTo>
                    <a:pt x="4315" y="1325"/>
                  </a:lnTo>
                  <a:lnTo>
                    <a:pt x="4221" y="322"/>
                  </a:lnTo>
                  <a:lnTo>
                    <a:pt x="1"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5" name="Google Shape;3235;p34"/>
            <p:cNvSpPr/>
            <p:nvPr/>
          </p:nvSpPr>
          <p:spPr>
            <a:xfrm>
              <a:off x="3442328" y="4480640"/>
              <a:ext cx="220287" cy="91607"/>
            </a:xfrm>
            <a:custGeom>
              <a:avLst/>
              <a:gdLst/>
              <a:ahLst/>
              <a:cxnLst/>
              <a:rect l="l" t="t" r="r" b="b"/>
              <a:pathLst>
                <a:path w="7873" h="3274" extrusionOk="0">
                  <a:moveTo>
                    <a:pt x="7551" y="2025"/>
                  </a:moveTo>
                  <a:lnTo>
                    <a:pt x="7551" y="2025"/>
                  </a:lnTo>
                  <a:lnTo>
                    <a:pt x="7684" y="2101"/>
                  </a:lnTo>
                  <a:lnTo>
                    <a:pt x="7778" y="2214"/>
                  </a:lnTo>
                  <a:lnTo>
                    <a:pt x="7835" y="2347"/>
                  </a:lnTo>
                  <a:lnTo>
                    <a:pt x="7873" y="2479"/>
                  </a:lnTo>
                  <a:lnTo>
                    <a:pt x="7873" y="2611"/>
                  </a:lnTo>
                  <a:lnTo>
                    <a:pt x="7816" y="2744"/>
                  </a:lnTo>
                  <a:lnTo>
                    <a:pt x="7740" y="2839"/>
                  </a:lnTo>
                  <a:lnTo>
                    <a:pt x="7684" y="2876"/>
                  </a:lnTo>
                  <a:lnTo>
                    <a:pt x="7627" y="2914"/>
                  </a:lnTo>
                  <a:lnTo>
                    <a:pt x="7627" y="2914"/>
                  </a:lnTo>
                  <a:lnTo>
                    <a:pt x="7457" y="2990"/>
                  </a:lnTo>
                  <a:lnTo>
                    <a:pt x="7248" y="3066"/>
                  </a:lnTo>
                  <a:lnTo>
                    <a:pt x="7040" y="3122"/>
                  </a:lnTo>
                  <a:lnTo>
                    <a:pt x="6775" y="3179"/>
                  </a:lnTo>
                  <a:lnTo>
                    <a:pt x="6510" y="3217"/>
                  </a:lnTo>
                  <a:lnTo>
                    <a:pt x="6208" y="3255"/>
                  </a:lnTo>
                  <a:lnTo>
                    <a:pt x="5886" y="3274"/>
                  </a:lnTo>
                  <a:lnTo>
                    <a:pt x="5526" y="3255"/>
                  </a:lnTo>
                  <a:lnTo>
                    <a:pt x="5526" y="3255"/>
                  </a:lnTo>
                  <a:lnTo>
                    <a:pt x="4902" y="3198"/>
                  </a:lnTo>
                  <a:lnTo>
                    <a:pt x="4334" y="3103"/>
                  </a:lnTo>
                  <a:lnTo>
                    <a:pt x="3804" y="2990"/>
                  </a:lnTo>
                  <a:lnTo>
                    <a:pt x="3331" y="2876"/>
                  </a:lnTo>
                  <a:lnTo>
                    <a:pt x="2480" y="2630"/>
                  </a:lnTo>
                  <a:lnTo>
                    <a:pt x="2082" y="2555"/>
                  </a:lnTo>
                  <a:lnTo>
                    <a:pt x="1723" y="2498"/>
                  </a:lnTo>
                  <a:lnTo>
                    <a:pt x="1723" y="2498"/>
                  </a:lnTo>
                  <a:lnTo>
                    <a:pt x="1080" y="2422"/>
                  </a:lnTo>
                  <a:lnTo>
                    <a:pt x="588" y="2403"/>
                  </a:lnTo>
                  <a:lnTo>
                    <a:pt x="588" y="2403"/>
                  </a:lnTo>
                  <a:lnTo>
                    <a:pt x="493" y="2384"/>
                  </a:lnTo>
                  <a:lnTo>
                    <a:pt x="417" y="2365"/>
                  </a:lnTo>
                  <a:lnTo>
                    <a:pt x="342" y="2309"/>
                  </a:lnTo>
                  <a:lnTo>
                    <a:pt x="266" y="2271"/>
                  </a:lnTo>
                  <a:lnTo>
                    <a:pt x="190" y="2195"/>
                  </a:lnTo>
                  <a:lnTo>
                    <a:pt x="152" y="2119"/>
                  </a:lnTo>
                  <a:lnTo>
                    <a:pt x="114" y="2044"/>
                  </a:lnTo>
                  <a:lnTo>
                    <a:pt x="96" y="1949"/>
                  </a:lnTo>
                  <a:lnTo>
                    <a:pt x="96" y="1949"/>
                  </a:lnTo>
                  <a:lnTo>
                    <a:pt x="39" y="1571"/>
                  </a:lnTo>
                  <a:lnTo>
                    <a:pt x="1" y="1154"/>
                  </a:lnTo>
                  <a:lnTo>
                    <a:pt x="1" y="965"/>
                  </a:lnTo>
                  <a:lnTo>
                    <a:pt x="20" y="757"/>
                  </a:lnTo>
                  <a:lnTo>
                    <a:pt x="58" y="587"/>
                  </a:lnTo>
                  <a:lnTo>
                    <a:pt x="114" y="416"/>
                  </a:lnTo>
                  <a:lnTo>
                    <a:pt x="114" y="416"/>
                  </a:lnTo>
                  <a:lnTo>
                    <a:pt x="417" y="606"/>
                  </a:lnTo>
                  <a:lnTo>
                    <a:pt x="739" y="776"/>
                  </a:lnTo>
                  <a:lnTo>
                    <a:pt x="1061" y="908"/>
                  </a:lnTo>
                  <a:lnTo>
                    <a:pt x="1382" y="1003"/>
                  </a:lnTo>
                  <a:lnTo>
                    <a:pt x="1685" y="1079"/>
                  </a:lnTo>
                  <a:lnTo>
                    <a:pt x="1969" y="1117"/>
                  </a:lnTo>
                  <a:lnTo>
                    <a:pt x="2215" y="1098"/>
                  </a:lnTo>
                  <a:lnTo>
                    <a:pt x="2310" y="1079"/>
                  </a:lnTo>
                  <a:lnTo>
                    <a:pt x="2404" y="1060"/>
                  </a:lnTo>
                  <a:lnTo>
                    <a:pt x="2404" y="1060"/>
                  </a:lnTo>
                  <a:lnTo>
                    <a:pt x="2499" y="1022"/>
                  </a:lnTo>
                  <a:lnTo>
                    <a:pt x="2593" y="965"/>
                  </a:lnTo>
                  <a:lnTo>
                    <a:pt x="2764" y="814"/>
                  </a:lnTo>
                  <a:lnTo>
                    <a:pt x="2934" y="643"/>
                  </a:lnTo>
                  <a:lnTo>
                    <a:pt x="3066" y="473"/>
                  </a:lnTo>
                  <a:lnTo>
                    <a:pt x="3294" y="151"/>
                  </a:lnTo>
                  <a:lnTo>
                    <a:pt x="3369" y="0"/>
                  </a:lnTo>
                  <a:lnTo>
                    <a:pt x="3388" y="19"/>
                  </a:lnTo>
                  <a:lnTo>
                    <a:pt x="3388" y="19"/>
                  </a:lnTo>
                  <a:lnTo>
                    <a:pt x="3804" y="303"/>
                  </a:lnTo>
                  <a:lnTo>
                    <a:pt x="4240" y="549"/>
                  </a:lnTo>
                  <a:lnTo>
                    <a:pt x="4675" y="795"/>
                  </a:lnTo>
                  <a:lnTo>
                    <a:pt x="5110" y="1022"/>
                  </a:lnTo>
                  <a:lnTo>
                    <a:pt x="5564" y="1230"/>
                  </a:lnTo>
                  <a:lnTo>
                    <a:pt x="6018" y="1419"/>
                  </a:lnTo>
                  <a:lnTo>
                    <a:pt x="6473" y="1609"/>
                  </a:lnTo>
                  <a:lnTo>
                    <a:pt x="6946" y="1779"/>
                  </a:lnTo>
                  <a:lnTo>
                    <a:pt x="6946" y="1779"/>
                  </a:lnTo>
                  <a:lnTo>
                    <a:pt x="7267" y="1892"/>
                  </a:lnTo>
                  <a:lnTo>
                    <a:pt x="7551" y="2025"/>
                  </a:lnTo>
                  <a:lnTo>
                    <a:pt x="7551"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6" name="Google Shape;3236;p34"/>
            <p:cNvSpPr/>
            <p:nvPr/>
          </p:nvSpPr>
          <p:spPr>
            <a:xfrm>
              <a:off x="3014538" y="3669486"/>
              <a:ext cx="169978" cy="236683"/>
            </a:xfrm>
            <a:custGeom>
              <a:avLst/>
              <a:gdLst/>
              <a:ahLst/>
              <a:cxnLst/>
              <a:rect l="l" t="t" r="r" b="b"/>
              <a:pathLst>
                <a:path w="6075" h="8459" extrusionOk="0">
                  <a:moveTo>
                    <a:pt x="38" y="568"/>
                  </a:moveTo>
                  <a:lnTo>
                    <a:pt x="38" y="568"/>
                  </a:lnTo>
                  <a:lnTo>
                    <a:pt x="0" y="1174"/>
                  </a:lnTo>
                  <a:lnTo>
                    <a:pt x="0" y="1817"/>
                  </a:lnTo>
                  <a:lnTo>
                    <a:pt x="0" y="2612"/>
                  </a:lnTo>
                  <a:lnTo>
                    <a:pt x="19" y="3501"/>
                  </a:lnTo>
                  <a:lnTo>
                    <a:pt x="57" y="3974"/>
                  </a:lnTo>
                  <a:lnTo>
                    <a:pt x="95" y="4466"/>
                  </a:lnTo>
                  <a:lnTo>
                    <a:pt x="152" y="4939"/>
                  </a:lnTo>
                  <a:lnTo>
                    <a:pt x="209" y="5412"/>
                  </a:lnTo>
                  <a:lnTo>
                    <a:pt x="303" y="5885"/>
                  </a:lnTo>
                  <a:lnTo>
                    <a:pt x="398" y="6321"/>
                  </a:lnTo>
                  <a:lnTo>
                    <a:pt x="398" y="6321"/>
                  </a:lnTo>
                  <a:lnTo>
                    <a:pt x="473" y="6567"/>
                  </a:lnTo>
                  <a:lnTo>
                    <a:pt x="587" y="6794"/>
                  </a:lnTo>
                  <a:lnTo>
                    <a:pt x="719" y="7002"/>
                  </a:lnTo>
                  <a:lnTo>
                    <a:pt x="871" y="7191"/>
                  </a:lnTo>
                  <a:lnTo>
                    <a:pt x="1060" y="7361"/>
                  </a:lnTo>
                  <a:lnTo>
                    <a:pt x="1249" y="7513"/>
                  </a:lnTo>
                  <a:lnTo>
                    <a:pt x="1476" y="7645"/>
                  </a:lnTo>
                  <a:lnTo>
                    <a:pt x="1703" y="7740"/>
                  </a:lnTo>
                  <a:lnTo>
                    <a:pt x="1703" y="7740"/>
                  </a:lnTo>
                  <a:lnTo>
                    <a:pt x="2423" y="7948"/>
                  </a:lnTo>
                  <a:lnTo>
                    <a:pt x="3123" y="8118"/>
                  </a:lnTo>
                  <a:lnTo>
                    <a:pt x="3785" y="8270"/>
                  </a:lnTo>
                  <a:lnTo>
                    <a:pt x="4372" y="8364"/>
                  </a:lnTo>
                  <a:lnTo>
                    <a:pt x="4882" y="8440"/>
                  </a:lnTo>
                  <a:lnTo>
                    <a:pt x="5280" y="8459"/>
                  </a:lnTo>
                  <a:lnTo>
                    <a:pt x="5545" y="8459"/>
                  </a:lnTo>
                  <a:lnTo>
                    <a:pt x="5620" y="8440"/>
                  </a:lnTo>
                  <a:lnTo>
                    <a:pt x="5639" y="8421"/>
                  </a:lnTo>
                  <a:lnTo>
                    <a:pt x="5639" y="8421"/>
                  </a:lnTo>
                  <a:lnTo>
                    <a:pt x="5734" y="7740"/>
                  </a:lnTo>
                  <a:lnTo>
                    <a:pt x="5866" y="6453"/>
                  </a:lnTo>
                  <a:lnTo>
                    <a:pt x="6075" y="4656"/>
                  </a:lnTo>
                  <a:lnTo>
                    <a:pt x="3293" y="4258"/>
                  </a:lnTo>
                  <a:lnTo>
                    <a:pt x="2177" y="1"/>
                  </a:lnTo>
                  <a:lnTo>
                    <a:pt x="38" y="568"/>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7" name="Google Shape;3237;p34"/>
            <p:cNvSpPr/>
            <p:nvPr/>
          </p:nvSpPr>
          <p:spPr>
            <a:xfrm>
              <a:off x="3126263" y="3789159"/>
              <a:ext cx="199106" cy="151428"/>
            </a:xfrm>
            <a:custGeom>
              <a:avLst/>
              <a:gdLst/>
              <a:ahLst/>
              <a:cxnLst/>
              <a:rect l="l" t="t" r="r" b="b"/>
              <a:pathLst>
                <a:path w="7116" h="5412" extrusionOk="0">
                  <a:moveTo>
                    <a:pt x="4579" y="341"/>
                  </a:moveTo>
                  <a:lnTo>
                    <a:pt x="416" y="0"/>
                  </a:lnTo>
                  <a:lnTo>
                    <a:pt x="0" y="5147"/>
                  </a:lnTo>
                  <a:lnTo>
                    <a:pt x="0" y="5147"/>
                  </a:lnTo>
                  <a:lnTo>
                    <a:pt x="2176" y="5242"/>
                  </a:lnTo>
                  <a:lnTo>
                    <a:pt x="3860" y="5317"/>
                  </a:lnTo>
                  <a:lnTo>
                    <a:pt x="4542" y="5355"/>
                  </a:lnTo>
                  <a:lnTo>
                    <a:pt x="5015" y="5393"/>
                  </a:lnTo>
                  <a:lnTo>
                    <a:pt x="5015" y="5393"/>
                  </a:lnTo>
                  <a:lnTo>
                    <a:pt x="5166" y="5412"/>
                  </a:lnTo>
                  <a:lnTo>
                    <a:pt x="5336" y="5412"/>
                  </a:lnTo>
                  <a:lnTo>
                    <a:pt x="5507" y="5374"/>
                  </a:lnTo>
                  <a:lnTo>
                    <a:pt x="5658" y="5336"/>
                  </a:lnTo>
                  <a:lnTo>
                    <a:pt x="5809" y="5279"/>
                  </a:lnTo>
                  <a:lnTo>
                    <a:pt x="5980" y="5223"/>
                  </a:lnTo>
                  <a:lnTo>
                    <a:pt x="6112" y="5128"/>
                  </a:lnTo>
                  <a:lnTo>
                    <a:pt x="6264" y="5033"/>
                  </a:lnTo>
                  <a:lnTo>
                    <a:pt x="6396" y="4920"/>
                  </a:lnTo>
                  <a:lnTo>
                    <a:pt x="6510" y="4806"/>
                  </a:lnTo>
                  <a:lnTo>
                    <a:pt x="6623" y="4674"/>
                  </a:lnTo>
                  <a:lnTo>
                    <a:pt x="6737" y="4523"/>
                  </a:lnTo>
                  <a:lnTo>
                    <a:pt x="6831" y="4371"/>
                  </a:lnTo>
                  <a:lnTo>
                    <a:pt x="6907" y="4201"/>
                  </a:lnTo>
                  <a:lnTo>
                    <a:pt x="6964" y="4031"/>
                  </a:lnTo>
                  <a:lnTo>
                    <a:pt x="7020" y="3841"/>
                  </a:lnTo>
                  <a:lnTo>
                    <a:pt x="7020" y="3841"/>
                  </a:lnTo>
                  <a:lnTo>
                    <a:pt x="7058" y="3652"/>
                  </a:lnTo>
                  <a:lnTo>
                    <a:pt x="7096" y="3425"/>
                  </a:lnTo>
                  <a:lnTo>
                    <a:pt x="7115" y="3179"/>
                  </a:lnTo>
                  <a:lnTo>
                    <a:pt x="7115" y="2914"/>
                  </a:lnTo>
                  <a:lnTo>
                    <a:pt x="7115" y="2649"/>
                  </a:lnTo>
                  <a:lnTo>
                    <a:pt x="7077" y="2384"/>
                  </a:lnTo>
                  <a:lnTo>
                    <a:pt x="7002" y="2100"/>
                  </a:lnTo>
                  <a:lnTo>
                    <a:pt x="6907" y="1836"/>
                  </a:lnTo>
                  <a:lnTo>
                    <a:pt x="6793" y="1571"/>
                  </a:lnTo>
                  <a:lnTo>
                    <a:pt x="6623" y="1325"/>
                  </a:lnTo>
                  <a:lnTo>
                    <a:pt x="6528" y="1211"/>
                  </a:lnTo>
                  <a:lnTo>
                    <a:pt x="6415" y="1098"/>
                  </a:lnTo>
                  <a:lnTo>
                    <a:pt x="6282" y="984"/>
                  </a:lnTo>
                  <a:lnTo>
                    <a:pt x="6150" y="889"/>
                  </a:lnTo>
                  <a:lnTo>
                    <a:pt x="5999" y="795"/>
                  </a:lnTo>
                  <a:lnTo>
                    <a:pt x="5847" y="700"/>
                  </a:lnTo>
                  <a:lnTo>
                    <a:pt x="5677" y="625"/>
                  </a:lnTo>
                  <a:lnTo>
                    <a:pt x="5488" y="549"/>
                  </a:lnTo>
                  <a:lnTo>
                    <a:pt x="5280" y="473"/>
                  </a:lnTo>
                  <a:lnTo>
                    <a:pt x="5071" y="416"/>
                  </a:lnTo>
                  <a:lnTo>
                    <a:pt x="4825" y="379"/>
                  </a:lnTo>
                  <a:lnTo>
                    <a:pt x="4579" y="341"/>
                  </a:lnTo>
                  <a:lnTo>
                    <a:pt x="4579" y="34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8" name="Google Shape;3238;p34"/>
            <p:cNvSpPr/>
            <p:nvPr/>
          </p:nvSpPr>
          <p:spPr>
            <a:xfrm>
              <a:off x="2950463" y="3543994"/>
              <a:ext cx="136095" cy="158339"/>
            </a:xfrm>
            <a:custGeom>
              <a:avLst/>
              <a:gdLst/>
              <a:ahLst/>
              <a:cxnLst/>
              <a:rect l="l" t="t" r="r" b="b"/>
              <a:pathLst>
                <a:path w="4864" h="5659" extrusionOk="0">
                  <a:moveTo>
                    <a:pt x="3161" y="20"/>
                  </a:moveTo>
                  <a:lnTo>
                    <a:pt x="3161" y="20"/>
                  </a:lnTo>
                  <a:lnTo>
                    <a:pt x="3104" y="1"/>
                  </a:lnTo>
                  <a:lnTo>
                    <a:pt x="3066" y="1"/>
                  </a:lnTo>
                  <a:lnTo>
                    <a:pt x="3009" y="1"/>
                  </a:lnTo>
                  <a:lnTo>
                    <a:pt x="2991" y="20"/>
                  </a:lnTo>
                  <a:lnTo>
                    <a:pt x="2953" y="58"/>
                  </a:lnTo>
                  <a:lnTo>
                    <a:pt x="2934" y="114"/>
                  </a:lnTo>
                  <a:lnTo>
                    <a:pt x="2934" y="247"/>
                  </a:lnTo>
                  <a:lnTo>
                    <a:pt x="2934" y="417"/>
                  </a:lnTo>
                  <a:lnTo>
                    <a:pt x="2972" y="606"/>
                  </a:lnTo>
                  <a:lnTo>
                    <a:pt x="3085" y="1061"/>
                  </a:lnTo>
                  <a:lnTo>
                    <a:pt x="3237" y="1553"/>
                  </a:lnTo>
                  <a:lnTo>
                    <a:pt x="3369" y="2007"/>
                  </a:lnTo>
                  <a:lnTo>
                    <a:pt x="3483" y="2366"/>
                  </a:lnTo>
                  <a:lnTo>
                    <a:pt x="3539" y="2593"/>
                  </a:lnTo>
                  <a:lnTo>
                    <a:pt x="3539" y="2593"/>
                  </a:lnTo>
                  <a:lnTo>
                    <a:pt x="3407" y="2669"/>
                  </a:lnTo>
                  <a:lnTo>
                    <a:pt x="3293" y="2688"/>
                  </a:lnTo>
                  <a:lnTo>
                    <a:pt x="3293" y="2688"/>
                  </a:lnTo>
                  <a:lnTo>
                    <a:pt x="3142" y="2328"/>
                  </a:lnTo>
                  <a:lnTo>
                    <a:pt x="2782" y="1534"/>
                  </a:lnTo>
                  <a:lnTo>
                    <a:pt x="2555" y="1098"/>
                  </a:lnTo>
                  <a:lnTo>
                    <a:pt x="2347" y="720"/>
                  </a:lnTo>
                  <a:lnTo>
                    <a:pt x="2234" y="569"/>
                  </a:lnTo>
                  <a:lnTo>
                    <a:pt x="2139" y="436"/>
                  </a:lnTo>
                  <a:lnTo>
                    <a:pt x="2063" y="360"/>
                  </a:lnTo>
                  <a:lnTo>
                    <a:pt x="1988" y="323"/>
                  </a:lnTo>
                  <a:lnTo>
                    <a:pt x="1988" y="323"/>
                  </a:lnTo>
                  <a:lnTo>
                    <a:pt x="1855" y="323"/>
                  </a:lnTo>
                  <a:lnTo>
                    <a:pt x="1817" y="341"/>
                  </a:lnTo>
                  <a:lnTo>
                    <a:pt x="1780" y="360"/>
                  </a:lnTo>
                  <a:lnTo>
                    <a:pt x="1761" y="398"/>
                  </a:lnTo>
                  <a:lnTo>
                    <a:pt x="1742" y="436"/>
                  </a:lnTo>
                  <a:lnTo>
                    <a:pt x="1742" y="531"/>
                  </a:lnTo>
                  <a:lnTo>
                    <a:pt x="1761" y="663"/>
                  </a:lnTo>
                  <a:lnTo>
                    <a:pt x="1798" y="815"/>
                  </a:lnTo>
                  <a:lnTo>
                    <a:pt x="1893" y="1155"/>
                  </a:lnTo>
                  <a:lnTo>
                    <a:pt x="1893" y="1155"/>
                  </a:lnTo>
                  <a:lnTo>
                    <a:pt x="2309" y="2272"/>
                  </a:lnTo>
                  <a:lnTo>
                    <a:pt x="2612" y="3066"/>
                  </a:lnTo>
                  <a:lnTo>
                    <a:pt x="2366" y="3180"/>
                  </a:lnTo>
                  <a:lnTo>
                    <a:pt x="2366" y="3180"/>
                  </a:lnTo>
                  <a:lnTo>
                    <a:pt x="2196" y="2839"/>
                  </a:lnTo>
                  <a:lnTo>
                    <a:pt x="1780" y="2082"/>
                  </a:lnTo>
                  <a:lnTo>
                    <a:pt x="1552" y="1685"/>
                  </a:lnTo>
                  <a:lnTo>
                    <a:pt x="1325" y="1325"/>
                  </a:lnTo>
                  <a:lnTo>
                    <a:pt x="1117" y="1061"/>
                  </a:lnTo>
                  <a:lnTo>
                    <a:pt x="1042" y="985"/>
                  </a:lnTo>
                  <a:lnTo>
                    <a:pt x="966" y="947"/>
                  </a:lnTo>
                  <a:lnTo>
                    <a:pt x="966" y="947"/>
                  </a:lnTo>
                  <a:lnTo>
                    <a:pt x="871" y="947"/>
                  </a:lnTo>
                  <a:lnTo>
                    <a:pt x="796" y="966"/>
                  </a:lnTo>
                  <a:lnTo>
                    <a:pt x="758" y="1023"/>
                  </a:lnTo>
                  <a:lnTo>
                    <a:pt x="739" y="1117"/>
                  </a:lnTo>
                  <a:lnTo>
                    <a:pt x="739" y="1212"/>
                  </a:lnTo>
                  <a:lnTo>
                    <a:pt x="758" y="1344"/>
                  </a:lnTo>
                  <a:lnTo>
                    <a:pt x="796" y="1477"/>
                  </a:lnTo>
                  <a:lnTo>
                    <a:pt x="852" y="1609"/>
                  </a:lnTo>
                  <a:lnTo>
                    <a:pt x="852" y="1609"/>
                  </a:lnTo>
                  <a:lnTo>
                    <a:pt x="1363" y="2669"/>
                  </a:lnTo>
                  <a:lnTo>
                    <a:pt x="1742" y="3445"/>
                  </a:lnTo>
                  <a:lnTo>
                    <a:pt x="1534" y="3596"/>
                  </a:lnTo>
                  <a:lnTo>
                    <a:pt x="1534" y="3596"/>
                  </a:lnTo>
                  <a:lnTo>
                    <a:pt x="947" y="2820"/>
                  </a:lnTo>
                  <a:lnTo>
                    <a:pt x="512" y="2272"/>
                  </a:lnTo>
                  <a:lnTo>
                    <a:pt x="360" y="2101"/>
                  </a:lnTo>
                  <a:lnTo>
                    <a:pt x="285" y="2044"/>
                  </a:lnTo>
                  <a:lnTo>
                    <a:pt x="247" y="2026"/>
                  </a:lnTo>
                  <a:lnTo>
                    <a:pt x="247" y="2026"/>
                  </a:lnTo>
                  <a:lnTo>
                    <a:pt x="152" y="2026"/>
                  </a:lnTo>
                  <a:lnTo>
                    <a:pt x="76" y="2063"/>
                  </a:lnTo>
                  <a:lnTo>
                    <a:pt x="20" y="2120"/>
                  </a:lnTo>
                  <a:lnTo>
                    <a:pt x="1" y="2196"/>
                  </a:lnTo>
                  <a:lnTo>
                    <a:pt x="20" y="2290"/>
                  </a:lnTo>
                  <a:lnTo>
                    <a:pt x="58" y="2404"/>
                  </a:lnTo>
                  <a:lnTo>
                    <a:pt x="114" y="2536"/>
                  </a:lnTo>
                  <a:lnTo>
                    <a:pt x="190" y="2650"/>
                  </a:lnTo>
                  <a:lnTo>
                    <a:pt x="190" y="2650"/>
                  </a:lnTo>
                  <a:lnTo>
                    <a:pt x="360" y="2934"/>
                  </a:lnTo>
                  <a:lnTo>
                    <a:pt x="644" y="3445"/>
                  </a:lnTo>
                  <a:lnTo>
                    <a:pt x="1023" y="4088"/>
                  </a:lnTo>
                  <a:lnTo>
                    <a:pt x="1250" y="4429"/>
                  </a:lnTo>
                  <a:lnTo>
                    <a:pt x="1477" y="4769"/>
                  </a:lnTo>
                  <a:lnTo>
                    <a:pt x="1477" y="4769"/>
                  </a:lnTo>
                  <a:lnTo>
                    <a:pt x="1609" y="4940"/>
                  </a:lnTo>
                  <a:lnTo>
                    <a:pt x="1761" y="5091"/>
                  </a:lnTo>
                  <a:lnTo>
                    <a:pt x="1931" y="5224"/>
                  </a:lnTo>
                  <a:lnTo>
                    <a:pt x="2101" y="5356"/>
                  </a:lnTo>
                  <a:lnTo>
                    <a:pt x="2271" y="5451"/>
                  </a:lnTo>
                  <a:lnTo>
                    <a:pt x="2461" y="5526"/>
                  </a:lnTo>
                  <a:lnTo>
                    <a:pt x="2669" y="5583"/>
                  </a:lnTo>
                  <a:lnTo>
                    <a:pt x="2858" y="5640"/>
                  </a:lnTo>
                  <a:lnTo>
                    <a:pt x="3066" y="5659"/>
                  </a:lnTo>
                  <a:lnTo>
                    <a:pt x="3274" y="5659"/>
                  </a:lnTo>
                  <a:lnTo>
                    <a:pt x="3483" y="5640"/>
                  </a:lnTo>
                  <a:lnTo>
                    <a:pt x="3672" y="5602"/>
                  </a:lnTo>
                  <a:lnTo>
                    <a:pt x="3880" y="5545"/>
                  </a:lnTo>
                  <a:lnTo>
                    <a:pt x="4069" y="5470"/>
                  </a:lnTo>
                  <a:lnTo>
                    <a:pt x="4258" y="5356"/>
                  </a:lnTo>
                  <a:lnTo>
                    <a:pt x="4429" y="5242"/>
                  </a:lnTo>
                  <a:lnTo>
                    <a:pt x="4429" y="5242"/>
                  </a:lnTo>
                  <a:lnTo>
                    <a:pt x="4599" y="5091"/>
                  </a:lnTo>
                  <a:lnTo>
                    <a:pt x="4731" y="4921"/>
                  </a:lnTo>
                  <a:lnTo>
                    <a:pt x="4826" y="4769"/>
                  </a:lnTo>
                  <a:lnTo>
                    <a:pt x="4845" y="4694"/>
                  </a:lnTo>
                  <a:lnTo>
                    <a:pt x="4864" y="4618"/>
                  </a:lnTo>
                  <a:lnTo>
                    <a:pt x="4864" y="4618"/>
                  </a:lnTo>
                  <a:lnTo>
                    <a:pt x="4864" y="4467"/>
                  </a:lnTo>
                  <a:lnTo>
                    <a:pt x="4826" y="4258"/>
                  </a:lnTo>
                  <a:lnTo>
                    <a:pt x="4769" y="3994"/>
                  </a:lnTo>
                  <a:lnTo>
                    <a:pt x="4675" y="3672"/>
                  </a:lnTo>
                  <a:lnTo>
                    <a:pt x="4448" y="2953"/>
                  </a:lnTo>
                  <a:lnTo>
                    <a:pt x="4164" y="2158"/>
                  </a:lnTo>
                  <a:lnTo>
                    <a:pt x="3861" y="1382"/>
                  </a:lnTo>
                  <a:lnTo>
                    <a:pt x="3577" y="720"/>
                  </a:lnTo>
                  <a:lnTo>
                    <a:pt x="3445" y="455"/>
                  </a:lnTo>
                  <a:lnTo>
                    <a:pt x="3331" y="228"/>
                  </a:lnTo>
                  <a:lnTo>
                    <a:pt x="3237" y="95"/>
                  </a:lnTo>
                  <a:lnTo>
                    <a:pt x="3161" y="20"/>
                  </a:lnTo>
                  <a:lnTo>
                    <a:pt x="3161"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9" name="Google Shape;3239;p34"/>
            <p:cNvSpPr/>
            <p:nvPr/>
          </p:nvSpPr>
          <p:spPr>
            <a:xfrm>
              <a:off x="3046827" y="3599059"/>
              <a:ext cx="71517" cy="93229"/>
            </a:xfrm>
            <a:custGeom>
              <a:avLst/>
              <a:gdLst/>
              <a:ahLst/>
              <a:cxnLst/>
              <a:rect l="l" t="t" r="r" b="b"/>
              <a:pathLst>
                <a:path w="2556" h="3332" extrusionOk="0">
                  <a:moveTo>
                    <a:pt x="2423" y="20"/>
                  </a:moveTo>
                  <a:lnTo>
                    <a:pt x="2423" y="20"/>
                  </a:lnTo>
                  <a:lnTo>
                    <a:pt x="2498" y="58"/>
                  </a:lnTo>
                  <a:lnTo>
                    <a:pt x="2555" y="95"/>
                  </a:lnTo>
                  <a:lnTo>
                    <a:pt x="2555" y="152"/>
                  </a:lnTo>
                  <a:lnTo>
                    <a:pt x="2536" y="209"/>
                  </a:lnTo>
                  <a:lnTo>
                    <a:pt x="2442" y="398"/>
                  </a:lnTo>
                  <a:lnTo>
                    <a:pt x="2290" y="644"/>
                  </a:lnTo>
                  <a:lnTo>
                    <a:pt x="2290" y="644"/>
                  </a:lnTo>
                  <a:lnTo>
                    <a:pt x="2215" y="814"/>
                  </a:lnTo>
                  <a:lnTo>
                    <a:pt x="2139" y="1042"/>
                  </a:lnTo>
                  <a:lnTo>
                    <a:pt x="1988" y="1609"/>
                  </a:lnTo>
                  <a:lnTo>
                    <a:pt x="1893" y="1931"/>
                  </a:lnTo>
                  <a:lnTo>
                    <a:pt x="1761" y="2272"/>
                  </a:lnTo>
                  <a:lnTo>
                    <a:pt x="1609" y="2593"/>
                  </a:lnTo>
                  <a:lnTo>
                    <a:pt x="1533" y="2764"/>
                  </a:lnTo>
                  <a:lnTo>
                    <a:pt x="1439" y="2915"/>
                  </a:lnTo>
                  <a:lnTo>
                    <a:pt x="1439" y="2915"/>
                  </a:lnTo>
                  <a:lnTo>
                    <a:pt x="1325" y="3047"/>
                  </a:lnTo>
                  <a:lnTo>
                    <a:pt x="1212" y="3142"/>
                  </a:lnTo>
                  <a:lnTo>
                    <a:pt x="1098" y="3237"/>
                  </a:lnTo>
                  <a:lnTo>
                    <a:pt x="985" y="3293"/>
                  </a:lnTo>
                  <a:lnTo>
                    <a:pt x="871" y="3312"/>
                  </a:lnTo>
                  <a:lnTo>
                    <a:pt x="758" y="3331"/>
                  </a:lnTo>
                  <a:lnTo>
                    <a:pt x="644" y="3331"/>
                  </a:lnTo>
                  <a:lnTo>
                    <a:pt x="531" y="3312"/>
                  </a:lnTo>
                  <a:lnTo>
                    <a:pt x="436" y="3274"/>
                  </a:lnTo>
                  <a:lnTo>
                    <a:pt x="341" y="3218"/>
                  </a:lnTo>
                  <a:lnTo>
                    <a:pt x="247" y="3161"/>
                  </a:lnTo>
                  <a:lnTo>
                    <a:pt x="171" y="3085"/>
                  </a:lnTo>
                  <a:lnTo>
                    <a:pt x="114" y="3010"/>
                  </a:lnTo>
                  <a:lnTo>
                    <a:pt x="57" y="2934"/>
                  </a:lnTo>
                  <a:lnTo>
                    <a:pt x="20" y="2858"/>
                  </a:lnTo>
                  <a:lnTo>
                    <a:pt x="1" y="2782"/>
                  </a:lnTo>
                  <a:lnTo>
                    <a:pt x="1" y="2782"/>
                  </a:lnTo>
                  <a:lnTo>
                    <a:pt x="1" y="2631"/>
                  </a:lnTo>
                  <a:lnTo>
                    <a:pt x="20" y="2480"/>
                  </a:lnTo>
                  <a:lnTo>
                    <a:pt x="76" y="2328"/>
                  </a:lnTo>
                  <a:lnTo>
                    <a:pt x="152" y="2177"/>
                  </a:lnTo>
                  <a:lnTo>
                    <a:pt x="285" y="2007"/>
                  </a:lnTo>
                  <a:lnTo>
                    <a:pt x="455" y="1836"/>
                  </a:lnTo>
                  <a:lnTo>
                    <a:pt x="663" y="1666"/>
                  </a:lnTo>
                  <a:lnTo>
                    <a:pt x="909" y="1496"/>
                  </a:lnTo>
                  <a:lnTo>
                    <a:pt x="909" y="1496"/>
                  </a:lnTo>
                  <a:lnTo>
                    <a:pt x="1079" y="1363"/>
                  </a:lnTo>
                  <a:lnTo>
                    <a:pt x="1231" y="1212"/>
                  </a:lnTo>
                  <a:lnTo>
                    <a:pt x="1344" y="1060"/>
                  </a:lnTo>
                  <a:lnTo>
                    <a:pt x="1439" y="871"/>
                  </a:lnTo>
                  <a:lnTo>
                    <a:pt x="1439" y="871"/>
                  </a:lnTo>
                  <a:lnTo>
                    <a:pt x="1533" y="644"/>
                  </a:lnTo>
                  <a:lnTo>
                    <a:pt x="1628" y="455"/>
                  </a:lnTo>
                  <a:lnTo>
                    <a:pt x="1742" y="304"/>
                  </a:lnTo>
                  <a:lnTo>
                    <a:pt x="1855" y="171"/>
                  </a:lnTo>
                  <a:lnTo>
                    <a:pt x="1969" y="76"/>
                  </a:lnTo>
                  <a:lnTo>
                    <a:pt x="2101" y="20"/>
                  </a:lnTo>
                  <a:lnTo>
                    <a:pt x="2253" y="1"/>
                  </a:lnTo>
                  <a:lnTo>
                    <a:pt x="2423" y="20"/>
                  </a:lnTo>
                  <a:lnTo>
                    <a:pt x="2423"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0" name="Google Shape;3240;p34"/>
            <p:cNvSpPr/>
            <p:nvPr/>
          </p:nvSpPr>
          <p:spPr>
            <a:xfrm>
              <a:off x="2986473" y="3611259"/>
              <a:ext cx="76805" cy="48182"/>
            </a:xfrm>
            <a:custGeom>
              <a:avLst/>
              <a:gdLst/>
              <a:ahLst/>
              <a:cxnLst/>
              <a:rect l="l" t="t" r="r" b="b"/>
              <a:pathLst>
                <a:path w="2745" h="1722" extrusionOk="0">
                  <a:moveTo>
                    <a:pt x="1" y="1533"/>
                  </a:moveTo>
                  <a:lnTo>
                    <a:pt x="1" y="1533"/>
                  </a:lnTo>
                  <a:lnTo>
                    <a:pt x="38" y="1457"/>
                  </a:lnTo>
                  <a:lnTo>
                    <a:pt x="95" y="1381"/>
                  </a:lnTo>
                  <a:lnTo>
                    <a:pt x="228" y="1249"/>
                  </a:lnTo>
                  <a:lnTo>
                    <a:pt x="228" y="1249"/>
                  </a:lnTo>
                  <a:lnTo>
                    <a:pt x="360" y="1116"/>
                  </a:lnTo>
                  <a:lnTo>
                    <a:pt x="511" y="1003"/>
                  </a:lnTo>
                  <a:lnTo>
                    <a:pt x="511" y="1003"/>
                  </a:lnTo>
                  <a:lnTo>
                    <a:pt x="833" y="757"/>
                  </a:lnTo>
                  <a:lnTo>
                    <a:pt x="1174" y="549"/>
                  </a:lnTo>
                  <a:lnTo>
                    <a:pt x="1174" y="549"/>
                  </a:lnTo>
                  <a:lnTo>
                    <a:pt x="1533" y="378"/>
                  </a:lnTo>
                  <a:lnTo>
                    <a:pt x="1874" y="227"/>
                  </a:lnTo>
                  <a:lnTo>
                    <a:pt x="2252" y="114"/>
                  </a:lnTo>
                  <a:lnTo>
                    <a:pt x="2631" y="0"/>
                  </a:lnTo>
                  <a:lnTo>
                    <a:pt x="2631" y="0"/>
                  </a:lnTo>
                  <a:lnTo>
                    <a:pt x="2669" y="0"/>
                  </a:lnTo>
                  <a:lnTo>
                    <a:pt x="2688" y="19"/>
                  </a:lnTo>
                  <a:lnTo>
                    <a:pt x="2725" y="38"/>
                  </a:lnTo>
                  <a:lnTo>
                    <a:pt x="2725" y="57"/>
                  </a:lnTo>
                  <a:lnTo>
                    <a:pt x="2744" y="95"/>
                  </a:lnTo>
                  <a:lnTo>
                    <a:pt x="2725" y="132"/>
                  </a:lnTo>
                  <a:lnTo>
                    <a:pt x="2706" y="151"/>
                  </a:lnTo>
                  <a:lnTo>
                    <a:pt x="2669" y="170"/>
                  </a:lnTo>
                  <a:lnTo>
                    <a:pt x="2669" y="170"/>
                  </a:lnTo>
                  <a:lnTo>
                    <a:pt x="2328" y="284"/>
                  </a:lnTo>
                  <a:lnTo>
                    <a:pt x="1987" y="435"/>
                  </a:lnTo>
                  <a:lnTo>
                    <a:pt x="1666" y="606"/>
                  </a:lnTo>
                  <a:lnTo>
                    <a:pt x="1344" y="776"/>
                  </a:lnTo>
                  <a:lnTo>
                    <a:pt x="1344" y="776"/>
                  </a:lnTo>
                  <a:lnTo>
                    <a:pt x="1041" y="1003"/>
                  </a:lnTo>
                  <a:lnTo>
                    <a:pt x="757" y="1230"/>
                  </a:lnTo>
                  <a:lnTo>
                    <a:pt x="757" y="1230"/>
                  </a:lnTo>
                  <a:lnTo>
                    <a:pt x="474" y="1476"/>
                  </a:lnTo>
                  <a:lnTo>
                    <a:pt x="474" y="1476"/>
                  </a:lnTo>
                  <a:lnTo>
                    <a:pt x="322" y="1627"/>
                  </a:lnTo>
                  <a:lnTo>
                    <a:pt x="247" y="1684"/>
                  </a:lnTo>
                  <a:lnTo>
                    <a:pt x="171" y="1722"/>
                  </a:lnTo>
                  <a:lnTo>
                    <a:pt x="171" y="1722"/>
                  </a:lnTo>
                  <a:lnTo>
                    <a:pt x="114" y="1722"/>
                  </a:lnTo>
                  <a:lnTo>
                    <a:pt x="95" y="1722"/>
                  </a:lnTo>
                  <a:lnTo>
                    <a:pt x="19" y="1684"/>
                  </a:lnTo>
                  <a:lnTo>
                    <a:pt x="1" y="1608"/>
                  </a:lnTo>
                  <a:lnTo>
                    <a:pt x="1" y="1533"/>
                  </a:lnTo>
                  <a:lnTo>
                    <a:pt x="1" y="1533"/>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1" name="Google Shape;3241;p34"/>
            <p:cNvSpPr/>
            <p:nvPr/>
          </p:nvSpPr>
          <p:spPr>
            <a:xfrm>
              <a:off x="3214681" y="3793384"/>
              <a:ext cx="331983" cy="459599"/>
            </a:xfrm>
            <a:custGeom>
              <a:avLst/>
              <a:gdLst/>
              <a:ahLst/>
              <a:cxnLst/>
              <a:rect l="l" t="t" r="r" b="b"/>
              <a:pathLst>
                <a:path w="11865" h="16426" extrusionOk="0">
                  <a:moveTo>
                    <a:pt x="11865" y="16425"/>
                  </a:moveTo>
                  <a:lnTo>
                    <a:pt x="11865" y="16425"/>
                  </a:lnTo>
                  <a:lnTo>
                    <a:pt x="0" y="16425"/>
                  </a:lnTo>
                  <a:lnTo>
                    <a:pt x="0" y="16425"/>
                  </a:lnTo>
                  <a:lnTo>
                    <a:pt x="57" y="15044"/>
                  </a:lnTo>
                  <a:lnTo>
                    <a:pt x="133" y="13625"/>
                  </a:lnTo>
                  <a:lnTo>
                    <a:pt x="227" y="12206"/>
                  </a:lnTo>
                  <a:lnTo>
                    <a:pt x="322" y="10786"/>
                  </a:lnTo>
                  <a:lnTo>
                    <a:pt x="549" y="8024"/>
                  </a:lnTo>
                  <a:lnTo>
                    <a:pt x="795" y="5488"/>
                  </a:lnTo>
                  <a:lnTo>
                    <a:pt x="1022" y="3293"/>
                  </a:lnTo>
                  <a:lnTo>
                    <a:pt x="1192" y="1571"/>
                  </a:lnTo>
                  <a:lnTo>
                    <a:pt x="1382" y="38"/>
                  </a:lnTo>
                  <a:lnTo>
                    <a:pt x="1382" y="38"/>
                  </a:lnTo>
                  <a:lnTo>
                    <a:pt x="1779" y="38"/>
                  </a:lnTo>
                  <a:lnTo>
                    <a:pt x="2649" y="38"/>
                  </a:lnTo>
                  <a:lnTo>
                    <a:pt x="2649" y="38"/>
                  </a:lnTo>
                  <a:lnTo>
                    <a:pt x="2933" y="19"/>
                  </a:lnTo>
                  <a:lnTo>
                    <a:pt x="2933" y="19"/>
                  </a:lnTo>
                  <a:lnTo>
                    <a:pt x="3955" y="0"/>
                  </a:lnTo>
                  <a:lnTo>
                    <a:pt x="4409" y="0"/>
                  </a:lnTo>
                  <a:lnTo>
                    <a:pt x="4409" y="0"/>
                  </a:lnTo>
                  <a:lnTo>
                    <a:pt x="6661" y="57"/>
                  </a:lnTo>
                  <a:lnTo>
                    <a:pt x="8780" y="133"/>
                  </a:lnTo>
                  <a:lnTo>
                    <a:pt x="8780" y="133"/>
                  </a:lnTo>
                  <a:lnTo>
                    <a:pt x="9083" y="152"/>
                  </a:lnTo>
                  <a:lnTo>
                    <a:pt x="9083" y="152"/>
                  </a:lnTo>
                  <a:lnTo>
                    <a:pt x="9821" y="209"/>
                  </a:lnTo>
                  <a:lnTo>
                    <a:pt x="10086" y="228"/>
                  </a:lnTo>
                  <a:lnTo>
                    <a:pt x="10256" y="265"/>
                  </a:lnTo>
                  <a:lnTo>
                    <a:pt x="10256" y="265"/>
                  </a:lnTo>
                  <a:lnTo>
                    <a:pt x="10370" y="1287"/>
                  </a:lnTo>
                  <a:lnTo>
                    <a:pt x="10578" y="3293"/>
                  </a:lnTo>
                  <a:lnTo>
                    <a:pt x="11108" y="8781"/>
                  </a:lnTo>
                  <a:lnTo>
                    <a:pt x="11865" y="16425"/>
                  </a:lnTo>
                  <a:lnTo>
                    <a:pt x="11865" y="16425"/>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2" name="Google Shape;3242;p34"/>
            <p:cNvSpPr/>
            <p:nvPr/>
          </p:nvSpPr>
          <p:spPr>
            <a:xfrm>
              <a:off x="3296747" y="3793384"/>
              <a:ext cx="163627" cy="122329"/>
            </a:xfrm>
            <a:custGeom>
              <a:avLst/>
              <a:gdLst/>
              <a:ahLst/>
              <a:cxnLst/>
              <a:rect l="l" t="t" r="r" b="b"/>
              <a:pathLst>
                <a:path w="5848" h="4372" extrusionOk="0">
                  <a:moveTo>
                    <a:pt x="5847" y="133"/>
                  </a:moveTo>
                  <a:lnTo>
                    <a:pt x="5847" y="1457"/>
                  </a:lnTo>
                  <a:lnTo>
                    <a:pt x="5847" y="1457"/>
                  </a:lnTo>
                  <a:lnTo>
                    <a:pt x="5828" y="1741"/>
                  </a:lnTo>
                  <a:lnTo>
                    <a:pt x="5791" y="2044"/>
                  </a:lnTo>
                  <a:lnTo>
                    <a:pt x="5715" y="2328"/>
                  </a:lnTo>
                  <a:lnTo>
                    <a:pt x="5620" y="2593"/>
                  </a:lnTo>
                  <a:lnTo>
                    <a:pt x="5488" y="2839"/>
                  </a:lnTo>
                  <a:lnTo>
                    <a:pt x="5336" y="3085"/>
                  </a:lnTo>
                  <a:lnTo>
                    <a:pt x="5166" y="3312"/>
                  </a:lnTo>
                  <a:lnTo>
                    <a:pt x="4977" y="3520"/>
                  </a:lnTo>
                  <a:lnTo>
                    <a:pt x="4769" y="3709"/>
                  </a:lnTo>
                  <a:lnTo>
                    <a:pt x="4561" y="3880"/>
                  </a:lnTo>
                  <a:lnTo>
                    <a:pt x="4315" y="4031"/>
                  </a:lnTo>
                  <a:lnTo>
                    <a:pt x="4050" y="4145"/>
                  </a:lnTo>
                  <a:lnTo>
                    <a:pt x="3785" y="4239"/>
                  </a:lnTo>
                  <a:lnTo>
                    <a:pt x="3501" y="4315"/>
                  </a:lnTo>
                  <a:lnTo>
                    <a:pt x="3217" y="4353"/>
                  </a:lnTo>
                  <a:lnTo>
                    <a:pt x="2914" y="4372"/>
                  </a:lnTo>
                  <a:lnTo>
                    <a:pt x="2914" y="4372"/>
                  </a:lnTo>
                  <a:lnTo>
                    <a:pt x="2612" y="4353"/>
                  </a:lnTo>
                  <a:lnTo>
                    <a:pt x="2328" y="4315"/>
                  </a:lnTo>
                  <a:lnTo>
                    <a:pt x="2044" y="4239"/>
                  </a:lnTo>
                  <a:lnTo>
                    <a:pt x="1779" y="4145"/>
                  </a:lnTo>
                  <a:lnTo>
                    <a:pt x="1514" y="4031"/>
                  </a:lnTo>
                  <a:lnTo>
                    <a:pt x="1287" y="3880"/>
                  </a:lnTo>
                  <a:lnTo>
                    <a:pt x="1060" y="3709"/>
                  </a:lnTo>
                  <a:lnTo>
                    <a:pt x="852" y="3520"/>
                  </a:lnTo>
                  <a:lnTo>
                    <a:pt x="663" y="3312"/>
                  </a:lnTo>
                  <a:lnTo>
                    <a:pt x="492" y="3085"/>
                  </a:lnTo>
                  <a:lnTo>
                    <a:pt x="341" y="2839"/>
                  </a:lnTo>
                  <a:lnTo>
                    <a:pt x="227" y="2593"/>
                  </a:lnTo>
                  <a:lnTo>
                    <a:pt x="133" y="2328"/>
                  </a:lnTo>
                  <a:lnTo>
                    <a:pt x="57" y="2044"/>
                  </a:lnTo>
                  <a:lnTo>
                    <a:pt x="0" y="1760"/>
                  </a:lnTo>
                  <a:lnTo>
                    <a:pt x="0" y="1457"/>
                  </a:lnTo>
                  <a:lnTo>
                    <a:pt x="0" y="1401"/>
                  </a:lnTo>
                  <a:lnTo>
                    <a:pt x="0" y="1401"/>
                  </a:lnTo>
                  <a:lnTo>
                    <a:pt x="0" y="19"/>
                  </a:lnTo>
                  <a:lnTo>
                    <a:pt x="0" y="19"/>
                  </a:lnTo>
                  <a:lnTo>
                    <a:pt x="1022" y="0"/>
                  </a:lnTo>
                  <a:lnTo>
                    <a:pt x="1476" y="0"/>
                  </a:lnTo>
                  <a:lnTo>
                    <a:pt x="1476" y="0"/>
                  </a:lnTo>
                  <a:lnTo>
                    <a:pt x="3728" y="57"/>
                  </a:lnTo>
                  <a:lnTo>
                    <a:pt x="5847" y="133"/>
                  </a:lnTo>
                  <a:lnTo>
                    <a:pt x="5847" y="13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3" name="Google Shape;3243;p34"/>
            <p:cNvSpPr/>
            <p:nvPr/>
          </p:nvSpPr>
          <p:spPr>
            <a:xfrm>
              <a:off x="3295152" y="3964932"/>
              <a:ext cx="169978" cy="121265"/>
            </a:xfrm>
            <a:custGeom>
              <a:avLst/>
              <a:gdLst/>
              <a:ahLst/>
              <a:cxnLst/>
              <a:rect l="l" t="t" r="r" b="b"/>
              <a:pathLst>
                <a:path w="6075" h="4334" extrusionOk="0">
                  <a:moveTo>
                    <a:pt x="0" y="0"/>
                  </a:moveTo>
                  <a:lnTo>
                    <a:pt x="0" y="0"/>
                  </a:lnTo>
                  <a:lnTo>
                    <a:pt x="0" y="2858"/>
                  </a:lnTo>
                  <a:lnTo>
                    <a:pt x="0" y="2858"/>
                  </a:lnTo>
                  <a:lnTo>
                    <a:pt x="19" y="3160"/>
                  </a:lnTo>
                  <a:lnTo>
                    <a:pt x="38" y="3312"/>
                  </a:lnTo>
                  <a:lnTo>
                    <a:pt x="76" y="3425"/>
                  </a:lnTo>
                  <a:lnTo>
                    <a:pt x="133" y="3558"/>
                  </a:lnTo>
                  <a:lnTo>
                    <a:pt x="190" y="3671"/>
                  </a:lnTo>
                  <a:lnTo>
                    <a:pt x="265" y="3766"/>
                  </a:lnTo>
                  <a:lnTo>
                    <a:pt x="341" y="3861"/>
                  </a:lnTo>
                  <a:lnTo>
                    <a:pt x="436" y="3955"/>
                  </a:lnTo>
                  <a:lnTo>
                    <a:pt x="549" y="4031"/>
                  </a:lnTo>
                  <a:lnTo>
                    <a:pt x="663" y="4088"/>
                  </a:lnTo>
                  <a:lnTo>
                    <a:pt x="795" y="4144"/>
                  </a:lnTo>
                  <a:lnTo>
                    <a:pt x="928" y="4201"/>
                  </a:lnTo>
                  <a:lnTo>
                    <a:pt x="1079" y="4239"/>
                  </a:lnTo>
                  <a:lnTo>
                    <a:pt x="1439" y="4296"/>
                  </a:lnTo>
                  <a:lnTo>
                    <a:pt x="1439" y="4296"/>
                  </a:lnTo>
                  <a:lnTo>
                    <a:pt x="1836" y="4334"/>
                  </a:lnTo>
                  <a:lnTo>
                    <a:pt x="2309" y="4334"/>
                  </a:lnTo>
                  <a:lnTo>
                    <a:pt x="3331" y="4334"/>
                  </a:lnTo>
                  <a:lnTo>
                    <a:pt x="4296" y="4315"/>
                  </a:lnTo>
                  <a:lnTo>
                    <a:pt x="5015" y="4296"/>
                  </a:lnTo>
                  <a:lnTo>
                    <a:pt x="5015" y="4296"/>
                  </a:lnTo>
                  <a:lnTo>
                    <a:pt x="5128" y="4296"/>
                  </a:lnTo>
                  <a:lnTo>
                    <a:pt x="5261" y="4258"/>
                  </a:lnTo>
                  <a:lnTo>
                    <a:pt x="5374" y="4220"/>
                  </a:lnTo>
                  <a:lnTo>
                    <a:pt x="5469" y="4163"/>
                  </a:lnTo>
                  <a:lnTo>
                    <a:pt x="5564" y="4088"/>
                  </a:lnTo>
                  <a:lnTo>
                    <a:pt x="5658" y="4012"/>
                  </a:lnTo>
                  <a:lnTo>
                    <a:pt x="5753" y="3917"/>
                  </a:lnTo>
                  <a:lnTo>
                    <a:pt x="5829" y="3823"/>
                  </a:lnTo>
                  <a:lnTo>
                    <a:pt x="5885" y="3709"/>
                  </a:lnTo>
                  <a:lnTo>
                    <a:pt x="5942" y="3577"/>
                  </a:lnTo>
                  <a:lnTo>
                    <a:pt x="5999" y="3444"/>
                  </a:lnTo>
                  <a:lnTo>
                    <a:pt x="6018" y="3312"/>
                  </a:lnTo>
                  <a:lnTo>
                    <a:pt x="6056" y="3160"/>
                  </a:lnTo>
                  <a:lnTo>
                    <a:pt x="6075" y="3009"/>
                  </a:lnTo>
                  <a:lnTo>
                    <a:pt x="6075" y="2858"/>
                  </a:lnTo>
                  <a:lnTo>
                    <a:pt x="6075" y="2687"/>
                  </a:lnTo>
                  <a:lnTo>
                    <a:pt x="6075" y="2687"/>
                  </a:lnTo>
                  <a:lnTo>
                    <a:pt x="6018" y="1912"/>
                  </a:lnTo>
                  <a:lnTo>
                    <a:pt x="5999" y="1022"/>
                  </a:lnTo>
                  <a:lnTo>
                    <a:pt x="5961" y="0"/>
                  </a:lnTo>
                  <a:lnTo>
                    <a:pt x="0"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4" name="Google Shape;3244;p34"/>
            <p:cNvSpPr/>
            <p:nvPr/>
          </p:nvSpPr>
          <p:spPr>
            <a:xfrm>
              <a:off x="3493700" y="4020529"/>
              <a:ext cx="83688" cy="95328"/>
            </a:xfrm>
            <a:custGeom>
              <a:avLst/>
              <a:gdLst/>
              <a:ahLst/>
              <a:cxnLst/>
              <a:rect l="l" t="t" r="r" b="b"/>
              <a:pathLst>
                <a:path w="2991" h="3407" extrusionOk="0">
                  <a:moveTo>
                    <a:pt x="2858" y="3066"/>
                  </a:moveTo>
                  <a:lnTo>
                    <a:pt x="2858" y="3066"/>
                  </a:lnTo>
                  <a:lnTo>
                    <a:pt x="2744" y="3141"/>
                  </a:lnTo>
                  <a:lnTo>
                    <a:pt x="2593" y="3198"/>
                  </a:lnTo>
                  <a:lnTo>
                    <a:pt x="2195" y="3312"/>
                  </a:lnTo>
                  <a:lnTo>
                    <a:pt x="1987" y="3369"/>
                  </a:lnTo>
                  <a:lnTo>
                    <a:pt x="1779" y="3387"/>
                  </a:lnTo>
                  <a:lnTo>
                    <a:pt x="1609" y="3406"/>
                  </a:lnTo>
                  <a:lnTo>
                    <a:pt x="1476" y="3387"/>
                  </a:lnTo>
                  <a:lnTo>
                    <a:pt x="1476" y="3387"/>
                  </a:lnTo>
                  <a:lnTo>
                    <a:pt x="1420" y="3350"/>
                  </a:lnTo>
                  <a:lnTo>
                    <a:pt x="1382" y="3312"/>
                  </a:lnTo>
                  <a:lnTo>
                    <a:pt x="1363" y="3274"/>
                  </a:lnTo>
                  <a:lnTo>
                    <a:pt x="1363" y="3236"/>
                  </a:lnTo>
                  <a:lnTo>
                    <a:pt x="1363" y="3123"/>
                  </a:lnTo>
                  <a:lnTo>
                    <a:pt x="1401" y="3028"/>
                  </a:lnTo>
                  <a:lnTo>
                    <a:pt x="1401" y="3028"/>
                  </a:lnTo>
                  <a:lnTo>
                    <a:pt x="1458" y="2933"/>
                  </a:lnTo>
                  <a:lnTo>
                    <a:pt x="1458" y="2933"/>
                  </a:lnTo>
                  <a:lnTo>
                    <a:pt x="1401" y="2933"/>
                  </a:lnTo>
                  <a:lnTo>
                    <a:pt x="1344" y="2914"/>
                  </a:lnTo>
                  <a:lnTo>
                    <a:pt x="1268" y="2877"/>
                  </a:lnTo>
                  <a:lnTo>
                    <a:pt x="1268" y="2877"/>
                  </a:lnTo>
                  <a:lnTo>
                    <a:pt x="1174" y="2801"/>
                  </a:lnTo>
                  <a:lnTo>
                    <a:pt x="1174" y="2801"/>
                  </a:lnTo>
                  <a:lnTo>
                    <a:pt x="1155" y="2763"/>
                  </a:lnTo>
                  <a:lnTo>
                    <a:pt x="1136" y="2725"/>
                  </a:lnTo>
                  <a:lnTo>
                    <a:pt x="1117" y="2612"/>
                  </a:lnTo>
                  <a:lnTo>
                    <a:pt x="1136" y="2498"/>
                  </a:lnTo>
                  <a:lnTo>
                    <a:pt x="1155" y="2403"/>
                  </a:lnTo>
                  <a:lnTo>
                    <a:pt x="1155" y="2403"/>
                  </a:lnTo>
                  <a:lnTo>
                    <a:pt x="1174" y="2309"/>
                  </a:lnTo>
                  <a:lnTo>
                    <a:pt x="1174" y="2309"/>
                  </a:lnTo>
                  <a:lnTo>
                    <a:pt x="1117" y="2309"/>
                  </a:lnTo>
                  <a:lnTo>
                    <a:pt x="947" y="2290"/>
                  </a:lnTo>
                  <a:lnTo>
                    <a:pt x="947" y="2290"/>
                  </a:lnTo>
                  <a:lnTo>
                    <a:pt x="833" y="2271"/>
                  </a:lnTo>
                  <a:lnTo>
                    <a:pt x="833" y="2271"/>
                  </a:lnTo>
                  <a:lnTo>
                    <a:pt x="720" y="2214"/>
                  </a:lnTo>
                  <a:lnTo>
                    <a:pt x="606" y="2139"/>
                  </a:lnTo>
                  <a:lnTo>
                    <a:pt x="549" y="2082"/>
                  </a:lnTo>
                  <a:lnTo>
                    <a:pt x="511" y="2025"/>
                  </a:lnTo>
                  <a:lnTo>
                    <a:pt x="492" y="1930"/>
                  </a:lnTo>
                  <a:lnTo>
                    <a:pt x="474" y="1836"/>
                  </a:lnTo>
                  <a:lnTo>
                    <a:pt x="474" y="1836"/>
                  </a:lnTo>
                  <a:lnTo>
                    <a:pt x="474" y="1741"/>
                  </a:lnTo>
                  <a:lnTo>
                    <a:pt x="474" y="1741"/>
                  </a:lnTo>
                  <a:lnTo>
                    <a:pt x="341" y="1760"/>
                  </a:lnTo>
                  <a:lnTo>
                    <a:pt x="228" y="1741"/>
                  </a:lnTo>
                  <a:lnTo>
                    <a:pt x="228" y="1741"/>
                  </a:lnTo>
                  <a:lnTo>
                    <a:pt x="152" y="1703"/>
                  </a:lnTo>
                  <a:lnTo>
                    <a:pt x="95" y="1665"/>
                  </a:lnTo>
                  <a:lnTo>
                    <a:pt x="38" y="1609"/>
                  </a:lnTo>
                  <a:lnTo>
                    <a:pt x="19" y="1533"/>
                  </a:lnTo>
                  <a:lnTo>
                    <a:pt x="0" y="1457"/>
                  </a:lnTo>
                  <a:lnTo>
                    <a:pt x="0" y="1401"/>
                  </a:lnTo>
                  <a:lnTo>
                    <a:pt x="19" y="1344"/>
                  </a:lnTo>
                  <a:lnTo>
                    <a:pt x="57" y="1287"/>
                  </a:lnTo>
                  <a:lnTo>
                    <a:pt x="57" y="1287"/>
                  </a:lnTo>
                  <a:lnTo>
                    <a:pt x="171" y="1173"/>
                  </a:lnTo>
                  <a:lnTo>
                    <a:pt x="379" y="1003"/>
                  </a:lnTo>
                  <a:lnTo>
                    <a:pt x="682" y="776"/>
                  </a:lnTo>
                  <a:lnTo>
                    <a:pt x="1022" y="549"/>
                  </a:lnTo>
                  <a:lnTo>
                    <a:pt x="1382" y="322"/>
                  </a:lnTo>
                  <a:lnTo>
                    <a:pt x="1741" y="133"/>
                  </a:lnTo>
                  <a:lnTo>
                    <a:pt x="1893" y="76"/>
                  </a:lnTo>
                  <a:lnTo>
                    <a:pt x="2025" y="19"/>
                  </a:lnTo>
                  <a:lnTo>
                    <a:pt x="2158" y="0"/>
                  </a:lnTo>
                  <a:lnTo>
                    <a:pt x="2252" y="0"/>
                  </a:lnTo>
                  <a:lnTo>
                    <a:pt x="2252" y="0"/>
                  </a:lnTo>
                  <a:lnTo>
                    <a:pt x="2328" y="19"/>
                  </a:lnTo>
                  <a:lnTo>
                    <a:pt x="2385" y="57"/>
                  </a:lnTo>
                  <a:lnTo>
                    <a:pt x="2441" y="95"/>
                  </a:lnTo>
                  <a:lnTo>
                    <a:pt x="2460" y="152"/>
                  </a:lnTo>
                  <a:lnTo>
                    <a:pt x="2517" y="265"/>
                  </a:lnTo>
                  <a:lnTo>
                    <a:pt x="2517" y="398"/>
                  </a:lnTo>
                  <a:lnTo>
                    <a:pt x="2498" y="530"/>
                  </a:lnTo>
                  <a:lnTo>
                    <a:pt x="2498" y="644"/>
                  </a:lnTo>
                  <a:lnTo>
                    <a:pt x="2479" y="719"/>
                  </a:lnTo>
                  <a:lnTo>
                    <a:pt x="2479" y="757"/>
                  </a:lnTo>
                  <a:lnTo>
                    <a:pt x="2479" y="757"/>
                  </a:lnTo>
                  <a:lnTo>
                    <a:pt x="2631" y="871"/>
                  </a:lnTo>
                  <a:lnTo>
                    <a:pt x="2725" y="984"/>
                  </a:lnTo>
                  <a:lnTo>
                    <a:pt x="2782" y="1098"/>
                  </a:lnTo>
                  <a:lnTo>
                    <a:pt x="2801" y="1211"/>
                  </a:lnTo>
                  <a:lnTo>
                    <a:pt x="2782" y="1344"/>
                  </a:lnTo>
                  <a:lnTo>
                    <a:pt x="2744" y="1457"/>
                  </a:lnTo>
                  <a:lnTo>
                    <a:pt x="2669" y="1590"/>
                  </a:lnTo>
                  <a:lnTo>
                    <a:pt x="2593" y="1703"/>
                  </a:lnTo>
                  <a:lnTo>
                    <a:pt x="2593" y="1703"/>
                  </a:lnTo>
                  <a:lnTo>
                    <a:pt x="2687" y="1741"/>
                  </a:lnTo>
                  <a:lnTo>
                    <a:pt x="2744" y="1798"/>
                  </a:lnTo>
                  <a:lnTo>
                    <a:pt x="2801" y="1855"/>
                  </a:lnTo>
                  <a:lnTo>
                    <a:pt x="2839" y="1911"/>
                  </a:lnTo>
                  <a:lnTo>
                    <a:pt x="2877" y="1968"/>
                  </a:lnTo>
                  <a:lnTo>
                    <a:pt x="2877" y="2025"/>
                  </a:lnTo>
                  <a:lnTo>
                    <a:pt x="2877" y="2139"/>
                  </a:lnTo>
                  <a:lnTo>
                    <a:pt x="2858" y="2252"/>
                  </a:lnTo>
                  <a:lnTo>
                    <a:pt x="2820" y="2328"/>
                  </a:lnTo>
                  <a:lnTo>
                    <a:pt x="2763" y="2403"/>
                  </a:lnTo>
                  <a:lnTo>
                    <a:pt x="2763" y="2403"/>
                  </a:lnTo>
                  <a:lnTo>
                    <a:pt x="2839" y="2479"/>
                  </a:lnTo>
                  <a:lnTo>
                    <a:pt x="2896" y="2555"/>
                  </a:lnTo>
                  <a:lnTo>
                    <a:pt x="2952" y="2649"/>
                  </a:lnTo>
                  <a:lnTo>
                    <a:pt x="2990" y="2763"/>
                  </a:lnTo>
                  <a:lnTo>
                    <a:pt x="2990" y="2858"/>
                  </a:lnTo>
                  <a:lnTo>
                    <a:pt x="2990" y="2914"/>
                  </a:lnTo>
                  <a:lnTo>
                    <a:pt x="2952" y="2971"/>
                  </a:lnTo>
                  <a:lnTo>
                    <a:pt x="2915" y="3028"/>
                  </a:lnTo>
                  <a:lnTo>
                    <a:pt x="2858" y="3066"/>
                  </a:lnTo>
                  <a:lnTo>
                    <a:pt x="2858" y="3066"/>
                  </a:lnTo>
                  <a:close/>
                </a:path>
              </a:pathLst>
            </a:custGeom>
            <a:solidFill>
              <a:srgbClr val="CA81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5" name="Google Shape;3245;p34"/>
            <p:cNvSpPr/>
            <p:nvPr/>
          </p:nvSpPr>
          <p:spPr>
            <a:xfrm>
              <a:off x="3500051" y="4051756"/>
              <a:ext cx="48210" cy="20146"/>
            </a:xfrm>
            <a:custGeom>
              <a:avLst/>
              <a:gdLst/>
              <a:ahLst/>
              <a:cxnLst/>
              <a:rect l="l" t="t" r="r" b="b"/>
              <a:pathLst>
                <a:path w="1723" h="720" extrusionOk="0">
                  <a:moveTo>
                    <a:pt x="1722" y="57"/>
                  </a:moveTo>
                  <a:lnTo>
                    <a:pt x="1722" y="57"/>
                  </a:lnTo>
                  <a:lnTo>
                    <a:pt x="1552" y="209"/>
                  </a:lnTo>
                  <a:lnTo>
                    <a:pt x="1344" y="341"/>
                  </a:lnTo>
                  <a:lnTo>
                    <a:pt x="1344" y="341"/>
                  </a:lnTo>
                  <a:lnTo>
                    <a:pt x="1155" y="436"/>
                  </a:lnTo>
                  <a:lnTo>
                    <a:pt x="947" y="531"/>
                  </a:lnTo>
                  <a:lnTo>
                    <a:pt x="947" y="531"/>
                  </a:lnTo>
                  <a:lnTo>
                    <a:pt x="606" y="625"/>
                  </a:lnTo>
                  <a:lnTo>
                    <a:pt x="247" y="720"/>
                  </a:lnTo>
                  <a:lnTo>
                    <a:pt x="247" y="720"/>
                  </a:lnTo>
                  <a:lnTo>
                    <a:pt x="247" y="625"/>
                  </a:lnTo>
                  <a:lnTo>
                    <a:pt x="247" y="625"/>
                  </a:lnTo>
                  <a:lnTo>
                    <a:pt x="114" y="644"/>
                  </a:lnTo>
                  <a:lnTo>
                    <a:pt x="1" y="625"/>
                  </a:lnTo>
                  <a:lnTo>
                    <a:pt x="1" y="625"/>
                  </a:lnTo>
                  <a:lnTo>
                    <a:pt x="38" y="606"/>
                  </a:lnTo>
                  <a:lnTo>
                    <a:pt x="38" y="606"/>
                  </a:lnTo>
                  <a:lnTo>
                    <a:pt x="455" y="474"/>
                  </a:lnTo>
                  <a:lnTo>
                    <a:pt x="871" y="303"/>
                  </a:lnTo>
                  <a:lnTo>
                    <a:pt x="871" y="303"/>
                  </a:lnTo>
                  <a:lnTo>
                    <a:pt x="1060" y="209"/>
                  </a:lnTo>
                  <a:lnTo>
                    <a:pt x="1268" y="133"/>
                  </a:lnTo>
                  <a:lnTo>
                    <a:pt x="1268" y="133"/>
                  </a:lnTo>
                  <a:lnTo>
                    <a:pt x="1477" y="57"/>
                  </a:lnTo>
                  <a:lnTo>
                    <a:pt x="1685" y="1"/>
                  </a:lnTo>
                  <a:lnTo>
                    <a:pt x="1685" y="1"/>
                  </a:lnTo>
                  <a:lnTo>
                    <a:pt x="1704" y="1"/>
                  </a:lnTo>
                  <a:lnTo>
                    <a:pt x="1722" y="20"/>
                  </a:lnTo>
                  <a:lnTo>
                    <a:pt x="1722" y="39"/>
                  </a:lnTo>
                  <a:lnTo>
                    <a:pt x="1722" y="57"/>
                  </a:lnTo>
                  <a:lnTo>
                    <a:pt x="1722" y="57"/>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6" name="Google Shape;3246;p34"/>
            <p:cNvSpPr/>
            <p:nvPr/>
          </p:nvSpPr>
          <p:spPr>
            <a:xfrm>
              <a:off x="3520169" y="4070307"/>
              <a:ext cx="39200" cy="17488"/>
            </a:xfrm>
            <a:custGeom>
              <a:avLst/>
              <a:gdLst/>
              <a:ahLst/>
              <a:cxnLst/>
              <a:rect l="l" t="t" r="r" b="b"/>
              <a:pathLst>
                <a:path w="1401" h="625" extrusionOk="0">
                  <a:moveTo>
                    <a:pt x="1363" y="170"/>
                  </a:moveTo>
                  <a:lnTo>
                    <a:pt x="1363" y="170"/>
                  </a:lnTo>
                  <a:lnTo>
                    <a:pt x="1231" y="265"/>
                  </a:lnTo>
                  <a:lnTo>
                    <a:pt x="1079" y="341"/>
                  </a:lnTo>
                  <a:lnTo>
                    <a:pt x="758" y="454"/>
                  </a:lnTo>
                  <a:lnTo>
                    <a:pt x="758" y="454"/>
                  </a:lnTo>
                  <a:lnTo>
                    <a:pt x="493" y="549"/>
                  </a:lnTo>
                  <a:lnTo>
                    <a:pt x="209" y="624"/>
                  </a:lnTo>
                  <a:lnTo>
                    <a:pt x="209" y="624"/>
                  </a:lnTo>
                  <a:lnTo>
                    <a:pt x="228" y="530"/>
                  </a:lnTo>
                  <a:lnTo>
                    <a:pt x="228" y="530"/>
                  </a:lnTo>
                  <a:lnTo>
                    <a:pt x="171" y="530"/>
                  </a:lnTo>
                  <a:lnTo>
                    <a:pt x="1" y="511"/>
                  </a:lnTo>
                  <a:lnTo>
                    <a:pt x="1" y="511"/>
                  </a:lnTo>
                  <a:lnTo>
                    <a:pt x="1" y="511"/>
                  </a:lnTo>
                  <a:lnTo>
                    <a:pt x="341" y="397"/>
                  </a:lnTo>
                  <a:lnTo>
                    <a:pt x="644" y="265"/>
                  </a:lnTo>
                  <a:lnTo>
                    <a:pt x="644" y="265"/>
                  </a:lnTo>
                  <a:lnTo>
                    <a:pt x="966" y="114"/>
                  </a:lnTo>
                  <a:lnTo>
                    <a:pt x="1117" y="57"/>
                  </a:lnTo>
                  <a:lnTo>
                    <a:pt x="1287" y="0"/>
                  </a:lnTo>
                  <a:lnTo>
                    <a:pt x="1287" y="0"/>
                  </a:lnTo>
                  <a:lnTo>
                    <a:pt x="1325" y="0"/>
                  </a:lnTo>
                  <a:lnTo>
                    <a:pt x="1344" y="19"/>
                  </a:lnTo>
                  <a:lnTo>
                    <a:pt x="1401" y="57"/>
                  </a:lnTo>
                  <a:lnTo>
                    <a:pt x="1401" y="114"/>
                  </a:lnTo>
                  <a:lnTo>
                    <a:pt x="1382" y="151"/>
                  </a:lnTo>
                  <a:lnTo>
                    <a:pt x="1363" y="170"/>
                  </a:lnTo>
                  <a:lnTo>
                    <a:pt x="1363" y="17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7" name="Google Shape;3247;p34"/>
            <p:cNvSpPr/>
            <p:nvPr/>
          </p:nvSpPr>
          <p:spPr>
            <a:xfrm>
              <a:off x="3529179" y="4089361"/>
              <a:ext cx="39200" cy="15893"/>
            </a:xfrm>
            <a:custGeom>
              <a:avLst/>
              <a:gdLst/>
              <a:ahLst/>
              <a:cxnLst/>
              <a:rect l="l" t="t" r="r" b="b"/>
              <a:pathLst>
                <a:path w="1401" h="568" extrusionOk="0">
                  <a:moveTo>
                    <a:pt x="1363" y="114"/>
                  </a:moveTo>
                  <a:lnTo>
                    <a:pt x="1363" y="114"/>
                  </a:lnTo>
                  <a:lnTo>
                    <a:pt x="1249" y="208"/>
                  </a:lnTo>
                  <a:lnTo>
                    <a:pt x="1098" y="303"/>
                  </a:lnTo>
                  <a:lnTo>
                    <a:pt x="946" y="379"/>
                  </a:lnTo>
                  <a:lnTo>
                    <a:pt x="795" y="454"/>
                  </a:lnTo>
                  <a:lnTo>
                    <a:pt x="644" y="492"/>
                  </a:lnTo>
                  <a:lnTo>
                    <a:pt x="473" y="530"/>
                  </a:lnTo>
                  <a:lnTo>
                    <a:pt x="133" y="568"/>
                  </a:lnTo>
                  <a:lnTo>
                    <a:pt x="133" y="568"/>
                  </a:lnTo>
                  <a:lnTo>
                    <a:pt x="190" y="473"/>
                  </a:lnTo>
                  <a:lnTo>
                    <a:pt x="190" y="473"/>
                  </a:lnTo>
                  <a:lnTo>
                    <a:pt x="133" y="473"/>
                  </a:lnTo>
                  <a:lnTo>
                    <a:pt x="76" y="454"/>
                  </a:lnTo>
                  <a:lnTo>
                    <a:pt x="0" y="417"/>
                  </a:lnTo>
                  <a:lnTo>
                    <a:pt x="0" y="417"/>
                  </a:lnTo>
                  <a:lnTo>
                    <a:pt x="171" y="398"/>
                  </a:lnTo>
                  <a:lnTo>
                    <a:pt x="341" y="360"/>
                  </a:lnTo>
                  <a:lnTo>
                    <a:pt x="681" y="265"/>
                  </a:lnTo>
                  <a:lnTo>
                    <a:pt x="1003" y="133"/>
                  </a:lnTo>
                  <a:lnTo>
                    <a:pt x="1325" y="0"/>
                  </a:lnTo>
                  <a:lnTo>
                    <a:pt x="1325" y="0"/>
                  </a:lnTo>
                  <a:lnTo>
                    <a:pt x="1363" y="0"/>
                  </a:lnTo>
                  <a:lnTo>
                    <a:pt x="1382" y="19"/>
                  </a:lnTo>
                  <a:lnTo>
                    <a:pt x="1401" y="76"/>
                  </a:lnTo>
                  <a:lnTo>
                    <a:pt x="1363" y="114"/>
                  </a:lnTo>
                  <a:lnTo>
                    <a:pt x="1363" y="114"/>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8" name="Google Shape;3248;p34"/>
            <p:cNvSpPr/>
            <p:nvPr/>
          </p:nvSpPr>
          <p:spPr>
            <a:xfrm>
              <a:off x="3330631" y="3751021"/>
              <a:ext cx="97958" cy="95328"/>
            </a:xfrm>
            <a:custGeom>
              <a:avLst/>
              <a:gdLst/>
              <a:ahLst/>
              <a:cxnLst/>
              <a:rect l="l" t="t" r="r" b="b"/>
              <a:pathLst>
                <a:path w="3501" h="3407" extrusionOk="0">
                  <a:moveTo>
                    <a:pt x="1741" y="3407"/>
                  </a:moveTo>
                  <a:lnTo>
                    <a:pt x="1741" y="3407"/>
                  </a:lnTo>
                  <a:lnTo>
                    <a:pt x="1741" y="3407"/>
                  </a:lnTo>
                  <a:lnTo>
                    <a:pt x="1571" y="3388"/>
                  </a:lnTo>
                  <a:lnTo>
                    <a:pt x="1401" y="3369"/>
                  </a:lnTo>
                  <a:lnTo>
                    <a:pt x="1230" y="3331"/>
                  </a:lnTo>
                  <a:lnTo>
                    <a:pt x="1060" y="3255"/>
                  </a:lnTo>
                  <a:lnTo>
                    <a:pt x="909" y="3199"/>
                  </a:lnTo>
                  <a:lnTo>
                    <a:pt x="776" y="3104"/>
                  </a:lnTo>
                  <a:lnTo>
                    <a:pt x="644" y="3009"/>
                  </a:lnTo>
                  <a:lnTo>
                    <a:pt x="511" y="2896"/>
                  </a:lnTo>
                  <a:lnTo>
                    <a:pt x="398" y="2763"/>
                  </a:lnTo>
                  <a:lnTo>
                    <a:pt x="303" y="2631"/>
                  </a:lnTo>
                  <a:lnTo>
                    <a:pt x="208" y="2479"/>
                  </a:lnTo>
                  <a:lnTo>
                    <a:pt x="133" y="2328"/>
                  </a:lnTo>
                  <a:lnTo>
                    <a:pt x="76" y="2177"/>
                  </a:lnTo>
                  <a:lnTo>
                    <a:pt x="38" y="2006"/>
                  </a:lnTo>
                  <a:lnTo>
                    <a:pt x="0" y="1836"/>
                  </a:lnTo>
                  <a:lnTo>
                    <a:pt x="0" y="1647"/>
                  </a:lnTo>
                  <a:lnTo>
                    <a:pt x="0" y="1"/>
                  </a:lnTo>
                  <a:lnTo>
                    <a:pt x="3501" y="1"/>
                  </a:lnTo>
                  <a:lnTo>
                    <a:pt x="3501" y="1647"/>
                  </a:lnTo>
                  <a:lnTo>
                    <a:pt x="3501" y="1647"/>
                  </a:lnTo>
                  <a:lnTo>
                    <a:pt x="3501" y="1836"/>
                  </a:lnTo>
                  <a:lnTo>
                    <a:pt x="3463" y="2006"/>
                  </a:lnTo>
                  <a:lnTo>
                    <a:pt x="3425" y="2177"/>
                  </a:lnTo>
                  <a:lnTo>
                    <a:pt x="3369" y="2328"/>
                  </a:lnTo>
                  <a:lnTo>
                    <a:pt x="3293" y="2479"/>
                  </a:lnTo>
                  <a:lnTo>
                    <a:pt x="3198" y="2631"/>
                  </a:lnTo>
                  <a:lnTo>
                    <a:pt x="3104" y="2763"/>
                  </a:lnTo>
                  <a:lnTo>
                    <a:pt x="2990" y="2896"/>
                  </a:lnTo>
                  <a:lnTo>
                    <a:pt x="2858" y="3009"/>
                  </a:lnTo>
                  <a:lnTo>
                    <a:pt x="2725" y="3104"/>
                  </a:lnTo>
                  <a:lnTo>
                    <a:pt x="2593" y="3199"/>
                  </a:lnTo>
                  <a:lnTo>
                    <a:pt x="2441" y="3255"/>
                  </a:lnTo>
                  <a:lnTo>
                    <a:pt x="2271" y="3331"/>
                  </a:lnTo>
                  <a:lnTo>
                    <a:pt x="2101" y="3369"/>
                  </a:lnTo>
                  <a:lnTo>
                    <a:pt x="1930" y="3388"/>
                  </a:lnTo>
                  <a:lnTo>
                    <a:pt x="1741" y="3407"/>
                  </a:lnTo>
                  <a:lnTo>
                    <a:pt x="1741" y="3407"/>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9" name="Google Shape;3249;p34"/>
            <p:cNvSpPr/>
            <p:nvPr/>
          </p:nvSpPr>
          <p:spPr>
            <a:xfrm>
              <a:off x="3117253" y="3581068"/>
              <a:ext cx="101148" cy="124455"/>
            </a:xfrm>
            <a:custGeom>
              <a:avLst/>
              <a:gdLst/>
              <a:ahLst/>
              <a:cxnLst/>
              <a:rect l="l" t="t" r="r" b="b"/>
              <a:pathLst>
                <a:path w="3615" h="4448"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0" name="Google Shape;3250;p34"/>
            <p:cNvSpPr/>
            <p:nvPr/>
          </p:nvSpPr>
          <p:spPr>
            <a:xfrm>
              <a:off x="3117253" y="3581068"/>
              <a:ext cx="101148" cy="124455"/>
            </a:xfrm>
            <a:custGeom>
              <a:avLst/>
              <a:gdLst/>
              <a:ahLst/>
              <a:cxnLst/>
              <a:rect l="l" t="t" r="r" b="b"/>
              <a:pathLst>
                <a:path w="3615" h="4448" fill="none"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1" name="Google Shape;3251;p34"/>
            <p:cNvSpPr/>
            <p:nvPr/>
          </p:nvSpPr>
          <p:spPr>
            <a:xfrm>
              <a:off x="3137903" y="3597492"/>
              <a:ext cx="72021" cy="86318"/>
            </a:xfrm>
            <a:custGeom>
              <a:avLst/>
              <a:gdLst/>
              <a:ahLst/>
              <a:cxnLst/>
              <a:rect l="l" t="t" r="r" b="b"/>
              <a:pathLst>
                <a:path w="2574" h="3085" extrusionOk="0">
                  <a:moveTo>
                    <a:pt x="0" y="1022"/>
                  </a:moveTo>
                  <a:lnTo>
                    <a:pt x="0" y="1022"/>
                  </a:lnTo>
                  <a:lnTo>
                    <a:pt x="38" y="1211"/>
                  </a:lnTo>
                  <a:lnTo>
                    <a:pt x="95" y="1419"/>
                  </a:lnTo>
                  <a:lnTo>
                    <a:pt x="190" y="1590"/>
                  </a:lnTo>
                  <a:lnTo>
                    <a:pt x="284" y="1779"/>
                  </a:lnTo>
                  <a:lnTo>
                    <a:pt x="284" y="1779"/>
                  </a:lnTo>
                  <a:lnTo>
                    <a:pt x="322" y="1798"/>
                  </a:lnTo>
                  <a:lnTo>
                    <a:pt x="360" y="1817"/>
                  </a:lnTo>
                  <a:lnTo>
                    <a:pt x="398" y="1817"/>
                  </a:lnTo>
                  <a:lnTo>
                    <a:pt x="436" y="1798"/>
                  </a:lnTo>
                  <a:lnTo>
                    <a:pt x="455" y="1779"/>
                  </a:lnTo>
                  <a:lnTo>
                    <a:pt x="473" y="1760"/>
                  </a:lnTo>
                  <a:lnTo>
                    <a:pt x="492" y="1722"/>
                  </a:lnTo>
                  <a:lnTo>
                    <a:pt x="473" y="1684"/>
                  </a:lnTo>
                  <a:lnTo>
                    <a:pt x="473" y="1684"/>
                  </a:lnTo>
                  <a:lnTo>
                    <a:pt x="398" y="1457"/>
                  </a:lnTo>
                  <a:lnTo>
                    <a:pt x="341" y="1249"/>
                  </a:lnTo>
                  <a:lnTo>
                    <a:pt x="322" y="1135"/>
                  </a:lnTo>
                  <a:lnTo>
                    <a:pt x="322" y="1022"/>
                  </a:lnTo>
                  <a:lnTo>
                    <a:pt x="341" y="908"/>
                  </a:lnTo>
                  <a:lnTo>
                    <a:pt x="379" y="795"/>
                  </a:lnTo>
                  <a:lnTo>
                    <a:pt x="379" y="795"/>
                  </a:lnTo>
                  <a:lnTo>
                    <a:pt x="417" y="719"/>
                  </a:lnTo>
                  <a:lnTo>
                    <a:pt x="455" y="643"/>
                  </a:lnTo>
                  <a:lnTo>
                    <a:pt x="511" y="587"/>
                  </a:lnTo>
                  <a:lnTo>
                    <a:pt x="587" y="549"/>
                  </a:lnTo>
                  <a:lnTo>
                    <a:pt x="644" y="511"/>
                  </a:lnTo>
                  <a:lnTo>
                    <a:pt x="719" y="492"/>
                  </a:lnTo>
                  <a:lnTo>
                    <a:pt x="814" y="492"/>
                  </a:lnTo>
                  <a:lnTo>
                    <a:pt x="890" y="492"/>
                  </a:lnTo>
                  <a:lnTo>
                    <a:pt x="890" y="492"/>
                  </a:lnTo>
                  <a:lnTo>
                    <a:pt x="1060" y="530"/>
                  </a:lnTo>
                  <a:lnTo>
                    <a:pt x="1211" y="587"/>
                  </a:lnTo>
                  <a:lnTo>
                    <a:pt x="1363" y="681"/>
                  </a:lnTo>
                  <a:lnTo>
                    <a:pt x="1495" y="776"/>
                  </a:lnTo>
                  <a:lnTo>
                    <a:pt x="1628" y="889"/>
                  </a:lnTo>
                  <a:lnTo>
                    <a:pt x="1741" y="1022"/>
                  </a:lnTo>
                  <a:lnTo>
                    <a:pt x="1855" y="1154"/>
                  </a:lnTo>
                  <a:lnTo>
                    <a:pt x="1949" y="1287"/>
                  </a:lnTo>
                  <a:lnTo>
                    <a:pt x="1949" y="1287"/>
                  </a:lnTo>
                  <a:lnTo>
                    <a:pt x="1987" y="1381"/>
                  </a:lnTo>
                  <a:lnTo>
                    <a:pt x="1987" y="1381"/>
                  </a:lnTo>
                  <a:lnTo>
                    <a:pt x="1949" y="1362"/>
                  </a:lnTo>
                  <a:lnTo>
                    <a:pt x="1949" y="1362"/>
                  </a:lnTo>
                  <a:lnTo>
                    <a:pt x="1779" y="1268"/>
                  </a:lnTo>
                  <a:lnTo>
                    <a:pt x="1703" y="1249"/>
                  </a:lnTo>
                  <a:lnTo>
                    <a:pt x="1609" y="1230"/>
                  </a:lnTo>
                  <a:lnTo>
                    <a:pt x="1514" y="1230"/>
                  </a:lnTo>
                  <a:lnTo>
                    <a:pt x="1439" y="1249"/>
                  </a:lnTo>
                  <a:lnTo>
                    <a:pt x="1344" y="1268"/>
                  </a:lnTo>
                  <a:lnTo>
                    <a:pt x="1268" y="1325"/>
                  </a:lnTo>
                  <a:lnTo>
                    <a:pt x="1268" y="1325"/>
                  </a:lnTo>
                  <a:lnTo>
                    <a:pt x="1193" y="1381"/>
                  </a:lnTo>
                  <a:lnTo>
                    <a:pt x="1117" y="1438"/>
                  </a:lnTo>
                  <a:lnTo>
                    <a:pt x="1060" y="1495"/>
                  </a:lnTo>
                  <a:lnTo>
                    <a:pt x="1022" y="1571"/>
                  </a:lnTo>
                  <a:lnTo>
                    <a:pt x="965" y="1741"/>
                  </a:lnTo>
                  <a:lnTo>
                    <a:pt x="947" y="1892"/>
                  </a:lnTo>
                  <a:lnTo>
                    <a:pt x="965" y="2063"/>
                  </a:lnTo>
                  <a:lnTo>
                    <a:pt x="1003" y="2233"/>
                  </a:lnTo>
                  <a:lnTo>
                    <a:pt x="1079" y="2403"/>
                  </a:lnTo>
                  <a:lnTo>
                    <a:pt x="1174" y="2536"/>
                  </a:lnTo>
                  <a:lnTo>
                    <a:pt x="1174" y="2536"/>
                  </a:lnTo>
                  <a:lnTo>
                    <a:pt x="1306" y="2687"/>
                  </a:lnTo>
                  <a:lnTo>
                    <a:pt x="1439" y="2801"/>
                  </a:lnTo>
                  <a:lnTo>
                    <a:pt x="1609" y="2914"/>
                  </a:lnTo>
                  <a:lnTo>
                    <a:pt x="1779" y="2990"/>
                  </a:lnTo>
                  <a:lnTo>
                    <a:pt x="1949" y="3047"/>
                  </a:lnTo>
                  <a:lnTo>
                    <a:pt x="2139" y="3084"/>
                  </a:lnTo>
                  <a:lnTo>
                    <a:pt x="2328" y="3066"/>
                  </a:lnTo>
                  <a:lnTo>
                    <a:pt x="2423" y="3028"/>
                  </a:lnTo>
                  <a:lnTo>
                    <a:pt x="2498" y="2990"/>
                  </a:lnTo>
                  <a:lnTo>
                    <a:pt x="2498" y="2990"/>
                  </a:lnTo>
                  <a:lnTo>
                    <a:pt x="2555" y="2971"/>
                  </a:lnTo>
                  <a:lnTo>
                    <a:pt x="2574" y="2914"/>
                  </a:lnTo>
                  <a:lnTo>
                    <a:pt x="2574" y="2876"/>
                  </a:lnTo>
                  <a:lnTo>
                    <a:pt x="2574" y="2820"/>
                  </a:lnTo>
                  <a:lnTo>
                    <a:pt x="2555" y="2782"/>
                  </a:lnTo>
                  <a:lnTo>
                    <a:pt x="2517" y="2744"/>
                  </a:lnTo>
                  <a:lnTo>
                    <a:pt x="2479" y="2725"/>
                  </a:lnTo>
                  <a:lnTo>
                    <a:pt x="2423" y="2706"/>
                  </a:lnTo>
                  <a:lnTo>
                    <a:pt x="2423" y="2706"/>
                  </a:lnTo>
                  <a:lnTo>
                    <a:pt x="2195" y="2706"/>
                  </a:lnTo>
                  <a:lnTo>
                    <a:pt x="1968" y="2649"/>
                  </a:lnTo>
                  <a:lnTo>
                    <a:pt x="1874" y="2630"/>
                  </a:lnTo>
                  <a:lnTo>
                    <a:pt x="1779" y="2574"/>
                  </a:lnTo>
                  <a:lnTo>
                    <a:pt x="1666" y="2517"/>
                  </a:lnTo>
                  <a:lnTo>
                    <a:pt x="1571" y="2441"/>
                  </a:lnTo>
                  <a:lnTo>
                    <a:pt x="1571" y="2441"/>
                  </a:lnTo>
                  <a:lnTo>
                    <a:pt x="1457" y="2309"/>
                  </a:lnTo>
                  <a:lnTo>
                    <a:pt x="1344" y="2157"/>
                  </a:lnTo>
                  <a:lnTo>
                    <a:pt x="1306" y="2063"/>
                  </a:lnTo>
                  <a:lnTo>
                    <a:pt x="1287" y="1987"/>
                  </a:lnTo>
                  <a:lnTo>
                    <a:pt x="1287" y="1892"/>
                  </a:lnTo>
                  <a:lnTo>
                    <a:pt x="1325" y="1798"/>
                  </a:lnTo>
                  <a:lnTo>
                    <a:pt x="1325" y="1798"/>
                  </a:lnTo>
                  <a:lnTo>
                    <a:pt x="1363" y="1741"/>
                  </a:lnTo>
                  <a:lnTo>
                    <a:pt x="1420" y="1684"/>
                  </a:lnTo>
                  <a:lnTo>
                    <a:pt x="1476" y="1646"/>
                  </a:lnTo>
                  <a:lnTo>
                    <a:pt x="1552" y="1627"/>
                  </a:lnTo>
                  <a:lnTo>
                    <a:pt x="1552" y="1627"/>
                  </a:lnTo>
                  <a:lnTo>
                    <a:pt x="1609" y="1646"/>
                  </a:lnTo>
                  <a:lnTo>
                    <a:pt x="1666" y="1684"/>
                  </a:lnTo>
                  <a:lnTo>
                    <a:pt x="1779" y="1779"/>
                  </a:lnTo>
                  <a:lnTo>
                    <a:pt x="1779" y="1779"/>
                  </a:lnTo>
                  <a:lnTo>
                    <a:pt x="1874" y="1836"/>
                  </a:lnTo>
                  <a:lnTo>
                    <a:pt x="1968" y="1873"/>
                  </a:lnTo>
                  <a:lnTo>
                    <a:pt x="2082" y="1911"/>
                  </a:lnTo>
                  <a:lnTo>
                    <a:pt x="2177" y="1911"/>
                  </a:lnTo>
                  <a:lnTo>
                    <a:pt x="2271" y="1892"/>
                  </a:lnTo>
                  <a:lnTo>
                    <a:pt x="2366" y="1854"/>
                  </a:lnTo>
                  <a:lnTo>
                    <a:pt x="2460" y="1779"/>
                  </a:lnTo>
                  <a:lnTo>
                    <a:pt x="2517" y="1684"/>
                  </a:lnTo>
                  <a:lnTo>
                    <a:pt x="2517" y="1684"/>
                  </a:lnTo>
                  <a:lnTo>
                    <a:pt x="2536" y="1590"/>
                  </a:lnTo>
                  <a:lnTo>
                    <a:pt x="2555" y="1495"/>
                  </a:lnTo>
                  <a:lnTo>
                    <a:pt x="2536" y="1400"/>
                  </a:lnTo>
                  <a:lnTo>
                    <a:pt x="2498" y="1306"/>
                  </a:lnTo>
                  <a:lnTo>
                    <a:pt x="2423" y="1116"/>
                  </a:lnTo>
                  <a:lnTo>
                    <a:pt x="2328" y="946"/>
                  </a:lnTo>
                  <a:lnTo>
                    <a:pt x="2328" y="946"/>
                  </a:lnTo>
                  <a:lnTo>
                    <a:pt x="2214" y="795"/>
                  </a:lnTo>
                  <a:lnTo>
                    <a:pt x="2082" y="643"/>
                  </a:lnTo>
                  <a:lnTo>
                    <a:pt x="1931" y="492"/>
                  </a:lnTo>
                  <a:lnTo>
                    <a:pt x="1779" y="378"/>
                  </a:lnTo>
                  <a:lnTo>
                    <a:pt x="1779" y="378"/>
                  </a:lnTo>
                  <a:lnTo>
                    <a:pt x="1609" y="265"/>
                  </a:lnTo>
                  <a:lnTo>
                    <a:pt x="1439" y="151"/>
                  </a:lnTo>
                  <a:lnTo>
                    <a:pt x="1230" y="76"/>
                  </a:lnTo>
                  <a:lnTo>
                    <a:pt x="1041" y="19"/>
                  </a:lnTo>
                  <a:lnTo>
                    <a:pt x="833" y="0"/>
                  </a:lnTo>
                  <a:lnTo>
                    <a:pt x="738" y="19"/>
                  </a:lnTo>
                  <a:lnTo>
                    <a:pt x="625" y="38"/>
                  </a:lnTo>
                  <a:lnTo>
                    <a:pt x="530" y="76"/>
                  </a:lnTo>
                  <a:lnTo>
                    <a:pt x="436" y="114"/>
                  </a:lnTo>
                  <a:lnTo>
                    <a:pt x="360" y="170"/>
                  </a:lnTo>
                  <a:lnTo>
                    <a:pt x="265" y="246"/>
                  </a:lnTo>
                  <a:lnTo>
                    <a:pt x="265" y="246"/>
                  </a:lnTo>
                  <a:lnTo>
                    <a:pt x="209" y="322"/>
                  </a:lnTo>
                  <a:lnTo>
                    <a:pt x="133" y="416"/>
                  </a:lnTo>
                  <a:lnTo>
                    <a:pt x="95" y="511"/>
                  </a:lnTo>
                  <a:lnTo>
                    <a:pt x="57" y="606"/>
                  </a:lnTo>
                  <a:lnTo>
                    <a:pt x="0" y="795"/>
                  </a:lnTo>
                  <a:lnTo>
                    <a:pt x="0" y="1022"/>
                  </a:lnTo>
                  <a:lnTo>
                    <a:pt x="0"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2" name="Google Shape;3252;p34"/>
            <p:cNvSpPr/>
            <p:nvPr/>
          </p:nvSpPr>
          <p:spPr>
            <a:xfrm>
              <a:off x="3544008" y="3581068"/>
              <a:ext cx="101679" cy="124455"/>
            </a:xfrm>
            <a:custGeom>
              <a:avLst/>
              <a:gdLst/>
              <a:ahLst/>
              <a:cxnLst/>
              <a:rect l="l" t="t" r="r" b="b"/>
              <a:pathLst>
                <a:path w="3634" h="4448"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3" name="Google Shape;3253;p34"/>
            <p:cNvSpPr/>
            <p:nvPr/>
          </p:nvSpPr>
          <p:spPr>
            <a:xfrm>
              <a:off x="3544008" y="3581068"/>
              <a:ext cx="101679" cy="124455"/>
            </a:xfrm>
            <a:custGeom>
              <a:avLst/>
              <a:gdLst/>
              <a:ahLst/>
              <a:cxnLst/>
              <a:rect l="l" t="t" r="r" b="b"/>
              <a:pathLst>
                <a:path w="3634" h="4448" fill="none"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4" name="Google Shape;3254;p34"/>
            <p:cNvSpPr/>
            <p:nvPr/>
          </p:nvSpPr>
          <p:spPr>
            <a:xfrm>
              <a:off x="3552458" y="3597492"/>
              <a:ext cx="72049" cy="86318"/>
            </a:xfrm>
            <a:custGeom>
              <a:avLst/>
              <a:gdLst/>
              <a:ahLst/>
              <a:cxnLst/>
              <a:rect l="l" t="t" r="r" b="b"/>
              <a:pathLst>
                <a:path w="2575" h="3085" extrusionOk="0">
                  <a:moveTo>
                    <a:pt x="2574" y="1022"/>
                  </a:moveTo>
                  <a:lnTo>
                    <a:pt x="2574" y="1022"/>
                  </a:lnTo>
                  <a:lnTo>
                    <a:pt x="2555" y="1211"/>
                  </a:lnTo>
                  <a:lnTo>
                    <a:pt x="2480" y="1419"/>
                  </a:lnTo>
                  <a:lnTo>
                    <a:pt x="2404" y="1590"/>
                  </a:lnTo>
                  <a:lnTo>
                    <a:pt x="2291" y="1779"/>
                  </a:lnTo>
                  <a:lnTo>
                    <a:pt x="2291" y="1779"/>
                  </a:lnTo>
                  <a:lnTo>
                    <a:pt x="2272" y="1798"/>
                  </a:lnTo>
                  <a:lnTo>
                    <a:pt x="2234" y="1817"/>
                  </a:lnTo>
                  <a:lnTo>
                    <a:pt x="2196" y="1817"/>
                  </a:lnTo>
                  <a:lnTo>
                    <a:pt x="2158" y="1798"/>
                  </a:lnTo>
                  <a:lnTo>
                    <a:pt x="2120" y="1779"/>
                  </a:lnTo>
                  <a:lnTo>
                    <a:pt x="2101" y="1760"/>
                  </a:lnTo>
                  <a:lnTo>
                    <a:pt x="2101" y="1722"/>
                  </a:lnTo>
                  <a:lnTo>
                    <a:pt x="2101" y="1684"/>
                  </a:lnTo>
                  <a:lnTo>
                    <a:pt x="2101" y="1684"/>
                  </a:lnTo>
                  <a:lnTo>
                    <a:pt x="2196" y="1457"/>
                  </a:lnTo>
                  <a:lnTo>
                    <a:pt x="2253" y="1249"/>
                  </a:lnTo>
                  <a:lnTo>
                    <a:pt x="2253" y="1135"/>
                  </a:lnTo>
                  <a:lnTo>
                    <a:pt x="2253" y="1022"/>
                  </a:lnTo>
                  <a:lnTo>
                    <a:pt x="2234" y="908"/>
                  </a:lnTo>
                  <a:lnTo>
                    <a:pt x="2215" y="795"/>
                  </a:lnTo>
                  <a:lnTo>
                    <a:pt x="2215" y="795"/>
                  </a:lnTo>
                  <a:lnTo>
                    <a:pt x="2177" y="719"/>
                  </a:lnTo>
                  <a:lnTo>
                    <a:pt x="2120" y="643"/>
                  </a:lnTo>
                  <a:lnTo>
                    <a:pt x="2063" y="587"/>
                  </a:lnTo>
                  <a:lnTo>
                    <a:pt x="2007" y="549"/>
                  </a:lnTo>
                  <a:lnTo>
                    <a:pt x="1931" y="511"/>
                  </a:lnTo>
                  <a:lnTo>
                    <a:pt x="1855" y="492"/>
                  </a:lnTo>
                  <a:lnTo>
                    <a:pt x="1780" y="492"/>
                  </a:lnTo>
                  <a:lnTo>
                    <a:pt x="1685" y="492"/>
                  </a:lnTo>
                  <a:lnTo>
                    <a:pt x="1685" y="492"/>
                  </a:lnTo>
                  <a:lnTo>
                    <a:pt x="1534" y="530"/>
                  </a:lnTo>
                  <a:lnTo>
                    <a:pt x="1363" y="587"/>
                  </a:lnTo>
                  <a:lnTo>
                    <a:pt x="1212" y="681"/>
                  </a:lnTo>
                  <a:lnTo>
                    <a:pt x="1079" y="776"/>
                  </a:lnTo>
                  <a:lnTo>
                    <a:pt x="947" y="889"/>
                  </a:lnTo>
                  <a:lnTo>
                    <a:pt x="833" y="1022"/>
                  </a:lnTo>
                  <a:lnTo>
                    <a:pt x="739" y="1154"/>
                  </a:lnTo>
                  <a:lnTo>
                    <a:pt x="644" y="1287"/>
                  </a:lnTo>
                  <a:lnTo>
                    <a:pt x="644" y="1287"/>
                  </a:lnTo>
                  <a:lnTo>
                    <a:pt x="587" y="1381"/>
                  </a:lnTo>
                  <a:lnTo>
                    <a:pt x="587" y="1381"/>
                  </a:lnTo>
                  <a:lnTo>
                    <a:pt x="644" y="1362"/>
                  </a:lnTo>
                  <a:lnTo>
                    <a:pt x="644" y="1362"/>
                  </a:lnTo>
                  <a:lnTo>
                    <a:pt x="796" y="1268"/>
                  </a:lnTo>
                  <a:lnTo>
                    <a:pt x="890" y="1249"/>
                  </a:lnTo>
                  <a:lnTo>
                    <a:pt x="966" y="1230"/>
                  </a:lnTo>
                  <a:lnTo>
                    <a:pt x="1061" y="1230"/>
                  </a:lnTo>
                  <a:lnTo>
                    <a:pt x="1155" y="1249"/>
                  </a:lnTo>
                  <a:lnTo>
                    <a:pt x="1231" y="1268"/>
                  </a:lnTo>
                  <a:lnTo>
                    <a:pt x="1325" y="1325"/>
                  </a:lnTo>
                  <a:lnTo>
                    <a:pt x="1325" y="1325"/>
                  </a:lnTo>
                  <a:lnTo>
                    <a:pt x="1401" y="1381"/>
                  </a:lnTo>
                  <a:lnTo>
                    <a:pt x="1458" y="1438"/>
                  </a:lnTo>
                  <a:lnTo>
                    <a:pt x="1515" y="1495"/>
                  </a:lnTo>
                  <a:lnTo>
                    <a:pt x="1571" y="1571"/>
                  </a:lnTo>
                  <a:lnTo>
                    <a:pt x="1628" y="1741"/>
                  </a:lnTo>
                  <a:lnTo>
                    <a:pt x="1647" y="1892"/>
                  </a:lnTo>
                  <a:lnTo>
                    <a:pt x="1628" y="2063"/>
                  </a:lnTo>
                  <a:lnTo>
                    <a:pt x="1571" y="2233"/>
                  </a:lnTo>
                  <a:lnTo>
                    <a:pt x="1496" y="2403"/>
                  </a:lnTo>
                  <a:lnTo>
                    <a:pt x="1401" y="2536"/>
                  </a:lnTo>
                  <a:lnTo>
                    <a:pt x="1401" y="2536"/>
                  </a:lnTo>
                  <a:lnTo>
                    <a:pt x="1288" y="2687"/>
                  </a:lnTo>
                  <a:lnTo>
                    <a:pt x="1136" y="2801"/>
                  </a:lnTo>
                  <a:lnTo>
                    <a:pt x="985" y="2914"/>
                  </a:lnTo>
                  <a:lnTo>
                    <a:pt x="815" y="2990"/>
                  </a:lnTo>
                  <a:lnTo>
                    <a:pt x="625" y="3047"/>
                  </a:lnTo>
                  <a:lnTo>
                    <a:pt x="436" y="3084"/>
                  </a:lnTo>
                  <a:lnTo>
                    <a:pt x="266" y="3066"/>
                  </a:lnTo>
                  <a:lnTo>
                    <a:pt x="171" y="3028"/>
                  </a:lnTo>
                  <a:lnTo>
                    <a:pt x="77" y="2990"/>
                  </a:lnTo>
                  <a:lnTo>
                    <a:pt x="77" y="2990"/>
                  </a:lnTo>
                  <a:lnTo>
                    <a:pt x="39" y="2971"/>
                  </a:lnTo>
                  <a:lnTo>
                    <a:pt x="20" y="2914"/>
                  </a:lnTo>
                  <a:lnTo>
                    <a:pt x="1" y="2876"/>
                  </a:lnTo>
                  <a:lnTo>
                    <a:pt x="20" y="2820"/>
                  </a:lnTo>
                  <a:lnTo>
                    <a:pt x="39" y="2782"/>
                  </a:lnTo>
                  <a:lnTo>
                    <a:pt x="58" y="2744"/>
                  </a:lnTo>
                  <a:lnTo>
                    <a:pt x="114" y="2725"/>
                  </a:lnTo>
                  <a:lnTo>
                    <a:pt x="152" y="2706"/>
                  </a:lnTo>
                  <a:lnTo>
                    <a:pt x="152" y="2706"/>
                  </a:lnTo>
                  <a:lnTo>
                    <a:pt x="398" y="2706"/>
                  </a:lnTo>
                  <a:lnTo>
                    <a:pt x="606" y="2649"/>
                  </a:lnTo>
                  <a:lnTo>
                    <a:pt x="720" y="2630"/>
                  </a:lnTo>
                  <a:lnTo>
                    <a:pt x="815" y="2574"/>
                  </a:lnTo>
                  <a:lnTo>
                    <a:pt x="909" y="2517"/>
                  </a:lnTo>
                  <a:lnTo>
                    <a:pt x="1004" y="2441"/>
                  </a:lnTo>
                  <a:lnTo>
                    <a:pt x="1004" y="2441"/>
                  </a:lnTo>
                  <a:lnTo>
                    <a:pt x="1117" y="2309"/>
                  </a:lnTo>
                  <a:lnTo>
                    <a:pt x="1231" y="2157"/>
                  </a:lnTo>
                  <a:lnTo>
                    <a:pt x="1269" y="2063"/>
                  </a:lnTo>
                  <a:lnTo>
                    <a:pt x="1288" y="1987"/>
                  </a:lnTo>
                  <a:lnTo>
                    <a:pt x="1288" y="1892"/>
                  </a:lnTo>
                  <a:lnTo>
                    <a:pt x="1269" y="1798"/>
                  </a:lnTo>
                  <a:lnTo>
                    <a:pt x="1269" y="1798"/>
                  </a:lnTo>
                  <a:lnTo>
                    <a:pt x="1231" y="1741"/>
                  </a:lnTo>
                  <a:lnTo>
                    <a:pt x="1174" y="1684"/>
                  </a:lnTo>
                  <a:lnTo>
                    <a:pt x="1098" y="1646"/>
                  </a:lnTo>
                  <a:lnTo>
                    <a:pt x="1042" y="1627"/>
                  </a:lnTo>
                  <a:lnTo>
                    <a:pt x="1042" y="1627"/>
                  </a:lnTo>
                  <a:lnTo>
                    <a:pt x="966" y="1646"/>
                  </a:lnTo>
                  <a:lnTo>
                    <a:pt x="909" y="1684"/>
                  </a:lnTo>
                  <a:lnTo>
                    <a:pt x="796" y="1779"/>
                  </a:lnTo>
                  <a:lnTo>
                    <a:pt x="796" y="1779"/>
                  </a:lnTo>
                  <a:lnTo>
                    <a:pt x="720" y="1836"/>
                  </a:lnTo>
                  <a:lnTo>
                    <a:pt x="606" y="1873"/>
                  </a:lnTo>
                  <a:lnTo>
                    <a:pt x="512" y="1911"/>
                  </a:lnTo>
                  <a:lnTo>
                    <a:pt x="398" y="1911"/>
                  </a:lnTo>
                  <a:lnTo>
                    <a:pt x="304" y="1892"/>
                  </a:lnTo>
                  <a:lnTo>
                    <a:pt x="209" y="1854"/>
                  </a:lnTo>
                  <a:lnTo>
                    <a:pt x="133" y="1779"/>
                  </a:lnTo>
                  <a:lnTo>
                    <a:pt x="77" y="1684"/>
                  </a:lnTo>
                  <a:lnTo>
                    <a:pt x="77" y="1684"/>
                  </a:lnTo>
                  <a:lnTo>
                    <a:pt x="39" y="1590"/>
                  </a:lnTo>
                  <a:lnTo>
                    <a:pt x="39" y="1495"/>
                  </a:lnTo>
                  <a:lnTo>
                    <a:pt x="58" y="1400"/>
                  </a:lnTo>
                  <a:lnTo>
                    <a:pt x="77" y="1306"/>
                  </a:lnTo>
                  <a:lnTo>
                    <a:pt x="171" y="1116"/>
                  </a:lnTo>
                  <a:lnTo>
                    <a:pt x="266" y="946"/>
                  </a:lnTo>
                  <a:lnTo>
                    <a:pt x="266" y="946"/>
                  </a:lnTo>
                  <a:lnTo>
                    <a:pt x="379" y="795"/>
                  </a:lnTo>
                  <a:lnTo>
                    <a:pt x="512" y="643"/>
                  </a:lnTo>
                  <a:lnTo>
                    <a:pt x="644" y="492"/>
                  </a:lnTo>
                  <a:lnTo>
                    <a:pt x="796" y="378"/>
                  </a:lnTo>
                  <a:lnTo>
                    <a:pt x="796" y="378"/>
                  </a:lnTo>
                  <a:lnTo>
                    <a:pt x="966" y="265"/>
                  </a:lnTo>
                  <a:lnTo>
                    <a:pt x="1155" y="151"/>
                  </a:lnTo>
                  <a:lnTo>
                    <a:pt x="1344" y="76"/>
                  </a:lnTo>
                  <a:lnTo>
                    <a:pt x="1553" y="19"/>
                  </a:lnTo>
                  <a:lnTo>
                    <a:pt x="1761" y="0"/>
                  </a:lnTo>
                  <a:lnTo>
                    <a:pt x="1855" y="19"/>
                  </a:lnTo>
                  <a:lnTo>
                    <a:pt x="1950" y="38"/>
                  </a:lnTo>
                  <a:lnTo>
                    <a:pt x="2045" y="76"/>
                  </a:lnTo>
                  <a:lnTo>
                    <a:pt x="2139" y="114"/>
                  </a:lnTo>
                  <a:lnTo>
                    <a:pt x="2234" y="170"/>
                  </a:lnTo>
                  <a:lnTo>
                    <a:pt x="2309" y="246"/>
                  </a:lnTo>
                  <a:lnTo>
                    <a:pt x="2309" y="246"/>
                  </a:lnTo>
                  <a:lnTo>
                    <a:pt x="2385" y="322"/>
                  </a:lnTo>
                  <a:lnTo>
                    <a:pt x="2442" y="416"/>
                  </a:lnTo>
                  <a:lnTo>
                    <a:pt x="2499" y="511"/>
                  </a:lnTo>
                  <a:lnTo>
                    <a:pt x="2537" y="606"/>
                  </a:lnTo>
                  <a:lnTo>
                    <a:pt x="2574" y="795"/>
                  </a:lnTo>
                  <a:lnTo>
                    <a:pt x="2574" y="1022"/>
                  </a:lnTo>
                  <a:lnTo>
                    <a:pt x="2574"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5" name="Google Shape;3255;p34"/>
            <p:cNvSpPr/>
            <p:nvPr/>
          </p:nvSpPr>
          <p:spPr>
            <a:xfrm>
              <a:off x="3190310" y="3397880"/>
              <a:ext cx="387607" cy="390237"/>
            </a:xfrm>
            <a:custGeom>
              <a:avLst/>
              <a:gdLst/>
              <a:ahLst/>
              <a:cxnLst/>
              <a:rect l="l" t="t" r="r" b="b"/>
              <a:pathLst>
                <a:path w="13853" h="13947"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6" name="Google Shape;3256;p34"/>
            <p:cNvSpPr/>
            <p:nvPr/>
          </p:nvSpPr>
          <p:spPr>
            <a:xfrm>
              <a:off x="3190310" y="3397880"/>
              <a:ext cx="387607" cy="390237"/>
            </a:xfrm>
            <a:custGeom>
              <a:avLst/>
              <a:gdLst/>
              <a:ahLst/>
              <a:cxnLst/>
              <a:rect l="l" t="t" r="r" b="b"/>
              <a:pathLst>
                <a:path w="13853" h="13947" fill="none"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7" name="Google Shape;3257;p34"/>
            <p:cNvSpPr/>
            <p:nvPr/>
          </p:nvSpPr>
          <p:spPr>
            <a:xfrm>
              <a:off x="3442860" y="3558292"/>
              <a:ext cx="36038" cy="59346"/>
            </a:xfrm>
            <a:custGeom>
              <a:avLst/>
              <a:gdLst/>
              <a:ahLst/>
              <a:cxnLst/>
              <a:rect l="l" t="t" r="r" b="b"/>
              <a:pathLst>
                <a:path w="1288" h="2121" extrusionOk="0">
                  <a:moveTo>
                    <a:pt x="1" y="1042"/>
                  </a:moveTo>
                  <a:lnTo>
                    <a:pt x="1" y="1042"/>
                  </a:lnTo>
                  <a:lnTo>
                    <a:pt x="1" y="833"/>
                  </a:lnTo>
                  <a:lnTo>
                    <a:pt x="39" y="625"/>
                  </a:lnTo>
                  <a:lnTo>
                    <a:pt x="95" y="455"/>
                  </a:lnTo>
                  <a:lnTo>
                    <a:pt x="171" y="304"/>
                  </a:lnTo>
                  <a:lnTo>
                    <a:pt x="171" y="304"/>
                  </a:lnTo>
                  <a:lnTo>
                    <a:pt x="266" y="171"/>
                  </a:lnTo>
                  <a:lnTo>
                    <a:pt x="379" y="76"/>
                  </a:lnTo>
                  <a:lnTo>
                    <a:pt x="493" y="20"/>
                  </a:lnTo>
                  <a:lnTo>
                    <a:pt x="644" y="1"/>
                  </a:lnTo>
                  <a:lnTo>
                    <a:pt x="644" y="1"/>
                  </a:lnTo>
                  <a:lnTo>
                    <a:pt x="777" y="20"/>
                  </a:lnTo>
                  <a:lnTo>
                    <a:pt x="890" y="76"/>
                  </a:lnTo>
                  <a:lnTo>
                    <a:pt x="1004" y="171"/>
                  </a:lnTo>
                  <a:lnTo>
                    <a:pt x="1098" y="304"/>
                  </a:lnTo>
                  <a:lnTo>
                    <a:pt x="1098" y="304"/>
                  </a:lnTo>
                  <a:lnTo>
                    <a:pt x="1174" y="455"/>
                  </a:lnTo>
                  <a:lnTo>
                    <a:pt x="1231" y="644"/>
                  </a:lnTo>
                  <a:lnTo>
                    <a:pt x="1269" y="833"/>
                  </a:lnTo>
                  <a:lnTo>
                    <a:pt x="1288" y="1060"/>
                  </a:lnTo>
                  <a:lnTo>
                    <a:pt x="1288" y="1060"/>
                  </a:lnTo>
                  <a:lnTo>
                    <a:pt x="1269" y="1269"/>
                  </a:lnTo>
                  <a:lnTo>
                    <a:pt x="1231" y="1458"/>
                  </a:lnTo>
                  <a:lnTo>
                    <a:pt x="1174" y="1647"/>
                  </a:lnTo>
                  <a:lnTo>
                    <a:pt x="1098" y="1817"/>
                  </a:lnTo>
                  <a:lnTo>
                    <a:pt x="1098" y="1817"/>
                  </a:lnTo>
                  <a:lnTo>
                    <a:pt x="1004" y="1950"/>
                  </a:lnTo>
                  <a:lnTo>
                    <a:pt x="890" y="2044"/>
                  </a:lnTo>
                  <a:lnTo>
                    <a:pt x="777" y="2101"/>
                  </a:lnTo>
                  <a:lnTo>
                    <a:pt x="644" y="2120"/>
                  </a:lnTo>
                  <a:lnTo>
                    <a:pt x="644" y="2120"/>
                  </a:lnTo>
                  <a:lnTo>
                    <a:pt x="493" y="2101"/>
                  </a:lnTo>
                  <a:lnTo>
                    <a:pt x="379" y="2025"/>
                  </a:lnTo>
                  <a:lnTo>
                    <a:pt x="266" y="1931"/>
                  </a:lnTo>
                  <a:lnTo>
                    <a:pt x="171" y="1798"/>
                  </a:lnTo>
                  <a:lnTo>
                    <a:pt x="171" y="1798"/>
                  </a:lnTo>
                  <a:lnTo>
                    <a:pt x="95" y="1628"/>
                  </a:lnTo>
                  <a:lnTo>
                    <a:pt x="39" y="1439"/>
                  </a:lnTo>
                  <a:lnTo>
                    <a:pt x="1" y="1250"/>
                  </a:lnTo>
                  <a:lnTo>
                    <a:pt x="1" y="1042"/>
                  </a:lnTo>
                  <a:lnTo>
                    <a:pt x="1" y="1042"/>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8" name="Google Shape;3258;p34"/>
            <p:cNvSpPr/>
            <p:nvPr/>
          </p:nvSpPr>
          <p:spPr>
            <a:xfrm>
              <a:off x="3430688" y="3503758"/>
              <a:ext cx="77868" cy="24930"/>
            </a:xfrm>
            <a:custGeom>
              <a:avLst/>
              <a:gdLst/>
              <a:ahLst/>
              <a:cxnLst/>
              <a:rect l="l" t="t" r="r" b="b"/>
              <a:pathLst>
                <a:path w="2783" h="891" extrusionOk="0">
                  <a:moveTo>
                    <a:pt x="1420" y="20"/>
                  </a:moveTo>
                  <a:lnTo>
                    <a:pt x="1420" y="20"/>
                  </a:lnTo>
                  <a:lnTo>
                    <a:pt x="1268" y="1"/>
                  </a:lnTo>
                  <a:lnTo>
                    <a:pt x="1117" y="1"/>
                  </a:lnTo>
                  <a:lnTo>
                    <a:pt x="966" y="20"/>
                  </a:lnTo>
                  <a:lnTo>
                    <a:pt x="833" y="39"/>
                  </a:lnTo>
                  <a:lnTo>
                    <a:pt x="568" y="133"/>
                  </a:lnTo>
                  <a:lnTo>
                    <a:pt x="341" y="247"/>
                  </a:lnTo>
                  <a:lnTo>
                    <a:pt x="171" y="360"/>
                  </a:lnTo>
                  <a:lnTo>
                    <a:pt x="57" y="474"/>
                  </a:lnTo>
                  <a:lnTo>
                    <a:pt x="1" y="549"/>
                  </a:lnTo>
                  <a:lnTo>
                    <a:pt x="1" y="587"/>
                  </a:lnTo>
                  <a:lnTo>
                    <a:pt x="20" y="606"/>
                  </a:lnTo>
                  <a:lnTo>
                    <a:pt x="20" y="606"/>
                  </a:lnTo>
                  <a:lnTo>
                    <a:pt x="190" y="663"/>
                  </a:lnTo>
                  <a:lnTo>
                    <a:pt x="512" y="701"/>
                  </a:lnTo>
                  <a:lnTo>
                    <a:pt x="947" y="777"/>
                  </a:lnTo>
                  <a:lnTo>
                    <a:pt x="1439" y="833"/>
                  </a:lnTo>
                  <a:lnTo>
                    <a:pt x="1931" y="871"/>
                  </a:lnTo>
                  <a:lnTo>
                    <a:pt x="2347" y="890"/>
                  </a:lnTo>
                  <a:lnTo>
                    <a:pt x="2517" y="871"/>
                  </a:lnTo>
                  <a:lnTo>
                    <a:pt x="2650" y="871"/>
                  </a:lnTo>
                  <a:lnTo>
                    <a:pt x="2744" y="833"/>
                  </a:lnTo>
                  <a:lnTo>
                    <a:pt x="2763" y="814"/>
                  </a:lnTo>
                  <a:lnTo>
                    <a:pt x="2782" y="795"/>
                  </a:lnTo>
                  <a:lnTo>
                    <a:pt x="2782" y="795"/>
                  </a:lnTo>
                  <a:lnTo>
                    <a:pt x="2763" y="739"/>
                  </a:lnTo>
                  <a:lnTo>
                    <a:pt x="2707" y="644"/>
                  </a:lnTo>
                  <a:lnTo>
                    <a:pt x="2612" y="531"/>
                  </a:lnTo>
                  <a:lnTo>
                    <a:pt x="2480" y="417"/>
                  </a:lnTo>
                  <a:lnTo>
                    <a:pt x="2290" y="303"/>
                  </a:lnTo>
                  <a:lnTo>
                    <a:pt x="2044" y="190"/>
                  </a:lnTo>
                  <a:lnTo>
                    <a:pt x="1760" y="95"/>
                  </a:lnTo>
                  <a:lnTo>
                    <a:pt x="1420" y="20"/>
                  </a:lnTo>
                  <a:lnTo>
                    <a:pt x="1420" y="20"/>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9" name="Google Shape;3259;p34"/>
            <p:cNvSpPr/>
            <p:nvPr/>
          </p:nvSpPr>
          <p:spPr>
            <a:xfrm>
              <a:off x="3287205" y="3558823"/>
              <a:ext cx="37633" cy="58814"/>
            </a:xfrm>
            <a:custGeom>
              <a:avLst/>
              <a:gdLst/>
              <a:ahLst/>
              <a:cxnLst/>
              <a:rect l="l" t="t" r="r" b="b"/>
              <a:pathLst>
                <a:path w="1345" h="2102" extrusionOk="0">
                  <a:moveTo>
                    <a:pt x="1" y="1041"/>
                  </a:moveTo>
                  <a:lnTo>
                    <a:pt x="1" y="1041"/>
                  </a:lnTo>
                  <a:lnTo>
                    <a:pt x="20" y="814"/>
                  </a:lnTo>
                  <a:lnTo>
                    <a:pt x="57" y="625"/>
                  </a:lnTo>
                  <a:lnTo>
                    <a:pt x="114" y="436"/>
                  </a:lnTo>
                  <a:lnTo>
                    <a:pt x="190" y="285"/>
                  </a:lnTo>
                  <a:lnTo>
                    <a:pt x="190" y="285"/>
                  </a:lnTo>
                  <a:lnTo>
                    <a:pt x="303" y="152"/>
                  </a:lnTo>
                  <a:lnTo>
                    <a:pt x="417" y="57"/>
                  </a:lnTo>
                  <a:lnTo>
                    <a:pt x="549" y="20"/>
                  </a:lnTo>
                  <a:lnTo>
                    <a:pt x="682" y="1"/>
                  </a:lnTo>
                  <a:lnTo>
                    <a:pt x="682" y="1"/>
                  </a:lnTo>
                  <a:lnTo>
                    <a:pt x="814" y="20"/>
                  </a:lnTo>
                  <a:lnTo>
                    <a:pt x="928" y="76"/>
                  </a:lnTo>
                  <a:lnTo>
                    <a:pt x="1041" y="171"/>
                  </a:lnTo>
                  <a:lnTo>
                    <a:pt x="1136" y="303"/>
                  </a:lnTo>
                  <a:lnTo>
                    <a:pt x="1136" y="303"/>
                  </a:lnTo>
                  <a:lnTo>
                    <a:pt x="1231" y="455"/>
                  </a:lnTo>
                  <a:lnTo>
                    <a:pt x="1287" y="644"/>
                  </a:lnTo>
                  <a:lnTo>
                    <a:pt x="1325" y="833"/>
                  </a:lnTo>
                  <a:lnTo>
                    <a:pt x="1344" y="1060"/>
                  </a:lnTo>
                  <a:lnTo>
                    <a:pt x="1344" y="1060"/>
                  </a:lnTo>
                  <a:lnTo>
                    <a:pt x="1325" y="1250"/>
                  </a:lnTo>
                  <a:lnTo>
                    <a:pt x="1287" y="1458"/>
                  </a:lnTo>
                  <a:lnTo>
                    <a:pt x="1231" y="1628"/>
                  </a:lnTo>
                  <a:lnTo>
                    <a:pt x="1136" y="1798"/>
                  </a:lnTo>
                  <a:lnTo>
                    <a:pt x="1136" y="1798"/>
                  </a:lnTo>
                  <a:lnTo>
                    <a:pt x="1041" y="1931"/>
                  </a:lnTo>
                  <a:lnTo>
                    <a:pt x="928" y="2025"/>
                  </a:lnTo>
                  <a:lnTo>
                    <a:pt x="814" y="2082"/>
                  </a:lnTo>
                  <a:lnTo>
                    <a:pt x="682" y="2101"/>
                  </a:lnTo>
                  <a:lnTo>
                    <a:pt x="682" y="2101"/>
                  </a:lnTo>
                  <a:lnTo>
                    <a:pt x="549" y="2082"/>
                  </a:lnTo>
                  <a:lnTo>
                    <a:pt x="417" y="2025"/>
                  </a:lnTo>
                  <a:lnTo>
                    <a:pt x="303" y="1931"/>
                  </a:lnTo>
                  <a:lnTo>
                    <a:pt x="190" y="1798"/>
                  </a:lnTo>
                  <a:lnTo>
                    <a:pt x="190" y="1798"/>
                  </a:lnTo>
                  <a:lnTo>
                    <a:pt x="114" y="1628"/>
                  </a:lnTo>
                  <a:lnTo>
                    <a:pt x="57" y="1439"/>
                  </a:lnTo>
                  <a:lnTo>
                    <a:pt x="20" y="1250"/>
                  </a:lnTo>
                  <a:lnTo>
                    <a:pt x="1" y="1041"/>
                  </a:lnTo>
                  <a:lnTo>
                    <a:pt x="1" y="104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0" name="Google Shape;3260;p34"/>
            <p:cNvSpPr/>
            <p:nvPr/>
          </p:nvSpPr>
          <p:spPr>
            <a:xfrm>
              <a:off x="3259673" y="3499533"/>
              <a:ext cx="78932" cy="22804"/>
            </a:xfrm>
            <a:custGeom>
              <a:avLst/>
              <a:gdLst/>
              <a:ahLst/>
              <a:cxnLst/>
              <a:rect l="l" t="t" r="r" b="b"/>
              <a:pathLst>
                <a:path w="2821" h="815" extrusionOk="0">
                  <a:moveTo>
                    <a:pt x="1401" y="19"/>
                  </a:moveTo>
                  <a:lnTo>
                    <a:pt x="1401" y="19"/>
                  </a:lnTo>
                  <a:lnTo>
                    <a:pt x="1552" y="0"/>
                  </a:lnTo>
                  <a:lnTo>
                    <a:pt x="1704" y="0"/>
                  </a:lnTo>
                  <a:lnTo>
                    <a:pt x="1855" y="19"/>
                  </a:lnTo>
                  <a:lnTo>
                    <a:pt x="1988" y="38"/>
                  </a:lnTo>
                  <a:lnTo>
                    <a:pt x="2252" y="133"/>
                  </a:lnTo>
                  <a:lnTo>
                    <a:pt x="2479" y="246"/>
                  </a:lnTo>
                  <a:lnTo>
                    <a:pt x="2650" y="360"/>
                  </a:lnTo>
                  <a:lnTo>
                    <a:pt x="2763" y="473"/>
                  </a:lnTo>
                  <a:lnTo>
                    <a:pt x="2820" y="549"/>
                  </a:lnTo>
                  <a:lnTo>
                    <a:pt x="2820" y="587"/>
                  </a:lnTo>
                  <a:lnTo>
                    <a:pt x="2801" y="606"/>
                  </a:lnTo>
                  <a:lnTo>
                    <a:pt x="2801" y="606"/>
                  </a:lnTo>
                  <a:lnTo>
                    <a:pt x="2517" y="663"/>
                  </a:lnTo>
                  <a:lnTo>
                    <a:pt x="2177" y="719"/>
                  </a:lnTo>
                  <a:lnTo>
                    <a:pt x="1779" y="776"/>
                  </a:lnTo>
                  <a:lnTo>
                    <a:pt x="1363" y="795"/>
                  </a:lnTo>
                  <a:lnTo>
                    <a:pt x="966" y="814"/>
                  </a:lnTo>
                  <a:lnTo>
                    <a:pt x="587" y="814"/>
                  </a:lnTo>
                  <a:lnTo>
                    <a:pt x="266" y="814"/>
                  </a:lnTo>
                  <a:lnTo>
                    <a:pt x="38" y="795"/>
                  </a:lnTo>
                  <a:lnTo>
                    <a:pt x="38" y="795"/>
                  </a:lnTo>
                  <a:lnTo>
                    <a:pt x="20" y="776"/>
                  </a:lnTo>
                  <a:lnTo>
                    <a:pt x="1" y="757"/>
                  </a:lnTo>
                  <a:lnTo>
                    <a:pt x="1" y="719"/>
                  </a:lnTo>
                  <a:lnTo>
                    <a:pt x="38" y="682"/>
                  </a:lnTo>
                  <a:lnTo>
                    <a:pt x="133" y="568"/>
                  </a:lnTo>
                  <a:lnTo>
                    <a:pt x="284" y="454"/>
                  </a:lnTo>
                  <a:lnTo>
                    <a:pt x="493" y="322"/>
                  </a:lnTo>
                  <a:lnTo>
                    <a:pt x="739" y="208"/>
                  </a:lnTo>
                  <a:lnTo>
                    <a:pt x="1060" y="95"/>
                  </a:lnTo>
                  <a:lnTo>
                    <a:pt x="1401" y="19"/>
                  </a:lnTo>
                  <a:lnTo>
                    <a:pt x="1401" y="19"/>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1" name="Google Shape;3261;p34"/>
            <p:cNvSpPr/>
            <p:nvPr/>
          </p:nvSpPr>
          <p:spPr>
            <a:xfrm>
              <a:off x="3341207" y="3605943"/>
              <a:ext cx="11696" cy="10632"/>
            </a:xfrm>
            <a:custGeom>
              <a:avLst/>
              <a:gdLst/>
              <a:ahLst/>
              <a:cxnLst/>
              <a:rect l="l" t="t" r="r" b="b"/>
              <a:pathLst>
                <a:path w="418" h="380" extrusionOk="0">
                  <a:moveTo>
                    <a:pt x="417" y="171"/>
                  </a:moveTo>
                  <a:lnTo>
                    <a:pt x="417" y="171"/>
                  </a:lnTo>
                  <a:lnTo>
                    <a:pt x="398" y="114"/>
                  </a:lnTo>
                  <a:lnTo>
                    <a:pt x="360" y="58"/>
                  </a:lnTo>
                  <a:lnTo>
                    <a:pt x="322" y="20"/>
                  </a:lnTo>
                  <a:lnTo>
                    <a:pt x="266" y="1"/>
                  </a:lnTo>
                  <a:lnTo>
                    <a:pt x="190" y="1"/>
                  </a:lnTo>
                  <a:lnTo>
                    <a:pt x="133" y="1"/>
                  </a:lnTo>
                  <a:lnTo>
                    <a:pt x="76" y="39"/>
                  </a:lnTo>
                  <a:lnTo>
                    <a:pt x="39" y="95"/>
                  </a:lnTo>
                  <a:lnTo>
                    <a:pt x="39" y="95"/>
                  </a:lnTo>
                  <a:lnTo>
                    <a:pt x="1" y="171"/>
                  </a:lnTo>
                  <a:lnTo>
                    <a:pt x="20" y="247"/>
                  </a:lnTo>
                  <a:lnTo>
                    <a:pt x="57" y="304"/>
                  </a:lnTo>
                  <a:lnTo>
                    <a:pt x="114" y="360"/>
                  </a:lnTo>
                  <a:lnTo>
                    <a:pt x="190" y="379"/>
                  </a:lnTo>
                  <a:lnTo>
                    <a:pt x="266" y="379"/>
                  </a:lnTo>
                  <a:lnTo>
                    <a:pt x="341" y="341"/>
                  </a:lnTo>
                  <a:lnTo>
                    <a:pt x="398" y="285"/>
                  </a:lnTo>
                  <a:lnTo>
                    <a:pt x="398" y="285"/>
                  </a:lnTo>
                  <a:lnTo>
                    <a:pt x="417" y="209"/>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2" name="Google Shape;3262;p34"/>
            <p:cNvSpPr/>
            <p:nvPr/>
          </p:nvSpPr>
          <p:spPr>
            <a:xfrm>
              <a:off x="3411102" y="3584761"/>
              <a:ext cx="11668" cy="11164"/>
            </a:xfrm>
            <a:custGeom>
              <a:avLst/>
              <a:gdLst/>
              <a:ahLst/>
              <a:cxnLst/>
              <a:rect l="l" t="t" r="r" b="b"/>
              <a:pathLst>
                <a:path w="417" h="399" extrusionOk="0">
                  <a:moveTo>
                    <a:pt x="417" y="171"/>
                  </a:moveTo>
                  <a:lnTo>
                    <a:pt x="417" y="171"/>
                  </a:lnTo>
                  <a:lnTo>
                    <a:pt x="398" y="114"/>
                  </a:lnTo>
                  <a:lnTo>
                    <a:pt x="360" y="77"/>
                  </a:lnTo>
                  <a:lnTo>
                    <a:pt x="303" y="39"/>
                  </a:lnTo>
                  <a:lnTo>
                    <a:pt x="247" y="20"/>
                  </a:lnTo>
                  <a:lnTo>
                    <a:pt x="190" y="1"/>
                  </a:lnTo>
                  <a:lnTo>
                    <a:pt x="133" y="20"/>
                  </a:lnTo>
                  <a:lnTo>
                    <a:pt x="76" y="58"/>
                  </a:lnTo>
                  <a:lnTo>
                    <a:pt x="19" y="96"/>
                  </a:lnTo>
                  <a:lnTo>
                    <a:pt x="19" y="96"/>
                  </a:lnTo>
                  <a:lnTo>
                    <a:pt x="1" y="171"/>
                  </a:lnTo>
                  <a:lnTo>
                    <a:pt x="1" y="247"/>
                  </a:lnTo>
                  <a:lnTo>
                    <a:pt x="38" y="323"/>
                  </a:lnTo>
                  <a:lnTo>
                    <a:pt x="114" y="360"/>
                  </a:lnTo>
                  <a:lnTo>
                    <a:pt x="190" y="398"/>
                  </a:lnTo>
                  <a:lnTo>
                    <a:pt x="265" y="398"/>
                  </a:lnTo>
                  <a:lnTo>
                    <a:pt x="341" y="360"/>
                  </a:lnTo>
                  <a:lnTo>
                    <a:pt x="398" y="285"/>
                  </a:lnTo>
                  <a:lnTo>
                    <a:pt x="398" y="285"/>
                  </a:lnTo>
                  <a:lnTo>
                    <a:pt x="417" y="228"/>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3" name="Google Shape;3263;p34"/>
            <p:cNvSpPr/>
            <p:nvPr/>
          </p:nvSpPr>
          <p:spPr>
            <a:xfrm>
              <a:off x="3351812" y="3581068"/>
              <a:ext cx="8478" cy="7974"/>
            </a:xfrm>
            <a:custGeom>
              <a:avLst/>
              <a:gdLst/>
              <a:ahLst/>
              <a:cxnLst/>
              <a:rect l="l" t="t" r="r" b="b"/>
              <a:pathLst>
                <a:path w="303" h="285" extrusionOk="0">
                  <a:moveTo>
                    <a:pt x="303" y="114"/>
                  </a:moveTo>
                  <a:lnTo>
                    <a:pt x="303" y="114"/>
                  </a:lnTo>
                  <a:lnTo>
                    <a:pt x="284" y="76"/>
                  </a:lnTo>
                  <a:lnTo>
                    <a:pt x="265" y="38"/>
                  </a:lnTo>
                  <a:lnTo>
                    <a:pt x="227" y="19"/>
                  </a:lnTo>
                  <a:lnTo>
                    <a:pt x="189" y="0"/>
                  </a:lnTo>
                  <a:lnTo>
                    <a:pt x="152" y="0"/>
                  </a:lnTo>
                  <a:lnTo>
                    <a:pt x="95" y="0"/>
                  </a:lnTo>
                  <a:lnTo>
                    <a:pt x="57" y="38"/>
                  </a:lnTo>
                  <a:lnTo>
                    <a:pt x="19" y="76"/>
                  </a:lnTo>
                  <a:lnTo>
                    <a:pt x="19" y="76"/>
                  </a:lnTo>
                  <a:lnTo>
                    <a:pt x="0" y="133"/>
                  </a:lnTo>
                  <a:lnTo>
                    <a:pt x="19" y="171"/>
                  </a:lnTo>
                  <a:lnTo>
                    <a:pt x="38" y="228"/>
                  </a:lnTo>
                  <a:lnTo>
                    <a:pt x="95" y="265"/>
                  </a:lnTo>
                  <a:lnTo>
                    <a:pt x="133" y="284"/>
                  </a:lnTo>
                  <a:lnTo>
                    <a:pt x="189" y="284"/>
                  </a:lnTo>
                  <a:lnTo>
                    <a:pt x="246" y="246"/>
                  </a:lnTo>
                  <a:lnTo>
                    <a:pt x="284" y="209"/>
                  </a:lnTo>
                  <a:lnTo>
                    <a:pt x="284" y="209"/>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4" name="Google Shape;3264;p34"/>
            <p:cNvSpPr/>
            <p:nvPr/>
          </p:nvSpPr>
          <p:spPr>
            <a:xfrm>
              <a:off x="3398399" y="3606474"/>
              <a:ext cx="8506" cy="7974"/>
            </a:xfrm>
            <a:custGeom>
              <a:avLst/>
              <a:gdLst/>
              <a:ahLst/>
              <a:cxnLst/>
              <a:rect l="l" t="t" r="r" b="b"/>
              <a:pathLst>
                <a:path w="304" h="285" extrusionOk="0">
                  <a:moveTo>
                    <a:pt x="303" y="133"/>
                  </a:moveTo>
                  <a:lnTo>
                    <a:pt x="303" y="133"/>
                  </a:lnTo>
                  <a:lnTo>
                    <a:pt x="284" y="76"/>
                  </a:lnTo>
                  <a:lnTo>
                    <a:pt x="265" y="57"/>
                  </a:lnTo>
                  <a:lnTo>
                    <a:pt x="227" y="20"/>
                  </a:lnTo>
                  <a:lnTo>
                    <a:pt x="190" y="1"/>
                  </a:lnTo>
                  <a:lnTo>
                    <a:pt x="133" y="1"/>
                  </a:lnTo>
                  <a:lnTo>
                    <a:pt x="95" y="20"/>
                  </a:lnTo>
                  <a:lnTo>
                    <a:pt x="57" y="39"/>
                  </a:lnTo>
                  <a:lnTo>
                    <a:pt x="19" y="76"/>
                  </a:lnTo>
                  <a:lnTo>
                    <a:pt x="19" y="76"/>
                  </a:lnTo>
                  <a:lnTo>
                    <a:pt x="0" y="133"/>
                  </a:lnTo>
                  <a:lnTo>
                    <a:pt x="0" y="190"/>
                  </a:lnTo>
                  <a:lnTo>
                    <a:pt x="38" y="228"/>
                  </a:lnTo>
                  <a:lnTo>
                    <a:pt x="76" y="266"/>
                  </a:lnTo>
                  <a:lnTo>
                    <a:pt x="133" y="285"/>
                  </a:lnTo>
                  <a:lnTo>
                    <a:pt x="190"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5" name="Google Shape;3265;p34"/>
            <p:cNvSpPr/>
            <p:nvPr/>
          </p:nvSpPr>
          <p:spPr>
            <a:xfrm>
              <a:off x="3386228" y="3580536"/>
              <a:ext cx="8478" cy="7974"/>
            </a:xfrm>
            <a:custGeom>
              <a:avLst/>
              <a:gdLst/>
              <a:ahLst/>
              <a:cxnLst/>
              <a:rect l="l" t="t" r="r" b="b"/>
              <a:pathLst>
                <a:path w="303" h="285" extrusionOk="0">
                  <a:moveTo>
                    <a:pt x="303" y="133"/>
                  </a:moveTo>
                  <a:lnTo>
                    <a:pt x="303" y="133"/>
                  </a:lnTo>
                  <a:lnTo>
                    <a:pt x="284" y="95"/>
                  </a:lnTo>
                  <a:lnTo>
                    <a:pt x="265" y="57"/>
                  </a:lnTo>
                  <a:lnTo>
                    <a:pt x="227" y="19"/>
                  </a:lnTo>
                  <a:lnTo>
                    <a:pt x="189" y="19"/>
                  </a:lnTo>
                  <a:lnTo>
                    <a:pt x="152" y="1"/>
                  </a:lnTo>
                  <a:lnTo>
                    <a:pt x="95" y="19"/>
                  </a:lnTo>
                  <a:lnTo>
                    <a:pt x="57" y="38"/>
                  </a:lnTo>
                  <a:lnTo>
                    <a:pt x="19" y="76"/>
                  </a:lnTo>
                  <a:lnTo>
                    <a:pt x="19" y="76"/>
                  </a:lnTo>
                  <a:lnTo>
                    <a:pt x="0" y="133"/>
                  </a:lnTo>
                  <a:lnTo>
                    <a:pt x="19" y="190"/>
                  </a:lnTo>
                  <a:lnTo>
                    <a:pt x="38" y="228"/>
                  </a:lnTo>
                  <a:lnTo>
                    <a:pt x="95" y="265"/>
                  </a:lnTo>
                  <a:lnTo>
                    <a:pt x="152" y="284"/>
                  </a:lnTo>
                  <a:lnTo>
                    <a:pt x="208" y="284"/>
                  </a:lnTo>
                  <a:lnTo>
                    <a:pt x="246" y="265"/>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6" name="Google Shape;3266;p34"/>
            <p:cNvSpPr/>
            <p:nvPr/>
          </p:nvSpPr>
          <p:spPr>
            <a:xfrm>
              <a:off x="3421175" y="3606474"/>
              <a:ext cx="8478" cy="7974"/>
            </a:xfrm>
            <a:custGeom>
              <a:avLst/>
              <a:gdLst/>
              <a:ahLst/>
              <a:cxnLst/>
              <a:rect l="l" t="t" r="r" b="b"/>
              <a:pathLst>
                <a:path w="303" h="285" extrusionOk="0">
                  <a:moveTo>
                    <a:pt x="303" y="133"/>
                  </a:moveTo>
                  <a:lnTo>
                    <a:pt x="303" y="133"/>
                  </a:lnTo>
                  <a:lnTo>
                    <a:pt x="284" y="76"/>
                  </a:lnTo>
                  <a:lnTo>
                    <a:pt x="265" y="57"/>
                  </a:lnTo>
                  <a:lnTo>
                    <a:pt x="227" y="20"/>
                  </a:lnTo>
                  <a:lnTo>
                    <a:pt x="189" y="1"/>
                  </a:lnTo>
                  <a:lnTo>
                    <a:pt x="133" y="1"/>
                  </a:lnTo>
                  <a:lnTo>
                    <a:pt x="95" y="20"/>
                  </a:lnTo>
                  <a:lnTo>
                    <a:pt x="57" y="39"/>
                  </a:lnTo>
                  <a:lnTo>
                    <a:pt x="19" y="76"/>
                  </a:lnTo>
                  <a:lnTo>
                    <a:pt x="19" y="76"/>
                  </a:lnTo>
                  <a:lnTo>
                    <a:pt x="0" y="133"/>
                  </a:lnTo>
                  <a:lnTo>
                    <a:pt x="0" y="190"/>
                  </a:lnTo>
                  <a:lnTo>
                    <a:pt x="38" y="228"/>
                  </a:lnTo>
                  <a:lnTo>
                    <a:pt x="76" y="266"/>
                  </a:lnTo>
                  <a:lnTo>
                    <a:pt x="133" y="285"/>
                  </a:lnTo>
                  <a:lnTo>
                    <a:pt x="189"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7" name="Google Shape;3267;p34"/>
            <p:cNvSpPr/>
            <p:nvPr/>
          </p:nvSpPr>
          <p:spPr>
            <a:xfrm>
              <a:off x="3372461" y="3600123"/>
              <a:ext cx="8478" cy="7443"/>
            </a:xfrm>
            <a:custGeom>
              <a:avLst/>
              <a:gdLst/>
              <a:ahLst/>
              <a:cxnLst/>
              <a:rect l="l" t="t" r="r" b="b"/>
              <a:pathLst>
                <a:path w="303" h="266" extrusionOk="0">
                  <a:moveTo>
                    <a:pt x="303" y="114"/>
                  </a:moveTo>
                  <a:lnTo>
                    <a:pt x="303" y="114"/>
                  </a:lnTo>
                  <a:lnTo>
                    <a:pt x="284" y="76"/>
                  </a:lnTo>
                  <a:lnTo>
                    <a:pt x="265" y="38"/>
                  </a:lnTo>
                  <a:lnTo>
                    <a:pt x="227" y="20"/>
                  </a:lnTo>
                  <a:lnTo>
                    <a:pt x="189" y="1"/>
                  </a:lnTo>
                  <a:lnTo>
                    <a:pt x="133" y="1"/>
                  </a:lnTo>
                  <a:lnTo>
                    <a:pt x="95" y="1"/>
                  </a:lnTo>
                  <a:lnTo>
                    <a:pt x="57" y="20"/>
                  </a:lnTo>
                  <a:lnTo>
                    <a:pt x="19" y="57"/>
                  </a:lnTo>
                  <a:lnTo>
                    <a:pt x="19" y="57"/>
                  </a:lnTo>
                  <a:lnTo>
                    <a:pt x="0" y="114"/>
                  </a:lnTo>
                  <a:lnTo>
                    <a:pt x="0" y="171"/>
                  </a:lnTo>
                  <a:lnTo>
                    <a:pt x="38" y="209"/>
                  </a:lnTo>
                  <a:lnTo>
                    <a:pt x="76" y="247"/>
                  </a:lnTo>
                  <a:lnTo>
                    <a:pt x="133" y="266"/>
                  </a:lnTo>
                  <a:lnTo>
                    <a:pt x="189" y="266"/>
                  </a:lnTo>
                  <a:lnTo>
                    <a:pt x="246" y="247"/>
                  </a:lnTo>
                  <a:lnTo>
                    <a:pt x="284" y="190"/>
                  </a:lnTo>
                  <a:lnTo>
                    <a:pt x="284" y="190"/>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8" name="Google Shape;3268;p34"/>
            <p:cNvSpPr/>
            <p:nvPr/>
          </p:nvSpPr>
          <p:spPr>
            <a:xfrm>
              <a:off x="3327441" y="3661008"/>
              <a:ext cx="113879" cy="33912"/>
            </a:xfrm>
            <a:custGeom>
              <a:avLst/>
              <a:gdLst/>
              <a:ahLst/>
              <a:cxnLst/>
              <a:rect l="l" t="t" r="r" b="b"/>
              <a:pathLst>
                <a:path w="4070" h="1212" extrusionOk="0">
                  <a:moveTo>
                    <a:pt x="1" y="133"/>
                  </a:moveTo>
                  <a:lnTo>
                    <a:pt x="1" y="133"/>
                  </a:lnTo>
                  <a:lnTo>
                    <a:pt x="20" y="171"/>
                  </a:lnTo>
                  <a:lnTo>
                    <a:pt x="76" y="285"/>
                  </a:lnTo>
                  <a:lnTo>
                    <a:pt x="190" y="436"/>
                  </a:lnTo>
                  <a:lnTo>
                    <a:pt x="341" y="625"/>
                  </a:lnTo>
                  <a:lnTo>
                    <a:pt x="455" y="720"/>
                  </a:lnTo>
                  <a:lnTo>
                    <a:pt x="587" y="814"/>
                  </a:lnTo>
                  <a:lnTo>
                    <a:pt x="739" y="909"/>
                  </a:lnTo>
                  <a:lnTo>
                    <a:pt x="909" y="985"/>
                  </a:lnTo>
                  <a:lnTo>
                    <a:pt x="1098" y="1060"/>
                  </a:lnTo>
                  <a:lnTo>
                    <a:pt x="1325" y="1117"/>
                  </a:lnTo>
                  <a:lnTo>
                    <a:pt x="1571" y="1174"/>
                  </a:lnTo>
                  <a:lnTo>
                    <a:pt x="1855" y="1193"/>
                  </a:lnTo>
                  <a:lnTo>
                    <a:pt x="1855" y="1193"/>
                  </a:lnTo>
                  <a:lnTo>
                    <a:pt x="2177" y="1212"/>
                  </a:lnTo>
                  <a:lnTo>
                    <a:pt x="2480" y="1193"/>
                  </a:lnTo>
                  <a:lnTo>
                    <a:pt x="2745" y="1136"/>
                  </a:lnTo>
                  <a:lnTo>
                    <a:pt x="2972" y="1079"/>
                  </a:lnTo>
                  <a:lnTo>
                    <a:pt x="3180" y="985"/>
                  </a:lnTo>
                  <a:lnTo>
                    <a:pt x="3369" y="890"/>
                  </a:lnTo>
                  <a:lnTo>
                    <a:pt x="3520" y="777"/>
                  </a:lnTo>
                  <a:lnTo>
                    <a:pt x="3653" y="644"/>
                  </a:lnTo>
                  <a:lnTo>
                    <a:pt x="3766" y="531"/>
                  </a:lnTo>
                  <a:lnTo>
                    <a:pt x="3842" y="417"/>
                  </a:lnTo>
                  <a:lnTo>
                    <a:pt x="3974" y="209"/>
                  </a:lnTo>
                  <a:lnTo>
                    <a:pt x="4050" y="58"/>
                  </a:lnTo>
                  <a:lnTo>
                    <a:pt x="4069" y="1"/>
                  </a:lnTo>
                  <a:lnTo>
                    <a:pt x="4069" y="1"/>
                  </a:lnTo>
                  <a:lnTo>
                    <a:pt x="3993" y="39"/>
                  </a:lnTo>
                  <a:lnTo>
                    <a:pt x="3785" y="152"/>
                  </a:lnTo>
                  <a:lnTo>
                    <a:pt x="3464" y="285"/>
                  </a:lnTo>
                  <a:lnTo>
                    <a:pt x="3255" y="341"/>
                  </a:lnTo>
                  <a:lnTo>
                    <a:pt x="3009" y="398"/>
                  </a:lnTo>
                  <a:lnTo>
                    <a:pt x="2726" y="455"/>
                  </a:lnTo>
                  <a:lnTo>
                    <a:pt x="2423" y="493"/>
                  </a:lnTo>
                  <a:lnTo>
                    <a:pt x="2101" y="512"/>
                  </a:lnTo>
                  <a:lnTo>
                    <a:pt x="1742" y="493"/>
                  </a:lnTo>
                  <a:lnTo>
                    <a:pt x="1344" y="455"/>
                  </a:lnTo>
                  <a:lnTo>
                    <a:pt x="928" y="379"/>
                  </a:lnTo>
                  <a:lnTo>
                    <a:pt x="474" y="285"/>
                  </a:lnTo>
                  <a:lnTo>
                    <a:pt x="1" y="133"/>
                  </a:lnTo>
                  <a:lnTo>
                    <a:pt x="1" y="133"/>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9" name="Google Shape;3269;p34"/>
            <p:cNvSpPr/>
            <p:nvPr/>
          </p:nvSpPr>
          <p:spPr>
            <a:xfrm>
              <a:off x="3363452" y="3622367"/>
              <a:ext cx="41858" cy="29155"/>
            </a:xfrm>
            <a:custGeom>
              <a:avLst/>
              <a:gdLst/>
              <a:ahLst/>
              <a:cxnLst/>
              <a:rect l="l" t="t" r="r" b="b"/>
              <a:pathLst>
                <a:path w="1496" h="1042" extrusionOk="0">
                  <a:moveTo>
                    <a:pt x="0" y="1041"/>
                  </a:moveTo>
                  <a:lnTo>
                    <a:pt x="0" y="1041"/>
                  </a:lnTo>
                  <a:lnTo>
                    <a:pt x="38" y="928"/>
                  </a:lnTo>
                  <a:lnTo>
                    <a:pt x="114" y="833"/>
                  </a:lnTo>
                  <a:lnTo>
                    <a:pt x="190" y="701"/>
                  </a:lnTo>
                  <a:lnTo>
                    <a:pt x="303" y="587"/>
                  </a:lnTo>
                  <a:lnTo>
                    <a:pt x="455" y="492"/>
                  </a:lnTo>
                  <a:lnTo>
                    <a:pt x="530" y="473"/>
                  </a:lnTo>
                  <a:lnTo>
                    <a:pt x="606" y="436"/>
                  </a:lnTo>
                  <a:lnTo>
                    <a:pt x="701" y="436"/>
                  </a:lnTo>
                  <a:lnTo>
                    <a:pt x="795" y="436"/>
                  </a:lnTo>
                  <a:lnTo>
                    <a:pt x="795" y="436"/>
                  </a:lnTo>
                  <a:lnTo>
                    <a:pt x="966" y="473"/>
                  </a:lnTo>
                  <a:lnTo>
                    <a:pt x="1117" y="549"/>
                  </a:lnTo>
                  <a:lnTo>
                    <a:pt x="1249" y="625"/>
                  </a:lnTo>
                  <a:lnTo>
                    <a:pt x="1344" y="719"/>
                  </a:lnTo>
                  <a:lnTo>
                    <a:pt x="1401" y="814"/>
                  </a:lnTo>
                  <a:lnTo>
                    <a:pt x="1458" y="890"/>
                  </a:lnTo>
                  <a:lnTo>
                    <a:pt x="1495" y="965"/>
                  </a:lnTo>
                  <a:lnTo>
                    <a:pt x="1495" y="965"/>
                  </a:lnTo>
                  <a:lnTo>
                    <a:pt x="1495" y="814"/>
                  </a:lnTo>
                  <a:lnTo>
                    <a:pt x="1458" y="663"/>
                  </a:lnTo>
                  <a:lnTo>
                    <a:pt x="1420" y="473"/>
                  </a:lnTo>
                  <a:lnTo>
                    <a:pt x="1344" y="303"/>
                  </a:lnTo>
                  <a:lnTo>
                    <a:pt x="1268" y="209"/>
                  </a:lnTo>
                  <a:lnTo>
                    <a:pt x="1212" y="133"/>
                  </a:lnTo>
                  <a:lnTo>
                    <a:pt x="1117" y="76"/>
                  </a:lnTo>
                  <a:lnTo>
                    <a:pt x="1022" y="38"/>
                  </a:lnTo>
                  <a:lnTo>
                    <a:pt x="909" y="0"/>
                  </a:lnTo>
                  <a:lnTo>
                    <a:pt x="776" y="0"/>
                  </a:lnTo>
                  <a:lnTo>
                    <a:pt x="776" y="0"/>
                  </a:lnTo>
                  <a:lnTo>
                    <a:pt x="625" y="0"/>
                  </a:lnTo>
                  <a:lnTo>
                    <a:pt x="511" y="38"/>
                  </a:lnTo>
                  <a:lnTo>
                    <a:pt x="398" y="95"/>
                  </a:lnTo>
                  <a:lnTo>
                    <a:pt x="303" y="171"/>
                  </a:lnTo>
                  <a:lnTo>
                    <a:pt x="228" y="246"/>
                  </a:lnTo>
                  <a:lnTo>
                    <a:pt x="171" y="322"/>
                  </a:lnTo>
                  <a:lnTo>
                    <a:pt x="114" y="417"/>
                  </a:lnTo>
                  <a:lnTo>
                    <a:pt x="76" y="511"/>
                  </a:lnTo>
                  <a:lnTo>
                    <a:pt x="19" y="701"/>
                  </a:lnTo>
                  <a:lnTo>
                    <a:pt x="0" y="871"/>
                  </a:lnTo>
                  <a:lnTo>
                    <a:pt x="0" y="1041"/>
                  </a:lnTo>
                  <a:lnTo>
                    <a:pt x="0" y="104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0" name="Google Shape;3270;p34"/>
            <p:cNvSpPr/>
            <p:nvPr/>
          </p:nvSpPr>
          <p:spPr>
            <a:xfrm>
              <a:off x="3216779" y="3621304"/>
              <a:ext cx="93761" cy="93733"/>
            </a:xfrm>
            <a:custGeom>
              <a:avLst/>
              <a:gdLst/>
              <a:ahLst/>
              <a:cxnLst/>
              <a:rect l="l" t="t" r="r" b="b"/>
              <a:pathLst>
                <a:path w="3351" h="3350" extrusionOk="0">
                  <a:moveTo>
                    <a:pt x="1515" y="1"/>
                  </a:moveTo>
                  <a:lnTo>
                    <a:pt x="1344" y="38"/>
                  </a:lnTo>
                  <a:lnTo>
                    <a:pt x="1193" y="76"/>
                  </a:lnTo>
                  <a:lnTo>
                    <a:pt x="1042" y="114"/>
                  </a:lnTo>
                  <a:lnTo>
                    <a:pt x="890" y="190"/>
                  </a:lnTo>
                  <a:lnTo>
                    <a:pt x="758" y="265"/>
                  </a:lnTo>
                  <a:lnTo>
                    <a:pt x="625" y="360"/>
                  </a:lnTo>
                  <a:lnTo>
                    <a:pt x="493" y="474"/>
                  </a:lnTo>
                  <a:lnTo>
                    <a:pt x="379" y="606"/>
                  </a:lnTo>
                  <a:lnTo>
                    <a:pt x="266" y="739"/>
                  </a:lnTo>
                  <a:lnTo>
                    <a:pt x="190" y="871"/>
                  </a:lnTo>
                  <a:lnTo>
                    <a:pt x="114" y="1022"/>
                  </a:lnTo>
                  <a:lnTo>
                    <a:pt x="58" y="1174"/>
                  </a:lnTo>
                  <a:lnTo>
                    <a:pt x="20" y="1325"/>
                  </a:lnTo>
                  <a:lnTo>
                    <a:pt x="1" y="1477"/>
                  </a:lnTo>
                  <a:lnTo>
                    <a:pt x="1" y="1647"/>
                  </a:lnTo>
                  <a:lnTo>
                    <a:pt x="1" y="1817"/>
                  </a:lnTo>
                  <a:lnTo>
                    <a:pt x="20" y="1987"/>
                  </a:lnTo>
                  <a:lnTo>
                    <a:pt x="58" y="2139"/>
                  </a:lnTo>
                  <a:lnTo>
                    <a:pt x="114" y="2309"/>
                  </a:lnTo>
                  <a:lnTo>
                    <a:pt x="190" y="2442"/>
                  </a:lnTo>
                  <a:lnTo>
                    <a:pt x="266" y="2593"/>
                  </a:lnTo>
                  <a:lnTo>
                    <a:pt x="379" y="2725"/>
                  </a:lnTo>
                  <a:lnTo>
                    <a:pt x="493" y="2858"/>
                  </a:lnTo>
                  <a:lnTo>
                    <a:pt x="625" y="2971"/>
                  </a:lnTo>
                  <a:lnTo>
                    <a:pt x="758" y="3066"/>
                  </a:lnTo>
                  <a:lnTo>
                    <a:pt x="890" y="3161"/>
                  </a:lnTo>
                  <a:lnTo>
                    <a:pt x="1042" y="3236"/>
                  </a:lnTo>
                  <a:lnTo>
                    <a:pt x="1193" y="3274"/>
                  </a:lnTo>
                  <a:lnTo>
                    <a:pt x="1344" y="3312"/>
                  </a:lnTo>
                  <a:lnTo>
                    <a:pt x="1515" y="3350"/>
                  </a:lnTo>
                  <a:lnTo>
                    <a:pt x="1836" y="3350"/>
                  </a:lnTo>
                  <a:lnTo>
                    <a:pt x="2007" y="3312"/>
                  </a:lnTo>
                  <a:lnTo>
                    <a:pt x="2158" y="3274"/>
                  </a:lnTo>
                  <a:lnTo>
                    <a:pt x="2309" y="3236"/>
                  </a:lnTo>
                  <a:lnTo>
                    <a:pt x="2461" y="3161"/>
                  </a:lnTo>
                  <a:lnTo>
                    <a:pt x="2593" y="3085"/>
                  </a:lnTo>
                  <a:lnTo>
                    <a:pt x="2726" y="2990"/>
                  </a:lnTo>
                  <a:lnTo>
                    <a:pt x="2858" y="2877"/>
                  </a:lnTo>
                  <a:lnTo>
                    <a:pt x="2972" y="2744"/>
                  </a:lnTo>
                  <a:lnTo>
                    <a:pt x="3085" y="2612"/>
                  </a:lnTo>
                  <a:lnTo>
                    <a:pt x="3161" y="2461"/>
                  </a:lnTo>
                  <a:lnTo>
                    <a:pt x="3237" y="2328"/>
                  </a:lnTo>
                  <a:lnTo>
                    <a:pt x="3293" y="2177"/>
                  </a:lnTo>
                  <a:lnTo>
                    <a:pt x="3331" y="2006"/>
                  </a:lnTo>
                  <a:lnTo>
                    <a:pt x="3350" y="1855"/>
                  </a:lnTo>
                  <a:lnTo>
                    <a:pt x="3350" y="1685"/>
                  </a:lnTo>
                  <a:lnTo>
                    <a:pt x="3350" y="1514"/>
                  </a:lnTo>
                  <a:lnTo>
                    <a:pt x="3331" y="1344"/>
                  </a:lnTo>
                  <a:lnTo>
                    <a:pt x="3293" y="1193"/>
                  </a:lnTo>
                  <a:lnTo>
                    <a:pt x="3237" y="1041"/>
                  </a:lnTo>
                  <a:lnTo>
                    <a:pt x="3161" y="890"/>
                  </a:lnTo>
                  <a:lnTo>
                    <a:pt x="3085" y="757"/>
                  </a:lnTo>
                  <a:lnTo>
                    <a:pt x="2972" y="625"/>
                  </a:lnTo>
                  <a:lnTo>
                    <a:pt x="2858" y="493"/>
                  </a:lnTo>
                  <a:lnTo>
                    <a:pt x="2726" y="379"/>
                  </a:lnTo>
                  <a:lnTo>
                    <a:pt x="2593" y="284"/>
                  </a:lnTo>
                  <a:lnTo>
                    <a:pt x="2461" y="209"/>
                  </a:lnTo>
                  <a:lnTo>
                    <a:pt x="2309" y="133"/>
                  </a:lnTo>
                  <a:lnTo>
                    <a:pt x="2158" y="76"/>
                  </a:lnTo>
                  <a:lnTo>
                    <a:pt x="2007" y="38"/>
                  </a:lnTo>
                  <a:lnTo>
                    <a:pt x="1836" y="19"/>
                  </a:lnTo>
                  <a:lnTo>
                    <a:pt x="1685"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1" name="Google Shape;3271;p34"/>
            <p:cNvSpPr/>
            <p:nvPr/>
          </p:nvSpPr>
          <p:spPr>
            <a:xfrm>
              <a:off x="3216779" y="3621304"/>
              <a:ext cx="93761" cy="93733"/>
            </a:xfrm>
            <a:custGeom>
              <a:avLst/>
              <a:gdLst/>
              <a:ahLst/>
              <a:cxnLst/>
              <a:rect l="l" t="t" r="r" b="b"/>
              <a:pathLst>
                <a:path w="3351" h="3350" fill="none" extrusionOk="0">
                  <a:moveTo>
                    <a:pt x="1685" y="1"/>
                  </a:moveTo>
                  <a:lnTo>
                    <a:pt x="1685" y="1"/>
                  </a:lnTo>
                  <a:lnTo>
                    <a:pt x="1515" y="1"/>
                  </a:lnTo>
                  <a:lnTo>
                    <a:pt x="1344" y="38"/>
                  </a:lnTo>
                  <a:lnTo>
                    <a:pt x="1193" y="76"/>
                  </a:lnTo>
                  <a:lnTo>
                    <a:pt x="1042" y="114"/>
                  </a:lnTo>
                  <a:lnTo>
                    <a:pt x="890" y="190"/>
                  </a:lnTo>
                  <a:lnTo>
                    <a:pt x="758" y="265"/>
                  </a:lnTo>
                  <a:lnTo>
                    <a:pt x="625" y="360"/>
                  </a:lnTo>
                  <a:lnTo>
                    <a:pt x="493" y="474"/>
                  </a:lnTo>
                  <a:lnTo>
                    <a:pt x="493" y="474"/>
                  </a:lnTo>
                  <a:lnTo>
                    <a:pt x="379" y="606"/>
                  </a:lnTo>
                  <a:lnTo>
                    <a:pt x="266" y="739"/>
                  </a:lnTo>
                  <a:lnTo>
                    <a:pt x="190" y="871"/>
                  </a:lnTo>
                  <a:lnTo>
                    <a:pt x="114" y="1022"/>
                  </a:lnTo>
                  <a:lnTo>
                    <a:pt x="58" y="1174"/>
                  </a:lnTo>
                  <a:lnTo>
                    <a:pt x="20" y="1325"/>
                  </a:lnTo>
                  <a:lnTo>
                    <a:pt x="1" y="1477"/>
                  </a:lnTo>
                  <a:lnTo>
                    <a:pt x="1" y="1647"/>
                  </a:lnTo>
                  <a:lnTo>
                    <a:pt x="1" y="1647"/>
                  </a:lnTo>
                  <a:lnTo>
                    <a:pt x="1" y="1817"/>
                  </a:lnTo>
                  <a:lnTo>
                    <a:pt x="20" y="1987"/>
                  </a:lnTo>
                  <a:lnTo>
                    <a:pt x="58" y="2139"/>
                  </a:lnTo>
                  <a:lnTo>
                    <a:pt x="114" y="2309"/>
                  </a:lnTo>
                  <a:lnTo>
                    <a:pt x="190" y="2442"/>
                  </a:lnTo>
                  <a:lnTo>
                    <a:pt x="266" y="2593"/>
                  </a:lnTo>
                  <a:lnTo>
                    <a:pt x="379" y="2725"/>
                  </a:lnTo>
                  <a:lnTo>
                    <a:pt x="493" y="2858"/>
                  </a:lnTo>
                  <a:lnTo>
                    <a:pt x="493" y="2858"/>
                  </a:lnTo>
                  <a:lnTo>
                    <a:pt x="625" y="2971"/>
                  </a:lnTo>
                  <a:lnTo>
                    <a:pt x="758" y="3066"/>
                  </a:lnTo>
                  <a:lnTo>
                    <a:pt x="890" y="3161"/>
                  </a:lnTo>
                  <a:lnTo>
                    <a:pt x="1042" y="3236"/>
                  </a:lnTo>
                  <a:lnTo>
                    <a:pt x="1193" y="3274"/>
                  </a:lnTo>
                  <a:lnTo>
                    <a:pt x="1344" y="3312"/>
                  </a:lnTo>
                  <a:lnTo>
                    <a:pt x="1515" y="3350"/>
                  </a:lnTo>
                  <a:lnTo>
                    <a:pt x="1685" y="3350"/>
                  </a:lnTo>
                  <a:lnTo>
                    <a:pt x="1685" y="3350"/>
                  </a:lnTo>
                  <a:lnTo>
                    <a:pt x="1836" y="3350"/>
                  </a:lnTo>
                  <a:lnTo>
                    <a:pt x="2007" y="3312"/>
                  </a:lnTo>
                  <a:lnTo>
                    <a:pt x="2158" y="3274"/>
                  </a:lnTo>
                  <a:lnTo>
                    <a:pt x="2309" y="3236"/>
                  </a:lnTo>
                  <a:lnTo>
                    <a:pt x="2461" y="3161"/>
                  </a:lnTo>
                  <a:lnTo>
                    <a:pt x="2593" y="3085"/>
                  </a:lnTo>
                  <a:lnTo>
                    <a:pt x="2726" y="2990"/>
                  </a:lnTo>
                  <a:lnTo>
                    <a:pt x="2858" y="2877"/>
                  </a:lnTo>
                  <a:lnTo>
                    <a:pt x="2858" y="2877"/>
                  </a:lnTo>
                  <a:lnTo>
                    <a:pt x="2972" y="2744"/>
                  </a:lnTo>
                  <a:lnTo>
                    <a:pt x="3085" y="2612"/>
                  </a:lnTo>
                  <a:lnTo>
                    <a:pt x="3161" y="2461"/>
                  </a:lnTo>
                  <a:lnTo>
                    <a:pt x="3237" y="2328"/>
                  </a:lnTo>
                  <a:lnTo>
                    <a:pt x="3293" y="2177"/>
                  </a:lnTo>
                  <a:lnTo>
                    <a:pt x="3331" y="2006"/>
                  </a:lnTo>
                  <a:lnTo>
                    <a:pt x="3350" y="1855"/>
                  </a:lnTo>
                  <a:lnTo>
                    <a:pt x="3350" y="1685"/>
                  </a:lnTo>
                  <a:lnTo>
                    <a:pt x="3350" y="1685"/>
                  </a:lnTo>
                  <a:lnTo>
                    <a:pt x="3350" y="1514"/>
                  </a:lnTo>
                  <a:lnTo>
                    <a:pt x="3331" y="1344"/>
                  </a:lnTo>
                  <a:lnTo>
                    <a:pt x="3293" y="1193"/>
                  </a:lnTo>
                  <a:lnTo>
                    <a:pt x="3237" y="1041"/>
                  </a:lnTo>
                  <a:lnTo>
                    <a:pt x="3161" y="890"/>
                  </a:lnTo>
                  <a:lnTo>
                    <a:pt x="3085" y="757"/>
                  </a:lnTo>
                  <a:lnTo>
                    <a:pt x="2972" y="625"/>
                  </a:lnTo>
                  <a:lnTo>
                    <a:pt x="2858" y="493"/>
                  </a:lnTo>
                  <a:lnTo>
                    <a:pt x="2858" y="493"/>
                  </a:lnTo>
                  <a:lnTo>
                    <a:pt x="2726" y="379"/>
                  </a:lnTo>
                  <a:lnTo>
                    <a:pt x="2593" y="284"/>
                  </a:lnTo>
                  <a:lnTo>
                    <a:pt x="2461" y="209"/>
                  </a:lnTo>
                  <a:lnTo>
                    <a:pt x="2309" y="133"/>
                  </a:lnTo>
                  <a:lnTo>
                    <a:pt x="2158" y="76"/>
                  </a:lnTo>
                  <a:lnTo>
                    <a:pt x="2007" y="38"/>
                  </a:lnTo>
                  <a:lnTo>
                    <a:pt x="1836" y="19"/>
                  </a:lnTo>
                  <a:lnTo>
                    <a:pt x="168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2" name="Google Shape;3272;p34"/>
            <p:cNvSpPr/>
            <p:nvPr/>
          </p:nvSpPr>
          <p:spPr>
            <a:xfrm>
              <a:off x="3234267" y="3635602"/>
              <a:ext cx="22272" cy="21740"/>
            </a:xfrm>
            <a:custGeom>
              <a:avLst/>
              <a:gdLst/>
              <a:ahLst/>
              <a:cxnLst/>
              <a:rect l="l" t="t" r="r" b="b"/>
              <a:pathLst>
                <a:path w="796" h="777" extrusionOk="0">
                  <a:moveTo>
                    <a:pt x="644" y="682"/>
                  </a:moveTo>
                  <a:lnTo>
                    <a:pt x="644" y="682"/>
                  </a:lnTo>
                  <a:lnTo>
                    <a:pt x="587" y="738"/>
                  </a:lnTo>
                  <a:lnTo>
                    <a:pt x="530" y="757"/>
                  </a:lnTo>
                  <a:lnTo>
                    <a:pt x="454" y="776"/>
                  </a:lnTo>
                  <a:lnTo>
                    <a:pt x="398" y="776"/>
                  </a:lnTo>
                  <a:lnTo>
                    <a:pt x="398" y="776"/>
                  </a:lnTo>
                  <a:lnTo>
                    <a:pt x="322" y="776"/>
                  </a:lnTo>
                  <a:lnTo>
                    <a:pt x="246" y="757"/>
                  </a:lnTo>
                  <a:lnTo>
                    <a:pt x="190" y="720"/>
                  </a:lnTo>
                  <a:lnTo>
                    <a:pt x="133" y="682"/>
                  </a:lnTo>
                  <a:lnTo>
                    <a:pt x="133" y="682"/>
                  </a:lnTo>
                  <a:lnTo>
                    <a:pt x="76" y="606"/>
                  </a:lnTo>
                  <a:lnTo>
                    <a:pt x="38" y="549"/>
                  </a:lnTo>
                  <a:lnTo>
                    <a:pt x="19" y="474"/>
                  </a:lnTo>
                  <a:lnTo>
                    <a:pt x="0" y="398"/>
                  </a:lnTo>
                  <a:lnTo>
                    <a:pt x="0" y="398"/>
                  </a:lnTo>
                  <a:lnTo>
                    <a:pt x="19" y="322"/>
                  </a:lnTo>
                  <a:lnTo>
                    <a:pt x="38" y="246"/>
                  </a:lnTo>
                  <a:lnTo>
                    <a:pt x="76" y="190"/>
                  </a:lnTo>
                  <a:lnTo>
                    <a:pt x="133" y="114"/>
                  </a:lnTo>
                  <a:lnTo>
                    <a:pt x="133" y="114"/>
                  </a:lnTo>
                  <a:lnTo>
                    <a:pt x="190" y="76"/>
                  </a:lnTo>
                  <a:lnTo>
                    <a:pt x="246" y="38"/>
                  </a:lnTo>
                  <a:lnTo>
                    <a:pt x="322" y="0"/>
                  </a:lnTo>
                  <a:lnTo>
                    <a:pt x="398" y="0"/>
                  </a:lnTo>
                  <a:lnTo>
                    <a:pt x="398" y="0"/>
                  </a:lnTo>
                  <a:lnTo>
                    <a:pt x="454" y="19"/>
                  </a:lnTo>
                  <a:lnTo>
                    <a:pt x="530" y="38"/>
                  </a:lnTo>
                  <a:lnTo>
                    <a:pt x="587" y="95"/>
                  </a:lnTo>
                  <a:lnTo>
                    <a:pt x="644" y="133"/>
                  </a:lnTo>
                  <a:lnTo>
                    <a:pt x="644" y="133"/>
                  </a:lnTo>
                  <a:lnTo>
                    <a:pt x="719" y="190"/>
                  </a:lnTo>
                  <a:lnTo>
                    <a:pt x="757" y="265"/>
                  </a:lnTo>
                  <a:lnTo>
                    <a:pt x="776" y="322"/>
                  </a:lnTo>
                  <a:lnTo>
                    <a:pt x="795" y="398"/>
                  </a:lnTo>
                  <a:lnTo>
                    <a:pt x="795" y="398"/>
                  </a:lnTo>
                  <a:lnTo>
                    <a:pt x="776" y="474"/>
                  </a:lnTo>
                  <a:lnTo>
                    <a:pt x="757" y="549"/>
                  </a:lnTo>
                  <a:lnTo>
                    <a:pt x="719" y="625"/>
                  </a:lnTo>
                  <a:lnTo>
                    <a:pt x="644" y="682"/>
                  </a:lnTo>
                  <a:lnTo>
                    <a:pt x="644" y="682"/>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3" name="Google Shape;3273;p34"/>
            <p:cNvSpPr/>
            <p:nvPr/>
          </p:nvSpPr>
          <p:spPr>
            <a:xfrm>
              <a:off x="3450806" y="3613889"/>
              <a:ext cx="97454" cy="97454"/>
            </a:xfrm>
            <a:custGeom>
              <a:avLst/>
              <a:gdLst/>
              <a:ahLst/>
              <a:cxnLst/>
              <a:rect l="l" t="t" r="r" b="b"/>
              <a:pathLst>
                <a:path w="3483" h="3483" extrusionOk="0">
                  <a:moveTo>
                    <a:pt x="1761" y="1"/>
                  </a:moveTo>
                  <a:lnTo>
                    <a:pt x="1571" y="20"/>
                  </a:lnTo>
                  <a:lnTo>
                    <a:pt x="1401" y="38"/>
                  </a:lnTo>
                  <a:lnTo>
                    <a:pt x="1231" y="76"/>
                  </a:lnTo>
                  <a:lnTo>
                    <a:pt x="1079" y="133"/>
                  </a:lnTo>
                  <a:lnTo>
                    <a:pt x="928" y="209"/>
                  </a:lnTo>
                  <a:lnTo>
                    <a:pt x="777" y="284"/>
                  </a:lnTo>
                  <a:lnTo>
                    <a:pt x="644" y="398"/>
                  </a:lnTo>
                  <a:lnTo>
                    <a:pt x="512" y="512"/>
                  </a:lnTo>
                  <a:lnTo>
                    <a:pt x="398" y="644"/>
                  </a:lnTo>
                  <a:lnTo>
                    <a:pt x="285" y="776"/>
                  </a:lnTo>
                  <a:lnTo>
                    <a:pt x="190" y="909"/>
                  </a:lnTo>
                  <a:lnTo>
                    <a:pt x="133" y="1060"/>
                  </a:lnTo>
                  <a:lnTo>
                    <a:pt x="76" y="1212"/>
                  </a:lnTo>
                  <a:lnTo>
                    <a:pt x="20" y="1382"/>
                  </a:lnTo>
                  <a:lnTo>
                    <a:pt x="1" y="1552"/>
                  </a:lnTo>
                  <a:lnTo>
                    <a:pt x="1" y="1723"/>
                  </a:lnTo>
                  <a:lnTo>
                    <a:pt x="1" y="1893"/>
                  </a:lnTo>
                  <a:lnTo>
                    <a:pt x="20" y="2063"/>
                  </a:lnTo>
                  <a:lnTo>
                    <a:pt x="76" y="2234"/>
                  </a:lnTo>
                  <a:lnTo>
                    <a:pt x="133" y="2385"/>
                  </a:lnTo>
                  <a:lnTo>
                    <a:pt x="190" y="2536"/>
                  </a:lnTo>
                  <a:lnTo>
                    <a:pt x="285" y="2688"/>
                  </a:lnTo>
                  <a:lnTo>
                    <a:pt x="398" y="2820"/>
                  </a:lnTo>
                  <a:lnTo>
                    <a:pt x="512" y="2953"/>
                  </a:lnTo>
                  <a:lnTo>
                    <a:pt x="644" y="3085"/>
                  </a:lnTo>
                  <a:lnTo>
                    <a:pt x="777" y="3180"/>
                  </a:lnTo>
                  <a:lnTo>
                    <a:pt x="928" y="3274"/>
                  </a:lnTo>
                  <a:lnTo>
                    <a:pt x="1079" y="3350"/>
                  </a:lnTo>
                  <a:lnTo>
                    <a:pt x="1231" y="3407"/>
                  </a:lnTo>
                  <a:lnTo>
                    <a:pt x="1401" y="3445"/>
                  </a:lnTo>
                  <a:lnTo>
                    <a:pt x="1571" y="3482"/>
                  </a:lnTo>
                  <a:lnTo>
                    <a:pt x="1931" y="3482"/>
                  </a:lnTo>
                  <a:lnTo>
                    <a:pt x="2101" y="3463"/>
                  </a:lnTo>
                  <a:lnTo>
                    <a:pt x="2271" y="3407"/>
                  </a:lnTo>
                  <a:lnTo>
                    <a:pt x="2423" y="3350"/>
                  </a:lnTo>
                  <a:lnTo>
                    <a:pt x="2574" y="3293"/>
                  </a:lnTo>
                  <a:lnTo>
                    <a:pt x="2707" y="3199"/>
                  </a:lnTo>
                  <a:lnTo>
                    <a:pt x="2839" y="3085"/>
                  </a:lnTo>
                  <a:lnTo>
                    <a:pt x="2972" y="2972"/>
                  </a:lnTo>
                  <a:lnTo>
                    <a:pt x="3085" y="2839"/>
                  </a:lnTo>
                  <a:lnTo>
                    <a:pt x="3199" y="2707"/>
                  </a:lnTo>
                  <a:lnTo>
                    <a:pt x="3293" y="2574"/>
                  </a:lnTo>
                  <a:lnTo>
                    <a:pt x="3369" y="2423"/>
                  </a:lnTo>
                  <a:lnTo>
                    <a:pt x="3426" y="2271"/>
                  </a:lnTo>
                  <a:lnTo>
                    <a:pt x="3464" y="2101"/>
                  </a:lnTo>
                  <a:lnTo>
                    <a:pt x="3482" y="1931"/>
                  </a:lnTo>
                  <a:lnTo>
                    <a:pt x="3482" y="1760"/>
                  </a:lnTo>
                  <a:lnTo>
                    <a:pt x="3482" y="1571"/>
                  </a:lnTo>
                  <a:lnTo>
                    <a:pt x="3464" y="1401"/>
                  </a:lnTo>
                  <a:lnTo>
                    <a:pt x="3426" y="1250"/>
                  </a:lnTo>
                  <a:lnTo>
                    <a:pt x="3369" y="1079"/>
                  </a:lnTo>
                  <a:lnTo>
                    <a:pt x="3293" y="947"/>
                  </a:lnTo>
                  <a:lnTo>
                    <a:pt x="3199" y="795"/>
                  </a:lnTo>
                  <a:lnTo>
                    <a:pt x="3085" y="663"/>
                  </a:lnTo>
                  <a:lnTo>
                    <a:pt x="2972" y="530"/>
                  </a:lnTo>
                  <a:lnTo>
                    <a:pt x="2839" y="398"/>
                  </a:lnTo>
                  <a:lnTo>
                    <a:pt x="2707" y="303"/>
                  </a:lnTo>
                  <a:lnTo>
                    <a:pt x="2574" y="209"/>
                  </a:lnTo>
                  <a:lnTo>
                    <a:pt x="2423" y="133"/>
                  </a:lnTo>
                  <a:lnTo>
                    <a:pt x="2271" y="76"/>
                  </a:lnTo>
                  <a:lnTo>
                    <a:pt x="2101" y="38"/>
                  </a:lnTo>
                  <a:lnTo>
                    <a:pt x="1931" y="20"/>
                  </a:lnTo>
                  <a:lnTo>
                    <a:pt x="1761"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4" name="Google Shape;3274;p34"/>
            <p:cNvSpPr/>
            <p:nvPr/>
          </p:nvSpPr>
          <p:spPr>
            <a:xfrm>
              <a:off x="3450806" y="3613889"/>
              <a:ext cx="97454" cy="97454"/>
            </a:xfrm>
            <a:custGeom>
              <a:avLst/>
              <a:gdLst/>
              <a:ahLst/>
              <a:cxnLst/>
              <a:rect l="l" t="t" r="r" b="b"/>
              <a:pathLst>
                <a:path w="3483" h="3483" fill="none" extrusionOk="0">
                  <a:moveTo>
                    <a:pt x="1761" y="1"/>
                  </a:moveTo>
                  <a:lnTo>
                    <a:pt x="1761" y="1"/>
                  </a:lnTo>
                  <a:lnTo>
                    <a:pt x="1571" y="20"/>
                  </a:lnTo>
                  <a:lnTo>
                    <a:pt x="1401" y="38"/>
                  </a:lnTo>
                  <a:lnTo>
                    <a:pt x="1231" y="76"/>
                  </a:lnTo>
                  <a:lnTo>
                    <a:pt x="1079" y="133"/>
                  </a:lnTo>
                  <a:lnTo>
                    <a:pt x="928" y="209"/>
                  </a:lnTo>
                  <a:lnTo>
                    <a:pt x="777" y="284"/>
                  </a:lnTo>
                  <a:lnTo>
                    <a:pt x="644" y="398"/>
                  </a:lnTo>
                  <a:lnTo>
                    <a:pt x="512" y="512"/>
                  </a:lnTo>
                  <a:lnTo>
                    <a:pt x="512" y="512"/>
                  </a:lnTo>
                  <a:lnTo>
                    <a:pt x="398" y="644"/>
                  </a:lnTo>
                  <a:lnTo>
                    <a:pt x="285" y="776"/>
                  </a:lnTo>
                  <a:lnTo>
                    <a:pt x="190" y="909"/>
                  </a:lnTo>
                  <a:lnTo>
                    <a:pt x="133" y="1060"/>
                  </a:lnTo>
                  <a:lnTo>
                    <a:pt x="76" y="1212"/>
                  </a:lnTo>
                  <a:lnTo>
                    <a:pt x="20" y="1382"/>
                  </a:lnTo>
                  <a:lnTo>
                    <a:pt x="1" y="1552"/>
                  </a:lnTo>
                  <a:lnTo>
                    <a:pt x="1" y="1723"/>
                  </a:lnTo>
                  <a:lnTo>
                    <a:pt x="1" y="1723"/>
                  </a:lnTo>
                  <a:lnTo>
                    <a:pt x="1" y="1893"/>
                  </a:lnTo>
                  <a:lnTo>
                    <a:pt x="20" y="2063"/>
                  </a:lnTo>
                  <a:lnTo>
                    <a:pt x="76" y="2234"/>
                  </a:lnTo>
                  <a:lnTo>
                    <a:pt x="133" y="2385"/>
                  </a:lnTo>
                  <a:lnTo>
                    <a:pt x="190" y="2536"/>
                  </a:lnTo>
                  <a:lnTo>
                    <a:pt x="285" y="2688"/>
                  </a:lnTo>
                  <a:lnTo>
                    <a:pt x="398" y="2820"/>
                  </a:lnTo>
                  <a:lnTo>
                    <a:pt x="512" y="2953"/>
                  </a:lnTo>
                  <a:lnTo>
                    <a:pt x="512" y="2953"/>
                  </a:lnTo>
                  <a:lnTo>
                    <a:pt x="644" y="3085"/>
                  </a:lnTo>
                  <a:lnTo>
                    <a:pt x="777" y="3180"/>
                  </a:lnTo>
                  <a:lnTo>
                    <a:pt x="928" y="3274"/>
                  </a:lnTo>
                  <a:lnTo>
                    <a:pt x="1079" y="3350"/>
                  </a:lnTo>
                  <a:lnTo>
                    <a:pt x="1231" y="3407"/>
                  </a:lnTo>
                  <a:lnTo>
                    <a:pt x="1401" y="3445"/>
                  </a:lnTo>
                  <a:lnTo>
                    <a:pt x="1571" y="3482"/>
                  </a:lnTo>
                  <a:lnTo>
                    <a:pt x="1761" y="3482"/>
                  </a:lnTo>
                  <a:lnTo>
                    <a:pt x="1761" y="3482"/>
                  </a:lnTo>
                  <a:lnTo>
                    <a:pt x="1931" y="3482"/>
                  </a:lnTo>
                  <a:lnTo>
                    <a:pt x="2101" y="3463"/>
                  </a:lnTo>
                  <a:lnTo>
                    <a:pt x="2271" y="3407"/>
                  </a:lnTo>
                  <a:lnTo>
                    <a:pt x="2423" y="3350"/>
                  </a:lnTo>
                  <a:lnTo>
                    <a:pt x="2574" y="3293"/>
                  </a:lnTo>
                  <a:lnTo>
                    <a:pt x="2707" y="3199"/>
                  </a:lnTo>
                  <a:lnTo>
                    <a:pt x="2839" y="3085"/>
                  </a:lnTo>
                  <a:lnTo>
                    <a:pt x="2972" y="2972"/>
                  </a:lnTo>
                  <a:lnTo>
                    <a:pt x="2972" y="2972"/>
                  </a:lnTo>
                  <a:lnTo>
                    <a:pt x="3085" y="2839"/>
                  </a:lnTo>
                  <a:lnTo>
                    <a:pt x="3199" y="2707"/>
                  </a:lnTo>
                  <a:lnTo>
                    <a:pt x="3293" y="2574"/>
                  </a:lnTo>
                  <a:lnTo>
                    <a:pt x="3369" y="2423"/>
                  </a:lnTo>
                  <a:lnTo>
                    <a:pt x="3426" y="2271"/>
                  </a:lnTo>
                  <a:lnTo>
                    <a:pt x="3464" y="2101"/>
                  </a:lnTo>
                  <a:lnTo>
                    <a:pt x="3482" y="1931"/>
                  </a:lnTo>
                  <a:lnTo>
                    <a:pt x="3482" y="1760"/>
                  </a:lnTo>
                  <a:lnTo>
                    <a:pt x="3482" y="1760"/>
                  </a:lnTo>
                  <a:lnTo>
                    <a:pt x="3482" y="1571"/>
                  </a:lnTo>
                  <a:lnTo>
                    <a:pt x="3464" y="1401"/>
                  </a:lnTo>
                  <a:lnTo>
                    <a:pt x="3426" y="1250"/>
                  </a:lnTo>
                  <a:lnTo>
                    <a:pt x="3369" y="1079"/>
                  </a:lnTo>
                  <a:lnTo>
                    <a:pt x="3293" y="947"/>
                  </a:lnTo>
                  <a:lnTo>
                    <a:pt x="3199" y="795"/>
                  </a:lnTo>
                  <a:lnTo>
                    <a:pt x="3085" y="663"/>
                  </a:lnTo>
                  <a:lnTo>
                    <a:pt x="2972" y="530"/>
                  </a:lnTo>
                  <a:lnTo>
                    <a:pt x="2972" y="530"/>
                  </a:lnTo>
                  <a:lnTo>
                    <a:pt x="2839" y="398"/>
                  </a:lnTo>
                  <a:lnTo>
                    <a:pt x="2707" y="303"/>
                  </a:lnTo>
                  <a:lnTo>
                    <a:pt x="2574" y="209"/>
                  </a:lnTo>
                  <a:lnTo>
                    <a:pt x="2423" y="133"/>
                  </a:lnTo>
                  <a:lnTo>
                    <a:pt x="2271" y="76"/>
                  </a:lnTo>
                  <a:lnTo>
                    <a:pt x="2101" y="38"/>
                  </a:lnTo>
                  <a:lnTo>
                    <a:pt x="1931" y="20"/>
                  </a:lnTo>
                  <a:lnTo>
                    <a:pt x="176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5" name="Google Shape;3275;p34"/>
            <p:cNvSpPr/>
            <p:nvPr/>
          </p:nvSpPr>
          <p:spPr>
            <a:xfrm>
              <a:off x="3504276" y="3629782"/>
              <a:ext cx="22272" cy="21740"/>
            </a:xfrm>
            <a:custGeom>
              <a:avLst/>
              <a:gdLst/>
              <a:ahLst/>
              <a:cxnLst/>
              <a:rect l="l" t="t" r="r" b="b"/>
              <a:pathLst>
                <a:path w="796" h="777" extrusionOk="0">
                  <a:moveTo>
                    <a:pt x="796" y="379"/>
                  </a:moveTo>
                  <a:lnTo>
                    <a:pt x="796" y="379"/>
                  </a:lnTo>
                  <a:lnTo>
                    <a:pt x="796" y="473"/>
                  </a:lnTo>
                  <a:lnTo>
                    <a:pt x="777" y="549"/>
                  </a:lnTo>
                  <a:lnTo>
                    <a:pt x="739" y="606"/>
                  </a:lnTo>
                  <a:lnTo>
                    <a:pt x="682" y="663"/>
                  </a:lnTo>
                  <a:lnTo>
                    <a:pt x="682" y="663"/>
                  </a:lnTo>
                  <a:lnTo>
                    <a:pt x="625" y="719"/>
                  </a:lnTo>
                  <a:lnTo>
                    <a:pt x="569" y="757"/>
                  </a:lnTo>
                  <a:lnTo>
                    <a:pt x="493" y="776"/>
                  </a:lnTo>
                  <a:lnTo>
                    <a:pt x="417" y="776"/>
                  </a:lnTo>
                  <a:lnTo>
                    <a:pt x="417" y="776"/>
                  </a:lnTo>
                  <a:lnTo>
                    <a:pt x="342" y="776"/>
                  </a:lnTo>
                  <a:lnTo>
                    <a:pt x="266" y="757"/>
                  </a:lnTo>
                  <a:lnTo>
                    <a:pt x="190" y="719"/>
                  </a:lnTo>
                  <a:lnTo>
                    <a:pt x="114" y="663"/>
                  </a:lnTo>
                  <a:lnTo>
                    <a:pt x="114" y="663"/>
                  </a:lnTo>
                  <a:lnTo>
                    <a:pt x="77" y="606"/>
                  </a:lnTo>
                  <a:lnTo>
                    <a:pt x="39" y="530"/>
                  </a:lnTo>
                  <a:lnTo>
                    <a:pt x="1" y="454"/>
                  </a:lnTo>
                  <a:lnTo>
                    <a:pt x="1" y="379"/>
                  </a:lnTo>
                  <a:lnTo>
                    <a:pt x="1" y="379"/>
                  </a:lnTo>
                  <a:lnTo>
                    <a:pt x="1" y="303"/>
                  </a:lnTo>
                  <a:lnTo>
                    <a:pt x="39" y="227"/>
                  </a:lnTo>
                  <a:lnTo>
                    <a:pt x="77" y="152"/>
                  </a:lnTo>
                  <a:lnTo>
                    <a:pt x="114" y="95"/>
                  </a:lnTo>
                  <a:lnTo>
                    <a:pt x="114" y="95"/>
                  </a:lnTo>
                  <a:lnTo>
                    <a:pt x="190" y="57"/>
                  </a:lnTo>
                  <a:lnTo>
                    <a:pt x="266" y="19"/>
                  </a:lnTo>
                  <a:lnTo>
                    <a:pt x="342" y="0"/>
                  </a:lnTo>
                  <a:lnTo>
                    <a:pt x="417" y="0"/>
                  </a:lnTo>
                  <a:lnTo>
                    <a:pt x="417" y="0"/>
                  </a:lnTo>
                  <a:lnTo>
                    <a:pt x="493" y="0"/>
                  </a:lnTo>
                  <a:lnTo>
                    <a:pt x="569" y="19"/>
                  </a:lnTo>
                  <a:lnTo>
                    <a:pt x="625" y="57"/>
                  </a:lnTo>
                  <a:lnTo>
                    <a:pt x="682" y="114"/>
                  </a:lnTo>
                  <a:lnTo>
                    <a:pt x="682" y="114"/>
                  </a:lnTo>
                  <a:lnTo>
                    <a:pt x="739" y="171"/>
                  </a:lnTo>
                  <a:lnTo>
                    <a:pt x="777" y="246"/>
                  </a:lnTo>
                  <a:lnTo>
                    <a:pt x="796" y="303"/>
                  </a:lnTo>
                  <a:lnTo>
                    <a:pt x="796" y="379"/>
                  </a:lnTo>
                  <a:lnTo>
                    <a:pt x="796" y="379"/>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sp>
        <p:nvSpPr>
          <p:cNvPr id="16" name="TextBox 15"/>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1"/>
                </a:solidFill>
                <a:latin typeface="UTM Facebook K&amp;T" panose="02040603050506020204" pitchFamily="18" charset="0"/>
                <a:ea typeface="+mn-ea"/>
                <a:cs typeface="Arial" panose="020B0604020202020204" pitchFamily="34" charset="0"/>
              </a:rPr>
              <a:t>PRESENTATION</a:t>
            </a:r>
          </a:p>
        </p:txBody>
      </p:sp>
      <p:sp>
        <p:nvSpPr>
          <p:cNvPr id="17" name="Rectangle: Top Corners One Rounded and One Snipped 16"/>
          <p:cNvSpPr/>
          <p:nvPr/>
        </p:nvSpPr>
        <p:spPr>
          <a:xfrm>
            <a:off x="95250" y="114300"/>
            <a:ext cx="8963025" cy="4878732"/>
          </a:xfrm>
          <a:custGeom>
            <a:avLst/>
            <a:gdLst>
              <a:gd name="connsiteX0" fmla="*/ 813138 w 8963025"/>
              <a:gd name="connsiteY0" fmla="*/ 0 h 4878732"/>
              <a:gd name="connsiteX1" fmla="*/ 1377503 w 8963025"/>
              <a:gd name="connsiteY1" fmla="*/ 0 h 4878732"/>
              <a:gd name="connsiteX2" fmla="*/ 1795134 w 8963025"/>
              <a:gd name="connsiteY2" fmla="*/ 0 h 4878732"/>
              <a:gd name="connsiteX3" fmla="*/ 2212764 w 8963025"/>
              <a:gd name="connsiteY3" fmla="*/ 0 h 4878732"/>
              <a:gd name="connsiteX4" fmla="*/ 2923864 w 8963025"/>
              <a:gd name="connsiteY4" fmla="*/ 0 h 4878732"/>
              <a:gd name="connsiteX5" fmla="*/ 3488230 w 8963025"/>
              <a:gd name="connsiteY5" fmla="*/ 0 h 4878732"/>
              <a:gd name="connsiteX6" fmla="*/ 3832492 w 8963025"/>
              <a:gd name="connsiteY6" fmla="*/ 0 h 4878732"/>
              <a:gd name="connsiteX7" fmla="*/ 4176755 w 8963025"/>
              <a:gd name="connsiteY7" fmla="*/ 0 h 4878732"/>
              <a:gd name="connsiteX8" fmla="*/ 4521018 w 8963025"/>
              <a:gd name="connsiteY8" fmla="*/ 0 h 4878732"/>
              <a:gd name="connsiteX9" fmla="*/ 5012016 w 8963025"/>
              <a:gd name="connsiteY9" fmla="*/ 0 h 4878732"/>
              <a:gd name="connsiteX10" fmla="*/ 5649749 w 8963025"/>
              <a:gd name="connsiteY10" fmla="*/ 0 h 4878732"/>
              <a:gd name="connsiteX11" fmla="*/ 6287481 w 8963025"/>
              <a:gd name="connsiteY11" fmla="*/ 0 h 4878732"/>
              <a:gd name="connsiteX12" fmla="*/ 6925214 w 8963025"/>
              <a:gd name="connsiteY12" fmla="*/ 0 h 4878732"/>
              <a:gd name="connsiteX13" fmla="*/ 7489580 w 8963025"/>
              <a:gd name="connsiteY13" fmla="*/ 0 h 4878732"/>
              <a:gd name="connsiteX14" fmla="*/ 8149887 w 8963025"/>
              <a:gd name="connsiteY14" fmla="*/ 0 h 4878732"/>
              <a:gd name="connsiteX15" fmla="*/ 8564587 w 8963025"/>
              <a:gd name="connsiteY15" fmla="*/ 414700 h 4878732"/>
              <a:gd name="connsiteX16" fmla="*/ 8963025 w 8963025"/>
              <a:gd name="connsiteY16" fmla="*/ 813138 h 4878732"/>
              <a:gd name="connsiteX17" fmla="*/ 8963025 w 8963025"/>
              <a:gd name="connsiteY17" fmla="*/ 1271969 h 4878732"/>
              <a:gd name="connsiteX18" fmla="*/ 8963025 w 8963025"/>
              <a:gd name="connsiteY18" fmla="*/ 1934080 h 4878732"/>
              <a:gd name="connsiteX19" fmla="*/ 8963025 w 8963025"/>
              <a:gd name="connsiteY19" fmla="*/ 2514879 h 4878732"/>
              <a:gd name="connsiteX20" fmla="*/ 8963025 w 8963025"/>
              <a:gd name="connsiteY20" fmla="*/ 3095679 h 4878732"/>
              <a:gd name="connsiteX21" fmla="*/ 8963025 w 8963025"/>
              <a:gd name="connsiteY21" fmla="*/ 3717134 h 4878732"/>
              <a:gd name="connsiteX22" fmla="*/ 8963025 w 8963025"/>
              <a:gd name="connsiteY22" fmla="*/ 4338589 h 4878732"/>
              <a:gd name="connsiteX23" fmla="*/ 8963025 w 8963025"/>
              <a:gd name="connsiteY23" fmla="*/ 4878732 h 4878732"/>
              <a:gd name="connsiteX24" fmla="*/ 8186230 w 8963025"/>
              <a:gd name="connsiteY24" fmla="*/ 4878732 h 4878732"/>
              <a:gd name="connsiteX25" fmla="*/ 7499064 w 8963025"/>
              <a:gd name="connsiteY25" fmla="*/ 4878732 h 4878732"/>
              <a:gd name="connsiteX26" fmla="*/ 6901529 w 8963025"/>
              <a:gd name="connsiteY26" fmla="*/ 4878732 h 4878732"/>
              <a:gd name="connsiteX27" fmla="*/ 6303994 w 8963025"/>
              <a:gd name="connsiteY27" fmla="*/ 4878732 h 4878732"/>
              <a:gd name="connsiteX28" fmla="*/ 5796090 w 8963025"/>
              <a:gd name="connsiteY28" fmla="*/ 4878732 h 4878732"/>
              <a:gd name="connsiteX29" fmla="*/ 5377815 w 8963025"/>
              <a:gd name="connsiteY29" fmla="*/ 4878732 h 4878732"/>
              <a:gd name="connsiteX30" fmla="*/ 4780280 w 8963025"/>
              <a:gd name="connsiteY30" fmla="*/ 4878732 h 4878732"/>
              <a:gd name="connsiteX31" fmla="*/ 4272375 w 8963025"/>
              <a:gd name="connsiteY31" fmla="*/ 4878732 h 4878732"/>
              <a:gd name="connsiteX32" fmla="*/ 3943731 w 8963025"/>
              <a:gd name="connsiteY32" fmla="*/ 4878732 h 4878732"/>
              <a:gd name="connsiteX33" fmla="*/ 3166936 w 8963025"/>
              <a:gd name="connsiteY33" fmla="*/ 4878732 h 4878732"/>
              <a:gd name="connsiteX34" fmla="*/ 2390140 w 8963025"/>
              <a:gd name="connsiteY34" fmla="*/ 4878732 h 4878732"/>
              <a:gd name="connsiteX35" fmla="*/ 2061496 w 8963025"/>
              <a:gd name="connsiteY35" fmla="*/ 4878732 h 4878732"/>
              <a:gd name="connsiteX36" fmla="*/ 1374331 w 8963025"/>
              <a:gd name="connsiteY36" fmla="*/ 4878732 h 4878732"/>
              <a:gd name="connsiteX37" fmla="*/ 687165 w 8963025"/>
              <a:gd name="connsiteY37" fmla="*/ 4878732 h 4878732"/>
              <a:gd name="connsiteX38" fmla="*/ 0 w 8963025"/>
              <a:gd name="connsiteY38" fmla="*/ 4878732 h 4878732"/>
              <a:gd name="connsiteX39" fmla="*/ 0 w 8963025"/>
              <a:gd name="connsiteY39" fmla="*/ 4257277 h 4878732"/>
              <a:gd name="connsiteX40" fmla="*/ 0 w 8963025"/>
              <a:gd name="connsiteY40" fmla="*/ 3676478 h 4878732"/>
              <a:gd name="connsiteX41" fmla="*/ 0 w 8963025"/>
              <a:gd name="connsiteY41" fmla="*/ 3014367 h 4878732"/>
              <a:gd name="connsiteX42" fmla="*/ 0 w 8963025"/>
              <a:gd name="connsiteY42" fmla="*/ 2433568 h 4878732"/>
              <a:gd name="connsiteX43" fmla="*/ 0 w 8963025"/>
              <a:gd name="connsiteY43" fmla="*/ 1771457 h 4878732"/>
              <a:gd name="connsiteX44" fmla="*/ 0 w 8963025"/>
              <a:gd name="connsiteY44" fmla="*/ 813138 h 4878732"/>
              <a:gd name="connsiteX45" fmla="*/ 813138 w 8963025"/>
              <a:gd name="connsiteY45" fmla="*/ 0 h 487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963025" h="4878732" fill="none" extrusionOk="0">
                <a:moveTo>
                  <a:pt x="813138" y="0"/>
                </a:moveTo>
                <a:cubicBezTo>
                  <a:pt x="1084331" y="-52896"/>
                  <a:pt x="1240145" y="52308"/>
                  <a:pt x="1377503" y="0"/>
                </a:cubicBezTo>
                <a:cubicBezTo>
                  <a:pt x="1514862" y="-52308"/>
                  <a:pt x="1627600" y="9410"/>
                  <a:pt x="1795134" y="0"/>
                </a:cubicBezTo>
                <a:cubicBezTo>
                  <a:pt x="1962668" y="-9410"/>
                  <a:pt x="2018849" y="20737"/>
                  <a:pt x="2212764" y="0"/>
                </a:cubicBezTo>
                <a:cubicBezTo>
                  <a:pt x="2406679" y="-20737"/>
                  <a:pt x="2738945" y="65574"/>
                  <a:pt x="2923864" y="0"/>
                </a:cubicBezTo>
                <a:cubicBezTo>
                  <a:pt x="3108783" y="-65574"/>
                  <a:pt x="3354444" y="48407"/>
                  <a:pt x="3488230" y="0"/>
                </a:cubicBezTo>
                <a:cubicBezTo>
                  <a:pt x="3622016" y="-48407"/>
                  <a:pt x="3669186" y="18444"/>
                  <a:pt x="3832492" y="0"/>
                </a:cubicBezTo>
                <a:cubicBezTo>
                  <a:pt x="3995798" y="-18444"/>
                  <a:pt x="4089132" y="19735"/>
                  <a:pt x="4176755" y="0"/>
                </a:cubicBezTo>
                <a:cubicBezTo>
                  <a:pt x="4264378" y="-19735"/>
                  <a:pt x="4386850" y="31560"/>
                  <a:pt x="4521018" y="0"/>
                </a:cubicBezTo>
                <a:cubicBezTo>
                  <a:pt x="4655186" y="-31560"/>
                  <a:pt x="4814976" y="175"/>
                  <a:pt x="5012016" y="0"/>
                </a:cubicBezTo>
                <a:cubicBezTo>
                  <a:pt x="5209056" y="-175"/>
                  <a:pt x="5451690" y="63679"/>
                  <a:pt x="5649749" y="0"/>
                </a:cubicBezTo>
                <a:cubicBezTo>
                  <a:pt x="5847808" y="-63679"/>
                  <a:pt x="6044792" y="63454"/>
                  <a:pt x="6287481" y="0"/>
                </a:cubicBezTo>
                <a:cubicBezTo>
                  <a:pt x="6530170" y="-63454"/>
                  <a:pt x="6710894" y="26109"/>
                  <a:pt x="6925214" y="0"/>
                </a:cubicBezTo>
                <a:cubicBezTo>
                  <a:pt x="7139534" y="-26109"/>
                  <a:pt x="7312087" y="16882"/>
                  <a:pt x="7489580" y="0"/>
                </a:cubicBezTo>
                <a:cubicBezTo>
                  <a:pt x="7667073" y="-16882"/>
                  <a:pt x="7883149" y="33917"/>
                  <a:pt x="8149887" y="0"/>
                </a:cubicBezTo>
                <a:cubicBezTo>
                  <a:pt x="8321491" y="119357"/>
                  <a:pt x="8369332" y="238382"/>
                  <a:pt x="8564587" y="414700"/>
                </a:cubicBezTo>
                <a:cubicBezTo>
                  <a:pt x="8759842" y="591018"/>
                  <a:pt x="8823430" y="690300"/>
                  <a:pt x="8963025" y="813138"/>
                </a:cubicBezTo>
                <a:cubicBezTo>
                  <a:pt x="9006649" y="1000356"/>
                  <a:pt x="8909602" y="1106316"/>
                  <a:pt x="8963025" y="1271969"/>
                </a:cubicBezTo>
                <a:cubicBezTo>
                  <a:pt x="9016448" y="1437622"/>
                  <a:pt x="8951594" y="1714546"/>
                  <a:pt x="8963025" y="1934080"/>
                </a:cubicBezTo>
                <a:cubicBezTo>
                  <a:pt x="8974456" y="2153614"/>
                  <a:pt x="8898010" y="2334382"/>
                  <a:pt x="8963025" y="2514879"/>
                </a:cubicBezTo>
                <a:cubicBezTo>
                  <a:pt x="9028040" y="2695376"/>
                  <a:pt x="8935447" y="2925167"/>
                  <a:pt x="8963025" y="3095679"/>
                </a:cubicBezTo>
                <a:cubicBezTo>
                  <a:pt x="8990603" y="3266191"/>
                  <a:pt x="8917122" y="3504854"/>
                  <a:pt x="8963025" y="3717134"/>
                </a:cubicBezTo>
                <a:cubicBezTo>
                  <a:pt x="9008928" y="3929414"/>
                  <a:pt x="8940947" y="4143955"/>
                  <a:pt x="8963025" y="4338589"/>
                </a:cubicBezTo>
                <a:cubicBezTo>
                  <a:pt x="8985103" y="4533224"/>
                  <a:pt x="8908892" y="4756777"/>
                  <a:pt x="8963025" y="4878732"/>
                </a:cubicBezTo>
                <a:cubicBezTo>
                  <a:pt x="8691027" y="4899180"/>
                  <a:pt x="8398151" y="4843705"/>
                  <a:pt x="8186230" y="4878732"/>
                </a:cubicBezTo>
                <a:cubicBezTo>
                  <a:pt x="7974309" y="4913759"/>
                  <a:pt x="7735133" y="4845033"/>
                  <a:pt x="7499064" y="4878732"/>
                </a:cubicBezTo>
                <a:cubicBezTo>
                  <a:pt x="7262995" y="4912431"/>
                  <a:pt x="7130972" y="4866481"/>
                  <a:pt x="6901529" y="4878732"/>
                </a:cubicBezTo>
                <a:cubicBezTo>
                  <a:pt x="6672087" y="4890983"/>
                  <a:pt x="6550677" y="4873111"/>
                  <a:pt x="6303994" y="4878732"/>
                </a:cubicBezTo>
                <a:cubicBezTo>
                  <a:pt x="6057311" y="4884353"/>
                  <a:pt x="5958574" y="4844935"/>
                  <a:pt x="5796090" y="4878732"/>
                </a:cubicBezTo>
                <a:cubicBezTo>
                  <a:pt x="5633606" y="4912529"/>
                  <a:pt x="5498253" y="4851663"/>
                  <a:pt x="5377815" y="4878732"/>
                </a:cubicBezTo>
                <a:cubicBezTo>
                  <a:pt x="5257377" y="4905801"/>
                  <a:pt x="4984831" y="4859600"/>
                  <a:pt x="4780280" y="4878732"/>
                </a:cubicBezTo>
                <a:cubicBezTo>
                  <a:pt x="4575730" y="4897864"/>
                  <a:pt x="4510656" y="4862496"/>
                  <a:pt x="4272375" y="4878732"/>
                </a:cubicBezTo>
                <a:cubicBezTo>
                  <a:pt x="4034094" y="4894968"/>
                  <a:pt x="4042472" y="4868424"/>
                  <a:pt x="3943731" y="4878732"/>
                </a:cubicBezTo>
                <a:cubicBezTo>
                  <a:pt x="3844990" y="4889040"/>
                  <a:pt x="3362946" y="4814676"/>
                  <a:pt x="3166936" y="4878732"/>
                </a:cubicBezTo>
                <a:cubicBezTo>
                  <a:pt x="2970926" y="4942788"/>
                  <a:pt x="2614493" y="4841114"/>
                  <a:pt x="2390140" y="4878732"/>
                </a:cubicBezTo>
                <a:cubicBezTo>
                  <a:pt x="2165787" y="4916350"/>
                  <a:pt x="2169747" y="4869806"/>
                  <a:pt x="2061496" y="4878732"/>
                </a:cubicBezTo>
                <a:cubicBezTo>
                  <a:pt x="1953245" y="4887658"/>
                  <a:pt x="1587279" y="4829678"/>
                  <a:pt x="1374331" y="4878732"/>
                </a:cubicBezTo>
                <a:cubicBezTo>
                  <a:pt x="1161384" y="4927786"/>
                  <a:pt x="861022" y="4809023"/>
                  <a:pt x="687165" y="4878732"/>
                </a:cubicBezTo>
                <a:cubicBezTo>
                  <a:pt x="513308" y="4948441"/>
                  <a:pt x="169617" y="4870480"/>
                  <a:pt x="0" y="4878732"/>
                </a:cubicBezTo>
                <a:cubicBezTo>
                  <a:pt x="-54647" y="4606181"/>
                  <a:pt x="68901" y="4446040"/>
                  <a:pt x="0" y="4257277"/>
                </a:cubicBezTo>
                <a:cubicBezTo>
                  <a:pt x="-68901" y="4068515"/>
                  <a:pt x="9283" y="3811574"/>
                  <a:pt x="0" y="3676478"/>
                </a:cubicBezTo>
                <a:cubicBezTo>
                  <a:pt x="-9283" y="3541382"/>
                  <a:pt x="48655" y="3280176"/>
                  <a:pt x="0" y="3014367"/>
                </a:cubicBezTo>
                <a:cubicBezTo>
                  <a:pt x="-48655" y="2748558"/>
                  <a:pt x="14724" y="2607529"/>
                  <a:pt x="0" y="2433568"/>
                </a:cubicBezTo>
                <a:cubicBezTo>
                  <a:pt x="-14724" y="2259607"/>
                  <a:pt x="55429" y="2037808"/>
                  <a:pt x="0" y="1771457"/>
                </a:cubicBezTo>
                <a:cubicBezTo>
                  <a:pt x="-55429" y="1505106"/>
                  <a:pt x="63503" y="1157480"/>
                  <a:pt x="0" y="813138"/>
                </a:cubicBezTo>
                <a:cubicBezTo>
                  <a:pt x="45856" y="399363"/>
                  <a:pt x="293551" y="-92295"/>
                  <a:pt x="813138" y="0"/>
                </a:cubicBezTo>
                <a:close/>
              </a:path>
              <a:path w="8963025" h="4878732" stroke="0" extrusionOk="0">
                <a:moveTo>
                  <a:pt x="813138" y="0"/>
                </a:moveTo>
                <a:cubicBezTo>
                  <a:pt x="978790" y="-35286"/>
                  <a:pt x="1151972" y="67993"/>
                  <a:pt x="1450871" y="0"/>
                </a:cubicBezTo>
                <a:cubicBezTo>
                  <a:pt x="1749770" y="-67993"/>
                  <a:pt x="1795080" y="38705"/>
                  <a:pt x="1941869" y="0"/>
                </a:cubicBezTo>
                <a:cubicBezTo>
                  <a:pt x="2088658" y="-38705"/>
                  <a:pt x="2225911" y="15450"/>
                  <a:pt x="2359499" y="0"/>
                </a:cubicBezTo>
                <a:cubicBezTo>
                  <a:pt x="2493087" y="-15450"/>
                  <a:pt x="2744412" y="74476"/>
                  <a:pt x="2997232" y="0"/>
                </a:cubicBezTo>
                <a:cubicBezTo>
                  <a:pt x="3250052" y="-74476"/>
                  <a:pt x="3370982" y="64104"/>
                  <a:pt x="3561597" y="0"/>
                </a:cubicBezTo>
                <a:cubicBezTo>
                  <a:pt x="3752213" y="-64104"/>
                  <a:pt x="3756152" y="25770"/>
                  <a:pt x="3905860" y="0"/>
                </a:cubicBezTo>
                <a:cubicBezTo>
                  <a:pt x="4055568" y="-25770"/>
                  <a:pt x="4236513" y="1793"/>
                  <a:pt x="4396858" y="0"/>
                </a:cubicBezTo>
                <a:cubicBezTo>
                  <a:pt x="4557203" y="-1793"/>
                  <a:pt x="4885350" y="11917"/>
                  <a:pt x="5107958" y="0"/>
                </a:cubicBezTo>
                <a:cubicBezTo>
                  <a:pt x="5330566" y="-11917"/>
                  <a:pt x="5453878" y="52367"/>
                  <a:pt x="5598956" y="0"/>
                </a:cubicBezTo>
                <a:cubicBezTo>
                  <a:pt x="5744034" y="-52367"/>
                  <a:pt x="5818823" y="23311"/>
                  <a:pt x="5943219" y="0"/>
                </a:cubicBezTo>
                <a:cubicBezTo>
                  <a:pt x="6067615" y="-23311"/>
                  <a:pt x="6485089" y="69801"/>
                  <a:pt x="6654319" y="0"/>
                </a:cubicBezTo>
                <a:cubicBezTo>
                  <a:pt x="6823549" y="-69801"/>
                  <a:pt x="6997713" y="22338"/>
                  <a:pt x="7145317" y="0"/>
                </a:cubicBezTo>
                <a:cubicBezTo>
                  <a:pt x="7292921" y="-22338"/>
                  <a:pt x="7388669" y="9916"/>
                  <a:pt x="7562947" y="0"/>
                </a:cubicBezTo>
                <a:cubicBezTo>
                  <a:pt x="7737225" y="-9916"/>
                  <a:pt x="7898121" y="46052"/>
                  <a:pt x="8149887" y="0"/>
                </a:cubicBezTo>
                <a:cubicBezTo>
                  <a:pt x="8355285" y="143751"/>
                  <a:pt x="8459346" y="317104"/>
                  <a:pt x="8556456" y="406569"/>
                </a:cubicBezTo>
                <a:cubicBezTo>
                  <a:pt x="8653566" y="496034"/>
                  <a:pt x="8830619" y="720033"/>
                  <a:pt x="8963025" y="813138"/>
                </a:cubicBezTo>
                <a:cubicBezTo>
                  <a:pt x="8963064" y="940955"/>
                  <a:pt x="8939059" y="1144926"/>
                  <a:pt x="8963025" y="1312625"/>
                </a:cubicBezTo>
                <a:cubicBezTo>
                  <a:pt x="8986991" y="1480324"/>
                  <a:pt x="8896495" y="1759082"/>
                  <a:pt x="8963025" y="1893424"/>
                </a:cubicBezTo>
                <a:cubicBezTo>
                  <a:pt x="9029555" y="2027766"/>
                  <a:pt x="8894473" y="2346965"/>
                  <a:pt x="8963025" y="2474224"/>
                </a:cubicBezTo>
                <a:cubicBezTo>
                  <a:pt x="9031577" y="2601483"/>
                  <a:pt x="8953904" y="2791948"/>
                  <a:pt x="8963025" y="3014367"/>
                </a:cubicBezTo>
                <a:cubicBezTo>
                  <a:pt x="8972146" y="3236786"/>
                  <a:pt x="8910575" y="3251368"/>
                  <a:pt x="8963025" y="3473198"/>
                </a:cubicBezTo>
                <a:cubicBezTo>
                  <a:pt x="9015475" y="3695028"/>
                  <a:pt x="8902338" y="3816585"/>
                  <a:pt x="8963025" y="4013341"/>
                </a:cubicBezTo>
                <a:cubicBezTo>
                  <a:pt x="9023712" y="4210097"/>
                  <a:pt x="8887520" y="4465092"/>
                  <a:pt x="8963025" y="4878732"/>
                </a:cubicBezTo>
                <a:cubicBezTo>
                  <a:pt x="8849205" y="4904009"/>
                  <a:pt x="8704583" y="4875672"/>
                  <a:pt x="8634381" y="4878732"/>
                </a:cubicBezTo>
                <a:cubicBezTo>
                  <a:pt x="8564179" y="4881792"/>
                  <a:pt x="8387554" y="4854965"/>
                  <a:pt x="8305737" y="4878732"/>
                </a:cubicBezTo>
                <a:cubicBezTo>
                  <a:pt x="8223920" y="4902499"/>
                  <a:pt x="8050936" y="4839833"/>
                  <a:pt x="7887462" y="4878732"/>
                </a:cubicBezTo>
                <a:cubicBezTo>
                  <a:pt x="7723988" y="4917631"/>
                  <a:pt x="7398302" y="4860614"/>
                  <a:pt x="7110667" y="4878732"/>
                </a:cubicBezTo>
                <a:cubicBezTo>
                  <a:pt x="6823032" y="4896850"/>
                  <a:pt x="6863493" y="4874097"/>
                  <a:pt x="6782022" y="4878732"/>
                </a:cubicBezTo>
                <a:cubicBezTo>
                  <a:pt x="6700552" y="4883367"/>
                  <a:pt x="6365019" y="4819423"/>
                  <a:pt x="6184487" y="4878732"/>
                </a:cubicBezTo>
                <a:cubicBezTo>
                  <a:pt x="6003955" y="4938041"/>
                  <a:pt x="5690954" y="4840487"/>
                  <a:pt x="5497322" y="4878732"/>
                </a:cubicBezTo>
                <a:cubicBezTo>
                  <a:pt x="5303691" y="4916977"/>
                  <a:pt x="5288428" y="4847953"/>
                  <a:pt x="5168678" y="4878732"/>
                </a:cubicBezTo>
                <a:cubicBezTo>
                  <a:pt x="5048928" y="4909511"/>
                  <a:pt x="4844429" y="4876729"/>
                  <a:pt x="4571143" y="4878732"/>
                </a:cubicBezTo>
                <a:cubicBezTo>
                  <a:pt x="4297858" y="4880735"/>
                  <a:pt x="4157310" y="4815614"/>
                  <a:pt x="3973608" y="4878732"/>
                </a:cubicBezTo>
                <a:cubicBezTo>
                  <a:pt x="3789907" y="4941850"/>
                  <a:pt x="3563053" y="4855733"/>
                  <a:pt x="3376073" y="4878732"/>
                </a:cubicBezTo>
                <a:cubicBezTo>
                  <a:pt x="3189093" y="4901731"/>
                  <a:pt x="2760452" y="4802063"/>
                  <a:pt x="2599277" y="4878732"/>
                </a:cubicBezTo>
                <a:cubicBezTo>
                  <a:pt x="2438102" y="4955401"/>
                  <a:pt x="2183032" y="4835240"/>
                  <a:pt x="1822482" y="4878732"/>
                </a:cubicBezTo>
                <a:cubicBezTo>
                  <a:pt x="1461933" y="4922224"/>
                  <a:pt x="1319933" y="4827270"/>
                  <a:pt x="1045686" y="4878732"/>
                </a:cubicBezTo>
                <a:cubicBezTo>
                  <a:pt x="771439" y="4930194"/>
                  <a:pt x="473812" y="4769705"/>
                  <a:pt x="0" y="4878732"/>
                </a:cubicBezTo>
                <a:cubicBezTo>
                  <a:pt x="-63579" y="4670683"/>
                  <a:pt x="36227" y="4430619"/>
                  <a:pt x="0" y="4216621"/>
                </a:cubicBezTo>
                <a:cubicBezTo>
                  <a:pt x="-36227" y="4002623"/>
                  <a:pt x="46302" y="3884074"/>
                  <a:pt x="0" y="3717134"/>
                </a:cubicBezTo>
                <a:cubicBezTo>
                  <a:pt x="-46302" y="3550194"/>
                  <a:pt x="74477" y="3235948"/>
                  <a:pt x="0" y="3095679"/>
                </a:cubicBezTo>
                <a:cubicBezTo>
                  <a:pt x="-74477" y="2955410"/>
                  <a:pt x="66629" y="2731433"/>
                  <a:pt x="0" y="2514879"/>
                </a:cubicBezTo>
                <a:cubicBezTo>
                  <a:pt x="-66629" y="2298325"/>
                  <a:pt x="48737" y="2222402"/>
                  <a:pt x="0" y="1974736"/>
                </a:cubicBezTo>
                <a:cubicBezTo>
                  <a:pt x="-48737" y="1727070"/>
                  <a:pt x="36492" y="1715997"/>
                  <a:pt x="0" y="1515905"/>
                </a:cubicBezTo>
                <a:cubicBezTo>
                  <a:pt x="-36492" y="1315813"/>
                  <a:pt x="41318" y="1037334"/>
                  <a:pt x="0" y="813138"/>
                </a:cubicBezTo>
                <a:cubicBezTo>
                  <a:pt x="-53479" y="323183"/>
                  <a:pt x="284174" y="108267"/>
                  <a:pt x="813138" y="0"/>
                </a:cubicBezTo>
                <a:close/>
              </a:path>
            </a:pathLst>
          </a:custGeom>
          <a:solidFill>
            <a:srgbClr val="FFFFFF"/>
          </a:solidFill>
          <a:ln>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2" name="Table 21"/>
          <p:cNvGraphicFramePr>
            <a:graphicFrameLocks noGrp="1"/>
          </p:cNvGraphicFramePr>
          <p:nvPr/>
        </p:nvGraphicFramePr>
        <p:xfrm>
          <a:off x="156858" y="1201442"/>
          <a:ext cx="8987142" cy="3730552"/>
        </p:xfrm>
        <a:graphic>
          <a:graphicData uri="http://schemas.openxmlformats.org/drawingml/2006/table">
            <a:tbl>
              <a:tblPr firstRow="1" firstCol="1" bandRow="1">
                <a:tableStyleId>{2D5ABB26-0587-4C30-8999-92F81FD0307C}</a:tableStyleId>
              </a:tblPr>
              <a:tblGrid>
                <a:gridCol w="766875">
                  <a:extLst>
                    <a:ext uri="{9D8B030D-6E8A-4147-A177-3AD203B41FA5}">
                      <a16:colId xmlns:a16="http://schemas.microsoft.com/office/drawing/2014/main" val="20000"/>
                    </a:ext>
                  </a:extLst>
                </a:gridCol>
                <a:gridCol w="8220267">
                  <a:extLst>
                    <a:ext uri="{9D8B030D-6E8A-4147-A177-3AD203B41FA5}">
                      <a16:colId xmlns:a16="http://schemas.microsoft.com/office/drawing/2014/main" val="20001"/>
                    </a:ext>
                  </a:extLst>
                </a:gridCol>
              </a:tblGrid>
              <a:tr h="230982">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pPr algn="just"/>
                      <a:r>
                        <a:rPr lang="en-SG" sz="1200" dirty="0">
                          <a:effectLst/>
                        </a:rPr>
                        <a:t>Good morning, class. Today, we’ll talk about the generation gap. So, what is the generation gap?</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0"/>
                  </a:ext>
                </a:extLst>
              </a:tr>
              <a:tr h="242048">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Well, I think it’s  the difference in beliefs and behaviour between young and older people.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1"/>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You’re right, Mark. So, is there a generation gap in your family?</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2"/>
                  </a:ext>
                </a:extLst>
              </a:tr>
              <a:tr h="459890">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Not really, Ms </a:t>
                      </a:r>
                      <a:r>
                        <a:rPr lang="en-SG" sz="1200" dirty="0" err="1">
                          <a:effectLst/>
                        </a:rPr>
                        <a:t>Hoa</a:t>
                      </a:r>
                      <a:r>
                        <a:rPr lang="en-SG" sz="1200" dirty="0">
                          <a:effectLst/>
                        </a:rPr>
                        <a:t>.  I live in a nuclear family with my parents and brother. We understand each other quite well though we still argue over small things.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3"/>
                  </a:ext>
                </a:extLst>
              </a:tr>
              <a:tr h="41148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Right. We can’t avoid daily arguments.</a:t>
                      </a:r>
                    </a:p>
                    <a:p>
                      <a:r>
                        <a:rPr lang="en-SG" sz="1200" dirty="0">
                          <a:effectLst/>
                        </a:rPr>
                        <a:t> What about you, Mai?</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4"/>
                  </a:ext>
                </a:extLst>
              </a:tr>
              <a:tr h="2252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I live with my extended family, and I have to learn to accept the differences between the generations.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5"/>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That’s a good point. Can you give us an example?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6"/>
                  </a:ext>
                </a:extLst>
              </a:tr>
              <a:tr h="6299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my grandparents hold traditional views of male jobs and gender roles. For example, my grandfather wants my brother to be an engineer, but my brother hopes to become a musician. And my grandmother thinks women have to do all the housework.</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7"/>
                  </a:ext>
                </a:extLst>
              </a:tr>
              <a:tr h="205740">
                <a:tc>
                  <a:txBody>
                    <a:bodyPr/>
                    <a:lstStyle/>
                    <a:p>
                      <a:r>
                        <a:rPr lang="en-SG" sz="1200" b="1">
                          <a:effectLst/>
                        </a:rPr>
                        <a:t>Ms Hoa: </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How about your parents? Do they share your grandparents’ views?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8"/>
                  </a:ext>
                </a:extLst>
              </a:tr>
              <a:tr h="411480">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 they don’t. They think that we should follow our dreams. They give us advice, but never force us to follow in their footsteps.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9"/>
                  </a:ext>
                </a:extLst>
              </a:tr>
              <a:tr h="502220">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Thank you, Mai, for sharing your experiences. You must respect your parents and grandparents, but you should also express your opinion. Now let’s continue our discussion with …. </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10"/>
                  </a:ext>
                </a:extLst>
              </a:tr>
            </a:tbl>
          </a:graphicData>
        </a:graphic>
      </p:graphicFrame>
      <p:cxnSp>
        <p:nvCxnSpPr>
          <p:cNvPr id="3" name="Straight Connector 2"/>
          <p:cNvCxnSpPr/>
          <p:nvPr/>
        </p:nvCxnSpPr>
        <p:spPr>
          <a:xfrm>
            <a:off x="1674159" y="3341594"/>
            <a:ext cx="2413747"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5" name="Arrow: Right 4">
            <a:hlinkClick r:id="rId4" action="ppaction://hlinksldjump"/>
          </p:cNvPr>
          <p:cNvSpPr/>
          <p:nvPr/>
        </p:nvSpPr>
        <p:spPr>
          <a:xfrm>
            <a:off x="7355862" y="655771"/>
            <a:ext cx="887505" cy="40341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BACK</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471"/>
        <p:cNvGrpSpPr/>
        <p:nvPr/>
      </p:nvGrpSpPr>
      <p:grpSpPr>
        <a:xfrm>
          <a:off x="0" y="0"/>
          <a:ext cx="0" cy="0"/>
          <a:chOff x="0" y="0"/>
          <a:chExt cx="0" cy="0"/>
        </a:xfrm>
      </p:grpSpPr>
      <p:sp>
        <p:nvSpPr>
          <p:cNvPr id="28" name="Rectangle: Diagonal Corners Rounded 27"/>
          <p:cNvSpPr/>
          <p:nvPr/>
        </p:nvSpPr>
        <p:spPr>
          <a:xfrm>
            <a:off x="52387" y="128587"/>
            <a:ext cx="9039225" cy="4886325"/>
          </a:xfrm>
          <a:custGeom>
            <a:avLst/>
            <a:gdLst>
              <a:gd name="connsiteX0" fmla="*/ 814404 w 9039225"/>
              <a:gd name="connsiteY0" fmla="*/ 0 h 4886325"/>
              <a:gd name="connsiteX1" fmla="*/ 1417558 w 9039225"/>
              <a:gd name="connsiteY1" fmla="*/ 0 h 4886325"/>
              <a:gd name="connsiteX2" fmla="*/ 2102959 w 9039225"/>
              <a:gd name="connsiteY2" fmla="*/ 0 h 4886325"/>
              <a:gd name="connsiteX3" fmla="*/ 2541616 w 9039225"/>
              <a:gd name="connsiteY3" fmla="*/ 0 h 4886325"/>
              <a:gd name="connsiteX4" fmla="*/ 2980274 w 9039225"/>
              <a:gd name="connsiteY4" fmla="*/ 0 h 4886325"/>
              <a:gd name="connsiteX5" fmla="*/ 3501179 w 9039225"/>
              <a:gd name="connsiteY5" fmla="*/ 0 h 4886325"/>
              <a:gd name="connsiteX6" fmla="*/ 4104332 w 9039225"/>
              <a:gd name="connsiteY6" fmla="*/ 0 h 4886325"/>
              <a:gd name="connsiteX7" fmla="*/ 4954231 w 9039225"/>
              <a:gd name="connsiteY7" fmla="*/ 0 h 4886325"/>
              <a:gd name="connsiteX8" fmla="*/ 5639632 w 9039225"/>
              <a:gd name="connsiteY8" fmla="*/ 0 h 4886325"/>
              <a:gd name="connsiteX9" fmla="*/ 6489530 w 9039225"/>
              <a:gd name="connsiteY9" fmla="*/ 0 h 4886325"/>
              <a:gd name="connsiteX10" fmla="*/ 6928188 w 9039225"/>
              <a:gd name="connsiteY10" fmla="*/ 0 h 4886325"/>
              <a:gd name="connsiteX11" fmla="*/ 7449093 w 9039225"/>
              <a:gd name="connsiteY11" fmla="*/ 0 h 4886325"/>
              <a:gd name="connsiteX12" fmla="*/ 7969998 w 9039225"/>
              <a:gd name="connsiteY12" fmla="*/ 0 h 4886325"/>
              <a:gd name="connsiteX13" fmla="*/ 9039225 w 9039225"/>
              <a:gd name="connsiteY13" fmla="*/ 0 h 4886325"/>
              <a:gd name="connsiteX14" fmla="*/ 9039225 w 9039225"/>
              <a:gd name="connsiteY14" fmla="*/ 0 h 4886325"/>
              <a:gd name="connsiteX15" fmla="*/ 9039225 w 9039225"/>
              <a:gd name="connsiteY15" fmla="*/ 760092 h 4886325"/>
              <a:gd name="connsiteX16" fmla="*/ 9039225 w 9039225"/>
              <a:gd name="connsiteY16" fmla="*/ 1479465 h 4886325"/>
              <a:gd name="connsiteX17" fmla="*/ 9039225 w 9039225"/>
              <a:gd name="connsiteY17" fmla="*/ 2035960 h 4886325"/>
              <a:gd name="connsiteX18" fmla="*/ 9039225 w 9039225"/>
              <a:gd name="connsiteY18" fmla="*/ 2673895 h 4886325"/>
              <a:gd name="connsiteX19" fmla="*/ 9039225 w 9039225"/>
              <a:gd name="connsiteY19" fmla="*/ 3271110 h 4886325"/>
              <a:gd name="connsiteX20" fmla="*/ 9039225 w 9039225"/>
              <a:gd name="connsiteY20" fmla="*/ 4071921 h 4886325"/>
              <a:gd name="connsiteX21" fmla="*/ 8224821 w 9039225"/>
              <a:gd name="connsiteY21" fmla="*/ 4886325 h 4886325"/>
              <a:gd name="connsiteX22" fmla="*/ 7539419 w 9039225"/>
              <a:gd name="connsiteY22" fmla="*/ 4886325 h 4886325"/>
              <a:gd name="connsiteX23" fmla="*/ 6771769 w 9039225"/>
              <a:gd name="connsiteY23" fmla="*/ 4886325 h 4886325"/>
              <a:gd name="connsiteX24" fmla="*/ 6086368 w 9039225"/>
              <a:gd name="connsiteY24" fmla="*/ 4886325 h 4886325"/>
              <a:gd name="connsiteX25" fmla="*/ 5565462 w 9039225"/>
              <a:gd name="connsiteY25" fmla="*/ 4886325 h 4886325"/>
              <a:gd name="connsiteX26" fmla="*/ 4715564 w 9039225"/>
              <a:gd name="connsiteY26" fmla="*/ 4886325 h 4886325"/>
              <a:gd name="connsiteX27" fmla="*/ 3947914 w 9039225"/>
              <a:gd name="connsiteY27" fmla="*/ 4886325 h 4886325"/>
              <a:gd name="connsiteX28" fmla="*/ 3180264 w 9039225"/>
              <a:gd name="connsiteY28" fmla="*/ 4886325 h 4886325"/>
              <a:gd name="connsiteX29" fmla="*/ 2659359 w 9039225"/>
              <a:gd name="connsiteY29" fmla="*/ 4886325 h 4886325"/>
              <a:gd name="connsiteX30" fmla="*/ 2220702 w 9039225"/>
              <a:gd name="connsiteY30" fmla="*/ 4886325 h 4886325"/>
              <a:gd name="connsiteX31" fmla="*/ 1782045 w 9039225"/>
              <a:gd name="connsiteY31" fmla="*/ 4886325 h 4886325"/>
              <a:gd name="connsiteX32" fmla="*/ 932146 w 9039225"/>
              <a:gd name="connsiteY32" fmla="*/ 4886325 h 4886325"/>
              <a:gd name="connsiteX33" fmla="*/ 0 w 9039225"/>
              <a:gd name="connsiteY33" fmla="*/ 4886325 h 4886325"/>
              <a:gd name="connsiteX34" fmla="*/ 0 w 9039225"/>
              <a:gd name="connsiteY34" fmla="*/ 4886325 h 4886325"/>
              <a:gd name="connsiteX35" fmla="*/ 0 w 9039225"/>
              <a:gd name="connsiteY35" fmla="*/ 4207672 h 4886325"/>
              <a:gd name="connsiteX36" fmla="*/ 0 w 9039225"/>
              <a:gd name="connsiteY36" fmla="*/ 3569737 h 4886325"/>
              <a:gd name="connsiteX37" fmla="*/ 0 w 9039225"/>
              <a:gd name="connsiteY37" fmla="*/ 2891084 h 4886325"/>
              <a:gd name="connsiteX38" fmla="*/ 0 w 9039225"/>
              <a:gd name="connsiteY38" fmla="*/ 2130992 h 4886325"/>
              <a:gd name="connsiteX39" fmla="*/ 0 w 9039225"/>
              <a:gd name="connsiteY39" fmla="*/ 1493058 h 4886325"/>
              <a:gd name="connsiteX40" fmla="*/ 0 w 9039225"/>
              <a:gd name="connsiteY40" fmla="*/ 814404 h 4886325"/>
              <a:gd name="connsiteX41" fmla="*/ 814404 w 9039225"/>
              <a:gd name="connsiteY41" fmla="*/ 0 h 488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039225" h="4886325" fill="none" extrusionOk="0">
                <a:moveTo>
                  <a:pt x="814404" y="0"/>
                </a:moveTo>
                <a:cubicBezTo>
                  <a:pt x="1039834" y="7762"/>
                  <a:pt x="1266610" y="1300"/>
                  <a:pt x="1417558" y="0"/>
                </a:cubicBezTo>
                <a:cubicBezTo>
                  <a:pt x="1568506" y="-1300"/>
                  <a:pt x="1788823" y="-13699"/>
                  <a:pt x="2102959" y="0"/>
                </a:cubicBezTo>
                <a:cubicBezTo>
                  <a:pt x="2417095" y="13699"/>
                  <a:pt x="2395659" y="11730"/>
                  <a:pt x="2541616" y="0"/>
                </a:cubicBezTo>
                <a:cubicBezTo>
                  <a:pt x="2687573" y="-11730"/>
                  <a:pt x="2761073" y="11227"/>
                  <a:pt x="2980274" y="0"/>
                </a:cubicBezTo>
                <a:cubicBezTo>
                  <a:pt x="3199475" y="-11227"/>
                  <a:pt x="3249967" y="17205"/>
                  <a:pt x="3501179" y="0"/>
                </a:cubicBezTo>
                <a:cubicBezTo>
                  <a:pt x="3752392" y="-17205"/>
                  <a:pt x="3883599" y="-14210"/>
                  <a:pt x="4104332" y="0"/>
                </a:cubicBezTo>
                <a:cubicBezTo>
                  <a:pt x="4325065" y="14210"/>
                  <a:pt x="4763526" y="17199"/>
                  <a:pt x="4954231" y="0"/>
                </a:cubicBezTo>
                <a:cubicBezTo>
                  <a:pt x="5144936" y="-17199"/>
                  <a:pt x="5311541" y="-5556"/>
                  <a:pt x="5639632" y="0"/>
                </a:cubicBezTo>
                <a:cubicBezTo>
                  <a:pt x="5967723" y="5556"/>
                  <a:pt x="6296074" y="-26801"/>
                  <a:pt x="6489530" y="0"/>
                </a:cubicBezTo>
                <a:cubicBezTo>
                  <a:pt x="6682986" y="26801"/>
                  <a:pt x="6710948" y="11125"/>
                  <a:pt x="6928188" y="0"/>
                </a:cubicBezTo>
                <a:cubicBezTo>
                  <a:pt x="7145428" y="-11125"/>
                  <a:pt x="7287968" y="15296"/>
                  <a:pt x="7449093" y="0"/>
                </a:cubicBezTo>
                <a:cubicBezTo>
                  <a:pt x="7610219" y="-15296"/>
                  <a:pt x="7799197" y="15428"/>
                  <a:pt x="7969998" y="0"/>
                </a:cubicBezTo>
                <a:cubicBezTo>
                  <a:pt x="8140799" y="-15428"/>
                  <a:pt x="8595186" y="-9299"/>
                  <a:pt x="9039225" y="0"/>
                </a:cubicBezTo>
                <a:lnTo>
                  <a:pt x="9039225" y="0"/>
                </a:lnTo>
                <a:cubicBezTo>
                  <a:pt x="9061720" y="156802"/>
                  <a:pt x="9008874" y="468291"/>
                  <a:pt x="9039225" y="760092"/>
                </a:cubicBezTo>
                <a:cubicBezTo>
                  <a:pt x="9069576" y="1051893"/>
                  <a:pt x="9059714" y="1251189"/>
                  <a:pt x="9039225" y="1479465"/>
                </a:cubicBezTo>
                <a:cubicBezTo>
                  <a:pt x="9018736" y="1707741"/>
                  <a:pt x="9031290" y="1852005"/>
                  <a:pt x="9039225" y="2035960"/>
                </a:cubicBezTo>
                <a:cubicBezTo>
                  <a:pt x="9047160" y="2219916"/>
                  <a:pt x="9009163" y="2414413"/>
                  <a:pt x="9039225" y="2673895"/>
                </a:cubicBezTo>
                <a:cubicBezTo>
                  <a:pt x="9069287" y="2933378"/>
                  <a:pt x="9059087" y="3135252"/>
                  <a:pt x="9039225" y="3271110"/>
                </a:cubicBezTo>
                <a:cubicBezTo>
                  <a:pt x="9019363" y="3406969"/>
                  <a:pt x="9049174" y="3830078"/>
                  <a:pt x="9039225" y="4071921"/>
                </a:cubicBezTo>
                <a:cubicBezTo>
                  <a:pt x="8955880" y="4568204"/>
                  <a:pt x="8676625" y="4918823"/>
                  <a:pt x="8224821" y="4886325"/>
                </a:cubicBezTo>
                <a:cubicBezTo>
                  <a:pt x="8032698" y="4876321"/>
                  <a:pt x="7835554" y="4885146"/>
                  <a:pt x="7539419" y="4886325"/>
                </a:cubicBezTo>
                <a:cubicBezTo>
                  <a:pt x="7243284" y="4887504"/>
                  <a:pt x="7073909" y="4912164"/>
                  <a:pt x="6771769" y="4886325"/>
                </a:cubicBezTo>
                <a:cubicBezTo>
                  <a:pt x="6469629" y="4860487"/>
                  <a:pt x="6267153" y="4915007"/>
                  <a:pt x="6086368" y="4886325"/>
                </a:cubicBezTo>
                <a:cubicBezTo>
                  <a:pt x="5905583" y="4857643"/>
                  <a:pt x="5733541" y="4869143"/>
                  <a:pt x="5565462" y="4886325"/>
                </a:cubicBezTo>
                <a:cubicBezTo>
                  <a:pt x="5397383" y="4903507"/>
                  <a:pt x="4921985" y="4893791"/>
                  <a:pt x="4715564" y="4886325"/>
                </a:cubicBezTo>
                <a:cubicBezTo>
                  <a:pt x="4509143" y="4878859"/>
                  <a:pt x="4213282" y="4877649"/>
                  <a:pt x="3947914" y="4886325"/>
                </a:cubicBezTo>
                <a:cubicBezTo>
                  <a:pt x="3682546" y="4895002"/>
                  <a:pt x="3487423" y="4878158"/>
                  <a:pt x="3180264" y="4886325"/>
                </a:cubicBezTo>
                <a:cubicBezTo>
                  <a:pt x="2873105" y="4894493"/>
                  <a:pt x="2872985" y="4863978"/>
                  <a:pt x="2659359" y="4886325"/>
                </a:cubicBezTo>
                <a:cubicBezTo>
                  <a:pt x="2445734" y="4908672"/>
                  <a:pt x="2351291" y="4869451"/>
                  <a:pt x="2220702" y="4886325"/>
                </a:cubicBezTo>
                <a:cubicBezTo>
                  <a:pt x="2090113" y="4903199"/>
                  <a:pt x="1947116" y="4906414"/>
                  <a:pt x="1782045" y="4886325"/>
                </a:cubicBezTo>
                <a:cubicBezTo>
                  <a:pt x="1616974" y="4866236"/>
                  <a:pt x="1193148" y="4846144"/>
                  <a:pt x="932146" y="4886325"/>
                </a:cubicBezTo>
                <a:cubicBezTo>
                  <a:pt x="671144" y="4926506"/>
                  <a:pt x="271527" y="4903307"/>
                  <a:pt x="0" y="4886325"/>
                </a:cubicBezTo>
                <a:lnTo>
                  <a:pt x="0" y="4886325"/>
                </a:lnTo>
                <a:cubicBezTo>
                  <a:pt x="5455" y="4586427"/>
                  <a:pt x="26149" y="4484400"/>
                  <a:pt x="0" y="4207672"/>
                </a:cubicBezTo>
                <a:cubicBezTo>
                  <a:pt x="-26149" y="3930944"/>
                  <a:pt x="-3122" y="3710441"/>
                  <a:pt x="0" y="3569737"/>
                </a:cubicBezTo>
                <a:cubicBezTo>
                  <a:pt x="3122" y="3429033"/>
                  <a:pt x="-6893" y="3117588"/>
                  <a:pt x="0" y="2891084"/>
                </a:cubicBezTo>
                <a:cubicBezTo>
                  <a:pt x="6893" y="2664580"/>
                  <a:pt x="13026" y="2426458"/>
                  <a:pt x="0" y="2130992"/>
                </a:cubicBezTo>
                <a:cubicBezTo>
                  <a:pt x="-13026" y="1835526"/>
                  <a:pt x="-22418" y="1776672"/>
                  <a:pt x="0" y="1493058"/>
                </a:cubicBezTo>
                <a:cubicBezTo>
                  <a:pt x="22418" y="1209444"/>
                  <a:pt x="13717" y="1075009"/>
                  <a:pt x="0" y="814404"/>
                </a:cubicBezTo>
                <a:cubicBezTo>
                  <a:pt x="5658" y="399613"/>
                  <a:pt x="388559" y="12496"/>
                  <a:pt x="814404" y="0"/>
                </a:cubicBezTo>
                <a:close/>
              </a:path>
              <a:path w="9039225" h="4886325" stroke="0" extrusionOk="0">
                <a:moveTo>
                  <a:pt x="814404" y="0"/>
                </a:moveTo>
                <a:cubicBezTo>
                  <a:pt x="1105553" y="1073"/>
                  <a:pt x="1286802" y="-14995"/>
                  <a:pt x="1499806" y="0"/>
                </a:cubicBezTo>
                <a:cubicBezTo>
                  <a:pt x="1712810" y="14995"/>
                  <a:pt x="1952112" y="-10671"/>
                  <a:pt x="2349704" y="0"/>
                </a:cubicBezTo>
                <a:cubicBezTo>
                  <a:pt x="2747296" y="10671"/>
                  <a:pt x="2891499" y="-7478"/>
                  <a:pt x="3035106" y="0"/>
                </a:cubicBezTo>
                <a:cubicBezTo>
                  <a:pt x="3178713" y="7478"/>
                  <a:pt x="3369534" y="-4430"/>
                  <a:pt x="3638259" y="0"/>
                </a:cubicBezTo>
                <a:cubicBezTo>
                  <a:pt x="3906984" y="4430"/>
                  <a:pt x="4007009" y="-12115"/>
                  <a:pt x="4159165" y="0"/>
                </a:cubicBezTo>
                <a:cubicBezTo>
                  <a:pt x="4311321" y="12115"/>
                  <a:pt x="4531163" y="1899"/>
                  <a:pt x="4762318" y="0"/>
                </a:cubicBezTo>
                <a:cubicBezTo>
                  <a:pt x="4993473" y="-1899"/>
                  <a:pt x="5065687" y="-11522"/>
                  <a:pt x="5365472" y="0"/>
                </a:cubicBezTo>
                <a:cubicBezTo>
                  <a:pt x="5665257" y="11522"/>
                  <a:pt x="5868457" y="16536"/>
                  <a:pt x="6133122" y="0"/>
                </a:cubicBezTo>
                <a:cubicBezTo>
                  <a:pt x="6397787" y="-16536"/>
                  <a:pt x="6735260" y="-29114"/>
                  <a:pt x="6900772" y="0"/>
                </a:cubicBezTo>
                <a:cubicBezTo>
                  <a:pt x="7066284" y="29114"/>
                  <a:pt x="7247968" y="-20023"/>
                  <a:pt x="7586173" y="0"/>
                </a:cubicBezTo>
                <a:cubicBezTo>
                  <a:pt x="7924378" y="20023"/>
                  <a:pt x="7927538" y="-18497"/>
                  <a:pt x="8107079" y="0"/>
                </a:cubicBezTo>
                <a:cubicBezTo>
                  <a:pt x="8286620" y="18497"/>
                  <a:pt x="8817761" y="40936"/>
                  <a:pt x="9039225" y="0"/>
                </a:cubicBezTo>
                <a:lnTo>
                  <a:pt x="9039225" y="0"/>
                </a:lnTo>
                <a:cubicBezTo>
                  <a:pt x="9025670" y="237117"/>
                  <a:pt x="9030309" y="283881"/>
                  <a:pt x="9039225" y="556496"/>
                </a:cubicBezTo>
                <a:cubicBezTo>
                  <a:pt x="9048141" y="829111"/>
                  <a:pt x="9073802" y="970073"/>
                  <a:pt x="9039225" y="1275869"/>
                </a:cubicBezTo>
                <a:cubicBezTo>
                  <a:pt x="9004648" y="1581665"/>
                  <a:pt x="9033395" y="1567614"/>
                  <a:pt x="9039225" y="1832364"/>
                </a:cubicBezTo>
                <a:cubicBezTo>
                  <a:pt x="9045055" y="2097115"/>
                  <a:pt x="9069826" y="2213194"/>
                  <a:pt x="9039225" y="2551737"/>
                </a:cubicBezTo>
                <a:cubicBezTo>
                  <a:pt x="9008624" y="2890280"/>
                  <a:pt x="9057531" y="2951613"/>
                  <a:pt x="9039225" y="3311829"/>
                </a:cubicBezTo>
                <a:cubicBezTo>
                  <a:pt x="9020919" y="3672045"/>
                  <a:pt x="9039777" y="3841071"/>
                  <a:pt x="9039225" y="4071921"/>
                </a:cubicBezTo>
                <a:cubicBezTo>
                  <a:pt x="9069610" y="4533511"/>
                  <a:pt x="8754217" y="4924662"/>
                  <a:pt x="8224821" y="4886325"/>
                </a:cubicBezTo>
                <a:cubicBezTo>
                  <a:pt x="8127911" y="4883719"/>
                  <a:pt x="7943006" y="4872575"/>
                  <a:pt x="7786164" y="4886325"/>
                </a:cubicBezTo>
                <a:cubicBezTo>
                  <a:pt x="7629322" y="4900075"/>
                  <a:pt x="7187349" y="4890793"/>
                  <a:pt x="6936266" y="4886325"/>
                </a:cubicBezTo>
                <a:cubicBezTo>
                  <a:pt x="6685183" y="4881857"/>
                  <a:pt x="6597521" y="4887587"/>
                  <a:pt x="6497609" y="4886325"/>
                </a:cubicBezTo>
                <a:cubicBezTo>
                  <a:pt x="6397697" y="4885063"/>
                  <a:pt x="6112703" y="4857158"/>
                  <a:pt x="5894455" y="4886325"/>
                </a:cubicBezTo>
                <a:cubicBezTo>
                  <a:pt x="5676207" y="4915492"/>
                  <a:pt x="5579742" y="4882259"/>
                  <a:pt x="5455798" y="4886325"/>
                </a:cubicBezTo>
                <a:cubicBezTo>
                  <a:pt x="5331854" y="4890391"/>
                  <a:pt x="5075931" y="4872709"/>
                  <a:pt x="4934893" y="4886325"/>
                </a:cubicBezTo>
                <a:cubicBezTo>
                  <a:pt x="4793855" y="4899941"/>
                  <a:pt x="4600703" y="4874243"/>
                  <a:pt x="4413987" y="4886325"/>
                </a:cubicBezTo>
                <a:cubicBezTo>
                  <a:pt x="4227271" y="4898407"/>
                  <a:pt x="3932052" y="4883307"/>
                  <a:pt x="3728586" y="4886325"/>
                </a:cubicBezTo>
                <a:cubicBezTo>
                  <a:pt x="3525120" y="4889343"/>
                  <a:pt x="3324368" y="4874535"/>
                  <a:pt x="3125432" y="4886325"/>
                </a:cubicBezTo>
                <a:cubicBezTo>
                  <a:pt x="2926496" y="4898115"/>
                  <a:pt x="2814171" y="4879688"/>
                  <a:pt x="2604527" y="4886325"/>
                </a:cubicBezTo>
                <a:cubicBezTo>
                  <a:pt x="2394883" y="4892962"/>
                  <a:pt x="2179408" y="4876994"/>
                  <a:pt x="1919125" y="4886325"/>
                </a:cubicBezTo>
                <a:cubicBezTo>
                  <a:pt x="1658842" y="4895656"/>
                  <a:pt x="1267224" y="4927059"/>
                  <a:pt x="1069227" y="4886325"/>
                </a:cubicBezTo>
                <a:cubicBezTo>
                  <a:pt x="871230" y="4845591"/>
                  <a:pt x="299966" y="4861023"/>
                  <a:pt x="0" y="4886325"/>
                </a:cubicBezTo>
                <a:lnTo>
                  <a:pt x="0" y="4886325"/>
                </a:lnTo>
                <a:cubicBezTo>
                  <a:pt x="-25247" y="4689327"/>
                  <a:pt x="8196" y="4407409"/>
                  <a:pt x="0" y="4207672"/>
                </a:cubicBezTo>
                <a:cubicBezTo>
                  <a:pt x="-8196" y="4007935"/>
                  <a:pt x="19048" y="3824367"/>
                  <a:pt x="0" y="3447580"/>
                </a:cubicBezTo>
                <a:cubicBezTo>
                  <a:pt x="-19048" y="3070793"/>
                  <a:pt x="-1940" y="2930937"/>
                  <a:pt x="0" y="2687488"/>
                </a:cubicBezTo>
                <a:cubicBezTo>
                  <a:pt x="1940" y="2444039"/>
                  <a:pt x="-17347" y="2396869"/>
                  <a:pt x="0" y="2130992"/>
                </a:cubicBezTo>
                <a:cubicBezTo>
                  <a:pt x="17347" y="1865115"/>
                  <a:pt x="-42455" y="1168374"/>
                  <a:pt x="0" y="814404"/>
                </a:cubicBezTo>
                <a:cubicBezTo>
                  <a:pt x="-411" y="269386"/>
                  <a:pt x="429573" y="87516"/>
                  <a:pt x="814404" y="0"/>
                </a:cubicBezTo>
                <a:close/>
              </a:path>
            </a:pathLst>
          </a:custGeom>
          <a:solidFill>
            <a:srgbClr val="FFFFFF"/>
          </a:solidFill>
          <a:ln>
            <a:prstDash val="lgDashDot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ounded Rectangle 21"/>
          <p:cNvSpPr/>
          <p:nvPr/>
        </p:nvSpPr>
        <p:spPr>
          <a:xfrm>
            <a:off x="409652" y="565992"/>
            <a:ext cx="1534584" cy="678981"/>
          </a:xfrm>
          <a:prstGeom prst="roundRect">
            <a:avLst/>
          </a:prstGeom>
          <a:solidFill>
            <a:srgbClr val="61953D"/>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600" b="1" kern="1200" dirty="0">
                <a:solidFill>
                  <a:prstClr val="white"/>
                </a:solidFill>
                <a:latin typeface="Calibri" panose="020F0502020204030204"/>
                <a:ea typeface="Adobe Gothic Std B" panose="020B0800000000000000" pitchFamily="34" charset="-128"/>
              </a:rPr>
              <a:t>WARM-UP</a:t>
            </a:r>
            <a:endParaRPr lang="en-GB" sz="1600" b="1" kern="1200" dirty="0">
              <a:solidFill>
                <a:prstClr val="white"/>
              </a:solidFill>
              <a:latin typeface="Calibri" panose="020F0502020204030204"/>
              <a:ea typeface="Adobe Gothic Std B" panose="020B0800000000000000" pitchFamily="34" charset="-128"/>
            </a:endParaRPr>
          </a:p>
        </p:txBody>
      </p:sp>
      <p:sp>
        <p:nvSpPr>
          <p:cNvPr id="30" name="Rounded Rectangle 22"/>
          <p:cNvSpPr/>
          <p:nvPr/>
        </p:nvSpPr>
        <p:spPr>
          <a:xfrm>
            <a:off x="1623449" y="1372251"/>
            <a:ext cx="1589137" cy="678981"/>
          </a:xfrm>
          <a:prstGeom prst="roundRect">
            <a:avLst/>
          </a:prstGeom>
          <a:solidFill>
            <a:srgbClr val="61953D"/>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600" b="1" kern="1200" dirty="0">
                <a:solidFill>
                  <a:prstClr val="white"/>
                </a:solidFill>
                <a:latin typeface="Calibri" panose="020F0502020204030204"/>
                <a:ea typeface="Adobe Gothic Std B" panose="020B0800000000000000" pitchFamily="34" charset="-128"/>
              </a:rPr>
              <a:t>PRESENTATION</a:t>
            </a:r>
            <a:endParaRPr lang="en-GB" sz="1600" b="1" kern="1200" dirty="0">
              <a:solidFill>
                <a:prstClr val="white"/>
              </a:solidFill>
              <a:latin typeface="Calibri" panose="020F0502020204030204"/>
              <a:ea typeface="Adobe Gothic Std B" panose="020B0800000000000000" pitchFamily="34" charset="-128"/>
            </a:endParaRPr>
          </a:p>
        </p:txBody>
      </p:sp>
      <p:sp>
        <p:nvSpPr>
          <p:cNvPr id="31" name="Rounded Rectangle 23"/>
          <p:cNvSpPr/>
          <p:nvPr/>
        </p:nvSpPr>
        <p:spPr>
          <a:xfrm>
            <a:off x="359426" y="2265632"/>
            <a:ext cx="1589137" cy="735755"/>
          </a:xfrm>
          <a:prstGeom prst="roundRect">
            <a:avLst/>
          </a:prstGeom>
          <a:solidFill>
            <a:srgbClr val="61953D"/>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600" b="1" kern="1200" dirty="0">
                <a:solidFill>
                  <a:prstClr val="white"/>
                </a:solidFill>
                <a:latin typeface="Calibri" panose="020F0502020204030204"/>
                <a:ea typeface="Adobe Gothic Std B" panose="020B0800000000000000" pitchFamily="34" charset="-128"/>
              </a:rPr>
              <a:t>PRACTICE</a:t>
            </a:r>
            <a:endParaRPr lang="en-GB" sz="1600" b="1" kern="1200" dirty="0">
              <a:solidFill>
                <a:prstClr val="white"/>
              </a:solidFill>
              <a:latin typeface="Calibri" panose="020F0502020204030204"/>
              <a:ea typeface="Adobe Gothic Std B" panose="020B0800000000000000" pitchFamily="34" charset="-128"/>
            </a:endParaRPr>
          </a:p>
        </p:txBody>
      </p:sp>
      <p:sp>
        <p:nvSpPr>
          <p:cNvPr id="2464" name="Rectangle 2463"/>
          <p:cNvSpPr/>
          <p:nvPr/>
        </p:nvSpPr>
        <p:spPr>
          <a:xfrm>
            <a:off x="4505771" y="860863"/>
            <a:ext cx="4445723" cy="52445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630" indent="-214630" defTabSz="685800">
              <a:buClrTx/>
              <a:buFont typeface="Arial" panose="020B0604020202020204" pitchFamily="34" charset="0"/>
              <a:buChar char="•"/>
            </a:pPr>
            <a:r>
              <a:rPr lang="en-US" kern="1200" dirty="0">
                <a:solidFill>
                  <a:prstClr val="black"/>
                </a:solidFill>
                <a:latin typeface="Calibri" panose="020F0502020204030204"/>
              </a:rPr>
              <a:t>GAME: Discuss</a:t>
            </a:r>
            <a:endParaRPr lang="en-GB" kern="1200" dirty="0">
              <a:solidFill>
                <a:prstClr val="black"/>
              </a:solidFill>
              <a:latin typeface="Calibri" panose="020F0502020204030204"/>
            </a:endParaRPr>
          </a:p>
        </p:txBody>
      </p:sp>
      <p:sp>
        <p:nvSpPr>
          <p:cNvPr id="2465" name="Rectangle 2464"/>
          <p:cNvSpPr/>
          <p:nvPr/>
        </p:nvSpPr>
        <p:spPr>
          <a:xfrm>
            <a:off x="4505771" y="1633480"/>
            <a:ext cx="4445724" cy="52445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630" indent="-214630" defTabSz="685800">
              <a:buClrTx/>
              <a:buFont typeface="Arial" panose="020B0604020202020204" pitchFamily="34" charset="0"/>
              <a:buChar char="•"/>
            </a:pPr>
            <a:r>
              <a:rPr lang="en-US" kern="1200" dirty="0">
                <a:solidFill>
                  <a:prstClr val="black"/>
                </a:solidFill>
                <a:latin typeface="Calibri" panose="020F0502020204030204"/>
              </a:rPr>
              <a:t>Vocabulary</a:t>
            </a:r>
            <a:endParaRPr lang="en-GB" kern="1200" dirty="0">
              <a:solidFill>
                <a:prstClr val="black"/>
              </a:solidFill>
              <a:latin typeface="Calibri" panose="020F0502020204030204"/>
            </a:endParaRPr>
          </a:p>
        </p:txBody>
      </p:sp>
      <p:sp>
        <p:nvSpPr>
          <p:cNvPr id="2466" name="Rectangle 2465"/>
          <p:cNvSpPr/>
          <p:nvPr/>
        </p:nvSpPr>
        <p:spPr>
          <a:xfrm>
            <a:off x="4505771" y="2328919"/>
            <a:ext cx="4445725" cy="102656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6365" indent="-126365" defTabSz="685800">
              <a:buClrTx/>
              <a:buFont typeface="Arial" panose="020B0604020202020204" pitchFamily="34" charset="0"/>
              <a:buChar char="•"/>
            </a:pPr>
            <a:r>
              <a:rPr lang="en-US" kern="1200" dirty="0">
                <a:solidFill>
                  <a:prstClr val="black"/>
                </a:solidFill>
                <a:latin typeface="Calibri" panose="020F0502020204030204"/>
              </a:rPr>
              <a:t>Task 1: Listen and read. </a:t>
            </a:r>
          </a:p>
          <a:p>
            <a:pPr marL="126365" indent="-126365" defTabSz="685800">
              <a:buClrTx/>
              <a:buFont typeface="Arial" panose="020B0604020202020204" pitchFamily="34" charset="0"/>
              <a:buChar char="•"/>
            </a:pPr>
            <a:r>
              <a:rPr lang="en-US" kern="1200" dirty="0">
                <a:solidFill>
                  <a:prstClr val="black"/>
                </a:solidFill>
                <a:latin typeface="Calibri" panose="020F0502020204030204"/>
              </a:rPr>
              <a:t>Task 2: Tick the true information about Mark and Mai.</a:t>
            </a:r>
          </a:p>
          <a:p>
            <a:pPr marL="126365" indent="-126365" defTabSz="685800">
              <a:buClrTx/>
              <a:buFont typeface="Arial" panose="020B0604020202020204" pitchFamily="34" charset="0"/>
              <a:buChar char="•"/>
            </a:pPr>
            <a:r>
              <a:rPr lang="en-US" kern="1200" dirty="0">
                <a:solidFill>
                  <a:prstClr val="black"/>
                </a:solidFill>
                <a:latin typeface="Calibri" panose="020F0502020204030204"/>
              </a:rPr>
              <a:t>Task 3: Find the words or phrases.</a:t>
            </a:r>
          </a:p>
          <a:p>
            <a:pPr marL="126365" indent="-126365" defTabSz="685800">
              <a:buClrTx/>
              <a:buFont typeface="Arial" panose="020B0604020202020204" pitchFamily="34" charset="0"/>
              <a:buChar char="•"/>
            </a:pPr>
            <a:r>
              <a:rPr lang="en-US" kern="1200" dirty="0">
                <a:solidFill>
                  <a:prstClr val="black"/>
                </a:solidFill>
                <a:latin typeface="Calibri" panose="020F0502020204030204"/>
              </a:rPr>
              <a:t>Task 4: Choose the modal verbs to complete the sentences.</a:t>
            </a:r>
          </a:p>
        </p:txBody>
      </p:sp>
      <p:cxnSp>
        <p:nvCxnSpPr>
          <p:cNvPr id="2467" name="Curved Connector 27"/>
          <p:cNvCxnSpPr>
            <a:stCxn id="29" idx="3"/>
            <a:endCxn id="30" idx="0"/>
          </p:cNvCxnSpPr>
          <p:nvPr/>
        </p:nvCxnSpPr>
        <p:spPr>
          <a:xfrm>
            <a:off x="1944236" y="905483"/>
            <a:ext cx="473782" cy="466768"/>
          </a:xfrm>
          <a:prstGeom prst="curvedConnector2">
            <a:avLst/>
          </a:prstGeom>
          <a:ln w="38100">
            <a:tailEnd type="triangle"/>
          </a:ln>
        </p:spPr>
        <p:style>
          <a:lnRef idx="1">
            <a:schemeClr val="accent2"/>
          </a:lnRef>
          <a:fillRef idx="0">
            <a:schemeClr val="accent2"/>
          </a:fillRef>
          <a:effectRef idx="0">
            <a:schemeClr val="accent2"/>
          </a:effectRef>
          <a:fontRef idx="minor">
            <a:schemeClr val="tx1"/>
          </a:fontRef>
        </p:style>
      </p:cxnSp>
      <p:cxnSp>
        <p:nvCxnSpPr>
          <p:cNvPr id="2468" name="Curved Connector 28"/>
          <p:cNvCxnSpPr>
            <a:stCxn id="30" idx="1"/>
            <a:endCxn id="31" idx="0"/>
          </p:cNvCxnSpPr>
          <p:nvPr/>
        </p:nvCxnSpPr>
        <p:spPr>
          <a:xfrm rot="10800000" flipV="1">
            <a:off x="1153995" y="1711742"/>
            <a:ext cx="469454" cy="553890"/>
          </a:xfrm>
          <a:prstGeom prst="curvedConnector2">
            <a:avLst/>
          </a:prstGeom>
          <a:ln w="38100">
            <a:tailEnd type="triangle"/>
          </a:ln>
        </p:spPr>
        <p:style>
          <a:lnRef idx="1">
            <a:schemeClr val="accent2"/>
          </a:lnRef>
          <a:fillRef idx="0">
            <a:schemeClr val="accent2"/>
          </a:fillRef>
          <a:effectRef idx="0">
            <a:schemeClr val="accent2"/>
          </a:effectRef>
          <a:fontRef idx="minor">
            <a:schemeClr val="tx1"/>
          </a:fontRef>
        </p:style>
      </p:cxnSp>
      <p:sp>
        <p:nvSpPr>
          <p:cNvPr id="2469" name="Rounded Rectangle 30"/>
          <p:cNvSpPr/>
          <p:nvPr/>
        </p:nvSpPr>
        <p:spPr>
          <a:xfrm>
            <a:off x="1536350" y="3196086"/>
            <a:ext cx="1778350" cy="690114"/>
          </a:xfrm>
          <a:prstGeom prst="roundRect">
            <a:avLst/>
          </a:prstGeom>
          <a:solidFill>
            <a:srgbClr val="61953D"/>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600" b="1" kern="1200" dirty="0">
                <a:solidFill>
                  <a:prstClr val="white"/>
                </a:solidFill>
                <a:latin typeface="Calibri" panose="020F0502020204030204"/>
                <a:ea typeface="Adobe Gothic Std B" panose="020B0800000000000000" pitchFamily="34" charset="-128"/>
              </a:rPr>
              <a:t>PRODUCTION</a:t>
            </a:r>
            <a:endParaRPr lang="en-GB" sz="1600" b="1" kern="1200" dirty="0">
              <a:solidFill>
                <a:prstClr val="white"/>
              </a:solidFill>
              <a:latin typeface="Calibri" panose="020F0502020204030204"/>
              <a:ea typeface="Adobe Gothic Std B" panose="020B0800000000000000" pitchFamily="34" charset="-128"/>
            </a:endParaRPr>
          </a:p>
        </p:txBody>
      </p:sp>
      <p:sp>
        <p:nvSpPr>
          <p:cNvPr id="2470" name="Rectangle 2469"/>
          <p:cNvSpPr/>
          <p:nvPr/>
        </p:nvSpPr>
        <p:spPr>
          <a:xfrm>
            <a:off x="4505770" y="4217131"/>
            <a:ext cx="4445723" cy="513722"/>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6365" indent="-126365" defTabSz="685800">
              <a:buClrTx/>
              <a:buFont typeface="Arial" panose="020B0604020202020204" pitchFamily="34" charset="0"/>
              <a:buChar char="•"/>
            </a:pPr>
            <a:r>
              <a:rPr lang="en-US" kern="1200" dirty="0">
                <a:solidFill>
                  <a:prstClr val="black"/>
                </a:solidFill>
                <a:latin typeface="Calibri" panose="020F0502020204030204"/>
              </a:rPr>
              <a:t>Wrap-up</a:t>
            </a:r>
          </a:p>
          <a:p>
            <a:pPr marL="126365" indent="-126365" defTabSz="685800">
              <a:buClrTx/>
              <a:buFont typeface="Arial" panose="020B0604020202020204" pitchFamily="34" charset="0"/>
              <a:buChar char="•"/>
            </a:pPr>
            <a:r>
              <a:rPr lang="en-US" kern="1200" dirty="0">
                <a:solidFill>
                  <a:prstClr val="black"/>
                </a:solidFill>
                <a:latin typeface="Calibri" panose="020F0502020204030204"/>
              </a:rPr>
              <a:t>Homework</a:t>
            </a:r>
            <a:endParaRPr lang="en-GB" kern="1200" dirty="0">
              <a:solidFill>
                <a:prstClr val="black"/>
              </a:solidFill>
              <a:latin typeface="Calibri" panose="020F0502020204030204"/>
            </a:endParaRPr>
          </a:p>
        </p:txBody>
      </p:sp>
      <p:cxnSp>
        <p:nvCxnSpPr>
          <p:cNvPr id="2471" name="Curved Connector 32"/>
          <p:cNvCxnSpPr>
            <a:stCxn id="2469" idx="1"/>
            <a:endCxn id="2550" idx="0"/>
          </p:cNvCxnSpPr>
          <p:nvPr/>
        </p:nvCxnSpPr>
        <p:spPr>
          <a:xfrm rot="10800000" flipV="1">
            <a:off x="1186614" y="3541142"/>
            <a:ext cx="349736" cy="487613"/>
          </a:xfrm>
          <a:prstGeom prst="curvedConnector2">
            <a:avLst/>
          </a:prstGeom>
          <a:ln w="38100">
            <a:tailEnd type="triangle"/>
          </a:ln>
        </p:spPr>
        <p:style>
          <a:lnRef idx="1">
            <a:schemeClr val="accent2"/>
          </a:lnRef>
          <a:fillRef idx="0">
            <a:schemeClr val="accent2"/>
          </a:fillRef>
          <a:effectRef idx="0">
            <a:schemeClr val="accent2"/>
          </a:effectRef>
          <a:fontRef idx="minor">
            <a:schemeClr val="tx1"/>
          </a:fontRef>
        </p:style>
      </p:cxnSp>
      <p:sp>
        <p:nvSpPr>
          <p:cNvPr id="2550" name="Rounded Rectangle 33"/>
          <p:cNvSpPr/>
          <p:nvPr/>
        </p:nvSpPr>
        <p:spPr>
          <a:xfrm>
            <a:off x="297439" y="4028756"/>
            <a:ext cx="1778350" cy="690114"/>
          </a:xfrm>
          <a:prstGeom prst="roundRect">
            <a:avLst/>
          </a:prstGeom>
          <a:solidFill>
            <a:srgbClr val="61953D"/>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600" b="1" kern="1200" dirty="0">
                <a:solidFill>
                  <a:prstClr val="white"/>
                </a:solidFill>
                <a:latin typeface="Calibri" panose="020F0502020204030204"/>
                <a:ea typeface="Adobe Gothic Std B" panose="020B0800000000000000" pitchFamily="34" charset="-128"/>
              </a:rPr>
              <a:t>CONSOLIDATION</a:t>
            </a:r>
            <a:endParaRPr lang="en-GB" sz="1600" b="1" kern="1200" dirty="0">
              <a:solidFill>
                <a:prstClr val="white"/>
              </a:solidFill>
              <a:latin typeface="Calibri" panose="020F0502020204030204"/>
              <a:ea typeface="Adobe Gothic Std B" panose="020B0800000000000000" pitchFamily="34" charset="-128"/>
            </a:endParaRPr>
          </a:p>
        </p:txBody>
      </p:sp>
      <p:cxnSp>
        <p:nvCxnSpPr>
          <p:cNvPr id="2551" name="Curved Connector 34"/>
          <p:cNvCxnSpPr>
            <a:stCxn id="31" idx="3"/>
            <a:endCxn id="2469" idx="0"/>
          </p:cNvCxnSpPr>
          <p:nvPr/>
        </p:nvCxnSpPr>
        <p:spPr>
          <a:xfrm>
            <a:off x="1948563" y="2633510"/>
            <a:ext cx="476962" cy="562576"/>
          </a:xfrm>
          <a:prstGeom prst="curvedConnector2">
            <a:avLst/>
          </a:prstGeom>
          <a:ln w="38100">
            <a:tailEnd type="triangle"/>
          </a:ln>
        </p:spPr>
        <p:style>
          <a:lnRef idx="1">
            <a:schemeClr val="accent2"/>
          </a:lnRef>
          <a:fillRef idx="0">
            <a:schemeClr val="accent2"/>
          </a:fillRef>
          <a:effectRef idx="0">
            <a:schemeClr val="accent2"/>
          </a:effectRef>
          <a:fontRef idx="minor">
            <a:schemeClr val="tx1"/>
          </a:fontRef>
        </p:style>
      </p:cxnSp>
      <p:sp>
        <p:nvSpPr>
          <p:cNvPr id="2552" name="Rectangle 2551"/>
          <p:cNvSpPr/>
          <p:nvPr/>
        </p:nvSpPr>
        <p:spPr>
          <a:xfrm>
            <a:off x="4505771" y="3445892"/>
            <a:ext cx="4445723" cy="570644"/>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GB" kern="1200">
                <a:solidFill>
                  <a:prstClr val="black"/>
                </a:solidFill>
                <a:latin typeface="Calibri" panose="020F0502020204030204"/>
              </a:rPr>
              <a:t>Role play</a:t>
            </a:r>
            <a:endParaRPr lang="en-GB" kern="1200" dirty="0">
              <a:solidFill>
                <a:prstClr val="black"/>
              </a:solidFill>
              <a:latin typeface="Calibri" panose="020F0502020204030204"/>
            </a:endParaRPr>
          </a:p>
        </p:txBody>
      </p:sp>
      <p:sp>
        <p:nvSpPr>
          <p:cNvPr id="2553" name="Rectangle 2552"/>
          <p:cNvSpPr/>
          <p:nvPr/>
        </p:nvSpPr>
        <p:spPr>
          <a:xfrm>
            <a:off x="4233064" y="230514"/>
            <a:ext cx="2555586" cy="338921"/>
          </a:xfrm>
          <a:prstGeom prst="rect">
            <a:avLst/>
          </a:prstGeom>
          <a:solidFill>
            <a:srgbClr val="E36427"/>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1800" kern="1200" dirty="0">
                <a:solidFill>
                  <a:prstClr val="white"/>
                </a:solidFill>
                <a:latin typeface="UTM Facebook K&amp;T" panose="02040603050506020204" pitchFamily="18" charset="0"/>
              </a:rPr>
              <a:t>GETTING STARTED</a:t>
            </a:r>
          </a:p>
        </p:txBody>
      </p:sp>
      <p:sp>
        <p:nvSpPr>
          <p:cNvPr id="2554" name="Rectangle 2553"/>
          <p:cNvSpPr/>
          <p:nvPr/>
        </p:nvSpPr>
        <p:spPr>
          <a:xfrm>
            <a:off x="2692057" y="239901"/>
            <a:ext cx="1415556" cy="32953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1350" kern="1200" dirty="0">
                <a:solidFill>
                  <a:srgbClr val="F26532"/>
                </a:solidFill>
                <a:latin typeface="Bookman Old Style" panose="02050604050505020204" pitchFamily="18" charset="0"/>
              </a:rPr>
              <a:t>LESSON I</a:t>
            </a:r>
          </a:p>
        </p:txBody>
      </p:sp>
    </p:spTree>
  </p:cSld>
  <p:clrMapOvr>
    <a:masterClrMapping/>
  </p:clrMapOvr>
  <p:transition spd="slow">
    <p:push dir="u"/>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145"/>
        <p:cNvGrpSpPr/>
        <p:nvPr/>
      </p:nvGrpSpPr>
      <p:grpSpPr>
        <a:xfrm>
          <a:off x="0" y="0"/>
          <a:ext cx="0" cy="0"/>
          <a:chOff x="0" y="0"/>
          <a:chExt cx="0" cy="0"/>
        </a:xfrm>
      </p:grpSpPr>
      <p:grpSp>
        <p:nvGrpSpPr>
          <p:cNvPr id="4" name="Google Shape;346;p16">
            <a:extLst>
              <a:ext uri="{FF2B5EF4-FFF2-40B4-BE49-F238E27FC236}">
                <a16:creationId xmlns:a16="http://schemas.microsoft.com/office/drawing/2014/main" id="{E08DC7EE-D205-6B89-6BB9-A9F2251639AC}"/>
              </a:ext>
            </a:extLst>
          </p:cNvPr>
          <p:cNvGrpSpPr/>
          <p:nvPr/>
        </p:nvGrpSpPr>
        <p:grpSpPr>
          <a:xfrm flipH="1">
            <a:off x="-763808" y="3857437"/>
            <a:ext cx="2745523" cy="2572125"/>
            <a:chOff x="7241447" y="4233763"/>
            <a:chExt cx="2745523" cy="2572125"/>
          </a:xfrm>
        </p:grpSpPr>
        <p:sp>
          <p:nvSpPr>
            <p:cNvPr id="5" name="Google Shape;347;p16">
              <a:extLst>
                <a:ext uri="{FF2B5EF4-FFF2-40B4-BE49-F238E27FC236}">
                  <a16:creationId xmlns:a16="http://schemas.microsoft.com/office/drawing/2014/main" id="{CAC653AB-9D7A-0640-E65B-ADA5EF95E155}"/>
                </a:ext>
              </a:extLst>
            </p:cNvPr>
            <p:cNvSpPr/>
            <p:nvPr/>
          </p:nvSpPr>
          <p:spPr>
            <a:xfrm rot="10424114">
              <a:off x="7360116" y="4363710"/>
              <a:ext cx="2508184" cy="2312232"/>
            </a:xfrm>
            <a:custGeom>
              <a:avLst/>
              <a:gdLst/>
              <a:ahLst/>
              <a:cxnLst/>
              <a:rect l="l" t="t" r="r" b="b"/>
              <a:pathLst>
                <a:path w="87936" h="81066" extrusionOk="0">
                  <a:moveTo>
                    <a:pt x="46223" y="1"/>
                  </a:moveTo>
                  <a:cubicBezTo>
                    <a:pt x="38824" y="1809"/>
                    <a:pt x="30753" y="6301"/>
                    <a:pt x="24808" y="12507"/>
                  </a:cubicBezTo>
                  <a:cubicBezTo>
                    <a:pt x="15563" y="22125"/>
                    <a:pt x="11053" y="33494"/>
                    <a:pt x="11519" y="42608"/>
                  </a:cubicBezTo>
                  <a:cubicBezTo>
                    <a:pt x="11612" y="44323"/>
                    <a:pt x="10848" y="46336"/>
                    <a:pt x="9487" y="48069"/>
                  </a:cubicBezTo>
                  <a:cubicBezTo>
                    <a:pt x="9413" y="48162"/>
                    <a:pt x="9338" y="48255"/>
                    <a:pt x="9263" y="48349"/>
                  </a:cubicBezTo>
                  <a:cubicBezTo>
                    <a:pt x="317" y="59998"/>
                    <a:pt x="0" y="73585"/>
                    <a:pt x="8350" y="78468"/>
                  </a:cubicBezTo>
                  <a:cubicBezTo>
                    <a:pt x="11202" y="80134"/>
                    <a:pt x="14283" y="81066"/>
                    <a:pt x="17467" y="81066"/>
                  </a:cubicBezTo>
                  <a:cubicBezTo>
                    <a:pt x="23189" y="81066"/>
                    <a:pt x="29245" y="78055"/>
                    <a:pt x="34910" y="70882"/>
                  </a:cubicBezTo>
                  <a:cubicBezTo>
                    <a:pt x="34947" y="70826"/>
                    <a:pt x="35003" y="70752"/>
                    <a:pt x="35077" y="70659"/>
                  </a:cubicBezTo>
                  <a:cubicBezTo>
                    <a:pt x="36779" y="68624"/>
                    <a:pt x="39026" y="67468"/>
                    <a:pt x="40888" y="67468"/>
                  </a:cubicBezTo>
                  <a:cubicBezTo>
                    <a:pt x="41739" y="67468"/>
                    <a:pt x="42509" y="67709"/>
                    <a:pt x="43110" y="68217"/>
                  </a:cubicBezTo>
                  <a:cubicBezTo>
                    <a:pt x="43520" y="68553"/>
                    <a:pt x="43949" y="68869"/>
                    <a:pt x="44396" y="69168"/>
                  </a:cubicBezTo>
                  <a:cubicBezTo>
                    <a:pt x="46839" y="70756"/>
                    <a:pt x="49753" y="71508"/>
                    <a:pt x="52910" y="71508"/>
                  </a:cubicBezTo>
                  <a:cubicBezTo>
                    <a:pt x="61606" y="71508"/>
                    <a:pt x="72145" y="65804"/>
                    <a:pt x="79735" y="56177"/>
                  </a:cubicBezTo>
                  <a:cubicBezTo>
                    <a:pt x="84469" y="50157"/>
                    <a:pt x="87227" y="43633"/>
                    <a:pt x="87935" y="37762"/>
                  </a:cubicBezTo>
                  <a:lnTo>
                    <a:pt x="46223" y="1"/>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48;p16">
              <a:extLst>
                <a:ext uri="{FF2B5EF4-FFF2-40B4-BE49-F238E27FC236}">
                  <a16:creationId xmlns:a16="http://schemas.microsoft.com/office/drawing/2014/main" id="{0E8FEE2E-E07A-98F1-838A-A303EF68D406}"/>
                </a:ext>
              </a:extLst>
            </p:cNvPr>
            <p:cNvSpPr/>
            <p:nvPr/>
          </p:nvSpPr>
          <p:spPr>
            <a:xfrm rot="10424114">
              <a:off x="7814649" y="4659022"/>
              <a:ext cx="2064825" cy="1900676"/>
            </a:xfrm>
            <a:custGeom>
              <a:avLst/>
              <a:gdLst/>
              <a:ahLst/>
              <a:cxnLst/>
              <a:rect l="l" t="t" r="r" b="b"/>
              <a:pathLst>
                <a:path w="72392" h="66637" extrusionOk="0">
                  <a:moveTo>
                    <a:pt x="37426" y="0"/>
                  </a:moveTo>
                  <a:cubicBezTo>
                    <a:pt x="31313" y="1398"/>
                    <a:pt x="24696" y="5032"/>
                    <a:pt x="19832" y="10083"/>
                  </a:cubicBezTo>
                  <a:cubicBezTo>
                    <a:pt x="12283" y="17949"/>
                    <a:pt x="8686" y="27268"/>
                    <a:pt x="9170" y="34798"/>
                  </a:cubicBezTo>
                  <a:cubicBezTo>
                    <a:pt x="9264" y="36214"/>
                    <a:pt x="8667" y="37854"/>
                    <a:pt x="7549" y="39289"/>
                  </a:cubicBezTo>
                  <a:lnTo>
                    <a:pt x="7381" y="39513"/>
                  </a:lnTo>
                  <a:cubicBezTo>
                    <a:pt x="94" y="49037"/>
                    <a:pt x="0" y="60258"/>
                    <a:pt x="6971" y="64377"/>
                  </a:cubicBezTo>
                  <a:cubicBezTo>
                    <a:pt x="9409" y="65824"/>
                    <a:pt x="12039" y="66636"/>
                    <a:pt x="14745" y="66636"/>
                  </a:cubicBezTo>
                  <a:cubicBezTo>
                    <a:pt x="19426" y="66636"/>
                    <a:pt x="24336" y="64206"/>
                    <a:pt x="28871" y="58431"/>
                  </a:cubicBezTo>
                  <a:lnTo>
                    <a:pt x="29001" y="58245"/>
                  </a:lnTo>
                  <a:cubicBezTo>
                    <a:pt x="30368" y="56588"/>
                    <a:pt x="32188" y="55669"/>
                    <a:pt x="33725" y="55669"/>
                  </a:cubicBezTo>
                  <a:cubicBezTo>
                    <a:pt x="34452" y="55669"/>
                    <a:pt x="35116" y="55875"/>
                    <a:pt x="35637" y="56306"/>
                  </a:cubicBezTo>
                  <a:cubicBezTo>
                    <a:pt x="35972" y="56604"/>
                    <a:pt x="36326" y="56865"/>
                    <a:pt x="36699" y="57108"/>
                  </a:cubicBezTo>
                  <a:cubicBezTo>
                    <a:pt x="38801" y="58489"/>
                    <a:pt x="41309" y="59143"/>
                    <a:pt x="44016" y="59143"/>
                  </a:cubicBezTo>
                  <a:cubicBezTo>
                    <a:pt x="51172" y="59143"/>
                    <a:pt x="59718" y="54572"/>
                    <a:pt x="65831" y="46782"/>
                  </a:cubicBezTo>
                  <a:cubicBezTo>
                    <a:pt x="69670" y="41880"/>
                    <a:pt x="71888" y="36512"/>
                    <a:pt x="72391" y="31666"/>
                  </a:cubicBezTo>
                  <a:lnTo>
                    <a:pt x="37426" y="0"/>
                  </a:ln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5" name="Google Shape;3165;p34"/>
          <p:cNvGrpSpPr/>
          <p:nvPr/>
        </p:nvGrpSpPr>
        <p:grpSpPr>
          <a:xfrm>
            <a:off x="5824804" y="3950758"/>
            <a:ext cx="926981" cy="1054955"/>
            <a:chOff x="1228700" y="2070187"/>
            <a:chExt cx="1273500" cy="1449313"/>
          </a:xfrm>
        </p:grpSpPr>
        <p:sp>
          <p:nvSpPr>
            <p:cNvPr id="3166" name="Google Shape;3166;p34"/>
            <p:cNvSpPr/>
            <p:nvPr/>
          </p:nvSpPr>
          <p:spPr>
            <a:xfrm>
              <a:off x="1228700" y="3297500"/>
              <a:ext cx="1273500" cy="2220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7" name="Google Shape;3167;p34"/>
            <p:cNvSpPr/>
            <p:nvPr/>
          </p:nvSpPr>
          <p:spPr>
            <a:xfrm>
              <a:off x="1665351" y="2703455"/>
              <a:ext cx="417560" cy="461052"/>
            </a:xfrm>
            <a:custGeom>
              <a:avLst/>
              <a:gdLst/>
              <a:ahLst/>
              <a:cxnLst/>
              <a:rect l="l" t="t" r="r" b="b"/>
              <a:pathLst>
                <a:path w="13278" h="14661" extrusionOk="0">
                  <a:moveTo>
                    <a:pt x="12463" y="1482"/>
                  </a:moveTo>
                  <a:lnTo>
                    <a:pt x="12463" y="1482"/>
                  </a:lnTo>
                  <a:lnTo>
                    <a:pt x="12439" y="1358"/>
                  </a:lnTo>
                  <a:lnTo>
                    <a:pt x="12389" y="1235"/>
                  </a:lnTo>
                  <a:lnTo>
                    <a:pt x="12315" y="1136"/>
                  </a:lnTo>
                  <a:lnTo>
                    <a:pt x="12217" y="1037"/>
                  </a:lnTo>
                  <a:lnTo>
                    <a:pt x="12118" y="939"/>
                  </a:lnTo>
                  <a:lnTo>
                    <a:pt x="11970" y="840"/>
                  </a:lnTo>
                  <a:lnTo>
                    <a:pt x="11649" y="667"/>
                  </a:lnTo>
                  <a:lnTo>
                    <a:pt x="11254" y="494"/>
                  </a:lnTo>
                  <a:lnTo>
                    <a:pt x="10785" y="371"/>
                  </a:lnTo>
                  <a:lnTo>
                    <a:pt x="10292" y="248"/>
                  </a:lnTo>
                  <a:lnTo>
                    <a:pt x="9749" y="149"/>
                  </a:lnTo>
                  <a:lnTo>
                    <a:pt x="9156" y="100"/>
                  </a:lnTo>
                  <a:lnTo>
                    <a:pt x="8564" y="50"/>
                  </a:lnTo>
                  <a:lnTo>
                    <a:pt x="7947" y="1"/>
                  </a:lnTo>
                  <a:lnTo>
                    <a:pt x="7330" y="1"/>
                  </a:lnTo>
                  <a:lnTo>
                    <a:pt x="6713" y="1"/>
                  </a:lnTo>
                  <a:lnTo>
                    <a:pt x="6096" y="50"/>
                  </a:lnTo>
                  <a:lnTo>
                    <a:pt x="5504" y="100"/>
                  </a:lnTo>
                  <a:lnTo>
                    <a:pt x="4961" y="174"/>
                  </a:lnTo>
                  <a:lnTo>
                    <a:pt x="4961" y="174"/>
                  </a:lnTo>
                  <a:lnTo>
                    <a:pt x="4443" y="248"/>
                  </a:lnTo>
                  <a:lnTo>
                    <a:pt x="3974" y="346"/>
                  </a:lnTo>
                  <a:lnTo>
                    <a:pt x="3554" y="470"/>
                  </a:lnTo>
                  <a:lnTo>
                    <a:pt x="3184" y="568"/>
                  </a:lnTo>
                  <a:lnTo>
                    <a:pt x="2838" y="692"/>
                  </a:lnTo>
                  <a:lnTo>
                    <a:pt x="2542" y="791"/>
                  </a:lnTo>
                  <a:lnTo>
                    <a:pt x="2073" y="1013"/>
                  </a:lnTo>
                  <a:lnTo>
                    <a:pt x="1728" y="1210"/>
                  </a:lnTo>
                  <a:lnTo>
                    <a:pt x="1506" y="1383"/>
                  </a:lnTo>
                  <a:lnTo>
                    <a:pt x="1382" y="1482"/>
                  </a:lnTo>
                  <a:lnTo>
                    <a:pt x="1333" y="1531"/>
                  </a:lnTo>
                  <a:lnTo>
                    <a:pt x="1333" y="1531"/>
                  </a:lnTo>
                  <a:lnTo>
                    <a:pt x="1284" y="1679"/>
                  </a:lnTo>
                  <a:lnTo>
                    <a:pt x="1210" y="1876"/>
                  </a:lnTo>
                  <a:lnTo>
                    <a:pt x="1086" y="2444"/>
                  </a:lnTo>
                  <a:lnTo>
                    <a:pt x="988" y="3184"/>
                  </a:lnTo>
                  <a:lnTo>
                    <a:pt x="864" y="4098"/>
                  </a:lnTo>
                  <a:lnTo>
                    <a:pt x="642" y="6220"/>
                  </a:lnTo>
                  <a:lnTo>
                    <a:pt x="445" y="8540"/>
                  </a:lnTo>
                  <a:lnTo>
                    <a:pt x="272" y="10835"/>
                  </a:lnTo>
                  <a:lnTo>
                    <a:pt x="124" y="12785"/>
                  </a:lnTo>
                  <a:lnTo>
                    <a:pt x="0" y="14660"/>
                  </a:lnTo>
                  <a:lnTo>
                    <a:pt x="13278" y="14660"/>
                  </a:lnTo>
                  <a:lnTo>
                    <a:pt x="13278" y="14660"/>
                  </a:lnTo>
                  <a:lnTo>
                    <a:pt x="12908" y="8564"/>
                  </a:lnTo>
                  <a:lnTo>
                    <a:pt x="12636" y="4098"/>
                  </a:lnTo>
                  <a:lnTo>
                    <a:pt x="12463" y="1482"/>
                  </a:lnTo>
                  <a:lnTo>
                    <a:pt x="12463" y="148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8" name="Google Shape;3168;p34"/>
            <p:cNvSpPr/>
            <p:nvPr/>
          </p:nvSpPr>
          <p:spPr>
            <a:xfrm>
              <a:off x="1803495" y="2691820"/>
              <a:ext cx="158338" cy="119563"/>
            </a:xfrm>
            <a:custGeom>
              <a:avLst/>
              <a:gdLst/>
              <a:ahLst/>
              <a:cxnLst/>
              <a:rect l="l" t="t" r="r" b="b"/>
              <a:pathLst>
                <a:path w="5035" h="3802" extrusionOk="0">
                  <a:moveTo>
                    <a:pt x="0" y="99"/>
                  </a:moveTo>
                  <a:lnTo>
                    <a:pt x="50" y="1358"/>
                  </a:lnTo>
                  <a:lnTo>
                    <a:pt x="50" y="1358"/>
                  </a:lnTo>
                  <a:lnTo>
                    <a:pt x="74" y="1605"/>
                  </a:lnTo>
                  <a:lnTo>
                    <a:pt x="99" y="1852"/>
                  </a:lnTo>
                  <a:lnTo>
                    <a:pt x="173" y="2074"/>
                  </a:lnTo>
                  <a:lnTo>
                    <a:pt x="247" y="2296"/>
                  </a:lnTo>
                  <a:lnTo>
                    <a:pt x="370" y="2518"/>
                  </a:lnTo>
                  <a:lnTo>
                    <a:pt x="494" y="2715"/>
                  </a:lnTo>
                  <a:lnTo>
                    <a:pt x="617" y="2913"/>
                  </a:lnTo>
                  <a:lnTo>
                    <a:pt x="790" y="3086"/>
                  </a:lnTo>
                  <a:lnTo>
                    <a:pt x="963" y="3234"/>
                  </a:lnTo>
                  <a:lnTo>
                    <a:pt x="1135" y="3382"/>
                  </a:lnTo>
                  <a:lnTo>
                    <a:pt x="1333" y="3505"/>
                  </a:lnTo>
                  <a:lnTo>
                    <a:pt x="1555" y="3604"/>
                  </a:lnTo>
                  <a:lnTo>
                    <a:pt x="1777" y="3678"/>
                  </a:lnTo>
                  <a:lnTo>
                    <a:pt x="1999" y="3752"/>
                  </a:lnTo>
                  <a:lnTo>
                    <a:pt x="2221" y="3777"/>
                  </a:lnTo>
                  <a:lnTo>
                    <a:pt x="2468" y="3801"/>
                  </a:lnTo>
                  <a:lnTo>
                    <a:pt x="2468" y="3801"/>
                  </a:lnTo>
                  <a:lnTo>
                    <a:pt x="2542" y="3801"/>
                  </a:lnTo>
                  <a:lnTo>
                    <a:pt x="2542" y="3801"/>
                  </a:lnTo>
                  <a:lnTo>
                    <a:pt x="2592" y="3801"/>
                  </a:lnTo>
                  <a:lnTo>
                    <a:pt x="2592" y="3801"/>
                  </a:lnTo>
                  <a:lnTo>
                    <a:pt x="2838" y="3777"/>
                  </a:lnTo>
                  <a:lnTo>
                    <a:pt x="3085" y="3752"/>
                  </a:lnTo>
                  <a:lnTo>
                    <a:pt x="3332" y="3678"/>
                  </a:lnTo>
                  <a:lnTo>
                    <a:pt x="3554" y="3579"/>
                  </a:lnTo>
                  <a:lnTo>
                    <a:pt x="3776" y="3480"/>
                  </a:lnTo>
                  <a:lnTo>
                    <a:pt x="3974" y="3357"/>
                  </a:lnTo>
                  <a:lnTo>
                    <a:pt x="4171" y="3209"/>
                  </a:lnTo>
                  <a:lnTo>
                    <a:pt x="4344" y="3036"/>
                  </a:lnTo>
                  <a:lnTo>
                    <a:pt x="4492" y="2863"/>
                  </a:lnTo>
                  <a:lnTo>
                    <a:pt x="4640" y="2666"/>
                  </a:lnTo>
                  <a:lnTo>
                    <a:pt x="4763" y="2444"/>
                  </a:lnTo>
                  <a:lnTo>
                    <a:pt x="4862" y="2222"/>
                  </a:lnTo>
                  <a:lnTo>
                    <a:pt x="4936" y="2000"/>
                  </a:lnTo>
                  <a:lnTo>
                    <a:pt x="4985" y="1753"/>
                  </a:lnTo>
                  <a:lnTo>
                    <a:pt x="5035" y="1506"/>
                  </a:lnTo>
                  <a:lnTo>
                    <a:pt x="5035" y="1259"/>
                  </a:lnTo>
                  <a:lnTo>
                    <a:pt x="5035" y="1"/>
                  </a:lnTo>
                  <a:lnTo>
                    <a:pt x="0" y="99"/>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9" name="Google Shape;3169;p34"/>
            <p:cNvSpPr/>
            <p:nvPr/>
          </p:nvSpPr>
          <p:spPr>
            <a:xfrm>
              <a:off x="1574533" y="3131095"/>
              <a:ext cx="613163" cy="211107"/>
            </a:xfrm>
            <a:custGeom>
              <a:avLst/>
              <a:gdLst/>
              <a:ahLst/>
              <a:cxnLst/>
              <a:rect l="l" t="t" r="r" b="b"/>
              <a:pathLst>
                <a:path w="19498" h="6713" extrusionOk="0">
                  <a:moveTo>
                    <a:pt x="889" y="0"/>
                  </a:moveTo>
                  <a:lnTo>
                    <a:pt x="741" y="49"/>
                  </a:lnTo>
                  <a:lnTo>
                    <a:pt x="618" y="74"/>
                  </a:lnTo>
                  <a:lnTo>
                    <a:pt x="495" y="148"/>
                  </a:lnTo>
                  <a:lnTo>
                    <a:pt x="396" y="222"/>
                  </a:lnTo>
                  <a:lnTo>
                    <a:pt x="297" y="321"/>
                  </a:lnTo>
                  <a:lnTo>
                    <a:pt x="198" y="420"/>
                  </a:lnTo>
                  <a:lnTo>
                    <a:pt x="124" y="543"/>
                  </a:lnTo>
                  <a:lnTo>
                    <a:pt x="75" y="642"/>
                  </a:lnTo>
                  <a:lnTo>
                    <a:pt x="26" y="790"/>
                  </a:lnTo>
                  <a:lnTo>
                    <a:pt x="1" y="913"/>
                  </a:lnTo>
                  <a:lnTo>
                    <a:pt x="1" y="1037"/>
                  </a:lnTo>
                  <a:lnTo>
                    <a:pt x="1" y="1185"/>
                  </a:lnTo>
                  <a:lnTo>
                    <a:pt x="50" y="1308"/>
                  </a:lnTo>
                  <a:lnTo>
                    <a:pt x="100" y="1456"/>
                  </a:lnTo>
                  <a:lnTo>
                    <a:pt x="174" y="1579"/>
                  </a:lnTo>
                  <a:lnTo>
                    <a:pt x="3407" y="6713"/>
                  </a:lnTo>
                  <a:lnTo>
                    <a:pt x="16709" y="6713"/>
                  </a:lnTo>
                  <a:lnTo>
                    <a:pt x="19399" y="1505"/>
                  </a:lnTo>
                  <a:lnTo>
                    <a:pt x="19448" y="1382"/>
                  </a:lnTo>
                  <a:lnTo>
                    <a:pt x="19473" y="1234"/>
                  </a:lnTo>
                  <a:lnTo>
                    <a:pt x="19497" y="1111"/>
                  </a:lnTo>
                  <a:lnTo>
                    <a:pt x="19497" y="987"/>
                  </a:lnTo>
                  <a:lnTo>
                    <a:pt x="19497" y="839"/>
                  </a:lnTo>
                  <a:lnTo>
                    <a:pt x="19448" y="716"/>
                  </a:lnTo>
                  <a:lnTo>
                    <a:pt x="19423" y="592"/>
                  </a:lnTo>
                  <a:lnTo>
                    <a:pt x="19349" y="494"/>
                  </a:lnTo>
                  <a:lnTo>
                    <a:pt x="19275" y="395"/>
                  </a:lnTo>
                  <a:lnTo>
                    <a:pt x="19201" y="296"/>
                  </a:lnTo>
                  <a:lnTo>
                    <a:pt x="19103" y="197"/>
                  </a:lnTo>
                  <a:lnTo>
                    <a:pt x="18979" y="148"/>
                  </a:lnTo>
                  <a:lnTo>
                    <a:pt x="18880" y="74"/>
                  </a:lnTo>
                  <a:lnTo>
                    <a:pt x="18757" y="25"/>
                  </a:lnTo>
                  <a:lnTo>
                    <a:pt x="1860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0" name="Google Shape;3170;p34"/>
            <p:cNvSpPr/>
            <p:nvPr/>
          </p:nvSpPr>
          <p:spPr>
            <a:xfrm>
              <a:off x="1936199" y="2847826"/>
              <a:ext cx="328312" cy="388848"/>
            </a:xfrm>
            <a:custGeom>
              <a:avLst/>
              <a:gdLst/>
              <a:ahLst/>
              <a:cxnLst/>
              <a:rect l="l" t="t" r="r" b="b"/>
              <a:pathLst>
                <a:path w="10440" h="12365" extrusionOk="0">
                  <a:moveTo>
                    <a:pt x="10440" y="4196"/>
                  </a:moveTo>
                  <a:lnTo>
                    <a:pt x="10440" y="4196"/>
                  </a:lnTo>
                  <a:lnTo>
                    <a:pt x="10366" y="4590"/>
                  </a:lnTo>
                  <a:lnTo>
                    <a:pt x="10267" y="4961"/>
                  </a:lnTo>
                  <a:lnTo>
                    <a:pt x="10168" y="5331"/>
                  </a:lnTo>
                  <a:lnTo>
                    <a:pt x="10045" y="5652"/>
                  </a:lnTo>
                  <a:lnTo>
                    <a:pt x="9872" y="5997"/>
                  </a:lnTo>
                  <a:lnTo>
                    <a:pt x="9699" y="6293"/>
                  </a:lnTo>
                  <a:lnTo>
                    <a:pt x="9477" y="6589"/>
                  </a:lnTo>
                  <a:lnTo>
                    <a:pt x="9230" y="6886"/>
                  </a:lnTo>
                  <a:lnTo>
                    <a:pt x="8959" y="7182"/>
                  </a:lnTo>
                  <a:lnTo>
                    <a:pt x="8663" y="7453"/>
                  </a:lnTo>
                  <a:lnTo>
                    <a:pt x="8317" y="7725"/>
                  </a:lnTo>
                  <a:lnTo>
                    <a:pt x="7922" y="7996"/>
                  </a:lnTo>
                  <a:lnTo>
                    <a:pt x="7503" y="8268"/>
                  </a:lnTo>
                  <a:lnTo>
                    <a:pt x="7034" y="8539"/>
                  </a:lnTo>
                  <a:lnTo>
                    <a:pt x="6516" y="8811"/>
                  </a:lnTo>
                  <a:lnTo>
                    <a:pt x="5973" y="9082"/>
                  </a:lnTo>
                  <a:lnTo>
                    <a:pt x="5973" y="9082"/>
                  </a:lnTo>
                  <a:lnTo>
                    <a:pt x="4837" y="9650"/>
                  </a:lnTo>
                  <a:lnTo>
                    <a:pt x="4146" y="9995"/>
                  </a:lnTo>
                  <a:lnTo>
                    <a:pt x="4146" y="9995"/>
                  </a:lnTo>
                  <a:lnTo>
                    <a:pt x="4097" y="10341"/>
                  </a:lnTo>
                  <a:lnTo>
                    <a:pt x="4023" y="10662"/>
                  </a:lnTo>
                  <a:lnTo>
                    <a:pt x="3949" y="11056"/>
                  </a:lnTo>
                  <a:lnTo>
                    <a:pt x="3850" y="11402"/>
                  </a:lnTo>
                  <a:lnTo>
                    <a:pt x="3776" y="11575"/>
                  </a:lnTo>
                  <a:lnTo>
                    <a:pt x="3702" y="11698"/>
                  </a:lnTo>
                  <a:lnTo>
                    <a:pt x="3653" y="11821"/>
                  </a:lnTo>
                  <a:lnTo>
                    <a:pt x="3554" y="11871"/>
                  </a:lnTo>
                  <a:lnTo>
                    <a:pt x="3480" y="11895"/>
                  </a:lnTo>
                  <a:lnTo>
                    <a:pt x="3406" y="11871"/>
                  </a:lnTo>
                  <a:lnTo>
                    <a:pt x="3406" y="11871"/>
                  </a:lnTo>
                  <a:lnTo>
                    <a:pt x="3357" y="11846"/>
                  </a:lnTo>
                  <a:lnTo>
                    <a:pt x="3332" y="11772"/>
                  </a:lnTo>
                  <a:lnTo>
                    <a:pt x="3283" y="11550"/>
                  </a:lnTo>
                  <a:lnTo>
                    <a:pt x="3307" y="11278"/>
                  </a:lnTo>
                  <a:lnTo>
                    <a:pt x="3332" y="10982"/>
                  </a:lnTo>
                  <a:lnTo>
                    <a:pt x="3381" y="10415"/>
                  </a:lnTo>
                  <a:lnTo>
                    <a:pt x="3406" y="10242"/>
                  </a:lnTo>
                  <a:lnTo>
                    <a:pt x="3381" y="10168"/>
                  </a:lnTo>
                  <a:lnTo>
                    <a:pt x="3381" y="10143"/>
                  </a:lnTo>
                  <a:lnTo>
                    <a:pt x="3381" y="10143"/>
                  </a:lnTo>
                  <a:lnTo>
                    <a:pt x="3332" y="10143"/>
                  </a:lnTo>
                  <a:lnTo>
                    <a:pt x="3307" y="10217"/>
                  </a:lnTo>
                  <a:lnTo>
                    <a:pt x="3209" y="10464"/>
                  </a:lnTo>
                  <a:lnTo>
                    <a:pt x="2937" y="11254"/>
                  </a:lnTo>
                  <a:lnTo>
                    <a:pt x="2764" y="11673"/>
                  </a:lnTo>
                  <a:lnTo>
                    <a:pt x="2592" y="12044"/>
                  </a:lnTo>
                  <a:lnTo>
                    <a:pt x="2518" y="12167"/>
                  </a:lnTo>
                  <a:lnTo>
                    <a:pt x="2444" y="12290"/>
                  </a:lnTo>
                  <a:lnTo>
                    <a:pt x="2370" y="12340"/>
                  </a:lnTo>
                  <a:lnTo>
                    <a:pt x="2296" y="12364"/>
                  </a:lnTo>
                  <a:lnTo>
                    <a:pt x="2296" y="12364"/>
                  </a:lnTo>
                  <a:lnTo>
                    <a:pt x="2221" y="12315"/>
                  </a:lnTo>
                  <a:lnTo>
                    <a:pt x="2197" y="12216"/>
                  </a:lnTo>
                  <a:lnTo>
                    <a:pt x="2172" y="12093"/>
                  </a:lnTo>
                  <a:lnTo>
                    <a:pt x="2172" y="11920"/>
                  </a:lnTo>
                  <a:lnTo>
                    <a:pt x="2246" y="11550"/>
                  </a:lnTo>
                  <a:lnTo>
                    <a:pt x="2320" y="11106"/>
                  </a:lnTo>
                  <a:lnTo>
                    <a:pt x="2518" y="10267"/>
                  </a:lnTo>
                  <a:lnTo>
                    <a:pt x="2542" y="9970"/>
                  </a:lnTo>
                  <a:lnTo>
                    <a:pt x="2542" y="9896"/>
                  </a:lnTo>
                  <a:lnTo>
                    <a:pt x="2518" y="9847"/>
                  </a:lnTo>
                  <a:lnTo>
                    <a:pt x="2518" y="9847"/>
                  </a:lnTo>
                  <a:lnTo>
                    <a:pt x="2468" y="9872"/>
                  </a:lnTo>
                  <a:lnTo>
                    <a:pt x="2419" y="9921"/>
                  </a:lnTo>
                  <a:lnTo>
                    <a:pt x="2271" y="10193"/>
                  </a:lnTo>
                  <a:lnTo>
                    <a:pt x="1901" y="10982"/>
                  </a:lnTo>
                  <a:lnTo>
                    <a:pt x="1679" y="11427"/>
                  </a:lnTo>
                  <a:lnTo>
                    <a:pt x="1481" y="11797"/>
                  </a:lnTo>
                  <a:lnTo>
                    <a:pt x="1382" y="11945"/>
                  </a:lnTo>
                  <a:lnTo>
                    <a:pt x="1284" y="12068"/>
                  </a:lnTo>
                  <a:lnTo>
                    <a:pt x="1185" y="12142"/>
                  </a:lnTo>
                  <a:lnTo>
                    <a:pt x="1111" y="12142"/>
                  </a:lnTo>
                  <a:lnTo>
                    <a:pt x="1111" y="12142"/>
                  </a:lnTo>
                  <a:lnTo>
                    <a:pt x="1062" y="12118"/>
                  </a:lnTo>
                  <a:lnTo>
                    <a:pt x="1012" y="12044"/>
                  </a:lnTo>
                  <a:lnTo>
                    <a:pt x="1012" y="11945"/>
                  </a:lnTo>
                  <a:lnTo>
                    <a:pt x="1037" y="11797"/>
                  </a:lnTo>
                  <a:lnTo>
                    <a:pt x="1111" y="11451"/>
                  </a:lnTo>
                  <a:lnTo>
                    <a:pt x="1234" y="11056"/>
                  </a:lnTo>
                  <a:lnTo>
                    <a:pt x="1481" y="10267"/>
                  </a:lnTo>
                  <a:lnTo>
                    <a:pt x="1555" y="9995"/>
                  </a:lnTo>
                  <a:lnTo>
                    <a:pt x="1555" y="9896"/>
                  </a:lnTo>
                  <a:lnTo>
                    <a:pt x="1530" y="9822"/>
                  </a:lnTo>
                  <a:lnTo>
                    <a:pt x="1530" y="9822"/>
                  </a:lnTo>
                  <a:lnTo>
                    <a:pt x="1506" y="9847"/>
                  </a:lnTo>
                  <a:lnTo>
                    <a:pt x="1456" y="9896"/>
                  </a:lnTo>
                  <a:lnTo>
                    <a:pt x="1284" y="10143"/>
                  </a:lnTo>
                  <a:lnTo>
                    <a:pt x="864" y="10908"/>
                  </a:lnTo>
                  <a:lnTo>
                    <a:pt x="617" y="11278"/>
                  </a:lnTo>
                  <a:lnTo>
                    <a:pt x="494" y="11451"/>
                  </a:lnTo>
                  <a:lnTo>
                    <a:pt x="395" y="11575"/>
                  </a:lnTo>
                  <a:lnTo>
                    <a:pt x="297" y="11673"/>
                  </a:lnTo>
                  <a:lnTo>
                    <a:pt x="198" y="11723"/>
                  </a:lnTo>
                  <a:lnTo>
                    <a:pt x="148" y="11723"/>
                  </a:lnTo>
                  <a:lnTo>
                    <a:pt x="99" y="11723"/>
                  </a:lnTo>
                  <a:lnTo>
                    <a:pt x="74" y="11698"/>
                  </a:lnTo>
                  <a:lnTo>
                    <a:pt x="50" y="11649"/>
                  </a:lnTo>
                  <a:lnTo>
                    <a:pt x="50" y="11649"/>
                  </a:lnTo>
                  <a:lnTo>
                    <a:pt x="0" y="11525"/>
                  </a:lnTo>
                  <a:lnTo>
                    <a:pt x="0" y="11377"/>
                  </a:lnTo>
                  <a:lnTo>
                    <a:pt x="25" y="11155"/>
                  </a:lnTo>
                  <a:lnTo>
                    <a:pt x="74" y="10908"/>
                  </a:lnTo>
                  <a:lnTo>
                    <a:pt x="247" y="10365"/>
                  </a:lnTo>
                  <a:lnTo>
                    <a:pt x="519" y="9748"/>
                  </a:lnTo>
                  <a:lnTo>
                    <a:pt x="815" y="9107"/>
                  </a:lnTo>
                  <a:lnTo>
                    <a:pt x="988" y="8811"/>
                  </a:lnTo>
                  <a:lnTo>
                    <a:pt x="1160" y="8539"/>
                  </a:lnTo>
                  <a:lnTo>
                    <a:pt x="1358" y="8292"/>
                  </a:lnTo>
                  <a:lnTo>
                    <a:pt x="1530" y="8070"/>
                  </a:lnTo>
                  <a:lnTo>
                    <a:pt x="1728" y="7897"/>
                  </a:lnTo>
                  <a:lnTo>
                    <a:pt x="1901" y="7749"/>
                  </a:lnTo>
                  <a:lnTo>
                    <a:pt x="1901" y="7749"/>
                  </a:lnTo>
                  <a:lnTo>
                    <a:pt x="2271" y="7552"/>
                  </a:lnTo>
                  <a:lnTo>
                    <a:pt x="2641" y="7355"/>
                  </a:lnTo>
                  <a:lnTo>
                    <a:pt x="3036" y="7206"/>
                  </a:lnTo>
                  <a:lnTo>
                    <a:pt x="3381" y="7058"/>
                  </a:lnTo>
                  <a:lnTo>
                    <a:pt x="3924" y="6886"/>
                  </a:lnTo>
                  <a:lnTo>
                    <a:pt x="4146" y="6836"/>
                  </a:lnTo>
                  <a:lnTo>
                    <a:pt x="5553" y="5356"/>
                  </a:lnTo>
                  <a:lnTo>
                    <a:pt x="4369" y="4171"/>
                  </a:lnTo>
                  <a:lnTo>
                    <a:pt x="7873" y="0"/>
                  </a:lnTo>
                  <a:lnTo>
                    <a:pt x="7873" y="0"/>
                  </a:lnTo>
                  <a:lnTo>
                    <a:pt x="8317" y="395"/>
                  </a:lnTo>
                  <a:lnTo>
                    <a:pt x="8761" y="839"/>
                  </a:lnTo>
                  <a:lnTo>
                    <a:pt x="9255" y="1432"/>
                  </a:lnTo>
                  <a:lnTo>
                    <a:pt x="9255" y="1432"/>
                  </a:lnTo>
                  <a:lnTo>
                    <a:pt x="9502" y="1728"/>
                  </a:lnTo>
                  <a:lnTo>
                    <a:pt x="9749" y="2073"/>
                  </a:lnTo>
                  <a:lnTo>
                    <a:pt x="9971" y="2419"/>
                  </a:lnTo>
                  <a:lnTo>
                    <a:pt x="10143" y="2764"/>
                  </a:lnTo>
                  <a:lnTo>
                    <a:pt x="10292" y="3134"/>
                  </a:lnTo>
                  <a:lnTo>
                    <a:pt x="10390" y="3505"/>
                  </a:lnTo>
                  <a:lnTo>
                    <a:pt x="10440" y="3677"/>
                  </a:lnTo>
                  <a:lnTo>
                    <a:pt x="10440" y="3850"/>
                  </a:lnTo>
                  <a:lnTo>
                    <a:pt x="10440" y="4023"/>
                  </a:lnTo>
                  <a:lnTo>
                    <a:pt x="10440" y="4196"/>
                  </a:lnTo>
                  <a:lnTo>
                    <a:pt x="10440"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1" name="Google Shape;3171;p34"/>
            <p:cNvSpPr/>
            <p:nvPr/>
          </p:nvSpPr>
          <p:spPr>
            <a:xfrm>
              <a:off x="2073557" y="2847826"/>
              <a:ext cx="153715" cy="168433"/>
            </a:xfrm>
            <a:custGeom>
              <a:avLst/>
              <a:gdLst/>
              <a:ahLst/>
              <a:cxnLst/>
              <a:rect l="l" t="t" r="r" b="b"/>
              <a:pathLst>
                <a:path w="4888" h="5356" extrusionOk="0">
                  <a:moveTo>
                    <a:pt x="4887" y="1432"/>
                  </a:moveTo>
                  <a:lnTo>
                    <a:pt x="1185" y="5356"/>
                  </a:lnTo>
                  <a:lnTo>
                    <a:pt x="1" y="4171"/>
                  </a:lnTo>
                  <a:lnTo>
                    <a:pt x="3505" y="0"/>
                  </a:lnTo>
                  <a:lnTo>
                    <a:pt x="3505" y="0"/>
                  </a:lnTo>
                  <a:lnTo>
                    <a:pt x="3949" y="395"/>
                  </a:lnTo>
                  <a:lnTo>
                    <a:pt x="4393" y="839"/>
                  </a:lnTo>
                  <a:lnTo>
                    <a:pt x="4887" y="1432"/>
                  </a:lnTo>
                  <a:lnTo>
                    <a:pt x="4887" y="1432"/>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2" name="Google Shape;3172;p34"/>
            <p:cNvSpPr/>
            <p:nvPr/>
          </p:nvSpPr>
          <p:spPr>
            <a:xfrm>
              <a:off x="1972677" y="2725971"/>
              <a:ext cx="245259" cy="287179"/>
            </a:xfrm>
            <a:custGeom>
              <a:avLst/>
              <a:gdLst/>
              <a:ahLst/>
              <a:cxnLst/>
              <a:rect l="l" t="t" r="r" b="b"/>
              <a:pathLst>
                <a:path w="7799" h="9132" extrusionOk="0">
                  <a:moveTo>
                    <a:pt x="2024" y="1"/>
                  </a:moveTo>
                  <a:lnTo>
                    <a:pt x="2024" y="1"/>
                  </a:lnTo>
                  <a:lnTo>
                    <a:pt x="1901" y="25"/>
                  </a:lnTo>
                  <a:lnTo>
                    <a:pt x="1728" y="50"/>
                  </a:lnTo>
                  <a:lnTo>
                    <a:pt x="1555" y="149"/>
                  </a:lnTo>
                  <a:lnTo>
                    <a:pt x="1358" y="247"/>
                  </a:lnTo>
                  <a:lnTo>
                    <a:pt x="1160" y="395"/>
                  </a:lnTo>
                  <a:lnTo>
                    <a:pt x="963" y="568"/>
                  </a:lnTo>
                  <a:lnTo>
                    <a:pt x="765" y="766"/>
                  </a:lnTo>
                  <a:lnTo>
                    <a:pt x="593" y="1012"/>
                  </a:lnTo>
                  <a:lnTo>
                    <a:pt x="420" y="1259"/>
                  </a:lnTo>
                  <a:lnTo>
                    <a:pt x="272" y="1555"/>
                  </a:lnTo>
                  <a:lnTo>
                    <a:pt x="173" y="1876"/>
                  </a:lnTo>
                  <a:lnTo>
                    <a:pt x="74" y="2222"/>
                  </a:lnTo>
                  <a:lnTo>
                    <a:pt x="25" y="2592"/>
                  </a:lnTo>
                  <a:lnTo>
                    <a:pt x="0" y="2987"/>
                  </a:lnTo>
                  <a:lnTo>
                    <a:pt x="25" y="3406"/>
                  </a:lnTo>
                  <a:lnTo>
                    <a:pt x="124" y="3875"/>
                  </a:lnTo>
                  <a:lnTo>
                    <a:pt x="124" y="3875"/>
                  </a:lnTo>
                  <a:lnTo>
                    <a:pt x="247" y="4319"/>
                  </a:lnTo>
                  <a:lnTo>
                    <a:pt x="420" y="4788"/>
                  </a:lnTo>
                  <a:lnTo>
                    <a:pt x="642" y="5257"/>
                  </a:lnTo>
                  <a:lnTo>
                    <a:pt x="889" y="5726"/>
                  </a:lnTo>
                  <a:lnTo>
                    <a:pt x="1160" y="6170"/>
                  </a:lnTo>
                  <a:lnTo>
                    <a:pt x="1456" y="6615"/>
                  </a:lnTo>
                  <a:lnTo>
                    <a:pt x="1728" y="7009"/>
                  </a:lnTo>
                  <a:lnTo>
                    <a:pt x="2024" y="7404"/>
                  </a:lnTo>
                  <a:lnTo>
                    <a:pt x="2592" y="8120"/>
                  </a:lnTo>
                  <a:lnTo>
                    <a:pt x="3060" y="8663"/>
                  </a:lnTo>
                  <a:lnTo>
                    <a:pt x="3505" y="9132"/>
                  </a:lnTo>
                  <a:lnTo>
                    <a:pt x="7799" y="4097"/>
                  </a:lnTo>
                  <a:lnTo>
                    <a:pt x="7799" y="4097"/>
                  </a:lnTo>
                  <a:lnTo>
                    <a:pt x="7157" y="3480"/>
                  </a:lnTo>
                  <a:lnTo>
                    <a:pt x="6442" y="2839"/>
                  </a:lnTo>
                  <a:lnTo>
                    <a:pt x="5578" y="2098"/>
                  </a:lnTo>
                  <a:lnTo>
                    <a:pt x="5109" y="1728"/>
                  </a:lnTo>
                  <a:lnTo>
                    <a:pt x="4640" y="1358"/>
                  </a:lnTo>
                  <a:lnTo>
                    <a:pt x="4146" y="1012"/>
                  </a:lnTo>
                  <a:lnTo>
                    <a:pt x="3677" y="692"/>
                  </a:lnTo>
                  <a:lnTo>
                    <a:pt x="3209" y="420"/>
                  </a:lnTo>
                  <a:lnTo>
                    <a:pt x="2789" y="223"/>
                  </a:lnTo>
                  <a:lnTo>
                    <a:pt x="2394" y="75"/>
                  </a:lnTo>
                  <a:lnTo>
                    <a:pt x="2197" y="25"/>
                  </a:lnTo>
                  <a:lnTo>
                    <a:pt x="2024" y="1"/>
                  </a:lnTo>
                  <a:lnTo>
                    <a:pt x="202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3" name="Google Shape;3173;p34"/>
            <p:cNvSpPr/>
            <p:nvPr/>
          </p:nvSpPr>
          <p:spPr>
            <a:xfrm>
              <a:off x="1500037" y="2855562"/>
              <a:ext cx="328312" cy="388094"/>
            </a:xfrm>
            <a:custGeom>
              <a:avLst/>
              <a:gdLst/>
              <a:ahLst/>
              <a:cxnLst/>
              <a:rect l="l" t="t" r="r" b="b"/>
              <a:pathLst>
                <a:path w="10440" h="12341" extrusionOk="0">
                  <a:moveTo>
                    <a:pt x="25" y="4196"/>
                  </a:moveTo>
                  <a:lnTo>
                    <a:pt x="25" y="4196"/>
                  </a:lnTo>
                  <a:lnTo>
                    <a:pt x="75" y="4591"/>
                  </a:lnTo>
                  <a:lnTo>
                    <a:pt x="173" y="4961"/>
                  </a:lnTo>
                  <a:lnTo>
                    <a:pt x="272" y="5307"/>
                  </a:lnTo>
                  <a:lnTo>
                    <a:pt x="420" y="5652"/>
                  </a:lnTo>
                  <a:lnTo>
                    <a:pt x="568" y="5973"/>
                  </a:lnTo>
                  <a:lnTo>
                    <a:pt x="741" y="6294"/>
                  </a:lnTo>
                  <a:lnTo>
                    <a:pt x="963" y="6590"/>
                  </a:lnTo>
                  <a:lnTo>
                    <a:pt x="1210" y="6886"/>
                  </a:lnTo>
                  <a:lnTo>
                    <a:pt x="1481" y="7183"/>
                  </a:lnTo>
                  <a:lnTo>
                    <a:pt x="1778" y="7454"/>
                  </a:lnTo>
                  <a:lnTo>
                    <a:pt x="2123" y="7725"/>
                  </a:lnTo>
                  <a:lnTo>
                    <a:pt x="2518" y="7997"/>
                  </a:lnTo>
                  <a:lnTo>
                    <a:pt x="2938" y="8268"/>
                  </a:lnTo>
                  <a:lnTo>
                    <a:pt x="3406" y="8540"/>
                  </a:lnTo>
                  <a:lnTo>
                    <a:pt x="3925" y="8811"/>
                  </a:lnTo>
                  <a:lnTo>
                    <a:pt x="4468" y="9083"/>
                  </a:lnTo>
                  <a:lnTo>
                    <a:pt x="4468" y="9083"/>
                  </a:lnTo>
                  <a:lnTo>
                    <a:pt x="5628" y="9650"/>
                  </a:lnTo>
                  <a:lnTo>
                    <a:pt x="6319" y="9996"/>
                  </a:lnTo>
                  <a:lnTo>
                    <a:pt x="6319" y="9996"/>
                  </a:lnTo>
                  <a:lnTo>
                    <a:pt x="6368" y="10341"/>
                  </a:lnTo>
                  <a:lnTo>
                    <a:pt x="6417" y="10662"/>
                  </a:lnTo>
                  <a:lnTo>
                    <a:pt x="6516" y="11057"/>
                  </a:lnTo>
                  <a:lnTo>
                    <a:pt x="6615" y="11427"/>
                  </a:lnTo>
                  <a:lnTo>
                    <a:pt x="6689" y="11600"/>
                  </a:lnTo>
                  <a:lnTo>
                    <a:pt x="6738" y="11748"/>
                  </a:lnTo>
                  <a:lnTo>
                    <a:pt x="6812" y="11847"/>
                  </a:lnTo>
                  <a:lnTo>
                    <a:pt x="6886" y="11921"/>
                  </a:lnTo>
                  <a:lnTo>
                    <a:pt x="6985" y="11946"/>
                  </a:lnTo>
                  <a:lnTo>
                    <a:pt x="7059" y="11921"/>
                  </a:lnTo>
                  <a:lnTo>
                    <a:pt x="7059" y="11921"/>
                  </a:lnTo>
                  <a:lnTo>
                    <a:pt x="7108" y="11872"/>
                  </a:lnTo>
                  <a:lnTo>
                    <a:pt x="7133" y="11798"/>
                  </a:lnTo>
                  <a:lnTo>
                    <a:pt x="7158" y="11575"/>
                  </a:lnTo>
                  <a:lnTo>
                    <a:pt x="7158" y="11304"/>
                  </a:lnTo>
                  <a:lnTo>
                    <a:pt x="7133" y="11008"/>
                  </a:lnTo>
                  <a:lnTo>
                    <a:pt x="7059" y="10416"/>
                  </a:lnTo>
                  <a:lnTo>
                    <a:pt x="7059" y="10218"/>
                  </a:lnTo>
                  <a:lnTo>
                    <a:pt x="7059" y="10169"/>
                  </a:lnTo>
                  <a:lnTo>
                    <a:pt x="7084" y="10119"/>
                  </a:lnTo>
                  <a:lnTo>
                    <a:pt x="7084" y="10119"/>
                  </a:lnTo>
                  <a:lnTo>
                    <a:pt x="7108" y="10144"/>
                  </a:lnTo>
                  <a:lnTo>
                    <a:pt x="7133" y="10193"/>
                  </a:lnTo>
                  <a:lnTo>
                    <a:pt x="7256" y="10465"/>
                  </a:lnTo>
                  <a:lnTo>
                    <a:pt x="7528" y="11230"/>
                  </a:lnTo>
                  <a:lnTo>
                    <a:pt x="7676" y="11674"/>
                  </a:lnTo>
                  <a:lnTo>
                    <a:pt x="7849" y="12020"/>
                  </a:lnTo>
                  <a:lnTo>
                    <a:pt x="7923" y="12168"/>
                  </a:lnTo>
                  <a:lnTo>
                    <a:pt x="7997" y="12266"/>
                  </a:lnTo>
                  <a:lnTo>
                    <a:pt x="8095" y="12340"/>
                  </a:lnTo>
                  <a:lnTo>
                    <a:pt x="8170" y="12340"/>
                  </a:lnTo>
                  <a:lnTo>
                    <a:pt x="8170" y="12340"/>
                  </a:lnTo>
                  <a:lnTo>
                    <a:pt x="8219" y="12291"/>
                  </a:lnTo>
                  <a:lnTo>
                    <a:pt x="8268" y="12217"/>
                  </a:lnTo>
                  <a:lnTo>
                    <a:pt x="8268" y="12094"/>
                  </a:lnTo>
                  <a:lnTo>
                    <a:pt x="8268" y="11921"/>
                  </a:lnTo>
                  <a:lnTo>
                    <a:pt x="8219" y="11526"/>
                  </a:lnTo>
                  <a:lnTo>
                    <a:pt x="8120" y="11082"/>
                  </a:lnTo>
                  <a:lnTo>
                    <a:pt x="7923" y="10267"/>
                  </a:lnTo>
                  <a:lnTo>
                    <a:pt x="7898" y="9971"/>
                  </a:lnTo>
                  <a:lnTo>
                    <a:pt x="7898" y="9897"/>
                  </a:lnTo>
                  <a:lnTo>
                    <a:pt x="7923" y="9848"/>
                  </a:lnTo>
                  <a:lnTo>
                    <a:pt x="7923" y="9848"/>
                  </a:lnTo>
                  <a:lnTo>
                    <a:pt x="7972" y="9848"/>
                  </a:lnTo>
                  <a:lnTo>
                    <a:pt x="8021" y="9922"/>
                  </a:lnTo>
                  <a:lnTo>
                    <a:pt x="8170" y="10169"/>
                  </a:lnTo>
                  <a:lnTo>
                    <a:pt x="8564" y="10983"/>
                  </a:lnTo>
                  <a:lnTo>
                    <a:pt x="8762" y="11403"/>
                  </a:lnTo>
                  <a:lnTo>
                    <a:pt x="8984" y="11798"/>
                  </a:lnTo>
                  <a:lnTo>
                    <a:pt x="9083" y="11946"/>
                  </a:lnTo>
                  <a:lnTo>
                    <a:pt x="9157" y="12044"/>
                  </a:lnTo>
                  <a:lnTo>
                    <a:pt x="9255" y="12118"/>
                  </a:lnTo>
                  <a:lnTo>
                    <a:pt x="9329" y="12143"/>
                  </a:lnTo>
                  <a:lnTo>
                    <a:pt x="9329" y="12143"/>
                  </a:lnTo>
                  <a:lnTo>
                    <a:pt x="9403" y="12118"/>
                  </a:lnTo>
                  <a:lnTo>
                    <a:pt x="9428" y="12044"/>
                  </a:lnTo>
                  <a:lnTo>
                    <a:pt x="9428" y="11921"/>
                  </a:lnTo>
                  <a:lnTo>
                    <a:pt x="9428" y="11798"/>
                  </a:lnTo>
                  <a:lnTo>
                    <a:pt x="9329" y="11452"/>
                  </a:lnTo>
                  <a:lnTo>
                    <a:pt x="9206" y="11032"/>
                  </a:lnTo>
                  <a:lnTo>
                    <a:pt x="8959" y="10267"/>
                  </a:lnTo>
                  <a:lnTo>
                    <a:pt x="8885" y="9971"/>
                  </a:lnTo>
                  <a:lnTo>
                    <a:pt x="8885" y="9873"/>
                  </a:lnTo>
                  <a:lnTo>
                    <a:pt x="8910" y="9823"/>
                  </a:lnTo>
                  <a:lnTo>
                    <a:pt x="8910" y="9823"/>
                  </a:lnTo>
                  <a:lnTo>
                    <a:pt x="8935" y="9823"/>
                  </a:lnTo>
                  <a:lnTo>
                    <a:pt x="8984" y="9873"/>
                  </a:lnTo>
                  <a:lnTo>
                    <a:pt x="9157" y="10119"/>
                  </a:lnTo>
                  <a:lnTo>
                    <a:pt x="9576" y="10884"/>
                  </a:lnTo>
                  <a:lnTo>
                    <a:pt x="9823" y="11279"/>
                  </a:lnTo>
                  <a:lnTo>
                    <a:pt x="9946" y="11452"/>
                  </a:lnTo>
                  <a:lnTo>
                    <a:pt x="10045" y="11575"/>
                  </a:lnTo>
                  <a:lnTo>
                    <a:pt x="10169" y="11674"/>
                  </a:lnTo>
                  <a:lnTo>
                    <a:pt x="10267" y="11724"/>
                  </a:lnTo>
                  <a:lnTo>
                    <a:pt x="10292" y="11724"/>
                  </a:lnTo>
                  <a:lnTo>
                    <a:pt x="10341" y="11724"/>
                  </a:lnTo>
                  <a:lnTo>
                    <a:pt x="10366" y="11699"/>
                  </a:lnTo>
                  <a:lnTo>
                    <a:pt x="10415" y="11649"/>
                  </a:lnTo>
                  <a:lnTo>
                    <a:pt x="10415" y="11649"/>
                  </a:lnTo>
                  <a:lnTo>
                    <a:pt x="10440" y="11526"/>
                  </a:lnTo>
                  <a:lnTo>
                    <a:pt x="10440" y="11353"/>
                  </a:lnTo>
                  <a:lnTo>
                    <a:pt x="10415" y="11156"/>
                  </a:lnTo>
                  <a:lnTo>
                    <a:pt x="10366" y="10909"/>
                  </a:lnTo>
                  <a:lnTo>
                    <a:pt x="10193" y="10341"/>
                  </a:lnTo>
                  <a:lnTo>
                    <a:pt x="9946" y="9724"/>
                  </a:lnTo>
                  <a:lnTo>
                    <a:pt x="9626" y="9108"/>
                  </a:lnTo>
                  <a:lnTo>
                    <a:pt x="9453" y="8811"/>
                  </a:lnTo>
                  <a:lnTo>
                    <a:pt x="9280" y="8540"/>
                  </a:lnTo>
                  <a:lnTo>
                    <a:pt x="9107" y="8293"/>
                  </a:lnTo>
                  <a:lnTo>
                    <a:pt x="8910" y="8071"/>
                  </a:lnTo>
                  <a:lnTo>
                    <a:pt x="8737" y="7874"/>
                  </a:lnTo>
                  <a:lnTo>
                    <a:pt x="8540" y="7750"/>
                  </a:lnTo>
                  <a:lnTo>
                    <a:pt x="8540" y="7750"/>
                  </a:lnTo>
                  <a:lnTo>
                    <a:pt x="8170" y="7528"/>
                  </a:lnTo>
                  <a:lnTo>
                    <a:pt x="7799" y="7355"/>
                  </a:lnTo>
                  <a:lnTo>
                    <a:pt x="7429" y="7183"/>
                  </a:lnTo>
                  <a:lnTo>
                    <a:pt x="7059" y="7059"/>
                  </a:lnTo>
                  <a:lnTo>
                    <a:pt x="6516" y="6886"/>
                  </a:lnTo>
                  <a:lnTo>
                    <a:pt x="6294" y="6837"/>
                  </a:lnTo>
                  <a:lnTo>
                    <a:pt x="4887" y="5356"/>
                  </a:lnTo>
                  <a:lnTo>
                    <a:pt x="6096" y="4147"/>
                  </a:lnTo>
                  <a:lnTo>
                    <a:pt x="2567" y="1"/>
                  </a:lnTo>
                  <a:lnTo>
                    <a:pt x="2567" y="1"/>
                  </a:lnTo>
                  <a:lnTo>
                    <a:pt x="2444" y="100"/>
                  </a:lnTo>
                  <a:lnTo>
                    <a:pt x="2123" y="396"/>
                  </a:lnTo>
                  <a:lnTo>
                    <a:pt x="1679" y="840"/>
                  </a:lnTo>
                  <a:lnTo>
                    <a:pt x="1185" y="1408"/>
                  </a:lnTo>
                  <a:lnTo>
                    <a:pt x="1185" y="1408"/>
                  </a:lnTo>
                  <a:lnTo>
                    <a:pt x="939" y="1728"/>
                  </a:lnTo>
                  <a:lnTo>
                    <a:pt x="692" y="2074"/>
                  </a:lnTo>
                  <a:lnTo>
                    <a:pt x="494" y="2419"/>
                  </a:lnTo>
                  <a:lnTo>
                    <a:pt x="297" y="2765"/>
                  </a:lnTo>
                  <a:lnTo>
                    <a:pt x="149" y="3135"/>
                  </a:lnTo>
                  <a:lnTo>
                    <a:pt x="50" y="3481"/>
                  </a:lnTo>
                  <a:lnTo>
                    <a:pt x="25" y="3678"/>
                  </a:lnTo>
                  <a:lnTo>
                    <a:pt x="1" y="3851"/>
                  </a:lnTo>
                  <a:lnTo>
                    <a:pt x="1" y="4024"/>
                  </a:lnTo>
                  <a:lnTo>
                    <a:pt x="25" y="4196"/>
                  </a:lnTo>
                  <a:lnTo>
                    <a:pt x="25"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4" name="Google Shape;3174;p34"/>
            <p:cNvSpPr/>
            <p:nvPr/>
          </p:nvSpPr>
          <p:spPr>
            <a:xfrm>
              <a:off x="1537301" y="2855562"/>
              <a:ext cx="154470" cy="168464"/>
            </a:xfrm>
            <a:custGeom>
              <a:avLst/>
              <a:gdLst/>
              <a:ahLst/>
              <a:cxnLst/>
              <a:rect l="l" t="t" r="r" b="b"/>
              <a:pathLst>
                <a:path w="4912" h="5357" extrusionOk="0">
                  <a:moveTo>
                    <a:pt x="0" y="1408"/>
                  </a:moveTo>
                  <a:lnTo>
                    <a:pt x="3702" y="5356"/>
                  </a:lnTo>
                  <a:lnTo>
                    <a:pt x="4911" y="4147"/>
                  </a:lnTo>
                  <a:lnTo>
                    <a:pt x="1382" y="1"/>
                  </a:lnTo>
                  <a:lnTo>
                    <a:pt x="1382" y="1"/>
                  </a:lnTo>
                  <a:lnTo>
                    <a:pt x="1259" y="100"/>
                  </a:lnTo>
                  <a:lnTo>
                    <a:pt x="938" y="396"/>
                  </a:lnTo>
                  <a:lnTo>
                    <a:pt x="494" y="840"/>
                  </a:lnTo>
                  <a:lnTo>
                    <a:pt x="0" y="1408"/>
                  </a:lnTo>
                  <a:lnTo>
                    <a:pt x="0" y="1408"/>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5" name="Google Shape;3175;p34"/>
            <p:cNvSpPr/>
            <p:nvPr/>
          </p:nvSpPr>
          <p:spPr>
            <a:xfrm>
              <a:off x="1546609" y="2733738"/>
              <a:ext cx="245291" cy="287179"/>
            </a:xfrm>
            <a:custGeom>
              <a:avLst/>
              <a:gdLst/>
              <a:ahLst/>
              <a:cxnLst/>
              <a:rect l="l" t="t" r="r" b="b"/>
              <a:pathLst>
                <a:path w="7800" h="9132" extrusionOk="0">
                  <a:moveTo>
                    <a:pt x="5775" y="0"/>
                  </a:moveTo>
                  <a:lnTo>
                    <a:pt x="5775" y="0"/>
                  </a:lnTo>
                  <a:lnTo>
                    <a:pt x="5923" y="0"/>
                  </a:lnTo>
                  <a:lnTo>
                    <a:pt x="6072" y="50"/>
                  </a:lnTo>
                  <a:lnTo>
                    <a:pt x="6269" y="124"/>
                  </a:lnTo>
                  <a:lnTo>
                    <a:pt x="6442" y="247"/>
                  </a:lnTo>
                  <a:lnTo>
                    <a:pt x="6639" y="371"/>
                  </a:lnTo>
                  <a:lnTo>
                    <a:pt x="6837" y="543"/>
                  </a:lnTo>
                  <a:lnTo>
                    <a:pt x="7034" y="765"/>
                  </a:lnTo>
                  <a:lnTo>
                    <a:pt x="7207" y="987"/>
                  </a:lnTo>
                  <a:lnTo>
                    <a:pt x="7380" y="1259"/>
                  </a:lnTo>
                  <a:lnTo>
                    <a:pt x="7528" y="1555"/>
                  </a:lnTo>
                  <a:lnTo>
                    <a:pt x="7651" y="1876"/>
                  </a:lnTo>
                  <a:lnTo>
                    <a:pt x="7725" y="2221"/>
                  </a:lnTo>
                  <a:lnTo>
                    <a:pt x="7799" y="2592"/>
                  </a:lnTo>
                  <a:lnTo>
                    <a:pt x="7799" y="2986"/>
                  </a:lnTo>
                  <a:lnTo>
                    <a:pt x="7774" y="3406"/>
                  </a:lnTo>
                  <a:lnTo>
                    <a:pt x="7700" y="3850"/>
                  </a:lnTo>
                  <a:lnTo>
                    <a:pt x="7700" y="3850"/>
                  </a:lnTo>
                  <a:lnTo>
                    <a:pt x="7552" y="4319"/>
                  </a:lnTo>
                  <a:lnTo>
                    <a:pt x="7380" y="4788"/>
                  </a:lnTo>
                  <a:lnTo>
                    <a:pt x="7157" y="5257"/>
                  </a:lnTo>
                  <a:lnTo>
                    <a:pt x="6911" y="5701"/>
                  </a:lnTo>
                  <a:lnTo>
                    <a:pt x="6639" y="6170"/>
                  </a:lnTo>
                  <a:lnTo>
                    <a:pt x="6368" y="6590"/>
                  </a:lnTo>
                  <a:lnTo>
                    <a:pt x="6072" y="7009"/>
                  </a:lnTo>
                  <a:lnTo>
                    <a:pt x="5775" y="7404"/>
                  </a:lnTo>
                  <a:lnTo>
                    <a:pt x="5232" y="8095"/>
                  </a:lnTo>
                  <a:lnTo>
                    <a:pt x="4739" y="8638"/>
                  </a:lnTo>
                  <a:lnTo>
                    <a:pt x="4295" y="9132"/>
                  </a:lnTo>
                  <a:lnTo>
                    <a:pt x="0" y="4097"/>
                  </a:lnTo>
                  <a:lnTo>
                    <a:pt x="0" y="4097"/>
                  </a:lnTo>
                  <a:lnTo>
                    <a:pt x="667" y="3455"/>
                  </a:lnTo>
                  <a:lnTo>
                    <a:pt x="1358" y="2814"/>
                  </a:lnTo>
                  <a:lnTo>
                    <a:pt x="2222" y="2098"/>
                  </a:lnTo>
                  <a:lnTo>
                    <a:pt x="2691" y="1703"/>
                  </a:lnTo>
                  <a:lnTo>
                    <a:pt x="3184" y="1333"/>
                  </a:lnTo>
                  <a:lnTo>
                    <a:pt x="3653" y="987"/>
                  </a:lnTo>
                  <a:lnTo>
                    <a:pt x="4122" y="691"/>
                  </a:lnTo>
                  <a:lnTo>
                    <a:pt x="4591" y="420"/>
                  </a:lnTo>
                  <a:lnTo>
                    <a:pt x="5010" y="198"/>
                  </a:lnTo>
                  <a:lnTo>
                    <a:pt x="5430" y="74"/>
                  </a:lnTo>
                  <a:lnTo>
                    <a:pt x="5603" y="25"/>
                  </a:lnTo>
                  <a:lnTo>
                    <a:pt x="5775" y="0"/>
                  </a:lnTo>
                  <a:lnTo>
                    <a:pt x="577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6" name="Google Shape;3176;p34"/>
            <p:cNvSpPr/>
            <p:nvPr/>
          </p:nvSpPr>
          <p:spPr>
            <a:xfrm>
              <a:off x="1562143" y="2070187"/>
              <a:ext cx="632535" cy="583666"/>
            </a:xfrm>
            <a:custGeom>
              <a:avLst/>
              <a:gdLst/>
              <a:ahLst/>
              <a:cxnLst/>
              <a:rect l="l" t="t" r="r" b="b"/>
              <a:pathLst>
                <a:path w="20114" h="18560"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close/>
                </a:path>
              </a:pathLst>
            </a:custGeom>
            <a:solidFill>
              <a:srgbClr val="3C28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7" name="Google Shape;3177;p34"/>
            <p:cNvSpPr/>
            <p:nvPr/>
          </p:nvSpPr>
          <p:spPr>
            <a:xfrm>
              <a:off x="1562143" y="2070187"/>
              <a:ext cx="632535" cy="583666"/>
            </a:xfrm>
            <a:custGeom>
              <a:avLst/>
              <a:gdLst/>
              <a:ahLst/>
              <a:cxnLst/>
              <a:rect l="l" t="t" r="r" b="b"/>
              <a:pathLst>
                <a:path w="20114" h="18560" fill="none"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8" name="Google Shape;3178;p34"/>
            <p:cNvSpPr/>
            <p:nvPr/>
          </p:nvSpPr>
          <p:spPr>
            <a:xfrm>
              <a:off x="2113148" y="2410878"/>
              <a:ext cx="154470" cy="197176"/>
            </a:xfrm>
            <a:custGeom>
              <a:avLst/>
              <a:gdLst/>
              <a:ahLst/>
              <a:cxnLst/>
              <a:rect l="l" t="t" r="r" b="b"/>
              <a:pathLst>
                <a:path w="4912" h="6270" extrusionOk="0">
                  <a:moveTo>
                    <a:pt x="124" y="6245"/>
                  </a:moveTo>
                  <a:lnTo>
                    <a:pt x="124" y="6245"/>
                  </a:lnTo>
                  <a:lnTo>
                    <a:pt x="148" y="6269"/>
                  </a:lnTo>
                  <a:lnTo>
                    <a:pt x="198" y="6269"/>
                  </a:lnTo>
                  <a:lnTo>
                    <a:pt x="370" y="6269"/>
                  </a:lnTo>
                  <a:lnTo>
                    <a:pt x="864" y="6146"/>
                  </a:lnTo>
                  <a:lnTo>
                    <a:pt x="1678" y="5899"/>
                  </a:lnTo>
                  <a:lnTo>
                    <a:pt x="1678" y="5899"/>
                  </a:lnTo>
                  <a:lnTo>
                    <a:pt x="2320" y="5603"/>
                  </a:lnTo>
                  <a:lnTo>
                    <a:pt x="2641" y="5430"/>
                  </a:lnTo>
                  <a:lnTo>
                    <a:pt x="2962" y="5257"/>
                  </a:lnTo>
                  <a:lnTo>
                    <a:pt x="3258" y="5060"/>
                  </a:lnTo>
                  <a:lnTo>
                    <a:pt x="3529" y="4838"/>
                  </a:lnTo>
                  <a:lnTo>
                    <a:pt x="3801" y="4616"/>
                  </a:lnTo>
                  <a:lnTo>
                    <a:pt x="4048" y="4369"/>
                  </a:lnTo>
                  <a:lnTo>
                    <a:pt x="4270" y="4098"/>
                  </a:lnTo>
                  <a:lnTo>
                    <a:pt x="4467" y="3826"/>
                  </a:lnTo>
                  <a:lnTo>
                    <a:pt x="4640" y="3530"/>
                  </a:lnTo>
                  <a:lnTo>
                    <a:pt x="4763" y="3234"/>
                  </a:lnTo>
                  <a:lnTo>
                    <a:pt x="4862" y="2888"/>
                  </a:lnTo>
                  <a:lnTo>
                    <a:pt x="4911" y="2543"/>
                  </a:lnTo>
                  <a:lnTo>
                    <a:pt x="4911" y="2173"/>
                  </a:lnTo>
                  <a:lnTo>
                    <a:pt x="4837" y="1802"/>
                  </a:lnTo>
                  <a:lnTo>
                    <a:pt x="4837" y="1802"/>
                  </a:lnTo>
                  <a:lnTo>
                    <a:pt x="4788" y="1580"/>
                  </a:lnTo>
                  <a:lnTo>
                    <a:pt x="4714" y="1358"/>
                  </a:lnTo>
                  <a:lnTo>
                    <a:pt x="4615" y="1136"/>
                  </a:lnTo>
                  <a:lnTo>
                    <a:pt x="4492" y="939"/>
                  </a:lnTo>
                  <a:lnTo>
                    <a:pt x="4344" y="766"/>
                  </a:lnTo>
                  <a:lnTo>
                    <a:pt x="4196" y="593"/>
                  </a:lnTo>
                  <a:lnTo>
                    <a:pt x="4023" y="445"/>
                  </a:lnTo>
                  <a:lnTo>
                    <a:pt x="3825" y="297"/>
                  </a:lnTo>
                  <a:lnTo>
                    <a:pt x="3825" y="297"/>
                  </a:lnTo>
                  <a:lnTo>
                    <a:pt x="3554" y="174"/>
                  </a:lnTo>
                  <a:lnTo>
                    <a:pt x="3283" y="100"/>
                  </a:lnTo>
                  <a:lnTo>
                    <a:pt x="3011" y="26"/>
                  </a:lnTo>
                  <a:lnTo>
                    <a:pt x="2715" y="1"/>
                  </a:lnTo>
                  <a:lnTo>
                    <a:pt x="2715" y="1"/>
                  </a:lnTo>
                  <a:lnTo>
                    <a:pt x="2394" y="26"/>
                  </a:lnTo>
                  <a:lnTo>
                    <a:pt x="2098" y="75"/>
                  </a:lnTo>
                  <a:lnTo>
                    <a:pt x="2098" y="75"/>
                  </a:lnTo>
                  <a:lnTo>
                    <a:pt x="1900" y="149"/>
                  </a:lnTo>
                  <a:lnTo>
                    <a:pt x="1703" y="248"/>
                  </a:lnTo>
                  <a:lnTo>
                    <a:pt x="1530" y="371"/>
                  </a:lnTo>
                  <a:lnTo>
                    <a:pt x="1358" y="519"/>
                  </a:lnTo>
                  <a:lnTo>
                    <a:pt x="1185" y="692"/>
                  </a:lnTo>
                  <a:lnTo>
                    <a:pt x="1037" y="889"/>
                  </a:lnTo>
                  <a:lnTo>
                    <a:pt x="889" y="1087"/>
                  </a:lnTo>
                  <a:lnTo>
                    <a:pt x="765" y="1309"/>
                  </a:lnTo>
                  <a:lnTo>
                    <a:pt x="543" y="1753"/>
                  </a:lnTo>
                  <a:lnTo>
                    <a:pt x="346" y="2247"/>
                  </a:lnTo>
                  <a:lnTo>
                    <a:pt x="198" y="2716"/>
                  </a:lnTo>
                  <a:lnTo>
                    <a:pt x="99" y="3184"/>
                  </a:lnTo>
                  <a:lnTo>
                    <a:pt x="99" y="3184"/>
                  </a:lnTo>
                  <a:lnTo>
                    <a:pt x="50" y="3481"/>
                  </a:lnTo>
                  <a:lnTo>
                    <a:pt x="25" y="3727"/>
                  </a:lnTo>
                  <a:lnTo>
                    <a:pt x="25" y="3777"/>
                  </a:lnTo>
                  <a:lnTo>
                    <a:pt x="25" y="3777"/>
                  </a:lnTo>
                  <a:lnTo>
                    <a:pt x="0" y="4542"/>
                  </a:lnTo>
                  <a:lnTo>
                    <a:pt x="0" y="5085"/>
                  </a:lnTo>
                  <a:lnTo>
                    <a:pt x="50" y="5578"/>
                  </a:lnTo>
                  <a:lnTo>
                    <a:pt x="124" y="6245"/>
                  </a:lnTo>
                  <a:lnTo>
                    <a:pt x="124"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9" name="Google Shape;3179;p34"/>
            <p:cNvSpPr/>
            <p:nvPr/>
          </p:nvSpPr>
          <p:spPr>
            <a:xfrm>
              <a:off x="2113903" y="2438834"/>
              <a:ext cx="126545" cy="136608"/>
            </a:xfrm>
            <a:custGeom>
              <a:avLst/>
              <a:gdLst/>
              <a:ahLst/>
              <a:cxnLst/>
              <a:rect l="l" t="t" r="r" b="b"/>
              <a:pathLst>
                <a:path w="4024" h="4344" extrusionOk="0">
                  <a:moveTo>
                    <a:pt x="1580" y="2024"/>
                  </a:moveTo>
                  <a:lnTo>
                    <a:pt x="1580" y="2024"/>
                  </a:lnTo>
                  <a:lnTo>
                    <a:pt x="1704" y="2172"/>
                  </a:lnTo>
                  <a:lnTo>
                    <a:pt x="1778" y="2320"/>
                  </a:lnTo>
                  <a:lnTo>
                    <a:pt x="1852" y="2493"/>
                  </a:lnTo>
                  <a:lnTo>
                    <a:pt x="1876" y="2666"/>
                  </a:lnTo>
                  <a:lnTo>
                    <a:pt x="1876" y="2838"/>
                  </a:lnTo>
                  <a:lnTo>
                    <a:pt x="1852" y="3011"/>
                  </a:lnTo>
                  <a:lnTo>
                    <a:pt x="1802" y="3184"/>
                  </a:lnTo>
                  <a:lnTo>
                    <a:pt x="1704" y="3332"/>
                  </a:lnTo>
                  <a:lnTo>
                    <a:pt x="1704" y="3332"/>
                  </a:lnTo>
                  <a:lnTo>
                    <a:pt x="1580" y="3505"/>
                  </a:lnTo>
                  <a:lnTo>
                    <a:pt x="1408" y="3628"/>
                  </a:lnTo>
                  <a:lnTo>
                    <a:pt x="1235" y="3751"/>
                  </a:lnTo>
                  <a:lnTo>
                    <a:pt x="1037" y="3826"/>
                  </a:lnTo>
                  <a:lnTo>
                    <a:pt x="815" y="3900"/>
                  </a:lnTo>
                  <a:lnTo>
                    <a:pt x="593" y="3949"/>
                  </a:lnTo>
                  <a:lnTo>
                    <a:pt x="174" y="3998"/>
                  </a:lnTo>
                  <a:lnTo>
                    <a:pt x="174" y="3998"/>
                  </a:lnTo>
                  <a:lnTo>
                    <a:pt x="100" y="4023"/>
                  </a:lnTo>
                  <a:lnTo>
                    <a:pt x="50" y="4072"/>
                  </a:lnTo>
                  <a:lnTo>
                    <a:pt x="26" y="4122"/>
                  </a:lnTo>
                  <a:lnTo>
                    <a:pt x="26" y="4196"/>
                  </a:lnTo>
                  <a:lnTo>
                    <a:pt x="26" y="4245"/>
                  </a:lnTo>
                  <a:lnTo>
                    <a:pt x="50" y="4294"/>
                  </a:lnTo>
                  <a:lnTo>
                    <a:pt x="100" y="4344"/>
                  </a:lnTo>
                  <a:lnTo>
                    <a:pt x="174" y="4344"/>
                  </a:lnTo>
                  <a:lnTo>
                    <a:pt x="174" y="4344"/>
                  </a:lnTo>
                  <a:lnTo>
                    <a:pt x="717" y="4344"/>
                  </a:lnTo>
                  <a:lnTo>
                    <a:pt x="963" y="4344"/>
                  </a:lnTo>
                  <a:lnTo>
                    <a:pt x="1235" y="4294"/>
                  </a:lnTo>
                  <a:lnTo>
                    <a:pt x="1235" y="4294"/>
                  </a:lnTo>
                  <a:lnTo>
                    <a:pt x="1482" y="4220"/>
                  </a:lnTo>
                  <a:lnTo>
                    <a:pt x="1728" y="4122"/>
                  </a:lnTo>
                  <a:lnTo>
                    <a:pt x="1926" y="3974"/>
                  </a:lnTo>
                  <a:lnTo>
                    <a:pt x="2123" y="3776"/>
                  </a:lnTo>
                  <a:lnTo>
                    <a:pt x="2123" y="3776"/>
                  </a:lnTo>
                  <a:lnTo>
                    <a:pt x="2247" y="3603"/>
                  </a:lnTo>
                  <a:lnTo>
                    <a:pt x="2345" y="3406"/>
                  </a:lnTo>
                  <a:lnTo>
                    <a:pt x="2419" y="3184"/>
                  </a:lnTo>
                  <a:lnTo>
                    <a:pt x="2469" y="2962"/>
                  </a:lnTo>
                  <a:lnTo>
                    <a:pt x="2469" y="2740"/>
                  </a:lnTo>
                  <a:lnTo>
                    <a:pt x="2469" y="2518"/>
                  </a:lnTo>
                  <a:lnTo>
                    <a:pt x="2419" y="2295"/>
                  </a:lnTo>
                  <a:lnTo>
                    <a:pt x="2321" y="2098"/>
                  </a:lnTo>
                  <a:lnTo>
                    <a:pt x="2321" y="2098"/>
                  </a:lnTo>
                  <a:lnTo>
                    <a:pt x="2247" y="1925"/>
                  </a:lnTo>
                  <a:lnTo>
                    <a:pt x="2123" y="1752"/>
                  </a:lnTo>
                  <a:lnTo>
                    <a:pt x="2000" y="1604"/>
                  </a:lnTo>
                  <a:lnTo>
                    <a:pt x="1852" y="1456"/>
                  </a:lnTo>
                  <a:lnTo>
                    <a:pt x="1852" y="1456"/>
                  </a:lnTo>
                  <a:lnTo>
                    <a:pt x="2099" y="1111"/>
                  </a:lnTo>
                  <a:lnTo>
                    <a:pt x="2222" y="938"/>
                  </a:lnTo>
                  <a:lnTo>
                    <a:pt x="2370" y="815"/>
                  </a:lnTo>
                  <a:lnTo>
                    <a:pt x="2370" y="815"/>
                  </a:lnTo>
                  <a:lnTo>
                    <a:pt x="2493" y="716"/>
                  </a:lnTo>
                  <a:lnTo>
                    <a:pt x="2617" y="667"/>
                  </a:lnTo>
                  <a:lnTo>
                    <a:pt x="2740" y="642"/>
                  </a:lnTo>
                  <a:lnTo>
                    <a:pt x="2864" y="617"/>
                  </a:lnTo>
                  <a:lnTo>
                    <a:pt x="2962" y="642"/>
                  </a:lnTo>
                  <a:lnTo>
                    <a:pt x="3086" y="691"/>
                  </a:lnTo>
                  <a:lnTo>
                    <a:pt x="3209" y="741"/>
                  </a:lnTo>
                  <a:lnTo>
                    <a:pt x="3308" y="839"/>
                  </a:lnTo>
                  <a:lnTo>
                    <a:pt x="3308" y="839"/>
                  </a:lnTo>
                  <a:lnTo>
                    <a:pt x="3407" y="987"/>
                  </a:lnTo>
                  <a:lnTo>
                    <a:pt x="3505" y="1136"/>
                  </a:lnTo>
                  <a:lnTo>
                    <a:pt x="3579" y="1333"/>
                  </a:lnTo>
                  <a:lnTo>
                    <a:pt x="3604" y="1506"/>
                  </a:lnTo>
                  <a:lnTo>
                    <a:pt x="3629" y="1703"/>
                  </a:lnTo>
                  <a:lnTo>
                    <a:pt x="3629" y="1901"/>
                  </a:lnTo>
                  <a:lnTo>
                    <a:pt x="3629" y="2098"/>
                  </a:lnTo>
                  <a:lnTo>
                    <a:pt x="3579" y="2271"/>
                  </a:lnTo>
                  <a:lnTo>
                    <a:pt x="3579" y="2271"/>
                  </a:lnTo>
                  <a:lnTo>
                    <a:pt x="3579" y="2295"/>
                  </a:lnTo>
                  <a:lnTo>
                    <a:pt x="3579" y="2345"/>
                  </a:lnTo>
                  <a:lnTo>
                    <a:pt x="3629" y="2369"/>
                  </a:lnTo>
                  <a:lnTo>
                    <a:pt x="3678" y="2369"/>
                  </a:lnTo>
                  <a:lnTo>
                    <a:pt x="3727" y="2369"/>
                  </a:lnTo>
                  <a:lnTo>
                    <a:pt x="3727" y="2320"/>
                  </a:lnTo>
                  <a:lnTo>
                    <a:pt x="3727" y="2320"/>
                  </a:lnTo>
                  <a:lnTo>
                    <a:pt x="3900" y="1901"/>
                  </a:lnTo>
                  <a:lnTo>
                    <a:pt x="3974" y="1703"/>
                  </a:lnTo>
                  <a:lnTo>
                    <a:pt x="4024" y="1481"/>
                  </a:lnTo>
                  <a:lnTo>
                    <a:pt x="4024" y="1481"/>
                  </a:lnTo>
                  <a:lnTo>
                    <a:pt x="4024" y="1284"/>
                  </a:lnTo>
                  <a:lnTo>
                    <a:pt x="4024" y="1111"/>
                  </a:lnTo>
                  <a:lnTo>
                    <a:pt x="3974" y="938"/>
                  </a:lnTo>
                  <a:lnTo>
                    <a:pt x="3900" y="741"/>
                  </a:lnTo>
                  <a:lnTo>
                    <a:pt x="3900" y="741"/>
                  </a:lnTo>
                  <a:lnTo>
                    <a:pt x="3826" y="593"/>
                  </a:lnTo>
                  <a:lnTo>
                    <a:pt x="3727" y="469"/>
                  </a:lnTo>
                  <a:lnTo>
                    <a:pt x="3629" y="346"/>
                  </a:lnTo>
                  <a:lnTo>
                    <a:pt x="3481" y="222"/>
                  </a:lnTo>
                  <a:lnTo>
                    <a:pt x="3357" y="148"/>
                  </a:lnTo>
                  <a:lnTo>
                    <a:pt x="3184" y="74"/>
                  </a:lnTo>
                  <a:lnTo>
                    <a:pt x="3036" y="25"/>
                  </a:lnTo>
                  <a:lnTo>
                    <a:pt x="2864" y="0"/>
                  </a:lnTo>
                  <a:lnTo>
                    <a:pt x="2864" y="0"/>
                  </a:lnTo>
                  <a:lnTo>
                    <a:pt x="2691" y="0"/>
                  </a:lnTo>
                  <a:lnTo>
                    <a:pt x="2518" y="50"/>
                  </a:lnTo>
                  <a:lnTo>
                    <a:pt x="2370" y="99"/>
                  </a:lnTo>
                  <a:lnTo>
                    <a:pt x="2222" y="173"/>
                  </a:lnTo>
                  <a:lnTo>
                    <a:pt x="2074" y="247"/>
                  </a:lnTo>
                  <a:lnTo>
                    <a:pt x="1951" y="370"/>
                  </a:lnTo>
                  <a:lnTo>
                    <a:pt x="1704" y="617"/>
                  </a:lnTo>
                  <a:lnTo>
                    <a:pt x="1506" y="889"/>
                  </a:lnTo>
                  <a:lnTo>
                    <a:pt x="1309" y="1185"/>
                  </a:lnTo>
                  <a:lnTo>
                    <a:pt x="1111" y="1456"/>
                  </a:lnTo>
                  <a:lnTo>
                    <a:pt x="914" y="1703"/>
                  </a:lnTo>
                  <a:lnTo>
                    <a:pt x="914" y="1703"/>
                  </a:lnTo>
                  <a:lnTo>
                    <a:pt x="643" y="1950"/>
                  </a:lnTo>
                  <a:lnTo>
                    <a:pt x="519" y="2073"/>
                  </a:lnTo>
                  <a:lnTo>
                    <a:pt x="371" y="2172"/>
                  </a:lnTo>
                  <a:lnTo>
                    <a:pt x="371" y="2172"/>
                  </a:lnTo>
                  <a:lnTo>
                    <a:pt x="223" y="2246"/>
                  </a:lnTo>
                  <a:lnTo>
                    <a:pt x="75" y="2295"/>
                  </a:lnTo>
                  <a:lnTo>
                    <a:pt x="75" y="2295"/>
                  </a:lnTo>
                  <a:lnTo>
                    <a:pt x="75" y="2295"/>
                  </a:lnTo>
                  <a:lnTo>
                    <a:pt x="26" y="2592"/>
                  </a:lnTo>
                  <a:lnTo>
                    <a:pt x="1" y="2838"/>
                  </a:lnTo>
                  <a:lnTo>
                    <a:pt x="1" y="2888"/>
                  </a:lnTo>
                  <a:lnTo>
                    <a:pt x="1" y="2888"/>
                  </a:lnTo>
                  <a:lnTo>
                    <a:pt x="124" y="2863"/>
                  </a:lnTo>
                  <a:lnTo>
                    <a:pt x="272" y="2838"/>
                  </a:lnTo>
                  <a:lnTo>
                    <a:pt x="519" y="2740"/>
                  </a:lnTo>
                  <a:lnTo>
                    <a:pt x="519" y="2740"/>
                  </a:lnTo>
                  <a:lnTo>
                    <a:pt x="791" y="2592"/>
                  </a:lnTo>
                  <a:lnTo>
                    <a:pt x="1062" y="2394"/>
                  </a:lnTo>
                  <a:lnTo>
                    <a:pt x="1309" y="2197"/>
                  </a:lnTo>
                  <a:lnTo>
                    <a:pt x="1506" y="1950"/>
                  </a:lnTo>
                  <a:lnTo>
                    <a:pt x="1506" y="1950"/>
                  </a:lnTo>
                  <a:lnTo>
                    <a:pt x="1580" y="2024"/>
                  </a:lnTo>
                  <a:lnTo>
                    <a:pt x="1580"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0" name="Google Shape;3180;p34"/>
            <p:cNvSpPr/>
            <p:nvPr/>
          </p:nvSpPr>
          <p:spPr>
            <a:xfrm>
              <a:off x="1491515" y="2410878"/>
              <a:ext cx="154470" cy="197176"/>
            </a:xfrm>
            <a:custGeom>
              <a:avLst/>
              <a:gdLst/>
              <a:ahLst/>
              <a:cxnLst/>
              <a:rect l="l" t="t" r="r" b="b"/>
              <a:pathLst>
                <a:path w="4912" h="6270"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1" name="Google Shape;3181;p34"/>
            <p:cNvSpPr/>
            <p:nvPr/>
          </p:nvSpPr>
          <p:spPr>
            <a:xfrm>
              <a:off x="1491515" y="2410878"/>
              <a:ext cx="154470" cy="197176"/>
            </a:xfrm>
            <a:custGeom>
              <a:avLst/>
              <a:gdLst/>
              <a:ahLst/>
              <a:cxnLst/>
              <a:rect l="l" t="t" r="r" b="b"/>
              <a:pathLst>
                <a:path w="4912" h="6270" fill="none"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2" name="Google Shape;3182;p34"/>
            <p:cNvSpPr/>
            <p:nvPr/>
          </p:nvSpPr>
          <p:spPr>
            <a:xfrm>
              <a:off x="1518684" y="2438834"/>
              <a:ext cx="126513" cy="136608"/>
            </a:xfrm>
            <a:custGeom>
              <a:avLst/>
              <a:gdLst/>
              <a:ahLst/>
              <a:cxnLst/>
              <a:rect l="l" t="t" r="r" b="b"/>
              <a:pathLst>
                <a:path w="4023" h="4344"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3" name="Google Shape;3183;p34"/>
            <p:cNvSpPr/>
            <p:nvPr/>
          </p:nvSpPr>
          <p:spPr>
            <a:xfrm>
              <a:off x="1518684" y="2438834"/>
              <a:ext cx="126513" cy="136608"/>
            </a:xfrm>
            <a:custGeom>
              <a:avLst/>
              <a:gdLst/>
              <a:ahLst/>
              <a:cxnLst/>
              <a:rect l="l" t="t" r="r" b="b"/>
              <a:pathLst>
                <a:path w="4023" h="4344" fill="none"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4" name="Google Shape;3184;p34"/>
            <p:cNvSpPr/>
            <p:nvPr/>
          </p:nvSpPr>
          <p:spPr>
            <a:xfrm>
              <a:off x="1608684" y="2158677"/>
              <a:ext cx="544073" cy="574326"/>
            </a:xfrm>
            <a:custGeom>
              <a:avLst/>
              <a:gdLst/>
              <a:ahLst/>
              <a:cxnLst/>
              <a:rect l="l" t="t" r="r" b="b"/>
              <a:pathLst>
                <a:path w="17301" h="18263"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5" name="Google Shape;3185;p34"/>
            <p:cNvSpPr/>
            <p:nvPr/>
          </p:nvSpPr>
          <p:spPr>
            <a:xfrm>
              <a:off x="1608684" y="2158677"/>
              <a:ext cx="544073" cy="574326"/>
            </a:xfrm>
            <a:custGeom>
              <a:avLst/>
              <a:gdLst/>
              <a:ahLst/>
              <a:cxnLst/>
              <a:rect l="l" t="t" r="r" b="b"/>
              <a:pathLst>
                <a:path w="17301" h="18263" fill="none"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6" name="Google Shape;3186;p34"/>
            <p:cNvSpPr/>
            <p:nvPr/>
          </p:nvSpPr>
          <p:spPr>
            <a:xfrm>
              <a:off x="1980444" y="2511789"/>
              <a:ext cx="120318" cy="121104"/>
            </a:xfrm>
            <a:custGeom>
              <a:avLst/>
              <a:gdLst/>
              <a:ahLst/>
              <a:cxnLst/>
              <a:rect l="l" t="t" r="r" b="b"/>
              <a:pathLst>
                <a:path w="3826" h="3851" extrusionOk="0">
                  <a:moveTo>
                    <a:pt x="1925" y="0"/>
                  </a:moveTo>
                  <a:lnTo>
                    <a:pt x="1728" y="25"/>
                  </a:lnTo>
                  <a:lnTo>
                    <a:pt x="1530" y="49"/>
                  </a:lnTo>
                  <a:lnTo>
                    <a:pt x="1357" y="99"/>
                  </a:lnTo>
                  <a:lnTo>
                    <a:pt x="1185" y="148"/>
                  </a:lnTo>
                  <a:lnTo>
                    <a:pt x="1012" y="222"/>
                  </a:lnTo>
                  <a:lnTo>
                    <a:pt x="839" y="321"/>
                  </a:lnTo>
                  <a:lnTo>
                    <a:pt x="691" y="444"/>
                  </a:lnTo>
                  <a:lnTo>
                    <a:pt x="543" y="568"/>
                  </a:lnTo>
                  <a:lnTo>
                    <a:pt x="420" y="716"/>
                  </a:lnTo>
                  <a:lnTo>
                    <a:pt x="296" y="864"/>
                  </a:lnTo>
                  <a:lnTo>
                    <a:pt x="222" y="1037"/>
                  </a:lnTo>
                  <a:lnTo>
                    <a:pt x="148" y="1209"/>
                  </a:lnTo>
                  <a:lnTo>
                    <a:pt x="74" y="1382"/>
                  </a:lnTo>
                  <a:lnTo>
                    <a:pt x="25" y="1555"/>
                  </a:lnTo>
                  <a:lnTo>
                    <a:pt x="0" y="1728"/>
                  </a:lnTo>
                  <a:lnTo>
                    <a:pt x="0" y="1925"/>
                  </a:lnTo>
                  <a:lnTo>
                    <a:pt x="0" y="2123"/>
                  </a:lnTo>
                  <a:lnTo>
                    <a:pt x="25" y="2320"/>
                  </a:lnTo>
                  <a:lnTo>
                    <a:pt x="74" y="2493"/>
                  </a:lnTo>
                  <a:lnTo>
                    <a:pt x="148" y="2665"/>
                  </a:lnTo>
                  <a:lnTo>
                    <a:pt x="222" y="2838"/>
                  </a:lnTo>
                  <a:lnTo>
                    <a:pt x="296" y="2986"/>
                  </a:lnTo>
                  <a:lnTo>
                    <a:pt x="420" y="3159"/>
                  </a:lnTo>
                  <a:lnTo>
                    <a:pt x="543" y="3282"/>
                  </a:lnTo>
                  <a:lnTo>
                    <a:pt x="691" y="3431"/>
                  </a:lnTo>
                  <a:lnTo>
                    <a:pt x="839" y="3529"/>
                  </a:lnTo>
                  <a:lnTo>
                    <a:pt x="1012" y="3628"/>
                  </a:lnTo>
                  <a:lnTo>
                    <a:pt x="1185" y="3727"/>
                  </a:lnTo>
                  <a:lnTo>
                    <a:pt x="1357" y="3776"/>
                  </a:lnTo>
                  <a:lnTo>
                    <a:pt x="1530" y="3825"/>
                  </a:lnTo>
                  <a:lnTo>
                    <a:pt x="1728" y="3850"/>
                  </a:lnTo>
                  <a:lnTo>
                    <a:pt x="2098" y="3850"/>
                  </a:lnTo>
                  <a:lnTo>
                    <a:pt x="2295" y="3825"/>
                  </a:lnTo>
                  <a:lnTo>
                    <a:pt x="2468" y="3776"/>
                  </a:lnTo>
                  <a:lnTo>
                    <a:pt x="2641" y="3727"/>
                  </a:lnTo>
                  <a:lnTo>
                    <a:pt x="2813" y="3628"/>
                  </a:lnTo>
                  <a:lnTo>
                    <a:pt x="2962" y="3529"/>
                  </a:lnTo>
                  <a:lnTo>
                    <a:pt x="3134" y="3431"/>
                  </a:lnTo>
                  <a:lnTo>
                    <a:pt x="3258" y="3282"/>
                  </a:lnTo>
                  <a:lnTo>
                    <a:pt x="3406" y="3159"/>
                  </a:lnTo>
                  <a:lnTo>
                    <a:pt x="3505" y="2986"/>
                  </a:lnTo>
                  <a:lnTo>
                    <a:pt x="3603" y="2838"/>
                  </a:lnTo>
                  <a:lnTo>
                    <a:pt x="3677" y="2665"/>
                  </a:lnTo>
                  <a:lnTo>
                    <a:pt x="3751" y="2493"/>
                  </a:lnTo>
                  <a:lnTo>
                    <a:pt x="3801" y="2320"/>
                  </a:lnTo>
                  <a:lnTo>
                    <a:pt x="3825" y="2123"/>
                  </a:lnTo>
                  <a:lnTo>
                    <a:pt x="3825" y="1925"/>
                  </a:lnTo>
                  <a:lnTo>
                    <a:pt x="3825" y="1728"/>
                  </a:lnTo>
                  <a:lnTo>
                    <a:pt x="3801" y="1555"/>
                  </a:lnTo>
                  <a:lnTo>
                    <a:pt x="3751" y="1382"/>
                  </a:lnTo>
                  <a:lnTo>
                    <a:pt x="3677" y="1209"/>
                  </a:lnTo>
                  <a:lnTo>
                    <a:pt x="3603" y="1037"/>
                  </a:lnTo>
                  <a:lnTo>
                    <a:pt x="3505" y="864"/>
                  </a:lnTo>
                  <a:lnTo>
                    <a:pt x="3406" y="716"/>
                  </a:lnTo>
                  <a:lnTo>
                    <a:pt x="3258" y="568"/>
                  </a:lnTo>
                  <a:lnTo>
                    <a:pt x="3134" y="444"/>
                  </a:lnTo>
                  <a:lnTo>
                    <a:pt x="2962" y="321"/>
                  </a:lnTo>
                  <a:lnTo>
                    <a:pt x="2813" y="222"/>
                  </a:lnTo>
                  <a:lnTo>
                    <a:pt x="2641" y="148"/>
                  </a:lnTo>
                  <a:lnTo>
                    <a:pt x="2468" y="99"/>
                  </a:lnTo>
                  <a:lnTo>
                    <a:pt x="2295" y="49"/>
                  </a:lnTo>
                  <a:lnTo>
                    <a:pt x="2098" y="25"/>
                  </a:lnTo>
                  <a:lnTo>
                    <a:pt x="1925"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7" name="Google Shape;3187;p34"/>
            <p:cNvSpPr/>
            <p:nvPr/>
          </p:nvSpPr>
          <p:spPr>
            <a:xfrm>
              <a:off x="1980444" y="2511789"/>
              <a:ext cx="120318" cy="121104"/>
            </a:xfrm>
            <a:custGeom>
              <a:avLst/>
              <a:gdLst/>
              <a:ahLst/>
              <a:cxnLst/>
              <a:rect l="l" t="t" r="r" b="b"/>
              <a:pathLst>
                <a:path w="3826" h="3851" fill="none" extrusionOk="0">
                  <a:moveTo>
                    <a:pt x="1925" y="0"/>
                  </a:moveTo>
                  <a:lnTo>
                    <a:pt x="1925" y="0"/>
                  </a:lnTo>
                  <a:lnTo>
                    <a:pt x="1728" y="25"/>
                  </a:lnTo>
                  <a:lnTo>
                    <a:pt x="1530" y="49"/>
                  </a:lnTo>
                  <a:lnTo>
                    <a:pt x="1357" y="99"/>
                  </a:lnTo>
                  <a:lnTo>
                    <a:pt x="1185" y="148"/>
                  </a:lnTo>
                  <a:lnTo>
                    <a:pt x="1012" y="222"/>
                  </a:lnTo>
                  <a:lnTo>
                    <a:pt x="839" y="321"/>
                  </a:lnTo>
                  <a:lnTo>
                    <a:pt x="691" y="444"/>
                  </a:lnTo>
                  <a:lnTo>
                    <a:pt x="543" y="568"/>
                  </a:lnTo>
                  <a:lnTo>
                    <a:pt x="543" y="568"/>
                  </a:lnTo>
                  <a:lnTo>
                    <a:pt x="420" y="716"/>
                  </a:lnTo>
                  <a:lnTo>
                    <a:pt x="296" y="864"/>
                  </a:lnTo>
                  <a:lnTo>
                    <a:pt x="222" y="1037"/>
                  </a:lnTo>
                  <a:lnTo>
                    <a:pt x="148" y="1209"/>
                  </a:lnTo>
                  <a:lnTo>
                    <a:pt x="74" y="1382"/>
                  </a:lnTo>
                  <a:lnTo>
                    <a:pt x="25" y="1555"/>
                  </a:lnTo>
                  <a:lnTo>
                    <a:pt x="0" y="1728"/>
                  </a:lnTo>
                  <a:lnTo>
                    <a:pt x="0" y="1925"/>
                  </a:lnTo>
                  <a:lnTo>
                    <a:pt x="0" y="1925"/>
                  </a:lnTo>
                  <a:lnTo>
                    <a:pt x="0" y="2123"/>
                  </a:lnTo>
                  <a:lnTo>
                    <a:pt x="25" y="2320"/>
                  </a:lnTo>
                  <a:lnTo>
                    <a:pt x="74" y="2493"/>
                  </a:lnTo>
                  <a:lnTo>
                    <a:pt x="148" y="2665"/>
                  </a:lnTo>
                  <a:lnTo>
                    <a:pt x="222" y="2838"/>
                  </a:lnTo>
                  <a:lnTo>
                    <a:pt x="296" y="2986"/>
                  </a:lnTo>
                  <a:lnTo>
                    <a:pt x="420" y="3159"/>
                  </a:lnTo>
                  <a:lnTo>
                    <a:pt x="543" y="3282"/>
                  </a:lnTo>
                  <a:lnTo>
                    <a:pt x="543" y="3282"/>
                  </a:lnTo>
                  <a:lnTo>
                    <a:pt x="691" y="3431"/>
                  </a:lnTo>
                  <a:lnTo>
                    <a:pt x="839" y="3529"/>
                  </a:lnTo>
                  <a:lnTo>
                    <a:pt x="1012" y="3628"/>
                  </a:lnTo>
                  <a:lnTo>
                    <a:pt x="1185" y="3727"/>
                  </a:lnTo>
                  <a:lnTo>
                    <a:pt x="1357" y="3776"/>
                  </a:lnTo>
                  <a:lnTo>
                    <a:pt x="1530" y="3825"/>
                  </a:lnTo>
                  <a:lnTo>
                    <a:pt x="1728" y="3850"/>
                  </a:lnTo>
                  <a:lnTo>
                    <a:pt x="1925" y="3850"/>
                  </a:lnTo>
                  <a:lnTo>
                    <a:pt x="1925" y="3850"/>
                  </a:lnTo>
                  <a:lnTo>
                    <a:pt x="2098" y="3850"/>
                  </a:lnTo>
                  <a:lnTo>
                    <a:pt x="2295" y="3825"/>
                  </a:lnTo>
                  <a:lnTo>
                    <a:pt x="2468" y="3776"/>
                  </a:lnTo>
                  <a:lnTo>
                    <a:pt x="2641" y="3727"/>
                  </a:lnTo>
                  <a:lnTo>
                    <a:pt x="2813" y="3628"/>
                  </a:lnTo>
                  <a:lnTo>
                    <a:pt x="2962" y="3529"/>
                  </a:lnTo>
                  <a:lnTo>
                    <a:pt x="3134" y="3431"/>
                  </a:lnTo>
                  <a:lnTo>
                    <a:pt x="3258" y="3282"/>
                  </a:lnTo>
                  <a:lnTo>
                    <a:pt x="3258" y="3282"/>
                  </a:lnTo>
                  <a:lnTo>
                    <a:pt x="3406" y="3159"/>
                  </a:lnTo>
                  <a:lnTo>
                    <a:pt x="3505" y="2986"/>
                  </a:lnTo>
                  <a:lnTo>
                    <a:pt x="3603" y="2838"/>
                  </a:lnTo>
                  <a:lnTo>
                    <a:pt x="3677" y="2665"/>
                  </a:lnTo>
                  <a:lnTo>
                    <a:pt x="3751" y="2493"/>
                  </a:lnTo>
                  <a:lnTo>
                    <a:pt x="3801" y="2320"/>
                  </a:lnTo>
                  <a:lnTo>
                    <a:pt x="3825" y="2123"/>
                  </a:lnTo>
                  <a:lnTo>
                    <a:pt x="3825" y="1925"/>
                  </a:lnTo>
                  <a:lnTo>
                    <a:pt x="3825" y="1925"/>
                  </a:lnTo>
                  <a:lnTo>
                    <a:pt x="3825" y="1728"/>
                  </a:lnTo>
                  <a:lnTo>
                    <a:pt x="3801" y="1555"/>
                  </a:lnTo>
                  <a:lnTo>
                    <a:pt x="3751" y="1382"/>
                  </a:lnTo>
                  <a:lnTo>
                    <a:pt x="3677" y="1209"/>
                  </a:lnTo>
                  <a:lnTo>
                    <a:pt x="3603" y="1037"/>
                  </a:lnTo>
                  <a:lnTo>
                    <a:pt x="3505" y="864"/>
                  </a:lnTo>
                  <a:lnTo>
                    <a:pt x="3406" y="716"/>
                  </a:lnTo>
                  <a:lnTo>
                    <a:pt x="3258" y="568"/>
                  </a:lnTo>
                  <a:lnTo>
                    <a:pt x="3258" y="568"/>
                  </a:lnTo>
                  <a:lnTo>
                    <a:pt x="3134" y="444"/>
                  </a:lnTo>
                  <a:lnTo>
                    <a:pt x="2962" y="321"/>
                  </a:lnTo>
                  <a:lnTo>
                    <a:pt x="2813" y="222"/>
                  </a:lnTo>
                  <a:lnTo>
                    <a:pt x="2641" y="148"/>
                  </a:lnTo>
                  <a:lnTo>
                    <a:pt x="2468" y="99"/>
                  </a:lnTo>
                  <a:lnTo>
                    <a:pt x="2295" y="49"/>
                  </a:lnTo>
                  <a:lnTo>
                    <a:pt x="2098" y="25"/>
                  </a:lnTo>
                  <a:lnTo>
                    <a:pt x="19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8" name="Google Shape;3188;p34"/>
            <p:cNvSpPr/>
            <p:nvPr/>
          </p:nvSpPr>
          <p:spPr>
            <a:xfrm>
              <a:off x="2047173" y="2531192"/>
              <a:ext cx="27957" cy="27957"/>
            </a:xfrm>
            <a:custGeom>
              <a:avLst/>
              <a:gdLst/>
              <a:ahLst/>
              <a:cxnLst/>
              <a:rect l="l" t="t" r="r" b="b"/>
              <a:pathLst>
                <a:path w="889" h="889" extrusionOk="0">
                  <a:moveTo>
                    <a:pt x="0" y="444"/>
                  </a:moveTo>
                  <a:lnTo>
                    <a:pt x="0" y="444"/>
                  </a:lnTo>
                  <a:lnTo>
                    <a:pt x="25" y="272"/>
                  </a:lnTo>
                  <a:lnTo>
                    <a:pt x="99" y="123"/>
                  </a:lnTo>
                  <a:lnTo>
                    <a:pt x="99" y="123"/>
                  </a:lnTo>
                  <a:lnTo>
                    <a:pt x="173" y="74"/>
                  </a:lnTo>
                  <a:lnTo>
                    <a:pt x="247" y="49"/>
                  </a:lnTo>
                  <a:lnTo>
                    <a:pt x="346" y="25"/>
                  </a:lnTo>
                  <a:lnTo>
                    <a:pt x="420" y="0"/>
                  </a:lnTo>
                  <a:lnTo>
                    <a:pt x="420" y="0"/>
                  </a:lnTo>
                  <a:lnTo>
                    <a:pt x="519" y="25"/>
                  </a:lnTo>
                  <a:lnTo>
                    <a:pt x="593" y="49"/>
                  </a:lnTo>
                  <a:lnTo>
                    <a:pt x="667" y="74"/>
                  </a:lnTo>
                  <a:lnTo>
                    <a:pt x="716" y="123"/>
                  </a:lnTo>
                  <a:lnTo>
                    <a:pt x="716" y="123"/>
                  </a:lnTo>
                  <a:lnTo>
                    <a:pt x="790" y="198"/>
                  </a:lnTo>
                  <a:lnTo>
                    <a:pt x="840" y="272"/>
                  </a:lnTo>
                  <a:lnTo>
                    <a:pt x="864" y="370"/>
                  </a:lnTo>
                  <a:lnTo>
                    <a:pt x="889" y="444"/>
                  </a:lnTo>
                  <a:lnTo>
                    <a:pt x="889" y="444"/>
                  </a:lnTo>
                  <a:lnTo>
                    <a:pt x="864" y="543"/>
                  </a:lnTo>
                  <a:lnTo>
                    <a:pt x="840" y="617"/>
                  </a:lnTo>
                  <a:lnTo>
                    <a:pt x="790" y="691"/>
                  </a:lnTo>
                  <a:lnTo>
                    <a:pt x="716" y="765"/>
                  </a:lnTo>
                  <a:lnTo>
                    <a:pt x="716" y="765"/>
                  </a:lnTo>
                  <a:lnTo>
                    <a:pt x="667" y="814"/>
                  </a:lnTo>
                  <a:lnTo>
                    <a:pt x="593" y="864"/>
                  </a:lnTo>
                  <a:lnTo>
                    <a:pt x="519" y="889"/>
                  </a:lnTo>
                  <a:lnTo>
                    <a:pt x="420" y="889"/>
                  </a:lnTo>
                  <a:lnTo>
                    <a:pt x="420" y="889"/>
                  </a:lnTo>
                  <a:lnTo>
                    <a:pt x="346" y="889"/>
                  </a:lnTo>
                  <a:lnTo>
                    <a:pt x="247" y="864"/>
                  </a:lnTo>
                  <a:lnTo>
                    <a:pt x="173" y="814"/>
                  </a:lnTo>
                  <a:lnTo>
                    <a:pt x="99" y="765"/>
                  </a:lnTo>
                  <a:lnTo>
                    <a:pt x="99" y="765"/>
                  </a:lnTo>
                  <a:lnTo>
                    <a:pt x="25" y="617"/>
                  </a:lnTo>
                  <a:lnTo>
                    <a:pt x="0" y="444"/>
                  </a:lnTo>
                  <a:lnTo>
                    <a:pt x="0" y="4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9" name="Google Shape;3189;p34"/>
            <p:cNvSpPr/>
            <p:nvPr/>
          </p:nvSpPr>
          <p:spPr>
            <a:xfrm>
              <a:off x="1649816" y="2511789"/>
              <a:ext cx="120350" cy="121104"/>
            </a:xfrm>
            <a:custGeom>
              <a:avLst/>
              <a:gdLst/>
              <a:ahLst/>
              <a:cxnLst/>
              <a:rect l="l" t="t" r="r" b="b"/>
              <a:pathLst>
                <a:path w="3827" h="3851" extrusionOk="0">
                  <a:moveTo>
                    <a:pt x="1926" y="0"/>
                  </a:moveTo>
                  <a:lnTo>
                    <a:pt x="1728" y="25"/>
                  </a:lnTo>
                  <a:lnTo>
                    <a:pt x="1531" y="49"/>
                  </a:lnTo>
                  <a:lnTo>
                    <a:pt x="1358" y="99"/>
                  </a:lnTo>
                  <a:lnTo>
                    <a:pt x="1185" y="148"/>
                  </a:lnTo>
                  <a:lnTo>
                    <a:pt x="1013" y="222"/>
                  </a:lnTo>
                  <a:lnTo>
                    <a:pt x="865" y="321"/>
                  </a:lnTo>
                  <a:lnTo>
                    <a:pt x="716" y="444"/>
                  </a:lnTo>
                  <a:lnTo>
                    <a:pt x="568" y="568"/>
                  </a:lnTo>
                  <a:lnTo>
                    <a:pt x="445" y="716"/>
                  </a:lnTo>
                  <a:lnTo>
                    <a:pt x="322" y="864"/>
                  </a:lnTo>
                  <a:lnTo>
                    <a:pt x="223" y="1037"/>
                  </a:lnTo>
                  <a:lnTo>
                    <a:pt x="149" y="1209"/>
                  </a:lnTo>
                  <a:lnTo>
                    <a:pt x="75" y="1382"/>
                  </a:lnTo>
                  <a:lnTo>
                    <a:pt x="50" y="1555"/>
                  </a:lnTo>
                  <a:lnTo>
                    <a:pt x="25" y="1728"/>
                  </a:lnTo>
                  <a:lnTo>
                    <a:pt x="1" y="1925"/>
                  </a:lnTo>
                  <a:lnTo>
                    <a:pt x="25" y="2123"/>
                  </a:lnTo>
                  <a:lnTo>
                    <a:pt x="50" y="2320"/>
                  </a:lnTo>
                  <a:lnTo>
                    <a:pt x="75" y="2493"/>
                  </a:lnTo>
                  <a:lnTo>
                    <a:pt x="149" y="2665"/>
                  </a:lnTo>
                  <a:lnTo>
                    <a:pt x="223" y="2838"/>
                  </a:lnTo>
                  <a:lnTo>
                    <a:pt x="322" y="2986"/>
                  </a:lnTo>
                  <a:lnTo>
                    <a:pt x="445" y="3159"/>
                  </a:lnTo>
                  <a:lnTo>
                    <a:pt x="568" y="3282"/>
                  </a:lnTo>
                  <a:lnTo>
                    <a:pt x="716" y="3431"/>
                  </a:lnTo>
                  <a:lnTo>
                    <a:pt x="865" y="3529"/>
                  </a:lnTo>
                  <a:lnTo>
                    <a:pt x="1013" y="3628"/>
                  </a:lnTo>
                  <a:lnTo>
                    <a:pt x="1185" y="3727"/>
                  </a:lnTo>
                  <a:lnTo>
                    <a:pt x="1358" y="3776"/>
                  </a:lnTo>
                  <a:lnTo>
                    <a:pt x="1531" y="3825"/>
                  </a:lnTo>
                  <a:lnTo>
                    <a:pt x="1728" y="3850"/>
                  </a:lnTo>
                  <a:lnTo>
                    <a:pt x="2123" y="3850"/>
                  </a:lnTo>
                  <a:lnTo>
                    <a:pt x="2296" y="3825"/>
                  </a:lnTo>
                  <a:lnTo>
                    <a:pt x="2493" y="3776"/>
                  </a:lnTo>
                  <a:lnTo>
                    <a:pt x="2666" y="3727"/>
                  </a:lnTo>
                  <a:lnTo>
                    <a:pt x="2814" y="3628"/>
                  </a:lnTo>
                  <a:lnTo>
                    <a:pt x="2987" y="3529"/>
                  </a:lnTo>
                  <a:lnTo>
                    <a:pt x="3135" y="3431"/>
                  </a:lnTo>
                  <a:lnTo>
                    <a:pt x="3283" y="3282"/>
                  </a:lnTo>
                  <a:lnTo>
                    <a:pt x="3407" y="3159"/>
                  </a:lnTo>
                  <a:lnTo>
                    <a:pt x="3530" y="2986"/>
                  </a:lnTo>
                  <a:lnTo>
                    <a:pt x="3629" y="2838"/>
                  </a:lnTo>
                  <a:lnTo>
                    <a:pt x="3703" y="2665"/>
                  </a:lnTo>
                  <a:lnTo>
                    <a:pt x="3752" y="2493"/>
                  </a:lnTo>
                  <a:lnTo>
                    <a:pt x="3801" y="2320"/>
                  </a:lnTo>
                  <a:lnTo>
                    <a:pt x="3826" y="2123"/>
                  </a:lnTo>
                  <a:lnTo>
                    <a:pt x="3826" y="1925"/>
                  </a:lnTo>
                  <a:lnTo>
                    <a:pt x="3826" y="1728"/>
                  </a:lnTo>
                  <a:lnTo>
                    <a:pt x="3801" y="1555"/>
                  </a:lnTo>
                  <a:lnTo>
                    <a:pt x="3752" y="1382"/>
                  </a:lnTo>
                  <a:lnTo>
                    <a:pt x="3703" y="1209"/>
                  </a:lnTo>
                  <a:lnTo>
                    <a:pt x="3629" y="1037"/>
                  </a:lnTo>
                  <a:lnTo>
                    <a:pt x="3530" y="864"/>
                  </a:lnTo>
                  <a:lnTo>
                    <a:pt x="3407" y="716"/>
                  </a:lnTo>
                  <a:lnTo>
                    <a:pt x="3283" y="568"/>
                  </a:lnTo>
                  <a:lnTo>
                    <a:pt x="3135" y="444"/>
                  </a:lnTo>
                  <a:lnTo>
                    <a:pt x="2987" y="321"/>
                  </a:lnTo>
                  <a:lnTo>
                    <a:pt x="2814" y="222"/>
                  </a:lnTo>
                  <a:lnTo>
                    <a:pt x="2666" y="148"/>
                  </a:lnTo>
                  <a:lnTo>
                    <a:pt x="2493" y="99"/>
                  </a:lnTo>
                  <a:lnTo>
                    <a:pt x="2296" y="49"/>
                  </a:lnTo>
                  <a:lnTo>
                    <a:pt x="2123" y="25"/>
                  </a:lnTo>
                  <a:lnTo>
                    <a:pt x="1926"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0" name="Google Shape;3190;p34"/>
            <p:cNvSpPr/>
            <p:nvPr/>
          </p:nvSpPr>
          <p:spPr>
            <a:xfrm>
              <a:off x="1649816" y="2511789"/>
              <a:ext cx="120350" cy="121104"/>
            </a:xfrm>
            <a:custGeom>
              <a:avLst/>
              <a:gdLst/>
              <a:ahLst/>
              <a:cxnLst/>
              <a:rect l="l" t="t" r="r" b="b"/>
              <a:pathLst>
                <a:path w="3827" h="3851" fill="none" extrusionOk="0">
                  <a:moveTo>
                    <a:pt x="1926" y="0"/>
                  </a:moveTo>
                  <a:lnTo>
                    <a:pt x="1926" y="0"/>
                  </a:lnTo>
                  <a:lnTo>
                    <a:pt x="1728" y="25"/>
                  </a:lnTo>
                  <a:lnTo>
                    <a:pt x="1531" y="49"/>
                  </a:lnTo>
                  <a:lnTo>
                    <a:pt x="1358" y="99"/>
                  </a:lnTo>
                  <a:lnTo>
                    <a:pt x="1185" y="148"/>
                  </a:lnTo>
                  <a:lnTo>
                    <a:pt x="1013" y="222"/>
                  </a:lnTo>
                  <a:lnTo>
                    <a:pt x="865" y="321"/>
                  </a:lnTo>
                  <a:lnTo>
                    <a:pt x="716" y="444"/>
                  </a:lnTo>
                  <a:lnTo>
                    <a:pt x="568" y="568"/>
                  </a:lnTo>
                  <a:lnTo>
                    <a:pt x="568" y="568"/>
                  </a:lnTo>
                  <a:lnTo>
                    <a:pt x="445" y="716"/>
                  </a:lnTo>
                  <a:lnTo>
                    <a:pt x="322" y="864"/>
                  </a:lnTo>
                  <a:lnTo>
                    <a:pt x="223" y="1037"/>
                  </a:lnTo>
                  <a:lnTo>
                    <a:pt x="149" y="1209"/>
                  </a:lnTo>
                  <a:lnTo>
                    <a:pt x="75" y="1382"/>
                  </a:lnTo>
                  <a:lnTo>
                    <a:pt x="50" y="1555"/>
                  </a:lnTo>
                  <a:lnTo>
                    <a:pt x="25" y="1728"/>
                  </a:lnTo>
                  <a:lnTo>
                    <a:pt x="1" y="1925"/>
                  </a:lnTo>
                  <a:lnTo>
                    <a:pt x="1" y="1925"/>
                  </a:lnTo>
                  <a:lnTo>
                    <a:pt x="25" y="2123"/>
                  </a:lnTo>
                  <a:lnTo>
                    <a:pt x="50" y="2320"/>
                  </a:lnTo>
                  <a:lnTo>
                    <a:pt x="75" y="2493"/>
                  </a:lnTo>
                  <a:lnTo>
                    <a:pt x="149" y="2665"/>
                  </a:lnTo>
                  <a:lnTo>
                    <a:pt x="223" y="2838"/>
                  </a:lnTo>
                  <a:lnTo>
                    <a:pt x="322" y="2986"/>
                  </a:lnTo>
                  <a:lnTo>
                    <a:pt x="445" y="3159"/>
                  </a:lnTo>
                  <a:lnTo>
                    <a:pt x="568" y="3282"/>
                  </a:lnTo>
                  <a:lnTo>
                    <a:pt x="568" y="3282"/>
                  </a:lnTo>
                  <a:lnTo>
                    <a:pt x="716" y="3431"/>
                  </a:lnTo>
                  <a:lnTo>
                    <a:pt x="865" y="3529"/>
                  </a:lnTo>
                  <a:lnTo>
                    <a:pt x="1013" y="3628"/>
                  </a:lnTo>
                  <a:lnTo>
                    <a:pt x="1185" y="3727"/>
                  </a:lnTo>
                  <a:lnTo>
                    <a:pt x="1358" y="3776"/>
                  </a:lnTo>
                  <a:lnTo>
                    <a:pt x="1531" y="3825"/>
                  </a:lnTo>
                  <a:lnTo>
                    <a:pt x="1728" y="3850"/>
                  </a:lnTo>
                  <a:lnTo>
                    <a:pt x="1926" y="3850"/>
                  </a:lnTo>
                  <a:lnTo>
                    <a:pt x="1926" y="3850"/>
                  </a:lnTo>
                  <a:lnTo>
                    <a:pt x="2123" y="3850"/>
                  </a:lnTo>
                  <a:lnTo>
                    <a:pt x="2296" y="3825"/>
                  </a:lnTo>
                  <a:lnTo>
                    <a:pt x="2493" y="3776"/>
                  </a:lnTo>
                  <a:lnTo>
                    <a:pt x="2666" y="3727"/>
                  </a:lnTo>
                  <a:lnTo>
                    <a:pt x="2814" y="3628"/>
                  </a:lnTo>
                  <a:lnTo>
                    <a:pt x="2987" y="3529"/>
                  </a:lnTo>
                  <a:lnTo>
                    <a:pt x="3135" y="3431"/>
                  </a:lnTo>
                  <a:lnTo>
                    <a:pt x="3283" y="3282"/>
                  </a:lnTo>
                  <a:lnTo>
                    <a:pt x="3283" y="3282"/>
                  </a:lnTo>
                  <a:lnTo>
                    <a:pt x="3407" y="3159"/>
                  </a:lnTo>
                  <a:lnTo>
                    <a:pt x="3530" y="2986"/>
                  </a:lnTo>
                  <a:lnTo>
                    <a:pt x="3629" y="2838"/>
                  </a:lnTo>
                  <a:lnTo>
                    <a:pt x="3703" y="2665"/>
                  </a:lnTo>
                  <a:lnTo>
                    <a:pt x="3752" y="2493"/>
                  </a:lnTo>
                  <a:lnTo>
                    <a:pt x="3801" y="2320"/>
                  </a:lnTo>
                  <a:lnTo>
                    <a:pt x="3826" y="2123"/>
                  </a:lnTo>
                  <a:lnTo>
                    <a:pt x="3826" y="1925"/>
                  </a:lnTo>
                  <a:lnTo>
                    <a:pt x="3826" y="1925"/>
                  </a:lnTo>
                  <a:lnTo>
                    <a:pt x="3826" y="1728"/>
                  </a:lnTo>
                  <a:lnTo>
                    <a:pt x="3801" y="1555"/>
                  </a:lnTo>
                  <a:lnTo>
                    <a:pt x="3752" y="1382"/>
                  </a:lnTo>
                  <a:lnTo>
                    <a:pt x="3703" y="1209"/>
                  </a:lnTo>
                  <a:lnTo>
                    <a:pt x="3629" y="1037"/>
                  </a:lnTo>
                  <a:lnTo>
                    <a:pt x="3530" y="864"/>
                  </a:lnTo>
                  <a:lnTo>
                    <a:pt x="3407" y="716"/>
                  </a:lnTo>
                  <a:lnTo>
                    <a:pt x="3283" y="568"/>
                  </a:lnTo>
                  <a:lnTo>
                    <a:pt x="3283" y="568"/>
                  </a:lnTo>
                  <a:lnTo>
                    <a:pt x="3135" y="444"/>
                  </a:lnTo>
                  <a:lnTo>
                    <a:pt x="2987" y="321"/>
                  </a:lnTo>
                  <a:lnTo>
                    <a:pt x="2814" y="222"/>
                  </a:lnTo>
                  <a:lnTo>
                    <a:pt x="2666" y="148"/>
                  </a:lnTo>
                  <a:lnTo>
                    <a:pt x="2493" y="99"/>
                  </a:lnTo>
                  <a:lnTo>
                    <a:pt x="2296" y="49"/>
                  </a:lnTo>
                  <a:lnTo>
                    <a:pt x="2123" y="25"/>
                  </a:lnTo>
                  <a:lnTo>
                    <a:pt x="19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1" name="Google Shape;3191;p34"/>
            <p:cNvSpPr/>
            <p:nvPr/>
          </p:nvSpPr>
          <p:spPr>
            <a:xfrm>
              <a:off x="1676200" y="2531192"/>
              <a:ext cx="27202" cy="27957"/>
            </a:xfrm>
            <a:custGeom>
              <a:avLst/>
              <a:gdLst/>
              <a:ahLst/>
              <a:cxnLst/>
              <a:rect l="l" t="t" r="r" b="b"/>
              <a:pathLst>
                <a:path w="865" h="889" extrusionOk="0">
                  <a:moveTo>
                    <a:pt x="766" y="765"/>
                  </a:moveTo>
                  <a:lnTo>
                    <a:pt x="766" y="765"/>
                  </a:lnTo>
                  <a:lnTo>
                    <a:pt x="692" y="814"/>
                  </a:lnTo>
                  <a:lnTo>
                    <a:pt x="618" y="864"/>
                  </a:lnTo>
                  <a:lnTo>
                    <a:pt x="544" y="889"/>
                  </a:lnTo>
                  <a:lnTo>
                    <a:pt x="445" y="889"/>
                  </a:lnTo>
                  <a:lnTo>
                    <a:pt x="445" y="889"/>
                  </a:lnTo>
                  <a:lnTo>
                    <a:pt x="371" y="889"/>
                  </a:lnTo>
                  <a:lnTo>
                    <a:pt x="297" y="864"/>
                  </a:lnTo>
                  <a:lnTo>
                    <a:pt x="223" y="814"/>
                  </a:lnTo>
                  <a:lnTo>
                    <a:pt x="149" y="765"/>
                  </a:lnTo>
                  <a:lnTo>
                    <a:pt x="149" y="765"/>
                  </a:lnTo>
                  <a:lnTo>
                    <a:pt x="75" y="691"/>
                  </a:lnTo>
                  <a:lnTo>
                    <a:pt x="26" y="617"/>
                  </a:lnTo>
                  <a:lnTo>
                    <a:pt x="1" y="543"/>
                  </a:lnTo>
                  <a:lnTo>
                    <a:pt x="1" y="444"/>
                  </a:lnTo>
                  <a:lnTo>
                    <a:pt x="1" y="444"/>
                  </a:lnTo>
                  <a:lnTo>
                    <a:pt x="1" y="370"/>
                  </a:lnTo>
                  <a:lnTo>
                    <a:pt x="26" y="272"/>
                  </a:lnTo>
                  <a:lnTo>
                    <a:pt x="75" y="198"/>
                  </a:lnTo>
                  <a:lnTo>
                    <a:pt x="149" y="123"/>
                  </a:lnTo>
                  <a:lnTo>
                    <a:pt x="149" y="123"/>
                  </a:lnTo>
                  <a:lnTo>
                    <a:pt x="223" y="74"/>
                  </a:lnTo>
                  <a:lnTo>
                    <a:pt x="297" y="49"/>
                  </a:lnTo>
                  <a:lnTo>
                    <a:pt x="371" y="25"/>
                  </a:lnTo>
                  <a:lnTo>
                    <a:pt x="445" y="0"/>
                  </a:lnTo>
                  <a:lnTo>
                    <a:pt x="445" y="0"/>
                  </a:lnTo>
                  <a:lnTo>
                    <a:pt x="544" y="25"/>
                  </a:lnTo>
                  <a:lnTo>
                    <a:pt x="618" y="49"/>
                  </a:lnTo>
                  <a:lnTo>
                    <a:pt x="692" y="74"/>
                  </a:lnTo>
                  <a:lnTo>
                    <a:pt x="766" y="123"/>
                  </a:lnTo>
                  <a:lnTo>
                    <a:pt x="766" y="123"/>
                  </a:lnTo>
                  <a:lnTo>
                    <a:pt x="840" y="272"/>
                  </a:lnTo>
                  <a:lnTo>
                    <a:pt x="865" y="444"/>
                  </a:lnTo>
                  <a:lnTo>
                    <a:pt x="865" y="444"/>
                  </a:lnTo>
                  <a:lnTo>
                    <a:pt x="840" y="617"/>
                  </a:lnTo>
                  <a:lnTo>
                    <a:pt x="766" y="765"/>
                  </a:lnTo>
                  <a:lnTo>
                    <a:pt x="766" y="765"/>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2" name="Google Shape;3192;p34"/>
            <p:cNvSpPr/>
            <p:nvPr/>
          </p:nvSpPr>
          <p:spPr>
            <a:xfrm>
              <a:off x="1827551" y="2469871"/>
              <a:ext cx="106355" cy="45819"/>
            </a:xfrm>
            <a:custGeom>
              <a:avLst/>
              <a:gdLst/>
              <a:ahLst/>
              <a:cxnLst/>
              <a:rect l="l" t="t" r="r" b="b"/>
              <a:pathLst>
                <a:path w="3382" h="1457" extrusionOk="0">
                  <a:moveTo>
                    <a:pt x="0" y="1457"/>
                  </a:moveTo>
                  <a:lnTo>
                    <a:pt x="0" y="1457"/>
                  </a:lnTo>
                  <a:lnTo>
                    <a:pt x="74" y="1333"/>
                  </a:lnTo>
                  <a:lnTo>
                    <a:pt x="198" y="1234"/>
                  </a:lnTo>
                  <a:lnTo>
                    <a:pt x="346" y="1086"/>
                  </a:lnTo>
                  <a:lnTo>
                    <a:pt x="568" y="963"/>
                  </a:lnTo>
                  <a:lnTo>
                    <a:pt x="839" y="840"/>
                  </a:lnTo>
                  <a:lnTo>
                    <a:pt x="1160" y="741"/>
                  </a:lnTo>
                  <a:lnTo>
                    <a:pt x="1358" y="716"/>
                  </a:lnTo>
                  <a:lnTo>
                    <a:pt x="1555" y="691"/>
                  </a:lnTo>
                  <a:lnTo>
                    <a:pt x="1555" y="691"/>
                  </a:lnTo>
                  <a:lnTo>
                    <a:pt x="1777" y="691"/>
                  </a:lnTo>
                  <a:lnTo>
                    <a:pt x="1999" y="716"/>
                  </a:lnTo>
                  <a:lnTo>
                    <a:pt x="2172" y="741"/>
                  </a:lnTo>
                  <a:lnTo>
                    <a:pt x="2369" y="790"/>
                  </a:lnTo>
                  <a:lnTo>
                    <a:pt x="2666" y="914"/>
                  </a:lnTo>
                  <a:lnTo>
                    <a:pt x="2937" y="1062"/>
                  </a:lnTo>
                  <a:lnTo>
                    <a:pt x="3135" y="1210"/>
                  </a:lnTo>
                  <a:lnTo>
                    <a:pt x="3283" y="1333"/>
                  </a:lnTo>
                  <a:lnTo>
                    <a:pt x="3381" y="1457"/>
                  </a:lnTo>
                  <a:lnTo>
                    <a:pt x="3381" y="1457"/>
                  </a:lnTo>
                  <a:lnTo>
                    <a:pt x="3357" y="1234"/>
                  </a:lnTo>
                  <a:lnTo>
                    <a:pt x="3283" y="1012"/>
                  </a:lnTo>
                  <a:lnTo>
                    <a:pt x="3135" y="765"/>
                  </a:lnTo>
                  <a:lnTo>
                    <a:pt x="3036" y="617"/>
                  </a:lnTo>
                  <a:lnTo>
                    <a:pt x="2937" y="494"/>
                  </a:lnTo>
                  <a:lnTo>
                    <a:pt x="2789" y="371"/>
                  </a:lnTo>
                  <a:lnTo>
                    <a:pt x="2616" y="247"/>
                  </a:lnTo>
                  <a:lnTo>
                    <a:pt x="2444" y="149"/>
                  </a:lnTo>
                  <a:lnTo>
                    <a:pt x="2221" y="74"/>
                  </a:lnTo>
                  <a:lnTo>
                    <a:pt x="1975" y="25"/>
                  </a:lnTo>
                  <a:lnTo>
                    <a:pt x="1703" y="0"/>
                  </a:lnTo>
                  <a:lnTo>
                    <a:pt x="1703" y="0"/>
                  </a:lnTo>
                  <a:lnTo>
                    <a:pt x="1432" y="25"/>
                  </a:lnTo>
                  <a:lnTo>
                    <a:pt x="1185" y="74"/>
                  </a:lnTo>
                  <a:lnTo>
                    <a:pt x="963" y="149"/>
                  </a:lnTo>
                  <a:lnTo>
                    <a:pt x="765" y="223"/>
                  </a:lnTo>
                  <a:lnTo>
                    <a:pt x="617" y="346"/>
                  </a:lnTo>
                  <a:lnTo>
                    <a:pt x="469" y="469"/>
                  </a:lnTo>
                  <a:lnTo>
                    <a:pt x="370" y="593"/>
                  </a:lnTo>
                  <a:lnTo>
                    <a:pt x="272" y="716"/>
                  </a:lnTo>
                  <a:lnTo>
                    <a:pt x="124" y="988"/>
                  </a:lnTo>
                  <a:lnTo>
                    <a:pt x="50" y="1210"/>
                  </a:lnTo>
                  <a:lnTo>
                    <a:pt x="0" y="1457"/>
                  </a:lnTo>
                  <a:lnTo>
                    <a:pt x="0" y="1457"/>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3" name="Google Shape;3193;p34"/>
            <p:cNvSpPr/>
            <p:nvPr/>
          </p:nvSpPr>
          <p:spPr>
            <a:xfrm>
              <a:off x="1789533" y="2560657"/>
              <a:ext cx="182395" cy="76103"/>
            </a:xfrm>
            <a:custGeom>
              <a:avLst/>
              <a:gdLst/>
              <a:ahLst/>
              <a:cxnLst/>
              <a:rect l="l" t="t" r="r" b="b"/>
              <a:pathLst>
                <a:path w="5800" h="2420" extrusionOk="0">
                  <a:moveTo>
                    <a:pt x="5800" y="1"/>
                  </a:moveTo>
                  <a:lnTo>
                    <a:pt x="5800" y="1"/>
                  </a:lnTo>
                  <a:lnTo>
                    <a:pt x="5775" y="100"/>
                  </a:lnTo>
                  <a:lnTo>
                    <a:pt x="5750" y="272"/>
                  </a:lnTo>
                  <a:lnTo>
                    <a:pt x="5676" y="494"/>
                  </a:lnTo>
                  <a:lnTo>
                    <a:pt x="5528" y="791"/>
                  </a:lnTo>
                  <a:lnTo>
                    <a:pt x="5331" y="1111"/>
                  </a:lnTo>
                  <a:lnTo>
                    <a:pt x="5207" y="1284"/>
                  </a:lnTo>
                  <a:lnTo>
                    <a:pt x="5059" y="1432"/>
                  </a:lnTo>
                  <a:lnTo>
                    <a:pt x="4886" y="1605"/>
                  </a:lnTo>
                  <a:lnTo>
                    <a:pt x="4689" y="1778"/>
                  </a:lnTo>
                  <a:lnTo>
                    <a:pt x="4467" y="1926"/>
                  </a:lnTo>
                  <a:lnTo>
                    <a:pt x="4220" y="2074"/>
                  </a:lnTo>
                  <a:lnTo>
                    <a:pt x="4220" y="2074"/>
                  </a:lnTo>
                  <a:lnTo>
                    <a:pt x="4047" y="2173"/>
                  </a:lnTo>
                  <a:lnTo>
                    <a:pt x="4047" y="2173"/>
                  </a:lnTo>
                  <a:lnTo>
                    <a:pt x="3801" y="2271"/>
                  </a:lnTo>
                  <a:lnTo>
                    <a:pt x="3529" y="2345"/>
                  </a:lnTo>
                  <a:lnTo>
                    <a:pt x="3258" y="2395"/>
                  </a:lnTo>
                  <a:lnTo>
                    <a:pt x="2962" y="2419"/>
                  </a:lnTo>
                  <a:lnTo>
                    <a:pt x="2690" y="2419"/>
                  </a:lnTo>
                  <a:lnTo>
                    <a:pt x="2419" y="2395"/>
                  </a:lnTo>
                  <a:lnTo>
                    <a:pt x="2147" y="2345"/>
                  </a:lnTo>
                  <a:lnTo>
                    <a:pt x="1876" y="2247"/>
                  </a:lnTo>
                  <a:lnTo>
                    <a:pt x="1876" y="2247"/>
                  </a:lnTo>
                  <a:lnTo>
                    <a:pt x="1752" y="2197"/>
                  </a:lnTo>
                  <a:lnTo>
                    <a:pt x="1752" y="2197"/>
                  </a:lnTo>
                  <a:lnTo>
                    <a:pt x="1555" y="2123"/>
                  </a:lnTo>
                  <a:lnTo>
                    <a:pt x="1357" y="2000"/>
                  </a:lnTo>
                  <a:lnTo>
                    <a:pt x="1357" y="2000"/>
                  </a:lnTo>
                  <a:lnTo>
                    <a:pt x="1135" y="1852"/>
                  </a:lnTo>
                  <a:lnTo>
                    <a:pt x="913" y="1679"/>
                  </a:lnTo>
                  <a:lnTo>
                    <a:pt x="740" y="1482"/>
                  </a:lnTo>
                  <a:lnTo>
                    <a:pt x="568" y="1284"/>
                  </a:lnTo>
                  <a:lnTo>
                    <a:pt x="568" y="1284"/>
                  </a:lnTo>
                  <a:lnTo>
                    <a:pt x="395" y="1062"/>
                  </a:lnTo>
                  <a:lnTo>
                    <a:pt x="271" y="815"/>
                  </a:lnTo>
                  <a:lnTo>
                    <a:pt x="271" y="815"/>
                  </a:lnTo>
                  <a:lnTo>
                    <a:pt x="148" y="569"/>
                  </a:lnTo>
                  <a:lnTo>
                    <a:pt x="148" y="569"/>
                  </a:lnTo>
                  <a:lnTo>
                    <a:pt x="0" y="100"/>
                  </a:lnTo>
                  <a:lnTo>
                    <a:pt x="0" y="100"/>
                  </a:lnTo>
                  <a:lnTo>
                    <a:pt x="5800" y="1"/>
                  </a:lnTo>
                  <a:lnTo>
                    <a:pt x="5800" y="1"/>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4" name="Google Shape;3194;p34"/>
            <p:cNvSpPr/>
            <p:nvPr/>
          </p:nvSpPr>
          <p:spPr>
            <a:xfrm>
              <a:off x="1844627" y="2611883"/>
              <a:ext cx="72203" cy="24875"/>
            </a:xfrm>
            <a:custGeom>
              <a:avLst/>
              <a:gdLst/>
              <a:ahLst/>
              <a:cxnLst/>
              <a:rect l="l" t="t" r="r" b="b"/>
              <a:pathLst>
                <a:path w="2296" h="791" extrusionOk="0">
                  <a:moveTo>
                    <a:pt x="2295" y="544"/>
                  </a:moveTo>
                  <a:lnTo>
                    <a:pt x="2295" y="544"/>
                  </a:lnTo>
                  <a:lnTo>
                    <a:pt x="2049" y="642"/>
                  </a:lnTo>
                  <a:lnTo>
                    <a:pt x="1777" y="716"/>
                  </a:lnTo>
                  <a:lnTo>
                    <a:pt x="1506" y="766"/>
                  </a:lnTo>
                  <a:lnTo>
                    <a:pt x="1210" y="790"/>
                  </a:lnTo>
                  <a:lnTo>
                    <a:pt x="938" y="790"/>
                  </a:lnTo>
                  <a:lnTo>
                    <a:pt x="667" y="766"/>
                  </a:lnTo>
                  <a:lnTo>
                    <a:pt x="395" y="716"/>
                  </a:lnTo>
                  <a:lnTo>
                    <a:pt x="124" y="618"/>
                  </a:lnTo>
                  <a:lnTo>
                    <a:pt x="124" y="618"/>
                  </a:lnTo>
                  <a:lnTo>
                    <a:pt x="0" y="568"/>
                  </a:lnTo>
                  <a:lnTo>
                    <a:pt x="0" y="568"/>
                  </a:lnTo>
                  <a:lnTo>
                    <a:pt x="25" y="420"/>
                  </a:lnTo>
                  <a:lnTo>
                    <a:pt x="74" y="223"/>
                  </a:lnTo>
                  <a:lnTo>
                    <a:pt x="124" y="25"/>
                  </a:lnTo>
                  <a:lnTo>
                    <a:pt x="2147" y="1"/>
                  </a:lnTo>
                  <a:lnTo>
                    <a:pt x="2147" y="1"/>
                  </a:lnTo>
                  <a:lnTo>
                    <a:pt x="2221" y="173"/>
                  </a:lnTo>
                  <a:lnTo>
                    <a:pt x="2295" y="544"/>
                  </a:lnTo>
                  <a:lnTo>
                    <a:pt x="2295" y="5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5" name="Google Shape;3195;p34"/>
            <p:cNvSpPr/>
            <p:nvPr/>
          </p:nvSpPr>
          <p:spPr>
            <a:xfrm>
              <a:off x="1778652" y="2558330"/>
              <a:ext cx="201044" cy="15567"/>
            </a:xfrm>
            <a:custGeom>
              <a:avLst/>
              <a:gdLst/>
              <a:ahLst/>
              <a:cxnLst/>
              <a:rect l="l" t="t" r="r" b="b"/>
              <a:pathLst>
                <a:path w="6393" h="495" extrusionOk="0">
                  <a:moveTo>
                    <a:pt x="1" y="124"/>
                  </a:moveTo>
                  <a:lnTo>
                    <a:pt x="1" y="124"/>
                  </a:lnTo>
                  <a:lnTo>
                    <a:pt x="173" y="174"/>
                  </a:lnTo>
                  <a:lnTo>
                    <a:pt x="395" y="248"/>
                  </a:lnTo>
                  <a:lnTo>
                    <a:pt x="692" y="297"/>
                  </a:lnTo>
                  <a:lnTo>
                    <a:pt x="1111" y="371"/>
                  </a:lnTo>
                  <a:lnTo>
                    <a:pt x="1679" y="420"/>
                  </a:lnTo>
                  <a:lnTo>
                    <a:pt x="2345" y="470"/>
                  </a:lnTo>
                  <a:lnTo>
                    <a:pt x="3184" y="494"/>
                  </a:lnTo>
                  <a:lnTo>
                    <a:pt x="3184" y="494"/>
                  </a:lnTo>
                  <a:lnTo>
                    <a:pt x="4023" y="470"/>
                  </a:lnTo>
                  <a:lnTo>
                    <a:pt x="4714" y="420"/>
                  </a:lnTo>
                  <a:lnTo>
                    <a:pt x="5257" y="346"/>
                  </a:lnTo>
                  <a:lnTo>
                    <a:pt x="5701" y="248"/>
                  </a:lnTo>
                  <a:lnTo>
                    <a:pt x="6022" y="174"/>
                  </a:lnTo>
                  <a:lnTo>
                    <a:pt x="6244" y="75"/>
                  </a:lnTo>
                  <a:lnTo>
                    <a:pt x="6392" y="1"/>
                  </a:lnTo>
                  <a:lnTo>
                    <a:pt x="1" y="124"/>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6" name="Google Shape;3196;p34"/>
            <p:cNvSpPr/>
            <p:nvPr/>
          </p:nvSpPr>
          <p:spPr>
            <a:xfrm>
              <a:off x="1728212" y="2337953"/>
              <a:ext cx="47360" cy="45033"/>
            </a:xfrm>
            <a:custGeom>
              <a:avLst/>
              <a:gdLst/>
              <a:ahLst/>
              <a:cxnLst/>
              <a:rect l="l" t="t" r="r" b="b"/>
              <a:pathLst>
                <a:path w="1506" h="1432" extrusionOk="0">
                  <a:moveTo>
                    <a:pt x="1259" y="25"/>
                  </a:moveTo>
                  <a:lnTo>
                    <a:pt x="1259" y="25"/>
                  </a:lnTo>
                  <a:lnTo>
                    <a:pt x="1358" y="99"/>
                  </a:lnTo>
                  <a:lnTo>
                    <a:pt x="1432" y="173"/>
                  </a:lnTo>
                  <a:lnTo>
                    <a:pt x="1481" y="271"/>
                  </a:lnTo>
                  <a:lnTo>
                    <a:pt x="1506" y="420"/>
                  </a:lnTo>
                  <a:lnTo>
                    <a:pt x="1506" y="420"/>
                  </a:lnTo>
                  <a:lnTo>
                    <a:pt x="1456" y="518"/>
                  </a:lnTo>
                  <a:lnTo>
                    <a:pt x="1382" y="666"/>
                  </a:lnTo>
                  <a:lnTo>
                    <a:pt x="1382" y="666"/>
                  </a:lnTo>
                  <a:lnTo>
                    <a:pt x="1234" y="839"/>
                  </a:lnTo>
                  <a:lnTo>
                    <a:pt x="1086" y="1012"/>
                  </a:lnTo>
                  <a:lnTo>
                    <a:pt x="1086" y="1012"/>
                  </a:lnTo>
                  <a:lnTo>
                    <a:pt x="864" y="1185"/>
                  </a:lnTo>
                  <a:lnTo>
                    <a:pt x="667" y="1308"/>
                  </a:lnTo>
                  <a:lnTo>
                    <a:pt x="494" y="1407"/>
                  </a:lnTo>
                  <a:lnTo>
                    <a:pt x="321" y="1431"/>
                  </a:lnTo>
                  <a:lnTo>
                    <a:pt x="321" y="1431"/>
                  </a:lnTo>
                  <a:lnTo>
                    <a:pt x="247" y="1407"/>
                  </a:lnTo>
                  <a:lnTo>
                    <a:pt x="148" y="1382"/>
                  </a:lnTo>
                  <a:lnTo>
                    <a:pt x="99" y="1333"/>
                  </a:lnTo>
                  <a:lnTo>
                    <a:pt x="50" y="1259"/>
                  </a:lnTo>
                  <a:lnTo>
                    <a:pt x="50" y="1259"/>
                  </a:lnTo>
                  <a:lnTo>
                    <a:pt x="25" y="1185"/>
                  </a:lnTo>
                  <a:lnTo>
                    <a:pt x="0" y="1111"/>
                  </a:lnTo>
                  <a:lnTo>
                    <a:pt x="0" y="1111"/>
                  </a:lnTo>
                  <a:lnTo>
                    <a:pt x="25" y="938"/>
                  </a:lnTo>
                  <a:lnTo>
                    <a:pt x="74" y="790"/>
                  </a:lnTo>
                  <a:lnTo>
                    <a:pt x="148" y="642"/>
                  </a:lnTo>
                  <a:lnTo>
                    <a:pt x="247" y="494"/>
                  </a:lnTo>
                  <a:lnTo>
                    <a:pt x="247" y="494"/>
                  </a:lnTo>
                  <a:lnTo>
                    <a:pt x="346" y="370"/>
                  </a:lnTo>
                  <a:lnTo>
                    <a:pt x="469" y="271"/>
                  </a:lnTo>
                  <a:lnTo>
                    <a:pt x="617" y="173"/>
                  </a:lnTo>
                  <a:lnTo>
                    <a:pt x="741" y="99"/>
                  </a:lnTo>
                  <a:lnTo>
                    <a:pt x="741" y="99"/>
                  </a:lnTo>
                  <a:lnTo>
                    <a:pt x="889" y="49"/>
                  </a:lnTo>
                  <a:lnTo>
                    <a:pt x="1037" y="25"/>
                  </a:lnTo>
                  <a:lnTo>
                    <a:pt x="1160" y="0"/>
                  </a:lnTo>
                  <a:lnTo>
                    <a:pt x="1259" y="25"/>
                  </a:lnTo>
                  <a:lnTo>
                    <a:pt x="1259"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7" name="Google Shape;3197;p34"/>
            <p:cNvSpPr/>
            <p:nvPr/>
          </p:nvSpPr>
          <p:spPr>
            <a:xfrm>
              <a:off x="1760791" y="2420972"/>
              <a:ext cx="44278" cy="61354"/>
            </a:xfrm>
            <a:custGeom>
              <a:avLst/>
              <a:gdLst/>
              <a:ahLst/>
              <a:cxnLst/>
              <a:rect l="l" t="t" r="r" b="b"/>
              <a:pathLst>
                <a:path w="1408" h="1951" extrusionOk="0">
                  <a:moveTo>
                    <a:pt x="198" y="297"/>
                  </a:moveTo>
                  <a:lnTo>
                    <a:pt x="198" y="297"/>
                  </a:lnTo>
                  <a:lnTo>
                    <a:pt x="297" y="149"/>
                  </a:lnTo>
                  <a:lnTo>
                    <a:pt x="420" y="75"/>
                  </a:lnTo>
                  <a:lnTo>
                    <a:pt x="544" y="25"/>
                  </a:lnTo>
                  <a:lnTo>
                    <a:pt x="692" y="1"/>
                  </a:lnTo>
                  <a:lnTo>
                    <a:pt x="692" y="1"/>
                  </a:lnTo>
                  <a:lnTo>
                    <a:pt x="815" y="25"/>
                  </a:lnTo>
                  <a:lnTo>
                    <a:pt x="963" y="75"/>
                  </a:lnTo>
                  <a:lnTo>
                    <a:pt x="1062" y="149"/>
                  </a:lnTo>
                  <a:lnTo>
                    <a:pt x="1185" y="297"/>
                  </a:lnTo>
                  <a:lnTo>
                    <a:pt x="1185" y="297"/>
                  </a:lnTo>
                  <a:lnTo>
                    <a:pt x="1260" y="420"/>
                  </a:lnTo>
                  <a:lnTo>
                    <a:pt x="1334" y="593"/>
                  </a:lnTo>
                  <a:lnTo>
                    <a:pt x="1383" y="766"/>
                  </a:lnTo>
                  <a:lnTo>
                    <a:pt x="1408" y="963"/>
                  </a:lnTo>
                  <a:lnTo>
                    <a:pt x="1408" y="963"/>
                  </a:lnTo>
                  <a:lnTo>
                    <a:pt x="1383" y="1161"/>
                  </a:lnTo>
                  <a:lnTo>
                    <a:pt x="1334" y="1358"/>
                  </a:lnTo>
                  <a:lnTo>
                    <a:pt x="1260" y="1506"/>
                  </a:lnTo>
                  <a:lnTo>
                    <a:pt x="1185" y="1679"/>
                  </a:lnTo>
                  <a:lnTo>
                    <a:pt x="1185" y="1679"/>
                  </a:lnTo>
                  <a:lnTo>
                    <a:pt x="1062" y="1802"/>
                  </a:lnTo>
                  <a:lnTo>
                    <a:pt x="963" y="1876"/>
                  </a:lnTo>
                  <a:lnTo>
                    <a:pt x="815" y="1950"/>
                  </a:lnTo>
                  <a:lnTo>
                    <a:pt x="692" y="1950"/>
                  </a:lnTo>
                  <a:lnTo>
                    <a:pt x="692" y="1950"/>
                  </a:lnTo>
                  <a:lnTo>
                    <a:pt x="544" y="1950"/>
                  </a:lnTo>
                  <a:lnTo>
                    <a:pt x="420" y="1876"/>
                  </a:lnTo>
                  <a:lnTo>
                    <a:pt x="297" y="1802"/>
                  </a:lnTo>
                  <a:lnTo>
                    <a:pt x="198" y="1679"/>
                  </a:lnTo>
                  <a:lnTo>
                    <a:pt x="198" y="1679"/>
                  </a:lnTo>
                  <a:lnTo>
                    <a:pt x="100" y="1506"/>
                  </a:lnTo>
                  <a:lnTo>
                    <a:pt x="50" y="1358"/>
                  </a:lnTo>
                  <a:lnTo>
                    <a:pt x="1" y="1161"/>
                  </a:lnTo>
                  <a:lnTo>
                    <a:pt x="1" y="963"/>
                  </a:lnTo>
                  <a:lnTo>
                    <a:pt x="1" y="963"/>
                  </a:lnTo>
                  <a:lnTo>
                    <a:pt x="1" y="766"/>
                  </a:lnTo>
                  <a:lnTo>
                    <a:pt x="50" y="593"/>
                  </a:lnTo>
                  <a:lnTo>
                    <a:pt x="100"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8" name="Google Shape;3198;p34"/>
            <p:cNvSpPr/>
            <p:nvPr/>
          </p:nvSpPr>
          <p:spPr>
            <a:xfrm>
              <a:off x="1960255" y="2420972"/>
              <a:ext cx="44278" cy="61354"/>
            </a:xfrm>
            <a:custGeom>
              <a:avLst/>
              <a:gdLst/>
              <a:ahLst/>
              <a:cxnLst/>
              <a:rect l="l" t="t" r="r" b="b"/>
              <a:pathLst>
                <a:path w="1408" h="1951" extrusionOk="0">
                  <a:moveTo>
                    <a:pt x="198" y="297"/>
                  </a:moveTo>
                  <a:lnTo>
                    <a:pt x="198" y="297"/>
                  </a:lnTo>
                  <a:lnTo>
                    <a:pt x="321" y="149"/>
                  </a:lnTo>
                  <a:lnTo>
                    <a:pt x="420" y="75"/>
                  </a:lnTo>
                  <a:lnTo>
                    <a:pt x="543" y="25"/>
                  </a:lnTo>
                  <a:lnTo>
                    <a:pt x="691" y="1"/>
                  </a:lnTo>
                  <a:lnTo>
                    <a:pt x="691" y="1"/>
                  </a:lnTo>
                  <a:lnTo>
                    <a:pt x="840" y="25"/>
                  </a:lnTo>
                  <a:lnTo>
                    <a:pt x="963" y="75"/>
                  </a:lnTo>
                  <a:lnTo>
                    <a:pt x="1086" y="149"/>
                  </a:lnTo>
                  <a:lnTo>
                    <a:pt x="1185" y="297"/>
                  </a:lnTo>
                  <a:lnTo>
                    <a:pt x="1185" y="297"/>
                  </a:lnTo>
                  <a:lnTo>
                    <a:pt x="1284" y="420"/>
                  </a:lnTo>
                  <a:lnTo>
                    <a:pt x="1358" y="593"/>
                  </a:lnTo>
                  <a:lnTo>
                    <a:pt x="1407" y="766"/>
                  </a:lnTo>
                  <a:lnTo>
                    <a:pt x="1407" y="963"/>
                  </a:lnTo>
                  <a:lnTo>
                    <a:pt x="1407" y="963"/>
                  </a:lnTo>
                  <a:lnTo>
                    <a:pt x="1407" y="1161"/>
                  </a:lnTo>
                  <a:lnTo>
                    <a:pt x="1358" y="1358"/>
                  </a:lnTo>
                  <a:lnTo>
                    <a:pt x="1284" y="1506"/>
                  </a:lnTo>
                  <a:lnTo>
                    <a:pt x="1185" y="1679"/>
                  </a:lnTo>
                  <a:lnTo>
                    <a:pt x="1185" y="1679"/>
                  </a:lnTo>
                  <a:lnTo>
                    <a:pt x="1086" y="1802"/>
                  </a:lnTo>
                  <a:lnTo>
                    <a:pt x="963" y="1876"/>
                  </a:lnTo>
                  <a:lnTo>
                    <a:pt x="840" y="1950"/>
                  </a:lnTo>
                  <a:lnTo>
                    <a:pt x="691" y="1950"/>
                  </a:lnTo>
                  <a:lnTo>
                    <a:pt x="691" y="1950"/>
                  </a:lnTo>
                  <a:lnTo>
                    <a:pt x="543" y="1950"/>
                  </a:lnTo>
                  <a:lnTo>
                    <a:pt x="420" y="1876"/>
                  </a:lnTo>
                  <a:lnTo>
                    <a:pt x="321" y="1802"/>
                  </a:lnTo>
                  <a:lnTo>
                    <a:pt x="198" y="1679"/>
                  </a:lnTo>
                  <a:lnTo>
                    <a:pt x="198" y="1679"/>
                  </a:lnTo>
                  <a:lnTo>
                    <a:pt x="124" y="1506"/>
                  </a:lnTo>
                  <a:lnTo>
                    <a:pt x="50" y="1358"/>
                  </a:lnTo>
                  <a:lnTo>
                    <a:pt x="25" y="1161"/>
                  </a:lnTo>
                  <a:lnTo>
                    <a:pt x="0" y="963"/>
                  </a:lnTo>
                  <a:lnTo>
                    <a:pt x="0" y="963"/>
                  </a:lnTo>
                  <a:lnTo>
                    <a:pt x="25" y="766"/>
                  </a:lnTo>
                  <a:lnTo>
                    <a:pt x="50" y="593"/>
                  </a:lnTo>
                  <a:lnTo>
                    <a:pt x="124"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9" name="Google Shape;3199;p34"/>
            <p:cNvSpPr/>
            <p:nvPr/>
          </p:nvSpPr>
          <p:spPr>
            <a:xfrm>
              <a:off x="1981985" y="2344148"/>
              <a:ext cx="46605" cy="44278"/>
            </a:xfrm>
            <a:custGeom>
              <a:avLst/>
              <a:gdLst/>
              <a:ahLst/>
              <a:cxnLst/>
              <a:rect l="l" t="t" r="r" b="b"/>
              <a:pathLst>
                <a:path w="1482" h="1408" extrusionOk="0">
                  <a:moveTo>
                    <a:pt x="223" y="25"/>
                  </a:moveTo>
                  <a:lnTo>
                    <a:pt x="223" y="25"/>
                  </a:lnTo>
                  <a:lnTo>
                    <a:pt x="124" y="74"/>
                  </a:lnTo>
                  <a:lnTo>
                    <a:pt x="50" y="173"/>
                  </a:lnTo>
                  <a:lnTo>
                    <a:pt x="25" y="272"/>
                  </a:lnTo>
                  <a:lnTo>
                    <a:pt x="0" y="420"/>
                  </a:lnTo>
                  <a:lnTo>
                    <a:pt x="0" y="420"/>
                  </a:lnTo>
                  <a:lnTo>
                    <a:pt x="25" y="519"/>
                  </a:lnTo>
                  <a:lnTo>
                    <a:pt x="124" y="667"/>
                  </a:lnTo>
                  <a:lnTo>
                    <a:pt x="124" y="667"/>
                  </a:lnTo>
                  <a:lnTo>
                    <a:pt x="247" y="840"/>
                  </a:lnTo>
                  <a:lnTo>
                    <a:pt x="420" y="988"/>
                  </a:lnTo>
                  <a:lnTo>
                    <a:pt x="420" y="988"/>
                  </a:lnTo>
                  <a:lnTo>
                    <a:pt x="642" y="1185"/>
                  </a:lnTo>
                  <a:lnTo>
                    <a:pt x="815" y="1308"/>
                  </a:lnTo>
                  <a:lnTo>
                    <a:pt x="1012" y="1382"/>
                  </a:lnTo>
                  <a:lnTo>
                    <a:pt x="1160" y="1407"/>
                  </a:lnTo>
                  <a:lnTo>
                    <a:pt x="1160" y="1407"/>
                  </a:lnTo>
                  <a:lnTo>
                    <a:pt x="1259" y="1407"/>
                  </a:lnTo>
                  <a:lnTo>
                    <a:pt x="1333" y="1382"/>
                  </a:lnTo>
                  <a:lnTo>
                    <a:pt x="1407" y="1333"/>
                  </a:lnTo>
                  <a:lnTo>
                    <a:pt x="1456" y="1259"/>
                  </a:lnTo>
                  <a:lnTo>
                    <a:pt x="1456" y="1259"/>
                  </a:lnTo>
                  <a:lnTo>
                    <a:pt x="1481" y="1185"/>
                  </a:lnTo>
                  <a:lnTo>
                    <a:pt x="1481" y="1086"/>
                  </a:lnTo>
                  <a:lnTo>
                    <a:pt x="1481" y="1086"/>
                  </a:lnTo>
                  <a:lnTo>
                    <a:pt x="1481" y="938"/>
                  </a:lnTo>
                  <a:lnTo>
                    <a:pt x="1432" y="790"/>
                  </a:lnTo>
                  <a:lnTo>
                    <a:pt x="1358" y="617"/>
                  </a:lnTo>
                  <a:lnTo>
                    <a:pt x="1259" y="494"/>
                  </a:lnTo>
                  <a:lnTo>
                    <a:pt x="1259" y="494"/>
                  </a:lnTo>
                  <a:lnTo>
                    <a:pt x="1136" y="371"/>
                  </a:lnTo>
                  <a:lnTo>
                    <a:pt x="1012" y="247"/>
                  </a:lnTo>
                  <a:lnTo>
                    <a:pt x="889" y="173"/>
                  </a:lnTo>
                  <a:lnTo>
                    <a:pt x="741" y="99"/>
                  </a:lnTo>
                  <a:lnTo>
                    <a:pt x="741" y="99"/>
                  </a:lnTo>
                  <a:lnTo>
                    <a:pt x="593" y="25"/>
                  </a:lnTo>
                  <a:lnTo>
                    <a:pt x="469" y="0"/>
                  </a:lnTo>
                  <a:lnTo>
                    <a:pt x="346" y="0"/>
                  </a:lnTo>
                  <a:lnTo>
                    <a:pt x="223" y="25"/>
                  </a:lnTo>
                  <a:lnTo>
                    <a:pt x="223"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0" name="Google Shape;3200;p34"/>
            <p:cNvSpPr/>
            <p:nvPr/>
          </p:nvSpPr>
          <p:spPr>
            <a:xfrm>
              <a:off x="1501609" y="3131095"/>
              <a:ext cx="276298" cy="357810"/>
            </a:xfrm>
            <a:custGeom>
              <a:avLst/>
              <a:gdLst/>
              <a:ahLst/>
              <a:cxnLst/>
              <a:rect l="l" t="t" r="r" b="b"/>
              <a:pathLst>
                <a:path w="8786" h="11378" extrusionOk="0">
                  <a:moveTo>
                    <a:pt x="2024" y="0"/>
                  </a:moveTo>
                  <a:lnTo>
                    <a:pt x="1752" y="49"/>
                  </a:lnTo>
                  <a:lnTo>
                    <a:pt x="1506" y="99"/>
                  </a:lnTo>
                  <a:lnTo>
                    <a:pt x="1283" y="197"/>
                  </a:lnTo>
                  <a:lnTo>
                    <a:pt x="1086" y="296"/>
                  </a:lnTo>
                  <a:lnTo>
                    <a:pt x="889" y="420"/>
                  </a:lnTo>
                  <a:lnTo>
                    <a:pt x="716" y="568"/>
                  </a:lnTo>
                  <a:lnTo>
                    <a:pt x="568" y="716"/>
                  </a:lnTo>
                  <a:lnTo>
                    <a:pt x="444" y="888"/>
                  </a:lnTo>
                  <a:lnTo>
                    <a:pt x="321" y="1086"/>
                  </a:lnTo>
                  <a:lnTo>
                    <a:pt x="247" y="1283"/>
                  </a:lnTo>
                  <a:lnTo>
                    <a:pt x="148" y="1505"/>
                  </a:lnTo>
                  <a:lnTo>
                    <a:pt x="99" y="1752"/>
                  </a:lnTo>
                  <a:lnTo>
                    <a:pt x="49" y="1974"/>
                  </a:lnTo>
                  <a:lnTo>
                    <a:pt x="25" y="2221"/>
                  </a:lnTo>
                  <a:lnTo>
                    <a:pt x="0" y="2493"/>
                  </a:lnTo>
                  <a:lnTo>
                    <a:pt x="0" y="2739"/>
                  </a:lnTo>
                  <a:lnTo>
                    <a:pt x="49" y="3282"/>
                  </a:lnTo>
                  <a:lnTo>
                    <a:pt x="148" y="3850"/>
                  </a:lnTo>
                  <a:lnTo>
                    <a:pt x="321" y="4393"/>
                  </a:lnTo>
                  <a:lnTo>
                    <a:pt x="518" y="4936"/>
                  </a:lnTo>
                  <a:lnTo>
                    <a:pt x="765" y="5454"/>
                  </a:lnTo>
                  <a:lnTo>
                    <a:pt x="1061" y="5948"/>
                  </a:lnTo>
                  <a:lnTo>
                    <a:pt x="1382" y="6417"/>
                  </a:lnTo>
                  <a:lnTo>
                    <a:pt x="1777" y="6910"/>
                  </a:lnTo>
                  <a:lnTo>
                    <a:pt x="2197" y="7428"/>
                  </a:lnTo>
                  <a:lnTo>
                    <a:pt x="2641" y="7947"/>
                  </a:lnTo>
                  <a:lnTo>
                    <a:pt x="3110" y="8440"/>
                  </a:lnTo>
                  <a:lnTo>
                    <a:pt x="3579" y="8959"/>
                  </a:lnTo>
                  <a:lnTo>
                    <a:pt x="4072" y="9427"/>
                  </a:lnTo>
                  <a:lnTo>
                    <a:pt x="4590" y="9872"/>
                  </a:lnTo>
                  <a:lnTo>
                    <a:pt x="5084" y="10291"/>
                  </a:lnTo>
                  <a:lnTo>
                    <a:pt x="5578" y="10637"/>
                  </a:lnTo>
                  <a:lnTo>
                    <a:pt x="6046" y="10933"/>
                  </a:lnTo>
                  <a:lnTo>
                    <a:pt x="6293" y="11056"/>
                  </a:lnTo>
                  <a:lnTo>
                    <a:pt x="6515" y="11155"/>
                  </a:lnTo>
                  <a:lnTo>
                    <a:pt x="6737" y="11254"/>
                  </a:lnTo>
                  <a:lnTo>
                    <a:pt x="6960" y="11303"/>
                  </a:lnTo>
                  <a:lnTo>
                    <a:pt x="7182" y="11352"/>
                  </a:lnTo>
                  <a:lnTo>
                    <a:pt x="7379" y="11377"/>
                  </a:lnTo>
                  <a:lnTo>
                    <a:pt x="7577" y="11377"/>
                  </a:lnTo>
                  <a:lnTo>
                    <a:pt x="7774" y="11328"/>
                  </a:lnTo>
                  <a:lnTo>
                    <a:pt x="7947" y="11278"/>
                  </a:lnTo>
                  <a:lnTo>
                    <a:pt x="8120" y="11180"/>
                  </a:lnTo>
                  <a:lnTo>
                    <a:pt x="8292" y="11081"/>
                  </a:lnTo>
                  <a:lnTo>
                    <a:pt x="8440" y="10933"/>
                  </a:lnTo>
                  <a:lnTo>
                    <a:pt x="8514" y="10809"/>
                  </a:lnTo>
                  <a:lnTo>
                    <a:pt x="8588" y="10612"/>
                  </a:lnTo>
                  <a:lnTo>
                    <a:pt x="8687" y="10365"/>
                  </a:lnTo>
                  <a:lnTo>
                    <a:pt x="8761" y="10020"/>
                  </a:lnTo>
                  <a:lnTo>
                    <a:pt x="8786" y="9625"/>
                  </a:lnTo>
                  <a:lnTo>
                    <a:pt x="8786" y="9156"/>
                  </a:lnTo>
                  <a:lnTo>
                    <a:pt x="8712" y="8638"/>
                  </a:lnTo>
                  <a:lnTo>
                    <a:pt x="8662" y="8342"/>
                  </a:lnTo>
                  <a:lnTo>
                    <a:pt x="8588" y="8045"/>
                  </a:lnTo>
                  <a:lnTo>
                    <a:pt x="8292" y="7058"/>
                  </a:lnTo>
                  <a:lnTo>
                    <a:pt x="8095" y="6491"/>
                  </a:lnTo>
                  <a:lnTo>
                    <a:pt x="7873" y="5874"/>
                  </a:lnTo>
                  <a:lnTo>
                    <a:pt x="7601" y="5232"/>
                  </a:lnTo>
                  <a:lnTo>
                    <a:pt x="7330" y="4590"/>
                  </a:lnTo>
                  <a:lnTo>
                    <a:pt x="7009" y="3949"/>
                  </a:lnTo>
                  <a:lnTo>
                    <a:pt x="6663" y="3307"/>
                  </a:lnTo>
                  <a:lnTo>
                    <a:pt x="6269" y="2690"/>
                  </a:lnTo>
                  <a:lnTo>
                    <a:pt x="5849" y="2098"/>
                  </a:lnTo>
                  <a:lnTo>
                    <a:pt x="5627" y="1826"/>
                  </a:lnTo>
                  <a:lnTo>
                    <a:pt x="5405" y="1555"/>
                  </a:lnTo>
                  <a:lnTo>
                    <a:pt x="5158" y="1308"/>
                  </a:lnTo>
                  <a:lnTo>
                    <a:pt x="4911" y="1086"/>
                  </a:lnTo>
                  <a:lnTo>
                    <a:pt x="4664" y="864"/>
                  </a:lnTo>
                  <a:lnTo>
                    <a:pt x="4393" y="691"/>
                  </a:lnTo>
                  <a:lnTo>
                    <a:pt x="4122" y="518"/>
                  </a:lnTo>
                  <a:lnTo>
                    <a:pt x="3850" y="370"/>
                  </a:lnTo>
                  <a:lnTo>
                    <a:pt x="3554" y="247"/>
                  </a:lnTo>
                  <a:lnTo>
                    <a:pt x="3258" y="123"/>
                  </a:lnTo>
                  <a:lnTo>
                    <a:pt x="2937" y="74"/>
                  </a:lnTo>
                  <a:lnTo>
                    <a:pt x="2641" y="25"/>
                  </a:lnTo>
                  <a:lnTo>
                    <a:pt x="232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1" name="Google Shape;3201;p34"/>
            <p:cNvSpPr/>
            <p:nvPr/>
          </p:nvSpPr>
          <p:spPr>
            <a:xfrm>
              <a:off x="1456578" y="3239743"/>
              <a:ext cx="316676" cy="262335"/>
            </a:xfrm>
            <a:custGeom>
              <a:avLst/>
              <a:gdLst/>
              <a:ahLst/>
              <a:cxnLst/>
              <a:rect l="l" t="t" r="r" b="b"/>
              <a:pathLst>
                <a:path w="10070" h="8342" extrusionOk="0">
                  <a:moveTo>
                    <a:pt x="3061" y="1037"/>
                  </a:moveTo>
                  <a:lnTo>
                    <a:pt x="3061" y="1037"/>
                  </a:lnTo>
                  <a:lnTo>
                    <a:pt x="2987" y="987"/>
                  </a:lnTo>
                  <a:lnTo>
                    <a:pt x="2814" y="864"/>
                  </a:lnTo>
                  <a:lnTo>
                    <a:pt x="2370" y="494"/>
                  </a:lnTo>
                  <a:lnTo>
                    <a:pt x="2123" y="321"/>
                  </a:lnTo>
                  <a:lnTo>
                    <a:pt x="1901" y="148"/>
                  </a:lnTo>
                  <a:lnTo>
                    <a:pt x="1704" y="25"/>
                  </a:lnTo>
                  <a:lnTo>
                    <a:pt x="1605" y="0"/>
                  </a:lnTo>
                  <a:lnTo>
                    <a:pt x="1555" y="0"/>
                  </a:lnTo>
                  <a:lnTo>
                    <a:pt x="1555" y="0"/>
                  </a:lnTo>
                  <a:lnTo>
                    <a:pt x="1432" y="25"/>
                  </a:lnTo>
                  <a:lnTo>
                    <a:pt x="1333" y="123"/>
                  </a:lnTo>
                  <a:lnTo>
                    <a:pt x="1259" y="247"/>
                  </a:lnTo>
                  <a:lnTo>
                    <a:pt x="1185" y="395"/>
                  </a:lnTo>
                  <a:lnTo>
                    <a:pt x="1136" y="568"/>
                  </a:lnTo>
                  <a:lnTo>
                    <a:pt x="1136" y="765"/>
                  </a:lnTo>
                  <a:lnTo>
                    <a:pt x="1161" y="963"/>
                  </a:lnTo>
                  <a:lnTo>
                    <a:pt x="1235" y="1160"/>
                  </a:lnTo>
                  <a:lnTo>
                    <a:pt x="1235" y="1160"/>
                  </a:lnTo>
                  <a:lnTo>
                    <a:pt x="1111" y="1209"/>
                  </a:lnTo>
                  <a:lnTo>
                    <a:pt x="988" y="1283"/>
                  </a:lnTo>
                  <a:lnTo>
                    <a:pt x="914" y="1382"/>
                  </a:lnTo>
                  <a:lnTo>
                    <a:pt x="889" y="1506"/>
                  </a:lnTo>
                  <a:lnTo>
                    <a:pt x="864" y="1604"/>
                  </a:lnTo>
                  <a:lnTo>
                    <a:pt x="864" y="1728"/>
                  </a:lnTo>
                  <a:lnTo>
                    <a:pt x="914" y="1851"/>
                  </a:lnTo>
                  <a:lnTo>
                    <a:pt x="988" y="1950"/>
                  </a:lnTo>
                  <a:lnTo>
                    <a:pt x="988" y="1950"/>
                  </a:lnTo>
                  <a:lnTo>
                    <a:pt x="889" y="1974"/>
                  </a:lnTo>
                  <a:lnTo>
                    <a:pt x="790" y="2048"/>
                  </a:lnTo>
                  <a:lnTo>
                    <a:pt x="716" y="2122"/>
                  </a:lnTo>
                  <a:lnTo>
                    <a:pt x="667" y="2197"/>
                  </a:lnTo>
                  <a:lnTo>
                    <a:pt x="618" y="2320"/>
                  </a:lnTo>
                  <a:lnTo>
                    <a:pt x="618" y="2443"/>
                  </a:lnTo>
                  <a:lnTo>
                    <a:pt x="642" y="2591"/>
                  </a:lnTo>
                  <a:lnTo>
                    <a:pt x="692" y="2739"/>
                  </a:lnTo>
                  <a:lnTo>
                    <a:pt x="692" y="2739"/>
                  </a:lnTo>
                  <a:lnTo>
                    <a:pt x="618" y="2715"/>
                  </a:lnTo>
                  <a:lnTo>
                    <a:pt x="544" y="2739"/>
                  </a:lnTo>
                  <a:lnTo>
                    <a:pt x="445" y="2789"/>
                  </a:lnTo>
                  <a:lnTo>
                    <a:pt x="371" y="2863"/>
                  </a:lnTo>
                  <a:lnTo>
                    <a:pt x="322" y="2986"/>
                  </a:lnTo>
                  <a:lnTo>
                    <a:pt x="272" y="3110"/>
                  </a:lnTo>
                  <a:lnTo>
                    <a:pt x="272" y="3233"/>
                  </a:lnTo>
                  <a:lnTo>
                    <a:pt x="297" y="3356"/>
                  </a:lnTo>
                  <a:lnTo>
                    <a:pt x="346" y="3430"/>
                  </a:lnTo>
                  <a:lnTo>
                    <a:pt x="346" y="3430"/>
                  </a:lnTo>
                  <a:lnTo>
                    <a:pt x="248" y="3455"/>
                  </a:lnTo>
                  <a:lnTo>
                    <a:pt x="173" y="3480"/>
                  </a:lnTo>
                  <a:lnTo>
                    <a:pt x="124" y="3505"/>
                  </a:lnTo>
                  <a:lnTo>
                    <a:pt x="75" y="3554"/>
                  </a:lnTo>
                  <a:lnTo>
                    <a:pt x="25" y="3653"/>
                  </a:lnTo>
                  <a:lnTo>
                    <a:pt x="1" y="3776"/>
                  </a:lnTo>
                  <a:lnTo>
                    <a:pt x="25" y="3899"/>
                  </a:lnTo>
                  <a:lnTo>
                    <a:pt x="75" y="4023"/>
                  </a:lnTo>
                  <a:lnTo>
                    <a:pt x="149" y="4097"/>
                  </a:lnTo>
                  <a:lnTo>
                    <a:pt x="198" y="4146"/>
                  </a:lnTo>
                  <a:lnTo>
                    <a:pt x="198" y="4146"/>
                  </a:lnTo>
                  <a:lnTo>
                    <a:pt x="322" y="4245"/>
                  </a:lnTo>
                  <a:lnTo>
                    <a:pt x="519" y="4368"/>
                  </a:lnTo>
                  <a:lnTo>
                    <a:pt x="519" y="4368"/>
                  </a:lnTo>
                  <a:lnTo>
                    <a:pt x="741" y="4492"/>
                  </a:lnTo>
                  <a:lnTo>
                    <a:pt x="963" y="4664"/>
                  </a:lnTo>
                  <a:lnTo>
                    <a:pt x="1136" y="4837"/>
                  </a:lnTo>
                  <a:lnTo>
                    <a:pt x="1309" y="5059"/>
                  </a:lnTo>
                  <a:lnTo>
                    <a:pt x="1309" y="5059"/>
                  </a:lnTo>
                  <a:lnTo>
                    <a:pt x="1531" y="5331"/>
                  </a:lnTo>
                  <a:lnTo>
                    <a:pt x="1654" y="5454"/>
                  </a:lnTo>
                  <a:lnTo>
                    <a:pt x="1827" y="5602"/>
                  </a:lnTo>
                  <a:lnTo>
                    <a:pt x="2000" y="5750"/>
                  </a:lnTo>
                  <a:lnTo>
                    <a:pt x="2222" y="5874"/>
                  </a:lnTo>
                  <a:lnTo>
                    <a:pt x="2469" y="5997"/>
                  </a:lnTo>
                  <a:lnTo>
                    <a:pt x="2740" y="6120"/>
                  </a:lnTo>
                  <a:lnTo>
                    <a:pt x="2740" y="6120"/>
                  </a:lnTo>
                  <a:lnTo>
                    <a:pt x="3209" y="6269"/>
                  </a:lnTo>
                  <a:lnTo>
                    <a:pt x="3629" y="6392"/>
                  </a:lnTo>
                  <a:lnTo>
                    <a:pt x="4394" y="6614"/>
                  </a:lnTo>
                  <a:lnTo>
                    <a:pt x="4739" y="6713"/>
                  </a:lnTo>
                  <a:lnTo>
                    <a:pt x="5060" y="6861"/>
                  </a:lnTo>
                  <a:lnTo>
                    <a:pt x="5356" y="7009"/>
                  </a:lnTo>
                  <a:lnTo>
                    <a:pt x="5652" y="7206"/>
                  </a:lnTo>
                  <a:lnTo>
                    <a:pt x="5652" y="7206"/>
                  </a:lnTo>
                  <a:lnTo>
                    <a:pt x="5998" y="7478"/>
                  </a:lnTo>
                  <a:lnTo>
                    <a:pt x="6393" y="7749"/>
                  </a:lnTo>
                  <a:lnTo>
                    <a:pt x="6812" y="7971"/>
                  </a:lnTo>
                  <a:lnTo>
                    <a:pt x="7232" y="8169"/>
                  </a:lnTo>
                  <a:lnTo>
                    <a:pt x="7454" y="8243"/>
                  </a:lnTo>
                  <a:lnTo>
                    <a:pt x="7676" y="8292"/>
                  </a:lnTo>
                  <a:lnTo>
                    <a:pt x="7898" y="8317"/>
                  </a:lnTo>
                  <a:lnTo>
                    <a:pt x="8145" y="8342"/>
                  </a:lnTo>
                  <a:lnTo>
                    <a:pt x="8367" y="8342"/>
                  </a:lnTo>
                  <a:lnTo>
                    <a:pt x="8589" y="8317"/>
                  </a:lnTo>
                  <a:lnTo>
                    <a:pt x="8836" y="8268"/>
                  </a:lnTo>
                  <a:lnTo>
                    <a:pt x="9058" y="8194"/>
                  </a:lnTo>
                  <a:lnTo>
                    <a:pt x="9058" y="8194"/>
                  </a:lnTo>
                  <a:lnTo>
                    <a:pt x="9255" y="8095"/>
                  </a:lnTo>
                  <a:lnTo>
                    <a:pt x="9428" y="7971"/>
                  </a:lnTo>
                  <a:lnTo>
                    <a:pt x="9601" y="7823"/>
                  </a:lnTo>
                  <a:lnTo>
                    <a:pt x="9749" y="7675"/>
                  </a:lnTo>
                  <a:lnTo>
                    <a:pt x="9848" y="7503"/>
                  </a:lnTo>
                  <a:lnTo>
                    <a:pt x="9946" y="7330"/>
                  </a:lnTo>
                  <a:lnTo>
                    <a:pt x="10020" y="7132"/>
                  </a:lnTo>
                  <a:lnTo>
                    <a:pt x="10070" y="6935"/>
                  </a:lnTo>
                  <a:lnTo>
                    <a:pt x="10070" y="6713"/>
                  </a:lnTo>
                  <a:lnTo>
                    <a:pt x="10070" y="6515"/>
                  </a:lnTo>
                  <a:lnTo>
                    <a:pt x="10020" y="6318"/>
                  </a:lnTo>
                  <a:lnTo>
                    <a:pt x="9922" y="6120"/>
                  </a:lnTo>
                  <a:lnTo>
                    <a:pt x="9823" y="5948"/>
                  </a:lnTo>
                  <a:lnTo>
                    <a:pt x="9650" y="5775"/>
                  </a:lnTo>
                  <a:lnTo>
                    <a:pt x="9477" y="5602"/>
                  </a:lnTo>
                  <a:lnTo>
                    <a:pt x="9255" y="5479"/>
                  </a:lnTo>
                  <a:lnTo>
                    <a:pt x="9255" y="5479"/>
                  </a:lnTo>
                  <a:lnTo>
                    <a:pt x="8441" y="5084"/>
                  </a:lnTo>
                  <a:lnTo>
                    <a:pt x="8095" y="4911"/>
                  </a:lnTo>
                  <a:lnTo>
                    <a:pt x="7775" y="4738"/>
                  </a:lnTo>
                  <a:lnTo>
                    <a:pt x="7478" y="4516"/>
                  </a:lnTo>
                  <a:lnTo>
                    <a:pt x="7182" y="4270"/>
                  </a:lnTo>
                  <a:lnTo>
                    <a:pt x="6837" y="3924"/>
                  </a:lnTo>
                  <a:lnTo>
                    <a:pt x="6442" y="3505"/>
                  </a:lnTo>
                  <a:lnTo>
                    <a:pt x="6442" y="3505"/>
                  </a:lnTo>
                  <a:lnTo>
                    <a:pt x="5652" y="2616"/>
                  </a:lnTo>
                  <a:lnTo>
                    <a:pt x="5282" y="2221"/>
                  </a:lnTo>
                  <a:lnTo>
                    <a:pt x="4912" y="1876"/>
                  </a:lnTo>
                  <a:lnTo>
                    <a:pt x="4517" y="1580"/>
                  </a:lnTo>
                  <a:lnTo>
                    <a:pt x="4295" y="1456"/>
                  </a:lnTo>
                  <a:lnTo>
                    <a:pt x="4073" y="1357"/>
                  </a:lnTo>
                  <a:lnTo>
                    <a:pt x="3851" y="1259"/>
                  </a:lnTo>
                  <a:lnTo>
                    <a:pt x="3604" y="1160"/>
                  </a:lnTo>
                  <a:lnTo>
                    <a:pt x="3332" y="1086"/>
                  </a:lnTo>
                  <a:lnTo>
                    <a:pt x="3061" y="1037"/>
                  </a:lnTo>
                  <a:lnTo>
                    <a:pt x="3061"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2" name="Google Shape;3202;p34"/>
            <p:cNvSpPr/>
            <p:nvPr/>
          </p:nvSpPr>
          <p:spPr>
            <a:xfrm>
              <a:off x="1485288" y="3292510"/>
              <a:ext cx="66008" cy="94720"/>
            </a:xfrm>
            <a:custGeom>
              <a:avLst/>
              <a:gdLst/>
              <a:ahLst/>
              <a:cxnLst/>
              <a:rect l="l" t="t" r="r" b="b"/>
              <a:pathLst>
                <a:path w="2099" h="3012" extrusionOk="0">
                  <a:moveTo>
                    <a:pt x="1852" y="50"/>
                  </a:moveTo>
                  <a:lnTo>
                    <a:pt x="1852" y="50"/>
                  </a:lnTo>
                  <a:lnTo>
                    <a:pt x="1580" y="370"/>
                  </a:lnTo>
                  <a:lnTo>
                    <a:pt x="1284" y="691"/>
                  </a:lnTo>
                  <a:lnTo>
                    <a:pt x="1037" y="1037"/>
                  </a:lnTo>
                  <a:lnTo>
                    <a:pt x="791" y="1382"/>
                  </a:lnTo>
                  <a:lnTo>
                    <a:pt x="791" y="1382"/>
                  </a:lnTo>
                  <a:lnTo>
                    <a:pt x="544" y="1728"/>
                  </a:lnTo>
                  <a:lnTo>
                    <a:pt x="346" y="2073"/>
                  </a:lnTo>
                  <a:lnTo>
                    <a:pt x="346" y="2073"/>
                  </a:lnTo>
                  <a:lnTo>
                    <a:pt x="149" y="2443"/>
                  </a:lnTo>
                  <a:lnTo>
                    <a:pt x="50" y="2641"/>
                  </a:lnTo>
                  <a:lnTo>
                    <a:pt x="1" y="2863"/>
                  </a:lnTo>
                  <a:lnTo>
                    <a:pt x="1" y="2863"/>
                  </a:lnTo>
                  <a:lnTo>
                    <a:pt x="1" y="2937"/>
                  </a:lnTo>
                  <a:lnTo>
                    <a:pt x="75" y="2986"/>
                  </a:lnTo>
                  <a:lnTo>
                    <a:pt x="149" y="3011"/>
                  </a:lnTo>
                  <a:lnTo>
                    <a:pt x="174" y="2986"/>
                  </a:lnTo>
                  <a:lnTo>
                    <a:pt x="198" y="2962"/>
                  </a:lnTo>
                  <a:lnTo>
                    <a:pt x="198" y="2962"/>
                  </a:lnTo>
                  <a:lnTo>
                    <a:pt x="322" y="2789"/>
                  </a:lnTo>
                  <a:lnTo>
                    <a:pt x="420" y="2616"/>
                  </a:lnTo>
                  <a:lnTo>
                    <a:pt x="618" y="2271"/>
                  </a:lnTo>
                  <a:lnTo>
                    <a:pt x="618" y="2271"/>
                  </a:lnTo>
                  <a:lnTo>
                    <a:pt x="815" y="1901"/>
                  </a:lnTo>
                  <a:lnTo>
                    <a:pt x="1037" y="1555"/>
                  </a:lnTo>
                  <a:lnTo>
                    <a:pt x="1037" y="1555"/>
                  </a:lnTo>
                  <a:lnTo>
                    <a:pt x="1284" y="1210"/>
                  </a:lnTo>
                  <a:lnTo>
                    <a:pt x="1531" y="864"/>
                  </a:lnTo>
                  <a:lnTo>
                    <a:pt x="1802" y="543"/>
                  </a:lnTo>
                  <a:lnTo>
                    <a:pt x="2074" y="247"/>
                  </a:lnTo>
                  <a:lnTo>
                    <a:pt x="2074" y="247"/>
                  </a:lnTo>
                  <a:lnTo>
                    <a:pt x="2099" y="198"/>
                  </a:lnTo>
                  <a:lnTo>
                    <a:pt x="2099" y="148"/>
                  </a:lnTo>
                  <a:lnTo>
                    <a:pt x="2099" y="99"/>
                  </a:lnTo>
                  <a:lnTo>
                    <a:pt x="2049" y="50"/>
                  </a:lnTo>
                  <a:lnTo>
                    <a:pt x="2025" y="25"/>
                  </a:lnTo>
                  <a:lnTo>
                    <a:pt x="1975" y="0"/>
                  </a:lnTo>
                  <a:lnTo>
                    <a:pt x="1901" y="25"/>
                  </a:lnTo>
                  <a:lnTo>
                    <a:pt x="1852" y="50"/>
                  </a:lnTo>
                  <a:lnTo>
                    <a:pt x="1852"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3" name="Google Shape;3203;p34"/>
            <p:cNvSpPr/>
            <p:nvPr/>
          </p:nvSpPr>
          <p:spPr>
            <a:xfrm>
              <a:off x="1665351" y="3431409"/>
              <a:ext cx="31856" cy="55159"/>
            </a:xfrm>
            <a:custGeom>
              <a:avLst/>
              <a:gdLst/>
              <a:ahLst/>
              <a:cxnLst/>
              <a:rect l="l" t="t" r="r" b="b"/>
              <a:pathLst>
                <a:path w="1013" h="1754" extrusionOk="0">
                  <a:moveTo>
                    <a:pt x="173" y="1"/>
                  </a:moveTo>
                  <a:lnTo>
                    <a:pt x="173" y="1"/>
                  </a:lnTo>
                  <a:lnTo>
                    <a:pt x="198" y="198"/>
                  </a:lnTo>
                  <a:lnTo>
                    <a:pt x="247" y="420"/>
                  </a:lnTo>
                  <a:lnTo>
                    <a:pt x="297" y="692"/>
                  </a:lnTo>
                  <a:lnTo>
                    <a:pt x="420" y="963"/>
                  </a:lnTo>
                  <a:lnTo>
                    <a:pt x="568" y="1259"/>
                  </a:lnTo>
                  <a:lnTo>
                    <a:pt x="667" y="1408"/>
                  </a:lnTo>
                  <a:lnTo>
                    <a:pt x="765" y="1531"/>
                  </a:lnTo>
                  <a:lnTo>
                    <a:pt x="889" y="1630"/>
                  </a:lnTo>
                  <a:lnTo>
                    <a:pt x="1012" y="1753"/>
                  </a:lnTo>
                  <a:lnTo>
                    <a:pt x="1012" y="1753"/>
                  </a:lnTo>
                  <a:lnTo>
                    <a:pt x="790" y="1728"/>
                  </a:lnTo>
                  <a:lnTo>
                    <a:pt x="568" y="1630"/>
                  </a:lnTo>
                  <a:lnTo>
                    <a:pt x="445" y="1580"/>
                  </a:lnTo>
                  <a:lnTo>
                    <a:pt x="346" y="1506"/>
                  </a:lnTo>
                  <a:lnTo>
                    <a:pt x="247" y="1408"/>
                  </a:lnTo>
                  <a:lnTo>
                    <a:pt x="173" y="1309"/>
                  </a:lnTo>
                  <a:lnTo>
                    <a:pt x="124" y="1185"/>
                  </a:lnTo>
                  <a:lnTo>
                    <a:pt x="50" y="1062"/>
                  </a:lnTo>
                  <a:lnTo>
                    <a:pt x="25" y="914"/>
                  </a:lnTo>
                  <a:lnTo>
                    <a:pt x="0" y="766"/>
                  </a:lnTo>
                  <a:lnTo>
                    <a:pt x="0" y="593"/>
                  </a:lnTo>
                  <a:lnTo>
                    <a:pt x="25" y="420"/>
                  </a:lnTo>
                  <a:lnTo>
                    <a:pt x="74" y="198"/>
                  </a:lnTo>
                  <a:lnTo>
                    <a:pt x="173" y="1"/>
                  </a:lnTo>
                  <a:lnTo>
                    <a:pt x="173"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4" name="Google Shape;3204;p34"/>
            <p:cNvSpPr/>
            <p:nvPr/>
          </p:nvSpPr>
          <p:spPr>
            <a:xfrm>
              <a:off x="1468999" y="3350717"/>
              <a:ext cx="30315" cy="23303"/>
            </a:xfrm>
            <a:custGeom>
              <a:avLst/>
              <a:gdLst/>
              <a:ahLst/>
              <a:cxnLst/>
              <a:rect l="l" t="t" r="r" b="b"/>
              <a:pathLst>
                <a:path w="964" h="741" extrusionOk="0">
                  <a:moveTo>
                    <a:pt x="1" y="0"/>
                  </a:moveTo>
                  <a:lnTo>
                    <a:pt x="1" y="0"/>
                  </a:lnTo>
                  <a:lnTo>
                    <a:pt x="149" y="99"/>
                  </a:lnTo>
                  <a:lnTo>
                    <a:pt x="272" y="148"/>
                  </a:lnTo>
                  <a:lnTo>
                    <a:pt x="494" y="198"/>
                  </a:lnTo>
                  <a:lnTo>
                    <a:pt x="618" y="222"/>
                  </a:lnTo>
                  <a:lnTo>
                    <a:pt x="716" y="272"/>
                  </a:lnTo>
                  <a:lnTo>
                    <a:pt x="840" y="370"/>
                  </a:lnTo>
                  <a:lnTo>
                    <a:pt x="963" y="518"/>
                  </a:lnTo>
                  <a:lnTo>
                    <a:pt x="963" y="518"/>
                  </a:lnTo>
                  <a:lnTo>
                    <a:pt x="938" y="592"/>
                  </a:lnTo>
                  <a:lnTo>
                    <a:pt x="889" y="642"/>
                  </a:lnTo>
                  <a:lnTo>
                    <a:pt x="815" y="741"/>
                  </a:lnTo>
                  <a:lnTo>
                    <a:pt x="815" y="741"/>
                  </a:lnTo>
                  <a:lnTo>
                    <a:pt x="716" y="617"/>
                  </a:lnTo>
                  <a:lnTo>
                    <a:pt x="618" y="518"/>
                  </a:lnTo>
                  <a:lnTo>
                    <a:pt x="494" y="469"/>
                  </a:lnTo>
                  <a:lnTo>
                    <a:pt x="395" y="395"/>
                  </a:lnTo>
                  <a:lnTo>
                    <a:pt x="272" y="346"/>
                  </a:lnTo>
                  <a:lnTo>
                    <a:pt x="173" y="272"/>
                  </a:lnTo>
                  <a:lnTo>
                    <a:pt x="75" y="173"/>
                  </a:lnTo>
                  <a:lnTo>
                    <a:pt x="1" y="0"/>
                  </a:lnTo>
                  <a:lnTo>
                    <a:pt x="1"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5" name="Google Shape;3205;p34"/>
            <p:cNvSpPr/>
            <p:nvPr/>
          </p:nvSpPr>
          <p:spPr>
            <a:xfrm>
              <a:off x="1481420" y="3327415"/>
              <a:ext cx="28743" cy="28743"/>
            </a:xfrm>
            <a:custGeom>
              <a:avLst/>
              <a:gdLst/>
              <a:ahLst/>
              <a:cxnLst/>
              <a:rect l="l" t="t" r="r" b="b"/>
              <a:pathLst>
                <a:path w="914" h="914" extrusionOk="0">
                  <a:moveTo>
                    <a:pt x="0" y="1"/>
                  </a:moveTo>
                  <a:lnTo>
                    <a:pt x="0" y="1"/>
                  </a:lnTo>
                  <a:lnTo>
                    <a:pt x="124" y="124"/>
                  </a:lnTo>
                  <a:lnTo>
                    <a:pt x="247" y="198"/>
                  </a:lnTo>
                  <a:lnTo>
                    <a:pt x="371" y="272"/>
                  </a:lnTo>
                  <a:lnTo>
                    <a:pt x="469" y="297"/>
                  </a:lnTo>
                  <a:lnTo>
                    <a:pt x="691" y="396"/>
                  </a:lnTo>
                  <a:lnTo>
                    <a:pt x="790" y="470"/>
                  </a:lnTo>
                  <a:lnTo>
                    <a:pt x="914" y="593"/>
                  </a:lnTo>
                  <a:lnTo>
                    <a:pt x="914" y="593"/>
                  </a:lnTo>
                  <a:lnTo>
                    <a:pt x="691" y="914"/>
                  </a:lnTo>
                  <a:lnTo>
                    <a:pt x="691" y="914"/>
                  </a:lnTo>
                  <a:lnTo>
                    <a:pt x="593" y="741"/>
                  </a:lnTo>
                  <a:lnTo>
                    <a:pt x="469" y="593"/>
                  </a:lnTo>
                  <a:lnTo>
                    <a:pt x="371" y="494"/>
                  </a:lnTo>
                  <a:lnTo>
                    <a:pt x="297" y="420"/>
                  </a:lnTo>
                  <a:lnTo>
                    <a:pt x="198" y="346"/>
                  </a:lnTo>
                  <a:lnTo>
                    <a:pt x="124" y="272"/>
                  </a:lnTo>
                  <a:lnTo>
                    <a:pt x="74" y="174"/>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6" name="Google Shape;3206;p34"/>
            <p:cNvSpPr/>
            <p:nvPr/>
          </p:nvSpPr>
          <p:spPr>
            <a:xfrm>
              <a:off x="1489188" y="3302604"/>
              <a:ext cx="32611" cy="36479"/>
            </a:xfrm>
            <a:custGeom>
              <a:avLst/>
              <a:gdLst/>
              <a:ahLst/>
              <a:cxnLst/>
              <a:rect l="l" t="t" r="r" b="b"/>
              <a:pathLst>
                <a:path w="1037" h="1160" extrusionOk="0">
                  <a:moveTo>
                    <a:pt x="0" y="0"/>
                  </a:moveTo>
                  <a:lnTo>
                    <a:pt x="0" y="0"/>
                  </a:lnTo>
                  <a:lnTo>
                    <a:pt x="99" y="148"/>
                  </a:lnTo>
                  <a:lnTo>
                    <a:pt x="222" y="247"/>
                  </a:lnTo>
                  <a:lnTo>
                    <a:pt x="321" y="321"/>
                  </a:lnTo>
                  <a:lnTo>
                    <a:pt x="469" y="370"/>
                  </a:lnTo>
                  <a:lnTo>
                    <a:pt x="593" y="420"/>
                  </a:lnTo>
                  <a:lnTo>
                    <a:pt x="741" y="494"/>
                  </a:lnTo>
                  <a:lnTo>
                    <a:pt x="889" y="592"/>
                  </a:lnTo>
                  <a:lnTo>
                    <a:pt x="1037" y="740"/>
                  </a:lnTo>
                  <a:lnTo>
                    <a:pt x="1037" y="740"/>
                  </a:lnTo>
                  <a:lnTo>
                    <a:pt x="938" y="963"/>
                  </a:lnTo>
                  <a:lnTo>
                    <a:pt x="889" y="1037"/>
                  </a:lnTo>
                  <a:lnTo>
                    <a:pt x="815" y="1160"/>
                  </a:lnTo>
                  <a:lnTo>
                    <a:pt x="815" y="1160"/>
                  </a:lnTo>
                  <a:lnTo>
                    <a:pt x="716" y="938"/>
                  </a:lnTo>
                  <a:lnTo>
                    <a:pt x="617" y="790"/>
                  </a:lnTo>
                  <a:lnTo>
                    <a:pt x="518" y="691"/>
                  </a:lnTo>
                  <a:lnTo>
                    <a:pt x="395" y="592"/>
                  </a:lnTo>
                  <a:lnTo>
                    <a:pt x="272" y="494"/>
                  </a:lnTo>
                  <a:lnTo>
                    <a:pt x="173" y="395"/>
                  </a:lnTo>
                  <a:lnTo>
                    <a:pt x="74" y="222"/>
                  </a:lnTo>
                  <a:lnTo>
                    <a:pt x="0" y="0"/>
                  </a:lnTo>
                  <a:lnTo>
                    <a:pt x="0"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7" name="Google Shape;3207;p34"/>
            <p:cNvSpPr/>
            <p:nvPr/>
          </p:nvSpPr>
          <p:spPr>
            <a:xfrm>
              <a:off x="1500823" y="3279302"/>
              <a:ext cx="41165" cy="35724"/>
            </a:xfrm>
            <a:custGeom>
              <a:avLst/>
              <a:gdLst/>
              <a:ahLst/>
              <a:cxnLst/>
              <a:rect l="l" t="t" r="r" b="b"/>
              <a:pathLst>
                <a:path w="1309" h="1136" extrusionOk="0">
                  <a:moveTo>
                    <a:pt x="0" y="1"/>
                  </a:moveTo>
                  <a:lnTo>
                    <a:pt x="0" y="1"/>
                  </a:lnTo>
                  <a:lnTo>
                    <a:pt x="25" y="75"/>
                  </a:lnTo>
                  <a:lnTo>
                    <a:pt x="124" y="198"/>
                  </a:lnTo>
                  <a:lnTo>
                    <a:pt x="223" y="297"/>
                  </a:lnTo>
                  <a:lnTo>
                    <a:pt x="346" y="371"/>
                  </a:lnTo>
                  <a:lnTo>
                    <a:pt x="494" y="470"/>
                  </a:lnTo>
                  <a:lnTo>
                    <a:pt x="691" y="544"/>
                  </a:lnTo>
                  <a:lnTo>
                    <a:pt x="691" y="544"/>
                  </a:lnTo>
                  <a:lnTo>
                    <a:pt x="1037" y="667"/>
                  </a:lnTo>
                  <a:lnTo>
                    <a:pt x="1210" y="766"/>
                  </a:lnTo>
                  <a:lnTo>
                    <a:pt x="1308" y="815"/>
                  </a:lnTo>
                  <a:lnTo>
                    <a:pt x="1062" y="1136"/>
                  </a:lnTo>
                  <a:lnTo>
                    <a:pt x="1062" y="1136"/>
                  </a:lnTo>
                  <a:lnTo>
                    <a:pt x="1037" y="1111"/>
                  </a:lnTo>
                  <a:lnTo>
                    <a:pt x="988" y="1013"/>
                  </a:lnTo>
                  <a:lnTo>
                    <a:pt x="864" y="914"/>
                  </a:lnTo>
                  <a:lnTo>
                    <a:pt x="667" y="790"/>
                  </a:lnTo>
                  <a:lnTo>
                    <a:pt x="667" y="790"/>
                  </a:lnTo>
                  <a:lnTo>
                    <a:pt x="445" y="667"/>
                  </a:lnTo>
                  <a:lnTo>
                    <a:pt x="346" y="593"/>
                  </a:lnTo>
                  <a:lnTo>
                    <a:pt x="247" y="519"/>
                  </a:lnTo>
                  <a:lnTo>
                    <a:pt x="148" y="420"/>
                  </a:lnTo>
                  <a:lnTo>
                    <a:pt x="74" y="297"/>
                  </a:lnTo>
                  <a:lnTo>
                    <a:pt x="25" y="173"/>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8" name="Google Shape;3208;p34"/>
            <p:cNvSpPr/>
            <p:nvPr/>
          </p:nvSpPr>
          <p:spPr>
            <a:xfrm>
              <a:off x="1547395" y="3340623"/>
              <a:ext cx="98588" cy="74531"/>
            </a:xfrm>
            <a:custGeom>
              <a:avLst/>
              <a:gdLst/>
              <a:ahLst/>
              <a:cxnLst/>
              <a:rect l="l" t="t" r="r" b="b"/>
              <a:pathLst>
                <a:path w="3135" h="2370" extrusionOk="0">
                  <a:moveTo>
                    <a:pt x="25" y="0"/>
                  </a:moveTo>
                  <a:lnTo>
                    <a:pt x="25" y="0"/>
                  </a:lnTo>
                  <a:lnTo>
                    <a:pt x="50" y="173"/>
                  </a:lnTo>
                  <a:lnTo>
                    <a:pt x="99" y="321"/>
                  </a:lnTo>
                  <a:lnTo>
                    <a:pt x="173" y="519"/>
                  </a:lnTo>
                  <a:lnTo>
                    <a:pt x="272" y="741"/>
                  </a:lnTo>
                  <a:lnTo>
                    <a:pt x="420" y="938"/>
                  </a:lnTo>
                  <a:lnTo>
                    <a:pt x="592" y="1136"/>
                  </a:lnTo>
                  <a:lnTo>
                    <a:pt x="691" y="1210"/>
                  </a:lnTo>
                  <a:lnTo>
                    <a:pt x="815" y="1284"/>
                  </a:lnTo>
                  <a:lnTo>
                    <a:pt x="815" y="1284"/>
                  </a:lnTo>
                  <a:lnTo>
                    <a:pt x="1086" y="1382"/>
                  </a:lnTo>
                  <a:lnTo>
                    <a:pt x="1358" y="1481"/>
                  </a:lnTo>
                  <a:lnTo>
                    <a:pt x="1974" y="1629"/>
                  </a:lnTo>
                  <a:lnTo>
                    <a:pt x="2295" y="1728"/>
                  </a:lnTo>
                  <a:lnTo>
                    <a:pt x="2591" y="1876"/>
                  </a:lnTo>
                  <a:lnTo>
                    <a:pt x="2740" y="1975"/>
                  </a:lnTo>
                  <a:lnTo>
                    <a:pt x="2888" y="2098"/>
                  </a:lnTo>
                  <a:lnTo>
                    <a:pt x="3011" y="2221"/>
                  </a:lnTo>
                  <a:lnTo>
                    <a:pt x="3134" y="2370"/>
                  </a:lnTo>
                  <a:lnTo>
                    <a:pt x="3134" y="2370"/>
                  </a:lnTo>
                  <a:lnTo>
                    <a:pt x="2863" y="2221"/>
                  </a:lnTo>
                  <a:lnTo>
                    <a:pt x="2567" y="2123"/>
                  </a:lnTo>
                  <a:lnTo>
                    <a:pt x="2295" y="2073"/>
                  </a:lnTo>
                  <a:lnTo>
                    <a:pt x="2024" y="2024"/>
                  </a:lnTo>
                  <a:lnTo>
                    <a:pt x="1481" y="1950"/>
                  </a:lnTo>
                  <a:lnTo>
                    <a:pt x="1185" y="1901"/>
                  </a:lnTo>
                  <a:lnTo>
                    <a:pt x="864" y="1802"/>
                  </a:lnTo>
                  <a:lnTo>
                    <a:pt x="864" y="1802"/>
                  </a:lnTo>
                  <a:lnTo>
                    <a:pt x="716" y="1728"/>
                  </a:lnTo>
                  <a:lnTo>
                    <a:pt x="592" y="1654"/>
                  </a:lnTo>
                  <a:lnTo>
                    <a:pt x="469" y="1555"/>
                  </a:lnTo>
                  <a:lnTo>
                    <a:pt x="370" y="1456"/>
                  </a:lnTo>
                  <a:lnTo>
                    <a:pt x="296" y="1333"/>
                  </a:lnTo>
                  <a:lnTo>
                    <a:pt x="222" y="1234"/>
                  </a:lnTo>
                  <a:lnTo>
                    <a:pt x="99" y="963"/>
                  </a:lnTo>
                  <a:lnTo>
                    <a:pt x="25" y="716"/>
                  </a:lnTo>
                  <a:lnTo>
                    <a:pt x="0" y="445"/>
                  </a:lnTo>
                  <a:lnTo>
                    <a:pt x="0" y="222"/>
                  </a:lnTo>
                  <a:lnTo>
                    <a:pt x="25" y="0"/>
                  </a:lnTo>
                  <a:lnTo>
                    <a:pt x="25"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9" name="Google Shape;3209;p34"/>
            <p:cNvSpPr/>
            <p:nvPr/>
          </p:nvSpPr>
          <p:spPr>
            <a:xfrm>
              <a:off x="1991293" y="3131095"/>
              <a:ext cx="276329" cy="357810"/>
            </a:xfrm>
            <a:custGeom>
              <a:avLst/>
              <a:gdLst/>
              <a:ahLst/>
              <a:cxnLst/>
              <a:rect l="l" t="t" r="r" b="b"/>
              <a:pathLst>
                <a:path w="8787" h="11378" extrusionOk="0">
                  <a:moveTo>
                    <a:pt x="6466" y="0"/>
                  </a:moveTo>
                  <a:lnTo>
                    <a:pt x="6170" y="25"/>
                  </a:lnTo>
                  <a:lnTo>
                    <a:pt x="5850" y="74"/>
                  </a:lnTo>
                  <a:lnTo>
                    <a:pt x="5529" y="123"/>
                  </a:lnTo>
                  <a:lnTo>
                    <a:pt x="5233" y="247"/>
                  </a:lnTo>
                  <a:lnTo>
                    <a:pt x="4936" y="370"/>
                  </a:lnTo>
                  <a:lnTo>
                    <a:pt x="4665" y="518"/>
                  </a:lnTo>
                  <a:lnTo>
                    <a:pt x="4393" y="691"/>
                  </a:lnTo>
                  <a:lnTo>
                    <a:pt x="4122" y="864"/>
                  </a:lnTo>
                  <a:lnTo>
                    <a:pt x="3875" y="1086"/>
                  </a:lnTo>
                  <a:lnTo>
                    <a:pt x="3628" y="1308"/>
                  </a:lnTo>
                  <a:lnTo>
                    <a:pt x="3382" y="1555"/>
                  </a:lnTo>
                  <a:lnTo>
                    <a:pt x="3160" y="1826"/>
                  </a:lnTo>
                  <a:lnTo>
                    <a:pt x="2937" y="2098"/>
                  </a:lnTo>
                  <a:lnTo>
                    <a:pt x="2518" y="2690"/>
                  </a:lnTo>
                  <a:lnTo>
                    <a:pt x="2148" y="3307"/>
                  </a:lnTo>
                  <a:lnTo>
                    <a:pt x="1777" y="3949"/>
                  </a:lnTo>
                  <a:lnTo>
                    <a:pt x="1481" y="4590"/>
                  </a:lnTo>
                  <a:lnTo>
                    <a:pt x="1185" y="5232"/>
                  </a:lnTo>
                  <a:lnTo>
                    <a:pt x="938" y="5874"/>
                  </a:lnTo>
                  <a:lnTo>
                    <a:pt x="716" y="6491"/>
                  </a:lnTo>
                  <a:lnTo>
                    <a:pt x="519" y="7058"/>
                  </a:lnTo>
                  <a:lnTo>
                    <a:pt x="223" y="8045"/>
                  </a:lnTo>
                  <a:lnTo>
                    <a:pt x="149" y="8342"/>
                  </a:lnTo>
                  <a:lnTo>
                    <a:pt x="75" y="8638"/>
                  </a:lnTo>
                  <a:lnTo>
                    <a:pt x="25" y="9156"/>
                  </a:lnTo>
                  <a:lnTo>
                    <a:pt x="1" y="9625"/>
                  </a:lnTo>
                  <a:lnTo>
                    <a:pt x="50" y="10020"/>
                  </a:lnTo>
                  <a:lnTo>
                    <a:pt x="99" y="10365"/>
                  </a:lnTo>
                  <a:lnTo>
                    <a:pt x="198" y="10612"/>
                  </a:lnTo>
                  <a:lnTo>
                    <a:pt x="272" y="10809"/>
                  </a:lnTo>
                  <a:lnTo>
                    <a:pt x="371" y="10933"/>
                  </a:lnTo>
                  <a:lnTo>
                    <a:pt x="519" y="11081"/>
                  </a:lnTo>
                  <a:lnTo>
                    <a:pt x="667" y="11180"/>
                  </a:lnTo>
                  <a:lnTo>
                    <a:pt x="840" y="11278"/>
                  </a:lnTo>
                  <a:lnTo>
                    <a:pt x="1012" y="11328"/>
                  </a:lnTo>
                  <a:lnTo>
                    <a:pt x="1210" y="11377"/>
                  </a:lnTo>
                  <a:lnTo>
                    <a:pt x="1407" y="11377"/>
                  </a:lnTo>
                  <a:lnTo>
                    <a:pt x="1605" y="11352"/>
                  </a:lnTo>
                  <a:lnTo>
                    <a:pt x="1827" y="11303"/>
                  </a:lnTo>
                  <a:lnTo>
                    <a:pt x="2049" y="11254"/>
                  </a:lnTo>
                  <a:lnTo>
                    <a:pt x="2271" y="11155"/>
                  </a:lnTo>
                  <a:lnTo>
                    <a:pt x="2493" y="11056"/>
                  </a:lnTo>
                  <a:lnTo>
                    <a:pt x="2740" y="10933"/>
                  </a:lnTo>
                  <a:lnTo>
                    <a:pt x="3234" y="10637"/>
                  </a:lnTo>
                  <a:lnTo>
                    <a:pt x="3727" y="10291"/>
                  </a:lnTo>
                  <a:lnTo>
                    <a:pt x="4221" y="9872"/>
                  </a:lnTo>
                  <a:lnTo>
                    <a:pt x="4714" y="9427"/>
                  </a:lnTo>
                  <a:lnTo>
                    <a:pt x="5208" y="8959"/>
                  </a:lnTo>
                  <a:lnTo>
                    <a:pt x="5677" y="8440"/>
                  </a:lnTo>
                  <a:lnTo>
                    <a:pt x="6146" y="7947"/>
                  </a:lnTo>
                  <a:lnTo>
                    <a:pt x="6590" y="7428"/>
                  </a:lnTo>
                  <a:lnTo>
                    <a:pt x="7009" y="6910"/>
                  </a:lnTo>
                  <a:lnTo>
                    <a:pt x="7404" y="6417"/>
                  </a:lnTo>
                  <a:lnTo>
                    <a:pt x="7725" y="5948"/>
                  </a:lnTo>
                  <a:lnTo>
                    <a:pt x="8021" y="5454"/>
                  </a:lnTo>
                  <a:lnTo>
                    <a:pt x="8268" y="4936"/>
                  </a:lnTo>
                  <a:lnTo>
                    <a:pt x="8490" y="4393"/>
                  </a:lnTo>
                  <a:lnTo>
                    <a:pt x="8638" y="3850"/>
                  </a:lnTo>
                  <a:lnTo>
                    <a:pt x="8737" y="3282"/>
                  </a:lnTo>
                  <a:lnTo>
                    <a:pt x="8786" y="2739"/>
                  </a:lnTo>
                  <a:lnTo>
                    <a:pt x="8786" y="2493"/>
                  </a:lnTo>
                  <a:lnTo>
                    <a:pt x="8762" y="2221"/>
                  </a:lnTo>
                  <a:lnTo>
                    <a:pt x="8737" y="1974"/>
                  </a:lnTo>
                  <a:lnTo>
                    <a:pt x="8688" y="1752"/>
                  </a:lnTo>
                  <a:lnTo>
                    <a:pt x="8638" y="1505"/>
                  </a:lnTo>
                  <a:lnTo>
                    <a:pt x="8564" y="1283"/>
                  </a:lnTo>
                  <a:lnTo>
                    <a:pt x="8465" y="1086"/>
                  </a:lnTo>
                  <a:lnTo>
                    <a:pt x="8342" y="888"/>
                  </a:lnTo>
                  <a:lnTo>
                    <a:pt x="8219" y="716"/>
                  </a:lnTo>
                  <a:lnTo>
                    <a:pt x="8071" y="568"/>
                  </a:lnTo>
                  <a:lnTo>
                    <a:pt x="7898" y="420"/>
                  </a:lnTo>
                  <a:lnTo>
                    <a:pt x="7725" y="296"/>
                  </a:lnTo>
                  <a:lnTo>
                    <a:pt x="7503" y="197"/>
                  </a:lnTo>
                  <a:lnTo>
                    <a:pt x="7281" y="99"/>
                  </a:lnTo>
                  <a:lnTo>
                    <a:pt x="7034" y="49"/>
                  </a:lnTo>
                  <a:lnTo>
                    <a:pt x="6763"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0" name="Google Shape;3210;p34"/>
            <p:cNvSpPr/>
            <p:nvPr/>
          </p:nvSpPr>
          <p:spPr>
            <a:xfrm>
              <a:off x="1995947" y="3239743"/>
              <a:ext cx="316676" cy="262335"/>
            </a:xfrm>
            <a:custGeom>
              <a:avLst/>
              <a:gdLst/>
              <a:ahLst/>
              <a:cxnLst/>
              <a:rect l="l" t="t" r="r" b="b"/>
              <a:pathLst>
                <a:path w="10070" h="8342" extrusionOk="0">
                  <a:moveTo>
                    <a:pt x="7034" y="1037"/>
                  </a:moveTo>
                  <a:lnTo>
                    <a:pt x="7034" y="1037"/>
                  </a:lnTo>
                  <a:lnTo>
                    <a:pt x="7108" y="987"/>
                  </a:lnTo>
                  <a:lnTo>
                    <a:pt x="7256" y="864"/>
                  </a:lnTo>
                  <a:lnTo>
                    <a:pt x="7701" y="494"/>
                  </a:lnTo>
                  <a:lnTo>
                    <a:pt x="7947" y="321"/>
                  </a:lnTo>
                  <a:lnTo>
                    <a:pt x="8169" y="148"/>
                  </a:lnTo>
                  <a:lnTo>
                    <a:pt x="8392" y="25"/>
                  </a:lnTo>
                  <a:lnTo>
                    <a:pt x="8466" y="0"/>
                  </a:lnTo>
                  <a:lnTo>
                    <a:pt x="8540" y="0"/>
                  </a:lnTo>
                  <a:lnTo>
                    <a:pt x="8540" y="0"/>
                  </a:lnTo>
                  <a:lnTo>
                    <a:pt x="8638" y="25"/>
                  </a:lnTo>
                  <a:lnTo>
                    <a:pt x="8737" y="123"/>
                  </a:lnTo>
                  <a:lnTo>
                    <a:pt x="8836" y="247"/>
                  </a:lnTo>
                  <a:lnTo>
                    <a:pt x="8885" y="395"/>
                  </a:lnTo>
                  <a:lnTo>
                    <a:pt x="8934" y="568"/>
                  </a:lnTo>
                  <a:lnTo>
                    <a:pt x="8934" y="765"/>
                  </a:lnTo>
                  <a:lnTo>
                    <a:pt x="8910" y="963"/>
                  </a:lnTo>
                  <a:lnTo>
                    <a:pt x="8836" y="1160"/>
                  </a:lnTo>
                  <a:lnTo>
                    <a:pt x="8836" y="1160"/>
                  </a:lnTo>
                  <a:lnTo>
                    <a:pt x="8984" y="1209"/>
                  </a:lnTo>
                  <a:lnTo>
                    <a:pt x="9083" y="1283"/>
                  </a:lnTo>
                  <a:lnTo>
                    <a:pt x="9157" y="1382"/>
                  </a:lnTo>
                  <a:lnTo>
                    <a:pt x="9206" y="1506"/>
                  </a:lnTo>
                  <a:lnTo>
                    <a:pt x="9206" y="1604"/>
                  </a:lnTo>
                  <a:lnTo>
                    <a:pt x="9206" y="1728"/>
                  </a:lnTo>
                  <a:lnTo>
                    <a:pt x="9157" y="1851"/>
                  </a:lnTo>
                  <a:lnTo>
                    <a:pt x="9107" y="1950"/>
                  </a:lnTo>
                  <a:lnTo>
                    <a:pt x="9107" y="1950"/>
                  </a:lnTo>
                  <a:lnTo>
                    <a:pt x="9206" y="1974"/>
                  </a:lnTo>
                  <a:lnTo>
                    <a:pt x="9280" y="2048"/>
                  </a:lnTo>
                  <a:lnTo>
                    <a:pt x="9354" y="2122"/>
                  </a:lnTo>
                  <a:lnTo>
                    <a:pt x="9428" y="2197"/>
                  </a:lnTo>
                  <a:lnTo>
                    <a:pt x="9453" y="2320"/>
                  </a:lnTo>
                  <a:lnTo>
                    <a:pt x="9477" y="2443"/>
                  </a:lnTo>
                  <a:lnTo>
                    <a:pt x="9453" y="2591"/>
                  </a:lnTo>
                  <a:lnTo>
                    <a:pt x="9403" y="2739"/>
                  </a:lnTo>
                  <a:lnTo>
                    <a:pt x="9403" y="2739"/>
                  </a:lnTo>
                  <a:lnTo>
                    <a:pt x="9453" y="2715"/>
                  </a:lnTo>
                  <a:lnTo>
                    <a:pt x="9527" y="2739"/>
                  </a:lnTo>
                  <a:lnTo>
                    <a:pt x="9625" y="2789"/>
                  </a:lnTo>
                  <a:lnTo>
                    <a:pt x="9700" y="2863"/>
                  </a:lnTo>
                  <a:lnTo>
                    <a:pt x="9774" y="2986"/>
                  </a:lnTo>
                  <a:lnTo>
                    <a:pt x="9798" y="3110"/>
                  </a:lnTo>
                  <a:lnTo>
                    <a:pt x="9798" y="3233"/>
                  </a:lnTo>
                  <a:lnTo>
                    <a:pt x="9774" y="3356"/>
                  </a:lnTo>
                  <a:lnTo>
                    <a:pt x="9724" y="3430"/>
                  </a:lnTo>
                  <a:lnTo>
                    <a:pt x="9724" y="3430"/>
                  </a:lnTo>
                  <a:lnTo>
                    <a:pt x="9823" y="3455"/>
                  </a:lnTo>
                  <a:lnTo>
                    <a:pt x="9897" y="3480"/>
                  </a:lnTo>
                  <a:lnTo>
                    <a:pt x="9971" y="3505"/>
                  </a:lnTo>
                  <a:lnTo>
                    <a:pt x="9996" y="3554"/>
                  </a:lnTo>
                  <a:lnTo>
                    <a:pt x="10070" y="3653"/>
                  </a:lnTo>
                  <a:lnTo>
                    <a:pt x="10070" y="3776"/>
                  </a:lnTo>
                  <a:lnTo>
                    <a:pt x="10045" y="3899"/>
                  </a:lnTo>
                  <a:lnTo>
                    <a:pt x="9996" y="4023"/>
                  </a:lnTo>
                  <a:lnTo>
                    <a:pt x="9946" y="4097"/>
                  </a:lnTo>
                  <a:lnTo>
                    <a:pt x="9872" y="4146"/>
                  </a:lnTo>
                  <a:lnTo>
                    <a:pt x="9872" y="4146"/>
                  </a:lnTo>
                  <a:lnTo>
                    <a:pt x="9749" y="4245"/>
                  </a:lnTo>
                  <a:lnTo>
                    <a:pt x="9551" y="4368"/>
                  </a:lnTo>
                  <a:lnTo>
                    <a:pt x="9551" y="4368"/>
                  </a:lnTo>
                  <a:lnTo>
                    <a:pt x="9329" y="4492"/>
                  </a:lnTo>
                  <a:lnTo>
                    <a:pt x="9132" y="4664"/>
                  </a:lnTo>
                  <a:lnTo>
                    <a:pt x="8934" y="4837"/>
                  </a:lnTo>
                  <a:lnTo>
                    <a:pt x="8762" y="5059"/>
                  </a:lnTo>
                  <a:lnTo>
                    <a:pt x="8762" y="5059"/>
                  </a:lnTo>
                  <a:lnTo>
                    <a:pt x="8564" y="5331"/>
                  </a:lnTo>
                  <a:lnTo>
                    <a:pt x="8416" y="5454"/>
                  </a:lnTo>
                  <a:lnTo>
                    <a:pt x="8268" y="5602"/>
                  </a:lnTo>
                  <a:lnTo>
                    <a:pt x="8071" y="5750"/>
                  </a:lnTo>
                  <a:lnTo>
                    <a:pt x="7849" y="5874"/>
                  </a:lnTo>
                  <a:lnTo>
                    <a:pt x="7602" y="5997"/>
                  </a:lnTo>
                  <a:lnTo>
                    <a:pt x="7330" y="6120"/>
                  </a:lnTo>
                  <a:lnTo>
                    <a:pt x="7330" y="6120"/>
                  </a:lnTo>
                  <a:lnTo>
                    <a:pt x="6861" y="6269"/>
                  </a:lnTo>
                  <a:lnTo>
                    <a:pt x="6442" y="6392"/>
                  </a:lnTo>
                  <a:lnTo>
                    <a:pt x="5677" y="6614"/>
                  </a:lnTo>
                  <a:lnTo>
                    <a:pt x="5331" y="6713"/>
                  </a:lnTo>
                  <a:lnTo>
                    <a:pt x="5011" y="6861"/>
                  </a:lnTo>
                  <a:lnTo>
                    <a:pt x="4714" y="7009"/>
                  </a:lnTo>
                  <a:lnTo>
                    <a:pt x="4443" y="7206"/>
                  </a:lnTo>
                  <a:lnTo>
                    <a:pt x="4443" y="7206"/>
                  </a:lnTo>
                  <a:lnTo>
                    <a:pt x="4073" y="7478"/>
                  </a:lnTo>
                  <a:lnTo>
                    <a:pt x="3678" y="7749"/>
                  </a:lnTo>
                  <a:lnTo>
                    <a:pt x="3283" y="7971"/>
                  </a:lnTo>
                  <a:lnTo>
                    <a:pt x="2839" y="8169"/>
                  </a:lnTo>
                  <a:lnTo>
                    <a:pt x="2617" y="8243"/>
                  </a:lnTo>
                  <a:lnTo>
                    <a:pt x="2395" y="8292"/>
                  </a:lnTo>
                  <a:lnTo>
                    <a:pt x="2172" y="8317"/>
                  </a:lnTo>
                  <a:lnTo>
                    <a:pt x="1950" y="8342"/>
                  </a:lnTo>
                  <a:lnTo>
                    <a:pt x="1704" y="8342"/>
                  </a:lnTo>
                  <a:lnTo>
                    <a:pt x="1481" y="8317"/>
                  </a:lnTo>
                  <a:lnTo>
                    <a:pt x="1259" y="8268"/>
                  </a:lnTo>
                  <a:lnTo>
                    <a:pt x="1012" y="8194"/>
                  </a:lnTo>
                  <a:lnTo>
                    <a:pt x="1012" y="8194"/>
                  </a:lnTo>
                  <a:lnTo>
                    <a:pt x="815" y="8095"/>
                  </a:lnTo>
                  <a:lnTo>
                    <a:pt x="642" y="7971"/>
                  </a:lnTo>
                  <a:lnTo>
                    <a:pt x="470" y="7823"/>
                  </a:lnTo>
                  <a:lnTo>
                    <a:pt x="346" y="7675"/>
                  </a:lnTo>
                  <a:lnTo>
                    <a:pt x="223" y="7503"/>
                  </a:lnTo>
                  <a:lnTo>
                    <a:pt x="124" y="7330"/>
                  </a:lnTo>
                  <a:lnTo>
                    <a:pt x="50" y="7132"/>
                  </a:lnTo>
                  <a:lnTo>
                    <a:pt x="25" y="6935"/>
                  </a:lnTo>
                  <a:lnTo>
                    <a:pt x="1" y="6713"/>
                  </a:lnTo>
                  <a:lnTo>
                    <a:pt x="25" y="6515"/>
                  </a:lnTo>
                  <a:lnTo>
                    <a:pt x="75" y="6318"/>
                  </a:lnTo>
                  <a:lnTo>
                    <a:pt x="149" y="6120"/>
                  </a:lnTo>
                  <a:lnTo>
                    <a:pt x="272" y="5948"/>
                  </a:lnTo>
                  <a:lnTo>
                    <a:pt x="420" y="5775"/>
                  </a:lnTo>
                  <a:lnTo>
                    <a:pt x="618" y="5602"/>
                  </a:lnTo>
                  <a:lnTo>
                    <a:pt x="840" y="5479"/>
                  </a:lnTo>
                  <a:lnTo>
                    <a:pt x="840" y="5479"/>
                  </a:lnTo>
                  <a:lnTo>
                    <a:pt x="1654" y="5084"/>
                  </a:lnTo>
                  <a:lnTo>
                    <a:pt x="1975" y="4911"/>
                  </a:lnTo>
                  <a:lnTo>
                    <a:pt x="2296" y="4738"/>
                  </a:lnTo>
                  <a:lnTo>
                    <a:pt x="2592" y="4516"/>
                  </a:lnTo>
                  <a:lnTo>
                    <a:pt x="2913" y="4270"/>
                  </a:lnTo>
                  <a:lnTo>
                    <a:pt x="3258" y="3924"/>
                  </a:lnTo>
                  <a:lnTo>
                    <a:pt x="3628" y="3505"/>
                  </a:lnTo>
                  <a:lnTo>
                    <a:pt x="3628" y="3505"/>
                  </a:lnTo>
                  <a:lnTo>
                    <a:pt x="4418" y="2616"/>
                  </a:lnTo>
                  <a:lnTo>
                    <a:pt x="4788" y="2221"/>
                  </a:lnTo>
                  <a:lnTo>
                    <a:pt x="5159" y="1876"/>
                  </a:lnTo>
                  <a:lnTo>
                    <a:pt x="5578" y="1580"/>
                  </a:lnTo>
                  <a:lnTo>
                    <a:pt x="5776" y="1456"/>
                  </a:lnTo>
                  <a:lnTo>
                    <a:pt x="5998" y="1357"/>
                  </a:lnTo>
                  <a:lnTo>
                    <a:pt x="6244" y="1259"/>
                  </a:lnTo>
                  <a:lnTo>
                    <a:pt x="6491" y="1160"/>
                  </a:lnTo>
                  <a:lnTo>
                    <a:pt x="6738" y="1086"/>
                  </a:lnTo>
                  <a:lnTo>
                    <a:pt x="7034" y="1037"/>
                  </a:lnTo>
                  <a:lnTo>
                    <a:pt x="7034"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1" name="Google Shape;3211;p34"/>
            <p:cNvSpPr/>
            <p:nvPr/>
          </p:nvSpPr>
          <p:spPr>
            <a:xfrm>
              <a:off x="2217896" y="3292510"/>
              <a:ext cx="66008" cy="94720"/>
            </a:xfrm>
            <a:custGeom>
              <a:avLst/>
              <a:gdLst/>
              <a:ahLst/>
              <a:cxnLst/>
              <a:rect l="l" t="t" r="r" b="b"/>
              <a:pathLst>
                <a:path w="2099" h="3012" extrusionOk="0">
                  <a:moveTo>
                    <a:pt x="248" y="50"/>
                  </a:moveTo>
                  <a:lnTo>
                    <a:pt x="248" y="50"/>
                  </a:lnTo>
                  <a:lnTo>
                    <a:pt x="544" y="370"/>
                  </a:lnTo>
                  <a:lnTo>
                    <a:pt x="815" y="691"/>
                  </a:lnTo>
                  <a:lnTo>
                    <a:pt x="1087" y="1037"/>
                  </a:lnTo>
                  <a:lnTo>
                    <a:pt x="1334" y="1382"/>
                  </a:lnTo>
                  <a:lnTo>
                    <a:pt x="1334" y="1382"/>
                  </a:lnTo>
                  <a:lnTo>
                    <a:pt x="1556" y="1728"/>
                  </a:lnTo>
                  <a:lnTo>
                    <a:pt x="1753" y="2073"/>
                  </a:lnTo>
                  <a:lnTo>
                    <a:pt x="1753" y="2073"/>
                  </a:lnTo>
                  <a:lnTo>
                    <a:pt x="1975" y="2443"/>
                  </a:lnTo>
                  <a:lnTo>
                    <a:pt x="2049" y="2641"/>
                  </a:lnTo>
                  <a:lnTo>
                    <a:pt x="2099" y="2863"/>
                  </a:lnTo>
                  <a:lnTo>
                    <a:pt x="2099" y="2863"/>
                  </a:lnTo>
                  <a:lnTo>
                    <a:pt x="2099" y="2937"/>
                  </a:lnTo>
                  <a:lnTo>
                    <a:pt x="2049" y="2986"/>
                  </a:lnTo>
                  <a:lnTo>
                    <a:pt x="1975" y="3011"/>
                  </a:lnTo>
                  <a:lnTo>
                    <a:pt x="1926" y="2986"/>
                  </a:lnTo>
                  <a:lnTo>
                    <a:pt x="1901" y="2962"/>
                  </a:lnTo>
                  <a:lnTo>
                    <a:pt x="1901" y="2962"/>
                  </a:lnTo>
                  <a:lnTo>
                    <a:pt x="1778" y="2789"/>
                  </a:lnTo>
                  <a:lnTo>
                    <a:pt x="1679" y="2616"/>
                  </a:lnTo>
                  <a:lnTo>
                    <a:pt x="1482" y="2271"/>
                  </a:lnTo>
                  <a:lnTo>
                    <a:pt x="1482" y="2271"/>
                  </a:lnTo>
                  <a:lnTo>
                    <a:pt x="1284" y="1901"/>
                  </a:lnTo>
                  <a:lnTo>
                    <a:pt x="1062" y="1555"/>
                  </a:lnTo>
                  <a:lnTo>
                    <a:pt x="1062" y="1555"/>
                  </a:lnTo>
                  <a:lnTo>
                    <a:pt x="840" y="1210"/>
                  </a:lnTo>
                  <a:lnTo>
                    <a:pt x="568" y="864"/>
                  </a:lnTo>
                  <a:lnTo>
                    <a:pt x="322" y="543"/>
                  </a:lnTo>
                  <a:lnTo>
                    <a:pt x="26" y="247"/>
                  </a:lnTo>
                  <a:lnTo>
                    <a:pt x="26" y="247"/>
                  </a:lnTo>
                  <a:lnTo>
                    <a:pt x="1" y="198"/>
                  </a:lnTo>
                  <a:lnTo>
                    <a:pt x="1" y="148"/>
                  </a:lnTo>
                  <a:lnTo>
                    <a:pt x="26" y="99"/>
                  </a:lnTo>
                  <a:lnTo>
                    <a:pt x="50" y="50"/>
                  </a:lnTo>
                  <a:lnTo>
                    <a:pt x="100" y="25"/>
                  </a:lnTo>
                  <a:lnTo>
                    <a:pt x="149" y="0"/>
                  </a:lnTo>
                  <a:lnTo>
                    <a:pt x="198" y="25"/>
                  </a:lnTo>
                  <a:lnTo>
                    <a:pt x="248" y="50"/>
                  </a:lnTo>
                  <a:lnTo>
                    <a:pt x="248"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2" name="Google Shape;3212;p34"/>
            <p:cNvSpPr/>
            <p:nvPr/>
          </p:nvSpPr>
          <p:spPr>
            <a:xfrm>
              <a:off x="2072016" y="3431409"/>
              <a:ext cx="31856" cy="55159"/>
            </a:xfrm>
            <a:custGeom>
              <a:avLst/>
              <a:gdLst/>
              <a:ahLst/>
              <a:cxnLst/>
              <a:rect l="l" t="t" r="r" b="b"/>
              <a:pathLst>
                <a:path w="1013" h="1754" extrusionOk="0">
                  <a:moveTo>
                    <a:pt x="864" y="1"/>
                  </a:moveTo>
                  <a:lnTo>
                    <a:pt x="864" y="1"/>
                  </a:lnTo>
                  <a:lnTo>
                    <a:pt x="839" y="198"/>
                  </a:lnTo>
                  <a:lnTo>
                    <a:pt x="790" y="420"/>
                  </a:lnTo>
                  <a:lnTo>
                    <a:pt x="716" y="692"/>
                  </a:lnTo>
                  <a:lnTo>
                    <a:pt x="593" y="963"/>
                  </a:lnTo>
                  <a:lnTo>
                    <a:pt x="444" y="1259"/>
                  </a:lnTo>
                  <a:lnTo>
                    <a:pt x="370" y="1408"/>
                  </a:lnTo>
                  <a:lnTo>
                    <a:pt x="247" y="1531"/>
                  </a:lnTo>
                  <a:lnTo>
                    <a:pt x="148" y="1630"/>
                  </a:lnTo>
                  <a:lnTo>
                    <a:pt x="0" y="1753"/>
                  </a:lnTo>
                  <a:lnTo>
                    <a:pt x="0" y="1753"/>
                  </a:lnTo>
                  <a:lnTo>
                    <a:pt x="247" y="1728"/>
                  </a:lnTo>
                  <a:lnTo>
                    <a:pt x="469" y="1630"/>
                  </a:lnTo>
                  <a:lnTo>
                    <a:pt x="568" y="1580"/>
                  </a:lnTo>
                  <a:lnTo>
                    <a:pt x="667" y="1506"/>
                  </a:lnTo>
                  <a:lnTo>
                    <a:pt x="765" y="1408"/>
                  </a:lnTo>
                  <a:lnTo>
                    <a:pt x="839" y="1309"/>
                  </a:lnTo>
                  <a:lnTo>
                    <a:pt x="913" y="1185"/>
                  </a:lnTo>
                  <a:lnTo>
                    <a:pt x="963" y="1062"/>
                  </a:lnTo>
                  <a:lnTo>
                    <a:pt x="987" y="914"/>
                  </a:lnTo>
                  <a:lnTo>
                    <a:pt x="1012" y="766"/>
                  </a:lnTo>
                  <a:lnTo>
                    <a:pt x="1012" y="593"/>
                  </a:lnTo>
                  <a:lnTo>
                    <a:pt x="987" y="420"/>
                  </a:lnTo>
                  <a:lnTo>
                    <a:pt x="938" y="198"/>
                  </a:lnTo>
                  <a:lnTo>
                    <a:pt x="864" y="1"/>
                  </a:lnTo>
                  <a:lnTo>
                    <a:pt x="864"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3" name="Google Shape;3213;p34"/>
            <p:cNvSpPr/>
            <p:nvPr/>
          </p:nvSpPr>
          <p:spPr>
            <a:xfrm>
              <a:off x="2269908" y="3350717"/>
              <a:ext cx="30284" cy="23303"/>
            </a:xfrm>
            <a:custGeom>
              <a:avLst/>
              <a:gdLst/>
              <a:ahLst/>
              <a:cxnLst/>
              <a:rect l="l" t="t" r="r" b="b"/>
              <a:pathLst>
                <a:path w="963" h="741" extrusionOk="0">
                  <a:moveTo>
                    <a:pt x="963" y="0"/>
                  </a:moveTo>
                  <a:lnTo>
                    <a:pt x="963" y="0"/>
                  </a:lnTo>
                  <a:lnTo>
                    <a:pt x="815" y="99"/>
                  </a:lnTo>
                  <a:lnTo>
                    <a:pt x="691" y="148"/>
                  </a:lnTo>
                  <a:lnTo>
                    <a:pt x="469" y="198"/>
                  </a:lnTo>
                  <a:lnTo>
                    <a:pt x="346" y="222"/>
                  </a:lnTo>
                  <a:lnTo>
                    <a:pt x="247" y="272"/>
                  </a:lnTo>
                  <a:lnTo>
                    <a:pt x="124" y="370"/>
                  </a:lnTo>
                  <a:lnTo>
                    <a:pt x="0" y="518"/>
                  </a:lnTo>
                  <a:lnTo>
                    <a:pt x="0" y="518"/>
                  </a:lnTo>
                  <a:lnTo>
                    <a:pt x="50" y="592"/>
                  </a:lnTo>
                  <a:lnTo>
                    <a:pt x="74" y="642"/>
                  </a:lnTo>
                  <a:lnTo>
                    <a:pt x="148" y="741"/>
                  </a:lnTo>
                  <a:lnTo>
                    <a:pt x="148" y="741"/>
                  </a:lnTo>
                  <a:lnTo>
                    <a:pt x="247" y="617"/>
                  </a:lnTo>
                  <a:lnTo>
                    <a:pt x="371" y="518"/>
                  </a:lnTo>
                  <a:lnTo>
                    <a:pt x="469" y="469"/>
                  </a:lnTo>
                  <a:lnTo>
                    <a:pt x="593" y="395"/>
                  </a:lnTo>
                  <a:lnTo>
                    <a:pt x="691" y="346"/>
                  </a:lnTo>
                  <a:lnTo>
                    <a:pt x="790" y="272"/>
                  </a:lnTo>
                  <a:lnTo>
                    <a:pt x="889" y="173"/>
                  </a:lnTo>
                  <a:lnTo>
                    <a:pt x="963" y="0"/>
                  </a:lnTo>
                  <a:lnTo>
                    <a:pt x="963"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4" name="Google Shape;3214;p34"/>
            <p:cNvSpPr/>
            <p:nvPr/>
          </p:nvSpPr>
          <p:spPr>
            <a:xfrm>
              <a:off x="2259814" y="3327415"/>
              <a:ext cx="27957" cy="28743"/>
            </a:xfrm>
            <a:custGeom>
              <a:avLst/>
              <a:gdLst/>
              <a:ahLst/>
              <a:cxnLst/>
              <a:rect l="l" t="t" r="r" b="b"/>
              <a:pathLst>
                <a:path w="889" h="914" extrusionOk="0">
                  <a:moveTo>
                    <a:pt x="889" y="1"/>
                  </a:moveTo>
                  <a:lnTo>
                    <a:pt x="889" y="1"/>
                  </a:lnTo>
                  <a:lnTo>
                    <a:pt x="766" y="124"/>
                  </a:lnTo>
                  <a:lnTo>
                    <a:pt x="642" y="198"/>
                  </a:lnTo>
                  <a:lnTo>
                    <a:pt x="543" y="272"/>
                  </a:lnTo>
                  <a:lnTo>
                    <a:pt x="420" y="297"/>
                  </a:lnTo>
                  <a:lnTo>
                    <a:pt x="198" y="396"/>
                  </a:lnTo>
                  <a:lnTo>
                    <a:pt x="99" y="470"/>
                  </a:lnTo>
                  <a:lnTo>
                    <a:pt x="1" y="593"/>
                  </a:lnTo>
                  <a:lnTo>
                    <a:pt x="1" y="593"/>
                  </a:lnTo>
                  <a:lnTo>
                    <a:pt x="198" y="914"/>
                  </a:lnTo>
                  <a:lnTo>
                    <a:pt x="198" y="914"/>
                  </a:lnTo>
                  <a:lnTo>
                    <a:pt x="321" y="741"/>
                  </a:lnTo>
                  <a:lnTo>
                    <a:pt x="420" y="593"/>
                  </a:lnTo>
                  <a:lnTo>
                    <a:pt x="519" y="494"/>
                  </a:lnTo>
                  <a:lnTo>
                    <a:pt x="618" y="420"/>
                  </a:lnTo>
                  <a:lnTo>
                    <a:pt x="692" y="346"/>
                  </a:lnTo>
                  <a:lnTo>
                    <a:pt x="766" y="272"/>
                  </a:lnTo>
                  <a:lnTo>
                    <a:pt x="840" y="174"/>
                  </a:lnTo>
                  <a:lnTo>
                    <a:pt x="889" y="1"/>
                  </a:lnTo>
                  <a:lnTo>
                    <a:pt x="88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5" name="Google Shape;3215;p34"/>
            <p:cNvSpPr/>
            <p:nvPr/>
          </p:nvSpPr>
          <p:spPr>
            <a:xfrm>
              <a:off x="2247393" y="3302604"/>
              <a:ext cx="32643" cy="36479"/>
            </a:xfrm>
            <a:custGeom>
              <a:avLst/>
              <a:gdLst/>
              <a:ahLst/>
              <a:cxnLst/>
              <a:rect l="l" t="t" r="r" b="b"/>
              <a:pathLst>
                <a:path w="1038" h="1160" extrusionOk="0">
                  <a:moveTo>
                    <a:pt x="1037" y="0"/>
                  </a:moveTo>
                  <a:lnTo>
                    <a:pt x="1037" y="0"/>
                  </a:lnTo>
                  <a:lnTo>
                    <a:pt x="938" y="148"/>
                  </a:lnTo>
                  <a:lnTo>
                    <a:pt x="840" y="247"/>
                  </a:lnTo>
                  <a:lnTo>
                    <a:pt x="716" y="321"/>
                  </a:lnTo>
                  <a:lnTo>
                    <a:pt x="593" y="370"/>
                  </a:lnTo>
                  <a:lnTo>
                    <a:pt x="445" y="420"/>
                  </a:lnTo>
                  <a:lnTo>
                    <a:pt x="297" y="494"/>
                  </a:lnTo>
                  <a:lnTo>
                    <a:pt x="149" y="592"/>
                  </a:lnTo>
                  <a:lnTo>
                    <a:pt x="1" y="740"/>
                  </a:lnTo>
                  <a:lnTo>
                    <a:pt x="1" y="740"/>
                  </a:lnTo>
                  <a:lnTo>
                    <a:pt x="124" y="963"/>
                  </a:lnTo>
                  <a:lnTo>
                    <a:pt x="149" y="1037"/>
                  </a:lnTo>
                  <a:lnTo>
                    <a:pt x="247" y="1160"/>
                  </a:lnTo>
                  <a:lnTo>
                    <a:pt x="247" y="1160"/>
                  </a:lnTo>
                  <a:lnTo>
                    <a:pt x="321" y="938"/>
                  </a:lnTo>
                  <a:lnTo>
                    <a:pt x="420" y="790"/>
                  </a:lnTo>
                  <a:lnTo>
                    <a:pt x="519" y="691"/>
                  </a:lnTo>
                  <a:lnTo>
                    <a:pt x="642" y="592"/>
                  </a:lnTo>
                  <a:lnTo>
                    <a:pt x="766" y="494"/>
                  </a:lnTo>
                  <a:lnTo>
                    <a:pt x="889" y="395"/>
                  </a:lnTo>
                  <a:lnTo>
                    <a:pt x="963" y="222"/>
                  </a:lnTo>
                  <a:lnTo>
                    <a:pt x="1037" y="0"/>
                  </a:lnTo>
                  <a:lnTo>
                    <a:pt x="1037"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6" name="Google Shape;3216;p34"/>
            <p:cNvSpPr/>
            <p:nvPr/>
          </p:nvSpPr>
          <p:spPr>
            <a:xfrm>
              <a:off x="2227990" y="3279302"/>
              <a:ext cx="41165" cy="35724"/>
            </a:xfrm>
            <a:custGeom>
              <a:avLst/>
              <a:gdLst/>
              <a:ahLst/>
              <a:cxnLst/>
              <a:rect l="l" t="t" r="r" b="b"/>
              <a:pathLst>
                <a:path w="1309" h="1136" extrusionOk="0">
                  <a:moveTo>
                    <a:pt x="1309" y="1"/>
                  </a:moveTo>
                  <a:lnTo>
                    <a:pt x="1309" y="1"/>
                  </a:lnTo>
                  <a:lnTo>
                    <a:pt x="1284" y="75"/>
                  </a:lnTo>
                  <a:lnTo>
                    <a:pt x="1161" y="198"/>
                  </a:lnTo>
                  <a:lnTo>
                    <a:pt x="1087" y="297"/>
                  </a:lnTo>
                  <a:lnTo>
                    <a:pt x="963" y="371"/>
                  </a:lnTo>
                  <a:lnTo>
                    <a:pt x="790" y="470"/>
                  </a:lnTo>
                  <a:lnTo>
                    <a:pt x="593" y="544"/>
                  </a:lnTo>
                  <a:lnTo>
                    <a:pt x="593" y="544"/>
                  </a:lnTo>
                  <a:lnTo>
                    <a:pt x="247" y="667"/>
                  </a:lnTo>
                  <a:lnTo>
                    <a:pt x="75" y="766"/>
                  </a:lnTo>
                  <a:lnTo>
                    <a:pt x="1" y="815"/>
                  </a:lnTo>
                  <a:lnTo>
                    <a:pt x="223" y="1136"/>
                  </a:lnTo>
                  <a:lnTo>
                    <a:pt x="223" y="1136"/>
                  </a:lnTo>
                  <a:lnTo>
                    <a:pt x="247" y="1111"/>
                  </a:lnTo>
                  <a:lnTo>
                    <a:pt x="297" y="1013"/>
                  </a:lnTo>
                  <a:lnTo>
                    <a:pt x="420" y="914"/>
                  </a:lnTo>
                  <a:lnTo>
                    <a:pt x="618" y="790"/>
                  </a:lnTo>
                  <a:lnTo>
                    <a:pt x="618" y="790"/>
                  </a:lnTo>
                  <a:lnTo>
                    <a:pt x="840" y="667"/>
                  </a:lnTo>
                  <a:lnTo>
                    <a:pt x="963" y="593"/>
                  </a:lnTo>
                  <a:lnTo>
                    <a:pt x="1062" y="519"/>
                  </a:lnTo>
                  <a:lnTo>
                    <a:pt x="1136" y="420"/>
                  </a:lnTo>
                  <a:lnTo>
                    <a:pt x="1210" y="297"/>
                  </a:lnTo>
                  <a:lnTo>
                    <a:pt x="1259" y="173"/>
                  </a:lnTo>
                  <a:lnTo>
                    <a:pt x="1309" y="1"/>
                  </a:lnTo>
                  <a:lnTo>
                    <a:pt x="130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7" name="Google Shape;3217;p34"/>
            <p:cNvSpPr/>
            <p:nvPr/>
          </p:nvSpPr>
          <p:spPr>
            <a:xfrm>
              <a:off x="2123242" y="3340623"/>
              <a:ext cx="98588" cy="74531"/>
            </a:xfrm>
            <a:custGeom>
              <a:avLst/>
              <a:gdLst/>
              <a:ahLst/>
              <a:cxnLst/>
              <a:rect l="l" t="t" r="r" b="b"/>
              <a:pathLst>
                <a:path w="3135" h="2370" extrusionOk="0">
                  <a:moveTo>
                    <a:pt x="3110" y="0"/>
                  </a:moveTo>
                  <a:lnTo>
                    <a:pt x="3110" y="0"/>
                  </a:lnTo>
                  <a:lnTo>
                    <a:pt x="3085" y="173"/>
                  </a:lnTo>
                  <a:lnTo>
                    <a:pt x="3036" y="321"/>
                  </a:lnTo>
                  <a:lnTo>
                    <a:pt x="2986" y="519"/>
                  </a:lnTo>
                  <a:lnTo>
                    <a:pt x="2863" y="741"/>
                  </a:lnTo>
                  <a:lnTo>
                    <a:pt x="2739" y="938"/>
                  </a:lnTo>
                  <a:lnTo>
                    <a:pt x="2567" y="1136"/>
                  </a:lnTo>
                  <a:lnTo>
                    <a:pt x="2443" y="1210"/>
                  </a:lnTo>
                  <a:lnTo>
                    <a:pt x="2320" y="1284"/>
                  </a:lnTo>
                  <a:lnTo>
                    <a:pt x="2320" y="1284"/>
                  </a:lnTo>
                  <a:lnTo>
                    <a:pt x="2073" y="1382"/>
                  </a:lnTo>
                  <a:lnTo>
                    <a:pt x="1777" y="1481"/>
                  </a:lnTo>
                  <a:lnTo>
                    <a:pt x="1160" y="1629"/>
                  </a:lnTo>
                  <a:lnTo>
                    <a:pt x="839" y="1728"/>
                  </a:lnTo>
                  <a:lnTo>
                    <a:pt x="543" y="1876"/>
                  </a:lnTo>
                  <a:lnTo>
                    <a:pt x="395" y="1975"/>
                  </a:lnTo>
                  <a:lnTo>
                    <a:pt x="271" y="2098"/>
                  </a:lnTo>
                  <a:lnTo>
                    <a:pt x="123" y="2221"/>
                  </a:lnTo>
                  <a:lnTo>
                    <a:pt x="0" y="2370"/>
                  </a:lnTo>
                  <a:lnTo>
                    <a:pt x="0" y="2370"/>
                  </a:lnTo>
                  <a:lnTo>
                    <a:pt x="296" y="2221"/>
                  </a:lnTo>
                  <a:lnTo>
                    <a:pt x="568" y="2123"/>
                  </a:lnTo>
                  <a:lnTo>
                    <a:pt x="839" y="2073"/>
                  </a:lnTo>
                  <a:lnTo>
                    <a:pt x="1111" y="2024"/>
                  </a:lnTo>
                  <a:lnTo>
                    <a:pt x="1678" y="1950"/>
                  </a:lnTo>
                  <a:lnTo>
                    <a:pt x="1974" y="1901"/>
                  </a:lnTo>
                  <a:lnTo>
                    <a:pt x="2270" y="1802"/>
                  </a:lnTo>
                  <a:lnTo>
                    <a:pt x="2270" y="1802"/>
                  </a:lnTo>
                  <a:lnTo>
                    <a:pt x="2419" y="1728"/>
                  </a:lnTo>
                  <a:lnTo>
                    <a:pt x="2542" y="1654"/>
                  </a:lnTo>
                  <a:lnTo>
                    <a:pt x="2665" y="1555"/>
                  </a:lnTo>
                  <a:lnTo>
                    <a:pt x="2764" y="1456"/>
                  </a:lnTo>
                  <a:lnTo>
                    <a:pt x="2863" y="1333"/>
                  </a:lnTo>
                  <a:lnTo>
                    <a:pt x="2937" y="1234"/>
                  </a:lnTo>
                  <a:lnTo>
                    <a:pt x="3036" y="963"/>
                  </a:lnTo>
                  <a:lnTo>
                    <a:pt x="3110" y="716"/>
                  </a:lnTo>
                  <a:lnTo>
                    <a:pt x="3134" y="445"/>
                  </a:lnTo>
                  <a:lnTo>
                    <a:pt x="3134" y="222"/>
                  </a:lnTo>
                  <a:lnTo>
                    <a:pt x="3110" y="0"/>
                  </a:lnTo>
                  <a:lnTo>
                    <a:pt x="311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grpSp>
        <p:nvGrpSpPr>
          <p:cNvPr id="3218" name="Google Shape;3218;p34"/>
          <p:cNvGrpSpPr/>
          <p:nvPr/>
        </p:nvGrpSpPr>
        <p:grpSpPr>
          <a:xfrm>
            <a:off x="1914028" y="3710139"/>
            <a:ext cx="801050" cy="1386582"/>
            <a:chOff x="2950463" y="3300452"/>
            <a:chExt cx="750821" cy="1299636"/>
          </a:xfrm>
        </p:grpSpPr>
        <p:sp>
          <p:nvSpPr>
            <p:cNvPr id="3219" name="Google Shape;3219;p34"/>
            <p:cNvSpPr/>
            <p:nvPr/>
          </p:nvSpPr>
          <p:spPr>
            <a:xfrm>
              <a:off x="3119519" y="4503788"/>
              <a:ext cx="569700" cy="963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0" name="Google Shape;3220;p34"/>
            <p:cNvSpPr/>
            <p:nvPr/>
          </p:nvSpPr>
          <p:spPr>
            <a:xfrm>
              <a:off x="3491042" y="3630845"/>
              <a:ext cx="210242" cy="213403"/>
            </a:xfrm>
            <a:custGeom>
              <a:avLst/>
              <a:gdLst/>
              <a:ahLst/>
              <a:cxnLst/>
              <a:rect l="l" t="t" r="r" b="b"/>
              <a:pathLst>
                <a:path w="7514" h="7627"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1" name="Google Shape;3221;p34"/>
            <p:cNvSpPr/>
            <p:nvPr/>
          </p:nvSpPr>
          <p:spPr>
            <a:xfrm>
              <a:off x="3491042" y="3630845"/>
              <a:ext cx="210242" cy="213403"/>
            </a:xfrm>
            <a:custGeom>
              <a:avLst/>
              <a:gdLst/>
              <a:ahLst/>
              <a:cxnLst/>
              <a:rect l="l" t="t" r="r" b="b"/>
              <a:pathLst>
                <a:path w="7514" h="7627" fill="none"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2" name="Google Shape;3222;p34"/>
            <p:cNvSpPr/>
            <p:nvPr/>
          </p:nvSpPr>
          <p:spPr>
            <a:xfrm>
              <a:off x="3491042" y="3630845"/>
              <a:ext cx="142978" cy="130807"/>
            </a:xfrm>
            <a:custGeom>
              <a:avLst/>
              <a:gdLst/>
              <a:ahLst/>
              <a:cxnLst/>
              <a:rect l="l" t="t" r="r" b="b"/>
              <a:pathLst>
                <a:path w="5110" h="4675" fill="none" extrusionOk="0">
                  <a:moveTo>
                    <a:pt x="2972" y="4201"/>
                  </a:moveTo>
                  <a:lnTo>
                    <a:pt x="2972" y="4201"/>
                  </a:lnTo>
                  <a:lnTo>
                    <a:pt x="2442" y="4390"/>
                  </a:lnTo>
                  <a:lnTo>
                    <a:pt x="1969" y="4542"/>
                  </a:lnTo>
                  <a:lnTo>
                    <a:pt x="1534" y="4617"/>
                  </a:lnTo>
                  <a:lnTo>
                    <a:pt x="1155" y="4674"/>
                  </a:lnTo>
                  <a:lnTo>
                    <a:pt x="815" y="4674"/>
                  </a:lnTo>
                  <a:lnTo>
                    <a:pt x="531" y="4655"/>
                  </a:lnTo>
                  <a:lnTo>
                    <a:pt x="285" y="4598"/>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034" y="360"/>
                  </a:lnTo>
                  <a:lnTo>
                    <a:pt x="5091" y="606"/>
                  </a:lnTo>
                  <a:lnTo>
                    <a:pt x="5110" y="871"/>
                  </a:lnTo>
                  <a:lnTo>
                    <a:pt x="5091" y="1154"/>
                  </a:lnTo>
                  <a:lnTo>
                    <a:pt x="5072" y="1438"/>
                  </a:lnTo>
                  <a:lnTo>
                    <a:pt x="5015" y="1741"/>
                  </a:lnTo>
                  <a:lnTo>
                    <a:pt x="4940" y="2025"/>
                  </a:lnTo>
                  <a:lnTo>
                    <a:pt x="4845" y="2309"/>
                  </a:lnTo>
                  <a:lnTo>
                    <a:pt x="4713" y="2593"/>
                  </a:lnTo>
                  <a:lnTo>
                    <a:pt x="4561" y="2876"/>
                  </a:lnTo>
                  <a:lnTo>
                    <a:pt x="4372" y="3141"/>
                  </a:lnTo>
                  <a:lnTo>
                    <a:pt x="4164" y="3406"/>
                  </a:lnTo>
                  <a:lnTo>
                    <a:pt x="3918" y="3633"/>
                  </a:lnTo>
                  <a:lnTo>
                    <a:pt x="3634" y="3841"/>
                  </a:lnTo>
                  <a:lnTo>
                    <a:pt x="3312" y="4031"/>
                  </a:lnTo>
                  <a:lnTo>
                    <a:pt x="2972"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3" name="Google Shape;3223;p34"/>
            <p:cNvSpPr/>
            <p:nvPr/>
          </p:nvSpPr>
          <p:spPr>
            <a:xfrm>
              <a:off x="3087063" y="3643017"/>
              <a:ext cx="209710" cy="213403"/>
            </a:xfrm>
            <a:custGeom>
              <a:avLst/>
              <a:gdLst/>
              <a:ahLst/>
              <a:cxnLst/>
              <a:rect l="l" t="t" r="r" b="b"/>
              <a:pathLst>
                <a:path w="7495" h="7627"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4" name="Google Shape;3224;p34"/>
            <p:cNvSpPr/>
            <p:nvPr/>
          </p:nvSpPr>
          <p:spPr>
            <a:xfrm>
              <a:off x="3087063" y="3643017"/>
              <a:ext cx="209710" cy="213403"/>
            </a:xfrm>
            <a:custGeom>
              <a:avLst/>
              <a:gdLst/>
              <a:ahLst/>
              <a:cxnLst/>
              <a:rect l="l" t="t" r="r" b="b"/>
              <a:pathLst>
                <a:path w="7495" h="7627" fill="none"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5" name="Google Shape;3225;p34"/>
            <p:cNvSpPr/>
            <p:nvPr/>
          </p:nvSpPr>
          <p:spPr>
            <a:xfrm>
              <a:off x="3154327" y="3643017"/>
              <a:ext cx="142446" cy="130807"/>
            </a:xfrm>
            <a:custGeom>
              <a:avLst/>
              <a:gdLst/>
              <a:ahLst/>
              <a:cxnLst/>
              <a:rect l="l" t="t" r="r" b="b"/>
              <a:pathLst>
                <a:path w="5091" h="4675" fill="none" extrusionOk="0">
                  <a:moveTo>
                    <a:pt x="2138" y="4201"/>
                  </a:moveTo>
                  <a:lnTo>
                    <a:pt x="2138" y="4201"/>
                  </a:lnTo>
                  <a:lnTo>
                    <a:pt x="2668" y="4409"/>
                  </a:lnTo>
                  <a:lnTo>
                    <a:pt x="3141" y="4542"/>
                  </a:lnTo>
                  <a:lnTo>
                    <a:pt x="3576" y="4618"/>
                  </a:lnTo>
                  <a:lnTo>
                    <a:pt x="3955" y="4674"/>
                  </a:lnTo>
                  <a:lnTo>
                    <a:pt x="4277" y="4674"/>
                  </a:lnTo>
                  <a:lnTo>
                    <a:pt x="4579" y="4655"/>
                  </a:lnTo>
                  <a:lnTo>
                    <a:pt x="4825" y="4599"/>
                  </a:lnTo>
                  <a:lnTo>
                    <a:pt x="5033" y="4542"/>
                  </a:lnTo>
                  <a:lnTo>
                    <a:pt x="5033" y="4542"/>
                  </a:lnTo>
                  <a:lnTo>
                    <a:pt x="5071" y="4239"/>
                  </a:lnTo>
                  <a:lnTo>
                    <a:pt x="5090" y="3936"/>
                  </a:lnTo>
                  <a:lnTo>
                    <a:pt x="5090" y="3634"/>
                  </a:lnTo>
                  <a:lnTo>
                    <a:pt x="5071" y="3350"/>
                  </a:lnTo>
                  <a:lnTo>
                    <a:pt x="5015" y="3047"/>
                  </a:lnTo>
                  <a:lnTo>
                    <a:pt x="4939" y="2744"/>
                  </a:lnTo>
                  <a:lnTo>
                    <a:pt x="4825" y="2460"/>
                  </a:lnTo>
                  <a:lnTo>
                    <a:pt x="4693" y="2158"/>
                  </a:lnTo>
                  <a:lnTo>
                    <a:pt x="4541" y="1893"/>
                  </a:lnTo>
                  <a:lnTo>
                    <a:pt x="4352" y="1628"/>
                  </a:lnTo>
                  <a:lnTo>
                    <a:pt x="4125" y="1363"/>
                  </a:lnTo>
                  <a:lnTo>
                    <a:pt x="3879" y="1117"/>
                  </a:lnTo>
                  <a:lnTo>
                    <a:pt x="3595" y="890"/>
                  </a:lnTo>
                  <a:lnTo>
                    <a:pt x="3274" y="682"/>
                  </a:lnTo>
                  <a:lnTo>
                    <a:pt x="2933" y="473"/>
                  </a:lnTo>
                  <a:lnTo>
                    <a:pt x="2555" y="303"/>
                  </a:lnTo>
                  <a:lnTo>
                    <a:pt x="2555" y="303"/>
                  </a:lnTo>
                  <a:lnTo>
                    <a:pt x="2290" y="209"/>
                  </a:lnTo>
                  <a:lnTo>
                    <a:pt x="1987" y="114"/>
                  </a:lnTo>
                  <a:lnTo>
                    <a:pt x="1684" y="57"/>
                  </a:lnTo>
                  <a:lnTo>
                    <a:pt x="1381" y="19"/>
                  </a:lnTo>
                  <a:lnTo>
                    <a:pt x="1079" y="0"/>
                  </a:lnTo>
                  <a:lnTo>
                    <a:pt x="757" y="19"/>
                  </a:lnTo>
                  <a:lnTo>
                    <a:pt x="435" y="57"/>
                  </a:lnTo>
                  <a:lnTo>
                    <a:pt x="114" y="114"/>
                  </a:lnTo>
                  <a:lnTo>
                    <a:pt x="114" y="114"/>
                  </a:lnTo>
                  <a:lnTo>
                    <a:pt x="57" y="360"/>
                  </a:lnTo>
                  <a:lnTo>
                    <a:pt x="19" y="606"/>
                  </a:lnTo>
                  <a:lnTo>
                    <a:pt x="0" y="871"/>
                  </a:lnTo>
                  <a:lnTo>
                    <a:pt x="0" y="1155"/>
                  </a:lnTo>
                  <a:lnTo>
                    <a:pt x="38" y="1439"/>
                  </a:lnTo>
                  <a:lnTo>
                    <a:pt x="76" y="1741"/>
                  </a:lnTo>
                  <a:lnTo>
                    <a:pt x="151" y="2025"/>
                  </a:lnTo>
                  <a:lnTo>
                    <a:pt x="265" y="2309"/>
                  </a:lnTo>
                  <a:lnTo>
                    <a:pt x="378" y="2612"/>
                  </a:lnTo>
                  <a:lnTo>
                    <a:pt x="549" y="2877"/>
                  </a:lnTo>
                  <a:lnTo>
                    <a:pt x="719" y="3142"/>
                  </a:lnTo>
                  <a:lnTo>
                    <a:pt x="946" y="3406"/>
                  </a:lnTo>
                  <a:lnTo>
                    <a:pt x="1192" y="3634"/>
                  </a:lnTo>
                  <a:lnTo>
                    <a:pt x="1476" y="3842"/>
                  </a:lnTo>
                  <a:lnTo>
                    <a:pt x="1798" y="4050"/>
                  </a:lnTo>
                  <a:lnTo>
                    <a:pt x="2138"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6" name="Google Shape;3226;p34"/>
            <p:cNvSpPr/>
            <p:nvPr/>
          </p:nvSpPr>
          <p:spPr>
            <a:xfrm>
              <a:off x="3134181" y="3300452"/>
              <a:ext cx="505151" cy="326694"/>
            </a:xfrm>
            <a:custGeom>
              <a:avLst/>
              <a:gdLst/>
              <a:ahLst/>
              <a:cxnLst/>
              <a:rect l="l" t="t" r="r" b="b"/>
              <a:pathLst>
                <a:path w="18054" h="11676"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7" name="Google Shape;3227;p34"/>
            <p:cNvSpPr/>
            <p:nvPr/>
          </p:nvSpPr>
          <p:spPr>
            <a:xfrm>
              <a:off x="3134181" y="3300452"/>
              <a:ext cx="505151" cy="326694"/>
            </a:xfrm>
            <a:custGeom>
              <a:avLst/>
              <a:gdLst/>
              <a:ahLst/>
              <a:cxnLst/>
              <a:rect l="l" t="t" r="r" b="b"/>
              <a:pathLst>
                <a:path w="18054" h="11676" fill="none"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8" name="Google Shape;3228;p34"/>
            <p:cNvSpPr/>
            <p:nvPr/>
          </p:nvSpPr>
          <p:spPr>
            <a:xfrm>
              <a:off x="3490510" y="3923101"/>
              <a:ext cx="146699" cy="167852"/>
            </a:xfrm>
            <a:custGeom>
              <a:avLst/>
              <a:gdLst/>
              <a:ahLst/>
              <a:cxnLst/>
              <a:rect l="l" t="t" r="r" b="b"/>
              <a:pathLst>
                <a:path w="5243" h="5999" extrusionOk="0">
                  <a:moveTo>
                    <a:pt x="3615" y="1"/>
                  </a:moveTo>
                  <a:lnTo>
                    <a:pt x="3615" y="1"/>
                  </a:lnTo>
                  <a:lnTo>
                    <a:pt x="3842" y="417"/>
                  </a:lnTo>
                  <a:lnTo>
                    <a:pt x="4088" y="871"/>
                  </a:lnTo>
                  <a:lnTo>
                    <a:pt x="4372" y="1458"/>
                  </a:lnTo>
                  <a:lnTo>
                    <a:pt x="4656" y="2101"/>
                  </a:lnTo>
                  <a:lnTo>
                    <a:pt x="4921" y="2763"/>
                  </a:lnTo>
                  <a:lnTo>
                    <a:pt x="5034" y="3104"/>
                  </a:lnTo>
                  <a:lnTo>
                    <a:pt x="5129" y="3426"/>
                  </a:lnTo>
                  <a:lnTo>
                    <a:pt x="5186" y="3747"/>
                  </a:lnTo>
                  <a:lnTo>
                    <a:pt x="5243" y="4031"/>
                  </a:lnTo>
                  <a:lnTo>
                    <a:pt x="5243" y="4031"/>
                  </a:lnTo>
                  <a:lnTo>
                    <a:pt x="5224" y="4107"/>
                  </a:lnTo>
                  <a:lnTo>
                    <a:pt x="5186" y="4163"/>
                  </a:lnTo>
                  <a:lnTo>
                    <a:pt x="5148" y="4239"/>
                  </a:lnTo>
                  <a:lnTo>
                    <a:pt x="5072" y="4315"/>
                  </a:lnTo>
                  <a:lnTo>
                    <a:pt x="4902" y="4466"/>
                  </a:lnTo>
                  <a:lnTo>
                    <a:pt x="4675" y="4637"/>
                  </a:lnTo>
                  <a:lnTo>
                    <a:pt x="4391" y="4788"/>
                  </a:lnTo>
                  <a:lnTo>
                    <a:pt x="4088" y="4958"/>
                  </a:lnTo>
                  <a:lnTo>
                    <a:pt x="3426" y="5280"/>
                  </a:lnTo>
                  <a:lnTo>
                    <a:pt x="2764" y="5564"/>
                  </a:lnTo>
                  <a:lnTo>
                    <a:pt x="2177" y="5791"/>
                  </a:lnTo>
                  <a:lnTo>
                    <a:pt x="1628" y="5999"/>
                  </a:lnTo>
                  <a:lnTo>
                    <a:pt x="720" y="4069"/>
                  </a:lnTo>
                  <a:lnTo>
                    <a:pt x="1" y="1155"/>
                  </a:lnTo>
                  <a:lnTo>
                    <a:pt x="3615" y="1"/>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9" name="Google Shape;3229;p34"/>
            <p:cNvSpPr/>
            <p:nvPr/>
          </p:nvSpPr>
          <p:spPr>
            <a:xfrm>
              <a:off x="3473050" y="3800799"/>
              <a:ext cx="150924" cy="174735"/>
            </a:xfrm>
            <a:custGeom>
              <a:avLst/>
              <a:gdLst/>
              <a:ahLst/>
              <a:cxnLst/>
              <a:rect l="l" t="t" r="r" b="b"/>
              <a:pathLst>
                <a:path w="5394" h="6245" extrusionOk="0">
                  <a:moveTo>
                    <a:pt x="1212" y="6245"/>
                  </a:moveTo>
                  <a:lnTo>
                    <a:pt x="5393" y="4636"/>
                  </a:lnTo>
                  <a:lnTo>
                    <a:pt x="5393" y="4636"/>
                  </a:lnTo>
                  <a:lnTo>
                    <a:pt x="5299" y="4466"/>
                  </a:lnTo>
                  <a:lnTo>
                    <a:pt x="5072" y="3993"/>
                  </a:lnTo>
                  <a:lnTo>
                    <a:pt x="4901" y="3690"/>
                  </a:lnTo>
                  <a:lnTo>
                    <a:pt x="4674" y="3331"/>
                  </a:lnTo>
                  <a:lnTo>
                    <a:pt x="4447" y="2952"/>
                  </a:lnTo>
                  <a:lnTo>
                    <a:pt x="4163" y="2555"/>
                  </a:lnTo>
                  <a:lnTo>
                    <a:pt x="3861" y="2139"/>
                  </a:lnTo>
                  <a:lnTo>
                    <a:pt x="3539" y="1741"/>
                  </a:lnTo>
                  <a:lnTo>
                    <a:pt x="3179" y="1344"/>
                  </a:lnTo>
                  <a:lnTo>
                    <a:pt x="2782" y="984"/>
                  </a:lnTo>
                  <a:lnTo>
                    <a:pt x="2593" y="814"/>
                  </a:lnTo>
                  <a:lnTo>
                    <a:pt x="2385" y="663"/>
                  </a:lnTo>
                  <a:lnTo>
                    <a:pt x="2158" y="511"/>
                  </a:lnTo>
                  <a:lnTo>
                    <a:pt x="1950" y="379"/>
                  </a:lnTo>
                  <a:lnTo>
                    <a:pt x="1722" y="265"/>
                  </a:lnTo>
                  <a:lnTo>
                    <a:pt x="1495" y="152"/>
                  </a:lnTo>
                  <a:lnTo>
                    <a:pt x="1249" y="57"/>
                  </a:lnTo>
                  <a:lnTo>
                    <a:pt x="1022" y="0"/>
                  </a:lnTo>
                  <a:lnTo>
                    <a:pt x="1022" y="0"/>
                  </a:lnTo>
                  <a:lnTo>
                    <a:pt x="814" y="57"/>
                  </a:lnTo>
                  <a:lnTo>
                    <a:pt x="625" y="152"/>
                  </a:lnTo>
                  <a:lnTo>
                    <a:pt x="474" y="265"/>
                  </a:lnTo>
                  <a:lnTo>
                    <a:pt x="341" y="417"/>
                  </a:lnTo>
                  <a:lnTo>
                    <a:pt x="228" y="587"/>
                  </a:lnTo>
                  <a:lnTo>
                    <a:pt x="152" y="757"/>
                  </a:lnTo>
                  <a:lnTo>
                    <a:pt x="95" y="965"/>
                  </a:lnTo>
                  <a:lnTo>
                    <a:pt x="38" y="1192"/>
                  </a:lnTo>
                  <a:lnTo>
                    <a:pt x="19" y="1420"/>
                  </a:lnTo>
                  <a:lnTo>
                    <a:pt x="0" y="1684"/>
                  </a:lnTo>
                  <a:lnTo>
                    <a:pt x="19" y="1930"/>
                  </a:lnTo>
                  <a:lnTo>
                    <a:pt x="38" y="2195"/>
                  </a:lnTo>
                  <a:lnTo>
                    <a:pt x="114" y="2744"/>
                  </a:lnTo>
                  <a:lnTo>
                    <a:pt x="228" y="3312"/>
                  </a:lnTo>
                  <a:lnTo>
                    <a:pt x="360" y="3861"/>
                  </a:lnTo>
                  <a:lnTo>
                    <a:pt x="511" y="4409"/>
                  </a:lnTo>
                  <a:lnTo>
                    <a:pt x="682" y="4901"/>
                  </a:lnTo>
                  <a:lnTo>
                    <a:pt x="852" y="5337"/>
                  </a:lnTo>
                  <a:lnTo>
                    <a:pt x="1098" y="5999"/>
                  </a:lnTo>
                  <a:lnTo>
                    <a:pt x="1212" y="6245"/>
                  </a:lnTo>
                  <a:lnTo>
                    <a:pt x="1212" y="624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0" name="Google Shape;3230;p34"/>
            <p:cNvSpPr/>
            <p:nvPr/>
          </p:nvSpPr>
          <p:spPr>
            <a:xfrm>
              <a:off x="3250663" y="4200024"/>
              <a:ext cx="116005" cy="324568"/>
            </a:xfrm>
            <a:custGeom>
              <a:avLst/>
              <a:gdLst/>
              <a:ahLst/>
              <a:cxnLst/>
              <a:rect l="l" t="t" r="r" b="b"/>
              <a:pathLst>
                <a:path w="4146" h="11600" extrusionOk="0">
                  <a:moveTo>
                    <a:pt x="4145" y="0"/>
                  </a:moveTo>
                  <a:lnTo>
                    <a:pt x="4126" y="2914"/>
                  </a:lnTo>
                  <a:lnTo>
                    <a:pt x="4031" y="10862"/>
                  </a:lnTo>
                  <a:lnTo>
                    <a:pt x="4031" y="10862"/>
                  </a:lnTo>
                  <a:lnTo>
                    <a:pt x="3918" y="10956"/>
                  </a:lnTo>
                  <a:lnTo>
                    <a:pt x="3804" y="11051"/>
                  </a:lnTo>
                  <a:lnTo>
                    <a:pt x="3634" y="11164"/>
                  </a:lnTo>
                  <a:lnTo>
                    <a:pt x="3426" y="11297"/>
                  </a:lnTo>
                  <a:lnTo>
                    <a:pt x="3161" y="11410"/>
                  </a:lnTo>
                  <a:lnTo>
                    <a:pt x="2858" y="11524"/>
                  </a:lnTo>
                  <a:lnTo>
                    <a:pt x="2688" y="11562"/>
                  </a:lnTo>
                  <a:lnTo>
                    <a:pt x="2499" y="11581"/>
                  </a:lnTo>
                  <a:lnTo>
                    <a:pt x="2499" y="11581"/>
                  </a:lnTo>
                  <a:lnTo>
                    <a:pt x="2328" y="11600"/>
                  </a:lnTo>
                  <a:lnTo>
                    <a:pt x="2158" y="11600"/>
                  </a:lnTo>
                  <a:lnTo>
                    <a:pt x="1988" y="11581"/>
                  </a:lnTo>
                  <a:lnTo>
                    <a:pt x="1818" y="11543"/>
                  </a:lnTo>
                  <a:lnTo>
                    <a:pt x="1666" y="11505"/>
                  </a:lnTo>
                  <a:lnTo>
                    <a:pt x="1534" y="11448"/>
                  </a:lnTo>
                  <a:lnTo>
                    <a:pt x="1288" y="11335"/>
                  </a:lnTo>
                  <a:lnTo>
                    <a:pt x="1080" y="11221"/>
                  </a:lnTo>
                  <a:lnTo>
                    <a:pt x="928" y="11108"/>
                  </a:lnTo>
                  <a:lnTo>
                    <a:pt x="796" y="10994"/>
                  </a:lnTo>
                  <a:lnTo>
                    <a:pt x="796" y="10994"/>
                  </a:lnTo>
                  <a:lnTo>
                    <a:pt x="569" y="8156"/>
                  </a:lnTo>
                  <a:lnTo>
                    <a:pt x="171" y="2914"/>
                  </a:lnTo>
                  <a:lnTo>
                    <a:pt x="171" y="2914"/>
                  </a:lnTo>
                  <a:lnTo>
                    <a:pt x="58" y="1325"/>
                  </a:lnTo>
                  <a:lnTo>
                    <a:pt x="1" y="322"/>
                  </a:lnTo>
                  <a:lnTo>
                    <a:pt x="4145"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1" name="Google Shape;3231;p34"/>
            <p:cNvSpPr/>
            <p:nvPr/>
          </p:nvSpPr>
          <p:spPr>
            <a:xfrm>
              <a:off x="3250663" y="4200024"/>
              <a:ext cx="116005" cy="81562"/>
            </a:xfrm>
            <a:custGeom>
              <a:avLst/>
              <a:gdLst/>
              <a:ahLst/>
              <a:cxnLst/>
              <a:rect l="l" t="t" r="r" b="b"/>
              <a:pathLst>
                <a:path w="4146" h="2915" extrusionOk="0">
                  <a:moveTo>
                    <a:pt x="4145" y="0"/>
                  </a:moveTo>
                  <a:lnTo>
                    <a:pt x="4126" y="2914"/>
                  </a:lnTo>
                  <a:lnTo>
                    <a:pt x="171" y="2914"/>
                  </a:lnTo>
                  <a:lnTo>
                    <a:pt x="171" y="2914"/>
                  </a:lnTo>
                  <a:lnTo>
                    <a:pt x="58" y="1325"/>
                  </a:lnTo>
                  <a:lnTo>
                    <a:pt x="1" y="322"/>
                  </a:lnTo>
                  <a:lnTo>
                    <a:pt x="4145"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2" name="Google Shape;3232;p34"/>
            <p:cNvSpPr/>
            <p:nvPr/>
          </p:nvSpPr>
          <p:spPr>
            <a:xfrm>
              <a:off x="3156426" y="4480640"/>
              <a:ext cx="215530" cy="91607"/>
            </a:xfrm>
            <a:custGeom>
              <a:avLst/>
              <a:gdLst/>
              <a:ahLst/>
              <a:cxnLst/>
              <a:rect l="l" t="t" r="r" b="b"/>
              <a:pathLst>
                <a:path w="7703" h="3274" extrusionOk="0">
                  <a:moveTo>
                    <a:pt x="247" y="2025"/>
                  </a:moveTo>
                  <a:lnTo>
                    <a:pt x="247" y="2025"/>
                  </a:lnTo>
                  <a:lnTo>
                    <a:pt x="190" y="2063"/>
                  </a:lnTo>
                  <a:lnTo>
                    <a:pt x="133" y="2101"/>
                  </a:lnTo>
                  <a:lnTo>
                    <a:pt x="39" y="2214"/>
                  </a:lnTo>
                  <a:lnTo>
                    <a:pt x="1" y="2347"/>
                  </a:lnTo>
                  <a:lnTo>
                    <a:pt x="1" y="2479"/>
                  </a:lnTo>
                  <a:lnTo>
                    <a:pt x="20" y="2611"/>
                  </a:lnTo>
                  <a:lnTo>
                    <a:pt x="95" y="2744"/>
                  </a:lnTo>
                  <a:lnTo>
                    <a:pt x="190" y="2839"/>
                  </a:lnTo>
                  <a:lnTo>
                    <a:pt x="303" y="2914"/>
                  </a:lnTo>
                  <a:lnTo>
                    <a:pt x="303" y="2914"/>
                  </a:lnTo>
                  <a:lnTo>
                    <a:pt x="493" y="2990"/>
                  </a:lnTo>
                  <a:lnTo>
                    <a:pt x="701" y="3066"/>
                  </a:lnTo>
                  <a:lnTo>
                    <a:pt x="947" y="3122"/>
                  </a:lnTo>
                  <a:lnTo>
                    <a:pt x="1193" y="3179"/>
                  </a:lnTo>
                  <a:lnTo>
                    <a:pt x="1477" y="3217"/>
                  </a:lnTo>
                  <a:lnTo>
                    <a:pt x="1779" y="3255"/>
                  </a:lnTo>
                  <a:lnTo>
                    <a:pt x="2120" y="3274"/>
                  </a:lnTo>
                  <a:lnTo>
                    <a:pt x="2461" y="3255"/>
                  </a:lnTo>
                  <a:lnTo>
                    <a:pt x="2461" y="3255"/>
                  </a:lnTo>
                  <a:lnTo>
                    <a:pt x="2782" y="3236"/>
                  </a:lnTo>
                  <a:lnTo>
                    <a:pt x="3085" y="3198"/>
                  </a:lnTo>
                  <a:lnTo>
                    <a:pt x="3634" y="3103"/>
                  </a:lnTo>
                  <a:lnTo>
                    <a:pt x="4145" y="2990"/>
                  </a:lnTo>
                  <a:lnTo>
                    <a:pt x="4599" y="2876"/>
                  </a:lnTo>
                  <a:lnTo>
                    <a:pt x="5413" y="2630"/>
                  </a:lnTo>
                  <a:lnTo>
                    <a:pt x="5791" y="2555"/>
                  </a:lnTo>
                  <a:lnTo>
                    <a:pt x="6151" y="2498"/>
                  </a:lnTo>
                  <a:lnTo>
                    <a:pt x="6151" y="2498"/>
                  </a:lnTo>
                  <a:lnTo>
                    <a:pt x="6794" y="2422"/>
                  </a:lnTo>
                  <a:lnTo>
                    <a:pt x="7267" y="2403"/>
                  </a:lnTo>
                  <a:lnTo>
                    <a:pt x="7267" y="2403"/>
                  </a:lnTo>
                  <a:lnTo>
                    <a:pt x="7362" y="2384"/>
                  </a:lnTo>
                  <a:lnTo>
                    <a:pt x="7437" y="2365"/>
                  </a:lnTo>
                  <a:lnTo>
                    <a:pt x="7513" y="2309"/>
                  </a:lnTo>
                  <a:lnTo>
                    <a:pt x="7570" y="2271"/>
                  </a:lnTo>
                  <a:lnTo>
                    <a:pt x="7627" y="2195"/>
                  </a:lnTo>
                  <a:lnTo>
                    <a:pt x="7664" y="2119"/>
                  </a:lnTo>
                  <a:lnTo>
                    <a:pt x="7683" y="2044"/>
                  </a:lnTo>
                  <a:lnTo>
                    <a:pt x="7702" y="1949"/>
                  </a:lnTo>
                  <a:lnTo>
                    <a:pt x="7702" y="1949"/>
                  </a:lnTo>
                  <a:lnTo>
                    <a:pt x="7683" y="1571"/>
                  </a:lnTo>
                  <a:lnTo>
                    <a:pt x="7645" y="1154"/>
                  </a:lnTo>
                  <a:lnTo>
                    <a:pt x="7608" y="965"/>
                  </a:lnTo>
                  <a:lnTo>
                    <a:pt x="7570" y="757"/>
                  </a:lnTo>
                  <a:lnTo>
                    <a:pt x="7494" y="587"/>
                  </a:lnTo>
                  <a:lnTo>
                    <a:pt x="7418" y="416"/>
                  </a:lnTo>
                  <a:lnTo>
                    <a:pt x="7418" y="416"/>
                  </a:lnTo>
                  <a:lnTo>
                    <a:pt x="7153" y="606"/>
                  </a:lnTo>
                  <a:lnTo>
                    <a:pt x="6851" y="776"/>
                  </a:lnTo>
                  <a:lnTo>
                    <a:pt x="6548" y="908"/>
                  </a:lnTo>
                  <a:lnTo>
                    <a:pt x="6245" y="1003"/>
                  </a:lnTo>
                  <a:lnTo>
                    <a:pt x="5961" y="1079"/>
                  </a:lnTo>
                  <a:lnTo>
                    <a:pt x="5678" y="1117"/>
                  </a:lnTo>
                  <a:lnTo>
                    <a:pt x="5432" y="1098"/>
                  </a:lnTo>
                  <a:lnTo>
                    <a:pt x="5337" y="1079"/>
                  </a:lnTo>
                  <a:lnTo>
                    <a:pt x="5223" y="1060"/>
                  </a:lnTo>
                  <a:lnTo>
                    <a:pt x="5223" y="1060"/>
                  </a:lnTo>
                  <a:lnTo>
                    <a:pt x="5129" y="1022"/>
                  </a:lnTo>
                  <a:lnTo>
                    <a:pt x="5034" y="965"/>
                  </a:lnTo>
                  <a:lnTo>
                    <a:pt x="4826" y="814"/>
                  </a:lnTo>
                  <a:lnTo>
                    <a:pt x="4637" y="643"/>
                  </a:lnTo>
                  <a:lnTo>
                    <a:pt x="4466" y="473"/>
                  </a:lnTo>
                  <a:lnTo>
                    <a:pt x="4202" y="151"/>
                  </a:lnTo>
                  <a:lnTo>
                    <a:pt x="4107" y="0"/>
                  </a:lnTo>
                  <a:lnTo>
                    <a:pt x="4088" y="19"/>
                  </a:lnTo>
                  <a:lnTo>
                    <a:pt x="4088" y="19"/>
                  </a:lnTo>
                  <a:lnTo>
                    <a:pt x="3710" y="303"/>
                  </a:lnTo>
                  <a:lnTo>
                    <a:pt x="3331" y="549"/>
                  </a:lnTo>
                  <a:lnTo>
                    <a:pt x="2934" y="795"/>
                  </a:lnTo>
                  <a:lnTo>
                    <a:pt x="2517" y="1022"/>
                  </a:lnTo>
                  <a:lnTo>
                    <a:pt x="2101" y="1230"/>
                  </a:lnTo>
                  <a:lnTo>
                    <a:pt x="1685" y="1419"/>
                  </a:lnTo>
                  <a:lnTo>
                    <a:pt x="1250" y="1609"/>
                  </a:lnTo>
                  <a:lnTo>
                    <a:pt x="814" y="1779"/>
                  </a:lnTo>
                  <a:lnTo>
                    <a:pt x="814" y="1779"/>
                  </a:lnTo>
                  <a:lnTo>
                    <a:pt x="512" y="1892"/>
                  </a:lnTo>
                  <a:lnTo>
                    <a:pt x="247" y="2025"/>
                  </a:lnTo>
                  <a:lnTo>
                    <a:pt x="247"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3" name="Google Shape;3233;p34"/>
            <p:cNvSpPr/>
            <p:nvPr/>
          </p:nvSpPr>
          <p:spPr>
            <a:xfrm>
              <a:off x="3395209" y="4200024"/>
              <a:ext cx="144041" cy="324568"/>
            </a:xfrm>
            <a:custGeom>
              <a:avLst/>
              <a:gdLst/>
              <a:ahLst/>
              <a:cxnLst/>
              <a:rect l="l" t="t" r="r" b="b"/>
              <a:pathLst>
                <a:path w="5148" h="11600" extrusionOk="0">
                  <a:moveTo>
                    <a:pt x="1" y="0"/>
                  </a:moveTo>
                  <a:lnTo>
                    <a:pt x="512" y="2914"/>
                  </a:lnTo>
                  <a:lnTo>
                    <a:pt x="1893" y="10862"/>
                  </a:lnTo>
                  <a:lnTo>
                    <a:pt x="1893" y="10862"/>
                  </a:lnTo>
                  <a:lnTo>
                    <a:pt x="2007" y="10956"/>
                  </a:lnTo>
                  <a:lnTo>
                    <a:pt x="2139" y="11051"/>
                  </a:lnTo>
                  <a:lnTo>
                    <a:pt x="2328" y="11164"/>
                  </a:lnTo>
                  <a:lnTo>
                    <a:pt x="2574" y="11297"/>
                  </a:lnTo>
                  <a:lnTo>
                    <a:pt x="2839" y="11410"/>
                  </a:lnTo>
                  <a:lnTo>
                    <a:pt x="3161" y="11524"/>
                  </a:lnTo>
                  <a:lnTo>
                    <a:pt x="3350" y="11562"/>
                  </a:lnTo>
                  <a:lnTo>
                    <a:pt x="3520" y="11581"/>
                  </a:lnTo>
                  <a:lnTo>
                    <a:pt x="3520" y="11581"/>
                  </a:lnTo>
                  <a:lnTo>
                    <a:pt x="3710" y="11600"/>
                  </a:lnTo>
                  <a:lnTo>
                    <a:pt x="3880" y="11600"/>
                  </a:lnTo>
                  <a:lnTo>
                    <a:pt x="4050" y="11581"/>
                  </a:lnTo>
                  <a:lnTo>
                    <a:pt x="4202" y="11543"/>
                  </a:lnTo>
                  <a:lnTo>
                    <a:pt x="4353" y="11505"/>
                  </a:lnTo>
                  <a:lnTo>
                    <a:pt x="4486" y="11448"/>
                  </a:lnTo>
                  <a:lnTo>
                    <a:pt x="4713" y="11335"/>
                  </a:lnTo>
                  <a:lnTo>
                    <a:pt x="4902" y="11221"/>
                  </a:lnTo>
                  <a:lnTo>
                    <a:pt x="5034" y="11108"/>
                  </a:lnTo>
                  <a:lnTo>
                    <a:pt x="5148" y="10994"/>
                  </a:lnTo>
                  <a:lnTo>
                    <a:pt x="5148" y="10994"/>
                  </a:lnTo>
                  <a:lnTo>
                    <a:pt x="4902" y="8156"/>
                  </a:lnTo>
                  <a:lnTo>
                    <a:pt x="4467" y="2914"/>
                  </a:lnTo>
                  <a:lnTo>
                    <a:pt x="4467" y="2914"/>
                  </a:lnTo>
                  <a:lnTo>
                    <a:pt x="4315" y="1325"/>
                  </a:lnTo>
                  <a:lnTo>
                    <a:pt x="4221" y="322"/>
                  </a:lnTo>
                  <a:lnTo>
                    <a:pt x="1"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4" name="Google Shape;3234;p34"/>
            <p:cNvSpPr/>
            <p:nvPr/>
          </p:nvSpPr>
          <p:spPr>
            <a:xfrm>
              <a:off x="3395209" y="4200024"/>
              <a:ext cx="124987" cy="81562"/>
            </a:xfrm>
            <a:custGeom>
              <a:avLst/>
              <a:gdLst/>
              <a:ahLst/>
              <a:cxnLst/>
              <a:rect l="l" t="t" r="r" b="b"/>
              <a:pathLst>
                <a:path w="4467" h="2915" extrusionOk="0">
                  <a:moveTo>
                    <a:pt x="1" y="0"/>
                  </a:moveTo>
                  <a:lnTo>
                    <a:pt x="512" y="2914"/>
                  </a:lnTo>
                  <a:lnTo>
                    <a:pt x="4467" y="2914"/>
                  </a:lnTo>
                  <a:lnTo>
                    <a:pt x="4467" y="2914"/>
                  </a:lnTo>
                  <a:lnTo>
                    <a:pt x="4315" y="1325"/>
                  </a:lnTo>
                  <a:lnTo>
                    <a:pt x="4221" y="322"/>
                  </a:lnTo>
                  <a:lnTo>
                    <a:pt x="1"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5" name="Google Shape;3235;p34"/>
            <p:cNvSpPr/>
            <p:nvPr/>
          </p:nvSpPr>
          <p:spPr>
            <a:xfrm>
              <a:off x="3442328" y="4480640"/>
              <a:ext cx="220287" cy="91607"/>
            </a:xfrm>
            <a:custGeom>
              <a:avLst/>
              <a:gdLst/>
              <a:ahLst/>
              <a:cxnLst/>
              <a:rect l="l" t="t" r="r" b="b"/>
              <a:pathLst>
                <a:path w="7873" h="3274" extrusionOk="0">
                  <a:moveTo>
                    <a:pt x="7551" y="2025"/>
                  </a:moveTo>
                  <a:lnTo>
                    <a:pt x="7551" y="2025"/>
                  </a:lnTo>
                  <a:lnTo>
                    <a:pt x="7684" y="2101"/>
                  </a:lnTo>
                  <a:lnTo>
                    <a:pt x="7778" y="2214"/>
                  </a:lnTo>
                  <a:lnTo>
                    <a:pt x="7835" y="2347"/>
                  </a:lnTo>
                  <a:lnTo>
                    <a:pt x="7873" y="2479"/>
                  </a:lnTo>
                  <a:lnTo>
                    <a:pt x="7873" y="2611"/>
                  </a:lnTo>
                  <a:lnTo>
                    <a:pt x="7816" y="2744"/>
                  </a:lnTo>
                  <a:lnTo>
                    <a:pt x="7740" y="2839"/>
                  </a:lnTo>
                  <a:lnTo>
                    <a:pt x="7684" y="2876"/>
                  </a:lnTo>
                  <a:lnTo>
                    <a:pt x="7627" y="2914"/>
                  </a:lnTo>
                  <a:lnTo>
                    <a:pt x="7627" y="2914"/>
                  </a:lnTo>
                  <a:lnTo>
                    <a:pt x="7457" y="2990"/>
                  </a:lnTo>
                  <a:lnTo>
                    <a:pt x="7248" y="3066"/>
                  </a:lnTo>
                  <a:lnTo>
                    <a:pt x="7040" y="3122"/>
                  </a:lnTo>
                  <a:lnTo>
                    <a:pt x="6775" y="3179"/>
                  </a:lnTo>
                  <a:lnTo>
                    <a:pt x="6510" y="3217"/>
                  </a:lnTo>
                  <a:lnTo>
                    <a:pt x="6208" y="3255"/>
                  </a:lnTo>
                  <a:lnTo>
                    <a:pt x="5886" y="3274"/>
                  </a:lnTo>
                  <a:lnTo>
                    <a:pt x="5526" y="3255"/>
                  </a:lnTo>
                  <a:lnTo>
                    <a:pt x="5526" y="3255"/>
                  </a:lnTo>
                  <a:lnTo>
                    <a:pt x="4902" y="3198"/>
                  </a:lnTo>
                  <a:lnTo>
                    <a:pt x="4334" y="3103"/>
                  </a:lnTo>
                  <a:lnTo>
                    <a:pt x="3804" y="2990"/>
                  </a:lnTo>
                  <a:lnTo>
                    <a:pt x="3331" y="2876"/>
                  </a:lnTo>
                  <a:lnTo>
                    <a:pt x="2480" y="2630"/>
                  </a:lnTo>
                  <a:lnTo>
                    <a:pt x="2082" y="2555"/>
                  </a:lnTo>
                  <a:lnTo>
                    <a:pt x="1723" y="2498"/>
                  </a:lnTo>
                  <a:lnTo>
                    <a:pt x="1723" y="2498"/>
                  </a:lnTo>
                  <a:lnTo>
                    <a:pt x="1080" y="2422"/>
                  </a:lnTo>
                  <a:lnTo>
                    <a:pt x="588" y="2403"/>
                  </a:lnTo>
                  <a:lnTo>
                    <a:pt x="588" y="2403"/>
                  </a:lnTo>
                  <a:lnTo>
                    <a:pt x="493" y="2384"/>
                  </a:lnTo>
                  <a:lnTo>
                    <a:pt x="417" y="2365"/>
                  </a:lnTo>
                  <a:lnTo>
                    <a:pt x="342" y="2309"/>
                  </a:lnTo>
                  <a:lnTo>
                    <a:pt x="266" y="2271"/>
                  </a:lnTo>
                  <a:lnTo>
                    <a:pt x="190" y="2195"/>
                  </a:lnTo>
                  <a:lnTo>
                    <a:pt x="152" y="2119"/>
                  </a:lnTo>
                  <a:lnTo>
                    <a:pt x="114" y="2044"/>
                  </a:lnTo>
                  <a:lnTo>
                    <a:pt x="96" y="1949"/>
                  </a:lnTo>
                  <a:lnTo>
                    <a:pt x="96" y="1949"/>
                  </a:lnTo>
                  <a:lnTo>
                    <a:pt x="39" y="1571"/>
                  </a:lnTo>
                  <a:lnTo>
                    <a:pt x="1" y="1154"/>
                  </a:lnTo>
                  <a:lnTo>
                    <a:pt x="1" y="965"/>
                  </a:lnTo>
                  <a:lnTo>
                    <a:pt x="20" y="757"/>
                  </a:lnTo>
                  <a:lnTo>
                    <a:pt x="58" y="587"/>
                  </a:lnTo>
                  <a:lnTo>
                    <a:pt x="114" y="416"/>
                  </a:lnTo>
                  <a:lnTo>
                    <a:pt x="114" y="416"/>
                  </a:lnTo>
                  <a:lnTo>
                    <a:pt x="417" y="606"/>
                  </a:lnTo>
                  <a:lnTo>
                    <a:pt x="739" y="776"/>
                  </a:lnTo>
                  <a:lnTo>
                    <a:pt x="1061" y="908"/>
                  </a:lnTo>
                  <a:lnTo>
                    <a:pt x="1382" y="1003"/>
                  </a:lnTo>
                  <a:lnTo>
                    <a:pt x="1685" y="1079"/>
                  </a:lnTo>
                  <a:lnTo>
                    <a:pt x="1969" y="1117"/>
                  </a:lnTo>
                  <a:lnTo>
                    <a:pt x="2215" y="1098"/>
                  </a:lnTo>
                  <a:lnTo>
                    <a:pt x="2310" y="1079"/>
                  </a:lnTo>
                  <a:lnTo>
                    <a:pt x="2404" y="1060"/>
                  </a:lnTo>
                  <a:lnTo>
                    <a:pt x="2404" y="1060"/>
                  </a:lnTo>
                  <a:lnTo>
                    <a:pt x="2499" y="1022"/>
                  </a:lnTo>
                  <a:lnTo>
                    <a:pt x="2593" y="965"/>
                  </a:lnTo>
                  <a:lnTo>
                    <a:pt x="2764" y="814"/>
                  </a:lnTo>
                  <a:lnTo>
                    <a:pt x="2934" y="643"/>
                  </a:lnTo>
                  <a:lnTo>
                    <a:pt x="3066" y="473"/>
                  </a:lnTo>
                  <a:lnTo>
                    <a:pt x="3294" y="151"/>
                  </a:lnTo>
                  <a:lnTo>
                    <a:pt x="3369" y="0"/>
                  </a:lnTo>
                  <a:lnTo>
                    <a:pt x="3388" y="19"/>
                  </a:lnTo>
                  <a:lnTo>
                    <a:pt x="3388" y="19"/>
                  </a:lnTo>
                  <a:lnTo>
                    <a:pt x="3804" y="303"/>
                  </a:lnTo>
                  <a:lnTo>
                    <a:pt x="4240" y="549"/>
                  </a:lnTo>
                  <a:lnTo>
                    <a:pt x="4675" y="795"/>
                  </a:lnTo>
                  <a:lnTo>
                    <a:pt x="5110" y="1022"/>
                  </a:lnTo>
                  <a:lnTo>
                    <a:pt x="5564" y="1230"/>
                  </a:lnTo>
                  <a:lnTo>
                    <a:pt x="6018" y="1419"/>
                  </a:lnTo>
                  <a:lnTo>
                    <a:pt x="6473" y="1609"/>
                  </a:lnTo>
                  <a:lnTo>
                    <a:pt x="6946" y="1779"/>
                  </a:lnTo>
                  <a:lnTo>
                    <a:pt x="6946" y="1779"/>
                  </a:lnTo>
                  <a:lnTo>
                    <a:pt x="7267" y="1892"/>
                  </a:lnTo>
                  <a:lnTo>
                    <a:pt x="7551" y="2025"/>
                  </a:lnTo>
                  <a:lnTo>
                    <a:pt x="7551"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6" name="Google Shape;3236;p34"/>
            <p:cNvSpPr/>
            <p:nvPr/>
          </p:nvSpPr>
          <p:spPr>
            <a:xfrm>
              <a:off x="3014538" y="3669486"/>
              <a:ext cx="169978" cy="236683"/>
            </a:xfrm>
            <a:custGeom>
              <a:avLst/>
              <a:gdLst/>
              <a:ahLst/>
              <a:cxnLst/>
              <a:rect l="l" t="t" r="r" b="b"/>
              <a:pathLst>
                <a:path w="6075" h="8459" extrusionOk="0">
                  <a:moveTo>
                    <a:pt x="38" y="568"/>
                  </a:moveTo>
                  <a:lnTo>
                    <a:pt x="38" y="568"/>
                  </a:lnTo>
                  <a:lnTo>
                    <a:pt x="0" y="1174"/>
                  </a:lnTo>
                  <a:lnTo>
                    <a:pt x="0" y="1817"/>
                  </a:lnTo>
                  <a:lnTo>
                    <a:pt x="0" y="2612"/>
                  </a:lnTo>
                  <a:lnTo>
                    <a:pt x="19" y="3501"/>
                  </a:lnTo>
                  <a:lnTo>
                    <a:pt x="57" y="3974"/>
                  </a:lnTo>
                  <a:lnTo>
                    <a:pt x="95" y="4466"/>
                  </a:lnTo>
                  <a:lnTo>
                    <a:pt x="152" y="4939"/>
                  </a:lnTo>
                  <a:lnTo>
                    <a:pt x="209" y="5412"/>
                  </a:lnTo>
                  <a:lnTo>
                    <a:pt x="303" y="5885"/>
                  </a:lnTo>
                  <a:lnTo>
                    <a:pt x="398" y="6321"/>
                  </a:lnTo>
                  <a:lnTo>
                    <a:pt x="398" y="6321"/>
                  </a:lnTo>
                  <a:lnTo>
                    <a:pt x="473" y="6567"/>
                  </a:lnTo>
                  <a:lnTo>
                    <a:pt x="587" y="6794"/>
                  </a:lnTo>
                  <a:lnTo>
                    <a:pt x="719" y="7002"/>
                  </a:lnTo>
                  <a:lnTo>
                    <a:pt x="871" y="7191"/>
                  </a:lnTo>
                  <a:lnTo>
                    <a:pt x="1060" y="7361"/>
                  </a:lnTo>
                  <a:lnTo>
                    <a:pt x="1249" y="7513"/>
                  </a:lnTo>
                  <a:lnTo>
                    <a:pt x="1476" y="7645"/>
                  </a:lnTo>
                  <a:lnTo>
                    <a:pt x="1703" y="7740"/>
                  </a:lnTo>
                  <a:lnTo>
                    <a:pt x="1703" y="7740"/>
                  </a:lnTo>
                  <a:lnTo>
                    <a:pt x="2423" y="7948"/>
                  </a:lnTo>
                  <a:lnTo>
                    <a:pt x="3123" y="8118"/>
                  </a:lnTo>
                  <a:lnTo>
                    <a:pt x="3785" y="8270"/>
                  </a:lnTo>
                  <a:lnTo>
                    <a:pt x="4372" y="8364"/>
                  </a:lnTo>
                  <a:lnTo>
                    <a:pt x="4882" y="8440"/>
                  </a:lnTo>
                  <a:lnTo>
                    <a:pt x="5280" y="8459"/>
                  </a:lnTo>
                  <a:lnTo>
                    <a:pt x="5545" y="8459"/>
                  </a:lnTo>
                  <a:lnTo>
                    <a:pt x="5620" y="8440"/>
                  </a:lnTo>
                  <a:lnTo>
                    <a:pt x="5639" y="8421"/>
                  </a:lnTo>
                  <a:lnTo>
                    <a:pt x="5639" y="8421"/>
                  </a:lnTo>
                  <a:lnTo>
                    <a:pt x="5734" y="7740"/>
                  </a:lnTo>
                  <a:lnTo>
                    <a:pt x="5866" y="6453"/>
                  </a:lnTo>
                  <a:lnTo>
                    <a:pt x="6075" y="4656"/>
                  </a:lnTo>
                  <a:lnTo>
                    <a:pt x="3293" y="4258"/>
                  </a:lnTo>
                  <a:lnTo>
                    <a:pt x="2177" y="1"/>
                  </a:lnTo>
                  <a:lnTo>
                    <a:pt x="38" y="568"/>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7" name="Google Shape;3237;p34"/>
            <p:cNvSpPr/>
            <p:nvPr/>
          </p:nvSpPr>
          <p:spPr>
            <a:xfrm>
              <a:off x="3126263" y="3789159"/>
              <a:ext cx="199106" cy="151428"/>
            </a:xfrm>
            <a:custGeom>
              <a:avLst/>
              <a:gdLst/>
              <a:ahLst/>
              <a:cxnLst/>
              <a:rect l="l" t="t" r="r" b="b"/>
              <a:pathLst>
                <a:path w="7116" h="5412" extrusionOk="0">
                  <a:moveTo>
                    <a:pt x="4579" y="341"/>
                  </a:moveTo>
                  <a:lnTo>
                    <a:pt x="416" y="0"/>
                  </a:lnTo>
                  <a:lnTo>
                    <a:pt x="0" y="5147"/>
                  </a:lnTo>
                  <a:lnTo>
                    <a:pt x="0" y="5147"/>
                  </a:lnTo>
                  <a:lnTo>
                    <a:pt x="2176" y="5242"/>
                  </a:lnTo>
                  <a:lnTo>
                    <a:pt x="3860" y="5317"/>
                  </a:lnTo>
                  <a:lnTo>
                    <a:pt x="4542" y="5355"/>
                  </a:lnTo>
                  <a:lnTo>
                    <a:pt x="5015" y="5393"/>
                  </a:lnTo>
                  <a:lnTo>
                    <a:pt x="5015" y="5393"/>
                  </a:lnTo>
                  <a:lnTo>
                    <a:pt x="5166" y="5412"/>
                  </a:lnTo>
                  <a:lnTo>
                    <a:pt x="5336" y="5412"/>
                  </a:lnTo>
                  <a:lnTo>
                    <a:pt x="5507" y="5374"/>
                  </a:lnTo>
                  <a:lnTo>
                    <a:pt x="5658" y="5336"/>
                  </a:lnTo>
                  <a:lnTo>
                    <a:pt x="5809" y="5279"/>
                  </a:lnTo>
                  <a:lnTo>
                    <a:pt x="5980" y="5223"/>
                  </a:lnTo>
                  <a:lnTo>
                    <a:pt x="6112" y="5128"/>
                  </a:lnTo>
                  <a:lnTo>
                    <a:pt x="6264" y="5033"/>
                  </a:lnTo>
                  <a:lnTo>
                    <a:pt x="6396" y="4920"/>
                  </a:lnTo>
                  <a:lnTo>
                    <a:pt x="6510" y="4806"/>
                  </a:lnTo>
                  <a:lnTo>
                    <a:pt x="6623" y="4674"/>
                  </a:lnTo>
                  <a:lnTo>
                    <a:pt x="6737" y="4523"/>
                  </a:lnTo>
                  <a:lnTo>
                    <a:pt x="6831" y="4371"/>
                  </a:lnTo>
                  <a:lnTo>
                    <a:pt x="6907" y="4201"/>
                  </a:lnTo>
                  <a:lnTo>
                    <a:pt x="6964" y="4031"/>
                  </a:lnTo>
                  <a:lnTo>
                    <a:pt x="7020" y="3841"/>
                  </a:lnTo>
                  <a:lnTo>
                    <a:pt x="7020" y="3841"/>
                  </a:lnTo>
                  <a:lnTo>
                    <a:pt x="7058" y="3652"/>
                  </a:lnTo>
                  <a:lnTo>
                    <a:pt x="7096" y="3425"/>
                  </a:lnTo>
                  <a:lnTo>
                    <a:pt x="7115" y="3179"/>
                  </a:lnTo>
                  <a:lnTo>
                    <a:pt x="7115" y="2914"/>
                  </a:lnTo>
                  <a:lnTo>
                    <a:pt x="7115" y="2649"/>
                  </a:lnTo>
                  <a:lnTo>
                    <a:pt x="7077" y="2384"/>
                  </a:lnTo>
                  <a:lnTo>
                    <a:pt x="7002" y="2100"/>
                  </a:lnTo>
                  <a:lnTo>
                    <a:pt x="6907" y="1836"/>
                  </a:lnTo>
                  <a:lnTo>
                    <a:pt x="6793" y="1571"/>
                  </a:lnTo>
                  <a:lnTo>
                    <a:pt x="6623" y="1325"/>
                  </a:lnTo>
                  <a:lnTo>
                    <a:pt x="6528" y="1211"/>
                  </a:lnTo>
                  <a:lnTo>
                    <a:pt x="6415" y="1098"/>
                  </a:lnTo>
                  <a:lnTo>
                    <a:pt x="6282" y="984"/>
                  </a:lnTo>
                  <a:lnTo>
                    <a:pt x="6150" y="889"/>
                  </a:lnTo>
                  <a:lnTo>
                    <a:pt x="5999" y="795"/>
                  </a:lnTo>
                  <a:lnTo>
                    <a:pt x="5847" y="700"/>
                  </a:lnTo>
                  <a:lnTo>
                    <a:pt x="5677" y="625"/>
                  </a:lnTo>
                  <a:lnTo>
                    <a:pt x="5488" y="549"/>
                  </a:lnTo>
                  <a:lnTo>
                    <a:pt x="5280" y="473"/>
                  </a:lnTo>
                  <a:lnTo>
                    <a:pt x="5071" y="416"/>
                  </a:lnTo>
                  <a:lnTo>
                    <a:pt x="4825" y="379"/>
                  </a:lnTo>
                  <a:lnTo>
                    <a:pt x="4579" y="341"/>
                  </a:lnTo>
                  <a:lnTo>
                    <a:pt x="4579" y="34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8" name="Google Shape;3238;p34"/>
            <p:cNvSpPr/>
            <p:nvPr/>
          </p:nvSpPr>
          <p:spPr>
            <a:xfrm>
              <a:off x="2950463" y="3543994"/>
              <a:ext cx="136095" cy="158339"/>
            </a:xfrm>
            <a:custGeom>
              <a:avLst/>
              <a:gdLst/>
              <a:ahLst/>
              <a:cxnLst/>
              <a:rect l="l" t="t" r="r" b="b"/>
              <a:pathLst>
                <a:path w="4864" h="5659" extrusionOk="0">
                  <a:moveTo>
                    <a:pt x="3161" y="20"/>
                  </a:moveTo>
                  <a:lnTo>
                    <a:pt x="3161" y="20"/>
                  </a:lnTo>
                  <a:lnTo>
                    <a:pt x="3104" y="1"/>
                  </a:lnTo>
                  <a:lnTo>
                    <a:pt x="3066" y="1"/>
                  </a:lnTo>
                  <a:lnTo>
                    <a:pt x="3009" y="1"/>
                  </a:lnTo>
                  <a:lnTo>
                    <a:pt x="2991" y="20"/>
                  </a:lnTo>
                  <a:lnTo>
                    <a:pt x="2953" y="58"/>
                  </a:lnTo>
                  <a:lnTo>
                    <a:pt x="2934" y="114"/>
                  </a:lnTo>
                  <a:lnTo>
                    <a:pt x="2934" y="247"/>
                  </a:lnTo>
                  <a:lnTo>
                    <a:pt x="2934" y="417"/>
                  </a:lnTo>
                  <a:lnTo>
                    <a:pt x="2972" y="606"/>
                  </a:lnTo>
                  <a:lnTo>
                    <a:pt x="3085" y="1061"/>
                  </a:lnTo>
                  <a:lnTo>
                    <a:pt x="3237" y="1553"/>
                  </a:lnTo>
                  <a:lnTo>
                    <a:pt x="3369" y="2007"/>
                  </a:lnTo>
                  <a:lnTo>
                    <a:pt x="3483" y="2366"/>
                  </a:lnTo>
                  <a:lnTo>
                    <a:pt x="3539" y="2593"/>
                  </a:lnTo>
                  <a:lnTo>
                    <a:pt x="3539" y="2593"/>
                  </a:lnTo>
                  <a:lnTo>
                    <a:pt x="3407" y="2669"/>
                  </a:lnTo>
                  <a:lnTo>
                    <a:pt x="3293" y="2688"/>
                  </a:lnTo>
                  <a:lnTo>
                    <a:pt x="3293" y="2688"/>
                  </a:lnTo>
                  <a:lnTo>
                    <a:pt x="3142" y="2328"/>
                  </a:lnTo>
                  <a:lnTo>
                    <a:pt x="2782" y="1534"/>
                  </a:lnTo>
                  <a:lnTo>
                    <a:pt x="2555" y="1098"/>
                  </a:lnTo>
                  <a:lnTo>
                    <a:pt x="2347" y="720"/>
                  </a:lnTo>
                  <a:lnTo>
                    <a:pt x="2234" y="569"/>
                  </a:lnTo>
                  <a:lnTo>
                    <a:pt x="2139" y="436"/>
                  </a:lnTo>
                  <a:lnTo>
                    <a:pt x="2063" y="360"/>
                  </a:lnTo>
                  <a:lnTo>
                    <a:pt x="1988" y="323"/>
                  </a:lnTo>
                  <a:lnTo>
                    <a:pt x="1988" y="323"/>
                  </a:lnTo>
                  <a:lnTo>
                    <a:pt x="1855" y="323"/>
                  </a:lnTo>
                  <a:lnTo>
                    <a:pt x="1817" y="341"/>
                  </a:lnTo>
                  <a:lnTo>
                    <a:pt x="1780" y="360"/>
                  </a:lnTo>
                  <a:lnTo>
                    <a:pt x="1761" y="398"/>
                  </a:lnTo>
                  <a:lnTo>
                    <a:pt x="1742" y="436"/>
                  </a:lnTo>
                  <a:lnTo>
                    <a:pt x="1742" y="531"/>
                  </a:lnTo>
                  <a:lnTo>
                    <a:pt x="1761" y="663"/>
                  </a:lnTo>
                  <a:lnTo>
                    <a:pt x="1798" y="815"/>
                  </a:lnTo>
                  <a:lnTo>
                    <a:pt x="1893" y="1155"/>
                  </a:lnTo>
                  <a:lnTo>
                    <a:pt x="1893" y="1155"/>
                  </a:lnTo>
                  <a:lnTo>
                    <a:pt x="2309" y="2272"/>
                  </a:lnTo>
                  <a:lnTo>
                    <a:pt x="2612" y="3066"/>
                  </a:lnTo>
                  <a:lnTo>
                    <a:pt x="2366" y="3180"/>
                  </a:lnTo>
                  <a:lnTo>
                    <a:pt x="2366" y="3180"/>
                  </a:lnTo>
                  <a:lnTo>
                    <a:pt x="2196" y="2839"/>
                  </a:lnTo>
                  <a:lnTo>
                    <a:pt x="1780" y="2082"/>
                  </a:lnTo>
                  <a:lnTo>
                    <a:pt x="1552" y="1685"/>
                  </a:lnTo>
                  <a:lnTo>
                    <a:pt x="1325" y="1325"/>
                  </a:lnTo>
                  <a:lnTo>
                    <a:pt x="1117" y="1061"/>
                  </a:lnTo>
                  <a:lnTo>
                    <a:pt x="1042" y="985"/>
                  </a:lnTo>
                  <a:lnTo>
                    <a:pt x="966" y="947"/>
                  </a:lnTo>
                  <a:lnTo>
                    <a:pt x="966" y="947"/>
                  </a:lnTo>
                  <a:lnTo>
                    <a:pt x="871" y="947"/>
                  </a:lnTo>
                  <a:lnTo>
                    <a:pt x="796" y="966"/>
                  </a:lnTo>
                  <a:lnTo>
                    <a:pt x="758" y="1023"/>
                  </a:lnTo>
                  <a:lnTo>
                    <a:pt x="739" y="1117"/>
                  </a:lnTo>
                  <a:lnTo>
                    <a:pt x="739" y="1212"/>
                  </a:lnTo>
                  <a:lnTo>
                    <a:pt x="758" y="1344"/>
                  </a:lnTo>
                  <a:lnTo>
                    <a:pt x="796" y="1477"/>
                  </a:lnTo>
                  <a:lnTo>
                    <a:pt x="852" y="1609"/>
                  </a:lnTo>
                  <a:lnTo>
                    <a:pt x="852" y="1609"/>
                  </a:lnTo>
                  <a:lnTo>
                    <a:pt x="1363" y="2669"/>
                  </a:lnTo>
                  <a:lnTo>
                    <a:pt x="1742" y="3445"/>
                  </a:lnTo>
                  <a:lnTo>
                    <a:pt x="1534" y="3596"/>
                  </a:lnTo>
                  <a:lnTo>
                    <a:pt x="1534" y="3596"/>
                  </a:lnTo>
                  <a:lnTo>
                    <a:pt x="947" y="2820"/>
                  </a:lnTo>
                  <a:lnTo>
                    <a:pt x="512" y="2272"/>
                  </a:lnTo>
                  <a:lnTo>
                    <a:pt x="360" y="2101"/>
                  </a:lnTo>
                  <a:lnTo>
                    <a:pt x="285" y="2044"/>
                  </a:lnTo>
                  <a:lnTo>
                    <a:pt x="247" y="2026"/>
                  </a:lnTo>
                  <a:lnTo>
                    <a:pt x="247" y="2026"/>
                  </a:lnTo>
                  <a:lnTo>
                    <a:pt x="152" y="2026"/>
                  </a:lnTo>
                  <a:lnTo>
                    <a:pt x="76" y="2063"/>
                  </a:lnTo>
                  <a:lnTo>
                    <a:pt x="20" y="2120"/>
                  </a:lnTo>
                  <a:lnTo>
                    <a:pt x="1" y="2196"/>
                  </a:lnTo>
                  <a:lnTo>
                    <a:pt x="20" y="2290"/>
                  </a:lnTo>
                  <a:lnTo>
                    <a:pt x="58" y="2404"/>
                  </a:lnTo>
                  <a:lnTo>
                    <a:pt x="114" y="2536"/>
                  </a:lnTo>
                  <a:lnTo>
                    <a:pt x="190" y="2650"/>
                  </a:lnTo>
                  <a:lnTo>
                    <a:pt x="190" y="2650"/>
                  </a:lnTo>
                  <a:lnTo>
                    <a:pt x="360" y="2934"/>
                  </a:lnTo>
                  <a:lnTo>
                    <a:pt x="644" y="3445"/>
                  </a:lnTo>
                  <a:lnTo>
                    <a:pt x="1023" y="4088"/>
                  </a:lnTo>
                  <a:lnTo>
                    <a:pt x="1250" y="4429"/>
                  </a:lnTo>
                  <a:lnTo>
                    <a:pt x="1477" y="4769"/>
                  </a:lnTo>
                  <a:lnTo>
                    <a:pt x="1477" y="4769"/>
                  </a:lnTo>
                  <a:lnTo>
                    <a:pt x="1609" y="4940"/>
                  </a:lnTo>
                  <a:lnTo>
                    <a:pt x="1761" y="5091"/>
                  </a:lnTo>
                  <a:lnTo>
                    <a:pt x="1931" y="5224"/>
                  </a:lnTo>
                  <a:lnTo>
                    <a:pt x="2101" y="5356"/>
                  </a:lnTo>
                  <a:lnTo>
                    <a:pt x="2271" y="5451"/>
                  </a:lnTo>
                  <a:lnTo>
                    <a:pt x="2461" y="5526"/>
                  </a:lnTo>
                  <a:lnTo>
                    <a:pt x="2669" y="5583"/>
                  </a:lnTo>
                  <a:lnTo>
                    <a:pt x="2858" y="5640"/>
                  </a:lnTo>
                  <a:lnTo>
                    <a:pt x="3066" y="5659"/>
                  </a:lnTo>
                  <a:lnTo>
                    <a:pt x="3274" y="5659"/>
                  </a:lnTo>
                  <a:lnTo>
                    <a:pt x="3483" y="5640"/>
                  </a:lnTo>
                  <a:lnTo>
                    <a:pt x="3672" y="5602"/>
                  </a:lnTo>
                  <a:lnTo>
                    <a:pt x="3880" y="5545"/>
                  </a:lnTo>
                  <a:lnTo>
                    <a:pt x="4069" y="5470"/>
                  </a:lnTo>
                  <a:lnTo>
                    <a:pt x="4258" y="5356"/>
                  </a:lnTo>
                  <a:lnTo>
                    <a:pt x="4429" y="5242"/>
                  </a:lnTo>
                  <a:lnTo>
                    <a:pt x="4429" y="5242"/>
                  </a:lnTo>
                  <a:lnTo>
                    <a:pt x="4599" y="5091"/>
                  </a:lnTo>
                  <a:lnTo>
                    <a:pt x="4731" y="4921"/>
                  </a:lnTo>
                  <a:lnTo>
                    <a:pt x="4826" y="4769"/>
                  </a:lnTo>
                  <a:lnTo>
                    <a:pt x="4845" y="4694"/>
                  </a:lnTo>
                  <a:lnTo>
                    <a:pt x="4864" y="4618"/>
                  </a:lnTo>
                  <a:lnTo>
                    <a:pt x="4864" y="4618"/>
                  </a:lnTo>
                  <a:lnTo>
                    <a:pt x="4864" y="4467"/>
                  </a:lnTo>
                  <a:lnTo>
                    <a:pt x="4826" y="4258"/>
                  </a:lnTo>
                  <a:lnTo>
                    <a:pt x="4769" y="3994"/>
                  </a:lnTo>
                  <a:lnTo>
                    <a:pt x="4675" y="3672"/>
                  </a:lnTo>
                  <a:lnTo>
                    <a:pt x="4448" y="2953"/>
                  </a:lnTo>
                  <a:lnTo>
                    <a:pt x="4164" y="2158"/>
                  </a:lnTo>
                  <a:lnTo>
                    <a:pt x="3861" y="1382"/>
                  </a:lnTo>
                  <a:lnTo>
                    <a:pt x="3577" y="720"/>
                  </a:lnTo>
                  <a:lnTo>
                    <a:pt x="3445" y="455"/>
                  </a:lnTo>
                  <a:lnTo>
                    <a:pt x="3331" y="228"/>
                  </a:lnTo>
                  <a:lnTo>
                    <a:pt x="3237" y="95"/>
                  </a:lnTo>
                  <a:lnTo>
                    <a:pt x="3161" y="20"/>
                  </a:lnTo>
                  <a:lnTo>
                    <a:pt x="3161"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9" name="Google Shape;3239;p34"/>
            <p:cNvSpPr/>
            <p:nvPr/>
          </p:nvSpPr>
          <p:spPr>
            <a:xfrm>
              <a:off x="3046827" y="3599059"/>
              <a:ext cx="71517" cy="93229"/>
            </a:xfrm>
            <a:custGeom>
              <a:avLst/>
              <a:gdLst/>
              <a:ahLst/>
              <a:cxnLst/>
              <a:rect l="l" t="t" r="r" b="b"/>
              <a:pathLst>
                <a:path w="2556" h="3332" extrusionOk="0">
                  <a:moveTo>
                    <a:pt x="2423" y="20"/>
                  </a:moveTo>
                  <a:lnTo>
                    <a:pt x="2423" y="20"/>
                  </a:lnTo>
                  <a:lnTo>
                    <a:pt x="2498" y="58"/>
                  </a:lnTo>
                  <a:lnTo>
                    <a:pt x="2555" y="95"/>
                  </a:lnTo>
                  <a:lnTo>
                    <a:pt x="2555" y="152"/>
                  </a:lnTo>
                  <a:lnTo>
                    <a:pt x="2536" y="209"/>
                  </a:lnTo>
                  <a:lnTo>
                    <a:pt x="2442" y="398"/>
                  </a:lnTo>
                  <a:lnTo>
                    <a:pt x="2290" y="644"/>
                  </a:lnTo>
                  <a:lnTo>
                    <a:pt x="2290" y="644"/>
                  </a:lnTo>
                  <a:lnTo>
                    <a:pt x="2215" y="814"/>
                  </a:lnTo>
                  <a:lnTo>
                    <a:pt x="2139" y="1042"/>
                  </a:lnTo>
                  <a:lnTo>
                    <a:pt x="1988" y="1609"/>
                  </a:lnTo>
                  <a:lnTo>
                    <a:pt x="1893" y="1931"/>
                  </a:lnTo>
                  <a:lnTo>
                    <a:pt x="1761" y="2272"/>
                  </a:lnTo>
                  <a:lnTo>
                    <a:pt x="1609" y="2593"/>
                  </a:lnTo>
                  <a:lnTo>
                    <a:pt x="1533" y="2764"/>
                  </a:lnTo>
                  <a:lnTo>
                    <a:pt x="1439" y="2915"/>
                  </a:lnTo>
                  <a:lnTo>
                    <a:pt x="1439" y="2915"/>
                  </a:lnTo>
                  <a:lnTo>
                    <a:pt x="1325" y="3047"/>
                  </a:lnTo>
                  <a:lnTo>
                    <a:pt x="1212" y="3142"/>
                  </a:lnTo>
                  <a:lnTo>
                    <a:pt x="1098" y="3237"/>
                  </a:lnTo>
                  <a:lnTo>
                    <a:pt x="985" y="3293"/>
                  </a:lnTo>
                  <a:lnTo>
                    <a:pt x="871" y="3312"/>
                  </a:lnTo>
                  <a:lnTo>
                    <a:pt x="758" y="3331"/>
                  </a:lnTo>
                  <a:lnTo>
                    <a:pt x="644" y="3331"/>
                  </a:lnTo>
                  <a:lnTo>
                    <a:pt x="531" y="3312"/>
                  </a:lnTo>
                  <a:lnTo>
                    <a:pt x="436" y="3274"/>
                  </a:lnTo>
                  <a:lnTo>
                    <a:pt x="341" y="3218"/>
                  </a:lnTo>
                  <a:lnTo>
                    <a:pt x="247" y="3161"/>
                  </a:lnTo>
                  <a:lnTo>
                    <a:pt x="171" y="3085"/>
                  </a:lnTo>
                  <a:lnTo>
                    <a:pt x="114" y="3010"/>
                  </a:lnTo>
                  <a:lnTo>
                    <a:pt x="57" y="2934"/>
                  </a:lnTo>
                  <a:lnTo>
                    <a:pt x="20" y="2858"/>
                  </a:lnTo>
                  <a:lnTo>
                    <a:pt x="1" y="2782"/>
                  </a:lnTo>
                  <a:lnTo>
                    <a:pt x="1" y="2782"/>
                  </a:lnTo>
                  <a:lnTo>
                    <a:pt x="1" y="2631"/>
                  </a:lnTo>
                  <a:lnTo>
                    <a:pt x="20" y="2480"/>
                  </a:lnTo>
                  <a:lnTo>
                    <a:pt x="76" y="2328"/>
                  </a:lnTo>
                  <a:lnTo>
                    <a:pt x="152" y="2177"/>
                  </a:lnTo>
                  <a:lnTo>
                    <a:pt x="285" y="2007"/>
                  </a:lnTo>
                  <a:lnTo>
                    <a:pt x="455" y="1836"/>
                  </a:lnTo>
                  <a:lnTo>
                    <a:pt x="663" y="1666"/>
                  </a:lnTo>
                  <a:lnTo>
                    <a:pt x="909" y="1496"/>
                  </a:lnTo>
                  <a:lnTo>
                    <a:pt x="909" y="1496"/>
                  </a:lnTo>
                  <a:lnTo>
                    <a:pt x="1079" y="1363"/>
                  </a:lnTo>
                  <a:lnTo>
                    <a:pt x="1231" y="1212"/>
                  </a:lnTo>
                  <a:lnTo>
                    <a:pt x="1344" y="1060"/>
                  </a:lnTo>
                  <a:lnTo>
                    <a:pt x="1439" y="871"/>
                  </a:lnTo>
                  <a:lnTo>
                    <a:pt x="1439" y="871"/>
                  </a:lnTo>
                  <a:lnTo>
                    <a:pt x="1533" y="644"/>
                  </a:lnTo>
                  <a:lnTo>
                    <a:pt x="1628" y="455"/>
                  </a:lnTo>
                  <a:lnTo>
                    <a:pt x="1742" y="304"/>
                  </a:lnTo>
                  <a:lnTo>
                    <a:pt x="1855" y="171"/>
                  </a:lnTo>
                  <a:lnTo>
                    <a:pt x="1969" y="76"/>
                  </a:lnTo>
                  <a:lnTo>
                    <a:pt x="2101" y="20"/>
                  </a:lnTo>
                  <a:lnTo>
                    <a:pt x="2253" y="1"/>
                  </a:lnTo>
                  <a:lnTo>
                    <a:pt x="2423" y="20"/>
                  </a:lnTo>
                  <a:lnTo>
                    <a:pt x="2423"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0" name="Google Shape;3240;p34"/>
            <p:cNvSpPr/>
            <p:nvPr/>
          </p:nvSpPr>
          <p:spPr>
            <a:xfrm>
              <a:off x="2986473" y="3611259"/>
              <a:ext cx="76805" cy="48182"/>
            </a:xfrm>
            <a:custGeom>
              <a:avLst/>
              <a:gdLst/>
              <a:ahLst/>
              <a:cxnLst/>
              <a:rect l="l" t="t" r="r" b="b"/>
              <a:pathLst>
                <a:path w="2745" h="1722" extrusionOk="0">
                  <a:moveTo>
                    <a:pt x="1" y="1533"/>
                  </a:moveTo>
                  <a:lnTo>
                    <a:pt x="1" y="1533"/>
                  </a:lnTo>
                  <a:lnTo>
                    <a:pt x="38" y="1457"/>
                  </a:lnTo>
                  <a:lnTo>
                    <a:pt x="95" y="1381"/>
                  </a:lnTo>
                  <a:lnTo>
                    <a:pt x="228" y="1249"/>
                  </a:lnTo>
                  <a:lnTo>
                    <a:pt x="228" y="1249"/>
                  </a:lnTo>
                  <a:lnTo>
                    <a:pt x="360" y="1116"/>
                  </a:lnTo>
                  <a:lnTo>
                    <a:pt x="511" y="1003"/>
                  </a:lnTo>
                  <a:lnTo>
                    <a:pt x="511" y="1003"/>
                  </a:lnTo>
                  <a:lnTo>
                    <a:pt x="833" y="757"/>
                  </a:lnTo>
                  <a:lnTo>
                    <a:pt x="1174" y="549"/>
                  </a:lnTo>
                  <a:lnTo>
                    <a:pt x="1174" y="549"/>
                  </a:lnTo>
                  <a:lnTo>
                    <a:pt x="1533" y="378"/>
                  </a:lnTo>
                  <a:lnTo>
                    <a:pt x="1874" y="227"/>
                  </a:lnTo>
                  <a:lnTo>
                    <a:pt x="2252" y="114"/>
                  </a:lnTo>
                  <a:lnTo>
                    <a:pt x="2631" y="0"/>
                  </a:lnTo>
                  <a:lnTo>
                    <a:pt x="2631" y="0"/>
                  </a:lnTo>
                  <a:lnTo>
                    <a:pt x="2669" y="0"/>
                  </a:lnTo>
                  <a:lnTo>
                    <a:pt x="2688" y="19"/>
                  </a:lnTo>
                  <a:lnTo>
                    <a:pt x="2725" y="38"/>
                  </a:lnTo>
                  <a:lnTo>
                    <a:pt x="2725" y="57"/>
                  </a:lnTo>
                  <a:lnTo>
                    <a:pt x="2744" y="95"/>
                  </a:lnTo>
                  <a:lnTo>
                    <a:pt x="2725" y="132"/>
                  </a:lnTo>
                  <a:lnTo>
                    <a:pt x="2706" y="151"/>
                  </a:lnTo>
                  <a:lnTo>
                    <a:pt x="2669" y="170"/>
                  </a:lnTo>
                  <a:lnTo>
                    <a:pt x="2669" y="170"/>
                  </a:lnTo>
                  <a:lnTo>
                    <a:pt x="2328" y="284"/>
                  </a:lnTo>
                  <a:lnTo>
                    <a:pt x="1987" y="435"/>
                  </a:lnTo>
                  <a:lnTo>
                    <a:pt x="1666" y="606"/>
                  </a:lnTo>
                  <a:lnTo>
                    <a:pt x="1344" y="776"/>
                  </a:lnTo>
                  <a:lnTo>
                    <a:pt x="1344" y="776"/>
                  </a:lnTo>
                  <a:lnTo>
                    <a:pt x="1041" y="1003"/>
                  </a:lnTo>
                  <a:lnTo>
                    <a:pt x="757" y="1230"/>
                  </a:lnTo>
                  <a:lnTo>
                    <a:pt x="757" y="1230"/>
                  </a:lnTo>
                  <a:lnTo>
                    <a:pt x="474" y="1476"/>
                  </a:lnTo>
                  <a:lnTo>
                    <a:pt x="474" y="1476"/>
                  </a:lnTo>
                  <a:lnTo>
                    <a:pt x="322" y="1627"/>
                  </a:lnTo>
                  <a:lnTo>
                    <a:pt x="247" y="1684"/>
                  </a:lnTo>
                  <a:lnTo>
                    <a:pt x="171" y="1722"/>
                  </a:lnTo>
                  <a:lnTo>
                    <a:pt x="171" y="1722"/>
                  </a:lnTo>
                  <a:lnTo>
                    <a:pt x="114" y="1722"/>
                  </a:lnTo>
                  <a:lnTo>
                    <a:pt x="95" y="1722"/>
                  </a:lnTo>
                  <a:lnTo>
                    <a:pt x="19" y="1684"/>
                  </a:lnTo>
                  <a:lnTo>
                    <a:pt x="1" y="1608"/>
                  </a:lnTo>
                  <a:lnTo>
                    <a:pt x="1" y="1533"/>
                  </a:lnTo>
                  <a:lnTo>
                    <a:pt x="1" y="1533"/>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1" name="Google Shape;3241;p34"/>
            <p:cNvSpPr/>
            <p:nvPr/>
          </p:nvSpPr>
          <p:spPr>
            <a:xfrm>
              <a:off x="3214681" y="3793384"/>
              <a:ext cx="331983" cy="459599"/>
            </a:xfrm>
            <a:custGeom>
              <a:avLst/>
              <a:gdLst/>
              <a:ahLst/>
              <a:cxnLst/>
              <a:rect l="l" t="t" r="r" b="b"/>
              <a:pathLst>
                <a:path w="11865" h="16426" extrusionOk="0">
                  <a:moveTo>
                    <a:pt x="11865" y="16425"/>
                  </a:moveTo>
                  <a:lnTo>
                    <a:pt x="11865" y="16425"/>
                  </a:lnTo>
                  <a:lnTo>
                    <a:pt x="0" y="16425"/>
                  </a:lnTo>
                  <a:lnTo>
                    <a:pt x="0" y="16425"/>
                  </a:lnTo>
                  <a:lnTo>
                    <a:pt x="57" y="15044"/>
                  </a:lnTo>
                  <a:lnTo>
                    <a:pt x="133" y="13625"/>
                  </a:lnTo>
                  <a:lnTo>
                    <a:pt x="227" y="12206"/>
                  </a:lnTo>
                  <a:lnTo>
                    <a:pt x="322" y="10786"/>
                  </a:lnTo>
                  <a:lnTo>
                    <a:pt x="549" y="8024"/>
                  </a:lnTo>
                  <a:lnTo>
                    <a:pt x="795" y="5488"/>
                  </a:lnTo>
                  <a:lnTo>
                    <a:pt x="1022" y="3293"/>
                  </a:lnTo>
                  <a:lnTo>
                    <a:pt x="1192" y="1571"/>
                  </a:lnTo>
                  <a:lnTo>
                    <a:pt x="1382" y="38"/>
                  </a:lnTo>
                  <a:lnTo>
                    <a:pt x="1382" y="38"/>
                  </a:lnTo>
                  <a:lnTo>
                    <a:pt x="1779" y="38"/>
                  </a:lnTo>
                  <a:lnTo>
                    <a:pt x="2649" y="38"/>
                  </a:lnTo>
                  <a:lnTo>
                    <a:pt x="2649" y="38"/>
                  </a:lnTo>
                  <a:lnTo>
                    <a:pt x="2933" y="19"/>
                  </a:lnTo>
                  <a:lnTo>
                    <a:pt x="2933" y="19"/>
                  </a:lnTo>
                  <a:lnTo>
                    <a:pt x="3955" y="0"/>
                  </a:lnTo>
                  <a:lnTo>
                    <a:pt x="4409" y="0"/>
                  </a:lnTo>
                  <a:lnTo>
                    <a:pt x="4409" y="0"/>
                  </a:lnTo>
                  <a:lnTo>
                    <a:pt x="6661" y="57"/>
                  </a:lnTo>
                  <a:lnTo>
                    <a:pt x="8780" y="133"/>
                  </a:lnTo>
                  <a:lnTo>
                    <a:pt x="8780" y="133"/>
                  </a:lnTo>
                  <a:lnTo>
                    <a:pt x="9083" y="152"/>
                  </a:lnTo>
                  <a:lnTo>
                    <a:pt x="9083" y="152"/>
                  </a:lnTo>
                  <a:lnTo>
                    <a:pt x="9821" y="209"/>
                  </a:lnTo>
                  <a:lnTo>
                    <a:pt x="10086" y="228"/>
                  </a:lnTo>
                  <a:lnTo>
                    <a:pt x="10256" y="265"/>
                  </a:lnTo>
                  <a:lnTo>
                    <a:pt x="10256" y="265"/>
                  </a:lnTo>
                  <a:lnTo>
                    <a:pt x="10370" y="1287"/>
                  </a:lnTo>
                  <a:lnTo>
                    <a:pt x="10578" y="3293"/>
                  </a:lnTo>
                  <a:lnTo>
                    <a:pt x="11108" y="8781"/>
                  </a:lnTo>
                  <a:lnTo>
                    <a:pt x="11865" y="16425"/>
                  </a:lnTo>
                  <a:lnTo>
                    <a:pt x="11865" y="16425"/>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2" name="Google Shape;3242;p34"/>
            <p:cNvSpPr/>
            <p:nvPr/>
          </p:nvSpPr>
          <p:spPr>
            <a:xfrm>
              <a:off x="3296747" y="3793384"/>
              <a:ext cx="163627" cy="122329"/>
            </a:xfrm>
            <a:custGeom>
              <a:avLst/>
              <a:gdLst/>
              <a:ahLst/>
              <a:cxnLst/>
              <a:rect l="l" t="t" r="r" b="b"/>
              <a:pathLst>
                <a:path w="5848" h="4372" extrusionOk="0">
                  <a:moveTo>
                    <a:pt x="5847" y="133"/>
                  </a:moveTo>
                  <a:lnTo>
                    <a:pt x="5847" y="1457"/>
                  </a:lnTo>
                  <a:lnTo>
                    <a:pt x="5847" y="1457"/>
                  </a:lnTo>
                  <a:lnTo>
                    <a:pt x="5828" y="1741"/>
                  </a:lnTo>
                  <a:lnTo>
                    <a:pt x="5791" y="2044"/>
                  </a:lnTo>
                  <a:lnTo>
                    <a:pt x="5715" y="2328"/>
                  </a:lnTo>
                  <a:lnTo>
                    <a:pt x="5620" y="2593"/>
                  </a:lnTo>
                  <a:lnTo>
                    <a:pt x="5488" y="2839"/>
                  </a:lnTo>
                  <a:lnTo>
                    <a:pt x="5336" y="3085"/>
                  </a:lnTo>
                  <a:lnTo>
                    <a:pt x="5166" y="3312"/>
                  </a:lnTo>
                  <a:lnTo>
                    <a:pt x="4977" y="3520"/>
                  </a:lnTo>
                  <a:lnTo>
                    <a:pt x="4769" y="3709"/>
                  </a:lnTo>
                  <a:lnTo>
                    <a:pt x="4561" y="3880"/>
                  </a:lnTo>
                  <a:lnTo>
                    <a:pt x="4315" y="4031"/>
                  </a:lnTo>
                  <a:lnTo>
                    <a:pt x="4050" y="4145"/>
                  </a:lnTo>
                  <a:lnTo>
                    <a:pt x="3785" y="4239"/>
                  </a:lnTo>
                  <a:lnTo>
                    <a:pt x="3501" y="4315"/>
                  </a:lnTo>
                  <a:lnTo>
                    <a:pt x="3217" y="4353"/>
                  </a:lnTo>
                  <a:lnTo>
                    <a:pt x="2914" y="4372"/>
                  </a:lnTo>
                  <a:lnTo>
                    <a:pt x="2914" y="4372"/>
                  </a:lnTo>
                  <a:lnTo>
                    <a:pt x="2612" y="4353"/>
                  </a:lnTo>
                  <a:lnTo>
                    <a:pt x="2328" y="4315"/>
                  </a:lnTo>
                  <a:lnTo>
                    <a:pt x="2044" y="4239"/>
                  </a:lnTo>
                  <a:lnTo>
                    <a:pt x="1779" y="4145"/>
                  </a:lnTo>
                  <a:lnTo>
                    <a:pt x="1514" y="4031"/>
                  </a:lnTo>
                  <a:lnTo>
                    <a:pt x="1287" y="3880"/>
                  </a:lnTo>
                  <a:lnTo>
                    <a:pt x="1060" y="3709"/>
                  </a:lnTo>
                  <a:lnTo>
                    <a:pt x="852" y="3520"/>
                  </a:lnTo>
                  <a:lnTo>
                    <a:pt x="663" y="3312"/>
                  </a:lnTo>
                  <a:lnTo>
                    <a:pt x="492" y="3085"/>
                  </a:lnTo>
                  <a:lnTo>
                    <a:pt x="341" y="2839"/>
                  </a:lnTo>
                  <a:lnTo>
                    <a:pt x="227" y="2593"/>
                  </a:lnTo>
                  <a:lnTo>
                    <a:pt x="133" y="2328"/>
                  </a:lnTo>
                  <a:lnTo>
                    <a:pt x="57" y="2044"/>
                  </a:lnTo>
                  <a:lnTo>
                    <a:pt x="0" y="1760"/>
                  </a:lnTo>
                  <a:lnTo>
                    <a:pt x="0" y="1457"/>
                  </a:lnTo>
                  <a:lnTo>
                    <a:pt x="0" y="1401"/>
                  </a:lnTo>
                  <a:lnTo>
                    <a:pt x="0" y="1401"/>
                  </a:lnTo>
                  <a:lnTo>
                    <a:pt x="0" y="19"/>
                  </a:lnTo>
                  <a:lnTo>
                    <a:pt x="0" y="19"/>
                  </a:lnTo>
                  <a:lnTo>
                    <a:pt x="1022" y="0"/>
                  </a:lnTo>
                  <a:lnTo>
                    <a:pt x="1476" y="0"/>
                  </a:lnTo>
                  <a:lnTo>
                    <a:pt x="1476" y="0"/>
                  </a:lnTo>
                  <a:lnTo>
                    <a:pt x="3728" y="57"/>
                  </a:lnTo>
                  <a:lnTo>
                    <a:pt x="5847" y="133"/>
                  </a:lnTo>
                  <a:lnTo>
                    <a:pt x="5847" y="13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3" name="Google Shape;3243;p34"/>
            <p:cNvSpPr/>
            <p:nvPr/>
          </p:nvSpPr>
          <p:spPr>
            <a:xfrm>
              <a:off x="3295152" y="3964932"/>
              <a:ext cx="169978" cy="121265"/>
            </a:xfrm>
            <a:custGeom>
              <a:avLst/>
              <a:gdLst/>
              <a:ahLst/>
              <a:cxnLst/>
              <a:rect l="l" t="t" r="r" b="b"/>
              <a:pathLst>
                <a:path w="6075" h="4334" extrusionOk="0">
                  <a:moveTo>
                    <a:pt x="0" y="0"/>
                  </a:moveTo>
                  <a:lnTo>
                    <a:pt x="0" y="0"/>
                  </a:lnTo>
                  <a:lnTo>
                    <a:pt x="0" y="2858"/>
                  </a:lnTo>
                  <a:lnTo>
                    <a:pt x="0" y="2858"/>
                  </a:lnTo>
                  <a:lnTo>
                    <a:pt x="19" y="3160"/>
                  </a:lnTo>
                  <a:lnTo>
                    <a:pt x="38" y="3312"/>
                  </a:lnTo>
                  <a:lnTo>
                    <a:pt x="76" y="3425"/>
                  </a:lnTo>
                  <a:lnTo>
                    <a:pt x="133" y="3558"/>
                  </a:lnTo>
                  <a:lnTo>
                    <a:pt x="190" y="3671"/>
                  </a:lnTo>
                  <a:lnTo>
                    <a:pt x="265" y="3766"/>
                  </a:lnTo>
                  <a:lnTo>
                    <a:pt x="341" y="3861"/>
                  </a:lnTo>
                  <a:lnTo>
                    <a:pt x="436" y="3955"/>
                  </a:lnTo>
                  <a:lnTo>
                    <a:pt x="549" y="4031"/>
                  </a:lnTo>
                  <a:lnTo>
                    <a:pt x="663" y="4088"/>
                  </a:lnTo>
                  <a:lnTo>
                    <a:pt x="795" y="4144"/>
                  </a:lnTo>
                  <a:lnTo>
                    <a:pt x="928" y="4201"/>
                  </a:lnTo>
                  <a:lnTo>
                    <a:pt x="1079" y="4239"/>
                  </a:lnTo>
                  <a:lnTo>
                    <a:pt x="1439" y="4296"/>
                  </a:lnTo>
                  <a:lnTo>
                    <a:pt x="1439" y="4296"/>
                  </a:lnTo>
                  <a:lnTo>
                    <a:pt x="1836" y="4334"/>
                  </a:lnTo>
                  <a:lnTo>
                    <a:pt x="2309" y="4334"/>
                  </a:lnTo>
                  <a:lnTo>
                    <a:pt x="3331" y="4334"/>
                  </a:lnTo>
                  <a:lnTo>
                    <a:pt x="4296" y="4315"/>
                  </a:lnTo>
                  <a:lnTo>
                    <a:pt x="5015" y="4296"/>
                  </a:lnTo>
                  <a:lnTo>
                    <a:pt x="5015" y="4296"/>
                  </a:lnTo>
                  <a:lnTo>
                    <a:pt x="5128" y="4296"/>
                  </a:lnTo>
                  <a:lnTo>
                    <a:pt x="5261" y="4258"/>
                  </a:lnTo>
                  <a:lnTo>
                    <a:pt x="5374" y="4220"/>
                  </a:lnTo>
                  <a:lnTo>
                    <a:pt x="5469" y="4163"/>
                  </a:lnTo>
                  <a:lnTo>
                    <a:pt x="5564" y="4088"/>
                  </a:lnTo>
                  <a:lnTo>
                    <a:pt x="5658" y="4012"/>
                  </a:lnTo>
                  <a:lnTo>
                    <a:pt x="5753" y="3917"/>
                  </a:lnTo>
                  <a:lnTo>
                    <a:pt x="5829" y="3823"/>
                  </a:lnTo>
                  <a:lnTo>
                    <a:pt x="5885" y="3709"/>
                  </a:lnTo>
                  <a:lnTo>
                    <a:pt x="5942" y="3577"/>
                  </a:lnTo>
                  <a:lnTo>
                    <a:pt x="5999" y="3444"/>
                  </a:lnTo>
                  <a:lnTo>
                    <a:pt x="6018" y="3312"/>
                  </a:lnTo>
                  <a:lnTo>
                    <a:pt x="6056" y="3160"/>
                  </a:lnTo>
                  <a:lnTo>
                    <a:pt x="6075" y="3009"/>
                  </a:lnTo>
                  <a:lnTo>
                    <a:pt x="6075" y="2858"/>
                  </a:lnTo>
                  <a:lnTo>
                    <a:pt x="6075" y="2687"/>
                  </a:lnTo>
                  <a:lnTo>
                    <a:pt x="6075" y="2687"/>
                  </a:lnTo>
                  <a:lnTo>
                    <a:pt x="6018" y="1912"/>
                  </a:lnTo>
                  <a:lnTo>
                    <a:pt x="5999" y="1022"/>
                  </a:lnTo>
                  <a:lnTo>
                    <a:pt x="5961" y="0"/>
                  </a:lnTo>
                  <a:lnTo>
                    <a:pt x="0"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4" name="Google Shape;3244;p34"/>
            <p:cNvSpPr/>
            <p:nvPr/>
          </p:nvSpPr>
          <p:spPr>
            <a:xfrm>
              <a:off x="3493700" y="4020529"/>
              <a:ext cx="83688" cy="95328"/>
            </a:xfrm>
            <a:custGeom>
              <a:avLst/>
              <a:gdLst/>
              <a:ahLst/>
              <a:cxnLst/>
              <a:rect l="l" t="t" r="r" b="b"/>
              <a:pathLst>
                <a:path w="2991" h="3407" extrusionOk="0">
                  <a:moveTo>
                    <a:pt x="2858" y="3066"/>
                  </a:moveTo>
                  <a:lnTo>
                    <a:pt x="2858" y="3066"/>
                  </a:lnTo>
                  <a:lnTo>
                    <a:pt x="2744" y="3141"/>
                  </a:lnTo>
                  <a:lnTo>
                    <a:pt x="2593" y="3198"/>
                  </a:lnTo>
                  <a:lnTo>
                    <a:pt x="2195" y="3312"/>
                  </a:lnTo>
                  <a:lnTo>
                    <a:pt x="1987" y="3369"/>
                  </a:lnTo>
                  <a:lnTo>
                    <a:pt x="1779" y="3387"/>
                  </a:lnTo>
                  <a:lnTo>
                    <a:pt x="1609" y="3406"/>
                  </a:lnTo>
                  <a:lnTo>
                    <a:pt x="1476" y="3387"/>
                  </a:lnTo>
                  <a:lnTo>
                    <a:pt x="1476" y="3387"/>
                  </a:lnTo>
                  <a:lnTo>
                    <a:pt x="1420" y="3350"/>
                  </a:lnTo>
                  <a:lnTo>
                    <a:pt x="1382" y="3312"/>
                  </a:lnTo>
                  <a:lnTo>
                    <a:pt x="1363" y="3274"/>
                  </a:lnTo>
                  <a:lnTo>
                    <a:pt x="1363" y="3236"/>
                  </a:lnTo>
                  <a:lnTo>
                    <a:pt x="1363" y="3123"/>
                  </a:lnTo>
                  <a:lnTo>
                    <a:pt x="1401" y="3028"/>
                  </a:lnTo>
                  <a:lnTo>
                    <a:pt x="1401" y="3028"/>
                  </a:lnTo>
                  <a:lnTo>
                    <a:pt x="1458" y="2933"/>
                  </a:lnTo>
                  <a:lnTo>
                    <a:pt x="1458" y="2933"/>
                  </a:lnTo>
                  <a:lnTo>
                    <a:pt x="1401" y="2933"/>
                  </a:lnTo>
                  <a:lnTo>
                    <a:pt x="1344" y="2914"/>
                  </a:lnTo>
                  <a:lnTo>
                    <a:pt x="1268" y="2877"/>
                  </a:lnTo>
                  <a:lnTo>
                    <a:pt x="1268" y="2877"/>
                  </a:lnTo>
                  <a:lnTo>
                    <a:pt x="1174" y="2801"/>
                  </a:lnTo>
                  <a:lnTo>
                    <a:pt x="1174" y="2801"/>
                  </a:lnTo>
                  <a:lnTo>
                    <a:pt x="1155" y="2763"/>
                  </a:lnTo>
                  <a:lnTo>
                    <a:pt x="1136" y="2725"/>
                  </a:lnTo>
                  <a:lnTo>
                    <a:pt x="1117" y="2612"/>
                  </a:lnTo>
                  <a:lnTo>
                    <a:pt x="1136" y="2498"/>
                  </a:lnTo>
                  <a:lnTo>
                    <a:pt x="1155" y="2403"/>
                  </a:lnTo>
                  <a:lnTo>
                    <a:pt x="1155" y="2403"/>
                  </a:lnTo>
                  <a:lnTo>
                    <a:pt x="1174" y="2309"/>
                  </a:lnTo>
                  <a:lnTo>
                    <a:pt x="1174" y="2309"/>
                  </a:lnTo>
                  <a:lnTo>
                    <a:pt x="1117" y="2309"/>
                  </a:lnTo>
                  <a:lnTo>
                    <a:pt x="947" y="2290"/>
                  </a:lnTo>
                  <a:lnTo>
                    <a:pt x="947" y="2290"/>
                  </a:lnTo>
                  <a:lnTo>
                    <a:pt x="833" y="2271"/>
                  </a:lnTo>
                  <a:lnTo>
                    <a:pt x="833" y="2271"/>
                  </a:lnTo>
                  <a:lnTo>
                    <a:pt x="720" y="2214"/>
                  </a:lnTo>
                  <a:lnTo>
                    <a:pt x="606" y="2139"/>
                  </a:lnTo>
                  <a:lnTo>
                    <a:pt x="549" y="2082"/>
                  </a:lnTo>
                  <a:lnTo>
                    <a:pt x="511" y="2025"/>
                  </a:lnTo>
                  <a:lnTo>
                    <a:pt x="492" y="1930"/>
                  </a:lnTo>
                  <a:lnTo>
                    <a:pt x="474" y="1836"/>
                  </a:lnTo>
                  <a:lnTo>
                    <a:pt x="474" y="1836"/>
                  </a:lnTo>
                  <a:lnTo>
                    <a:pt x="474" y="1741"/>
                  </a:lnTo>
                  <a:lnTo>
                    <a:pt x="474" y="1741"/>
                  </a:lnTo>
                  <a:lnTo>
                    <a:pt x="341" y="1760"/>
                  </a:lnTo>
                  <a:lnTo>
                    <a:pt x="228" y="1741"/>
                  </a:lnTo>
                  <a:lnTo>
                    <a:pt x="228" y="1741"/>
                  </a:lnTo>
                  <a:lnTo>
                    <a:pt x="152" y="1703"/>
                  </a:lnTo>
                  <a:lnTo>
                    <a:pt x="95" y="1665"/>
                  </a:lnTo>
                  <a:lnTo>
                    <a:pt x="38" y="1609"/>
                  </a:lnTo>
                  <a:lnTo>
                    <a:pt x="19" y="1533"/>
                  </a:lnTo>
                  <a:lnTo>
                    <a:pt x="0" y="1457"/>
                  </a:lnTo>
                  <a:lnTo>
                    <a:pt x="0" y="1401"/>
                  </a:lnTo>
                  <a:lnTo>
                    <a:pt x="19" y="1344"/>
                  </a:lnTo>
                  <a:lnTo>
                    <a:pt x="57" y="1287"/>
                  </a:lnTo>
                  <a:lnTo>
                    <a:pt x="57" y="1287"/>
                  </a:lnTo>
                  <a:lnTo>
                    <a:pt x="171" y="1173"/>
                  </a:lnTo>
                  <a:lnTo>
                    <a:pt x="379" y="1003"/>
                  </a:lnTo>
                  <a:lnTo>
                    <a:pt x="682" y="776"/>
                  </a:lnTo>
                  <a:lnTo>
                    <a:pt x="1022" y="549"/>
                  </a:lnTo>
                  <a:lnTo>
                    <a:pt x="1382" y="322"/>
                  </a:lnTo>
                  <a:lnTo>
                    <a:pt x="1741" y="133"/>
                  </a:lnTo>
                  <a:lnTo>
                    <a:pt x="1893" y="76"/>
                  </a:lnTo>
                  <a:lnTo>
                    <a:pt x="2025" y="19"/>
                  </a:lnTo>
                  <a:lnTo>
                    <a:pt x="2158" y="0"/>
                  </a:lnTo>
                  <a:lnTo>
                    <a:pt x="2252" y="0"/>
                  </a:lnTo>
                  <a:lnTo>
                    <a:pt x="2252" y="0"/>
                  </a:lnTo>
                  <a:lnTo>
                    <a:pt x="2328" y="19"/>
                  </a:lnTo>
                  <a:lnTo>
                    <a:pt x="2385" y="57"/>
                  </a:lnTo>
                  <a:lnTo>
                    <a:pt x="2441" y="95"/>
                  </a:lnTo>
                  <a:lnTo>
                    <a:pt x="2460" y="152"/>
                  </a:lnTo>
                  <a:lnTo>
                    <a:pt x="2517" y="265"/>
                  </a:lnTo>
                  <a:lnTo>
                    <a:pt x="2517" y="398"/>
                  </a:lnTo>
                  <a:lnTo>
                    <a:pt x="2498" y="530"/>
                  </a:lnTo>
                  <a:lnTo>
                    <a:pt x="2498" y="644"/>
                  </a:lnTo>
                  <a:lnTo>
                    <a:pt x="2479" y="719"/>
                  </a:lnTo>
                  <a:lnTo>
                    <a:pt x="2479" y="757"/>
                  </a:lnTo>
                  <a:lnTo>
                    <a:pt x="2479" y="757"/>
                  </a:lnTo>
                  <a:lnTo>
                    <a:pt x="2631" y="871"/>
                  </a:lnTo>
                  <a:lnTo>
                    <a:pt x="2725" y="984"/>
                  </a:lnTo>
                  <a:lnTo>
                    <a:pt x="2782" y="1098"/>
                  </a:lnTo>
                  <a:lnTo>
                    <a:pt x="2801" y="1211"/>
                  </a:lnTo>
                  <a:lnTo>
                    <a:pt x="2782" y="1344"/>
                  </a:lnTo>
                  <a:lnTo>
                    <a:pt x="2744" y="1457"/>
                  </a:lnTo>
                  <a:lnTo>
                    <a:pt x="2669" y="1590"/>
                  </a:lnTo>
                  <a:lnTo>
                    <a:pt x="2593" y="1703"/>
                  </a:lnTo>
                  <a:lnTo>
                    <a:pt x="2593" y="1703"/>
                  </a:lnTo>
                  <a:lnTo>
                    <a:pt x="2687" y="1741"/>
                  </a:lnTo>
                  <a:lnTo>
                    <a:pt x="2744" y="1798"/>
                  </a:lnTo>
                  <a:lnTo>
                    <a:pt x="2801" y="1855"/>
                  </a:lnTo>
                  <a:lnTo>
                    <a:pt x="2839" y="1911"/>
                  </a:lnTo>
                  <a:lnTo>
                    <a:pt x="2877" y="1968"/>
                  </a:lnTo>
                  <a:lnTo>
                    <a:pt x="2877" y="2025"/>
                  </a:lnTo>
                  <a:lnTo>
                    <a:pt x="2877" y="2139"/>
                  </a:lnTo>
                  <a:lnTo>
                    <a:pt x="2858" y="2252"/>
                  </a:lnTo>
                  <a:lnTo>
                    <a:pt x="2820" y="2328"/>
                  </a:lnTo>
                  <a:lnTo>
                    <a:pt x="2763" y="2403"/>
                  </a:lnTo>
                  <a:lnTo>
                    <a:pt x="2763" y="2403"/>
                  </a:lnTo>
                  <a:lnTo>
                    <a:pt x="2839" y="2479"/>
                  </a:lnTo>
                  <a:lnTo>
                    <a:pt x="2896" y="2555"/>
                  </a:lnTo>
                  <a:lnTo>
                    <a:pt x="2952" y="2649"/>
                  </a:lnTo>
                  <a:lnTo>
                    <a:pt x="2990" y="2763"/>
                  </a:lnTo>
                  <a:lnTo>
                    <a:pt x="2990" y="2858"/>
                  </a:lnTo>
                  <a:lnTo>
                    <a:pt x="2990" y="2914"/>
                  </a:lnTo>
                  <a:lnTo>
                    <a:pt x="2952" y="2971"/>
                  </a:lnTo>
                  <a:lnTo>
                    <a:pt x="2915" y="3028"/>
                  </a:lnTo>
                  <a:lnTo>
                    <a:pt x="2858" y="3066"/>
                  </a:lnTo>
                  <a:lnTo>
                    <a:pt x="2858" y="3066"/>
                  </a:lnTo>
                  <a:close/>
                </a:path>
              </a:pathLst>
            </a:custGeom>
            <a:solidFill>
              <a:srgbClr val="CA81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5" name="Google Shape;3245;p34"/>
            <p:cNvSpPr/>
            <p:nvPr/>
          </p:nvSpPr>
          <p:spPr>
            <a:xfrm>
              <a:off x="3500051" y="4051756"/>
              <a:ext cx="48210" cy="20146"/>
            </a:xfrm>
            <a:custGeom>
              <a:avLst/>
              <a:gdLst/>
              <a:ahLst/>
              <a:cxnLst/>
              <a:rect l="l" t="t" r="r" b="b"/>
              <a:pathLst>
                <a:path w="1723" h="720" extrusionOk="0">
                  <a:moveTo>
                    <a:pt x="1722" y="57"/>
                  </a:moveTo>
                  <a:lnTo>
                    <a:pt x="1722" y="57"/>
                  </a:lnTo>
                  <a:lnTo>
                    <a:pt x="1552" y="209"/>
                  </a:lnTo>
                  <a:lnTo>
                    <a:pt x="1344" y="341"/>
                  </a:lnTo>
                  <a:lnTo>
                    <a:pt x="1344" y="341"/>
                  </a:lnTo>
                  <a:lnTo>
                    <a:pt x="1155" y="436"/>
                  </a:lnTo>
                  <a:lnTo>
                    <a:pt x="947" y="531"/>
                  </a:lnTo>
                  <a:lnTo>
                    <a:pt x="947" y="531"/>
                  </a:lnTo>
                  <a:lnTo>
                    <a:pt x="606" y="625"/>
                  </a:lnTo>
                  <a:lnTo>
                    <a:pt x="247" y="720"/>
                  </a:lnTo>
                  <a:lnTo>
                    <a:pt x="247" y="720"/>
                  </a:lnTo>
                  <a:lnTo>
                    <a:pt x="247" y="625"/>
                  </a:lnTo>
                  <a:lnTo>
                    <a:pt x="247" y="625"/>
                  </a:lnTo>
                  <a:lnTo>
                    <a:pt x="114" y="644"/>
                  </a:lnTo>
                  <a:lnTo>
                    <a:pt x="1" y="625"/>
                  </a:lnTo>
                  <a:lnTo>
                    <a:pt x="1" y="625"/>
                  </a:lnTo>
                  <a:lnTo>
                    <a:pt x="38" y="606"/>
                  </a:lnTo>
                  <a:lnTo>
                    <a:pt x="38" y="606"/>
                  </a:lnTo>
                  <a:lnTo>
                    <a:pt x="455" y="474"/>
                  </a:lnTo>
                  <a:lnTo>
                    <a:pt x="871" y="303"/>
                  </a:lnTo>
                  <a:lnTo>
                    <a:pt x="871" y="303"/>
                  </a:lnTo>
                  <a:lnTo>
                    <a:pt x="1060" y="209"/>
                  </a:lnTo>
                  <a:lnTo>
                    <a:pt x="1268" y="133"/>
                  </a:lnTo>
                  <a:lnTo>
                    <a:pt x="1268" y="133"/>
                  </a:lnTo>
                  <a:lnTo>
                    <a:pt x="1477" y="57"/>
                  </a:lnTo>
                  <a:lnTo>
                    <a:pt x="1685" y="1"/>
                  </a:lnTo>
                  <a:lnTo>
                    <a:pt x="1685" y="1"/>
                  </a:lnTo>
                  <a:lnTo>
                    <a:pt x="1704" y="1"/>
                  </a:lnTo>
                  <a:lnTo>
                    <a:pt x="1722" y="20"/>
                  </a:lnTo>
                  <a:lnTo>
                    <a:pt x="1722" y="39"/>
                  </a:lnTo>
                  <a:lnTo>
                    <a:pt x="1722" y="57"/>
                  </a:lnTo>
                  <a:lnTo>
                    <a:pt x="1722" y="57"/>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6" name="Google Shape;3246;p34"/>
            <p:cNvSpPr/>
            <p:nvPr/>
          </p:nvSpPr>
          <p:spPr>
            <a:xfrm>
              <a:off x="3520169" y="4070307"/>
              <a:ext cx="39200" cy="17488"/>
            </a:xfrm>
            <a:custGeom>
              <a:avLst/>
              <a:gdLst/>
              <a:ahLst/>
              <a:cxnLst/>
              <a:rect l="l" t="t" r="r" b="b"/>
              <a:pathLst>
                <a:path w="1401" h="625" extrusionOk="0">
                  <a:moveTo>
                    <a:pt x="1363" y="170"/>
                  </a:moveTo>
                  <a:lnTo>
                    <a:pt x="1363" y="170"/>
                  </a:lnTo>
                  <a:lnTo>
                    <a:pt x="1231" y="265"/>
                  </a:lnTo>
                  <a:lnTo>
                    <a:pt x="1079" y="341"/>
                  </a:lnTo>
                  <a:lnTo>
                    <a:pt x="758" y="454"/>
                  </a:lnTo>
                  <a:lnTo>
                    <a:pt x="758" y="454"/>
                  </a:lnTo>
                  <a:lnTo>
                    <a:pt x="493" y="549"/>
                  </a:lnTo>
                  <a:lnTo>
                    <a:pt x="209" y="624"/>
                  </a:lnTo>
                  <a:lnTo>
                    <a:pt x="209" y="624"/>
                  </a:lnTo>
                  <a:lnTo>
                    <a:pt x="228" y="530"/>
                  </a:lnTo>
                  <a:lnTo>
                    <a:pt x="228" y="530"/>
                  </a:lnTo>
                  <a:lnTo>
                    <a:pt x="171" y="530"/>
                  </a:lnTo>
                  <a:lnTo>
                    <a:pt x="1" y="511"/>
                  </a:lnTo>
                  <a:lnTo>
                    <a:pt x="1" y="511"/>
                  </a:lnTo>
                  <a:lnTo>
                    <a:pt x="1" y="511"/>
                  </a:lnTo>
                  <a:lnTo>
                    <a:pt x="341" y="397"/>
                  </a:lnTo>
                  <a:lnTo>
                    <a:pt x="644" y="265"/>
                  </a:lnTo>
                  <a:lnTo>
                    <a:pt x="644" y="265"/>
                  </a:lnTo>
                  <a:lnTo>
                    <a:pt x="966" y="114"/>
                  </a:lnTo>
                  <a:lnTo>
                    <a:pt x="1117" y="57"/>
                  </a:lnTo>
                  <a:lnTo>
                    <a:pt x="1287" y="0"/>
                  </a:lnTo>
                  <a:lnTo>
                    <a:pt x="1287" y="0"/>
                  </a:lnTo>
                  <a:lnTo>
                    <a:pt x="1325" y="0"/>
                  </a:lnTo>
                  <a:lnTo>
                    <a:pt x="1344" y="19"/>
                  </a:lnTo>
                  <a:lnTo>
                    <a:pt x="1401" y="57"/>
                  </a:lnTo>
                  <a:lnTo>
                    <a:pt x="1401" y="114"/>
                  </a:lnTo>
                  <a:lnTo>
                    <a:pt x="1382" y="151"/>
                  </a:lnTo>
                  <a:lnTo>
                    <a:pt x="1363" y="170"/>
                  </a:lnTo>
                  <a:lnTo>
                    <a:pt x="1363" y="17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7" name="Google Shape;3247;p34"/>
            <p:cNvSpPr/>
            <p:nvPr/>
          </p:nvSpPr>
          <p:spPr>
            <a:xfrm>
              <a:off x="3529179" y="4089361"/>
              <a:ext cx="39200" cy="15893"/>
            </a:xfrm>
            <a:custGeom>
              <a:avLst/>
              <a:gdLst/>
              <a:ahLst/>
              <a:cxnLst/>
              <a:rect l="l" t="t" r="r" b="b"/>
              <a:pathLst>
                <a:path w="1401" h="568" extrusionOk="0">
                  <a:moveTo>
                    <a:pt x="1363" y="114"/>
                  </a:moveTo>
                  <a:lnTo>
                    <a:pt x="1363" y="114"/>
                  </a:lnTo>
                  <a:lnTo>
                    <a:pt x="1249" y="208"/>
                  </a:lnTo>
                  <a:lnTo>
                    <a:pt x="1098" y="303"/>
                  </a:lnTo>
                  <a:lnTo>
                    <a:pt x="946" y="379"/>
                  </a:lnTo>
                  <a:lnTo>
                    <a:pt x="795" y="454"/>
                  </a:lnTo>
                  <a:lnTo>
                    <a:pt x="644" y="492"/>
                  </a:lnTo>
                  <a:lnTo>
                    <a:pt x="473" y="530"/>
                  </a:lnTo>
                  <a:lnTo>
                    <a:pt x="133" y="568"/>
                  </a:lnTo>
                  <a:lnTo>
                    <a:pt x="133" y="568"/>
                  </a:lnTo>
                  <a:lnTo>
                    <a:pt x="190" y="473"/>
                  </a:lnTo>
                  <a:lnTo>
                    <a:pt x="190" y="473"/>
                  </a:lnTo>
                  <a:lnTo>
                    <a:pt x="133" y="473"/>
                  </a:lnTo>
                  <a:lnTo>
                    <a:pt x="76" y="454"/>
                  </a:lnTo>
                  <a:lnTo>
                    <a:pt x="0" y="417"/>
                  </a:lnTo>
                  <a:lnTo>
                    <a:pt x="0" y="417"/>
                  </a:lnTo>
                  <a:lnTo>
                    <a:pt x="171" y="398"/>
                  </a:lnTo>
                  <a:lnTo>
                    <a:pt x="341" y="360"/>
                  </a:lnTo>
                  <a:lnTo>
                    <a:pt x="681" y="265"/>
                  </a:lnTo>
                  <a:lnTo>
                    <a:pt x="1003" y="133"/>
                  </a:lnTo>
                  <a:lnTo>
                    <a:pt x="1325" y="0"/>
                  </a:lnTo>
                  <a:lnTo>
                    <a:pt x="1325" y="0"/>
                  </a:lnTo>
                  <a:lnTo>
                    <a:pt x="1363" y="0"/>
                  </a:lnTo>
                  <a:lnTo>
                    <a:pt x="1382" y="19"/>
                  </a:lnTo>
                  <a:lnTo>
                    <a:pt x="1401" y="76"/>
                  </a:lnTo>
                  <a:lnTo>
                    <a:pt x="1363" y="114"/>
                  </a:lnTo>
                  <a:lnTo>
                    <a:pt x="1363" y="114"/>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8" name="Google Shape;3248;p34"/>
            <p:cNvSpPr/>
            <p:nvPr/>
          </p:nvSpPr>
          <p:spPr>
            <a:xfrm>
              <a:off x="3330631" y="3751021"/>
              <a:ext cx="97958" cy="95328"/>
            </a:xfrm>
            <a:custGeom>
              <a:avLst/>
              <a:gdLst/>
              <a:ahLst/>
              <a:cxnLst/>
              <a:rect l="l" t="t" r="r" b="b"/>
              <a:pathLst>
                <a:path w="3501" h="3407" extrusionOk="0">
                  <a:moveTo>
                    <a:pt x="1741" y="3407"/>
                  </a:moveTo>
                  <a:lnTo>
                    <a:pt x="1741" y="3407"/>
                  </a:lnTo>
                  <a:lnTo>
                    <a:pt x="1741" y="3407"/>
                  </a:lnTo>
                  <a:lnTo>
                    <a:pt x="1571" y="3388"/>
                  </a:lnTo>
                  <a:lnTo>
                    <a:pt x="1401" y="3369"/>
                  </a:lnTo>
                  <a:lnTo>
                    <a:pt x="1230" y="3331"/>
                  </a:lnTo>
                  <a:lnTo>
                    <a:pt x="1060" y="3255"/>
                  </a:lnTo>
                  <a:lnTo>
                    <a:pt x="909" y="3199"/>
                  </a:lnTo>
                  <a:lnTo>
                    <a:pt x="776" y="3104"/>
                  </a:lnTo>
                  <a:lnTo>
                    <a:pt x="644" y="3009"/>
                  </a:lnTo>
                  <a:lnTo>
                    <a:pt x="511" y="2896"/>
                  </a:lnTo>
                  <a:lnTo>
                    <a:pt x="398" y="2763"/>
                  </a:lnTo>
                  <a:lnTo>
                    <a:pt x="303" y="2631"/>
                  </a:lnTo>
                  <a:lnTo>
                    <a:pt x="208" y="2479"/>
                  </a:lnTo>
                  <a:lnTo>
                    <a:pt x="133" y="2328"/>
                  </a:lnTo>
                  <a:lnTo>
                    <a:pt x="76" y="2177"/>
                  </a:lnTo>
                  <a:lnTo>
                    <a:pt x="38" y="2006"/>
                  </a:lnTo>
                  <a:lnTo>
                    <a:pt x="0" y="1836"/>
                  </a:lnTo>
                  <a:lnTo>
                    <a:pt x="0" y="1647"/>
                  </a:lnTo>
                  <a:lnTo>
                    <a:pt x="0" y="1"/>
                  </a:lnTo>
                  <a:lnTo>
                    <a:pt x="3501" y="1"/>
                  </a:lnTo>
                  <a:lnTo>
                    <a:pt x="3501" y="1647"/>
                  </a:lnTo>
                  <a:lnTo>
                    <a:pt x="3501" y="1647"/>
                  </a:lnTo>
                  <a:lnTo>
                    <a:pt x="3501" y="1836"/>
                  </a:lnTo>
                  <a:lnTo>
                    <a:pt x="3463" y="2006"/>
                  </a:lnTo>
                  <a:lnTo>
                    <a:pt x="3425" y="2177"/>
                  </a:lnTo>
                  <a:lnTo>
                    <a:pt x="3369" y="2328"/>
                  </a:lnTo>
                  <a:lnTo>
                    <a:pt x="3293" y="2479"/>
                  </a:lnTo>
                  <a:lnTo>
                    <a:pt x="3198" y="2631"/>
                  </a:lnTo>
                  <a:lnTo>
                    <a:pt x="3104" y="2763"/>
                  </a:lnTo>
                  <a:lnTo>
                    <a:pt x="2990" y="2896"/>
                  </a:lnTo>
                  <a:lnTo>
                    <a:pt x="2858" y="3009"/>
                  </a:lnTo>
                  <a:lnTo>
                    <a:pt x="2725" y="3104"/>
                  </a:lnTo>
                  <a:lnTo>
                    <a:pt x="2593" y="3199"/>
                  </a:lnTo>
                  <a:lnTo>
                    <a:pt x="2441" y="3255"/>
                  </a:lnTo>
                  <a:lnTo>
                    <a:pt x="2271" y="3331"/>
                  </a:lnTo>
                  <a:lnTo>
                    <a:pt x="2101" y="3369"/>
                  </a:lnTo>
                  <a:lnTo>
                    <a:pt x="1930" y="3388"/>
                  </a:lnTo>
                  <a:lnTo>
                    <a:pt x="1741" y="3407"/>
                  </a:lnTo>
                  <a:lnTo>
                    <a:pt x="1741" y="3407"/>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9" name="Google Shape;3249;p34"/>
            <p:cNvSpPr/>
            <p:nvPr/>
          </p:nvSpPr>
          <p:spPr>
            <a:xfrm>
              <a:off x="3117253" y="3581068"/>
              <a:ext cx="101148" cy="124455"/>
            </a:xfrm>
            <a:custGeom>
              <a:avLst/>
              <a:gdLst/>
              <a:ahLst/>
              <a:cxnLst/>
              <a:rect l="l" t="t" r="r" b="b"/>
              <a:pathLst>
                <a:path w="3615" h="4448"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0" name="Google Shape;3250;p34"/>
            <p:cNvSpPr/>
            <p:nvPr/>
          </p:nvSpPr>
          <p:spPr>
            <a:xfrm>
              <a:off x="3117253" y="3581068"/>
              <a:ext cx="101148" cy="124455"/>
            </a:xfrm>
            <a:custGeom>
              <a:avLst/>
              <a:gdLst/>
              <a:ahLst/>
              <a:cxnLst/>
              <a:rect l="l" t="t" r="r" b="b"/>
              <a:pathLst>
                <a:path w="3615" h="4448" fill="none"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1" name="Google Shape;3251;p34"/>
            <p:cNvSpPr/>
            <p:nvPr/>
          </p:nvSpPr>
          <p:spPr>
            <a:xfrm>
              <a:off x="3137903" y="3597492"/>
              <a:ext cx="72021" cy="86318"/>
            </a:xfrm>
            <a:custGeom>
              <a:avLst/>
              <a:gdLst/>
              <a:ahLst/>
              <a:cxnLst/>
              <a:rect l="l" t="t" r="r" b="b"/>
              <a:pathLst>
                <a:path w="2574" h="3085" extrusionOk="0">
                  <a:moveTo>
                    <a:pt x="0" y="1022"/>
                  </a:moveTo>
                  <a:lnTo>
                    <a:pt x="0" y="1022"/>
                  </a:lnTo>
                  <a:lnTo>
                    <a:pt x="38" y="1211"/>
                  </a:lnTo>
                  <a:lnTo>
                    <a:pt x="95" y="1419"/>
                  </a:lnTo>
                  <a:lnTo>
                    <a:pt x="190" y="1590"/>
                  </a:lnTo>
                  <a:lnTo>
                    <a:pt x="284" y="1779"/>
                  </a:lnTo>
                  <a:lnTo>
                    <a:pt x="284" y="1779"/>
                  </a:lnTo>
                  <a:lnTo>
                    <a:pt x="322" y="1798"/>
                  </a:lnTo>
                  <a:lnTo>
                    <a:pt x="360" y="1817"/>
                  </a:lnTo>
                  <a:lnTo>
                    <a:pt x="398" y="1817"/>
                  </a:lnTo>
                  <a:lnTo>
                    <a:pt x="436" y="1798"/>
                  </a:lnTo>
                  <a:lnTo>
                    <a:pt x="455" y="1779"/>
                  </a:lnTo>
                  <a:lnTo>
                    <a:pt x="473" y="1760"/>
                  </a:lnTo>
                  <a:lnTo>
                    <a:pt x="492" y="1722"/>
                  </a:lnTo>
                  <a:lnTo>
                    <a:pt x="473" y="1684"/>
                  </a:lnTo>
                  <a:lnTo>
                    <a:pt x="473" y="1684"/>
                  </a:lnTo>
                  <a:lnTo>
                    <a:pt x="398" y="1457"/>
                  </a:lnTo>
                  <a:lnTo>
                    <a:pt x="341" y="1249"/>
                  </a:lnTo>
                  <a:lnTo>
                    <a:pt x="322" y="1135"/>
                  </a:lnTo>
                  <a:lnTo>
                    <a:pt x="322" y="1022"/>
                  </a:lnTo>
                  <a:lnTo>
                    <a:pt x="341" y="908"/>
                  </a:lnTo>
                  <a:lnTo>
                    <a:pt x="379" y="795"/>
                  </a:lnTo>
                  <a:lnTo>
                    <a:pt x="379" y="795"/>
                  </a:lnTo>
                  <a:lnTo>
                    <a:pt x="417" y="719"/>
                  </a:lnTo>
                  <a:lnTo>
                    <a:pt x="455" y="643"/>
                  </a:lnTo>
                  <a:lnTo>
                    <a:pt x="511" y="587"/>
                  </a:lnTo>
                  <a:lnTo>
                    <a:pt x="587" y="549"/>
                  </a:lnTo>
                  <a:lnTo>
                    <a:pt x="644" y="511"/>
                  </a:lnTo>
                  <a:lnTo>
                    <a:pt x="719" y="492"/>
                  </a:lnTo>
                  <a:lnTo>
                    <a:pt x="814" y="492"/>
                  </a:lnTo>
                  <a:lnTo>
                    <a:pt x="890" y="492"/>
                  </a:lnTo>
                  <a:lnTo>
                    <a:pt x="890" y="492"/>
                  </a:lnTo>
                  <a:lnTo>
                    <a:pt x="1060" y="530"/>
                  </a:lnTo>
                  <a:lnTo>
                    <a:pt x="1211" y="587"/>
                  </a:lnTo>
                  <a:lnTo>
                    <a:pt x="1363" y="681"/>
                  </a:lnTo>
                  <a:lnTo>
                    <a:pt x="1495" y="776"/>
                  </a:lnTo>
                  <a:lnTo>
                    <a:pt x="1628" y="889"/>
                  </a:lnTo>
                  <a:lnTo>
                    <a:pt x="1741" y="1022"/>
                  </a:lnTo>
                  <a:lnTo>
                    <a:pt x="1855" y="1154"/>
                  </a:lnTo>
                  <a:lnTo>
                    <a:pt x="1949" y="1287"/>
                  </a:lnTo>
                  <a:lnTo>
                    <a:pt x="1949" y="1287"/>
                  </a:lnTo>
                  <a:lnTo>
                    <a:pt x="1987" y="1381"/>
                  </a:lnTo>
                  <a:lnTo>
                    <a:pt x="1987" y="1381"/>
                  </a:lnTo>
                  <a:lnTo>
                    <a:pt x="1949" y="1362"/>
                  </a:lnTo>
                  <a:lnTo>
                    <a:pt x="1949" y="1362"/>
                  </a:lnTo>
                  <a:lnTo>
                    <a:pt x="1779" y="1268"/>
                  </a:lnTo>
                  <a:lnTo>
                    <a:pt x="1703" y="1249"/>
                  </a:lnTo>
                  <a:lnTo>
                    <a:pt x="1609" y="1230"/>
                  </a:lnTo>
                  <a:lnTo>
                    <a:pt x="1514" y="1230"/>
                  </a:lnTo>
                  <a:lnTo>
                    <a:pt x="1439" y="1249"/>
                  </a:lnTo>
                  <a:lnTo>
                    <a:pt x="1344" y="1268"/>
                  </a:lnTo>
                  <a:lnTo>
                    <a:pt x="1268" y="1325"/>
                  </a:lnTo>
                  <a:lnTo>
                    <a:pt x="1268" y="1325"/>
                  </a:lnTo>
                  <a:lnTo>
                    <a:pt x="1193" y="1381"/>
                  </a:lnTo>
                  <a:lnTo>
                    <a:pt x="1117" y="1438"/>
                  </a:lnTo>
                  <a:lnTo>
                    <a:pt x="1060" y="1495"/>
                  </a:lnTo>
                  <a:lnTo>
                    <a:pt x="1022" y="1571"/>
                  </a:lnTo>
                  <a:lnTo>
                    <a:pt x="965" y="1741"/>
                  </a:lnTo>
                  <a:lnTo>
                    <a:pt x="947" y="1892"/>
                  </a:lnTo>
                  <a:lnTo>
                    <a:pt x="965" y="2063"/>
                  </a:lnTo>
                  <a:lnTo>
                    <a:pt x="1003" y="2233"/>
                  </a:lnTo>
                  <a:lnTo>
                    <a:pt x="1079" y="2403"/>
                  </a:lnTo>
                  <a:lnTo>
                    <a:pt x="1174" y="2536"/>
                  </a:lnTo>
                  <a:lnTo>
                    <a:pt x="1174" y="2536"/>
                  </a:lnTo>
                  <a:lnTo>
                    <a:pt x="1306" y="2687"/>
                  </a:lnTo>
                  <a:lnTo>
                    <a:pt x="1439" y="2801"/>
                  </a:lnTo>
                  <a:lnTo>
                    <a:pt x="1609" y="2914"/>
                  </a:lnTo>
                  <a:lnTo>
                    <a:pt x="1779" y="2990"/>
                  </a:lnTo>
                  <a:lnTo>
                    <a:pt x="1949" y="3047"/>
                  </a:lnTo>
                  <a:lnTo>
                    <a:pt x="2139" y="3084"/>
                  </a:lnTo>
                  <a:lnTo>
                    <a:pt x="2328" y="3066"/>
                  </a:lnTo>
                  <a:lnTo>
                    <a:pt x="2423" y="3028"/>
                  </a:lnTo>
                  <a:lnTo>
                    <a:pt x="2498" y="2990"/>
                  </a:lnTo>
                  <a:lnTo>
                    <a:pt x="2498" y="2990"/>
                  </a:lnTo>
                  <a:lnTo>
                    <a:pt x="2555" y="2971"/>
                  </a:lnTo>
                  <a:lnTo>
                    <a:pt x="2574" y="2914"/>
                  </a:lnTo>
                  <a:lnTo>
                    <a:pt x="2574" y="2876"/>
                  </a:lnTo>
                  <a:lnTo>
                    <a:pt x="2574" y="2820"/>
                  </a:lnTo>
                  <a:lnTo>
                    <a:pt x="2555" y="2782"/>
                  </a:lnTo>
                  <a:lnTo>
                    <a:pt x="2517" y="2744"/>
                  </a:lnTo>
                  <a:lnTo>
                    <a:pt x="2479" y="2725"/>
                  </a:lnTo>
                  <a:lnTo>
                    <a:pt x="2423" y="2706"/>
                  </a:lnTo>
                  <a:lnTo>
                    <a:pt x="2423" y="2706"/>
                  </a:lnTo>
                  <a:lnTo>
                    <a:pt x="2195" y="2706"/>
                  </a:lnTo>
                  <a:lnTo>
                    <a:pt x="1968" y="2649"/>
                  </a:lnTo>
                  <a:lnTo>
                    <a:pt x="1874" y="2630"/>
                  </a:lnTo>
                  <a:lnTo>
                    <a:pt x="1779" y="2574"/>
                  </a:lnTo>
                  <a:lnTo>
                    <a:pt x="1666" y="2517"/>
                  </a:lnTo>
                  <a:lnTo>
                    <a:pt x="1571" y="2441"/>
                  </a:lnTo>
                  <a:lnTo>
                    <a:pt x="1571" y="2441"/>
                  </a:lnTo>
                  <a:lnTo>
                    <a:pt x="1457" y="2309"/>
                  </a:lnTo>
                  <a:lnTo>
                    <a:pt x="1344" y="2157"/>
                  </a:lnTo>
                  <a:lnTo>
                    <a:pt x="1306" y="2063"/>
                  </a:lnTo>
                  <a:lnTo>
                    <a:pt x="1287" y="1987"/>
                  </a:lnTo>
                  <a:lnTo>
                    <a:pt x="1287" y="1892"/>
                  </a:lnTo>
                  <a:lnTo>
                    <a:pt x="1325" y="1798"/>
                  </a:lnTo>
                  <a:lnTo>
                    <a:pt x="1325" y="1798"/>
                  </a:lnTo>
                  <a:lnTo>
                    <a:pt x="1363" y="1741"/>
                  </a:lnTo>
                  <a:lnTo>
                    <a:pt x="1420" y="1684"/>
                  </a:lnTo>
                  <a:lnTo>
                    <a:pt x="1476" y="1646"/>
                  </a:lnTo>
                  <a:lnTo>
                    <a:pt x="1552" y="1627"/>
                  </a:lnTo>
                  <a:lnTo>
                    <a:pt x="1552" y="1627"/>
                  </a:lnTo>
                  <a:lnTo>
                    <a:pt x="1609" y="1646"/>
                  </a:lnTo>
                  <a:lnTo>
                    <a:pt x="1666" y="1684"/>
                  </a:lnTo>
                  <a:lnTo>
                    <a:pt x="1779" y="1779"/>
                  </a:lnTo>
                  <a:lnTo>
                    <a:pt x="1779" y="1779"/>
                  </a:lnTo>
                  <a:lnTo>
                    <a:pt x="1874" y="1836"/>
                  </a:lnTo>
                  <a:lnTo>
                    <a:pt x="1968" y="1873"/>
                  </a:lnTo>
                  <a:lnTo>
                    <a:pt x="2082" y="1911"/>
                  </a:lnTo>
                  <a:lnTo>
                    <a:pt x="2177" y="1911"/>
                  </a:lnTo>
                  <a:lnTo>
                    <a:pt x="2271" y="1892"/>
                  </a:lnTo>
                  <a:lnTo>
                    <a:pt x="2366" y="1854"/>
                  </a:lnTo>
                  <a:lnTo>
                    <a:pt x="2460" y="1779"/>
                  </a:lnTo>
                  <a:lnTo>
                    <a:pt x="2517" y="1684"/>
                  </a:lnTo>
                  <a:lnTo>
                    <a:pt x="2517" y="1684"/>
                  </a:lnTo>
                  <a:lnTo>
                    <a:pt x="2536" y="1590"/>
                  </a:lnTo>
                  <a:lnTo>
                    <a:pt x="2555" y="1495"/>
                  </a:lnTo>
                  <a:lnTo>
                    <a:pt x="2536" y="1400"/>
                  </a:lnTo>
                  <a:lnTo>
                    <a:pt x="2498" y="1306"/>
                  </a:lnTo>
                  <a:lnTo>
                    <a:pt x="2423" y="1116"/>
                  </a:lnTo>
                  <a:lnTo>
                    <a:pt x="2328" y="946"/>
                  </a:lnTo>
                  <a:lnTo>
                    <a:pt x="2328" y="946"/>
                  </a:lnTo>
                  <a:lnTo>
                    <a:pt x="2214" y="795"/>
                  </a:lnTo>
                  <a:lnTo>
                    <a:pt x="2082" y="643"/>
                  </a:lnTo>
                  <a:lnTo>
                    <a:pt x="1931" y="492"/>
                  </a:lnTo>
                  <a:lnTo>
                    <a:pt x="1779" y="378"/>
                  </a:lnTo>
                  <a:lnTo>
                    <a:pt x="1779" y="378"/>
                  </a:lnTo>
                  <a:lnTo>
                    <a:pt x="1609" y="265"/>
                  </a:lnTo>
                  <a:lnTo>
                    <a:pt x="1439" y="151"/>
                  </a:lnTo>
                  <a:lnTo>
                    <a:pt x="1230" y="76"/>
                  </a:lnTo>
                  <a:lnTo>
                    <a:pt x="1041" y="19"/>
                  </a:lnTo>
                  <a:lnTo>
                    <a:pt x="833" y="0"/>
                  </a:lnTo>
                  <a:lnTo>
                    <a:pt x="738" y="19"/>
                  </a:lnTo>
                  <a:lnTo>
                    <a:pt x="625" y="38"/>
                  </a:lnTo>
                  <a:lnTo>
                    <a:pt x="530" y="76"/>
                  </a:lnTo>
                  <a:lnTo>
                    <a:pt x="436" y="114"/>
                  </a:lnTo>
                  <a:lnTo>
                    <a:pt x="360" y="170"/>
                  </a:lnTo>
                  <a:lnTo>
                    <a:pt x="265" y="246"/>
                  </a:lnTo>
                  <a:lnTo>
                    <a:pt x="265" y="246"/>
                  </a:lnTo>
                  <a:lnTo>
                    <a:pt x="209" y="322"/>
                  </a:lnTo>
                  <a:lnTo>
                    <a:pt x="133" y="416"/>
                  </a:lnTo>
                  <a:lnTo>
                    <a:pt x="95" y="511"/>
                  </a:lnTo>
                  <a:lnTo>
                    <a:pt x="57" y="606"/>
                  </a:lnTo>
                  <a:lnTo>
                    <a:pt x="0" y="795"/>
                  </a:lnTo>
                  <a:lnTo>
                    <a:pt x="0" y="1022"/>
                  </a:lnTo>
                  <a:lnTo>
                    <a:pt x="0"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2" name="Google Shape;3252;p34"/>
            <p:cNvSpPr/>
            <p:nvPr/>
          </p:nvSpPr>
          <p:spPr>
            <a:xfrm>
              <a:off x="3544008" y="3581068"/>
              <a:ext cx="101679" cy="124455"/>
            </a:xfrm>
            <a:custGeom>
              <a:avLst/>
              <a:gdLst/>
              <a:ahLst/>
              <a:cxnLst/>
              <a:rect l="l" t="t" r="r" b="b"/>
              <a:pathLst>
                <a:path w="3634" h="4448"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3" name="Google Shape;3253;p34"/>
            <p:cNvSpPr/>
            <p:nvPr/>
          </p:nvSpPr>
          <p:spPr>
            <a:xfrm>
              <a:off x="3544008" y="3581068"/>
              <a:ext cx="101679" cy="124455"/>
            </a:xfrm>
            <a:custGeom>
              <a:avLst/>
              <a:gdLst/>
              <a:ahLst/>
              <a:cxnLst/>
              <a:rect l="l" t="t" r="r" b="b"/>
              <a:pathLst>
                <a:path w="3634" h="4448" fill="none"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4" name="Google Shape;3254;p34"/>
            <p:cNvSpPr/>
            <p:nvPr/>
          </p:nvSpPr>
          <p:spPr>
            <a:xfrm>
              <a:off x="3552458" y="3597492"/>
              <a:ext cx="72049" cy="86318"/>
            </a:xfrm>
            <a:custGeom>
              <a:avLst/>
              <a:gdLst/>
              <a:ahLst/>
              <a:cxnLst/>
              <a:rect l="l" t="t" r="r" b="b"/>
              <a:pathLst>
                <a:path w="2575" h="3085" extrusionOk="0">
                  <a:moveTo>
                    <a:pt x="2574" y="1022"/>
                  </a:moveTo>
                  <a:lnTo>
                    <a:pt x="2574" y="1022"/>
                  </a:lnTo>
                  <a:lnTo>
                    <a:pt x="2555" y="1211"/>
                  </a:lnTo>
                  <a:lnTo>
                    <a:pt x="2480" y="1419"/>
                  </a:lnTo>
                  <a:lnTo>
                    <a:pt x="2404" y="1590"/>
                  </a:lnTo>
                  <a:lnTo>
                    <a:pt x="2291" y="1779"/>
                  </a:lnTo>
                  <a:lnTo>
                    <a:pt x="2291" y="1779"/>
                  </a:lnTo>
                  <a:lnTo>
                    <a:pt x="2272" y="1798"/>
                  </a:lnTo>
                  <a:lnTo>
                    <a:pt x="2234" y="1817"/>
                  </a:lnTo>
                  <a:lnTo>
                    <a:pt x="2196" y="1817"/>
                  </a:lnTo>
                  <a:lnTo>
                    <a:pt x="2158" y="1798"/>
                  </a:lnTo>
                  <a:lnTo>
                    <a:pt x="2120" y="1779"/>
                  </a:lnTo>
                  <a:lnTo>
                    <a:pt x="2101" y="1760"/>
                  </a:lnTo>
                  <a:lnTo>
                    <a:pt x="2101" y="1722"/>
                  </a:lnTo>
                  <a:lnTo>
                    <a:pt x="2101" y="1684"/>
                  </a:lnTo>
                  <a:lnTo>
                    <a:pt x="2101" y="1684"/>
                  </a:lnTo>
                  <a:lnTo>
                    <a:pt x="2196" y="1457"/>
                  </a:lnTo>
                  <a:lnTo>
                    <a:pt x="2253" y="1249"/>
                  </a:lnTo>
                  <a:lnTo>
                    <a:pt x="2253" y="1135"/>
                  </a:lnTo>
                  <a:lnTo>
                    <a:pt x="2253" y="1022"/>
                  </a:lnTo>
                  <a:lnTo>
                    <a:pt x="2234" y="908"/>
                  </a:lnTo>
                  <a:lnTo>
                    <a:pt x="2215" y="795"/>
                  </a:lnTo>
                  <a:lnTo>
                    <a:pt x="2215" y="795"/>
                  </a:lnTo>
                  <a:lnTo>
                    <a:pt x="2177" y="719"/>
                  </a:lnTo>
                  <a:lnTo>
                    <a:pt x="2120" y="643"/>
                  </a:lnTo>
                  <a:lnTo>
                    <a:pt x="2063" y="587"/>
                  </a:lnTo>
                  <a:lnTo>
                    <a:pt x="2007" y="549"/>
                  </a:lnTo>
                  <a:lnTo>
                    <a:pt x="1931" y="511"/>
                  </a:lnTo>
                  <a:lnTo>
                    <a:pt x="1855" y="492"/>
                  </a:lnTo>
                  <a:lnTo>
                    <a:pt x="1780" y="492"/>
                  </a:lnTo>
                  <a:lnTo>
                    <a:pt x="1685" y="492"/>
                  </a:lnTo>
                  <a:lnTo>
                    <a:pt x="1685" y="492"/>
                  </a:lnTo>
                  <a:lnTo>
                    <a:pt x="1534" y="530"/>
                  </a:lnTo>
                  <a:lnTo>
                    <a:pt x="1363" y="587"/>
                  </a:lnTo>
                  <a:lnTo>
                    <a:pt x="1212" y="681"/>
                  </a:lnTo>
                  <a:lnTo>
                    <a:pt x="1079" y="776"/>
                  </a:lnTo>
                  <a:lnTo>
                    <a:pt x="947" y="889"/>
                  </a:lnTo>
                  <a:lnTo>
                    <a:pt x="833" y="1022"/>
                  </a:lnTo>
                  <a:lnTo>
                    <a:pt x="739" y="1154"/>
                  </a:lnTo>
                  <a:lnTo>
                    <a:pt x="644" y="1287"/>
                  </a:lnTo>
                  <a:lnTo>
                    <a:pt x="644" y="1287"/>
                  </a:lnTo>
                  <a:lnTo>
                    <a:pt x="587" y="1381"/>
                  </a:lnTo>
                  <a:lnTo>
                    <a:pt x="587" y="1381"/>
                  </a:lnTo>
                  <a:lnTo>
                    <a:pt x="644" y="1362"/>
                  </a:lnTo>
                  <a:lnTo>
                    <a:pt x="644" y="1362"/>
                  </a:lnTo>
                  <a:lnTo>
                    <a:pt x="796" y="1268"/>
                  </a:lnTo>
                  <a:lnTo>
                    <a:pt x="890" y="1249"/>
                  </a:lnTo>
                  <a:lnTo>
                    <a:pt x="966" y="1230"/>
                  </a:lnTo>
                  <a:lnTo>
                    <a:pt x="1061" y="1230"/>
                  </a:lnTo>
                  <a:lnTo>
                    <a:pt x="1155" y="1249"/>
                  </a:lnTo>
                  <a:lnTo>
                    <a:pt x="1231" y="1268"/>
                  </a:lnTo>
                  <a:lnTo>
                    <a:pt x="1325" y="1325"/>
                  </a:lnTo>
                  <a:lnTo>
                    <a:pt x="1325" y="1325"/>
                  </a:lnTo>
                  <a:lnTo>
                    <a:pt x="1401" y="1381"/>
                  </a:lnTo>
                  <a:lnTo>
                    <a:pt x="1458" y="1438"/>
                  </a:lnTo>
                  <a:lnTo>
                    <a:pt x="1515" y="1495"/>
                  </a:lnTo>
                  <a:lnTo>
                    <a:pt x="1571" y="1571"/>
                  </a:lnTo>
                  <a:lnTo>
                    <a:pt x="1628" y="1741"/>
                  </a:lnTo>
                  <a:lnTo>
                    <a:pt x="1647" y="1892"/>
                  </a:lnTo>
                  <a:lnTo>
                    <a:pt x="1628" y="2063"/>
                  </a:lnTo>
                  <a:lnTo>
                    <a:pt x="1571" y="2233"/>
                  </a:lnTo>
                  <a:lnTo>
                    <a:pt x="1496" y="2403"/>
                  </a:lnTo>
                  <a:lnTo>
                    <a:pt x="1401" y="2536"/>
                  </a:lnTo>
                  <a:lnTo>
                    <a:pt x="1401" y="2536"/>
                  </a:lnTo>
                  <a:lnTo>
                    <a:pt x="1288" y="2687"/>
                  </a:lnTo>
                  <a:lnTo>
                    <a:pt x="1136" y="2801"/>
                  </a:lnTo>
                  <a:lnTo>
                    <a:pt x="985" y="2914"/>
                  </a:lnTo>
                  <a:lnTo>
                    <a:pt x="815" y="2990"/>
                  </a:lnTo>
                  <a:lnTo>
                    <a:pt x="625" y="3047"/>
                  </a:lnTo>
                  <a:lnTo>
                    <a:pt x="436" y="3084"/>
                  </a:lnTo>
                  <a:lnTo>
                    <a:pt x="266" y="3066"/>
                  </a:lnTo>
                  <a:lnTo>
                    <a:pt x="171" y="3028"/>
                  </a:lnTo>
                  <a:lnTo>
                    <a:pt x="77" y="2990"/>
                  </a:lnTo>
                  <a:lnTo>
                    <a:pt x="77" y="2990"/>
                  </a:lnTo>
                  <a:lnTo>
                    <a:pt x="39" y="2971"/>
                  </a:lnTo>
                  <a:lnTo>
                    <a:pt x="20" y="2914"/>
                  </a:lnTo>
                  <a:lnTo>
                    <a:pt x="1" y="2876"/>
                  </a:lnTo>
                  <a:lnTo>
                    <a:pt x="20" y="2820"/>
                  </a:lnTo>
                  <a:lnTo>
                    <a:pt x="39" y="2782"/>
                  </a:lnTo>
                  <a:lnTo>
                    <a:pt x="58" y="2744"/>
                  </a:lnTo>
                  <a:lnTo>
                    <a:pt x="114" y="2725"/>
                  </a:lnTo>
                  <a:lnTo>
                    <a:pt x="152" y="2706"/>
                  </a:lnTo>
                  <a:lnTo>
                    <a:pt x="152" y="2706"/>
                  </a:lnTo>
                  <a:lnTo>
                    <a:pt x="398" y="2706"/>
                  </a:lnTo>
                  <a:lnTo>
                    <a:pt x="606" y="2649"/>
                  </a:lnTo>
                  <a:lnTo>
                    <a:pt x="720" y="2630"/>
                  </a:lnTo>
                  <a:lnTo>
                    <a:pt x="815" y="2574"/>
                  </a:lnTo>
                  <a:lnTo>
                    <a:pt x="909" y="2517"/>
                  </a:lnTo>
                  <a:lnTo>
                    <a:pt x="1004" y="2441"/>
                  </a:lnTo>
                  <a:lnTo>
                    <a:pt x="1004" y="2441"/>
                  </a:lnTo>
                  <a:lnTo>
                    <a:pt x="1117" y="2309"/>
                  </a:lnTo>
                  <a:lnTo>
                    <a:pt x="1231" y="2157"/>
                  </a:lnTo>
                  <a:lnTo>
                    <a:pt x="1269" y="2063"/>
                  </a:lnTo>
                  <a:lnTo>
                    <a:pt x="1288" y="1987"/>
                  </a:lnTo>
                  <a:lnTo>
                    <a:pt x="1288" y="1892"/>
                  </a:lnTo>
                  <a:lnTo>
                    <a:pt x="1269" y="1798"/>
                  </a:lnTo>
                  <a:lnTo>
                    <a:pt x="1269" y="1798"/>
                  </a:lnTo>
                  <a:lnTo>
                    <a:pt x="1231" y="1741"/>
                  </a:lnTo>
                  <a:lnTo>
                    <a:pt x="1174" y="1684"/>
                  </a:lnTo>
                  <a:lnTo>
                    <a:pt x="1098" y="1646"/>
                  </a:lnTo>
                  <a:lnTo>
                    <a:pt x="1042" y="1627"/>
                  </a:lnTo>
                  <a:lnTo>
                    <a:pt x="1042" y="1627"/>
                  </a:lnTo>
                  <a:lnTo>
                    <a:pt x="966" y="1646"/>
                  </a:lnTo>
                  <a:lnTo>
                    <a:pt x="909" y="1684"/>
                  </a:lnTo>
                  <a:lnTo>
                    <a:pt x="796" y="1779"/>
                  </a:lnTo>
                  <a:lnTo>
                    <a:pt x="796" y="1779"/>
                  </a:lnTo>
                  <a:lnTo>
                    <a:pt x="720" y="1836"/>
                  </a:lnTo>
                  <a:lnTo>
                    <a:pt x="606" y="1873"/>
                  </a:lnTo>
                  <a:lnTo>
                    <a:pt x="512" y="1911"/>
                  </a:lnTo>
                  <a:lnTo>
                    <a:pt x="398" y="1911"/>
                  </a:lnTo>
                  <a:lnTo>
                    <a:pt x="304" y="1892"/>
                  </a:lnTo>
                  <a:lnTo>
                    <a:pt x="209" y="1854"/>
                  </a:lnTo>
                  <a:lnTo>
                    <a:pt x="133" y="1779"/>
                  </a:lnTo>
                  <a:lnTo>
                    <a:pt x="77" y="1684"/>
                  </a:lnTo>
                  <a:lnTo>
                    <a:pt x="77" y="1684"/>
                  </a:lnTo>
                  <a:lnTo>
                    <a:pt x="39" y="1590"/>
                  </a:lnTo>
                  <a:lnTo>
                    <a:pt x="39" y="1495"/>
                  </a:lnTo>
                  <a:lnTo>
                    <a:pt x="58" y="1400"/>
                  </a:lnTo>
                  <a:lnTo>
                    <a:pt x="77" y="1306"/>
                  </a:lnTo>
                  <a:lnTo>
                    <a:pt x="171" y="1116"/>
                  </a:lnTo>
                  <a:lnTo>
                    <a:pt x="266" y="946"/>
                  </a:lnTo>
                  <a:lnTo>
                    <a:pt x="266" y="946"/>
                  </a:lnTo>
                  <a:lnTo>
                    <a:pt x="379" y="795"/>
                  </a:lnTo>
                  <a:lnTo>
                    <a:pt x="512" y="643"/>
                  </a:lnTo>
                  <a:lnTo>
                    <a:pt x="644" y="492"/>
                  </a:lnTo>
                  <a:lnTo>
                    <a:pt x="796" y="378"/>
                  </a:lnTo>
                  <a:lnTo>
                    <a:pt x="796" y="378"/>
                  </a:lnTo>
                  <a:lnTo>
                    <a:pt x="966" y="265"/>
                  </a:lnTo>
                  <a:lnTo>
                    <a:pt x="1155" y="151"/>
                  </a:lnTo>
                  <a:lnTo>
                    <a:pt x="1344" y="76"/>
                  </a:lnTo>
                  <a:lnTo>
                    <a:pt x="1553" y="19"/>
                  </a:lnTo>
                  <a:lnTo>
                    <a:pt x="1761" y="0"/>
                  </a:lnTo>
                  <a:lnTo>
                    <a:pt x="1855" y="19"/>
                  </a:lnTo>
                  <a:lnTo>
                    <a:pt x="1950" y="38"/>
                  </a:lnTo>
                  <a:lnTo>
                    <a:pt x="2045" y="76"/>
                  </a:lnTo>
                  <a:lnTo>
                    <a:pt x="2139" y="114"/>
                  </a:lnTo>
                  <a:lnTo>
                    <a:pt x="2234" y="170"/>
                  </a:lnTo>
                  <a:lnTo>
                    <a:pt x="2309" y="246"/>
                  </a:lnTo>
                  <a:lnTo>
                    <a:pt x="2309" y="246"/>
                  </a:lnTo>
                  <a:lnTo>
                    <a:pt x="2385" y="322"/>
                  </a:lnTo>
                  <a:lnTo>
                    <a:pt x="2442" y="416"/>
                  </a:lnTo>
                  <a:lnTo>
                    <a:pt x="2499" y="511"/>
                  </a:lnTo>
                  <a:lnTo>
                    <a:pt x="2537" y="606"/>
                  </a:lnTo>
                  <a:lnTo>
                    <a:pt x="2574" y="795"/>
                  </a:lnTo>
                  <a:lnTo>
                    <a:pt x="2574" y="1022"/>
                  </a:lnTo>
                  <a:lnTo>
                    <a:pt x="2574"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5" name="Google Shape;3255;p34"/>
            <p:cNvSpPr/>
            <p:nvPr/>
          </p:nvSpPr>
          <p:spPr>
            <a:xfrm>
              <a:off x="3190310" y="3397880"/>
              <a:ext cx="387607" cy="390237"/>
            </a:xfrm>
            <a:custGeom>
              <a:avLst/>
              <a:gdLst/>
              <a:ahLst/>
              <a:cxnLst/>
              <a:rect l="l" t="t" r="r" b="b"/>
              <a:pathLst>
                <a:path w="13853" h="13947"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6" name="Google Shape;3256;p34"/>
            <p:cNvSpPr/>
            <p:nvPr/>
          </p:nvSpPr>
          <p:spPr>
            <a:xfrm>
              <a:off x="3190310" y="3397880"/>
              <a:ext cx="387607" cy="390237"/>
            </a:xfrm>
            <a:custGeom>
              <a:avLst/>
              <a:gdLst/>
              <a:ahLst/>
              <a:cxnLst/>
              <a:rect l="l" t="t" r="r" b="b"/>
              <a:pathLst>
                <a:path w="13853" h="13947" fill="none"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7" name="Google Shape;3257;p34"/>
            <p:cNvSpPr/>
            <p:nvPr/>
          </p:nvSpPr>
          <p:spPr>
            <a:xfrm>
              <a:off x="3442860" y="3558292"/>
              <a:ext cx="36038" cy="59346"/>
            </a:xfrm>
            <a:custGeom>
              <a:avLst/>
              <a:gdLst/>
              <a:ahLst/>
              <a:cxnLst/>
              <a:rect l="l" t="t" r="r" b="b"/>
              <a:pathLst>
                <a:path w="1288" h="2121" extrusionOk="0">
                  <a:moveTo>
                    <a:pt x="1" y="1042"/>
                  </a:moveTo>
                  <a:lnTo>
                    <a:pt x="1" y="1042"/>
                  </a:lnTo>
                  <a:lnTo>
                    <a:pt x="1" y="833"/>
                  </a:lnTo>
                  <a:lnTo>
                    <a:pt x="39" y="625"/>
                  </a:lnTo>
                  <a:lnTo>
                    <a:pt x="95" y="455"/>
                  </a:lnTo>
                  <a:lnTo>
                    <a:pt x="171" y="304"/>
                  </a:lnTo>
                  <a:lnTo>
                    <a:pt x="171" y="304"/>
                  </a:lnTo>
                  <a:lnTo>
                    <a:pt x="266" y="171"/>
                  </a:lnTo>
                  <a:lnTo>
                    <a:pt x="379" y="76"/>
                  </a:lnTo>
                  <a:lnTo>
                    <a:pt x="493" y="20"/>
                  </a:lnTo>
                  <a:lnTo>
                    <a:pt x="644" y="1"/>
                  </a:lnTo>
                  <a:lnTo>
                    <a:pt x="644" y="1"/>
                  </a:lnTo>
                  <a:lnTo>
                    <a:pt x="777" y="20"/>
                  </a:lnTo>
                  <a:lnTo>
                    <a:pt x="890" y="76"/>
                  </a:lnTo>
                  <a:lnTo>
                    <a:pt x="1004" y="171"/>
                  </a:lnTo>
                  <a:lnTo>
                    <a:pt x="1098" y="304"/>
                  </a:lnTo>
                  <a:lnTo>
                    <a:pt x="1098" y="304"/>
                  </a:lnTo>
                  <a:lnTo>
                    <a:pt x="1174" y="455"/>
                  </a:lnTo>
                  <a:lnTo>
                    <a:pt x="1231" y="644"/>
                  </a:lnTo>
                  <a:lnTo>
                    <a:pt x="1269" y="833"/>
                  </a:lnTo>
                  <a:lnTo>
                    <a:pt x="1288" y="1060"/>
                  </a:lnTo>
                  <a:lnTo>
                    <a:pt x="1288" y="1060"/>
                  </a:lnTo>
                  <a:lnTo>
                    <a:pt x="1269" y="1269"/>
                  </a:lnTo>
                  <a:lnTo>
                    <a:pt x="1231" y="1458"/>
                  </a:lnTo>
                  <a:lnTo>
                    <a:pt x="1174" y="1647"/>
                  </a:lnTo>
                  <a:lnTo>
                    <a:pt x="1098" y="1817"/>
                  </a:lnTo>
                  <a:lnTo>
                    <a:pt x="1098" y="1817"/>
                  </a:lnTo>
                  <a:lnTo>
                    <a:pt x="1004" y="1950"/>
                  </a:lnTo>
                  <a:lnTo>
                    <a:pt x="890" y="2044"/>
                  </a:lnTo>
                  <a:lnTo>
                    <a:pt x="777" y="2101"/>
                  </a:lnTo>
                  <a:lnTo>
                    <a:pt x="644" y="2120"/>
                  </a:lnTo>
                  <a:lnTo>
                    <a:pt x="644" y="2120"/>
                  </a:lnTo>
                  <a:lnTo>
                    <a:pt x="493" y="2101"/>
                  </a:lnTo>
                  <a:lnTo>
                    <a:pt x="379" y="2025"/>
                  </a:lnTo>
                  <a:lnTo>
                    <a:pt x="266" y="1931"/>
                  </a:lnTo>
                  <a:lnTo>
                    <a:pt x="171" y="1798"/>
                  </a:lnTo>
                  <a:lnTo>
                    <a:pt x="171" y="1798"/>
                  </a:lnTo>
                  <a:lnTo>
                    <a:pt x="95" y="1628"/>
                  </a:lnTo>
                  <a:lnTo>
                    <a:pt x="39" y="1439"/>
                  </a:lnTo>
                  <a:lnTo>
                    <a:pt x="1" y="1250"/>
                  </a:lnTo>
                  <a:lnTo>
                    <a:pt x="1" y="1042"/>
                  </a:lnTo>
                  <a:lnTo>
                    <a:pt x="1" y="1042"/>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8" name="Google Shape;3258;p34"/>
            <p:cNvSpPr/>
            <p:nvPr/>
          </p:nvSpPr>
          <p:spPr>
            <a:xfrm>
              <a:off x="3430688" y="3503758"/>
              <a:ext cx="77868" cy="24930"/>
            </a:xfrm>
            <a:custGeom>
              <a:avLst/>
              <a:gdLst/>
              <a:ahLst/>
              <a:cxnLst/>
              <a:rect l="l" t="t" r="r" b="b"/>
              <a:pathLst>
                <a:path w="2783" h="891" extrusionOk="0">
                  <a:moveTo>
                    <a:pt x="1420" y="20"/>
                  </a:moveTo>
                  <a:lnTo>
                    <a:pt x="1420" y="20"/>
                  </a:lnTo>
                  <a:lnTo>
                    <a:pt x="1268" y="1"/>
                  </a:lnTo>
                  <a:lnTo>
                    <a:pt x="1117" y="1"/>
                  </a:lnTo>
                  <a:lnTo>
                    <a:pt x="966" y="20"/>
                  </a:lnTo>
                  <a:lnTo>
                    <a:pt x="833" y="39"/>
                  </a:lnTo>
                  <a:lnTo>
                    <a:pt x="568" y="133"/>
                  </a:lnTo>
                  <a:lnTo>
                    <a:pt x="341" y="247"/>
                  </a:lnTo>
                  <a:lnTo>
                    <a:pt x="171" y="360"/>
                  </a:lnTo>
                  <a:lnTo>
                    <a:pt x="57" y="474"/>
                  </a:lnTo>
                  <a:lnTo>
                    <a:pt x="1" y="549"/>
                  </a:lnTo>
                  <a:lnTo>
                    <a:pt x="1" y="587"/>
                  </a:lnTo>
                  <a:lnTo>
                    <a:pt x="20" y="606"/>
                  </a:lnTo>
                  <a:lnTo>
                    <a:pt x="20" y="606"/>
                  </a:lnTo>
                  <a:lnTo>
                    <a:pt x="190" y="663"/>
                  </a:lnTo>
                  <a:lnTo>
                    <a:pt x="512" y="701"/>
                  </a:lnTo>
                  <a:lnTo>
                    <a:pt x="947" y="777"/>
                  </a:lnTo>
                  <a:lnTo>
                    <a:pt x="1439" y="833"/>
                  </a:lnTo>
                  <a:lnTo>
                    <a:pt x="1931" y="871"/>
                  </a:lnTo>
                  <a:lnTo>
                    <a:pt x="2347" y="890"/>
                  </a:lnTo>
                  <a:lnTo>
                    <a:pt x="2517" y="871"/>
                  </a:lnTo>
                  <a:lnTo>
                    <a:pt x="2650" y="871"/>
                  </a:lnTo>
                  <a:lnTo>
                    <a:pt x="2744" y="833"/>
                  </a:lnTo>
                  <a:lnTo>
                    <a:pt x="2763" y="814"/>
                  </a:lnTo>
                  <a:lnTo>
                    <a:pt x="2782" y="795"/>
                  </a:lnTo>
                  <a:lnTo>
                    <a:pt x="2782" y="795"/>
                  </a:lnTo>
                  <a:lnTo>
                    <a:pt x="2763" y="739"/>
                  </a:lnTo>
                  <a:lnTo>
                    <a:pt x="2707" y="644"/>
                  </a:lnTo>
                  <a:lnTo>
                    <a:pt x="2612" y="531"/>
                  </a:lnTo>
                  <a:lnTo>
                    <a:pt x="2480" y="417"/>
                  </a:lnTo>
                  <a:lnTo>
                    <a:pt x="2290" y="303"/>
                  </a:lnTo>
                  <a:lnTo>
                    <a:pt x="2044" y="190"/>
                  </a:lnTo>
                  <a:lnTo>
                    <a:pt x="1760" y="95"/>
                  </a:lnTo>
                  <a:lnTo>
                    <a:pt x="1420" y="20"/>
                  </a:lnTo>
                  <a:lnTo>
                    <a:pt x="1420" y="20"/>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9" name="Google Shape;3259;p34"/>
            <p:cNvSpPr/>
            <p:nvPr/>
          </p:nvSpPr>
          <p:spPr>
            <a:xfrm>
              <a:off x="3287205" y="3558823"/>
              <a:ext cx="37633" cy="58814"/>
            </a:xfrm>
            <a:custGeom>
              <a:avLst/>
              <a:gdLst/>
              <a:ahLst/>
              <a:cxnLst/>
              <a:rect l="l" t="t" r="r" b="b"/>
              <a:pathLst>
                <a:path w="1345" h="2102" extrusionOk="0">
                  <a:moveTo>
                    <a:pt x="1" y="1041"/>
                  </a:moveTo>
                  <a:lnTo>
                    <a:pt x="1" y="1041"/>
                  </a:lnTo>
                  <a:lnTo>
                    <a:pt x="20" y="814"/>
                  </a:lnTo>
                  <a:lnTo>
                    <a:pt x="57" y="625"/>
                  </a:lnTo>
                  <a:lnTo>
                    <a:pt x="114" y="436"/>
                  </a:lnTo>
                  <a:lnTo>
                    <a:pt x="190" y="285"/>
                  </a:lnTo>
                  <a:lnTo>
                    <a:pt x="190" y="285"/>
                  </a:lnTo>
                  <a:lnTo>
                    <a:pt x="303" y="152"/>
                  </a:lnTo>
                  <a:lnTo>
                    <a:pt x="417" y="57"/>
                  </a:lnTo>
                  <a:lnTo>
                    <a:pt x="549" y="20"/>
                  </a:lnTo>
                  <a:lnTo>
                    <a:pt x="682" y="1"/>
                  </a:lnTo>
                  <a:lnTo>
                    <a:pt x="682" y="1"/>
                  </a:lnTo>
                  <a:lnTo>
                    <a:pt x="814" y="20"/>
                  </a:lnTo>
                  <a:lnTo>
                    <a:pt x="928" y="76"/>
                  </a:lnTo>
                  <a:lnTo>
                    <a:pt x="1041" y="171"/>
                  </a:lnTo>
                  <a:lnTo>
                    <a:pt x="1136" y="303"/>
                  </a:lnTo>
                  <a:lnTo>
                    <a:pt x="1136" y="303"/>
                  </a:lnTo>
                  <a:lnTo>
                    <a:pt x="1231" y="455"/>
                  </a:lnTo>
                  <a:lnTo>
                    <a:pt x="1287" y="644"/>
                  </a:lnTo>
                  <a:lnTo>
                    <a:pt x="1325" y="833"/>
                  </a:lnTo>
                  <a:lnTo>
                    <a:pt x="1344" y="1060"/>
                  </a:lnTo>
                  <a:lnTo>
                    <a:pt x="1344" y="1060"/>
                  </a:lnTo>
                  <a:lnTo>
                    <a:pt x="1325" y="1250"/>
                  </a:lnTo>
                  <a:lnTo>
                    <a:pt x="1287" y="1458"/>
                  </a:lnTo>
                  <a:lnTo>
                    <a:pt x="1231" y="1628"/>
                  </a:lnTo>
                  <a:lnTo>
                    <a:pt x="1136" y="1798"/>
                  </a:lnTo>
                  <a:lnTo>
                    <a:pt x="1136" y="1798"/>
                  </a:lnTo>
                  <a:lnTo>
                    <a:pt x="1041" y="1931"/>
                  </a:lnTo>
                  <a:lnTo>
                    <a:pt x="928" y="2025"/>
                  </a:lnTo>
                  <a:lnTo>
                    <a:pt x="814" y="2082"/>
                  </a:lnTo>
                  <a:lnTo>
                    <a:pt x="682" y="2101"/>
                  </a:lnTo>
                  <a:lnTo>
                    <a:pt x="682" y="2101"/>
                  </a:lnTo>
                  <a:lnTo>
                    <a:pt x="549" y="2082"/>
                  </a:lnTo>
                  <a:lnTo>
                    <a:pt x="417" y="2025"/>
                  </a:lnTo>
                  <a:lnTo>
                    <a:pt x="303" y="1931"/>
                  </a:lnTo>
                  <a:lnTo>
                    <a:pt x="190" y="1798"/>
                  </a:lnTo>
                  <a:lnTo>
                    <a:pt x="190" y="1798"/>
                  </a:lnTo>
                  <a:lnTo>
                    <a:pt x="114" y="1628"/>
                  </a:lnTo>
                  <a:lnTo>
                    <a:pt x="57" y="1439"/>
                  </a:lnTo>
                  <a:lnTo>
                    <a:pt x="20" y="1250"/>
                  </a:lnTo>
                  <a:lnTo>
                    <a:pt x="1" y="1041"/>
                  </a:lnTo>
                  <a:lnTo>
                    <a:pt x="1" y="104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0" name="Google Shape;3260;p34"/>
            <p:cNvSpPr/>
            <p:nvPr/>
          </p:nvSpPr>
          <p:spPr>
            <a:xfrm>
              <a:off x="3259673" y="3499533"/>
              <a:ext cx="78932" cy="22804"/>
            </a:xfrm>
            <a:custGeom>
              <a:avLst/>
              <a:gdLst/>
              <a:ahLst/>
              <a:cxnLst/>
              <a:rect l="l" t="t" r="r" b="b"/>
              <a:pathLst>
                <a:path w="2821" h="815" extrusionOk="0">
                  <a:moveTo>
                    <a:pt x="1401" y="19"/>
                  </a:moveTo>
                  <a:lnTo>
                    <a:pt x="1401" y="19"/>
                  </a:lnTo>
                  <a:lnTo>
                    <a:pt x="1552" y="0"/>
                  </a:lnTo>
                  <a:lnTo>
                    <a:pt x="1704" y="0"/>
                  </a:lnTo>
                  <a:lnTo>
                    <a:pt x="1855" y="19"/>
                  </a:lnTo>
                  <a:lnTo>
                    <a:pt x="1988" y="38"/>
                  </a:lnTo>
                  <a:lnTo>
                    <a:pt x="2252" y="133"/>
                  </a:lnTo>
                  <a:lnTo>
                    <a:pt x="2479" y="246"/>
                  </a:lnTo>
                  <a:lnTo>
                    <a:pt x="2650" y="360"/>
                  </a:lnTo>
                  <a:lnTo>
                    <a:pt x="2763" y="473"/>
                  </a:lnTo>
                  <a:lnTo>
                    <a:pt x="2820" y="549"/>
                  </a:lnTo>
                  <a:lnTo>
                    <a:pt x="2820" y="587"/>
                  </a:lnTo>
                  <a:lnTo>
                    <a:pt x="2801" y="606"/>
                  </a:lnTo>
                  <a:lnTo>
                    <a:pt x="2801" y="606"/>
                  </a:lnTo>
                  <a:lnTo>
                    <a:pt x="2517" y="663"/>
                  </a:lnTo>
                  <a:lnTo>
                    <a:pt x="2177" y="719"/>
                  </a:lnTo>
                  <a:lnTo>
                    <a:pt x="1779" y="776"/>
                  </a:lnTo>
                  <a:lnTo>
                    <a:pt x="1363" y="795"/>
                  </a:lnTo>
                  <a:lnTo>
                    <a:pt x="966" y="814"/>
                  </a:lnTo>
                  <a:lnTo>
                    <a:pt x="587" y="814"/>
                  </a:lnTo>
                  <a:lnTo>
                    <a:pt x="266" y="814"/>
                  </a:lnTo>
                  <a:lnTo>
                    <a:pt x="38" y="795"/>
                  </a:lnTo>
                  <a:lnTo>
                    <a:pt x="38" y="795"/>
                  </a:lnTo>
                  <a:lnTo>
                    <a:pt x="20" y="776"/>
                  </a:lnTo>
                  <a:lnTo>
                    <a:pt x="1" y="757"/>
                  </a:lnTo>
                  <a:lnTo>
                    <a:pt x="1" y="719"/>
                  </a:lnTo>
                  <a:lnTo>
                    <a:pt x="38" y="682"/>
                  </a:lnTo>
                  <a:lnTo>
                    <a:pt x="133" y="568"/>
                  </a:lnTo>
                  <a:lnTo>
                    <a:pt x="284" y="454"/>
                  </a:lnTo>
                  <a:lnTo>
                    <a:pt x="493" y="322"/>
                  </a:lnTo>
                  <a:lnTo>
                    <a:pt x="739" y="208"/>
                  </a:lnTo>
                  <a:lnTo>
                    <a:pt x="1060" y="95"/>
                  </a:lnTo>
                  <a:lnTo>
                    <a:pt x="1401" y="19"/>
                  </a:lnTo>
                  <a:lnTo>
                    <a:pt x="1401" y="19"/>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1" name="Google Shape;3261;p34"/>
            <p:cNvSpPr/>
            <p:nvPr/>
          </p:nvSpPr>
          <p:spPr>
            <a:xfrm>
              <a:off x="3341207" y="3605943"/>
              <a:ext cx="11696" cy="10632"/>
            </a:xfrm>
            <a:custGeom>
              <a:avLst/>
              <a:gdLst/>
              <a:ahLst/>
              <a:cxnLst/>
              <a:rect l="l" t="t" r="r" b="b"/>
              <a:pathLst>
                <a:path w="418" h="380" extrusionOk="0">
                  <a:moveTo>
                    <a:pt x="417" y="171"/>
                  </a:moveTo>
                  <a:lnTo>
                    <a:pt x="417" y="171"/>
                  </a:lnTo>
                  <a:lnTo>
                    <a:pt x="398" y="114"/>
                  </a:lnTo>
                  <a:lnTo>
                    <a:pt x="360" y="58"/>
                  </a:lnTo>
                  <a:lnTo>
                    <a:pt x="322" y="20"/>
                  </a:lnTo>
                  <a:lnTo>
                    <a:pt x="266" y="1"/>
                  </a:lnTo>
                  <a:lnTo>
                    <a:pt x="190" y="1"/>
                  </a:lnTo>
                  <a:lnTo>
                    <a:pt x="133" y="1"/>
                  </a:lnTo>
                  <a:lnTo>
                    <a:pt x="76" y="39"/>
                  </a:lnTo>
                  <a:lnTo>
                    <a:pt x="39" y="95"/>
                  </a:lnTo>
                  <a:lnTo>
                    <a:pt x="39" y="95"/>
                  </a:lnTo>
                  <a:lnTo>
                    <a:pt x="1" y="171"/>
                  </a:lnTo>
                  <a:lnTo>
                    <a:pt x="20" y="247"/>
                  </a:lnTo>
                  <a:lnTo>
                    <a:pt x="57" y="304"/>
                  </a:lnTo>
                  <a:lnTo>
                    <a:pt x="114" y="360"/>
                  </a:lnTo>
                  <a:lnTo>
                    <a:pt x="190" y="379"/>
                  </a:lnTo>
                  <a:lnTo>
                    <a:pt x="266" y="379"/>
                  </a:lnTo>
                  <a:lnTo>
                    <a:pt x="341" y="341"/>
                  </a:lnTo>
                  <a:lnTo>
                    <a:pt x="398" y="285"/>
                  </a:lnTo>
                  <a:lnTo>
                    <a:pt x="398" y="285"/>
                  </a:lnTo>
                  <a:lnTo>
                    <a:pt x="417" y="209"/>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2" name="Google Shape;3262;p34"/>
            <p:cNvSpPr/>
            <p:nvPr/>
          </p:nvSpPr>
          <p:spPr>
            <a:xfrm>
              <a:off x="3411102" y="3584761"/>
              <a:ext cx="11668" cy="11164"/>
            </a:xfrm>
            <a:custGeom>
              <a:avLst/>
              <a:gdLst/>
              <a:ahLst/>
              <a:cxnLst/>
              <a:rect l="l" t="t" r="r" b="b"/>
              <a:pathLst>
                <a:path w="417" h="399" extrusionOk="0">
                  <a:moveTo>
                    <a:pt x="417" y="171"/>
                  </a:moveTo>
                  <a:lnTo>
                    <a:pt x="417" y="171"/>
                  </a:lnTo>
                  <a:lnTo>
                    <a:pt x="398" y="114"/>
                  </a:lnTo>
                  <a:lnTo>
                    <a:pt x="360" y="77"/>
                  </a:lnTo>
                  <a:lnTo>
                    <a:pt x="303" y="39"/>
                  </a:lnTo>
                  <a:lnTo>
                    <a:pt x="247" y="20"/>
                  </a:lnTo>
                  <a:lnTo>
                    <a:pt x="190" y="1"/>
                  </a:lnTo>
                  <a:lnTo>
                    <a:pt x="133" y="20"/>
                  </a:lnTo>
                  <a:lnTo>
                    <a:pt x="76" y="58"/>
                  </a:lnTo>
                  <a:lnTo>
                    <a:pt x="19" y="96"/>
                  </a:lnTo>
                  <a:lnTo>
                    <a:pt x="19" y="96"/>
                  </a:lnTo>
                  <a:lnTo>
                    <a:pt x="1" y="171"/>
                  </a:lnTo>
                  <a:lnTo>
                    <a:pt x="1" y="247"/>
                  </a:lnTo>
                  <a:lnTo>
                    <a:pt x="38" y="323"/>
                  </a:lnTo>
                  <a:lnTo>
                    <a:pt x="114" y="360"/>
                  </a:lnTo>
                  <a:lnTo>
                    <a:pt x="190" y="398"/>
                  </a:lnTo>
                  <a:lnTo>
                    <a:pt x="265" y="398"/>
                  </a:lnTo>
                  <a:lnTo>
                    <a:pt x="341" y="360"/>
                  </a:lnTo>
                  <a:lnTo>
                    <a:pt x="398" y="285"/>
                  </a:lnTo>
                  <a:lnTo>
                    <a:pt x="398" y="285"/>
                  </a:lnTo>
                  <a:lnTo>
                    <a:pt x="417" y="228"/>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3" name="Google Shape;3263;p34"/>
            <p:cNvSpPr/>
            <p:nvPr/>
          </p:nvSpPr>
          <p:spPr>
            <a:xfrm>
              <a:off x="3351812" y="3581068"/>
              <a:ext cx="8478" cy="7974"/>
            </a:xfrm>
            <a:custGeom>
              <a:avLst/>
              <a:gdLst/>
              <a:ahLst/>
              <a:cxnLst/>
              <a:rect l="l" t="t" r="r" b="b"/>
              <a:pathLst>
                <a:path w="303" h="285" extrusionOk="0">
                  <a:moveTo>
                    <a:pt x="303" y="114"/>
                  </a:moveTo>
                  <a:lnTo>
                    <a:pt x="303" y="114"/>
                  </a:lnTo>
                  <a:lnTo>
                    <a:pt x="284" y="76"/>
                  </a:lnTo>
                  <a:lnTo>
                    <a:pt x="265" y="38"/>
                  </a:lnTo>
                  <a:lnTo>
                    <a:pt x="227" y="19"/>
                  </a:lnTo>
                  <a:lnTo>
                    <a:pt x="189" y="0"/>
                  </a:lnTo>
                  <a:lnTo>
                    <a:pt x="152" y="0"/>
                  </a:lnTo>
                  <a:lnTo>
                    <a:pt x="95" y="0"/>
                  </a:lnTo>
                  <a:lnTo>
                    <a:pt x="57" y="38"/>
                  </a:lnTo>
                  <a:lnTo>
                    <a:pt x="19" y="76"/>
                  </a:lnTo>
                  <a:lnTo>
                    <a:pt x="19" y="76"/>
                  </a:lnTo>
                  <a:lnTo>
                    <a:pt x="0" y="133"/>
                  </a:lnTo>
                  <a:lnTo>
                    <a:pt x="19" y="171"/>
                  </a:lnTo>
                  <a:lnTo>
                    <a:pt x="38" y="228"/>
                  </a:lnTo>
                  <a:lnTo>
                    <a:pt x="95" y="265"/>
                  </a:lnTo>
                  <a:lnTo>
                    <a:pt x="133" y="284"/>
                  </a:lnTo>
                  <a:lnTo>
                    <a:pt x="189" y="284"/>
                  </a:lnTo>
                  <a:lnTo>
                    <a:pt x="246" y="246"/>
                  </a:lnTo>
                  <a:lnTo>
                    <a:pt x="284" y="209"/>
                  </a:lnTo>
                  <a:lnTo>
                    <a:pt x="284" y="209"/>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4" name="Google Shape;3264;p34"/>
            <p:cNvSpPr/>
            <p:nvPr/>
          </p:nvSpPr>
          <p:spPr>
            <a:xfrm>
              <a:off x="3398399" y="3606474"/>
              <a:ext cx="8506" cy="7974"/>
            </a:xfrm>
            <a:custGeom>
              <a:avLst/>
              <a:gdLst/>
              <a:ahLst/>
              <a:cxnLst/>
              <a:rect l="l" t="t" r="r" b="b"/>
              <a:pathLst>
                <a:path w="304" h="285" extrusionOk="0">
                  <a:moveTo>
                    <a:pt x="303" y="133"/>
                  </a:moveTo>
                  <a:lnTo>
                    <a:pt x="303" y="133"/>
                  </a:lnTo>
                  <a:lnTo>
                    <a:pt x="284" y="76"/>
                  </a:lnTo>
                  <a:lnTo>
                    <a:pt x="265" y="57"/>
                  </a:lnTo>
                  <a:lnTo>
                    <a:pt x="227" y="20"/>
                  </a:lnTo>
                  <a:lnTo>
                    <a:pt x="190" y="1"/>
                  </a:lnTo>
                  <a:lnTo>
                    <a:pt x="133" y="1"/>
                  </a:lnTo>
                  <a:lnTo>
                    <a:pt x="95" y="20"/>
                  </a:lnTo>
                  <a:lnTo>
                    <a:pt x="57" y="39"/>
                  </a:lnTo>
                  <a:lnTo>
                    <a:pt x="19" y="76"/>
                  </a:lnTo>
                  <a:lnTo>
                    <a:pt x="19" y="76"/>
                  </a:lnTo>
                  <a:lnTo>
                    <a:pt x="0" y="133"/>
                  </a:lnTo>
                  <a:lnTo>
                    <a:pt x="0" y="190"/>
                  </a:lnTo>
                  <a:lnTo>
                    <a:pt x="38" y="228"/>
                  </a:lnTo>
                  <a:lnTo>
                    <a:pt x="76" y="266"/>
                  </a:lnTo>
                  <a:lnTo>
                    <a:pt x="133" y="285"/>
                  </a:lnTo>
                  <a:lnTo>
                    <a:pt x="190"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5" name="Google Shape;3265;p34"/>
            <p:cNvSpPr/>
            <p:nvPr/>
          </p:nvSpPr>
          <p:spPr>
            <a:xfrm>
              <a:off x="3386228" y="3580536"/>
              <a:ext cx="8478" cy="7974"/>
            </a:xfrm>
            <a:custGeom>
              <a:avLst/>
              <a:gdLst/>
              <a:ahLst/>
              <a:cxnLst/>
              <a:rect l="l" t="t" r="r" b="b"/>
              <a:pathLst>
                <a:path w="303" h="285" extrusionOk="0">
                  <a:moveTo>
                    <a:pt x="303" y="133"/>
                  </a:moveTo>
                  <a:lnTo>
                    <a:pt x="303" y="133"/>
                  </a:lnTo>
                  <a:lnTo>
                    <a:pt x="284" y="95"/>
                  </a:lnTo>
                  <a:lnTo>
                    <a:pt x="265" y="57"/>
                  </a:lnTo>
                  <a:lnTo>
                    <a:pt x="227" y="19"/>
                  </a:lnTo>
                  <a:lnTo>
                    <a:pt x="189" y="19"/>
                  </a:lnTo>
                  <a:lnTo>
                    <a:pt x="152" y="1"/>
                  </a:lnTo>
                  <a:lnTo>
                    <a:pt x="95" y="19"/>
                  </a:lnTo>
                  <a:lnTo>
                    <a:pt x="57" y="38"/>
                  </a:lnTo>
                  <a:lnTo>
                    <a:pt x="19" y="76"/>
                  </a:lnTo>
                  <a:lnTo>
                    <a:pt x="19" y="76"/>
                  </a:lnTo>
                  <a:lnTo>
                    <a:pt x="0" y="133"/>
                  </a:lnTo>
                  <a:lnTo>
                    <a:pt x="19" y="190"/>
                  </a:lnTo>
                  <a:lnTo>
                    <a:pt x="38" y="228"/>
                  </a:lnTo>
                  <a:lnTo>
                    <a:pt x="95" y="265"/>
                  </a:lnTo>
                  <a:lnTo>
                    <a:pt x="152" y="284"/>
                  </a:lnTo>
                  <a:lnTo>
                    <a:pt x="208" y="284"/>
                  </a:lnTo>
                  <a:lnTo>
                    <a:pt x="246" y="265"/>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6" name="Google Shape;3266;p34"/>
            <p:cNvSpPr/>
            <p:nvPr/>
          </p:nvSpPr>
          <p:spPr>
            <a:xfrm>
              <a:off x="3421175" y="3606474"/>
              <a:ext cx="8478" cy="7974"/>
            </a:xfrm>
            <a:custGeom>
              <a:avLst/>
              <a:gdLst/>
              <a:ahLst/>
              <a:cxnLst/>
              <a:rect l="l" t="t" r="r" b="b"/>
              <a:pathLst>
                <a:path w="303" h="285" extrusionOk="0">
                  <a:moveTo>
                    <a:pt x="303" y="133"/>
                  </a:moveTo>
                  <a:lnTo>
                    <a:pt x="303" y="133"/>
                  </a:lnTo>
                  <a:lnTo>
                    <a:pt x="284" y="76"/>
                  </a:lnTo>
                  <a:lnTo>
                    <a:pt x="265" y="57"/>
                  </a:lnTo>
                  <a:lnTo>
                    <a:pt x="227" y="20"/>
                  </a:lnTo>
                  <a:lnTo>
                    <a:pt x="189" y="1"/>
                  </a:lnTo>
                  <a:lnTo>
                    <a:pt x="133" y="1"/>
                  </a:lnTo>
                  <a:lnTo>
                    <a:pt x="95" y="20"/>
                  </a:lnTo>
                  <a:lnTo>
                    <a:pt x="57" y="39"/>
                  </a:lnTo>
                  <a:lnTo>
                    <a:pt x="19" y="76"/>
                  </a:lnTo>
                  <a:lnTo>
                    <a:pt x="19" y="76"/>
                  </a:lnTo>
                  <a:lnTo>
                    <a:pt x="0" y="133"/>
                  </a:lnTo>
                  <a:lnTo>
                    <a:pt x="0" y="190"/>
                  </a:lnTo>
                  <a:lnTo>
                    <a:pt x="38" y="228"/>
                  </a:lnTo>
                  <a:lnTo>
                    <a:pt x="76" y="266"/>
                  </a:lnTo>
                  <a:lnTo>
                    <a:pt x="133" y="285"/>
                  </a:lnTo>
                  <a:lnTo>
                    <a:pt x="189"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7" name="Google Shape;3267;p34"/>
            <p:cNvSpPr/>
            <p:nvPr/>
          </p:nvSpPr>
          <p:spPr>
            <a:xfrm>
              <a:off x="3372461" y="3600123"/>
              <a:ext cx="8478" cy="7443"/>
            </a:xfrm>
            <a:custGeom>
              <a:avLst/>
              <a:gdLst/>
              <a:ahLst/>
              <a:cxnLst/>
              <a:rect l="l" t="t" r="r" b="b"/>
              <a:pathLst>
                <a:path w="303" h="266" extrusionOk="0">
                  <a:moveTo>
                    <a:pt x="303" y="114"/>
                  </a:moveTo>
                  <a:lnTo>
                    <a:pt x="303" y="114"/>
                  </a:lnTo>
                  <a:lnTo>
                    <a:pt x="284" y="76"/>
                  </a:lnTo>
                  <a:lnTo>
                    <a:pt x="265" y="38"/>
                  </a:lnTo>
                  <a:lnTo>
                    <a:pt x="227" y="20"/>
                  </a:lnTo>
                  <a:lnTo>
                    <a:pt x="189" y="1"/>
                  </a:lnTo>
                  <a:lnTo>
                    <a:pt x="133" y="1"/>
                  </a:lnTo>
                  <a:lnTo>
                    <a:pt x="95" y="1"/>
                  </a:lnTo>
                  <a:lnTo>
                    <a:pt x="57" y="20"/>
                  </a:lnTo>
                  <a:lnTo>
                    <a:pt x="19" y="57"/>
                  </a:lnTo>
                  <a:lnTo>
                    <a:pt x="19" y="57"/>
                  </a:lnTo>
                  <a:lnTo>
                    <a:pt x="0" y="114"/>
                  </a:lnTo>
                  <a:lnTo>
                    <a:pt x="0" y="171"/>
                  </a:lnTo>
                  <a:lnTo>
                    <a:pt x="38" y="209"/>
                  </a:lnTo>
                  <a:lnTo>
                    <a:pt x="76" y="247"/>
                  </a:lnTo>
                  <a:lnTo>
                    <a:pt x="133" y="266"/>
                  </a:lnTo>
                  <a:lnTo>
                    <a:pt x="189" y="266"/>
                  </a:lnTo>
                  <a:lnTo>
                    <a:pt x="246" y="247"/>
                  </a:lnTo>
                  <a:lnTo>
                    <a:pt x="284" y="190"/>
                  </a:lnTo>
                  <a:lnTo>
                    <a:pt x="284" y="190"/>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8" name="Google Shape;3268;p34"/>
            <p:cNvSpPr/>
            <p:nvPr/>
          </p:nvSpPr>
          <p:spPr>
            <a:xfrm>
              <a:off x="3327441" y="3661008"/>
              <a:ext cx="113879" cy="33912"/>
            </a:xfrm>
            <a:custGeom>
              <a:avLst/>
              <a:gdLst/>
              <a:ahLst/>
              <a:cxnLst/>
              <a:rect l="l" t="t" r="r" b="b"/>
              <a:pathLst>
                <a:path w="4070" h="1212" extrusionOk="0">
                  <a:moveTo>
                    <a:pt x="1" y="133"/>
                  </a:moveTo>
                  <a:lnTo>
                    <a:pt x="1" y="133"/>
                  </a:lnTo>
                  <a:lnTo>
                    <a:pt x="20" y="171"/>
                  </a:lnTo>
                  <a:lnTo>
                    <a:pt x="76" y="285"/>
                  </a:lnTo>
                  <a:lnTo>
                    <a:pt x="190" y="436"/>
                  </a:lnTo>
                  <a:lnTo>
                    <a:pt x="341" y="625"/>
                  </a:lnTo>
                  <a:lnTo>
                    <a:pt x="455" y="720"/>
                  </a:lnTo>
                  <a:lnTo>
                    <a:pt x="587" y="814"/>
                  </a:lnTo>
                  <a:lnTo>
                    <a:pt x="739" y="909"/>
                  </a:lnTo>
                  <a:lnTo>
                    <a:pt x="909" y="985"/>
                  </a:lnTo>
                  <a:lnTo>
                    <a:pt x="1098" y="1060"/>
                  </a:lnTo>
                  <a:lnTo>
                    <a:pt x="1325" y="1117"/>
                  </a:lnTo>
                  <a:lnTo>
                    <a:pt x="1571" y="1174"/>
                  </a:lnTo>
                  <a:lnTo>
                    <a:pt x="1855" y="1193"/>
                  </a:lnTo>
                  <a:lnTo>
                    <a:pt x="1855" y="1193"/>
                  </a:lnTo>
                  <a:lnTo>
                    <a:pt x="2177" y="1212"/>
                  </a:lnTo>
                  <a:lnTo>
                    <a:pt x="2480" y="1193"/>
                  </a:lnTo>
                  <a:lnTo>
                    <a:pt x="2745" y="1136"/>
                  </a:lnTo>
                  <a:lnTo>
                    <a:pt x="2972" y="1079"/>
                  </a:lnTo>
                  <a:lnTo>
                    <a:pt x="3180" y="985"/>
                  </a:lnTo>
                  <a:lnTo>
                    <a:pt x="3369" y="890"/>
                  </a:lnTo>
                  <a:lnTo>
                    <a:pt x="3520" y="777"/>
                  </a:lnTo>
                  <a:lnTo>
                    <a:pt x="3653" y="644"/>
                  </a:lnTo>
                  <a:lnTo>
                    <a:pt x="3766" y="531"/>
                  </a:lnTo>
                  <a:lnTo>
                    <a:pt x="3842" y="417"/>
                  </a:lnTo>
                  <a:lnTo>
                    <a:pt x="3974" y="209"/>
                  </a:lnTo>
                  <a:lnTo>
                    <a:pt x="4050" y="58"/>
                  </a:lnTo>
                  <a:lnTo>
                    <a:pt x="4069" y="1"/>
                  </a:lnTo>
                  <a:lnTo>
                    <a:pt x="4069" y="1"/>
                  </a:lnTo>
                  <a:lnTo>
                    <a:pt x="3993" y="39"/>
                  </a:lnTo>
                  <a:lnTo>
                    <a:pt x="3785" y="152"/>
                  </a:lnTo>
                  <a:lnTo>
                    <a:pt x="3464" y="285"/>
                  </a:lnTo>
                  <a:lnTo>
                    <a:pt x="3255" y="341"/>
                  </a:lnTo>
                  <a:lnTo>
                    <a:pt x="3009" y="398"/>
                  </a:lnTo>
                  <a:lnTo>
                    <a:pt x="2726" y="455"/>
                  </a:lnTo>
                  <a:lnTo>
                    <a:pt x="2423" y="493"/>
                  </a:lnTo>
                  <a:lnTo>
                    <a:pt x="2101" y="512"/>
                  </a:lnTo>
                  <a:lnTo>
                    <a:pt x="1742" y="493"/>
                  </a:lnTo>
                  <a:lnTo>
                    <a:pt x="1344" y="455"/>
                  </a:lnTo>
                  <a:lnTo>
                    <a:pt x="928" y="379"/>
                  </a:lnTo>
                  <a:lnTo>
                    <a:pt x="474" y="285"/>
                  </a:lnTo>
                  <a:lnTo>
                    <a:pt x="1" y="133"/>
                  </a:lnTo>
                  <a:lnTo>
                    <a:pt x="1" y="133"/>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9" name="Google Shape;3269;p34"/>
            <p:cNvSpPr/>
            <p:nvPr/>
          </p:nvSpPr>
          <p:spPr>
            <a:xfrm>
              <a:off x="3363452" y="3622367"/>
              <a:ext cx="41858" cy="29155"/>
            </a:xfrm>
            <a:custGeom>
              <a:avLst/>
              <a:gdLst/>
              <a:ahLst/>
              <a:cxnLst/>
              <a:rect l="l" t="t" r="r" b="b"/>
              <a:pathLst>
                <a:path w="1496" h="1042" extrusionOk="0">
                  <a:moveTo>
                    <a:pt x="0" y="1041"/>
                  </a:moveTo>
                  <a:lnTo>
                    <a:pt x="0" y="1041"/>
                  </a:lnTo>
                  <a:lnTo>
                    <a:pt x="38" y="928"/>
                  </a:lnTo>
                  <a:lnTo>
                    <a:pt x="114" y="833"/>
                  </a:lnTo>
                  <a:lnTo>
                    <a:pt x="190" y="701"/>
                  </a:lnTo>
                  <a:lnTo>
                    <a:pt x="303" y="587"/>
                  </a:lnTo>
                  <a:lnTo>
                    <a:pt x="455" y="492"/>
                  </a:lnTo>
                  <a:lnTo>
                    <a:pt x="530" y="473"/>
                  </a:lnTo>
                  <a:lnTo>
                    <a:pt x="606" y="436"/>
                  </a:lnTo>
                  <a:lnTo>
                    <a:pt x="701" y="436"/>
                  </a:lnTo>
                  <a:lnTo>
                    <a:pt x="795" y="436"/>
                  </a:lnTo>
                  <a:lnTo>
                    <a:pt x="795" y="436"/>
                  </a:lnTo>
                  <a:lnTo>
                    <a:pt x="966" y="473"/>
                  </a:lnTo>
                  <a:lnTo>
                    <a:pt x="1117" y="549"/>
                  </a:lnTo>
                  <a:lnTo>
                    <a:pt x="1249" y="625"/>
                  </a:lnTo>
                  <a:lnTo>
                    <a:pt x="1344" y="719"/>
                  </a:lnTo>
                  <a:lnTo>
                    <a:pt x="1401" y="814"/>
                  </a:lnTo>
                  <a:lnTo>
                    <a:pt x="1458" y="890"/>
                  </a:lnTo>
                  <a:lnTo>
                    <a:pt x="1495" y="965"/>
                  </a:lnTo>
                  <a:lnTo>
                    <a:pt x="1495" y="965"/>
                  </a:lnTo>
                  <a:lnTo>
                    <a:pt x="1495" y="814"/>
                  </a:lnTo>
                  <a:lnTo>
                    <a:pt x="1458" y="663"/>
                  </a:lnTo>
                  <a:lnTo>
                    <a:pt x="1420" y="473"/>
                  </a:lnTo>
                  <a:lnTo>
                    <a:pt x="1344" y="303"/>
                  </a:lnTo>
                  <a:lnTo>
                    <a:pt x="1268" y="209"/>
                  </a:lnTo>
                  <a:lnTo>
                    <a:pt x="1212" y="133"/>
                  </a:lnTo>
                  <a:lnTo>
                    <a:pt x="1117" y="76"/>
                  </a:lnTo>
                  <a:lnTo>
                    <a:pt x="1022" y="38"/>
                  </a:lnTo>
                  <a:lnTo>
                    <a:pt x="909" y="0"/>
                  </a:lnTo>
                  <a:lnTo>
                    <a:pt x="776" y="0"/>
                  </a:lnTo>
                  <a:lnTo>
                    <a:pt x="776" y="0"/>
                  </a:lnTo>
                  <a:lnTo>
                    <a:pt x="625" y="0"/>
                  </a:lnTo>
                  <a:lnTo>
                    <a:pt x="511" y="38"/>
                  </a:lnTo>
                  <a:lnTo>
                    <a:pt x="398" y="95"/>
                  </a:lnTo>
                  <a:lnTo>
                    <a:pt x="303" y="171"/>
                  </a:lnTo>
                  <a:lnTo>
                    <a:pt x="228" y="246"/>
                  </a:lnTo>
                  <a:lnTo>
                    <a:pt x="171" y="322"/>
                  </a:lnTo>
                  <a:lnTo>
                    <a:pt x="114" y="417"/>
                  </a:lnTo>
                  <a:lnTo>
                    <a:pt x="76" y="511"/>
                  </a:lnTo>
                  <a:lnTo>
                    <a:pt x="19" y="701"/>
                  </a:lnTo>
                  <a:lnTo>
                    <a:pt x="0" y="871"/>
                  </a:lnTo>
                  <a:lnTo>
                    <a:pt x="0" y="1041"/>
                  </a:lnTo>
                  <a:lnTo>
                    <a:pt x="0" y="104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0" name="Google Shape;3270;p34"/>
            <p:cNvSpPr/>
            <p:nvPr/>
          </p:nvSpPr>
          <p:spPr>
            <a:xfrm>
              <a:off x="3216779" y="3621304"/>
              <a:ext cx="93761" cy="93733"/>
            </a:xfrm>
            <a:custGeom>
              <a:avLst/>
              <a:gdLst/>
              <a:ahLst/>
              <a:cxnLst/>
              <a:rect l="l" t="t" r="r" b="b"/>
              <a:pathLst>
                <a:path w="3351" h="3350" extrusionOk="0">
                  <a:moveTo>
                    <a:pt x="1515" y="1"/>
                  </a:moveTo>
                  <a:lnTo>
                    <a:pt x="1344" y="38"/>
                  </a:lnTo>
                  <a:lnTo>
                    <a:pt x="1193" y="76"/>
                  </a:lnTo>
                  <a:lnTo>
                    <a:pt x="1042" y="114"/>
                  </a:lnTo>
                  <a:lnTo>
                    <a:pt x="890" y="190"/>
                  </a:lnTo>
                  <a:lnTo>
                    <a:pt x="758" y="265"/>
                  </a:lnTo>
                  <a:lnTo>
                    <a:pt x="625" y="360"/>
                  </a:lnTo>
                  <a:lnTo>
                    <a:pt x="493" y="474"/>
                  </a:lnTo>
                  <a:lnTo>
                    <a:pt x="379" y="606"/>
                  </a:lnTo>
                  <a:lnTo>
                    <a:pt x="266" y="739"/>
                  </a:lnTo>
                  <a:lnTo>
                    <a:pt x="190" y="871"/>
                  </a:lnTo>
                  <a:lnTo>
                    <a:pt x="114" y="1022"/>
                  </a:lnTo>
                  <a:lnTo>
                    <a:pt x="58" y="1174"/>
                  </a:lnTo>
                  <a:lnTo>
                    <a:pt x="20" y="1325"/>
                  </a:lnTo>
                  <a:lnTo>
                    <a:pt x="1" y="1477"/>
                  </a:lnTo>
                  <a:lnTo>
                    <a:pt x="1" y="1647"/>
                  </a:lnTo>
                  <a:lnTo>
                    <a:pt x="1" y="1817"/>
                  </a:lnTo>
                  <a:lnTo>
                    <a:pt x="20" y="1987"/>
                  </a:lnTo>
                  <a:lnTo>
                    <a:pt x="58" y="2139"/>
                  </a:lnTo>
                  <a:lnTo>
                    <a:pt x="114" y="2309"/>
                  </a:lnTo>
                  <a:lnTo>
                    <a:pt x="190" y="2442"/>
                  </a:lnTo>
                  <a:lnTo>
                    <a:pt x="266" y="2593"/>
                  </a:lnTo>
                  <a:lnTo>
                    <a:pt x="379" y="2725"/>
                  </a:lnTo>
                  <a:lnTo>
                    <a:pt x="493" y="2858"/>
                  </a:lnTo>
                  <a:lnTo>
                    <a:pt x="625" y="2971"/>
                  </a:lnTo>
                  <a:lnTo>
                    <a:pt x="758" y="3066"/>
                  </a:lnTo>
                  <a:lnTo>
                    <a:pt x="890" y="3161"/>
                  </a:lnTo>
                  <a:lnTo>
                    <a:pt x="1042" y="3236"/>
                  </a:lnTo>
                  <a:lnTo>
                    <a:pt x="1193" y="3274"/>
                  </a:lnTo>
                  <a:lnTo>
                    <a:pt x="1344" y="3312"/>
                  </a:lnTo>
                  <a:lnTo>
                    <a:pt x="1515" y="3350"/>
                  </a:lnTo>
                  <a:lnTo>
                    <a:pt x="1836" y="3350"/>
                  </a:lnTo>
                  <a:lnTo>
                    <a:pt x="2007" y="3312"/>
                  </a:lnTo>
                  <a:lnTo>
                    <a:pt x="2158" y="3274"/>
                  </a:lnTo>
                  <a:lnTo>
                    <a:pt x="2309" y="3236"/>
                  </a:lnTo>
                  <a:lnTo>
                    <a:pt x="2461" y="3161"/>
                  </a:lnTo>
                  <a:lnTo>
                    <a:pt x="2593" y="3085"/>
                  </a:lnTo>
                  <a:lnTo>
                    <a:pt x="2726" y="2990"/>
                  </a:lnTo>
                  <a:lnTo>
                    <a:pt x="2858" y="2877"/>
                  </a:lnTo>
                  <a:lnTo>
                    <a:pt x="2972" y="2744"/>
                  </a:lnTo>
                  <a:lnTo>
                    <a:pt x="3085" y="2612"/>
                  </a:lnTo>
                  <a:lnTo>
                    <a:pt x="3161" y="2461"/>
                  </a:lnTo>
                  <a:lnTo>
                    <a:pt x="3237" y="2328"/>
                  </a:lnTo>
                  <a:lnTo>
                    <a:pt x="3293" y="2177"/>
                  </a:lnTo>
                  <a:lnTo>
                    <a:pt x="3331" y="2006"/>
                  </a:lnTo>
                  <a:lnTo>
                    <a:pt x="3350" y="1855"/>
                  </a:lnTo>
                  <a:lnTo>
                    <a:pt x="3350" y="1685"/>
                  </a:lnTo>
                  <a:lnTo>
                    <a:pt x="3350" y="1514"/>
                  </a:lnTo>
                  <a:lnTo>
                    <a:pt x="3331" y="1344"/>
                  </a:lnTo>
                  <a:lnTo>
                    <a:pt x="3293" y="1193"/>
                  </a:lnTo>
                  <a:lnTo>
                    <a:pt x="3237" y="1041"/>
                  </a:lnTo>
                  <a:lnTo>
                    <a:pt x="3161" y="890"/>
                  </a:lnTo>
                  <a:lnTo>
                    <a:pt x="3085" y="757"/>
                  </a:lnTo>
                  <a:lnTo>
                    <a:pt x="2972" y="625"/>
                  </a:lnTo>
                  <a:lnTo>
                    <a:pt x="2858" y="493"/>
                  </a:lnTo>
                  <a:lnTo>
                    <a:pt x="2726" y="379"/>
                  </a:lnTo>
                  <a:lnTo>
                    <a:pt x="2593" y="284"/>
                  </a:lnTo>
                  <a:lnTo>
                    <a:pt x="2461" y="209"/>
                  </a:lnTo>
                  <a:lnTo>
                    <a:pt x="2309" y="133"/>
                  </a:lnTo>
                  <a:lnTo>
                    <a:pt x="2158" y="76"/>
                  </a:lnTo>
                  <a:lnTo>
                    <a:pt x="2007" y="38"/>
                  </a:lnTo>
                  <a:lnTo>
                    <a:pt x="1836" y="19"/>
                  </a:lnTo>
                  <a:lnTo>
                    <a:pt x="1685"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1" name="Google Shape;3271;p34"/>
            <p:cNvSpPr/>
            <p:nvPr/>
          </p:nvSpPr>
          <p:spPr>
            <a:xfrm>
              <a:off x="3216779" y="3621304"/>
              <a:ext cx="93761" cy="93733"/>
            </a:xfrm>
            <a:custGeom>
              <a:avLst/>
              <a:gdLst/>
              <a:ahLst/>
              <a:cxnLst/>
              <a:rect l="l" t="t" r="r" b="b"/>
              <a:pathLst>
                <a:path w="3351" h="3350" fill="none" extrusionOk="0">
                  <a:moveTo>
                    <a:pt x="1685" y="1"/>
                  </a:moveTo>
                  <a:lnTo>
                    <a:pt x="1685" y="1"/>
                  </a:lnTo>
                  <a:lnTo>
                    <a:pt x="1515" y="1"/>
                  </a:lnTo>
                  <a:lnTo>
                    <a:pt x="1344" y="38"/>
                  </a:lnTo>
                  <a:lnTo>
                    <a:pt x="1193" y="76"/>
                  </a:lnTo>
                  <a:lnTo>
                    <a:pt x="1042" y="114"/>
                  </a:lnTo>
                  <a:lnTo>
                    <a:pt x="890" y="190"/>
                  </a:lnTo>
                  <a:lnTo>
                    <a:pt x="758" y="265"/>
                  </a:lnTo>
                  <a:lnTo>
                    <a:pt x="625" y="360"/>
                  </a:lnTo>
                  <a:lnTo>
                    <a:pt x="493" y="474"/>
                  </a:lnTo>
                  <a:lnTo>
                    <a:pt x="493" y="474"/>
                  </a:lnTo>
                  <a:lnTo>
                    <a:pt x="379" y="606"/>
                  </a:lnTo>
                  <a:lnTo>
                    <a:pt x="266" y="739"/>
                  </a:lnTo>
                  <a:lnTo>
                    <a:pt x="190" y="871"/>
                  </a:lnTo>
                  <a:lnTo>
                    <a:pt x="114" y="1022"/>
                  </a:lnTo>
                  <a:lnTo>
                    <a:pt x="58" y="1174"/>
                  </a:lnTo>
                  <a:lnTo>
                    <a:pt x="20" y="1325"/>
                  </a:lnTo>
                  <a:lnTo>
                    <a:pt x="1" y="1477"/>
                  </a:lnTo>
                  <a:lnTo>
                    <a:pt x="1" y="1647"/>
                  </a:lnTo>
                  <a:lnTo>
                    <a:pt x="1" y="1647"/>
                  </a:lnTo>
                  <a:lnTo>
                    <a:pt x="1" y="1817"/>
                  </a:lnTo>
                  <a:lnTo>
                    <a:pt x="20" y="1987"/>
                  </a:lnTo>
                  <a:lnTo>
                    <a:pt x="58" y="2139"/>
                  </a:lnTo>
                  <a:lnTo>
                    <a:pt x="114" y="2309"/>
                  </a:lnTo>
                  <a:lnTo>
                    <a:pt x="190" y="2442"/>
                  </a:lnTo>
                  <a:lnTo>
                    <a:pt x="266" y="2593"/>
                  </a:lnTo>
                  <a:lnTo>
                    <a:pt x="379" y="2725"/>
                  </a:lnTo>
                  <a:lnTo>
                    <a:pt x="493" y="2858"/>
                  </a:lnTo>
                  <a:lnTo>
                    <a:pt x="493" y="2858"/>
                  </a:lnTo>
                  <a:lnTo>
                    <a:pt x="625" y="2971"/>
                  </a:lnTo>
                  <a:lnTo>
                    <a:pt x="758" y="3066"/>
                  </a:lnTo>
                  <a:lnTo>
                    <a:pt x="890" y="3161"/>
                  </a:lnTo>
                  <a:lnTo>
                    <a:pt x="1042" y="3236"/>
                  </a:lnTo>
                  <a:lnTo>
                    <a:pt x="1193" y="3274"/>
                  </a:lnTo>
                  <a:lnTo>
                    <a:pt x="1344" y="3312"/>
                  </a:lnTo>
                  <a:lnTo>
                    <a:pt x="1515" y="3350"/>
                  </a:lnTo>
                  <a:lnTo>
                    <a:pt x="1685" y="3350"/>
                  </a:lnTo>
                  <a:lnTo>
                    <a:pt x="1685" y="3350"/>
                  </a:lnTo>
                  <a:lnTo>
                    <a:pt x="1836" y="3350"/>
                  </a:lnTo>
                  <a:lnTo>
                    <a:pt x="2007" y="3312"/>
                  </a:lnTo>
                  <a:lnTo>
                    <a:pt x="2158" y="3274"/>
                  </a:lnTo>
                  <a:lnTo>
                    <a:pt x="2309" y="3236"/>
                  </a:lnTo>
                  <a:lnTo>
                    <a:pt x="2461" y="3161"/>
                  </a:lnTo>
                  <a:lnTo>
                    <a:pt x="2593" y="3085"/>
                  </a:lnTo>
                  <a:lnTo>
                    <a:pt x="2726" y="2990"/>
                  </a:lnTo>
                  <a:lnTo>
                    <a:pt x="2858" y="2877"/>
                  </a:lnTo>
                  <a:lnTo>
                    <a:pt x="2858" y="2877"/>
                  </a:lnTo>
                  <a:lnTo>
                    <a:pt x="2972" y="2744"/>
                  </a:lnTo>
                  <a:lnTo>
                    <a:pt x="3085" y="2612"/>
                  </a:lnTo>
                  <a:lnTo>
                    <a:pt x="3161" y="2461"/>
                  </a:lnTo>
                  <a:lnTo>
                    <a:pt x="3237" y="2328"/>
                  </a:lnTo>
                  <a:lnTo>
                    <a:pt x="3293" y="2177"/>
                  </a:lnTo>
                  <a:lnTo>
                    <a:pt x="3331" y="2006"/>
                  </a:lnTo>
                  <a:lnTo>
                    <a:pt x="3350" y="1855"/>
                  </a:lnTo>
                  <a:lnTo>
                    <a:pt x="3350" y="1685"/>
                  </a:lnTo>
                  <a:lnTo>
                    <a:pt x="3350" y="1685"/>
                  </a:lnTo>
                  <a:lnTo>
                    <a:pt x="3350" y="1514"/>
                  </a:lnTo>
                  <a:lnTo>
                    <a:pt x="3331" y="1344"/>
                  </a:lnTo>
                  <a:lnTo>
                    <a:pt x="3293" y="1193"/>
                  </a:lnTo>
                  <a:lnTo>
                    <a:pt x="3237" y="1041"/>
                  </a:lnTo>
                  <a:lnTo>
                    <a:pt x="3161" y="890"/>
                  </a:lnTo>
                  <a:lnTo>
                    <a:pt x="3085" y="757"/>
                  </a:lnTo>
                  <a:lnTo>
                    <a:pt x="2972" y="625"/>
                  </a:lnTo>
                  <a:lnTo>
                    <a:pt x="2858" y="493"/>
                  </a:lnTo>
                  <a:lnTo>
                    <a:pt x="2858" y="493"/>
                  </a:lnTo>
                  <a:lnTo>
                    <a:pt x="2726" y="379"/>
                  </a:lnTo>
                  <a:lnTo>
                    <a:pt x="2593" y="284"/>
                  </a:lnTo>
                  <a:lnTo>
                    <a:pt x="2461" y="209"/>
                  </a:lnTo>
                  <a:lnTo>
                    <a:pt x="2309" y="133"/>
                  </a:lnTo>
                  <a:lnTo>
                    <a:pt x="2158" y="76"/>
                  </a:lnTo>
                  <a:lnTo>
                    <a:pt x="2007" y="38"/>
                  </a:lnTo>
                  <a:lnTo>
                    <a:pt x="1836" y="19"/>
                  </a:lnTo>
                  <a:lnTo>
                    <a:pt x="168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2" name="Google Shape;3272;p34"/>
            <p:cNvSpPr/>
            <p:nvPr/>
          </p:nvSpPr>
          <p:spPr>
            <a:xfrm>
              <a:off x="3234267" y="3635602"/>
              <a:ext cx="22272" cy="21740"/>
            </a:xfrm>
            <a:custGeom>
              <a:avLst/>
              <a:gdLst/>
              <a:ahLst/>
              <a:cxnLst/>
              <a:rect l="l" t="t" r="r" b="b"/>
              <a:pathLst>
                <a:path w="796" h="777" extrusionOk="0">
                  <a:moveTo>
                    <a:pt x="644" y="682"/>
                  </a:moveTo>
                  <a:lnTo>
                    <a:pt x="644" y="682"/>
                  </a:lnTo>
                  <a:lnTo>
                    <a:pt x="587" y="738"/>
                  </a:lnTo>
                  <a:lnTo>
                    <a:pt x="530" y="757"/>
                  </a:lnTo>
                  <a:lnTo>
                    <a:pt x="454" y="776"/>
                  </a:lnTo>
                  <a:lnTo>
                    <a:pt x="398" y="776"/>
                  </a:lnTo>
                  <a:lnTo>
                    <a:pt x="398" y="776"/>
                  </a:lnTo>
                  <a:lnTo>
                    <a:pt x="322" y="776"/>
                  </a:lnTo>
                  <a:lnTo>
                    <a:pt x="246" y="757"/>
                  </a:lnTo>
                  <a:lnTo>
                    <a:pt x="190" y="720"/>
                  </a:lnTo>
                  <a:lnTo>
                    <a:pt x="133" y="682"/>
                  </a:lnTo>
                  <a:lnTo>
                    <a:pt x="133" y="682"/>
                  </a:lnTo>
                  <a:lnTo>
                    <a:pt x="76" y="606"/>
                  </a:lnTo>
                  <a:lnTo>
                    <a:pt x="38" y="549"/>
                  </a:lnTo>
                  <a:lnTo>
                    <a:pt x="19" y="474"/>
                  </a:lnTo>
                  <a:lnTo>
                    <a:pt x="0" y="398"/>
                  </a:lnTo>
                  <a:lnTo>
                    <a:pt x="0" y="398"/>
                  </a:lnTo>
                  <a:lnTo>
                    <a:pt x="19" y="322"/>
                  </a:lnTo>
                  <a:lnTo>
                    <a:pt x="38" y="246"/>
                  </a:lnTo>
                  <a:lnTo>
                    <a:pt x="76" y="190"/>
                  </a:lnTo>
                  <a:lnTo>
                    <a:pt x="133" y="114"/>
                  </a:lnTo>
                  <a:lnTo>
                    <a:pt x="133" y="114"/>
                  </a:lnTo>
                  <a:lnTo>
                    <a:pt x="190" y="76"/>
                  </a:lnTo>
                  <a:lnTo>
                    <a:pt x="246" y="38"/>
                  </a:lnTo>
                  <a:lnTo>
                    <a:pt x="322" y="0"/>
                  </a:lnTo>
                  <a:lnTo>
                    <a:pt x="398" y="0"/>
                  </a:lnTo>
                  <a:lnTo>
                    <a:pt x="398" y="0"/>
                  </a:lnTo>
                  <a:lnTo>
                    <a:pt x="454" y="19"/>
                  </a:lnTo>
                  <a:lnTo>
                    <a:pt x="530" y="38"/>
                  </a:lnTo>
                  <a:lnTo>
                    <a:pt x="587" y="95"/>
                  </a:lnTo>
                  <a:lnTo>
                    <a:pt x="644" y="133"/>
                  </a:lnTo>
                  <a:lnTo>
                    <a:pt x="644" y="133"/>
                  </a:lnTo>
                  <a:lnTo>
                    <a:pt x="719" y="190"/>
                  </a:lnTo>
                  <a:lnTo>
                    <a:pt x="757" y="265"/>
                  </a:lnTo>
                  <a:lnTo>
                    <a:pt x="776" y="322"/>
                  </a:lnTo>
                  <a:lnTo>
                    <a:pt x="795" y="398"/>
                  </a:lnTo>
                  <a:lnTo>
                    <a:pt x="795" y="398"/>
                  </a:lnTo>
                  <a:lnTo>
                    <a:pt x="776" y="474"/>
                  </a:lnTo>
                  <a:lnTo>
                    <a:pt x="757" y="549"/>
                  </a:lnTo>
                  <a:lnTo>
                    <a:pt x="719" y="625"/>
                  </a:lnTo>
                  <a:lnTo>
                    <a:pt x="644" y="682"/>
                  </a:lnTo>
                  <a:lnTo>
                    <a:pt x="644" y="682"/>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3" name="Google Shape;3273;p34"/>
            <p:cNvSpPr/>
            <p:nvPr/>
          </p:nvSpPr>
          <p:spPr>
            <a:xfrm>
              <a:off x="3450806" y="3613889"/>
              <a:ext cx="97454" cy="97454"/>
            </a:xfrm>
            <a:custGeom>
              <a:avLst/>
              <a:gdLst/>
              <a:ahLst/>
              <a:cxnLst/>
              <a:rect l="l" t="t" r="r" b="b"/>
              <a:pathLst>
                <a:path w="3483" h="3483" extrusionOk="0">
                  <a:moveTo>
                    <a:pt x="1761" y="1"/>
                  </a:moveTo>
                  <a:lnTo>
                    <a:pt x="1571" y="20"/>
                  </a:lnTo>
                  <a:lnTo>
                    <a:pt x="1401" y="38"/>
                  </a:lnTo>
                  <a:lnTo>
                    <a:pt x="1231" y="76"/>
                  </a:lnTo>
                  <a:lnTo>
                    <a:pt x="1079" y="133"/>
                  </a:lnTo>
                  <a:lnTo>
                    <a:pt x="928" y="209"/>
                  </a:lnTo>
                  <a:lnTo>
                    <a:pt x="777" y="284"/>
                  </a:lnTo>
                  <a:lnTo>
                    <a:pt x="644" y="398"/>
                  </a:lnTo>
                  <a:lnTo>
                    <a:pt x="512" y="512"/>
                  </a:lnTo>
                  <a:lnTo>
                    <a:pt x="398" y="644"/>
                  </a:lnTo>
                  <a:lnTo>
                    <a:pt x="285" y="776"/>
                  </a:lnTo>
                  <a:lnTo>
                    <a:pt x="190" y="909"/>
                  </a:lnTo>
                  <a:lnTo>
                    <a:pt x="133" y="1060"/>
                  </a:lnTo>
                  <a:lnTo>
                    <a:pt x="76" y="1212"/>
                  </a:lnTo>
                  <a:lnTo>
                    <a:pt x="20" y="1382"/>
                  </a:lnTo>
                  <a:lnTo>
                    <a:pt x="1" y="1552"/>
                  </a:lnTo>
                  <a:lnTo>
                    <a:pt x="1" y="1723"/>
                  </a:lnTo>
                  <a:lnTo>
                    <a:pt x="1" y="1893"/>
                  </a:lnTo>
                  <a:lnTo>
                    <a:pt x="20" y="2063"/>
                  </a:lnTo>
                  <a:lnTo>
                    <a:pt x="76" y="2234"/>
                  </a:lnTo>
                  <a:lnTo>
                    <a:pt x="133" y="2385"/>
                  </a:lnTo>
                  <a:lnTo>
                    <a:pt x="190" y="2536"/>
                  </a:lnTo>
                  <a:lnTo>
                    <a:pt x="285" y="2688"/>
                  </a:lnTo>
                  <a:lnTo>
                    <a:pt x="398" y="2820"/>
                  </a:lnTo>
                  <a:lnTo>
                    <a:pt x="512" y="2953"/>
                  </a:lnTo>
                  <a:lnTo>
                    <a:pt x="644" y="3085"/>
                  </a:lnTo>
                  <a:lnTo>
                    <a:pt x="777" y="3180"/>
                  </a:lnTo>
                  <a:lnTo>
                    <a:pt x="928" y="3274"/>
                  </a:lnTo>
                  <a:lnTo>
                    <a:pt x="1079" y="3350"/>
                  </a:lnTo>
                  <a:lnTo>
                    <a:pt x="1231" y="3407"/>
                  </a:lnTo>
                  <a:lnTo>
                    <a:pt x="1401" y="3445"/>
                  </a:lnTo>
                  <a:lnTo>
                    <a:pt x="1571" y="3482"/>
                  </a:lnTo>
                  <a:lnTo>
                    <a:pt x="1931" y="3482"/>
                  </a:lnTo>
                  <a:lnTo>
                    <a:pt x="2101" y="3463"/>
                  </a:lnTo>
                  <a:lnTo>
                    <a:pt x="2271" y="3407"/>
                  </a:lnTo>
                  <a:lnTo>
                    <a:pt x="2423" y="3350"/>
                  </a:lnTo>
                  <a:lnTo>
                    <a:pt x="2574" y="3293"/>
                  </a:lnTo>
                  <a:lnTo>
                    <a:pt x="2707" y="3199"/>
                  </a:lnTo>
                  <a:lnTo>
                    <a:pt x="2839" y="3085"/>
                  </a:lnTo>
                  <a:lnTo>
                    <a:pt x="2972" y="2972"/>
                  </a:lnTo>
                  <a:lnTo>
                    <a:pt x="3085" y="2839"/>
                  </a:lnTo>
                  <a:lnTo>
                    <a:pt x="3199" y="2707"/>
                  </a:lnTo>
                  <a:lnTo>
                    <a:pt x="3293" y="2574"/>
                  </a:lnTo>
                  <a:lnTo>
                    <a:pt x="3369" y="2423"/>
                  </a:lnTo>
                  <a:lnTo>
                    <a:pt x="3426" y="2271"/>
                  </a:lnTo>
                  <a:lnTo>
                    <a:pt x="3464" y="2101"/>
                  </a:lnTo>
                  <a:lnTo>
                    <a:pt x="3482" y="1931"/>
                  </a:lnTo>
                  <a:lnTo>
                    <a:pt x="3482" y="1760"/>
                  </a:lnTo>
                  <a:lnTo>
                    <a:pt x="3482" y="1571"/>
                  </a:lnTo>
                  <a:lnTo>
                    <a:pt x="3464" y="1401"/>
                  </a:lnTo>
                  <a:lnTo>
                    <a:pt x="3426" y="1250"/>
                  </a:lnTo>
                  <a:lnTo>
                    <a:pt x="3369" y="1079"/>
                  </a:lnTo>
                  <a:lnTo>
                    <a:pt x="3293" y="947"/>
                  </a:lnTo>
                  <a:lnTo>
                    <a:pt x="3199" y="795"/>
                  </a:lnTo>
                  <a:lnTo>
                    <a:pt x="3085" y="663"/>
                  </a:lnTo>
                  <a:lnTo>
                    <a:pt x="2972" y="530"/>
                  </a:lnTo>
                  <a:lnTo>
                    <a:pt x="2839" y="398"/>
                  </a:lnTo>
                  <a:lnTo>
                    <a:pt x="2707" y="303"/>
                  </a:lnTo>
                  <a:lnTo>
                    <a:pt x="2574" y="209"/>
                  </a:lnTo>
                  <a:lnTo>
                    <a:pt x="2423" y="133"/>
                  </a:lnTo>
                  <a:lnTo>
                    <a:pt x="2271" y="76"/>
                  </a:lnTo>
                  <a:lnTo>
                    <a:pt x="2101" y="38"/>
                  </a:lnTo>
                  <a:lnTo>
                    <a:pt x="1931" y="20"/>
                  </a:lnTo>
                  <a:lnTo>
                    <a:pt x="1761"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4" name="Google Shape;3274;p34"/>
            <p:cNvSpPr/>
            <p:nvPr/>
          </p:nvSpPr>
          <p:spPr>
            <a:xfrm>
              <a:off x="3450806" y="3613889"/>
              <a:ext cx="97454" cy="97454"/>
            </a:xfrm>
            <a:custGeom>
              <a:avLst/>
              <a:gdLst/>
              <a:ahLst/>
              <a:cxnLst/>
              <a:rect l="l" t="t" r="r" b="b"/>
              <a:pathLst>
                <a:path w="3483" h="3483" fill="none" extrusionOk="0">
                  <a:moveTo>
                    <a:pt x="1761" y="1"/>
                  </a:moveTo>
                  <a:lnTo>
                    <a:pt x="1761" y="1"/>
                  </a:lnTo>
                  <a:lnTo>
                    <a:pt x="1571" y="20"/>
                  </a:lnTo>
                  <a:lnTo>
                    <a:pt x="1401" y="38"/>
                  </a:lnTo>
                  <a:lnTo>
                    <a:pt x="1231" y="76"/>
                  </a:lnTo>
                  <a:lnTo>
                    <a:pt x="1079" y="133"/>
                  </a:lnTo>
                  <a:lnTo>
                    <a:pt x="928" y="209"/>
                  </a:lnTo>
                  <a:lnTo>
                    <a:pt x="777" y="284"/>
                  </a:lnTo>
                  <a:lnTo>
                    <a:pt x="644" y="398"/>
                  </a:lnTo>
                  <a:lnTo>
                    <a:pt x="512" y="512"/>
                  </a:lnTo>
                  <a:lnTo>
                    <a:pt x="512" y="512"/>
                  </a:lnTo>
                  <a:lnTo>
                    <a:pt x="398" y="644"/>
                  </a:lnTo>
                  <a:lnTo>
                    <a:pt x="285" y="776"/>
                  </a:lnTo>
                  <a:lnTo>
                    <a:pt x="190" y="909"/>
                  </a:lnTo>
                  <a:lnTo>
                    <a:pt x="133" y="1060"/>
                  </a:lnTo>
                  <a:lnTo>
                    <a:pt x="76" y="1212"/>
                  </a:lnTo>
                  <a:lnTo>
                    <a:pt x="20" y="1382"/>
                  </a:lnTo>
                  <a:lnTo>
                    <a:pt x="1" y="1552"/>
                  </a:lnTo>
                  <a:lnTo>
                    <a:pt x="1" y="1723"/>
                  </a:lnTo>
                  <a:lnTo>
                    <a:pt x="1" y="1723"/>
                  </a:lnTo>
                  <a:lnTo>
                    <a:pt x="1" y="1893"/>
                  </a:lnTo>
                  <a:lnTo>
                    <a:pt x="20" y="2063"/>
                  </a:lnTo>
                  <a:lnTo>
                    <a:pt x="76" y="2234"/>
                  </a:lnTo>
                  <a:lnTo>
                    <a:pt x="133" y="2385"/>
                  </a:lnTo>
                  <a:lnTo>
                    <a:pt x="190" y="2536"/>
                  </a:lnTo>
                  <a:lnTo>
                    <a:pt x="285" y="2688"/>
                  </a:lnTo>
                  <a:lnTo>
                    <a:pt x="398" y="2820"/>
                  </a:lnTo>
                  <a:lnTo>
                    <a:pt x="512" y="2953"/>
                  </a:lnTo>
                  <a:lnTo>
                    <a:pt x="512" y="2953"/>
                  </a:lnTo>
                  <a:lnTo>
                    <a:pt x="644" y="3085"/>
                  </a:lnTo>
                  <a:lnTo>
                    <a:pt x="777" y="3180"/>
                  </a:lnTo>
                  <a:lnTo>
                    <a:pt x="928" y="3274"/>
                  </a:lnTo>
                  <a:lnTo>
                    <a:pt x="1079" y="3350"/>
                  </a:lnTo>
                  <a:lnTo>
                    <a:pt x="1231" y="3407"/>
                  </a:lnTo>
                  <a:lnTo>
                    <a:pt x="1401" y="3445"/>
                  </a:lnTo>
                  <a:lnTo>
                    <a:pt x="1571" y="3482"/>
                  </a:lnTo>
                  <a:lnTo>
                    <a:pt x="1761" y="3482"/>
                  </a:lnTo>
                  <a:lnTo>
                    <a:pt x="1761" y="3482"/>
                  </a:lnTo>
                  <a:lnTo>
                    <a:pt x="1931" y="3482"/>
                  </a:lnTo>
                  <a:lnTo>
                    <a:pt x="2101" y="3463"/>
                  </a:lnTo>
                  <a:lnTo>
                    <a:pt x="2271" y="3407"/>
                  </a:lnTo>
                  <a:lnTo>
                    <a:pt x="2423" y="3350"/>
                  </a:lnTo>
                  <a:lnTo>
                    <a:pt x="2574" y="3293"/>
                  </a:lnTo>
                  <a:lnTo>
                    <a:pt x="2707" y="3199"/>
                  </a:lnTo>
                  <a:lnTo>
                    <a:pt x="2839" y="3085"/>
                  </a:lnTo>
                  <a:lnTo>
                    <a:pt x="2972" y="2972"/>
                  </a:lnTo>
                  <a:lnTo>
                    <a:pt x="2972" y="2972"/>
                  </a:lnTo>
                  <a:lnTo>
                    <a:pt x="3085" y="2839"/>
                  </a:lnTo>
                  <a:lnTo>
                    <a:pt x="3199" y="2707"/>
                  </a:lnTo>
                  <a:lnTo>
                    <a:pt x="3293" y="2574"/>
                  </a:lnTo>
                  <a:lnTo>
                    <a:pt x="3369" y="2423"/>
                  </a:lnTo>
                  <a:lnTo>
                    <a:pt x="3426" y="2271"/>
                  </a:lnTo>
                  <a:lnTo>
                    <a:pt x="3464" y="2101"/>
                  </a:lnTo>
                  <a:lnTo>
                    <a:pt x="3482" y="1931"/>
                  </a:lnTo>
                  <a:lnTo>
                    <a:pt x="3482" y="1760"/>
                  </a:lnTo>
                  <a:lnTo>
                    <a:pt x="3482" y="1760"/>
                  </a:lnTo>
                  <a:lnTo>
                    <a:pt x="3482" y="1571"/>
                  </a:lnTo>
                  <a:lnTo>
                    <a:pt x="3464" y="1401"/>
                  </a:lnTo>
                  <a:lnTo>
                    <a:pt x="3426" y="1250"/>
                  </a:lnTo>
                  <a:lnTo>
                    <a:pt x="3369" y="1079"/>
                  </a:lnTo>
                  <a:lnTo>
                    <a:pt x="3293" y="947"/>
                  </a:lnTo>
                  <a:lnTo>
                    <a:pt x="3199" y="795"/>
                  </a:lnTo>
                  <a:lnTo>
                    <a:pt x="3085" y="663"/>
                  </a:lnTo>
                  <a:lnTo>
                    <a:pt x="2972" y="530"/>
                  </a:lnTo>
                  <a:lnTo>
                    <a:pt x="2972" y="530"/>
                  </a:lnTo>
                  <a:lnTo>
                    <a:pt x="2839" y="398"/>
                  </a:lnTo>
                  <a:lnTo>
                    <a:pt x="2707" y="303"/>
                  </a:lnTo>
                  <a:lnTo>
                    <a:pt x="2574" y="209"/>
                  </a:lnTo>
                  <a:lnTo>
                    <a:pt x="2423" y="133"/>
                  </a:lnTo>
                  <a:lnTo>
                    <a:pt x="2271" y="76"/>
                  </a:lnTo>
                  <a:lnTo>
                    <a:pt x="2101" y="38"/>
                  </a:lnTo>
                  <a:lnTo>
                    <a:pt x="1931" y="20"/>
                  </a:lnTo>
                  <a:lnTo>
                    <a:pt x="176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5" name="Google Shape;3275;p34"/>
            <p:cNvSpPr/>
            <p:nvPr/>
          </p:nvSpPr>
          <p:spPr>
            <a:xfrm>
              <a:off x="3504276" y="3629782"/>
              <a:ext cx="22272" cy="21740"/>
            </a:xfrm>
            <a:custGeom>
              <a:avLst/>
              <a:gdLst/>
              <a:ahLst/>
              <a:cxnLst/>
              <a:rect l="l" t="t" r="r" b="b"/>
              <a:pathLst>
                <a:path w="796" h="777" extrusionOk="0">
                  <a:moveTo>
                    <a:pt x="796" y="379"/>
                  </a:moveTo>
                  <a:lnTo>
                    <a:pt x="796" y="379"/>
                  </a:lnTo>
                  <a:lnTo>
                    <a:pt x="796" y="473"/>
                  </a:lnTo>
                  <a:lnTo>
                    <a:pt x="777" y="549"/>
                  </a:lnTo>
                  <a:lnTo>
                    <a:pt x="739" y="606"/>
                  </a:lnTo>
                  <a:lnTo>
                    <a:pt x="682" y="663"/>
                  </a:lnTo>
                  <a:lnTo>
                    <a:pt x="682" y="663"/>
                  </a:lnTo>
                  <a:lnTo>
                    <a:pt x="625" y="719"/>
                  </a:lnTo>
                  <a:lnTo>
                    <a:pt x="569" y="757"/>
                  </a:lnTo>
                  <a:lnTo>
                    <a:pt x="493" y="776"/>
                  </a:lnTo>
                  <a:lnTo>
                    <a:pt x="417" y="776"/>
                  </a:lnTo>
                  <a:lnTo>
                    <a:pt x="417" y="776"/>
                  </a:lnTo>
                  <a:lnTo>
                    <a:pt x="342" y="776"/>
                  </a:lnTo>
                  <a:lnTo>
                    <a:pt x="266" y="757"/>
                  </a:lnTo>
                  <a:lnTo>
                    <a:pt x="190" y="719"/>
                  </a:lnTo>
                  <a:lnTo>
                    <a:pt x="114" y="663"/>
                  </a:lnTo>
                  <a:lnTo>
                    <a:pt x="114" y="663"/>
                  </a:lnTo>
                  <a:lnTo>
                    <a:pt x="77" y="606"/>
                  </a:lnTo>
                  <a:lnTo>
                    <a:pt x="39" y="530"/>
                  </a:lnTo>
                  <a:lnTo>
                    <a:pt x="1" y="454"/>
                  </a:lnTo>
                  <a:lnTo>
                    <a:pt x="1" y="379"/>
                  </a:lnTo>
                  <a:lnTo>
                    <a:pt x="1" y="379"/>
                  </a:lnTo>
                  <a:lnTo>
                    <a:pt x="1" y="303"/>
                  </a:lnTo>
                  <a:lnTo>
                    <a:pt x="39" y="227"/>
                  </a:lnTo>
                  <a:lnTo>
                    <a:pt x="77" y="152"/>
                  </a:lnTo>
                  <a:lnTo>
                    <a:pt x="114" y="95"/>
                  </a:lnTo>
                  <a:lnTo>
                    <a:pt x="114" y="95"/>
                  </a:lnTo>
                  <a:lnTo>
                    <a:pt x="190" y="57"/>
                  </a:lnTo>
                  <a:lnTo>
                    <a:pt x="266" y="19"/>
                  </a:lnTo>
                  <a:lnTo>
                    <a:pt x="342" y="0"/>
                  </a:lnTo>
                  <a:lnTo>
                    <a:pt x="417" y="0"/>
                  </a:lnTo>
                  <a:lnTo>
                    <a:pt x="417" y="0"/>
                  </a:lnTo>
                  <a:lnTo>
                    <a:pt x="493" y="0"/>
                  </a:lnTo>
                  <a:lnTo>
                    <a:pt x="569" y="19"/>
                  </a:lnTo>
                  <a:lnTo>
                    <a:pt x="625" y="57"/>
                  </a:lnTo>
                  <a:lnTo>
                    <a:pt x="682" y="114"/>
                  </a:lnTo>
                  <a:lnTo>
                    <a:pt x="682" y="114"/>
                  </a:lnTo>
                  <a:lnTo>
                    <a:pt x="739" y="171"/>
                  </a:lnTo>
                  <a:lnTo>
                    <a:pt x="777" y="246"/>
                  </a:lnTo>
                  <a:lnTo>
                    <a:pt x="796" y="303"/>
                  </a:lnTo>
                  <a:lnTo>
                    <a:pt x="796" y="379"/>
                  </a:lnTo>
                  <a:lnTo>
                    <a:pt x="796" y="379"/>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sp>
        <p:nvSpPr>
          <p:cNvPr id="16" name="TextBox 15"/>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1"/>
                </a:solidFill>
                <a:latin typeface="UTM Facebook K&amp;T" panose="02040603050506020204" pitchFamily="18" charset="0"/>
                <a:ea typeface="+mn-ea"/>
                <a:cs typeface="Arial" panose="020B0604020202020204" pitchFamily="34" charset="0"/>
              </a:rPr>
              <a:t>PRESENTATION</a:t>
            </a:r>
          </a:p>
        </p:txBody>
      </p:sp>
      <p:sp>
        <p:nvSpPr>
          <p:cNvPr id="17" name="Rectangle: Top Corners One Rounded and One Snipped 16"/>
          <p:cNvSpPr/>
          <p:nvPr/>
        </p:nvSpPr>
        <p:spPr>
          <a:xfrm>
            <a:off x="95250" y="114300"/>
            <a:ext cx="8963025" cy="4878732"/>
          </a:xfrm>
          <a:custGeom>
            <a:avLst/>
            <a:gdLst>
              <a:gd name="connsiteX0" fmla="*/ 813138 w 8963025"/>
              <a:gd name="connsiteY0" fmla="*/ 0 h 4878732"/>
              <a:gd name="connsiteX1" fmla="*/ 1377503 w 8963025"/>
              <a:gd name="connsiteY1" fmla="*/ 0 h 4878732"/>
              <a:gd name="connsiteX2" fmla="*/ 1795134 w 8963025"/>
              <a:gd name="connsiteY2" fmla="*/ 0 h 4878732"/>
              <a:gd name="connsiteX3" fmla="*/ 2212764 w 8963025"/>
              <a:gd name="connsiteY3" fmla="*/ 0 h 4878732"/>
              <a:gd name="connsiteX4" fmla="*/ 2923864 w 8963025"/>
              <a:gd name="connsiteY4" fmla="*/ 0 h 4878732"/>
              <a:gd name="connsiteX5" fmla="*/ 3488230 w 8963025"/>
              <a:gd name="connsiteY5" fmla="*/ 0 h 4878732"/>
              <a:gd name="connsiteX6" fmla="*/ 3832492 w 8963025"/>
              <a:gd name="connsiteY6" fmla="*/ 0 h 4878732"/>
              <a:gd name="connsiteX7" fmla="*/ 4176755 w 8963025"/>
              <a:gd name="connsiteY7" fmla="*/ 0 h 4878732"/>
              <a:gd name="connsiteX8" fmla="*/ 4521018 w 8963025"/>
              <a:gd name="connsiteY8" fmla="*/ 0 h 4878732"/>
              <a:gd name="connsiteX9" fmla="*/ 5012016 w 8963025"/>
              <a:gd name="connsiteY9" fmla="*/ 0 h 4878732"/>
              <a:gd name="connsiteX10" fmla="*/ 5649749 w 8963025"/>
              <a:gd name="connsiteY10" fmla="*/ 0 h 4878732"/>
              <a:gd name="connsiteX11" fmla="*/ 6287481 w 8963025"/>
              <a:gd name="connsiteY11" fmla="*/ 0 h 4878732"/>
              <a:gd name="connsiteX12" fmla="*/ 6925214 w 8963025"/>
              <a:gd name="connsiteY12" fmla="*/ 0 h 4878732"/>
              <a:gd name="connsiteX13" fmla="*/ 7489580 w 8963025"/>
              <a:gd name="connsiteY13" fmla="*/ 0 h 4878732"/>
              <a:gd name="connsiteX14" fmla="*/ 8149887 w 8963025"/>
              <a:gd name="connsiteY14" fmla="*/ 0 h 4878732"/>
              <a:gd name="connsiteX15" fmla="*/ 8564587 w 8963025"/>
              <a:gd name="connsiteY15" fmla="*/ 414700 h 4878732"/>
              <a:gd name="connsiteX16" fmla="*/ 8963025 w 8963025"/>
              <a:gd name="connsiteY16" fmla="*/ 813138 h 4878732"/>
              <a:gd name="connsiteX17" fmla="*/ 8963025 w 8963025"/>
              <a:gd name="connsiteY17" fmla="*/ 1271969 h 4878732"/>
              <a:gd name="connsiteX18" fmla="*/ 8963025 w 8963025"/>
              <a:gd name="connsiteY18" fmla="*/ 1934080 h 4878732"/>
              <a:gd name="connsiteX19" fmla="*/ 8963025 w 8963025"/>
              <a:gd name="connsiteY19" fmla="*/ 2514879 h 4878732"/>
              <a:gd name="connsiteX20" fmla="*/ 8963025 w 8963025"/>
              <a:gd name="connsiteY20" fmla="*/ 3095679 h 4878732"/>
              <a:gd name="connsiteX21" fmla="*/ 8963025 w 8963025"/>
              <a:gd name="connsiteY21" fmla="*/ 3717134 h 4878732"/>
              <a:gd name="connsiteX22" fmla="*/ 8963025 w 8963025"/>
              <a:gd name="connsiteY22" fmla="*/ 4338589 h 4878732"/>
              <a:gd name="connsiteX23" fmla="*/ 8963025 w 8963025"/>
              <a:gd name="connsiteY23" fmla="*/ 4878732 h 4878732"/>
              <a:gd name="connsiteX24" fmla="*/ 8186230 w 8963025"/>
              <a:gd name="connsiteY24" fmla="*/ 4878732 h 4878732"/>
              <a:gd name="connsiteX25" fmla="*/ 7499064 w 8963025"/>
              <a:gd name="connsiteY25" fmla="*/ 4878732 h 4878732"/>
              <a:gd name="connsiteX26" fmla="*/ 6901529 w 8963025"/>
              <a:gd name="connsiteY26" fmla="*/ 4878732 h 4878732"/>
              <a:gd name="connsiteX27" fmla="*/ 6303994 w 8963025"/>
              <a:gd name="connsiteY27" fmla="*/ 4878732 h 4878732"/>
              <a:gd name="connsiteX28" fmla="*/ 5796090 w 8963025"/>
              <a:gd name="connsiteY28" fmla="*/ 4878732 h 4878732"/>
              <a:gd name="connsiteX29" fmla="*/ 5377815 w 8963025"/>
              <a:gd name="connsiteY29" fmla="*/ 4878732 h 4878732"/>
              <a:gd name="connsiteX30" fmla="*/ 4780280 w 8963025"/>
              <a:gd name="connsiteY30" fmla="*/ 4878732 h 4878732"/>
              <a:gd name="connsiteX31" fmla="*/ 4272375 w 8963025"/>
              <a:gd name="connsiteY31" fmla="*/ 4878732 h 4878732"/>
              <a:gd name="connsiteX32" fmla="*/ 3943731 w 8963025"/>
              <a:gd name="connsiteY32" fmla="*/ 4878732 h 4878732"/>
              <a:gd name="connsiteX33" fmla="*/ 3166936 w 8963025"/>
              <a:gd name="connsiteY33" fmla="*/ 4878732 h 4878732"/>
              <a:gd name="connsiteX34" fmla="*/ 2390140 w 8963025"/>
              <a:gd name="connsiteY34" fmla="*/ 4878732 h 4878732"/>
              <a:gd name="connsiteX35" fmla="*/ 2061496 w 8963025"/>
              <a:gd name="connsiteY35" fmla="*/ 4878732 h 4878732"/>
              <a:gd name="connsiteX36" fmla="*/ 1374331 w 8963025"/>
              <a:gd name="connsiteY36" fmla="*/ 4878732 h 4878732"/>
              <a:gd name="connsiteX37" fmla="*/ 687165 w 8963025"/>
              <a:gd name="connsiteY37" fmla="*/ 4878732 h 4878732"/>
              <a:gd name="connsiteX38" fmla="*/ 0 w 8963025"/>
              <a:gd name="connsiteY38" fmla="*/ 4878732 h 4878732"/>
              <a:gd name="connsiteX39" fmla="*/ 0 w 8963025"/>
              <a:gd name="connsiteY39" fmla="*/ 4257277 h 4878732"/>
              <a:gd name="connsiteX40" fmla="*/ 0 w 8963025"/>
              <a:gd name="connsiteY40" fmla="*/ 3676478 h 4878732"/>
              <a:gd name="connsiteX41" fmla="*/ 0 w 8963025"/>
              <a:gd name="connsiteY41" fmla="*/ 3014367 h 4878732"/>
              <a:gd name="connsiteX42" fmla="*/ 0 w 8963025"/>
              <a:gd name="connsiteY42" fmla="*/ 2433568 h 4878732"/>
              <a:gd name="connsiteX43" fmla="*/ 0 w 8963025"/>
              <a:gd name="connsiteY43" fmla="*/ 1771457 h 4878732"/>
              <a:gd name="connsiteX44" fmla="*/ 0 w 8963025"/>
              <a:gd name="connsiteY44" fmla="*/ 813138 h 4878732"/>
              <a:gd name="connsiteX45" fmla="*/ 813138 w 8963025"/>
              <a:gd name="connsiteY45" fmla="*/ 0 h 487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963025" h="4878732" fill="none" extrusionOk="0">
                <a:moveTo>
                  <a:pt x="813138" y="0"/>
                </a:moveTo>
                <a:cubicBezTo>
                  <a:pt x="1084331" y="-52896"/>
                  <a:pt x="1240145" y="52308"/>
                  <a:pt x="1377503" y="0"/>
                </a:cubicBezTo>
                <a:cubicBezTo>
                  <a:pt x="1514862" y="-52308"/>
                  <a:pt x="1627600" y="9410"/>
                  <a:pt x="1795134" y="0"/>
                </a:cubicBezTo>
                <a:cubicBezTo>
                  <a:pt x="1962668" y="-9410"/>
                  <a:pt x="2018849" y="20737"/>
                  <a:pt x="2212764" y="0"/>
                </a:cubicBezTo>
                <a:cubicBezTo>
                  <a:pt x="2406679" y="-20737"/>
                  <a:pt x="2738945" y="65574"/>
                  <a:pt x="2923864" y="0"/>
                </a:cubicBezTo>
                <a:cubicBezTo>
                  <a:pt x="3108783" y="-65574"/>
                  <a:pt x="3354444" y="48407"/>
                  <a:pt x="3488230" y="0"/>
                </a:cubicBezTo>
                <a:cubicBezTo>
                  <a:pt x="3622016" y="-48407"/>
                  <a:pt x="3669186" y="18444"/>
                  <a:pt x="3832492" y="0"/>
                </a:cubicBezTo>
                <a:cubicBezTo>
                  <a:pt x="3995798" y="-18444"/>
                  <a:pt x="4089132" y="19735"/>
                  <a:pt x="4176755" y="0"/>
                </a:cubicBezTo>
                <a:cubicBezTo>
                  <a:pt x="4264378" y="-19735"/>
                  <a:pt x="4386850" y="31560"/>
                  <a:pt x="4521018" y="0"/>
                </a:cubicBezTo>
                <a:cubicBezTo>
                  <a:pt x="4655186" y="-31560"/>
                  <a:pt x="4814976" y="175"/>
                  <a:pt x="5012016" y="0"/>
                </a:cubicBezTo>
                <a:cubicBezTo>
                  <a:pt x="5209056" y="-175"/>
                  <a:pt x="5451690" y="63679"/>
                  <a:pt x="5649749" y="0"/>
                </a:cubicBezTo>
                <a:cubicBezTo>
                  <a:pt x="5847808" y="-63679"/>
                  <a:pt x="6044792" y="63454"/>
                  <a:pt x="6287481" y="0"/>
                </a:cubicBezTo>
                <a:cubicBezTo>
                  <a:pt x="6530170" y="-63454"/>
                  <a:pt x="6710894" y="26109"/>
                  <a:pt x="6925214" y="0"/>
                </a:cubicBezTo>
                <a:cubicBezTo>
                  <a:pt x="7139534" y="-26109"/>
                  <a:pt x="7312087" y="16882"/>
                  <a:pt x="7489580" y="0"/>
                </a:cubicBezTo>
                <a:cubicBezTo>
                  <a:pt x="7667073" y="-16882"/>
                  <a:pt x="7883149" y="33917"/>
                  <a:pt x="8149887" y="0"/>
                </a:cubicBezTo>
                <a:cubicBezTo>
                  <a:pt x="8321491" y="119357"/>
                  <a:pt x="8369332" y="238382"/>
                  <a:pt x="8564587" y="414700"/>
                </a:cubicBezTo>
                <a:cubicBezTo>
                  <a:pt x="8759842" y="591018"/>
                  <a:pt x="8823430" y="690300"/>
                  <a:pt x="8963025" y="813138"/>
                </a:cubicBezTo>
                <a:cubicBezTo>
                  <a:pt x="9006649" y="1000356"/>
                  <a:pt x="8909602" y="1106316"/>
                  <a:pt x="8963025" y="1271969"/>
                </a:cubicBezTo>
                <a:cubicBezTo>
                  <a:pt x="9016448" y="1437622"/>
                  <a:pt x="8951594" y="1714546"/>
                  <a:pt x="8963025" y="1934080"/>
                </a:cubicBezTo>
                <a:cubicBezTo>
                  <a:pt x="8974456" y="2153614"/>
                  <a:pt x="8898010" y="2334382"/>
                  <a:pt x="8963025" y="2514879"/>
                </a:cubicBezTo>
                <a:cubicBezTo>
                  <a:pt x="9028040" y="2695376"/>
                  <a:pt x="8935447" y="2925167"/>
                  <a:pt x="8963025" y="3095679"/>
                </a:cubicBezTo>
                <a:cubicBezTo>
                  <a:pt x="8990603" y="3266191"/>
                  <a:pt x="8917122" y="3504854"/>
                  <a:pt x="8963025" y="3717134"/>
                </a:cubicBezTo>
                <a:cubicBezTo>
                  <a:pt x="9008928" y="3929414"/>
                  <a:pt x="8940947" y="4143955"/>
                  <a:pt x="8963025" y="4338589"/>
                </a:cubicBezTo>
                <a:cubicBezTo>
                  <a:pt x="8985103" y="4533224"/>
                  <a:pt x="8908892" y="4756777"/>
                  <a:pt x="8963025" y="4878732"/>
                </a:cubicBezTo>
                <a:cubicBezTo>
                  <a:pt x="8691027" y="4899180"/>
                  <a:pt x="8398151" y="4843705"/>
                  <a:pt x="8186230" y="4878732"/>
                </a:cubicBezTo>
                <a:cubicBezTo>
                  <a:pt x="7974309" y="4913759"/>
                  <a:pt x="7735133" y="4845033"/>
                  <a:pt x="7499064" y="4878732"/>
                </a:cubicBezTo>
                <a:cubicBezTo>
                  <a:pt x="7262995" y="4912431"/>
                  <a:pt x="7130972" y="4866481"/>
                  <a:pt x="6901529" y="4878732"/>
                </a:cubicBezTo>
                <a:cubicBezTo>
                  <a:pt x="6672087" y="4890983"/>
                  <a:pt x="6550677" y="4873111"/>
                  <a:pt x="6303994" y="4878732"/>
                </a:cubicBezTo>
                <a:cubicBezTo>
                  <a:pt x="6057311" y="4884353"/>
                  <a:pt x="5958574" y="4844935"/>
                  <a:pt x="5796090" y="4878732"/>
                </a:cubicBezTo>
                <a:cubicBezTo>
                  <a:pt x="5633606" y="4912529"/>
                  <a:pt x="5498253" y="4851663"/>
                  <a:pt x="5377815" y="4878732"/>
                </a:cubicBezTo>
                <a:cubicBezTo>
                  <a:pt x="5257377" y="4905801"/>
                  <a:pt x="4984831" y="4859600"/>
                  <a:pt x="4780280" y="4878732"/>
                </a:cubicBezTo>
                <a:cubicBezTo>
                  <a:pt x="4575730" y="4897864"/>
                  <a:pt x="4510656" y="4862496"/>
                  <a:pt x="4272375" y="4878732"/>
                </a:cubicBezTo>
                <a:cubicBezTo>
                  <a:pt x="4034094" y="4894968"/>
                  <a:pt x="4042472" y="4868424"/>
                  <a:pt x="3943731" y="4878732"/>
                </a:cubicBezTo>
                <a:cubicBezTo>
                  <a:pt x="3844990" y="4889040"/>
                  <a:pt x="3362946" y="4814676"/>
                  <a:pt x="3166936" y="4878732"/>
                </a:cubicBezTo>
                <a:cubicBezTo>
                  <a:pt x="2970926" y="4942788"/>
                  <a:pt x="2614493" y="4841114"/>
                  <a:pt x="2390140" y="4878732"/>
                </a:cubicBezTo>
                <a:cubicBezTo>
                  <a:pt x="2165787" y="4916350"/>
                  <a:pt x="2169747" y="4869806"/>
                  <a:pt x="2061496" y="4878732"/>
                </a:cubicBezTo>
                <a:cubicBezTo>
                  <a:pt x="1953245" y="4887658"/>
                  <a:pt x="1587279" y="4829678"/>
                  <a:pt x="1374331" y="4878732"/>
                </a:cubicBezTo>
                <a:cubicBezTo>
                  <a:pt x="1161384" y="4927786"/>
                  <a:pt x="861022" y="4809023"/>
                  <a:pt x="687165" y="4878732"/>
                </a:cubicBezTo>
                <a:cubicBezTo>
                  <a:pt x="513308" y="4948441"/>
                  <a:pt x="169617" y="4870480"/>
                  <a:pt x="0" y="4878732"/>
                </a:cubicBezTo>
                <a:cubicBezTo>
                  <a:pt x="-54647" y="4606181"/>
                  <a:pt x="68901" y="4446040"/>
                  <a:pt x="0" y="4257277"/>
                </a:cubicBezTo>
                <a:cubicBezTo>
                  <a:pt x="-68901" y="4068515"/>
                  <a:pt x="9283" y="3811574"/>
                  <a:pt x="0" y="3676478"/>
                </a:cubicBezTo>
                <a:cubicBezTo>
                  <a:pt x="-9283" y="3541382"/>
                  <a:pt x="48655" y="3280176"/>
                  <a:pt x="0" y="3014367"/>
                </a:cubicBezTo>
                <a:cubicBezTo>
                  <a:pt x="-48655" y="2748558"/>
                  <a:pt x="14724" y="2607529"/>
                  <a:pt x="0" y="2433568"/>
                </a:cubicBezTo>
                <a:cubicBezTo>
                  <a:pt x="-14724" y="2259607"/>
                  <a:pt x="55429" y="2037808"/>
                  <a:pt x="0" y="1771457"/>
                </a:cubicBezTo>
                <a:cubicBezTo>
                  <a:pt x="-55429" y="1505106"/>
                  <a:pt x="63503" y="1157480"/>
                  <a:pt x="0" y="813138"/>
                </a:cubicBezTo>
                <a:cubicBezTo>
                  <a:pt x="45856" y="399363"/>
                  <a:pt x="293551" y="-92295"/>
                  <a:pt x="813138" y="0"/>
                </a:cubicBezTo>
                <a:close/>
              </a:path>
              <a:path w="8963025" h="4878732" stroke="0" extrusionOk="0">
                <a:moveTo>
                  <a:pt x="813138" y="0"/>
                </a:moveTo>
                <a:cubicBezTo>
                  <a:pt x="978790" y="-35286"/>
                  <a:pt x="1151972" y="67993"/>
                  <a:pt x="1450871" y="0"/>
                </a:cubicBezTo>
                <a:cubicBezTo>
                  <a:pt x="1749770" y="-67993"/>
                  <a:pt x="1795080" y="38705"/>
                  <a:pt x="1941869" y="0"/>
                </a:cubicBezTo>
                <a:cubicBezTo>
                  <a:pt x="2088658" y="-38705"/>
                  <a:pt x="2225911" y="15450"/>
                  <a:pt x="2359499" y="0"/>
                </a:cubicBezTo>
                <a:cubicBezTo>
                  <a:pt x="2493087" y="-15450"/>
                  <a:pt x="2744412" y="74476"/>
                  <a:pt x="2997232" y="0"/>
                </a:cubicBezTo>
                <a:cubicBezTo>
                  <a:pt x="3250052" y="-74476"/>
                  <a:pt x="3370982" y="64104"/>
                  <a:pt x="3561597" y="0"/>
                </a:cubicBezTo>
                <a:cubicBezTo>
                  <a:pt x="3752213" y="-64104"/>
                  <a:pt x="3756152" y="25770"/>
                  <a:pt x="3905860" y="0"/>
                </a:cubicBezTo>
                <a:cubicBezTo>
                  <a:pt x="4055568" y="-25770"/>
                  <a:pt x="4236513" y="1793"/>
                  <a:pt x="4396858" y="0"/>
                </a:cubicBezTo>
                <a:cubicBezTo>
                  <a:pt x="4557203" y="-1793"/>
                  <a:pt x="4885350" y="11917"/>
                  <a:pt x="5107958" y="0"/>
                </a:cubicBezTo>
                <a:cubicBezTo>
                  <a:pt x="5330566" y="-11917"/>
                  <a:pt x="5453878" y="52367"/>
                  <a:pt x="5598956" y="0"/>
                </a:cubicBezTo>
                <a:cubicBezTo>
                  <a:pt x="5744034" y="-52367"/>
                  <a:pt x="5818823" y="23311"/>
                  <a:pt x="5943219" y="0"/>
                </a:cubicBezTo>
                <a:cubicBezTo>
                  <a:pt x="6067615" y="-23311"/>
                  <a:pt x="6485089" y="69801"/>
                  <a:pt x="6654319" y="0"/>
                </a:cubicBezTo>
                <a:cubicBezTo>
                  <a:pt x="6823549" y="-69801"/>
                  <a:pt x="6997713" y="22338"/>
                  <a:pt x="7145317" y="0"/>
                </a:cubicBezTo>
                <a:cubicBezTo>
                  <a:pt x="7292921" y="-22338"/>
                  <a:pt x="7388669" y="9916"/>
                  <a:pt x="7562947" y="0"/>
                </a:cubicBezTo>
                <a:cubicBezTo>
                  <a:pt x="7737225" y="-9916"/>
                  <a:pt x="7898121" y="46052"/>
                  <a:pt x="8149887" y="0"/>
                </a:cubicBezTo>
                <a:cubicBezTo>
                  <a:pt x="8355285" y="143751"/>
                  <a:pt x="8459346" y="317104"/>
                  <a:pt x="8556456" y="406569"/>
                </a:cubicBezTo>
                <a:cubicBezTo>
                  <a:pt x="8653566" y="496034"/>
                  <a:pt x="8830619" y="720033"/>
                  <a:pt x="8963025" y="813138"/>
                </a:cubicBezTo>
                <a:cubicBezTo>
                  <a:pt x="8963064" y="940955"/>
                  <a:pt x="8939059" y="1144926"/>
                  <a:pt x="8963025" y="1312625"/>
                </a:cubicBezTo>
                <a:cubicBezTo>
                  <a:pt x="8986991" y="1480324"/>
                  <a:pt x="8896495" y="1759082"/>
                  <a:pt x="8963025" y="1893424"/>
                </a:cubicBezTo>
                <a:cubicBezTo>
                  <a:pt x="9029555" y="2027766"/>
                  <a:pt x="8894473" y="2346965"/>
                  <a:pt x="8963025" y="2474224"/>
                </a:cubicBezTo>
                <a:cubicBezTo>
                  <a:pt x="9031577" y="2601483"/>
                  <a:pt x="8953904" y="2791948"/>
                  <a:pt x="8963025" y="3014367"/>
                </a:cubicBezTo>
                <a:cubicBezTo>
                  <a:pt x="8972146" y="3236786"/>
                  <a:pt x="8910575" y="3251368"/>
                  <a:pt x="8963025" y="3473198"/>
                </a:cubicBezTo>
                <a:cubicBezTo>
                  <a:pt x="9015475" y="3695028"/>
                  <a:pt x="8902338" y="3816585"/>
                  <a:pt x="8963025" y="4013341"/>
                </a:cubicBezTo>
                <a:cubicBezTo>
                  <a:pt x="9023712" y="4210097"/>
                  <a:pt x="8887520" y="4465092"/>
                  <a:pt x="8963025" y="4878732"/>
                </a:cubicBezTo>
                <a:cubicBezTo>
                  <a:pt x="8849205" y="4904009"/>
                  <a:pt x="8704583" y="4875672"/>
                  <a:pt x="8634381" y="4878732"/>
                </a:cubicBezTo>
                <a:cubicBezTo>
                  <a:pt x="8564179" y="4881792"/>
                  <a:pt x="8387554" y="4854965"/>
                  <a:pt x="8305737" y="4878732"/>
                </a:cubicBezTo>
                <a:cubicBezTo>
                  <a:pt x="8223920" y="4902499"/>
                  <a:pt x="8050936" y="4839833"/>
                  <a:pt x="7887462" y="4878732"/>
                </a:cubicBezTo>
                <a:cubicBezTo>
                  <a:pt x="7723988" y="4917631"/>
                  <a:pt x="7398302" y="4860614"/>
                  <a:pt x="7110667" y="4878732"/>
                </a:cubicBezTo>
                <a:cubicBezTo>
                  <a:pt x="6823032" y="4896850"/>
                  <a:pt x="6863493" y="4874097"/>
                  <a:pt x="6782022" y="4878732"/>
                </a:cubicBezTo>
                <a:cubicBezTo>
                  <a:pt x="6700552" y="4883367"/>
                  <a:pt x="6365019" y="4819423"/>
                  <a:pt x="6184487" y="4878732"/>
                </a:cubicBezTo>
                <a:cubicBezTo>
                  <a:pt x="6003955" y="4938041"/>
                  <a:pt x="5690954" y="4840487"/>
                  <a:pt x="5497322" y="4878732"/>
                </a:cubicBezTo>
                <a:cubicBezTo>
                  <a:pt x="5303691" y="4916977"/>
                  <a:pt x="5288428" y="4847953"/>
                  <a:pt x="5168678" y="4878732"/>
                </a:cubicBezTo>
                <a:cubicBezTo>
                  <a:pt x="5048928" y="4909511"/>
                  <a:pt x="4844429" y="4876729"/>
                  <a:pt x="4571143" y="4878732"/>
                </a:cubicBezTo>
                <a:cubicBezTo>
                  <a:pt x="4297858" y="4880735"/>
                  <a:pt x="4157310" y="4815614"/>
                  <a:pt x="3973608" y="4878732"/>
                </a:cubicBezTo>
                <a:cubicBezTo>
                  <a:pt x="3789907" y="4941850"/>
                  <a:pt x="3563053" y="4855733"/>
                  <a:pt x="3376073" y="4878732"/>
                </a:cubicBezTo>
                <a:cubicBezTo>
                  <a:pt x="3189093" y="4901731"/>
                  <a:pt x="2760452" y="4802063"/>
                  <a:pt x="2599277" y="4878732"/>
                </a:cubicBezTo>
                <a:cubicBezTo>
                  <a:pt x="2438102" y="4955401"/>
                  <a:pt x="2183032" y="4835240"/>
                  <a:pt x="1822482" y="4878732"/>
                </a:cubicBezTo>
                <a:cubicBezTo>
                  <a:pt x="1461933" y="4922224"/>
                  <a:pt x="1319933" y="4827270"/>
                  <a:pt x="1045686" y="4878732"/>
                </a:cubicBezTo>
                <a:cubicBezTo>
                  <a:pt x="771439" y="4930194"/>
                  <a:pt x="473812" y="4769705"/>
                  <a:pt x="0" y="4878732"/>
                </a:cubicBezTo>
                <a:cubicBezTo>
                  <a:pt x="-63579" y="4670683"/>
                  <a:pt x="36227" y="4430619"/>
                  <a:pt x="0" y="4216621"/>
                </a:cubicBezTo>
                <a:cubicBezTo>
                  <a:pt x="-36227" y="4002623"/>
                  <a:pt x="46302" y="3884074"/>
                  <a:pt x="0" y="3717134"/>
                </a:cubicBezTo>
                <a:cubicBezTo>
                  <a:pt x="-46302" y="3550194"/>
                  <a:pt x="74477" y="3235948"/>
                  <a:pt x="0" y="3095679"/>
                </a:cubicBezTo>
                <a:cubicBezTo>
                  <a:pt x="-74477" y="2955410"/>
                  <a:pt x="66629" y="2731433"/>
                  <a:pt x="0" y="2514879"/>
                </a:cubicBezTo>
                <a:cubicBezTo>
                  <a:pt x="-66629" y="2298325"/>
                  <a:pt x="48737" y="2222402"/>
                  <a:pt x="0" y="1974736"/>
                </a:cubicBezTo>
                <a:cubicBezTo>
                  <a:pt x="-48737" y="1727070"/>
                  <a:pt x="36492" y="1715997"/>
                  <a:pt x="0" y="1515905"/>
                </a:cubicBezTo>
                <a:cubicBezTo>
                  <a:pt x="-36492" y="1315813"/>
                  <a:pt x="41318" y="1037334"/>
                  <a:pt x="0" y="813138"/>
                </a:cubicBezTo>
                <a:cubicBezTo>
                  <a:pt x="-53479" y="323183"/>
                  <a:pt x="284174" y="108267"/>
                  <a:pt x="813138" y="0"/>
                </a:cubicBezTo>
                <a:close/>
              </a:path>
            </a:pathLst>
          </a:custGeom>
          <a:solidFill>
            <a:srgbClr val="FFFFFF"/>
          </a:solidFill>
          <a:ln>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2" name="Table 21"/>
          <p:cNvGraphicFramePr>
            <a:graphicFrameLocks noGrp="1"/>
          </p:cNvGraphicFramePr>
          <p:nvPr/>
        </p:nvGraphicFramePr>
        <p:xfrm>
          <a:off x="156858" y="1201442"/>
          <a:ext cx="8987142" cy="3730552"/>
        </p:xfrm>
        <a:graphic>
          <a:graphicData uri="http://schemas.openxmlformats.org/drawingml/2006/table">
            <a:tbl>
              <a:tblPr firstRow="1" firstCol="1" bandRow="1">
                <a:tableStyleId>{2D5ABB26-0587-4C30-8999-92F81FD0307C}</a:tableStyleId>
              </a:tblPr>
              <a:tblGrid>
                <a:gridCol w="766875">
                  <a:extLst>
                    <a:ext uri="{9D8B030D-6E8A-4147-A177-3AD203B41FA5}">
                      <a16:colId xmlns:a16="http://schemas.microsoft.com/office/drawing/2014/main" val="20000"/>
                    </a:ext>
                  </a:extLst>
                </a:gridCol>
                <a:gridCol w="8220267">
                  <a:extLst>
                    <a:ext uri="{9D8B030D-6E8A-4147-A177-3AD203B41FA5}">
                      <a16:colId xmlns:a16="http://schemas.microsoft.com/office/drawing/2014/main" val="20001"/>
                    </a:ext>
                  </a:extLst>
                </a:gridCol>
              </a:tblGrid>
              <a:tr h="230982">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pPr algn="just"/>
                      <a:r>
                        <a:rPr lang="en-SG" sz="1200" dirty="0">
                          <a:effectLst/>
                        </a:rPr>
                        <a:t>Good morning, class. Today, we’ll talk about the generation gap. So, what is the generation gap?</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0"/>
                  </a:ext>
                </a:extLst>
              </a:tr>
              <a:tr h="242048">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Well, I think it’s  the difference in beliefs and behaviour between young and older people.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1"/>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You’re right, Mark. So, is there a generation gap in your family?</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2"/>
                  </a:ext>
                </a:extLst>
              </a:tr>
              <a:tr h="459890">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Not really, Ms </a:t>
                      </a:r>
                      <a:r>
                        <a:rPr lang="en-SG" sz="1200" dirty="0" err="1">
                          <a:effectLst/>
                        </a:rPr>
                        <a:t>Hoa</a:t>
                      </a:r>
                      <a:r>
                        <a:rPr lang="en-SG" sz="1200" dirty="0">
                          <a:effectLst/>
                        </a:rPr>
                        <a:t>.  I live in a nuclear family with my parents and brother. We understand each other quite well though we still argue over small things.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3"/>
                  </a:ext>
                </a:extLst>
              </a:tr>
              <a:tr h="41148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Right. We can’t avoid daily arguments.</a:t>
                      </a:r>
                    </a:p>
                    <a:p>
                      <a:r>
                        <a:rPr lang="en-SG" sz="1200" dirty="0">
                          <a:effectLst/>
                        </a:rPr>
                        <a:t> What about you, Mai?</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4"/>
                  </a:ext>
                </a:extLst>
              </a:tr>
              <a:tr h="2252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I live with my extended family, and I have to learn to accept the differences between the generations.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5"/>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That’s a good point. Can you give us an example?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6"/>
                  </a:ext>
                </a:extLst>
              </a:tr>
              <a:tr h="6299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my grandparents hold traditional views of male jobs and gender roles. For example, my grandfather wants my brother to be an engineer, but my brother hopes to become a musician. And my grandmother thinks women have to do all the housework.</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7"/>
                  </a:ext>
                </a:extLst>
              </a:tr>
              <a:tr h="205740">
                <a:tc>
                  <a:txBody>
                    <a:bodyPr/>
                    <a:lstStyle/>
                    <a:p>
                      <a:r>
                        <a:rPr lang="en-SG" sz="1200" b="1">
                          <a:effectLst/>
                        </a:rPr>
                        <a:t>Ms Hoa: </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How about your parents? Do they share your grandparents’ views?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8"/>
                  </a:ext>
                </a:extLst>
              </a:tr>
              <a:tr h="411480">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 they don’t. They think that we should follow our dreams. They give us advice, but never force us to follow in their footsteps.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9"/>
                  </a:ext>
                </a:extLst>
              </a:tr>
              <a:tr h="502220">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Thank you, Mai, for sharing your experiences. You must respect your parents and grandparents, but you should also express your opinion. Now let’s continue our discussion with …. </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10"/>
                  </a:ext>
                </a:extLst>
              </a:tr>
            </a:tbl>
          </a:graphicData>
        </a:graphic>
      </p:graphicFrame>
      <p:cxnSp>
        <p:nvCxnSpPr>
          <p:cNvPr id="3" name="Straight Connector 2"/>
          <p:cNvCxnSpPr/>
          <p:nvPr/>
        </p:nvCxnSpPr>
        <p:spPr>
          <a:xfrm>
            <a:off x="2407022" y="2057400"/>
            <a:ext cx="1526241"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 name="Arrow: Right 1">
            <a:hlinkClick r:id="rId4" action="ppaction://hlinksldjump"/>
          </p:cNvPr>
          <p:cNvSpPr/>
          <p:nvPr/>
        </p:nvSpPr>
        <p:spPr>
          <a:xfrm>
            <a:off x="7442947" y="597713"/>
            <a:ext cx="887505" cy="40341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BACK</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145"/>
        <p:cNvGrpSpPr/>
        <p:nvPr/>
      </p:nvGrpSpPr>
      <p:grpSpPr>
        <a:xfrm>
          <a:off x="0" y="0"/>
          <a:ext cx="0" cy="0"/>
          <a:chOff x="0" y="0"/>
          <a:chExt cx="0" cy="0"/>
        </a:xfrm>
      </p:grpSpPr>
      <p:grpSp>
        <p:nvGrpSpPr>
          <p:cNvPr id="2" name="Google Shape;364;p17">
            <a:extLst>
              <a:ext uri="{FF2B5EF4-FFF2-40B4-BE49-F238E27FC236}">
                <a16:creationId xmlns:a16="http://schemas.microsoft.com/office/drawing/2014/main" id="{7766CBD3-CC54-95AA-A7B9-5B46588B9CF3}"/>
              </a:ext>
            </a:extLst>
          </p:cNvPr>
          <p:cNvGrpSpPr/>
          <p:nvPr/>
        </p:nvGrpSpPr>
        <p:grpSpPr>
          <a:xfrm flipH="1">
            <a:off x="-1457232" y="-1666684"/>
            <a:ext cx="3798743" cy="3692153"/>
            <a:chOff x="6902090" y="-2185263"/>
            <a:chExt cx="3798743" cy="3692153"/>
          </a:xfrm>
        </p:grpSpPr>
        <p:sp>
          <p:nvSpPr>
            <p:cNvPr id="4" name="Google Shape;365;p17">
              <a:extLst>
                <a:ext uri="{FF2B5EF4-FFF2-40B4-BE49-F238E27FC236}">
                  <a16:creationId xmlns:a16="http://schemas.microsoft.com/office/drawing/2014/main" id="{2F8B51C9-729A-7947-BDE1-F073264D366D}"/>
                </a:ext>
              </a:extLst>
            </p:cNvPr>
            <p:cNvSpPr/>
            <p:nvPr/>
          </p:nvSpPr>
          <p:spPr>
            <a:xfrm rot="-7845770" flipH="1">
              <a:off x="7235267" y="-1576819"/>
              <a:ext cx="2543914" cy="204546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366;p17">
              <a:extLst>
                <a:ext uri="{FF2B5EF4-FFF2-40B4-BE49-F238E27FC236}">
                  <a16:creationId xmlns:a16="http://schemas.microsoft.com/office/drawing/2014/main" id="{0321F8FD-2A03-28E2-2893-5F64AA63F76C}"/>
                </a:ext>
              </a:extLst>
            </p:cNvPr>
            <p:cNvGrpSpPr/>
            <p:nvPr/>
          </p:nvGrpSpPr>
          <p:grpSpPr>
            <a:xfrm rot="-7845996" flipH="1">
              <a:off x="7814416" y="-1103058"/>
              <a:ext cx="2589010" cy="1971616"/>
              <a:chOff x="-765482" y="4620203"/>
              <a:chExt cx="2588927" cy="1971554"/>
            </a:xfrm>
          </p:grpSpPr>
          <p:sp>
            <p:nvSpPr>
              <p:cNvPr id="8" name="Google Shape;367;p17">
                <a:extLst>
                  <a:ext uri="{FF2B5EF4-FFF2-40B4-BE49-F238E27FC236}">
                    <a16:creationId xmlns:a16="http://schemas.microsoft.com/office/drawing/2014/main" id="{E94FCD22-9DE0-7582-A01B-C69ECED98F25}"/>
                  </a:ext>
                </a:extLst>
              </p:cNvPr>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8;p17">
                <a:extLst>
                  <a:ext uri="{FF2B5EF4-FFF2-40B4-BE49-F238E27FC236}">
                    <a16:creationId xmlns:a16="http://schemas.microsoft.com/office/drawing/2014/main" id="{D519F944-B398-64F2-1C2C-8D07EF788C22}"/>
                  </a:ext>
                </a:extLst>
              </p:cNvPr>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69;p17">
                <a:extLst>
                  <a:ext uri="{FF2B5EF4-FFF2-40B4-BE49-F238E27FC236}">
                    <a16:creationId xmlns:a16="http://schemas.microsoft.com/office/drawing/2014/main" id="{ADD3E0EC-17B8-48E9-030E-C0234A2838C7}"/>
                  </a:ext>
                </a:extLst>
              </p:cNvPr>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70;p17">
                <a:extLst>
                  <a:ext uri="{FF2B5EF4-FFF2-40B4-BE49-F238E27FC236}">
                    <a16:creationId xmlns:a16="http://schemas.microsoft.com/office/drawing/2014/main" id="{9ED4102C-0427-70D0-D724-F3D23ABCD6AB}"/>
                  </a:ext>
                </a:extLst>
              </p:cNvPr>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71;p17">
                <a:extLst>
                  <a:ext uri="{FF2B5EF4-FFF2-40B4-BE49-F238E27FC236}">
                    <a16:creationId xmlns:a16="http://schemas.microsoft.com/office/drawing/2014/main" id="{C06C9F23-655D-7312-5FED-753871CAC48C}"/>
                  </a:ext>
                </a:extLst>
              </p:cNvPr>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72;p17">
                <a:extLst>
                  <a:ext uri="{FF2B5EF4-FFF2-40B4-BE49-F238E27FC236}">
                    <a16:creationId xmlns:a16="http://schemas.microsoft.com/office/drawing/2014/main" id="{F5A445FC-51B1-6D36-0745-86EDC1A4F6B1}"/>
                  </a:ext>
                </a:extLst>
              </p:cNvPr>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73;p17">
                <a:extLst>
                  <a:ext uri="{FF2B5EF4-FFF2-40B4-BE49-F238E27FC236}">
                    <a16:creationId xmlns:a16="http://schemas.microsoft.com/office/drawing/2014/main" id="{192A35D0-B053-5160-FAD1-EB9D78C0EF30}"/>
                  </a:ext>
                </a:extLst>
              </p:cNvPr>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74;p17">
                <a:extLst>
                  <a:ext uri="{FF2B5EF4-FFF2-40B4-BE49-F238E27FC236}">
                    <a16:creationId xmlns:a16="http://schemas.microsoft.com/office/drawing/2014/main" id="{480CD4BB-67DB-508D-B433-8D43CFFDF5CD}"/>
                  </a:ext>
                </a:extLst>
              </p:cNvPr>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75;p17">
                <a:extLst>
                  <a:ext uri="{FF2B5EF4-FFF2-40B4-BE49-F238E27FC236}">
                    <a16:creationId xmlns:a16="http://schemas.microsoft.com/office/drawing/2014/main" id="{66E26087-1FA4-D2BE-CC65-CB582E07FF91}"/>
                  </a:ext>
                </a:extLst>
              </p:cNvPr>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76;p17">
                <a:extLst>
                  <a:ext uri="{FF2B5EF4-FFF2-40B4-BE49-F238E27FC236}">
                    <a16:creationId xmlns:a16="http://schemas.microsoft.com/office/drawing/2014/main" id="{337B3D59-AA1A-6960-4FE8-BE935147AC1D}"/>
                  </a:ext>
                </a:extLst>
              </p:cNvPr>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5" name="Google Shape;3165;p34"/>
          <p:cNvGrpSpPr/>
          <p:nvPr/>
        </p:nvGrpSpPr>
        <p:grpSpPr>
          <a:xfrm>
            <a:off x="5824804" y="3950758"/>
            <a:ext cx="926981" cy="1054955"/>
            <a:chOff x="1228700" y="2070187"/>
            <a:chExt cx="1273500" cy="1449313"/>
          </a:xfrm>
        </p:grpSpPr>
        <p:sp>
          <p:nvSpPr>
            <p:cNvPr id="3166" name="Google Shape;3166;p34"/>
            <p:cNvSpPr/>
            <p:nvPr/>
          </p:nvSpPr>
          <p:spPr>
            <a:xfrm>
              <a:off x="1228700" y="3297500"/>
              <a:ext cx="1273500" cy="2220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7" name="Google Shape;3167;p34"/>
            <p:cNvSpPr/>
            <p:nvPr/>
          </p:nvSpPr>
          <p:spPr>
            <a:xfrm>
              <a:off x="1665351" y="2703455"/>
              <a:ext cx="417560" cy="461052"/>
            </a:xfrm>
            <a:custGeom>
              <a:avLst/>
              <a:gdLst/>
              <a:ahLst/>
              <a:cxnLst/>
              <a:rect l="l" t="t" r="r" b="b"/>
              <a:pathLst>
                <a:path w="13278" h="14661" extrusionOk="0">
                  <a:moveTo>
                    <a:pt x="12463" y="1482"/>
                  </a:moveTo>
                  <a:lnTo>
                    <a:pt x="12463" y="1482"/>
                  </a:lnTo>
                  <a:lnTo>
                    <a:pt x="12439" y="1358"/>
                  </a:lnTo>
                  <a:lnTo>
                    <a:pt x="12389" y="1235"/>
                  </a:lnTo>
                  <a:lnTo>
                    <a:pt x="12315" y="1136"/>
                  </a:lnTo>
                  <a:lnTo>
                    <a:pt x="12217" y="1037"/>
                  </a:lnTo>
                  <a:lnTo>
                    <a:pt x="12118" y="939"/>
                  </a:lnTo>
                  <a:lnTo>
                    <a:pt x="11970" y="840"/>
                  </a:lnTo>
                  <a:lnTo>
                    <a:pt x="11649" y="667"/>
                  </a:lnTo>
                  <a:lnTo>
                    <a:pt x="11254" y="494"/>
                  </a:lnTo>
                  <a:lnTo>
                    <a:pt x="10785" y="371"/>
                  </a:lnTo>
                  <a:lnTo>
                    <a:pt x="10292" y="248"/>
                  </a:lnTo>
                  <a:lnTo>
                    <a:pt x="9749" y="149"/>
                  </a:lnTo>
                  <a:lnTo>
                    <a:pt x="9156" y="100"/>
                  </a:lnTo>
                  <a:lnTo>
                    <a:pt x="8564" y="50"/>
                  </a:lnTo>
                  <a:lnTo>
                    <a:pt x="7947" y="1"/>
                  </a:lnTo>
                  <a:lnTo>
                    <a:pt x="7330" y="1"/>
                  </a:lnTo>
                  <a:lnTo>
                    <a:pt x="6713" y="1"/>
                  </a:lnTo>
                  <a:lnTo>
                    <a:pt x="6096" y="50"/>
                  </a:lnTo>
                  <a:lnTo>
                    <a:pt x="5504" y="100"/>
                  </a:lnTo>
                  <a:lnTo>
                    <a:pt x="4961" y="174"/>
                  </a:lnTo>
                  <a:lnTo>
                    <a:pt x="4961" y="174"/>
                  </a:lnTo>
                  <a:lnTo>
                    <a:pt x="4443" y="248"/>
                  </a:lnTo>
                  <a:lnTo>
                    <a:pt x="3974" y="346"/>
                  </a:lnTo>
                  <a:lnTo>
                    <a:pt x="3554" y="470"/>
                  </a:lnTo>
                  <a:lnTo>
                    <a:pt x="3184" y="568"/>
                  </a:lnTo>
                  <a:lnTo>
                    <a:pt x="2838" y="692"/>
                  </a:lnTo>
                  <a:lnTo>
                    <a:pt x="2542" y="791"/>
                  </a:lnTo>
                  <a:lnTo>
                    <a:pt x="2073" y="1013"/>
                  </a:lnTo>
                  <a:lnTo>
                    <a:pt x="1728" y="1210"/>
                  </a:lnTo>
                  <a:lnTo>
                    <a:pt x="1506" y="1383"/>
                  </a:lnTo>
                  <a:lnTo>
                    <a:pt x="1382" y="1482"/>
                  </a:lnTo>
                  <a:lnTo>
                    <a:pt x="1333" y="1531"/>
                  </a:lnTo>
                  <a:lnTo>
                    <a:pt x="1333" y="1531"/>
                  </a:lnTo>
                  <a:lnTo>
                    <a:pt x="1284" y="1679"/>
                  </a:lnTo>
                  <a:lnTo>
                    <a:pt x="1210" y="1876"/>
                  </a:lnTo>
                  <a:lnTo>
                    <a:pt x="1086" y="2444"/>
                  </a:lnTo>
                  <a:lnTo>
                    <a:pt x="988" y="3184"/>
                  </a:lnTo>
                  <a:lnTo>
                    <a:pt x="864" y="4098"/>
                  </a:lnTo>
                  <a:lnTo>
                    <a:pt x="642" y="6220"/>
                  </a:lnTo>
                  <a:lnTo>
                    <a:pt x="445" y="8540"/>
                  </a:lnTo>
                  <a:lnTo>
                    <a:pt x="272" y="10835"/>
                  </a:lnTo>
                  <a:lnTo>
                    <a:pt x="124" y="12785"/>
                  </a:lnTo>
                  <a:lnTo>
                    <a:pt x="0" y="14660"/>
                  </a:lnTo>
                  <a:lnTo>
                    <a:pt x="13278" y="14660"/>
                  </a:lnTo>
                  <a:lnTo>
                    <a:pt x="13278" y="14660"/>
                  </a:lnTo>
                  <a:lnTo>
                    <a:pt x="12908" y="8564"/>
                  </a:lnTo>
                  <a:lnTo>
                    <a:pt x="12636" y="4098"/>
                  </a:lnTo>
                  <a:lnTo>
                    <a:pt x="12463" y="1482"/>
                  </a:lnTo>
                  <a:lnTo>
                    <a:pt x="12463" y="148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8" name="Google Shape;3168;p34"/>
            <p:cNvSpPr/>
            <p:nvPr/>
          </p:nvSpPr>
          <p:spPr>
            <a:xfrm>
              <a:off x="1803495" y="2691820"/>
              <a:ext cx="158338" cy="119563"/>
            </a:xfrm>
            <a:custGeom>
              <a:avLst/>
              <a:gdLst/>
              <a:ahLst/>
              <a:cxnLst/>
              <a:rect l="l" t="t" r="r" b="b"/>
              <a:pathLst>
                <a:path w="5035" h="3802" extrusionOk="0">
                  <a:moveTo>
                    <a:pt x="0" y="99"/>
                  </a:moveTo>
                  <a:lnTo>
                    <a:pt x="50" y="1358"/>
                  </a:lnTo>
                  <a:lnTo>
                    <a:pt x="50" y="1358"/>
                  </a:lnTo>
                  <a:lnTo>
                    <a:pt x="74" y="1605"/>
                  </a:lnTo>
                  <a:lnTo>
                    <a:pt x="99" y="1852"/>
                  </a:lnTo>
                  <a:lnTo>
                    <a:pt x="173" y="2074"/>
                  </a:lnTo>
                  <a:lnTo>
                    <a:pt x="247" y="2296"/>
                  </a:lnTo>
                  <a:lnTo>
                    <a:pt x="370" y="2518"/>
                  </a:lnTo>
                  <a:lnTo>
                    <a:pt x="494" y="2715"/>
                  </a:lnTo>
                  <a:lnTo>
                    <a:pt x="617" y="2913"/>
                  </a:lnTo>
                  <a:lnTo>
                    <a:pt x="790" y="3086"/>
                  </a:lnTo>
                  <a:lnTo>
                    <a:pt x="963" y="3234"/>
                  </a:lnTo>
                  <a:lnTo>
                    <a:pt x="1135" y="3382"/>
                  </a:lnTo>
                  <a:lnTo>
                    <a:pt x="1333" y="3505"/>
                  </a:lnTo>
                  <a:lnTo>
                    <a:pt x="1555" y="3604"/>
                  </a:lnTo>
                  <a:lnTo>
                    <a:pt x="1777" y="3678"/>
                  </a:lnTo>
                  <a:lnTo>
                    <a:pt x="1999" y="3752"/>
                  </a:lnTo>
                  <a:lnTo>
                    <a:pt x="2221" y="3777"/>
                  </a:lnTo>
                  <a:lnTo>
                    <a:pt x="2468" y="3801"/>
                  </a:lnTo>
                  <a:lnTo>
                    <a:pt x="2468" y="3801"/>
                  </a:lnTo>
                  <a:lnTo>
                    <a:pt x="2542" y="3801"/>
                  </a:lnTo>
                  <a:lnTo>
                    <a:pt x="2542" y="3801"/>
                  </a:lnTo>
                  <a:lnTo>
                    <a:pt x="2592" y="3801"/>
                  </a:lnTo>
                  <a:lnTo>
                    <a:pt x="2592" y="3801"/>
                  </a:lnTo>
                  <a:lnTo>
                    <a:pt x="2838" y="3777"/>
                  </a:lnTo>
                  <a:lnTo>
                    <a:pt x="3085" y="3752"/>
                  </a:lnTo>
                  <a:lnTo>
                    <a:pt x="3332" y="3678"/>
                  </a:lnTo>
                  <a:lnTo>
                    <a:pt x="3554" y="3579"/>
                  </a:lnTo>
                  <a:lnTo>
                    <a:pt x="3776" y="3480"/>
                  </a:lnTo>
                  <a:lnTo>
                    <a:pt x="3974" y="3357"/>
                  </a:lnTo>
                  <a:lnTo>
                    <a:pt x="4171" y="3209"/>
                  </a:lnTo>
                  <a:lnTo>
                    <a:pt x="4344" y="3036"/>
                  </a:lnTo>
                  <a:lnTo>
                    <a:pt x="4492" y="2863"/>
                  </a:lnTo>
                  <a:lnTo>
                    <a:pt x="4640" y="2666"/>
                  </a:lnTo>
                  <a:lnTo>
                    <a:pt x="4763" y="2444"/>
                  </a:lnTo>
                  <a:lnTo>
                    <a:pt x="4862" y="2222"/>
                  </a:lnTo>
                  <a:lnTo>
                    <a:pt x="4936" y="2000"/>
                  </a:lnTo>
                  <a:lnTo>
                    <a:pt x="4985" y="1753"/>
                  </a:lnTo>
                  <a:lnTo>
                    <a:pt x="5035" y="1506"/>
                  </a:lnTo>
                  <a:lnTo>
                    <a:pt x="5035" y="1259"/>
                  </a:lnTo>
                  <a:lnTo>
                    <a:pt x="5035" y="1"/>
                  </a:lnTo>
                  <a:lnTo>
                    <a:pt x="0" y="99"/>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69" name="Google Shape;3169;p34"/>
            <p:cNvSpPr/>
            <p:nvPr/>
          </p:nvSpPr>
          <p:spPr>
            <a:xfrm>
              <a:off x="1574533" y="3131095"/>
              <a:ext cx="613163" cy="211107"/>
            </a:xfrm>
            <a:custGeom>
              <a:avLst/>
              <a:gdLst/>
              <a:ahLst/>
              <a:cxnLst/>
              <a:rect l="l" t="t" r="r" b="b"/>
              <a:pathLst>
                <a:path w="19498" h="6713" extrusionOk="0">
                  <a:moveTo>
                    <a:pt x="889" y="0"/>
                  </a:moveTo>
                  <a:lnTo>
                    <a:pt x="741" y="49"/>
                  </a:lnTo>
                  <a:lnTo>
                    <a:pt x="618" y="74"/>
                  </a:lnTo>
                  <a:lnTo>
                    <a:pt x="495" y="148"/>
                  </a:lnTo>
                  <a:lnTo>
                    <a:pt x="396" y="222"/>
                  </a:lnTo>
                  <a:lnTo>
                    <a:pt x="297" y="321"/>
                  </a:lnTo>
                  <a:lnTo>
                    <a:pt x="198" y="420"/>
                  </a:lnTo>
                  <a:lnTo>
                    <a:pt x="124" y="543"/>
                  </a:lnTo>
                  <a:lnTo>
                    <a:pt x="75" y="642"/>
                  </a:lnTo>
                  <a:lnTo>
                    <a:pt x="26" y="790"/>
                  </a:lnTo>
                  <a:lnTo>
                    <a:pt x="1" y="913"/>
                  </a:lnTo>
                  <a:lnTo>
                    <a:pt x="1" y="1037"/>
                  </a:lnTo>
                  <a:lnTo>
                    <a:pt x="1" y="1185"/>
                  </a:lnTo>
                  <a:lnTo>
                    <a:pt x="50" y="1308"/>
                  </a:lnTo>
                  <a:lnTo>
                    <a:pt x="100" y="1456"/>
                  </a:lnTo>
                  <a:lnTo>
                    <a:pt x="174" y="1579"/>
                  </a:lnTo>
                  <a:lnTo>
                    <a:pt x="3407" y="6713"/>
                  </a:lnTo>
                  <a:lnTo>
                    <a:pt x="16709" y="6713"/>
                  </a:lnTo>
                  <a:lnTo>
                    <a:pt x="19399" y="1505"/>
                  </a:lnTo>
                  <a:lnTo>
                    <a:pt x="19448" y="1382"/>
                  </a:lnTo>
                  <a:lnTo>
                    <a:pt x="19473" y="1234"/>
                  </a:lnTo>
                  <a:lnTo>
                    <a:pt x="19497" y="1111"/>
                  </a:lnTo>
                  <a:lnTo>
                    <a:pt x="19497" y="987"/>
                  </a:lnTo>
                  <a:lnTo>
                    <a:pt x="19497" y="839"/>
                  </a:lnTo>
                  <a:lnTo>
                    <a:pt x="19448" y="716"/>
                  </a:lnTo>
                  <a:lnTo>
                    <a:pt x="19423" y="592"/>
                  </a:lnTo>
                  <a:lnTo>
                    <a:pt x="19349" y="494"/>
                  </a:lnTo>
                  <a:lnTo>
                    <a:pt x="19275" y="395"/>
                  </a:lnTo>
                  <a:lnTo>
                    <a:pt x="19201" y="296"/>
                  </a:lnTo>
                  <a:lnTo>
                    <a:pt x="19103" y="197"/>
                  </a:lnTo>
                  <a:lnTo>
                    <a:pt x="18979" y="148"/>
                  </a:lnTo>
                  <a:lnTo>
                    <a:pt x="18880" y="74"/>
                  </a:lnTo>
                  <a:lnTo>
                    <a:pt x="18757" y="25"/>
                  </a:lnTo>
                  <a:lnTo>
                    <a:pt x="1860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0" name="Google Shape;3170;p34"/>
            <p:cNvSpPr/>
            <p:nvPr/>
          </p:nvSpPr>
          <p:spPr>
            <a:xfrm>
              <a:off x="1936199" y="2847826"/>
              <a:ext cx="328312" cy="388848"/>
            </a:xfrm>
            <a:custGeom>
              <a:avLst/>
              <a:gdLst/>
              <a:ahLst/>
              <a:cxnLst/>
              <a:rect l="l" t="t" r="r" b="b"/>
              <a:pathLst>
                <a:path w="10440" h="12365" extrusionOk="0">
                  <a:moveTo>
                    <a:pt x="10440" y="4196"/>
                  </a:moveTo>
                  <a:lnTo>
                    <a:pt x="10440" y="4196"/>
                  </a:lnTo>
                  <a:lnTo>
                    <a:pt x="10366" y="4590"/>
                  </a:lnTo>
                  <a:lnTo>
                    <a:pt x="10267" y="4961"/>
                  </a:lnTo>
                  <a:lnTo>
                    <a:pt x="10168" y="5331"/>
                  </a:lnTo>
                  <a:lnTo>
                    <a:pt x="10045" y="5652"/>
                  </a:lnTo>
                  <a:lnTo>
                    <a:pt x="9872" y="5997"/>
                  </a:lnTo>
                  <a:lnTo>
                    <a:pt x="9699" y="6293"/>
                  </a:lnTo>
                  <a:lnTo>
                    <a:pt x="9477" y="6589"/>
                  </a:lnTo>
                  <a:lnTo>
                    <a:pt x="9230" y="6886"/>
                  </a:lnTo>
                  <a:lnTo>
                    <a:pt x="8959" y="7182"/>
                  </a:lnTo>
                  <a:lnTo>
                    <a:pt x="8663" y="7453"/>
                  </a:lnTo>
                  <a:lnTo>
                    <a:pt x="8317" y="7725"/>
                  </a:lnTo>
                  <a:lnTo>
                    <a:pt x="7922" y="7996"/>
                  </a:lnTo>
                  <a:lnTo>
                    <a:pt x="7503" y="8268"/>
                  </a:lnTo>
                  <a:lnTo>
                    <a:pt x="7034" y="8539"/>
                  </a:lnTo>
                  <a:lnTo>
                    <a:pt x="6516" y="8811"/>
                  </a:lnTo>
                  <a:lnTo>
                    <a:pt x="5973" y="9082"/>
                  </a:lnTo>
                  <a:lnTo>
                    <a:pt x="5973" y="9082"/>
                  </a:lnTo>
                  <a:lnTo>
                    <a:pt x="4837" y="9650"/>
                  </a:lnTo>
                  <a:lnTo>
                    <a:pt x="4146" y="9995"/>
                  </a:lnTo>
                  <a:lnTo>
                    <a:pt x="4146" y="9995"/>
                  </a:lnTo>
                  <a:lnTo>
                    <a:pt x="4097" y="10341"/>
                  </a:lnTo>
                  <a:lnTo>
                    <a:pt x="4023" y="10662"/>
                  </a:lnTo>
                  <a:lnTo>
                    <a:pt x="3949" y="11056"/>
                  </a:lnTo>
                  <a:lnTo>
                    <a:pt x="3850" y="11402"/>
                  </a:lnTo>
                  <a:lnTo>
                    <a:pt x="3776" y="11575"/>
                  </a:lnTo>
                  <a:lnTo>
                    <a:pt x="3702" y="11698"/>
                  </a:lnTo>
                  <a:lnTo>
                    <a:pt x="3653" y="11821"/>
                  </a:lnTo>
                  <a:lnTo>
                    <a:pt x="3554" y="11871"/>
                  </a:lnTo>
                  <a:lnTo>
                    <a:pt x="3480" y="11895"/>
                  </a:lnTo>
                  <a:lnTo>
                    <a:pt x="3406" y="11871"/>
                  </a:lnTo>
                  <a:lnTo>
                    <a:pt x="3406" y="11871"/>
                  </a:lnTo>
                  <a:lnTo>
                    <a:pt x="3357" y="11846"/>
                  </a:lnTo>
                  <a:lnTo>
                    <a:pt x="3332" y="11772"/>
                  </a:lnTo>
                  <a:lnTo>
                    <a:pt x="3283" y="11550"/>
                  </a:lnTo>
                  <a:lnTo>
                    <a:pt x="3307" y="11278"/>
                  </a:lnTo>
                  <a:lnTo>
                    <a:pt x="3332" y="10982"/>
                  </a:lnTo>
                  <a:lnTo>
                    <a:pt x="3381" y="10415"/>
                  </a:lnTo>
                  <a:lnTo>
                    <a:pt x="3406" y="10242"/>
                  </a:lnTo>
                  <a:lnTo>
                    <a:pt x="3381" y="10168"/>
                  </a:lnTo>
                  <a:lnTo>
                    <a:pt x="3381" y="10143"/>
                  </a:lnTo>
                  <a:lnTo>
                    <a:pt x="3381" y="10143"/>
                  </a:lnTo>
                  <a:lnTo>
                    <a:pt x="3332" y="10143"/>
                  </a:lnTo>
                  <a:lnTo>
                    <a:pt x="3307" y="10217"/>
                  </a:lnTo>
                  <a:lnTo>
                    <a:pt x="3209" y="10464"/>
                  </a:lnTo>
                  <a:lnTo>
                    <a:pt x="2937" y="11254"/>
                  </a:lnTo>
                  <a:lnTo>
                    <a:pt x="2764" y="11673"/>
                  </a:lnTo>
                  <a:lnTo>
                    <a:pt x="2592" y="12044"/>
                  </a:lnTo>
                  <a:lnTo>
                    <a:pt x="2518" y="12167"/>
                  </a:lnTo>
                  <a:lnTo>
                    <a:pt x="2444" y="12290"/>
                  </a:lnTo>
                  <a:lnTo>
                    <a:pt x="2370" y="12340"/>
                  </a:lnTo>
                  <a:lnTo>
                    <a:pt x="2296" y="12364"/>
                  </a:lnTo>
                  <a:lnTo>
                    <a:pt x="2296" y="12364"/>
                  </a:lnTo>
                  <a:lnTo>
                    <a:pt x="2221" y="12315"/>
                  </a:lnTo>
                  <a:lnTo>
                    <a:pt x="2197" y="12216"/>
                  </a:lnTo>
                  <a:lnTo>
                    <a:pt x="2172" y="12093"/>
                  </a:lnTo>
                  <a:lnTo>
                    <a:pt x="2172" y="11920"/>
                  </a:lnTo>
                  <a:lnTo>
                    <a:pt x="2246" y="11550"/>
                  </a:lnTo>
                  <a:lnTo>
                    <a:pt x="2320" y="11106"/>
                  </a:lnTo>
                  <a:lnTo>
                    <a:pt x="2518" y="10267"/>
                  </a:lnTo>
                  <a:lnTo>
                    <a:pt x="2542" y="9970"/>
                  </a:lnTo>
                  <a:lnTo>
                    <a:pt x="2542" y="9896"/>
                  </a:lnTo>
                  <a:lnTo>
                    <a:pt x="2518" y="9847"/>
                  </a:lnTo>
                  <a:lnTo>
                    <a:pt x="2518" y="9847"/>
                  </a:lnTo>
                  <a:lnTo>
                    <a:pt x="2468" y="9872"/>
                  </a:lnTo>
                  <a:lnTo>
                    <a:pt x="2419" y="9921"/>
                  </a:lnTo>
                  <a:lnTo>
                    <a:pt x="2271" y="10193"/>
                  </a:lnTo>
                  <a:lnTo>
                    <a:pt x="1901" y="10982"/>
                  </a:lnTo>
                  <a:lnTo>
                    <a:pt x="1679" y="11427"/>
                  </a:lnTo>
                  <a:lnTo>
                    <a:pt x="1481" y="11797"/>
                  </a:lnTo>
                  <a:lnTo>
                    <a:pt x="1382" y="11945"/>
                  </a:lnTo>
                  <a:lnTo>
                    <a:pt x="1284" y="12068"/>
                  </a:lnTo>
                  <a:lnTo>
                    <a:pt x="1185" y="12142"/>
                  </a:lnTo>
                  <a:lnTo>
                    <a:pt x="1111" y="12142"/>
                  </a:lnTo>
                  <a:lnTo>
                    <a:pt x="1111" y="12142"/>
                  </a:lnTo>
                  <a:lnTo>
                    <a:pt x="1062" y="12118"/>
                  </a:lnTo>
                  <a:lnTo>
                    <a:pt x="1012" y="12044"/>
                  </a:lnTo>
                  <a:lnTo>
                    <a:pt x="1012" y="11945"/>
                  </a:lnTo>
                  <a:lnTo>
                    <a:pt x="1037" y="11797"/>
                  </a:lnTo>
                  <a:lnTo>
                    <a:pt x="1111" y="11451"/>
                  </a:lnTo>
                  <a:lnTo>
                    <a:pt x="1234" y="11056"/>
                  </a:lnTo>
                  <a:lnTo>
                    <a:pt x="1481" y="10267"/>
                  </a:lnTo>
                  <a:lnTo>
                    <a:pt x="1555" y="9995"/>
                  </a:lnTo>
                  <a:lnTo>
                    <a:pt x="1555" y="9896"/>
                  </a:lnTo>
                  <a:lnTo>
                    <a:pt x="1530" y="9822"/>
                  </a:lnTo>
                  <a:lnTo>
                    <a:pt x="1530" y="9822"/>
                  </a:lnTo>
                  <a:lnTo>
                    <a:pt x="1506" y="9847"/>
                  </a:lnTo>
                  <a:lnTo>
                    <a:pt x="1456" y="9896"/>
                  </a:lnTo>
                  <a:lnTo>
                    <a:pt x="1284" y="10143"/>
                  </a:lnTo>
                  <a:lnTo>
                    <a:pt x="864" y="10908"/>
                  </a:lnTo>
                  <a:lnTo>
                    <a:pt x="617" y="11278"/>
                  </a:lnTo>
                  <a:lnTo>
                    <a:pt x="494" y="11451"/>
                  </a:lnTo>
                  <a:lnTo>
                    <a:pt x="395" y="11575"/>
                  </a:lnTo>
                  <a:lnTo>
                    <a:pt x="297" y="11673"/>
                  </a:lnTo>
                  <a:lnTo>
                    <a:pt x="198" y="11723"/>
                  </a:lnTo>
                  <a:lnTo>
                    <a:pt x="148" y="11723"/>
                  </a:lnTo>
                  <a:lnTo>
                    <a:pt x="99" y="11723"/>
                  </a:lnTo>
                  <a:lnTo>
                    <a:pt x="74" y="11698"/>
                  </a:lnTo>
                  <a:lnTo>
                    <a:pt x="50" y="11649"/>
                  </a:lnTo>
                  <a:lnTo>
                    <a:pt x="50" y="11649"/>
                  </a:lnTo>
                  <a:lnTo>
                    <a:pt x="0" y="11525"/>
                  </a:lnTo>
                  <a:lnTo>
                    <a:pt x="0" y="11377"/>
                  </a:lnTo>
                  <a:lnTo>
                    <a:pt x="25" y="11155"/>
                  </a:lnTo>
                  <a:lnTo>
                    <a:pt x="74" y="10908"/>
                  </a:lnTo>
                  <a:lnTo>
                    <a:pt x="247" y="10365"/>
                  </a:lnTo>
                  <a:lnTo>
                    <a:pt x="519" y="9748"/>
                  </a:lnTo>
                  <a:lnTo>
                    <a:pt x="815" y="9107"/>
                  </a:lnTo>
                  <a:lnTo>
                    <a:pt x="988" y="8811"/>
                  </a:lnTo>
                  <a:lnTo>
                    <a:pt x="1160" y="8539"/>
                  </a:lnTo>
                  <a:lnTo>
                    <a:pt x="1358" y="8292"/>
                  </a:lnTo>
                  <a:lnTo>
                    <a:pt x="1530" y="8070"/>
                  </a:lnTo>
                  <a:lnTo>
                    <a:pt x="1728" y="7897"/>
                  </a:lnTo>
                  <a:lnTo>
                    <a:pt x="1901" y="7749"/>
                  </a:lnTo>
                  <a:lnTo>
                    <a:pt x="1901" y="7749"/>
                  </a:lnTo>
                  <a:lnTo>
                    <a:pt x="2271" y="7552"/>
                  </a:lnTo>
                  <a:lnTo>
                    <a:pt x="2641" y="7355"/>
                  </a:lnTo>
                  <a:lnTo>
                    <a:pt x="3036" y="7206"/>
                  </a:lnTo>
                  <a:lnTo>
                    <a:pt x="3381" y="7058"/>
                  </a:lnTo>
                  <a:lnTo>
                    <a:pt x="3924" y="6886"/>
                  </a:lnTo>
                  <a:lnTo>
                    <a:pt x="4146" y="6836"/>
                  </a:lnTo>
                  <a:lnTo>
                    <a:pt x="5553" y="5356"/>
                  </a:lnTo>
                  <a:lnTo>
                    <a:pt x="4369" y="4171"/>
                  </a:lnTo>
                  <a:lnTo>
                    <a:pt x="7873" y="0"/>
                  </a:lnTo>
                  <a:lnTo>
                    <a:pt x="7873" y="0"/>
                  </a:lnTo>
                  <a:lnTo>
                    <a:pt x="8317" y="395"/>
                  </a:lnTo>
                  <a:lnTo>
                    <a:pt x="8761" y="839"/>
                  </a:lnTo>
                  <a:lnTo>
                    <a:pt x="9255" y="1432"/>
                  </a:lnTo>
                  <a:lnTo>
                    <a:pt x="9255" y="1432"/>
                  </a:lnTo>
                  <a:lnTo>
                    <a:pt x="9502" y="1728"/>
                  </a:lnTo>
                  <a:lnTo>
                    <a:pt x="9749" y="2073"/>
                  </a:lnTo>
                  <a:lnTo>
                    <a:pt x="9971" y="2419"/>
                  </a:lnTo>
                  <a:lnTo>
                    <a:pt x="10143" y="2764"/>
                  </a:lnTo>
                  <a:lnTo>
                    <a:pt x="10292" y="3134"/>
                  </a:lnTo>
                  <a:lnTo>
                    <a:pt x="10390" y="3505"/>
                  </a:lnTo>
                  <a:lnTo>
                    <a:pt x="10440" y="3677"/>
                  </a:lnTo>
                  <a:lnTo>
                    <a:pt x="10440" y="3850"/>
                  </a:lnTo>
                  <a:lnTo>
                    <a:pt x="10440" y="4023"/>
                  </a:lnTo>
                  <a:lnTo>
                    <a:pt x="10440" y="4196"/>
                  </a:lnTo>
                  <a:lnTo>
                    <a:pt x="10440"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1" name="Google Shape;3171;p34"/>
            <p:cNvSpPr/>
            <p:nvPr/>
          </p:nvSpPr>
          <p:spPr>
            <a:xfrm>
              <a:off x="2073557" y="2847826"/>
              <a:ext cx="153715" cy="168433"/>
            </a:xfrm>
            <a:custGeom>
              <a:avLst/>
              <a:gdLst/>
              <a:ahLst/>
              <a:cxnLst/>
              <a:rect l="l" t="t" r="r" b="b"/>
              <a:pathLst>
                <a:path w="4888" h="5356" extrusionOk="0">
                  <a:moveTo>
                    <a:pt x="4887" y="1432"/>
                  </a:moveTo>
                  <a:lnTo>
                    <a:pt x="1185" y="5356"/>
                  </a:lnTo>
                  <a:lnTo>
                    <a:pt x="1" y="4171"/>
                  </a:lnTo>
                  <a:lnTo>
                    <a:pt x="3505" y="0"/>
                  </a:lnTo>
                  <a:lnTo>
                    <a:pt x="3505" y="0"/>
                  </a:lnTo>
                  <a:lnTo>
                    <a:pt x="3949" y="395"/>
                  </a:lnTo>
                  <a:lnTo>
                    <a:pt x="4393" y="839"/>
                  </a:lnTo>
                  <a:lnTo>
                    <a:pt x="4887" y="1432"/>
                  </a:lnTo>
                  <a:lnTo>
                    <a:pt x="4887" y="1432"/>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2" name="Google Shape;3172;p34"/>
            <p:cNvSpPr/>
            <p:nvPr/>
          </p:nvSpPr>
          <p:spPr>
            <a:xfrm>
              <a:off x="1972677" y="2725971"/>
              <a:ext cx="245259" cy="287179"/>
            </a:xfrm>
            <a:custGeom>
              <a:avLst/>
              <a:gdLst/>
              <a:ahLst/>
              <a:cxnLst/>
              <a:rect l="l" t="t" r="r" b="b"/>
              <a:pathLst>
                <a:path w="7799" h="9132" extrusionOk="0">
                  <a:moveTo>
                    <a:pt x="2024" y="1"/>
                  </a:moveTo>
                  <a:lnTo>
                    <a:pt x="2024" y="1"/>
                  </a:lnTo>
                  <a:lnTo>
                    <a:pt x="1901" y="25"/>
                  </a:lnTo>
                  <a:lnTo>
                    <a:pt x="1728" y="50"/>
                  </a:lnTo>
                  <a:lnTo>
                    <a:pt x="1555" y="149"/>
                  </a:lnTo>
                  <a:lnTo>
                    <a:pt x="1358" y="247"/>
                  </a:lnTo>
                  <a:lnTo>
                    <a:pt x="1160" y="395"/>
                  </a:lnTo>
                  <a:lnTo>
                    <a:pt x="963" y="568"/>
                  </a:lnTo>
                  <a:lnTo>
                    <a:pt x="765" y="766"/>
                  </a:lnTo>
                  <a:lnTo>
                    <a:pt x="593" y="1012"/>
                  </a:lnTo>
                  <a:lnTo>
                    <a:pt x="420" y="1259"/>
                  </a:lnTo>
                  <a:lnTo>
                    <a:pt x="272" y="1555"/>
                  </a:lnTo>
                  <a:lnTo>
                    <a:pt x="173" y="1876"/>
                  </a:lnTo>
                  <a:lnTo>
                    <a:pt x="74" y="2222"/>
                  </a:lnTo>
                  <a:lnTo>
                    <a:pt x="25" y="2592"/>
                  </a:lnTo>
                  <a:lnTo>
                    <a:pt x="0" y="2987"/>
                  </a:lnTo>
                  <a:lnTo>
                    <a:pt x="25" y="3406"/>
                  </a:lnTo>
                  <a:lnTo>
                    <a:pt x="124" y="3875"/>
                  </a:lnTo>
                  <a:lnTo>
                    <a:pt x="124" y="3875"/>
                  </a:lnTo>
                  <a:lnTo>
                    <a:pt x="247" y="4319"/>
                  </a:lnTo>
                  <a:lnTo>
                    <a:pt x="420" y="4788"/>
                  </a:lnTo>
                  <a:lnTo>
                    <a:pt x="642" y="5257"/>
                  </a:lnTo>
                  <a:lnTo>
                    <a:pt x="889" y="5726"/>
                  </a:lnTo>
                  <a:lnTo>
                    <a:pt x="1160" y="6170"/>
                  </a:lnTo>
                  <a:lnTo>
                    <a:pt x="1456" y="6615"/>
                  </a:lnTo>
                  <a:lnTo>
                    <a:pt x="1728" y="7009"/>
                  </a:lnTo>
                  <a:lnTo>
                    <a:pt x="2024" y="7404"/>
                  </a:lnTo>
                  <a:lnTo>
                    <a:pt x="2592" y="8120"/>
                  </a:lnTo>
                  <a:lnTo>
                    <a:pt x="3060" y="8663"/>
                  </a:lnTo>
                  <a:lnTo>
                    <a:pt x="3505" y="9132"/>
                  </a:lnTo>
                  <a:lnTo>
                    <a:pt x="7799" y="4097"/>
                  </a:lnTo>
                  <a:lnTo>
                    <a:pt x="7799" y="4097"/>
                  </a:lnTo>
                  <a:lnTo>
                    <a:pt x="7157" y="3480"/>
                  </a:lnTo>
                  <a:lnTo>
                    <a:pt x="6442" y="2839"/>
                  </a:lnTo>
                  <a:lnTo>
                    <a:pt x="5578" y="2098"/>
                  </a:lnTo>
                  <a:lnTo>
                    <a:pt x="5109" y="1728"/>
                  </a:lnTo>
                  <a:lnTo>
                    <a:pt x="4640" y="1358"/>
                  </a:lnTo>
                  <a:lnTo>
                    <a:pt x="4146" y="1012"/>
                  </a:lnTo>
                  <a:lnTo>
                    <a:pt x="3677" y="692"/>
                  </a:lnTo>
                  <a:lnTo>
                    <a:pt x="3209" y="420"/>
                  </a:lnTo>
                  <a:lnTo>
                    <a:pt x="2789" y="223"/>
                  </a:lnTo>
                  <a:lnTo>
                    <a:pt x="2394" y="75"/>
                  </a:lnTo>
                  <a:lnTo>
                    <a:pt x="2197" y="25"/>
                  </a:lnTo>
                  <a:lnTo>
                    <a:pt x="2024" y="1"/>
                  </a:lnTo>
                  <a:lnTo>
                    <a:pt x="202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3" name="Google Shape;3173;p34"/>
            <p:cNvSpPr/>
            <p:nvPr/>
          </p:nvSpPr>
          <p:spPr>
            <a:xfrm>
              <a:off x="1500037" y="2855562"/>
              <a:ext cx="328312" cy="388094"/>
            </a:xfrm>
            <a:custGeom>
              <a:avLst/>
              <a:gdLst/>
              <a:ahLst/>
              <a:cxnLst/>
              <a:rect l="l" t="t" r="r" b="b"/>
              <a:pathLst>
                <a:path w="10440" h="12341" extrusionOk="0">
                  <a:moveTo>
                    <a:pt x="25" y="4196"/>
                  </a:moveTo>
                  <a:lnTo>
                    <a:pt x="25" y="4196"/>
                  </a:lnTo>
                  <a:lnTo>
                    <a:pt x="75" y="4591"/>
                  </a:lnTo>
                  <a:lnTo>
                    <a:pt x="173" y="4961"/>
                  </a:lnTo>
                  <a:lnTo>
                    <a:pt x="272" y="5307"/>
                  </a:lnTo>
                  <a:lnTo>
                    <a:pt x="420" y="5652"/>
                  </a:lnTo>
                  <a:lnTo>
                    <a:pt x="568" y="5973"/>
                  </a:lnTo>
                  <a:lnTo>
                    <a:pt x="741" y="6294"/>
                  </a:lnTo>
                  <a:lnTo>
                    <a:pt x="963" y="6590"/>
                  </a:lnTo>
                  <a:lnTo>
                    <a:pt x="1210" y="6886"/>
                  </a:lnTo>
                  <a:lnTo>
                    <a:pt x="1481" y="7183"/>
                  </a:lnTo>
                  <a:lnTo>
                    <a:pt x="1778" y="7454"/>
                  </a:lnTo>
                  <a:lnTo>
                    <a:pt x="2123" y="7725"/>
                  </a:lnTo>
                  <a:lnTo>
                    <a:pt x="2518" y="7997"/>
                  </a:lnTo>
                  <a:lnTo>
                    <a:pt x="2938" y="8268"/>
                  </a:lnTo>
                  <a:lnTo>
                    <a:pt x="3406" y="8540"/>
                  </a:lnTo>
                  <a:lnTo>
                    <a:pt x="3925" y="8811"/>
                  </a:lnTo>
                  <a:lnTo>
                    <a:pt x="4468" y="9083"/>
                  </a:lnTo>
                  <a:lnTo>
                    <a:pt x="4468" y="9083"/>
                  </a:lnTo>
                  <a:lnTo>
                    <a:pt x="5628" y="9650"/>
                  </a:lnTo>
                  <a:lnTo>
                    <a:pt x="6319" y="9996"/>
                  </a:lnTo>
                  <a:lnTo>
                    <a:pt x="6319" y="9996"/>
                  </a:lnTo>
                  <a:lnTo>
                    <a:pt x="6368" y="10341"/>
                  </a:lnTo>
                  <a:lnTo>
                    <a:pt x="6417" y="10662"/>
                  </a:lnTo>
                  <a:lnTo>
                    <a:pt x="6516" y="11057"/>
                  </a:lnTo>
                  <a:lnTo>
                    <a:pt x="6615" y="11427"/>
                  </a:lnTo>
                  <a:lnTo>
                    <a:pt x="6689" y="11600"/>
                  </a:lnTo>
                  <a:lnTo>
                    <a:pt x="6738" y="11748"/>
                  </a:lnTo>
                  <a:lnTo>
                    <a:pt x="6812" y="11847"/>
                  </a:lnTo>
                  <a:lnTo>
                    <a:pt x="6886" y="11921"/>
                  </a:lnTo>
                  <a:lnTo>
                    <a:pt x="6985" y="11946"/>
                  </a:lnTo>
                  <a:lnTo>
                    <a:pt x="7059" y="11921"/>
                  </a:lnTo>
                  <a:lnTo>
                    <a:pt x="7059" y="11921"/>
                  </a:lnTo>
                  <a:lnTo>
                    <a:pt x="7108" y="11872"/>
                  </a:lnTo>
                  <a:lnTo>
                    <a:pt x="7133" y="11798"/>
                  </a:lnTo>
                  <a:lnTo>
                    <a:pt x="7158" y="11575"/>
                  </a:lnTo>
                  <a:lnTo>
                    <a:pt x="7158" y="11304"/>
                  </a:lnTo>
                  <a:lnTo>
                    <a:pt x="7133" y="11008"/>
                  </a:lnTo>
                  <a:lnTo>
                    <a:pt x="7059" y="10416"/>
                  </a:lnTo>
                  <a:lnTo>
                    <a:pt x="7059" y="10218"/>
                  </a:lnTo>
                  <a:lnTo>
                    <a:pt x="7059" y="10169"/>
                  </a:lnTo>
                  <a:lnTo>
                    <a:pt x="7084" y="10119"/>
                  </a:lnTo>
                  <a:lnTo>
                    <a:pt x="7084" y="10119"/>
                  </a:lnTo>
                  <a:lnTo>
                    <a:pt x="7108" y="10144"/>
                  </a:lnTo>
                  <a:lnTo>
                    <a:pt x="7133" y="10193"/>
                  </a:lnTo>
                  <a:lnTo>
                    <a:pt x="7256" y="10465"/>
                  </a:lnTo>
                  <a:lnTo>
                    <a:pt x="7528" y="11230"/>
                  </a:lnTo>
                  <a:lnTo>
                    <a:pt x="7676" y="11674"/>
                  </a:lnTo>
                  <a:lnTo>
                    <a:pt x="7849" y="12020"/>
                  </a:lnTo>
                  <a:lnTo>
                    <a:pt x="7923" y="12168"/>
                  </a:lnTo>
                  <a:lnTo>
                    <a:pt x="7997" y="12266"/>
                  </a:lnTo>
                  <a:lnTo>
                    <a:pt x="8095" y="12340"/>
                  </a:lnTo>
                  <a:lnTo>
                    <a:pt x="8170" y="12340"/>
                  </a:lnTo>
                  <a:lnTo>
                    <a:pt x="8170" y="12340"/>
                  </a:lnTo>
                  <a:lnTo>
                    <a:pt x="8219" y="12291"/>
                  </a:lnTo>
                  <a:lnTo>
                    <a:pt x="8268" y="12217"/>
                  </a:lnTo>
                  <a:lnTo>
                    <a:pt x="8268" y="12094"/>
                  </a:lnTo>
                  <a:lnTo>
                    <a:pt x="8268" y="11921"/>
                  </a:lnTo>
                  <a:lnTo>
                    <a:pt x="8219" y="11526"/>
                  </a:lnTo>
                  <a:lnTo>
                    <a:pt x="8120" y="11082"/>
                  </a:lnTo>
                  <a:lnTo>
                    <a:pt x="7923" y="10267"/>
                  </a:lnTo>
                  <a:lnTo>
                    <a:pt x="7898" y="9971"/>
                  </a:lnTo>
                  <a:lnTo>
                    <a:pt x="7898" y="9897"/>
                  </a:lnTo>
                  <a:lnTo>
                    <a:pt x="7923" y="9848"/>
                  </a:lnTo>
                  <a:lnTo>
                    <a:pt x="7923" y="9848"/>
                  </a:lnTo>
                  <a:lnTo>
                    <a:pt x="7972" y="9848"/>
                  </a:lnTo>
                  <a:lnTo>
                    <a:pt x="8021" y="9922"/>
                  </a:lnTo>
                  <a:lnTo>
                    <a:pt x="8170" y="10169"/>
                  </a:lnTo>
                  <a:lnTo>
                    <a:pt x="8564" y="10983"/>
                  </a:lnTo>
                  <a:lnTo>
                    <a:pt x="8762" y="11403"/>
                  </a:lnTo>
                  <a:lnTo>
                    <a:pt x="8984" y="11798"/>
                  </a:lnTo>
                  <a:lnTo>
                    <a:pt x="9083" y="11946"/>
                  </a:lnTo>
                  <a:lnTo>
                    <a:pt x="9157" y="12044"/>
                  </a:lnTo>
                  <a:lnTo>
                    <a:pt x="9255" y="12118"/>
                  </a:lnTo>
                  <a:lnTo>
                    <a:pt x="9329" y="12143"/>
                  </a:lnTo>
                  <a:lnTo>
                    <a:pt x="9329" y="12143"/>
                  </a:lnTo>
                  <a:lnTo>
                    <a:pt x="9403" y="12118"/>
                  </a:lnTo>
                  <a:lnTo>
                    <a:pt x="9428" y="12044"/>
                  </a:lnTo>
                  <a:lnTo>
                    <a:pt x="9428" y="11921"/>
                  </a:lnTo>
                  <a:lnTo>
                    <a:pt x="9428" y="11798"/>
                  </a:lnTo>
                  <a:lnTo>
                    <a:pt x="9329" y="11452"/>
                  </a:lnTo>
                  <a:lnTo>
                    <a:pt x="9206" y="11032"/>
                  </a:lnTo>
                  <a:lnTo>
                    <a:pt x="8959" y="10267"/>
                  </a:lnTo>
                  <a:lnTo>
                    <a:pt x="8885" y="9971"/>
                  </a:lnTo>
                  <a:lnTo>
                    <a:pt x="8885" y="9873"/>
                  </a:lnTo>
                  <a:lnTo>
                    <a:pt x="8910" y="9823"/>
                  </a:lnTo>
                  <a:lnTo>
                    <a:pt x="8910" y="9823"/>
                  </a:lnTo>
                  <a:lnTo>
                    <a:pt x="8935" y="9823"/>
                  </a:lnTo>
                  <a:lnTo>
                    <a:pt x="8984" y="9873"/>
                  </a:lnTo>
                  <a:lnTo>
                    <a:pt x="9157" y="10119"/>
                  </a:lnTo>
                  <a:lnTo>
                    <a:pt x="9576" y="10884"/>
                  </a:lnTo>
                  <a:lnTo>
                    <a:pt x="9823" y="11279"/>
                  </a:lnTo>
                  <a:lnTo>
                    <a:pt x="9946" y="11452"/>
                  </a:lnTo>
                  <a:lnTo>
                    <a:pt x="10045" y="11575"/>
                  </a:lnTo>
                  <a:lnTo>
                    <a:pt x="10169" y="11674"/>
                  </a:lnTo>
                  <a:lnTo>
                    <a:pt x="10267" y="11724"/>
                  </a:lnTo>
                  <a:lnTo>
                    <a:pt x="10292" y="11724"/>
                  </a:lnTo>
                  <a:lnTo>
                    <a:pt x="10341" y="11724"/>
                  </a:lnTo>
                  <a:lnTo>
                    <a:pt x="10366" y="11699"/>
                  </a:lnTo>
                  <a:lnTo>
                    <a:pt x="10415" y="11649"/>
                  </a:lnTo>
                  <a:lnTo>
                    <a:pt x="10415" y="11649"/>
                  </a:lnTo>
                  <a:lnTo>
                    <a:pt x="10440" y="11526"/>
                  </a:lnTo>
                  <a:lnTo>
                    <a:pt x="10440" y="11353"/>
                  </a:lnTo>
                  <a:lnTo>
                    <a:pt x="10415" y="11156"/>
                  </a:lnTo>
                  <a:lnTo>
                    <a:pt x="10366" y="10909"/>
                  </a:lnTo>
                  <a:lnTo>
                    <a:pt x="10193" y="10341"/>
                  </a:lnTo>
                  <a:lnTo>
                    <a:pt x="9946" y="9724"/>
                  </a:lnTo>
                  <a:lnTo>
                    <a:pt x="9626" y="9108"/>
                  </a:lnTo>
                  <a:lnTo>
                    <a:pt x="9453" y="8811"/>
                  </a:lnTo>
                  <a:lnTo>
                    <a:pt x="9280" y="8540"/>
                  </a:lnTo>
                  <a:lnTo>
                    <a:pt x="9107" y="8293"/>
                  </a:lnTo>
                  <a:lnTo>
                    <a:pt x="8910" y="8071"/>
                  </a:lnTo>
                  <a:lnTo>
                    <a:pt x="8737" y="7874"/>
                  </a:lnTo>
                  <a:lnTo>
                    <a:pt x="8540" y="7750"/>
                  </a:lnTo>
                  <a:lnTo>
                    <a:pt x="8540" y="7750"/>
                  </a:lnTo>
                  <a:lnTo>
                    <a:pt x="8170" y="7528"/>
                  </a:lnTo>
                  <a:lnTo>
                    <a:pt x="7799" y="7355"/>
                  </a:lnTo>
                  <a:lnTo>
                    <a:pt x="7429" y="7183"/>
                  </a:lnTo>
                  <a:lnTo>
                    <a:pt x="7059" y="7059"/>
                  </a:lnTo>
                  <a:lnTo>
                    <a:pt x="6516" y="6886"/>
                  </a:lnTo>
                  <a:lnTo>
                    <a:pt x="6294" y="6837"/>
                  </a:lnTo>
                  <a:lnTo>
                    <a:pt x="4887" y="5356"/>
                  </a:lnTo>
                  <a:lnTo>
                    <a:pt x="6096" y="4147"/>
                  </a:lnTo>
                  <a:lnTo>
                    <a:pt x="2567" y="1"/>
                  </a:lnTo>
                  <a:lnTo>
                    <a:pt x="2567" y="1"/>
                  </a:lnTo>
                  <a:lnTo>
                    <a:pt x="2444" y="100"/>
                  </a:lnTo>
                  <a:lnTo>
                    <a:pt x="2123" y="396"/>
                  </a:lnTo>
                  <a:lnTo>
                    <a:pt x="1679" y="840"/>
                  </a:lnTo>
                  <a:lnTo>
                    <a:pt x="1185" y="1408"/>
                  </a:lnTo>
                  <a:lnTo>
                    <a:pt x="1185" y="1408"/>
                  </a:lnTo>
                  <a:lnTo>
                    <a:pt x="939" y="1728"/>
                  </a:lnTo>
                  <a:lnTo>
                    <a:pt x="692" y="2074"/>
                  </a:lnTo>
                  <a:lnTo>
                    <a:pt x="494" y="2419"/>
                  </a:lnTo>
                  <a:lnTo>
                    <a:pt x="297" y="2765"/>
                  </a:lnTo>
                  <a:lnTo>
                    <a:pt x="149" y="3135"/>
                  </a:lnTo>
                  <a:lnTo>
                    <a:pt x="50" y="3481"/>
                  </a:lnTo>
                  <a:lnTo>
                    <a:pt x="25" y="3678"/>
                  </a:lnTo>
                  <a:lnTo>
                    <a:pt x="1" y="3851"/>
                  </a:lnTo>
                  <a:lnTo>
                    <a:pt x="1" y="4024"/>
                  </a:lnTo>
                  <a:lnTo>
                    <a:pt x="25" y="4196"/>
                  </a:lnTo>
                  <a:lnTo>
                    <a:pt x="25"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4" name="Google Shape;3174;p34"/>
            <p:cNvSpPr/>
            <p:nvPr/>
          </p:nvSpPr>
          <p:spPr>
            <a:xfrm>
              <a:off x="1537301" y="2855562"/>
              <a:ext cx="154470" cy="168464"/>
            </a:xfrm>
            <a:custGeom>
              <a:avLst/>
              <a:gdLst/>
              <a:ahLst/>
              <a:cxnLst/>
              <a:rect l="l" t="t" r="r" b="b"/>
              <a:pathLst>
                <a:path w="4912" h="5357" extrusionOk="0">
                  <a:moveTo>
                    <a:pt x="0" y="1408"/>
                  </a:moveTo>
                  <a:lnTo>
                    <a:pt x="3702" y="5356"/>
                  </a:lnTo>
                  <a:lnTo>
                    <a:pt x="4911" y="4147"/>
                  </a:lnTo>
                  <a:lnTo>
                    <a:pt x="1382" y="1"/>
                  </a:lnTo>
                  <a:lnTo>
                    <a:pt x="1382" y="1"/>
                  </a:lnTo>
                  <a:lnTo>
                    <a:pt x="1259" y="100"/>
                  </a:lnTo>
                  <a:lnTo>
                    <a:pt x="938" y="396"/>
                  </a:lnTo>
                  <a:lnTo>
                    <a:pt x="494" y="840"/>
                  </a:lnTo>
                  <a:lnTo>
                    <a:pt x="0" y="1408"/>
                  </a:lnTo>
                  <a:lnTo>
                    <a:pt x="0" y="1408"/>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5" name="Google Shape;3175;p34"/>
            <p:cNvSpPr/>
            <p:nvPr/>
          </p:nvSpPr>
          <p:spPr>
            <a:xfrm>
              <a:off x="1546609" y="2733738"/>
              <a:ext cx="245291" cy="287179"/>
            </a:xfrm>
            <a:custGeom>
              <a:avLst/>
              <a:gdLst/>
              <a:ahLst/>
              <a:cxnLst/>
              <a:rect l="l" t="t" r="r" b="b"/>
              <a:pathLst>
                <a:path w="7800" h="9132" extrusionOk="0">
                  <a:moveTo>
                    <a:pt x="5775" y="0"/>
                  </a:moveTo>
                  <a:lnTo>
                    <a:pt x="5775" y="0"/>
                  </a:lnTo>
                  <a:lnTo>
                    <a:pt x="5923" y="0"/>
                  </a:lnTo>
                  <a:lnTo>
                    <a:pt x="6072" y="50"/>
                  </a:lnTo>
                  <a:lnTo>
                    <a:pt x="6269" y="124"/>
                  </a:lnTo>
                  <a:lnTo>
                    <a:pt x="6442" y="247"/>
                  </a:lnTo>
                  <a:lnTo>
                    <a:pt x="6639" y="371"/>
                  </a:lnTo>
                  <a:lnTo>
                    <a:pt x="6837" y="543"/>
                  </a:lnTo>
                  <a:lnTo>
                    <a:pt x="7034" y="765"/>
                  </a:lnTo>
                  <a:lnTo>
                    <a:pt x="7207" y="987"/>
                  </a:lnTo>
                  <a:lnTo>
                    <a:pt x="7380" y="1259"/>
                  </a:lnTo>
                  <a:lnTo>
                    <a:pt x="7528" y="1555"/>
                  </a:lnTo>
                  <a:lnTo>
                    <a:pt x="7651" y="1876"/>
                  </a:lnTo>
                  <a:lnTo>
                    <a:pt x="7725" y="2221"/>
                  </a:lnTo>
                  <a:lnTo>
                    <a:pt x="7799" y="2592"/>
                  </a:lnTo>
                  <a:lnTo>
                    <a:pt x="7799" y="2986"/>
                  </a:lnTo>
                  <a:lnTo>
                    <a:pt x="7774" y="3406"/>
                  </a:lnTo>
                  <a:lnTo>
                    <a:pt x="7700" y="3850"/>
                  </a:lnTo>
                  <a:lnTo>
                    <a:pt x="7700" y="3850"/>
                  </a:lnTo>
                  <a:lnTo>
                    <a:pt x="7552" y="4319"/>
                  </a:lnTo>
                  <a:lnTo>
                    <a:pt x="7380" y="4788"/>
                  </a:lnTo>
                  <a:lnTo>
                    <a:pt x="7157" y="5257"/>
                  </a:lnTo>
                  <a:lnTo>
                    <a:pt x="6911" y="5701"/>
                  </a:lnTo>
                  <a:lnTo>
                    <a:pt x="6639" y="6170"/>
                  </a:lnTo>
                  <a:lnTo>
                    <a:pt x="6368" y="6590"/>
                  </a:lnTo>
                  <a:lnTo>
                    <a:pt x="6072" y="7009"/>
                  </a:lnTo>
                  <a:lnTo>
                    <a:pt x="5775" y="7404"/>
                  </a:lnTo>
                  <a:lnTo>
                    <a:pt x="5232" y="8095"/>
                  </a:lnTo>
                  <a:lnTo>
                    <a:pt x="4739" y="8638"/>
                  </a:lnTo>
                  <a:lnTo>
                    <a:pt x="4295" y="9132"/>
                  </a:lnTo>
                  <a:lnTo>
                    <a:pt x="0" y="4097"/>
                  </a:lnTo>
                  <a:lnTo>
                    <a:pt x="0" y="4097"/>
                  </a:lnTo>
                  <a:lnTo>
                    <a:pt x="667" y="3455"/>
                  </a:lnTo>
                  <a:lnTo>
                    <a:pt x="1358" y="2814"/>
                  </a:lnTo>
                  <a:lnTo>
                    <a:pt x="2222" y="2098"/>
                  </a:lnTo>
                  <a:lnTo>
                    <a:pt x="2691" y="1703"/>
                  </a:lnTo>
                  <a:lnTo>
                    <a:pt x="3184" y="1333"/>
                  </a:lnTo>
                  <a:lnTo>
                    <a:pt x="3653" y="987"/>
                  </a:lnTo>
                  <a:lnTo>
                    <a:pt x="4122" y="691"/>
                  </a:lnTo>
                  <a:lnTo>
                    <a:pt x="4591" y="420"/>
                  </a:lnTo>
                  <a:lnTo>
                    <a:pt x="5010" y="198"/>
                  </a:lnTo>
                  <a:lnTo>
                    <a:pt x="5430" y="74"/>
                  </a:lnTo>
                  <a:lnTo>
                    <a:pt x="5603" y="25"/>
                  </a:lnTo>
                  <a:lnTo>
                    <a:pt x="5775" y="0"/>
                  </a:lnTo>
                  <a:lnTo>
                    <a:pt x="577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6" name="Google Shape;3176;p34"/>
            <p:cNvSpPr/>
            <p:nvPr/>
          </p:nvSpPr>
          <p:spPr>
            <a:xfrm>
              <a:off x="1562143" y="2070187"/>
              <a:ext cx="632535" cy="583666"/>
            </a:xfrm>
            <a:custGeom>
              <a:avLst/>
              <a:gdLst/>
              <a:ahLst/>
              <a:cxnLst/>
              <a:rect l="l" t="t" r="r" b="b"/>
              <a:pathLst>
                <a:path w="20114" h="18560"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close/>
                </a:path>
              </a:pathLst>
            </a:custGeom>
            <a:solidFill>
              <a:srgbClr val="3C28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7" name="Google Shape;3177;p34"/>
            <p:cNvSpPr/>
            <p:nvPr/>
          </p:nvSpPr>
          <p:spPr>
            <a:xfrm>
              <a:off x="1562143" y="2070187"/>
              <a:ext cx="632535" cy="583666"/>
            </a:xfrm>
            <a:custGeom>
              <a:avLst/>
              <a:gdLst/>
              <a:ahLst/>
              <a:cxnLst/>
              <a:rect l="l" t="t" r="r" b="b"/>
              <a:pathLst>
                <a:path w="20114" h="18560" fill="none"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8" name="Google Shape;3178;p34"/>
            <p:cNvSpPr/>
            <p:nvPr/>
          </p:nvSpPr>
          <p:spPr>
            <a:xfrm>
              <a:off x="2113148" y="2410878"/>
              <a:ext cx="154470" cy="197176"/>
            </a:xfrm>
            <a:custGeom>
              <a:avLst/>
              <a:gdLst/>
              <a:ahLst/>
              <a:cxnLst/>
              <a:rect l="l" t="t" r="r" b="b"/>
              <a:pathLst>
                <a:path w="4912" h="6270" extrusionOk="0">
                  <a:moveTo>
                    <a:pt x="124" y="6245"/>
                  </a:moveTo>
                  <a:lnTo>
                    <a:pt x="124" y="6245"/>
                  </a:lnTo>
                  <a:lnTo>
                    <a:pt x="148" y="6269"/>
                  </a:lnTo>
                  <a:lnTo>
                    <a:pt x="198" y="6269"/>
                  </a:lnTo>
                  <a:lnTo>
                    <a:pt x="370" y="6269"/>
                  </a:lnTo>
                  <a:lnTo>
                    <a:pt x="864" y="6146"/>
                  </a:lnTo>
                  <a:lnTo>
                    <a:pt x="1678" y="5899"/>
                  </a:lnTo>
                  <a:lnTo>
                    <a:pt x="1678" y="5899"/>
                  </a:lnTo>
                  <a:lnTo>
                    <a:pt x="2320" y="5603"/>
                  </a:lnTo>
                  <a:lnTo>
                    <a:pt x="2641" y="5430"/>
                  </a:lnTo>
                  <a:lnTo>
                    <a:pt x="2962" y="5257"/>
                  </a:lnTo>
                  <a:lnTo>
                    <a:pt x="3258" y="5060"/>
                  </a:lnTo>
                  <a:lnTo>
                    <a:pt x="3529" y="4838"/>
                  </a:lnTo>
                  <a:lnTo>
                    <a:pt x="3801" y="4616"/>
                  </a:lnTo>
                  <a:lnTo>
                    <a:pt x="4048" y="4369"/>
                  </a:lnTo>
                  <a:lnTo>
                    <a:pt x="4270" y="4098"/>
                  </a:lnTo>
                  <a:lnTo>
                    <a:pt x="4467" y="3826"/>
                  </a:lnTo>
                  <a:lnTo>
                    <a:pt x="4640" y="3530"/>
                  </a:lnTo>
                  <a:lnTo>
                    <a:pt x="4763" y="3234"/>
                  </a:lnTo>
                  <a:lnTo>
                    <a:pt x="4862" y="2888"/>
                  </a:lnTo>
                  <a:lnTo>
                    <a:pt x="4911" y="2543"/>
                  </a:lnTo>
                  <a:lnTo>
                    <a:pt x="4911" y="2173"/>
                  </a:lnTo>
                  <a:lnTo>
                    <a:pt x="4837" y="1802"/>
                  </a:lnTo>
                  <a:lnTo>
                    <a:pt x="4837" y="1802"/>
                  </a:lnTo>
                  <a:lnTo>
                    <a:pt x="4788" y="1580"/>
                  </a:lnTo>
                  <a:lnTo>
                    <a:pt x="4714" y="1358"/>
                  </a:lnTo>
                  <a:lnTo>
                    <a:pt x="4615" y="1136"/>
                  </a:lnTo>
                  <a:lnTo>
                    <a:pt x="4492" y="939"/>
                  </a:lnTo>
                  <a:lnTo>
                    <a:pt x="4344" y="766"/>
                  </a:lnTo>
                  <a:lnTo>
                    <a:pt x="4196" y="593"/>
                  </a:lnTo>
                  <a:lnTo>
                    <a:pt x="4023" y="445"/>
                  </a:lnTo>
                  <a:lnTo>
                    <a:pt x="3825" y="297"/>
                  </a:lnTo>
                  <a:lnTo>
                    <a:pt x="3825" y="297"/>
                  </a:lnTo>
                  <a:lnTo>
                    <a:pt x="3554" y="174"/>
                  </a:lnTo>
                  <a:lnTo>
                    <a:pt x="3283" y="100"/>
                  </a:lnTo>
                  <a:lnTo>
                    <a:pt x="3011" y="26"/>
                  </a:lnTo>
                  <a:lnTo>
                    <a:pt x="2715" y="1"/>
                  </a:lnTo>
                  <a:lnTo>
                    <a:pt x="2715" y="1"/>
                  </a:lnTo>
                  <a:lnTo>
                    <a:pt x="2394" y="26"/>
                  </a:lnTo>
                  <a:lnTo>
                    <a:pt x="2098" y="75"/>
                  </a:lnTo>
                  <a:lnTo>
                    <a:pt x="2098" y="75"/>
                  </a:lnTo>
                  <a:lnTo>
                    <a:pt x="1900" y="149"/>
                  </a:lnTo>
                  <a:lnTo>
                    <a:pt x="1703" y="248"/>
                  </a:lnTo>
                  <a:lnTo>
                    <a:pt x="1530" y="371"/>
                  </a:lnTo>
                  <a:lnTo>
                    <a:pt x="1358" y="519"/>
                  </a:lnTo>
                  <a:lnTo>
                    <a:pt x="1185" y="692"/>
                  </a:lnTo>
                  <a:lnTo>
                    <a:pt x="1037" y="889"/>
                  </a:lnTo>
                  <a:lnTo>
                    <a:pt x="889" y="1087"/>
                  </a:lnTo>
                  <a:lnTo>
                    <a:pt x="765" y="1309"/>
                  </a:lnTo>
                  <a:lnTo>
                    <a:pt x="543" y="1753"/>
                  </a:lnTo>
                  <a:lnTo>
                    <a:pt x="346" y="2247"/>
                  </a:lnTo>
                  <a:lnTo>
                    <a:pt x="198" y="2716"/>
                  </a:lnTo>
                  <a:lnTo>
                    <a:pt x="99" y="3184"/>
                  </a:lnTo>
                  <a:lnTo>
                    <a:pt x="99" y="3184"/>
                  </a:lnTo>
                  <a:lnTo>
                    <a:pt x="50" y="3481"/>
                  </a:lnTo>
                  <a:lnTo>
                    <a:pt x="25" y="3727"/>
                  </a:lnTo>
                  <a:lnTo>
                    <a:pt x="25" y="3777"/>
                  </a:lnTo>
                  <a:lnTo>
                    <a:pt x="25" y="3777"/>
                  </a:lnTo>
                  <a:lnTo>
                    <a:pt x="0" y="4542"/>
                  </a:lnTo>
                  <a:lnTo>
                    <a:pt x="0" y="5085"/>
                  </a:lnTo>
                  <a:lnTo>
                    <a:pt x="50" y="5578"/>
                  </a:lnTo>
                  <a:lnTo>
                    <a:pt x="124" y="6245"/>
                  </a:lnTo>
                  <a:lnTo>
                    <a:pt x="124"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79" name="Google Shape;3179;p34"/>
            <p:cNvSpPr/>
            <p:nvPr/>
          </p:nvSpPr>
          <p:spPr>
            <a:xfrm>
              <a:off x="2113903" y="2438834"/>
              <a:ext cx="126545" cy="136608"/>
            </a:xfrm>
            <a:custGeom>
              <a:avLst/>
              <a:gdLst/>
              <a:ahLst/>
              <a:cxnLst/>
              <a:rect l="l" t="t" r="r" b="b"/>
              <a:pathLst>
                <a:path w="4024" h="4344" extrusionOk="0">
                  <a:moveTo>
                    <a:pt x="1580" y="2024"/>
                  </a:moveTo>
                  <a:lnTo>
                    <a:pt x="1580" y="2024"/>
                  </a:lnTo>
                  <a:lnTo>
                    <a:pt x="1704" y="2172"/>
                  </a:lnTo>
                  <a:lnTo>
                    <a:pt x="1778" y="2320"/>
                  </a:lnTo>
                  <a:lnTo>
                    <a:pt x="1852" y="2493"/>
                  </a:lnTo>
                  <a:lnTo>
                    <a:pt x="1876" y="2666"/>
                  </a:lnTo>
                  <a:lnTo>
                    <a:pt x="1876" y="2838"/>
                  </a:lnTo>
                  <a:lnTo>
                    <a:pt x="1852" y="3011"/>
                  </a:lnTo>
                  <a:lnTo>
                    <a:pt x="1802" y="3184"/>
                  </a:lnTo>
                  <a:lnTo>
                    <a:pt x="1704" y="3332"/>
                  </a:lnTo>
                  <a:lnTo>
                    <a:pt x="1704" y="3332"/>
                  </a:lnTo>
                  <a:lnTo>
                    <a:pt x="1580" y="3505"/>
                  </a:lnTo>
                  <a:lnTo>
                    <a:pt x="1408" y="3628"/>
                  </a:lnTo>
                  <a:lnTo>
                    <a:pt x="1235" y="3751"/>
                  </a:lnTo>
                  <a:lnTo>
                    <a:pt x="1037" y="3826"/>
                  </a:lnTo>
                  <a:lnTo>
                    <a:pt x="815" y="3900"/>
                  </a:lnTo>
                  <a:lnTo>
                    <a:pt x="593" y="3949"/>
                  </a:lnTo>
                  <a:lnTo>
                    <a:pt x="174" y="3998"/>
                  </a:lnTo>
                  <a:lnTo>
                    <a:pt x="174" y="3998"/>
                  </a:lnTo>
                  <a:lnTo>
                    <a:pt x="100" y="4023"/>
                  </a:lnTo>
                  <a:lnTo>
                    <a:pt x="50" y="4072"/>
                  </a:lnTo>
                  <a:lnTo>
                    <a:pt x="26" y="4122"/>
                  </a:lnTo>
                  <a:lnTo>
                    <a:pt x="26" y="4196"/>
                  </a:lnTo>
                  <a:lnTo>
                    <a:pt x="26" y="4245"/>
                  </a:lnTo>
                  <a:lnTo>
                    <a:pt x="50" y="4294"/>
                  </a:lnTo>
                  <a:lnTo>
                    <a:pt x="100" y="4344"/>
                  </a:lnTo>
                  <a:lnTo>
                    <a:pt x="174" y="4344"/>
                  </a:lnTo>
                  <a:lnTo>
                    <a:pt x="174" y="4344"/>
                  </a:lnTo>
                  <a:lnTo>
                    <a:pt x="717" y="4344"/>
                  </a:lnTo>
                  <a:lnTo>
                    <a:pt x="963" y="4344"/>
                  </a:lnTo>
                  <a:lnTo>
                    <a:pt x="1235" y="4294"/>
                  </a:lnTo>
                  <a:lnTo>
                    <a:pt x="1235" y="4294"/>
                  </a:lnTo>
                  <a:lnTo>
                    <a:pt x="1482" y="4220"/>
                  </a:lnTo>
                  <a:lnTo>
                    <a:pt x="1728" y="4122"/>
                  </a:lnTo>
                  <a:lnTo>
                    <a:pt x="1926" y="3974"/>
                  </a:lnTo>
                  <a:lnTo>
                    <a:pt x="2123" y="3776"/>
                  </a:lnTo>
                  <a:lnTo>
                    <a:pt x="2123" y="3776"/>
                  </a:lnTo>
                  <a:lnTo>
                    <a:pt x="2247" y="3603"/>
                  </a:lnTo>
                  <a:lnTo>
                    <a:pt x="2345" y="3406"/>
                  </a:lnTo>
                  <a:lnTo>
                    <a:pt x="2419" y="3184"/>
                  </a:lnTo>
                  <a:lnTo>
                    <a:pt x="2469" y="2962"/>
                  </a:lnTo>
                  <a:lnTo>
                    <a:pt x="2469" y="2740"/>
                  </a:lnTo>
                  <a:lnTo>
                    <a:pt x="2469" y="2518"/>
                  </a:lnTo>
                  <a:lnTo>
                    <a:pt x="2419" y="2295"/>
                  </a:lnTo>
                  <a:lnTo>
                    <a:pt x="2321" y="2098"/>
                  </a:lnTo>
                  <a:lnTo>
                    <a:pt x="2321" y="2098"/>
                  </a:lnTo>
                  <a:lnTo>
                    <a:pt x="2247" y="1925"/>
                  </a:lnTo>
                  <a:lnTo>
                    <a:pt x="2123" y="1752"/>
                  </a:lnTo>
                  <a:lnTo>
                    <a:pt x="2000" y="1604"/>
                  </a:lnTo>
                  <a:lnTo>
                    <a:pt x="1852" y="1456"/>
                  </a:lnTo>
                  <a:lnTo>
                    <a:pt x="1852" y="1456"/>
                  </a:lnTo>
                  <a:lnTo>
                    <a:pt x="2099" y="1111"/>
                  </a:lnTo>
                  <a:lnTo>
                    <a:pt x="2222" y="938"/>
                  </a:lnTo>
                  <a:lnTo>
                    <a:pt x="2370" y="815"/>
                  </a:lnTo>
                  <a:lnTo>
                    <a:pt x="2370" y="815"/>
                  </a:lnTo>
                  <a:lnTo>
                    <a:pt x="2493" y="716"/>
                  </a:lnTo>
                  <a:lnTo>
                    <a:pt x="2617" y="667"/>
                  </a:lnTo>
                  <a:lnTo>
                    <a:pt x="2740" y="642"/>
                  </a:lnTo>
                  <a:lnTo>
                    <a:pt x="2864" y="617"/>
                  </a:lnTo>
                  <a:lnTo>
                    <a:pt x="2962" y="642"/>
                  </a:lnTo>
                  <a:lnTo>
                    <a:pt x="3086" y="691"/>
                  </a:lnTo>
                  <a:lnTo>
                    <a:pt x="3209" y="741"/>
                  </a:lnTo>
                  <a:lnTo>
                    <a:pt x="3308" y="839"/>
                  </a:lnTo>
                  <a:lnTo>
                    <a:pt x="3308" y="839"/>
                  </a:lnTo>
                  <a:lnTo>
                    <a:pt x="3407" y="987"/>
                  </a:lnTo>
                  <a:lnTo>
                    <a:pt x="3505" y="1136"/>
                  </a:lnTo>
                  <a:lnTo>
                    <a:pt x="3579" y="1333"/>
                  </a:lnTo>
                  <a:lnTo>
                    <a:pt x="3604" y="1506"/>
                  </a:lnTo>
                  <a:lnTo>
                    <a:pt x="3629" y="1703"/>
                  </a:lnTo>
                  <a:lnTo>
                    <a:pt x="3629" y="1901"/>
                  </a:lnTo>
                  <a:lnTo>
                    <a:pt x="3629" y="2098"/>
                  </a:lnTo>
                  <a:lnTo>
                    <a:pt x="3579" y="2271"/>
                  </a:lnTo>
                  <a:lnTo>
                    <a:pt x="3579" y="2271"/>
                  </a:lnTo>
                  <a:lnTo>
                    <a:pt x="3579" y="2295"/>
                  </a:lnTo>
                  <a:lnTo>
                    <a:pt x="3579" y="2345"/>
                  </a:lnTo>
                  <a:lnTo>
                    <a:pt x="3629" y="2369"/>
                  </a:lnTo>
                  <a:lnTo>
                    <a:pt x="3678" y="2369"/>
                  </a:lnTo>
                  <a:lnTo>
                    <a:pt x="3727" y="2369"/>
                  </a:lnTo>
                  <a:lnTo>
                    <a:pt x="3727" y="2320"/>
                  </a:lnTo>
                  <a:lnTo>
                    <a:pt x="3727" y="2320"/>
                  </a:lnTo>
                  <a:lnTo>
                    <a:pt x="3900" y="1901"/>
                  </a:lnTo>
                  <a:lnTo>
                    <a:pt x="3974" y="1703"/>
                  </a:lnTo>
                  <a:lnTo>
                    <a:pt x="4024" y="1481"/>
                  </a:lnTo>
                  <a:lnTo>
                    <a:pt x="4024" y="1481"/>
                  </a:lnTo>
                  <a:lnTo>
                    <a:pt x="4024" y="1284"/>
                  </a:lnTo>
                  <a:lnTo>
                    <a:pt x="4024" y="1111"/>
                  </a:lnTo>
                  <a:lnTo>
                    <a:pt x="3974" y="938"/>
                  </a:lnTo>
                  <a:lnTo>
                    <a:pt x="3900" y="741"/>
                  </a:lnTo>
                  <a:lnTo>
                    <a:pt x="3900" y="741"/>
                  </a:lnTo>
                  <a:lnTo>
                    <a:pt x="3826" y="593"/>
                  </a:lnTo>
                  <a:lnTo>
                    <a:pt x="3727" y="469"/>
                  </a:lnTo>
                  <a:lnTo>
                    <a:pt x="3629" y="346"/>
                  </a:lnTo>
                  <a:lnTo>
                    <a:pt x="3481" y="222"/>
                  </a:lnTo>
                  <a:lnTo>
                    <a:pt x="3357" y="148"/>
                  </a:lnTo>
                  <a:lnTo>
                    <a:pt x="3184" y="74"/>
                  </a:lnTo>
                  <a:lnTo>
                    <a:pt x="3036" y="25"/>
                  </a:lnTo>
                  <a:lnTo>
                    <a:pt x="2864" y="0"/>
                  </a:lnTo>
                  <a:lnTo>
                    <a:pt x="2864" y="0"/>
                  </a:lnTo>
                  <a:lnTo>
                    <a:pt x="2691" y="0"/>
                  </a:lnTo>
                  <a:lnTo>
                    <a:pt x="2518" y="50"/>
                  </a:lnTo>
                  <a:lnTo>
                    <a:pt x="2370" y="99"/>
                  </a:lnTo>
                  <a:lnTo>
                    <a:pt x="2222" y="173"/>
                  </a:lnTo>
                  <a:lnTo>
                    <a:pt x="2074" y="247"/>
                  </a:lnTo>
                  <a:lnTo>
                    <a:pt x="1951" y="370"/>
                  </a:lnTo>
                  <a:lnTo>
                    <a:pt x="1704" y="617"/>
                  </a:lnTo>
                  <a:lnTo>
                    <a:pt x="1506" y="889"/>
                  </a:lnTo>
                  <a:lnTo>
                    <a:pt x="1309" y="1185"/>
                  </a:lnTo>
                  <a:lnTo>
                    <a:pt x="1111" y="1456"/>
                  </a:lnTo>
                  <a:lnTo>
                    <a:pt x="914" y="1703"/>
                  </a:lnTo>
                  <a:lnTo>
                    <a:pt x="914" y="1703"/>
                  </a:lnTo>
                  <a:lnTo>
                    <a:pt x="643" y="1950"/>
                  </a:lnTo>
                  <a:lnTo>
                    <a:pt x="519" y="2073"/>
                  </a:lnTo>
                  <a:lnTo>
                    <a:pt x="371" y="2172"/>
                  </a:lnTo>
                  <a:lnTo>
                    <a:pt x="371" y="2172"/>
                  </a:lnTo>
                  <a:lnTo>
                    <a:pt x="223" y="2246"/>
                  </a:lnTo>
                  <a:lnTo>
                    <a:pt x="75" y="2295"/>
                  </a:lnTo>
                  <a:lnTo>
                    <a:pt x="75" y="2295"/>
                  </a:lnTo>
                  <a:lnTo>
                    <a:pt x="75" y="2295"/>
                  </a:lnTo>
                  <a:lnTo>
                    <a:pt x="26" y="2592"/>
                  </a:lnTo>
                  <a:lnTo>
                    <a:pt x="1" y="2838"/>
                  </a:lnTo>
                  <a:lnTo>
                    <a:pt x="1" y="2888"/>
                  </a:lnTo>
                  <a:lnTo>
                    <a:pt x="1" y="2888"/>
                  </a:lnTo>
                  <a:lnTo>
                    <a:pt x="124" y="2863"/>
                  </a:lnTo>
                  <a:lnTo>
                    <a:pt x="272" y="2838"/>
                  </a:lnTo>
                  <a:lnTo>
                    <a:pt x="519" y="2740"/>
                  </a:lnTo>
                  <a:lnTo>
                    <a:pt x="519" y="2740"/>
                  </a:lnTo>
                  <a:lnTo>
                    <a:pt x="791" y="2592"/>
                  </a:lnTo>
                  <a:lnTo>
                    <a:pt x="1062" y="2394"/>
                  </a:lnTo>
                  <a:lnTo>
                    <a:pt x="1309" y="2197"/>
                  </a:lnTo>
                  <a:lnTo>
                    <a:pt x="1506" y="1950"/>
                  </a:lnTo>
                  <a:lnTo>
                    <a:pt x="1506" y="1950"/>
                  </a:lnTo>
                  <a:lnTo>
                    <a:pt x="1580" y="2024"/>
                  </a:lnTo>
                  <a:lnTo>
                    <a:pt x="1580"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0" name="Google Shape;3180;p34"/>
            <p:cNvSpPr/>
            <p:nvPr/>
          </p:nvSpPr>
          <p:spPr>
            <a:xfrm>
              <a:off x="1491515" y="2410878"/>
              <a:ext cx="154470" cy="197176"/>
            </a:xfrm>
            <a:custGeom>
              <a:avLst/>
              <a:gdLst/>
              <a:ahLst/>
              <a:cxnLst/>
              <a:rect l="l" t="t" r="r" b="b"/>
              <a:pathLst>
                <a:path w="4912" h="6270"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1" name="Google Shape;3181;p34"/>
            <p:cNvSpPr/>
            <p:nvPr/>
          </p:nvSpPr>
          <p:spPr>
            <a:xfrm>
              <a:off x="1491515" y="2410878"/>
              <a:ext cx="154470" cy="197176"/>
            </a:xfrm>
            <a:custGeom>
              <a:avLst/>
              <a:gdLst/>
              <a:ahLst/>
              <a:cxnLst/>
              <a:rect l="l" t="t" r="r" b="b"/>
              <a:pathLst>
                <a:path w="4912" h="6270" fill="none"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2" name="Google Shape;3182;p34"/>
            <p:cNvSpPr/>
            <p:nvPr/>
          </p:nvSpPr>
          <p:spPr>
            <a:xfrm>
              <a:off x="1518684" y="2438834"/>
              <a:ext cx="126513" cy="136608"/>
            </a:xfrm>
            <a:custGeom>
              <a:avLst/>
              <a:gdLst/>
              <a:ahLst/>
              <a:cxnLst/>
              <a:rect l="l" t="t" r="r" b="b"/>
              <a:pathLst>
                <a:path w="4023" h="4344"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3" name="Google Shape;3183;p34"/>
            <p:cNvSpPr/>
            <p:nvPr/>
          </p:nvSpPr>
          <p:spPr>
            <a:xfrm>
              <a:off x="1518684" y="2438834"/>
              <a:ext cx="126513" cy="136608"/>
            </a:xfrm>
            <a:custGeom>
              <a:avLst/>
              <a:gdLst/>
              <a:ahLst/>
              <a:cxnLst/>
              <a:rect l="l" t="t" r="r" b="b"/>
              <a:pathLst>
                <a:path w="4023" h="4344" fill="none"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4" name="Google Shape;3184;p34"/>
            <p:cNvSpPr/>
            <p:nvPr/>
          </p:nvSpPr>
          <p:spPr>
            <a:xfrm>
              <a:off x="1608684" y="2158677"/>
              <a:ext cx="544073" cy="574326"/>
            </a:xfrm>
            <a:custGeom>
              <a:avLst/>
              <a:gdLst/>
              <a:ahLst/>
              <a:cxnLst/>
              <a:rect l="l" t="t" r="r" b="b"/>
              <a:pathLst>
                <a:path w="17301" h="18263"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5" name="Google Shape;3185;p34"/>
            <p:cNvSpPr/>
            <p:nvPr/>
          </p:nvSpPr>
          <p:spPr>
            <a:xfrm>
              <a:off x="1608684" y="2158677"/>
              <a:ext cx="544073" cy="574326"/>
            </a:xfrm>
            <a:custGeom>
              <a:avLst/>
              <a:gdLst/>
              <a:ahLst/>
              <a:cxnLst/>
              <a:rect l="l" t="t" r="r" b="b"/>
              <a:pathLst>
                <a:path w="17301" h="18263" fill="none"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6" name="Google Shape;3186;p34"/>
            <p:cNvSpPr/>
            <p:nvPr/>
          </p:nvSpPr>
          <p:spPr>
            <a:xfrm>
              <a:off x="1980444" y="2511789"/>
              <a:ext cx="120318" cy="121104"/>
            </a:xfrm>
            <a:custGeom>
              <a:avLst/>
              <a:gdLst/>
              <a:ahLst/>
              <a:cxnLst/>
              <a:rect l="l" t="t" r="r" b="b"/>
              <a:pathLst>
                <a:path w="3826" h="3851" extrusionOk="0">
                  <a:moveTo>
                    <a:pt x="1925" y="0"/>
                  </a:moveTo>
                  <a:lnTo>
                    <a:pt x="1728" y="25"/>
                  </a:lnTo>
                  <a:lnTo>
                    <a:pt x="1530" y="49"/>
                  </a:lnTo>
                  <a:lnTo>
                    <a:pt x="1357" y="99"/>
                  </a:lnTo>
                  <a:lnTo>
                    <a:pt x="1185" y="148"/>
                  </a:lnTo>
                  <a:lnTo>
                    <a:pt x="1012" y="222"/>
                  </a:lnTo>
                  <a:lnTo>
                    <a:pt x="839" y="321"/>
                  </a:lnTo>
                  <a:lnTo>
                    <a:pt x="691" y="444"/>
                  </a:lnTo>
                  <a:lnTo>
                    <a:pt x="543" y="568"/>
                  </a:lnTo>
                  <a:lnTo>
                    <a:pt x="420" y="716"/>
                  </a:lnTo>
                  <a:lnTo>
                    <a:pt x="296" y="864"/>
                  </a:lnTo>
                  <a:lnTo>
                    <a:pt x="222" y="1037"/>
                  </a:lnTo>
                  <a:lnTo>
                    <a:pt x="148" y="1209"/>
                  </a:lnTo>
                  <a:lnTo>
                    <a:pt x="74" y="1382"/>
                  </a:lnTo>
                  <a:lnTo>
                    <a:pt x="25" y="1555"/>
                  </a:lnTo>
                  <a:lnTo>
                    <a:pt x="0" y="1728"/>
                  </a:lnTo>
                  <a:lnTo>
                    <a:pt x="0" y="1925"/>
                  </a:lnTo>
                  <a:lnTo>
                    <a:pt x="0" y="2123"/>
                  </a:lnTo>
                  <a:lnTo>
                    <a:pt x="25" y="2320"/>
                  </a:lnTo>
                  <a:lnTo>
                    <a:pt x="74" y="2493"/>
                  </a:lnTo>
                  <a:lnTo>
                    <a:pt x="148" y="2665"/>
                  </a:lnTo>
                  <a:lnTo>
                    <a:pt x="222" y="2838"/>
                  </a:lnTo>
                  <a:lnTo>
                    <a:pt x="296" y="2986"/>
                  </a:lnTo>
                  <a:lnTo>
                    <a:pt x="420" y="3159"/>
                  </a:lnTo>
                  <a:lnTo>
                    <a:pt x="543" y="3282"/>
                  </a:lnTo>
                  <a:lnTo>
                    <a:pt x="691" y="3431"/>
                  </a:lnTo>
                  <a:lnTo>
                    <a:pt x="839" y="3529"/>
                  </a:lnTo>
                  <a:lnTo>
                    <a:pt x="1012" y="3628"/>
                  </a:lnTo>
                  <a:lnTo>
                    <a:pt x="1185" y="3727"/>
                  </a:lnTo>
                  <a:lnTo>
                    <a:pt x="1357" y="3776"/>
                  </a:lnTo>
                  <a:lnTo>
                    <a:pt x="1530" y="3825"/>
                  </a:lnTo>
                  <a:lnTo>
                    <a:pt x="1728" y="3850"/>
                  </a:lnTo>
                  <a:lnTo>
                    <a:pt x="2098" y="3850"/>
                  </a:lnTo>
                  <a:lnTo>
                    <a:pt x="2295" y="3825"/>
                  </a:lnTo>
                  <a:lnTo>
                    <a:pt x="2468" y="3776"/>
                  </a:lnTo>
                  <a:lnTo>
                    <a:pt x="2641" y="3727"/>
                  </a:lnTo>
                  <a:lnTo>
                    <a:pt x="2813" y="3628"/>
                  </a:lnTo>
                  <a:lnTo>
                    <a:pt x="2962" y="3529"/>
                  </a:lnTo>
                  <a:lnTo>
                    <a:pt x="3134" y="3431"/>
                  </a:lnTo>
                  <a:lnTo>
                    <a:pt x="3258" y="3282"/>
                  </a:lnTo>
                  <a:lnTo>
                    <a:pt x="3406" y="3159"/>
                  </a:lnTo>
                  <a:lnTo>
                    <a:pt x="3505" y="2986"/>
                  </a:lnTo>
                  <a:lnTo>
                    <a:pt x="3603" y="2838"/>
                  </a:lnTo>
                  <a:lnTo>
                    <a:pt x="3677" y="2665"/>
                  </a:lnTo>
                  <a:lnTo>
                    <a:pt x="3751" y="2493"/>
                  </a:lnTo>
                  <a:lnTo>
                    <a:pt x="3801" y="2320"/>
                  </a:lnTo>
                  <a:lnTo>
                    <a:pt x="3825" y="2123"/>
                  </a:lnTo>
                  <a:lnTo>
                    <a:pt x="3825" y="1925"/>
                  </a:lnTo>
                  <a:lnTo>
                    <a:pt x="3825" y="1728"/>
                  </a:lnTo>
                  <a:lnTo>
                    <a:pt x="3801" y="1555"/>
                  </a:lnTo>
                  <a:lnTo>
                    <a:pt x="3751" y="1382"/>
                  </a:lnTo>
                  <a:lnTo>
                    <a:pt x="3677" y="1209"/>
                  </a:lnTo>
                  <a:lnTo>
                    <a:pt x="3603" y="1037"/>
                  </a:lnTo>
                  <a:lnTo>
                    <a:pt x="3505" y="864"/>
                  </a:lnTo>
                  <a:lnTo>
                    <a:pt x="3406" y="716"/>
                  </a:lnTo>
                  <a:lnTo>
                    <a:pt x="3258" y="568"/>
                  </a:lnTo>
                  <a:lnTo>
                    <a:pt x="3134" y="444"/>
                  </a:lnTo>
                  <a:lnTo>
                    <a:pt x="2962" y="321"/>
                  </a:lnTo>
                  <a:lnTo>
                    <a:pt x="2813" y="222"/>
                  </a:lnTo>
                  <a:lnTo>
                    <a:pt x="2641" y="148"/>
                  </a:lnTo>
                  <a:lnTo>
                    <a:pt x="2468" y="99"/>
                  </a:lnTo>
                  <a:lnTo>
                    <a:pt x="2295" y="49"/>
                  </a:lnTo>
                  <a:lnTo>
                    <a:pt x="2098" y="25"/>
                  </a:lnTo>
                  <a:lnTo>
                    <a:pt x="1925"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7" name="Google Shape;3187;p34"/>
            <p:cNvSpPr/>
            <p:nvPr/>
          </p:nvSpPr>
          <p:spPr>
            <a:xfrm>
              <a:off x="1980444" y="2511789"/>
              <a:ext cx="120318" cy="121104"/>
            </a:xfrm>
            <a:custGeom>
              <a:avLst/>
              <a:gdLst/>
              <a:ahLst/>
              <a:cxnLst/>
              <a:rect l="l" t="t" r="r" b="b"/>
              <a:pathLst>
                <a:path w="3826" h="3851" fill="none" extrusionOk="0">
                  <a:moveTo>
                    <a:pt x="1925" y="0"/>
                  </a:moveTo>
                  <a:lnTo>
                    <a:pt x="1925" y="0"/>
                  </a:lnTo>
                  <a:lnTo>
                    <a:pt x="1728" y="25"/>
                  </a:lnTo>
                  <a:lnTo>
                    <a:pt x="1530" y="49"/>
                  </a:lnTo>
                  <a:lnTo>
                    <a:pt x="1357" y="99"/>
                  </a:lnTo>
                  <a:lnTo>
                    <a:pt x="1185" y="148"/>
                  </a:lnTo>
                  <a:lnTo>
                    <a:pt x="1012" y="222"/>
                  </a:lnTo>
                  <a:lnTo>
                    <a:pt x="839" y="321"/>
                  </a:lnTo>
                  <a:lnTo>
                    <a:pt x="691" y="444"/>
                  </a:lnTo>
                  <a:lnTo>
                    <a:pt x="543" y="568"/>
                  </a:lnTo>
                  <a:lnTo>
                    <a:pt x="543" y="568"/>
                  </a:lnTo>
                  <a:lnTo>
                    <a:pt x="420" y="716"/>
                  </a:lnTo>
                  <a:lnTo>
                    <a:pt x="296" y="864"/>
                  </a:lnTo>
                  <a:lnTo>
                    <a:pt x="222" y="1037"/>
                  </a:lnTo>
                  <a:lnTo>
                    <a:pt x="148" y="1209"/>
                  </a:lnTo>
                  <a:lnTo>
                    <a:pt x="74" y="1382"/>
                  </a:lnTo>
                  <a:lnTo>
                    <a:pt x="25" y="1555"/>
                  </a:lnTo>
                  <a:lnTo>
                    <a:pt x="0" y="1728"/>
                  </a:lnTo>
                  <a:lnTo>
                    <a:pt x="0" y="1925"/>
                  </a:lnTo>
                  <a:lnTo>
                    <a:pt x="0" y="1925"/>
                  </a:lnTo>
                  <a:lnTo>
                    <a:pt x="0" y="2123"/>
                  </a:lnTo>
                  <a:lnTo>
                    <a:pt x="25" y="2320"/>
                  </a:lnTo>
                  <a:lnTo>
                    <a:pt x="74" y="2493"/>
                  </a:lnTo>
                  <a:lnTo>
                    <a:pt x="148" y="2665"/>
                  </a:lnTo>
                  <a:lnTo>
                    <a:pt x="222" y="2838"/>
                  </a:lnTo>
                  <a:lnTo>
                    <a:pt x="296" y="2986"/>
                  </a:lnTo>
                  <a:lnTo>
                    <a:pt x="420" y="3159"/>
                  </a:lnTo>
                  <a:lnTo>
                    <a:pt x="543" y="3282"/>
                  </a:lnTo>
                  <a:lnTo>
                    <a:pt x="543" y="3282"/>
                  </a:lnTo>
                  <a:lnTo>
                    <a:pt x="691" y="3431"/>
                  </a:lnTo>
                  <a:lnTo>
                    <a:pt x="839" y="3529"/>
                  </a:lnTo>
                  <a:lnTo>
                    <a:pt x="1012" y="3628"/>
                  </a:lnTo>
                  <a:lnTo>
                    <a:pt x="1185" y="3727"/>
                  </a:lnTo>
                  <a:lnTo>
                    <a:pt x="1357" y="3776"/>
                  </a:lnTo>
                  <a:lnTo>
                    <a:pt x="1530" y="3825"/>
                  </a:lnTo>
                  <a:lnTo>
                    <a:pt x="1728" y="3850"/>
                  </a:lnTo>
                  <a:lnTo>
                    <a:pt x="1925" y="3850"/>
                  </a:lnTo>
                  <a:lnTo>
                    <a:pt x="1925" y="3850"/>
                  </a:lnTo>
                  <a:lnTo>
                    <a:pt x="2098" y="3850"/>
                  </a:lnTo>
                  <a:lnTo>
                    <a:pt x="2295" y="3825"/>
                  </a:lnTo>
                  <a:lnTo>
                    <a:pt x="2468" y="3776"/>
                  </a:lnTo>
                  <a:lnTo>
                    <a:pt x="2641" y="3727"/>
                  </a:lnTo>
                  <a:lnTo>
                    <a:pt x="2813" y="3628"/>
                  </a:lnTo>
                  <a:lnTo>
                    <a:pt x="2962" y="3529"/>
                  </a:lnTo>
                  <a:lnTo>
                    <a:pt x="3134" y="3431"/>
                  </a:lnTo>
                  <a:lnTo>
                    <a:pt x="3258" y="3282"/>
                  </a:lnTo>
                  <a:lnTo>
                    <a:pt x="3258" y="3282"/>
                  </a:lnTo>
                  <a:lnTo>
                    <a:pt x="3406" y="3159"/>
                  </a:lnTo>
                  <a:lnTo>
                    <a:pt x="3505" y="2986"/>
                  </a:lnTo>
                  <a:lnTo>
                    <a:pt x="3603" y="2838"/>
                  </a:lnTo>
                  <a:lnTo>
                    <a:pt x="3677" y="2665"/>
                  </a:lnTo>
                  <a:lnTo>
                    <a:pt x="3751" y="2493"/>
                  </a:lnTo>
                  <a:lnTo>
                    <a:pt x="3801" y="2320"/>
                  </a:lnTo>
                  <a:lnTo>
                    <a:pt x="3825" y="2123"/>
                  </a:lnTo>
                  <a:lnTo>
                    <a:pt x="3825" y="1925"/>
                  </a:lnTo>
                  <a:lnTo>
                    <a:pt x="3825" y="1925"/>
                  </a:lnTo>
                  <a:lnTo>
                    <a:pt x="3825" y="1728"/>
                  </a:lnTo>
                  <a:lnTo>
                    <a:pt x="3801" y="1555"/>
                  </a:lnTo>
                  <a:lnTo>
                    <a:pt x="3751" y="1382"/>
                  </a:lnTo>
                  <a:lnTo>
                    <a:pt x="3677" y="1209"/>
                  </a:lnTo>
                  <a:lnTo>
                    <a:pt x="3603" y="1037"/>
                  </a:lnTo>
                  <a:lnTo>
                    <a:pt x="3505" y="864"/>
                  </a:lnTo>
                  <a:lnTo>
                    <a:pt x="3406" y="716"/>
                  </a:lnTo>
                  <a:lnTo>
                    <a:pt x="3258" y="568"/>
                  </a:lnTo>
                  <a:lnTo>
                    <a:pt x="3258" y="568"/>
                  </a:lnTo>
                  <a:lnTo>
                    <a:pt x="3134" y="444"/>
                  </a:lnTo>
                  <a:lnTo>
                    <a:pt x="2962" y="321"/>
                  </a:lnTo>
                  <a:lnTo>
                    <a:pt x="2813" y="222"/>
                  </a:lnTo>
                  <a:lnTo>
                    <a:pt x="2641" y="148"/>
                  </a:lnTo>
                  <a:lnTo>
                    <a:pt x="2468" y="99"/>
                  </a:lnTo>
                  <a:lnTo>
                    <a:pt x="2295" y="49"/>
                  </a:lnTo>
                  <a:lnTo>
                    <a:pt x="2098" y="25"/>
                  </a:lnTo>
                  <a:lnTo>
                    <a:pt x="19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8" name="Google Shape;3188;p34"/>
            <p:cNvSpPr/>
            <p:nvPr/>
          </p:nvSpPr>
          <p:spPr>
            <a:xfrm>
              <a:off x="2047173" y="2531192"/>
              <a:ext cx="27957" cy="27957"/>
            </a:xfrm>
            <a:custGeom>
              <a:avLst/>
              <a:gdLst/>
              <a:ahLst/>
              <a:cxnLst/>
              <a:rect l="l" t="t" r="r" b="b"/>
              <a:pathLst>
                <a:path w="889" h="889" extrusionOk="0">
                  <a:moveTo>
                    <a:pt x="0" y="444"/>
                  </a:moveTo>
                  <a:lnTo>
                    <a:pt x="0" y="444"/>
                  </a:lnTo>
                  <a:lnTo>
                    <a:pt x="25" y="272"/>
                  </a:lnTo>
                  <a:lnTo>
                    <a:pt x="99" y="123"/>
                  </a:lnTo>
                  <a:lnTo>
                    <a:pt x="99" y="123"/>
                  </a:lnTo>
                  <a:lnTo>
                    <a:pt x="173" y="74"/>
                  </a:lnTo>
                  <a:lnTo>
                    <a:pt x="247" y="49"/>
                  </a:lnTo>
                  <a:lnTo>
                    <a:pt x="346" y="25"/>
                  </a:lnTo>
                  <a:lnTo>
                    <a:pt x="420" y="0"/>
                  </a:lnTo>
                  <a:lnTo>
                    <a:pt x="420" y="0"/>
                  </a:lnTo>
                  <a:lnTo>
                    <a:pt x="519" y="25"/>
                  </a:lnTo>
                  <a:lnTo>
                    <a:pt x="593" y="49"/>
                  </a:lnTo>
                  <a:lnTo>
                    <a:pt x="667" y="74"/>
                  </a:lnTo>
                  <a:lnTo>
                    <a:pt x="716" y="123"/>
                  </a:lnTo>
                  <a:lnTo>
                    <a:pt x="716" y="123"/>
                  </a:lnTo>
                  <a:lnTo>
                    <a:pt x="790" y="198"/>
                  </a:lnTo>
                  <a:lnTo>
                    <a:pt x="840" y="272"/>
                  </a:lnTo>
                  <a:lnTo>
                    <a:pt x="864" y="370"/>
                  </a:lnTo>
                  <a:lnTo>
                    <a:pt x="889" y="444"/>
                  </a:lnTo>
                  <a:lnTo>
                    <a:pt x="889" y="444"/>
                  </a:lnTo>
                  <a:lnTo>
                    <a:pt x="864" y="543"/>
                  </a:lnTo>
                  <a:lnTo>
                    <a:pt x="840" y="617"/>
                  </a:lnTo>
                  <a:lnTo>
                    <a:pt x="790" y="691"/>
                  </a:lnTo>
                  <a:lnTo>
                    <a:pt x="716" y="765"/>
                  </a:lnTo>
                  <a:lnTo>
                    <a:pt x="716" y="765"/>
                  </a:lnTo>
                  <a:lnTo>
                    <a:pt x="667" y="814"/>
                  </a:lnTo>
                  <a:lnTo>
                    <a:pt x="593" y="864"/>
                  </a:lnTo>
                  <a:lnTo>
                    <a:pt x="519" y="889"/>
                  </a:lnTo>
                  <a:lnTo>
                    <a:pt x="420" y="889"/>
                  </a:lnTo>
                  <a:lnTo>
                    <a:pt x="420" y="889"/>
                  </a:lnTo>
                  <a:lnTo>
                    <a:pt x="346" y="889"/>
                  </a:lnTo>
                  <a:lnTo>
                    <a:pt x="247" y="864"/>
                  </a:lnTo>
                  <a:lnTo>
                    <a:pt x="173" y="814"/>
                  </a:lnTo>
                  <a:lnTo>
                    <a:pt x="99" y="765"/>
                  </a:lnTo>
                  <a:lnTo>
                    <a:pt x="99" y="765"/>
                  </a:lnTo>
                  <a:lnTo>
                    <a:pt x="25" y="617"/>
                  </a:lnTo>
                  <a:lnTo>
                    <a:pt x="0" y="444"/>
                  </a:lnTo>
                  <a:lnTo>
                    <a:pt x="0" y="4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89" name="Google Shape;3189;p34"/>
            <p:cNvSpPr/>
            <p:nvPr/>
          </p:nvSpPr>
          <p:spPr>
            <a:xfrm>
              <a:off x="1649816" y="2511789"/>
              <a:ext cx="120350" cy="121104"/>
            </a:xfrm>
            <a:custGeom>
              <a:avLst/>
              <a:gdLst/>
              <a:ahLst/>
              <a:cxnLst/>
              <a:rect l="l" t="t" r="r" b="b"/>
              <a:pathLst>
                <a:path w="3827" h="3851" extrusionOk="0">
                  <a:moveTo>
                    <a:pt x="1926" y="0"/>
                  </a:moveTo>
                  <a:lnTo>
                    <a:pt x="1728" y="25"/>
                  </a:lnTo>
                  <a:lnTo>
                    <a:pt x="1531" y="49"/>
                  </a:lnTo>
                  <a:lnTo>
                    <a:pt x="1358" y="99"/>
                  </a:lnTo>
                  <a:lnTo>
                    <a:pt x="1185" y="148"/>
                  </a:lnTo>
                  <a:lnTo>
                    <a:pt x="1013" y="222"/>
                  </a:lnTo>
                  <a:lnTo>
                    <a:pt x="865" y="321"/>
                  </a:lnTo>
                  <a:lnTo>
                    <a:pt x="716" y="444"/>
                  </a:lnTo>
                  <a:lnTo>
                    <a:pt x="568" y="568"/>
                  </a:lnTo>
                  <a:lnTo>
                    <a:pt x="445" y="716"/>
                  </a:lnTo>
                  <a:lnTo>
                    <a:pt x="322" y="864"/>
                  </a:lnTo>
                  <a:lnTo>
                    <a:pt x="223" y="1037"/>
                  </a:lnTo>
                  <a:lnTo>
                    <a:pt x="149" y="1209"/>
                  </a:lnTo>
                  <a:lnTo>
                    <a:pt x="75" y="1382"/>
                  </a:lnTo>
                  <a:lnTo>
                    <a:pt x="50" y="1555"/>
                  </a:lnTo>
                  <a:lnTo>
                    <a:pt x="25" y="1728"/>
                  </a:lnTo>
                  <a:lnTo>
                    <a:pt x="1" y="1925"/>
                  </a:lnTo>
                  <a:lnTo>
                    <a:pt x="25" y="2123"/>
                  </a:lnTo>
                  <a:lnTo>
                    <a:pt x="50" y="2320"/>
                  </a:lnTo>
                  <a:lnTo>
                    <a:pt x="75" y="2493"/>
                  </a:lnTo>
                  <a:lnTo>
                    <a:pt x="149" y="2665"/>
                  </a:lnTo>
                  <a:lnTo>
                    <a:pt x="223" y="2838"/>
                  </a:lnTo>
                  <a:lnTo>
                    <a:pt x="322" y="2986"/>
                  </a:lnTo>
                  <a:lnTo>
                    <a:pt x="445" y="3159"/>
                  </a:lnTo>
                  <a:lnTo>
                    <a:pt x="568" y="3282"/>
                  </a:lnTo>
                  <a:lnTo>
                    <a:pt x="716" y="3431"/>
                  </a:lnTo>
                  <a:lnTo>
                    <a:pt x="865" y="3529"/>
                  </a:lnTo>
                  <a:lnTo>
                    <a:pt x="1013" y="3628"/>
                  </a:lnTo>
                  <a:lnTo>
                    <a:pt x="1185" y="3727"/>
                  </a:lnTo>
                  <a:lnTo>
                    <a:pt x="1358" y="3776"/>
                  </a:lnTo>
                  <a:lnTo>
                    <a:pt x="1531" y="3825"/>
                  </a:lnTo>
                  <a:lnTo>
                    <a:pt x="1728" y="3850"/>
                  </a:lnTo>
                  <a:lnTo>
                    <a:pt x="2123" y="3850"/>
                  </a:lnTo>
                  <a:lnTo>
                    <a:pt x="2296" y="3825"/>
                  </a:lnTo>
                  <a:lnTo>
                    <a:pt x="2493" y="3776"/>
                  </a:lnTo>
                  <a:lnTo>
                    <a:pt x="2666" y="3727"/>
                  </a:lnTo>
                  <a:lnTo>
                    <a:pt x="2814" y="3628"/>
                  </a:lnTo>
                  <a:lnTo>
                    <a:pt x="2987" y="3529"/>
                  </a:lnTo>
                  <a:lnTo>
                    <a:pt x="3135" y="3431"/>
                  </a:lnTo>
                  <a:lnTo>
                    <a:pt x="3283" y="3282"/>
                  </a:lnTo>
                  <a:lnTo>
                    <a:pt x="3407" y="3159"/>
                  </a:lnTo>
                  <a:lnTo>
                    <a:pt x="3530" y="2986"/>
                  </a:lnTo>
                  <a:lnTo>
                    <a:pt x="3629" y="2838"/>
                  </a:lnTo>
                  <a:lnTo>
                    <a:pt x="3703" y="2665"/>
                  </a:lnTo>
                  <a:lnTo>
                    <a:pt x="3752" y="2493"/>
                  </a:lnTo>
                  <a:lnTo>
                    <a:pt x="3801" y="2320"/>
                  </a:lnTo>
                  <a:lnTo>
                    <a:pt x="3826" y="2123"/>
                  </a:lnTo>
                  <a:lnTo>
                    <a:pt x="3826" y="1925"/>
                  </a:lnTo>
                  <a:lnTo>
                    <a:pt x="3826" y="1728"/>
                  </a:lnTo>
                  <a:lnTo>
                    <a:pt x="3801" y="1555"/>
                  </a:lnTo>
                  <a:lnTo>
                    <a:pt x="3752" y="1382"/>
                  </a:lnTo>
                  <a:lnTo>
                    <a:pt x="3703" y="1209"/>
                  </a:lnTo>
                  <a:lnTo>
                    <a:pt x="3629" y="1037"/>
                  </a:lnTo>
                  <a:lnTo>
                    <a:pt x="3530" y="864"/>
                  </a:lnTo>
                  <a:lnTo>
                    <a:pt x="3407" y="716"/>
                  </a:lnTo>
                  <a:lnTo>
                    <a:pt x="3283" y="568"/>
                  </a:lnTo>
                  <a:lnTo>
                    <a:pt x="3135" y="444"/>
                  </a:lnTo>
                  <a:lnTo>
                    <a:pt x="2987" y="321"/>
                  </a:lnTo>
                  <a:lnTo>
                    <a:pt x="2814" y="222"/>
                  </a:lnTo>
                  <a:lnTo>
                    <a:pt x="2666" y="148"/>
                  </a:lnTo>
                  <a:lnTo>
                    <a:pt x="2493" y="99"/>
                  </a:lnTo>
                  <a:lnTo>
                    <a:pt x="2296" y="49"/>
                  </a:lnTo>
                  <a:lnTo>
                    <a:pt x="2123" y="25"/>
                  </a:lnTo>
                  <a:lnTo>
                    <a:pt x="1926"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0" name="Google Shape;3190;p34"/>
            <p:cNvSpPr/>
            <p:nvPr/>
          </p:nvSpPr>
          <p:spPr>
            <a:xfrm>
              <a:off x="1649816" y="2511789"/>
              <a:ext cx="120350" cy="121104"/>
            </a:xfrm>
            <a:custGeom>
              <a:avLst/>
              <a:gdLst/>
              <a:ahLst/>
              <a:cxnLst/>
              <a:rect l="l" t="t" r="r" b="b"/>
              <a:pathLst>
                <a:path w="3827" h="3851" fill="none" extrusionOk="0">
                  <a:moveTo>
                    <a:pt x="1926" y="0"/>
                  </a:moveTo>
                  <a:lnTo>
                    <a:pt x="1926" y="0"/>
                  </a:lnTo>
                  <a:lnTo>
                    <a:pt x="1728" y="25"/>
                  </a:lnTo>
                  <a:lnTo>
                    <a:pt x="1531" y="49"/>
                  </a:lnTo>
                  <a:lnTo>
                    <a:pt x="1358" y="99"/>
                  </a:lnTo>
                  <a:lnTo>
                    <a:pt x="1185" y="148"/>
                  </a:lnTo>
                  <a:lnTo>
                    <a:pt x="1013" y="222"/>
                  </a:lnTo>
                  <a:lnTo>
                    <a:pt x="865" y="321"/>
                  </a:lnTo>
                  <a:lnTo>
                    <a:pt x="716" y="444"/>
                  </a:lnTo>
                  <a:lnTo>
                    <a:pt x="568" y="568"/>
                  </a:lnTo>
                  <a:lnTo>
                    <a:pt x="568" y="568"/>
                  </a:lnTo>
                  <a:lnTo>
                    <a:pt x="445" y="716"/>
                  </a:lnTo>
                  <a:lnTo>
                    <a:pt x="322" y="864"/>
                  </a:lnTo>
                  <a:lnTo>
                    <a:pt x="223" y="1037"/>
                  </a:lnTo>
                  <a:lnTo>
                    <a:pt x="149" y="1209"/>
                  </a:lnTo>
                  <a:lnTo>
                    <a:pt x="75" y="1382"/>
                  </a:lnTo>
                  <a:lnTo>
                    <a:pt x="50" y="1555"/>
                  </a:lnTo>
                  <a:lnTo>
                    <a:pt x="25" y="1728"/>
                  </a:lnTo>
                  <a:lnTo>
                    <a:pt x="1" y="1925"/>
                  </a:lnTo>
                  <a:lnTo>
                    <a:pt x="1" y="1925"/>
                  </a:lnTo>
                  <a:lnTo>
                    <a:pt x="25" y="2123"/>
                  </a:lnTo>
                  <a:lnTo>
                    <a:pt x="50" y="2320"/>
                  </a:lnTo>
                  <a:lnTo>
                    <a:pt x="75" y="2493"/>
                  </a:lnTo>
                  <a:lnTo>
                    <a:pt x="149" y="2665"/>
                  </a:lnTo>
                  <a:lnTo>
                    <a:pt x="223" y="2838"/>
                  </a:lnTo>
                  <a:lnTo>
                    <a:pt x="322" y="2986"/>
                  </a:lnTo>
                  <a:lnTo>
                    <a:pt x="445" y="3159"/>
                  </a:lnTo>
                  <a:lnTo>
                    <a:pt x="568" y="3282"/>
                  </a:lnTo>
                  <a:lnTo>
                    <a:pt x="568" y="3282"/>
                  </a:lnTo>
                  <a:lnTo>
                    <a:pt x="716" y="3431"/>
                  </a:lnTo>
                  <a:lnTo>
                    <a:pt x="865" y="3529"/>
                  </a:lnTo>
                  <a:lnTo>
                    <a:pt x="1013" y="3628"/>
                  </a:lnTo>
                  <a:lnTo>
                    <a:pt x="1185" y="3727"/>
                  </a:lnTo>
                  <a:lnTo>
                    <a:pt x="1358" y="3776"/>
                  </a:lnTo>
                  <a:lnTo>
                    <a:pt x="1531" y="3825"/>
                  </a:lnTo>
                  <a:lnTo>
                    <a:pt x="1728" y="3850"/>
                  </a:lnTo>
                  <a:lnTo>
                    <a:pt x="1926" y="3850"/>
                  </a:lnTo>
                  <a:lnTo>
                    <a:pt x="1926" y="3850"/>
                  </a:lnTo>
                  <a:lnTo>
                    <a:pt x="2123" y="3850"/>
                  </a:lnTo>
                  <a:lnTo>
                    <a:pt x="2296" y="3825"/>
                  </a:lnTo>
                  <a:lnTo>
                    <a:pt x="2493" y="3776"/>
                  </a:lnTo>
                  <a:lnTo>
                    <a:pt x="2666" y="3727"/>
                  </a:lnTo>
                  <a:lnTo>
                    <a:pt x="2814" y="3628"/>
                  </a:lnTo>
                  <a:lnTo>
                    <a:pt x="2987" y="3529"/>
                  </a:lnTo>
                  <a:lnTo>
                    <a:pt x="3135" y="3431"/>
                  </a:lnTo>
                  <a:lnTo>
                    <a:pt x="3283" y="3282"/>
                  </a:lnTo>
                  <a:lnTo>
                    <a:pt x="3283" y="3282"/>
                  </a:lnTo>
                  <a:lnTo>
                    <a:pt x="3407" y="3159"/>
                  </a:lnTo>
                  <a:lnTo>
                    <a:pt x="3530" y="2986"/>
                  </a:lnTo>
                  <a:lnTo>
                    <a:pt x="3629" y="2838"/>
                  </a:lnTo>
                  <a:lnTo>
                    <a:pt x="3703" y="2665"/>
                  </a:lnTo>
                  <a:lnTo>
                    <a:pt x="3752" y="2493"/>
                  </a:lnTo>
                  <a:lnTo>
                    <a:pt x="3801" y="2320"/>
                  </a:lnTo>
                  <a:lnTo>
                    <a:pt x="3826" y="2123"/>
                  </a:lnTo>
                  <a:lnTo>
                    <a:pt x="3826" y="1925"/>
                  </a:lnTo>
                  <a:lnTo>
                    <a:pt x="3826" y="1925"/>
                  </a:lnTo>
                  <a:lnTo>
                    <a:pt x="3826" y="1728"/>
                  </a:lnTo>
                  <a:lnTo>
                    <a:pt x="3801" y="1555"/>
                  </a:lnTo>
                  <a:lnTo>
                    <a:pt x="3752" y="1382"/>
                  </a:lnTo>
                  <a:lnTo>
                    <a:pt x="3703" y="1209"/>
                  </a:lnTo>
                  <a:lnTo>
                    <a:pt x="3629" y="1037"/>
                  </a:lnTo>
                  <a:lnTo>
                    <a:pt x="3530" y="864"/>
                  </a:lnTo>
                  <a:lnTo>
                    <a:pt x="3407" y="716"/>
                  </a:lnTo>
                  <a:lnTo>
                    <a:pt x="3283" y="568"/>
                  </a:lnTo>
                  <a:lnTo>
                    <a:pt x="3283" y="568"/>
                  </a:lnTo>
                  <a:lnTo>
                    <a:pt x="3135" y="444"/>
                  </a:lnTo>
                  <a:lnTo>
                    <a:pt x="2987" y="321"/>
                  </a:lnTo>
                  <a:lnTo>
                    <a:pt x="2814" y="222"/>
                  </a:lnTo>
                  <a:lnTo>
                    <a:pt x="2666" y="148"/>
                  </a:lnTo>
                  <a:lnTo>
                    <a:pt x="2493" y="99"/>
                  </a:lnTo>
                  <a:lnTo>
                    <a:pt x="2296" y="49"/>
                  </a:lnTo>
                  <a:lnTo>
                    <a:pt x="2123" y="25"/>
                  </a:lnTo>
                  <a:lnTo>
                    <a:pt x="19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1" name="Google Shape;3191;p34"/>
            <p:cNvSpPr/>
            <p:nvPr/>
          </p:nvSpPr>
          <p:spPr>
            <a:xfrm>
              <a:off x="1676200" y="2531192"/>
              <a:ext cx="27202" cy="27957"/>
            </a:xfrm>
            <a:custGeom>
              <a:avLst/>
              <a:gdLst/>
              <a:ahLst/>
              <a:cxnLst/>
              <a:rect l="l" t="t" r="r" b="b"/>
              <a:pathLst>
                <a:path w="865" h="889" extrusionOk="0">
                  <a:moveTo>
                    <a:pt x="766" y="765"/>
                  </a:moveTo>
                  <a:lnTo>
                    <a:pt x="766" y="765"/>
                  </a:lnTo>
                  <a:lnTo>
                    <a:pt x="692" y="814"/>
                  </a:lnTo>
                  <a:lnTo>
                    <a:pt x="618" y="864"/>
                  </a:lnTo>
                  <a:lnTo>
                    <a:pt x="544" y="889"/>
                  </a:lnTo>
                  <a:lnTo>
                    <a:pt x="445" y="889"/>
                  </a:lnTo>
                  <a:lnTo>
                    <a:pt x="445" y="889"/>
                  </a:lnTo>
                  <a:lnTo>
                    <a:pt x="371" y="889"/>
                  </a:lnTo>
                  <a:lnTo>
                    <a:pt x="297" y="864"/>
                  </a:lnTo>
                  <a:lnTo>
                    <a:pt x="223" y="814"/>
                  </a:lnTo>
                  <a:lnTo>
                    <a:pt x="149" y="765"/>
                  </a:lnTo>
                  <a:lnTo>
                    <a:pt x="149" y="765"/>
                  </a:lnTo>
                  <a:lnTo>
                    <a:pt x="75" y="691"/>
                  </a:lnTo>
                  <a:lnTo>
                    <a:pt x="26" y="617"/>
                  </a:lnTo>
                  <a:lnTo>
                    <a:pt x="1" y="543"/>
                  </a:lnTo>
                  <a:lnTo>
                    <a:pt x="1" y="444"/>
                  </a:lnTo>
                  <a:lnTo>
                    <a:pt x="1" y="444"/>
                  </a:lnTo>
                  <a:lnTo>
                    <a:pt x="1" y="370"/>
                  </a:lnTo>
                  <a:lnTo>
                    <a:pt x="26" y="272"/>
                  </a:lnTo>
                  <a:lnTo>
                    <a:pt x="75" y="198"/>
                  </a:lnTo>
                  <a:lnTo>
                    <a:pt x="149" y="123"/>
                  </a:lnTo>
                  <a:lnTo>
                    <a:pt x="149" y="123"/>
                  </a:lnTo>
                  <a:lnTo>
                    <a:pt x="223" y="74"/>
                  </a:lnTo>
                  <a:lnTo>
                    <a:pt x="297" y="49"/>
                  </a:lnTo>
                  <a:lnTo>
                    <a:pt x="371" y="25"/>
                  </a:lnTo>
                  <a:lnTo>
                    <a:pt x="445" y="0"/>
                  </a:lnTo>
                  <a:lnTo>
                    <a:pt x="445" y="0"/>
                  </a:lnTo>
                  <a:lnTo>
                    <a:pt x="544" y="25"/>
                  </a:lnTo>
                  <a:lnTo>
                    <a:pt x="618" y="49"/>
                  </a:lnTo>
                  <a:lnTo>
                    <a:pt x="692" y="74"/>
                  </a:lnTo>
                  <a:lnTo>
                    <a:pt x="766" y="123"/>
                  </a:lnTo>
                  <a:lnTo>
                    <a:pt x="766" y="123"/>
                  </a:lnTo>
                  <a:lnTo>
                    <a:pt x="840" y="272"/>
                  </a:lnTo>
                  <a:lnTo>
                    <a:pt x="865" y="444"/>
                  </a:lnTo>
                  <a:lnTo>
                    <a:pt x="865" y="444"/>
                  </a:lnTo>
                  <a:lnTo>
                    <a:pt x="840" y="617"/>
                  </a:lnTo>
                  <a:lnTo>
                    <a:pt x="766" y="765"/>
                  </a:lnTo>
                  <a:lnTo>
                    <a:pt x="766" y="765"/>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2" name="Google Shape;3192;p34"/>
            <p:cNvSpPr/>
            <p:nvPr/>
          </p:nvSpPr>
          <p:spPr>
            <a:xfrm>
              <a:off x="1827551" y="2469871"/>
              <a:ext cx="106355" cy="45819"/>
            </a:xfrm>
            <a:custGeom>
              <a:avLst/>
              <a:gdLst/>
              <a:ahLst/>
              <a:cxnLst/>
              <a:rect l="l" t="t" r="r" b="b"/>
              <a:pathLst>
                <a:path w="3382" h="1457" extrusionOk="0">
                  <a:moveTo>
                    <a:pt x="0" y="1457"/>
                  </a:moveTo>
                  <a:lnTo>
                    <a:pt x="0" y="1457"/>
                  </a:lnTo>
                  <a:lnTo>
                    <a:pt x="74" y="1333"/>
                  </a:lnTo>
                  <a:lnTo>
                    <a:pt x="198" y="1234"/>
                  </a:lnTo>
                  <a:lnTo>
                    <a:pt x="346" y="1086"/>
                  </a:lnTo>
                  <a:lnTo>
                    <a:pt x="568" y="963"/>
                  </a:lnTo>
                  <a:lnTo>
                    <a:pt x="839" y="840"/>
                  </a:lnTo>
                  <a:lnTo>
                    <a:pt x="1160" y="741"/>
                  </a:lnTo>
                  <a:lnTo>
                    <a:pt x="1358" y="716"/>
                  </a:lnTo>
                  <a:lnTo>
                    <a:pt x="1555" y="691"/>
                  </a:lnTo>
                  <a:lnTo>
                    <a:pt x="1555" y="691"/>
                  </a:lnTo>
                  <a:lnTo>
                    <a:pt x="1777" y="691"/>
                  </a:lnTo>
                  <a:lnTo>
                    <a:pt x="1999" y="716"/>
                  </a:lnTo>
                  <a:lnTo>
                    <a:pt x="2172" y="741"/>
                  </a:lnTo>
                  <a:lnTo>
                    <a:pt x="2369" y="790"/>
                  </a:lnTo>
                  <a:lnTo>
                    <a:pt x="2666" y="914"/>
                  </a:lnTo>
                  <a:lnTo>
                    <a:pt x="2937" y="1062"/>
                  </a:lnTo>
                  <a:lnTo>
                    <a:pt x="3135" y="1210"/>
                  </a:lnTo>
                  <a:lnTo>
                    <a:pt x="3283" y="1333"/>
                  </a:lnTo>
                  <a:lnTo>
                    <a:pt x="3381" y="1457"/>
                  </a:lnTo>
                  <a:lnTo>
                    <a:pt x="3381" y="1457"/>
                  </a:lnTo>
                  <a:lnTo>
                    <a:pt x="3357" y="1234"/>
                  </a:lnTo>
                  <a:lnTo>
                    <a:pt x="3283" y="1012"/>
                  </a:lnTo>
                  <a:lnTo>
                    <a:pt x="3135" y="765"/>
                  </a:lnTo>
                  <a:lnTo>
                    <a:pt x="3036" y="617"/>
                  </a:lnTo>
                  <a:lnTo>
                    <a:pt x="2937" y="494"/>
                  </a:lnTo>
                  <a:lnTo>
                    <a:pt x="2789" y="371"/>
                  </a:lnTo>
                  <a:lnTo>
                    <a:pt x="2616" y="247"/>
                  </a:lnTo>
                  <a:lnTo>
                    <a:pt x="2444" y="149"/>
                  </a:lnTo>
                  <a:lnTo>
                    <a:pt x="2221" y="74"/>
                  </a:lnTo>
                  <a:lnTo>
                    <a:pt x="1975" y="25"/>
                  </a:lnTo>
                  <a:lnTo>
                    <a:pt x="1703" y="0"/>
                  </a:lnTo>
                  <a:lnTo>
                    <a:pt x="1703" y="0"/>
                  </a:lnTo>
                  <a:lnTo>
                    <a:pt x="1432" y="25"/>
                  </a:lnTo>
                  <a:lnTo>
                    <a:pt x="1185" y="74"/>
                  </a:lnTo>
                  <a:lnTo>
                    <a:pt x="963" y="149"/>
                  </a:lnTo>
                  <a:lnTo>
                    <a:pt x="765" y="223"/>
                  </a:lnTo>
                  <a:lnTo>
                    <a:pt x="617" y="346"/>
                  </a:lnTo>
                  <a:lnTo>
                    <a:pt x="469" y="469"/>
                  </a:lnTo>
                  <a:lnTo>
                    <a:pt x="370" y="593"/>
                  </a:lnTo>
                  <a:lnTo>
                    <a:pt x="272" y="716"/>
                  </a:lnTo>
                  <a:lnTo>
                    <a:pt x="124" y="988"/>
                  </a:lnTo>
                  <a:lnTo>
                    <a:pt x="50" y="1210"/>
                  </a:lnTo>
                  <a:lnTo>
                    <a:pt x="0" y="1457"/>
                  </a:lnTo>
                  <a:lnTo>
                    <a:pt x="0" y="1457"/>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3" name="Google Shape;3193;p34"/>
            <p:cNvSpPr/>
            <p:nvPr/>
          </p:nvSpPr>
          <p:spPr>
            <a:xfrm>
              <a:off x="1789533" y="2560657"/>
              <a:ext cx="182395" cy="76103"/>
            </a:xfrm>
            <a:custGeom>
              <a:avLst/>
              <a:gdLst/>
              <a:ahLst/>
              <a:cxnLst/>
              <a:rect l="l" t="t" r="r" b="b"/>
              <a:pathLst>
                <a:path w="5800" h="2420" extrusionOk="0">
                  <a:moveTo>
                    <a:pt x="5800" y="1"/>
                  </a:moveTo>
                  <a:lnTo>
                    <a:pt x="5800" y="1"/>
                  </a:lnTo>
                  <a:lnTo>
                    <a:pt x="5775" y="100"/>
                  </a:lnTo>
                  <a:lnTo>
                    <a:pt x="5750" y="272"/>
                  </a:lnTo>
                  <a:lnTo>
                    <a:pt x="5676" y="494"/>
                  </a:lnTo>
                  <a:lnTo>
                    <a:pt x="5528" y="791"/>
                  </a:lnTo>
                  <a:lnTo>
                    <a:pt x="5331" y="1111"/>
                  </a:lnTo>
                  <a:lnTo>
                    <a:pt x="5207" y="1284"/>
                  </a:lnTo>
                  <a:lnTo>
                    <a:pt x="5059" y="1432"/>
                  </a:lnTo>
                  <a:lnTo>
                    <a:pt x="4886" y="1605"/>
                  </a:lnTo>
                  <a:lnTo>
                    <a:pt x="4689" y="1778"/>
                  </a:lnTo>
                  <a:lnTo>
                    <a:pt x="4467" y="1926"/>
                  </a:lnTo>
                  <a:lnTo>
                    <a:pt x="4220" y="2074"/>
                  </a:lnTo>
                  <a:lnTo>
                    <a:pt x="4220" y="2074"/>
                  </a:lnTo>
                  <a:lnTo>
                    <a:pt x="4047" y="2173"/>
                  </a:lnTo>
                  <a:lnTo>
                    <a:pt x="4047" y="2173"/>
                  </a:lnTo>
                  <a:lnTo>
                    <a:pt x="3801" y="2271"/>
                  </a:lnTo>
                  <a:lnTo>
                    <a:pt x="3529" y="2345"/>
                  </a:lnTo>
                  <a:lnTo>
                    <a:pt x="3258" y="2395"/>
                  </a:lnTo>
                  <a:lnTo>
                    <a:pt x="2962" y="2419"/>
                  </a:lnTo>
                  <a:lnTo>
                    <a:pt x="2690" y="2419"/>
                  </a:lnTo>
                  <a:lnTo>
                    <a:pt x="2419" y="2395"/>
                  </a:lnTo>
                  <a:lnTo>
                    <a:pt x="2147" y="2345"/>
                  </a:lnTo>
                  <a:lnTo>
                    <a:pt x="1876" y="2247"/>
                  </a:lnTo>
                  <a:lnTo>
                    <a:pt x="1876" y="2247"/>
                  </a:lnTo>
                  <a:lnTo>
                    <a:pt x="1752" y="2197"/>
                  </a:lnTo>
                  <a:lnTo>
                    <a:pt x="1752" y="2197"/>
                  </a:lnTo>
                  <a:lnTo>
                    <a:pt x="1555" y="2123"/>
                  </a:lnTo>
                  <a:lnTo>
                    <a:pt x="1357" y="2000"/>
                  </a:lnTo>
                  <a:lnTo>
                    <a:pt x="1357" y="2000"/>
                  </a:lnTo>
                  <a:lnTo>
                    <a:pt x="1135" y="1852"/>
                  </a:lnTo>
                  <a:lnTo>
                    <a:pt x="913" y="1679"/>
                  </a:lnTo>
                  <a:lnTo>
                    <a:pt x="740" y="1482"/>
                  </a:lnTo>
                  <a:lnTo>
                    <a:pt x="568" y="1284"/>
                  </a:lnTo>
                  <a:lnTo>
                    <a:pt x="568" y="1284"/>
                  </a:lnTo>
                  <a:lnTo>
                    <a:pt x="395" y="1062"/>
                  </a:lnTo>
                  <a:lnTo>
                    <a:pt x="271" y="815"/>
                  </a:lnTo>
                  <a:lnTo>
                    <a:pt x="271" y="815"/>
                  </a:lnTo>
                  <a:lnTo>
                    <a:pt x="148" y="569"/>
                  </a:lnTo>
                  <a:lnTo>
                    <a:pt x="148" y="569"/>
                  </a:lnTo>
                  <a:lnTo>
                    <a:pt x="0" y="100"/>
                  </a:lnTo>
                  <a:lnTo>
                    <a:pt x="0" y="100"/>
                  </a:lnTo>
                  <a:lnTo>
                    <a:pt x="5800" y="1"/>
                  </a:lnTo>
                  <a:lnTo>
                    <a:pt x="5800" y="1"/>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4" name="Google Shape;3194;p34"/>
            <p:cNvSpPr/>
            <p:nvPr/>
          </p:nvSpPr>
          <p:spPr>
            <a:xfrm>
              <a:off x="1844627" y="2611883"/>
              <a:ext cx="72203" cy="24875"/>
            </a:xfrm>
            <a:custGeom>
              <a:avLst/>
              <a:gdLst/>
              <a:ahLst/>
              <a:cxnLst/>
              <a:rect l="l" t="t" r="r" b="b"/>
              <a:pathLst>
                <a:path w="2296" h="791" extrusionOk="0">
                  <a:moveTo>
                    <a:pt x="2295" y="544"/>
                  </a:moveTo>
                  <a:lnTo>
                    <a:pt x="2295" y="544"/>
                  </a:lnTo>
                  <a:lnTo>
                    <a:pt x="2049" y="642"/>
                  </a:lnTo>
                  <a:lnTo>
                    <a:pt x="1777" y="716"/>
                  </a:lnTo>
                  <a:lnTo>
                    <a:pt x="1506" y="766"/>
                  </a:lnTo>
                  <a:lnTo>
                    <a:pt x="1210" y="790"/>
                  </a:lnTo>
                  <a:lnTo>
                    <a:pt x="938" y="790"/>
                  </a:lnTo>
                  <a:lnTo>
                    <a:pt x="667" y="766"/>
                  </a:lnTo>
                  <a:lnTo>
                    <a:pt x="395" y="716"/>
                  </a:lnTo>
                  <a:lnTo>
                    <a:pt x="124" y="618"/>
                  </a:lnTo>
                  <a:lnTo>
                    <a:pt x="124" y="618"/>
                  </a:lnTo>
                  <a:lnTo>
                    <a:pt x="0" y="568"/>
                  </a:lnTo>
                  <a:lnTo>
                    <a:pt x="0" y="568"/>
                  </a:lnTo>
                  <a:lnTo>
                    <a:pt x="25" y="420"/>
                  </a:lnTo>
                  <a:lnTo>
                    <a:pt x="74" y="223"/>
                  </a:lnTo>
                  <a:lnTo>
                    <a:pt x="124" y="25"/>
                  </a:lnTo>
                  <a:lnTo>
                    <a:pt x="2147" y="1"/>
                  </a:lnTo>
                  <a:lnTo>
                    <a:pt x="2147" y="1"/>
                  </a:lnTo>
                  <a:lnTo>
                    <a:pt x="2221" y="173"/>
                  </a:lnTo>
                  <a:lnTo>
                    <a:pt x="2295" y="544"/>
                  </a:lnTo>
                  <a:lnTo>
                    <a:pt x="2295" y="5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5" name="Google Shape;3195;p34"/>
            <p:cNvSpPr/>
            <p:nvPr/>
          </p:nvSpPr>
          <p:spPr>
            <a:xfrm>
              <a:off x="1778652" y="2558330"/>
              <a:ext cx="201044" cy="15567"/>
            </a:xfrm>
            <a:custGeom>
              <a:avLst/>
              <a:gdLst/>
              <a:ahLst/>
              <a:cxnLst/>
              <a:rect l="l" t="t" r="r" b="b"/>
              <a:pathLst>
                <a:path w="6393" h="495" extrusionOk="0">
                  <a:moveTo>
                    <a:pt x="1" y="124"/>
                  </a:moveTo>
                  <a:lnTo>
                    <a:pt x="1" y="124"/>
                  </a:lnTo>
                  <a:lnTo>
                    <a:pt x="173" y="174"/>
                  </a:lnTo>
                  <a:lnTo>
                    <a:pt x="395" y="248"/>
                  </a:lnTo>
                  <a:lnTo>
                    <a:pt x="692" y="297"/>
                  </a:lnTo>
                  <a:lnTo>
                    <a:pt x="1111" y="371"/>
                  </a:lnTo>
                  <a:lnTo>
                    <a:pt x="1679" y="420"/>
                  </a:lnTo>
                  <a:lnTo>
                    <a:pt x="2345" y="470"/>
                  </a:lnTo>
                  <a:lnTo>
                    <a:pt x="3184" y="494"/>
                  </a:lnTo>
                  <a:lnTo>
                    <a:pt x="3184" y="494"/>
                  </a:lnTo>
                  <a:lnTo>
                    <a:pt x="4023" y="470"/>
                  </a:lnTo>
                  <a:lnTo>
                    <a:pt x="4714" y="420"/>
                  </a:lnTo>
                  <a:lnTo>
                    <a:pt x="5257" y="346"/>
                  </a:lnTo>
                  <a:lnTo>
                    <a:pt x="5701" y="248"/>
                  </a:lnTo>
                  <a:lnTo>
                    <a:pt x="6022" y="174"/>
                  </a:lnTo>
                  <a:lnTo>
                    <a:pt x="6244" y="75"/>
                  </a:lnTo>
                  <a:lnTo>
                    <a:pt x="6392" y="1"/>
                  </a:lnTo>
                  <a:lnTo>
                    <a:pt x="1" y="124"/>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6" name="Google Shape;3196;p34"/>
            <p:cNvSpPr/>
            <p:nvPr/>
          </p:nvSpPr>
          <p:spPr>
            <a:xfrm>
              <a:off x="1728212" y="2337953"/>
              <a:ext cx="47360" cy="45033"/>
            </a:xfrm>
            <a:custGeom>
              <a:avLst/>
              <a:gdLst/>
              <a:ahLst/>
              <a:cxnLst/>
              <a:rect l="l" t="t" r="r" b="b"/>
              <a:pathLst>
                <a:path w="1506" h="1432" extrusionOk="0">
                  <a:moveTo>
                    <a:pt x="1259" y="25"/>
                  </a:moveTo>
                  <a:lnTo>
                    <a:pt x="1259" y="25"/>
                  </a:lnTo>
                  <a:lnTo>
                    <a:pt x="1358" y="99"/>
                  </a:lnTo>
                  <a:lnTo>
                    <a:pt x="1432" y="173"/>
                  </a:lnTo>
                  <a:lnTo>
                    <a:pt x="1481" y="271"/>
                  </a:lnTo>
                  <a:lnTo>
                    <a:pt x="1506" y="420"/>
                  </a:lnTo>
                  <a:lnTo>
                    <a:pt x="1506" y="420"/>
                  </a:lnTo>
                  <a:lnTo>
                    <a:pt x="1456" y="518"/>
                  </a:lnTo>
                  <a:lnTo>
                    <a:pt x="1382" y="666"/>
                  </a:lnTo>
                  <a:lnTo>
                    <a:pt x="1382" y="666"/>
                  </a:lnTo>
                  <a:lnTo>
                    <a:pt x="1234" y="839"/>
                  </a:lnTo>
                  <a:lnTo>
                    <a:pt x="1086" y="1012"/>
                  </a:lnTo>
                  <a:lnTo>
                    <a:pt x="1086" y="1012"/>
                  </a:lnTo>
                  <a:lnTo>
                    <a:pt x="864" y="1185"/>
                  </a:lnTo>
                  <a:lnTo>
                    <a:pt x="667" y="1308"/>
                  </a:lnTo>
                  <a:lnTo>
                    <a:pt x="494" y="1407"/>
                  </a:lnTo>
                  <a:lnTo>
                    <a:pt x="321" y="1431"/>
                  </a:lnTo>
                  <a:lnTo>
                    <a:pt x="321" y="1431"/>
                  </a:lnTo>
                  <a:lnTo>
                    <a:pt x="247" y="1407"/>
                  </a:lnTo>
                  <a:lnTo>
                    <a:pt x="148" y="1382"/>
                  </a:lnTo>
                  <a:lnTo>
                    <a:pt x="99" y="1333"/>
                  </a:lnTo>
                  <a:lnTo>
                    <a:pt x="50" y="1259"/>
                  </a:lnTo>
                  <a:lnTo>
                    <a:pt x="50" y="1259"/>
                  </a:lnTo>
                  <a:lnTo>
                    <a:pt x="25" y="1185"/>
                  </a:lnTo>
                  <a:lnTo>
                    <a:pt x="0" y="1111"/>
                  </a:lnTo>
                  <a:lnTo>
                    <a:pt x="0" y="1111"/>
                  </a:lnTo>
                  <a:lnTo>
                    <a:pt x="25" y="938"/>
                  </a:lnTo>
                  <a:lnTo>
                    <a:pt x="74" y="790"/>
                  </a:lnTo>
                  <a:lnTo>
                    <a:pt x="148" y="642"/>
                  </a:lnTo>
                  <a:lnTo>
                    <a:pt x="247" y="494"/>
                  </a:lnTo>
                  <a:lnTo>
                    <a:pt x="247" y="494"/>
                  </a:lnTo>
                  <a:lnTo>
                    <a:pt x="346" y="370"/>
                  </a:lnTo>
                  <a:lnTo>
                    <a:pt x="469" y="271"/>
                  </a:lnTo>
                  <a:lnTo>
                    <a:pt x="617" y="173"/>
                  </a:lnTo>
                  <a:lnTo>
                    <a:pt x="741" y="99"/>
                  </a:lnTo>
                  <a:lnTo>
                    <a:pt x="741" y="99"/>
                  </a:lnTo>
                  <a:lnTo>
                    <a:pt x="889" y="49"/>
                  </a:lnTo>
                  <a:lnTo>
                    <a:pt x="1037" y="25"/>
                  </a:lnTo>
                  <a:lnTo>
                    <a:pt x="1160" y="0"/>
                  </a:lnTo>
                  <a:lnTo>
                    <a:pt x="1259" y="25"/>
                  </a:lnTo>
                  <a:lnTo>
                    <a:pt x="1259"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7" name="Google Shape;3197;p34"/>
            <p:cNvSpPr/>
            <p:nvPr/>
          </p:nvSpPr>
          <p:spPr>
            <a:xfrm>
              <a:off x="1760791" y="2420972"/>
              <a:ext cx="44278" cy="61354"/>
            </a:xfrm>
            <a:custGeom>
              <a:avLst/>
              <a:gdLst/>
              <a:ahLst/>
              <a:cxnLst/>
              <a:rect l="l" t="t" r="r" b="b"/>
              <a:pathLst>
                <a:path w="1408" h="1951" extrusionOk="0">
                  <a:moveTo>
                    <a:pt x="198" y="297"/>
                  </a:moveTo>
                  <a:lnTo>
                    <a:pt x="198" y="297"/>
                  </a:lnTo>
                  <a:lnTo>
                    <a:pt x="297" y="149"/>
                  </a:lnTo>
                  <a:lnTo>
                    <a:pt x="420" y="75"/>
                  </a:lnTo>
                  <a:lnTo>
                    <a:pt x="544" y="25"/>
                  </a:lnTo>
                  <a:lnTo>
                    <a:pt x="692" y="1"/>
                  </a:lnTo>
                  <a:lnTo>
                    <a:pt x="692" y="1"/>
                  </a:lnTo>
                  <a:lnTo>
                    <a:pt x="815" y="25"/>
                  </a:lnTo>
                  <a:lnTo>
                    <a:pt x="963" y="75"/>
                  </a:lnTo>
                  <a:lnTo>
                    <a:pt x="1062" y="149"/>
                  </a:lnTo>
                  <a:lnTo>
                    <a:pt x="1185" y="297"/>
                  </a:lnTo>
                  <a:lnTo>
                    <a:pt x="1185" y="297"/>
                  </a:lnTo>
                  <a:lnTo>
                    <a:pt x="1260" y="420"/>
                  </a:lnTo>
                  <a:lnTo>
                    <a:pt x="1334" y="593"/>
                  </a:lnTo>
                  <a:lnTo>
                    <a:pt x="1383" y="766"/>
                  </a:lnTo>
                  <a:lnTo>
                    <a:pt x="1408" y="963"/>
                  </a:lnTo>
                  <a:lnTo>
                    <a:pt x="1408" y="963"/>
                  </a:lnTo>
                  <a:lnTo>
                    <a:pt x="1383" y="1161"/>
                  </a:lnTo>
                  <a:lnTo>
                    <a:pt x="1334" y="1358"/>
                  </a:lnTo>
                  <a:lnTo>
                    <a:pt x="1260" y="1506"/>
                  </a:lnTo>
                  <a:lnTo>
                    <a:pt x="1185" y="1679"/>
                  </a:lnTo>
                  <a:lnTo>
                    <a:pt x="1185" y="1679"/>
                  </a:lnTo>
                  <a:lnTo>
                    <a:pt x="1062" y="1802"/>
                  </a:lnTo>
                  <a:lnTo>
                    <a:pt x="963" y="1876"/>
                  </a:lnTo>
                  <a:lnTo>
                    <a:pt x="815" y="1950"/>
                  </a:lnTo>
                  <a:lnTo>
                    <a:pt x="692" y="1950"/>
                  </a:lnTo>
                  <a:lnTo>
                    <a:pt x="692" y="1950"/>
                  </a:lnTo>
                  <a:lnTo>
                    <a:pt x="544" y="1950"/>
                  </a:lnTo>
                  <a:lnTo>
                    <a:pt x="420" y="1876"/>
                  </a:lnTo>
                  <a:lnTo>
                    <a:pt x="297" y="1802"/>
                  </a:lnTo>
                  <a:lnTo>
                    <a:pt x="198" y="1679"/>
                  </a:lnTo>
                  <a:lnTo>
                    <a:pt x="198" y="1679"/>
                  </a:lnTo>
                  <a:lnTo>
                    <a:pt x="100" y="1506"/>
                  </a:lnTo>
                  <a:lnTo>
                    <a:pt x="50" y="1358"/>
                  </a:lnTo>
                  <a:lnTo>
                    <a:pt x="1" y="1161"/>
                  </a:lnTo>
                  <a:lnTo>
                    <a:pt x="1" y="963"/>
                  </a:lnTo>
                  <a:lnTo>
                    <a:pt x="1" y="963"/>
                  </a:lnTo>
                  <a:lnTo>
                    <a:pt x="1" y="766"/>
                  </a:lnTo>
                  <a:lnTo>
                    <a:pt x="50" y="593"/>
                  </a:lnTo>
                  <a:lnTo>
                    <a:pt x="100"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8" name="Google Shape;3198;p34"/>
            <p:cNvSpPr/>
            <p:nvPr/>
          </p:nvSpPr>
          <p:spPr>
            <a:xfrm>
              <a:off x="1960255" y="2420972"/>
              <a:ext cx="44278" cy="61354"/>
            </a:xfrm>
            <a:custGeom>
              <a:avLst/>
              <a:gdLst/>
              <a:ahLst/>
              <a:cxnLst/>
              <a:rect l="l" t="t" r="r" b="b"/>
              <a:pathLst>
                <a:path w="1408" h="1951" extrusionOk="0">
                  <a:moveTo>
                    <a:pt x="198" y="297"/>
                  </a:moveTo>
                  <a:lnTo>
                    <a:pt x="198" y="297"/>
                  </a:lnTo>
                  <a:lnTo>
                    <a:pt x="321" y="149"/>
                  </a:lnTo>
                  <a:lnTo>
                    <a:pt x="420" y="75"/>
                  </a:lnTo>
                  <a:lnTo>
                    <a:pt x="543" y="25"/>
                  </a:lnTo>
                  <a:lnTo>
                    <a:pt x="691" y="1"/>
                  </a:lnTo>
                  <a:lnTo>
                    <a:pt x="691" y="1"/>
                  </a:lnTo>
                  <a:lnTo>
                    <a:pt x="840" y="25"/>
                  </a:lnTo>
                  <a:lnTo>
                    <a:pt x="963" y="75"/>
                  </a:lnTo>
                  <a:lnTo>
                    <a:pt x="1086" y="149"/>
                  </a:lnTo>
                  <a:lnTo>
                    <a:pt x="1185" y="297"/>
                  </a:lnTo>
                  <a:lnTo>
                    <a:pt x="1185" y="297"/>
                  </a:lnTo>
                  <a:lnTo>
                    <a:pt x="1284" y="420"/>
                  </a:lnTo>
                  <a:lnTo>
                    <a:pt x="1358" y="593"/>
                  </a:lnTo>
                  <a:lnTo>
                    <a:pt x="1407" y="766"/>
                  </a:lnTo>
                  <a:lnTo>
                    <a:pt x="1407" y="963"/>
                  </a:lnTo>
                  <a:lnTo>
                    <a:pt x="1407" y="963"/>
                  </a:lnTo>
                  <a:lnTo>
                    <a:pt x="1407" y="1161"/>
                  </a:lnTo>
                  <a:lnTo>
                    <a:pt x="1358" y="1358"/>
                  </a:lnTo>
                  <a:lnTo>
                    <a:pt x="1284" y="1506"/>
                  </a:lnTo>
                  <a:lnTo>
                    <a:pt x="1185" y="1679"/>
                  </a:lnTo>
                  <a:lnTo>
                    <a:pt x="1185" y="1679"/>
                  </a:lnTo>
                  <a:lnTo>
                    <a:pt x="1086" y="1802"/>
                  </a:lnTo>
                  <a:lnTo>
                    <a:pt x="963" y="1876"/>
                  </a:lnTo>
                  <a:lnTo>
                    <a:pt x="840" y="1950"/>
                  </a:lnTo>
                  <a:lnTo>
                    <a:pt x="691" y="1950"/>
                  </a:lnTo>
                  <a:lnTo>
                    <a:pt x="691" y="1950"/>
                  </a:lnTo>
                  <a:lnTo>
                    <a:pt x="543" y="1950"/>
                  </a:lnTo>
                  <a:lnTo>
                    <a:pt x="420" y="1876"/>
                  </a:lnTo>
                  <a:lnTo>
                    <a:pt x="321" y="1802"/>
                  </a:lnTo>
                  <a:lnTo>
                    <a:pt x="198" y="1679"/>
                  </a:lnTo>
                  <a:lnTo>
                    <a:pt x="198" y="1679"/>
                  </a:lnTo>
                  <a:lnTo>
                    <a:pt x="124" y="1506"/>
                  </a:lnTo>
                  <a:lnTo>
                    <a:pt x="50" y="1358"/>
                  </a:lnTo>
                  <a:lnTo>
                    <a:pt x="25" y="1161"/>
                  </a:lnTo>
                  <a:lnTo>
                    <a:pt x="0" y="963"/>
                  </a:lnTo>
                  <a:lnTo>
                    <a:pt x="0" y="963"/>
                  </a:lnTo>
                  <a:lnTo>
                    <a:pt x="25" y="766"/>
                  </a:lnTo>
                  <a:lnTo>
                    <a:pt x="50" y="593"/>
                  </a:lnTo>
                  <a:lnTo>
                    <a:pt x="124"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199" name="Google Shape;3199;p34"/>
            <p:cNvSpPr/>
            <p:nvPr/>
          </p:nvSpPr>
          <p:spPr>
            <a:xfrm>
              <a:off x="1981985" y="2344148"/>
              <a:ext cx="46605" cy="44278"/>
            </a:xfrm>
            <a:custGeom>
              <a:avLst/>
              <a:gdLst/>
              <a:ahLst/>
              <a:cxnLst/>
              <a:rect l="l" t="t" r="r" b="b"/>
              <a:pathLst>
                <a:path w="1482" h="1408" extrusionOk="0">
                  <a:moveTo>
                    <a:pt x="223" y="25"/>
                  </a:moveTo>
                  <a:lnTo>
                    <a:pt x="223" y="25"/>
                  </a:lnTo>
                  <a:lnTo>
                    <a:pt x="124" y="74"/>
                  </a:lnTo>
                  <a:lnTo>
                    <a:pt x="50" y="173"/>
                  </a:lnTo>
                  <a:lnTo>
                    <a:pt x="25" y="272"/>
                  </a:lnTo>
                  <a:lnTo>
                    <a:pt x="0" y="420"/>
                  </a:lnTo>
                  <a:lnTo>
                    <a:pt x="0" y="420"/>
                  </a:lnTo>
                  <a:lnTo>
                    <a:pt x="25" y="519"/>
                  </a:lnTo>
                  <a:lnTo>
                    <a:pt x="124" y="667"/>
                  </a:lnTo>
                  <a:lnTo>
                    <a:pt x="124" y="667"/>
                  </a:lnTo>
                  <a:lnTo>
                    <a:pt x="247" y="840"/>
                  </a:lnTo>
                  <a:lnTo>
                    <a:pt x="420" y="988"/>
                  </a:lnTo>
                  <a:lnTo>
                    <a:pt x="420" y="988"/>
                  </a:lnTo>
                  <a:lnTo>
                    <a:pt x="642" y="1185"/>
                  </a:lnTo>
                  <a:lnTo>
                    <a:pt x="815" y="1308"/>
                  </a:lnTo>
                  <a:lnTo>
                    <a:pt x="1012" y="1382"/>
                  </a:lnTo>
                  <a:lnTo>
                    <a:pt x="1160" y="1407"/>
                  </a:lnTo>
                  <a:lnTo>
                    <a:pt x="1160" y="1407"/>
                  </a:lnTo>
                  <a:lnTo>
                    <a:pt x="1259" y="1407"/>
                  </a:lnTo>
                  <a:lnTo>
                    <a:pt x="1333" y="1382"/>
                  </a:lnTo>
                  <a:lnTo>
                    <a:pt x="1407" y="1333"/>
                  </a:lnTo>
                  <a:lnTo>
                    <a:pt x="1456" y="1259"/>
                  </a:lnTo>
                  <a:lnTo>
                    <a:pt x="1456" y="1259"/>
                  </a:lnTo>
                  <a:lnTo>
                    <a:pt x="1481" y="1185"/>
                  </a:lnTo>
                  <a:lnTo>
                    <a:pt x="1481" y="1086"/>
                  </a:lnTo>
                  <a:lnTo>
                    <a:pt x="1481" y="1086"/>
                  </a:lnTo>
                  <a:lnTo>
                    <a:pt x="1481" y="938"/>
                  </a:lnTo>
                  <a:lnTo>
                    <a:pt x="1432" y="790"/>
                  </a:lnTo>
                  <a:lnTo>
                    <a:pt x="1358" y="617"/>
                  </a:lnTo>
                  <a:lnTo>
                    <a:pt x="1259" y="494"/>
                  </a:lnTo>
                  <a:lnTo>
                    <a:pt x="1259" y="494"/>
                  </a:lnTo>
                  <a:lnTo>
                    <a:pt x="1136" y="371"/>
                  </a:lnTo>
                  <a:lnTo>
                    <a:pt x="1012" y="247"/>
                  </a:lnTo>
                  <a:lnTo>
                    <a:pt x="889" y="173"/>
                  </a:lnTo>
                  <a:lnTo>
                    <a:pt x="741" y="99"/>
                  </a:lnTo>
                  <a:lnTo>
                    <a:pt x="741" y="99"/>
                  </a:lnTo>
                  <a:lnTo>
                    <a:pt x="593" y="25"/>
                  </a:lnTo>
                  <a:lnTo>
                    <a:pt x="469" y="0"/>
                  </a:lnTo>
                  <a:lnTo>
                    <a:pt x="346" y="0"/>
                  </a:lnTo>
                  <a:lnTo>
                    <a:pt x="223" y="25"/>
                  </a:lnTo>
                  <a:lnTo>
                    <a:pt x="223"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0" name="Google Shape;3200;p34"/>
            <p:cNvSpPr/>
            <p:nvPr/>
          </p:nvSpPr>
          <p:spPr>
            <a:xfrm>
              <a:off x="1501609" y="3131095"/>
              <a:ext cx="276298" cy="357810"/>
            </a:xfrm>
            <a:custGeom>
              <a:avLst/>
              <a:gdLst/>
              <a:ahLst/>
              <a:cxnLst/>
              <a:rect l="l" t="t" r="r" b="b"/>
              <a:pathLst>
                <a:path w="8786" h="11378" extrusionOk="0">
                  <a:moveTo>
                    <a:pt x="2024" y="0"/>
                  </a:moveTo>
                  <a:lnTo>
                    <a:pt x="1752" y="49"/>
                  </a:lnTo>
                  <a:lnTo>
                    <a:pt x="1506" y="99"/>
                  </a:lnTo>
                  <a:lnTo>
                    <a:pt x="1283" y="197"/>
                  </a:lnTo>
                  <a:lnTo>
                    <a:pt x="1086" y="296"/>
                  </a:lnTo>
                  <a:lnTo>
                    <a:pt x="889" y="420"/>
                  </a:lnTo>
                  <a:lnTo>
                    <a:pt x="716" y="568"/>
                  </a:lnTo>
                  <a:lnTo>
                    <a:pt x="568" y="716"/>
                  </a:lnTo>
                  <a:lnTo>
                    <a:pt x="444" y="888"/>
                  </a:lnTo>
                  <a:lnTo>
                    <a:pt x="321" y="1086"/>
                  </a:lnTo>
                  <a:lnTo>
                    <a:pt x="247" y="1283"/>
                  </a:lnTo>
                  <a:lnTo>
                    <a:pt x="148" y="1505"/>
                  </a:lnTo>
                  <a:lnTo>
                    <a:pt x="99" y="1752"/>
                  </a:lnTo>
                  <a:lnTo>
                    <a:pt x="49" y="1974"/>
                  </a:lnTo>
                  <a:lnTo>
                    <a:pt x="25" y="2221"/>
                  </a:lnTo>
                  <a:lnTo>
                    <a:pt x="0" y="2493"/>
                  </a:lnTo>
                  <a:lnTo>
                    <a:pt x="0" y="2739"/>
                  </a:lnTo>
                  <a:lnTo>
                    <a:pt x="49" y="3282"/>
                  </a:lnTo>
                  <a:lnTo>
                    <a:pt x="148" y="3850"/>
                  </a:lnTo>
                  <a:lnTo>
                    <a:pt x="321" y="4393"/>
                  </a:lnTo>
                  <a:lnTo>
                    <a:pt x="518" y="4936"/>
                  </a:lnTo>
                  <a:lnTo>
                    <a:pt x="765" y="5454"/>
                  </a:lnTo>
                  <a:lnTo>
                    <a:pt x="1061" y="5948"/>
                  </a:lnTo>
                  <a:lnTo>
                    <a:pt x="1382" y="6417"/>
                  </a:lnTo>
                  <a:lnTo>
                    <a:pt x="1777" y="6910"/>
                  </a:lnTo>
                  <a:lnTo>
                    <a:pt x="2197" y="7428"/>
                  </a:lnTo>
                  <a:lnTo>
                    <a:pt x="2641" y="7947"/>
                  </a:lnTo>
                  <a:lnTo>
                    <a:pt x="3110" y="8440"/>
                  </a:lnTo>
                  <a:lnTo>
                    <a:pt x="3579" y="8959"/>
                  </a:lnTo>
                  <a:lnTo>
                    <a:pt x="4072" y="9427"/>
                  </a:lnTo>
                  <a:lnTo>
                    <a:pt x="4590" y="9872"/>
                  </a:lnTo>
                  <a:lnTo>
                    <a:pt x="5084" y="10291"/>
                  </a:lnTo>
                  <a:lnTo>
                    <a:pt x="5578" y="10637"/>
                  </a:lnTo>
                  <a:lnTo>
                    <a:pt x="6046" y="10933"/>
                  </a:lnTo>
                  <a:lnTo>
                    <a:pt x="6293" y="11056"/>
                  </a:lnTo>
                  <a:lnTo>
                    <a:pt x="6515" y="11155"/>
                  </a:lnTo>
                  <a:lnTo>
                    <a:pt x="6737" y="11254"/>
                  </a:lnTo>
                  <a:lnTo>
                    <a:pt x="6960" y="11303"/>
                  </a:lnTo>
                  <a:lnTo>
                    <a:pt x="7182" y="11352"/>
                  </a:lnTo>
                  <a:lnTo>
                    <a:pt x="7379" y="11377"/>
                  </a:lnTo>
                  <a:lnTo>
                    <a:pt x="7577" y="11377"/>
                  </a:lnTo>
                  <a:lnTo>
                    <a:pt x="7774" y="11328"/>
                  </a:lnTo>
                  <a:lnTo>
                    <a:pt x="7947" y="11278"/>
                  </a:lnTo>
                  <a:lnTo>
                    <a:pt x="8120" y="11180"/>
                  </a:lnTo>
                  <a:lnTo>
                    <a:pt x="8292" y="11081"/>
                  </a:lnTo>
                  <a:lnTo>
                    <a:pt x="8440" y="10933"/>
                  </a:lnTo>
                  <a:lnTo>
                    <a:pt x="8514" y="10809"/>
                  </a:lnTo>
                  <a:lnTo>
                    <a:pt x="8588" y="10612"/>
                  </a:lnTo>
                  <a:lnTo>
                    <a:pt x="8687" y="10365"/>
                  </a:lnTo>
                  <a:lnTo>
                    <a:pt x="8761" y="10020"/>
                  </a:lnTo>
                  <a:lnTo>
                    <a:pt x="8786" y="9625"/>
                  </a:lnTo>
                  <a:lnTo>
                    <a:pt x="8786" y="9156"/>
                  </a:lnTo>
                  <a:lnTo>
                    <a:pt x="8712" y="8638"/>
                  </a:lnTo>
                  <a:lnTo>
                    <a:pt x="8662" y="8342"/>
                  </a:lnTo>
                  <a:lnTo>
                    <a:pt x="8588" y="8045"/>
                  </a:lnTo>
                  <a:lnTo>
                    <a:pt x="8292" y="7058"/>
                  </a:lnTo>
                  <a:lnTo>
                    <a:pt x="8095" y="6491"/>
                  </a:lnTo>
                  <a:lnTo>
                    <a:pt x="7873" y="5874"/>
                  </a:lnTo>
                  <a:lnTo>
                    <a:pt x="7601" y="5232"/>
                  </a:lnTo>
                  <a:lnTo>
                    <a:pt x="7330" y="4590"/>
                  </a:lnTo>
                  <a:lnTo>
                    <a:pt x="7009" y="3949"/>
                  </a:lnTo>
                  <a:lnTo>
                    <a:pt x="6663" y="3307"/>
                  </a:lnTo>
                  <a:lnTo>
                    <a:pt x="6269" y="2690"/>
                  </a:lnTo>
                  <a:lnTo>
                    <a:pt x="5849" y="2098"/>
                  </a:lnTo>
                  <a:lnTo>
                    <a:pt x="5627" y="1826"/>
                  </a:lnTo>
                  <a:lnTo>
                    <a:pt x="5405" y="1555"/>
                  </a:lnTo>
                  <a:lnTo>
                    <a:pt x="5158" y="1308"/>
                  </a:lnTo>
                  <a:lnTo>
                    <a:pt x="4911" y="1086"/>
                  </a:lnTo>
                  <a:lnTo>
                    <a:pt x="4664" y="864"/>
                  </a:lnTo>
                  <a:lnTo>
                    <a:pt x="4393" y="691"/>
                  </a:lnTo>
                  <a:lnTo>
                    <a:pt x="4122" y="518"/>
                  </a:lnTo>
                  <a:lnTo>
                    <a:pt x="3850" y="370"/>
                  </a:lnTo>
                  <a:lnTo>
                    <a:pt x="3554" y="247"/>
                  </a:lnTo>
                  <a:lnTo>
                    <a:pt x="3258" y="123"/>
                  </a:lnTo>
                  <a:lnTo>
                    <a:pt x="2937" y="74"/>
                  </a:lnTo>
                  <a:lnTo>
                    <a:pt x="2641" y="25"/>
                  </a:lnTo>
                  <a:lnTo>
                    <a:pt x="232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1" name="Google Shape;3201;p34"/>
            <p:cNvSpPr/>
            <p:nvPr/>
          </p:nvSpPr>
          <p:spPr>
            <a:xfrm>
              <a:off x="1456578" y="3239743"/>
              <a:ext cx="316676" cy="262335"/>
            </a:xfrm>
            <a:custGeom>
              <a:avLst/>
              <a:gdLst/>
              <a:ahLst/>
              <a:cxnLst/>
              <a:rect l="l" t="t" r="r" b="b"/>
              <a:pathLst>
                <a:path w="10070" h="8342" extrusionOk="0">
                  <a:moveTo>
                    <a:pt x="3061" y="1037"/>
                  </a:moveTo>
                  <a:lnTo>
                    <a:pt x="3061" y="1037"/>
                  </a:lnTo>
                  <a:lnTo>
                    <a:pt x="2987" y="987"/>
                  </a:lnTo>
                  <a:lnTo>
                    <a:pt x="2814" y="864"/>
                  </a:lnTo>
                  <a:lnTo>
                    <a:pt x="2370" y="494"/>
                  </a:lnTo>
                  <a:lnTo>
                    <a:pt x="2123" y="321"/>
                  </a:lnTo>
                  <a:lnTo>
                    <a:pt x="1901" y="148"/>
                  </a:lnTo>
                  <a:lnTo>
                    <a:pt x="1704" y="25"/>
                  </a:lnTo>
                  <a:lnTo>
                    <a:pt x="1605" y="0"/>
                  </a:lnTo>
                  <a:lnTo>
                    <a:pt x="1555" y="0"/>
                  </a:lnTo>
                  <a:lnTo>
                    <a:pt x="1555" y="0"/>
                  </a:lnTo>
                  <a:lnTo>
                    <a:pt x="1432" y="25"/>
                  </a:lnTo>
                  <a:lnTo>
                    <a:pt x="1333" y="123"/>
                  </a:lnTo>
                  <a:lnTo>
                    <a:pt x="1259" y="247"/>
                  </a:lnTo>
                  <a:lnTo>
                    <a:pt x="1185" y="395"/>
                  </a:lnTo>
                  <a:lnTo>
                    <a:pt x="1136" y="568"/>
                  </a:lnTo>
                  <a:lnTo>
                    <a:pt x="1136" y="765"/>
                  </a:lnTo>
                  <a:lnTo>
                    <a:pt x="1161" y="963"/>
                  </a:lnTo>
                  <a:lnTo>
                    <a:pt x="1235" y="1160"/>
                  </a:lnTo>
                  <a:lnTo>
                    <a:pt x="1235" y="1160"/>
                  </a:lnTo>
                  <a:lnTo>
                    <a:pt x="1111" y="1209"/>
                  </a:lnTo>
                  <a:lnTo>
                    <a:pt x="988" y="1283"/>
                  </a:lnTo>
                  <a:lnTo>
                    <a:pt x="914" y="1382"/>
                  </a:lnTo>
                  <a:lnTo>
                    <a:pt x="889" y="1506"/>
                  </a:lnTo>
                  <a:lnTo>
                    <a:pt x="864" y="1604"/>
                  </a:lnTo>
                  <a:lnTo>
                    <a:pt x="864" y="1728"/>
                  </a:lnTo>
                  <a:lnTo>
                    <a:pt x="914" y="1851"/>
                  </a:lnTo>
                  <a:lnTo>
                    <a:pt x="988" y="1950"/>
                  </a:lnTo>
                  <a:lnTo>
                    <a:pt x="988" y="1950"/>
                  </a:lnTo>
                  <a:lnTo>
                    <a:pt x="889" y="1974"/>
                  </a:lnTo>
                  <a:lnTo>
                    <a:pt x="790" y="2048"/>
                  </a:lnTo>
                  <a:lnTo>
                    <a:pt x="716" y="2122"/>
                  </a:lnTo>
                  <a:lnTo>
                    <a:pt x="667" y="2197"/>
                  </a:lnTo>
                  <a:lnTo>
                    <a:pt x="618" y="2320"/>
                  </a:lnTo>
                  <a:lnTo>
                    <a:pt x="618" y="2443"/>
                  </a:lnTo>
                  <a:lnTo>
                    <a:pt x="642" y="2591"/>
                  </a:lnTo>
                  <a:lnTo>
                    <a:pt x="692" y="2739"/>
                  </a:lnTo>
                  <a:lnTo>
                    <a:pt x="692" y="2739"/>
                  </a:lnTo>
                  <a:lnTo>
                    <a:pt x="618" y="2715"/>
                  </a:lnTo>
                  <a:lnTo>
                    <a:pt x="544" y="2739"/>
                  </a:lnTo>
                  <a:lnTo>
                    <a:pt x="445" y="2789"/>
                  </a:lnTo>
                  <a:lnTo>
                    <a:pt x="371" y="2863"/>
                  </a:lnTo>
                  <a:lnTo>
                    <a:pt x="322" y="2986"/>
                  </a:lnTo>
                  <a:lnTo>
                    <a:pt x="272" y="3110"/>
                  </a:lnTo>
                  <a:lnTo>
                    <a:pt x="272" y="3233"/>
                  </a:lnTo>
                  <a:lnTo>
                    <a:pt x="297" y="3356"/>
                  </a:lnTo>
                  <a:lnTo>
                    <a:pt x="346" y="3430"/>
                  </a:lnTo>
                  <a:lnTo>
                    <a:pt x="346" y="3430"/>
                  </a:lnTo>
                  <a:lnTo>
                    <a:pt x="248" y="3455"/>
                  </a:lnTo>
                  <a:lnTo>
                    <a:pt x="173" y="3480"/>
                  </a:lnTo>
                  <a:lnTo>
                    <a:pt x="124" y="3505"/>
                  </a:lnTo>
                  <a:lnTo>
                    <a:pt x="75" y="3554"/>
                  </a:lnTo>
                  <a:lnTo>
                    <a:pt x="25" y="3653"/>
                  </a:lnTo>
                  <a:lnTo>
                    <a:pt x="1" y="3776"/>
                  </a:lnTo>
                  <a:lnTo>
                    <a:pt x="25" y="3899"/>
                  </a:lnTo>
                  <a:lnTo>
                    <a:pt x="75" y="4023"/>
                  </a:lnTo>
                  <a:lnTo>
                    <a:pt x="149" y="4097"/>
                  </a:lnTo>
                  <a:lnTo>
                    <a:pt x="198" y="4146"/>
                  </a:lnTo>
                  <a:lnTo>
                    <a:pt x="198" y="4146"/>
                  </a:lnTo>
                  <a:lnTo>
                    <a:pt x="322" y="4245"/>
                  </a:lnTo>
                  <a:lnTo>
                    <a:pt x="519" y="4368"/>
                  </a:lnTo>
                  <a:lnTo>
                    <a:pt x="519" y="4368"/>
                  </a:lnTo>
                  <a:lnTo>
                    <a:pt x="741" y="4492"/>
                  </a:lnTo>
                  <a:lnTo>
                    <a:pt x="963" y="4664"/>
                  </a:lnTo>
                  <a:lnTo>
                    <a:pt x="1136" y="4837"/>
                  </a:lnTo>
                  <a:lnTo>
                    <a:pt x="1309" y="5059"/>
                  </a:lnTo>
                  <a:lnTo>
                    <a:pt x="1309" y="5059"/>
                  </a:lnTo>
                  <a:lnTo>
                    <a:pt x="1531" y="5331"/>
                  </a:lnTo>
                  <a:lnTo>
                    <a:pt x="1654" y="5454"/>
                  </a:lnTo>
                  <a:lnTo>
                    <a:pt x="1827" y="5602"/>
                  </a:lnTo>
                  <a:lnTo>
                    <a:pt x="2000" y="5750"/>
                  </a:lnTo>
                  <a:lnTo>
                    <a:pt x="2222" y="5874"/>
                  </a:lnTo>
                  <a:lnTo>
                    <a:pt x="2469" y="5997"/>
                  </a:lnTo>
                  <a:lnTo>
                    <a:pt x="2740" y="6120"/>
                  </a:lnTo>
                  <a:lnTo>
                    <a:pt x="2740" y="6120"/>
                  </a:lnTo>
                  <a:lnTo>
                    <a:pt x="3209" y="6269"/>
                  </a:lnTo>
                  <a:lnTo>
                    <a:pt x="3629" y="6392"/>
                  </a:lnTo>
                  <a:lnTo>
                    <a:pt x="4394" y="6614"/>
                  </a:lnTo>
                  <a:lnTo>
                    <a:pt x="4739" y="6713"/>
                  </a:lnTo>
                  <a:lnTo>
                    <a:pt x="5060" y="6861"/>
                  </a:lnTo>
                  <a:lnTo>
                    <a:pt x="5356" y="7009"/>
                  </a:lnTo>
                  <a:lnTo>
                    <a:pt x="5652" y="7206"/>
                  </a:lnTo>
                  <a:lnTo>
                    <a:pt x="5652" y="7206"/>
                  </a:lnTo>
                  <a:lnTo>
                    <a:pt x="5998" y="7478"/>
                  </a:lnTo>
                  <a:lnTo>
                    <a:pt x="6393" y="7749"/>
                  </a:lnTo>
                  <a:lnTo>
                    <a:pt x="6812" y="7971"/>
                  </a:lnTo>
                  <a:lnTo>
                    <a:pt x="7232" y="8169"/>
                  </a:lnTo>
                  <a:lnTo>
                    <a:pt x="7454" y="8243"/>
                  </a:lnTo>
                  <a:lnTo>
                    <a:pt x="7676" y="8292"/>
                  </a:lnTo>
                  <a:lnTo>
                    <a:pt x="7898" y="8317"/>
                  </a:lnTo>
                  <a:lnTo>
                    <a:pt x="8145" y="8342"/>
                  </a:lnTo>
                  <a:lnTo>
                    <a:pt x="8367" y="8342"/>
                  </a:lnTo>
                  <a:lnTo>
                    <a:pt x="8589" y="8317"/>
                  </a:lnTo>
                  <a:lnTo>
                    <a:pt x="8836" y="8268"/>
                  </a:lnTo>
                  <a:lnTo>
                    <a:pt x="9058" y="8194"/>
                  </a:lnTo>
                  <a:lnTo>
                    <a:pt x="9058" y="8194"/>
                  </a:lnTo>
                  <a:lnTo>
                    <a:pt x="9255" y="8095"/>
                  </a:lnTo>
                  <a:lnTo>
                    <a:pt x="9428" y="7971"/>
                  </a:lnTo>
                  <a:lnTo>
                    <a:pt x="9601" y="7823"/>
                  </a:lnTo>
                  <a:lnTo>
                    <a:pt x="9749" y="7675"/>
                  </a:lnTo>
                  <a:lnTo>
                    <a:pt x="9848" y="7503"/>
                  </a:lnTo>
                  <a:lnTo>
                    <a:pt x="9946" y="7330"/>
                  </a:lnTo>
                  <a:lnTo>
                    <a:pt x="10020" y="7132"/>
                  </a:lnTo>
                  <a:lnTo>
                    <a:pt x="10070" y="6935"/>
                  </a:lnTo>
                  <a:lnTo>
                    <a:pt x="10070" y="6713"/>
                  </a:lnTo>
                  <a:lnTo>
                    <a:pt x="10070" y="6515"/>
                  </a:lnTo>
                  <a:lnTo>
                    <a:pt x="10020" y="6318"/>
                  </a:lnTo>
                  <a:lnTo>
                    <a:pt x="9922" y="6120"/>
                  </a:lnTo>
                  <a:lnTo>
                    <a:pt x="9823" y="5948"/>
                  </a:lnTo>
                  <a:lnTo>
                    <a:pt x="9650" y="5775"/>
                  </a:lnTo>
                  <a:lnTo>
                    <a:pt x="9477" y="5602"/>
                  </a:lnTo>
                  <a:lnTo>
                    <a:pt x="9255" y="5479"/>
                  </a:lnTo>
                  <a:lnTo>
                    <a:pt x="9255" y="5479"/>
                  </a:lnTo>
                  <a:lnTo>
                    <a:pt x="8441" y="5084"/>
                  </a:lnTo>
                  <a:lnTo>
                    <a:pt x="8095" y="4911"/>
                  </a:lnTo>
                  <a:lnTo>
                    <a:pt x="7775" y="4738"/>
                  </a:lnTo>
                  <a:lnTo>
                    <a:pt x="7478" y="4516"/>
                  </a:lnTo>
                  <a:lnTo>
                    <a:pt x="7182" y="4270"/>
                  </a:lnTo>
                  <a:lnTo>
                    <a:pt x="6837" y="3924"/>
                  </a:lnTo>
                  <a:lnTo>
                    <a:pt x="6442" y="3505"/>
                  </a:lnTo>
                  <a:lnTo>
                    <a:pt x="6442" y="3505"/>
                  </a:lnTo>
                  <a:lnTo>
                    <a:pt x="5652" y="2616"/>
                  </a:lnTo>
                  <a:lnTo>
                    <a:pt x="5282" y="2221"/>
                  </a:lnTo>
                  <a:lnTo>
                    <a:pt x="4912" y="1876"/>
                  </a:lnTo>
                  <a:lnTo>
                    <a:pt x="4517" y="1580"/>
                  </a:lnTo>
                  <a:lnTo>
                    <a:pt x="4295" y="1456"/>
                  </a:lnTo>
                  <a:lnTo>
                    <a:pt x="4073" y="1357"/>
                  </a:lnTo>
                  <a:lnTo>
                    <a:pt x="3851" y="1259"/>
                  </a:lnTo>
                  <a:lnTo>
                    <a:pt x="3604" y="1160"/>
                  </a:lnTo>
                  <a:lnTo>
                    <a:pt x="3332" y="1086"/>
                  </a:lnTo>
                  <a:lnTo>
                    <a:pt x="3061" y="1037"/>
                  </a:lnTo>
                  <a:lnTo>
                    <a:pt x="3061"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2" name="Google Shape;3202;p34"/>
            <p:cNvSpPr/>
            <p:nvPr/>
          </p:nvSpPr>
          <p:spPr>
            <a:xfrm>
              <a:off x="1485288" y="3292510"/>
              <a:ext cx="66008" cy="94720"/>
            </a:xfrm>
            <a:custGeom>
              <a:avLst/>
              <a:gdLst/>
              <a:ahLst/>
              <a:cxnLst/>
              <a:rect l="l" t="t" r="r" b="b"/>
              <a:pathLst>
                <a:path w="2099" h="3012" extrusionOk="0">
                  <a:moveTo>
                    <a:pt x="1852" y="50"/>
                  </a:moveTo>
                  <a:lnTo>
                    <a:pt x="1852" y="50"/>
                  </a:lnTo>
                  <a:lnTo>
                    <a:pt x="1580" y="370"/>
                  </a:lnTo>
                  <a:lnTo>
                    <a:pt x="1284" y="691"/>
                  </a:lnTo>
                  <a:lnTo>
                    <a:pt x="1037" y="1037"/>
                  </a:lnTo>
                  <a:lnTo>
                    <a:pt x="791" y="1382"/>
                  </a:lnTo>
                  <a:lnTo>
                    <a:pt x="791" y="1382"/>
                  </a:lnTo>
                  <a:lnTo>
                    <a:pt x="544" y="1728"/>
                  </a:lnTo>
                  <a:lnTo>
                    <a:pt x="346" y="2073"/>
                  </a:lnTo>
                  <a:lnTo>
                    <a:pt x="346" y="2073"/>
                  </a:lnTo>
                  <a:lnTo>
                    <a:pt x="149" y="2443"/>
                  </a:lnTo>
                  <a:lnTo>
                    <a:pt x="50" y="2641"/>
                  </a:lnTo>
                  <a:lnTo>
                    <a:pt x="1" y="2863"/>
                  </a:lnTo>
                  <a:lnTo>
                    <a:pt x="1" y="2863"/>
                  </a:lnTo>
                  <a:lnTo>
                    <a:pt x="1" y="2937"/>
                  </a:lnTo>
                  <a:lnTo>
                    <a:pt x="75" y="2986"/>
                  </a:lnTo>
                  <a:lnTo>
                    <a:pt x="149" y="3011"/>
                  </a:lnTo>
                  <a:lnTo>
                    <a:pt x="174" y="2986"/>
                  </a:lnTo>
                  <a:lnTo>
                    <a:pt x="198" y="2962"/>
                  </a:lnTo>
                  <a:lnTo>
                    <a:pt x="198" y="2962"/>
                  </a:lnTo>
                  <a:lnTo>
                    <a:pt x="322" y="2789"/>
                  </a:lnTo>
                  <a:lnTo>
                    <a:pt x="420" y="2616"/>
                  </a:lnTo>
                  <a:lnTo>
                    <a:pt x="618" y="2271"/>
                  </a:lnTo>
                  <a:lnTo>
                    <a:pt x="618" y="2271"/>
                  </a:lnTo>
                  <a:lnTo>
                    <a:pt x="815" y="1901"/>
                  </a:lnTo>
                  <a:lnTo>
                    <a:pt x="1037" y="1555"/>
                  </a:lnTo>
                  <a:lnTo>
                    <a:pt x="1037" y="1555"/>
                  </a:lnTo>
                  <a:lnTo>
                    <a:pt x="1284" y="1210"/>
                  </a:lnTo>
                  <a:lnTo>
                    <a:pt x="1531" y="864"/>
                  </a:lnTo>
                  <a:lnTo>
                    <a:pt x="1802" y="543"/>
                  </a:lnTo>
                  <a:lnTo>
                    <a:pt x="2074" y="247"/>
                  </a:lnTo>
                  <a:lnTo>
                    <a:pt x="2074" y="247"/>
                  </a:lnTo>
                  <a:lnTo>
                    <a:pt x="2099" y="198"/>
                  </a:lnTo>
                  <a:lnTo>
                    <a:pt x="2099" y="148"/>
                  </a:lnTo>
                  <a:lnTo>
                    <a:pt x="2099" y="99"/>
                  </a:lnTo>
                  <a:lnTo>
                    <a:pt x="2049" y="50"/>
                  </a:lnTo>
                  <a:lnTo>
                    <a:pt x="2025" y="25"/>
                  </a:lnTo>
                  <a:lnTo>
                    <a:pt x="1975" y="0"/>
                  </a:lnTo>
                  <a:lnTo>
                    <a:pt x="1901" y="25"/>
                  </a:lnTo>
                  <a:lnTo>
                    <a:pt x="1852" y="50"/>
                  </a:lnTo>
                  <a:lnTo>
                    <a:pt x="1852"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3" name="Google Shape;3203;p34"/>
            <p:cNvSpPr/>
            <p:nvPr/>
          </p:nvSpPr>
          <p:spPr>
            <a:xfrm>
              <a:off x="1665351" y="3431409"/>
              <a:ext cx="31856" cy="55159"/>
            </a:xfrm>
            <a:custGeom>
              <a:avLst/>
              <a:gdLst/>
              <a:ahLst/>
              <a:cxnLst/>
              <a:rect l="l" t="t" r="r" b="b"/>
              <a:pathLst>
                <a:path w="1013" h="1754" extrusionOk="0">
                  <a:moveTo>
                    <a:pt x="173" y="1"/>
                  </a:moveTo>
                  <a:lnTo>
                    <a:pt x="173" y="1"/>
                  </a:lnTo>
                  <a:lnTo>
                    <a:pt x="198" y="198"/>
                  </a:lnTo>
                  <a:lnTo>
                    <a:pt x="247" y="420"/>
                  </a:lnTo>
                  <a:lnTo>
                    <a:pt x="297" y="692"/>
                  </a:lnTo>
                  <a:lnTo>
                    <a:pt x="420" y="963"/>
                  </a:lnTo>
                  <a:lnTo>
                    <a:pt x="568" y="1259"/>
                  </a:lnTo>
                  <a:lnTo>
                    <a:pt x="667" y="1408"/>
                  </a:lnTo>
                  <a:lnTo>
                    <a:pt x="765" y="1531"/>
                  </a:lnTo>
                  <a:lnTo>
                    <a:pt x="889" y="1630"/>
                  </a:lnTo>
                  <a:lnTo>
                    <a:pt x="1012" y="1753"/>
                  </a:lnTo>
                  <a:lnTo>
                    <a:pt x="1012" y="1753"/>
                  </a:lnTo>
                  <a:lnTo>
                    <a:pt x="790" y="1728"/>
                  </a:lnTo>
                  <a:lnTo>
                    <a:pt x="568" y="1630"/>
                  </a:lnTo>
                  <a:lnTo>
                    <a:pt x="445" y="1580"/>
                  </a:lnTo>
                  <a:lnTo>
                    <a:pt x="346" y="1506"/>
                  </a:lnTo>
                  <a:lnTo>
                    <a:pt x="247" y="1408"/>
                  </a:lnTo>
                  <a:lnTo>
                    <a:pt x="173" y="1309"/>
                  </a:lnTo>
                  <a:lnTo>
                    <a:pt x="124" y="1185"/>
                  </a:lnTo>
                  <a:lnTo>
                    <a:pt x="50" y="1062"/>
                  </a:lnTo>
                  <a:lnTo>
                    <a:pt x="25" y="914"/>
                  </a:lnTo>
                  <a:lnTo>
                    <a:pt x="0" y="766"/>
                  </a:lnTo>
                  <a:lnTo>
                    <a:pt x="0" y="593"/>
                  </a:lnTo>
                  <a:lnTo>
                    <a:pt x="25" y="420"/>
                  </a:lnTo>
                  <a:lnTo>
                    <a:pt x="74" y="198"/>
                  </a:lnTo>
                  <a:lnTo>
                    <a:pt x="173" y="1"/>
                  </a:lnTo>
                  <a:lnTo>
                    <a:pt x="173"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4" name="Google Shape;3204;p34"/>
            <p:cNvSpPr/>
            <p:nvPr/>
          </p:nvSpPr>
          <p:spPr>
            <a:xfrm>
              <a:off x="1468999" y="3350717"/>
              <a:ext cx="30315" cy="23303"/>
            </a:xfrm>
            <a:custGeom>
              <a:avLst/>
              <a:gdLst/>
              <a:ahLst/>
              <a:cxnLst/>
              <a:rect l="l" t="t" r="r" b="b"/>
              <a:pathLst>
                <a:path w="964" h="741" extrusionOk="0">
                  <a:moveTo>
                    <a:pt x="1" y="0"/>
                  </a:moveTo>
                  <a:lnTo>
                    <a:pt x="1" y="0"/>
                  </a:lnTo>
                  <a:lnTo>
                    <a:pt x="149" y="99"/>
                  </a:lnTo>
                  <a:lnTo>
                    <a:pt x="272" y="148"/>
                  </a:lnTo>
                  <a:lnTo>
                    <a:pt x="494" y="198"/>
                  </a:lnTo>
                  <a:lnTo>
                    <a:pt x="618" y="222"/>
                  </a:lnTo>
                  <a:lnTo>
                    <a:pt x="716" y="272"/>
                  </a:lnTo>
                  <a:lnTo>
                    <a:pt x="840" y="370"/>
                  </a:lnTo>
                  <a:lnTo>
                    <a:pt x="963" y="518"/>
                  </a:lnTo>
                  <a:lnTo>
                    <a:pt x="963" y="518"/>
                  </a:lnTo>
                  <a:lnTo>
                    <a:pt x="938" y="592"/>
                  </a:lnTo>
                  <a:lnTo>
                    <a:pt x="889" y="642"/>
                  </a:lnTo>
                  <a:lnTo>
                    <a:pt x="815" y="741"/>
                  </a:lnTo>
                  <a:lnTo>
                    <a:pt x="815" y="741"/>
                  </a:lnTo>
                  <a:lnTo>
                    <a:pt x="716" y="617"/>
                  </a:lnTo>
                  <a:lnTo>
                    <a:pt x="618" y="518"/>
                  </a:lnTo>
                  <a:lnTo>
                    <a:pt x="494" y="469"/>
                  </a:lnTo>
                  <a:lnTo>
                    <a:pt x="395" y="395"/>
                  </a:lnTo>
                  <a:lnTo>
                    <a:pt x="272" y="346"/>
                  </a:lnTo>
                  <a:lnTo>
                    <a:pt x="173" y="272"/>
                  </a:lnTo>
                  <a:lnTo>
                    <a:pt x="75" y="173"/>
                  </a:lnTo>
                  <a:lnTo>
                    <a:pt x="1" y="0"/>
                  </a:lnTo>
                  <a:lnTo>
                    <a:pt x="1"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5" name="Google Shape;3205;p34"/>
            <p:cNvSpPr/>
            <p:nvPr/>
          </p:nvSpPr>
          <p:spPr>
            <a:xfrm>
              <a:off x="1481420" y="3327415"/>
              <a:ext cx="28743" cy="28743"/>
            </a:xfrm>
            <a:custGeom>
              <a:avLst/>
              <a:gdLst/>
              <a:ahLst/>
              <a:cxnLst/>
              <a:rect l="l" t="t" r="r" b="b"/>
              <a:pathLst>
                <a:path w="914" h="914" extrusionOk="0">
                  <a:moveTo>
                    <a:pt x="0" y="1"/>
                  </a:moveTo>
                  <a:lnTo>
                    <a:pt x="0" y="1"/>
                  </a:lnTo>
                  <a:lnTo>
                    <a:pt x="124" y="124"/>
                  </a:lnTo>
                  <a:lnTo>
                    <a:pt x="247" y="198"/>
                  </a:lnTo>
                  <a:lnTo>
                    <a:pt x="371" y="272"/>
                  </a:lnTo>
                  <a:lnTo>
                    <a:pt x="469" y="297"/>
                  </a:lnTo>
                  <a:lnTo>
                    <a:pt x="691" y="396"/>
                  </a:lnTo>
                  <a:lnTo>
                    <a:pt x="790" y="470"/>
                  </a:lnTo>
                  <a:lnTo>
                    <a:pt x="914" y="593"/>
                  </a:lnTo>
                  <a:lnTo>
                    <a:pt x="914" y="593"/>
                  </a:lnTo>
                  <a:lnTo>
                    <a:pt x="691" y="914"/>
                  </a:lnTo>
                  <a:lnTo>
                    <a:pt x="691" y="914"/>
                  </a:lnTo>
                  <a:lnTo>
                    <a:pt x="593" y="741"/>
                  </a:lnTo>
                  <a:lnTo>
                    <a:pt x="469" y="593"/>
                  </a:lnTo>
                  <a:lnTo>
                    <a:pt x="371" y="494"/>
                  </a:lnTo>
                  <a:lnTo>
                    <a:pt x="297" y="420"/>
                  </a:lnTo>
                  <a:lnTo>
                    <a:pt x="198" y="346"/>
                  </a:lnTo>
                  <a:lnTo>
                    <a:pt x="124" y="272"/>
                  </a:lnTo>
                  <a:lnTo>
                    <a:pt x="74" y="174"/>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6" name="Google Shape;3206;p34"/>
            <p:cNvSpPr/>
            <p:nvPr/>
          </p:nvSpPr>
          <p:spPr>
            <a:xfrm>
              <a:off x="1489188" y="3302604"/>
              <a:ext cx="32611" cy="36479"/>
            </a:xfrm>
            <a:custGeom>
              <a:avLst/>
              <a:gdLst/>
              <a:ahLst/>
              <a:cxnLst/>
              <a:rect l="l" t="t" r="r" b="b"/>
              <a:pathLst>
                <a:path w="1037" h="1160" extrusionOk="0">
                  <a:moveTo>
                    <a:pt x="0" y="0"/>
                  </a:moveTo>
                  <a:lnTo>
                    <a:pt x="0" y="0"/>
                  </a:lnTo>
                  <a:lnTo>
                    <a:pt x="99" y="148"/>
                  </a:lnTo>
                  <a:lnTo>
                    <a:pt x="222" y="247"/>
                  </a:lnTo>
                  <a:lnTo>
                    <a:pt x="321" y="321"/>
                  </a:lnTo>
                  <a:lnTo>
                    <a:pt x="469" y="370"/>
                  </a:lnTo>
                  <a:lnTo>
                    <a:pt x="593" y="420"/>
                  </a:lnTo>
                  <a:lnTo>
                    <a:pt x="741" y="494"/>
                  </a:lnTo>
                  <a:lnTo>
                    <a:pt x="889" y="592"/>
                  </a:lnTo>
                  <a:lnTo>
                    <a:pt x="1037" y="740"/>
                  </a:lnTo>
                  <a:lnTo>
                    <a:pt x="1037" y="740"/>
                  </a:lnTo>
                  <a:lnTo>
                    <a:pt x="938" y="963"/>
                  </a:lnTo>
                  <a:lnTo>
                    <a:pt x="889" y="1037"/>
                  </a:lnTo>
                  <a:lnTo>
                    <a:pt x="815" y="1160"/>
                  </a:lnTo>
                  <a:lnTo>
                    <a:pt x="815" y="1160"/>
                  </a:lnTo>
                  <a:lnTo>
                    <a:pt x="716" y="938"/>
                  </a:lnTo>
                  <a:lnTo>
                    <a:pt x="617" y="790"/>
                  </a:lnTo>
                  <a:lnTo>
                    <a:pt x="518" y="691"/>
                  </a:lnTo>
                  <a:lnTo>
                    <a:pt x="395" y="592"/>
                  </a:lnTo>
                  <a:lnTo>
                    <a:pt x="272" y="494"/>
                  </a:lnTo>
                  <a:lnTo>
                    <a:pt x="173" y="395"/>
                  </a:lnTo>
                  <a:lnTo>
                    <a:pt x="74" y="222"/>
                  </a:lnTo>
                  <a:lnTo>
                    <a:pt x="0" y="0"/>
                  </a:lnTo>
                  <a:lnTo>
                    <a:pt x="0"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7" name="Google Shape;3207;p34"/>
            <p:cNvSpPr/>
            <p:nvPr/>
          </p:nvSpPr>
          <p:spPr>
            <a:xfrm>
              <a:off x="1500823" y="3279302"/>
              <a:ext cx="41165" cy="35724"/>
            </a:xfrm>
            <a:custGeom>
              <a:avLst/>
              <a:gdLst/>
              <a:ahLst/>
              <a:cxnLst/>
              <a:rect l="l" t="t" r="r" b="b"/>
              <a:pathLst>
                <a:path w="1309" h="1136" extrusionOk="0">
                  <a:moveTo>
                    <a:pt x="0" y="1"/>
                  </a:moveTo>
                  <a:lnTo>
                    <a:pt x="0" y="1"/>
                  </a:lnTo>
                  <a:lnTo>
                    <a:pt x="25" y="75"/>
                  </a:lnTo>
                  <a:lnTo>
                    <a:pt x="124" y="198"/>
                  </a:lnTo>
                  <a:lnTo>
                    <a:pt x="223" y="297"/>
                  </a:lnTo>
                  <a:lnTo>
                    <a:pt x="346" y="371"/>
                  </a:lnTo>
                  <a:lnTo>
                    <a:pt x="494" y="470"/>
                  </a:lnTo>
                  <a:lnTo>
                    <a:pt x="691" y="544"/>
                  </a:lnTo>
                  <a:lnTo>
                    <a:pt x="691" y="544"/>
                  </a:lnTo>
                  <a:lnTo>
                    <a:pt x="1037" y="667"/>
                  </a:lnTo>
                  <a:lnTo>
                    <a:pt x="1210" y="766"/>
                  </a:lnTo>
                  <a:lnTo>
                    <a:pt x="1308" y="815"/>
                  </a:lnTo>
                  <a:lnTo>
                    <a:pt x="1062" y="1136"/>
                  </a:lnTo>
                  <a:lnTo>
                    <a:pt x="1062" y="1136"/>
                  </a:lnTo>
                  <a:lnTo>
                    <a:pt x="1037" y="1111"/>
                  </a:lnTo>
                  <a:lnTo>
                    <a:pt x="988" y="1013"/>
                  </a:lnTo>
                  <a:lnTo>
                    <a:pt x="864" y="914"/>
                  </a:lnTo>
                  <a:lnTo>
                    <a:pt x="667" y="790"/>
                  </a:lnTo>
                  <a:lnTo>
                    <a:pt x="667" y="790"/>
                  </a:lnTo>
                  <a:lnTo>
                    <a:pt x="445" y="667"/>
                  </a:lnTo>
                  <a:lnTo>
                    <a:pt x="346" y="593"/>
                  </a:lnTo>
                  <a:lnTo>
                    <a:pt x="247" y="519"/>
                  </a:lnTo>
                  <a:lnTo>
                    <a:pt x="148" y="420"/>
                  </a:lnTo>
                  <a:lnTo>
                    <a:pt x="74" y="297"/>
                  </a:lnTo>
                  <a:lnTo>
                    <a:pt x="25" y="173"/>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8" name="Google Shape;3208;p34"/>
            <p:cNvSpPr/>
            <p:nvPr/>
          </p:nvSpPr>
          <p:spPr>
            <a:xfrm>
              <a:off x="1547395" y="3340623"/>
              <a:ext cx="98588" cy="74531"/>
            </a:xfrm>
            <a:custGeom>
              <a:avLst/>
              <a:gdLst/>
              <a:ahLst/>
              <a:cxnLst/>
              <a:rect l="l" t="t" r="r" b="b"/>
              <a:pathLst>
                <a:path w="3135" h="2370" extrusionOk="0">
                  <a:moveTo>
                    <a:pt x="25" y="0"/>
                  </a:moveTo>
                  <a:lnTo>
                    <a:pt x="25" y="0"/>
                  </a:lnTo>
                  <a:lnTo>
                    <a:pt x="50" y="173"/>
                  </a:lnTo>
                  <a:lnTo>
                    <a:pt x="99" y="321"/>
                  </a:lnTo>
                  <a:lnTo>
                    <a:pt x="173" y="519"/>
                  </a:lnTo>
                  <a:lnTo>
                    <a:pt x="272" y="741"/>
                  </a:lnTo>
                  <a:lnTo>
                    <a:pt x="420" y="938"/>
                  </a:lnTo>
                  <a:lnTo>
                    <a:pt x="592" y="1136"/>
                  </a:lnTo>
                  <a:lnTo>
                    <a:pt x="691" y="1210"/>
                  </a:lnTo>
                  <a:lnTo>
                    <a:pt x="815" y="1284"/>
                  </a:lnTo>
                  <a:lnTo>
                    <a:pt x="815" y="1284"/>
                  </a:lnTo>
                  <a:lnTo>
                    <a:pt x="1086" y="1382"/>
                  </a:lnTo>
                  <a:lnTo>
                    <a:pt x="1358" y="1481"/>
                  </a:lnTo>
                  <a:lnTo>
                    <a:pt x="1974" y="1629"/>
                  </a:lnTo>
                  <a:lnTo>
                    <a:pt x="2295" y="1728"/>
                  </a:lnTo>
                  <a:lnTo>
                    <a:pt x="2591" y="1876"/>
                  </a:lnTo>
                  <a:lnTo>
                    <a:pt x="2740" y="1975"/>
                  </a:lnTo>
                  <a:lnTo>
                    <a:pt x="2888" y="2098"/>
                  </a:lnTo>
                  <a:lnTo>
                    <a:pt x="3011" y="2221"/>
                  </a:lnTo>
                  <a:lnTo>
                    <a:pt x="3134" y="2370"/>
                  </a:lnTo>
                  <a:lnTo>
                    <a:pt x="3134" y="2370"/>
                  </a:lnTo>
                  <a:lnTo>
                    <a:pt x="2863" y="2221"/>
                  </a:lnTo>
                  <a:lnTo>
                    <a:pt x="2567" y="2123"/>
                  </a:lnTo>
                  <a:lnTo>
                    <a:pt x="2295" y="2073"/>
                  </a:lnTo>
                  <a:lnTo>
                    <a:pt x="2024" y="2024"/>
                  </a:lnTo>
                  <a:lnTo>
                    <a:pt x="1481" y="1950"/>
                  </a:lnTo>
                  <a:lnTo>
                    <a:pt x="1185" y="1901"/>
                  </a:lnTo>
                  <a:lnTo>
                    <a:pt x="864" y="1802"/>
                  </a:lnTo>
                  <a:lnTo>
                    <a:pt x="864" y="1802"/>
                  </a:lnTo>
                  <a:lnTo>
                    <a:pt x="716" y="1728"/>
                  </a:lnTo>
                  <a:lnTo>
                    <a:pt x="592" y="1654"/>
                  </a:lnTo>
                  <a:lnTo>
                    <a:pt x="469" y="1555"/>
                  </a:lnTo>
                  <a:lnTo>
                    <a:pt x="370" y="1456"/>
                  </a:lnTo>
                  <a:lnTo>
                    <a:pt x="296" y="1333"/>
                  </a:lnTo>
                  <a:lnTo>
                    <a:pt x="222" y="1234"/>
                  </a:lnTo>
                  <a:lnTo>
                    <a:pt x="99" y="963"/>
                  </a:lnTo>
                  <a:lnTo>
                    <a:pt x="25" y="716"/>
                  </a:lnTo>
                  <a:lnTo>
                    <a:pt x="0" y="445"/>
                  </a:lnTo>
                  <a:lnTo>
                    <a:pt x="0" y="222"/>
                  </a:lnTo>
                  <a:lnTo>
                    <a:pt x="25" y="0"/>
                  </a:lnTo>
                  <a:lnTo>
                    <a:pt x="25"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09" name="Google Shape;3209;p34"/>
            <p:cNvSpPr/>
            <p:nvPr/>
          </p:nvSpPr>
          <p:spPr>
            <a:xfrm>
              <a:off x="1991293" y="3131095"/>
              <a:ext cx="276329" cy="357810"/>
            </a:xfrm>
            <a:custGeom>
              <a:avLst/>
              <a:gdLst/>
              <a:ahLst/>
              <a:cxnLst/>
              <a:rect l="l" t="t" r="r" b="b"/>
              <a:pathLst>
                <a:path w="8787" h="11378" extrusionOk="0">
                  <a:moveTo>
                    <a:pt x="6466" y="0"/>
                  </a:moveTo>
                  <a:lnTo>
                    <a:pt x="6170" y="25"/>
                  </a:lnTo>
                  <a:lnTo>
                    <a:pt x="5850" y="74"/>
                  </a:lnTo>
                  <a:lnTo>
                    <a:pt x="5529" y="123"/>
                  </a:lnTo>
                  <a:lnTo>
                    <a:pt x="5233" y="247"/>
                  </a:lnTo>
                  <a:lnTo>
                    <a:pt x="4936" y="370"/>
                  </a:lnTo>
                  <a:lnTo>
                    <a:pt x="4665" y="518"/>
                  </a:lnTo>
                  <a:lnTo>
                    <a:pt x="4393" y="691"/>
                  </a:lnTo>
                  <a:lnTo>
                    <a:pt x="4122" y="864"/>
                  </a:lnTo>
                  <a:lnTo>
                    <a:pt x="3875" y="1086"/>
                  </a:lnTo>
                  <a:lnTo>
                    <a:pt x="3628" y="1308"/>
                  </a:lnTo>
                  <a:lnTo>
                    <a:pt x="3382" y="1555"/>
                  </a:lnTo>
                  <a:lnTo>
                    <a:pt x="3160" y="1826"/>
                  </a:lnTo>
                  <a:lnTo>
                    <a:pt x="2937" y="2098"/>
                  </a:lnTo>
                  <a:lnTo>
                    <a:pt x="2518" y="2690"/>
                  </a:lnTo>
                  <a:lnTo>
                    <a:pt x="2148" y="3307"/>
                  </a:lnTo>
                  <a:lnTo>
                    <a:pt x="1777" y="3949"/>
                  </a:lnTo>
                  <a:lnTo>
                    <a:pt x="1481" y="4590"/>
                  </a:lnTo>
                  <a:lnTo>
                    <a:pt x="1185" y="5232"/>
                  </a:lnTo>
                  <a:lnTo>
                    <a:pt x="938" y="5874"/>
                  </a:lnTo>
                  <a:lnTo>
                    <a:pt x="716" y="6491"/>
                  </a:lnTo>
                  <a:lnTo>
                    <a:pt x="519" y="7058"/>
                  </a:lnTo>
                  <a:lnTo>
                    <a:pt x="223" y="8045"/>
                  </a:lnTo>
                  <a:lnTo>
                    <a:pt x="149" y="8342"/>
                  </a:lnTo>
                  <a:lnTo>
                    <a:pt x="75" y="8638"/>
                  </a:lnTo>
                  <a:lnTo>
                    <a:pt x="25" y="9156"/>
                  </a:lnTo>
                  <a:lnTo>
                    <a:pt x="1" y="9625"/>
                  </a:lnTo>
                  <a:lnTo>
                    <a:pt x="50" y="10020"/>
                  </a:lnTo>
                  <a:lnTo>
                    <a:pt x="99" y="10365"/>
                  </a:lnTo>
                  <a:lnTo>
                    <a:pt x="198" y="10612"/>
                  </a:lnTo>
                  <a:lnTo>
                    <a:pt x="272" y="10809"/>
                  </a:lnTo>
                  <a:lnTo>
                    <a:pt x="371" y="10933"/>
                  </a:lnTo>
                  <a:lnTo>
                    <a:pt x="519" y="11081"/>
                  </a:lnTo>
                  <a:lnTo>
                    <a:pt x="667" y="11180"/>
                  </a:lnTo>
                  <a:lnTo>
                    <a:pt x="840" y="11278"/>
                  </a:lnTo>
                  <a:lnTo>
                    <a:pt x="1012" y="11328"/>
                  </a:lnTo>
                  <a:lnTo>
                    <a:pt x="1210" y="11377"/>
                  </a:lnTo>
                  <a:lnTo>
                    <a:pt x="1407" y="11377"/>
                  </a:lnTo>
                  <a:lnTo>
                    <a:pt x="1605" y="11352"/>
                  </a:lnTo>
                  <a:lnTo>
                    <a:pt x="1827" y="11303"/>
                  </a:lnTo>
                  <a:lnTo>
                    <a:pt x="2049" y="11254"/>
                  </a:lnTo>
                  <a:lnTo>
                    <a:pt x="2271" y="11155"/>
                  </a:lnTo>
                  <a:lnTo>
                    <a:pt x="2493" y="11056"/>
                  </a:lnTo>
                  <a:lnTo>
                    <a:pt x="2740" y="10933"/>
                  </a:lnTo>
                  <a:lnTo>
                    <a:pt x="3234" y="10637"/>
                  </a:lnTo>
                  <a:lnTo>
                    <a:pt x="3727" y="10291"/>
                  </a:lnTo>
                  <a:lnTo>
                    <a:pt x="4221" y="9872"/>
                  </a:lnTo>
                  <a:lnTo>
                    <a:pt x="4714" y="9427"/>
                  </a:lnTo>
                  <a:lnTo>
                    <a:pt x="5208" y="8959"/>
                  </a:lnTo>
                  <a:lnTo>
                    <a:pt x="5677" y="8440"/>
                  </a:lnTo>
                  <a:lnTo>
                    <a:pt x="6146" y="7947"/>
                  </a:lnTo>
                  <a:lnTo>
                    <a:pt x="6590" y="7428"/>
                  </a:lnTo>
                  <a:lnTo>
                    <a:pt x="7009" y="6910"/>
                  </a:lnTo>
                  <a:lnTo>
                    <a:pt x="7404" y="6417"/>
                  </a:lnTo>
                  <a:lnTo>
                    <a:pt x="7725" y="5948"/>
                  </a:lnTo>
                  <a:lnTo>
                    <a:pt x="8021" y="5454"/>
                  </a:lnTo>
                  <a:lnTo>
                    <a:pt x="8268" y="4936"/>
                  </a:lnTo>
                  <a:lnTo>
                    <a:pt x="8490" y="4393"/>
                  </a:lnTo>
                  <a:lnTo>
                    <a:pt x="8638" y="3850"/>
                  </a:lnTo>
                  <a:lnTo>
                    <a:pt x="8737" y="3282"/>
                  </a:lnTo>
                  <a:lnTo>
                    <a:pt x="8786" y="2739"/>
                  </a:lnTo>
                  <a:lnTo>
                    <a:pt x="8786" y="2493"/>
                  </a:lnTo>
                  <a:lnTo>
                    <a:pt x="8762" y="2221"/>
                  </a:lnTo>
                  <a:lnTo>
                    <a:pt x="8737" y="1974"/>
                  </a:lnTo>
                  <a:lnTo>
                    <a:pt x="8688" y="1752"/>
                  </a:lnTo>
                  <a:lnTo>
                    <a:pt x="8638" y="1505"/>
                  </a:lnTo>
                  <a:lnTo>
                    <a:pt x="8564" y="1283"/>
                  </a:lnTo>
                  <a:lnTo>
                    <a:pt x="8465" y="1086"/>
                  </a:lnTo>
                  <a:lnTo>
                    <a:pt x="8342" y="888"/>
                  </a:lnTo>
                  <a:lnTo>
                    <a:pt x="8219" y="716"/>
                  </a:lnTo>
                  <a:lnTo>
                    <a:pt x="8071" y="568"/>
                  </a:lnTo>
                  <a:lnTo>
                    <a:pt x="7898" y="420"/>
                  </a:lnTo>
                  <a:lnTo>
                    <a:pt x="7725" y="296"/>
                  </a:lnTo>
                  <a:lnTo>
                    <a:pt x="7503" y="197"/>
                  </a:lnTo>
                  <a:lnTo>
                    <a:pt x="7281" y="99"/>
                  </a:lnTo>
                  <a:lnTo>
                    <a:pt x="7034" y="49"/>
                  </a:lnTo>
                  <a:lnTo>
                    <a:pt x="6763"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0" name="Google Shape;3210;p34"/>
            <p:cNvSpPr/>
            <p:nvPr/>
          </p:nvSpPr>
          <p:spPr>
            <a:xfrm>
              <a:off x="1995947" y="3239743"/>
              <a:ext cx="316676" cy="262335"/>
            </a:xfrm>
            <a:custGeom>
              <a:avLst/>
              <a:gdLst/>
              <a:ahLst/>
              <a:cxnLst/>
              <a:rect l="l" t="t" r="r" b="b"/>
              <a:pathLst>
                <a:path w="10070" h="8342" extrusionOk="0">
                  <a:moveTo>
                    <a:pt x="7034" y="1037"/>
                  </a:moveTo>
                  <a:lnTo>
                    <a:pt x="7034" y="1037"/>
                  </a:lnTo>
                  <a:lnTo>
                    <a:pt x="7108" y="987"/>
                  </a:lnTo>
                  <a:lnTo>
                    <a:pt x="7256" y="864"/>
                  </a:lnTo>
                  <a:lnTo>
                    <a:pt x="7701" y="494"/>
                  </a:lnTo>
                  <a:lnTo>
                    <a:pt x="7947" y="321"/>
                  </a:lnTo>
                  <a:lnTo>
                    <a:pt x="8169" y="148"/>
                  </a:lnTo>
                  <a:lnTo>
                    <a:pt x="8392" y="25"/>
                  </a:lnTo>
                  <a:lnTo>
                    <a:pt x="8466" y="0"/>
                  </a:lnTo>
                  <a:lnTo>
                    <a:pt x="8540" y="0"/>
                  </a:lnTo>
                  <a:lnTo>
                    <a:pt x="8540" y="0"/>
                  </a:lnTo>
                  <a:lnTo>
                    <a:pt x="8638" y="25"/>
                  </a:lnTo>
                  <a:lnTo>
                    <a:pt x="8737" y="123"/>
                  </a:lnTo>
                  <a:lnTo>
                    <a:pt x="8836" y="247"/>
                  </a:lnTo>
                  <a:lnTo>
                    <a:pt x="8885" y="395"/>
                  </a:lnTo>
                  <a:lnTo>
                    <a:pt x="8934" y="568"/>
                  </a:lnTo>
                  <a:lnTo>
                    <a:pt x="8934" y="765"/>
                  </a:lnTo>
                  <a:lnTo>
                    <a:pt x="8910" y="963"/>
                  </a:lnTo>
                  <a:lnTo>
                    <a:pt x="8836" y="1160"/>
                  </a:lnTo>
                  <a:lnTo>
                    <a:pt x="8836" y="1160"/>
                  </a:lnTo>
                  <a:lnTo>
                    <a:pt x="8984" y="1209"/>
                  </a:lnTo>
                  <a:lnTo>
                    <a:pt x="9083" y="1283"/>
                  </a:lnTo>
                  <a:lnTo>
                    <a:pt x="9157" y="1382"/>
                  </a:lnTo>
                  <a:lnTo>
                    <a:pt x="9206" y="1506"/>
                  </a:lnTo>
                  <a:lnTo>
                    <a:pt x="9206" y="1604"/>
                  </a:lnTo>
                  <a:lnTo>
                    <a:pt x="9206" y="1728"/>
                  </a:lnTo>
                  <a:lnTo>
                    <a:pt x="9157" y="1851"/>
                  </a:lnTo>
                  <a:lnTo>
                    <a:pt x="9107" y="1950"/>
                  </a:lnTo>
                  <a:lnTo>
                    <a:pt x="9107" y="1950"/>
                  </a:lnTo>
                  <a:lnTo>
                    <a:pt x="9206" y="1974"/>
                  </a:lnTo>
                  <a:lnTo>
                    <a:pt x="9280" y="2048"/>
                  </a:lnTo>
                  <a:lnTo>
                    <a:pt x="9354" y="2122"/>
                  </a:lnTo>
                  <a:lnTo>
                    <a:pt x="9428" y="2197"/>
                  </a:lnTo>
                  <a:lnTo>
                    <a:pt x="9453" y="2320"/>
                  </a:lnTo>
                  <a:lnTo>
                    <a:pt x="9477" y="2443"/>
                  </a:lnTo>
                  <a:lnTo>
                    <a:pt x="9453" y="2591"/>
                  </a:lnTo>
                  <a:lnTo>
                    <a:pt x="9403" y="2739"/>
                  </a:lnTo>
                  <a:lnTo>
                    <a:pt x="9403" y="2739"/>
                  </a:lnTo>
                  <a:lnTo>
                    <a:pt x="9453" y="2715"/>
                  </a:lnTo>
                  <a:lnTo>
                    <a:pt x="9527" y="2739"/>
                  </a:lnTo>
                  <a:lnTo>
                    <a:pt x="9625" y="2789"/>
                  </a:lnTo>
                  <a:lnTo>
                    <a:pt x="9700" y="2863"/>
                  </a:lnTo>
                  <a:lnTo>
                    <a:pt x="9774" y="2986"/>
                  </a:lnTo>
                  <a:lnTo>
                    <a:pt x="9798" y="3110"/>
                  </a:lnTo>
                  <a:lnTo>
                    <a:pt x="9798" y="3233"/>
                  </a:lnTo>
                  <a:lnTo>
                    <a:pt x="9774" y="3356"/>
                  </a:lnTo>
                  <a:lnTo>
                    <a:pt x="9724" y="3430"/>
                  </a:lnTo>
                  <a:lnTo>
                    <a:pt x="9724" y="3430"/>
                  </a:lnTo>
                  <a:lnTo>
                    <a:pt x="9823" y="3455"/>
                  </a:lnTo>
                  <a:lnTo>
                    <a:pt x="9897" y="3480"/>
                  </a:lnTo>
                  <a:lnTo>
                    <a:pt x="9971" y="3505"/>
                  </a:lnTo>
                  <a:lnTo>
                    <a:pt x="9996" y="3554"/>
                  </a:lnTo>
                  <a:lnTo>
                    <a:pt x="10070" y="3653"/>
                  </a:lnTo>
                  <a:lnTo>
                    <a:pt x="10070" y="3776"/>
                  </a:lnTo>
                  <a:lnTo>
                    <a:pt x="10045" y="3899"/>
                  </a:lnTo>
                  <a:lnTo>
                    <a:pt x="9996" y="4023"/>
                  </a:lnTo>
                  <a:lnTo>
                    <a:pt x="9946" y="4097"/>
                  </a:lnTo>
                  <a:lnTo>
                    <a:pt x="9872" y="4146"/>
                  </a:lnTo>
                  <a:lnTo>
                    <a:pt x="9872" y="4146"/>
                  </a:lnTo>
                  <a:lnTo>
                    <a:pt x="9749" y="4245"/>
                  </a:lnTo>
                  <a:lnTo>
                    <a:pt x="9551" y="4368"/>
                  </a:lnTo>
                  <a:lnTo>
                    <a:pt x="9551" y="4368"/>
                  </a:lnTo>
                  <a:lnTo>
                    <a:pt x="9329" y="4492"/>
                  </a:lnTo>
                  <a:lnTo>
                    <a:pt x="9132" y="4664"/>
                  </a:lnTo>
                  <a:lnTo>
                    <a:pt x="8934" y="4837"/>
                  </a:lnTo>
                  <a:lnTo>
                    <a:pt x="8762" y="5059"/>
                  </a:lnTo>
                  <a:lnTo>
                    <a:pt x="8762" y="5059"/>
                  </a:lnTo>
                  <a:lnTo>
                    <a:pt x="8564" y="5331"/>
                  </a:lnTo>
                  <a:lnTo>
                    <a:pt x="8416" y="5454"/>
                  </a:lnTo>
                  <a:lnTo>
                    <a:pt x="8268" y="5602"/>
                  </a:lnTo>
                  <a:lnTo>
                    <a:pt x="8071" y="5750"/>
                  </a:lnTo>
                  <a:lnTo>
                    <a:pt x="7849" y="5874"/>
                  </a:lnTo>
                  <a:lnTo>
                    <a:pt x="7602" y="5997"/>
                  </a:lnTo>
                  <a:lnTo>
                    <a:pt x="7330" y="6120"/>
                  </a:lnTo>
                  <a:lnTo>
                    <a:pt x="7330" y="6120"/>
                  </a:lnTo>
                  <a:lnTo>
                    <a:pt x="6861" y="6269"/>
                  </a:lnTo>
                  <a:lnTo>
                    <a:pt x="6442" y="6392"/>
                  </a:lnTo>
                  <a:lnTo>
                    <a:pt x="5677" y="6614"/>
                  </a:lnTo>
                  <a:lnTo>
                    <a:pt x="5331" y="6713"/>
                  </a:lnTo>
                  <a:lnTo>
                    <a:pt x="5011" y="6861"/>
                  </a:lnTo>
                  <a:lnTo>
                    <a:pt x="4714" y="7009"/>
                  </a:lnTo>
                  <a:lnTo>
                    <a:pt x="4443" y="7206"/>
                  </a:lnTo>
                  <a:lnTo>
                    <a:pt x="4443" y="7206"/>
                  </a:lnTo>
                  <a:lnTo>
                    <a:pt x="4073" y="7478"/>
                  </a:lnTo>
                  <a:lnTo>
                    <a:pt x="3678" y="7749"/>
                  </a:lnTo>
                  <a:lnTo>
                    <a:pt x="3283" y="7971"/>
                  </a:lnTo>
                  <a:lnTo>
                    <a:pt x="2839" y="8169"/>
                  </a:lnTo>
                  <a:lnTo>
                    <a:pt x="2617" y="8243"/>
                  </a:lnTo>
                  <a:lnTo>
                    <a:pt x="2395" y="8292"/>
                  </a:lnTo>
                  <a:lnTo>
                    <a:pt x="2172" y="8317"/>
                  </a:lnTo>
                  <a:lnTo>
                    <a:pt x="1950" y="8342"/>
                  </a:lnTo>
                  <a:lnTo>
                    <a:pt x="1704" y="8342"/>
                  </a:lnTo>
                  <a:lnTo>
                    <a:pt x="1481" y="8317"/>
                  </a:lnTo>
                  <a:lnTo>
                    <a:pt x="1259" y="8268"/>
                  </a:lnTo>
                  <a:lnTo>
                    <a:pt x="1012" y="8194"/>
                  </a:lnTo>
                  <a:lnTo>
                    <a:pt x="1012" y="8194"/>
                  </a:lnTo>
                  <a:lnTo>
                    <a:pt x="815" y="8095"/>
                  </a:lnTo>
                  <a:lnTo>
                    <a:pt x="642" y="7971"/>
                  </a:lnTo>
                  <a:lnTo>
                    <a:pt x="470" y="7823"/>
                  </a:lnTo>
                  <a:lnTo>
                    <a:pt x="346" y="7675"/>
                  </a:lnTo>
                  <a:lnTo>
                    <a:pt x="223" y="7503"/>
                  </a:lnTo>
                  <a:lnTo>
                    <a:pt x="124" y="7330"/>
                  </a:lnTo>
                  <a:lnTo>
                    <a:pt x="50" y="7132"/>
                  </a:lnTo>
                  <a:lnTo>
                    <a:pt x="25" y="6935"/>
                  </a:lnTo>
                  <a:lnTo>
                    <a:pt x="1" y="6713"/>
                  </a:lnTo>
                  <a:lnTo>
                    <a:pt x="25" y="6515"/>
                  </a:lnTo>
                  <a:lnTo>
                    <a:pt x="75" y="6318"/>
                  </a:lnTo>
                  <a:lnTo>
                    <a:pt x="149" y="6120"/>
                  </a:lnTo>
                  <a:lnTo>
                    <a:pt x="272" y="5948"/>
                  </a:lnTo>
                  <a:lnTo>
                    <a:pt x="420" y="5775"/>
                  </a:lnTo>
                  <a:lnTo>
                    <a:pt x="618" y="5602"/>
                  </a:lnTo>
                  <a:lnTo>
                    <a:pt x="840" y="5479"/>
                  </a:lnTo>
                  <a:lnTo>
                    <a:pt x="840" y="5479"/>
                  </a:lnTo>
                  <a:lnTo>
                    <a:pt x="1654" y="5084"/>
                  </a:lnTo>
                  <a:lnTo>
                    <a:pt x="1975" y="4911"/>
                  </a:lnTo>
                  <a:lnTo>
                    <a:pt x="2296" y="4738"/>
                  </a:lnTo>
                  <a:lnTo>
                    <a:pt x="2592" y="4516"/>
                  </a:lnTo>
                  <a:lnTo>
                    <a:pt x="2913" y="4270"/>
                  </a:lnTo>
                  <a:lnTo>
                    <a:pt x="3258" y="3924"/>
                  </a:lnTo>
                  <a:lnTo>
                    <a:pt x="3628" y="3505"/>
                  </a:lnTo>
                  <a:lnTo>
                    <a:pt x="3628" y="3505"/>
                  </a:lnTo>
                  <a:lnTo>
                    <a:pt x="4418" y="2616"/>
                  </a:lnTo>
                  <a:lnTo>
                    <a:pt x="4788" y="2221"/>
                  </a:lnTo>
                  <a:lnTo>
                    <a:pt x="5159" y="1876"/>
                  </a:lnTo>
                  <a:lnTo>
                    <a:pt x="5578" y="1580"/>
                  </a:lnTo>
                  <a:lnTo>
                    <a:pt x="5776" y="1456"/>
                  </a:lnTo>
                  <a:lnTo>
                    <a:pt x="5998" y="1357"/>
                  </a:lnTo>
                  <a:lnTo>
                    <a:pt x="6244" y="1259"/>
                  </a:lnTo>
                  <a:lnTo>
                    <a:pt x="6491" y="1160"/>
                  </a:lnTo>
                  <a:lnTo>
                    <a:pt x="6738" y="1086"/>
                  </a:lnTo>
                  <a:lnTo>
                    <a:pt x="7034" y="1037"/>
                  </a:lnTo>
                  <a:lnTo>
                    <a:pt x="7034"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1" name="Google Shape;3211;p34"/>
            <p:cNvSpPr/>
            <p:nvPr/>
          </p:nvSpPr>
          <p:spPr>
            <a:xfrm>
              <a:off x="2217896" y="3292510"/>
              <a:ext cx="66008" cy="94720"/>
            </a:xfrm>
            <a:custGeom>
              <a:avLst/>
              <a:gdLst/>
              <a:ahLst/>
              <a:cxnLst/>
              <a:rect l="l" t="t" r="r" b="b"/>
              <a:pathLst>
                <a:path w="2099" h="3012" extrusionOk="0">
                  <a:moveTo>
                    <a:pt x="248" y="50"/>
                  </a:moveTo>
                  <a:lnTo>
                    <a:pt x="248" y="50"/>
                  </a:lnTo>
                  <a:lnTo>
                    <a:pt x="544" y="370"/>
                  </a:lnTo>
                  <a:lnTo>
                    <a:pt x="815" y="691"/>
                  </a:lnTo>
                  <a:lnTo>
                    <a:pt x="1087" y="1037"/>
                  </a:lnTo>
                  <a:lnTo>
                    <a:pt x="1334" y="1382"/>
                  </a:lnTo>
                  <a:lnTo>
                    <a:pt x="1334" y="1382"/>
                  </a:lnTo>
                  <a:lnTo>
                    <a:pt x="1556" y="1728"/>
                  </a:lnTo>
                  <a:lnTo>
                    <a:pt x="1753" y="2073"/>
                  </a:lnTo>
                  <a:lnTo>
                    <a:pt x="1753" y="2073"/>
                  </a:lnTo>
                  <a:lnTo>
                    <a:pt x="1975" y="2443"/>
                  </a:lnTo>
                  <a:lnTo>
                    <a:pt x="2049" y="2641"/>
                  </a:lnTo>
                  <a:lnTo>
                    <a:pt x="2099" y="2863"/>
                  </a:lnTo>
                  <a:lnTo>
                    <a:pt x="2099" y="2863"/>
                  </a:lnTo>
                  <a:lnTo>
                    <a:pt x="2099" y="2937"/>
                  </a:lnTo>
                  <a:lnTo>
                    <a:pt x="2049" y="2986"/>
                  </a:lnTo>
                  <a:lnTo>
                    <a:pt x="1975" y="3011"/>
                  </a:lnTo>
                  <a:lnTo>
                    <a:pt x="1926" y="2986"/>
                  </a:lnTo>
                  <a:lnTo>
                    <a:pt x="1901" y="2962"/>
                  </a:lnTo>
                  <a:lnTo>
                    <a:pt x="1901" y="2962"/>
                  </a:lnTo>
                  <a:lnTo>
                    <a:pt x="1778" y="2789"/>
                  </a:lnTo>
                  <a:lnTo>
                    <a:pt x="1679" y="2616"/>
                  </a:lnTo>
                  <a:lnTo>
                    <a:pt x="1482" y="2271"/>
                  </a:lnTo>
                  <a:lnTo>
                    <a:pt x="1482" y="2271"/>
                  </a:lnTo>
                  <a:lnTo>
                    <a:pt x="1284" y="1901"/>
                  </a:lnTo>
                  <a:lnTo>
                    <a:pt x="1062" y="1555"/>
                  </a:lnTo>
                  <a:lnTo>
                    <a:pt x="1062" y="1555"/>
                  </a:lnTo>
                  <a:lnTo>
                    <a:pt x="840" y="1210"/>
                  </a:lnTo>
                  <a:lnTo>
                    <a:pt x="568" y="864"/>
                  </a:lnTo>
                  <a:lnTo>
                    <a:pt x="322" y="543"/>
                  </a:lnTo>
                  <a:lnTo>
                    <a:pt x="26" y="247"/>
                  </a:lnTo>
                  <a:lnTo>
                    <a:pt x="26" y="247"/>
                  </a:lnTo>
                  <a:lnTo>
                    <a:pt x="1" y="198"/>
                  </a:lnTo>
                  <a:lnTo>
                    <a:pt x="1" y="148"/>
                  </a:lnTo>
                  <a:lnTo>
                    <a:pt x="26" y="99"/>
                  </a:lnTo>
                  <a:lnTo>
                    <a:pt x="50" y="50"/>
                  </a:lnTo>
                  <a:lnTo>
                    <a:pt x="100" y="25"/>
                  </a:lnTo>
                  <a:lnTo>
                    <a:pt x="149" y="0"/>
                  </a:lnTo>
                  <a:lnTo>
                    <a:pt x="198" y="25"/>
                  </a:lnTo>
                  <a:lnTo>
                    <a:pt x="248" y="50"/>
                  </a:lnTo>
                  <a:lnTo>
                    <a:pt x="248"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2" name="Google Shape;3212;p34"/>
            <p:cNvSpPr/>
            <p:nvPr/>
          </p:nvSpPr>
          <p:spPr>
            <a:xfrm>
              <a:off x="2072016" y="3431409"/>
              <a:ext cx="31856" cy="55159"/>
            </a:xfrm>
            <a:custGeom>
              <a:avLst/>
              <a:gdLst/>
              <a:ahLst/>
              <a:cxnLst/>
              <a:rect l="l" t="t" r="r" b="b"/>
              <a:pathLst>
                <a:path w="1013" h="1754" extrusionOk="0">
                  <a:moveTo>
                    <a:pt x="864" y="1"/>
                  </a:moveTo>
                  <a:lnTo>
                    <a:pt x="864" y="1"/>
                  </a:lnTo>
                  <a:lnTo>
                    <a:pt x="839" y="198"/>
                  </a:lnTo>
                  <a:lnTo>
                    <a:pt x="790" y="420"/>
                  </a:lnTo>
                  <a:lnTo>
                    <a:pt x="716" y="692"/>
                  </a:lnTo>
                  <a:lnTo>
                    <a:pt x="593" y="963"/>
                  </a:lnTo>
                  <a:lnTo>
                    <a:pt x="444" y="1259"/>
                  </a:lnTo>
                  <a:lnTo>
                    <a:pt x="370" y="1408"/>
                  </a:lnTo>
                  <a:lnTo>
                    <a:pt x="247" y="1531"/>
                  </a:lnTo>
                  <a:lnTo>
                    <a:pt x="148" y="1630"/>
                  </a:lnTo>
                  <a:lnTo>
                    <a:pt x="0" y="1753"/>
                  </a:lnTo>
                  <a:lnTo>
                    <a:pt x="0" y="1753"/>
                  </a:lnTo>
                  <a:lnTo>
                    <a:pt x="247" y="1728"/>
                  </a:lnTo>
                  <a:lnTo>
                    <a:pt x="469" y="1630"/>
                  </a:lnTo>
                  <a:lnTo>
                    <a:pt x="568" y="1580"/>
                  </a:lnTo>
                  <a:lnTo>
                    <a:pt x="667" y="1506"/>
                  </a:lnTo>
                  <a:lnTo>
                    <a:pt x="765" y="1408"/>
                  </a:lnTo>
                  <a:lnTo>
                    <a:pt x="839" y="1309"/>
                  </a:lnTo>
                  <a:lnTo>
                    <a:pt x="913" y="1185"/>
                  </a:lnTo>
                  <a:lnTo>
                    <a:pt x="963" y="1062"/>
                  </a:lnTo>
                  <a:lnTo>
                    <a:pt x="987" y="914"/>
                  </a:lnTo>
                  <a:lnTo>
                    <a:pt x="1012" y="766"/>
                  </a:lnTo>
                  <a:lnTo>
                    <a:pt x="1012" y="593"/>
                  </a:lnTo>
                  <a:lnTo>
                    <a:pt x="987" y="420"/>
                  </a:lnTo>
                  <a:lnTo>
                    <a:pt x="938" y="198"/>
                  </a:lnTo>
                  <a:lnTo>
                    <a:pt x="864" y="1"/>
                  </a:lnTo>
                  <a:lnTo>
                    <a:pt x="864"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3" name="Google Shape;3213;p34"/>
            <p:cNvSpPr/>
            <p:nvPr/>
          </p:nvSpPr>
          <p:spPr>
            <a:xfrm>
              <a:off x="2269908" y="3350717"/>
              <a:ext cx="30284" cy="23303"/>
            </a:xfrm>
            <a:custGeom>
              <a:avLst/>
              <a:gdLst/>
              <a:ahLst/>
              <a:cxnLst/>
              <a:rect l="l" t="t" r="r" b="b"/>
              <a:pathLst>
                <a:path w="963" h="741" extrusionOk="0">
                  <a:moveTo>
                    <a:pt x="963" y="0"/>
                  </a:moveTo>
                  <a:lnTo>
                    <a:pt x="963" y="0"/>
                  </a:lnTo>
                  <a:lnTo>
                    <a:pt x="815" y="99"/>
                  </a:lnTo>
                  <a:lnTo>
                    <a:pt x="691" y="148"/>
                  </a:lnTo>
                  <a:lnTo>
                    <a:pt x="469" y="198"/>
                  </a:lnTo>
                  <a:lnTo>
                    <a:pt x="346" y="222"/>
                  </a:lnTo>
                  <a:lnTo>
                    <a:pt x="247" y="272"/>
                  </a:lnTo>
                  <a:lnTo>
                    <a:pt x="124" y="370"/>
                  </a:lnTo>
                  <a:lnTo>
                    <a:pt x="0" y="518"/>
                  </a:lnTo>
                  <a:lnTo>
                    <a:pt x="0" y="518"/>
                  </a:lnTo>
                  <a:lnTo>
                    <a:pt x="50" y="592"/>
                  </a:lnTo>
                  <a:lnTo>
                    <a:pt x="74" y="642"/>
                  </a:lnTo>
                  <a:lnTo>
                    <a:pt x="148" y="741"/>
                  </a:lnTo>
                  <a:lnTo>
                    <a:pt x="148" y="741"/>
                  </a:lnTo>
                  <a:lnTo>
                    <a:pt x="247" y="617"/>
                  </a:lnTo>
                  <a:lnTo>
                    <a:pt x="371" y="518"/>
                  </a:lnTo>
                  <a:lnTo>
                    <a:pt x="469" y="469"/>
                  </a:lnTo>
                  <a:lnTo>
                    <a:pt x="593" y="395"/>
                  </a:lnTo>
                  <a:lnTo>
                    <a:pt x="691" y="346"/>
                  </a:lnTo>
                  <a:lnTo>
                    <a:pt x="790" y="272"/>
                  </a:lnTo>
                  <a:lnTo>
                    <a:pt x="889" y="173"/>
                  </a:lnTo>
                  <a:lnTo>
                    <a:pt x="963" y="0"/>
                  </a:lnTo>
                  <a:lnTo>
                    <a:pt x="963"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4" name="Google Shape;3214;p34"/>
            <p:cNvSpPr/>
            <p:nvPr/>
          </p:nvSpPr>
          <p:spPr>
            <a:xfrm>
              <a:off x="2259814" y="3327415"/>
              <a:ext cx="27957" cy="28743"/>
            </a:xfrm>
            <a:custGeom>
              <a:avLst/>
              <a:gdLst/>
              <a:ahLst/>
              <a:cxnLst/>
              <a:rect l="l" t="t" r="r" b="b"/>
              <a:pathLst>
                <a:path w="889" h="914" extrusionOk="0">
                  <a:moveTo>
                    <a:pt x="889" y="1"/>
                  </a:moveTo>
                  <a:lnTo>
                    <a:pt x="889" y="1"/>
                  </a:lnTo>
                  <a:lnTo>
                    <a:pt x="766" y="124"/>
                  </a:lnTo>
                  <a:lnTo>
                    <a:pt x="642" y="198"/>
                  </a:lnTo>
                  <a:lnTo>
                    <a:pt x="543" y="272"/>
                  </a:lnTo>
                  <a:lnTo>
                    <a:pt x="420" y="297"/>
                  </a:lnTo>
                  <a:lnTo>
                    <a:pt x="198" y="396"/>
                  </a:lnTo>
                  <a:lnTo>
                    <a:pt x="99" y="470"/>
                  </a:lnTo>
                  <a:lnTo>
                    <a:pt x="1" y="593"/>
                  </a:lnTo>
                  <a:lnTo>
                    <a:pt x="1" y="593"/>
                  </a:lnTo>
                  <a:lnTo>
                    <a:pt x="198" y="914"/>
                  </a:lnTo>
                  <a:lnTo>
                    <a:pt x="198" y="914"/>
                  </a:lnTo>
                  <a:lnTo>
                    <a:pt x="321" y="741"/>
                  </a:lnTo>
                  <a:lnTo>
                    <a:pt x="420" y="593"/>
                  </a:lnTo>
                  <a:lnTo>
                    <a:pt x="519" y="494"/>
                  </a:lnTo>
                  <a:lnTo>
                    <a:pt x="618" y="420"/>
                  </a:lnTo>
                  <a:lnTo>
                    <a:pt x="692" y="346"/>
                  </a:lnTo>
                  <a:lnTo>
                    <a:pt x="766" y="272"/>
                  </a:lnTo>
                  <a:lnTo>
                    <a:pt x="840" y="174"/>
                  </a:lnTo>
                  <a:lnTo>
                    <a:pt x="889" y="1"/>
                  </a:lnTo>
                  <a:lnTo>
                    <a:pt x="88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5" name="Google Shape;3215;p34"/>
            <p:cNvSpPr/>
            <p:nvPr/>
          </p:nvSpPr>
          <p:spPr>
            <a:xfrm>
              <a:off x="2247393" y="3302604"/>
              <a:ext cx="32643" cy="36479"/>
            </a:xfrm>
            <a:custGeom>
              <a:avLst/>
              <a:gdLst/>
              <a:ahLst/>
              <a:cxnLst/>
              <a:rect l="l" t="t" r="r" b="b"/>
              <a:pathLst>
                <a:path w="1038" h="1160" extrusionOk="0">
                  <a:moveTo>
                    <a:pt x="1037" y="0"/>
                  </a:moveTo>
                  <a:lnTo>
                    <a:pt x="1037" y="0"/>
                  </a:lnTo>
                  <a:lnTo>
                    <a:pt x="938" y="148"/>
                  </a:lnTo>
                  <a:lnTo>
                    <a:pt x="840" y="247"/>
                  </a:lnTo>
                  <a:lnTo>
                    <a:pt x="716" y="321"/>
                  </a:lnTo>
                  <a:lnTo>
                    <a:pt x="593" y="370"/>
                  </a:lnTo>
                  <a:lnTo>
                    <a:pt x="445" y="420"/>
                  </a:lnTo>
                  <a:lnTo>
                    <a:pt x="297" y="494"/>
                  </a:lnTo>
                  <a:lnTo>
                    <a:pt x="149" y="592"/>
                  </a:lnTo>
                  <a:lnTo>
                    <a:pt x="1" y="740"/>
                  </a:lnTo>
                  <a:lnTo>
                    <a:pt x="1" y="740"/>
                  </a:lnTo>
                  <a:lnTo>
                    <a:pt x="124" y="963"/>
                  </a:lnTo>
                  <a:lnTo>
                    <a:pt x="149" y="1037"/>
                  </a:lnTo>
                  <a:lnTo>
                    <a:pt x="247" y="1160"/>
                  </a:lnTo>
                  <a:lnTo>
                    <a:pt x="247" y="1160"/>
                  </a:lnTo>
                  <a:lnTo>
                    <a:pt x="321" y="938"/>
                  </a:lnTo>
                  <a:lnTo>
                    <a:pt x="420" y="790"/>
                  </a:lnTo>
                  <a:lnTo>
                    <a:pt x="519" y="691"/>
                  </a:lnTo>
                  <a:lnTo>
                    <a:pt x="642" y="592"/>
                  </a:lnTo>
                  <a:lnTo>
                    <a:pt x="766" y="494"/>
                  </a:lnTo>
                  <a:lnTo>
                    <a:pt x="889" y="395"/>
                  </a:lnTo>
                  <a:lnTo>
                    <a:pt x="963" y="222"/>
                  </a:lnTo>
                  <a:lnTo>
                    <a:pt x="1037" y="0"/>
                  </a:lnTo>
                  <a:lnTo>
                    <a:pt x="1037"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6" name="Google Shape;3216;p34"/>
            <p:cNvSpPr/>
            <p:nvPr/>
          </p:nvSpPr>
          <p:spPr>
            <a:xfrm>
              <a:off x="2227990" y="3279302"/>
              <a:ext cx="41165" cy="35724"/>
            </a:xfrm>
            <a:custGeom>
              <a:avLst/>
              <a:gdLst/>
              <a:ahLst/>
              <a:cxnLst/>
              <a:rect l="l" t="t" r="r" b="b"/>
              <a:pathLst>
                <a:path w="1309" h="1136" extrusionOk="0">
                  <a:moveTo>
                    <a:pt x="1309" y="1"/>
                  </a:moveTo>
                  <a:lnTo>
                    <a:pt x="1309" y="1"/>
                  </a:lnTo>
                  <a:lnTo>
                    <a:pt x="1284" y="75"/>
                  </a:lnTo>
                  <a:lnTo>
                    <a:pt x="1161" y="198"/>
                  </a:lnTo>
                  <a:lnTo>
                    <a:pt x="1087" y="297"/>
                  </a:lnTo>
                  <a:lnTo>
                    <a:pt x="963" y="371"/>
                  </a:lnTo>
                  <a:lnTo>
                    <a:pt x="790" y="470"/>
                  </a:lnTo>
                  <a:lnTo>
                    <a:pt x="593" y="544"/>
                  </a:lnTo>
                  <a:lnTo>
                    <a:pt x="593" y="544"/>
                  </a:lnTo>
                  <a:lnTo>
                    <a:pt x="247" y="667"/>
                  </a:lnTo>
                  <a:lnTo>
                    <a:pt x="75" y="766"/>
                  </a:lnTo>
                  <a:lnTo>
                    <a:pt x="1" y="815"/>
                  </a:lnTo>
                  <a:lnTo>
                    <a:pt x="223" y="1136"/>
                  </a:lnTo>
                  <a:lnTo>
                    <a:pt x="223" y="1136"/>
                  </a:lnTo>
                  <a:lnTo>
                    <a:pt x="247" y="1111"/>
                  </a:lnTo>
                  <a:lnTo>
                    <a:pt x="297" y="1013"/>
                  </a:lnTo>
                  <a:lnTo>
                    <a:pt x="420" y="914"/>
                  </a:lnTo>
                  <a:lnTo>
                    <a:pt x="618" y="790"/>
                  </a:lnTo>
                  <a:lnTo>
                    <a:pt x="618" y="790"/>
                  </a:lnTo>
                  <a:lnTo>
                    <a:pt x="840" y="667"/>
                  </a:lnTo>
                  <a:lnTo>
                    <a:pt x="963" y="593"/>
                  </a:lnTo>
                  <a:lnTo>
                    <a:pt x="1062" y="519"/>
                  </a:lnTo>
                  <a:lnTo>
                    <a:pt x="1136" y="420"/>
                  </a:lnTo>
                  <a:lnTo>
                    <a:pt x="1210" y="297"/>
                  </a:lnTo>
                  <a:lnTo>
                    <a:pt x="1259" y="173"/>
                  </a:lnTo>
                  <a:lnTo>
                    <a:pt x="1309" y="1"/>
                  </a:lnTo>
                  <a:lnTo>
                    <a:pt x="130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17" name="Google Shape;3217;p34"/>
            <p:cNvSpPr/>
            <p:nvPr/>
          </p:nvSpPr>
          <p:spPr>
            <a:xfrm>
              <a:off x="2123242" y="3340623"/>
              <a:ext cx="98588" cy="74531"/>
            </a:xfrm>
            <a:custGeom>
              <a:avLst/>
              <a:gdLst/>
              <a:ahLst/>
              <a:cxnLst/>
              <a:rect l="l" t="t" r="r" b="b"/>
              <a:pathLst>
                <a:path w="3135" h="2370" extrusionOk="0">
                  <a:moveTo>
                    <a:pt x="3110" y="0"/>
                  </a:moveTo>
                  <a:lnTo>
                    <a:pt x="3110" y="0"/>
                  </a:lnTo>
                  <a:lnTo>
                    <a:pt x="3085" y="173"/>
                  </a:lnTo>
                  <a:lnTo>
                    <a:pt x="3036" y="321"/>
                  </a:lnTo>
                  <a:lnTo>
                    <a:pt x="2986" y="519"/>
                  </a:lnTo>
                  <a:lnTo>
                    <a:pt x="2863" y="741"/>
                  </a:lnTo>
                  <a:lnTo>
                    <a:pt x="2739" y="938"/>
                  </a:lnTo>
                  <a:lnTo>
                    <a:pt x="2567" y="1136"/>
                  </a:lnTo>
                  <a:lnTo>
                    <a:pt x="2443" y="1210"/>
                  </a:lnTo>
                  <a:lnTo>
                    <a:pt x="2320" y="1284"/>
                  </a:lnTo>
                  <a:lnTo>
                    <a:pt x="2320" y="1284"/>
                  </a:lnTo>
                  <a:lnTo>
                    <a:pt x="2073" y="1382"/>
                  </a:lnTo>
                  <a:lnTo>
                    <a:pt x="1777" y="1481"/>
                  </a:lnTo>
                  <a:lnTo>
                    <a:pt x="1160" y="1629"/>
                  </a:lnTo>
                  <a:lnTo>
                    <a:pt x="839" y="1728"/>
                  </a:lnTo>
                  <a:lnTo>
                    <a:pt x="543" y="1876"/>
                  </a:lnTo>
                  <a:lnTo>
                    <a:pt x="395" y="1975"/>
                  </a:lnTo>
                  <a:lnTo>
                    <a:pt x="271" y="2098"/>
                  </a:lnTo>
                  <a:lnTo>
                    <a:pt x="123" y="2221"/>
                  </a:lnTo>
                  <a:lnTo>
                    <a:pt x="0" y="2370"/>
                  </a:lnTo>
                  <a:lnTo>
                    <a:pt x="0" y="2370"/>
                  </a:lnTo>
                  <a:lnTo>
                    <a:pt x="296" y="2221"/>
                  </a:lnTo>
                  <a:lnTo>
                    <a:pt x="568" y="2123"/>
                  </a:lnTo>
                  <a:lnTo>
                    <a:pt x="839" y="2073"/>
                  </a:lnTo>
                  <a:lnTo>
                    <a:pt x="1111" y="2024"/>
                  </a:lnTo>
                  <a:lnTo>
                    <a:pt x="1678" y="1950"/>
                  </a:lnTo>
                  <a:lnTo>
                    <a:pt x="1974" y="1901"/>
                  </a:lnTo>
                  <a:lnTo>
                    <a:pt x="2270" y="1802"/>
                  </a:lnTo>
                  <a:lnTo>
                    <a:pt x="2270" y="1802"/>
                  </a:lnTo>
                  <a:lnTo>
                    <a:pt x="2419" y="1728"/>
                  </a:lnTo>
                  <a:lnTo>
                    <a:pt x="2542" y="1654"/>
                  </a:lnTo>
                  <a:lnTo>
                    <a:pt x="2665" y="1555"/>
                  </a:lnTo>
                  <a:lnTo>
                    <a:pt x="2764" y="1456"/>
                  </a:lnTo>
                  <a:lnTo>
                    <a:pt x="2863" y="1333"/>
                  </a:lnTo>
                  <a:lnTo>
                    <a:pt x="2937" y="1234"/>
                  </a:lnTo>
                  <a:lnTo>
                    <a:pt x="3036" y="963"/>
                  </a:lnTo>
                  <a:lnTo>
                    <a:pt x="3110" y="716"/>
                  </a:lnTo>
                  <a:lnTo>
                    <a:pt x="3134" y="445"/>
                  </a:lnTo>
                  <a:lnTo>
                    <a:pt x="3134" y="222"/>
                  </a:lnTo>
                  <a:lnTo>
                    <a:pt x="3110" y="0"/>
                  </a:lnTo>
                  <a:lnTo>
                    <a:pt x="311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grpSp>
        <p:nvGrpSpPr>
          <p:cNvPr id="3218" name="Google Shape;3218;p34"/>
          <p:cNvGrpSpPr/>
          <p:nvPr/>
        </p:nvGrpSpPr>
        <p:grpSpPr>
          <a:xfrm>
            <a:off x="1914028" y="3710139"/>
            <a:ext cx="801050" cy="1386582"/>
            <a:chOff x="2950463" y="3300452"/>
            <a:chExt cx="750821" cy="1299636"/>
          </a:xfrm>
        </p:grpSpPr>
        <p:sp>
          <p:nvSpPr>
            <p:cNvPr id="3219" name="Google Shape;3219;p34"/>
            <p:cNvSpPr/>
            <p:nvPr/>
          </p:nvSpPr>
          <p:spPr>
            <a:xfrm>
              <a:off x="3119519" y="4503788"/>
              <a:ext cx="569700" cy="963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0" name="Google Shape;3220;p34"/>
            <p:cNvSpPr/>
            <p:nvPr/>
          </p:nvSpPr>
          <p:spPr>
            <a:xfrm>
              <a:off x="3491042" y="3630845"/>
              <a:ext cx="210242" cy="213403"/>
            </a:xfrm>
            <a:custGeom>
              <a:avLst/>
              <a:gdLst/>
              <a:ahLst/>
              <a:cxnLst/>
              <a:rect l="l" t="t" r="r" b="b"/>
              <a:pathLst>
                <a:path w="7514" h="7627"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1" name="Google Shape;3221;p34"/>
            <p:cNvSpPr/>
            <p:nvPr/>
          </p:nvSpPr>
          <p:spPr>
            <a:xfrm>
              <a:off x="3491042" y="3630845"/>
              <a:ext cx="210242" cy="213403"/>
            </a:xfrm>
            <a:custGeom>
              <a:avLst/>
              <a:gdLst/>
              <a:ahLst/>
              <a:cxnLst/>
              <a:rect l="l" t="t" r="r" b="b"/>
              <a:pathLst>
                <a:path w="7514" h="7627" fill="none"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2" name="Google Shape;3222;p34"/>
            <p:cNvSpPr/>
            <p:nvPr/>
          </p:nvSpPr>
          <p:spPr>
            <a:xfrm>
              <a:off x="3491042" y="3630845"/>
              <a:ext cx="142978" cy="130807"/>
            </a:xfrm>
            <a:custGeom>
              <a:avLst/>
              <a:gdLst/>
              <a:ahLst/>
              <a:cxnLst/>
              <a:rect l="l" t="t" r="r" b="b"/>
              <a:pathLst>
                <a:path w="5110" h="4675" fill="none" extrusionOk="0">
                  <a:moveTo>
                    <a:pt x="2972" y="4201"/>
                  </a:moveTo>
                  <a:lnTo>
                    <a:pt x="2972" y="4201"/>
                  </a:lnTo>
                  <a:lnTo>
                    <a:pt x="2442" y="4390"/>
                  </a:lnTo>
                  <a:lnTo>
                    <a:pt x="1969" y="4542"/>
                  </a:lnTo>
                  <a:lnTo>
                    <a:pt x="1534" y="4617"/>
                  </a:lnTo>
                  <a:lnTo>
                    <a:pt x="1155" y="4674"/>
                  </a:lnTo>
                  <a:lnTo>
                    <a:pt x="815" y="4674"/>
                  </a:lnTo>
                  <a:lnTo>
                    <a:pt x="531" y="4655"/>
                  </a:lnTo>
                  <a:lnTo>
                    <a:pt x="285" y="4598"/>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034" y="360"/>
                  </a:lnTo>
                  <a:lnTo>
                    <a:pt x="5091" y="606"/>
                  </a:lnTo>
                  <a:lnTo>
                    <a:pt x="5110" y="871"/>
                  </a:lnTo>
                  <a:lnTo>
                    <a:pt x="5091" y="1154"/>
                  </a:lnTo>
                  <a:lnTo>
                    <a:pt x="5072" y="1438"/>
                  </a:lnTo>
                  <a:lnTo>
                    <a:pt x="5015" y="1741"/>
                  </a:lnTo>
                  <a:lnTo>
                    <a:pt x="4940" y="2025"/>
                  </a:lnTo>
                  <a:lnTo>
                    <a:pt x="4845" y="2309"/>
                  </a:lnTo>
                  <a:lnTo>
                    <a:pt x="4713" y="2593"/>
                  </a:lnTo>
                  <a:lnTo>
                    <a:pt x="4561" y="2876"/>
                  </a:lnTo>
                  <a:lnTo>
                    <a:pt x="4372" y="3141"/>
                  </a:lnTo>
                  <a:lnTo>
                    <a:pt x="4164" y="3406"/>
                  </a:lnTo>
                  <a:lnTo>
                    <a:pt x="3918" y="3633"/>
                  </a:lnTo>
                  <a:lnTo>
                    <a:pt x="3634" y="3841"/>
                  </a:lnTo>
                  <a:lnTo>
                    <a:pt x="3312" y="4031"/>
                  </a:lnTo>
                  <a:lnTo>
                    <a:pt x="2972"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3" name="Google Shape;3223;p34"/>
            <p:cNvSpPr/>
            <p:nvPr/>
          </p:nvSpPr>
          <p:spPr>
            <a:xfrm>
              <a:off x="3087063" y="3643017"/>
              <a:ext cx="209710" cy="213403"/>
            </a:xfrm>
            <a:custGeom>
              <a:avLst/>
              <a:gdLst/>
              <a:ahLst/>
              <a:cxnLst/>
              <a:rect l="l" t="t" r="r" b="b"/>
              <a:pathLst>
                <a:path w="7495" h="7627"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4" name="Google Shape;3224;p34"/>
            <p:cNvSpPr/>
            <p:nvPr/>
          </p:nvSpPr>
          <p:spPr>
            <a:xfrm>
              <a:off x="3087063" y="3643017"/>
              <a:ext cx="209710" cy="213403"/>
            </a:xfrm>
            <a:custGeom>
              <a:avLst/>
              <a:gdLst/>
              <a:ahLst/>
              <a:cxnLst/>
              <a:rect l="l" t="t" r="r" b="b"/>
              <a:pathLst>
                <a:path w="7495" h="7627" fill="none"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5" name="Google Shape;3225;p34"/>
            <p:cNvSpPr/>
            <p:nvPr/>
          </p:nvSpPr>
          <p:spPr>
            <a:xfrm>
              <a:off x="3154327" y="3643017"/>
              <a:ext cx="142446" cy="130807"/>
            </a:xfrm>
            <a:custGeom>
              <a:avLst/>
              <a:gdLst/>
              <a:ahLst/>
              <a:cxnLst/>
              <a:rect l="l" t="t" r="r" b="b"/>
              <a:pathLst>
                <a:path w="5091" h="4675" fill="none" extrusionOk="0">
                  <a:moveTo>
                    <a:pt x="2138" y="4201"/>
                  </a:moveTo>
                  <a:lnTo>
                    <a:pt x="2138" y="4201"/>
                  </a:lnTo>
                  <a:lnTo>
                    <a:pt x="2668" y="4409"/>
                  </a:lnTo>
                  <a:lnTo>
                    <a:pt x="3141" y="4542"/>
                  </a:lnTo>
                  <a:lnTo>
                    <a:pt x="3576" y="4618"/>
                  </a:lnTo>
                  <a:lnTo>
                    <a:pt x="3955" y="4674"/>
                  </a:lnTo>
                  <a:lnTo>
                    <a:pt x="4277" y="4674"/>
                  </a:lnTo>
                  <a:lnTo>
                    <a:pt x="4579" y="4655"/>
                  </a:lnTo>
                  <a:lnTo>
                    <a:pt x="4825" y="4599"/>
                  </a:lnTo>
                  <a:lnTo>
                    <a:pt x="5033" y="4542"/>
                  </a:lnTo>
                  <a:lnTo>
                    <a:pt x="5033" y="4542"/>
                  </a:lnTo>
                  <a:lnTo>
                    <a:pt x="5071" y="4239"/>
                  </a:lnTo>
                  <a:lnTo>
                    <a:pt x="5090" y="3936"/>
                  </a:lnTo>
                  <a:lnTo>
                    <a:pt x="5090" y="3634"/>
                  </a:lnTo>
                  <a:lnTo>
                    <a:pt x="5071" y="3350"/>
                  </a:lnTo>
                  <a:lnTo>
                    <a:pt x="5015" y="3047"/>
                  </a:lnTo>
                  <a:lnTo>
                    <a:pt x="4939" y="2744"/>
                  </a:lnTo>
                  <a:lnTo>
                    <a:pt x="4825" y="2460"/>
                  </a:lnTo>
                  <a:lnTo>
                    <a:pt x="4693" y="2158"/>
                  </a:lnTo>
                  <a:lnTo>
                    <a:pt x="4541" y="1893"/>
                  </a:lnTo>
                  <a:lnTo>
                    <a:pt x="4352" y="1628"/>
                  </a:lnTo>
                  <a:lnTo>
                    <a:pt x="4125" y="1363"/>
                  </a:lnTo>
                  <a:lnTo>
                    <a:pt x="3879" y="1117"/>
                  </a:lnTo>
                  <a:lnTo>
                    <a:pt x="3595" y="890"/>
                  </a:lnTo>
                  <a:lnTo>
                    <a:pt x="3274" y="682"/>
                  </a:lnTo>
                  <a:lnTo>
                    <a:pt x="2933" y="473"/>
                  </a:lnTo>
                  <a:lnTo>
                    <a:pt x="2555" y="303"/>
                  </a:lnTo>
                  <a:lnTo>
                    <a:pt x="2555" y="303"/>
                  </a:lnTo>
                  <a:lnTo>
                    <a:pt x="2290" y="209"/>
                  </a:lnTo>
                  <a:lnTo>
                    <a:pt x="1987" y="114"/>
                  </a:lnTo>
                  <a:lnTo>
                    <a:pt x="1684" y="57"/>
                  </a:lnTo>
                  <a:lnTo>
                    <a:pt x="1381" y="19"/>
                  </a:lnTo>
                  <a:lnTo>
                    <a:pt x="1079" y="0"/>
                  </a:lnTo>
                  <a:lnTo>
                    <a:pt x="757" y="19"/>
                  </a:lnTo>
                  <a:lnTo>
                    <a:pt x="435" y="57"/>
                  </a:lnTo>
                  <a:lnTo>
                    <a:pt x="114" y="114"/>
                  </a:lnTo>
                  <a:lnTo>
                    <a:pt x="114" y="114"/>
                  </a:lnTo>
                  <a:lnTo>
                    <a:pt x="57" y="360"/>
                  </a:lnTo>
                  <a:lnTo>
                    <a:pt x="19" y="606"/>
                  </a:lnTo>
                  <a:lnTo>
                    <a:pt x="0" y="871"/>
                  </a:lnTo>
                  <a:lnTo>
                    <a:pt x="0" y="1155"/>
                  </a:lnTo>
                  <a:lnTo>
                    <a:pt x="38" y="1439"/>
                  </a:lnTo>
                  <a:lnTo>
                    <a:pt x="76" y="1741"/>
                  </a:lnTo>
                  <a:lnTo>
                    <a:pt x="151" y="2025"/>
                  </a:lnTo>
                  <a:lnTo>
                    <a:pt x="265" y="2309"/>
                  </a:lnTo>
                  <a:lnTo>
                    <a:pt x="378" y="2612"/>
                  </a:lnTo>
                  <a:lnTo>
                    <a:pt x="549" y="2877"/>
                  </a:lnTo>
                  <a:lnTo>
                    <a:pt x="719" y="3142"/>
                  </a:lnTo>
                  <a:lnTo>
                    <a:pt x="946" y="3406"/>
                  </a:lnTo>
                  <a:lnTo>
                    <a:pt x="1192" y="3634"/>
                  </a:lnTo>
                  <a:lnTo>
                    <a:pt x="1476" y="3842"/>
                  </a:lnTo>
                  <a:lnTo>
                    <a:pt x="1798" y="4050"/>
                  </a:lnTo>
                  <a:lnTo>
                    <a:pt x="2138"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6" name="Google Shape;3226;p34"/>
            <p:cNvSpPr/>
            <p:nvPr/>
          </p:nvSpPr>
          <p:spPr>
            <a:xfrm>
              <a:off x="3134181" y="3300452"/>
              <a:ext cx="505151" cy="326694"/>
            </a:xfrm>
            <a:custGeom>
              <a:avLst/>
              <a:gdLst/>
              <a:ahLst/>
              <a:cxnLst/>
              <a:rect l="l" t="t" r="r" b="b"/>
              <a:pathLst>
                <a:path w="18054" h="11676"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7" name="Google Shape;3227;p34"/>
            <p:cNvSpPr/>
            <p:nvPr/>
          </p:nvSpPr>
          <p:spPr>
            <a:xfrm>
              <a:off x="3134181" y="3300452"/>
              <a:ext cx="505151" cy="326694"/>
            </a:xfrm>
            <a:custGeom>
              <a:avLst/>
              <a:gdLst/>
              <a:ahLst/>
              <a:cxnLst/>
              <a:rect l="l" t="t" r="r" b="b"/>
              <a:pathLst>
                <a:path w="18054" h="11676" fill="none"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8" name="Google Shape;3228;p34"/>
            <p:cNvSpPr/>
            <p:nvPr/>
          </p:nvSpPr>
          <p:spPr>
            <a:xfrm>
              <a:off x="3490510" y="3923101"/>
              <a:ext cx="146699" cy="167852"/>
            </a:xfrm>
            <a:custGeom>
              <a:avLst/>
              <a:gdLst/>
              <a:ahLst/>
              <a:cxnLst/>
              <a:rect l="l" t="t" r="r" b="b"/>
              <a:pathLst>
                <a:path w="5243" h="5999" extrusionOk="0">
                  <a:moveTo>
                    <a:pt x="3615" y="1"/>
                  </a:moveTo>
                  <a:lnTo>
                    <a:pt x="3615" y="1"/>
                  </a:lnTo>
                  <a:lnTo>
                    <a:pt x="3842" y="417"/>
                  </a:lnTo>
                  <a:lnTo>
                    <a:pt x="4088" y="871"/>
                  </a:lnTo>
                  <a:lnTo>
                    <a:pt x="4372" y="1458"/>
                  </a:lnTo>
                  <a:lnTo>
                    <a:pt x="4656" y="2101"/>
                  </a:lnTo>
                  <a:lnTo>
                    <a:pt x="4921" y="2763"/>
                  </a:lnTo>
                  <a:lnTo>
                    <a:pt x="5034" y="3104"/>
                  </a:lnTo>
                  <a:lnTo>
                    <a:pt x="5129" y="3426"/>
                  </a:lnTo>
                  <a:lnTo>
                    <a:pt x="5186" y="3747"/>
                  </a:lnTo>
                  <a:lnTo>
                    <a:pt x="5243" y="4031"/>
                  </a:lnTo>
                  <a:lnTo>
                    <a:pt x="5243" y="4031"/>
                  </a:lnTo>
                  <a:lnTo>
                    <a:pt x="5224" y="4107"/>
                  </a:lnTo>
                  <a:lnTo>
                    <a:pt x="5186" y="4163"/>
                  </a:lnTo>
                  <a:lnTo>
                    <a:pt x="5148" y="4239"/>
                  </a:lnTo>
                  <a:lnTo>
                    <a:pt x="5072" y="4315"/>
                  </a:lnTo>
                  <a:lnTo>
                    <a:pt x="4902" y="4466"/>
                  </a:lnTo>
                  <a:lnTo>
                    <a:pt x="4675" y="4637"/>
                  </a:lnTo>
                  <a:lnTo>
                    <a:pt x="4391" y="4788"/>
                  </a:lnTo>
                  <a:lnTo>
                    <a:pt x="4088" y="4958"/>
                  </a:lnTo>
                  <a:lnTo>
                    <a:pt x="3426" y="5280"/>
                  </a:lnTo>
                  <a:lnTo>
                    <a:pt x="2764" y="5564"/>
                  </a:lnTo>
                  <a:lnTo>
                    <a:pt x="2177" y="5791"/>
                  </a:lnTo>
                  <a:lnTo>
                    <a:pt x="1628" y="5999"/>
                  </a:lnTo>
                  <a:lnTo>
                    <a:pt x="720" y="4069"/>
                  </a:lnTo>
                  <a:lnTo>
                    <a:pt x="1" y="1155"/>
                  </a:lnTo>
                  <a:lnTo>
                    <a:pt x="3615" y="1"/>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29" name="Google Shape;3229;p34"/>
            <p:cNvSpPr/>
            <p:nvPr/>
          </p:nvSpPr>
          <p:spPr>
            <a:xfrm>
              <a:off x="3473050" y="3800799"/>
              <a:ext cx="150924" cy="174735"/>
            </a:xfrm>
            <a:custGeom>
              <a:avLst/>
              <a:gdLst/>
              <a:ahLst/>
              <a:cxnLst/>
              <a:rect l="l" t="t" r="r" b="b"/>
              <a:pathLst>
                <a:path w="5394" h="6245" extrusionOk="0">
                  <a:moveTo>
                    <a:pt x="1212" y="6245"/>
                  </a:moveTo>
                  <a:lnTo>
                    <a:pt x="5393" y="4636"/>
                  </a:lnTo>
                  <a:lnTo>
                    <a:pt x="5393" y="4636"/>
                  </a:lnTo>
                  <a:lnTo>
                    <a:pt x="5299" y="4466"/>
                  </a:lnTo>
                  <a:lnTo>
                    <a:pt x="5072" y="3993"/>
                  </a:lnTo>
                  <a:lnTo>
                    <a:pt x="4901" y="3690"/>
                  </a:lnTo>
                  <a:lnTo>
                    <a:pt x="4674" y="3331"/>
                  </a:lnTo>
                  <a:lnTo>
                    <a:pt x="4447" y="2952"/>
                  </a:lnTo>
                  <a:lnTo>
                    <a:pt x="4163" y="2555"/>
                  </a:lnTo>
                  <a:lnTo>
                    <a:pt x="3861" y="2139"/>
                  </a:lnTo>
                  <a:lnTo>
                    <a:pt x="3539" y="1741"/>
                  </a:lnTo>
                  <a:lnTo>
                    <a:pt x="3179" y="1344"/>
                  </a:lnTo>
                  <a:lnTo>
                    <a:pt x="2782" y="984"/>
                  </a:lnTo>
                  <a:lnTo>
                    <a:pt x="2593" y="814"/>
                  </a:lnTo>
                  <a:lnTo>
                    <a:pt x="2385" y="663"/>
                  </a:lnTo>
                  <a:lnTo>
                    <a:pt x="2158" y="511"/>
                  </a:lnTo>
                  <a:lnTo>
                    <a:pt x="1950" y="379"/>
                  </a:lnTo>
                  <a:lnTo>
                    <a:pt x="1722" y="265"/>
                  </a:lnTo>
                  <a:lnTo>
                    <a:pt x="1495" y="152"/>
                  </a:lnTo>
                  <a:lnTo>
                    <a:pt x="1249" y="57"/>
                  </a:lnTo>
                  <a:lnTo>
                    <a:pt x="1022" y="0"/>
                  </a:lnTo>
                  <a:lnTo>
                    <a:pt x="1022" y="0"/>
                  </a:lnTo>
                  <a:lnTo>
                    <a:pt x="814" y="57"/>
                  </a:lnTo>
                  <a:lnTo>
                    <a:pt x="625" y="152"/>
                  </a:lnTo>
                  <a:lnTo>
                    <a:pt x="474" y="265"/>
                  </a:lnTo>
                  <a:lnTo>
                    <a:pt x="341" y="417"/>
                  </a:lnTo>
                  <a:lnTo>
                    <a:pt x="228" y="587"/>
                  </a:lnTo>
                  <a:lnTo>
                    <a:pt x="152" y="757"/>
                  </a:lnTo>
                  <a:lnTo>
                    <a:pt x="95" y="965"/>
                  </a:lnTo>
                  <a:lnTo>
                    <a:pt x="38" y="1192"/>
                  </a:lnTo>
                  <a:lnTo>
                    <a:pt x="19" y="1420"/>
                  </a:lnTo>
                  <a:lnTo>
                    <a:pt x="0" y="1684"/>
                  </a:lnTo>
                  <a:lnTo>
                    <a:pt x="19" y="1930"/>
                  </a:lnTo>
                  <a:lnTo>
                    <a:pt x="38" y="2195"/>
                  </a:lnTo>
                  <a:lnTo>
                    <a:pt x="114" y="2744"/>
                  </a:lnTo>
                  <a:lnTo>
                    <a:pt x="228" y="3312"/>
                  </a:lnTo>
                  <a:lnTo>
                    <a:pt x="360" y="3861"/>
                  </a:lnTo>
                  <a:lnTo>
                    <a:pt x="511" y="4409"/>
                  </a:lnTo>
                  <a:lnTo>
                    <a:pt x="682" y="4901"/>
                  </a:lnTo>
                  <a:lnTo>
                    <a:pt x="852" y="5337"/>
                  </a:lnTo>
                  <a:lnTo>
                    <a:pt x="1098" y="5999"/>
                  </a:lnTo>
                  <a:lnTo>
                    <a:pt x="1212" y="6245"/>
                  </a:lnTo>
                  <a:lnTo>
                    <a:pt x="1212" y="624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0" name="Google Shape;3230;p34"/>
            <p:cNvSpPr/>
            <p:nvPr/>
          </p:nvSpPr>
          <p:spPr>
            <a:xfrm>
              <a:off x="3250663" y="4200024"/>
              <a:ext cx="116005" cy="324568"/>
            </a:xfrm>
            <a:custGeom>
              <a:avLst/>
              <a:gdLst/>
              <a:ahLst/>
              <a:cxnLst/>
              <a:rect l="l" t="t" r="r" b="b"/>
              <a:pathLst>
                <a:path w="4146" h="11600" extrusionOk="0">
                  <a:moveTo>
                    <a:pt x="4145" y="0"/>
                  </a:moveTo>
                  <a:lnTo>
                    <a:pt x="4126" y="2914"/>
                  </a:lnTo>
                  <a:lnTo>
                    <a:pt x="4031" y="10862"/>
                  </a:lnTo>
                  <a:lnTo>
                    <a:pt x="4031" y="10862"/>
                  </a:lnTo>
                  <a:lnTo>
                    <a:pt x="3918" y="10956"/>
                  </a:lnTo>
                  <a:lnTo>
                    <a:pt x="3804" y="11051"/>
                  </a:lnTo>
                  <a:lnTo>
                    <a:pt x="3634" y="11164"/>
                  </a:lnTo>
                  <a:lnTo>
                    <a:pt x="3426" y="11297"/>
                  </a:lnTo>
                  <a:lnTo>
                    <a:pt x="3161" y="11410"/>
                  </a:lnTo>
                  <a:lnTo>
                    <a:pt x="2858" y="11524"/>
                  </a:lnTo>
                  <a:lnTo>
                    <a:pt x="2688" y="11562"/>
                  </a:lnTo>
                  <a:lnTo>
                    <a:pt x="2499" y="11581"/>
                  </a:lnTo>
                  <a:lnTo>
                    <a:pt x="2499" y="11581"/>
                  </a:lnTo>
                  <a:lnTo>
                    <a:pt x="2328" y="11600"/>
                  </a:lnTo>
                  <a:lnTo>
                    <a:pt x="2158" y="11600"/>
                  </a:lnTo>
                  <a:lnTo>
                    <a:pt x="1988" y="11581"/>
                  </a:lnTo>
                  <a:lnTo>
                    <a:pt x="1818" y="11543"/>
                  </a:lnTo>
                  <a:lnTo>
                    <a:pt x="1666" y="11505"/>
                  </a:lnTo>
                  <a:lnTo>
                    <a:pt x="1534" y="11448"/>
                  </a:lnTo>
                  <a:lnTo>
                    <a:pt x="1288" y="11335"/>
                  </a:lnTo>
                  <a:lnTo>
                    <a:pt x="1080" y="11221"/>
                  </a:lnTo>
                  <a:lnTo>
                    <a:pt x="928" y="11108"/>
                  </a:lnTo>
                  <a:lnTo>
                    <a:pt x="796" y="10994"/>
                  </a:lnTo>
                  <a:lnTo>
                    <a:pt x="796" y="10994"/>
                  </a:lnTo>
                  <a:lnTo>
                    <a:pt x="569" y="8156"/>
                  </a:lnTo>
                  <a:lnTo>
                    <a:pt x="171" y="2914"/>
                  </a:lnTo>
                  <a:lnTo>
                    <a:pt x="171" y="2914"/>
                  </a:lnTo>
                  <a:lnTo>
                    <a:pt x="58" y="1325"/>
                  </a:lnTo>
                  <a:lnTo>
                    <a:pt x="1" y="322"/>
                  </a:lnTo>
                  <a:lnTo>
                    <a:pt x="4145"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1" name="Google Shape;3231;p34"/>
            <p:cNvSpPr/>
            <p:nvPr/>
          </p:nvSpPr>
          <p:spPr>
            <a:xfrm>
              <a:off x="3250663" y="4200024"/>
              <a:ext cx="116005" cy="81562"/>
            </a:xfrm>
            <a:custGeom>
              <a:avLst/>
              <a:gdLst/>
              <a:ahLst/>
              <a:cxnLst/>
              <a:rect l="l" t="t" r="r" b="b"/>
              <a:pathLst>
                <a:path w="4146" h="2915" extrusionOk="0">
                  <a:moveTo>
                    <a:pt x="4145" y="0"/>
                  </a:moveTo>
                  <a:lnTo>
                    <a:pt x="4126" y="2914"/>
                  </a:lnTo>
                  <a:lnTo>
                    <a:pt x="171" y="2914"/>
                  </a:lnTo>
                  <a:lnTo>
                    <a:pt x="171" y="2914"/>
                  </a:lnTo>
                  <a:lnTo>
                    <a:pt x="58" y="1325"/>
                  </a:lnTo>
                  <a:lnTo>
                    <a:pt x="1" y="322"/>
                  </a:lnTo>
                  <a:lnTo>
                    <a:pt x="4145"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2" name="Google Shape;3232;p34"/>
            <p:cNvSpPr/>
            <p:nvPr/>
          </p:nvSpPr>
          <p:spPr>
            <a:xfrm>
              <a:off x="3156426" y="4480640"/>
              <a:ext cx="215530" cy="91607"/>
            </a:xfrm>
            <a:custGeom>
              <a:avLst/>
              <a:gdLst/>
              <a:ahLst/>
              <a:cxnLst/>
              <a:rect l="l" t="t" r="r" b="b"/>
              <a:pathLst>
                <a:path w="7703" h="3274" extrusionOk="0">
                  <a:moveTo>
                    <a:pt x="247" y="2025"/>
                  </a:moveTo>
                  <a:lnTo>
                    <a:pt x="247" y="2025"/>
                  </a:lnTo>
                  <a:lnTo>
                    <a:pt x="190" y="2063"/>
                  </a:lnTo>
                  <a:lnTo>
                    <a:pt x="133" y="2101"/>
                  </a:lnTo>
                  <a:lnTo>
                    <a:pt x="39" y="2214"/>
                  </a:lnTo>
                  <a:lnTo>
                    <a:pt x="1" y="2347"/>
                  </a:lnTo>
                  <a:lnTo>
                    <a:pt x="1" y="2479"/>
                  </a:lnTo>
                  <a:lnTo>
                    <a:pt x="20" y="2611"/>
                  </a:lnTo>
                  <a:lnTo>
                    <a:pt x="95" y="2744"/>
                  </a:lnTo>
                  <a:lnTo>
                    <a:pt x="190" y="2839"/>
                  </a:lnTo>
                  <a:lnTo>
                    <a:pt x="303" y="2914"/>
                  </a:lnTo>
                  <a:lnTo>
                    <a:pt x="303" y="2914"/>
                  </a:lnTo>
                  <a:lnTo>
                    <a:pt x="493" y="2990"/>
                  </a:lnTo>
                  <a:lnTo>
                    <a:pt x="701" y="3066"/>
                  </a:lnTo>
                  <a:lnTo>
                    <a:pt x="947" y="3122"/>
                  </a:lnTo>
                  <a:lnTo>
                    <a:pt x="1193" y="3179"/>
                  </a:lnTo>
                  <a:lnTo>
                    <a:pt x="1477" y="3217"/>
                  </a:lnTo>
                  <a:lnTo>
                    <a:pt x="1779" y="3255"/>
                  </a:lnTo>
                  <a:lnTo>
                    <a:pt x="2120" y="3274"/>
                  </a:lnTo>
                  <a:lnTo>
                    <a:pt x="2461" y="3255"/>
                  </a:lnTo>
                  <a:lnTo>
                    <a:pt x="2461" y="3255"/>
                  </a:lnTo>
                  <a:lnTo>
                    <a:pt x="2782" y="3236"/>
                  </a:lnTo>
                  <a:lnTo>
                    <a:pt x="3085" y="3198"/>
                  </a:lnTo>
                  <a:lnTo>
                    <a:pt x="3634" y="3103"/>
                  </a:lnTo>
                  <a:lnTo>
                    <a:pt x="4145" y="2990"/>
                  </a:lnTo>
                  <a:lnTo>
                    <a:pt x="4599" y="2876"/>
                  </a:lnTo>
                  <a:lnTo>
                    <a:pt x="5413" y="2630"/>
                  </a:lnTo>
                  <a:lnTo>
                    <a:pt x="5791" y="2555"/>
                  </a:lnTo>
                  <a:lnTo>
                    <a:pt x="6151" y="2498"/>
                  </a:lnTo>
                  <a:lnTo>
                    <a:pt x="6151" y="2498"/>
                  </a:lnTo>
                  <a:lnTo>
                    <a:pt x="6794" y="2422"/>
                  </a:lnTo>
                  <a:lnTo>
                    <a:pt x="7267" y="2403"/>
                  </a:lnTo>
                  <a:lnTo>
                    <a:pt x="7267" y="2403"/>
                  </a:lnTo>
                  <a:lnTo>
                    <a:pt x="7362" y="2384"/>
                  </a:lnTo>
                  <a:lnTo>
                    <a:pt x="7437" y="2365"/>
                  </a:lnTo>
                  <a:lnTo>
                    <a:pt x="7513" y="2309"/>
                  </a:lnTo>
                  <a:lnTo>
                    <a:pt x="7570" y="2271"/>
                  </a:lnTo>
                  <a:lnTo>
                    <a:pt x="7627" y="2195"/>
                  </a:lnTo>
                  <a:lnTo>
                    <a:pt x="7664" y="2119"/>
                  </a:lnTo>
                  <a:lnTo>
                    <a:pt x="7683" y="2044"/>
                  </a:lnTo>
                  <a:lnTo>
                    <a:pt x="7702" y="1949"/>
                  </a:lnTo>
                  <a:lnTo>
                    <a:pt x="7702" y="1949"/>
                  </a:lnTo>
                  <a:lnTo>
                    <a:pt x="7683" y="1571"/>
                  </a:lnTo>
                  <a:lnTo>
                    <a:pt x="7645" y="1154"/>
                  </a:lnTo>
                  <a:lnTo>
                    <a:pt x="7608" y="965"/>
                  </a:lnTo>
                  <a:lnTo>
                    <a:pt x="7570" y="757"/>
                  </a:lnTo>
                  <a:lnTo>
                    <a:pt x="7494" y="587"/>
                  </a:lnTo>
                  <a:lnTo>
                    <a:pt x="7418" y="416"/>
                  </a:lnTo>
                  <a:lnTo>
                    <a:pt x="7418" y="416"/>
                  </a:lnTo>
                  <a:lnTo>
                    <a:pt x="7153" y="606"/>
                  </a:lnTo>
                  <a:lnTo>
                    <a:pt x="6851" y="776"/>
                  </a:lnTo>
                  <a:lnTo>
                    <a:pt x="6548" y="908"/>
                  </a:lnTo>
                  <a:lnTo>
                    <a:pt x="6245" y="1003"/>
                  </a:lnTo>
                  <a:lnTo>
                    <a:pt x="5961" y="1079"/>
                  </a:lnTo>
                  <a:lnTo>
                    <a:pt x="5678" y="1117"/>
                  </a:lnTo>
                  <a:lnTo>
                    <a:pt x="5432" y="1098"/>
                  </a:lnTo>
                  <a:lnTo>
                    <a:pt x="5337" y="1079"/>
                  </a:lnTo>
                  <a:lnTo>
                    <a:pt x="5223" y="1060"/>
                  </a:lnTo>
                  <a:lnTo>
                    <a:pt x="5223" y="1060"/>
                  </a:lnTo>
                  <a:lnTo>
                    <a:pt x="5129" y="1022"/>
                  </a:lnTo>
                  <a:lnTo>
                    <a:pt x="5034" y="965"/>
                  </a:lnTo>
                  <a:lnTo>
                    <a:pt x="4826" y="814"/>
                  </a:lnTo>
                  <a:lnTo>
                    <a:pt x="4637" y="643"/>
                  </a:lnTo>
                  <a:lnTo>
                    <a:pt x="4466" y="473"/>
                  </a:lnTo>
                  <a:lnTo>
                    <a:pt x="4202" y="151"/>
                  </a:lnTo>
                  <a:lnTo>
                    <a:pt x="4107" y="0"/>
                  </a:lnTo>
                  <a:lnTo>
                    <a:pt x="4088" y="19"/>
                  </a:lnTo>
                  <a:lnTo>
                    <a:pt x="4088" y="19"/>
                  </a:lnTo>
                  <a:lnTo>
                    <a:pt x="3710" y="303"/>
                  </a:lnTo>
                  <a:lnTo>
                    <a:pt x="3331" y="549"/>
                  </a:lnTo>
                  <a:lnTo>
                    <a:pt x="2934" y="795"/>
                  </a:lnTo>
                  <a:lnTo>
                    <a:pt x="2517" y="1022"/>
                  </a:lnTo>
                  <a:lnTo>
                    <a:pt x="2101" y="1230"/>
                  </a:lnTo>
                  <a:lnTo>
                    <a:pt x="1685" y="1419"/>
                  </a:lnTo>
                  <a:lnTo>
                    <a:pt x="1250" y="1609"/>
                  </a:lnTo>
                  <a:lnTo>
                    <a:pt x="814" y="1779"/>
                  </a:lnTo>
                  <a:lnTo>
                    <a:pt x="814" y="1779"/>
                  </a:lnTo>
                  <a:lnTo>
                    <a:pt x="512" y="1892"/>
                  </a:lnTo>
                  <a:lnTo>
                    <a:pt x="247" y="2025"/>
                  </a:lnTo>
                  <a:lnTo>
                    <a:pt x="247"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3" name="Google Shape;3233;p34"/>
            <p:cNvSpPr/>
            <p:nvPr/>
          </p:nvSpPr>
          <p:spPr>
            <a:xfrm>
              <a:off x="3395209" y="4200024"/>
              <a:ext cx="144041" cy="324568"/>
            </a:xfrm>
            <a:custGeom>
              <a:avLst/>
              <a:gdLst/>
              <a:ahLst/>
              <a:cxnLst/>
              <a:rect l="l" t="t" r="r" b="b"/>
              <a:pathLst>
                <a:path w="5148" h="11600" extrusionOk="0">
                  <a:moveTo>
                    <a:pt x="1" y="0"/>
                  </a:moveTo>
                  <a:lnTo>
                    <a:pt x="512" y="2914"/>
                  </a:lnTo>
                  <a:lnTo>
                    <a:pt x="1893" y="10862"/>
                  </a:lnTo>
                  <a:lnTo>
                    <a:pt x="1893" y="10862"/>
                  </a:lnTo>
                  <a:lnTo>
                    <a:pt x="2007" y="10956"/>
                  </a:lnTo>
                  <a:lnTo>
                    <a:pt x="2139" y="11051"/>
                  </a:lnTo>
                  <a:lnTo>
                    <a:pt x="2328" y="11164"/>
                  </a:lnTo>
                  <a:lnTo>
                    <a:pt x="2574" y="11297"/>
                  </a:lnTo>
                  <a:lnTo>
                    <a:pt x="2839" y="11410"/>
                  </a:lnTo>
                  <a:lnTo>
                    <a:pt x="3161" y="11524"/>
                  </a:lnTo>
                  <a:lnTo>
                    <a:pt x="3350" y="11562"/>
                  </a:lnTo>
                  <a:lnTo>
                    <a:pt x="3520" y="11581"/>
                  </a:lnTo>
                  <a:lnTo>
                    <a:pt x="3520" y="11581"/>
                  </a:lnTo>
                  <a:lnTo>
                    <a:pt x="3710" y="11600"/>
                  </a:lnTo>
                  <a:lnTo>
                    <a:pt x="3880" y="11600"/>
                  </a:lnTo>
                  <a:lnTo>
                    <a:pt x="4050" y="11581"/>
                  </a:lnTo>
                  <a:lnTo>
                    <a:pt x="4202" y="11543"/>
                  </a:lnTo>
                  <a:lnTo>
                    <a:pt x="4353" y="11505"/>
                  </a:lnTo>
                  <a:lnTo>
                    <a:pt x="4486" y="11448"/>
                  </a:lnTo>
                  <a:lnTo>
                    <a:pt x="4713" y="11335"/>
                  </a:lnTo>
                  <a:lnTo>
                    <a:pt x="4902" y="11221"/>
                  </a:lnTo>
                  <a:lnTo>
                    <a:pt x="5034" y="11108"/>
                  </a:lnTo>
                  <a:lnTo>
                    <a:pt x="5148" y="10994"/>
                  </a:lnTo>
                  <a:lnTo>
                    <a:pt x="5148" y="10994"/>
                  </a:lnTo>
                  <a:lnTo>
                    <a:pt x="4902" y="8156"/>
                  </a:lnTo>
                  <a:lnTo>
                    <a:pt x="4467" y="2914"/>
                  </a:lnTo>
                  <a:lnTo>
                    <a:pt x="4467" y="2914"/>
                  </a:lnTo>
                  <a:lnTo>
                    <a:pt x="4315" y="1325"/>
                  </a:lnTo>
                  <a:lnTo>
                    <a:pt x="4221" y="322"/>
                  </a:lnTo>
                  <a:lnTo>
                    <a:pt x="1"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4" name="Google Shape;3234;p34"/>
            <p:cNvSpPr/>
            <p:nvPr/>
          </p:nvSpPr>
          <p:spPr>
            <a:xfrm>
              <a:off x="3395209" y="4200024"/>
              <a:ext cx="124987" cy="81562"/>
            </a:xfrm>
            <a:custGeom>
              <a:avLst/>
              <a:gdLst/>
              <a:ahLst/>
              <a:cxnLst/>
              <a:rect l="l" t="t" r="r" b="b"/>
              <a:pathLst>
                <a:path w="4467" h="2915" extrusionOk="0">
                  <a:moveTo>
                    <a:pt x="1" y="0"/>
                  </a:moveTo>
                  <a:lnTo>
                    <a:pt x="512" y="2914"/>
                  </a:lnTo>
                  <a:lnTo>
                    <a:pt x="4467" y="2914"/>
                  </a:lnTo>
                  <a:lnTo>
                    <a:pt x="4467" y="2914"/>
                  </a:lnTo>
                  <a:lnTo>
                    <a:pt x="4315" y="1325"/>
                  </a:lnTo>
                  <a:lnTo>
                    <a:pt x="4221" y="322"/>
                  </a:lnTo>
                  <a:lnTo>
                    <a:pt x="1"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5" name="Google Shape;3235;p34"/>
            <p:cNvSpPr/>
            <p:nvPr/>
          </p:nvSpPr>
          <p:spPr>
            <a:xfrm>
              <a:off x="3442328" y="4480640"/>
              <a:ext cx="220287" cy="91607"/>
            </a:xfrm>
            <a:custGeom>
              <a:avLst/>
              <a:gdLst/>
              <a:ahLst/>
              <a:cxnLst/>
              <a:rect l="l" t="t" r="r" b="b"/>
              <a:pathLst>
                <a:path w="7873" h="3274" extrusionOk="0">
                  <a:moveTo>
                    <a:pt x="7551" y="2025"/>
                  </a:moveTo>
                  <a:lnTo>
                    <a:pt x="7551" y="2025"/>
                  </a:lnTo>
                  <a:lnTo>
                    <a:pt x="7684" y="2101"/>
                  </a:lnTo>
                  <a:lnTo>
                    <a:pt x="7778" y="2214"/>
                  </a:lnTo>
                  <a:lnTo>
                    <a:pt x="7835" y="2347"/>
                  </a:lnTo>
                  <a:lnTo>
                    <a:pt x="7873" y="2479"/>
                  </a:lnTo>
                  <a:lnTo>
                    <a:pt x="7873" y="2611"/>
                  </a:lnTo>
                  <a:lnTo>
                    <a:pt x="7816" y="2744"/>
                  </a:lnTo>
                  <a:lnTo>
                    <a:pt x="7740" y="2839"/>
                  </a:lnTo>
                  <a:lnTo>
                    <a:pt x="7684" y="2876"/>
                  </a:lnTo>
                  <a:lnTo>
                    <a:pt x="7627" y="2914"/>
                  </a:lnTo>
                  <a:lnTo>
                    <a:pt x="7627" y="2914"/>
                  </a:lnTo>
                  <a:lnTo>
                    <a:pt x="7457" y="2990"/>
                  </a:lnTo>
                  <a:lnTo>
                    <a:pt x="7248" y="3066"/>
                  </a:lnTo>
                  <a:lnTo>
                    <a:pt x="7040" y="3122"/>
                  </a:lnTo>
                  <a:lnTo>
                    <a:pt x="6775" y="3179"/>
                  </a:lnTo>
                  <a:lnTo>
                    <a:pt x="6510" y="3217"/>
                  </a:lnTo>
                  <a:lnTo>
                    <a:pt x="6208" y="3255"/>
                  </a:lnTo>
                  <a:lnTo>
                    <a:pt x="5886" y="3274"/>
                  </a:lnTo>
                  <a:lnTo>
                    <a:pt x="5526" y="3255"/>
                  </a:lnTo>
                  <a:lnTo>
                    <a:pt x="5526" y="3255"/>
                  </a:lnTo>
                  <a:lnTo>
                    <a:pt x="4902" y="3198"/>
                  </a:lnTo>
                  <a:lnTo>
                    <a:pt x="4334" y="3103"/>
                  </a:lnTo>
                  <a:lnTo>
                    <a:pt x="3804" y="2990"/>
                  </a:lnTo>
                  <a:lnTo>
                    <a:pt x="3331" y="2876"/>
                  </a:lnTo>
                  <a:lnTo>
                    <a:pt x="2480" y="2630"/>
                  </a:lnTo>
                  <a:lnTo>
                    <a:pt x="2082" y="2555"/>
                  </a:lnTo>
                  <a:lnTo>
                    <a:pt x="1723" y="2498"/>
                  </a:lnTo>
                  <a:lnTo>
                    <a:pt x="1723" y="2498"/>
                  </a:lnTo>
                  <a:lnTo>
                    <a:pt x="1080" y="2422"/>
                  </a:lnTo>
                  <a:lnTo>
                    <a:pt x="588" y="2403"/>
                  </a:lnTo>
                  <a:lnTo>
                    <a:pt x="588" y="2403"/>
                  </a:lnTo>
                  <a:lnTo>
                    <a:pt x="493" y="2384"/>
                  </a:lnTo>
                  <a:lnTo>
                    <a:pt x="417" y="2365"/>
                  </a:lnTo>
                  <a:lnTo>
                    <a:pt x="342" y="2309"/>
                  </a:lnTo>
                  <a:lnTo>
                    <a:pt x="266" y="2271"/>
                  </a:lnTo>
                  <a:lnTo>
                    <a:pt x="190" y="2195"/>
                  </a:lnTo>
                  <a:lnTo>
                    <a:pt x="152" y="2119"/>
                  </a:lnTo>
                  <a:lnTo>
                    <a:pt x="114" y="2044"/>
                  </a:lnTo>
                  <a:lnTo>
                    <a:pt x="96" y="1949"/>
                  </a:lnTo>
                  <a:lnTo>
                    <a:pt x="96" y="1949"/>
                  </a:lnTo>
                  <a:lnTo>
                    <a:pt x="39" y="1571"/>
                  </a:lnTo>
                  <a:lnTo>
                    <a:pt x="1" y="1154"/>
                  </a:lnTo>
                  <a:lnTo>
                    <a:pt x="1" y="965"/>
                  </a:lnTo>
                  <a:lnTo>
                    <a:pt x="20" y="757"/>
                  </a:lnTo>
                  <a:lnTo>
                    <a:pt x="58" y="587"/>
                  </a:lnTo>
                  <a:lnTo>
                    <a:pt x="114" y="416"/>
                  </a:lnTo>
                  <a:lnTo>
                    <a:pt x="114" y="416"/>
                  </a:lnTo>
                  <a:lnTo>
                    <a:pt x="417" y="606"/>
                  </a:lnTo>
                  <a:lnTo>
                    <a:pt x="739" y="776"/>
                  </a:lnTo>
                  <a:lnTo>
                    <a:pt x="1061" y="908"/>
                  </a:lnTo>
                  <a:lnTo>
                    <a:pt x="1382" y="1003"/>
                  </a:lnTo>
                  <a:lnTo>
                    <a:pt x="1685" y="1079"/>
                  </a:lnTo>
                  <a:lnTo>
                    <a:pt x="1969" y="1117"/>
                  </a:lnTo>
                  <a:lnTo>
                    <a:pt x="2215" y="1098"/>
                  </a:lnTo>
                  <a:lnTo>
                    <a:pt x="2310" y="1079"/>
                  </a:lnTo>
                  <a:lnTo>
                    <a:pt x="2404" y="1060"/>
                  </a:lnTo>
                  <a:lnTo>
                    <a:pt x="2404" y="1060"/>
                  </a:lnTo>
                  <a:lnTo>
                    <a:pt x="2499" y="1022"/>
                  </a:lnTo>
                  <a:lnTo>
                    <a:pt x="2593" y="965"/>
                  </a:lnTo>
                  <a:lnTo>
                    <a:pt x="2764" y="814"/>
                  </a:lnTo>
                  <a:lnTo>
                    <a:pt x="2934" y="643"/>
                  </a:lnTo>
                  <a:lnTo>
                    <a:pt x="3066" y="473"/>
                  </a:lnTo>
                  <a:lnTo>
                    <a:pt x="3294" y="151"/>
                  </a:lnTo>
                  <a:lnTo>
                    <a:pt x="3369" y="0"/>
                  </a:lnTo>
                  <a:lnTo>
                    <a:pt x="3388" y="19"/>
                  </a:lnTo>
                  <a:lnTo>
                    <a:pt x="3388" y="19"/>
                  </a:lnTo>
                  <a:lnTo>
                    <a:pt x="3804" y="303"/>
                  </a:lnTo>
                  <a:lnTo>
                    <a:pt x="4240" y="549"/>
                  </a:lnTo>
                  <a:lnTo>
                    <a:pt x="4675" y="795"/>
                  </a:lnTo>
                  <a:lnTo>
                    <a:pt x="5110" y="1022"/>
                  </a:lnTo>
                  <a:lnTo>
                    <a:pt x="5564" y="1230"/>
                  </a:lnTo>
                  <a:lnTo>
                    <a:pt x="6018" y="1419"/>
                  </a:lnTo>
                  <a:lnTo>
                    <a:pt x="6473" y="1609"/>
                  </a:lnTo>
                  <a:lnTo>
                    <a:pt x="6946" y="1779"/>
                  </a:lnTo>
                  <a:lnTo>
                    <a:pt x="6946" y="1779"/>
                  </a:lnTo>
                  <a:lnTo>
                    <a:pt x="7267" y="1892"/>
                  </a:lnTo>
                  <a:lnTo>
                    <a:pt x="7551" y="2025"/>
                  </a:lnTo>
                  <a:lnTo>
                    <a:pt x="7551"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6" name="Google Shape;3236;p34"/>
            <p:cNvSpPr/>
            <p:nvPr/>
          </p:nvSpPr>
          <p:spPr>
            <a:xfrm>
              <a:off x="3014538" y="3669486"/>
              <a:ext cx="169978" cy="236683"/>
            </a:xfrm>
            <a:custGeom>
              <a:avLst/>
              <a:gdLst/>
              <a:ahLst/>
              <a:cxnLst/>
              <a:rect l="l" t="t" r="r" b="b"/>
              <a:pathLst>
                <a:path w="6075" h="8459" extrusionOk="0">
                  <a:moveTo>
                    <a:pt x="38" y="568"/>
                  </a:moveTo>
                  <a:lnTo>
                    <a:pt x="38" y="568"/>
                  </a:lnTo>
                  <a:lnTo>
                    <a:pt x="0" y="1174"/>
                  </a:lnTo>
                  <a:lnTo>
                    <a:pt x="0" y="1817"/>
                  </a:lnTo>
                  <a:lnTo>
                    <a:pt x="0" y="2612"/>
                  </a:lnTo>
                  <a:lnTo>
                    <a:pt x="19" y="3501"/>
                  </a:lnTo>
                  <a:lnTo>
                    <a:pt x="57" y="3974"/>
                  </a:lnTo>
                  <a:lnTo>
                    <a:pt x="95" y="4466"/>
                  </a:lnTo>
                  <a:lnTo>
                    <a:pt x="152" y="4939"/>
                  </a:lnTo>
                  <a:lnTo>
                    <a:pt x="209" y="5412"/>
                  </a:lnTo>
                  <a:lnTo>
                    <a:pt x="303" y="5885"/>
                  </a:lnTo>
                  <a:lnTo>
                    <a:pt x="398" y="6321"/>
                  </a:lnTo>
                  <a:lnTo>
                    <a:pt x="398" y="6321"/>
                  </a:lnTo>
                  <a:lnTo>
                    <a:pt x="473" y="6567"/>
                  </a:lnTo>
                  <a:lnTo>
                    <a:pt x="587" y="6794"/>
                  </a:lnTo>
                  <a:lnTo>
                    <a:pt x="719" y="7002"/>
                  </a:lnTo>
                  <a:lnTo>
                    <a:pt x="871" y="7191"/>
                  </a:lnTo>
                  <a:lnTo>
                    <a:pt x="1060" y="7361"/>
                  </a:lnTo>
                  <a:lnTo>
                    <a:pt x="1249" y="7513"/>
                  </a:lnTo>
                  <a:lnTo>
                    <a:pt x="1476" y="7645"/>
                  </a:lnTo>
                  <a:lnTo>
                    <a:pt x="1703" y="7740"/>
                  </a:lnTo>
                  <a:lnTo>
                    <a:pt x="1703" y="7740"/>
                  </a:lnTo>
                  <a:lnTo>
                    <a:pt x="2423" y="7948"/>
                  </a:lnTo>
                  <a:lnTo>
                    <a:pt x="3123" y="8118"/>
                  </a:lnTo>
                  <a:lnTo>
                    <a:pt x="3785" y="8270"/>
                  </a:lnTo>
                  <a:lnTo>
                    <a:pt x="4372" y="8364"/>
                  </a:lnTo>
                  <a:lnTo>
                    <a:pt x="4882" y="8440"/>
                  </a:lnTo>
                  <a:lnTo>
                    <a:pt x="5280" y="8459"/>
                  </a:lnTo>
                  <a:lnTo>
                    <a:pt x="5545" y="8459"/>
                  </a:lnTo>
                  <a:lnTo>
                    <a:pt x="5620" y="8440"/>
                  </a:lnTo>
                  <a:lnTo>
                    <a:pt x="5639" y="8421"/>
                  </a:lnTo>
                  <a:lnTo>
                    <a:pt x="5639" y="8421"/>
                  </a:lnTo>
                  <a:lnTo>
                    <a:pt x="5734" y="7740"/>
                  </a:lnTo>
                  <a:lnTo>
                    <a:pt x="5866" y="6453"/>
                  </a:lnTo>
                  <a:lnTo>
                    <a:pt x="6075" y="4656"/>
                  </a:lnTo>
                  <a:lnTo>
                    <a:pt x="3293" y="4258"/>
                  </a:lnTo>
                  <a:lnTo>
                    <a:pt x="2177" y="1"/>
                  </a:lnTo>
                  <a:lnTo>
                    <a:pt x="38" y="568"/>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7" name="Google Shape;3237;p34"/>
            <p:cNvSpPr/>
            <p:nvPr/>
          </p:nvSpPr>
          <p:spPr>
            <a:xfrm>
              <a:off x="3126263" y="3789159"/>
              <a:ext cx="199106" cy="151428"/>
            </a:xfrm>
            <a:custGeom>
              <a:avLst/>
              <a:gdLst/>
              <a:ahLst/>
              <a:cxnLst/>
              <a:rect l="l" t="t" r="r" b="b"/>
              <a:pathLst>
                <a:path w="7116" h="5412" extrusionOk="0">
                  <a:moveTo>
                    <a:pt x="4579" y="341"/>
                  </a:moveTo>
                  <a:lnTo>
                    <a:pt x="416" y="0"/>
                  </a:lnTo>
                  <a:lnTo>
                    <a:pt x="0" y="5147"/>
                  </a:lnTo>
                  <a:lnTo>
                    <a:pt x="0" y="5147"/>
                  </a:lnTo>
                  <a:lnTo>
                    <a:pt x="2176" y="5242"/>
                  </a:lnTo>
                  <a:lnTo>
                    <a:pt x="3860" y="5317"/>
                  </a:lnTo>
                  <a:lnTo>
                    <a:pt x="4542" y="5355"/>
                  </a:lnTo>
                  <a:lnTo>
                    <a:pt x="5015" y="5393"/>
                  </a:lnTo>
                  <a:lnTo>
                    <a:pt x="5015" y="5393"/>
                  </a:lnTo>
                  <a:lnTo>
                    <a:pt x="5166" y="5412"/>
                  </a:lnTo>
                  <a:lnTo>
                    <a:pt x="5336" y="5412"/>
                  </a:lnTo>
                  <a:lnTo>
                    <a:pt x="5507" y="5374"/>
                  </a:lnTo>
                  <a:lnTo>
                    <a:pt x="5658" y="5336"/>
                  </a:lnTo>
                  <a:lnTo>
                    <a:pt x="5809" y="5279"/>
                  </a:lnTo>
                  <a:lnTo>
                    <a:pt x="5980" y="5223"/>
                  </a:lnTo>
                  <a:lnTo>
                    <a:pt x="6112" y="5128"/>
                  </a:lnTo>
                  <a:lnTo>
                    <a:pt x="6264" y="5033"/>
                  </a:lnTo>
                  <a:lnTo>
                    <a:pt x="6396" y="4920"/>
                  </a:lnTo>
                  <a:lnTo>
                    <a:pt x="6510" y="4806"/>
                  </a:lnTo>
                  <a:lnTo>
                    <a:pt x="6623" y="4674"/>
                  </a:lnTo>
                  <a:lnTo>
                    <a:pt x="6737" y="4523"/>
                  </a:lnTo>
                  <a:lnTo>
                    <a:pt x="6831" y="4371"/>
                  </a:lnTo>
                  <a:lnTo>
                    <a:pt x="6907" y="4201"/>
                  </a:lnTo>
                  <a:lnTo>
                    <a:pt x="6964" y="4031"/>
                  </a:lnTo>
                  <a:lnTo>
                    <a:pt x="7020" y="3841"/>
                  </a:lnTo>
                  <a:lnTo>
                    <a:pt x="7020" y="3841"/>
                  </a:lnTo>
                  <a:lnTo>
                    <a:pt x="7058" y="3652"/>
                  </a:lnTo>
                  <a:lnTo>
                    <a:pt x="7096" y="3425"/>
                  </a:lnTo>
                  <a:lnTo>
                    <a:pt x="7115" y="3179"/>
                  </a:lnTo>
                  <a:lnTo>
                    <a:pt x="7115" y="2914"/>
                  </a:lnTo>
                  <a:lnTo>
                    <a:pt x="7115" y="2649"/>
                  </a:lnTo>
                  <a:lnTo>
                    <a:pt x="7077" y="2384"/>
                  </a:lnTo>
                  <a:lnTo>
                    <a:pt x="7002" y="2100"/>
                  </a:lnTo>
                  <a:lnTo>
                    <a:pt x="6907" y="1836"/>
                  </a:lnTo>
                  <a:lnTo>
                    <a:pt x="6793" y="1571"/>
                  </a:lnTo>
                  <a:lnTo>
                    <a:pt x="6623" y="1325"/>
                  </a:lnTo>
                  <a:lnTo>
                    <a:pt x="6528" y="1211"/>
                  </a:lnTo>
                  <a:lnTo>
                    <a:pt x="6415" y="1098"/>
                  </a:lnTo>
                  <a:lnTo>
                    <a:pt x="6282" y="984"/>
                  </a:lnTo>
                  <a:lnTo>
                    <a:pt x="6150" y="889"/>
                  </a:lnTo>
                  <a:lnTo>
                    <a:pt x="5999" y="795"/>
                  </a:lnTo>
                  <a:lnTo>
                    <a:pt x="5847" y="700"/>
                  </a:lnTo>
                  <a:lnTo>
                    <a:pt x="5677" y="625"/>
                  </a:lnTo>
                  <a:lnTo>
                    <a:pt x="5488" y="549"/>
                  </a:lnTo>
                  <a:lnTo>
                    <a:pt x="5280" y="473"/>
                  </a:lnTo>
                  <a:lnTo>
                    <a:pt x="5071" y="416"/>
                  </a:lnTo>
                  <a:lnTo>
                    <a:pt x="4825" y="379"/>
                  </a:lnTo>
                  <a:lnTo>
                    <a:pt x="4579" y="341"/>
                  </a:lnTo>
                  <a:lnTo>
                    <a:pt x="4579" y="34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8" name="Google Shape;3238;p34"/>
            <p:cNvSpPr/>
            <p:nvPr/>
          </p:nvSpPr>
          <p:spPr>
            <a:xfrm>
              <a:off x="2950463" y="3543994"/>
              <a:ext cx="136095" cy="158339"/>
            </a:xfrm>
            <a:custGeom>
              <a:avLst/>
              <a:gdLst/>
              <a:ahLst/>
              <a:cxnLst/>
              <a:rect l="l" t="t" r="r" b="b"/>
              <a:pathLst>
                <a:path w="4864" h="5659" extrusionOk="0">
                  <a:moveTo>
                    <a:pt x="3161" y="20"/>
                  </a:moveTo>
                  <a:lnTo>
                    <a:pt x="3161" y="20"/>
                  </a:lnTo>
                  <a:lnTo>
                    <a:pt x="3104" y="1"/>
                  </a:lnTo>
                  <a:lnTo>
                    <a:pt x="3066" y="1"/>
                  </a:lnTo>
                  <a:lnTo>
                    <a:pt x="3009" y="1"/>
                  </a:lnTo>
                  <a:lnTo>
                    <a:pt x="2991" y="20"/>
                  </a:lnTo>
                  <a:lnTo>
                    <a:pt x="2953" y="58"/>
                  </a:lnTo>
                  <a:lnTo>
                    <a:pt x="2934" y="114"/>
                  </a:lnTo>
                  <a:lnTo>
                    <a:pt x="2934" y="247"/>
                  </a:lnTo>
                  <a:lnTo>
                    <a:pt x="2934" y="417"/>
                  </a:lnTo>
                  <a:lnTo>
                    <a:pt x="2972" y="606"/>
                  </a:lnTo>
                  <a:lnTo>
                    <a:pt x="3085" y="1061"/>
                  </a:lnTo>
                  <a:lnTo>
                    <a:pt x="3237" y="1553"/>
                  </a:lnTo>
                  <a:lnTo>
                    <a:pt x="3369" y="2007"/>
                  </a:lnTo>
                  <a:lnTo>
                    <a:pt x="3483" y="2366"/>
                  </a:lnTo>
                  <a:lnTo>
                    <a:pt x="3539" y="2593"/>
                  </a:lnTo>
                  <a:lnTo>
                    <a:pt x="3539" y="2593"/>
                  </a:lnTo>
                  <a:lnTo>
                    <a:pt x="3407" y="2669"/>
                  </a:lnTo>
                  <a:lnTo>
                    <a:pt x="3293" y="2688"/>
                  </a:lnTo>
                  <a:lnTo>
                    <a:pt x="3293" y="2688"/>
                  </a:lnTo>
                  <a:lnTo>
                    <a:pt x="3142" y="2328"/>
                  </a:lnTo>
                  <a:lnTo>
                    <a:pt x="2782" y="1534"/>
                  </a:lnTo>
                  <a:lnTo>
                    <a:pt x="2555" y="1098"/>
                  </a:lnTo>
                  <a:lnTo>
                    <a:pt x="2347" y="720"/>
                  </a:lnTo>
                  <a:lnTo>
                    <a:pt x="2234" y="569"/>
                  </a:lnTo>
                  <a:lnTo>
                    <a:pt x="2139" y="436"/>
                  </a:lnTo>
                  <a:lnTo>
                    <a:pt x="2063" y="360"/>
                  </a:lnTo>
                  <a:lnTo>
                    <a:pt x="1988" y="323"/>
                  </a:lnTo>
                  <a:lnTo>
                    <a:pt x="1988" y="323"/>
                  </a:lnTo>
                  <a:lnTo>
                    <a:pt x="1855" y="323"/>
                  </a:lnTo>
                  <a:lnTo>
                    <a:pt x="1817" y="341"/>
                  </a:lnTo>
                  <a:lnTo>
                    <a:pt x="1780" y="360"/>
                  </a:lnTo>
                  <a:lnTo>
                    <a:pt x="1761" y="398"/>
                  </a:lnTo>
                  <a:lnTo>
                    <a:pt x="1742" y="436"/>
                  </a:lnTo>
                  <a:lnTo>
                    <a:pt x="1742" y="531"/>
                  </a:lnTo>
                  <a:lnTo>
                    <a:pt x="1761" y="663"/>
                  </a:lnTo>
                  <a:lnTo>
                    <a:pt x="1798" y="815"/>
                  </a:lnTo>
                  <a:lnTo>
                    <a:pt x="1893" y="1155"/>
                  </a:lnTo>
                  <a:lnTo>
                    <a:pt x="1893" y="1155"/>
                  </a:lnTo>
                  <a:lnTo>
                    <a:pt x="2309" y="2272"/>
                  </a:lnTo>
                  <a:lnTo>
                    <a:pt x="2612" y="3066"/>
                  </a:lnTo>
                  <a:lnTo>
                    <a:pt x="2366" y="3180"/>
                  </a:lnTo>
                  <a:lnTo>
                    <a:pt x="2366" y="3180"/>
                  </a:lnTo>
                  <a:lnTo>
                    <a:pt x="2196" y="2839"/>
                  </a:lnTo>
                  <a:lnTo>
                    <a:pt x="1780" y="2082"/>
                  </a:lnTo>
                  <a:lnTo>
                    <a:pt x="1552" y="1685"/>
                  </a:lnTo>
                  <a:lnTo>
                    <a:pt x="1325" y="1325"/>
                  </a:lnTo>
                  <a:lnTo>
                    <a:pt x="1117" y="1061"/>
                  </a:lnTo>
                  <a:lnTo>
                    <a:pt x="1042" y="985"/>
                  </a:lnTo>
                  <a:lnTo>
                    <a:pt x="966" y="947"/>
                  </a:lnTo>
                  <a:lnTo>
                    <a:pt x="966" y="947"/>
                  </a:lnTo>
                  <a:lnTo>
                    <a:pt x="871" y="947"/>
                  </a:lnTo>
                  <a:lnTo>
                    <a:pt x="796" y="966"/>
                  </a:lnTo>
                  <a:lnTo>
                    <a:pt x="758" y="1023"/>
                  </a:lnTo>
                  <a:lnTo>
                    <a:pt x="739" y="1117"/>
                  </a:lnTo>
                  <a:lnTo>
                    <a:pt x="739" y="1212"/>
                  </a:lnTo>
                  <a:lnTo>
                    <a:pt x="758" y="1344"/>
                  </a:lnTo>
                  <a:lnTo>
                    <a:pt x="796" y="1477"/>
                  </a:lnTo>
                  <a:lnTo>
                    <a:pt x="852" y="1609"/>
                  </a:lnTo>
                  <a:lnTo>
                    <a:pt x="852" y="1609"/>
                  </a:lnTo>
                  <a:lnTo>
                    <a:pt x="1363" y="2669"/>
                  </a:lnTo>
                  <a:lnTo>
                    <a:pt x="1742" y="3445"/>
                  </a:lnTo>
                  <a:lnTo>
                    <a:pt x="1534" y="3596"/>
                  </a:lnTo>
                  <a:lnTo>
                    <a:pt x="1534" y="3596"/>
                  </a:lnTo>
                  <a:lnTo>
                    <a:pt x="947" y="2820"/>
                  </a:lnTo>
                  <a:lnTo>
                    <a:pt x="512" y="2272"/>
                  </a:lnTo>
                  <a:lnTo>
                    <a:pt x="360" y="2101"/>
                  </a:lnTo>
                  <a:lnTo>
                    <a:pt x="285" y="2044"/>
                  </a:lnTo>
                  <a:lnTo>
                    <a:pt x="247" y="2026"/>
                  </a:lnTo>
                  <a:lnTo>
                    <a:pt x="247" y="2026"/>
                  </a:lnTo>
                  <a:lnTo>
                    <a:pt x="152" y="2026"/>
                  </a:lnTo>
                  <a:lnTo>
                    <a:pt x="76" y="2063"/>
                  </a:lnTo>
                  <a:lnTo>
                    <a:pt x="20" y="2120"/>
                  </a:lnTo>
                  <a:lnTo>
                    <a:pt x="1" y="2196"/>
                  </a:lnTo>
                  <a:lnTo>
                    <a:pt x="20" y="2290"/>
                  </a:lnTo>
                  <a:lnTo>
                    <a:pt x="58" y="2404"/>
                  </a:lnTo>
                  <a:lnTo>
                    <a:pt x="114" y="2536"/>
                  </a:lnTo>
                  <a:lnTo>
                    <a:pt x="190" y="2650"/>
                  </a:lnTo>
                  <a:lnTo>
                    <a:pt x="190" y="2650"/>
                  </a:lnTo>
                  <a:lnTo>
                    <a:pt x="360" y="2934"/>
                  </a:lnTo>
                  <a:lnTo>
                    <a:pt x="644" y="3445"/>
                  </a:lnTo>
                  <a:lnTo>
                    <a:pt x="1023" y="4088"/>
                  </a:lnTo>
                  <a:lnTo>
                    <a:pt x="1250" y="4429"/>
                  </a:lnTo>
                  <a:lnTo>
                    <a:pt x="1477" y="4769"/>
                  </a:lnTo>
                  <a:lnTo>
                    <a:pt x="1477" y="4769"/>
                  </a:lnTo>
                  <a:lnTo>
                    <a:pt x="1609" y="4940"/>
                  </a:lnTo>
                  <a:lnTo>
                    <a:pt x="1761" y="5091"/>
                  </a:lnTo>
                  <a:lnTo>
                    <a:pt x="1931" y="5224"/>
                  </a:lnTo>
                  <a:lnTo>
                    <a:pt x="2101" y="5356"/>
                  </a:lnTo>
                  <a:lnTo>
                    <a:pt x="2271" y="5451"/>
                  </a:lnTo>
                  <a:lnTo>
                    <a:pt x="2461" y="5526"/>
                  </a:lnTo>
                  <a:lnTo>
                    <a:pt x="2669" y="5583"/>
                  </a:lnTo>
                  <a:lnTo>
                    <a:pt x="2858" y="5640"/>
                  </a:lnTo>
                  <a:lnTo>
                    <a:pt x="3066" y="5659"/>
                  </a:lnTo>
                  <a:lnTo>
                    <a:pt x="3274" y="5659"/>
                  </a:lnTo>
                  <a:lnTo>
                    <a:pt x="3483" y="5640"/>
                  </a:lnTo>
                  <a:lnTo>
                    <a:pt x="3672" y="5602"/>
                  </a:lnTo>
                  <a:lnTo>
                    <a:pt x="3880" y="5545"/>
                  </a:lnTo>
                  <a:lnTo>
                    <a:pt x="4069" y="5470"/>
                  </a:lnTo>
                  <a:lnTo>
                    <a:pt x="4258" y="5356"/>
                  </a:lnTo>
                  <a:lnTo>
                    <a:pt x="4429" y="5242"/>
                  </a:lnTo>
                  <a:lnTo>
                    <a:pt x="4429" y="5242"/>
                  </a:lnTo>
                  <a:lnTo>
                    <a:pt x="4599" y="5091"/>
                  </a:lnTo>
                  <a:lnTo>
                    <a:pt x="4731" y="4921"/>
                  </a:lnTo>
                  <a:lnTo>
                    <a:pt x="4826" y="4769"/>
                  </a:lnTo>
                  <a:lnTo>
                    <a:pt x="4845" y="4694"/>
                  </a:lnTo>
                  <a:lnTo>
                    <a:pt x="4864" y="4618"/>
                  </a:lnTo>
                  <a:lnTo>
                    <a:pt x="4864" y="4618"/>
                  </a:lnTo>
                  <a:lnTo>
                    <a:pt x="4864" y="4467"/>
                  </a:lnTo>
                  <a:lnTo>
                    <a:pt x="4826" y="4258"/>
                  </a:lnTo>
                  <a:lnTo>
                    <a:pt x="4769" y="3994"/>
                  </a:lnTo>
                  <a:lnTo>
                    <a:pt x="4675" y="3672"/>
                  </a:lnTo>
                  <a:lnTo>
                    <a:pt x="4448" y="2953"/>
                  </a:lnTo>
                  <a:lnTo>
                    <a:pt x="4164" y="2158"/>
                  </a:lnTo>
                  <a:lnTo>
                    <a:pt x="3861" y="1382"/>
                  </a:lnTo>
                  <a:lnTo>
                    <a:pt x="3577" y="720"/>
                  </a:lnTo>
                  <a:lnTo>
                    <a:pt x="3445" y="455"/>
                  </a:lnTo>
                  <a:lnTo>
                    <a:pt x="3331" y="228"/>
                  </a:lnTo>
                  <a:lnTo>
                    <a:pt x="3237" y="95"/>
                  </a:lnTo>
                  <a:lnTo>
                    <a:pt x="3161" y="20"/>
                  </a:lnTo>
                  <a:lnTo>
                    <a:pt x="3161"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39" name="Google Shape;3239;p34"/>
            <p:cNvSpPr/>
            <p:nvPr/>
          </p:nvSpPr>
          <p:spPr>
            <a:xfrm>
              <a:off x="3046827" y="3599059"/>
              <a:ext cx="71517" cy="93229"/>
            </a:xfrm>
            <a:custGeom>
              <a:avLst/>
              <a:gdLst/>
              <a:ahLst/>
              <a:cxnLst/>
              <a:rect l="l" t="t" r="r" b="b"/>
              <a:pathLst>
                <a:path w="2556" h="3332" extrusionOk="0">
                  <a:moveTo>
                    <a:pt x="2423" y="20"/>
                  </a:moveTo>
                  <a:lnTo>
                    <a:pt x="2423" y="20"/>
                  </a:lnTo>
                  <a:lnTo>
                    <a:pt x="2498" y="58"/>
                  </a:lnTo>
                  <a:lnTo>
                    <a:pt x="2555" y="95"/>
                  </a:lnTo>
                  <a:lnTo>
                    <a:pt x="2555" y="152"/>
                  </a:lnTo>
                  <a:lnTo>
                    <a:pt x="2536" y="209"/>
                  </a:lnTo>
                  <a:lnTo>
                    <a:pt x="2442" y="398"/>
                  </a:lnTo>
                  <a:lnTo>
                    <a:pt x="2290" y="644"/>
                  </a:lnTo>
                  <a:lnTo>
                    <a:pt x="2290" y="644"/>
                  </a:lnTo>
                  <a:lnTo>
                    <a:pt x="2215" y="814"/>
                  </a:lnTo>
                  <a:lnTo>
                    <a:pt x="2139" y="1042"/>
                  </a:lnTo>
                  <a:lnTo>
                    <a:pt x="1988" y="1609"/>
                  </a:lnTo>
                  <a:lnTo>
                    <a:pt x="1893" y="1931"/>
                  </a:lnTo>
                  <a:lnTo>
                    <a:pt x="1761" y="2272"/>
                  </a:lnTo>
                  <a:lnTo>
                    <a:pt x="1609" y="2593"/>
                  </a:lnTo>
                  <a:lnTo>
                    <a:pt x="1533" y="2764"/>
                  </a:lnTo>
                  <a:lnTo>
                    <a:pt x="1439" y="2915"/>
                  </a:lnTo>
                  <a:lnTo>
                    <a:pt x="1439" y="2915"/>
                  </a:lnTo>
                  <a:lnTo>
                    <a:pt x="1325" y="3047"/>
                  </a:lnTo>
                  <a:lnTo>
                    <a:pt x="1212" y="3142"/>
                  </a:lnTo>
                  <a:lnTo>
                    <a:pt x="1098" y="3237"/>
                  </a:lnTo>
                  <a:lnTo>
                    <a:pt x="985" y="3293"/>
                  </a:lnTo>
                  <a:lnTo>
                    <a:pt x="871" y="3312"/>
                  </a:lnTo>
                  <a:lnTo>
                    <a:pt x="758" y="3331"/>
                  </a:lnTo>
                  <a:lnTo>
                    <a:pt x="644" y="3331"/>
                  </a:lnTo>
                  <a:lnTo>
                    <a:pt x="531" y="3312"/>
                  </a:lnTo>
                  <a:lnTo>
                    <a:pt x="436" y="3274"/>
                  </a:lnTo>
                  <a:lnTo>
                    <a:pt x="341" y="3218"/>
                  </a:lnTo>
                  <a:lnTo>
                    <a:pt x="247" y="3161"/>
                  </a:lnTo>
                  <a:lnTo>
                    <a:pt x="171" y="3085"/>
                  </a:lnTo>
                  <a:lnTo>
                    <a:pt x="114" y="3010"/>
                  </a:lnTo>
                  <a:lnTo>
                    <a:pt x="57" y="2934"/>
                  </a:lnTo>
                  <a:lnTo>
                    <a:pt x="20" y="2858"/>
                  </a:lnTo>
                  <a:lnTo>
                    <a:pt x="1" y="2782"/>
                  </a:lnTo>
                  <a:lnTo>
                    <a:pt x="1" y="2782"/>
                  </a:lnTo>
                  <a:lnTo>
                    <a:pt x="1" y="2631"/>
                  </a:lnTo>
                  <a:lnTo>
                    <a:pt x="20" y="2480"/>
                  </a:lnTo>
                  <a:lnTo>
                    <a:pt x="76" y="2328"/>
                  </a:lnTo>
                  <a:lnTo>
                    <a:pt x="152" y="2177"/>
                  </a:lnTo>
                  <a:lnTo>
                    <a:pt x="285" y="2007"/>
                  </a:lnTo>
                  <a:lnTo>
                    <a:pt x="455" y="1836"/>
                  </a:lnTo>
                  <a:lnTo>
                    <a:pt x="663" y="1666"/>
                  </a:lnTo>
                  <a:lnTo>
                    <a:pt x="909" y="1496"/>
                  </a:lnTo>
                  <a:lnTo>
                    <a:pt x="909" y="1496"/>
                  </a:lnTo>
                  <a:lnTo>
                    <a:pt x="1079" y="1363"/>
                  </a:lnTo>
                  <a:lnTo>
                    <a:pt x="1231" y="1212"/>
                  </a:lnTo>
                  <a:lnTo>
                    <a:pt x="1344" y="1060"/>
                  </a:lnTo>
                  <a:lnTo>
                    <a:pt x="1439" y="871"/>
                  </a:lnTo>
                  <a:lnTo>
                    <a:pt x="1439" y="871"/>
                  </a:lnTo>
                  <a:lnTo>
                    <a:pt x="1533" y="644"/>
                  </a:lnTo>
                  <a:lnTo>
                    <a:pt x="1628" y="455"/>
                  </a:lnTo>
                  <a:lnTo>
                    <a:pt x="1742" y="304"/>
                  </a:lnTo>
                  <a:lnTo>
                    <a:pt x="1855" y="171"/>
                  </a:lnTo>
                  <a:lnTo>
                    <a:pt x="1969" y="76"/>
                  </a:lnTo>
                  <a:lnTo>
                    <a:pt x="2101" y="20"/>
                  </a:lnTo>
                  <a:lnTo>
                    <a:pt x="2253" y="1"/>
                  </a:lnTo>
                  <a:lnTo>
                    <a:pt x="2423" y="20"/>
                  </a:lnTo>
                  <a:lnTo>
                    <a:pt x="2423"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0" name="Google Shape;3240;p34"/>
            <p:cNvSpPr/>
            <p:nvPr/>
          </p:nvSpPr>
          <p:spPr>
            <a:xfrm>
              <a:off x="2986473" y="3611259"/>
              <a:ext cx="76805" cy="48182"/>
            </a:xfrm>
            <a:custGeom>
              <a:avLst/>
              <a:gdLst/>
              <a:ahLst/>
              <a:cxnLst/>
              <a:rect l="l" t="t" r="r" b="b"/>
              <a:pathLst>
                <a:path w="2745" h="1722" extrusionOk="0">
                  <a:moveTo>
                    <a:pt x="1" y="1533"/>
                  </a:moveTo>
                  <a:lnTo>
                    <a:pt x="1" y="1533"/>
                  </a:lnTo>
                  <a:lnTo>
                    <a:pt x="38" y="1457"/>
                  </a:lnTo>
                  <a:lnTo>
                    <a:pt x="95" y="1381"/>
                  </a:lnTo>
                  <a:lnTo>
                    <a:pt x="228" y="1249"/>
                  </a:lnTo>
                  <a:lnTo>
                    <a:pt x="228" y="1249"/>
                  </a:lnTo>
                  <a:lnTo>
                    <a:pt x="360" y="1116"/>
                  </a:lnTo>
                  <a:lnTo>
                    <a:pt x="511" y="1003"/>
                  </a:lnTo>
                  <a:lnTo>
                    <a:pt x="511" y="1003"/>
                  </a:lnTo>
                  <a:lnTo>
                    <a:pt x="833" y="757"/>
                  </a:lnTo>
                  <a:lnTo>
                    <a:pt x="1174" y="549"/>
                  </a:lnTo>
                  <a:lnTo>
                    <a:pt x="1174" y="549"/>
                  </a:lnTo>
                  <a:lnTo>
                    <a:pt x="1533" y="378"/>
                  </a:lnTo>
                  <a:lnTo>
                    <a:pt x="1874" y="227"/>
                  </a:lnTo>
                  <a:lnTo>
                    <a:pt x="2252" y="114"/>
                  </a:lnTo>
                  <a:lnTo>
                    <a:pt x="2631" y="0"/>
                  </a:lnTo>
                  <a:lnTo>
                    <a:pt x="2631" y="0"/>
                  </a:lnTo>
                  <a:lnTo>
                    <a:pt x="2669" y="0"/>
                  </a:lnTo>
                  <a:lnTo>
                    <a:pt x="2688" y="19"/>
                  </a:lnTo>
                  <a:lnTo>
                    <a:pt x="2725" y="38"/>
                  </a:lnTo>
                  <a:lnTo>
                    <a:pt x="2725" y="57"/>
                  </a:lnTo>
                  <a:lnTo>
                    <a:pt x="2744" y="95"/>
                  </a:lnTo>
                  <a:lnTo>
                    <a:pt x="2725" y="132"/>
                  </a:lnTo>
                  <a:lnTo>
                    <a:pt x="2706" y="151"/>
                  </a:lnTo>
                  <a:lnTo>
                    <a:pt x="2669" y="170"/>
                  </a:lnTo>
                  <a:lnTo>
                    <a:pt x="2669" y="170"/>
                  </a:lnTo>
                  <a:lnTo>
                    <a:pt x="2328" y="284"/>
                  </a:lnTo>
                  <a:lnTo>
                    <a:pt x="1987" y="435"/>
                  </a:lnTo>
                  <a:lnTo>
                    <a:pt x="1666" y="606"/>
                  </a:lnTo>
                  <a:lnTo>
                    <a:pt x="1344" y="776"/>
                  </a:lnTo>
                  <a:lnTo>
                    <a:pt x="1344" y="776"/>
                  </a:lnTo>
                  <a:lnTo>
                    <a:pt x="1041" y="1003"/>
                  </a:lnTo>
                  <a:lnTo>
                    <a:pt x="757" y="1230"/>
                  </a:lnTo>
                  <a:lnTo>
                    <a:pt x="757" y="1230"/>
                  </a:lnTo>
                  <a:lnTo>
                    <a:pt x="474" y="1476"/>
                  </a:lnTo>
                  <a:lnTo>
                    <a:pt x="474" y="1476"/>
                  </a:lnTo>
                  <a:lnTo>
                    <a:pt x="322" y="1627"/>
                  </a:lnTo>
                  <a:lnTo>
                    <a:pt x="247" y="1684"/>
                  </a:lnTo>
                  <a:lnTo>
                    <a:pt x="171" y="1722"/>
                  </a:lnTo>
                  <a:lnTo>
                    <a:pt x="171" y="1722"/>
                  </a:lnTo>
                  <a:lnTo>
                    <a:pt x="114" y="1722"/>
                  </a:lnTo>
                  <a:lnTo>
                    <a:pt x="95" y="1722"/>
                  </a:lnTo>
                  <a:lnTo>
                    <a:pt x="19" y="1684"/>
                  </a:lnTo>
                  <a:lnTo>
                    <a:pt x="1" y="1608"/>
                  </a:lnTo>
                  <a:lnTo>
                    <a:pt x="1" y="1533"/>
                  </a:lnTo>
                  <a:lnTo>
                    <a:pt x="1" y="1533"/>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1" name="Google Shape;3241;p34"/>
            <p:cNvSpPr/>
            <p:nvPr/>
          </p:nvSpPr>
          <p:spPr>
            <a:xfrm>
              <a:off x="3214681" y="3793384"/>
              <a:ext cx="331983" cy="459599"/>
            </a:xfrm>
            <a:custGeom>
              <a:avLst/>
              <a:gdLst/>
              <a:ahLst/>
              <a:cxnLst/>
              <a:rect l="l" t="t" r="r" b="b"/>
              <a:pathLst>
                <a:path w="11865" h="16426" extrusionOk="0">
                  <a:moveTo>
                    <a:pt x="11865" y="16425"/>
                  </a:moveTo>
                  <a:lnTo>
                    <a:pt x="11865" y="16425"/>
                  </a:lnTo>
                  <a:lnTo>
                    <a:pt x="0" y="16425"/>
                  </a:lnTo>
                  <a:lnTo>
                    <a:pt x="0" y="16425"/>
                  </a:lnTo>
                  <a:lnTo>
                    <a:pt x="57" y="15044"/>
                  </a:lnTo>
                  <a:lnTo>
                    <a:pt x="133" y="13625"/>
                  </a:lnTo>
                  <a:lnTo>
                    <a:pt x="227" y="12206"/>
                  </a:lnTo>
                  <a:lnTo>
                    <a:pt x="322" y="10786"/>
                  </a:lnTo>
                  <a:lnTo>
                    <a:pt x="549" y="8024"/>
                  </a:lnTo>
                  <a:lnTo>
                    <a:pt x="795" y="5488"/>
                  </a:lnTo>
                  <a:lnTo>
                    <a:pt x="1022" y="3293"/>
                  </a:lnTo>
                  <a:lnTo>
                    <a:pt x="1192" y="1571"/>
                  </a:lnTo>
                  <a:lnTo>
                    <a:pt x="1382" y="38"/>
                  </a:lnTo>
                  <a:lnTo>
                    <a:pt x="1382" y="38"/>
                  </a:lnTo>
                  <a:lnTo>
                    <a:pt x="1779" y="38"/>
                  </a:lnTo>
                  <a:lnTo>
                    <a:pt x="2649" y="38"/>
                  </a:lnTo>
                  <a:lnTo>
                    <a:pt x="2649" y="38"/>
                  </a:lnTo>
                  <a:lnTo>
                    <a:pt x="2933" y="19"/>
                  </a:lnTo>
                  <a:lnTo>
                    <a:pt x="2933" y="19"/>
                  </a:lnTo>
                  <a:lnTo>
                    <a:pt x="3955" y="0"/>
                  </a:lnTo>
                  <a:lnTo>
                    <a:pt x="4409" y="0"/>
                  </a:lnTo>
                  <a:lnTo>
                    <a:pt x="4409" y="0"/>
                  </a:lnTo>
                  <a:lnTo>
                    <a:pt x="6661" y="57"/>
                  </a:lnTo>
                  <a:lnTo>
                    <a:pt x="8780" y="133"/>
                  </a:lnTo>
                  <a:lnTo>
                    <a:pt x="8780" y="133"/>
                  </a:lnTo>
                  <a:lnTo>
                    <a:pt x="9083" y="152"/>
                  </a:lnTo>
                  <a:lnTo>
                    <a:pt x="9083" y="152"/>
                  </a:lnTo>
                  <a:lnTo>
                    <a:pt x="9821" y="209"/>
                  </a:lnTo>
                  <a:lnTo>
                    <a:pt x="10086" y="228"/>
                  </a:lnTo>
                  <a:lnTo>
                    <a:pt x="10256" y="265"/>
                  </a:lnTo>
                  <a:lnTo>
                    <a:pt x="10256" y="265"/>
                  </a:lnTo>
                  <a:lnTo>
                    <a:pt x="10370" y="1287"/>
                  </a:lnTo>
                  <a:lnTo>
                    <a:pt x="10578" y="3293"/>
                  </a:lnTo>
                  <a:lnTo>
                    <a:pt x="11108" y="8781"/>
                  </a:lnTo>
                  <a:lnTo>
                    <a:pt x="11865" y="16425"/>
                  </a:lnTo>
                  <a:lnTo>
                    <a:pt x="11865" y="16425"/>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2" name="Google Shape;3242;p34"/>
            <p:cNvSpPr/>
            <p:nvPr/>
          </p:nvSpPr>
          <p:spPr>
            <a:xfrm>
              <a:off x="3296747" y="3793384"/>
              <a:ext cx="163627" cy="122329"/>
            </a:xfrm>
            <a:custGeom>
              <a:avLst/>
              <a:gdLst/>
              <a:ahLst/>
              <a:cxnLst/>
              <a:rect l="l" t="t" r="r" b="b"/>
              <a:pathLst>
                <a:path w="5848" h="4372" extrusionOk="0">
                  <a:moveTo>
                    <a:pt x="5847" y="133"/>
                  </a:moveTo>
                  <a:lnTo>
                    <a:pt x="5847" y="1457"/>
                  </a:lnTo>
                  <a:lnTo>
                    <a:pt x="5847" y="1457"/>
                  </a:lnTo>
                  <a:lnTo>
                    <a:pt x="5828" y="1741"/>
                  </a:lnTo>
                  <a:lnTo>
                    <a:pt x="5791" y="2044"/>
                  </a:lnTo>
                  <a:lnTo>
                    <a:pt x="5715" y="2328"/>
                  </a:lnTo>
                  <a:lnTo>
                    <a:pt x="5620" y="2593"/>
                  </a:lnTo>
                  <a:lnTo>
                    <a:pt x="5488" y="2839"/>
                  </a:lnTo>
                  <a:lnTo>
                    <a:pt x="5336" y="3085"/>
                  </a:lnTo>
                  <a:lnTo>
                    <a:pt x="5166" y="3312"/>
                  </a:lnTo>
                  <a:lnTo>
                    <a:pt x="4977" y="3520"/>
                  </a:lnTo>
                  <a:lnTo>
                    <a:pt x="4769" y="3709"/>
                  </a:lnTo>
                  <a:lnTo>
                    <a:pt x="4561" y="3880"/>
                  </a:lnTo>
                  <a:lnTo>
                    <a:pt x="4315" y="4031"/>
                  </a:lnTo>
                  <a:lnTo>
                    <a:pt x="4050" y="4145"/>
                  </a:lnTo>
                  <a:lnTo>
                    <a:pt x="3785" y="4239"/>
                  </a:lnTo>
                  <a:lnTo>
                    <a:pt x="3501" y="4315"/>
                  </a:lnTo>
                  <a:lnTo>
                    <a:pt x="3217" y="4353"/>
                  </a:lnTo>
                  <a:lnTo>
                    <a:pt x="2914" y="4372"/>
                  </a:lnTo>
                  <a:lnTo>
                    <a:pt x="2914" y="4372"/>
                  </a:lnTo>
                  <a:lnTo>
                    <a:pt x="2612" y="4353"/>
                  </a:lnTo>
                  <a:lnTo>
                    <a:pt x="2328" y="4315"/>
                  </a:lnTo>
                  <a:lnTo>
                    <a:pt x="2044" y="4239"/>
                  </a:lnTo>
                  <a:lnTo>
                    <a:pt x="1779" y="4145"/>
                  </a:lnTo>
                  <a:lnTo>
                    <a:pt x="1514" y="4031"/>
                  </a:lnTo>
                  <a:lnTo>
                    <a:pt x="1287" y="3880"/>
                  </a:lnTo>
                  <a:lnTo>
                    <a:pt x="1060" y="3709"/>
                  </a:lnTo>
                  <a:lnTo>
                    <a:pt x="852" y="3520"/>
                  </a:lnTo>
                  <a:lnTo>
                    <a:pt x="663" y="3312"/>
                  </a:lnTo>
                  <a:lnTo>
                    <a:pt x="492" y="3085"/>
                  </a:lnTo>
                  <a:lnTo>
                    <a:pt x="341" y="2839"/>
                  </a:lnTo>
                  <a:lnTo>
                    <a:pt x="227" y="2593"/>
                  </a:lnTo>
                  <a:lnTo>
                    <a:pt x="133" y="2328"/>
                  </a:lnTo>
                  <a:lnTo>
                    <a:pt x="57" y="2044"/>
                  </a:lnTo>
                  <a:lnTo>
                    <a:pt x="0" y="1760"/>
                  </a:lnTo>
                  <a:lnTo>
                    <a:pt x="0" y="1457"/>
                  </a:lnTo>
                  <a:lnTo>
                    <a:pt x="0" y="1401"/>
                  </a:lnTo>
                  <a:lnTo>
                    <a:pt x="0" y="1401"/>
                  </a:lnTo>
                  <a:lnTo>
                    <a:pt x="0" y="19"/>
                  </a:lnTo>
                  <a:lnTo>
                    <a:pt x="0" y="19"/>
                  </a:lnTo>
                  <a:lnTo>
                    <a:pt x="1022" y="0"/>
                  </a:lnTo>
                  <a:lnTo>
                    <a:pt x="1476" y="0"/>
                  </a:lnTo>
                  <a:lnTo>
                    <a:pt x="1476" y="0"/>
                  </a:lnTo>
                  <a:lnTo>
                    <a:pt x="3728" y="57"/>
                  </a:lnTo>
                  <a:lnTo>
                    <a:pt x="5847" y="133"/>
                  </a:lnTo>
                  <a:lnTo>
                    <a:pt x="5847" y="13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3" name="Google Shape;3243;p34"/>
            <p:cNvSpPr/>
            <p:nvPr/>
          </p:nvSpPr>
          <p:spPr>
            <a:xfrm>
              <a:off x="3295152" y="3964932"/>
              <a:ext cx="169978" cy="121265"/>
            </a:xfrm>
            <a:custGeom>
              <a:avLst/>
              <a:gdLst/>
              <a:ahLst/>
              <a:cxnLst/>
              <a:rect l="l" t="t" r="r" b="b"/>
              <a:pathLst>
                <a:path w="6075" h="4334" extrusionOk="0">
                  <a:moveTo>
                    <a:pt x="0" y="0"/>
                  </a:moveTo>
                  <a:lnTo>
                    <a:pt x="0" y="0"/>
                  </a:lnTo>
                  <a:lnTo>
                    <a:pt x="0" y="2858"/>
                  </a:lnTo>
                  <a:lnTo>
                    <a:pt x="0" y="2858"/>
                  </a:lnTo>
                  <a:lnTo>
                    <a:pt x="19" y="3160"/>
                  </a:lnTo>
                  <a:lnTo>
                    <a:pt x="38" y="3312"/>
                  </a:lnTo>
                  <a:lnTo>
                    <a:pt x="76" y="3425"/>
                  </a:lnTo>
                  <a:lnTo>
                    <a:pt x="133" y="3558"/>
                  </a:lnTo>
                  <a:lnTo>
                    <a:pt x="190" y="3671"/>
                  </a:lnTo>
                  <a:lnTo>
                    <a:pt x="265" y="3766"/>
                  </a:lnTo>
                  <a:lnTo>
                    <a:pt x="341" y="3861"/>
                  </a:lnTo>
                  <a:lnTo>
                    <a:pt x="436" y="3955"/>
                  </a:lnTo>
                  <a:lnTo>
                    <a:pt x="549" y="4031"/>
                  </a:lnTo>
                  <a:lnTo>
                    <a:pt x="663" y="4088"/>
                  </a:lnTo>
                  <a:lnTo>
                    <a:pt x="795" y="4144"/>
                  </a:lnTo>
                  <a:lnTo>
                    <a:pt x="928" y="4201"/>
                  </a:lnTo>
                  <a:lnTo>
                    <a:pt x="1079" y="4239"/>
                  </a:lnTo>
                  <a:lnTo>
                    <a:pt x="1439" y="4296"/>
                  </a:lnTo>
                  <a:lnTo>
                    <a:pt x="1439" y="4296"/>
                  </a:lnTo>
                  <a:lnTo>
                    <a:pt x="1836" y="4334"/>
                  </a:lnTo>
                  <a:lnTo>
                    <a:pt x="2309" y="4334"/>
                  </a:lnTo>
                  <a:lnTo>
                    <a:pt x="3331" y="4334"/>
                  </a:lnTo>
                  <a:lnTo>
                    <a:pt x="4296" y="4315"/>
                  </a:lnTo>
                  <a:lnTo>
                    <a:pt x="5015" y="4296"/>
                  </a:lnTo>
                  <a:lnTo>
                    <a:pt x="5015" y="4296"/>
                  </a:lnTo>
                  <a:lnTo>
                    <a:pt x="5128" y="4296"/>
                  </a:lnTo>
                  <a:lnTo>
                    <a:pt x="5261" y="4258"/>
                  </a:lnTo>
                  <a:lnTo>
                    <a:pt x="5374" y="4220"/>
                  </a:lnTo>
                  <a:lnTo>
                    <a:pt x="5469" y="4163"/>
                  </a:lnTo>
                  <a:lnTo>
                    <a:pt x="5564" y="4088"/>
                  </a:lnTo>
                  <a:lnTo>
                    <a:pt x="5658" y="4012"/>
                  </a:lnTo>
                  <a:lnTo>
                    <a:pt x="5753" y="3917"/>
                  </a:lnTo>
                  <a:lnTo>
                    <a:pt x="5829" y="3823"/>
                  </a:lnTo>
                  <a:lnTo>
                    <a:pt x="5885" y="3709"/>
                  </a:lnTo>
                  <a:lnTo>
                    <a:pt x="5942" y="3577"/>
                  </a:lnTo>
                  <a:lnTo>
                    <a:pt x="5999" y="3444"/>
                  </a:lnTo>
                  <a:lnTo>
                    <a:pt x="6018" y="3312"/>
                  </a:lnTo>
                  <a:lnTo>
                    <a:pt x="6056" y="3160"/>
                  </a:lnTo>
                  <a:lnTo>
                    <a:pt x="6075" y="3009"/>
                  </a:lnTo>
                  <a:lnTo>
                    <a:pt x="6075" y="2858"/>
                  </a:lnTo>
                  <a:lnTo>
                    <a:pt x="6075" y="2687"/>
                  </a:lnTo>
                  <a:lnTo>
                    <a:pt x="6075" y="2687"/>
                  </a:lnTo>
                  <a:lnTo>
                    <a:pt x="6018" y="1912"/>
                  </a:lnTo>
                  <a:lnTo>
                    <a:pt x="5999" y="1022"/>
                  </a:lnTo>
                  <a:lnTo>
                    <a:pt x="5961" y="0"/>
                  </a:lnTo>
                  <a:lnTo>
                    <a:pt x="0"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4" name="Google Shape;3244;p34"/>
            <p:cNvSpPr/>
            <p:nvPr/>
          </p:nvSpPr>
          <p:spPr>
            <a:xfrm>
              <a:off x="3493700" y="4020529"/>
              <a:ext cx="83688" cy="95328"/>
            </a:xfrm>
            <a:custGeom>
              <a:avLst/>
              <a:gdLst/>
              <a:ahLst/>
              <a:cxnLst/>
              <a:rect l="l" t="t" r="r" b="b"/>
              <a:pathLst>
                <a:path w="2991" h="3407" extrusionOk="0">
                  <a:moveTo>
                    <a:pt x="2858" y="3066"/>
                  </a:moveTo>
                  <a:lnTo>
                    <a:pt x="2858" y="3066"/>
                  </a:lnTo>
                  <a:lnTo>
                    <a:pt x="2744" y="3141"/>
                  </a:lnTo>
                  <a:lnTo>
                    <a:pt x="2593" y="3198"/>
                  </a:lnTo>
                  <a:lnTo>
                    <a:pt x="2195" y="3312"/>
                  </a:lnTo>
                  <a:lnTo>
                    <a:pt x="1987" y="3369"/>
                  </a:lnTo>
                  <a:lnTo>
                    <a:pt x="1779" y="3387"/>
                  </a:lnTo>
                  <a:lnTo>
                    <a:pt x="1609" y="3406"/>
                  </a:lnTo>
                  <a:lnTo>
                    <a:pt x="1476" y="3387"/>
                  </a:lnTo>
                  <a:lnTo>
                    <a:pt x="1476" y="3387"/>
                  </a:lnTo>
                  <a:lnTo>
                    <a:pt x="1420" y="3350"/>
                  </a:lnTo>
                  <a:lnTo>
                    <a:pt x="1382" y="3312"/>
                  </a:lnTo>
                  <a:lnTo>
                    <a:pt x="1363" y="3274"/>
                  </a:lnTo>
                  <a:lnTo>
                    <a:pt x="1363" y="3236"/>
                  </a:lnTo>
                  <a:lnTo>
                    <a:pt x="1363" y="3123"/>
                  </a:lnTo>
                  <a:lnTo>
                    <a:pt x="1401" y="3028"/>
                  </a:lnTo>
                  <a:lnTo>
                    <a:pt x="1401" y="3028"/>
                  </a:lnTo>
                  <a:lnTo>
                    <a:pt x="1458" y="2933"/>
                  </a:lnTo>
                  <a:lnTo>
                    <a:pt x="1458" y="2933"/>
                  </a:lnTo>
                  <a:lnTo>
                    <a:pt x="1401" y="2933"/>
                  </a:lnTo>
                  <a:lnTo>
                    <a:pt x="1344" y="2914"/>
                  </a:lnTo>
                  <a:lnTo>
                    <a:pt x="1268" y="2877"/>
                  </a:lnTo>
                  <a:lnTo>
                    <a:pt x="1268" y="2877"/>
                  </a:lnTo>
                  <a:lnTo>
                    <a:pt x="1174" y="2801"/>
                  </a:lnTo>
                  <a:lnTo>
                    <a:pt x="1174" y="2801"/>
                  </a:lnTo>
                  <a:lnTo>
                    <a:pt x="1155" y="2763"/>
                  </a:lnTo>
                  <a:lnTo>
                    <a:pt x="1136" y="2725"/>
                  </a:lnTo>
                  <a:lnTo>
                    <a:pt x="1117" y="2612"/>
                  </a:lnTo>
                  <a:lnTo>
                    <a:pt x="1136" y="2498"/>
                  </a:lnTo>
                  <a:lnTo>
                    <a:pt x="1155" y="2403"/>
                  </a:lnTo>
                  <a:lnTo>
                    <a:pt x="1155" y="2403"/>
                  </a:lnTo>
                  <a:lnTo>
                    <a:pt x="1174" y="2309"/>
                  </a:lnTo>
                  <a:lnTo>
                    <a:pt x="1174" y="2309"/>
                  </a:lnTo>
                  <a:lnTo>
                    <a:pt x="1117" y="2309"/>
                  </a:lnTo>
                  <a:lnTo>
                    <a:pt x="947" y="2290"/>
                  </a:lnTo>
                  <a:lnTo>
                    <a:pt x="947" y="2290"/>
                  </a:lnTo>
                  <a:lnTo>
                    <a:pt x="833" y="2271"/>
                  </a:lnTo>
                  <a:lnTo>
                    <a:pt x="833" y="2271"/>
                  </a:lnTo>
                  <a:lnTo>
                    <a:pt x="720" y="2214"/>
                  </a:lnTo>
                  <a:lnTo>
                    <a:pt x="606" y="2139"/>
                  </a:lnTo>
                  <a:lnTo>
                    <a:pt x="549" y="2082"/>
                  </a:lnTo>
                  <a:lnTo>
                    <a:pt x="511" y="2025"/>
                  </a:lnTo>
                  <a:lnTo>
                    <a:pt x="492" y="1930"/>
                  </a:lnTo>
                  <a:lnTo>
                    <a:pt x="474" y="1836"/>
                  </a:lnTo>
                  <a:lnTo>
                    <a:pt x="474" y="1836"/>
                  </a:lnTo>
                  <a:lnTo>
                    <a:pt x="474" y="1741"/>
                  </a:lnTo>
                  <a:lnTo>
                    <a:pt x="474" y="1741"/>
                  </a:lnTo>
                  <a:lnTo>
                    <a:pt x="341" y="1760"/>
                  </a:lnTo>
                  <a:lnTo>
                    <a:pt x="228" y="1741"/>
                  </a:lnTo>
                  <a:lnTo>
                    <a:pt x="228" y="1741"/>
                  </a:lnTo>
                  <a:lnTo>
                    <a:pt x="152" y="1703"/>
                  </a:lnTo>
                  <a:lnTo>
                    <a:pt x="95" y="1665"/>
                  </a:lnTo>
                  <a:lnTo>
                    <a:pt x="38" y="1609"/>
                  </a:lnTo>
                  <a:lnTo>
                    <a:pt x="19" y="1533"/>
                  </a:lnTo>
                  <a:lnTo>
                    <a:pt x="0" y="1457"/>
                  </a:lnTo>
                  <a:lnTo>
                    <a:pt x="0" y="1401"/>
                  </a:lnTo>
                  <a:lnTo>
                    <a:pt x="19" y="1344"/>
                  </a:lnTo>
                  <a:lnTo>
                    <a:pt x="57" y="1287"/>
                  </a:lnTo>
                  <a:lnTo>
                    <a:pt x="57" y="1287"/>
                  </a:lnTo>
                  <a:lnTo>
                    <a:pt x="171" y="1173"/>
                  </a:lnTo>
                  <a:lnTo>
                    <a:pt x="379" y="1003"/>
                  </a:lnTo>
                  <a:lnTo>
                    <a:pt x="682" y="776"/>
                  </a:lnTo>
                  <a:lnTo>
                    <a:pt x="1022" y="549"/>
                  </a:lnTo>
                  <a:lnTo>
                    <a:pt x="1382" y="322"/>
                  </a:lnTo>
                  <a:lnTo>
                    <a:pt x="1741" y="133"/>
                  </a:lnTo>
                  <a:lnTo>
                    <a:pt x="1893" y="76"/>
                  </a:lnTo>
                  <a:lnTo>
                    <a:pt x="2025" y="19"/>
                  </a:lnTo>
                  <a:lnTo>
                    <a:pt x="2158" y="0"/>
                  </a:lnTo>
                  <a:lnTo>
                    <a:pt x="2252" y="0"/>
                  </a:lnTo>
                  <a:lnTo>
                    <a:pt x="2252" y="0"/>
                  </a:lnTo>
                  <a:lnTo>
                    <a:pt x="2328" y="19"/>
                  </a:lnTo>
                  <a:lnTo>
                    <a:pt x="2385" y="57"/>
                  </a:lnTo>
                  <a:lnTo>
                    <a:pt x="2441" y="95"/>
                  </a:lnTo>
                  <a:lnTo>
                    <a:pt x="2460" y="152"/>
                  </a:lnTo>
                  <a:lnTo>
                    <a:pt x="2517" y="265"/>
                  </a:lnTo>
                  <a:lnTo>
                    <a:pt x="2517" y="398"/>
                  </a:lnTo>
                  <a:lnTo>
                    <a:pt x="2498" y="530"/>
                  </a:lnTo>
                  <a:lnTo>
                    <a:pt x="2498" y="644"/>
                  </a:lnTo>
                  <a:lnTo>
                    <a:pt x="2479" y="719"/>
                  </a:lnTo>
                  <a:lnTo>
                    <a:pt x="2479" y="757"/>
                  </a:lnTo>
                  <a:lnTo>
                    <a:pt x="2479" y="757"/>
                  </a:lnTo>
                  <a:lnTo>
                    <a:pt x="2631" y="871"/>
                  </a:lnTo>
                  <a:lnTo>
                    <a:pt x="2725" y="984"/>
                  </a:lnTo>
                  <a:lnTo>
                    <a:pt x="2782" y="1098"/>
                  </a:lnTo>
                  <a:lnTo>
                    <a:pt x="2801" y="1211"/>
                  </a:lnTo>
                  <a:lnTo>
                    <a:pt x="2782" y="1344"/>
                  </a:lnTo>
                  <a:lnTo>
                    <a:pt x="2744" y="1457"/>
                  </a:lnTo>
                  <a:lnTo>
                    <a:pt x="2669" y="1590"/>
                  </a:lnTo>
                  <a:lnTo>
                    <a:pt x="2593" y="1703"/>
                  </a:lnTo>
                  <a:lnTo>
                    <a:pt x="2593" y="1703"/>
                  </a:lnTo>
                  <a:lnTo>
                    <a:pt x="2687" y="1741"/>
                  </a:lnTo>
                  <a:lnTo>
                    <a:pt x="2744" y="1798"/>
                  </a:lnTo>
                  <a:lnTo>
                    <a:pt x="2801" y="1855"/>
                  </a:lnTo>
                  <a:lnTo>
                    <a:pt x="2839" y="1911"/>
                  </a:lnTo>
                  <a:lnTo>
                    <a:pt x="2877" y="1968"/>
                  </a:lnTo>
                  <a:lnTo>
                    <a:pt x="2877" y="2025"/>
                  </a:lnTo>
                  <a:lnTo>
                    <a:pt x="2877" y="2139"/>
                  </a:lnTo>
                  <a:lnTo>
                    <a:pt x="2858" y="2252"/>
                  </a:lnTo>
                  <a:lnTo>
                    <a:pt x="2820" y="2328"/>
                  </a:lnTo>
                  <a:lnTo>
                    <a:pt x="2763" y="2403"/>
                  </a:lnTo>
                  <a:lnTo>
                    <a:pt x="2763" y="2403"/>
                  </a:lnTo>
                  <a:lnTo>
                    <a:pt x="2839" y="2479"/>
                  </a:lnTo>
                  <a:lnTo>
                    <a:pt x="2896" y="2555"/>
                  </a:lnTo>
                  <a:lnTo>
                    <a:pt x="2952" y="2649"/>
                  </a:lnTo>
                  <a:lnTo>
                    <a:pt x="2990" y="2763"/>
                  </a:lnTo>
                  <a:lnTo>
                    <a:pt x="2990" y="2858"/>
                  </a:lnTo>
                  <a:lnTo>
                    <a:pt x="2990" y="2914"/>
                  </a:lnTo>
                  <a:lnTo>
                    <a:pt x="2952" y="2971"/>
                  </a:lnTo>
                  <a:lnTo>
                    <a:pt x="2915" y="3028"/>
                  </a:lnTo>
                  <a:lnTo>
                    <a:pt x="2858" y="3066"/>
                  </a:lnTo>
                  <a:lnTo>
                    <a:pt x="2858" y="3066"/>
                  </a:lnTo>
                  <a:close/>
                </a:path>
              </a:pathLst>
            </a:custGeom>
            <a:solidFill>
              <a:srgbClr val="CA81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5" name="Google Shape;3245;p34"/>
            <p:cNvSpPr/>
            <p:nvPr/>
          </p:nvSpPr>
          <p:spPr>
            <a:xfrm>
              <a:off x="3500051" y="4051756"/>
              <a:ext cx="48210" cy="20146"/>
            </a:xfrm>
            <a:custGeom>
              <a:avLst/>
              <a:gdLst/>
              <a:ahLst/>
              <a:cxnLst/>
              <a:rect l="l" t="t" r="r" b="b"/>
              <a:pathLst>
                <a:path w="1723" h="720" extrusionOk="0">
                  <a:moveTo>
                    <a:pt x="1722" y="57"/>
                  </a:moveTo>
                  <a:lnTo>
                    <a:pt x="1722" y="57"/>
                  </a:lnTo>
                  <a:lnTo>
                    <a:pt x="1552" y="209"/>
                  </a:lnTo>
                  <a:lnTo>
                    <a:pt x="1344" y="341"/>
                  </a:lnTo>
                  <a:lnTo>
                    <a:pt x="1344" y="341"/>
                  </a:lnTo>
                  <a:lnTo>
                    <a:pt x="1155" y="436"/>
                  </a:lnTo>
                  <a:lnTo>
                    <a:pt x="947" y="531"/>
                  </a:lnTo>
                  <a:lnTo>
                    <a:pt x="947" y="531"/>
                  </a:lnTo>
                  <a:lnTo>
                    <a:pt x="606" y="625"/>
                  </a:lnTo>
                  <a:lnTo>
                    <a:pt x="247" y="720"/>
                  </a:lnTo>
                  <a:lnTo>
                    <a:pt x="247" y="720"/>
                  </a:lnTo>
                  <a:lnTo>
                    <a:pt x="247" y="625"/>
                  </a:lnTo>
                  <a:lnTo>
                    <a:pt x="247" y="625"/>
                  </a:lnTo>
                  <a:lnTo>
                    <a:pt x="114" y="644"/>
                  </a:lnTo>
                  <a:lnTo>
                    <a:pt x="1" y="625"/>
                  </a:lnTo>
                  <a:lnTo>
                    <a:pt x="1" y="625"/>
                  </a:lnTo>
                  <a:lnTo>
                    <a:pt x="38" y="606"/>
                  </a:lnTo>
                  <a:lnTo>
                    <a:pt x="38" y="606"/>
                  </a:lnTo>
                  <a:lnTo>
                    <a:pt x="455" y="474"/>
                  </a:lnTo>
                  <a:lnTo>
                    <a:pt x="871" y="303"/>
                  </a:lnTo>
                  <a:lnTo>
                    <a:pt x="871" y="303"/>
                  </a:lnTo>
                  <a:lnTo>
                    <a:pt x="1060" y="209"/>
                  </a:lnTo>
                  <a:lnTo>
                    <a:pt x="1268" y="133"/>
                  </a:lnTo>
                  <a:lnTo>
                    <a:pt x="1268" y="133"/>
                  </a:lnTo>
                  <a:lnTo>
                    <a:pt x="1477" y="57"/>
                  </a:lnTo>
                  <a:lnTo>
                    <a:pt x="1685" y="1"/>
                  </a:lnTo>
                  <a:lnTo>
                    <a:pt x="1685" y="1"/>
                  </a:lnTo>
                  <a:lnTo>
                    <a:pt x="1704" y="1"/>
                  </a:lnTo>
                  <a:lnTo>
                    <a:pt x="1722" y="20"/>
                  </a:lnTo>
                  <a:lnTo>
                    <a:pt x="1722" y="39"/>
                  </a:lnTo>
                  <a:lnTo>
                    <a:pt x="1722" y="57"/>
                  </a:lnTo>
                  <a:lnTo>
                    <a:pt x="1722" y="57"/>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6" name="Google Shape;3246;p34"/>
            <p:cNvSpPr/>
            <p:nvPr/>
          </p:nvSpPr>
          <p:spPr>
            <a:xfrm>
              <a:off x="3520169" y="4070307"/>
              <a:ext cx="39200" cy="17488"/>
            </a:xfrm>
            <a:custGeom>
              <a:avLst/>
              <a:gdLst/>
              <a:ahLst/>
              <a:cxnLst/>
              <a:rect l="l" t="t" r="r" b="b"/>
              <a:pathLst>
                <a:path w="1401" h="625" extrusionOk="0">
                  <a:moveTo>
                    <a:pt x="1363" y="170"/>
                  </a:moveTo>
                  <a:lnTo>
                    <a:pt x="1363" y="170"/>
                  </a:lnTo>
                  <a:lnTo>
                    <a:pt x="1231" y="265"/>
                  </a:lnTo>
                  <a:lnTo>
                    <a:pt x="1079" y="341"/>
                  </a:lnTo>
                  <a:lnTo>
                    <a:pt x="758" y="454"/>
                  </a:lnTo>
                  <a:lnTo>
                    <a:pt x="758" y="454"/>
                  </a:lnTo>
                  <a:lnTo>
                    <a:pt x="493" y="549"/>
                  </a:lnTo>
                  <a:lnTo>
                    <a:pt x="209" y="624"/>
                  </a:lnTo>
                  <a:lnTo>
                    <a:pt x="209" y="624"/>
                  </a:lnTo>
                  <a:lnTo>
                    <a:pt x="228" y="530"/>
                  </a:lnTo>
                  <a:lnTo>
                    <a:pt x="228" y="530"/>
                  </a:lnTo>
                  <a:lnTo>
                    <a:pt x="171" y="530"/>
                  </a:lnTo>
                  <a:lnTo>
                    <a:pt x="1" y="511"/>
                  </a:lnTo>
                  <a:lnTo>
                    <a:pt x="1" y="511"/>
                  </a:lnTo>
                  <a:lnTo>
                    <a:pt x="1" y="511"/>
                  </a:lnTo>
                  <a:lnTo>
                    <a:pt x="341" y="397"/>
                  </a:lnTo>
                  <a:lnTo>
                    <a:pt x="644" y="265"/>
                  </a:lnTo>
                  <a:lnTo>
                    <a:pt x="644" y="265"/>
                  </a:lnTo>
                  <a:lnTo>
                    <a:pt x="966" y="114"/>
                  </a:lnTo>
                  <a:lnTo>
                    <a:pt x="1117" y="57"/>
                  </a:lnTo>
                  <a:lnTo>
                    <a:pt x="1287" y="0"/>
                  </a:lnTo>
                  <a:lnTo>
                    <a:pt x="1287" y="0"/>
                  </a:lnTo>
                  <a:lnTo>
                    <a:pt x="1325" y="0"/>
                  </a:lnTo>
                  <a:lnTo>
                    <a:pt x="1344" y="19"/>
                  </a:lnTo>
                  <a:lnTo>
                    <a:pt x="1401" y="57"/>
                  </a:lnTo>
                  <a:lnTo>
                    <a:pt x="1401" y="114"/>
                  </a:lnTo>
                  <a:lnTo>
                    <a:pt x="1382" y="151"/>
                  </a:lnTo>
                  <a:lnTo>
                    <a:pt x="1363" y="170"/>
                  </a:lnTo>
                  <a:lnTo>
                    <a:pt x="1363" y="17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7" name="Google Shape;3247;p34"/>
            <p:cNvSpPr/>
            <p:nvPr/>
          </p:nvSpPr>
          <p:spPr>
            <a:xfrm>
              <a:off x="3529179" y="4089361"/>
              <a:ext cx="39200" cy="15893"/>
            </a:xfrm>
            <a:custGeom>
              <a:avLst/>
              <a:gdLst/>
              <a:ahLst/>
              <a:cxnLst/>
              <a:rect l="l" t="t" r="r" b="b"/>
              <a:pathLst>
                <a:path w="1401" h="568" extrusionOk="0">
                  <a:moveTo>
                    <a:pt x="1363" y="114"/>
                  </a:moveTo>
                  <a:lnTo>
                    <a:pt x="1363" y="114"/>
                  </a:lnTo>
                  <a:lnTo>
                    <a:pt x="1249" y="208"/>
                  </a:lnTo>
                  <a:lnTo>
                    <a:pt x="1098" y="303"/>
                  </a:lnTo>
                  <a:lnTo>
                    <a:pt x="946" y="379"/>
                  </a:lnTo>
                  <a:lnTo>
                    <a:pt x="795" y="454"/>
                  </a:lnTo>
                  <a:lnTo>
                    <a:pt x="644" y="492"/>
                  </a:lnTo>
                  <a:lnTo>
                    <a:pt x="473" y="530"/>
                  </a:lnTo>
                  <a:lnTo>
                    <a:pt x="133" y="568"/>
                  </a:lnTo>
                  <a:lnTo>
                    <a:pt x="133" y="568"/>
                  </a:lnTo>
                  <a:lnTo>
                    <a:pt x="190" y="473"/>
                  </a:lnTo>
                  <a:lnTo>
                    <a:pt x="190" y="473"/>
                  </a:lnTo>
                  <a:lnTo>
                    <a:pt x="133" y="473"/>
                  </a:lnTo>
                  <a:lnTo>
                    <a:pt x="76" y="454"/>
                  </a:lnTo>
                  <a:lnTo>
                    <a:pt x="0" y="417"/>
                  </a:lnTo>
                  <a:lnTo>
                    <a:pt x="0" y="417"/>
                  </a:lnTo>
                  <a:lnTo>
                    <a:pt x="171" y="398"/>
                  </a:lnTo>
                  <a:lnTo>
                    <a:pt x="341" y="360"/>
                  </a:lnTo>
                  <a:lnTo>
                    <a:pt x="681" y="265"/>
                  </a:lnTo>
                  <a:lnTo>
                    <a:pt x="1003" y="133"/>
                  </a:lnTo>
                  <a:lnTo>
                    <a:pt x="1325" y="0"/>
                  </a:lnTo>
                  <a:lnTo>
                    <a:pt x="1325" y="0"/>
                  </a:lnTo>
                  <a:lnTo>
                    <a:pt x="1363" y="0"/>
                  </a:lnTo>
                  <a:lnTo>
                    <a:pt x="1382" y="19"/>
                  </a:lnTo>
                  <a:lnTo>
                    <a:pt x="1401" y="76"/>
                  </a:lnTo>
                  <a:lnTo>
                    <a:pt x="1363" y="114"/>
                  </a:lnTo>
                  <a:lnTo>
                    <a:pt x="1363" y="114"/>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8" name="Google Shape;3248;p34"/>
            <p:cNvSpPr/>
            <p:nvPr/>
          </p:nvSpPr>
          <p:spPr>
            <a:xfrm>
              <a:off x="3330631" y="3751021"/>
              <a:ext cx="97958" cy="95328"/>
            </a:xfrm>
            <a:custGeom>
              <a:avLst/>
              <a:gdLst/>
              <a:ahLst/>
              <a:cxnLst/>
              <a:rect l="l" t="t" r="r" b="b"/>
              <a:pathLst>
                <a:path w="3501" h="3407" extrusionOk="0">
                  <a:moveTo>
                    <a:pt x="1741" y="3407"/>
                  </a:moveTo>
                  <a:lnTo>
                    <a:pt x="1741" y="3407"/>
                  </a:lnTo>
                  <a:lnTo>
                    <a:pt x="1741" y="3407"/>
                  </a:lnTo>
                  <a:lnTo>
                    <a:pt x="1571" y="3388"/>
                  </a:lnTo>
                  <a:lnTo>
                    <a:pt x="1401" y="3369"/>
                  </a:lnTo>
                  <a:lnTo>
                    <a:pt x="1230" y="3331"/>
                  </a:lnTo>
                  <a:lnTo>
                    <a:pt x="1060" y="3255"/>
                  </a:lnTo>
                  <a:lnTo>
                    <a:pt x="909" y="3199"/>
                  </a:lnTo>
                  <a:lnTo>
                    <a:pt x="776" y="3104"/>
                  </a:lnTo>
                  <a:lnTo>
                    <a:pt x="644" y="3009"/>
                  </a:lnTo>
                  <a:lnTo>
                    <a:pt x="511" y="2896"/>
                  </a:lnTo>
                  <a:lnTo>
                    <a:pt x="398" y="2763"/>
                  </a:lnTo>
                  <a:lnTo>
                    <a:pt x="303" y="2631"/>
                  </a:lnTo>
                  <a:lnTo>
                    <a:pt x="208" y="2479"/>
                  </a:lnTo>
                  <a:lnTo>
                    <a:pt x="133" y="2328"/>
                  </a:lnTo>
                  <a:lnTo>
                    <a:pt x="76" y="2177"/>
                  </a:lnTo>
                  <a:lnTo>
                    <a:pt x="38" y="2006"/>
                  </a:lnTo>
                  <a:lnTo>
                    <a:pt x="0" y="1836"/>
                  </a:lnTo>
                  <a:lnTo>
                    <a:pt x="0" y="1647"/>
                  </a:lnTo>
                  <a:lnTo>
                    <a:pt x="0" y="1"/>
                  </a:lnTo>
                  <a:lnTo>
                    <a:pt x="3501" y="1"/>
                  </a:lnTo>
                  <a:lnTo>
                    <a:pt x="3501" y="1647"/>
                  </a:lnTo>
                  <a:lnTo>
                    <a:pt x="3501" y="1647"/>
                  </a:lnTo>
                  <a:lnTo>
                    <a:pt x="3501" y="1836"/>
                  </a:lnTo>
                  <a:lnTo>
                    <a:pt x="3463" y="2006"/>
                  </a:lnTo>
                  <a:lnTo>
                    <a:pt x="3425" y="2177"/>
                  </a:lnTo>
                  <a:lnTo>
                    <a:pt x="3369" y="2328"/>
                  </a:lnTo>
                  <a:lnTo>
                    <a:pt x="3293" y="2479"/>
                  </a:lnTo>
                  <a:lnTo>
                    <a:pt x="3198" y="2631"/>
                  </a:lnTo>
                  <a:lnTo>
                    <a:pt x="3104" y="2763"/>
                  </a:lnTo>
                  <a:lnTo>
                    <a:pt x="2990" y="2896"/>
                  </a:lnTo>
                  <a:lnTo>
                    <a:pt x="2858" y="3009"/>
                  </a:lnTo>
                  <a:lnTo>
                    <a:pt x="2725" y="3104"/>
                  </a:lnTo>
                  <a:lnTo>
                    <a:pt x="2593" y="3199"/>
                  </a:lnTo>
                  <a:lnTo>
                    <a:pt x="2441" y="3255"/>
                  </a:lnTo>
                  <a:lnTo>
                    <a:pt x="2271" y="3331"/>
                  </a:lnTo>
                  <a:lnTo>
                    <a:pt x="2101" y="3369"/>
                  </a:lnTo>
                  <a:lnTo>
                    <a:pt x="1930" y="3388"/>
                  </a:lnTo>
                  <a:lnTo>
                    <a:pt x="1741" y="3407"/>
                  </a:lnTo>
                  <a:lnTo>
                    <a:pt x="1741" y="3407"/>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49" name="Google Shape;3249;p34"/>
            <p:cNvSpPr/>
            <p:nvPr/>
          </p:nvSpPr>
          <p:spPr>
            <a:xfrm>
              <a:off x="3117253" y="3581068"/>
              <a:ext cx="101148" cy="124455"/>
            </a:xfrm>
            <a:custGeom>
              <a:avLst/>
              <a:gdLst/>
              <a:ahLst/>
              <a:cxnLst/>
              <a:rect l="l" t="t" r="r" b="b"/>
              <a:pathLst>
                <a:path w="3615" h="4448"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0" name="Google Shape;3250;p34"/>
            <p:cNvSpPr/>
            <p:nvPr/>
          </p:nvSpPr>
          <p:spPr>
            <a:xfrm>
              <a:off x="3117253" y="3581068"/>
              <a:ext cx="101148" cy="124455"/>
            </a:xfrm>
            <a:custGeom>
              <a:avLst/>
              <a:gdLst/>
              <a:ahLst/>
              <a:cxnLst/>
              <a:rect l="l" t="t" r="r" b="b"/>
              <a:pathLst>
                <a:path w="3615" h="4448" fill="none"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1" name="Google Shape;3251;p34"/>
            <p:cNvSpPr/>
            <p:nvPr/>
          </p:nvSpPr>
          <p:spPr>
            <a:xfrm>
              <a:off x="3137903" y="3597492"/>
              <a:ext cx="72021" cy="86318"/>
            </a:xfrm>
            <a:custGeom>
              <a:avLst/>
              <a:gdLst/>
              <a:ahLst/>
              <a:cxnLst/>
              <a:rect l="l" t="t" r="r" b="b"/>
              <a:pathLst>
                <a:path w="2574" h="3085" extrusionOk="0">
                  <a:moveTo>
                    <a:pt x="0" y="1022"/>
                  </a:moveTo>
                  <a:lnTo>
                    <a:pt x="0" y="1022"/>
                  </a:lnTo>
                  <a:lnTo>
                    <a:pt x="38" y="1211"/>
                  </a:lnTo>
                  <a:lnTo>
                    <a:pt x="95" y="1419"/>
                  </a:lnTo>
                  <a:lnTo>
                    <a:pt x="190" y="1590"/>
                  </a:lnTo>
                  <a:lnTo>
                    <a:pt x="284" y="1779"/>
                  </a:lnTo>
                  <a:lnTo>
                    <a:pt x="284" y="1779"/>
                  </a:lnTo>
                  <a:lnTo>
                    <a:pt x="322" y="1798"/>
                  </a:lnTo>
                  <a:lnTo>
                    <a:pt x="360" y="1817"/>
                  </a:lnTo>
                  <a:lnTo>
                    <a:pt x="398" y="1817"/>
                  </a:lnTo>
                  <a:lnTo>
                    <a:pt x="436" y="1798"/>
                  </a:lnTo>
                  <a:lnTo>
                    <a:pt x="455" y="1779"/>
                  </a:lnTo>
                  <a:lnTo>
                    <a:pt x="473" y="1760"/>
                  </a:lnTo>
                  <a:lnTo>
                    <a:pt x="492" y="1722"/>
                  </a:lnTo>
                  <a:lnTo>
                    <a:pt x="473" y="1684"/>
                  </a:lnTo>
                  <a:lnTo>
                    <a:pt x="473" y="1684"/>
                  </a:lnTo>
                  <a:lnTo>
                    <a:pt x="398" y="1457"/>
                  </a:lnTo>
                  <a:lnTo>
                    <a:pt x="341" y="1249"/>
                  </a:lnTo>
                  <a:lnTo>
                    <a:pt x="322" y="1135"/>
                  </a:lnTo>
                  <a:lnTo>
                    <a:pt x="322" y="1022"/>
                  </a:lnTo>
                  <a:lnTo>
                    <a:pt x="341" y="908"/>
                  </a:lnTo>
                  <a:lnTo>
                    <a:pt x="379" y="795"/>
                  </a:lnTo>
                  <a:lnTo>
                    <a:pt x="379" y="795"/>
                  </a:lnTo>
                  <a:lnTo>
                    <a:pt x="417" y="719"/>
                  </a:lnTo>
                  <a:lnTo>
                    <a:pt x="455" y="643"/>
                  </a:lnTo>
                  <a:lnTo>
                    <a:pt x="511" y="587"/>
                  </a:lnTo>
                  <a:lnTo>
                    <a:pt x="587" y="549"/>
                  </a:lnTo>
                  <a:lnTo>
                    <a:pt x="644" y="511"/>
                  </a:lnTo>
                  <a:lnTo>
                    <a:pt x="719" y="492"/>
                  </a:lnTo>
                  <a:lnTo>
                    <a:pt x="814" y="492"/>
                  </a:lnTo>
                  <a:lnTo>
                    <a:pt x="890" y="492"/>
                  </a:lnTo>
                  <a:lnTo>
                    <a:pt x="890" y="492"/>
                  </a:lnTo>
                  <a:lnTo>
                    <a:pt x="1060" y="530"/>
                  </a:lnTo>
                  <a:lnTo>
                    <a:pt x="1211" y="587"/>
                  </a:lnTo>
                  <a:lnTo>
                    <a:pt x="1363" y="681"/>
                  </a:lnTo>
                  <a:lnTo>
                    <a:pt x="1495" y="776"/>
                  </a:lnTo>
                  <a:lnTo>
                    <a:pt x="1628" y="889"/>
                  </a:lnTo>
                  <a:lnTo>
                    <a:pt x="1741" y="1022"/>
                  </a:lnTo>
                  <a:lnTo>
                    <a:pt x="1855" y="1154"/>
                  </a:lnTo>
                  <a:lnTo>
                    <a:pt x="1949" y="1287"/>
                  </a:lnTo>
                  <a:lnTo>
                    <a:pt x="1949" y="1287"/>
                  </a:lnTo>
                  <a:lnTo>
                    <a:pt x="1987" y="1381"/>
                  </a:lnTo>
                  <a:lnTo>
                    <a:pt x="1987" y="1381"/>
                  </a:lnTo>
                  <a:lnTo>
                    <a:pt x="1949" y="1362"/>
                  </a:lnTo>
                  <a:lnTo>
                    <a:pt x="1949" y="1362"/>
                  </a:lnTo>
                  <a:lnTo>
                    <a:pt x="1779" y="1268"/>
                  </a:lnTo>
                  <a:lnTo>
                    <a:pt x="1703" y="1249"/>
                  </a:lnTo>
                  <a:lnTo>
                    <a:pt x="1609" y="1230"/>
                  </a:lnTo>
                  <a:lnTo>
                    <a:pt x="1514" y="1230"/>
                  </a:lnTo>
                  <a:lnTo>
                    <a:pt x="1439" y="1249"/>
                  </a:lnTo>
                  <a:lnTo>
                    <a:pt x="1344" y="1268"/>
                  </a:lnTo>
                  <a:lnTo>
                    <a:pt x="1268" y="1325"/>
                  </a:lnTo>
                  <a:lnTo>
                    <a:pt x="1268" y="1325"/>
                  </a:lnTo>
                  <a:lnTo>
                    <a:pt x="1193" y="1381"/>
                  </a:lnTo>
                  <a:lnTo>
                    <a:pt x="1117" y="1438"/>
                  </a:lnTo>
                  <a:lnTo>
                    <a:pt x="1060" y="1495"/>
                  </a:lnTo>
                  <a:lnTo>
                    <a:pt x="1022" y="1571"/>
                  </a:lnTo>
                  <a:lnTo>
                    <a:pt x="965" y="1741"/>
                  </a:lnTo>
                  <a:lnTo>
                    <a:pt x="947" y="1892"/>
                  </a:lnTo>
                  <a:lnTo>
                    <a:pt x="965" y="2063"/>
                  </a:lnTo>
                  <a:lnTo>
                    <a:pt x="1003" y="2233"/>
                  </a:lnTo>
                  <a:lnTo>
                    <a:pt x="1079" y="2403"/>
                  </a:lnTo>
                  <a:lnTo>
                    <a:pt x="1174" y="2536"/>
                  </a:lnTo>
                  <a:lnTo>
                    <a:pt x="1174" y="2536"/>
                  </a:lnTo>
                  <a:lnTo>
                    <a:pt x="1306" y="2687"/>
                  </a:lnTo>
                  <a:lnTo>
                    <a:pt x="1439" y="2801"/>
                  </a:lnTo>
                  <a:lnTo>
                    <a:pt x="1609" y="2914"/>
                  </a:lnTo>
                  <a:lnTo>
                    <a:pt x="1779" y="2990"/>
                  </a:lnTo>
                  <a:lnTo>
                    <a:pt x="1949" y="3047"/>
                  </a:lnTo>
                  <a:lnTo>
                    <a:pt x="2139" y="3084"/>
                  </a:lnTo>
                  <a:lnTo>
                    <a:pt x="2328" y="3066"/>
                  </a:lnTo>
                  <a:lnTo>
                    <a:pt x="2423" y="3028"/>
                  </a:lnTo>
                  <a:lnTo>
                    <a:pt x="2498" y="2990"/>
                  </a:lnTo>
                  <a:lnTo>
                    <a:pt x="2498" y="2990"/>
                  </a:lnTo>
                  <a:lnTo>
                    <a:pt x="2555" y="2971"/>
                  </a:lnTo>
                  <a:lnTo>
                    <a:pt x="2574" y="2914"/>
                  </a:lnTo>
                  <a:lnTo>
                    <a:pt x="2574" y="2876"/>
                  </a:lnTo>
                  <a:lnTo>
                    <a:pt x="2574" y="2820"/>
                  </a:lnTo>
                  <a:lnTo>
                    <a:pt x="2555" y="2782"/>
                  </a:lnTo>
                  <a:lnTo>
                    <a:pt x="2517" y="2744"/>
                  </a:lnTo>
                  <a:lnTo>
                    <a:pt x="2479" y="2725"/>
                  </a:lnTo>
                  <a:lnTo>
                    <a:pt x="2423" y="2706"/>
                  </a:lnTo>
                  <a:lnTo>
                    <a:pt x="2423" y="2706"/>
                  </a:lnTo>
                  <a:lnTo>
                    <a:pt x="2195" y="2706"/>
                  </a:lnTo>
                  <a:lnTo>
                    <a:pt x="1968" y="2649"/>
                  </a:lnTo>
                  <a:lnTo>
                    <a:pt x="1874" y="2630"/>
                  </a:lnTo>
                  <a:lnTo>
                    <a:pt x="1779" y="2574"/>
                  </a:lnTo>
                  <a:lnTo>
                    <a:pt x="1666" y="2517"/>
                  </a:lnTo>
                  <a:lnTo>
                    <a:pt x="1571" y="2441"/>
                  </a:lnTo>
                  <a:lnTo>
                    <a:pt x="1571" y="2441"/>
                  </a:lnTo>
                  <a:lnTo>
                    <a:pt x="1457" y="2309"/>
                  </a:lnTo>
                  <a:lnTo>
                    <a:pt x="1344" y="2157"/>
                  </a:lnTo>
                  <a:lnTo>
                    <a:pt x="1306" y="2063"/>
                  </a:lnTo>
                  <a:lnTo>
                    <a:pt x="1287" y="1987"/>
                  </a:lnTo>
                  <a:lnTo>
                    <a:pt x="1287" y="1892"/>
                  </a:lnTo>
                  <a:lnTo>
                    <a:pt x="1325" y="1798"/>
                  </a:lnTo>
                  <a:lnTo>
                    <a:pt x="1325" y="1798"/>
                  </a:lnTo>
                  <a:lnTo>
                    <a:pt x="1363" y="1741"/>
                  </a:lnTo>
                  <a:lnTo>
                    <a:pt x="1420" y="1684"/>
                  </a:lnTo>
                  <a:lnTo>
                    <a:pt x="1476" y="1646"/>
                  </a:lnTo>
                  <a:lnTo>
                    <a:pt x="1552" y="1627"/>
                  </a:lnTo>
                  <a:lnTo>
                    <a:pt x="1552" y="1627"/>
                  </a:lnTo>
                  <a:lnTo>
                    <a:pt x="1609" y="1646"/>
                  </a:lnTo>
                  <a:lnTo>
                    <a:pt x="1666" y="1684"/>
                  </a:lnTo>
                  <a:lnTo>
                    <a:pt x="1779" y="1779"/>
                  </a:lnTo>
                  <a:lnTo>
                    <a:pt x="1779" y="1779"/>
                  </a:lnTo>
                  <a:lnTo>
                    <a:pt x="1874" y="1836"/>
                  </a:lnTo>
                  <a:lnTo>
                    <a:pt x="1968" y="1873"/>
                  </a:lnTo>
                  <a:lnTo>
                    <a:pt x="2082" y="1911"/>
                  </a:lnTo>
                  <a:lnTo>
                    <a:pt x="2177" y="1911"/>
                  </a:lnTo>
                  <a:lnTo>
                    <a:pt x="2271" y="1892"/>
                  </a:lnTo>
                  <a:lnTo>
                    <a:pt x="2366" y="1854"/>
                  </a:lnTo>
                  <a:lnTo>
                    <a:pt x="2460" y="1779"/>
                  </a:lnTo>
                  <a:lnTo>
                    <a:pt x="2517" y="1684"/>
                  </a:lnTo>
                  <a:lnTo>
                    <a:pt x="2517" y="1684"/>
                  </a:lnTo>
                  <a:lnTo>
                    <a:pt x="2536" y="1590"/>
                  </a:lnTo>
                  <a:lnTo>
                    <a:pt x="2555" y="1495"/>
                  </a:lnTo>
                  <a:lnTo>
                    <a:pt x="2536" y="1400"/>
                  </a:lnTo>
                  <a:lnTo>
                    <a:pt x="2498" y="1306"/>
                  </a:lnTo>
                  <a:lnTo>
                    <a:pt x="2423" y="1116"/>
                  </a:lnTo>
                  <a:lnTo>
                    <a:pt x="2328" y="946"/>
                  </a:lnTo>
                  <a:lnTo>
                    <a:pt x="2328" y="946"/>
                  </a:lnTo>
                  <a:lnTo>
                    <a:pt x="2214" y="795"/>
                  </a:lnTo>
                  <a:lnTo>
                    <a:pt x="2082" y="643"/>
                  </a:lnTo>
                  <a:lnTo>
                    <a:pt x="1931" y="492"/>
                  </a:lnTo>
                  <a:lnTo>
                    <a:pt x="1779" y="378"/>
                  </a:lnTo>
                  <a:lnTo>
                    <a:pt x="1779" y="378"/>
                  </a:lnTo>
                  <a:lnTo>
                    <a:pt x="1609" y="265"/>
                  </a:lnTo>
                  <a:lnTo>
                    <a:pt x="1439" y="151"/>
                  </a:lnTo>
                  <a:lnTo>
                    <a:pt x="1230" y="76"/>
                  </a:lnTo>
                  <a:lnTo>
                    <a:pt x="1041" y="19"/>
                  </a:lnTo>
                  <a:lnTo>
                    <a:pt x="833" y="0"/>
                  </a:lnTo>
                  <a:lnTo>
                    <a:pt x="738" y="19"/>
                  </a:lnTo>
                  <a:lnTo>
                    <a:pt x="625" y="38"/>
                  </a:lnTo>
                  <a:lnTo>
                    <a:pt x="530" y="76"/>
                  </a:lnTo>
                  <a:lnTo>
                    <a:pt x="436" y="114"/>
                  </a:lnTo>
                  <a:lnTo>
                    <a:pt x="360" y="170"/>
                  </a:lnTo>
                  <a:lnTo>
                    <a:pt x="265" y="246"/>
                  </a:lnTo>
                  <a:lnTo>
                    <a:pt x="265" y="246"/>
                  </a:lnTo>
                  <a:lnTo>
                    <a:pt x="209" y="322"/>
                  </a:lnTo>
                  <a:lnTo>
                    <a:pt x="133" y="416"/>
                  </a:lnTo>
                  <a:lnTo>
                    <a:pt x="95" y="511"/>
                  </a:lnTo>
                  <a:lnTo>
                    <a:pt x="57" y="606"/>
                  </a:lnTo>
                  <a:lnTo>
                    <a:pt x="0" y="795"/>
                  </a:lnTo>
                  <a:lnTo>
                    <a:pt x="0" y="1022"/>
                  </a:lnTo>
                  <a:lnTo>
                    <a:pt x="0"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2" name="Google Shape;3252;p34"/>
            <p:cNvSpPr/>
            <p:nvPr/>
          </p:nvSpPr>
          <p:spPr>
            <a:xfrm>
              <a:off x="3544008" y="3581068"/>
              <a:ext cx="101679" cy="124455"/>
            </a:xfrm>
            <a:custGeom>
              <a:avLst/>
              <a:gdLst/>
              <a:ahLst/>
              <a:cxnLst/>
              <a:rect l="l" t="t" r="r" b="b"/>
              <a:pathLst>
                <a:path w="3634" h="4448"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3" name="Google Shape;3253;p34"/>
            <p:cNvSpPr/>
            <p:nvPr/>
          </p:nvSpPr>
          <p:spPr>
            <a:xfrm>
              <a:off x="3544008" y="3581068"/>
              <a:ext cx="101679" cy="124455"/>
            </a:xfrm>
            <a:custGeom>
              <a:avLst/>
              <a:gdLst/>
              <a:ahLst/>
              <a:cxnLst/>
              <a:rect l="l" t="t" r="r" b="b"/>
              <a:pathLst>
                <a:path w="3634" h="4448" fill="none"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4" name="Google Shape;3254;p34"/>
            <p:cNvSpPr/>
            <p:nvPr/>
          </p:nvSpPr>
          <p:spPr>
            <a:xfrm>
              <a:off x="3552458" y="3597492"/>
              <a:ext cx="72049" cy="86318"/>
            </a:xfrm>
            <a:custGeom>
              <a:avLst/>
              <a:gdLst/>
              <a:ahLst/>
              <a:cxnLst/>
              <a:rect l="l" t="t" r="r" b="b"/>
              <a:pathLst>
                <a:path w="2575" h="3085" extrusionOk="0">
                  <a:moveTo>
                    <a:pt x="2574" y="1022"/>
                  </a:moveTo>
                  <a:lnTo>
                    <a:pt x="2574" y="1022"/>
                  </a:lnTo>
                  <a:lnTo>
                    <a:pt x="2555" y="1211"/>
                  </a:lnTo>
                  <a:lnTo>
                    <a:pt x="2480" y="1419"/>
                  </a:lnTo>
                  <a:lnTo>
                    <a:pt x="2404" y="1590"/>
                  </a:lnTo>
                  <a:lnTo>
                    <a:pt x="2291" y="1779"/>
                  </a:lnTo>
                  <a:lnTo>
                    <a:pt x="2291" y="1779"/>
                  </a:lnTo>
                  <a:lnTo>
                    <a:pt x="2272" y="1798"/>
                  </a:lnTo>
                  <a:lnTo>
                    <a:pt x="2234" y="1817"/>
                  </a:lnTo>
                  <a:lnTo>
                    <a:pt x="2196" y="1817"/>
                  </a:lnTo>
                  <a:lnTo>
                    <a:pt x="2158" y="1798"/>
                  </a:lnTo>
                  <a:lnTo>
                    <a:pt x="2120" y="1779"/>
                  </a:lnTo>
                  <a:lnTo>
                    <a:pt x="2101" y="1760"/>
                  </a:lnTo>
                  <a:lnTo>
                    <a:pt x="2101" y="1722"/>
                  </a:lnTo>
                  <a:lnTo>
                    <a:pt x="2101" y="1684"/>
                  </a:lnTo>
                  <a:lnTo>
                    <a:pt x="2101" y="1684"/>
                  </a:lnTo>
                  <a:lnTo>
                    <a:pt x="2196" y="1457"/>
                  </a:lnTo>
                  <a:lnTo>
                    <a:pt x="2253" y="1249"/>
                  </a:lnTo>
                  <a:lnTo>
                    <a:pt x="2253" y="1135"/>
                  </a:lnTo>
                  <a:lnTo>
                    <a:pt x="2253" y="1022"/>
                  </a:lnTo>
                  <a:lnTo>
                    <a:pt x="2234" y="908"/>
                  </a:lnTo>
                  <a:lnTo>
                    <a:pt x="2215" y="795"/>
                  </a:lnTo>
                  <a:lnTo>
                    <a:pt x="2215" y="795"/>
                  </a:lnTo>
                  <a:lnTo>
                    <a:pt x="2177" y="719"/>
                  </a:lnTo>
                  <a:lnTo>
                    <a:pt x="2120" y="643"/>
                  </a:lnTo>
                  <a:lnTo>
                    <a:pt x="2063" y="587"/>
                  </a:lnTo>
                  <a:lnTo>
                    <a:pt x="2007" y="549"/>
                  </a:lnTo>
                  <a:lnTo>
                    <a:pt x="1931" y="511"/>
                  </a:lnTo>
                  <a:lnTo>
                    <a:pt x="1855" y="492"/>
                  </a:lnTo>
                  <a:lnTo>
                    <a:pt x="1780" y="492"/>
                  </a:lnTo>
                  <a:lnTo>
                    <a:pt x="1685" y="492"/>
                  </a:lnTo>
                  <a:lnTo>
                    <a:pt x="1685" y="492"/>
                  </a:lnTo>
                  <a:lnTo>
                    <a:pt x="1534" y="530"/>
                  </a:lnTo>
                  <a:lnTo>
                    <a:pt x="1363" y="587"/>
                  </a:lnTo>
                  <a:lnTo>
                    <a:pt x="1212" y="681"/>
                  </a:lnTo>
                  <a:lnTo>
                    <a:pt x="1079" y="776"/>
                  </a:lnTo>
                  <a:lnTo>
                    <a:pt x="947" y="889"/>
                  </a:lnTo>
                  <a:lnTo>
                    <a:pt x="833" y="1022"/>
                  </a:lnTo>
                  <a:lnTo>
                    <a:pt x="739" y="1154"/>
                  </a:lnTo>
                  <a:lnTo>
                    <a:pt x="644" y="1287"/>
                  </a:lnTo>
                  <a:lnTo>
                    <a:pt x="644" y="1287"/>
                  </a:lnTo>
                  <a:lnTo>
                    <a:pt x="587" y="1381"/>
                  </a:lnTo>
                  <a:lnTo>
                    <a:pt x="587" y="1381"/>
                  </a:lnTo>
                  <a:lnTo>
                    <a:pt x="644" y="1362"/>
                  </a:lnTo>
                  <a:lnTo>
                    <a:pt x="644" y="1362"/>
                  </a:lnTo>
                  <a:lnTo>
                    <a:pt x="796" y="1268"/>
                  </a:lnTo>
                  <a:lnTo>
                    <a:pt x="890" y="1249"/>
                  </a:lnTo>
                  <a:lnTo>
                    <a:pt x="966" y="1230"/>
                  </a:lnTo>
                  <a:lnTo>
                    <a:pt x="1061" y="1230"/>
                  </a:lnTo>
                  <a:lnTo>
                    <a:pt x="1155" y="1249"/>
                  </a:lnTo>
                  <a:lnTo>
                    <a:pt x="1231" y="1268"/>
                  </a:lnTo>
                  <a:lnTo>
                    <a:pt x="1325" y="1325"/>
                  </a:lnTo>
                  <a:lnTo>
                    <a:pt x="1325" y="1325"/>
                  </a:lnTo>
                  <a:lnTo>
                    <a:pt x="1401" y="1381"/>
                  </a:lnTo>
                  <a:lnTo>
                    <a:pt x="1458" y="1438"/>
                  </a:lnTo>
                  <a:lnTo>
                    <a:pt x="1515" y="1495"/>
                  </a:lnTo>
                  <a:lnTo>
                    <a:pt x="1571" y="1571"/>
                  </a:lnTo>
                  <a:lnTo>
                    <a:pt x="1628" y="1741"/>
                  </a:lnTo>
                  <a:lnTo>
                    <a:pt x="1647" y="1892"/>
                  </a:lnTo>
                  <a:lnTo>
                    <a:pt x="1628" y="2063"/>
                  </a:lnTo>
                  <a:lnTo>
                    <a:pt x="1571" y="2233"/>
                  </a:lnTo>
                  <a:lnTo>
                    <a:pt x="1496" y="2403"/>
                  </a:lnTo>
                  <a:lnTo>
                    <a:pt x="1401" y="2536"/>
                  </a:lnTo>
                  <a:lnTo>
                    <a:pt x="1401" y="2536"/>
                  </a:lnTo>
                  <a:lnTo>
                    <a:pt x="1288" y="2687"/>
                  </a:lnTo>
                  <a:lnTo>
                    <a:pt x="1136" y="2801"/>
                  </a:lnTo>
                  <a:lnTo>
                    <a:pt x="985" y="2914"/>
                  </a:lnTo>
                  <a:lnTo>
                    <a:pt x="815" y="2990"/>
                  </a:lnTo>
                  <a:lnTo>
                    <a:pt x="625" y="3047"/>
                  </a:lnTo>
                  <a:lnTo>
                    <a:pt x="436" y="3084"/>
                  </a:lnTo>
                  <a:lnTo>
                    <a:pt x="266" y="3066"/>
                  </a:lnTo>
                  <a:lnTo>
                    <a:pt x="171" y="3028"/>
                  </a:lnTo>
                  <a:lnTo>
                    <a:pt x="77" y="2990"/>
                  </a:lnTo>
                  <a:lnTo>
                    <a:pt x="77" y="2990"/>
                  </a:lnTo>
                  <a:lnTo>
                    <a:pt x="39" y="2971"/>
                  </a:lnTo>
                  <a:lnTo>
                    <a:pt x="20" y="2914"/>
                  </a:lnTo>
                  <a:lnTo>
                    <a:pt x="1" y="2876"/>
                  </a:lnTo>
                  <a:lnTo>
                    <a:pt x="20" y="2820"/>
                  </a:lnTo>
                  <a:lnTo>
                    <a:pt x="39" y="2782"/>
                  </a:lnTo>
                  <a:lnTo>
                    <a:pt x="58" y="2744"/>
                  </a:lnTo>
                  <a:lnTo>
                    <a:pt x="114" y="2725"/>
                  </a:lnTo>
                  <a:lnTo>
                    <a:pt x="152" y="2706"/>
                  </a:lnTo>
                  <a:lnTo>
                    <a:pt x="152" y="2706"/>
                  </a:lnTo>
                  <a:lnTo>
                    <a:pt x="398" y="2706"/>
                  </a:lnTo>
                  <a:lnTo>
                    <a:pt x="606" y="2649"/>
                  </a:lnTo>
                  <a:lnTo>
                    <a:pt x="720" y="2630"/>
                  </a:lnTo>
                  <a:lnTo>
                    <a:pt x="815" y="2574"/>
                  </a:lnTo>
                  <a:lnTo>
                    <a:pt x="909" y="2517"/>
                  </a:lnTo>
                  <a:lnTo>
                    <a:pt x="1004" y="2441"/>
                  </a:lnTo>
                  <a:lnTo>
                    <a:pt x="1004" y="2441"/>
                  </a:lnTo>
                  <a:lnTo>
                    <a:pt x="1117" y="2309"/>
                  </a:lnTo>
                  <a:lnTo>
                    <a:pt x="1231" y="2157"/>
                  </a:lnTo>
                  <a:lnTo>
                    <a:pt x="1269" y="2063"/>
                  </a:lnTo>
                  <a:lnTo>
                    <a:pt x="1288" y="1987"/>
                  </a:lnTo>
                  <a:lnTo>
                    <a:pt x="1288" y="1892"/>
                  </a:lnTo>
                  <a:lnTo>
                    <a:pt x="1269" y="1798"/>
                  </a:lnTo>
                  <a:lnTo>
                    <a:pt x="1269" y="1798"/>
                  </a:lnTo>
                  <a:lnTo>
                    <a:pt x="1231" y="1741"/>
                  </a:lnTo>
                  <a:lnTo>
                    <a:pt x="1174" y="1684"/>
                  </a:lnTo>
                  <a:lnTo>
                    <a:pt x="1098" y="1646"/>
                  </a:lnTo>
                  <a:lnTo>
                    <a:pt x="1042" y="1627"/>
                  </a:lnTo>
                  <a:lnTo>
                    <a:pt x="1042" y="1627"/>
                  </a:lnTo>
                  <a:lnTo>
                    <a:pt x="966" y="1646"/>
                  </a:lnTo>
                  <a:lnTo>
                    <a:pt x="909" y="1684"/>
                  </a:lnTo>
                  <a:lnTo>
                    <a:pt x="796" y="1779"/>
                  </a:lnTo>
                  <a:lnTo>
                    <a:pt x="796" y="1779"/>
                  </a:lnTo>
                  <a:lnTo>
                    <a:pt x="720" y="1836"/>
                  </a:lnTo>
                  <a:lnTo>
                    <a:pt x="606" y="1873"/>
                  </a:lnTo>
                  <a:lnTo>
                    <a:pt x="512" y="1911"/>
                  </a:lnTo>
                  <a:lnTo>
                    <a:pt x="398" y="1911"/>
                  </a:lnTo>
                  <a:lnTo>
                    <a:pt x="304" y="1892"/>
                  </a:lnTo>
                  <a:lnTo>
                    <a:pt x="209" y="1854"/>
                  </a:lnTo>
                  <a:lnTo>
                    <a:pt x="133" y="1779"/>
                  </a:lnTo>
                  <a:lnTo>
                    <a:pt x="77" y="1684"/>
                  </a:lnTo>
                  <a:lnTo>
                    <a:pt x="77" y="1684"/>
                  </a:lnTo>
                  <a:lnTo>
                    <a:pt x="39" y="1590"/>
                  </a:lnTo>
                  <a:lnTo>
                    <a:pt x="39" y="1495"/>
                  </a:lnTo>
                  <a:lnTo>
                    <a:pt x="58" y="1400"/>
                  </a:lnTo>
                  <a:lnTo>
                    <a:pt x="77" y="1306"/>
                  </a:lnTo>
                  <a:lnTo>
                    <a:pt x="171" y="1116"/>
                  </a:lnTo>
                  <a:lnTo>
                    <a:pt x="266" y="946"/>
                  </a:lnTo>
                  <a:lnTo>
                    <a:pt x="266" y="946"/>
                  </a:lnTo>
                  <a:lnTo>
                    <a:pt x="379" y="795"/>
                  </a:lnTo>
                  <a:lnTo>
                    <a:pt x="512" y="643"/>
                  </a:lnTo>
                  <a:lnTo>
                    <a:pt x="644" y="492"/>
                  </a:lnTo>
                  <a:lnTo>
                    <a:pt x="796" y="378"/>
                  </a:lnTo>
                  <a:lnTo>
                    <a:pt x="796" y="378"/>
                  </a:lnTo>
                  <a:lnTo>
                    <a:pt x="966" y="265"/>
                  </a:lnTo>
                  <a:lnTo>
                    <a:pt x="1155" y="151"/>
                  </a:lnTo>
                  <a:lnTo>
                    <a:pt x="1344" y="76"/>
                  </a:lnTo>
                  <a:lnTo>
                    <a:pt x="1553" y="19"/>
                  </a:lnTo>
                  <a:lnTo>
                    <a:pt x="1761" y="0"/>
                  </a:lnTo>
                  <a:lnTo>
                    <a:pt x="1855" y="19"/>
                  </a:lnTo>
                  <a:lnTo>
                    <a:pt x="1950" y="38"/>
                  </a:lnTo>
                  <a:lnTo>
                    <a:pt x="2045" y="76"/>
                  </a:lnTo>
                  <a:lnTo>
                    <a:pt x="2139" y="114"/>
                  </a:lnTo>
                  <a:lnTo>
                    <a:pt x="2234" y="170"/>
                  </a:lnTo>
                  <a:lnTo>
                    <a:pt x="2309" y="246"/>
                  </a:lnTo>
                  <a:lnTo>
                    <a:pt x="2309" y="246"/>
                  </a:lnTo>
                  <a:lnTo>
                    <a:pt x="2385" y="322"/>
                  </a:lnTo>
                  <a:lnTo>
                    <a:pt x="2442" y="416"/>
                  </a:lnTo>
                  <a:lnTo>
                    <a:pt x="2499" y="511"/>
                  </a:lnTo>
                  <a:lnTo>
                    <a:pt x="2537" y="606"/>
                  </a:lnTo>
                  <a:lnTo>
                    <a:pt x="2574" y="795"/>
                  </a:lnTo>
                  <a:lnTo>
                    <a:pt x="2574" y="1022"/>
                  </a:lnTo>
                  <a:lnTo>
                    <a:pt x="2574"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5" name="Google Shape;3255;p34"/>
            <p:cNvSpPr/>
            <p:nvPr/>
          </p:nvSpPr>
          <p:spPr>
            <a:xfrm>
              <a:off x="3190310" y="3397880"/>
              <a:ext cx="387607" cy="390237"/>
            </a:xfrm>
            <a:custGeom>
              <a:avLst/>
              <a:gdLst/>
              <a:ahLst/>
              <a:cxnLst/>
              <a:rect l="l" t="t" r="r" b="b"/>
              <a:pathLst>
                <a:path w="13853" h="13947"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6" name="Google Shape;3256;p34"/>
            <p:cNvSpPr/>
            <p:nvPr/>
          </p:nvSpPr>
          <p:spPr>
            <a:xfrm>
              <a:off x="3190310" y="3397880"/>
              <a:ext cx="387607" cy="390237"/>
            </a:xfrm>
            <a:custGeom>
              <a:avLst/>
              <a:gdLst/>
              <a:ahLst/>
              <a:cxnLst/>
              <a:rect l="l" t="t" r="r" b="b"/>
              <a:pathLst>
                <a:path w="13853" h="13947" fill="none"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7" name="Google Shape;3257;p34"/>
            <p:cNvSpPr/>
            <p:nvPr/>
          </p:nvSpPr>
          <p:spPr>
            <a:xfrm>
              <a:off x="3442860" y="3558292"/>
              <a:ext cx="36038" cy="59346"/>
            </a:xfrm>
            <a:custGeom>
              <a:avLst/>
              <a:gdLst/>
              <a:ahLst/>
              <a:cxnLst/>
              <a:rect l="l" t="t" r="r" b="b"/>
              <a:pathLst>
                <a:path w="1288" h="2121" extrusionOk="0">
                  <a:moveTo>
                    <a:pt x="1" y="1042"/>
                  </a:moveTo>
                  <a:lnTo>
                    <a:pt x="1" y="1042"/>
                  </a:lnTo>
                  <a:lnTo>
                    <a:pt x="1" y="833"/>
                  </a:lnTo>
                  <a:lnTo>
                    <a:pt x="39" y="625"/>
                  </a:lnTo>
                  <a:lnTo>
                    <a:pt x="95" y="455"/>
                  </a:lnTo>
                  <a:lnTo>
                    <a:pt x="171" y="304"/>
                  </a:lnTo>
                  <a:lnTo>
                    <a:pt x="171" y="304"/>
                  </a:lnTo>
                  <a:lnTo>
                    <a:pt x="266" y="171"/>
                  </a:lnTo>
                  <a:lnTo>
                    <a:pt x="379" y="76"/>
                  </a:lnTo>
                  <a:lnTo>
                    <a:pt x="493" y="20"/>
                  </a:lnTo>
                  <a:lnTo>
                    <a:pt x="644" y="1"/>
                  </a:lnTo>
                  <a:lnTo>
                    <a:pt x="644" y="1"/>
                  </a:lnTo>
                  <a:lnTo>
                    <a:pt x="777" y="20"/>
                  </a:lnTo>
                  <a:lnTo>
                    <a:pt x="890" y="76"/>
                  </a:lnTo>
                  <a:lnTo>
                    <a:pt x="1004" y="171"/>
                  </a:lnTo>
                  <a:lnTo>
                    <a:pt x="1098" y="304"/>
                  </a:lnTo>
                  <a:lnTo>
                    <a:pt x="1098" y="304"/>
                  </a:lnTo>
                  <a:lnTo>
                    <a:pt x="1174" y="455"/>
                  </a:lnTo>
                  <a:lnTo>
                    <a:pt x="1231" y="644"/>
                  </a:lnTo>
                  <a:lnTo>
                    <a:pt x="1269" y="833"/>
                  </a:lnTo>
                  <a:lnTo>
                    <a:pt x="1288" y="1060"/>
                  </a:lnTo>
                  <a:lnTo>
                    <a:pt x="1288" y="1060"/>
                  </a:lnTo>
                  <a:lnTo>
                    <a:pt x="1269" y="1269"/>
                  </a:lnTo>
                  <a:lnTo>
                    <a:pt x="1231" y="1458"/>
                  </a:lnTo>
                  <a:lnTo>
                    <a:pt x="1174" y="1647"/>
                  </a:lnTo>
                  <a:lnTo>
                    <a:pt x="1098" y="1817"/>
                  </a:lnTo>
                  <a:lnTo>
                    <a:pt x="1098" y="1817"/>
                  </a:lnTo>
                  <a:lnTo>
                    <a:pt x="1004" y="1950"/>
                  </a:lnTo>
                  <a:lnTo>
                    <a:pt x="890" y="2044"/>
                  </a:lnTo>
                  <a:lnTo>
                    <a:pt x="777" y="2101"/>
                  </a:lnTo>
                  <a:lnTo>
                    <a:pt x="644" y="2120"/>
                  </a:lnTo>
                  <a:lnTo>
                    <a:pt x="644" y="2120"/>
                  </a:lnTo>
                  <a:lnTo>
                    <a:pt x="493" y="2101"/>
                  </a:lnTo>
                  <a:lnTo>
                    <a:pt x="379" y="2025"/>
                  </a:lnTo>
                  <a:lnTo>
                    <a:pt x="266" y="1931"/>
                  </a:lnTo>
                  <a:lnTo>
                    <a:pt x="171" y="1798"/>
                  </a:lnTo>
                  <a:lnTo>
                    <a:pt x="171" y="1798"/>
                  </a:lnTo>
                  <a:lnTo>
                    <a:pt x="95" y="1628"/>
                  </a:lnTo>
                  <a:lnTo>
                    <a:pt x="39" y="1439"/>
                  </a:lnTo>
                  <a:lnTo>
                    <a:pt x="1" y="1250"/>
                  </a:lnTo>
                  <a:lnTo>
                    <a:pt x="1" y="1042"/>
                  </a:lnTo>
                  <a:lnTo>
                    <a:pt x="1" y="1042"/>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8" name="Google Shape;3258;p34"/>
            <p:cNvSpPr/>
            <p:nvPr/>
          </p:nvSpPr>
          <p:spPr>
            <a:xfrm>
              <a:off x="3430688" y="3503758"/>
              <a:ext cx="77868" cy="24930"/>
            </a:xfrm>
            <a:custGeom>
              <a:avLst/>
              <a:gdLst/>
              <a:ahLst/>
              <a:cxnLst/>
              <a:rect l="l" t="t" r="r" b="b"/>
              <a:pathLst>
                <a:path w="2783" h="891" extrusionOk="0">
                  <a:moveTo>
                    <a:pt x="1420" y="20"/>
                  </a:moveTo>
                  <a:lnTo>
                    <a:pt x="1420" y="20"/>
                  </a:lnTo>
                  <a:lnTo>
                    <a:pt x="1268" y="1"/>
                  </a:lnTo>
                  <a:lnTo>
                    <a:pt x="1117" y="1"/>
                  </a:lnTo>
                  <a:lnTo>
                    <a:pt x="966" y="20"/>
                  </a:lnTo>
                  <a:lnTo>
                    <a:pt x="833" y="39"/>
                  </a:lnTo>
                  <a:lnTo>
                    <a:pt x="568" y="133"/>
                  </a:lnTo>
                  <a:lnTo>
                    <a:pt x="341" y="247"/>
                  </a:lnTo>
                  <a:lnTo>
                    <a:pt x="171" y="360"/>
                  </a:lnTo>
                  <a:lnTo>
                    <a:pt x="57" y="474"/>
                  </a:lnTo>
                  <a:lnTo>
                    <a:pt x="1" y="549"/>
                  </a:lnTo>
                  <a:lnTo>
                    <a:pt x="1" y="587"/>
                  </a:lnTo>
                  <a:lnTo>
                    <a:pt x="20" y="606"/>
                  </a:lnTo>
                  <a:lnTo>
                    <a:pt x="20" y="606"/>
                  </a:lnTo>
                  <a:lnTo>
                    <a:pt x="190" y="663"/>
                  </a:lnTo>
                  <a:lnTo>
                    <a:pt x="512" y="701"/>
                  </a:lnTo>
                  <a:lnTo>
                    <a:pt x="947" y="777"/>
                  </a:lnTo>
                  <a:lnTo>
                    <a:pt x="1439" y="833"/>
                  </a:lnTo>
                  <a:lnTo>
                    <a:pt x="1931" y="871"/>
                  </a:lnTo>
                  <a:lnTo>
                    <a:pt x="2347" y="890"/>
                  </a:lnTo>
                  <a:lnTo>
                    <a:pt x="2517" y="871"/>
                  </a:lnTo>
                  <a:lnTo>
                    <a:pt x="2650" y="871"/>
                  </a:lnTo>
                  <a:lnTo>
                    <a:pt x="2744" y="833"/>
                  </a:lnTo>
                  <a:lnTo>
                    <a:pt x="2763" y="814"/>
                  </a:lnTo>
                  <a:lnTo>
                    <a:pt x="2782" y="795"/>
                  </a:lnTo>
                  <a:lnTo>
                    <a:pt x="2782" y="795"/>
                  </a:lnTo>
                  <a:lnTo>
                    <a:pt x="2763" y="739"/>
                  </a:lnTo>
                  <a:lnTo>
                    <a:pt x="2707" y="644"/>
                  </a:lnTo>
                  <a:lnTo>
                    <a:pt x="2612" y="531"/>
                  </a:lnTo>
                  <a:lnTo>
                    <a:pt x="2480" y="417"/>
                  </a:lnTo>
                  <a:lnTo>
                    <a:pt x="2290" y="303"/>
                  </a:lnTo>
                  <a:lnTo>
                    <a:pt x="2044" y="190"/>
                  </a:lnTo>
                  <a:lnTo>
                    <a:pt x="1760" y="95"/>
                  </a:lnTo>
                  <a:lnTo>
                    <a:pt x="1420" y="20"/>
                  </a:lnTo>
                  <a:lnTo>
                    <a:pt x="1420" y="20"/>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59" name="Google Shape;3259;p34"/>
            <p:cNvSpPr/>
            <p:nvPr/>
          </p:nvSpPr>
          <p:spPr>
            <a:xfrm>
              <a:off x="3287205" y="3558823"/>
              <a:ext cx="37633" cy="58814"/>
            </a:xfrm>
            <a:custGeom>
              <a:avLst/>
              <a:gdLst/>
              <a:ahLst/>
              <a:cxnLst/>
              <a:rect l="l" t="t" r="r" b="b"/>
              <a:pathLst>
                <a:path w="1345" h="2102" extrusionOk="0">
                  <a:moveTo>
                    <a:pt x="1" y="1041"/>
                  </a:moveTo>
                  <a:lnTo>
                    <a:pt x="1" y="1041"/>
                  </a:lnTo>
                  <a:lnTo>
                    <a:pt x="20" y="814"/>
                  </a:lnTo>
                  <a:lnTo>
                    <a:pt x="57" y="625"/>
                  </a:lnTo>
                  <a:lnTo>
                    <a:pt x="114" y="436"/>
                  </a:lnTo>
                  <a:lnTo>
                    <a:pt x="190" y="285"/>
                  </a:lnTo>
                  <a:lnTo>
                    <a:pt x="190" y="285"/>
                  </a:lnTo>
                  <a:lnTo>
                    <a:pt x="303" y="152"/>
                  </a:lnTo>
                  <a:lnTo>
                    <a:pt x="417" y="57"/>
                  </a:lnTo>
                  <a:lnTo>
                    <a:pt x="549" y="20"/>
                  </a:lnTo>
                  <a:lnTo>
                    <a:pt x="682" y="1"/>
                  </a:lnTo>
                  <a:lnTo>
                    <a:pt x="682" y="1"/>
                  </a:lnTo>
                  <a:lnTo>
                    <a:pt x="814" y="20"/>
                  </a:lnTo>
                  <a:lnTo>
                    <a:pt x="928" y="76"/>
                  </a:lnTo>
                  <a:lnTo>
                    <a:pt x="1041" y="171"/>
                  </a:lnTo>
                  <a:lnTo>
                    <a:pt x="1136" y="303"/>
                  </a:lnTo>
                  <a:lnTo>
                    <a:pt x="1136" y="303"/>
                  </a:lnTo>
                  <a:lnTo>
                    <a:pt x="1231" y="455"/>
                  </a:lnTo>
                  <a:lnTo>
                    <a:pt x="1287" y="644"/>
                  </a:lnTo>
                  <a:lnTo>
                    <a:pt x="1325" y="833"/>
                  </a:lnTo>
                  <a:lnTo>
                    <a:pt x="1344" y="1060"/>
                  </a:lnTo>
                  <a:lnTo>
                    <a:pt x="1344" y="1060"/>
                  </a:lnTo>
                  <a:lnTo>
                    <a:pt x="1325" y="1250"/>
                  </a:lnTo>
                  <a:lnTo>
                    <a:pt x="1287" y="1458"/>
                  </a:lnTo>
                  <a:lnTo>
                    <a:pt x="1231" y="1628"/>
                  </a:lnTo>
                  <a:lnTo>
                    <a:pt x="1136" y="1798"/>
                  </a:lnTo>
                  <a:lnTo>
                    <a:pt x="1136" y="1798"/>
                  </a:lnTo>
                  <a:lnTo>
                    <a:pt x="1041" y="1931"/>
                  </a:lnTo>
                  <a:lnTo>
                    <a:pt x="928" y="2025"/>
                  </a:lnTo>
                  <a:lnTo>
                    <a:pt x="814" y="2082"/>
                  </a:lnTo>
                  <a:lnTo>
                    <a:pt x="682" y="2101"/>
                  </a:lnTo>
                  <a:lnTo>
                    <a:pt x="682" y="2101"/>
                  </a:lnTo>
                  <a:lnTo>
                    <a:pt x="549" y="2082"/>
                  </a:lnTo>
                  <a:lnTo>
                    <a:pt x="417" y="2025"/>
                  </a:lnTo>
                  <a:lnTo>
                    <a:pt x="303" y="1931"/>
                  </a:lnTo>
                  <a:lnTo>
                    <a:pt x="190" y="1798"/>
                  </a:lnTo>
                  <a:lnTo>
                    <a:pt x="190" y="1798"/>
                  </a:lnTo>
                  <a:lnTo>
                    <a:pt x="114" y="1628"/>
                  </a:lnTo>
                  <a:lnTo>
                    <a:pt x="57" y="1439"/>
                  </a:lnTo>
                  <a:lnTo>
                    <a:pt x="20" y="1250"/>
                  </a:lnTo>
                  <a:lnTo>
                    <a:pt x="1" y="1041"/>
                  </a:lnTo>
                  <a:lnTo>
                    <a:pt x="1" y="104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0" name="Google Shape;3260;p34"/>
            <p:cNvSpPr/>
            <p:nvPr/>
          </p:nvSpPr>
          <p:spPr>
            <a:xfrm>
              <a:off x="3259673" y="3499533"/>
              <a:ext cx="78932" cy="22804"/>
            </a:xfrm>
            <a:custGeom>
              <a:avLst/>
              <a:gdLst/>
              <a:ahLst/>
              <a:cxnLst/>
              <a:rect l="l" t="t" r="r" b="b"/>
              <a:pathLst>
                <a:path w="2821" h="815" extrusionOk="0">
                  <a:moveTo>
                    <a:pt x="1401" y="19"/>
                  </a:moveTo>
                  <a:lnTo>
                    <a:pt x="1401" y="19"/>
                  </a:lnTo>
                  <a:lnTo>
                    <a:pt x="1552" y="0"/>
                  </a:lnTo>
                  <a:lnTo>
                    <a:pt x="1704" y="0"/>
                  </a:lnTo>
                  <a:lnTo>
                    <a:pt x="1855" y="19"/>
                  </a:lnTo>
                  <a:lnTo>
                    <a:pt x="1988" y="38"/>
                  </a:lnTo>
                  <a:lnTo>
                    <a:pt x="2252" y="133"/>
                  </a:lnTo>
                  <a:lnTo>
                    <a:pt x="2479" y="246"/>
                  </a:lnTo>
                  <a:lnTo>
                    <a:pt x="2650" y="360"/>
                  </a:lnTo>
                  <a:lnTo>
                    <a:pt x="2763" y="473"/>
                  </a:lnTo>
                  <a:lnTo>
                    <a:pt x="2820" y="549"/>
                  </a:lnTo>
                  <a:lnTo>
                    <a:pt x="2820" y="587"/>
                  </a:lnTo>
                  <a:lnTo>
                    <a:pt x="2801" y="606"/>
                  </a:lnTo>
                  <a:lnTo>
                    <a:pt x="2801" y="606"/>
                  </a:lnTo>
                  <a:lnTo>
                    <a:pt x="2517" y="663"/>
                  </a:lnTo>
                  <a:lnTo>
                    <a:pt x="2177" y="719"/>
                  </a:lnTo>
                  <a:lnTo>
                    <a:pt x="1779" y="776"/>
                  </a:lnTo>
                  <a:lnTo>
                    <a:pt x="1363" y="795"/>
                  </a:lnTo>
                  <a:lnTo>
                    <a:pt x="966" y="814"/>
                  </a:lnTo>
                  <a:lnTo>
                    <a:pt x="587" y="814"/>
                  </a:lnTo>
                  <a:lnTo>
                    <a:pt x="266" y="814"/>
                  </a:lnTo>
                  <a:lnTo>
                    <a:pt x="38" y="795"/>
                  </a:lnTo>
                  <a:lnTo>
                    <a:pt x="38" y="795"/>
                  </a:lnTo>
                  <a:lnTo>
                    <a:pt x="20" y="776"/>
                  </a:lnTo>
                  <a:lnTo>
                    <a:pt x="1" y="757"/>
                  </a:lnTo>
                  <a:lnTo>
                    <a:pt x="1" y="719"/>
                  </a:lnTo>
                  <a:lnTo>
                    <a:pt x="38" y="682"/>
                  </a:lnTo>
                  <a:lnTo>
                    <a:pt x="133" y="568"/>
                  </a:lnTo>
                  <a:lnTo>
                    <a:pt x="284" y="454"/>
                  </a:lnTo>
                  <a:lnTo>
                    <a:pt x="493" y="322"/>
                  </a:lnTo>
                  <a:lnTo>
                    <a:pt x="739" y="208"/>
                  </a:lnTo>
                  <a:lnTo>
                    <a:pt x="1060" y="95"/>
                  </a:lnTo>
                  <a:lnTo>
                    <a:pt x="1401" y="19"/>
                  </a:lnTo>
                  <a:lnTo>
                    <a:pt x="1401" y="19"/>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1" name="Google Shape;3261;p34"/>
            <p:cNvSpPr/>
            <p:nvPr/>
          </p:nvSpPr>
          <p:spPr>
            <a:xfrm>
              <a:off x="3341207" y="3605943"/>
              <a:ext cx="11696" cy="10632"/>
            </a:xfrm>
            <a:custGeom>
              <a:avLst/>
              <a:gdLst/>
              <a:ahLst/>
              <a:cxnLst/>
              <a:rect l="l" t="t" r="r" b="b"/>
              <a:pathLst>
                <a:path w="418" h="380" extrusionOk="0">
                  <a:moveTo>
                    <a:pt x="417" y="171"/>
                  </a:moveTo>
                  <a:lnTo>
                    <a:pt x="417" y="171"/>
                  </a:lnTo>
                  <a:lnTo>
                    <a:pt x="398" y="114"/>
                  </a:lnTo>
                  <a:lnTo>
                    <a:pt x="360" y="58"/>
                  </a:lnTo>
                  <a:lnTo>
                    <a:pt x="322" y="20"/>
                  </a:lnTo>
                  <a:lnTo>
                    <a:pt x="266" y="1"/>
                  </a:lnTo>
                  <a:lnTo>
                    <a:pt x="190" y="1"/>
                  </a:lnTo>
                  <a:lnTo>
                    <a:pt x="133" y="1"/>
                  </a:lnTo>
                  <a:lnTo>
                    <a:pt x="76" y="39"/>
                  </a:lnTo>
                  <a:lnTo>
                    <a:pt x="39" y="95"/>
                  </a:lnTo>
                  <a:lnTo>
                    <a:pt x="39" y="95"/>
                  </a:lnTo>
                  <a:lnTo>
                    <a:pt x="1" y="171"/>
                  </a:lnTo>
                  <a:lnTo>
                    <a:pt x="20" y="247"/>
                  </a:lnTo>
                  <a:lnTo>
                    <a:pt x="57" y="304"/>
                  </a:lnTo>
                  <a:lnTo>
                    <a:pt x="114" y="360"/>
                  </a:lnTo>
                  <a:lnTo>
                    <a:pt x="190" y="379"/>
                  </a:lnTo>
                  <a:lnTo>
                    <a:pt x="266" y="379"/>
                  </a:lnTo>
                  <a:lnTo>
                    <a:pt x="341" y="341"/>
                  </a:lnTo>
                  <a:lnTo>
                    <a:pt x="398" y="285"/>
                  </a:lnTo>
                  <a:lnTo>
                    <a:pt x="398" y="285"/>
                  </a:lnTo>
                  <a:lnTo>
                    <a:pt x="417" y="209"/>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2" name="Google Shape;3262;p34"/>
            <p:cNvSpPr/>
            <p:nvPr/>
          </p:nvSpPr>
          <p:spPr>
            <a:xfrm>
              <a:off x="3411102" y="3584761"/>
              <a:ext cx="11668" cy="11164"/>
            </a:xfrm>
            <a:custGeom>
              <a:avLst/>
              <a:gdLst/>
              <a:ahLst/>
              <a:cxnLst/>
              <a:rect l="l" t="t" r="r" b="b"/>
              <a:pathLst>
                <a:path w="417" h="399" extrusionOk="0">
                  <a:moveTo>
                    <a:pt x="417" y="171"/>
                  </a:moveTo>
                  <a:lnTo>
                    <a:pt x="417" y="171"/>
                  </a:lnTo>
                  <a:lnTo>
                    <a:pt x="398" y="114"/>
                  </a:lnTo>
                  <a:lnTo>
                    <a:pt x="360" y="77"/>
                  </a:lnTo>
                  <a:lnTo>
                    <a:pt x="303" y="39"/>
                  </a:lnTo>
                  <a:lnTo>
                    <a:pt x="247" y="20"/>
                  </a:lnTo>
                  <a:lnTo>
                    <a:pt x="190" y="1"/>
                  </a:lnTo>
                  <a:lnTo>
                    <a:pt x="133" y="20"/>
                  </a:lnTo>
                  <a:lnTo>
                    <a:pt x="76" y="58"/>
                  </a:lnTo>
                  <a:lnTo>
                    <a:pt x="19" y="96"/>
                  </a:lnTo>
                  <a:lnTo>
                    <a:pt x="19" y="96"/>
                  </a:lnTo>
                  <a:lnTo>
                    <a:pt x="1" y="171"/>
                  </a:lnTo>
                  <a:lnTo>
                    <a:pt x="1" y="247"/>
                  </a:lnTo>
                  <a:lnTo>
                    <a:pt x="38" y="323"/>
                  </a:lnTo>
                  <a:lnTo>
                    <a:pt x="114" y="360"/>
                  </a:lnTo>
                  <a:lnTo>
                    <a:pt x="190" y="398"/>
                  </a:lnTo>
                  <a:lnTo>
                    <a:pt x="265" y="398"/>
                  </a:lnTo>
                  <a:lnTo>
                    <a:pt x="341" y="360"/>
                  </a:lnTo>
                  <a:lnTo>
                    <a:pt x="398" y="285"/>
                  </a:lnTo>
                  <a:lnTo>
                    <a:pt x="398" y="285"/>
                  </a:lnTo>
                  <a:lnTo>
                    <a:pt x="417" y="228"/>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3" name="Google Shape;3263;p34"/>
            <p:cNvSpPr/>
            <p:nvPr/>
          </p:nvSpPr>
          <p:spPr>
            <a:xfrm>
              <a:off x="3351812" y="3581068"/>
              <a:ext cx="8478" cy="7974"/>
            </a:xfrm>
            <a:custGeom>
              <a:avLst/>
              <a:gdLst/>
              <a:ahLst/>
              <a:cxnLst/>
              <a:rect l="l" t="t" r="r" b="b"/>
              <a:pathLst>
                <a:path w="303" h="285" extrusionOk="0">
                  <a:moveTo>
                    <a:pt x="303" y="114"/>
                  </a:moveTo>
                  <a:lnTo>
                    <a:pt x="303" y="114"/>
                  </a:lnTo>
                  <a:lnTo>
                    <a:pt x="284" y="76"/>
                  </a:lnTo>
                  <a:lnTo>
                    <a:pt x="265" y="38"/>
                  </a:lnTo>
                  <a:lnTo>
                    <a:pt x="227" y="19"/>
                  </a:lnTo>
                  <a:lnTo>
                    <a:pt x="189" y="0"/>
                  </a:lnTo>
                  <a:lnTo>
                    <a:pt x="152" y="0"/>
                  </a:lnTo>
                  <a:lnTo>
                    <a:pt x="95" y="0"/>
                  </a:lnTo>
                  <a:lnTo>
                    <a:pt x="57" y="38"/>
                  </a:lnTo>
                  <a:lnTo>
                    <a:pt x="19" y="76"/>
                  </a:lnTo>
                  <a:lnTo>
                    <a:pt x="19" y="76"/>
                  </a:lnTo>
                  <a:lnTo>
                    <a:pt x="0" y="133"/>
                  </a:lnTo>
                  <a:lnTo>
                    <a:pt x="19" y="171"/>
                  </a:lnTo>
                  <a:lnTo>
                    <a:pt x="38" y="228"/>
                  </a:lnTo>
                  <a:lnTo>
                    <a:pt x="95" y="265"/>
                  </a:lnTo>
                  <a:lnTo>
                    <a:pt x="133" y="284"/>
                  </a:lnTo>
                  <a:lnTo>
                    <a:pt x="189" y="284"/>
                  </a:lnTo>
                  <a:lnTo>
                    <a:pt x="246" y="246"/>
                  </a:lnTo>
                  <a:lnTo>
                    <a:pt x="284" y="209"/>
                  </a:lnTo>
                  <a:lnTo>
                    <a:pt x="284" y="209"/>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4" name="Google Shape;3264;p34"/>
            <p:cNvSpPr/>
            <p:nvPr/>
          </p:nvSpPr>
          <p:spPr>
            <a:xfrm>
              <a:off x="3398399" y="3606474"/>
              <a:ext cx="8506" cy="7974"/>
            </a:xfrm>
            <a:custGeom>
              <a:avLst/>
              <a:gdLst/>
              <a:ahLst/>
              <a:cxnLst/>
              <a:rect l="l" t="t" r="r" b="b"/>
              <a:pathLst>
                <a:path w="304" h="285" extrusionOk="0">
                  <a:moveTo>
                    <a:pt x="303" y="133"/>
                  </a:moveTo>
                  <a:lnTo>
                    <a:pt x="303" y="133"/>
                  </a:lnTo>
                  <a:lnTo>
                    <a:pt x="284" y="76"/>
                  </a:lnTo>
                  <a:lnTo>
                    <a:pt x="265" y="57"/>
                  </a:lnTo>
                  <a:lnTo>
                    <a:pt x="227" y="20"/>
                  </a:lnTo>
                  <a:lnTo>
                    <a:pt x="190" y="1"/>
                  </a:lnTo>
                  <a:lnTo>
                    <a:pt x="133" y="1"/>
                  </a:lnTo>
                  <a:lnTo>
                    <a:pt x="95" y="20"/>
                  </a:lnTo>
                  <a:lnTo>
                    <a:pt x="57" y="39"/>
                  </a:lnTo>
                  <a:lnTo>
                    <a:pt x="19" y="76"/>
                  </a:lnTo>
                  <a:lnTo>
                    <a:pt x="19" y="76"/>
                  </a:lnTo>
                  <a:lnTo>
                    <a:pt x="0" y="133"/>
                  </a:lnTo>
                  <a:lnTo>
                    <a:pt x="0" y="190"/>
                  </a:lnTo>
                  <a:lnTo>
                    <a:pt x="38" y="228"/>
                  </a:lnTo>
                  <a:lnTo>
                    <a:pt x="76" y="266"/>
                  </a:lnTo>
                  <a:lnTo>
                    <a:pt x="133" y="285"/>
                  </a:lnTo>
                  <a:lnTo>
                    <a:pt x="190"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5" name="Google Shape;3265;p34"/>
            <p:cNvSpPr/>
            <p:nvPr/>
          </p:nvSpPr>
          <p:spPr>
            <a:xfrm>
              <a:off x="3386228" y="3580536"/>
              <a:ext cx="8478" cy="7974"/>
            </a:xfrm>
            <a:custGeom>
              <a:avLst/>
              <a:gdLst/>
              <a:ahLst/>
              <a:cxnLst/>
              <a:rect l="l" t="t" r="r" b="b"/>
              <a:pathLst>
                <a:path w="303" h="285" extrusionOk="0">
                  <a:moveTo>
                    <a:pt x="303" y="133"/>
                  </a:moveTo>
                  <a:lnTo>
                    <a:pt x="303" y="133"/>
                  </a:lnTo>
                  <a:lnTo>
                    <a:pt x="284" y="95"/>
                  </a:lnTo>
                  <a:lnTo>
                    <a:pt x="265" y="57"/>
                  </a:lnTo>
                  <a:lnTo>
                    <a:pt x="227" y="19"/>
                  </a:lnTo>
                  <a:lnTo>
                    <a:pt x="189" y="19"/>
                  </a:lnTo>
                  <a:lnTo>
                    <a:pt x="152" y="1"/>
                  </a:lnTo>
                  <a:lnTo>
                    <a:pt x="95" y="19"/>
                  </a:lnTo>
                  <a:lnTo>
                    <a:pt x="57" y="38"/>
                  </a:lnTo>
                  <a:lnTo>
                    <a:pt x="19" y="76"/>
                  </a:lnTo>
                  <a:lnTo>
                    <a:pt x="19" y="76"/>
                  </a:lnTo>
                  <a:lnTo>
                    <a:pt x="0" y="133"/>
                  </a:lnTo>
                  <a:lnTo>
                    <a:pt x="19" y="190"/>
                  </a:lnTo>
                  <a:lnTo>
                    <a:pt x="38" y="228"/>
                  </a:lnTo>
                  <a:lnTo>
                    <a:pt x="95" y="265"/>
                  </a:lnTo>
                  <a:lnTo>
                    <a:pt x="152" y="284"/>
                  </a:lnTo>
                  <a:lnTo>
                    <a:pt x="208" y="284"/>
                  </a:lnTo>
                  <a:lnTo>
                    <a:pt x="246" y="265"/>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6" name="Google Shape;3266;p34"/>
            <p:cNvSpPr/>
            <p:nvPr/>
          </p:nvSpPr>
          <p:spPr>
            <a:xfrm>
              <a:off x="3421175" y="3606474"/>
              <a:ext cx="8478" cy="7974"/>
            </a:xfrm>
            <a:custGeom>
              <a:avLst/>
              <a:gdLst/>
              <a:ahLst/>
              <a:cxnLst/>
              <a:rect l="l" t="t" r="r" b="b"/>
              <a:pathLst>
                <a:path w="303" h="285" extrusionOk="0">
                  <a:moveTo>
                    <a:pt x="303" y="133"/>
                  </a:moveTo>
                  <a:lnTo>
                    <a:pt x="303" y="133"/>
                  </a:lnTo>
                  <a:lnTo>
                    <a:pt x="284" y="76"/>
                  </a:lnTo>
                  <a:lnTo>
                    <a:pt x="265" y="57"/>
                  </a:lnTo>
                  <a:lnTo>
                    <a:pt x="227" y="20"/>
                  </a:lnTo>
                  <a:lnTo>
                    <a:pt x="189" y="1"/>
                  </a:lnTo>
                  <a:lnTo>
                    <a:pt x="133" y="1"/>
                  </a:lnTo>
                  <a:lnTo>
                    <a:pt x="95" y="20"/>
                  </a:lnTo>
                  <a:lnTo>
                    <a:pt x="57" y="39"/>
                  </a:lnTo>
                  <a:lnTo>
                    <a:pt x="19" y="76"/>
                  </a:lnTo>
                  <a:lnTo>
                    <a:pt x="19" y="76"/>
                  </a:lnTo>
                  <a:lnTo>
                    <a:pt x="0" y="133"/>
                  </a:lnTo>
                  <a:lnTo>
                    <a:pt x="0" y="190"/>
                  </a:lnTo>
                  <a:lnTo>
                    <a:pt x="38" y="228"/>
                  </a:lnTo>
                  <a:lnTo>
                    <a:pt x="76" y="266"/>
                  </a:lnTo>
                  <a:lnTo>
                    <a:pt x="133" y="285"/>
                  </a:lnTo>
                  <a:lnTo>
                    <a:pt x="189"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7" name="Google Shape;3267;p34"/>
            <p:cNvSpPr/>
            <p:nvPr/>
          </p:nvSpPr>
          <p:spPr>
            <a:xfrm>
              <a:off x="3372461" y="3600123"/>
              <a:ext cx="8478" cy="7443"/>
            </a:xfrm>
            <a:custGeom>
              <a:avLst/>
              <a:gdLst/>
              <a:ahLst/>
              <a:cxnLst/>
              <a:rect l="l" t="t" r="r" b="b"/>
              <a:pathLst>
                <a:path w="303" h="266" extrusionOk="0">
                  <a:moveTo>
                    <a:pt x="303" y="114"/>
                  </a:moveTo>
                  <a:lnTo>
                    <a:pt x="303" y="114"/>
                  </a:lnTo>
                  <a:lnTo>
                    <a:pt x="284" y="76"/>
                  </a:lnTo>
                  <a:lnTo>
                    <a:pt x="265" y="38"/>
                  </a:lnTo>
                  <a:lnTo>
                    <a:pt x="227" y="20"/>
                  </a:lnTo>
                  <a:lnTo>
                    <a:pt x="189" y="1"/>
                  </a:lnTo>
                  <a:lnTo>
                    <a:pt x="133" y="1"/>
                  </a:lnTo>
                  <a:lnTo>
                    <a:pt x="95" y="1"/>
                  </a:lnTo>
                  <a:lnTo>
                    <a:pt x="57" y="20"/>
                  </a:lnTo>
                  <a:lnTo>
                    <a:pt x="19" y="57"/>
                  </a:lnTo>
                  <a:lnTo>
                    <a:pt x="19" y="57"/>
                  </a:lnTo>
                  <a:lnTo>
                    <a:pt x="0" y="114"/>
                  </a:lnTo>
                  <a:lnTo>
                    <a:pt x="0" y="171"/>
                  </a:lnTo>
                  <a:lnTo>
                    <a:pt x="38" y="209"/>
                  </a:lnTo>
                  <a:lnTo>
                    <a:pt x="76" y="247"/>
                  </a:lnTo>
                  <a:lnTo>
                    <a:pt x="133" y="266"/>
                  </a:lnTo>
                  <a:lnTo>
                    <a:pt x="189" y="266"/>
                  </a:lnTo>
                  <a:lnTo>
                    <a:pt x="246" y="247"/>
                  </a:lnTo>
                  <a:lnTo>
                    <a:pt x="284" y="190"/>
                  </a:lnTo>
                  <a:lnTo>
                    <a:pt x="284" y="190"/>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8" name="Google Shape;3268;p34"/>
            <p:cNvSpPr/>
            <p:nvPr/>
          </p:nvSpPr>
          <p:spPr>
            <a:xfrm>
              <a:off x="3327441" y="3661008"/>
              <a:ext cx="113879" cy="33912"/>
            </a:xfrm>
            <a:custGeom>
              <a:avLst/>
              <a:gdLst/>
              <a:ahLst/>
              <a:cxnLst/>
              <a:rect l="l" t="t" r="r" b="b"/>
              <a:pathLst>
                <a:path w="4070" h="1212" extrusionOk="0">
                  <a:moveTo>
                    <a:pt x="1" y="133"/>
                  </a:moveTo>
                  <a:lnTo>
                    <a:pt x="1" y="133"/>
                  </a:lnTo>
                  <a:lnTo>
                    <a:pt x="20" y="171"/>
                  </a:lnTo>
                  <a:lnTo>
                    <a:pt x="76" y="285"/>
                  </a:lnTo>
                  <a:lnTo>
                    <a:pt x="190" y="436"/>
                  </a:lnTo>
                  <a:lnTo>
                    <a:pt x="341" y="625"/>
                  </a:lnTo>
                  <a:lnTo>
                    <a:pt x="455" y="720"/>
                  </a:lnTo>
                  <a:lnTo>
                    <a:pt x="587" y="814"/>
                  </a:lnTo>
                  <a:lnTo>
                    <a:pt x="739" y="909"/>
                  </a:lnTo>
                  <a:lnTo>
                    <a:pt x="909" y="985"/>
                  </a:lnTo>
                  <a:lnTo>
                    <a:pt x="1098" y="1060"/>
                  </a:lnTo>
                  <a:lnTo>
                    <a:pt x="1325" y="1117"/>
                  </a:lnTo>
                  <a:lnTo>
                    <a:pt x="1571" y="1174"/>
                  </a:lnTo>
                  <a:lnTo>
                    <a:pt x="1855" y="1193"/>
                  </a:lnTo>
                  <a:lnTo>
                    <a:pt x="1855" y="1193"/>
                  </a:lnTo>
                  <a:lnTo>
                    <a:pt x="2177" y="1212"/>
                  </a:lnTo>
                  <a:lnTo>
                    <a:pt x="2480" y="1193"/>
                  </a:lnTo>
                  <a:lnTo>
                    <a:pt x="2745" y="1136"/>
                  </a:lnTo>
                  <a:lnTo>
                    <a:pt x="2972" y="1079"/>
                  </a:lnTo>
                  <a:lnTo>
                    <a:pt x="3180" y="985"/>
                  </a:lnTo>
                  <a:lnTo>
                    <a:pt x="3369" y="890"/>
                  </a:lnTo>
                  <a:lnTo>
                    <a:pt x="3520" y="777"/>
                  </a:lnTo>
                  <a:lnTo>
                    <a:pt x="3653" y="644"/>
                  </a:lnTo>
                  <a:lnTo>
                    <a:pt x="3766" y="531"/>
                  </a:lnTo>
                  <a:lnTo>
                    <a:pt x="3842" y="417"/>
                  </a:lnTo>
                  <a:lnTo>
                    <a:pt x="3974" y="209"/>
                  </a:lnTo>
                  <a:lnTo>
                    <a:pt x="4050" y="58"/>
                  </a:lnTo>
                  <a:lnTo>
                    <a:pt x="4069" y="1"/>
                  </a:lnTo>
                  <a:lnTo>
                    <a:pt x="4069" y="1"/>
                  </a:lnTo>
                  <a:lnTo>
                    <a:pt x="3993" y="39"/>
                  </a:lnTo>
                  <a:lnTo>
                    <a:pt x="3785" y="152"/>
                  </a:lnTo>
                  <a:lnTo>
                    <a:pt x="3464" y="285"/>
                  </a:lnTo>
                  <a:lnTo>
                    <a:pt x="3255" y="341"/>
                  </a:lnTo>
                  <a:lnTo>
                    <a:pt x="3009" y="398"/>
                  </a:lnTo>
                  <a:lnTo>
                    <a:pt x="2726" y="455"/>
                  </a:lnTo>
                  <a:lnTo>
                    <a:pt x="2423" y="493"/>
                  </a:lnTo>
                  <a:lnTo>
                    <a:pt x="2101" y="512"/>
                  </a:lnTo>
                  <a:lnTo>
                    <a:pt x="1742" y="493"/>
                  </a:lnTo>
                  <a:lnTo>
                    <a:pt x="1344" y="455"/>
                  </a:lnTo>
                  <a:lnTo>
                    <a:pt x="928" y="379"/>
                  </a:lnTo>
                  <a:lnTo>
                    <a:pt x="474" y="285"/>
                  </a:lnTo>
                  <a:lnTo>
                    <a:pt x="1" y="133"/>
                  </a:lnTo>
                  <a:lnTo>
                    <a:pt x="1" y="133"/>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69" name="Google Shape;3269;p34"/>
            <p:cNvSpPr/>
            <p:nvPr/>
          </p:nvSpPr>
          <p:spPr>
            <a:xfrm>
              <a:off x="3363452" y="3622367"/>
              <a:ext cx="41858" cy="29155"/>
            </a:xfrm>
            <a:custGeom>
              <a:avLst/>
              <a:gdLst/>
              <a:ahLst/>
              <a:cxnLst/>
              <a:rect l="l" t="t" r="r" b="b"/>
              <a:pathLst>
                <a:path w="1496" h="1042" extrusionOk="0">
                  <a:moveTo>
                    <a:pt x="0" y="1041"/>
                  </a:moveTo>
                  <a:lnTo>
                    <a:pt x="0" y="1041"/>
                  </a:lnTo>
                  <a:lnTo>
                    <a:pt x="38" y="928"/>
                  </a:lnTo>
                  <a:lnTo>
                    <a:pt x="114" y="833"/>
                  </a:lnTo>
                  <a:lnTo>
                    <a:pt x="190" y="701"/>
                  </a:lnTo>
                  <a:lnTo>
                    <a:pt x="303" y="587"/>
                  </a:lnTo>
                  <a:lnTo>
                    <a:pt x="455" y="492"/>
                  </a:lnTo>
                  <a:lnTo>
                    <a:pt x="530" y="473"/>
                  </a:lnTo>
                  <a:lnTo>
                    <a:pt x="606" y="436"/>
                  </a:lnTo>
                  <a:lnTo>
                    <a:pt x="701" y="436"/>
                  </a:lnTo>
                  <a:lnTo>
                    <a:pt x="795" y="436"/>
                  </a:lnTo>
                  <a:lnTo>
                    <a:pt x="795" y="436"/>
                  </a:lnTo>
                  <a:lnTo>
                    <a:pt x="966" y="473"/>
                  </a:lnTo>
                  <a:lnTo>
                    <a:pt x="1117" y="549"/>
                  </a:lnTo>
                  <a:lnTo>
                    <a:pt x="1249" y="625"/>
                  </a:lnTo>
                  <a:lnTo>
                    <a:pt x="1344" y="719"/>
                  </a:lnTo>
                  <a:lnTo>
                    <a:pt x="1401" y="814"/>
                  </a:lnTo>
                  <a:lnTo>
                    <a:pt x="1458" y="890"/>
                  </a:lnTo>
                  <a:lnTo>
                    <a:pt x="1495" y="965"/>
                  </a:lnTo>
                  <a:lnTo>
                    <a:pt x="1495" y="965"/>
                  </a:lnTo>
                  <a:lnTo>
                    <a:pt x="1495" y="814"/>
                  </a:lnTo>
                  <a:lnTo>
                    <a:pt x="1458" y="663"/>
                  </a:lnTo>
                  <a:lnTo>
                    <a:pt x="1420" y="473"/>
                  </a:lnTo>
                  <a:lnTo>
                    <a:pt x="1344" y="303"/>
                  </a:lnTo>
                  <a:lnTo>
                    <a:pt x="1268" y="209"/>
                  </a:lnTo>
                  <a:lnTo>
                    <a:pt x="1212" y="133"/>
                  </a:lnTo>
                  <a:lnTo>
                    <a:pt x="1117" y="76"/>
                  </a:lnTo>
                  <a:lnTo>
                    <a:pt x="1022" y="38"/>
                  </a:lnTo>
                  <a:lnTo>
                    <a:pt x="909" y="0"/>
                  </a:lnTo>
                  <a:lnTo>
                    <a:pt x="776" y="0"/>
                  </a:lnTo>
                  <a:lnTo>
                    <a:pt x="776" y="0"/>
                  </a:lnTo>
                  <a:lnTo>
                    <a:pt x="625" y="0"/>
                  </a:lnTo>
                  <a:lnTo>
                    <a:pt x="511" y="38"/>
                  </a:lnTo>
                  <a:lnTo>
                    <a:pt x="398" y="95"/>
                  </a:lnTo>
                  <a:lnTo>
                    <a:pt x="303" y="171"/>
                  </a:lnTo>
                  <a:lnTo>
                    <a:pt x="228" y="246"/>
                  </a:lnTo>
                  <a:lnTo>
                    <a:pt x="171" y="322"/>
                  </a:lnTo>
                  <a:lnTo>
                    <a:pt x="114" y="417"/>
                  </a:lnTo>
                  <a:lnTo>
                    <a:pt x="76" y="511"/>
                  </a:lnTo>
                  <a:lnTo>
                    <a:pt x="19" y="701"/>
                  </a:lnTo>
                  <a:lnTo>
                    <a:pt x="0" y="871"/>
                  </a:lnTo>
                  <a:lnTo>
                    <a:pt x="0" y="1041"/>
                  </a:lnTo>
                  <a:lnTo>
                    <a:pt x="0" y="104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0" name="Google Shape;3270;p34"/>
            <p:cNvSpPr/>
            <p:nvPr/>
          </p:nvSpPr>
          <p:spPr>
            <a:xfrm>
              <a:off x="3216779" y="3621304"/>
              <a:ext cx="93761" cy="93733"/>
            </a:xfrm>
            <a:custGeom>
              <a:avLst/>
              <a:gdLst/>
              <a:ahLst/>
              <a:cxnLst/>
              <a:rect l="l" t="t" r="r" b="b"/>
              <a:pathLst>
                <a:path w="3351" h="3350" extrusionOk="0">
                  <a:moveTo>
                    <a:pt x="1515" y="1"/>
                  </a:moveTo>
                  <a:lnTo>
                    <a:pt x="1344" y="38"/>
                  </a:lnTo>
                  <a:lnTo>
                    <a:pt x="1193" y="76"/>
                  </a:lnTo>
                  <a:lnTo>
                    <a:pt x="1042" y="114"/>
                  </a:lnTo>
                  <a:lnTo>
                    <a:pt x="890" y="190"/>
                  </a:lnTo>
                  <a:lnTo>
                    <a:pt x="758" y="265"/>
                  </a:lnTo>
                  <a:lnTo>
                    <a:pt x="625" y="360"/>
                  </a:lnTo>
                  <a:lnTo>
                    <a:pt x="493" y="474"/>
                  </a:lnTo>
                  <a:lnTo>
                    <a:pt x="379" y="606"/>
                  </a:lnTo>
                  <a:lnTo>
                    <a:pt x="266" y="739"/>
                  </a:lnTo>
                  <a:lnTo>
                    <a:pt x="190" y="871"/>
                  </a:lnTo>
                  <a:lnTo>
                    <a:pt x="114" y="1022"/>
                  </a:lnTo>
                  <a:lnTo>
                    <a:pt x="58" y="1174"/>
                  </a:lnTo>
                  <a:lnTo>
                    <a:pt x="20" y="1325"/>
                  </a:lnTo>
                  <a:lnTo>
                    <a:pt x="1" y="1477"/>
                  </a:lnTo>
                  <a:lnTo>
                    <a:pt x="1" y="1647"/>
                  </a:lnTo>
                  <a:lnTo>
                    <a:pt x="1" y="1817"/>
                  </a:lnTo>
                  <a:lnTo>
                    <a:pt x="20" y="1987"/>
                  </a:lnTo>
                  <a:lnTo>
                    <a:pt x="58" y="2139"/>
                  </a:lnTo>
                  <a:lnTo>
                    <a:pt x="114" y="2309"/>
                  </a:lnTo>
                  <a:lnTo>
                    <a:pt x="190" y="2442"/>
                  </a:lnTo>
                  <a:lnTo>
                    <a:pt x="266" y="2593"/>
                  </a:lnTo>
                  <a:lnTo>
                    <a:pt x="379" y="2725"/>
                  </a:lnTo>
                  <a:lnTo>
                    <a:pt x="493" y="2858"/>
                  </a:lnTo>
                  <a:lnTo>
                    <a:pt x="625" y="2971"/>
                  </a:lnTo>
                  <a:lnTo>
                    <a:pt x="758" y="3066"/>
                  </a:lnTo>
                  <a:lnTo>
                    <a:pt x="890" y="3161"/>
                  </a:lnTo>
                  <a:lnTo>
                    <a:pt x="1042" y="3236"/>
                  </a:lnTo>
                  <a:lnTo>
                    <a:pt x="1193" y="3274"/>
                  </a:lnTo>
                  <a:lnTo>
                    <a:pt x="1344" y="3312"/>
                  </a:lnTo>
                  <a:lnTo>
                    <a:pt x="1515" y="3350"/>
                  </a:lnTo>
                  <a:lnTo>
                    <a:pt x="1836" y="3350"/>
                  </a:lnTo>
                  <a:lnTo>
                    <a:pt x="2007" y="3312"/>
                  </a:lnTo>
                  <a:lnTo>
                    <a:pt x="2158" y="3274"/>
                  </a:lnTo>
                  <a:lnTo>
                    <a:pt x="2309" y="3236"/>
                  </a:lnTo>
                  <a:lnTo>
                    <a:pt x="2461" y="3161"/>
                  </a:lnTo>
                  <a:lnTo>
                    <a:pt x="2593" y="3085"/>
                  </a:lnTo>
                  <a:lnTo>
                    <a:pt x="2726" y="2990"/>
                  </a:lnTo>
                  <a:lnTo>
                    <a:pt x="2858" y="2877"/>
                  </a:lnTo>
                  <a:lnTo>
                    <a:pt x="2972" y="2744"/>
                  </a:lnTo>
                  <a:lnTo>
                    <a:pt x="3085" y="2612"/>
                  </a:lnTo>
                  <a:lnTo>
                    <a:pt x="3161" y="2461"/>
                  </a:lnTo>
                  <a:lnTo>
                    <a:pt x="3237" y="2328"/>
                  </a:lnTo>
                  <a:lnTo>
                    <a:pt x="3293" y="2177"/>
                  </a:lnTo>
                  <a:lnTo>
                    <a:pt x="3331" y="2006"/>
                  </a:lnTo>
                  <a:lnTo>
                    <a:pt x="3350" y="1855"/>
                  </a:lnTo>
                  <a:lnTo>
                    <a:pt x="3350" y="1685"/>
                  </a:lnTo>
                  <a:lnTo>
                    <a:pt x="3350" y="1514"/>
                  </a:lnTo>
                  <a:lnTo>
                    <a:pt x="3331" y="1344"/>
                  </a:lnTo>
                  <a:lnTo>
                    <a:pt x="3293" y="1193"/>
                  </a:lnTo>
                  <a:lnTo>
                    <a:pt x="3237" y="1041"/>
                  </a:lnTo>
                  <a:lnTo>
                    <a:pt x="3161" y="890"/>
                  </a:lnTo>
                  <a:lnTo>
                    <a:pt x="3085" y="757"/>
                  </a:lnTo>
                  <a:lnTo>
                    <a:pt x="2972" y="625"/>
                  </a:lnTo>
                  <a:lnTo>
                    <a:pt x="2858" y="493"/>
                  </a:lnTo>
                  <a:lnTo>
                    <a:pt x="2726" y="379"/>
                  </a:lnTo>
                  <a:lnTo>
                    <a:pt x="2593" y="284"/>
                  </a:lnTo>
                  <a:lnTo>
                    <a:pt x="2461" y="209"/>
                  </a:lnTo>
                  <a:lnTo>
                    <a:pt x="2309" y="133"/>
                  </a:lnTo>
                  <a:lnTo>
                    <a:pt x="2158" y="76"/>
                  </a:lnTo>
                  <a:lnTo>
                    <a:pt x="2007" y="38"/>
                  </a:lnTo>
                  <a:lnTo>
                    <a:pt x="1836" y="19"/>
                  </a:lnTo>
                  <a:lnTo>
                    <a:pt x="1685"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1" name="Google Shape;3271;p34"/>
            <p:cNvSpPr/>
            <p:nvPr/>
          </p:nvSpPr>
          <p:spPr>
            <a:xfrm>
              <a:off x="3216779" y="3621304"/>
              <a:ext cx="93761" cy="93733"/>
            </a:xfrm>
            <a:custGeom>
              <a:avLst/>
              <a:gdLst/>
              <a:ahLst/>
              <a:cxnLst/>
              <a:rect l="l" t="t" r="r" b="b"/>
              <a:pathLst>
                <a:path w="3351" h="3350" fill="none" extrusionOk="0">
                  <a:moveTo>
                    <a:pt x="1685" y="1"/>
                  </a:moveTo>
                  <a:lnTo>
                    <a:pt x="1685" y="1"/>
                  </a:lnTo>
                  <a:lnTo>
                    <a:pt x="1515" y="1"/>
                  </a:lnTo>
                  <a:lnTo>
                    <a:pt x="1344" y="38"/>
                  </a:lnTo>
                  <a:lnTo>
                    <a:pt x="1193" y="76"/>
                  </a:lnTo>
                  <a:lnTo>
                    <a:pt x="1042" y="114"/>
                  </a:lnTo>
                  <a:lnTo>
                    <a:pt x="890" y="190"/>
                  </a:lnTo>
                  <a:lnTo>
                    <a:pt x="758" y="265"/>
                  </a:lnTo>
                  <a:lnTo>
                    <a:pt x="625" y="360"/>
                  </a:lnTo>
                  <a:lnTo>
                    <a:pt x="493" y="474"/>
                  </a:lnTo>
                  <a:lnTo>
                    <a:pt x="493" y="474"/>
                  </a:lnTo>
                  <a:lnTo>
                    <a:pt x="379" y="606"/>
                  </a:lnTo>
                  <a:lnTo>
                    <a:pt x="266" y="739"/>
                  </a:lnTo>
                  <a:lnTo>
                    <a:pt x="190" y="871"/>
                  </a:lnTo>
                  <a:lnTo>
                    <a:pt x="114" y="1022"/>
                  </a:lnTo>
                  <a:lnTo>
                    <a:pt x="58" y="1174"/>
                  </a:lnTo>
                  <a:lnTo>
                    <a:pt x="20" y="1325"/>
                  </a:lnTo>
                  <a:lnTo>
                    <a:pt x="1" y="1477"/>
                  </a:lnTo>
                  <a:lnTo>
                    <a:pt x="1" y="1647"/>
                  </a:lnTo>
                  <a:lnTo>
                    <a:pt x="1" y="1647"/>
                  </a:lnTo>
                  <a:lnTo>
                    <a:pt x="1" y="1817"/>
                  </a:lnTo>
                  <a:lnTo>
                    <a:pt x="20" y="1987"/>
                  </a:lnTo>
                  <a:lnTo>
                    <a:pt x="58" y="2139"/>
                  </a:lnTo>
                  <a:lnTo>
                    <a:pt x="114" y="2309"/>
                  </a:lnTo>
                  <a:lnTo>
                    <a:pt x="190" y="2442"/>
                  </a:lnTo>
                  <a:lnTo>
                    <a:pt x="266" y="2593"/>
                  </a:lnTo>
                  <a:lnTo>
                    <a:pt x="379" y="2725"/>
                  </a:lnTo>
                  <a:lnTo>
                    <a:pt x="493" y="2858"/>
                  </a:lnTo>
                  <a:lnTo>
                    <a:pt x="493" y="2858"/>
                  </a:lnTo>
                  <a:lnTo>
                    <a:pt x="625" y="2971"/>
                  </a:lnTo>
                  <a:lnTo>
                    <a:pt x="758" y="3066"/>
                  </a:lnTo>
                  <a:lnTo>
                    <a:pt x="890" y="3161"/>
                  </a:lnTo>
                  <a:lnTo>
                    <a:pt x="1042" y="3236"/>
                  </a:lnTo>
                  <a:lnTo>
                    <a:pt x="1193" y="3274"/>
                  </a:lnTo>
                  <a:lnTo>
                    <a:pt x="1344" y="3312"/>
                  </a:lnTo>
                  <a:lnTo>
                    <a:pt x="1515" y="3350"/>
                  </a:lnTo>
                  <a:lnTo>
                    <a:pt x="1685" y="3350"/>
                  </a:lnTo>
                  <a:lnTo>
                    <a:pt x="1685" y="3350"/>
                  </a:lnTo>
                  <a:lnTo>
                    <a:pt x="1836" y="3350"/>
                  </a:lnTo>
                  <a:lnTo>
                    <a:pt x="2007" y="3312"/>
                  </a:lnTo>
                  <a:lnTo>
                    <a:pt x="2158" y="3274"/>
                  </a:lnTo>
                  <a:lnTo>
                    <a:pt x="2309" y="3236"/>
                  </a:lnTo>
                  <a:lnTo>
                    <a:pt x="2461" y="3161"/>
                  </a:lnTo>
                  <a:lnTo>
                    <a:pt x="2593" y="3085"/>
                  </a:lnTo>
                  <a:lnTo>
                    <a:pt x="2726" y="2990"/>
                  </a:lnTo>
                  <a:lnTo>
                    <a:pt x="2858" y="2877"/>
                  </a:lnTo>
                  <a:lnTo>
                    <a:pt x="2858" y="2877"/>
                  </a:lnTo>
                  <a:lnTo>
                    <a:pt x="2972" y="2744"/>
                  </a:lnTo>
                  <a:lnTo>
                    <a:pt x="3085" y="2612"/>
                  </a:lnTo>
                  <a:lnTo>
                    <a:pt x="3161" y="2461"/>
                  </a:lnTo>
                  <a:lnTo>
                    <a:pt x="3237" y="2328"/>
                  </a:lnTo>
                  <a:lnTo>
                    <a:pt x="3293" y="2177"/>
                  </a:lnTo>
                  <a:lnTo>
                    <a:pt x="3331" y="2006"/>
                  </a:lnTo>
                  <a:lnTo>
                    <a:pt x="3350" y="1855"/>
                  </a:lnTo>
                  <a:lnTo>
                    <a:pt x="3350" y="1685"/>
                  </a:lnTo>
                  <a:lnTo>
                    <a:pt x="3350" y="1685"/>
                  </a:lnTo>
                  <a:lnTo>
                    <a:pt x="3350" y="1514"/>
                  </a:lnTo>
                  <a:lnTo>
                    <a:pt x="3331" y="1344"/>
                  </a:lnTo>
                  <a:lnTo>
                    <a:pt x="3293" y="1193"/>
                  </a:lnTo>
                  <a:lnTo>
                    <a:pt x="3237" y="1041"/>
                  </a:lnTo>
                  <a:lnTo>
                    <a:pt x="3161" y="890"/>
                  </a:lnTo>
                  <a:lnTo>
                    <a:pt x="3085" y="757"/>
                  </a:lnTo>
                  <a:lnTo>
                    <a:pt x="2972" y="625"/>
                  </a:lnTo>
                  <a:lnTo>
                    <a:pt x="2858" y="493"/>
                  </a:lnTo>
                  <a:lnTo>
                    <a:pt x="2858" y="493"/>
                  </a:lnTo>
                  <a:lnTo>
                    <a:pt x="2726" y="379"/>
                  </a:lnTo>
                  <a:lnTo>
                    <a:pt x="2593" y="284"/>
                  </a:lnTo>
                  <a:lnTo>
                    <a:pt x="2461" y="209"/>
                  </a:lnTo>
                  <a:lnTo>
                    <a:pt x="2309" y="133"/>
                  </a:lnTo>
                  <a:lnTo>
                    <a:pt x="2158" y="76"/>
                  </a:lnTo>
                  <a:lnTo>
                    <a:pt x="2007" y="38"/>
                  </a:lnTo>
                  <a:lnTo>
                    <a:pt x="1836" y="19"/>
                  </a:lnTo>
                  <a:lnTo>
                    <a:pt x="168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2" name="Google Shape;3272;p34"/>
            <p:cNvSpPr/>
            <p:nvPr/>
          </p:nvSpPr>
          <p:spPr>
            <a:xfrm>
              <a:off x="3234267" y="3635602"/>
              <a:ext cx="22272" cy="21740"/>
            </a:xfrm>
            <a:custGeom>
              <a:avLst/>
              <a:gdLst/>
              <a:ahLst/>
              <a:cxnLst/>
              <a:rect l="l" t="t" r="r" b="b"/>
              <a:pathLst>
                <a:path w="796" h="777" extrusionOk="0">
                  <a:moveTo>
                    <a:pt x="644" y="682"/>
                  </a:moveTo>
                  <a:lnTo>
                    <a:pt x="644" y="682"/>
                  </a:lnTo>
                  <a:lnTo>
                    <a:pt x="587" y="738"/>
                  </a:lnTo>
                  <a:lnTo>
                    <a:pt x="530" y="757"/>
                  </a:lnTo>
                  <a:lnTo>
                    <a:pt x="454" y="776"/>
                  </a:lnTo>
                  <a:lnTo>
                    <a:pt x="398" y="776"/>
                  </a:lnTo>
                  <a:lnTo>
                    <a:pt x="398" y="776"/>
                  </a:lnTo>
                  <a:lnTo>
                    <a:pt x="322" y="776"/>
                  </a:lnTo>
                  <a:lnTo>
                    <a:pt x="246" y="757"/>
                  </a:lnTo>
                  <a:lnTo>
                    <a:pt x="190" y="720"/>
                  </a:lnTo>
                  <a:lnTo>
                    <a:pt x="133" y="682"/>
                  </a:lnTo>
                  <a:lnTo>
                    <a:pt x="133" y="682"/>
                  </a:lnTo>
                  <a:lnTo>
                    <a:pt x="76" y="606"/>
                  </a:lnTo>
                  <a:lnTo>
                    <a:pt x="38" y="549"/>
                  </a:lnTo>
                  <a:lnTo>
                    <a:pt x="19" y="474"/>
                  </a:lnTo>
                  <a:lnTo>
                    <a:pt x="0" y="398"/>
                  </a:lnTo>
                  <a:lnTo>
                    <a:pt x="0" y="398"/>
                  </a:lnTo>
                  <a:lnTo>
                    <a:pt x="19" y="322"/>
                  </a:lnTo>
                  <a:lnTo>
                    <a:pt x="38" y="246"/>
                  </a:lnTo>
                  <a:lnTo>
                    <a:pt x="76" y="190"/>
                  </a:lnTo>
                  <a:lnTo>
                    <a:pt x="133" y="114"/>
                  </a:lnTo>
                  <a:lnTo>
                    <a:pt x="133" y="114"/>
                  </a:lnTo>
                  <a:lnTo>
                    <a:pt x="190" y="76"/>
                  </a:lnTo>
                  <a:lnTo>
                    <a:pt x="246" y="38"/>
                  </a:lnTo>
                  <a:lnTo>
                    <a:pt x="322" y="0"/>
                  </a:lnTo>
                  <a:lnTo>
                    <a:pt x="398" y="0"/>
                  </a:lnTo>
                  <a:lnTo>
                    <a:pt x="398" y="0"/>
                  </a:lnTo>
                  <a:lnTo>
                    <a:pt x="454" y="19"/>
                  </a:lnTo>
                  <a:lnTo>
                    <a:pt x="530" y="38"/>
                  </a:lnTo>
                  <a:lnTo>
                    <a:pt x="587" y="95"/>
                  </a:lnTo>
                  <a:lnTo>
                    <a:pt x="644" y="133"/>
                  </a:lnTo>
                  <a:lnTo>
                    <a:pt x="644" y="133"/>
                  </a:lnTo>
                  <a:lnTo>
                    <a:pt x="719" y="190"/>
                  </a:lnTo>
                  <a:lnTo>
                    <a:pt x="757" y="265"/>
                  </a:lnTo>
                  <a:lnTo>
                    <a:pt x="776" y="322"/>
                  </a:lnTo>
                  <a:lnTo>
                    <a:pt x="795" y="398"/>
                  </a:lnTo>
                  <a:lnTo>
                    <a:pt x="795" y="398"/>
                  </a:lnTo>
                  <a:lnTo>
                    <a:pt x="776" y="474"/>
                  </a:lnTo>
                  <a:lnTo>
                    <a:pt x="757" y="549"/>
                  </a:lnTo>
                  <a:lnTo>
                    <a:pt x="719" y="625"/>
                  </a:lnTo>
                  <a:lnTo>
                    <a:pt x="644" y="682"/>
                  </a:lnTo>
                  <a:lnTo>
                    <a:pt x="644" y="682"/>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3" name="Google Shape;3273;p34"/>
            <p:cNvSpPr/>
            <p:nvPr/>
          </p:nvSpPr>
          <p:spPr>
            <a:xfrm>
              <a:off x="3450806" y="3613889"/>
              <a:ext cx="97454" cy="97454"/>
            </a:xfrm>
            <a:custGeom>
              <a:avLst/>
              <a:gdLst/>
              <a:ahLst/>
              <a:cxnLst/>
              <a:rect l="l" t="t" r="r" b="b"/>
              <a:pathLst>
                <a:path w="3483" h="3483" extrusionOk="0">
                  <a:moveTo>
                    <a:pt x="1761" y="1"/>
                  </a:moveTo>
                  <a:lnTo>
                    <a:pt x="1571" y="20"/>
                  </a:lnTo>
                  <a:lnTo>
                    <a:pt x="1401" y="38"/>
                  </a:lnTo>
                  <a:lnTo>
                    <a:pt x="1231" y="76"/>
                  </a:lnTo>
                  <a:lnTo>
                    <a:pt x="1079" y="133"/>
                  </a:lnTo>
                  <a:lnTo>
                    <a:pt x="928" y="209"/>
                  </a:lnTo>
                  <a:lnTo>
                    <a:pt x="777" y="284"/>
                  </a:lnTo>
                  <a:lnTo>
                    <a:pt x="644" y="398"/>
                  </a:lnTo>
                  <a:lnTo>
                    <a:pt x="512" y="512"/>
                  </a:lnTo>
                  <a:lnTo>
                    <a:pt x="398" y="644"/>
                  </a:lnTo>
                  <a:lnTo>
                    <a:pt x="285" y="776"/>
                  </a:lnTo>
                  <a:lnTo>
                    <a:pt x="190" y="909"/>
                  </a:lnTo>
                  <a:lnTo>
                    <a:pt x="133" y="1060"/>
                  </a:lnTo>
                  <a:lnTo>
                    <a:pt x="76" y="1212"/>
                  </a:lnTo>
                  <a:lnTo>
                    <a:pt x="20" y="1382"/>
                  </a:lnTo>
                  <a:lnTo>
                    <a:pt x="1" y="1552"/>
                  </a:lnTo>
                  <a:lnTo>
                    <a:pt x="1" y="1723"/>
                  </a:lnTo>
                  <a:lnTo>
                    <a:pt x="1" y="1893"/>
                  </a:lnTo>
                  <a:lnTo>
                    <a:pt x="20" y="2063"/>
                  </a:lnTo>
                  <a:lnTo>
                    <a:pt x="76" y="2234"/>
                  </a:lnTo>
                  <a:lnTo>
                    <a:pt x="133" y="2385"/>
                  </a:lnTo>
                  <a:lnTo>
                    <a:pt x="190" y="2536"/>
                  </a:lnTo>
                  <a:lnTo>
                    <a:pt x="285" y="2688"/>
                  </a:lnTo>
                  <a:lnTo>
                    <a:pt x="398" y="2820"/>
                  </a:lnTo>
                  <a:lnTo>
                    <a:pt x="512" y="2953"/>
                  </a:lnTo>
                  <a:lnTo>
                    <a:pt x="644" y="3085"/>
                  </a:lnTo>
                  <a:lnTo>
                    <a:pt x="777" y="3180"/>
                  </a:lnTo>
                  <a:lnTo>
                    <a:pt x="928" y="3274"/>
                  </a:lnTo>
                  <a:lnTo>
                    <a:pt x="1079" y="3350"/>
                  </a:lnTo>
                  <a:lnTo>
                    <a:pt x="1231" y="3407"/>
                  </a:lnTo>
                  <a:lnTo>
                    <a:pt x="1401" y="3445"/>
                  </a:lnTo>
                  <a:lnTo>
                    <a:pt x="1571" y="3482"/>
                  </a:lnTo>
                  <a:lnTo>
                    <a:pt x="1931" y="3482"/>
                  </a:lnTo>
                  <a:lnTo>
                    <a:pt x="2101" y="3463"/>
                  </a:lnTo>
                  <a:lnTo>
                    <a:pt x="2271" y="3407"/>
                  </a:lnTo>
                  <a:lnTo>
                    <a:pt x="2423" y="3350"/>
                  </a:lnTo>
                  <a:lnTo>
                    <a:pt x="2574" y="3293"/>
                  </a:lnTo>
                  <a:lnTo>
                    <a:pt x="2707" y="3199"/>
                  </a:lnTo>
                  <a:lnTo>
                    <a:pt x="2839" y="3085"/>
                  </a:lnTo>
                  <a:lnTo>
                    <a:pt x="2972" y="2972"/>
                  </a:lnTo>
                  <a:lnTo>
                    <a:pt x="3085" y="2839"/>
                  </a:lnTo>
                  <a:lnTo>
                    <a:pt x="3199" y="2707"/>
                  </a:lnTo>
                  <a:lnTo>
                    <a:pt x="3293" y="2574"/>
                  </a:lnTo>
                  <a:lnTo>
                    <a:pt x="3369" y="2423"/>
                  </a:lnTo>
                  <a:lnTo>
                    <a:pt x="3426" y="2271"/>
                  </a:lnTo>
                  <a:lnTo>
                    <a:pt x="3464" y="2101"/>
                  </a:lnTo>
                  <a:lnTo>
                    <a:pt x="3482" y="1931"/>
                  </a:lnTo>
                  <a:lnTo>
                    <a:pt x="3482" y="1760"/>
                  </a:lnTo>
                  <a:lnTo>
                    <a:pt x="3482" y="1571"/>
                  </a:lnTo>
                  <a:lnTo>
                    <a:pt x="3464" y="1401"/>
                  </a:lnTo>
                  <a:lnTo>
                    <a:pt x="3426" y="1250"/>
                  </a:lnTo>
                  <a:lnTo>
                    <a:pt x="3369" y="1079"/>
                  </a:lnTo>
                  <a:lnTo>
                    <a:pt x="3293" y="947"/>
                  </a:lnTo>
                  <a:lnTo>
                    <a:pt x="3199" y="795"/>
                  </a:lnTo>
                  <a:lnTo>
                    <a:pt x="3085" y="663"/>
                  </a:lnTo>
                  <a:lnTo>
                    <a:pt x="2972" y="530"/>
                  </a:lnTo>
                  <a:lnTo>
                    <a:pt x="2839" y="398"/>
                  </a:lnTo>
                  <a:lnTo>
                    <a:pt x="2707" y="303"/>
                  </a:lnTo>
                  <a:lnTo>
                    <a:pt x="2574" y="209"/>
                  </a:lnTo>
                  <a:lnTo>
                    <a:pt x="2423" y="133"/>
                  </a:lnTo>
                  <a:lnTo>
                    <a:pt x="2271" y="76"/>
                  </a:lnTo>
                  <a:lnTo>
                    <a:pt x="2101" y="38"/>
                  </a:lnTo>
                  <a:lnTo>
                    <a:pt x="1931" y="20"/>
                  </a:lnTo>
                  <a:lnTo>
                    <a:pt x="1761"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4" name="Google Shape;3274;p34"/>
            <p:cNvSpPr/>
            <p:nvPr/>
          </p:nvSpPr>
          <p:spPr>
            <a:xfrm>
              <a:off x="3450806" y="3613889"/>
              <a:ext cx="97454" cy="97454"/>
            </a:xfrm>
            <a:custGeom>
              <a:avLst/>
              <a:gdLst/>
              <a:ahLst/>
              <a:cxnLst/>
              <a:rect l="l" t="t" r="r" b="b"/>
              <a:pathLst>
                <a:path w="3483" h="3483" fill="none" extrusionOk="0">
                  <a:moveTo>
                    <a:pt x="1761" y="1"/>
                  </a:moveTo>
                  <a:lnTo>
                    <a:pt x="1761" y="1"/>
                  </a:lnTo>
                  <a:lnTo>
                    <a:pt x="1571" y="20"/>
                  </a:lnTo>
                  <a:lnTo>
                    <a:pt x="1401" y="38"/>
                  </a:lnTo>
                  <a:lnTo>
                    <a:pt x="1231" y="76"/>
                  </a:lnTo>
                  <a:lnTo>
                    <a:pt x="1079" y="133"/>
                  </a:lnTo>
                  <a:lnTo>
                    <a:pt x="928" y="209"/>
                  </a:lnTo>
                  <a:lnTo>
                    <a:pt x="777" y="284"/>
                  </a:lnTo>
                  <a:lnTo>
                    <a:pt x="644" y="398"/>
                  </a:lnTo>
                  <a:lnTo>
                    <a:pt x="512" y="512"/>
                  </a:lnTo>
                  <a:lnTo>
                    <a:pt x="512" y="512"/>
                  </a:lnTo>
                  <a:lnTo>
                    <a:pt x="398" y="644"/>
                  </a:lnTo>
                  <a:lnTo>
                    <a:pt x="285" y="776"/>
                  </a:lnTo>
                  <a:lnTo>
                    <a:pt x="190" y="909"/>
                  </a:lnTo>
                  <a:lnTo>
                    <a:pt x="133" y="1060"/>
                  </a:lnTo>
                  <a:lnTo>
                    <a:pt x="76" y="1212"/>
                  </a:lnTo>
                  <a:lnTo>
                    <a:pt x="20" y="1382"/>
                  </a:lnTo>
                  <a:lnTo>
                    <a:pt x="1" y="1552"/>
                  </a:lnTo>
                  <a:lnTo>
                    <a:pt x="1" y="1723"/>
                  </a:lnTo>
                  <a:lnTo>
                    <a:pt x="1" y="1723"/>
                  </a:lnTo>
                  <a:lnTo>
                    <a:pt x="1" y="1893"/>
                  </a:lnTo>
                  <a:lnTo>
                    <a:pt x="20" y="2063"/>
                  </a:lnTo>
                  <a:lnTo>
                    <a:pt x="76" y="2234"/>
                  </a:lnTo>
                  <a:lnTo>
                    <a:pt x="133" y="2385"/>
                  </a:lnTo>
                  <a:lnTo>
                    <a:pt x="190" y="2536"/>
                  </a:lnTo>
                  <a:lnTo>
                    <a:pt x="285" y="2688"/>
                  </a:lnTo>
                  <a:lnTo>
                    <a:pt x="398" y="2820"/>
                  </a:lnTo>
                  <a:lnTo>
                    <a:pt x="512" y="2953"/>
                  </a:lnTo>
                  <a:lnTo>
                    <a:pt x="512" y="2953"/>
                  </a:lnTo>
                  <a:lnTo>
                    <a:pt x="644" y="3085"/>
                  </a:lnTo>
                  <a:lnTo>
                    <a:pt x="777" y="3180"/>
                  </a:lnTo>
                  <a:lnTo>
                    <a:pt x="928" y="3274"/>
                  </a:lnTo>
                  <a:lnTo>
                    <a:pt x="1079" y="3350"/>
                  </a:lnTo>
                  <a:lnTo>
                    <a:pt x="1231" y="3407"/>
                  </a:lnTo>
                  <a:lnTo>
                    <a:pt x="1401" y="3445"/>
                  </a:lnTo>
                  <a:lnTo>
                    <a:pt x="1571" y="3482"/>
                  </a:lnTo>
                  <a:lnTo>
                    <a:pt x="1761" y="3482"/>
                  </a:lnTo>
                  <a:lnTo>
                    <a:pt x="1761" y="3482"/>
                  </a:lnTo>
                  <a:lnTo>
                    <a:pt x="1931" y="3482"/>
                  </a:lnTo>
                  <a:lnTo>
                    <a:pt x="2101" y="3463"/>
                  </a:lnTo>
                  <a:lnTo>
                    <a:pt x="2271" y="3407"/>
                  </a:lnTo>
                  <a:lnTo>
                    <a:pt x="2423" y="3350"/>
                  </a:lnTo>
                  <a:lnTo>
                    <a:pt x="2574" y="3293"/>
                  </a:lnTo>
                  <a:lnTo>
                    <a:pt x="2707" y="3199"/>
                  </a:lnTo>
                  <a:lnTo>
                    <a:pt x="2839" y="3085"/>
                  </a:lnTo>
                  <a:lnTo>
                    <a:pt x="2972" y="2972"/>
                  </a:lnTo>
                  <a:lnTo>
                    <a:pt x="2972" y="2972"/>
                  </a:lnTo>
                  <a:lnTo>
                    <a:pt x="3085" y="2839"/>
                  </a:lnTo>
                  <a:lnTo>
                    <a:pt x="3199" y="2707"/>
                  </a:lnTo>
                  <a:lnTo>
                    <a:pt x="3293" y="2574"/>
                  </a:lnTo>
                  <a:lnTo>
                    <a:pt x="3369" y="2423"/>
                  </a:lnTo>
                  <a:lnTo>
                    <a:pt x="3426" y="2271"/>
                  </a:lnTo>
                  <a:lnTo>
                    <a:pt x="3464" y="2101"/>
                  </a:lnTo>
                  <a:lnTo>
                    <a:pt x="3482" y="1931"/>
                  </a:lnTo>
                  <a:lnTo>
                    <a:pt x="3482" y="1760"/>
                  </a:lnTo>
                  <a:lnTo>
                    <a:pt x="3482" y="1760"/>
                  </a:lnTo>
                  <a:lnTo>
                    <a:pt x="3482" y="1571"/>
                  </a:lnTo>
                  <a:lnTo>
                    <a:pt x="3464" y="1401"/>
                  </a:lnTo>
                  <a:lnTo>
                    <a:pt x="3426" y="1250"/>
                  </a:lnTo>
                  <a:lnTo>
                    <a:pt x="3369" y="1079"/>
                  </a:lnTo>
                  <a:lnTo>
                    <a:pt x="3293" y="947"/>
                  </a:lnTo>
                  <a:lnTo>
                    <a:pt x="3199" y="795"/>
                  </a:lnTo>
                  <a:lnTo>
                    <a:pt x="3085" y="663"/>
                  </a:lnTo>
                  <a:lnTo>
                    <a:pt x="2972" y="530"/>
                  </a:lnTo>
                  <a:lnTo>
                    <a:pt x="2972" y="530"/>
                  </a:lnTo>
                  <a:lnTo>
                    <a:pt x="2839" y="398"/>
                  </a:lnTo>
                  <a:lnTo>
                    <a:pt x="2707" y="303"/>
                  </a:lnTo>
                  <a:lnTo>
                    <a:pt x="2574" y="209"/>
                  </a:lnTo>
                  <a:lnTo>
                    <a:pt x="2423" y="133"/>
                  </a:lnTo>
                  <a:lnTo>
                    <a:pt x="2271" y="76"/>
                  </a:lnTo>
                  <a:lnTo>
                    <a:pt x="2101" y="38"/>
                  </a:lnTo>
                  <a:lnTo>
                    <a:pt x="1931" y="20"/>
                  </a:lnTo>
                  <a:lnTo>
                    <a:pt x="176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275" name="Google Shape;3275;p34"/>
            <p:cNvSpPr/>
            <p:nvPr/>
          </p:nvSpPr>
          <p:spPr>
            <a:xfrm>
              <a:off x="3504276" y="3629782"/>
              <a:ext cx="22272" cy="21740"/>
            </a:xfrm>
            <a:custGeom>
              <a:avLst/>
              <a:gdLst/>
              <a:ahLst/>
              <a:cxnLst/>
              <a:rect l="l" t="t" r="r" b="b"/>
              <a:pathLst>
                <a:path w="796" h="777" extrusionOk="0">
                  <a:moveTo>
                    <a:pt x="796" y="379"/>
                  </a:moveTo>
                  <a:lnTo>
                    <a:pt x="796" y="379"/>
                  </a:lnTo>
                  <a:lnTo>
                    <a:pt x="796" y="473"/>
                  </a:lnTo>
                  <a:lnTo>
                    <a:pt x="777" y="549"/>
                  </a:lnTo>
                  <a:lnTo>
                    <a:pt x="739" y="606"/>
                  </a:lnTo>
                  <a:lnTo>
                    <a:pt x="682" y="663"/>
                  </a:lnTo>
                  <a:lnTo>
                    <a:pt x="682" y="663"/>
                  </a:lnTo>
                  <a:lnTo>
                    <a:pt x="625" y="719"/>
                  </a:lnTo>
                  <a:lnTo>
                    <a:pt x="569" y="757"/>
                  </a:lnTo>
                  <a:lnTo>
                    <a:pt x="493" y="776"/>
                  </a:lnTo>
                  <a:lnTo>
                    <a:pt x="417" y="776"/>
                  </a:lnTo>
                  <a:lnTo>
                    <a:pt x="417" y="776"/>
                  </a:lnTo>
                  <a:lnTo>
                    <a:pt x="342" y="776"/>
                  </a:lnTo>
                  <a:lnTo>
                    <a:pt x="266" y="757"/>
                  </a:lnTo>
                  <a:lnTo>
                    <a:pt x="190" y="719"/>
                  </a:lnTo>
                  <a:lnTo>
                    <a:pt x="114" y="663"/>
                  </a:lnTo>
                  <a:lnTo>
                    <a:pt x="114" y="663"/>
                  </a:lnTo>
                  <a:lnTo>
                    <a:pt x="77" y="606"/>
                  </a:lnTo>
                  <a:lnTo>
                    <a:pt x="39" y="530"/>
                  </a:lnTo>
                  <a:lnTo>
                    <a:pt x="1" y="454"/>
                  </a:lnTo>
                  <a:lnTo>
                    <a:pt x="1" y="379"/>
                  </a:lnTo>
                  <a:lnTo>
                    <a:pt x="1" y="379"/>
                  </a:lnTo>
                  <a:lnTo>
                    <a:pt x="1" y="303"/>
                  </a:lnTo>
                  <a:lnTo>
                    <a:pt x="39" y="227"/>
                  </a:lnTo>
                  <a:lnTo>
                    <a:pt x="77" y="152"/>
                  </a:lnTo>
                  <a:lnTo>
                    <a:pt x="114" y="95"/>
                  </a:lnTo>
                  <a:lnTo>
                    <a:pt x="114" y="95"/>
                  </a:lnTo>
                  <a:lnTo>
                    <a:pt x="190" y="57"/>
                  </a:lnTo>
                  <a:lnTo>
                    <a:pt x="266" y="19"/>
                  </a:lnTo>
                  <a:lnTo>
                    <a:pt x="342" y="0"/>
                  </a:lnTo>
                  <a:lnTo>
                    <a:pt x="417" y="0"/>
                  </a:lnTo>
                  <a:lnTo>
                    <a:pt x="417" y="0"/>
                  </a:lnTo>
                  <a:lnTo>
                    <a:pt x="493" y="0"/>
                  </a:lnTo>
                  <a:lnTo>
                    <a:pt x="569" y="19"/>
                  </a:lnTo>
                  <a:lnTo>
                    <a:pt x="625" y="57"/>
                  </a:lnTo>
                  <a:lnTo>
                    <a:pt x="682" y="114"/>
                  </a:lnTo>
                  <a:lnTo>
                    <a:pt x="682" y="114"/>
                  </a:lnTo>
                  <a:lnTo>
                    <a:pt x="739" y="171"/>
                  </a:lnTo>
                  <a:lnTo>
                    <a:pt x="777" y="246"/>
                  </a:lnTo>
                  <a:lnTo>
                    <a:pt x="796" y="303"/>
                  </a:lnTo>
                  <a:lnTo>
                    <a:pt x="796" y="379"/>
                  </a:lnTo>
                  <a:lnTo>
                    <a:pt x="796" y="379"/>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2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sp>
        <p:nvSpPr>
          <p:cNvPr id="16" name="TextBox 15"/>
          <p:cNvSpPr txBox="1"/>
          <p:nvPr/>
        </p:nvSpPr>
        <p:spPr>
          <a:xfrm>
            <a:off x="608954" y="292977"/>
            <a:ext cx="2486671" cy="507831"/>
          </a:xfrm>
          <a:prstGeom prst="rect">
            <a:avLst/>
          </a:prstGeom>
          <a:noFill/>
        </p:spPr>
        <p:txBody>
          <a:bodyPr wrap="square">
            <a:spAutoFit/>
          </a:bodyPr>
          <a:lstStyle/>
          <a:p>
            <a:pPr defTabSz="685800">
              <a:buClrTx/>
            </a:pPr>
            <a:r>
              <a:rPr lang="en-US" sz="2700" b="1" kern="1200" dirty="0">
                <a:solidFill>
                  <a:schemeClr val="bg1"/>
                </a:solidFill>
                <a:latin typeface="UTM Facebook K&amp;T" panose="02040603050506020204" pitchFamily="18" charset="0"/>
                <a:ea typeface="+mn-ea"/>
                <a:cs typeface="Arial" panose="020B0604020202020204" pitchFamily="34" charset="0"/>
              </a:rPr>
              <a:t>PRESENTATION</a:t>
            </a:r>
          </a:p>
        </p:txBody>
      </p:sp>
      <p:sp>
        <p:nvSpPr>
          <p:cNvPr id="17" name="Rectangle: Top Corners One Rounded and One Snipped 16"/>
          <p:cNvSpPr/>
          <p:nvPr/>
        </p:nvSpPr>
        <p:spPr>
          <a:xfrm>
            <a:off x="95250" y="114300"/>
            <a:ext cx="8963025" cy="4878732"/>
          </a:xfrm>
          <a:custGeom>
            <a:avLst/>
            <a:gdLst>
              <a:gd name="connsiteX0" fmla="*/ 813138 w 8963025"/>
              <a:gd name="connsiteY0" fmla="*/ 0 h 4878732"/>
              <a:gd name="connsiteX1" fmla="*/ 1377503 w 8963025"/>
              <a:gd name="connsiteY1" fmla="*/ 0 h 4878732"/>
              <a:gd name="connsiteX2" fmla="*/ 1795134 w 8963025"/>
              <a:gd name="connsiteY2" fmla="*/ 0 h 4878732"/>
              <a:gd name="connsiteX3" fmla="*/ 2212764 w 8963025"/>
              <a:gd name="connsiteY3" fmla="*/ 0 h 4878732"/>
              <a:gd name="connsiteX4" fmla="*/ 2923864 w 8963025"/>
              <a:gd name="connsiteY4" fmla="*/ 0 h 4878732"/>
              <a:gd name="connsiteX5" fmla="*/ 3488230 w 8963025"/>
              <a:gd name="connsiteY5" fmla="*/ 0 h 4878732"/>
              <a:gd name="connsiteX6" fmla="*/ 3832492 w 8963025"/>
              <a:gd name="connsiteY6" fmla="*/ 0 h 4878732"/>
              <a:gd name="connsiteX7" fmla="*/ 4176755 w 8963025"/>
              <a:gd name="connsiteY7" fmla="*/ 0 h 4878732"/>
              <a:gd name="connsiteX8" fmla="*/ 4521018 w 8963025"/>
              <a:gd name="connsiteY8" fmla="*/ 0 h 4878732"/>
              <a:gd name="connsiteX9" fmla="*/ 5012016 w 8963025"/>
              <a:gd name="connsiteY9" fmla="*/ 0 h 4878732"/>
              <a:gd name="connsiteX10" fmla="*/ 5649749 w 8963025"/>
              <a:gd name="connsiteY10" fmla="*/ 0 h 4878732"/>
              <a:gd name="connsiteX11" fmla="*/ 6287481 w 8963025"/>
              <a:gd name="connsiteY11" fmla="*/ 0 h 4878732"/>
              <a:gd name="connsiteX12" fmla="*/ 6925214 w 8963025"/>
              <a:gd name="connsiteY12" fmla="*/ 0 h 4878732"/>
              <a:gd name="connsiteX13" fmla="*/ 7489580 w 8963025"/>
              <a:gd name="connsiteY13" fmla="*/ 0 h 4878732"/>
              <a:gd name="connsiteX14" fmla="*/ 8149887 w 8963025"/>
              <a:gd name="connsiteY14" fmla="*/ 0 h 4878732"/>
              <a:gd name="connsiteX15" fmla="*/ 8564587 w 8963025"/>
              <a:gd name="connsiteY15" fmla="*/ 414700 h 4878732"/>
              <a:gd name="connsiteX16" fmla="*/ 8963025 w 8963025"/>
              <a:gd name="connsiteY16" fmla="*/ 813138 h 4878732"/>
              <a:gd name="connsiteX17" fmla="*/ 8963025 w 8963025"/>
              <a:gd name="connsiteY17" fmla="*/ 1271969 h 4878732"/>
              <a:gd name="connsiteX18" fmla="*/ 8963025 w 8963025"/>
              <a:gd name="connsiteY18" fmla="*/ 1934080 h 4878732"/>
              <a:gd name="connsiteX19" fmla="*/ 8963025 w 8963025"/>
              <a:gd name="connsiteY19" fmla="*/ 2514879 h 4878732"/>
              <a:gd name="connsiteX20" fmla="*/ 8963025 w 8963025"/>
              <a:gd name="connsiteY20" fmla="*/ 3095679 h 4878732"/>
              <a:gd name="connsiteX21" fmla="*/ 8963025 w 8963025"/>
              <a:gd name="connsiteY21" fmla="*/ 3717134 h 4878732"/>
              <a:gd name="connsiteX22" fmla="*/ 8963025 w 8963025"/>
              <a:gd name="connsiteY22" fmla="*/ 4338589 h 4878732"/>
              <a:gd name="connsiteX23" fmla="*/ 8963025 w 8963025"/>
              <a:gd name="connsiteY23" fmla="*/ 4878732 h 4878732"/>
              <a:gd name="connsiteX24" fmla="*/ 8186230 w 8963025"/>
              <a:gd name="connsiteY24" fmla="*/ 4878732 h 4878732"/>
              <a:gd name="connsiteX25" fmla="*/ 7499064 w 8963025"/>
              <a:gd name="connsiteY25" fmla="*/ 4878732 h 4878732"/>
              <a:gd name="connsiteX26" fmla="*/ 6901529 w 8963025"/>
              <a:gd name="connsiteY26" fmla="*/ 4878732 h 4878732"/>
              <a:gd name="connsiteX27" fmla="*/ 6303994 w 8963025"/>
              <a:gd name="connsiteY27" fmla="*/ 4878732 h 4878732"/>
              <a:gd name="connsiteX28" fmla="*/ 5796090 w 8963025"/>
              <a:gd name="connsiteY28" fmla="*/ 4878732 h 4878732"/>
              <a:gd name="connsiteX29" fmla="*/ 5377815 w 8963025"/>
              <a:gd name="connsiteY29" fmla="*/ 4878732 h 4878732"/>
              <a:gd name="connsiteX30" fmla="*/ 4780280 w 8963025"/>
              <a:gd name="connsiteY30" fmla="*/ 4878732 h 4878732"/>
              <a:gd name="connsiteX31" fmla="*/ 4272375 w 8963025"/>
              <a:gd name="connsiteY31" fmla="*/ 4878732 h 4878732"/>
              <a:gd name="connsiteX32" fmla="*/ 3943731 w 8963025"/>
              <a:gd name="connsiteY32" fmla="*/ 4878732 h 4878732"/>
              <a:gd name="connsiteX33" fmla="*/ 3166936 w 8963025"/>
              <a:gd name="connsiteY33" fmla="*/ 4878732 h 4878732"/>
              <a:gd name="connsiteX34" fmla="*/ 2390140 w 8963025"/>
              <a:gd name="connsiteY34" fmla="*/ 4878732 h 4878732"/>
              <a:gd name="connsiteX35" fmla="*/ 2061496 w 8963025"/>
              <a:gd name="connsiteY35" fmla="*/ 4878732 h 4878732"/>
              <a:gd name="connsiteX36" fmla="*/ 1374331 w 8963025"/>
              <a:gd name="connsiteY36" fmla="*/ 4878732 h 4878732"/>
              <a:gd name="connsiteX37" fmla="*/ 687165 w 8963025"/>
              <a:gd name="connsiteY37" fmla="*/ 4878732 h 4878732"/>
              <a:gd name="connsiteX38" fmla="*/ 0 w 8963025"/>
              <a:gd name="connsiteY38" fmla="*/ 4878732 h 4878732"/>
              <a:gd name="connsiteX39" fmla="*/ 0 w 8963025"/>
              <a:gd name="connsiteY39" fmla="*/ 4257277 h 4878732"/>
              <a:gd name="connsiteX40" fmla="*/ 0 w 8963025"/>
              <a:gd name="connsiteY40" fmla="*/ 3676478 h 4878732"/>
              <a:gd name="connsiteX41" fmla="*/ 0 w 8963025"/>
              <a:gd name="connsiteY41" fmla="*/ 3014367 h 4878732"/>
              <a:gd name="connsiteX42" fmla="*/ 0 w 8963025"/>
              <a:gd name="connsiteY42" fmla="*/ 2433568 h 4878732"/>
              <a:gd name="connsiteX43" fmla="*/ 0 w 8963025"/>
              <a:gd name="connsiteY43" fmla="*/ 1771457 h 4878732"/>
              <a:gd name="connsiteX44" fmla="*/ 0 w 8963025"/>
              <a:gd name="connsiteY44" fmla="*/ 813138 h 4878732"/>
              <a:gd name="connsiteX45" fmla="*/ 813138 w 8963025"/>
              <a:gd name="connsiteY45" fmla="*/ 0 h 487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963025" h="4878732" fill="none" extrusionOk="0">
                <a:moveTo>
                  <a:pt x="813138" y="0"/>
                </a:moveTo>
                <a:cubicBezTo>
                  <a:pt x="1084331" y="-52896"/>
                  <a:pt x="1240145" y="52308"/>
                  <a:pt x="1377503" y="0"/>
                </a:cubicBezTo>
                <a:cubicBezTo>
                  <a:pt x="1514862" y="-52308"/>
                  <a:pt x="1627600" y="9410"/>
                  <a:pt x="1795134" y="0"/>
                </a:cubicBezTo>
                <a:cubicBezTo>
                  <a:pt x="1962668" y="-9410"/>
                  <a:pt x="2018849" y="20737"/>
                  <a:pt x="2212764" y="0"/>
                </a:cubicBezTo>
                <a:cubicBezTo>
                  <a:pt x="2406679" y="-20737"/>
                  <a:pt x="2738945" y="65574"/>
                  <a:pt x="2923864" y="0"/>
                </a:cubicBezTo>
                <a:cubicBezTo>
                  <a:pt x="3108783" y="-65574"/>
                  <a:pt x="3354444" y="48407"/>
                  <a:pt x="3488230" y="0"/>
                </a:cubicBezTo>
                <a:cubicBezTo>
                  <a:pt x="3622016" y="-48407"/>
                  <a:pt x="3669186" y="18444"/>
                  <a:pt x="3832492" y="0"/>
                </a:cubicBezTo>
                <a:cubicBezTo>
                  <a:pt x="3995798" y="-18444"/>
                  <a:pt x="4089132" y="19735"/>
                  <a:pt x="4176755" y="0"/>
                </a:cubicBezTo>
                <a:cubicBezTo>
                  <a:pt x="4264378" y="-19735"/>
                  <a:pt x="4386850" y="31560"/>
                  <a:pt x="4521018" y="0"/>
                </a:cubicBezTo>
                <a:cubicBezTo>
                  <a:pt x="4655186" y="-31560"/>
                  <a:pt x="4814976" y="175"/>
                  <a:pt x="5012016" y="0"/>
                </a:cubicBezTo>
                <a:cubicBezTo>
                  <a:pt x="5209056" y="-175"/>
                  <a:pt x="5451690" y="63679"/>
                  <a:pt x="5649749" y="0"/>
                </a:cubicBezTo>
                <a:cubicBezTo>
                  <a:pt x="5847808" y="-63679"/>
                  <a:pt x="6044792" y="63454"/>
                  <a:pt x="6287481" y="0"/>
                </a:cubicBezTo>
                <a:cubicBezTo>
                  <a:pt x="6530170" y="-63454"/>
                  <a:pt x="6710894" y="26109"/>
                  <a:pt x="6925214" y="0"/>
                </a:cubicBezTo>
                <a:cubicBezTo>
                  <a:pt x="7139534" y="-26109"/>
                  <a:pt x="7312087" y="16882"/>
                  <a:pt x="7489580" y="0"/>
                </a:cubicBezTo>
                <a:cubicBezTo>
                  <a:pt x="7667073" y="-16882"/>
                  <a:pt x="7883149" y="33917"/>
                  <a:pt x="8149887" y="0"/>
                </a:cubicBezTo>
                <a:cubicBezTo>
                  <a:pt x="8321491" y="119357"/>
                  <a:pt x="8369332" y="238382"/>
                  <a:pt x="8564587" y="414700"/>
                </a:cubicBezTo>
                <a:cubicBezTo>
                  <a:pt x="8759842" y="591018"/>
                  <a:pt x="8823430" y="690300"/>
                  <a:pt x="8963025" y="813138"/>
                </a:cubicBezTo>
                <a:cubicBezTo>
                  <a:pt x="9006649" y="1000356"/>
                  <a:pt x="8909602" y="1106316"/>
                  <a:pt x="8963025" y="1271969"/>
                </a:cubicBezTo>
                <a:cubicBezTo>
                  <a:pt x="9016448" y="1437622"/>
                  <a:pt x="8951594" y="1714546"/>
                  <a:pt x="8963025" y="1934080"/>
                </a:cubicBezTo>
                <a:cubicBezTo>
                  <a:pt x="8974456" y="2153614"/>
                  <a:pt x="8898010" y="2334382"/>
                  <a:pt x="8963025" y="2514879"/>
                </a:cubicBezTo>
                <a:cubicBezTo>
                  <a:pt x="9028040" y="2695376"/>
                  <a:pt x="8935447" y="2925167"/>
                  <a:pt x="8963025" y="3095679"/>
                </a:cubicBezTo>
                <a:cubicBezTo>
                  <a:pt x="8990603" y="3266191"/>
                  <a:pt x="8917122" y="3504854"/>
                  <a:pt x="8963025" y="3717134"/>
                </a:cubicBezTo>
                <a:cubicBezTo>
                  <a:pt x="9008928" y="3929414"/>
                  <a:pt x="8940947" y="4143955"/>
                  <a:pt x="8963025" y="4338589"/>
                </a:cubicBezTo>
                <a:cubicBezTo>
                  <a:pt x="8985103" y="4533224"/>
                  <a:pt x="8908892" y="4756777"/>
                  <a:pt x="8963025" y="4878732"/>
                </a:cubicBezTo>
                <a:cubicBezTo>
                  <a:pt x="8691027" y="4899180"/>
                  <a:pt x="8398151" y="4843705"/>
                  <a:pt x="8186230" y="4878732"/>
                </a:cubicBezTo>
                <a:cubicBezTo>
                  <a:pt x="7974309" y="4913759"/>
                  <a:pt x="7735133" y="4845033"/>
                  <a:pt x="7499064" y="4878732"/>
                </a:cubicBezTo>
                <a:cubicBezTo>
                  <a:pt x="7262995" y="4912431"/>
                  <a:pt x="7130972" y="4866481"/>
                  <a:pt x="6901529" y="4878732"/>
                </a:cubicBezTo>
                <a:cubicBezTo>
                  <a:pt x="6672087" y="4890983"/>
                  <a:pt x="6550677" y="4873111"/>
                  <a:pt x="6303994" y="4878732"/>
                </a:cubicBezTo>
                <a:cubicBezTo>
                  <a:pt x="6057311" y="4884353"/>
                  <a:pt x="5958574" y="4844935"/>
                  <a:pt x="5796090" y="4878732"/>
                </a:cubicBezTo>
                <a:cubicBezTo>
                  <a:pt x="5633606" y="4912529"/>
                  <a:pt x="5498253" y="4851663"/>
                  <a:pt x="5377815" y="4878732"/>
                </a:cubicBezTo>
                <a:cubicBezTo>
                  <a:pt x="5257377" y="4905801"/>
                  <a:pt x="4984831" y="4859600"/>
                  <a:pt x="4780280" y="4878732"/>
                </a:cubicBezTo>
                <a:cubicBezTo>
                  <a:pt x="4575730" y="4897864"/>
                  <a:pt x="4510656" y="4862496"/>
                  <a:pt x="4272375" y="4878732"/>
                </a:cubicBezTo>
                <a:cubicBezTo>
                  <a:pt x="4034094" y="4894968"/>
                  <a:pt x="4042472" y="4868424"/>
                  <a:pt x="3943731" y="4878732"/>
                </a:cubicBezTo>
                <a:cubicBezTo>
                  <a:pt x="3844990" y="4889040"/>
                  <a:pt x="3362946" y="4814676"/>
                  <a:pt x="3166936" y="4878732"/>
                </a:cubicBezTo>
                <a:cubicBezTo>
                  <a:pt x="2970926" y="4942788"/>
                  <a:pt x="2614493" y="4841114"/>
                  <a:pt x="2390140" y="4878732"/>
                </a:cubicBezTo>
                <a:cubicBezTo>
                  <a:pt x="2165787" y="4916350"/>
                  <a:pt x="2169747" y="4869806"/>
                  <a:pt x="2061496" y="4878732"/>
                </a:cubicBezTo>
                <a:cubicBezTo>
                  <a:pt x="1953245" y="4887658"/>
                  <a:pt x="1587279" y="4829678"/>
                  <a:pt x="1374331" y="4878732"/>
                </a:cubicBezTo>
                <a:cubicBezTo>
                  <a:pt x="1161384" y="4927786"/>
                  <a:pt x="861022" y="4809023"/>
                  <a:pt x="687165" y="4878732"/>
                </a:cubicBezTo>
                <a:cubicBezTo>
                  <a:pt x="513308" y="4948441"/>
                  <a:pt x="169617" y="4870480"/>
                  <a:pt x="0" y="4878732"/>
                </a:cubicBezTo>
                <a:cubicBezTo>
                  <a:pt x="-54647" y="4606181"/>
                  <a:pt x="68901" y="4446040"/>
                  <a:pt x="0" y="4257277"/>
                </a:cubicBezTo>
                <a:cubicBezTo>
                  <a:pt x="-68901" y="4068515"/>
                  <a:pt x="9283" y="3811574"/>
                  <a:pt x="0" y="3676478"/>
                </a:cubicBezTo>
                <a:cubicBezTo>
                  <a:pt x="-9283" y="3541382"/>
                  <a:pt x="48655" y="3280176"/>
                  <a:pt x="0" y="3014367"/>
                </a:cubicBezTo>
                <a:cubicBezTo>
                  <a:pt x="-48655" y="2748558"/>
                  <a:pt x="14724" y="2607529"/>
                  <a:pt x="0" y="2433568"/>
                </a:cubicBezTo>
                <a:cubicBezTo>
                  <a:pt x="-14724" y="2259607"/>
                  <a:pt x="55429" y="2037808"/>
                  <a:pt x="0" y="1771457"/>
                </a:cubicBezTo>
                <a:cubicBezTo>
                  <a:pt x="-55429" y="1505106"/>
                  <a:pt x="63503" y="1157480"/>
                  <a:pt x="0" y="813138"/>
                </a:cubicBezTo>
                <a:cubicBezTo>
                  <a:pt x="45856" y="399363"/>
                  <a:pt x="293551" y="-92295"/>
                  <a:pt x="813138" y="0"/>
                </a:cubicBezTo>
                <a:close/>
              </a:path>
              <a:path w="8963025" h="4878732" stroke="0" extrusionOk="0">
                <a:moveTo>
                  <a:pt x="813138" y="0"/>
                </a:moveTo>
                <a:cubicBezTo>
                  <a:pt x="978790" y="-35286"/>
                  <a:pt x="1151972" y="67993"/>
                  <a:pt x="1450871" y="0"/>
                </a:cubicBezTo>
                <a:cubicBezTo>
                  <a:pt x="1749770" y="-67993"/>
                  <a:pt x="1795080" y="38705"/>
                  <a:pt x="1941869" y="0"/>
                </a:cubicBezTo>
                <a:cubicBezTo>
                  <a:pt x="2088658" y="-38705"/>
                  <a:pt x="2225911" y="15450"/>
                  <a:pt x="2359499" y="0"/>
                </a:cubicBezTo>
                <a:cubicBezTo>
                  <a:pt x="2493087" y="-15450"/>
                  <a:pt x="2744412" y="74476"/>
                  <a:pt x="2997232" y="0"/>
                </a:cubicBezTo>
                <a:cubicBezTo>
                  <a:pt x="3250052" y="-74476"/>
                  <a:pt x="3370982" y="64104"/>
                  <a:pt x="3561597" y="0"/>
                </a:cubicBezTo>
                <a:cubicBezTo>
                  <a:pt x="3752213" y="-64104"/>
                  <a:pt x="3756152" y="25770"/>
                  <a:pt x="3905860" y="0"/>
                </a:cubicBezTo>
                <a:cubicBezTo>
                  <a:pt x="4055568" y="-25770"/>
                  <a:pt x="4236513" y="1793"/>
                  <a:pt x="4396858" y="0"/>
                </a:cubicBezTo>
                <a:cubicBezTo>
                  <a:pt x="4557203" y="-1793"/>
                  <a:pt x="4885350" y="11917"/>
                  <a:pt x="5107958" y="0"/>
                </a:cubicBezTo>
                <a:cubicBezTo>
                  <a:pt x="5330566" y="-11917"/>
                  <a:pt x="5453878" y="52367"/>
                  <a:pt x="5598956" y="0"/>
                </a:cubicBezTo>
                <a:cubicBezTo>
                  <a:pt x="5744034" y="-52367"/>
                  <a:pt x="5818823" y="23311"/>
                  <a:pt x="5943219" y="0"/>
                </a:cubicBezTo>
                <a:cubicBezTo>
                  <a:pt x="6067615" y="-23311"/>
                  <a:pt x="6485089" y="69801"/>
                  <a:pt x="6654319" y="0"/>
                </a:cubicBezTo>
                <a:cubicBezTo>
                  <a:pt x="6823549" y="-69801"/>
                  <a:pt x="6997713" y="22338"/>
                  <a:pt x="7145317" y="0"/>
                </a:cubicBezTo>
                <a:cubicBezTo>
                  <a:pt x="7292921" y="-22338"/>
                  <a:pt x="7388669" y="9916"/>
                  <a:pt x="7562947" y="0"/>
                </a:cubicBezTo>
                <a:cubicBezTo>
                  <a:pt x="7737225" y="-9916"/>
                  <a:pt x="7898121" y="46052"/>
                  <a:pt x="8149887" y="0"/>
                </a:cubicBezTo>
                <a:cubicBezTo>
                  <a:pt x="8355285" y="143751"/>
                  <a:pt x="8459346" y="317104"/>
                  <a:pt x="8556456" y="406569"/>
                </a:cubicBezTo>
                <a:cubicBezTo>
                  <a:pt x="8653566" y="496034"/>
                  <a:pt x="8830619" y="720033"/>
                  <a:pt x="8963025" y="813138"/>
                </a:cubicBezTo>
                <a:cubicBezTo>
                  <a:pt x="8963064" y="940955"/>
                  <a:pt x="8939059" y="1144926"/>
                  <a:pt x="8963025" y="1312625"/>
                </a:cubicBezTo>
                <a:cubicBezTo>
                  <a:pt x="8986991" y="1480324"/>
                  <a:pt x="8896495" y="1759082"/>
                  <a:pt x="8963025" y="1893424"/>
                </a:cubicBezTo>
                <a:cubicBezTo>
                  <a:pt x="9029555" y="2027766"/>
                  <a:pt x="8894473" y="2346965"/>
                  <a:pt x="8963025" y="2474224"/>
                </a:cubicBezTo>
                <a:cubicBezTo>
                  <a:pt x="9031577" y="2601483"/>
                  <a:pt x="8953904" y="2791948"/>
                  <a:pt x="8963025" y="3014367"/>
                </a:cubicBezTo>
                <a:cubicBezTo>
                  <a:pt x="8972146" y="3236786"/>
                  <a:pt x="8910575" y="3251368"/>
                  <a:pt x="8963025" y="3473198"/>
                </a:cubicBezTo>
                <a:cubicBezTo>
                  <a:pt x="9015475" y="3695028"/>
                  <a:pt x="8902338" y="3816585"/>
                  <a:pt x="8963025" y="4013341"/>
                </a:cubicBezTo>
                <a:cubicBezTo>
                  <a:pt x="9023712" y="4210097"/>
                  <a:pt x="8887520" y="4465092"/>
                  <a:pt x="8963025" y="4878732"/>
                </a:cubicBezTo>
                <a:cubicBezTo>
                  <a:pt x="8849205" y="4904009"/>
                  <a:pt x="8704583" y="4875672"/>
                  <a:pt x="8634381" y="4878732"/>
                </a:cubicBezTo>
                <a:cubicBezTo>
                  <a:pt x="8564179" y="4881792"/>
                  <a:pt x="8387554" y="4854965"/>
                  <a:pt x="8305737" y="4878732"/>
                </a:cubicBezTo>
                <a:cubicBezTo>
                  <a:pt x="8223920" y="4902499"/>
                  <a:pt x="8050936" y="4839833"/>
                  <a:pt x="7887462" y="4878732"/>
                </a:cubicBezTo>
                <a:cubicBezTo>
                  <a:pt x="7723988" y="4917631"/>
                  <a:pt x="7398302" y="4860614"/>
                  <a:pt x="7110667" y="4878732"/>
                </a:cubicBezTo>
                <a:cubicBezTo>
                  <a:pt x="6823032" y="4896850"/>
                  <a:pt x="6863493" y="4874097"/>
                  <a:pt x="6782022" y="4878732"/>
                </a:cubicBezTo>
                <a:cubicBezTo>
                  <a:pt x="6700552" y="4883367"/>
                  <a:pt x="6365019" y="4819423"/>
                  <a:pt x="6184487" y="4878732"/>
                </a:cubicBezTo>
                <a:cubicBezTo>
                  <a:pt x="6003955" y="4938041"/>
                  <a:pt x="5690954" y="4840487"/>
                  <a:pt x="5497322" y="4878732"/>
                </a:cubicBezTo>
                <a:cubicBezTo>
                  <a:pt x="5303691" y="4916977"/>
                  <a:pt x="5288428" y="4847953"/>
                  <a:pt x="5168678" y="4878732"/>
                </a:cubicBezTo>
                <a:cubicBezTo>
                  <a:pt x="5048928" y="4909511"/>
                  <a:pt x="4844429" y="4876729"/>
                  <a:pt x="4571143" y="4878732"/>
                </a:cubicBezTo>
                <a:cubicBezTo>
                  <a:pt x="4297858" y="4880735"/>
                  <a:pt x="4157310" y="4815614"/>
                  <a:pt x="3973608" y="4878732"/>
                </a:cubicBezTo>
                <a:cubicBezTo>
                  <a:pt x="3789907" y="4941850"/>
                  <a:pt x="3563053" y="4855733"/>
                  <a:pt x="3376073" y="4878732"/>
                </a:cubicBezTo>
                <a:cubicBezTo>
                  <a:pt x="3189093" y="4901731"/>
                  <a:pt x="2760452" y="4802063"/>
                  <a:pt x="2599277" y="4878732"/>
                </a:cubicBezTo>
                <a:cubicBezTo>
                  <a:pt x="2438102" y="4955401"/>
                  <a:pt x="2183032" y="4835240"/>
                  <a:pt x="1822482" y="4878732"/>
                </a:cubicBezTo>
                <a:cubicBezTo>
                  <a:pt x="1461933" y="4922224"/>
                  <a:pt x="1319933" y="4827270"/>
                  <a:pt x="1045686" y="4878732"/>
                </a:cubicBezTo>
                <a:cubicBezTo>
                  <a:pt x="771439" y="4930194"/>
                  <a:pt x="473812" y="4769705"/>
                  <a:pt x="0" y="4878732"/>
                </a:cubicBezTo>
                <a:cubicBezTo>
                  <a:pt x="-63579" y="4670683"/>
                  <a:pt x="36227" y="4430619"/>
                  <a:pt x="0" y="4216621"/>
                </a:cubicBezTo>
                <a:cubicBezTo>
                  <a:pt x="-36227" y="4002623"/>
                  <a:pt x="46302" y="3884074"/>
                  <a:pt x="0" y="3717134"/>
                </a:cubicBezTo>
                <a:cubicBezTo>
                  <a:pt x="-46302" y="3550194"/>
                  <a:pt x="74477" y="3235948"/>
                  <a:pt x="0" y="3095679"/>
                </a:cubicBezTo>
                <a:cubicBezTo>
                  <a:pt x="-74477" y="2955410"/>
                  <a:pt x="66629" y="2731433"/>
                  <a:pt x="0" y="2514879"/>
                </a:cubicBezTo>
                <a:cubicBezTo>
                  <a:pt x="-66629" y="2298325"/>
                  <a:pt x="48737" y="2222402"/>
                  <a:pt x="0" y="1974736"/>
                </a:cubicBezTo>
                <a:cubicBezTo>
                  <a:pt x="-48737" y="1727070"/>
                  <a:pt x="36492" y="1715997"/>
                  <a:pt x="0" y="1515905"/>
                </a:cubicBezTo>
                <a:cubicBezTo>
                  <a:pt x="-36492" y="1315813"/>
                  <a:pt x="41318" y="1037334"/>
                  <a:pt x="0" y="813138"/>
                </a:cubicBezTo>
                <a:cubicBezTo>
                  <a:pt x="-53479" y="323183"/>
                  <a:pt x="284174" y="108267"/>
                  <a:pt x="813138" y="0"/>
                </a:cubicBezTo>
                <a:close/>
              </a:path>
            </a:pathLst>
          </a:custGeom>
          <a:solidFill>
            <a:srgbClr val="FFFFFF"/>
          </a:solidFill>
          <a:ln>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2" name="Table 21"/>
          <p:cNvGraphicFramePr>
            <a:graphicFrameLocks noGrp="1"/>
          </p:cNvGraphicFramePr>
          <p:nvPr/>
        </p:nvGraphicFramePr>
        <p:xfrm>
          <a:off x="156858" y="1201442"/>
          <a:ext cx="8987142" cy="3730552"/>
        </p:xfrm>
        <a:graphic>
          <a:graphicData uri="http://schemas.openxmlformats.org/drawingml/2006/table">
            <a:tbl>
              <a:tblPr firstRow="1" firstCol="1" bandRow="1">
                <a:tableStyleId>{2D5ABB26-0587-4C30-8999-92F81FD0307C}</a:tableStyleId>
              </a:tblPr>
              <a:tblGrid>
                <a:gridCol w="766875">
                  <a:extLst>
                    <a:ext uri="{9D8B030D-6E8A-4147-A177-3AD203B41FA5}">
                      <a16:colId xmlns:a16="http://schemas.microsoft.com/office/drawing/2014/main" val="20000"/>
                    </a:ext>
                  </a:extLst>
                </a:gridCol>
                <a:gridCol w="8220267">
                  <a:extLst>
                    <a:ext uri="{9D8B030D-6E8A-4147-A177-3AD203B41FA5}">
                      <a16:colId xmlns:a16="http://schemas.microsoft.com/office/drawing/2014/main" val="20001"/>
                    </a:ext>
                  </a:extLst>
                </a:gridCol>
              </a:tblGrid>
              <a:tr h="230982">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pPr algn="just"/>
                      <a:r>
                        <a:rPr lang="en-SG" sz="1200" dirty="0">
                          <a:effectLst/>
                        </a:rPr>
                        <a:t>Good morning, class. Today, we’ll talk about the generation gap. So, what is the generation gap?</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0"/>
                  </a:ext>
                </a:extLst>
              </a:tr>
              <a:tr h="242048">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Well, I think it’s  the difference in beliefs and behaviour between young and older people.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1"/>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You’re right, Mark. So, is there a generation gap in your family?</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2"/>
                  </a:ext>
                </a:extLst>
              </a:tr>
              <a:tr h="459890">
                <a:tc>
                  <a:txBody>
                    <a:bodyPr/>
                    <a:lstStyle/>
                    <a:p>
                      <a:r>
                        <a:rPr lang="en-SG" sz="1200" b="1">
                          <a:effectLst/>
                        </a:rPr>
                        <a:t>Mark:</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Not really, Ms </a:t>
                      </a:r>
                      <a:r>
                        <a:rPr lang="en-SG" sz="1200" dirty="0" err="1">
                          <a:effectLst/>
                        </a:rPr>
                        <a:t>Hoa</a:t>
                      </a:r>
                      <a:r>
                        <a:rPr lang="en-SG" sz="1200" dirty="0">
                          <a:effectLst/>
                        </a:rPr>
                        <a:t>.  I live in a nuclear family with my parents and brother. We understand each other quite well though we still argue over small things.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3"/>
                  </a:ext>
                </a:extLst>
              </a:tr>
              <a:tr h="41148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Right. We can’t avoid daily arguments.</a:t>
                      </a:r>
                    </a:p>
                    <a:p>
                      <a:r>
                        <a:rPr lang="en-SG" sz="1200" dirty="0">
                          <a:effectLst/>
                        </a:rPr>
                        <a:t> What about you, Mai?</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4"/>
                  </a:ext>
                </a:extLst>
              </a:tr>
              <a:tr h="2252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I live with my extended family, and I have to learn to accept the differences between the generations.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5"/>
                  </a:ext>
                </a:extLst>
              </a:tr>
              <a:tr h="205740">
                <a:tc>
                  <a:txBody>
                    <a:bodyPr/>
                    <a:lstStyle/>
                    <a:p>
                      <a:r>
                        <a:rPr lang="en-SG" sz="1200" b="1">
                          <a:effectLst/>
                        </a:rPr>
                        <a:t>Ms Hoa:</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That’s a good point. Can you give us an example?</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6"/>
                  </a:ext>
                </a:extLst>
              </a:tr>
              <a:tr h="629966">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US" sz="1200" dirty="0">
                          <a:effectLst/>
                        </a:rPr>
                        <a:t>Well, my grandparents hold traditional views of male jobs and gender roles. For example, my grandfather wants my brother to be an engineer, but my brother hopes to become a musician. And my grandmother thinks women have to do all the housework.</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7"/>
                  </a:ext>
                </a:extLst>
              </a:tr>
              <a:tr h="205740">
                <a:tc>
                  <a:txBody>
                    <a:bodyPr/>
                    <a:lstStyle/>
                    <a:p>
                      <a:r>
                        <a:rPr lang="en-SG" sz="1200" b="1">
                          <a:effectLst/>
                        </a:rPr>
                        <a:t>Ms Hoa: </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How about your parents? Do they share your grandparents’ views?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8"/>
                  </a:ext>
                </a:extLst>
              </a:tr>
              <a:tr h="411480">
                <a:tc>
                  <a:txBody>
                    <a:bodyPr/>
                    <a:lstStyle/>
                    <a:p>
                      <a:r>
                        <a:rPr lang="en-SG" sz="1200" b="1">
                          <a:effectLst/>
                        </a:rPr>
                        <a:t>Mai:</a:t>
                      </a:r>
                      <a:endParaRPr lang="x-none"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No, they don’t. They think that we should follow our dreams. They give us advice, but never force us to follow in their footsteps.</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09"/>
                  </a:ext>
                </a:extLst>
              </a:tr>
              <a:tr h="502220">
                <a:tc>
                  <a:txBody>
                    <a:bodyPr/>
                    <a:lstStyle/>
                    <a:p>
                      <a:r>
                        <a:rPr lang="en-SG" sz="1200" b="1" dirty="0">
                          <a:effectLst/>
                        </a:rPr>
                        <a:t>Ms </a:t>
                      </a:r>
                      <a:r>
                        <a:rPr lang="en-SG" sz="1200" b="1" dirty="0" err="1">
                          <a:effectLst/>
                        </a:rPr>
                        <a:t>Hoa</a:t>
                      </a:r>
                      <a:r>
                        <a:rPr lang="en-SG" sz="1200" b="1" dirty="0">
                          <a:effectLst/>
                        </a:rPr>
                        <a:t>:</a:t>
                      </a:r>
                      <a:endParaRPr lang="x-none"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tc>
                  <a:txBody>
                    <a:bodyPr/>
                    <a:lstStyle/>
                    <a:p>
                      <a:r>
                        <a:rPr lang="en-SG" sz="1200" dirty="0">
                          <a:effectLst/>
                        </a:rPr>
                        <a:t>Thank you, Mai, for sharing your experiences. You must respect your parents and grandparents, but you should also express your opinion. Now let’s continue our discussion with …. </a:t>
                      </a:r>
                      <a:endParaRPr lang="x-none"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7681" marR="47681" marT="0" marB="0"/>
                </a:tc>
                <a:extLst>
                  <a:ext uri="{0D108BD9-81ED-4DB2-BD59-A6C34878D82A}">
                    <a16:rowId xmlns:a16="http://schemas.microsoft.com/office/drawing/2014/main" val="10010"/>
                  </a:ext>
                </a:extLst>
              </a:tr>
            </a:tbl>
          </a:graphicData>
        </a:graphic>
      </p:graphicFrame>
      <p:cxnSp>
        <p:nvCxnSpPr>
          <p:cNvPr id="3" name="Straight Connector 2"/>
          <p:cNvCxnSpPr/>
          <p:nvPr/>
        </p:nvCxnSpPr>
        <p:spPr>
          <a:xfrm>
            <a:off x="6481483" y="4215652"/>
            <a:ext cx="2319617"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945777" y="4415116"/>
            <a:ext cx="721658"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7" name="Arrow: Right 6">
            <a:hlinkClick r:id="rId4" action="ppaction://hlinksldjump"/>
          </p:cNvPr>
          <p:cNvSpPr/>
          <p:nvPr/>
        </p:nvSpPr>
        <p:spPr>
          <a:xfrm>
            <a:off x="7442947" y="597713"/>
            <a:ext cx="887505" cy="403412"/>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BACK</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click.wav"/>
                                        </p:tgtEl>
                                      </p:cMediaNode>
                                    </p:audio>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9"/>
                                            </p:cond>
                                          </p:stCondLst>
                                          <p:endCondLst>
                                            <p:cond evt="onStopAudio" delay="0">
                                              <p:tgtEl>
                                                <p:sldTgt/>
                                              </p:tgtEl>
                                            </p:cond>
                                          </p:endCondLst>
                                        </p:cTn>
                                        <p:tgtEl>
                                          <p:sndTgt r:embed="rId3"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617"/>
        <p:cNvGrpSpPr/>
        <p:nvPr/>
      </p:nvGrpSpPr>
      <p:grpSpPr>
        <a:xfrm>
          <a:off x="0" y="0"/>
          <a:ext cx="0" cy="0"/>
          <a:chOff x="0" y="0"/>
          <a:chExt cx="0" cy="0"/>
        </a:xfrm>
      </p:grpSpPr>
      <p:grpSp>
        <p:nvGrpSpPr>
          <p:cNvPr id="2" name="Google Shape;419;p19">
            <a:extLst>
              <a:ext uri="{FF2B5EF4-FFF2-40B4-BE49-F238E27FC236}">
                <a16:creationId xmlns:a16="http://schemas.microsoft.com/office/drawing/2014/main" id="{127B16F2-8A2E-B5AE-9909-30D95D3AAAF8}"/>
              </a:ext>
            </a:extLst>
          </p:cNvPr>
          <p:cNvGrpSpPr/>
          <p:nvPr/>
        </p:nvGrpSpPr>
        <p:grpSpPr>
          <a:xfrm>
            <a:off x="-1259347" y="3498158"/>
            <a:ext cx="2888807" cy="2780929"/>
            <a:chOff x="-1511465" y="3679268"/>
            <a:chExt cx="2888807" cy="2780929"/>
          </a:xfrm>
        </p:grpSpPr>
        <p:sp>
          <p:nvSpPr>
            <p:cNvPr id="3" name="Google Shape;420;p19">
              <a:extLst>
                <a:ext uri="{FF2B5EF4-FFF2-40B4-BE49-F238E27FC236}">
                  <a16:creationId xmlns:a16="http://schemas.microsoft.com/office/drawing/2014/main" id="{1CA46155-CAF2-C900-155C-CA2DA07BB2E6}"/>
                </a:ext>
              </a:extLst>
            </p:cNvPr>
            <p:cNvSpPr/>
            <p:nvPr/>
          </p:nvSpPr>
          <p:spPr>
            <a:xfrm rot="2103802">
              <a:off x="-1195117" y="4162706"/>
              <a:ext cx="2256112" cy="1814053"/>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421;p19">
              <a:extLst>
                <a:ext uri="{FF2B5EF4-FFF2-40B4-BE49-F238E27FC236}">
                  <a16:creationId xmlns:a16="http://schemas.microsoft.com/office/drawing/2014/main" id="{0D181BB9-6E92-4609-2D77-F018C8ED9D45}"/>
                </a:ext>
              </a:extLst>
            </p:cNvPr>
            <p:cNvGrpSpPr/>
            <p:nvPr/>
          </p:nvGrpSpPr>
          <p:grpSpPr>
            <a:xfrm flipH="1">
              <a:off x="-782370" y="4438115"/>
              <a:ext cx="2084950" cy="1734834"/>
              <a:chOff x="7173422" y="4083799"/>
              <a:chExt cx="2350564" cy="1955844"/>
            </a:xfrm>
          </p:grpSpPr>
          <p:sp>
            <p:nvSpPr>
              <p:cNvPr id="5" name="Google Shape;422;p19">
                <a:extLst>
                  <a:ext uri="{FF2B5EF4-FFF2-40B4-BE49-F238E27FC236}">
                    <a16:creationId xmlns:a16="http://schemas.microsoft.com/office/drawing/2014/main" id="{FED17C1F-9CE6-66FA-B908-3A9ED3A024CF}"/>
                  </a:ext>
                </a:extLst>
              </p:cNvPr>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423;p19">
                <a:extLst>
                  <a:ext uri="{FF2B5EF4-FFF2-40B4-BE49-F238E27FC236}">
                    <a16:creationId xmlns:a16="http://schemas.microsoft.com/office/drawing/2014/main" id="{FD7D46D1-C1B4-7527-A7CD-A54701EC9A57}"/>
                  </a:ext>
                </a:extLst>
              </p:cNvPr>
              <p:cNvGrpSpPr/>
              <p:nvPr/>
            </p:nvGrpSpPr>
            <p:grpSpPr>
              <a:xfrm flipH="1">
                <a:off x="7417514" y="4269389"/>
                <a:ext cx="1721841" cy="1113844"/>
                <a:chOff x="-3171530" y="2930427"/>
                <a:chExt cx="1885915" cy="1219982"/>
              </a:xfrm>
            </p:grpSpPr>
            <p:sp>
              <p:nvSpPr>
                <p:cNvPr id="7" name="Google Shape;424;p19">
                  <a:extLst>
                    <a:ext uri="{FF2B5EF4-FFF2-40B4-BE49-F238E27FC236}">
                      <a16:creationId xmlns:a16="http://schemas.microsoft.com/office/drawing/2014/main" id="{0C4371BF-9616-AFDF-7178-41FC93F1B4FA}"/>
                    </a:ext>
                  </a:extLst>
                </p:cNvPr>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25;p19">
                  <a:extLst>
                    <a:ext uri="{FF2B5EF4-FFF2-40B4-BE49-F238E27FC236}">
                      <a16:creationId xmlns:a16="http://schemas.microsoft.com/office/drawing/2014/main" id="{F52B8337-D552-18B3-0B1A-293703D650C0}"/>
                    </a:ext>
                  </a:extLst>
                </p:cNvPr>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26;p19">
                  <a:extLst>
                    <a:ext uri="{FF2B5EF4-FFF2-40B4-BE49-F238E27FC236}">
                      <a16:creationId xmlns:a16="http://schemas.microsoft.com/office/drawing/2014/main" id="{22B44A06-3CD1-CC36-78DE-EF12482A228E}"/>
                    </a:ext>
                  </a:extLst>
                </p:cNvPr>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27;p19">
                  <a:extLst>
                    <a:ext uri="{FF2B5EF4-FFF2-40B4-BE49-F238E27FC236}">
                      <a16:creationId xmlns:a16="http://schemas.microsoft.com/office/drawing/2014/main" id="{E8845125-4FA6-9585-B5C1-AA9F5820A5E6}"/>
                    </a:ext>
                  </a:extLst>
                </p:cNvPr>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28;p19">
                  <a:extLst>
                    <a:ext uri="{FF2B5EF4-FFF2-40B4-BE49-F238E27FC236}">
                      <a16:creationId xmlns:a16="http://schemas.microsoft.com/office/drawing/2014/main" id="{4428530D-B8D2-CFF3-A237-9316A95A5031}"/>
                    </a:ext>
                  </a:extLst>
                </p:cNvPr>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29;p19">
                  <a:extLst>
                    <a:ext uri="{FF2B5EF4-FFF2-40B4-BE49-F238E27FC236}">
                      <a16:creationId xmlns:a16="http://schemas.microsoft.com/office/drawing/2014/main" id="{330040B2-ED01-61CD-A2B8-001EFD20B75B}"/>
                    </a:ext>
                  </a:extLst>
                </p:cNvPr>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30;p19">
                  <a:extLst>
                    <a:ext uri="{FF2B5EF4-FFF2-40B4-BE49-F238E27FC236}">
                      <a16:creationId xmlns:a16="http://schemas.microsoft.com/office/drawing/2014/main" id="{1B7C86B9-79B6-3C1E-E614-7CFA4A97F0C3}"/>
                    </a:ext>
                  </a:extLst>
                </p:cNvPr>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31;p19">
                  <a:extLst>
                    <a:ext uri="{FF2B5EF4-FFF2-40B4-BE49-F238E27FC236}">
                      <a16:creationId xmlns:a16="http://schemas.microsoft.com/office/drawing/2014/main" id="{97CCC36A-44C7-2E57-84E7-FBF720398DD0}"/>
                    </a:ext>
                  </a:extLst>
                </p:cNvPr>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32;p19">
                  <a:extLst>
                    <a:ext uri="{FF2B5EF4-FFF2-40B4-BE49-F238E27FC236}">
                      <a16:creationId xmlns:a16="http://schemas.microsoft.com/office/drawing/2014/main" id="{68922FBC-9354-B133-5C25-FC7AE6CB50F4}"/>
                    </a:ext>
                  </a:extLst>
                </p:cNvPr>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33;p19">
                  <a:extLst>
                    <a:ext uri="{FF2B5EF4-FFF2-40B4-BE49-F238E27FC236}">
                      <a16:creationId xmlns:a16="http://schemas.microsoft.com/office/drawing/2014/main" id="{0C5167C0-B68F-987E-2613-0627862DBAA1}"/>
                    </a:ext>
                  </a:extLst>
                </p:cNvPr>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34;p19">
                  <a:extLst>
                    <a:ext uri="{FF2B5EF4-FFF2-40B4-BE49-F238E27FC236}">
                      <a16:creationId xmlns:a16="http://schemas.microsoft.com/office/drawing/2014/main" id="{6B523093-2399-001F-DC6B-DF410477C27D}"/>
                    </a:ext>
                  </a:extLst>
                </p:cNvPr>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35;p19">
                  <a:extLst>
                    <a:ext uri="{FF2B5EF4-FFF2-40B4-BE49-F238E27FC236}">
                      <a16:creationId xmlns:a16="http://schemas.microsoft.com/office/drawing/2014/main" id="{ECF1B892-E4D0-0231-FF4A-96E7622FFA55}"/>
                    </a:ext>
                  </a:extLst>
                </p:cNvPr>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36;p19">
                  <a:extLst>
                    <a:ext uri="{FF2B5EF4-FFF2-40B4-BE49-F238E27FC236}">
                      <a16:creationId xmlns:a16="http://schemas.microsoft.com/office/drawing/2014/main" id="{84772D47-1E9F-4DD2-6B5D-E866CD565BAE}"/>
                    </a:ext>
                  </a:extLst>
                </p:cNvPr>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 name="Rectangle: Rounded Corners 7"/>
          <p:cNvSpPr/>
          <p:nvPr/>
        </p:nvSpPr>
        <p:spPr>
          <a:xfrm>
            <a:off x="209550" y="171450"/>
            <a:ext cx="8629650" cy="4800600"/>
          </a:xfrm>
          <a:prstGeom prst="round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599429" y="254877"/>
            <a:ext cx="208662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PRACTICE</a:t>
            </a:r>
          </a:p>
        </p:txBody>
      </p:sp>
      <p:sp>
        <p:nvSpPr>
          <p:cNvPr id="10" name="Rounded Rectangle 10"/>
          <p:cNvSpPr/>
          <p:nvPr/>
        </p:nvSpPr>
        <p:spPr>
          <a:xfrm>
            <a:off x="658531" y="833680"/>
            <a:ext cx="376955" cy="376955"/>
          </a:xfrm>
          <a:prstGeom prst="roundRect">
            <a:avLst/>
          </a:prstGeom>
          <a:solidFill>
            <a:srgbClr val="F26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48DA4"/>
              </a:solidFill>
              <a:latin typeface="Calibri" panose="020F0502020204030204"/>
            </a:endParaRPr>
          </a:p>
        </p:txBody>
      </p:sp>
      <p:sp>
        <p:nvSpPr>
          <p:cNvPr id="11" name="TextBox 10"/>
          <p:cNvSpPr txBox="1"/>
          <p:nvPr/>
        </p:nvSpPr>
        <p:spPr>
          <a:xfrm>
            <a:off x="681160" y="761945"/>
            <a:ext cx="337366" cy="553998"/>
          </a:xfrm>
          <a:prstGeom prst="rect">
            <a:avLst/>
          </a:prstGeom>
          <a:noFill/>
        </p:spPr>
        <p:txBody>
          <a:bodyPr wrap="square" rtlCol="0">
            <a:spAutoFit/>
          </a:bodyPr>
          <a:lstStyle/>
          <a:p>
            <a:pPr algn="ctr" defTabSz="685800">
              <a:buClrTx/>
            </a:pPr>
            <a:r>
              <a:rPr lang="en-US" sz="3000" b="1" kern="1200" dirty="0">
                <a:solidFill>
                  <a:prstClr val="white"/>
                </a:solidFill>
                <a:latin typeface="Myriad Pro" panose="020B0503030403020204" pitchFamily="34" charset="0"/>
                <a:ea typeface="+mn-ea"/>
                <a:cs typeface="+mn-cs"/>
              </a:rPr>
              <a:t>3</a:t>
            </a:r>
          </a:p>
        </p:txBody>
      </p:sp>
      <p:sp>
        <p:nvSpPr>
          <p:cNvPr id="12" name="TextBox 11"/>
          <p:cNvSpPr txBox="1"/>
          <p:nvPr/>
        </p:nvSpPr>
        <p:spPr>
          <a:xfrm>
            <a:off x="1118887" y="858234"/>
            <a:ext cx="7972862" cy="415498"/>
          </a:xfrm>
          <a:prstGeom prst="rect">
            <a:avLst/>
          </a:prstGeom>
          <a:noFill/>
        </p:spPr>
        <p:txBody>
          <a:bodyPr wrap="square">
            <a:spAutoFit/>
          </a:bodyPr>
          <a:lstStyle/>
          <a:p>
            <a:pPr defTabSz="685800">
              <a:buClrTx/>
            </a:pPr>
            <a:r>
              <a:rPr lang="en-US" sz="2100" b="1" kern="1200" dirty="0">
                <a:latin typeface="Calibri (Body)"/>
                <a:ea typeface="Calibri" panose="020F0502020204030204" pitchFamily="34" charset="0"/>
                <a:cs typeface="Times New Roman" panose="02020603050405020304" pitchFamily="18" charset="0"/>
              </a:rPr>
              <a:t>Find words or phrases in 1 that have the following meanings.</a:t>
            </a:r>
            <a:r>
              <a:rPr lang="en-US" sz="2100" b="1" kern="1200" dirty="0">
                <a:latin typeface="Calibri (Body)"/>
                <a:ea typeface="Times New Roman" panose="02020603050405020304" pitchFamily="18" charset="0"/>
                <a:cs typeface="Times New Roman" panose="02020603050405020304" pitchFamily="18" charset="0"/>
              </a:rPr>
              <a:t> </a:t>
            </a:r>
            <a:endParaRPr lang="en-US" sz="2700" b="1" kern="1200" dirty="0">
              <a:solidFill>
                <a:prstClr val="black"/>
              </a:solidFill>
              <a:latin typeface="Calibri (Body)"/>
              <a:ea typeface="+mn-ea"/>
              <a:cs typeface="Arial" panose="020B0604020202020204" pitchFamily="34" charset="0"/>
            </a:endParaRPr>
          </a:p>
        </p:txBody>
      </p:sp>
      <p:graphicFrame>
        <p:nvGraphicFramePr>
          <p:cNvPr id="13" name="Table 4"/>
          <p:cNvGraphicFramePr>
            <a:graphicFrameLocks noGrp="1"/>
          </p:cNvGraphicFramePr>
          <p:nvPr/>
        </p:nvGraphicFramePr>
        <p:xfrm>
          <a:off x="437606" y="1364596"/>
          <a:ext cx="8182519" cy="3266140"/>
        </p:xfrm>
        <a:graphic>
          <a:graphicData uri="http://schemas.openxmlformats.org/drawingml/2006/table">
            <a:tbl>
              <a:tblPr firstRow="1" bandRow="1">
                <a:tableStyleId>{5DA37D80-6434-44D0-A028-1B22A696006F}</a:tableStyleId>
              </a:tblPr>
              <a:tblGrid>
                <a:gridCol w="6322344">
                  <a:extLst>
                    <a:ext uri="{9D8B030D-6E8A-4147-A177-3AD203B41FA5}">
                      <a16:colId xmlns:a16="http://schemas.microsoft.com/office/drawing/2014/main" val="20000"/>
                    </a:ext>
                  </a:extLst>
                </a:gridCol>
                <a:gridCol w="1860175">
                  <a:extLst>
                    <a:ext uri="{9D8B030D-6E8A-4147-A177-3AD203B41FA5}">
                      <a16:colId xmlns:a16="http://schemas.microsoft.com/office/drawing/2014/main" val="20001"/>
                    </a:ext>
                  </a:extLst>
                </a:gridCol>
              </a:tblGrid>
              <a:tr h="770997">
                <a:tc>
                  <a:txBody>
                    <a:bodyPr/>
                    <a:lstStyle/>
                    <a:p>
                      <a:r>
                        <a:rPr lang="en-US" sz="2000" b="0" kern="1200" dirty="0">
                          <a:solidFill>
                            <a:schemeClr val="tx1"/>
                          </a:solidFill>
                          <a:effectLst/>
                          <a:latin typeface="+mn-lt"/>
                          <a:ea typeface="+mn-ea"/>
                          <a:cs typeface="+mn-cs"/>
                        </a:rPr>
                        <a:t>1. all people who were born at about the same time</a:t>
                      </a:r>
                      <a:endParaRPr lang="x-none" sz="2000" b="0" dirty="0"/>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lang="en-US"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defRPr/>
                      </a:pPr>
                      <a:r>
                        <a:rPr lang="en-US" sz="1600" b="0" kern="1200" dirty="0">
                          <a:solidFill>
                            <a:schemeClr val="tx1"/>
                          </a:solidFill>
                          <a:effectLst/>
                          <a:latin typeface="+mn-lt"/>
                          <a:ea typeface="+mn-ea"/>
                          <a:cs typeface="+mn-cs"/>
                        </a:rPr>
                        <a:t>__________</a:t>
                      </a:r>
                    </a:p>
                    <a:p>
                      <a:endParaRPr lang="x-none" sz="1600" b="0" dirty="0"/>
                    </a:p>
                  </a:txBody>
                  <a:tcPr marL="68580" marR="68580" marT="34290" marB="34290"/>
                </a:tc>
                <a:extLst>
                  <a:ext uri="{0D108BD9-81ED-4DB2-BD59-A6C34878D82A}">
                    <a16:rowId xmlns:a16="http://schemas.microsoft.com/office/drawing/2014/main" val="10000"/>
                  </a:ext>
                </a:extLst>
              </a:tr>
              <a:tr h="770997">
                <a:tc>
                  <a:txBody>
                    <a:bodyPr/>
                    <a:lstStyle/>
                    <a:p>
                      <a:r>
                        <a:rPr lang="en-US" sz="2000" b="0" kern="1200" dirty="0">
                          <a:solidFill>
                            <a:schemeClr val="tx1"/>
                          </a:solidFill>
                          <a:effectLst/>
                          <a:latin typeface="+mn-lt"/>
                          <a:ea typeface="+mn-ea"/>
                          <a:cs typeface="+mn-cs"/>
                        </a:rPr>
                        <a:t>2. a family that consists of a father, a mother, and children</a:t>
                      </a:r>
                      <a:endParaRPr lang="x-none" sz="2000" b="0" dirty="0"/>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lang="en-US"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defRPr/>
                      </a:pPr>
                      <a:r>
                        <a:rPr lang="en-US" sz="1600" b="0" kern="1200" dirty="0">
                          <a:solidFill>
                            <a:schemeClr val="tx1"/>
                          </a:solidFill>
                          <a:effectLst/>
                          <a:latin typeface="+mn-lt"/>
                          <a:ea typeface="+mn-ea"/>
                          <a:cs typeface="+mn-cs"/>
                        </a:rPr>
                        <a:t>__________</a:t>
                      </a:r>
                    </a:p>
                    <a:p>
                      <a:endParaRPr lang="x-none" sz="1600" b="0" dirty="0"/>
                    </a:p>
                  </a:txBody>
                  <a:tcPr marL="68580" marR="68580" marT="34290" marB="34290"/>
                </a:tc>
                <a:extLst>
                  <a:ext uri="{0D108BD9-81ED-4DB2-BD59-A6C34878D82A}">
                    <a16:rowId xmlns:a16="http://schemas.microsoft.com/office/drawing/2014/main" val="10001"/>
                  </a:ext>
                </a:extLst>
              </a:tr>
              <a:tr h="865840">
                <a:tc>
                  <a:txBody>
                    <a:bodyPr/>
                    <a:lstStyle/>
                    <a:p>
                      <a:r>
                        <a:rPr lang="en-US" sz="2000" b="0" kern="1200" dirty="0">
                          <a:solidFill>
                            <a:schemeClr val="tx1"/>
                          </a:solidFill>
                          <a:effectLst/>
                          <a:latin typeface="+mn-lt"/>
                          <a:ea typeface="+mn-ea"/>
                          <a:cs typeface="+mn-cs"/>
                        </a:rPr>
                        <a:t>3. a family that includes not only parents and children but also uncles, aunts, grandparents, etc. </a:t>
                      </a:r>
                      <a:endParaRPr lang="x-none" sz="2000" b="0" dirty="0"/>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lang="en-US"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defRPr/>
                      </a:pPr>
                      <a:r>
                        <a:rPr lang="en-US" sz="1600" b="0" kern="1200" dirty="0">
                          <a:solidFill>
                            <a:schemeClr val="tx1"/>
                          </a:solidFill>
                          <a:effectLst/>
                          <a:latin typeface="+mn-lt"/>
                          <a:ea typeface="+mn-ea"/>
                          <a:cs typeface="+mn-cs"/>
                        </a:rPr>
                        <a:t>__________</a:t>
                      </a:r>
                    </a:p>
                    <a:p>
                      <a:endParaRPr lang="x-none" sz="1600" b="0" dirty="0"/>
                    </a:p>
                  </a:txBody>
                  <a:tcPr marL="68580" marR="68580" marT="34290" marB="34290"/>
                </a:tc>
                <a:extLst>
                  <a:ext uri="{0D108BD9-81ED-4DB2-BD59-A6C34878D82A}">
                    <a16:rowId xmlns:a16="http://schemas.microsoft.com/office/drawing/2014/main" val="10002"/>
                  </a:ext>
                </a:extLst>
              </a:tr>
              <a:tr h="770997">
                <a:tc>
                  <a: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b="0" kern="1200" dirty="0">
                          <a:solidFill>
                            <a:schemeClr val="tx1"/>
                          </a:solidFill>
                          <a:effectLst/>
                          <a:latin typeface="+mn-lt"/>
                          <a:ea typeface="+mn-ea"/>
                          <a:cs typeface="+mn-cs"/>
                        </a:rPr>
                        <a:t>4. disagreements about things</a:t>
                      </a:r>
                      <a:endParaRPr lang="x-none" sz="2000" b="0" dirty="0"/>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lang="en-US" sz="1600" b="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defRPr/>
                      </a:pPr>
                      <a:r>
                        <a:rPr lang="en-US" sz="1600" b="0" kern="1200" dirty="0">
                          <a:solidFill>
                            <a:schemeClr val="tx1"/>
                          </a:solidFill>
                          <a:effectLst/>
                          <a:latin typeface="+mn-lt"/>
                          <a:ea typeface="+mn-ea"/>
                          <a:cs typeface="+mn-cs"/>
                        </a:rPr>
                        <a:t>__________</a:t>
                      </a:r>
                    </a:p>
                    <a:p>
                      <a:endParaRPr lang="x-none" sz="1600" b="0" dirty="0"/>
                    </a:p>
                  </a:txBody>
                  <a:tcPr marL="68580" marR="68580" marT="34290" marB="34290"/>
                </a:tc>
                <a:extLst>
                  <a:ext uri="{0D108BD9-81ED-4DB2-BD59-A6C34878D82A}">
                    <a16:rowId xmlns:a16="http://schemas.microsoft.com/office/drawing/2014/main" val="10003"/>
                  </a:ext>
                </a:extLst>
              </a:tr>
            </a:tbl>
          </a:graphicData>
        </a:graphic>
      </p:graphicFrame>
      <p:sp>
        <p:nvSpPr>
          <p:cNvPr id="14" name="TextBox 13"/>
          <p:cNvSpPr txBox="1"/>
          <p:nvPr/>
        </p:nvSpPr>
        <p:spPr>
          <a:xfrm>
            <a:off x="6686551" y="1586281"/>
            <a:ext cx="1373232" cy="375552"/>
          </a:xfrm>
          <a:prstGeom prst="rect">
            <a:avLst/>
          </a:prstGeom>
          <a:noFill/>
        </p:spPr>
        <p:txBody>
          <a:bodyPr wrap="square">
            <a:spAutoFit/>
          </a:bodyPr>
          <a:lstStyle/>
          <a:p>
            <a:pPr defTabSz="685800">
              <a:lnSpc>
                <a:spcPct val="107000"/>
              </a:lnSpc>
              <a:spcAft>
                <a:spcPts val="600"/>
              </a:spcAft>
              <a:buClrTx/>
            </a:pPr>
            <a:r>
              <a:rPr lang="en-SG" sz="1800" b="1" kern="1200" dirty="0">
                <a:solidFill>
                  <a:srgbClr val="FF0000"/>
                </a:solidFill>
                <a:latin typeface="Calibri (Body)"/>
                <a:ea typeface="Times New Roman" panose="02020603050405020304" pitchFamily="18" charset="0"/>
                <a:cs typeface="Times New Roman" panose="02020603050405020304" pitchFamily="18" charset="0"/>
              </a:rPr>
              <a:t>generation</a:t>
            </a:r>
            <a:endParaRPr lang="x-none" sz="1800" b="1" kern="1200" dirty="0">
              <a:solidFill>
                <a:srgbClr val="FF0000"/>
              </a:solidFill>
              <a:latin typeface="Calibri (Body)"/>
              <a:ea typeface="Times New Roman" panose="02020603050405020304" pitchFamily="18" charset="0"/>
              <a:cs typeface="+mn-cs"/>
            </a:endParaRPr>
          </a:p>
        </p:txBody>
      </p:sp>
      <p:sp>
        <p:nvSpPr>
          <p:cNvPr id="15" name="TextBox 14"/>
          <p:cNvSpPr txBox="1"/>
          <p:nvPr/>
        </p:nvSpPr>
        <p:spPr>
          <a:xfrm>
            <a:off x="6686550" y="2383974"/>
            <a:ext cx="2019844" cy="375552"/>
          </a:xfrm>
          <a:prstGeom prst="rect">
            <a:avLst/>
          </a:prstGeom>
          <a:noFill/>
        </p:spPr>
        <p:txBody>
          <a:bodyPr wrap="square">
            <a:spAutoFit/>
          </a:bodyPr>
          <a:lstStyle/>
          <a:p>
            <a:pPr defTabSz="685800">
              <a:lnSpc>
                <a:spcPct val="107000"/>
              </a:lnSpc>
              <a:spcAft>
                <a:spcPts val="600"/>
              </a:spcAft>
              <a:buClrTx/>
            </a:pPr>
            <a:r>
              <a:rPr lang="en-SG" sz="1800" b="1" kern="1200" dirty="0">
                <a:solidFill>
                  <a:srgbClr val="FF0000"/>
                </a:solidFill>
                <a:latin typeface="Calibri (Body)"/>
                <a:ea typeface="Times New Roman" panose="02020603050405020304" pitchFamily="18" charset="0"/>
                <a:cs typeface="Times New Roman" panose="02020603050405020304" pitchFamily="18" charset="0"/>
              </a:rPr>
              <a:t>(a) nuclear family</a:t>
            </a:r>
            <a:r>
              <a:rPr lang="x-none" sz="1800" b="1" kern="1200" dirty="0">
                <a:solidFill>
                  <a:srgbClr val="FF0000"/>
                </a:solidFill>
                <a:latin typeface="Calibri (Body)"/>
                <a:ea typeface="+mn-ea"/>
                <a:cs typeface="+mn-cs"/>
              </a:rPr>
              <a:t> </a:t>
            </a:r>
            <a:endParaRPr lang="x-none" sz="1800" b="1" kern="1200" dirty="0">
              <a:solidFill>
                <a:srgbClr val="FF0000"/>
              </a:solidFill>
              <a:latin typeface="Calibri (Body)"/>
              <a:ea typeface="Times New Roman" panose="02020603050405020304" pitchFamily="18" charset="0"/>
              <a:cs typeface="+mn-cs"/>
            </a:endParaRPr>
          </a:p>
        </p:txBody>
      </p:sp>
      <p:sp>
        <p:nvSpPr>
          <p:cNvPr id="16" name="TextBox 15"/>
          <p:cNvSpPr txBox="1"/>
          <p:nvPr/>
        </p:nvSpPr>
        <p:spPr>
          <a:xfrm>
            <a:off x="6639469" y="3193320"/>
            <a:ext cx="2199731" cy="375552"/>
          </a:xfrm>
          <a:prstGeom prst="rect">
            <a:avLst/>
          </a:prstGeom>
          <a:noFill/>
        </p:spPr>
        <p:txBody>
          <a:bodyPr wrap="square">
            <a:spAutoFit/>
          </a:bodyPr>
          <a:lstStyle/>
          <a:p>
            <a:pPr defTabSz="685800">
              <a:lnSpc>
                <a:spcPct val="107000"/>
              </a:lnSpc>
              <a:spcAft>
                <a:spcPts val="600"/>
              </a:spcAft>
              <a:buClrTx/>
            </a:pPr>
            <a:r>
              <a:rPr lang="en-SG" sz="1800" b="1" kern="1200" dirty="0">
                <a:solidFill>
                  <a:srgbClr val="FF0000"/>
                </a:solidFill>
                <a:latin typeface="Calibri (Body)"/>
                <a:ea typeface="Times New Roman" panose="02020603050405020304" pitchFamily="18" charset="0"/>
                <a:cs typeface="Times New Roman" panose="02020603050405020304" pitchFamily="18" charset="0"/>
              </a:rPr>
              <a:t>(an) extended family</a:t>
            </a:r>
            <a:r>
              <a:rPr lang="x-none" sz="1800" b="1" kern="1200" dirty="0">
                <a:solidFill>
                  <a:srgbClr val="FF0000"/>
                </a:solidFill>
                <a:latin typeface="Calibri (Body)"/>
                <a:ea typeface="+mn-ea"/>
                <a:cs typeface="+mn-cs"/>
              </a:rPr>
              <a:t> </a:t>
            </a:r>
            <a:endParaRPr lang="x-none" sz="1800" b="1" kern="1200" dirty="0">
              <a:solidFill>
                <a:srgbClr val="FF0000"/>
              </a:solidFill>
              <a:latin typeface="Calibri (Body)"/>
              <a:ea typeface="Times New Roman" panose="02020603050405020304" pitchFamily="18" charset="0"/>
              <a:cs typeface="+mn-cs"/>
            </a:endParaRPr>
          </a:p>
        </p:txBody>
      </p:sp>
      <p:sp>
        <p:nvSpPr>
          <p:cNvPr id="17" name="TextBox 16"/>
          <p:cNvSpPr txBox="1"/>
          <p:nvPr/>
        </p:nvSpPr>
        <p:spPr>
          <a:xfrm>
            <a:off x="6753225" y="4047179"/>
            <a:ext cx="1686741" cy="375552"/>
          </a:xfrm>
          <a:prstGeom prst="rect">
            <a:avLst/>
          </a:prstGeom>
          <a:noFill/>
        </p:spPr>
        <p:txBody>
          <a:bodyPr wrap="square">
            <a:spAutoFit/>
          </a:bodyPr>
          <a:lstStyle/>
          <a:p>
            <a:pPr defTabSz="685800">
              <a:lnSpc>
                <a:spcPct val="107000"/>
              </a:lnSpc>
              <a:spcAft>
                <a:spcPts val="600"/>
              </a:spcAft>
              <a:buClrTx/>
            </a:pPr>
            <a:r>
              <a:rPr lang="en-SG" sz="1800" b="1" kern="1200" dirty="0">
                <a:solidFill>
                  <a:srgbClr val="FF0000"/>
                </a:solidFill>
                <a:latin typeface="Calibri (Body)"/>
                <a:ea typeface="Times New Roman" panose="02020603050405020304" pitchFamily="18" charset="0"/>
                <a:cs typeface="Times New Roman" panose="02020603050405020304" pitchFamily="18" charset="0"/>
              </a:rPr>
              <a:t>arguments</a:t>
            </a:r>
            <a:r>
              <a:rPr lang="x-none" sz="1800" b="1" kern="1200" dirty="0">
                <a:solidFill>
                  <a:srgbClr val="FF0000"/>
                </a:solidFill>
                <a:latin typeface="Calibri (Body)"/>
                <a:ea typeface="+mn-ea"/>
                <a:cs typeface="+mn-cs"/>
              </a:rPr>
              <a:t> </a:t>
            </a:r>
            <a:endParaRPr lang="x-none" sz="1800" b="1" kern="1200" dirty="0">
              <a:solidFill>
                <a:srgbClr val="FF0000"/>
              </a:solidFill>
              <a:latin typeface="Calibri (Body)"/>
              <a:ea typeface="Times New Roman" panose="02020603050405020304" pitchFamily="18" charset="0"/>
              <a:cs typeface="+mn-cs"/>
            </a:endParaRPr>
          </a:p>
        </p:txBody>
      </p:sp>
      <p:pic>
        <p:nvPicPr>
          <p:cNvPr id="18" name="Picture 17"/>
          <p:cNvPicPr>
            <a:picLocks noChangeAspect="1"/>
          </p:cNvPicPr>
          <p:nvPr/>
        </p:nvPicPr>
        <p:blipFill>
          <a:blip r:embed="rId3"/>
          <a:stretch>
            <a:fillRect/>
          </a:stretch>
        </p:blipFill>
        <p:spPr>
          <a:xfrm>
            <a:off x="7955009" y="350403"/>
            <a:ext cx="507831" cy="507831"/>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8"/>
                    </p:tgtEl>
                  </p:cond>
                </p:stCondLst>
                <p:endSync evt="end" delay="0">
                  <p:rtn val="all"/>
                </p:endSync>
                <p:childTnLst>
                  <p:par>
                    <p:cTn id="3" fill="hold">
                      <p:stCondLst>
                        <p:cond delay="0"/>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500" fill="hold"/>
                                        <p:tgtEl>
                                          <p:spTgt spid="15"/>
                                        </p:tgtEl>
                                        <p:attrNameLst>
                                          <p:attrName>ppt_w</p:attrName>
                                        </p:attrNameLst>
                                      </p:cBhvr>
                                      <p:tavLst>
                                        <p:tav tm="0">
                                          <p:val>
                                            <p:fltVal val="0"/>
                                          </p:val>
                                        </p:tav>
                                        <p:tav tm="100000">
                                          <p:val>
                                            <p:strVal val="#ppt_w"/>
                                          </p:val>
                                        </p:tav>
                                      </p:tavLst>
                                    </p:anim>
                                    <p:anim calcmode="lin" valueType="num">
                                      <p:cBhvr>
                                        <p:cTn id="15" dur="500" fill="hold"/>
                                        <p:tgtEl>
                                          <p:spTgt spid="15"/>
                                        </p:tgtEl>
                                        <p:attrNameLst>
                                          <p:attrName>ppt_h</p:attrName>
                                        </p:attrNameLst>
                                      </p:cBhvr>
                                      <p:tavLst>
                                        <p:tav tm="0">
                                          <p:val>
                                            <p:fltVal val="0"/>
                                          </p:val>
                                        </p:tav>
                                        <p:tav tm="100000">
                                          <p:val>
                                            <p:strVal val="#ppt_h"/>
                                          </p:val>
                                        </p:tav>
                                      </p:tavLst>
                                    </p:anim>
                                    <p:animEffect transition="in" filter="fade">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p:cTn id="28" dur="500" fill="hold"/>
                                        <p:tgtEl>
                                          <p:spTgt spid="17"/>
                                        </p:tgtEl>
                                        <p:attrNameLst>
                                          <p:attrName>ppt_w</p:attrName>
                                        </p:attrNameLst>
                                      </p:cBhvr>
                                      <p:tavLst>
                                        <p:tav tm="0">
                                          <p:val>
                                            <p:fltVal val="0"/>
                                          </p:val>
                                        </p:tav>
                                        <p:tav tm="100000">
                                          <p:val>
                                            <p:strVal val="#ppt_w"/>
                                          </p:val>
                                        </p:tav>
                                      </p:tavLst>
                                    </p:anim>
                                    <p:anim calcmode="lin" valueType="num">
                                      <p:cBhvr>
                                        <p:cTn id="29" dur="500" fill="hold"/>
                                        <p:tgtEl>
                                          <p:spTgt spid="17"/>
                                        </p:tgtEl>
                                        <p:attrNameLst>
                                          <p:attrName>ppt_h</p:attrName>
                                        </p:attrNameLst>
                                      </p:cBhvr>
                                      <p:tavLst>
                                        <p:tav tm="0">
                                          <p:val>
                                            <p:fltVal val="0"/>
                                          </p:val>
                                        </p:tav>
                                        <p:tav tm="100000">
                                          <p:val>
                                            <p:strVal val="#ppt_h"/>
                                          </p:val>
                                        </p:tav>
                                      </p:tavLst>
                                    </p:anim>
                                    <p:animEffect transition="in" filter="fade">
                                      <p:cBhvr>
                                        <p:cTn id="30" dur="500"/>
                                        <p:tgtEl>
                                          <p:spTgt spid="17"/>
                                        </p:tgtEl>
                                      </p:cBhvr>
                                    </p:animEffect>
                                  </p:childTnLst>
                                </p:cTn>
                              </p:par>
                            </p:childTnLst>
                          </p:cTn>
                        </p:par>
                      </p:childTnLst>
                    </p:cTn>
                  </p:par>
                </p:childTnLst>
              </p:cTn>
              <p:nextCondLst>
                <p:cond evt="onClick" delay="0">
                  <p:tgtEl>
                    <p:spTgt spid="18"/>
                  </p:tgtEl>
                </p:cond>
              </p:nextCondLst>
            </p:seq>
          </p:childTnLst>
        </p:cTn>
      </p:par>
    </p:tnLst>
    <p:bldLst>
      <p:bldP spid="14" grpId="0"/>
      <p:bldP spid="15" grpId="0"/>
      <p:bldP spid="16" grpId="0"/>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785"/>
        <p:cNvGrpSpPr/>
        <p:nvPr/>
      </p:nvGrpSpPr>
      <p:grpSpPr>
        <a:xfrm>
          <a:off x="0" y="0"/>
          <a:ext cx="0" cy="0"/>
          <a:chOff x="0" y="0"/>
          <a:chExt cx="0" cy="0"/>
        </a:xfrm>
      </p:grpSpPr>
      <p:grpSp>
        <p:nvGrpSpPr>
          <p:cNvPr id="3852" name="Google Shape;3852;p39"/>
          <p:cNvGrpSpPr/>
          <p:nvPr/>
        </p:nvGrpSpPr>
        <p:grpSpPr>
          <a:xfrm>
            <a:off x="8102679" y="3639364"/>
            <a:ext cx="801050" cy="1386582"/>
            <a:chOff x="2950463" y="3300452"/>
            <a:chExt cx="750821" cy="1299636"/>
          </a:xfrm>
        </p:grpSpPr>
        <p:sp>
          <p:nvSpPr>
            <p:cNvPr id="3853" name="Google Shape;3853;p39"/>
            <p:cNvSpPr/>
            <p:nvPr/>
          </p:nvSpPr>
          <p:spPr>
            <a:xfrm>
              <a:off x="3119519" y="4503788"/>
              <a:ext cx="569700" cy="963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54" name="Google Shape;3854;p39"/>
            <p:cNvSpPr/>
            <p:nvPr/>
          </p:nvSpPr>
          <p:spPr>
            <a:xfrm>
              <a:off x="3491042" y="3630845"/>
              <a:ext cx="210242" cy="213403"/>
            </a:xfrm>
            <a:custGeom>
              <a:avLst/>
              <a:gdLst/>
              <a:ahLst/>
              <a:cxnLst/>
              <a:rect l="l" t="t" r="r" b="b"/>
              <a:pathLst>
                <a:path w="7514" h="7627"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55" name="Google Shape;3855;p39"/>
            <p:cNvSpPr/>
            <p:nvPr/>
          </p:nvSpPr>
          <p:spPr>
            <a:xfrm>
              <a:off x="3491042" y="3630845"/>
              <a:ext cx="210242" cy="213403"/>
            </a:xfrm>
            <a:custGeom>
              <a:avLst/>
              <a:gdLst/>
              <a:ahLst/>
              <a:cxnLst/>
              <a:rect l="l" t="t" r="r" b="b"/>
              <a:pathLst>
                <a:path w="7514" h="7627" fill="none" extrusionOk="0">
                  <a:moveTo>
                    <a:pt x="3256" y="7588"/>
                  </a:moveTo>
                  <a:lnTo>
                    <a:pt x="3256" y="7588"/>
                  </a:lnTo>
                  <a:lnTo>
                    <a:pt x="2953" y="7550"/>
                  </a:lnTo>
                  <a:lnTo>
                    <a:pt x="2650" y="7475"/>
                  </a:lnTo>
                  <a:lnTo>
                    <a:pt x="2366" y="7380"/>
                  </a:lnTo>
                  <a:lnTo>
                    <a:pt x="2101" y="7266"/>
                  </a:lnTo>
                  <a:lnTo>
                    <a:pt x="1836" y="7115"/>
                  </a:lnTo>
                  <a:lnTo>
                    <a:pt x="1590" y="6964"/>
                  </a:lnTo>
                  <a:lnTo>
                    <a:pt x="1363" y="6774"/>
                  </a:lnTo>
                  <a:lnTo>
                    <a:pt x="1136" y="6585"/>
                  </a:lnTo>
                  <a:lnTo>
                    <a:pt x="947" y="6358"/>
                  </a:lnTo>
                  <a:lnTo>
                    <a:pt x="758" y="6131"/>
                  </a:lnTo>
                  <a:lnTo>
                    <a:pt x="606" y="5885"/>
                  </a:lnTo>
                  <a:lnTo>
                    <a:pt x="455" y="5639"/>
                  </a:lnTo>
                  <a:lnTo>
                    <a:pt x="341" y="5374"/>
                  </a:lnTo>
                  <a:lnTo>
                    <a:pt x="228" y="5109"/>
                  </a:lnTo>
                  <a:lnTo>
                    <a:pt x="133" y="4825"/>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337" y="227"/>
                  </a:lnTo>
                  <a:lnTo>
                    <a:pt x="5678" y="360"/>
                  </a:lnTo>
                  <a:lnTo>
                    <a:pt x="6018" y="549"/>
                  </a:lnTo>
                  <a:lnTo>
                    <a:pt x="6170" y="644"/>
                  </a:lnTo>
                  <a:lnTo>
                    <a:pt x="6321" y="776"/>
                  </a:lnTo>
                  <a:lnTo>
                    <a:pt x="6472" y="890"/>
                  </a:lnTo>
                  <a:lnTo>
                    <a:pt x="6605" y="1041"/>
                  </a:lnTo>
                  <a:lnTo>
                    <a:pt x="6737" y="1192"/>
                  </a:lnTo>
                  <a:lnTo>
                    <a:pt x="6870" y="1344"/>
                  </a:lnTo>
                  <a:lnTo>
                    <a:pt x="6983" y="1514"/>
                  </a:lnTo>
                  <a:lnTo>
                    <a:pt x="7097" y="1703"/>
                  </a:lnTo>
                  <a:lnTo>
                    <a:pt x="7191" y="1892"/>
                  </a:lnTo>
                  <a:lnTo>
                    <a:pt x="7286" y="2101"/>
                  </a:lnTo>
                  <a:lnTo>
                    <a:pt x="7286" y="2101"/>
                  </a:lnTo>
                  <a:lnTo>
                    <a:pt x="7362" y="2290"/>
                  </a:lnTo>
                  <a:lnTo>
                    <a:pt x="7419" y="2479"/>
                  </a:lnTo>
                  <a:lnTo>
                    <a:pt x="7456" y="2687"/>
                  </a:lnTo>
                  <a:lnTo>
                    <a:pt x="7494" y="2895"/>
                  </a:lnTo>
                  <a:lnTo>
                    <a:pt x="7494" y="3122"/>
                  </a:lnTo>
                  <a:lnTo>
                    <a:pt x="7513" y="3349"/>
                  </a:lnTo>
                  <a:lnTo>
                    <a:pt x="7494" y="3595"/>
                  </a:lnTo>
                  <a:lnTo>
                    <a:pt x="7475" y="3823"/>
                  </a:lnTo>
                  <a:lnTo>
                    <a:pt x="7437" y="4069"/>
                  </a:lnTo>
                  <a:lnTo>
                    <a:pt x="7400" y="4296"/>
                  </a:lnTo>
                  <a:lnTo>
                    <a:pt x="7343" y="4542"/>
                  </a:lnTo>
                  <a:lnTo>
                    <a:pt x="7267" y="4788"/>
                  </a:lnTo>
                  <a:lnTo>
                    <a:pt x="7191" y="5015"/>
                  </a:lnTo>
                  <a:lnTo>
                    <a:pt x="7097" y="5261"/>
                  </a:lnTo>
                  <a:lnTo>
                    <a:pt x="6983" y="5488"/>
                  </a:lnTo>
                  <a:lnTo>
                    <a:pt x="6870" y="5715"/>
                  </a:lnTo>
                  <a:lnTo>
                    <a:pt x="6718" y="5923"/>
                  </a:lnTo>
                  <a:lnTo>
                    <a:pt x="6586" y="6131"/>
                  </a:lnTo>
                  <a:lnTo>
                    <a:pt x="6416" y="6339"/>
                  </a:lnTo>
                  <a:lnTo>
                    <a:pt x="6245" y="6529"/>
                  </a:lnTo>
                  <a:lnTo>
                    <a:pt x="6075" y="6699"/>
                  </a:lnTo>
                  <a:lnTo>
                    <a:pt x="5886" y="6869"/>
                  </a:lnTo>
                  <a:lnTo>
                    <a:pt x="5678" y="7020"/>
                  </a:lnTo>
                  <a:lnTo>
                    <a:pt x="5451" y="7153"/>
                  </a:lnTo>
                  <a:lnTo>
                    <a:pt x="5224" y="7285"/>
                  </a:lnTo>
                  <a:lnTo>
                    <a:pt x="4978" y="7380"/>
                  </a:lnTo>
                  <a:lnTo>
                    <a:pt x="4713" y="7475"/>
                  </a:lnTo>
                  <a:lnTo>
                    <a:pt x="4448" y="7550"/>
                  </a:lnTo>
                  <a:lnTo>
                    <a:pt x="4183" y="7588"/>
                  </a:lnTo>
                  <a:lnTo>
                    <a:pt x="3880" y="7607"/>
                  </a:lnTo>
                  <a:lnTo>
                    <a:pt x="3577" y="7626"/>
                  </a:lnTo>
                  <a:lnTo>
                    <a:pt x="3256" y="75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56" name="Google Shape;3856;p39"/>
            <p:cNvSpPr/>
            <p:nvPr/>
          </p:nvSpPr>
          <p:spPr>
            <a:xfrm>
              <a:off x="3491042" y="3630845"/>
              <a:ext cx="142978" cy="130807"/>
            </a:xfrm>
            <a:custGeom>
              <a:avLst/>
              <a:gdLst/>
              <a:ahLst/>
              <a:cxnLst/>
              <a:rect l="l" t="t" r="r" b="b"/>
              <a:pathLst>
                <a:path w="5110" h="4675" fill="none" extrusionOk="0">
                  <a:moveTo>
                    <a:pt x="2972" y="4201"/>
                  </a:moveTo>
                  <a:lnTo>
                    <a:pt x="2972" y="4201"/>
                  </a:lnTo>
                  <a:lnTo>
                    <a:pt x="2442" y="4390"/>
                  </a:lnTo>
                  <a:lnTo>
                    <a:pt x="1969" y="4542"/>
                  </a:lnTo>
                  <a:lnTo>
                    <a:pt x="1534" y="4617"/>
                  </a:lnTo>
                  <a:lnTo>
                    <a:pt x="1155" y="4674"/>
                  </a:lnTo>
                  <a:lnTo>
                    <a:pt x="815" y="4674"/>
                  </a:lnTo>
                  <a:lnTo>
                    <a:pt x="531" y="4655"/>
                  </a:lnTo>
                  <a:lnTo>
                    <a:pt x="285" y="4598"/>
                  </a:lnTo>
                  <a:lnTo>
                    <a:pt x="77" y="4542"/>
                  </a:lnTo>
                  <a:lnTo>
                    <a:pt x="77" y="4542"/>
                  </a:lnTo>
                  <a:lnTo>
                    <a:pt x="39" y="4239"/>
                  </a:lnTo>
                  <a:lnTo>
                    <a:pt x="1" y="3936"/>
                  </a:lnTo>
                  <a:lnTo>
                    <a:pt x="20" y="3633"/>
                  </a:lnTo>
                  <a:lnTo>
                    <a:pt x="39" y="3331"/>
                  </a:lnTo>
                  <a:lnTo>
                    <a:pt x="95" y="3047"/>
                  </a:lnTo>
                  <a:lnTo>
                    <a:pt x="171" y="2744"/>
                  </a:lnTo>
                  <a:lnTo>
                    <a:pt x="285" y="2441"/>
                  </a:lnTo>
                  <a:lnTo>
                    <a:pt x="417" y="2157"/>
                  </a:lnTo>
                  <a:lnTo>
                    <a:pt x="569" y="1892"/>
                  </a:lnTo>
                  <a:lnTo>
                    <a:pt x="758" y="1628"/>
                  </a:lnTo>
                  <a:lnTo>
                    <a:pt x="985" y="1363"/>
                  </a:lnTo>
                  <a:lnTo>
                    <a:pt x="1231" y="1117"/>
                  </a:lnTo>
                  <a:lnTo>
                    <a:pt x="1515" y="890"/>
                  </a:lnTo>
                  <a:lnTo>
                    <a:pt x="1817" y="681"/>
                  </a:lnTo>
                  <a:lnTo>
                    <a:pt x="2177" y="473"/>
                  </a:lnTo>
                  <a:lnTo>
                    <a:pt x="2536" y="303"/>
                  </a:lnTo>
                  <a:lnTo>
                    <a:pt x="2536" y="303"/>
                  </a:lnTo>
                  <a:lnTo>
                    <a:pt x="2820" y="189"/>
                  </a:lnTo>
                  <a:lnTo>
                    <a:pt x="3104" y="114"/>
                  </a:lnTo>
                  <a:lnTo>
                    <a:pt x="3407" y="57"/>
                  </a:lnTo>
                  <a:lnTo>
                    <a:pt x="3729" y="19"/>
                  </a:lnTo>
                  <a:lnTo>
                    <a:pt x="4031" y="0"/>
                  </a:lnTo>
                  <a:lnTo>
                    <a:pt x="4353" y="19"/>
                  </a:lnTo>
                  <a:lnTo>
                    <a:pt x="4675" y="57"/>
                  </a:lnTo>
                  <a:lnTo>
                    <a:pt x="4978" y="114"/>
                  </a:lnTo>
                  <a:lnTo>
                    <a:pt x="4978" y="114"/>
                  </a:lnTo>
                  <a:lnTo>
                    <a:pt x="5034" y="360"/>
                  </a:lnTo>
                  <a:lnTo>
                    <a:pt x="5091" y="606"/>
                  </a:lnTo>
                  <a:lnTo>
                    <a:pt x="5110" y="871"/>
                  </a:lnTo>
                  <a:lnTo>
                    <a:pt x="5091" y="1154"/>
                  </a:lnTo>
                  <a:lnTo>
                    <a:pt x="5072" y="1438"/>
                  </a:lnTo>
                  <a:lnTo>
                    <a:pt x="5015" y="1741"/>
                  </a:lnTo>
                  <a:lnTo>
                    <a:pt x="4940" y="2025"/>
                  </a:lnTo>
                  <a:lnTo>
                    <a:pt x="4845" y="2309"/>
                  </a:lnTo>
                  <a:lnTo>
                    <a:pt x="4713" y="2593"/>
                  </a:lnTo>
                  <a:lnTo>
                    <a:pt x="4561" y="2876"/>
                  </a:lnTo>
                  <a:lnTo>
                    <a:pt x="4372" y="3141"/>
                  </a:lnTo>
                  <a:lnTo>
                    <a:pt x="4164" y="3406"/>
                  </a:lnTo>
                  <a:lnTo>
                    <a:pt x="3918" y="3633"/>
                  </a:lnTo>
                  <a:lnTo>
                    <a:pt x="3634" y="3841"/>
                  </a:lnTo>
                  <a:lnTo>
                    <a:pt x="3312" y="4031"/>
                  </a:lnTo>
                  <a:lnTo>
                    <a:pt x="2972"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57" name="Google Shape;3857;p39"/>
            <p:cNvSpPr/>
            <p:nvPr/>
          </p:nvSpPr>
          <p:spPr>
            <a:xfrm>
              <a:off x="3087063" y="3643017"/>
              <a:ext cx="209710" cy="213403"/>
            </a:xfrm>
            <a:custGeom>
              <a:avLst/>
              <a:gdLst/>
              <a:ahLst/>
              <a:cxnLst/>
              <a:rect l="l" t="t" r="r" b="b"/>
              <a:pathLst>
                <a:path w="7495" h="7627"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58" name="Google Shape;3858;p39"/>
            <p:cNvSpPr/>
            <p:nvPr/>
          </p:nvSpPr>
          <p:spPr>
            <a:xfrm>
              <a:off x="3087063" y="3643017"/>
              <a:ext cx="209710" cy="213403"/>
            </a:xfrm>
            <a:custGeom>
              <a:avLst/>
              <a:gdLst/>
              <a:ahLst/>
              <a:cxnLst/>
              <a:rect l="l" t="t" r="r" b="b"/>
              <a:pathLst>
                <a:path w="7495" h="7627" fill="none" extrusionOk="0">
                  <a:moveTo>
                    <a:pt x="4240" y="7607"/>
                  </a:moveTo>
                  <a:lnTo>
                    <a:pt x="4240" y="7607"/>
                  </a:lnTo>
                  <a:lnTo>
                    <a:pt x="4561" y="7551"/>
                  </a:lnTo>
                  <a:lnTo>
                    <a:pt x="4864" y="7475"/>
                  </a:lnTo>
                  <a:lnTo>
                    <a:pt x="5148" y="7380"/>
                  </a:lnTo>
                  <a:lnTo>
                    <a:pt x="5413" y="7267"/>
                  </a:lnTo>
                  <a:lnTo>
                    <a:pt x="5678" y="7115"/>
                  </a:lnTo>
                  <a:lnTo>
                    <a:pt x="5924" y="6964"/>
                  </a:lnTo>
                  <a:lnTo>
                    <a:pt x="6151" y="6775"/>
                  </a:lnTo>
                  <a:lnTo>
                    <a:pt x="6359" y="6585"/>
                  </a:lnTo>
                  <a:lnTo>
                    <a:pt x="6567" y="6358"/>
                  </a:lnTo>
                  <a:lnTo>
                    <a:pt x="6737" y="6131"/>
                  </a:lnTo>
                  <a:lnTo>
                    <a:pt x="6908" y="5885"/>
                  </a:lnTo>
                  <a:lnTo>
                    <a:pt x="7059" y="5639"/>
                  </a:lnTo>
                  <a:lnTo>
                    <a:pt x="7173" y="5374"/>
                  </a:lnTo>
                  <a:lnTo>
                    <a:pt x="7286" y="5110"/>
                  </a:lnTo>
                  <a:lnTo>
                    <a:pt x="7362" y="4826"/>
                  </a:lnTo>
                  <a:lnTo>
                    <a:pt x="7437" y="4542"/>
                  </a:lnTo>
                  <a:lnTo>
                    <a:pt x="7437" y="4542"/>
                  </a:lnTo>
                  <a:lnTo>
                    <a:pt x="7475" y="4239"/>
                  </a:lnTo>
                  <a:lnTo>
                    <a:pt x="7494" y="3936"/>
                  </a:lnTo>
                  <a:lnTo>
                    <a:pt x="7494" y="3634"/>
                  </a:lnTo>
                  <a:lnTo>
                    <a:pt x="7475" y="3350"/>
                  </a:lnTo>
                  <a:lnTo>
                    <a:pt x="7419" y="3047"/>
                  </a:lnTo>
                  <a:lnTo>
                    <a:pt x="7343" y="2744"/>
                  </a:lnTo>
                  <a:lnTo>
                    <a:pt x="7229" y="2460"/>
                  </a:lnTo>
                  <a:lnTo>
                    <a:pt x="7097" y="2158"/>
                  </a:lnTo>
                  <a:lnTo>
                    <a:pt x="6945" y="1893"/>
                  </a:lnTo>
                  <a:lnTo>
                    <a:pt x="6756" y="1628"/>
                  </a:lnTo>
                  <a:lnTo>
                    <a:pt x="6529" y="1363"/>
                  </a:lnTo>
                  <a:lnTo>
                    <a:pt x="6283" y="1117"/>
                  </a:lnTo>
                  <a:lnTo>
                    <a:pt x="5999" y="890"/>
                  </a:lnTo>
                  <a:lnTo>
                    <a:pt x="5678" y="682"/>
                  </a:lnTo>
                  <a:lnTo>
                    <a:pt x="5337" y="473"/>
                  </a:lnTo>
                  <a:lnTo>
                    <a:pt x="4959" y="303"/>
                  </a:lnTo>
                  <a:lnTo>
                    <a:pt x="4959" y="303"/>
                  </a:lnTo>
                  <a:lnTo>
                    <a:pt x="4694" y="209"/>
                  </a:lnTo>
                  <a:lnTo>
                    <a:pt x="4391" y="114"/>
                  </a:lnTo>
                  <a:lnTo>
                    <a:pt x="4088" y="57"/>
                  </a:lnTo>
                  <a:lnTo>
                    <a:pt x="3785" y="19"/>
                  </a:lnTo>
                  <a:lnTo>
                    <a:pt x="3483" y="0"/>
                  </a:lnTo>
                  <a:lnTo>
                    <a:pt x="3161" y="19"/>
                  </a:lnTo>
                  <a:lnTo>
                    <a:pt x="2839" y="57"/>
                  </a:lnTo>
                  <a:lnTo>
                    <a:pt x="2518" y="114"/>
                  </a:lnTo>
                  <a:lnTo>
                    <a:pt x="2518" y="114"/>
                  </a:lnTo>
                  <a:lnTo>
                    <a:pt x="2177" y="227"/>
                  </a:lnTo>
                  <a:lnTo>
                    <a:pt x="1836" y="360"/>
                  </a:lnTo>
                  <a:lnTo>
                    <a:pt x="1496" y="549"/>
                  </a:lnTo>
                  <a:lnTo>
                    <a:pt x="1344" y="663"/>
                  </a:lnTo>
                  <a:lnTo>
                    <a:pt x="1193" y="776"/>
                  </a:lnTo>
                  <a:lnTo>
                    <a:pt x="1042" y="909"/>
                  </a:lnTo>
                  <a:lnTo>
                    <a:pt x="909" y="1041"/>
                  </a:lnTo>
                  <a:lnTo>
                    <a:pt x="777" y="1193"/>
                  </a:lnTo>
                  <a:lnTo>
                    <a:pt x="644" y="1344"/>
                  </a:lnTo>
                  <a:lnTo>
                    <a:pt x="531" y="1514"/>
                  </a:lnTo>
                  <a:lnTo>
                    <a:pt x="417" y="1703"/>
                  </a:lnTo>
                  <a:lnTo>
                    <a:pt x="323" y="1893"/>
                  </a:lnTo>
                  <a:lnTo>
                    <a:pt x="228" y="2101"/>
                  </a:lnTo>
                  <a:lnTo>
                    <a:pt x="228" y="2101"/>
                  </a:lnTo>
                  <a:lnTo>
                    <a:pt x="152" y="2290"/>
                  </a:lnTo>
                  <a:lnTo>
                    <a:pt x="95" y="2479"/>
                  </a:lnTo>
                  <a:lnTo>
                    <a:pt x="58" y="2687"/>
                  </a:lnTo>
                  <a:lnTo>
                    <a:pt x="20" y="2914"/>
                  </a:lnTo>
                  <a:lnTo>
                    <a:pt x="1" y="3123"/>
                  </a:lnTo>
                  <a:lnTo>
                    <a:pt x="1" y="3350"/>
                  </a:lnTo>
                  <a:lnTo>
                    <a:pt x="1" y="3596"/>
                  </a:lnTo>
                  <a:lnTo>
                    <a:pt x="39" y="3823"/>
                  </a:lnTo>
                  <a:lnTo>
                    <a:pt x="58" y="4069"/>
                  </a:lnTo>
                  <a:lnTo>
                    <a:pt x="114" y="4296"/>
                  </a:lnTo>
                  <a:lnTo>
                    <a:pt x="171" y="4542"/>
                  </a:lnTo>
                  <a:lnTo>
                    <a:pt x="247" y="4788"/>
                  </a:lnTo>
                  <a:lnTo>
                    <a:pt x="323" y="5015"/>
                  </a:lnTo>
                  <a:lnTo>
                    <a:pt x="417" y="5261"/>
                  </a:lnTo>
                  <a:lnTo>
                    <a:pt x="531" y="5488"/>
                  </a:lnTo>
                  <a:lnTo>
                    <a:pt x="644" y="5715"/>
                  </a:lnTo>
                  <a:lnTo>
                    <a:pt x="777" y="5923"/>
                  </a:lnTo>
                  <a:lnTo>
                    <a:pt x="928" y="6131"/>
                  </a:lnTo>
                  <a:lnTo>
                    <a:pt x="1079" y="6339"/>
                  </a:lnTo>
                  <a:lnTo>
                    <a:pt x="1250" y="6529"/>
                  </a:lnTo>
                  <a:lnTo>
                    <a:pt x="1439" y="6699"/>
                  </a:lnTo>
                  <a:lnTo>
                    <a:pt x="1628" y="6869"/>
                  </a:lnTo>
                  <a:lnTo>
                    <a:pt x="1836" y="7021"/>
                  </a:lnTo>
                  <a:lnTo>
                    <a:pt x="2063" y="7172"/>
                  </a:lnTo>
                  <a:lnTo>
                    <a:pt x="2290" y="7286"/>
                  </a:lnTo>
                  <a:lnTo>
                    <a:pt x="2536" y="7399"/>
                  </a:lnTo>
                  <a:lnTo>
                    <a:pt x="2782" y="7475"/>
                  </a:lnTo>
                  <a:lnTo>
                    <a:pt x="3047" y="7551"/>
                  </a:lnTo>
                  <a:lnTo>
                    <a:pt x="3331" y="7588"/>
                  </a:lnTo>
                  <a:lnTo>
                    <a:pt x="3634" y="7626"/>
                  </a:lnTo>
                  <a:lnTo>
                    <a:pt x="3937" y="7626"/>
                  </a:lnTo>
                  <a:lnTo>
                    <a:pt x="4240" y="76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59" name="Google Shape;3859;p39"/>
            <p:cNvSpPr/>
            <p:nvPr/>
          </p:nvSpPr>
          <p:spPr>
            <a:xfrm>
              <a:off x="3154327" y="3643017"/>
              <a:ext cx="142446" cy="130807"/>
            </a:xfrm>
            <a:custGeom>
              <a:avLst/>
              <a:gdLst/>
              <a:ahLst/>
              <a:cxnLst/>
              <a:rect l="l" t="t" r="r" b="b"/>
              <a:pathLst>
                <a:path w="5091" h="4675" fill="none" extrusionOk="0">
                  <a:moveTo>
                    <a:pt x="2138" y="4201"/>
                  </a:moveTo>
                  <a:lnTo>
                    <a:pt x="2138" y="4201"/>
                  </a:lnTo>
                  <a:lnTo>
                    <a:pt x="2668" y="4409"/>
                  </a:lnTo>
                  <a:lnTo>
                    <a:pt x="3141" y="4542"/>
                  </a:lnTo>
                  <a:lnTo>
                    <a:pt x="3576" y="4618"/>
                  </a:lnTo>
                  <a:lnTo>
                    <a:pt x="3955" y="4674"/>
                  </a:lnTo>
                  <a:lnTo>
                    <a:pt x="4277" y="4674"/>
                  </a:lnTo>
                  <a:lnTo>
                    <a:pt x="4579" y="4655"/>
                  </a:lnTo>
                  <a:lnTo>
                    <a:pt x="4825" y="4599"/>
                  </a:lnTo>
                  <a:lnTo>
                    <a:pt x="5033" y="4542"/>
                  </a:lnTo>
                  <a:lnTo>
                    <a:pt x="5033" y="4542"/>
                  </a:lnTo>
                  <a:lnTo>
                    <a:pt x="5071" y="4239"/>
                  </a:lnTo>
                  <a:lnTo>
                    <a:pt x="5090" y="3936"/>
                  </a:lnTo>
                  <a:lnTo>
                    <a:pt x="5090" y="3634"/>
                  </a:lnTo>
                  <a:lnTo>
                    <a:pt x="5071" y="3350"/>
                  </a:lnTo>
                  <a:lnTo>
                    <a:pt x="5015" y="3047"/>
                  </a:lnTo>
                  <a:lnTo>
                    <a:pt x="4939" y="2744"/>
                  </a:lnTo>
                  <a:lnTo>
                    <a:pt x="4825" y="2460"/>
                  </a:lnTo>
                  <a:lnTo>
                    <a:pt x="4693" y="2158"/>
                  </a:lnTo>
                  <a:lnTo>
                    <a:pt x="4541" y="1893"/>
                  </a:lnTo>
                  <a:lnTo>
                    <a:pt x="4352" y="1628"/>
                  </a:lnTo>
                  <a:lnTo>
                    <a:pt x="4125" y="1363"/>
                  </a:lnTo>
                  <a:lnTo>
                    <a:pt x="3879" y="1117"/>
                  </a:lnTo>
                  <a:lnTo>
                    <a:pt x="3595" y="890"/>
                  </a:lnTo>
                  <a:lnTo>
                    <a:pt x="3274" y="682"/>
                  </a:lnTo>
                  <a:lnTo>
                    <a:pt x="2933" y="473"/>
                  </a:lnTo>
                  <a:lnTo>
                    <a:pt x="2555" y="303"/>
                  </a:lnTo>
                  <a:lnTo>
                    <a:pt x="2555" y="303"/>
                  </a:lnTo>
                  <a:lnTo>
                    <a:pt x="2290" y="209"/>
                  </a:lnTo>
                  <a:lnTo>
                    <a:pt x="1987" y="114"/>
                  </a:lnTo>
                  <a:lnTo>
                    <a:pt x="1684" y="57"/>
                  </a:lnTo>
                  <a:lnTo>
                    <a:pt x="1381" y="19"/>
                  </a:lnTo>
                  <a:lnTo>
                    <a:pt x="1079" y="0"/>
                  </a:lnTo>
                  <a:lnTo>
                    <a:pt x="757" y="19"/>
                  </a:lnTo>
                  <a:lnTo>
                    <a:pt x="435" y="57"/>
                  </a:lnTo>
                  <a:lnTo>
                    <a:pt x="114" y="114"/>
                  </a:lnTo>
                  <a:lnTo>
                    <a:pt x="114" y="114"/>
                  </a:lnTo>
                  <a:lnTo>
                    <a:pt x="57" y="360"/>
                  </a:lnTo>
                  <a:lnTo>
                    <a:pt x="19" y="606"/>
                  </a:lnTo>
                  <a:lnTo>
                    <a:pt x="0" y="871"/>
                  </a:lnTo>
                  <a:lnTo>
                    <a:pt x="0" y="1155"/>
                  </a:lnTo>
                  <a:lnTo>
                    <a:pt x="38" y="1439"/>
                  </a:lnTo>
                  <a:lnTo>
                    <a:pt x="76" y="1741"/>
                  </a:lnTo>
                  <a:lnTo>
                    <a:pt x="151" y="2025"/>
                  </a:lnTo>
                  <a:lnTo>
                    <a:pt x="265" y="2309"/>
                  </a:lnTo>
                  <a:lnTo>
                    <a:pt x="378" y="2612"/>
                  </a:lnTo>
                  <a:lnTo>
                    <a:pt x="549" y="2877"/>
                  </a:lnTo>
                  <a:lnTo>
                    <a:pt x="719" y="3142"/>
                  </a:lnTo>
                  <a:lnTo>
                    <a:pt x="946" y="3406"/>
                  </a:lnTo>
                  <a:lnTo>
                    <a:pt x="1192" y="3634"/>
                  </a:lnTo>
                  <a:lnTo>
                    <a:pt x="1476" y="3842"/>
                  </a:lnTo>
                  <a:lnTo>
                    <a:pt x="1798" y="4050"/>
                  </a:lnTo>
                  <a:lnTo>
                    <a:pt x="2138" y="42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0" name="Google Shape;3860;p39"/>
            <p:cNvSpPr/>
            <p:nvPr/>
          </p:nvSpPr>
          <p:spPr>
            <a:xfrm>
              <a:off x="3134181" y="3300452"/>
              <a:ext cx="505151" cy="326694"/>
            </a:xfrm>
            <a:custGeom>
              <a:avLst/>
              <a:gdLst/>
              <a:ahLst/>
              <a:cxnLst/>
              <a:rect l="l" t="t" r="r" b="b"/>
              <a:pathLst>
                <a:path w="18054" h="11676"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1" name="Google Shape;3861;p39"/>
            <p:cNvSpPr/>
            <p:nvPr/>
          </p:nvSpPr>
          <p:spPr>
            <a:xfrm>
              <a:off x="3134181" y="3300452"/>
              <a:ext cx="505151" cy="326694"/>
            </a:xfrm>
            <a:custGeom>
              <a:avLst/>
              <a:gdLst/>
              <a:ahLst/>
              <a:cxnLst/>
              <a:rect l="l" t="t" r="r" b="b"/>
              <a:pathLst>
                <a:path w="18054" h="11676" fill="none" extrusionOk="0">
                  <a:moveTo>
                    <a:pt x="398" y="10862"/>
                  </a:moveTo>
                  <a:lnTo>
                    <a:pt x="398" y="10862"/>
                  </a:lnTo>
                  <a:lnTo>
                    <a:pt x="360" y="10767"/>
                  </a:lnTo>
                  <a:lnTo>
                    <a:pt x="304" y="10597"/>
                  </a:lnTo>
                  <a:lnTo>
                    <a:pt x="247" y="10351"/>
                  </a:lnTo>
                  <a:lnTo>
                    <a:pt x="171" y="10048"/>
                  </a:lnTo>
                  <a:lnTo>
                    <a:pt x="114" y="9689"/>
                  </a:lnTo>
                  <a:lnTo>
                    <a:pt x="58" y="9254"/>
                  </a:lnTo>
                  <a:lnTo>
                    <a:pt x="20" y="8799"/>
                  </a:lnTo>
                  <a:lnTo>
                    <a:pt x="1" y="8289"/>
                  </a:lnTo>
                  <a:lnTo>
                    <a:pt x="1" y="7759"/>
                  </a:lnTo>
                  <a:lnTo>
                    <a:pt x="39" y="7191"/>
                  </a:lnTo>
                  <a:lnTo>
                    <a:pt x="133" y="6604"/>
                  </a:lnTo>
                  <a:lnTo>
                    <a:pt x="190" y="6321"/>
                  </a:lnTo>
                  <a:lnTo>
                    <a:pt x="247" y="6018"/>
                  </a:lnTo>
                  <a:lnTo>
                    <a:pt x="342" y="5715"/>
                  </a:lnTo>
                  <a:lnTo>
                    <a:pt x="436" y="5412"/>
                  </a:lnTo>
                  <a:lnTo>
                    <a:pt x="531" y="5110"/>
                  </a:lnTo>
                  <a:lnTo>
                    <a:pt x="663" y="4807"/>
                  </a:lnTo>
                  <a:lnTo>
                    <a:pt x="796" y="4504"/>
                  </a:lnTo>
                  <a:lnTo>
                    <a:pt x="966" y="4201"/>
                  </a:lnTo>
                  <a:lnTo>
                    <a:pt x="1136" y="3898"/>
                  </a:lnTo>
                  <a:lnTo>
                    <a:pt x="1326" y="3615"/>
                  </a:lnTo>
                  <a:lnTo>
                    <a:pt x="1326" y="3615"/>
                  </a:lnTo>
                  <a:lnTo>
                    <a:pt x="1534" y="3331"/>
                  </a:lnTo>
                  <a:lnTo>
                    <a:pt x="1761" y="3066"/>
                  </a:lnTo>
                  <a:lnTo>
                    <a:pt x="1988" y="2820"/>
                  </a:lnTo>
                  <a:lnTo>
                    <a:pt x="2215" y="2574"/>
                  </a:lnTo>
                  <a:lnTo>
                    <a:pt x="2461" y="2347"/>
                  </a:lnTo>
                  <a:lnTo>
                    <a:pt x="2707" y="2139"/>
                  </a:lnTo>
                  <a:lnTo>
                    <a:pt x="2972" y="1949"/>
                  </a:lnTo>
                  <a:lnTo>
                    <a:pt x="3237" y="1760"/>
                  </a:lnTo>
                  <a:lnTo>
                    <a:pt x="3502" y="1609"/>
                  </a:lnTo>
                  <a:lnTo>
                    <a:pt x="3767" y="1439"/>
                  </a:lnTo>
                  <a:lnTo>
                    <a:pt x="4050" y="1306"/>
                  </a:lnTo>
                  <a:lnTo>
                    <a:pt x="4334" y="1174"/>
                  </a:lnTo>
                  <a:lnTo>
                    <a:pt x="4618" y="1060"/>
                  </a:lnTo>
                  <a:lnTo>
                    <a:pt x="4902" y="947"/>
                  </a:lnTo>
                  <a:lnTo>
                    <a:pt x="5489" y="757"/>
                  </a:lnTo>
                  <a:lnTo>
                    <a:pt x="6075" y="625"/>
                  </a:lnTo>
                  <a:lnTo>
                    <a:pt x="6643" y="530"/>
                  </a:lnTo>
                  <a:lnTo>
                    <a:pt x="7210" y="473"/>
                  </a:lnTo>
                  <a:lnTo>
                    <a:pt x="7759" y="436"/>
                  </a:lnTo>
                  <a:lnTo>
                    <a:pt x="8289" y="455"/>
                  </a:lnTo>
                  <a:lnTo>
                    <a:pt x="8800" y="492"/>
                  </a:lnTo>
                  <a:lnTo>
                    <a:pt x="9273" y="549"/>
                  </a:lnTo>
                  <a:lnTo>
                    <a:pt x="9708" y="644"/>
                  </a:lnTo>
                  <a:lnTo>
                    <a:pt x="9708" y="644"/>
                  </a:lnTo>
                  <a:lnTo>
                    <a:pt x="9954" y="511"/>
                  </a:lnTo>
                  <a:lnTo>
                    <a:pt x="10219" y="379"/>
                  </a:lnTo>
                  <a:lnTo>
                    <a:pt x="10484" y="284"/>
                  </a:lnTo>
                  <a:lnTo>
                    <a:pt x="10749" y="209"/>
                  </a:lnTo>
                  <a:lnTo>
                    <a:pt x="11014" y="133"/>
                  </a:lnTo>
                  <a:lnTo>
                    <a:pt x="11298" y="76"/>
                  </a:lnTo>
                  <a:lnTo>
                    <a:pt x="11563" y="38"/>
                  </a:lnTo>
                  <a:lnTo>
                    <a:pt x="11847" y="0"/>
                  </a:lnTo>
                  <a:lnTo>
                    <a:pt x="12130" y="0"/>
                  </a:lnTo>
                  <a:lnTo>
                    <a:pt x="12395" y="0"/>
                  </a:lnTo>
                  <a:lnTo>
                    <a:pt x="12679" y="19"/>
                  </a:lnTo>
                  <a:lnTo>
                    <a:pt x="12963" y="57"/>
                  </a:lnTo>
                  <a:lnTo>
                    <a:pt x="13228" y="95"/>
                  </a:lnTo>
                  <a:lnTo>
                    <a:pt x="13512" y="152"/>
                  </a:lnTo>
                  <a:lnTo>
                    <a:pt x="13777" y="227"/>
                  </a:lnTo>
                  <a:lnTo>
                    <a:pt x="14042" y="303"/>
                  </a:lnTo>
                  <a:lnTo>
                    <a:pt x="14307" y="398"/>
                  </a:lnTo>
                  <a:lnTo>
                    <a:pt x="14571" y="511"/>
                  </a:lnTo>
                  <a:lnTo>
                    <a:pt x="14817" y="625"/>
                  </a:lnTo>
                  <a:lnTo>
                    <a:pt x="15063" y="757"/>
                  </a:lnTo>
                  <a:lnTo>
                    <a:pt x="15290" y="890"/>
                  </a:lnTo>
                  <a:lnTo>
                    <a:pt x="15518" y="1041"/>
                  </a:lnTo>
                  <a:lnTo>
                    <a:pt x="15745" y="1193"/>
                  </a:lnTo>
                  <a:lnTo>
                    <a:pt x="15953" y="1363"/>
                  </a:lnTo>
                  <a:lnTo>
                    <a:pt x="16161" y="1552"/>
                  </a:lnTo>
                  <a:lnTo>
                    <a:pt x="16350" y="1741"/>
                  </a:lnTo>
                  <a:lnTo>
                    <a:pt x="16520" y="1949"/>
                  </a:lnTo>
                  <a:lnTo>
                    <a:pt x="16691" y="2158"/>
                  </a:lnTo>
                  <a:lnTo>
                    <a:pt x="16842" y="2366"/>
                  </a:lnTo>
                  <a:lnTo>
                    <a:pt x="16975" y="2593"/>
                  </a:lnTo>
                  <a:lnTo>
                    <a:pt x="17107" y="2820"/>
                  </a:lnTo>
                  <a:lnTo>
                    <a:pt x="17221" y="3066"/>
                  </a:lnTo>
                  <a:lnTo>
                    <a:pt x="17221" y="3066"/>
                  </a:lnTo>
                  <a:lnTo>
                    <a:pt x="17372" y="3444"/>
                  </a:lnTo>
                  <a:lnTo>
                    <a:pt x="17504" y="3861"/>
                  </a:lnTo>
                  <a:lnTo>
                    <a:pt x="17637" y="4315"/>
                  </a:lnTo>
                  <a:lnTo>
                    <a:pt x="17769" y="4826"/>
                  </a:lnTo>
                  <a:lnTo>
                    <a:pt x="17864" y="5337"/>
                  </a:lnTo>
                  <a:lnTo>
                    <a:pt x="17959" y="5885"/>
                  </a:lnTo>
                  <a:lnTo>
                    <a:pt x="18015" y="6453"/>
                  </a:lnTo>
                  <a:lnTo>
                    <a:pt x="18053" y="7040"/>
                  </a:lnTo>
                  <a:lnTo>
                    <a:pt x="18053" y="7645"/>
                  </a:lnTo>
                  <a:lnTo>
                    <a:pt x="18034" y="8251"/>
                  </a:lnTo>
                  <a:lnTo>
                    <a:pt x="17959" y="8837"/>
                  </a:lnTo>
                  <a:lnTo>
                    <a:pt x="17902" y="9140"/>
                  </a:lnTo>
                  <a:lnTo>
                    <a:pt x="17845" y="9443"/>
                  </a:lnTo>
                  <a:lnTo>
                    <a:pt x="17769" y="9727"/>
                  </a:lnTo>
                  <a:lnTo>
                    <a:pt x="17675" y="10029"/>
                  </a:lnTo>
                  <a:lnTo>
                    <a:pt x="17580" y="10313"/>
                  </a:lnTo>
                  <a:lnTo>
                    <a:pt x="17467" y="10597"/>
                  </a:lnTo>
                  <a:lnTo>
                    <a:pt x="17334" y="10881"/>
                  </a:lnTo>
                  <a:lnTo>
                    <a:pt x="17202" y="11146"/>
                  </a:lnTo>
                  <a:lnTo>
                    <a:pt x="17031" y="11411"/>
                  </a:lnTo>
                  <a:lnTo>
                    <a:pt x="16861" y="11676"/>
                  </a:lnTo>
                  <a:lnTo>
                    <a:pt x="16861" y="11676"/>
                  </a:lnTo>
                  <a:lnTo>
                    <a:pt x="14061" y="11676"/>
                  </a:lnTo>
                  <a:lnTo>
                    <a:pt x="11279" y="11638"/>
                  </a:lnTo>
                  <a:lnTo>
                    <a:pt x="6227" y="11562"/>
                  </a:lnTo>
                  <a:lnTo>
                    <a:pt x="2574" y="11486"/>
                  </a:lnTo>
                  <a:lnTo>
                    <a:pt x="1174" y="11449"/>
                  </a:lnTo>
                  <a:lnTo>
                    <a:pt x="398" y="108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2" name="Google Shape;3862;p39"/>
            <p:cNvSpPr/>
            <p:nvPr/>
          </p:nvSpPr>
          <p:spPr>
            <a:xfrm>
              <a:off x="3490510" y="3923101"/>
              <a:ext cx="146699" cy="167852"/>
            </a:xfrm>
            <a:custGeom>
              <a:avLst/>
              <a:gdLst/>
              <a:ahLst/>
              <a:cxnLst/>
              <a:rect l="l" t="t" r="r" b="b"/>
              <a:pathLst>
                <a:path w="5243" h="5999" extrusionOk="0">
                  <a:moveTo>
                    <a:pt x="3615" y="1"/>
                  </a:moveTo>
                  <a:lnTo>
                    <a:pt x="3615" y="1"/>
                  </a:lnTo>
                  <a:lnTo>
                    <a:pt x="3842" y="417"/>
                  </a:lnTo>
                  <a:lnTo>
                    <a:pt x="4088" y="871"/>
                  </a:lnTo>
                  <a:lnTo>
                    <a:pt x="4372" y="1458"/>
                  </a:lnTo>
                  <a:lnTo>
                    <a:pt x="4656" y="2101"/>
                  </a:lnTo>
                  <a:lnTo>
                    <a:pt x="4921" y="2763"/>
                  </a:lnTo>
                  <a:lnTo>
                    <a:pt x="5034" y="3104"/>
                  </a:lnTo>
                  <a:lnTo>
                    <a:pt x="5129" y="3426"/>
                  </a:lnTo>
                  <a:lnTo>
                    <a:pt x="5186" y="3747"/>
                  </a:lnTo>
                  <a:lnTo>
                    <a:pt x="5243" y="4031"/>
                  </a:lnTo>
                  <a:lnTo>
                    <a:pt x="5243" y="4031"/>
                  </a:lnTo>
                  <a:lnTo>
                    <a:pt x="5224" y="4107"/>
                  </a:lnTo>
                  <a:lnTo>
                    <a:pt x="5186" y="4163"/>
                  </a:lnTo>
                  <a:lnTo>
                    <a:pt x="5148" y="4239"/>
                  </a:lnTo>
                  <a:lnTo>
                    <a:pt x="5072" y="4315"/>
                  </a:lnTo>
                  <a:lnTo>
                    <a:pt x="4902" y="4466"/>
                  </a:lnTo>
                  <a:lnTo>
                    <a:pt x="4675" y="4637"/>
                  </a:lnTo>
                  <a:lnTo>
                    <a:pt x="4391" y="4788"/>
                  </a:lnTo>
                  <a:lnTo>
                    <a:pt x="4088" y="4958"/>
                  </a:lnTo>
                  <a:lnTo>
                    <a:pt x="3426" y="5280"/>
                  </a:lnTo>
                  <a:lnTo>
                    <a:pt x="2764" y="5564"/>
                  </a:lnTo>
                  <a:lnTo>
                    <a:pt x="2177" y="5791"/>
                  </a:lnTo>
                  <a:lnTo>
                    <a:pt x="1628" y="5999"/>
                  </a:lnTo>
                  <a:lnTo>
                    <a:pt x="720" y="4069"/>
                  </a:lnTo>
                  <a:lnTo>
                    <a:pt x="1" y="1155"/>
                  </a:lnTo>
                  <a:lnTo>
                    <a:pt x="3615" y="1"/>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3" name="Google Shape;3863;p39"/>
            <p:cNvSpPr/>
            <p:nvPr/>
          </p:nvSpPr>
          <p:spPr>
            <a:xfrm>
              <a:off x="3473050" y="3800799"/>
              <a:ext cx="150924" cy="174735"/>
            </a:xfrm>
            <a:custGeom>
              <a:avLst/>
              <a:gdLst/>
              <a:ahLst/>
              <a:cxnLst/>
              <a:rect l="l" t="t" r="r" b="b"/>
              <a:pathLst>
                <a:path w="5394" h="6245" extrusionOk="0">
                  <a:moveTo>
                    <a:pt x="1212" y="6245"/>
                  </a:moveTo>
                  <a:lnTo>
                    <a:pt x="5393" y="4636"/>
                  </a:lnTo>
                  <a:lnTo>
                    <a:pt x="5393" y="4636"/>
                  </a:lnTo>
                  <a:lnTo>
                    <a:pt x="5299" y="4466"/>
                  </a:lnTo>
                  <a:lnTo>
                    <a:pt x="5072" y="3993"/>
                  </a:lnTo>
                  <a:lnTo>
                    <a:pt x="4901" y="3690"/>
                  </a:lnTo>
                  <a:lnTo>
                    <a:pt x="4674" y="3331"/>
                  </a:lnTo>
                  <a:lnTo>
                    <a:pt x="4447" y="2952"/>
                  </a:lnTo>
                  <a:lnTo>
                    <a:pt x="4163" y="2555"/>
                  </a:lnTo>
                  <a:lnTo>
                    <a:pt x="3861" y="2139"/>
                  </a:lnTo>
                  <a:lnTo>
                    <a:pt x="3539" y="1741"/>
                  </a:lnTo>
                  <a:lnTo>
                    <a:pt x="3179" y="1344"/>
                  </a:lnTo>
                  <a:lnTo>
                    <a:pt x="2782" y="984"/>
                  </a:lnTo>
                  <a:lnTo>
                    <a:pt x="2593" y="814"/>
                  </a:lnTo>
                  <a:lnTo>
                    <a:pt x="2385" y="663"/>
                  </a:lnTo>
                  <a:lnTo>
                    <a:pt x="2158" y="511"/>
                  </a:lnTo>
                  <a:lnTo>
                    <a:pt x="1950" y="379"/>
                  </a:lnTo>
                  <a:lnTo>
                    <a:pt x="1722" y="265"/>
                  </a:lnTo>
                  <a:lnTo>
                    <a:pt x="1495" y="152"/>
                  </a:lnTo>
                  <a:lnTo>
                    <a:pt x="1249" y="57"/>
                  </a:lnTo>
                  <a:lnTo>
                    <a:pt x="1022" y="0"/>
                  </a:lnTo>
                  <a:lnTo>
                    <a:pt x="1022" y="0"/>
                  </a:lnTo>
                  <a:lnTo>
                    <a:pt x="814" y="57"/>
                  </a:lnTo>
                  <a:lnTo>
                    <a:pt x="625" y="152"/>
                  </a:lnTo>
                  <a:lnTo>
                    <a:pt x="474" y="265"/>
                  </a:lnTo>
                  <a:lnTo>
                    <a:pt x="341" y="417"/>
                  </a:lnTo>
                  <a:lnTo>
                    <a:pt x="228" y="587"/>
                  </a:lnTo>
                  <a:lnTo>
                    <a:pt x="152" y="757"/>
                  </a:lnTo>
                  <a:lnTo>
                    <a:pt x="95" y="965"/>
                  </a:lnTo>
                  <a:lnTo>
                    <a:pt x="38" y="1192"/>
                  </a:lnTo>
                  <a:lnTo>
                    <a:pt x="19" y="1420"/>
                  </a:lnTo>
                  <a:lnTo>
                    <a:pt x="0" y="1684"/>
                  </a:lnTo>
                  <a:lnTo>
                    <a:pt x="19" y="1930"/>
                  </a:lnTo>
                  <a:lnTo>
                    <a:pt x="38" y="2195"/>
                  </a:lnTo>
                  <a:lnTo>
                    <a:pt x="114" y="2744"/>
                  </a:lnTo>
                  <a:lnTo>
                    <a:pt x="228" y="3312"/>
                  </a:lnTo>
                  <a:lnTo>
                    <a:pt x="360" y="3861"/>
                  </a:lnTo>
                  <a:lnTo>
                    <a:pt x="511" y="4409"/>
                  </a:lnTo>
                  <a:lnTo>
                    <a:pt x="682" y="4901"/>
                  </a:lnTo>
                  <a:lnTo>
                    <a:pt x="852" y="5337"/>
                  </a:lnTo>
                  <a:lnTo>
                    <a:pt x="1098" y="5999"/>
                  </a:lnTo>
                  <a:lnTo>
                    <a:pt x="1212" y="6245"/>
                  </a:lnTo>
                  <a:lnTo>
                    <a:pt x="1212" y="6245"/>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4" name="Google Shape;3864;p39"/>
            <p:cNvSpPr/>
            <p:nvPr/>
          </p:nvSpPr>
          <p:spPr>
            <a:xfrm>
              <a:off x="3250663" y="4200024"/>
              <a:ext cx="116005" cy="324568"/>
            </a:xfrm>
            <a:custGeom>
              <a:avLst/>
              <a:gdLst/>
              <a:ahLst/>
              <a:cxnLst/>
              <a:rect l="l" t="t" r="r" b="b"/>
              <a:pathLst>
                <a:path w="4146" h="11600" extrusionOk="0">
                  <a:moveTo>
                    <a:pt x="4145" y="0"/>
                  </a:moveTo>
                  <a:lnTo>
                    <a:pt x="4126" y="2914"/>
                  </a:lnTo>
                  <a:lnTo>
                    <a:pt x="4031" y="10862"/>
                  </a:lnTo>
                  <a:lnTo>
                    <a:pt x="4031" y="10862"/>
                  </a:lnTo>
                  <a:lnTo>
                    <a:pt x="3918" y="10956"/>
                  </a:lnTo>
                  <a:lnTo>
                    <a:pt x="3804" y="11051"/>
                  </a:lnTo>
                  <a:lnTo>
                    <a:pt x="3634" y="11164"/>
                  </a:lnTo>
                  <a:lnTo>
                    <a:pt x="3426" y="11297"/>
                  </a:lnTo>
                  <a:lnTo>
                    <a:pt x="3161" y="11410"/>
                  </a:lnTo>
                  <a:lnTo>
                    <a:pt x="2858" y="11524"/>
                  </a:lnTo>
                  <a:lnTo>
                    <a:pt x="2688" y="11562"/>
                  </a:lnTo>
                  <a:lnTo>
                    <a:pt x="2499" y="11581"/>
                  </a:lnTo>
                  <a:lnTo>
                    <a:pt x="2499" y="11581"/>
                  </a:lnTo>
                  <a:lnTo>
                    <a:pt x="2328" y="11600"/>
                  </a:lnTo>
                  <a:lnTo>
                    <a:pt x="2158" y="11600"/>
                  </a:lnTo>
                  <a:lnTo>
                    <a:pt x="1988" y="11581"/>
                  </a:lnTo>
                  <a:lnTo>
                    <a:pt x="1818" y="11543"/>
                  </a:lnTo>
                  <a:lnTo>
                    <a:pt x="1666" y="11505"/>
                  </a:lnTo>
                  <a:lnTo>
                    <a:pt x="1534" y="11448"/>
                  </a:lnTo>
                  <a:lnTo>
                    <a:pt x="1288" y="11335"/>
                  </a:lnTo>
                  <a:lnTo>
                    <a:pt x="1080" y="11221"/>
                  </a:lnTo>
                  <a:lnTo>
                    <a:pt x="928" y="11108"/>
                  </a:lnTo>
                  <a:lnTo>
                    <a:pt x="796" y="10994"/>
                  </a:lnTo>
                  <a:lnTo>
                    <a:pt x="796" y="10994"/>
                  </a:lnTo>
                  <a:lnTo>
                    <a:pt x="569" y="8156"/>
                  </a:lnTo>
                  <a:lnTo>
                    <a:pt x="171" y="2914"/>
                  </a:lnTo>
                  <a:lnTo>
                    <a:pt x="171" y="2914"/>
                  </a:lnTo>
                  <a:lnTo>
                    <a:pt x="58" y="1325"/>
                  </a:lnTo>
                  <a:lnTo>
                    <a:pt x="1" y="322"/>
                  </a:lnTo>
                  <a:lnTo>
                    <a:pt x="4145"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5" name="Google Shape;3865;p39"/>
            <p:cNvSpPr/>
            <p:nvPr/>
          </p:nvSpPr>
          <p:spPr>
            <a:xfrm>
              <a:off x="3250663" y="4200024"/>
              <a:ext cx="116005" cy="81562"/>
            </a:xfrm>
            <a:custGeom>
              <a:avLst/>
              <a:gdLst/>
              <a:ahLst/>
              <a:cxnLst/>
              <a:rect l="l" t="t" r="r" b="b"/>
              <a:pathLst>
                <a:path w="4146" h="2915" extrusionOk="0">
                  <a:moveTo>
                    <a:pt x="4145" y="0"/>
                  </a:moveTo>
                  <a:lnTo>
                    <a:pt x="4126" y="2914"/>
                  </a:lnTo>
                  <a:lnTo>
                    <a:pt x="171" y="2914"/>
                  </a:lnTo>
                  <a:lnTo>
                    <a:pt x="171" y="2914"/>
                  </a:lnTo>
                  <a:lnTo>
                    <a:pt x="58" y="1325"/>
                  </a:lnTo>
                  <a:lnTo>
                    <a:pt x="1" y="322"/>
                  </a:lnTo>
                  <a:lnTo>
                    <a:pt x="4145"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6" name="Google Shape;3866;p39"/>
            <p:cNvSpPr/>
            <p:nvPr/>
          </p:nvSpPr>
          <p:spPr>
            <a:xfrm>
              <a:off x="3156426" y="4480640"/>
              <a:ext cx="215530" cy="91607"/>
            </a:xfrm>
            <a:custGeom>
              <a:avLst/>
              <a:gdLst/>
              <a:ahLst/>
              <a:cxnLst/>
              <a:rect l="l" t="t" r="r" b="b"/>
              <a:pathLst>
                <a:path w="7703" h="3274" extrusionOk="0">
                  <a:moveTo>
                    <a:pt x="247" y="2025"/>
                  </a:moveTo>
                  <a:lnTo>
                    <a:pt x="247" y="2025"/>
                  </a:lnTo>
                  <a:lnTo>
                    <a:pt x="190" y="2063"/>
                  </a:lnTo>
                  <a:lnTo>
                    <a:pt x="133" y="2101"/>
                  </a:lnTo>
                  <a:lnTo>
                    <a:pt x="39" y="2214"/>
                  </a:lnTo>
                  <a:lnTo>
                    <a:pt x="1" y="2347"/>
                  </a:lnTo>
                  <a:lnTo>
                    <a:pt x="1" y="2479"/>
                  </a:lnTo>
                  <a:lnTo>
                    <a:pt x="20" y="2611"/>
                  </a:lnTo>
                  <a:lnTo>
                    <a:pt x="95" y="2744"/>
                  </a:lnTo>
                  <a:lnTo>
                    <a:pt x="190" y="2839"/>
                  </a:lnTo>
                  <a:lnTo>
                    <a:pt x="303" y="2914"/>
                  </a:lnTo>
                  <a:lnTo>
                    <a:pt x="303" y="2914"/>
                  </a:lnTo>
                  <a:lnTo>
                    <a:pt x="493" y="2990"/>
                  </a:lnTo>
                  <a:lnTo>
                    <a:pt x="701" y="3066"/>
                  </a:lnTo>
                  <a:lnTo>
                    <a:pt x="947" y="3122"/>
                  </a:lnTo>
                  <a:lnTo>
                    <a:pt x="1193" y="3179"/>
                  </a:lnTo>
                  <a:lnTo>
                    <a:pt x="1477" y="3217"/>
                  </a:lnTo>
                  <a:lnTo>
                    <a:pt x="1779" y="3255"/>
                  </a:lnTo>
                  <a:lnTo>
                    <a:pt x="2120" y="3274"/>
                  </a:lnTo>
                  <a:lnTo>
                    <a:pt x="2461" y="3255"/>
                  </a:lnTo>
                  <a:lnTo>
                    <a:pt x="2461" y="3255"/>
                  </a:lnTo>
                  <a:lnTo>
                    <a:pt x="2782" y="3236"/>
                  </a:lnTo>
                  <a:lnTo>
                    <a:pt x="3085" y="3198"/>
                  </a:lnTo>
                  <a:lnTo>
                    <a:pt x="3634" y="3103"/>
                  </a:lnTo>
                  <a:lnTo>
                    <a:pt x="4145" y="2990"/>
                  </a:lnTo>
                  <a:lnTo>
                    <a:pt x="4599" y="2876"/>
                  </a:lnTo>
                  <a:lnTo>
                    <a:pt x="5413" y="2630"/>
                  </a:lnTo>
                  <a:lnTo>
                    <a:pt x="5791" y="2555"/>
                  </a:lnTo>
                  <a:lnTo>
                    <a:pt x="6151" y="2498"/>
                  </a:lnTo>
                  <a:lnTo>
                    <a:pt x="6151" y="2498"/>
                  </a:lnTo>
                  <a:lnTo>
                    <a:pt x="6794" y="2422"/>
                  </a:lnTo>
                  <a:lnTo>
                    <a:pt x="7267" y="2403"/>
                  </a:lnTo>
                  <a:lnTo>
                    <a:pt x="7267" y="2403"/>
                  </a:lnTo>
                  <a:lnTo>
                    <a:pt x="7362" y="2384"/>
                  </a:lnTo>
                  <a:lnTo>
                    <a:pt x="7437" y="2365"/>
                  </a:lnTo>
                  <a:lnTo>
                    <a:pt x="7513" y="2309"/>
                  </a:lnTo>
                  <a:lnTo>
                    <a:pt x="7570" y="2271"/>
                  </a:lnTo>
                  <a:lnTo>
                    <a:pt x="7627" y="2195"/>
                  </a:lnTo>
                  <a:lnTo>
                    <a:pt x="7664" y="2119"/>
                  </a:lnTo>
                  <a:lnTo>
                    <a:pt x="7683" y="2044"/>
                  </a:lnTo>
                  <a:lnTo>
                    <a:pt x="7702" y="1949"/>
                  </a:lnTo>
                  <a:lnTo>
                    <a:pt x="7702" y="1949"/>
                  </a:lnTo>
                  <a:lnTo>
                    <a:pt x="7683" y="1571"/>
                  </a:lnTo>
                  <a:lnTo>
                    <a:pt x="7645" y="1154"/>
                  </a:lnTo>
                  <a:lnTo>
                    <a:pt x="7608" y="965"/>
                  </a:lnTo>
                  <a:lnTo>
                    <a:pt x="7570" y="757"/>
                  </a:lnTo>
                  <a:lnTo>
                    <a:pt x="7494" y="587"/>
                  </a:lnTo>
                  <a:lnTo>
                    <a:pt x="7418" y="416"/>
                  </a:lnTo>
                  <a:lnTo>
                    <a:pt x="7418" y="416"/>
                  </a:lnTo>
                  <a:lnTo>
                    <a:pt x="7153" y="606"/>
                  </a:lnTo>
                  <a:lnTo>
                    <a:pt x="6851" y="776"/>
                  </a:lnTo>
                  <a:lnTo>
                    <a:pt x="6548" y="908"/>
                  </a:lnTo>
                  <a:lnTo>
                    <a:pt x="6245" y="1003"/>
                  </a:lnTo>
                  <a:lnTo>
                    <a:pt x="5961" y="1079"/>
                  </a:lnTo>
                  <a:lnTo>
                    <a:pt x="5678" y="1117"/>
                  </a:lnTo>
                  <a:lnTo>
                    <a:pt x="5432" y="1098"/>
                  </a:lnTo>
                  <a:lnTo>
                    <a:pt x="5337" y="1079"/>
                  </a:lnTo>
                  <a:lnTo>
                    <a:pt x="5223" y="1060"/>
                  </a:lnTo>
                  <a:lnTo>
                    <a:pt x="5223" y="1060"/>
                  </a:lnTo>
                  <a:lnTo>
                    <a:pt x="5129" y="1022"/>
                  </a:lnTo>
                  <a:lnTo>
                    <a:pt x="5034" y="965"/>
                  </a:lnTo>
                  <a:lnTo>
                    <a:pt x="4826" y="814"/>
                  </a:lnTo>
                  <a:lnTo>
                    <a:pt x="4637" y="643"/>
                  </a:lnTo>
                  <a:lnTo>
                    <a:pt x="4466" y="473"/>
                  </a:lnTo>
                  <a:lnTo>
                    <a:pt x="4202" y="151"/>
                  </a:lnTo>
                  <a:lnTo>
                    <a:pt x="4107" y="0"/>
                  </a:lnTo>
                  <a:lnTo>
                    <a:pt x="4088" y="19"/>
                  </a:lnTo>
                  <a:lnTo>
                    <a:pt x="4088" y="19"/>
                  </a:lnTo>
                  <a:lnTo>
                    <a:pt x="3710" y="303"/>
                  </a:lnTo>
                  <a:lnTo>
                    <a:pt x="3331" y="549"/>
                  </a:lnTo>
                  <a:lnTo>
                    <a:pt x="2934" y="795"/>
                  </a:lnTo>
                  <a:lnTo>
                    <a:pt x="2517" y="1022"/>
                  </a:lnTo>
                  <a:lnTo>
                    <a:pt x="2101" y="1230"/>
                  </a:lnTo>
                  <a:lnTo>
                    <a:pt x="1685" y="1419"/>
                  </a:lnTo>
                  <a:lnTo>
                    <a:pt x="1250" y="1609"/>
                  </a:lnTo>
                  <a:lnTo>
                    <a:pt x="814" y="1779"/>
                  </a:lnTo>
                  <a:lnTo>
                    <a:pt x="814" y="1779"/>
                  </a:lnTo>
                  <a:lnTo>
                    <a:pt x="512" y="1892"/>
                  </a:lnTo>
                  <a:lnTo>
                    <a:pt x="247" y="2025"/>
                  </a:lnTo>
                  <a:lnTo>
                    <a:pt x="247"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7" name="Google Shape;3867;p39"/>
            <p:cNvSpPr/>
            <p:nvPr/>
          </p:nvSpPr>
          <p:spPr>
            <a:xfrm>
              <a:off x="3395209" y="4200024"/>
              <a:ext cx="144041" cy="324568"/>
            </a:xfrm>
            <a:custGeom>
              <a:avLst/>
              <a:gdLst/>
              <a:ahLst/>
              <a:cxnLst/>
              <a:rect l="l" t="t" r="r" b="b"/>
              <a:pathLst>
                <a:path w="5148" h="11600" extrusionOk="0">
                  <a:moveTo>
                    <a:pt x="1" y="0"/>
                  </a:moveTo>
                  <a:lnTo>
                    <a:pt x="512" y="2914"/>
                  </a:lnTo>
                  <a:lnTo>
                    <a:pt x="1893" y="10862"/>
                  </a:lnTo>
                  <a:lnTo>
                    <a:pt x="1893" y="10862"/>
                  </a:lnTo>
                  <a:lnTo>
                    <a:pt x="2007" y="10956"/>
                  </a:lnTo>
                  <a:lnTo>
                    <a:pt x="2139" y="11051"/>
                  </a:lnTo>
                  <a:lnTo>
                    <a:pt x="2328" y="11164"/>
                  </a:lnTo>
                  <a:lnTo>
                    <a:pt x="2574" y="11297"/>
                  </a:lnTo>
                  <a:lnTo>
                    <a:pt x="2839" y="11410"/>
                  </a:lnTo>
                  <a:lnTo>
                    <a:pt x="3161" y="11524"/>
                  </a:lnTo>
                  <a:lnTo>
                    <a:pt x="3350" y="11562"/>
                  </a:lnTo>
                  <a:lnTo>
                    <a:pt x="3520" y="11581"/>
                  </a:lnTo>
                  <a:lnTo>
                    <a:pt x="3520" y="11581"/>
                  </a:lnTo>
                  <a:lnTo>
                    <a:pt x="3710" y="11600"/>
                  </a:lnTo>
                  <a:lnTo>
                    <a:pt x="3880" y="11600"/>
                  </a:lnTo>
                  <a:lnTo>
                    <a:pt x="4050" y="11581"/>
                  </a:lnTo>
                  <a:lnTo>
                    <a:pt x="4202" y="11543"/>
                  </a:lnTo>
                  <a:lnTo>
                    <a:pt x="4353" y="11505"/>
                  </a:lnTo>
                  <a:lnTo>
                    <a:pt x="4486" y="11448"/>
                  </a:lnTo>
                  <a:lnTo>
                    <a:pt x="4713" y="11335"/>
                  </a:lnTo>
                  <a:lnTo>
                    <a:pt x="4902" y="11221"/>
                  </a:lnTo>
                  <a:lnTo>
                    <a:pt x="5034" y="11108"/>
                  </a:lnTo>
                  <a:lnTo>
                    <a:pt x="5148" y="10994"/>
                  </a:lnTo>
                  <a:lnTo>
                    <a:pt x="5148" y="10994"/>
                  </a:lnTo>
                  <a:lnTo>
                    <a:pt x="4902" y="8156"/>
                  </a:lnTo>
                  <a:lnTo>
                    <a:pt x="4467" y="2914"/>
                  </a:lnTo>
                  <a:lnTo>
                    <a:pt x="4467" y="2914"/>
                  </a:lnTo>
                  <a:lnTo>
                    <a:pt x="4315" y="1325"/>
                  </a:lnTo>
                  <a:lnTo>
                    <a:pt x="4221" y="322"/>
                  </a:lnTo>
                  <a:lnTo>
                    <a:pt x="1" y="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8" name="Google Shape;3868;p39"/>
            <p:cNvSpPr/>
            <p:nvPr/>
          </p:nvSpPr>
          <p:spPr>
            <a:xfrm>
              <a:off x="3395209" y="4200024"/>
              <a:ext cx="124987" cy="81562"/>
            </a:xfrm>
            <a:custGeom>
              <a:avLst/>
              <a:gdLst/>
              <a:ahLst/>
              <a:cxnLst/>
              <a:rect l="l" t="t" r="r" b="b"/>
              <a:pathLst>
                <a:path w="4467" h="2915" extrusionOk="0">
                  <a:moveTo>
                    <a:pt x="1" y="0"/>
                  </a:moveTo>
                  <a:lnTo>
                    <a:pt x="512" y="2914"/>
                  </a:lnTo>
                  <a:lnTo>
                    <a:pt x="4467" y="2914"/>
                  </a:lnTo>
                  <a:lnTo>
                    <a:pt x="4467" y="2914"/>
                  </a:lnTo>
                  <a:lnTo>
                    <a:pt x="4315" y="1325"/>
                  </a:lnTo>
                  <a:lnTo>
                    <a:pt x="4221" y="322"/>
                  </a:lnTo>
                  <a:lnTo>
                    <a:pt x="1"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69" name="Google Shape;3869;p39"/>
            <p:cNvSpPr/>
            <p:nvPr/>
          </p:nvSpPr>
          <p:spPr>
            <a:xfrm>
              <a:off x="3442328" y="4480640"/>
              <a:ext cx="220287" cy="91607"/>
            </a:xfrm>
            <a:custGeom>
              <a:avLst/>
              <a:gdLst/>
              <a:ahLst/>
              <a:cxnLst/>
              <a:rect l="l" t="t" r="r" b="b"/>
              <a:pathLst>
                <a:path w="7873" h="3274" extrusionOk="0">
                  <a:moveTo>
                    <a:pt x="7551" y="2025"/>
                  </a:moveTo>
                  <a:lnTo>
                    <a:pt x="7551" y="2025"/>
                  </a:lnTo>
                  <a:lnTo>
                    <a:pt x="7684" y="2101"/>
                  </a:lnTo>
                  <a:lnTo>
                    <a:pt x="7778" y="2214"/>
                  </a:lnTo>
                  <a:lnTo>
                    <a:pt x="7835" y="2347"/>
                  </a:lnTo>
                  <a:lnTo>
                    <a:pt x="7873" y="2479"/>
                  </a:lnTo>
                  <a:lnTo>
                    <a:pt x="7873" y="2611"/>
                  </a:lnTo>
                  <a:lnTo>
                    <a:pt x="7816" y="2744"/>
                  </a:lnTo>
                  <a:lnTo>
                    <a:pt x="7740" y="2839"/>
                  </a:lnTo>
                  <a:lnTo>
                    <a:pt x="7684" y="2876"/>
                  </a:lnTo>
                  <a:lnTo>
                    <a:pt x="7627" y="2914"/>
                  </a:lnTo>
                  <a:lnTo>
                    <a:pt x="7627" y="2914"/>
                  </a:lnTo>
                  <a:lnTo>
                    <a:pt x="7457" y="2990"/>
                  </a:lnTo>
                  <a:lnTo>
                    <a:pt x="7248" y="3066"/>
                  </a:lnTo>
                  <a:lnTo>
                    <a:pt x="7040" y="3122"/>
                  </a:lnTo>
                  <a:lnTo>
                    <a:pt x="6775" y="3179"/>
                  </a:lnTo>
                  <a:lnTo>
                    <a:pt x="6510" y="3217"/>
                  </a:lnTo>
                  <a:lnTo>
                    <a:pt x="6208" y="3255"/>
                  </a:lnTo>
                  <a:lnTo>
                    <a:pt x="5886" y="3274"/>
                  </a:lnTo>
                  <a:lnTo>
                    <a:pt x="5526" y="3255"/>
                  </a:lnTo>
                  <a:lnTo>
                    <a:pt x="5526" y="3255"/>
                  </a:lnTo>
                  <a:lnTo>
                    <a:pt x="4902" y="3198"/>
                  </a:lnTo>
                  <a:lnTo>
                    <a:pt x="4334" y="3103"/>
                  </a:lnTo>
                  <a:lnTo>
                    <a:pt x="3804" y="2990"/>
                  </a:lnTo>
                  <a:lnTo>
                    <a:pt x="3331" y="2876"/>
                  </a:lnTo>
                  <a:lnTo>
                    <a:pt x="2480" y="2630"/>
                  </a:lnTo>
                  <a:lnTo>
                    <a:pt x="2082" y="2555"/>
                  </a:lnTo>
                  <a:lnTo>
                    <a:pt x="1723" y="2498"/>
                  </a:lnTo>
                  <a:lnTo>
                    <a:pt x="1723" y="2498"/>
                  </a:lnTo>
                  <a:lnTo>
                    <a:pt x="1080" y="2422"/>
                  </a:lnTo>
                  <a:lnTo>
                    <a:pt x="588" y="2403"/>
                  </a:lnTo>
                  <a:lnTo>
                    <a:pt x="588" y="2403"/>
                  </a:lnTo>
                  <a:lnTo>
                    <a:pt x="493" y="2384"/>
                  </a:lnTo>
                  <a:lnTo>
                    <a:pt x="417" y="2365"/>
                  </a:lnTo>
                  <a:lnTo>
                    <a:pt x="342" y="2309"/>
                  </a:lnTo>
                  <a:lnTo>
                    <a:pt x="266" y="2271"/>
                  </a:lnTo>
                  <a:lnTo>
                    <a:pt x="190" y="2195"/>
                  </a:lnTo>
                  <a:lnTo>
                    <a:pt x="152" y="2119"/>
                  </a:lnTo>
                  <a:lnTo>
                    <a:pt x="114" y="2044"/>
                  </a:lnTo>
                  <a:lnTo>
                    <a:pt x="96" y="1949"/>
                  </a:lnTo>
                  <a:lnTo>
                    <a:pt x="96" y="1949"/>
                  </a:lnTo>
                  <a:lnTo>
                    <a:pt x="39" y="1571"/>
                  </a:lnTo>
                  <a:lnTo>
                    <a:pt x="1" y="1154"/>
                  </a:lnTo>
                  <a:lnTo>
                    <a:pt x="1" y="965"/>
                  </a:lnTo>
                  <a:lnTo>
                    <a:pt x="20" y="757"/>
                  </a:lnTo>
                  <a:lnTo>
                    <a:pt x="58" y="587"/>
                  </a:lnTo>
                  <a:lnTo>
                    <a:pt x="114" y="416"/>
                  </a:lnTo>
                  <a:lnTo>
                    <a:pt x="114" y="416"/>
                  </a:lnTo>
                  <a:lnTo>
                    <a:pt x="417" y="606"/>
                  </a:lnTo>
                  <a:lnTo>
                    <a:pt x="739" y="776"/>
                  </a:lnTo>
                  <a:lnTo>
                    <a:pt x="1061" y="908"/>
                  </a:lnTo>
                  <a:lnTo>
                    <a:pt x="1382" y="1003"/>
                  </a:lnTo>
                  <a:lnTo>
                    <a:pt x="1685" y="1079"/>
                  </a:lnTo>
                  <a:lnTo>
                    <a:pt x="1969" y="1117"/>
                  </a:lnTo>
                  <a:lnTo>
                    <a:pt x="2215" y="1098"/>
                  </a:lnTo>
                  <a:lnTo>
                    <a:pt x="2310" y="1079"/>
                  </a:lnTo>
                  <a:lnTo>
                    <a:pt x="2404" y="1060"/>
                  </a:lnTo>
                  <a:lnTo>
                    <a:pt x="2404" y="1060"/>
                  </a:lnTo>
                  <a:lnTo>
                    <a:pt x="2499" y="1022"/>
                  </a:lnTo>
                  <a:lnTo>
                    <a:pt x="2593" y="965"/>
                  </a:lnTo>
                  <a:lnTo>
                    <a:pt x="2764" y="814"/>
                  </a:lnTo>
                  <a:lnTo>
                    <a:pt x="2934" y="643"/>
                  </a:lnTo>
                  <a:lnTo>
                    <a:pt x="3066" y="473"/>
                  </a:lnTo>
                  <a:lnTo>
                    <a:pt x="3294" y="151"/>
                  </a:lnTo>
                  <a:lnTo>
                    <a:pt x="3369" y="0"/>
                  </a:lnTo>
                  <a:lnTo>
                    <a:pt x="3388" y="19"/>
                  </a:lnTo>
                  <a:lnTo>
                    <a:pt x="3388" y="19"/>
                  </a:lnTo>
                  <a:lnTo>
                    <a:pt x="3804" y="303"/>
                  </a:lnTo>
                  <a:lnTo>
                    <a:pt x="4240" y="549"/>
                  </a:lnTo>
                  <a:lnTo>
                    <a:pt x="4675" y="795"/>
                  </a:lnTo>
                  <a:lnTo>
                    <a:pt x="5110" y="1022"/>
                  </a:lnTo>
                  <a:lnTo>
                    <a:pt x="5564" y="1230"/>
                  </a:lnTo>
                  <a:lnTo>
                    <a:pt x="6018" y="1419"/>
                  </a:lnTo>
                  <a:lnTo>
                    <a:pt x="6473" y="1609"/>
                  </a:lnTo>
                  <a:lnTo>
                    <a:pt x="6946" y="1779"/>
                  </a:lnTo>
                  <a:lnTo>
                    <a:pt x="6946" y="1779"/>
                  </a:lnTo>
                  <a:lnTo>
                    <a:pt x="7267" y="1892"/>
                  </a:lnTo>
                  <a:lnTo>
                    <a:pt x="7551" y="2025"/>
                  </a:lnTo>
                  <a:lnTo>
                    <a:pt x="7551" y="202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0" name="Google Shape;3870;p39"/>
            <p:cNvSpPr/>
            <p:nvPr/>
          </p:nvSpPr>
          <p:spPr>
            <a:xfrm>
              <a:off x="3014538" y="3669486"/>
              <a:ext cx="169978" cy="236683"/>
            </a:xfrm>
            <a:custGeom>
              <a:avLst/>
              <a:gdLst/>
              <a:ahLst/>
              <a:cxnLst/>
              <a:rect l="l" t="t" r="r" b="b"/>
              <a:pathLst>
                <a:path w="6075" h="8459" extrusionOk="0">
                  <a:moveTo>
                    <a:pt x="38" y="568"/>
                  </a:moveTo>
                  <a:lnTo>
                    <a:pt x="38" y="568"/>
                  </a:lnTo>
                  <a:lnTo>
                    <a:pt x="0" y="1174"/>
                  </a:lnTo>
                  <a:lnTo>
                    <a:pt x="0" y="1817"/>
                  </a:lnTo>
                  <a:lnTo>
                    <a:pt x="0" y="2612"/>
                  </a:lnTo>
                  <a:lnTo>
                    <a:pt x="19" y="3501"/>
                  </a:lnTo>
                  <a:lnTo>
                    <a:pt x="57" y="3974"/>
                  </a:lnTo>
                  <a:lnTo>
                    <a:pt x="95" y="4466"/>
                  </a:lnTo>
                  <a:lnTo>
                    <a:pt x="152" y="4939"/>
                  </a:lnTo>
                  <a:lnTo>
                    <a:pt x="209" y="5412"/>
                  </a:lnTo>
                  <a:lnTo>
                    <a:pt x="303" y="5885"/>
                  </a:lnTo>
                  <a:lnTo>
                    <a:pt x="398" y="6321"/>
                  </a:lnTo>
                  <a:lnTo>
                    <a:pt x="398" y="6321"/>
                  </a:lnTo>
                  <a:lnTo>
                    <a:pt x="473" y="6567"/>
                  </a:lnTo>
                  <a:lnTo>
                    <a:pt x="587" y="6794"/>
                  </a:lnTo>
                  <a:lnTo>
                    <a:pt x="719" y="7002"/>
                  </a:lnTo>
                  <a:lnTo>
                    <a:pt x="871" y="7191"/>
                  </a:lnTo>
                  <a:lnTo>
                    <a:pt x="1060" y="7361"/>
                  </a:lnTo>
                  <a:lnTo>
                    <a:pt x="1249" y="7513"/>
                  </a:lnTo>
                  <a:lnTo>
                    <a:pt x="1476" y="7645"/>
                  </a:lnTo>
                  <a:lnTo>
                    <a:pt x="1703" y="7740"/>
                  </a:lnTo>
                  <a:lnTo>
                    <a:pt x="1703" y="7740"/>
                  </a:lnTo>
                  <a:lnTo>
                    <a:pt x="2423" y="7948"/>
                  </a:lnTo>
                  <a:lnTo>
                    <a:pt x="3123" y="8118"/>
                  </a:lnTo>
                  <a:lnTo>
                    <a:pt x="3785" y="8270"/>
                  </a:lnTo>
                  <a:lnTo>
                    <a:pt x="4372" y="8364"/>
                  </a:lnTo>
                  <a:lnTo>
                    <a:pt x="4882" y="8440"/>
                  </a:lnTo>
                  <a:lnTo>
                    <a:pt x="5280" y="8459"/>
                  </a:lnTo>
                  <a:lnTo>
                    <a:pt x="5545" y="8459"/>
                  </a:lnTo>
                  <a:lnTo>
                    <a:pt x="5620" y="8440"/>
                  </a:lnTo>
                  <a:lnTo>
                    <a:pt x="5639" y="8421"/>
                  </a:lnTo>
                  <a:lnTo>
                    <a:pt x="5639" y="8421"/>
                  </a:lnTo>
                  <a:lnTo>
                    <a:pt x="5734" y="7740"/>
                  </a:lnTo>
                  <a:lnTo>
                    <a:pt x="5866" y="6453"/>
                  </a:lnTo>
                  <a:lnTo>
                    <a:pt x="6075" y="4656"/>
                  </a:lnTo>
                  <a:lnTo>
                    <a:pt x="3293" y="4258"/>
                  </a:lnTo>
                  <a:lnTo>
                    <a:pt x="2177" y="1"/>
                  </a:lnTo>
                  <a:lnTo>
                    <a:pt x="38" y="568"/>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1" name="Google Shape;3871;p39"/>
            <p:cNvSpPr/>
            <p:nvPr/>
          </p:nvSpPr>
          <p:spPr>
            <a:xfrm>
              <a:off x="3126263" y="3789159"/>
              <a:ext cx="199106" cy="151428"/>
            </a:xfrm>
            <a:custGeom>
              <a:avLst/>
              <a:gdLst/>
              <a:ahLst/>
              <a:cxnLst/>
              <a:rect l="l" t="t" r="r" b="b"/>
              <a:pathLst>
                <a:path w="7116" h="5412" extrusionOk="0">
                  <a:moveTo>
                    <a:pt x="4579" y="341"/>
                  </a:moveTo>
                  <a:lnTo>
                    <a:pt x="416" y="0"/>
                  </a:lnTo>
                  <a:lnTo>
                    <a:pt x="0" y="5147"/>
                  </a:lnTo>
                  <a:lnTo>
                    <a:pt x="0" y="5147"/>
                  </a:lnTo>
                  <a:lnTo>
                    <a:pt x="2176" y="5242"/>
                  </a:lnTo>
                  <a:lnTo>
                    <a:pt x="3860" y="5317"/>
                  </a:lnTo>
                  <a:lnTo>
                    <a:pt x="4542" y="5355"/>
                  </a:lnTo>
                  <a:lnTo>
                    <a:pt x="5015" y="5393"/>
                  </a:lnTo>
                  <a:lnTo>
                    <a:pt x="5015" y="5393"/>
                  </a:lnTo>
                  <a:lnTo>
                    <a:pt x="5166" y="5412"/>
                  </a:lnTo>
                  <a:lnTo>
                    <a:pt x="5336" y="5412"/>
                  </a:lnTo>
                  <a:lnTo>
                    <a:pt x="5507" y="5374"/>
                  </a:lnTo>
                  <a:lnTo>
                    <a:pt x="5658" y="5336"/>
                  </a:lnTo>
                  <a:lnTo>
                    <a:pt x="5809" y="5279"/>
                  </a:lnTo>
                  <a:lnTo>
                    <a:pt x="5980" y="5223"/>
                  </a:lnTo>
                  <a:lnTo>
                    <a:pt x="6112" y="5128"/>
                  </a:lnTo>
                  <a:lnTo>
                    <a:pt x="6264" y="5033"/>
                  </a:lnTo>
                  <a:lnTo>
                    <a:pt x="6396" y="4920"/>
                  </a:lnTo>
                  <a:lnTo>
                    <a:pt x="6510" y="4806"/>
                  </a:lnTo>
                  <a:lnTo>
                    <a:pt x="6623" y="4674"/>
                  </a:lnTo>
                  <a:lnTo>
                    <a:pt x="6737" y="4523"/>
                  </a:lnTo>
                  <a:lnTo>
                    <a:pt x="6831" y="4371"/>
                  </a:lnTo>
                  <a:lnTo>
                    <a:pt x="6907" y="4201"/>
                  </a:lnTo>
                  <a:lnTo>
                    <a:pt x="6964" y="4031"/>
                  </a:lnTo>
                  <a:lnTo>
                    <a:pt x="7020" y="3841"/>
                  </a:lnTo>
                  <a:lnTo>
                    <a:pt x="7020" y="3841"/>
                  </a:lnTo>
                  <a:lnTo>
                    <a:pt x="7058" y="3652"/>
                  </a:lnTo>
                  <a:lnTo>
                    <a:pt x="7096" y="3425"/>
                  </a:lnTo>
                  <a:lnTo>
                    <a:pt x="7115" y="3179"/>
                  </a:lnTo>
                  <a:lnTo>
                    <a:pt x="7115" y="2914"/>
                  </a:lnTo>
                  <a:lnTo>
                    <a:pt x="7115" y="2649"/>
                  </a:lnTo>
                  <a:lnTo>
                    <a:pt x="7077" y="2384"/>
                  </a:lnTo>
                  <a:lnTo>
                    <a:pt x="7002" y="2100"/>
                  </a:lnTo>
                  <a:lnTo>
                    <a:pt x="6907" y="1836"/>
                  </a:lnTo>
                  <a:lnTo>
                    <a:pt x="6793" y="1571"/>
                  </a:lnTo>
                  <a:lnTo>
                    <a:pt x="6623" y="1325"/>
                  </a:lnTo>
                  <a:lnTo>
                    <a:pt x="6528" y="1211"/>
                  </a:lnTo>
                  <a:lnTo>
                    <a:pt x="6415" y="1098"/>
                  </a:lnTo>
                  <a:lnTo>
                    <a:pt x="6282" y="984"/>
                  </a:lnTo>
                  <a:lnTo>
                    <a:pt x="6150" y="889"/>
                  </a:lnTo>
                  <a:lnTo>
                    <a:pt x="5999" y="795"/>
                  </a:lnTo>
                  <a:lnTo>
                    <a:pt x="5847" y="700"/>
                  </a:lnTo>
                  <a:lnTo>
                    <a:pt x="5677" y="625"/>
                  </a:lnTo>
                  <a:lnTo>
                    <a:pt x="5488" y="549"/>
                  </a:lnTo>
                  <a:lnTo>
                    <a:pt x="5280" y="473"/>
                  </a:lnTo>
                  <a:lnTo>
                    <a:pt x="5071" y="416"/>
                  </a:lnTo>
                  <a:lnTo>
                    <a:pt x="4825" y="379"/>
                  </a:lnTo>
                  <a:lnTo>
                    <a:pt x="4579" y="341"/>
                  </a:lnTo>
                  <a:lnTo>
                    <a:pt x="4579" y="34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2" name="Google Shape;3872;p39"/>
            <p:cNvSpPr/>
            <p:nvPr/>
          </p:nvSpPr>
          <p:spPr>
            <a:xfrm>
              <a:off x="2950463" y="3543994"/>
              <a:ext cx="136095" cy="158339"/>
            </a:xfrm>
            <a:custGeom>
              <a:avLst/>
              <a:gdLst/>
              <a:ahLst/>
              <a:cxnLst/>
              <a:rect l="l" t="t" r="r" b="b"/>
              <a:pathLst>
                <a:path w="4864" h="5659" extrusionOk="0">
                  <a:moveTo>
                    <a:pt x="3161" y="20"/>
                  </a:moveTo>
                  <a:lnTo>
                    <a:pt x="3161" y="20"/>
                  </a:lnTo>
                  <a:lnTo>
                    <a:pt x="3104" y="1"/>
                  </a:lnTo>
                  <a:lnTo>
                    <a:pt x="3066" y="1"/>
                  </a:lnTo>
                  <a:lnTo>
                    <a:pt x="3009" y="1"/>
                  </a:lnTo>
                  <a:lnTo>
                    <a:pt x="2991" y="20"/>
                  </a:lnTo>
                  <a:lnTo>
                    <a:pt x="2953" y="58"/>
                  </a:lnTo>
                  <a:lnTo>
                    <a:pt x="2934" y="114"/>
                  </a:lnTo>
                  <a:lnTo>
                    <a:pt x="2934" y="247"/>
                  </a:lnTo>
                  <a:lnTo>
                    <a:pt x="2934" y="417"/>
                  </a:lnTo>
                  <a:lnTo>
                    <a:pt x="2972" y="606"/>
                  </a:lnTo>
                  <a:lnTo>
                    <a:pt x="3085" y="1061"/>
                  </a:lnTo>
                  <a:lnTo>
                    <a:pt x="3237" y="1553"/>
                  </a:lnTo>
                  <a:lnTo>
                    <a:pt x="3369" y="2007"/>
                  </a:lnTo>
                  <a:lnTo>
                    <a:pt x="3483" y="2366"/>
                  </a:lnTo>
                  <a:lnTo>
                    <a:pt x="3539" y="2593"/>
                  </a:lnTo>
                  <a:lnTo>
                    <a:pt x="3539" y="2593"/>
                  </a:lnTo>
                  <a:lnTo>
                    <a:pt x="3407" y="2669"/>
                  </a:lnTo>
                  <a:lnTo>
                    <a:pt x="3293" y="2688"/>
                  </a:lnTo>
                  <a:lnTo>
                    <a:pt x="3293" y="2688"/>
                  </a:lnTo>
                  <a:lnTo>
                    <a:pt x="3142" y="2328"/>
                  </a:lnTo>
                  <a:lnTo>
                    <a:pt x="2782" y="1534"/>
                  </a:lnTo>
                  <a:lnTo>
                    <a:pt x="2555" y="1098"/>
                  </a:lnTo>
                  <a:lnTo>
                    <a:pt x="2347" y="720"/>
                  </a:lnTo>
                  <a:lnTo>
                    <a:pt x="2234" y="569"/>
                  </a:lnTo>
                  <a:lnTo>
                    <a:pt x="2139" y="436"/>
                  </a:lnTo>
                  <a:lnTo>
                    <a:pt x="2063" y="360"/>
                  </a:lnTo>
                  <a:lnTo>
                    <a:pt x="1988" y="323"/>
                  </a:lnTo>
                  <a:lnTo>
                    <a:pt x="1988" y="323"/>
                  </a:lnTo>
                  <a:lnTo>
                    <a:pt x="1855" y="323"/>
                  </a:lnTo>
                  <a:lnTo>
                    <a:pt x="1817" y="341"/>
                  </a:lnTo>
                  <a:lnTo>
                    <a:pt x="1780" y="360"/>
                  </a:lnTo>
                  <a:lnTo>
                    <a:pt x="1761" y="398"/>
                  </a:lnTo>
                  <a:lnTo>
                    <a:pt x="1742" y="436"/>
                  </a:lnTo>
                  <a:lnTo>
                    <a:pt x="1742" y="531"/>
                  </a:lnTo>
                  <a:lnTo>
                    <a:pt x="1761" y="663"/>
                  </a:lnTo>
                  <a:lnTo>
                    <a:pt x="1798" y="815"/>
                  </a:lnTo>
                  <a:lnTo>
                    <a:pt x="1893" y="1155"/>
                  </a:lnTo>
                  <a:lnTo>
                    <a:pt x="1893" y="1155"/>
                  </a:lnTo>
                  <a:lnTo>
                    <a:pt x="2309" y="2272"/>
                  </a:lnTo>
                  <a:lnTo>
                    <a:pt x="2612" y="3066"/>
                  </a:lnTo>
                  <a:lnTo>
                    <a:pt x="2366" y="3180"/>
                  </a:lnTo>
                  <a:lnTo>
                    <a:pt x="2366" y="3180"/>
                  </a:lnTo>
                  <a:lnTo>
                    <a:pt x="2196" y="2839"/>
                  </a:lnTo>
                  <a:lnTo>
                    <a:pt x="1780" y="2082"/>
                  </a:lnTo>
                  <a:lnTo>
                    <a:pt x="1552" y="1685"/>
                  </a:lnTo>
                  <a:lnTo>
                    <a:pt x="1325" y="1325"/>
                  </a:lnTo>
                  <a:lnTo>
                    <a:pt x="1117" y="1061"/>
                  </a:lnTo>
                  <a:lnTo>
                    <a:pt x="1042" y="985"/>
                  </a:lnTo>
                  <a:lnTo>
                    <a:pt x="966" y="947"/>
                  </a:lnTo>
                  <a:lnTo>
                    <a:pt x="966" y="947"/>
                  </a:lnTo>
                  <a:lnTo>
                    <a:pt x="871" y="947"/>
                  </a:lnTo>
                  <a:lnTo>
                    <a:pt x="796" y="966"/>
                  </a:lnTo>
                  <a:lnTo>
                    <a:pt x="758" y="1023"/>
                  </a:lnTo>
                  <a:lnTo>
                    <a:pt x="739" y="1117"/>
                  </a:lnTo>
                  <a:lnTo>
                    <a:pt x="739" y="1212"/>
                  </a:lnTo>
                  <a:lnTo>
                    <a:pt x="758" y="1344"/>
                  </a:lnTo>
                  <a:lnTo>
                    <a:pt x="796" y="1477"/>
                  </a:lnTo>
                  <a:lnTo>
                    <a:pt x="852" y="1609"/>
                  </a:lnTo>
                  <a:lnTo>
                    <a:pt x="852" y="1609"/>
                  </a:lnTo>
                  <a:lnTo>
                    <a:pt x="1363" y="2669"/>
                  </a:lnTo>
                  <a:lnTo>
                    <a:pt x="1742" y="3445"/>
                  </a:lnTo>
                  <a:lnTo>
                    <a:pt x="1534" y="3596"/>
                  </a:lnTo>
                  <a:lnTo>
                    <a:pt x="1534" y="3596"/>
                  </a:lnTo>
                  <a:lnTo>
                    <a:pt x="947" y="2820"/>
                  </a:lnTo>
                  <a:lnTo>
                    <a:pt x="512" y="2272"/>
                  </a:lnTo>
                  <a:lnTo>
                    <a:pt x="360" y="2101"/>
                  </a:lnTo>
                  <a:lnTo>
                    <a:pt x="285" y="2044"/>
                  </a:lnTo>
                  <a:lnTo>
                    <a:pt x="247" y="2026"/>
                  </a:lnTo>
                  <a:lnTo>
                    <a:pt x="247" y="2026"/>
                  </a:lnTo>
                  <a:lnTo>
                    <a:pt x="152" y="2026"/>
                  </a:lnTo>
                  <a:lnTo>
                    <a:pt x="76" y="2063"/>
                  </a:lnTo>
                  <a:lnTo>
                    <a:pt x="20" y="2120"/>
                  </a:lnTo>
                  <a:lnTo>
                    <a:pt x="1" y="2196"/>
                  </a:lnTo>
                  <a:lnTo>
                    <a:pt x="20" y="2290"/>
                  </a:lnTo>
                  <a:lnTo>
                    <a:pt x="58" y="2404"/>
                  </a:lnTo>
                  <a:lnTo>
                    <a:pt x="114" y="2536"/>
                  </a:lnTo>
                  <a:lnTo>
                    <a:pt x="190" y="2650"/>
                  </a:lnTo>
                  <a:lnTo>
                    <a:pt x="190" y="2650"/>
                  </a:lnTo>
                  <a:lnTo>
                    <a:pt x="360" y="2934"/>
                  </a:lnTo>
                  <a:lnTo>
                    <a:pt x="644" y="3445"/>
                  </a:lnTo>
                  <a:lnTo>
                    <a:pt x="1023" y="4088"/>
                  </a:lnTo>
                  <a:lnTo>
                    <a:pt x="1250" y="4429"/>
                  </a:lnTo>
                  <a:lnTo>
                    <a:pt x="1477" y="4769"/>
                  </a:lnTo>
                  <a:lnTo>
                    <a:pt x="1477" y="4769"/>
                  </a:lnTo>
                  <a:lnTo>
                    <a:pt x="1609" y="4940"/>
                  </a:lnTo>
                  <a:lnTo>
                    <a:pt x="1761" y="5091"/>
                  </a:lnTo>
                  <a:lnTo>
                    <a:pt x="1931" y="5224"/>
                  </a:lnTo>
                  <a:lnTo>
                    <a:pt x="2101" y="5356"/>
                  </a:lnTo>
                  <a:lnTo>
                    <a:pt x="2271" y="5451"/>
                  </a:lnTo>
                  <a:lnTo>
                    <a:pt x="2461" y="5526"/>
                  </a:lnTo>
                  <a:lnTo>
                    <a:pt x="2669" y="5583"/>
                  </a:lnTo>
                  <a:lnTo>
                    <a:pt x="2858" y="5640"/>
                  </a:lnTo>
                  <a:lnTo>
                    <a:pt x="3066" y="5659"/>
                  </a:lnTo>
                  <a:lnTo>
                    <a:pt x="3274" y="5659"/>
                  </a:lnTo>
                  <a:lnTo>
                    <a:pt x="3483" y="5640"/>
                  </a:lnTo>
                  <a:lnTo>
                    <a:pt x="3672" y="5602"/>
                  </a:lnTo>
                  <a:lnTo>
                    <a:pt x="3880" y="5545"/>
                  </a:lnTo>
                  <a:lnTo>
                    <a:pt x="4069" y="5470"/>
                  </a:lnTo>
                  <a:lnTo>
                    <a:pt x="4258" y="5356"/>
                  </a:lnTo>
                  <a:lnTo>
                    <a:pt x="4429" y="5242"/>
                  </a:lnTo>
                  <a:lnTo>
                    <a:pt x="4429" y="5242"/>
                  </a:lnTo>
                  <a:lnTo>
                    <a:pt x="4599" y="5091"/>
                  </a:lnTo>
                  <a:lnTo>
                    <a:pt x="4731" y="4921"/>
                  </a:lnTo>
                  <a:lnTo>
                    <a:pt x="4826" y="4769"/>
                  </a:lnTo>
                  <a:lnTo>
                    <a:pt x="4845" y="4694"/>
                  </a:lnTo>
                  <a:lnTo>
                    <a:pt x="4864" y="4618"/>
                  </a:lnTo>
                  <a:lnTo>
                    <a:pt x="4864" y="4618"/>
                  </a:lnTo>
                  <a:lnTo>
                    <a:pt x="4864" y="4467"/>
                  </a:lnTo>
                  <a:lnTo>
                    <a:pt x="4826" y="4258"/>
                  </a:lnTo>
                  <a:lnTo>
                    <a:pt x="4769" y="3994"/>
                  </a:lnTo>
                  <a:lnTo>
                    <a:pt x="4675" y="3672"/>
                  </a:lnTo>
                  <a:lnTo>
                    <a:pt x="4448" y="2953"/>
                  </a:lnTo>
                  <a:lnTo>
                    <a:pt x="4164" y="2158"/>
                  </a:lnTo>
                  <a:lnTo>
                    <a:pt x="3861" y="1382"/>
                  </a:lnTo>
                  <a:lnTo>
                    <a:pt x="3577" y="720"/>
                  </a:lnTo>
                  <a:lnTo>
                    <a:pt x="3445" y="455"/>
                  </a:lnTo>
                  <a:lnTo>
                    <a:pt x="3331" y="228"/>
                  </a:lnTo>
                  <a:lnTo>
                    <a:pt x="3237" y="95"/>
                  </a:lnTo>
                  <a:lnTo>
                    <a:pt x="3161" y="20"/>
                  </a:lnTo>
                  <a:lnTo>
                    <a:pt x="3161"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3" name="Google Shape;3873;p39"/>
            <p:cNvSpPr/>
            <p:nvPr/>
          </p:nvSpPr>
          <p:spPr>
            <a:xfrm>
              <a:off x="3046827" y="3599059"/>
              <a:ext cx="71517" cy="93229"/>
            </a:xfrm>
            <a:custGeom>
              <a:avLst/>
              <a:gdLst/>
              <a:ahLst/>
              <a:cxnLst/>
              <a:rect l="l" t="t" r="r" b="b"/>
              <a:pathLst>
                <a:path w="2556" h="3332" extrusionOk="0">
                  <a:moveTo>
                    <a:pt x="2423" y="20"/>
                  </a:moveTo>
                  <a:lnTo>
                    <a:pt x="2423" y="20"/>
                  </a:lnTo>
                  <a:lnTo>
                    <a:pt x="2498" y="58"/>
                  </a:lnTo>
                  <a:lnTo>
                    <a:pt x="2555" y="95"/>
                  </a:lnTo>
                  <a:lnTo>
                    <a:pt x="2555" y="152"/>
                  </a:lnTo>
                  <a:lnTo>
                    <a:pt x="2536" y="209"/>
                  </a:lnTo>
                  <a:lnTo>
                    <a:pt x="2442" y="398"/>
                  </a:lnTo>
                  <a:lnTo>
                    <a:pt x="2290" y="644"/>
                  </a:lnTo>
                  <a:lnTo>
                    <a:pt x="2290" y="644"/>
                  </a:lnTo>
                  <a:lnTo>
                    <a:pt x="2215" y="814"/>
                  </a:lnTo>
                  <a:lnTo>
                    <a:pt x="2139" y="1042"/>
                  </a:lnTo>
                  <a:lnTo>
                    <a:pt x="1988" y="1609"/>
                  </a:lnTo>
                  <a:lnTo>
                    <a:pt x="1893" y="1931"/>
                  </a:lnTo>
                  <a:lnTo>
                    <a:pt x="1761" y="2272"/>
                  </a:lnTo>
                  <a:lnTo>
                    <a:pt x="1609" y="2593"/>
                  </a:lnTo>
                  <a:lnTo>
                    <a:pt x="1533" y="2764"/>
                  </a:lnTo>
                  <a:lnTo>
                    <a:pt x="1439" y="2915"/>
                  </a:lnTo>
                  <a:lnTo>
                    <a:pt x="1439" y="2915"/>
                  </a:lnTo>
                  <a:lnTo>
                    <a:pt x="1325" y="3047"/>
                  </a:lnTo>
                  <a:lnTo>
                    <a:pt x="1212" y="3142"/>
                  </a:lnTo>
                  <a:lnTo>
                    <a:pt x="1098" y="3237"/>
                  </a:lnTo>
                  <a:lnTo>
                    <a:pt x="985" y="3293"/>
                  </a:lnTo>
                  <a:lnTo>
                    <a:pt x="871" y="3312"/>
                  </a:lnTo>
                  <a:lnTo>
                    <a:pt x="758" y="3331"/>
                  </a:lnTo>
                  <a:lnTo>
                    <a:pt x="644" y="3331"/>
                  </a:lnTo>
                  <a:lnTo>
                    <a:pt x="531" y="3312"/>
                  </a:lnTo>
                  <a:lnTo>
                    <a:pt x="436" y="3274"/>
                  </a:lnTo>
                  <a:lnTo>
                    <a:pt x="341" y="3218"/>
                  </a:lnTo>
                  <a:lnTo>
                    <a:pt x="247" y="3161"/>
                  </a:lnTo>
                  <a:lnTo>
                    <a:pt x="171" y="3085"/>
                  </a:lnTo>
                  <a:lnTo>
                    <a:pt x="114" y="3010"/>
                  </a:lnTo>
                  <a:lnTo>
                    <a:pt x="57" y="2934"/>
                  </a:lnTo>
                  <a:lnTo>
                    <a:pt x="20" y="2858"/>
                  </a:lnTo>
                  <a:lnTo>
                    <a:pt x="1" y="2782"/>
                  </a:lnTo>
                  <a:lnTo>
                    <a:pt x="1" y="2782"/>
                  </a:lnTo>
                  <a:lnTo>
                    <a:pt x="1" y="2631"/>
                  </a:lnTo>
                  <a:lnTo>
                    <a:pt x="20" y="2480"/>
                  </a:lnTo>
                  <a:lnTo>
                    <a:pt x="76" y="2328"/>
                  </a:lnTo>
                  <a:lnTo>
                    <a:pt x="152" y="2177"/>
                  </a:lnTo>
                  <a:lnTo>
                    <a:pt x="285" y="2007"/>
                  </a:lnTo>
                  <a:lnTo>
                    <a:pt x="455" y="1836"/>
                  </a:lnTo>
                  <a:lnTo>
                    <a:pt x="663" y="1666"/>
                  </a:lnTo>
                  <a:lnTo>
                    <a:pt x="909" y="1496"/>
                  </a:lnTo>
                  <a:lnTo>
                    <a:pt x="909" y="1496"/>
                  </a:lnTo>
                  <a:lnTo>
                    <a:pt x="1079" y="1363"/>
                  </a:lnTo>
                  <a:lnTo>
                    <a:pt x="1231" y="1212"/>
                  </a:lnTo>
                  <a:lnTo>
                    <a:pt x="1344" y="1060"/>
                  </a:lnTo>
                  <a:lnTo>
                    <a:pt x="1439" y="871"/>
                  </a:lnTo>
                  <a:lnTo>
                    <a:pt x="1439" y="871"/>
                  </a:lnTo>
                  <a:lnTo>
                    <a:pt x="1533" y="644"/>
                  </a:lnTo>
                  <a:lnTo>
                    <a:pt x="1628" y="455"/>
                  </a:lnTo>
                  <a:lnTo>
                    <a:pt x="1742" y="304"/>
                  </a:lnTo>
                  <a:lnTo>
                    <a:pt x="1855" y="171"/>
                  </a:lnTo>
                  <a:lnTo>
                    <a:pt x="1969" y="76"/>
                  </a:lnTo>
                  <a:lnTo>
                    <a:pt x="2101" y="20"/>
                  </a:lnTo>
                  <a:lnTo>
                    <a:pt x="2253" y="1"/>
                  </a:lnTo>
                  <a:lnTo>
                    <a:pt x="2423" y="20"/>
                  </a:lnTo>
                  <a:lnTo>
                    <a:pt x="2423" y="2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4" name="Google Shape;3874;p39"/>
            <p:cNvSpPr/>
            <p:nvPr/>
          </p:nvSpPr>
          <p:spPr>
            <a:xfrm>
              <a:off x="2986473" y="3611259"/>
              <a:ext cx="76805" cy="48182"/>
            </a:xfrm>
            <a:custGeom>
              <a:avLst/>
              <a:gdLst/>
              <a:ahLst/>
              <a:cxnLst/>
              <a:rect l="l" t="t" r="r" b="b"/>
              <a:pathLst>
                <a:path w="2745" h="1722" extrusionOk="0">
                  <a:moveTo>
                    <a:pt x="1" y="1533"/>
                  </a:moveTo>
                  <a:lnTo>
                    <a:pt x="1" y="1533"/>
                  </a:lnTo>
                  <a:lnTo>
                    <a:pt x="38" y="1457"/>
                  </a:lnTo>
                  <a:lnTo>
                    <a:pt x="95" y="1381"/>
                  </a:lnTo>
                  <a:lnTo>
                    <a:pt x="228" y="1249"/>
                  </a:lnTo>
                  <a:lnTo>
                    <a:pt x="228" y="1249"/>
                  </a:lnTo>
                  <a:lnTo>
                    <a:pt x="360" y="1116"/>
                  </a:lnTo>
                  <a:lnTo>
                    <a:pt x="511" y="1003"/>
                  </a:lnTo>
                  <a:lnTo>
                    <a:pt x="511" y="1003"/>
                  </a:lnTo>
                  <a:lnTo>
                    <a:pt x="833" y="757"/>
                  </a:lnTo>
                  <a:lnTo>
                    <a:pt x="1174" y="549"/>
                  </a:lnTo>
                  <a:lnTo>
                    <a:pt x="1174" y="549"/>
                  </a:lnTo>
                  <a:lnTo>
                    <a:pt x="1533" y="378"/>
                  </a:lnTo>
                  <a:lnTo>
                    <a:pt x="1874" y="227"/>
                  </a:lnTo>
                  <a:lnTo>
                    <a:pt x="2252" y="114"/>
                  </a:lnTo>
                  <a:lnTo>
                    <a:pt x="2631" y="0"/>
                  </a:lnTo>
                  <a:lnTo>
                    <a:pt x="2631" y="0"/>
                  </a:lnTo>
                  <a:lnTo>
                    <a:pt x="2669" y="0"/>
                  </a:lnTo>
                  <a:lnTo>
                    <a:pt x="2688" y="19"/>
                  </a:lnTo>
                  <a:lnTo>
                    <a:pt x="2725" y="38"/>
                  </a:lnTo>
                  <a:lnTo>
                    <a:pt x="2725" y="57"/>
                  </a:lnTo>
                  <a:lnTo>
                    <a:pt x="2744" y="95"/>
                  </a:lnTo>
                  <a:lnTo>
                    <a:pt x="2725" y="132"/>
                  </a:lnTo>
                  <a:lnTo>
                    <a:pt x="2706" y="151"/>
                  </a:lnTo>
                  <a:lnTo>
                    <a:pt x="2669" y="170"/>
                  </a:lnTo>
                  <a:lnTo>
                    <a:pt x="2669" y="170"/>
                  </a:lnTo>
                  <a:lnTo>
                    <a:pt x="2328" y="284"/>
                  </a:lnTo>
                  <a:lnTo>
                    <a:pt x="1987" y="435"/>
                  </a:lnTo>
                  <a:lnTo>
                    <a:pt x="1666" y="606"/>
                  </a:lnTo>
                  <a:lnTo>
                    <a:pt x="1344" y="776"/>
                  </a:lnTo>
                  <a:lnTo>
                    <a:pt x="1344" y="776"/>
                  </a:lnTo>
                  <a:lnTo>
                    <a:pt x="1041" y="1003"/>
                  </a:lnTo>
                  <a:lnTo>
                    <a:pt x="757" y="1230"/>
                  </a:lnTo>
                  <a:lnTo>
                    <a:pt x="757" y="1230"/>
                  </a:lnTo>
                  <a:lnTo>
                    <a:pt x="474" y="1476"/>
                  </a:lnTo>
                  <a:lnTo>
                    <a:pt x="474" y="1476"/>
                  </a:lnTo>
                  <a:lnTo>
                    <a:pt x="322" y="1627"/>
                  </a:lnTo>
                  <a:lnTo>
                    <a:pt x="247" y="1684"/>
                  </a:lnTo>
                  <a:lnTo>
                    <a:pt x="171" y="1722"/>
                  </a:lnTo>
                  <a:lnTo>
                    <a:pt x="171" y="1722"/>
                  </a:lnTo>
                  <a:lnTo>
                    <a:pt x="114" y="1722"/>
                  </a:lnTo>
                  <a:lnTo>
                    <a:pt x="95" y="1722"/>
                  </a:lnTo>
                  <a:lnTo>
                    <a:pt x="19" y="1684"/>
                  </a:lnTo>
                  <a:lnTo>
                    <a:pt x="1" y="1608"/>
                  </a:lnTo>
                  <a:lnTo>
                    <a:pt x="1" y="1533"/>
                  </a:lnTo>
                  <a:lnTo>
                    <a:pt x="1" y="1533"/>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5" name="Google Shape;3875;p39"/>
            <p:cNvSpPr/>
            <p:nvPr/>
          </p:nvSpPr>
          <p:spPr>
            <a:xfrm>
              <a:off x="3214681" y="3793384"/>
              <a:ext cx="331983" cy="459599"/>
            </a:xfrm>
            <a:custGeom>
              <a:avLst/>
              <a:gdLst/>
              <a:ahLst/>
              <a:cxnLst/>
              <a:rect l="l" t="t" r="r" b="b"/>
              <a:pathLst>
                <a:path w="11865" h="16426" extrusionOk="0">
                  <a:moveTo>
                    <a:pt x="11865" y="16425"/>
                  </a:moveTo>
                  <a:lnTo>
                    <a:pt x="11865" y="16425"/>
                  </a:lnTo>
                  <a:lnTo>
                    <a:pt x="0" y="16425"/>
                  </a:lnTo>
                  <a:lnTo>
                    <a:pt x="0" y="16425"/>
                  </a:lnTo>
                  <a:lnTo>
                    <a:pt x="57" y="15044"/>
                  </a:lnTo>
                  <a:lnTo>
                    <a:pt x="133" y="13625"/>
                  </a:lnTo>
                  <a:lnTo>
                    <a:pt x="227" y="12206"/>
                  </a:lnTo>
                  <a:lnTo>
                    <a:pt x="322" y="10786"/>
                  </a:lnTo>
                  <a:lnTo>
                    <a:pt x="549" y="8024"/>
                  </a:lnTo>
                  <a:lnTo>
                    <a:pt x="795" y="5488"/>
                  </a:lnTo>
                  <a:lnTo>
                    <a:pt x="1022" y="3293"/>
                  </a:lnTo>
                  <a:lnTo>
                    <a:pt x="1192" y="1571"/>
                  </a:lnTo>
                  <a:lnTo>
                    <a:pt x="1382" y="38"/>
                  </a:lnTo>
                  <a:lnTo>
                    <a:pt x="1382" y="38"/>
                  </a:lnTo>
                  <a:lnTo>
                    <a:pt x="1779" y="38"/>
                  </a:lnTo>
                  <a:lnTo>
                    <a:pt x="2649" y="38"/>
                  </a:lnTo>
                  <a:lnTo>
                    <a:pt x="2649" y="38"/>
                  </a:lnTo>
                  <a:lnTo>
                    <a:pt x="2933" y="19"/>
                  </a:lnTo>
                  <a:lnTo>
                    <a:pt x="2933" y="19"/>
                  </a:lnTo>
                  <a:lnTo>
                    <a:pt x="3955" y="0"/>
                  </a:lnTo>
                  <a:lnTo>
                    <a:pt x="4409" y="0"/>
                  </a:lnTo>
                  <a:lnTo>
                    <a:pt x="4409" y="0"/>
                  </a:lnTo>
                  <a:lnTo>
                    <a:pt x="6661" y="57"/>
                  </a:lnTo>
                  <a:lnTo>
                    <a:pt x="8780" y="133"/>
                  </a:lnTo>
                  <a:lnTo>
                    <a:pt x="8780" y="133"/>
                  </a:lnTo>
                  <a:lnTo>
                    <a:pt x="9083" y="152"/>
                  </a:lnTo>
                  <a:lnTo>
                    <a:pt x="9083" y="152"/>
                  </a:lnTo>
                  <a:lnTo>
                    <a:pt x="9821" y="209"/>
                  </a:lnTo>
                  <a:lnTo>
                    <a:pt x="10086" y="228"/>
                  </a:lnTo>
                  <a:lnTo>
                    <a:pt x="10256" y="265"/>
                  </a:lnTo>
                  <a:lnTo>
                    <a:pt x="10256" y="265"/>
                  </a:lnTo>
                  <a:lnTo>
                    <a:pt x="10370" y="1287"/>
                  </a:lnTo>
                  <a:lnTo>
                    <a:pt x="10578" y="3293"/>
                  </a:lnTo>
                  <a:lnTo>
                    <a:pt x="11108" y="8781"/>
                  </a:lnTo>
                  <a:lnTo>
                    <a:pt x="11865" y="16425"/>
                  </a:lnTo>
                  <a:lnTo>
                    <a:pt x="11865" y="16425"/>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6" name="Google Shape;3876;p39"/>
            <p:cNvSpPr/>
            <p:nvPr/>
          </p:nvSpPr>
          <p:spPr>
            <a:xfrm>
              <a:off x="3296747" y="3793384"/>
              <a:ext cx="163627" cy="122329"/>
            </a:xfrm>
            <a:custGeom>
              <a:avLst/>
              <a:gdLst/>
              <a:ahLst/>
              <a:cxnLst/>
              <a:rect l="l" t="t" r="r" b="b"/>
              <a:pathLst>
                <a:path w="5848" h="4372" extrusionOk="0">
                  <a:moveTo>
                    <a:pt x="5847" y="133"/>
                  </a:moveTo>
                  <a:lnTo>
                    <a:pt x="5847" y="1457"/>
                  </a:lnTo>
                  <a:lnTo>
                    <a:pt x="5847" y="1457"/>
                  </a:lnTo>
                  <a:lnTo>
                    <a:pt x="5828" y="1741"/>
                  </a:lnTo>
                  <a:lnTo>
                    <a:pt x="5791" y="2044"/>
                  </a:lnTo>
                  <a:lnTo>
                    <a:pt x="5715" y="2328"/>
                  </a:lnTo>
                  <a:lnTo>
                    <a:pt x="5620" y="2593"/>
                  </a:lnTo>
                  <a:lnTo>
                    <a:pt x="5488" y="2839"/>
                  </a:lnTo>
                  <a:lnTo>
                    <a:pt x="5336" y="3085"/>
                  </a:lnTo>
                  <a:lnTo>
                    <a:pt x="5166" y="3312"/>
                  </a:lnTo>
                  <a:lnTo>
                    <a:pt x="4977" y="3520"/>
                  </a:lnTo>
                  <a:lnTo>
                    <a:pt x="4769" y="3709"/>
                  </a:lnTo>
                  <a:lnTo>
                    <a:pt x="4561" y="3880"/>
                  </a:lnTo>
                  <a:lnTo>
                    <a:pt x="4315" y="4031"/>
                  </a:lnTo>
                  <a:lnTo>
                    <a:pt x="4050" y="4145"/>
                  </a:lnTo>
                  <a:lnTo>
                    <a:pt x="3785" y="4239"/>
                  </a:lnTo>
                  <a:lnTo>
                    <a:pt x="3501" y="4315"/>
                  </a:lnTo>
                  <a:lnTo>
                    <a:pt x="3217" y="4353"/>
                  </a:lnTo>
                  <a:lnTo>
                    <a:pt x="2914" y="4372"/>
                  </a:lnTo>
                  <a:lnTo>
                    <a:pt x="2914" y="4372"/>
                  </a:lnTo>
                  <a:lnTo>
                    <a:pt x="2612" y="4353"/>
                  </a:lnTo>
                  <a:lnTo>
                    <a:pt x="2328" y="4315"/>
                  </a:lnTo>
                  <a:lnTo>
                    <a:pt x="2044" y="4239"/>
                  </a:lnTo>
                  <a:lnTo>
                    <a:pt x="1779" y="4145"/>
                  </a:lnTo>
                  <a:lnTo>
                    <a:pt x="1514" y="4031"/>
                  </a:lnTo>
                  <a:lnTo>
                    <a:pt x="1287" y="3880"/>
                  </a:lnTo>
                  <a:lnTo>
                    <a:pt x="1060" y="3709"/>
                  </a:lnTo>
                  <a:lnTo>
                    <a:pt x="852" y="3520"/>
                  </a:lnTo>
                  <a:lnTo>
                    <a:pt x="663" y="3312"/>
                  </a:lnTo>
                  <a:lnTo>
                    <a:pt x="492" y="3085"/>
                  </a:lnTo>
                  <a:lnTo>
                    <a:pt x="341" y="2839"/>
                  </a:lnTo>
                  <a:lnTo>
                    <a:pt x="227" y="2593"/>
                  </a:lnTo>
                  <a:lnTo>
                    <a:pt x="133" y="2328"/>
                  </a:lnTo>
                  <a:lnTo>
                    <a:pt x="57" y="2044"/>
                  </a:lnTo>
                  <a:lnTo>
                    <a:pt x="0" y="1760"/>
                  </a:lnTo>
                  <a:lnTo>
                    <a:pt x="0" y="1457"/>
                  </a:lnTo>
                  <a:lnTo>
                    <a:pt x="0" y="1401"/>
                  </a:lnTo>
                  <a:lnTo>
                    <a:pt x="0" y="1401"/>
                  </a:lnTo>
                  <a:lnTo>
                    <a:pt x="0" y="19"/>
                  </a:lnTo>
                  <a:lnTo>
                    <a:pt x="0" y="19"/>
                  </a:lnTo>
                  <a:lnTo>
                    <a:pt x="1022" y="0"/>
                  </a:lnTo>
                  <a:lnTo>
                    <a:pt x="1476" y="0"/>
                  </a:lnTo>
                  <a:lnTo>
                    <a:pt x="1476" y="0"/>
                  </a:lnTo>
                  <a:lnTo>
                    <a:pt x="3728" y="57"/>
                  </a:lnTo>
                  <a:lnTo>
                    <a:pt x="5847" y="133"/>
                  </a:lnTo>
                  <a:lnTo>
                    <a:pt x="5847" y="13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7" name="Google Shape;3877;p39"/>
            <p:cNvSpPr/>
            <p:nvPr/>
          </p:nvSpPr>
          <p:spPr>
            <a:xfrm>
              <a:off x="3295152" y="3964932"/>
              <a:ext cx="169978" cy="121265"/>
            </a:xfrm>
            <a:custGeom>
              <a:avLst/>
              <a:gdLst/>
              <a:ahLst/>
              <a:cxnLst/>
              <a:rect l="l" t="t" r="r" b="b"/>
              <a:pathLst>
                <a:path w="6075" h="4334" extrusionOk="0">
                  <a:moveTo>
                    <a:pt x="0" y="0"/>
                  </a:moveTo>
                  <a:lnTo>
                    <a:pt x="0" y="0"/>
                  </a:lnTo>
                  <a:lnTo>
                    <a:pt x="0" y="2858"/>
                  </a:lnTo>
                  <a:lnTo>
                    <a:pt x="0" y="2858"/>
                  </a:lnTo>
                  <a:lnTo>
                    <a:pt x="19" y="3160"/>
                  </a:lnTo>
                  <a:lnTo>
                    <a:pt x="38" y="3312"/>
                  </a:lnTo>
                  <a:lnTo>
                    <a:pt x="76" y="3425"/>
                  </a:lnTo>
                  <a:lnTo>
                    <a:pt x="133" y="3558"/>
                  </a:lnTo>
                  <a:lnTo>
                    <a:pt x="190" y="3671"/>
                  </a:lnTo>
                  <a:lnTo>
                    <a:pt x="265" y="3766"/>
                  </a:lnTo>
                  <a:lnTo>
                    <a:pt x="341" y="3861"/>
                  </a:lnTo>
                  <a:lnTo>
                    <a:pt x="436" y="3955"/>
                  </a:lnTo>
                  <a:lnTo>
                    <a:pt x="549" y="4031"/>
                  </a:lnTo>
                  <a:lnTo>
                    <a:pt x="663" y="4088"/>
                  </a:lnTo>
                  <a:lnTo>
                    <a:pt x="795" y="4144"/>
                  </a:lnTo>
                  <a:lnTo>
                    <a:pt x="928" y="4201"/>
                  </a:lnTo>
                  <a:lnTo>
                    <a:pt x="1079" y="4239"/>
                  </a:lnTo>
                  <a:lnTo>
                    <a:pt x="1439" y="4296"/>
                  </a:lnTo>
                  <a:lnTo>
                    <a:pt x="1439" y="4296"/>
                  </a:lnTo>
                  <a:lnTo>
                    <a:pt x="1836" y="4334"/>
                  </a:lnTo>
                  <a:lnTo>
                    <a:pt x="2309" y="4334"/>
                  </a:lnTo>
                  <a:lnTo>
                    <a:pt x="3331" y="4334"/>
                  </a:lnTo>
                  <a:lnTo>
                    <a:pt x="4296" y="4315"/>
                  </a:lnTo>
                  <a:lnTo>
                    <a:pt x="5015" y="4296"/>
                  </a:lnTo>
                  <a:lnTo>
                    <a:pt x="5015" y="4296"/>
                  </a:lnTo>
                  <a:lnTo>
                    <a:pt x="5128" y="4296"/>
                  </a:lnTo>
                  <a:lnTo>
                    <a:pt x="5261" y="4258"/>
                  </a:lnTo>
                  <a:lnTo>
                    <a:pt x="5374" y="4220"/>
                  </a:lnTo>
                  <a:lnTo>
                    <a:pt x="5469" y="4163"/>
                  </a:lnTo>
                  <a:lnTo>
                    <a:pt x="5564" y="4088"/>
                  </a:lnTo>
                  <a:lnTo>
                    <a:pt x="5658" y="4012"/>
                  </a:lnTo>
                  <a:lnTo>
                    <a:pt x="5753" y="3917"/>
                  </a:lnTo>
                  <a:lnTo>
                    <a:pt x="5829" y="3823"/>
                  </a:lnTo>
                  <a:lnTo>
                    <a:pt x="5885" y="3709"/>
                  </a:lnTo>
                  <a:lnTo>
                    <a:pt x="5942" y="3577"/>
                  </a:lnTo>
                  <a:lnTo>
                    <a:pt x="5999" y="3444"/>
                  </a:lnTo>
                  <a:lnTo>
                    <a:pt x="6018" y="3312"/>
                  </a:lnTo>
                  <a:lnTo>
                    <a:pt x="6056" y="3160"/>
                  </a:lnTo>
                  <a:lnTo>
                    <a:pt x="6075" y="3009"/>
                  </a:lnTo>
                  <a:lnTo>
                    <a:pt x="6075" y="2858"/>
                  </a:lnTo>
                  <a:lnTo>
                    <a:pt x="6075" y="2687"/>
                  </a:lnTo>
                  <a:lnTo>
                    <a:pt x="6075" y="2687"/>
                  </a:lnTo>
                  <a:lnTo>
                    <a:pt x="6018" y="1912"/>
                  </a:lnTo>
                  <a:lnTo>
                    <a:pt x="5999" y="1022"/>
                  </a:lnTo>
                  <a:lnTo>
                    <a:pt x="5961" y="0"/>
                  </a:lnTo>
                  <a:lnTo>
                    <a:pt x="0"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8" name="Google Shape;3878;p39"/>
            <p:cNvSpPr/>
            <p:nvPr/>
          </p:nvSpPr>
          <p:spPr>
            <a:xfrm>
              <a:off x="3493700" y="4020529"/>
              <a:ext cx="83688" cy="95328"/>
            </a:xfrm>
            <a:custGeom>
              <a:avLst/>
              <a:gdLst/>
              <a:ahLst/>
              <a:cxnLst/>
              <a:rect l="l" t="t" r="r" b="b"/>
              <a:pathLst>
                <a:path w="2991" h="3407" extrusionOk="0">
                  <a:moveTo>
                    <a:pt x="2858" y="3066"/>
                  </a:moveTo>
                  <a:lnTo>
                    <a:pt x="2858" y="3066"/>
                  </a:lnTo>
                  <a:lnTo>
                    <a:pt x="2744" y="3141"/>
                  </a:lnTo>
                  <a:lnTo>
                    <a:pt x="2593" y="3198"/>
                  </a:lnTo>
                  <a:lnTo>
                    <a:pt x="2195" y="3312"/>
                  </a:lnTo>
                  <a:lnTo>
                    <a:pt x="1987" y="3369"/>
                  </a:lnTo>
                  <a:lnTo>
                    <a:pt x="1779" y="3387"/>
                  </a:lnTo>
                  <a:lnTo>
                    <a:pt x="1609" y="3406"/>
                  </a:lnTo>
                  <a:lnTo>
                    <a:pt x="1476" y="3387"/>
                  </a:lnTo>
                  <a:lnTo>
                    <a:pt x="1476" y="3387"/>
                  </a:lnTo>
                  <a:lnTo>
                    <a:pt x="1420" y="3350"/>
                  </a:lnTo>
                  <a:lnTo>
                    <a:pt x="1382" y="3312"/>
                  </a:lnTo>
                  <a:lnTo>
                    <a:pt x="1363" y="3274"/>
                  </a:lnTo>
                  <a:lnTo>
                    <a:pt x="1363" y="3236"/>
                  </a:lnTo>
                  <a:lnTo>
                    <a:pt x="1363" y="3123"/>
                  </a:lnTo>
                  <a:lnTo>
                    <a:pt x="1401" y="3028"/>
                  </a:lnTo>
                  <a:lnTo>
                    <a:pt x="1401" y="3028"/>
                  </a:lnTo>
                  <a:lnTo>
                    <a:pt x="1458" y="2933"/>
                  </a:lnTo>
                  <a:lnTo>
                    <a:pt x="1458" y="2933"/>
                  </a:lnTo>
                  <a:lnTo>
                    <a:pt x="1401" y="2933"/>
                  </a:lnTo>
                  <a:lnTo>
                    <a:pt x="1344" y="2914"/>
                  </a:lnTo>
                  <a:lnTo>
                    <a:pt x="1268" y="2877"/>
                  </a:lnTo>
                  <a:lnTo>
                    <a:pt x="1268" y="2877"/>
                  </a:lnTo>
                  <a:lnTo>
                    <a:pt x="1174" y="2801"/>
                  </a:lnTo>
                  <a:lnTo>
                    <a:pt x="1174" y="2801"/>
                  </a:lnTo>
                  <a:lnTo>
                    <a:pt x="1155" y="2763"/>
                  </a:lnTo>
                  <a:lnTo>
                    <a:pt x="1136" y="2725"/>
                  </a:lnTo>
                  <a:lnTo>
                    <a:pt x="1117" y="2612"/>
                  </a:lnTo>
                  <a:lnTo>
                    <a:pt x="1136" y="2498"/>
                  </a:lnTo>
                  <a:lnTo>
                    <a:pt x="1155" y="2403"/>
                  </a:lnTo>
                  <a:lnTo>
                    <a:pt x="1155" y="2403"/>
                  </a:lnTo>
                  <a:lnTo>
                    <a:pt x="1174" y="2309"/>
                  </a:lnTo>
                  <a:lnTo>
                    <a:pt x="1174" y="2309"/>
                  </a:lnTo>
                  <a:lnTo>
                    <a:pt x="1117" y="2309"/>
                  </a:lnTo>
                  <a:lnTo>
                    <a:pt x="947" y="2290"/>
                  </a:lnTo>
                  <a:lnTo>
                    <a:pt x="947" y="2290"/>
                  </a:lnTo>
                  <a:lnTo>
                    <a:pt x="833" y="2271"/>
                  </a:lnTo>
                  <a:lnTo>
                    <a:pt x="833" y="2271"/>
                  </a:lnTo>
                  <a:lnTo>
                    <a:pt x="720" y="2214"/>
                  </a:lnTo>
                  <a:lnTo>
                    <a:pt x="606" y="2139"/>
                  </a:lnTo>
                  <a:lnTo>
                    <a:pt x="549" y="2082"/>
                  </a:lnTo>
                  <a:lnTo>
                    <a:pt x="511" y="2025"/>
                  </a:lnTo>
                  <a:lnTo>
                    <a:pt x="492" y="1930"/>
                  </a:lnTo>
                  <a:lnTo>
                    <a:pt x="474" y="1836"/>
                  </a:lnTo>
                  <a:lnTo>
                    <a:pt x="474" y="1836"/>
                  </a:lnTo>
                  <a:lnTo>
                    <a:pt x="474" y="1741"/>
                  </a:lnTo>
                  <a:lnTo>
                    <a:pt x="474" y="1741"/>
                  </a:lnTo>
                  <a:lnTo>
                    <a:pt x="341" y="1760"/>
                  </a:lnTo>
                  <a:lnTo>
                    <a:pt x="228" y="1741"/>
                  </a:lnTo>
                  <a:lnTo>
                    <a:pt x="228" y="1741"/>
                  </a:lnTo>
                  <a:lnTo>
                    <a:pt x="152" y="1703"/>
                  </a:lnTo>
                  <a:lnTo>
                    <a:pt x="95" y="1665"/>
                  </a:lnTo>
                  <a:lnTo>
                    <a:pt x="38" y="1609"/>
                  </a:lnTo>
                  <a:lnTo>
                    <a:pt x="19" y="1533"/>
                  </a:lnTo>
                  <a:lnTo>
                    <a:pt x="0" y="1457"/>
                  </a:lnTo>
                  <a:lnTo>
                    <a:pt x="0" y="1401"/>
                  </a:lnTo>
                  <a:lnTo>
                    <a:pt x="19" y="1344"/>
                  </a:lnTo>
                  <a:lnTo>
                    <a:pt x="57" y="1287"/>
                  </a:lnTo>
                  <a:lnTo>
                    <a:pt x="57" y="1287"/>
                  </a:lnTo>
                  <a:lnTo>
                    <a:pt x="171" y="1173"/>
                  </a:lnTo>
                  <a:lnTo>
                    <a:pt x="379" y="1003"/>
                  </a:lnTo>
                  <a:lnTo>
                    <a:pt x="682" y="776"/>
                  </a:lnTo>
                  <a:lnTo>
                    <a:pt x="1022" y="549"/>
                  </a:lnTo>
                  <a:lnTo>
                    <a:pt x="1382" y="322"/>
                  </a:lnTo>
                  <a:lnTo>
                    <a:pt x="1741" y="133"/>
                  </a:lnTo>
                  <a:lnTo>
                    <a:pt x="1893" y="76"/>
                  </a:lnTo>
                  <a:lnTo>
                    <a:pt x="2025" y="19"/>
                  </a:lnTo>
                  <a:lnTo>
                    <a:pt x="2158" y="0"/>
                  </a:lnTo>
                  <a:lnTo>
                    <a:pt x="2252" y="0"/>
                  </a:lnTo>
                  <a:lnTo>
                    <a:pt x="2252" y="0"/>
                  </a:lnTo>
                  <a:lnTo>
                    <a:pt x="2328" y="19"/>
                  </a:lnTo>
                  <a:lnTo>
                    <a:pt x="2385" y="57"/>
                  </a:lnTo>
                  <a:lnTo>
                    <a:pt x="2441" y="95"/>
                  </a:lnTo>
                  <a:lnTo>
                    <a:pt x="2460" y="152"/>
                  </a:lnTo>
                  <a:lnTo>
                    <a:pt x="2517" y="265"/>
                  </a:lnTo>
                  <a:lnTo>
                    <a:pt x="2517" y="398"/>
                  </a:lnTo>
                  <a:lnTo>
                    <a:pt x="2498" y="530"/>
                  </a:lnTo>
                  <a:lnTo>
                    <a:pt x="2498" y="644"/>
                  </a:lnTo>
                  <a:lnTo>
                    <a:pt x="2479" y="719"/>
                  </a:lnTo>
                  <a:lnTo>
                    <a:pt x="2479" y="757"/>
                  </a:lnTo>
                  <a:lnTo>
                    <a:pt x="2479" y="757"/>
                  </a:lnTo>
                  <a:lnTo>
                    <a:pt x="2631" y="871"/>
                  </a:lnTo>
                  <a:lnTo>
                    <a:pt x="2725" y="984"/>
                  </a:lnTo>
                  <a:lnTo>
                    <a:pt x="2782" y="1098"/>
                  </a:lnTo>
                  <a:lnTo>
                    <a:pt x="2801" y="1211"/>
                  </a:lnTo>
                  <a:lnTo>
                    <a:pt x="2782" y="1344"/>
                  </a:lnTo>
                  <a:lnTo>
                    <a:pt x="2744" y="1457"/>
                  </a:lnTo>
                  <a:lnTo>
                    <a:pt x="2669" y="1590"/>
                  </a:lnTo>
                  <a:lnTo>
                    <a:pt x="2593" y="1703"/>
                  </a:lnTo>
                  <a:lnTo>
                    <a:pt x="2593" y="1703"/>
                  </a:lnTo>
                  <a:lnTo>
                    <a:pt x="2687" y="1741"/>
                  </a:lnTo>
                  <a:lnTo>
                    <a:pt x="2744" y="1798"/>
                  </a:lnTo>
                  <a:lnTo>
                    <a:pt x="2801" y="1855"/>
                  </a:lnTo>
                  <a:lnTo>
                    <a:pt x="2839" y="1911"/>
                  </a:lnTo>
                  <a:lnTo>
                    <a:pt x="2877" y="1968"/>
                  </a:lnTo>
                  <a:lnTo>
                    <a:pt x="2877" y="2025"/>
                  </a:lnTo>
                  <a:lnTo>
                    <a:pt x="2877" y="2139"/>
                  </a:lnTo>
                  <a:lnTo>
                    <a:pt x="2858" y="2252"/>
                  </a:lnTo>
                  <a:lnTo>
                    <a:pt x="2820" y="2328"/>
                  </a:lnTo>
                  <a:lnTo>
                    <a:pt x="2763" y="2403"/>
                  </a:lnTo>
                  <a:lnTo>
                    <a:pt x="2763" y="2403"/>
                  </a:lnTo>
                  <a:lnTo>
                    <a:pt x="2839" y="2479"/>
                  </a:lnTo>
                  <a:lnTo>
                    <a:pt x="2896" y="2555"/>
                  </a:lnTo>
                  <a:lnTo>
                    <a:pt x="2952" y="2649"/>
                  </a:lnTo>
                  <a:lnTo>
                    <a:pt x="2990" y="2763"/>
                  </a:lnTo>
                  <a:lnTo>
                    <a:pt x="2990" y="2858"/>
                  </a:lnTo>
                  <a:lnTo>
                    <a:pt x="2990" y="2914"/>
                  </a:lnTo>
                  <a:lnTo>
                    <a:pt x="2952" y="2971"/>
                  </a:lnTo>
                  <a:lnTo>
                    <a:pt x="2915" y="3028"/>
                  </a:lnTo>
                  <a:lnTo>
                    <a:pt x="2858" y="3066"/>
                  </a:lnTo>
                  <a:lnTo>
                    <a:pt x="2858" y="3066"/>
                  </a:lnTo>
                  <a:close/>
                </a:path>
              </a:pathLst>
            </a:custGeom>
            <a:solidFill>
              <a:srgbClr val="CA81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79" name="Google Shape;3879;p39"/>
            <p:cNvSpPr/>
            <p:nvPr/>
          </p:nvSpPr>
          <p:spPr>
            <a:xfrm>
              <a:off x="3500051" y="4051756"/>
              <a:ext cx="48210" cy="20146"/>
            </a:xfrm>
            <a:custGeom>
              <a:avLst/>
              <a:gdLst/>
              <a:ahLst/>
              <a:cxnLst/>
              <a:rect l="l" t="t" r="r" b="b"/>
              <a:pathLst>
                <a:path w="1723" h="720" extrusionOk="0">
                  <a:moveTo>
                    <a:pt x="1722" y="57"/>
                  </a:moveTo>
                  <a:lnTo>
                    <a:pt x="1722" y="57"/>
                  </a:lnTo>
                  <a:lnTo>
                    <a:pt x="1552" y="209"/>
                  </a:lnTo>
                  <a:lnTo>
                    <a:pt x="1344" y="341"/>
                  </a:lnTo>
                  <a:lnTo>
                    <a:pt x="1344" y="341"/>
                  </a:lnTo>
                  <a:lnTo>
                    <a:pt x="1155" y="436"/>
                  </a:lnTo>
                  <a:lnTo>
                    <a:pt x="947" y="531"/>
                  </a:lnTo>
                  <a:lnTo>
                    <a:pt x="947" y="531"/>
                  </a:lnTo>
                  <a:lnTo>
                    <a:pt x="606" y="625"/>
                  </a:lnTo>
                  <a:lnTo>
                    <a:pt x="247" y="720"/>
                  </a:lnTo>
                  <a:lnTo>
                    <a:pt x="247" y="720"/>
                  </a:lnTo>
                  <a:lnTo>
                    <a:pt x="247" y="625"/>
                  </a:lnTo>
                  <a:lnTo>
                    <a:pt x="247" y="625"/>
                  </a:lnTo>
                  <a:lnTo>
                    <a:pt x="114" y="644"/>
                  </a:lnTo>
                  <a:lnTo>
                    <a:pt x="1" y="625"/>
                  </a:lnTo>
                  <a:lnTo>
                    <a:pt x="1" y="625"/>
                  </a:lnTo>
                  <a:lnTo>
                    <a:pt x="38" y="606"/>
                  </a:lnTo>
                  <a:lnTo>
                    <a:pt x="38" y="606"/>
                  </a:lnTo>
                  <a:lnTo>
                    <a:pt x="455" y="474"/>
                  </a:lnTo>
                  <a:lnTo>
                    <a:pt x="871" y="303"/>
                  </a:lnTo>
                  <a:lnTo>
                    <a:pt x="871" y="303"/>
                  </a:lnTo>
                  <a:lnTo>
                    <a:pt x="1060" y="209"/>
                  </a:lnTo>
                  <a:lnTo>
                    <a:pt x="1268" y="133"/>
                  </a:lnTo>
                  <a:lnTo>
                    <a:pt x="1268" y="133"/>
                  </a:lnTo>
                  <a:lnTo>
                    <a:pt x="1477" y="57"/>
                  </a:lnTo>
                  <a:lnTo>
                    <a:pt x="1685" y="1"/>
                  </a:lnTo>
                  <a:lnTo>
                    <a:pt x="1685" y="1"/>
                  </a:lnTo>
                  <a:lnTo>
                    <a:pt x="1704" y="1"/>
                  </a:lnTo>
                  <a:lnTo>
                    <a:pt x="1722" y="20"/>
                  </a:lnTo>
                  <a:lnTo>
                    <a:pt x="1722" y="39"/>
                  </a:lnTo>
                  <a:lnTo>
                    <a:pt x="1722" y="57"/>
                  </a:lnTo>
                  <a:lnTo>
                    <a:pt x="1722" y="57"/>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0" name="Google Shape;3880;p39"/>
            <p:cNvSpPr/>
            <p:nvPr/>
          </p:nvSpPr>
          <p:spPr>
            <a:xfrm>
              <a:off x="3520169" y="4070307"/>
              <a:ext cx="39200" cy="17488"/>
            </a:xfrm>
            <a:custGeom>
              <a:avLst/>
              <a:gdLst/>
              <a:ahLst/>
              <a:cxnLst/>
              <a:rect l="l" t="t" r="r" b="b"/>
              <a:pathLst>
                <a:path w="1401" h="625" extrusionOk="0">
                  <a:moveTo>
                    <a:pt x="1363" y="170"/>
                  </a:moveTo>
                  <a:lnTo>
                    <a:pt x="1363" y="170"/>
                  </a:lnTo>
                  <a:lnTo>
                    <a:pt x="1231" y="265"/>
                  </a:lnTo>
                  <a:lnTo>
                    <a:pt x="1079" y="341"/>
                  </a:lnTo>
                  <a:lnTo>
                    <a:pt x="758" y="454"/>
                  </a:lnTo>
                  <a:lnTo>
                    <a:pt x="758" y="454"/>
                  </a:lnTo>
                  <a:lnTo>
                    <a:pt x="493" y="549"/>
                  </a:lnTo>
                  <a:lnTo>
                    <a:pt x="209" y="624"/>
                  </a:lnTo>
                  <a:lnTo>
                    <a:pt x="209" y="624"/>
                  </a:lnTo>
                  <a:lnTo>
                    <a:pt x="228" y="530"/>
                  </a:lnTo>
                  <a:lnTo>
                    <a:pt x="228" y="530"/>
                  </a:lnTo>
                  <a:lnTo>
                    <a:pt x="171" y="530"/>
                  </a:lnTo>
                  <a:lnTo>
                    <a:pt x="1" y="511"/>
                  </a:lnTo>
                  <a:lnTo>
                    <a:pt x="1" y="511"/>
                  </a:lnTo>
                  <a:lnTo>
                    <a:pt x="1" y="511"/>
                  </a:lnTo>
                  <a:lnTo>
                    <a:pt x="341" y="397"/>
                  </a:lnTo>
                  <a:lnTo>
                    <a:pt x="644" y="265"/>
                  </a:lnTo>
                  <a:lnTo>
                    <a:pt x="644" y="265"/>
                  </a:lnTo>
                  <a:lnTo>
                    <a:pt x="966" y="114"/>
                  </a:lnTo>
                  <a:lnTo>
                    <a:pt x="1117" y="57"/>
                  </a:lnTo>
                  <a:lnTo>
                    <a:pt x="1287" y="0"/>
                  </a:lnTo>
                  <a:lnTo>
                    <a:pt x="1287" y="0"/>
                  </a:lnTo>
                  <a:lnTo>
                    <a:pt x="1325" y="0"/>
                  </a:lnTo>
                  <a:lnTo>
                    <a:pt x="1344" y="19"/>
                  </a:lnTo>
                  <a:lnTo>
                    <a:pt x="1401" y="57"/>
                  </a:lnTo>
                  <a:lnTo>
                    <a:pt x="1401" y="114"/>
                  </a:lnTo>
                  <a:lnTo>
                    <a:pt x="1382" y="151"/>
                  </a:lnTo>
                  <a:lnTo>
                    <a:pt x="1363" y="170"/>
                  </a:lnTo>
                  <a:lnTo>
                    <a:pt x="1363" y="17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1" name="Google Shape;3881;p39"/>
            <p:cNvSpPr/>
            <p:nvPr/>
          </p:nvSpPr>
          <p:spPr>
            <a:xfrm>
              <a:off x="3529179" y="4089361"/>
              <a:ext cx="39200" cy="15893"/>
            </a:xfrm>
            <a:custGeom>
              <a:avLst/>
              <a:gdLst/>
              <a:ahLst/>
              <a:cxnLst/>
              <a:rect l="l" t="t" r="r" b="b"/>
              <a:pathLst>
                <a:path w="1401" h="568" extrusionOk="0">
                  <a:moveTo>
                    <a:pt x="1363" y="114"/>
                  </a:moveTo>
                  <a:lnTo>
                    <a:pt x="1363" y="114"/>
                  </a:lnTo>
                  <a:lnTo>
                    <a:pt x="1249" y="208"/>
                  </a:lnTo>
                  <a:lnTo>
                    <a:pt x="1098" y="303"/>
                  </a:lnTo>
                  <a:lnTo>
                    <a:pt x="946" y="379"/>
                  </a:lnTo>
                  <a:lnTo>
                    <a:pt x="795" y="454"/>
                  </a:lnTo>
                  <a:lnTo>
                    <a:pt x="644" y="492"/>
                  </a:lnTo>
                  <a:lnTo>
                    <a:pt x="473" y="530"/>
                  </a:lnTo>
                  <a:lnTo>
                    <a:pt x="133" y="568"/>
                  </a:lnTo>
                  <a:lnTo>
                    <a:pt x="133" y="568"/>
                  </a:lnTo>
                  <a:lnTo>
                    <a:pt x="190" y="473"/>
                  </a:lnTo>
                  <a:lnTo>
                    <a:pt x="190" y="473"/>
                  </a:lnTo>
                  <a:lnTo>
                    <a:pt x="133" y="473"/>
                  </a:lnTo>
                  <a:lnTo>
                    <a:pt x="76" y="454"/>
                  </a:lnTo>
                  <a:lnTo>
                    <a:pt x="0" y="417"/>
                  </a:lnTo>
                  <a:lnTo>
                    <a:pt x="0" y="417"/>
                  </a:lnTo>
                  <a:lnTo>
                    <a:pt x="171" y="398"/>
                  </a:lnTo>
                  <a:lnTo>
                    <a:pt x="341" y="360"/>
                  </a:lnTo>
                  <a:lnTo>
                    <a:pt x="681" y="265"/>
                  </a:lnTo>
                  <a:lnTo>
                    <a:pt x="1003" y="133"/>
                  </a:lnTo>
                  <a:lnTo>
                    <a:pt x="1325" y="0"/>
                  </a:lnTo>
                  <a:lnTo>
                    <a:pt x="1325" y="0"/>
                  </a:lnTo>
                  <a:lnTo>
                    <a:pt x="1363" y="0"/>
                  </a:lnTo>
                  <a:lnTo>
                    <a:pt x="1382" y="19"/>
                  </a:lnTo>
                  <a:lnTo>
                    <a:pt x="1401" y="76"/>
                  </a:lnTo>
                  <a:lnTo>
                    <a:pt x="1363" y="114"/>
                  </a:lnTo>
                  <a:lnTo>
                    <a:pt x="1363" y="114"/>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2" name="Google Shape;3882;p39"/>
            <p:cNvSpPr/>
            <p:nvPr/>
          </p:nvSpPr>
          <p:spPr>
            <a:xfrm>
              <a:off x="3330631" y="3751021"/>
              <a:ext cx="97958" cy="95328"/>
            </a:xfrm>
            <a:custGeom>
              <a:avLst/>
              <a:gdLst/>
              <a:ahLst/>
              <a:cxnLst/>
              <a:rect l="l" t="t" r="r" b="b"/>
              <a:pathLst>
                <a:path w="3501" h="3407" extrusionOk="0">
                  <a:moveTo>
                    <a:pt x="1741" y="3407"/>
                  </a:moveTo>
                  <a:lnTo>
                    <a:pt x="1741" y="3407"/>
                  </a:lnTo>
                  <a:lnTo>
                    <a:pt x="1741" y="3407"/>
                  </a:lnTo>
                  <a:lnTo>
                    <a:pt x="1571" y="3388"/>
                  </a:lnTo>
                  <a:lnTo>
                    <a:pt x="1401" y="3369"/>
                  </a:lnTo>
                  <a:lnTo>
                    <a:pt x="1230" y="3331"/>
                  </a:lnTo>
                  <a:lnTo>
                    <a:pt x="1060" y="3255"/>
                  </a:lnTo>
                  <a:lnTo>
                    <a:pt x="909" y="3199"/>
                  </a:lnTo>
                  <a:lnTo>
                    <a:pt x="776" y="3104"/>
                  </a:lnTo>
                  <a:lnTo>
                    <a:pt x="644" y="3009"/>
                  </a:lnTo>
                  <a:lnTo>
                    <a:pt x="511" y="2896"/>
                  </a:lnTo>
                  <a:lnTo>
                    <a:pt x="398" y="2763"/>
                  </a:lnTo>
                  <a:lnTo>
                    <a:pt x="303" y="2631"/>
                  </a:lnTo>
                  <a:lnTo>
                    <a:pt x="208" y="2479"/>
                  </a:lnTo>
                  <a:lnTo>
                    <a:pt x="133" y="2328"/>
                  </a:lnTo>
                  <a:lnTo>
                    <a:pt x="76" y="2177"/>
                  </a:lnTo>
                  <a:lnTo>
                    <a:pt x="38" y="2006"/>
                  </a:lnTo>
                  <a:lnTo>
                    <a:pt x="0" y="1836"/>
                  </a:lnTo>
                  <a:lnTo>
                    <a:pt x="0" y="1647"/>
                  </a:lnTo>
                  <a:lnTo>
                    <a:pt x="0" y="1"/>
                  </a:lnTo>
                  <a:lnTo>
                    <a:pt x="3501" y="1"/>
                  </a:lnTo>
                  <a:lnTo>
                    <a:pt x="3501" y="1647"/>
                  </a:lnTo>
                  <a:lnTo>
                    <a:pt x="3501" y="1647"/>
                  </a:lnTo>
                  <a:lnTo>
                    <a:pt x="3501" y="1836"/>
                  </a:lnTo>
                  <a:lnTo>
                    <a:pt x="3463" y="2006"/>
                  </a:lnTo>
                  <a:lnTo>
                    <a:pt x="3425" y="2177"/>
                  </a:lnTo>
                  <a:lnTo>
                    <a:pt x="3369" y="2328"/>
                  </a:lnTo>
                  <a:lnTo>
                    <a:pt x="3293" y="2479"/>
                  </a:lnTo>
                  <a:lnTo>
                    <a:pt x="3198" y="2631"/>
                  </a:lnTo>
                  <a:lnTo>
                    <a:pt x="3104" y="2763"/>
                  </a:lnTo>
                  <a:lnTo>
                    <a:pt x="2990" y="2896"/>
                  </a:lnTo>
                  <a:lnTo>
                    <a:pt x="2858" y="3009"/>
                  </a:lnTo>
                  <a:lnTo>
                    <a:pt x="2725" y="3104"/>
                  </a:lnTo>
                  <a:lnTo>
                    <a:pt x="2593" y="3199"/>
                  </a:lnTo>
                  <a:lnTo>
                    <a:pt x="2441" y="3255"/>
                  </a:lnTo>
                  <a:lnTo>
                    <a:pt x="2271" y="3331"/>
                  </a:lnTo>
                  <a:lnTo>
                    <a:pt x="2101" y="3369"/>
                  </a:lnTo>
                  <a:lnTo>
                    <a:pt x="1930" y="3388"/>
                  </a:lnTo>
                  <a:lnTo>
                    <a:pt x="1741" y="3407"/>
                  </a:lnTo>
                  <a:lnTo>
                    <a:pt x="1741" y="3407"/>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3" name="Google Shape;3883;p39"/>
            <p:cNvSpPr/>
            <p:nvPr/>
          </p:nvSpPr>
          <p:spPr>
            <a:xfrm>
              <a:off x="3117253" y="3581068"/>
              <a:ext cx="101148" cy="124455"/>
            </a:xfrm>
            <a:custGeom>
              <a:avLst/>
              <a:gdLst/>
              <a:ahLst/>
              <a:cxnLst/>
              <a:rect l="l" t="t" r="r" b="b"/>
              <a:pathLst>
                <a:path w="3615" h="4448"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4" name="Google Shape;3884;p39"/>
            <p:cNvSpPr/>
            <p:nvPr/>
          </p:nvSpPr>
          <p:spPr>
            <a:xfrm>
              <a:off x="3117253" y="3581068"/>
              <a:ext cx="101148" cy="124455"/>
            </a:xfrm>
            <a:custGeom>
              <a:avLst/>
              <a:gdLst/>
              <a:ahLst/>
              <a:cxnLst/>
              <a:rect l="l" t="t" r="r" b="b"/>
              <a:pathLst>
                <a:path w="3615" h="4448" fill="none" extrusionOk="0">
                  <a:moveTo>
                    <a:pt x="984" y="76"/>
                  </a:moveTo>
                  <a:lnTo>
                    <a:pt x="984" y="76"/>
                  </a:lnTo>
                  <a:lnTo>
                    <a:pt x="833" y="133"/>
                  </a:lnTo>
                  <a:lnTo>
                    <a:pt x="682" y="209"/>
                  </a:lnTo>
                  <a:lnTo>
                    <a:pt x="549" y="303"/>
                  </a:lnTo>
                  <a:lnTo>
                    <a:pt x="436" y="417"/>
                  </a:lnTo>
                  <a:lnTo>
                    <a:pt x="322" y="549"/>
                  </a:lnTo>
                  <a:lnTo>
                    <a:pt x="227" y="682"/>
                  </a:lnTo>
                  <a:lnTo>
                    <a:pt x="152" y="833"/>
                  </a:lnTo>
                  <a:lnTo>
                    <a:pt x="95" y="1003"/>
                  </a:lnTo>
                  <a:lnTo>
                    <a:pt x="38" y="1155"/>
                  </a:lnTo>
                  <a:lnTo>
                    <a:pt x="19" y="1344"/>
                  </a:lnTo>
                  <a:lnTo>
                    <a:pt x="0" y="1514"/>
                  </a:lnTo>
                  <a:lnTo>
                    <a:pt x="0" y="1703"/>
                  </a:lnTo>
                  <a:lnTo>
                    <a:pt x="0" y="1893"/>
                  </a:lnTo>
                  <a:lnTo>
                    <a:pt x="38" y="2101"/>
                  </a:lnTo>
                  <a:lnTo>
                    <a:pt x="95" y="2290"/>
                  </a:lnTo>
                  <a:lnTo>
                    <a:pt x="152" y="2479"/>
                  </a:lnTo>
                  <a:lnTo>
                    <a:pt x="227" y="2669"/>
                  </a:lnTo>
                  <a:lnTo>
                    <a:pt x="322" y="2858"/>
                  </a:lnTo>
                  <a:lnTo>
                    <a:pt x="436" y="3047"/>
                  </a:lnTo>
                  <a:lnTo>
                    <a:pt x="568" y="3217"/>
                  </a:lnTo>
                  <a:lnTo>
                    <a:pt x="719" y="3407"/>
                  </a:lnTo>
                  <a:lnTo>
                    <a:pt x="890" y="3558"/>
                  </a:lnTo>
                  <a:lnTo>
                    <a:pt x="1079" y="3709"/>
                  </a:lnTo>
                  <a:lnTo>
                    <a:pt x="1287" y="3861"/>
                  </a:lnTo>
                  <a:lnTo>
                    <a:pt x="1495" y="3993"/>
                  </a:lnTo>
                  <a:lnTo>
                    <a:pt x="1741" y="4107"/>
                  </a:lnTo>
                  <a:lnTo>
                    <a:pt x="2006" y="4220"/>
                  </a:lnTo>
                  <a:lnTo>
                    <a:pt x="2290" y="4296"/>
                  </a:lnTo>
                  <a:lnTo>
                    <a:pt x="2574" y="4372"/>
                  </a:lnTo>
                  <a:lnTo>
                    <a:pt x="2896" y="4409"/>
                  </a:lnTo>
                  <a:lnTo>
                    <a:pt x="3236" y="4447"/>
                  </a:lnTo>
                  <a:lnTo>
                    <a:pt x="3596" y="4447"/>
                  </a:lnTo>
                  <a:lnTo>
                    <a:pt x="3596" y="4447"/>
                  </a:lnTo>
                  <a:lnTo>
                    <a:pt x="3615" y="3936"/>
                  </a:lnTo>
                  <a:lnTo>
                    <a:pt x="3596" y="3425"/>
                  </a:lnTo>
                  <a:lnTo>
                    <a:pt x="3558" y="2952"/>
                  </a:lnTo>
                  <a:lnTo>
                    <a:pt x="3482" y="2498"/>
                  </a:lnTo>
                  <a:lnTo>
                    <a:pt x="3388" y="2082"/>
                  </a:lnTo>
                  <a:lnTo>
                    <a:pt x="3274" y="1685"/>
                  </a:lnTo>
                  <a:lnTo>
                    <a:pt x="3123" y="1325"/>
                  </a:lnTo>
                  <a:lnTo>
                    <a:pt x="2952" y="1003"/>
                  </a:lnTo>
                  <a:lnTo>
                    <a:pt x="2782" y="738"/>
                  </a:lnTo>
                  <a:lnTo>
                    <a:pt x="2574" y="492"/>
                  </a:lnTo>
                  <a:lnTo>
                    <a:pt x="2460" y="379"/>
                  </a:lnTo>
                  <a:lnTo>
                    <a:pt x="2347" y="303"/>
                  </a:lnTo>
                  <a:lnTo>
                    <a:pt x="2214" y="209"/>
                  </a:lnTo>
                  <a:lnTo>
                    <a:pt x="2101" y="152"/>
                  </a:lnTo>
                  <a:lnTo>
                    <a:pt x="1968" y="95"/>
                  </a:lnTo>
                  <a:lnTo>
                    <a:pt x="1836" y="57"/>
                  </a:lnTo>
                  <a:lnTo>
                    <a:pt x="1703" y="19"/>
                  </a:lnTo>
                  <a:lnTo>
                    <a:pt x="1571" y="0"/>
                  </a:lnTo>
                  <a:lnTo>
                    <a:pt x="1420" y="0"/>
                  </a:lnTo>
                  <a:lnTo>
                    <a:pt x="1287" y="0"/>
                  </a:lnTo>
                  <a:lnTo>
                    <a:pt x="1136" y="38"/>
                  </a:lnTo>
                  <a:lnTo>
                    <a:pt x="984"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5" name="Google Shape;3885;p39"/>
            <p:cNvSpPr/>
            <p:nvPr/>
          </p:nvSpPr>
          <p:spPr>
            <a:xfrm>
              <a:off x="3137903" y="3597492"/>
              <a:ext cx="72021" cy="86318"/>
            </a:xfrm>
            <a:custGeom>
              <a:avLst/>
              <a:gdLst/>
              <a:ahLst/>
              <a:cxnLst/>
              <a:rect l="l" t="t" r="r" b="b"/>
              <a:pathLst>
                <a:path w="2574" h="3085" extrusionOk="0">
                  <a:moveTo>
                    <a:pt x="0" y="1022"/>
                  </a:moveTo>
                  <a:lnTo>
                    <a:pt x="0" y="1022"/>
                  </a:lnTo>
                  <a:lnTo>
                    <a:pt x="38" y="1211"/>
                  </a:lnTo>
                  <a:lnTo>
                    <a:pt x="95" y="1419"/>
                  </a:lnTo>
                  <a:lnTo>
                    <a:pt x="190" y="1590"/>
                  </a:lnTo>
                  <a:lnTo>
                    <a:pt x="284" y="1779"/>
                  </a:lnTo>
                  <a:lnTo>
                    <a:pt x="284" y="1779"/>
                  </a:lnTo>
                  <a:lnTo>
                    <a:pt x="322" y="1798"/>
                  </a:lnTo>
                  <a:lnTo>
                    <a:pt x="360" y="1817"/>
                  </a:lnTo>
                  <a:lnTo>
                    <a:pt x="398" y="1817"/>
                  </a:lnTo>
                  <a:lnTo>
                    <a:pt x="436" y="1798"/>
                  </a:lnTo>
                  <a:lnTo>
                    <a:pt x="455" y="1779"/>
                  </a:lnTo>
                  <a:lnTo>
                    <a:pt x="473" y="1760"/>
                  </a:lnTo>
                  <a:lnTo>
                    <a:pt x="492" y="1722"/>
                  </a:lnTo>
                  <a:lnTo>
                    <a:pt x="473" y="1684"/>
                  </a:lnTo>
                  <a:lnTo>
                    <a:pt x="473" y="1684"/>
                  </a:lnTo>
                  <a:lnTo>
                    <a:pt x="398" y="1457"/>
                  </a:lnTo>
                  <a:lnTo>
                    <a:pt x="341" y="1249"/>
                  </a:lnTo>
                  <a:lnTo>
                    <a:pt x="322" y="1135"/>
                  </a:lnTo>
                  <a:lnTo>
                    <a:pt x="322" y="1022"/>
                  </a:lnTo>
                  <a:lnTo>
                    <a:pt x="341" y="908"/>
                  </a:lnTo>
                  <a:lnTo>
                    <a:pt x="379" y="795"/>
                  </a:lnTo>
                  <a:lnTo>
                    <a:pt x="379" y="795"/>
                  </a:lnTo>
                  <a:lnTo>
                    <a:pt x="417" y="719"/>
                  </a:lnTo>
                  <a:lnTo>
                    <a:pt x="455" y="643"/>
                  </a:lnTo>
                  <a:lnTo>
                    <a:pt x="511" y="587"/>
                  </a:lnTo>
                  <a:lnTo>
                    <a:pt x="587" y="549"/>
                  </a:lnTo>
                  <a:lnTo>
                    <a:pt x="644" y="511"/>
                  </a:lnTo>
                  <a:lnTo>
                    <a:pt x="719" y="492"/>
                  </a:lnTo>
                  <a:lnTo>
                    <a:pt x="814" y="492"/>
                  </a:lnTo>
                  <a:lnTo>
                    <a:pt x="890" y="492"/>
                  </a:lnTo>
                  <a:lnTo>
                    <a:pt x="890" y="492"/>
                  </a:lnTo>
                  <a:lnTo>
                    <a:pt x="1060" y="530"/>
                  </a:lnTo>
                  <a:lnTo>
                    <a:pt x="1211" y="587"/>
                  </a:lnTo>
                  <a:lnTo>
                    <a:pt x="1363" y="681"/>
                  </a:lnTo>
                  <a:lnTo>
                    <a:pt x="1495" y="776"/>
                  </a:lnTo>
                  <a:lnTo>
                    <a:pt x="1628" y="889"/>
                  </a:lnTo>
                  <a:lnTo>
                    <a:pt x="1741" y="1022"/>
                  </a:lnTo>
                  <a:lnTo>
                    <a:pt x="1855" y="1154"/>
                  </a:lnTo>
                  <a:lnTo>
                    <a:pt x="1949" y="1287"/>
                  </a:lnTo>
                  <a:lnTo>
                    <a:pt x="1949" y="1287"/>
                  </a:lnTo>
                  <a:lnTo>
                    <a:pt x="1987" y="1381"/>
                  </a:lnTo>
                  <a:lnTo>
                    <a:pt x="1987" y="1381"/>
                  </a:lnTo>
                  <a:lnTo>
                    <a:pt x="1949" y="1362"/>
                  </a:lnTo>
                  <a:lnTo>
                    <a:pt x="1949" y="1362"/>
                  </a:lnTo>
                  <a:lnTo>
                    <a:pt x="1779" y="1268"/>
                  </a:lnTo>
                  <a:lnTo>
                    <a:pt x="1703" y="1249"/>
                  </a:lnTo>
                  <a:lnTo>
                    <a:pt x="1609" y="1230"/>
                  </a:lnTo>
                  <a:lnTo>
                    <a:pt x="1514" y="1230"/>
                  </a:lnTo>
                  <a:lnTo>
                    <a:pt x="1439" y="1249"/>
                  </a:lnTo>
                  <a:lnTo>
                    <a:pt x="1344" y="1268"/>
                  </a:lnTo>
                  <a:lnTo>
                    <a:pt x="1268" y="1325"/>
                  </a:lnTo>
                  <a:lnTo>
                    <a:pt x="1268" y="1325"/>
                  </a:lnTo>
                  <a:lnTo>
                    <a:pt x="1193" y="1381"/>
                  </a:lnTo>
                  <a:lnTo>
                    <a:pt x="1117" y="1438"/>
                  </a:lnTo>
                  <a:lnTo>
                    <a:pt x="1060" y="1495"/>
                  </a:lnTo>
                  <a:lnTo>
                    <a:pt x="1022" y="1571"/>
                  </a:lnTo>
                  <a:lnTo>
                    <a:pt x="965" y="1741"/>
                  </a:lnTo>
                  <a:lnTo>
                    <a:pt x="947" y="1892"/>
                  </a:lnTo>
                  <a:lnTo>
                    <a:pt x="965" y="2063"/>
                  </a:lnTo>
                  <a:lnTo>
                    <a:pt x="1003" y="2233"/>
                  </a:lnTo>
                  <a:lnTo>
                    <a:pt x="1079" y="2403"/>
                  </a:lnTo>
                  <a:lnTo>
                    <a:pt x="1174" y="2536"/>
                  </a:lnTo>
                  <a:lnTo>
                    <a:pt x="1174" y="2536"/>
                  </a:lnTo>
                  <a:lnTo>
                    <a:pt x="1306" y="2687"/>
                  </a:lnTo>
                  <a:lnTo>
                    <a:pt x="1439" y="2801"/>
                  </a:lnTo>
                  <a:lnTo>
                    <a:pt x="1609" y="2914"/>
                  </a:lnTo>
                  <a:lnTo>
                    <a:pt x="1779" y="2990"/>
                  </a:lnTo>
                  <a:lnTo>
                    <a:pt x="1949" y="3047"/>
                  </a:lnTo>
                  <a:lnTo>
                    <a:pt x="2139" y="3084"/>
                  </a:lnTo>
                  <a:lnTo>
                    <a:pt x="2328" y="3066"/>
                  </a:lnTo>
                  <a:lnTo>
                    <a:pt x="2423" y="3028"/>
                  </a:lnTo>
                  <a:lnTo>
                    <a:pt x="2498" y="2990"/>
                  </a:lnTo>
                  <a:lnTo>
                    <a:pt x="2498" y="2990"/>
                  </a:lnTo>
                  <a:lnTo>
                    <a:pt x="2555" y="2971"/>
                  </a:lnTo>
                  <a:lnTo>
                    <a:pt x="2574" y="2914"/>
                  </a:lnTo>
                  <a:lnTo>
                    <a:pt x="2574" y="2876"/>
                  </a:lnTo>
                  <a:lnTo>
                    <a:pt x="2574" y="2820"/>
                  </a:lnTo>
                  <a:lnTo>
                    <a:pt x="2555" y="2782"/>
                  </a:lnTo>
                  <a:lnTo>
                    <a:pt x="2517" y="2744"/>
                  </a:lnTo>
                  <a:lnTo>
                    <a:pt x="2479" y="2725"/>
                  </a:lnTo>
                  <a:lnTo>
                    <a:pt x="2423" y="2706"/>
                  </a:lnTo>
                  <a:lnTo>
                    <a:pt x="2423" y="2706"/>
                  </a:lnTo>
                  <a:lnTo>
                    <a:pt x="2195" y="2706"/>
                  </a:lnTo>
                  <a:lnTo>
                    <a:pt x="1968" y="2649"/>
                  </a:lnTo>
                  <a:lnTo>
                    <a:pt x="1874" y="2630"/>
                  </a:lnTo>
                  <a:lnTo>
                    <a:pt x="1779" y="2574"/>
                  </a:lnTo>
                  <a:lnTo>
                    <a:pt x="1666" y="2517"/>
                  </a:lnTo>
                  <a:lnTo>
                    <a:pt x="1571" y="2441"/>
                  </a:lnTo>
                  <a:lnTo>
                    <a:pt x="1571" y="2441"/>
                  </a:lnTo>
                  <a:lnTo>
                    <a:pt x="1457" y="2309"/>
                  </a:lnTo>
                  <a:lnTo>
                    <a:pt x="1344" y="2157"/>
                  </a:lnTo>
                  <a:lnTo>
                    <a:pt x="1306" y="2063"/>
                  </a:lnTo>
                  <a:lnTo>
                    <a:pt x="1287" y="1987"/>
                  </a:lnTo>
                  <a:lnTo>
                    <a:pt x="1287" y="1892"/>
                  </a:lnTo>
                  <a:lnTo>
                    <a:pt x="1325" y="1798"/>
                  </a:lnTo>
                  <a:lnTo>
                    <a:pt x="1325" y="1798"/>
                  </a:lnTo>
                  <a:lnTo>
                    <a:pt x="1363" y="1741"/>
                  </a:lnTo>
                  <a:lnTo>
                    <a:pt x="1420" y="1684"/>
                  </a:lnTo>
                  <a:lnTo>
                    <a:pt x="1476" y="1646"/>
                  </a:lnTo>
                  <a:lnTo>
                    <a:pt x="1552" y="1627"/>
                  </a:lnTo>
                  <a:lnTo>
                    <a:pt x="1552" y="1627"/>
                  </a:lnTo>
                  <a:lnTo>
                    <a:pt x="1609" y="1646"/>
                  </a:lnTo>
                  <a:lnTo>
                    <a:pt x="1666" y="1684"/>
                  </a:lnTo>
                  <a:lnTo>
                    <a:pt x="1779" y="1779"/>
                  </a:lnTo>
                  <a:lnTo>
                    <a:pt x="1779" y="1779"/>
                  </a:lnTo>
                  <a:lnTo>
                    <a:pt x="1874" y="1836"/>
                  </a:lnTo>
                  <a:lnTo>
                    <a:pt x="1968" y="1873"/>
                  </a:lnTo>
                  <a:lnTo>
                    <a:pt x="2082" y="1911"/>
                  </a:lnTo>
                  <a:lnTo>
                    <a:pt x="2177" y="1911"/>
                  </a:lnTo>
                  <a:lnTo>
                    <a:pt x="2271" y="1892"/>
                  </a:lnTo>
                  <a:lnTo>
                    <a:pt x="2366" y="1854"/>
                  </a:lnTo>
                  <a:lnTo>
                    <a:pt x="2460" y="1779"/>
                  </a:lnTo>
                  <a:lnTo>
                    <a:pt x="2517" y="1684"/>
                  </a:lnTo>
                  <a:lnTo>
                    <a:pt x="2517" y="1684"/>
                  </a:lnTo>
                  <a:lnTo>
                    <a:pt x="2536" y="1590"/>
                  </a:lnTo>
                  <a:lnTo>
                    <a:pt x="2555" y="1495"/>
                  </a:lnTo>
                  <a:lnTo>
                    <a:pt x="2536" y="1400"/>
                  </a:lnTo>
                  <a:lnTo>
                    <a:pt x="2498" y="1306"/>
                  </a:lnTo>
                  <a:lnTo>
                    <a:pt x="2423" y="1116"/>
                  </a:lnTo>
                  <a:lnTo>
                    <a:pt x="2328" y="946"/>
                  </a:lnTo>
                  <a:lnTo>
                    <a:pt x="2328" y="946"/>
                  </a:lnTo>
                  <a:lnTo>
                    <a:pt x="2214" y="795"/>
                  </a:lnTo>
                  <a:lnTo>
                    <a:pt x="2082" y="643"/>
                  </a:lnTo>
                  <a:lnTo>
                    <a:pt x="1931" y="492"/>
                  </a:lnTo>
                  <a:lnTo>
                    <a:pt x="1779" y="378"/>
                  </a:lnTo>
                  <a:lnTo>
                    <a:pt x="1779" y="378"/>
                  </a:lnTo>
                  <a:lnTo>
                    <a:pt x="1609" y="265"/>
                  </a:lnTo>
                  <a:lnTo>
                    <a:pt x="1439" y="151"/>
                  </a:lnTo>
                  <a:lnTo>
                    <a:pt x="1230" y="76"/>
                  </a:lnTo>
                  <a:lnTo>
                    <a:pt x="1041" y="19"/>
                  </a:lnTo>
                  <a:lnTo>
                    <a:pt x="833" y="0"/>
                  </a:lnTo>
                  <a:lnTo>
                    <a:pt x="738" y="19"/>
                  </a:lnTo>
                  <a:lnTo>
                    <a:pt x="625" y="38"/>
                  </a:lnTo>
                  <a:lnTo>
                    <a:pt x="530" y="76"/>
                  </a:lnTo>
                  <a:lnTo>
                    <a:pt x="436" y="114"/>
                  </a:lnTo>
                  <a:lnTo>
                    <a:pt x="360" y="170"/>
                  </a:lnTo>
                  <a:lnTo>
                    <a:pt x="265" y="246"/>
                  </a:lnTo>
                  <a:lnTo>
                    <a:pt x="265" y="246"/>
                  </a:lnTo>
                  <a:lnTo>
                    <a:pt x="209" y="322"/>
                  </a:lnTo>
                  <a:lnTo>
                    <a:pt x="133" y="416"/>
                  </a:lnTo>
                  <a:lnTo>
                    <a:pt x="95" y="511"/>
                  </a:lnTo>
                  <a:lnTo>
                    <a:pt x="57" y="606"/>
                  </a:lnTo>
                  <a:lnTo>
                    <a:pt x="0" y="795"/>
                  </a:lnTo>
                  <a:lnTo>
                    <a:pt x="0" y="1022"/>
                  </a:lnTo>
                  <a:lnTo>
                    <a:pt x="0"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6" name="Google Shape;3886;p39"/>
            <p:cNvSpPr/>
            <p:nvPr/>
          </p:nvSpPr>
          <p:spPr>
            <a:xfrm>
              <a:off x="3544008" y="3581068"/>
              <a:ext cx="101679" cy="124455"/>
            </a:xfrm>
            <a:custGeom>
              <a:avLst/>
              <a:gdLst/>
              <a:ahLst/>
              <a:cxnLst/>
              <a:rect l="l" t="t" r="r" b="b"/>
              <a:pathLst>
                <a:path w="3634" h="4448"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7" name="Google Shape;3887;p39"/>
            <p:cNvSpPr/>
            <p:nvPr/>
          </p:nvSpPr>
          <p:spPr>
            <a:xfrm>
              <a:off x="3544008" y="3581068"/>
              <a:ext cx="101679" cy="124455"/>
            </a:xfrm>
            <a:custGeom>
              <a:avLst/>
              <a:gdLst/>
              <a:ahLst/>
              <a:cxnLst/>
              <a:rect l="l" t="t" r="r" b="b"/>
              <a:pathLst>
                <a:path w="3634" h="4448" fill="none" extrusionOk="0">
                  <a:moveTo>
                    <a:pt x="2630" y="76"/>
                  </a:moveTo>
                  <a:lnTo>
                    <a:pt x="2630" y="76"/>
                  </a:lnTo>
                  <a:lnTo>
                    <a:pt x="2801" y="133"/>
                  </a:lnTo>
                  <a:lnTo>
                    <a:pt x="2952" y="209"/>
                  </a:lnTo>
                  <a:lnTo>
                    <a:pt x="3085" y="303"/>
                  </a:lnTo>
                  <a:lnTo>
                    <a:pt x="3198" y="417"/>
                  </a:lnTo>
                  <a:lnTo>
                    <a:pt x="3293" y="549"/>
                  </a:lnTo>
                  <a:lnTo>
                    <a:pt x="3387" y="682"/>
                  </a:lnTo>
                  <a:lnTo>
                    <a:pt x="3463" y="833"/>
                  </a:lnTo>
                  <a:lnTo>
                    <a:pt x="3539" y="1003"/>
                  </a:lnTo>
                  <a:lnTo>
                    <a:pt x="3577" y="1155"/>
                  </a:lnTo>
                  <a:lnTo>
                    <a:pt x="3614" y="1344"/>
                  </a:lnTo>
                  <a:lnTo>
                    <a:pt x="3633" y="1514"/>
                  </a:lnTo>
                  <a:lnTo>
                    <a:pt x="3633" y="1703"/>
                  </a:lnTo>
                  <a:lnTo>
                    <a:pt x="3614" y="1893"/>
                  </a:lnTo>
                  <a:lnTo>
                    <a:pt x="3577" y="2101"/>
                  </a:lnTo>
                  <a:lnTo>
                    <a:pt x="3539" y="2290"/>
                  </a:lnTo>
                  <a:lnTo>
                    <a:pt x="3463" y="2479"/>
                  </a:lnTo>
                  <a:lnTo>
                    <a:pt x="3387" y="2669"/>
                  </a:lnTo>
                  <a:lnTo>
                    <a:pt x="3293" y="2858"/>
                  </a:lnTo>
                  <a:lnTo>
                    <a:pt x="3179" y="3047"/>
                  </a:lnTo>
                  <a:lnTo>
                    <a:pt x="3047" y="3217"/>
                  </a:lnTo>
                  <a:lnTo>
                    <a:pt x="2895" y="3407"/>
                  </a:lnTo>
                  <a:lnTo>
                    <a:pt x="2725" y="3558"/>
                  </a:lnTo>
                  <a:lnTo>
                    <a:pt x="2555" y="3709"/>
                  </a:lnTo>
                  <a:lnTo>
                    <a:pt x="2347" y="3861"/>
                  </a:lnTo>
                  <a:lnTo>
                    <a:pt x="2119" y="3993"/>
                  </a:lnTo>
                  <a:lnTo>
                    <a:pt x="1873" y="4107"/>
                  </a:lnTo>
                  <a:lnTo>
                    <a:pt x="1627" y="4220"/>
                  </a:lnTo>
                  <a:lnTo>
                    <a:pt x="1344" y="4296"/>
                  </a:lnTo>
                  <a:lnTo>
                    <a:pt x="1041" y="4372"/>
                  </a:lnTo>
                  <a:lnTo>
                    <a:pt x="719" y="4409"/>
                  </a:lnTo>
                  <a:lnTo>
                    <a:pt x="379" y="4447"/>
                  </a:lnTo>
                  <a:lnTo>
                    <a:pt x="19" y="4447"/>
                  </a:lnTo>
                  <a:lnTo>
                    <a:pt x="19" y="4447"/>
                  </a:lnTo>
                  <a:lnTo>
                    <a:pt x="0" y="3936"/>
                  </a:lnTo>
                  <a:lnTo>
                    <a:pt x="19" y="3425"/>
                  </a:lnTo>
                  <a:lnTo>
                    <a:pt x="76" y="2952"/>
                  </a:lnTo>
                  <a:lnTo>
                    <a:pt x="133" y="2498"/>
                  </a:lnTo>
                  <a:lnTo>
                    <a:pt x="227" y="2082"/>
                  </a:lnTo>
                  <a:lnTo>
                    <a:pt x="360" y="1685"/>
                  </a:lnTo>
                  <a:lnTo>
                    <a:pt x="492" y="1325"/>
                  </a:lnTo>
                  <a:lnTo>
                    <a:pt x="662" y="1003"/>
                  </a:lnTo>
                  <a:lnTo>
                    <a:pt x="852" y="738"/>
                  </a:lnTo>
                  <a:lnTo>
                    <a:pt x="1060" y="492"/>
                  </a:lnTo>
                  <a:lnTo>
                    <a:pt x="1173" y="379"/>
                  </a:lnTo>
                  <a:lnTo>
                    <a:pt x="1287" y="303"/>
                  </a:lnTo>
                  <a:lnTo>
                    <a:pt x="1400" y="209"/>
                  </a:lnTo>
                  <a:lnTo>
                    <a:pt x="1514" y="152"/>
                  </a:lnTo>
                  <a:lnTo>
                    <a:pt x="1646" y="95"/>
                  </a:lnTo>
                  <a:lnTo>
                    <a:pt x="1779" y="57"/>
                  </a:lnTo>
                  <a:lnTo>
                    <a:pt x="1911" y="19"/>
                  </a:lnTo>
                  <a:lnTo>
                    <a:pt x="2044" y="0"/>
                  </a:lnTo>
                  <a:lnTo>
                    <a:pt x="2195" y="0"/>
                  </a:lnTo>
                  <a:lnTo>
                    <a:pt x="2347" y="0"/>
                  </a:lnTo>
                  <a:lnTo>
                    <a:pt x="2479" y="38"/>
                  </a:lnTo>
                  <a:lnTo>
                    <a:pt x="2630"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8" name="Google Shape;3888;p39"/>
            <p:cNvSpPr/>
            <p:nvPr/>
          </p:nvSpPr>
          <p:spPr>
            <a:xfrm>
              <a:off x="3552458" y="3597492"/>
              <a:ext cx="72049" cy="86318"/>
            </a:xfrm>
            <a:custGeom>
              <a:avLst/>
              <a:gdLst/>
              <a:ahLst/>
              <a:cxnLst/>
              <a:rect l="l" t="t" r="r" b="b"/>
              <a:pathLst>
                <a:path w="2575" h="3085" extrusionOk="0">
                  <a:moveTo>
                    <a:pt x="2574" y="1022"/>
                  </a:moveTo>
                  <a:lnTo>
                    <a:pt x="2574" y="1022"/>
                  </a:lnTo>
                  <a:lnTo>
                    <a:pt x="2555" y="1211"/>
                  </a:lnTo>
                  <a:lnTo>
                    <a:pt x="2480" y="1419"/>
                  </a:lnTo>
                  <a:lnTo>
                    <a:pt x="2404" y="1590"/>
                  </a:lnTo>
                  <a:lnTo>
                    <a:pt x="2291" y="1779"/>
                  </a:lnTo>
                  <a:lnTo>
                    <a:pt x="2291" y="1779"/>
                  </a:lnTo>
                  <a:lnTo>
                    <a:pt x="2272" y="1798"/>
                  </a:lnTo>
                  <a:lnTo>
                    <a:pt x="2234" y="1817"/>
                  </a:lnTo>
                  <a:lnTo>
                    <a:pt x="2196" y="1817"/>
                  </a:lnTo>
                  <a:lnTo>
                    <a:pt x="2158" y="1798"/>
                  </a:lnTo>
                  <a:lnTo>
                    <a:pt x="2120" y="1779"/>
                  </a:lnTo>
                  <a:lnTo>
                    <a:pt x="2101" y="1760"/>
                  </a:lnTo>
                  <a:lnTo>
                    <a:pt x="2101" y="1722"/>
                  </a:lnTo>
                  <a:lnTo>
                    <a:pt x="2101" y="1684"/>
                  </a:lnTo>
                  <a:lnTo>
                    <a:pt x="2101" y="1684"/>
                  </a:lnTo>
                  <a:lnTo>
                    <a:pt x="2196" y="1457"/>
                  </a:lnTo>
                  <a:lnTo>
                    <a:pt x="2253" y="1249"/>
                  </a:lnTo>
                  <a:lnTo>
                    <a:pt x="2253" y="1135"/>
                  </a:lnTo>
                  <a:lnTo>
                    <a:pt x="2253" y="1022"/>
                  </a:lnTo>
                  <a:lnTo>
                    <a:pt x="2234" y="908"/>
                  </a:lnTo>
                  <a:lnTo>
                    <a:pt x="2215" y="795"/>
                  </a:lnTo>
                  <a:lnTo>
                    <a:pt x="2215" y="795"/>
                  </a:lnTo>
                  <a:lnTo>
                    <a:pt x="2177" y="719"/>
                  </a:lnTo>
                  <a:lnTo>
                    <a:pt x="2120" y="643"/>
                  </a:lnTo>
                  <a:lnTo>
                    <a:pt x="2063" y="587"/>
                  </a:lnTo>
                  <a:lnTo>
                    <a:pt x="2007" y="549"/>
                  </a:lnTo>
                  <a:lnTo>
                    <a:pt x="1931" y="511"/>
                  </a:lnTo>
                  <a:lnTo>
                    <a:pt x="1855" y="492"/>
                  </a:lnTo>
                  <a:lnTo>
                    <a:pt x="1780" y="492"/>
                  </a:lnTo>
                  <a:lnTo>
                    <a:pt x="1685" y="492"/>
                  </a:lnTo>
                  <a:lnTo>
                    <a:pt x="1685" y="492"/>
                  </a:lnTo>
                  <a:lnTo>
                    <a:pt x="1534" y="530"/>
                  </a:lnTo>
                  <a:lnTo>
                    <a:pt x="1363" y="587"/>
                  </a:lnTo>
                  <a:lnTo>
                    <a:pt x="1212" y="681"/>
                  </a:lnTo>
                  <a:lnTo>
                    <a:pt x="1079" y="776"/>
                  </a:lnTo>
                  <a:lnTo>
                    <a:pt x="947" y="889"/>
                  </a:lnTo>
                  <a:lnTo>
                    <a:pt x="833" y="1022"/>
                  </a:lnTo>
                  <a:lnTo>
                    <a:pt x="739" y="1154"/>
                  </a:lnTo>
                  <a:lnTo>
                    <a:pt x="644" y="1287"/>
                  </a:lnTo>
                  <a:lnTo>
                    <a:pt x="644" y="1287"/>
                  </a:lnTo>
                  <a:lnTo>
                    <a:pt x="587" y="1381"/>
                  </a:lnTo>
                  <a:lnTo>
                    <a:pt x="587" y="1381"/>
                  </a:lnTo>
                  <a:lnTo>
                    <a:pt x="644" y="1362"/>
                  </a:lnTo>
                  <a:lnTo>
                    <a:pt x="644" y="1362"/>
                  </a:lnTo>
                  <a:lnTo>
                    <a:pt x="796" y="1268"/>
                  </a:lnTo>
                  <a:lnTo>
                    <a:pt x="890" y="1249"/>
                  </a:lnTo>
                  <a:lnTo>
                    <a:pt x="966" y="1230"/>
                  </a:lnTo>
                  <a:lnTo>
                    <a:pt x="1061" y="1230"/>
                  </a:lnTo>
                  <a:lnTo>
                    <a:pt x="1155" y="1249"/>
                  </a:lnTo>
                  <a:lnTo>
                    <a:pt x="1231" y="1268"/>
                  </a:lnTo>
                  <a:lnTo>
                    <a:pt x="1325" y="1325"/>
                  </a:lnTo>
                  <a:lnTo>
                    <a:pt x="1325" y="1325"/>
                  </a:lnTo>
                  <a:lnTo>
                    <a:pt x="1401" y="1381"/>
                  </a:lnTo>
                  <a:lnTo>
                    <a:pt x="1458" y="1438"/>
                  </a:lnTo>
                  <a:lnTo>
                    <a:pt x="1515" y="1495"/>
                  </a:lnTo>
                  <a:lnTo>
                    <a:pt x="1571" y="1571"/>
                  </a:lnTo>
                  <a:lnTo>
                    <a:pt x="1628" y="1741"/>
                  </a:lnTo>
                  <a:lnTo>
                    <a:pt x="1647" y="1892"/>
                  </a:lnTo>
                  <a:lnTo>
                    <a:pt x="1628" y="2063"/>
                  </a:lnTo>
                  <a:lnTo>
                    <a:pt x="1571" y="2233"/>
                  </a:lnTo>
                  <a:lnTo>
                    <a:pt x="1496" y="2403"/>
                  </a:lnTo>
                  <a:lnTo>
                    <a:pt x="1401" y="2536"/>
                  </a:lnTo>
                  <a:lnTo>
                    <a:pt x="1401" y="2536"/>
                  </a:lnTo>
                  <a:lnTo>
                    <a:pt x="1288" y="2687"/>
                  </a:lnTo>
                  <a:lnTo>
                    <a:pt x="1136" y="2801"/>
                  </a:lnTo>
                  <a:lnTo>
                    <a:pt x="985" y="2914"/>
                  </a:lnTo>
                  <a:lnTo>
                    <a:pt x="815" y="2990"/>
                  </a:lnTo>
                  <a:lnTo>
                    <a:pt x="625" y="3047"/>
                  </a:lnTo>
                  <a:lnTo>
                    <a:pt x="436" y="3084"/>
                  </a:lnTo>
                  <a:lnTo>
                    <a:pt x="266" y="3066"/>
                  </a:lnTo>
                  <a:lnTo>
                    <a:pt x="171" y="3028"/>
                  </a:lnTo>
                  <a:lnTo>
                    <a:pt x="77" y="2990"/>
                  </a:lnTo>
                  <a:lnTo>
                    <a:pt x="77" y="2990"/>
                  </a:lnTo>
                  <a:lnTo>
                    <a:pt x="39" y="2971"/>
                  </a:lnTo>
                  <a:lnTo>
                    <a:pt x="20" y="2914"/>
                  </a:lnTo>
                  <a:lnTo>
                    <a:pt x="1" y="2876"/>
                  </a:lnTo>
                  <a:lnTo>
                    <a:pt x="20" y="2820"/>
                  </a:lnTo>
                  <a:lnTo>
                    <a:pt x="39" y="2782"/>
                  </a:lnTo>
                  <a:lnTo>
                    <a:pt x="58" y="2744"/>
                  </a:lnTo>
                  <a:lnTo>
                    <a:pt x="114" y="2725"/>
                  </a:lnTo>
                  <a:lnTo>
                    <a:pt x="152" y="2706"/>
                  </a:lnTo>
                  <a:lnTo>
                    <a:pt x="152" y="2706"/>
                  </a:lnTo>
                  <a:lnTo>
                    <a:pt x="398" y="2706"/>
                  </a:lnTo>
                  <a:lnTo>
                    <a:pt x="606" y="2649"/>
                  </a:lnTo>
                  <a:lnTo>
                    <a:pt x="720" y="2630"/>
                  </a:lnTo>
                  <a:lnTo>
                    <a:pt x="815" y="2574"/>
                  </a:lnTo>
                  <a:lnTo>
                    <a:pt x="909" y="2517"/>
                  </a:lnTo>
                  <a:lnTo>
                    <a:pt x="1004" y="2441"/>
                  </a:lnTo>
                  <a:lnTo>
                    <a:pt x="1004" y="2441"/>
                  </a:lnTo>
                  <a:lnTo>
                    <a:pt x="1117" y="2309"/>
                  </a:lnTo>
                  <a:lnTo>
                    <a:pt x="1231" y="2157"/>
                  </a:lnTo>
                  <a:lnTo>
                    <a:pt x="1269" y="2063"/>
                  </a:lnTo>
                  <a:lnTo>
                    <a:pt x="1288" y="1987"/>
                  </a:lnTo>
                  <a:lnTo>
                    <a:pt x="1288" y="1892"/>
                  </a:lnTo>
                  <a:lnTo>
                    <a:pt x="1269" y="1798"/>
                  </a:lnTo>
                  <a:lnTo>
                    <a:pt x="1269" y="1798"/>
                  </a:lnTo>
                  <a:lnTo>
                    <a:pt x="1231" y="1741"/>
                  </a:lnTo>
                  <a:lnTo>
                    <a:pt x="1174" y="1684"/>
                  </a:lnTo>
                  <a:lnTo>
                    <a:pt x="1098" y="1646"/>
                  </a:lnTo>
                  <a:lnTo>
                    <a:pt x="1042" y="1627"/>
                  </a:lnTo>
                  <a:lnTo>
                    <a:pt x="1042" y="1627"/>
                  </a:lnTo>
                  <a:lnTo>
                    <a:pt x="966" y="1646"/>
                  </a:lnTo>
                  <a:lnTo>
                    <a:pt x="909" y="1684"/>
                  </a:lnTo>
                  <a:lnTo>
                    <a:pt x="796" y="1779"/>
                  </a:lnTo>
                  <a:lnTo>
                    <a:pt x="796" y="1779"/>
                  </a:lnTo>
                  <a:lnTo>
                    <a:pt x="720" y="1836"/>
                  </a:lnTo>
                  <a:lnTo>
                    <a:pt x="606" y="1873"/>
                  </a:lnTo>
                  <a:lnTo>
                    <a:pt x="512" y="1911"/>
                  </a:lnTo>
                  <a:lnTo>
                    <a:pt x="398" y="1911"/>
                  </a:lnTo>
                  <a:lnTo>
                    <a:pt x="304" y="1892"/>
                  </a:lnTo>
                  <a:lnTo>
                    <a:pt x="209" y="1854"/>
                  </a:lnTo>
                  <a:lnTo>
                    <a:pt x="133" y="1779"/>
                  </a:lnTo>
                  <a:lnTo>
                    <a:pt x="77" y="1684"/>
                  </a:lnTo>
                  <a:lnTo>
                    <a:pt x="77" y="1684"/>
                  </a:lnTo>
                  <a:lnTo>
                    <a:pt x="39" y="1590"/>
                  </a:lnTo>
                  <a:lnTo>
                    <a:pt x="39" y="1495"/>
                  </a:lnTo>
                  <a:lnTo>
                    <a:pt x="58" y="1400"/>
                  </a:lnTo>
                  <a:lnTo>
                    <a:pt x="77" y="1306"/>
                  </a:lnTo>
                  <a:lnTo>
                    <a:pt x="171" y="1116"/>
                  </a:lnTo>
                  <a:lnTo>
                    <a:pt x="266" y="946"/>
                  </a:lnTo>
                  <a:lnTo>
                    <a:pt x="266" y="946"/>
                  </a:lnTo>
                  <a:lnTo>
                    <a:pt x="379" y="795"/>
                  </a:lnTo>
                  <a:lnTo>
                    <a:pt x="512" y="643"/>
                  </a:lnTo>
                  <a:lnTo>
                    <a:pt x="644" y="492"/>
                  </a:lnTo>
                  <a:lnTo>
                    <a:pt x="796" y="378"/>
                  </a:lnTo>
                  <a:lnTo>
                    <a:pt x="796" y="378"/>
                  </a:lnTo>
                  <a:lnTo>
                    <a:pt x="966" y="265"/>
                  </a:lnTo>
                  <a:lnTo>
                    <a:pt x="1155" y="151"/>
                  </a:lnTo>
                  <a:lnTo>
                    <a:pt x="1344" y="76"/>
                  </a:lnTo>
                  <a:lnTo>
                    <a:pt x="1553" y="19"/>
                  </a:lnTo>
                  <a:lnTo>
                    <a:pt x="1761" y="0"/>
                  </a:lnTo>
                  <a:lnTo>
                    <a:pt x="1855" y="19"/>
                  </a:lnTo>
                  <a:lnTo>
                    <a:pt x="1950" y="38"/>
                  </a:lnTo>
                  <a:lnTo>
                    <a:pt x="2045" y="76"/>
                  </a:lnTo>
                  <a:lnTo>
                    <a:pt x="2139" y="114"/>
                  </a:lnTo>
                  <a:lnTo>
                    <a:pt x="2234" y="170"/>
                  </a:lnTo>
                  <a:lnTo>
                    <a:pt x="2309" y="246"/>
                  </a:lnTo>
                  <a:lnTo>
                    <a:pt x="2309" y="246"/>
                  </a:lnTo>
                  <a:lnTo>
                    <a:pt x="2385" y="322"/>
                  </a:lnTo>
                  <a:lnTo>
                    <a:pt x="2442" y="416"/>
                  </a:lnTo>
                  <a:lnTo>
                    <a:pt x="2499" y="511"/>
                  </a:lnTo>
                  <a:lnTo>
                    <a:pt x="2537" y="606"/>
                  </a:lnTo>
                  <a:lnTo>
                    <a:pt x="2574" y="795"/>
                  </a:lnTo>
                  <a:lnTo>
                    <a:pt x="2574" y="1022"/>
                  </a:lnTo>
                  <a:lnTo>
                    <a:pt x="2574" y="1022"/>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89" name="Google Shape;3889;p39"/>
            <p:cNvSpPr/>
            <p:nvPr/>
          </p:nvSpPr>
          <p:spPr>
            <a:xfrm>
              <a:off x="3190310" y="3397880"/>
              <a:ext cx="387607" cy="390237"/>
            </a:xfrm>
            <a:custGeom>
              <a:avLst/>
              <a:gdLst/>
              <a:ahLst/>
              <a:cxnLst/>
              <a:rect l="l" t="t" r="r" b="b"/>
              <a:pathLst>
                <a:path w="13853" h="13947"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close/>
                </a:path>
              </a:pathLst>
            </a:custGeom>
            <a:solidFill>
              <a:srgbClr val="DA95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0" name="Google Shape;3890;p39"/>
            <p:cNvSpPr/>
            <p:nvPr/>
          </p:nvSpPr>
          <p:spPr>
            <a:xfrm>
              <a:off x="3190310" y="3397880"/>
              <a:ext cx="387607" cy="390237"/>
            </a:xfrm>
            <a:custGeom>
              <a:avLst/>
              <a:gdLst/>
              <a:ahLst/>
              <a:cxnLst/>
              <a:rect l="l" t="t" r="r" b="b"/>
              <a:pathLst>
                <a:path w="13853" h="13947" fill="none" extrusionOk="0">
                  <a:moveTo>
                    <a:pt x="13776" y="4750"/>
                  </a:moveTo>
                  <a:lnTo>
                    <a:pt x="13776" y="4750"/>
                  </a:lnTo>
                  <a:lnTo>
                    <a:pt x="13833" y="4863"/>
                  </a:lnTo>
                  <a:lnTo>
                    <a:pt x="13852" y="4996"/>
                  </a:lnTo>
                  <a:lnTo>
                    <a:pt x="13852" y="4996"/>
                  </a:lnTo>
                  <a:lnTo>
                    <a:pt x="13833" y="5450"/>
                  </a:lnTo>
                  <a:lnTo>
                    <a:pt x="13795" y="5923"/>
                  </a:lnTo>
                  <a:lnTo>
                    <a:pt x="13701" y="6869"/>
                  </a:lnTo>
                  <a:lnTo>
                    <a:pt x="13701" y="6869"/>
                  </a:lnTo>
                  <a:lnTo>
                    <a:pt x="13568" y="7872"/>
                  </a:lnTo>
                  <a:lnTo>
                    <a:pt x="13436" y="8894"/>
                  </a:lnTo>
                  <a:lnTo>
                    <a:pt x="13436" y="8894"/>
                  </a:lnTo>
                  <a:lnTo>
                    <a:pt x="13379" y="9329"/>
                  </a:lnTo>
                  <a:lnTo>
                    <a:pt x="13379" y="9329"/>
                  </a:lnTo>
                  <a:lnTo>
                    <a:pt x="13303" y="9859"/>
                  </a:lnTo>
                  <a:lnTo>
                    <a:pt x="13228" y="10389"/>
                  </a:lnTo>
                  <a:lnTo>
                    <a:pt x="13171" y="10635"/>
                  </a:lnTo>
                  <a:lnTo>
                    <a:pt x="13095" y="10900"/>
                  </a:lnTo>
                  <a:lnTo>
                    <a:pt x="13001" y="11146"/>
                  </a:lnTo>
                  <a:lnTo>
                    <a:pt x="12906" y="11392"/>
                  </a:lnTo>
                  <a:lnTo>
                    <a:pt x="12906" y="11392"/>
                  </a:lnTo>
                  <a:lnTo>
                    <a:pt x="12811" y="11543"/>
                  </a:lnTo>
                  <a:lnTo>
                    <a:pt x="12736" y="11694"/>
                  </a:lnTo>
                  <a:lnTo>
                    <a:pt x="12622" y="11846"/>
                  </a:lnTo>
                  <a:lnTo>
                    <a:pt x="12528" y="11978"/>
                  </a:lnTo>
                  <a:lnTo>
                    <a:pt x="12282" y="12224"/>
                  </a:lnTo>
                  <a:lnTo>
                    <a:pt x="12036" y="12432"/>
                  </a:lnTo>
                  <a:lnTo>
                    <a:pt x="11752" y="12603"/>
                  </a:lnTo>
                  <a:lnTo>
                    <a:pt x="11449" y="12773"/>
                  </a:lnTo>
                  <a:lnTo>
                    <a:pt x="11146" y="12924"/>
                  </a:lnTo>
                  <a:lnTo>
                    <a:pt x="10825" y="13076"/>
                  </a:lnTo>
                  <a:lnTo>
                    <a:pt x="10825" y="13076"/>
                  </a:lnTo>
                  <a:lnTo>
                    <a:pt x="10370" y="13246"/>
                  </a:lnTo>
                  <a:lnTo>
                    <a:pt x="9935" y="13397"/>
                  </a:lnTo>
                  <a:lnTo>
                    <a:pt x="9500" y="13549"/>
                  </a:lnTo>
                  <a:lnTo>
                    <a:pt x="9084" y="13662"/>
                  </a:lnTo>
                  <a:lnTo>
                    <a:pt x="8648" y="13757"/>
                  </a:lnTo>
                  <a:lnTo>
                    <a:pt x="8213" y="13852"/>
                  </a:lnTo>
                  <a:lnTo>
                    <a:pt x="7797" y="13908"/>
                  </a:lnTo>
                  <a:lnTo>
                    <a:pt x="7362" y="13946"/>
                  </a:lnTo>
                  <a:lnTo>
                    <a:pt x="6945" y="13946"/>
                  </a:lnTo>
                  <a:lnTo>
                    <a:pt x="6510" y="13946"/>
                  </a:lnTo>
                  <a:lnTo>
                    <a:pt x="6075" y="13908"/>
                  </a:lnTo>
                  <a:lnTo>
                    <a:pt x="5640" y="13871"/>
                  </a:lnTo>
                  <a:lnTo>
                    <a:pt x="5204" y="13795"/>
                  </a:lnTo>
                  <a:lnTo>
                    <a:pt x="4769" y="13681"/>
                  </a:lnTo>
                  <a:lnTo>
                    <a:pt x="4315" y="13568"/>
                  </a:lnTo>
                  <a:lnTo>
                    <a:pt x="3880" y="13416"/>
                  </a:lnTo>
                  <a:lnTo>
                    <a:pt x="3880" y="13416"/>
                  </a:lnTo>
                  <a:lnTo>
                    <a:pt x="3255" y="13208"/>
                  </a:lnTo>
                  <a:lnTo>
                    <a:pt x="2953" y="13095"/>
                  </a:lnTo>
                  <a:lnTo>
                    <a:pt x="2650" y="12981"/>
                  </a:lnTo>
                  <a:lnTo>
                    <a:pt x="2366" y="12830"/>
                  </a:lnTo>
                  <a:lnTo>
                    <a:pt x="2063" y="12641"/>
                  </a:lnTo>
                  <a:lnTo>
                    <a:pt x="1798" y="12413"/>
                  </a:lnTo>
                  <a:lnTo>
                    <a:pt x="1666" y="12300"/>
                  </a:lnTo>
                  <a:lnTo>
                    <a:pt x="1533" y="12149"/>
                  </a:lnTo>
                  <a:lnTo>
                    <a:pt x="1533" y="12149"/>
                  </a:lnTo>
                  <a:lnTo>
                    <a:pt x="1382" y="11978"/>
                  </a:lnTo>
                  <a:lnTo>
                    <a:pt x="1250" y="11789"/>
                  </a:lnTo>
                  <a:lnTo>
                    <a:pt x="1136" y="11581"/>
                  </a:lnTo>
                  <a:lnTo>
                    <a:pt x="1023" y="11373"/>
                  </a:lnTo>
                  <a:lnTo>
                    <a:pt x="833" y="10956"/>
                  </a:lnTo>
                  <a:lnTo>
                    <a:pt x="682" y="10521"/>
                  </a:lnTo>
                  <a:lnTo>
                    <a:pt x="682" y="10521"/>
                  </a:lnTo>
                  <a:lnTo>
                    <a:pt x="531" y="10010"/>
                  </a:lnTo>
                  <a:lnTo>
                    <a:pt x="417" y="9499"/>
                  </a:lnTo>
                  <a:lnTo>
                    <a:pt x="304" y="8988"/>
                  </a:lnTo>
                  <a:lnTo>
                    <a:pt x="228" y="8459"/>
                  </a:lnTo>
                  <a:lnTo>
                    <a:pt x="228" y="8459"/>
                  </a:lnTo>
                  <a:lnTo>
                    <a:pt x="171" y="7986"/>
                  </a:lnTo>
                  <a:lnTo>
                    <a:pt x="114" y="7512"/>
                  </a:lnTo>
                  <a:lnTo>
                    <a:pt x="58" y="6566"/>
                  </a:lnTo>
                  <a:lnTo>
                    <a:pt x="58" y="6566"/>
                  </a:lnTo>
                  <a:lnTo>
                    <a:pt x="20" y="6358"/>
                  </a:lnTo>
                  <a:lnTo>
                    <a:pt x="1" y="6264"/>
                  </a:lnTo>
                  <a:lnTo>
                    <a:pt x="1" y="6169"/>
                  </a:lnTo>
                  <a:lnTo>
                    <a:pt x="1" y="6169"/>
                  </a:lnTo>
                  <a:lnTo>
                    <a:pt x="1" y="5980"/>
                  </a:lnTo>
                  <a:lnTo>
                    <a:pt x="20" y="5791"/>
                  </a:lnTo>
                  <a:lnTo>
                    <a:pt x="20" y="5791"/>
                  </a:lnTo>
                  <a:lnTo>
                    <a:pt x="58" y="5620"/>
                  </a:lnTo>
                  <a:lnTo>
                    <a:pt x="114" y="5431"/>
                  </a:lnTo>
                  <a:lnTo>
                    <a:pt x="171" y="5261"/>
                  </a:lnTo>
                  <a:lnTo>
                    <a:pt x="266" y="5109"/>
                  </a:lnTo>
                  <a:lnTo>
                    <a:pt x="266" y="5109"/>
                  </a:lnTo>
                  <a:lnTo>
                    <a:pt x="360" y="4939"/>
                  </a:lnTo>
                  <a:lnTo>
                    <a:pt x="455" y="4788"/>
                  </a:lnTo>
                  <a:lnTo>
                    <a:pt x="568" y="4636"/>
                  </a:lnTo>
                  <a:lnTo>
                    <a:pt x="701" y="4485"/>
                  </a:lnTo>
                  <a:lnTo>
                    <a:pt x="966" y="4220"/>
                  </a:lnTo>
                  <a:lnTo>
                    <a:pt x="1269" y="3974"/>
                  </a:lnTo>
                  <a:lnTo>
                    <a:pt x="1269" y="3974"/>
                  </a:lnTo>
                  <a:lnTo>
                    <a:pt x="1420" y="3879"/>
                  </a:lnTo>
                  <a:lnTo>
                    <a:pt x="1420" y="3879"/>
                  </a:lnTo>
                  <a:lnTo>
                    <a:pt x="1742" y="3690"/>
                  </a:lnTo>
                  <a:lnTo>
                    <a:pt x="2082" y="3539"/>
                  </a:lnTo>
                  <a:lnTo>
                    <a:pt x="2442" y="3406"/>
                  </a:lnTo>
                  <a:lnTo>
                    <a:pt x="2782" y="3274"/>
                  </a:lnTo>
                  <a:lnTo>
                    <a:pt x="3520" y="3066"/>
                  </a:lnTo>
                  <a:lnTo>
                    <a:pt x="4258" y="2876"/>
                  </a:lnTo>
                  <a:lnTo>
                    <a:pt x="4258" y="2876"/>
                  </a:lnTo>
                  <a:lnTo>
                    <a:pt x="4637" y="2763"/>
                  </a:lnTo>
                  <a:lnTo>
                    <a:pt x="5034" y="2630"/>
                  </a:lnTo>
                  <a:lnTo>
                    <a:pt x="5394" y="2479"/>
                  </a:lnTo>
                  <a:lnTo>
                    <a:pt x="5772" y="2309"/>
                  </a:lnTo>
                  <a:lnTo>
                    <a:pt x="5772" y="2309"/>
                  </a:lnTo>
                  <a:lnTo>
                    <a:pt x="6094" y="2120"/>
                  </a:lnTo>
                  <a:lnTo>
                    <a:pt x="6397" y="1911"/>
                  </a:lnTo>
                  <a:lnTo>
                    <a:pt x="7002" y="1476"/>
                  </a:lnTo>
                  <a:lnTo>
                    <a:pt x="7002" y="1476"/>
                  </a:lnTo>
                  <a:lnTo>
                    <a:pt x="7154" y="1325"/>
                  </a:lnTo>
                  <a:lnTo>
                    <a:pt x="7286" y="1173"/>
                  </a:lnTo>
                  <a:lnTo>
                    <a:pt x="7400" y="984"/>
                  </a:lnTo>
                  <a:lnTo>
                    <a:pt x="7494" y="814"/>
                  </a:lnTo>
                  <a:lnTo>
                    <a:pt x="7494" y="814"/>
                  </a:lnTo>
                  <a:lnTo>
                    <a:pt x="7608" y="625"/>
                  </a:lnTo>
                  <a:lnTo>
                    <a:pt x="7683" y="416"/>
                  </a:lnTo>
                  <a:lnTo>
                    <a:pt x="7759" y="208"/>
                  </a:lnTo>
                  <a:lnTo>
                    <a:pt x="7816" y="0"/>
                  </a:lnTo>
                  <a:lnTo>
                    <a:pt x="7816" y="0"/>
                  </a:lnTo>
                  <a:lnTo>
                    <a:pt x="7854" y="284"/>
                  </a:lnTo>
                  <a:lnTo>
                    <a:pt x="7910" y="549"/>
                  </a:lnTo>
                  <a:lnTo>
                    <a:pt x="8024" y="814"/>
                  </a:lnTo>
                  <a:lnTo>
                    <a:pt x="8156" y="1079"/>
                  </a:lnTo>
                  <a:lnTo>
                    <a:pt x="8308" y="1306"/>
                  </a:lnTo>
                  <a:lnTo>
                    <a:pt x="8478" y="1533"/>
                  </a:lnTo>
                  <a:lnTo>
                    <a:pt x="8667" y="1760"/>
                  </a:lnTo>
                  <a:lnTo>
                    <a:pt x="8875" y="1949"/>
                  </a:lnTo>
                  <a:lnTo>
                    <a:pt x="8875" y="1949"/>
                  </a:lnTo>
                  <a:lnTo>
                    <a:pt x="9084" y="2138"/>
                  </a:lnTo>
                  <a:lnTo>
                    <a:pt x="9311" y="2309"/>
                  </a:lnTo>
                  <a:lnTo>
                    <a:pt x="9538" y="2460"/>
                  </a:lnTo>
                  <a:lnTo>
                    <a:pt x="9784" y="2612"/>
                  </a:lnTo>
                  <a:lnTo>
                    <a:pt x="10276" y="2895"/>
                  </a:lnTo>
                  <a:lnTo>
                    <a:pt x="10787" y="3160"/>
                  </a:lnTo>
                  <a:lnTo>
                    <a:pt x="10787" y="3160"/>
                  </a:lnTo>
                  <a:lnTo>
                    <a:pt x="12622" y="4106"/>
                  </a:lnTo>
                  <a:lnTo>
                    <a:pt x="12622" y="4106"/>
                  </a:lnTo>
                  <a:lnTo>
                    <a:pt x="13530" y="4579"/>
                  </a:lnTo>
                  <a:lnTo>
                    <a:pt x="13530" y="4579"/>
                  </a:lnTo>
                  <a:lnTo>
                    <a:pt x="13663" y="4655"/>
                  </a:lnTo>
                  <a:lnTo>
                    <a:pt x="13739" y="4712"/>
                  </a:lnTo>
                  <a:lnTo>
                    <a:pt x="13776" y="47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1" name="Google Shape;3891;p39"/>
            <p:cNvSpPr/>
            <p:nvPr/>
          </p:nvSpPr>
          <p:spPr>
            <a:xfrm>
              <a:off x="3442860" y="3558292"/>
              <a:ext cx="36038" cy="59346"/>
            </a:xfrm>
            <a:custGeom>
              <a:avLst/>
              <a:gdLst/>
              <a:ahLst/>
              <a:cxnLst/>
              <a:rect l="l" t="t" r="r" b="b"/>
              <a:pathLst>
                <a:path w="1288" h="2121" extrusionOk="0">
                  <a:moveTo>
                    <a:pt x="1" y="1042"/>
                  </a:moveTo>
                  <a:lnTo>
                    <a:pt x="1" y="1042"/>
                  </a:lnTo>
                  <a:lnTo>
                    <a:pt x="1" y="833"/>
                  </a:lnTo>
                  <a:lnTo>
                    <a:pt x="39" y="625"/>
                  </a:lnTo>
                  <a:lnTo>
                    <a:pt x="95" y="455"/>
                  </a:lnTo>
                  <a:lnTo>
                    <a:pt x="171" y="304"/>
                  </a:lnTo>
                  <a:lnTo>
                    <a:pt x="171" y="304"/>
                  </a:lnTo>
                  <a:lnTo>
                    <a:pt x="266" y="171"/>
                  </a:lnTo>
                  <a:lnTo>
                    <a:pt x="379" y="76"/>
                  </a:lnTo>
                  <a:lnTo>
                    <a:pt x="493" y="20"/>
                  </a:lnTo>
                  <a:lnTo>
                    <a:pt x="644" y="1"/>
                  </a:lnTo>
                  <a:lnTo>
                    <a:pt x="644" y="1"/>
                  </a:lnTo>
                  <a:lnTo>
                    <a:pt x="777" y="20"/>
                  </a:lnTo>
                  <a:lnTo>
                    <a:pt x="890" y="76"/>
                  </a:lnTo>
                  <a:lnTo>
                    <a:pt x="1004" y="171"/>
                  </a:lnTo>
                  <a:lnTo>
                    <a:pt x="1098" y="304"/>
                  </a:lnTo>
                  <a:lnTo>
                    <a:pt x="1098" y="304"/>
                  </a:lnTo>
                  <a:lnTo>
                    <a:pt x="1174" y="455"/>
                  </a:lnTo>
                  <a:lnTo>
                    <a:pt x="1231" y="644"/>
                  </a:lnTo>
                  <a:lnTo>
                    <a:pt x="1269" y="833"/>
                  </a:lnTo>
                  <a:lnTo>
                    <a:pt x="1288" y="1060"/>
                  </a:lnTo>
                  <a:lnTo>
                    <a:pt x="1288" y="1060"/>
                  </a:lnTo>
                  <a:lnTo>
                    <a:pt x="1269" y="1269"/>
                  </a:lnTo>
                  <a:lnTo>
                    <a:pt x="1231" y="1458"/>
                  </a:lnTo>
                  <a:lnTo>
                    <a:pt x="1174" y="1647"/>
                  </a:lnTo>
                  <a:lnTo>
                    <a:pt x="1098" y="1817"/>
                  </a:lnTo>
                  <a:lnTo>
                    <a:pt x="1098" y="1817"/>
                  </a:lnTo>
                  <a:lnTo>
                    <a:pt x="1004" y="1950"/>
                  </a:lnTo>
                  <a:lnTo>
                    <a:pt x="890" y="2044"/>
                  </a:lnTo>
                  <a:lnTo>
                    <a:pt x="777" y="2101"/>
                  </a:lnTo>
                  <a:lnTo>
                    <a:pt x="644" y="2120"/>
                  </a:lnTo>
                  <a:lnTo>
                    <a:pt x="644" y="2120"/>
                  </a:lnTo>
                  <a:lnTo>
                    <a:pt x="493" y="2101"/>
                  </a:lnTo>
                  <a:lnTo>
                    <a:pt x="379" y="2025"/>
                  </a:lnTo>
                  <a:lnTo>
                    <a:pt x="266" y="1931"/>
                  </a:lnTo>
                  <a:lnTo>
                    <a:pt x="171" y="1798"/>
                  </a:lnTo>
                  <a:lnTo>
                    <a:pt x="171" y="1798"/>
                  </a:lnTo>
                  <a:lnTo>
                    <a:pt x="95" y="1628"/>
                  </a:lnTo>
                  <a:lnTo>
                    <a:pt x="39" y="1439"/>
                  </a:lnTo>
                  <a:lnTo>
                    <a:pt x="1" y="1250"/>
                  </a:lnTo>
                  <a:lnTo>
                    <a:pt x="1" y="1042"/>
                  </a:lnTo>
                  <a:lnTo>
                    <a:pt x="1" y="1042"/>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2" name="Google Shape;3892;p39"/>
            <p:cNvSpPr/>
            <p:nvPr/>
          </p:nvSpPr>
          <p:spPr>
            <a:xfrm>
              <a:off x="3430688" y="3503758"/>
              <a:ext cx="77868" cy="24930"/>
            </a:xfrm>
            <a:custGeom>
              <a:avLst/>
              <a:gdLst/>
              <a:ahLst/>
              <a:cxnLst/>
              <a:rect l="l" t="t" r="r" b="b"/>
              <a:pathLst>
                <a:path w="2783" h="891" extrusionOk="0">
                  <a:moveTo>
                    <a:pt x="1420" y="20"/>
                  </a:moveTo>
                  <a:lnTo>
                    <a:pt x="1420" y="20"/>
                  </a:lnTo>
                  <a:lnTo>
                    <a:pt x="1268" y="1"/>
                  </a:lnTo>
                  <a:lnTo>
                    <a:pt x="1117" y="1"/>
                  </a:lnTo>
                  <a:lnTo>
                    <a:pt x="966" y="20"/>
                  </a:lnTo>
                  <a:lnTo>
                    <a:pt x="833" y="39"/>
                  </a:lnTo>
                  <a:lnTo>
                    <a:pt x="568" y="133"/>
                  </a:lnTo>
                  <a:lnTo>
                    <a:pt x="341" y="247"/>
                  </a:lnTo>
                  <a:lnTo>
                    <a:pt x="171" y="360"/>
                  </a:lnTo>
                  <a:lnTo>
                    <a:pt x="57" y="474"/>
                  </a:lnTo>
                  <a:lnTo>
                    <a:pt x="1" y="549"/>
                  </a:lnTo>
                  <a:lnTo>
                    <a:pt x="1" y="587"/>
                  </a:lnTo>
                  <a:lnTo>
                    <a:pt x="20" y="606"/>
                  </a:lnTo>
                  <a:lnTo>
                    <a:pt x="20" y="606"/>
                  </a:lnTo>
                  <a:lnTo>
                    <a:pt x="190" y="663"/>
                  </a:lnTo>
                  <a:lnTo>
                    <a:pt x="512" y="701"/>
                  </a:lnTo>
                  <a:lnTo>
                    <a:pt x="947" y="777"/>
                  </a:lnTo>
                  <a:lnTo>
                    <a:pt x="1439" y="833"/>
                  </a:lnTo>
                  <a:lnTo>
                    <a:pt x="1931" y="871"/>
                  </a:lnTo>
                  <a:lnTo>
                    <a:pt x="2347" y="890"/>
                  </a:lnTo>
                  <a:lnTo>
                    <a:pt x="2517" y="871"/>
                  </a:lnTo>
                  <a:lnTo>
                    <a:pt x="2650" y="871"/>
                  </a:lnTo>
                  <a:lnTo>
                    <a:pt x="2744" y="833"/>
                  </a:lnTo>
                  <a:lnTo>
                    <a:pt x="2763" y="814"/>
                  </a:lnTo>
                  <a:lnTo>
                    <a:pt x="2782" y="795"/>
                  </a:lnTo>
                  <a:lnTo>
                    <a:pt x="2782" y="795"/>
                  </a:lnTo>
                  <a:lnTo>
                    <a:pt x="2763" y="739"/>
                  </a:lnTo>
                  <a:lnTo>
                    <a:pt x="2707" y="644"/>
                  </a:lnTo>
                  <a:lnTo>
                    <a:pt x="2612" y="531"/>
                  </a:lnTo>
                  <a:lnTo>
                    <a:pt x="2480" y="417"/>
                  </a:lnTo>
                  <a:lnTo>
                    <a:pt x="2290" y="303"/>
                  </a:lnTo>
                  <a:lnTo>
                    <a:pt x="2044" y="190"/>
                  </a:lnTo>
                  <a:lnTo>
                    <a:pt x="1760" y="95"/>
                  </a:lnTo>
                  <a:lnTo>
                    <a:pt x="1420" y="20"/>
                  </a:lnTo>
                  <a:lnTo>
                    <a:pt x="1420" y="20"/>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3" name="Google Shape;3893;p39"/>
            <p:cNvSpPr/>
            <p:nvPr/>
          </p:nvSpPr>
          <p:spPr>
            <a:xfrm>
              <a:off x="3287205" y="3558823"/>
              <a:ext cx="37633" cy="58814"/>
            </a:xfrm>
            <a:custGeom>
              <a:avLst/>
              <a:gdLst/>
              <a:ahLst/>
              <a:cxnLst/>
              <a:rect l="l" t="t" r="r" b="b"/>
              <a:pathLst>
                <a:path w="1345" h="2102" extrusionOk="0">
                  <a:moveTo>
                    <a:pt x="1" y="1041"/>
                  </a:moveTo>
                  <a:lnTo>
                    <a:pt x="1" y="1041"/>
                  </a:lnTo>
                  <a:lnTo>
                    <a:pt x="20" y="814"/>
                  </a:lnTo>
                  <a:lnTo>
                    <a:pt x="57" y="625"/>
                  </a:lnTo>
                  <a:lnTo>
                    <a:pt x="114" y="436"/>
                  </a:lnTo>
                  <a:lnTo>
                    <a:pt x="190" y="285"/>
                  </a:lnTo>
                  <a:lnTo>
                    <a:pt x="190" y="285"/>
                  </a:lnTo>
                  <a:lnTo>
                    <a:pt x="303" y="152"/>
                  </a:lnTo>
                  <a:lnTo>
                    <a:pt x="417" y="57"/>
                  </a:lnTo>
                  <a:lnTo>
                    <a:pt x="549" y="20"/>
                  </a:lnTo>
                  <a:lnTo>
                    <a:pt x="682" y="1"/>
                  </a:lnTo>
                  <a:lnTo>
                    <a:pt x="682" y="1"/>
                  </a:lnTo>
                  <a:lnTo>
                    <a:pt x="814" y="20"/>
                  </a:lnTo>
                  <a:lnTo>
                    <a:pt x="928" y="76"/>
                  </a:lnTo>
                  <a:lnTo>
                    <a:pt x="1041" y="171"/>
                  </a:lnTo>
                  <a:lnTo>
                    <a:pt x="1136" y="303"/>
                  </a:lnTo>
                  <a:lnTo>
                    <a:pt x="1136" y="303"/>
                  </a:lnTo>
                  <a:lnTo>
                    <a:pt x="1231" y="455"/>
                  </a:lnTo>
                  <a:lnTo>
                    <a:pt x="1287" y="644"/>
                  </a:lnTo>
                  <a:lnTo>
                    <a:pt x="1325" y="833"/>
                  </a:lnTo>
                  <a:lnTo>
                    <a:pt x="1344" y="1060"/>
                  </a:lnTo>
                  <a:lnTo>
                    <a:pt x="1344" y="1060"/>
                  </a:lnTo>
                  <a:lnTo>
                    <a:pt x="1325" y="1250"/>
                  </a:lnTo>
                  <a:lnTo>
                    <a:pt x="1287" y="1458"/>
                  </a:lnTo>
                  <a:lnTo>
                    <a:pt x="1231" y="1628"/>
                  </a:lnTo>
                  <a:lnTo>
                    <a:pt x="1136" y="1798"/>
                  </a:lnTo>
                  <a:lnTo>
                    <a:pt x="1136" y="1798"/>
                  </a:lnTo>
                  <a:lnTo>
                    <a:pt x="1041" y="1931"/>
                  </a:lnTo>
                  <a:lnTo>
                    <a:pt x="928" y="2025"/>
                  </a:lnTo>
                  <a:lnTo>
                    <a:pt x="814" y="2082"/>
                  </a:lnTo>
                  <a:lnTo>
                    <a:pt x="682" y="2101"/>
                  </a:lnTo>
                  <a:lnTo>
                    <a:pt x="682" y="2101"/>
                  </a:lnTo>
                  <a:lnTo>
                    <a:pt x="549" y="2082"/>
                  </a:lnTo>
                  <a:lnTo>
                    <a:pt x="417" y="2025"/>
                  </a:lnTo>
                  <a:lnTo>
                    <a:pt x="303" y="1931"/>
                  </a:lnTo>
                  <a:lnTo>
                    <a:pt x="190" y="1798"/>
                  </a:lnTo>
                  <a:lnTo>
                    <a:pt x="190" y="1798"/>
                  </a:lnTo>
                  <a:lnTo>
                    <a:pt x="114" y="1628"/>
                  </a:lnTo>
                  <a:lnTo>
                    <a:pt x="57" y="1439"/>
                  </a:lnTo>
                  <a:lnTo>
                    <a:pt x="20" y="1250"/>
                  </a:lnTo>
                  <a:lnTo>
                    <a:pt x="1" y="1041"/>
                  </a:lnTo>
                  <a:lnTo>
                    <a:pt x="1" y="104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4" name="Google Shape;3894;p39"/>
            <p:cNvSpPr/>
            <p:nvPr/>
          </p:nvSpPr>
          <p:spPr>
            <a:xfrm>
              <a:off x="3259673" y="3499533"/>
              <a:ext cx="78932" cy="22804"/>
            </a:xfrm>
            <a:custGeom>
              <a:avLst/>
              <a:gdLst/>
              <a:ahLst/>
              <a:cxnLst/>
              <a:rect l="l" t="t" r="r" b="b"/>
              <a:pathLst>
                <a:path w="2821" h="815" extrusionOk="0">
                  <a:moveTo>
                    <a:pt x="1401" y="19"/>
                  </a:moveTo>
                  <a:lnTo>
                    <a:pt x="1401" y="19"/>
                  </a:lnTo>
                  <a:lnTo>
                    <a:pt x="1552" y="0"/>
                  </a:lnTo>
                  <a:lnTo>
                    <a:pt x="1704" y="0"/>
                  </a:lnTo>
                  <a:lnTo>
                    <a:pt x="1855" y="19"/>
                  </a:lnTo>
                  <a:lnTo>
                    <a:pt x="1988" y="38"/>
                  </a:lnTo>
                  <a:lnTo>
                    <a:pt x="2252" y="133"/>
                  </a:lnTo>
                  <a:lnTo>
                    <a:pt x="2479" y="246"/>
                  </a:lnTo>
                  <a:lnTo>
                    <a:pt x="2650" y="360"/>
                  </a:lnTo>
                  <a:lnTo>
                    <a:pt x="2763" y="473"/>
                  </a:lnTo>
                  <a:lnTo>
                    <a:pt x="2820" y="549"/>
                  </a:lnTo>
                  <a:lnTo>
                    <a:pt x="2820" y="587"/>
                  </a:lnTo>
                  <a:lnTo>
                    <a:pt x="2801" y="606"/>
                  </a:lnTo>
                  <a:lnTo>
                    <a:pt x="2801" y="606"/>
                  </a:lnTo>
                  <a:lnTo>
                    <a:pt x="2517" y="663"/>
                  </a:lnTo>
                  <a:lnTo>
                    <a:pt x="2177" y="719"/>
                  </a:lnTo>
                  <a:lnTo>
                    <a:pt x="1779" y="776"/>
                  </a:lnTo>
                  <a:lnTo>
                    <a:pt x="1363" y="795"/>
                  </a:lnTo>
                  <a:lnTo>
                    <a:pt x="966" y="814"/>
                  </a:lnTo>
                  <a:lnTo>
                    <a:pt x="587" y="814"/>
                  </a:lnTo>
                  <a:lnTo>
                    <a:pt x="266" y="814"/>
                  </a:lnTo>
                  <a:lnTo>
                    <a:pt x="38" y="795"/>
                  </a:lnTo>
                  <a:lnTo>
                    <a:pt x="38" y="795"/>
                  </a:lnTo>
                  <a:lnTo>
                    <a:pt x="20" y="776"/>
                  </a:lnTo>
                  <a:lnTo>
                    <a:pt x="1" y="757"/>
                  </a:lnTo>
                  <a:lnTo>
                    <a:pt x="1" y="719"/>
                  </a:lnTo>
                  <a:lnTo>
                    <a:pt x="38" y="682"/>
                  </a:lnTo>
                  <a:lnTo>
                    <a:pt x="133" y="568"/>
                  </a:lnTo>
                  <a:lnTo>
                    <a:pt x="284" y="454"/>
                  </a:lnTo>
                  <a:lnTo>
                    <a:pt x="493" y="322"/>
                  </a:lnTo>
                  <a:lnTo>
                    <a:pt x="739" y="208"/>
                  </a:lnTo>
                  <a:lnTo>
                    <a:pt x="1060" y="95"/>
                  </a:lnTo>
                  <a:lnTo>
                    <a:pt x="1401" y="19"/>
                  </a:lnTo>
                  <a:lnTo>
                    <a:pt x="1401" y="19"/>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5" name="Google Shape;3895;p39"/>
            <p:cNvSpPr/>
            <p:nvPr/>
          </p:nvSpPr>
          <p:spPr>
            <a:xfrm>
              <a:off x="3341207" y="3605943"/>
              <a:ext cx="11696" cy="10632"/>
            </a:xfrm>
            <a:custGeom>
              <a:avLst/>
              <a:gdLst/>
              <a:ahLst/>
              <a:cxnLst/>
              <a:rect l="l" t="t" r="r" b="b"/>
              <a:pathLst>
                <a:path w="418" h="380" extrusionOk="0">
                  <a:moveTo>
                    <a:pt x="417" y="171"/>
                  </a:moveTo>
                  <a:lnTo>
                    <a:pt x="417" y="171"/>
                  </a:lnTo>
                  <a:lnTo>
                    <a:pt x="398" y="114"/>
                  </a:lnTo>
                  <a:lnTo>
                    <a:pt x="360" y="58"/>
                  </a:lnTo>
                  <a:lnTo>
                    <a:pt x="322" y="20"/>
                  </a:lnTo>
                  <a:lnTo>
                    <a:pt x="266" y="1"/>
                  </a:lnTo>
                  <a:lnTo>
                    <a:pt x="190" y="1"/>
                  </a:lnTo>
                  <a:lnTo>
                    <a:pt x="133" y="1"/>
                  </a:lnTo>
                  <a:lnTo>
                    <a:pt x="76" y="39"/>
                  </a:lnTo>
                  <a:lnTo>
                    <a:pt x="39" y="95"/>
                  </a:lnTo>
                  <a:lnTo>
                    <a:pt x="39" y="95"/>
                  </a:lnTo>
                  <a:lnTo>
                    <a:pt x="1" y="171"/>
                  </a:lnTo>
                  <a:lnTo>
                    <a:pt x="20" y="247"/>
                  </a:lnTo>
                  <a:lnTo>
                    <a:pt x="57" y="304"/>
                  </a:lnTo>
                  <a:lnTo>
                    <a:pt x="114" y="360"/>
                  </a:lnTo>
                  <a:lnTo>
                    <a:pt x="190" y="379"/>
                  </a:lnTo>
                  <a:lnTo>
                    <a:pt x="266" y="379"/>
                  </a:lnTo>
                  <a:lnTo>
                    <a:pt x="341" y="341"/>
                  </a:lnTo>
                  <a:lnTo>
                    <a:pt x="398" y="285"/>
                  </a:lnTo>
                  <a:lnTo>
                    <a:pt x="398" y="285"/>
                  </a:lnTo>
                  <a:lnTo>
                    <a:pt x="417" y="209"/>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6" name="Google Shape;3896;p39"/>
            <p:cNvSpPr/>
            <p:nvPr/>
          </p:nvSpPr>
          <p:spPr>
            <a:xfrm>
              <a:off x="3411102" y="3584761"/>
              <a:ext cx="11668" cy="11164"/>
            </a:xfrm>
            <a:custGeom>
              <a:avLst/>
              <a:gdLst/>
              <a:ahLst/>
              <a:cxnLst/>
              <a:rect l="l" t="t" r="r" b="b"/>
              <a:pathLst>
                <a:path w="417" h="399" extrusionOk="0">
                  <a:moveTo>
                    <a:pt x="417" y="171"/>
                  </a:moveTo>
                  <a:lnTo>
                    <a:pt x="417" y="171"/>
                  </a:lnTo>
                  <a:lnTo>
                    <a:pt x="398" y="114"/>
                  </a:lnTo>
                  <a:lnTo>
                    <a:pt x="360" y="77"/>
                  </a:lnTo>
                  <a:lnTo>
                    <a:pt x="303" y="39"/>
                  </a:lnTo>
                  <a:lnTo>
                    <a:pt x="247" y="20"/>
                  </a:lnTo>
                  <a:lnTo>
                    <a:pt x="190" y="1"/>
                  </a:lnTo>
                  <a:lnTo>
                    <a:pt x="133" y="20"/>
                  </a:lnTo>
                  <a:lnTo>
                    <a:pt x="76" y="58"/>
                  </a:lnTo>
                  <a:lnTo>
                    <a:pt x="19" y="96"/>
                  </a:lnTo>
                  <a:lnTo>
                    <a:pt x="19" y="96"/>
                  </a:lnTo>
                  <a:lnTo>
                    <a:pt x="1" y="171"/>
                  </a:lnTo>
                  <a:lnTo>
                    <a:pt x="1" y="247"/>
                  </a:lnTo>
                  <a:lnTo>
                    <a:pt x="38" y="323"/>
                  </a:lnTo>
                  <a:lnTo>
                    <a:pt x="114" y="360"/>
                  </a:lnTo>
                  <a:lnTo>
                    <a:pt x="190" y="398"/>
                  </a:lnTo>
                  <a:lnTo>
                    <a:pt x="265" y="398"/>
                  </a:lnTo>
                  <a:lnTo>
                    <a:pt x="341" y="360"/>
                  </a:lnTo>
                  <a:lnTo>
                    <a:pt x="398" y="285"/>
                  </a:lnTo>
                  <a:lnTo>
                    <a:pt x="398" y="285"/>
                  </a:lnTo>
                  <a:lnTo>
                    <a:pt x="417" y="228"/>
                  </a:lnTo>
                  <a:lnTo>
                    <a:pt x="417" y="171"/>
                  </a:lnTo>
                  <a:lnTo>
                    <a:pt x="417" y="17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7" name="Google Shape;3897;p39"/>
            <p:cNvSpPr/>
            <p:nvPr/>
          </p:nvSpPr>
          <p:spPr>
            <a:xfrm>
              <a:off x="3351812" y="3581068"/>
              <a:ext cx="8478" cy="7974"/>
            </a:xfrm>
            <a:custGeom>
              <a:avLst/>
              <a:gdLst/>
              <a:ahLst/>
              <a:cxnLst/>
              <a:rect l="l" t="t" r="r" b="b"/>
              <a:pathLst>
                <a:path w="303" h="285" extrusionOk="0">
                  <a:moveTo>
                    <a:pt x="303" y="114"/>
                  </a:moveTo>
                  <a:lnTo>
                    <a:pt x="303" y="114"/>
                  </a:lnTo>
                  <a:lnTo>
                    <a:pt x="284" y="76"/>
                  </a:lnTo>
                  <a:lnTo>
                    <a:pt x="265" y="38"/>
                  </a:lnTo>
                  <a:lnTo>
                    <a:pt x="227" y="19"/>
                  </a:lnTo>
                  <a:lnTo>
                    <a:pt x="189" y="0"/>
                  </a:lnTo>
                  <a:lnTo>
                    <a:pt x="152" y="0"/>
                  </a:lnTo>
                  <a:lnTo>
                    <a:pt x="95" y="0"/>
                  </a:lnTo>
                  <a:lnTo>
                    <a:pt x="57" y="38"/>
                  </a:lnTo>
                  <a:lnTo>
                    <a:pt x="19" y="76"/>
                  </a:lnTo>
                  <a:lnTo>
                    <a:pt x="19" y="76"/>
                  </a:lnTo>
                  <a:lnTo>
                    <a:pt x="0" y="133"/>
                  </a:lnTo>
                  <a:lnTo>
                    <a:pt x="19" y="171"/>
                  </a:lnTo>
                  <a:lnTo>
                    <a:pt x="38" y="228"/>
                  </a:lnTo>
                  <a:lnTo>
                    <a:pt x="95" y="265"/>
                  </a:lnTo>
                  <a:lnTo>
                    <a:pt x="133" y="284"/>
                  </a:lnTo>
                  <a:lnTo>
                    <a:pt x="189" y="284"/>
                  </a:lnTo>
                  <a:lnTo>
                    <a:pt x="246" y="246"/>
                  </a:lnTo>
                  <a:lnTo>
                    <a:pt x="284" y="209"/>
                  </a:lnTo>
                  <a:lnTo>
                    <a:pt x="284" y="209"/>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8" name="Google Shape;3898;p39"/>
            <p:cNvSpPr/>
            <p:nvPr/>
          </p:nvSpPr>
          <p:spPr>
            <a:xfrm>
              <a:off x="3398399" y="3606474"/>
              <a:ext cx="8506" cy="7974"/>
            </a:xfrm>
            <a:custGeom>
              <a:avLst/>
              <a:gdLst/>
              <a:ahLst/>
              <a:cxnLst/>
              <a:rect l="l" t="t" r="r" b="b"/>
              <a:pathLst>
                <a:path w="304" h="285" extrusionOk="0">
                  <a:moveTo>
                    <a:pt x="303" y="133"/>
                  </a:moveTo>
                  <a:lnTo>
                    <a:pt x="303" y="133"/>
                  </a:lnTo>
                  <a:lnTo>
                    <a:pt x="284" y="76"/>
                  </a:lnTo>
                  <a:lnTo>
                    <a:pt x="265" y="57"/>
                  </a:lnTo>
                  <a:lnTo>
                    <a:pt x="227" y="20"/>
                  </a:lnTo>
                  <a:lnTo>
                    <a:pt x="190" y="1"/>
                  </a:lnTo>
                  <a:lnTo>
                    <a:pt x="133" y="1"/>
                  </a:lnTo>
                  <a:lnTo>
                    <a:pt x="95" y="20"/>
                  </a:lnTo>
                  <a:lnTo>
                    <a:pt x="57" y="39"/>
                  </a:lnTo>
                  <a:lnTo>
                    <a:pt x="19" y="76"/>
                  </a:lnTo>
                  <a:lnTo>
                    <a:pt x="19" y="76"/>
                  </a:lnTo>
                  <a:lnTo>
                    <a:pt x="0" y="133"/>
                  </a:lnTo>
                  <a:lnTo>
                    <a:pt x="0" y="190"/>
                  </a:lnTo>
                  <a:lnTo>
                    <a:pt x="38" y="228"/>
                  </a:lnTo>
                  <a:lnTo>
                    <a:pt x="76" y="266"/>
                  </a:lnTo>
                  <a:lnTo>
                    <a:pt x="133" y="285"/>
                  </a:lnTo>
                  <a:lnTo>
                    <a:pt x="190"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899" name="Google Shape;3899;p39"/>
            <p:cNvSpPr/>
            <p:nvPr/>
          </p:nvSpPr>
          <p:spPr>
            <a:xfrm>
              <a:off x="3386228" y="3580536"/>
              <a:ext cx="8478" cy="7974"/>
            </a:xfrm>
            <a:custGeom>
              <a:avLst/>
              <a:gdLst/>
              <a:ahLst/>
              <a:cxnLst/>
              <a:rect l="l" t="t" r="r" b="b"/>
              <a:pathLst>
                <a:path w="303" h="285" extrusionOk="0">
                  <a:moveTo>
                    <a:pt x="303" y="133"/>
                  </a:moveTo>
                  <a:lnTo>
                    <a:pt x="303" y="133"/>
                  </a:lnTo>
                  <a:lnTo>
                    <a:pt x="284" y="95"/>
                  </a:lnTo>
                  <a:lnTo>
                    <a:pt x="265" y="57"/>
                  </a:lnTo>
                  <a:lnTo>
                    <a:pt x="227" y="19"/>
                  </a:lnTo>
                  <a:lnTo>
                    <a:pt x="189" y="19"/>
                  </a:lnTo>
                  <a:lnTo>
                    <a:pt x="152" y="1"/>
                  </a:lnTo>
                  <a:lnTo>
                    <a:pt x="95" y="19"/>
                  </a:lnTo>
                  <a:lnTo>
                    <a:pt x="57" y="38"/>
                  </a:lnTo>
                  <a:lnTo>
                    <a:pt x="19" y="76"/>
                  </a:lnTo>
                  <a:lnTo>
                    <a:pt x="19" y="76"/>
                  </a:lnTo>
                  <a:lnTo>
                    <a:pt x="0" y="133"/>
                  </a:lnTo>
                  <a:lnTo>
                    <a:pt x="19" y="190"/>
                  </a:lnTo>
                  <a:lnTo>
                    <a:pt x="38" y="228"/>
                  </a:lnTo>
                  <a:lnTo>
                    <a:pt x="95" y="265"/>
                  </a:lnTo>
                  <a:lnTo>
                    <a:pt x="152" y="284"/>
                  </a:lnTo>
                  <a:lnTo>
                    <a:pt x="208" y="284"/>
                  </a:lnTo>
                  <a:lnTo>
                    <a:pt x="246" y="265"/>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0" name="Google Shape;3900;p39"/>
            <p:cNvSpPr/>
            <p:nvPr/>
          </p:nvSpPr>
          <p:spPr>
            <a:xfrm>
              <a:off x="3421175" y="3606474"/>
              <a:ext cx="8478" cy="7974"/>
            </a:xfrm>
            <a:custGeom>
              <a:avLst/>
              <a:gdLst/>
              <a:ahLst/>
              <a:cxnLst/>
              <a:rect l="l" t="t" r="r" b="b"/>
              <a:pathLst>
                <a:path w="303" h="285" extrusionOk="0">
                  <a:moveTo>
                    <a:pt x="303" y="133"/>
                  </a:moveTo>
                  <a:lnTo>
                    <a:pt x="303" y="133"/>
                  </a:lnTo>
                  <a:lnTo>
                    <a:pt x="284" y="76"/>
                  </a:lnTo>
                  <a:lnTo>
                    <a:pt x="265" y="57"/>
                  </a:lnTo>
                  <a:lnTo>
                    <a:pt x="227" y="20"/>
                  </a:lnTo>
                  <a:lnTo>
                    <a:pt x="189" y="1"/>
                  </a:lnTo>
                  <a:lnTo>
                    <a:pt x="133" y="1"/>
                  </a:lnTo>
                  <a:lnTo>
                    <a:pt x="95" y="20"/>
                  </a:lnTo>
                  <a:lnTo>
                    <a:pt x="57" y="39"/>
                  </a:lnTo>
                  <a:lnTo>
                    <a:pt x="19" y="76"/>
                  </a:lnTo>
                  <a:lnTo>
                    <a:pt x="19" y="76"/>
                  </a:lnTo>
                  <a:lnTo>
                    <a:pt x="0" y="133"/>
                  </a:lnTo>
                  <a:lnTo>
                    <a:pt x="0" y="190"/>
                  </a:lnTo>
                  <a:lnTo>
                    <a:pt x="38" y="228"/>
                  </a:lnTo>
                  <a:lnTo>
                    <a:pt x="76" y="266"/>
                  </a:lnTo>
                  <a:lnTo>
                    <a:pt x="133" y="285"/>
                  </a:lnTo>
                  <a:lnTo>
                    <a:pt x="189" y="285"/>
                  </a:lnTo>
                  <a:lnTo>
                    <a:pt x="246" y="266"/>
                  </a:lnTo>
                  <a:lnTo>
                    <a:pt x="284" y="209"/>
                  </a:lnTo>
                  <a:lnTo>
                    <a:pt x="284" y="209"/>
                  </a:lnTo>
                  <a:lnTo>
                    <a:pt x="303" y="171"/>
                  </a:lnTo>
                  <a:lnTo>
                    <a:pt x="303" y="133"/>
                  </a:lnTo>
                  <a:lnTo>
                    <a:pt x="303" y="133"/>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1" name="Google Shape;3901;p39"/>
            <p:cNvSpPr/>
            <p:nvPr/>
          </p:nvSpPr>
          <p:spPr>
            <a:xfrm>
              <a:off x="3372461" y="3600123"/>
              <a:ext cx="8478" cy="7443"/>
            </a:xfrm>
            <a:custGeom>
              <a:avLst/>
              <a:gdLst/>
              <a:ahLst/>
              <a:cxnLst/>
              <a:rect l="l" t="t" r="r" b="b"/>
              <a:pathLst>
                <a:path w="303" h="266" extrusionOk="0">
                  <a:moveTo>
                    <a:pt x="303" y="114"/>
                  </a:moveTo>
                  <a:lnTo>
                    <a:pt x="303" y="114"/>
                  </a:lnTo>
                  <a:lnTo>
                    <a:pt x="284" y="76"/>
                  </a:lnTo>
                  <a:lnTo>
                    <a:pt x="265" y="38"/>
                  </a:lnTo>
                  <a:lnTo>
                    <a:pt x="227" y="20"/>
                  </a:lnTo>
                  <a:lnTo>
                    <a:pt x="189" y="1"/>
                  </a:lnTo>
                  <a:lnTo>
                    <a:pt x="133" y="1"/>
                  </a:lnTo>
                  <a:lnTo>
                    <a:pt x="95" y="1"/>
                  </a:lnTo>
                  <a:lnTo>
                    <a:pt x="57" y="20"/>
                  </a:lnTo>
                  <a:lnTo>
                    <a:pt x="19" y="57"/>
                  </a:lnTo>
                  <a:lnTo>
                    <a:pt x="19" y="57"/>
                  </a:lnTo>
                  <a:lnTo>
                    <a:pt x="0" y="114"/>
                  </a:lnTo>
                  <a:lnTo>
                    <a:pt x="0" y="171"/>
                  </a:lnTo>
                  <a:lnTo>
                    <a:pt x="38" y="209"/>
                  </a:lnTo>
                  <a:lnTo>
                    <a:pt x="76" y="247"/>
                  </a:lnTo>
                  <a:lnTo>
                    <a:pt x="133" y="266"/>
                  </a:lnTo>
                  <a:lnTo>
                    <a:pt x="189" y="266"/>
                  </a:lnTo>
                  <a:lnTo>
                    <a:pt x="246" y="247"/>
                  </a:lnTo>
                  <a:lnTo>
                    <a:pt x="284" y="190"/>
                  </a:lnTo>
                  <a:lnTo>
                    <a:pt x="284" y="190"/>
                  </a:lnTo>
                  <a:lnTo>
                    <a:pt x="303" y="152"/>
                  </a:lnTo>
                  <a:lnTo>
                    <a:pt x="303" y="114"/>
                  </a:lnTo>
                  <a:lnTo>
                    <a:pt x="303" y="11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2" name="Google Shape;3902;p39"/>
            <p:cNvSpPr/>
            <p:nvPr/>
          </p:nvSpPr>
          <p:spPr>
            <a:xfrm>
              <a:off x="3327441" y="3661008"/>
              <a:ext cx="113879" cy="33912"/>
            </a:xfrm>
            <a:custGeom>
              <a:avLst/>
              <a:gdLst/>
              <a:ahLst/>
              <a:cxnLst/>
              <a:rect l="l" t="t" r="r" b="b"/>
              <a:pathLst>
                <a:path w="4070" h="1212" extrusionOk="0">
                  <a:moveTo>
                    <a:pt x="1" y="133"/>
                  </a:moveTo>
                  <a:lnTo>
                    <a:pt x="1" y="133"/>
                  </a:lnTo>
                  <a:lnTo>
                    <a:pt x="20" y="171"/>
                  </a:lnTo>
                  <a:lnTo>
                    <a:pt x="76" y="285"/>
                  </a:lnTo>
                  <a:lnTo>
                    <a:pt x="190" y="436"/>
                  </a:lnTo>
                  <a:lnTo>
                    <a:pt x="341" y="625"/>
                  </a:lnTo>
                  <a:lnTo>
                    <a:pt x="455" y="720"/>
                  </a:lnTo>
                  <a:lnTo>
                    <a:pt x="587" y="814"/>
                  </a:lnTo>
                  <a:lnTo>
                    <a:pt x="739" y="909"/>
                  </a:lnTo>
                  <a:lnTo>
                    <a:pt x="909" y="985"/>
                  </a:lnTo>
                  <a:lnTo>
                    <a:pt x="1098" y="1060"/>
                  </a:lnTo>
                  <a:lnTo>
                    <a:pt x="1325" y="1117"/>
                  </a:lnTo>
                  <a:lnTo>
                    <a:pt x="1571" y="1174"/>
                  </a:lnTo>
                  <a:lnTo>
                    <a:pt x="1855" y="1193"/>
                  </a:lnTo>
                  <a:lnTo>
                    <a:pt x="1855" y="1193"/>
                  </a:lnTo>
                  <a:lnTo>
                    <a:pt x="2177" y="1212"/>
                  </a:lnTo>
                  <a:lnTo>
                    <a:pt x="2480" y="1193"/>
                  </a:lnTo>
                  <a:lnTo>
                    <a:pt x="2745" y="1136"/>
                  </a:lnTo>
                  <a:lnTo>
                    <a:pt x="2972" y="1079"/>
                  </a:lnTo>
                  <a:lnTo>
                    <a:pt x="3180" y="985"/>
                  </a:lnTo>
                  <a:lnTo>
                    <a:pt x="3369" y="890"/>
                  </a:lnTo>
                  <a:lnTo>
                    <a:pt x="3520" y="777"/>
                  </a:lnTo>
                  <a:lnTo>
                    <a:pt x="3653" y="644"/>
                  </a:lnTo>
                  <a:lnTo>
                    <a:pt x="3766" y="531"/>
                  </a:lnTo>
                  <a:lnTo>
                    <a:pt x="3842" y="417"/>
                  </a:lnTo>
                  <a:lnTo>
                    <a:pt x="3974" y="209"/>
                  </a:lnTo>
                  <a:lnTo>
                    <a:pt x="4050" y="58"/>
                  </a:lnTo>
                  <a:lnTo>
                    <a:pt x="4069" y="1"/>
                  </a:lnTo>
                  <a:lnTo>
                    <a:pt x="4069" y="1"/>
                  </a:lnTo>
                  <a:lnTo>
                    <a:pt x="3993" y="39"/>
                  </a:lnTo>
                  <a:lnTo>
                    <a:pt x="3785" y="152"/>
                  </a:lnTo>
                  <a:lnTo>
                    <a:pt x="3464" y="285"/>
                  </a:lnTo>
                  <a:lnTo>
                    <a:pt x="3255" y="341"/>
                  </a:lnTo>
                  <a:lnTo>
                    <a:pt x="3009" y="398"/>
                  </a:lnTo>
                  <a:lnTo>
                    <a:pt x="2726" y="455"/>
                  </a:lnTo>
                  <a:lnTo>
                    <a:pt x="2423" y="493"/>
                  </a:lnTo>
                  <a:lnTo>
                    <a:pt x="2101" y="512"/>
                  </a:lnTo>
                  <a:lnTo>
                    <a:pt x="1742" y="493"/>
                  </a:lnTo>
                  <a:lnTo>
                    <a:pt x="1344" y="455"/>
                  </a:lnTo>
                  <a:lnTo>
                    <a:pt x="928" y="379"/>
                  </a:lnTo>
                  <a:lnTo>
                    <a:pt x="474" y="285"/>
                  </a:lnTo>
                  <a:lnTo>
                    <a:pt x="1" y="133"/>
                  </a:lnTo>
                  <a:lnTo>
                    <a:pt x="1" y="133"/>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3" name="Google Shape;3903;p39"/>
            <p:cNvSpPr/>
            <p:nvPr/>
          </p:nvSpPr>
          <p:spPr>
            <a:xfrm>
              <a:off x="3363452" y="3622367"/>
              <a:ext cx="41858" cy="29155"/>
            </a:xfrm>
            <a:custGeom>
              <a:avLst/>
              <a:gdLst/>
              <a:ahLst/>
              <a:cxnLst/>
              <a:rect l="l" t="t" r="r" b="b"/>
              <a:pathLst>
                <a:path w="1496" h="1042" extrusionOk="0">
                  <a:moveTo>
                    <a:pt x="0" y="1041"/>
                  </a:moveTo>
                  <a:lnTo>
                    <a:pt x="0" y="1041"/>
                  </a:lnTo>
                  <a:lnTo>
                    <a:pt x="38" y="928"/>
                  </a:lnTo>
                  <a:lnTo>
                    <a:pt x="114" y="833"/>
                  </a:lnTo>
                  <a:lnTo>
                    <a:pt x="190" y="701"/>
                  </a:lnTo>
                  <a:lnTo>
                    <a:pt x="303" y="587"/>
                  </a:lnTo>
                  <a:lnTo>
                    <a:pt x="455" y="492"/>
                  </a:lnTo>
                  <a:lnTo>
                    <a:pt x="530" y="473"/>
                  </a:lnTo>
                  <a:lnTo>
                    <a:pt x="606" y="436"/>
                  </a:lnTo>
                  <a:lnTo>
                    <a:pt x="701" y="436"/>
                  </a:lnTo>
                  <a:lnTo>
                    <a:pt x="795" y="436"/>
                  </a:lnTo>
                  <a:lnTo>
                    <a:pt x="795" y="436"/>
                  </a:lnTo>
                  <a:lnTo>
                    <a:pt x="966" y="473"/>
                  </a:lnTo>
                  <a:lnTo>
                    <a:pt x="1117" y="549"/>
                  </a:lnTo>
                  <a:lnTo>
                    <a:pt x="1249" y="625"/>
                  </a:lnTo>
                  <a:lnTo>
                    <a:pt x="1344" y="719"/>
                  </a:lnTo>
                  <a:lnTo>
                    <a:pt x="1401" y="814"/>
                  </a:lnTo>
                  <a:lnTo>
                    <a:pt x="1458" y="890"/>
                  </a:lnTo>
                  <a:lnTo>
                    <a:pt x="1495" y="965"/>
                  </a:lnTo>
                  <a:lnTo>
                    <a:pt x="1495" y="965"/>
                  </a:lnTo>
                  <a:lnTo>
                    <a:pt x="1495" y="814"/>
                  </a:lnTo>
                  <a:lnTo>
                    <a:pt x="1458" y="663"/>
                  </a:lnTo>
                  <a:lnTo>
                    <a:pt x="1420" y="473"/>
                  </a:lnTo>
                  <a:lnTo>
                    <a:pt x="1344" y="303"/>
                  </a:lnTo>
                  <a:lnTo>
                    <a:pt x="1268" y="209"/>
                  </a:lnTo>
                  <a:lnTo>
                    <a:pt x="1212" y="133"/>
                  </a:lnTo>
                  <a:lnTo>
                    <a:pt x="1117" y="76"/>
                  </a:lnTo>
                  <a:lnTo>
                    <a:pt x="1022" y="38"/>
                  </a:lnTo>
                  <a:lnTo>
                    <a:pt x="909" y="0"/>
                  </a:lnTo>
                  <a:lnTo>
                    <a:pt x="776" y="0"/>
                  </a:lnTo>
                  <a:lnTo>
                    <a:pt x="776" y="0"/>
                  </a:lnTo>
                  <a:lnTo>
                    <a:pt x="625" y="0"/>
                  </a:lnTo>
                  <a:lnTo>
                    <a:pt x="511" y="38"/>
                  </a:lnTo>
                  <a:lnTo>
                    <a:pt x="398" y="95"/>
                  </a:lnTo>
                  <a:lnTo>
                    <a:pt x="303" y="171"/>
                  </a:lnTo>
                  <a:lnTo>
                    <a:pt x="228" y="246"/>
                  </a:lnTo>
                  <a:lnTo>
                    <a:pt x="171" y="322"/>
                  </a:lnTo>
                  <a:lnTo>
                    <a:pt x="114" y="417"/>
                  </a:lnTo>
                  <a:lnTo>
                    <a:pt x="76" y="511"/>
                  </a:lnTo>
                  <a:lnTo>
                    <a:pt x="19" y="701"/>
                  </a:lnTo>
                  <a:lnTo>
                    <a:pt x="0" y="871"/>
                  </a:lnTo>
                  <a:lnTo>
                    <a:pt x="0" y="1041"/>
                  </a:lnTo>
                  <a:lnTo>
                    <a:pt x="0" y="104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4" name="Google Shape;3904;p39"/>
            <p:cNvSpPr/>
            <p:nvPr/>
          </p:nvSpPr>
          <p:spPr>
            <a:xfrm>
              <a:off x="3216779" y="3621304"/>
              <a:ext cx="93761" cy="93733"/>
            </a:xfrm>
            <a:custGeom>
              <a:avLst/>
              <a:gdLst/>
              <a:ahLst/>
              <a:cxnLst/>
              <a:rect l="l" t="t" r="r" b="b"/>
              <a:pathLst>
                <a:path w="3351" h="3350" extrusionOk="0">
                  <a:moveTo>
                    <a:pt x="1515" y="1"/>
                  </a:moveTo>
                  <a:lnTo>
                    <a:pt x="1344" y="38"/>
                  </a:lnTo>
                  <a:lnTo>
                    <a:pt x="1193" y="76"/>
                  </a:lnTo>
                  <a:lnTo>
                    <a:pt x="1042" y="114"/>
                  </a:lnTo>
                  <a:lnTo>
                    <a:pt x="890" y="190"/>
                  </a:lnTo>
                  <a:lnTo>
                    <a:pt x="758" y="265"/>
                  </a:lnTo>
                  <a:lnTo>
                    <a:pt x="625" y="360"/>
                  </a:lnTo>
                  <a:lnTo>
                    <a:pt x="493" y="474"/>
                  </a:lnTo>
                  <a:lnTo>
                    <a:pt x="379" y="606"/>
                  </a:lnTo>
                  <a:lnTo>
                    <a:pt x="266" y="739"/>
                  </a:lnTo>
                  <a:lnTo>
                    <a:pt x="190" y="871"/>
                  </a:lnTo>
                  <a:lnTo>
                    <a:pt x="114" y="1022"/>
                  </a:lnTo>
                  <a:lnTo>
                    <a:pt x="58" y="1174"/>
                  </a:lnTo>
                  <a:lnTo>
                    <a:pt x="20" y="1325"/>
                  </a:lnTo>
                  <a:lnTo>
                    <a:pt x="1" y="1477"/>
                  </a:lnTo>
                  <a:lnTo>
                    <a:pt x="1" y="1647"/>
                  </a:lnTo>
                  <a:lnTo>
                    <a:pt x="1" y="1817"/>
                  </a:lnTo>
                  <a:lnTo>
                    <a:pt x="20" y="1987"/>
                  </a:lnTo>
                  <a:lnTo>
                    <a:pt x="58" y="2139"/>
                  </a:lnTo>
                  <a:lnTo>
                    <a:pt x="114" y="2309"/>
                  </a:lnTo>
                  <a:lnTo>
                    <a:pt x="190" y="2442"/>
                  </a:lnTo>
                  <a:lnTo>
                    <a:pt x="266" y="2593"/>
                  </a:lnTo>
                  <a:lnTo>
                    <a:pt x="379" y="2725"/>
                  </a:lnTo>
                  <a:lnTo>
                    <a:pt x="493" y="2858"/>
                  </a:lnTo>
                  <a:lnTo>
                    <a:pt x="625" y="2971"/>
                  </a:lnTo>
                  <a:lnTo>
                    <a:pt x="758" y="3066"/>
                  </a:lnTo>
                  <a:lnTo>
                    <a:pt x="890" y="3161"/>
                  </a:lnTo>
                  <a:lnTo>
                    <a:pt x="1042" y="3236"/>
                  </a:lnTo>
                  <a:lnTo>
                    <a:pt x="1193" y="3274"/>
                  </a:lnTo>
                  <a:lnTo>
                    <a:pt x="1344" y="3312"/>
                  </a:lnTo>
                  <a:lnTo>
                    <a:pt x="1515" y="3350"/>
                  </a:lnTo>
                  <a:lnTo>
                    <a:pt x="1836" y="3350"/>
                  </a:lnTo>
                  <a:lnTo>
                    <a:pt x="2007" y="3312"/>
                  </a:lnTo>
                  <a:lnTo>
                    <a:pt x="2158" y="3274"/>
                  </a:lnTo>
                  <a:lnTo>
                    <a:pt x="2309" y="3236"/>
                  </a:lnTo>
                  <a:lnTo>
                    <a:pt x="2461" y="3161"/>
                  </a:lnTo>
                  <a:lnTo>
                    <a:pt x="2593" y="3085"/>
                  </a:lnTo>
                  <a:lnTo>
                    <a:pt x="2726" y="2990"/>
                  </a:lnTo>
                  <a:lnTo>
                    <a:pt x="2858" y="2877"/>
                  </a:lnTo>
                  <a:lnTo>
                    <a:pt x="2972" y="2744"/>
                  </a:lnTo>
                  <a:lnTo>
                    <a:pt x="3085" y="2612"/>
                  </a:lnTo>
                  <a:lnTo>
                    <a:pt x="3161" y="2461"/>
                  </a:lnTo>
                  <a:lnTo>
                    <a:pt x="3237" y="2328"/>
                  </a:lnTo>
                  <a:lnTo>
                    <a:pt x="3293" y="2177"/>
                  </a:lnTo>
                  <a:lnTo>
                    <a:pt x="3331" y="2006"/>
                  </a:lnTo>
                  <a:lnTo>
                    <a:pt x="3350" y="1855"/>
                  </a:lnTo>
                  <a:lnTo>
                    <a:pt x="3350" y="1685"/>
                  </a:lnTo>
                  <a:lnTo>
                    <a:pt x="3350" y="1514"/>
                  </a:lnTo>
                  <a:lnTo>
                    <a:pt x="3331" y="1344"/>
                  </a:lnTo>
                  <a:lnTo>
                    <a:pt x="3293" y="1193"/>
                  </a:lnTo>
                  <a:lnTo>
                    <a:pt x="3237" y="1041"/>
                  </a:lnTo>
                  <a:lnTo>
                    <a:pt x="3161" y="890"/>
                  </a:lnTo>
                  <a:lnTo>
                    <a:pt x="3085" y="757"/>
                  </a:lnTo>
                  <a:lnTo>
                    <a:pt x="2972" y="625"/>
                  </a:lnTo>
                  <a:lnTo>
                    <a:pt x="2858" y="493"/>
                  </a:lnTo>
                  <a:lnTo>
                    <a:pt x="2726" y="379"/>
                  </a:lnTo>
                  <a:lnTo>
                    <a:pt x="2593" y="284"/>
                  </a:lnTo>
                  <a:lnTo>
                    <a:pt x="2461" y="209"/>
                  </a:lnTo>
                  <a:lnTo>
                    <a:pt x="2309" y="133"/>
                  </a:lnTo>
                  <a:lnTo>
                    <a:pt x="2158" y="76"/>
                  </a:lnTo>
                  <a:lnTo>
                    <a:pt x="2007" y="38"/>
                  </a:lnTo>
                  <a:lnTo>
                    <a:pt x="1836" y="19"/>
                  </a:lnTo>
                  <a:lnTo>
                    <a:pt x="1685"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5" name="Google Shape;3905;p39"/>
            <p:cNvSpPr/>
            <p:nvPr/>
          </p:nvSpPr>
          <p:spPr>
            <a:xfrm>
              <a:off x="3216779" y="3621304"/>
              <a:ext cx="93761" cy="93733"/>
            </a:xfrm>
            <a:custGeom>
              <a:avLst/>
              <a:gdLst/>
              <a:ahLst/>
              <a:cxnLst/>
              <a:rect l="l" t="t" r="r" b="b"/>
              <a:pathLst>
                <a:path w="3351" h="3350" fill="none" extrusionOk="0">
                  <a:moveTo>
                    <a:pt x="1685" y="1"/>
                  </a:moveTo>
                  <a:lnTo>
                    <a:pt x="1685" y="1"/>
                  </a:lnTo>
                  <a:lnTo>
                    <a:pt x="1515" y="1"/>
                  </a:lnTo>
                  <a:lnTo>
                    <a:pt x="1344" y="38"/>
                  </a:lnTo>
                  <a:lnTo>
                    <a:pt x="1193" y="76"/>
                  </a:lnTo>
                  <a:lnTo>
                    <a:pt x="1042" y="114"/>
                  </a:lnTo>
                  <a:lnTo>
                    <a:pt x="890" y="190"/>
                  </a:lnTo>
                  <a:lnTo>
                    <a:pt x="758" y="265"/>
                  </a:lnTo>
                  <a:lnTo>
                    <a:pt x="625" y="360"/>
                  </a:lnTo>
                  <a:lnTo>
                    <a:pt x="493" y="474"/>
                  </a:lnTo>
                  <a:lnTo>
                    <a:pt x="493" y="474"/>
                  </a:lnTo>
                  <a:lnTo>
                    <a:pt x="379" y="606"/>
                  </a:lnTo>
                  <a:lnTo>
                    <a:pt x="266" y="739"/>
                  </a:lnTo>
                  <a:lnTo>
                    <a:pt x="190" y="871"/>
                  </a:lnTo>
                  <a:lnTo>
                    <a:pt x="114" y="1022"/>
                  </a:lnTo>
                  <a:lnTo>
                    <a:pt x="58" y="1174"/>
                  </a:lnTo>
                  <a:lnTo>
                    <a:pt x="20" y="1325"/>
                  </a:lnTo>
                  <a:lnTo>
                    <a:pt x="1" y="1477"/>
                  </a:lnTo>
                  <a:lnTo>
                    <a:pt x="1" y="1647"/>
                  </a:lnTo>
                  <a:lnTo>
                    <a:pt x="1" y="1647"/>
                  </a:lnTo>
                  <a:lnTo>
                    <a:pt x="1" y="1817"/>
                  </a:lnTo>
                  <a:lnTo>
                    <a:pt x="20" y="1987"/>
                  </a:lnTo>
                  <a:lnTo>
                    <a:pt x="58" y="2139"/>
                  </a:lnTo>
                  <a:lnTo>
                    <a:pt x="114" y="2309"/>
                  </a:lnTo>
                  <a:lnTo>
                    <a:pt x="190" y="2442"/>
                  </a:lnTo>
                  <a:lnTo>
                    <a:pt x="266" y="2593"/>
                  </a:lnTo>
                  <a:lnTo>
                    <a:pt x="379" y="2725"/>
                  </a:lnTo>
                  <a:lnTo>
                    <a:pt x="493" y="2858"/>
                  </a:lnTo>
                  <a:lnTo>
                    <a:pt x="493" y="2858"/>
                  </a:lnTo>
                  <a:lnTo>
                    <a:pt x="625" y="2971"/>
                  </a:lnTo>
                  <a:lnTo>
                    <a:pt x="758" y="3066"/>
                  </a:lnTo>
                  <a:lnTo>
                    <a:pt x="890" y="3161"/>
                  </a:lnTo>
                  <a:lnTo>
                    <a:pt x="1042" y="3236"/>
                  </a:lnTo>
                  <a:lnTo>
                    <a:pt x="1193" y="3274"/>
                  </a:lnTo>
                  <a:lnTo>
                    <a:pt x="1344" y="3312"/>
                  </a:lnTo>
                  <a:lnTo>
                    <a:pt x="1515" y="3350"/>
                  </a:lnTo>
                  <a:lnTo>
                    <a:pt x="1685" y="3350"/>
                  </a:lnTo>
                  <a:lnTo>
                    <a:pt x="1685" y="3350"/>
                  </a:lnTo>
                  <a:lnTo>
                    <a:pt x="1836" y="3350"/>
                  </a:lnTo>
                  <a:lnTo>
                    <a:pt x="2007" y="3312"/>
                  </a:lnTo>
                  <a:lnTo>
                    <a:pt x="2158" y="3274"/>
                  </a:lnTo>
                  <a:lnTo>
                    <a:pt x="2309" y="3236"/>
                  </a:lnTo>
                  <a:lnTo>
                    <a:pt x="2461" y="3161"/>
                  </a:lnTo>
                  <a:lnTo>
                    <a:pt x="2593" y="3085"/>
                  </a:lnTo>
                  <a:lnTo>
                    <a:pt x="2726" y="2990"/>
                  </a:lnTo>
                  <a:lnTo>
                    <a:pt x="2858" y="2877"/>
                  </a:lnTo>
                  <a:lnTo>
                    <a:pt x="2858" y="2877"/>
                  </a:lnTo>
                  <a:lnTo>
                    <a:pt x="2972" y="2744"/>
                  </a:lnTo>
                  <a:lnTo>
                    <a:pt x="3085" y="2612"/>
                  </a:lnTo>
                  <a:lnTo>
                    <a:pt x="3161" y="2461"/>
                  </a:lnTo>
                  <a:lnTo>
                    <a:pt x="3237" y="2328"/>
                  </a:lnTo>
                  <a:lnTo>
                    <a:pt x="3293" y="2177"/>
                  </a:lnTo>
                  <a:lnTo>
                    <a:pt x="3331" y="2006"/>
                  </a:lnTo>
                  <a:lnTo>
                    <a:pt x="3350" y="1855"/>
                  </a:lnTo>
                  <a:lnTo>
                    <a:pt x="3350" y="1685"/>
                  </a:lnTo>
                  <a:lnTo>
                    <a:pt x="3350" y="1685"/>
                  </a:lnTo>
                  <a:lnTo>
                    <a:pt x="3350" y="1514"/>
                  </a:lnTo>
                  <a:lnTo>
                    <a:pt x="3331" y="1344"/>
                  </a:lnTo>
                  <a:lnTo>
                    <a:pt x="3293" y="1193"/>
                  </a:lnTo>
                  <a:lnTo>
                    <a:pt x="3237" y="1041"/>
                  </a:lnTo>
                  <a:lnTo>
                    <a:pt x="3161" y="890"/>
                  </a:lnTo>
                  <a:lnTo>
                    <a:pt x="3085" y="757"/>
                  </a:lnTo>
                  <a:lnTo>
                    <a:pt x="2972" y="625"/>
                  </a:lnTo>
                  <a:lnTo>
                    <a:pt x="2858" y="493"/>
                  </a:lnTo>
                  <a:lnTo>
                    <a:pt x="2858" y="493"/>
                  </a:lnTo>
                  <a:lnTo>
                    <a:pt x="2726" y="379"/>
                  </a:lnTo>
                  <a:lnTo>
                    <a:pt x="2593" y="284"/>
                  </a:lnTo>
                  <a:lnTo>
                    <a:pt x="2461" y="209"/>
                  </a:lnTo>
                  <a:lnTo>
                    <a:pt x="2309" y="133"/>
                  </a:lnTo>
                  <a:lnTo>
                    <a:pt x="2158" y="76"/>
                  </a:lnTo>
                  <a:lnTo>
                    <a:pt x="2007" y="38"/>
                  </a:lnTo>
                  <a:lnTo>
                    <a:pt x="1836" y="19"/>
                  </a:lnTo>
                  <a:lnTo>
                    <a:pt x="168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6" name="Google Shape;3906;p39"/>
            <p:cNvSpPr/>
            <p:nvPr/>
          </p:nvSpPr>
          <p:spPr>
            <a:xfrm>
              <a:off x="3234267" y="3635602"/>
              <a:ext cx="22272" cy="21740"/>
            </a:xfrm>
            <a:custGeom>
              <a:avLst/>
              <a:gdLst/>
              <a:ahLst/>
              <a:cxnLst/>
              <a:rect l="l" t="t" r="r" b="b"/>
              <a:pathLst>
                <a:path w="796" h="777" extrusionOk="0">
                  <a:moveTo>
                    <a:pt x="644" y="682"/>
                  </a:moveTo>
                  <a:lnTo>
                    <a:pt x="644" y="682"/>
                  </a:lnTo>
                  <a:lnTo>
                    <a:pt x="587" y="738"/>
                  </a:lnTo>
                  <a:lnTo>
                    <a:pt x="530" y="757"/>
                  </a:lnTo>
                  <a:lnTo>
                    <a:pt x="454" y="776"/>
                  </a:lnTo>
                  <a:lnTo>
                    <a:pt x="398" y="776"/>
                  </a:lnTo>
                  <a:lnTo>
                    <a:pt x="398" y="776"/>
                  </a:lnTo>
                  <a:lnTo>
                    <a:pt x="322" y="776"/>
                  </a:lnTo>
                  <a:lnTo>
                    <a:pt x="246" y="757"/>
                  </a:lnTo>
                  <a:lnTo>
                    <a:pt x="190" y="720"/>
                  </a:lnTo>
                  <a:lnTo>
                    <a:pt x="133" y="682"/>
                  </a:lnTo>
                  <a:lnTo>
                    <a:pt x="133" y="682"/>
                  </a:lnTo>
                  <a:lnTo>
                    <a:pt x="76" y="606"/>
                  </a:lnTo>
                  <a:lnTo>
                    <a:pt x="38" y="549"/>
                  </a:lnTo>
                  <a:lnTo>
                    <a:pt x="19" y="474"/>
                  </a:lnTo>
                  <a:lnTo>
                    <a:pt x="0" y="398"/>
                  </a:lnTo>
                  <a:lnTo>
                    <a:pt x="0" y="398"/>
                  </a:lnTo>
                  <a:lnTo>
                    <a:pt x="19" y="322"/>
                  </a:lnTo>
                  <a:lnTo>
                    <a:pt x="38" y="246"/>
                  </a:lnTo>
                  <a:lnTo>
                    <a:pt x="76" y="190"/>
                  </a:lnTo>
                  <a:lnTo>
                    <a:pt x="133" y="114"/>
                  </a:lnTo>
                  <a:lnTo>
                    <a:pt x="133" y="114"/>
                  </a:lnTo>
                  <a:lnTo>
                    <a:pt x="190" y="76"/>
                  </a:lnTo>
                  <a:lnTo>
                    <a:pt x="246" y="38"/>
                  </a:lnTo>
                  <a:lnTo>
                    <a:pt x="322" y="0"/>
                  </a:lnTo>
                  <a:lnTo>
                    <a:pt x="398" y="0"/>
                  </a:lnTo>
                  <a:lnTo>
                    <a:pt x="398" y="0"/>
                  </a:lnTo>
                  <a:lnTo>
                    <a:pt x="454" y="19"/>
                  </a:lnTo>
                  <a:lnTo>
                    <a:pt x="530" y="38"/>
                  </a:lnTo>
                  <a:lnTo>
                    <a:pt x="587" y="95"/>
                  </a:lnTo>
                  <a:lnTo>
                    <a:pt x="644" y="133"/>
                  </a:lnTo>
                  <a:lnTo>
                    <a:pt x="644" y="133"/>
                  </a:lnTo>
                  <a:lnTo>
                    <a:pt x="719" y="190"/>
                  </a:lnTo>
                  <a:lnTo>
                    <a:pt x="757" y="265"/>
                  </a:lnTo>
                  <a:lnTo>
                    <a:pt x="776" y="322"/>
                  </a:lnTo>
                  <a:lnTo>
                    <a:pt x="795" y="398"/>
                  </a:lnTo>
                  <a:lnTo>
                    <a:pt x="795" y="398"/>
                  </a:lnTo>
                  <a:lnTo>
                    <a:pt x="776" y="474"/>
                  </a:lnTo>
                  <a:lnTo>
                    <a:pt x="757" y="549"/>
                  </a:lnTo>
                  <a:lnTo>
                    <a:pt x="719" y="625"/>
                  </a:lnTo>
                  <a:lnTo>
                    <a:pt x="644" y="682"/>
                  </a:lnTo>
                  <a:lnTo>
                    <a:pt x="644" y="682"/>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7" name="Google Shape;3907;p39"/>
            <p:cNvSpPr/>
            <p:nvPr/>
          </p:nvSpPr>
          <p:spPr>
            <a:xfrm>
              <a:off x="3450806" y="3613889"/>
              <a:ext cx="97454" cy="97454"/>
            </a:xfrm>
            <a:custGeom>
              <a:avLst/>
              <a:gdLst/>
              <a:ahLst/>
              <a:cxnLst/>
              <a:rect l="l" t="t" r="r" b="b"/>
              <a:pathLst>
                <a:path w="3483" h="3483" extrusionOk="0">
                  <a:moveTo>
                    <a:pt x="1761" y="1"/>
                  </a:moveTo>
                  <a:lnTo>
                    <a:pt x="1571" y="20"/>
                  </a:lnTo>
                  <a:lnTo>
                    <a:pt x="1401" y="38"/>
                  </a:lnTo>
                  <a:lnTo>
                    <a:pt x="1231" y="76"/>
                  </a:lnTo>
                  <a:lnTo>
                    <a:pt x="1079" y="133"/>
                  </a:lnTo>
                  <a:lnTo>
                    <a:pt x="928" y="209"/>
                  </a:lnTo>
                  <a:lnTo>
                    <a:pt x="777" y="284"/>
                  </a:lnTo>
                  <a:lnTo>
                    <a:pt x="644" y="398"/>
                  </a:lnTo>
                  <a:lnTo>
                    <a:pt x="512" y="512"/>
                  </a:lnTo>
                  <a:lnTo>
                    <a:pt x="398" y="644"/>
                  </a:lnTo>
                  <a:lnTo>
                    <a:pt x="285" y="776"/>
                  </a:lnTo>
                  <a:lnTo>
                    <a:pt x="190" y="909"/>
                  </a:lnTo>
                  <a:lnTo>
                    <a:pt x="133" y="1060"/>
                  </a:lnTo>
                  <a:lnTo>
                    <a:pt x="76" y="1212"/>
                  </a:lnTo>
                  <a:lnTo>
                    <a:pt x="20" y="1382"/>
                  </a:lnTo>
                  <a:lnTo>
                    <a:pt x="1" y="1552"/>
                  </a:lnTo>
                  <a:lnTo>
                    <a:pt x="1" y="1723"/>
                  </a:lnTo>
                  <a:lnTo>
                    <a:pt x="1" y="1893"/>
                  </a:lnTo>
                  <a:lnTo>
                    <a:pt x="20" y="2063"/>
                  </a:lnTo>
                  <a:lnTo>
                    <a:pt x="76" y="2234"/>
                  </a:lnTo>
                  <a:lnTo>
                    <a:pt x="133" y="2385"/>
                  </a:lnTo>
                  <a:lnTo>
                    <a:pt x="190" y="2536"/>
                  </a:lnTo>
                  <a:lnTo>
                    <a:pt x="285" y="2688"/>
                  </a:lnTo>
                  <a:lnTo>
                    <a:pt x="398" y="2820"/>
                  </a:lnTo>
                  <a:lnTo>
                    <a:pt x="512" y="2953"/>
                  </a:lnTo>
                  <a:lnTo>
                    <a:pt x="644" y="3085"/>
                  </a:lnTo>
                  <a:lnTo>
                    <a:pt x="777" y="3180"/>
                  </a:lnTo>
                  <a:lnTo>
                    <a:pt x="928" y="3274"/>
                  </a:lnTo>
                  <a:lnTo>
                    <a:pt x="1079" y="3350"/>
                  </a:lnTo>
                  <a:lnTo>
                    <a:pt x="1231" y="3407"/>
                  </a:lnTo>
                  <a:lnTo>
                    <a:pt x="1401" y="3445"/>
                  </a:lnTo>
                  <a:lnTo>
                    <a:pt x="1571" y="3482"/>
                  </a:lnTo>
                  <a:lnTo>
                    <a:pt x="1931" y="3482"/>
                  </a:lnTo>
                  <a:lnTo>
                    <a:pt x="2101" y="3463"/>
                  </a:lnTo>
                  <a:lnTo>
                    <a:pt x="2271" y="3407"/>
                  </a:lnTo>
                  <a:lnTo>
                    <a:pt x="2423" y="3350"/>
                  </a:lnTo>
                  <a:lnTo>
                    <a:pt x="2574" y="3293"/>
                  </a:lnTo>
                  <a:lnTo>
                    <a:pt x="2707" y="3199"/>
                  </a:lnTo>
                  <a:lnTo>
                    <a:pt x="2839" y="3085"/>
                  </a:lnTo>
                  <a:lnTo>
                    <a:pt x="2972" y="2972"/>
                  </a:lnTo>
                  <a:lnTo>
                    <a:pt x="3085" y="2839"/>
                  </a:lnTo>
                  <a:lnTo>
                    <a:pt x="3199" y="2707"/>
                  </a:lnTo>
                  <a:lnTo>
                    <a:pt x="3293" y="2574"/>
                  </a:lnTo>
                  <a:lnTo>
                    <a:pt x="3369" y="2423"/>
                  </a:lnTo>
                  <a:lnTo>
                    <a:pt x="3426" y="2271"/>
                  </a:lnTo>
                  <a:lnTo>
                    <a:pt x="3464" y="2101"/>
                  </a:lnTo>
                  <a:lnTo>
                    <a:pt x="3482" y="1931"/>
                  </a:lnTo>
                  <a:lnTo>
                    <a:pt x="3482" y="1760"/>
                  </a:lnTo>
                  <a:lnTo>
                    <a:pt x="3482" y="1571"/>
                  </a:lnTo>
                  <a:lnTo>
                    <a:pt x="3464" y="1401"/>
                  </a:lnTo>
                  <a:lnTo>
                    <a:pt x="3426" y="1250"/>
                  </a:lnTo>
                  <a:lnTo>
                    <a:pt x="3369" y="1079"/>
                  </a:lnTo>
                  <a:lnTo>
                    <a:pt x="3293" y="947"/>
                  </a:lnTo>
                  <a:lnTo>
                    <a:pt x="3199" y="795"/>
                  </a:lnTo>
                  <a:lnTo>
                    <a:pt x="3085" y="663"/>
                  </a:lnTo>
                  <a:lnTo>
                    <a:pt x="2972" y="530"/>
                  </a:lnTo>
                  <a:lnTo>
                    <a:pt x="2839" y="398"/>
                  </a:lnTo>
                  <a:lnTo>
                    <a:pt x="2707" y="303"/>
                  </a:lnTo>
                  <a:lnTo>
                    <a:pt x="2574" y="209"/>
                  </a:lnTo>
                  <a:lnTo>
                    <a:pt x="2423" y="133"/>
                  </a:lnTo>
                  <a:lnTo>
                    <a:pt x="2271" y="76"/>
                  </a:lnTo>
                  <a:lnTo>
                    <a:pt x="2101" y="38"/>
                  </a:lnTo>
                  <a:lnTo>
                    <a:pt x="1931" y="20"/>
                  </a:lnTo>
                  <a:lnTo>
                    <a:pt x="1761" y="1"/>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8" name="Google Shape;3908;p39"/>
            <p:cNvSpPr/>
            <p:nvPr/>
          </p:nvSpPr>
          <p:spPr>
            <a:xfrm>
              <a:off x="3450806" y="3613889"/>
              <a:ext cx="97454" cy="97454"/>
            </a:xfrm>
            <a:custGeom>
              <a:avLst/>
              <a:gdLst/>
              <a:ahLst/>
              <a:cxnLst/>
              <a:rect l="l" t="t" r="r" b="b"/>
              <a:pathLst>
                <a:path w="3483" h="3483" fill="none" extrusionOk="0">
                  <a:moveTo>
                    <a:pt x="1761" y="1"/>
                  </a:moveTo>
                  <a:lnTo>
                    <a:pt x="1761" y="1"/>
                  </a:lnTo>
                  <a:lnTo>
                    <a:pt x="1571" y="20"/>
                  </a:lnTo>
                  <a:lnTo>
                    <a:pt x="1401" y="38"/>
                  </a:lnTo>
                  <a:lnTo>
                    <a:pt x="1231" y="76"/>
                  </a:lnTo>
                  <a:lnTo>
                    <a:pt x="1079" y="133"/>
                  </a:lnTo>
                  <a:lnTo>
                    <a:pt x="928" y="209"/>
                  </a:lnTo>
                  <a:lnTo>
                    <a:pt x="777" y="284"/>
                  </a:lnTo>
                  <a:lnTo>
                    <a:pt x="644" y="398"/>
                  </a:lnTo>
                  <a:lnTo>
                    <a:pt x="512" y="512"/>
                  </a:lnTo>
                  <a:lnTo>
                    <a:pt x="512" y="512"/>
                  </a:lnTo>
                  <a:lnTo>
                    <a:pt x="398" y="644"/>
                  </a:lnTo>
                  <a:lnTo>
                    <a:pt x="285" y="776"/>
                  </a:lnTo>
                  <a:lnTo>
                    <a:pt x="190" y="909"/>
                  </a:lnTo>
                  <a:lnTo>
                    <a:pt x="133" y="1060"/>
                  </a:lnTo>
                  <a:lnTo>
                    <a:pt x="76" y="1212"/>
                  </a:lnTo>
                  <a:lnTo>
                    <a:pt x="20" y="1382"/>
                  </a:lnTo>
                  <a:lnTo>
                    <a:pt x="1" y="1552"/>
                  </a:lnTo>
                  <a:lnTo>
                    <a:pt x="1" y="1723"/>
                  </a:lnTo>
                  <a:lnTo>
                    <a:pt x="1" y="1723"/>
                  </a:lnTo>
                  <a:lnTo>
                    <a:pt x="1" y="1893"/>
                  </a:lnTo>
                  <a:lnTo>
                    <a:pt x="20" y="2063"/>
                  </a:lnTo>
                  <a:lnTo>
                    <a:pt x="76" y="2234"/>
                  </a:lnTo>
                  <a:lnTo>
                    <a:pt x="133" y="2385"/>
                  </a:lnTo>
                  <a:lnTo>
                    <a:pt x="190" y="2536"/>
                  </a:lnTo>
                  <a:lnTo>
                    <a:pt x="285" y="2688"/>
                  </a:lnTo>
                  <a:lnTo>
                    <a:pt x="398" y="2820"/>
                  </a:lnTo>
                  <a:lnTo>
                    <a:pt x="512" y="2953"/>
                  </a:lnTo>
                  <a:lnTo>
                    <a:pt x="512" y="2953"/>
                  </a:lnTo>
                  <a:lnTo>
                    <a:pt x="644" y="3085"/>
                  </a:lnTo>
                  <a:lnTo>
                    <a:pt x="777" y="3180"/>
                  </a:lnTo>
                  <a:lnTo>
                    <a:pt x="928" y="3274"/>
                  </a:lnTo>
                  <a:lnTo>
                    <a:pt x="1079" y="3350"/>
                  </a:lnTo>
                  <a:lnTo>
                    <a:pt x="1231" y="3407"/>
                  </a:lnTo>
                  <a:lnTo>
                    <a:pt x="1401" y="3445"/>
                  </a:lnTo>
                  <a:lnTo>
                    <a:pt x="1571" y="3482"/>
                  </a:lnTo>
                  <a:lnTo>
                    <a:pt x="1761" y="3482"/>
                  </a:lnTo>
                  <a:lnTo>
                    <a:pt x="1761" y="3482"/>
                  </a:lnTo>
                  <a:lnTo>
                    <a:pt x="1931" y="3482"/>
                  </a:lnTo>
                  <a:lnTo>
                    <a:pt x="2101" y="3463"/>
                  </a:lnTo>
                  <a:lnTo>
                    <a:pt x="2271" y="3407"/>
                  </a:lnTo>
                  <a:lnTo>
                    <a:pt x="2423" y="3350"/>
                  </a:lnTo>
                  <a:lnTo>
                    <a:pt x="2574" y="3293"/>
                  </a:lnTo>
                  <a:lnTo>
                    <a:pt x="2707" y="3199"/>
                  </a:lnTo>
                  <a:lnTo>
                    <a:pt x="2839" y="3085"/>
                  </a:lnTo>
                  <a:lnTo>
                    <a:pt x="2972" y="2972"/>
                  </a:lnTo>
                  <a:lnTo>
                    <a:pt x="2972" y="2972"/>
                  </a:lnTo>
                  <a:lnTo>
                    <a:pt x="3085" y="2839"/>
                  </a:lnTo>
                  <a:lnTo>
                    <a:pt x="3199" y="2707"/>
                  </a:lnTo>
                  <a:lnTo>
                    <a:pt x="3293" y="2574"/>
                  </a:lnTo>
                  <a:lnTo>
                    <a:pt x="3369" y="2423"/>
                  </a:lnTo>
                  <a:lnTo>
                    <a:pt x="3426" y="2271"/>
                  </a:lnTo>
                  <a:lnTo>
                    <a:pt x="3464" y="2101"/>
                  </a:lnTo>
                  <a:lnTo>
                    <a:pt x="3482" y="1931"/>
                  </a:lnTo>
                  <a:lnTo>
                    <a:pt x="3482" y="1760"/>
                  </a:lnTo>
                  <a:lnTo>
                    <a:pt x="3482" y="1760"/>
                  </a:lnTo>
                  <a:lnTo>
                    <a:pt x="3482" y="1571"/>
                  </a:lnTo>
                  <a:lnTo>
                    <a:pt x="3464" y="1401"/>
                  </a:lnTo>
                  <a:lnTo>
                    <a:pt x="3426" y="1250"/>
                  </a:lnTo>
                  <a:lnTo>
                    <a:pt x="3369" y="1079"/>
                  </a:lnTo>
                  <a:lnTo>
                    <a:pt x="3293" y="947"/>
                  </a:lnTo>
                  <a:lnTo>
                    <a:pt x="3199" y="795"/>
                  </a:lnTo>
                  <a:lnTo>
                    <a:pt x="3085" y="663"/>
                  </a:lnTo>
                  <a:lnTo>
                    <a:pt x="2972" y="530"/>
                  </a:lnTo>
                  <a:lnTo>
                    <a:pt x="2972" y="530"/>
                  </a:lnTo>
                  <a:lnTo>
                    <a:pt x="2839" y="398"/>
                  </a:lnTo>
                  <a:lnTo>
                    <a:pt x="2707" y="303"/>
                  </a:lnTo>
                  <a:lnTo>
                    <a:pt x="2574" y="209"/>
                  </a:lnTo>
                  <a:lnTo>
                    <a:pt x="2423" y="133"/>
                  </a:lnTo>
                  <a:lnTo>
                    <a:pt x="2271" y="76"/>
                  </a:lnTo>
                  <a:lnTo>
                    <a:pt x="2101" y="38"/>
                  </a:lnTo>
                  <a:lnTo>
                    <a:pt x="1931" y="20"/>
                  </a:lnTo>
                  <a:lnTo>
                    <a:pt x="176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3909" name="Google Shape;3909;p39"/>
            <p:cNvSpPr/>
            <p:nvPr/>
          </p:nvSpPr>
          <p:spPr>
            <a:xfrm>
              <a:off x="3504276" y="3629782"/>
              <a:ext cx="22272" cy="21740"/>
            </a:xfrm>
            <a:custGeom>
              <a:avLst/>
              <a:gdLst/>
              <a:ahLst/>
              <a:cxnLst/>
              <a:rect l="l" t="t" r="r" b="b"/>
              <a:pathLst>
                <a:path w="796" h="777" extrusionOk="0">
                  <a:moveTo>
                    <a:pt x="796" y="379"/>
                  </a:moveTo>
                  <a:lnTo>
                    <a:pt x="796" y="379"/>
                  </a:lnTo>
                  <a:lnTo>
                    <a:pt x="796" y="473"/>
                  </a:lnTo>
                  <a:lnTo>
                    <a:pt x="777" y="549"/>
                  </a:lnTo>
                  <a:lnTo>
                    <a:pt x="739" y="606"/>
                  </a:lnTo>
                  <a:lnTo>
                    <a:pt x="682" y="663"/>
                  </a:lnTo>
                  <a:lnTo>
                    <a:pt x="682" y="663"/>
                  </a:lnTo>
                  <a:lnTo>
                    <a:pt x="625" y="719"/>
                  </a:lnTo>
                  <a:lnTo>
                    <a:pt x="569" y="757"/>
                  </a:lnTo>
                  <a:lnTo>
                    <a:pt x="493" y="776"/>
                  </a:lnTo>
                  <a:lnTo>
                    <a:pt x="417" y="776"/>
                  </a:lnTo>
                  <a:lnTo>
                    <a:pt x="417" y="776"/>
                  </a:lnTo>
                  <a:lnTo>
                    <a:pt x="342" y="776"/>
                  </a:lnTo>
                  <a:lnTo>
                    <a:pt x="266" y="757"/>
                  </a:lnTo>
                  <a:lnTo>
                    <a:pt x="190" y="719"/>
                  </a:lnTo>
                  <a:lnTo>
                    <a:pt x="114" y="663"/>
                  </a:lnTo>
                  <a:lnTo>
                    <a:pt x="114" y="663"/>
                  </a:lnTo>
                  <a:lnTo>
                    <a:pt x="77" y="606"/>
                  </a:lnTo>
                  <a:lnTo>
                    <a:pt x="39" y="530"/>
                  </a:lnTo>
                  <a:lnTo>
                    <a:pt x="1" y="454"/>
                  </a:lnTo>
                  <a:lnTo>
                    <a:pt x="1" y="379"/>
                  </a:lnTo>
                  <a:lnTo>
                    <a:pt x="1" y="379"/>
                  </a:lnTo>
                  <a:lnTo>
                    <a:pt x="1" y="303"/>
                  </a:lnTo>
                  <a:lnTo>
                    <a:pt x="39" y="227"/>
                  </a:lnTo>
                  <a:lnTo>
                    <a:pt x="77" y="152"/>
                  </a:lnTo>
                  <a:lnTo>
                    <a:pt x="114" y="95"/>
                  </a:lnTo>
                  <a:lnTo>
                    <a:pt x="114" y="95"/>
                  </a:lnTo>
                  <a:lnTo>
                    <a:pt x="190" y="57"/>
                  </a:lnTo>
                  <a:lnTo>
                    <a:pt x="266" y="19"/>
                  </a:lnTo>
                  <a:lnTo>
                    <a:pt x="342" y="0"/>
                  </a:lnTo>
                  <a:lnTo>
                    <a:pt x="417" y="0"/>
                  </a:lnTo>
                  <a:lnTo>
                    <a:pt x="417" y="0"/>
                  </a:lnTo>
                  <a:lnTo>
                    <a:pt x="493" y="0"/>
                  </a:lnTo>
                  <a:lnTo>
                    <a:pt x="569" y="19"/>
                  </a:lnTo>
                  <a:lnTo>
                    <a:pt x="625" y="57"/>
                  </a:lnTo>
                  <a:lnTo>
                    <a:pt x="682" y="114"/>
                  </a:lnTo>
                  <a:lnTo>
                    <a:pt x="682" y="114"/>
                  </a:lnTo>
                  <a:lnTo>
                    <a:pt x="739" y="171"/>
                  </a:lnTo>
                  <a:lnTo>
                    <a:pt x="777" y="246"/>
                  </a:lnTo>
                  <a:lnTo>
                    <a:pt x="796" y="303"/>
                  </a:lnTo>
                  <a:lnTo>
                    <a:pt x="796" y="379"/>
                  </a:lnTo>
                  <a:lnTo>
                    <a:pt x="796" y="379"/>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sp>
        <p:nvSpPr>
          <p:cNvPr id="4" name="Rectangle: Diagonal Corners Rounded 3"/>
          <p:cNvSpPr/>
          <p:nvPr/>
        </p:nvSpPr>
        <p:spPr>
          <a:xfrm>
            <a:off x="180975" y="142875"/>
            <a:ext cx="8722754" cy="4853368"/>
          </a:xfrm>
          <a:prstGeom prst="round2Diag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589904" y="142875"/>
            <a:ext cx="204852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PRACTICE</a:t>
            </a:r>
          </a:p>
        </p:txBody>
      </p:sp>
      <p:sp>
        <p:nvSpPr>
          <p:cNvPr id="6" name="Rounded Rectangle 11"/>
          <p:cNvSpPr/>
          <p:nvPr/>
        </p:nvSpPr>
        <p:spPr>
          <a:xfrm>
            <a:off x="658531" y="833680"/>
            <a:ext cx="376955" cy="376955"/>
          </a:xfrm>
          <a:prstGeom prst="roundRect">
            <a:avLst/>
          </a:prstGeom>
          <a:solidFill>
            <a:srgbClr val="F26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48DA4"/>
              </a:solidFill>
              <a:latin typeface="Calibri" panose="020F0502020204030204"/>
            </a:endParaRPr>
          </a:p>
        </p:txBody>
      </p:sp>
      <p:sp>
        <p:nvSpPr>
          <p:cNvPr id="7" name="TextBox 6"/>
          <p:cNvSpPr txBox="1"/>
          <p:nvPr/>
        </p:nvSpPr>
        <p:spPr>
          <a:xfrm>
            <a:off x="681160" y="761945"/>
            <a:ext cx="337366" cy="553998"/>
          </a:xfrm>
          <a:prstGeom prst="rect">
            <a:avLst/>
          </a:prstGeom>
          <a:noFill/>
        </p:spPr>
        <p:txBody>
          <a:bodyPr wrap="square" rtlCol="0">
            <a:spAutoFit/>
          </a:bodyPr>
          <a:lstStyle/>
          <a:p>
            <a:pPr algn="ctr" defTabSz="685800">
              <a:buClrTx/>
            </a:pPr>
            <a:r>
              <a:rPr lang="en-US" sz="3000" b="1" kern="1200" dirty="0">
                <a:solidFill>
                  <a:prstClr val="white"/>
                </a:solidFill>
                <a:latin typeface="Myriad Pro" panose="020B0503030403020204" pitchFamily="34" charset="0"/>
                <a:ea typeface="+mn-ea"/>
                <a:cs typeface="+mn-cs"/>
              </a:rPr>
              <a:t>4</a:t>
            </a:r>
          </a:p>
        </p:txBody>
      </p:sp>
      <p:sp>
        <p:nvSpPr>
          <p:cNvPr id="8" name="TextBox 7"/>
          <p:cNvSpPr txBox="1"/>
          <p:nvPr/>
        </p:nvSpPr>
        <p:spPr>
          <a:xfrm>
            <a:off x="1041642" y="733460"/>
            <a:ext cx="7867897" cy="738664"/>
          </a:xfrm>
          <a:prstGeom prst="rect">
            <a:avLst/>
          </a:prstGeom>
          <a:noFill/>
        </p:spPr>
        <p:txBody>
          <a:bodyPr wrap="square">
            <a:spAutoFit/>
          </a:bodyPr>
          <a:lstStyle/>
          <a:p>
            <a:pPr defTabSz="685800">
              <a:buClrTx/>
            </a:pPr>
            <a:r>
              <a:rPr lang="en-US" sz="2100" b="1" kern="1200">
                <a:solidFill>
                  <a:prstClr val="black"/>
                </a:solidFill>
                <a:latin typeface="Arial" panose="020B0604020202020204" pitchFamily="34" charset="0"/>
                <a:ea typeface="+mn-ea"/>
                <a:cs typeface="Arial" panose="020B0604020202020204" pitchFamily="34" charset="0"/>
              </a:rPr>
              <a:t>Complete the text based on the conversation in Task 1. Use the correct form of the verbs in brackets. </a:t>
            </a:r>
            <a:endParaRPr lang="en-US" sz="2100" b="1" kern="1200" dirty="0">
              <a:solidFill>
                <a:prstClr val="black"/>
              </a:solidFill>
              <a:latin typeface="Arial" panose="020B0604020202020204" pitchFamily="34" charset="0"/>
              <a:ea typeface="+mn-ea"/>
              <a:cs typeface="Arial" panose="020B0604020202020204" pitchFamily="34" charset="0"/>
            </a:endParaRPr>
          </a:p>
        </p:txBody>
      </p:sp>
      <p:sp>
        <p:nvSpPr>
          <p:cNvPr id="9" name="TextBox 8"/>
          <p:cNvSpPr txBox="1"/>
          <p:nvPr/>
        </p:nvSpPr>
        <p:spPr>
          <a:xfrm>
            <a:off x="302645" y="1449040"/>
            <a:ext cx="8538710" cy="3920240"/>
          </a:xfrm>
          <a:prstGeom prst="rect">
            <a:avLst/>
          </a:prstGeom>
          <a:noFill/>
        </p:spPr>
        <p:txBody>
          <a:bodyPr wrap="square" rtlCol="0">
            <a:spAutoFit/>
          </a:bodyPr>
          <a:lstStyle/>
          <a:p>
            <a:pPr algn="just" defTabSz="685800">
              <a:lnSpc>
                <a:spcPct val="150000"/>
              </a:lnSpc>
              <a:buClrTx/>
            </a:pPr>
            <a:r>
              <a:rPr lang="en-US" sz="2100" kern="1200" dirty="0">
                <a:solidFill>
                  <a:srgbClr val="EE4000"/>
                </a:solidFill>
                <a:latin typeface="Helvetica" panose="020B0604020202020204" pitchFamily="2" charset="0"/>
                <a:ea typeface="+mn-ea"/>
                <a:cs typeface="+mn-cs"/>
              </a:rPr>
              <a:t>1. </a:t>
            </a:r>
            <a:r>
              <a:rPr lang="en-US" sz="2100" kern="1200" dirty="0">
                <a:solidFill>
                  <a:prstClr val="black"/>
                </a:solidFill>
                <a:latin typeface="Helvetica" panose="020B0604020202020204" pitchFamily="2" charset="0"/>
                <a:ea typeface="+mn-ea"/>
                <a:cs typeface="+mn-cs"/>
              </a:rPr>
              <a:t>Mai lives with her extended family, and she </a:t>
            </a:r>
            <a:r>
              <a:rPr lang="en-US" sz="2100" kern="1200" dirty="0">
                <a:solidFill>
                  <a:srgbClr val="3380F3"/>
                </a:solidFill>
                <a:latin typeface="Helvetica" panose="020B0604020202020204" pitchFamily="2" charset="0"/>
                <a:ea typeface="+mn-ea"/>
                <a:cs typeface="+mn-cs"/>
              </a:rPr>
              <a:t>has to</a:t>
            </a:r>
            <a:r>
              <a:rPr lang="en-US" sz="2100" kern="1200" dirty="0">
                <a:solidFill>
                  <a:prstClr val="black"/>
                </a:solidFill>
                <a:latin typeface="Helvetica" panose="020B0604020202020204" pitchFamily="2" charset="0"/>
                <a:ea typeface="+mn-ea"/>
                <a:cs typeface="+mn-cs"/>
              </a:rPr>
              <a:t>/ </a:t>
            </a:r>
            <a:r>
              <a:rPr lang="en-US" sz="2100" kern="1200" dirty="0">
                <a:solidFill>
                  <a:srgbClr val="3380F3"/>
                </a:solidFill>
                <a:latin typeface="Helvetica" panose="020B0604020202020204" pitchFamily="2" charset="0"/>
                <a:ea typeface="+mn-ea"/>
                <a:cs typeface="+mn-cs"/>
              </a:rPr>
              <a:t>should </a:t>
            </a:r>
            <a:r>
              <a:rPr lang="en-US" sz="2100" kern="1200" dirty="0">
                <a:solidFill>
                  <a:prstClr val="black"/>
                </a:solidFill>
                <a:latin typeface="Helvetica" panose="020B0604020202020204" pitchFamily="2" charset="0"/>
                <a:ea typeface="+mn-ea"/>
                <a:cs typeface="+mn-cs"/>
              </a:rPr>
              <a:t>learn to accept the differences between the generations.</a:t>
            </a:r>
          </a:p>
          <a:p>
            <a:pPr algn="just" defTabSz="685800">
              <a:lnSpc>
                <a:spcPct val="150000"/>
              </a:lnSpc>
              <a:buClrTx/>
            </a:pPr>
            <a:r>
              <a:rPr lang="en-US" sz="2100" kern="1200" dirty="0">
                <a:solidFill>
                  <a:srgbClr val="EE4000"/>
                </a:solidFill>
                <a:latin typeface="Helvetica" panose="020B0604020202020204" pitchFamily="2" charset="0"/>
                <a:ea typeface="+mn-ea"/>
                <a:cs typeface="+mn-cs"/>
              </a:rPr>
              <a:t>2. </a:t>
            </a:r>
            <a:r>
              <a:rPr lang="en-US" sz="2100" kern="1200" dirty="0">
                <a:solidFill>
                  <a:prstClr val="black"/>
                </a:solidFill>
                <a:latin typeface="Helvetica" panose="020B0604020202020204" pitchFamily="2" charset="0"/>
                <a:ea typeface="+mn-ea"/>
                <a:cs typeface="+mn-cs"/>
              </a:rPr>
              <a:t>Mai’s grandmother thinks women </a:t>
            </a:r>
            <a:r>
              <a:rPr lang="en-US" sz="2100" kern="1200" dirty="0">
                <a:solidFill>
                  <a:srgbClr val="3380F3"/>
                </a:solidFill>
                <a:latin typeface="Helvetica" panose="020B0604020202020204" pitchFamily="2" charset="0"/>
                <a:ea typeface="+mn-ea"/>
                <a:cs typeface="+mn-cs"/>
              </a:rPr>
              <a:t>have to</a:t>
            </a:r>
            <a:r>
              <a:rPr lang="en-US" sz="2100" kern="1200" dirty="0">
                <a:solidFill>
                  <a:prstClr val="black"/>
                </a:solidFill>
                <a:latin typeface="Helvetica" panose="020B0604020202020204" pitchFamily="2" charset="0"/>
                <a:ea typeface="+mn-ea"/>
                <a:cs typeface="+mn-cs"/>
              </a:rPr>
              <a:t>/ </a:t>
            </a:r>
            <a:r>
              <a:rPr lang="en-US" sz="2100" kern="1200" dirty="0">
                <a:solidFill>
                  <a:srgbClr val="3380F3"/>
                </a:solidFill>
                <a:latin typeface="Helvetica" panose="020B0604020202020204" pitchFamily="2" charset="0"/>
                <a:ea typeface="+mn-ea"/>
                <a:cs typeface="+mn-cs"/>
              </a:rPr>
              <a:t>should </a:t>
            </a:r>
            <a:r>
              <a:rPr lang="en-US" sz="2100" kern="1200" dirty="0">
                <a:solidFill>
                  <a:prstClr val="black"/>
                </a:solidFill>
                <a:latin typeface="Helvetica" panose="020B0604020202020204" pitchFamily="2" charset="0"/>
                <a:ea typeface="+mn-ea"/>
                <a:cs typeface="+mn-cs"/>
              </a:rPr>
              <a:t>do all the housework.</a:t>
            </a:r>
          </a:p>
          <a:p>
            <a:pPr algn="just" defTabSz="685800">
              <a:lnSpc>
                <a:spcPct val="150000"/>
              </a:lnSpc>
              <a:buClrTx/>
            </a:pPr>
            <a:r>
              <a:rPr lang="en-US" sz="2100" kern="1200" dirty="0">
                <a:solidFill>
                  <a:srgbClr val="EE4000"/>
                </a:solidFill>
                <a:latin typeface="Helvetica" panose="020B0604020202020204" pitchFamily="2" charset="0"/>
                <a:ea typeface="+mn-ea"/>
                <a:cs typeface="+mn-cs"/>
              </a:rPr>
              <a:t>3. </a:t>
            </a:r>
            <a:r>
              <a:rPr lang="en-US" sz="2100" kern="1200" dirty="0">
                <a:solidFill>
                  <a:prstClr val="black"/>
                </a:solidFill>
                <a:latin typeface="Helvetica" panose="020B0604020202020204" pitchFamily="2" charset="0"/>
                <a:ea typeface="+mn-ea"/>
                <a:cs typeface="+mn-cs"/>
              </a:rPr>
              <a:t>Mai’s parents believe that children </a:t>
            </a:r>
            <a:r>
              <a:rPr lang="en-US" sz="2100" kern="1200" dirty="0">
                <a:solidFill>
                  <a:srgbClr val="3380F3"/>
                </a:solidFill>
                <a:latin typeface="Helvetica" panose="020B0604020202020204" pitchFamily="2" charset="0"/>
                <a:ea typeface="+mn-ea"/>
                <a:cs typeface="+mn-cs"/>
              </a:rPr>
              <a:t>must</a:t>
            </a:r>
            <a:r>
              <a:rPr lang="en-US" sz="2100" kern="1200" dirty="0">
                <a:solidFill>
                  <a:prstClr val="black"/>
                </a:solidFill>
                <a:latin typeface="Helvetica" panose="020B0604020202020204" pitchFamily="2" charset="0"/>
                <a:ea typeface="+mn-ea"/>
                <a:cs typeface="+mn-cs"/>
              </a:rPr>
              <a:t>/ </a:t>
            </a:r>
            <a:r>
              <a:rPr lang="en-US" sz="2100" kern="1200" dirty="0">
                <a:solidFill>
                  <a:srgbClr val="3380F3"/>
                </a:solidFill>
                <a:latin typeface="Helvetica" panose="020B0604020202020204" pitchFamily="2" charset="0"/>
                <a:ea typeface="+mn-ea"/>
                <a:cs typeface="+mn-cs"/>
              </a:rPr>
              <a:t>should </a:t>
            </a:r>
            <a:r>
              <a:rPr lang="en-US" sz="2100" kern="1200" dirty="0">
                <a:solidFill>
                  <a:prstClr val="black"/>
                </a:solidFill>
                <a:latin typeface="Helvetica" panose="020B0604020202020204" pitchFamily="2" charset="0"/>
                <a:ea typeface="+mn-ea"/>
                <a:cs typeface="+mn-cs"/>
              </a:rPr>
              <a:t>follow their dreams.</a:t>
            </a:r>
          </a:p>
          <a:p>
            <a:pPr algn="just" defTabSz="685800">
              <a:lnSpc>
                <a:spcPct val="150000"/>
              </a:lnSpc>
              <a:buClrTx/>
            </a:pPr>
            <a:r>
              <a:rPr lang="en-US" sz="2100" kern="1200" dirty="0">
                <a:solidFill>
                  <a:srgbClr val="EE4000"/>
                </a:solidFill>
                <a:latin typeface="Helvetica" panose="020B0604020202020204" pitchFamily="2" charset="0"/>
                <a:ea typeface="+mn-ea"/>
                <a:cs typeface="+mn-cs"/>
              </a:rPr>
              <a:t>4. </a:t>
            </a:r>
            <a:r>
              <a:rPr lang="en-US" sz="2100" kern="1200" dirty="0" err="1">
                <a:solidFill>
                  <a:prstClr val="black"/>
                </a:solidFill>
                <a:latin typeface="Helvetica" panose="020B0604020202020204" pitchFamily="2" charset="0"/>
                <a:ea typeface="+mn-ea"/>
                <a:cs typeface="+mn-cs"/>
              </a:rPr>
              <a:t>Ms</a:t>
            </a:r>
            <a:r>
              <a:rPr lang="en-US" sz="2100" kern="1200" dirty="0">
                <a:solidFill>
                  <a:prstClr val="black"/>
                </a:solidFill>
                <a:latin typeface="Helvetica" panose="020B0604020202020204" pitchFamily="2" charset="0"/>
                <a:ea typeface="+mn-ea"/>
                <a:cs typeface="+mn-cs"/>
              </a:rPr>
              <a:t> </a:t>
            </a:r>
            <a:r>
              <a:rPr lang="en-US" sz="2100" kern="1200" dirty="0" err="1">
                <a:solidFill>
                  <a:prstClr val="black"/>
                </a:solidFill>
                <a:latin typeface="Helvetica" panose="020B0604020202020204" pitchFamily="2" charset="0"/>
                <a:ea typeface="+mn-ea"/>
                <a:cs typeface="+mn-cs"/>
              </a:rPr>
              <a:t>Hoa</a:t>
            </a:r>
            <a:r>
              <a:rPr lang="en-US" sz="2100" kern="1200" dirty="0">
                <a:solidFill>
                  <a:prstClr val="black"/>
                </a:solidFill>
                <a:latin typeface="Helvetica" panose="020B0604020202020204" pitchFamily="2" charset="0"/>
                <a:ea typeface="+mn-ea"/>
                <a:cs typeface="+mn-cs"/>
              </a:rPr>
              <a:t> thinks that children </a:t>
            </a:r>
            <a:r>
              <a:rPr lang="en-US" sz="2100" kern="1200" dirty="0">
                <a:solidFill>
                  <a:srgbClr val="3380F3"/>
                </a:solidFill>
                <a:latin typeface="Helvetica" panose="020B0604020202020204" pitchFamily="2" charset="0"/>
                <a:ea typeface="+mn-ea"/>
                <a:cs typeface="+mn-cs"/>
              </a:rPr>
              <a:t>have to</a:t>
            </a:r>
            <a:r>
              <a:rPr lang="en-US" sz="2100" kern="1200" dirty="0">
                <a:solidFill>
                  <a:prstClr val="black"/>
                </a:solidFill>
                <a:latin typeface="Helvetica" panose="020B0604020202020204" pitchFamily="2" charset="0"/>
                <a:ea typeface="+mn-ea"/>
                <a:cs typeface="+mn-cs"/>
              </a:rPr>
              <a:t>/ </a:t>
            </a:r>
            <a:r>
              <a:rPr lang="en-US" sz="2100" kern="1200" dirty="0">
                <a:solidFill>
                  <a:srgbClr val="3380F3"/>
                </a:solidFill>
                <a:latin typeface="Helvetica" panose="020B0604020202020204" pitchFamily="2" charset="0"/>
                <a:ea typeface="+mn-ea"/>
                <a:cs typeface="+mn-cs"/>
              </a:rPr>
              <a:t>must </a:t>
            </a:r>
            <a:r>
              <a:rPr lang="en-US" sz="2100" kern="1200" dirty="0">
                <a:solidFill>
                  <a:prstClr val="black"/>
                </a:solidFill>
                <a:latin typeface="Helvetica" panose="020B0604020202020204" pitchFamily="2" charset="0"/>
                <a:ea typeface="+mn-ea"/>
                <a:cs typeface="+mn-cs"/>
              </a:rPr>
              <a:t>respect their parents and grandparents.</a:t>
            </a:r>
          </a:p>
          <a:p>
            <a:pPr algn="just" defTabSz="685800">
              <a:lnSpc>
                <a:spcPct val="150000"/>
              </a:lnSpc>
              <a:buClrTx/>
            </a:pPr>
            <a:endParaRPr lang="x-none" sz="2100" kern="1200" dirty="0">
              <a:solidFill>
                <a:prstClr val="black"/>
              </a:solidFill>
              <a:latin typeface="Calibri" panose="020F0502020204030204"/>
              <a:ea typeface="+mn-ea"/>
              <a:cs typeface="+mn-cs"/>
            </a:endParaRPr>
          </a:p>
        </p:txBody>
      </p:sp>
      <p:cxnSp>
        <p:nvCxnSpPr>
          <p:cNvPr id="10" name="Straight Connector 9"/>
          <p:cNvCxnSpPr/>
          <p:nvPr/>
        </p:nvCxnSpPr>
        <p:spPr>
          <a:xfrm>
            <a:off x="6020458" y="1952625"/>
            <a:ext cx="768569"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5242363" y="2930087"/>
            <a:ext cx="96958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581323" y="3870510"/>
            <a:ext cx="768569"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042995" y="4348298"/>
            <a:ext cx="636533"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pic>
        <p:nvPicPr>
          <p:cNvPr id="14" name="Picture 13"/>
          <p:cNvPicPr>
            <a:picLocks noChangeAspect="1"/>
          </p:cNvPicPr>
          <p:nvPr/>
        </p:nvPicPr>
        <p:blipFill>
          <a:blip r:embed="rId3"/>
          <a:stretch>
            <a:fillRect/>
          </a:stretch>
        </p:blipFill>
        <p:spPr>
          <a:xfrm>
            <a:off x="8106370" y="216607"/>
            <a:ext cx="507831" cy="507831"/>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4"/>
                    </p:tgtEl>
                  </p:cond>
                </p:stCondLst>
                <p:endSync evt="end" delay="0">
                  <p:rtn val="all"/>
                </p:endSync>
                <p:childTnLst>
                  <p:par>
                    <p:cTn id="3" fill="hold">
                      <p:stCondLst>
                        <p:cond delay="0"/>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barn(inVertical)">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arn(inVertical)">
                                      <p:cBhvr>
                                        <p:cTn id="22" dur="500"/>
                                        <p:tgtEl>
                                          <p:spTgt spid="13"/>
                                        </p:tgtEl>
                                      </p:cBhvr>
                                    </p:animEffect>
                                  </p:childTnLst>
                                </p:cTn>
                              </p:par>
                            </p:childTnLst>
                          </p:cTn>
                        </p:par>
                      </p:childTnLst>
                    </p:cTn>
                  </p:par>
                </p:childTnLst>
              </p:cTn>
              <p:nextCondLst>
                <p:cond evt="onClick" delay="0">
                  <p:tgtEl>
                    <p:spTgt spid="14"/>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57"/>
        <p:cNvGrpSpPr/>
        <p:nvPr/>
      </p:nvGrpSpPr>
      <p:grpSpPr>
        <a:xfrm>
          <a:off x="0" y="0"/>
          <a:ext cx="0" cy="0"/>
          <a:chOff x="0" y="0"/>
          <a:chExt cx="0" cy="0"/>
        </a:xfrm>
      </p:grpSpPr>
      <p:grpSp>
        <p:nvGrpSpPr>
          <p:cNvPr id="1058" name="Google Shape;1058;p40"/>
          <p:cNvGrpSpPr/>
          <p:nvPr/>
        </p:nvGrpSpPr>
        <p:grpSpPr>
          <a:xfrm>
            <a:off x="-539689" y="1324760"/>
            <a:ext cx="4425557" cy="4250122"/>
            <a:chOff x="-532432" y="2144817"/>
            <a:chExt cx="4425557" cy="4250122"/>
          </a:xfrm>
        </p:grpSpPr>
        <p:grpSp>
          <p:nvGrpSpPr>
            <p:cNvPr id="1059" name="Google Shape;1059;p40"/>
            <p:cNvGrpSpPr/>
            <p:nvPr/>
          </p:nvGrpSpPr>
          <p:grpSpPr>
            <a:xfrm>
              <a:off x="-532432" y="2144837"/>
              <a:ext cx="4425557" cy="4250102"/>
              <a:chOff x="5036155" y="1089987"/>
              <a:chExt cx="4425557" cy="4250102"/>
            </a:xfrm>
          </p:grpSpPr>
          <p:sp>
            <p:nvSpPr>
              <p:cNvPr id="1060" name="Google Shape;1060;p40"/>
              <p:cNvSpPr/>
              <p:nvPr/>
            </p:nvSpPr>
            <p:spPr>
              <a:xfrm>
                <a:off x="5036155" y="1089987"/>
                <a:ext cx="4425557" cy="4250102"/>
              </a:xfrm>
              <a:custGeom>
                <a:avLst/>
                <a:gdLst/>
                <a:ahLst/>
                <a:cxnLst/>
                <a:rect l="l" t="t" r="r" b="b"/>
                <a:pathLst>
                  <a:path w="120366" h="115594" extrusionOk="0">
                    <a:moveTo>
                      <a:pt x="67461" y="1"/>
                    </a:moveTo>
                    <a:cubicBezTo>
                      <a:pt x="64374" y="1"/>
                      <a:pt x="61260" y="1231"/>
                      <a:pt x="58934" y="3821"/>
                    </a:cubicBezTo>
                    <a:cubicBezTo>
                      <a:pt x="56693" y="6315"/>
                      <a:pt x="53566" y="7625"/>
                      <a:pt x="50396" y="7625"/>
                    </a:cubicBezTo>
                    <a:cubicBezTo>
                      <a:pt x="48426" y="7625"/>
                      <a:pt x="46439" y="7119"/>
                      <a:pt x="44639" y="6076"/>
                    </a:cubicBezTo>
                    <a:cubicBezTo>
                      <a:pt x="42787" y="5000"/>
                      <a:pt x="40811" y="4505"/>
                      <a:pt x="38881" y="4505"/>
                    </a:cubicBezTo>
                    <a:cubicBezTo>
                      <a:pt x="33291" y="4505"/>
                      <a:pt x="28092" y="8652"/>
                      <a:pt x="27454" y="14817"/>
                    </a:cubicBezTo>
                    <a:cubicBezTo>
                      <a:pt x="26895" y="20223"/>
                      <a:pt x="22627" y="24509"/>
                      <a:pt x="17222" y="25050"/>
                    </a:cubicBezTo>
                    <a:cubicBezTo>
                      <a:pt x="8928" y="25907"/>
                      <a:pt x="4268" y="35021"/>
                      <a:pt x="8462" y="42234"/>
                    </a:cubicBezTo>
                    <a:cubicBezTo>
                      <a:pt x="11202" y="46950"/>
                      <a:pt x="10251" y="52914"/>
                      <a:pt x="6207" y="56548"/>
                    </a:cubicBezTo>
                    <a:cubicBezTo>
                      <a:pt x="0" y="62121"/>
                      <a:pt x="1622" y="72223"/>
                      <a:pt x="9245" y="75597"/>
                    </a:cubicBezTo>
                    <a:cubicBezTo>
                      <a:pt x="14202" y="77815"/>
                      <a:pt x="16961" y="83201"/>
                      <a:pt x="15824" y="88513"/>
                    </a:cubicBezTo>
                    <a:cubicBezTo>
                      <a:pt x="14266" y="95835"/>
                      <a:pt x="19952" y="102434"/>
                      <a:pt x="27034" y="102434"/>
                    </a:cubicBezTo>
                    <a:cubicBezTo>
                      <a:pt x="27830" y="102434"/>
                      <a:pt x="28644" y="102350"/>
                      <a:pt x="29467" y="102175"/>
                    </a:cubicBezTo>
                    <a:cubicBezTo>
                      <a:pt x="30272" y="102003"/>
                      <a:pt x="31078" y="101919"/>
                      <a:pt x="31875" y="101919"/>
                    </a:cubicBezTo>
                    <a:cubicBezTo>
                      <a:pt x="36338" y="101919"/>
                      <a:pt x="40499" y="104532"/>
                      <a:pt x="42365" y="108754"/>
                    </a:cubicBezTo>
                    <a:cubicBezTo>
                      <a:pt x="44341" y="113196"/>
                      <a:pt x="48596" y="115594"/>
                      <a:pt x="52905" y="115594"/>
                    </a:cubicBezTo>
                    <a:cubicBezTo>
                      <a:pt x="55992" y="115594"/>
                      <a:pt x="59106" y="114364"/>
                      <a:pt x="61432" y="111774"/>
                    </a:cubicBezTo>
                    <a:cubicBezTo>
                      <a:pt x="63673" y="109279"/>
                      <a:pt x="66800" y="107969"/>
                      <a:pt x="69970" y="107969"/>
                    </a:cubicBezTo>
                    <a:cubicBezTo>
                      <a:pt x="71940" y="107969"/>
                      <a:pt x="73927" y="108475"/>
                      <a:pt x="75727" y="109518"/>
                    </a:cubicBezTo>
                    <a:cubicBezTo>
                      <a:pt x="77578" y="110595"/>
                      <a:pt x="79556" y="111089"/>
                      <a:pt x="81488" y="111089"/>
                    </a:cubicBezTo>
                    <a:cubicBezTo>
                      <a:pt x="87082" y="111089"/>
                      <a:pt x="92288" y="106942"/>
                      <a:pt x="92912" y="100777"/>
                    </a:cubicBezTo>
                    <a:cubicBezTo>
                      <a:pt x="93471" y="95372"/>
                      <a:pt x="97758" y="91085"/>
                      <a:pt x="103163" y="90545"/>
                    </a:cubicBezTo>
                    <a:cubicBezTo>
                      <a:pt x="111438" y="89687"/>
                      <a:pt x="116098" y="80573"/>
                      <a:pt x="111904" y="73360"/>
                    </a:cubicBezTo>
                    <a:cubicBezTo>
                      <a:pt x="109183" y="68645"/>
                      <a:pt x="110133" y="62680"/>
                      <a:pt x="114178" y="59046"/>
                    </a:cubicBezTo>
                    <a:cubicBezTo>
                      <a:pt x="120366" y="53492"/>
                      <a:pt x="118763" y="43371"/>
                      <a:pt x="111140" y="39998"/>
                    </a:cubicBezTo>
                    <a:cubicBezTo>
                      <a:pt x="106163" y="37780"/>
                      <a:pt x="103424" y="32393"/>
                      <a:pt x="104560" y="27081"/>
                    </a:cubicBezTo>
                    <a:cubicBezTo>
                      <a:pt x="106119" y="19760"/>
                      <a:pt x="100432" y="13161"/>
                      <a:pt x="93337" y="13161"/>
                    </a:cubicBezTo>
                    <a:cubicBezTo>
                      <a:pt x="92539" y="13161"/>
                      <a:pt x="91724" y="13244"/>
                      <a:pt x="90899" y="13420"/>
                    </a:cubicBezTo>
                    <a:cubicBezTo>
                      <a:pt x="90094" y="13592"/>
                      <a:pt x="89288" y="13675"/>
                      <a:pt x="88491" y="13675"/>
                    </a:cubicBezTo>
                    <a:cubicBezTo>
                      <a:pt x="84028" y="13675"/>
                      <a:pt x="79867" y="11063"/>
                      <a:pt x="78001" y="6840"/>
                    </a:cubicBezTo>
                    <a:cubicBezTo>
                      <a:pt x="76025" y="2398"/>
                      <a:pt x="71770" y="1"/>
                      <a:pt x="67461" y="1"/>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0"/>
              <p:cNvSpPr/>
              <p:nvPr/>
            </p:nvSpPr>
            <p:spPr>
              <a:xfrm>
                <a:off x="5286284" y="1531969"/>
                <a:ext cx="3926659" cy="3770875"/>
              </a:xfrm>
              <a:custGeom>
                <a:avLst/>
                <a:gdLst/>
                <a:ahLst/>
                <a:cxnLst/>
                <a:rect l="l" t="t" r="r" b="b"/>
                <a:pathLst>
                  <a:path w="106797" h="102560" extrusionOk="0">
                    <a:moveTo>
                      <a:pt x="59836" y="0"/>
                    </a:moveTo>
                    <a:cubicBezTo>
                      <a:pt x="57100" y="0"/>
                      <a:pt x="54340" y="1092"/>
                      <a:pt x="52280" y="3393"/>
                    </a:cubicBezTo>
                    <a:cubicBezTo>
                      <a:pt x="50291" y="5600"/>
                      <a:pt x="47515" y="6765"/>
                      <a:pt x="44700" y="6765"/>
                    </a:cubicBezTo>
                    <a:cubicBezTo>
                      <a:pt x="42951" y="6765"/>
                      <a:pt x="41187" y="6316"/>
                      <a:pt x="39588" y="5387"/>
                    </a:cubicBezTo>
                    <a:cubicBezTo>
                      <a:pt x="37947" y="4435"/>
                      <a:pt x="36194" y="3998"/>
                      <a:pt x="34483" y="3998"/>
                    </a:cubicBezTo>
                    <a:cubicBezTo>
                      <a:pt x="29525" y="3998"/>
                      <a:pt x="24910" y="7668"/>
                      <a:pt x="24342" y="13141"/>
                    </a:cubicBezTo>
                    <a:cubicBezTo>
                      <a:pt x="23857" y="17931"/>
                      <a:pt x="20055" y="21733"/>
                      <a:pt x="15265" y="22236"/>
                    </a:cubicBezTo>
                    <a:cubicBezTo>
                      <a:pt x="7903" y="22982"/>
                      <a:pt x="3784" y="31071"/>
                      <a:pt x="7493" y="37464"/>
                    </a:cubicBezTo>
                    <a:cubicBezTo>
                      <a:pt x="9916" y="41639"/>
                      <a:pt x="9077" y="46950"/>
                      <a:pt x="5498" y="50175"/>
                    </a:cubicBezTo>
                    <a:cubicBezTo>
                      <a:pt x="0" y="55095"/>
                      <a:pt x="1417" y="64079"/>
                      <a:pt x="8182" y="67080"/>
                    </a:cubicBezTo>
                    <a:cubicBezTo>
                      <a:pt x="12600" y="69037"/>
                      <a:pt x="15023" y="73808"/>
                      <a:pt x="14016" y="78524"/>
                    </a:cubicBezTo>
                    <a:cubicBezTo>
                      <a:pt x="12641" y="85028"/>
                      <a:pt x="17690" y="90884"/>
                      <a:pt x="23981" y="90884"/>
                    </a:cubicBezTo>
                    <a:cubicBezTo>
                      <a:pt x="24685" y="90884"/>
                      <a:pt x="25404" y="90811"/>
                      <a:pt x="26131" y="90657"/>
                    </a:cubicBezTo>
                    <a:cubicBezTo>
                      <a:pt x="26845" y="90505"/>
                      <a:pt x="27562" y="90431"/>
                      <a:pt x="28270" y="90431"/>
                    </a:cubicBezTo>
                    <a:cubicBezTo>
                      <a:pt x="32233" y="90431"/>
                      <a:pt x="35933" y="92743"/>
                      <a:pt x="37593" y="96491"/>
                    </a:cubicBezTo>
                    <a:cubicBezTo>
                      <a:pt x="39342" y="100433"/>
                      <a:pt x="43116" y="102560"/>
                      <a:pt x="46938" y="102560"/>
                    </a:cubicBezTo>
                    <a:cubicBezTo>
                      <a:pt x="49675" y="102560"/>
                      <a:pt x="52437" y="101469"/>
                      <a:pt x="54498" y="99175"/>
                    </a:cubicBezTo>
                    <a:cubicBezTo>
                      <a:pt x="56487" y="96968"/>
                      <a:pt x="59263" y="95803"/>
                      <a:pt x="62078" y="95803"/>
                    </a:cubicBezTo>
                    <a:cubicBezTo>
                      <a:pt x="63827" y="95803"/>
                      <a:pt x="65591" y="96252"/>
                      <a:pt x="67191" y="97181"/>
                    </a:cubicBezTo>
                    <a:cubicBezTo>
                      <a:pt x="68829" y="98131"/>
                      <a:pt x="70579" y="98567"/>
                      <a:pt x="72290" y="98567"/>
                    </a:cubicBezTo>
                    <a:cubicBezTo>
                      <a:pt x="77255" y="98567"/>
                      <a:pt x="81882" y="94889"/>
                      <a:pt x="82437" y="89427"/>
                    </a:cubicBezTo>
                    <a:cubicBezTo>
                      <a:pt x="82940" y="84618"/>
                      <a:pt x="86724" y="80816"/>
                      <a:pt x="91532" y="80332"/>
                    </a:cubicBezTo>
                    <a:cubicBezTo>
                      <a:pt x="98876" y="79567"/>
                      <a:pt x="102995" y="71478"/>
                      <a:pt x="99286" y="65085"/>
                    </a:cubicBezTo>
                    <a:cubicBezTo>
                      <a:pt x="96863" y="60911"/>
                      <a:pt x="97702" y="55617"/>
                      <a:pt x="101299" y="52393"/>
                    </a:cubicBezTo>
                    <a:cubicBezTo>
                      <a:pt x="106797" y="47454"/>
                      <a:pt x="105362" y="38489"/>
                      <a:pt x="98596" y="35488"/>
                    </a:cubicBezTo>
                    <a:cubicBezTo>
                      <a:pt x="94198" y="33531"/>
                      <a:pt x="91756" y="28741"/>
                      <a:pt x="92762" y="24025"/>
                    </a:cubicBezTo>
                    <a:cubicBezTo>
                      <a:pt x="94136" y="17544"/>
                      <a:pt x="89083" y="11679"/>
                      <a:pt x="82810" y="11679"/>
                    </a:cubicBezTo>
                    <a:cubicBezTo>
                      <a:pt x="82102" y="11679"/>
                      <a:pt x="81379" y="11754"/>
                      <a:pt x="80648" y="11911"/>
                    </a:cubicBezTo>
                    <a:cubicBezTo>
                      <a:pt x="79933" y="12062"/>
                      <a:pt x="79218" y="12136"/>
                      <a:pt x="78512" y="12136"/>
                    </a:cubicBezTo>
                    <a:cubicBezTo>
                      <a:pt x="74538" y="12136"/>
                      <a:pt x="70847" y="9812"/>
                      <a:pt x="69185" y="6077"/>
                    </a:cubicBezTo>
                    <a:cubicBezTo>
                      <a:pt x="67436" y="2133"/>
                      <a:pt x="63660" y="0"/>
                      <a:pt x="59836" y="0"/>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40"/>
            <p:cNvGrpSpPr/>
            <p:nvPr/>
          </p:nvGrpSpPr>
          <p:grpSpPr>
            <a:xfrm>
              <a:off x="134630" y="2144817"/>
              <a:ext cx="3091430" cy="3158272"/>
              <a:chOff x="3973325" y="2999200"/>
              <a:chExt cx="743150" cy="759200"/>
            </a:xfrm>
          </p:grpSpPr>
          <p:sp>
            <p:nvSpPr>
              <p:cNvPr id="1063" name="Google Shape;1063;p40"/>
              <p:cNvSpPr/>
              <p:nvPr/>
            </p:nvSpPr>
            <p:spPr>
              <a:xfrm>
                <a:off x="4086200" y="2999200"/>
                <a:ext cx="404350" cy="375425"/>
              </a:xfrm>
              <a:custGeom>
                <a:avLst/>
                <a:gdLst/>
                <a:ahLst/>
                <a:cxnLst/>
                <a:rect l="l" t="t" r="r" b="b"/>
                <a:pathLst>
                  <a:path w="16174" h="15017" extrusionOk="0">
                    <a:moveTo>
                      <a:pt x="4914" y="3631"/>
                    </a:moveTo>
                    <a:cubicBezTo>
                      <a:pt x="4922" y="3631"/>
                      <a:pt x="4922" y="3639"/>
                      <a:pt x="4922" y="3639"/>
                    </a:cubicBezTo>
                    <a:cubicBezTo>
                      <a:pt x="4922" y="3647"/>
                      <a:pt x="4914" y="3663"/>
                      <a:pt x="4914" y="3678"/>
                    </a:cubicBezTo>
                    <a:lnTo>
                      <a:pt x="4914" y="3631"/>
                    </a:lnTo>
                    <a:close/>
                    <a:moveTo>
                      <a:pt x="8815" y="1"/>
                    </a:moveTo>
                    <a:cubicBezTo>
                      <a:pt x="8358" y="1"/>
                      <a:pt x="7902" y="93"/>
                      <a:pt x="7480" y="298"/>
                    </a:cubicBezTo>
                    <a:cubicBezTo>
                      <a:pt x="7160" y="455"/>
                      <a:pt x="6878" y="674"/>
                      <a:pt x="6612" y="924"/>
                    </a:cubicBezTo>
                    <a:cubicBezTo>
                      <a:pt x="6440" y="705"/>
                      <a:pt x="6205" y="525"/>
                      <a:pt x="5915" y="408"/>
                    </a:cubicBezTo>
                    <a:cubicBezTo>
                      <a:pt x="5706" y="323"/>
                      <a:pt x="5489" y="283"/>
                      <a:pt x="5275" y="283"/>
                    </a:cubicBezTo>
                    <a:cubicBezTo>
                      <a:pt x="4596" y="283"/>
                      <a:pt x="3951" y="686"/>
                      <a:pt x="3678" y="1347"/>
                    </a:cubicBezTo>
                    <a:cubicBezTo>
                      <a:pt x="3318" y="2207"/>
                      <a:pt x="3740" y="3193"/>
                      <a:pt x="4617" y="3545"/>
                    </a:cubicBezTo>
                    <a:cubicBezTo>
                      <a:pt x="4648" y="3561"/>
                      <a:pt x="4687" y="3569"/>
                      <a:pt x="4726" y="3584"/>
                    </a:cubicBezTo>
                    <a:cubicBezTo>
                      <a:pt x="4452" y="4093"/>
                      <a:pt x="4014" y="4523"/>
                      <a:pt x="3576" y="4852"/>
                    </a:cubicBezTo>
                    <a:cubicBezTo>
                      <a:pt x="2840" y="5407"/>
                      <a:pt x="1988" y="5830"/>
                      <a:pt x="1448" y="6652"/>
                    </a:cubicBezTo>
                    <a:cubicBezTo>
                      <a:pt x="970" y="7395"/>
                      <a:pt x="736" y="8357"/>
                      <a:pt x="884" y="9241"/>
                    </a:cubicBezTo>
                    <a:cubicBezTo>
                      <a:pt x="986" y="9883"/>
                      <a:pt x="1260" y="10548"/>
                      <a:pt x="1033" y="11158"/>
                    </a:cubicBezTo>
                    <a:cubicBezTo>
                      <a:pt x="900" y="11503"/>
                      <a:pt x="634" y="11761"/>
                      <a:pt x="415" y="12035"/>
                    </a:cubicBezTo>
                    <a:cubicBezTo>
                      <a:pt x="196" y="12316"/>
                      <a:pt x="0" y="12676"/>
                      <a:pt x="71" y="13036"/>
                    </a:cubicBezTo>
                    <a:cubicBezTo>
                      <a:pt x="164" y="13506"/>
                      <a:pt x="642" y="13709"/>
                      <a:pt x="1064" y="13803"/>
                    </a:cubicBezTo>
                    <a:cubicBezTo>
                      <a:pt x="1698" y="13936"/>
                      <a:pt x="2348" y="14007"/>
                      <a:pt x="2989" y="14077"/>
                    </a:cubicBezTo>
                    <a:cubicBezTo>
                      <a:pt x="7097" y="14499"/>
                      <a:pt x="11197" y="14883"/>
                      <a:pt x="15321" y="15016"/>
                    </a:cubicBezTo>
                    <a:cubicBezTo>
                      <a:pt x="15347" y="15016"/>
                      <a:pt x="15373" y="15016"/>
                      <a:pt x="15399" y="15016"/>
                    </a:cubicBezTo>
                    <a:cubicBezTo>
                      <a:pt x="15529" y="15016"/>
                      <a:pt x="15657" y="15011"/>
                      <a:pt x="15774" y="14945"/>
                    </a:cubicBezTo>
                    <a:cubicBezTo>
                      <a:pt x="16087" y="14781"/>
                      <a:pt x="16173" y="14312"/>
                      <a:pt x="16134" y="13936"/>
                    </a:cubicBezTo>
                    <a:cubicBezTo>
                      <a:pt x="16009" y="12770"/>
                      <a:pt x="15195" y="11957"/>
                      <a:pt x="14765" y="10955"/>
                    </a:cubicBezTo>
                    <a:cubicBezTo>
                      <a:pt x="14202" y="9648"/>
                      <a:pt x="14702" y="8318"/>
                      <a:pt x="14796" y="6941"/>
                    </a:cubicBezTo>
                    <a:cubicBezTo>
                      <a:pt x="14882" y="5650"/>
                      <a:pt x="14515" y="4367"/>
                      <a:pt x="13873" y="3318"/>
                    </a:cubicBezTo>
                    <a:cubicBezTo>
                      <a:pt x="13231" y="2270"/>
                      <a:pt x="12332" y="1456"/>
                      <a:pt x="11338" y="846"/>
                    </a:cubicBezTo>
                    <a:cubicBezTo>
                      <a:pt x="10759" y="486"/>
                      <a:pt x="10133" y="189"/>
                      <a:pt x="9476" y="63"/>
                    </a:cubicBezTo>
                    <a:cubicBezTo>
                      <a:pt x="9258" y="22"/>
                      <a:pt x="9037" y="1"/>
                      <a:pt x="8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0"/>
              <p:cNvSpPr/>
              <p:nvPr/>
            </p:nvSpPr>
            <p:spPr>
              <a:xfrm>
                <a:off x="4405550" y="3065625"/>
                <a:ext cx="4600" cy="21300"/>
              </a:xfrm>
              <a:custGeom>
                <a:avLst/>
                <a:gdLst/>
                <a:ahLst/>
                <a:cxnLst/>
                <a:rect l="l" t="t" r="r" b="b"/>
                <a:pathLst>
                  <a:path w="184" h="852" extrusionOk="0">
                    <a:moveTo>
                      <a:pt x="144" y="0"/>
                    </a:moveTo>
                    <a:cubicBezTo>
                      <a:pt x="125" y="0"/>
                      <a:pt x="105" y="12"/>
                      <a:pt x="105" y="35"/>
                    </a:cubicBezTo>
                    <a:cubicBezTo>
                      <a:pt x="113" y="286"/>
                      <a:pt x="121" y="560"/>
                      <a:pt x="11" y="794"/>
                    </a:cubicBezTo>
                    <a:cubicBezTo>
                      <a:pt x="1" y="826"/>
                      <a:pt x="27" y="851"/>
                      <a:pt x="49" y="851"/>
                    </a:cubicBezTo>
                    <a:cubicBezTo>
                      <a:pt x="59" y="851"/>
                      <a:pt x="69" y="846"/>
                      <a:pt x="74" y="834"/>
                    </a:cubicBezTo>
                    <a:cubicBezTo>
                      <a:pt x="184" y="583"/>
                      <a:pt x="184" y="301"/>
                      <a:pt x="184" y="35"/>
                    </a:cubicBezTo>
                    <a:cubicBezTo>
                      <a:pt x="184" y="12"/>
                      <a:pt x="164"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0"/>
              <p:cNvSpPr/>
              <p:nvPr/>
            </p:nvSpPr>
            <p:spPr>
              <a:xfrm>
                <a:off x="4329150" y="3435625"/>
                <a:ext cx="148475" cy="293425"/>
              </a:xfrm>
              <a:custGeom>
                <a:avLst/>
                <a:gdLst/>
                <a:ahLst/>
                <a:cxnLst/>
                <a:rect l="l" t="t" r="r" b="b"/>
                <a:pathLst>
                  <a:path w="5939" h="11737" extrusionOk="0">
                    <a:moveTo>
                      <a:pt x="0" y="0"/>
                    </a:moveTo>
                    <a:lnTo>
                      <a:pt x="0" y="11737"/>
                    </a:lnTo>
                    <a:lnTo>
                      <a:pt x="5939" y="11737"/>
                    </a:lnTo>
                    <a:lnTo>
                      <a:pt x="5939" y="0"/>
                    </a:lnTo>
                    <a:close/>
                  </a:path>
                </a:pathLst>
              </a:custGeom>
              <a:solidFill>
                <a:srgbClr val="FFB6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0"/>
              <p:cNvSpPr/>
              <p:nvPr/>
            </p:nvSpPr>
            <p:spPr>
              <a:xfrm>
                <a:off x="3973325" y="3313350"/>
                <a:ext cx="509200" cy="416100"/>
              </a:xfrm>
              <a:custGeom>
                <a:avLst/>
                <a:gdLst/>
                <a:ahLst/>
                <a:cxnLst/>
                <a:rect l="l" t="t" r="r" b="b"/>
                <a:pathLst>
                  <a:path w="20368" h="16644" extrusionOk="0">
                    <a:moveTo>
                      <a:pt x="8326" y="1"/>
                    </a:moveTo>
                    <a:cubicBezTo>
                      <a:pt x="8107" y="9"/>
                      <a:pt x="6964" y="87"/>
                      <a:pt x="6761" y="134"/>
                    </a:cubicBezTo>
                    <a:cubicBezTo>
                      <a:pt x="4398" y="517"/>
                      <a:pt x="2669" y="2043"/>
                      <a:pt x="1573" y="4132"/>
                    </a:cubicBezTo>
                    <a:cubicBezTo>
                      <a:pt x="924" y="5353"/>
                      <a:pt x="454" y="6667"/>
                      <a:pt x="63" y="7997"/>
                    </a:cubicBezTo>
                    <a:cubicBezTo>
                      <a:pt x="0" y="8217"/>
                      <a:pt x="157" y="8443"/>
                      <a:pt x="384" y="8467"/>
                    </a:cubicBezTo>
                    <a:cubicBezTo>
                      <a:pt x="1362" y="8569"/>
                      <a:pt x="4679" y="8796"/>
                      <a:pt x="5501" y="8913"/>
                    </a:cubicBezTo>
                    <a:lnTo>
                      <a:pt x="4656" y="16643"/>
                    </a:lnTo>
                    <a:lnTo>
                      <a:pt x="17058" y="16557"/>
                    </a:lnTo>
                    <a:lnTo>
                      <a:pt x="17324" y="11495"/>
                    </a:lnTo>
                    <a:lnTo>
                      <a:pt x="18012" y="10415"/>
                    </a:lnTo>
                    <a:cubicBezTo>
                      <a:pt x="18513" y="9609"/>
                      <a:pt x="18623" y="8584"/>
                      <a:pt x="18294" y="7684"/>
                    </a:cubicBezTo>
                    <a:lnTo>
                      <a:pt x="18020" y="6949"/>
                    </a:lnTo>
                    <a:cubicBezTo>
                      <a:pt x="19225" y="6096"/>
                      <a:pt x="20368" y="5173"/>
                      <a:pt x="20368" y="5173"/>
                    </a:cubicBezTo>
                    <a:cubicBezTo>
                      <a:pt x="18857" y="1526"/>
                      <a:pt x="17216" y="1188"/>
                      <a:pt x="16660" y="1188"/>
                    </a:cubicBezTo>
                    <a:cubicBezTo>
                      <a:pt x="16533" y="1188"/>
                      <a:pt x="16463" y="1206"/>
                      <a:pt x="16463" y="1206"/>
                    </a:cubicBezTo>
                    <a:cubicBezTo>
                      <a:pt x="16518" y="1425"/>
                      <a:pt x="16541" y="1644"/>
                      <a:pt x="16534" y="1879"/>
                    </a:cubicBezTo>
                    <a:cubicBezTo>
                      <a:pt x="16074" y="811"/>
                      <a:pt x="15046" y="657"/>
                      <a:pt x="13375" y="657"/>
                    </a:cubicBezTo>
                    <a:cubicBezTo>
                      <a:pt x="13282" y="657"/>
                      <a:pt x="13188" y="657"/>
                      <a:pt x="13091" y="658"/>
                    </a:cubicBezTo>
                    <a:lnTo>
                      <a:pt x="8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0"/>
              <p:cNvSpPr/>
              <p:nvPr/>
            </p:nvSpPr>
            <p:spPr>
              <a:xfrm>
                <a:off x="3994250" y="3491950"/>
                <a:ext cx="5700" cy="26625"/>
              </a:xfrm>
              <a:custGeom>
                <a:avLst/>
                <a:gdLst/>
                <a:ahLst/>
                <a:cxnLst/>
                <a:rect l="l" t="t" r="r" b="b"/>
                <a:pathLst>
                  <a:path w="228" h="1065" extrusionOk="0">
                    <a:moveTo>
                      <a:pt x="188" y="1"/>
                    </a:moveTo>
                    <a:cubicBezTo>
                      <a:pt x="157" y="1"/>
                      <a:pt x="134" y="16"/>
                      <a:pt x="134" y="40"/>
                    </a:cubicBezTo>
                    <a:lnTo>
                      <a:pt x="1" y="1010"/>
                    </a:lnTo>
                    <a:cubicBezTo>
                      <a:pt x="1" y="1033"/>
                      <a:pt x="16" y="1057"/>
                      <a:pt x="48" y="1065"/>
                    </a:cubicBezTo>
                    <a:lnTo>
                      <a:pt x="55" y="1065"/>
                    </a:lnTo>
                    <a:cubicBezTo>
                      <a:pt x="79" y="1065"/>
                      <a:pt x="95" y="1041"/>
                      <a:pt x="102" y="1018"/>
                    </a:cubicBezTo>
                    <a:lnTo>
                      <a:pt x="228" y="55"/>
                    </a:lnTo>
                    <a:cubicBezTo>
                      <a:pt x="228" y="32"/>
                      <a:pt x="212"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0"/>
              <p:cNvSpPr/>
              <p:nvPr/>
            </p:nvSpPr>
            <p:spPr>
              <a:xfrm>
                <a:off x="4015975" y="3492350"/>
                <a:ext cx="5700" cy="26625"/>
              </a:xfrm>
              <a:custGeom>
                <a:avLst/>
                <a:gdLst/>
                <a:ahLst/>
                <a:cxnLst/>
                <a:rect l="l" t="t" r="r" b="b"/>
                <a:pathLst>
                  <a:path w="228" h="1065" extrusionOk="0">
                    <a:moveTo>
                      <a:pt x="180" y="0"/>
                    </a:moveTo>
                    <a:cubicBezTo>
                      <a:pt x="157" y="0"/>
                      <a:pt x="133" y="16"/>
                      <a:pt x="125" y="47"/>
                    </a:cubicBezTo>
                    <a:lnTo>
                      <a:pt x="0" y="1010"/>
                    </a:lnTo>
                    <a:cubicBezTo>
                      <a:pt x="0" y="1033"/>
                      <a:pt x="16" y="1057"/>
                      <a:pt x="39" y="1064"/>
                    </a:cubicBezTo>
                    <a:lnTo>
                      <a:pt x="47" y="1064"/>
                    </a:lnTo>
                    <a:cubicBezTo>
                      <a:pt x="71" y="1064"/>
                      <a:pt x="94" y="1049"/>
                      <a:pt x="94" y="1025"/>
                    </a:cubicBezTo>
                    <a:lnTo>
                      <a:pt x="227" y="55"/>
                    </a:lnTo>
                    <a:cubicBezTo>
                      <a:pt x="227" y="32"/>
                      <a:pt x="211" y="8"/>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0"/>
              <p:cNvSpPr/>
              <p:nvPr/>
            </p:nvSpPr>
            <p:spPr>
              <a:xfrm>
                <a:off x="4038650" y="3493325"/>
                <a:ext cx="5900" cy="26625"/>
              </a:xfrm>
              <a:custGeom>
                <a:avLst/>
                <a:gdLst/>
                <a:ahLst/>
                <a:cxnLst/>
                <a:rect l="l" t="t" r="r" b="b"/>
                <a:pathLst>
                  <a:path w="236" h="1065" extrusionOk="0">
                    <a:moveTo>
                      <a:pt x="189" y="0"/>
                    </a:moveTo>
                    <a:cubicBezTo>
                      <a:pt x="165" y="0"/>
                      <a:pt x="134" y="16"/>
                      <a:pt x="134" y="47"/>
                    </a:cubicBezTo>
                    <a:lnTo>
                      <a:pt x="9" y="1010"/>
                    </a:lnTo>
                    <a:cubicBezTo>
                      <a:pt x="1" y="1033"/>
                      <a:pt x="24" y="1057"/>
                      <a:pt x="48" y="1064"/>
                    </a:cubicBezTo>
                    <a:lnTo>
                      <a:pt x="56" y="1064"/>
                    </a:lnTo>
                    <a:cubicBezTo>
                      <a:pt x="79" y="1064"/>
                      <a:pt x="103" y="1049"/>
                      <a:pt x="103" y="1025"/>
                    </a:cubicBezTo>
                    <a:lnTo>
                      <a:pt x="228" y="55"/>
                    </a:lnTo>
                    <a:cubicBezTo>
                      <a:pt x="236" y="32"/>
                      <a:pt x="212" y="8"/>
                      <a:pt x="1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0"/>
              <p:cNvSpPr/>
              <p:nvPr/>
            </p:nvSpPr>
            <p:spPr>
              <a:xfrm>
                <a:off x="4060750" y="3492150"/>
                <a:ext cx="5700" cy="26625"/>
              </a:xfrm>
              <a:custGeom>
                <a:avLst/>
                <a:gdLst/>
                <a:ahLst/>
                <a:cxnLst/>
                <a:rect l="l" t="t" r="r" b="b"/>
                <a:pathLst>
                  <a:path w="228" h="1065" extrusionOk="0">
                    <a:moveTo>
                      <a:pt x="181" y="0"/>
                    </a:moveTo>
                    <a:cubicBezTo>
                      <a:pt x="157" y="0"/>
                      <a:pt x="134" y="16"/>
                      <a:pt x="126" y="47"/>
                    </a:cubicBezTo>
                    <a:lnTo>
                      <a:pt x="1" y="1010"/>
                    </a:lnTo>
                    <a:cubicBezTo>
                      <a:pt x="1" y="1033"/>
                      <a:pt x="17" y="1057"/>
                      <a:pt x="40" y="1065"/>
                    </a:cubicBezTo>
                    <a:lnTo>
                      <a:pt x="48" y="1065"/>
                    </a:lnTo>
                    <a:cubicBezTo>
                      <a:pt x="71" y="1065"/>
                      <a:pt x="95" y="1049"/>
                      <a:pt x="95" y="1018"/>
                    </a:cubicBezTo>
                    <a:lnTo>
                      <a:pt x="228" y="55"/>
                    </a:lnTo>
                    <a:cubicBezTo>
                      <a:pt x="228" y="32"/>
                      <a:pt x="212" y="8"/>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0"/>
              <p:cNvSpPr/>
              <p:nvPr/>
            </p:nvSpPr>
            <p:spPr>
              <a:xfrm>
                <a:off x="4087375" y="3491750"/>
                <a:ext cx="5875" cy="26625"/>
              </a:xfrm>
              <a:custGeom>
                <a:avLst/>
                <a:gdLst/>
                <a:ahLst/>
                <a:cxnLst/>
                <a:rect l="l" t="t" r="r" b="b"/>
                <a:pathLst>
                  <a:path w="235" h="1065" extrusionOk="0">
                    <a:moveTo>
                      <a:pt x="188" y="1"/>
                    </a:moveTo>
                    <a:cubicBezTo>
                      <a:pt x="164" y="1"/>
                      <a:pt x="133" y="16"/>
                      <a:pt x="133" y="48"/>
                    </a:cubicBezTo>
                    <a:lnTo>
                      <a:pt x="8" y="1010"/>
                    </a:lnTo>
                    <a:cubicBezTo>
                      <a:pt x="0" y="1034"/>
                      <a:pt x="24" y="1057"/>
                      <a:pt x="47" y="1065"/>
                    </a:cubicBezTo>
                    <a:lnTo>
                      <a:pt x="55" y="1065"/>
                    </a:lnTo>
                    <a:cubicBezTo>
                      <a:pt x="78" y="1065"/>
                      <a:pt x="102" y="1049"/>
                      <a:pt x="102" y="1018"/>
                    </a:cubicBezTo>
                    <a:lnTo>
                      <a:pt x="227" y="56"/>
                    </a:lnTo>
                    <a:cubicBezTo>
                      <a:pt x="235" y="32"/>
                      <a:pt x="211" y="9"/>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0"/>
              <p:cNvSpPr/>
              <p:nvPr/>
            </p:nvSpPr>
            <p:spPr>
              <a:xfrm>
                <a:off x="4114175" y="3491525"/>
                <a:ext cx="5675" cy="26475"/>
              </a:xfrm>
              <a:custGeom>
                <a:avLst/>
                <a:gdLst/>
                <a:ahLst/>
                <a:cxnLst/>
                <a:rect l="l" t="t" r="r" b="b"/>
                <a:pathLst>
                  <a:path w="227" h="1059" extrusionOk="0">
                    <a:moveTo>
                      <a:pt x="176" y="0"/>
                    </a:moveTo>
                    <a:cubicBezTo>
                      <a:pt x="151" y="0"/>
                      <a:pt x="133" y="21"/>
                      <a:pt x="133" y="41"/>
                    </a:cubicBezTo>
                    <a:lnTo>
                      <a:pt x="0" y="1003"/>
                    </a:lnTo>
                    <a:cubicBezTo>
                      <a:pt x="0" y="1035"/>
                      <a:pt x="16" y="1058"/>
                      <a:pt x="47" y="1058"/>
                    </a:cubicBezTo>
                    <a:lnTo>
                      <a:pt x="55" y="1058"/>
                    </a:lnTo>
                    <a:cubicBezTo>
                      <a:pt x="78" y="1058"/>
                      <a:pt x="94" y="1043"/>
                      <a:pt x="102" y="1019"/>
                    </a:cubicBezTo>
                    <a:lnTo>
                      <a:pt x="227" y="57"/>
                    </a:lnTo>
                    <a:cubicBezTo>
                      <a:pt x="227" y="25"/>
                      <a:pt x="211" y="2"/>
                      <a:pt x="188" y="2"/>
                    </a:cubicBezTo>
                    <a:cubicBezTo>
                      <a:pt x="184" y="1"/>
                      <a:pt x="180"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0"/>
              <p:cNvSpPr/>
              <p:nvPr/>
            </p:nvSpPr>
            <p:spPr>
              <a:xfrm>
                <a:off x="3988975" y="3490775"/>
                <a:ext cx="152800" cy="3350"/>
              </a:xfrm>
              <a:custGeom>
                <a:avLst/>
                <a:gdLst/>
                <a:ahLst/>
                <a:cxnLst/>
                <a:rect l="l" t="t" r="r" b="b"/>
                <a:pathLst>
                  <a:path w="6112" h="134" extrusionOk="0">
                    <a:moveTo>
                      <a:pt x="6057" y="1"/>
                    </a:moveTo>
                    <a:lnTo>
                      <a:pt x="47" y="32"/>
                    </a:lnTo>
                    <a:cubicBezTo>
                      <a:pt x="24" y="32"/>
                      <a:pt x="0" y="55"/>
                      <a:pt x="0" y="87"/>
                    </a:cubicBezTo>
                    <a:cubicBezTo>
                      <a:pt x="0" y="110"/>
                      <a:pt x="24" y="134"/>
                      <a:pt x="47" y="134"/>
                    </a:cubicBezTo>
                    <a:lnTo>
                      <a:pt x="6057" y="95"/>
                    </a:lnTo>
                    <a:cubicBezTo>
                      <a:pt x="6088" y="95"/>
                      <a:pt x="6111" y="71"/>
                      <a:pt x="6111" y="48"/>
                    </a:cubicBezTo>
                    <a:cubicBezTo>
                      <a:pt x="6111" y="16"/>
                      <a:pt x="6088" y="1"/>
                      <a:pt x="6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0"/>
              <p:cNvSpPr/>
              <p:nvPr/>
            </p:nvSpPr>
            <p:spPr>
              <a:xfrm>
                <a:off x="4136650" y="3463975"/>
                <a:ext cx="37775" cy="115450"/>
              </a:xfrm>
              <a:custGeom>
                <a:avLst/>
                <a:gdLst/>
                <a:ahLst/>
                <a:cxnLst/>
                <a:rect l="l" t="t" r="r" b="b"/>
                <a:pathLst>
                  <a:path w="1511" h="4618" extrusionOk="0">
                    <a:moveTo>
                      <a:pt x="1175" y="1"/>
                    </a:moveTo>
                    <a:lnTo>
                      <a:pt x="1002" y="1894"/>
                    </a:lnTo>
                    <a:cubicBezTo>
                      <a:pt x="987" y="2113"/>
                      <a:pt x="807" y="2285"/>
                      <a:pt x="580" y="2301"/>
                    </a:cubicBezTo>
                    <a:lnTo>
                      <a:pt x="1" y="2332"/>
                    </a:lnTo>
                    <a:lnTo>
                      <a:pt x="1175" y="4617"/>
                    </a:lnTo>
                    <a:lnTo>
                      <a:pt x="924" y="2778"/>
                    </a:lnTo>
                    <a:lnTo>
                      <a:pt x="1135" y="2755"/>
                    </a:lnTo>
                    <a:cubicBezTo>
                      <a:pt x="1355" y="2731"/>
                      <a:pt x="1511" y="2528"/>
                      <a:pt x="1488" y="2301"/>
                    </a:cubicBezTo>
                    <a:lnTo>
                      <a:pt x="11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0"/>
              <p:cNvSpPr/>
              <p:nvPr/>
            </p:nvSpPr>
            <p:spPr>
              <a:xfrm>
                <a:off x="4161100" y="3316100"/>
                <a:ext cx="251200" cy="118550"/>
              </a:xfrm>
              <a:custGeom>
                <a:avLst/>
                <a:gdLst/>
                <a:ahLst/>
                <a:cxnLst/>
                <a:rect l="l" t="t" r="r" b="b"/>
                <a:pathLst>
                  <a:path w="10048" h="4742" extrusionOk="0">
                    <a:moveTo>
                      <a:pt x="48" y="0"/>
                    </a:moveTo>
                    <a:cubicBezTo>
                      <a:pt x="17" y="8"/>
                      <a:pt x="1" y="32"/>
                      <a:pt x="9" y="63"/>
                    </a:cubicBezTo>
                    <a:cubicBezTo>
                      <a:pt x="118" y="759"/>
                      <a:pt x="290" y="1346"/>
                      <a:pt x="533" y="1847"/>
                    </a:cubicBezTo>
                    <a:cubicBezTo>
                      <a:pt x="1034" y="2895"/>
                      <a:pt x="1965" y="3780"/>
                      <a:pt x="3084" y="4265"/>
                    </a:cubicBezTo>
                    <a:cubicBezTo>
                      <a:pt x="3804" y="4586"/>
                      <a:pt x="4602" y="4742"/>
                      <a:pt x="5423" y="4742"/>
                    </a:cubicBezTo>
                    <a:cubicBezTo>
                      <a:pt x="5815" y="4742"/>
                      <a:pt x="6206" y="4711"/>
                      <a:pt x="6589" y="4632"/>
                    </a:cubicBezTo>
                    <a:cubicBezTo>
                      <a:pt x="7450" y="4468"/>
                      <a:pt x="8217" y="4140"/>
                      <a:pt x="8796" y="3670"/>
                    </a:cubicBezTo>
                    <a:cubicBezTo>
                      <a:pt x="9390" y="3193"/>
                      <a:pt x="9899" y="2246"/>
                      <a:pt x="10048" y="1377"/>
                    </a:cubicBezTo>
                    <a:cubicBezTo>
                      <a:pt x="10048" y="1354"/>
                      <a:pt x="10032" y="1331"/>
                      <a:pt x="10001" y="1323"/>
                    </a:cubicBezTo>
                    <a:cubicBezTo>
                      <a:pt x="9977" y="1323"/>
                      <a:pt x="9954" y="1338"/>
                      <a:pt x="9946" y="1362"/>
                    </a:cubicBezTo>
                    <a:cubicBezTo>
                      <a:pt x="9805" y="2215"/>
                      <a:pt x="9312" y="3130"/>
                      <a:pt x="8733" y="3592"/>
                    </a:cubicBezTo>
                    <a:cubicBezTo>
                      <a:pt x="8162" y="4053"/>
                      <a:pt x="7419" y="4374"/>
                      <a:pt x="6574" y="4539"/>
                    </a:cubicBezTo>
                    <a:cubicBezTo>
                      <a:pt x="6194" y="4611"/>
                      <a:pt x="5811" y="4647"/>
                      <a:pt x="5430" y="4647"/>
                    </a:cubicBezTo>
                    <a:cubicBezTo>
                      <a:pt x="4623" y="4647"/>
                      <a:pt x="3830" y="4487"/>
                      <a:pt x="3123" y="4179"/>
                    </a:cubicBezTo>
                    <a:cubicBezTo>
                      <a:pt x="2027" y="3701"/>
                      <a:pt x="1112" y="2833"/>
                      <a:pt x="619" y="1808"/>
                    </a:cubicBezTo>
                    <a:cubicBezTo>
                      <a:pt x="377" y="1315"/>
                      <a:pt x="212" y="736"/>
                      <a:pt x="103" y="47"/>
                    </a:cubicBezTo>
                    <a:cubicBezTo>
                      <a:pt x="95" y="16"/>
                      <a:pt x="71"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0"/>
              <p:cNvSpPr/>
              <p:nvPr/>
            </p:nvSpPr>
            <p:spPr>
              <a:xfrm>
                <a:off x="4166200" y="3331275"/>
                <a:ext cx="13900" cy="9300"/>
              </a:xfrm>
              <a:custGeom>
                <a:avLst/>
                <a:gdLst/>
                <a:ahLst/>
                <a:cxnLst/>
                <a:rect l="l" t="t" r="r" b="b"/>
                <a:pathLst>
                  <a:path w="556" h="372" extrusionOk="0">
                    <a:moveTo>
                      <a:pt x="492" y="1"/>
                    </a:moveTo>
                    <a:cubicBezTo>
                      <a:pt x="486" y="1"/>
                      <a:pt x="482" y="2"/>
                      <a:pt x="478" y="4"/>
                    </a:cubicBezTo>
                    <a:lnTo>
                      <a:pt x="32" y="278"/>
                    </a:lnTo>
                    <a:cubicBezTo>
                      <a:pt x="8" y="293"/>
                      <a:pt x="0" y="325"/>
                      <a:pt x="16" y="348"/>
                    </a:cubicBezTo>
                    <a:cubicBezTo>
                      <a:pt x="24" y="364"/>
                      <a:pt x="40" y="371"/>
                      <a:pt x="55" y="371"/>
                    </a:cubicBezTo>
                    <a:cubicBezTo>
                      <a:pt x="63" y="371"/>
                      <a:pt x="71" y="371"/>
                      <a:pt x="79" y="364"/>
                    </a:cubicBezTo>
                    <a:lnTo>
                      <a:pt x="525" y="90"/>
                    </a:lnTo>
                    <a:cubicBezTo>
                      <a:pt x="548" y="74"/>
                      <a:pt x="556" y="43"/>
                      <a:pt x="540" y="27"/>
                    </a:cubicBezTo>
                    <a:cubicBezTo>
                      <a:pt x="529" y="10"/>
                      <a:pt x="508" y="1"/>
                      <a:pt x="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0"/>
              <p:cNvSpPr/>
              <p:nvPr/>
            </p:nvSpPr>
            <p:spPr>
              <a:xfrm>
                <a:off x="4173425" y="3348175"/>
                <a:ext cx="16850" cy="11175"/>
              </a:xfrm>
              <a:custGeom>
                <a:avLst/>
                <a:gdLst/>
                <a:ahLst/>
                <a:cxnLst/>
                <a:rect l="l" t="t" r="r" b="b"/>
                <a:pathLst>
                  <a:path w="674" h="447" extrusionOk="0">
                    <a:moveTo>
                      <a:pt x="622" y="0"/>
                    </a:moveTo>
                    <a:cubicBezTo>
                      <a:pt x="613" y="0"/>
                      <a:pt x="604" y="3"/>
                      <a:pt x="596" y="8"/>
                    </a:cubicBezTo>
                    <a:lnTo>
                      <a:pt x="32" y="353"/>
                    </a:lnTo>
                    <a:cubicBezTo>
                      <a:pt x="9" y="368"/>
                      <a:pt x="1" y="400"/>
                      <a:pt x="17" y="423"/>
                    </a:cubicBezTo>
                    <a:cubicBezTo>
                      <a:pt x="24" y="439"/>
                      <a:pt x="40" y="447"/>
                      <a:pt x="56" y="447"/>
                    </a:cubicBezTo>
                    <a:cubicBezTo>
                      <a:pt x="63" y="447"/>
                      <a:pt x="71" y="439"/>
                      <a:pt x="79" y="439"/>
                    </a:cubicBezTo>
                    <a:lnTo>
                      <a:pt x="642" y="94"/>
                    </a:lnTo>
                    <a:cubicBezTo>
                      <a:pt x="666" y="79"/>
                      <a:pt x="674" y="48"/>
                      <a:pt x="658" y="24"/>
                    </a:cubicBezTo>
                    <a:cubicBezTo>
                      <a:pt x="653" y="9"/>
                      <a:pt x="638" y="0"/>
                      <a:pt x="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0"/>
              <p:cNvSpPr/>
              <p:nvPr/>
            </p:nvSpPr>
            <p:spPr>
              <a:xfrm>
                <a:off x="4183800" y="3363950"/>
                <a:ext cx="18025" cy="14575"/>
              </a:xfrm>
              <a:custGeom>
                <a:avLst/>
                <a:gdLst/>
                <a:ahLst/>
                <a:cxnLst/>
                <a:rect l="l" t="t" r="r" b="b"/>
                <a:pathLst>
                  <a:path w="721" h="583" extrusionOk="0">
                    <a:moveTo>
                      <a:pt x="669" y="0"/>
                    </a:moveTo>
                    <a:cubicBezTo>
                      <a:pt x="657" y="0"/>
                      <a:pt x="645" y="4"/>
                      <a:pt x="634" y="11"/>
                    </a:cubicBezTo>
                    <a:lnTo>
                      <a:pt x="24" y="496"/>
                    </a:lnTo>
                    <a:cubicBezTo>
                      <a:pt x="8" y="520"/>
                      <a:pt x="1" y="543"/>
                      <a:pt x="16" y="567"/>
                    </a:cubicBezTo>
                    <a:cubicBezTo>
                      <a:pt x="32" y="582"/>
                      <a:pt x="40" y="582"/>
                      <a:pt x="55" y="582"/>
                    </a:cubicBezTo>
                    <a:cubicBezTo>
                      <a:pt x="71" y="582"/>
                      <a:pt x="79" y="582"/>
                      <a:pt x="87" y="575"/>
                    </a:cubicBezTo>
                    <a:lnTo>
                      <a:pt x="697" y="89"/>
                    </a:lnTo>
                    <a:cubicBezTo>
                      <a:pt x="720" y="66"/>
                      <a:pt x="720" y="43"/>
                      <a:pt x="705" y="19"/>
                    </a:cubicBezTo>
                    <a:cubicBezTo>
                      <a:pt x="696" y="6"/>
                      <a:pt x="683" y="0"/>
                      <a:pt x="6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0"/>
              <p:cNvSpPr/>
              <p:nvPr/>
            </p:nvSpPr>
            <p:spPr>
              <a:xfrm>
                <a:off x="4393700" y="3361325"/>
                <a:ext cx="11175" cy="13275"/>
              </a:xfrm>
              <a:custGeom>
                <a:avLst/>
                <a:gdLst/>
                <a:ahLst/>
                <a:cxnLst/>
                <a:rect l="l" t="t" r="r" b="b"/>
                <a:pathLst>
                  <a:path w="447" h="531" extrusionOk="0">
                    <a:moveTo>
                      <a:pt x="57" y="0"/>
                    </a:moveTo>
                    <a:cubicBezTo>
                      <a:pt x="47" y="0"/>
                      <a:pt x="38" y="5"/>
                      <a:pt x="32" y="14"/>
                    </a:cubicBezTo>
                    <a:cubicBezTo>
                      <a:pt x="8" y="30"/>
                      <a:pt x="0" y="61"/>
                      <a:pt x="24" y="77"/>
                    </a:cubicBezTo>
                    <a:lnTo>
                      <a:pt x="352" y="507"/>
                    </a:lnTo>
                    <a:cubicBezTo>
                      <a:pt x="368" y="523"/>
                      <a:pt x="384" y="531"/>
                      <a:pt x="391" y="531"/>
                    </a:cubicBezTo>
                    <a:cubicBezTo>
                      <a:pt x="407" y="531"/>
                      <a:pt x="415" y="523"/>
                      <a:pt x="423" y="523"/>
                    </a:cubicBezTo>
                    <a:cubicBezTo>
                      <a:pt x="446" y="500"/>
                      <a:pt x="446" y="468"/>
                      <a:pt x="431" y="453"/>
                    </a:cubicBezTo>
                    <a:lnTo>
                      <a:pt x="94" y="22"/>
                    </a:lnTo>
                    <a:cubicBezTo>
                      <a:pt x="85" y="9"/>
                      <a:pt x="71" y="0"/>
                      <a:pt x="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0"/>
              <p:cNvSpPr/>
              <p:nvPr/>
            </p:nvSpPr>
            <p:spPr>
              <a:xfrm>
                <a:off x="4197700" y="3377025"/>
                <a:ext cx="17425" cy="18325"/>
              </a:xfrm>
              <a:custGeom>
                <a:avLst/>
                <a:gdLst/>
                <a:ahLst/>
                <a:cxnLst/>
                <a:rect l="l" t="t" r="r" b="b"/>
                <a:pathLst>
                  <a:path w="697" h="733" extrusionOk="0">
                    <a:moveTo>
                      <a:pt x="642" y="1"/>
                    </a:moveTo>
                    <a:cubicBezTo>
                      <a:pt x="630" y="1"/>
                      <a:pt x="618" y="5"/>
                      <a:pt x="610" y="12"/>
                    </a:cubicBezTo>
                    <a:lnTo>
                      <a:pt x="16" y="654"/>
                    </a:lnTo>
                    <a:cubicBezTo>
                      <a:pt x="0" y="670"/>
                      <a:pt x="0" y="701"/>
                      <a:pt x="16" y="724"/>
                    </a:cubicBezTo>
                    <a:cubicBezTo>
                      <a:pt x="31" y="732"/>
                      <a:pt x="39" y="732"/>
                      <a:pt x="55" y="732"/>
                    </a:cubicBezTo>
                    <a:cubicBezTo>
                      <a:pt x="63" y="732"/>
                      <a:pt x="78" y="732"/>
                      <a:pt x="86" y="717"/>
                    </a:cubicBezTo>
                    <a:lnTo>
                      <a:pt x="681" y="83"/>
                    </a:lnTo>
                    <a:cubicBezTo>
                      <a:pt x="697" y="59"/>
                      <a:pt x="697" y="28"/>
                      <a:pt x="673" y="12"/>
                    </a:cubicBezTo>
                    <a:cubicBezTo>
                      <a:pt x="665" y="5"/>
                      <a:pt x="653" y="1"/>
                      <a:pt x="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0"/>
              <p:cNvSpPr/>
              <p:nvPr/>
            </p:nvSpPr>
            <p:spPr>
              <a:xfrm>
                <a:off x="4377650" y="3379825"/>
                <a:ext cx="9025" cy="23150"/>
              </a:xfrm>
              <a:custGeom>
                <a:avLst/>
                <a:gdLst/>
                <a:ahLst/>
                <a:cxnLst/>
                <a:rect l="l" t="t" r="r" b="b"/>
                <a:pathLst>
                  <a:path w="361" h="926" extrusionOk="0">
                    <a:moveTo>
                      <a:pt x="53" y="0"/>
                    </a:moveTo>
                    <a:cubicBezTo>
                      <a:pt x="48" y="0"/>
                      <a:pt x="44" y="1"/>
                      <a:pt x="40" y="2"/>
                    </a:cubicBezTo>
                    <a:cubicBezTo>
                      <a:pt x="16" y="10"/>
                      <a:pt x="1" y="33"/>
                      <a:pt x="8" y="65"/>
                    </a:cubicBezTo>
                    <a:lnTo>
                      <a:pt x="259" y="894"/>
                    </a:lnTo>
                    <a:cubicBezTo>
                      <a:pt x="267" y="918"/>
                      <a:pt x="282" y="925"/>
                      <a:pt x="306" y="925"/>
                    </a:cubicBezTo>
                    <a:lnTo>
                      <a:pt x="321" y="925"/>
                    </a:lnTo>
                    <a:cubicBezTo>
                      <a:pt x="345" y="918"/>
                      <a:pt x="361" y="886"/>
                      <a:pt x="353" y="863"/>
                    </a:cubicBezTo>
                    <a:lnTo>
                      <a:pt x="102" y="33"/>
                    </a:lnTo>
                    <a:cubicBezTo>
                      <a:pt x="96" y="14"/>
                      <a:pt x="74"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0"/>
              <p:cNvSpPr/>
              <p:nvPr/>
            </p:nvSpPr>
            <p:spPr>
              <a:xfrm>
                <a:off x="4359450" y="3394300"/>
                <a:ext cx="5525" cy="23925"/>
              </a:xfrm>
              <a:custGeom>
                <a:avLst/>
                <a:gdLst/>
                <a:ahLst/>
                <a:cxnLst/>
                <a:rect l="l" t="t" r="r" b="b"/>
                <a:pathLst>
                  <a:path w="221" h="957" extrusionOk="0">
                    <a:moveTo>
                      <a:pt x="57" y="1"/>
                    </a:moveTo>
                    <a:cubicBezTo>
                      <a:pt x="54" y="1"/>
                      <a:pt x="51" y="1"/>
                      <a:pt x="48" y="2"/>
                    </a:cubicBezTo>
                    <a:cubicBezTo>
                      <a:pt x="17" y="2"/>
                      <a:pt x="1" y="26"/>
                      <a:pt x="1" y="57"/>
                    </a:cubicBezTo>
                    <a:lnTo>
                      <a:pt x="118" y="918"/>
                    </a:lnTo>
                    <a:cubicBezTo>
                      <a:pt x="118" y="941"/>
                      <a:pt x="142" y="957"/>
                      <a:pt x="165" y="957"/>
                    </a:cubicBezTo>
                    <a:lnTo>
                      <a:pt x="173" y="957"/>
                    </a:lnTo>
                    <a:cubicBezTo>
                      <a:pt x="197" y="957"/>
                      <a:pt x="220" y="933"/>
                      <a:pt x="212" y="902"/>
                    </a:cubicBezTo>
                    <a:lnTo>
                      <a:pt x="103" y="41"/>
                    </a:lnTo>
                    <a:cubicBezTo>
                      <a:pt x="96" y="21"/>
                      <a:pt x="77"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0"/>
              <p:cNvSpPr/>
              <p:nvPr/>
            </p:nvSpPr>
            <p:spPr>
              <a:xfrm>
                <a:off x="4217650" y="3387425"/>
                <a:ext cx="15475" cy="24150"/>
              </a:xfrm>
              <a:custGeom>
                <a:avLst/>
                <a:gdLst/>
                <a:ahLst/>
                <a:cxnLst/>
                <a:rect l="l" t="t" r="r" b="b"/>
                <a:pathLst>
                  <a:path w="619" h="966" extrusionOk="0">
                    <a:moveTo>
                      <a:pt x="568" y="0"/>
                    </a:moveTo>
                    <a:cubicBezTo>
                      <a:pt x="549" y="0"/>
                      <a:pt x="528" y="9"/>
                      <a:pt x="517" y="27"/>
                    </a:cubicBezTo>
                    <a:lnTo>
                      <a:pt x="16" y="895"/>
                    </a:lnTo>
                    <a:cubicBezTo>
                      <a:pt x="0" y="919"/>
                      <a:pt x="8" y="950"/>
                      <a:pt x="32" y="958"/>
                    </a:cubicBezTo>
                    <a:cubicBezTo>
                      <a:pt x="39" y="966"/>
                      <a:pt x="47" y="966"/>
                      <a:pt x="55" y="966"/>
                    </a:cubicBezTo>
                    <a:cubicBezTo>
                      <a:pt x="71" y="966"/>
                      <a:pt x="86" y="958"/>
                      <a:pt x="94" y="942"/>
                    </a:cubicBezTo>
                    <a:lnTo>
                      <a:pt x="603" y="74"/>
                    </a:lnTo>
                    <a:cubicBezTo>
                      <a:pt x="618" y="50"/>
                      <a:pt x="611" y="19"/>
                      <a:pt x="587" y="3"/>
                    </a:cubicBezTo>
                    <a:cubicBezTo>
                      <a:pt x="581" y="1"/>
                      <a:pt x="575" y="0"/>
                      <a:pt x="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0"/>
              <p:cNvSpPr/>
              <p:nvPr/>
            </p:nvSpPr>
            <p:spPr>
              <a:xfrm>
                <a:off x="4337750" y="3399625"/>
                <a:ext cx="2950" cy="27600"/>
              </a:xfrm>
              <a:custGeom>
                <a:avLst/>
                <a:gdLst/>
                <a:ahLst/>
                <a:cxnLst/>
                <a:rect l="l" t="t" r="r" b="b"/>
                <a:pathLst>
                  <a:path w="118" h="1104" extrusionOk="0">
                    <a:moveTo>
                      <a:pt x="55" y="0"/>
                    </a:moveTo>
                    <a:cubicBezTo>
                      <a:pt x="24" y="0"/>
                      <a:pt x="0" y="24"/>
                      <a:pt x="0" y="55"/>
                    </a:cubicBezTo>
                    <a:lnTo>
                      <a:pt x="24" y="1057"/>
                    </a:lnTo>
                    <a:cubicBezTo>
                      <a:pt x="24" y="1088"/>
                      <a:pt x="40" y="1104"/>
                      <a:pt x="71" y="1104"/>
                    </a:cubicBezTo>
                    <a:cubicBezTo>
                      <a:pt x="94" y="1104"/>
                      <a:pt x="118" y="1080"/>
                      <a:pt x="118" y="1057"/>
                    </a:cubicBezTo>
                    <a:lnTo>
                      <a:pt x="102" y="47"/>
                    </a:lnTo>
                    <a:cubicBezTo>
                      <a:pt x="102" y="24"/>
                      <a:pt x="71" y="0"/>
                      <a:pt x="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0"/>
              <p:cNvSpPr/>
              <p:nvPr/>
            </p:nvSpPr>
            <p:spPr>
              <a:xfrm>
                <a:off x="4244250" y="3396225"/>
                <a:ext cx="12350" cy="28650"/>
              </a:xfrm>
              <a:custGeom>
                <a:avLst/>
                <a:gdLst/>
                <a:ahLst/>
                <a:cxnLst/>
                <a:rect l="l" t="t" r="r" b="b"/>
                <a:pathLst>
                  <a:path w="494" h="1146" extrusionOk="0">
                    <a:moveTo>
                      <a:pt x="437" y="1"/>
                    </a:moveTo>
                    <a:cubicBezTo>
                      <a:pt x="417" y="1"/>
                      <a:pt x="398" y="11"/>
                      <a:pt x="392" y="35"/>
                    </a:cubicBezTo>
                    <a:lnTo>
                      <a:pt x="8" y="1083"/>
                    </a:lnTo>
                    <a:cubicBezTo>
                      <a:pt x="0" y="1107"/>
                      <a:pt x="16" y="1138"/>
                      <a:pt x="39" y="1146"/>
                    </a:cubicBezTo>
                    <a:lnTo>
                      <a:pt x="55" y="1146"/>
                    </a:lnTo>
                    <a:cubicBezTo>
                      <a:pt x="71" y="1146"/>
                      <a:pt x="94" y="1138"/>
                      <a:pt x="102" y="1114"/>
                    </a:cubicBezTo>
                    <a:lnTo>
                      <a:pt x="478" y="66"/>
                    </a:lnTo>
                    <a:cubicBezTo>
                      <a:pt x="493" y="43"/>
                      <a:pt x="478" y="11"/>
                      <a:pt x="454" y="3"/>
                    </a:cubicBezTo>
                    <a:cubicBezTo>
                      <a:pt x="449" y="2"/>
                      <a:pt x="443" y="1"/>
                      <a:pt x="4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0"/>
              <p:cNvSpPr/>
              <p:nvPr/>
            </p:nvSpPr>
            <p:spPr>
              <a:xfrm>
                <a:off x="4311525" y="3402350"/>
                <a:ext cx="4350" cy="30350"/>
              </a:xfrm>
              <a:custGeom>
                <a:avLst/>
                <a:gdLst/>
                <a:ahLst/>
                <a:cxnLst/>
                <a:rect l="l" t="t" r="r" b="b"/>
                <a:pathLst>
                  <a:path w="174" h="1214" extrusionOk="0">
                    <a:moveTo>
                      <a:pt x="126" y="1"/>
                    </a:moveTo>
                    <a:cubicBezTo>
                      <a:pt x="103" y="1"/>
                      <a:pt x="79" y="24"/>
                      <a:pt x="79" y="48"/>
                    </a:cubicBezTo>
                    <a:lnTo>
                      <a:pt x="1" y="1167"/>
                    </a:lnTo>
                    <a:cubicBezTo>
                      <a:pt x="1" y="1190"/>
                      <a:pt x="17" y="1214"/>
                      <a:pt x="48" y="1214"/>
                    </a:cubicBezTo>
                    <a:cubicBezTo>
                      <a:pt x="71" y="1214"/>
                      <a:pt x="95" y="1198"/>
                      <a:pt x="95" y="1167"/>
                    </a:cubicBezTo>
                    <a:lnTo>
                      <a:pt x="173" y="56"/>
                    </a:lnTo>
                    <a:cubicBezTo>
                      <a:pt x="173" y="24"/>
                      <a:pt x="157"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0"/>
              <p:cNvSpPr/>
              <p:nvPr/>
            </p:nvSpPr>
            <p:spPr>
              <a:xfrm>
                <a:off x="4279650" y="3402175"/>
                <a:ext cx="6275" cy="30150"/>
              </a:xfrm>
              <a:custGeom>
                <a:avLst/>
                <a:gdLst/>
                <a:ahLst/>
                <a:cxnLst/>
                <a:rect l="l" t="t" r="r" b="b"/>
                <a:pathLst>
                  <a:path w="251" h="1206" extrusionOk="0">
                    <a:moveTo>
                      <a:pt x="204" y="0"/>
                    </a:moveTo>
                    <a:cubicBezTo>
                      <a:pt x="181" y="0"/>
                      <a:pt x="157" y="16"/>
                      <a:pt x="149" y="39"/>
                    </a:cubicBezTo>
                    <a:lnTo>
                      <a:pt x="1" y="1150"/>
                    </a:lnTo>
                    <a:cubicBezTo>
                      <a:pt x="1" y="1174"/>
                      <a:pt x="16" y="1205"/>
                      <a:pt x="40" y="1205"/>
                    </a:cubicBezTo>
                    <a:lnTo>
                      <a:pt x="48" y="1205"/>
                    </a:lnTo>
                    <a:cubicBezTo>
                      <a:pt x="71" y="1205"/>
                      <a:pt x="94" y="1189"/>
                      <a:pt x="94" y="1166"/>
                    </a:cubicBezTo>
                    <a:lnTo>
                      <a:pt x="251" y="55"/>
                    </a:lnTo>
                    <a:cubicBezTo>
                      <a:pt x="251" y="31"/>
                      <a:pt x="235" y="8"/>
                      <a:pt x="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0"/>
              <p:cNvSpPr/>
              <p:nvPr/>
            </p:nvSpPr>
            <p:spPr>
              <a:xfrm>
                <a:off x="4176175" y="3082925"/>
                <a:ext cx="246875" cy="317025"/>
              </a:xfrm>
              <a:custGeom>
                <a:avLst/>
                <a:gdLst/>
                <a:ahLst/>
                <a:cxnLst/>
                <a:rect l="l" t="t" r="r" b="b"/>
                <a:pathLst>
                  <a:path w="9875" h="12681" extrusionOk="0">
                    <a:moveTo>
                      <a:pt x="9288" y="1"/>
                    </a:moveTo>
                    <a:cubicBezTo>
                      <a:pt x="9077" y="556"/>
                      <a:pt x="8654" y="1456"/>
                      <a:pt x="7848" y="2176"/>
                    </a:cubicBezTo>
                    <a:cubicBezTo>
                      <a:pt x="7692" y="2309"/>
                      <a:pt x="7528" y="2442"/>
                      <a:pt x="7348" y="2559"/>
                    </a:cubicBezTo>
                    <a:cubicBezTo>
                      <a:pt x="7175" y="2669"/>
                      <a:pt x="6988" y="2778"/>
                      <a:pt x="6792" y="2864"/>
                    </a:cubicBezTo>
                    <a:cubicBezTo>
                      <a:pt x="6229" y="3123"/>
                      <a:pt x="5560" y="3286"/>
                      <a:pt x="4757" y="3286"/>
                    </a:cubicBezTo>
                    <a:cubicBezTo>
                      <a:pt x="4588" y="3286"/>
                      <a:pt x="4414" y="3278"/>
                      <a:pt x="4233" y="3263"/>
                    </a:cubicBezTo>
                    <a:cubicBezTo>
                      <a:pt x="3819" y="3224"/>
                      <a:pt x="3467" y="3146"/>
                      <a:pt x="3162" y="3037"/>
                    </a:cubicBezTo>
                    <a:cubicBezTo>
                      <a:pt x="3013" y="2982"/>
                      <a:pt x="2849" y="2943"/>
                      <a:pt x="2684" y="2935"/>
                    </a:cubicBezTo>
                    <a:lnTo>
                      <a:pt x="2653" y="2935"/>
                    </a:lnTo>
                    <a:cubicBezTo>
                      <a:pt x="2638" y="2934"/>
                      <a:pt x="2624" y="2934"/>
                      <a:pt x="2609" y="2934"/>
                    </a:cubicBezTo>
                    <a:cubicBezTo>
                      <a:pt x="2032" y="2934"/>
                      <a:pt x="1517" y="3388"/>
                      <a:pt x="1456" y="3968"/>
                    </a:cubicBezTo>
                    <a:lnTo>
                      <a:pt x="1456" y="3975"/>
                    </a:lnTo>
                    <a:cubicBezTo>
                      <a:pt x="1385" y="4648"/>
                      <a:pt x="1878" y="5220"/>
                      <a:pt x="2551" y="5251"/>
                    </a:cubicBezTo>
                    <a:lnTo>
                      <a:pt x="2927" y="5267"/>
                    </a:lnTo>
                    <a:lnTo>
                      <a:pt x="2911" y="5603"/>
                    </a:lnTo>
                    <a:cubicBezTo>
                      <a:pt x="2895" y="5994"/>
                      <a:pt x="2950" y="6378"/>
                      <a:pt x="3060" y="6738"/>
                    </a:cubicBezTo>
                    <a:lnTo>
                      <a:pt x="2528" y="8991"/>
                    </a:lnTo>
                    <a:lnTo>
                      <a:pt x="0" y="9218"/>
                    </a:lnTo>
                    <a:cubicBezTo>
                      <a:pt x="0" y="9218"/>
                      <a:pt x="415" y="12097"/>
                      <a:pt x="4093" y="12598"/>
                    </a:cubicBezTo>
                    <a:cubicBezTo>
                      <a:pt x="4514" y="12655"/>
                      <a:pt x="4898" y="12681"/>
                      <a:pt x="5250" y="12681"/>
                    </a:cubicBezTo>
                    <a:cubicBezTo>
                      <a:pt x="8512" y="12681"/>
                      <a:pt x="8920" y="10462"/>
                      <a:pt x="8920" y="10462"/>
                    </a:cubicBezTo>
                    <a:lnTo>
                      <a:pt x="6542" y="9742"/>
                    </a:lnTo>
                    <a:lnTo>
                      <a:pt x="6706" y="8967"/>
                    </a:lnTo>
                    <a:cubicBezTo>
                      <a:pt x="7606" y="8827"/>
                      <a:pt x="8388" y="8318"/>
                      <a:pt x="8889" y="7598"/>
                    </a:cubicBezTo>
                    <a:cubicBezTo>
                      <a:pt x="8889" y="7590"/>
                      <a:pt x="8889" y="7590"/>
                      <a:pt x="8889" y="7590"/>
                    </a:cubicBezTo>
                    <a:cubicBezTo>
                      <a:pt x="9359" y="7058"/>
                      <a:pt x="9656" y="6362"/>
                      <a:pt x="9687" y="5595"/>
                    </a:cubicBezTo>
                    <a:lnTo>
                      <a:pt x="9844" y="1965"/>
                    </a:lnTo>
                    <a:cubicBezTo>
                      <a:pt x="9875" y="1237"/>
                      <a:pt x="9664" y="556"/>
                      <a:pt x="9288" y="1"/>
                    </a:cubicBez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0"/>
              <p:cNvSpPr/>
              <p:nvPr/>
            </p:nvSpPr>
            <p:spPr>
              <a:xfrm>
                <a:off x="4247775" y="3214575"/>
                <a:ext cx="150650" cy="115500"/>
              </a:xfrm>
              <a:custGeom>
                <a:avLst/>
                <a:gdLst/>
                <a:ahLst/>
                <a:cxnLst/>
                <a:rect l="l" t="t" r="r" b="b"/>
                <a:pathLst>
                  <a:path w="6026" h="4620" extrusionOk="0">
                    <a:moveTo>
                      <a:pt x="63" y="1"/>
                    </a:moveTo>
                    <a:lnTo>
                      <a:pt x="47" y="337"/>
                    </a:lnTo>
                    <a:cubicBezTo>
                      <a:pt x="0" y="1362"/>
                      <a:pt x="438" y="2301"/>
                      <a:pt x="1158" y="2935"/>
                    </a:cubicBezTo>
                    <a:cubicBezTo>
                      <a:pt x="1033" y="3076"/>
                      <a:pt x="947" y="3248"/>
                      <a:pt x="931" y="3435"/>
                    </a:cubicBezTo>
                    <a:cubicBezTo>
                      <a:pt x="869" y="4007"/>
                      <a:pt x="1401" y="4531"/>
                      <a:pt x="2113" y="4609"/>
                    </a:cubicBezTo>
                    <a:cubicBezTo>
                      <a:pt x="2173" y="4616"/>
                      <a:pt x="2233" y="4619"/>
                      <a:pt x="2292" y="4619"/>
                    </a:cubicBezTo>
                    <a:cubicBezTo>
                      <a:pt x="2920" y="4619"/>
                      <a:pt x="3449" y="4248"/>
                      <a:pt x="3513" y="3733"/>
                    </a:cubicBezTo>
                    <a:cubicBezTo>
                      <a:pt x="4554" y="3678"/>
                      <a:pt x="5470" y="3138"/>
                      <a:pt x="6025" y="2324"/>
                    </a:cubicBezTo>
                    <a:lnTo>
                      <a:pt x="6025" y="2324"/>
                    </a:lnTo>
                    <a:cubicBezTo>
                      <a:pt x="5430" y="3009"/>
                      <a:pt x="4558" y="3439"/>
                      <a:pt x="3593" y="3439"/>
                    </a:cubicBezTo>
                    <a:cubicBezTo>
                      <a:pt x="3543" y="3439"/>
                      <a:pt x="3493" y="3438"/>
                      <a:pt x="3443" y="3435"/>
                    </a:cubicBezTo>
                    <a:cubicBezTo>
                      <a:pt x="1651" y="3357"/>
                      <a:pt x="258" y="1847"/>
                      <a:pt x="337" y="55"/>
                    </a:cubicBezTo>
                    <a:lnTo>
                      <a:pt x="337" y="8"/>
                    </a:lnTo>
                    <a:lnTo>
                      <a:pt x="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0"/>
              <p:cNvSpPr/>
              <p:nvPr/>
            </p:nvSpPr>
            <p:spPr>
              <a:xfrm>
                <a:off x="4228600" y="3169075"/>
                <a:ext cx="17825" cy="24475"/>
              </a:xfrm>
              <a:custGeom>
                <a:avLst/>
                <a:gdLst/>
                <a:ahLst/>
                <a:cxnLst/>
                <a:rect l="l" t="t" r="r" b="b"/>
                <a:pathLst>
                  <a:path w="713" h="979" extrusionOk="0">
                    <a:moveTo>
                      <a:pt x="193" y="0"/>
                    </a:moveTo>
                    <a:cubicBezTo>
                      <a:pt x="176" y="0"/>
                      <a:pt x="158" y="5"/>
                      <a:pt x="141" y="13"/>
                    </a:cubicBezTo>
                    <a:cubicBezTo>
                      <a:pt x="102" y="44"/>
                      <a:pt x="86" y="99"/>
                      <a:pt x="118" y="146"/>
                    </a:cubicBezTo>
                    <a:lnTo>
                      <a:pt x="439" y="631"/>
                    </a:lnTo>
                    <a:lnTo>
                      <a:pt x="71" y="803"/>
                    </a:lnTo>
                    <a:cubicBezTo>
                      <a:pt x="24" y="827"/>
                      <a:pt x="0" y="882"/>
                      <a:pt x="24" y="929"/>
                    </a:cubicBezTo>
                    <a:cubicBezTo>
                      <a:pt x="40" y="952"/>
                      <a:pt x="71" y="975"/>
                      <a:pt x="102" y="975"/>
                    </a:cubicBezTo>
                    <a:cubicBezTo>
                      <a:pt x="107" y="978"/>
                      <a:pt x="111" y="979"/>
                      <a:pt x="116" y="979"/>
                    </a:cubicBezTo>
                    <a:cubicBezTo>
                      <a:pt x="127" y="979"/>
                      <a:pt x="138" y="973"/>
                      <a:pt x="149" y="968"/>
                    </a:cubicBezTo>
                    <a:lnTo>
                      <a:pt x="712" y="709"/>
                    </a:lnTo>
                    <a:lnTo>
                      <a:pt x="274" y="44"/>
                    </a:lnTo>
                    <a:cubicBezTo>
                      <a:pt x="254" y="14"/>
                      <a:pt x="224" y="0"/>
                      <a:pt x="1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0"/>
              <p:cNvSpPr/>
              <p:nvPr/>
            </p:nvSpPr>
            <p:spPr>
              <a:xfrm>
                <a:off x="4342250" y="3265725"/>
                <a:ext cx="20750" cy="7450"/>
              </a:xfrm>
              <a:custGeom>
                <a:avLst/>
                <a:gdLst/>
                <a:ahLst/>
                <a:cxnLst/>
                <a:rect l="l" t="t" r="r" b="b"/>
                <a:pathLst>
                  <a:path w="830" h="298" extrusionOk="0">
                    <a:moveTo>
                      <a:pt x="415" y="1"/>
                    </a:moveTo>
                    <a:cubicBezTo>
                      <a:pt x="297" y="1"/>
                      <a:pt x="168" y="34"/>
                      <a:pt x="47" y="130"/>
                    </a:cubicBezTo>
                    <a:cubicBezTo>
                      <a:pt x="8" y="161"/>
                      <a:pt x="0" y="224"/>
                      <a:pt x="32" y="263"/>
                    </a:cubicBezTo>
                    <a:cubicBezTo>
                      <a:pt x="47" y="286"/>
                      <a:pt x="71" y="294"/>
                      <a:pt x="94" y="294"/>
                    </a:cubicBezTo>
                    <a:cubicBezTo>
                      <a:pt x="101" y="296"/>
                      <a:pt x="107" y="297"/>
                      <a:pt x="113" y="297"/>
                    </a:cubicBezTo>
                    <a:cubicBezTo>
                      <a:pt x="130" y="297"/>
                      <a:pt x="148" y="290"/>
                      <a:pt x="165" y="278"/>
                    </a:cubicBezTo>
                    <a:cubicBezTo>
                      <a:pt x="252" y="209"/>
                      <a:pt x="343" y="186"/>
                      <a:pt x="425" y="186"/>
                    </a:cubicBezTo>
                    <a:cubicBezTo>
                      <a:pt x="562" y="186"/>
                      <a:pt x="668" y="250"/>
                      <a:pt x="673" y="255"/>
                    </a:cubicBezTo>
                    <a:cubicBezTo>
                      <a:pt x="691" y="266"/>
                      <a:pt x="709" y="272"/>
                      <a:pt x="727" y="272"/>
                    </a:cubicBezTo>
                    <a:cubicBezTo>
                      <a:pt x="757" y="272"/>
                      <a:pt x="787" y="256"/>
                      <a:pt x="806" y="231"/>
                    </a:cubicBezTo>
                    <a:cubicBezTo>
                      <a:pt x="830" y="184"/>
                      <a:pt x="822" y="130"/>
                      <a:pt x="775" y="98"/>
                    </a:cubicBezTo>
                    <a:cubicBezTo>
                      <a:pt x="700" y="54"/>
                      <a:pt x="567"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0"/>
              <p:cNvSpPr/>
              <p:nvPr/>
            </p:nvSpPr>
            <p:spPr>
              <a:xfrm>
                <a:off x="4307850" y="3212425"/>
                <a:ext cx="58000" cy="40975"/>
              </a:xfrm>
              <a:custGeom>
                <a:avLst/>
                <a:gdLst/>
                <a:ahLst/>
                <a:cxnLst/>
                <a:rect l="l" t="t" r="r" b="b"/>
                <a:pathLst>
                  <a:path w="2320" h="1639" extrusionOk="0">
                    <a:moveTo>
                      <a:pt x="791" y="0"/>
                    </a:moveTo>
                    <a:cubicBezTo>
                      <a:pt x="396" y="0"/>
                      <a:pt x="1" y="1114"/>
                      <a:pt x="758" y="1511"/>
                    </a:cubicBezTo>
                    <a:cubicBezTo>
                      <a:pt x="934" y="1601"/>
                      <a:pt x="1110" y="1639"/>
                      <a:pt x="1273" y="1639"/>
                    </a:cubicBezTo>
                    <a:cubicBezTo>
                      <a:pt x="1887" y="1639"/>
                      <a:pt x="2319" y="1108"/>
                      <a:pt x="1893" y="861"/>
                    </a:cubicBezTo>
                    <a:cubicBezTo>
                      <a:pt x="1361" y="548"/>
                      <a:pt x="915" y="40"/>
                      <a:pt x="915" y="40"/>
                    </a:cubicBezTo>
                    <a:cubicBezTo>
                      <a:pt x="875" y="13"/>
                      <a:pt x="833"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0"/>
              <p:cNvSpPr/>
              <p:nvPr/>
            </p:nvSpPr>
            <p:spPr>
              <a:xfrm>
                <a:off x="4390750" y="3169375"/>
                <a:ext cx="28400" cy="12800"/>
              </a:xfrm>
              <a:custGeom>
                <a:avLst/>
                <a:gdLst/>
                <a:ahLst/>
                <a:cxnLst/>
                <a:rect l="l" t="t" r="r" b="b"/>
                <a:pathLst>
                  <a:path w="1136" h="512" extrusionOk="0">
                    <a:moveTo>
                      <a:pt x="459" y="0"/>
                    </a:moveTo>
                    <a:cubicBezTo>
                      <a:pt x="293" y="0"/>
                      <a:pt x="160" y="49"/>
                      <a:pt x="95" y="103"/>
                    </a:cubicBezTo>
                    <a:cubicBezTo>
                      <a:pt x="1" y="189"/>
                      <a:pt x="9" y="267"/>
                      <a:pt x="63" y="306"/>
                    </a:cubicBezTo>
                    <a:cubicBezTo>
                      <a:pt x="126" y="345"/>
                      <a:pt x="212" y="361"/>
                      <a:pt x="298" y="377"/>
                    </a:cubicBezTo>
                    <a:cubicBezTo>
                      <a:pt x="384" y="384"/>
                      <a:pt x="470" y="400"/>
                      <a:pt x="541" y="416"/>
                    </a:cubicBezTo>
                    <a:cubicBezTo>
                      <a:pt x="611" y="431"/>
                      <a:pt x="697" y="455"/>
                      <a:pt x="783" y="471"/>
                    </a:cubicBezTo>
                    <a:cubicBezTo>
                      <a:pt x="851" y="491"/>
                      <a:pt x="925" y="511"/>
                      <a:pt x="989" y="511"/>
                    </a:cubicBezTo>
                    <a:cubicBezTo>
                      <a:pt x="999" y="511"/>
                      <a:pt x="1009" y="511"/>
                      <a:pt x="1018" y="510"/>
                    </a:cubicBezTo>
                    <a:cubicBezTo>
                      <a:pt x="1088" y="494"/>
                      <a:pt x="1135" y="424"/>
                      <a:pt x="1081" y="314"/>
                    </a:cubicBezTo>
                    <a:cubicBezTo>
                      <a:pt x="1034" y="205"/>
                      <a:pt x="869" y="71"/>
                      <a:pt x="627" y="17"/>
                    </a:cubicBezTo>
                    <a:cubicBezTo>
                      <a:pt x="568" y="5"/>
                      <a:pt x="512" y="0"/>
                      <a:pt x="4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0"/>
              <p:cNvSpPr/>
              <p:nvPr/>
            </p:nvSpPr>
            <p:spPr>
              <a:xfrm>
                <a:off x="4330500" y="3162825"/>
                <a:ext cx="28975" cy="11125"/>
              </a:xfrm>
              <a:custGeom>
                <a:avLst/>
                <a:gdLst/>
                <a:ahLst/>
                <a:cxnLst/>
                <a:rect l="l" t="t" r="r" b="b"/>
                <a:pathLst>
                  <a:path w="1159" h="445" extrusionOk="0">
                    <a:moveTo>
                      <a:pt x="192" y="0"/>
                    </a:moveTo>
                    <a:cubicBezTo>
                      <a:pt x="160" y="0"/>
                      <a:pt x="130" y="3"/>
                      <a:pt x="103" y="13"/>
                    </a:cubicBezTo>
                    <a:cubicBezTo>
                      <a:pt x="40" y="36"/>
                      <a:pt x="1" y="114"/>
                      <a:pt x="71" y="216"/>
                    </a:cubicBezTo>
                    <a:cubicBezTo>
                      <a:pt x="134" y="310"/>
                      <a:pt x="314" y="427"/>
                      <a:pt x="564" y="443"/>
                    </a:cubicBezTo>
                    <a:cubicBezTo>
                      <a:pt x="582" y="444"/>
                      <a:pt x="600" y="445"/>
                      <a:pt x="618" y="445"/>
                    </a:cubicBezTo>
                    <a:cubicBezTo>
                      <a:pt x="835" y="445"/>
                      <a:pt x="1008" y="358"/>
                      <a:pt x="1081" y="279"/>
                    </a:cubicBezTo>
                    <a:cubicBezTo>
                      <a:pt x="1159" y="185"/>
                      <a:pt x="1143" y="107"/>
                      <a:pt x="1081" y="75"/>
                    </a:cubicBezTo>
                    <a:cubicBezTo>
                      <a:pt x="1010" y="44"/>
                      <a:pt x="924" y="44"/>
                      <a:pt x="838" y="44"/>
                    </a:cubicBezTo>
                    <a:cubicBezTo>
                      <a:pt x="752" y="44"/>
                      <a:pt x="666" y="44"/>
                      <a:pt x="596" y="36"/>
                    </a:cubicBezTo>
                    <a:cubicBezTo>
                      <a:pt x="517" y="36"/>
                      <a:pt x="431" y="21"/>
                      <a:pt x="345" y="13"/>
                    </a:cubicBezTo>
                    <a:cubicBezTo>
                      <a:pt x="293" y="8"/>
                      <a:pt x="241"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0"/>
              <p:cNvSpPr/>
              <p:nvPr/>
            </p:nvSpPr>
            <p:spPr>
              <a:xfrm>
                <a:off x="4335600" y="3178675"/>
                <a:ext cx="13325" cy="12225"/>
              </a:xfrm>
              <a:custGeom>
                <a:avLst/>
                <a:gdLst/>
                <a:ahLst/>
                <a:cxnLst/>
                <a:rect l="l" t="t" r="r" b="b"/>
                <a:pathLst>
                  <a:path w="533" h="489" extrusionOk="0">
                    <a:moveTo>
                      <a:pt x="272" y="1"/>
                    </a:moveTo>
                    <a:cubicBezTo>
                      <a:pt x="160" y="1"/>
                      <a:pt x="53" y="82"/>
                      <a:pt x="32" y="200"/>
                    </a:cubicBezTo>
                    <a:cubicBezTo>
                      <a:pt x="0" y="325"/>
                      <a:pt x="86" y="458"/>
                      <a:pt x="219" y="482"/>
                    </a:cubicBezTo>
                    <a:cubicBezTo>
                      <a:pt x="238" y="486"/>
                      <a:pt x="256" y="488"/>
                      <a:pt x="274" y="488"/>
                    </a:cubicBezTo>
                    <a:cubicBezTo>
                      <a:pt x="386" y="488"/>
                      <a:pt x="482" y="409"/>
                      <a:pt x="509" y="294"/>
                    </a:cubicBezTo>
                    <a:cubicBezTo>
                      <a:pt x="532" y="161"/>
                      <a:pt x="446" y="36"/>
                      <a:pt x="313" y="5"/>
                    </a:cubicBezTo>
                    <a:cubicBezTo>
                      <a:pt x="300" y="2"/>
                      <a:pt x="286" y="1"/>
                      <a:pt x="272" y="1"/>
                    </a:cubicBezTo>
                    <a:close/>
                  </a:path>
                </a:pathLst>
              </a:custGeom>
              <a:solidFill>
                <a:srgbClr val="7031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0"/>
              <p:cNvSpPr/>
              <p:nvPr/>
            </p:nvSpPr>
            <p:spPr>
              <a:xfrm>
                <a:off x="4396625" y="3193100"/>
                <a:ext cx="13325" cy="12200"/>
              </a:xfrm>
              <a:custGeom>
                <a:avLst/>
                <a:gdLst/>
                <a:ahLst/>
                <a:cxnLst/>
                <a:rect l="l" t="t" r="r" b="b"/>
                <a:pathLst>
                  <a:path w="533" h="488" extrusionOk="0">
                    <a:moveTo>
                      <a:pt x="259" y="0"/>
                    </a:moveTo>
                    <a:cubicBezTo>
                      <a:pt x="148" y="0"/>
                      <a:pt x="52" y="80"/>
                      <a:pt x="32" y="194"/>
                    </a:cubicBezTo>
                    <a:cubicBezTo>
                      <a:pt x="1" y="327"/>
                      <a:pt x="87" y="453"/>
                      <a:pt x="220" y="484"/>
                    </a:cubicBezTo>
                    <a:cubicBezTo>
                      <a:pt x="234" y="487"/>
                      <a:pt x="249" y="488"/>
                      <a:pt x="263" y="488"/>
                    </a:cubicBezTo>
                    <a:cubicBezTo>
                      <a:pt x="379" y="488"/>
                      <a:pt x="481" y="407"/>
                      <a:pt x="501" y="288"/>
                    </a:cubicBezTo>
                    <a:cubicBezTo>
                      <a:pt x="533" y="163"/>
                      <a:pt x="447" y="30"/>
                      <a:pt x="314" y="7"/>
                    </a:cubicBezTo>
                    <a:cubicBezTo>
                      <a:pt x="295" y="2"/>
                      <a:pt x="277" y="0"/>
                      <a:pt x="259" y="0"/>
                    </a:cubicBezTo>
                    <a:close/>
                  </a:path>
                </a:pathLst>
              </a:custGeom>
              <a:solidFill>
                <a:srgbClr val="7031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0"/>
              <p:cNvSpPr/>
              <p:nvPr/>
            </p:nvSpPr>
            <p:spPr>
              <a:xfrm>
                <a:off x="4391750" y="3202250"/>
                <a:ext cx="19375" cy="8500"/>
              </a:xfrm>
              <a:custGeom>
                <a:avLst/>
                <a:gdLst/>
                <a:ahLst/>
                <a:cxnLst/>
                <a:rect l="l" t="t" r="r" b="b"/>
                <a:pathLst>
                  <a:path w="775" h="340" extrusionOk="0">
                    <a:moveTo>
                      <a:pt x="264" y="0"/>
                    </a:moveTo>
                    <a:cubicBezTo>
                      <a:pt x="153" y="0"/>
                      <a:pt x="78" y="28"/>
                      <a:pt x="70" y="32"/>
                    </a:cubicBezTo>
                    <a:cubicBezTo>
                      <a:pt x="23" y="48"/>
                      <a:pt x="0" y="102"/>
                      <a:pt x="23" y="149"/>
                    </a:cubicBezTo>
                    <a:cubicBezTo>
                      <a:pt x="36" y="186"/>
                      <a:pt x="73" y="209"/>
                      <a:pt x="111" y="209"/>
                    </a:cubicBezTo>
                    <a:cubicBezTo>
                      <a:pt x="121" y="209"/>
                      <a:pt x="131" y="207"/>
                      <a:pt x="141" y="204"/>
                    </a:cubicBezTo>
                    <a:cubicBezTo>
                      <a:pt x="144" y="200"/>
                      <a:pt x="192" y="183"/>
                      <a:pt x="265" y="183"/>
                    </a:cubicBezTo>
                    <a:cubicBezTo>
                      <a:pt x="354" y="183"/>
                      <a:pt x="481" y="209"/>
                      <a:pt x="610" y="321"/>
                    </a:cubicBezTo>
                    <a:cubicBezTo>
                      <a:pt x="626" y="329"/>
                      <a:pt x="642" y="337"/>
                      <a:pt x="657" y="337"/>
                    </a:cubicBezTo>
                    <a:cubicBezTo>
                      <a:pt x="665" y="339"/>
                      <a:pt x="673" y="340"/>
                      <a:pt x="681" y="340"/>
                    </a:cubicBezTo>
                    <a:cubicBezTo>
                      <a:pt x="704" y="340"/>
                      <a:pt x="726" y="331"/>
                      <a:pt x="743" y="314"/>
                    </a:cubicBezTo>
                    <a:cubicBezTo>
                      <a:pt x="775" y="274"/>
                      <a:pt x="775" y="212"/>
                      <a:pt x="736" y="181"/>
                    </a:cubicBezTo>
                    <a:cubicBezTo>
                      <a:pt x="562" y="36"/>
                      <a:pt x="390" y="0"/>
                      <a:pt x="2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0"/>
              <p:cNvSpPr/>
              <p:nvPr/>
            </p:nvSpPr>
            <p:spPr>
              <a:xfrm>
                <a:off x="4329525" y="3188550"/>
                <a:ext cx="19400" cy="8525"/>
              </a:xfrm>
              <a:custGeom>
                <a:avLst/>
                <a:gdLst/>
                <a:ahLst/>
                <a:cxnLst/>
                <a:rect l="l" t="t" r="r" b="b"/>
                <a:pathLst>
                  <a:path w="776" h="341" extrusionOk="0">
                    <a:moveTo>
                      <a:pt x="264" y="1"/>
                    </a:moveTo>
                    <a:cubicBezTo>
                      <a:pt x="154" y="1"/>
                      <a:pt x="79" y="28"/>
                      <a:pt x="71" y="32"/>
                    </a:cubicBezTo>
                    <a:cubicBezTo>
                      <a:pt x="24" y="48"/>
                      <a:pt x="1" y="103"/>
                      <a:pt x="16" y="150"/>
                    </a:cubicBezTo>
                    <a:cubicBezTo>
                      <a:pt x="29" y="187"/>
                      <a:pt x="66" y="209"/>
                      <a:pt x="104" y="209"/>
                    </a:cubicBezTo>
                    <a:cubicBezTo>
                      <a:pt x="114" y="209"/>
                      <a:pt x="124" y="208"/>
                      <a:pt x="134" y="204"/>
                    </a:cubicBezTo>
                    <a:cubicBezTo>
                      <a:pt x="141" y="201"/>
                      <a:pt x="191" y="183"/>
                      <a:pt x="264" y="183"/>
                    </a:cubicBezTo>
                    <a:cubicBezTo>
                      <a:pt x="355" y="183"/>
                      <a:pt x="482" y="210"/>
                      <a:pt x="611" y="322"/>
                    </a:cubicBezTo>
                    <a:cubicBezTo>
                      <a:pt x="619" y="329"/>
                      <a:pt x="635" y="337"/>
                      <a:pt x="650" y="337"/>
                    </a:cubicBezTo>
                    <a:cubicBezTo>
                      <a:pt x="658" y="339"/>
                      <a:pt x="666" y="340"/>
                      <a:pt x="675" y="340"/>
                    </a:cubicBezTo>
                    <a:cubicBezTo>
                      <a:pt x="700" y="340"/>
                      <a:pt x="725" y="331"/>
                      <a:pt x="736" y="314"/>
                    </a:cubicBezTo>
                    <a:cubicBezTo>
                      <a:pt x="775" y="275"/>
                      <a:pt x="768" y="212"/>
                      <a:pt x="729" y="181"/>
                    </a:cubicBezTo>
                    <a:cubicBezTo>
                      <a:pt x="559" y="36"/>
                      <a:pt x="389" y="1"/>
                      <a:pt x="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0"/>
              <p:cNvSpPr/>
              <p:nvPr/>
            </p:nvSpPr>
            <p:spPr>
              <a:xfrm>
                <a:off x="4360625" y="3177975"/>
                <a:ext cx="27025" cy="49350"/>
              </a:xfrm>
              <a:custGeom>
                <a:avLst/>
                <a:gdLst/>
                <a:ahLst/>
                <a:cxnLst/>
                <a:rect l="l" t="t" r="r" b="b"/>
                <a:pathLst>
                  <a:path w="1081" h="1974" extrusionOk="0">
                    <a:moveTo>
                      <a:pt x="597" y="0"/>
                    </a:moveTo>
                    <a:cubicBezTo>
                      <a:pt x="554" y="0"/>
                      <a:pt x="509" y="30"/>
                      <a:pt x="502" y="80"/>
                    </a:cubicBezTo>
                    <a:lnTo>
                      <a:pt x="392" y="721"/>
                    </a:lnTo>
                    <a:cubicBezTo>
                      <a:pt x="392" y="745"/>
                      <a:pt x="392" y="768"/>
                      <a:pt x="392" y="792"/>
                    </a:cubicBezTo>
                    <a:cubicBezTo>
                      <a:pt x="384" y="1058"/>
                      <a:pt x="525" y="1214"/>
                      <a:pt x="768" y="1222"/>
                    </a:cubicBezTo>
                    <a:cubicBezTo>
                      <a:pt x="799" y="1222"/>
                      <a:pt x="830" y="1238"/>
                      <a:pt x="854" y="1261"/>
                    </a:cubicBezTo>
                    <a:cubicBezTo>
                      <a:pt x="877" y="1285"/>
                      <a:pt x="893" y="1324"/>
                      <a:pt x="885" y="1363"/>
                    </a:cubicBezTo>
                    <a:lnTo>
                      <a:pt x="885" y="1394"/>
                    </a:lnTo>
                    <a:cubicBezTo>
                      <a:pt x="877" y="1616"/>
                      <a:pt x="697" y="1793"/>
                      <a:pt x="484" y="1793"/>
                    </a:cubicBezTo>
                    <a:cubicBezTo>
                      <a:pt x="480" y="1793"/>
                      <a:pt x="475" y="1793"/>
                      <a:pt x="470" y="1793"/>
                    </a:cubicBezTo>
                    <a:lnTo>
                      <a:pt x="103" y="1777"/>
                    </a:lnTo>
                    <a:cubicBezTo>
                      <a:pt x="48" y="1777"/>
                      <a:pt x="9" y="1817"/>
                      <a:pt x="9" y="1864"/>
                    </a:cubicBezTo>
                    <a:cubicBezTo>
                      <a:pt x="1" y="1911"/>
                      <a:pt x="32" y="1950"/>
                      <a:pt x="79" y="1957"/>
                    </a:cubicBezTo>
                    <a:cubicBezTo>
                      <a:pt x="87" y="1965"/>
                      <a:pt x="87" y="1965"/>
                      <a:pt x="95" y="1965"/>
                    </a:cubicBezTo>
                    <a:lnTo>
                      <a:pt x="463" y="1973"/>
                    </a:lnTo>
                    <a:cubicBezTo>
                      <a:pt x="472" y="1974"/>
                      <a:pt x="481" y="1974"/>
                      <a:pt x="490" y="1974"/>
                    </a:cubicBezTo>
                    <a:cubicBezTo>
                      <a:pt x="799" y="1974"/>
                      <a:pt x="1050" y="1721"/>
                      <a:pt x="1073" y="1410"/>
                    </a:cubicBezTo>
                    <a:lnTo>
                      <a:pt x="1073" y="1371"/>
                    </a:lnTo>
                    <a:cubicBezTo>
                      <a:pt x="1081" y="1285"/>
                      <a:pt x="1049" y="1198"/>
                      <a:pt x="987" y="1136"/>
                    </a:cubicBezTo>
                    <a:cubicBezTo>
                      <a:pt x="932" y="1073"/>
                      <a:pt x="862" y="1042"/>
                      <a:pt x="776" y="1034"/>
                    </a:cubicBezTo>
                    <a:cubicBezTo>
                      <a:pt x="682" y="1034"/>
                      <a:pt x="572" y="1003"/>
                      <a:pt x="572" y="792"/>
                    </a:cubicBezTo>
                    <a:cubicBezTo>
                      <a:pt x="572" y="784"/>
                      <a:pt x="572" y="768"/>
                      <a:pt x="580" y="752"/>
                    </a:cubicBezTo>
                    <a:lnTo>
                      <a:pt x="689" y="111"/>
                    </a:lnTo>
                    <a:cubicBezTo>
                      <a:pt x="697" y="56"/>
                      <a:pt x="658" y="9"/>
                      <a:pt x="611" y="1"/>
                    </a:cubicBezTo>
                    <a:cubicBezTo>
                      <a:pt x="606" y="1"/>
                      <a:pt x="602"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0"/>
              <p:cNvSpPr/>
              <p:nvPr/>
            </p:nvSpPr>
            <p:spPr>
              <a:xfrm>
                <a:off x="4211575" y="3202650"/>
                <a:ext cx="41700" cy="46100"/>
              </a:xfrm>
              <a:custGeom>
                <a:avLst/>
                <a:gdLst/>
                <a:ahLst/>
                <a:cxnLst/>
                <a:rect l="l" t="t" r="r" b="b"/>
                <a:pathLst>
                  <a:path w="1668" h="1844" extrusionOk="0">
                    <a:moveTo>
                      <a:pt x="841" y="185"/>
                    </a:moveTo>
                    <a:cubicBezTo>
                      <a:pt x="863" y="185"/>
                      <a:pt x="886" y="186"/>
                      <a:pt x="908" y="188"/>
                    </a:cubicBezTo>
                    <a:lnTo>
                      <a:pt x="924" y="188"/>
                    </a:lnTo>
                    <a:cubicBezTo>
                      <a:pt x="1253" y="227"/>
                      <a:pt x="1479" y="524"/>
                      <a:pt x="1433" y="845"/>
                    </a:cubicBezTo>
                    <a:cubicBezTo>
                      <a:pt x="1390" y="1131"/>
                      <a:pt x="1126" y="1344"/>
                      <a:pt x="837" y="1344"/>
                    </a:cubicBezTo>
                    <a:cubicBezTo>
                      <a:pt x="808" y="1344"/>
                      <a:pt x="780" y="1342"/>
                      <a:pt x="752" y="1338"/>
                    </a:cubicBezTo>
                    <a:cubicBezTo>
                      <a:pt x="595" y="1323"/>
                      <a:pt x="454" y="1244"/>
                      <a:pt x="353" y="1119"/>
                    </a:cubicBezTo>
                    <a:cubicBezTo>
                      <a:pt x="259" y="994"/>
                      <a:pt x="212" y="837"/>
                      <a:pt x="235" y="681"/>
                    </a:cubicBezTo>
                    <a:cubicBezTo>
                      <a:pt x="259" y="524"/>
                      <a:pt x="345" y="391"/>
                      <a:pt x="478" y="298"/>
                    </a:cubicBezTo>
                    <a:cubicBezTo>
                      <a:pt x="585" y="224"/>
                      <a:pt x="709" y="185"/>
                      <a:pt x="841" y="185"/>
                    </a:cubicBezTo>
                    <a:close/>
                    <a:moveTo>
                      <a:pt x="849" y="1"/>
                    </a:moveTo>
                    <a:cubicBezTo>
                      <a:pt x="671" y="1"/>
                      <a:pt x="498" y="72"/>
                      <a:pt x="353" y="204"/>
                    </a:cubicBezTo>
                    <a:cubicBezTo>
                      <a:pt x="181" y="352"/>
                      <a:pt x="71" y="571"/>
                      <a:pt x="40" y="814"/>
                    </a:cubicBezTo>
                    <a:cubicBezTo>
                      <a:pt x="1" y="1057"/>
                      <a:pt x="48" y="1291"/>
                      <a:pt x="173" y="1487"/>
                    </a:cubicBezTo>
                    <a:cubicBezTo>
                      <a:pt x="290" y="1682"/>
                      <a:pt x="478" y="1808"/>
                      <a:pt x="689" y="1839"/>
                    </a:cubicBezTo>
                    <a:lnTo>
                      <a:pt x="713" y="1839"/>
                    </a:lnTo>
                    <a:cubicBezTo>
                      <a:pt x="738" y="1842"/>
                      <a:pt x="762" y="1843"/>
                      <a:pt x="787" y="1843"/>
                    </a:cubicBezTo>
                    <a:cubicBezTo>
                      <a:pt x="1180" y="1843"/>
                      <a:pt x="1531" y="1497"/>
                      <a:pt x="1597" y="1033"/>
                    </a:cubicBezTo>
                    <a:cubicBezTo>
                      <a:pt x="1667" y="524"/>
                      <a:pt x="1378" y="63"/>
                      <a:pt x="947" y="8"/>
                    </a:cubicBezTo>
                    <a:cubicBezTo>
                      <a:pt x="915" y="3"/>
                      <a:pt x="882" y="1"/>
                      <a:pt x="8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0"/>
              <p:cNvSpPr/>
              <p:nvPr/>
            </p:nvSpPr>
            <p:spPr>
              <a:xfrm>
                <a:off x="4333050" y="3601100"/>
                <a:ext cx="72025" cy="157300"/>
              </a:xfrm>
              <a:custGeom>
                <a:avLst/>
                <a:gdLst/>
                <a:ahLst/>
                <a:cxnLst/>
                <a:rect l="l" t="t" r="r" b="b"/>
                <a:pathLst>
                  <a:path w="2881" h="6292" extrusionOk="0">
                    <a:moveTo>
                      <a:pt x="1" y="1"/>
                    </a:moveTo>
                    <a:lnTo>
                      <a:pt x="1" y="6291"/>
                    </a:lnTo>
                    <a:lnTo>
                      <a:pt x="2880" y="6291"/>
                    </a:lnTo>
                    <a:lnTo>
                      <a:pt x="2880" y="1"/>
                    </a:lnTo>
                    <a:close/>
                  </a:path>
                </a:pathLst>
              </a:custGeom>
              <a:solidFill>
                <a:srgbClr val="B363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0"/>
              <p:cNvSpPr/>
              <p:nvPr/>
            </p:nvSpPr>
            <p:spPr>
              <a:xfrm>
                <a:off x="4319550" y="3518075"/>
                <a:ext cx="371300" cy="240325"/>
              </a:xfrm>
              <a:custGeom>
                <a:avLst/>
                <a:gdLst/>
                <a:ahLst/>
                <a:cxnLst/>
                <a:rect l="l" t="t" r="r" b="b"/>
                <a:pathLst>
                  <a:path w="14852" h="9613" extrusionOk="0">
                    <a:moveTo>
                      <a:pt x="5501" y="0"/>
                    </a:moveTo>
                    <a:cubicBezTo>
                      <a:pt x="5357" y="0"/>
                      <a:pt x="5115" y="9"/>
                      <a:pt x="4805" y="51"/>
                    </a:cubicBezTo>
                    <a:cubicBezTo>
                      <a:pt x="2035" y="419"/>
                      <a:pt x="1" y="2805"/>
                      <a:pt x="63" y="5559"/>
                    </a:cubicBezTo>
                    <a:lnTo>
                      <a:pt x="3459" y="5677"/>
                    </a:lnTo>
                    <a:lnTo>
                      <a:pt x="3420" y="9612"/>
                    </a:lnTo>
                    <a:lnTo>
                      <a:pt x="12363" y="9581"/>
                    </a:lnTo>
                    <a:lnTo>
                      <a:pt x="12567" y="6044"/>
                    </a:lnTo>
                    <a:lnTo>
                      <a:pt x="13099" y="6201"/>
                    </a:lnTo>
                    <a:lnTo>
                      <a:pt x="14852" y="3009"/>
                    </a:lnTo>
                    <a:cubicBezTo>
                      <a:pt x="13075" y="284"/>
                      <a:pt x="11219" y="84"/>
                      <a:pt x="10713" y="84"/>
                    </a:cubicBezTo>
                    <a:cubicBezTo>
                      <a:pt x="10626" y="84"/>
                      <a:pt x="10579" y="90"/>
                      <a:pt x="10579" y="90"/>
                    </a:cubicBezTo>
                    <a:lnTo>
                      <a:pt x="10579" y="106"/>
                    </a:lnTo>
                    <a:cubicBezTo>
                      <a:pt x="10400" y="67"/>
                      <a:pt x="10212" y="43"/>
                      <a:pt x="10016" y="43"/>
                    </a:cubicBezTo>
                    <a:lnTo>
                      <a:pt x="5650" y="4"/>
                    </a:lnTo>
                    <a:cubicBezTo>
                      <a:pt x="5650" y="4"/>
                      <a:pt x="5597" y="0"/>
                      <a:pt x="5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0"/>
              <p:cNvSpPr/>
              <p:nvPr/>
            </p:nvSpPr>
            <p:spPr>
              <a:xfrm>
                <a:off x="4452375" y="3607700"/>
                <a:ext cx="130500" cy="118550"/>
              </a:xfrm>
              <a:custGeom>
                <a:avLst/>
                <a:gdLst/>
                <a:ahLst/>
                <a:cxnLst/>
                <a:rect l="l" t="t" r="r" b="b"/>
                <a:pathLst>
                  <a:path w="5220" h="4742" extrusionOk="0">
                    <a:moveTo>
                      <a:pt x="2614" y="1"/>
                    </a:moveTo>
                    <a:cubicBezTo>
                      <a:pt x="2436" y="1"/>
                      <a:pt x="2258" y="93"/>
                      <a:pt x="2168" y="276"/>
                    </a:cubicBezTo>
                    <a:lnTo>
                      <a:pt x="1792" y="1035"/>
                    </a:lnTo>
                    <a:cubicBezTo>
                      <a:pt x="1714" y="1184"/>
                      <a:pt x="1573" y="1286"/>
                      <a:pt x="1417" y="1309"/>
                    </a:cubicBezTo>
                    <a:lnTo>
                      <a:pt x="572" y="1427"/>
                    </a:lnTo>
                    <a:cubicBezTo>
                      <a:pt x="165" y="1489"/>
                      <a:pt x="1" y="1990"/>
                      <a:pt x="298" y="2280"/>
                    </a:cubicBezTo>
                    <a:lnTo>
                      <a:pt x="900" y="2874"/>
                    </a:lnTo>
                    <a:cubicBezTo>
                      <a:pt x="1018" y="2992"/>
                      <a:pt x="1073" y="3156"/>
                      <a:pt x="1041" y="3312"/>
                    </a:cubicBezTo>
                    <a:lnTo>
                      <a:pt x="900" y="4150"/>
                    </a:lnTo>
                    <a:cubicBezTo>
                      <a:pt x="844" y="4473"/>
                      <a:pt x="1100" y="4737"/>
                      <a:pt x="1392" y="4737"/>
                    </a:cubicBezTo>
                    <a:cubicBezTo>
                      <a:pt x="1468" y="4737"/>
                      <a:pt x="1545" y="4720"/>
                      <a:pt x="1620" y="4682"/>
                    </a:cubicBezTo>
                    <a:lnTo>
                      <a:pt x="2371" y="4283"/>
                    </a:lnTo>
                    <a:cubicBezTo>
                      <a:pt x="2446" y="4247"/>
                      <a:pt x="2526" y="4230"/>
                      <a:pt x="2606" y="4230"/>
                    </a:cubicBezTo>
                    <a:cubicBezTo>
                      <a:pt x="2686" y="4230"/>
                      <a:pt x="2767" y="4247"/>
                      <a:pt x="2841" y="4283"/>
                    </a:cubicBezTo>
                    <a:lnTo>
                      <a:pt x="3592" y="4682"/>
                    </a:lnTo>
                    <a:cubicBezTo>
                      <a:pt x="3668" y="4723"/>
                      <a:pt x="3747" y="4741"/>
                      <a:pt x="3823" y="4741"/>
                    </a:cubicBezTo>
                    <a:cubicBezTo>
                      <a:pt x="4111" y="4741"/>
                      <a:pt x="4367" y="4479"/>
                      <a:pt x="4312" y="4157"/>
                    </a:cubicBezTo>
                    <a:lnTo>
                      <a:pt x="4171" y="3320"/>
                    </a:lnTo>
                    <a:cubicBezTo>
                      <a:pt x="4148" y="3156"/>
                      <a:pt x="4202" y="2992"/>
                      <a:pt x="4320" y="2882"/>
                    </a:cubicBezTo>
                    <a:lnTo>
                      <a:pt x="4922" y="2287"/>
                    </a:lnTo>
                    <a:cubicBezTo>
                      <a:pt x="5220" y="1998"/>
                      <a:pt x="5063" y="1497"/>
                      <a:pt x="4648" y="1434"/>
                    </a:cubicBezTo>
                    <a:lnTo>
                      <a:pt x="3811" y="1317"/>
                    </a:lnTo>
                    <a:cubicBezTo>
                      <a:pt x="3647" y="1286"/>
                      <a:pt x="3506" y="1184"/>
                      <a:pt x="3436" y="1043"/>
                    </a:cubicBezTo>
                    <a:lnTo>
                      <a:pt x="3060" y="276"/>
                    </a:lnTo>
                    <a:cubicBezTo>
                      <a:pt x="2970" y="93"/>
                      <a:pt x="2792" y="1"/>
                      <a:pt x="2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0"/>
              <p:cNvSpPr/>
              <p:nvPr/>
            </p:nvSpPr>
            <p:spPr>
              <a:xfrm>
                <a:off x="4618650" y="3650800"/>
                <a:ext cx="24475" cy="50100"/>
              </a:xfrm>
              <a:custGeom>
                <a:avLst/>
                <a:gdLst/>
                <a:ahLst/>
                <a:cxnLst/>
                <a:rect l="l" t="t" r="r" b="b"/>
                <a:pathLst>
                  <a:path w="979" h="2004" extrusionOk="0">
                    <a:moveTo>
                      <a:pt x="0" y="0"/>
                    </a:moveTo>
                    <a:lnTo>
                      <a:pt x="532" y="2003"/>
                    </a:lnTo>
                    <a:lnTo>
                      <a:pt x="603" y="681"/>
                    </a:lnTo>
                    <a:lnTo>
                      <a:pt x="978" y="79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0"/>
              <p:cNvSpPr/>
              <p:nvPr/>
            </p:nvSpPr>
            <p:spPr>
              <a:xfrm>
                <a:off x="4376675" y="3636500"/>
                <a:ext cx="38175" cy="67725"/>
              </a:xfrm>
              <a:custGeom>
                <a:avLst/>
                <a:gdLst/>
                <a:ahLst/>
                <a:cxnLst/>
                <a:rect l="l" t="t" r="r" b="b"/>
                <a:pathLst>
                  <a:path w="1527" h="2709" extrusionOk="0">
                    <a:moveTo>
                      <a:pt x="1526" y="1"/>
                    </a:moveTo>
                    <a:lnTo>
                      <a:pt x="1" y="885"/>
                    </a:lnTo>
                    <a:lnTo>
                      <a:pt x="1174" y="940"/>
                    </a:lnTo>
                    <a:lnTo>
                      <a:pt x="1143" y="2708"/>
                    </a:lnTo>
                    <a:lnTo>
                      <a:pt x="15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0"/>
              <p:cNvSpPr/>
              <p:nvPr/>
            </p:nvSpPr>
            <p:spPr>
              <a:xfrm>
                <a:off x="4406600" y="3275775"/>
                <a:ext cx="219125" cy="171800"/>
              </a:xfrm>
              <a:custGeom>
                <a:avLst/>
                <a:gdLst/>
                <a:ahLst/>
                <a:cxnLst/>
                <a:rect l="l" t="t" r="r" b="b"/>
                <a:pathLst>
                  <a:path w="8765" h="6872" extrusionOk="0">
                    <a:moveTo>
                      <a:pt x="4267" y="1"/>
                    </a:moveTo>
                    <a:cubicBezTo>
                      <a:pt x="2391" y="1"/>
                      <a:pt x="818" y="1428"/>
                      <a:pt x="501" y="3311"/>
                    </a:cubicBezTo>
                    <a:cubicBezTo>
                      <a:pt x="196" y="3507"/>
                      <a:pt x="1" y="3851"/>
                      <a:pt x="24" y="4235"/>
                    </a:cubicBezTo>
                    <a:cubicBezTo>
                      <a:pt x="48" y="4555"/>
                      <a:pt x="220" y="4829"/>
                      <a:pt x="462" y="5001"/>
                    </a:cubicBezTo>
                    <a:cubicBezTo>
                      <a:pt x="251" y="5197"/>
                      <a:pt x="126" y="5486"/>
                      <a:pt x="149" y="5799"/>
                    </a:cubicBezTo>
                    <a:cubicBezTo>
                      <a:pt x="180" y="6336"/>
                      <a:pt x="632" y="6748"/>
                      <a:pt x="1163" y="6748"/>
                    </a:cubicBezTo>
                    <a:cubicBezTo>
                      <a:pt x="1183" y="6748"/>
                      <a:pt x="1202" y="6747"/>
                      <a:pt x="1221" y="6746"/>
                    </a:cubicBezTo>
                    <a:cubicBezTo>
                      <a:pt x="1542" y="6723"/>
                      <a:pt x="1816" y="6551"/>
                      <a:pt x="1988" y="6300"/>
                    </a:cubicBezTo>
                    <a:cubicBezTo>
                      <a:pt x="2207" y="6378"/>
                      <a:pt x="2450" y="6425"/>
                      <a:pt x="2700" y="6433"/>
                    </a:cubicBezTo>
                    <a:lnTo>
                      <a:pt x="5932" y="6496"/>
                    </a:lnTo>
                    <a:cubicBezTo>
                      <a:pt x="6151" y="6496"/>
                      <a:pt x="6362" y="6465"/>
                      <a:pt x="6565" y="6410"/>
                    </a:cubicBezTo>
                    <a:cubicBezTo>
                      <a:pt x="6745" y="6691"/>
                      <a:pt x="7066" y="6871"/>
                      <a:pt x="7426" y="6871"/>
                    </a:cubicBezTo>
                    <a:cubicBezTo>
                      <a:pt x="7989" y="6871"/>
                      <a:pt x="8451" y="6418"/>
                      <a:pt x="8451" y="5846"/>
                    </a:cubicBezTo>
                    <a:cubicBezTo>
                      <a:pt x="8451" y="5518"/>
                      <a:pt x="8295" y="5236"/>
                      <a:pt x="8060" y="5048"/>
                    </a:cubicBezTo>
                    <a:cubicBezTo>
                      <a:pt x="8467" y="4907"/>
                      <a:pt x="8764" y="4532"/>
                      <a:pt x="8764" y="4070"/>
                    </a:cubicBezTo>
                    <a:cubicBezTo>
                      <a:pt x="8764" y="3593"/>
                      <a:pt x="8443" y="3194"/>
                      <a:pt x="7997" y="3084"/>
                    </a:cubicBezTo>
                    <a:cubicBezTo>
                      <a:pt x="7606" y="1347"/>
                      <a:pt x="6135" y="33"/>
                      <a:pt x="4343" y="2"/>
                    </a:cubicBezTo>
                    <a:cubicBezTo>
                      <a:pt x="4318" y="1"/>
                      <a:pt x="4293" y="1"/>
                      <a:pt x="4267" y="1"/>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0"/>
              <p:cNvSpPr/>
              <p:nvPr/>
            </p:nvSpPr>
            <p:spPr>
              <a:xfrm>
                <a:off x="4409725" y="3346225"/>
                <a:ext cx="207375" cy="213625"/>
              </a:xfrm>
              <a:custGeom>
                <a:avLst/>
                <a:gdLst/>
                <a:ahLst/>
                <a:cxnLst/>
                <a:rect l="l" t="t" r="r" b="b"/>
                <a:pathLst>
                  <a:path w="8295" h="8545" extrusionOk="0">
                    <a:moveTo>
                      <a:pt x="1175" y="0"/>
                    </a:moveTo>
                    <a:lnTo>
                      <a:pt x="1175" y="1174"/>
                    </a:lnTo>
                    <a:lnTo>
                      <a:pt x="1175" y="1362"/>
                    </a:lnTo>
                    <a:lnTo>
                      <a:pt x="1175" y="1471"/>
                    </a:lnTo>
                    <a:lnTo>
                      <a:pt x="963" y="1471"/>
                    </a:lnTo>
                    <a:cubicBezTo>
                      <a:pt x="431" y="1471"/>
                      <a:pt x="1" y="1902"/>
                      <a:pt x="1" y="2426"/>
                    </a:cubicBezTo>
                    <a:lnTo>
                      <a:pt x="1" y="2528"/>
                    </a:lnTo>
                    <a:cubicBezTo>
                      <a:pt x="1" y="3060"/>
                      <a:pt x="431" y="3490"/>
                      <a:pt x="955" y="3490"/>
                    </a:cubicBezTo>
                    <a:lnTo>
                      <a:pt x="1175" y="3490"/>
                    </a:lnTo>
                    <a:lnTo>
                      <a:pt x="1175" y="3670"/>
                    </a:lnTo>
                    <a:cubicBezTo>
                      <a:pt x="1175" y="4773"/>
                      <a:pt x="1824" y="5736"/>
                      <a:pt x="2763" y="6189"/>
                    </a:cubicBezTo>
                    <a:lnTo>
                      <a:pt x="2763" y="7081"/>
                    </a:lnTo>
                    <a:cubicBezTo>
                      <a:pt x="2763" y="7887"/>
                      <a:pt x="3459" y="8545"/>
                      <a:pt x="4320" y="8545"/>
                    </a:cubicBezTo>
                    <a:cubicBezTo>
                      <a:pt x="5181" y="8545"/>
                      <a:pt x="5877" y="7895"/>
                      <a:pt x="5877" y="7089"/>
                    </a:cubicBezTo>
                    <a:lnTo>
                      <a:pt x="5885" y="6127"/>
                    </a:lnTo>
                    <a:cubicBezTo>
                      <a:pt x="6746" y="5650"/>
                      <a:pt x="7340" y="4726"/>
                      <a:pt x="7340" y="3678"/>
                    </a:cubicBezTo>
                    <a:lnTo>
                      <a:pt x="7340" y="3498"/>
                    </a:lnTo>
                    <a:cubicBezTo>
                      <a:pt x="7864" y="3498"/>
                      <a:pt x="8295" y="3068"/>
                      <a:pt x="8295" y="2543"/>
                    </a:cubicBezTo>
                    <a:lnTo>
                      <a:pt x="8295" y="2442"/>
                    </a:lnTo>
                    <a:cubicBezTo>
                      <a:pt x="8295" y="1910"/>
                      <a:pt x="7872" y="1479"/>
                      <a:pt x="7340" y="1479"/>
                    </a:cubicBezTo>
                    <a:lnTo>
                      <a:pt x="7340" y="407"/>
                    </a:lnTo>
                    <a:cubicBezTo>
                      <a:pt x="7152" y="595"/>
                      <a:pt x="6886" y="712"/>
                      <a:pt x="6597" y="712"/>
                    </a:cubicBezTo>
                    <a:cubicBezTo>
                      <a:pt x="6190" y="712"/>
                      <a:pt x="5838" y="485"/>
                      <a:pt x="5666" y="149"/>
                    </a:cubicBezTo>
                    <a:cubicBezTo>
                      <a:pt x="5486" y="392"/>
                      <a:pt x="5196" y="556"/>
                      <a:pt x="4868" y="556"/>
                    </a:cubicBezTo>
                    <a:cubicBezTo>
                      <a:pt x="4508" y="556"/>
                      <a:pt x="4195" y="352"/>
                      <a:pt x="4023" y="63"/>
                    </a:cubicBezTo>
                    <a:cubicBezTo>
                      <a:pt x="3827" y="290"/>
                      <a:pt x="3538" y="439"/>
                      <a:pt x="3209" y="439"/>
                    </a:cubicBezTo>
                    <a:cubicBezTo>
                      <a:pt x="2857" y="439"/>
                      <a:pt x="2544" y="266"/>
                      <a:pt x="2348" y="0"/>
                    </a:cubicBezTo>
                    <a:close/>
                  </a:path>
                </a:pathLst>
              </a:custGeom>
              <a:solidFill>
                <a:srgbClr val="B363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4474275" y="3336825"/>
                <a:ext cx="27050" cy="9075"/>
              </a:xfrm>
              <a:custGeom>
                <a:avLst/>
                <a:gdLst/>
                <a:ahLst/>
                <a:cxnLst/>
                <a:rect l="l" t="t" r="r" b="b"/>
                <a:pathLst>
                  <a:path w="1082" h="363" extrusionOk="0">
                    <a:moveTo>
                      <a:pt x="1030" y="0"/>
                    </a:moveTo>
                    <a:cubicBezTo>
                      <a:pt x="1020" y="0"/>
                      <a:pt x="1009" y="5"/>
                      <a:pt x="1002" y="16"/>
                    </a:cubicBezTo>
                    <a:cubicBezTo>
                      <a:pt x="901" y="173"/>
                      <a:pt x="736" y="275"/>
                      <a:pt x="556" y="282"/>
                    </a:cubicBezTo>
                    <a:cubicBezTo>
                      <a:pt x="542" y="284"/>
                      <a:pt x="527" y="284"/>
                      <a:pt x="513" y="284"/>
                    </a:cubicBezTo>
                    <a:cubicBezTo>
                      <a:pt x="341" y="284"/>
                      <a:pt x="180" y="201"/>
                      <a:pt x="71" y="71"/>
                    </a:cubicBezTo>
                    <a:cubicBezTo>
                      <a:pt x="66" y="64"/>
                      <a:pt x="59" y="61"/>
                      <a:pt x="52" y="61"/>
                    </a:cubicBezTo>
                    <a:cubicBezTo>
                      <a:pt x="27" y="61"/>
                      <a:pt x="0" y="96"/>
                      <a:pt x="24" y="126"/>
                    </a:cubicBezTo>
                    <a:cubicBezTo>
                      <a:pt x="148" y="271"/>
                      <a:pt x="332" y="362"/>
                      <a:pt x="526" y="362"/>
                    </a:cubicBezTo>
                    <a:cubicBezTo>
                      <a:pt x="542" y="362"/>
                      <a:pt x="557" y="362"/>
                      <a:pt x="572" y="361"/>
                    </a:cubicBezTo>
                    <a:cubicBezTo>
                      <a:pt x="768" y="337"/>
                      <a:pt x="956" y="228"/>
                      <a:pt x="1065" y="56"/>
                    </a:cubicBezTo>
                    <a:cubicBezTo>
                      <a:pt x="1082" y="28"/>
                      <a:pt x="1055" y="0"/>
                      <a:pt x="1030" y="0"/>
                    </a:cubicBezTo>
                    <a:close/>
                  </a:path>
                </a:pathLst>
              </a:custGeom>
              <a:solidFill>
                <a:srgbClr val="A8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a:off x="4513800" y="3335375"/>
                <a:ext cx="23925" cy="14100"/>
              </a:xfrm>
              <a:custGeom>
                <a:avLst/>
                <a:gdLst/>
                <a:ahLst/>
                <a:cxnLst/>
                <a:rect l="l" t="t" r="r" b="b"/>
                <a:pathLst>
                  <a:path w="957" h="564" extrusionOk="0">
                    <a:moveTo>
                      <a:pt x="36" y="0"/>
                    </a:moveTo>
                    <a:cubicBezTo>
                      <a:pt x="18" y="0"/>
                      <a:pt x="0" y="12"/>
                      <a:pt x="0" y="35"/>
                    </a:cubicBezTo>
                    <a:cubicBezTo>
                      <a:pt x="16" y="231"/>
                      <a:pt x="141" y="427"/>
                      <a:pt x="329" y="513"/>
                    </a:cubicBezTo>
                    <a:cubicBezTo>
                      <a:pt x="406" y="546"/>
                      <a:pt x="489" y="563"/>
                      <a:pt x="571" y="563"/>
                    </a:cubicBezTo>
                    <a:cubicBezTo>
                      <a:pt x="698" y="563"/>
                      <a:pt x="824" y="523"/>
                      <a:pt x="924" y="442"/>
                    </a:cubicBezTo>
                    <a:cubicBezTo>
                      <a:pt x="957" y="422"/>
                      <a:pt x="940" y="374"/>
                      <a:pt x="910" y="374"/>
                    </a:cubicBezTo>
                    <a:cubicBezTo>
                      <a:pt x="904" y="374"/>
                      <a:pt x="898" y="376"/>
                      <a:pt x="892" y="380"/>
                    </a:cubicBezTo>
                    <a:cubicBezTo>
                      <a:pt x="799" y="453"/>
                      <a:pt x="684" y="493"/>
                      <a:pt x="569" y="493"/>
                    </a:cubicBezTo>
                    <a:cubicBezTo>
                      <a:pt x="501" y="493"/>
                      <a:pt x="432" y="479"/>
                      <a:pt x="368" y="450"/>
                    </a:cubicBezTo>
                    <a:cubicBezTo>
                      <a:pt x="204" y="372"/>
                      <a:pt x="87" y="207"/>
                      <a:pt x="71" y="35"/>
                    </a:cubicBezTo>
                    <a:cubicBezTo>
                      <a:pt x="71" y="12"/>
                      <a:pt x="53" y="0"/>
                      <a:pt x="36" y="0"/>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0"/>
              <p:cNvSpPr/>
              <p:nvPr/>
            </p:nvSpPr>
            <p:spPr>
              <a:xfrm>
                <a:off x="4524550" y="3333050"/>
                <a:ext cx="21975" cy="6325"/>
              </a:xfrm>
              <a:custGeom>
                <a:avLst/>
                <a:gdLst/>
                <a:ahLst/>
                <a:cxnLst/>
                <a:rect l="l" t="t" r="r" b="b"/>
                <a:pathLst>
                  <a:path w="879" h="253" extrusionOk="0">
                    <a:moveTo>
                      <a:pt x="52" y="1"/>
                    </a:moveTo>
                    <a:cubicBezTo>
                      <a:pt x="22" y="1"/>
                      <a:pt x="0" y="34"/>
                      <a:pt x="24" y="58"/>
                    </a:cubicBezTo>
                    <a:cubicBezTo>
                      <a:pt x="144" y="187"/>
                      <a:pt x="314" y="252"/>
                      <a:pt x="483" y="252"/>
                    </a:cubicBezTo>
                    <a:cubicBezTo>
                      <a:pt x="612" y="252"/>
                      <a:pt x="741" y="214"/>
                      <a:pt x="846" y="136"/>
                    </a:cubicBezTo>
                    <a:cubicBezTo>
                      <a:pt x="879" y="116"/>
                      <a:pt x="856" y="68"/>
                      <a:pt x="824" y="68"/>
                    </a:cubicBezTo>
                    <a:cubicBezTo>
                      <a:pt x="819" y="68"/>
                      <a:pt x="813" y="70"/>
                      <a:pt x="807" y="74"/>
                    </a:cubicBezTo>
                    <a:cubicBezTo>
                      <a:pt x="711" y="145"/>
                      <a:pt x="597" y="180"/>
                      <a:pt x="482" y="180"/>
                    </a:cubicBezTo>
                    <a:cubicBezTo>
                      <a:pt x="334" y="180"/>
                      <a:pt x="185" y="121"/>
                      <a:pt x="79" y="11"/>
                    </a:cubicBezTo>
                    <a:cubicBezTo>
                      <a:pt x="70" y="4"/>
                      <a:pt x="60" y="1"/>
                      <a:pt x="52" y="1"/>
                    </a:cubicBezTo>
                    <a:close/>
                  </a:path>
                </a:pathLst>
              </a:custGeom>
              <a:solidFill>
                <a:srgbClr val="A8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0"/>
              <p:cNvSpPr/>
              <p:nvPr/>
            </p:nvSpPr>
            <p:spPr>
              <a:xfrm>
                <a:off x="4439075" y="3433475"/>
                <a:ext cx="154175" cy="94500"/>
              </a:xfrm>
              <a:custGeom>
                <a:avLst/>
                <a:gdLst/>
                <a:ahLst/>
                <a:cxnLst/>
                <a:rect l="l" t="t" r="r" b="b"/>
                <a:pathLst>
                  <a:path w="6167" h="3780" extrusionOk="0">
                    <a:moveTo>
                      <a:pt x="1" y="0"/>
                    </a:moveTo>
                    <a:lnTo>
                      <a:pt x="1" y="180"/>
                    </a:lnTo>
                    <a:cubicBezTo>
                      <a:pt x="1" y="1369"/>
                      <a:pt x="760" y="2394"/>
                      <a:pt x="1816" y="2793"/>
                    </a:cubicBezTo>
                    <a:cubicBezTo>
                      <a:pt x="1963" y="3359"/>
                      <a:pt x="2479" y="3779"/>
                      <a:pt x="3090" y="3779"/>
                    </a:cubicBezTo>
                    <a:cubicBezTo>
                      <a:pt x="3096" y="3779"/>
                      <a:pt x="3101" y="3779"/>
                      <a:pt x="3107" y="3779"/>
                    </a:cubicBezTo>
                    <a:cubicBezTo>
                      <a:pt x="3725" y="3779"/>
                      <a:pt x="4241" y="3357"/>
                      <a:pt x="4390" y="2778"/>
                    </a:cubicBezTo>
                    <a:cubicBezTo>
                      <a:pt x="5423" y="2371"/>
                      <a:pt x="6166" y="1362"/>
                      <a:pt x="6166" y="188"/>
                    </a:cubicBezTo>
                    <a:lnTo>
                      <a:pt x="6166" y="8"/>
                    </a:lnTo>
                    <a:lnTo>
                      <a:pt x="6143" y="8"/>
                    </a:lnTo>
                    <a:cubicBezTo>
                      <a:pt x="5986" y="1393"/>
                      <a:pt x="4797" y="2480"/>
                      <a:pt x="3365" y="2480"/>
                    </a:cubicBezTo>
                    <a:lnTo>
                      <a:pt x="2786" y="2480"/>
                    </a:lnTo>
                    <a:cubicBezTo>
                      <a:pt x="1362" y="2480"/>
                      <a:pt x="180" y="1393"/>
                      <a:pt x="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a:off x="4420100" y="3395150"/>
                <a:ext cx="17050" cy="23675"/>
              </a:xfrm>
              <a:custGeom>
                <a:avLst/>
                <a:gdLst/>
                <a:ahLst/>
                <a:cxnLst/>
                <a:rect l="l" t="t" r="r" b="b"/>
                <a:pathLst>
                  <a:path w="682" h="947" extrusionOk="0">
                    <a:moveTo>
                      <a:pt x="114" y="0"/>
                    </a:moveTo>
                    <a:cubicBezTo>
                      <a:pt x="90" y="0"/>
                      <a:pt x="66" y="8"/>
                      <a:pt x="48" y="23"/>
                    </a:cubicBezTo>
                    <a:cubicBezTo>
                      <a:pt x="8" y="62"/>
                      <a:pt x="1" y="125"/>
                      <a:pt x="40" y="164"/>
                    </a:cubicBezTo>
                    <a:lnTo>
                      <a:pt x="407" y="578"/>
                    </a:lnTo>
                    <a:lnTo>
                      <a:pt x="173" y="774"/>
                    </a:lnTo>
                    <a:cubicBezTo>
                      <a:pt x="134" y="813"/>
                      <a:pt x="126" y="876"/>
                      <a:pt x="165" y="915"/>
                    </a:cubicBezTo>
                    <a:cubicBezTo>
                      <a:pt x="181" y="938"/>
                      <a:pt x="212" y="946"/>
                      <a:pt x="235" y="946"/>
                    </a:cubicBezTo>
                    <a:cubicBezTo>
                      <a:pt x="259" y="946"/>
                      <a:pt x="282" y="938"/>
                      <a:pt x="298" y="923"/>
                    </a:cubicBezTo>
                    <a:lnTo>
                      <a:pt x="681" y="594"/>
                    </a:lnTo>
                    <a:lnTo>
                      <a:pt x="188" y="31"/>
                    </a:lnTo>
                    <a:cubicBezTo>
                      <a:pt x="168" y="10"/>
                      <a:pt x="141"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a:off x="4590675" y="3396075"/>
                <a:ext cx="14900" cy="24100"/>
              </a:xfrm>
              <a:custGeom>
                <a:avLst/>
                <a:gdLst/>
                <a:ahLst/>
                <a:cxnLst/>
                <a:rect l="l" t="t" r="r" b="b"/>
                <a:pathLst>
                  <a:path w="596" h="964" extrusionOk="0">
                    <a:moveTo>
                      <a:pt x="477" y="1"/>
                    </a:moveTo>
                    <a:cubicBezTo>
                      <a:pt x="445" y="1"/>
                      <a:pt x="412" y="18"/>
                      <a:pt x="392" y="49"/>
                    </a:cubicBezTo>
                    <a:lnTo>
                      <a:pt x="1" y="690"/>
                    </a:lnTo>
                    <a:lnTo>
                      <a:pt x="431" y="948"/>
                    </a:lnTo>
                    <a:cubicBezTo>
                      <a:pt x="447" y="956"/>
                      <a:pt x="462" y="964"/>
                      <a:pt x="486" y="964"/>
                    </a:cubicBezTo>
                    <a:cubicBezTo>
                      <a:pt x="517" y="964"/>
                      <a:pt x="548" y="941"/>
                      <a:pt x="564" y="917"/>
                    </a:cubicBezTo>
                    <a:cubicBezTo>
                      <a:pt x="595" y="870"/>
                      <a:pt x="580" y="808"/>
                      <a:pt x="533" y="776"/>
                    </a:cubicBezTo>
                    <a:lnTo>
                      <a:pt x="267" y="620"/>
                    </a:lnTo>
                    <a:lnTo>
                      <a:pt x="556" y="150"/>
                    </a:lnTo>
                    <a:cubicBezTo>
                      <a:pt x="587" y="103"/>
                      <a:pt x="572" y="49"/>
                      <a:pt x="525" y="17"/>
                    </a:cubicBezTo>
                    <a:cubicBezTo>
                      <a:pt x="511" y="6"/>
                      <a:pt x="494" y="1"/>
                      <a:pt x="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0"/>
              <p:cNvSpPr/>
              <p:nvPr/>
            </p:nvSpPr>
            <p:spPr>
              <a:xfrm>
                <a:off x="4507550" y="3474925"/>
                <a:ext cx="13700" cy="5325"/>
              </a:xfrm>
              <a:custGeom>
                <a:avLst/>
                <a:gdLst/>
                <a:ahLst/>
                <a:cxnLst/>
                <a:rect l="l" t="t" r="r" b="b"/>
                <a:pathLst>
                  <a:path w="548" h="213" extrusionOk="0">
                    <a:moveTo>
                      <a:pt x="274" y="1"/>
                    </a:moveTo>
                    <a:cubicBezTo>
                      <a:pt x="164" y="9"/>
                      <a:pt x="63" y="63"/>
                      <a:pt x="16" y="157"/>
                    </a:cubicBezTo>
                    <a:cubicBezTo>
                      <a:pt x="0" y="181"/>
                      <a:pt x="8" y="204"/>
                      <a:pt x="24" y="212"/>
                    </a:cubicBezTo>
                    <a:lnTo>
                      <a:pt x="47" y="212"/>
                    </a:lnTo>
                    <a:cubicBezTo>
                      <a:pt x="55" y="212"/>
                      <a:pt x="71" y="204"/>
                      <a:pt x="78" y="196"/>
                    </a:cubicBezTo>
                    <a:cubicBezTo>
                      <a:pt x="117" y="126"/>
                      <a:pt x="196" y="79"/>
                      <a:pt x="274" y="79"/>
                    </a:cubicBezTo>
                    <a:cubicBezTo>
                      <a:pt x="360" y="79"/>
                      <a:pt x="438" y="118"/>
                      <a:pt x="477" y="189"/>
                    </a:cubicBezTo>
                    <a:cubicBezTo>
                      <a:pt x="483" y="200"/>
                      <a:pt x="497" y="207"/>
                      <a:pt x="511" y="207"/>
                    </a:cubicBezTo>
                    <a:cubicBezTo>
                      <a:pt x="515" y="207"/>
                      <a:pt x="520" y="206"/>
                      <a:pt x="524" y="204"/>
                    </a:cubicBezTo>
                    <a:cubicBezTo>
                      <a:pt x="548" y="189"/>
                      <a:pt x="548" y="173"/>
                      <a:pt x="540" y="150"/>
                    </a:cubicBezTo>
                    <a:cubicBezTo>
                      <a:pt x="485" y="56"/>
                      <a:pt x="384" y="1"/>
                      <a:pt x="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4471350" y="3369700"/>
                <a:ext cx="32300" cy="17075"/>
              </a:xfrm>
              <a:custGeom>
                <a:avLst/>
                <a:gdLst/>
                <a:ahLst/>
                <a:cxnLst/>
                <a:rect l="l" t="t" r="r" b="b"/>
                <a:pathLst>
                  <a:path w="1292" h="683" extrusionOk="0">
                    <a:moveTo>
                      <a:pt x="852" y="0"/>
                    </a:moveTo>
                    <a:cubicBezTo>
                      <a:pt x="755" y="0"/>
                      <a:pt x="646" y="16"/>
                      <a:pt x="533" y="55"/>
                    </a:cubicBezTo>
                    <a:cubicBezTo>
                      <a:pt x="251" y="149"/>
                      <a:pt x="87" y="337"/>
                      <a:pt x="40" y="462"/>
                    </a:cubicBezTo>
                    <a:cubicBezTo>
                      <a:pt x="1" y="603"/>
                      <a:pt x="63" y="681"/>
                      <a:pt x="141" y="681"/>
                    </a:cubicBezTo>
                    <a:cubicBezTo>
                      <a:pt x="149" y="682"/>
                      <a:pt x="157" y="682"/>
                      <a:pt x="164" y="682"/>
                    </a:cubicBezTo>
                    <a:cubicBezTo>
                      <a:pt x="245" y="682"/>
                      <a:pt x="337" y="646"/>
                      <a:pt x="423" y="611"/>
                    </a:cubicBezTo>
                    <a:cubicBezTo>
                      <a:pt x="517" y="571"/>
                      <a:pt x="611" y="532"/>
                      <a:pt x="689" y="509"/>
                    </a:cubicBezTo>
                    <a:cubicBezTo>
                      <a:pt x="775" y="478"/>
                      <a:pt x="877" y="446"/>
                      <a:pt x="971" y="423"/>
                    </a:cubicBezTo>
                    <a:cubicBezTo>
                      <a:pt x="1073" y="392"/>
                      <a:pt x="1174" y="368"/>
                      <a:pt x="1237" y="305"/>
                    </a:cubicBezTo>
                    <a:cubicBezTo>
                      <a:pt x="1292" y="251"/>
                      <a:pt x="1292" y="157"/>
                      <a:pt x="1174" y="79"/>
                    </a:cubicBezTo>
                    <a:cubicBezTo>
                      <a:pt x="1105" y="33"/>
                      <a:pt x="991" y="0"/>
                      <a:pt x="852" y="0"/>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4543525" y="3379575"/>
                <a:ext cx="32500" cy="12900"/>
              </a:xfrm>
              <a:custGeom>
                <a:avLst/>
                <a:gdLst/>
                <a:ahLst/>
                <a:cxnLst/>
                <a:rect l="l" t="t" r="r" b="b"/>
                <a:pathLst>
                  <a:path w="1300" h="516" extrusionOk="0">
                    <a:moveTo>
                      <a:pt x="602" y="1"/>
                    </a:moveTo>
                    <a:cubicBezTo>
                      <a:pt x="363" y="1"/>
                      <a:pt x="179" y="85"/>
                      <a:pt x="95" y="169"/>
                    </a:cubicBezTo>
                    <a:cubicBezTo>
                      <a:pt x="1" y="270"/>
                      <a:pt x="24" y="356"/>
                      <a:pt x="95" y="396"/>
                    </a:cubicBezTo>
                    <a:cubicBezTo>
                      <a:pt x="165" y="435"/>
                      <a:pt x="259" y="435"/>
                      <a:pt x="361" y="443"/>
                    </a:cubicBezTo>
                    <a:cubicBezTo>
                      <a:pt x="455" y="443"/>
                      <a:pt x="549" y="450"/>
                      <a:pt x="635" y="458"/>
                    </a:cubicBezTo>
                    <a:cubicBezTo>
                      <a:pt x="721" y="466"/>
                      <a:pt x="815" y="482"/>
                      <a:pt x="908" y="497"/>
                    </a:cubicBezTo>
                    <a:cubicBezTo>
                      <a:pt x="973" y="503"/>
                      <a:pt x="1040" y="515"/>
                      <a:pt x="1102" y="515"/>
                    </a:cubicBezTo>
                    <a:cubicBezTo>
                      <a:pt x="1130" y="515"/>
                      <a:pt x="1158" y="513"/>
                      <a:pt x="1182" y="505"/>
                    </a:cubicBezTo>
                    <a:cubicBezTo>
                      <a:pt x="1261" y="482"/>
                      <a:pt x="1300" y="396"/>
                      <a:pt x="1229" y="278"/>
                    </a:cubicBezTo>
                    <a:cubicBezTo>
                      <a:pt x="1159" y="169"/>
                      <a:pt x="963" y="36"/>
                      <a:pt x="689" y="4"/>
                    </a:cubicBezTo>
                    <a:cubicBezTo>
                      <a:pt x="660" y="2"/>
                      <a:pt x="631" y="1"/>
                      <a:pt x="602" y="1"/>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4482500" y="3395875"/>
                <a:ext cx="14700" cy="12875"/>
              </a:xfrm>
              <a:custGeom>
                <a:avLst/>
                <a:gdLst/>
                <a:ahLst/>
                <a:cxnLst/>
                <a:rect l="l" t="t" r="r" b="b"/>
                <a:pathLst>
                  <a:path w="588" h="515" extrusionOk="0">
                    <a:moveTo>
                      <a:pt x="289" y="1"/>
                    </a:moveTo>
                    <a:cubicBezTo>
                      <a:pt x="202" y="1"/>
                      <a:pt x="117" y="46"/>
                      <a:pt x="71" y="127"/>
                    </a:cubicBezTo>
                    <a:cubicBezTo>
                      <a:pt x="1" y="244"/>
                      <a:pt x="40" y="409"/>
                      <a:pt x="157" y="479"/>
                    </a:cubicBezTo>
                    <a:cubicBezTo>
                      <a:pt x="199" y="503"/>
                      <a:pt x="245" y="514"/>
                      <a:pt x="290" y="514"/>
                    </a:cubicBezTo>
                    <a:cubicBezTo>
                      <a:pt x="379" y="514"/>
                      <a:pt x="465" y="471"/>
                      <a:pt x="517" y="393"/>
                    </a:cubicBezTo>
                    <a:cubicBezTo>
                      <a:pt x="587" y="268"/>
                      <a:pt x="548" y="111"/>
                      <a:pt x="423" y="41"/>
                    </a:cubicBezTo>
                    <a:cubicBezTo>
                      <a:pt x="382" y="14"/>
                      <a:pt x="335" y="1"/>
                      <a:pt x="289" y="1"/>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0"/>
              <p:cNvSpPr/>
              <p:nvPr/>
            </p:nvSpPr>
            <p:spPr>
              <a:xfrm>
                <a:off x="4552325" y="3395625"/>
                <a:ext cx="14700" cy="12925"/>
              </a:xfrm>
              <a:custGeom>
                <a:avLst/>
                <a:gdLst/>
                <a:ahLst/>
                <a:cxnLst/>
                <a:rect l="l" t="t" r="r" b="b"/>
                <a:pathLst>
                  <a:path w="588" h="517" extrusionOk="0">
                    <a:moveTo>
                      <a:pt x="300" y="0"/>
                    </a:moveTo>
                    <a:cubicBezTo>
                      <a:pt x="210" y="0"/>
                      <a:pt x="123" y="46"/>
                      <a:pt x="71" y="129"/>
                    </a:cubicBezTo>
                    <a:cubicBezTo>
                      <a:pt x="1" y="246"/>
                      <a:pt x="40" y="411"/>
                      <a:pt x="165" y="481"/>
                    </a:cubicBezTo>
                    <a:cubicBezTo>
                      <a:pt x="205" y="505"/>
                      <a:pt x="250" y="516"/>
                      <a:pt x="295" y="516"/>
                    </a:cubicBezTo>
                    <a:cubicBezTo>
                      <a:pt x="383" y="516"/>
                      <a:pt x="471" y="473"/>
                      <a:pt x="517" y="395"/>
                    </a:cubicBezTo>
                    <a:cubicBezTo>
                      <a:pt x="588" y="270"/>
                      <a:pt x="549" y="113"/>
                      <a:pt x="431" y="35"/>
                    </a:cubicBezTo>
                    <a:cubicBezTo>
                      <a:pt x="390" y="12"/>
                      <a:pt x="344" y="0"/>
                      <a:pt x="300" y="0"/>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a:off x="4479775" y="3407200"/>
                <a:ext cx="18975" cy="7500"/>
              </a:xfrm>
              <a:custGeom>
                <a:avLst/>
                <a:gdLst/>
                <a:ahLst/>
                <a:cxnLst/>
                <a:rect l="l" t="t" r="r" b="b"/>
                <a:pathLst>
                  <a:path w="759" h="300" extrusionOk="0">
                    <a:moveTo>
                      <a:pt x="395" y="0"/>
                    </a:moveTo>
                    <a:cubicBezTo>
                      <a:pt x="298" y="0"/>
                      <a:pt x="186" y="28"/>
                      <a:pt x="63" y="104"/>
                    </a:cubicBezTo>
                    <a:cubicBezTo>
                      <a:pt x="16" y="128"/>
                      <a:pt x="0" y="190"/>
                      <a:pt x="31" y="237"/>
                    </a:cubicBezTo>
                    <a:cubicBezTo>
                      <a:pt x="46" y="267"/>
                      <a:pt x="78" y="281"/>
                      <a:pt x="110" y="281"/>
                    </a:cubicBezTo>
                    <a:cubicBezTo>
                      <a:pt x="129" y="281"/>
                      <a:pt x="147" y="277"/>
                      <a:pt x="164" y="269"/>
                    </a:cubicBezTo>
                    <a:cubicBezTo>
                      <a:pt x="255" y="214"/>
                      <a:pt x="331" y="195"/>
                      <a:pt x="392" y="195"/>
                    </a:cubicBezTo>
                    <a:cubicBezTo>
                      <a:pt x="506" y="195"/>
                      <a:pt x="569" y="258"/>
                      <a:pt x="579" y="269"/>
                    </a:cubicBezTo>
                    <a:cubicBezTo>
                      <a:pt x="595" y="292"/>
                      <a:pt x="626" y="300"/>
                      <a:pt x="649" y="300"/>
                    </a:cubicBezTo>
                    <a:cubicBezTo>
                      <a:pt x="673" y="300"/>
                      <a:pt x="696" y="292"/>
                      <a:pt x="712" y="276"/>
                    </a:cubicBezTo>
                    <a:cubicBezTo>
                      <a:pt x="751" y="245"/>
                      <a:pt x="759" y="183"/>
                      <a:pt x="728" y="136"/>
                    </a:cubicBezTo>
                    <a:cubicBezTo>
                      <a:pt x="674" y="77"/>
                      <a:pt x="556" y="0"/>
                      <a:pt x="3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0"/>
              <p:cNvSpPr/>
              <p:nvPr/>
            </p:nvSpPr>
            <p:spPr>
              <a:xfrm>
                <a:off x="4550175" y="3406425"/>
                <a:ext cx="19000" cy="7500"/>
              </a:xfrm>
              <a:custGeom>
                <a:avLst/>
                <a:gdLst/>
                <a:ahLst/>
                <a:cxnLst/>
                <a:rect l="l" t="t" r="r" b="b"/>
                <a:pathLst>
                  <a:path w="760" h="300" extrusionOk="0">
                    <a:moveTo>
                      <a:pt x="394" y="0"/>
                    </a:moveTo>
                    <a:cubicBezTo>
                      <a:pt x="298" y="0"/>
                      <a:pt x="186" y="28"/>
                      <a:pt x="63" y="104"/>
                    </a:cubicBezTo>
                    <a:cubicBezTo>
                      <a:pt x="16" y="127"/>
                      <a:pt x="1" y="190"/>
                      <a:pt x="32" y="237"/>
                    </a:cubicBezTo>
                    <a:cubicBezTo>
                      <a:pt x="47" y="267"/>
                      <a:pt x="79" y="285"/>
                      <a:pt x="112" y="285"/>
                    </a:cubicBezTo>
                    <a:cubicBezTo>
                      <a:pt x="130" y="285"/>
                      <a:pt x="149" y="279"/>
                      <a:pt x="165" y="268"/>
                    </a:cubicBezTo>
                    <a:cubicBezTo>
                      <a:pt x="256" y="213"/>
                      <a:pt x="332" y="195"/>
                      <a:pt x="393" y="195"/>
                    </a:cubicBezTo>
                    <a:cubicBezTo>
                      <a:pt x="507" y="195"/>
                      <a:pt x="570" y="258"/>
                      <a:pt x="580" y="268"/>
                    </a:cubicBezTo>
                    <a:cubicBezTo>
                      <a:pt x="595" y="292"/>
                      <a:pt x="627" y="300"/>
                      <a:pt x="650" y="300"/>
                    </a:cubicBezTo>
                    <a:cubicBezTo>
                      <a:pt x="674" y="300"/>
                      <a:pt x="697" y="292"/>
                      <a:pt x="713" y="276"/>
                    </a:cubicBezTo>
                    <a:cubicBezTo>
                      <a:pt x="752" y="245"/>
                      <a:pt x="760" y="182"/>
                      <a:pt x="729" y="143"/>
                    </a:cubicBezTo>
                    <a:cubicBezTo>
                      <a:pt x="675" y="79"/>
                      <a:pt x="556" y="0"/>
                      <a:pt x="3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0"/>
              <p:cNvSpPr/>
              <p:nvPr/>
            </p:nvSpPr>
            <p:spPr>
              <a:xfrm>
                <a:off x="4519075" y="3382400"/>
                <a:ext cx="18425" cy="38950"/>
              </a:xfrm>
              <a:custGeom>
                <a:avLst/>
                <a:gdLst/>
                <a:ahLst/>
                <a:cxnLst/>
                <a:rect l="l" t="t" r="r" b="b"/>
                <a:pathLst>
                  <a:path w="737" h="1558" extrusionOk="0">
                    <a:moveTo>
                      <a:pt x="173" y="1"/>
                    </a:moveTo>
                    <a:lnTo>
                      <a:pt x="1" y="1558"/>
                    </a:lnTo>
                    <a:lnTo>
                      <a:pt x="322" y="1542"/>
                    </a:lnTo>
                    <a:cubicBezTo>
                      <a:pt x="556" y="1534"/>
                      <a:pt x="736" y="1331"/>
                      <a:pt x="728" y="1096"/>
                    </a:cubicBezTo>
                    <a:lnTo>
                      <a:pt x="728" y="1073"/>
                    </a:lnTo>
                    <a:cubicBezTo>
                      <a:pt x="721" y="968"/>
                      <a:pt x="635" y="885"/>
                      <a:pt x="538" y="885"/>
                    </a:cubicBezTo>
                    <a:cubicBezTo>
                      <a:pt x="534" y="885"/>
                      <a:pt x="529" y="885"/>
                      <a:pt x="525" y="885"/>
                    </a:cubicBezTo>
                    <a:cubicBezTo>
                      <a:pt x="520" y="885"/>
                      <a:pt x="515" y="885"/>
                      <a:pt x="510" y="885"/>
                    </a:cubicBezTo>
                    <a:cubicBezTo>
                      <a:pt x="329" y="885"/>
                      <a:pt x="181" y="747"/>
                      <a:pt x="173" y="564"/>
                    </a:cubicBezTo>
                    <a:lnTo>
                      <a:pt x="173" y="1"/>
                    </a:lnTo>
                    <a:close/>
                  </a:path>
                </a:pathLst>
              </a:custGeom>
              <a:solidFill>
                <a:srgbClr val="B363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4516550" y="3380050"/>
                <a:ext cx="23475" cy="43650"/>
              </a:xfrm>
              <a:custGeom>
                <a:avLst/>
                <a:gdLst/>
                <a:ahLst/>
                <a:cxnLst/>
                <a:rect l="l" t="t" r="r" b="b"/>
                <a:pathLst>
                  <a:path w="939" h="1746" extrusionOk="0">
                    <a:moveTo>
                      <a:pt x="274" y="1"/>
                    </a:moveTo>
                    <a:cubicBezTo>
                      <a:pt x="219" y="1"/>
                      <a:pt x="172" y="48"/>
                      <a:pt x="172" y="95"/>
                    </a:cubicBezTo>
                    <a:lnTo>
                      <a:pt x="180" y="666"/>
                    </a:lnTo>
                    <a:cubicBezTo>
                      <a:pt x="188" y="892"/>
                      <a:pt x="376" y="1074"/>
                      <a:pt x="599" y="1074"/>
                    </a:cubicBezTo>
                    <a:cubicBezTo>
                      <a:pt x="608" y="1074"/>
                      <a:pt x="617" y="1074"/>
                      <a:pt x="626" y="1073"/>
                    </a:cubicBezTo>
                    <a:cubicBezTo>
                      <a:pt x="657" y="1073"/>
                      <a:pt x="681" y="1081"/>
                      <a:pt x="696" y="1104"/>
                    </a:cubicBezTo>
                    <a:cubicBezTo>
                      <a:pt x="720" y="1120"/>
                      <a:pt x="728" y="1143"/>
                      <a:pt x="728" y="1167"/>
                    </a:cubicBezTo>
                    <a:lnTo>
                      <a:pt x="728" y="1198"/>
                    </a:lnTo>
                    <a:cubicBezTo>
                      <a:pt x="736" y="1378"/>
                      <a:pt x="603" y="1535"/>
                      <a:pt x="423" y="1542"/>
                    </a:cubicBezTo>
                    <a:lnTo>
                      <a:pt x="94" y="1558"/>
                    </a:lnTo>
                    <a:cubicBezTo>
                      <a:pt x="39" y="1558"/>
                      <a:pt x="0" y="1605"/>
                      <a:pt x="0" y="1660"/>
                    </a:cubicBezTo>
                    <a:cubicBezTo>
                      <a:pt x="8" y="1707"/>
                      <a:pt x="47" y="1746"/>
                      <a:pt x="102" y="1746"/>
                    </a:cubicBezTo>
                    <a:lnTo>
                      <a:pt x="430" y="1738"/>
                    </a:lnTo>
                    <a:cubicBezTo>
                      <a:pt x="712" y="1722"/>
                      <a:pt x="939" y="1480"/>
                      <a:pt x="923" y="1190"/>
                    </a:cubicBezTo>
                    <a:lnTo>
                      <a:pt x="923" y="1159"/>
                    </a:lnTo>
                    <a:cubicBezTo>
                      <a:pt x="923" y="1081"/>
                      <a:pt x="884" y="1010"/>
                      <a:pt x="829" y="956"/>
                    </a:cubicBezTo>
                    <a:cubicBezTo>
                      <a:pt x="775" y="901"/>
                      <a:pt x="696" y="877"/>
                      <a:pt x="618" y="877"/>
                    </a:cubicBezTo>
                    <a:cubicBezTo>
                      <a:pt x="613" y="878"/>
                      <a:pt x="609" y="878"/>
                      <a:pt x="604" y="878"/>
                    </a:cubicBezTo>
                    <a:cubicBezTo>
                      <a:pt x="477" y="878"/>
                      <a:pt x="375" y="779"/>
                      <a:pt x="368" y="658"/>
                    </a:cubicBezTo>
                    <a:lnTo>
                      <a:pt x="368" y="95"/>
                    </a:lnTo>
                    <a:cubicBezTo>
                      <a:pt x="368" y="48"/>
                      <a:pt x="329" y="1"/>
                      <a:pt x="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0"/>
              <p:cNvSpPr/>
              <p:nvPr/>
            </p:nvSpPr>
            <p:spPr>
              <a:xfrm>
                <a:off x="4494550" y="3425500"/>
                <a:ext cx="47375" cy="25550"/>
              </a:xfrm>
              <a:custGeom>
                <a:avLst/>
                <a:gdLst/>
                <a:ahLst/>
                <a:cxnLst/>
                <a:rect l="l" t="t" r="r" b="b"/>
                <a:pathLst>
                  <a:path w="1895" h="1022" extrusionOk="0">
                    <a:moveTo>
                      <a:pt x="362" y="1"/>
                    </a:moveTo>
                    <a:cubicBezTo>
                      <a:pt x="1" y="1"/>
                      <a:pt x="74" y="933"/>
                      <a:pt x="810" y="1015"/>
                    </a:cubicBezTo>
                    <a:cubicBezTo>
                      <a:pt x="850" y="1020"/>
                      <a:pt x="889" y="1021"/>
                      <a:pt x="927" y="1021"/>
                    </a:cubicBezTo>
                    <a:cubicBezTo>
                      <a:pt x="1610" y="1021"/>
                      <a:pt x="1894" y="385"/>
                      <a:pt x="1420" y="311"/>
                    </a:cubicBezTo>
                    <a:cubicBezTo>
                      <a:pt x="911" y="233"/>
                      <a:pt x="411" y="6"/>
                      <a:pt x="411" y="6"/>
                    </a:cubicBezTo>
                    <a:cubicBezTo>
                      <a:pt x="394" y="3"/>
                      <a:pt x="377" y="1"/>
                      <a:pt x="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0"/>
              <p:cNvSpPr/>
              <p:nvPr/>
            </p:nvSpPr>
            <p:spPr>
              <a:xfrm>
                <a:off x="4418925" y="3249775"/>
                <a:ext cx="187825" cy="98225"/>
              </a:xfrm>
              <a:custGeom>
                <a:avLst/>
                <a:gdLst/>
                <a:ahLst/>
                <a:cxnLst/>
                <a:rect l="l" t="t" r="r" b="b"/>
                <a:pathLst>
                  <a:path w="7513" h="3929" extrusionOk="0">
                    <a:moveTo>
                      <a:pt x="3905" y="1"/>
                    </a:moveTo>
                    <a:cubicBezTo>
                      <a:pt x="1745" y="1"/>
                      <a:pt x="1" y="1761"/>
                      <a:pt x="1" y="3929"/>
                    </a:cubicBezTo>
                    <a:lnTo>
                      <a:pt x="7512" y="3929"/>
                    </a:lnTo>
                    <a:lnTo>
                      <a:pt x="7512" y="3616"/>
                    </a:lnTo>
                    <a:cubicBezTo>
                      <a:pt x="7512" y="1621"/>
                      <a:pt x="5908" y="1"/>
                      <a:pt x="39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4458625" y="3246450"/>
                <a:ext cx="97850" cy="101550"/>
              </a:xfrm>
              <a:custGeom>
                <a:avLst/>
                <a:gdLst/>
                <a:ahLst/>
                <a:cxnLst/>
                <a:rect l="l" t="t" r="r" b="b"/>
                <a:pathLst>
                  <a:path w="3914" h="4062" extrusionOk="0">
                    <a:moveTo>
                      <a:pt x="2035" y="1"/>
                    </a:moveTo>
                    <a:cubicBezTo>
                      <a:pt x="909" y="1"/>
                      <a:pt x="1" y="1816"/>
                      <a:pt x="1" y="4062"/>
                    </a:cubicBezTo>
                    <a:lnTo>
                      <a:pt x="3913" y="4062"/>
                    </a:lnTo>
                    <a:lnTo>
                      <a:pt x="3913" y="3741"/>
                    </a:lnTo>
                    <a:cubicBezTo>
                      <a:pt x="3913" y="1675"/>
                      <a:pt x="3076" y="1"/>
                      <a:pt x="2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0"/>
              <p:cNvSpPr/>
              <p:nvPr/>
            </p:nvSpPr>
            <p:spPr>
              <a:xfrm>
                <a:off x="4423225" y="3301400"/>
                <a:ext cx="264900" cy="46600"/>
              </a:xfrm>
              <a:custGeom>
                <a:avLst/>
                <a:gdLst/>
                <a:ahLst/>
                <a:cxnLst/>
                <a:rect l="l" t="t" r="r" b="b"/>
                <a:pathLst>
                  <a:path w="10596" h="1864" extrusionOk="0">
                    <a:moveTo>
                      <a:pt x="6070" y="0"/>
                    </a:moveTo>
                    <a:cubicBezTo>
                      <a:pt x="2799" y="0"/>
                      <a:pt x="1" y="1864"/>
                      <a:pt x="1" y="1864"/>
                    </a:cubicBezTo>
                    <a:lnTo>
                      <a:pt x="6706" y="1864"/>
                    </a:lnTo>
                    <a:cubicBezTo>
                      <a:pt x="6706" y="1864"/>
                      <a:pt x="10595" y="448"/>
                      <a:pt x="6965" y="49"/>
                    </a:cubicBezTo>
                    <a:cubicBezTo>
                      <a:pt x="6664" y="16"/>
                      <a:pt x="6365" y="0"/>
                      <a:pt x="6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4496000" y="3246450"/>
                <a:ext cx="26425" cy="7675"/>
              </a:xfrm>
              <a:custGeom>
                <a:avLst/>
                <a:gdLst/>
                <a:ahLst/>
                <a:cxnLst/>
                <a:rect l="l" t="t" r="r" b="b"/>
                <a:pathLst>
                  <a:path w="1057" h="307" extrusionOk="0">
                    <a:moveTo>
                      <a:pt x="533" y="1"/>
                    </a:moveTo>
                    <a:cubicBezTo>
                      <a:pt x="235" y="1"/>
                      <a:pt x="0" y="63"/>
                      <a:pt x="0" y="150"/>
                    </a:cubicBezTo>
                    <a:cubicBezTo>
                      <a:pt x="0" y="236"/>
                      <a:pt x="235" y="306"/>
                      <a:pt x="533" y="306"/>
                    </a:cubicBezTo>
                    <a:cubicBezTo>
                      <a:pt x="822" y="306"/>
                      <a:pt x="1057" y="236"/>
                      <a:pt x="1057" y="150"/>
                    </a:cubicBezTo>
                    <a:cubicBezTo>
                      <a:pt x="1057" y="63"/>
                      <a:pt x="822"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4516350" y="3516150"/>
                <a:ext cx="74750" cy="83800"/>
              </a:xfrm>
              <a:custGeom>
                <a:avLst/>
                <a:gdLst/>
                <a:ahLst/>
                <a:cxnLst/>
                <a:rect l="l" t="t" r="r" b="b"/>
                <a:pathLst>
                  <a:path w="2990" h="3352" extrusionOk="0">
                    <a:moveTo>
                      <a:pt x="2125" y="0"/>
                    </a:moveTo>
                    <a:cubicBezTo>
                      <a:pt x="2039" y="0"/>
                      <a:pt x="1952" y="29"/>
                      <a:pt x="1886" y="89"/>
                    </a:cubicBezTo>
                    <a:lnTo>
                      <a:pt x="125" y="1662"/>
                    </a:lnTo>
                    <a:cubicBezTo>
                      <a:pt x="16" y="1763"/>
                      <a:pt x="0" y="1912"/>
                      <a:pt x="86" y="2029"/>
                    </a:cubicBezTo>
                    <a:lnTo>
                      <a:pt x="916" y="3211"/>
                    </a:lnTo>
                    <a:cubicBezTo>
                      <a:pt x="982" y="3305"/>
                      <a:pt x="1094" y="3352"/>
                      <a:pt x="1205" y="3352"/>
                    </a:cubicBezTo>
                    <a:cubicBezTo>
                      <a:pt x="1317" y="3352"/>
                      <a:pt x="1428" y="3305"/>
                      <a:pt x="1495" y="3211"/>
                    </a:cubicBezTo>
                    <a:lnTo>
                      <a:pt x="2911" y="1216"/>
                    </a:lnTo>
                    <a:cubicBezTo>
                      <a:pt x="2974" y="1122"/>
                      <a:pt x="2989" y="644"/>
                      <a:pt x="2927" y="551"/>
                    </a:cubicBezTo>
                    <a:lnTo>
                      <a:pt x="2418" y="151"/>
                    </a:lnTo>
                    <a:cubicBezTo>
                      <a:pt x="2355" y="53"/>
                      <a:pt x="2240" y="0"/>
                      <a:pt x="2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4445325" y="3516150"/>
                <a:ext cx="74950" cy="83950"/>
              </a:xfrm>
              <a:custGeom>
                <a:avLst/>
                <a:gdLst/>
                <a:ahLst/>
                <a:cxnLst/>
                <a:rect l="l" t="t" r="r" b="b"/>
                <a:pathLst>
                  <a:path w="2998" h="3358" extrusionOk="0">
                    <a:moveTo>
                      <a:pt x="873" y="0"/>
                    </a:moveTo>
                    <a:cubicBezTo>
                      <a:pt x="757" y="0"/>
                      <a:pt x="643" y="53"/>
                      <a:pt x="580" y="151"/>
                    </a:cubicBezTo>
                    <a:lnTo>
                      <a:pt x="384" y="300"/>
                    </a:lnTo>
                    <a:cubicBezTo>
                      <a:pt x="134" y="488"/>
                      <a:pt x="1" y="793"/>
                      <a:pt x="56" y="1106"/>
                    </a:cubicBezTo>
                    <a:cubicBezTo>
                      <a:pt x="64" y="1153"/>
                      <a:pt x="79" y="1192"/>
                      <a:pt x="87" y="1216"/>
                    </a:cubicBezTo>
                    <a:lnTo>
                      <a:pt x="1511" y="3211"/>
                    </a:lnTo>
                    <a:cubicBezTo>
                      <a:pt x="1581" y="3309"/>
                      <a:pt x="1689" y="3358"/>
                      <a:pt x="1797" y="3358"/>
                    </a:cubicBezTo>
                    <a:cubicBezTo>
                      <a:pt x="1904" y="3358"/>
                      <a:pt x="2012" y="3309"/>
                      <a:pt x="2082" y="3211"/>
                    </a:cubicBezTo>
                    <a:lnTo>
                      <a:pt x="2919" y="2029"/>
                    </a:lnTo>
                    <a:cubicBezTo>
                      <a:pt x="2998" y="1912"/>
                      <a:pt x="2982" y="1763"/>
                      <a:pt x="2873" y="1662"/>
                    </a:cubicBezTo>
                    <a:lnTo>
                      <a:pt x="1112" y="89"/>
                    </a:lnTo>
                    <a:cubicBezTo>
                      <a:pt x="1045" y="29"/>
                      <a:pt x="959"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0"/>
              <p:cNvSpPr/>
              <p:nvPr/>
            </p:nvSpPr>
            <p:spPr>
              <a:xfrm>
                <a:off x="4516350" y="3511050"/>
                <a:ext cx="74750" cy="83825"/>
              </a:xfrm>
              <a:custGeom>
                <a:avLst/>
                <a:gdLst/>
                <a:ahLst/>
                <a:cxnLst/>
                <a:rect l="l" t="t" r="r" b="b"/>
                <a:pathLst>
                  <a:path w="2990" h="3353" extrusionOk="0">
                    <a:moveTo>
                      <a:pt x="2127" y="0"/>
                    </a:moveTo>
                    <a:cubicBezTo>
                      <a:pt x="2041" y="0"/>
                      <a:pt x="1953" y="29"/>
                      <a:pt x="1886" y="89"/>
                    </a:cubicBezTo>
                    <a:lnTo>
                      <a:pt x="125" y="1662"/>
                    </a:lnTo>
                    <a:cubicBezTo>
                      <a:pt x="16" y="1756"/>
                      <a:pt x="0" y="1913"/>
                      <a:pt x="86" y="2030"/>
                    </a:cubicBezTo>
                    <a:lnTo>
                      <a:pt x="916" y="3211"/>
                    </a:lnTo>
                    <a:cubicBezTo>
                      <a:pt x="982" y="3305"/>
                      <a:pt x="1094" y="3352"/>
                      <a:pt x="1205" y="3352"/>
                    </a:cubicBezTo>
                    <a:cubicBezTo>
                      <a:pt x="1317" y="3352"/>
                      <a:pt x="1428" y="3305"/>
                      <a:pt x="1495" y="3211"/>
                    </a:cubicBezTo>
                    <a:lnTo>
                      <a:pt x="2911" y="1216"/>
                    </a:lnTo>
                    <a:cubicBezTo>
                      <a:pt x="2974" y="1122"/>
                      <a:pt x="2989" y="645"/>
                      <a:pt x="2927" y="551"/>
                    </a:cubicBezTo>
                    <a:lnTo>
                      <a:pt x="2418" y="144"/>
                    </a:lnTo>
                    <a:cubicBezTo>
                      <a:pt x="2356" y="51"/>
                      <a:pt x="2242" y="0"/>
                      <a:pt x="2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0"/>
              <p:cNvSpPr/>
              <p:nvPr/>
            </p:nvSpPr>
            <p:spPr>
              <a:xfrm>
                <a:off x="4445325" y="3511050"/>
                <a:ext cx="74950" cy="83975"/>
              </a:xfrm>
              <a:custGeom>
                <a:avLst/>
                <a:gdLst/>
                <a:ahLst/>
                <a:cxnLst/>
                <a:rect l="l" t="t" r="r" b="b"/>
                <a:pathLst>
                  <a:path w="2998" h="3359" extrusionOk="0">
                    <a:moveTo>
                      <a:pt x="870" y="0"/>
                    </a:moveTo>
                    <a:cubicBezTo>
                      <a:pt x="756" y="0"/>
                      <a:pt x="642" y="51"/>
                      <a:pt x="580" y="144"/>
                    </a:cubicBezTo>
                    <a:lnTo>
                      <a:pt x="384" y="293"/>
                    </a:lnTo>
                    <a:cubicBezTo>
                      <a:pt x="134" y="481"/>
                      <a:pt x="1" y="794"/>
                      <a:pt x="56" y="1099"/>
                    </a:cubicBezTo>
                    <a:cubicBezTo>
                      <a:pt x="64" y="1154"/>
                      <a:pt x="79" y="1193"/>
                      <a:pt x="87" y="1216"/>
                    </a:cubicBezTo>
                    <a:lnTo>
                      <a:pt x="1511" y="3211"/>
                    </a:lnTo>
                    <a:cubicBezTo>
                      <a:pt x="1581" y="3309"/>
                      <a:pt x="1689" y="3358"/>
                      <a:pt x="1797" y="3358"/>
                    </a:cubicBezTo>
                    <a:cubicBezTo>
                      <a:pt x="1904" y="3358"/>
                      <a:pt x="2012" y="3309"/>
                      <a:pt x="2082" y="3211"/>
                    </a:cubicBezTo>
                    <a:lnTo>
                      <a:pt x="2919" y="2030"/>
                    </a:lnTo>
                    <a:cubicBezTo>
                      <a:pt x="2998" y="1913"/>
                      <a:pt x="2982" y="1756"/>
                      <a:pt x="2873" y="1662"/>
                    </a:cubicBezTo>
                    <a:lnTo>
                      <a:pt x="1112" y="89"/>
                    </a:lnTo>
                    <a:cubicBezTo>
                      <a:pt x="1045" y="29"/>
                      <a:pt x="957" y="0"/>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0"/>
              <p:cNvSpPr/>
              <p:nvPr/>
            </p:nvSpPr>
            <p:spPr>
              <a:xfrm>
                <a:off x="4476825" y="3557550"/>
                <a:ext cx="31725" cy="26175"/>
              </a:xfrm>
              <a:custGeom>
                <a:avLst/>
                <a:gdLst/>
                <a:ahLst/>
                <a:cxnLst/>
                <a:rect l="l" t="t" r="r" b="b"/>
                <a:pathLst>
                  <a:path w="1269" h="1047" extrusionOk="0">
                    <a:moveTo>
                      <a:pt x="1225" y="0"/>
                    </a:moveTo>
                    <a:cubicBezTo>
                      <a:pt x="1212" y="0"/>
                      <a:pt x="1202" y="4"/>
                      <a:pt x="1198" y="13"/>
                    </a:cubicBezTo>
                    <a:cubicBezTo>
                      <a:pt x="987" y="326"/>
                      <a:pt x="775" y="624"/>
                      <a:pt x="533" y="890"/>
                    </a:cubicBezTo>
                    <a:cubicBezTo>
                      <a:pt x="474" y="942"/>
                      <a:pt x="432" y="972"/>
                      <a:pt x="397" y="972"/>
                    </a:cubicBezTo>
                    <a:cubicBezTo>
                      <a:pt x="390" y="972"/>
                      <a:pt x="383" y="971"/>
                      <a:pt x="376" y="968"/>
                    </a:cubicBezTo>
                    <a:cubicBezTo>
                      <a:pt x="353" y="960"/>
                      <a:pt x="337" y="937"/>
                      <a:pt x="321" y="913"/>
                    </a:cubicBezTo>
                    <a:cubicBezTo>
                      <a:pt x="212" y="780"/>
                      <a:pt x="126" y="624"/>
                      <a:pt x="71" y="452"/>
                    </a:cubicBezTo>
                    <a:cubicBezTo>
                      <a:pt x="71" y="439"/>
                      <a:pt x="55" y="426"/>
                      <a:pt x="41" y="426"/>
                    </a:cubicBezTo>
                    <a:cubicBezTo>
                      <a:pt x="38" y="426"/>
                      <a:pt x="35" y="427"/>
                      <a:pt x="32" y="428"/>
                    </a:cubicBezTo>
                    <a:cubicBezTo>
                      <a:pt x="8" y="436"/>
                      <a:pt x="1" y="459"/>
                      <a:pt x="8" y="475"/>
                    </a:cubicBezTo>
                    <a:cubicBezTo>
                      <a:pt x="63" y="655"/>
                      <a:pt x="149" y="819"/>
                      <a:pt x="259" y="960"/>
                    </a:cubicBezTo>
                    <a:cubicBezTo>
                      <a:pt x="282" y="984"/>
                      <a:pt x="306" y="1015"/>
                      <a:pt x="345" y="1031"/>
                    </a:cubicBezTo>
                    <a:cubicBezTo>
                      <a:pt x="361" y="1038"/>
                      <a:pt x="376" y="1046"/>
                      <a:pt x="400" y="1046"/>
                    </a:cubicBezTo>
                    <a:cubicBezTo>
                      <a:pt x="454" y="1046"/>
                      <a:pt x="517" y="1007"/>
                      <a:pt x="580" y="937"/>
                    </a:cubicBezTo>
                    <a:cubicBezTo>
                      <a:pt x="838" y="671"/>
                      <a:pt x="1049" y="365"/>
                      <a:pt x="1260" y="60"/>
                    </a:cubicBezTo>
                    <a:cubicBezTo>
                      <a:pt x="1268" y="37"/>
                      <a:pt x="1268" y="13"/>
                      <a:pt x="1253" y="6"/>
                    </a:cubicBezTo>
                    <a:cubicBezTo>
                      <a:pt x="1243" y="2"/>
                      <a:pt x="123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4524175" y="3556825"/>
                <a:ext cx="37375" cy="28250"/>
              </a:xfrm>
              <a:custGeom>
                <a:avLst/>
                <a:gdLst/>
                <a:ahLst/>
                <a:cxnLst/>
                <a:rect l="l" t="t" r="r" b="b"/>
                <a:pathLst>
                  <a:path w="1495" h="1130" extrusionOk="0">
                    <a:moveTo>
                      <a:pt x="42" y="0"/>
                    </a:moveTo>
                    <a:cubicBezTo>
                      <a:pt x="36" y="0"/>
                      <a:pt x="30" y="1"/>
                      <a:pt x="24" y="3"/>
                    </a:cubicBezTo>
                    <a:cubicBezTo>
                      <a:pt x="8" y="19"/>
                      <a:pt x="0" y="35"/>
                      <a:pt x="16" y="58"/>
                    </a:cubicBezTo>
                    <a:cubicBezTo>
                      <a:pt x="211" y="441"/>
                      <a:pt x="477" y="786"/>
                      <a:pt x="790" y="1083"/>
                    </a:cubicBezTo>
                    <a:cubicBezTo>
                      <a:pt x="830" y="1122"/>
                      <a:pt x="869" y="1130"/>
                      <a:pt x="900" y="1130"/>
                    </a:cubicBezTo>
                    <a:cubicBezTo>
                      <a:pt x="955" y="1130"/>
                      <a:pt x="1002" y="1099"/>
                      <a:pt x="1033" y="1075"/>
                    </a:cubicBezTo>
                    <a:cubicBezTo>
                      <a:pt x="1229" y="927"/>
                      <a:pt x="1385" y="739"/>
                      <a:pt x="1487" y="535"/>
                    </a:cubicBezTo>
                    <a:cubicBezTo>
                      <a:pt x="1495" y="520"/>
                      <a:pt x="1487" y="496"/>
                      <a:pt x="1471" y="488"/>
                    </a:cubicBezTo>
                    <a:cubicBezTo>
                      <a:pt x="1467" y="486"/>
                      <a:pt x="1462" y="485"/>
                      <a:pt x="1457" y="485"/>
                    </a:cubicBezTo>
                    <a:cubicBezTo>
                      <a:pt x="1444" y="485"/>
                      <a:pt x="1430" y="493"/>
                      <a:pt x="1424" y="504"/>
                    </a:cubicBezTo>
                    <a:cubicBezTo>
                      <a:pt x="1323" y="700"/>
                      <a:pt x="1174" y="880"/>
                      <a:pt x="994" y="1013"/>
                    </a:cubicBezTo>
                    <a:cubicBezTo>
                      <a:pt x="950" y="1043"/>
                      <a:pt x="921" y="1059"/>
                      <a:pt x="897" y="1059"/>
                    </a:cubicBezTo>
                    <a:cubicBezTo>
                      <a:pt x="878" y="1059"/>
                      <a:pt x="863" y="1049"/>
                      <a:pt x="845" y="1028"/>
                    </a:cubicBezTo>
                    <a:cubicBezTo>
                      <a:pt x="532" y="739"/>
                      <a:pt x="274" y="394"/>
                      <a:pt x="78" y="19"/>
                    </a:cubicBezTo>
                    <a:cubicBezTo>
                      <a:pt x="73" y="7"/>
                      <a:pt x="59"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4550175" y="3447325"/>
                <a:ext cx="72800" cy="44650"/>
              </a:xfrm>
              <a:custGeom>
                <a:avLst/>
                <a:gdLst/>
                <a:ahLst/>
                <a:cxnLst/>
                <a:rect l="l" t="t" r="r" b="b"/>
                <a:pathLst>
                  <a:path w="2912" h="1786" extrusionOk="0">
                    <a:moveTo>
                      <a:pt x="540" y="63"/>
                    </a:moveTo>
                    <a:cubicBezTo>
                      <a:pt x="667" y="63"/>
                      <a:pt x="796" y="93"/>
                      <a:pt x="869" y="111"/>
                    </a:cubicBezTo>
                    <a:lnTo>
                      <a:pt x="1401" y="244"/>
                    </a:lnTo>
                    <a:lnTo>
                      <a:pt x="1730" y="369"/>
                    </a:lnTo>
                    <a:lnTo>
                      <a:pt x="196" y="291"/>
                    </a:lnTo>
                    <a:cubicBezTo>
                      <a:pt x="196" y="275"/>
                      <a:pt x="196" y="260"/>
                      <a:pt x="196" y="244"/>
                    </a:cubicBezTo>
                    <a:cubicBezTo>
                      <a:pt x="251" y="102"/>
                      <a:pt x="394" y="63"/>
                      <a:pt x="540" y="63"/>
                    </a:cubicBezTo>
                    <a:close/>
                    <a:moveTo>
                      <a:pt x="462" y="0"/>
                    </a:moveTo>
                    <a:cubicBezTo>
                      <a:pt x="316" y="0"/>
                      <a:pt x="172" y="40"/>
                      <a:pt x="118" y="182"/>
                    </a:cubicBezTo>
                    <a:cubicBezTo>
                      <a:pt x="110" y="221"/>
                      <a:pt x="110" y="252"/>
                      <a:pt x="126" y="283"/>
                    </a:cubicBezTo>
                    <a:cubicBezTo>
                      <a:pt x="110" y="307"/>
                      <a:pt x="1" y="604"/>
                      <a:pt x="1323" y="839"/>
                    </a:cubicBezTo>
                    <a:cubicBezTo>
                      <a:pt x="1323" y="839"/>
                      <a:pt x="580" y="917"/>
                      <a:pt x="627" y="1332"/>
                    </a:cubicBezTo>
                    <a:cubicBezTo>
                      <a:pt x="682" y="1746"/>
                      <a:pt x="908" y="1786"/>
                      <a:pt x="908" y="1786"/>
                    </a:cubicBezTo>
                    <a:lnTo>
                      <a:pt x="1832" y="901"/>
                    </a:lnTo>
                    <a:lnTo>
                      <a:pt x="1793" y="393"/>
                    </a:lnTo>
                    <a:lnTo>
                      <a:pt x="1793" y="393"/>
                    </a:lnTo>
                    <a:lnTo>
                      <a:pt x="2473" y="651"/>
                    </a:lnTo>
                    <a:cubicBezTo>
                      <a:pt x="2630" y="714"/>
                      <a:pt x="2779" y="792"/>
                      <a:pt x="2912" y="894"/>
                    </a:cubicBezTo>
                    <a:cubicBezTo>
                      <a:pt x="2755" y="761"/>
                      <a:pt x="2583" y="659"/>
                      <a:pt x="2395" y="588"/>
                    </a:cubicBezTo>
                    <a:lnTo>
                      <a:pt x="1323" y="182"/>
                    </a:lnTo>
                    <a:lnTo>
                      <a:pt x="791" y="49"/>
                    </a:lnTo>
                    <a:cubicBezTo>
                      <a:pt x="718" y="30"/>
                      <a:pt x="589" y="0"/>
                      <a:pt x="4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4553900" y="3448875"/>
                <a:ext cx="162575" cy="233900"/>
              </a:xfrm>
              <a:custGeom>
                <a:avLst/>
                <a:gdLst/>
                <a:ahLst/>
                <a:cxnLst/>
                <a:rect l="l" t="t" r="r" b="b"/>
                <a:pathLst>
                  <a:path w="6503" h="9356" extrusionOk="0">
                    <a:moveTo>
                      <a:pt x="391" y="1"/>
                    </a:moveTo>
                    <a:cubicBezTo>
                      <a:pt x="245" y="1"/>
                      <a:pt x="102" y="40"/>
                      <a:pt x="47" y="182"/>
                    </a:cubicBezTo>
                    <a:cubicBezTo>
                      <a:pt x="1" y="440"/>
                      <a:pt x="368" y="526"/>
                      <a:pt x="509" y="558"/>
                    </a:cubicBezTo>
                    <a:lnTo>
                      <a:pt x="1260" y="769"/>
                    </a:lnTo>
                    <a:cubicBezTo>
                      <a:pt x="1260" y="769"/>
                      <a:pt x="908" y="785"/>
                      <a:pt x="689" y="988"/>
                    </a:cubicBezTo>
                    <a:cubicBezTo>
                      <a:pt x="525" y="1129"/>
                      <a:pt x="486" y="1364"/>
                      <a:pt x="564" y="1559"/>
                    </a:cubicBezTo>
                    <a:lnTo>
                      <a:pt x="595" y="1630"/>
                    </a:lnTo>
                    <a:lnTo>
                      <a:pt x="619" y="1606"/>
                    </a:lnTo>
                    <a:cubicBezTo>
                      <a:pt x="752" y="1473"/>
                      <a:pt x="924" y="1379"/>
                      <a:pt x="1119" y="1356"/>
                    </a:cubicBezTo>
                    <a:lnTo>
                      <a:pt x="1338" y="1332"/>
                    </a:lnTo>
                    <a:lnTo>
                      <a:pt x="1338" y="1332"/>
                    </a:lnTo>
                    <a:cubicBezTo>
                      <a:pt x="1338" y="1332"/>
                      <a:pt x="580" y="1419"/>
                      <a:pt x="564" y="1794"/>
                    </a:cubicBezTo>
                    <a:cubicBezTo>
                      <a:pt x="549" y="2141"/>
                      <a:pt x="688" y="2154"/>
                      <a:pt x="710" y="2154"/>
                    </a:cubicBezTo>
                    <a:cubicBezTo>
                      <a:pt x="712" y="2154"/>
                      <a:pt x="713" y="2154"/>
                      <a:pt x="713" y="2154"/>
                    </a:cubicBezTo>
                    <a:cubicBezTo>
                      <a:pt x="713" y="2154"/>
                      <a:pt x="950" y="1949"/>
                      <a:pt x="1236" y="1949"/>
                    </a:cubicBezTo>
                    <a:cubicBezTo>
                      <a:pt x="1289" y="1949"/>
                      <a:pt x="1345" y="1957"/>
                      <a:pt x="1401" y="1974"/>
                    </a:cubicBezTo>
                    <a:cubicBezTo>
                      <a:pt x="1401" y="1974"/>
                      <a:pt x="376" y="2021"/>
                      <a:pt x="548" y="2592"/>
                    </a:cubicBezTo>
                    <a:cubicBezTo>
                      <a:pt x="650" y="2936"/>
                      <a:pt x="1080" y="3077"/>
                      <a:pt x="1401" y="3132"/>
                    </a:cubicBezTo>
                    <a:lnTo>
                      <a:pt x="3412" y="8273"/>
                    </a:lnTo>
                    <a:cubicBezTo>
                      <a:pt x="3720" y="9052"/>
                      <a:pt x="4245" y="9356"/>
                      <a:pt x="4752" y="9356"/>
                    </a:cubicBezTo>
                    <a:cubicBezTo>
                      <a:pt x="5044" y="9356"/>
                      <a:pt x="5329" y="9255"/>
                      <a:pt x="5564" y="9086"/>
                    </a:cubicBezTo>
                    <a:cubicBezTo>
                      <a:pt x="6268" y="8601"/>
                      <a:pt x="6503" y="7662"/>
                      <a:pt x="6104" y="6903"/>
                    </a:cubicBezTo>
                    <a:lnTo>
                      <a:pt x="5478" y="5698"/>
                    </a:lnTo>
                    <a:lnTo>
                      <a:pt x="3318" y="1528"/>
                    </a:lnTo>
                    <a:cubicBezTo>
                      <a:pt x="3130" y="1105"/>
                      <a:pt x="2778" y="761"/>
                      <a:pt x="2324" y="589"/>
                    </a:cubicBezTo>
                    <a:lnTo>
                      <a:pt x="1252" y="182"/>
                    </a:lnTo>
                    <a:lnTo>
                      <a:pt x="720" y="49"/>
                    </a:lnTo>
                    <a:cubicBezTo>
                      <a:pt x="647" y="31"/>
                      <a:pt x="518" y="1"/>
                      <a:pt x="391" y="1"/>
                    </a:cubicBezTo>
                    <a:close/>
                  </a:path>
                </a:pathLst>
              </a:custGeom>
              <a:solidFill>
                <a:srgbClr val="B363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4568575" y="3495725"/>
                <a:ext cx="27400" cy="9925"/>
              </a:xfrm>
              <a:custGeom>
                <a:avLst/>
                <a:gdLst/>
                <a:ahLst/>
                <a:cxnLst/>
                <a:rect l="l" t="t" r="r" b="b"/>
                <a:pathLst>
                  <a:path w="1096" h="397" extrusionOk="0">
                    <a:moveTo>
                      <a:pt x="681" y="1"/>
                    </a:moveTo>
                    <a:cubicBezTo>
                      <a:pt x="628" y="1"/>
                      <a:pt x="575" y="5"/>
                      <a:pt x="525" y="14"/>
                    </a:cubicBezTo>
                    <a:cubicBezTo>
                      <a:pt x="439" y="30"/>
                      <a:pt x="360" y="53"/>
                      <a:pt x="274" y="92"/>
                    </a:cubicBezTo>
                    <a:cubicBezTo>
                      <a:pt x="196" y="123"/>
                      <a:pt x="126" y="170"/>
                      <a:pt x="55" y="217"/>
                    </a:cubicBezTo>
                    <a:lnTo>
                      <a:pt x="47" y="217"/>
                    </a:lnTo>
                    <a:cubicBezTo>
                      <a:pt x="8" y="249"/>
                      <a:pt x="0" y="311"/>
                      <a:pt x="32" y="358"/>
                    </a:cubicBezTo>
                    <a:cubicBezTo>
                      <a:pt x="50" y="381"/>
                      <a:pt x="80" y="396"/>
                      <a:pt x="109" y="396"/>
                    </a:cubicBezTo>
                    <a:cubicBezTo>
                      <a:pt x="129" y="396"/>
                      <a:pt x="149" y="390"/>
                      <a:pt x="165" y="374"/>
                    </a:cubicBezTo>
                    <a:lnTo>
                      <a:pt x="172" y="374"/>
                    </a:lnTo>
                    <a:cubicBezTo>
                      <a:pt x="227" y="335"/>
                      <a:pt x="290" y="288"/>
                      <a:pt x="352" y="256"/>
                    </a:cubicBezTo>
                    <a:cubicBezTo>
                      <a:pt x="423" y="225"/>
                      <a:pt x="485" y="202"/>
                      <a:pt x="556" y="186"/>
                    </a:cubicBezTo>
                    <a:cubicBezTo>
                      <a:pt x="607" y="175"/>
                      <a:pt x="663" y="167"/>
                      <a:pt x="717" y="167"/>
                    </a:cubicBezTo>
                    <a:cubicBezTo>
                      <a:pt x="737" y="167"/>
                      <a:pt x="756" y="168"/>
                      <a:pt x="775" y="170"/>
                    </a:cubicBezTo>
                    <a:cubicBezTo>
                      <a:pt x="845" y="170"/>
                      <a:pt x="916" y="194"/>
                      <a:pt x="978" y="217"/>
                    </a:cubicBezTo>
                    <a:lnTo>
                      <a:pt x="986" y="217"/>
                    </a:lnTo>
                    <a:cubicBezTo>
                      <a:pt x="995" y="222"/>
                      <a:pt x="1004" y="223"/>
                      <a:pt x="1014" y="223"/>
                    </a:cubicBezTo>
                    <a:cubicBezTo>
                      <a:pt x="1040" y="223"/>
                      <a:pt x="1069" y="209"/>
                      <a:pt x="1080" y="186"/>
                    </a:cubicBezTo>
                    <a:cubicBezTo>
                      <a:pt x="1096" y="147"/>
                      <a:pt x="1080" y="100"/>
                      <a:pt x="1049" y="84"/>
                    </a:cubicBezTo>
                    <a:cubicBezTo>
                      <a:pt x="955" y="37"/>
                      <a:pt x="877" y="22"/>
                      <a:pt x="791" y="6"/>
                    </a:cubicBezTo>
                    <a:cubicBezTo>
                      <a:pt x="755" y="3"/>
                      <a:pt x="718" y="1"/>
                      <a:pt x="6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4565625" y="3480500"/>
                <a:ext cx="25650" cy="13125"/>
              </a:xfrm>
              <a:custGeom>
                <a:avLst/>
                <a:gdLst/>
                <a:ahLst/>
                <a:cxnLst/>
                <a:rect l="l" t="t" r="r" b="b"/>
                <a:pathLst>
                  <a:path w="1026" h="525" extrusionOk="0">
                    <a:moveTo>
                      <a:pt x="808" y="0"/>
                    </a:moveTo>
                    <a:cubicBezTo>
                      <a:pt x="776" y="0"/>
                      <a:pt x="745" y="2"/>
                      <a:pt x="713" y="5"/>
                    </a:cubicBezTo>
                    <a:cubicBezTo>
                      <a:pt x="627" y="13"/>
                      <a:pt x="541" y="36"/>
                      <a:pt x="463" y="67"/>
                    </a:cubicBezTo>
                    <a:cubicBezTo>
                      <a:pt x="384" y="99"/>
                      <a:pt x="306" y="138"/>
                      <a:pt x="236" y="193"/>
                    </a:cubicBezTo>
                    <a:cubicBezTo>
                      <a:pt x="165" y="239"/>
                      <a:pt x="103" y="302"/>
                      <a:pt x="48" y="357"/>
                    </a:cubicBezTo>
                    <a:cubicBezTo>
                      <a:pt x="40" y="365"/>
                      <a:pt x="40" y="365"/>
                      <a:pt x="40" y="365"/>
                    </a:cubicBezTo>
                    <a:cubicBezTo>
                      <a:pt x="1" y="412"/>
                      <a:pt x="9" y="466"/>
                      <a:pt x="56" y="506"/>
                    </a:cubicBezTo>
                    <a:cubicBezTo>
                      <a:pt x="72" y="519"/>
                      <a:pt x="92" y="525"/>
                      <a:pt x="113" y="525"/>
                    </a:cubicBezTo>
                    <a:cubicBezTo>
                      <a:pt x="142" y="525"/>
                      <a:pt x="171" y="513"/>
                      <a:pt x="189" y="490"/>
                    </a:cubicBezTo>
                    <a:cubicBezTo>
                      <a:pt x="236" y="427"/>
                      <a:pt x="290" y="372"/>
                      <a:pt x="345" y="326"/>
                    </a:cubicBezTo>
                    <a:cubicBezTo>
                      <a:pt x="400" y="279"/>
                      <a:pt x="463" y="239"/>
                      <a:pt x="525" y="208"/>
                    </a:cubicBezTo>
                    <a:cubicBezTo>
                      <a:pt x="588" y="177"/>
                      <a:pt x="658" y="153"/>
                      <a:pt x="729" y="138"/>
                    </a:cubicBezTo>
                    <a:cubicBezTo>
                      <a:pt x="770" y="129"/>
                      <a:pt x="817" y="125"/>
                      <a:pt x="861" y="125"/>
                    </a:cubicBezTo>
                    <a:cubicBezTo>
                      <a:pt x="892" y="125"/>
                      <a:pt x="922" y="127"/>
                      <a:pt x="948" y="130"/>
                    </a:cubicBezTo>
                    <a:lnTo>
                      <a:pt x="956" y="138"/>
                    </a:lnTo>
                    <a:cubicBezTo>
                      <a:pt x="979" y="138"/>
                      <a:pt x="1010" y="122"/>
                      <a:pt x="1018" y="91"/>
                    </a:cubicBezTo>
                    <a:cubicBezTo>
                      <a:pt x="1026" y="60"/>
                      <a:pt x="1010" y="28"/>
                      <a:pt x="979" y="20"/>
                    </a:cubicBezTo>
                    <a:cubicBezTo>
                      <a:pt x="920" y="6"/>
                      <a:pt x="863" y="0"/>
                      <a:pt x="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3999725" y="3522850"/>
                <a:ext cx="517425" cy="211825"/>
              </a:xfrm>
              <a:custGeom>
                <a:avLst/>
                <a:gdLst/>
                <a:ahLst/>
                <a:cxnLst/>
                <a:rect l="l" t="t" r="r" b="b"/>
                <a:pathLst>
                  <a:path w="20697" h="8473" extrusionOk="0">
                    <a:moveTo>
                      <a:pt x="5478" y="1"/>
                    </a:moveTo>
                    <a:lnTo>
                      <a:pt x="1" y="118"/>
                    </a:lnTo>
                    <a:lnTo>
                      <a:pt x="3530" y="6824"/>
                    </a:lnTo>
                    <a:cubicBezTo>
                      <a:pt x="3623" y="7137"/>
                      <a:pt x="3772" y="7418"/>
                      <a:pt x="3968" y="7653"/>
                    </a:cubicBezTo>
                    <a:lnTo>
                      <a:pt x="3991" y="7700"/>
                    </a:lnTo>
                    <a:lnTo>
                      <a:pt x="3999" y="7692"/>
                    </a:lnTo>
                    <a:cubicBezTo>
                      <a:pt x="4419" y="8174"/>
                      <a:pt x="5034" y="8473"/>
                      <a:pt x="5704" y="8473"/>
                    </a:cubicBezTo>
                    <a:cubicBezTo>
                      <a:pt x="5808" y="8473"/>
                      <a:pt x="5912" y="8466"/>
                      <a:pt x="6018" y="8451"/>
                    </a:cubicBezTo>
                    <a:lnTo>
                      <a:pt x="15431" y="4500"/>
                    </a:lnTo>
                    <a:lnTo>
                      <a:pt x="15931" y="4711"/>
                    </a:lnTo>
                    <a:lnTo>
                      <a:pt x="15305" y="4609"/>
                    </a:lnTo>
                    <a:cubicBezTo>
                      <a:pt x="15289" y="4607"/>
                      <a:pt x="15272" y="4606"/>
                      <a:pt x="15255" y="4606"/>
                    </a:cubicBezTo>
                    <a:cubicBezTo>
                      <a:pt x="15155" y="4606"/>
                      <a:pt x="15060" y="4646"/>
                      <a:pt x="14992" y="4727"/>
                    </a:cubicBezTo>
                    <a:cubicBezTo>
                      <a:pt x="14930" y="4813"/>
                      <a:pt x="14930" y="4930"/>
                      <a:pt x="15008" y="5008"/>
                    </a:cubicBezTo>
                    <a:cubicBezTo>
                      <a:pt x="15278" y="5285"/>
                      <a:pt x="15934" y="5886"/>
                      <a:pt x="16563" y="5886"/>
                    </a:cubicBezTo>
                    <a:cubicBezTo>
                      <a:pt x="16683" y="5886"/>
                      <a:pt x="16802" y="5864"/>
                      <a:pt x="16917" y="5814"/>
                    </a:cubicBezTo>
                    <a:cubicBezTo>
                      <a:pt x="17817" y="5431"/>
                      <a:pt x="16792" y="4093"/>
                      <a:pt x="16792" y="4093"/>
                    </a:cubicBezTo>
                    <a:lnTo>
                      <a:pt x="16792" y="4093"/>
                    </a:lnTo>
                    <a:cubicBezTo>
                      <a:pt x="17301" y="4422"/>
                      <a:pt x="17293" y="5141"/>
                      <a:pt x="17293" y="5141"/>
                    </a:cubicBezTo>
                    <a:cubicBezTo>
                      <a:pt x="17293" y="5141"/>
                      <a:pt x="17333" y="5203"/>
                      <a:pt x="17437" y="5203"/>
                    </a:cubicBezTo>
                    <a:cubicBezTo>
                      <a:pt x="17532" y="5203"/>
                      <a:pt x="17679" y="5152"/>
                      <a:pt x="17895" y="4954"/>
                    </a:cubicBezTo>
                    <a:cubicBezTo>
                      <a:pt x="18311" y="4567"/>
                      <a:pt x="17768" y="3661"/>
                      <a:pt x="17674" y="3512"/>
                    </a:cubicBezTo>
                    <a:lnTo>
                      <a:pt x="17674" y="3512"/>
                    </a:lnTo>
                    <a:lnTo>
                      <a:pt x="17856" y="3796"/>
                    </a:lnTo>
                    <a:cubicBezTo>
                      <a:pt x="18036" y="4054"/>
                      <a:pt x="18107" y="4375"/>
                      <a:pt x="18075" y="4688"/>
                    </a:cubicBezTo>
                    <a:lnTo>
                      <a:pt x="18067" y="4742"/>
                    </a:lnTo>
                    <a:lnTo>
                      <a:pt x="18193" y="4703"/>
                    </a:lnTo>
                    <a:cubicBezTo>
                      <a:pt x="18529" y="4594"/>
                      <a:pt x="18780" y="4289"/>
                      <a:pt x="18780" y="3937"/>
                    </a:cubicBezTo>
                    <a:cubicBezTo>
                      <a:pt x="18787" y="3444"/>
                      <a:pt x="18451" y="2990"/>
                      <a:pt x="18451" y="2990"/>
                    </a:cubicBezTo>
                    <a:lnTo>
                      <a:pt x="18451" y="2990"/>
                    </a:lnTo>
                    <a:lnTo>
                      <a:pt x="19507" y="3717"/>
                    </a:lnTo>
                    <a:cubicBezTo>
                      <a:pt x="19641" y="3812"/>
                      <a:pt x="19928" y="4029"/>
                      <a:pt x="20181" y="4029"/>
                    </a:cubicBezTo>
                    <a:cubicBezTo>
                      <a:pt x="20285" y="4029"/>
                      <a:pt x="20382" y="3993"/>
                      <a:pt x="20462" y="3897"/>
                    </a:cubicBezTo>
                    <a:cubicBezTo>
                      <a:pt x="20697" y="3491"/>
                      <a:pt x="20141" y="3068"/>
                      <a:pt x="19922" y="2912"/>
                    </a:cubicBezTo>
                    <a:lnTo>
                      <a:pt x="19194" y="2387"/>
                    </a:lnTo>
                    <a:lnTo>
                      <a:pt x="17551" y="1472"/>
                    </a:lnTo>
                    <a:cubicBezTo>
                      <a:pt x="17110" y="1221"/>
                      <a:pt x="16621" y="1099"/>
                      <a:pt x="16133" y="1099"/>
                    </a:cubicBezTo>
                    <a:cubicBezTo>
                      <a:pt x="15859" y="1099"/>
                      <a:pt x="15586" y="1138"/>
                      <a:pt x="15321" y="1214"/>
                    </a:cubicBezTo>
                    <a:lnTo>
                      <a:pt x="7058" y="3224"/>
                    </a:lnTo>
                    <a:lnTo>
                      <a:pt x="5478" y="1"/>
                    </a:ln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0"/>
              <p:cNvSpPr/>
              <p:nvPr/>
            </p:nvSpPr>
            <p:spPr>
              <a:xfrm>
                <a:off x="4437500" y="3606650"/>
                <a:ext cx="14500" cy="38100"/>
              </a:xfrm>
              <a:custGeom>
                <a:avLst/>
                <a:gdLst/>
                <a:ahLst/>
                <a:cxnLst/>
                <a:rect l="l" t="t" r="r" b="b"/>
                <a:pathLst>
                  <a:path w="580" h="1524" extrusionOk="0">
                    <a:moveTo>
                      <a:pt x="40" y="0"/>
                    </a:moveTo>
                    <a:cubicBezTo>
                      <a:pt x="30" y="0"/>
                      <a:pt x="18" y="4"/>
                      <a:pt x="9" y="13"/>
                    </a:cubicBezTo>
                    <a:cubicBezTo>
                      <a:pt x="1" y="29"/>
                      <a:pt x="1" y="52"/>
                      <a:pt x="17" y="60"/>
                    </a:cubicBezTo>
                    <a:cubicBezTo>
                      <a:pt x="118" y="139"/>
                      <a:pt x="197" y="240"/>
                      <a:pt x="267" y="350"/>
                    </a:cubicBezTo>
                    <a:cubicBezTo>
                      <a:pt x="330" y="451"/>
                      <a:pt x="384" y="569"/>
                      <a:pt x="416" y="694"/>
                    </a:cubicBezTo>
                    <a:cubicBezTo>
                      <a:pt x="447" y="819"/>
                      <a:pt x="470" y="944"/>
                      <a:pt x="470" y="1070"/>
                    </a:cubicBezTo>
                    <a:cubicBezTo>
                      <a:pt x="470" y="1132"/>
                      <a:pt x="463" y="1195"/>
                      <a:pt x="463" y="1257"/>
                    </a:cubicBezTo>
                    <a:cubicBezTo>
                      <a:pt x="455" y="1320"/>
                      <a:pt x="447" y="1383"/>
                      <a:pt x="439" y="1445"/>
                    </a:cubicBezTo>
                    <a:lnTo>
                      <a:pt x="439" y="1453"/>
                    </a:lnTo>
                    <a:cubicBezTo>
                      <a:pt x="431" y="1492"/>
                      <a:pt x="455" y="1516"/>
                      <a:pt x="486" y="1523"/>
                    </a:cubicBezTo>
                    <a:cubicBezTo>
                      <a:pt x="517" y="1523"/>
                      <a:pt x="549" y="1500"/>
                      <a:pt x="556" y="1469"/>
                    </a:cubicBezTo>
                    <a:cubicBezTo>
                      <a:pt x="556" y="1398"/>
                      <a:pt x="572" y="1336"/>
                      <a:pt x="572" y="1265"/>
                    </a:cubicBezTo>
                    <a:cubicBezTo>
                      <a:pt x="572" y="1203"/>
                      <a:pt x="580" y="1132"/>
                      <a:pt x="572" y="1070"/>
                    </a:cubicBezTo>
                    <a:cubicBezTo>
                      <a:pt x="564" y="929"/>
                      <a:pt x="541" y="796"/>
                      <a:pt x="502" y="671"/>
                    </a:cubicBezTo>
                    <a:cubicBezTo>
                      <a:pt x="463" y="538"/>
                      <a:pt x="408" y="412"/>
                      <a:pt x="330" y="303"/>
                    </a:cubicBezTo>
                    <a:cubicBezTo>
                      <a:pt x="259" y="193"/>
                      <a:pt x="173" y="92"/>
                      <a:pt x="56" y="6"/>
                    </a:cubicBezTo>
                    <a:cubicBezTo>
                      <a:pt x="52" y="2"/>
                      <a:pt x="47" y="0"/>
                      <a:pt x="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4411300" y="3619125"/>
                <a:ext cx="22125" cy="34825"/>
              </a:xfrm>
              <a:custGeom>
                <a:avLst/>
                <a:gdLst/>
                <a:ahLst/>
                <a:cxnLst/>
                <a:rect l="l" t="t" r="r" b="b"/>
                <a:pathLst>
                  <a:path w="885" h="1393" extrusionOk="0">
                    <a:moveTo>
                      <a:pt x="51" y="1"/>
                    </a:moveTo>
                    <a:cubicBezTo>
                      <a:pt x="35" y="1"/>
                      <a:pt x="20" y="14"/>
                      <a:pt x="8" y="31"/>
                    </a:cubicBezTo>
                    <a:cubicBezTo>
                      <a:pt x="0" y="46"/>
                      <a:pt x="8" y="78"/>
                      <a:pt x="32" y="86"/>
                    </a:cubicBezTo>
                    <a:lnTo>
                      <a:pt x="40" y="86"/>
                    </a:lnTo>
                    <a:cubicBezTo>
                      <a:pt x="149" y="140"/>
                      <a:pt x="251" y="219"/>
                      <a:pt x="337" y="305"/>
                    </a:cubicBezTo>
                    <a:cubicBezTo>
                      <a:pt x="431" y="391"/>
                      <a:pt x="501" y="492"/>
                      <a:pt x="564" y="602"/>
                    </a:cubicBezTo>
                    <a:cubicBezTo>
                      <a:pt x="626" y="719"/>
                      <a:pt x="673" y="837"/>
                      <a:pt x="705" y="954"/>
                    </a:cubicBezTo>
                    <a:cubicBezTo>
                      <a:pt x="720" y="1017"/>
                      <a:pt x="728" y="1079"/>
                      <a:pt x="744" y="1142"/>
                    </a:cubicBezTo>
                    <a:cubicBezTo>
                      <a:pt x="752" y="1204"/>
                      <a:pt x="759" y="1267"/>
                      <a:pt x="767" y="1330"/>
                    </a:cubicBezTo>
                    <a:lnTo>
                      <a:pt x="767" y="1337"/>
                    </a:lnTo>
                    <a:cubicBezTo>
                      <a:pt x="767" y="1369"/>
                      <a:pt x="799" y="1392"/>
                      <a:pt x="830" y="1392"/>
                    </a:cubicBezTo>
                    <a:cubicBezTo>
                      <a:pt x="861" y="1384"/>
                      <a:pt x="885" y="1361"/>
                      <a:pt x="885" y="1322"/>
                    </a:cubicBezTo>
                    <a:cubicBezTo>
                      <a:pt x="869" y="1259"/>
                      <a:pt x="869" y="1189"/>
                      <a:pt x="853" y="1126"/>
                    </a:cubicBezTo>
                    <a:cubicBezTo>
                      <a:pt x="838" y="1064"/>
                      <a:pt x="830" y="993"/>
                      <a:pt x="814" y="931"/>
                    </a:cubicBezTo>
                    <a:cubicBezTo>
                      <a:pt x="775" y="798"/>
                      <a:pt x="720" y="672"/>
                      <a:pt x="658" y="555"/>
                    </a:cubicBezTo>
                    <a:cubicBezTo>
                      <a:pt x="587" y="438"/>
                      <a:pt x="501" y="328"/>
                      <a:pt x="407" y="234"/>
                    </a:cubicBezTo>
                    <a:cubicBezTo>
                      <a:pt x="306" y="140"/>
                      <a:pt x="204" y="62"/>
                      <a:pt x="71" y="7"/>
                    </a:cubicBezTo>
                    <a:cubicBezTo>
                      <a:pt x="64" y="3"/>
                      <a:pt x="58" y="1"/>
                      <a:pt x="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4346150" y="3613825"/>
                <a:ext cx="39350" cy="34825"/>
              </a:xfrm>
              <a:custGeom>
                <a:avLst/>
                <a:gdLst/>
                <a:ahLst/>
                <a:cxnLst/>
                <a:rect l="l" t="t" r="r" b="b"/>
                <a:pathLst>
                  <a:path w="1574" h="1393" extrusionOk="0">
                    <a:moveTo>
                      <a:pt x="1" y="0"/>
                    </a:moveTo>
                    <a:lnTo>
                      <a:pt x="298" y="1393"/>
                    </a:lnTo>
                    <a:lnTo>
                      <a:pt x="1574" y="861"/>
                    </a:lnTo>
                    <a:lnTo>
                      <a:pt x="533" y="407"/>
                    </a:lnTo>
                    <a:cubicBezTo>
                      <a:pt x="322" y="313"/>
                      <a:pt x="142" y="172"/>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4138800" y="3586225"/>
                <a:ext cx="37400" cy="27800"/>
              </a:xfrm>
              <a:custGeom>
                <a:avLst/>
                <a:gdLst/>
                <a:ahLst/>
                <a:cxnLst/>
                <a:rect l="l" t="t" r="r" b="b"/>
                <a:pathLst>
                  <a:path w="1496" h="1112" extrusionOk="0">
                    <a:moveTo>
                      <a:pt x="1143" y="1"/>
                    </a:moveTo>
                    <a:lnTo>
                      <a:pt x="1" y="1112"/>
                    </a:lnTo>
                    <a:lnTo>
                      <a:pt x="1" y="1112"/>
                    </a:lnTo>
                    <a:lnTo>
                      <a:pt x="1495" y="689"/>
                    </a:lnTo>
                    <a:lnTo>
                      <a:pt x="11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Title 6">
            <a:extLst>
              <a:ext uri="{FF2B5EF4-FFF2-40B4-BE49-F238E27FC236}">
                <a16:creationId xmlns:a16="http://schemas.microsoft.com/office/drawing/2014/main" id="{E700217D-1AB6-E6E4-CB9A-9B023C03942B}"/>
              </a:ext>
            </a:extLst>
          </p:cNvPr>
          <p:cNvSpPr>
            <a:spLocks noGrp="1"/>
          </p:cNvSpPr>
          <p:nvPr>
            <p:ph type="title"/>
          </p:nvPr>
        </p:nvSpPr>
        <p:spPr>
          <a:xfrm>
            <a:off x="2763430" y="2148536"/>
            <a:ext cx="6106575" cy="548700"/>
          </a:xfrm>
        </p:spPr>
        <p:txBody>
          <a:bodyPr/>
          <a:lstStyle/>
          <a:p>
            <a:r>
              <a:rPr lang="en-US" sz="4800" b="1" dirty="0">
                <a:solidFill>
                  <a:schemeClr val="accent2"/>
                </a:solidFill>
                <a:latin typeface="MS PGothic" panose="020B0600070205080204" pitchFamily="34" charset="-128"/>
                <a:ea typeface="MS PGothic" panose="020B0600070205080204" pitchFamily="34" charset="-128"/>
              </a:rPr>
              <a:t>REVIEW </a:t>
            </a:r>
            <a:br>
              <a:rPr lang="en-US" sz="4800" b="1" dirty="0">
                <a:solidFill>
                  <a:schemeClr val="accent2"/>
                </a:solidFill>
                <a:latin typeface="MS PGothic" panose="020B0600070205080204" pitchFamily="34" charset="-128"/>
                <a:ea typeface="MS PGothic" panose="020B0600070205080204" pitchFamily="34" charset="-128"/>
              </a:rPr>
            </a:br>
            <a:r>
              <a:rPr lang="en-US" sz="4800" b="1" dirty="0">
                <a:solidFill>
                  <a:schemeClr val="accent2"/>
                </a:solidFill>
                <a:latin typeface="MS PGothic" panose="020B0600070205080204" pitchFamily="34" charset="-128"/>
                <a:ea typeface="MS PGothic" panose="020B0600070205080204" pitchFamily="34" charset="-128"/>
              </a:rPr>
              <a:t>READING</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l="3956" r="395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6">
            <a:clrChange>
              <a:clrFrom>
                <a:srgbClr val="FFFFFF"/>
              </a:clrFrom>
              <a:clrTo>
                <a:srgbClr val="FFFFFF">
                  <a:alpha val="0"/>
                </a:srgbClr>
              </a:clrTo>
            </a:clrChange>
          </a:blip>
          <a:stretch>
            <a:fillRect/>
          </a:stretch>
        </p:blipFill>
        <p:spPr>
          <a:xfrm>
            <a:off x="3113319" y="1417499"/>
            <a:ext cx="4693129" cy="3656031"/>
          </a:xfrm>
          <a:prstGeom prst="rect">
            <a:avLst/>
          </a:prstGeom>
        </p:spPr>
      </p:pic>
      <p:pic>
        <p:nvPicPr>
          <p:cNvPr id="13" name="Picture 1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60018" y="-541983"/>
            <a:ext cx="5378979" cy="3585986"/>
          </a:xfrm>
          <a:prstGeom prst="rect">
            <a:avLst/>
          </a:prstGeom>
        </p:spPr>
      </p:pic>
      <p:pic>
        <p:nvPicPr>
          <p:cNvPr id="7"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411479" y="-698501"/>
            <a:ext cx="365522" cy="365522"/>
          </a:xfrm>
          <a:prstGeom prst="rect">
            <a:avLst/>
          </a:prstGeom>
        </p:spPr>
      </p:pic>
      <p:sp>
        <p:nvSpPr>
          <p:cNvPr id="2" name="Rectangle 1"/>
          <p:cNvSpPr/>
          <p:nvPr/>
        </p:nvSpPr>
        <p:spPr>
          <a:xfrm>
            <a:off x="412729" y="1251010"/>
            <a:ext cx="3720634" cy="692497"/>
          </a:xfrm>
          <a:prstGeom prst="rect">
            <a:avLst/>
          </a:prstGeom>
          <a:noFill/>
        </p:spPr>
        <p:txBody>
          <a:bodyPr wrap="none" lIns="68580" tIns="34290" rIns="68580" bIns="34290">
            <a:spAutoFit/>
          </a:bodyPr>
          <a:lstStyle/>
          <a:p>
            <a:pPr algn="ctr" defTabSz="685800">
              <a:buClrTx/>
            </a:pPr>
            <a:r>
              <a:rPr lang="en-US" sz="4050" kern="1200" dirty="0">
                <a:ln w="0"/>
                <a:solidFill>
                  <a:prstClr val="black"/>
                </a:solidFill>
                <a:effectLst>
                  <a:outerShdw blurRad="38100" dist="19050" dir="2700000" algn="tl" rotWithShape="0">
                    <a:prstClr val="black">
                      <a:alpha val="40000"/>
                    </a:prstClr>
                  </a:outerShdw>
                </a:effectLst>
                <a:latin typeface="Calibri" panose="020F0502020204030204"/>
                <a:ea typeface="+mn-ea"/>
                <a:cs typeface="+mn-cs"/>
              </a:rPr>
              <a:t>Go to hometown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47" presetClass="entr" presetSubtype="0"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 presetClass="mediacall" presetSubtype="0" fill="hold" nodeType="afterEffect">
                                  <p:stCondLst>
                                    <p:cond delay="0"/>
                                  </p:stCondLst>
                                  <p:childTnLst>
                                    <p:cmd type="call" cmd="playFrom(0.0)">
                                      <p:cBhvr>
                                        <p:cTn id="17" dur="3367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8" repeatCount="indefinite" fill="hold" display="0">
                  <p:stCondLst>
                    <p:cond delay="indefinite"/>
                  </p:stCondLst>
                  <p:endCondLst>
                    <p:cond evt="onStopAudio" delay="0">
                      <p:tgtEl>
                        <p:sldTgt/>
                      </p:tgtEl>
                    </p:cond>
                  </p:endCondLst>
                </p:cTn>
                <p:tgtEl>
                  <p:spTgt spid="7"/>
                </p:tgtEl>
              </p:cMediaNode>
            </p:audi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7" name="Picture 36"/>
          <p:cNvPicPr>
            <a:picLocks noChangeAspect="1"/>
          </p:cNvPicPr>
          <p:nvPr/>
        </p:nvPicPr>
        <p:blipFill rotWithShape="1">
          <a:blip r:embed="rId5"/>
          <a:srcRect t="10261" b="2462"/>
          <a:stretch>
            <a:fillRect/>
          </a:stretch>
        </p:blipFill>
        <p:spPr>
          <a:xfrm>
            <a:off x="0" y="0"/>
            <a:ext cx="9144000" cy="5143500"/>
          </a:xfrm>
          <a:prstGeom prst="rect">
            <a:avLst/>
          </a:prstGeom>
        </p:spPr>
      </p:pic>
      <p:pic>
        <p:nvPicPr>
          <p:cNvPr id="31" name="Picture 30"/>
          <p:cNvPicPr>
            <a:picLocks noChangeAspect="1"/>
          </p:cNvPicPr>
          <p:nvPr/>
        </p:nvPicPr>
        <p:blipFill>
          <a:blip r:embed="rId6"/>
          <a:stretch>
            <a:fillRect/>
          </a:stretch>
        </p:blipFill>
        <p:spPr>
          <a:xfrm>
            <a:off x="4196161" y="1259669"/>
            <a:ext cx="4795253" cy="3060341"/>
          </a:xfrm>
          <a:prstGeom prst="rect">
            <a:avLst/>
          </a:prstGeom>
        </p:spPr>
      </p:pic>
      <p:pic>
        <p:nvPicPr>
          <p:cNvPr id="17" name="Picture 16"/>
          <p:cNvPicPr>
            <a:picLocks noChangeAspect="1"/>
          </p:cNvPicPr>
          <p:nvPr/>
        </p:nvPicPr>
        <p:blipFill>
          <a:blip r:embed="rId7"/>
          <a:stretch>
            <a:fillRect/>
          </a:stretch>
        </p:blipFill>
        <p:spPr>
          <a:xfrm>
            <a:off x="-6879036" y="2489649"/>
            <a:ext cx="6457736" cy="2537890"/>
          </a:xfrm>
          <a:prstGeom prst="rect">
            <a:avLst/>
          </a:prstGeom>
        </p:spPr>
      </p:pic>
      <p:pic>
        <p:nvPicPr>
          <p:cNvPr id="23" name="Picture 6" descr="Vietnamese Boy PNG Images | Vector and PSD Files | Free Download on Pngtree"/>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24749" t="4347" r="26214" b="5236"/>
          <a:stretch>
            <a:fillRect/>
          </a:stretch>
        </p:blipFill>
        <p:spPr bwMode="auto">
          <a:xfrm>
            <a:off x="6593787" y="2154326"/>
            <a:ext cx="1174549" cy="216568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8" descr="穿着红色传统服装抱着西瓜的越南男生素材图片免费下载_高清psd_千库网(图片编号13299452)"/>
          <p:cNvPicPr>
            <a:picLocks noChangeAspect="1" noChangeArrowheads="1"/>
          </p:cNvPicPr>
          <p:nvPr/>
        </p:nvPicPr>
        <p:blipFill>
          <a:blip r:embed="rId10">
            <a:extLst>
              <a:ext uri="{BEBA8EAE-BF5A-486C-A8C5-ECC9F3942E4B}">
                <a14:imgProps xmlns:a14="http://schemas.microsoft.com/office/drawing/2010/main">
                  <a14:imgLayer r:embed="rId11">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a:stretch>
            <a:fillRect/>
          </a:stretch>
        </p:blipFill>
        <p:spPr bwMode="auto">
          <a:xfrm>
            <a:off x="7163088" y="2105987"/>
            <a:ext cx="2162359" cy="2165685"/>
          </a:xfrm>
          <a:prstGeom prst="rect">
            <a:avLst/>
          </a:prstGeom>
          <a:noFill/>
          <a:extLst>
            <a:ext uri="{909E8E84-426E-40DD-AFC4-6F175D3DCCD1}">
              <a14:hiddenFill xmlns:a14="http://schemas.microsoft.com/office/drawing/2010/main">
                <a:solidFill>
                  <a:srgbClr val="FFFFFF"/>
                </a:solidFill>
              </a14:hiddenFill>
            </a:ext>
          </a:extLst>
        </p:spPr>
      </p:pic>
      <p:pic>
        <p:nvPicPr>
          <p:cNvPr id="27"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2006441" y="-749141"/>
            <a:ext cx="365522" cy="365522"/>
          </a:xfrm>
          <a:prstGeom prst="rect">
            <a:avLst/>
          </a:prstGeom>
        </p:spPr>
      </p:pic>
      <p:pic>
        <p:nvPicPr>
          <p:cNvPr id="32" name="Thanh Yen Tran 0967 255 149 /081 811 4340 zalo / FB https://www.facebook.com/thanhyentrangiaoandientu" descr="Vietnamese Boy PNG Images | Vector and PSD Files | Free Download on Pngtree"/>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8429" t="9067" r="35923" b="56686"/>
          <a:stretch>
            <a:fillRect/>
          </a:stretch>
        </p:blipFill>
        <p:spPr bwMode="auto">
          <a:xfrm>
            <a:off x="-3356135" y="3060382"/>
            <a:ext cx="452915" cy="604748"/>
          </a:xfrm>
          <a:prstGeom prst="rect">
            <a:avLst/>
          </a:prstGeom>
          <a:noFill/>
          <a:extLst>
            <a:ext uri="{909E8E84-426E-40DD-AFC4-6F175D3DCCD1}">
              <a14:hiddenFill xmlns:a14="http://schemas.microsoft.com/office/drawing/2010/main">
                <a:solidFill>
                  <a:srgbClr val="FFFFFF"/>
                </a:solidFill>
              </a14:hiddenFill>
            </a:ext>
          </a:extLst>
        </p:spPr>
      </p:pic>
      <p:pic>
        <p:nvPicPr>
          <p:cNvPr id="33" name="Thanh Yen Tran 0967 255 149 /081 811 4340 zalo / FB https://www.facebook.com/thanhyentrangiaoandientu" descr="穿着红色传统服装抱着西瓜的越南男生素材图片免费下载_高清psd_千库网(图片编号13299452)"/>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40449" r="38605" b="69157"/>
          <a:stretch>
            <a:fillRect/>
          </a:stretch>
        </p:blipFill>
        <p:spPr bwMode="auto">
          <a:xfrm>
            <a:off x="-2807494" y="2997166"/>
            <a:ext cx="452915" cy="667964"/>
          </a:xfrm>
          <a:prstGeom prst="rect">
            <a:avLst/>
          </a:prstGeom>
          <a:noFill/>
          <a:extLst>
            <a:ext uri="{909E8E84-426E-40DD-AFC4-6F175D3DCCD1}">
              <a14:hiddenFill xmlns:a14="http://schemas.microsoft.com/office/drawing/2010/main">
                <a:solidFill>
                  <a:srgbClr val="FFFFFF"/>
                </a:solidFill>
              </a14:hiddenFill>
            </a:ext>
          </a:extLst>
        </p:spPr>
      </p:pic>
      <p:sp>
        <p:nvSpPr>
          <p:cNvPr id="34" name="Thanh Yen Tran 0967 255 149 /081 811 4340 zalo / FB https://www.facebook.com/thanhyentrangiaoandientu"/>
          <p:cNvSpPr/>
          <p:nvPr/>
        </p:nvSpPr>
        <p:spPr>
          <a:xfrm>
            <a:off x="-3366041" y="3060382"/>
            <a:ext cx="463587"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 name="connsiteX0-111" fmla="*/ 0 w 888492"/>
              <a:gd name="connsiteY0-112" fmla="*/ 1905 h 1143381"/>
              <a:gd name="connsiteX1-113" fmla="*/ 888492 w 888492"/>
              <a:gd name="connsiteY1-114" fmla="*/ 0 h 1143381"/>
              <a:gd name="connsiteX2-115" fmla="*/ 880872 w 888492"/>
              <a:gd name="connsiteY2-116" fmla="*/ 1135761 h 1143381"/>
              <a:gd name="connsiteX3-117" fmla="*/ 5715 w 888492"/>
              <a:gd name="connsiteY3-118" fmla="*/ 1143381 h 1143381"/>
              <a:gd name="connsiteX4-119" fmla="*/ 0 w 888492"/>
              <a:gd name="connsiteY4-120" fmla="*/ 1905 h 1143381"/>
              <a:gd name="connsiteX0-121" fmla="*/ 0 w 880872"/>
              <a:gd name="connsiteY0-122" fmla="*/ 5715 h 1147191"/>
              <a:gd name="connsiteX1-123" fmla="*/ 869442 w 880872"/>
              <a:gd name="connsiteY1-124" fmla="*/ 0 h 1147191"/>
              <a:gd name="connsiteX2-125" fmla="*/ 880872 w 880872"/>
              <a:gd name="connsiteY2-126" fmla="*/ 1139571 h 1147191"/>
              <a:gd name="connsiteX3-127" fmla="*/ 5715 w 880872"/>
              <a:gd name="connsiteY3-128" fmla="*/ 1147191 h 1147191"/>
              <a:gd name="connsiteX4-129" fmla="*/ 0 w 880872"/>
              <a:gd name="connsiteY4-130" fmla="*/ 5715 h 1147191"/>
              <a:gd name="connsiteX0-131" fmla="*/ 0 w 880872"/>
              <a:gd name="connsiteY0-132" fmla="*/ 3810 h 1145286"/>
              <a:gd name="connsiteX1-133" fmla="*/ 852297 w 880872"/>
              <a:gd name="connsiteY1-134" fmla="*/ 0 h 1145286"/>
              <a:gd name="connsiteX2-135" fmla="*/ 880872 w 880872"/>
              <a:gd name="connsiteY2-136" fmla="*/ 1137666 h 1145286"/>
              <a:gd name="connsiteX3-137" fmla="*/ 5715 w 880872"/>
              <a:gd name="connsiteY3-138" fmla="*/ 1145286 h 1145286"/>
              <a:gd name="connsiteX4-139" fmla="*/ 0 w 880872"/>
              <a:gd name="connsiteY4-140" fmla="*/ 3810 h 1145286"/>
              <a:gd name="connsiteX0-141" fmla="*/ 0 w 880872"/>
              <a:gd name="connsiteY0-142" fmla="*/ 7620 h 1149096"/>
              <a:gd name="connsiteX1-143" fmla="*/ 863727 w 880872"/>
              <a:gd name="connsiteY1-144" fmla="*/ 0 h 1149096"/>
              <a:gd name="connsiteX2-145" fmla="*/ 880872 w 880872"/>
              <a:gd name="connsiteY2-146" fmla="*/ 1141476 h 1149096"/>
              <a:gd name="connsiteX3-147" fmla="*/ 5715 w 880872"/>
              <a:gd name="connsiteY3-148" fmla="*/ 1149096 h 1149096"/>
              <a:gd name="connsiteX4-149" fmla="*/ 0 w 880872"/>
              <a:gd name="connsiteY4-150" fmla="*/ 7620 h 114909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0872" h="1149096">
                <a:moveTo>
                  <a:pt x="0" y="7620"/>
                </a:moveTo>
                <a:lnTo>
                  <a:pt x="863727" y="0"/>
                </a:lnTo>
                <a:lnTo>
                  <a:pt x="880872" y="1141476"/>
                </a:lnTo>
                <a:lnTo>
                  <a:pt x="5715" y="1149096"/>
                </a:lnTo>
                <a:lnTo>
                  <a:pt x="0" y="762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35" name="Rectangle 3"/>
          <p:cNvSpPr/>
          <p:nvPr/>
        </p:nvSpPr>
        <p:spPr>
          <a:xfrm>
            <a:off x="-2812247" y="3060382"/>
            <a:ext cx="463586"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 name="connsiteX0-111" fmla="*/ 0 w 888492"/>
              <a:gd name="connsiteY0-112" fmla="*/ 1905 h 1143381"/>
              <a:gd name="connsiteX1-113" fmla="*/ 888492 w 888492"/>
              <a:gd name="connsiteY1-114" fmla="*/ 0 h 1143381"/>
              <a:gd name="connsiteX2-115" fmla="*/ 880872 w 888492"/>
              <a:gd name="connsiteY2-116" fmla="*/ 1135761 h 1143381"/>
              <a:gd name="connsiteX3-117" fmla="*/ 5715 w 888492"/>
              <a:gd name="connsiteY3-118" fmla="*/ 1143381 h 1143381"/>
              <a:gd name="connsiteX4-119" fmla="*/ 0 w 888492"/>
              <a:gd name="connsiteY4-120" fmla="*/ 1905 h 1143381"/>
              <a:gd name="connsiteX0-121" fmla="*/ 0 w 880872"/>
              <a:gd name="connsiteY0-122" fmla="*/ 5715 h 1147191"/>
              <a:gd name="connsiteX1-123" fmla="*/ 869442 w 880872"/>
              <a:gd name="connsiteY1-124" fmla="*/ 0 h 1147191"/>
              <a:gd name="connsiteX2-125" fmla="*/ 880872 w 880872"/>
              <a:gd name="connsiteY2-126" fmla="*/ 1139571 h 1147191"/>
              <a:gd name="connsiteX3-127" fmla="*/ 5715 w 880872"/>
              <a:gd name="connsiteY3-128" fmla="*/ 1147191 h 1147191"/>
              <a:gd name="connsiteX4-129" fmla="*/ 0 w 880872"/>
              <a:gd name="connsiteY4-130" fmla="*/ 5715 h 1147191"/>
              <a:gd name="connsiteX0-131" fmla="*/ 0 w 880872"/>
              <a:gd name="connsiteY0-132" fmla="*/ 3810 h 1145286"/>
              <a:gd name="connsiteX1-133" fmla="*/ 852297 w 880872"/>
              <a:gd name="connsiteY1-134" fmla="*/ 0 h 1145286"/>
              <a:gd name="connsiteX2-135" fmla="*/ 880872 w 880872"/>
              <a:gd name="connsiteY2-136" fmla="*/ 1137666 h 1145286"/>
              <a:gd name="connsiteX3-137" fmla="*/ 5715 w 880872"/>
              <a:gd name="connsiteY3-138" fmla="*/ 1145286 h 1145286"/>
              <a:gd name="connsiteX4-139" fmla="*/ 0 w 880872"/>
              <a:gd name="connsiteY4-140" fmla="*/ 3810 h 1145286"/>
              <a:gd name="connsiteX0-141" fmla="*/ 0 w 880872"/>
              <a:gd name="connsiteY0-142" fmla="*/ 7620 h 1149096"/>
              <a:gd name="connsiteX1-143" fmla="*/ 863727 w 880872"/>
              <a:gd name="connsiteY1-144" fmla="*/ 0 h 1149096"/>
              <a:gd name="connsiteX2-145" fmla="*/ 880872 w 880872"/>
              <a:gd name="connsiteY2-146" fmla="*/ 1141476 h 1149096"/>
              <a:gd name="connsiteX3-147" fmla="*/ 5715 w 880872"/>
              <a:gd name="connsiteY3-148" fmla="*/ 1149096 h 1149096"/>
              <a:gd name="connsiteX4-149" fmla="*/ 0 w 880872"/>
              <a:gd name="connsiteY4-150" fmla="*/ 7620 h 114909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0872" h="1149096">
                <a:moveTo>
                  <a:pt x="0" y="7620"/>
                </a:moveTo>
                <a:lnTo>
                  <a:pt x="863727" y="0"/>
                </a:lnTo>
                <a:lnTo>
                  <a:pt x="880872" y="1141476"/>
                </a:lnTo>
                <a:lnTo>
                  <a:pt x="5715" y="1149096"/>
                </a:lnTo>
                <a:lnTo>
                  <a:pt x="0" y="762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6" name="Picture 35">
            <a:hlinkClick r:id="" action="ppaction://hlinkshowjump?jump=nextslide"/>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694306" y="1116555"/>
            <a:ext cx="969398" cy="95419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60000">
                                      <p:cBhvr>
                                        <p:cTn id="6" dur="500" fill="hold"/>
                                        <p:tgtEl>
                                          <p:spTgt spid="17"/>
                                        </p:tgtEl>
                                        <p:attrNameLst>
                                          <p:attrName>r</p:attrName>
                                        </p:attrNameLst>
                                      </p:cBhvr>
                                    </p:animRot>
                                  </p:childTnLst>
                                </p:cTn>
                              </p:par>
                              <p:par>
                                <p:cTn id="7" presetID="42" presetClass="path" presetSubtype="0" accel="50000" decel="50000" fill="hold" nodeType="withEffect">
                                  <p:stCondLst>
                                    <p:cond delay="0"/>
                                  </p:stCondLst>
                                  <p:childTnLst>
                                    <p:animMotion origin="layout" path="M -1.25E-6 2.96296E-6 L 0.77175 -0.00625 " pathEditMode="relative" rAng="0" ptsTypes="AA">
                                      <p:cBhvr>
                                        <p:cTn id="8" dur="2000" fill="hold"/>
                                        <p:tgtEl>
                                          <p:spTgt spid="17"/>
                                        </p:tgtEl>
                                        <p:attrNameLst>
                                          <p:attrName>ppt_x</p:attrName>
                                          <p:attrName>ppt_y</p:attrName>
                                        </p:attrNameLst>
                                      </p:cBhvr>
                                      <p:rCtr x="38594" y="-324"/>
                                    </p:animMotion>
                                  </p:childTnLst>
                                </p:cTn>
                              </p:par>
                              <p:par>
                                <p:cTn id="9" presetID="1" presetClass="mediacall" presetSubtype="0" fill="hold" nodeType="withEffect">
                                  <p:stCondLst>
                                    <p:cond delay="0"/>
                                  </p:stCondLst>
                                  <p:childTnLst>
                                    <p:cmd type="call" cmd="playFrom(0.0)">
                                      <p:cBhvr>
                                        <p:cTn id="10" dur="679" fill="hold"/>
                                        <p:tgtEl>
                                          <p:spTgt spid="27"/>
                                        </p:tgtEl>
                                      </p:cBhvr>
                                    </p:cmd>
                                  </p:childTnLst>
                                </p:cTn>
                              </p:par>
                              <p:par>
                                <p:cTn id="11" presetID="32" presetClass="emph" presetSubtype="0" repeatCount="indefinite" fill="hold" nodeType="withEffect">
                                  <p:stCondLst>
                                    <p:cond delay="0"/>
                                  </p:stCondLst>
                                  <p:childTnLst>
                                    <p:animRot by="120000">
                                      <p:cBhvr>
                                        <p:cTn id="12" dur="100" fill="hold">
                                          <p:stCondLst>
                                            <p:cond delay="0"/>
                                          </p:stCondLst>
                                        </p:cTn>
                                        <p:tgtEl>
                                          <p:spTgt spid="23"/>
                                        </p:tgtEl>
                                        <p:attrNameLst>
                                          <p:attrName>r</p:attrName>
                                        </p:attrNameLst>
                                      </p:cBhvr>
                                    </p:animRot>
                                    <p:animRot by="-240000">
                                      <p:cBhvr>
                                        <p:cTn id="13" dur="200" fill="hold">
                                          <p:stCondLst>
                                            <p:cond delay="200"/>
                                          </p:stCondLst>
                                        </p:cTn>
                                        <p:tgtEl>
                                          <p:spTgt spid="23"/>
                                        </p:tgtEl>
                                        <p:attrNameLst>
                                          <p:attrName>r</p:attrName>
                                        </p:attrNameLst>
                                      </p:cBhvr>
                                    </p:animRot>
                                    <p:animRot by="240000">
                                      <p:cBhvr>
                                        <p:cTn id="14" dur="200" fill="hold">
                                          <p:stCondLst>
                                            <p:cond delay="400"/>
                                          </p:stCondLst>
                                        </p:cTn>
                                        <p:tgtEl>
                                          <p:spTgt spid="23"/>
                                        </p:tgtEl>
                                        <p:attrNameLst>
                                          <p:attrName>r</p:attrName>
                                        </p:attrNameLst>
                                      </p:cBhvr>
                                    </p:animRot>
                                    <p:animRot by="-240000">
                                      <p:cBhvr>
                                        <p:cTn id="15" dur="200" fill="hold">
                                          <p:stCondLst>
                                            <p:cond delay="600"/>
                                          </p:stCondLst>
                                        </p:cTn>
                                        <p:tgtEl>
                                          <p:spTgt spid="23"/>
                                        </p:tgtEl>
                                        <p:attrNameLst>
                                          <p:attrName>r</p:attrName>
                                        </p:attrNameLst>
                                      </p:cBhvr>
                                    </p:animRot>
                                    <p:animRot by="120000">
                                      <p:cBhvr>
                                        <p:cTn id="16" dur="200" fill="hold">
                                          <p:stCondLst>
                                            <p:cond delay="800"/>
                                          </p:stCondLst>
                                        </p:cTn>
                                        <p:tgtEl>
                                          <p:spTgt spid="23"/>
                                        </p:tgtEl>
                                        <p:attrNameLst>
                                          <p:attrName>r</p:attrName>
                                        </p:attrNameLst>
                                      </p:cBhvr>
                                    </p:animRot>
                                  </p:childTnLst>
                                </p:cTn>
                              </p:par>
                              <p:par>
                                <p:cTn id="17" presetID="32" presetClass="emph" presetSubtype="0" repeatCount="indefinite" fill="hold" nodeType="withEffect">
                                  <p:stCondLst>
                                    <p:cond delay="0"/>
                                  </p:stCondLst>
                                  <p:childTnLst>
                                    <p:animRot by="120000">
                                      <p:cBhvr>
                                        <p:cTn id="18" dur="100" fill="hold">
                                          <p:stCondLst>
                                            <p:cond delay="0"/>
                                          </p:stCondLst>
                                        </p:cTn>
                                        <p:tgtEl>
                                          <p:spTgt spid="24"/>
                                        </p:tgtEl>
                                        <p:attrNameLst>
                                          <p:attrName>r</p:attrName>
                                        </p:attrNameLst>
                                      </p:cBhvr>
                                    </p:animRot>
                                    <p:animRot by="-240000">
                                      <p:cBhvr>
                                        <p:cTn id="19" dur="200" fill="hold">
                                          <p:stCondLst>
                                            <p:cond delay="200"/>
                                          </p:stCondLst>
                                        </p:cTn>
                                        <p:tgtEl>
                                          <p:spTgt spid="24"/>
                                        </p:tgtEl>
                                        <p:attrNameLst>
                                          <p:attrName>r</p:attrName>
                                        </p:attrNameLst>
                                      </p:cBhvr>
                                    </p:animRot>
                                    <p:animRot by="240000">
                                      <p:cBhvr>
                                        <p:cTn id="20" dur="200" fill="hold">
                                          <p:stCondLst>
                                            <p:cond delay="400"/>
                                          </p:stCondLst>
                                        </p:cTn>
                                        <p:tgtEl>
                                          <p:spTgt spid="24"/>
                                        </p:tgtEl>
                                        <p:attrNameLst>
                                          <p:attrName>r</p:attrName>
                                        </p:attrNameLst>
                                      </p:cBhvr>
                                    </p:animRot>
                                    <p:animRot by="-240000">
                                      <p:cBhvr>
                                        <p:cTn id="21" dur="200" fill="hold">
                                          <p:stCondLst>
                                            <p:cond delay="600"/>
                                          </p:stCondLst>
                                        </p:cTn>
                                        <p:tgtEl>
                                          <p:spTgt spid="24"/>
                                        </p:tgtEl>
                                        <p:attrNameLst>
                                          <p:attrName>r</p:attrName>
                                        </p:attrNameLst>
                                      </p:cBhvr>
                                    </p:animRot>
                                    <p:animRot by="120000">
                                      <p:cBhvr>
                                        <p:cTn id="22" dur="200" fill="hold">
                                          <p:stCondLst>
                                            <p:cond delay="800"/>
                                          </p:stCondLst>
                                        </p:cTn>
                                        <p:tgtEl>
                                          <p:spTgt spid="24"/>
                                        </p:tgtEl>
                                        <p:attrNameLst>
                                          <p:attrName>r</p:attrName>
                                        </p:attrNameLst>
                                      </p:cBhvr>
                                    </p:animRot>
                                  </p:childTnLst>
                                </p:cTn>
                              </p:par>
                              <p:par>
                                <p:cTn id="23" presetID="8" presetClass="emph" presetSubtype="0" repeatCount="indefinite" autoRev="1" fill="hold" nodeType="withEffect">
                                  <p:stCondLst>
                                    <p:cond delay="0"/>
                                  </p:stCondLst>
                                  <p:childTnLst>
                                    <p:animRot by="60000">
                                      <p:cBhvr>
                                        <p:cTn id="24" dur="500" fill="hold"/>
                                        <p:tgtEl>
                                          <p:spTgt spid="33"/>
                                        </p:tgtEl>
                                        <p:attrNameLst>
                                          <p:attrName>r</p:attrName>
                                        </p:attrNameLst>
                                      </p:cBhvr>
                                    </p:animRot>
                                  </p:childTnLst>
                                </p:cTn>
                              </p:par>
                              <p:par>
                                <p:cTn id="25" presetID="42" presetClass="path" presetSubtype="0" accel="50000" decel="50000" fill="hold" nodeType="withEffect">
                                  <p:stCondLst>
                                    <p:cond delay="0"/>
                                  </p:stCondLst>
                                  <p:childTnLst>
                                    <p:animMotion origin="layout" path="M -1.25E-6 2.96296E-6 L 0.77175 -0.00625 " pathEditMode="relative" rAng="0" ptsTypes="AA">
                                      <p:cBhvr>
                                        <p:cTn id="26" dur="2000" fill="hold"/>
                                        <p:tgtEl>
                                          <p:spTgt spid="33"/>
                                        </p:tgtEl>
                                        <p:attrNameLst>
                                          <p:attrName>ppt_x</p:attrName>
                                          <p:attrName>ppt_y</p:attrName>
                                        </p:attrNameLst>
                                      </p:cBhvr>
                                      <p:rCtr x="38594" y="-324"/>
                                    </p:animMotion>
                                  </p:childTnLst>
                                </p:cTn>
                              </p:par>
                              <p:par>
                                <p:cTn id="27" presetID="8" presetClass="emph" presetSubtype="0" repeatCount="indefinite" autoRev="1" fill="hold" nodeType="withEffect">
                                  <p:stCondLst>
                                    <p:cond delay="0"/>
                                  </p:stCondLst>
                                  <p:childTnLst>
                                    <p:animRot by="60000">
                                      <p:cBhvr>
                                        <p:cTn id="28" dur="500" fill="hold"/>
                                        <p:tgtEl>
                                          <p:spTgt spid="32"/>
                                        </p:tgtEl>
                                        <p:attrNameLst>
                                          <p:attrName>r</p:attrName>
                                        </p:attrNameLst>
                                      </p:cBhvr>
                                    </p:animRot>
                                  </p:childTnLst>
                                </p:cTn>
                              </p:par>
                              <p:par>
                                <p:cTn id="29" presetID="42" presetClass="path" presetSubtype="0" accel="50000" decel="50000" fill="hold" nodeType="withEffect">
                                  <p:stCondLst>
                                    <p:cond delay="0"/>
                                  </p:stCondLst>
                                  <p:childTnLst>
                                    <p:animMotion origin="layout" path="M -1.25E-6 2.96296E-6 L 0.77175 -0.00625 " pathEditMode="relative" rAng="0" ptsTypes="AA">
                                      <p:cBhvr>
                                        <p:cTn id="30" dur="2000" fill="hold"/>
                                        <p:tgtEl>
                                          <p:spTgt spid="32"/>
                                        </p:tgtEl>
                                        <p:attrNameLst>
                                          <p:attrName>ppt_x</p:attrName>
                                          <p:attrName>ppt_y</p:attrName>
                                        </p:attrNameLst>
                                      </p:cBhvr>
                                      <p:rCtr x="38594" y="-324"/>
                                    </p:animMotion>
                                  </p:childTnLst>
                                </p:cTn>
                              </p:par>
                              <p:par>
                                <p:cTn id="31" presetID="8" presetClass="emph" presetSubtype="0" repeatCount="indefinite" autoRev="1" fill="hold" grpId="0" nodeType="withEffect">
                                  <p:stCondLst>
                                    <p:cond delay="0"/>
                                  </p:stCondLst>
                                  <p:childTnLst>
                                    <p:animRot by="60000">
                                      <p:cBhvr>
                                        <p:cTn id="32" dur="500" fill="hold"/>
                                        <p:tgtEl>
                                          <p:spTgt spid="34"/>
                                        </p:tgtEl>
                                        <p:attrNameLst>
                                          <p:attrName>r</p:attrName>
                                        </p:attrNameLst>
                                      </p:cBhvr>
                                    </p:animRot>
                                  </p:childTnLst>
                                </p:cTn>
                              </p:par>
                              <p:par>
                                <p:cTn id="33" presetID="42" presetClass="path" presetSubtype="0" accel="50000" decel="50000" fill="hold" grpId="1" nodeType="withEffect">
                                  <p:stCondLst>
                                    <p:cond delay="0"/>
                                  </p:stCondLst>
                                  <p:childTnLst>
                                    <p:animMotion origin="layout" path="M -1.25E-6 2.96296E-6 L 0.77175 -0.00625 " pathEditMode="relative" rAng="0" ptsTypes="AA">
                                      <p:cBhvr>
                                        <p:cTn id="34" dur="2000" fill="hold"/>
                                        <p:tgtEl>
                                          <p:spTgt spid="34"/>
                                        </p:tgtEl>
                                        <p:attrNameLst>
                                          <p:attrName>ppt_x</p:attrName>
                                          <p:attrName>ppt_y</p:attrName>
                                        </p:attrNameLst>
                                      </p:cBhvr>
                                      <p:rCtr x="38594" y="-324"/>
                                    </p:animMotion>
                                  </p:childTnLst>
                                </p:cTn>
                              </p:par>
                              <p:par>
                                <p:cTn id="35" presetID="8" presetClass="emph" presetSubtype="0" repeatCount="indefinite" autoRev="1" fill="hold" grpId="0" nodeType="withEffect">
                                  <p:stCondLst>
                                    <p:cond delay="0"/>
                                  </p:stCondLst>
                                  <p:childTnLst>
                                    <p:animRot by="60000">
                                      <p:cBhvr>
                                        <p:cTn id="36" dur="500" fill="hold"/>
                                        <p:tgtEl>
                                          <p:spTgt spid="35"/>
                                        </p:tgtEl>
                                        <p:attrNameLst>
                                          <p:attrName>r</p:attrName>
                                        </p:attrNameLst>
                                      </p:cBhvr>
                                    </p:animRot>
                                  </p:childTnLst>
                                </p:cTn>
                              </p:par>
                              <p:par>
                                <p:cTn id="37" presetID="42" presetClass="path" presetSubtype="0" accel="50000" decel="50000" fill="hold" grpId="1" nodeType="withEffect">
                                  <p:stCondLst>
                                    <p:cond delay="0"/>
                                  </p:stCondLst>
                                  <p:childTnLst>
                                    <p:animMotion origin="layout" path="M -1.25E-6 2.96296E-6 L 0.77175 -0.00625 " pathEditMode="relative" rAng="0" ptsTypes="AA">
                                      <p:cBhvr>
                                        <p:cTn id="38" dur="2000" fill="hold"/>
                                        <p:tgtEl>
                                          <p:spTgt spid="35"/>
                                        </p:tgtEl>
                                        <p:attrNameLst>
                                          <p:attrName>ppt_x</p:attrName>
                                          <p:attrName>ppt_y</p:attrName>
                                        </p:attrNameLst>
                                      </p:cBhvr>
                                      <p:rCtr x="38594" y="-324"/>
                                    </p:animMotion>
                                  </p:childTnLst>
                                </p:cTn>
                              </p:par>
                              <p:par>
                                <p:cTn id="39" presetID="53" presetClass="entr" presetSubtype="16" fill="hold" nodeType="with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p:cTn id="41" dur="500" fill="hold"/>
                                        <p:tgtEl>
                                          <p:spTgt spid="36"/>
                                        </p:tgtEl>
                                        <p:attrNameLst>
                                          <p:attrName>ppt_w</p:attrName>
                                        </p:attrNameLst>
                                      </p:cBhvr>
                                      <p:tavLst>
                                        <p:tav tm="0">
                                          <p:val>
                                            <p:fltVal val="0"/>
                                          </p:val>
                                        </p:tav>
                                        <p:tav tm="100000">
                                          <p:val>
                                            <p:strVal val="#ppt_w"/>
                                          </p:val>
                                        </p:tav>
                                      </p:tavLst>
                                    </p:anim>
                                    <p:anim calcmode="lin" valueType="num">
                                      <p:cBhvr>
                                        <p:cTn id="42" dur="500" fill="hold"/>
                                        <p:tgtEl>
                                          <p:spTgt spid="36"/>
                                        </p:tgtEl>
                                        <p:attrNameLst>
                                          <p:attrName>ppt_h</p:attrName>
                                        </p:attrNameLst>
                                      </p:cBhvr>
                                      <p:tavLst>
                                        <p:tav tm="0">
                                          <p:val>
                                            <p:fltVal val="0"/>
                                          </p:val>
                                        </p:tav>
                                        <p:tav tm="100000">
                                          <p:val>
                                            <p:strVal val="#ppt_h"/>
                                          </p:val>
                                        </p:tav>
                                      </p:tavLst>
                                    </p:anim>
                                    <p:animEffect transition="in" filter="fade">
                                      <p:cBhvr>
                                        <p:cTn id="43" dur="500"/>
                                        <p:tgtEl>
                                          <p:spTgt spid="36"/>
                                        </p:tgtEl>
                                      </p:cBhvr>
                                    </p:animEffect>
                                  </p:childTnLst>
                                </p:cTn>
                              </p:par>
                              <p:par>
                                <p:cTn id="44" presetID="32" presetClass="emph" presetSubtype="0" repeatCount="indefinite" fill="hold" nodeType="withEffect">
                                  <p:stCondLst>
                                    <p:cond delay="0"/>
                                  </p:stCondLst>
                                  <p:childTnLst>
                                    <p:animRot by="120000">
                                      <p:cBhvr>
                                        <p:cTn id="45" dur="100" fill="hold">
                                          <p:stCondLst>
                                            <p:cond delay="0"/>
                                          </p:stCondLst>
                                        </p:cTn>
                                        <p:tgtEl>
                                          <p:spTgt spid="36"/>
                                        </p:tgtEl>
                                        <p:attrNameLst>
                                          <p:attrName>r</p:attrName>
                                        </p:attrNameLst>
                                      </p:cBhvr>
                                    </p:animRot>
                                    <p:animRot by="-240000">
                                      <p:cBhvr>
                                        <p:cTn id="46" dur="200" fill="hold">
                                          <p:stCondLst>
                                            <p:cond delay="200"/>
                                          </p:stCondLst>
                                        </p:cTn>
                                        <p:tgtEl>
                                          <p:spTgt spid="36"/>
                                        </p:tgtEl>
                                        <p:attrNameLst>
                                          <p:attrName>r</p:attrName>
                                        </p:attrNameLst>
                                      </p:cBhvr>
                                    </p:animRot>
                                    <p:animRot by="240000">
                                      <p:cBhvr>
                                        <p:cTn id="47" dur="200" fill="hold">
                                          <p:stCondLst>
                                            <p:cond delay="400"/>
                                          </p:stCondLst>
                                        </p:cTn>
                                        <p:tgtEl>
                                          <p:spTgt spid="36"/>
                                        </p:tgtEl>
                                        <p:attrNameLst>
                                          <p:attrName>r</p:attrName>
                                        </p:attrNameLst>
                                      </p:cBhvr>
                                    </p:animRot>
                                    <p:animRot by="-240000">
                                      <p:cBhvr>
                                        <p:cTn id="48" dur="200" fill="hold">
                                          <p:stCondLst>
                                            <p:cond delay="600"/>
                                          </p:stCondLst>
                                        </p:cTn>
                                        <p:tgtEl>
                                          <p:spTgt spid="36"/>
                                        </p:tgtEl>
                                        <p:attrNameLst>
                                          <p:attrName>r</p:attrName>
                                        </p:attrNameLst>
                                      </p:cBhvr>
                                    </p:animRot>
                                    <p:animRot by="120000">
                                      <p:cBhvr>
                                        <p:cTn id="49" dur="200" fill="hold">
                                          <p:stCondLst>
                                            <p:cond delay="800"/>
                                          </p:stCondLst>
                                        </p:cTn>
                                        <p:tgtEl>
                                          <p:spTgt spid="3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0" fill="hold" display="0">
                  <p:stCondLst>
                    <p:cond delay="indefinite"/>
                  </p:stCondLst>
                  <p:endCondLst>
                    <p:cond evt="onStopAudio" delay="0">
                      <p:tgtEl>
                        <p:sldTgt/>
                      </p:tgtEl>
                    </p:cond>
                  </p:endCondLst>
                </p:cTn>
                <p:tgtEl>
                  <p:spTgt spid="27"/>
                </p:tgtEl>
              </p:cMediaNode>
            </p:audio>
          </p:childTnLst>
        </p:cTn>
      </p:par>
    </p:tnLst>
    <p:bldLst>
      <p:bldP spid="34" grpId="0" animBg="1"/>
      <p:bldP spid="34" grpId="1" animBg="1"/>
      <p:bldP spid="35" grpId="0" animBg="1"/>
      <p:bldP spid="35" grpId="1" animBg="1"/>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t="3436" b="343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6">
            <a:clrChange>
              <a:clrFrom>
                <a:srgbClr val="FFFFFF"/>
              </a:clrFrom>
              <a:clrTo>
                <a:srgbClr val="FFFFFF">
                  <a:alpha val="0"/>
                </a:srgbClr>
              </a:clrTo>
            </a:clrChange>
          </a:blip>
          <a:stretch>
            <a:fillRect/>
          </a:stretch>
        </p:blipFill>
        <p:spPr>
          <a:xfrm>
            <a:off x="462842" y="1000768"/>
            <a:ext cx="5892087" cy="3871943"/>
          </a:xfrm>
          <a:prstGeom prst="rect">
            <a:avLst/>
          </a:prstGeom>
        </p:spPr>
      </p:pic>
      <p:sp>
        <p:nvSpPr>
          <p:cNvPr id="6" name="TextBox 5"/>
          <p:cNvSpPr txBox="1"/>
          <p:nvPr/>
        </p:nvSpPr>
        <p:spPr>
          <a:xfrm>
            <a:off x="1054619" y="1300968"/>
            <a:ext cx="4996577" cy="1015663"/>
          </a:xfrm>
          <a:prstGeom prst="rect">
            <a:avLst/>
          </a:prstGeom>
          <a:noFill/>
        </p:spPr>
        <p:txBody>
          <a:bodyPr wrap="square" rtlCol="0">
            <a:spAutoFit/>
          </a:bodyPr>
          <a:lstStyle/>
          <a:p>
            <a:pPr defTabSz="685800">
              <a:buClrTx/>
            </a:pPr>
            <a:r>
              <a:rPr lang="en-US" sz="20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1. </a:t>
            </a:r>
            <a:r>
              <a:rPr lang="en-US" sz="2000" dirty="0" err="1">
                <a:solidFill>
                  <a:srgbClr val="C00000"/>
                </a:solidFill>
              </a:rPr>
              <a:t>Ms</a:t>
            </a:r>
            <a:r>
              <a:rPr lang="en-US" sz="2000" dirty="0">
                <a:solidFill>
                  <a:srgbClr val="C00000"/>
                </a:solidFill>
              </a:rPr>
              <a:t> Hoa says: “We can't avoid daily arguments.” What does “generation gap” mean in this situation?</a:t>
            </a:r>
            <a:endParaRPr lang="en-US" sz="2000" b="1" kern="1200" dirty="0">
              <a:solidFill>
                <a:srgbClr val="C00000"/>
              </a:solidFill>
              <a:latin typeface="Tahoma" panose="020B0604030504040204" pitchFamily="34" charset="0"/>
              <a:ea typeface="Tahoma" panose="020B0604030504040204" pitchFamily="34" charset="0"/>
              <a:cs typeface="Tahoma" panose="020B0604030504040204" pitchFamily="34" charset="0"/>
            </a:endParaRPr>
          </a:p>
        </p:txBody>
      </p:sp>
      <p:sp>
        <p:nvSpPr>
          <p:cNvPr id="7" name="Thanh Yen Tran 0967 255 149 /081 811 4340 zalo / FB https://www.facebook.com/thanhyentrangiaoandientu"/>
          <p:cNvSpPr/>
          <p:nvPr/>
        </p:nvSpPr>
        <p:spPr>
          <a:xfrm>
            <a:off x="949963" y="2385997"/>
            <a:ext cx="2317111"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600">
                <a:solidFill>
                  <a:srgbClr val="007BB8"/>
                </a:solidFill>
              </a:rPr>
              <a:t>A. The difference in opinions and behaviour between generations</a:t>
            </a:r>
            <a:endParaRPr lang="en-US" sz="1600" b="1" kern="1200" dirty="0">
              <a:ln w="0"/>
              <a:solidFill>
                <a:srgbClr val="007BB8"/>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8" name="Thanh Yen Tran 0967 255 149 /081 811 4340 zalo / FB https://www.facebook.com/thanhyentrangiaoandientu"/>
          <p:cNvSpPr/>
          <p:nvPr/>
        </p:nvSpPr>
        <p:spPr>
          <a:xfrm>
            <a:off x="3408886" y="3436921"/>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600">
                <a:solidFill>
                  <a:srgbClr val="007BB8"/>
                </a:solidFill>
              </a:rPr>
              <a:t>D. A long distance between family members</a:t>
            </a:r>
            <a:endParaRPr lang="en-US" sz="1600" b="1" kern="1200" dirty="0">
              <a:ln w="0"/>
              <a:solidFill>
                <a:srgbClr val="007BB8"/>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9" name="Thanh Yen Tran 0967 255 149 /081 811 4340 zalo / FB https://www.facebook.com/thanhyentrangiaoandientu"/>
          <p:cNvSpPr/>
          <p:nvPr/>
        </p:nvSpPr>
        <p:spPr>
          <a:xfrm>
            <a:off x="949964" y="3436921"/>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600">
                <a:solidFill>
                  <a:srgbClr val="007BB8"/>
                </a:solidFill>
              </a:rPr>
              <a:t>C. The difference in age between parents and children</a:t>
            </a:r>
            <a:endParaRPr lang="en-US" sz="1600" b="1" kern="1200" dirty="0">
              <a:ln w="0"/>
              <a:solidFill>
                <a:srgbClr val="007BB8"/>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0" name="Thanh Yen Tran 0967 255 149 /081 811 4340 zalo / FB https://www.facebook.com/thanhyentrangiaoandientu"/>
          <p:cNvSpPr/>
          <p:nvPr/>
        </p:nvSpPr>
        <p:spPr>
          <a:xfrm>
            <a:off x="3415746" y="2385997"/>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600">
                <a:solidFill>
                  <a:srgbClr val="007BB8"/>
                </a:solidFill>
              </a:rPr>
              <a:t>B. The gap between poor and rich families</a:t>
            </a:r>
            <a:endParaRPr lang="en-US" sz="1600" b="1" kern="1200" dirty="0">
              <a:ln w="0"/>
              <a:solidFill>
                <a:srgbClr val="007BB8"/>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12" name="Picture 4" descr="Káº¿t quáº£ hÃ¬nh áº£nh cho right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0462" y="2810826"/>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26670" y="385034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36513" y="284966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30462" y="385034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6" name="Thanh Yen Tran 0967 255 149 /081 811 4340 zalo / FB https://www.facebook.com/thanhyentrangiaoandientu"/>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701308" y="538031"/>
            <a:ext cx="2528909" cy="248828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10">
            <a:clrChange>
              <a:clrFrom>
                <a:srgbClr val="FFFFFF"/>
              </a:clrFrom>
              <a:clrTo>
                <a:srgbClr val="FFFFFF">
                  <a:alpha val="0"/>
                </a:srgbClr>
              </a:clrTo>
            </a:clrChange>
          </a:blip>
          <a:stretch>
            <a:fillRect/>
          </a:stretch>
        </p:blipFill>
        <p:spPr>
          <a:xfrm>
            <a:off x="5598856" y="3564345"/>
            <a:ext cx="2727527" cy="15318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180000">
                                      <p:cBhvr>
                                        <p:cTn id="6" dur="2000" fill="hold"/>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9"/>
                                        </p:tgtEl>
                                        <p:attrNameLst>
                                          <p:attrName>fillcolor</p:attrName>
                                        </p:attrNameLst>
                                      </p:cBhvr>
                                      <p:to>
                                        <a:srgbClr val="FF7C80"/>
                                      </p:to>
                                    </p:animClr>
                                    <p:set>
                                      <p:cBhvr>
                                        <p:cTn id="12" dur="200" fill="hold"/>
                                        <p:tgtEl>
                                          <p:spTgt spid="9"/>
                                        </p:tgtEl>
                                        <p:attrNameLst>
                                          <p:attrName>fill.type</p:attrName>
                                        </p:attrNameLst>
                                      </p:cBhvr>
                                      <p:to>
                                        <p:strVal val="solid"/>
                                      </p:to>
                                    </p:set>
                                    <p:set>
                                      <p:cBhvr>
                                        <p:cTn id="13" dur="200" fill="hold"/>
                                        <p:tgtEl>
                                          <p:spTgt spid="9"/>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3" name="Am-thanh-tra-loi-sai-www_nhacchuongvui_com.wav"/>
                                        </p:tgtEl>
                                      </p:cMediaNode>
                                    </p:audio>
                                  </p:sub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 presetClass="entr" presetSubtype="0"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3" name="Am-thanh-tra-loi-sai-www_nhacchuongvui_com.wav"/>
                                        </p:tgtEl>
                                      </p:cMediaNode>
                                    </p:audio>
                                  </p:subTnLst>
                                </p:cTn>
                              </p:par>
                            </p:childTnLst>
                          </p:cTn>
                        </p:par>
                        <p:par>
                          <p:cTn id="20" fill="hold">
                            <p:stCondLst>
                              <p:cond delay="1000"/>
                            </p:stCondLst>
                            <p:childTnLst>
                              <p:par>
                                <p:cTn id="21" presetID="10" presetClass="exit" presetSubtype="0" fill="hold" nodeType="afterEffect">
                                  <p:stCondLst>
                                    <p:cond delay="1500"/>
                                  </p:stCondLst>
                                  <p:childTnLst>
                                    <p:animEffect transition="out" filter="fade">
                                      <p:cBhvr>
                                        <p:cTn id="22" dur="500"/>
                                        <p:tgtEl>
                                          <p:spTgt spid="16"/>
                                        </p:tgtEl>
                                      </p:cBhvr>
                                    </p:animEffect>
                                    <p:set>
                                      <p:cBhvr>
                                        <p:cTn id="23"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7"/>
                                        </p:tgtEl>
                                        <p:attrNameLst>
                                          <p:attrName>fillcolor</p:attrName>
                                        </p:attrNameLst>
                                      </p:cBhvr>
                                      <p:to>
                                        <a:srgbClr val="00FF00"/>
                                      </p:to>
                                    </p:animClr>
                                    <p:set>
                                      <p:cBhvr>
                                        <p:cTn id="29" dur="200" fill="hold"/>
                                        <p:tgtEl>
                                          <p:spTgt spid="7"/>
                                        </p:tgtEl>
                                        <p:attrNameLst>
                                          <p:attrName>fill.type</p:attrName>
                                        </p:attrNameLst>
                                      </p:cBhvr>
                                      <p:to>
                                        <p:strVal val="solid"/>
                                      </p:to>
                                    </p:set>
                                    <p:set>
                                      <p:cBhvr>
                                        <p:cTn id="30" dur="20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4"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Am-thanh-tra-loi-dung-www_nhacchuongvui_com.wav"/>
                                        </p:tgtEl>
                                      </p:cMediaNode>
                                    </p:audio>
                                  </p:subTnLst>
                                </p:cTn>
                              </p:par>
                            </p:childTnLst>
                          </p:cTn>
                        </p:par>
                      </p:childTnLst>
                    </p:cTn>
                  </p:par>
                </p:childTnLst>
              </p:cTn>
              <p:nextCondLst>
                <p:cond evt="onClick" delay="0">
                  <p:tgtEl>
                    <p:spTgt spid="7"/>
                  </p:tgtEl>
                </p:cond>
              </p:nextCondLst>
            </p:seq>
            <p:seq concurrent="1" nextAc="seek">
              <p:cTn id="33" restart="whenNotActive" fill="hold" evtFilter="cancelBubble" nodeType="interactiveSeq">
                <p:stCondLst>
                  <p:cond evt="onClick" delay="0">
                    <p:tgtEl>
                      <p:spTgt spid="10"/>
                    </p:tgtEl>
                  </p:cond>
                </p:stCondLst>
                <p:endSync evt="end" delay="0">
                  <p:rtn val="all"/>
                </p:endSync>
                <p:childTnLst>
                  <p:par>
                    <p:cTn id="34" fill="hold">
                      <p:stCondLst>
                        <p:cond delay="0"/>
                      </p:stCondLst>
                      <p:childTnLst>
                        <p:par>
                          <p:cTn id="35" fill="hold">
                            <p:stCondLst>
                              <p:cond delay="0"/>
                            </p:stCondLst>
                            <p:childTnLst>
                              <p:par>
                                <p:cTn id="36" presetID="1" presetClass="emph" presetSubtype="2" repeatCount="4000" fill="hold" nodeType="clickEffect">
                                  <p:stCondLst>
                                    <p:cond delay="0"/>
                                  </p:stCondLst>
                                  <p:childTnLst>
                                    <p:animClr clrSpc="rgb" dir="cw">
                                      <p:cBhvr>
                                        <p:cTn id="37" dur="200" fill="hold"/>
                                        <p:tgtEl>
                                          <p:spTgt spid="10"/>
                                        </p:tgtEl>
                                        <p:attrNameLst>
                                          <p:attrName>fillcolor</p:attrName>
                                        </p:attrNameLst>
                                      </p:cBhvr>
                                      <p:to>
                                        <a:srgbClr val="FF7C80"/>
                                      </p:to>
                                    </p:animClr>
                                    <p:set>
                                      <p:cBhvr>
                                        <p:cTn id="38" dur="200" fill="hold"/>
                                        <p:tgtEl>
                                          <p:spTgt spid="10"/>
                                        </p:tgtEl>
                                        <p:attrNameLst>
                                          <p:attrName>fill.type</p:attrName>
                                        </p:attrNameLst>
                                      </p:cBhvr>
                                      <p:to>
                                        <p:strVal val="solid"/>
                                      </p:to>
                                    </p:set>
                                    <p:set>
                                      <p:cBhvr>
                                        <p:cTn id="39" dur="200" fill="hold"/>
                                        <p:tgtEl>
                                          <p:spTgt spid="10"/>
                                        </p:tgtEl>
                                        <p:attrNameLst>
                                          <p:attrName>fill.on</p:attrName>
                                        </p:attrNameLst>
                                      </p:cBhvr>
                                      <p:to>
                                        <p:strVal val="true"/>
                                      </p:to>
                                    </p:set>
                                  </p:childTnLst>
                                  <p:subTnLst>
                                    <p:audio>
                                      <p:cMediaNode>
                                        <p:cTn display="0" masterRel="sameClick">
                                          <p:stCondLst>
                                            <p:cond evt="begin" delay="0">
                                              <p:tn val="36"/>
                                            </p:cond>
                                          </p:stCondLst>
                                          <p:endCondLst>
                                            <p:cond evt="onStopAudio" delay="0">
                                              <p:tgtEl>
                                                <p:sldTgt/>
                                              </p:tgtEl>
                                            </p:cond>
                                          </p:endCondLst>
                                        </p:cTn>
                                        <p:tgtEl>
                                          <p:sndTgt r:embed="rId3" name="Am-thanh-tra-loi-sai-www_nhacchuongvui_com.wav"/>
                                        </p:tgtEl>
                                      </p:cMediaNode>
                                    </p:audio>
                                  </p:sub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Am-thanh-tra-loi-sai-www_nhacchuongvui_com.wav"/>
                                        </p:tgtEl>
                                      </p:cMediaNode>
                                    </p:audio>
                                  </p:subTnLst>
                                </p:cTn>
                              </p:par>
                            </p:childTnLst>
                          </p:cTn>
                        </p:par>
                        <p:par>
                          <p:cTn id="46" fill="hold">
                            <p:stCondLst>
                              <p:cond delay="1000"/>
                            </p:stCondLst>
                            <p:childTnLst>
                              <p:par>
                                <p:cTn id="47" presetID="10" presetClass="exit" presetSubtype="0" fill="hold" nodeType="afterEffect">
                                  <p:stCondLst>
                                    <p:cond delay="1500"/>
                                  </p:stCondLst>
                                  <p:childTnLst>
                                    <p:animEffect transition="out" filter="fade">
                                      <p:cBhvr>
                                        <p:cTn id="48" dur="500"/>
                                        <p:tgtEl>
                                          <p:spTgt spid="16"/>
                                        </p:tgtEl>
                                      </p:cBhvr>
                                    </p:animEffect>
                                    <p:set>
                                      <p:cBhvr>
                                        <p:cTn id="49"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1" presetClass="emph" presetSubtype="2" repeatCount="4000" fill="hold" nodeType="clickEffect">
                                  <p:stCondLst>
                                    <p:cond delay="0"/>
                                  </p:stCondLst>
                                  <p:childTnLst>
                                    <p:animClr clrSpc="rgb" dir="cw">
                                      <p:cBhvr>
                                        <p:cTn id="54" dur="200" fill="hold"/>
                                        <p:tgtEl>
                                          <p:spTgt spid="8"/>
                                        </p:tgtEl>
                                        <p:attrNameLst>
                                          <p:attrName>fillcolor</p:attrName>
                                        </p:attrNameLst>
                                      </p:cBhvr>
                                      <p:to>
                                        <a:srgbClr val="FF7C80"/>
                                      </p:to>
                                    </p:animClr>
                                    <p:set>
                                      <p:cBhvr>
                                        <p:cTn id="55" dur="200" fill="hold"/>
                                        <p:tgtEl>
                                          <p:spTgt spid="8"/>
                                        </p:tgtEl>
                                        <p:attrNameLst>
                                          <p:attrName>fill.type</p:attrName>
                                        </p:attrNameLst>
                                      </p:cBhvr>
                                      <p:to>
                                        <p:strVal val="solid"/>
                                      </p:to>
                                    </p:set>
                                    <p:set>
                                      <p:cBhvr>
                                        <p:cTn id="56" dur="200" fill="hold"/>
                                        <p:tgtEl>
                                          <p:spTgt spid="8"/>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Am-thanh-tra-loi-sai-www_nhacchuongvui_com.wav"/>
                                        </p:tgtEl>
                                      </p:cMediaNode>
                                    </p:audio>
                                  </p:sub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Am-thanh-tra-loi-sai-www_nhacchuongvui_com.wav"/>
                                        </p:tgtEl>
                                      </p:cMediaNode>
                                    </p:audio>
                                  </p:subTnLst>
                                </p:cTn>
                              </p:par>
                            </p:childTnLst>
                          </p:cTn>
                        </p:par>
                        <p:par>
                          <p:cTn id="63" fill="hold">
                            <p:stCondLst>
                              <p:cond delay="1000"/>
                            </p:stCondLst>
                            <p:childTnLst>
                              <p:par>
                                <p:cTn id="64" presetID="10" presetClass="exit" presetSubtype="0" fill="hold" nodeType="afterEffect">
                                  <p:stCondLst>
                                    <p:cond delay="1500"/>
                                  </p:stCondLst>
                                  <p:childTnLst>
                                    <p:animEffect transition="out" filter="fade">
                                      <p:cBhvr>
                                        <p:cTn id="65" dur="500"/>
                                        <p:tgtEl>
                                          <p:spTgt spid="16"/>
                                        </p:tgtEl>
                                      </p:cBhvr>
                                    </p:animEffect>
                                    <p:set>
                                      <p:cBhvr>
                                        <p:cTn id="6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6" name="Picture 15"/>
          <p:cNvPicPr>
            <a:picLocks noChangeAspect="1"/>
          </p:cNvPicPr>
          <p:nvPr/>
        </p:nvPicPr>
        <p:blipFill rotWithShape="1">
          <a:blip r:embed="rId6"/>
          <a:srcRect t="10261" b="2462"/>
          <a:stretch>
            <a:fillRect/>
          </a:stretch>
        </p:blipFill>
        <p:spPr>
          <a:xfrm>
            <a:off x="0" y="0"/>
            <a:ext cx="9144000" cy="5143500"/>
          </a:xfrm>
          <a:prstGeom prst="rect">
            <a:avLst/>
          </a:prstGeom>
        </p:spPr>
      </p:pic>
      <p:pic>
        <p:nvPicPr>
          <p:cNvPr id="18" name="Picture 17"/>
          <p:cNvPicPr>
            <a:picLocks noChangeAspect="1"/>
          </p:cNvPicPr>
          <p:nvPr/>
        </p:nvPicPr>
        <p:blipFill>
          <a:blip r:embed="rId7"/>
          <a:stretch>
            <a:fillRect/>
          </a:stretch>
        </p:blipFill>
        <p:spPr>
          <a:xfrm>
            <a:off x="4196161" y="1259669"/>
            <a:ext cx="4795253" cy="3060341"/>
          </a:xfrm>
          <a:prstGeom prst="rect">
            <a:avLst/>
          </a:prstGeom>
        </p:spPr>
      </p:pic>
      <p:pic>
        <p:nvPicPr>
          <p:cNvPr id="17" name="Picture 16"/>
          <p:cNvPicPr>
            <a:picLocks noChangeAspect="1"/>
          </p:cNvPicPr>
          <p:nvPr/>
        </p:nvPicPr>
        <p:blipFill>
          <a:blip r:embed="rId8"/>
          <a:stretch>
            <a:fillRect/>
          </a:stretch>
        </p:blipFill>
        <p:spPr>
          <a:xfrm>
            <a:off x="132017" y="2318199"/>
            <a:ext cx="6457736" cy="2537890"/>
          </a:xfrm>
          <a:prstGeom prst="rect">
            <a:avLst/>
          </a:prstGeom>
        </p:spPr>
      </p:pic>
      <p:pic>
        <p:nvPicPr>
          <p:cNvPr id="23" name="Picture 6" descr="Vietnamese Boy PNG Images | Vector and PSD Files | Free Download on Pngtre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24749" t="4347" r="26214" b="5236"/>
          <a:stretch>
            <a:fillRect/>
          </a:stretch>
        </p:blipFill>
        <p:spPr bwMode="auto">
          <a:xfrm>
            <a:off x="6589753" y="2202664"/>
            <a:ext cx="1174549" cy="216568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8" descr="穿着红色传统服装抱着西瓜的越南男生素材图片免费下载_高清psd_千库网(图片编号13299452)"/>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a:stretch>
            <a:fillRect/>
          </a:stretch>
        </p:blipFill>
        <p:spPr bwMode="auto">
          <a:xfrm>
            <a:off x="7159054" y="2154325"/>
            <a:ext cx="2162359" cy="2165685"/>
          </a:xfrm>
          <a:prstGeom prst="rect">
            <a:avLst/>
          </a:prstGeom>
          <a:noFill/>
          <a:extLst>
            <a:ext uri="{909E8E84-426E-40DD-AFC4-6F175D3DCCD1}">
              <a14:hiddenFill xmlns:a14="http://schemas.microsoft.com/office/drawing/2010/main">
                <a:solidFill>
                  <a:srgbClr val="FFFFFF"/>
                </a:solidFill>
              </a14:hiddenFill>
            </a:ext>
          </a:extLst>
        </p:spPr>
      </p:pic>
      <p:pic>
        <p:nvPicPr>
          <p:cNvPr id="27"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2006441" y="-749141"/>
            <a:ext cx="365522" cy="365522"/>
          </a:xfrm>
          <a:prstGeom prst="rect">
            <a:avLst/>
          </a:prstGeom>
        </p:spPr>
      </p:pic>
      <p:pic>
        <p:nvPicPr>
          <p:cNvPr id="32" name="Picture 6" descr="Vietnamese Boy PNG Images | Vector and PSD Files | Free Download on Pngtre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8429" t="9067" r="35923" b="56686"/>
          <a:stretch>
            <a:fillRect/>
          </a:stretch>
        </p:blipFill>
        <p:spPr bwMode="auto">
          <a:xfrm>
            <a:off x="3654918" y="2888932"/>
            <a:ext cx="452915" cy="60474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8" descr="穿着红色传统服装抱着西瓜的越南男生素材图片免费下载_高清psd_千库网(图片编号13299452)"/>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40449" r="38605" b="69157"/>
          <a:stretch>
            <a:fillRect/>
          </a:stretch>
        </p:blipFill>
        <p:spPr bwMode="auto">
          <a:xfrm>
            <a:off x="4203559" y="2825716"/>
            <a:ext cx="452915" cy="667964"/>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
          <p:cNvSpPr/>
          <p:nvPr/>
        </p:nvSpPr>
        <p:spPr>
          <a:xfrm>
            <a:off x="3645011" y="2888932"/>
            <a:ext cx="463587"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 name="connsiteX0-111" fmla="*/ 0 w 888492"/>
              <a:gd name="connsiteY0-112" fmla="*/ 1905 h 1143381"/>
              <a:gd name="connsiteX1-113" fmla="*/ 888492 w 888492"/>
              <a:gd name="connsiteY1-114" fmla="*/ 0 h 1143381"/>
              <a:gd name="connsiteX2-115" fmla="*/ 880872 w 888492"/>
              <a:gd name="connsiteY2-116" fmla="*/ 1135761 h 1143381"/>
              <a:gd name="connsiteX3-117" fmla="*/ 5715 w 888492"/>
              <a:gd name="connsiteY3-118" fmla="*/ 1143381 h 1143381"/>
              <a:gd name="connsiteX4-119" fmla="*/ 0 w 888492"/>
              <a:gd name="connsiteY4-120" fmla="*/ 1905 h 1143381"/>
              <a:gd name="connsiteX0-121" fmla="*/ 0 w 880872"/>
              <a:gd name="connsiteY0-122" fmla="*/ 5715 h 1147191"/>
              <a:gd name="connsiteX1-123" fmla="*/ 869442 w 880872"/>
              <a:gd name="connsiteY1-124" fmla="*/ 0 h 1147191"/>
              <a:gd name="connsiteX2-125" fmla="*/ 880872 w 880872"/>
              <a:gd name="connsiteY2-126" fmla="*/ 1139571 h 1147191"/>
              <a:gd name="connsiteX3-127" fmla="*/ 5715 w 880872"/>
              <a:gd name="connsiteY3-128" fmla="*/ 1147191 h 1147191"/>
              <a:gd name="connsiteX4-129" fmla="*/ 0 w 880872"/>
              <a:gd name="connsiteY4-130" fmla="*/ 5715 h 1147191"/>
              <a:gd name="connsiteX0-131" fmla="*/ 0 w 880872"/>
              <a:gd name="connsiteY0-132" fmla="*/ 3810 h 1145286"/>
              <a:gd name="connsiteX1-133" fmla="*/ 852297 w 880872"/>
              <a:gd name="connsiteY1-134" fmla="*/ 0 h 1145286"/>
              <a:gd name="connsiteX2-135" fmla="*/ 880872 w 880872"/>
              <a:gd name="connsiteY2-136" fmla="*/ 1137666 h 1145286"/>
              <a:gd name="connsiteX3-137" fmla="*/ 5715 w 880872"/>
              <a:gd name="connsiteY3-138" fmla="*/ 1145286 h 1145286"/>
              <a:gd name="connsiteX4-139" fmla="*/ 0 w 880872"/>
              <a:gd name="connsiteY4-140" fmla="*/ 3810 h 1145286"/>
              <a:gd name="connsiteX0-141" fmla="*/ 0 w 880872"/>
              <a:gd name="connsiteY0-142" fmla="*/ 7620 h 1149096"/>
              <a:gd name="connsiteX1-143" fmla="*/ 863727 w 880872"/>
              <a:gd name="connsiteY1-144" fmla="*/ 0 h 1149096"/>
              <a:gd name="connsiteX2-145" fmla="*/ 880872 w 880872"/>
              <a:gd name="connsiteY2-146" fmla="*/ 1141476 h 1149096"/>
              <a:gd name="connsiteX3-147" fmla="*/ 5715 w 880872"/>
              <a:gd name="connsiteY3-148" fmla="*/ 1149096 h 1149096"/>
              <a:gd name="connsiteX4-149" fmla="*/ 0 w 880872"/>
              <a:gd name="connsiteY4-150" fmla="*/ 7620 h 114909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0872" h="1149096">
                <a:moveTo>
                  <a:pt x="0" y="7620"/>
                </a:moveTo>
                <a:lnTo>
                  <a:pt x="863727" y="0"/>
                </a:lnTo>
                <a:lnTo>
                  <a:pt x="880872" y="1141476"/>
                </a:lnTo>
                <a:lnTo>
                  <a:pt x="5715" y="1149096"/>
                </a:lnTo>
                <a:lnTo>
                  <a:pt x="0" y="762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35" name="Rectangle 3"/>
          <p:cNvSpPr/>
          <p:nvPr/>
        </p:nvSpPr>
        <p:spPr>
          <a:xfrm>
            <a:off x="4198806" y="2888932"/>
            <a:ext cx="463586"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 name="connsiteX0-111" fmla="*/ 0 w 888492"/>
              <a:gd name="connsiteY0-112" fmla="*/ 1905 h 1143381"/>
              <a:gd name="connsiteX1-113" fmla="*/ 888492 w 888492"/>
              <a:gd name="connsiteY1-114" fmla="*/ 0 h 1143381"/>
              <a:gd name="connsiteX2-115" fmla="*/ 880872 w 888492"/>
              <a:gd name="connsiteY2-116" fmla="*/ 1135761 h 1143381"/>
              <a:gd name="connsiteX3-117" fmla="*/ 5715 w 888492"/>
              <a:gd name="connsiteY3-118" fmla="*/ 1143381 h 1143381"/>
              <a:gd name="connsiteX4-119" fmla="*/ 0 w 888492"/>
              <a:gd name="connsiteY4-120" fmla="*/ 1905 h 1143381"/>
              <a:gd name="connsiteX0-121" fmla="*/ 0 w 880872"/>
              <a:gd name="connsiteY0-122" fmla="*/ 5715 h 1147191"/>
              <a:gd name="connsiteX1-123" fmla="*/ 869442 w 880872"/>
              <a:gd name="connsiteY1-124" fmla="*/ 0 h 1147191"/>
              <a:gd name="connsiteX2-125" fmla="*/ 880872 w 880872"/>
              <a:gd name="connsiteY2-126" fmla="*/ 1139571 h 1147191"/>
              <a:gd name="connsiteX3-127" fmla="*/ 5715 w 880872"/>
              <a:gd name="connsiteY3-128" fmla="*/ 1147191 h 1147191"/>
              <a:gd name="connsiteX4-129" fmla="*/ 0 w 880872"/>
              <a:gd name="connsiteY4-130" fmla="*/ 5715 h 1147191"/>
              <a:gd name="connsiteX0-131" fmla="*/ 0 w 880872"/>
              <a:gd name="connsiteY0-132" fmla="*/ 3810 h 1145286"/>
              <a:gd name="connsiteX1-133" fmla="*/ 852297 w 880872"/>
              <a:gd name="connsiteY1-134" fmla="*/ 0 h 1145286"/>
              <a:gd name="connsiteX2-135" fmla="*/ 880872 w 880872"/>
              <a:gd name="connsiteY2-136" fmla="*/ 1137666 h 1145286"/>
              <a:gd name="connsiteX3-137" fmla="*/ 5715 w 880872"/>
              <a:gd name="connsiteY3-138" fmla="*/ 1145286 h 1145286"/>
              <a:gd name="connsiteX4-139" fmla="*/ 0 w 880872"/>
              <a:gd name="connsiteY4-140" fmla="*/ 3810 h 1145286"/>
              <a:gd name="connsiteX0-141" fmla="*/ 0 w 880872"/>
              <a:gd name="connsiteY0-142" fmla="*/ 7620 h 1149096"/>
              <a:gd name="connsiteX1-143" fmla="*/ 863727 w 880872"/>
              <a:gd name="connsiteY1-144" fmla="*/ 0 h 1149096"/>
              <a:gd name="connsiteX2-145" fmla="*/ 880872 w 880872"/>
              <a:gd name="connsiteY2-146" fmla="*/ 1141476 h 1149096"/>
              <a:gd name="connsiteX3-147" fmla="*/ 5715 w 880872"/>
              <a:gd name="connsiteY3-148" fmla="*/ 1149096 h 1149096"/>
              <a:gd name="connsiteX4-149" fmla="*/ 0 w 880872"/>
              <a:gd name="connsiteY4-150" fmla="*/ 7620 h 114909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0872" h="1149096">
                <a:moveTo>
                  <a:pt x="0" y="7620"/>
                </a:moveTo>
                <a:lnTo>
                  <a:pt x="863727" y="0"/>
                </a:lnTo>
                <a:lnTo>
                  <a:pt x="880872" y="1141476"/>
                </a:lnTo>
                <a:lnTo>
                  <a:pt x="5715" y="1149096"/>
                </a:lnTo>
                <a:lnTo>
                  <a:pt x="0" y="762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13" name="Thanh Yen Tran 0967 255 149 /081 811 4340 zalo / FB https://www.facebook.com/thanhyentrangiaoandientu">
            <a:hlinkClick r:id="" action="ppaction://hlinkshowjump?jump=nextslide"/>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611181" y="1165571"/>
            <a:ext cx="1095746" cy="108285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60000">
                                      <p:cBhvr>
                                        <p:cTn id="6" dur="500" fill="hold"/>
                                        <p:tgtEl>
                                          <p:spTgt spid="17"/>
                                        </p:tgtEl>
                                        <p:attrNameLst>
                                          <p:attrName>r</p:attrName>
                                        </p:attrNameLst>
                                      </p:cBhvr>
                                    </p:animRot>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24"/>
                                        </p:tgtEl>
                                        <p:attrNameLst>
                                          <p:attrName>r</p:attrName>
                                        </p:attrNameLst>
                                      </p:cBhvr>
                                    </p:animRot>
                                    <p:animRot by="-240000">
                                      <p:cBhvr>
                                        <p:cTn id="15" dur="200" fill="hold">
                                          <p:stCondLst>
                                            <p:cond delay="200"/>
                                          </p:stCondLst>
                                        </p:cTn>
                                        <p:tgtEl>
                                          <p:spTgt spid="24"/>
                                        </p:tgtEl>
                                        <p:attrNameLst>
                                          <p:attrName>r</p:attrName>
                                        </p:attrNameLst>
                                      </p:cBhvr>
                                    </p:animRot>
                                    <p:animRot by="240000">
                                      <p:cBhvr>
                                        <p:cTn id="16" dur="200" fill="hold">
                                          <p:stCondLst>
                                            <p:cond delay="400"/>
                                          </p:stCondLst>
                                        </p:cTn>
                                        <p:tgtEl>
                                          <p:spTgt spid="24"/>
                                        </p:tgtEl>
                                        <p:attrNameLst>
                                          <p:attrName>r</p:attrName>
                                        </p:attrNameLst>
                                      </p:cBhvr>
                                    </p:animRot>
                                    <p:animRot by="-240000">
                                      <p:cBhvr>
                                        <p:cTn id="17" dur="200" fill="hold">
                                          <p:stCondLst>
                                            <p:cond delay="600"/>
                                          </p:stCondLst>
                                        </p:cTn>
                                        <p:tgtEl>
                                          <p:spTgt spid="24"/>
                                        </p:tgtEl>
                                        <p:attrNameLst>
                                          <p:attrName>r</p:attrName>
                                        </p:attrNameLst>
                                      </p:cBhvr>
                                    </p:animRot>
                                    <p:animRot by="120000">
                                      <p:cBhvr>
                                        <p:cTn id="18" dur="200" fill="hold">
                                          <p:stCondLst>
                                            <p:cond delay="800"/>
                                          </p:stCondLst>
                                        </p:cTn>
                                        <p:tgtEl>
                                          <p:spTgt spid="24"/>
                                        </p:tgtEl>
                                        <p:attrNameLst>
                                          <p:attrName>r</p:attrName>
                                        </p:attrNameLst>
                                      </p:cBhvr>
                                    </p:animRot>
                                  </p:childTnLst>
                                </p:cTn>
                              </p:par>
                              <p:par>
                                <p:cTn id="19" presetID="0" presetClass="path" presetSubtype="0" accel="50000" decel="50000" fill="hold" nodeType="withEffect">
                                  <p:stCondLst>
                                    <p:cond delay="0"/>
                                  </p:stCondLst>
                                  <p:childTnLst>
                                    <p:animMotion origin="layout" path="M 1.875E-6 3.33333E-6 L 1.875E-6 3.33333E-6 C -0.00156 0.01018 -0.00209 0.0206 -0.00417 0.03125 C -0.00625 0.04027 -0.01094 0.05347 -0.0155 0.06365 C -0.02136 0.07662 -0.01797 0.06689 -0.02149 0.07847 C -0.02123 0.0824 -0.02057 0.08657 -0.02057 0.09051 C -0.02057 0.09305 -0.01654 0.09676 -0.02149 0.09768 C -0.02214 0.09791 -0.08242 0.09699 -0.08698 0.09676 C -0.10365 0.09722 -0.12018 0.09722 -0.13659 0.09768 C -0.14401 0.09814 -0.1513 0.09907 -0.15899 0.09977 C -0.16862 0.10046 -0.17826 0.10046 -0.18815 0.10115 L -0.22344 0.10324 L -0.278 0.10208 C -0.28386 0.10185 -0.29831 0.10115 -0.30612 0.10046 C -0.30847 0.10046 -0.31094 0.10046 -0.31315 0.10023 C -0.31771 0.1 -0.32201 0.09977 -0.3263 0.09977 C -0.34128 0.09838 -0.33828 0.10046 -0.34128 0.09745 " pathEditMode="relative" rAng="0" ptsTypes="AAAAAAAAAAAAAAAAA">
                                      <p:cBhvr>
                                        <p:cTn id="20" dur="2000" fill="hold"/>
                                        <p:tgtEl>
                                          <p:spTgt spid="24"/>
                                        </p:tgtEl>
                                        <p:attrNameLst>
                                          <p:attrName>ppt_x</p:attrName>
                                          <p:attrName>ppt_y</p:attrName>
                                        </p:attrNameLst>
                                      </p:cBhvr>
                                      <p:rCtr x="-17070" y="5162"/>
                                    </p:animMotion>
                                  </p:childTnLst>
                                  <p:subTnLst>
                                    <p:audio>
                                      <p:cMediaNode>
                                        <p:cTn display="0" masterRel="sameClick">
                                          <p:stCondLst>
                                            <p:cond evt="begin" delay="0">
                                              <p:tn val="19"/>
                                            </p:cond>
                                          </p:stCondLst>
                                          <p:endCondLst>
                                            <p:cond evt="onStopAudio" delay="0">
                                              <p:tgtEl>
                                                <p:sldTgt/>
                                              </p:tgtEl>
                                            </p:cond>
                                          </p:endCondLst>
                                        </p:cTn>
                                        <p:tgtEl>
                                          <p:sndTgt r:embed="rId5" name="Am-thanh-phep-thuat-www_nhacchuongvui_com.wav"/>
                                        </p:tgtEl>
                                      </p:cMediaNode>
                                    </p:audio>
                                  </p:subTnLst>
                                </p:cTn>
                              </p:par>
                            </p:childTnLst>
                          </p:cTn>
                        </p:par>
                        <p:par>
                          <p:cTn id="21" fill="hold">
                            <p:stCondLst>
                              <p:cond delay="500"/>
                            </p:stCondLst>
                            <p:childTnLst>
                              <p:par>
                                <p:cTn id="22" presetID="53" presetClass="exit" presetSubtype="32" fill="hold" nodeType="afterEffect">
                                  <p:stCondLst>
                                    <p:cond delay="0"/>
                                  </p:stCondLst>
                                  <p:childTnLst>
                                    <p:anim calcmode="lin" valueType="num">
                                      <p:cBhvr>
                                        <p:cTn id="23" dur="500"/>
                                        <p:tgtEl>
                                          <p:spTgt spid="24"/>
                                        </p:tgtEl>
                                        <p:attrNameLst>
                                          <p:attrName>ppt_w</p:attrName>
                                        </p:attrNameLst>
                                      </p:cBhvr>
                                      <p:tavLst>
                                        <p:tav tm="0">
                                          <p:val>
                                            <p:strVal val="ppt_w"/>
                                          </p:val>
                                        </p:tav>
                                        <p:tav tm="100000">
                                          <p:val>
                                            <p:fltVal val="0"/>
                                          </p:val>
                                        </p:tav>
                                      </p:tavLst>
                                    </p:anim>
                                    <p:anim calcmode="lin" valueType="num">
                                      <p:cBhvr>
                                        <p:cTn id="24" dur="500"/>
                                        <p:tgtEl>
                                          <p:spTgt spid="24"/>
                                        </p:tgtEl>
                                        <p:attrNameLst>
                                          <p:attrName>ppt_h</p:attrName>
                                        </p:attrNameLst>
                                      </p:cBhvr>
                                      <p:tavLst>
                                        <p:tav tm="0">
                                          <p:val>
                                            <p:strVal val="ppt_h"/>
                                          </p:val>
                                        </p:tav>
                                        <p:tav tm="100000">
                                          <p:val>
                                            <p:fltVal val="0"/>
                                          </p:val>
                                        </p:tav>
                                      </p:tavLst>
                                    </p:anim>
                                    <p:animEffect transition="out" filter="fade">
                                      <p:cBhvr>
                                        <p:cTn id="25" dur="500"/>
                                        <p:tgtEl>
                                          <p:spTgt spid="24"/>
                                        </p:tgtEl>
                                      </p:cBhvr>
                                    </p:animEffect>
                                    <p:set>
                                      <p:cBhvr>
                                        <p:cTn id="26" dur="1" fill="hold">
                                          <p:stCondLst>
                                            <p:cond delay="499"/>
                                          </p:stCondLst>
                                        </p:cTn>
                                        <p:tgtEl>
                                          <p:spTgt spid="24"/>
                                        </p:tgtEl>
                                        <p:attrNameLst>
                                          <p:attrName>style.visibility</p:attrName>
                                        </p:attrNameLst>
                                      </p:cBhvr>
                                      <p:to>
                                        <p:strVal val="hidden"/>
                                      </p:to>
                                    </p:set>
                                  </p:childTnLst>
                                </p:cTn>
                              </p:par>
                            </p:childTnLst>
                          </p:cTn>
                        </p:par>
                        <p:par>
                          <p:cTn id="27" fill="hold">
                            <p:stCondLst>
                              <p:cond delay="1000"/>
                            </p:stCondLst>
                            <p:childTnLst>
                              <p:par>
                                <p:cTn id="28" presetID="14" presetClass="exit" presetSubtype="10" fill="hold" grpId="0" nodeType="afterEffect">
                                  <p:stCondLst>
                                    <p:cond delay="0"/>
                                  </p:stCondLst>
                                  <p:childTnLst>
                                    <p:animEffect transition="out" filter="randombar(horizontal)">
                                      <p:cBhvr>
                                        <p:cTn id="29" dur="500"/>
                                        <p:tgtEl>
                                          <p:spTgt spid="35"/>
                                        </p:tgtEl>
                                      </p:cBhvr>
                                    </p:animEffect>
                                    <p:set>
                                      <p:cBhvr>
                                        <p:cTn id="30" dur="1" fill="hold">
                                          <p:stCondLst>
                                            <p:cond delay="499"/>
                                          </p:stCondLst>
                                        </p:cTn>
                                        <p:tgtEl>
                                          <p:spTgt spid="35"/>
                                        </p:tgtEl>
                                        <p:attrNameLst>
                                          <p:attrName>style.visibility</p:attrName>
                                        </p:attrNameLst>
                                      </p:cBhvr>
                                      <p:to>
                                        <p:strVal val="hidden"/>
                                      </p:to>
                                    </p:set>
                                  </p:childTnLst>
                                </p:cTn>
                              </p:par>
                              <p:par>
                                <p:cTn id="31" presetID="53" presetClass="entr" presetSubtype="16"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ppt_w</p:attrName>
                                        </p:attrNameLst>
                                      </p:cBhvr>
                                      <p:tavLst>
                                        <p:tav tm="0">
                                          <p:val>
                                            <p:fltVal val="0"/>
                                          </p:val>
                                        </p:tav>
                                        <p:tav tm="100000">
                                          <p:val>
                                            <p:strVal val="#ppt_w"/>
                                          </p:val>
                                        </p:tav>
                                      </p:tavLst>
                                    </p:anim>
                                    <p:anim calcmode="lin" valueType="num">
                                      <p:cBhvr>
                                        <p:cTn id="34" dur="500" fill="hold"/>
                                        <p:tgtEl>
                                          <p:spTgt spid="13"/>
                                        </p:tgtEl>
                                        <p:attrNameLst>
                                          <p:attrName>ppt_h</p:attrName>
                                        </p:attrNameLst>
                                      </p:cBhvr>
                                      <p:tavLst>
                                        <p:tav tm="0">
                                          <p:val>
                                            <p:fltVal val="0"/>
                                          </p:val>
                                        </p:tav>
                                        <p:tav tm="100000">
                                          <p:val>
                                            <p:strVal val="#ppt_h"/>
                                          </p:val>
                                        </p:tav>
                                      </p:tavLst>
                                    </p:anim>
                                    <p:animEffect transition="in" filter="fade">
                                      <p:cBhvr>
                                        <p:cTn id="35" dur="500"/>
                                        <p:tgtEl>
                                          <p:spTgt spid="13"/>
                                        </p:tgtEl>
                                      </p:cBhvr>
                                    </p:animEffect>
                                  </p:childTnLst>
                                </p:cTn>
                              </p:par>
                              <p:par>
                                <p:cTn id="36" presetID="32" presetClass="emph" presetSubtype="0" repeatCount="indefinite" fill="hold" nodeType="withEffect">
                                  <p:stCondLst>
                                    <p:cond delay="0"/>
                                  </p:stCondLst>
                                  <p:childTnLst>
                                    <p:animRot by="120000">
                                      <p:cBhvr>
                                        <p:cTn id="37" dur="100" fill="hold">
                                          <p:stCondLst>
                                            <p:cond delay="0"/>
                                          </p:stCondLst>
                                        </p:cTn>
                                        <p:tgtEl>
                                          <p:spTgt spid="13"/>
                                        </p:tgtEl>
                                        <p:attrNameLst>
                                          <p:attrName>r</p:attrName>
                                        </p:attrNameLst>
                                      </p:cBhvr>
                                    </p:animRot>
                                    <p:animRot by="-240000">
                                      <p:cBhvr>
                                        <p:cTn id="38" dur="200" fill="hold">
                                          <p:stCondLst>
                                            <p:cond delay="200"/>
                                          </p:stCondLst>
                                        </p:cTn>
                                        <p:tgtEl>
                                          <p:spTgt spid="13"/>
                                        </p:tgtEl>
                                        <p:attrNameLst>
                                          <p:attrName>r</p:attrName>
                                        </p:attrNameLst>
                                      </p:cBhvr>
                                    </p:animRot>
                                    <p:animRot by="240000">
                                      <p:cBhvr>
                                        <p:cTn id="39" dur="200" fill="hold">
                                          <p:stCondLst>
                                            <p:cond delay="400"/>
                                          </p:stCondLst>
                                        </p:cTn>
                                        <p:tgtEl>
                                          <p:spTgt spid="13"/>
                                        </p:tgtEl>
                                        <p:attrNameLst>
                                          <p:attrName>r</p:attrName>
                                        </p:attrNameLst>
                                      </p:cBhvr>
                                    </p:animRot>
                                    <p:animRot by="-240000">
                                      <p:cBhvr>
                                        <p:cTn id="40" dur="200" fill="hold">
                                          <p:stCondLst>
                                            <p:cond delay="600"/>
                                          </p:stCondLst>
                                        </p:cTn>
                                        <p:tgtEl>
                                          <p:spTgt spid="13"/>
                                        </p:tgtEl>
                                        <p:attrNameLst>
                                          <p:attrName>r</p:attrName>
                                        </p:attrNameLst>
                                      </p:cBhvr>
                                    </p:animRot>
                                    <p:animRot by="120000">
                                      <p:cBhvr>
                                        <p:cTn id="41" dur="200" fill="hold">
                                          <p:stCondLst>
                                            <p:cond delay="800"/>
                                          </p:stCondLst>
                                        </p:cTn>
                                        <p:tgtEl>
                                          <p:spTgt spid="1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27"/>
                </p:tgtEl>
              </p:cMediaNode>
            </p:audio>
          </p:childTnLst>
        </p:cTn>
      </p:par>
    </p:tnLst>
    <p:bldLst>
      <p:bldP spid="35" grpId="0" animBg="1"/>
    </p:bld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t="3436" b="343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6">
            <a:clrChange>
              <a:clrFrom>
                <a:srgbClr val="FFFFFF"/>
              </a:clrFrom>
              <a:clrTo>
                <a:srgbClr val="FFFFFF">
                  <a:alpha val="0"/>
                </a:srgbClr>
              </a:clrTo>
            </a:clrChange>
          </a:blip>
          <a:stretch>
            <a:fillRect/>
          </a:stretch>
        </p:blipFill>
        <p:spPr>
          <a:xfrm>
            <a:off x="462842" y="1000768"/>
            <a:ext cx="5892087" cy="3871943"/>
          </a:xfrm>
          <a:prstGeom prst="rect">
            <a:avLst/>
          </a:prstGeom>
        </p:spPr>
      </p:pic>
      <p:sp>
        <p:nvSpPr>
          <p:cNvPr id="6" name="TextBox 5"/>
          <p:cNvSpPr txBox="1"/>
          <p:nvPr/>
        </p:nvSpPr>
        <p:spPr>
          <a:xfrm>
            <a:off x="1054619" y="1300968"/>
            <a:ext cx="4894561" cy="707886"/>
          </a:xfrm>
          <a:prstGeom prst="rect">
            <a:avLst/>
          </a:prstGeom>
          <a:noFill/>
        </p:spPr>
        <p:txBody>
          <a:bodyPr wrap="square" rtlCol="0">
            <a:spAutoFit/>
          </a:bodyPr>
          <a:lstStyle/>
          <a:p>
            <a:pPr defTabSz="685800">
              <a:buClrTx/>
            </a:pPr>
            <a:r>
              <a:rPr lang="en-US" sz="20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2. </a:t>
            </a:r>
            <a:r>
              <a:rPr lang="en-US" sz="2000" dirty="0">
                <a:solidFill>
                  <a:srgbClr val="FF0000"/>
                </a:solidFill>
              </a:rPr>
              <a:t>Mark says that he lives in a __________ with his parents and brother.</a:t>
            </a:r>
            <a:r>
              <a:rPr lang="en-US" sz="2000" b="1" kern="1200" dirty="0">
                <a:solidFill>
                  <a:srgbClr val="FF0000"/>
                </a:solidFill>
                <a:latin typeface="Tahoma" panose="020B0604030504040204" pitchFamily="34" charset="0"/>
                <a:ea typeface="Tahoma" panose="020B0604030504040204" pitchFamily="34" charset="0"/>
                <a:cs typeface="Tahoma" panose="020B0604030504040204" pitchFamily="34" charset="0"/>
              </a:rPr>
              <a:t> </a:t>
            </a:r>
          </a:p>
        </p:txBody>
      </p:sp>
      <p:sp>
        <p:nvSpPr>
          <p:cNvPr id="7" name="Thanh Yen Tran 0967 255 149 /081 811 4340 zalo / FB https://www.facebook.com/thanhyentrangiaoandientu"/>
          <p:cNvSpPr/>
          <p:nvPr/>
        </p:nvSpPr>
        <p:spPr>
          <a:xfrm>
            <a:off x="3472170" y="2294850"/>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rgbClr val="0070C0"/>
                </a:solidFill>
              </a:rPr>
              <a:t>B. </a:t>
            </a:r>
            <a:r>
              <a:rPr lang="en-US" sz="2000">
                <a:solidFill>
                  <a:srgbClr val="0070C0"/>
                </a:solidFill>
              </a:rPr>
              <a:t>nuclear family</a:t>
            </a:r>
            <a:endParaRPr lang="en-US" sz="2000" b="1" kern="120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a:p>
            <a:pPr defTabSz="685800">
              <a:buClrTx/>
            </a:pPr>
            <a:endParaRPr lang="en-US" sz="18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8" name="Thanh Yen Tran 0967 255 149 /081 811 4340 zalo / FB https://www.facebook.com/thanhyentrangiaoandientu"/>
          <p:cNvSpPr/>
          <p:nvPr/>
        </p:nvSpPr>
        <p:spPr>
          <a:xfrm>
            <a:off x="950121" y="3318360"/>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rgbClr val="0070C0"/>
                </a:solidFill>
              </a:rPr>
              <a:t>C. friendly home</a:t>
            </a:r>
            <a:endParaRPr lang="en-US" sz="20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9" name="Thanh Yen Tran 0967 255 149 /081 811 4340 zalo / FB https://www.facebook.com/thanhyentrangiaoandientu"/>
          <p:cNvSpPr/>
          <p:nvPr/>
        </p:nvSpPr>
        <p:spPr>
          <a:xfrm>
            <a:off x="3477063" y="3323432"/>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400">
                <a:solidFill>
                  <a:srgbClr val="0070C0"/>
                </a:solidFill>
              </a:rPr>
              <a:t>D. local family</a:t>
            </a:r>
            <a:endParaRPr lang="en-US" sz="21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0" name="Thanh Yen Tran 0967 255 149 /081 811 4340 zalo / FB https://www.facebook.com/thanhyentrangiaoandientu"/>
          <p:cNvSpPr/>
          <p:nvPr/>
        </p:nvSpPr>
        <p:spPr>
          <a:xfrm>
            <a:off x="956981" y="2267436"/>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400">
                <a:solidFill>
                  <a:srgbClr val="0070C0"/>
                </a:solidFill>
              </a:rPr>
              <a:t>A. small group</a:t>
            </a:r>
            <a:endParaRPr lang="en-US" sz="21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12" name="Picture 4" descr="Káº¿t quáº£ hÃ¬nh áº£nh cho right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57561" y="2697337"/>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67906" y="3731779"/>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77748" y="2731099"/>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57561" y="3736851"/>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6" name="Thanh Yen Tran 0967 255 149 /081 811 4340 zalo / FB https://www.facebook.com/thanhyentrangiaoandientu"/>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746787" y="852529"/>
            <a:ext cx="2528909" cy="248828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10">
            <a:clrChange>
              <a:clrFrom>
                <a:srgbClr val="FFFFFF"/>
              </a:clrFrom>
              <a:clrTo>
                <a:srgbClr val="FFFFFF">
                  <a:alpha val="0"/>
                </a:srgbClr>
              </a:clrTo>
            </a:clrChange>
          </a:blip>
          <a:stretch>
            <a:fillRect/>
          </a:stretch>
        </p:blipFill>
        <p:spPr>
          <a:xfrm>
            <a:off x="5598856" y="3564345"/>
            <a:ext cx="2727527" cy="15318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180000">
                                      <p:cBhvr>
                                        <p:cTn id="6" dur="2000" fill="hold"/>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9"/>
                                        </p:tgtEl>
                                        <p:attrNameLst>
                                          <p:attrName>fillcolor</p:attrName>
                                        </p:attrNameLst>
                                      </p:cBhvr>
                                      <p:to>
                                        <a:srgbClr val="FF7C80"/>
                                      </p:to>
                                    </p:animClr>
                                    <p:set>
                                      <p:cBhvr>
                                        <p:cTn id="12" dur="200" fill="hold"/>
                                        <p:tgtEl>
                                          <p:spTgt spid="9"/>
                                        </p:tgtEl>
                                        <p:attrNameLst>
                                          <p:attrName>fill.type</p:attrName>
                                        </p:attrNameLst>
                                      </p:cBhvr>
                                      <p:to>
                                        <p:strVal val="solid"/>
                                      </p:to>
                                    </p:set>
                                    <p:set>
                                      <p:cBhvr>
                                        <p:cTn id="13" dur="200" fill="hold"/>
                                        <p:tgtEl>
                                          <p:spTgt spid="9"/>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3" name="Am-thanh-tra-loi-sai-www_nhacchuongvui_com.wav"/>
                                        </p:tgtEl>
                                      </p:cMediaNode>
                                    </p:audio>
                                  </p:sub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 presetClass="entr" presetSubtype="0"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3" name="Am-thanh-tra-loi-sai-www_nhacchuongvui_com.wav"/>
                                        </p:tgtEl>
                                      </p:cMediaNode>
                                    </p:audio>
                                  </p:subTnLst>
                                </p:cTn>
                              </p:par>
                            </p:childTnLst>
                          </p:cTn>
                        </p:par>
                        <p:par>
                          <p:cTn id="20" fill="hold">
                            <p:stCondLst>
                              <p:cond delay="1000"/>
                            </p:stCondLst>
                            <p:childTnLst>
                              <p:par>
                                <p:cTn id="21" presetID="10" presetClass="exit" presetSubtype="0" fill="hold" nodeType="afterEffect">
                                  <p:stCondLst>
                                    <p:cond delay="1500"/>
                                  </p:stCondLst>
                                  <p:childTnLst>
                                    <p:animEffect transition="out" filter="fade">
                                      <p:cBhvr>
                                        <p:cTn id="22" dur="500"/>
                                        <p:tgtEl>
                                          <p:spTgt spid="16"/>
                                        </p:tgtEl>
                                      </p:cBhvr>
                                    </p:animEffect>
                                    <p:set>
                                      <p:cBhvr>
                                        <p:cTn id="23"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7"/>
                                        </p:tgtEl>
                                        <p:attrNameLst>
                                          <p:attrName>fillcolor</p:attrName>
                                        </p:attrNameLst>
                                      </p:cBhvr>
                                      <p:to>
                                        <a:srgbClr val="00FF00"/>
                                      </p:to>
                                    </p:animClr>
                                    <p:set>
                                      <p:cBhvr>
                                        <p:cTn id="29" dur="200" fill="hold"/>
                                        <p:tgtEl>
                                          <p:spTgt spid="7"/>
                                        </p:tgtEl>
                                        <p:attrNameLst>
                                          <p:attrName>fill.type</p:attrName>
                                        </p:attrNameLst>
                                      </p:cBhvr>
                                      <p:to>
                                        <p:strVal val="solid"/>
                                      </p:to>
                                    </p:set>
                                    <p:set>
                                      <p:cBhvr>
                                        <p:cTn id="30" dur="20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4"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Am-thanh-tra-loi-dung-www_nhacchuongvui_com.wav"/>
                                        </p:tgtEl>
                                      </p:cMediaNode>
                                    </p:audio>
                                  </p:subTnLst>
                                </p:cTn>
                              </p:par>
                            </p:childTnLst>
                          </p:cTn>
                        </p:par>
                      </p:childTnLst>
                    </p:cTn>
                  </p:par>
                </p:childTnLst>
              </p:cTn>
              <p:nextCondLst>
                <p:cond evt="onClick" delay="0">
                  <p:tgtEl>
                    <p:spTgt spid="7"/>
                  </p:tgtEl>
                </p:cond>
              </p:nextCondLst>
            </p:seq>
            <p:seq concurrent="1" nextAc="seek">
              <p:cTn id="33" restart="whenNotActive" fill="hold" evtFilter="cancelBubble" nodeType="interactiveSeq">
                <p:stCondLst>
                  <p:cond evt="onClick" delay="0">
                    <p:tgtEl>
                      <p:spTgt spid="10"/>
                    </p:tgtEl>
                  </p:cond>
                </p:stCondLst>
                <p:endSync evt="end" delay="0">
                  <p:rtn val="all"/>
                </p:endSync>
                <p:childTnLst>
                  <p:par>
                    <p:cTn id="34" fill="hold">
                      <p:stCondLst>
                        <p:cond delay="0"/>
                      </p:stCondLst>
                      <p:childTnLst>
                        <p:par>
                          <p:cTn id="35" fill="hold">
                            <p:stCondLst>
                              <p:cond delay="0"/>
                            </p:stCondLst>
                            <p:childTnLst>
                              <p:par>
                                <p:cTn id="36" presetID="1" presetClass="emph" presetSubtype="2" repeatCount="4000" fill="hold" nodeType="clickEffect">
                                  <p:stCondLst>
                                    <p:cond delay="0"/>
                                  </p:stCondLst>
                                  <p:childTnLst>
                                    <p:animClr clrSpc="rgb" dir="cw">
                                      <p:cBhvr>
                                        <p:cTn id="37" dur="200" fill="hold"/>
                                        <p:tgtEl>
                                          <p:spTgt spid="10"/>
                                        </p:tgtEl>
                                        <p:attrNameLst>
                                          <p:attrName>fillcolor</p:attrName>
                                        </p:attrNameLst>
                                      </p:cBhvr>
                                      <p:to>
                                        <a:srgbClr val="FF7C80"/>
                                      </p:to>
                                    </p:animClr>
                                    <p:set>
                                      <p:cBhvr>
                                        <p:cTn id="38" dur="200" fill="hold"/>
                                        <p:tgtEl>
                                          <p:spTgt spid="10"/>
                                        </p:tgtEl>
                                        <p:attrNameLst>
                                          <p:attrName>fill.type</p:attrName>
                                        </p:attrNameLst>
                                      </p:cBhvr>
                                      <p:to>
                                        <p:strVal val="solid"/>
                                      </p:to>
                                    </p:set>
                                    <p:set>
                                      <p:cBhvr>
                                        <p:cTn id="39" dur="200" fill="hold"/>
                                        <p:tgtEl>
                                          <p:spTgt spid="10"/>
                                        </p:tgtEl>
                                        <p:attrNameLst>
                                          <p:attrName>fill.on</p:attrName>
                                        </p:attrNameLst>
                                      </p:cBhvr>
                                      <p:to>
                                        <p:strVal val="true"/>
                                      </p:to>
                                    </p:set>
                                  </p:childTnLst>
                                  <p:subTnLst>
                                    <p:audio>
                                      <p:cMediaNode>
                                        <p:cTn display="0" masterRel="sameClick">
                                          <p:stCondLst>
                                            <p:cond evt="begin" delay="0">
                                              <p:tn val="36"/>
                                            </p:cond>
                                          </p:stCondLst>
                                          <p:endCondLst>
                                            <p:cond evt="onStopAudio" delay="0">
                                              <p:tgtEl>
                                                <p:sldTgt/>
                                              </p:tgtEl>
                                            </p:cond>
                                          </p:endCondLst>
                                        </p:cTn>
                                        <p:tgtEl>
                                          <p:sndTgt r:embed="rId3" name="Am-thanh-tra-loi-sai-www_nhacchuongvui_com.wav"/>
                                        </p:tgtEl>
                                      </p:cMediaNode>
                                    </p:audio>
                                  </p:sub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Am-thanh-tra-loi-sai-www_nhacchuongvui_com.wav"/>
                                        </p:tgtEl>
                                      </p:cMediaNode>
                                    </p:audio>
                                  </p:subTnLst>
                                </p:cTn>
                              </p:par>
                            </p:childTnLst>
                          </p:cTn>
                        </p:par>
                        <p:par>
                          <p:cTn id="46" fill="hold">
                            <p:stCondLst>
                              <p:cond delay="1000"/>
                            </p:stCondLst>
                            <p:childTnLst>
                              <p:par>
                                <p:cTn id="47" presetID="10" presetClass="exit" presetSubtype="0" fill="hold" nodeType="afterEffect">
                                  <p:stCondLst>
                                    <p:cond delay="1500"/>
                                  </p:stCondLst>
                                  <p:childTnLst>
                                    <p:animEffect transition="out" filter="fade">
                                      <p:cBhvr>
                                        <p:cTn id="48" dur="500"/>
                                        <p:tgtEl>
                                          <p:spTgt spid="16"/>
                                        </p:tgtEl>
                                      </p:cBhvr>
                                    </p:animEffect>
                                    <p:set>
                                      <p:cBhvr>
                                        <p:cTn id="49"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1" presetClass="emph" presetSubtype="2" repeatCount="4000" fill="hold" nodeType="clickEffect">
                                  <p:stCondLst>
                                    <p:cond delay="0"/>
                                  </p:stCondLst>
                                  <p:childTnLst>
                                    <p:animClr clrSpc="rgb" dir="cw">
                                      <p:cBhvr>
                                        <p:cTn id="54" dur="200" fill="hold"/>
                                        <p:tgtEl>
                                          <p:spTgt spid="8"/>
                                        </p:tgtEl>
                                        <p:attrNameLst>
                                          <p:attrName>fillcolor</p:attrName>
                                        </p:attrNameLst>
                                      </p:cBhvr>
                                      <p:to>
                                        <a:srgbClr val="FF7C80"/>
                                      </p:to>
                                    </p:animClr>
                                    <p:set>
                                      <p:cBhvr>
                                        <p:cTn id="55" dur="200" fill="hold"/>
                                        <p:tgtEl>
                                          <p:spTgt spid="8"/>
                                        </p:tgtEl>
                                        <p:attrNameLst>
                                          <p:attrName>fill.type</p:attrName>
                                        </p:attrNameLst>
                                      </p:cBhvr>
                                      <p:to>
                                        <p:strVal val="solid"/>
                                      </p:to>
                                    </p:set>
                                    <p:set>
                                      <p:cBhvr>
                                        <p:cTn id="56" dur="200" fill="hold"/>
                                        <p:tgtEl>
                                          <p:spTgt spid="8"/>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Am-thanh-tra-loi-sai-www_nhacchuongvui_com.wav"/>
                                        </p:tgtEl>
                                      </p:cMediaNode>
                                    </p:audio>
                                  </p:sub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Am-thanh-tra-loi-sai-www_nhacchuongvui_com.wav"/>
                                        </p:tgtEl>
                                      </p:cMediaNode>
                                    </p:audio>
                                  </p:subTnLst>
                                </p:cTn>
                              </p:par>
                            </p:childTnLst>
                          </p:cTn>
                        </p:par>
                        <p:par>
                          <p:cTn id="63" fill="hold">
                            <p:stCondLst>
                              <p:cond delay="1000"/>
                            </p:stCondLst>
                            <p:childTnLst>
                              <p:par>
                                <p:cTn id="64" presetID="10" presetClass="exit" presetSubtype="0" fill="hold" nodeType="afterEffect">
                                  <p:stCondLst>
                                    <p:cond delay="1500"/>
                                  </p:stCondLst>
                                  <p:childTnLst>
                                    <p:animEffect transition="out" filter="fade">
                                      <p:cBhvr>
                                        <p:cTn id="65" dur="500"/>
                                        <p:tgtEl>
                                          <p:spTgt spid="16"/>
                                        </p:tgtEl>
                                      </p:cBhvr>
                                    </p:animEffect>
                                    <p:set>
                                      <p:cBhvr>
                                        <p:cTn id="6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59"/>
        <p:cNvGrpSpPr/>
        <p:nvPr/>
      </p:nvGrpSpPr>
      <p:grpSpPr>
        <a:xfrm>
          <a:off x="0" y="0"/>
          <a:ext cx="0" cy="0"/>
          <a:chOff x="0" y="0"/>
          <a:chExt cx="0" cy="0"/>
        </a:xfrm>
      </p:grpSpPr>
      <p:grpSp>
        <p:nvGrpSpPr>
          <p:cNvPr id="762" name="Google Shape;762;p32"/>
          <p:cNvGrpSpPr/>
          <p:nvPr/>
        </p:nvGrpSpPr>
        <p:grpSpPr>
          <a:xfrm>
            <a:off x="5129255" y="2124215"/>
            <a:ext cx="5205277" cy="3474642"/>
            <a:chOff x="5129255" y="2124215"/>
            <a:chExt cx="5205277" cy="3474642"/>
          </a:xfrm>
        </p:grpSpPr>
        <p:grpSp>
          <p:nvGrpSpPr>
            <p:cNvPr id="763" name="Google Shape;763;p32"/>
            <p:cNvGrpSpPr/>
            <p:nvPr/>
          </p:nvGrpSpPr>
          <p:grpSpPr>
            <a:xfrm>
              <a:off x="5129255" y="2571846"/>
              <a:ext cx="5205277" cy="3027012"/>
              <a:chOff x="4727275" y="2304100"/>
              <a:chExt cx="5665299" cy="3294527"/>
            </a:xfrm>
          </p:grpSpPr>
          <p:sp>
            <p:nvSpPr>
              <p:cNvPr id="764" name="Google Shape;764;p32"/>
              <p:cNvSpPr/>
              <p:nvPr/>
            </p:nvSpPr>
            <p:spPr>
              <a:xfrm>
                <a:off x="4727275" y="2304100"/>
                <a:ext cx="5391399" cy="3142127"/>
              </a:xfrm>
              <a:custGeom>
                <a:avLst/>
                <a:gdLst/>
                <a:ahLst/>
                <a:cxnLst/>
                <a:rect l="l" t="t" r="r" b="b"/>
                <a:pathLst>
                  <a:path w="252495" h="147155" extrusionOk="0">
                    <a:moveTo>
                      <a:pt x="69126" y="0"/>
                    </a:moveTo>
                    <a:cubicBezTo>
                      <a:pt x="64849" y="0"/>
                      <a:pt x="60598" y="349"/>
                      <a:pt x="56425" y="1096"/>
                    </a:cubicBezTo>
                    <a:cubicBezTo>
                      <a:pt x="36635" y="4611"/>
                      <a:pt x="20407" y="17941"/>
                      <a:pt x="18466" y="35631"/>
                    </a:cubicBezTo>
                    <a:cubicBezTo>
                      <a:pt x="17599" y="43642"/>
                      <a:pt x="26501" y="57771"/>
                      <a:pt x="23693" y="65372"/>
                    </a:cubicBezTo>
                    <a:cubicBezTo>
                      <a:pt x="20840" y="73064"/>
                      <a:pt x="1" y="96665"/>
                      <a:pt x="526" y="114629"/>
                    </a:cubicBezTo>
                    <a:cubicBezTo>
                      <a:pt x="1028" y="132501"/>
                      <a:pt x="5821" y="138070"/>
                      <a:pt x="12600" y="147155"/>
                    </a:cubicBezTo>
                    <a:lnTo>
                      <a:pt x="234074" y="147155"/>
                    </a:lnTo>
                    <a:cubicBezTo>
                      <a:pt x="238297" y="137933"/>
                      <a:pt x="241607" y="130584"/>
                      <a:pt x="236653" y="118486"/>
                    </a:cubicBezTo>
                    <a:cubicBezTo>
                      <a:pt x="232705" y="108831"/>
                      <a:pt x="243433" y="100865"/>
                      <a:pt x="247587" y="91872"/>
                    </a:cubicBezTo>
                    <a:cubicBezTo>
                      <a:pt x="251284" y="83860"/>
                      <a:pt x="252494" y="74251"/>
                      <a:pt x="251604" y="65509"/>
                    </a:cubicBezTo>
                    <a:cubicBezTo>
                      <a:pt x="250371" y="53617"/>
                      <a:pt x="244437" y="41679"/>
                      <a:pt x="234188" y="33166"/>
                    </a:cubicBezTo>
                    <a:cubicBezTo>
                      <a:pt x="221815" y="22878"/>
                      <a:pt x="204526" y="18545"/>
                      <a:pt x="187518" y="18545"/>
                    </a:cubicBezTo>
                    <a:cubicBezTo>
                      <a:pt x="182564" y="18545"/>
                      <a:pt x="177635" y="18912"/>
                      <a:pt x="172857" y="19607"/>
                    </a:cubicBezTo>
                    <a:cubicBezTo>
                      <a:pt x="165178" y="20716"/>
                      <a:pt x="157534" y="22579"/>
                      <a:pt x="149717" y="22579"/>
                    </a:cubicBezTo>
                    <a:cubicBezTo>
                      <a:pt x="148517" y="22579"/>
                      <a:pt x="147314" y="22535"/>
                      <a:pt x="146105" y="22438"/>
                    </a:cubicBezTo>
                    <a:cubicBezTo>
                      <a:pt x="132867" y="21411"/>
                      <a:pt x="121180" y="14243"/>
                      <a:pt x="109128" y="8971"/>
                    </a:cubicBezTo>
                    <a:cubicBezTo>
                      <a:pt x="96639" y="3534"/>
                      <a:pt x="82748" y="0"/>
                      <a:pt x="69126" y="0"/>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2"/>
              <p:cNvSpPr/>
              <p:nvPr/>
            </p:nvSpPr>
            <p:spPr>
              <a:xfrm>
                <a:off x="5001175" y="2456500"/>
                <a:ext cx="5391399" cy="3142127"/>
              </a:xfrm>
              <a:custGeom>
                <a:avLst/>
                <a:gdLst/>
                <a:ahLst/>
                <a:cxnLst/>
                <a:rect l="l" t="t" r="r" b="b"/>
                <a:pathLst>
                  <a:path w="252495" h="147155" extrusionOk="0">
                    <a:moveTo>
                      <a:pt x="69126" y="0"/>
                    </a:moveTo>
                    <a:cubicBezTo>
                      <a:pt x="64849" y="0"/>
                      <a:pt x="60598" y="349"/>
                      <a:pt x="56425" y="1096"/>
                    </a:cubicBezTo>
                    <a:cubicBezTo>
                      <a:pt x="36635" y="4611"/>
                      <a:pt x="20407" y="17941"/>
                      <a:pt x="18466" y="35631"/>
                    </a:cubicBezTo>
                    <a:cubicBezTo>
                      <a:pt x="17599" y="43642"/>
                      <a:pt x="26501" y="57771"/>
                      <a:pt x="23693" y="65372"/>
                    </a:cubicBezTo>
                    <a:cubicBezTo>
                      <a:pt x="20840" y="73064"/>
                      <a:pt x="1" y="96665"/>
                      <a:pt x="526" y="114629"/>
                    </a:cubicBezTo>
                    <a:cubicBezTo>
                      <a:pt x="1028" y="132501"/>
                      <a:pt x="5821" y="138070"/>
                      <a:pt x="12600" y="147155"/>
                    </a:cubicBezTo>
                    <a:lnTo>
                      <a:pt x="234074" y="147155"/>
                    </a:lnTo>
                    <a:cubicBezTo>
                      <a:pt x="238297" y="137933"/>
                      <a:pt x="241607" y="130584"/>
                      <a:pt x="236653" y="118486"/>
                    </a:cubicBezTo>
                    <a:cubicBezTo>
                      <a:pt x="232705" y="108831"/>
                      <a:pt x="243433" y="100865"/>
                      <a:pt x="247587" y="91872"/>
                    </a:cubicBezTo>
                    <a:cubicBezTo>
                      <a:pt x="251284" y="83860"/>
                      <a:pt x="252494" y="74251"/>
                      <a:pt x="251604" y="65509"/>
                    </a:cubicBezTo>
                    <a:cubicBezTo>
                      <a:pt x="250371" y="53617"/>
                      <a:pt x="244437" y="41679"/>
                      <a:pt x="234188" y="33166"/>
                    </a:cubicBezTo>
                    <a:cubicBezTo>
                      <a:pt x="221815" y="22878"/>
                      <a:pt x="204526" y="18545"/>
                      <a:pt x="187518" y="18545"/>
                    </a:cubicBezTo>
                    <a:cubicBezTo>
                      <a:pt x="182564" y="18545"/>
                      <a:pt x="177635" y="18912"/>
                      <a:pt x="172857" y="19607"/>
                    </a:cubicBezTo>
                    <a:cubicBezTo>
                      <a:pt x="165178" y="20716"/>
                      <a:pt x="157534" y="22579"/>
                      <a:pt x="149717" y="22579"/>
                    </a:cubicBezTo>
                    <a:cubicBezTo>
                      <a:pt x="148517" y="22579"/>
                      <a:pt x="147314" y="22535"/>
                      <a:pt x="146105" y="22438"/>
                    </a:cubicBezTo>
                    <a:cubicBezTo>
                      <a:pt x="132867" y="21411"/>
                      <a:pt x="121180" y="14243"/>
                      <a:pt x="109128" y="8971"/>
                    </a:cubicBezTo>
                    <a:cubicBezTo>
                      <a:pt x="96639" y="3534"/>
                      <a:pt x="82748" y="0"/>
                      <a:pt x="69126" y="0"/>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 name="Google Shape;766;p32"/>
            <p:cNvGrpSpPr/>
            <p:nvPr/>
          </p:nvGrpSpPr>
          <p:grpSpPr>
            <a:xfrm>
              <a:off x="6182907" y="2124215"/>
              <a:ext cx="3097991" cy="3212190"/>
              <a:chOff x="6605307" y="2566184"/>
              <a:chExt cx="2675988" cy="2774631"/>
            </a:xfrm>
          </p:grpSpPr>
          <p:sp>
            <p:nvSpPr>
              <p:cNvPr id="767" name="Google Shape;767;p32"/>
              <p:cNvSpPr/>
              <p:nvPr/>
            </p:nvSpPr>
            <p:spPr>
              <a:xfrm>
                <a:off x="6713275" y="2566184"/>
                <a:ext cx="1654914" cy="1523909"/>
              </a:xfrm>
              <a:custGeom>
                <a:avLst/>
                <a:gdLst/>
                <a:ahLst/>
                <a:cxnLst/>
                <a:rect l="l" t="t" r="r" b="b"/>
                <a:pathLst>
                  <a:path w="79205" h="72935" extrusionOk="0">
                    <a:moveTo>
                      <a:pt x="57403" y="18834"/>
                    </a:moveTo>
                    <a:lnTo>
                      <a:pt x="57403" y="19023"/>
                    </a:lnTo>
                    <a:lnTo>
                      <a:pt x="57371" y="18834"/>
                    </a:lnTo>
                    <a:close/>
                    <a:moveTo>
                      <a:pt x="38600" y="0"/>
                    </a:moveTo>
                    <a:cubicBezTo>
                      <a:pt x="37757" y="0"/>
                      <a:pt x="36913" y="71"/>
                      <a:pt x="36074" y="215"/>
                    </a:cubicBezTo>
                    <a:cubicBezTo>
                      <a:pt x="32829" y="688"/>
                      <a:pt x="29710" y="2011"/>
                      <a:pt x="26780" y="3649"/>
                    </a:cubicBezTo>
                    <a:cubicBezTo>
                      <a:pt x="21802" y="6453"/>
                      <a:pt x="17234" y="10328"/>
                      <a:pt x="13863" y="15337"/>
                    </a:cubicBezTo>
                    <a:cubicBezTo>
                      <a:pt x="10334" y="20599"/>
                      <a:pt x="8444" y="26774"/>
                      <a:pt x="8475" y="33075"/>
                    </a:cubicBezTo>
                    <a:cubicBezTo>
                      <a:pt x="8601" y="39911"/>
                      <a:pt x="10712" y="46590"/>
                      <a:pt x="7688" y="52923"/>
                    </a:cubicBezTo>
                    <a:cubicBezTo>
                      <a:pt x="5356" y="57806"/>
                      <a:pt x="1198" y="61681"/>
                      <a:pt x="316" y="67383"/>
                    </a:cubicBezTo>
                    <a:cubicBezTo>
                      <a:pt x="1" y="69242"/>
                      <a:pt x="316" y="71574"/>
                      <a:pt x="1828" y="72456"/>
                    </a:cubicBezTo>
                    <a:cubicBezTo>
                      <a:pt x="2394" y="72752"/>
                      <a:pt x="3029" y="72910"/>
                      <a:pt x="3675" y="72910"/>
                    </a:cubicBezTo>
                    <a:cubicBezTo>
                      <a:pt x="3783" y="72910"/>
                      <a:pt x="3893" y="72906"/>
                      <a:pt x="4002" y="72897"/>
                    </a:cubicBezTo>
                    <a:cubicBezTo>
                      <a:pt x="6058" y="72923"/>
                      <a:pt x="8114" y="72935"/>
                      <a:pt x="10169" y="72935"/>
                    </a:cubicBezTo>
                    <a:cubicBezTo>
                      <a:pt x="28259" y="72935"/>
                      <a:pt x="46284" y="71984"/>
                      <a:pt x="64334" y="70881"/>
                    </a:cubicBezTo>
                    <a:cubicBezTo>
                      <a:pt x="67484" y="70755"/>
                      <a:pt x="70666" y="70439"/>
                      <a:pt x="73785" y="69967"/>
                    </a:cubicBezTo>
                    <a:cubicBezTo>
                      <a:pt x="75865" y="69589"/>
                      <a:pt x="78259" y="68707"/>
                      <a:pt x="78826" y="66407"/>
                    </a:cubicBezTo>
                    <a:cubicBezTo>
                      <a:pt x="79204" y="64611"/>
                      <a:pt x="78353" y="62784"/>
                      <a:pt x="77345" y="61366"/>
                    </a:cubicBezTo>
                    <a:cubicBezTo>
                      <a:pt x="76337" y="59917"/>
                      <a:pt x="75108" y="58625"/>
                      <a:pt x="74573" y="56892"/>
                    </a:cubicBezTo>
                    <a:cubicBezTo>
                      <a:pt x="73596" y="53805"/>
                      <a:pt x="75077" y="50591"/>
                      <a:pt x="75739" y="47441"/>
                    </a:cubicBezTo>
                    <a:cubicBezTo>
                      <a:pt x="76621" y="42999"/>
                      <a:pt x="75833" y="38430"/>
                      <a:pt x="73596" y="34492"/>
                    </a:cubicBezTo>
                    <a:cubicBezTo>
                      <a:pt x="71170" y="30302"/>
                      <a:pt x="67138" y="28034"/>
                      <a:pt x="63672" y="25135"/>
                    </a:cubicBezTo>
                    <a:cubicBezTo>
                      <a:pt x="61593" y="23403"/>
                      <a:pt x="59608" y="21197"/>
                      <a:pt x="58379" y="18614"/>
                    </a:cubicBezTo>
                    <a:cubicBezTo>
                      <a:pt x="58568" y="18551"/>
                      <a:pt x="58726" y="18519"/>
                      <a:pt x="58915" y="18456"/>
                    </a:cubicBezTo>
                    <a:cubicBezTo>
                      <a:pt x="64113" y="16629"/>
                      <a:pt x="66161" y="10360"/>
                      <a:pt x="63074" y="5823"/>
                    </a:cubicBezTo>
                    <a:cubicBezTo>
                      <a:pt x="61412" y="3407"/>
                      <a:pt x="58777" y="2170"/>
                      <a:pt x="56134" y="2170"/>
                    </a:cubicBezTo>
                    <a:cubicBezTo>
                      <a:pt x="53815" y="2170"/>
                      <a:pt x="51489" y="3123"/>
                      <a:pt x="49810" y="5067"/>
                    </a:cubicBezTo>
                    <a:cubicBezTo>
                      <a:pt x="48613" y="3744"/>
                      <a:pt x="47258" y="2641"/>
                      <a:pt x="45746" y="1790"/>
                    </a:cubicBezTo>
                    <a:cubicBezTo>
                      <a:pt x="43535" y="614"/>
                      <a:pt x="41079" y="0"/>
                      <a:pt x="38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a:off x="6667848" y="4668046"/>
                <a:ext cx="498992" cy="672768"/>
              </a:xfrm>
              <a:custGeom>
                <a:avLst/>
                <a:gdLst/>
                <a:ahLst/>
                <a:cxnLst/>
                <a:rect l="l" t="t" r="r" b="b"/>
                <a:pathLst>
                  <a:path w="23882" h="32199" extrusionOk="0">
                    <a:moveTo>
                      <a:pt x="16604" y="1"/>
                    </a:moveTo>
                    <a:lnTo>
                      <a:pt x="1" y="1040"/>
                    </a:lnTo>
                    <a:lnTo>
                      <a:pt x="3718" y="32199"/>
                    </a:lnTo>
                    <a:lnTo>
                      <a:pt x="23882" y="29962"/>
                    </a:lnTo>
                    <a:lnTo>
                      <a:pt x="16604" y="1"/>
                    </a:ln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a:off x="8062168" y="3630540"/>
                <a:ext cx="1219127" cy="1509492"/>
              </a:xfrm>
              <a:custGeom>
                <a:avLst/>
                <a:gdLst/>
                <a:ahLst/>
                <a:cxnLst/>
                <a:rect l="l" t="t" r="r" b="b"/>
                <a:pathLst>
                  <a:path w="58348" h="72245" extrusionOk="0">
                    <a:moveTo>
                      <a:pt x="47762" y="1"/>
                    </a:moveTo>
                    <a:cubicBezTo>
                      <a:pt x="47006" y="1"/>
                      <a:pt x="46376" y="568"/>
                      <a:pt x="46313" y="1324"/>
                    </a:cubicBezTo>
                    <a:lnTo>
                      <a:pt x="45052" y="10366"/>
                    </a:lnTo>
                    <a:cubicBezTo>
                      <a:pt x="44993" y="10725"/>
                      <a:pt x="44706" y="10999"/>
                      <a:pt x="44353" y="10999"/>
                    </a:cubicBezTo>
                    <a:cubicBezTo>
                      <a:pt x="44335" y="10999"/>
                      <a:pt x="44315" y="10998"/>
                      <a:pt x="44296" y="10996"/>
                    </a:cubicBezTo>
                    <a:lnTo>
                      <a:pt x="44076" y="10996"/>
                    </a:lnTo>
                    <a:cubicBezTo>
                      <a:pt x="43761" y="10965"/>
                      <a:pt x="43509" y="10713"/>
                      <a:pt x="43477" y="10398"/>
                    </a:cubicBezTo>
                    <a:lnTo>
                      <a:pt x="42563" y="3151"/>
                    </a:lnTo>
                    <a:cubicBezTo>
                      <a:pt x="42437" y="2332"/>
                      <a:pt x="41807" y="1671"/>
                      <a:pt x="40957" y="1576"/>
                    </a:cubicBezTo>
                    <a:cubicBezTo>
                      <a:pt x="40201" y="1702"/>
                      <a:pt x="39665" y="2427"/>
                      <a:pt x="39791" y="3214"/>
                    </a:cubicBezTo>
                    <a:cubicBezTo>
                      <a:pt x="39791" y="3214"/>
                      <a:pt x="41114" y="13580"/>
                      <a:pt x="41114" y="13611"/>
                    </a:cubicBezTo>
                    <a:cubicBezTo>
                      <a:pt x="41177" y="14556"/>
                      <a:pt x="41020" y="15470"/>
                      <a:pt x="40642" y="16320"/>
                    </a:cubicBezTo>
                    <a:cubicBezTo>
                      <a:pt x="40516" y="16586"/>
                      <a:pt x="40273" y="16709"/>
                      <a:pt x="40030" y="16709"/>
                    </a:cubicBezTo>
                    <a:cubicBezTo>
                      <a:pt x="39725" y="16709"/>
                      <a:pt x="39420" y="16514"/>
                      <a:pt x="39350" y="16163"/>
                    </a:cubicBezTo>
                    <a:cubicBezTo>
                      <a:pt x="39003" y="14619"/>
                      <a:pt x="38499" y="12288"/>
                      <a:pt x="38499" y="12288"/>
                    </a:cubicBezTo>
                    <a:cubicBezTo>
                      <a:pt x="38372" y="11625"/>
                      <a:pt x="37791" y="11169"/>
                      <a:pt x="37140" y="11169"/>
                    </a:cubicBezTo>
                    <a:cubicBezTo>
                      <a:pt x="36986" y="11169"/>
                      <a:pt x="36828" y="11194"/>
                      <a:pt x="36672" y="11248"/>
                    </a:cubicBezTo>
                    <a:cubicBezTo>
                      <a:pt x="35979" y="11532"/>
                      <a:pt x="35632" y="12288"/>
                      <a:pt x="35790" y="13044"/>
                    </a:cubicBezTo>
                    <a:lnTo>
                      <a:pt x="36735" y="17108"/>
                    </a:lnTo>
                    <a:cubicBezTo>
                      <a:pt x="36735" y="17108"/>
                      <a:pt x="36294" y="22621"/>
                      <a:pt x="38562" y="25520"/>
                    </a:cubicBezTo>
                    <a:lnTo>
                      <a:pt x="25645" y="43068"/>
                    </a:lnTo>
                    <a:lnTo>
                      <a:pt x="19439" y="33837"/>
                    </a:lnTo>
                    <a:lnTo>
                      <a:pt x="0" y="44454"/>
                    </a:lnTo>
                    <a:lnTo>
                      <a:pt x="15060" y="66476"/>
                    </a:lnTo>
                    <a:cubicBezTo>
                      <a:pt x="17535" y="70653"/>
                      <a:pt x="20827" y="72245"/>
                      <a:pt x="23956" y="72245"/>
                    </a:cubicBezTo>
                    <a:cubicBezTo>
                      <a:pt x="26043" y="72245"/>
                      <a:pt x="28058" y="71536"/>
                      <a:pt x="29709" y="70414"/>
                    </a:cubicBezTo>
                    <a:cubicBezTo>
                      <a:pt x="31033" y="69501"/>
                      <a:pt x="32072" y="68241"/>
                      <a:pt x="32734" y="66791"/>
                    </a:cubicBezTo>
                    <a:lnTo>
                      <a:pt x="51952" y="24102"/>
                    </a:lnTo>
                    <a:cubicBezTo>
                      <a:pt x="52866" y="21960"/>
                      <a:pt x="53653" y="20133"/>
                      <a:pt x="54220" y="18809"/>
                    </a:cubicBezTo>
                    <a:lnTo>
                      <a:pt x="57938" y="11658"/>
                    </a:lnTo>
                    <a:cubicBezTo>
                      <a:pt x="58347" y="10933"/>
                      <a:pt x="58032" y="10019"/>
                      <a:pt x="57276" y="9641"/>
                    </a:cubicBezTo>
                    <a:cubicBezTo>
                      <a:pt x="57103" y="9571"/>
                      <a:pt x="56924" y="9537"/>
                      <a:pt x="56748" y="9537"/>
                    </a:cubicBezTo>
                    <a:cubicBezTo>
                      <a:pt x="56219" y="9537"/>
                      <a:pt x="55717" y="9838"/>
                      <a:pt x="55480" y="10335"/>
                    </a:cubicBezTo>
                    <a:lnTo>
                      <a:pt x="53685" y="13580"/>
                    </a:lnTo>
                    <a:cubicBezTo>
                      <a:pt x="53556" y="13836"/>
                      <a:pt x="53318" y="13958"/>
                      <a:pt x="53078" y="13958"/>
                    </a:cubicBezTo>
                    <a:cubicBezTo>
                      <a:pt x="52788" y="13958"/>
                      <a:pt x="52496" y="13781"/>
                      <a:pt x="52393" y="13454"/>
                    </a:cubicBezTo>
                    <a:cubicBezTo>
                      <a:pt x="52204" y="12949"/>
                      <a:pt x="52204" y="12382"/>
                      <a:pt x="52362" y="11847"/>
                    </a:cubicBezTo>
                    <a:lnTo>
                      <a:pt x="54724" y="3939"/>
                    </a:lnTo>
                    <a:cubicBezTo>
                      <a:pt x="55030" y="2869"/>
                      <a:pt x="54165" y="2158"/>
                      <a:pt x="53325" y="2158"/>
                    </a:cubicBezTo>
                    <a:cubicBezTo>
                      <a:pt x="52780" y="2158"/>
                      <a:pt x="52245" y="2457"/>
                      <a:pt x="52046" y="3151"/>
                    </a:cubicBezTo>
                    <a:lnTo>
                      <a:pt x="49778" y="10776"/>
                    </a:lnTo>
                    <a:cubicBezTo>
                      <a:pt x="49650" y="11211"/>
                      <a:pt x="49231" y="11521"/>
                      <a:pt x="48792" y="11521"/>
                    </a:cubicBezTo>
                    <a:cubicBezTo>
                      <a:pt x="48690" y="11521"/>
                      <a:pt x="48587" y="11504"/>
                      <a:pt x="48486" y="11469"/>
                    </a:cubicBezTo>
                    <a:cubicBezTo>
                      <a:pt x="48045" y="11311"/>
                      <a:pt x="47762" y="10902"/>
                      <a:pt x="47856" y="10429"/>
                    </a:cubicBezTo>
                    <a:lnTo>
                      <a:pt x="49085" y="1639"/>
                    </a:lnTo>
                    <a:cubicBezTo>
                      <a:pt x="49211" y="820"/>
                      <a:pt x="48581" y="64"/>
                      <a:pt x="47762" y="1"/>
                    </a:cubicBez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2"/>
              <p:cNvSpPr/>
              <p:nvPr/>
            </p:nvSpPr>
            <p:spPr>
              <a:xfrm>
                <a:off x="8531545" y="4500171"/>
                <a:ext cx="66506" cy="134976"/>
              </a:xfrm>
              <a:custGeom>
                <a:avLst/>
                <a:gdLst/>
                <a:ahLst/>
                <a:cxnLst/>
                <a:rect l="l" t="t" r="r" b="b"/>
                <a:pathLst>
                  <a:path w="3183" h="6460" extrusionOk="0">
                    <a:moveTo>
                      <a:pt x="2206" y="1"/>
                    </a:moveTo>
                    <a:lnTo>
                      <a:pt x="0" y="6459"/>
                    </a:lnTo>
                    <a:lnTo>
                      <a:pt x="0" y="6459"/>
                    </a:lnTo>
                    <a:lnTo>
                      <a:pt x="3182" y="1450"/>
                    </a:lnTo>
                    <a:lnTo>
                      <a:pt x="22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2"/>
              <p:cNvSpPr/>
              <p:nvPr/>
            </p:nvSpPr>
            <p:spPr>
              <a:xfrm>
                <a:off x="6605307" y="3759612"/>
                <a:ext cx="1996553" cy="1548229"/>
              </a:xfrm>
              <a:custGeom>
                <a:avLst/>
                <a:gdLst/>
                <a:ahLst/>
                <a:cxnLst/>
                <a:rect l="l" t="t" r="r" b="b"/>
                <a:pathLst>
                  <a:path w="95556" h="74099" extrusionOk="0">
                    <a:moveTo>
                      <a:pt x="60603" y="1"/>
                    </a:moveTo>
                    <a:cubicBezTo>
                      <a:pt x="55683" y="1"/>
                      <a:pt x="50799" y="811"/>
                      <a:pt x="45935" y="1385"/>
                    </a:cubicBezTo>
                    <a:lnTo>
                      <a:pt x="29080" y="3433"/>
                    </a:lnTo>
                    <a:cubicBezTo>
                      <a:pt x="28292" y="3496"/>
                      <a:pt x="27536" y="3622"/>
                      <a:pt x="26780" y="3811"/>
                    </a:cubicBezTo>
                    <a:cubicBezTo>
                      <a:pt x="25709" y="4126"/>
                      <a:pt x="24701" y="4567"/>
                      <a:pt x="23724" y="5103"/>
                    </a:cubicBezTo>
                    <a:lnTo>
                      <a:pt x="17076" y="8348"/>
                    </a:lnTo>
                    <a:cubicBezTo>
                      <a:pt x="13107" y="10301"/>
                      <a:pt x="10019" y="12380"/>
                      <a:pt x="7656" y="16066"/>
                    </a:cubicBezTo>
                    <a:cubicBezTo>
                      <a:pt x="5546" y="19374"/>
                      <a:pt x="4096" y="23092"/>
                      <a:pt x="3025" y="26841"/>
                    </a:cubicBezTo>
                    <a:cubicBezTo>
                      <a:pt x="1198" y="33237"/>
                      <a:pt x="379" y="39916"/>
                      <a:pt x="1" y="46563"/>
                    </a:cubicBezTo>
                    <a:lnTo>
                      <a:pt x="19345" y="44736"/>
                    </a:lnTo>
                    <a:lnTo>
                      <a:pt x="19439" y="44515"/>
                    </a:lnTo>
                    <a:lnTo>
                      <a:pt x="27662" y="74098"/>
                    </a:lnTo>
                    <a:lnTo>
                      <a:pt x="74668" y="68050"/>
                    </a:lnTo>
                    <a:lnTo>
                      <a:pt x="74731" y="35505"/>
                    </a:lnTo>
                    <a:lnTo>
                      <a:pt x="74731" y="38309"/>
                    </a:lnTo>
                    <a:lnTo>
                      <a:pt x="95555" y="34276"/>
                    </a:lnTo>
                    <a:cubicBezTo>
                      <a:pt x="93539" y="28070"/>
                      <a:pt x="91082" y="21926"/>
                      <a:pt x="87805" y="16255"/>
                    </a:cubicBezTo>
                    <a:cubicBezTo>
                      <a:pt x="82670" y="7466"/>
                      <a:pt x="74825" y="1228"/>
                      <a:pt x="64491" y="188"/>
                    </a:cubicBezTo>
                    <a:cubicBezTo>
                      <a:pt x="63193" y="57"/>
                      <a:pt x="61896" y="1"/>
                      <a:pt x="60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2"/>
              <p:cNvSpPr/>
              <p:nvPr/>
            </p:nvSpPr>
            <p:spPr>
              <a:xfrm>
                <a:off x="7028610" y="2847166"/>
                <a:ext cx="896585" cy="1175500"/>
              </a:xfrm>
              <a:custGeom>
                <a:avLst/>
                <a:gdLst/>
                <a:ahLst/>
                <a:cxnLst/>
                <a:rect l="l" t="t" r="r" b="b"/>
                <a:pathLst>
                  <a:path w="42911" h="56260" extrusionOk="0">
                    <a:moveTo>
                      <a:pt x="5167" y="0"/>
                    </a:moveTo>
                    <a:cubicBezTo>
                      <a:pt x="3245" y="2268"/>
                      <a:pt x="2111" y="5104"/>
                      <a:pt x="1922" y="8065"/>
                    </a:cubicBezTo>
                    <a:lnTo>
                      <a:pt x="946" y="23566"/>
                    </a:lnTo>
                    <a:cubicBezTo>
                      <a:pt x="725" y="26716"/>
                      <a:pt x="1607" y="29804"/>
                      <a:pt x="3403" y="32387"/>
                    </a:cubicBezTo>
                    <a:cubicBezTo>
                      <a:pt x="5262" y="35758"/>
                      <a:pt x="8381" y="38216"/>
                      <a:pt x="12067" y="39192"/>
                    </a:cubicBezTo>
                    <a:lnTo>
                      <a:pt x="12697" y="44012"/>
                    </a:lnTo>
                    <a:lnTo>
                      <a:pt x="12602" y="44012"/>
                    </a:lnTo>
                    <a:lnTo>
                      <a:pt x="0" y="51101"/>
                    </a:lnTo>
                    <a:cubicBezTo>
                      <a:pt x="0" y="51101"/>
                      <a:pt x="2556" y="56259"/>
                      <a:pt x="14693" y="56259"/>
                    </a:cubicBezTo>
                    <a:cubicBezTo>
                      <a:pt x="16688" y="56259"/>
                      <a:pt x="18942" y="56120"/>
                      <a:pt x="21487" y="55795"/>
                    </a:cubicBezTo>
                    <a:cubicBezTo>
                      <a:pt x="37208" y="53779"/>
                      <a:pt x="42910" y="43918"/>
                      <a:pt x="42910" y="43918"/>
                    </a:cubicBezTo>
                    <a:lnTo>
                      <a:pt x="29804" y="41208"/>
                    </a:lnTo>
                    <a:lnTo>
                      <a:pt x="28544" y="31410"/>
                    </a:lnTo>
                    <a:cubicBezTo>
                      <a:pt x="29206" y="29898"/>
                      <a:pt x="29584" y="28291"/>
                      <a:pt x="29678" y="26653"/>
                    </a:cubicBezTo>
                    <a:lnTo>
                      <a:pt x="29773" y="25204"/>
                    </a:lnTo>
                    <a:lnTo>
                      <a:pt x="31348" y="25299"/>
                    </a:lnTo>
                    <a:cubicBezTo>
                      <a:pt x="31447" y="25304"/>
                      <a:pt x="31546" y="25307"/>
                      <a:pt x="31644" y="25307"/>
                    </a:cubicBezTo>
                    <a:cubicBezTo>
                      <a:pt x="34255" y="25307"/>
                      <a:pt x="36427" y="23310"/>
                      <a:pt x="36609" y="20699"/>
                    </a:cubicBezTo>
                    <a:cubicBezTo>
                      <a:pt x="36767" y="17958"/>
                      <a:pt x="34687" y="15626"/>
                      <a:pt x="31978" y="15437"/>
                    </a:cubicBezTo>
                    <a:lnTo>
                      <a:pt x="30718" y="15374"/>
                    </a:lnTo>
                    <a:cubicBezTo>
                      <a:pt x="29102" y="15885"/>
                      <a:pt x="27409" y="16140"/>
                      <a:pt x="25708" y="16140"/>
                    </a:cubicBezTo>
                    <a:cubicBezTo>
                      <a:pt x="25519" y="16140"/>
                      <a:pt x="25330" y="16137"/>
                      <a:pt x="25141" y="16131"/>
                    </a:cubicBezTo>
                    <a:cubicBezTo>
                      <a:pt x="10712" y="15847"/>
                      <a:pt x="6396" y="4883"/>
                      <a:pt x="5167" y="0"/>
                    </a:cubicBezTo>
                    <a:close/>
                  </a:path>
                </a:pathLst>
              </a:custGeom>
              <a:solidFill>
                <a:srgbClr val="FF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2"/>
              <p:cNvSpPr/>
              <p:nvPr/>
            </p:nvSpPr>
            <p:spPr>
              <a:xfrm>
                <a:off x="7099717" y="3372480"/>
                <a:ext cx="550976" cy="391032"/>
              </a:xfrm>
              <a:custGeom>
                <a:avLst/>
                <a:gdLst/>
                <a:ahLst/>
                <a:cxnLst/>
                <a:rect l="l" t="t" r="r" b="b"/>
                <a:pathLst>
                  <a:path w="26370" h="18715" extrusionOk="0">
                    <a:moveTo>
                      <a:pt x="25204" y="1"/>
                    </a:moveTo>
                    <a:lnTo>
                      <a:pt x="25204" y="190"/>
                    </a:lnTo>
                    <a:cubicBezTo>
                      <a:pt x="24719" y="7523"/>
                      <a:pt x="18610" y="13165"/>
                      <a:pt x="11360" y="13165"/>
                    </a:cubicBezTo>
                    <a:cubicBezTo>
                      <a:pt x="11072" y="13165"/>
                      <a:pt x="10782" y="13157"/>
                      <a:pt x="10491" y="13139"/>
                    </a:cubicBezTo>
                    <a:cubicBezTo>
                      <a:pt x="6269" y="12886"/>
                      <a:pt x="2426" y="10713"/>
                      <a:pt x="0" y="7247"/>
                    </a:cubicBezTo>
                    <a:lnTo>
                      <a:pt x="0" y="7247"/>
                    </a:lnTo>
                    <a:cubicBezTo>
                      <a:pt x="2079" y="11059"/>
                      <a:pt x="5765" y="13674"/>
                      <a:pt x="10019" y="14367"/>
                    </a:cubicBezTo>
                    <a:cubicBezTo>
                      <a:pt x="10113" y="16793"/>
                      <a:pt x="12570" y="18715"/>
                      <a:pt x="15595" y="18715"/>
                    </a:cubicBezTo>
                    <a:cubicBezTo>
                      <a:pt x="18619" y="18715"/>
                      <a:pt x="21140" y="16730"/>
                      <a:pt x="21140" y="14273"/>
                    </a:cubicBezTo>
                    <a:cubicBezTo>
                      <a:pt x="21140" y="13454"/>
                      <a:pt x="20888" y="12666"/>
                      <a:pt x="20384" y="12036"/>
                    </a:cubicBezTo>
                    <a:cubicBezTo>
                      <a:pt x="23849" y="9610"/>
                      <a:pt x="26023" y="5735"/>
                      <a:pt x="26307" y="1513"/>
                    </a:cubicBezTo>
                    <a:lnTo>
                      <a:pt x="26370" y="64"/>
                    </a:lnTo>
                    <a:lnTo>
                      <a:pt x="252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2"/>
              <p:cNvSpPr/>
              <p:nvPr/>
            </p:nvSpPr>
            <p:spPr>
              <a:xfrm>
                <a:off x="7671128" y="3218794"/>
                <a:ext cx="63873" cy="87880"/>
              </a:xfrm>
              <a:custGeom>
                <a:avLst/>
                <a:gdLst/>
                <a:ahLst/>
                <a:cxnLst/>
                <a:rect l="l" t="t" r="r" b="b"/>
                <a:pathLst>
                  <a:path w="3057" h="4206" extrusionOk="0">
                    <a:moveTo>
                      <a:pt x="2511" y="1"/>
                    </a:moveTo>
                    <a:cubicBezTo>
                      <a:pt x="2395" y="1"/>
                      <a:pt x="2279" y="50"/>
                      <a:pt x="2206" y="141"/>
                    </a:cubicBezTo>
                    <a:lnTo>
                      <a:pt x="0" y="2788"/>
                    </a:lnTo>
                    <a:lnTo>
                      <a:pt x="2300" y="4142"/>
                    </a:lnTo>
                    <a:cubicBezTo>
                      <a:pt x="2363" y="4174"/>
                      <a:pt x="2426" y="4174"/>
                      <a:pt x="2521" y="4174"/>
                    </a:cubicBezTo>
                    <a:lnTo>
                      <a:pt x="2521" y="4205"/>
                    </a:lnTo>
                    <a:cubicBezTo>
                      <a:pt x="2930" y="4205"/>
                      <a:pt x="3056" y="3670"/>
                      <a:pt x="2741" y="3481"/>
                    </a:cubicBezTo>
                    <a:lnTo>
                      <a:pt x="1229" y="2567"/>
                    </a:lnTo>
                    <a:lnTo>
                      <a:pt x="2804" y="645"/>
                    </a:lnTo>
                    <a:cubicBezTo>
                      <a:pt x="2930" y="488"/>
                      <a:pt x="2930" y="236"/>
                      <a:pt x="2741" y="78"/>
                    </a:cubicBezTo>
                    <a:cubicBezTo>
                      <a:pt x="2675" y="26"/>
                      <a:pt x="2593" y="1"/>
                      <a:pt x="25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2"/>
              <p:cNvSpPr/>
              <p:nvPr/>
            </p:nvSpPr>
            <p:spPr>
              <a:xfrm>
                <a:off x="7244858" y="3492358"/>
                <a:ext cx="76723" cy="29586"/>
              </a:xfrm>
              <a:custGeom>
                <a:avLst/>
                <a:gdLst/>
                <a:ahLst/>
                <a:cxnLst/>
                <a:rect l="l" t="t" r="r" b="b"/>
                <a:pathLst>
                  <a:path w="3672" h="1416" extrusionOk="0">
                    <a:moveTo>
                      <a:pt x="1562" y="0"/>
                    </a:moveTo>
                    <a:cubicBezTo>
                      <a:pt x="1154" y="0"/>
                      <a:pt x="743" y="92"/>
                      <a:pt x="363" y="281"/>
                    </a:cubicBezTo>
                    <a:cubicBezTo>
                      <a:pt x="0" y="505"/>
                      <a:pt x="206" y="1001"/>
                      <a:pt x="565" y="1001"/>
                    </a:cubicBezTo>
                    <a:cubicBezTo>
                      <a:pt x="611" y="1001"/>
                      <a:pt x="660" y="992"/>
                      <a:pt x="710" y="975"/>
                    </a:cubicBezTo>
                    <a:cubicBezTo>
                      <a:pt x="982" y="844"/>
                      <a:pt x="1273" y="781"/>
                      <a:pt x="1561" y="781"/>
                    </a:cubicBezTo>
                    <a:cubicBezTo>
                      <a:pt x="2039" y="781"/>
                      <a:pt x="2510" y="955"/>
                      <a:pt x="2884" y="1290"/>
                    </a:cubicBezTo>
                    <a:cubicBezTo>
                      <a:pt x="2947" y="1353"/>
                      <a:pt x="3041" y="1416"/>
                      <a:pt x="3136" y="1416"/>
                    </a:cubicBezTo>
                    <a:cubicBezTo>
                      <a:pt x="3514" y="1416"/>
                      <a:pt x="3671" y="975"/>
                      <a:pt x="3419" y="722"/>
                    </a:cubicBezTo>
                    <a:cubicBezTo>
                      <a:pt x="2908" y="251"/>
                      <a:pt x="2239" y="0"/>
                      <a:pt x="15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2"/>
              <p:cNvSpPr/>
              <p:nvPr/>
            </p:nvSpPr>
            <p:spPr>
              <a:xfrm>
                <a:off x="7265900" y="3272641"/>
                <a:ext cx="209484" cy="141098"/>
              </a:xfrm>
              <a:custGeom>
                <a:avLst/>
                <a:gdLst/>
                <a:ahLst/>
                <a:cxnLst/>
                <a:rect l="l" t="t" r="r" b="b"/>
                <a:pathLst>
                  <a:path w="10026" h="6753" extrusionOk="0">
                    <a:moveTo>
                      <a:pt x="7025" y="0"/>
                    </a:moveTo>
                    <a:cubicBezTo>
                      <a:pt x="6876" y="0"/>
                      <a:pt x="6724" y="37"/>
                      <a:pt x="6571" y="116"/>
                    </a:cubicBezTo>
                    <a:cubicBezTo>
                      <a:pt x="5216" y="1313"/>
                      <a:pt x="3672" y="2353"/>
                      <a:pt x="2034" y="3141"/>
                    </a:cubicBezTo>
                    <a:cubicBezTo>
                      <a:pt x="0" y="4039"/>
                      <a:pt x="1930" y="6752"/>
                      <a:pt x="4816" y="6752"/>
                    </a:cubicBezTo>
                    <a:cubicBezTo>
                      <a:pt x="5373" y="6752"/>
                      <a:pt x="5965" y="6652"/>
                      <a:pt x="6571" y="6417"/>
                    </a:cubicBezTo>
                    <a:cubicBezTo>
                      <a:pt x="10026" y="5082"/>
                      <a:pt x="8772" y="0"/>
                      <a:pt x="7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2"/>
              <p:cNvSpPr/>
              <p:nvPr/>
            </p:nvSpPr>
            <p:spPr>
              <a:xfrm>
                <a:off x="7081935" y="3078166"/>
                <a:ext cx="98098" cy="51420"/>
              </a:xfrm>
              <a:custGeom>
                <a:avLst/>
                <a:gdLst/>
                <a:ahLst/>
                <a:cxnLst/>
                <a:rect l="l" t="t" r="r" b="b"/>
                <a:pathLst>
                  <a:path w="4695" h="2461" extrusionOk="0">
                    <a:moveTo>
                      <a:pt x="2980" y="1"/>
                    </a:moveTo>
                    <a:cubicBezTo>
                      <a:pt x="2622" y="1"/>
                      <a:pt x="2262" y="65"/>
                      <a:pt x="1922" y="192"/>
                    </a:cubicBezTo>
                    <a:cubicBezTo>
                      <a:pt x="1135" y="413"/>
                      <a:pt x="504" y="948"/>
                      <a:pt x="158" y="1673"/>
                    </a:cubicBezTo>
                    <a:cubicBezTo>
                      <a:pt x="0" y="2146"/>
                      <a:pt x="221" y="2429"/>
                      <a:pt x="504" y="2461"/>
                    </a:cubicBezTo>
                    <a:cubicBezTo>
                      <a:pt x="851" y="2429"/>
                      <a:pt x="1198" y="2366"/>
                      <a:pt x="1513" y="2209"/>
                    </a:cubicBezTo>
                    <a:cubicBezTo>
                      <a:pt x="1859" y="2051"/>
                      <a:pt x="2206" y="1925"/>
                      <a:pt x="2489" y="1831"/>
                    </a:cubicBezTo>
                    <a:cubicBezTo>
                      <a:pt x="2804" y="1736"/>
                      <a:pt x="3151" y="1610"/>
                      <a:pt x="3529" y="1547"/>
                    </a:cubicBezTo>
                    <a:cubicBezTo>
                      <a:pt x="3844" y="1453"/>
                      <a:pt x="4191" y="1326"/>
                      <a:pt x="4474" y="1137"/>
                    </a:cubicBezTo>
                    <a:cubicBezTo>
                      <a:pt x="4695" y="948"/>
                      <a:pt x="4695" y="570"/>
                      <a:pt x="4254" y="287"/>
                    </a:cubicBezTo>
                    <a:cubicBezTo>
                      <a:pt x="3855" y="96"/>
                      <a:pt x="3418" y="1"/>
                      <a:pt x="2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2"/>
              <p:cNvSpPr/>
              <p:nvPr/>
            </p:nvSpPr>
            <p:spPr>
              <a:xfrm>
                <a:off x="7356441" y="3166429"/>
                <a:ext cx="42812" cy="43481"/>
              </a:xfrm>
              <a:custGeom>
                <a:avLst/>
                <a:gdLst/>
                <a:ahLst/>
                <a:cxnLst/>
                <a:rect l="l" t="t" r="r" b="b"/>
                <a:pathLst>
                  <a:path w="2049" h="2081" extrusionOk="0">
                    <a:moveTo>
                      <a:pt x="1009" y="1"/>
                    </a:moveTo>
                    <a:cubicBezTo>
                      <a:pt x="442" y="1"/>
                      <a:pt x="1" y="442"/>
                      <a:pt x="1" y="1041"/>
                    </a:cubicBezTo>
                    <a:cubicBezTo>
                      <a:pt x="1" y="1608"/>
                      <a:pt x="442" y="2080"/>
                      <a:pt x="1009" y="2080"/>
                    </a:cubicBezTo>
                    <a:cubicBezTo>
                      <a:pt x="1608" y="2080"/>
                      <a:pt x="2049" y="1608"/>
                      <a:pt x="2049" y="1041"/>
                    </a:cubicBezTo>
                    <a:cubicBezTo>
                      <a:pt x="2049" y="442"/>
                      <a:pt x="1608" y="1"/>
                      <a:pt x="1009" y="1"/>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2"/>
              <p:cNvSpPr/>
              <p:nvPr/>
            </p:nvSpPr>
            <p:spPr>
              <a:xfrm>
                <a:off x="7132628" y="3173680"/>
                <a:ext cx="50710" cy="43355"/>
              </a:xfrm>
              <a:custGeom>
                <a:avLst/>
                <a:gdLst/>
                <a:ahLst/>
                <a:cxnLst/>
                <a:rect l="l" t="t" r="r" b="b"/>
                <a:pathLst>
                  <a:path w="2427" h="2075" extrusionOk="0">
                    <a:moveTo>
                      <a:pt x="1040" y="0"/>
                    </a:moveTo>
                    <a:cubicBezTo>
                      <a:pt x="473" y="0"/>
                      <a:pt x="0" y="473"/>
                      <a:pt x="0" y="1040"/>
                    </a:cubicBezTo>
                    <a:cubicBezTo>
                      <a:pt x="0" y="1658"/>
                      <a:pt x="519" y="2074"/>
                      <a:pt x="1050" y="2074"/>
                    </a:cubicBezTo>
                    <a:cubicBezTo>
                      <a:pt x="1304" y="2074"/>
                      <a:pt x="1561" y="1979"/>
                      <a:pt x="1765" y="1765"/>
                    </a:cubicBezTo>
                    <a:cubicBezTo>
                      <a:pt x="2426" y="1103"/>
                      <a:pt x="1954" y="0"/>
                      <a:pt x="1040" y="0"/>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2"/>
              <p:cNvSpPr/>
              <p:nvPr/>
            </p:nvSpPr>
            <p:spPr>
              <a:xfrm>
                <a:off x="7118147" y="3208304"/>
                <a:ext cx="72419" cy="23986"/>
              </a:xfrm>
              <a:custGeom>
                <a:avLst/>
                <a:gdLst/>
                <a:ahLst/>
                <a:cxnLst/>
                <a:rect l="l" t="t" r="r" b="b"/>
                <a:pathLst>
                  <a:path w="3466" h="1148" extrusionOk="0">
                    <a:moveTo>
                      <a:pt x="1852" y="1"/>
                    </a:moveTo>
                    <a:cubicBezTo>
                      <a:pt x="1329" y="1"/>
                      <a:pt x="808" y="143"/>
                      <a:pt x="347" y="423"/>
                    </a:cubicBezTo>
                    <a:cubicBezTo>
                      <a:pt x="0" y="612"/>
                      <a:pt x="126" y="1147"/>
                      <a:pt x="536" y="1147"/>
                    </a:cubicBezTo>
                    <a:cubicBezTo>
                      <a:pt x="599" y="1147"/>
                      <a:pt x="662" y="1147"/>
                      <a:pt x="725" y="1116"/>
                    </a:cubicBezTo>
                    <a:cubicBezTo>
                      <a:pt x="1066" y="894"/>
                      <a:pt x="1454" y="783"/>
                      <a:pt x="1842" y="783"/>
                    </a:cubicBezTo>
                    <a:cubicBezTo>
                      <a:pt x="2171" y="783"/>
                      <a:pt x="2501" y="863"/>
                      <a:pt x="2804" y="1021"/>
                    </a:cubicBezTo>
                    <a:cubicBezTo>
                      <a:pt x="2871" y="1066"/>
                      <a:pt x="2946" y="1087"/>
                      <a:pt x="3020" y="1087"/>
                    </a:cubicBezTo>
                    <a:cubicBezTo>
                      <a:pt x="3156" y="1087"/>
                      <a:pt x="3290" y="1017"/>
                      <a:pt x="3371" y="895"/>
                    </a:cubicBezTo>
                    <a:cubicBezTo>
                      <a:pt x="3466" y="706"/>
                      <a:pt x="3434" y="454"/>
                      <a:pt x="3245" y="360"/>
                    </a:cubicBezTo>
                    <a:cubicBezTo>
                      <a:pt x="2809" y="119"/>
                      <a:pt x="2330" y="1"/>
                      <a:pt x="1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2"/>
              <p:cNvSpPr/>
              <p:nvPr/>
            </p:nvSpPr>
            <p:spPr>
              <a:xfrm>
                <a:off x="7345909" y="3204271"/>
                <a:ext cx="75511" cy="24070"/>
              </a:xfrm>
              <a:custGeom>
                <a:avLst/>
                <a:gdLst/>
                <a:ahLst/>
                <a:cxnLst/>
                <a:rect l="l" t="t" r="r" b="b"/>
                <a:pathLst>
                  <a:path w="3614" h="1152" extrusionOk="0">
                    <a:moveTo>
                      <a:pt x="1874" y="0"/>
                    </a:moveTo>
                    <a:cubicBezTo>
                      <a:pt x="1347" y="0"/>
                      <a:pt x="816" y="142"/>
                      <a:pt x="347" y="427"/>
                    </a:cubicBezTo>
                    <a:cubicBezTo>
                      <a:pt x="1" y="616"/>
                      <a:pt x="127" y="1151"/>
                      <a:pt x="536" y="1151"/>
                    </a:cubicBezTo>
                    <a:cubicBezTo>
                      <a:pt x="599" y="1151"/>
                      <a:pt x="662" y="1120"/>
                      <a:pt x="725" y="1088"/>
                    </a:cubicBezTo>
                    <a:cubicBezTo>
                      <a:pt x="1061" y="887"/>
                      <a:pt x="1441" y="784"/>
                      <a:pt x="1823" y="784"/>
                    </a:cubicBezTo>
                    <a:cubicBezTo>
                      <a:pt x="2159" y="784"/>
                      <a:pt x="2496" y="863"/>
                      <a:pt x="2805" y="1025"/>
                    </a:cubicBezTo>
                    <a:cubicBezTo>
                      <a:pt x="2873" y="1064"/>
                      <a:pt x="2941" y="1082"/>
                      <a:pt x="3006" y="1082"/>
                    </a:cubicBezTo>
                    <a:cubicBezTo>
                      <a:pt x="3361" y="1082"/>
                      <a:pt x="3614" y="572"/>
                      <a:pt x="3214" y="332"/>
                    </a:cubicBezTo>
                    <a:cubicBezTo>
                      <a:pt x="2801" y="111"/>
                      <a:pt x="2339" y="0"/>
                      <a:pt x="18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2"/>
              <p:cNvSpPr/>
              <p:nvPr/>
            </p:nvSpPr>
            <p:spPr>
              <a:xfrm>
                <a:off x="7189234" y="3145367"/>
                <a:ext cx="93292" cy="181047"/>
              </a:xfrm>
              <a:custGeom>
                <a:avLst/>
                <a:gdLst/>
                <a:ahLst/>
                <a:cxnLst/>
                <a:rect l="l" t="t" r="r" b="b"/>
                <a:pathLst>
                  <a:path w="4465" h="8665" extrusionOk="0">
                    <a:moveTo>
                      <a:pt x="3277" y="1"/>
                    </a:moveTo>
                    <a:cubicBezTo>
                      <a:pt x="3057" y="1"/>
                      <a:pt x="2899" y="158"/>
                      <a:pt x="2899" y="379"/>
                    </a:cubicBezTo>
                    <a:lnTo>
                      <a:pt x="2805" y="3183"/>
                    </a:lnTo>
                    <a:cubicBezTo>
                      <a:pt x="2805" y="3246"/>
                      <a:pt x="2805" y="3309"/>
                      <a:pt x="2805" y="3372"/>
                    </a:cubicBezTo>
                    <a:cubicBezTo>
                      <a:pt x="2677" y="4059"/>
                      <a:pt x="2324" y="4212"/>
                      <a:pt x="1993" y="4212"/>
                    </a:cubicBezTo>
                    <a:cubicBezTo>
                      <a:pt x="1915" y="4212"/>
                      <a:pt x="1838" y="4203"/>
                      <a:pt x="1765" y="4191"/>
                    </a:cubicBezTo>
                    <a:cubicBezTo>
                      <a:pt x="1710" y="4186"/>
                      <a:pt x="1655" y="4183"/>
                      <a:pt x="1601" y="4183"/>
                    </a:cubicBezTo>
                    <a:cubicBezTo>
                      <a:pt x="1310" y="4183"/>
                      <a:pt x="1027" y="4257"/>
                      <a:pt x="788" y="4443"/>
                    </a:cubicBezTo>
                    <a:cubicBezTo>
                      <a:pt x="473" y="4664"/>
                      <a:pt x="284" y="4979"/>
                      <a:pt x="221" y="5357"/>
                    </a:cubicBezTo>
                    <a:lnTo>
                      <a:pt x="221" y="5514"/>
                    </a:lnTo>
                    <a:cubicBezTo>
                      <a:pt x="1" y="6869"/>
                      <a:pt x="914" y="8161"/>
                      <a:pt x="2269" y="8413"/>
                    </a:cubicBezTo>
                    <a:lnTo>
                      <a:pt x="3844" y="8665"/>
                    </a:lnTo>
                    <a:lnTo>
                      <a:pt x="3907" y="8665"/>
                    </a:lnTo>
                    <a:lnTo>
                      <a:pt x="3907" y="8633"/>
                    </a:lnTo>
                    <a:cubicBezTo>
                      <a:pt x="3917" y="8634"/>
                      <a:pt x="3927" y="8634"/>
                      <a:pt x="3936" y="8634"/>
                    </a:cubicBezTo>
                    <a:cubicBezTo>
                      <a:pt x="4414" y="8634"/>
                      <a:pt x="4465" y="7876"/>
                      <a:pt x="3970" y="7846"/>
                    </a:cubicBezTo>
                    <a:lnTo>
                      <a:pt x="2395" y="7593"/>
                    </a:lnTo>
                    <a:cubicBezTo>
                      <a:pt x="1450" y="7404"/>
                      <a:pt x="820" y="6522"/>
                      <a:pt x="977" y="5577"/>
                    </a:cubicBezTo>
                    <a:lnTo>
                      <a:pt x="1009" y="5451"/>
                    </a:lnTo>
                    <a:cubicBezTo>
                      <a:pt x="1009" y="5294"/>
                      <a:pt x="1103" y="5136"/>
                      <a:pt x="1229" y="5042"/>
                    </a:cubicBezTo>
                    <a:cubicBezTo>
                      <a:pt x="1307" y="4990"/>
                      <a:pt x="1426" y="4939"/>
                      <a:pt x="1535" y="4939"/>
                    </a:cubicBezTo>
                    <a:cubicBezTo>
                      <a:pt x="1560" y="4939"/>
                      <a:pt x="1584" y="4941"/>
                      <a:pt x="1607" y="4947"/>
                    </a:cubicBezTo>
                    <a:cubicBezTo>
                      <a:pt x="1727" y="4965"/>
                      <a:pt x="1842" y="4974"/>
                      <a:pt x="1953" y="4974"/>
                    </a:cubicBezTo>
                    <a:cubicBezTo>
                      <a:pt x="2806" y="4974"/>
                      <a:pt x="3393" y="4442"/>
                      <a:pt x="3561" y="3466"/>
                    </a:cubicBezTo>
                    <a:cubicBezTo>
                      <a:pt x="3592" y="3372"/>
                      <a:pt x="3592" y="3277"/>
                      <a:pt x="3592" y="3183"/>
                    </a:cubicBezTo>
                    <a:lnTo>
                      <a:pt x="3687" y="379"/>
                    </a:lnTo>
                    <a:cubicBezTo>
                      <a:pt x="3687" y="158"/>
                      <a:pt x="3498" y="1"/>
                      <a:pt x="3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2"/>
              <p:cNvSpPr/>
              <p:nvPr/>
            </p:nvSpPr>
            <p:spPr>
              <a:xfrm>
                <a:off x="7636232" y="3337564"/>
                <a:ext cx="142874" cy="165272"/>
              </a:xfrm>
              <a:custGeom>
                <a:avLst/>
                <a:gdLst/>
                <a:ahLst/>
                <a:cxnLst/>
                <a:rect l="l" t="t" r="r" b="b"/>
                <a:pathLst>
                  <a:path w="6838" h="7910" extrusionOk="0">
                    <a:moveTo>
                      <a:pt x="3403" y="790"/>
                    </a:moveTo>
                    <a:cubicBezTo>
                      <a:pt x="4065" y="790"/>
                      <a:pt x="4726" y="1105"/>
                      <a:pt x="5167" y="1640"/>
                    </a:cubicBezTo>
                    <a:cubicBezTo>
                      <a:pt x="5703" y="2239"/>
                      <a:pt x="5986" y="3027"/>
                      <a:pt x="6018" y="3877"/>
                    </a:cubicBezTo>
                    <a:cubicBezTo>
                      <a:pt x="6049" y="4696"/>
                      <a:pt x="5797" y="5484"/>
                      <a:pt x="5293" y="6146"/>
                    </a:cubicBezTo>
                    <a:cubicBezTo>
                      <a:pt x="4884" y="6713"/>
                      <a:pt x="4254" y="7059"/>
                      <a:pt x="3529" y="7122"/>
                    </a:cubicBezTo>
                    <a:cubicBezTo>
                      <a:pt x="3499" y="7124"/>
                      <a:pt x="3470" y="7124"/>
                      <a:pt x="3440" y="7124"/>
                    </a:cubicBezTo>
                    <a:cubicBezTo>
                      <a:pt x="2091" y="7124"/>
                      <a:pt x="913" y="5730"/>
                      <a:pt x="851" y="4035"/>
                    </a:cubicBezTo>
                    <a:cubicBezTo>
                      <a:pt x="788" y="2302"/>
                      <a:pt x="1922" y="821"/>
                      <a:pt x="3340" y="790"/>
                    </a:cubicBezTo>
                    <a:close/>
                    <a:moveTo>
                      <a:pt x="3410" y="1"/>
                    </a:moveTo>
                    <a:cubicBezTo>
                      <a:pt x="3376" y="1"/>
                      <a:pt x="3342" y="1"/>
                      <a:pt x="3309" y="2"/>
                    </a:cubicBezTo>
                    <a:cubicBezTo>
                      <a:pt x="1450" y="65"/>
                      <a:pt x="1" y="1924"/>
                      <a:pt x="64" y="4066"/>
                    </a:cubicBezTo>
                    <a:cubicBezTo>
                      <a:pt x="158" y="6209"/>
                      <a:pt x="1670" y="7910"/>
                      <a:pt x="3466" y="7910"/>
                    </a:cubicBezTo>
                    <a:lnTo>
                      <a:pt x="3561" y="7910"/>
                    </a:lnTo>
                    <a:cubicBezTo>
                      <a:pt x="4506" y="7847"/>
                      <a:pt x="5356" y="7374"/>
                      <a:pt x="5923" y="6650"/>
                    </a:cubicBezTo>
                    <a:cubicBezTo>
                      <a:pt x="6522" y="5831"/>
                      <a:pt x="6837" y="4854"/>
                      <a:pt x="6806" y="3846"/>
                    </a:cubicBezTo>
                    <a:cubicBezTo>
                      <a:pt x="6774" y="2838"/>
                      <a:pt x="6396" y="1861"/>
                      <a:pt x="5734" y="1105"/>
                    </a:cubicBezTo>
                    <a:cubicBezTo>
                      <a:pt x="5157" y="406"/>
                      <a:pt x="4317" y="1"/>
                      <a:pt x="34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32"/>
            <p:cNvGrpSpPr/>
            <p:nvPr/>
          </p:nvGrpSpPr>
          <p:grpSpPr>
            <a:xfrm>
              <a:off x="5157624" y="3588991"/>
              <a:ext cx="2154500" cy="1777906"/>
              <a:chOff x="5213641" y="3831430"/>
              <a:chExt cx="1861018" cy="1535723"/>
            </a:xfrm>
          </p:grpSpPr>
          <p:sp>
            <p:nvSpPr>
              <p:cNvPr id="785" name="Google Shape;785;p32"/>
              <p:cNvSpPr/>
              <p:nvPr/>
            </p:nvSpPr>
            <p:spPr>
              <a:xfrm>
                <a:off x="6425584" y="4287685"/>
                <a:ext cx="649074" cy="995895"/>
              </a:xfrm>
              <a:custGeom>
                <a:avLst/>
                <a:gdLst/>
                <a:ahLst/>
                <a:cxnLst/>
                <a:rect l="l" t="t" r="r" b="b"/>
                <a:pathLst>
                  <a:path w="31065" h="47664" extrusionOk="0">
                    <a:moveTo>
                      <a:pt x="26378" y="1"/>
                    </a:moveTo>
                    <a:cubicBezTo>
                      <a:pt x="26314" y="1"/>
                      <a:pt x="26248" y="9"/>
                      <a:pt x="26182" y="25"/>
                    </a:cubicBezTo>
                    <a:cubicBezTo>
                      <a:pt x="25709" y="120"/>
                      <a:pt x="25394" y="561"/>
                      <a:pt x="25457" y="1033"/>
                    </a:cubicBezTo>
                    <a:lnTo>
                      <a:pt x="25898" y="5948"/>
                    </a:lnTo>
                    <a:cubicBezTo>
                      <a:pt x="25930" y="6326"/>
                      <a:pt x="25646" y="6641"/>
                      <a:pt x="25268" y="6673"/>
                    </a:cubicBezTo>
                    <a:cubicBezTo>
                      <a:pt x="25247" y="6675"/>
                      <a:pt x="25227" y="6676"/>
                      <a:pt x="25206" y="6676"/>
                    </a:cubicBezTo>
                    <a:cubicBezTo>
                      <a:pt x="24949" y="6676"/>
                      <a:pt x="24728" y="6495"/>
                      <a:pt x="24669" y="6232"/>
                    </a:cubicBezTo>
                    <a:lnTo>
                      <a:pt x="23315" y="844"/>
                    </a:lnTo>
                    <a:cubicBezTo>
                      <a:pt x="23214" y="441"/>
                      <a:pt x="22851" y="159"/>
                      <a:pt x="22452" y="159"/>
                    </a:cubicBezTo>
                    <a:cubicBezTo>
                      <a:pt x="22352" y="159"/>
                      <a:pt x="22250" y="177"/>
                      <a:pt x="22149" y="214"/>
                    </a:cubicBezTo>
                    <a:cubicBezTo>
                      <a:pt x="21708" y="403"/>
                      <a:pt x="21456" y="876"/>
                      <a:pt x="21582" y="1317"/>
                    </a:cubicBezTo>
                    <a:lnTo>
                      <a:pt x="22968" y="6830"/>
                    </a:lnTo>
                    <a:cubicBezTo>
                      <a:pt x="23031" y="7082"/>
                      <a:pt x="22905" y="7303"/>
                      <a:pt x="22684" y="7366"/>
                    </a:cubicBezTo>
                    <a:lnTo>
                      <a:pt x="22527" y="7429"/>
                    </a:lnTo>
                    <a:cubicBezTo>
                      <a:pt x="22487" y="7442"/>
                      <a:pt x="22445" y="7449"/>
                      <a:pt x="22403" y="7449"/>
                    </a:cubicBezTo>
                    <a:cubicBezTo>
                      <a:pt x="22249" y="7449"/>
                      <a:pt x="22097" y="7364"/>
                      <a:pt x="22023" y="7240"/>
                    </a:cubicBezTo>
                    <a:lnTo>
                      <a:pt x="19786" y="3302"/>
                    </a:lnTo>
                    <a:cubicBezTo>
                      <a:pt x="19560" y="2925"/>
                      <a:pt x="19173" y="2728"/>
                      <a:pt x="18770" y="2728"/>
                    </a:cubicBezTo>
                    <a:cubicBezTo>
                      <a:pt x="18668" y="2728"/>
                      <a:pt x="18565" y="2741"/>
                      <a:pt x="18463" y="2766"/>
                    </a:cubicBezTo>
                    <a:cubicBezTo>
                      <a:pt x="18022" y="3018"/>
                      <a:pt x="17864" y="3554"/>
                      <a:pt x="18116" y="3995"/>
                    </a:cubicBezTo>
                    <a:cubicBezTo>
                      <a:pt x="18116" y="3995"/>
                      <a:pt x="21361" y="9666"/>
                      <a:pt x="21361" y="9666"/>
                    </a:cubicBezTo>
                    <a:cubicBezTo>
                      <a:pt x="21645" y="10201"/>
                      <a:pt x="21739" y="10769"/>
                      <a:pt x="21739" y="11367"/>
                    </a:cubicBezTo>
                    <a:cubicBezTo>
                      <a:pt x="21701" y="11599"/>
                      <a:pt x="21483" y="11748"/>
                      <a:pt x="21271" y="11748"/>
                    </a:cubicBezTo>
                    <a:cubicBezTo>
                      <a:pt x="21137" y="11748"/>
                      <a:pt x="21005" y="11690"/>
                      <a:pt x="20920" y="11556"/>
                    </a:cubicBezTo>
                    <a:lnTo>
                      <a:pt x="19502" y="9540"/>
                    </a:lnTo>
                    <a:cubicBezTo>
                      <a:pt x="19323" y="9288"/>
                      <a:pt x="19041" y="9160"/>
                      <a:pt x="18756" y="9160"/>
                    </a:cubicBezTo>
                    <a:cubicBezTo>
                      <a:pt x="18541" y="9160"/>
                      <a:pt x="18324" y="9233"/>
                      <a:pt x="18148" y="9382"/>
                    </a:cubicBezTo>
                    <a:cubicBezTo>
                      <a:pt x="17833" y="9697"/>
                      <a:pt x="17770" y="10233"/>
                      <a:pt x="18053" y="10611"/>
                    </a:cubicBezTo>
                    <a:lnTo>
                      <a:pt x="19566" y="12753"/>
                    </a:lnTo>
                    <a:cubicBezTo>
                      <a:pt x="19566" y="12753"/>
                      <a:pt x="20605" y="16030"/>
                      <a:pt x="22653" y="17133"/>
                    </a:cubicBezTo>
                    <a:lnTo>
                      <a:pt x="22306" y="19779"/>
                    </a:lnTo>
                    <a:cubicBezTo>
                      <a:pt x="22054" y="20630"/>
                      <a:pt x="21834" y="21512"/>
                      <a:pt x="21613" y="22362"/>
                    </a:cubicBezTo>
                    <a:cubicBezTo>
                      <a:pt x="21456" y="23087"/>
                      <a:pt x="21267" y="23812"/>
                      <a:pt x="21078" y="24536"/>
                    </a:cubicBezTo>
                    <a:cubicBezTo>
                      <a:pt x="21046" y="24725"/>
                      <a:pt x="20983" y="24883"/>
                      <a:pt x="20952" y="25040"/>
                    </a:cubicBezTo>
                    <a:cubicBezTo>
                      <a:pt x="20889" y="25198"/>
                      <a:pt x="20857" y="25355"/>
                      <a:pt x="20826" y="25513"/>
                    </a:cubicBezTo>
                    <a:cubicBezTo>
                      <a:pt x="20731" y="25828"/>
                      <a:pt x="20605" y="26111"/>
                      <a:pt x="20511" y="26395"/>
                    </a:cubicBezTo>
                    <a:cubicBezTo>
                      <a:pt x="20164" y="27435"/>
                      <a:pt x="19660" y="28411"/>
                      <a:pt x="19030" y="29293"/>
                    </a:cubicBezTo>
                    <a:cubicBezTo>
                      <a:pt x="18778" y="29608"/>
                      <a:pt x="18494" y="29924"/>
                      <a:pt x="18179" y="30176"/>
                    </a:cubicBezTo>
                    <a:cubicBezTo>
                      <a:pt x="17896" y="30428"/>
                      <a:pt x="17612" y="30617"/>
                      <a:pt x="17297" y="30774"/>
                    </a:cubicBezTo>
                    <a:cubicBezTo>
                      <a:pt x="16541" y="31184"/>
                      <a:pt x="15722" y="31467"/>
                      <a:pt x="14903" y="31688"/>
                    </a:cubicBezTo>
                    <a:cubicBezTo>
                      <a:pt x="13863" y="31908"/>
                      <a:pt x="12855" y="32097"/>
                      <a:pt x="11784" y="32192"/>
                    </a:cubicBezTo>
                    <a:cubicBezTo>
                      <a:pt x="10618" y="32318"/>
                      <a:pt x="9263" y="32381"/>
                      <a:pt x="7751" y="32507"/>
                    </a:cubicBezTo>
                    <a:lnTo>
                      <a:pt x="7688" y="32507"/>
                    </a:lnTo>
                    <a:cubicBezTo>
                      <a:pt x="7247" y="32570"/>
                      <a:pt x="6806" y="32664"/>
                      <a:pt x="6396" y="32759"/>
                    </a:cubicBezTo>
                    <a:cubicBezTo>
                      <a:pt x="2332" y="33893"/>
                      <a:pt x="1" y="38083"/>
                      <a:pt x="1135" y="42116"/>
                    </a:cubicBezTo>
                    <a:cubicBezTo>
                      <a:pt x="2075" y="45485"/>
                      <a:pt x="5116" y="47664"/>
                      <a:pt x="8426" y="47664"/>
                    </a:cubicBezTo>
                    <a:cubicBezTo>
                      <a:pt x="9109" y="47664"/>
                      <a:pt x="9803" y="47571"/>
                      <a:pt x="10492" y="47377"/>
                    </a:cubicBezTo>
                    <a:cubicBezTo>
                      <a:pt x="11910" y="46999"/>
                      <a:pt x="13485" y="46527"/>
                      <a:pt x="15218" y="45960"/>
                    </a:cubicBezTo>
                    <a:cubicBezTo>
                      <a:pt x="17077" y="45329"/>
                      <a:pt x="18841" y="44510"/>
                      <a:pt x="20542" y="43534"/>
                    </a:cubicBezTo>
                    <a:cubicBezTo>
                      <a:pt x="22432" y="42431"/>
                      <a:pt x="24102" y="41045"/>
                      <a:pt x="25551" y="39438"/>
                    </a:cubicBezTo>
                    <a:cubicBezTo>
                      <a:pt x="26308" y="38587"/>
                      <a:pt x="26969" y="37642"/>
                      <a:pt x="27568" y="36634"/>
                    </a:cubicBezTo>
                    <a:cubicBezTo>
                      <a:pt x="28103" y="35689"/>
                      <a:pt x="28544" y="34681"/>
                      <a:pt x="28891" y="33641"/>
                    </a:cubicBezTo>
                    <a:cubicBezTo>
                      <a:pt x="29458" y="31782"/>
                      <a:pt x="29773" y="29860"/>
                      <a:pt x="29836" y="27907"/>
                    </a:cubicBezTo>
                    <a:lnTo>
                      <a:pt x="29836" y="27403"/>
                    </a:lnTo>
                    <a:cubicBezTo>
                      <a:pt x="30088" y="24095"/>
                      <a:pt x="30309" y="13320"/>
                      <a:pt x="30466" y="9477"/>
                    </a:cubicBezTo>
                    <a:lnTo>
                      <a:pt x="31002" y="4468"/>
                    </a:lnTo>
                    <a:cubicBezTo>
                      <a:pt x="31065" y="3932"/>
                      <a:pt x="30655" y="3459"/>
                      <a:pt x="30120" y="3459"/>
                    </a:cubicBezTo>
                    <a:cubicBezTo>
                      <a:pt x="29647" y="3459"/>
                      <a:pt x="29238" y="3806"/>
                      <a:pt x="29206" y="4278"/>
                    </a:cubicBezTo>
                    <a:lnTo>
                      <a:pt x="28891" y="6578"/>
                    </a:lnTo>
                    <a:cubicBezTo>
                      <a:pt x="28871" y="6839"/>
                      <a:pt x="28660" y="6997"/>
                      <a:pt x="28436" y="6997"/>
                    </a:cubicBezTo>
                    <a:cubicBezTo>
                      <a:pt x="28308" y="6997"/>
                      <a:pt x="28175" y="6945"/>
                      <a:pt x="28072" y="6830"/>
                    </a:cubicBezTo>
                    <a:cubicBezTo>
                      <a:pt x="27851" y="6578"/>
                      <a:pt x="27725" y="6263"/>
                      <a:pt x="27694" y="5917"/>
                    </a:cubicBezTo>
                    <a:lnTo>
                      <a:pt x="27253" y="813"/>
                    </a:lnTo>
                    <a:cubicBezTo>
                      <a:pt x="27198" y="347"/>
                      <a:pt x="26810" y="1"/>
                      <a:pt x="26378" y="1"/>
                    </a:cubicBezTo>
                    <a:close/>
                  </a:path>
                </a:pathLst>
              </a:custGeom>
              <a:solidFill>
                <a:srgbClr val="EB8D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2"/>
              <p:cNvSpPr/>
              <p:nvPr/>
            </p:nvSpPr>
            <p:spPr>
              <a:xfrm>
                <a:off x="6869302" y="4498855"/>
                <a:ext cx="77036" cy="73087"/>
              </a:xfrm>
              <a:custGeom>
                <a:avLst/>
                <a:gdLst/>
                <a:ahLst/>
                <a:cxnLst/>
                <a:rect l="l" t="t" r="r" b="b"/>
                <a:pathLst>
                  <a:path w="3687" h="3498" extrusionOk="0">
                    <a:moveTo>
                      <a:pt x="410" y="1"/>
                    </a:moveTo>
                    <a:cubicBezTo>
                      <a:pt x="189" y="1"/>
                      <a:pt x="0" y="190"/>
                      <a:pt x="0" y="410"/>
                    </a:cubicBezTo>
                    <a:cubicBezTo>
                      <a:pt x="0" y="631"/>
                      <a:pt x="189" y="789"/>
                      <a:pt x="410" y="789"/>
                    </a:cubicBezTo>
                    <a:cubicBezTo>
                      <a:pt x="504" y="789"/>
                      <a:pt x="2521" y="789"/>
                      <a:pt x="2867" y="3151"/>
                    </a:cubicBezTo>
                    <a:cubicBezTo>
                      <a:pt x="2899" y="3372"/>
                      <a:pt x="3056" y="3498"/>
                      <a:pt x="3245" y="3498"/>
                    </a:cubicBezTo>
                    <a:lnTo>
                      <a:pt x="3308" y="3498"/>
                    </a:lnTo>
                    <a:cubicBezTo>
                      <a:pt x="3529" y="3466"/>
                      <a:pt x="3686" y="3246"/>
                      <a:pt x="3655" y="3057"/>
                    </a:cubicBezTo>
                    <a:cubicBezTo>
                      <a:pt x="3308" y="631"/>
                      <a:pt x="1418" y="1"/>
                      <a:pt x="441" y="1"/>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2"/>
              <p:cNvSpPr/>
              <p:nvPr/>
            </p:nvSpPr>
            <p:spPr>
              <a:xfrm>
                <a:off x="5213641" y="4362407"/>
                <a:ext cx="683299" cy="971219"/>
              </a:xfrm>
              <a:custGeom>
                <a:avLst/>
                <a:gdLst/>
                <a:ahLst/>
                <a:cxnLst/>
                <a:rect l="l" t="t" r="r" b="b"/>
                <a:pathLst>
                  <a:path w="32703" h="46483" extrusionOk="0">
                    <a:moveTo>
                      <a:pt x="8388" y="0"/>
                    </a:moveTo>
                    <a:cubicBezTo>
                      <a:pt x="7965" y="0"/>
                      <a:pt x="7608" y="292"/>
                      <a:pt x="7530" y="734"/>
                    </a:cubicBezTo>
                    <a:lnTo>
                      <a:pt x="6553" y="6184"/>
                    </a:lnTo>
                    <a:cubicBezTo>
                      <a:pt x="6494" y="6450"/>
                      <a:pt x="6270" y="6660"/>
                      <a:pt x="6009" y="6660"/>
                    </a:cubicBezTo>
                    <a:cubicBezTo>
                      <a:pt x="5991" y="6660"/>
                      <a:pt x="5973" y="6659"/>
                      <a:pt x="5955" y="6657"/>
                    </a:cubicBezTo>
                    <a:cubicBezTo>
                      <a:pt x="5577" y="6657"/>
                      <a:pt x="5293" y="6342"/>
                      <a:pt x="5293" y="5995"/>
                    </a:cubicBezTo>
                    <a:lnTo>
                      <a:pt x="5388" y="1049"/>
                    </a:lnTo>
                    <a:cubicBezTo>
                      <a:pt x="5419" y="576"/>
                      <a:pt x="5073" y="167"/>
                      <a:pt x="4600" y="72"/>
                    </a:cubicBezTo>
                    <a:cubicBezTo>
                      <a:pt x="4563" y="68"/>
                      <a:pt x="4527" y="66"/>
                      <a:pt x="4492" y="66"/>
                    </a:cubicBezTo>
                    <a:cubicBezTo>
                      <a:pt x="4006" y="66"/>
                      <a:pt x="3621" y="456"/>
                      <a:pt x="3592" y="955"/>
                    </a:cubicBezTo>
                    <a:lnTo>
                      <a:pt x="3497" y="6090"/>
                    </a:lnTo>
                    <a:cubicBezTo>
                      <a:pt x="3497" y="6436"/>
                      <a:pt x="3371" y="6751"/>
                      <a:pt x="3151" y="7035"/>
                    </a:cubicBezTo>
                    <a:cubicBezTo>
                      <a:pt x="3053" y="7158"/>
                      <a:pt x="2916" y="7214"/>
                      <a:pt x="2782" y="7214"/>
                    </a:cubicBezTo>
                    <a:cubicBezTo>
                      <a:pt x="2573" y="7214"/>
                      <a:pt x="2370" y="7077"/>
                      <a:pt x="2332" y="6846"/>
                    </a:cubicBezTo>
                    <a:lnTo>
                      <a:pt x="1891" y="4546"/>
                    </a:lnTo>
                    <a:cubicBezTo>
                      <a:pt x="1800" y="4124"/>
                      <a:pt x="1421" y="3788"/>
                      <a:pt x="974" y="3788"/>
                    </a:cubicBezTo>
                    <a:cubicBezTo>
                      <a:pt x="954" y="3788"/>
                      <a:pt x="934" y="3789"/>
                      <a:pt x="914" y="3790"/>
                    </a:cubicBezTo>
                    <a:cubicBezTo>
                      <a:pt x="378" y="3853"/>
                      <a:pt x="0" y="4326"/>
                      <a:pt x="126" y="4861"/>
                    </a:cubicBezTo>
                    <a:lnTo>
                      <a:pt x="977" y="9839"/>
                    </a:lnTo>
                    <a:cubicBezTo>
                      <a:pt x="1387" y="13651"/>
                      <a:pt x="2300" y="24394"/>
                      <a:pt x="2804" y="27702"/>
                    </a:cubicBezTo>
                    <a:cubicBezTo>
                      <a:pt x="2804" y="27860"/>
                      <a:pt x="2804" y="28017"/>
                      <a:pt x="2836" y="28206"/>
                    </a:cubicBezTo>
                    <a:cubicBezTo>
                      <a:pt x="3025" y="30128"/>
                      <a:pt x="3466" y="32018"/>
                      <a:pt x="4159" y="33814"/>
                    </a:cubicBezTo>
                    <a:cubicBezTo>
                      <a:pt x="4569" y="34854"/>
                      <a:pt x="5073" y="35830"/>
                      <a:pt x="5671" y="36744"/>
                    </a:cubicBezTo>
                    <a:cubicBezTo>
                      <a:pt x="6333" y="37689"/>
                      <a:pt x="7057" y="38603"/>
                      <a:pt x="7877" y="39422"/>
                    </a:cubicBezTo>
                    <a:cubicBezTo>
                      <a:pt x="9420" y="40934"/>
                      <a:pt x="11185" y="42194"/>
                      <a:pt x="13138" y="43140"/>
                    </a:cubicBezTo>
                    <a:cubicBezTo>
                      <a:pt x="14902" y="44022"/>
                      <a:pt x="16729" y="44715"/>
                      <a:pt x="18620" y="45219"/>
                    </a:cubicBezTo>
                    <a:cubicBezTo>
                      <a:pt x="20384" y="45660"/>
                      <a:pt x="21991" y="46038"/>
                      <a:pt x="23440" y="46322"/>
                    </a:cubicBezTo>
                    <a:cubicBezTo>
                      <a:pt x="23881" y="46416"/>
                      <a:pt x="24322" y="46479"/>
                      <a:pt x="24763" y="46479"/>
                    </a:cubicBezTo>
                    <a:cubicBezTo>
                      <a:pt x="24841" y="46481"/>
                      <a:pt x="24919" y="46483"/>
                      <a:pt x="24996" y="46483"/>
                    </a:cubicBezTo>
                    <a:cubicBezTo>
                      <a:pt x="29112" y="46483"/>
                      <a:pt x="32453" y="43220"/>
                      <a:pt x="32576" y="39107"/>
                    </a:cubicBezTo>
                    <a:cubicBezTo>
                      <a:pt x="32702" y="34917"/>
                      <a:pt x="29394" y="31420"/>
                      <a:pt x="25204" y="31294"/>
                    </a:cubicBezTo>
                    <a:lnTo>
                      <a:pt x="25173" y="31294"/>
                    </a:lnTo>
                    <a:cubicBezTo>
                      <a:pt x="23661" y="31262"/>
                      <a:pt x="22306" y="31294"/>
                      <a:pt x="21109" y="31231"/>
                    </a:cubicBezTo>
                    <a:cubicBezTo>
                      <a:pt x="20069" y="31199"/>
                      <a:pt x="18998" y="31105"/>
                      <a:pt x="17958" y="30947"/>
                    </a:cubicBezTo>
                    <a:cubicBezTo>
                      <a:pt x="17107" y="30790"/>
                      <a:pt x="16288" y="30538"/>
                      <a:pt x="15532" y="30191"/>
                    </a:cubicBezTo>
                    <a:cubicBezTo>
                      <a:pt x="15186" y="30065"/>
                      <a:pt x="14871" y="29876"/>
                      <a:pt x="14587" y="29687"/>
                    </a:cubicBezTo>
                    <a:cubicBezTo>
                      <a:pt x="14241" y="29435"/>
                      <a:pt x="13957" y="29151"/>
                      <a:pt x="13673" y="28836"/>
                    </a:cubicBezTo>
                    <a:cubicBezTo>
                      <a:pt x="12980" y="27986"/>
                      <a:pt x="12413" y="27041"/>
                      <a:pt x="12004" y="26064"/>
                    </a:cubicBezTo>
                    <a:cubicBezTo>
                      <a:pt x="11878" y="25780"/>
                      <a:pt x="11783" y="25465"/>
                      <a:pt x="11657" y="25182"/>
                    </a:cubicBezTo>
                    <a:cubicBezTo>
                      <a:pt x="11594" y="25024"/>
                      <a:pt x="11531" y="24867"/>
                      <a:pt x="11500" y="24709"/>
                    </a:cubicBezTo>
                    <a:cubicBezTo>
                      <a:pt x="11437" y="24552"/>
                      <a:pt x="11374" y="24426"/>
                      <a:pt x="11311" y="24237"/>
                    </a:cubicBezTo>
                    <a:cubicBezTo>
                      <a:pt x="11122" y="23512"/>
                      <a:pt x="10869" y="22819"/>
                      <a:pt x="10649" y="22094"/>
                    </a:cubicBezTo>
                    <a:cubicBezTo>
                      <a:pt x="10365" y="21244"/>
                      <a:pt x="10082" y="20393"/>
                      <a:pt x="9798" y="19542"/>
                    </a:cubicBezTo>
                    <a:lnTo>
                      <a:pt x="9263" y="16959"/>
                    </a:lnTo>
                    <a:cubicBezTo>
                      <a:pt x="11248" y="15730"/>
                      <a:pt x="12067" y="12359"/>
                      <a:pt x="12067" y="12359"/>
                    </a:cubicBezTo>
                    <a:lnTo>
                      <a:pt x="13421" y="10154"/>
                    </a:lnTo>
                    <a:cubicBezTo>
                      <a:pt x="13673" y="9744"/>
                      <a:pt x="13610" y="9240"/>
                      <a:pt x="13232" y="8925"/>
                    </a:cubicBezTo>
                    <a:cubicBezTo>
                      <a:pt x="13072" y="8802"/>
                      <a:pt x="12879" y="8742"/>
                      <a:pt x="12687" y="8742"/>
                    </a:cubicBezTo>
                    <a:cubicBezTo>
                      <a:pt x="12388" y="8742"/>
                      <a:pt x="12094" y="8889"/>
                      <a:pt x="11941" y="9177"/>
                    </a:cubicBezTo>
                    <a:cubicBezTo>
                      <a:pt x="11941" y="9177"/>
                      <a:pt x="11153" y="10438"/>
                      <a:pt x="10649" y="11288"/>
                    </a:cubicBezTo>
                    <a:cubicBezTo>
                      <a:pt x="10560" y="11428"/>
                      <a:pt x="10419" y="11491"/>
                      <a:pt x="10276" y="11491"/>
                    </a:cubicBezTo>
                    <a:cubicBezTo>
                      <a:pt x="10067" y="11491"/>
                      <a:pt x="9855" y="11356"/>
                      <a:pt x="9798" y="11131"/>
                    </a:cubicBezTo>
                    <a:cubicBezTo>
                      <a:pt x="9735" y="10532"/>
                      <a:pt x="9830" y="9965"/>
                      <a:pt x="10050" y="9429"/>
                    </a:cubicBezTo>
                    <a:cubicBezTo>
                      <a:pt x="10050" y="9398"/>
                      <a:pt x="12917" y="3538"/>
                      <a:pt x="12917" y="3538"/>
                    </a:cubicBezTo>
                    <a:cubicBezTo>
                      <a:pt x="13138" y="3097"/>
                      <a:pt x="12949" y="2561"/>
                      <a:pt x="12508" y="2341"/>
                    </a:cubicBezTo>
                    <a:cubicBezTo>
                      <a:pt x="12431" y="2326"/>
                      <a:pt x="12353" y="2319"/>
                      <a:pt x="12276" y="2319"/>
                    </a:cubicBezTo>
                    <a:cubicBezTo>
                      <a:pt x="11847" y="2319"/>
                      <a:pt x="11430" y="2539"/>
                      <a:pt x="11216" y="2939"/>
                    </a:cubicBezTo>
                    <a:lnTo>
                      <a:pt x="9263" y="7035"/>
                    </a:lnTo>
                    <a:cubicBezTo>
                      <a:pt x="9188" y="7185"/>
                      <a:pt x="9034" y="7275"/>
                      <a:pt x="8880" y="7275"/>
                    </a:cubicBezTo>
                    <a:cubicBezTo>
                      <a:pt x="8839" y="7275"/>
                      <a:pt x="8798" y="7269"/>
                      <a:pt x="8759" y="7256"/>
                    </a:cubicBezTo>
                    <a:lnTo>
                      <a:pt x="8633" y="7224"/>
                    </a:lnTo>
                    <a:cubicBezTo>
                      <a:pt x="8412" y="7161"/>
                      <a:pt x="8255" y="6940"/>
                      <a:pt x="8286" y="6720"/>
                    </a:cubicBezTo>
                    <a:lnTo>
                      <a:pt x="9294" y="1112"/>
                    </a:lnTo>
                    <a:cubicBezTo>
                      <a:pt x="9389" y="639"/>
                      <a:pt x="9105" y="167"/>
                      <a:pt x="8664" y="41"/>
                    </a:cubicBezTo>
                    <a:cubicBezTo>
                      <a:pt x="8571" y="13"/>
                      <a:pt x="8478" y="0"/>
                      <a:pt x="8388" y="0"/>
                    </a:cubicBezTo>
                    <a:close/>
                  </a:path>
                </a:pathLst>
              </a:custGeom>
              <a:solidFill>
                <a:srgbClr val="EB8D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2"/>
              <p:cNvSpPr/>
              <p:nvPr/>
            </p:nvSpPr>
            <p:spPr>
              <a:xfrm>
                <a:off x="5355166" y="4568646"/>
                <a:ext cx="72440" cy="77036"/>
              </a:xfrm>
              <a:custGeom>
                <a:avLst/>
                <a:gdLst/>
                <a:ahLst/>
                <a:cxnLst/>
                <a:rect l="l" t="t" r="r" b="b"/>
                <a:pathLst>
                  <a:path w="3467" h="3687" extrusionOk="0">
                    <a:moveTo>
                      <a:pt x="3057" y="0"/>
                    </a:moveTo>
                    <a:cubicBezTo>
                      <a:pt x="2080" y="63"/>
                      <a:pt x="190" y="820"/>
                      <a:pt x="1" y="3245"/>
                    </a:cubicBezTo>
                    <a:cubicBezTo>
                      <a:pt x="1" y="3466"/>
                      <a:pt x="158" y="3655"/>
                      <a:pt x="379" y="3687"/>
                    </a:cubicBezTo>
                    <a:lnTo>
                      <a:pt x="410" y="3687"/>
                    </a:lnTo>
                    <a:cubicBezTo>
                      <a:pt x="599" y="3655"/>
                      <a:pt x="788" y="3497"/>
                      <a:pt x="788" y="3308"/>
                    </a:cubicBezTo>
                    <a:cubicBezTo>
                      <a:pt x="788" y="1985"/>
                      <a:pt x="1797" y="914"/>
                      <a:pt x="3088" y="788"/>
                    </a:cubicBezTo>
                    <a:cubicBezTo>
                      <a:pt x="3309" y="788"/>
                      <a:pt x="3466" y="599"/>
                      <a:pt x="3466" y="410"/>
                    </a:cubicBezTo>
                    <a:cubicBezTo>
                      <a:pt x="3466" y="189"/>
                      <a:pt x="3277" y="0"/>
                      <a:pt x="3057"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2"/>
              <p:cNvSpPr/>
              <p:nvPr/>
            </p:nvSpPr>
            <p:spPr>
              <a:xfrm>
                <a:off x="5578352" y="4835754"/>
                <a:ext cx="1167769" cy="531399"/>
              </a:xfrm>
              <a:custGeom>
                <a:avLst/>
                <a:gdLst/>
                <a:ahLst/>
                <a:cxnLst/>
                <a:rect l="l" t="t" r="r" b="b"/>
                <a:pathLst>
                  <a:path w="55890" h="25433" extrusionOk="0">
                    <a:moveTo>
                      <a:pt x="37270" y="1"/>
                    </a:moveTo>
                    <a:cubicBezTo>
                      <a:pt x="36861" y="1"/>
                      <a:pt x="36451" y="24"/>
                      <a:pt x="36042" y="71"/>
                    </a:cubicBezTo>
                    <a:lnTo>
                      <a:pt x="17076" y="1741"/>
                    </a:lnTo>
                    <a:cubicBezTo>
                      <a:pt x="17076" y="1741"/>
                      <a:pt x="10806" y="2151"/>
                      <a:pt x="0" y="7255"/>
                    </a:cubicBezTo>
                    <a:lnTo>
                      <a:pt x="1796" y="25118"/>
                    </a:lnTo>
                    <a:lnTo>
                      <a:pt x="8128" y="25370"/>
                    </a:lnTo>
                    <a:lnTo>
                      <a:pt x="9262" y="25433"/>
                    </a:lnTo>
                    <a:lnTo>
                      <a:pt x="15690" y="25055"/>
                    </a:lnTo>
                    <a:lnTo>
                      <a:pt x="41461" y="23637"/>
                    </a:lnTo>
                    <a:lnTo>
                      <a:pt x="41492" y="23826"/>
                    </a:lnTo>
                    <a:lnTo>
                      <a:pt x="44863" y="23448"/>
                    </a:lnTo>
                    <a:lnTo>
                      <a:pt x="49274" y="23196"/>
                    </a:lnTo>
                    <a:lnTo>
                      <a:pt x="49274" y="22976"/>
                    </a:lnTo>
                    <a:lnTo>
                      <a:pt x="55323" y="22314"/>
                    </a:lnTo>
                    <a:lnTo>
                      <a:pt x="55890" y="4388"/>
                    </a:lnTo>
                    <a:cubicBezTo>
                      <a:pt x="44926" y="71"/>
                      <a:pt x="38678" y="40"/>
                      <a:pt x="38503" y="40"/>
                    </a:cubicBezTo>
                    <a:cubicBezTo>
                      <a:pt x="38500" y="40"/>
                      <a:pt x="38499" y="40"/>
                      <a:pt x="38499" y="40"/>
                    </a:cubicBezTo>
                    <a:lnTo>
                      <a:pt x="38499" y="71"/>
                    </a:lnTo>
                    <a:cubicBezTo>
                      <a:pt x="38090" y="24"/>
                      <a:pt x="37680" y="1"/>
                      <a:pt x="37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2"/>
              <p:cNvSpPr/>
              <p:nvPr/>
            </p:nvSpPr>
            <p:spPr>
              <a:xfrm>
                <a:off x="5943711" y="4798476"/>
                <a:ext cx="420639" cy="308292"/>
              </a:xfrm>
              <a:custGeom>
                <a:avLst/>
                <a:gdLst/>
                <a:ahLst/>
                <a:cxnLst/>
                <a:rect l="l" t="t" r="r" b="b"/>
                <a:pathLst>
                  <a:path w="20132" h="14755" extrusionOk="0">
                    <a:moveTo>
                      <a:pt x="14262" y="0"/>
                    </a:moveTo>
                    <a:cubicBezTo>
                      <a:pt x="8661" y="0"/>
                      <a:pt x="192" y="1441"/>
                      <a:pt x="63" y="3116"/>
                    </a:cubicBezTo>
                    <a:cubicBezTo>
                      <a:pt x="0" y="3777"/>
                      <a:pt x="0" y="4470"/>
                      <a:pt x="63" y="5163"/>
                    </a:cubicBezTo>
                    <a:cubicBezTo>
                      <a:pt x="628" y="10660"/>
                      <a:pt x="4946" y="14755"/>
                      <a:pt x="9954" y="14755"/>
                    </a:cubicBezTo>
                    <a:cubicBezTo>
                      <a:pt x="10257" y="14755"/>
                      <a:pt x="10562" y="14740"/>
                      <a:pt x="10870" y="14709"/>
                    </a:cubicBezTo>
                    <a:cubicBezTo>
                      <a:pt x="16257" y="14142"/>
                      <a:pt x="20132" y="9007"/>
                      <a:pt x="19533" y="3179"/>
                    </a:cubicBezTo>
                    <a:cubicBezTo>
                      <a:pt x="19470" y="2454"/>
                      <a:pt x="19313" y="1761"/>
                      <a:pt x="19092" y="1068"/>
                    </a:cubicBezTo>
                    <a:cubicBezTo>
                      <a:pt x="18872" y="315"/>
                      <a:pt x="16880" y="0"/>
                      <a:pt x="14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2"/>
              <p:cNvSpPr/>
              <p:nvPr/>
            </p:nvSpPr>
            <p:spPr>
              <a:xfrm>
                <a:off x="5642209" y="3831430"/>
                <a:ext cx="832712" cy="735346"/>
              </a:xfrm>
              <a:custGeom>
                <a:avLst/>
                <a:gdLst/>
                <a:ahLst/>
                <a:cxnLst/>
                <a:rect l="l" t="t" r="r" b="b"/>
                <a:pathLst>
                  <a:path w="39854" h="35194" extrusionOk="0">
                    <a:moveTo>
                      <a:pt x="21824" y="1"/>
                    </a:moveTo>
                    <a:cubicBezTo>
                      <a:pt x="20864" y="1"/>
                      <a:pt x="19816" y="135"/>
                      <a:pt x="18651" y="437"/>
                    </a:cubicBezTo>
                    <a:cubicBezTo>
                      <a:pt x="16194" y="1067"/>
                      <a:pt x="14114" y="2705"/>
                      <a:pt x="12917" y="4974"/>
                    </a:cubicBezTo>
                    <a:cubicBezTo>
                      <a:pt x="12570" y="5572"/>
                      <a:pt x="12318" y="6234"/>
                      <a:pt x="12192" y="6927"/>
                    </a:cubicBezTo>
                    <a:cubicBezTo>
                      <a:pt x="11499" y="7305"/>
                      <a:pt x="10806" y="7715"/>
                      <a:pt x="10176" y="8156"/>
                    </a:cubicBezTo>
                    <a:lnTo>
                      <a:pt x="8317" y="8376"/>
                    </a:lnTo>
                    <a:cubicBezTo>
                      <a:pt x="3214" y="9006"/>
                      <a:pt x="0" y="14583"/>
                      <a:pt x="1922" y="19497"/>
                    </a:cubicBezTo>
                    <a:lnTo>
                      <a:pt x="2520" y="20474"/>
                    </a:lnTo>
                    <a:cubicBezTo>
                      <a:pt x="2300" y="21892"/>
                      <a:pt x="2237" y="23341"/>
                      <a:pt x="2363" y="24790"/>
                    </a:cubicBezTo>
                    <a:lnTo>
                      <a:pt x="2363" y="24916"/>
                    </a:lnTo>
                    <a:cubicBezTo>
                      <a:pt x="2842" y="30751"/>
                      <a:pt x="7725" y="35193"/>
                      <a:pt x="13478" y="35193"/>
                    </a:cubicBezTo>
                    <a:cubicBezTo>
                      <a:pt x="13782" y="35193"/>
                      <a:pt x="14089" y="35181"/>
                      <a:pt x="14398" y="35155"/>
                    </a:cubicBezTo>
                    <a:lnTo>
                      <a:pt x="29961" y="33927"/>
                    </a:lnTo>
                    <a:cubicBezTo>
                      <a:pt x="35632" y="33486"/>
                      <a:pt x="39854" y="28539"/>
                      <a:pt x="39413" y="22868"/>
                    </a:cubicBezTo>
                    <a:lnTo>
                      <a:pt x="39350" y="21860"/>
                    </a:lnTo>
                    <a:cubicBezTo>
                      <a:pt x="39224" y="20474"/>
                      <a:pt x="38972" y="19088"/>
                      <a:pt x="38562" y="17765"/>
                    </a:cubicBezTo>
                    <a:cubicBezTo>
                      <a:pt x="39759" y="14173"/>
                      <a:pt x="39602" y="9321"/>
                      <a:pt x="34214" y="6423"/>
                    </a:cubicBezTo>
                    <a:cubicBezTo>
                      <a:pt x="29661" y="4000"/>
                      <a:pt x="27065" y="1"/>
                      <a:pt x="21824" y="1"/>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2"/>
              <p:cNvSpPr/>
              <p:nvPr/>
            </p:nvSpPr>
            <p:spPr>
              <a:xfrm>
                <a:off x="5697499" y="4109801"/>
                <a:ext cx="791906" cy="935469"/>
              </a:xfrm>
              <a:custGeom>
                <a:avLst/>
                <a:gdLst/>
                <a:ahLst/>
                <a:cxnLst/>
                <a:rect l="l" t="t" r="r" b="b"/>
                <a:pathLst>
                  <a:path w="37901" h="44772" extrusionOk="0">
                    <a:moveTo>
                      <a:pt x="7026" y="1"/>
                    </a:moveTo>
                    <a:cubicBezTo>
                      <a:pt x="5167" y="1796"/>
                      <a:pt x="4254" y="4317"/>
                      <a:pt x="4506" y="6869"/>
                    </a:cubicBezTo>
                    <a:lnTo>
                      <a:pt x="4758" y="9546"/>
                    </a:lnTo>
                    <a:lnTo>
                      <a:pt x="5073" y="12791"/>
                    </a:lnTo>
                    <a:lnTo>
                      <a:pt x="4348" y="12886"/>
                    </a:lnTo>
                    <a:cubicBezTo>
                      <a:pt x="1828" y="13138"/>
                      <a:pt x="0" y="15375"/>
                      <a:pt x="252" y="17864"/>
                    </a:cubicBezTo>
                    <a:cubicBezTo>
                      <a:pt x="491" y="20246"/>
                      <a:pt x="2474" y="22009"/>
                      <a:pt x="4819" y="22009"/>
                    </a:cubicBezTo>
                    <a:cubicBezTo>
                      <a:pt x="4955" y="22009"/>
                      <a:pt x="5092" y="22003"/>
                      <a:pt x="5230" y="21991"/>
                    </a:cubicBezTo>
                    <a:lnTo>
                      <a:pt x="5955" y="21928"/>
                    </a:lnTo>
                    <a:lnTo>
                      <a:pt x="6175" y="24228"/>
                    </a:lnTo>
                    <a:cubicBezTo>
                      <a:pt x="6648" y="28859"/>
                      <a:pt x="9924" y="32703"/>
                      <a:pt x="14398" y="33900"/>
                    </a:cubicBezTo>
                    <a:lnTo>
                      <a:pt x="14839" y="38437"/>
                    </a:lnTo>
                    <a:cubicBezTo>
                      <a:pt x="15194" y="42077"/>
                      <a:pt x="18274" y="44772"/>
                      <a:pt x="21858" y="44772"/>
                    </a:cubicBezTo>
                    <a:cubicBezTo>
                      <a:pt x="22090" y="44772"/>
                      <a:pt x="22323" y="44760"/>
                      <a:pt x="22558" y="44737"/>
                    </a:cubicBezTo>
                    <a:cubicBezTo>
                      <a:pt x="26402" y="44359"/>
                      <a:pt x="29237" y="40957"/>
                      <a:pt x="28890" y="37082"/>
                    </a:cubicBezTo>
                    <a:lnTo>
                      <a:pt x="28418" y="32262"/>
                    </a:lnTo>
                    <a:cubicBezTo>
                      <a:pt x="32230" y="30088"/>
                      <a:pt x="34435" y="25898"/>
                      <a:pt x="34026" y="21518"/>
                    </a:cubicBezTo>
                    <a:lnTo>
                      <a:pt x="33774" y="19187"/>
                    </a:lnTo>
                    <a:cubicBezTo>
                      <a:pt x="36200" y="18840"/>
                      <a:pt x="37901" y="16635"/>
                      <a:pt x="37649" y="14241"/>
                    </a:cubicBezTo>
                    <a:cubicBezTo>
                      <a:pt x="37436" y="11894"/>
                      <a:pt x="35453" y="10107"/>
                      <a:pt x="33128" y="10107"/>
                    </a:cubicBezTo>
                    <a:cubicBezTo>
                      <a:pt x="33050" y="10107"/>
                      <a:pt x="32971" y="10109"/>
                      <a:pt x="32892" y="10114"/>
                    </a:cubicBezTo>
                    <a:lnTo>
                      <a:pt x="32577" y="6837"/>
                    </a:lnTo>
                    <a:lnTo>
                      <a:pt x="32388" y="4852"/>
                    </a:lnTo>
                    <a:cubicBezTo>
                      <a:pt x="32388" y="4821"/>
                      <a:pt x="32388" y="4821"/>
                      <a:pt x="32388" y="4789"/>
                    </a:cubicBezTo>
                    <a:cubicBezTo>
                      <a:pt x="32072" y="4317"/>
                      <a:pt x="31694" y="3907"/>
                      <a:pt x="31285" y="3561"/>
                    </a:cubicBezTo>
                    <a:cubicBezTo>
                      <a:pt x="29781" y="2518"/>
                      <a:pt x="28016" y="1960"/>
                      <a:pt x="26233" y="1960"/>
                    </a:cubicBezTo>
                    <a:cubicBezTo>
                      <a:pt x="25701" y="1960"/>
                      <a:pt x="25166" y="2010"/>
                      <a:pt x="24637" y="2111"/>
                    </a:cubicBezTo>
                    <a:cubicBezTo>
                      <a:pt x="21507" y="2661"/>
                      <a:pt x="18906" y="2880"/>
                      <a:pt x="16748" y="2880"/>
                    </a:cubicBezTo>
                    <a:cubicBezTo>
                      <a:pt x="10374" y="2880"/>
                      <a:pt x="7873" y="966"/>
                      <a:pt x="7026" y="1"/>
                    </a:cubicBezTo>
                    <a:close/>
                  </a:path>
                </a:pathLst>
              </a:custGeom>
              <a:solidFill>
                <a:srgbClr val="EB8D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2"/>
              <p:cNvSpPr/>
              <p:nvPr/>
            </p:nvSpPr>
            <p:spPr>
              <a:xfrm>
                <a:off x="5821911" y="4510703"/>
                <a:ext cx="595752" cy="385266"/>
              </a:xfrm>
              <a:custGeom>
                <a:avLst/>
                <a:gdLst/>
                <a:ahLst/>
                <a:cxnLst/>
                <a:rect l="l" t="t" r="r" b="b"/>
                <a:pathLst>
                  <a:path w="28513" h="18439" extrusionOk="0">
                    <a:moveTo>
                      <a:pt x="27820" y="1"/>
                    </a:moveTo>
                    <a:lnTo>
                      <a:pt x="27894" y="788"/>
                    </a:lnTo>
                    <a:lnTo>
                      <a:pt x="27894" y="788"/>
                    </a:lnTo>
                    <a:cubicBezTo>
                      <a:pt x="27887" y="558"/>
                      <a:pt x="27873" y="327"/>
                      <a:pt x="27851" y="96"/>
                    </a:cubicBezTo>
                    <a:lnTo>
                      <a:pt x="27820" y="1"/>
                    </a:lnTo>
                    <a:close/>
                    <a:moveTo>
                      <a:pt x="1" y="2710"/>
                    </a:moveTo>
                    <a:lnTo>
                      <a:pt x="1" y="2805"/>
                    </a:lnTo>
                    <a:cubicBezTo>
                      <a:pt x="20" y="2986"/>
                      <a:pt x="42" y="3165"/>
                      <a:pt x="69" y="3343"/>
                    </a:cubicBezTo>
                    <a:lnTo>
                      <a:pt x="69" y="3343"/>
                    </a:lnTo>
                    <a:lnTo>
                      <a:pt x="1" y="2710"/>
                    </a:lnTo>
                    <a:close/>
                    <a:moveTo>
                      <a:pt x="27894" y="788"/>
                    </a:moveTo>
                    <a:cubicBezTo>
                      <a:pt x="28076" y="6614"/>
                      <a:pt x="23713" y="11681"/>
                      <a:pt x="17833" y="12256"/>
                    </a:cubicBezTo>
                    <a:lnTo>
                      <a:pt x="12193" y="12824"/>
                    </a:lnTo>
                    <a:cubicBezTo>
                      <a:pt x="11841" y="12856"/>
                      <a:pt x="11491" y="12872"/>
                      <a:pt x="11144" y="12872"/>
                    </a:cubicBezTo>
                    <a:cubicBezTo>
                      <a:pt x="5623" y="12872"/>
                      <a:pt x="900" y="8832"/>
                      <a:pt x="69" y="3343"/>
                    </a:cubicBezTo>
                    <a:lnTo>
                      <a:pt x="69" y="3343"/>
                    </a:lnTo>
                    <a:lnTo>
                      <a:pt x="253" y="5042"/>
                    </a:lnTo>
                    <a:cubicBezTo>
                      <a:pt x="757" y="10114"/>
                      <a:pt x="4601" y="14178"/>
                      <a:pt x="9610" y="14997"/>
                    </a:cubicBezTo>
                    <a:cubicBezTo>
                      <a:pt x="10725" y="17328"/>
                      <a:pt x="12891" y="18438"/>
                      <a:pt x="15048" y="18438"/>
                    </a:cubicBezTo>
                    <a:cubicBezTo>
                      <a:pt x="17645" y="18438"/>
                      <a:pt x="20229" y="16829"/>
                      <a:pt x="20952" y="13800"/>
                    </a:cubicBezTo>
                    <a:cubicBezTo>
                      <a:pt x="25614" y="12004"/>
                      <a:pt x="28513" y="7310"/>
                      <a:pt x="28040" y="2332"/>
                    </a:cubicBezTo>
                    <a:lnTo>
                      <a:pt x="27894" y="788"/>
                    </a:ln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2"/>
              <p:cNvSpPr/>
              <p:nvPr/>
            </p:nvSpPr>
            <p:spPr>
              <a:xfrm>
                <a:off x="5736135" y="4429858"/>
                <a:ext cx="68679" cy="86794"/>
              </a:xfrm>
              <a:custGeom>
                <a:avLst/>
                <a:gdLst/>
                <a:ahLst/>
                <a:cxnLst/>
                <a:rect l="l" t="t" r="r" b="b"/>
                <a:pathLst>
                  <a:path w="3287" h="4154" extrusionOk="0">
                    <a:moveTo>
                      <a:pt x="562" y="0"/>
                    </a:moveTo>
                    <a:cubicBezTo>
                      <a:pt x="256" y="0"/>
                      <a:pt x="1" y="420"/>
                      <a:pt x="294" y="688"/>
                    </a:cubicBezTo>
                    <a:lnTo>
                      <a:pt x="2153" y="2421"/>
                    </a:lnTo>
                    <a:lnTo>
                      <a:pt x="1176" y="3460"/>
                    </a:lnTo>
                    <a:cubicBezTo>
                      <a:pt x="924" y="3712"/>
                      <a:pt x="1113" y="4154"/>
                      <a:pt x="1459" y="4154"/>
                    </a:cubicBezTo>
                    <a:cubicBezTo>
                      <a:pt x="1554" y="4154"/>
                      <a:pt x="1648" y="4091"/>
                      <a:pt x="1743" y="4028"/>
                    </a:cubicBezTo>
                    <a:lnTo>
                      <a:pt x="3287" y="2389"/>
                    </a:lnTo>
                    <a:lnTo>
                      <a:pt x="829" y="121"/>
                    </a:lnTo>
                    <a:cubicBezTo>
                      <a:pt x="744" y="36"/>
                      <a:pt x="651" y="0"/>
                      <a:pt x="562"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2"/>
              <p:cNvSpPr/>
              <p:nvPr/>
            </p:nvSpPr>
            <p:spPr>
              <a:xfrm>
                <a:off x="6387408" y="4367088"/>
                <a:ext cx="57292" cy="88340"/>
              </a:xfrm>
              <a:custGeom>
                <a:avLst/>
                <a:gdLst/>
                <a:ahLst/>
                <a:cxnLst/>
                <a:rect l="l" t="t" r="r" b="b"/>
                <a:pathLst>
                  <a:path w="2742" h="4228" extrusionOk="0">
                    <a:moveTo>
                      <a:pt x="1815" y="0"/>
                    </a:moveTo>
                    <a:cubicBezTo>
                      <a:pt x="1686" y="0"/>
                      <a:pt x="1556" y="66"/>
                      <a:pt x="1481" y="226"/>
                    </a:cubicBezTo>
                    <a:lnTo>
                      <a:pt x="1" y="3219"/>
                    </a:lnTo>
                    <a:lnTo>
                      <a:pt x="2048" y="4196"/>
                    </a:lnTo>
                    <a:cubicBezTo>
                      <a:pt x="2080" y="4196"/>
                      <a:pt x="2143" y="4228"/>
                      <a:pt x="2206" y="4228"/>
                    </a:cubicBezTo>
                    <a:cubicBezTo>
                      <a:pt x="2616" y="4228"/>
                      <a:pt x="2742" y="3660"/>
                      <a:pt x="2364" y="3471"/>
                    </a:cubicBezTo>
                    <a:lnTo>
                      <a:pt x="1072" y="2841"/>
                    </a:lnTo>
                    <a:lnTo>
                      <a:pt x="2174" y="542"/>
                    </a:lnTo>
                    <a:cubicBezTo>
                      <a:pt x="2320" y="250"/>
                      <a:pt x="2067" y="0"/>
                      <a:pt x="1815"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2"/>
              <p:cNvSpPr/>
              <p:nvPr/>
            </p:nvSpPr>
            <p:spPr>
              <a:xfrm>
                <a:off x="6097085" y="4676363"/>
                <a:ext cx="86272" cy="37129"/>
              </a:xfrm>
              <a:custGeom>
                <a:avLst/>
                <a:gdLst/>
                <a:ahLst/>
                <a:cxnLst/>
                <a:rect l="l" t="t" r="r" b="b"/>
                <a:pathLst>
                  <a:path w="4129" h="1777" extrusionOk="0">
                    <a:moveTo>
                      <a:pt x="2194" y="0"/>
                    </a:moveTo>
                    <a:cubicBezTo>
                      <a:pt x="1321" y="0"/>
                      <a:pt x="451" y="483"/>
                      <a:pt x="64" y="1398"/>
                    </a:cubicBezTo>
                    <a:cubicBezTo>
                      <a:pt x="1" y="1524"/>
                      <a:pt x="64" y="1714"/>
                      <a:pt x="190" y="1777"/>
                    </a:cubicBezTo>
                    <a:lnTo>
                      <a:pt x="347" y="1777"/>
                    </a:lnTo>
                    <a:cubicBezTo>
                      <a:pt x="442" y="1777"/>
                      <a:pt x="537" y="1714"/>
                      <a:pt x="568" y="1619"/>
                    </a:cubicBezTo>
                    <a:cubicBezTo>
                      <a:pt x="867" y="934"/>
                      <a:pt x="1519" y="572"/>
                      <a:pt x="2179" y="572"/>
                    </a:cubicBezTo>
                    <a:cubicBezTo>
                      <a:pt x="2702" y="572"/>
                      <a:pt x="3230" y="799"/>
                      <a:pt x="3593" y="1272"/>
                    </a:cubicBezTo>
                    <a:cubicBezTo>
                      <a:pt x="3650" y="1349"/>
                      <a:pt x="3730" y="1390"/>
                      <a:pt x="3813" y="1390"/>
                    </a:cubicBezTo>
                    <a:cubicBezTo>
                      <a:pt x="3866" y="1390"/>
                      <a:pt x="3921" y="1373"/>
                      <a:pt x="3971" y="1335"/>
                    </a:cubicBezTo>
                    <a:cubicBezTo>
                      <a:pt x="4097" y="1241"/>
                      <a:pt x="4128" y="1052"/>
                      <a:pt x="4034" y="926"/>
                    </a:cubicBezTo>
                    <a:cubicBezTo>
                      <a:pt x="3575" y="301"/>
                      <a:pt x="2884" y="0"/>
                      <a:pt x="2194"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2"/>
              <p:cNvSpPr/>
              <p:nvPr/>
            </p:nvSpPr>
            <p:spPr>
              <a:xfrm>
                <a:off x="5889174" y="4248631"/>
                <a:ext cx="130901" cy="81758"/>
              </a:xfrm>
              <a:custGeom>
                <a:avLst/>
                <a:gdLst/>
                <a:ahLst/>
                <a:cxnLst/>
                <a:rect l="l" t="t" r="r" b="b"/>
                <a:pathLst>
                  <a:path w="6265" h="3913" extrusionOk="0">
                    <a:moveTo>
                      <a:pt x="4336" y="1"/>
                    </a:moveTo>
                    <a:cubicBezTo>
                      <a:pt x="3742" y="1"/>
                      <a:pt x="3037" y="146"/>
                      <a:pt x="2295" y="508"/>
                    </a:cubicBezTo>
                    <a:cubicBezTo>
                      <a:pt x="972" y="1170"/>
                      <a:pt x="247" y="2178"/>
                      <a:pt x="121" y="2871"/>
                    </a:cubicBezTo>
                    <a:cubicBezTo>
                      <a:pt x="0" y="3537"/>
                      <a:pt x="316" y="3912"/>
                      <a:pt x="704" y="3912"/>
                    </a:cubicBezTo>
                    <a:cubicBezTo>
                      <a:pt x="720" y="3912"/>
                      <a:pt x="736" y="3912"/>
                      <a:pt x="751" y="3911"/>
                    </a:cubicBezTo>
                    <a:cubicBezTo>
                      <a:pt x="1224" y="3816"/>
                      <a:pt x="1697" y="3627"/>
                      <a:pt x="2106" y="3375"/>
                    </a:cubicBezTo>
                    <a:cubicBezTo>
                      <a:pt x="2547" y="3123"/>
                      <a:pt x="2988" y="2871"/>
                      <a:pt x="3398" y="2682"/>
                    </a:cubicBezTo>
                    <a:cubicBezTo>
                      <a:pt x="3807" y="2493"/>
                      <a:pt x="4280" y="2304"/>
                      <a:pt x="4753" y="2083"/>
                    </a:cubicBezTo>
                    <a:cubicBezTo>
                      <a:pt x="5194" y="1926"/>
                      <a:pt x="5635" y="1705"/>
                      <a:pt x="5981" y="1359"/>
                    </a:cubicBezTo>
                    <a:cubicBezTo>
                      <a:pt x="6265" y="1075"/>
                      <a:pt x="6202" y="571"/>
                      <a:pt x="5540" y="256"/>
                    </a:cubicBezTo>
                    <a:cubicBezTo>
                      <a:pt x="5241" y="99"/>
                      <a:pt x="4826" y="1"/>
                      <a:pt x="4336" y="1"/>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2"/>
              <p:cNvSpPr/>
              <p:nvPr/>
            </p:nvSpPr>
            <p:spPr>
              <a:xfrm>
                <a:off x="6158978" y="4217204"/>
                <a:ext cx="142853" cy="59820"/>
              </a:xfrm>
              <a:custGeom>
                <a:avLst/>
                <a:gdLst/>
                <a:ahLst/>
                <a:cxnLst/>
                <a:rect l="l" t="t" r="r" b="b"/>
                <a:pathLst>
                  <a:path w="6837" h="2863" extrusionOk="0">
                    <a:moveTo>
                      <a:pt x="2944" y="1"/>
                    </a:moveTo>
                    <a:cubicBezTo>
                      <a:pt x="1835" y="1"/>
                      <a:pt x="974" y="371"/>
                      <a:pt x="536" y="783"/>
                    </a:cubicBezTo>
                    <a:cubicBezTo>
                      <a:pt x="0" y="1256"/>
                      <a:pt x="63" y="1760"/>
                      <a:pt x="441" y="1981"/>
                    </a:cubicBezTo>
                    <a:cubicBezTo>
                      <a:pt x="883" y="2170"/>
                      <a:pt x="1355" y="2296"/>
                      <a:pt x="1859" y="2296"/>
                    </a:cubicBezTo>
                    <a:cubicBezTo>
                      <a:pt x="2363" y="2327"/>
                      <a:pt x="2867" y="2390"/>
                      <a:pt x="3308" y="2453"/>
                    </a:cubicBezTo>
                    <a:cubicBezTo>
                      <a:pt x="3750" y="2516"/>
                      <a:pt x="4285" y="2611"/>
                      <a:pt x="4789" y="2737"/>
                    </a:cubicBezTo>
                    <a:cubicBezTo>
                      <a:pt x="5083" y="2821"/>
                      <a:pt x="5405" y="2863"/>
                      <a:pt x="5727" y="2863"/>
                    </a:cubicBezTo>
                    <a:cubicBezTo>
                      <a:pt x="5888" y="2863"/>
                      <a:pt x="6049" y="2852"/>
                      <a:pt x="6207" y="2831"/>
                    </a:cubicBezTo>
                    <a:cubicBezTo>
                      <a:pt x="6648" y="2737"/>
                      <a:pt x="6837" y="2296"/>
                      <a:pt x="6522" y="1666"/>
                    </a:cubicBezTo>
                    <a:cubicBezTo>
                      <a:pt x="6207" y="1035"/>
                      <a:pt x="5199" y="279"/>
                      <a:pt x="3718" y="59"/>
                    </a:cubicBezTo>
                    <a:cubicBezTo>
                      <a:pt x="3449" y="19"/>
                      <a:pt x="3191" y="1"/>
                      <a:pt x="2944" y="1"/>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2"/>
              <p:cNvSpPr/>
              <p:nvPr/>
            </p:nvSpPr>
            <p:spPr>
              <a:xfrm>
                <a:off x="5972025" y="4519270"/>
                <a:ext cx="210800" cy="115273"/>
              </a:xfrm>
              <a:custGeom>
                <a:avLst/>
                <a:gdLst/>
                <a:ahLst/>
                <a:cxnLst/>
                <a:rect l="l" t="t" r="r" b="b"/>
                <a:pathLst>
                  <a:path w="10089" h="5517" extrusionOk="0">
                    <a:moveTo>
                      <a:pt x="2111" y="1"/>
                    </a:moveTo>
                    <a:lnTo>
                      <a:pt x="2111" y="1"/>
                    </a:lnTo>
                    <a:cubicBezTo>
                      <a:pt x="0" y="61"/>
                      <a:pt x="1064" y="5516"/>
                      <a:pt x="4638" y="5516"/>
                    </a:cubicBezTo>
                    <a:cubicBezTo>
                      <a:pt x="4799" y="5516"/>
                      <a:pt x="4965" y="5505"/>
                      <a:pt x="5135" y="5482"/>
                    </a:cubicBezTo>
                    <a:cubicBezTo>
                      <a:pt x="9002" y="4930"/>
                      <a:pt x="10089" y="432"/>
                      <a:pt x="7697" y="432"/>
                    </a:cubicBezTo>
                    <a:cubicBezTo>
                      <a:pt x="7633" y="432"/>
                      <a:pt x="7567" y="435"/>
                      <a:pt x="7498" y="442"/>
                    </a:cubicBezTo>
                    <a:cubicBezTo>
                      <a:pt x="7157" y="460"/>
                      <a:pt x="6816" y="468"/>
                      <a:pt x="6473" y="468"/>
                    </a:cubicBezTo>
                    <a:cubicBezTo>
                      <a:pt x="5011" y="468"/>
                      <a:pt x="3540" y="307"/>
                      <a:pt x="2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2"/>
              <p:cNvSpPr/>
              <p:nvPr/>
            </p:nvSpPr>
            <p:spPr>
              <a:xfrm>
                <a:off x="6033897" y="4552348"/>
                <a:ext cx="54659" cy="36732"/>
              </a:xfrm>
              <a:custGeom>
                <a:avLst/>
                <a:gdLst/>
                <a:ahLst/>
                <a:cxnLst/>
                <a:rect l="l" t="t" r="r" b="b"/>
                <a:pathLst>
                  <a:path w="2616" h="1758" extrusionOk="0">
                    <a:moveTo>
                      <a:pt x="632" y="0"/>
                    </a:moveTo>
                    <a:cubicBezTo>
                      <a:pt x="476" y="0"/>
                      <a:pt x="317" y="18"/>
                      <a:pt x="158" y="56"/>
                    </a:cubicBezTo>
                    <a:cubicBezTo>
                      <a:pt x="63" y="87"/>
                      <a:pt x="0" y="213"/>
                      <a:pt x="32" y="308"/>
                    </a:cubicBezTo>
                    <a:cubicBezTo>
                      <a:pt x="32" y="386"/>
                      <a:pt x="117" y="442"/>
                      <a:pt x="200" y="442"/>
                    </a:cubicBezTo>
                    <a:cubicBezTo>
                      <a:pt x="218" y="442"/>
                      <a:pt x="236" y="439"/>
                      <a:pt x="253" y="434"/>
                    </a:cubicBezTo>
                    <a:cubicBezTo>
                      <a:pt x="382" y="400"/>
                      <a:pt x="513" y="384"/>
                      <a:pt x="642" y="384"/>
                    </a:cubicBezTo>
                    <a:cubicBezTo>
                      <a:pt x="1357" y="384"/>
                      <a:pt x="2019" y="879"/>
                      <a:pt x="2206" y="1600"/>
                    </a:cubicBezTo>
                    <a:cubicBezTo>
                      <a:pt x="2237" y="1694"/>
                      <a:pt x="2300" y="1757"/>
                      <a:pt x="2395" y="1757"/>
                    </a:cubicBezTo>
                    <a:lnTo>
                      <a:pt x="2458" y="1726"/>
                    </a:lnTo>
                    <a:cubicBezTo>
                      <a:pt x="2552" y="1726"/>
                      <a:pt x="2615" y="1600"/>
                      <a:pt x="2584" y="1505"/>
                    </a:cubicBezTo>
                    <a:cubicBezTo>
                      <a:pt x="2342" y="593"/>
                      <a:pt x="1530" y="0"/>
                      <a:pt x="632"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a:off x="5952278" y="4398995"/>
                <a:ext cx="61220" cy="49958"/>
              </a:xfrm>
              <a:custGeom>
                <a:avLst/>
                <a:gdLst/>
                <a:ahLst/>
                <a:cxnLst/>
                <a:rect l="l" t="t" r="r" b="b"/>
                <a:pathLst>
                  <a:path w="2930" h="2391" extrusionOk="0">
                    <a:moveTo>
                      <a:pt x="1468" y="1"/>
                    </a:moveTo>
                    <a:cubicBezTo>
                      <a:pt x="1019" y="1"/>
                      <a:pt x="591" y="252"/>
                      <a:pt x="409" y="684"/>
                    </a:cubicBezTo>
                    <a:cubicBezTo>
                      <a:pt x="0" y="1502"/>
                      <a:pt x="630" y="2391"/>
                      <a:pt x="1460" y="2391"/>
                    </a:cubicBezTo>
                    <a:cubicBezTo>
                      <a:pt x="1589" y="2391"/>
                      <a:pt x="1723" y="2369"/>
                      <a:pt x="1859" y="2323"/>
                    </a:cubicBezTo>
                    <a:cubicBezTo>
                      <a:pt x="2835" y="1944"/>
                      <a:pt x="2930" y="590"/>
                      <a:pt x="1985" y="117"/>
                    </a:cubicBezTo>
                    <a:cubicBezTo>
                      <a:pt x="1818" y="38"/>
                      <a:pt x="1642" y="1"/>
                      <a:pt x="1468" y="1"/>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2"/>
              <p:cNvSpPr/>
              <p:nvPr/>
            </p:nvSpPr>
            <p:spPr>
              <a:xfrm>
                <a:off x="6187291" y="4375592"/>
                <a:ext cx="61241" cy="49665"/>
              </a:xfrm>
              <a:custGeom>
                <a:avLst/>
                <a:gdLst/>
                <a:ahLst/>
                <a:cxnLst/>
                <a:rect l="l" t="t" r="r" b="b"/>
                <a:pathLst>
                  <a:path w="2931" h="2377" extrusionOk="0">
                    <a:moveTo>
                      <a:pt x="1456" y="0"/>
                    </a:moveTo>
                    <a:cubicBezTo>
                      <a:pt x="1020" y="0"/>
                      <a:pt x="615" y="236"/>
                      <a:pt x="410" y="670"/>
                    </a:cubicBezTo>
                    <a:cubicBezTo>
                      <a:pt x="1" y="1488"/>
                      <a:pt x="630" y="2377"/>
                      <a:pt x="1460" y="2377"/>
                    </a:cubicBezTo>
                    <a:cubicBezTo>
                      <a:pt x="1589" y="2377"/>
                      <a:pt x="1723" y="2355"/>
                      <a:pt x="1859" y="2308"/>
                    </a:cubicBezTo>
                    <a:cubicBezTo>
                      <a:pt x="2867" y="1930"/>
                      <a:pt x="2930" y="544"/>
                      <a:pt x="1953" y="103"/>
                    </a:cubicBezTo>
                    <a:cubicBezTo>
                      <a:pt x="1789" y="34"/>
                      <a:pt x="1620" y="0"/>
                      <a:pt x="1456" y="0"/>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2"/>
              <p:cNvSpPr/>
              <p:nvPr/>
            </p:nvSpPr>
            <p:spPr>
              <a:xfrm>
                <a:off x="5946992" y="4434936"/>
                <a:ext cx="71123" cy="27747"/>
              </a:xfrm>
              <a:custGeom>
                <a:avLst/>
                <a:gdLst/>
                <a:ahLst/>
                <a:cxnLst/>
                <a:rect l="l" t="t" r="r" b="b"/>
                <a:pathLst>
                  <a:path w="3404" h="1328" extrusionOk="0">
                    <a:moveTo>
                      <a:pt x="1954" y="0"/>
                    </a:moveTo>
                    <a:cubicBezTo>
                      <a:pt x="1478" y="0"/>
                      <a:pt x="915" y="156"/>
                      <a:pt x="316" y="603"/>
                    </a:cubicBezTo>
                    <a:cubicBezTo>
                      <a:pt x="1" y="823"/>
                      <a:pt x="158" y="1327"/>
                      <a:pt x="536" y="1327"/>
                    </a:cubicBezTo>
                    <a:cubicBezTo>
                      <a:pt x="631" y="1296"/>
                      <a:pt x="694" y="1264"/>
                      <a:pt x="757" y="1233"/>
                    </a:cubicBezTo>
                    <a:cubicBezTo>
                      <a:pt x="1231" y="887"/>
                      <a:pt x="1627" y="780"/>
                      <a:pt x="1936" y="780"/>
                    </a:cubicBezTo>
                    <a:cubicBezTo>
                      <a:pt x="2387" y="780"/>
                      <a:pt x="2654" y="1006"/>
                      <a:pt x="2710" y="1044"/>
                    </a:cubicBezTo>
                    <a:cubicBezTo>
                      <a:pt x="2773" y="1122"/>
                      <a:pt x="2868" y="1162"/>
                      <a:pt x="2966" y="1162"/>
                    </a:cubicBezTo>
                    <a:cubicBezTo>
                      <a:pt x="3065" y="1162"/>
                      <a:pt x="3167" y="1122"/>
                      <a:pt x="3246" y="1044"/>
                    </a:cubicBezTo>
                    <a:cubicBezTo>
                      <a:pt x="3403" y="886"/>
                      <a:pt x="3403" y="634"/>
                      <a:pt x="3246" y="477"/>
                    </a:cubicBezTo>
                    <a:cubicBezTo>
                      <a:pt x="3017" y="248"/>
                      <a:pt x="2554" y="0"/>
                      <a:pt x="1954" y="0"/>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2"/>
              <p:cNvSpPr/>
              <p:nvPr/>
            </p:nvSpPr>
            <p:spPr>
              <a:xfrm>
                <a:off x="6185306" y="4408921"/>
                <a:ext cx="72690" cy="27413"/>
              </a:xfrm>
              <a:custGeom>
                <a:avLst/>
                <a:gdLst/>
                <a:ahLst/>
                <a:cxnLst/>
                <a:rect l="l" t="t" r="r" b="b"/>
                <a:pathLst>
                  <a:path w="3479" h="1312" extrusionOk="0">
                    <a:moveTo>
                      <a:pt x="1863" y="1"/>
                    </a:moveTo>
                    <a:cubicBezTo>
                      <a:pt x="1384" y="1"/>
                      <a:pt x="821" y="159"/>
                      <a:pt x="221" y="619"/>
                    </a:cubicBezTo>
                    <a:cubicBezTo>
                      <a:pt x="32" y="745"/>
                      <a:pt x="1" y="965"/>
                      <a:pt x="158" y="1154"/>
                    </a:cubicBezTo>
                    <a:cubicBezTo>
                      <a:pt x="221" y="1249"/>
                      <a:pt x="347" y="1312"/>
                      <a:pt x="473" y="1312"/>
                    </a:cubicBezTo>
                    <a:cubicBezTo>
                      <a:pt x="536" y="1312"/>
                      <a:pt x="631" y="1280"/>
                      <a:pt x="694" y="1249"/>
                    </a:cubicBezTo>
                    <a:cubicBezTo>
                      <a:pt x="1164" y="896"/>
                      <a:pt x="1564" y="787"/>
                      <a:pt x="1875" y="787"/>
                    </a:cubicBezTo>
                    <a:cubicBezTo>
                      <a:pt x="2315" y="787"/>
                      <a:pt x="2579" y="1005"/>
                      <a:pt x="2616" y="1060"/>
                    </a:cubicBezTo>
                    <a:cubicBezTo>
                      <a:pt x="2698" y="1136"/>
                      <a:pt x="2790" y="1168"/>
                      <a:pt x="2879" y="1168"/>
                    </a:cubicBezTo>
                    <a:cubicBezTo>
                      <a:pt x="3196" y="1168"/>
                      <a:pt x="3478" y="757"/>
                      <a:pt x="3183" y="461"/>
                    </a:cubicBezTo>
                    <a:cubicBezTo>
                      <a:pt x="2937" y="251"/>
                      <a:pt x="2466" y="1"/>
                      <a:pt x="1863" y="1"/>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2"/>
              <p:cNvSpPr/>
              <p:nvPr/>
            </p:nvSpPr>
            <p:spPr>
              <a:xfrm>
                <a:off x="6078655" y="4336225"/>
                <a:ext cx="82302" cy="152109"/>
              </a:xfrm>
              <a:custGeom>
                <a:avLst/>
                <a:gdLst/>
                <a:ahLst/>
                <a:cxnLst/>
                <a:rect l="l" t="t" r="r" b="b"/>
                <a:pathLst>
                  <a:path w="3939" h="7280" extrusionOk="0">
                    <a:moveTo>
                      <a:pt x="940" y="1"/>
                    </a:moveTo>
                    <a:cubicBezTo>
                      <a:pt x="656" y="1"/>
                      <a:pt x="299" y="318"/>
                      <a:pt x="505" y="569"/>
                    </a:cubicBezTo>
                    <a:lnTo>
                      <a:pt x="2931" y="4602"/>
                    </a:lnTo>
                    <a:cubicBezTo>
                      <a:pt x="3088" y="4854"/>
                      <a:pt x="3088" y="5169"/>
                      <a:pt x="2962" y="5421"/>
                    </a:cubicBezTo>
                    <a:cubicBezTo>
                      <a:pt x="2710" y="5925"/>
                      <a:pt x="2269" y="6240"/>
                      <a:pt x="1734" y="6335"/>
                    </a:cubicBezTo>
                    <a:cubicBezTo>
                      <a:pt x="1324" y="6398"/>
                      <a:pt x="946" y="6461"/>
                      <a:pt x="536" y="6461"/>
                    </a:cubicBezTo>
                    <a:cubicBezTo>
                      <a:pt x="1" y="6461"/>
                      <a:pt x="1" y="7248"/>
                      <a:pt x="536" y="7248"/>
                    </a:cubicBezTo>
                    <a:lnTo>
                      <a:pt x="536" y="7280"/>
                    </a:lnTo>
                    <a:cubicBezTo>
                      <a:pt x="977" y="7280"/>
                      <a:pt x="1450" y="7217"/>
                      <a:pt x="1891" y="7122"/>
                    </a:cubicBezTo>
                    <a:cubicBezTo>
                      <a:pt x="2679" y="6996"/>
                      <a:pt x="3340" y="6492"/>
                      <a:pt x="3687" y="5768"/>
                    </a:cubicBezTo>
                    <a:cubicBezTo>
                      <a:pt x="3939" y="5264"/>
                      <a:pt x="3876" y="4665"/>
                      <a:pt x="3592" y="4192"/>
                    </a:cubicBezTo>
                    <a:lnTo>
                      <a:pt x="1198" y="160"/>
                    </a:lnTo>
                    <a:cubicBezTo>
                      <a:pt x="1146" y="47"/>
                      <a:pt x="1048" y="1"/>
                      <a:pt x="940" y="1"/>
                    </a:cubicBezTo>
                    <a:close/>
                  </a:path>
                </a:pathLst>
              </a:custGeom>
              <a:solidFill>
                <a:srgbClr val="DA7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 name="Title 6">
            <a:extLst>
              <a:ext uri="{FF2B5EF4-FFF2-40B4-BE49-F238E27FC236}">
                <a16:creationId xmlns:a16="http://schemas.microsoft.com/office/drawing/2014/main" id="{1C88D103-A661-6F04-2033-D9C13DE8BD53}"/>
              </a:ext>
            </a:extLst>
          </p:cNvPr>
          <p:cNvSpPr>
            <a:spLocks noGrp="1"/>
          </p:cNvSpPr>
          <p:nvPr>
            <p:ph type="title"/>
          </p:nvPr>
        </p:nvSpPr>
        <p:spPr>
          <a:xfrm>
            <a:off x="703164" y="2100495"/>
            <a:ext cx="6106575" cy="548700"/>
          </a:xfrm>
        </p:spPr>
        <p:txBody>
          <a:bodyPr/>
          <a:lstStyle/>
          <a:p>
            <a:r>
              <a:rPr lang="en-US" sz="5400" dirty="0"/>
              <a:t>WARM UP</a:t>
            </a:r>
          </a:p>
        </p:txBody>
      </p:sp>
    </p:spTree>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8" name="Picture 17"/>
          <p:cNvPicPr>
            <a:picLocks noChangeAspect="1"/>
          </p:cNvPicPr>
          <p:nvPr/>
        </p:nvPicPr>
        <p:blipFill rotWithShape="1">
          <a:blip r:embed="rId6"/>
          <a:srcRect t="10261" b="2462"/>
          <a:stretch>
            <a:fillRect/>
          </a:stretch>
        </p:blipFill>
        <p:spPr>
          <a:xfrm>
            <a:off x="0" y="0"/>
            <a:ext cx="9144000" cy="5143500"/>
          </a:xfrm>
          <a:prstGeom prst="rect">
            <a:avLst/>
          </a:prstGeom>
        </p:spPr>
      </p:pic>
      <p:pic>
        <p:nvPicPr>
          <p:cNvPr id="19" name="Picture 18"/>
          <p:cNvPicPr>
            <a:picLocks noChangeAspect="1"/>
          </p:cNvPicPr>
          <p:nvPr/>
        </p:nvPicPr>
        <p:blipFill>
          <a:blip r:embed="rId7"/>
          <a:stretch>
            <a:fillRect/>
          </a:stretch>
        </p:blipFill>
        <p:spPr>
          <a:xfrm>
            <a:off x="4196161" y="1259669"/>
            <a:ext cx="4795253" cy="3060341"/>
          </a:xfrm>
          <a:prstGeom prst="rect">
            <a:avLst/>
          </a:prstGeom>
        </p:spPr>
      </p:pic>
      <p:pic>
        <p:nvPicPr>
          <p:cNvPr id="17" name="Picture 16"/>
          <p:cNvPicPr>
            <a:picLocks noChangeAspect="1"/>
          </p:cNvPicPr>
          <p:nvPr/>
        </p:nvPicPr>
        <p:blipFill>
          <a:blip r:embed="rId8"/>
          <a:stretch>
            <a:fillRect/>
          </a:stretch>
        </p:blipFill>
        <p:spPr>
          <a:xfrm>
            <a:off x="132017" y="2318199"/>
            <a:ext cx="6457736" cy="2537890"/>
          </a:xfrm>
          <a:prstGeom prst="rect">
            <a:avLst/>
          </a:prstGeom>
        </p:spPr>
      </p:pic>
      <p:pic>
        <p:nvPicPr>
          <p:cNvPr id="23" name="Picture 6" descr="Vietnamese Boy PNG Images | Vector and PSD Files | Free Download on Pngtre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24749" t="4347" r="26214" b="5236"/>
          <a:stretch>
            <a:fillRect/>
          </a:stretch>
        </p:blipFill>
        <p:spPr bwMode="auto">
          <a:xfrm>
            <a:off x="6593787" y="1943312"/>
            <a:ext cx="1174549" cy="2165684"/>
          </a:xfrm>
          <a:prstGeom prst="rect">
            <a:avLst/>
          </a:prstGeom>
          <a:noFill/>
          <a:extLst>
            <a:ext uri="{909E8E84-426E-40DD-AFC4-6F175D3DCCD1}">
              <a14:hiddenFill xmlns:a14="http://schemas.microsoft.com/office/drawing/2010/main">
                <a:solidFill>
                  <a:srgbClr val="FFFFFF"/>
                </a:solidFill>
              </a14:hiddenFill>
            </a:ext>
          </a:extLst>
        </p:spPr>
      </p:pic>
      <p:pic>
        <p:nvPicPr>
          <p:cNvPr id="27"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2006441" y="-749141"/>
            <a:ext cx="365522" cy="365522"/>
          </a:xfrm>
          <a:prstGeom prst="rect">
            <a:avLst/>
          </a:prstGeom>
        </p:spPr>
      </p:pic>
      <p:pic>
        <p:nvPicPr>
          <p:cNvPr id="32" name="Picture 6" descr="Vietnamese Boy PNG Images | Vector and PSD Files | Free Download on Pngtre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8429" t="9067" r="35923" b="56686"/>
          <a:stretch>
            <a:fillRect/>
          </a:stretch>
        </p:blipFill>
        <p:spPr bwMode="auto">
          <a:xfrm>
            <a:off x="3654918" y="2888932"/>
            <a:ext cx="452915" cy="60474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8" descr="穿着红色传统服装抱着西瓜的越南男生素材图片免费下载_高清psd_千库网(图片编号13299452)"/>
          <p:cNvPicPr>
            <a:picLocks noChangeAspect="1" noChangeArrowheads="1"/>
          </p:cNvPicPr>
          <p:nvPr/>
        </p:nvPicPr>
        <p:blipFill rotWithShape="1">
          <a:blip r:embed="rId12">
            <a:extLst>
              <a:ext uri="{BEBA8EAE-BF5A-486C-A8C5-ECC9F3942E4B}">
                <a14:imgProps xmlns:a14="http://schemas.microsoft.com/office/drawing/2010/main">
                  <a14:imgLayer r:embed="rId13">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40449" r="38605" b="69157"/>
          <a:stretch>
            <a:fillRect/>
          </a:stretch>
        </p:blipFill>
        <p:spPr bwMode="auto">
          <a:xfrm>
            <a:off x="4203559" y="2825716"/>
            <a:ext cx="452915" cy="667964"/>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
          <p:cNvSpPr/>
          <p:nvPr/>
        </p:nvSpPr>
        <p:spPr>
          <a:xfrm>
            <a:off x="3645011" y="2888932"/>
            <a:ext cx="463587"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 name="connsiteX0-111" fmla="*/ 0 w 888492"/>
              <a:gd name="connsiteY0-112" fmla="*/ 1905 h 1143381"/>
              <a:gd name="connsiteX1-113" fmla="*/ 888492 w 888492"/>
              <a:gd name="connsiteY1-114" fmla="*/ 0 h 1143381"/>
              <a:gd name="connsiteX2-115" fmla="*/ 880872 w 888492"/>
              <a:gd name="connsiteY2-116" fmla="*/ 1135761 h 1143381"/>
              <a:gd name="connsiteX3-117" fmla="*/ 5715 w 888492"/>
              <a:gd name="connsiteY3-118" fmla="*/ 1143381 h 1143381"/>
              <a:gd name="connsiteX4-119" fmla="*/ 0 w 888492"/>
              <a:gd name="connsiteY4-120" fmla="*/ 1905 h 1143381"/>
              <a:gd name="connsiteX0-121" fmla="*/ 0 w 880872"/>
              <a:gd name="connsiteY0-122" fmla="*/ 5715 h 1147191"/>
              <a:gd name="connsiteX1-123" fmla="*/ 869442 w 880872"/>
              <a:gd name="connsiteY1-124" fmla="*/ 0 h 1147191"/>
              <a:gd name="connsiteX2-125" fmla="*/ 880872 w 880872"/>
              <a:gd name="connsiteY2-126" fmla="*/ 1139571 h 1147191"/>
              <a:gd name="connsiteX3-127" fmla="*/ 5715 w 880872"/>
              <a:gd name="connsiteY3-128" fmla="*/ 1147191 h 1147191"/>
              <a:gd name="connsiteX4-129" fmla="*/ 0 w 880872"/>
              <a:gd name="connsiteY4-130" fmla="*/ 5715 h 1147191"/>
              <a:gd name="connsiteX0-131" fmla="*/ 0 w 880872"/>
              <a:gd name="connsiteY0-132" fmla="*/ 3810 h 1145286"/>
              <a:gd name="connsiteX1-133" fmla="*/ 852297 w 880872"/>
              <a:gd name="connsiteY1-134" fmla="*/ 0 h 1145286"/>
              <a:gd name="connsiteX2-135" fmla="*/ 880872 w 880872"/>
              <a:gd name="connsiteY2-136" fmla="*/ 1137666 h 1145286"/>
              <a:gd name="connsiteX3-137" fmla="*/ 5715 w 880872"/>
              <a:gd name="connsiteY3-138" fmla="*/ 1145286 h 1145286"/>
              <a:gd name="connsiteX4-139" fmla="*/ 0 w 880872"/>
              <a:gd name="connsiteY4-140" fmla="*/ 3810 h 1145286"/>
              <a:gd name="connsiteX0-141" fmla="*/ 0 w 880872"/>
              <a:gd name="connsiteY0-142" fmla="*/ 7620 h 1149096"/>
              <a:gd name="connsiteX1-143" fmla="*/ 863727 w 880872"/>
              <a:gd name="connsiteY1-144" fmla="*/ 0 h 1149096"/>
              <a:gd name="connsiteX2-145" fmla="*/ 880872 w 880872"/>
              <a:gd name="connsiteY2-146" fmla="*/ 1141476 h 1149096"/>
              <a:gd name="connsiteX3-147" fmla="*/ 5715 w 880872"/>
              <a:gd name="connsiteY3-148" fmla="*/ 1149096 h 1149096"/>
              <a:gd name="connsiteX4-149" fmla="*/ 0 w 880872"/>
              <a:gd name="connsiteY4-150" fmla="*/ 7620 h 114909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0872" h="1149096">
                <a:moveTo>
                  <a:pt x="0" y="7620"/>
                </a:moveTo>
                <a:lnTo>
                  <a:pt x="863727" y="0"/>
                </a:lnTo>
                <a:lnTo>
                  <a:pt x="880872" y="1141476"/>
                </a:lnTo>
                <a:lnTo>
                  <a:pt x="5715" y="1149096"/>
                </a:lnTo>
                <a:lnTo>
                  <a:pt x="0" y="762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12" name="Thanh Yen Tran 0967 255 149 /081 811 4340 zalo / FB https://www.facebook.com/thanhyentrangiaoandientu"/>
          <p:cNvGrpSpPr/>
          <p:nvPr/>
        </p:nvGrpSpPr>
        <p:grpSpPr>
          <a:xfrm>
            <a:off x="3246746" y="356779"/>
            <a:ext cx="2606619" cy="2875462"/>
            <a:chOff x="4717105" y="1253357"/>
            <a:chExt cx="3475492" cy="3833949"/>
          </a:xfrm>
        </p:grpSpPr>
        <p:pic>
          <p:nvPicPr>
            <p:cNvPr id="13" name="Picture 2" descr="E&amp;amp;C Thái Bình Dương – Công ty thiết kế, thi công pccc uy tín – Lắp đặt hệ  thống PCCC"/>
            <p:cNvPicPr>
              <a:picLocks noChangeAspect="1" noChangeArrowheads="1" noCrop="1"/>
            </p:cNvPicPr>
            <p:nvPr/>
          </p:nvPicPr>
          <p:blipFill>
            <a:blip r:embed="rId14">
              <a:extLst>
                <a:ext uri="{28A0092B-C50C-407E-A947-70E740481C1C}">
                  <a14:useLocalDpi xmlns:a14="http://schemas.microsoft.com/office/drawing/2010/main" val="0"/>
                </a:ext>
              </a:extLst>
            </a:blip>
            <a:srcRect/>
            <a:stretch>
              <a:fillRect/>
            </a:stretch>
          </p:blipFill>
          <p:spPr bwMode="auto">
            <a:xfrm>
              <a:off x="4717105" y="1253357"/>
              <a:ext cx="3475492" cy="3833949"/>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p:cNvSpPr txBox="1"/>
            <p:nvPr/>
          </p:nvSpPr>
          <p:spPr>
            <a:xfrm>
              <a:off x="5194500" y="2630814"/>
              <a:ext cx="2395959" cy="1046440"/>
            </a:xfrm>
            <a:prstGeom prst="rect">
              <a:avLst/>
            </a:prstGeom>
            <a:noFill/>
          </p:spPr>
          <p:txBody>
            <a:bodyPr wrap="square" rtlCol="0">
              <a:spAutoFit/>
            </a:bodyPr>
            <a:lstStyle/>
            <a:p>
              <a:pPr algn="ctr" defTabSz="685800">
                <a:buClrTx/>
                <a:defRPr/>
              </a:pPr>
              <a:r>
                <a:rPr lang="en-US" sz="4500" b="1" kern="1200" dirty="0">
                  <a:solidFill>
                    <a:srgbClr val="C00000"/>
                  </a:solidFill>
                  <a:latin typeface="SVN-Sunday" panose="00000500000000000000" pitchFamily="2" charset="0"/>
                  <a:ea typeface="+mn-ea"/>
                  <a:cs typeface="+mn-cs"/>
                </a:rPr>
                <a:t>Next</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60000">
                                      <p:cBhvr>
                                        <p:cTn id="6" dur="500" fill="hold"/>
                                        <p:tgtEl>
                                          <p:spTgt spid="17"/>
                                        </p:tgtEl>
                                        <p:attrNameLst>
                                          <p:attrName>r</p:attrName>
                                        </p:attrNameLst>
                                      </p:cBhvr>
                                    </p:animRot>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3"/>
                                        </p:tgtEl>
                                        <p:attrNameLst>
                                          <p:attrName>r</p:attrName>
                                        </p:attrNameLst>
                                      </p:cBhvr>
                                    </p:animRot>
                                    <p:animRot by="-240000">
                                      <p:cBhvr>
                                        <p:cTn id="9" dur="200" fill="hold">
                                          <p:stCondLst>
                                            <p:cond delay="200"/>
                                          </p:stCondLst>
                                        </p:cTn>
                                        <p:tgtEl>
                                          <p:spTgt spid="23"/>
                                        </p:tgtEl>
                                        <p:attrNameLst>
                                          <p:attrName>r</p:attrName>
                                        </p:attrNameLst>
                                      </p:cBhvr>
                                    </p:animRot>
                                    <p:animRot by="240000">
                                      <p:cBhvr>
                                        <p:cTn id="10" dur="200" fill="hold">
                                          <p:stCondLst>
                                            <p:cond delay="400"/>
                                          </p:stCondLst>
                                        </p:cTn>
                                        <p:tgtEl>
                                          <p:spTgt spid="23"/>
                                        </p:tgtEl>
                                        <p:attrNameLst>
                                          <p:attrName>r</p:attrName>
                                        </p:attrNameLst>
                                      </p:cBhvr>
                                    </p:animRot>
                                    <p:animRot by="-240000">
                                      <p:cBhvr>
                                        <p:cTn id="11" dur="200" fill="hold">
                                          <p:stCondLst>
                                            <p:cond delay="600"/>
                                          </p:stCondLst>
                                        </p:cTn>
                                        <p:tgtEl>
                                          <p:spTgt spid="23"/>
                                        </p:tgtEl>
                                        <p:attrNameLst>
                                          <p:attrName>r</p:attrName>
                                        </p:attrNameLst>
                                      </p:cBhvr>
                                    </p:animRot>
                                    <p:animRot by="120000">
                                      <p:cBhvr>
                                        <p:cTn id="12" dur="200" fill="hold">
                                          <p:stCondLst>
                                            <p:cond delay="800"/>
                                          </p:stCondLst>
                                        </p:cTn>
                                        <p:tgtEl>
                                          <p:spTgt spid="23"/>
                                        </p:tgtEl>
                                        <p:attrNameLst>
                                          <p:attrName>r</p:attrName>
                                        </p:attrNameLst>
                                      </p:cBhvr>
                                    </p:animRot>
                                  </p:childTnLst>
                                </p:cTn>
                              </p:par>
                              <p:par>
                                <p:cTn id="13" presetID="0" presetClass="path" presetSubtype="0" accel="50000" decel="50000" fill="hold" nodeType="withEffect">
                                  <p:stCondLst>
                                    <p:cond delay="0"/>
                                  </p:stCondLst>
                                  <p:childTnLst>
                                    <p:animMotion origin="layout" path="M 3.54167E-6 -4.44444E-6 L 3.54167E-6 0.00047 C -0.00118 0.00764 -0.00209 0.01551 -0.003 0.02315 C -0.00339 0.02662 -0.0043 0.0294 -0.00443 0.03287 C -0.00612 0.06112 -0.00638 0.11088 -0.0073 0.13473 C -0.00743 0.1419 -0.00183 0.15371 -0.00873 0.15695 C -0.02175 0.16436 -0.03894 0.15903 -0.05378 0.15996 C -0.06758 0.16042 -0.08125 0.16088 -0.09493 0.16135 L -0.23464 0.16297 " pathEditMode="relative" rAng="0" ptsTypes="AAAAAAAAA">
                                      <p:cBhvr>
                                        <p:cTn id="14" dur="2000" fill="hold"/>
                                        <p:tgtEl>
                                          <p:spTgt spid="23"/>
                                        </p:tgtEl>
                                        <p:attrNameLst>
                                          <p:attrName>ppt_x</p:attrName>
                                          <p:attrName>ppt_y</p:attrName>
                                        </p:attrNameLst>
                                      </p:cBhvr>
                                      <p:rCtr x="-11732" y="8148"/>
                                    </p:animMotion>
                                  </p:childTnLst>
                                  <p:subTnLst>
                                    <p:audio>
                                      <p:cMediaNode>
                                        <p:cTn display="0" masterRel="sameClick">
                                          <p:stCondLst>
                                            <p:cond evt="begin" delay="0">
                                              <p:tn val="13"/>
                                            </p:cond>
                                          </p:stCondLst>
                                          <p:endCondLst>
                                            <p:cond evt="onStopAudio" delay="0">
                                              <p:tgtEl>
                                                <p:sldTgt/>
                                              </p:tgtEl>
                                            </p:cond>
                                          </p:endCondLst>
                                        </p:cTn>
                                        <p:tgtEl>
                                          <p:sndTgt r:embed="rId5" name="Am-thanh-phep-thuat-www_nhacchuongvui_com.wav"/>
                                        </p:tgtEl>
                                      </p:cMediaNode>
                                    </p:audio>
                                  </p:subTnLst>
                                </p:cTn>
                              </p:par>
                            </p:childTnLst>
                          </p:cTn>
                        </p:par>
                        <p:par>
                          <p:cTn id="15" fill="hold">
                            <p:stCondLst>
                              <p:cond delay="500"/>
                            </p:stCondLst>
                            <p:childTnLst>
                              <p:par>
                                <p:cTn id="16" presetID="53" presetClass="exit" presetSubtype="32" fill="hold" nodeType="afterEffect">
                                  <p:stCondLst>
                                    <p:cond delay="0"/>
                                  </p:stCondLst>
                                  <p:childTnLst>
                                    <p:anim calcmode="lin" valueType="num">
                                      <p:cBhvr>
                                        <p:cTn id="17" dur="500"/>
                                        <p:tgtEl>
                                          <p:spTgt spid="23"/>
                                        </p:tgtEl>
                                        <p:attrNameLst>
                                          <p:attrName>ppt_w</p:attrName>
                                        </p:attrNameLst>
                                      </p:cBhvr>
                                      <p:tavLst>
                                        <p:tav tm="0">
                                          <p:val>
                                            <p:strVal val="ppt_w"/>
                                          </p:val>
                                        </p:tav>
                                        <p:tav tm="100000">
                                          <p:val>
                                            <p:fltVal val="0"/>
                                          </p:val>
                                        </p:tav>
                                      </p:tavLst>
                                    </p:anim>
                                    <p:anim calcmode="lin" valueType="num">
                                      <p:cBhvr>
                                        <p:cTn id="18" dur="500"/>
                                        <p:tgtEl>
                                          <p:spTgt spid="23"/>
                                        </p:tgtEl>
                                        <p:attrNameLst>
                                          <p:attrName>ppt_h</p:attrName>
                                        </p:attrNameLst>
                                      </p:cBhvr>
                                      <p:tavLst>
                                        <p:tav tm="0">
                                          <p:val>
                                            <p:strVal val="ppt_h"/>
                                          </p:val>
                                        </p:tav>
                                        <p:tav tm="100000">
                                          <p:val>
                                            <p:fltVal val="0"/>
                                          </p:val>
                                        </p:tav>
                                      </p:tavLst>
                                    </p:anim>
                                    <p:animEffect transition="out" filter="fade">
                                      <p:cBhvr>
                                        <p:cTn id="19" dur="500"/>
                                        <p:tgtEl>
                                          <p:spTgt spid="23"/>
                                        </p:tgtEl>
                                      </p:cBhvr>
                                    </p:animEffect>
                                    <p:set>
                                      <p:cBhvr>
                                        <p:cTn id="20" dur="1" fill="hold">
                                          <p:stCondLst>
                                            <p:cond delay="499"/>
                                          </p:stCondLst>
                                        </p:cTn>
                                        <p:tgtEl>
                                          <p:spTgt spid="23"/>
                                        </p:tgtEl>
                                        <p:attrNameLst>
                                          <p:attrName>style.visibility</p:attrName>
                                        </p:attrNameLst>
                                      </p:cBhvr>
                                      <p:to>
                                        <p:strVal val="hidden"/>
                                      </p:to>
                                    </p:set>
                                  </p:childTnLst>
                                </p:cTn>
                              </p:par>
                            </p:childTnLst>
                          </p:cTn>
                        </p:par>
                        <p:par>
                          <p:cTn id="21" fill="hold">
                            <p:stCondLst>
                              <p:cond delay="1000"/>
                            </p:stCondLst>
                            <p:childTnLst>
                              <p:par>
                                <p:cTn id="22" presetID="14" presetClass="exit" presetSubtype="10" fill="hold" grpId="0" nodeType="afterEffect">
                                  <p:stCondLst>
                                    <p:cond delay="0"/>
                                  </p:stCondLst>
                                  <p:childTnLst>
                                    <p:animEffect transition="out" filter="randombar(horizontal)">
                                      <p:cBhvr>
                                        <p:cTn id="23" dur="500"/>
                                        <p:tgtEl>
                                          <p:spTgt spid="34"/>
                                        </p:tgtEl>
                                      </p:cBhvr>
                                    </p:animEffect>
                                    <p:set>
                                      <p:cBhvr>
                                        <p:cTn id="24" dur="1" fill="hold">
                                          <p:stCondLst>
                                            <p:cond delay="499"/>
                                          </p:stCondLst>
                                        </p:cTn>
                                        <p:tgtEl>
                                          <p:spTgt spid="34"/>
                                        </p:tgtEl>
                                        <p:attrNameLst>
                                          <p:attrName>style.visibility</p:attrName>
                                        </p:attrNameLst>
                                      </p:cBhvr>
                                      <p:to>
                                        <p:strVal val="hidden"/>
                                      </p:to>
                                    </p:set>
                                  </p:childTnLst>
                                </p:cTn>
                              </p:par>
                            </p:childTnLst>
                          </p:cTn>
                        </p:par>
                        <p:par>
                          <p:cTn id="25" fill="hold">
                            <p:stCondLst>
                              <p:cond delay="1500"/>
                            </p:stCondLst>
                            <p:childTnLst>
                              <p:par>
                                <p:cTn id="26" presetID="0" presetClass="path" presetSubtype="0" accel="50000" decel="50000" fill="hold" nodeType="afterEffect">
                                  <p:stCondLst>
                                    <p:cond delay="0"/>
                                  </p:stCondLst>
                                  <p:childTnLst>
                                    <p:animMotion origin="layout" path="M 0 0 L 0 0 C 0.15273 0.01111 0.20391 0.01783 0.35495 0.01783 C 0.4099 0.01783 0.46497 0.01482 0.51992 0.0132 L 0.59492 0.0088 C 0.60911 0.00764 0.62331 0.00509 0.6375 0.0044 L 0.79245 0 L 0.95742 0.0044 C 0.98997 0.00556 1.0224 0.00949 1.05495 0.0088 C 1.15156 0.00671 1.12721 0.02685 1.1625 -0.0044 " pathEditMode="relative" ptsTypes="AAAAAAAAAA">
                                      <p:cBhvr>
                                        <p:cTn id="27" dur="2000" fill="hold"/>
                                        <p:tgtEl>
                                          <p:spTgt spid="17"/>
                                        </p:tgtEl>
                                        <p:attrNameLst>
                                          <p:attrName>ppt_x</p:attrName>
                                          <p:attrName>ppt_y</p:attrName>
                                        </p:attrNameLst>
                                      </p:cBhvr>
                                    </p:animMotion>
                                  </p:childTnLst>
                                </p:cTn>
                              </p:par>
                              <p:par>
                                <p:cTn id="28" presetID="0" presetClass="path" presetSubtype="0" accel="50000" decel="50000" fill="hold" nodeType="withEffect">
                                  <p:stCondLst>
                                    <p:cond delay="0"/>
                                  </p:stCondLst>
                                  <p:childTnLst>
                                    <p:animMotion origin="layout" path="M 0 0 L 0 0 C 0.15273 0.01111 0.20391 0.01783 0.35495 0.01783 C 0.4099 0.01783 0.46497 0.01482 0.51992 0.0132 L 0.59492 0.0088 C 0.60911 0.00764 0.62331 0.00509 0.6375 0.0044 L 0.79245 0 L 0.95742 0.0044 C 0.98997 0.00556 1.0224 0.00949 1.05495 0.0088 C 1.15156 0.00671 1.12721 0.02685 1.1625 -0.0044 " pathEditMode="relative" ptsTypes="AAAAAAAAAA">
                                      <p:cBhvr>
                                        <p:cTn id="29" dur="2000" fill="hold"/>
                                        <p:tgtEl>
                                          <p:spTgt spid="32"/>
                                        </p:tgtEl>
                                        <p:attrNameLst>
                                          <p:attrName>ppt_x</p:attrName>
                                          <p:attrName>ppt_y</p:attrName>
                                        </p:attrNameLst>
                                      </p:cBhvr>
                                    </p:animMotion>
                                  </p:childTnLst>
                                </p:cTn>
                              </p:par>
                              <p:par>
                                <p:cTn id="30" presetID="0" presetClass="path" presetSubtype="0" accel="50000" decel="50000" fill="hold" nodeType="withEffect">
                                  <p:stCondLst>
                                    <p:cond delay="0"/>
                                  </p:stCondLst>
                                  <p:childTnLst>
                                    <p:animMotion origin="layout" path="M 0 0 L 0 0 C 0.15273 0.01111 0.20391 0.01783 0.35495 0.01783 C 0.4099 0.01783 0.46497 0.01482 0.51992 0.0132 L 0.59492 0.0088 C 0.60911 0.00764 0.62331 0.00509 0.6375 0.0044 L 0.79245 0 L 0.95742 0.0044 C 0.98997 0.00556 1.0224 0.00949 1.05495 0.0088 C 1.15156 0.00671 1.12721 0.02685 1.1625 -0.0044 " pathEditMode="relative" ptsTypes="AAAAAAAAAA">
                                      <p:cBhvr>
                                        <p:cTn id="31" dur="2000" fill="hold"/>
                                        <p:tgtEl>
                                          <p:spTgt spid="33"/>
                                        </p:tgtEl>
                                        <p:attrNameLst>
                                          <p:attrName>ppt_x</p:attrName>
                                          <p:attrName>ppt_y</p:attrName>
                                        </p:attrNameLst>
                                      </p:cBhvr>
                                    </p:animMotion>
                                  </p:childTnLst>
                                </p:cTn>
                              </p:par>
                              <p:par>
                                <p:cTn id="32" presetID="10" presetClass="entr" presetSubtype="0"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par>
                                <p:cTn id="35" presetID="1" presetClass="mediacall" presetSubtype="0" fill="hold" nodeType="withEffect">
                                  <p:stCondLst>
                                    <p:cond delay="0"/>
                                  </p:stCondLst>
                                  <p:childTnLst>
                                    <p:cmd type="call" cmd="playFrom(0.0)">
                                      <p:cBhvr>
                                        <p:cTn id="36" dur="679" fill="hold"/>
                                        <p:tgtEl>
                                          <p:spTgt spid="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37" fill="hold" display="0">
                  <p:stCondLst>
                    <p:cond delay="indefinite"/>
                  </p:stCondLst>
                  <p:endCondLst>
                    <p:cond evt="onStopAudio" delay="0">
                      <p:tgtEl>
                        <p:sldTgt/>
                      </p:tgtEl>
                    </p:cond>
                  </p:endCondLst>
                </p:cTn>
                <p:tgtEl>
                  <p:spTgt spid="27"/>
                </p:tgtEl>
              </p:cMediaNode>
            </p:audio>
          </p:childTnLst>
        </p:cTn>
      </p:par>
    </p:tnLst>
    <p:bldLst>
      <p:bldP spid="34" grpId="0" animBg="1"/>
    </p:bld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5" name="Picture 74"/>
          <p:cNvPicPr>
            <a:picLocks noChangeAspect="1"/>
          </p:cNvPicPr>
          <p:nvPr/>
        </p:nvPicPr>
        <p:blipFill rotWithShape="1">
          <a:blip r:embed="rId4"/>
          <a:srcRect t="10261" b="2462"/>
          <a:stretch>
            <a:fillRect/>
          </a:stretch>
        </p:blipFill>
        <p:spPr>
          <a:xfrm>
            <a:off x="0" y="0"/>
            <a:ext cx="9144000" cy="5143500"/>
          </a:xfrm>
          <a:prstGeom prst="rect">
            <a:avLst/>
          </a:prstGeom>
        </p:spPr>
      </p:pic>
      <p:pic>
        <p:nvPicPr>
          <p:cNvPr id="76" name="Picture 75"/>
          <p:cNvPicPr>
            <a:picLocks noChangeAspect="1"/>
          </p:cNvPicPr>
          <p:nvPr/>
        </p:nvPicPr>
        <p:blipFill>
          <a:blip r:embed="rId5"/>
          <a:stretch>
            <a:fillRect/>
          </a:stretch>
        </p:blipFill>
        <p:spPr>
          <a:xfrm>
            <a:off x="4196161" y="1259669"/>
            <a:ext cx="4795253" cy="3060341"/>
          </a:xfrm>
          <a:prstGeom prst="rect">
            <a:avLst/>
          </a:prstGeom>
        </p:spPr>
      </p:pic>
      <p:pic>
        <p:nvPicPr>
          <p:cNvPr id="28" name="Picture 2" descr="Vietnamese Traditional Costumes Templates Cute Kids Icons"/>
          <p:cNvPicPr>
            <a:picLocks noChangeAspect="1" noChangeArrowheads="1"/>
          </p:cNvPicPr>
          <p:nvPr/>
        </p:nvPicPr>
        <p:blipFill rotWithShape="1">
          <a:blip r:embed="rId6">
            <a:clrChange>
              <a:clrFrom>
                <a:srgbClr val="FEFEFE"/>
              </a:clrFrom>
              <a:clrTo>
                <a:srgbClr val="FEFEFE">
                  <a:alpha val="0"/>
                </a:srgbClr>
              </a:clrTo>
            </a:clrChange>
            <a:extLst>
              <a:ext uri="{BEBA8EAE-BF5A-486C-A8C5-ECC9F3942E4B}">
                <a14:imgProps xmlns:a14="http://schemas.microsoft.com/office/drawing/2010/main">
                  <a14:imgLayer r:embed="rId7">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478" t="1725" r="55952" b="50964"/>
          <a:stretch>
            <a:fillRect/>
          </a:stretch>
        </p:blipFill>
        <p:spPr bwMode="auto">
          <a:xfrm>
            <a:off x="6998969" y="2318489"/>
            <a:ext cx="1201842" cy="174776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p:cNvPicPr>
            <a:picLocks noChangeAspect="1"/>
          </p:cNvPicPr>
          <p:nvPr/>
        </p:nvPicPr>
        <p:blipFill>
          <a:blip r:embed="rId8">
            <a:extLst>
              <a:ext uri="{BEBA8EAE-BF5A-486C-A8C5-ECC9F3942E4B}">
                <a14:imgProps xmlns:a14="http://schemas.microsoft.com/office/drawing/2010/main">
                  <a14:imgLayer r:embed="rId9">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tretch>
            <a:fillRect/>
          </a:stretch>
        </p:blipFill>
        <p:spPr>
          <a:xfrm>
            <a:off x="6072292" y="2571750"/>
            <a:ext cx="992228" cy="1525308"/>
          </a:xfrm>
          <a:prstGeom prst="rect">
            <a:avLst/>
          </a:prstGeom>
        </p:spPr>
      </p:pic>
      <p:pic>
        <p:nvPicPr>
          <p:cNvPr id="30" name="Picture 2" descr="Vietnamese Traditional Costumes Templates Cute Kids Icons"/>
          <p:cNvPicPr>
            <a:picLocks noChangeAspect="1" noChangeArrowheads="1"/>
          </p:cNvPicPr>
          <p:nvPr/>
        </p:nvPicPr>
        <p:blipFill rotWithShape="1">
          <a:blip r:embed="rId10">
            <a:clrChange>
              <a:clrFrom>
                <a:srgbClr val="FFFFFF"/>
              </a:clrFrom>
              <a:clrTo>
                <a:srgbClr val="FFFFFF">
                  <a:alpha val="0"/>
                </a:srgbClr>
              </a:clrTo>
            </a:clrChange>
            <a:extLst>
              <a:ext uri="{BEBA8EAE-BF5A-486C-A8C5-ECC9F3942E4B}">
                <a14:imgProps xmlns:a14="http://schemas.microsoft.com/office/drawing/2010/main">
                  <a14:imgLayer r:embed="rId7">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57619" t="51502" r="953" b="4666"/>
          <a:stretch>
            <a:fillRect/>
          </a:stretch>
        </p:blipFill>
        <p:spPr bwMode="auto">
          <a:xfrm>
            <a:off x="7859511" y="2340871"/>
            <a:ext cx="1201843" cy="1702997"/>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37"/>
          <p:cNvPicPr>
            <a:picLocks noChangeAspect="1"/>
          </p:cNvPicPr>
          <p:nvPr/>
        </p:nvPicPr>
        <p:blipFill>
          <a:blip r:embed="rId11"/>
          <a:stretch>
            <a:fillRect/>
          </a:stretch>
        </p:blipFill>
        <p:spPr>
          <a:xfrm>
            <a:off x="-6879036" y="2489649"/>
            <a:ext cx="6457736" cy="2537890"/>
          </a:xfrm>
          <a:prstGeom prst="rect">
            <a:avLst/>
          </a:prstGeom>
        </p:spPr>
      </p:pic>
      <p:pic>
        <p:nvPicPr>
          <p:cNvPr id="39"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2006441" y="-749141"/>
            <a:ext cx="365522" cy="365522"/>
          </a:xfrm>
          <a:prstGeom prst="rect">
            <a:avLst/>
          </a:prstGeom>
        </p:spPr>
      </p:pic>
      <p:pic>
        <p:nvPicPr>
          <p:cNvPr id="40" name="Picture 6" descr="Vietnamese Boy PNG Images | Vector and PSD Files | Free Download on Pngtree"/>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4859" t="4291" r="34347" b="56686"/>
          <a:stretch>
            <a:fillRect/>
          </a:stretch>
        </p:blipFill>
        <p:spPr bwMode="auto">
          <a:xfrm>
            <a:off x="-3368199" y="3076850"/>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穿着红色传统服装抱着西瓜的越南男生素材图片免费下载_高清psd_千库网(图片编号13299452)"/>
          <p:cNvPicPr>
            <a:picLocks noChangeAspect="1" noChangeArrowheads="1"/>
          </p:cNvPicPr>
          <p:nvPr/>
        </p:nvPicPr>
        <p:blipFill rotWithShape="1">
          <a:blip r:embed="rId15">
            <a:extLst>
              <a:ext uri="{BEBA8EAE-BF5A-486C-A8C5-ECC9F3942E4B}">
                <a14:imgProps xmlns:a14="http://schemas.microsoft.com/office/drawing/2010/main">
                  <a14:imgLayer r:embed="rId16">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37017" r="38605" b="69157"/>
          <a:stretch>
            <a:fillRect/>
          </a:stretch>
        </p:blipFill>
        <p:spPr bwMode="auto">
          <a:xfrm>
            <a:off x="-2815748" y="3080749"/>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 descr="Vietnamese Traditional Costumes Templates Cute Kids Icons"/>
          <p:cNvPicPr>
            <a:picLocks noChangeAspect="1" noChangeArrowheads="1"/>
          </p:cNvPicPr>
          <p:nvPr/>
        </p:nvPicPr>
        <p:blipFill rotWithShape="1">
          <a:blip r:embed="rId6">
            <a:clrChange>
              <a:clrFrom>
                <a:srgbClr val="FEFEFE"/>
              </a:clrFrom>
              <a:clrTo>
                <a:srgbClr val="FEFEFE">
                  <a:alpha val="0"/>
                </a:srgbClr>
              </a:clrTo>
            </a:clrChange>
            <a:extLst>
              <a:ext uri="{BEBA8EAE-BF5A-486C-A8C5-ECC9F3942E4B}">
                <a14:imgProps xmlns:a14="http://schemas.microsoft.com/office/drawing/2010/main">
                  <a14:imgLayer r:embed="rId7">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7436" t="1724" r="60892" b="71134"/>
          <a:stretch>
            <a:fillRect/>
          </a:stretch>
        </p:blipFill>
        <p:spPr bwMode="auto">
          <a:xfrm>
            <a:off x="-4458114" y="3116222"/>
            <a:ext cx="474892" cy="54500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53"/>
          <p:cNvPicPr>
            <a:picLocks noChangeAspect="1"/>
          </p:cNvPicPr>
          <p:nvPr/>
        </p:nvPicPr>
        <p:blipFill rotWithShape="1">
          <a:blip r:embed="rId8">
            <a:extLst>
              <a:ext uri="{BEBA8EAE-BF5A-486C-A8C5-ECC9F3942E4B}">
                <a14:imgProps xmlns:a14="http://schemas.microsoft.com/office/drawing/2010/main">
                  <a14:imgLayer r:embed="rId9">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rcRect l="11950" r="4673" b="43450"/>
          <a:stretch>
            <a:fillRect/>
          </a:stretch>
        </p:blipFill>
        <p:spPr>
          <a:xfrm>
            <a:off x="-4999079" y="3192371"/>
            <a:ext cx="449684" cy="468861"/>
          </a:xfrm>
          <a:prstGeom prst="rect">
            <a:avLst/>
          </a:prstGeom>
        </p:spPr>
      </p:pic>
      <p:pic>
        <p:nvPicPr>
          <p:cNvPr id="55" name="Picture 2" descr="Vietnamese Traditional Costumes Templates Cute Kids Icons"/>
          <p:cNvPicPr>
            <a:picLocks noChangeAspect="1" noChangeArrowheads="1"/>
          </p:cNvPicPr>
          <p:nvPr/>
        </p:nvPicPr>
        <p:blipFill rotWithShape="1">
          <a:blip r:embed="rId10">
            <a:clrChange>
              <a:clrFrom>
                <a:srgbClr val="FFFFFF"/>
              </a:clrFrom>
              <a:clrTo>
                <a:srgbClr val="FFFFFF">
                  <a:alpha val="0"/>
                </a:srgbClr>
              </a:clrTo>
            </a:clrChange>
            <a:extLst>
              <a:ext uri="{BEBA8EAE-BF5A-486C-A8C5-ECC9F3942E4B}">
                <a14:imgProps xmlns:a14="http://schemas.microsoft.com/office/drawing/2010/main">
                  <a14:imgLayer r:embed="rId7">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63027" t="51502" r="4905" b="22396"/>
          <a:stretch>
            <a:fillRect/>
          </a:stretch>
        </p:blipFill>
        <p:spPr bwMode="auto">
          <a:xfrm>
            <a:off x="-3909166" y="3152270"/>
            <a:ext cx="466911" cy="508961"/>
          </a:xfrm>
          <a:prstGeom prst="rect">
            <a:avLst/>
          </a:prstGeom>
          <a:noFill/>
          <a:extLst>
            <a:ext uri="{909E8E84-426E-40DD-AFC4-6F175D3DCCD1}">
              <a14:hiddenFill xmlns:a14="http://schemas.microsoft.com/office/drawing/2010/main">
                <a:solidFill>
                  <a:srgbClr val="FFFFFF"/>
                </a:solidFill>
              </a14:hiddenFill>
            </a:ext>
          </a:extLst>
        </p:spPr>
      </p:pic>
      <p:sp>
        <p:nvSpPr>
          <p:cNvPr id="50" name="Rectangle 3"/>
          <p:cNvSpPr/>
          <p:nvPr/>
        </p:nvSpPr>
        <p:spPr>
          <a:xfrm>
            <a:off x="-4999079" y="3058390"/>
            <a:ext cx="466911"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2095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20955 w 882777"/>
              <a:gd name="connsiteY4-100" fmla="*/ 1905 h 1143381"/>
              <a:gd name="connsiteX0-101" fmla="*/ 20955 w 882777"/>
              <a:gd name="connsiteY0-102" fmla="*/ 1905 h 1143381"/>
              <a:gd name="connsiteX1-103" fmla="*/ 882777 w 882777"/>
              <a:gd name="connsiteY1-104" fmla="*/ 0 h 1143381"/>
              <a:gd name="connsiteX2-105" fmla="*/ 856107 w 882777"/>
              <a:gd name="connsiteY2-106" fmla="*/ 1130046 h 1143381"/>
              <a:gd name="connsiteX3-107" fmla="*/ 0 w 882777"/>
              <a:gd name="connsiteY3-108" fmla="*/ 1143381 h 1143381"/>
              <a:gd name="connsiteX4-109" fmla="*/ 2095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20955" y="1905"/>
                </a:moveTo>
                <a:lnTo>
                  <a:pt x="882777" y="0"/>
                </a:lnTo>
                <a:lnTo>
                  <a:pt x="856107" y="1130046"/>
                </a:lnTo>
                <a:lnTo>
                  <a:pt x="0" y="1143381"/>
                </a:lnTo>
                <a:lnTo>
                  <a:pt x="2095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1" name="Rectangle 3"/>
          <p:cNvSpPr/>
          <p:nvPr/>
        </p:nvSpPr>
        <p:spPr>
          <a:xfrm>
            <a:off x="-4450133" y="3056483"/>
            <a:ext cx="466911"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13335" y="1905"/>
                </a:moveTo>
                <a:lnTo>
                  <a:pt x="882777" y="0"/>
                </a:lnTo>
                <a:lnTo>
                  <a:pt x="875157" y="1135761"/>
                </a:lnTo>
                <a:lnTo>
                  <a:pt x="0" y="1143381"/>
                </a:lnTo>
                <a:lnTo>
                  <a:pt x="1333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2" name="Rectangle 3"/>
          <p:cNvSpPr/>
          <p:nvPr/>
        </p:nvSpPr>
        <p:spPr>
          <a:xfrm>
            <a:off x="-3909166" y="3060293"/>
            <a:ext cx="466911"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13335" y="1905"/>
                </a:moveTo>
                <a:lnTo>
                  <a:pt x="882777" y="0"/>
                </a:lnTo>
                <a:lnTo>
                  <a:pt x="875157" y="1135761"/>
                </a:lnTo>
                <a:lnTo>
                  <a:pt x="0" y="1143381"/>
                </a:lnTo>
                <a:lnTo>
                  <a:pt x="1333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73" name="Picture 72">
            <a:hlinkClick r:id="" action="ppaction://hlinkshowjump?jump=nextslide"/>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8003575" y="1356456"/>
            <a:ext cx="992228" cy="98441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79" fill="hold"/>
                                        <p:tgtEl>
                                          <p:spTgt spid="39"/>
                                        </p:tgtEl>
                                      </p:cBhvr>
                                    </p:cmd>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9"/>
                                        </p:tgtEl>
                                        <p:attrNameLst>
                                          <p:attrName>r</p:attrName>
                                        </p:attrNameLst>
                                      </p:cBhvr>
                                    </p:animRot>
                                    <p:animRot by="-240000">
                                      <p:cBhvr>
                                        <p:cTn id="9" dur="200" fill="hold">
                                          <p:stCondLst>
                                            <p:cond delay="200"/>
                                          </p:stCondLst>
                                        </p:cTn>
                                        <p:tgtEl>
                                          <p:spTgt spid="29"/>
                                        </p:tgtEl>
                                        <p:attrNameLst>
                                          <p:attrName>r</p:attrName>
                                        </p:attrNameLst>
                                      </p:cBhvr>
                                    </p:animRot>
                                    <p:animRot by="240000">
                                      <p:cBhvr>
                                        <p:cTn id="10" dur="200" fill="hold">
                                          <p:stCondLst>
                                            <p:cond delay="400"/>
                                          </p:stCondLst>
                                        </p:cTn>
                                        <p:tgtEl>
                                          <p:spTgt spid="29"/>
                                        </p:tgtEl>
                                        <p:attrNameLst>
                                          <p:attrName>r</p:attrName>
                                        </p:attrNameLst>
                                      </p:cBhvr>
                                    </p:animRot>
                                    <p:animRot by="-240000">
                                      <p:cBhvr>
                                        <p:cTn id="11" dur="200" fill="hold">
                                          <p:stCondLst>
                                            <p:cond delay="600"/>
                                          </p:stCondLst>
                                        </p:cTn>
                                        <p:tgtEl>
                                          <p:spTgt spid="29"/>
                                        </p:tgtEl>
                                        <p:attrNameLst>
                                          <p:attrName>r</p:attrName>
                                        </p:attrNameLst>
                                      </p:cBhvr>
                                    </p:animRot>
                                    <p:animRot by="120000">
                                      <p:cBhvr>
                                        <p:cTn id="12" dur="200" fill="hold">
                                          <p:stCondLst>
                                            <p:cond delay="800"/>
                                          </p:stCondLst>
                                        </p:cTn>
                                        <p:tgtEl>
                                          <p:spTgt spid="29"/>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28"/>
                                        </p:tgtEl>
                                        <p:attrNameLst>
                                          <p:attrName>r</p:attrName>
                                        </p:attrNameLst>
                                      </p:cBhvr>
                                    </p:animRot>
                                    <p:animRot by="-240000">
                                      <p:cBhvr>
                                        <p:cTn id="15" dur="200" fill="hold">
                                          <p:stCondLst>
                                            <p:cond delay="200"/>
                                          </p:stCondLst>
                                        </p:cTn>
                                        <p:tgtEl>
                                          <p:spTgt spid="28"/>
                                        </p:tgtEl>
                                        <p:attrNameLst>
                                          <p:attrName>r</p:attrName>
                                        </p:attrNameLst>
                                      </p:cBhvr>
                                    </p:animRot>
                                    <p:animRot by="240000">
                                      <p:cBhvr>
                                        <p:cTn id="16" dur="200" fill="hold">
                                          <p:stCondLst>
                                            <p:cond delay="400"/>
                                          </p:stCondLst>
                                        </p:cTn>
                                        <p:tgtEl>
                                          <p:spTgt spid="28"/>
                                        </p:tgtEl>
                                        <p:attrNameLst>
                                          <p:attrName>r</p:attrName>
                                        </p:attrNameLst>
                                      </p:cBhvr>
                                    </p:animRot>
                                    <p:animRot by="-240000">
                                      <p:cBhvr>
                                        <p:cTn id="17" dur="200" fill="hold">
                                          <p:stCondLst>
                                            <p:cond delay="600"/>
                                          </p:stCondLst>
                                        </p:cTn>
                                        <p:tgtEl>
                                          <p:spTgt spid="28"/>
                                        </p:tgtEl>
                                        <p:attrNameLst>
                                          <p:attrName>r</p:attrName>
                                        </p:attrNameLst>
                                      </p:cBhvr>
                                    </p:animRot>
                                    <p:animRot by="120000">
                                      <p:cBhvr>
                                        <p:cTn id="18" dur="200" fill="hold">
                                          <p:stCondLst>
                                            <p:cond delay="800"/>
                                          </p:stCondLst>
                                        </p:cTn>
                                        <p:tgtEl>
                                          <p:spTgt spid="28"/>
                                        </p:tgtEl>
                                        <p:attrNameLst>
                                          <p:attrName>r</p:attrName>
                                        </p:attrNameLst>
                                      </p:cBhvr>
                                    </p:animRot>
                                  </p:childTnLst>
                                </p:cTn>
                              </p:par>
                              <p:par>
                                <p:cTn id="19" presetID="32" presetClass="emph" presetSubtype="0" repeatCount="indefinite" fill="hold" nodeType="withEffect">
                                  <p:stCondLst>
                                    <p:cond delay="0"/>
                                  </p:stCondLst>
                                  <p:childTnLst>
                                    <p:animRot by="120000">
                                      <p:cBhvr>
                                        <p:cTn id="20" dur="100" fill="hold">
                                          <p:stCondLst>
                                            <p:cond delay="0"/>
                                          </p:stCondLst>
                                        </p:cTn>
                                        <p:tgtEl>
                                          <p:spTgt spid="30"/>
                                        </p:tgtEl>
                                        <p:attrNameLst>
                                          <p:attrName>r</p:attrName>
                                        </p:attrNameLst>
                                      </p:cBhvr>
                                    </p:animRot>
                                    <p:animRot by="-240000">
                                      <p:cBhvr>
                                        <p:cTn id="21" dur="200" fill="hold">
                                          <p:stCondLst>
                                            <p:cond delay="200"/>
                                          </p:stCondLst>
                                        </p:cTn>
                                        <p:tgtEl>
                                          <p:spTgt spid="30"/>
                                        </p:tgtEl>
                                        <p:attrNameLst>
                                          <p:attrName>r</p:attrName>
                                        </p:attrNameLst>
                                      </p:cBhvr>
                                    </p:animRot>
                                    <p:animRot by="240000">
                                      <p:cBhvr>
                                        <p:cTn id="22" dur="200" fill="hold">
                                          <p:stCondLst>
                                            <p:cond delay="400"/>
                                          </p:stCondLst>
                                        </p:cTn>
                                        <p:tgtEl>
                                          <p:spTgt spid="30"/>
                                        </p:tgtEl>
                                        <p:attrNameLst>
                                          <p:attrName>r</p:attrName>
                                        </p:attrNameLst>
                                      </p:cBhvr>
                                    </p:animRot>
                                    <p:animRot by="-240000">
                                      <p:cBhvr>
                                        <p:cTn id="23" dur="200" fill="hold">
                                          <p:stCondLst>
                                            <p:cond delay="600"/>
                                          </p:stCondLst>
                                        </p:cTn>
                                        <p:tgtEl>
                                          <p:spTgt spid="30"/>
                                        </p:tgtEl>
                                        <p:attrNameLst>
                                          <p:attrName>r</p:attrName>
                                        </p:attrNameLst>
                                      </p:cBhvr>
                                    </p:animRot>
                                    <p:animRot by="120000">
                                      <p:cBhvr>
                                        <p:cTn id="24" dur="200" fill="hold">
                                          <p:stCondLst>
                                            <p:cond delay="800"/>
                                          </p:stCondLst>
                                        </p:cTn>
                                        <p:tgtEl>
                                          <p:spTgt spid="30"/>
                                        </p:tgtEl>
                                        <p:attrNameLst>
                                          <p:attrName>r</p:attrName>
                                        </p:attrNameLst>
                                      </p:cBhvr>
                                    </p:animRot>
                                  </p:childTnLst>
                                </p:cTn>
                              </p:par>
                              <p:par>
                                <p:cTn id="25" presetID="8" presetClass="emph" presetSubtype="0" repeatCount="indefinite" autoRev="1" fill="hold" nodeType="withEffect">
                                  <p:stCondLst>
                                    <p:cond delay="0"/>
                                  </p:stCondLst>
                                  <p:childTnLst>
                                    <p:animRot by="60000">
                                      <p:cBhvr>
                                        <p:cTn id="26" dur="500" fill="hold"/>
                                        <p:tgtEl>
                                          <p:spTgt spid="38"/>
                                        </p:tgtEl>
                                        <p:attrNameLst>
                                          <p:attrName>r</p:attrName>
                                        </p:attrNameLst>
                                      </p:cBhvr>
                                    </p:animRot>
                                  </p:childTnLst>
                                </p:cTn>
                              </p:par>
                              <p:par>
                                <p:cTn id="27" presetID="42" presetClass="path" presetSubtype="0" accel="50000" decel="50000" fill="hold" nodeType="withEffect">
                                  <p:stCondLst>
                                    <p:cond delay="0"/>
                                  </p:stCondLst>
                                  <p:childTnLst>
                                    <p:animMotion origin="layout" path="M -1.25E-6 2.96296E-6 L 0.77175 -0.00625 " pathEditMode="relative" rAng="0" ptsTypes="AA">
                                      <p:cBhvr>
                                        <p:cTn id="28" dur="2000" fill="hold"/>
                                        <p:tgtEl>
                                          <p:spTgt spid="38"/>
                                        </p:tgtEl>
                                        <p:attrNameLst>
                                          <p:attrName>ppt_x</p:attrName>
                                          <p:attrName>ppt_y</p:attrName>
                                        </p:attrNameLst>
                                      </p:cBhvr>
                                      <p:rCtr x="38594" y="-324"/>
                                    </p:animMotion>
                                  </p:childTnLst>
                                </p:cTn>
                              </p:par>
                              <p:par>
                                <p:cTn id="29" presetID="8" presetClass="emph" presetSubtype="0" repeatCount="indefinite" autoRev="1" fill="hold" nodeType="withEffect">
                                  <p:stCondLst>
                                    <p:cond delay="0"/>
                                  </p:stCondLst>
                                  <p:childTnLst>
                                    <p:animRot by="60000">
                                      <p:cBhvr>
                                        <p:cTn id="30" dur="500" fill="hold"/>
                                        <p:tgtEl>
                                          <p:spTgt spid="41"/>
                                        </p:tgtEl>
                                        <p:attrNameLst>
                                          <p:attrName>r</p:attrName>
                                        </p:attrNameLst>
                                      </p:cBhvr>
                                    </p:animRot>
                                  </p:childTnLst>
                                </p:cTn>
                              </p:par>
                              <p:par>
                                <p:cTn id="31" presetID="42" presetClass="path" presetSubtype="0" accel="50000" decel="50000" fill="hold" nodeType="withEffect">
                                  <p:stCondLst>
                                    <p:cond delay="0"/>
                                  </p:stCondLst>
                                  <p:childTnLst>
                                    <p:animMotion origin="layout" path="M 2.29167E-6 2.96296E-6 L 0.77174 -0.00625 " pathEditMode="relative" rAng="0" ptsTypes="AA">
                                      <p:cBhvr>
                                        <p:cTn id="32" dur="2000" fill="hold"/>
                                        <p:tgtEl>
                                          <p:spTgt spid="41"/>
                                        </p:tgtEl>
                                        <p:attrNameLst>
                                          <p:attrName>ppt_x</p:attrName>
                                          <p:attrName>ppt_y</p:attrName>
                                        </p:attrNameLst>
                                      </p:cBhvr>
                                      <p:rCtr x="38581" y="-324"/>
                                    </p:animMotion>
                                  </p:childTnLst>
                                </p:cTn>
                              </p:par>
                              <p:par>
                                <p:cTn id="33" presetID="8" presetClass="emph" presetSubtype="0" repeatCount="indefinite" autoRev="1" fill="hold" nodeType="withEffect">
                                  <p:stCondLst>
                                    <p:cond delay="0"/>
                                  </p:stCondLst>
                                  <p:childTnLst>
                                    <p:animRot by="60000">
                                      <p:cBhvr>
                                        <p:cTn id="34" dur="500" fill="hold"/>
                                        <p:tgtEl>
                                          <p:spTgt spid="40"/>
                                        </p:tgtEl>
                                        <p:attrNameLst>
                                          <p:attrName>r</p:attrName>
                                        </p:attrNameLst>
                                      </p:cBhvr>
                                    </p:animRot>
                                  </p:childTnLst>
                                </p:cTn>
                              </p:par>
                              <p:par>
                                <p:cTn id="35" presetID="42" presetClass="path" presetSubtype="0" accel="50000" decel="50000" fill="hold" nodeType="withEffect">
                                  <p:stCondLst>
                                    <p:cond delay="0"/>
                                  </p:stCondLst>
                                  <p:childTnLst>
                                    <p:animMotion origin="layout" path="M -1.04167E-6 -1.11111E-6 L 0.77175 -0.00625 " pathEditMode="relative" rAng="0" ptsTypes="AA">
                                      <p:cBhvr>
                                        <p:cTn id="36" dur="2000" fill="hold"/>
                                        <p:tgtEl>
                                          <p:spTgt spid="40"/>
                                        </p:tgtEl>
                                        <p:attrNameLst>
                                          <p:attrName>ppt_x</p:attrName>
                                          <p:attrName>ppt_y</p:attrName>
                                        </p:attrNameLst>
                                      </p:cBhvr>
                                      <p:rCtr x="38581" y="-324"/>
                                    </p:animMotion>
                                  </p:childTnLst>
                                </p:cTn>
                              </p:par>
                              <p:par>
                                <p:cTn id="37" presetID="8" presetClass="emph" presetSubtype="0" repeatCount="indefinite" autoRev="1" fill="hold" nodeType="withEffect">
                                  <p:stCondLst>
                                    <p:cond delay="0"/>
                                  </p:stCondLst>
                                  <p:childTnLst>
                                    <p:animRot by="60000">
                                      <p:cBhvr>
                                        <p:cTn id="38" dur="500" fill="hold"/>
                                        <p:tgtEl>
                                          <p:spTgt spid="55"/>
                                        </p:tgtEl>
                                        <p:attrNameLst>
                                          <p:attrName>r</p:attrName>
                                        </p:attrNameLst>
                                      </p:cBhvr>
                                    </p:animRot>
                                  </p:childTnLst>
                                </p:cTn>
                              </p:par>
                              <p:par>
                                <p:cTn id="39" presetID="42" presetClass="path" presetSubtype="0" accel="50000" decel="50000" fill="hold" nodeType="withEffect">
                                  <p:stCondLst>
                                    <p:cond delay="0"/>
                                  </p:stCondLst>
                                  <p:childTnLst>
                                    <p:animMotion origin="layout" path="M -1.04167E-6 -1.11111E-6 L 0.77175 -0.00625 " pathEditMode="relative" rAng="0" ptsTypes="AA">
                                      <p:cBhvr>
                                        <p:cTn id="40" dur="2000" fill="hold"/>
                                        <p:tgtEl>
                                          <p:spTgt spid="55"/>
                                        </p:tgtEl>
                                        <p:attrNameLst>
                                          <p:attrName>ppt_x</p:attrName>
                                          <p:attrName>ppt_y</p:attrName>
                                        </p:attrNameLst>
                                      </p:cBhvr>
                                      <p:rCtr x="38581" y="-324"/>
                                    </p:animMotion>
                                  </p:childTnLst>
                                </p:cTn>
                              </p:par>
                              <p:par>
                                <p:cTn id="41" presetID="8" presetClass="emph" presetSubtype="0" repeatCount="indefinite" autoRev="1" fill="hold" nodeType="withEffect">
                                  <p:stCondLst>
                                    <p:cond delay="0"/>
                                  </p:stCondLst>
                                  <p:childTnLst>
                                    <p:animRot by="60000">
                                      <p:cBhvr>
                                        <p:cTn id="42" dur="500" fill="hold"/>
                                        <p:tgtEl>
                                          <p:spTgt spid="53"/>
                                        </p:tgtEl>
                                        <p:attrNameLst>
                                          <p:attrName>r</p:attrName>
                                        </p:attrNameLst>
                                      </p:cBhvr>
                                    </p:animRot>
                                  </p:childTnLst>
                                </p:cTn>
                              </p:par>
                              <p:par>
                                <p:cTn id="43" presetID="42" presetClass="path" presetSubtype="0" accel="50000" decel="50000" fill="hold" nodeType="withEffect">
                                  <p:stCondLst>
                                    <p:cond delay="0"/>
                                  </p:stCondLst>
                                  <p:childTnLst>
                                    <p:animMotion origin="layout" path="M -1.04167E-6 -1.11111E-6 L 0.77175 -0.00625 " pathEditMode="relative" rAng="0" ptsTypes="AA">
                                      <p:cBhvr>
                                        <p:cTn id="44" dur="2000" fill="hold"/>
                                        <p:tgtEl>
                                          <p:spTgt spid="53"/>
                                        </p:tgtEl>
                                        <p:attrNameLst>
                                          <p:attrName>ppt_x</p:attrName>
                                          <p:attrName>ppt_y</p:attrName>
                                        </p:attrNameLst>
                                      </p:cBhvr>
                                      <p:rCtr x="38581" y="-324"/>
                                    </p:animMotion>
                                  </p:childTnLst>
                                </p:cTn>
                              </p:par>
                              <p:par>
                                <p:cTn id="45" presetID="8" presetClass="emph" presetSubtype="0" repeatCount="indefinite" autoRev="1" fill="hold" nodeType="withEffect">
                                  <p:stCondLst>
                                    <p:cond delay="0"/>
                                  </p:stCondLst>
                                  <p:childTnLst>
                                    <p:animRot by="60000">
                                      <p:cBhvr>
                                        <p:cTn id="46" dur="500" fill="hold"/>
                                        <p:tgtEl>
                                          <p:spTgt spid="54"/>
                                        </p:tgtEl>
                                        <p:attrNameLst>
                                          <p:attrName>r</p:attrName>
                                        </p:attrNameLst>
                                      </p:cBhvr>
                                    </p:animRot>
                                  </p:childTnLst>
                                </p:cTn>
                              </p:par>
                              <p:par>
                                <p:cTn id="47" presetID="42" presetClass="path" presetSubtype="0" accel="50000" decel="50000" fill="hold" nodeType="withEffect">
                                  <p:stCondLst>
                                    <p:cond delay="0"/>
                                  </p:stCondLst>
                                  <p:childTnLst>
                                    <p:animMotion origin="layout" path="M -1.04167E-6 -1.11111E-6 L 0.77175 -0.00625 " pathEditMode="relative" rAng="0" ptsTypes="AA">
                                      <p:cBhvr>
                                        <p:cTn id="48" dur="2000" fill="hold"/>
                                        <p:tgtEl>
                                          <p:spTgt spid="54"/>
                                        </p:tgtEl>
                                        <p:attrNameLst>
                                          <p:attrName>ppt_x</p:attrName>
                                          <p:attrName>ppt_y</p:attrName>
                                        </p:attrNameLst>
                                      </p:cBhvr>
                                      <p:rCtr x="38581" y="-324"/>
                                    </p:animMotion>
                                  </p:childTnLst>
                                </p:cTn>
                              </p:par>
                              <p:par>
                                <p:cTn id="49" presetID="8" presetClass="emph" presetSubtype="0" repeatCount="indefinite" autoRev="1" fill="hold" grpId="0" nodeType="withEffect">
                                  <p:stCondLst>
                                    <p:cond delay="0"/>
                                  </p:stCondLst>
                                  <p:childTnLst>
                                    <p:animRot by="60000">
                                      <p:cBhvr>
                                        <p:cTn id="50" dur="500" fill="hold"/>
                                        <p:tgtEl>
                                          <p:spTgt spid="52"/>
                                        </p:tgtEl>
                                        <p:attrNameLst>
                                          <p:attrName>r</p:attrName>
                                        </p:attrNameLst>
                                      </p:cBhvr>
                                    </p:animRot>
                                  </p:childTnLst>
                                </p:cTn>
                              </p:par>
                              <p:par>
                                <p:cTn id="51" presetID="42" presetClass="path" presetSubtype="0" accel="50000" decel="50000" fill="hold" grpId="1" nodeType="withEffect">
                                  <p:stCondLst>
                                    <p:cond delay="0"/>
                                  </p:stCondLst>
                                  <p:childTnLst>
                                    <p:animMotion origin="layout" path="M -1.04167E-6 -1.11111E-6 L 0.77175 -0.00625 " pathEditMode="relative" rAng="0" ptsTypes="AA">
                                      <p:cBhvr>
                                        <p:cTn id="52" dur="2000" fill="hold"/>
                                        <p:tgtEl>
                                          <p:spTgt spid="52"/>
                                        </p:tgtEl>
                                        <p:attrNameLst>
                                          <p:attrName>ppt_x</p:attrName>
                                          <p:attrName>ppt_y</p:attrName>
                                        </p:attrNameLst>
                                      </p:cBhvr>
                                      <p:rCtr x="38581" y="-324"/>
                                    </p:animMotion>
                                  </p:childTnLst>
                                </p:cTn>
                              </p:par>
                              <p:par>
                                <p:cTn id="53" presetID="8" presetClass="emph" presetSubtype="0" repeatCount="indefinite" autoRev="1" fill="hold" grpId="0" nodeType="withEffect">
                                  <p:stCondLst>
                                    <p:cond delay="0"/>
                                  </p:stCondLst>
                                  <p:childTnLst>
                                    <p:animRot by="60000">
                                      <p:cBhvr>
                                        <p:cTn id="54" dur="500" fill="hold"/>
                                        <p:tgtEl>
                                          <p:spTgt spid="51"/>
                                        </p:tgtEl>
                                        <p:attrNameLst>
                                          <p:attrName>r</p:attrName>
                                        </p:attrNameLst>
                                      </p:cBhvr>
                                    </p:animRot>
                                  </p:childTnLst>
                                </p:cTn>
                              </p:par>
                              <p:par>
                                <p:cTn id="55" presetID="42" presetClass="path" presetSubtype="0" accel="50000" decel="50000" fill="hold" grpId="1" nodeType="withEffect">
                                  <p:stCondLst>
                                    <p:cond delay="0"/>
                                  </p:stCondLst>
                                  <p:childTnLst>
                                    <p:animMotion origin="layout" path="M -1.04167E-6 -1.11111E-6 L 0.77175 -0.00625 " pathEditMode="relative" rAng="0" ptsTypes="AA">
                                      <p:cBhvr>
                                        <p:cTn id="56" dur="2000" fill="hold"/>
                                        <p:tgtEl>
                                          <p:spTgt spid="51"/>
                                        </p:tgtEl>
                                        <p:attrNameLst>
                                          <p:attrName>ppt_x</p:attrName>
                                          <p:attrName>ppt_y</p:attrName>
                                        </p:attrNameLst>
                                      </p:cBhvr>
                                      <p:rCtr x="38581" y="-324"/>
                                    </p:animMotion>
                                  </p:childTnLst>
                                </p:cTn>
                              </p:par>
                              <p:par>
                                <p:cTn id="57" presetID="8" presetClass="emph" presetSubtype="0" repeatCount="indefinite" autoRev="1" fill="hold" grpId="0" nodeType="withEffect">
                                  <p:stCondLst>
                                    <p:cond delay="0"/>
                                  </p:stCondLst>
                                  <p:childTnLst>
                                    <p:animRot by="60000">
                                      <p:cBhvr>
                                        <p:cTn id="58" dur="500" fill="hold"/>
                                        <p:tgtEl>
                                          <p:spTgt spid="50"/>
                                        </p:tgtEl>
                                        <p:attrNameLst>
                                          <p:attrName>r</p:attrName>
                                        </p:attrNameLst>
                                      </p:cBhvr>
                                    </p:animRot>
                                  </p:childTnLst>
                                </p:cTn>
                              </p:par>
                              <p:par>
                                <p:cTn id="59" presetID="42" presetClass="path" presetSubtype="0" accel="50000" decel="50000" fill="hold" grpId="1" nodeType="withEffect">
                                  <p:stCondLst>
                                    <p:cond delay="0"/>
                                  </p:stCondLst>
                                  <p:childTnLst>
                                    <p:animMotion origin="layout" path="M -1.04167E-6 -1.11111E-6 L 0.77175 -0.00625 " pathEditMode="relative" rAng="0" ptsTypes="AA">
                                      <p:cBhvr>
                                        <p:cTn id="60" dur="2000" fill="hold"/>
                                        <p:tgtEl>
                                          <p:spTgt spid="50"/>
                                        </p:tgtEl>
                                        <p:attrNameLst>
                                          <p:attrName>ppt_x</p:attrName>
                                          <p:attrName>ppt_y</p:attrName>
                                        </p:attrNameLst>
                                      </p:cBhvr>
                                      <p:rCtr x="38581" y="-324"/>
                                    </p:animMotion>
                                  </p:childTnLst>
                                </p:cTn>
                              </p:par>
                              <p:par>
                                <p:cTn id="61" presetID="53" presetClass="entr" presetSubtype="16" fill="hold" nodeType="with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par>
                                <p:cTn id="66" presetID="32" presetClass="emph" presetSubtype="0" repeatCount="indefinite" fill="hold" nodeType="withEffect">
                                  <p:stCondLst>
                                    <p:cond delay="0"/>
                                  </p:stCondLst>
                                  <p:childTnLst>
                                    <p:animRot by="120000">
                                      <p:cBhvr>
                                        <p:cTn id="67" dur="100" fill="hold">
                                          <p:stCondLst>
                                            <p:cond delay="0"/>
                                          </p:stCondLst>
                                        </p:cTn>
                                        <p:tgtEl>
                                          <p:spTgt spid="73"/>
                                        </p:tgtEl>
                                        <p:attrNameLst>
                                          <p:attrName>r</p:attrName>
                                        </p:attrNameLst>
                                      </p:cBhvr>
                                    </p:animRot>
                                    <p:animRot by="-240000">
                                      <p:cBhvr>
                                        <p:cTn id="68" dur="200" fill="hold">
                                          <p:stCondLst>
                                            <p:cond delay="200"/>
                                          </p:stCondLst>
                                        </p:cTn>
                                        <p:tgtEl>
                                          <p:spTgt spid="73"/>
                                        </p:tgtEl>
                                        <p:attrNameLst>
                                          <p:attrName>r</p:attrName>
                                        </p:attrNameLst>
                                      </p:cBhvr>
                                    </p:animRot>
                                    <p:animRot by="240000">
                                      <p:cBhvr>
                                        <p:cTn id="69" dur="200" fill="hold">
                                          <p:stCondLst>
                                            <p:cond delay="400"/>
                                          </p:stCondLst>
                                        </p:cTn>
                                        <p:tgtEl>
                                          <p:spTgt spid="73"/>
                                        </p:tgtEl>
                                        <p:attrNameLst>
                                          <p:attrName>r</p:attrName>
                                        </p:attrNameLst>
                                      </p:cBhvr>
                                    </p:animRot>
                                    <p:animRot by="-240000">
                                      <p:cBhvr>
                                        <p:cTn id="70" dur="200" fill="hold">
                                          <p:stCondLst>
                                            <p:cond delay="600"/>
                                          </p:stCondLst>
                                        </p:cTn>
                                        <p:tgtEl>
                                          <p:spTgt spid="73"/>
                                        </p:tgtEl>
                                        <p:attrNameLst>
                                          <p:attrName>r</p:attrName>
                                        </p:attrNameLst>
                                      </p:cBhvr>
                                    </p:animRot>
                                    <p:animRot by="120000">
                                      <p:cBhvr>
                                        <p:cTn id="71" dur="200" fill="hold">
                                          <p:stCondLst>
                                            <p:cond delay="800"/>
                                          </p:stCondLst>
                                        </p:cTn>
                                        <p:tgtEl>
                                          <p:spTgt spid="7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72" fill="hold" display="0">
                  <p:stCondLst>
                    <p:cond delay="indefinite"/>
                  </p:stCondLst>
                  <p:endCondLst>
                    <p:cond evt="onStopAudio" delay="0">
                      <p:tgtEl>
                        <p:sldTgt/>
                      </p:tgtEl>
                    </p:cond>
                  </p:endCondLst>
                </p:cTn>
                <p:tgtEl>
                  <p:spTgt spid="39"/>
                </p:tgtEl>
              </p:cMediaNode>
            </p:audio>
          </p:childTnLst>
        </p:cTn>
      </p:par>
    </p:tnLst>
    <p:bldLst>
      <p:bldP spid="50" grpId="0" animBg="1"/>
      <p:bldP spid="50" grpId="1" animBg="1"/>
      <p:bldP spid="51" grpId="0" animBg="1"/>
      <p:bldP spid="51" grpId="1" animBg="1"/>
      <p:bldP spid="52" grpId="0" animBg="1"/>
      <p:bldP spid="52" grpId="1" animBg="1"/>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t="3436" b="343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6">
            <a:clrChange>
              <a:clrFrom>
                <a:srgbClr val="FFFFFF"/>
              </a:clrFrom>
              <a:clrTo>
                <a:srgbClr val="FFFFFF">
                  <a:alpha val="0"/>
                </a:srgbClr>
              </a:clrTo>
            </a:clrChange>
          </a:blip>
          <a:stretch>
            <a:fillRect/>
          </a:stretch>
        </p:blipFill>
        <p:spPr>
          <a:xfrm>
            <a:off x="462842" y="1000768"/>
            <a:ext cx="5892087" cy="3871943"/>
          </a:xfrm>
          <a:prstGeom prst="rect">
            <a:avLst/>
          </a:prstGeom>
        </p:spPr>
      </p:pic>
      <p:sp>
        <p:nvSpPr>
          <p:cNvPr id="6" name="TextBox 5"/>
          <p:cNvSpPr txBox="1"/>
          <p:nvPr/>
        </p:nvSpPr>
        <p:spPr>
          <a:xfrm>
            <a:off x="1054620" y="1300968"/>
            <a:ext cx="4266368" cy="830997"/>
          </a:xfrm>
          <a:prstGeom prst="rect">
            <a:avLst/>
          </a:prstGeom>
          <a:noFill/>
        </p:spPr>
        <p:txBody>
          <a:bodyPr wrap="square" rtlCol="0">
            <a:spAutoFit/>
          </a:bodyPr>
          <a:lstStyle/>
          <a:p>
            <a:pPr defTabSz="685800">
              <a:buClrTx/>
            </a:pPr>
            <a:r>
              <a:rPr lang="en-US" sz="21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3. </a:t>
            </a:r>
            <a:r>
              <a:rPr lang="en-US" sz="2400" dirty="0">
                <a:solidFill>
                  <a:srgbClr val="C00000"/>
                </a:solidFill>
              </a:rPr>
              <a:t>What is the opposite of a “nuclear family”?</a:t>
            </a:r>
            <a:r>
              <a:rPr lang="en-US" sz="21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 </a:t>
            </a:r>
          </a:p>
        </p:txBody>
      </p:sp>
      <p:sp>
        <p:nvSpPr>
          <p:cNvPr id="7" name="Thanh Yen Tran 0967 255 149 /081 811 4340 zalo / FB https://www.facebook.com/thanhyentrangiaoandientu"/>
          <p:cNvSpPr/>
          <p:nvPr/>
        </p:nvSpPr>
        <p:spPr>
          <a:xfrm>
            <a:off x="1054620" y="3273397"/>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rgbClr val="0070C0"/>
                </a:solidFill>
              </a:rPr>
              <a:t>C. extended        family</a:t>
            </a:r>
            <a:endParaRPr lang="en-US" sz="20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8" name="Thanh Yen Tran 0967 255 149 /081 811 4340 zalo / FB https://www.facebook.com/thanhyentrangiaoandientu"/>
          <p:cNvSpPr/>
          <p:nvPr/>
        </p:nvSpPr>
        <p:spPr>
          <a:xfrm>
            <a:off x="3479030" y="2254279"/>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rgbClr val="0070C0"/>
                </a:solidFill>
              </a:rPr>
              <a:t>B. mixed family</a:t>
            </a:r>
            <a:endParaRPr lang="en-US" sz="20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9" name="Thanh Yen Tran 0967 255 149 /081 811 4340 zalo / FB https://www.facebook.com/thanhyentrangiaoandientu"/>
          <p:cNvSpPr/>
          <p:nvPr/>
        </p:nvSpPr>
        <p:spPr>
          <a:xfrm>
            <a:off x="1054463" y="2151493"/>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rgbClr val="0070C0"/>
                </a:solidFill>
              </a:rPr>
              <a:t>A. simple family</a:t>
            </a:r>
            <a:endParaRPr lang="en-US" sz="20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0" name="Thanh Yen Tran 0967 255 149 /081 811 4340 zalo / FB https://www.facebook.com/thanhyentrangiaoandientu"/>
          <p:cNvSpPr/>
          <p:nvPr/>
        </p:nvSpPr>
        <p:spPr>
          <a:xfrm>
            <a:off x="3513541" y="3273397"/>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rgbClr val="0070C0"/>
                </a:solidFill>
              </a:rPr>
              <a:t>D. local family</a:t>
            </a:r>
            <a:endParaRPr lang="en-US" sz="20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12" name="Picture 4" descr="Káº¿t quáº£ hÃ¬nh áº£nh cho right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928257" y="3698226"/>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431169" y="256491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434308" y="373706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934961" y="256491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6" name="Thanh Yen Tran 0967 255 149 /081 811 4340 zalo / FB https://www.facebook.com/thanhyentrangiaoandientu"/>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8802" y="1224111"/>
            <a:ext cx="2528909" cy="248828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10">
            <a:clrChange>
              <a:clrFrom>
                <a:srgbClr val="FFFFFF"/>
              </a:clrFrom>
              <a:clrTo>
                <a:srgbClr val="FFFFFF">
                  <a:alpha val="0"/>
                </a:srgbClr>
              </a:clrTo>
            </a:clrChange>
          </a:blip>
          <a:stretch>
            <a:fillRect/>
          </a:stretch>
        </p:blipFill>
        <p:spPr>
          <a:xfrm>
            <a:off x="5598856" y="3564345"/>
            <a:ext cx="2727527" cy="15318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180000">
                                      <p:cBhvr>
                                        <p:cTn id="6" dur="2000" fill="hold"/>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9"/>
                                        </p:tgtEl>
                                        <p:attrNameLst>
                                          <p:attrName>fillcolor</p:attrName>
                                        </p:attrNameLst>
                                      </p:cBhvr>
                                      <p:to>
                                        <a:srgbClr val="FF7C80"/>
                                      </p:to>
                                    </p:animClr>
                                    <p:set>
                                      <p:cBhvr>
                                        <p:cTn id="12" dur="200" fill="hold"/>
                                        <p:tgtEl>
                                          <p:spTgt spid="9"/>
                                        </p:tgtEl>
                                        <p:attrNameLst>
                                          <p:attrName>fill.type</p:attrName>
                                        </p:attrNameLst>
                                      </p:cBhvr>
                                      <p:to>
                                        <p:strVal val="solid"/>
                                      </p:to>
                                    </p:set>
                                    <p:set>
                                      <p:cBhvr>
                                        <p:cTn id="13" dur="200" fill="hold"/>
                                        <p:tgtEl>
                                          <p:spTgt spid="9"/>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3" name="Am-thanh-tra-loi-sai-www_nhacchuongvui_com.wav"/>
                                        </p:tgtEl>
                                      </p:cMediaNode>
                                    </p:audio>
                                  </p:sub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 presetClass="entr" presetSubtype="0"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3" name="Am-thanh-tra-loi-sai-www_nhacchuongvui_com.wav"/>
                                        </p:tgtEl>
                                      </p:cMediaNode>
                                    </p:audio>
                                  </p:subTnLst>
                                </p:cTn>
                              </p:par>
                            </p:childTnLst>
                          </p:cTn>
                        </p:par>
                        <p:par>
                          <p:cTn id="20" fill="hold">
                            <p:stCondLst>
                              <p:cond delay="1000"/>
                            </p:stCondLst>
                            <p:childTnLst>
                              <p:par>
                                <p:cTn id="21" presetID="10" presetClass="exit" presetSubtype="0" fill="hold" nodeType="afterEffect">
                                  <p:stCondLst>
                                    <p:cond delay="1500"/>
                                  </p:stCondLst>
                                  <p:childTnLst>
                                    <p:animEffect transition="out" filter="fade">
                                      <p:cBhvr>
                                        <p:cTn id="22" dur="500"/>
                                        <p:tgtEl>
                                          <p:spTgt spid="16"/>
                                        </p:tgtEl>
                                      </p:cBhvr>
                                    </p:animEffect>
                                    <p:set>
                                      <p:cBhvr>
                                        <p:cTn id="23"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7"/>
                                        </p:tgtEl>
                                        <p:attrNameLst>
                                          <p:attrName>fillcolor</p:attrName>
                                        </p:attrNameLst>
                                      </p:cBhvr>
                                      <p:to>
                                        <a:srgbClr val="00FF00"/>
                                      </p:to>
                                    </p:animClr>
                                    <p:set>
                                      <p:cBhvr>
                                        <p:cTn id="29" dur="200" fill="hold"/>
                                        <p:tgtEl>
                                          <p:spTgt spid="7"/>
                                        </p:tgtEl>
                                        <p:attrNameLst>
                                          <p:attrName>fill.type</p:attrName>
                                        </p:attrNameLst>
                                      </p:cBhvr>
                                      <p:to>
                                        <p:strVal val="solid"/>
                                      </p:to>
                                    </p:set>
                                    <p:set>
                                      <p:cBhvr>
                                        <p:cTn id="30" dur="20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4"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Am-thanh-tra-loi-dung-www_nhacchuongvui_com.wav"/>
                                        </p:tgtEl>
                                      </p:cMediaNode>
                                    </p:audio>
                                  </p:subTnLst>
                                </p:cTn>
                              </p:par>
                            </p:childTnLst>
                          </p:cTn>
                        </p:par>
                      </p:childTnLst>
                    </p:cTn>
                  </p:par>
                </p:childTnLst>
              </p:cTn>
              <p:nextCondLst>
                <p:cond evt="onClick" delay="0">
                  <p:tgtEl>
                    <p:spTgt spid="7"/>
                  </p:tgtEl>
                </p:cond>
              </p:nextCondLst>
            </p:seq>
            <p:seq concurrent="1" nextAc="seek">
              <p:cTn id="33" restart="whenNotActive" fill="hold" evtFilter="cancelBubble" nodeType="interactiveSeq">
                <p:stCondLst>
                  <p:cond evt="onClick" delay="0">
                    <p:tgtEl>
                      <p:spTgt spid="10"/>
                    </p:tgtEl>
                  </p:cond>
                </p:stCondLst>
                <p:endSync evt="end" delay="0">
                  <p:rtn val="all"/>
                </p:endSync>
                <p:childTnLst>
                  <p:par>
                    <p:cTn id="34" fill="hold">
                      <p:stCondLst>
                        <p:cond delay="0"/>
                      </p:stCondLst>
                      <p:childTnLst>
                        <p:par>
                          <p:cTn id="35" fill="hold">
                            <p:stCondLst>
                              <p:cond delay="0"/>
                            </p:stCondLst>
                            <p:childTnLst>
                              <p:par>
                                <p:cTn id="36" presetID="1" presetClass="emph" presetSubtype="2" repeatCount="4000" fill="hold" nodeType="clickEffect">
                                  <p:stCondLst>
                                    <p:cond delay="0"/>
                                  </p:stCondLst>
                                  <p:childTnLst>
                                    <p:animClr clrSpc="rgb" dir="cw">
                                      <p:cBhvr>
                                        <p:cTn id="37" dur="200" fill="hold"/>
                                        <p:tgtEl>
                                          <p:spTgt spid="10"/>
                                        </p:tgtEl>
                                        <p:attrNameLst>
                                          <p:attrName>fillcolor</p:attrName>
                                        </p:attrNameLst>
                                      </p:cBhvr>
                                      <p:to>
                                        <a:srgbClr val="FF7C80"/>
                                      </p:to>
                                    </p:animClr>
                                    <p:set>
                                      <p:cBhvr>
                                        <p:cTn id="38" dur="200" fill="hold"/>
                                        <p:tgtEl>
                                          <p:spTgt spid="10"/>
                                        </p:tgtEl>
                                        <p:attrNameLst>
                                          <p:attrName>fill.type</p:attrName>
                                        </p:attrNameLst>
                                      </p:cBhvr>
                                      <p:to>
                                        <p:strVal val="solid"/>
                                      </p:to>
                                    </p:set>
                                    <p:set>
                                      <p:cBhvr>
                                        <p:cTn id="39" dur="200" fill="hold"/>
                                        <p:tgtEl>
                                          <p:spTgt spid="10"/>
                                        </p:tgtEl>
                                        <p:attrNameLst>
                                          <p:attrName>fill.on</p:attrName>
                                        </p:attrNameLst>
                                      </p:cBhvr>
                                      <p:to>
                                        <p:strVal val="true"/>
                                      </p:to>
                                    </p:set>
                                  </p:childTnLst>
                                  <p:subTnLst>
                                    <p:audio>
                                      <p:cMediaNode>
                                        <p:cTn display="0" masterRel="sameClick">
                                          <p:stCondLst>
                                            <p:cond evt="begin" delay="0">
                                              <p:tn val="36"/>
                                            </p:cond>
                                          </p:stCondLst>
                                          <p:endCondLst>
                                            <p:cond evt="onStopAudio" delay="0">
                                              <p:tgtEl>
                                                <p:sldTgt/>
                                              </p:tgtEl>
                                            </p:cond>
                                          </p:endCondLst>
                                        </p:cTn>
                                        <p:tgtEl>
                                          <p:sndTgt r:embed="rId3" name="Am-thanh-tra-loi-sai-www_nhacchuongvui_com.wav"/>
                                        </p:tgtEl>
                                      </p:cMediaNode>
                                    </p:audio>
                                  </p:sub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Am-thanh-tra-loi-sai-www_nhacchuongvui_com.wav"/>
                                        </p:tgtEl>
                                      </p:cMediaNode>
                                    </p:audio>
                                  </p:subTnLst>
                                </p:cTn>
                              </p:par>
                            </p:childTnLst>
                          </p:cTn>
                        </p:par>
                        <p:par>
                          <p:cTn id="46" fill="hold">
                            <p:stCondLst>
                              <p:cond delay="1000"/>
                            </p:stCondLst>
                            <p:childTnLst>
                              <p:par>
                                <p:cTn id="47" presetID="10" presetClass="exit" presetSubtype="0" fill="hold" nodeType="afterEffect">
                                  <p:stCondLst>
                                    <p:cond delay="1500"/>
                                  </p:stCondLst>
                                  <p:childTnLst>
                                    <p:animEffect transition="out" filter="fade">
                                      <p:cBhvr>
                                        <p:cTn id="48" dur="500"/>
                                        <p:tgtEl>
                                          <p:spTgt spid="16"/>
                                        </p:tgtEl>
                                      </p:cBhvr>
                                    </p:animEffect>
                                    <p:set>
                                      <p:cBhvr>
                                        <p:cTn id="49"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1" presetClass="emph" presetSubtype="2" repeatCount="4000" fill="hold" nodeType="clickEffect">
                                  <p:stCondLst>
                                    <p:cond delay="0"/>
                                  </p:stCondLst>
                                  <p:childTnLst>
                                    <p:animClr clrSpc="rgb" dir="cw">
                                      <p:cBhvr>
                                        <p:cTn id="54" dur="200" fill="hold"/>
                                        <p:tgtEl>
                                          <p:spTgt spid="8"/>
                                        </p:tgtEl>
                                        <p:attrNameLst>
                                          <p:attrName>fillcolor</p:attrName>
                                        </p:attrNameLst>
                                      </p:cBhvr>
                                      <p:to>
                                        <a:srgbClr val="FF7C80"/>
                                      </p:to>
                                    </p:animClr>
                                    <p:set>
                                      <p:cBhvr>
                                        <p:cTn id="55" dur="200" fill="hold"/>
                                        <p:tgtEl>
                                          <p:spTgt spid="8"/>
                                        </p:tgtEl>
                                        <p:attrNameLst>
                                          <p:attrName>fill.type</p:attrName>
                                        </p:attrNameLst>
                                      </p:cBhvr>
                                      <p:to>
                                        <p:strVal val="solid"/>
                                      </p:to>
                                    </p:set>
                                    <p:set>
                                      <p:cBhvr>
                                        <p:cTn id="56" dur="200" fill="hold"/>
                                        <p:tgtEl>
                                          <p:spTgt spid="8"/>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Am-thanh-tra-loi-sai-www_nhacchuongvui_com.wav"/>
                                        </p:tgtEl>
                                      </p:cMediaNode>
                                    </p:audio>
                                  </p:sub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Am-thanh-tra-loi-sai-www_nhacchuongvui_com.wav"/>
                                        </p:tgtEl>
                                      </p:cMediaNode>
                                    </p:audio>
                                  </p:subTnLst>
                                </p:cTn>
                              </p:par>
                            </p:childTnLst>
                          </p:cTn>
                        </p:par>
                        <p:par>
                          <p:cTn id="63" fill="hold">
                            <p:stCondLst>
                              <p:cond delay="1000"/>
                            </p:stCondLst>
                            <p:childTnLst>
                              <p:par>
                                <p:cTn id="64" presetID="10" presetClass="exit" presetSubtype="0" fill="hold" nodeType="afterEffect">
                                  <p:stCondLst>
                                    <p:cond delay="1500"/>
                                  </p:stCondLst>
                                  <p:childTnLst>
                                    <p:animEffect transition="out" filter="fade">
                                      <p:cBhvr>
                                        <p:cTn id="65" dur="500"/>
                                        <p:tgtEl>
                                          <p:spTgt spid="16"/>
                                        </p:tgtEl>
                                      </p:cBhvr>
                                    </p:animEffect>
                                    <p:set>
                                      <p:cBhvr>
                                        <p:cTn id="6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5"/>
          <a:srcRect t="10261" b="2462"/>
          <a:stretch>
            <a:fillRect/>
          </a:stretch>
        </p:blipFill>
        <p:spPr>
          <a:xfrm>
            <a:off x="0" y="0"/>
            <a:ext cx="9144000" cy="5143500"/>
          </a:xfrm>
          <a:prstGeom prst="rect">
            <a:avLst/>
          </a:prstGeom>
        </p:spPr>
      </p:pic>
      <p:pic>
        <p:nvPicPr>
          <p:cNvPr id="22" name="Picture 21"/>
          <p:cNvPicPr>
            <a:picLocks noChangeAspect="1"/>
          </p:cNvPicPr>
          <p:nvPr/>
        </p:nvPicPr>
        <p:blipFill>
          <a:blip r:embed="rId6"/>
          <a:stretch>
            <a:fillRect/>
          </a:stretch>
        </p:blipFill>
        <p:spPr>
          <a:xfrm>
            <a:off x="4196161" y="1259669"/>
            <a:ext cx="4795253" cy="3060341"/>
          </a:xfrm>
          <a:prstGeom prst="rect">
            <a:avLst/>
          </a:prstGeom>
        </p:spPr>
      </p:pic>
      <p:pic>
        <p:nvPicPr>
          <p:cNvPr id="28" name="Picture 2" descr="Vietnamese Traditional Costumes Templates Cute Kids Icons"/>
          <p:cNvPicPr>
            <a:picLocks noChangeAspect="1" noChangeArrowheads="1"/>
          </p:cNvPicPr>
          <p:nvPr/>
        </p:nvPicPr>
        <p:blipFill rotWithShape="1">
          <a:blip r:embed="rId7">
            <a:clrChange>
              <a:clrFrom>
                <a:srgbClr val="FEFEFE"/>
              </a:clrFrom>
              <a:clrTo>
                <a:srgbClr val="FEFEFE">
                  <a:alpha val="0"/>
                </a:srgbClr>
              </a:clrTo>
            </a:clrChange>
            <a:extLst>
              <a:ext uri="{BEBA8EAE-BF5A-486C-A8C5-ECC9F3942E4B}">
                <a14:imgProps xmlns:a14="http://schemas.microsoft.com/office/drawing/2010/main">
                  <a14:imgLayer r:embed="rId8">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478" t="1725" r="55952" b="50964"/>
          <a:stretch>
            <a:fillRect/>
          </a:stretch>
        </p:blipFill>
        <p:spPr bwMode="auto">
          <a:xfrm>
            <a:off x="6963525" y="2606594"/>
            <a:ext cx="1201842" cy="174776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p:cNvPicPr>
            <a:picLocks noChangeAspect="1"/>
          </p:cNvPicPr>
          <p:nvPr/>
        </p:nvPicPr>
        <p:blipFill>
          <a:blip r:embed="rId9">
            <a:extLst>
              <a:ext uri="{BEBA8EAE-BF5A-486C-A8C5-ECC9F3942E4B}">
                <a14:imgProps xmlns:a14="http://schemas.microsoft.com/office/drawing/2010/main">
                  <a14:imgLayer r:embed="rId10">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tretch>
            <a:fillRect/>
          </a:stretch>
        </p:blipFill>
        <p:spPr>
          <a:xfrm>
            <a:off x="6036847" y="2859854"/>
            <a:ext cx="992228" cy="1525308"/>
          </a:xfrm>
          <a:prstGeom prst="rect">
            <a:avLst/>
          </a:prstGeom>
        </p:spPr>
      </p:pic>
      <p:pic>
        <p:nvPicPr>
          <p:cNvPr id="38" name="Picture 37"/>
          <p:cNvPicPr>
            <a:picLocks noChangeAspect="1"/>
          </p:cNvPicPr>
          <p:nvPr/>
        </p:nvPicPr>
        <p:blipFill>
          <a:blip r:embed="rId11"/>
          <a:stretch>
            <a:fillRect/>
          </a:stretch>
        </p:blipFill>
        <p:spPr>
          <a:xfrm>
            <a:off x="431734" y="2405334"/>
            <a:ext cx="6457736" cy="2537890"/>
          </a:xfrm>
          <a:prstGeom prst="rect">
            <a:avLst/>
          </a:prstGeom>
        </p:spPr>
      </p:pic>
      <p:pic>
        <p:nvPicPr>
          <p:cNvPr id="39"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2006441" y="-749141"/>
            <a:ext cx="365522" cy="365522"/>
          </a:xfrm>
          <a:prstGeom prst="rect">
            <a:avLst/>
          </a:prstGeom>
        </p:spPr>
      </p:pic>
      <p:pic>
        <p:nvPicPr>
          <p:cNvPr id="40" name="Picture 6" descr="Vietnamese Boy PNG Images | Vector and PSD Files | Free Download on Pngtree"/>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4859" t="4291" r="34347" b="56686"/>
          <a:stretch>
            <a:fillRect/>
          </a:stretch>
        </p:blipFill>
        <p:spPr bwMode="auto">
          <a:xfrm>
            <a:off x="3942571" y="2992535"/>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穿着红色传统服装抱着西瓜的越南男生素材图片免费下载_高清psd_千库网(图片编号13299452)"/>
          <p:cNvPicPr>
            <a:picLocks noChangeAspect="1" noChangeArrowheads="1"/>
          </p:cNvPicPr>
          <p:nvPr/>
        </p:nvPicPr>
        <p:blipFill rotWithShape="1">
          <a:blip r:embed="rId15">
            <a:extLst>
              <a:ext uri="{BEBA8EAE-BF5A-486C-A8C5-ECC9F3942E4B}">
                <a14:imgProps xmlns:a14="http://schemas.microsoft.com/office/drawing/2010/main">
                  <a14:imgLayer r:embed="rId16">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37017" r="38605" b="69157"/>
          <a:stretch>
            <a:fillRect/>
          </a:stretch>
        </p:blipFill>
        <p:spPr bwMode="auto">
          <a:xfrm>
            <a:off x="4495022" y="2996434"/>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 descr="Vietnamese Traditional Costumes Templates Cute Kids Icons"/>
          <p:cNvPicPr>
            <a:picLocks noChangeAspect="1" noChangeArrowheads="1"/>
          </p:cNvPicPr>
          <p:nvPr/>
        </p:nvPicPr>
        <p:blipFill rotWithShape="1">
          <a:blip r:embed="rId7">
            <a:clrChange>
              <a:clrFrom>
                <a:srgbClr val="FEFEFE"/>
              </a:clrFrom>
              <a:clrTo>
                <a:srgbClr val="FEFEFE">
                  <a:alpha val="0"/>
                </a:srgbClr>
              </a:clrTo>
            </a:clrChange>
            <a:extLst>
              <a:ext uri="{BEBA8EAE-BF5A-486C-A8C5-ECC9F3942E4B}">
                <a14:imgProps xmlns:a14="http://schemas.microsoft.com/office/drawing/2010/main">
                  <a14:imgLayer r:embed="rId8">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7436" t="1724" r="60892" b="71134"/>
          <a:stretch>
            <a:fillRect/>
          </a:stretch>
        </p:blipFill>
        <p:spPr bwMode="auto">
          <a:xfrm>
            <a:off x="2852657" y="3031907"/>
            <a:ext cx="474892" cy="54500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53"/>
          <p:cNvPicPr>
            <a:picLocks noChangeAspect="1"/>
          </p:cNvPicPr>
          <p:nvPr/>
        </p:nvPicPr>
        <p:blipFill rotWithShape="1">
          <a:blip r:embed="rId9">
            <a:extLst>
              <a:ext uri="{BEBA8EAE-BF5A-486C-A8C5-ECC9F3942E4B}">
                <a14:imgProps xmlns:a14="http://schemas.microsoft.com/office/drawing/2010/main">
                  <a14:imgLayer r:embed="rId10">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rcRect l="11950" r="4673" b="43450"/>
          <a:stretch>
            <a:fillRect/>
          </a:stretch>
        </p:blipFill>
        <p:spPr>
          <a:xfrm>
            <a:off x="2311691" y="3108056"/>
            <a:ext cx="449684" cy="468861"/>
          </a:xfrm>
          <a:prstGeom prst="rect">
            <a:avLst/>
          </a:prstGeom>
        </p:spPr>
      </p:pic>
      <p:pic>
        <p:nvPicPr>
          <p:cNvPr id="55" name="Picture 2" descr="Vietnamese Traditional Costumes Templates Cute Kids Icons"/>
          <p:cNvPicPr>
            <a:picLocks noChangeAspect="1" noChangeArrowheads="1"/>
          </p:cNvPicPr>
          <p:nvPr/>
        </p:nvPicPr>
        <p:blipFill rotWithShape="1">
          <a:blip r:embed="rId17">
            <a:clrChange>
              <a:clrFrom>
                <a:srgbClr val="FFFFFF"/>
              </a:clrFrom>
              <a:clrTo>
                <a:srgbClr val="FFFFFF">
                  <a:alpha val="0"/>
                </a:srgbClr>
              </a:clrTo>
            </a:clrChange>
            <a:extLst>
              <a:ext uri="{BEBA8EAE-BF5A-486C-A8C5-ECC9F3942E4B}">
                <a14:imgProps xmlns:a14="http://schemas.microsoft.com/office/drawing/2010/main">
                  <a14:imgLayer r:embed="rId8">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63027" t="51502" r="4905" b="22396"/>
          <a:stretch>
            <a:fillRect/>
          </a:stretch>
        </p:blipFill>
        <p:spPr bwMode="auto">
          <a:xfrm>
            <a:off x="3401604" y="3067955"/>
            <a:ext cx="466911" cy="508961"/>
          </a:xfrm>
          <a:prstGeom prst="rect">
            <a:avLst/>
          </a:prstGeom>
          <a:noFill/>
          <a:extLst>
            <a:ext uri="{909E8E84-426E-40DD-AFC4-6F175D3DCCD1}">
              <a14:hiddenFill xmlns:a14="http://schemas.microsoft.com/office/drawing/2010/main">
                <a:solidFill>
                  <a:srgbClr val="FFFFFF"/>
                </a:solidFill>
              </a14:hiddenFill>
            </a:ext>
          </a:extLst>
        </p:spPr>
      </p:pic>
      <p:sp>
        <p:nvSpPr>
          <p:cNvPr id="50" name="Rectangle 3"/>
          <p:cNvSpPr/>
          <p:nvPr/>
        </p:nvSpPr>
        <p:spPr>
          <a:xfrm>
            <a:off x="2311691" y="2974075"/>
            <a:ext cx="466911"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2095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20955 w 882777"/>
              <a:gd name="connsiteY4-100" fmla="*/ 1905 h 1143381"/>
              <a:gd name="connsiteX0-101" fmla="*/ 20955 w 882777"/>
              <a:gd name="connsiteY0-102" fmla="*/ 1905 h 1143381"/>
              <a:gd name="connsiteX1-103" fmla="*/ 882777 w 882777"/>
              <a:gd name="connsiteY1-104" fmla="*/ 0 h 1143381"/>
              <a:gd name="connsiteX2-105" fmla="*/ 856107 w 882777"/>
              <a:gd name="connsiteY2-106" fmla="*/ 1130046 h 1143381"/>
              <a:gd name="connsiteX3-107" fmla="*/ 0 w 882777"/>
              <a:gd name="connsiteY3-108" fmla="*/ 1143381 h 1143381"/>
              <a:gd name="connsiteX4-109" fmla="*/ 2095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20955" y="1905"/>
                </a:moveTo>
                <a:lnTo>
                  <a:pt x="882777" y="0"/>
                </a:lnTo>
                <a:lnTo>
                  <a:pt x="856107" y="1130046"/>
                </a:lnTo>
                <a:lnTo>
                  <a:pt x="0" y="1143381"/>
                </a:lnTo>
                <a:lnTo>
                  <a:pt x="2095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1" name="Rectangle 3"/>
          <p:cNvSpPr/>
          <p:nvPr/>
        </p:nvSpPr>
        <p:spPr>
          <a:xfrm>
            <a:off x="2860637" y="2972168"/>
            <a:ext cx="466911"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13335" y="1905"/>
                </a:moveTo>
                <a:lnTo>
                  <a:pt x="882777" y="0"/>
                </a:lnTo>
                <a:lnTo>
                  <a:pt x="875157" y="1135761"/>
                </a:lnTo>
                <a:lnTo>
                  <a:pt x="0" y="1143381"/>
                </a:lnTo>
                <a:lnTo>
                  <a:pt x="1333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2" name="Rectangle 3"/>
          <p:cNvSpPr/>
          <p:nvPr/>
        </p:nvSpPr>
        <p:spPr>
          <a:xfrm>
            <a:off x="3401604" y="2975978"/>
            <a:ext cx="466911"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13335" y="1905"/>
                </a:moveTo>
                <a:lnTo>
                  <a:pt x="882777" y="0"/>
                </a:lnTo>
                <a:lnTo>
                  <a:pt x="875157" y="1135761"/>
                </a:lnTo>
                <a:lnTo>
                  <a:pt x="0" y="1143381"/>
                </a:lnTo>
                <a:lnTo>
                  <a:pt x="1333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17" name="Picture 16">
            <a:hlinkClick r:id="" action="ppaction://hlinkshowjump?jump=nextslide"/>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104753" y="1527772"/>
            <a:ext cx="1060615" cy="1043978"/>
          </a:xfrm>
          <a:prstGeom prst="rect">
            <a:avLst/>
          </a:prstGeom>
        </p:spPr>
      </p:pic>
      <p:pic>
        <p:nvPicPr>
          <p:cNvPr id="30" name="Picture 2" descr="Vietnamese Traditional Costumes Templates Cute Kids Icons"/>
          <p:cNvPicPr>
            <a:picLocks noChangeAspect="1" noChangeArrowheads="1"/>
          </p:cNvPicPr>
          <p:nvPr/>
        </p:nvPicPr>
        <p:blipFill rotWithShape="1">
          <a:blip r:embed="rId17">
            <a:clrChange>
              <a:clrFrom>
                <a:srgbClr val="FFFFFF"/>
              </a:clrFrom>
              <a:clrTo>
                <a:srgbClr val="FFFFFF">
                  <a:alpha val="0"/>
                </a:srgbClr>
              </a:clrTo>
            </a:clrChange>
            <a:extLst>
              <a:ext uri="{BEBA8EAE-BF5A-486C-A8C5-ECC9F3942E4B}">
                <a14:imgProps xmlns:a14="http://schemas.microsoft.com/office/drawing/2010/main">
                  <a14:imgLayer r:embed="rId8">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57619" t="51502" r="953" b="4666"/>
          <a:stretch>
            <a:fillRect/>
          </a:stretch>
        </p:blipFill>
        <p:spPr bwMode="auto">
          <a:xfrm>
            <a:off x="7824067" y="2628976"/>
            <a:ext cx="1201843" cy="170299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29"/>
                                        </p:tgtEl>
                                        <p:attrNameLst>
                                          <p:attrName>r</p:attrName>
                                        </p:attrNameLst>
                                      </p:cBhvr>
                                    </p:animRot>
                                    <p:animRot by="-240000">
                                      <p:cBhvr>
                                        <p:cTn id="7" dur="200" fill="hold">
                                          <p:stCondLst>
                                            <p:cond delay="200"/>
                                          </p:stCondLst>
                                        </p:cTn>
                                        <p:tgtEl>
                                          <p:spTgt spid="29"/>
                                        </p:tgtEl>
                                        <p:attrNameLst>
                                          <p:attrName>r</p:attrName>
                                        </p:attrNameLst>
                                      </p:cBhvr>
                                    </p:animRot>
                                    <p:animRot by="240000">
                                      <p:cBhvr>
                                        <p:cTn id="8" dur="200" fill="hold">
                                          <p:stCondLst>
                                            <p:cond delay="400"/>
                                          </p:stCondLst>
                                        </p:cTn>
                                        <p:tgtEl>
                                          <p:spTgt spid="29"/>
                                        </p:tgtEl>
                                        <p:attrNameLst>
                                          <p:attrName>r</p:attrName>
                                        </p:attrNameLst>
                                      </p:cBhvr>
                                    </p:animRot>
                                    <p:animRot by="-240000">
                                      <p:cBhvr>
                                        <p:cTn id="9" dur="200" fill="hold">
                                          <p:stCondLst>
                                            <p:cond delay="600"/>
                                          </p:stCondLst>
                                        </p:cTn>
                                        <p:tgtEl>
                                          <p:spTgt spid="29"/>
                                        </p:tgtEl>
                                        <p:attrNameLst>
                                          <p:attrName>r</p:attrName>
                                        </p:attrNameLst>
                                      </p:cBhvr>
                                    </p:animRot>
                                    <p:animRot by="120000">
                                      <p:cBhvr>
                                        <p:cTn id="10" dur="200" fill="hold">
                                          <p:stCondLst>
                                            <p:cond delay="800"/>
                                          </p:stCondLst>
                                        </p:cTn>
                                        <p:tgtEl>
                                          <p:spTgt spid="29"/>
                                        </p:tgtEl>
                                        <p:attrNameLst>
                                          <p:attrName>r</p:attrName>
                                        </p:attrNameLst>
                                      </p:cBhvr>
                                    </p:animRot>
                                  </p:childTnLst>
                                </p:cTn>
                              </p:par>
                              <p:par>
                                <p:cTn id="11" presetID="32" presetClass="emph" presetSubtype="0" repeatCount="indefinite" fill="hold" nodeType="withEffect">
                                  <p:stCondLst>
                                    <p:cond delay="0"/>
                                  </p:stCondLst>
                                  <p:childTnLst>
                                    <p:animRot by="120000">
                                      <p:cBhvr>
                                        <p:cTn id="12" dur="100" fill="hold">
                                          <p:stCondLst>
                                            <p:cond delay="0"/>
                                          </p:stCondLst>
                                        </p:cTn>
                                        <p:tgtEl>
                                          <p:spTgt spid="28"/>
                                        </p:tgtEl>
                                        <p:attrNameLst>
                                          <p:attrName>r</p:attrName>
                                        </p:attrNameLst>
                                      </p:cBhvr>
                                    </p:animRot>
                                    <p:animRot by="-240000">
                                      <p:cBhvr>
                                        <p:cTn id="13" dur="200" fill="hold">
                                          <p:stCondLst>
                                            <p:cond delay="200"/>
                                          </p:stCondLst>
                                        </p:cTn>
                                        <p:tgtEl>
                                          <p:spTgt spid="28"/>
                                        </p:tgtEl>
                                        <p:attrNameLst>
                                          <p:attrName>r</p:attrName>
                                        </p:attrNameLst>
                                      </p:cBhvr>
                                    </p:animRot>
                                    <p:animRot by="240000">
                                      <p:cBhvr>
                                        <p:cTn id="14" dur="200" fill="hold">
                                          <p:stCondLst>
                                            <p:cond delay="400"/>
                                          </p:stCondLst>
                                        </p:cTn>
                                        <p:tgtEl>
                                          <p:spTgt spid="28"/>
                                        </p:tgtEl>
                                        <p:attrNameLst>
                                          <p:attrName>r</p:attrName>
                                        </p:attrNameLst>
                                      </p:cBhvr>
                                    </p:animRot>
                                    <p:animRot by="-240000">
                                      <p:cBhvr>
                                        <p:cTn id="15" dur="200" fill="hold">
                                          <p:stCondLst>
                                            <p:cond delay="600"/>
                                          </p:stCondLst>
                                        </p:cTn>
                                        <p:tgtEl>
                                          <p:spTgt spid="28"/>
                                        </p:tgtEl>
                                        <p:attrNameLst>
                                          <p:attrName>r</p:attrName>
                                        </p:attrNameLst>
                                      </p:cBhvr>
                                    </p:animRot>
                                    <p:animRot by="120000">
                                      <p:cBhvr>
                                        <p:cTn id="16" dur="200" fill="hold">
                                          <p:stCondLst>
                                            <p:cond delay="800"/>
                                          </p:stCondLst>
                                        </p:cTn>
                                        <p:tgtEl>
                                          <p:spTgt spid="28"/>
                                        </p:tgtEl>
                                        <p:attrNameLst>
                                          <p:attrName>r</p:attrName>
                                        </p:attrNameLst>
                                      </p:cBhvr>
                                    </p:animRot>
                                  </p:childTnLst>
                                </p:cTn>
                              </p:par>
                              <p:par>
                                <p:cTn id="17" presetID="8" presetClass="emph" presetSubtype="0" repeatCount="indefinite" autoRev="1" fill="hold" nodeType="withEffect">
                                  <p:stCondLst>
                                    <p:cond delay="0"/>
                                  </p:stCondLst>
                                  <p:childTnLst>
                                    <p:animRot by="60000">
                                      <p:cBhvr>
                                        <p:cTn id="18" dur="500" fill="hold"/>
                                        <p:tgtEl>
                                          <p:spTgt spid="38"/>
                                        </p:tgtEl>
                                        <p:attrNameLst>
                                          <p:attrName>r</p:attrName>
                                        </p:attrNameLst>
                                      </p:cBhvr>
                                    </p:animRot>
                                  </p:childTnLst>
                                </p:cTn>
                              </p:par>
                              <p:par>
                                <p:cTn id="19" presetID="32" presetClass="emph" presetSubtype="0" repeatCount="indefinite" fill="hold" nodeType="withEffect">
                                  <p:stCondLst>
                                    <p:cond delay="0"/>
                                  </p:stCondLst>
                                  <p:childTnLst>
                                    <p:animRot by="120000">
                                      <p:cBhvr>
                                        <p:cTn id="20" dur="100" fill="hold">
                                          <p:stCondLst>
                                            <p:cond delay="0"/>
                                          </p:stCondLst>
                                        </p:cTn>
                                        <p:tgtEl>
                                          <p:spTgt spid="30"/>
                                        </p:tgtEl>
                                        <p:attrNameLst>
                                          <p:attrName>r</p:attrName>
                                        </p:attrNameLst>
                                      </p:cBhvr>
                                    </p:animRot>
                                    <p:animRot by="-240000">
                                      <p:cBhvr>
                                        <p:cTn id="21" dur="200" fill="hold">
                                          <p:stCondLst>
                                            <p:cond delay="200"/>
                                          </p:stCondLst>
                                        </p:cTn>
                                        <p:tgtEl>
                                          <p:spTgt spid="30"/>
                                        </p:tgtEl>
                                        <p:attrNameLst>
                                          <p:attrName>r</p:attrName>
                                        </p:attrNameLst>
                                      </p:cBhvr>
                                    </p:animRot>
                                    <p:animRot by="240000">
                                      <p:cBhvr>
                                        <p:cTn id="22" dur="200" fill="hold">
                                          <p:stCondLst>
                                            <p:cond delay="400"/>
                                          </p:stCondLst>
                                        </p:cTn>
                                        <p:tgtEl>
                                          <p:spTgt spid="30"/>
                                        </p:tgtEl>
                                        <p:attrNameLst>
                                          <p:attrName>r</p:attrName>
                                        </p:attrNameLst>
                                      </p:cBhvr>
                                    </p:animRot>
                                    <p:animRot by="-240000">
                                      <p:cBhvr>
                                        <p:cTn id="23" dur="200" fill="hold">
                                          <p:stCondLst>
                                            <p:cond delay="600"/>
                                          </p:stCondLst>
                                        </p:cTn>
                                        <p:tgtEl>
                                          <p:spTgt spid="30"/>
                                        </p:tgtEl>
                                        <p:attrNameLst>
                                          <p:attrName>r</p:attrName>
                                        </p:attrNameLst>
                                      </p:cBhvr>
                                    </p:animRot>
                                    <p:animRot by="120000">
                                      <p:cBhvr>
                                        <p:cTn id="24" dur="200" fill="hold">
                                          <p:stCondLst>
                                            <p:cond delay="800"/>
                                          </p:stCondLst>
                                        </p:cTn>
                                        <p:tgtEl>
                                          <p:spTgt spid="30"/>
                                        </p:tgtEl>
                                        <p:attrNameLst>
                                          <p:attrName>r</p:attrName>
                                        </p:attrNameLst>
                                      </p:cBhvr>
                                    </p:animRot>
                                  </p:childTnLst>
                                </p:cTn>
                              </p:par>
                              <p:par>
                                <p:cTn id="25" presetID="0" presetClass="path" presetSubtype="0" accel="50000" decel="50000" fill="hold" nodeType="withEffect">
                                  <p:stCondLst>
                                    <p:cond delay="0"/>
                                  </p:stCondLst>
                                  <p:childTnLst>
                                    <p:animMotion origin="layout" path="M -4.16667E-6 -3.7037E-7 L -4.16667E-6 0.00023 C -0.00169 0.01088 -0.00221 0.02269 -0.00429 0.03449 C -0.00638 0.04421 -0.01093 0.0588 -0.01562 0.06991 C -0.02135 0.08403 -0.01796 0.07338 -0.02148 0.08634 C -0.02122 0.09074 -0.02057 0.09514 -0.02057 0.09954 C -0.02057 0.10208 -0.01666 0.10648 -0.02148 0.10764 C -0.02213 0.10787 -0.08242 0.10648 -0.08724 0.10648 C -0.10377 0.10694 -0.12031 0.10694 -0.13671 0.10764 C -0.14414 0.10787 -0.15143 0.1088 -0.15911 0.10972 C -0.16862 0.11042 -0.17838 0.11065 -0.18828 0.11111 L -0.22356 0.11366 L -0.27812 0.11227 C -0.28398 0.11204 -0.29843 0.11111 -0.30638 0.11065 C -0.30859 0.11042 -0.31106 0.11042 -0.31341 0.10995 C -0.31796 0.10995 -0.32226 0.10972 -0.32643 0.10972 C -0.3414 0.1081 -0.33841 0.11042 -0.3414 0.10718 " pathEditMode="relative" rAng="0" ptsTypes="AAAAAAAAAAAAAAAAA">
                                      <p:cBhvr>
                                        <p:cTn id="26" dur="2000" fill="hold"/>
                                        <p:tgtEl>
                                          <p:spTgt spid="30"/>
                                        </p:tgtEl>
                                        <p:attrNameLst>
                                          <p:attrName>ppt_x</p:attrName>
                                          <p:attrName>ppt_y</p:attrName>
                                        </p:attrNameLst>
                                      </p:cBhvr>
                                      <p:rCtr x="-17070" y="5671"/>
                                    </p:animMotion>
                                  </p:childTnLst>
                                  <p:subTnLst>
                                    <p:audio>
                                      <p:cMediaNode>
                                        <p:cTn display="0" masterRel="sameClick">
                                          <p:stCondLst>
                                            <p:cond evt="begin" delay="0">
                                              <p:tn val="25"/>
                                            </p:cond>
                                          </p:stCondLst>
                                          <p:endCondLst>
                                            <p:cond evt="onStopAudio" delay="0">
                                              <p:tgtEl>
                                                <p:sldTgt/>
                                              </p:tgtEl>
                                            </p:cond>
                                          </p:endCondLst>
                                        </p:cTn>
                                        <p:tgtEl>
                                          <p:sndTgt r:embed="rId4" name="Am-thanh-phep-thuat-www_nhacchuongvui_com.wav"/>
                                        </p:tgtEl>
                                      </p:cMediaNode>
                                    </p:audio>
                                  </p:subTnLst>
                                </p:cTn>
                              </p:par>
                            </p:childTnLst>
                          </p:cTn>
                        </p:par>
                        <p:par>
                          <p:cTn id="27" fill="hold">
                            <p:stCondLst>
                              <p:cond delay="1000"/>
                            </p:stCondLst>
                            <p:childTnLst>
                              <p:par>
                                <p:cTn id="28" presetID="53" presetClass="exit" presetSubtype="32" fill="hold" nodeType="afterEffect">
                                  <p:stCondLst>
                                    <p:cond delay="0"/>
                                  </p:stCondLst>
                                  <p:childTnLst>
                                    <p:anim calcmode="lin" valueType="num">
                                      <p:cBhvr>
                                        <p:cTn id="29" dur="500"/>
                                        <p:tgtEl>
                                          <p:spTgt spid="30"/>
                                        </p:tgtEl>
                                        <p:attrNameLst>
                                          <p:attrName>ppt_w</p:attrName>
                                        </p:attrNameLst>
                                      </p:cBhvr>
                                      <p:tavLst>
                                        <p:tav tm="0">
                                          <p:val>
                                            <p:strVal val="ppt_w"/>
                                          </p:val>
                                        </p:tav>
                                        <p:tav tm="100000">
                                          <p:val>
                                            <p:fltVal val="0"/>
                                          </p:val>
                                        </p:tav>
                                      </p:tavLst>
                                    </p:anim>
                                    <p:anim calcmode="lin" valueType="num">
                                      <p:cBhvr>
                                        <p:cTn id="30" dur="500"/>
                                        <p:tgtEl>
                                          <p:spTgt spid="30"/>
                                        </p:tgtEl>
                                        <p:attrNameLst>
                                          <p:attrName>ppt_h</p:attrName>
                                        </p:attrNameLst>
                                      </p:cBhvr>
                                      <p:tavLst>
                                        <p:tav tm="0">
                                          <p:val>
                                            <p:strVal val="ppt_h"/>
                                          </p:val>
                                        </p:tav>
                                        <p:tav tm="100000">
                                          <p:val>
                                            <p:fltVal val="0"/>
                                          </p:val>
                                        </p:tav>
                                      </p:tavLst>
                                    </p:anim>
                                    <p:animEffect transition="out" filter="fade">
                                      <p:cBhvr>
                                        <p:cTn id="31" dur="500"/>
                                        <p:tgtEl>
                                          <p:spTgt spid="30"/>
                                        </p:tgtEl>
                                      </p:cBhvr>
                                    </p:animEffect>
                                    <p:set>
                                      <p:cBhvr>
                                        <p:cTn id="32" dur="1" fill="hold">
                                          <p:stCondLst>
                                            <p:cond delay="499"/>
                                          </p:stCondLst>
                                        </p:cTn>
                                        <p:tgtEl>
                                          <p:spTgt spid="30"/>
                                        </p:tgtEl>
                                        <p:attrNameLst>
                                          <p:attrName>style.visibility</p:attrName>
                                        </p:attrNameLst>
                                      </p:cBhvr>
                                      <p:to>
                                        <p:strVal val="hidden"/>
                                      </p:to>
                                    </p:set>
                                  </p:childTnLst>
                                </p:cTn>
                              </p:par>
                              <p:par>
                                <p:cTn id="33" presetID="14" presetClass="exit" presetSubtype="10" fill="hold" grpId="0" nodeType="withEffect">
                                  <p:stCondLst>
                                    <p:cond delay="0"/>
                                  </p:stCondLst>
                                  <p:childTnLst>
                                    <p:animEffect transition="out" filter="randombar(horizontal)">
                                      <p:cBhvr>
                                        <p:cTn id="34" dur="500"/>
                                        <p:tgtEl>
                                          <p:spTgt spid="52"/>
                                        </p:tgtEl>
                                      </p:cBhvr>
                                    </p:animEffect>
                                    <p:set>
                                      <p:cBhvr>
                                        <p:cTn id="35" dur="1" fill="hold">
                                          <p:stCondLst>
                                            <p:cond delay="499"/>
                                          </p:stCondLst>
                                        </p:cTn>
                                        <p:tgtEl>
                                          <p:spTgt spid="52"/>
                                        </p:tgtEl>
                                        <p:attrNameLst>
                                          <p:attrName>style.visibility</p:attrName>
                                        </p:attrNameLst>
                                      </p:cBhvr>
                                      <p:to>
                                        <p:strVal val="hidden"/>
                                      </p:to>
                                    </p:set>
                                  </p:childTnLst>
                                </p:cTn>
                              </p:par>
                              <p:par>
                                <p:cTn id="36" presetID="53" presetClass="entr" presetSubtype="16" fill="hold"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p:cTn id="38" dur="500" fill="hold"/>
                                        <p:tgtEl>
                                          <p:spTgt spid="17"/>
                                        </p:tgtEl>
                                        <p:attrNameLst>
                                          <p:attrName>ppt_w</p:attrName>
                                        </p:attrNameLst>
                                      </p:cBhvr>
                                      <p:tavLst>
                                        <p:tav tm="0">
                                          <p:val>
                                            <p:fltVal val="0"/>
                                          </p:val>
                                        </p:tav>
                                        <p:tav tm="100000">
                                          <p:val>
                                            <p:strVal val="#ppt_w"/>
                                          </p:val>
                                        </p:tav>
                                      </p:tavLst>
                                    </p:anim>
                                    <p:anim calcmode="lin" valueType="num">
                                      <p:cBhvr>
                                        <p:cTn id="39" dur="500" fill="hold"/>
                                        <p:tgtEl>
                                          <p:spTgt spid="17"/>
                                        </p:tgtEl>
                                        <p:attrNameLst>
                                          <p:attrName>ppt_h</p:attrName>
                                        </p:attrNameLst>
                                      </p:cBhvr>
                                      <p:tavLst>
                                        <p:tav tm="0">
                                          <p:val>
                                            <p:fltVal val="0"/>
                                          </p:val>
                                        </p:tav>
                                        <p:tav tm="100000">
                                          <p:val>
                                            <p:strVal val="#ppt_h"/>
                                          </p:val>
                                        </p:tav>
                                      </p:tavLst>
                                    </p:anim>
                                    <p:animEffect transition="in" filter="fade">
                                      <p:cBhvr>
                                        <p:cTn id="40" dur="500"/>
                                        <p:tgtEl>
                                          <p:spTgt spid="17"/>
                                        </p:tgtEl>
                                      </p:cBhvr>
                                    </p:animEffect>
                                  </p:childTnLst>
                                </p:cTn>
                              </p:par>
                              <p:par>
                                <p:cTn id="41" presetID="32" presetClass="emph" presetSubtype="0" repeatCount="indefinite" fill="hold" nodeType="withEffect">
                                  <p:stCondLst>
                                    <p:cond delay="0"/>
                                  </p:stCondLst>
                                  <p:childTnLst>
                                    <p:animRot by="120000">
                                      <p:cBhvr>
                                        <p:cTn id="42" dur="100" fill="hold">
                                          <p:stCondLst>
                                            <p:cond delay="0"/>
                                          </p:stCondLst>
                                        </p:cTn>
                                        <p:tgtEl>
                                          <p:spTgt spid="17"/>
                                        </p:tgtEl>
                                        <p:attrNameLst>
                                          <p:attrName>r</p:attrName>
                                        </p:attrNameLst>
                                      </p:cBhvr>
                                    </p:animRot>
                                    <p:animRot by="-240000">
                                      <p:cBhvr>
                                        <p:cTn id="43" dur="200" fill="hold">
                                          <p:stCondLst>
                                            <p:cond delay="200"/>
                                          </p:stCondLst>
                                        </p:cTn>
                                        <p:tgtEl>
                                          <p:spTgt spid="17"/>
                                        </p:tgtEl>
                                        <p:attrNameLst>
                                          <p:attrName>r</p:attrName>
                                        </p:attrNameLst>
                                      </p:cBhvr>
                                    </p:animRot>
                                    <p:animRot by="240000">
                                      <p:cBhvr>
                                        <p:cTn id="44" dur="200" fill="hold">
                                          <p:stCondLst>
                                            <p:cond delay="400"/>
                                          </p:stCondLst>
                                        </p:cTn>
                                        <p:tgtEl>
                                          <p:spTgt spid="17"/>
                                        </p:tgtEl>
                                        <p:attrNameLst>
                                          <p:attrName>r</p:attrName>
                                        </p:attrNameLst>
                                      </p:cBhvr>
                                    </p:animRot>
                                    <p:animRot by="-240000">
                                      <p:cBhvr>
                                        <p:cTn id="45" dur="200" fill="hold">
                                          <p:stCondLst>
                                            <p:cond delay="600"/>
                                          </p:stCondLst>
                                        </p:cTn>
                                        <p:tgtEl>
                                          <p:spTgt spid="17"/>
                                        </p:tgtEl>
                                        <p:attrNameLst>
                                          <p:attrName>r</p:attrName>
                                        </p:attrNameLst>
                                      </p:cBhvr>
                                    </p:animRot>
                                    <p:animRot by="120000">
                                      <p:cBhvr>
                                        <p:cTn id="46" dur="200" fill="hold">
                                          <p:stCondLst>
                                            <p:cond delay="800"/>
                                          </p:stCondLst>
                                        </p:cTn>
                                        <p:tgtEl>
                                          <p:spTgt spid="1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7" fill="hold" display="0">
                  <p:stCondLst>
                    <p:cond delay="indefinite"/>
                  </p:stCondLst>
                  <p:endCondLst>
                    <p:cond evt="onStopAudio" delay="0">
                      <p:tgtEl>
                        <p:sldTgt/>
                      </p:tgtEl>
                    </p:cond>
                  </p:endCondLst>
                </p:cTn>
                <p:tgtEl>
                  <p:spTgt spid="39"/>
                </p:tgtEl>
              </p:cMediaNode>
            </p:audio>
          </p:childTnLst>
        </p:cTn>
      </p:par>
    </p:tnLst>
    <p:bldLst>
      <p:bldP spid="52" grpId="0" animBg="1"/>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t="3436" b="343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6">
            <a:clrChange>
              <a:clrFrom>
                <a:srgbClr val="FFFFFF"/>
              </a:clrFrom>
              <a:clrTo>
                <a:srgbClr val="FFFFFF">
                  <a:alpha val="0"/>
                </a:srgbClr>
              </a:clrTo>
            </a:clrChange>
          </a:blip>
          <a:stretch>
            <a:fillRect/>
          </a:stretch>
        </p:blipFill>
        <p:spPr>
          <a:xfrm>
            <a:off x="462842" y="1000768"/>
            <a:ext cx="5892087" cy="3871943"/>
          </a:xfrm>
          <a:prstGeom prst="rect">
            <a:avLst/>
          </a:prstGeom>
        </p:spPr>
      </p:pic>
      <p:sp>
        <p:nvSpPr>
          <p:cNvPr id="6" name="TextBox 5"/>
          <p:cNvSpPr txBox="1"/>
          <p:nvPr/>
        </p:nvSpPr>
        <p:spPr>
          <a:xfrm>
            <a:off x="1054620" y="1300968"/>
            <a:ext cx="4266368" cy="723275"/>
          </a:xfrm>
          <a:prstGeom prst="rect">
            <a:avLst/>
          </a:prstGeom>
          <a:noFill/>
        </p:spPr>
        <p:txBody>
          <a:bodyPr wrap="square" rtlCol="0">
            <a:spAutoFit/>
          </a:bodyPr>
          <a:lstStyle/>
          <a:p>
            <a:pPr defTabSz="685800">
              <a:buClrTx/>
            </a:pPr>
            <a:r>
              <a:rPr lang="en-US" sz="21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4</a:t>
            </a:r>
            <a:r>
              <a:rPr lang="en-US" sz="20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 </a:t>
            </a:r>
            <a:r>
              <a:rPr lang="en-US" sz="2000" dirty="0">
                <a:solidFill>
                  <a:srgbClr val="C00000"/>
                </a:solidFill>
              </a:rPr>
              <a:t>Mai’s __________ want her brother to become an engineer.</a:t>
            </a:r>
            <a:r>
              <a:rPr lang="en-US" sz="20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 </a:t>
            </a:r>
          </a:p>
        </p:txBody>
      </p:sp>
      <p:sp>
        <p:nvSpPr>
          <p:cNvPr id="7" name="Thanh Yen Tran 0967 255 149 /081 811 4340 zalo / FB https://www.facebook.com/thanhyentrangiaoandientu"/>
          <p:cNvSpPr/>
          <p:nvPr/>
        </p:nvSpPr>
        <p:spPr>
          <a:xfrm>
            <a:off x="956824" y="2385997"/>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400">
                <a:solidFill>
                  <a:srgbClr val="0070C0"/>
                </a:solidFill>
              </a:rPr>
              <a:t>A.grandparents</a:t>
            </a:r>
            <a:endParaRPr lang="en-US" sz="21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8" name="Thanh Yen Tran 0967 255 149 /081 811 4340 zalo / FB https://www.facebook.com/thanhyentrangiaoandientu"/>
          <p:cNvSpPr/>
          <p:nvPr/>
        </p:nvSpPr>
        <p:spPr>
          <a:xfrm>
            <a:off x="3408886" y="3436921"/>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100" kern="120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rPr>
              <a:t>D. family</a:t>
            </a:r>
            <a:endParaRPr lang="en-US" sz="2100"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9" name="Thanh Yen Tran 0967 255 149 /081 811 4340 zalo / FB https://www.facebook.com/thanhyentrangiaoandientu"/>
          <p:cNvSpPr/>
          <p:nvPr/>
        </p:nvSpPr>
        <p:spPr>
          <a:xfrm>
            <a:off x="949964" y="3436921"/>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400">
                <a:solidFill>
                  <a:srgbClr val="0070C0"/>
                </a:solidFill>
              </a:rPr>
              <a:t>C. cousins</a:t>
            </a:r>
            <a:endParaRPr lang="en-US" sz="2100" b="1" kern="1200" dirty="0">
              <a:ln w="0"/>
              <a:solidFill>
                <a:srgbClr val="0070C0"/>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0" name="Thanh Yen Tran 0967 255 149 /081 811 4340 zalo / FB https://www.facebook.com/thanhyentrangiaoandientu"/>
          <p:cNvSpPr/>
          <p:nvPr/>
        </p:nvSpPr>
        <p:spPr>
          <a:xfrm>
            <a:off x="3470279" y="2396572"/>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600"/>
              <a:t> </a:t>
            </a:r>
            <a:r>
              <a:rPr lang="en-US" sz="2400">
                <a:solidFill>
                  <a:schemeClr val="accent1"/>
                </a:solidFill>
              </a:rPr>
              <a:t>B. friends </a:t>
            </a:r>
            <a:endParaRPr lang="en-US" sz="21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12" name="Picture 4" descr="Káº¿t quáº£ hÃ¬nh áº£nh cho right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0462" y="2810826"/>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26670" y="385034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36513" y="284966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30462" y="385034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6" name="Thanh Yen Tran 0967 255 149 /081 811 4340 zalo / FB https://www.facebook.com/thanhyentrangiaoandientu"/>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69041" y="768383"/>
            <a:ext cx="2528909" cy="248828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10">
            <a:clrChange>
              <a:clrFrom>
                <a:srgbClr val="FFFFFF"/>
              </a:clrFrom>
              <a:clrTo>
                <a:srgbClr val="FFFFFF">
                  <a:alpha val="0"/>
                </a:srgbClr>
              </a:clrTo>
            </a:clrChange>
          </a:blip>
          <a:stretch>
            <a:fillRect/>
          </a:stretch>
        </p:blipFill>
        <p:spPr>
          <a:xfrm>
            <a:off x="5598856" y="3564345"/>
            <a:ext cx="2727527" cy="15318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180000">
                                      <p:cBhvr>
                                        <p:cTn id="6" dur="2000" fill="hold"/>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9"/>
                                        </p:tgtEl>
                                        <p:attrNameLst>
                                          <p:attrName>fillcolor</p:attrName>
                                        </p:attrNameLst>
                                      </p:cBhvr>
                                      <p:to>
                                        <a:srgbClr val="FF7C80"/>
                                      </p:to>
                                    </p:animClr>
                                    <p:set>
                                      <p:cBhvr>
                                        <p:cTn id="12" dur="200" fill="hold"/>
                                        <p:tgtEl>
                                          <p:spTgt spid="9"/>
                                        </p:tgtEl>
                                        <p:attrNameLst>
                                          <p:attrName>fill.type</p:attrName>
                                        </p:attrNameLst>
                                      </p:cBhvr>
                                      <p:to>
                                        <p:strVal val="solid"/>
                                      </p:to>
                                    </p:set>
                                    <p:set>
                                      <p:cBhvr>
                                        <p:cTn id="13" dur="200" fill="hold"/>
                                        <p:tgtEl>
                                          <p:spTgt spid="9"/>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3" name="Am-thanh-tra-loi-sai-www_nhacchuongvui_com.wav"/>
                                        </p:tgtEl>
                                      </p:cMediaNode>
                                    </p:audio>
                                  </p:sub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 presetClass="entr" presetSubtype="0"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3" name="Am-thanh-tra-loi-sai-www_nhacchuongvui_com.wav"/>
                                        </p:tgtEl>
                                      </p:cMediaNode>
                                    </p:audio>
                                  </p:subTnLst>
                                </p:cTn>
                              </p:par>
                            </p:childTnLst>
                          </p:cTn>
                        </p:par>
                        <p:par>
                          <p:cTn id="20" fill="hold">
                            <p:stCondLst>
                              <p:cond delay="1000"/>
                            </p:stCondLst>
                            <p:childTnLst>
                              <p:par>
                                <p:cTn id="21" presetID="10" presetClass="exit" presetSubtype="0" fill="hold" nodeType="afterEffect">
                                  <p:stCondLst>
                                    <p:cond delay="1500"/>
                                  </p:stCondLst>
                                  <p:childTnLst>
                                    <p:animEffect transition="out" filter="fade">
                                      <p:cBhvr>
                                        <p:cTn id="22" dur="500"/>
                                        <p:tgtEl>
                                          <p:spTgt spid="16"/>
                                        </p:tgtEl>
                                      </p:cBhvr>
                                    </p:animEffect>
                                    <p:set>
                                      <p:cBhvr>
                                        <p:cTn id="23"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7"/>
                                        </p:tgtEl>
                                        <p:attrNameLst>
                                          <p:attrName>fillcolor</p:attrName>
                                        </p:attrNameLst>
                                      </p:cBhvr>
                                      <p:to>
                                        <a:srgbClr val="00FF00"/>
                                      </p:to>
                                    </p:animClr>
                                    <p:set>
                                      <p:cBhvr>
                                        <p:cTn id="29" dur="200" fill="hold"/>
                                        <p:tgtEl>
                                          <p:spTgt spid="7"/>
                                        </p:tgtEl>
                                        <p:attrNameLst>
                                          <p:attrName>fill.type</p:attrName>
                                        </p:attrNameLst>
                                      </p:cBhvr>
                                      <p:to>
                                        <p:strVal val="solid"/>
                                      </p:to>
                                    </p:set>
                                    <p:set>
                                      <p:cBhvr>
                                        <p:cTn id="30" dur="20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4"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Am-thanh-tra-loi-dung-www_nhacchuongvui_com.wav"/>
                                        </p:tgtEl>
                                      </p:cMediaNode>
                                    </p:audio>
                                  </p:subTnLst>
                                </p:cTn>
                              </p:par>
                            </p:childTnLst>
                          </p:cTn>
                        </p:par>
                      </p:childTnLst>
                    </p:cTn>
                  </p:par>
                </p:childTnLst>
              </p:cTn>
              <p:nextCondLst>
                <p:cond evt="onClick" delay="0">
                  <p:tgtEl>
                    <p:spTgt spid="7"/>
                  </p:tgtEl>
                </p:cond>
              </p:nextCondLst>
            </p:seq>
            <p:seq concurrent="1" nextAc="seek">
              <p:cTn id="33" restart="whenNotActive" fill="hold" evtFilter="cancelBubble" nodeType="interactiveSeq">
                <p:stCondLst>
                  <p:cond evt="onClick" delay="0">
                    <p:tgtEl>
                      <p:spTgt spid="10"/>
                    </p:tgtEl>
                  </p:cond>
                </p:stCondLst>
                <p:endSync evt="end" delay="0">
                  <p:rtn val="all"/>
                </p:endSync>
                <p:childTnLst>
                  <p:par>
                    <p:cTn id="34" fill="hold">
                      <p:stCondLst>
                        <p:cond delay="0"/>
                      </p:stCondLst>
                      <p:childTnLst>
                        <p:par>
                          <p:cTn id="35" fill="hold">
                            <p:stCondLst>
                              <p:cond delay="0"/>
                            </p:stCondLst>
                            <p:childTnLst>
                              <p:par>
                                <p:cTn id="36" presetID="1" presetClass="emph" presetSubtype="2" repeatCount="4000" fill="hold" nodeType="clickEffect">
                                  <p:stCondLst>
                                    <p:cond delay="0"/>
                                  </p:stCondLst>
                                  <p:childTnLst>
                                    <p:animClr clrSpc="rgb" dir="cw">
                                      <p:cBhvr>
                                        <p:cTn id="37" dur="200" fill="hold"/>
                                        <p:tgtEl>
                                          <p:spTgt spid="10"/>
                                        </p:tgtEl>
                                        <p:attrNameLst>
                                          <p:attrName>fillcolor</p:attrName>
                                        </p:attrNameLst>
                                      </p:cBhvr>
                                      <p:to>
                                        <a:srgbClr val="FF7C80"/>
                                      </p:to>
                                    </p:animClr>
                                    <p:set>
                                      <p:cBhvr>
                                        <p:cTn id="38" dur="200" fill="hold"/>
                                        <p:tgtEl>
                                          <p:spTgt spid="10"/>
                                        </p:tgtEl>
                                        <p:attrNameLst>
                                          <p:attrName>fill.type</p:attrName>
                                        </p:attrNameLst>
                                      </p:cBhvr>
                                      <p:to>
                                        <p:strVal val="solid"/>
                                      </p:to>
                                    </p:set>
                                    <p:set>
                                      <p:cBhvr>
                                        <p:cTn id="39" dur="200" fill="hold"/>
                                        <p:tgtEl>
                                          <p:spTgt spid="10"/>
                                        </p:tgtEl>
                                        <p:attrNameLst>
                                          <p:attrName>fill.on</p:attrName>
                                        </p:attrNameLst>
                                      </p:cBhvr>
                                      <p:to>
                                        <p:strVal val="true"/>
                                      </p:to>
                                    </p:set>
                                  </p:childTnLst>
                                  <p:subTnLst>
                                    <p:audio>
                                      <p:cMediaNode>
                                        <p:cTn display="0" masterRel="sameClick">
                                          <p:stCondLst>
                                            <p:cond evt="begin" delay="0">
                                              <p:tn val="36"/>
                                            </p:cond>
                                          </p:stCondLst>
                                          <p:endCondLst>
                                            <p:cond evt="onStopAudio" delay="0">
                                              <p:tgtEl>
                                                <p:sldTgt/>
                                              </p:tgtEl>
                                            </p:cond>
                                          </p:endCondLst>
                                        </p:cTn>
                                        <p:tgtEl>
                                          <p:sndTgt r:embed="rId3" name="Am-thanh-tra-loi-sai-www_nhacchuongvui_com.wav"/>
                                        </p:tgtEl>
                                      </p:cMediaNode>
                                    </p:audio>
                                  </p:sub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Am-thanh-tra-loi-sai-www_nhacchuongvui_com.wav"/>
                                        </p:tgtEl>
                                      </p:cMediaNode>
                                    </p:audio>
                                  </p:subTnLst>
                                </p:cTn>
                              </p:par>
                            </p:childTnLst>
                          </p:cTn>
                        </p:par>
                        <p:par>
                          <p:cTn id="46" fill="hold">
                            <p:stCondLst>
                              <p:cond delay="1000"/>
                            </p:stCondLst>
                            <p:childTnLst>
                              <p:par>
                                <p:cTn id="47" presetID="10" presetClass="exit" presetSubtype="0" fill="hold" nodeType="afterEffect">
                                  <p:stCondLst>
                                    <p:cond delay="1500"/>
                                  </p:stCondLst>
                                  <p:childTnLst>
                                    <p:animEffect transition="out" filter="fade">
                                      <p:cBhvr>
                                        <p:cTn id="48" dur="500"/>
                                        <p:tgtEl>
                                          <p:spTgt spid="16"/>
                                        </p:tgtEl>
                                      </p:cBhvr>
                                    </p:animEffect>
                                    <p:set>
                                      <p:cBhvr>
                                        <p:cTn id="49"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1" presetClass="emph" presetSubtype="2" repeatCount="4000" fill="hold" nodeType="clickEffect">
                                  <p:stCondLst>
                                    <p:cond delay="0"/>
                                  </p:stCondLst>
                                  <p:childTnLst>
                                    <p:animClr clrSpc="rgb" dir="cw">
                                      <p:cBhvr>
                                        <p:cTn id="54" dur="200" fill="hold"/>
                                        <p:tgtEl>
                                          <p:spTgt spid="8"/>
                                        </p:tgtEl>
                                        <p:attrNameLst>
                                          <p:attrName>fillcolor</p:attrName>
                                        </p:attrNameLst>
                                      </p:cBhvr>
                                      <p:to>
                                        <a:srgbClr val="FF7C80"/>
                                      </p:to>
                                    </p:animClr>
                                    <p:set>
                                      <p:cBhvr>
                                        <p:cTn id="55" dur="200" fill="hold"/>
                                        <p:tgtEl>
                                          <p:spTgt spid="8"/>
                                        </p:tgtEl>
                                        <p:attrNameLst>
                                          <p:attrName>fill.type</p:attrName>
                                        </p:attrNameLst>
                                      </p:cBhvr>
                                      <p:to>
                                        <p:strVal val="solid"/>
                                      </p:to>
                                    </p:set>
                                    <p:set>
                                      <p:cBhvr>
                                        <p:cTn id="56" dur="200" fill="hold"/>
                                        <p:tgtEl>
                                          <p:spTgt spid="8"/>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Am-thanh-tra-loi-sai-www_nhacchuongvui_com.wav"/>
                                        </p:tgtEl>
                                      </p:cMediaNode>
                                    </p:audio>
                                  </p:sub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Am-thanh-tra-loi-sai-www_nhacchuongvui_com.wav"/>
                                        </p:tgtEl>
                                      </p:cMediaNode>
                                    </p:audio>
                                  </p:subTnLst>
                                </p:cTn>
                              </p:par>
                            </p:childTnLst>
                          </p:cTn>
                        </p:par>
                        <p:par>
                          <p:cTn id="63" fill="hold">
                            <p:stCondLst>
                              <p:cond delay="1000"/>
                            </p:stCondLst>
                            <p:childTnLst>
                              <p:par>
                                <p:cTn id="64" presetID="10" presetClass="exit" presetSubtype="0" fill="hold" nodeType="afterEffect">
                                  <p:stCondLst>
                                    <p:cond delay="1500"/>
                                  </p:stCondLst>
                                  <p:childTnLst>
                                    <p:animEffect transition="out" filter="fade">
                                      <p:cBhvr>
                                        <p:cTn id="65" dur="500"/>
                                        <p:tgtEl>
                                          <p:spTgt spid="16"/>
                                        </p:tgtEl>
                                      </p:cBhvr>
                                    </p:animEffect>
                                    <p:set>
                                      <p:cBhvr>
                                        <p:cTn id="6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 name="Picture 19"/>
          <p:cNvPicPr>
            <a:picLocks noChangeAspect="1"/>
          </p:cNvPicPr>
          <p:nvPr/>
        </p:nvPicPr>
        <p:blipFill rotWithShape="1">
          <a:blip r:embed="rId6"/>
          <a:srcRect t="10261" b="2462"/>
          <a:stretch>
            <a:fillRect/>
          </a:stretch>
        </p:blipFill>
        <p:spPr>
          <a:xfrm>
            <a:off x="0" y="0"/>
            <a:ext cx="9144000" cy="5143500"/>
          </a:xfrm>
          <a:prstGeom prst="rect">
            <a:avLst/>
          </a:prstGeom>
        </p:spPr>
      </p:pic>
      <p:pic>
        <p:nvPicPr>
          <p:cNvPr id="21" name="Picture 20"/>
          <p:cNvPicPr>
            <a:picLocks noChangeAspect="1"/>
          </p:cNvPicPr>
          <p:nvPr/>
        </p:nvPicPr>
        <p:blipFill>
          <a:blip r:embed="rId7"/>
          <a:stretch>
            <a:fillRect/>
          </a:stretch>
        </p:blipFill>
        <p:spPr>
          <a:xfrm>
            <a:off x="4239472" y="875163"/>
            <a:ext cx="4795253" cy="3060341"/>
          </a:xfrm>
          <a:prstGeom prst="rect">
            <a:avLst/>
          </a:prstGeom>
        </p:spPr>
      </p:pic>
      <p:pic>
        <p:nvPicPr>
          <p:cNvPr id="29" name="Picture 28"/>
          <p:cNvPicPr>
            <a:picLocks noChangeAspect="1"/>
          </p:cNvPicPr>
          <p:nvPr/>
        </p:nvPicPr>
        <p:blipFill>
          <a:blip r:embed="rId8">
            <a:extLst>
              <a:ext uri="{BEBA8EAE-BF5A-486C-A8C5-ECC9F3942E4B}">
                <a14:imgProps xmlns:a14="http://schemas.microsoft.com/office/drawing/2010/main">
                  <a14:imgLayer r:embed="rId9">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tretch>
            <a:fillRect/>
          </a:stretch>
        </p:blipFill>
        <p:spPr>
          <a:xfrm>
            <a:off x="6072292" y="2571750"/>
            <a:ext cx="992228" cy="1525308"/>
          </a:xfrm>
          <a:prstGeom prst="rect">
            <a:avLst/>
          </a:prstGeom>
        </p:spPr>
      </p:pic>
      <p:pic>
        <p:nvPicPr>
          <p:cNvPr id="38" name="Picture 37"/>
          <p:cNvPicPr>
            <a:picLocks noChangeAspect="1"/>
          </p:cNvPicPr>
          <p:nvPr/>
        </p:nvPicPr>
        <p:blipFill>
          <a:blip r:embed="rId10"/>
          <a:stretch>
            <a:fillRect/>
          </a:stretch>
        </p:blipFill>
        <p:spPr>
          <a:xfrm>
            <a:off x="431734" y="2405334"/>
            <a:ext cx="6457736" cy="2537890"/>
          </a:xfrm>
          <a:prstGeom prst="rect">
            <a:avLst/>
          </a:prstGeom>
        </p:spPr>
      </p:pic>
      <p:pic>
        <p:nvPicPr>
          <p:cNvPr id="39"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2006441" y="-749141"/>
            <a:ext cx="365522" cy="365522"/>
          </a:xfrm>
          <a:prstGeom prst="rect">
            <a:avLst/>
          </a:prstGeom>
        </p:spPr>
      </p:pic>
      <p:pic>
        <p:nvPicPr>
          <p:cNvPr id="40" name="Picture 6" descr="Vietnamese Boy PNG Images | Vector and PSD Files | Free Download on Pngtree"/>
          <p:cNvPicPr>
            <a:picLocks noChangeAspect="1" noChangeArrowheads="1"/>
          </p:cNvPicPr>
          <p:nvPr/>
        </p:nvPicPr>
        <p:blipFill rotWithShape="1">
          <a:blip r:embed="rId12">
            <a:extLst>
              <a:ext uri="{BEBA8EAE-BF5A-486C-A8C5-ECC9F3942E4B}">
                <a14:imgProps xmlns:a14="http://schemas.microsoft.com/office/drawing/2010/main">
                  <a14:imgLayer r:embed="rId13">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4859" t="4291" r="34347" b="56686"/>
          <a:stretch>
            <a:fillRect/>
          </a:stretch>
        </p:blipFill>
        <p:spPr bwMode="auto">
          <a:xfrm>
            <a:off x="3942571" y="2992535"/>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穿着红色传统服装抱着西瓜的越南男生素材图片免费下载_高清psd_千库网(图片编号13299452)"/>
          <p:cNvPicPr>
            <a:picLocks noChangeAspect="1" noChangeArrowheads="1"/>
          </p:cNvPicPr>
          <p:nvPr/>
        </p:nvPicPr>
        <p:blipFill rotWithShape="1">
          <a:blip r:embed="rId14">
            <a:extLst>
              <a:ext uri="{BEBA8EAE-BF5A-486C-A8C5-ECC9F3942E4B}">
                <a14:imgProps xmlns:a14="http://schemas.microsoft.com/office/drawing/2010/main">
                  <a14:imgLayer r:embed="rId15">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37017" r="38605" b="69157"/>
          <a:stretch>
            <a:fillRect/>
          </a:stretch>
        </p:blipFill>
        <p:spPr bwMode="auto">
          <a:xfrm>
            <a:off x="4495022" y="2996434"/>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 descr="Vietnamese Traditional Costumes Templates Cute Kids Icons"/>
          <p:cNvPicPr>
            <a:picLocks noChangeAspect="1" noChangeArrowheads="1"/>
          </p:cNvPicPr>
          <p:nvPr/>
        </p:nvPicPr>
        <p:blipFill rotWithShape="1">
          <a:blip r:embed="rId16">
            <a:clrChange>
              <a:clrFrom>
                <a:srgbClr val="FEFEFE"/>
              </a:clrFrom>
              <a:clrTo>
                <a:srgbClr val="FEFEFE">
                  <a:alpha val="0"/>
                </a:srgbClr>
              </a:clrTo>
            </a:clrChange>
            <a:extLst>
              <a:ext uri="{BEBA8EAE-BF5A-486C-A8C5-ECC9F3942E4B}">
                <a14:imgProps xmlns:a14="http://schemas.microsoft.com/office/drawing/2010/main">
                  <a14:imgLayer r:embed="rId17">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7436" t="1724" r="60892" b="71134"/>
          <a:stretch>
            <a:fillRect/>
          </a:stretch>
        </p:blipFill>
        <p:spPr bwMode="auto">
          <a:xfrm>
            <a:off x="2852657" y="3031907"/>
            <a:ext cx="474892" cy="54500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53"/>
          <p:cNvPicPr>
            <a:picLocks noChangeAspect="1"/>
          </p:cNvPicPr>
          <p:nvPr/>
        </p:nvPicPr>
        <p:blipFill rotWithShape="1">
          <a:blip r:embed="rId8">
            <a:extLst>
              <a:ext uri="{BEBA8EAE-BF5A-486C-A8C5-ECC9F3942E4B}">
                <a14:imgProps xmlns:a14="http://schemas.microsoft.com/office/drawing/2010/main">
                  <a14:imgLayer r:embed="rId9">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rcRect l="11950" r="4673" b="43450"/>
          <a:stretch>
            <a:fillRect/>
          </a:stretch>
        </p:blipFill>
        <p:spPr>
          <a:xfrm>
            <a:off x="2311691" y="3108056"/>
            <a:ext cx="449684" cy="468861"/>
          </a:xfrm>
          <a:prstGeom prst="rect">
            <a:avLst/>
          </a:prstGeom>
        </p:spPr>
      </p:pic>
      <p:pic>
        <p:nvPicPr>
          <p:cNvPr id="55" name="Picture 2" descr="Vietnamese Traditional Costumes Templates Cute Kids Icons"/>
          <p:cNvPicPr>
            <a:picLocks noChangeAspect="1" noChangeArrowheads="1"/>
          </p:cNvPicPr>
          <p:nvPr/>
        </p:nvPicPr>
        <p:blipFill rotWithShape="1">
          <a:blip r:embed="rId18">
            <a:clrChange>
              <a:clrFrom>
                <a:srgbClr val="FFFFFF"/>
              </a:clrFrom>
              <a:clrTo>
                <a:srgbClr val="FFFFFF">
                  <a:alpha val="0"/>
                </a:srgbClr>
              </a:clrTo>
            </a:clrChange>
            <a:extLst>
              <a:ext uri="{BEBA8EAE-BF5A-486C-A8C5-ECC9F3942E4B}">
                <a14:imgProps xmlns:a14="http://schemas.microsoft.com/office/drawing/2010/main">
                  <a14:imgLayer r:embed="rId17">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63027" t="51502" r="4905" b="22396"/>
          <a:stretch>
            <a:fillRect/>
          </a:stretch>
        </p:blipFill>
        <p:spPr bwMode="auto">
          <a:xfrm>
            <a:off x="3401604" y="3067955"/>
            <a:ext cx="466911" cy="508961"/>
          </a:xfrm>
          <a:prstGeom prst="rect">
            <a:avLst/>
          </a:prstGeom>
          <a:noFill/>
          <a:extLst>
            <a:ext uri="{909E8E84-426E-40DD-AFC4-6F175D3DCCD1}">
              <a14:hiddenFill xmlns:a14="http://schemas.microsoft.com/office/drawing/2010/main">
                <a:solidFill>
                  <a:srgbClr val="FFFFFF"/>
                </a:solidFill>
              </a14:hiddenFill>
            </a:ext>
          </a:extLst>
        </p:spPr>
      </p:pic>
      <p:sp>
        <p:nvSpPr>
          <p:cNvPr id="50" name="Rectangle 3"/>
          <p:cNvSpPr/>
          <p:nvPr/>
        </p:nvSpPr>
        <p:spPr>
          <a:xfrm>
            <a:off x="2311691" y="2974075"/>
            <a:ext cx="466911"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2095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20955 w 882777"/>
              <a:gd name="connsiteY4-100" fmla="*/ 1905 h 1143381"/>
              <a:gd name="connsiteX0-101" fmla="*/ 20955 w 882777"/>
              <a:gd name="connsiteY0-102" fmla="*/ 1905 h 1143381"/>
              <a:gd name="connsiteX1-103" fmla="*/ 882777 w 882777"/>
              <a:gd name="connsiteY1-104" fmla="*/ 0 h 1143381"/>
              <a:gd name="connsiteX2-105" fmla="*/ 856107 w 882777"/>
              <a:gd name="connsiteY2-106" fmla="*/ 1130046 h 1143381"/>
              <a:gd name="connsiteX3-107" fmla="*/ 0 w 882777"/>
              <a:gd name="connsiteY3-108" fmla="*/ 1143381 h 1143381"/>
              <a:gd name="connsiteX4-109" fmla="*/ 2095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20955" y="1905"/>
                </a:moveTo>
                <a:lnTo>
                  <a:pt x="882777" y="0"/>
                </a:lnTo>
                <a:lnTo>
                  <a:pt x="856107" y="1130046"/>
                </a:lnTo>
                <a:lnTo>
                  <a:pt x="0" y="1143381"/>
                </a:lnTo>
                <a:lnTo>
                  <a:pt x="2095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1" name="Rectangle 3"/>
          <p:cNvSpPr/>
          <p:nvPr/>
        </p:nvSpPr>
        <p:spPr>
          <a:xfrm>
            <a:off x="2860637" y="2972168"/>
            <a:ext cx="466911"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1333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13335 w 882777"/>
              <a:gd name="connsiteY4-100" fmla="*/ 1905 h 1143381"/>
              <a:gd name="connsiteX0-101" fmla="*/ 13335 w 882777"/>
              <a:gd name="connsiteY0-102" fmla="*/ 1905 h 1143381"/>
              <a:gd name="connsiteX1-103" fmla="*/ 882777 w 882777"/>
              <a:gd name="connsiteY1-104" fmla="*/ 0 h 1143381"/>
              <a:gd name="connsiteX2-105" fmla="*/ 875157 w 882777"/>
              <a:gd name="connsiteY2-106" fmla="*/ 1135761 h 1143381"/>
              <a:gd name="connsiteX3-107" fmla="*/ 0 w 882777"/>
              <a:gd name="connsiteY3-108" fmla="*/ 1143381 h 1143381"/>
              <a:gd name="connsiteX4-109" fmla="*/ 1333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13335" y="1905"/>
                </a:moveTo>
                <a:lnTo>
                  <a:pt x="882777" y="0"/>
                </a:lnTo>
                <a:lnTo>
                  <a:pt x="875157" y="1135761"/>
                </a:lnTo>
                <a:lnTo>
                  <a:pt x="0" y="1143381"/>
                </a:lnTo>
                <a:lnTo>
                  <a:pt x="1333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17" name="Thanh Yen Tran 0967 255 149 /081 811 4340 zalo / FB https://www.facebook.com/thanhyentrangiaoandientu">
            <a:hlinkClick r:id="" action="ppaction://hlinkshowjump?jump=nextslide"/>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6005874" y="1298296"/>
            <a:ext cx="1262450" cy="1242647"/>
          </a:xfrm>
          <a:prstGeom prst="rect">
            <a:avLst/>
          </a:prstGeom>
        </p:spPr>
      </p:pic>
      <p:pic>
        <p:nvPicPr>
          <p:cNvPr id="28" name="Picture 2" descr="Vietnamese Traditional Costumes Templates Cute Kids Icons"/>
          <p:cNvPicPr>
            <a:picLocks noChangeAspect="1" noChangeArrowheads="1"/>
          </p:cNvPicPr>
          <p:nvPr/>
        </p:nvPicPr>
        <p:blipFill rotWithShape="1">
          <a:blip r:embed="rId16">
            <a:clrChange>
              <a:clrFrom>
                <a:srgbClr val="FEFEFE"/>
              </a:clrFrom>
              <a:clrTo>
                <a:srgbClr val="FEFEFE">
                  <a:alpha val="0"/>
                </a:srgbClr>
              </a:clrTo>
            </a:clrChange>
            <a:extLst>
              <a:ext uri="{BEBA8EAE-BF5A-486C-A8C5-ECC9F3942E4B}">
                <a14:imgProps xmlns:a14="http://schemas.microsoft.com/office/drawing/2010/main">
                  <a14:imgLayer r:embed="rId17">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478" t="1725" r="55952" b="50964"/>
          <a:stretch>
            <a:fillRect/>
          </a:stretch>
        </p:blipFill>
        <p:spPr bwMode="auto">
          <a:xfrm>
            <a:off x="6998969" y="2318489"/>
            <a:ext cx="1201842" cy="174776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29"/>
                                        </p:tgtEl>
                                        <p:attrNameLst>
                                          <p:attrName>r</p:attrName>
                                        </p:attrNameLst>
                                      </p:cBhvr>
                                    </p:animRot>
                                    <p:animRot by="-240000">
                                      <p:cBhvr>
                                        <p:cTn id="7" dur="200" fill="hold">
                                          <p:stCondLst>
                                            <p:cond delay="200"/>
                                          </p:stCondLst>
                                        </p:cTn>
                                        <p:tgtEl>
                                          <p:spTgt spid="29"/>
                                        </p:tgtEl>
                                        <p:attrNameLst>
                                          <p:attrName>r</p:attrName>
                                        </p:attrNameLst>
                                      </p:cBhvr>
                                    </p:animRot>
                                    <p:animRot by="240000">
                                      <p:cBhvr>
                                        <p:cTn id="8" dur="200" fill="hold">
                                          <p:stCondLst>
                                            <p:cond delay="400"/>
                                          </p:stCondLst>
                                        </p:cTn>
                                        <p:tgtEl>
                                          <p:spTgt spid="29"/>
                                        </p:tgtEl>
                                        <p:attrNameLst>
                                          <p:attrName>r</p:attrName>
                                        </p:attrNameLst>
                                      </p:cBhvr>
                                    </p:animRot>
                                    <p:animRot by="-240000">
                                      <p:cBhvr>
                                        <p:cTn id="9" dur="200" fill="hold">
                                          <p:stCondLst>
                                            <p:cond delay="600"/>
                                          </p:stCondLst>
                                        </p:cTn>
                                        <p:tgtEl>
                                          <p:spTgt spid="29"/>
                                        </p:tgtEl>
                                        <p:attrNameLst>
                                          <p:attrName>r</p:attrName>
                                        </p:attrNameLst>
                                      </p:cBhvr>
                                    </p:animRot>
                                    <p:animRot by="120000">
                                      <p:cBhvr>
                                        <p:cTn id="10" dur="200" fill="hold">
                                          <p:stCondLst>
                                            <p:cond delay="800"/>
                                          </p:stCondLst>
                                        </p:cTn>
                                        <p:tgtEl>
                                          <p:spTgt spid="29"/>
                                        </p:tgtEl>
                                        <p:attrNameLst>
                                          <p:attrName>r</p:attrName>
                                        </p:attrNameLst>
                                      </p:cBhvr>
                                    </p:animRot>
                                  </p:childTnLst>
                                </p:cTn>
                              </p:par>
                              <p:par>
                                <p:cTn id="11" presetID="8" presetClass="emph" presetSubtype="0" repeatCount="indefinite" autoRev="1" fill="hold" nodeType="withEffect">
                                  <p:stCondLst>
                                    <p:cond delay="0"/>
                                  </p:stCondLst>
                                  <p:childTnLst>
                                    <p:animRot by="60000">
                                      <p:cBhvr>
                                        <p:cTn id="12" dur="500" fill="hold"/>
                                        <p:tgtEl>
                                          <p:spTgt spid="38"/>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28"/>
                                        </p:tgtEl>
                                        <p:attrNameLst>
                                          <p:attrName>r</p:attrName>
                                        </p:attrNameLst>
                                      </p:cBhvr>
                                    </p:animRot>
                                    <p:animRot by="-240000">
                                      <p:cBhvr>
                                        <p:cTn id="15" dur="200" fill="hold">
                                          <p:stCondLst>
                                            <p:cond delay="200"/>
                                          </p:stCondLst>
                                        </p:cTn>
                                        <p:tgtEl>
                                          <p:spTgt spid="28"/>
                                        </p:tgtEl>
                                        <p:attrNameLst>
                                          <p:attrName>r</p:attrName>
                                        </p:attrNameLst>
                                      </p:cBhvr>
                                    </p:animRot>
                                    <p:animRot by="240000">
                                      <p:cBhvr>
                                        <p:cTn id="16" dur="200" fill="hold">
                                          <p:stCondLst>
                                            <p:cond delay="400"/>
                                          </p:stCondLst>
                                        </p:cTn>
                                        <p:tgtEl>
                                          <p:spTgt spid="28"/>
                                        </p:tgtEl>
                                        <p:attrNameLst>
                                          <p:attrName>r</p:attrName>
                                        </p:attrNameLst>
                                      </p:cBhvr>
                                    </p:animRot>
                                    <p:animRot by="-240000">
                                      <p:cBhvr>
                                        <p:cTn id="17" dur="200" fill="hold">
                                          <p:stCondLst>
                                            <p:cond delay="600"/>
                                          </p:stCondLst>
                                        </p:cTn>
                                        <p:tgtEl>
                                          <p:spTgt spid="28"/>
                                        </p:tgtEl>
                                        <p:attrNameLst>
                                          <p:attrName>r</p:attrName>
                                        </p:attrNameLst>
                                      </p:cBhvr>
                                    </p:animRot>
                                    <p:animRot by="120000">
                                      <p:cBhvr>
                                        <p:cTn id="18" dur="200" fill="hold">
                                          <p:stCondLst>
                                            <p:cond delay="800"/>
                                          </p:stCondLst>
                                        </p:cTn>
                                        <p:tgtEl>
                                          <p:spTgt spid="28"/>
                                        </p:tgtEl>
                                        <p:attrNameLst>
                                          <p:attrName>r</p:attrName>
                                        </p:attrNameLst>
                                      </p:cBhvr>
                                    </p:animRot>
                                  </p:childTnLst>
                                </p:cTn>
                              </p:par>
                              <p:par>
                                <p:cTn id="19" presetID="0" presetClass="path" presetSubtype="0" accel="50000" decel="50000" fill="hold" nodeType="withEffect">
                                  <p:stCondLst>
                                    <p:cond delay="0"/>
                                  </p:stCondLst>
                                  <p:childTnLst>
                                    <p:animMotion origin="layout" path="M -0.00234 0.0625 L -0.00234 0.0625 C -0.00352 0.07477 -0.00391 0.0875 -0.00534 0.10046 C -0.00677 0.11134 -0.01003 0.12732 -0.01315 0.13959 C -0.01719 0.15533 -0.01484 0.14352 -0.01732 0.15764 C -0.01719 0.1625 -0.01667 0.16736 -0.01667 0.17222 C -0.01667 0.17523 -0.01393 0.17986 -0.01732 0.18102 C -0.01784 0.18125 -0.0599 0.18009 -0.06315 0.17986 C -0.07474 0.18033 -0.08633 0.18033 -0.09766 0.18102 C -0.10299 0.18148 -0.10807 0.18241 -0.11341 0.18334 C -0.12005 0.18403 -0.12682 0.18426 -0.13372 0.18496 L -0.15833 0.1875 L -0.19648 0.18611 C -0.20052 0.18588 -0.21068 0.18496 -0.21602 0.18426 C -0.21771 0.18403 -0.2194 0.18403 -0.22109 0.1838 C -0.22422 0.18357 -0.22721 0.18334 -0.23021 0.18334 C -0.24063 0.18148 -0.23854 0.18403 -0.24063 0.18056 " pathEditMode="relative" rAng="0" ptsTypes="AAAAAAAAAAAAAAAAA">
                                      <p:cBhvr>
                                        <p:cTn id="20" dur="2000" fill="hold"/>
                                        <p:tgtEl>
                                          <p:spTgt spid="28"/>
                                        </p:tgtEl>
                                        <p:attrNameLst>
                                          <p:attrName>ppt_x</p:attrName>
                                          <p:attrName>ppt_y</p:attrName>
                                        </p:attrNameLst>
                                      </p:cBhvr>
                                      <p:rCtr x="-11914" y="6250"/>
                                    </p:animMotion>
                                  </p:childTnLst>
                                  <p:subTnLst>
                                    <p:audio>
                                      <p:cMediaNode>
                                        <p:cTn display="0" masterRel="sameClick">
                                          <p:stCondLst>
                                            <p:cond evt="begin" delay="0">
                                              <p:tn val="19"/>
                                            </p:cond>
                                          </p:stCondLst>
                                          <p:endCondLst>
                                            <p:cond evt="onStopAudio" delay="0">
                                              <p:tgtEl>
                                                <p:sldTgt/>
                                              </p:tgtEl>
                                            </p:cond>
                                          </p:endCondLst>
                                        </p:cTn>
                                        <p:tgtEl>
                                          <p:sndTgt r:embed="rId5" name="Am-thanh-phep-thuat-www_nhacchuongvui_com.wav"/>
                                        </p:tgtEl>
                                      </p:cMediaNode>
                                    </p:audio>
                                  </p:subTnLst>
                                </p:cTn>
                              </p:par>
                            </p:childTnLst>
                          </p:cTn>
                        </p:par>
                        <p:par>
                          <p:cTn id="21" fill="hold">
                            <p:stCondLst>
                              <p:cond delay="1000"/>
                            </p:stCondLst>
                            <p:childTnLst>
                              <p:par>
                                <p:cTn id="22" presetID="53" presetClass="exit" presetSubtype="32" fill="hold" nodeType="afterEffect">
                                  <p:stCondLst>
                                    <p:cond delay="0"/>
                                  </p:stCondLst>
                                  <p:childTnLst>
                                    <p:anim calcmode="lin" valueType="num">
                                      <p:cBhvr>
                                        <p:cTn id="23" dur="500"/>
                                        <p:tgtEl>
                                          <p:spTgt spid="28"/>
                                        </p:tgtEl>
                                        <p:attrNameLst>
                                          <p:attrName>ppt_w</p:attrName>
                                        </p:attrNameLst>
                                      </p:cBhvr>
                                      <p:tavLst>
                                        <p:tav tm="0">
                                          <p:val>
                                            <p:strVal val="ppt_w"/>
                                          </p:val>
                                        </p:tav>
                                        <p:tav tm="100000">
                                          <p:val>
                                            <p:fltVal val="0"/>
                                          </p:val>
                                        </p:tav>
                                      </p:tavLst>
                                    </p:anim>
                                    <p:anim calcmode="lin" valueType="num">
                                      <p:cBhvr>
                                        <p:cTn id="24" dur="500"/>
                                        <p:tgtEl>
                                          <p:spTgt spid="28"/>
                                        </p:tgtEl>
                                        <p:attrNameLst>
                                          <p:attrName>ppt_h</p:attrName>
                                        </p:attrNameLst>
                                      </p:cBhvr>
                                      <p:tavLst>
                                        <p:tav tm="0">
                                          <p:val>
                                            <p:strVal val="ppt_h"/>
                                          </p:val>
                                        </p:tav>
                                        <p:tav tm="100000">
                                          <p:val>
                                            <p:fltVal val="0"/>
                                          </p:val>
                                        </p:tav>
                                      </p:tavLst>
                                    </p:anim>
                                    <p:animEffect transition="out" filter="fade">
                                      <p:cBhvr>
                                        <p:cTn id="25" dur="500"/>
                                        <p:tgtEl>
                                          <p:spTgt spid="28"/>
                                        </p:tgtEl>
                                      </p:cBhvr>
                                    </p:animEffect>
                                    <p:set>
                                      <p:cBhvr>
                                        <p:cTn id="26" dur="1" fill="hold">
                                          <p:stCondLst>
                                            <p:cond delay="499"/>
                                          </p:stCondLst>
                                        </p:cTn>
                                        <p:tgtEl>
                                          <p:spTgt spid="28"/>
                                        </p:tgtEl>
                                        <p:attrNameLst>
                                          <p:attrName>style.visibility</p:attrName>
                                        </p:attrNameLst>
                                      </p:cBhvr>
                                      <p:to>
                                        <p:strVal val="hidden"/>
                                      </p:to>
                                    </p:set>
                                  </p:childTnLst>
                                </p:cTn>
                              </p:par>
                            </p:childTnLst>
                          </p:cTn>
                        </p:par>
                        <p:par>
                          <p:cTn id="27" fill="hold">
                            <p:stCondLst>
                              <p:cond delay="1500"/>
                            </p:stCondLst>
                            <p:childTnLst>
                              <p:par>
                                <p:cTn id="28" presetID="14" presetClass="exit" presetSubtype="10" fill="hold" grpId="0" nodeType="afterEffect">
                                  <p:stCondLst>
                                    <p:cond delay="0"/>
                                  </p:stCondLst>
                                  <p:childTnLst>
                                    <p:animEffect transition="out" filter="randombar(horizontal)">
                                      <p:cBhvr>
                                        <p:cTn id="29" dur="500"/>
                                        <p:tgtEl>
                                          <p:spTgt spid="51"/>
                                        </p:tgtEl>
                                      </p:cBhvr>
                                    </p:animEffect>
                                    <p:set>
                                      <p:cBhvr>
                                        <p:cTn id="30" dur="1" fill="hold">
                                          <p:stCondLst>
                                            <p:cond delay="499"/>
                                          </p:stCondLst>
                                        </p:cTn>
                                        <p:tgtEl>
                                          <p:spTgt spid="51"/>
                                        </p:tgtEl>
                                        <p:attrNameLst>
                                          <p:attrName>style.visibility</p:attrName>
                                        </p:attrNameLst>
                                      </p:cBhvr>
                                      <p:to>
                                        <p:strVal val="hidden"/>
                                      </p:to>
                                    </p:set>
                                  </p:childTnLst>
                                </p:cTn>
                              </p:par>
                              <p:par>
                                <p:cTn id="31" presetID="53" presetClass="entr" presetSubtype="16"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32" presetClass="emph" presetSubtype="0" repeatCount="indefinite" fill="hold" nodeType="withEffect">
                                  <p:stCondLst>
                                    <p:cond delay="0"/>
                                  </p:stCondLst>
                                  <p:childTnLst>
                                    <p:animRot by="120000">
                                      <p:cBhvr>
                                        <p:cTn id="37" dur="100" fill="hold">
                                          <p:stCondLst>
                                            <p:cond delay="0"/>
                                          </p:stCondLst>
                                        </p:cTn>
                                        <p:tgtEl>
                                          <p:spTgt spid="17"/>
                                        </p:tgtEl>
                                        <p:attrNameLst>
                                          <p:attrName>r</p:attrName>
                                        </p:attrNameLst>
                                      </p:cBhvr>
                                    </p:animRot>
                                    <p:animRot by="-240000">
                                      <p:cBhvr>
                                        <p:cTn id="38" dur="200" fill="hold">
                                          <p:stCondLst>
                                            <p:cond delay="200"/>
                                          </p:stCondLst>
                                        </p:cTn>
                                        <p:tgtEl>
                                          <p:spTgt spid="17"/>
                                        </p:tgtEl>
                                        <p:attrNameLst>
                                          <p:attrName>r</p:attrName>
                                        </p:attrNameLst>
                                      </p:cBhvr>
                                    </p:animRot>
                                    <p:animRot by="240000">
                                      <p:cBhvr>
                                        <p:cTn id="39" dur="200" fill="hold">
                                          <p:stCondLst>
                                            <p:cond delay="400"/>
                                          </p:stCondLst>
                                        </p:cTn>
                                        <p:tgtEl>
                                          <p:spTgt spid="17"/>
                                        </p:tgtEl>
                                        <p:attrNameLst>
                                          <p:attrName>r</p:attrName>
                                        </p:attrNameLst>
                                      </p:cBhvr>
                                    </p:animRot>
                                    <p:animRot by="-240000">
                                      <p:cBhvr>
                                        <p:cTn id="40" dur="200" fill="hold">
                                          <p:stCondLst>
                                            <p:cond delay="600"/>
                                          </p:stCondLst>
                                        </p:cTn>
                                        <p:tgtEl>
                                          <p:spTgt spid="17"/>
                                        </p:tgtEl>
                                        <p:attrNameLst>
                                          <p:attrName>r</p:attrName>
                                        </p:attrNameLst>
                                      </p:cBhvr>
                                    </p:animRot>
                                    <p:animRot by="120000">
                                      <p:cBhvr>
                                        <p:cTn id="41" dur="200" fill="hold">
                                          <p:stCondLst>
                                            <p:cond delay="800"/>
                                          </p:stCondLst>
                                        </p:cTn>
                                        <p:tgtEl>
                                          <p:spTgt spid="1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39"/>
                </p:tgtEl>
              </p:cMediaNode>
            </p:audio>
          </p:childTnLst>
        </p:cTn>
      </p:par>
    </p:tnLst>
    <p:bldLst>
      <p:bldP spid="51" grpId="0" animBg="1"/>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t="3436" b="343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6">
            <a:clrChange>
              <a:clrFrom>
                <a:srgbClr val="FFFFFF"/>
              </a:clrFrom>
              <a:clrTo>
                <a:srgbClr val="FFFFFF">
                  <a:alpha val="0"/>
                </a:srgbClr>
              </a:clrTo>
            </a:clrChange>
          </a:blip>
          <a:stretch>
            <a:fillRect/>
          </a:stretch>
        </p:blipFill>
        <p:spPr>
          <a:xfrm>
            <a:off x="462842" y="1000768"/>
            <a:ext cx="5892087" cy="3871943"/>
          </a:xfrm>
          <a:prstGeom prst="rect">
            <a:avLst/>
          </a:prstGeom>
        </p:spPr>
      </p:pic>
      <p:sp>
        <p:nvSpPr>
          <p:cNvPr id="6" name="TextBox 5"/>
          <p:cNvSpPr txBox="1"/>
          <p:nvPr/>
        </p:nvSpPr>
        <p:spPr>
          <a:xfrm>
            <a:off x="1054620" y="1300968"/>
            <a:ext cx="4888980" cy="723275"/>
          </a:xfrm>
          <a:prstGeom prst="rect">
            <a:avLst/>
          </a:prstGeom>
          <a:noFill/>
        </p:spPr>
        <p:txBody>
          <a:bodyPr wrap="square" rtlCol="0">
            <a:spAutoFit/>
          </a:bodyPr>
          <a:lstStyle/>
          <a:p>
            <a:pPr defTabSz="685800">
              <a:buClrTx/>
            </a:pPr>
            <a:r>
              <a:rPr lang="en-US" sz="21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5. </a:t>
            </a:r>
            <a:r>
              <a:rPr lang="en-US" sz="2000" dirty="0">
                <a:solidFill>
                  <a:srgbClr val="C00000"/>
                </a:solidFill>
              </a:rPr>
              <a:t>Which example shows a generation gap?</a:t>
            </a:r>
            <a:endParaRPr lang="en-US" sz="2000" b="1" kern="1200" dirty="0">
              <a:solidFill>
                <a:srgbClr val="C00000"/>
              </a:solidFill>
              <a:latin typeface="Tahoma" panose="020B0604030504040204" pitchFamily="34" charset="0"/>
              <a:ea typeface="Tahoma" panose="020B0604030504040204" pitchFamily="34" charset="0"/>
              <a:cs typeface="Tahoma" panose="020B0604030504040204" pitchFamily="34" charset="0"/>
            </a:endParaRPr>
          </a:p>
        </p:txBody>
      </p:sp>
      <p:sp>
        <p:nvSpPr>
          <p:cNvPr id="7" name="Thanh Yen Tran 0967 255 149 /081 811 4340 zalo / FB https://www.facebook.com/thanhyentrangiaoandientu"/>
          <p:cNvSpPr/>
          <p:nvPr/>
        </p:nvSpPr>
        <p:spPr>
          <a:xfrm>
            <a:off x="1054461" y="3273397"/>
            <a:ext cx="2405253"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chemeClr val="accent1"/>
                </a:solidFill>
              </a:rPr>
              <a:t>C. Grandparents think only boys should do science jobs.</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8" name="Thanh Yen Tran 0967 255 149 /081 811 4340 zalo / FB https://www.facebook.com/thanhyentrangiaoandientu"/>
          <p:cNvSpPr/>
          <p:nvPr/>
        </p:nvSpPr>
        <p:spPr>
          <a:xfrm>
            <a:off x="3583568" y="2225981"/>
            <a:ext cx="2167813"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chemeClr val="accent1"/>
                </a:solidFill>
              </a:rPr>
              <a:t>C. Families cook dinner together.</a:t>
            </a:r>
            <a:endParaRPr lang="en-US" sz="20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9" name="Thanh Yen Tran 0967 255 149 /081 811 4340 zalo / FB https://www.facebook.com/thanhyentrangiaoandientu"/>
          <p:cNvSpPr/>
          <p:nvPr/>
        </p:nvSpPr>
        <p:spPr>
          <a:xfrm>
            <a:off x="1054462" y="2225981"/>
            <a:ext cx="2405252"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chemeClr val="accent1"/>
                </a:solidFill>
              </a:rPr>
              <a:t>A. Parents and children like the same music</a:t>
            </a:r>
            <a:r>
              <a:rPr lang="en-US" sz="1800">
                <a:solidFill>
                  <a:schemeClr val="accent1"/>
                </a:solidFill>
              </a:rPr>
              <a:t>.</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0" name="Thanh Yen Tran 0967 255 149 /081 811 4340 zalo / FB https://www.facebook.com/thanhyentrangiaoandientu"/>
          <p:cNvSpPr/>
          <p:nvPr/>
        </p:nvSpPr>
        <p:spPr>
          <a:xfrm>
            <a:off x="3513541" y="3273397"/>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chemeClr val="accent1"/>
                </a:solidFill>
              </a:rPr>
              <a:t>D. Children play with their cousins.</a:t>
            </a:r>
            <a:endParaRPr lang="en-US" sz="20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12" name="Picture 4" descr="Káº¿t quáº£ hÃ¬nh áº£nh cho right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928257" y="3698226"/>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431169" y="256491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434308" y="373706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Káº¿t quáº£ hÃ¬nh áº£nh cho wrong icon"/>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934961" y="256491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6" name="Thanh Yen Tran 0967 255 149 /081 811 4340 zalo / FB https://www.facebook.com/thanhyentrangiaoandientu"/>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924302" y="1209942"/>
            <a:ext cx="2528909" cy="248828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10">
            <a:clrChange>
              <a:clrFrom>
                <a:srgbClr val="FFFFFF"/>
              </a:clrFrom>
              <a:clrTo>
                <a:srgbClr val="FFFFFF">
                  <a:alpha val="0"/>
                </a:srgbClr>
              </a:clrTo>
            </a:clrChange>
          </a:blip>
          <a:stretch>
            <a:fillRect/>
          </a:stretch>
        </p:blipFill>
        <p:spPr>
          <a:xfrm>
            <a:off x="5598856" y="3564345"/>
            <a:ext cx="2727527" cy="15318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180000">
                                      <p:cBhvr>
                                        <p:cTn id="6" dur="2000" fill="hold"/>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9"/>
                                        </p:tgtEl>
                                        <p:attrNameLst>
                                          <p:attrName>fillcolor</p:attrName>
                                        </p:attrNameLst>
                                      </p:cBhvr>
                                      <p:to>
                                        <a:srgbClr val="FF7C80"/>
                                      </p:to>
                                    </p:animClr>
                                    <p:set>
                                      <p:cBhvr>
                                        <p:cTn id="12" dur="200" fill="hold"/>
                                        <p:tgtEl>
                                          <p:spTgt spid="9"/>
                                        </p:tgtEl>
                                        <p:attrNameLst>
                                          <p:attrName>fill.type</p:attrName>
                                        </p:attrNameLst>
                                      </p:cBhvr>
                                      <p:to>
                                        <p:strVal val="solid"/>
                                      </p:to>
                                    </p:set>
                                    <p:set>
                                      <p:cBhvr>
                                        <p:cTn id="13" dur="200" fill="hold"/>
                                        <p:tgtEl>
                                          <p:spTgt spid="9"/>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3" name="Am-thanh-tra-loi-sai-www_nhacchuongvui_com.wav"/>
                                        </p:tgtEl>
                                      </p:cMediaNode>
                                    </p:audio>
                                  </p:sub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 presetClass="entr" presetSubtype="0"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3" name="Am-thanh-tra-loi-sai-www_nhacchuongvui_com.wav"/>
                                        </p:tgtEl>
                                      </p:cMediaNode>
                                    </p:audio>
                                  </p:subTnLst>
                                </p:cTn>
                              </p:par>
                            </p:childTnLst>
                          </p:cTn>
                        </p:par>
                        <p:par>
                          <p:cTn id="20" fill="hold">
                            <p:stCondLst>
                              <p:cond delay="1000"/>
                            </p:stCondLst>
                            <p:childTnLst>
                              <p:par>
                                <p:cTn id="21" presetID="10" presetClass="exit" presetSubtype="0" fill="hold" nodeType="afterEffect">
                                  <p:stCondLst>
                                    <p:cond delay="1500"/>
                                  </p:stCondLst>
                                  <p:childTnLst>
                                    <p:animEffect transition="out" filter="fade">
                                      <p:cBhvr>
                                        <p:cTn id="22" dur="500"/>
                                        <p:tgtEl>
                                          <p:spTgt spid="16"/>
                                        </p:tgtEl>
                                      </p:cBhvr>
                                    </p:animEffect>
                                    <p:set>
                                      <p:cBhvr>
                                        <p:cTn id="23"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7"/>
                                        </p:tgtEl>
                                        <p:attrNameLst>
                                          <p:attrName>fillcolor</p:attrName>
                                        </p:attrNameLst>
                                      </p:cBhvr>
                                      <p:to>
                                        <a:srgbClr val="00FF00"/>
                                      </p:to>
                                    </p:animClr>
                                    <p:set>
                                      <p:cBhvr>
                                        <p:cTn id="29" dur="200" fill="hold"/>
                                        <p:tgtEl>
                                          <p:spTgt spid="7"/>
                                        </p:tgtEl>
                                        <p:attrNameLst>
                                          <p:attrName>fill.type</p:attrName>
                                        </p:attrNameLst>
                                      </p:cBhvr>
                                      <p:to>
                                        <p:strVal val="solid"/>
                                      </p:to>
                                    </p:set>
                                    <p:set>
                                      <p:cBhvr>
                                        <p:cTn id="30" dur="20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4"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4" name="Am-thanh-tra-loi-dung-www_nhacchuongvui_com.wav"/>
                                        </p:tgtEl>
                                      </p:cMediaNode>
                                    </p:audio>
                                  </p:subTnLst>
                                </p:cTn>
                              </p:par>
                            </p:childTnLst>
                          </p:cTn>
                        </p:par>
                      </p:childTnLst>
                    </p:cTn>
                  </p:par>
                </p:childTnLst>
              </p:cTn>
              <p:nextCondLst>
                <p:cond evt="onClick" delay="0">
                  <p:tgtEl>
                    <p:spTgt spid="7"/>
                  </p:tgtEl>
                </p:cond>
              </p:nextCondLst>
            </p:seq>
            <p:seq concurrent="1" nextAc="seek">
              <p:cTn id="33" restart="whenNotActive" fill="hold" evtFilter="cancelBubble" nodeType="interactiveSeq">
                <p:stCondLst>
                  <p:cond evt="onClick" delay="0">
                    <p:tgtEl>
                      <p:spTgt spid="10"/>
                    </p:tgtEl>
                  </p:cond>
                </p:stCondLst>
                <p:endSync evt="end" delay="0">
                  <p:rtn val="all"/>
                </p:endSync>
                <p:childTnLst>
                  <p:par>
                    <p:cTn id="34" fill="hold">
                      <p:stCondLst>
                        <p:cond delay="0"/>
                      </p:stCondLst>
                      <p:childTnLst>
                        <p:par>
                          <p:cTn id="35" fill="hold">
                            <p:stCondLst>
                              <p:cond delay="0"/>
                            </p:stCondLst>
                            <p:childTnLst>
                              <p:par>
                                <p:cTn id="36" presetID="1" presetClass="emph" presetSubtype="2" repeatCount="4000" fill="hold" nodeType="clickEffect">
                                  <p:stCondLst>
                                    <p:cond delay="0"/>
                                  </p:stCondLst>
                                  <p:childTnLst>
                                    <p:animClr clrSpc="rgb" dir="cw">
                                      <p:cBhvr>
                                        <p:cTn id="37" dur="200" fill="hold"/>
                                        <p:tgtEl>
                                          <p:spTgt spid="10"/>
                                        </p:tgtEl>
                                        <p:attrNameLst>
                                          <p:attrName>fillcolor</p:attrName>
                                        </p:attrNameLst>
                                      </p:cBhvr>
                                      <p:to>
                                        <a:srgbClr val="FF7C80"/>
                                      </p:to>
                                    </p:animClr>
                                    <p:set>
                                      <p:cBhvr>
                                        <p:cTn id="38" dur="200" fill="hold"/>
                                        <p:tgtEl>
                                          <p:spTgt spid="10"/>
                                        </p:tgtEl>
                                        <p:attrNameLst>
                                          <p:attrName>fill.type</p:attrName>
                                        </p:attrNameLst>
                                      </p:cBhvr>
                                      <p:to>
                                        <p:strVal val="solid"/>
                                      </p:to>
                                    </p:set>
                                    <p:set>
                                      <p:cBhvr>
                                        <p:cTn id="39" dur="200" fill="hold"/>
                                        <p:tgtEl>
                                          <p:spTgt spid="10"/>
                                        </p:tgtEl>
                                        <p:attrNameLst>
                                          <p:attrName>fill.on</p:attrName>
                                        </p:attrNameLst>
                                      </p:cBhvr>
                                      <p:to>
                                        <p:strVal val="true"/>
                                      </p:to>
                                    </p:set>
                                  </p:childTnLst>
                                  <p:subTnLst>
                                    <p:audio>
                                      <p:cMediaNode>
                                        <p:cTn display="0" masterRel="sameClick">
                                          <p:stCondLst>
                                            <p:cond evt="begin" delay="0">
                                              <p:tn val="36"/>
                                            </p:cond>
                                          </p:stCondLst>
                                          <p:endCondLst>
                                            <p:cond evt="onStopAudio" delay="0">
                                              <p:tgtEl>
                                                <p:sldTgt/>
                                              </p:tgtEl>
                                            </p:cond>
                                          </p:endCondLst>
                                        </p:cTn>
                                        <p:tgtEl>
                                          <p:sndTgt r:embed="rId3" name="Am-thanh-tra-loi-sai-www_nhacchuongvui_com.wav"/>
                                        </p:tgtEl>
                                      </p:cMediaNode>
                                    </p:audio>
                                  </p:sub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Am-thanh-tra-loi-sai-www_nhacchuongvui_com.wav"/>
                                        </p:tgtEl>
                                      </p:cMediaNode>
                                    </p:audio>
                                  </p:subTnLst>
                                </p:cTn>
                              </p:par>
                            </p:childTnLst>
                          </p:cTn>
                        </p:par>
                        <p:par>
                          <p:cTn id="46" fill="hold">
                            <p:stCondLst>
                              <p:cond delay="1000"/>
                            </p:stCondLst>
                            <p:childTnLst>
                              <p:par>
                                <p:cTn id="47" presetID="10" presetClass="exit" presetSubtype="0" fill="hold" nodeType="afterEffect">
                                  <p:stCondLst>
                                    <p:cond delay="1500"/>
                                  </p:stCondLst>
                                  <p:childTnLst>
                                    <p:animEffect transition="out" filter="fade">
                                      <p:cBhvr>
                                        <p:cTn id="48" dur="500"/>
                                        <p:tgtEl>
                                          <p:spTgt spid="16"/>
                                        </p:tgtEl>
                                      </p:cBhvr>
                                    </p:animEffect>
                                    <p:set>
                                      <p:cBhvr>
                                        <p:cTn id="49"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1" presetClass="emph" presetSubtype="2" repeatCount="4000" fill="hold" nodeType="clickEffect">
                                  <p:stCondLst>
                                    <p:cond delay="0"/>
                                  </p:stCondLst>
                                  <p:childTnLst>
                                    <p:animClr clrSpc="rgb" dir="cw">
                                      <p:cBhvr>
                                        <p:cTn id="54" dur="200" fill="hold"/>
                                        <p:tgtEl>
                                          <p:spTgt spid="8"/>
                                        </p:tgtEl>
                                        <p:attrNameLst>
                                          <p:attrName>fillcolor</p:attrName>
                                        </p:attrNameLst>
                                      </p:cBhvr>
                                      <p:to>
                                        <a:srgbClr val="FF7C80"/>
                                      </p:to>
                                    </p:animClr>
                                    <p:set>
                                      <p:cBhvr>
                                        <p:cTn id="55" dur="200" fill="hold"/>
                                        <p:tgtEl>
                                          <p:spTgt spid="8"/>
                                        </p:tgtEl>
                                        <p:attrNameLst>
                                          <p:attrName>fill.type</p:attrName>
                                        </p:attrNameLst>
                                      </p:cBhvr>
                                      <p:to>
                                        <p:strVal val="solid"/>
                                      </p:to>
                                    </p:set>
                                    <p:set>
                                      <p:cBhvr>
                                        <p:cTn id="56" dur="200" fill="hold"/>
                                        <p:tgtEl>
                                          <p:spTgt spid="8"/>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Am-thanh-tra-loi-sai-www_nhacchuongvui_com.wav"/>
                                        </p:tgtEl>
                                      </p:cMediaNode>
                                    </p:audio>
                                  </p:sub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Am-thanh-tra-loi-sai-www_nhacchuongvui_com.wav"/>
                                        </p:tgtEl>
                                      </p:cMediaNode>
                                    </p:audio>
                                  </p:subTnLst>
                                </p:cTn>
                              </p:par>
                            </p:childTnLst>
                          </p:cTn>
                        </p:par>
                        <p:par>
                          <p:cTn id="63" fill="hold">
                            <p:stCondLst>
                              <p:cond delay="1000"/>
                            </p:stCondLst>
                            <p:childTnLst>
                              <p:par>
                                <p:cTn id="64" presetID="10" presetClass="exit" presetSubtype="0" fill="hold" nodeType="afterEffect">
                                  <p:stCondLst>
                                    <p:cond delay="1500"/>
                                  </p:stCondLst>
                                  <p:childTnLst>
                                    <p:animEffect transition="out" filter="fade">
                                      <p:cBhvr>
                                        <p:cTn id="65" dur="500"/>
                                        <p:tgtEl>
                                          <p:spTgt spid="16"/>
                                        </p:tgtEl>
                                      </p:cBhvr>
                                    </p:animEffect>
                                    <p:set>
                                      <p:cBhvr>
                                        <p:cTn id="6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5"/>
          <a:srcRect t="10261" b="2462"/>
          <a:stretch>
            <a:fillRect/>
          </a:stretch>
        </p:blipFill>
        <p:spPr>
          <a:xfrm>
            <a:off x="0" y="0"/>
            <a:ext cx="9144000" cy="5143500"/>
          </a:xfrm>
          <a:prstGeom prst="rect">
            <a:avLst/>
          </a:prstGeom>
        </p:spPr>
      </p:pic>
      <p:pic>
        <p:nvPicPr>
          <p:cNvPr id="22" name="Picture 21"/>
          <p:cNvPicPr>
            <a:picLocks noChangeAspect="1"/>
          </p:cNvPicPr>
          <p:nvPr/>
        </p:nvPicPr>
        <p:blipFill>
          <a:blip r:embed="rId6"/>
          <a:stretch>
            <a:fillRect/>
          </a:stretch>
        </p:blipFill>
        <p:spPr>
          <a:xfrm>
            <a:off x="4304857" y="875163"/>
            <a:ext cx="4795253" cy="3060341"/>
          </a:xfrm>
          <a:prstGeom prst="rect">
            <a:avLst/>
          </a:prstGeom>
        </p:spPr>
      </p:pic>
      <p:pic>
        <p:nvPicPr>
          <p:cNvPr id="38" name="Picture 37"/>
          <p:cNvPicPr>
            <a:picLocks noChangeAspect="1"/>
          </p:cNvPicPr>
          <p:nvPr/>
        </p:nvPicPr>
        <p:blipFill>
          <a:blip r:embed="rId7"/>
          <a:stretch>
            <a:fillRect/>
          </a:stretch>
        </p:blipFill>
        <p:spPr>
          <a:xfrm>
            <a:off x="431734" y="2405334"/>
            <a:ext cx="6457736" cy="2537890"/>
          </a:xfrm>
          <a:prstGeom prst="rect">
            <a:avLst/>
          </a:prstGeom>
        </p:spPr>
      </p:pic>
      <p:pic>
        <p:nvPicPr>
          <p:cNvPr id="39"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2006441" y="-749141"/>
            <a:ext cx="365522" cy="365522"/>
          </a:xfrm>
          <a:prstGeom prst="rect">
            <a:avLst/>
          </a:prstGeom>
        </p:spPr>
      </p:pic>
      <p:pic>
        <p:nvPicPr>
          <p:cNvPr id="40" name="Picture 6" descr="Vietnamese Boy PNG Images | Vector and PSD Files | Free Download on Pngtre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4859" t="4291" r="34347" b="56686"/>
          <a:stretch>
            <a:fillRect/>
          </a:stretch>
        </p:blipFill>
        <p:spPr bwMode="auto">
          <a:xfrm>
            <a:off x="3942571" y="2992535"/>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穿着红色传统服装抱着西瓜的越南男生素材图片免费下载_高清psd_千库网(图片编号13299452)"/>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37017" r="38605" b="69157"/>
          <a:stretch>
            <a:fillRect/>
          </a:stretch>
        </p:blipFill>
        <p:spPr bwMode="auto">
          <a:xfrm>
            <a:off x="4495022" y="2996434"/>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 descr="Vietnamese Traditional Costumes Templates Cute Kids Icons"/>
          <p:cNvPicPr>
            <a:picLocks noChangeAspect="1" noChangeArrowheads="1"/>
          </p:cNvPicPr>
          <p:nvPr/>
        </p:nvPicPr>
        <p:blipFill rotWithShape="1">
          <a:blip r:embed="rId13">
            <a:clrChange>
              <a:clrFrom>
                <a:srgbClr val="FEFEFE"/>
              </a:clrFrom>
              <a:clrTo>
                <a:srgbClr val="FEFEFE">
                  <a:alpha val="0"/>
                </a:srgbClr>
              </a:clrTo>
            </a:clrChange>
            <a:extLst>
              <a:ext uri="{BEBA8EAE-BF5A-486C-A8C5-ECC9F3942E4B}">
                <a14:imgProps xmlns:a14="http://schemas.microsoft.com/office/drawing/2010/main">
                  <a14:imgLayer r:embed="rId14">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7436" t="1724" r="60892" b="71134"/>
          <a:stretch>
            <a:fillRect/>
          </a:stretch>
        </p:blipFill>
        <p:spPr bwMode="auto">
          <a:xfrm>
            <a:off x="2852657" y="3031907"/>
            <a:ext cx="474892" cy="54500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53"/>
          <p:cNvPicPr>
            <a:picLocks noChangeAspect="1"/>
          </p:cNvPicPr>
          <p:nvPr/>
        </p:nvPicPr>
        <p:blipFill rotWithShape="1">
          <a:blip r:embed="rId15">
            <a:extLst>
              <a:ext uri="{BEBA8EAE-BF5A-486C-A8C5-ECC9F3942E4B}">
                <a14:imgProps xmlns:a14="http://schemas.microsoft.com/office/drawing/2010/main">
                  <a14:imgLayer r:embed="rId16">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rcRect l="11950" r="4673" b="43450"/>
          <a:stretch>
            <a:fillRect/>
          </a:stretch>
        </p:blipFill>
        <p:spPr>
          <a:xfrm>
            <a:off x="2311691" y="3108056"/>
            <a:ext cx="449684" cy="468861"/>
          </a:xfrm>
          <a:prstGeom prst="rect">
            <a:avLst/>
          </a:prstGeom>
        </p:spPr>
      </p:pic>
      <p:pic>
        <p:nvPicPr>
          <p:cNvPr id="55" name="Picture 2" descr="Vietnamese Traditional Costumes Templates Cute Kids Icons"/>
          <p:cNvPicPr>
            <a:picLocks noChangeAspect="1" noChangeArrowheads="1"/>
          </p:cNvPicPr>
          <p:nvPr/>
        </p:nvPicPr>
        <p:blipFill rotWithShape="1">
          <a:blip r:embed="rId17">
            <a:clrChange>
              <a:clrFrom>
                <a:srgbClr val="FFFFFF"/>
              </a:clrFrom>
              <a:clrTo>
                <a:srgbClr val="FFFFFF">
                  <a:alpha val="0"/>
                </a:srgbClr>
              </a:clrTo>
            </a:clrChange>
            <a:extLst>
              <a:ext uri="{BEBA8EAE-BF5A-486C-A8C5-ECC9F3942E4B}">
                <a14:imgProps xmlns:a14="http://schemas.microsoft.com/office/drawing/2010/main">
                  <a14:imgLayer r:embed="rId14">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63027" t="51502" r="4905" b="22396"/>
          <a:stretch>
            <a:fillRect/>
          </a:stretch>
        </p:blipFill>
        <p:spPr bwMode="auto">
          <a:xfrm>
            <a:off x="3401604" y="3067955"/>
            <a:ext cx="466911" cy="508961"/>
          </a:xfrm>
          <a:prstGeom prst="rect">
            <a:avLst/>
          </a:prstGeom>
          <a:noFill/>
          <a:extLst>
            <a:ext uri="{909E8E84-426E-40DD-AFC4-6F175D3DCCD1}">
              <a14:hiddenFill xmlns:a14="http://schemas.microsoft.com/office/drawing/2010/main">
                <a:solidFill>
                  <a:srgbClr val="FFFFFF"/>
                </a:solidFill>
              </a14:hiddenFill>
            </a:ext>
          </a:extLst>
        </p:spPr>
      </p:pic>
      <p:sp>
        <p:nvSpPr>
          <p:cNvPr id="50" name="Rectangle 3"/>
          <p:cNvSpPr/>
          <p:nvPr/>
        </p:nvSpPr>
        <p:spPr>
          <a:xfrm>
            <a:off x="2311691" y="2974075"/>
            <a:ext cx="466911" cy="604748"/>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2095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20955 w 882777"/>
              <a:gd name="connsiteY4-100" fmla="*/ 1905 h 1143381"/>
              <a:gd name="connsiteX0-101" fmla="*/ 20955 w 882777"/>
              <a:gd name="connsiteY0-102" fmla="*/ 1905 h 1143381"/>
              <a:gd name="connsiteX1-103" fmla="*/ 882777 w 882777"/>
              <a:gd name="connsiteY1-104" fmla="*/ 0 h 1143381"/>
              <a:gd name="connsiteX2-105" fmla="*/ 856107 w 882777"/>
              <a:gd name="connsiteY2-106" fmla="*/ 1130046 h 1143381"/>
              <a:gd name="connsiteX3-107" fmla="*/ 0 w 882777"/>
              <a:gd name="connsiteY3-108" fmla="*/ 1143381 h 1143381"/>
              <a:gd name="connsiteX4-109" fmla="*/ 2095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20955" y="1905"/>
                </a:moveTo>
                <a:lnTo>
                  <a:pt x="882777" y="0"/>
                </a:lnTo>
                <a:lnTo>
                  <a:pt x="856107" y="1130046"/>
                </a:lnTo>
                <a:lnTo>
                  <a:pt x="0" y="1143381"/>
                </a:lnTo>
                <a:lnTo>
                  <a:pt x="2095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9" name="Picture 28"/>
          <p:cNvPicPr>
            <a:picLocks noChangeAspect="1"/>
          </p:cNvPicPr>
          <p:nvPr/>
        </p:nvPicPr>
        <p:blipFill>
          <a:blip r:embed="rId15">
            <a:extLst>
              <a:ext uri="{BEBA8EAE-BF5A-486C-A8C5-ECC9F3942E4B}">
                <a14:imgProps xmlns:a14="http://schemas.microsoft.com/office/drawing/2010/main">
                  <a14:imgLayer r:embed="rId16">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tretch>
            <a:fillRect/>
          </a:stretch>
        </p:blipFill>
        <p:spPr>
          <a:xfrm>
            <a:off x="6837088" y="2631269"/>
            <a:ext cx="992228" cy="1525308"/>
          </a:xfrm>
          <a:prstGeom prst="rect">
            <a:avLst/>
          </a:prstGeom>
        </p:spPr>
      </p:pic>
      <p:grpSp>
        <p:nvGrpSpPr>
          <p:cNvPr id="17" name="Group 16"/>
          <p:cNvGrpSpPr/>
          <p:nvPr/>
        </p:nvGrpSpPr>
        <p:grpSpPr>
          <a:xfrm>
            <a:off x="3246746" y="356779"/>
            <a:ext cx="2606619" cy="2875462"/>
            <a:chOff x="4717105" y="1253357"/>
            <a:chExt cx="3475492" cy="3833949"/>
          </a:xfrm>
        </p:grpSpPr>
        <p:pic>
          <p:nvPicPr>
            <p:cNvPr id="18" name="Picture 2" descr="E&amp;amp;C Thái Bình Dương – Công ty thiết kế, thi công pccc uy tín – Lắp đặt hệ  thống PCCC"/>
            <p:cNvPicPr>
              <a:picLocks noChangeAspect="1" noChangeArrowheads="1" noCrop="1"/>
            </p:cNvPicPr>
            <p:nvPr/>
          </p:nvPicPr>
          <p:blipFill>
            <a:blip r:embed="rId18">
              <a:extLst>
                <a:ext uri="{28A0092B-C50C-407E-A947-70E740481C1C}">
                  <a14:useLocalDpi xmlns:a14="http://schemas.microsoft.com/office/drawing/2010/main" val="0"/>
                </a:ext>
              </a:extLst>
            </a:blip>
            <a:srcRect/>
            <a:stretch>
              <a:fillRect/>
            </a:stretch>
          </p:blipFill>
          <p:spPr bwMode="auto">
            <a:xfrm>
              <a:off x="4717105" y="1253357"/>
              <a:ext cx="3475492" cy="383394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p:cNvSpPr txBox="1"/>
            <p:nvPr/>
          </p:nvSpPr>
          <p:spPr>
            <a:xfrm>
              <a:off x="5194500" y="2630814"/>
              <a:ext cx="2395959" cy="1046440"/>
            </a:xfrm>
            <a:prstGeom prst="rect">
              <a:avLst/>
            </a:prstGeom>
            <a:noFill/>
          </p:spPr>
          <p:txBody>
            <a:bodyPr wrap="square" rtlCol="0">
              <a:spAutoFit/>
            </a:bodyPr>
            <a:lstStyle/>
            <a:p>
              <a:pPr algn="ctr" defTabSz="685800">
                <a:buClrTx/>
                <a:defRPr/>
              </a:pPr>
              <a:r>
                <a:rPr lang="en-US" sz="4500" b="1" kern="1200" dirty="0">
                  <a:solidFill>
                    <a:srgbClr val="C00000"/>
                  </a:solidFill>
                  <a:latin typeface="SVN-Sunday" panose="00000500000000000000" pitchFamily="2" charset="0"/>
                  <a:ea typeface="+mn-ea"/>
                  <a:cs typeface="+mn-cs"/>
                </a:rPr>
                <a:t>Next</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60000">
                                      <p:cBhvr>
                                        <p:cTn id="6" dur="500" fill="hold"/>
                                        <p:tgtEl>
                                          <p:spTgt spid="38"/>
                                        </p:tgtEl>
                                        <p:attrNameLst>
                                          <p:attrName>r</p:attrName>
                                        </p:attrNameLst>
                                      </p:cBhvr>
                                    </p:animRot>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9"/>
                                        </p:tgtEl>
                                        <p:attrNameLst>
                                          <p:attrName>r</p:attrName>
                                        </p:attrNameLst>
                                      </p:cBhvr>
                                    </p:animRot>
                                    <p:animRot by="-240000">
                                      <p:cBhvr>
                                        <p:cTn id="9" dur="200" fill="hold">
                                          <p:stCondLst>
                                            <p:cond delay="200"/>
                                          </p:stCondLst>
                                        </p:cTn>
                                        <p:tgtEl>
                                          <p:spTgt spid="29"/>
                                        </p:tgtEl>
                                        <p:attrNameLst>
                                          <p:attrName>r</p:attrName>
                                        </p:attrNameLst>
                                      </p:cBhvr>
                                    </p:animRot>
                                    <p:animRot by="240000">
                                      <p:cBhvr>
                                        <p:cTn id="10" dur="200" fill="hold">
                                          <p:stCondLst>
                                            <p:cond delay="400"/>
                                          </p:stCondLst>
                                        </p:cTn>
                                        <p:tgtEl>
                                          <p:spTgt spid="29"/>
                                        </p:tgtEl>
                                        <p:attrNameLst>
                                          <p:attrName>r</p:attrName>
                                        </p:attrNameLst>
                                      </p:cBhvr>
                                    </p:animRot>
                                    <p:animRot by="-240000">
                                      <p:cBhvr>
                                        <p:cTn id="11" dur="200" fill="hold">
                                          <p:stCondLst>
                                            <p:cond delay="600"/>
                                          </p:stCondLst>
                                        </p:cTn>
                                        <p:tgtEl>
                                          <p:spTgt spid="29"/>
                                        </p:tgtEl>
                                        <p:attrNameLst>
                                          <p:attrName>r</p:attrName>
                                        </p:attrNameLst>
                                      </p:cBhvr>
                                    </p:animRot>
                                    <p:animRot by="120000">
                                      <p:cBhvr>
                                        <p:cTn id="12" dur="200" fill="hold">
                                          <p:stCondLst>
                                            <p:cond delay="800"/>
                                          </p:stCondLst>
                                        </p:cTn>
                                        <p:tgtEl>
                                          <p:spTgt spid="29"/>
                                        </p:tgtEl>
                                        <p:attrNameLst>
                                          <p:attrName>r</p:attrName>
                                        </p:attrNameLst>
                                      </p:cBhvr>
                                    </p:animRot>
                                  </p:childTnLst>
                                </p:cTn>
                              </p:par>
                              <p:par>
                                <p:cTn id="13" presetID="0" presetClass="path" presetSubtype="0" accel="50000" decel="50000" fill="hold" nodeType="withEffect">
                                  <p:stCondLst>
                                    <p:cond delay="0"/>
                                  </p:stCondLst>
                                  <p:childTnLst>
                                    <p:animMotion origin="layout" path="M -0.00234 0.0625 L -0.00234 0.0625 C -0.00338 0.07315 -0.00377 0.08426 -0.00507 0.09537 C -0.00625 0.10486 -0.00911 0.11875 -0.01185 0.1294 C -0.01536 0.14329 -0.01328 0.13287 -0.01549 0.14514 C -0.01536 0.14954 -0.01484 0.15371 -0.01484 0.15787 C -0.01484 0.16042 -0.0125 0.16459 -0.01549 0.16551 C -0.01588 0.16574 -0.0526 0.16482 -0.05547 0.16459 C -0.06562 0.16505 -0.07565 0.16505 -0.08554 0.16551 C -0.09023 0.16597 -0.09466 0.16667 -0.09935 0.16759 C -0.10507 0.16806 -0.11106 0.16829 -0.11705 0.16898 L -0.13854 0.1713 L -0.17187 0.16991 C -0.17539 0.16968 -0.18424 0.16898 -0.18893 0.16829 C -0.19036 0.16806 -0.19179 0.16806 -0.19336 0.16806 C -0.19609 0.16783 -0.19869 0.16759 -0.2013 0.16759 C -0.21028 0.16597 -0.20859 0.16806 -0.21028 0.16505 " pathEditMode="relative" rAng="0" ptsTypes="AAAAAAAAAAAAAAAAA">
                                      <p:cBhvr>
                                        <p:cTn id="14" dur="2000" fill="hold"/>
                                        <p:tgtEl>
                                          <p:spTgt spid="29"/>
                                        </p:tgtEl>
                                        <p:attrNameLst>
                                          <p:attrName>ppt_x</p:attrName>
                                          <p:attrName>ppt_y</p:attrName>
                                        </p:attrNameLst>
                                      </p:cBhvr>
                                      <p:rCtr x="-10404" y="5440"/>
                                    </p:animMotion>
                                  </p:childTnLst>
                                  <p:subTnLst>
                                    <p:audio>
                                      <p:cMediaNode>
                                        <p:cTn display="0" masterRel="sameClick">
                                          <p:stCondLst>
                                            <p:cond evt="begin" delay="0">
                                              <p:tn val="13"/>
                                            </p:cond>
                                          </p:stCondLst>
                                          <p:endCondLst>
                                            <p:cond evt="onStopAudio" delay="0">
                                              <p:tgtEl>
                                                <p:sldTgt/>
                                              </p:tgtEl>
                                            </p:cond>
                                          </p:endCondLst>
                                        </p:cTn>
                                        <p:tgtEl>
                                          <p:sndTgt r:embed="rId4" name="Am-thanh-phep-thuat-www_nhacchuongvui_com.wav"/>
                                        </p:tgtEl>
                                      </p:cMediaNode>
                                    </p:audio>
                                  </p:subTnLst>
                                </p:cTn>
                              </p:par>
                            </p:childTnLst>
                          </p:cTn>
                        </p:par>
                        <p:par>
                          <p:cTn id="15" fill="hold">
                            <p:stCondLst>
                              <p:cond delay="500"/>
                            </p:stCondLst>
                            <p:childTnLst>
                              <p:par>
                                <p:cTn id="16" presetID="53" presetClass="exit" presetSubtype="32" fill="hold" nodeType="afterEffect">
                                  <p:stCondLst>
                                    <p:cond delay="0"/>
                                  </p:stCondLst>
                                  <p:childTnLst>
                                    <p:anim calcmode="lin" valueType="num">
                                      <p:cBhvr>
                                        <p:cTn id="17" dur="500"/>
                                        <p:tgtEl>
                                          <p:spTgt spid="29"/>
                                        </p:tgtEl>
                                        <p:attrNameLst>
                                          <p:attrName>ppt_w</p:attrName>
                                        </p:attrNameLst>
                                      </p:cBhvr>
                                      <p:tavLst>
                                        <p:tav tm="0">
                                          <p:val>
                                            <p:strVal val="ppt_w"/>
                                          </p:val>
                                        </p:tav>
                                        <p:tav tm="100000">
                                          <p:val>
                                            <p:fltVal val="0"/>
                                          </p:val>
                                        </p:tav>
                                      </p:tavLst>
                                    </p:anim>
                                    <p:anim calcmode="lin" valueType="num">
                                      <p:cBhvr>
                                        <p:cTn id="18" dur="500"/>
                                        <p:tgtEl>
                                          <p:spTgt spid="29"/>
                                        </p:tgtEl>
                                        <p:attrNameLst>
                                          <p:attrName>ppt_h</p:attrName>
                                        </p:attrNameLst>
                                      </p:cBhvr>
                                      <p:tavLst>
                                        <p:tav tm="0">
                                          <p:val>
                                            <p:strVal val="ppt_h"/>
                                          </p:val>
                                        </p:tav>
                                        <p:tav tm="100000">
                                          <p:val>
                                            <p:fltVal val="0"/>
                                          </p:val>
                                        </p:tav>
                                      </p:tavLst>
                                    </p:anim>
                                    <p:animEffect transition="out" filter="fad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childTnLst>
                          </p:cTn>
                        </p:par>
                        <p:par>
                          <p:cTn id="21" fill="hold">
                            <p:stCondLst>
                              <p:cond delay="1000"/>
                            </p:stCondLst>
                            <p:childTnLst>
                              <p:par>
                                <p:cTn id="22" presetID="14" presetClass="exit" presetSubtype="10" fill="hold" grpId="0" nodeType="afterEffect">
                                  <p:stCondLst>
                                    <p:cond delay="0"/>
                                  </p:stCondLst>
                                  <p:childTnLst>
                                    <p:animEffect transition="out" filter="randombar(horizontal)">
                                      <p:cBhvr>
                                        <p:cTn id="23" dur="500"/>
                                        <p:tgtEl>
                                          <p:spTgt spid="50"/>
                                        </p:tgtEl>
                                      </p:cBhvr>
                                    </p:animEffect>
                                    <p:set>
                                      <p:cBhvr>
                                        <p:cTn id="24" dur="1" fill="hold">
                                          <p:stCondLst>
                                            <p:cond delay="499"/>
                                          </p:stCondLst>
                                        </p:cTn>
                                        <p:tgtEl>
                                          <p:spTgt spid="50"/>
                                        </p:tgtEl>
                                        <p:attrNameLst>
                                          <p:attrName>style.visibility</p:attrName>
                                        </p:attrNameLst>
                                      </p:cBhvr>
                                      <p:to>
                                        <p:strVal val="hidden"/>
                                      </p:to>
                                    </p:set>
                                  </p:childTnLst>
                                </p:cTn>
                              </p:par>
                            </p:childTnLst>
                          </p:cTn>
                        </p:par>
                        <p:par>
                          <p:cTn id="25" fill="hold">
                            <p:stCondLst>
                              <p:cond delay="1500"/>
                            </p:stCondLst>
                            <p:childTnLst>
                              <p:par>
                                <p:cTn id="26" presetID="0" presetClass="path" presetSubtype="0" accel="50000" decel="50000" fill="hold" nodeType="afterEffect">
                                  <p:stCondLst>
                                    <p:cond delay="0"/>
                                  </p:stCondLst>
                                  <p:childTnLst>
                                    <p:animMotion origin="layout" path="M 0 0 L 0 0 L 0.0974 -0.01342 C 0.12409 -0.01667 0.15078 -0.01829 0.17748 -0.02222 C 0.19076 -0.0243 0.20404 -0.02917 0.21745 -0.03125 C 0.24245 -0.03495 0.26745 -0.0368 0.29245 -0.04005 L 0.35495 -0.04884 L 0.9349 -0.04444 C 0.97409 -0.04398 0.9944 -0.04051 1.02995 -0.03565 C 1.06459 -0.02454 1.0625 -0.02292 1.10495 -0.02222 L 1.34232 -0.02222 " pathEditMode="relative" ptsTypes="AAAAAAAAAAA">
                                      <p:cBhvr>
                                        <p:cTn id="27" dur="2000" fill="hold"/>
                                        <p:tgtEl>
                                          <p:spTgt spid="38"/>
                                        </p:tgtEl>
                                        <p:attrNameLst>
                                          <p:attrName>ppt_x</p:attrName>
                                          <p:attrName>ppt_y</p:attrName>
                                        </p:attrNameLst>
                                      </p:cBhvr>
                                    </p:animMotion>
                                  </p:childTnLst>
                                </p:cTn>
                              </p:par>
                              <p:par>
                                <p:cTn id="28" presetID="0" presetClass="path" presetSubtype="0" accel="50000" decel="50000" fill="hold" grpId="1" nodeType="withEffect">
                                  <p:stCondLst>
                                    <p:cond delay="0"/>
                                  </p:stCondLst>
                                  <p:childTnLst>
                                    <p:animMotion origin="layout" path="M 0 0 L 0 0 L 0.0974 -0.01342 C 0.12409 -0.01667 0.15078 -0.01829 0.17748 -0.02222 C 0.19076 -0.0243 0.20404 -0.02917 0.21745 -0.03125 C 0.24245 -0.03495 0.26745 -0.0368 0.29245 -0.04005 L 0.35495 -0.04884 L 0.9349 -0.04444 C 0.97409 -0.04398 0.9944 -0.04051 1.02995 -0.03565 C 1.06459 -0.02454 1.0625 -0.02292 1.10495 -0.02222 L 1.34232 -0.02222 " pathEditMode="relative" ptsTypes="AAAAAAAAAAA">
                                      <p:cBhvr>
                                        <p:cTn id="29" dur="2000" fill="hold"/>
                                        <p:tgtEl>
                                          <p:spTgt spid="50"/>
                                        </p:tgtEl>
                                        <p:attrNameLst>
                                          <p:attrName>ppt_x</p:attrName>
                                          <p:attrName>ppt_y</p:attrName>
                                        </p:attrNameLst>
                                      </p:cBhvr>
                                    </p:animMotion>
                                  </p:childTnLst>
                                </p:cTn>
                              </p:par>
                              <p:par>
                                <p:cTn id="30" presetID="0" presetClass="path" presetSubtype="0" accel="50000" decel="50000" fill="hold" nodeType="withEffect">
                                  <p:stCondLst>
                                    <p:cond delay="0"/>
                                  </p:stCondLst>
                                  <p:childTnLst>
                                    <p:animMotion origin="layout" path="M 0 0 L 0 0 L 0.0974 -0.01342 C 0.12409 -0.01667 0.15078 -0.01829 0.17748 -0.02222 C 0.19076 -0.0243 0.20404 -0.02917 0.21745 -0.03125 C 0.24245 -0.03495 0.26745 -0.0368 0.29245 -0.04005 L 0.35495 -0.04884 L 0.9349 -0.04444 C 0.97409 -0.04398 0.9944 -0.04051 1.02995 -0.03565 C 1.06459 -0.02454 1.0625 -0.02292 1.10495 -0.02222 L 1.34232 -0.02222 " pathEditMode="relative" ptsTypes="AAAAAAAAAAA">
                                      <p:cBhvr>
                                        <p:cTn id="31" dur="2000" fill="hold"/>
                                        <p:tgtEl>
                                          <p:spTgt spid="40"/>
                                        </p:tgtEl>
                                        <p:attrNameLst>
                                          <p:attrName>ppt_x</p:attrName>
                                          <p:attrName>ppt_y</p:attrName>
                                        </p:attrNameLst>
                                      </p:cBhvr>
                                    </p:animMotion>
                                  </p:childTnLst>
                                </p:cTn>
                              </p:par>
                              <p:par>
                                <p:cTn id="32" presetID="0" presetClass="path" presetSubtype="0" accel="50000" decel="50000" fill="hold" nodeType="withEffect">
                                  <p:stCondLst>
                                    <p:cond delay="0"/>
                                  </p:stCondLst>
                                  <p:childTnLst>
                                    <p:animMotion origin="layout" path="M 0 0 L 0 0 L 0.0974 -0.01342 C 0.12409 -0.01667 0.15078 -0.01829 0.17748 -0.02222 C 0.19076 -0.0243 0.20404 -0.02917 0.21745 -0.03125 C 0.24245 -0.03495 0.26745 -0.0368 0.29245 -0.04005 L 0.35495 -0.04884 L 0.9349 -0.04444 C 0.97409 -0.04398 0.9944 -0.04051 1.02995 -0.03565 C 1.06459 -0.02454 1.0625 -0.02292 1.10495 -0.02222 L 1.34232 -0.02222 " pathEditMode="relative" ptsTypes="AAAAAAAAAAA">
                                      <p:cBhvr>
                                        <p:cTn id="33" dur="2000" fill="hold"/>
                                        <p:tgtEl>
                                          <p:spTgt spid="41"/>
                                        </p:tgtEl>
                                        <p:attrNameLst>
                                          <p:attrName>ppt_x</p:attrName>
                                          <p:attrName>ppt_y</p:attrName>
                                        </p:attrNameLst>
                                      </p:cBhvr>
                                    </p:animMotion>
                                  </p:childTnLst>
                                </p:cTn>
                              </p:par>
                              <p:par>
                                <p:cTn id="34" presetID="0" presetClass="path" presetSubtype="0" accel="50000" decel="50000" fill="hold" nodeType="withEffect">
                                  <p:stCondLst>
                                    <p:cond delay="0"/>
                                  </p:stCondLst>
                                  <p:childTnLst>
                                    <p:animMotion origin="layout" path="M 0 0 L 0 0 L 0.0974 -0.01342 C 0.12409 -0.01667 0.15078 -0.01829 0.17748 -0.02222 C 0.19076 -0.0243 0.20404 -0.02917 0.21745 -0.03125 C 0.24245 -0.03495 0.26745 -0.0368 0.29245 -0.04005 L 0.35495 -0.04884 L 0.9349 -0.04444 C 0.97409 -0.04398 0.9944 -0.04051 1.02995 -0.03565 C 1.06459 -0.02454 1.0625 -0.02292 1.10495 -0.02222 L 1.34232 -0.02222 " pathEditMode="relative" ptsTypes="AAAAAAAAAAA">
                                      <p:cBhvr>
                                        <p:cTn id="35" dur="2000" fill="hold"/>
                                        <p:tgtEl>
                                          <p:spTgt spid="53"/>
                                        </p:tgtEl>
                                        <p:attrNameLst>
                                          <p:attrName>ppt_x</p:attrName>
                                          <p:attrName>ppt_y</p:attrName>
                                        </p:attrNameLst>
                                      </p:cBhvr>
                                    </p:animMotion>
                                  </p:childTnLst>
                                </p:cTn>
                              </p:par>
                              <p:par>
                                <p:cTn id="36" presetID="0" presetClass="path" presetSubtype="0" accel="50000" decel="50000" fill="hold" nodeType="withEffect">
                                  <p:stCondLst>
                                    <p:cond delay="0"/>
                                  </p:stCondLst>
                                  <p:childTnLst>
                                    <p:animMotion origin="layout" path="M 0 0 L 0 0 L 0.0974 -0.01342 C 0.12409 -0.01667 0.15078 -0.01829 0.17748 -0.02222 C 0.19076 -0.0243 0.20404 -0.02917 0.21745 -0.03125 C 0.24245 -0.03495 0.26745 -0.0368 0.29245 -0.04005 L 0.35495 -0.04884 L 0.9349 -0.04444 C 0.97409 -0.04398 0.9944 -0.04051 1.02995 -0.03565 C 1.06459 -0.02454 1.0625 -0.02292 1.10495 -0.02222 L 1.34232 -0.02222 " pathEditMode="relative" ptsTypes="AAAAAAAAAAA">
                                      <p:cBhvr>
                                        <p:cTn id="37" dur="2000" fill="hold"/>
                                        <p:tgtEl>
                                          <p:spTgt spid="54"/>
                                        </p:tgtEl>
                                        <p:attrNameLst>
                                          <p:attrName>ppt_x</p:attrName>
                                          <p:attrName>ppt_y</p:attrName>
                                        </p:attrNameLst>
                                      </p:cBhvr>
                                    </p:animMotion>
                                  </p:childTnLst>
                                </p:cTn>
                              </p:par>
                              <p:par>
                                <p:cTn id="38" presetID="0" presetClass="path" presetSubtype="0" accel="50000" decel="50000" fill="hold" nodeType="withEffect">
                                  <p:stCondLst>
                                    <p:cond delay="0"/>
                                  </p:stCondLst>
                                  <p:childTnLst>
                                    <p:animMotion origin="layout" path="M 0 0 L 0 0 L 0.0974 -0.01342 C 0.12409 -0.01667 0.15078 -0.01829 0.17748 -0.02222 C 0.19076 -0.0243 0.20404 -0.02917 0.21745 -0.03125 C 0.24245 -0.03495 0.26745 -0.0368 0.29245 -0.04005 L 0.35495 -0.04884 L 0.9349 -0.04444 C 0.97409 -0.04398 0.9944 -0.04051 1.02995 -0.03565 C 1.06459 -0.02454 1.0625 -0.02292 1.10495 -0.02222 L 1.34232 -0.02222 " pathEditMode="relative" ptsTypes="AAAAAAAAAAA">
                                      <p:cBhvr>
                                        <p:cTn id="39" dur="2000" fill="hold"/>
                                        <p:tgtEl>
                                          <p:spTgt spid="55"/>
                                        </p:tgtEl>
                                        <p:attrNameLst>
                                          <p:attrName>ppt_x</p:attrName>
                                          <p:attrName>ppt_y</p:attrName>
                                        </p:attrNameLst>
                                      </p:cBhvr>
                                    </p:animMotion>
                                  </p:childTnLst>
                                </p:cTn>
                              </p:par>
                              <p:par>
                                <p:cTn id="40" presetID="1" presetClass="mediacall" presetSubtype="0" fill="hold" nodeType="withEffect">
                                  <p:stCondLst>
                                    <p:cond delay="0"/>
                                  </p:stCondLst>
                                  <p:childTnLst>
                                    <p:cmd type="call" cmd="playFrom(0.0)">
                                      <p:cBhvr>
                                        <p:cTn id="41" dur="679" fill="hold"/>
                                        <p:tgtEl>
                                          <p:spTgt spid="39"/>
                                        </p:tgtEl>
                                      </p:cBhvr>
                                    </p:cmd>
                                  </p:childTnLst>
                                </p:cTn>
                              </p:par>
                              <p:par>
                                <p:cTn id="42" presetID="10" presetClass="entr" presetSubtype="0" fill="hold"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5" fill="hold" display="0">
                  <p:stCondLst>
                    <p:cond delay="indefinite"/>
                  </p:stCondLst>
                  <p:endCondLst>
                    <p:cond evt="onStopAudio" delay="0">
                      <p:tgtEl>
                        <p:sldTgt/>
                      </p:tgtEl>
                    </p:cond>
                  </p:endCondLst>
                </p:cTn>
                <p:tgtEl>
                  <p:spTgt spid="39"/>
                </p:tgtEl>
              </p:cMediaNode>
            </p:audio>
          </p:childTnLst>
        </p:cTn>
      </p:par>
    </p:tnLst>
    <p:bldLst>
      <p:bldP spid="50" grpId="0" animBg="1"/>
      <p:bldP spid="50" grpId="1" animBg="1"/>
    </p:bldLst>
  </p:timing>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9" name="Picture 58"/>
          <p:cNvPicPr>
            <a:picLocks noChangeAspect="1"/>
          </p:cNvPicPr>
          <p:nvPr/>
        </p:nvPicPr>
        <p:blipFill rotWithShape="1">
          <a:blip r:embed="rId5"/>
          <a:srcRect t="10261" b="2462"/>
          <a:stretch>
            <a:fillRect/>
          </a:stretch>
        </p:blipFill>
        <p:spPr>
          <a:xfrm>
            <a:off x="0" y="0"/>
            <a:ext cx="9144000" cy="5143500"/>
          </a:xfrm>
          <a:prstGeom prst="rect">
            <a:avLst/>
          </a:prstGeom>
        </p:spPr>
      </p:pic>
      <p:pic>
        <p:nvPicPr>
          <p:cNvPr id="60" name="Picture 59"/>
          <p:cNvPicPr>
            <a:picLocks noChangeAspect="1"/>
          </p:cNvPicPr>
          <p:nvPr/>
        </p:nvPicPr>
        <p:blipFill>
          <a:blip r:embed="rId6"/>
          <a:stretch>
            <a:fillRect/>
          </a:stretch>
        </p:blipFill>
        <p:spPr>
          <a:xfrm>
            <a:off x="4254346" y="959478"/>
            <a:ext cx="4795253" cy="3060341"/>
          </a:xfrm>
          <a:prstGeom prst="rect">
            <a:avLst/>
          </a:prstGeom>
        </p:spPr>
      </p:pic>
      <p:pic>
        <p:nvPicPr>
          <p:cNvPr id="21"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23993" t="5328" r="18159"/>
          <a:stretch>
            <a:fillRect/>
          </a:stretch>
        </p:blipFill>
        <p:spPr bwMode="auto">
          <a:xfrm>
            <a:off x="5946493" y="2422003"/>
            <a:ext cx="1131139" cy="185119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2" name="Picture 4" descr="Niña Vietnamita Con Pelo Largo Y Sombrero De Paja Durante El Festival De  Primavera, Festival De Primavera De Vietnam, Dinero, Encantador PNG y PSD  para Descargar Gratis | Pngtre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7813" b="95625" l="10000" r="90000">
                        <a14:foregroundMark x1="54688" y1="7813" x2="54844" y2="14531"/>
                        <a14:foregroundMark x1="48750" y1="91875" x2="48281" y2="95469"/>
                        <a14:foregroundMark x1="54688" y1="95313" x2="55000" y2="95625"/>
                      </a14:backgroundRemoval>
                    </a14:imgEffect>
                  </a14:imgLayer>
                </a14:imgProps>
              </a:ext>
              <a:ext uri="{28A0092B-C50C-407E-A947-70E740481C1C}">
                <a14:useLocalDpi xmlns:a14="http://schemas.microsoft.com/office/drawing/2010/main" val="0"/>
              </a:ext>
            </a:extLst>
          </a:blip>
          <a:srcRect l="25283" r="18381"/>
          <a:stretch>
            <a:fillRect/>
          </a:stretch>
        </p:blipFill>
        <p:spPr bwMode="auto">
          <a:xfrm>
            <a:off x="7915134" y="1943312"/>
            <a:ext cx="1220058" cy="2165685"/>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rotWithShape="1">
          <a:blip r:embed="rId11">
            <a:extLst>
              <a:ext uri="{28A0092B-C50C-407E-A947-70E740481C1C}">
                <a14:useLocalDpi xmlns:a14="http://schemas.microsoft.com/office/drawing/2010/main" val="0"/>
              </a:ext>
            </a:extLst>
          </a:blip>
          <a:srcRect l="20716" t="17489" r="31028" b="2624"/>
          <a:stretch>
            <a:fillRect/>
          </a:stretch>
        </p:blipFill>
        <p:spPr>
          <a:xfrm>
            <a:off x="6757952" y="1943312"/>
            <a:ext cx="1322417" cy="2189236"/>
          </a:xfrm>
          <a:prstGeom prst="rect">
            <a:avLst/>
          </a:prstGeom>
          <a:effectLst>
            <a:outerShdw blurRad="50800" dist="38100" dir="2700000" algn="tl" rotWithShape="0">
              <a:prstClr val="black">
                <a:alpha val="40000"/>
              </a:prstClr>
            </a:outerShdw>
          </a:effectLst>
        </p:spPr>
      </p:pic>
      <p:pic>
        <p:nvPicPr>
          <p:cNvPr id="28"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2006441" y="-749141"/>
            <a:ext cx="365522" cy="365522"/>
          </a:xfrm>
          <a:prstGeom prst="rect">
            <a:avLst/>
          </a:prstGeom>
        </p:spPr>
      </p:pic>
      <p:pic>
        <p:nvPicPr>
          <p:cNvPr id="30" name="Picture 29"/>
          <p:cNvPicPr>
            <a:picLocks noChangeAspect="1"/>
          </p:cNvPicPr>
          <p:nvPr/>
        </p:nvPicPr>
        <p:blipFill>
          <a:blip r:embed="rId13"/>
          <a:stretch>
            <a:fillRect/>
          </a:stretch>
        </p:blipFill>
        <p:spPr>
          <a:xfrm>
            <a:off x="-6879036" y="2489649"/>
            <a:ext cx="6457736" cy="2537890"/>
          </a:xfrm>
          <a:prstGeom prst="rect">
            <a:avLst/>
          </a:prstGeom>
        </p:spPr>
      </p:pic>
      <p:pic>
        <p:nvPicPr>
          <p:cNvPr id="31" name="Picture 6" descr="Vietnamese Boy PNG Images | Vector and PSD Files | Free Download on Pngtree"/>
          <p:cNvPicPr>
            <a:picLocks noChangeAspect="1" noChangeArrowheads="1"/>
          </p:cNvPicPr>
          <p:nvPr/>
        </p:nvPicPr>
        <p:blipFill rotWithShape="1">
          <a:blip r:embed="rId14">
            <a:extLst>
              <a:ext uri="{BEBA8EAE-BF5A-486C-A8C5-ECC9F3942E4B}">
                <a14:imgProps xmlns:a14="http://schemas.microsoft.com/office/drawing/2010/main">
                  <a14:imgLayer r:embed="rId15">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4859" t="4291" r="34347" b="56686"/>
          <a:stretch>
            <a:fillRect/>
          </a:stretch>
        </p:blipFill>
        <p:spPr bwMode="auto">
          <a:xfrm>
            <a:off x="-3368199" y="3076850"/>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8" descr="穿着红色传统服装抱着西瓜的越南男生素材图片免费下载_高清psd_千库网(图片编号13299452)"/>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37017" r="38605" b="69157"/>
          <a:stretch>
            <a:fillRect/>
          </a:stretch>
        </p:blipFill>
        <p:spPr bwMode="auto">
          <a:xfrm>
            <a:off x="-2815748" y="3080749"/>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Vietnamese Traditional Costumes Templates Cute Kids Icons"/>
          <p:cNvPicPr>
            <a:picLocks noChangeAspect="1" noChangeArrowheads="1"/>
          </p:cNvPicPr>
          <p:nvPr/>
        </p:nvPicPr>
        <p:blipFill rotWithShape="1">
          <a:blip r:embed="rId18">
            <a:clrChange>
              <a:clrFrom>
                <a:srgbClr val="FEFEFE"/>
              </a:clrFrom>
              <a:clrTo>
                <a:srgbClr val="FEFEFE">
                  <a:alpha val="0"/>
                </a:srgbClr>
              </a:clrTo>
            </a:clrChange>
            <a:extLst>
              <a:ext uri="{BEBA8EAE-BF5A-486C-A8C5-ECC9F3942E4B}">
                <a14:imgProps xmlns:a14="http://schemas.microsoft.com/office/drawing/2010/main">
                  <a14:imgLayer r:embed="rId19">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7436" t="1724" r="60892" b="71134"/>
          <a:stretch>
            <a:fillRect/>
          </a:stretch>
        </p:blipFill>
        <p:spPr bwMode="auto">
          <a:xfrm>
            <a:off x="-4458114" y="3116222"/>
            <a:ext cx="474892" cy="545009"/>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p:cNvPicPr>
            <a:picLocks noChangeAspect="1"/>
          </p:cNvPicPr>
          <p:nvPr/>
        </p:nvPicPr>
        <p:blipFill rotWithShape="1">
          <a:blip r:embed="rId20">
            <a:extLst>
              <a:ext uri="{BEBA8EAE-BF5A-486C-A8C5-ECC9F3942E4B}">
                <a14:imgProps xmlns:a14="http://schemas.microsoft.com/office/drawing/2010/main">
                  <a14:imgLayer r:embed="rId21">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rcRect l="11950" r="4673" b="43450"/>
          <a:stretch>
            <a:fillRect/>
          </a:stretch>
        </p:blipFill>
        <p:spPr>
          <a:xfrm>
            <a:off x="-4999079" y="3192371"/>
            <a:ext cx="449684" cy="468861"/>
          </a:xfrm>
          <a:prstGeom prst="rect">
            <a:avLst/>
          </a:prstGeom>
        </p:spPr>
      </p:pic>
      <p:pic>
        <p:nvPicPr>
          <p:cNvPr id="35" name="Picture 2" descr="Vietnamese Traditional Costumes Templates Cute Kids Icons"/>
          <p:cNvPicPr>
            <a:picLocks noChangeAspect="1" noChangeArrowheads="1"/>
          </p:cNvPicPr>
          <p:nvPr/>
        </p:nvPicPr>
        <p:blipFill rotWithShape="1">
          <a:blip r:embed="rId22">
            <a:clrChange>
              <a:clrFrom>
                <a:srgbClr val="FFFFFF"/>
              </a:clrFrom>
              <a:clrTo>
                <a:srgbClr val="FFFFFF">
                  <a:alpha val="0"/>
                </a:srgbClr>
              </a:clrTo>
            </a:clrChange>
            <a:extLst>
              <a:ext uri="{BEBA8EAE-BF5A-486C-A8C5-ECC9F3942E4B}">
                <a14:imgProps xmlns:a14="http://schemas.microsoft.com/office/drawing/2010/main">
                  <a14:imgLayer r:embed="rId19">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63027" t="51502" r="4905" b="22396"/>
          <a:stretch>
            <a:fillRect/>
          </a:stretch>
        </p:blipFill>
        <p:spPr bwMode="auto">
          <a:xfrm>
            <a:off x="-3909166" y="3152270"/>
            <a:ext cx="466911" cy="50896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30182" t="5328" r="27990" b="48127"/>
          <a:stretch>
            <a:fillRect/>
          </a:stretch>
        </p:blipFill>
        <p:spPr bwMode="auto">
          <a:xfrm>
            <a:off x="-6620038" y="3165516"/>
            <a:ext cx="453190" cy="50428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2" name="Picture 4" descr="Niña Vietnamita Con Pelo Largo Y Sombrero De Paja Durante El Festival De  Primavera, Festival De Primavera De Vietnam, Dinero, Encantador PNG y PSD  para Descargar Gratis | Pngtre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7813" b="95625" l="10000" r="90000">
                        <a14:foregroundMark x1="54688" y1="7813" x2="54844" y2="14531"/>
                        <a14:foregroundMark x1="48750" y1="91875" x2="48281" y2="95469"/>
                        <a14:foregroundMark x1="54688" y1="95313" x2="55000" y2="95625"/>
                      </a14:backgroundRemoval>
                    </a14:imgEffect>
                  </a14:imgLayer>
                </a14:imgProps>
              </a:ext>
              <a:ext uri="{28A0092B-C50C-407E-A947-70E740481C1C}">
                <a14:useLocalDpi xmlns:a14="http://schemas.microsoft.com/office/drawing/2010/main" val="0"/>
              </a:ext>
            </a:extLst>
          </a:blip>
          <a:srcRect l="34399" r="26478" b="49497"/>
          <a:stretch>
            <a:fillRect/>
          </a:stretch>
        </p:blipFill>
        <p:spPr bwMode="auto">
          <a:xfrm>
            <a:off x="-5527589" y="3080750"/>
            <a:ext cx="449685" cy="58048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3" name="Picture 52"/>
          <p:cNvPicPr>
            <a:picLocks noChangeAspect="1"/>
          </p:cNvPicPr>
          <p:nvPr/>
        </p:nvPicPr>
        <p:blipFill rotWithShape="1">
          <a:blip r:embed="rId23">
            <a:extLst>
              <a:ext uri="{28A0092B-C50C-407E-A947-70E740481C1C}">
                <a14:useLocalDpi xmlns:a14="http://schemas.microsoft.com/office/drawing/2010/main" val="0"/>
              </a:ext>
            </a:extLst>
          </a:blip>
          <a:srcRect l="30857" t="26998" r="39592" b="33100"/>
          <a:stretch>
            <a:fillRect/>
          </a:stretch>
        </p:blipFill>
        <p:spPr>
          <a:xfrm>
            <a:off x="-6072061" y="3063919"/>
            <a:ext cx="448715" cy="605884"/>
          </a:xfrm>
          <a:prstGeom prst="rect">
            <a:avLst/>
          </a:prstGeom>
          <a:effectLst>
            <a:outerShdw blurRad="50800" dist="38100" dir="2700000" algn="tl" rotWithShape="0">
              <a:prstClr val="black">
                <a:alpha val="40000"/>
              </a:prstClr>
            </a:outerShdw>
          </a:effectLst>
        </p:spPr>
      </p:pic>
      <p:sp>
        <p:nvSpPr>
          <p:cNvPr id="54" name="Rectangle 3"/>
          <p:cNvSpPr/>
          <p:nvPr/>
        </p:nvSpPr>
        <p:spPr>
          <a:xfrm>
            <a:off x="-6620037" y="3072493"/>
            <a:ext cx="461170" cy="597311"/>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40005" y="0"/>
                </a:moveTo>
                <a:lnTo>
                  <a:pt x="882777" y="0"/>
                </a:lnTo>
                <a:lnTo>
                  <a:pt x="840867" y="1133856"/>
                </a:lnTo>
                <a:lnTo>
                  <a:pt x="0" y="1143381"/>
                </a:lnTo>
                <a:lnTo>
                  <a:pt x="4000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5" name="Rectangle 3"/>
          <p:cNvSpPr/>
          <p:nvPr/>
        </p:nvSpPr>
        <p:spPr>
          <a:xfrm>
            <a:off x="-6080041" y="3072493"/>
            <a:ext cx="461170" cy="597311"/>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40005" y="0"/>
                </a:moveTo>
                <a:lnTo>
                  <a:pt x="882777" y="0"/>
                </a:lnTo>
                <a:lnTo>
                  <a:pt x="840867" y="1133856"/>
                </a:lnTo>
                <a:lnTo>
                  <a:pt x="0" y="1143381"/>
                </a:lnTo>
                <a:lnTo>
                  <a:pt x="4000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6" name="Rectangle 3"/>
          <p:cNvSpPr/>
          <p:nvPr/>
        </p:nvSpPr>
        <p:spPr>
          <a:xfrm>
            <a:off x="-5532064" y="3063920"/>
            <a:ext cx="461170" cy="597311"/>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2095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20955 w 882777"/>
              <a:gd name="connsiteY4-100" fmla="*/ 1905 h 1143381"/>
              <a:gd name="connsiteX0-101" fmla="*/ 20955 w 882777"/>
              <a:gd name="connsiteY0-102" fmla="*/ 1905 h 1143381"/>
              <a:gd name="connsiteX1-103" fmla="*/ 882777 w 882777"/>
              <a:gd name="connsiteY1-104" fmla="*/ 0 h 1143381"/>
              <a:gd name="connsiteX2-105" fmla="*/ 856107 w 882777"/>
              <a:gd name="connsiteY2-106" fmla="*/ 1130046 h 1143381"/>
              <a:gd name="connsiteX3-107" fmla="*/ 0 w 882777"/>
              <a:gd name="connsiteY3-108" fmla="*/ 1143381 h 1143381"/>
              <a:gd name="connsiteX4-109" fmla="*/ 2095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20955" y="1905"/>
                </a:moveTo>
                <a:lnTo>
                  <a:pt x="882777" y="0"/>
                </a:lnTo>
                <a:lnTo>
                  <a:pt x="856107" y="1130046"/>
                </a:lnTo>
                <a:lnTo>
                  <a:pt x="0" y="1143381"/>
                </a:lnTo>
                <a:lnTo>
                  <a:pt x="2095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57" name="Picture 56">
            <a:hlinkClick r:id="" action="ppaction://hlinkshowjump?jump=nextslide"/>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8000728" y="1045472"/>
            <a:ext cx="1048871" cy="103653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79" fill="hold"/>
                                        <p:tgtEl>
                                          <p:spTgt spid="28"/>
                                        </p:tgtEl>
                                      </p:cBhvr>
                                    </p:cmd>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1"/>
                                        </p:tgtEl>
                                        <p:attrNameLst>
                                          <p:attrName>r</p:attrName>
                                        </p:attrNameLst>
                                      </p:cBhvr>
                                    </p:animRot>
                                    <p:animRot by="-240000">
                                      <p:cBhvr>
                                        <p:cTn id="9" dur="200" fill="hold">
                                          <p:stCondLst>
                                            <p:cond delay="200"/>
                                          </p:stCondLst>
                                        </p:cTn>
                                        <p:tgtEl>
                                          <p:spTgt spid="21"/>
                                        </p:tgtEl>
                                        <p:attrNameLst>
                                          <p:attrName>r</p:attrName>
                                        </p:attrNameLst>
                                      </p:cBhvr>
                                    </p:animRot>
                                    <p:animRot by="240000">
                                      <p:cBhvr>
                                        <p:cTn id="10" dur="200" fill="hold">
                                          <p:stCondLst>
                                            <p:cond delay="400"/>
                                          </p:stCondLst>
                                        </p:cTn>
                                        <p:tgtEl>
                                          <p:spTgt spid="21"/>
                                        </p:tgtEl>
                                        <p:attrNameLst>
                                          <p:attrName>r</p:attrName>
                                        </p:attrNameLst>
                                      </p:cBhvr>
                                    </p:animRot>
                                    <p:animRot by="-240000">
                                      <p:cBhvr>
                                        <p:cTn id="11" dur="200" fill="hold">
                                          <p:stCondLst>
                                            <p:cond delay="600"/>
                                          </p:stCondLst>
                                        </p:cTn>
                                        <p:tgtEl>
                                          <p:spTgt spid="21"/>
                                        </p:tgtEl>
                                        <p:attrNameLst>
                                          <p:attrName>r</p:attrName>
                                        </p:attrNameLst>
                                      </p:cBhvr>
                                    </p:animRot>
                                    <p:animRot by="120000">
                                      <p:cBhvr>
                                        <p:cTn id="12" dur="200" fill="hold">
                                          <p:stCondLst>
                                            <p:cond delay="800"/>
                                          </p:stCondLst>
                                        </p:cTn>
                                        <p:tgtEl>
                                          <p:spTgt spid="21"/>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3"/>
                                        </p:tgtEl>
                                        <p:attrNameLst>
                                          <p:attrName>r</p:attrName>
                                        </p:attrNameLst>
                                      </p:cBhvr>
                                    </p:animRot>
                                    <p:animRot by="-240000">
                                      <p:cBhvr>
                                        <p:cTn id="15" dur="200" fill="hold">
                                          <p:stCondLst>
                                            <p:cond delay="200"/>
                                          </p:stCondLst>
                                        </p:cTn>
                                        <p:tgtEl>
                                          <p:spTgt spid="3"/>
                                        </p:tgtEl>
                                        <p:attrNameLst>
                                          <p:attrName>r</p:attrName>
                                        </p:attrNameLst>
                                      </p:cBhvr>
                                    </p:animRot>
                                    <p:animRot by="240000">
                                      <p:cBhvr>
                                        <p:cTn id="16" dur="200" fill="hold">
                                          <p:stCondLst>
                                            <p:cond delay="400"/>
                                          </p:stCondLst>
                                        </p:cTn>
                                        <p:tgtEl>
                                          <p:spTgt spid="3"/>
                                        </p:tgtEl>
                                        <p:attrNameLst>
                                          <p:attrName>r</p:attrName>
                                        </p:attrNameLst>
                                      </p:cBhvr>
                                    </p:animRot>
                                    <p:animRot by="-240000">
                                      <p:cBhvr>
                                        <p:cTn id="17" dur="200" fill="hold">
                                          <p:stCondLst>
                                            <p:cond delay="600"/>
                                          </p:stCondLst>
                                        </p:cTn>
                                        <p:tgtEl>
                                          <p:spTgt spid="3"/>
                                        </p:tgtEl>
                                        <p:attrNameLst>
                                          <p:attrName>r</p:attrName>
                                        </p:attrNameLst>
                                      </p:cBhvr>
                                    </p:animRot>
                                    <p:animRot by="120000">
                                      <p:cBhvr>
                                        <p:cTn id="18" dur="200" fill="hold">
                                          <p:stCondLst>
                                            <p:cond delay="800"/>
                                          </p:stCondLst>
                                        </p:cTn>
                                        <p:tgtEl>
                                          <p:spTgt spid="3"/>
                                        </p:tgtEl>
                                        <p:attrNameLst>
                                          <p:attrName>r</p:attrName>
                                        </p:attrNameLst>
                                      </p:cBhvr>
                                    </p:animRot>
                                  </p:childTnLst>
                                </p:cTn>
                              </p:par>
                              <p:par>
                                <p:cTn id="19" presetID="32" presetClass="emph" presetSubtype="0" repeatCount="indefinite" fill="hold" nodeType="withEffect">
                                  <p:stCondLst>
                                    <p:cond delay="0"/>
                                  </p:stCondLst>
                                  <p:childTnLst>
                                    <p:animRot by="120000">
                                      <p:cBhvr>
                                        <p:cTn id="20" dur="100" fill="hold">
                                          <p:stCondLst>
                                            <p:cond delay="0"/>
                                          </p:stCondLst>
                                        </p:cTn>
                                        <p:tgtEl>
                                          <p:spTgt spid="22"/>
                                        </p:tgtEl>
                                        <p:attrNameLst>
                                          <p:attrName>r</p:attrName>
                                        </p:attrNameLst>
                                      </p:cBhvr>
                                    </p:animRot>
                                    <p:animRot by="-240000">
                                      <p:cBhvr>
                                        <p:cTn id="21" dur="200" fill="hold">
                                          <p:stCondLst>
                                            <p:cond delay="200"/>
                                          </p:stCondLst>
                                        </p:cTn>
                                        <p:tgtEl>
                                          <p:spTgt spid="22"/>
                                        </p:tgtEl>
                                        <p:attrNameLst>
                                          <p:attrName>r</p:attrName>
                                        </p:attrNameLst>
                                      </p:cBhvr>
                                    </p:animRot>
                                    <p:animRot by="240000">
                                      <p:cBhvr>
                                        <p:cTn id="22" dur="200" fill="hold">
                                          <p:stCondLst>
                                            <p:cond delay="400"/>
                                          </p:stCondLst>
                                        </p:cTn>
                                        <p:tgtEl>
                                          <p:spTgt spid="22"/>
                                        </p:tgtEl>
                                        <p:attrNameLst>
                                          <p:attrName>r</p:attrName>
                                        </p:attrNameLst>
                                      </p:cBhvr>
                                    </p:animRot>
                                    <p:animRot by="-240000">
                                      <p:cBhvr>
                                        <p:cTn id="23" dur="200" fill="hold">
                                          <p:stCondLst>
                                            <p:cond delay="600"/>
                                          </p:stCondLst>
                                        </p:cTn>
                                        <p:tgtEl>
                                          <p:spTgt spid="22"/>
                                        </p:tgtEl>
                                        <p:attrNameLst>
                                          <p:attrName>r</p:attrName>
                                        </p:attrNameLst>
                                      </p:cBhvr>
                                    </p:animRot>
                                    <p:animRot by="120000">
                                      <p:cBhvr>
                                        <p:cTn id="24" dur="200" fill="hold">
                                          <p:stCondLst>
                                            <p:cond delay="800"/>
                                          </p:stCondLst>
                                        </p:cTn>
                                        <p:tgtEl>
                                          <p:spTgt spid="22"/>
                                        </p:tgtEl>
                                        <p:attrNameLst>
                                          <p:attrName>r</p:attrName>
                                        </p:attrNameLst>
                                      </p:cBhvr>
                                    </p:animRot>
                                  </p:childTnLst>
                                </p:cTn>
                              </p:par>
                              <p:par>
                                <p:cTn id="25" presetID="8" presetClass="emph" presetSubtype="0" repeatCount="indefinite" autoRev="1" fill="hold" nodeType="withEffect">
                                  <p:stCondLst>
                                    <p:cond delay="0"/>
                                  </p:stCondLst>
                                  <p:childTnLst>
                                    <p:animRot by="60000">
                                      <p:cBhvr>
                                        <p:cTn id="26" dur="500" fill="hold"/>
                                        <p:tgtEl>
                                          <p:spTgt spid="30"/>
                                        </p:tgtEl>
                                        <p:attrNameLst>
                                          <p:attrName>r</p:attrName>
                                        </p:attrNameLst>
                                      </p:cBhvr>
                                    </p:animRot>
                                  </p:childTnLst>
                                </p:cTn>
                              </p:par>
                              <p:par>
                                <p:cTn id="27" presetID="42" presetClass="path" presetSubtype="0" accel="50000" decel="50000" fill="hold" nodeType="withEffect">
                                  <p:stCondLst>
                                    <p:cond delay="0"/>
                                  </p:stCondLst>
                                  <p:childTnLst>
                                    <p:animMotion origin="layout" path="M -1.25E-6 2.96296E-6 L 0.77175 -0.00625 " pathEditMode="relative" rAng="0" ptsTypes="AA">
                                      <p:cBhvr>
                                        <p:cTn id="28" dur="2000" fill="hold"/>
                                        <p:tgtEl>
                                          <p:spTgt spid="30"/>
                                        </p:tgtEl>
                                        <p:attrNameLst>
                                          <p:attrName>ppt_x</p:attrName>
                                          <p:attrName>ppt_y</p:attrName>
                                        </p:attrNameLst>
                                      </p:cBhvr>
                                      <p:rCtr x="38594" y="-324"/>
                                    </p:animMotion>
                                  </p:childTnLst>
                                </p:cTn>
                              </p:par>
                              <p:par>
                                <p:cTn id="29" presetID="8" presetClass="emph" presetSubtype="0" repeatCount="indefinite" autoRev="1" fill="hold" nodeType="withEffect">
                                  <p:stCondLst>
                                    <p:cond delay="0"/>
                                  </p:stCondLst>
                                  <p:childTnLst>
                                    <p:animRot by="60000">
                                      <p:cBhvr>
                                        <p:cTn id="30" dur="500" fill="hold"/>
                                        <p:tgtEl>
                                          <p:spTgt spid="32"/>
                                        </p:tgtEl>
                                        <p:attrNameLst>
                                          <p:attrName>r</p:attrName>
                                        </p:attrNameLst>
                                      </p:cBhvr>
                                    </p:animRot>
                                  </p:childTnLst>
                                </p:cTn>
                              </p:par>
                              <p:par>
                                <p:cTn id="31" presetID="42" presetClass="path" presetSubtype="0" accel="50000" decel="50000" fill="hold" nodeType="withEffect">
                                  <p:stCondLst>
                                    <p:cond delay="0"/>
                                  </p:stCondLst>
                                  <p:childTnLst>
                                    <p:animMotion origin="layout" path="M 2.29167E-6 2.96296E-6 L 0.77174 -0.00625 " pathEditMode="relative" rAng="0" ptsTypes="AA">
                                      <p:cBhvr>
                                        <p:cTn id="32" dur="2000" fill="hold"/>
                                        <p:tgtEl>
                                          <p:spTgt spid="32"/>
                                        </p:tgtEl>
                                        <p:attrNameLst>
                                          <p:attrName>ppt_x</p:attrName>
                                          <p:attrName>ppt_y</p:attrName>
                                        </p:attrNameLst>
                                      </p:cBhvr>
                                      <p:rCtr x="38581" y="-324"/>
                                    </p:animMotion>
                                  </p:childTnLst>
                                </p:cTn>
                              </p:par>
                              <p:par>
                                <p:cTn id="33" presetID="8" presetClass="emph" presetSubtype="0" repeatCount="indefinite" autoRev="1" fill="hold" nodeType="withEffect">
                                  <p:stCondLst>
                                    <p:cond delay="0"/>
                                  </p:stCondLst>
                                  <p:childTnLst>
                                    <p:animRot by="60000">
                                      <p:cBhvr>
                                        <p:cTn id="34" dur="500" fill="hold"/>
                                        <p:tgtEl>
                                          <p:spTgt spid="31"/>
                                        </p:tgtEl>
                                        <p:attrNameLst>
                                          <p:attrName>r</p:attrName>
                                        </p:attrNameLst>
                                      </p:cBhvr>
                                    </p:animRot>
                                  </p:childTnLst>
                                </p:cTn>
                              </p:par>
                              <p:par>
                                <p:cTn id="35" presetID="42" presetClass="path" presetSubtype="0" accel="50000" decel="50000" fill="hold" nodeType="withEffect">
                                  <p:stCondLst>
                                    <p:cond delay="0"/>
                                  </p:stCondLst>
                                  <p:childTnLst>
                                    <p:animMotion origin="layout" path="M -1.04167E-6 -1.11111E-6 L 0.77175 -0.00625 " pathEditMode="relative" rAng="0" ptsTypes="AA">
                                      <p:cBhvr>
                                        <p:cTn id="36" dur="2000" fill="hold"/>
                                        <p:tgtEl>
                                          <p:spTgt spid="31"/>
                                        </p:tgtEl>
                                        <p:attrNameLst>
                                          <p:attrName>ppt_x</p:attrName>
                                          <p:attrName>ppt_y</p:attrName>
                                        </p:attrNameLst>
                                      </p:cBhvr>
                                      <p:rCtr x="38581" y="-324"/>
                                    </p:animMotion>
                                  </p:childTnLst>
                                </p:cTn>
                              </p:par>
                              <p:par>
                                <p:cTn id="37" presetID="8" presetClass="emph" presetSubtype="0" repeatCount="indefinite" autoRev="1" fill="hold" nodeType="withEffect">
                                  <p:stCondLst>
                                    <p:cond delay="0"/>
                                  </p:stCondLst>
                                  <p:childTnLst>
                                    <p:animRot by="60000">
                                      <p:cBhvr>
                                        <p:cTn id="38" dur="500" fill="hold"/>
                                        <p:tgtEl>
                                          <p:spTgt spid="35"/>
                                        </p:tgtEl>
                                        <p:attrNameLst>
                                          <p:attrName>r</p:attrName>
                                        </p:attrNameLst>
                                      </p:cBhvr>
                                    </p:animRot>
                                  </p:childTnLst>
                                </p:cTn>
                              </p:par>
                              <p:par>
                                <p:cTn id="39" presetID="42" presetClass="path" presetSubtype="0" accel="50000" decel="50000" fill="hold" nodeType="withEffect">
                                  <p:stCondLst>
                                    <p:cond delay="0"/>
                                  </p:stCondLst>
                                  <p:childTnLst>
                                    <p:animMotion origin="layout" path="M -1.04167E-6 -1.11111E-6 L 0.77175 -0.00625 " pathEditMode="relative" rAng="0" ptsTypes="AA">
                                      <p:cBhvr>
                                        <p:cTn id="40" dur="2000" fill="hold"/>
                                        <p:tgtEl>
                                          <p:spTgt spid="35"/>
                                        </p:tgtEl>
                                        <p:attrNameLst>
                                          <p:attrName>ppt_x</p:attrName>
                                          <p:attrName>ppt_y</p:attrName>
                                        </p:attrNameLst>
                                      </p:cBhvr>
                                      <p:rCtr x="38581" y="-324"/>
                                    </p:animMotion>
                                  </p:childTnLst>
                                </p:cTn>
                              </p:par>
                              <p:par>
                                <p:cTn id="41" presetID="8" presetClass="emph" presetSubtype="0" repeatCount="indefinite" autoRev="1" fill="hold" nodeType="withEffect">
                                  <p:stCondLst>
                                    <p:cond delay="0"/>
                                  </p:stCondLst>
                                  <p:childTnLst>
                                    <p:animRot by="60000">
                                      <p:cBhvr>
                                        <p:cTn id="42" dur="500" fill="hold"/>
                                        <p:tgtEl>
                                          <p:spTgt spid="33"/>
                                        </p:tgtEl>
                                        <p:attrNameLst>
                                          <p:attrName>r</p:attrName>
                                        </p:attrNameLst>
                                      </p:cBhvr>
                                    </p:animRot>
                                  </p:childTnLst>
                                </p:cTn>
                              </p:par>
                              <p:par>
                                <p:cTn id="43" presetID="42" presetClass="path" presetSubtype="0" accel="50000" decel="50000" fill="hold" nodeType="withEffect">
                                  <p:stCondLst>
                                    <p:cond delay="0"/>
                                  </p:stCondLst>
                                  <p:childTnLst>
                                    <p:animMotion origin="layout" path="M -1.04167E-6 -1.11111E-6 L 0.77175 -0.00625 " pathEditMode="relative" rAng="0" ptsTypes="AA">
                                      <p:cBhvr>
                                        <p:cTn id="44" dur="2000" fill="hold"/>
                                        <p:tgtEl>
                                          <p:spTgt spid="33"/>
                                        </p:tgtEl>
                                        <p:attrNameLst>
                                          <p:attrName>ppt_x</p:attrName>
                                          <p:attrName>ppt_y</p:attrName>
                                        </p:attrNameLst>
                                      </p:cBhvr>
                                      <p:rCtr x="38581" y="-324"/>
                                    </p:animMotion>
                                  </p:childTnLst>
                                </p:cTn>
                              </p:par>
                              <p:par>
                                <p:cTn id="45" presetID="8" presetClass="emph" presetSubtype="0" repeatCount="indefinite" autoRev="1" fill="hold" nodeType="withEffect">
                                  <p:stCondLst>
                                    <p:cond delay="0"/>
                                  </p:stCondLst>
                                  <p:childTnLst>
                                    <p:animRot by="60000">
                                      <p:cBhvr>
                                        <p:cTn id="46" dur="500" fill="hold"/>
                                        <p:tgtEl>
                                          <p:spTgt spid="34"/>
                                        </p:tgtEl>
                                        <p:attrNameLst>
                                          <p:attrName>r</p:attrName>
                                        </p:attrNameLst>
                                      </p:cBhvr>
                                    </p:animRot>
                                  </p:childTnLst>
                                </p:cTn>
                              </p:par>
                              <p:par>
                                <p:cTn id="47" presetID="42" presetClass="path" presetSubtype="0" accel="50000" decel="50000" fill="hold" nodeType="withEffect">
                                  <p:stCondLst>
                                    <p:cond delay="0"/>
                                  </p:stCondLst>
                                  <p:childTnLst>
                                    <p:animMotion origin="layout" path="M -1.04167E-6 -1.11111E-6 L 0.77175 -0.00625 " pathEditMode="relative" rAng="0" ptsTypes="AA">
                                      <p:cBhvr>
                                        <p:cTn id="48" dur="2000" fill="hold"/>
                                        <p:tgtEl>
                                          <p:spTgt spid="34"/>
                                        </p:tgtEl>
                                        <p:attrNameLst>
                                          <p:attrName>ppt_x</p:attrName>
                                          <p:attrName>ppt_y</p:attrName>
                                        </p:attrNameLst>
                                      </p:cBhvr>
                                      <p:rCtr x="38581" y="-324"/>
                                    </p:animMotion>
                                  </p:childTnLst>
                                </p:cTn>
                              </p:par>
                              <p:par>
                                <p:cTn id="49" presetID="8" presetClass="emph" presetSubtype="0" repeatCount="indefinite" autoRev="1" fill="hold" nodeType="withEffect">
                                  <p:stCondLst>
                                    <p:cond delay="0"/>
                                  </p:stCondLst>
                                  <p:childTnLst>
                                    <p:animRot by="60000">
                                      <p:cBhvr>
                                        <p:cTn id="50" dur="500" fill="hold"/>
                                        <p:tgtEl>
                                          <p:spTgt spid="52"/>
                                        </p:tgtEl>
                                        <p:attrNameLst>
                                          <p:attrName>r</p:attrName>
                                        </p:attrNameLst>
                                      </p:cBhvr>
                                    </p:animRot>
                                  </p:childTnLst>
                                </p:cTn>
                              </p:par>
                              <p:par>
                                <p:cTn id="51" presetID="42" presetClass="path" presetSubtype="0" accel="50000" decel="50000" fill="hold" nodeType="withEffect">
                                  <p:stCondLst>
                                    <p:cond delay="0"/>
                                  </p:stCondLst>
                                  <p:childTnLst>
                                    <p:animMotion origin="layout" path="M -1.04167E-6 -1.11111E-6 L 0.77175 -0.00625 " pathEditMode="relative" rAng="0" ptsTypes="AA">
                                      <p:cBhvr>
                                        <p:cTn id="52" dur="2000" fill="hold"/>
                                        <p:tgtEl>
                                          <p:spTgt spid="52"/>
                                        </p:tgtEl>
                                        <p:attrNameLst>
                                          <p:attrName>ppt_x</p:attrName>
                                          <p:attrName>ppt_y</p:attrName>
                                        </p:attrNameLst>
                                      </p:cBhvr>
                                      <p:rCtr x="38581" y="-324"/>
                                    </p:animMotion>
                                  </p:childTnLst>
                                </p:cTn>
                              </p:par>
                              <p:par>
                                <p:cTn id="53" presetID="8" presetClass="emph" presetSubtype="0" repeatCount="indefinite" autoRev="1" fill="hold" nodeType="withEffect">
                                  <p:stCondLst>
                                    <p:cond delay="0"/>
                                  </p:stCondLst>
                                  <p:childTnLst>
                                    <p:animRot by="60000">
                                      <p:cBhvr>
                                        <p:cTn id="54" dur="500" fill="hold"/>
                                        <p:tgtEl>
                                          <p:spTgt spid="53"/>
                                        </p:tgtEl>
                                        <p:attrNameLst>
                                          <p:attrName>r</p:attrName>
                                        </p:attrNameLst>
                                      </p:cBhvr>
                                    </p:animRot>
                                  </p:childTnLst>
                                </p:cTn>
                              </p:par>
                              <p:par>
                                <p:cTn id="55" presetID="42" presetClass="path" presetSubtype="0" accel="50000" decel="50000" fill="hold" nodeType="withEffect">
                                  <p:stCondLst>
                                    <p:cond delay="0"/>
                                  </p:stCondLst>
                                  <p:childTnLst>
                                    <p:animMotion origin="layout" path="M -1.04167E-6 -1.11111E-6 L 0.77175 -0.00625 " pathEditMode="relative" rAng="0" ptsTypes="AA">
                                      <p:cBhvr>
                                        <p:cTn id="56" dur="2000" fill="hold"/>
                                        <p:tgtEl>
                                          <p:spTgt spid="53"/>
                                        </p:tgtEl>
                                        <p:attrNameLst>
                                          <p:attrName>ppt_x</p:attrName>
                                          <p:attrName>ppt_y</p:attrName>
                                        </p:attrNameLst>
                                      </p:cBhvr>
                                      <p:rCtr x="38581" y="-324"/>
                                    </p:animMotion>
                                  </p:childTnLst>
                                </p:cTn>
                              </p:par>
                              <p:par>
                                <p:cTn id="57" presetID="8" presetClass="emph" presetSubtype="0" repeatCount="indefinite" autoRev="1" fill="hold" nodeType="withEffect">
                                  <p:stCondLst>
                                    <p:cond delay="0"/>
                                  </p:stCondLst>
                                  <p:childTnLst>
                                    <p:animRot by="60000">
                                      <p:cBhvr>
                                        <p:cTn id="58" dur="500" fill="hold"/>
                                        <p:tgtEl>
                                          <p:spTgt spid="51"/>
                                        </p:tgtEl>
                                        <p:attrNameLst>
                                          <p:attrName>r</p:attrName>
                                        </p:attrNameLst>
                                      </p:cBhvr>
                                    </p:animRot>
                                  </p:childTnLst>
                                </p:cTn>
                              </p:par>
                              <p:par>
                                <p:cTn id="59" presetID="42" presetClass="path" presetSubtype="0" accel="50000" decel="50000" fill="hold" nodeType="withEffect">
                                  <p:stCondLst>
                                    <p:cond delay="0"/>
                                  </p:stCondLst>
                                  <p:childTnLst>
                                    <p:animMotion origin="layout" path="M -1.04167E-6 -1.11111E-6 L 0.77175 -0.00625 " pathEditMode="relative" rAng="0" ptsTypes="AA">
                                      <p:cBhvr>
                                        <p:cTn id="60" dur="2000" fill="hold"/>
                                        <p:tgtEl>
                                          <p:spTgt spid="51"/>
                                        </p:tgtEl>
                                        <p:attrNameLst>
                                          <p:attrName>ppt_x</p:attrName>
                                          <p:attrName>ppt_y</p:attrName>
                                        </p:attrNameLst>
                                      </p:cBhvr>
                                      <p:rCtr x="38581" y="-324"/>
                                    </p:animMotion>
                                  </p:childTnLst>
                                </p:cTn>
                              </p:par>
                              <p:par>
                                <p:cTn id="61" presetID="8" presetClass="emph" presetSubtype="0" repeatCount="indefinite" autoRev="1" fill="hold" grpId="0" nodeType="withEffect">
                                  <p:stCondLst>
                                    <p:cond delay="0"/>
                                  </p:stCondLst>
                                  <p:childTnLst>
                                    <p:animRot by="60000">
                                      <p:cBhvr>
                                        <p:cTn id="62" dur="500" fill="hold"/>
                                        <p:tgtEl>
                                          <p:spTgt spid="56"/>
                                        </p:tgtEl>
                                        <p:attrNameLst>
                                          <p:attrName>r</p:attrName>
                                        </p:attrNameLst>
                                      </p:cBhvr>
                                    </p:animRot>
                                  </p:childTnLst>
                                </p:cTn>
                              </p:par>
                              <p:par>
                                <p:cTn id="63" presetID="42" presetClass="path" presetSubtype="0" accel="50000" decel="50000" fill="hold" grpId="1" nodeType="withEffect">
                                  <p:stCondLst>
                                    <p:cond delay="0"/>
                                  </p:stCondLst>
                                  <p:childTnLst>
                                    <p:animMotion origin="layout" path="M -1.04167E-6 -1.11111E-6 L 0.77175 -0.00625 " pathEditMode="relative" rAng="0" ptsTypes="AA">
                                      <p:cBhvr>
                                        <p:cTn id="64" dur="2000" fill="hold"/>
                                        <p:tgtEl>
                                          <p:spTgt spid="56"/>
                                        </p:tgtEl>
                                        <p:attrNameLst>
                                          <p:attrName>ppt_x</p:attrName>
                                          <p:attrName>ppt_y</p:attrName>
                                        </p:attrNameLst>
                                      </p:cBhvr>
                                      <p:rCtr x="38581" y="-324"/>
                                    </p:animMotion>
                                  </p:childTnLst>
                                </p:cTn>
                              </p:par>
                              <p:par>
                                <p:cTn id="65" presetID="8" presetClass="emph" presetSubtype="0" repeatCount="indefinite" autoRev="1" fill="hold" grpId="0" nodeType="withEffect">
                                  <p:stCondLst>
                                    <p:cond delay="0"/>
                                  </p:stCondLst>
                                  <p:childTnLst>
                                    <p:animRot by="60000">
                                      <p:cBhvr>
                                        <p:cTn id="66" dur="500" fill="hold"/>
                                        <p:tgtEl>
                                          <p:spTgt spid="55"/>
                                        </p:tgtEl>
                                        <p:attrNameLst>
                                          <p:attrName>r</p:attrName>
                                        </p:attrNameLst>
                                      </p:cBhvr>
                                    </p:animRot>
                                  </p:childTnLst>
                                </p:cTn>
                              </p:par>
                              <p:par>
                                <p:cTn id="67" presetID="42" presetClass="path" presetSubtype="0" accel="50000" decel="50000" fill="hold" grpId="1" nodeType="withEffect">
                                  <p:stCondLst>
                                    <p:cond delay="0"/>
                                  </p:stCondLst>
                                  <p:childTnLst>
                                    <p:animMotion origin="layout" path="M -1.04167E-6 -1.11111E-6 L 0.77175 -0.00625 " pathEditMode="relative" rAng="0" ptsTypes="AA">
                                      <p:cBhvr>
                                        <p:cTn id="68" dur="2000" fill="hold"/>
                                        <p:tgtEl>
                                          <p:spTgt spid="55"/>
                                        </p:tgtEl>
                                        <p:attrNameLst>
                                          <p:attrName>ppt_x</p:attrName>
                                          <p:attrName>ppt_y</p:attrName>
                                        </p:attrNameLst>
                                      </p:cBhvr>
                                      <p:rCtr x="38581" y="-324"/>
                                    </p:animMotion>
                                  </p:childTnLst>
                                </p:cTn>
                              </p:par>
                              <p:par>
                                <p:cTn id="69" presetID="8" presetClass="emph" presetSubtype="0" repeatCount="indefinite" autoRev="1" fill="hold" grpId="0" nodeType="withEffect">
                                  <p:stCondLst>
                                    <p:cond delay="0"/>
                                  </p:stCondLst>
                                  <p:childTnLst>
                                    <p:animRot by="60000">
                                      <p:cBhvr>
                                        <p:cTn id="70" dur="500" fill="hold"/>
                                        <p:tgtEl>
                                          <p:spTgt spid="54"/>
                                        </p:tgtEl>
                                        <p:attrNameLst>
                                          <p:attrName>r</p:attrName>
                                        </p:attrNameLst>
                                      </p:cBhvr>
                                    </p:animRot>
                                  </p:childTnLst>
                                </p:cTn>
                              </p:par>
                              <p:par>
                                <p:cTn id="71" presetID="42" presetClass="path" presetSubtype="0" accel="50000" decel="50000" fill="hold" grpId="1" nodeType="withEffect">
                                  <p:stCondLst>
                                    <p:cond delay="0"/>
                                  </p:stCondLst>
                                  <p:childTnLst>
                                    <p:animMotion origin="layout" path="M -1.04167E-6 -1.11111E-6 L 0.77175 -0.00625 " pathEditMode="relative" rAng="0" ptsTypes="AA">
                                      <p:cBhvr>
                                        <p:cTn id="72" dur="2000" fill="hold"/>
                                        <p:tgtEl>
                                          <p:spTgt spid="54"/>
                                        </p:tgtEl>
                                        <p:attrNameLst>
                                          <p:attrName>ppt_x</p:attrName>
                                          <p:attrName>ppt_y</p:attrName>
                                        </p:attrNameLst>
                                      </p:cBhvr>
                                      <p:rCtr x="38581" y="-324"/>
                                    </p:animMotion>
                                  </p:childTnLst>
                                </p:cTn>
                              </p:par>
                              <p:par>
                                <p:cTn id="73" presetID="53" presetClass="entr" presetSubtype="16" fill="hold" nodeType="withEffect">
                                  <p:stCondLst>
                                    <p:cond delay="0"/>
                                  </p:stCondLst>
                                  <p:childTnLst>
                                    <p:set>
                                      <p:cBhvr>
                                        <p:cTn id="74" dur="1" fill="hold">
                                          <p:stCondLst>
                                            <p:cond delay="0"/>
                                          </p:stCondLst>
                                        </p:cTn>
                                        <p:tgtEl>
                                          <p:spTgt spid="57"/>
                                        </p:tgtEl>
                                        <p:attrNameLst>
                                          <p:attrName>style.visibility</p:attrName>
                                        </p:attrNameLst>
                                      </p:cBhvr>
                                      <p:to>
                                        <p:strVal val="visible"/>
                                      </p:to>
                                    </p:set>
                                    <p:anim calcmode="lin" valueType="num">
                                      <p:cBhvr>
                                        <p:cTn id="75" dur="500" fill="hold"/>
                                        <p:tgtEl>
                                          <p:spTgt spid="57"/>
                                        </p:tgtEl>
                                        <p:attrNameLst>
                                          <p:attrName>ppt_w</p:attrName>
                                        </p:attrNameLst>
                                      </p:cBhvr>
                                      <p:tavLst>
                                        <p:tav tm="0">
                                          <p:val>
                                            <p:fltVal val="0"/>
                                          </p:val>
                                        </p:tav>
                                        <p:tav tm="100000">
                                          <p:val>
                                            <p:strVal val="#ppt_w"/>
                                          </p:val>
                                        </p:tav>
                                      </p:tavLst>
                                    </p:anim>
                                    <p:anim calcmode="lin" valueType="num">
                                      <p:cBhvr>
                                        <p:cTn id="76" dur="500" fill="hold"/>
                                        <p:tgtEl>
                                          <p:spTgt spid="57"/>
                                        </p:tgtEl>
                                        <p:attrNameLst>
                                          <p:attrName>ppt_h</p:attrName>
                                        </p:attrNameLst>
                                      </p:cBhvr>
                                      <p:tavLst>
                                        <p:tav tm="0">
                                          <p:val>
                                            <p:fltVal val="0"/>
                                          </p:val>
                                        </p:tav>
                                        <p:tav tm="100000">
                                          <p:val>
                                            <p:strVal val="#ppt_h"/>
                                          </p:val>
                                        </p:tav>
                                      </p:tavLst>
                                    </p:anim>
                                    <p:animEffect transition="in" filter="fade">
                                      <p:cBhvr>
                                        <p:cTn id="77" dur="500"/>
                                        <p:tgtEl>
                                          <p:spTgt spid="57"/>
                                        </p:tgtEl>
                                      </p:cBhvr>
                                    </p:animEffect>
                                  </p:childTnLst>
                                </p:cTn>
                              </p:par>
                              <p:par>
                                <p:cTn id="78" presetID="32" presetClass="emph" presetSubtype="0" repeatCount="indefinite" fill="hold" nodeType="withEffect">
                                  <p:stCondLst>
                                    <p:cond delay="0"/>
                                  </p:stCondLst>
                                  <p:childTnLst>
                                    <p:animRot by="120000">
                                      <p:cBhvr>
                                        <p:cTn id="79" dur="100" fill="hold">
                                          <p:stCondLst>
                                            <p:cond delay="0"/>
                                          </p:stCondLst>
                                        </p:cTn>
                                        <p:tgtEl>
                                          <p:spTgt spid="57"/>
                                        </p:tgtEl>
                                        <p:attrNameLst>
                                          <p:attrName>r</p:attrName>
                                        </p:attrNameLst>
                                      </p:cBhvr>
                                    </p:animRot>
                                    <p:animRot by="-240000">
                                      <p:cBhvr>
                                        <p:cTn id="80" dur="200" fill="hold">
                                          <p:stCondLst>
                                            <p:cond delay="200"/>
                                          </p:stCondLst>
                                        </p:cTn>
                                        <p:tgtEl>
                                          <p:spTgt spid="57"/>
                                        </p:tgtEl>
                                        <p:attrNameLst>
                                          <p:attrName>r</p:attrName>
                                        </p:attrNameLst>
                                      </p:cBhvr>
                                    </p:animRot>
                                    <p:animRot by="240000">
                                      <p:cBhvr>
                                        <p:cTn id="81" dur="200" fill="hold">
                                          <p:stCondLst>
                                            <p:cond delay="400"/>
                                          </p:stCondLst>
                                        </p:cTn>
                                        <p:tgtEl>
                                          <p:spTgt spid="57"/>
                                        </p:tgtEl>
                                        <p:attrNameLst>
                                          <p:attrName>r</p:attrName>
                                        </p:attrNameLst>
                                      </p:cBhvr>
                                    </p:animRot>
                                    <p:animRot by="-240000">
                                      <p:cBhvr>
                                        <p:cTn id="82" dur="200" fill="hold">
                                          <p:stCondLst>
                                            <p:cond delay="600"/>
                                          </p:stCondLst>
                                        </p:cTn>
                                        <p:tgtEl>
                                          <p:spTgt spid="57"/>
                                        </p:tgtEl>
                                        <p:attrNameLst>
                                          <p:attrName>r</p:attrName>
                                        </p:attrNameLst>
                                      </p:cBhvr>
                                    </p:animRot>
                                    <p:animRot by="120000">
                                      <p:cBhvr>
                                        <p:cTn id="83" dur="200" fill="hold">
                                          <p:stCondLst>
                                            <p:cond delay="800"/>
                                          </p:stCondLst>
                                        </p:cTn>
                                        <p:tgtEl>
                                          <p:spTgt spid="5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4" fill="hold" display="0">
                  <p:stCondLst>
                    <p:cond delay="indefinite"/>
                  </p:stCondLst>
                  <p:endCondLst>
                    <p:cond evt="onStopAudio" delay="0">
                      <p:tgtEl>
                        <p:sldTgt/>
                      </p:tgtEl>
                    </p:cond>
                  </p:endCondLst>
                </p:cTn>
                <p:tgtEl>
                  <p:spTgt spid="28"/>
                </p:tgtEl>
              </p:cMediaNode>
            </p:audio>
          </p:childTnLst>
        </p:cTn>
      </p:par>
    </p:tnLst>
    <p:bldLst>
      <p:bldP spid="54" grpId="0" animBg="1"/>
      <p:bldP spid="54" grpId="1" animBg="1"/>
      <p:bldP spid="55" grpId="0" animBg="1"/>
      <p:bldP spid="55" grpId="1" animBg="1"/>
      <p:bldP spid="56" grpId="0" animBg="1"/>
      <p:bldP spid="56" grpId="1" animBg="1"/>
    </p:bldLst>
  </p:timing>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t="3436" b="343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5">
            <a:clrChange>
              <a:clrFrom>
                <a:srgbClr val="FFFFFF"/>
              </a:clrFrom>
              <a:clrTo>
                <a:srgbClr val="FFFFFF">
                  <a:alpha val="0"/>
                </a:srgbClr>
              </a:clrTo>
            </a:clrChange>
          </a:blip>
          <a:stretch>
            <a:fillRect/>
          </a:stretch>
        </p:blipFill>
        <p:spPr>
          <a:xfrm>
            <a:off x="462842" y="1112534"/>
            <a:ext cx="5892087" cy="3871943"/>
          </a:xfrm>
          <a:prstGeom prst="rect">
            <a:avLst/>
          </a:prstGeom>
        </p:spPr>
      </p:pic>
      <p:sp>
        <p:nvSpPr>
          <p:cNvPr id="6" name="TextBox 5"/>
          <p:cNvSpPr txBox="1"/>
          <p:nvPr/>
        </p:nvSpPr>
        <p:spPr>
          <a:xfrm>
            <a:off x="1054620" y="1300968"/>
            <a:ext cx="4755630" cy="723275"/>
          </a:xfrm>
          <a:prstGeom prst="rect">
            <a:avLst/>
          </a:prstGeom>
          <a:noFill/>
        </p:spPr>
        <p:txBody>
          <a:bodyPr wrap="square" rtlCol="0">
            <a:spAutoFit/>
          </a:bodyPr>
          <a:lstStyle/>
          <a:p>
            <a:pPr defTabSz="685800">
              <a:buClrTx/>
            </a:pPr>
            <a:r>
              <a:rPr lang="en-US" sz="21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6.</a:t>
            </a:r>
            <a:r>
              <a:rPr lang="en-US" sz="2000" dirty="0">
                <a:solidFill>
                  <a:srgbClr val="C00000"/>
                </a:solidFill>
              </a:rPr>
              <a:t>What does “follow in somebody’s footsteps” mean in the conversation?</a:t>
            </a:r>
            <a:r>
              <a:rPr lang="en-US" sz="20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 </a:t>
            </a:r>
          </a:p>
        </p:txBody>
      </p:sp>
      <p:sp>
        <p:nvSpPr>
          <p:cNvPr id="7" name="Thanh Yen Tran 0967 255 149 /081 811 4340 zalo / FB https://www.facebook.com/thanhyentrangiaoandientu"/>
          <p:cNvSpPr/>
          <p:nvPr/>
        </p:nvSpPr>
        <p:spPr>
          <a:xfrm>
            <a:off x="3459358" y="2294907"/>
            <a:ext cx="2248008"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chemeClr val="accent1"/>
                </a:solidFill>
              </a:rPr>
              <a:t>B. Do the same job or live the same way as your parents</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8" name="Thanh Yen Tran 0967 255 149 /081 811 4340 zalo / FB https://www.facebook.com/thanhyentrangiaoandientu"/>
          <p:cNvSpPr/>
          <p:nvPr/>
        </p:nvSpPr>
        <p:spPr>
          <a:xfrm>
            <a:off x="1092935" y="3304003"/>
            <a:ext cx="2199525"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chemeClr val="accent1"/>
                </a:solidFill>
              </a:rPr>
              <a:t>B. Do a different job from your parents</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9" name="Thanh Yen Tran 0967 255 149 /081 811 4340 zalo / FB https://www.facebook.com/thanhyentrangiaoandientu"/>
          <p:cNvSpPr/>
          <p:nvPr/>
        </p:nvSpPr>
        <p:spPr>
          <a:xfrm>
            <a:off x="3477063" y="3323432"/>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chemeClr val="accent1"/>
                </a:solidFill>
              </a:rPr>
              <a:t>D. Travel with your parents</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0" name="Thanh Yen Tran 0967 255 149 /081 811 4340 zalo / FB https://www.facebook.com/thanhyentrangiaoandientu"/>
          <p:cNvSpPr/>
          <p:nvPr/>
        </p:nvSpPr>
        <p:spPr>
          <a:xfrm>
            <a:off x="1054620" y="2299487"/>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chemeClr val="accent1"/>
                </a:solidFill>
              </a:rPr>
              <a:t>A. Walk behind someone</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12" name="Picture 4" descr="Káº¿t quáº£ hÃ¬nh áº£nh cho right icon"/>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57561" y="2697337"/>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Káº¿t quáº£ hÃ¬nh áº£nh cho wrong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67906" y="3731779"/>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Káº¿t quáº£ hÃ¬nh áº£nh cho wrong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77748" y="2731099"/>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Káº¿t quáº£ hÃ¬nh áº£nh cho wrong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57561" y="3736851"/>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6" name="Thanh Yen Tran 0967 255 149 /081 811 4340 zalo / FB https://www.facebook.com/thanhyentrangiaoandientu"/>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69041" y="768383"/>
            <a:ext cx="2528909" cy="248828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9">
            <a:clrChange>
              <a:clrFrom>
                <a:srgbClr val="FFFFFF"/>
              </a:clrFrom>
              <a:clrTo>
                <a:srgbClr val="FFFFFF">
                  <a:alpha val="0"/>
                </a:srgbClr>
              </a:clrTo>
            </a:clrChange>
          </a:blip>
          <a:stretch>
            <a:fillRect/>
          </a:stretch>
        </p:blipFill>
        <p:spPr>
          <a:xfrm>
            <a:off x="5598856" y="3564345"/>
            <a:ext cx="2727527" cy="15318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180000">
                                      <p:cBhvr>
                                        <p:cTn id="6" dur="2000" fill="hold"/>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9"/>
                                        </p:tgtEl>
                                        <p:attrNameLst>
                                          <p:attrName>fillcolor</p:attrName>
                                        </p:attrNameLst>
                                      </p:cBhvr>
                                      <p:to>
                                        <a:srgbClr val="FF7C80"/>
                                      </p:to>
                                    </p:animClr>
                                    <p:set>
                                      <p:cBhvr>
                                        <p:cTn id="12" dur="200" fill="hold"/>
                                        <p:tgtEl>
                                          <p:spTgt spid="9"/>
                                        </p:tgtEl>
                                        <p:attrNameLst>
                                          <p:attrName>fill.type</p:attrName>
                                        </p:attrNameLst>
                                      </p:cBhvr>
                                      <p:to>
                                        <p:strVal val="solid"/>
                                      </p:to>
                                    </p:set>
                                    <p:set>
                                      <p:cBhvr>
                                        <p:cTn id="13" dur="200" fill="hold"/>
                                        <p:tgtEl>
                                          <p:spTgt spid="9"/>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2" name="Am-thanh-tra-loi-sai-www_nhacchuongvui_com.wav"/>
                                        </p:tgtEl>
                                      </p:cMediaNode>
                                    </p:audio>
                                  </p:sub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 presetClass="entr" presetSubtype="0"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2" name="Am-thanh-tra-loi-sai-www_nhacchuongvui_com.wav"/>
                                        </p:tgtEl>
                                      </p:cMediaNode>
                                    </p:audio>
                                  </p:subTnLst>
                                </p:cTn>
                              </p:par>
                            </p:childTnLst>
                          </p:cTn>
                        </p:par>
                        <p:par>
                          <p:cTn id="20" fill="hold">
                            <p:stCondLst>
                              <p:cond delay="1000"/>
                            </p:stCondLst>
                            <p:childTnLst>
                              <p:par>
                                <p:cTn id="21" presetID="10" presetClass="exit" presetSubtype="0" fill="hold" nodeType="afterEffect">
                                  <p:stCondLst>
                                    <p:cond delay="1500"/>
                                  </p:stCondLst>
                                  <p:childTnLst>
                                    <p:animEffect transition="out" filter="fade">
                                      <p:cBhvr>
                                        <p:cTn id="22" dur="500"/>
                                        <p:tgtEl>
                                          <p:spTgt spid="16"/>
                                        </p:tgtEl>
                                      </p:cBhvr>
                                    </p:animEffect>
                                    <p:set>
                                      <p:cBhvr>
                                        <p:cTn id="23"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7"/>
                                        </p:tgtEl>
                                        <p:attrNameLst>
                                          <p:attrName>fillcolor</p:attrName>
                                        </p:attrNameLst>
                                      </p:cBhvr>
                                      <p:to>
                                        <a:srgbClr val="00FF00"/>
                                      </p:to>
                                    </p:animClr>
                                    <p:set>
                                      <p:cBhvr>
                                        <p:cTn id="29" dur="200" fill="hold"/>
                                        <p:tgtEl>
                                          <p:spTgt spid="7"/>
                                        </p:tgtEl>
                                        <p:attrNameLst>
                                          <p:attrName>fill.type</p:attrName>
                                        </p:attrNameLst>
                                      </p:cBhvr>
                                      <p:to>
                                        <p:strVal val="solid"/>
                                      </p:to>
                                    </p:set>
                                    <p:set>
                                      <p:cBhvr>
                                        <p:cTn id="30" dur="20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3"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3" name="Am-thanh-tra-loi-dung-www_nhacchuongvui_com.wav"/>
                                        </p:tgtEl>
                                      </p:cMediaNode>
                                    </p:audio>
                                  </p:subTnLst>
                                </p:cTn>
                              </p:par>
                            </p:childTnLst>
                          </p:cTn>
                        </p:par>
                      </p:childTnLst>
                    </p:cTn>
                  </p:par>
                </p:childTnLst>
              </p:cTn>
              <p:nextCondLst>
                <p:cond evt="onClick" delay="0">
                  <p:tgtEl>
                    <p:spTgt spid="7"/>
                  </p:tgtEl>
                </p:cond>
              </p:nextCondLst>
            </p:seq>
            <p:seq concurrent="1" nextAc="seek">
              <p:cTn id="33" restart="whenNotActive" fill="hold" evtFilter="cancelBubble" nodeType="interactiveSeq">
                <p:stCondLst>
                  <p:cond evt="onClick" delay="0">
                    <p:tgtEl>
                      <p:spTgt spid="10"/>
                    </p:tgtEl>
                  </p:cond>
                </p:stCondLst>
                <p:endSync evt="end" delay="0">
                  <p:rtn val="all"/>
                </p:endSync>
                <p:childTnLst>
                  <p:par>
                    <p:cTn id="34" fill="hold">
                      <p:stCondLst>
                        <p:cond delay="0"/>
                      </p:stCondLst>
                      <p:childTnLst>
                        <p:par>
                          <p:cTn id="35" fill="hold">
                            <p:stCondLst>
                              <p:cond delay="0"/>
                            </p:stCondLst>
                            <p:childTnLst>
                              <p:par>
                                <p:cTn id="36" presetID="1" presetClass="emph" presetSubtype="2" repeatCount="4000" fill="hold" nodeType="clickEffect">
                                  <p:stCondLst>
                                    <p:cond delay="0"/>
                                  </p:stCondLst>
                                  <p:childTnLst>
                                    <p:animClr clrSpc="rgb" dir="cw">
                                      <p:cBhvr>
                                        <p:cTn id="37" dur="200" fill="hold"/>
                                        <p:tgtEl>
                                          <p:spTgt spid="10"/>
                                        </p:tgtEl>
                                        <p:attrNameLst>
                                          <p:attrName>fillcolor</p:attrName>
                                        </p:attrNameLst>
                                      </p:cBhvr>
                                      <p:to>
                                        <a:srgbClr val="FF7C80"/>
                                      </p:to>
                                    </p:animClr>
                                    <p:set>
                                      <p:cBhvr>
                                        <p:cTn id="38" dur="200" fill="hold"/>
                                        <p:tgtEl>
                                          <p:spTgt spid="10"/>
                                        </p:tgtEl>
                                        <p:attrNameLst>
                                          <p:attrName>fill.type</p:attrName>
                                        </p:attrNameLst>
                                      </p:cBhvr>
                                      <p:to>
                                        <p:strVal val="solid"/>
                                      </p:to>
                                    </p:set>
                                    <p:set>
                                      <p:cBhvr>
                                        <p:cTn id="39" dur="200" fill="hold"/>
                                        <p:tgtEl>
                                          <p:spTgt spid="10"/>
                                        </p:tgtEl>
                                        <p:attrNameLst>
                                          <p:attrName>fill.on</p:attrName>
                                        </p:attrNameLst>
                                      </p:cBhvr>
                                      <p:to>
                                        <p:strVal val="true"/>
                                      </p:to>
                                    </p:set>
                                  </p:childTnLst>
                                  <p:subTnLst>
                                    <p:audio>
                                      <p:cMediaNode>
                                        <p:cTn display="0" masterRel="sameClick">
                                          <p:stCondLst>
                                            <p:cond evt="begin" delay="0">
                                              <p:tn val="36"/>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2" name="Am-thanh-tra-loi-sai-www_nhacchuongvui_com.wav"/>
                                        </p:tgtEl>
                                      </p:cMediaNode>
                                    </p:audio>
                                  </p:subTnLst>
                                </p:cTn>
                              </p:par>
                            </p:childTnLst>
                          </p:cTn>
                        </p:par>
                        <p:par>
                          <p:cTn id="46" fill="hold">
                            <p:stCondLst>
                              <p:cond delay="1000"/>
                            </p:stCondLst>
                            <p:childTnLst>
                              <p:par>
                                <p:cTn id="47" presetID="10" presetClass="exit" presetSubtype="0" fill="hold" nodeType="afterEffect">
                                  <p:stCondLst>
                                    <p:cond delay="1500"/>
                                  </p:stCondLst>
                                  <p:childTnLst>
                                    <p:animEffect transition="out" filter="fade">
                                      <p:cBhvr>
                                        <p:cTn id="48" dur="500"/>
                                        <p:tgtEl>
                                          <p:spTgt spid="16"/>
                                        </p:tgtEl>
                                      </p:cBhvr>
                                    </p:animEffect>
                                    <p:set>
                                      <p:cBhvr>
                                        <p:cTn id="49"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1" presetClass="emph" presetSubtype="2" repeatCount="4000" fill="hold" nodeType="clickEffect">
                                  <p:stCondLst>
                                    <p:cond delay="0"/>
                                  </p:stCondLst>
                                  <p:childTnLst>
                                    <p:animClr clrSpc="rgb" dir="cw">
                                      <p:cBhvr>
                                        <p:cTn id="54" dur="200" fill="hold"/>
                                        <p:tgtEl>
                                          <p:spTgt spid="8"/>
                                        </p:tgtEl>
                                        <p:attrNameLst>
                                          <p:attrName>fillcolor</p:attrName>
                                        </p:attrNameLst>
                                      </p:cBhvr>
                                      <p:to>
                                        <a:srgbClr val="FF7C80"/>
                                      </p:to>
                                    </p:animClr>
                                    <p:set>
                                      <p:cBhvr>
                                        <p:cTn id="55" dur="200" fill="hold"/>
                                        <p:tgtEl>
                                          <p:spTgt spid="8"/>
                                        </p:tgtEl>
                                        <p:attrNameLst>
                                          <p:attrName>fill.type</p:attrName>
                                        </p:attrNameLst>
                                      </p:cBhvr>
                                      <p:to>
                                        <p:strVal val="solid"/>
                                      </p:to>
                                    </p:set>
                                    <p:set>
                                      <p:cBhvr>
                                        <p:cTn id="56" dur="200" fill="hold"/>
                                        <p:tgtEl>
                                          <p:spTgt spid="8"/>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2" name="Am-thanh-tra-loi-sai-www_nhacchuongvui_com.wav"/>
                                        </p:tgtEl>
                                      </p:cMediaNode>
                                    </p:audio>
                                  </p:sub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2" name="Am-thanh-tra-loi-sai-www_nhacchuongvui_com.wav"/>
                                        </p:tgtEl>
                                      </p:cMediaNode>
                                    </p:audio>
                                  </p:subTnLst>
                                </p:cTn>
                              </p:par>
                            </p:childTnLst>
                          </p:cTn>
                        </p:par>
                        <p:par>
                          <p:cTn id="63" fill="hold">
                            <p:stCondLst>
                              <p:cond delay="1000"/>
                            </p:stCondLst>
                            <p:childTnLst>
                              <p:par>
                                <p:cTn id="64" presetID="10" presetClass="exit" presetSubtype="0" fill="hold" nodeType="afterEffect">
                                  <p:stCondLst>
                                    <p:cond delay="1500"/>
                                  </p:stCondLst>
                                  <p:childTnLst>
                                    <p:animEffect transition="out" filter="fade">
                                      <p:cBhvr>
                                        <p:cTn id="65" dur="500"/>
                                        <p:tgtEl>
                                          <p:spTgt spid="16"/>
                                        </p:tgtEl>
                                      </p:cBhvr>
                                    </p:animEffect>
                                    <p:set>
                                      <p:cBhvr>
                                        <p:cTn id="6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53"/>
        <p:cNvGrpSpPr/>
        <p:nvPr/>
      </p:nvGrpSpPr>
      <p:grpSpPr>
        <a:xfrm>
          <a:off x="0" y="0"/>
          <a:ext cx="0" cy="0"/>
          <a:chOff x="0" y="0"/>
          <a:chExt cx="0" cy="0"/>
        </a:xfrm>
      </p:grpSpPr>
      <p:grpSp>
        <p:nvGrpSpPr>
          <p:cNvPr id="2557" name="Google Shape;2557;p30"/>
          <p:cNvGrpSpPr/>
          <p:nvPr/>
        </p:nvGrpSpPr>
        <p:grpSpPr>
          <a:xfrm>
            <a:off x="-198142" y="3044566"/>
            <a:ext cx="1794445" cy="3178370"/>
            <a:chOff x="8160773" y="699629"/>
            <a:chExt cx="2283300" cy="4044243"/>
          </a:xfrm>
        </p:grpSpPr>
        <p:sp>
          <p:nvSpPr>
            <p:cNvPr id="2558" name="Google Shape;2558;p30"/>
            <p:cNvSpPr/>
            <p:nvPr/>
          </p:nvSpPr>
          <p:spPr>
            <a:xfrm>
              <a:off x="8160773" y="4567172"/>
              <a:ext cx="2272800" cy="176700"/>
            </a:xfrm>
            <a:prstGeom prst="ellipse">
              <a:avLst/>
            </a:pr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59" name="Google Shape;2559;p30"/>
            <p:cNvSpPr/>
            <p:nvPr/>
          </p:nvSpPr>
          <p:spPr>
            <a:xfrm>
              <a:off x="8397773" y="3725049"/>
              <a:ext cx="961922" cy="862260"/>
            </a:xfrm>
            <a:custGeom>
              <a:avLst/>
              <a:gdLst/>
              <a:ahLst/>
              <a:cxnLst/>
              <a:rect l="l" t="t" r="r" b="b"/>
              <a:pathLst>
                <a:path w="19064" h="17088" extrusionOk="0">
                  <a:moveTo>
                    <a:pt x="0" y="0"/>
                  </a:moveTo>
                  <a:lnTo>
                    <a:pt x="489" y="17088"/>
                  </a:lnTo>
                  <a:lnTo>
                    <a:pt x="18706" y="16843"/>
                  </a:lnTo>
                  <a:lnTo>
                    <a:pt x="190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0" name="Google Shape;2560;p30"/>
            <p:cNvSpPr/>
            <p:nvPr/>
          </p:nvSpPr>
          <p:spPr>
            <a:xfrm>
              <a:off x="9408107" y="2972958"/>
              <a:ext cx="827099" cy="1601096"/>
            </a:xfrm>
            <a:custGeom>
              <a:avLst/>
              <a:gdLst/>
              <a:ahLst/>
              <a:cxnLst/>
              <a:rect l="l" t="t" r="r" b="b"/>
              <a:pathLst>
                <a:path w="16392" h="31730" extrusionOk="0">
                  <a:moveTo>
                    <a:pt x="659" y="0"/>
                  </a:moveTo>
                  <a:lnTo>
                    <a:pt x="0" y="31729"/>
                  </a:lnTo>
                  <a:lnTo>
                    <a:pt x="14943" y="31541"/>
                  </a:lnTo>
                  <a:lnTo>
                    <a:pt x="16392" y="226"/>
                  </a:lnTo>
                  <a:lnTo>
                    <a:pt x="65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1" name="Google Shape;2561;p30"/>
            <p:cNvSpPr/>
            <p:nvPr/>
          </p:nvSpPr>
          <p:spPr>
            <a:xfrm>
              <a:off x="8246750" y="699629"/>
              <a:ext cx="2197323" cy="3995070"/>
            </a:xfrm>
            <a:custGeom>
              <a:avLst/>
              <a:gdLst/>
              <a:ahLst/>
              <a:cxnLst/>
              <a:rect l="l" t="t" r="r" b="b"/>
              <a:pathLst>
                <a:path w="43548" h="79173" extrusionOk="0">
                  <a:moveTo>
                    <a:pt x="20062" y="2880"/>
                  </a:moveTo>
                  <a:lnTo>
                    <a:pt x="41346" y="3727"/>
                  </a:lnTo>
                  <a:lnTo>
                    <a:pt x="40631" y="19064"/>
                  </a:lnTo>
                  <a:lnTo>
                    <a:pt x="20062" y="18349"/>
                  </a:lnTo>
                  <a:lnTo>
                    <a:pt x="20062" y="2880"/>
                  </a:lnTo>
                  <a:close/>
                  <a:moveTo>
                    <a:pt x="2165" y="2184"/>
                  </a:moveTo>
                  <a:lnTo>
                    <a:pt x="17973" y="2805"/>
                  </a:lnTo>
                  <a:lnTo>
                    <a:pt x="17973" y="24164"/>
                  </a:lnTo>
                  <a:lnTo>
                    <a:pt x="2767" y="23524"/>
                  </a:lnTo>
                  <a:lnTo>
                    <a:pt x="2165" y="2184"/>
                  </a:lnTo>
                  <a:close/>
                  <a:moveTo>
                    <a:pt x="20062" y="20457"/>
                  </a:moveTo>
                  <a:lnTo>
                    <a:pt x="40537" y="21172"/>
                  </a:lnTo>
                  <a:lnTo>
                    <a:pt x="39502" y="43190"/>
                  </a:lnTo>
                  <a:lnTo>
                    <a:pt x="22395" y="42927"/>
                  </a:lnTo>
                  <a:lnTo>
                    <a:pt x="22094" y="57850"/>
                  </a:lnTo>
                  <a:lnTo>
                    <a:pt x="3727" y="57850"/>
                  </a:lnTo>
                  <a:lnTo>
                    <a:pt x="2824" y="25632"/>
                  </a:lnTo>
                  <a:lnTo>
                    <a:pt x="20062" y="26347"/>
                  </a:lnTo>
                  <a:lnTo>
                    <a:pt x="20062" y="20457"/>
                  </a:lnTo>
                  <a:close/>
                  <a:moveTo>
                    <a:pt x="24466" y="45053"/>
                  </a:moveTo>
                  <a:lnTo>
                    <a:pt x="39408" y="45279"/>
                  </a:lnTo>
                  <a:lnTo>
                    <a:pt x="37959" y="76594"/>
                  </a:lnTo>
                  <a:lnTo>
                    <a:pt x="23807" y="76782"/>
                  </a:lnTo>
                  <a:lnTo>
                    <a:pt x="23807" y="76782"/>
                  </a:lnTo>
                  <a:lnTo>
                    <a:pt x="24466" y="45053"/>
                  </a:lnTo>
                  <a:close/>
                  <a:moveTo>
                    <a:pt x="22057" y="59958"/>
                  </a:moveTo>
                  <a:lnTo>
                    <a:pt x="21699" y="76801"/>
                  </a:lnTo>
                  <a:lnTo>
                    <a:pt x="4273" y="77046"/>
                  </a:lnTo>
                  <a:lnTo>
                    <a:pt x="3783" y="59958"/>
                  </a:lnTo>
                  <a:close/>
                  <a:moveTo>
                    <a:pt x="1" y="1"/>
                  </a:moveTo>
                  <a:lnTo>
                    <a:pt x="2221" y="79172"/>
                  </a:lnTo>
                  <a:lnTo>
                    <a:pt x="39954" y="78664"/>
                  </a:lnTo>
                  <a:lnTo>
                    <a:pt x="43548" y="1694"/>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2" name="Google Shape;2562;p30"/>
            <p:cNvSpPr/>
            <p:nvPr/>
          </p:nvSpPr>
          <p:spPr>
            <a:xfrm>
              <a:off x="8246750" y="699629"/>
              <a:ext cx="2197323" cy="3995070"/>
            </a:xfrm>
            <a:custGeom>
              <a:avLst/>
              <a:gdLst/>
              <a:ahLst/>
              <a:cxnLst/>
              <a:rect l="l" t="t" r="r" b="b"/>
              <a:pathLst>
                <a:path w="43548" h="79173" fill="none" extrusionOk="0">
                  <a:moveTo>
                    <a:pt x="1" y="1"/>
                  </a:moveTo>
                  <a:lnTo>
                    <a:pt x="2221" y="79172"/>
                  </a:lnTo>
                  <a:lnTo>
                    <a:pt x="39954" y="78664"/>
                  </a:lnTo>
                  <a:lnTo>
                    <a:pt x="43548" y="1694"/>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3" name="Google Shape;2563;p30"/>
            <p:cNvSpPr/>
            <p:nvPr/>
          </p:nvSpPr>
          <p:spPr>
            <a:xfrm>
              <a:off x="8389195" y="1731818"/>
              <a:ext cx="1902954" cy="1886952"/>
            </a:xfrm>
            <a:custGeom>
              <a:avLst/>
              <a:gdLst/>
              <a:ahLst/>
              <a:cxnLst/>
              <a:rect l="l" t="t" r="r" b="b"/>
              <a:pathLst>
                <a:path w="37714" h="37395" fill="none" extrusionOk="0">
                  <a:moveTo>
                    <a:pt x="19572" y="22471"/>
                  </a:moveTo>
                  <a:lnTo>
                    <a:pt x="19271" y="37394"/>
                  </a:lnTo>
                  <a:lnTo>
                    <a:pt x="904" y="37394"/>
                  </a:lnTo>
                  <a:lnTo>
                    <a:pt x="1" y="5176"/>
                  </a:lnTo>
                  <a:lnTo>
                    <a:pt x="17239" y="5891"/>
                  </a:lnTo>
                  <a:lnTo>
                    <a:pt x="17239" y="1"/>
                  </a:lnTo>
                  <a:lnTo>
                    <a:pt x="37714" y="716"/>
                  </a:lnTo>
                  <a:lnTo>
                    <a:pt x="36679" y="22734"/>
                  </a:lnTo>
                  <a:lnTo>
                    <a:pt x="19572" y="224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4" name="Google Shape;2564;p30"/>
            <p:cNvSpPr/>
            <p:nvPr/>
          </p:nvSpPr>
          <p:spPr>
            <a:xfrm>
              <a:off x="9259002" y="844900"/>
              <a:ext cx="1074038" cy="816746"/>
            </a:xfrm>
            <a:custGeom>
              <a:avLst/>
              <a:gdLst/>
              <a:ahLst/>
              <a:cxnLst/>
              <a:rect l="l" t="t" r="r" b="b"/>
              <a:pathLst>
                <a:path w="21286" h="16186" fill="none" extrusionOk="0">
                  <a:moveTo>
                    <a:pt x="1" y="15470"/>
                  </a:moveTo>
                  <a:lnTo>
                    <a:pt x="1" y="1"/>
                  </a:lnTo>
                  <a:lnTo>
                    <a:pt x="21285" y="848"/>
                  </a:lnTo>
                  <a:lnTo>
                    <a:pt x="20570" y="16185"/>
                  </a:lnTo>
                  <a:lnTo>
                    <a:pt x="1" y="154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5" name="Google Shape;2565;p30"/>
            <p:cNvSpPr/>
            <p:nvPr/>
          </p:nvSpPr>
          <p:spPr>
            <a:xfrm>
              <a:off x="8355993" y="809781"/>
              <a:ext cx="797632" cy="1109212"/>
            </a:xfrm>
            <a:custGeom>
              <a:avLst/>
              <a:gdLst/>
              <a:ahLst/>
              <a:cxnLst/>
              <a:rect l="l" t="t" r="r" b="b"/>
              <a:pathLst>
                <a:path w="15808" h="21982" fill="none" extrusionOk="0">
                  <a:moveTo>
                    <a:pt x="0" y="1"/>
                  </a:moveTo>
                  <a:lnTo>
                    <a:pt x="15808" y="622"/>
                  </a:lnTo>
                  <a:lnTo>
                    <a:pt x="15808" y="21981"/>
                  </a:lnTo>
                  <a:lnTo>
                    <a:pt x="602" y="2134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6" name="Google Shape;2566;p30"/>
            <p:cNvSpPr/>
            <p:nvPr/>
          </p:nvSpPr>
          <p:spPr>
            <a:xfrm>
              <a:off x="8437635" y="3725049"/>
              <a:ext cx="922060" cy="862260"/>
            </a:xfrm>
            <a:custGeom>
              <a:avLst/>
              <a:gdLst/>
              <a:ahLst/>
              <a:cxnLst/>
              <a:rect l="l" t="t" r="r" b="b"/>
              <a:pathLst>
                <a:path w="18274" h="17088" fill="none" extrusionOk="0">
                  <a:moveTo>
                    <a:pt x="0" y="0"/>
                  </a:moveTo>
                  <a:lnTo>
                    <a:pt x="18274" y="0"/>
                  </a:lnTo>
                  <a:lnTo>
                    <a:pt x="17916" y="16843"/>
                  </a:lnTo>
                  <a:lnTo>
                    <a:pt x="490" y="1708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7" name="Google Shape;2567;p30"/>
            <p:cNvSpPr/>
            <p:nvPr/>
          </p:nvSpPr>
          <p:spPr>
            <a:xfrm>
              <a:off x="9447970" y="2972958"/>
              <a:ext cx="787238" cy="1601096"/>
            </a:xfrm>
            <a:custGeom>
              <a:avLst/>
              <a:gdLst/>
              <a:ahLst/>
              <a:cxnLst/>
              <a:rect l="l" t="t" r="r" b="b"/>
              <a:pathLst>
                <a:path w="15602" h="31730" fill="none" extrusionOk="0">
                  <a:moveTo>
                    <a:pt x="1" y="31729"/>
                  </a:moveTo>
                  <a:lnTo>
                    <a:pt x="660" y="0"/>
                  </a:lnTo>
                  <a:lnTo>
                    <a:pt x="15602" y="226"/>
                  </a:lnTo>
                  <a:lnTo>
                    <a:pt x="14153" y="31541"/>
                  </a:lnTo>
                  <a:lnTo>
                    <a:pt x="1" y="3172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8" name="Google Shape;2568;p30"/>
            <p:cNvSpPr/>
            <p:nvPr/>
          </p:nvSpPr>
          <p:spPr>
            <a:xfrm>
              <a:off x="8246750" y="699629"/>
              <a:ext cx="2197323" cy="3995070"/>
            </a:xfrm>
            <a:custGeom>
              <a:avLst/>
              <a:gdLst/>
              <a:ahLst/>
              <a:cxnLst/>
              <a:rect l="l" t="t" r="r" b="b"/>
              <a:pathLst>
                <a:path w="43548" h="79173" extrusionOk="0">
                  <a:moveTo>
                    <a:pt x="19290" y="2880"/>
                  </a:moveTo>
                  <a:lnTo>
                    <a:pt x="19290" y="18349"/>
                  </a:lnTo>
                  <a:lnTo>
                    <a:pt x="39841" y="19064"/>
                  </a:lnTo>
                  <a:lnTo>
                    <a:pt x="39841" y="19045"/>
                  </a:lnTo>
                  <a:lnTo>
                    <a:pt x="20062" y="18349"/>
                  </a:lnTo>
                  <a:lnTo>
                    <a:pt x="20062" y="2917"/>
                  </a:lnTo>
                  <a:lnTo>
                    <a:pt x="19290" y="2880"/>
                  </a:lnTo>
                  <a:close/>
                  <a:moveTo>
                    <a:pt x="1375" y="2184"/>
                  </a:moveTo>
                  <a:lnTo>
                    <a:pt x="1977" y="23524"/>
                  </a:lnTo>
                  <a:lnTo>
                    <a:pt x="17183" y="24164"/>
                  </a:lnTo>
                  <a:lnTo>
                    <a:pt x="17183" y="24127"/>
                  </a:lnTo>
                  <a:lnTo>
                    <a:pt x="2767" y="23524"/>
                  </a:lnTo>
                  <a:lnTo>
                    <a:pt x="2165" y="2221"/>
                  </a:lnTo>
                  <a:lnTo>
                    <a:pt x="1375" y="2184"/>
                  </a:lnTo>
                  <a:close/>
                  <a:moveTo>
                    <a:pt x="19290" y="20457"/>
                  </a:moveTo>
                  <a:lnTo>
                    <a:pt x="19290" y="26310"/>
                  </a:lnTo>
                  <a:lnTo>
                    <a:pt x="20062" y="26347"/>
                  </a:lnTo>
                  <a:lnTo>
                    <a:pt x="20062" y="20476"/>
                  </a:lnTo>
                  <a:lnTo>
                    <a:pt x="19290" y="20457"/>
                  </a:lnTo>
                  <a:close/>
                  <a:moveTo>
                    <a:pt x="22395" y="42927"/>
                  </a:moveTo>
                  <a:lnTo>
                    <a:pt x="38730" y="43190"/>
                  </a:lnTo>
                  <a:lnTo>
                    <a:pt x="38730" y="43171"/>
                  </a:lnTo>
                  <a:lnTo>
                    <a:pt x="22395" y="42927"/>
                  </a:lnTo>
                  <a:close/>
                  <a:moveTo>
                    <a:pt x="2033" y="25632"/>
                  </a:moveTo>
                  <a:lnTo>
                    <a:pt x="2937" y="57850"/>
                  </a:lnTo>
                  <a:lnTo>
                    <a:pt x="3727" y="57850"/>
                  </a:lnTo>
                  <a:lnTo>
                    <a:pt x="2824" y="25670"/>
                  </a:lnTo>
                  <a:lnTo>
                    <a:pt x="2033" y="25632"/>
                  </a:lnTo>
                  <a:close/>
                  <a:moveTo>
                    <a:pt x="23675" y="45053"/>
                  </a:moveTo>
                  <a:lnTo>
                    <a:pt x="23016" y="76782"/>
                  </a:lnTo>
                  <a:lnTo>
                    <a:pt x="23016" y="76782"/>
                  </a:lnTo>
                  <a:lnTo>
                    <a:pt x="23807" y="76763"/>
                  </a:lnTo>
                  <a:lnTo>
                    <a:pt x="24466" y="45072"/>
                  </a:lnTo>
                  <a:lnTo>
                    <a:pt x="23675" y="45053"/>
                  </a:lnTo>
                  <a:close/>
                  <a:moveTo>
                    <a:pt x="2993" y="59958"/>
                  </a:moveTo>
                  <a:lnTo>
                    <a:pt x="3482" y="77046"/>
                  </a:lnTo>
                  <a:lnTo>
                    <a:pt x="4273" y="77027"/>
                  </a:lnTo>
                  <a:lnTo>
                    <a:pt x="3783" y="59958"/>
                  </a:lnTo>
                  <a:close/>
                  <a:moveTo>
                    <a:pt x="1" y="1"/>
                  </a:moveTo>
                  <a:lnTo>
                    <a:pt x="1" y="38"/>
                  </a:lnTo>
                  <a:lnTo>
                    <a:pt x="42758" y="1694"/>
                  </a:lnTo>
                  <a:lnTo>
                    <a:pt x="39163" y="78664"/>
                  </a:lnTo>
                  <a:lnTo>
                    <a:pt x="2221" y="79153"/>
                  </a:lnTo>
                  <a:lnTo>
                    <a:pt x="2221" y="79172"/>
                  </a:lnTo>
                  <a:lnTo>
                    <a:pt x="39954" y="78664"/>
                  </a:lnTo>
                  <a:lnTo>
                    <a:pt x="43548" y="1694"/>
                  </a:lnTo>
                  <a:lnTo>
                    <a:pt x="1" y="1"/>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69" name="Google Shape;2569;p30"/>
            <p:cNvSpPr/>
            <p:nvPr/>
          </p:nvSpPr>
          <p:spPr>
            <a:xfrm>
              <a:off x="8397773" y="3725049"/>
              <a:ext cx="64586" cy="862260"/>
            </a:xfrm>
            <a:custGeom>
              <a:avLst/>
              <a:gdLst/>
              <a:ahLst/>
              <a:cxnLst/>
              <a:rect l="l" t="t" r="r" b="b"/>
              <a:pathLst>
                <a:path w="1280" h="17088" fill="none" extrusionOk="0">
                  <a:moveTo>
                    <a:pt x="489" y="17088"/>
                  </a:moveTo>
                  <a:lnTo>
                    <a:pt x="0" y="0"/>
                  </a:lnTo>
                  <a:lnTo>
                    <a:pt x="790" y="0"/>
                  </a:lnTo>
                  <a:lnTo>
                    <a:pt x="1280" y="17069"/>
                  </a:lnTo>
                  <a:lnTo>
                    <a:pt x="489" y="170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0" name="Google Shape;2570;p30"/>
            <p:cNvSpPr/>
            <p:nvPr/>
          </p:nvSpPr>
          <p:spPr>
            <a:xfrm>
              <a:off x="9376772" y="2865631"/>
              <a:ext cx="824274" cy="13372"/>
            </a:xfrm>
            <a:custGeom>
              <a:avLst/>
              <a:gdLst/>
              <a:ahLst/>
              <a:cxnLst/>
              <a:rect l="l" t="t" r="r" b="b"/>
              <a:pathLst>
                <a:path w="16336" h="265" fill="none" extrusionOk="0">
                  <a:moveTo>
                    <a:pt x="0" y="1"/>
                  </a:moveTo>
                  <a:lnTo>
                    <a:pt x="16335" y="264"/>
                  </a:lnTo>
                  <a:lnTo>
                    <a:pt x="16335" y="245"/>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1" name="Google Shape;2571;p30"/>
            <p:cNvSpPr/>
            <p:nvPr/>
          </p:nvSpPr>
          <p:spPr>
            <a:xfrm>
              <a:off x="9408107" y="2972958"/>
              <a:ext cx="73163" cy="1601096"/>
            </a:xfrm>
            <a:custGeom>
              <a:avLst/>
              <a:gdLst/>
              <a:ahLst/>
              <a:cxnLst/>
              <a:rect l="l" t="t" r="r" b="b"/>
              <a:pathLst>
                <a:path w="1450" h="31730" fill="none" extrusionOk="0">
                  <a:moveTo>
                    <a:pt x="0" y="31729"/>
                  </a:moveTo>
                  <a:lnTo>
                    <a:pt x="791" y="31710"/>
                  </a:lnTo>
                  <a:lnTo>
                    <a:pt x="1450" y="19"/>
                  </a:lnTo>
                  <a:lnTo>
                    <a:pt x="659" y="0"/>
                  </a:lnTo>
                  <a:lnTo>
                    <a:pt x="0" y="3172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2" name="Google Shape;2572;p30"/>
            <p:cNvSpPr/>
            <p:nvPr/>
          </p:nvSpPr>
          <p:spPr>
            <a:xfrm>
              <a:off x="8349333" y="1992994"/>
              <a:ext cx="85475" cy="1625771"/>
            </a:xfrm>
            <a:custGeom>
              <a:avLst/>
              <a:gdLst/>
              <a:ahLst/>
              <a:cxnLst/>
              <a:rect l="l" t="t" r="r" b="b"/>
              <a:pathLst>
                <a:path w="1694" h="32219" fill="none" extrusionOk="0">
                  <a:moveTo>
                    <a:pt x="904" y="32218"/>
                  </a:moveTo>
                  <a:lnTo>
                    <a:pt x="1694" y="32218"/>
                  </a:lnTo>
                  <a:lnTo>
                    <a:pt x="791" y="38"/>
                  </a:lnTo>
                  <a:lnTo>
                    <a:pt x="0" y="0"/>
                  </a:lnTo>
                  <a:lnTo>
                    <a:pt x="904" y="3221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3" name="Google Shape;2573;p30"/>
            <p:cNvSpPr/>
            <p:nvPr/>
          </p:nvSpPr>
          <p:spPr>
            <a:xfrm>
              <a:off x="8246750" y="699629"/>
              <a:ext cx="2197323" cy="3995070"/>
            </a:xfrm>
            <a:custGeom>
              <a:avLst/>
              <a:gdLst/>
              <a:ahLst/>
              <a:cxnLst/>
              <a:rect l="l" t="t" r="r" b="b"/>
              <a:pathLst>
                <a:path w="43548" h="79173" fill="none" extrusionOk="0">
                  <a:moveTo>
                    <a:pt x="1" y="1"/>
                  </a:moveTo>
                  <a:lnTo>
                    <a:pt x="1" y="38"/>
                  </a:lnTo>
                  <a:lnTo>
                    <a:pt x="42758" y="1694"/>
                  </a:lnTo>
                  <a:lnTo>
                    <a:pt x="39163" y="78664"/>
                  </a:lnTo>
                  <a:lnTo>
                    <a:pt x="2221" y="79153"/>
                  </a:lnTo>
                  <a:lnTo>
                    <a:pt x="2221" y="79172"/>
                  </a:lnTo>
                  <a:lnTo>
                    <a:pt x="39954" y="78664"/>
                  </a:lnTo>
                  <a:lnTo>
                    <a:pt x="43548" y="1694"/>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4" name="Google Shape;2574;p30"/>
            <p:cNvSpPr/>
            <p:nvPr/>
          </p:nvSpPr>
          <p:spPr>
            <a:xfrm>
              <a:off x="8316080" y="809781"/>
              <a:ext cx="797683" cy="1109212"/>
            </a:xfrm>
            <a:custGeom>
              <a:avLst/>
              <a:gdLst/>
              <a:ahLst/>
              <a:cxnLst/>
              <a:rect l="l" t="t" r="r" b="b"/>
              <a:pathLst>
                <a:path w="15809" h="21982" fill="none" extrusionOk="0">
                  <a:moveTo>
                    <a:pt x="603" y="21341"/>
                  </a:moveTo>
                  <a:lnTo>
                    <a:pt x="15809" y="21981"/>
                  </a:lnTo>
                  <a:lnTo>
                    <a:pt x="15809" y="21944"/>
                  </a:lnTo>
                  <a:lnTo>
                    <a:pt x="1393" y="21341"/>
                  </a:lnTo>
                  <a:lnTo>
                    <a:pt x="791" y="38"/>
                  </a:lnTo>
                  <a:lnTo>
                    <a:pt x="1" y="1"/>
                  </a:lnTo>
                  <a:lnTo>
                    <a:pt x="603" y="213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5" name="Google Shape;2575;p30"/>
            <p:cNvSpPr/>
            <p:nvPr/>
          </p:nvSpPr>
          <p:spPr>
            <a:xfrm>
              <a:off x="9220098" y="844900"/>
              <a:ext cx="1036952" cy="816746"/>
            </a:xfrm>
            <a:custGeom>
              <a:avLst/>
              <a:gdLst/>
              <a:ahLst/>
              <a:cxnLst/>
              <a:rect l="l" t="t" r="r" b="b"/>
              <a:pathLst>
                <a:path w="20551" h="16186" fill="none" extrusionOk="0">
                  <a:moveTo>
                    <a:pt x="0" y="1"/>
                  </a:moveTo>
                  <a:lnTo>
                    <a:pt x="0" y="15470"/>
                  </a:lnTo>
                  <a:lnTo>
                    <a:pt x="20551" y="16185"/>
                  </a:lnTo>
                  <a:lnTo>
                    <a:pt x="20551" y="16166"/>
                  </a:lnTo>
                  <a:lnTo>
                    <a:pt x="772" y="15470"/>
                  </a:lnTo>
                  <a:lnTo>
                    <a:pt x="772" y="3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6" name="Google Shape;2576;p30"/>
            <p:cNvSpPr/>
            <p:nvPr/>
          </p:nvSpPr>
          <p:spPr>
            <a:xfrm>
              <a:off x="9220098" y="1731818"/>
              <a:ext cx="38953" cy="297310"/>
            </a:xfrm>
            <a:custGeom>
              <a:avLst/>
              <a:gdLst/>
              <a:ahLst/>
              <a:cxnLst/>
              <a:rect l="l" t="t" r="r" b="b"/>
              <a:pathLst>
                <a:path w="772" h="5892" fill="none" extrusionOk="0">
                  <a:moveTo>
                    <a:pt x="0" y="5854"/>
                  </a:moveTo>
                  <a:lnTo>
                    <a:pt x="772" y="5891"/>
                  </a:lnTo>
                  <a:lnTo>
                    <a:pt x="772" y="20"/>
                  </a:lnTo>
                  <a:lnTo>
                    <a:pt x="0" y="1"/>
                  </a:lnTo>
                  <a:lnTo>
                    <a:pt x="0" y="585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7" name="Google Shape;2577;p30"/>
            <p:cNvSpPr/>
            <p:nvPr/>
          </p:nvSpPr>
          <p:spPr>
            <a:xfrm>
              <a:off x="8370222" y="1313059"/>
              <a:ext cx="344726" cy="582157"/>
            </a:xfrm>
            <a:custGeom>
              <a:avLst/>
              <a:gdLst/>
              <a:ahLst/>
              <a:cxnLst/>
              <a:rect l="l" t="t" r="r" b="b"/>
              <a:pathLst>
                <a:path w="6832" h="11537" extrusionOk="0">
                  <a:moveTo>
                    <a:pt x="2353" y="1"/>
                  </a:moveTo>
                  <a:lnTo>
                    <a:pt x="2221" y="19"/>
                  </a:lnTo>
                  <a:lnTo>
                    <a:pt x="2070" y="57"/>
                  </a:lnTo>
                  <a:lnTo>
                    <a:pt x="433" y="735"/>
                  </a:lnTo>
                  <a:lnTo>
                    <a:pt x="339" y="772"/>
                  </a:lnTo>
                  <a:lnTo>
                    <a:pt x="245" y="829"/>
                  </a:lnTo>
                  <a:lnTo>
                    <a:pt x="170" y="904"/>
                  </a:lnTo>
                  <a:lnTo>
                    <a:pt x="113" y="998"/>
                  </a:lnTo>
                  <a:lnTo>
                    <a:pt x="38" y="1130"/>
                  </a:lnTo>
                  <a:lnTo>
                    <a:pt x="0" y="1299"/>
                  </a:lnTo>
                  <a:lnTo>
                    <a:pt x="0" y="1469"/>
                  </a:lnTo>
                  <a:lnTo>
                    <a:pt x="38" y="1638"/>
                  </a:lnTo>
                  <a:lnTo>
                    <a:pt x="3839" y="11104"/>
                  </a:lnTo>
                  <a:lnTo>
                    <a:pt x="3896" y="11236"/>
                  </a:lnTo>
                  <a:lnTo>
                    <a:pt x="3990" y="11349"/>
                  </a:lnTo>
                  <a:lnTo>
                    <a:pt x="4103" y="11424"/>
                  </a:lnTo>
                  <a:lnTo>
                    <a:pt x="4216" y="11499"/>
                  </a:lnTo>
                  <a:lnTo>
                    <a:pt x="4348" y="11537"/>
                  </a:lnTo>
                  <a:lnTo>
                    <a:pt x="4630" y="11537"/>
                  </a:lnTo>
                  <a:lnTo>
                    <a:pt x="4762" y="11480"/>
                  </a:lnTo>
                  <a:lnTo>
                    <a:pt x="6418" y="10765"/>
                  </a:lnTo>
                  <a:lnTo>
                    <a:pt x="6531" y="10709"/>
                  </a:lnTo>
                  <a:lnTo>
                    <a:pt x="6625" y="10633"/>
                  </a:lnTo>
                  <a:lnTo>
                    <a:pt x="6700" y="10539"/>
                  </a:lnTo>
                  <a:lnTo>
                    <a:pt x="6756" y="10426"/>
                  </a:lnTo>
                  <a:lnTo>
                    <a:pt x="6813" y="10295"/>
                  </a:lnTo>
                  <a:lnTo>
                    <a:pt x="6832" y="10163"/>
                  </a:lnTo>
                  <a:lnTo>
                    <a:pt x="6813" y="10012"/>
                  </a:lnTo>
                  <a:lnTo>
                    <a:pt x="6775" y="9881"/>
                  </a:lnTo>
                  <a:lnTo>
                    <a:pt x="2993" y="433"/>
                  </a:lnTo>
                  <a:lnTo>
                    <a:pt x="2917" y="321"/>
                  </a:lnTo>
                  <a:lnTo>
                    <a:pt x="2842" y="208"/>
                  </a:lnTo>
                  <a:lnTo>
                    <a:pt x="2729" y="114"/>
                  </a:lnTo>
                  <a:lnTo>
                    <a:pt x="2616" y="57"/>
                  </a:lnTo>
                  <a:lnTo>
                    <a:pt x="2484" y="19"/>
                  </a:lnTo>
                  <a:lnTo>
                    <a:pt x="23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8" name="Google Shape;2578;p30"/>
            <p:cNvSpPr/>
            <p:nvPr/>
          </p:nvSpPr>
          <p:spPr>
            <a:xfrm>
              <a:off x="8370222" y="1313059"/>
              <a:ext cx="344726" cy="582157"/>
            </a:xfrm>
            <a:custGeom>
              <a:avLst/>
              <a:gdLst/>
              <a:ahLst/>
              <a:cxnLst/>
              <a:rect l="l" t="t" r="r" b="b"/>
              <a:pathLst>
                <a:path w="6832" h="11537" fill="none" extrusionOk="0">
                  <a:moveTo>
                    <a:pt x="38" y="1638"/>
                  </a:moveTo>
                  <a:lnTo>
                    <a:pt x="3839" y="11104"/>
                  </a:lnTo>
                  <a:lnTo>
                    <a:pt x="3839" y="11104"/>
                  </a:lnTo>
                  <a:lnTo>
                    <a:pt x="3896" y="11236"/>
                  </a:lnTo>
                  <a:lnTo>
                    <a:pt x="3990" y="11349"/>
                  </a:lnTo>
                  <a:lnTo>
                    <a:pt x="4103" y="11424"/>
                  </a:lnTo>
                  <a:lnTo>
                    <a:pt x="4216" y="11499"/>
                  </a:lnTo>
                  <a:lnTo>
                    <a:pt x="4216" y="11499"/>
                  </a:lnTo>
                  <a:lnTo>
                    <a:pt x="4348" y="11537"/>
                  </a:lnTo>
                  <a:lnTo>
                    <a:pt x="4479" y="11537"/>
                  </a:lnTo>
                  <a:lnTo>
                    <a:pt x="4630" y="11537"/>
                  </a:lnTo>
                  <a:lnTo>
                    <a:pt x="4762" y="11480"/>
                  </a:lnTo>
                  <a:lnTo>
                    <a:pt x="6418" y="10765"/>
                  </a:lnTo>
                  <a:lnTo>
                    <a:pt x="6418" y="10765"/>
                  </a:lnTo>
                  <a:lnTo>
                    <a:pt x="6531" y="10709"/>
                  </a:lnTo>
                  <a:lnTo>
                    <a:pt x="6625" y="10633"/>
                  </a:lnTo>
                  <a:lnTo>
                    <a:pt x="6700" y="10539"/>
                  </a:lnTo>
                  <a:lnTo>
                    <a:pt x="6756" y="10426"/>
                  </a:lnTo>
                  <a:lnTo>
                    <a:pt x="6756" y="10426"/>
                  </a:lnTo>
                  <a:lnTo>
                    <a:pt x="6813" y="10295"/>
                  </a:lnTo>
                  <a:lnTo>
                    <a:pt x="6832" y="10163"/>
                  </a:lnTo>
                  <a:lnTo>
                    <a:pt x="6813" y="10012"/>
                  </a:lnTo>
                  <a:lnTo>
                    <a:pt x="6775" y="9881"/>
                  </a:lnTo>
                  <a:lnTo>
                    <a:pt x="2993" y="433"/>
                  </a:lnTo>
                  <a:lnTo>
                    <a:pt x="2993" y="433"/>
                  </a:lnTo>
                  <a:lnTo>
                    <a:pt x="2917" y="321"/>
                  </a:lnTo>
                  <a:lnTo>
                    <a:pt x="2842" y="208"/>
                  </a:lnTo>
                  <a:lnTo>
                    <a:pt x="2729" y="114"/>
                  </a:lnTo>
                  <a:lnTo>
                    <a:pt x="2616" y="57"/>
                  </a:lnTo>
                  <a:lnTo>
                    <a:pt x="2616" y="57"/>
                  </a:lnTo>
                  <a:lnTo>
                    <a:pt x="2484" y="19"/>
                  </a:lnTo>
                  <a:lnTo>
                    <a:pt x="2353" y="1"/>
                  </a:lnTo>
                  <a:lnTo>
                    <a:pt x="2221" y="19"/>
                  </a:lnTo>
                  <a:lnTo>
                    <a:pt x="2070" y="57"/>
                  </a:lnTo>
                  <a:lnTo>
                    <a:pt x="433" y="735"/>
                  </a:lnTo>
                  <a:lnTo>
                    <a:pt x="433" y="735"/>
                  </a:lnTo>
                  <a:lnTo>
                    <a:pt x="339" y="772"/>
                  </a:lnTo>
                  <a:lnTo>
                    <a:pt x="245" y="829"/>
                  </a:lnTo>
                  <a:lnTo>
                    <a:pt x="170" y="904"/>
                  </a:lnTo>
                  <a:lnTo>
                    <a:pt x="113" y="998"/>
                  </a:lnTo>
                  <a:lnTo>
                    <a:pt x="113" y="998"/>
                  </a:lnTo>
                  <a:lnTo>
                    <a:pt x="38" y="1130"/>
                  </a:lnTo>
                  <a:lnTo>
                    <a:pt x="0" y="1299"/>
                  </a:lnTo>
                  <a:lnTo>
                    <a:pt x="0" y="1469"/>
                  </a:lnTo>
                  <a:lnTo>
                    <a:pt x="38" y="163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79" name="Google Shape;2579;p30"/>
            <p:cNvSpPr/>
            <p:nvPr/>
          </p:nvSpPr>
          <p:spPr>
            <a:xfrm>
              <a:off x="8542085" y="1697657"/>
              <a:ext cx="125387" cy="134880"/>
            </a:xfrm>
            <a:custGeom>
              <a:avLst/>
              <a:gdLst/>
              <a:ahLst/>
              <a:cxnLst/>
              <a:rect l="l" t="t" r="r" b="b"/>
              <a:pathLst>
                <a:path w="2485" h="2673" extrusionOk="0">
                  <a:moveTo>
                    <a:pt x="1657" y="0"/>
                  </a:moveTo>
                  <a:lnTo>
                    <a:pt x="1" y="678"/>
                  </a:lnTo>
                  <a:lnTo>
                    <a:pt x="923" y="2673"/>
                  </a:lnTo>
                  <a:lnTo>
                    <a:pt x="2485" y="1958"/>
                  </a:lnTo>
                  <a:lnTo>
                    <a:pt x="1657"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0" name="Google Shape;2580;p30"/>
            <p:cNvSpPr/>
            <p:nvPr/>
          </p:nvSpPr>
          <p:spPr>
            <a:xfrm>
              <a:off x="8542085" y="1697657"/>
              <a:ext cx="125387" cy="134880"/>
            </a:xfrm>
            <a:custGeom>
              <a:avLst/>
              <a:gdLst/>
              <a:ahLst/>
              <a:cxnLst/>
              <a:rect l="l" t="t" r="r" b="b"/>
              <a:pathLst>
                <a:path w="2485" h="2673" fill="none" extrusionOk="0">
                  <a:moveTo>
                    <a:pt x="1657" y="0"/>
                  </a:moveTo>
                  <a:lnTo>
                    <a:pt x="1" y="678"/>
                  </a:lnTo>
                  <a:lnTo>
                    <a:pt x="923" y="2673"/>
                  </a:lnTo>
                  <a:lnTo>
                    <a:pt x="2485" y="1958"/>
                  </a:lnTo>
                  <a:lnTo>
                    <a:pt x="165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1" name="Google Shape;2581;p30"/>
            <p:cNvSpPr/>
            <p:nvPr/>
          </p:nvSpPr>
          <p:spPr>
            <a:xfrm>
              <a:off x="9087140" y="3028967"/>
              <a:ext cx="265003" cy="589776"/>
            </a:xfrm>
            <a:custGeom>
              <a:avLst/>
              <a:gdLst/>
              <a:ahLst/>
              <a:cxnLst/>
              <a:rect l="l" t="t" r="r" b="b"/>
              <a:pathLst>
                <a:path w="5252" h="11688" extrusionOk="0">
                  <a:moveTo>
                    <a:pt x="2748" y="1"/>
                  </a:moveTo>
                  <a:lnTo>
                    <a:pt x="2635" y="19"/>
                  </a:lnTo>
                  <a:lnTo>
                    <a:pt x="2541" y="57"/>
                  </a:lnTo>
                  <a:lnTo>
                    <a:pt x="2409" y="132"/>
                  </a:lnTo>
                  <a:lnTo>
                    <a:pt x="2278" y="245"/>
                  </a:lnTo>
                  <a:lnTo>
                    <a:pt x="2184" y="377"/>
                  </a:lnTo>
                  <a:lnTo>
                    <a:pt x="2127" y="546"/>
                  </a:lnTo>
                  <a:lnTo>
                    <a:pt x="19" y="10520"/>
                  </a:lnTo>
                  <a:lnTo>
                    <a:pt x="1" y="10671"/>
                  </a:lnTo>
                  <a:lnTo>
                    <a:pt x="19" y="10803"/>
                  </a:lnTo>
                  <a:lnTo>
                    <a:pt x="57" y="10935"/>
                  </a:lnTo>
                  <a:lnTo>
                    <a:pt x="114" y="11066"/>
                  </a:lnTo>
                  <a:lnTo>
                    <a:pt x="208" y="11160"/>
                  </a:lnTo>
                  <a:lnTo>
                    <a:pt x="302" y="11254"/>
                  </a:lnTo>
                  <a:lnTo>
                    <a:pt x="434" y="11311"/>
                  </a:lnTo>
                  <a:lnTo>
                    <a:pt x="565" y="11367"/>
                  </a:lnTo>
                  <a:lnTo>
                    <a:pt x="2334" y="11687"/>
                  </a:lnTo>
                  <a:lnTo>
                    <a:pt x="2598" y="11687"/>
                  </a:lnTo>
                  <a:lnTo>
                    <a:pt x="2711" y="11650"/>
                  </a:lnTo>
                  <a:lnTo>
                    <a:pt x="2824" y="11593"/>
                  </a:lnTo>
                  <a:lnTo>
                    <a:pt x="2936" y="11518"/>
                  </a:lnTo>
                  <a:lnTo>
                    <a:pt x="3031" y="11405"/>
                  </a:lnTo>
                  <a:lnTo>
                    <a:pt x="3106" y="11273"/>
                  </a:lnTo>
                  <a:lnTo>
                    <a:pt x="3143" y="11142"/>
                  </a:lnTo>
                  <a:lnTo>
                    <a:pt x="5251" y="1186"/>
                  </a:lnTo>
                  <a:lnTo>
                    <a:pt x="5251" y="1055"/>
                  </a:lnTo>
                  <a:lnTo>
                    <a:pt x="5251" y="923"/>
                  </a:lnTo>
                  <a:lnTo>
                    <a:pt x="5214" y="791"/>
                  </a:lnTo>
                  <a:lnTo>
                    <a:pt x="5138" y="659"/>
                  </a:lnTo>
                  <a:lnTo>
                    <a:pt x="5063" y="565"/>
                  </a:lnTo>
                  <a:lnTo>
                    <a:pt x="4950" y="471"/>
                  </a:lnTo>
                  <a:lnTo>
                    <a:pt x="4837" y="415"/>
                  </a:lnTo>
                  <a:lnTo>
                    <a:pt x="4705" y="358"/>
                  </a:lnTo>
                  <a:lnTo>
                    <a:pt x="295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2" name="Google Shape;2582;p30"/>
            <p:cNvSpPr/>
            <p:nvPr/>
          </p:nvSpPr>
          <p:spPr>
            <a:xfrm>
              <a:off x="9087140" y="3028967"/>
              <a:ext cx="265003" cy="589776"/>
            </a:xfrm>
            <a:custGeom>
              <a:avLst/>
              <a:gdLst/>
              <a:ahLst/>
              <a:cxnLst/>
              <a:rect l="l" t="t" r="r" b="b"/>
              <a:pathLst>
                <a:path w="5252" h="11688" fill="none" extrusionOk="0">
                  <a:moveTo>
                    <a:pt x="2127" y="546"/>
                  </a:moveTo>
                  <a:lnTo>
                    <a:pt x="19" y="10520"/>
                  </a:lnTo>
                  <a:lnTo>
                    <a:pt x="19" y="10520"/>
                  </a:lnTo>
                  <a:lnTo>
                    <a:pt x="1" y="10671"/>
                  </a:lnTo>
                  <a:lnTo>
                    <a:pt x="19" y="10803"/>
                  </a:lnTo>
                  <a:lnTo>
                    <a:pt x="57" y="10935"/>
                  </a:lnTo>
                  <a:lnTo>
                    <a:pt x="114" y="11066"/>
                  </a:lnTo>
                  <a:lnTo>
                    <a:pt x="114" y="11066"/>
                  </a:lnTo>
                  <a:lnTo>
                    <a:pt x="208" y="11160"/>
                  </a:lnTo>
                  <a:lnTo>
                    <a:pt x="302" y="11254"/>
                  </a:lnTo>
                  <a:lnTo>
                    <a:pt x="434" y="11311"/>
                  </a:lnTo>
                  <a:lnTo>
                    <a:pt x="565" y="11367"/>
                  </a:lnTo>
                  <a:lnTo>
                    <a:pt x="2334" y="11687"/>
                  </a:lnTo>
                  <a:lnTo>
                    <a:pt x="2334" y="11687"/>
                  </a:lnTo>
                  <a:lnTo>
                    <a:pt x="2466" y="11687"/>
                  </a:lnTo>
                  <a:lnTo>
                    <a:pt x="2598" y="11687"/>
                  </a:lnTo>
                  <a:lnTo>
                    <a:pt x="2711" y="11650"/>
                  </a:lnTo>
                  <a:lnTo>
                    <a:pt x="2824" y="11593"/>
                  </a:lnTo>
                  <a:lnTo>
                    <a:pt x="2824" y="11593"/>
                  </a:lnTo>
                  <a:lnTo>
                    <a:pt x="2936" y="11518"/>
                  </a:lnTo>
                  <a:lnTo>
                    <a:pt x="3031" y="11405"/>
                  </a:lnTo>
                  <a:lnTo>
                    <a:pt x="3106" y="11273"/>
                  </a:lnTo>
                  <a:lnTo>
                    <a:pt x="3143" y="11142"/>
                  </a:lnTo>
                  <a:lnTo>
                    <a:pt x="5251" y="1186"/>
                  </a:lnTo>
                  <a:lnTo>
                    <a:pt x="5251" y="1186"/>
                  </a:lnTo>
                  <a:lnTo>
                    <a:pt x="5251" y="1055"/>
                  </a:lnTo>
                  <a:lnTo>
                    <a:pt x="5251" y="923"/>
                  </a:lnTo>
                  <a:lnTo>
                    <a:pt x="5214" y="791"/>
                  </a:lnTo>
                  <a:lnTo>
                    <a:pt x="5138" y="659"/>
                  </a:lnTo>
                  <a:lnTo>
                    <a:pt x="5138" y="659"/>
                  </a:lnTo>
                  <a:lnTo>
                    <a:pt x="5063" y="565"/>
                  </a:lnTo>
                  <a:lnTo>
                    <a:pt x="4950" y="471"/>
                  </a:lnTo>
                  <a:lnTo>
                    <a:pt x="4837" y="415"/>
                  </a:lnTo>
                  <a:lnTo>
                    <a:pt x="4705" y="358"/>
                  </a:lnTo>
                  <a:lnTo>
                    <a:pt x="2955" y="1"/>
                  </a:lnTo>
                  <a:lnTo>
                    <a:pt x="2955" y="1"/>
                  </a:lnTo>
                  <a:lnTo>
                    <a:pt x="2842" y="1"/>
                  </a:lnTo>
                  <a:lnTo>
                    <a:pt x="2748" y="1"/>
                  </a:lnTo>
                  <a:lnTo>
                    <a:pt x="2635" y="19"/>
                  </a:lnTo>
                  <a:lnTo>
                    <a:pt x="2541" y="57"/>
                  </a:lnTo>
                  <a:lnTo>
                    <a:pt x="2541" y="57"/>
                  </a:lnTo>
                  <a:lnTo>
                    <a:pt x="2409" y="132"/>
                  </a:lnTo>
                  <a:lnTo>
                    <a:pt x="2278" y="245"/>
                  </a:lnTo>
                  <a:lnTo>
                    <a:pt x="2184" y="377"/>
                  </a:lnTo>
                  <a:lnTo>
                    <a:pt x="2127" y="54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3" name="Google Shape;2583;p30"/>
            <p:cNvSpPr/>
            <p:nvPr/>
          </p:nvSpPr>
          <p:spPr>
            <a:xfrm>
              <a:off x="9130837" y="3430671"/>
              <a:ext cx="106415" cy="123476"/>
            </a:xfrm>
            <a:custGeom>
              <a:avLst/>
              <a:gdLst/>
              <a:ahLst/>
              <a:cxnLst/>
              <a:rect l="l" t="t" r="r" b="b"/>
              <a:pathLst>
                <a:path w="2109" h="2447" extrusionOk="0">
                  <a:moveTo>
                    <a:pt x="358" y="0"/>
                  </a:moveTo>
                  <a:lnTo>
                    <a:pt x="0" y="2164"/>
                  </a:lnTo>
                  <a:lnTo>
                    <a:pt x="1713" y="2447"/>
                  </a:lnTo>
                  <a:lnTo>
                    <a:pt x="2108" y="339"/>
                  </a:lnTo>
                  <a:lnTo>
                    <a:pt x="358"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4" name="Google Shape;2584;p30"/>
            <p:cNvSpPr/>
            <p:nvPr/>
          </p:nvSpPr>
          <p:spPr>
            <a:xfrm>
              <a:off x="9130837" y="3430671"/>
              <a:ext cx="106415" cy="123476"/>
            </a:xfrm>
            <a:custGeom>
              <a:avLst/>
              <a:gdLst/>
              <a:ahLst/>
              <a:cxnLst/>
              <a:rect l="l" t="t" r="r" b="b"/>
              <a:pathLst>
                <a:path w="2109" h="2447" fill="none" extrusionOk="0">
                  <a:moveTo>
                    <a:pt x="358" y="0"/>
                  </a:moveTo>
                  <a:lnTo>
                    <a:pt x="0" y="2164"/>
                  </a:lnTo>
                  <a:lnTo>
                    <a:pt x="1713" y="2447"/>
                  </a:lnTo>
                  <a:lnTo>
                    <a:pt x="2108" y="339"/>
                  </a:lnTo>
                  <a:lnTo>
                    <a:pt x="35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5" name="Google Shape;2585;p30"/>
            <p:cNvSpPr/>
            <p:nvPr/>
          </p:nvSpPr>
          <p:spPr>
            <a:xfrm>
              <a:off x="8506965" y="1167787"/>
              <a:ext cx="415921" cy="737877"/>
            </a:xfrm>
            <a:custGeom>
              <a:avLst/>
              <a:gdLst/>
              <a:ahLst/>
              <a:cxnLst/>
              <a:rect l="l" t="t" r="r" b="b"/>
              <a:pathLst>
                <a:path w="8243" h="14623" extrusionOk="0">
                  <a:moveTo>
                    <a:pt x="2221" y="0"/>
                  </a:moveTo>
                  <a:lnTo>
                    <a:pt x="2089" y="38"/>
                  </a:lnTo>
                  <a:lnTo>
                    <a:pt x="433" y="715"/>
                  </a:lnTo>
                  <a:lnTo>
                    <a:pt x="339" y="772"/>
                  </a:lnTo>
                  <a:lnTo>
                    <a:pt x="245" y="828"/>
                  </a:lnTo>
                  <a:lnTo>
                    <a:pt x="170" y="904"/>
                  </a:lnTo>
                  <a:lnTo>
                    <a:pt x="113" y="979"/>
                  </a:lnTo>
                  <a:lnTo>
                    <a:pt x="38" y="1129"/>
                  </a:lnTo>
                  <a:lnTo>
                    <a:pt x="0" y="1299"/>
                  </a:lnTo>
                  <a:lnTo>
                    <a:pt x="0" y="1449"/>
                  </a:lnTo>
                  <a:lnTo>
                    <a:pt x="57" y="1619"/>
                  </a:lnTo>
                  <a:lnTo>
                    <a:pt x="5251" y="14190"/>
                  </a:lnTo>
                  <a:lnTo>
                    <a:pt x="5307" y="14303"/>
                  </a:lnTo>
                  <a:lnTo>
                    <a:pt x="5401" y="14416"/>
                  </a:lnTo>
                  <a:lnTo>
                    <a:pt x="5514" y="14510"/>
                  </a:lnTo>
                  <a:lnTo>
                    <a:pt x="5627" y="14566"/>
                  </a:lnTo>
                  <a:lnTo>
                    <a:pt x="5759" y="14604"/>
                  </a:lnTo>
                  <a:lnTo>
                    <a:pt x="5891" y="14623"/>
                  </a:lnTo>
                  <a:lnTo>
                    <a:pt x="6022" y="14604"/>
                  </a:lnTo>
                  <a:lnTo>
                    <a:pt x="6173" y="14566"/>
                  </a:lnTo>
                  <a:lnTo>
                    <a:pt x="7810" y="13851"/>
                  </a:lnTo>
                  <a:lnTo>
                    <a:pt x="7923" y="13776"/>
                  </a:lnTo>
                  <a:lnTo>
                    <a:pt x="8036" y="13701"/>
                  </a:lnTo>
                  <a:lnTo>
                    <a:pt x="8111" y="13606"/>
                  </a:lnTo>
                  <a:lnTo>
                    <a:pt x="8168" y="13494"/>
                  </a:lnTo>
                  <a:lnTo>
                    <a:pt x="8224" y="13362"/>
                  </a:lnTo>
                  <a:lnTo>
                    <a:pt x="8243" y="13230"/>
                  </a:lnTo>
                  <a:lnTo>
                    <a:pt x="8224" y="13098"/>
                  </a:lnTo>
                  <a:lnTo>
                    <a:pt x="8187" y="12948"/>
                  </a:lnTo>
                  <a:lnTo>
                    <a:pt x="2992" y="433"/>
                  </a:lnTo>
                  <a:lnTo>
                    <a:pt x="2917" y="301"/>
                  </a:lnTo>
                  <a:lnTo>
                    <a:pt x="2842" y="207"/>
                  </a:lnTo>
                  <a:lnTo>
                    <a:pt x="2729" y="113"/>
                  </a:lnTo>
                  <a:lnTo>
                    <a:pt x="2616" y="57"/>
                  </a:lnTo>
                  <a:lnTo>
                    <a:pt x="248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6" name="Google Shape;2586;p30"/>
            <p:cNvSpPr/>
            <p:nvPr/>
          </p:nvSpPr>
          <p:spPr>
            <a:xfrm>
              <a:off x="8506965" y="1167787"/>
              <a:ext cx="415921" cy="737877"/>
            </a:xfrm>
            <a:custGeom>
              <a:avLst/>
              <a:gdLst/>
              <a:ahLst/>
              <a:cxnLst/>
              <a:rect l="l" t="t" r="r" b="b"/>
              <a:pathLst>
                <a:path w="8243" h="14623" fill="none" extrusionOk="0">
                  <a:moveTo>
                    <a:pt x="57" y="1619"/>
                  </a:moveTo>
                  <a:lnTo>
                    <a:pt x="5251" y="14190"/>
                  </a:lnTo>
                  <a:lnTo>
                    <a:pt x="5251" y="14190"/>
                  </a:lnTo>
                  <a:lnTo>
                    <a:pt x="5307" y="14303"/>
                  </a:lnTo>
                  <a:lnTo>
                    <a:pt x="5401" y="14416"/>
                  </a:lnTo>
                  <a:lnTo>
                    <a:pt x="5514" y="14510"/>
                  </a:lnTo>
                  <a:lnTo>
                    <a:pt x="5627" y="14566"/>
                  </a:lnTo>
                  <a:lnTo>
                    <a:pt x="5627" y="14566"/>
                  </a:lnTo>
                  <a:lnTo>
                    <a:pt x="5759" y="14604"/>
                  </a:lnTo>
                  <a:lnTo>
                    <a:pt x="5891" y="14623"/>
                  </a:lnTo>
                  <a:lnTo>
                    <a:pt x="6022" y="14604"/>
                  </a:lnTo>
                  <a:lnTo>
                    <a:pt x="6173" y="14566"/>
                  </a:lnTo>
                  <a:lnTo>
                    <a:pt x="7810" y="13851"/>
                  </a:lnTo>
                  <a:lnTo>
                    <a:pt x="7810" y="13851"/>
                  </a:lnTo>
                  <a:lnTo>
                    <a:pt x="7923" y="13776"/>
                  </a:lnTo>
                  <a:lnTo>
                    <a:pt x="8036" y="13701"/>
                  </a:lnTo>
                  <a:lnTo>
                    <a:pt x="8111" y="13606"/>
                  </a:lnTo>
                  <a:lnTo>
                    <a:pt x="8168" y="13494"/>
                  </a:lnTo>
                  <a:lnTo>
                    <a:pt x="8168" y="13494"/>
                  </a:lnTo>
                  <a:lnTo>
                    <a:pt x="8224" y="13362"/>
                  </a:lnTo>
                  <a:lnTo>
                    <a:pt x="8243" y="13230"/>
                  </a:lnTo>
                  <a:lnTo>
                    <a:pt x="8224" y="13098"/>
                  </a:lnTo>
                  <a:lnTo>
                    <a:pt x="8187" y="12948"/>
                  </a:lnTo>
                  <a:lnTo>
                    <a:pt x="2992" y="433"/>
                  </a:lnTo>
                  <a:lnTo>
                    <a:pt x="2992" y="433"/>
                  </a:lnTo>
                  <a:lnTo>
                    <a:pt x="2917" y="301"/>
                  </a:lnTo>
                  <a:lnTo>
                    <a:pt x="2842" y="207"/>
                  </a:lnTo>
                  <a:lnTo>
                    <a:pt x="2729" y="113"/>
                  </a:lnTo>
                  <a:lnTo>
                    <a:pt x="2616" y="57"/>
                  </a:lnTo>
                  <a:lnTo>
                    <a:pt x="2616" y="57"/>
                  </a:lnTo>
                  <a:lnTo>
                    <a:pt x="2484" y="0"/>
                  </a:lnTo>
                  <a:lnTo>
                    <a:pt x="2353" y="0"/>
                  </a:lnTo>
                  <a:lnTo>
                    <a:pt x="2221" y="0"/>
                  </a:lnTo>
                  <a:lnTo>
                    <a:pt x="2089" y="38"/>
                  </a:lnTo>
                  <a:lnTo>
                    <a:pt x="433" y="715"/>
                  </a:lnTo>
                  <a:lnTo>
                    <a:pt x="433" y="715"/>
                  </a:lnTo>
                  <a:lnTo>
                    <a:pt x="339" y="772"/>
                  </a:lnTo>
                  <a:lnTo>
                    <a:pt x="245" y="828"/>
                  </a:lnTo>
                  <a:lnTo>
                    <a:pt x="170" y="904"/>
                  </a:lnTo>
                  <a:lnTo>
                    <a:pt x="113" y="979"/>
                  </a:lnTo>
                  <a:lnTo>
                    <a:pt x="113" y="979"/>
                  </a:lnTo>
                  <a:lnTo>
                    <a:pt x="38" y="1129"/>
                  </a:lnTo>
                  <a:lnTo>
                    <a:pt x="0" y="1299"/>
                  </a:lnTo>
                  <a:lnTo>
                    <a:pt x="0" y="1449"/>
                  </a:lnTo>
                  <a:lnTo>
                    <a:pt x="57" y="161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7" name="Google Shape;2587;p30"/>
            <p:cNvSpPr/>
            <p:nvPr/>
          </p:nvSpPr>
          <p:spPr>
            <a:xfrm>
              <a:off x="8733878" y="1671065"/>
              <a:ext cx="143451" cy="182362"/>
            </a:xfrm>
            <a:custGeom>
              <a:avLst/>
              <a:gdLst/>
              <a:ahLst/>
              <a:cxnLst/>
              <a:rect l="l" t="t" r="r" b="b"/>
              <a:pathLst>
                <a:path w="2843" h="3614" extrusionOk="0">
                  <a:moveTo>
                    <a:pt x="1695" y="0"/>
                  </a:moveTo>
                  <a:lnTo>
                    <a:pt x="1" y="659"/>
                  </a:lnTo>
                  <a:lnTo>
                    <a:pt x="1130" y="3614"/>
                  </a:lnTo>
                  <a:lnTo>
                    <a:pt x="2843" y="2804"/>
                  </a:lnTo>
                  <a:lnTo>
                    <a:pt x="1695"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8" name="Google Shape;2588;p30"/>
            <p:cNvSpPr/>
            <p:nvPr/>
          </p:nvSpPr>
          <p:spPr>
            <a:xfrm>
              <a:off x="8733878" y="1671065"/>
              <a:ext cx="143451" cy="182362"/>
            </a:xfrm>
            <a:custGeom>
              <a:avLst/>
              <a:gdLst/>
              <a:ahLst/>
              <a:cxnLst/>
              <a:rect l="l" t="t" r="r" b="b"/>
              <a:pathLst>
                <a:path w="2843" h="3614" fill="none" extrusionOk="0">
                  <a:moveTo>
                    <a:pt x="1695" y="0"/>
                  </a:moveTo>
                  <a:lnTo>
                    <a:pt x="1" y="659"/>
                  </a:lnTo>
                  <a:lnTo>
                    <a:pt x="1130" y="3614"/>
                  </a:lnTo>
                  <a:lnTo>
                    <a:pt x="2843" y="2804"/>
                  </a:lnTo>
                  <a:lnTo>
                    <a:pt x="169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89" name="Google Shape;2589;p30"/>
            <p:cNvSpPr/>
            <p:nvPr/>
          </p:nvSpPr>
          <p:spPr>
            <a:xfrm>
              <a:off x="8638965" y="2885563"/>
              <a:ext cx="390289" cy="743629"/>
            </a:xfrm>
            <a:custGeom>
              <a:avLst/>
              <a:gdLst/>
              <a:ahLst/>
              <a:cxnLst/>
              <a:rect l="l" t="t" r="r" b="b"/>
              <a:pathLst>
                <a:path w="7735" h="14737" extrusionOk="0">
                  <a:moveTo>
                    <a:pt x="5307" y="1"/>
                  </a:moveTo>
                  <a:lnTo>
                    <a:pt x="5213" y="20"/>
                  </a:lnTo>
                  <a:lnTo>
                    <a:pt x="5044" y="76"/>
                  </a:lnTo>
                  <a:lnTo>
                    <a:pt x="4912" y="170"/>
                  </a:lnTo>
                  <a:lnTo>
                    <a:pt x="4799" y="302"/>
                  </a:lnTo>
                  <a:lnTo>
                    <a:pt x="4724" y="453"/>
                  </a:lnTo>
                  <a:lnTo>
                    <a:pt x="38" y="13212"/>
                  </a:lnTo>
                  <a:lnTo>
                    <a:pt x="0" y="13344"/>
                  </a:lnTo>
                  <a:lnTo>
                    <a:pt x="0" y="13475"/>
                  </a:lnTo>
                  <a:lnTo>
                    <a:pt x="19" y="13626"/>
                  </a:lnTo>
                  <a:lnTo>
                    <a:pt x="57" y="13739"/>
                  </a:lnTo>
                  <a:lnTo>
                    <a:pt x="132" y="13871"/>
                  </a:lnTo>
                  <a:lnTo>
                    <a:pt x="226" y="13965"/>
                  </a:lnTo>
                  <a:lnTo>
                    <a:pt x="339" y="14059"/>
                  </a:lnTo>
                  <a:lnTo>
                    <a:pt x="471" y="14115"/>
                  </a:lnTo>
                  <a:lnTo>
                    <a:pt x="2164" y="14699"/>
                  </a:lnTo>
                  <a:lnTo>
                    <a:pt x="2296" y="14736"/>
                  </a:lnTo>
                  <a:lnTo>
                    <a:pt x="2409" y="14736"/>
                  </a:lnTo>
                  <a:lnTo>
                    <a:pt x="2541" y="14717"/>
                  </a:lnTo>
                  <a:lnTo>
                    <a:pt x="2654" y="14680"/>
                  </a:lnTo>
                  <a:lnTo>
                    <a:pt x="2785" y="14623"/>
                  </a:lnTo>
                  <a:lnTo>
                    <a:pt x="2879" y="14529"/>
                  </a:lnTo>
                  <a:lnTo>
                    <a:pt x="2973" y="14416"/>
                  </a:lnTo>
                  <a:lnTo>
                    <a:pt x="3049" y="14285"/>
                  </a:lnTo>
                  <a:lnTo>
                    <a:pt x="7697" y="1563"/>
                  </a:lnTo>
                  <a:lnTo>
                    <a:pt x="7735" y="1431"/>
                  </a:lnTo>
                  <a:lnTo>
                    <a:pt x="7735" y="1281"/>
                  </a:lnTo>
                  <a:lnTo>
                    <a:pt x="7716" y="1149"/>
                  </a:lnTo>
                  <a:lnTo>
                    <a:pt x="7678" y="1036"/>
                  </a:lnTo>
                  <a:lnTo>
                    <a:pt x="7603" y="904"/>
                  </a:lnTo>
                  <a:lnTo>
                    <a:pt x="7528" y="810"/>
                  </a:lnTo>
                  <a:lnTo>
                    <a:pt x="7415" y="716"/>
                  </a:lnTo>
                  <a:lnTo>
                    <a:pt x="7283" y="660"/>
                  </a:lnTo>
                  <a:lnTo>
                    <a:pt x="5608" y="39"/>
                  </a:lnTo>
                  <a:lnTo>
                    <a:pt x="5514" y="20"/>
                  </a:lnTo>
                  <a:lnTo>
                    <a:pt x="540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0" name="Google Shape;2590;p30"/>
            <p:cNvSpPr/>
            <p:nvPr/>
          </p:nvSpPr>
          <p:spPr>
            <a:xfrm>
              <a:off x="8638965" y="2885563"/>
              <a:ext cx="390289" cy="743629"/>
            </a:xfrm>
            <a:custGeom>
              <a:avLst/>
              <a:gdLst/>
              <a:ahLst/>
              <a:cxnLst/>
              <a:rect l="l" t="t" r="r" b="b"/>
              <a:pathLst>
                <a:path w="7735" h="14737" fill="none" extrusionOk="0">
                  <a:moveTo>
                    <a:pt x="4724" y="453"/>
                  </a:moveTo>
                  <a:lnTo>
                    <a:pt x="38" y="13212"/>
                  </a:lnTo>
                  <a:lnTo>
                    <a:pt x="38" y="13212"/>
                  </a:lnTo>
                  <a:lnTo>
                    <a:pt x="0" y="13344"/>
                  </a:lnTo>
                  <a:lnTo>
                    <a:pt x="0" y="13475"/>
                  </a:lnTo>
                  <a:lnTo>
                    <a:pt x="19" y="13626"/>
                  </a:lnTo>
                  <a:lnTo>
                    <a:pt x="57" y="13739"/>
                  </a:lnTo>
                  <a:lnTo>
                    <a:pt x="57" y="13739"/>
                  </a:lnTo>
                  <a:lnTo>
                    <a:pt x="132" y="13871"/>
                  </a:lnTo>
                  <a:lnTo>
                    <a:pt x="226" y="13965"/>
                  </a:lnTo>
                  <a:lnTo>
                    <a:pt x="339" y="14059"/>
                  </a:lnTo>
                  <a:lnTo>
                    <a:pt x="471" y="14115"/>
                  </a:lnTo>
                  <a:lnTo>
                    <a:pt x="2164" y="14699"/>
                  </a:lnTo>
                  <a:lnTo>
                    <a:pt x="2164" y="14699"/>
                  </a:lnTo>
                  <a:lnTo>
                    <a:pt x="2296" y="14736"/>
                  </a:lnTo>
                  <a:lnTo>
                    <a:pt x="2409" y="14736"/>
                  </a:lnTo>
                  <a:lnTo>
                    <a:pt x="2541" y="14717"/>
                  </a:lnTo>
                  <a:lnTo>
                    <a:pt x="2654" y="14680"/>
                  </a:lnTo>
                  <a:lnTo>
                    <a:pt x="2654" y="14680"/>
                  </a:lnTo>
                  <a:lnTo>
                    <a:pt x="2785" y="14623"/>
                  </a:lnTo>
                  <a:lnTo>
                    <a:pt x="2879" y="14529"/>
                  </a:lnTo>
                  <a:lnTo>
                    <a:pt x="2973" y="14416"/>
                  </a:lnTo>
                  <a:lnTo>
                    <a:pt x="3049" y="14285"/>
                  </a:lnTo>
                  <a:lnTo>
                    <a:pt x="7697" y="1563"/>
                  </a:lnTo>
                  <a:lnTo>
                    <a:pt x="7697" y="1563"/>
                  </a:lnTo>
                  <a:lnTo>
                    <a:pt x="7735" y="1431"/>
                  </a:lnTo>
                  <a:lnTo>
                    <a:pt x="7735" y="1281"/>
                  </a:lnTo>
                  <a:lnTo>
                    <a:pt x="7716" y="1149"/>
                  </a:lnTo>
                  <a:lnTo>
                    <a:pt x="7678" y="1036"/>
                  </a:lnTo>
                  <a:lnTo>
                    <a:pt x="7678" y="1036"/>
                  </a:lnTo>
                  <a:lnTo>
                    <a:pt x="7603" y="904"/>
                  </a:lnTo>
                  <a:lnTo>
                    <a:pt x="7528" y="810"/>
                  </a:lnTo>
                  <a:lnTo>
                    <a:pt x="7415" y="716"/>
                  </a:lnTo>
                  <a:lnTo>
                    <a:pt x="7283" y="660"/>
                  </a:lnTo>
                  <a:lnTo>
                    <a:pt x="5608" y="39"/>
                  </a:lnTo>
                  <a:lnTo>
                    <a:pt x="5608" y="39"/>
                  </a:lnTo>
                  <a:lnTo>
                    <a:pt x="5514" y="20"/>
                  </a:lnTo>
                  <a:lnTo>
                    <a:pt x="5401" y="1"/>
                  </a:lnTo>
                  <a:lnTo>
                    <a:pt x="5307" y="1"/>
                  </a:lnTo>
                  <a:lnTo>
                    <a:pt x="5213" y="20"/>
                  </a:lnTo>
                  <a:lnTo>
                    <a:pt x="5213" y="20"/>
                  </a:lnTo>
                  <a:lnTo>
                    <a:pt x="5044" y="76"/>
                  </a:lnTo>
                  <a:lnTo>
                    <a:pt x="4912" y="170"/>
                  </a:lnTo>
                  <a:lnTo>
                    <a:pt x="4799" y="302"/>
                  </a:lnTo>
                  <a:lnTo>
                    <a:pt x="4724" y="4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1" name="Google Shape;2591;p30"/>
            <p:cNvSpPr/>
            <p:nvPr/>
          </p:nvSpPr>
          <p:spPr>
            <a:xfrm>
              <a:off x="8676002" y="3394542"/>
              <a:ext cx="144359" cy="176711"/>
            </a:xfrm>
            <a:custGeom>
              <a:avLst/>
              <a:gdLst/>
              <a:ahLst/>
              <a:cxnLst/>
              <a:rect l="l" t="t" r="r" b="b"/>
              <a:pathLst>
                <a:path w="2861" h="3502" extrusionOk="0">
                  <a:moveTo>
                    <a:pt x="1167" y="1"/>
                  </a:moveTo>
                  <a:lnTo>
                    <a:pt x="0" y="2956"/>
                  </a:lnTo>
                  <a:lnTo>
                    <a:pt x="1807" y="3501"/>
                  </a:lnTo>
                  <a:lnTo>
                    <a:pt x="2861" y="660"/>
                  </a:lnTo>
                  <a:lnTo>
                    <a:pt x="1167" y="1"/>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2" name="Google Shape;2592;p30"/>
            <p:cNvSpPr/>
            <p:nvPr/>
          </p:nvSpPr>
          <p:spPr>
            <a:xfrm>
              <a:off x="8676002" y="3394542"/>
              <a:ext cx="144359" cy="176711"/>
            </a:xfrm>
            <a:custGeom>
              <a:avLst/>
              <a:gdLst/>
              <a:ahLst/>
              <a:cxnLst/>
              <a:rect l="l" t="t" r="r" b="b"/>
              <a:pathLst>
                <a:path w="2861" h="3502" fill="none" extrusionOk="0">
                  <a:moveTo>
                    <a:pt x="1167" y="1"/>
                  </a:moveTo>
                  <a:lnTo>
                    <a:pt x="0" y="2956"/>
                  </a:lnTo>
                  <a:lnTo>
                    <a:pt x="1807" y="3501"/>
                  </a:lnTo>
                  <a:lnTo>
                    <a:pt x="2861" y="660"/>
                  </a:lnTo>
                  <a:lnTo>
                    <a:pt x="11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3" name="Google Shape;2593;p30"/>
            <p:cNvSpPr/>
            <p:nvPr/>
          </p:nvSpPr>
          <p:spPr>
            <a:xfrm>
              <a:off x="8844080" y="2870374"/>
              <a:ext cx="390289" cy="743629"/>
            </a:xfrm>
            <a:custGeom>
              <a:avLst/>
              <a:gdLst/>
              <a:ahLst/>
              <a:cxnLst/>
              <a:rect l="l" t="t" r="r" b="b"/>
              <a:pathLst>
                <a:path w="7735" h="14737" extrusionOk="0">
                  <a:moveTo>
                    <a:pt x="5288" y="1"/>
                  </a:moveTo>
                  <a:lnTo>
                    <a:pt x="5194" y="20"/>
                  </a:lnTo>
                  <a:lnTo>
                    <a:pt x="5043" y="76"/>
                  </a:lnTo>
                  <a:lnTo>
                    <a:pt x="4893" y="170"/>
                  </a:lnTo>
                  <a:lnTo>
                    <a:pt x="4780" y="302"/>
                  </a:lnTo>
                  <a:lnTo>
                    <a:pt x="4705" y="453"/>
                  </a:lnTo>
                  <a:lnTo>
                    <a:pt x="56" y="13212"/>
                  </a:lnTo>
                  <a:lnTo>
                    <a:pt x="19" y="13362"/>
                  </a:lnTo>
                  <a:lnTo>
                    <a:pt x="0" y="13494"/>
                  </a:lnTo>
                  <a:lnTo>
                    <a:pt x="19" y="13626"/>
                  </a:lnTo>
                  <a:lnTo>
                    <a:pt x="75" y="13758"/>
                  </a:lnTo>
                  <a:lnTo>
                    <a:pt x="132" y="13870"/>
                  </a:lnTo>
                  <a:lnTo>
                    <a:pt x="226" y="13983"/>
                  </a:lnTo>
                  <a:lnTo>
                    <a:pt x="339" y="14059"/>
                  </a:lnTo>
                  <a:lnTo>
                    <a:pt x="470" y="14115"/>
                  </a:lnTo>
                  <a:lnTo>
                    <a:pt x="2183" y="14699"/>
                  </a:lnTo>
                  <a:lnTo>
                    <a:pt x="2296" y="14736"/>
                  </a:lnTo>
                  <a:lnTo>
                    <a:pt x="2541" y="14736"/>
                  </a:lnTo>
                  <a:lnTo>
                    <a:pt x="2672" y="14699"/>
                  </a:lnTo>
                  <a:lnTo>
                    <a:pt x="2785" y="14623"/>
                  </a:lnTo>
                  <a:lnTo>
                    <a:pt x="2898" y="14529"/>
                  </a:lnTo>
                  <a:lnTo>
                    <a:pt x="2992" y="14435"/>
                  </a:lnTo>
                  <a:lnTo>
                    <a:pt x="3049" y="14303"/>
                  </a:lnTo>
                  <a:lnTo>
                    <a:pt x="7678" y="1563"/>
                  </a:lnTo>
                  <a:lnTo>
                    <a:pt x="7716" y="1412"/>
                  </a:lnTo>
                  <a:lnTo>
                    <a:pt x="7735" y="1281"/>
                  </a:lnTo>
                  <a:lnTo>
                    <a:pt x="7716" y="1149"/>
                  </a:lnTo>
                  <a:lnTo>
                    <a:pt x="7659" y="1017"/>
                  </a:lnTo>
                  <a:lnTo>
                    <a:pt x="7603" y="904"/>
                  </a:lnTo>
                  <a:lnTo>
                    <a:pt x="7509" y="810"/>
                  </a:lnTo>
                  <a:lnTo>
                    <a:pt x="7396" y="716"/>
                  </a:lnTo>
                  <a:lnTo>
                    <a:pt x="7264" y="660"/>
                  </a:lnTo>
                  <a:lnTo>
                    <a:pt x="5589" y="39"/>
                  </a:lnTo>
                  <a:lnTo>
                    <a:pt x="5495" y="20"/>
                  </a:lnTo>
                  <a:lnTo>
                    <a:pt x="5382"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4" name="Google Shape;2594;p30"/>
            <p:cNvSpPr/>
            <p:nvPr/>
          </p:nvSpPr>
          <p:spPr>
            <a:xfrm>
              <a:off x="8844080" y="2870374"/>
              <a:ext cx="390289" cy="743629"/>
            </a:xfrm>
            <a:custGeom>
              <a:avLst/>
              <a:gdLst/>
              <a:ahLst/>
              <a:cxnLst/>
              <a:rect l="l" t="t" r="r" b="b"/>
              <a:pathLst>
                <a:path w="7735" h="14737" fill="none" extrusionOk="0">
                  <a:moveTo>
                    <a:pt x="4705" y="453"/>
                  </a:moveTo>
                  <a:lnTo>
                    <a:pt x="56" y="13212"/>
                  </a:lnTo>
                  <a:lnTo>
                    <a:pt x="56" y="13212"/>
                  </a:lnTo>
                  <a:lnTo>
                    <a:pt x="19" y="13362"/>
                  </a:lnTo>
                  <a:lnTo>
                    <a:pt x="0" y="13494"/>
                  </a:lnTo>
                  <a:lnTo>
                    <a:pt x="19" y="13626"/>
                  </a:lnTo>
                  <a:lnTo>
                    <a:pt x="75" y="13758"/>
                  </a:lnTo>
                  <a:lnTo>
                    <a:pt x="75" y="13758"/>
                  </a:lnTo>
                  <a:lnTo>
                    <a:pt x="132" y="13870"/>
                  </a:lnTo>
                  <a:lnTo>
                    <a:pt x="226" y="13983"/>
                  </a:lnTo>
                  <a:lnTo>
                    <a:pt x="339" y="14059"/>
                  </a:lnTo>
                  <a:lnTo>
                    <a:pt x="470" y="14115"/>
                  </a:lnTo>
                  <a:lnTo>
                    <a:pt x="2183" y="14699"/>
                  </a:lnTo>
                  <a:lnTo>
                    <a:pt x="2183" y="14699"/>
                  </a:lnTo>
                  <a:lnTo>
                    <a:pt x="2296" y="14736"/>
                  </a:lnTo>
                  <a:lnTo>
                    <a:pt x="2428" y="14736"/>
                  </a:lnTo>
                  <a:lnTo>
                    <a:pt x="2541" y="14736"/>
                  </a:lnTo>
                  <a:lnTo>
                    <a:pt x="2672" y="14699"/>
                  </a:lnTo>
                  <a:lnTo>
                    <a:pt x="2672" y="14699"/>
                  </a:lnTo>
                  <a:lnTo>
                    <a:pt x="2785" y="14623"/>
                  </a:lnTo>
                  <a:lnTo>
                    <a:pt x="2898" y="14529"/>
                  </a:lnTo>
                  <a:lnTo>
                    <a:pt x="2992" y="14435"/>
                  </a:lnTo>
                  <a:lnTo>
                    <a:pt x="3049" y="14303"/>
                  </a:lnTo>
                  <a:lnTo>
                    <a:pt x="7678" y="1563"/>
                  </a:lnTo>
                  <a:lnTo>
                    <a:pt x="7678" y="1563"/>
                  </a:lnTo>
                  <a:lnTo>
                    <a:pt x="7716" y="1412"/>
                  </a:lnTo>
                  <a:lnTo>
                    <a:pt x="7735" y="1281"/>
                  </a:lnTo>
                  <a:lnTo>
                    <a:pt x="7716" y="1149"/>
                  </a:lnTo>
                  <a:lnTo>
                    <a:pt x="7659" y="1017"/>
                  </a:lnTo>
                  <a:lnTo>
                    <a:pt x="7659" y="1017"/>
                  </a:lnTo>
                  <a:lnTo>
                    <a:pt x="7603" y="904"/>
                  </a:lnTo>
                  <a:lnTo>
                    <a:pt x="7509" y="810"/>
                  </a:lnTo>
                  <a:lnTo>
                    <a:pt x="7396" y="716"/>
                  </a:lnTo>
                  <a:lnTo>
                    <a:pt x="7264" y="660"/>
                  </a:lnTo>
                  <a:lnTo>
                    <a:pt x="5589" y="39"/>
                  </a:lnTo>
                  <a:lnTo>
                    <a:pt x="5589" y="39"/>
                  </a:lnTo>
                  <a:lnTo>
                    <a:pt x="5495" y="20"/>
                  </a:lnTo>
                  <a:lnTo>
                    <a:pt x="5382" y="1"/>
                  </a:lnTo>
                  <a:lnTo>
                    <a:pt x="5288" y="1"/>
                  </a:lnTo>
                  <a:lnTo>
                    <a:pt x="5194" y="20"/>
                  </a:lnTo>
                  <a:lnTo>
                    <a:pt x="5194" y="20"/>
                  </a:lnTo>
                  <a:lnTo>
                    <a:pt x="5043" y="76"/>
                  </a:lnTo>
                  <a:lnTo>
                    <a:pt x="4893" y="170"/>
                  </a:lnTo>
                  <a:lnTo>
                    <a:pt x="4780" y="302"/>
                  </a:lnTo>
                  <a:lnTo>
                    <a:pt x="4705" y="4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5" name="Google Shape;2595;p30"/>
            <p:cNvSpPr/>
            <p:nvPr/>
          </p:nvSpPr>
          <p:spPr>
            <a:xfrm>
              <a:off x="8881066" y="3379354"/>
              <a:ext cx="144409" cy="176711"/>
            </a:xfrm>
            <a:custGeom>
              <a:avLst/>
              <a:gdLst/>
              <a:ahLst/>
              <a:cxnLst/>
              <a:rect l="l" t="t" r="r" b="b"/>
              <a:pathLst>
                <a:path w="2862" h="3502" extrusionOk="0">
                  <a:moveTo>
                    <a:pt x="1168" y="1"/>
                  </a:moveTo>
                  <a:lnTo>
                    <a:pt x="1" y="2955"/>
                  </a:lnTo>
                  <a:lnTo>
                    <a:pt x="1826" y="3501"/>
                  </a:lnTo>
                  <a:lnTo>
                    <a:pt x="2861" y="660"/>
                  </a:lnTo>
                  <a:lnTo>
                    <a:pt x="1168" y="1"/>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6" name="Google Shape;2596;p30"/>
            <p:cNvSpPr/>
            <p:nvPr/>
          </p:nvSpPr>
          <p:spPr>
            <a:xfrm>
              <a:off x="8881066" y="3379354"/>
              <a:ext cx="144409" cy="176711"/>
            </a:xfrm>
            <a:custGeom>
              <a:avLst/>
              <a:gdLst/>
              <a:ahLst/>
              <a:cxnLst/>
              <a:rect l="l" t="t" r="r" b="b"/>
              <a:pathLst>
                <a:path w="2862" h="3502" fill="none" extrusionOk="0">
                  <a:moveTo>
                    <a:pt x="1168" y="1"/>
                  </a:moveTo>
                  <a:lnTo>
                    <a:pt x="1" y="2955"/>
                  </a:lnTo>
                  <a:lnTo>
                    <a:pt x="1826" y="3501"/>
                  </a:lnTo>
                  <a:lnTo>
                    <a:pt x="2861" y="660"/>
                  </a:lnTo>
                  <a:lnTo>
                    <a:pt x="116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7" name="Google Shape;2597;p30"/>
            <p:cNvSpPr/>
            <p:nvPr/>
          </p:nvSpPr>
          <p:spPr>
            <a:xfrm>
              <a:off x="8803208" y="1329205"/>
              <a:ext cx="343817" cy="583116"/>
            </a:xfrm>
            <a:custGeom>
              <a:avLst/>
              <a:gdLst/>
              <a:ahLst/>
              <a:cxnLst/>
              <a:rect l="l" t="t" r="r" b="b"/>
              <a:pathLst>
                <a:path w="6814" h="11556" extrusionOk="0">
                  <a:moveTo>
                    <a:pt x="2334" y="1"/>
                  </a:moveTo>
                  <a:lnTo>
                    <a:pt x="2203" y="19"/>
                  </a:lnTo>
                  <a:lnTo>
                    <a:pt x="2071" y="57"/>
                  </a:lnTo>
                  <a:lnTo>
                    <a:pt x="415" y="735"/>
                  </a:lnTo>
                  <a:lnTo>
                    <a:pt x="321" y="772"/>
                  </a:lnTo>
                  <a:lnTo>
                    <a:pt x="245" y="847"/>
                  </a:lnTo>
                  <a:lnTo>
                    <a:pt x="170" y="904"/>
                  </a:lnTo>
                  <a:lnTo>
                    <a:pt x="95" y="998"/>
                  </a:lnTo>
                  <a:lnTo>
                    <a:pt x="38" y="1130"/>
                  </a:lnTo>
                  <a:lnTo>
                    <a:pt x="1" y="1299"/>
                  </a:lnTo>
                  <a:lnTo>
                    <a:pt x="1" y="1468"/>
                  </a:lnTo>
                  <a:lnTo>
                    <a:pt x="38" y="1638"/>
                  </a:lnTo>
                  <a:lnTo>
                    <a:pt x="3821" y="11104"/>
                  </a:lnTo>
                  <a:lnTo>
                    <a:pt x="3896" y="11236"/>
                  </a:lnTo>
                  <a:lnTo>
                    <a:pt x="3990" y="11348"/>
                  </a:lnTo>
                  <a:lnTo>
                    <a:pt x="4085" y="11424"/>
                  </a:lnTo>
                  <a:lnTo>
                    <a:pt x="4216" y="11499"/>
                  </a:lnTo>
                  <a:lnTo>
                    <a:pt x="4348" y="11537"/>
                  </a:lnTo>
                  <a:lnTo>
                    <a:pt x="4480" y="11555"/>
                  </a:lnTo>
                  <a:lnTo>
                    <a:pt x="4611" y="11537"/>
                  </a:lnTo>
                  <a:lnTo>
                    <a:pt x="4743" y="11480"/>
                  </a:lnTo>
                  <a:lnTo>
                    <a:pt x="6399" y="10765"/>
                  </a:lnTo>
                  <a:lnTo>
                    <a:pt x="6512" y="10709"/>
                  </a:lnTo>
                  <a:lnTo>
                    <a:pt x="6606" y="10633"/>
                  </a:lnTo>
                  <a:lnTo>
                    <a:pt x="6700" y="10539"/>
                  </a:lnTo>
                  <a:lnTo>
                    <a:pt x="6757" y="10426"/>
                  </a:lnTo>
                  <a:lnTo>
                    <a:pt x="6794" y="10295"/>
                  </a:lnTo>
                  <a:lnTo>
                    <a:pt x="6813" y="10163"/>
                  </a:lnTo>
                  <a:lnTo>
                    <a:pt x="6813" y="10012"/>
                  </a:lnTo>
                  <a:lnTo>
                    <a:pt x="6776" y="9881"/>
                  </a:lnTo>
                  <a:lnTo>
                    <a:pt x="2974" y="433"/>
                  </a:lnTo>
                  <a:lnTo>
                    <a:pt x="2918" y="320"/>
                  </a:lnTo>
                  <a:lnTo>
                    <a:pt x="2824" y="208"/>
                  </a:lnTo>
                  <a:lnTo>
                    <a:pt x="2730" y="113"/>
                  </a:lnTo>
                  <a:lnTo>
                    <a:pt x="2598" y="57"/>
                  </a:lnTo>
                  <a:lnTo>
                    <a:pt x="2485" y="19"/>
                  </a:lnTo>
                  <a:lnTo>
                    <a:pt x="233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8" name="Google Shape;2598;p30"/>
            <p:cNvSpPr/>
            <p:nvPr/>
          </p:nvSpPr>
          <p:spPr>
            <a:xfrm>
              <a:off x="8803208" y="1329205"/>
              <a:ext cx="343817" cy="583116"/>
            </a:xfrm>
            <a:custGeom>
              <a:avLst/>
              <a:gdLst/>
              <a:ahLst/>
              <a:cxnLst/>
              <a:rect l="l" t="t" r="r" b="b"/>
              <a:pathLst>
                <a:path w="6814" h="11556" fill="none" extrusionOk="0">
                  <a:moveTo>
                    <a:pt x="38" y="1638"/>
                  </a:moveTo>
                  <a:lnTo>
                    <a:pt x="3821" y="11104"/>
                  </a:lnTo>
                  <a:lnTo>
                    <a:pt x="3821" y="11104"/>
                  </a:lnTo>
                  <a:lnTo>
                    <a:pt x="3896" y="11236"/>
                  </a:lnTo>
                  <a:lnTo>
                    <a:pt x="3990" y="11348"/>
                  </a:lnTo>
                  <a:lnTo>
                    <a:pt x="4085" y="11424"/>
                  </a:lnTo>
                  <a:lnTo>
                    <a:pt x="4216" y="11499"/>
                  </a:lnTo>
                  <a:lnTo>
                    <a:pt x="4216" y="11499"/>
                  </a:lnTo>
                  <a:lnTo>
                    <a:pt x="4348" y="11537"/>
                  </a:lnTo>
                  <a:lnTo>
                    <a:pt x="4480" y="11555"/>
                  </a:lnTo>
                  <a:lnTo>
                    <a:pt x="4611" y="11537"/>
                  </a:lnTo>
                  <a:lnTo>
                    <a:pt x="4743" y="11480"/>
                  </a:lnTo>
                  <a:lnTo>
                    <a:pt x="6399" y="10765"/>
                  </a:lnTo>
                  <a:lnTo>
                    <a:pt x="6399" y="10765"/>
                  </a:lnTo>
                  <a:lnTo>
                    <a:pt x="6512" y="10709"/>
                  </a:lnTo>
                  <a:lnTo>
                    <a:pt x="6606" y="10633"/>
                  </a:lnTo>
                  <a:lnTo>
                    <a:pt x="6700" y="10539"/>
                  </a:lnTo>
                  <a:lnTo>
                    <a:pt x="6757" y="10426"/>
                  </a:lnTo>
                  <a:lnTo>
                    <a:pt x="6757" y="10426"/>
                  </a:lnTo>
                  <a:lnTo>
                    <a:pt x="6794" y="10295"/>
                  </a:lnTo>
                  <a:lnTo>
                    <a:pt x="6813" y="10163"/>
                  </a:lnTo>
                  <a:lnTo>
                    <a:pt x="6813" y="10012"/>
                  </a:lnTo>
                  <a:lnTo>
                    <a:pt x="6776" y="9881"/>
                  </a:lnTo>
                  <a:lnTo>
                    <a:pt x="2974" y="433"/>
                  </a:lnTo>
                  <a:lnTo>
                    <a:pt x="2974" y="433"/>
                  </a:lnTo>
                  <a:lnTo>
                    <a:pt x="2918" y="320"/>
                  </a:lnTo>
                  <a:lnTo>
                    <a:pt x="2824" y="208"/>
                  </a:lnTo>
                  <a:lnTo>
                    <a:pt x="2730" y="113"/>
                  </a:lnTo>
                  <a:lnTo>
                    <a:pt x="2598" y="57"/>
                  </a:lnTo>
                  <a:lnTo>
                    <a:pt x="2598" y="57"/>
                  </a:lnTo>
                  <a:lnTo>
                    <a:pt x="2485" y="19"/>
                  </a:lnTo>
                  <a:lnTo>
                    <a:pt x="2334" y="1"/>
                  </a:lnTo>
                  <a:lnTo>
                    <a:pt x="2203" y="19"/>
                  </a:lnTo>
                  <a:lnTo>
                    <a:pt x="2071" y="57"/>
                  </a:lnTo>
                  <a:lnTo>
                    <a:pt x="415" y="735"/>
                  </a:lnTo>
                  <a:lnTo>
                    <a:pt x="415" y="735"/>
                  </a:lnTo>
                  <a:lnTo>
                    <a:pt x="321" y="772"/>
                  </a:lnTo>
                  <a:lnTo>
                    <a:pt x="245" y="847"/>
                  </a:lnTo>
                  <a:lnTo>
                    <a:pt x="170" y="904"/>
                  </a:lnTo>
                  <a:lnTo>
                    <a:pt x="95" y="998"/>
                  </a:lnTo>
                  <a:lnTo>
                    <a:pt x="95" y="998"/>
                  </a:lnTo>
                  <a:lnTo>
                    <a:pt x="38" y="1130"/>
                  </a:lnTo>
                  <a:lnTo>
                    <a:pt x="1" y="1299"/>
                  </a:lnTo>
                  <a:lnTo>
                    <a:pt x="1" y="1468"/>
                  </a:lnTo>
                  <a:lnTo>
                    <a:pt x="38" y="163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599" name="Google Shape;2599;p30"/>
            <p:cNvSpPr/>
            <p:nvPr/>
          </p:nvSpPr>
          <p:spPr>
            <a:xfrm>
              <a:off x="8991218" y="1762245"/>
              <a:ext cx="122561" cy="109246"/>
            </a:xfrm>
            <a:custGeom>
              <a:avLst/>
              <a:gdLst/>
              <a:ahLst/>
              <a:cxnLst/>
              <a:rect l="l" t="t" r="r" b="b"/>
              <a:pathLst>
                <a:path w="2429" h="2165" extrusionOk="0">
                  <a:moveTo>
                    <a:pt x="1902" y="0"/>
                  </a:moveTo>
                  <a:lnTo>
                    <a:pt x="1" y="1016"/>
                  </a:lnTo>
                  <a:lnTo>
                    <a:pt x="566" y="2164"/>
                  </a:lnTo>
                  <a:lnTo>
                    <a:pt x="2429" y="1129"/>
                  </a:lnTo>
                  <a:lnTo>
                    <a:pt x="1902"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0" name="Google Shape;2600;p30"/>
            <p:cNvSpPr/>
            <p:nvPr/>
          </p:nvSpPr>
          <p:spPr>
            <a:xfrm>
              <a:off x="8991218" y="1762245"/>
              <a:ext cx="122561" cy="109246"/>
            </a:xfrm>
            <a:custGeom>
              <a:avLst/>
              <a:gdLst/>
              <a:ahLst/>
              <a:cxnLst/>
              <a:rect l="l" t="t" r="r" b="b"/>
              <a:pathLst>
                <a:path w="2429" h="2165" fill="none" extrusionOk="0">
                  <a:moveTo>
                    <a:pt x="1902" y="0"/>
                  </a:moveTo>
                  <a:lnTo>
                    <a:pt x="1" y="1016"/>
                  </a:lnTo>
                  <a:lnTo>
                    <a:pt x="566" y="2164"/>
                  </a:lnTo>
                  <a:lnTo>
                    <a:pt x="2429" y="1129"/>
                  </a:lnTo>
                  <a:lnTo>
                    <a:pt x="190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1" name="Google Shape;2601;p30"/>
            <p:cNvSpPr/>
            <p:nvPr/>
          </p:nvSpPr>
          <p:spPr>
            <a:xfrm>
              <a:off x="8445255" y="3031843"/>
              <a:ext cx="320052" cy="584024"/>
            </a:xfrm>
            <a:custGeom>
              <a:avLst/>
              <a:gdLst/>
              <a:ahLst/>
              <a:cxnLst/>
              <a:rect l="l" t="t" r="r" b="b"/>
              <a:pathLst>
                <a:path w="6343" h="11574" extrusionOk="0">
                  <a:moveTo>
                    <a:pt x="3858" y="0"/>
                  </a:moveTo>
                  <a:lnTo>
                    <a:pt x="3764" y="19"/>
                  </a:lnTo>
                  <a:lnTo>
                    <a:pt x="3613" y="94"/>
                  </a:lnTo>
                  <a:lnTo>
                    <a:pt x="3482" y="188"/>
                  </a:lnTo>
                  <a:lnTo>
                    <a:pt x="3369" y="320"/>
                  </a:lnTo>
                  <a:lnTo>
                    <a:pt x="3293" y="471"/>
                  </a:lnTo>
                  <a:lnTo>
                    <a:pt x="38" y="10144"/>
                  </a:lnTo>
                  <a:lnTo>
                    <a:pt x="0" y="10275"/>
                  </a:lnTo>
                  <a:lnTo>
                    <a:pt x="0" y="10407"/>
                  </a:lnTo>
                  <a:lnTo>
                    <a:pt x="19" y="10558"/>
                  </a:lnTo>
                  <a:lnTo>
                    <a:pt x="75" y="10670"/>
                  </a:lnTo>
                  <a:lnTo>
                    <a:pt x="151" y="10783"/>
                  </a:lnTo>
                  <a:lnTo>
                    <a:pt x="245" y="10896"/>
                  </a:lnTo>
                  <a:lnTo>
                    <a:pt x="358" y="10972"/>
                  </a:lnTo>
                  <a:lnTo>
                    <a:pt x="489" y="11028"/>
                  </a:lnTo>
                  <a:lnTo>
                    <a:pt x="2202" y="11555"/>
                  </a:lnTo>
                  <a:lnTo>
                    <a:pt x="2334" y="11574"/>
                  </a:lnTo>
                  <a:lnTo>
                    <a:pt x="2465" y="11574"/>
                  </a:lnTo>
                  <a:lnTo>
                    <a:pt x="2578" y="11555"/>
                  </a:lnTo>
                  <a:lnTo>
                    <a:pt x="2691" y="11517"/>
                  </a:lnTo>
                  <a:lnTo>
                    <a:pt x="2823" y="11442"/>
                  </a:lnTo>
                  <a:lnTo>
                    <a:pt x="2917" y="11348"/>
                  </a:lnTo>
                  <a:lnTo>
                    <a:pt x="3011" y="11235"/>
                  </a:lnTo>
                  <a:lnTo>
                    <a:pt x="3068" y="11103"/>
                  </a:lnTo>
                  <a:lnTo>
                    <a:pt x="6304" y="1468"/>
                  </a:lnTo>
                  <a:lnTo>
                    <a:pt x="6342" y="1336"/>
                  </a:lnTo>
                  <a:lnTo>
                    <a:pt x="6342" y="1186"/>
                  </a:lnTo>
                  <a:lnTo>
                    <a:pt x="6323" y="1054"/>
                  </a:lnTo>
                  <a:lnTo>
                    <a:pt x="6267" y="941"/>
                  </a:lnTo>
                  <a:lnTo>
                    <a:pt x="6210" y="828"/>
                  </a:lnTo>
                  <a:lnTo>
                    <a:pt x="6116" y="715"/>
                  </a:lnTo>
                  <a:lnTo>
                    <a:pt x="6003" y="640"/>
                  </a:lnTo>
                  <a:lnTo>
                    <a:pt x="5872" y="583"/>
                  </a:lnTo>
                  <a:lnTo>
                    <a:pt x="4178" y="38"/>
                  </a:lnTo>
                  <a:lnTo>
                    <a:pt x="4065" y="0"/>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2" name="Google Shape;2602;p30"/>
            <p:cNvSpPr/>
            <p:nvPr/>
          </p:nvSpPr>
          <p:spPr>
            <a:xfrm>
              <a:off x="8445255" y="3031843"/>
              <a:ext cx="320052" cy="584024"/>
            </a:xfrm>
            <a:custGeom>
              <a:avLst/>
              <a:gdLst/>
              <a:ahLst/>
              <a:cxnLst/>
              <a:rect l="l" t="t" r="r" b="b"/>
              <a:pathLst>
                <a:path w="6343" h="11574" fill="none" extrusionOk="0">
                  <a:moveTo>
                    <a:pt x="3293" y="471"/>
                  </a:moveTo>
                  <a:lnTo>
                    <a:pt x="38" y="10144"/>
                  </a:lnTo>
                  <a:lnTo>
                    <a:pt x="38" y="10144"/>
                  </a:lnTo>
                  <a:lnTo>
                    <a:pt x="0" y="10275"/>
                  </a:lnTo>
                  <a:lnTo>
                    <a:pt x="0" y="10407"/>
                  </a:lnTo>
                  <a:lnTo>
                    <a:pt x="19" y="10558"/>
                  </a:lnTo>
                  <a:lnTo>
                    <a:pt x="75" y="10670"/>
                  </a:lnTo>
                  <a:lnTo>
                    <a:pt x="75" y="10670"/>
                  </a:lnTo>
                  <a:lnTo>
                    <a:pt x="151" y="10783"/>
                  </a:lnTo>
                  <a:lnTo>
                    <a:pt x="245" y="10896"/>
                  </a:lnTo>
                  <a:lnTo>
                    <a:pt x="358" y="10972"/>
                  </a:lnTo>
                  <a:lnTo>
                    <a:pt x="489" y="11028"/>
                  </a:lnTo>
                  <a:lnTo>
                    <a:pt x="2202" y="11555"/>
                  </a:lnTo>
                  <a:lnTo>
                    <a:pt x="2202" y="11555"/>
                  </a:lnTo>
                  <a:lnTo>
                    <a:pt x="2334" y="11574"/>
                  </a:lnTo>
                  <a:lnTo>
                    <a:pt x="2465" y="11574"/>
                  </a:lnTo>
                  <a:lnTo>
                    <a:pt x="2578" y="11555"/>
                  </a:lnTo>
                  <a:lnTo>
                    <a:pt x="2691" y="11517"/>
                  </a:lnTo>
                  <a:lnTo>
                    <a:pt x="2691" y="11517"/>
                  </a:lnTo>
                  <a:lnTo>
                    <a:pt x="2823" y="11442"/>
                  </a:lnTo>
                  <a:lnTo>
                    <a:pt x="2917" y="11348"/>
                  </a:lnTo>
                  <a:lnTo>
                    <a:pt x="3011" y="11235"/>
                  </a:lnTo>
                  <a:lnTo>
                    <a:pt x="3068" y="11103"/>
                  </a:lnTo>
                  <a:lnTo>
                    <a:pt x="6304" y="1468"/>
                  </a:lnTo>
                  <a:lnTo>
                    <a:pt x="6304" y="1468"/>
                  </a:lnTo>
                  <a:lnTo>
                    <a:pt x="6342" y="1336"/>
                  </a:lnTo>
                  <a:lnTo>
                    <a:pt x="6342" y="1186"/>
                  </a:lnTo>
                  <a:lnTo>
                    <a:pt x="6323" y="1054"/>
                  </a:lnTo>
                  <a:lnTo>
                    <a:pt x="6267" y="941"/>
                  </a:lnTo>
                  <a:lnTo>
                    <a:pt x="6267" y="941"/>
                  </a:lnTo>
                  <a:lnTo>
                    <a:pt x="6210" y="828"/>
                  </a:lnTo>
                  <a:lnTo>
                    <a:pt x="6116" y="715"/>
                  </a:lnTo>
                  <a:lnTo>
                    <a:pt x="6003" y="640"/>
                  </a:lnTo>
                  <a:lnTo>
                    <a:pt x="5872" y="583"/>
                  </a:lnTo>
                  <a:lnTo>
                    <a:pt x="4178" y="38"/>
                  </a:lnTo>
                  <a:lnTo>
                    <a:pt x="4178" y="38"/>
                  </a:lnTo>
                  <a:lnTo>
                    <a:pt x="4065" y="0"/>
                  </a:lnTo>
                  <a:lnTo>
                    <a:pt x="3971" y="0"/>
                  </a:lnTo>
                  <a:lnTo>
                    <a:pt x="3858" y="0"/>
                  </a:lnTo>
                  <a:lnTo>
                    <a:pt x="3764" y="19"/>
                  </a:lnTo>
                  <a:lnTo>
                    <a:pt x="3764" y="19"/>
                  </a:lnTo>
                  <a:lnTo>
                    <a:pt x="3613" y="94"/>
                  </a:lnTo>
                  <a:lnTo>
                    <a:pt x="3482" y="188"/>
                  </a:lnTo>
                  <a:lnTo>
                    <a:pt x="3369" y="320"/>
                  </a:lnTo>
                  <a:lnTo>
                    <a:pt x="3293" y="4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3" name="Google Shape;2603;p30"/>
            <p:cNvSpPr/>
            <p:nvPr/>
          </p:nvSpPr>
          <p:spPr>
            <a:xfrm>
              <a:off x="8476589" y="3481937"/>
              <a:ext cx="122511" cy="84571"/>
            </a:xfrm>
            <a:custGeom>
              <a:avLst/>
              <a:gdLst/>
              <a:ahLst/>
              <a:cxnLst/>
              <a:rect l="l" t="t" r="r" b="b"/>
              <a:pathLst>
                <a:path w="2428" h="1676" extrusionOk="0">
                  <a:moveTo>
                    <a:pt x="320" y="0"/>
                  </a:moveTo>
                  <a:lnTo>
                    <a:pt x="0" y="1224"/>
                  </a:lnTo>
                  <a:lnTo>
                    <a:pt x="2070" y="1675"/>
                  </a:lnTo>
                  <a:lnTo>
                    <a:pt x="2428" y="471"/>
                  </a:lnTo>
                  <a:lnTo>
                    <a:pt x="320"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4" name="Google Shape;2604;p30"/>
            <p:cNvSpPr/>
            <p:nvPr/>
          </p:nvSpPr>
          <p:spPr>
            <a:xfrm>
              <a:off x="8476589" y="3481937"/>
              <a:ext cx="122511" cy="84571"/>
            </a:xfrm>
            <a:custGeom>
              <a:avLst/>
              <a:gdLst/>
              <a:ahLst/>
              <a:cxnLst/>
              <a:rect l="l" t="t" r="r" b="b"/>
              <a:pathLst>
                <a:path w="2428" h="1676" fill="none" extrusionOk="0">
                  <a:moveTo>
                    <a:pt x="320" y="0"/>
                  </a:moveTo>
                  <a:lnTo>
                    <a:pt x="0" y="1224"/>
                  </a:lnTo>
                  <a:lnTo>
                    <a:pt x="2070" y="1675"/>
                  </a:lnTo>
                  <a:lnTo>
                    <a:pt x="2428" y="471"/>
                  </a:lnTo>
                  <a:lnTo>
                    <a:pt x="32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5" name="Google Shape;2605;p30"/>
            <p:cNvSpPr/>
            <p:nvPr/>
          </p:nvSpPr>
          <p:spPr>
            <a:xfrm>
              <a:off x="9400488" y="1478312"/>
              <a:ext cx="714125" cy="178578"/>
            </a:xfrm>
            <a:custGeom>
              <a:avLst/>
              <a:gdLst/>
              <a:ahLst/>
              <a:cxnLst/>
              <a:rect l="l" t="t" r="r" b="b"/>
              <a:pathLst>
                <a:path w="14153" h="3539" extrusionOk="0">
                  <a:moveTo>
                    <a:pt x="1582" y="0"/>
                  </a:moveTo>
                  <a:lnTo>
                    <a:pt x="1318" y="19"/>
                  </a:lnTo>
                  <a:lnTo>
                    <a:pt x="1074" y="75"/>
                  </a:lnTo>
                  <a:lnTo>
                    <a:pt x="829" y="170"/>
                  </a:lnTo>
                  <a:lnTo>
                    <a:pt x="622" y="301"/>
                  </a:lnTo>
                  <a:lnTo>
                    <a:pt x="471" y="414"/>
                  </a:lnTo>
                  <a:lnTo>
                    <a:pt x="340" y="565"/>
                  </a:lnTo>
                  <a:lnTo>
                    <a:pt x="227" y="734"/>
                  </a:lnTo>
                  <a:lnTo>
                    <a:pt x="133" y="903"/>
                  </a:lnTo>
                  <a:lnTo>
                    <a:pt x="57" y="1092"/>
                  </a:lnTo>
                  <a:lnTo>
                    <a:pt x="20" y="1280"/>
                  </a:lnTo>
                  <a:lnTo>
                    <a:pt x="1" y="1487"/>
                  </a:lnTo>
                  <a:lnTo>
                    <a:pt x="1" y="1713"/>
                  </a:lnTo>
                  <a:lnTo>
                    <a:pt x="39" y="1920"/>
                  </a:lnTo>
                  <a:lnTo>
                    <a:pt x="114" y="2127"/>
                  </a:lnTo>
                  <a:lnTo>
                    <a:pt x="208" y="2315"/>
                  </a:lnTo>
                  <a:lnTo>
                    <a:pt x="340" y="2503"/>
                  </a:lnTo>
                  <a:lnTo>
                    <a:pt x="434" y="2616"/>
                  </a:lnTo>
                  <a:lnTo>
                    <a:pt x="566" y="2729"/>
                  </a:lnTo>
                  <a:lnTo>
                    <a:pt x="697" y="2823"/>
                  </a:lnTo>
                  <a:lnTo>
                    <a:pt x="829" y="2898"/>
                  </a:lnTo>
                  <a:lnTo>
                    <a:pt x="980" y="2974"/>
                  </a:lnTo>
                  <a:lnTo>
                    <a:pt x="1149" y="3030"/>
                  </a:lnTo>
                  <a:lnTo>
                    <a:pt x="1299" y="3049"/>
                  </a:lnTo>
                  <a:lnTo>
                    <a:pt x="1469" y="3068"/>
                  </a:lnTo>
                  <a:lnTo>
                    <a:pt x="14078" y="3538"/>
                  </a:lnTo>
                  <a:lnTo>
                    <a:pt x="14078" y="3105"/>
                  </a:lnTo>
                  <a:lnTo>
                    <a:pt x="13795" y="3086"/>
                  </a:lnTo>
                  <a:lnTo>
                    <a:pt x="13852" y="1016"/>
                  </a:lnTo>
                  <a:lnTo>
                    <a:pt x="14134" y="1016"/>
                  </a:lnTo>
                  <a:lnTo>
                    <a:pt x="14153" y="377"/>
                  </a:lnTo>
                  <a:lnTo>
                    <a:pt x="158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6" name="Google Shape;2606;p30"/>
            <p:cNvSpPr/>
            <p:nvPr/>
          </p:nvSpPr>
          <p:spPr>
            <a:xfrm>
              <a:off x="9451805" y="1507729"/>
              <a:ext cx="647622" cy="126352"/>
            </a:xfrm>
            <a:custGeom>
              <a:avLst/>
              <a:gdLst/>
              <a:ahLst/>
              <a:cxnLst/>
              <a:rect l="l" t="t" r="r" b="b"/>
              <a:pathLst>
                <a:path w="12835" h="2504" extrusionOk="0">
                  <a:moveTo>
                    <a:pt x="791" y="1"/>
                  </a:moveTo>
                  <a:lnTo>
                    <a:pt x="640" y="38"/>
                  </a:lnTo>
                  <a:lnTo>
                    <a:pt x="508" y="95"/>
                  </a:lnTo>
                  <a:lnTo>
                    <a:pt x="377" y="170"/>
                  </a:lnTo>
                  <a:lnTo>
                    <a:pt x="282" y="264"/>
                  </a:lnTo>
                  <a:lnTo>
                    <a:pt x="207" y="339"/>
                  </a:lnTo>
                  <a:lnTo>
                    <a:pt x="132" y="433"/>
                  </a:lnTo>
                  <a:lnTo>
                    <a:pt x="75" y="546"/>
                  </a:lnTo>
                  <a:lnTo>
                    <a:pt x="38" y="659"/>
                  </a:lnTo>
                  <a:lnTo>
                    <a:pt x="0" y="791"/>
                  </a:lnTo>
                  <a:lnTo>
                    <a:pt x="0" y="904"/>
                  </a:lnTo>
                  <a:lnTo>
                    <a:pt x="0" y="1036"/>
                  </a:lnTo>
                  <a:lnTo>
                    <a:pt x="19" y="1167"/>
                  </a:lnTo>
                  <a:lnTo>
                    <a:pt x="75" y="1299"/>
                  </a:lnTo>
                  <a:lnTo>
                    <a:pt x="132" y="1412"/>
                  </a:lnTo>
                  <a:lnTo>
                    <a:pt x="207" y="1525"/>
                  </a:lnTo>
                  <a:lnTo>
                    <a:pt x="339" y="1657"/>
                  </a:lnTo>
                  <a:lnTo>
                    <a:pt x="508" y="1770"/>
                  </a:lnTo>
                  <a:lnTo>
                    <a:pt x="696" y="1845"/>
                  </a:lnTo>
                  <a:lnTo>
                    <a:pt x="791" y="1864"/>
                  </a:lnTo>
                  <a:lnTo>
                    <a:pt x="903" y="1864"/>
                  </a:lnTo>
                  <a:lnTo>
                    <a:pt x="12778" y="2503"/>
                  </a:lnTo>
                  <a:lnTo>
                    <a:pt x="12835" y="433"/>
                  </a:lnTo>
                  <a:lnTo>
                    <a:pt x="96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7" name="Google Shape;2607;p30"/>
            <p:cNvSpPr/>
            <p:nvPr/>
          </p:nvSpPr>
          <p:spPr>
            <a:xfrm>
              <a:off x="9357800" y="1318760"/>
              <a:ext cx="714075" cy="178578"/>
            </a:xfrm>
            <a:custGeom>
              <a:avLst/>
              <a:gdLst/>
              <a:ahLst/>
              <a:cxnLst/>
              <a:rect l="l" t="t" r="r" b="b"/>
              <a:pathLst>
                <a:path w="14152" h="3539" extrusionOk="0">
                  <a:moveTo>
                    <a:pt x="1581" y="1"/>
                  </a:moveTo>
                  <a:lnTo>
                    <a:pt x="1317" y="19"/>
                  </a:lnTo>
                  <a:lnTo>
                    <a:pt x="1073" y="76"/>
                  </a:lnTo>
                  <a:lnTo>
                    <a:pt x="828" y="170"/>
                  </a:lnTo>
                  <a:lnTo>
                    <a:pt x="621" y="302"/>
                  </a:lnTo>
                  <a:lnTo>
                    <a:pt x="471" y="415"/>
                  </a:lnTo>
                  <a:lnTo>
                    <a:pt x="339" y="565"/>
                  </a:lnTo>
                  <a:lnTo>
                    <a:pt x="226" y="734"/>
                  </a:lnTo>
                  <a:lnTo>
                    <a:pt x="132" y="904"/>
                  </a:lnTo>
                  <a:lnTo>
                    <a:pt x="57" y="1092"/>
                  </a:lnTo>
                  <a:lnTo>
                    <a:pt x="19" y="1280"/>
                  </a:lnTo>
                  <a:lnTo>
                    <a:pt x="0" y="1487"/>
                  </a:lnTo>
                  <a:lnTo>
                    <a:pt x="0" y="1713"/>
                  </a:lnTo>
                  <a:lnTo>
                    <a:pt x="38" y="1920"/>
                  </a:lnTo>
                  <a:lnTo>
                    <a:pt x="113" y="2127"/>
                  </a:lnTo>
                  <a:lnTo>
                    <a:pt x="207" y="2334"/>
                  </a:lnTo>
                  <a:lnTo>
                    <a:pt x="339" y="2503"/>
                  </a:lnTo>
                  <a:lnTo>
                    <a:pt x="433" y="2616"/>
                  </a:lnTo>
                  <a:lnTo>
                    <a:pt x="565" y="2729"/>
                  </a:lnTo>
                  <a:lnTo>
                    <a:pt x="696" y="2823"/>
                  </a:lnTo>
                  <a:lnTo>
                    <a:pt x="828" y="2899"/>
                  </a:lnTo>
                  <a:lnTo>
                    <a:pt x="979" y="2974"/>
                  </a:lnTo>
                  <a:lnTo>
                    <a:pt x="1129" y="3030"/>
                  </a:lnTo>
                  <a:lnTo>
                    <a:pt x="1299" y="3049"/>
                  </a:lnTo>
                  <a:lnTo>
                    <a:pt x="1468" y="3068"/>
                  </a:lnTo>
                  <a:lnTo>
                    <a:pt x="14077" y="3539"/>
                  </a:lnTo>
                  <a:lnTo>
                    <a:pt x="14077" y="3106"/>
                  </a:lnTo>
                  <a:lnTo>
                    <a:pt x="13776" y="3087"/>
                  </a:lnTo>
                  <a:lnTo>
                    <a:pt x="13832" y="1017"/>
                  </a:lnTo>
                  <a:lnTo>
                    <a:pt x="14133" y="1017"/>
                  </a:lnTo>
                  <a:lnTo>
                    <a:pt x="14152" y="377"/>
                  </a:lnTo>
                  <a:lnTo>
                    <a:pt x="1581"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8" name="Google Shape;2608;p30"/>
            <p:cNvSpPr/>
            <p:nvPr/>
          </p:nvSpPr>
          <p:spPr>
            <a:xfrm>
              <a:off x="9409066" y="1348178"/>
              <a:ext cx="646714" cy="126352"/>
            </a:xfrm>
            <a:custGeom>
              <a:avLst/>
              <a:gdLst/>
              <a:ahLst/>
              <a:cxnLst/>
              <a:rect l="l" t="t" r="r" b="b"/>
              <a:pathLst>
                <a:path w="12817" h="2504" extrusionOk="0">
                  <a:moveTo>
                    <a:pt x="791" y="1"/>
                  </a:moveTo>
                  <a:lnTo>
                    <a:pt x="640" y="39"/>
                  </a:lnTo>
                  <a:lnTo>
                    <a:pt x="508" y="95"/>
                  </a:lnTo>
                  <a:lnTo>
                    <a:pt x="377" y="170"/>
                  </a:lnTo>
                  <a:lnTo>
                    <a:pt x="283" y="264"/>
                  </a:lnTo>
                  <a:lnTo>
                    <a:pt x="207" y="340"/>
                  </a:lnTo>
                  <a:lnTo>
                    <a:pt x="132" y="434"/>
                  </a:lnTo>
                  <a:lnTo>
                    <a:pt x="76" y="547"/>
                  </a:lnTo>
                  <a:lnTo>
                    <a:pt x="38" y="660"/>
                  </a:lnTo>
                  <a:lnTo>
                    <a:pt x="0" y="791"/>
                  </a:lnTo>
                  <a:lnTo>
                    <a:pt x="0" y="904"/>
                  </a:lnTo>
                  <a:lnTo>
                    <a:pt x="0" y="1036"/>
                  </a:lnTo>
                  <a:lnTo>
                    <a:pt x="19" y="1168"/>
                  </a:lnTo>
                  <a:lnTo>
                    <a:pt x="76" y="1299"/>
                  </a:lnTo>
                  <a:lnTo>
                    <a:pt x="132" y="1412"/>
                  </a:lnTo>
                  <a:lnTo>
                    <a:pt x="207" y="1525"/>
                  </a:lnTo>
                  <a:lnTo>
                    <a:pt x="339" y="1657"/>
                  </a:lnTo>
                  <a:lnTo>
                    <a:pt x="508" y="1770"/>
                  </a:lnTo>
                  <a:lnTo>
                    <a:pt x="697" y="1845"/>
                  </a:lnTo>
                  <a:lnTo>
                    <a:pt x="791" y="1864"/>
                  </a:lnTo>
                  <a:lnTo>
                    <a:pt x="904" y="1864"/>
                  </a:lnTo>
                  <a:lnTo>
                    <a:pt x="12760" y="2504"/>
                  </a:lnTo>
                  <a:lnTo>
                    <a:pt x="12816" y="434"/>
                  </a:lnTo>
                  <a:lnTo>
                    <a:pt x="96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09" name="Google Shape;2609;p30"/>
            <p:cNvSpPr/>
            <p:nvPr/>
          </p:nvSpPr>
          <p:spPr>
            <a:xfrm>
              <a:off x="9459373" y="1164003"/>
              <a:ext cx="715084" cy="178578"/>
            </a:xfrm>
            <a:custGeom>
              <a:avLst/>
              <a:gdLst/>
              <a:ahLst/>
              <a:cxnLst/>
              <a:rect l="l" t="t" r="r" b="b"/>
              <a:pathLst>
                <a:path w="14172" h="3539" extrusionOk="0">
                  <a:moveTo>
                    <a:pt x="1582" y="0"/>
                  </a:moveTo>
                  <a:lnTo>
                    <a:pt x="1318" y="19"/>
                  </a:lnTo>
                  <a:lnTo>
                    <a:pt x="1073" y="75"/>
                  </a:lnTo>
                  <a:lnTo>
                    <a:pt x="848" y="169"/>
                  </a:lnTo>
                  <a:lnTo>
                    <a:pt x="641" y="301"/>
                  </a:lnTo>
                  <a:lnTo>
                    <a:pt x="471" y="433"/>
                  </a:lnTo>
                  <a:lnTo>
                    <a:pt x="339" y="565"/>
                  </a:lnTo>
                  <a:lnTo>
                    <a:pt x="227" y="734"/>
                  </a:lnTo>
                  <a:lnTo>
                    <a:pt x="132" y="903"/>
                  </a:lnTo>
                  <a:lnTo>
                    <a:pt x="57" y="1092"/>
                  </a:lnTo>
                  <a:lnTo>
                    <a:pt x="20" y="1299"/>
                  </a:lnTo>
                  <a:lnTo>
                    <a:pt x="1" y="1506"/>
                  </a:lnTo>
                  <a:lnTo>
                    <a:pt x="20" y="1713"/>
                  </a:lnTo>
                  <a:lnTo>
                    <a:pt x="57" y="1938"/>
                  </a:lnTo>
                  <a:lnTo>
                    <a:pt x="114" y="2145"/>
                  </a:lnTo>
                  <a:lnTo>
                    <a:pt x="227" y="2334"/>
                  </a:lnTo>
                  <a:lnTo>
                    <a:pt x="339" y="2503"/>
                  </a:lnTo>
                  <a:lnTo>
                    <a:pt x="452" y="2635"/>
                  </a:lnTo>
                  <a:lnTo>
                    <a:pt x="565" y="2729"/>
                  </a:lnTo>
                  <a:lnTo>
                    <a:pt x="697" y="2823"/>
                  </a:lnTo>
                  <a:lnTo>
                    <a:pt x="848" y="2917"/>
                  </a:lnTo>
                  <a:lnTo>
                    <a:pt x="998" y="2973"/>
                  </a:lnTo>
                  <a:lnTo>
                    <a:pt x="1149" y="3030"/>
                  </a:lnTo>
                  <a:lnTo>
                    <a:pt x="1318" y="3068"/>
                  </a:lnTo>
                  <a:lnTo>
                    <a:pt x="1487" y="3086"/>
                  </a:lnTo>
                  <a:lnTo>
                    <a:pt x="14077" y="3538"/>
                  </a:lnTo>
                  <a:lnTo>
                    <a:pt x="14096" y="3124"/>
                  </a:lnTo>
                  <a:lnTo>
                    <a:pt x="13795" y="3086"/>
                  </a:lnTo>
                  <a:lnTo>
                    <a:pt x="13851" y="1016"/>
                  </a:lnTo>
                  <a:lnTo>
                    <a:pt x="14153" y="1035"/>
                  </a:lnTo>
                  <a:lnTo>
                    <a:pt x="14171" y="376"/>
                  </a:lnTo>
                  <a:lnTo>
                    <a:pt x="158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0" name="Google Shape;2610;p30"/>
            <p:cNvSpPr/>
            <p:nvPr/>
          </p:nvSpPr>
          <p:spPr>
            <a:xfrm>
              <a:off x="9510639" y="1193420"/>
              <a:ext cx="647672" cy="126352"/>
            </a:xfrm>
            <a:custGeom>
              <a:avLst/>
              <a:gdLst/>
              <a:ahLst/>
              <a:cxnLst/>
              <a:rect l="l" t="t" r="r" b="b"/>
              <a:pathLst>
                <a:path w="12836" h="2504" extrusionOk="0">
                  <a:moveTo>
                    <a:pt x="961" y="0"/>
                  </a:moveTo>
                  <a:lnTo>
                    <a:pt x="810" y="19"/>
                  </a:lnTo>
                  <a:lnTo>
                    <a:pt x="660" y="57"/>
                  </a:lnTo>
                  <a:lnTo>
                    <a:pt x="509" y="113"/>
                  </a:lnTo>
                  <a:lnTo>
                    <a:pt x="396" y="189"/>
                  </a:lnTo>
                  <a:lnTo>
                    <a:pt x="302" y="264"/>
                  </a:lnTo>
                  <a:lnTo>
                    <a:pt x="208" y="358"/>
                  </a:lnTo>
                  <a:lnTo>
                    <a:pt x="151" y="452"/>
                  </a:lnTo>
                  <a:lnTo>
                    <a:pt x="95" y="565"/>
                  </a:lnTo>
                  <a:lnTo>
                    <a:pt x="39" y="678"/>
                  </a:lnTo>
                  <a:lnTo>
                    <a:pt x="20" y="791"/>
                  </a:lnTo>
                  <a:lnTo>
                    <a:pt x="1" y="923"/>
                  </a:lnTo>
                  <a:lnTo>
                    <a:pt x="1" y="1054"/>
                  </a:lnTo>
                  <a:lnTo>
                    <a:pt x="39" y="1186"/>
                  </a:lnTo>
                  <a:lnTo>
                    <a:pt x="76" y="1299"/>
                  </a:lnTo>
                  <a:lnTo>
                    <a:pt x="133" y="1431"/>
                  </a:lnTo>
                  <a:lnTo>
                    <a:pt x="208" y="1525"/>
                  </a:lnTo>
                  <a:lnTo>
                    <a:pt x="340" y="1675"/>
                  </a:lnTo>
                  <a:lnTo>
                    <a:pt x="509" y="1769"/>
                  </a:lnTo>
                  <a:lnTo>
                    <a:pt x="697" y="1845"/>
                  </a:lnTo>
                  <a:lnTo>
                    <a:pt x="810" y="1864"/>
                  </a:lnTo>
                  <a:lnTo>
                    <a:pt x="904" y="1882"/>
                  </a:lnTo>
                  <a:lnTo>
                    <a:pt x="12779" y="2503"/>
                  </a:lnTo>
                  <a:lnTo>
                    <a:pt x="12835" y="433"/>
                  </a:lnTo>
                  <a:lnTo>
                    <a:pt x="96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1" name="Google Shape;2611;p30"/>
            <p:cNvSpPr/>
            <p:nvPr/>
          </p:nvSpPr>
          <p:spPr>
            <a:xfrm>
              <a:off x="9759451" y="2057531"/>
              <a:ext cx="128263" cy="431181"/>
            </a:xfrm>
            <a:custGeom>
              <a:avLst/>
              <a:gdLst/>
              <a:ahLst/>
              <a:cxnLst/>
              <a:rect l="l" t="t" r="r" b="b"/>
              <a:pathLst>
                <a:path w="2542" h="8545" extrusionOk="0">
                  <a:moveTo>
                    <a:pt x="2221" y="1"/>
                  </a:moveTo>
                  <a:lnTo>
                    <a:pt x="2127" y="20"/>
                  </a:lnTo>
                  <a:lnTo>
                    <a:pt x="1901" y="151"/>
                  </a:lnTo>
                  <a:lnTo>
                    <a:pt x="1694" y="321"/>
                  </a:lnTo>
                  <a:lnTo>
                    <a:pt x="1487" y="490"/>
                  </a:lnTo>
                  <a:lnTo>
                    <a:pt x="1318" y="697"/>
                  </a:lnTo>
                  <a:lnTo>
                    <a:pt x="1148" y="904"/>
                  </a:lnTo>
                  <a:lnTo>
                    <a:pt x="979" y="1149"/>
                  </a:lnTo>
                  <a:lnTo>
                    <a:pt x="847" y="1393"/>
                  </a:lnTo>
                  <a:lnTo>
                    <a:pt x="716" y="1638"/>
                  </a:lnTo>
                  <a:lnTo>
                    <a:pt x="603" y="1901"/>
                  </a:lnTo>
                  <a:lnTo>
                    <a:pt x="490" y="2165"/>
                  </a:lnTo>
                  <a:lnTo>
                    <a:pt x="396" y="2447"/>
                  </a:lnTo>
                  <a:lnTo>
                    <a:pt x="320" y="2711"/>
                  </a:lnTo>
                  <a:lnTo>
                    <a:pt x="189" y="3238"/>
                  </a:lnTo>
                  <a:lnTo>
                    <a:pt x="95" y="3746"/>
                  </a:lnTo>
                  <a:lnTo>
                    <a:pt x="38" y="4348"/>
                  </a:lnTo>
                  <a:lnTo>
                    <a:pt x="1" y="4950"/>
                  </a:lnTo>
                  <a:lnTo>
                    <a:pt x="19" y="5571"/>
                  </a:lnTo>
                  <a:lnTo>
                    <a:pt x="57" y="6173"/>
                  </a:lnTo>
                  <a:lnTo>
                    <a:pt x="95" y="6475"/>
                  </a:lnTo>
                  <a:lnTo>
                    <a:pt x="151" y="6776"/>
                  </a:lnTo>
                  <a:lnTo>
                    <a:pt x="226" y="7077"/>
                  </a:lnTo>
                  <a:lnTo>
                    <a:pt x="302" y="7359"/>
                  </a:lnTo>
                  <a:lnTo>
                    <a:pt x="396" y="7660"/>
                  </a:lnTo>
                  <a:lnTo>
                    <a:pt x="490" y="7942"/>
                  </a:lnTo>
                  <a:lnTo>
                    <a:pt x="603" y="8225"/>
                  </a:lnTo>
                  <a:lnTo>
                    <a:pt x="734" y="8488"/>
                  </a:lnTo>
                  <a:lnTo>
                    <a:pt x="753" y="8526"/>
                  </a:lnTo>
                  <a:lnTo>
                    <a:pt x="791" y="8545"/>
                  </a:lnTo>
                  <a:lnTo>
                    <a:pt x="847" y="8545"/>
                  </a:lnTo>
                  <a:lnTo>
                    <a:pt x="904" y="8507"/>
                  </a:lnTo>
                  <a:lnTo>
                    <a:pt x="923" y="8488"/>
                  </a:lnTo>
                  <a:lnTo>
                    <a:pt x="923" y="8451"/>
                  </a:lnTo>
                  <a:lnTo>
                    <a:pt x="829" y="7359"/>
                  </a:lnTo>
                  <a:lnTo>
                    <a:pt x="734" y="6286"/>
                  </a:lnTo>
                  <a:lnTo>
                    <a:pt x="697" y="5741"/>
                  </a:lnTo>
                  <a:lnTo>
                    <a:pt x="697" y="5195"/>
                  </a:lnTo>
                  <a:lnTo>
                    <a:pt x="697" y="4649"/>
                  </a:lnTo>
                  <a:lnTo>
                    <a:pt x="753" y="4103"/>
                  </a:lnTo>
                  <a:lnTo>
                    <a:pt x="791" y="3821"/>
                  </a:lnTo>
                  <a:lnTo>
                    <a:pt x="829" y="3539"/>
                  </a:lnTo>
                  <a:lnTo>
                    <a:pt x="885" y="3256"/>
                  </a:lnTo>
                  <a:lnTo>
                    <a:pt x="960" y="2993"/>
                  </a:lnTo>
                  <a:lnTo>
                    <a:pt x="1036" y="2711"/>
                  </a:lnTo>
                  <a:lnTo>
                    <a:pt x="1148" y="2447"/>
                  </a:lnTo>
                  <a:lnTo>
                    <a:pt x="1261" y="2184"/>
                  </a:lnTo>
                  <a:lnTo>
                    <a:pt x="1393" y="1920"/>
                  </a:lnTo>
                  <a:lnTo>
                    <a:pt x="1506" y="1713"/>
                  </a:lnTo>
                  <a:lnTo>
                    <a:pt x="1638" y="1525"/>
                  </a:lnTo>
                  <a:lnTo>
                    <a:pt x="1939" y="1149"/>
                  </a:lnTo>
                  <a:lnTo>
                    <a:pt x="2240" y="791"/>
                  </a:lnTo>
                  <a:lnTo>
                    <a:pt x="2372" y="603"/>
                  </a:lnTo>
                  <a:lnTo>
                    <a:pt x="2503" y="396"/>
                  </a:lnTo>
                  <a:lnTo>
                    <a:pt x="2541" y="302"/>
                  </a:lnTo>
                  <a:lnTo>
                    <a:pt x="2541" y="227"/>
                  </a:lnTo>
                  <a:lnTo>
                    <a:pt x="2503" y="133"/>
                  </a:lnTo>
                  <a:lnTo>
                    <a:pt x="2466" y="76"/>
                  </a:lnTo>
                  <a:lnTo>
                    <a:pt x="2391" y="20"/>
                  </a:lnTo>
                  <a:lnTo>
                    <a:pt x="22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2" name="Google Shape;2612;p30"/>
            <p:cNvSpPr/>
            <p:nvPr/>
          </p:nvSpPr>
          <p:spPr>
            <a:xfrm>
              <a:off x="9758493" y="2057531"/>
              <a:ext cx="127304" cy="332430"/>
            </a:xfrm>
            <a:custGeom>
              <a:avLst/>
              <a:gdLst/>
              <a:ahLst/>
              <a:cxnLst/>
              <a:rect l="l" t="t" r="r" b="b"/>
              <a:pathLst>
                <a:path w="2523" h="6588" extrusionOk="0">
                  <a:moveTo>
                    <a:pt x="2203" y="1"/>
                  </a:moveTo>
                  <a:lnTo>
                    <a:pt x="2146" y="20"/>
                  </a:lnTo>
                  <a:lnTo>
                    <a:pt x="1920" y="151"/>
                  </a:lnTo>
                  <a:lnTo>
                    <a:pt x="1713" y="321"/>
                  </a:lnTo>
                  <a:lnTo>
                    <a:pt x="1506" y="490"/>
                  </a:lnTo>
                  <a:lnTo>
                    <a:pt x="1337" y="697"/>
                  </a:lnTo>
                  <a:lnTo>
                    <a:pt x="1167" y="904"/>
                  </a:lnTo>
                  <a:lnTo>
                    <a:pt x="998" y="1149"/>
                  </a:lnTo>
                  <a:lnTo>
                    <a:pt x="866" y="1393"/>
                  </a:lnTo>
                  <a:lnTo>
                    <a:pt x="735" y="1638"/>
                  </a:lnTo>
                  <a:lnTo>
                    <a:pt x="622" y="1901"/>
                  </a:lnTo>
                  <a:lnTo>
                    <a:pt x="509" y="2165"/>
                  </a:lnTo>
                  <a:lnTo>
                    <a:pt x="415" y="2447"/>
                  </a:lnTo>
                  <a:lnTo>
                    <a:pt x="339" y="2711"/>
                  </a:lnTo>
                  <a:lnTo>
                    <a:pt x="208" y="3238"/>
                  </a:lnTo>
                  <a:lnTo>
                    <a:pt x="114" y="3746"/>
                  </a:lnTo>
                  <a:lnTo>
                    <a:pt x="76" y="4103"/>
                  </a:lnTo>
                  <a:lnTo>
                    <a:pt x="38" y="4480"/>
                  </a:lnTo>
                  <a:lnTo>
                    <a:pt x="20" y="4837"/>
                  </a:lnTo>
                  <a:lnTo>
                    <a:pt x="20" y="5214"/>
                  </a:lnTo>
                  <a:lnTo>
                    <a:pt x="1" y="5534"/>
                  </a:lnTo>
                  <a:lnTo>
                    <a:pt x="1" y="5853"/>
                  </a:lnTo>
                  <a:lnTo>
                    <a:pt x="1" y="6173"/>
                  </a:lnTo>
                  <a:lnTo>
                    <a:pt x="38" y="6493"/>
                  </a:lnTo>
                  <a:lnTo>
                    <a:pt x="57" y="6531"/>
                  </a:lnTo>
                  <a:lnTo>
                    <a:pt x="76" y="6569"/>
                  </a:lnTo>
                  <a:lnTo>
                    <a:pt x="114" y="6587"/>
                  </a:lnTo>
                  <a:lnTo>
                    <a:pt x="189" y="6587"/>
                  </a:lnTo>
                  <a:lnTo>
                    <a:pt x="208" y="6569"/>
                  </a:lnTo>
                  <a:lnTo>
                    <a:pt x="245" y="6531"/>
                  </a:lnTo>
                  <a:lnTo>
                    <a:pt x="245" y="6493"/>
                  </a:lnTo>
                  <a:lnTo>
                    <a:pt x="283" y="5910"/>
                  </a:lnTo>
                  <a:lnTo>
                    <a:pt x="339" y="5327"/>
                  </a:lnTo>
                  <a:lnTo>
                    <a:pt x="396" y="4781"/>
                  </a:lnTo>
                  <a:lnTo>
                    <a:pt x="490" y="4216"/>
                  </a:lnTo>
                  <a:lnTo>
                    <a:pt x="584" y="3670"/>
                  </a:lnTo>
                  <a:lnTo>
                    <a:pt x="735" y="3125"/>
                  </a:lnTo>
                  <a:lnTo>
                    <a:pt x="904" y="2579"/>
                  </a:lnTo>
                  <a:lnTo>
                    <a:pt x="1111" y="2033"/>
                  </a:lnTo>
                  <a:lnTo>
                    <a:pt x="1111" y="1996"/>
                  </a:lnTo>
                  <a:lnTo>
                    <a:pt x="1092" y="1958"/>
                  </a:lnTo>
                  <a:lnTo>
                    <a:pt x="1055" y="1958"/>
                  </a:lnTo>
                  <a:lnTo>
                    <a:pt x="1017" y="1977"/>
                  </a:lnTo>
                  <a:lnTo>
                    <a:pt x="848" y="2334"/>
                  </a:lnTo>
                  <a:lnTo>
                    <a:pt x="678" y="2692"/>
                  </a:lnTo>
                  <a:lnTo>
                    <a:pt x="546" y="3049"/>
                  </a:lnTo>
                  <a:lnTo>
                    <a:pt x="415" y="3426"/>
                  </a:lnTo>
                  <a:lnTo>
                    <a:pt x="546" y="2899"/>
                  </a:lnTo>
                  <a:lnTo>
                    <a:pt x="716" y="2410"/>
                  </a:lnTo>
                  <a:lnTo>
                    <a:pt x="904" y="1920"/>
                  </a:lnTo>
                  <a:lnTo>
                    <a:pt x="1017" y="1694"/>
                  </a:lnTo>
                  <a:lnTo>
                    <a:pt x="1130" y="1450"/>
                  </a:lnTo>
                  <a:lnTo>
                    <a:pt x="1262" y="1243"/>
                  </a:lnTo>
                  <a:lnTo>
                    <a:pt x="1412" y="1017"/>
                  </a:lnTo>
                  <a:lnTo>
                    <a:pt x="1544" y="848"/>
                  </a:lnTo>
                  <a:lnTo>
                    <a:pt x="1676" y="716"/>
                  </a:lnTo>
                  <a:lnTo>
                    <a:pt x="1807" y="584"/>
                  </a:lnTo>
                  <a:lnTo>
                    <a:pt x="1939" y="490"/>
                  </a:lnTo>
                  <a:lnTo>
                    <a:pt x="2221" y="302"/>
                  </a:lnTo>
                  <a:lnTo>
                    <a:pt x="2522" y="133"/>
                  </a:lnTo>
                  <a:lnTo>
                    <a:pt x="2466" y="57"/>
                  </a:lnTo>
                  <a:lnTo>
                    <a:pt x="2372" y="1"/>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3" name="Google Shape;2613;p30"/>
            <p:cNvSpPr/>
            <p:nvPr/>
          </p:nvSpPr>
          <p:spPr>
            <a:xfrm>
              <a:off x="9720497" y="1889452"/>
              <a:ext cx="298254" cy="316283"/>
            </a:xfrm>
            <a:custGeom>
              <a:avLst/>
              <a:gdLst/>
              <a:ahLst/>
              <a:cxnLst/>
              <a:rect l="l" t="t" r="r" b="b"/>
              <a:pathLst>
                <a:path w="5911" h="6268" extrusionOk="0">
                  <a:moveTo>
                    <a:pt x="2429" y="1"/>
                  </a:moveTo>
                  <a:lnTo>
                    <a:pt x="2334" y="20"/>
                  </a:lnTo>
                  <a:lnTo>
                    <a:pt x="2127" y="95"/>
                  </a:lnTo>
                  <a:lnTo>
                    <a:pt x="1939" y="208"/>
                  </a:lnTo>
                  <a:lnTo>
                    <a:pt x="1789" y="340"/>
                  </a:lnTo>
                  <a:lnTo>
                    <a:pt x="1676" y="509"/>
                  </a:lnTo>
                  <a:lnTo>
                    <a:pt x="1582" y="678"/>
                  </a:lnTo>
                  <a:lnTo>
                    <a:pt x="1525" y="866"/>
                  </a:lnTo>
                  <a:lnTo>
                    <a:pt x="1488" y="1073"/>
                  </a:lnTo>
                  <a:lnTo>
                    <a:pt x="1488" y="1280"/>
                  </a:lnTo>
                  <a:lnTo>
                    <a:pt x="1506" y="1488"/>
                  </a:lnTo>
                  <a:lnTo>
                    <a:pt x="1544" y="1713"/>
                  </a:lnTo>
                  <a:lnTo>
                    <a:pt x="1601" y="1920"/>
                  </a:lnTo>
                  <a:lnTo>
                    <a:pt x="1676" y="2109"/>
                  </a:lnTo>
                  <a:lnTo>
                    <a:pt x="1789" y="2297"/>
                  </a:lnTo>
                  <a:lnTo>
                    <a:pt x="1902" y="2466"/>
                  </a:lnTo>
                  <a:lnTo>
                    <a:pt x="2033" y="2617"/>
                  </a:lnTo>
                  <a:lnTo>
                    <a:pt x="2203" y="2748"/>
                  </a:lnTo>
                  <a:lnTo>
                    <a:pt x="1732" y="2673"/>
                  </a:lnTo>
                  <a:lnTo>
                    <a:pt x="1506" y="2654"/>
                  </a:lnTo>
                  <a:lnTo>
                    <a:pt x="1281" y="2654"/>
                  </a:lnTo>
                  <a:lnTo>
                    <a:pt x="1055" y="2692"/>
                  </a:lnTo>
                  <a:lnTo>
                    <a:pt x="848" y="2730"/>
                  </a:lnTo>
                  <a:lnTo>
                    <a:pt x="641" y="2824"/>
                  </a:lnTo>
                  <a:lnTo>
                    <a:pt x="434" y="2937"/>
                  </a:lnTo>
                  <a:lnTo>
                    <a:pt x="340" y="3031"/>
                  </a:lnTo>
                  <a:lnTo>
                    <a:pt x="264" y="3106"/>
                  </a:lnTo>
                  <a:lnTo>
                    <a:pt x="189" y="3219"/>
                  </a:lnTo>
                  <a:lnTo>
                    <a:pt x="133" y="3332"/>
                  </a:lnTo>
                  <a:lnTo>
                    <a:pt x="76" y="3445"/>
                  </a:lnTo>
                  <a:lnTo>
                    <a:pt x="39" y="3576"/>
                  </a:lnTo>
                  <a:lnTo>
                    <a:pt x="20" y="3689"/>
                  </a:lnTo>
                  <a:lnTo>
                    <a:pt x="1" y="3821"/>
                  </a:lnTo>
                  <a:lnTo>
                    <a:pt x="20" y="4085"/>
                  </a:lnTo>
                  <a:lnTo>
                    <a:pt x="39" y="4216"/>
                  </a:lnTo>
                  <a:lnTo>
                    <a:pt x="76" y="4348"/>
                  </a:lnTo>
                  <a:lnTo>
                    <a:pt x="114" y="4461"/>
                  </a:lnTo>
                  <a:lnTo>
                    <a:pt x="170" y="4574"/>
                  </a:lnTo>
                  <a:lnTo>
                    <a:pt x="227" y="4687"/>
                  </a:lnTo>
                  <a:lnTo>
                    <a:pt x="302" y="4781"/>
                  </a:lnTo>
                  <a:lnTo>
                    <a:pt x="396" y="4875"/>
                  </a:lnTo>
                  <a:lnTo>
                    <a:pt x="490" y="4950"/>
                  </a:lnTo>
                  <a:lnTo>
                    <a:pt x="584" y="5025"/>
                  </a:lnTo>
                  <a:lnTo>
                    <a:pt x="697" y="5082"/>
                  </a:lnTo>
                  <a:lnTo>
                    <a:pt x="791" y="5138"/>
                  </a:lnTo>
                  <a:lnTo>
                    <a:pt x="904" y="5176"/>
                  </a:lnTo>
                  <a:lnTo>
                    <a:pt x="1149" y="5214"/>
                  </a:lnTo>
                  <a:lnTo>
                    <a:pt x="1375" y="5214"/>
                  </a:lnTo>
                  <a:lnTo>
                    <a:pt x="1619" y="5176"/>
                  </a:lnTo>
                  <a:lnTo>
                    <a:pt x="1845" y="5082"/>
                  </a:lnTo>
                  <a:lnTo>
                    <a:pt x="2052" y="4969"/>
                  </a:lnTo>
                  <a:lnTo>
                    <a:pt x="2184" y="4875"/>
                  </a:lnTo>
                  <a:lnTo>
                    <a:pt x="2316" y="4762"/>
                  </a:lnTo>
                  <a:lnTo>
                    <a:pt x="2259" y="5101"/>
                  </a:lnTo>
                  <a:lnTo>
                    <a:pt x="2240" y="5251"/>
                  </a:lnTo>
                  <a:lnTo>
                    <a:pt x="2240" y="5421"/>
                  </a:lnTo>
                  <a:lnTo>
                    <a:pt x="2259" y="5571"/>
                  </a:lnTo>
                  <a:lnTo>
                    <a:pt x="2278" y="5684"/>
                  </a:lnTo>
                  <a:lnTo>
                    <a:pt x="2316" y="5797"/>
                  </a:lnTo>
                  <a:lnTo>
                    <a:pt x="2353" y="5891"/>
                  </a:lnTo>
                  <a:lnTo>
                    <a:pt x="2410" y="5985"/>
                  </a:lnTo>
                  <a:lnTo>
                    <a:pt x="2485" y="6061"/>
                  </a:lnTo>
                  <a:lnTo>
                    <a:pt x="2541" y="6117"/>
                  </a:lnTo>
                  <a:lnTo>
                    <a:pt x="2617" y="6173"/>
                  </a:lnTo>
                  <a:lnTo>
                    <a:pt x="2711" y="6211"/>
                  </a:lnTo>
                  <a:lnTo>
                    <a:pt x="2805" y="6249"/>
                  </a:lnTo>
                  <a:lnTo>
                    <a:pt x="2899" y="6249"/>
                  </a:lnTo>
                  <a:lnTo>
                    <a:pt x="3012" y="6268"/>
                  </a:lnTo>
                  <a:lnTo>
                    <a:pt x="3238" y="6249"/>
                  </a:lnTo>
                  <a:lnTo>
                    <a:pt x="3482" y="6192"/>
                  </a:lnTo>
                  <a:lnTo>
                    <a:pt x="3595" y="6155"/>
                  </a:lnTo>
                  <a:lnTo>
                    <a:pt x="3708" y="6098"/>
                  </a:lnTo>
                  <a:lnTo>
                    <a:pt x="3802" y="6042"/>
                  </a:lnTo>
                  <a:lnTo>
                    <a:pt x="3878" y="5985"/>
                  </a:lnTo>
                  <a:lnTo>
                    <a:pt x="3953" y="5910"/>
                  </a:lnTo>
                  <a:lnTo>
                    <a:pt x="4028" y="5835"/>
                  </a:lnTo>
                  <a:lnTo>
                    <a:pt x="4122" y="5665"/>
                  </a:lnTo>
                  <a:lnTo>
                    <a:pt x="4198" y="5477"/>
                  </a:lnTo>
                  <a:lnTo>
                    <a:pt x="4235" y="5270"/>
                  </a:lnTo>
                  <a:lnTo>
                    <a:pt x="4254" y="5044"/>
                  </a:lnTo>
                  <a:lnTo>
                    <a:pt x="4235" y="4818"/>
                  </a:lnTo>
                  <a:lnTo>
                    <a:pt x="4198" y="4630"/>
                  </a:lnTo>
                  <a:lnTo>
                    <a:pt x="4160" y="4461"/>
                  </a:lnTo>
                  <a:lnTo>
                    <a:pt x="4103" y="4292"/>
                  </a:lnTo>
                  <a:lnTo>
                    <a:pt x="4028" y="4141"/>
                  </a:lnTo>
                  <a:lnTo>
                    <a:pt x="3953" y="3990"/>
                  </a:lnTo>
                  <a:lnTo>
                    <a:pt x="3859" y="3859"/>
                  </a:lnTo>
                  <a:lnTo>
                    <a:pt x="3765" y="3727"/>
                  </a:lnTo>
                  <a:lnTo>
                    <a:pt x="3652" y="3595"/>
                  </a:lnTo>
                  <a:lnTo>
                    <a:pt x="3953" y="3783"/>
                  </a:lnTo>
                  <a:lnTo>
                    <a:pt x="4254" y="3953"/>
                  </a:lnTo>
                  <a:lnTo>
                    <a:pt x="4423" y="4028"/>
                  </a:lnTo>
                  <a:lnTo>
                    <a:pt x="4574" y="4085"/>
                  </a:lnTo>
                  <a:lnTo>
                    <a:pt x="4743" y="4141"/>
                  </a:lnTo>
                  <a:lnTo>
                    <a:pt x="4913" y="4160"/>
                  </a:lnTo>
                  <a:lnTo>
                    <a:pt x="5157" y="4160"/>
                  </a:lnTo>
                  <a:lnTo>
                    <a:pt x="5270" y="4122"/>
                  </a:lnTo>
                  <a:lnTo>
                    <a:pt x="5383" y="4085"/>
                  </a:lnTo>
                  <a:lnTo>
                    <a:pt x="5477" y="4028"/>
                  </a:lnTo>
                  <a:lnTo>
                    <a:pt x="5571" y="3972"/>
                  </a:lnTo>
                  <a:lnTo>
                    <a:pt x="5647" y="3896"/>
                  </a:lnTo>
                  <a:lnTo>
                    <a:pt x="5703" y="3821"/>
                  </a:lnTo>
                  <a:lnTo>
                    <a:pt x="5778" y="3727"/>
                  </a:lnTo>
                  <a:lnTo>
                    <a:pt x="5816" y="3633"/>
                  </a:lnTo>
                  <a:lnTo>
                    <a:pt x="5854" y="3520"/>
                  </a:lnTo>
                  <a:lnTo>
                    <a:pt x="5891" y="3426"/>
                  </a:lnTo>
                  <a:lnTo>
                    <a:pt x="5910" y="3313"/>
                  </a:lnTo>
                  <a:lnTo>
                    <a:pt x="5910" y="3181"/>
                  </a:lnTo>
                  <a:lnTo>
                    <a:pt x="5910" y="3068"/>
                  </a:lnTo>
                  <a:lnTo>
                    <a:pt x="5891" y="2955"/>
                  </a:lnTo>
                  <a:lnTo>
                    <a:pt x="5835" y="2748"/>
                  </a:lnTo>
                  <a:lnTo>
                    <a:pt x="5760" y="2560"/>
                  </a:lnTo>
                  <a:lnTo>
                    <a:pt x="5665" y="2391"/>
                  </a:lnTo>
                  <a:lnTo>
                    <a:pt x="5553" y="2240"/>
                  </a:lnTo>
                  <a:lnTo>
                    <a:pt x="5402" y="2109"/>
                  </a:lnTo>
                  <a:lnTo>
                    <a:pt x="5251" y="1996"/>
                  </a:lnTo>
                  <a:lnTo>
                    <a:pt x="5101" y="1902"/>
                  </a:lnTo>
                  <a:lnTo>
                    <a:pt x="4913" y="1826"/>
                  </a:lnTo>
                  <a:lnTo>
                    <a:pt x="4743" y="1789"/>
                  </a:lnTo>
                  <a:lnTo>
                    <a:pt x="4555" y="1751"/>
                  </a:lnTo>
                  <a:lnTo>
                    <a:pt x="4367" y="1732"/>
                  </a:lnTo>
                  <a:lnTo>
                    <a:pt x="4179" y="1732"/>
                  </a:lnTo>
                  <a:lnTo>
                    <a:pt x="3991" y="1751"/>
                  </a:lnTo>
                  <a:lnTo>
                    <a:pt x="3802" y="1807"/>
                  </a:lnTo>
                  <a:lnTo>
                    <a:pt x="3614" y="1864"/>
                  </a:lnTo>
                  <a:lnTo>
                    <a:pt x="3445" y="1958"/>
                  </a:lnTo>
                  <a:lnTo>
                    <a:pt x="3539" y="1676"/>
                  </a:lnTo>
                  <a:lnTo>
                    <a:pt x="3595" y="1375"/>
                  </a:lnTo>
                  <a:lnTo>
                    <a:pt x="3614" y="1243"/>
                  </a:lnTo>
                  <a:lnTo>
                    <a:pt x="3614" y="1092"/>
                  </a:lnTo>
                  <a:lnTo>
                    <a:pt x="3595" y="942"/>
                  </a:lnTo>
                  <a:lnTo>
                    <a:pt x="3577" y="810"/>
                  </a:lnTo>
                  <a:lnTo>
                    <a:pt x="3501" y="622"/>
                  </a:lnTo>
                  <a:lnTo>
                    <a:pt x="3388" y="434"/>
                  </a:lnTo>
                  <a:lnTo>
                    <a:pt x="3257" y="283"/>
                  </a:lnTo>
                  <a:lnTo>
                    <a:pt x="3106" y="170"/>
                  </a:lnTo>
                  <a:lnTo>
                    <a:pt x="2937" y="76"/>
                  </a:lnTo>
                  <a:lnTo>
                    <a:pt x="2749" y="20"/>
                  </a:lnTo>
                  <a:lnTo>
                    <a:pt x="254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4" name="Google Shape;2614;p30"/>
            <p:cNvSpPr/>
            <p:nvPr/>
          </p:nvSpPr>
          <p:spPr>
            <a:xfrm>
              <a:off x="9720497" y="1889452"/>
              <a:ext cx="298254" cy="316283"/>
            </a:xfrm>
            <a:custGeom>
              <a:avLst/>
              <a:gdLst/>
              <a:ahLst/>
              <a:cxnLst/>
              <a:rect l="l" t="t" r="r" b="b"/>
              <a:pathLst>
                <a:path w="5911" h="6268" fill="none" extrusionOk="0">
                  <a:moveTo>
                    <a:pt x="5891" y="2955"/>
                  </a:moveTo>
                  <a:lnTo>
                    <a:pt x="5891" y="2955"/>
                  </a:lnTo>
                  <a:lnTo>
                    <a:pt x="5835" y="2748"/>
                  </a:lnTo>
                  <a:lnTo>
                    <a:pt x="5760" y="2560"/>
                  </a:lnTo>
                  <a:lnTo>
                    <a:pt x="5665" y="2391"/>
                  </a:lnTo>
                  <a:lnTo>
                    <a:pt x="5553" y="2240"/>
                  </a:lnTo>
                  <a:lnTo>
                    <a:pt x="5402" y="2109"/>
                  </a:lnTo>
                  <a:lnTo>
                    <a:pt x="5251" y="1996"/>
                  </a:lnTo>
                  <a:lnTo>
                    <a:pt x="5101" y="1902"/>
                  </a:lnTo>
                  <a:lnTo>
                    <a:pt x="4913" y="1826"/>
                  </a:lnTo>
                  <a:lnTo>
                    <a:pt x="4743" y="1789"/>
                  </a:lnTo>
                  <a:lnTo>
                    <a:pt x="4555" y="1751"/>
                  </a:lnTo>
                  <a:lnTo>
                    <a:pt x="4367" y="1732"/>
                  </a:lnTo>
                  <a:lnTo>
                    <a:pt x="4179" y="1732"/>
                  </a:lnTo>
                  <a:lnTo>
                    <a:pt x="3991" y="1751"/>
                  </a:lnTo>
                  <a:lnTo>
                    <a:pt x="3802" y="1807"/>
                  </a:lnTo>
                  <a:lnTo>
                    <a:pt x="3614" y="1864"/>
                  </a:lnTo>
                  <a:lnTo>
                    <a:pt x="3445" y="1958"/>
                  </a:lnTo>
                  <a:lnTo>
                    <a:pt x="3445" y="1958"/>
                  </a:lnTo>
                  <a:lnTo>
                    <a:pt x="3539" y="1676"/>
                  </a:lnTo>
                  <a:lnTo>
                    <a:pt x="3595" y="1375"/>
                  </a:lnTo>
                  <a:lnTo>
                    <a:pt x="3614" y="1243"/>
                  </a:lnTo>
                  <a:lnTo>
                    <a:pt x="3614" y="1092"/>
                  </a:lnTo>
                  <a:lnTo>
                    <a:pt x="3595" y="942"/>
                  </a:lnTo>
                  <a:lnTo>
                    <a:pt x="3577" y="810"/>
                  </a:lnTo>
                  <a:lnTo>
                    <a:pt x="3577" y="810"/>
                  </a:lnTo>
                  <a:lnTo>
                    <a:pt x="3501" y="622"/>
                  </a:lnTo>
                  <a:lnTo>
                    <a:pt x="3388" y="434"/>
                  </a:lnTo>
                  <a:lnTo>
                    <a:pt x="3257" y="283"/>
                  </a:lnTo>
                  <a:lnTo>
                    <a:pt x="3106" y="170"/>
                  </a:lnTo>
                  <a:lnTo>
                    <a:pt x="2937" y="76"/>
                  </a:lnTo>
                  <a:lnTo>
                    <a:pt x="2749" y="20"/>
                  </a:lnTo>
                  <a:lnTo>
                    <a:pt x="2541" y="1"/>
                  </a:lnTo>
                  <a:lnTo>
                    <a:pt x="2429" y="1"/>
                  </a:lnTo>
                  <a:lnTo>
                    <a:pt x="2334" y="20"/>
                  </a:lnTo>
                  <a:lnTo>
                    <a:pt x="2334" y="20"/>
                  </a:lnTo>
                  <a:lnTo>
                    <a:pt x="2127" y="95"/>
                  </a:lnTo>
                  <a:lnTo>
                    <a:pt x="1939" y="208"/>
                  </a:lnTo>
                  <a:lnTo>
                    <a:pt x="1789" y="340"/>
                  </a:lnTo>
                  <a:lnTo>
                    <a:pt x="1676" y="509"/>
                  </a:lnTo>
                  <a:lnTo>
                    <a:pt x="1582" y="678"/>
                  </a:lnTo>
                  <a:lnTo>
                    <a:pt x="1525" y="866"/>
                  </a:lnTo>
                  <a:lnTo>
                    <a:pt x="1488" y="1073"/>
                  </a:lnTo>
                  <a:lnTo>
                    <a:pt x="1488" y="1280"/>
                  </a:lnTo>
                  <a:lnTo>
                    <a:pt x="1506" y="1488"/>
                  </a:lnTo>
                  <a:lnTo>
                    <a:pt x="1544" y="1713"/>
                  </a:lnTo>
                  <a:lnTo>
                    <a:pt x="1601" y="1920"/>
                  </a:lnTo>
                  <a:lnTo>
                    <a:pt x="1676" y="2109"/>
                  </a:lnTo>
                  <a:lnTo>
                    <a:pt x="1789" y="2297"/>
                  </a:lnTo>
                  <a:lnTo>
                    <a:pt x="1902" y="2466"/>
                  </a:lnTo>
                  <a:lnTo>
                    <a:pt x="2033" y="2617"/>
                  </a:lnTo>
                  <a:lnTo>
                    <a:pt x="2203" y="2748"/>
                  </a:lnTo>
                  <a:lnTo>
                    <a:pt x="2203" y="2748"/>
                  </a:lnTo>
                  <a:lnTo>
                    <a:pt x="1732" y="2673"/>
                  </a:lnTo>
                  <a:lnTo>
                    <a:pt x="1506" y="2654"/>
                  </a:lnTo>
                  <a:lnTo>
                    <a:pt x="1281" y="2654"/>
                  </a:lnTo>
                  <a:lnTo>
                    <a:pt x="1055" y="2692"/>
                  </a:lnTo>
                  <a:lnTo>
                    <a:pt x="848" y="2730"/>
                  </a:lnTo>
                  <a:lnTo>
                    <a:pt x="641" y="2824"/>
                  </a:lnTo>
                  <a:lnTo>
                    <a:pt x="434" y="2937"/>
                  </a:lnTo>
                  <a:lnTo>
                    <a:pt x="434" y="2937"/>
                  </a:lnTo>
                  <a:lnTo>
                    <a:pt x="340" y="3031"/>
                  </a:lnTo>
                  <a:lnTo>
                    <a:pt x="264" y="3106"/>
                  </a:lnTo>
                  <a:lnTo>
                    <a:pt x="189" y="3219"/>
                  </a:lnTo>
                  <a:lnTo>
                    <a:pt x="133" y="3332"/>
                  </a:lnTo>
                  <a:lnTo>
                    <a:pt x="76" y="3445"/>
                  </a:lnTo>
                  <a:lnTo>
                    <a:pt x="39" y="3576"/>
                  </a:lnTo>
                  <a:lnTo>
                    <a:pt x="20" y="3689"/>
                  </a:lnTo>
                  <a:lnTo>
                    <a:pt x="1" y="3821"/>
                  </a:lnTo>
                  <a:lnTo>
                    <a:pt x="20" y="4085"/>
                  </a:lnTo>
                  <a:lnTo>
                    <a:pt x="39" y="4216"/>
                  </a:lnTo>
                  <a:lnTo>
                    <a:pt x="76" y="4348"/>
                  </a:lnTo>
                  <a:lnTo>
                    <a:pt x="114" y="4461"/>
                  </a:lnTo>
                  <a:lnTo>
                    <a:pt x="170" y="4574"/>
                  </a:lnTo>
                  <a:lnTo>
                    <a:pt x="227" y="4687"/>
                  </a:lnTo>
                  <a:lnTo>
                    <a:pt x="302" y="4781"/>
                  </a:lnTo>
                  <a:lnTo>
                    <a:pt x="302" y="4781"/>
                  </a:lnTo>
                  <a:lnTo>
                    <a:pt x="396" y="4875"/>
                  </a:lnTo>
                  <a:lnTo>
                    <a:pt x="490" y="4950"/>
                  </a:lnTo>
                  <a:lnTo>
                    <a:pt x="584" y="5025"/>
                  </a:lnTo>
                  <a:lnTo>
                    <a:pt x="697" y="5082"/>
                  </a:lnTo>
                  <a:lnTo>
                    <a:pt x="791" y="5138"/>
                  </a:lnTo>
                  <a:lnTo>
                    <a:pt x="904" y="5176"/>
                  </a:lnTo>
                  <a:lnTo>
                    <a:pt x="1149" y="5214"/>
                  </a:lnTo>
                  <a:lnTo>
                    <a:pt x="1375" y="5214"/>
                  </a:lnTo>
                  <a:lnTo>
                    <a:pt x="1619" y="5176"/>
                  </a:lnTo>
                  <a:lnTo>
                    <a:pt x="1845" y="5082"/>
                  </a:lnTo>
                  <a:lnTo>
                    <a:pt x="2052" y="4969"/>
                  </a:lnTo>
                  <a:lnTo>
                    <a:pt x="2052" y="4969"/>
                  </a:lnTo>
                  <a:lnTo>
                    <a:pt x="2184" y="4875"/>
                  </a:lnTo>
                  <a:lnTo>
                    <a:pt x="2316" y="4762"/>
                  </a:lnTo>
                  <a:lnTo>
                    <a:pt x="2316" y="4762"/>
                  </a:lnTo>
                  <a:lnTo>
                    <a:pt x="2259" y="5101"/>
                  </a:lnTo>
                  <a:lnTo>
                    <a:pt x="2240" y="5251"/>
                  </a:lnTo>
                  <a:lnTo>
                    <a:pt x="2240" y="5421"/>
                  </a:lnTo>
                  <a:lnTo>
                    <a:pt x="2240" y="5421"/>
                  </a:lnTo>
                  <a:lnTo>
                    <a:pt x="2259" y="5571"/>
                  </a:lnTo>
                  <a:lnTo>
                    <a:pt x="2278" y="5684"/>
                  </a:lnTo>
                  <a:lnTo>
                    <a:pt x="2316" y="5797"/>
                  </a:lnTo>
                  <a:lnTo>
                    <a:pt x="2353" y="5891"/>
                  </a:lnTo>
                  <a:lnTo>
                    <a:pt x="2410" y="5985"/>
                  </a:lnTo>
                  <a:lnTo>
                    <a:pt x="2485" y="6061"/>
                  </a:lnTo>
                  <a:lnTo>
                    <a:pt x="2541" y="6117"/>
                  </a:lnTo>
                  <a:lnTo>
                    <a:pt x="2617" y="6173"/>
                  </a:lnTo>
                  <a:lnTo>
                    <a:pt x="2711" y="6211"/>
                  </a:lnTo>
                  <a:lnTo>
                    <a:pt x="2805" y="6249"/>
                  </a:lnTo>
                  <a:lnTo>
                    <a:pt x="2899" y="6249"/>
                  </a:lnTo>
                  <a:lnTo>
                    <a:pt x="3012" y="6268"/>
                  </a:lnTo>
                  <a:lnTo>
                    <a:pt x="3238" y="6249"/>
                  </a:lnTo>
                  <a:lnTo>
                    <a:pt x="3482" y="6192"/>
                  </a:lnTo>
                  <a:lnTo>
                    <a:pt x="3482" y="6192"/>
                  </a:lnTo>
                  <a:lnTo>
                    <a:pt x="3595" y="6155"/>
                  </a:lnTo>
                  <a:lnTo>
                    <a:pt x="3708" y="6098"/>
                  </a:lnTo>
                  <a:lnTo>
                    <a:pt x="3802" y="6042"/>
                  </a:lnTo>
                  <a:lnTo>
                    <a:pt x="3878" y="5985"/>
                  </a:lnTo>
                  <a:lnTo>
                    <a:pt x="3953" y="5910"/>
                  </a:lnTo>
                  <a:lnTo>
                    <a:pt x="4028" y="5835"/>
                  </a:lnTo>
                  <a:lnTo>
                    <a:pt x="4122" y="5665"/>
                  </a:lnTo>
                  <a:lnTo>
                    <a:pt x="4198" y="5477"/>
                  </a:lnTo>
                  <a:lnTo>
                    <a:pt x="4235" y="5270"/>
                  </a:lnTo>
                  <a:lnTo>
                    <a:pt x="4254" y="5044"/>
                  </a:lnTo>
                  <a:lnTo>
                    <a:pt x="4235" y="4818"/>
                  </a:lnTo>
                  <a:lnTo>
                    <a:pt x="4235" y="4818"/>
                  </a:lnTo>
                  <a:lnTo>
                    <a:pt x="4198" y="4630"/>
                  </a:lnTo>
                  <a:lnTo>
                    <a:pt x="4160" y="4461"/>
                  </a:lnTo>
                  <a:lnTo>
                    <a:pt x="4103" y="4292"/>
                  </a:lnTo>
                  <a:lnTo>
                    <a:pt x="4028" y="4141"/>
                  </a:lnTo>
                  <a:lnTo>
                    <a:pt x="3953" y="3990"/>
                  </a:lnTo>
                  <a:lnTo>
                    <a:pt x="3859" y="3859"/>
                  </a:lnTo>
                  <a:lnTo>
                    <a:pt x="3765" y="3727"/>
                  </a:lnTo>
                  <a:lnTo>
                    <a:pt x="3652" y="3595"/>
                  </a:lnTo>
                  <a:lnTo>
                    <a:pt x="3652" y="3595"/>
                  </a:lnTo>
                  <a:lnTo>
                    <a:pt x="3953" y="3783"/>
                  </a:lnTo>
                  <a:lnTo>
                    <a:pt x="4254" y="3953"/>
                  </a:lnTo>
                  <a:lnTo>
                    <a:pt x="4423" y="4028"/>
                  </a:lnTo>
                  <a:lnTo>
                    <a:pt x="4574" y="4085"/>
                  </a:lnTo>
                  <a:lnTo>
                    <a:pt x="4743" y="4141"/>
                  </a:lnTo>
                  <a:lnTo>
                    <a:pt x="4913" y="4160"/>
                  </a:lnTo>
                  <a:lnTo>
                    <a:pt x="4913" y="4160"/>
                  </a:lnTo>
                  <a:lnTo>
                    <a:pt x="5044" y="4160"/>
                  </a:lnTo>
                  <a:lnTo>
                    <a:pt x="5157" y="4160"/>
                  </a:lnTo>
                  <a:lnTo>
                    <a:pt x="5270" y="4122"/>
                  </a:lnTo>
                  <a:lnTo>
                    <a:pt x="5383" y="4085"/>
                  </a:lnTo>
                  <a:lnTo>
                    <a:pt x="5477" y="4028"/>
                  </a:lnTo>
                  <a:lnTo>
                    <a:pt x="5571" y="3972"/>
                  </a:lnTo>
                  <a:lnTo>
                    <a:pt x="5647" y="3896"/>
                  </a:lnTo>
                  <a:lnTo>
                    <a:pt x="5703" y="3821"/>
                  </a:lnTo>
                  <a:lnTo>
                    <a:pt x="5778" y="3727"/>
                  </a:lnTo>
                  <a:lnTo>
                    <a:pt x="5816" y="3633"/>
                  </a:lnTo>
                  <a:lnTo>
                    <a:pt x="5854" y="3520"/>
                  </a:lnTo>
                  <a:lnTo>
                    <a:pt x="5891" y="3426"/>
                  </a:lnTo>
                  <a:lnTo>
                    <a:pt x="5910" y="3313"/>
                  </a:lnTo>
                  <a:lnTo>
                    <a:pt x="5910" y="3181"/>
                  </a:lnTo>
                  <a:lnTo>
                    <a:pt x="5910" y="3068"/>
                  </a:lnTo>
                  <a:lnTo>
                    <a:pt x="5891" y="295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5" name="Google Shape;2615;p30"/>
            <p:cNvSpPr/>
            <p:nvPr/>
          </p:nvSpPr>
          <p:spPr>
            <a:xfrm>
              <a:off x="9811676" y="2016709"/>
              <a:ext cx="99754" cy="100718"/>
            </a:xfrm>
            <a:custGeom>
              <a:avLst/>
              <a:gdLst/>
              <a:ahLst/>
              <a:cxnLst/>
              <a:rect l="l" t="t" r="r" b="b"/>
              <a:pathLst>
                <a:path w="1977" h="1996" extrusionOk="0">
                  <a:moveTo>
                    <a:pt x="1205" y="1"/>
                  </a:moveTo>
                  <a:lnTo>
                    <a:pt x="1054" y="19"/>
                  </a:lnTo>
                  <a:lnTo>
                    <a:pt x="885" y="57"/>
                  </a:lnTo>
                  <a:lnTo>
                    <a:pt x="810" y="38"/>
                  </a:lnTo>
                  <a:lnTo>
                    <a:pt x="659" y="38"/>
                  </a:lnTo>
                  <a:lnTo>
                    <a:pt x="565" y="57"/>
                  </a:lnTo>
                  <a:lnTo>
                    <a:pt x="415" y="132"/>
                  </a:lnTo>
                  <a:lnTo>
                    <a:pt x="283" y="226"/>
                  </a:lnTo>
                  <a:lnTo>
                    <a:pt x="170" y="358"/>
                  </a:lnTo>
                  <a:lnTo>
                    <a:pt x="95" y="490"/>
                  </a:lnTo>
                  <a:lnTo>
                    <a:pt x="38" y="640"/>
                  </a:lnTo>
                  <a:lnTo>
                    <a:pt x="19" y="791"/>
                  </a:lnTo>
                  <a:lnTo>
                    <a:pt x="1" y="960"/>
                  </a:lnTo>
                  <a:lnTo>
                    <a:pt x="19" y="1130"/>
                  </a:lnTo>
                  <a:lnTo>
                    <a:pt x="57" y="1280"/>
                  </a:lnTo>
                  <a:lnTo>
                    <a:pt x="113" y="1431"/>
                  </a:lnTo>
                  <a:lnTo>
                    <a:pt x="189" y="1581"/>
                  </a:lnTo>
                  <a:lnTo>
                    <a:pt x="302" y="1713"/>
                  </a:lnTo>
                  <a:lnTo>
                    <a:pt x="415" y="1807"/>
                  </a:lnTo>
                  <a:lnTo>
                    <a:pt x="527" y="1901"/>
                  </a:lnTo>
                  <a:lnTo>
                    <a:pt x="678" y="1958"/>
                  </a:lnTo>
                  <a:lnTo>
                    <a:pt x="810" y="1977"/>
                  </a:lnTo>
                  <a:lnTo>
                    <a:pt x="960" y="1995"/>
                  </a:lnTo>
                  <a:lnTo>
                    <a:pt x="1111" y="1977"/>
                  </a:lnTo>
                  <a:lnTo>
                    <a:pt x="1243" y="1958"/>
                  </a:lnTo>
                  <a:lnTo>
                    <a:pt x="1374" y="1901"/>
                  </a:lnTo>
                  <a:lnTo>
                    <a:pt x="1506" y="1826"/>
                  </a:lnTo>
                  <a:lnTo>
                    <a:pt x="1638" y="1732"/>
                  </a:lnTo>
                  <a:lnTo>
                    <a:pt x="1732" y="1619"/>
                  </a:lnTo>
                  <a:lnTo>
                    <a:pt x="1826" y="1506"/>
                  </a:lnTo>
                  <a:lnTo>
                    <a:pt x="1901" y="1356"/>
                  </a:lnTo>
                  <a:lnTo>
                    <a:pt x="1939" y="1186"/>
                  </a:lnTo>
                  <a:lnTo>
                    <a:pt x="1977" y="1036"/>
                  </a:lnTo>
                  <a:lnTo>
                    <a:pt x="1977" y="885"/>
                  </a:lnTo>
                  <a:lnTo>
                    <a:pt x="1958" y="716"/>
                  </a:lnTo>
                  <a:lnTo>
                    <a:pt x="1920" y="565"/>
                  </a:lnTo>
                  <a:lnTo>
                    <a:pt x="1845" y="433"/>
                  </a:lnTo>
                  <a:lnTo>
                    <a:pt x="1770" y="302"/>
                  </a:lnTo>
                  <a:lnTo>
                    <a:pt x="1657" y="189"/>
                  </a:lnTo>
                  <a:lnTo>
                    <a:pt x="1525" y="95"/>
                  </a:lnTo>
                  <a:lnTo>
                    <a:pt x="1374" y="38"/>
                  </a:lnTo>
                  <a:lnTo>
                    <a:pt x="120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6" name="Google Shape;2616;p30"/>
            <p:cNvSpPr/>
            <p:nvPr/>
          </p:nvSpPr>
          <p:spPr>
            <a:xfrm>
              <a:off x="9780341" y="2233229"/>
              <a:ext cx="179528" cy="79828"/>
            </a:xfrm>
            <a:custGeom>
              <a:avLst/>
              <a:gdLst/>
              <a:ahLst/>
              <a:cxnLst/>
              <a:rect l="l" t="t" r="r" b="b"/>
              <a:pathLst>
                <a:path w="3558" h="1582" extrusionOk="0">
                  <a:moveTo>
                    <a:pt x="2165" y="0"/>
                  </a:moveTo>
                  <a:lnTo>
                    <a:pt x="1807" y="19"/>
                  </a:lnTo>
                  <a:lnTo>
                    <a:pt x="1468" y="76"/>
                  </a:lnTo>
                  <a:lnTo>
                    <a:pt x="1186" y="170"/>
                  </a:lnTo>
                  <a:lnTo>
                    <a:pt x="923" y="264"/>
                  </a:lnTo>
                  <a:lnTo>
                    <a:pt x="697" y="377"/>
                  </a:lnTo>
                  <a:lnTo>
                    <a:pt x="527" y="508"/>
                  </a:lnTo>
                  <a:lnTo>
                    <a:pt x="377" y="640"/>
                  </a:lnTo>
                  <a:lnTo>
                    <a:pt x="245" y="772"/>
                  </a:lnTo>
                  <a:lnTo>
                    <a:pt x="151" y="885"/>
                  </a:lnTo>
                  <a:lnTo>
                    <a:pt x="19" y="1054"/>
                  </a:lnTo>
                  <a:lnTo>
                    <a:pt x="1" y="1129"/>
                  </a:lnTo>
                  <a:lnTo>
                    <a:pt x="189" y="1242"/>
                  </a:lnTo>
                  <a:lnTo>
                    <a:pt x="377" y="1355"/>
                  </a:lnTo>
                  <a:lnTo>
                    <a:pt x="565" y="1431"/>
                  </a:lnTo>
                  <a:lnTo>
                    <a:pt x="753" y="1506"/>
                  </a:lnTo>
                  <a:lnTo>
                    <a:pt x="923" y="1543"/>
                  </a:lnTo>
                  <a:lnTo>
                    <a:pt x="1092" y="1562"/>
                  </a:lnTo>
                  <a:lnTo>
                    <a:pt x="1261" y="1581"/>
                  </a:lnTo>
                  <a:lnTo>
                    <a:pt x="1431" y="1581"/>
                  </a:lnTo>
                  <a:lnTo>
                    <a:pt x="1581" y="1562"/>
                  </a:lnTo>
                  <a:lnTo>
                    <a:pt x="1751" y="1543"/>
                  </a:lnTo>
                  <a:lnTo>
                    <a:pt x="1901" y="1506"/>
                  </a:lnTo>
                  <a:lnTo>
                    <a:pt x="2033" y="1449"/>
                  </a:lnTo>
                  <a:lnTo>
                    <a:pt x="2315" y="1336"/>
                  </a:lnTo>
                  <a:lnTo>
                    <a:pt x="2560" y="1186"/>
                  </a:lnTo>
                  <a:lnTo>
                    <a:pt x="2786" y="1017"/>
                  </a:lnTo>
                  <a:lnTo>
                    <a:pt x="2974" y="847"/>
                  </a:lnTo>
                  <a:lnTo>
                    <a:pt x="3162" y="678"/>
                  </a:lnTo>
                  <a:lnTo>
                    <a:pt x="3294" y="527"/>
                  </a:lnTo>
                  <a:lnTo>
                    <a:pt x="3501" y="264"/>
                  </a:lnTo>
                  <a:lnTo>
                    <a:pt x="3557" y="170"/>
                  </a:lnTo>
                  <a:lnTo>
                    <a:pt x="3049" y="57"/>
                  </a:lnTo>
                  <a:lnTo>
                    <a:pt x="25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7" name="Google Shape;2617;p30"/>
            <p:cNvSpPr/>
            <p:nvPr/>
          </p:nvSpPr>
          <p:spPr>
            <a:xfrm>
              <a:off x="9785084" y="2251243"/>
              <a:ext cx="158638" cy="61813"/>
            </a:xfrm>
            <a:custGeom>
              <a:avLst/>
              <a:gdLst/>
              <a:ahLst/>
              <a:cxnLst/>
              <a:rect l="l" t="t" r="r" b="b"/>
              <a:pathLst>
                <a:path w="3144" h="1225" extrusionOk="0">
                  <a:moveTo>
                    <a:pt x="2560" y="1"/>
                  </a:moveTo>
                  <a:lnTo>
                    <a:pt x="2428" y="20"/>
                  </a:lnTo>
                  <a:lnTo>
                    <a:pt x="2297" y="38"/>
                  </a:lnTo>
                  <a:lnTo>
                    <a:pt x="2165" y="76"/>
                  </a:lnTo>
                  <a:lnTo>
                    <a:pt x="1920" y="170"/>
                  </a:lnTo>
                  <a:lnTo>
                    <a:pt x="1676" y="302"/>
                  </a:lnTo>
                  <a:lnTo>
                    <a:pt x="1186" y="528"/>
                  </a:lnTo>
                  <a:lnTo>
                    <a:pt x="1393" y="358"/>
                  </a:lnTo>
                  <a:lnTo>
                    <a:pt x="1600" y="189"/>
                  </a:lnTo>
                  <a:lnTo>
                    <a:pt x="1619" y="170"/>
                  </a:lnTo>
                  <a:lnTo>
                    <a:pt x="1619" y="133"/>
                  </a:lnTo>
                  <a:lnTo>
                    <a:pt x="1581" y="95"/>
                  </a:lnTo>
                  <a:lnTo>
                    <a:pt x="1544" y="114"/>
                  </a:lnTo>
                  <a:lnTo>
                    <a:pt x="1205" y="321"/>
                  </a:lnTo>
                  <a:lnTo>
                    <a:pt x="866" y="547"/>
                  </a:lnTo>
                  <a:lnTo>
                    <a:pt x="678" y="641"/>
                  </a:lnTo>
                  <a:lnTo>
                    <a:pt x="509" y="716"/>
                  </a:lnTo>
                  <a:lnTo>
                    <a:pt x="302" y="772"/>
                  </a:lnTo>
                  <a:lnTo>
                    <a:pt x="114" y="810"/>
                  </a:lnTo>
                  <a:lnTo>
                    <a:pt x="57" y="829"/>
                  </a:lnTo>
                  <a:lnTo>
                    <a:pt x="19" y="848"/>
                  </a:lnTo>
                  <a:lnTo>
                    <a:pt x="1" y="885"/>
                  </a:lnTo>
                  <a:lnTo>
                    <a:pt x="1" y="942"/>
                  </a:lnTo>
                  <a:lnTo>
                    <a:pt x="1" y="979"/>
                  </a:lnTo>
                  <a:lnTo>
                    <a:pt x="19" y="1017"/>
                  </a:lnTo>
                  <a:lnTo>
                    <a:pt x="57" y="1036"/>
                  </a:lnTo>
                  <a:lnTo>
                    <a:pt x="114" y="1055"/>
                  </a:lnTo>
                  <a:lnTo>
                    <a:pt x="283" y="1036"/>
                  </a:lnTo>
                  <a:lnTo>
                    <a:pt x="339" y="1055"/>
                  </a:lnTo>
                  <a:lnTo>
                    <a:pt x="452" y="1074"/>
                  </a:lnTo>
                  <a:lnTo>
                    <a:pt x="678" y="1149"/>
                  </a:lnTo>
                  <a:lnTo>
                    <a:pt x="904" y="1186"/>
                  </a:lnTo>
                  <a:lnTo>
                    <a:pt x="1111" y="1224"/>
                  </a:lnTo>
                  <a:lnTo>
                    <a:pt x="1318" y="1224"/>
                  </a:lnTo>
                  <a:lnTo>
                    <a:pt x="1525" y="1205"/>
                  </a:lnTo>
                  <a:lnTo>
                    <a:pt x="1713" y="1168"/>
                  </a:lnTo>
                  <a:lnTo>
                    <a:pt x="1901" y="1111"/>
                  </a:lnTo>
                  <a:lnTo>
                    <a:pt x="2090" y="1036"/>
                  </a:lnTo>
                  <a:lnTo>
                    <a:pt x="2259" y="961"/>
                  </a:lnTo>
                  <a:lnTo>
                    <a:pt x="2409" y="867"/>
                  </a:lnTo>
                  <a:lnTo>
                    <a:pt x="2692" y="660"/>
                  </a:lnTo>
                  <a:lnTo>
                    <a:pt x="2936" y="434"/>
                  </a:lnTo>
                  <a:lnTo>
                    <a:pt x="3143" y="227"/>
                  </a:lnTo>
                  <a:lnTo>
                    <a:pt x="3143" y="227"/>
                  </a:lnTo>
                  <a:lnTo>
                    <a:pt x="2861" y="245"/>
                  </a:lnTo>
                  <a:lnTo>
                    <a:pt x="2579" y="283"/>
                  </a:lnTo>
                  <a:lnTo>
                    <a:pt x="2297" y="321"/>
                  </a:lnTo>
                  <a:lnTo>
                    <a:pt x="2033" y="415"/>
                  </a:lnTo>
                  <a:lnTo>
                    <a:pt x="2014" y="415"/>
                  </a:lnTo>
                  <a:lnTo>
                    <a:pt x="2353" y="245"/>
                  </a:lnTo>
                  <a:lnTo>
                    <a:pt x="2522" y="170"/>
                  </a:lnTo>
                  <a:lnTo>
                    <a:pt x="2711" y="95"/>
                  </a:lnTo>
                  <a:lnTo>
                    <a:pt x="2729" y="76"/>
                  </a:lnTo>
                  <a:lnTo>
                    <a:pt x="2748" y="38"/>
                  </a:lnTo>
                  <a:lnTo>
                    <a:pt x="2729" y="20"/>
                  </a:lnTo>
                  <a:lnTo>
                    <a:pt x="2692" y="1"/>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8" name="Google Shape;2618;p30"/>
            <p:cNvSpPr/>
            <p:nvPr/>
          </p:nvSpPr>
          <p:spPr>
            <a:xfrm>
              <a:off x="9541974" y="2208504"/>
              <a:ext cx="487218" cy="663852"/>
            </a:xfrm>
            <a:custGeom>
              <a:avLst/>
              <a:gdLst/>
              <a:ahLst/>
              <a:cxnLst/>
              <a:rect l="l" t="t" r="r" b="b"/>
              <a:pathLst>
                <a:path w="9656" h="13156" extrusionOk="0">
                  <a:moveTo>
                    <a:pt x="3050" y="1"/>
                  </a:moveTo>
                  <a:lnTo>
                    <a:pt x="3144" y="509"/>
                  </a:lnTo>
                  <a:lnTo>
                    <a:pt x="3219" y="1074"/>
                  </a:lnTo>
                  <a:lnTo>
                    <a:pt x="3294" y="1714"/>
                  </a:lnTo>
                  <a:lnTo>
                    <a:pt x="3370" y="2353"/>
                  </a:lnTo>
                  <a:lnTo>
                    <a:pt x="3388" y="2993"/>
                  </a:lnTo>
                  <a:lnTo>
                    <a:pt x="3388" y="3595"/>
                  </a:lnTo>
                  <a:lnTo>
                    <a:pt x="3370" y="3878"/>
                  </a:lnTo>
                  <a:lnTo>
                    <a:pt x="3351" y="4160"/>
                  </a:lnTo>
                  <a:lnTo>
                    <a:pt x="3294" y="4405"/>
                  </a:lnTo>
                  <a:lnTo>
                    <a:pt x="3238" y="4612"/>
                  </a:lnTo>
                  <a:lnTo>
                    <a:pt x="3181" y="4762"/>
                  </a:lnTo>
                  <a:lnTo>
                    <a:pt x="3106" y="4894"/>
                  </a:lnTo>
                  <a:lnTo>
                    <a:pt x="3031" y="5026"/>
                  </a:lnTo>
                  <a:lnTo>
                    <a:pt x="2937" y="5157"/>
                  </a:lnTo>
                  <a:lnTo>
                    <a:pt x="2711" y="5402"/>
                  </a:lnTo>
                  <a:lnTo>
                    <a:pt x="2466" y="5628"/>
                  </a:lnTo>
                  <a:lnTo>
                    <a:pt x="2184" y="5854"/>
                  </a:lnTo>
                  <a:lnTo>
                    <a:pt x="1883" y="6061"/>
                  </a:lnTo>
                  <a:lnTo>
                    <a:pt x="1281" y="6494"/>
                  </a:lnTo>
                  <a:lnTo>
                    <a:pt x="998" y="6719"/>
                  </a:lnTo>
                  <a:lnTo>
                    <a:pt x="735" y="6964"/>
                  </a:lnTo>
                  <a:lnTo>
                    <a:pt x="490" y="7228"/>
                  </a:lnTo>
                  <a:lnTo>
                    <a:pt x="377" y="7359"/>
                  </a:lnTo>
                  <a:lnTo>
                    <a:pt x="283" y="7510"/>
                  </a:lnTo>
                  <a:lnTo>
                    <a:pt x="208" y="7660"/>
                  </a:lnTo>
                  <a:lnTo>
                    <a:pt x="133" y="7830"/>
                  </a:lnTo>
                  <a:lnTo>
                    <a:pt x="76" y="7999"/>
                  </a:lnTo>
                  <a:lnTo>
                    <a:pt x="39" y="8168"/>
                  </a:lnTo>
                  <a:lnTo>
                    <a:pt x="20" y="8357"/>
                  </a:lnTo>
                  <a:lnTo>
                    <a:pt x="1" y="8564"/>
                  </a:lnTo>
                  <a:lnTo>
                    <a:pt x="20" y="8771"/>
                  </a:lnTo>
                  <a:lnTo>
                    <a:pt x="57" y="8996"/>
                  </a:lnTo>
                  <a:lnTo>
                    <a:pt x="95" y="9222"/>
                  </a:lnTo>
                  <a:lnTo>
                    <a:pt x="152" y="9429"/>
                  </a:lnTo>
                  <a:lnTo>
                    <a:pt x="302" y="9862"/>
                  </a:lnTo>
                  <a:lnTo>
                    <a:pt x="490" y="10276"/>
                  </a:lnTo>
                  <a:lnTo>
                    <a:pt x="697" y="10653"/>
                  </a:lnTo>
                  <a:lnTo>
                    <a:pt x="942" y="11029"/>
                  </a:lnTo>
                  <a:lnTo>
                    <a:pt x="1187" y="11368"/>
                  </a:lnTo>
                  <a:lnTo>
                    <a:pt x="1450" y="11688"/>
                  </a:lnTo>
                  <a:lnTo>
                    <a:pt x="1713" y="11970"/>
                  </a:lnTo>
                  <a:lnTo>
                    <a:pt x="1977" y="12233"/>
                  </a:lnTo>
                  <a:lnTo>
                    <a:pt x="2222" y="12459"/>
                  </a:lnTo>
                  <a:lnTo>
                    <a:pt x="2654" y="12836"/>
                  </a:lnTo>
                  <a:lnTo>
                    <a:pt x="2956" y="13061"/>
                  </a:lnTo>
                  <a:lnTo>
                    <a:pt x="3068" y="13156"/>
                  </a:lnTo>
                  <a:lnTo>
                    <a:pt x="4085" y="13156"/>
                  </a:lnTo>
                  <a:lnTo>
                    <a:pt x="4969" y="13137"/>
                  </a:lnTo>
                  <a:lnTo>
                    <a:pt x="5760" y="13118"/>
                  </a:lnTo>
                  <a:lnTo>
                    <a:pt x="6606" y="13156"/>
                  </a:lnTo>
                  <a:lnTo>
                    <a:pt x="6701" y="13061"/>
                  </a:lnTo>
                  <a:lnTo>
                    <a:pt x="7002" y="12836"/>
                  </a:lnTo>
                  <a:lnTo>
                    <a:pt x="7434" y="12459"/>
                  </a:lnTo>
                  <a:lnTo>
                    <a:pt x="7679" y="12233"/>
                  </a:lnTo>
                  <a:lnTo>
                    <a:pt x="7943" y="11970"/>
                  </a:lnTo>
                  <a:lnTo>
                    <a:pt x="8206" y="11688"/>
                  </a:lnTo>
                  <a:lnTo>
                    <a:pt x="8470" y="11368"/>
                  </a:lnTo>
                  <a:lnTo>
                    <a:pt x="8714" y="11029"/>
                  </a:lnTo>
                  <a:lnTo>
                    <a:pt x="8959" y="10653"/>
                  </a:lnTo>
                  <a:lnTo>
                    <a:pt x="9166" y="10276"/>
                  </a:lnTo>
                  <a:lnTo>
                    <a:pt x="9354" y="9862"/>
                  </a:lnTo>
                  <a:lnTo>
                    <a:pt x="9505" y="9429"/>
                  </a:lnTo>
                  <a:lnTo>
                    <a:pt x="9561" y="9222"/>
                  </a:lnTo>
                  <a:lnTo>
                    <a:pt x="9617" y="8996"/>
                  </a:lnTo>
                  <a:lnTo>
                    <a:pt x="9636" y="8771"/>
                  </a:lnTo>
                  <a:lnTo>
                    <a:pt x="9655" y="8564"/>
                  </a:lnTo>
                  <a:lnTo>
                    <a:pt x="9636" y="8357"/>
                  </a:lnTo>
                  <a:lnTo>
                    <a:pt x="9617" y="8168"/>
                  </a:lnTo>
                  <a:lnTo>
                    <a:pt x="9580" y="7999"/>
                  </a:lnTo>
                  <a:lnTo>
                    <a:pt x="9523" y="7830"/>
                  </a:lnTo>
                  <a:lnTo>
                    <a:pt x="9448" y="7660"/>
                  </a:lnTo>
                  <a:lnTo>
                    <a:pt x="9373" y="7510"/>
                  </a:lnTo>
                  <a:lnTo>
                    <a:pt x="9279" y="7359"/>
                  </a:lnTo>
                  <a:lnTo>
                    <a:pt x="9166" y="7228"/>
                  </a:lnTo>
                  <a:lnTo>
                    <a:pt x="8940" y="6964"/>
                  </a:lnTo>
                  <a:lnTo>
                    <a:pt x="8658" y="6719"/>
                  </a:lnTo>
                  <a:lnTo>
                    <a:pt x="8375" y="6494"/>
                  </a:lnTo>
                  <a:lnTo>
                    <a:pt x="7773" y="6061"/>
                  </a:lnTo>
                  <a:lnTo>
                    <a:pt x="7472" y="5854"/>
                  </a:lnTo>
                  <a:lnTo>
                    <a:pt x="7209" y="5628"/>
                  </a:lnTo>
                  <a:lnTo>
                    <a:pt x="6945" y="5402"/>
                  </a:lnTo>
                  <a:lnTo>
                    <a:pt x="6719" y="5157"/>
                  </a:lnTo>
                  <a:lnTo>
                    <a:pt x="6625" y="5026"/>
                  </a:lnTo>
                  <a:lnTo>
                    <a:pt x="6550" y="4894"/>
                  </a:lnTo>
                  <a:lnTo>
                    <a:pt x="6475" y="4762"/>
                  </a:lnTo>
                  <a:lnTo>
                    <a:pt x="6418" y="4612"/>
                  </a:lnTo>
                  <a:lnTo>
                    <a:pt x="6362" y="4386"/>
                  </a:lnTo>
                  <a:lnTo>
                    <a:pt x="6305" y="4141"/>
                  </a:lnTo>
                  <a:lnTo>
                    <a:pt x="6287" y="3859"/>
                  </a:lnTo>
                  <a:lnTo>
                    <a:pt x="6268" y="3558"/>
                  </a:lnTo>
                  <a:lnTo>
                    <a:pt x="6268" y="3238"/>
                  </a:lnTo>
                  <a:lnTo>
                    <a:pt x="6268" y="2918"/>
                  </a:lnTo>
                  <a:lnTo>
                    <a:pt x="6305" y="2259"/>
                  </a:lnTo>
                  <a:lnTo>
                    <a:pt x="305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19" name="Google Shape;2619;p30"/>
            <p:cNvSpPr/>
            <p:nvPr/>
          </p:nvSpPr>
          <p:spPr>
            <a:xfrm>
              <a:off x="9541974" y="2208504"/>
              <a:ext cx="487218" cy="663852"/>
            </a:xfrm>
            <a:custGeom>
              <a:avLst/>
              <a:gdLst/>
              <a:ahLst/>
              <a:cxnLst/>
              <a:rect l="l" t="t" r="r" b="b"/>
              <a:pathLst>
                <a:path w="9656" h="13156" fill="none" extrusionOk="0">
                  <a:moveTo>
                    <a:pt x="6418" y="4612"/>
                  </a:moveTo>
                  <a:lnTo>
                    <a:pt x="6418" y="4612"/>
                  </a:lnTo>
                  <a:lnTo>
                    <a:pt x="6362" y="4386"/>
                  </a:lnTo>
                  <a:lnTo>
                    <a:pt x="6305" y="4141"/>
                  </a:lnTo>
                  <a:lnTo>
                    <a:pt x="6287" y="3859"/>
                  </a:lnTo>
                  <a:lnTo>
                    <a:pt x="6268" y="3558"/>
                  </a:lnTo>
                  <a:lnTo>
                    <a:pt x="6268" y="3238"/>
                  </a:lnTo>
                  <a:lnTo>
                    <a:pt x="6268" y="2918"/>
                  </a:lnTo>
                  <a:lnTo>
                    <a:pt x="6305" y="2259"/>
                  </a:lnTo>
                  <a:lnTo>
                    <a:pt x="3050" y="1"/>
                  </a:lnTo>
                  <a:lnTo>
                    <a:pt x="3050" y="1"/>
                  </a:lnTo>
                  <a:lnTo>
                    <a:pt x="3144" y="509"/>
                  </a:lnTo>
                  <a:lnTo>
                    <a:pt x="3219" y="1074"/>
                  </a:lnTo>
                  <a:lnTo>
                    <a:pt x="3294" y="1714"/>
                  </a:lnTo>
                  <a:lnTo>
                    <a:pt x="3370" y="2353"/>
                  </a:lnTo>
                  <a:lnTo>
                    <a:pt x="3388" y="2993"/>
                  </a:lnTo>
                  <a:lnTo>
                    <a:pt x="3388" y="3595"/>
                  </a:lnTo>
                  <a:lnTo>
                    <a:pt x="3370" y="3878"/>
                  </a:lnTo>
                  <a:lnTo>
                    <a:pt x="3351" y="4160"/>
                  </a:lnTo>
                  <a:lnTo>
                    <a:pt x="3294" y="4405"/>
                  </a:lnTo>
                  <a:lnTo>
                    <a:pt x="3238" y="4612"/>
                  </a:lnTo>
                  <a:lnTo>
                    <a:pt x="3238" y="4612"/>
                  </a:lnTo>
                  <a:lnTo>
                    <a:pt x="3181" y="4762"/>
                  </a:lnTo>
                  <a:lnTo>
                    <a:pt x="3106" y="4894"/>
                  </a:lnTo>
                  <a:lnTo>
                    <a:pt x="3031" y="5026"/>
                  </a:lnTo>
                  <a:lnTo>
                    <a:pt x="2937" y="5157"/>
                  </a:lnTo>
                  <a:lnTo>
                    <a:pt x="2711" y="5402"/>
                  </a:lnTo>
                  <a:lnTo>
                    <a:pt x="2466" y="5628"/>
                  </a:lnTo>
                  <a:lnTo>
                    <a:pt x="2184" y="5854"/>
                  </a:lnTo>
                  <a:lnTo>
                    <a:pt x="1883" y="6061"/>
                  </a:lnTo>
                  <a:lnTo>
                    <a:pt x="1281" y="6494"/>
                  </a:lnTo>
                  <a:lnTo>
                    <a:pt x="998" y="6719"/>
                  </a:lnTo>
                  <a:lnTo>
                    <a:pt x="735" y="6964"/>
                  </a:lnTo>
                  <a:lnTo>
                    <a:pt x="490" y="7228"/>
                  </a:lnTo>
                  <a:lnTo>
                    <a:pt x="377" y="7359"/>
                  </a:lnTo>
                  <a:lnTo>
                    <a:pt x="283" y="7510"/>
                  </a:lnTo>
                  <a:lnTo>
                    <a:pt x="208" y="7660"/>
                  </a:lnTo>
                  <a:lnTo>
                    <a:pt x="133" y="7830"/>
                  </a:lnTo>
                  <a:lnTo>
                    <a:pt x="76" y="7999"/>
                  </a:lnTo>
                  <a:lnTo>
                    <a:pt x="39" y="8168"/>
                  </a:lnTo>
                  <a:lnTo>
                    <a:pt x="20" y="8357"/>
                  </a:lnTo>
                  <a:lnTo>
                    <a:pt x="1" y="8564"/>
                  </a:lnTo>
                  <a:lnTo>
                    <a:pt x="20" y="8771"/>
                  </a:lnTo>
                  <a:lnTo>
                    <a:pt x="57" y="8996"/>
                  </a:lnTo>
                  <a:lnTo>
                    <a:pt x="57" y="8996"/>
                  </a:lnTo>
                  <a:lnTo>
                    <a:pt x="95" y="9222"/>
                  </a:lnTo>
                  <a:lnTo>
                    <a:pt x="152" y="9429"/>
                  </a:lnTo>
                  <a:lnTo>
                    <a:pt x="302" y="9862"/>
                  </a:lnTo>
                  <a:lnTo>
                    <a:pt x="490" y="10276"/>
                  </a:lnTo>
                  <a:lnTo>
                    <a:pt x="697" y="10653"/>
                  </a:lnTo>
                  <a:lnTo>
                    <a:pt x="942" y="11029"/>
                  </a:lnTo>
                  <a:lnTo>
                    <a:pt x="1187" y="11368"/>
                  </a:lnTo>
                  <a:lnTo>
                    <a:pt x="1450" y="11688"/>
                  </a:lnTo>
                  <a:lnTo>
                    <a:pt x="1713" y="11970"/>
                  </a:lnTo>
                  <a:lnTo>
                    <a:pt x="1977" y="12233"/>
                  </a:lnTo>
                  <a:lnTo>
                    <a:pt x="2222" y="12459"/>
                  </a:lnTo>
                  <a:lnTo>
                    <a:pt x="2654" y="12836"/>
                  </a:lnTo>
                  <a:lnTo>
                    <a:pt x="2956" y="13061"/>
                  </a:lnTo>
                  <a:lnTo>
                    <a:pt x="3068" y="13156"/>
                  </a:lnTo>
                  <a:lnTo>
                    <a:pt x="3068" y="13156"/>
                  </a:lnTo>
                  <a:lnTo>
                    <a:pt x="4085" y="13156"/>
                  </a:lnTo>
                  <a:lnTo>
                    <a:pt x="4969" y="13137"/>
                  </a:lnTo>
                  <a:lnTo>
                    <a:pt x="5760" y="13118"/>
                  </a:lnTo>
                  <a:lnTo>
                    <a:pt x="5760" y="13118"/>
                  </a:lnTo>
                  <a:lnTo>
                    <a:pt x="6606" y="13156"/>
                  </a:lnTo>
                  <a:lnTo>
                    <a:pt x="6606" y="13156"/>
                  </a:lnTo>
                  <a:lnTo>
                    <a:pt x="6701" y="13061"/>
                  </a:lnTo>
                  <a:lnTo>
                    <a:pt x="7002" y="12836"/>
                  </a:lnTo>
                  <a:lnTo>
                    <a:pt x="7434" y="12459"/>
                  </a:lnTo>
                  <a:lnTo>
                    <a:pt x="7679" y="12233"/>
                  </a:lnTo>
                  <a:lnTo>
                    <a:pt x="7943" y="11970"/>
                  </a:lnTo>
                  <a:lnTo>
                    <a:pt x="8206" y="11688"/>
                  </a:lnTo>
                  <a:lnTo>
                    <a:pt x="8470" y="11368"/>
                  </a:lnTo>
                  <a:lnTo>
                    <a:pt x="8714" y="11029"/>
                  </a:lnTo>
                  <a:lnTo>
                    <a:pt x="8959" y="10653"/>
                  </a:lnTo>
                  <a:lnTo>
                    <a:pt x="9166" y="10276"/>
                  </a:lnTo>
                  <a:lnTo>
                    <a:pt x="9354" y="9862"/>
                  </a:lnTo>
                  <a:lnTo>
                    <a:pt x="9505" y="9429"/>
                  </a:lnTo>
                  <a:lnTo>
                    <a:pt x="9561" y="9222"/>
                  </a:lnTo>
                  <a:lnTo>
                    <a:pt x="9617" y="8996"/>
                  </a:lnTo>
                  <a:lnTo>
                    <a:pt x="9617" y="8996"/>
                  </a:lnTo>
                  <a:lnTo>
                    <a:pt x="9636" y="8771"/>
                  </a:lnTo>
                  <a:lnTo>
                    <a:pt x="9655" y="8564"/>
                  </a:lnTo>
                  <a:lnTo>
                    <a:pt x="9636" y="8357"/>
                  </a:lnTo>
                  <a:lnTo>
                    <a:pt x="9617" y="8168"/>
                  </a:lnTo>
                  <a:lnTo>
                    <a:pt x="9580" y="7999"/>
                  </a:lnTo>
                  <a:lnTo>
                    <a:pt x="9523" y="7830"/>
                  </a:lnTo>
                  <a:lnTo>
                    <a:pt x="9448" y="7660"/>
                  </a:lnTo>
                  <a:lnTo>
                    <a:pt x="9373" y="7510"/>
                  </a:lnTo>
                  <a:lnTo>
                    <a:pt x="9279" y="7359"/>
                  </a:lnTo>
                  <a:lnTo>
                    <a:pt x="9166" y="7228"/>
                  </a:lnTo>
                  <a:lnTo>
                    <a:pt x="8940" y="6964"/>
                  </a:lnTo>
                  <a:lnTo>
                    <a:pt x="8658" y="6719"/>
                  </a:lnTo>
                  <a:lnTo>
                    <a:pt x="8375" y="6494"/>
                  </a:lnTo>
                  <a:lnTo>
                    <a:pt x="7773" y="6061"/>
                  </a:lnTo>
                  <a:lnTo>
                    <a:pt x="7472" y="5854"/>
                  </a:lnTo>
                  <a:lnTo>
                    <a:pt x="7209" y="5628"/>
                  </a:lnTo>
                  <a:lnTo>
                    <a:pt x="6945" y="5402"/>
                  </a:lnTo>
                  <a:lnTo>
                    <a:pt x="6719" y="5157"/>
                  </a:lnTo>
                  <a:lnTo>
                    <a:pt x="6625" y="5026"/>
                  </a:lnTo>
                  <a:lnTo>
                    <a:pt x="6550" y="4894"/>
                  </a:lnTo>
                  <a:lnTo>
                    <a:pt x="6475" y="4762"/>
                  </a:lnTo>
                  <a:lnTo>
                    <a:pt x="6418" y="461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0" name="Google Shape;2620;p30"/>
            <p:cNvSpPr/>
            <p:nvPr/>
          </p:nvSpPr>
          <p:spPr>
            <a:xfrm>
              <a:off x="9856332" y="2484868"/>
              <a:ext cx="142442" cy="206129"/>
            </a:xfrm>
            <a:custGeom>
              <a:avLst/>
              <a:gdLst/>
              <a:ahLst/>
              <a:cxnLst/>
              <a:rect l="l" t="t" r="r" b="b"/>
              <a:pathLst>
                <a:path w="2823" h="4085" fill="none" extrusionOk="0">
                  <a:moveTo>
                    <a:pt x="57" y="0"/>
                  </a:moveTo>
                  <a:lnTo>
                    <a:pt x="57" y="0"/>
                  </a:lnTo>
                  <a:lnTo>
                    <a:pt x="19" y="0"/>
                  </a:lnTo>
                  <a:lnTo>
                    <a:pt x="0" y="19"/>
                  </a:lnTo>
                  <a:lnTo>
                    <a:pt x="0" y="57"/>
                  </a:lnTo>
                  <a:lnTo>
                    <a:pt x="0" y="76"/>
                  </a:lnTo>
                  <a:lnTo>
                    <a:pt x="0" y="76"/>
                  </a:lnTo>
                  <a:lnTo>
                    <a:pt x="113" y="283"/>
                  </a:lnTo>
                  <a:lnTo>
                    <a:pt x="226" y="471"/>
                  </a:lnTo>
                  <a:lnTo>
                    <a:pt x="376" y="640"/>
                  </a:lnTo>
                  <a:lnTo>
                    <a:pt x="527" y="791"/>
                  </a:lnTo>
                  <a:lnTo>
                    <a:pt x="678" y="941"/>
                  </a:lnTo>
                  <a:lnTo>
                    <a:pt x="847" y="1092"/>
                  </a:lnTo>
                  <a:lnTo>
                    <a:pt x="1223" y="1355"/>
                  </a:lnTo>
                  <a:lnTo>
                    <a:pt x="1223" y="1355"/>
                  </a:lnTo>
                  <a:lnTo>
                    <a:pt x="1543" y="1619"/>
                  </a:lnTo>
                  <a:lnTo>
                    <a:pt x="1844" y="1882"/>
                  </a:lnTo>
                  <a:lnTo>
                    <a:pt x="1976" y="2014"/>
                  </a:lnTo>
                  <a:lnTo>
                    <a:pt x="2089" y="2165"/>
                  </a:lnTo>
                  <a:lnTo>
                    <a:pt x="2183" y="2315"/>
                  </a:lnTo>
                  <a:lnTo>
                    <a:pt x="2277" y="2466"/>
                  </a:lnTo>
                  <a:lnTo>
                    <a:pt x="2352" y="2616"/>
                  </a:lnTo>
                  <a:lnTo>
                    <a:pt x="2409" y="2786"/>
                  </a:lnTo>
                  <a:lnTo>
                    <a:pt x="2447" y="2955"/>
                  </a:lnTo>
                  <a:lnTo>
                    <a:pt x="2465" y="3143"/>
                  </a:lnTo>
                  <a:lnTo>
                    <a:pt x="2465" y="3331"/>
                  </a:lnTo>
                  <a:lnTo>
                    <a:pt x="2447" y="3538"/>
                  </a:lnTo>
                  <a:lnTo>
                    <a:pt x="2409" y="3745"/>
                  </a:lnTo>
                  <a:lnTo>
                    <a:pt x="2352" y="3971"/>
                  </a:lnTo>
                  <a:lnTo>
                    <a:pt x="2352" y="3971"/>
                  </a:lnTo>
                  <a:lnTo>
                    <a:pt x="2352" y="4009"/>
                  </a:lnTo>
                  <a:lnTo>
                    <a:pt x="2371" y="4046"/>
                  </a:lnTo>
                  <a:lnTo>
                    <a:pt x="2390" y="4065"/>
                  </a:lnTo>
                  <a:lnTo>
                    <a:pt x="2428" y="4084"/>
                  </a:lnTo>
                  <a:lnTo>
                    <a:pt x="2428" y="4084"/>
                  </a:lnTo>
                  <a:lnTo>
                    <a:pt x="2484" y="4065"/>
                  </a:lnTo>
                  <a:lnTo>
                    <a:pt x="2503" y="4046"/>
                  </a:lnTo>
                  <a:lnTo>
                    <a:pt x="2503" y="4046"/>
                  </a:lnTo>
                  <a:lnTo>
                    <a:pt x="2597" y="3915"/>
                  </a:lnTo>
                  <a:lnTo>
                    <a:pt x="2654" y="3783"/>
                  </a:lnTo>
                  <a:lnTo>
                    <a:pt x="2710" y="3632"/>
                  </a:lnTo>
                  <a:lnTo>
                    <a:pt x="2748" y="3501"/>
                  </a:lnTo>
                  <a:lnTo>
                    <a:pt x="2785" y="3350"/>
                  </a:lnTo>
                  <a:lnTo>
                    <a:pt x="2804" y="3200"/>
                  </a:lnTo>
                  <a:lnTo>
                    <a:pt x="2823" y="3049"/>
                  </a:lnTo>
                  <a:lnTo>
                    <a:pt x="2823" y="2917"/>
                  </a:lnTo>
                  <a:lnTo>
                    <a:pt x="2804" y="2767"/>
                  </a:lnTo>
                  <a:lnTo>
                    <a:pt x="2785" y="2616"/>
                  </a:lnTo>
                  <a:lnTo>
                    <a:pt x="2748" y="2466"/>
                  </a:lnTo>
                  <a:lnTo>
                    <a:pt x="2691" y="2334"/>
                  </a:lnTo>
                  <a:lnTo>
                    <a:pt x="2635" y="2202"/>
                  </a:lnTo>
                  <a:lnTo>
                    <a:pt x="2559" y="2070"/>
                  </a:lnTo>
                  <a:lnTo>
                    <a:pt x="2484" y="1939"/>
                  </a:lnTo>
                  <a:lnTo>
                    <a:pt x="2390" y="1826"/>
                  </a:lnTo>
                  <a:lnTo>
                    <a:pt x="2390" y="1826"/>
                  </a:lnTo>
                  <a:lnTo>
                    <a:pt x="2258" y="1694"/>
                  </a:lnTo>
                  <a:lnTo>
                    <a:pt x="2127" y="1562"/>
                  </a:lnTo>
                  <a:lnTo>
                    <a:pt x="1976" y="1449"/>
                  </a:lnTo>
                  <a:lnTo>
                    <a:pt x="1825" y="1355"/>
                  </a:lnTo>
                  <a:lnTo>
                    <a:pt x="1506" y="1167"/>
                  </a:lnTo>
                  <a:lnTo>
                    <a:pt x="1186" y="979"/>
                  </a:lnTo>
                  <a:lnTo>
                    <a:pt x="866" y="791"/>
                  </a:lnTo>
                  <a:lnTo>
                    <a:pt x="696" y="697"/>
                  </a:lnTo>
                  <a:lnTo>
                    <a:pt x="565" y="584"/>
                  </a:lnTo>
                  <a:lnTo>
                    <a:pt x="433" y="471"/>
                  </a:lnTo>
                  <a:lnTo>
                    <a:pt x="301" y="339"/>
                  </a:lnTo>
                  <a:lnTo>
                    <a:pt x="188" y="189"/>
                  </a:lnTo>
                  <a:lnTo>
                    <a:pt x="94" y="19"/>
                  </a:lnTo>
                  <a:lnTo>
                    <a:pt x="94" y="19"/>
                  </a:lnTo>
                  <a:lnTo>
                    <a:pt x="75" y="0"/>
                  </a:lnTo>
                  <a:lnTo>
                    <a:pt x="5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1" name="Google Shape;2621;p30"/>
            <p:cNvSpPr/>
            <p:nvPr/>
          </p:nvSpPr>
          <p:spPr>
            <a:xfrm>
              <a:off x="8397773" y="3725049"/>
              <a:ext cx="961922" cy="862260"/>
            </a:xfrm>
            <a:custGeom>
              <a:avLst/>
              <a:gdLst/>
              <a:ahLst/>
              <a:cxnLst/>
              <a:rect l="l" t="t" r="r" b="b"/>
              <a:pathLst>
                <a:path w="19064" h="17088" extrusionOk="0">
                  <a:moveTo>
                    <a:pt x="0" y="0"/>
                  </a:moveTo>
                  <a:lnTo>
                    <a:pt x="489" y="17088"/>
                  </a:lnTo>
                  <a:lnTo>
                    <a:pt x="18706" y="16843"/>
                  </a:lnTo>
                  <a:lnTo>
                    <a:pt x="19064"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2" name="Google Shape;2622;p30"/>
            <p:cNvSpPr/>
            <p:nvPr/>
          </p:nvSpPr>
          <p:spPr>
            <a:xfrm>
              <a:off x="8397773" y="3725049"/>
              <a:ext cx="961922" cy="862260"/>
            </a:xfrm>
            <a:custGeom>
              <a:avLst/>
              <a:gdLst/>
              <a:ahLst/>
              <a:cxnLst/>
              <a:rect l="l" t="t" r="r" b="b"/>
              <a:pathLst>
                <a:path w="19064" h="17088" fill="none" extrusionOk="0">
                  <a:moveTo>
                    <a:pt x="19064" y="0"/>
                  </a:moveTo>
                  <a:lnTo>
                    <a:pt x="0" y="0"/>
                  </a:lnTo>
                  <a:lnTo>
                    <a:pt x="489" y="17088"/>
                  </a:lnTo>
                  <a:lnTo>
                    <a:pt x="18706" y="16843"/>
                  </a:lnTo>
                  <a:lnTo>
                    <a:pt x="1906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3" name="Google Shape;2623;p30"/>
            <p:cNvSpPr/>
            <p:nvPr/>
          </p:nvSpPr>
          <p:spPr>
            <a:xfrm>
              <a:off x="8449039" y="3782017"/>
              <a:ext cx="862218" cy="754024"/>
            </a:xfrm>
            <a:custGeom>
              <a:avLst/>
              <a:gdLst/>
              <a:ahLst/>
              <a:cxnLst/>
              <a:rect l="l" t="t" r="r" b="b"/>
              <a:pathLst>
                <a:path w="17088" h="14943" extrusionOk="0">
                  <a:moveTo>
                    <a:pt x="0" y="0"/>
                  </a:moveTo>
                  <a:lnTo>
                    <a:pt x="546" y="14942"/>
                  </a:lnTo>
                  <a:lnTo>
                    <a:pt x="16693" y="14735"/>
                  </a:lnTo>
                  <a:lnTo>
                    <a:pt x="17088"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4" name="Google Shape;2624;p30"/>
            <p:cNvSpPr/>
            <p:nvPr/>
          </p:nvSpPr>
          <p:spPr>
            <a:xfrm>
              <a:off x="8449039" y="3782017"/>
              <a:ext cx="862218" cy="754024"/>
            </a:xfrm>
            <a:custGeom>
              <a:avLst/>
              <a:gdLst/>
              <a:ahLst/>
              <a:cxnLst/>
              <a:rect l="l" t="t" r="r" b="b"/>
              <a:pathLst>
                <a:path w="17088" h="14943" fill="none" extrusionOk="0">
                  <a:moveTo>
                    <a:pt x="0" y="0"/>
                  </a:moveTo>
                  <a:lnTo>
                    <a:pt x="546" y="14942"/>
                  </a:lnTo>
                  <a:lnTo>
                    <a:pt x="16693" y="14735"/>
                  </a:lnTo>
                  <a:lnTo>
                    <a:pt x="17088"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5" name="Google Shape;2625;p30"/>
            <p:cNvSpPr/>
            <p:nvPr/>
          </p:nvSpPr>
          <p:spPr>
            <a:xfrm>
              <a:off x="9108988" y="4057372"/>
              <a:ext cx="150061" cy="151027"/>
            </a:xfrm>
            <a:custGeom>
              <a:avLst/>
              <a:gdLst/>
              <a:ahLst/>
              <a:cxnLst/>
              <a:rect l="l" t="t" r="r" b="b"/>
              <a:pathLst>
                <a:path w="2974" h="2993" extrusionOk="0">
                  <a:moveTo>
                    <a:pt x="1600" y="377"/>
                  </a:moveTo>
                  <a:lnTo>
                    <a:pt x="1713" y="396"/>
                  </a:lnTo>
                  <a:lnTo>
                    <a:pt x="1920" y="452"/>
                  </a:lnTo>
                  <a:lnTo>
                    <a:pt x="2108" y="565"/>
                  </a:lnTo>
                  <a:lnTo>
                    <a:pt x="2278" y="697"/>
                  </a:lnTo>
                  <a:lnTo>
                    <a:pt x="2428" y="866"/>
                  </a:lnTo>
                  <a:lnTo>
                    <a:pt x="2522" y="1055"/>
                  </a:lnTo>
                  <a:lnTo>
                    <a:pt x="2598" y="1262"/>
                  </a:lnTo>
                  <a:lnTo>
                    <a:pt x="2598" y="1374"/>
                  </a:lnTo>
                  <a:lnTo>
                    <a:pt x="2616" y="1506"/>
                  </a:lnTo>
                  <a:lnTo>
                    <a:pt x="2598" y="1619"/>
                  </a:lnTo>
                  <a:lnTo>
                    <a:pt x="2598" y="1732"/>
                  </a:lnTo>
                  <a:lnTo>
                    <a:pt x="2522" y="1939"/>
                  </a:lnTo>
                  <a:lnTo>
                    <a:pt x="2428" y="2127"/>
                  </a:lnTo>
                  <a:lnTo>
                    <a:pt x="2278" y="2297"/>
                  </a:lnTo>
                  <a:lnTo>
                    <a:pt x="2108" y="2428"/>
                  </a:lnTo>
                  <a:lnTo>
                    <a:pt x="1920" y="2541"/>
                  </a:lnTo>
                  <a:lnTo>
                    <a:pt x="1713" y="2598"/>
                  </a:lnTo>
                  <a:lnTo>
                    <a:pt x="1600" y="2617"/>
                  </a:lnTo>
                  <a:lnTo>
                    <a:pt x="1374" y="2617"/>
                  </a:lnTo>
                  <a:lnTo>
                    <a:pt x="1261" y="2598"/>
                  </a:lnTo>
                  <a:lnTo>
                    <a:pt x="1036" y="2541"/>
                  </a:lnTo>
                  <a:lnTo>
                    <a:pt x="847" y="2428"/>
                  </a:lnTo>
                  <a:lnTo>
                    <a:pt x="678" y="2297"/>
                  </a:lnTo>
                  <a:lnTo>
                    <a:pt x="546" y="2127"/>
                  </a:lnTo>
                  <a:lnTo>
                    <a:pt x="452" y="1939"/>
                  </a:lnTo>
                  <a:lnTo>
                    <a:pt x="377" y="1732"/>
                  </a:lnTo>
                  <a:lnTo>
                    <a:pt x="358" y="1619"/>
                  </a:lnTo>
                  <a:lnTo>
                    <a:pt x="358" y="1506"/>
                  </a:lnTo>
                  <a:lnTo>
                    <a:pt x="358" y="1374"/>
                  </a:lnTo>
                  <a:lnTo>
                    <a:pt x="377" y="1262"/>
                  </a:lnTo>
                  <a:lnTo>
                    <a:pt x="452" y="1055"/>
                  </a:lnTo>
                  <a:lnTo>
                    <a:pt x="546" y="866"/>
                  </a:lnTo>
                  <a:lnTo>
                    <a:pt x="678" y="697"/>
                  </a:lnTo>
                  <a:lnTo>
                    <a:pt x="847" y="565"/>
                  </a:lnTo>
                  <a:lnTo>
                    <a:pt x="1036" y="452"/>
                  </a:lnTo>
                  <a:lnTo>
                    <a:pt x="1261" y="396"/>
                  </a:lnTo>
                  <a:lnTo>
                    <a:pt x="1374" y="377"/>
                  </a:lnTo>
                  <a:close/>
                  <a:moveTo>
                    <a:pt x="1487" y="1"/>
                  </a:moveTo>
                  <a:lnTo>
                    <a:pt x="1337" y="19"/>
                  </a:lnTo>
                  <a:lnTo>
                    <a:pt x="1186" y="38"/>
                  </a:lnTo>
                  <a:lnTo>
                    <a:pt x="1036" y="76"/>
                  </a:lnTo>
                  <a:lnTo>
                    <a:pt x="904" y="132"/>
                  </a:lnTo>
                  <a:lnTo>
                    <a:pt x="772" y="189"/>
                  </a:lnTo>
                  <a:lnTo>
                    <a:pt x="640" y="264"/>
                  </a:lnTo>
                  <a:lnTo>
                    <a:pt x="527" y="339"/>
                  </a:lnTo>
                  <a:lnTo>
                    <a:pt x="433" y="434"/>
                  </a:lnTo>
                  <a:lnTo>
                    <a:pt x="339" y="546"/>
                  </a:lnTo>
                  <a:lnTo>
                    <a:pt x="245" y="659"/>
                  </a:lnTo>
                  <a:lnTo>
                    <a:pt x="170" y="791"/>
                  </a:lnTo>
                  <a:lnTo>
                    <a:pt x="113" y="923"/>
                  </a:lnTo>
                  <a:lnTo>
                    <a:pt x="57" y="1055"/>
                  </a:lnTo>
                  <a:lnTo>
                    <a:pt x="19" y="1205"/>
                  </a:lnTo>
                  <a:lnTo>
                    <a:pt x="1" y="1337"/>
                  </a:lnTo>
                  <a:lnTo>
                    <a:pt x="1" y="1506"/>
                  </a:lnTo>
                  <a:lnTo>
                    <a:pt x="1" y="1657"/>
                  </a:lnTo>
                  <a:lnTo>
                    <a:pt x="19" y="1807"/>
                  </a:lnTo>
                  <a:lnTo>
                    <a:pt x="57" y="1939"/>
                  </a:lnTo>
                  <a:lnTo>
                    <a:pt x="113" y="2071"/>
                  </a:lnTo>
                  <a:lnTo>
                    <a:pt x="170" y="2202"/>
                  </a:lnTo>
                  <a:lnTo>
                    <a:pt x="245" y="2334"/>
                  </a:lnTo>
                  <a:lnTo>
                    <a:pt x="339" y="2447"/>
                  </a:lnTo>
                  <a:lnTo>
                    <a:pt x="433" y="2560"/>
                  </a:lnTo>
                  <a:lnTo>
                    <a:pt x="527" y="2654"/>
                  </a:lnTo>
                  <a:lnTo>
                    <a:pt x="640" y="2729"/>
                  </a:lnTo>
                  <a:lnTo>
                    <a:pt x="772" y="2805"/>
                  </a:lnTo>
                  <a:lnTo>
                    <a:pt x="904" y="2880"/>
                  </a:lnTo>
                  <a:lnTo>
                    <a:pt x="1036" y="2918"/>
                  </a:lnTo>
                  <a:lnTo>
                    <a:pt x="1186" y="2955"/>
                  </a:lnTo>
                  <a:lnTo>
                    <a:pt x="1337" y="2974"/>
                  </a:lnTo>
                  <a:lnTo>
                    <a:pt x="1487" y="2993"/>
                  </a:lnTo>
                  <a:lnTo>
                    <a:pt x="1638" y="2974"/>
                  </a:lnTo>
                  <a:lnTo>
                    <a:pt x="1788" y="2955"/>
                  </a:lnTo>
                  <a:lnTo>
                    <a:pt x="1920" y="2918"/>
                  </a:lnTo>
                  <a:lnTo>
                    <a:pt x="2071" y="2880"/>
                  </a:lnTo>
                  <a:lnTo>
                    <a:pt x="2202" y="2805"/>
                  </a:lnTo>
                  <a:lnTo>
                    <a:pt x="2315" y="2729"/>
                  </a:lnTo>
                  <a:lnTo>
                    <a:pt x="2428" y="2654"/>
                  </a:lnTo>
                  <a:lnTo>
                    <a:pt x="2541" y="2560"/>
                  </a:lnTo>
                  <a:lnTo>
                    <a:pt x="2635" y="2447"/>
                  </a:lnTo>
                  <a:lnTo>
                    <a:pt x="2729" y="2334"/>
                  </a:lnTo>
                  <a:lnTo>
                    <a:pt x="2786" y="2202"/>
                  </a:lnTo>
                  <a:lnTo>
                    <a:pt x="2861" y="2071"/>
                  </a:lnTo>
                  <a:lnTo>
                    <a:pt x="2917" y="1939"/>
                  </a:lnTo>
                  <a:lnTo>
                    <a:pt x="2936" y="1807"/>
                  </a:lnTo>
                  <a:lnTo>
                    <a:pt x="2974" y="1657"/>
                  </a:lnTo>
                  <a:lnTo>
                    <a:pt x="2974" y="1506"/>
                  </a:lnTo>
                  <a:lnTo>
                    <a:pt x="2974" y="1337"/>
                  </a:lnTo>
                  <a:lnTo>
                    <a:pt x="2936" y="1205"/>
                  </a:lnTo>
                  <a:lnTo>
                    <a:pt x="2917" y="1055"/>
                  </a:lnTo>
                  <a:lnTo>
                    <a:pt x="2861" y="923"/>
                  </a:lnTo>
                  <a:lnTo>
                    <a:pt x="2786" y="791"/>
                  </a:lnTo>
                  <a:lnTo>
                    <a:pt x="2729" y="659"/>
                  </a:lnTo>
                  <a:lnTo>
                    <a:pt x="2635" y="546"/>
                  </a:lnTo>
                  <a:lnTo>
                    <a:pt x="2541" y="434"/>
                  </a:lnTo>
                  <a:lnTo>
                    <a:pt x="2428" y="339"/>
                  </a:lnTo>
                  <a:lnTo>
                    <a:pt x="2315" y="264"/>
                  </a:lnTo>
                  <a:lnTo>
                    <a:pt x="2202" y="189"/>
                  </a:lnTo>
                  <a:lnTo>
                    <a:pt x="2071" y="132"/>
                  </a:lnTo>
                  <a:lnTo>
                    <a:pt x="1920" y="76"/>
                  </a:lnTo>
                  <a:lnTo>
                    <a:pt x="1788" y="38"/>
                  </a:lnTo>
                  <a:lnTo>
                    <a:pt x="1638" y="19"/>
                  </a:lnTo>
                  <a:lnTo>
                    <a:pt x="14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6" name="Google Shape;2626;p30"/>
            <p:cNvSpPr/>
            <p:nvPr/>
          </p:nvSpPr>
          <p:spPr>
            <a:xfrm>
              <a:off x="9127052" y="4076395"/>
              <a:ext cx="113983" cy="113030"/>
            </a:xfrm>
            <a:custGeom>
              <a:avLst/>
              <a:gdLst/>
              <a:ahLst/>
              <a:cxnLst/>
              <a:rect l="l" t="t" r="r" b="b"/>
              <a:pathLst>
                <a:path w="2259" h="2240" fill="none" extrusionOk="0">
                  <a:moveTo>
                    <a:pt x="1129" y="2240"/>
                  </a:moveTo>
                  <a:lnTo>
                    <a:pt x="1129" y="2240"/>
                  </a:lnTo>
                  <a:lnTo>
                    <a:pt x="1016" y="2240"/>
                  </a:lnTo>
                  <a:lnTo>
                    <a:pt x="903" y="2221"/>
                  </a:lnTo>
                  <a:lnTo>
                    <a:pt x="678" y="2164"/>
                  </a:lnTo>
                  <a:lnTo>
                    <a:pt x="489" y="2051"/>
                  </a:lnTo>
                  <a:lnTo>
                    <a:pt x="320" y="1920"/>
                  </a:lnTo>
                  <a:lnTo>
                    <a:pt x="188" y="1750"/>
                  </a:lnTo>
                  <a:lnTo>
                    <a:pt x="94" y="1562"/>
                  </a:lnTo>
                  <a:lnTo>
                    <a:pt x="19" y="1355"/>
                  </a:lnTo>
                  <a:lnTo>
                    <a:pt x="0" y="1242"/>
                  </a:lnTo>
                  <a:lnTo>
                    <a:pt x="0" y="1129"/>
                  </a:lnTo>
                  <a:lnTo>
                    <a:pt x="0" y="1129"/>
                  </a:lnTo>
                  <a:lnTo>
                    <a:pt x="0" y="997"/>
                  </a:lnTo>
                  <a:lnTo>
                    <a:pt x="19" y="885"/>
                  </a:lnTo>
                  <a:lnTo>
                    <a:pt x="94" y="678"/>
                  </a:lnTo>
                  <a:lnTo>
                    <a:pt x="188" y="489"/>
                  </a:lnTo>
                  <a:lnTo>
                    <a:pt x="320" y="320"/>
                  </a:lnTo>
                  <a:lnTo>
                    <a:pt x="489" y="188"/>
                  </a:lnTo>
                  <a:lnTo>
                    <a:pt x="678" y="75"/>
                  </a:lnTo>
                  <a:lnTo>
                    <a:pt x="903" y="19"/>
                  </a:lnTo>
                  <a:lnTo>
                    <a:pt x="1016" y="0"/>
                  </a:lnTo>
                  <a:lnTo>
                    <a:pt x="1129" y="0"/>
                  </a:lnTo>
                  <a:lnTo>
                    <a:pt x="1129" y="0"/>
                  </a:lnTo>
                  <a:lnTo>
                    <a:pt x="1242" y="0"/>
                  </a:lnTo>
                  <a:lnTo>
                    <a:pt x="1355" y="19"/>
                  </a:lnTo>
                  <a:lnTo>
                    <a:pt x="1562" y="75"/>
                  </a:lnTo>
                  <a:lnTo>
                    <a:pt x="1750" y="188"/>
                  </a:lnTo>
                  <a:lnTo>
                    <a:pt x="1920" y="320"/>
                  </a:lnTo>
                  <a:lnTo>
                    <a:pt x="2070" y="489"/>
                  </a:lnTo>
                  <a:lnTo>
                    <a:pt x="2164" y="678"/>
                  </a:lnTo>
                  <a:lnTo>
                    <a:pt x="2240" y="885"/>
                  </a:lnTo>
                  <a:lnTo>
                    <a:pt x="2240" y="997"/>
                  </a:lnTo>
                  <a:lnTo>
                    <a:pt x="2258" y="1129"/>
                  </a:lnTo>
                  <a:lnTo>
                    <a:pt x="2258" y="1129"/>
                  </a:lnTo>
                  <a:lnTo>
                    <a:pt x="2240" y="1242"/>
                  </a:lnTo>
                  <a:lnTo>
                    <a:pt x="2240" y="1355"/>
                  </a:lnTo>
                  <a:lnTo>
                    <a:pt x="2164" y="1562"/>
                  </a:lnTo>
                  <a:lnTo>
                    <a:pt x="2070" y="1750"/>
                  </a:lnTo>
                  <a:lnTo>
                    <a:pt x="1920" y="1920"/>
                  </a:lnTo>
                  <a:lnTo>
                    <a:pt x="1750" y="2051"/>
                  </a:lnTo>
                  <a:lnTo>
                    <a:pt x="1562" y="2164"/>
                  </a:lnTo>
                  <a:lnTo>
                    <a:pt x="1355" y="2221"/>
                  </a:lnTo>
                  <a:lnTo>
                    <a:pt x="1242" y="2240"/>
                  </a:lnTo>
                  <a:lnTo>
                    <a:pt x="1129" y="22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7" name="Google Shape;2627;p30"/>
            <p:cNvSpPr/>
            <p:nvPr/>
          </p:nvSpPr>
          <p:spPr>
            <a:xfrm>
              <a:off x="9127052" y="4076395"/>
              <a:ext cx="113983" cy="113030"/>
            </a:xfrm>
            <a:custGeom>
              <a:avLst/>
              <a:gdLst/>
              <a:ahLst/>
              <a:cxnLst/>
              <a:rect l="l" t="t" r="r" b="b"/>
              <a:pathLst>
                <a:path w="2259" h="2240" extrusionOk="0">
                  <a:moveTo>
                    <a:pt x="1016" y="0"/>
                  </a:moveTo>
                  <a:lnTo>
                    <a:pt x="903" y="19"/>
                  </a:lnTo>
                  <a:lnTo>
                    <a:pt x="678" y="75"/>
                  </a:lnTo>
                  <a:lnTo>
                    <a:pt x="489" y="188"/>
                  </a:lnTo>
                  <a:lnTo>
                    <a:pt x="320" y="320"/>
                  </a:lnTo>
                  <a:lnTo>
                    <a:pt x="188" y="489"/>
                  </a:lnTo>
                  <a:lnTo>
                    <a:pt x="94" y="678"/>
                  </a:lnTo>
                  <a:lnTo>
                    <a:pt x="19" y="885"/>
                  </a:lnTo>
                  <a:lnTo>
                    <a:pt x="0" y="997"/>
                  </a:lnTo>
                  <a:lnTo>
                    <a:pt x="0" y="1129"/>
                  </a:lnTo>
                  <a:lnTo>
                    <a:pt x="0" y="1242"/>
                  </a:lnTo>
                  <a:lnTo>
                    <a:pt x="19" y="1355"/>
                  </a:lnTo>
                  <a:lnTo>
                    <a:pt x="94" y="1562"/>
                  </a:lnTo>
                  <a:lnTo>
                    <a:pt x="188" y="1750"/>
                  </a:lnTo>
                  <a:lnTo>
                    <a:pt x="320" y="1920"/>
                  </a:lnTo>
                  <a:lnTo>
                    <a:pt x="489" y="2051"/>
                  </a:lnTo>
                  <a:lnTo>
                    <a:pt x="678" y="2164"/>
                  </a:lnTo>
                  <a:lnTo>
                    <a:pt x="903" y="2221"/>
                  </a:lnTo>
                  <a:lnTo>
                    <a:pt x="1016" y="2240"/>
                  </a:lnTo>
                  <a:lnTo>
                    <a:pt x="1242" y="2240"/>
                  </a:lnTo>
                  <a:lnTo>
                    <a:pt x="1355" y="2221"/>
                  </a:lnTo>
                  <a:lnTo>
                    <a:pt x="1562" y="2164"/>
                  </a:lnTo>
                  <a:lnTo>
                    <a:pt x="1750" y="2051"/>
                  </a:lnTo>
                  <a:lnTo>
                    <a:pt x="1920" y="1920"/>
                  </a:lnTo>
                  <a:lnTo>
                    <a:pt x="2070" y="1750"/>
                  </a:lnTo>
                  <a:lnTo>
                    <a:pt x="2164" y="1562"/>
                  </a:lnTo>
                  <a:lnTo>
                    <a:pt x="2240" y="1355"/>
                  </a:lnTo>
                  <a:lnTo>
                    <a:pt x="2240" y="1242"/>
                  </a:lnTo>
                  <a:lnTo>
                    <a:pt x="2258" y="1129"/>
                  </a:lnTo>
                  <a:lnTo>
                    <a:pt x="2240" y="997"/>
                  </a:lnTo>
                  <a:lnTo>
                    <a:pt x="2240" y="885"/>
                  </a:lnTo>
                  <a:lnTo>
                    <a:pt x="2164" y="678"/>
                  </a:lnTo>
                  <a:lnTo>
                    <a:pt x="2070" y="489"/>
                  </a:lnTo>
                  <a:lnTo>
                    <a:pt x="1920" y="320"/>
                  </a:lnTo>
                  <a:lnTo>
                    <a:pt x="1750" y="188"/>
                  </a:lnTo>
                  <a:lnTo>
                    <a:pt x="1562" y="75"/>
                  </a:lnTo>
                  <a:lnTo>
                    <a:pt x="1355" y="19"/>
                  </a:lnTo>
                  <a:lnTo>
                    <a:pt x="124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8" name="Google Shape;2628;p30"/>
            <p:cNvSpPr/>
            <p:nvPr/>
          </p:nvSpPr>
          <p:spPr>
            <a:xfrm>
              <a:off x="9127052" y="4076395"/>
              <a:ext cx="113983" cy="113030"/>
            </a:xfrm>
            <a:custGeom>
              <a:avLst/>
              <a:gdLst/>
              <a:ahLst/>
              <a:cxnLst/>
              <a:rect l="l" t="t" r="r" b="b"/>
              <a:pathLst>
                <a:path w="2259" h="2240" fill="none" extrusionOk="0">
                  <a:moveTo>
                    <a:pt x="2258" y="1129"/>
                  </a:moveTo>
                  <a:lnTo>
                    <a:pt x="2258" y="1129"/>
                  </a:lnTo>
                  <a:lnTo>
                    <a:pt x="2240" y="1242"/>
                  </a:lnTo>
                  <a:lnTo>
                    <a:pt x="2240" y="1355"/>
                  </a:lnTo>
                  <a:lnTo>
                    <a:pt x="2164" y="1562"/>
                  </a:lnTo>
                  <a:lnTo>
                    <a:pt x="2070" y="1750"/>
                  </a:lnTo>
                  <a:lnTo>
                    <a:pt x="1920" y="1920"/>
                  </a:lnTo>
                  <a:lnTo>
                    <a:pt x="1750" y="2051"/>
                  </a:lnTo>
                  <a:lnTo>
                    <a:pt x="1562" y="2164"/>
                  </a:lnTo>
                  <a:lnTo>
                    <a:pt x="1355" y="2221"/>
                  </a:lnTo>
                  <a:lnTo>
                    <a:pt x="1242" y="2240"/>
                  </a:lnTo>
                  <a:lnTo>
                    <a:pt x="1129" y="2240"/>
                  </a:lnTo>
                  <a:lnTo>
                    <a:pt x="1129" y="2240"/>
                  </a:lnTo>
                  <a:lnTo>
                    <a:pt x="1016" y="2240"/>
                  </a:lnTo>
                  <a:lnTo>
                    <a:pt x="903" y="2221"/>
                  </a:lnTo>
                  <a:lnTo>
                    <a:pt x="678" y="2164"/>
                  </a:lnTo>
                  <a:lnTo>
                    <a:pt x="489" y="2051"/>
                  </a:lnTo>
                  <a:lnTo>
                    <a:pt x="320" y="1920"/>
                  </a:lnTo>
                  <a:lnTo>
                    <a:pt x="188" y="1750"/>
                  </a:lnTo>
                  <a:lnTo>
                    <a:pt x="94" y="1562"/>
                  </a:lnTo>
                  <a:lnTo>
                    <a:pt x="19" y="1355"/>
                  </a:lnTo>
                  <a:lnTo>
                    <a:pt x="0" y="1242"/>
                  </a:lnTo>
                  <a:lnTo>
                    <a:pt x="0" y="1129"/>
                  </a:lnTo>
                  <a:lnTo>
                    <a:pt x="0" y="1129"/>
                  </a:lnTo>
                  <a:lnTo>
                    <a:pt x="0" y="997"/>
                  </a:lnTo>
                  <a:lnTo>
                    <a:pt x="19" y="885"/>
                  </a:lnTo>
                  <a:lnTo>
                    <a:pt x="94" y="678"/>
                  </a:lnTo>
                  <a:lnTo>
                    <a:pt x="188" y="489"/>
                  </a:lnTo>
                  <a:lnTo>
                    <a:pt x="320" y="320"/>
                  </a:lnTo>
                  <a:lnTo>
                    <a:pt x="489" y="188"/>
                  </a:lnTo>
                  <a:lnTo>
                    <a:pt x="678" y="75"/>
                  </a:lnTo>
                  <a:lnTo>
                    <a:pt x="903" y="19"/>
                  </a:lnTo>
                  <a:lnTo>
                    <a:pt x="1016" y="0"/>
                  </a:lnTo>
                  <a:lnTo>
                    <a:pt x="1129" y="0"/>
                  </a:lnTo>
                  <a:lnTo>
                    <a:pt x="1129" y="0"/>
                  </a:lnTo>
                  <a:lnTo>
                    <a:pt x="1242" y="0"/>
                  </a:lnTo>
                  <a:lnTo>
                    <a:pt x="1355" y="19"/>
                  </a:lnTo>
                  <a:lnTo>
                    <a:pt x="1562" y="75"/>
                  </a:lnTo>
                  <a:lnTo>
                    <a:pt x="1750" y="188"/>
                  </a:lnTo>
                  <a:lnTo>
                    <a:pt x="1920" y="320"/>
                  </a:lnTo>
                  <a:lnTo>
                    <a:pt x="2070" y="489"/>
                  </a:lnTo>
                  <a:lnTo>
                    <a:pt x="2164" y="678"/>
                  </a:lnTo>
                  <a:lnTo>
                    <a:pt x="2240" y="885"/>
                  </a:lnTo>
                  <a:lnTo>
                    <a:pt x="2240" y="997"/>
                  </a:lnTo>
                  <a:lnTo>
                    <a:pt x="2258" y="112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29" name="Google Shape;2629;p30"/>
            <p:cNvSpPr/>
            <p:nvPr/>
          </p:nvSpPr>
          <p:spPr>
            <a:xfrm>
              <a:off x="9408107" y="2972958"/>
              <a:ext cx="827099" cy="1601096"/>
            </a:xfrm>
            <a:custGeom>
              <a:avLst/>
              <a:gdLst/>
              <a:ahLst/>
              <a:cxnLst/>
              <a:rect l="l" t="t" r="r" b="b"/>
              <a:pathLst>
                <a:path w="16392" h="31730" extrusionOk="0">
                  <a:moveTo>
                    <a:pt x="659" y="0"/>
                  </a:moveTo>
                  <a:lnTo>
                    <a:pt x="0" y="31729"/>
                  </a:lnTo>
                  <a:lnTo>
                    <a:pt x="14943" y="31541"/>
                  </a:lnTo>
                  <a:lnTo>
                    <a:pt x="16392" y="226"/>
                  </a:lnTo>
                  <a:lnTo>
                    <a:pt x="659" y="0"/>
                  </a:lnTo>
                  <a:close/>
                </a:path>
              </a:pathLst>
            </a:cu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30" name="Google Shape;2630;p30"/>
            <p:cNvSpPr/>
            <p:nvPr/>
          </p:nvSpPr>
          <p:spPr>
            <a:xfrm>
              <a:off x="9408107" y="2972958"/>
              <a:ext cx="827099" cy="1601096"/>
            </a:xfrm>
            <a:custGeom>
              <a:avLst/>
              <a:gdLst/>
              <a:ahLst/>
              <a:cxnLst/>
              <a:rect l="l" t="t" r="r" b="b"/>
              <a:pathLst>
                <a:path w="16392" h="31730" fill="none" extrusionOk="0">
                  <a:moveTo>
                    <a:pt x="659" y="0"/>
                  </a:moveTo>
                  <a:lnTo>
                    <a:pt x="16392" y="226"/>
                  </a:lnTo>
                  <a:lnTo>
                    <a:pt x="14943" y="31541"/>
                  </a:lnTo>
                  <a:lnTo>
                    <a:pt x="0" y="31729"/>
                  </a:lnTo>
                  <a:lnTo>
                    <a:pt x="65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31" name="Google Shape;2631;p30"/>
            <p:cNvSpPr/>
            <p:nvPr/>
          </p:nvSpPr>
          <p:spPr>
            <a:xfrm>
              <a:off x="9461291" y="3028967"/>
              <a:ext cx="739757" cy="1507089"/>
            </a:xfrm>
            <a:custGeom>
              <a:avLst/>
              <a:gdLst/>
              <a:ahLst/>
              <a:cxnLst/>
              <a:rect l="l" t="t" r="r" b="b"/>
              <a:pathLst>
                <a:path w="14661" h="29867" extrusionOk="0">
                  <a:moveTo>
                    <a:pt x="358" y="1"/>
                  </a:moveTo>
                  <a:lnTo>
                    <a:pt x="170" y="14943"/>
                  </a:lnTo>
                  <a:lnTo>
                    <a:pt x="0" y="29866"/>
                  </a:lnTo>
                  <a:lnTo>
                    <a:pt x="13268" y="29866"/>
                  </a:lnTo>
                  <a:lnTo>
                    <a:pt x="14660" y="1"/>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32" name="Google Shape;2632;p30"/>
            <p:cNvSpPr/>
            <p:nvPr/>
          </p:nvSpPr>
          <p:spPr>
            <a:xfrm>
              <a:off x="9461291" y="3028967"/>
              <a:ext cx="739757" cy="1507089"/>
            </a:xfrm>
            <a:custGeom>
              <a:avLst/>
              <a:gdLst/>
              <a:ahLst/>
              <a:cxnLst/>
              <a:rect l="l" t="t" r="r" b="b"/>
              <a:pathLst>
                <a:path w="14661" h="29867" fill="none" extrusionOk="0">
                  <a:moveTo>
                    <a:pt x="358" y="1"/>
                  </a:moveTo>
                  <a:lnTo>
                    <a:pt x="358" y="1"/>
                  </a:lnTo>
                  <a:lnTo>
                    <a:pt x="170" y="14943"/>
                  </a:lnTo>
                  <a:lnTo>
                    <a:pt x="0" y="29866"/>
                  </a:lnTo>
                  <a:lnTo>
                    <a:pt x="13268" y="29866"/>
                  </a:lnTo>
                  <a:lnTo>
                    <a:pt x="14660" y="1"/>
                  </a:lnTo>
                  <a:lnTo>
                    <a:pt x="35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33" name="Google Shape;2633;p30"/>
            <p:cNvSpPr/>
            <p:nvPr/>
          </p:nvSpPr>
          <p:spPr>
            <a:xfrm>
              <a:off x="9961690" y="3589213"/>
              <a:ext cx="151070" cy="151077"/>
            </a:xfrm>
            <a:custGeom>
              <a:avLst/>
              <a:gdLst/>
              <a:ahLst/>
              <a:cxnLst/>
              <a:rect l="l" t="t" r="r" b="b"/>
              <a:pathLst>
                <a:path w="2994" h="2994" extrusionOk="0">
                  <a:moveTo>
                    <a:pt x="1619" y="377"/>
                  </a:moveTo>
                  <a:lnTo>
                    <a:pt x="1732" y="396"/>
                  </a:lnTo>
                  <a:lnTo>
                    <a:pt x="1939" y="453"/>
                  </a:lnTo>
                  <a:lnTo>
                    <a:pt x="2128" y="565"/>
                  </a:lnTo>
                  <a:lnTo>
                    <a:pt x="2297" y="697"/>
                  </a:lnTo>
                  <a:lnTo>
                    <a:pt x="2429" y="867"/>
                  </a:lnTo>
                  <a:lnTo>
                    <a:pt x="2542" y="1055"/>
                  </a:lnTo>
                  <a:lnTo>
                    <a:pt x="2598" y="1262"/>
                  </a:lnTo>
                  <a:lnTo>
                    <a:pt x="2617" y="1375"/>
                  </a:lnTo>
                  <a:lnTo>
                    <a:pt x="2636" y="1506"/>
                  </a:lnTo>
                  <a:lnTo>
                    <a:pt x="2617" y="1619"/>
                  </a:lnTo>
                  <a:lnTo>
                    <a:pt x="2598" y="1732"/>
                  </a:lnTo>
                  <a:lnTo>
                    <a:pt x="2542" y="1939"/>
                  </a:lnTo>
                  <a:lnTo>
                    <a:pt x="2429" y="2127"/>
                  </a:lnTo>
                  <a:lnTo>
                    <a:pt x="2297" y="2297"/>
                  </a:lnTo>
                  <a:lnTo>
                    <a:pt x="2128" y="2429"/>
                  </a:lnTo>
                  <a:lnTo>
                    <a:pt x="1939" y="2541"/>
                  </a:lnTo>
                  <a:lnTo>
                    <a:pt x="1732" y="2598"/>
                  </a:lnTo>
                  <a:lnTo>
                    <a:pt x="1619" y="2617"/>
                  </a:lnTo>
                  <a:lnTo>
                    <a:pt x="1394" y="2617"/>
                  </a:lnTo>
                  <a:lnTo>
                    <a:pt x="1281" y="2598"/>
                  </a:lnTo>
                  <a:lnTo>
                    <a:pt x="1055" y="2541"/>
                  </a:lnTo>
                  <a:lnTo>
                    <a:pt x="867" y="2429"/>
                  </a:lnTo>
                  <a:lnTo>
                    <a:pt x="697" y="2297"/>
                  </a:lnTo>
                  <a:lnTo>
                    <a:pt x="566" y="2127"/>
                  </a:lnTo>
                  <a:lnTo>
                    <a:pt x="453" y="1939"/>
                  </a:lnTo>
                  <a:lnTo>
                    <a:pt x="396" y="1732"/>
                  </a:lnTo>
                  <a:lnTo>
                    <a:pt x="377" y="1619"/>
                  </a:lnTo>
                  <a:lnTo>
                    <a:pt x="377" y="1506"/>
                  </a:lnTo>
                  <a:lnTo>
                    <a:pt x="377" y="1375"/>
                  </a:lnTo>
                  <a:lnTo>
                    <a:pt x="396" y="1262"/>
                  </a:lnTo>
                  <a:lnTo>
                    <a:pt x="453" y="1055"/>
                  </a:lnTo>
                  <a:lnTo>
                    <a:pt x="566" y="867"/>
                  </a:lnTo>
                  <a:lnTo>
                    <a:pt x="697" y="697"/>
                  </a:lnTo>
                  <a:lnTo>
                    <a:pt x="867" y="565"/>
                  </a:lnTo>
                  <a:lnTo>
                    <a:pt x="1055" y="453"/>
                  </a:lnTo>
                  <a:lnTo>
                    <a:pt x="1281" y="396"/>
                  </a:lnTo>
                  <a:lnTo>
                    <a:pt x="1394" y="377"/>
                  </a:lnTo>
                  <a:close/>
                  <a:moveTo>
                    <a:pt x="1506" y="1"/>
                  </a:moveTo>
                  <a:lnTo>
                    <a:pt x="1356" y="20"/>
                  </a:lnTo>
                  <a:lnTo>
                    <a:pt x="1205" y="39"/>
                  </a:lnTo>
                  <a:lnTo>
                    <a:pt x="1055" y="76"/>
                  </a:lnTo>
                  <a:lnTo>
                    <a:pt x="923" y="114"/>
                  </a:lnTo>
                  <a:lnTo>
                    <a:pt x="791" y="189"/>
                  </a:lnTo>
                  <a:lnTo>
                    <a:pt x="660" y="264"/>
                  </a:lnTo>
                  <a:lnTo>
                    <a:pt x="547" y="340"/>
                  </a:lnTo>
                  <a:lnTo>
                    <a:pt x="453" y="434"/>
                  </a:lnTo>
                  <a:lnTo>
                    <a:pt x="340" y="547"/>
                  </a:lnTo>
                  <a:lnTo>
                    <a:pt x="264" y="660"/>
                  </a:lnTo>
                  <a:lnTo>
                    <a:pt x="189" y="791"/>
                  </a:lnTo>
                  <a:lnTo>
                    <a:pt x="133" y="923"/>
                  </a:lnTo>
                  <a:lnTo>
                    <a:pt x="76" y="1055"/>
                  </a:lnTo>
                  <a:lnTo>
                    <a:pt x="39" y="1205"/>
                  </a:lnTo>
                  <a:lnTo>
                    <a:pt x="20" y="1337"/>
                  </a:lnTo>
                  <a:lnTo>
                    <a:pt x="1" y="1506"/>
                  </a:lnTo>
                  <a:lnTo>
                    <a:pt x="20" y="1657"/>
                  </a:lnTo>
                  <a:lnTo>
                    <a:pt x="39" y="1808"/>
                  </a:lnTo>
                  <a:lnTo>
                    <a:pt x="76" y="1939"/>
                  </a:lnTo>
                  <a:lnTo>
                    <a:pt x="133" y="2071"/>
                  </a:lnTo>
                  <a:lnTo>
                    <a:pt x="189" y="2203"/>
                  </a:lnTo>
                  <a:lnTo>
                    <a:pt x="264" y="2334"/>
                  </a:lnTo>
                  <a:lnTo>
                    <a:pt x="340" y="2447"/>
                  </a:lnTo>
                  <a:lnTo>
                    <a:pt x="453" y="2560"/>
                  </a:lnTo>
                  <a:lnTo>
                    <a:pt x="547" y="2654"/>
                  </a:lnTo>
                  <a:lnTo>
                    <a:pt x="660" y="2730"/>
                  </a:lnTo>
                  <a:lnTo>
                    <a:pt x="791" y="2805"/>
                  </a:lnTo>
                  <a:lnTo>
                    <a:pt x="923" y="2880"/>
                  </a:lnTo>
                  <a:lnTo>
                    <a:pt x="1055" y="2918"/>
                  </a:lnTo>
                  <a:lnTo>
                    <a:pt x="1205" y="2955"/>
                  </a:lnTo>
                  <a:lnTo>
                    <a:pt x="1356" y="2974"/>
                  </a:lnTo>
                  <a:lnTo>
                    <a:pt x="1506" y="2993"/>
                  </a:lnTo>
                  <a:lnTo>
                    <a:pt x="1657" y="2974"/>
                  </a:lnTo>
                  <a:lnTo>
                    <a:pt x="1808" y="2955"/>
                  </a:lnTo>
                  <a:lnTo>
                    <a:pt x="1939" y="2918"/>
                  </a:lnTo>
                  <a:lnTo>
                    <a:pt x="2071" y="2880"/>
                  </a:lnTo>
                  <a:lnTo>
                    <a:pt x="2203" y="2805"/>
                  </a:lnTo>
                  <a:lnTo>
                    <a:pt x="2335" y="2730"/>
                  </a:lnTo>
                  <a:lnTo>
                    <a:pt x="2447" y="2654"/>
                  </a:lnTo>
                  <a:lnTo>
                    <a:pt x="2560" y="2560"/>
                  </a:lnTo>
                  <a:lnTo>
                    <a:pt x="2654" y="2447"/>
                  </a:lnTo>
                  <a:lnTo>
                    <a:pt x="2730" y="2334"/>
                  </a:lnTo>
                  <a:lnTo>
                    <a:pt x="2805" y="2203"/>
                  </a:lnTo>
                  <a:lnTo>
                    <a:pt x="2880" y="2071"/>
                  </a:lnTo>
                  <a:lnTo>
                    <a:pt x="2918" y="1939"/>
                  </a:lnTo>
                  <a:lnTo>
                    <a:pt x="2956" y="1808"/>
                  </a:lnTo>
                  <a:lnTo>
                    <a:pt x="2974" y="1657"/>
                  </a:lnTo>
                  <a:lnTo>
                    <a:pt x="2993" y="1506"/>
                  </a:lnTo>
                  <a:lnTo>
                    <a:pt x="2974" y="1337"/>
                  </a:lnTo>
                  <a:lnTo>
                    <a:pt x="2956" y="1205"/>
                  </a:lnTo>
                  <a:lnTo>
                    <a:pt x="2918" y="1055"/>
                  </a:lnTo>
                  <a:lnTo>
                    <a:pt x="2880" y="923"/>
                  </a:lnTo>
                  <a:lnTo>
                    <a:pt x="2805" y="791"/>
                  </a:lnTo>
                  <a:lnTo>
                    <a:pt x="2730" y="660"/>
                  </a:lnTo>
                  <a:lnTo>
                    <a:pt x="2654" y="547"/>
                  </a:lnTo>
                  <a:lnTo>
                    <a:pt x="2560" y="434"/>
                  </a:lnTo>
                  <a:lnTo>
                    <a:pt x="2447" y="340"/>
                  </a:lnTo>
                  <a:lnTo>
                    <a:pt x="2335" y="264"/>
                  </a:lnTo>
                  <a:lnTo>
                    <a:pt x="2203" y="189"/>
                  </a:lnTo>
                  <a:lnTo>
                    <a:pt x="2071" y="114"/>
                  </a:lnTo>
                  <a:lnTo>
                    <a:pt x="1939" y="76"/>
                  </a:lnTo>
                  <a:lnTo>
                    <a:pt x="1808" y="39"/>
                  </a:lnTo>
                  <a:lnTo>
                    <a:pt x="1657" y="20"/>
                  </a:lnTo>
                  <a:lnTo>
                    <a:pt x="15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34" name="Google Shape;2634;p30"/>
            <p:cNvSpPr/>
            <p:nvPr/>
          </p:nvSpPr>
          <p:spPr>
            <a:xfrm>
              <a:off x="9980713" y="3608236"/>
              <a:ext cx="113983" cy="113030"/>
            </a:xfrm>
            <a:custGeom>
              <a:avLst/>
              <a:gdLst/>
              <a:ahLst/>
              <a:cxnLst/>
              <a:rect l="l" t="t" r="r" b="b"/>
              <a:pathLst>
                <a:path w="2259" h="2240" fill="none" extrusionOk="0">
                  <a:moveTo>
                    <a:pt x="1129" y="2240"/>
                  </a:moveTo>
                  <a:lnTo>
                    <a:pt x="1129" y="2240"/>
                  </a:lnTo>
                  <a:lnTo>
                    <a:pt x="1017" y="2240"/>
                  </a:lnTo>
                  <a:lnTo>
                    <a:pt x="904" y="2221"/>
                  </a:lnTo>
                  <a:lnTo>
                    <a:pt x="678" y="2164"/>
                  </a:lnTo>
                  <a:lnTo>
                    <a:pt x="490" y="2052"/>
                  </a:lnTo>
                  <a:lnTo>
                    <a:pt x="320" y="1920"/>
                  </a:lnTo>
                  <a:lnTo>
                    <a:pt x="189" y="1750"/>
                  </a:lnTo>
                  <a:lnTo>
                    <a:pt x="76" y="1562"/>
                  </a:lnTo>
                  <a:lnTo>
                    <a:pt x="19" y="1355"/>
                  </a:lnTo>
                  <a:lnTo>
                    <a:pt x="0" y="1242"/>
                  </a:lnTo>
                  <a:lnTo>
                    <a:pt x="0" y="1129"/>
                  </a:lnTo>
                  <a:lnTo>
                    <a:pt x="0" y="1129"/>
                  </a:lnTo>
                  <a:lnTo>
                    <a:pt x="0" y="998"/>
                  </a:lnTo>
                  <a:lnTo>
                    <a:pt x="19" y="885"/>
                  </a:lnTo>
                  <a:lnTo>
                    <a:pt x="76" y="678"/>
                  </a:lnTo>
                  <a:lnTo>
                    <a:pt x="189" y="490"/>
                  </a:lnTo>
                  <a:lnTo>
                    <a:pt x="320" y="320"/>
                  </a:lnTo>
                  <a:lnTo>
                    <a:pt x="490" y="188"/>
                  </a:lnTo>
                  <a:lnTo>
                    <a:pt x="678" y="76"/>
                  </a:lnTo>
                  <a:lnTo>
                    <a:pt x="904" y="19"/>
                  </a:lnTo>
                  <a:lnTo>
                    <a:pt x="1017" y="0"/>
                  </a:lnTo>
                  <a:lnTo>
                    <a:pt x="1129" y="0"/>
                  </a:lnTo>
                  <a:lnTo>
                    <a:pt x="1129" y="0"/>
                  </a:lnTo>
                  <a:lnTo>
                    <a:pt x="1242" y="0"/>
                  </a:lnTo>
                  <a:lnTo>
                    <a:pt x="1355" y="19"/>
                  </a:lnTo>
                  <a:lnTo>
                    <a:pt x="1562" y="76"/>
                  </a:lnTo>
                  <a:lnTo>
                    <a:pt x="1751" y="188"/>
                  </a:lnTo>
                  <a:lnTo>
                    <a:pt x="1920" y="320"/>
                  </a:lnTo>
                  <a:lnTo>
                    <a:pt x="2052" y="490"/>
                  </a:lnTo>
                  <a:lnTo>
                    <a:pt x="2165" y="678"/>
                  </a:lnTo>
                  <a:lnTo>
                    <a:pt x="2221" y="885"/>
                  </a:lnTo>
                  <a:lnTo>
                    <a:pt x="2240" y="998"/>
                  </a:lnTo>
                  <a:lnTo>
                    <a:pt x="2259" y="1129"/>
                  </a:lnTo>
                  <a:lnTo>
                    <a:pt x="2259" y="1129"/>
                  </a:lnTo>
                  <a:lnTo>
                    <a:pt x="2240" y="1242"/>
                  </a:lnTo>
                  <a:lnTo>
                    <a:pt x="2221" y="1355"/>
                  </a:lnTo>
                  <a:lnTo>
                    <a:pt x="2165" y="1562"/>
                  </a:lnTo>
                  <a:lnTo>
                    <a:pt x="2052" y="1750"/>
                  </a:lnTo>
                  <a:lnTo>
                    <a:pt x="1920" y="1920"/>
                  </a:lnTo>
                  <a:lnTo>
                    <a:pt x="1751" y="2052"/>
                  </a:lnTo>
                  <a:lnTo>
                    <a:pt x="1562" y="2164"/>
                  </a:lnTo>
                  <a:lnTo>
                    <a:pt x="1355" y="2221"/>
                  </a:lnTo>
                  <a:lnTo>
                    <a:pt x="1242" y="2240"/>
                  </a:lnTo>
                  <a:lnTo>
                    <a:pt x="1129" y="22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35" name="Google Shape;2635;p30"/>
            <p:cNvSpPr/>
            <p:nvPr/>
          </p:nvSpPr>
          <p:spPr>
            <a:xfrm>
              <a:off x="9980713" y="3608236"/>
              <a:ext cx="113983" cy="113030"/>
            </a:xfrm>
            <a:custGeom>
              <a:avLst/>
              <a:gdLst/>
              <a:ahLst/>
              <a:cxnLst/>
              <a:rect l="l" t="t" r="r" b="b"/>
              <a:pathLst>
                <a:path w="2259" h="2240" extrusionOk="0">
                  <a:moveTo>
                    <a:pt x="1017" y="0"/>
                  </a:moveTo>
                  <a:lnTo>
                    <a:pt x="904" y="19"/>
                  </a:lnTo>
                  <a:lnTo>
                    <a:pt x="678" y="76"/>
                  </a:lnTo>
                  <a:lnTo>
                    <a:pt x="490" y="188"/>
                  </a:lnTo>
                  <a:lnTo>
                    <a:pt x="320" y="320"/>
                  </a:lnTo>
                  <a:lnTo>
                    <a:pt x="189" y="490"/>
                  </a:lnTo>
                  <a:lnTo>
                    <a:pt x="76" y="678"/>
                  </a:lnTo>
                  <a:lnTo>
                    <a:pt x="19" y="885"/>
                  </a:lnTo>
                  <a:lnTo>
                    <a:pt x="0" y="998"/>
                  </a:lnTo>
                  <a:lnTo>
                    <a:pt x="0" y="1129"/>
                  </a:lnTo>
                  <a:lnTo>
                    <a:pt x="0" y="1242"/>
                  </a:lnTo>
                  <a:lnTo>
                    <a:pt x="19" y="1355"/>
                  </a:lnTo>
                  <a:lnTo>
                    <a:pt x="76" y="1562"/>
                  </a:lnTo>
                  <a:lnTo>
                    <a:pt x="189" y="1750"/>
                  </a:lnTo>
                  <a:lnTo>
                    <a:pt x="320" y="1920"/>
                  </a:lnTo>
                  <a:lnTo>
                    <a:pt x="490" y="2052"/>
                  </a:lnTo>
                  <a:lnTo>
                    <a:pt x="678" y="2164"/>
                  </a:lnTo>
                  <a:lnTo>
                    <a:pt x="904" y="2221"/>
                  </a:lnTo>
                  <a:lnTo>
                    <a:pt x="1017" y="2240"/>
                  </a:lnTo>
                  <a:lnTo>
                    <a:pt x="1242" y="2240"/>
                  </a:lnTo>
                  <a:lnTo>
                    <a:pt x="1355" y="2221"/>
                  </a:lnTo>
                  <a:lnTo>
                    <a:pt x="1562" y="2164"/>
                  </a:lnTo>
                  <a:lnTo>
                    <a:pt x="1751" y="2052"/>
                  </a:lnTo>
                  <a:lnTo>
                    <a:pt x="1920" y="1920"/>
                  </a:lnTo>
                  <a:lnTo>
                    <a:pt x="2052" y="1750"/>
                  </a:lnTo>
                  <a:lnTo>
                    <a:pt x="2165" y="1562"/>
                  </a:lnTo>
                  <a:lnTo>
                    <a:pt x="2221" y="1355"/>
                  </a:lnTo>
                  <a:lnTo>
                    <a:pt x="2240" y="1242"/>
                  </a:lnTo>
                  <a:lnTo>
                    <a:pt x="2259" y="1129"/>
                  </a:lnTo>
                  <a:lnTo>
                    <a:pt x="2240" y="998"/>
                  </a:lnTo>
                  <a:lnTo>
                    <a:pt x="2221" y="885"/>
                  </a:lnTo>
                  <a:lnTo>
                    <a:pt x="2165" y="678"/>
                  </a:lnTo>
                  <a:lnTo>
                    <a:pt x="2052" y="490"/>
                  </a:lnTo>
                  <a:lnTo>
                    <a:pt x="1920" y="320"/>
                  </a:lnTo>
                  <a:lnTo>
                    <a:pt x="1751" y="188"/>
                  </a:lnTo>
                  <a:lnTo>
                    <a:pt x="1562" y="76"/>
                  </a:lnTo>
                  <a:lnTo>
                    <a:pt x="1355" y="19"/>
                  </a:lnTo>
                  <a:lnTo>
                    <a:pt x="124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36" name="Google Shape;2636;p30"/>
            <p:cNvSpPr/>
            <p:nvPr/>
          </p:nvSpPr>
          <p:spPr>
            <a:xfrm>
              <a:off x="9980713" y="3608236"/>
              <a:ext cx="113983" cy="113030"/>
            </a:xfrm>
            <a:custGeom>
              <a:avLst/>
              <a:gdLst/>
              <a:ahLst/>
              <a:cxnLst/>
              <a:rect l="l" t="t" r="r" b="b"/>
              <a:pathLst>
                <a:path w="2259" h="2240" fill="none" extrusionOk="0">
                  <a:moveTo>
                    <a:pt x="2259" y="1129"/>
                  </a:moveTo>
                  <a:lnTo>
                    <a:pt x="2259" y="1129"/>
                  </a:lnTo>
                  <a:lnTo>
                    <a:pt x="2240" y="1242"/>
                  </a:lnTo>
                  <a:lnTo>
                    <a:pt x="2221" y="1355"/>
                  </a:lnTo>
                  <a:lnTo>
                    <a:pt x="2165" y="1562"/>
                  </a:lnTo>
                  <a:lnTo>
                    <a:pt x="2052" y="1750"/>
                  </a:lnTo>
                  <a:lnTo>
                    <a:pt x="1920" y="1920"/>
                  </a:lnTo>
                  <a:lnTo>
                    <a:pt x="1751" y="2052"/>
                  </a:lnTo>
                  <a:lnTo>
                    <a:pt x="1562" y="2164"/>
                  </a:lnTo>
                  <a:lnTo>
                    <a:pt x="1355" y="2221"/>
                  </a:lnTo>
                  <a:lnTo>
                    <a:pt x="1242" y="2240"/>
                  </a:lnTo>
                  <a:lnTo>
                    <a:pt x="1129" y="2240"/>
                  </a:lnTo>
                  <a:lnTo>
                    <a:pt x="1129" y="2240"/>
                  </a:lnTo>
                  <a:lnTo>
                    <a:pt x="1017" y="2240"/>
                  </a:lnTo>
                  <a:lnTo>
                    <a:pt x="904" y="2221"/>
                  </a:lnTo>
                  <a:lnTo>
                    <a:pt x="678" y="2164"/>
                  </a:lnTo>
                  <a:lnTo>
                    <a:pt x="490" y="2052"/>
                  </a:lnTo>
                  <a:lnTo>
                    <a:pt x="320" y="1920"/>
                  </a:lnTo>
                  <a:lnTo>
                    <a:pt x="189" y="1750"/>
                  </a:lnTo>
                  <a:lnTo>
                    <a:pt x="76" y="1562"/>
                  </a:lnTo>
                  <a:lnTo>
                    <a:pt x="19" y="1355"/>
                  </a:lnTo>
                  <a:lnTo>
                    <a:pt x="0" y="1242"/>
                  </a:lnTo>
                  <a:lnTo>
                    <a:pt x="0" y="1129"/>
                  </a:lnTo>
                  <a:lnTo>
                    <a:pt x="0" y="1129"/>
                  </a:lnTo>
                  <a:lnTo>
                    <a:pt x="0" y="998"/>
                  </a:lnTo>
                  <a:lnTo>
                    <a:pt x="19" y="885"/>
                  </a:lnTo>
                  <a:lnTo>
                    <a:pt x="76" y="678"/>
                  </a:lnTo>
                  <a:lnTo>
                    <a:pt x="189" y="490"/>
                  </a:lnTo>
                  <a:lnTo>
                    <a:pt x="320" y="320"/>
                  </a:lnTo>
                  <a:lnTo>
                    <a:pt x="490" y="188"/>
                  </a:lnTo>
                  <a:lnTo>
                    <a:pt x="678" y="76"/>
                  </a:lnTo>
                  <a:lnTo>
                    <a:pt x="904" y="19"/>
                  </a:lnTo>
                  <a:lnTo>
                    <a:pt x="1017" y="0"/>
                  </a:lnTo>
                  <a:lnTo>
                    <a:pt x="1129" y="0"/>
                  </a:lnTo>
                  <a:lnTo>
                    <a:pt x="1129" y="0"/>
                  </a:lnTo>
                  <a:lnTo>
                    <a:pt x="1242" y="0"/>
                  </a:lnTo>
                  <a:lnTo>
                    <a:pt x="1355" y="19"/>
                  </a:lnTo>
                  <a:lnTo>
                    <a:pt x="1562" y="76"/>
                  </a:lnTo>
                  <a:lnTo>
                    <a:pt x="1751" y="188"/>
                  </a:lnTo>
                  <a:lnTo>
                    <a:pt x="1920" y="320"/>
                  </a:lnTo>
                  <a:lnTo>
                    <a:pt x="2052" y="490"/>
                  </a:lnTo>
                  <a:lnTo>
                    <a:pt x="2165" y="678"/>
                  </a:lnTo>
                  <a:lnTo>
                    <a:pt x="2221" y="885"/>
                  </a:lnTo>
                  <a:lnTo>
                    <a:pt x="2240" y="998"/>
                  </a:lnTo>
                  <a:lnTo>
                    <a:pt x="2259" y="112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37" name="Google Shape;2637;p30"/>
            <p:cNvSpPr/>
            <p:nvPr/>
          </p:nvSpPr>
          <p:spPr>
            <a:xfrm>
              <a:off x="10043382" y="3623424"/>
              <a:ext cx="38045" cy="54194"/>
            </a:xfrm>
            <a:custGeom>
              <a:avLst/>
              <a:gdLst/>
              <a:ahLst/>
              <a:cxnLst/>
              <a:rect l="l" t="t" r="r" b="b"/>
              <a:pathLst>
                <a:path w="754" h="1074" extrusionOk="0">
                  <a:moveTo>
                    <a:pt x="113" y="0"/>
                  </a:moveTo>
                  <a:lnTo>
                    <a:pt x="57" y="19"/>
                  </a:lnTo>
                  <a:lnTo>
                    <a:pt x="19" y="76"/>
                  </a:lnTo>
                  <a:lnTo>
                    <a:pt x="0" y="94"/>
                  </a:lnTo>
                  <a:lnTo>
                    <a:pt x="19" y="132"/>
                  </a:lnTo>
                  <a:lnTo>
                    <a:pt x="38" y="151"/>
                  </a:lnTo>
                  <a:lnTo>
                    <a:pt x="76" y="170"/>
                  </a:lnTo>
                  <a:lnTo>
                    <a:pt x="94" y="151"/>
                  </a:lnTo>
                  <a:lnTo>
                    <a:pt x="245" y="358"/>
                  </a:lnTo>
                  <a:lnTo>
                    <a:pt x="320" y="471"/>
                  </a:lnTo>
                  <a:lnTo>
                    <a:pt x="358" y="603"/>
                  </a:lnTo>
                  <a:lnTo>
                    <a:pt x="377" y="715"/>
                  </a:lnTo>
                  <a:lnTo>
                    <a:pt x="396" y="828"/>
                  </a:lnTo>
                  <a:lnTo>
                    <a:pt x="433" y="941"/>
                  </a:lnTo>
                  <a:lnTo>
                    <a:pt x="452" y="979"/>
                  </a:lnTo>
                  <a:lnTo>
                    <a:pt x="490" y="1035"/>
                  </a:lnTo>
                  <a:lnTo>
                    <a:pt x="546" y="1054"/>
                  </a:lnTo>
                  <a:lnTo>
                    <a:pt x="584" y="1073"/>
                  </a:lnTo>
                  <a:lnTo>
                    <a:pt x="621" y="1054"/>
                  </a:lnTo>
                  <a:lnTo>
                    <a:pt x="678" y="1035"/>
                  </a:lnTo>
                  <a:lnTo>
                    <a:pt x="734" y="941"/>
                  </a:lnTo>
                  <a:lnTo>
                    <a:pt x="753" y="847"/>
                  </a:lnTo>
                  <a:lnTo>
                    <a:pt x="753" y="753"/>
                  </a:lnTo>
                  <a:lnTo>
                    <a:pt x="734" y="640"/>
                  </a:lnTo>
                  <a:lnTo>
                    <a:pt x="678" y="546"/>
                  </a:lnTo>
                  <a:lnTo>
                    <a:pt x="640" y="433"/>
                  </a:lnTo>
                  <a:lnTo>
                    <a:pt x="527" y="283"/>
                  </a:lnTo>
                  <a:lnTo>
                    <a:pt x="452" y="207"/>
                  </a:lnTo>
                  <a:lnTo>
                    <a:pt x="358" y="113"/>
                  </a:lnTo>
                  <a:lnTo>
                    <a:pt x="245" y="19"/>
                  </a:lnTo>
                  <a:lnTo>
                    <a:pt x="170"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grpSp>
        <p:nvGrpSpPr>
          <p:cNvPr id="2638" name="Google Shape;2638;p30"/>
          <p:cNvGrpSpPr/>
          <p:nvPr/>
        </p:nvGrpSpPr>
        <p:grpSpPr>
          <a:xfrm>
            <a:off x="3624696" y="3837470"/>
            <a:ext cx="926981" cy="1054955"/>
            <a:chOff x="1228700" y="2070187"/>
            <a:chExt cx="1273500" cy="1449313"/>
          </a:xfrm>
        </p:grpSpPr>
        <p:sp>
          <p:nvSpPr>
            <p:cNvPr id="2639" name="Google Shape;2639;p30"/>
            <p:cNvSpPr/>
            <p:nvPr/>
          </p:nvSpPr>
          <p:spPr>
            <a:xfrm>
              <a:off x="1228700" y="3297500"/>
              <a:ext cx="1273500" cy="2220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0" name="Google Shape;2640;p30"/>
            <p:cNvSpPr/>
            <p:nvPr/>
          </p:nvSpPr>
          <p:spPr>
            <a:xfrm>
              <a:off x="1665351" y="2703455"/>
              <a:ext cx="417560" cy="461052"/>
            </a:xfrm>
            <a:custGeom>
              <a:avLst/>
              <a:gdLst/>
              <a:ahLst/>
              <a:cxnLst/>
              <a:rect l="l" t="t" r="r" b="b"/>
              <a:pathLst>
                <a:path w="13278" h="14661" extrusionOk="0">
                  <a:moveTo>
                    <a:pt x="12463" y="1482"/>
                  </a:moveTo>
                  <a:lnTo>
                    <a:pt x="12463" y="1482"/>
                  </a:lnTo>
                  <a:lnTo>
                    <a:pt x="12439" y="1358"/>
                  </a:lnTo>
                  <a:lnTo>
                    <a:pt x="12389" y="1235"/>
                  </a:lnTo>
                  <a:lnTo>
                    <a:pt x="12315" y="1136"/>
                  </a:lnTo>
                  <a:lnTo>
                    <a:pt x="12217" y="1037"/>
                  </a:lnTo>
                  <a:lnTo>
                    <a:pt x="12118" y="939"/>
                  </a:lnTo>
                  <a:lnTo>
                    <a:pt x="11970" y="840"/>
                  </a:lnTo>
                  <a:lnTo>
                    <a:pt x="11649" y="667"/>
                  </a:lnTo>
                  <a:lnTo>
                    <a:pt x="11254" y="494"/>
                  </a:lnTo>
                  <a:lnTo>
                    <a:pt x="10785" y="371"/>
                  </a:lnTo>
                  <a:lnTo>
                    <a:pt x="10292" y="248"/>
                  </a:lnTo>
                  <a:lnTo>
                    <a:pt x="9749" y="149"/>
                  </a:lnTo>
                  <a:lnTo>
                    <a:pt x="9156" y="100"/>
                  </a:lnTo>
                  <a:lnTo>
                    <a:pt x="8564" y="50"/>
                  </a:lnTo>
                  <a:lnTo>
                    <a:pt x="7947" y="1"/>
                  </a:lnTo>
                  <a:lnTo>
                    <a:pt x="7330" y="1"/>
                  </a:lnTo>
                  <a:lnTo>
                    <a:pt x="6713" y="1"/>
                  </a:lnTo>
                  <a:lnTo>
                    <a:pt x="6096" y="50"/>
                  </a:lnTo>
                  <a:lnTo>
                    <a:pt x="5504" y="100"/>
                  </a:lnTo>
                  <a:lnTo>
                    <a:pt x="4961" y="174"/>
                  </a:lnTo>
                  <a:lnTo>
                    <a:pt x="4961" y="174"/>
                  </a:lnTo>
                  <a:lnTo>
                    <a:pt x="4443" y="248"/>
                  </a:lnTo>
                  <a:lnTo>
                    <a:pt x="3974" y="346"/>
                  </a:lnTo>
                  <a:lnTo>
                    <a:pt x="3554" y="470"/>
                  </a:lnTo>
                  <a:lnTo>
                    <a:pt x="3184" y="568"/>
                  </a:lnTo>
                  <a:lnTo>
                    <a:pt x="2838" y="692"/>
                  </a:lnTo>
                  <a:lnTo>
                    <a:pt x="2542" y="791"/>
                  </a:lnTo>
                  <a:lnTo>
                    <a:pt x="2073" y="1013"/>
                  </a:lnTo>
                  <a:lnTo>
                    <a:pt x="1728" y="1210"/>
                  </a:lnTo>
                  <a:lnTo>
                    <a:pt x="1506" y="1383"/>
                  </a:lnTo>
                  <a:lnTo>
                    <a:pt x="1382" y="1482"/>
                  </a:lnTo>
                  <a:lnTo>
                    <a:pt x="1333" y="1531"/>
                  </a:lnTo>
                  <a:lnTo>
                    <a:pt x="1333" y="1531"/>
                  </a:lnTo>
                  <a:lnTo>
                    <a:pt x="1284" y="1679"/>
                  </a:lnTo>
                  <a:lnTo>
                    <a:pt x="1210" y="1876"/>
                  </a:lnTo>
                  <a:lnTo>
                    <a:pt x="1086" y="2444"/>
                  </a:lnTo>
                  <a:lnTo>
                    <a:pt x="988" y="3184"/>
                  </a:lnTo>
                  <a:lnTo>
                    <a:pt x="864" y="4098"/>
                  </a:lnTo>
                  <a:lnTo>
                    <a:pt x="642" y="6220"/>
                  </a:lnTo>
                  <a:lnTo>
                    <a:pt x="445" y="8540"/>
                  </a:lnTo>
                  <a:lnTo>
                    <a:pt x="272" y="10835"/>
                  </a:lnTo>
                  <a:lnTo>
                    <a:pt x="124" y="12785"/>
                  </a:lnTo>
                  <a:lnTo>
                    <a:pt x="0" y="14660"/>
                  </a:lnTo>
                  <a:lnTo>
                    <a:pt x="13278" y="14660"/>
                  </a:lnTo>
                  <a:lnTo>
                    <a:pt x="13278" y="14660"/>
                  </a:lnTo>
                  <a:lnTo>
                    <a:pt x="12908" y="8564"/>
                  </a:lnTo>
                  <a:lnTo>
                    <a:pt x="12636" y="4098"/>
                  </a:lnTo>
                  <a:lnTo>
                    <a:pt x="12463" y="1482"/>
                  </a:lnTo>
                  <a:lnTo>
                    <a:pt x="12463" y="148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1" name="Google Shape;2641;p30"/>
            <p:cNvSpPr/>
            <p:nvPr/>
          </p:nvSpPr>
          <p:spPr>
            <a:xfrm>
              <a:off x="1803495" y="2691820"/>
              <a:ext cx="158338" cy="119563"/>
            </a:xfrm>
            <a:custGeom>
              <a:avLst/>
              <a:gdLst/>
              <a:ahLst/>
              <a:cxnLst/>
              <a:rect l="l" t="t" r="r" b="b"/>
              <a:pathLst>
                <a:path w="5035" h="3802" extrusionOk="0">
                  <a:moveTo>
                    <a:pt x="0" y="99"/>
                  </a:moveTo>
                  <a:lnTo>
                    <a:pt x="50" y="1358"/>
                  </a:lnTo>
                  <a:lnTo>
                    <a:pt x="50" y="1358"/>
                  </a:lnTo>
                  <a:lnTo>
                    <a:pt x="74" y="1605"/>
                  </a:lnTo>
                  <a:lnTo>
                    <a:pt x="99" y="1852"/>
                  </a:lnTo>
                  <a:lnTo>
                    <a:pt x="173" y="2074"/>
                  </a:lnTo>
                  <a:lnTo>
                    <a:pt x="247" y="2296"/>
                  </a:lnTo>
                  <a:lnTo>
                    <a:pt x="370" y="2518"/>
                  </a:lnTo>
                  <a:lnTo>
                    <a:pt x="494" y="2715"/>
                  </a:lnTo>
                  <a:lnTo>
                    <a:pt x="617" y="2913"/>
                  </a:lnTo>
                  <a:lnTo>
                    <a:pt x="790" y="3086"/>
                  </a:lnTo>
                  <a:lnTo>
                    <a:pt x="963" y="3234"/>
                  </a:lnTo>
                  <a:lnTo>
                    <a:pt x="1135" y="3382"/>
                  </a:lnTo>
                  <a:lnTo>
                    <a:pt x="1333" y="3505"/>
                  </a:lnTo>
                  <a:lnTo>
                    <a:pt x="1555" y="3604"/>
                  </a:lnTo>
                  <a:lnTo>
                    <a:pt x="1777" y="3678"/>
                  </a:lnTo>
                  <a:lnTo>
                    <a:pt x="1999" y="3752"/>
                  </a:lnTo>
                  <a:lnTo>
                    <a:pt x="2221" y="3777"/>
                  </a:lnTo>
                  <a:lnTo>
                    <a:pt x="2468" y="3801"/>
                  </a:lnTo>
                  <a:lnTo>
                    <a:pt x="2468" y="3801"/>
                  </a:lnTo>
                  <a:lnTo>
                    <a:pt x="2542" y="3801"/>
                  </a:lnTo>
                  <a:lnTo>
                    <a:pt x="2542" y="3801"/>
                  </a:lnTo>
                  <a:lnTo>
                    <a:pt x="2592" y="3801"/>
                  </a:lnTo>
                  <a:lnTo>
                    <a:pt x="2592" y="3801"/>
                  </a:lnTo>
                  <a:lnTo>
                    <a:pt x="2838" y="3777"/>
                  </a:lnTo>
                  <a:lnTo>
                    <a:pt x="3085" y="3752"/>
                  </a:lnTo>
                  <a:lnTo>
                    <a:pt x="3332" y="3678"/>
                  </a:lnTo>
                  <a:lnTo>
                    <a:pt x="3554" y="3579"/>
                  </a:lnTo>
                  <a:lnTo>
                    <a:pt x="3776" y="3480"/>
                  </a:lnTo>
                  <a:lnTo>
                    <a:pt x="3974" y="3357"/>
                  </a:lnTo>
                  <a:lnTo>
                    <a:pt x="4171" y="3209"/>
                  </a:lnTo>
                  <a:lnTo>
                    <a:pt x="4344" y="3036"/>
                  </a:lnTo>
                  <a:lnTo>
                    <a:pt x="4492" y="2863"/>
                  </a:lnTo>
                  <a:lnTo>
                    <a:pt x="4640" y="2666"/>
                  </a:lnTo>
                  <a:lnTo>
                    <a:pt x="4763" y="2444"/>
                  </a:lnTo>
                  <a:lnTo>
                    <a:pt x="4862" y="2222"/>
                  </a:lnTo>
                  <a:lnTo>
                    <a:pt x="4936" y="2000"/>
                  </a:lnTo>
                  <a:lnTo>
                    <a:pt x="4985" y="1753"/>
                  </a:lnTo>
                  <a:lnTo>
                    <a:pt x="5035" y="1506"/>
                  </a:lnTo>
                  <a:lnTo>
                    <a:pt x="5035" y="1259"/>
                  </a:lnTo>
                  <a:lnTo>
                    <a:pt x="5035" y="1"/>
                  </a:lnTo>
                  <a:lnTo>
                    <a:pt x="0" y="99"/>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2" name="Google Shape;2642;p30"/>
            <p:cNvSpPr/>
            <p:nvPr/>
          </p:nvSpPr>
          <p:spPr>
            <a:xfrm>
              <a:off x="1574533" y="3131095"/>
              <a:ext cx="613163" cy="211107"/>
            </a:xfrm>
            <a:custGeom>
              <a:avLst/>
              <a:gdLst/>
              <a:ahLst/>
              <a:cxnLst/>
              <a:rect l="l" t="t" r="r" b="b"/>
              <a:pathLst>
                <a:path w="19498" h="6713" extrusionOk="0">
                  <a:moveTo>
                    <a:pt x="889" y="0"/>
                  </a:moveTo>
                  <a:lnTo>
                    <a:pt x="741" y="49"/>
                  </a:lnTo>
                  <a:lnTo>
                    <a:pt x="618" y="74"/>
                  </a:lnTo>
                  <a:lnTo>
                    <a:pt x="495" y="148"/>
                  </a:lnTo>
                  <a:lnTo>
                    <a:pt x="396" y="222"/>
                  </a:lnTo>
                  <a:lnTo>
                    <a:pt x="297" y="321"/>
                  </a:lnTo>
                  <a:lnTo>
                    <a:pt x="198" y="420"/>
                  </a:lnTo>
                  <a:lnTo>
                    <a:pt x="124" y="543"/>
                  </a:lnTo>
                  <a:lnTo>
                    <a:pt x="75" y="642"/>
                  </a:lnTo>
                  <a:lnTo>
                    <a:pt x="26" y="790"/>
                  </a:lnTo>
                  <a:lnTo>
                    <a:pt x="1" y="913"/>
                  </a:lnTo>
                  <a:lnTo>
                    <a:pt x="1" y="1037"/>
                  </a:lnTo>
                  <a:lnTo>
                    <a:pt x="1" y="1185"/>
                  </a:lnTo>
                  <a:lnTo>
                    <a:pt x="50" y="1308"/>
                  </a:lnTo>
                  <a:lnTo>
                    <a:pt x="100" y="1456"/>
                  </a:lnTo>
                  <a:lnTo>
                    <a:pt x="174" y="1579"/>
                  </a:lnTo>
                  <a:lnTo>
                    <a:pt x="3407" y="6713"/>
                  </a:lnTo>
                  <a:lnTo>
                    <a:pt x="16709" y="6713"/>
                  </a:lnTo>
                  <a:lnTo>
                    <a:pt x="19399" y="1505"/>
                  </a:lnTo>
                  <a:lnTo>
                    <a:pt x="19448" y="1382"/>
                  </a:lnTo>
                  <a:lnTo>
                    <a:pt x="19473" y="1234"/>
                  </a:lnTo>
                  <a:lnTo>
                    <a:pt x="19497" y="1111"/>
                  </a:lnTo>
                  <a:lnTo>
                    <a:pt x="19497" y="987"/>
                  </a:lnTo>
                  <a:lnTo>
                    <a:pt x="19497" y="839"/>
                  </a:lnTo>
                  <a:lnTo>
                    <a:pt x="19448" y="716"/>
                  </a:lnTo>
                  <a:lnTo>
                    <a:pt x="19423" y="592"/>
                  </a:lnTo>
                  <a:lnTo>
                    <a:pt x="19349" y="494"/>
                  </a:lnTo>
                  <a:lnTo>
                    <a:pt x="19275" y="395"/>
                  </a:lnTo>
                  <a:lnTo>
                    <a:pt x="19201" y="296"/>
                  </a:lnTo>
                  <a:lnTo>
                    <a:pt x="19103" y="197"/>
                  </a:lnTo>
                  <a:lnTo>
                    <a:pt x="18979" y="148"/>
                  </a:lnTo>
                  <a:lnTo>
                    <a:pt x="18880" y="74"/>
                  </a:lnTo>
                  <a:lnTo>
                    <a:pt x="18757" y="25"/>
                  </a:lnTo>
                  <a:lnTo>
                    <a:pt x="1860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3" name="Google Shape;2643;p30"/>
            <p:cNvSpPr/>
            <p:nvPr/>
          </p:nvSpPr>
          <p:spPr>
            <a:xfrm>
              <a:off x="1936199" y="2847826"/>
              <a:ext cx="328312" cy="388848"/>
            </a:xfrm>
            <a:custGeom>
              <a:avLst/>
              <a:gdLst/>
              <a:ahLst/>
              <a:cxnLst/>
              <a:rect l="l" t="t" r="r" b="b"/>
              <a:pathLst>
                <a:path w="10440" h="12365" extrusionOk="0">
                  <a:moveTo>
                    <a:pt x="10440" y="4196"/>
                  </a:moveTo>
                  <a:lnTo>
                    <a:pt x="10440" y="4196"/>
                  </a:lnTo>
                  <a:lnTo>
                    <a:pt x="10366" y="4590"/>
                  </a:lnTo>
                  <a:lnTo>
                    <a:pt x="10267" y="4961"/>
                  </a:lnTo>
                  <a:lnTo>
                    <a:pt x="10168" y="5331"/>
                  </a:lnTo>
                  <a:lnTo>
                    <a:pt x="10045" y="5652"/>
                  </a:lnTo>
                  <a:lnTo>
                    <a:pt x="9872" y="5997"/>
                  </a:lnTo>
                  <a:lnTo>
                    <a:pt x="9699" y="6293"/>
                  </a:lnTo>
                  <a:lnTo>
                    <a:pt x="9477" y="6589"/>
                  </a:lnTo>
                  <a:lnTo>
                    <a:pt x="9230" y="6886"/>
                  </a:lnTo>
                  <a:lnTo>
                    <a:pt x="8959" y="7182"/>
                  </a:lnTo>
                  <a:lnTo>
                    <a:pt x="8663" y="7453"/>
                  </a:lnTo>
                  <a:lnTo>
                    <a:pt x="8317" y="7725"/>
                  </a:lnTo>
                  <a:lnTo>
                    <a:pt x="7922" y="7996"/>
                  </a:lnTo>
                  <a:lnTo>
                    <a:pt x="7503" y="8268"/>
                  </a:lnTo>
                  <a:lnTo>
                    <a:pt x="7034" y="8539"/>
                  </a:lnTo>
                  <a:lnTo>
                    <a:pt x="6516" y="8811"/>
                  </a:lnTo>
                  <a:lnTo>
                    <a:pt x="5973" y="9082"/>
                  </a:lnTo>
                  <a:lnTo>
                    <a:pt x="5973" y="9082"/>
                  </a:lnTo>
                  <a:lnTo>
                    <a:pt x="4837" y="9650"/>
                  </a:lnTo>
                  <a:lnTo>
                    <a:pt x="4146" y="9995"/>
                  </a:lnTo>
                  <a:lnTo>
                    <a:pt x="4146" y="9995"/>
                  </a:lnTo>
                  <a:lnTo>
                    <a:pt x="4097" y="10341"/>
                  </a:lnTo>
                  <a:lnTo>
                    <a:pt x="4023" y="10662"/>
                  </a:lnTo>
                  <a:lnTo>
                    <a:pt x="3949" y="11056"/>
                  </a:lnTo>
                  <a:lnTo>
                    <a:pt x="3850" y="11402"/>
                  </a:lnTo>
                  <a:lnTo>
                    <a:pt x="3776" y="11575"/>
                  </a:lnTo>
                  <a:lnTo>
                    <a:pt x="3702" y="11698"/>
                  </a:lnTo>
                  <a:lnTo>
                    <a:pt x="3653" y="11821"/>
                  </a:lnTo>
                  <a:lnTo>
                    <a:pt x="3554" y="11871"/>
                  </a:lnTo>
                  <a:lnTo>
                    <a:pt x="3480" y="11895"/>
                  </a:lnTo>
                  <a:lnTo>
                    <a:pt x="3406" y="11871"/>
                  </a:lnTo>
                  <a:lnTo>
                    <a:pt x="3406" y="11871"/>
                  </a:lnTo>
                  <a:lnTo>
                    <a:pt x="3357" y="11846"/>
                  </a:lnTo>
                  <a:lnTo>
                    <a:pt x="3332" y="11772"/>
                  </a:lnTo>
                  <a:lnTo>
                    <a:pt x="3283" y="11550"/>
                  </a:lnTo>
                  <a:lnTo>
                    <a:pt x="3307" y="11278"/>
                  </a:lnTo>
                  <a:lnTo>
                    <a:pt x="3332" y="10982"/>
                  </a:lnTo>
                  <a:lnTo>
                    <a:pt x="3381" y="10415"/>
                  </a:lnTo>
                  <a:lnTo>
                    <a:pt x="3406" y="10242"/>
                  </a:lnTo>
                  <a:lnTo>
                    <a:pt x="3381" y="10168"/>
                  </a:lnTo>
                  <a:lnTo>
                    <a:pt x="3381" y="10143"/>
                  </a:lnTo>
                  <a:lnTo>
                    <a:pt x="3381" y="10143"/>
                  </a:lnTo>
                  <a:lnTo>
                    <a:pt x="3332" y="10143"/>
                  </a:lnTo>
                  <a:lnTo>
                    <a:pt x="3307" y="10217"/>
                  </a:lnTo>
                  <a:lnTo>
                    <a:pt x="3209" y="10464"/>
                  </a:lnTo>
                  <a:lnTo>
                    <a:pt x="2937" y="11254"/>
                  </a:lnTo>
                  <a:lnTo>
                    <a:pt x="2764" y="11673"/>
                  </a:lnTo>
                  <a:lnTo>
                    <a:pt x="2592" y="12044"/>
                  </a:lnTo>
                  <a:lnTo>
                    <a:pt x="2518" y="12167"/>
                  </a:lnTo>
                  <a:lnTo>
                    <a:pt x="2444" y="12290"/>
                  </a:lnTo>
                  <a:lnTo>
                    <a:pt x="2370" y="12340"/>
                  </a:lnTo>
                  <a:lnTo>
                    <a:pt x="2296" y="12364"/>
                  </a:lnTo>
                  <a:lnTo>
                    <a:pt x="2296" y="12364"/>
                  </a:lnTo>
                  <a:lnTo>
                    <a:pt x="2221" y="12315"/>
                  </a:lnTo>
                  <a:lnTo>
                    <a:pt x="2197" y="12216"/>
                  </a:lnTo>
                  <a:lnTo>
                    <a:pt x="2172" y="12093"/>
                  </a:lnTo>
                  <a:lnTo>
                    <a:pt x="2172" y="11920"/>
                  </a:lnTo>
                  <a:lnTo>
                    <a:pt x="2246" y="11550"/>
                  </a:lnTo>
                  <a:lnTo>
                    <a:pt x="2320" y="11106"/>
                  </a:lnTo>
                  <a:lnTo>
                    <a:pt x="2518" y="10267"/>
                  </a:lnTo>
                  <a:lnTo>
                    <a:pt x="2542" y="9970"/>
                  </a:lnTo>
                  <a:lnTo>
                    <a:pt x="2542" y="9896"/>
                  </a:lnTo>
                  <a:lnTo>
                    <a:pt x="2518" y="9847"/>
                  </a:lnTo>
                  <a:lnTo>
                    <a:pt x="2518" y="9847"/>
                  </a:lnTo>
                  <a:lnTo>
                    <a:pt x="2468" y="9872"/>
                  </a:lnTo>
                  <a:lnTo>
                    <a:pt x="2419" y="9921"/>
                  </a:lnTo>
                  <a:lnTo>
                    <a:pt x="2271" y="10193"/>
                  </a:lnTo>
                  <a:lnTo>
                    <a:pt x="1901" y="10982"/>
                  </a:lnTo>
                  <a:lnTo>
                    <a:pt x="1679" y="11427"/>
                  </a:lnTo>
                  <a:lnTo>
                    <a:pt x="1481" y="11797"/>
                  </a:lnTo>
                  <a:lnTo>
                    <a:pt x="1382" y="11945"/>
                  </a:lnTo>
                  <a:lnTo>
                    <a:pt x="1284" y="12068"/>
                  </a:lnTo>
                  <a:lnTo>
                    <a:pt x="1185" y="12142"/>
                  </a:lnTo>
                  <a:lnTo>
                    <a:pt x="1111" y="12142"/>
                  </a:lnTo>
                  <a:lnTo>
                    <a:pt x="1111" y="12142"/>
                  </a:lnTo>
                  <a:lnTo>
                    <a:pt x="1062" y="12118"/>
                  </a:lnTo>
                  <a:lnTo>
                    <a:pt x="1012" y="12044"/>
                  </a:lnTo>
                  <a:lnTo>
                    <a:pt x="1012" y="11945"/>
                  </a:lnTo>
                  <a:lnTo>
                    <a:pt x="1037" y="11797"/>
                  </a:lnTo>
                  <a:lnTo>
                    <a:pt x="1111" y="11451"/>
                  </a:lnTo>
                  <a:lnTo>
                    <a:pt x="1234" y="11056"/>
                  </a:lnTo>
                  <a:lnTo>
                    <a:pt x="1481" y="10267"/>
                  </a:lnTo>
                  <a:lnTo>
                    <a:pt x="1555" y="9995"/>
                  </a:lnTo>
                  <a:lnTo>
                    <a:pt x="1555" y="9896"/>
                  </a:lnTo>
                  <a:lnTo>
                    <a:pt x="1530" y="9822"/>
                  </a:lnTo>
                  <a:lnTo>
                    <a:pt x="1530" y="9822"/>
                  </a:lnTo>
                  <a:lnTo>
                    <a:pt x="1506" y="9847"/>
                  </a:lnTo>
                  <a:lnTo>
                    <a:pt x="1456" y="9896"/>
                  </a:lnTo>
                  <a:lnTo>
                    <a:pt x="1284" y="10143"/>
                  </a:lnTo>
                  <a:lnTo>
                    <a:pt x="864" y="10908"/>
                  </a:lnTo>
                  <a:lnTo>
                    <a:pt x="617" y="11278"/>
                  </a:lnTo>
                  <a:lnTo>
                    <a:pt x="494" y="11451"/>
                  </a:lnTo>
                  <a:lnTo>
                    <a:pt x="395" y="11575"/>
                  </a:lnTo>
                  <a:lnTo>
                    <a:pt x="297" y="11673"/>
                  </a:lnTo>
                  <a:lnTo>
                    <a:pt x="198" y="11723"/>
                  </a:lnTo>
                  <a:lnTo>
                    <a:pt x="148" y="11723"/>
                  </a:lnTo>
                  <a:lnTo>
                    <a:pt x="99" y="11723"/>
                  </a:lnTo>
                  <a:lnTo>
                    <a:pt x="74" y="11698"/>
                  </a:lnTo>
                  <a:lnTo>
                    <a:pt x="50" y="11649"/>
                  </a:lnTo>
                  <a:lnTo>
                    <a:pt x="50" y="11649"/>
                  </a:lnTo>
                  <a:lnTo>
                    <a:pt x="0" y="11525"/>
                  </a:lnTo>
                  <a:lnTo>
                    <a:pt x="0" y="11377"/>
                  </a:lnTo>
                  <a:lnTo>
                    <a:pt x="25" y="11155"/>
                  </a:lnTo>
                  <a:lnTo>
                    <a:pt x="74" y="10908"/>
                  </a:lnTo>
                  <a:lnTo>
                    <a:pt x="247" y="10365"/>
                  </a:lnTo>
                  <a:lnTo>
                    <a:pt x="519" y="9748"/>
                  </a:lnTo>
                  <a:lnTo>
                    <a:pt x="815" y="9107"/>
                  </a:lnTo>
                  <a:lnTo>
                    <a:pt x="988" y="8811"/>
                  </a:lnTo>
                  <a:lnTo>
                    <a:pt x="1160" y="8539"/>
                  </a:lnTo>
                  <a:lnTo>
                    <a:pt x="1358" y="8292"/>
                  </a:lnTo>
                  <a:lnTo>
                    <a:pt x="1530" y="8070"/>
                  </a:lnTo>
                  <a:lnTo>
                    <a:pt x="1728" y="7897"/>
                  </a:lnTo>
                  <a:lnTo>
                    <a:pt x="1901" y="7749"/>
                  </a:lnTo>
                  <a:lnTo>
                    <a:pt x="1901" y="7749"/>
                  </a:lnTo>
                  <a:lnTo>
                    <a:pt x="2271" y="7552"/>
                  </a:lnTo>
                  <a:lnTo>
                    <a:pt x="2641" y="7355"/>
                  </a:lnTo>
                  <a:lnTo>
                    <a:pt x="3036" y="7206"/>
                  </a:lnTo>
                  <a:lnTo>
                    <a:pt x="3381" y="7058"/>
                  </a:lnTo>
                  <a:lnTo>
                    <a:pt x="3924" y="6886"/>
                  </a:lnTo>
                  <a:lnTo>
                    <a:pt x="4146" y="6836"/>
                  </a:lnTo>
                  <a:lnTo>
                    <a:pt x="5553" y="5356"/>
                  </a:lnTo>
                  <a:lnTo>
                    <a:pt x="4369" y="4171"/>
                  </a:lnTo>
                  <a:lnTo>
                    <a:pt x="7873" y="0"/>
                  </a:lnTo>
                  <a:lnTo>
                    <a:pt x="7873" y="0"/>
                  </a:lnTo>
                  <a:lnTo>
                    <a:pt x="8317" y="395"/>
                  </a:lnTo>
                  <a:lnTo>
                    <a:pt x="8761" y="839"/>
                  </a:lnTo>
                  <a:lnTo>
                    <a:pt x="9255" y="1432"/>
                  </a:lnTo>
                  <a:lnTo>
                    <a:pt x="9255" y="1432"/>
                  </a:lnTo>
                  <a:lnTo>
                    <a:pt x="9502" y="1728"/>
                  </a:lnTo>
                  <a:lnTo>
                    <a:pt x="9749" y="2073"/>
                  </a:lnTo>
                  <a:lnTo>
                    <a:pt x="9971" y="2419"/>
                  </a:lnTo>
                  <a:lnTo>
                    <a:pt x="10143" y="2764"/>
                  </a:lnTo>
                  <a:lnTo>
                    <a:pt x="10292" y="3134"/>
                  </a:lnTo>
                  <a:lnTo>
                    <a:pt x="10390" y="3505"/>
                  </a:lnTo>
                  <a:lnTo>
                    <a:pt x="10440" y="3677"/>
                  </a:lnTo>
                  <a:lnTo>
                    <a:pt x="10440" y="3850"/>
                  </a:lnTo>
                  <a:lnTo>
                    <a:pt x="10440" y="4023"/>
                  </a:lnTo>
                  <a:lnTo>
                    <a:pt x="10440" y="4196"/>
                  </a:lnTo>
                  <a:lnTo>
                    <a:pt x="10440"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4" name="Google Shape;2644;p30"/>
            <p:cNvSpPr/>
            <p:nvPr/>
          </p:nvSpPr>
          <p:spPr>
            <a:xfrm>
              <a:off x="2073557" y="2847826"/>
              <a:ext cx="153715" cy="168433"/>
            </a:xfrm>
            <a:custGeom>
              <a:avLst/>
              <a:gdLst/>
              <a:ahLst/>
              <a:cxnLst/>
              <a:rect l="l" t="t" r="r" b="b"/>
              <a:pathLst>
                <a:path w="4888" h="5356" extrusionOk="0">
                  <a:moveTo>
                    <a:pt x="4887" y="1432"/>
                  </a:moveTo>
                  <a:lnTo>
                    <a:pt x="1185" y="5356"/>
                  </a:lnTo>
                  <a:lnTo>
                    <a:pt x="1" y="4171"/>
                  </a:lnTo>
                  <a:lnTo>
                    <a:pt x="3505" y="0"/>
                  </a:lnTo>
                  <a:lnTo>
                    <a:pt x="3505" y="0"/>
                  </a:lnTo>
                  <a:lnTo>
                    <a:pt x="3949" y="395"/>
                  </a:lnTo>
                  <a:lnTo>
                    <a:pt x="4393" y="839"/>
                  </a:lnTo>
                  <a:lnTo>
                    <a:pt x="4887" y="1432"/>
                  </a:lnTo>
                  <a:lnTo>
                    <a:pt x="4887" y="1432"/>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5" name="Google Shape;2645;p30"/>
            <p:cNvSpPr/>
            <p:nvPr/>
          </p:nvSpPr>
          <p:spPr>
            <a:xfrm>
              <a:off x="1972677" y="2725971"/>
              <a:ext cx="245259" cy="287179"/>
            </a:xfrm>
            <a:custGeom>
              <a:avLst/>
              <a:gdLst/>
              <a:ahLst/>
              <a:cxnLst/>
              <a:rect l="l" t="t" r="r" b="b"/>
              <a:pathLst>
                <a:path w="7799" h="9132" extrusionOk="0">
                  <a:moveTo>
                    <a:pt x="2024" y="1"/>
                  </a:moveTo>
                  <a:lnTo>
                    <a:pt x="2024" y="1"/>
                  </a:lnTo>
                  <a:lnTo>
                    <a:pt x="1901" y="25"/>
                  </a:lnTo>
                  <a:lnTo>
                    <a:pt x="1728" y="50"/>
                  </a:lnTo>
                  <a:lnTo>
                    <a:pt x="1555" y="149"/>
                  </a:lnTo>
                  <a:lnTo>
                    <a:pt x="1358" y="247"/>
                  </a:lnTo>
                  <a:lnTo>
                    <a:pt x="1160" y="395"/>
                  </a:lnTo>
                  <a:lnTo>
                    <a:pt x="963" y="568"/>
                  </a:lnTo>
                  <a:lnTo>
                    <a:pt x="765" y="766"/>
                  </a:lnTo>
                  <a:lnTo>
                    <a:pt x="593" y="1012"/>
                  </a:lnTo>
                  <a:lnTo>
                    <a:pt x="420" y="1259"/>
                  </a:lnTo>
                  <a:lnTo>
                    <a:pt x="272" y="1555"/>
                  </a:lnTo>
                  <a:lnTo>
                    <a:pt x="173" y="1876"/>
                  </a:lnTo>
                  <a:lnTo>
                    <a:pt x="74" y="2222"/>
                  </a:lnTo>
                  <a:lnTo>
                    <a:pt x="25" y="2592"/>
                  </a:lnTo>
                  <a:lnTo>
                    <a:pt x="0" y="2987"/>
                  </a:lnTo>
                  <a:lnTo>
                    <a:pt x="25" y="3406"/>
                  </a:lnTo>
                  <a:lnTo>
                    <a:pt x="124" y="3875"/>
                  </a:lnTo>
                  <a:lnTo>
                    <a:pt x="124" y="3875"/>
                  </a:lnTo>
                  <a:lnTo>
                    <a:pt x="247" y="4319"/>
                  </a:lnTo>
                  <a:lnTo>
                    <a:pt x="420" y="4788"/>
                  </a:lnTo>
                  <a:lnTo>
                    <a:pt x="642" y="5257"/>
                  </a:lnTo>
                  <a:lnTo>
                    <a:pt x="889" y="5726"/>
                  </a:lnTo>
                  <a:lnTo>
                    <a:pt x="1160" y="6170"/>
                  </a:lnTo>
                  <a:lnTo>
                    <a:pt x="1456" y="6615"/>
                  </a:lnTo>
                  <a:lnTo>
                    <a:pt x="1728" y="7009"/>
                  </a:lnTo>
                  <a:lnTo>
                    <a:pt x="2024" y="7404"/>
                  </a:lnTo>
                  <a:lnTo>
                    <a:pt x="2592" y="8120"/>
                  </a:lnTo>
                  <a:lnTo>
                    <a:pt x="3060" y="8663"/>
                  </a:lnTo>
                  <a:lnTo>
                    <a:pt x="3505" y="9132"/>
                  </a:lnTo>
                  <a:lnTo>
                    <a:pt x="7799" y="4097"/>
                  </a:lnTo>
                  <a:lnTo>
                    <a:pt x="7799" y="4097"/>
                  </a:lnTo>
                  <a:lnTo>
                    <a:pt x="7157" y="3480"/>
                  </a:lnTo>
                  <a:lnTo>
                    <a:pt x="6442" y="2839"/>
                  </a:lnTo>
                  <a:lnTo>
                    <a:pt x="5578" y="2098"/>
                  </a:lnTo>
                  <a:lnTo>
                    <a:pt x="5109" y="1728"/>
                  </a:lnTo>
                  <a:lnTo>
                    <a:pt x="4640" y="1358"/>
                  </a:lnTo>
                  <a:lnTo>
                    <a:pt x="4146" y="1012"/>
                  </a:lnTo>
                  <a:lnTo>
                    <a:pt x="3677" y="692"/>
                  </a:lnTo>
                  <a:lnTo>
                    <a:pt x="3209" y="420"/>
                  </a:lnTo>
                  <a:lnTo>
                    <a:pt x="2789" y="223"/>
                  </a:lnTo>
                  <a:lnTo>
                    <a:pt x="2394" y="75"/>
                  </a:lnTo>
                  <a:lnTo>
                    <a:pt x="2197" y="25"/>
                  </a:lnTo>
                  <a:lnTo>
                    <a:pt x="2024" y="1"/>
                  </a:lnTo>
                  <a:lnTo>
                    <a:pt x="202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6" name="Google Shape;2646;p30"/>
            <p:cNvSpPr/>
            <p:nvPr/>
          </p:nvSpPr>
          <p:spPr>
            <a:xfrm>
              <a:off x="1500037" y="2855562"/>
              <a:ext cx="328312" cy="388094"/>
            </a:xfrm>
            <a:custGeom>
              <a:avLst/>
              <a:gdLst/>
              <a:ahLst/>
              <a:cxnLst/>
              <a:rect l="l" t="t" r="r" b="b"/>
              <a:pathLst>
                <a:path w="10440" h="12341" extrusionOk="0">
                  <a:moveTo>
                    <a:pt x="25" y="4196"/>
                  </a:moveTo>
                  <a:lnTo>
                    <a:pt x="25" y="4196"/>
                  </a:lnTo>
                  <a:lnTo>
                    <a:pt x="75" y="4591"/>
                  </a:lnTo>
                  <a:lnTo>
                    <a:pt x="173" y="4961"/>
                  </a:lnTo>
                  <a:lnTo>
                    <a:pt x="272" y="5307"/>
                  </a:lnTo>
                  <a:lnTo>
                    <a:pt x="420" y="5652"/>
                  </a:lnTo>
                  <a:lnTo>
                    <a:pt x="568" y="5973"/>
                  </a:lnTo>
                  <a:lnTo>
                    <a:pt x="741" y="6294"/>
                  </a:lnTo>
                  <a:lnTo>
                    <a:pt x="963" y="6590"/>
                  </a:lnTo>
                  <a:lnTo>
                    <a:pt x="1210" y="6886"/>
                  </a:lnTo>
                  <a:lnTo>
                    <a:pt x="1481" y="7183"/>
                  </a:lnTo>
                  <a:lnTo>
                    <a:pt x="1778" y="7454"/>
                  </a:lnTo>
                  <a:lnTo>
                    <a:pt x="2123" y="7725"/>
                  </a:lnTo>
                  <a:lnTo>
                    <a:pt x="2518" y="7997"/>
                  </a:lnTo>
                  <a:lnTo>
                    <a:pt x="2938" y="8268"/>
                  </a:lnTo>
                  <a:lnTo>
                    <a:pt x="3406" y="8540"/>
                  </a:lnTo>
                  <a:lnTo>
                    <a:pt x="3925" y="8811"/>
                  </a:lnTo>
                  <a:lnTo>
                    <a:pt x="4468" y="9083"/>
                  </a:lnTo>
                  <a:lnTo>
                    <a:pt x="4468" y="9083"/>
                  </a:lnTo>
                  <a:lnTo>
                    <a:pt x="5628" y="9650"/>
                  </a:lnTo>
                  <a:lnTo>
                    <a:pt x="6319" y="9996"/>
                  </a:lnTo>
                  <a:lnTo>
                    <a:pt x="6319" y="9996"/>
                  </a:lnTo>
                  <a:lnTo>
                    <a:pt x="6368" y="10341"/>
                  </a:lnTo>
                  <a:lnTo>
                    <a:pt x="6417" y="10662"/>
                  </a:lnTo>
                  <a:lnTo>
                    <a:pt x="6516" y="11057"/>
                  </a:lnTo>
                  <a:lnTo>
                    <a:pt x="6615" y="11427"/>
                  </a:lnTo>
                  <a:lnTo>
                    <a:pt x="6689" y="11600"/>
                  </a:lnTo>
                  <a:lnTo>
                    <a:pt x="6738" y="11748"/>
                  </a:lnTo>
                  <a:lnTo>
                    <a:pt x="6812" y="11847"/>
                  </a:lnTo>
                  <a:lnTo>
                    <a:pt x="6886" y="11921"/>
                  </a:lnTo>
                  <a:lnTo>
                    <a:pt x="6985" y="11946"/>
                  </a:lnTo>
                  <a:lnTo>
                    <a:pt x="7059" y="11921"/>
                  </a:lnTo>
                  <a:lnTo>
                    <a:pt x="7059" y="11921"/>
                  </a:lnTo>
                  <a:lnTo>
                    <a:pt x="7108" y="11872"/>
                  </a:lnTo>
                  <a:lnTo>
                    <a:pt x="7133" y="11798"/>
                  </a:lnTo>
                  <a:lnTo>
                    <a:pt x="7158" y="11575"/>
                  </a:lnTo>
                  <a:lnTo>
                    <a:pt x="7158" y="11304"/>
                  </a:lnTo>
                  <a:lnTo>
                    <a:pt x="7133" y="11008"/>
                  </a:lnTo>
                  <a:lnTo>
                    <a:pt x="7059" y="10416"/>
                  </a:lnTo>
                  <a:lnTo>
                    <a:pt x="7059" y="10218"/>
                  </a:lnTo>
                  <a:lnTo>
                    <a:pt x="7059" y="10169"/>
                  </a:lnTo>
                  <a:lnTo>
                    <a:pt x="7084" y="10119"/>
                  </a:lnTo>
                  <a:lnTo>
                    <a:pt x="7084" y="10119"/>
                  </a:lnTo>
                  <a:lnTo>
                    <a:pt x="7108" y="10144"/>
                  </a:lnTo>
                  <a:lnTo>
                    <a:pt x="7133" y="10193"/>
                  </a:lnTo>
                  <a:lnTo>
                    <a:pt x="7256" y="10465"/>
                  </a:lnTo>
                  <a:lnTo>
                    <a:pt x="7528" y="11230"/>
                  </a:lnTo>
                  <a:lnTo>
                    <a:pt x="7676" y="11674"/>
                  </a:lnTo>
                  <a:lnTo>
                    <a:pt x="7849" y="12020"/>
                  </a:lnTo>
                  <a:lnTo>
                    <a:pt x="7923" y="12168"/>
                  </a:lnTo>
                  <a:lnTo>
                    <a:pt x="7997" y="12266"/>
                  </a:lnTo>
                  <a:lnTo>
                    <a:pt x="8095" y="12340"/>
                  </a:lnTo>
                  <a:lnTo>
                    <a:pt x="8170" y="12340"/>
                  </a:lnTo>
                  <a:lnTo>
                    <a:pt x="8170" y="12340"/>
                  </a:lnTo>
                  <a:lnTo>
                    <a:pt x="8219" y="12291"/>
                  </a:lnTo>
                  <a:lnTo>
                    <a:pt x="8268" y="12217"/>
                  </a:lnTo>
                  <a:lnTo>
                    <a:pt x="8268" y="12094"/>
                  </a:lnTo>
                  <a:lnTo>
                    <a:pt x="8268" y="11921"/>
                  </a:lnTo>
                  <a:lnTo>
                    <a:pt x="8219" y="11526"/>
                  </a:lnTo>
                  <a:lnTo>
                    <a:pt x="8120" y="11082"/>
                  </a:lnTo>
                  <a:lnTo>
                    <a:pt x="7923" y="10267"/>
                  </a:lnTo>
                  <a:lnTo>
                    <a:pt x="7898" y="9971"/>
                  </a:lnTo>
                  <a:lnTo>
                    <a:pt x="7898" y="9897"/>
                  </a:lnTo>
                  <a:lnTo>
                    <a:pt x="7923" y="9848"/>
                  </a:lnTo>
                  <a:lnTo>
                    <a:pt x="7923" y="9848"/>
                  </a:lnTo>
                  <a:lnTo>
                    <a:pt x="7972" y="9848"/>
                  </a:lnTo>
                  <a:lnTo>
                    <a:pt x="8021" y="9922"/>
                  </a:lnTo>
                  <a:lnTo>
                    <a:pt x="8170" y="10169"/>
                  </a:lnTo>
                  <a:lnTo>
                    <a:pt x="8564" y="10983"/>
                  </a:lnTo>
                  <a:lnTo>
                    <a:pt x="8762" y="11403"/>
                  </a:lnTo>
                  <a:lnTo>
                    <a:pt x="8984" y="11798"/>
                  </a:lnTo>
                  <a:lnTo>
                    <a:pt x="9083" y="11946"/>
                  </a:lnTo>
                  <a:lnTo>
                    <a:pt x="9157" y="12044"/>
                  </a:lnTo>
                  <a:lnTo>
                    <a:pt x="9255" y="12118"/>
                  </a:lnTo>
                  <a:lnTo>
                    <a:pt x="9329" y="12143"/>
                  </a:lnTo>
                  <a:lnTo>
                    <a:pt x="9329" y="12143"/>
                  </a:lnTo>
                  <a:lnTo>
                    <a:pt x="9403" y="12118"/>
                  </a:lnTo>
                  <a:lnTo>
                    <a:pt x="9428" y="12044"/>
                  </a:lnTo>
                  <a:lnTo>
                    <a:pt x="9428" y="11921"/>
                  </a:lnTo>
                  <a:lnTo>
                    <a:pt x="9428" y="11798"/>
                  </a:lnTo>
                  <a:lnTo>
                    <a:pt x="9329" y="11452"/>
                  </a:lnTo>
                  <a:lnTo>
                    <a:pt x="9206" y="11032"/>
                  </a:lnTo>
                  <a:lnTo>
                    <a:pt x="8959" y="10267"/>
                  </a:lnTo>
                  <a:lnTo>
                    <a:pt x="8885" y="9971"/>
                  </a:lnTo>
                  <a:lnTo>
                    <a:pt x="8885" y="9873"/>
                  </a:lnTo>
                  <a:lnTo>
                    <a:pt x="8910" y="9823"/>
                  </a:lnTo>
                  <a:lnTo>
                    <a:pt x="8910" y="9823"/>
                  </a:lnTo>
                  <a:lnTo>
                    <a:pt x="8935" y="9823"/>
                  </a:lnTo>
                  <a:lnTo>
                    <a:pt x="8984" y="9873"/>
                  </a:lnTo>
                  <a:lnTo>
                    <a:pt x="9157" y="10119"/>
                  </a:lnTo>
                  <a:lnTo>
                    <a:pt x="9576" y="10884"/>
                  </a:lnTo>
                  <a:lnTo>
                    <a:pt x="9823" y="11279"/>
                  </a:lnTo>
                  <a:lnTo>
                    <a:pt x="9946" y="11452"/>
                  </a:lnTo>
                  <a:lnTo>
                    <a:pt x="10045" y="11575"/>
                  </a:lnTo>
                  <a:lnTo>
                    <a:pt x="10169" y="11674"/>
                  </a:lnTo>
                  <a:lnTo>
                    <a:pt x="10267" y="11724"/>
                  </a:lnTo>
                  <a:lnTo>
                    <a:pt x="10292" y="11724"/>
                  </a:lnTo>
                  <a:lnTo>
                    <a:pt x="10341" y="11724"/>
                  </a:lnTo>
                  <a:lnTo>
                    <a:pt x="10366" y="11699"/>
                  </a:lnTo>
                  <a:lnTo>
                    <a:pt x="10415" y="11649"/>
                  </a:lnTo>
                  <a:lnTo>
                    <a:pt x="10415" y="11649"/>
                  </a:lnTo>
                  <a:lnTo>
                    <a:pt x="10440" y="11526"/>
                  </a:lnTo>
                  <a:lnTo>
                    <a:pt x="10440" y="11353"/>
                  </a:lnTo>
                  <a:lnTo>
                    <a:pt x="10415" y="11156"/>
                  </a:lnTo>
                  <a:lnTo>
                    <a:pt x="10366" y="10909"/>
                  </a:lnTo>
                  <a:lnTo>
                    <a:pt x="10193" y="10341"/>
                  </a:lnTo>
                  <a:lnTo>
                    <a:pt x="9946" y="9724"/>
                  </a:lnTo>
                  <a:lnTo>
                    <a:pt x="9626" y="9108"/>
                  </a:lnTo>
                  <a:lnTo>
                    <a:pt x="9453" y="8811"/>
                  </a:lnTo>
                  <a:lnTo>
                    <a:pt x="9280" y="8540"/>
                  </a:lnTo>
                  <a:lnTo>
                    <a:pt x="9107" y="8293"/>
                  </a:lnTo>
                  <a:lnTo>
                    <a:pt x="8910" y="8071"/>
                  </a:lnTo>
                  <a:lnTo>
                    <a:pt x="8737" y="7874"/>
                  </a:lnTo>
                  <a:lnTo>
                    <a:pt x="8540" y="7750"/>
                  </a:lnTo>
                  <a:lnTo>
                    <a:pt x="8540" y="7750"/>
                  </a:lnTo>
                  <a:lnTo>
                    <a:pt x="8170" y="7528"/>
                  </a:lnTo>
                  <a:lnTo>
                    <a:pt x="7799" y="7355"/>
                  </a:lnTo>
                  <a:lnTo>
                    <a:pt x="7429" y="7183"/>
                  </a:lnTo>
                  <a:lnTo>
                    <a:pt x="7059" y="7059"/>
                  </a:lnTo>
                  <a:lnTo>
                    <a:pt x="6516" y="6886"/>
                  </a:lnTo>
                  <a:lnTo>
                    <a:pt x="6294" y="6837"/>
                  </a:lnTo>
                  <a:lnTo>
                    <a:pt x="4887" y="5356"/>
                  </a:lnTo>
                  <a:lnTo>
                    <a:pt x="6096" y="4147"/>
                  </a:lnTo>
                  <a:lnTo>
                    <a:pt x="2567" y="1"/>
                  </a:lnTo>
                  <a:lnTo>
                    <a:pt x="2567" y="1"/>
                  </a:lnTo>
                  <a:lnTo>
                    <a:pt x="2444" y="100"/>
                  </a:lnTo>
                  <a:lnTo>
                    <a:pt x="2123" y="396"/>
                  </a:lnTo>
                  <a:lnTo>
                    <a:pt x="1679" y="840"/>
                  </a:lnTo>
                  <a:lnTo>
                    <a:pt x="1185" y="1408"/>
                  </a:lnTo>
                  <a:lnTo>
                    <a:pt x="1185" y="1408"/>
                  </a:lnTo>
                  <a:lnTo>
                    <a:pt x="939" y="1728"/>
                  </a:lnTo>
                  <a:lnTo>
                    <a:pt x="692" y="2074"/>
                  </a:lnTo>
                  <a:lnTo>
                    <a:pt x="494" y="2419"/>
                  </a:lnTo>
                  <a:lnTo>
                    <a:pt x="297" y="2765"/>
                  </a:lnTo>
                  <a:lnTo>
                    <a:pt x="149" y="3135"/>
                  </a:lnTo>
                  <a:lnTo>
                    <a:pt x="50" y="3481"/>
                  </a:lnTo>
                  <a:lnTo>
                    <a:pt x="25" y="3678"/>
                  </a:lnTo>
                  <a:lnTo>
                    <a:pt x="1" y="3851"/>
                  </a:lnTo>
                  <a:lnTo>
                    <a:pt x="1" y="4024"/>
                  </a:lnTo>
                  <a:lnTo>
                    <a:pt x="25" y="4196"/>
                  </a:lnTo>
                  <a:lnTo>
                    <a:pt x="25" y="41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7" name="Google Shape;2647;p30"/>
            <p:cNvSpPr/>
            <p:nvPr/>
          </p:nvSpPr>
          <p:spPr>
            <a:xfrm>
              <a:off x="1537301" y="2855562"/>
              <a:ext cx="154470" cy="168464"/>
            </a:xfrm>
            <a:custGeom>
              <a:avLst/>
              <a:gdLst/>
              <a:ahLst/>
              <a:cxnLst/>
              <a:rect l="l" t="t" r="r" b="b"/>
              <a:pathLst>
                <a:path w="4912" h="5357" extrusionOk="0">
                  <a:moveTo>
                    <a:pt x="0" y="1408"/>
                  </a:moveTo>
                  <a:lnTo>
                    <a:pt x="3702" y="5356"/>
                  </a:lnTo>
                  <a:lnTo>
                    <a:pt x="4911" y="4147"/>
                  </a:lnTo>
                  <a:lnTo>
                    <a:pt x="1382" y="1"/>
                  </a:lnTo>
                  <a:lnTo>
                    <a:pt x="1382" y="1"/>
                  </a:lnTo>
                  <a:lnTo>
                    <a:pt x="1259" y="100"/>
                  </a:lnTo>
                  <a:lnTo>
                    <a:pt x="938" y="396"/>
                  </a:lnTo>
                  <a:lnTo>
                    <a:pt x="494" y="840"/>
                  </a:lnTo>
                  <a:lnTo>
                    <a:pt x="0" y="1408"/>
                  </a:lnTo>
                  <a:lnTo>
                    <a:pt x="0" y="1408"/>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8" name="Google Shape;2648;p30"/>
            <p:cNvSpPr/>
            <p:nvPr/>
          </p:nvSpPr>
          <p:spPr>
            <a:xfrm>
              <a:off x="1546609" y="2733738"/>
              <a:ext cx="245291" cy="287179"/>
            </a:xfrm>
            <a:custGeom>
              <a:avLst/>
              <a:gdLst/>
              <a:ahLst/>
              <a:cxnLst/>
              <a:rect l="l" t="t" r="r" b="b"/>
              <a:pathLst>
                <a:path w="7800" h="9132" extrusionOk="0">
                  <a:moveTo>
                    <a:pt x="5775" y="0"/>
                  </a:moveTo>
                  <a:lnTo>
                    <a:pt x="5775" y="0"/>
                  </a:lnTo>
                  <a:lnTo>
                    <a:pt x="5923" y="0"/>
                  </a:lnTo>
                  <a:lnTo>
                    <a:pt x="6072" y="50"/>
                  </a:lnTo>
                  <a:lnTo>
                    <a:pt x="6269" y="124"/>
                  </a:lnTo>
                  <a:lnTo>
                    <a:pt x="6442" y="247"/>
                  </a:lnTo>
                  <a:lnTo>
                    <a:pt x="6639" y="371"/>
                  </a:lnTo>
                  <a:lnTo>
                    <a:pt x="6837" y="543"/>
                  </a:lnTo>
                  <a:lnTo>
                    <a:pt x="7034" y="765"/>
                  </a:lnTo>
                  <a:lnTo>
                    <a:pt x="7207" y="987"/>
                  </a:lnTo>
                  <a:lnTo>
                    <a:pt x="7380" y="1259"/>
                  </a:lnTo>
                  <a:lnTo>
                    <a:pt x="7528" y="1555"/>
                  </a:lnTo>
                  <a:lnTo>
                    <a:pt x="7651" y="1876"/>
                  </a:lnTo>
                  <a:lnTo>
                    <a:pt x="7725" y="2221"/>
                  </a:lnTo>
                  <a:lnTo>
                    <a:pt x="7799" y="2592"/>
                  </a:lnTo>
                  <a:lnTo>
                    <a:pt x="7799" y="2986"/>
                  </a:lnTo>
                  <a:lnTo>
                    <a:pt x="7774" y="3406"/>
                  </a:lnTo>
                  <a:lnTo>
                    <a:pt x="7700" y="3850"/>
                  </a:lnTo>
                  <a:lnTo>
                    <a:pt x="7700" y="3850"/>
                  </a:lnTo>
                  <a:lnTo>
                    <a:pt x="7552" y="4319"/>
                  </a:lnTo>
                  <a:lnTo>
                    <a:pt x="7380" y="4788"/>
                  </a:lnTo>
                  <a:lnTo>
                    <a:pt x="7157" y="5257"/>
                  </a:lnTo>
                  <a:lnTo>
                    <a:pt x="6911" y="5701"/>
                  </a:lnTo>
                  <a:lnTo>
                    <a:pt x="6639" y="6170"/>
                  </a:lnTo>
                  <a:lnTo>
                    <a:pt x="6368" y="6590"/>
                  </a:lnTo>
                  <a:lnTo>
                    <a:pt x="6072" y="7009"/>
                  </a:lnTo>
                  <a:lnTo>
                    <a:pt x="5775" y="7404"/>
                  </a:lnTo>
                  <a:lnTo>
                    <a:pt x="5232" y="8095"/>
                  </a:lnTo>
                  <a:lnTo>
                    <a:pt x="4739" y="8638"/>
                  </a:lnTo>
                  <a:lnTo>
                    <a:pt x="4295" y="9132"/>
                  </a:lnTo>
                  <a:lnTo>
                    <a:pt x="0" y="4097"/>
                  </a:lnTo>
                  <a:lnTo>
                    <a:pt x="0" y="4097"/>
                  </a:lnTo>
                  <a:lnTo>
                    <a:pt x="667" y="3455"/>
                  </a:lnTo>
                  <a:lnTo>
                    <a:pt x="1358" y="2814"/>
                  </a:lnTo>
                  <a:lnTo>
                    <a:pt x="2222" y="2098"/>
                  </a:lnTo>
                  <a:lnTo>
                    <a:pt x="2691" y="1703"/>
                  </a:lnTo>
                  <a:lnTo>
                    <a:pt x="3184" y="1333"/>
                  </a:lnTo>
                  <a:lnTo>
                    <a:pt x="3653" y="987"/>
                  </a:lnTo>
                  <a:lnTo>
                    <a:pt x="4122" y="691"/>
                  </a:lnTo>
                  <a:lnTo>
                    <a:pt x="4591" y="420"/>
                  </a:lnTo>
                  <a:lnTo>
                    <a:pt x="5010" y="198"/>
                  </a:lnTo>
                  <a:lnTo>
                    <a:pt x="5430" y="74"/>
                  </a:lnTo>
                  <a:lnTo>
                    <a:pt x="5603" y="25"/>
                  </a:lnTo>
                  <a:lnTo>
                    <a:pt x="5775" y="0"/>
                  </a:lnTo>
                  <a:lnTo>
                    <a:pt x="577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49" name="Google Shape;2649;p30"/>
            <p:cNvSpPr/>
            <p:nvPr/>
          </p:nvSpPr>
          <p:spPr>
            <a:xfrm>
              <a:off x="1562143" y="2070187"/>
              <a:ext cx="632535" cy="583666"/>
            </a:xfrm>
            <a:custGeom>
              <a:avLst/>
              <a:gdLst/>
              <a:ahLst/>
              <a:cxnLst/>
              <a:rect l="l" t="t" r="r" b="b"/>
              <a:pathLst>
                <a:path w="20114" h="18560"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close/>
                </a:path>
              </a:pathLst>
            </a:custGeom>
            <a:solidFill>
              <a:srgbClr val="3C28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0" name="Google Shape;2650;p30"/>
            <p:cNvSpPr/>
            <p:nvPr/>
          </p:nvSpPr>
          <p:spPr>
            <a:xfrm>
              <a:off x="1562143" y="2070187"/>
              <a:ext cx="632535" cy="583666"/>
            </a:xfrm>
            <a:custGeom>
              <a:avLst/>
              <a:gdLst/>
              <a:ahLst/>
              <a:cxnLst/>
              <a:rect l="l" t="t" r="r" b="b"/>
              <a:pathLst>
                <a:path w="20114" h="18560" fill="none" extrusionOk="0">
                  <a:moveTo>
                    <a:pt x="18238" y="2987"/>
                  </a:moveTo>
                  <a:lnTo>
                    <a:pt x="18238" y="2987"/>
                  </a:lnTo>
                  <a:lnTo>
                    <a:pt x="17917" y="2666"/>
                  </a:lnTo>
                  <a:lnTo>
                    <a:pt x="17572" y="2370"/>
                  </a:lnTo>
                  <a:lnTo>
                    <a:pt x="17226" y="2098"/>
                  </a:lnTo>
                  <a:lnTo>
                    <a:pt x="16856" y="1827"/>
                  </a:lnTo>
                  <a:lnTo>
                    <a:pt x="16486" y="1580"/>
                  </a:lnTo>
                  <a:lnTo>
                    <a:pt x="16091" y="1358"/>
                  </a:lnTo>
                  <a:lnTo>
                    <a:pt x="15696" y="1161"/>
                  </a:lnTo>
                  <a:lnTo>
                    <a:pt x="15276" y="963"/>
                  </a:lnTo>
                  <a:lnTo>
                    <a:pt x="14857" y="790"/>
                  </a:lnTo>
                  <a:lnTo>
                    <a:pt x="14413" y="642"/>
                  </a:lnTo>
                  <a:lnTo>
                    <a:pt x="13993" y="494"/>
                  </a:lnTo>
                  <a:lnTo>
                    <a:pt x="13524" y="371"/>
                  </a:lnTo>
                  <a:lnTo>
                    <a:pt x="13080" y="272"/>
                  </a:lnTo>
                  <a:lnTo>
                    <a:pt x="12636" y="198"/>
                  </a:lnTo>
                  <a:lnTo>
                    <a:pt x="12167" y="124"/>
                  </a:lnTo>
                  <a:lnTo>
                    <a:pt x="11698" y="75"/>
                  </a:lnTo>
                  <a:lnTo>
                    <a:pt x="11229" y="25"/>
                  </a:lnTo>
                  <a:lnTo>
                    <a:pt x="10760" y="1"/>
                  </a:lnTo>
                  <a:lnTo>
                    <a:pt x="10291" y="1"/>
                  </a:lnTo>
                  <a:lnTo>
                    <a:pt x="9822" y="1"/>
                  </a:lnTo>
                  <a:lnTo>
                    <a:pt x="8885" y="75"/>
                  </a:lnTo>
                  <a:lnTo>
                    <a:pt x="7947" y="198"/>
                  </a:lnTo>
                  <a:lnTo>
                    <a:pt x="7058" y="371"/>
                  </a:lnTo>
                  <a:lnTo>
                    <a:pt x="6170" y="593"/>
                  </a:lnTo>
                  <a:lnTo>
                    <a:pt x="5331" y="864"/>
                  </a:lnTo>
                  <a:lnTo>
                    <a:pt x="4911" y="1013"/>
                  </a:lnTo>
                  <a:lnTo>
                    <a:pt x="4516" y="1185"/>
                  </a:lnTo>
                  <a:lnTo>
                    <a:pt x="4516" y="1185"/>
                  </a:lnTo>
                  <a:lnTo>
                    <a:pt x="3973" y="1457"/>
                  </a:lnTo>
                  <a:lnTo>
                    <a:pt x="3455" y="1753"/>
                  </a:lnTo>
                  <a:lnTo>
                    <a:pt x="3455" y="1753"/>
                  </a:lnTo>
                  <a:lnTo>
                    <a:pt x="3677" y="1383"/>
                  </a:lnTo>
                  <a:lnTo>
                    <a:pt x="3751" y="1185"/>
                  </a:lnTo>
                  <a:lnTo>
                    <a:pt x="3825" y="963"/>
                  </a:lnTo>
                  <a:lnTo>
                    <a:pt x="3899" y="766"/>
                  </a:lnTo>
                  <a:lnTo>
                    <a:pt x="3924" y="519"/>
                  </a:lnTo>
                  <a:lnTo>
                    <a:pt x="3949" y="297"/>
                  </a:lnTo>
                  <a:lnTo>
                    <a:pt x="3924" y="75"/>
                  </a:lnTo>
                  <a:lnTo>
                    <a:pt x="3924" y="75"/>
                  </a:lnTo>
                  <a:lnTo>
                    <a:pt x="3751" y="173"/>
                  </a:lnTo>
                  <a:lnTo>
                    <a:pt x="3579" y="272"/>
                  </a:lnTo>
                  <a:lnTo>
                    <a:pt x="3430" y="371"/>
                  </a:lnTo>
                  <a:lnTo>
                    <a:pt x="3307" y="494"/>
                  </a:lnTo>
                  <a:lnTo>
                    <a:pt x="3184" y="618"/>
                  </a:lnTo>
                  <a:lnTo>
                    <a:pt x="3110" y="766"/>
                  </a:lnTo>
                  <a:lnTo>
                    <a:pt x="2962" y="1013"/>
                  </a:lnTo>
                  <a:lnTo>
                    <a:pt x="2863" y="1284"/>
                  </a:lnTo>
                  <a:lnTo>
                    <a:pt x="2813" y="1556"/>
                  </a:lnTo>
                  <a:lnTo>
                    <a:pt x="2789" y="1802"/>
                  </a:lnTo>
                  <a:lnTo>
                    <a:pt x="2789" y="2024"/>
                  </a:lnTo>
                  <a:lnTo>
                    <a:pt x="2789" y="2024"/>
                  </a:lnTo>
                  <a:lnTo>
                    <a:pt x="2567" y="1975"/>
                  </a:lnTo>
                  <a:lnTo>
                    <a:pt x="2345" y="1926"/>
                  </a:lnTo>
                  <a:lnTo>
                    <a:pt x="2073" y="1926"/>
                  </a:lnTo>
                  <a:lnTo>
                    <a:pt x="1802" y="1950"/>
                  </a:lnTo>
                  <a:lnTo>
                    <a:pt x="1530" y="2024"/>
                  </a:lnTo>
                  <a:lnTo>
                    <a:pt x="1259" y="2172"/>
                  </a:lnTo>
                  <a:lnTo>
                    <a:pt x="1111" y="2247"/>
                  </a:lnTo>
                  <a:lnTo>
                    <a:pt x="987" y="2370"/>
                  </a:lnTo>
                  <a:lnTo>
                    <a:pt x="839" y="2493"/>
                  </a:lnTo>
                  <a:lnTo>
                    <a:pt x="716" y="2617"/>
                  </a:lnTo>
                  <a:lnTo>
                    <a:pt x="716" y="2617"/>
                  </a:lnTo>
                  <a:lnTo>
                    <a:pt x="913" y="2691"/>
                  </a:lnTo>
                  <a:lnTo>
                    <a:pt x="1086" y="2740"/>
                  </a:lnTo>
                  <a:lnTo>
                    <a:pt x="1283" y="2765"/>
                  </a:lnTo>
                  <a:lnTo>
                    <a:pt x="1481" y="2789"/>
                  </a:lnTo>
                  <a:lnTo>
                    <a:pt x="1876" y="2765"/>
                  </a:lnTo>
                  <a:lnTo>
                    <a:pt x="2246" y="2691"/>
                  </a:lnTo>
                  <a:lnTo>
                    <a:pt x="2246" y="2691"/>
                  </a:lnTo>
                  <a:lnTo>
                    <a:pt x="1925" y="3036"/>
                  </a:lnTo>
                  <a:lnTo>
                    <a:pt x="1604" y="3406"/>
                  </a:lnTo>
                  <a:lnTo>
                    <a:pt x="1333" y="3777"/>
                  </a:lnTo>
                  <a:lnTo>
                    <a:pt x="1061" y="4196"/>
                  </a:lnTo>
                  <a:lnTo>
                    <a:pt x="839" y="4616"/>
                  </a:lnTo>
                  <a:lnTo>
                    <a:pt x="642" y="5060"/>
                  </a:lnTo>
                  <a:lnTo>
                    <a:pt x="469" y="5529"/>
                  </a:lnTo>
                  <a:lnTo>
                    <a:pt x="321" y="6022"/>
                  </a:lnTo>
                  <a:lnTo>
                    <a:pt x="321" y="6022"/>
                  </a:lnTo>
                  <a:lnTo>
                    <a:pt x="197" y="6467"/>
                  </a:lnTo>
                  <a:lnTo>
                    <a:pt x="123" y="6911"/>
                  </a:lnTo>
                  <a:lnTo>
                    <a:pt x="49" y="7380"/>
                  </a:lnTo>
                  <a:lnTo>
                    <a:pt x="0" y="7824"/>
                  </a:lnTo>
                  <a:lnTo>
                    <a:pt x="0" y="8268"/>
                  </a:lnTo>
                  <a:lnTo>
                    <a:pt x="0" y="8712"/>
                  </a:lnTo>
                  <a:lnTo>
                    <a:pt x="0" y="9157"/>
                  </a:lnTo>
                  <a:lnTo>
                    <a:pt x="49" y="9601"/>
                  </a:lnTo>
                  <a:lnTo>
                    <a:pt x="99" y="10045"/>
                  </a:lnTo>
                  <a:lnTo>
                    <a:pt x="173" y="10465"/>
                  </a:lnTo>
                  <a:lnTo>
                    <a:pt x="272" y="10909"/>
                  </a:lnTo>
                  <a:lnTo>
                    <a:pt x="395" y="11328"/>
                  </a:lnTo>
                  <a:lnTo>
                    <a:pt x="518" y="11748"/>
                  </a:lnTo>
                  <a:lnTo>
                    <a:pt x="666" y="12168"/>
                  </a:lnTo>
                  <a:lnTo>
                    <a:pt x="839" y="12587"/>
                  </a:lnTo>
                  <a:lnTo>
                    <a:pt x="1037" y="12982"/>
                  </a:lnTo>
                  <a:lnTo>
                    <a:pt x="1234" y="13377"/>
                  </a:lnTo>
                  <a:lnTo>
                    <a:pt x="1456" y="13747"/>
                  </a:lnTo>
                  <a:lnTo>
                    <a:pt x="1678" y="14117"/>
                  </a:lnTo>
                  <a:lnTo>
                    <a:pt x="1925" y="14487"/>
                  </a:lnTo>
                  <a:lnTo>
                    <a:pt x="2197" y="14833"/>
                  </a:lnTo>
                  <a:lnTo>
                    <a:pt x="2493" y="15178"/>
                  </a:lnTo>
                  <a:lnTo>
                    <a:pt x="2789" y="15499"/>
                  </a:lnTo>
                  <a:lnTo>
                    <a:pt x="3085" y="15820"/>
                  </a:lnTo>
                  <a:lnTo>
                    <a:pt x="3406" y="16141"/>
                  </a:lnTo>
                  <a:lnTo>
                    <a:pt x="3751" y="16412"/>
                  </a:lnTo>
                  <a:lnTo>
                    <a:pt x="4121" y="16684"/>
                  </a:lnTo>
                  <a:lnTo>
                    <a:pt x="4467" y="16955"/>
                  </a:lnTo>
                  <a:lnTo>
                    <a:pt x="4862" y="17177"/>
                  </a:lnTo>
                  <a:lnTo>
                    <a:pt x="5257" y="17424"/>
                  </a:lnTo>
                  <a:lnTo>
                    <a:pt x="5652" y="17622"/>
                  </a:lnTo>
                  <a:lnTo>
                    <a:pt x="6071" y="17819"/>
                  </a:lnTo>
                  <a:lnTo>
                    <a:pt x="6071" y="17819"/>
                  </a:lnTo>
                  <a:lnTo>
                    <a:pt x="6515" y="17992"/>
                  </a:lnTo>
                  <a:lnTo>
                    <a:pt x="6960" y="18140"/>
                  </a:lnTo>
                  <a:lnTo>
                    <a:pt x="6960" y="18140"/>
                  </a:lnTo>
                  <a:lnTo>
                    <a:pt x="7478" y="18288"/>
                  </a:lnTo>
                  <a:lnTo>
                    <a:pt x="8021" y="18411"/>
                  </a:lnTo>
                  <a:lnTo>
                    <a:pt x="8588" y="18485"/>
                  </a:lnTo>
                  <a:lnTo>
                    <a:pt x="9131" y="18535"/>
                  </a:lnTo>
                  <a:lnTo>
                    <a:pt x="9674" y="18559"/>
                  </a:lnTo>
                  <a:lnTo>
                    <a:pt x="10217" y="18559"/>
                  </a:lnTo>
                  <a:lnTo>
                    <a:pt x="10760" y="18510"/>
                  </a:lnTo>
                  <a:lnTo>
                    <a:pt x="11278" y="18436"/>
                  </a:lnTo>
                  <a:lnTo>
                    <a:pt x="11821" y="18337"/>
                  </a:lnTo>
                  <a:lnTo>
                    <a:pt x="12340" y="18214"/>
                  </a:lnTo>
                  <a:lnTo>
                    <a:pt x="12858" y="18066"/>
                  </a:lnTo>
                  <a:lnTo>
                    <a:pt x="13376" y="17893"/>
                  </a:lnTo>
                  <a:lnTo>
                    <a:pt x="13870" y="17671"/>
                  </a:lnTo>
                  <a:lnTo>
                    <a:pt x="14363" y="17449"/>
                  </a:lnTo>
                  <a:lnTo>
                    <a:pt x="14832" y="17202"/>
                  </a:lnTo>
                  <a:lnTo>
                    <a:pt x="15301" y="16931"/>
                  </a:lnTo>
                  <a:lnTo>
                    <a:pt x="15745" y="16634"/>
                  </a:lnTo>
                  <a:lnTo>
                    <a:pt x="16190" y="16289"/>
                  </a:lnTo>
                  <a:lnTo>
                    <a:pt x="16609" y="15968"/>
                  </a:lnTo>
                  <a:lnTo>
                    <a:pt x="17004" y="15598"/>
                  </a:lnTo>
                  <a:lnTo>
                    <a:pt x="17374" y="15203"/>
                  </a:lnTo>
                  <a:lnTo>
                    <a:pt x="17744" y="14808"/>
                  </a:lnTo>
                  <a:lnTo>
                    <a:pt x="18090" y="14389"/>
                  </a:lnTo>
                  <a:lnTo>
                    <a:pt x="18411" y="13969"/>
                  </a:lnTo>
                  <a:lnTo>
                    <a:pt x="18682" y="13500"/>
                  </a:lnTo>
                  <a:lnTo>
                    <a:pt x="18954" y="13031"/>
                  </a:lnTo>
                  <a:lnTo>
                    <a:pt x="19200" y="12562"/>
                  </a:lnTo>
                  <a:lnTo>
                    <a:pt x="19422" y="12044"/>
                  </a:lnTo>
                  <a:lnTo>
                    <a:pt x="19595" y="11551"/>
                  </a:lnTo>
                  <a:lnTo>
                    <a:pt x="19768" y="11008"/>
                  </a:lnTo>
                  <a:lnTo>
                    <a:pt x="19891" y="10465"/>
                  </a:lnTo>
                  <a:lnTo>
                    <a:pt x="19990" y="9922"/>
                  </a:lnTo>
                  <a:lnTo>
                    <a:pt x="19990" y="9922"/>
                  </a:lnTo>
                  <a:lnTo>
                    <a:pt x="20039" y="9453"/>
                  </a:lnTo>
                  <a:lnTo>
                    <a:pt x="20089" y="8984"/>
                  </a:lnTo>
                  <a:lnTo>
                    <a:pt x="20113" y="8515"/>
                  </a:lnTo>
                  <a:lnTo>
                    <a:pt x="20113" y="8046"/>
                  </a:lnTo>
                  <a:lnTo>
                    <a:pt x="20113" y="7577"/>
                  </a:lnTo>
                  <a:lnTo>
                    <a:pt x="20064" y="7133"/>
                  </a:lnTo>
                  <a:lnTo>
                    <a:pt x="20015" y="6689"/>
                  </a:lnTo>
                  <a:lnTo>
                    <a:pt x="19916" y="6245"/>
                  </a:lnTo>
                  <a:lnTo>
                    <a:pt x="19817" y="5800"/>
                  </a:lnTo>
                  <a:lnTo>
                    <a:pt x="19669" y="5381"/>
                  </a:lnTo>
                  <a:lnTo>
                    <a:pt x="19521" y="4937"/>
                  </a:lnTo>
                  <a:lnTo>
                    <a:pt x="19324" y="4542"/>
                  </a:lnTo>
                  <a:lnTo>
                    <a:pt x="19102" y="4122"/>
                  </a:lnTo>
                  <a:lnTo>
                    <a:pt x="18830" y="3752"/>
                  </a:lnTo>
                  <a:lnTo>
                    <a:pt x="18559" y="3357"/>
                  </a:lnTo>
                  <a:lnTo>
                    <a:pt x="18238" y="298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1" name="Google Shape;2651;p30"/>
            <p:cNvSpPr/>
            <p:nvPr/>
          </p:nvSpPr>
          <p:spPr>
            <a:xfrm>
              <a:off x="2113148" y="2410878"/>
              <a:ext cx="154470" cy="197176"/>
            </a:xfrm>
            <a:custGeom>
              <a:avLst/>
              <a:gdLst/>
              <a:ahLst/>
              <a:cxnLst/>
              <a:rect l="l" t="t" r="r" b="b"/>
              <a:pathLst>
                <a:path w="4912" h="6270" extrusionOk="0">
                  <a:moveTo>
                    <a:pt x="124" y="6245"/>
                  </a:moveTo>
                  <a:lnTo>
                    <a:pt x="124" y="6245"/>
                  </a:lnTo>
                  <a:lnTo>
                    <a:pt x="148" y="6269"/>
                  </a:lnTo>
                  <a:lnTo>
                    <a:pt x="198" y="6269"/>
                  </a:lnTo>
                  <a:lnTo>
                    <a:pt x="370" y="6269"/>
                  </a:lnTo>
                  <a:lnTo>
                    <a:pt x="864" y="6146"/>
                  </a:lnTo>
                  <a:lnTo>
                    <a:pt x="1678" y="5899"/>
                  </a:lnTo>
                  <a:lnTo>
                    <a:pt x="1678" y="5899"/>
                  </a:lnTo>
                  <a:lnTo>
                    <a:pt x="2320" y="5603"/>
                  </a:lnTo>
                  <a:lnTo>
                    <a:pt x="2641" y="5430"/>
                  </a:lnTo>
                  <a:lnTo>
                    <a:pt x="2962" y="5257"/>
                  </a:lnTo>
                  <a:lnTo>
                    <a:pt x="3258" y="5060"/>
                  </a:lnTo>
                  <a:lnTo>
                    <a:pt x="3529" y="4838"/>
                  </a:lnTo>
                  <a:lnTo>
                    <a:pt x="3801" y="4616"/>
                  </a:lnTo>
                  <a:lnTo>
                    <a:pt x="4048" y="4369"/>
                  </a:lnTo>
                  <a:lnTo>
                    <a:pt x="4270" y="4098"/>
                  </a:lnTo>
                  <a:lnTo>
                    <a:pt x="4467" y="3826"/>
                  </a:lnTo>
                  <a:lnTo>
                    <a:pt x="4640" y="3530"/>
                  </a:lnTo>
                  <a:lnTo>
                    <a:pt x="4763" y="3234"/>
                  </a:lnTo>
                  <a:lnTo>
                    <a:pt x="4862" y="2888"/>
                  </a:lnTo>
                  <a:lnTo>
                    <a:pt x="4911" y="2543"/>
                  </a:lnTo>
                  <a:lnTo>
                    <a:pt x="4911" y="2173"/>
                  </a:lnTo>
                  <a:lnTo>
                    <a:pt x="4837" y="1802"/>
                  </a:lnTo>
                  <a:lnTo>
                    <a:pt x="4837" y="1802"/>
                  </a:lnTo>
                  <a:lnTo>
                    <a:pt x="4788" y="1580"/>
                  </a:lnTo>
                  <a:lnTo>
                    <a:pt x="4714" y="1358"/>
                  </a:lnTo>
                  <a:lnTo>
                    <a:pt x="4615" y="1136"/>
                  </a:lnTo>
                  <a:lnTo>
                    <a:pt x="4492" y="939"/>
                  </a:lnTo>
                  <a:lnTo>
                    <a:pt x="4344" y="766"/>
                  </a:lnTo>
                  <a:lnTo>
                    <a:pt x="4196" y="593"/>
                  </a:lnTo>
                  <a:lnTo>
                    <a:pt x="4023" y="445"/>
                  </a:lnTo>
                  <a:lnTo>
                    <a:pt x="3825" y="297"/>
                  </a:lnTo>
                  <a:lnTo>
                    <a:pt x="3825" y="297"/>
                  </a:lnTo>
                  <a:lnTo>
                    <a:pt x="3554" y="174"/>
                  </a:lnTo>
                  <a:lnTo>
                    <a:pt x="3283" y="100"/>
                  </a:lnTo>
                  <a:lnTo>
                    <a:pt x="3011" y="26"/>
                  </a:lnTo>
                  <a:lnTo>
                    <a:pt x="2715" y="1"/>
                  </a:lnTo>
                  <a:lnTo>
                    <a:pt x="2715" y="1"/>
                  </a:lnTo>
                  <a:lnTo>
                    <a:pt x="2394" y="26"/>
                  </a:lnTo>
                  <a:lnTo>
                    <a:pt x="2098" y="75"/>
                  </a:lnTo>
                  <a:lnTo>
                    <a:pt x="2098" y="75"/>
                  </a:lnTo>
                  <a:lnTo>
                    <a:pt x="1900" y="149"/>
                  </a:lnTo>
                  <a:lnTo>
                    <a:pt x="1703" y="248"/>
                  </a:lnTo>
                  <a:lnTo>
                    <a:pt x="1530" y="371"/>
                  </a:lnTo>
                  <a:lnTo>
                    <a:pt x="1358" y="519"/>
                  </a:lnTo>
                  <a:lnTo>
                    <a:pt x="1185" y="692"/>
                  </a:lnTo>
                  <a:lnTo>
                    <a:pt x="1037" y="889"/>
                  </a:lnTo>
                  <a:lnTo>
                    <a:pt x="889" y="1087"/>
                  </a:lnTo>
                  <a:lnTo>
                    <a:pt x="765" y="1309"/>
                  </a:lnTo>
                  <a:lnTo>
                    <a:pt x="543" y="1753"/>
                  </a:lnTo>
                  <a:lnTo>
                    <a:pt x="346" y="2247"/>
                  </a:lnTo>
                  <a:lnTo>
                    <a:pt x="198" y="2716"/>
                  </a:lnTo>
                  <a:lnTo>
                    <a:pt x="99" y="3184"/>
                  </a:lnTo>
                  <a:lnTo>
                    <a:pt x="99" y="3184"/>
                  </a:lnTo>
                  <a:lnTo>
                    <a:pt x="50" y="3481"/>
                  </a:lnTo>
                  <a:lnTo>
                    <a:pt x="25" y="3727"/>
                  </a:lnTo>
                  <a:lnTo>
                    <a:pt x="25" y="3777"/>
                  </a:lnTo>
                  <a:lnTo>
                    <a:pt x="25" y="3777"/>
                  </a:lnTo>
                  <a:lnTo>
                    <a:pt x="0" y="4542"/>
                  </a:lnTo>
                  <a:lnTo>
                    <a:pt x="0" y="5085"/>
                  </a:lnTo>
                  <a:lnTo>
                    <a:pt x="50" y="5578"/>
                  </a:lnTo>
                  <a:lnTo>
                    <a:pt x="124" y="6245"/>
                  </a:lnTo>
                  <a:lnTo>
                    <a:pt x="124"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2" name="Google Shape;2652;p30"/>
            <p:cNvSpPr/>
            <p:nvPr/>
          </p:nvSpPr>
          <p:spPr>
            <a:xfrm>
              <a:off x="2113903" y="2438834"/>
              <a:ext cx="126545" cy="136608"/>
            </a:xfrm>
            <a:custGeom>
              <a:avLst/>
              <a:gdLst/>
              <a:ahLst/>
              <a:cxnLst/>
              <a:rect l="l" t="t" r="r" b="b"/>
              <a:pathLst>
                <a:path w="4024" h="4344" extrusionOk="0">
                  <a:moveTo>
                    <a:pt x="1580" y="2024"/>
                  </a:moveTo>
                  <a:lnTo>
                    <a:pt x="1580" y="2024"/>
                  </a:lnTo>
                  <a:lnTo>
                    <a:pt x="1704" y="2172"/>
                  </a:lnTo>
                  <a:lnTo>
                    <a:pt x="1778" y="2320"/>
                  </a:lnTo>
                  <a:lnTo>
                    <a:pt x="1852" y="2493"/>
                  </a:lnTo>
                  <a:lnTo>
                    <a:pt x="1876" y="2666"/>
                  </a:lnTo>
                  <a:lnTo>
                    <a:pt x="1876" y="2838"/>
                  </a:lnTo>
                  <a:lnTo>
                    <a:pt x="1852" y="3011"/>
                  </a:lnTo>
                  <a:lnTo>
                    <a:pt x="1802" y="3184"/>
                  </a:lnTo>
                  <a:lnTo>
                    <a:pt x="1704" y="3332"/>
                  </a:lnTo>
                  <a:lnTo>
                    <a:pt x="1704" y="3332"/>
                  </a:lnTo>
                  <a:lnTo>
                    <a:pt x="1580" y="3505"/>
                  </a:lnTo>
                  <a:lnTo>
                    <a:pt x="1408" y="3628"/>
                  </a:lnTo>
                  <a:lnTo>
                    <a:pt x="1235" y="3751"/>
                  </a:lnTo>
                  <a:lnTo>
                    <a:pt x="1037" y="3826"/>
                  </a:lnTo>
                  <a:lnTo>
                    <a:pt x="815" y="3900"/>
                  </a:lnTo>
                  <a:lnTo>
                    <a:pt x="593" y="3949"/>
                  </a:lnTo>
                  <a:lnTo>
                    <a:pt x="174" y="3998"/>
                  </a:lnTo>
                  <a:lnTo>
                    <a:pt x="174" y="3998"/>
                  </a:lnTo>
                  <a:lnTo>
                    <a:pt x="100" y="4023"/>
                  </a:lnTo>
                  <a:lnTo>
                    <a:pt x="50" y="4072"/>
                  </a:lnTo>
                  <a:lnTo>
                    <a:pt x="26" y="4122"/>
                  </a:lnTo>
                  <a:lnTo>
                    <a:pt x="26" y="4196"/>
                  </a:lnTo>
                  <a:lnTo>
                    <a:pt x="26" y="4245"/>
                  </a:lnTo>
                  <a:lnTo>
                    <a:pt x="50" y="4294"/>
                  </a:lnTo>
                  <a:lnTo>
                    <a:pt x="100" y="4344"/>
                  </a:lnTo>
                  <a:lnTo>
                    <a:pt x="174" y="4344"/>
                  </a:lnTo>
                  <a:lnTo>
                    <a:pt x="174" y="4344"/>
                  </a:lnTo>
                  <a:lnTo>
                    <a:pt x="717" y="4344"/>
                  </a:lnTo>
                  <a:lnTo>
                    <a:pt x="963" y="4344"/>
                  </a:lnTo>
                  <a:lnTo>
                    <a:pt x="1235" y="4294"/>
                  </a:lnTo>
                  <a:lnTo>
                    <a:pt x="1235" y="4294"/>
                  </a:lnTo>
                  <a:lnTo>
                    <a:pt x="1482" y="4220"/>
                  </a:lnTo>
                  <a:lnTo>
                    <a:pt x="1728" y="4122"/>
                  </a:lnTo>
                  <a:lnTo>
                    <a:pt x="1926" y="3974"/>
                  </a:lnTo>
                  <a:lnTo>
                    <a:pt x="2123" y="3776"/>
                  </a:lnTo>
                  <a:lnTo>
                    <a:pt x="2123" y="3776"/>
                  </a:lnTo>
                  <a:lnTo>
                    <a:pt x="2247" y="3603"/>
                  </a:lnTo>
                  <a:lnTo>
                    <a:pt x="2345" y="3406"/>
                  </a:lnTo>
                  <a:lnTo>
                    <a:pt x="2419" y="3184"/>
                  </a:lnTo>
                  <a:lnTo>
                    <a:pt x="2469" y="2962"/>
                  </a:lnTo>
                  <a:lnTo>
                    <a:pt x="2469" y="2740"/>
                  </a:lnTo>
                  <a:lnTo>
                    <a:pt x="2469" y="2518"/>
                  </a:lnTo>
                  <a:lnTo>
                    <a:pt x="2419" y="2295"/>
                  </a:lnTo>
                  <a:lnTo>
                    <a:pt x="2321" y="2098"/>
                  </a:lnTo>
                  <a:lnTo>
                    <a:pt x="2321" y="2098"/>
                  </a:lnTo>
                  <a:lnTo>
                    <a:pt x="2247" y="1925"/>
                  </a:lnTo>
                  <a:lnTo>
                    <a:pt x="2123" y="1752"/>
                  </a:lnTo>
                  <a:lnTo>
                    <a:pt x="2000" y="1604"/>
                  </a:lnTo>
                  <a:lnTo>
                    <a:pt x="1852" y="1456"/>
                  </a:lnTo>
                  <a:lnTo>
                    <a:pt x="1852" y="1456"/>
                  </a:lnTo>
                  <a:lnTo>
                    <a:pt x="2099" y="1111"/>
                  </a:lnTo>
                  <a:lnTo>
                    <a:pt x="2222" y="938"/>
                  </a:lnTo>
                  <a:lnTo>
                    <a:pt x="2370" y="815"/>
                  </a:lnTo>
                  <a:lnTo>
                    <a:pt x="2370" y="815"/>
                  </a:lnTo>
                  <a:lnTo>
                    <a:pt x="2493" y="716"/>
                  </a:lnTo>
                  <a:lnTo>
                    <a:pt x="2617" y="667"/>
                  </a:lnTo>
                  <a:lnTo>
                    <a:pt x="2740" y="642"/>
                  </a:lnTo>
                  <a:lnTo>
                    <a:pt x="2864" y="617"/>
                  </a:lnTo>
                  <a:lnTo>
                    <a:pt x="2962" y="642"/>
                  </a:lnTo>
                  <a:lnTo>
                    <a:pt x="3086" y="691"/>
                  </a:lnTo>
                  <a:lnTo>
                    <a:pt x="3209" y="741"/>
                  </a:lnTo>
                  <a:lnTo>
                    <a:pt x="3308" y="839"/>
                  </a:lnTo>
                  <a:lnTo>
                    <a:pt x="3308" y="839"/>
                  </a:lnTo>
                  <a:lnTo>
                    <a:pt x="3407" y="987"/>
                  </a:lnTo>
                  <a:lnTo>
                    <a:pt x="3505" y="1136"/>
                  </a:lnTo>
                  <a:lnTo>
                    <a:pt x="3579" y="1333"/>
                  </a:lnTo>
                  <a:lnTo>
                    <a:pt x="3604" y="1506"/>
                  </a:lnTo>
                  <a:lnTo>
                    <a:pt x="3629" y="1703"/>
                  </a:lnTo>
                  <a:lnTo>
                    <a:pt x="3629" y="1901"/>
                  </a:lnTo>
                  <a:lnTo>
                    <a:pt x="3629" y="2098"/>
                  </a:lnTo>
                  <a:lnTo>
                    <a:pt x="3579" y="2271"/>
                  </a:lnTo>
                  <a:lnTo>
                    <a:pt x="3579" y="2271"/>
                  </a:lnTo>
                  <a:lnTo>
                    <a:pt x="3579" y="2295"/>
                  </a:lnTo>
                  <a:lnTo>
                    <a:pt x="3579" y="2345"/>
                  </a:lnTo>
                  <a:lnTo>
                    <a:pt x="3629" y="2369"/>
                  </a:lnTo>
                  <a:lnTo>
                    <a:pt x="3678" y="2369"/>
                  </a:lnTo>
                  <a:lnTo>
                    <a:pt x="3727" y="2369"/>
                  </a:lnTo>
                  <a:lnTo>
                    <a:pt x="3727" y="2320"/>
                  </a:lnTo>
                  <a:lnTo>
                    <a:pt x="3727" y="2320"/>
                  </a:lnTo>
                  <a:lnTo>
                    <a:pt x="3900" y="1901"/>
                  </a:lnTo>
                  <a:lnTo>
                    <a:pt x="3974" y="1703"/>
                  </a:lnTo>
                  <a:lnTo>
                    <a:pt x="4024" y="1481"/>
                  </a:lnTo>
                  <a:lnTo>
                    <a:pt x="4024" y="1481"/>
                  </a:lnTo>
                  <a:lnTo>
                    <a:pt x="4024" y="1284"/>
                  </a:lnTo>
                  <a:lnTo>
                    <a:pt x="4024" y="1111"/>
                  </a:lnTo>
                  <a:lnTo>
                    <a:pt x="3974" y="938"/>
                  </a:lnTo>
                  <a:lnTo>
                    <a:pt x="3900" y="741"/>
                  </a:lnTo>
                  <a:lnTo>
                    <a:pt x="3900" y="741"/>
                  </a:lnTo>
                  <a:lnTo>
                    <a:pt x="3826" y="593"/>
                  </a:lnTo>
                  <a:lnTo>
                    <a:pt x="3727" y="469"/>
                  </a:lnTo>
                  <a:lnTo>
                    <a:pt x="3629" y="346"/>
                  </a:lnTo>
                  <a:lnTo>
                    <a:pt x="3481" y="222"/>
                  </a:lnTo>
                  <a:lnTo>
                    <a:pt x="3357" y="148"/>
                  </a:lnTo>
                  <a:lnTo>
                    <a:pt x="3184" y="74"/>
                  </a:lnTo>
                  <a:lnTo>
                    <a:pt x="3036" y="25"/>
                  </a:lnTo>
                  <a:lnTo>
                    <a:pt x="2864" y="0"/>
                  </a:lnTo>
                  <a:lnTo>
                    <a:pt x="2864" y="0"/>
                  </a:lnTo>
                  <a:lnTo>
                    <a:pt x="2691" y="0"/>
                  </a:lnTo>
                  <a:lnTo>
                    <a:pt x="2518" y="50"/>
                  </a:lnTo>
                  <a:lnTo>
                    <a:pt x="2370" y="99"/>
                  </a:lnTo>
                  <a:lnTo>
                    <a:pt x="2222" y="173"/>
                  </a:lnTo>
                  <a:lnTo>
                    <a:pt x="2074" y="247"/>
                  </a:lnTo>
                  <a:lnTo>
                    <a:pt x="1951" y="370"/>
                  </a:lnTo>
                  <a:lnTo>
                    <a:pt x="1704" y="617"/>
                  </a:lnTo>
                  <a:lnTo>
                    <a:pt x="1506" y="889"/>
                  </a:lnTo>
                  <a:lnTo>
                    <a:pt x="1309" y="1185"/>
                  </a:lnTo>
                  <a:lnTo>
                    <a:pt x="1111" y="1456"/>
                  </a:lnTo>
                  <a:lnTo>
                    <a:pt x="914" y="1703"/>
                  </a:lnTo>
                  <a:lnTo>
                    <a:pt x="914" y="1703"/>
                  </a:lnTo>
                  <a:lnTo>
                    <a:pt x="643" y="1950"/>
                  </a:lnTo>
                  <a:lnTo>
                    <a:pt x="519" y="2073"/>
                  </a:lnTo>
                  <a:lnTo>
                    <a:pt x="371" y="2172"/>
                  </a:lnTo>
                  <a:lnTo>
                    <a:pt x="371" y="2172"/>
                  </a:lnTo>
                  <a:lnTo>
                    <a:pt x="223" y="2246"/>
                  </a:lnTo>
                  <a:lnTo>
                    <a:pt x="75" y="2295"/>
                  </a:lnTo>
                  <a:lnTo>
                    <a:pt x="75" y="2295"/>
                  </a:lnTo>
                  <a:lnTo>
                    <a:pt x="75" y="2295"/>
                  </a:lnTo>
                  <a:lnTo>
                    <a:pt x="26" y="2592"/>
                  </a:lnTo>
                  <a:lnTo>
                    <a:pt x="1" y="2838"/>
                  </a:lnTo>
                  <a:lnTo>
                    <a:pt x="1" y="2888"/>
                  </a:lnTo>
                  <a:lnTo>
                    <a:pt x="1" y="2888"/>
                  </a:lnTo>
                  <a:lnTo>
                    <a:pt x="124" y="2863"/>
                  </a:lnTo>
                  <a:lnTo>
                    <a:pt x="272" y="2838"/>
                  </a:lnTo>
                  <a:lnTo>
                    <a:pt x="519" y="2740"/>
                  </a:lnTo>
                  <a:lnTo>
                    <a:pt x="519" y="2740"/>
                  </a:lnTo>
                  <a:lnTo>
                    <a:pt x="791" y="2592"/>
                  </a:lnTo>
                  <a:lnTo>
                    <a:pt x="1062" y="2394"/>
                  </a:lnTo>
                  <a:lnTo>
                    <a:pt x="1309" y="2197"/>
                  </a:lnTo>
                  <a:lnTo>
                    <a:pt x="1506" y="1950"/>
                  </a:lnTo>
                  <a:lnTo>
                    <a:pt x="1506" y="1950"/>
                  </a:lnTo>
                  <a:lnTo>
                    <a:pt x="1580" y="2024"/>
                  </a:lnTo>
                  <a:lnTo>
                    <a:pt x="1580"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3" name="Google Shape;2653;p30"/>
            <p:cNvSpPr/>
            <p:nvPr/>
          </p:nvSpPr>
          <p:spPr>
            <a:xfrm>
              <a:off x="1491515" y="2410878"/>
              <a:ext cx="154470" cy="197176"/>
            </a:xfrm>
            <a:custGeom>
              <a:avLst/>
              <a:gdLst/>
              <a:ahLst/>
              <a:cxnLst/>
              <a:rect l="l" t="t" r="r" b="b"/>
              <a:pathLst>
                <a:path w="4912" h="6270"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4" name="Google Shape;2654;p30"/>
            <p:cNvSpPr/>
            <p:nvPr/>
          </p:nvSpPr>
          <p:spPr>
            <a:xfrm>
              <a:off x="1491515" y="2410878"/>
              <a:ext cx="154470" cy="197176"/>
            </a:xfrm>
            <a:custGeom>
              <a:avLst/>
              <a:gdLst/>
              <a:ahLst/>
              <a:cxnLst/>
              <a:rect l="l" t="t" r="r" b="b"/>
              <a:pathLst>
                <a:path w="4912" h="6270" fill="none" extrusionOk="0">
                  <a:moveTo>
                    <a:pt x="4763" y="6245"/>
                  </a:moveTo>
                  <a:lnTo>
                    <a:pt x="4763" y="6245"/>
                  </a:lnTo>
                  <a:lnTo>
                    <a:pt x="4763" y="6269"/>
                  </a:lnTo>
                  <a:lnTo>
                    <a:pt x="4714" y="6269"/>
                  </a:lnTo>
                  <a:lnTo>
                    <a:pt x="4541" y="6269"/>
                  </a:lnTo>
                  <a:lnTo>
                    <a:pt x="4048" y="6146"/>
                  </a:lnTo>
                  <a:lnTo>
                    <a:pt x="3233" y="5899"/>
                  </a:lnTo>
                  <a:lnTo>
                    <a:pt x="3233" y="5899"/>
                  </a:lnTo>
                  <a:lnTo>
                    <a:pt x="2592" y="5603"/>
                  </a:lnTo>
                  <a:lnTo>
                    <a:pt x="2271" y="5430"/>
                  </a:lnTo>
                  <a:lnTo>
                    <a:pt x="1950" y="5257"/>
                  </a:lnTo>
                  <a:lnTo>
                    <a:pt x="1654" y="5060"/>
                  </a:lnTo>
                  <a:lnTo>
                    <a:pt x="1382" y="4838"/>
                  </a:lnTo>
                  <a:lnTo>
                    <a:pt x="1111" y="4616"/>
                  </a:lnTo>
                  <a:lnTo>
                    <a:pt x="864" y="4369"/>
                  </a:lnTo>
                  <a:lnTo>
                    <a:pt x="642" y="4098"/>
                  </a:lnTo>
                  <a:lnTo>
                    <a:pt x="444" y="3826"/>
                  </a:lnTo>
                  <a:lnTo>
                    <a:pt x="272" y="3530"/>
                  </a:lnTo>
                  <a:lnTo>
                    <a:pt x="148" y="3234"/>
                  </a:lnTo>
                  <a:lnTo>
                    <a:pt x="50" y="2888"/>
                  </a:lnTo>
                  <a:lnTo>
                    <a:pt x="0" y="2543"/>
                  </a:lnTo>
                  <a:lnTo>
                    <a:pt x="0" y="2173"/>
                  </a:lnTo>
                  <a:lnTo>
                    <a:pt x="74" y="1802"/>
                  </a:lnTo>
                  <a:lnTo>
                    <a:pt x="74" y="1802"/>
                  </a:lnTo>
                  <a:lnTo>
                    <a:pt x="124" y="1580"/>
                  </a:lnTo>
                  <a:lnTo>
                    <a:pt x="198" y="1358"/>
                  </a:lnTo>
                  <a:lnTo>
                    <a:pt x="296" y="1136"/>
                  </a:lnTo>
                  <a:lnTo>
                    <a:pt x="420" y="939"/>
                  </a:lnTo>
                  <a:lnTo>
                    <a:pt x="568" y="766"/>
                  </a:lnTo>
                  <a:lnTo>
                    <a:pt x="716" y="593"/>
                  </a:lnTo>
                  <a:lnTo>
                    <a:pt x="889" y="445"/>
                  </a:lnTo>
                  <a:lnTo>
                    <a:pt x="1086" y="297"/>
                  </a:lnTo>
                  <a:lnTo>
                    <a:pt x="1086" y="297"/>
                  </a:lnTo>
                  <a:lnTo>
                    <a:pt x="1358" y="174"/>
                  </a:lnTo>
                  <a:lnTo>
                    <a:pt x="1629" y="100"/>
                  </a:lnTo>
                  <a:lnTo>
                    <a:pt x="1901" y="26"/>
                  </a:lnTo>
                  <a:lnTo>
                    <a:pt x="2197" y="1"/>
                  </a:lnTo>
                  <a:lnTo>
                    <a:pt x="2197" y="1"/>
                  </a:lnTo>
                  <a:lnTo>
                    <a:pt x="2518" y="26"/>
                  </a:lnTo>
                  <a:lnTo>
                    <a:pt x="2814" y="75"/>
                  </a:lnTo>
                  <a:lnTo>
                    <a:pt x="2814" y="75"/>
                  </a:lnTo>
                  <a:lnTo>
                    <a:pt x="3011" y="149"/>
                  </a:lnTo>
                  <a:lnTo>
                    <a:pt x="3209" y="248"/>
                  </a:lnTo>
                  <a:lnTo>
                    <a:pt x="3381" y="371"/>
                  </a:lnTo>
                  <a:lnTo>
                    <a:pt x="3554" y="519"/>
                  </a:lnTo>
                  <a:lnTo>
                    <a:pt x="3727" y="692"/>
                  </a:lnTo>
                  <a:lnTo>
                    <a:pt x="3875" y="889"/>
                  </a:lnTo>
                  <a:lnTo>
                    <a:pt x="4023" y="1087"/>
                  </a:lnTo>
                  <a:lnTo>
                    <a:pt x="4146" y="1309"/>
                  </a:lnTo>
                  <a:lnTo>
                    <a:pt x="4368" y="1753"/>
                  </a:lnTo>
                  <a:lnTo>
                    <a:pt x="4566" y="2247"/>
                  </a:lnTo>
                  <a:lnTo>
                    <a:pt x="4714" y="2716"/>
                  </a:lnTo>
                  <a:lnTo>
                    <a:pt x="4813" y="3184"/>
                  </a:lnTo>
                  <a:lnTo>
                    <a:pt x="4813" y="3184"/>
                  </a:lnTo>
                  <a:lnTo>
                    <a:pt x="4862" y="3481"/>
                  </a:lnTo>
                  <a:lnTo>
                    <a:pt x="4887" y="3727"/>
                  </a:lnTo>
                  <a:lnTo>
                    <a:pt x="4887" y="3777"/>
                  </a:lnTo>
                  <a:lnTo>
                    <a:pt x="4887" y="3777"/>
                  </a:lnTo>
                  <a:lnTo>
                    <a:pt x="4911" y="4542"/>
                  </a:lnTo>
                  <a:lnTo>
                    <a:pt x="4911" y="5085"/>
                  </a:lnTo>
                  <a:lnTo>
                    <a:pt x="4862" y="5578"/>
                  </a:lnTo>
                  <a:lnTo>
                    <a:pt x="4763" y="624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5" name="Google Shape;2655;p30"/>
            <p:cNvSpPr/>
            <p:nvPr/>
          </p:nvSpPr>
          <p:spPr>
            <a:xfrm>
              <a:off x="1518684" y="2438834"/>
              <a:ext cx="126513" cy="136608"/>
            </a:xfrm>
            <a:custGeom>
              <a:avLst/>
              <a:gdLst/>
              <a:ahLst/>
              <a:cxnLst/>
              <a:rect l="l" t="t" r="r" b="b"/>
              <a:pathLst>
                <a:path w="4023" h="4344"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6" name="Google Shape;2656;p30"/>
            <p:cNvSpPr/>
            <p:nvPr/>
          </p:nvSpPr>
          <p:spPr>
            <a:xfrm>
              <a:off x="1518684" y="2438834"/>
              <a:ext cx="126513" cy="136608"/>
            </a:xfrm>
            <a:custGeom>
              <a:avLst/>
              <a:gdLst/>
              <a:ahLst/>
              <a:cxnLst/>
              <a:rect l="l" t="t" r="r" b="b"/>
              <a:pathLst>
                <a:path w="4023" h="4344" fill="none" extrusionOk="0">
                  <a:moveTo>
                    <a:pt x="2443" y="2024"/>
                  </a:moveTo>
                  <a:lnTo>
                    <a:pt x="2443" y="2024"/>
                  </a:lnTo>
                  <a:lnTo>
                    <a:pt x="2320" y="2172"/>
                  </a:lnTo>
                  <a:lnTo>
                    <a:pt x="2246" y="2320"/>
                  </a:lnTo>
                  <a:lnTo>
                    <a:pt x="2172" y="2493"/>
                  </a:lnTo>
                  <a:lnTo>
                    <a:pt x="2147" y="2666"/>
                  </a:lnTo>
                  <a:lnTo>
                    <a:pt x="2147" y="2838"/>
                  </a:lnTo>
                  <a:lnTo>
                    <a:pt x="2172" y="3011"/>
                  </a:lnTo>
                  <a:lnTo>
                    <a:pt x="2221" y="3184"/>
                  </a:lnTo>
                  <a:lnTo>
                    <a:pt x="2320" y="3332"/>
                  </a:lnTo>
                  <a:lnTo>
                    <a:pt x="2320" y="3332"/>
                  </a:lnTo>
                  <a:lnTo>
                    <a:pt x="2443" y="3505"/>
                  </a:lnTo>
                  <a:lnTo>
                    <a:pt x="2616" y="3628"/>
                  </a:lnTo>
                  <a:lnTo>
                    <a:pt x="2789" y="3751"/>
                  </a:lnTo>
                  <a:lnTo>
                    <a:pt x="2986" y="3826"/>
                  </a:lnTo>
                  <a:lnTo>
                    <a:pt x="3208" y="3900"/>
                  </a:lnTo>
                  <a:lnTo>
                    <a:pt x="3430" y="3949"/>
                  </a:lnTo>
                  <a:lnTo>
                    <a:pt x="3850" y="3998"/>
                  </a:lnTo>
                  <a:lnTo>
                    <a:pt x="3850" y="3998"/>
                  </a:lnTo>
                  <a:lnTo>
                    <a:pt x="3924" y="4023"/>
                  </a:lnTo>
                  <a:lnTo>
                    <a:pt x="3973" y="4072"/>
                  </a:lnTo>
                  <a:lnTo>
                    <a:pt x="3998" y="4122"/>
                  </a:lnTo>
                  <a:lnTo>
                    <a:pt x="3998" y="4196"/>
                  </a:lnTo>
                  <a:lnTo>
                    <a:pt x="3998" y="4245"/>
                  </a:lnTo>
                  <a:lnTo>
                    <a:pt x="3973" y="4294"/>
                  </a:lnTo>
                  <a:lnTo>
                    <a:pt x="3924" y="4344"/>
                  </a:lnTo>
                  <a:lnTo>
                    <a:pt x="3850" y="4344"/>
                  </a:lnTo>
                  <a:lnTo>
                    <a:pt x="3850" y="4344"/>
                  </a:lnTo>
                  <a:lnTo>
                    <a:pt x="3579" y="4344"/>
                  </a:lnTo>
                  <a:lnTo>
                    <a:pt x="3579" y="4344"/>
                  </a:lnTo>
                  <a:lnTo>
                    <a:pt x="3184" y="4344"/>
                  </a:lnTo>
                  <a:lnTo>
                    <a:pt x="2986" y="4319"/>
                  </a:lnTo>
                  <a:lnTo>
                    <a:pt x="2789" y="4294"/>
                  </a:lnTo>
                  <a:lnTo>
                    <a:pt x="2789" y="4294"/>
                  </a:lnTo>
                  <a:lnTo>
                    <a:pt x="2542" y="4220"/>
                  </a:lnTo>
                  <a:lnTo>
                    <a:pt x="2295" y="4122"/>
                  </a:lnTo>
                  <a:lnTo>
                    <a:pt x="2098" y="3974"/>
                  </a:lnTo>
                  <a:lnTo>
                    <a:pt x="1900" y="3776"/>
                  </a:lnTo>
                  <a:lnTo>
                    <a:pt x="1900" y="3776"/>
                  </a:lnTo>
                  <a:lnTo>
                    <a:pt x="1777" y="3603"/>
                  </a:lnTo>
                  <a:lnTo>
                    <a:pt x="1678" y="3406"/>
                  </a:lnTo>
                  <a:lnTo>
                    <a:pt x="1604" y="3184"/>
                  </a:lnTo>
                  <a:lnTo>
                    <a:pt x="1555" y="2962"/>
                  </a:lnTo>
                  <a:lnTo>
                    <a:pt x="1555" y="2740"/>
                  </a:lnTo>
                  <a:lnTo>
                    <a:pt x="1555" y="2518"/>
                  </a:lnTo>
                  <a:lnTo>
                    <a:pt x="1604" y="2295"/>
                  </a:lnTo>
                  <a:lnTo>
                    <a:pt x="1678" y="2098"/>
                  </a:lnTo>
                  <a:lnTo>
                    <a:pt x="1678" y="2098"/>
                  </a:lnTo>
                  <a:lnTo>
                    <a:pt x="1777" y="1925"/>
                  </a:lnTo>
                  <a:lnTo>
                    <a:pt x="1900" y="1752"/>
                  </a:lnTo>
                  <a:lnTo>
                    <a:pt x="2024" y="1604"/>
                  </a:lnTo>
                  <a:lnTo>
                    <a:pt x="2172" y="1456"/>
                  </a:lnTo>
                  <a:lnTo>
                    <a:pt x="2172" y="1456"/>
                  </a:lnTo>
                  <a:lnTo>
                    <a:pt x="1925" y="1111"/>
                  </a:lnTo>
                  <a:lnTo>
                    <a:pt x="1802" y="938"/>
                  </a:lnTo>
                  <a:lnTo>
                    <a:pt x="1654" y="815"/>
                  </a:lnTo>
                  <a:lnTo>
                    <a:pt x="1654" y="815"/>
                  </a:lnTo>
                  <a:lnTo>
                    <a:pt x="1530" y="716"/>
                  </a:lnTo>
                  <a:lnTo>
                    <a:pt x="1407" y="667"/>
                  </a:lnTo>
                  <a:lnTo>
                    <a:pt x="1283" y="642"/>
                  </a:lnTo>
                  <a:lnTo>
                    <a:pt x="1160" y="617"/>
                  </a:lnTo>
                  <a:lnTo>
                    <a:pt x="1061" y="642"/>
                  </a:lnTo>
                  <a:lnTo>
                    <a:pt x="938" y="691"/>
                  </a:lnTo>
                  <a:lnTo>
                    <a:pt x="814" y="741"/>
                  </a:lnTo>
                  <a:lnTo>
                    <a:pt x="716" y="839"/>
                  </a:lnTo>
                  <a:lnTo>
                    <a:pt x="716" y="839"/>
                  </a:lnTo>
                  <a:lnTo>
                    <a:pt x="617" y="987"/>
                  </a:lnTo>
                  <a:lnTo>
                    <a:pt x="518" y="1136"/>
                  </a:lnTo>
                  <a:lnTo>
                    <a:pt x="444" y="1333"/>
                  </a:lnTo>
                  <a:lnTo>
                    <a:pt x="395" y="1506"/>
                  </a:lnTo>
                  <a:lnTo>
                    <a:pt x="395" y="1703"/>
                  </a:lnTo>
                  <a:lnTo>
                    <a:pt x="395" y="1901"/>
                  </a:lnTo>
                  <a:lnTo>
                    <a:pt x="395" y="2098"/>
                  </a:lnTo>
                  <a:lnTo>
                    <a:pt x="444" y="2271"/>
                  </a:lnTo>
                  <a:lnTo>
                    <a:pt x="444" y="2271"/>
                  </a:lnTo>
                  <a:lnTo>
                    <a:pt x="444" y="2295"/>
                  </a:lnTo>
                  <a:lnTo>
                    <a:pt x="444" y="2345"/>
                  </a:lnTo>
                  <a:lnTo>
                    <a:pt x="395" y="2369"/>
                  </a:lnTo>
                  <a:lnTo>
                    <a:pt x="346" y="2369"/>
                  </a:lnTo>
                  <a:lnTo>
                    <a:pt x="296" y="2369"/>
                  </a:lnTo>
                  <a:lnTo>
                    <a:pt x="296" y="2320"/>
                  </a:lnTo>
                  <a:lnTo>
                    <a:pt x="296" y="2320"/>
                  </a:lnTo>
                  <a:lnTo>
                    <a:pt x="123" y="1901"/>
                  </a:lnTo>
                  <a:lnTo>
                    <a:pt x="49" y="1703"/>
                  </a:lnTo>
                  <a:lnTo>
                    <a:pt x="0" y="1481"/>
                  </a:lnTo>
                  <a:lnTo>
                    <a:pt x="0" y="1481"/>
                  </a:lnTo>
                  <a:lnTo>
                    <a:pt x="0" y="1284"/>
                  </a:lnTo>
                  <a:lnTo>
                    <a:pt x="0" y="1111"/>
                  </a:lnTo>
                  <a:lnTo>
                    <a:pt x="49" y="938"/>
                  </a:lnTo>
                  <a:lnTo>
                    <a:pt x="123" y="741"/>
                  </a:lnTo>
                  <a:lnTo>
                    <a:pt x="123" y="741"/>
                  </a:lnTo>
                  <a:lnTo>
                    <a:pt x="197" y="593"/>
                  </a:lnTo>
                  <a:lnTo>
                    <a:pt x="296" y="469"/>
                  </a:lnTo>
                  <a:lnTo>
                    <a:pt x="395" y="346"/>
                  </a:lnTo>
                  <a:lnTo>
                    <a:pt x="543" y="222"/>
                  </a:lnTo>
                  <a:lnTo>
                    <a:pt x="666" y="148"/>
                  </a:lnTo>
                  <a:lnTo>
                    <a:pt x="839" y="74"/>
                  </a:lnTo>
                  <a:lnTo>
                    <a:pt x="987" y="25"/>
                  </a:lnTo>
                  <a:lnTo>
                    <a:pt x="1160" y="0"/>
                  </a:lnTo>
                  <a:lnTo>
                    <a:pt x="1160" y="0"/>
                  </a:lnTo>
                  <a:lnTo>
                    <a:pt x="1333" y="0"/>
                  </a:lnTo>
                  <a:lnTo>
                    <a:pt x="1505" y="50"/>
                  </a:lnTo>
                  <a:lnTo>
                    <a:pt x="1654" y="99"/>
                  </a:lnTo>
                  <a:lnTo>
                    <a:pt x="1802" y="173"/>
                  </a:lnTo>
                  <a:lnTo>
                    <a:pt x="1950" y="247"/>
                  </a:lnTo>
                  <a:lnTo>
                    <a:pt x="2073" y="370"/>
                  </a:lnTo>
                  <a:lnTo>
                    <a:pt x="2320" y="617"/>
                  </a:lnTo>
                  <a:lnTo>
                    <a:pt x="2517" y="889"/>
                  </a:lnTo>
                  <a:lnTo>
                    <a:pt x="2715" y="1185"/>
                  </a:lnTo>
                  <a:lnTo>
                    <a:pt x="2912" y="1456"/>
                  </a:lnTo>
                  <a:lnTo>
                    <a:pt x="3110" y="1703"/>
                  </a:lnTo>
                  <a:lnTo>
                    <a:pt x="3110" y="1703"/>
                  </a:lnTo>
                  <a:lnTo>
                    <a:pt x="3381" y="1950"/>
                  </a:lnTo>
                  <a:lnTo>
                    <a:pt x="3504" y="2073"/>
                  </a:lnTo>
                  <a:lnTo>
                    <a:pt x="3653" y="2172"/>
                  </a:lnTo>
                  <a:lnTo>
                    <a:pt x="3653" y="2172"/>
                  </a:lnTo>
                  <a:lnTo>
                    <a:pt x="3801" y="2246"/>
                  </a:lnTo>
                  <a:lnTo>
                    <a:pt x="3949" y="2295"/>
                  </a:lnTo>
                  <a:lnTo>
                    <a:pt x="3949" y="2295"/>
                  </a:lnTo>
                  <a:lnTo>
                    <a:pt x="3949" y="2295"/>
                  </a:lnTo>
                  <a:lnTo>
                    <a:pt x="3998" y="2592"/>
                  </a:lnTo>
                  <a:lnTo>
                    <a:pt x="4023" y="2838"/>
                  </a:lnTo>
                  <a:lnTo>
                    <a:pt x="4023" y="2888"/>
                  </a:lnTo>
                  <a:lnTo>
                    <a:pt x="4023" y="2888"/>
                  </a:lnTo>
                  <a:lnTo>
                    <a:pt x="3899" y="2863"/>
                  </a:lnTo>
                  <a:lnTo>
                    <a:pt x="3751" y="2838"/>
                  </a:lnTo>
                  <a:lnTo>
                    <a:pt x="3504" y="2740"/>
                  </a:lnTo>
                  <a:lnTo>
                    <a:pt x="3504" y="2740"/>
                  </a:lnTo>
                  <a:lnTo>
                    <a:pt x="3233" y="2592"/>
                  </a:lnTo>
                  <a:lnTo>
                    <a:pt x="2962" y="2394"/>
                  </a:lnTo>
                  <a:lnTo>
                    <a:pt x="2715" y="2197"/>
                  </a:lnTo>
                  <a:lnTo>
                    <a:pt x="2517" y="1950"/>
                  </a:lnTo>
                  <a:lnTo>
                    <a:pt x="2517" y="1950"/>
                  </a:lnTo>
                  <a:lnTo>
                    <a:pt x="2443" y="20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7" name="Google Shape;2657;p30"/>
            <p:cNvSpPr/>
            <p:nvPr/>
          </p:nvSpPr>
          <p:spPr>
            <a:xfrm>
              <a:off x="1608684" y="2158677"/>
              <a:ext cx="544073" cy="574326"/>
            </a:xfrm>
            <a:custGeom>
              <a:avLst/>
              <a:gdLst/>
              <a:ahLst/>
              <a:cxnLst/>
              <a:rect l="l" t="t" r="r" b="b"/>
              <a:pathLst>
                <a:path w="17301" h="18263"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8" name="Google Shape;2658;p30"/>
            <p:cNvSpPr/>
            <p:nvPr/>
          </p:nvSpPr>
          <p:spPr>
            <a:xfrm>
              <a:off x="1608684" y="2158677"/>
              <a:ext cx="544073" cy="574326"/>
            </a:xfrm>
            <a:custGeom>
              <a:avLst/>
              <a:gdLst/>
              <a:ahLst/>
              <a:cxnLst/>
              <a:rect l="l" t="t" r="r" b="b"/>
              <a:pathLst>
                <a:path w="17301" h="18263" fill="none" extrusionOk="0">
                  <a:moveTo>
                    <a:pt x="17301" y="6096"/>
                  </a:moveTo>
                  <a:lnTo>
                    <a:pt x="17301" y="6096"/>
                  </a:lnTo>
                  <a:lnTo>
                    <a:pt x="17202" y="7675"/>
                  </a:lnTo>
                  <a:lnTo>
                    <a:pt x="17079" y="9255"/>
                  </a:lnTo>
                  <a:lnTo>
                    <a:pt x="16906" y="10834"/>
                  </a:lnTo>
                  <a:lnTo>
                    <a:pt x="16684" y="12414"/>
                  </a:lnTo>
                  <a:lnTo>
                    <a:pt x="16684" y="12414"/>
                  </a:lnTo>
                  <a:lnTo>
                    <a:pt x="16536" y="13549"/>
                  </a:lnTo>
                  <a:lnTo>
                    <a:pt x="16462" y="14141"/>
                  </a:lnTo>
                  <a:lnTo>
                    <a:pt x="16314" y="14709"/>
                  </a:lnTo>
                  <a:lnTo>
                    <a:pt x="16240" y="15005"/>
                  </a:lnTo>
                  <a:lnTo>
                    <a:pt x="16141" y="15276"/>
                  </a:lnTo>
                  <a:lnTo>
                    <a:pt x="16018" y="15523"/>
                  </a:lnTo>
                  <a:lnTo>
                    <a:pt x="15894" y="15795"/>
                  </a:lnTo>
                  <a:lnTo>
                    <a:pt x="15746" y="16017"/>
                  </a:lnTo>
                  <a:lnTo>
                    <a:pt x="15573" y="16264"/>
                  </a:lnTo>
                  <a:lnTo>
                    <a:pt x="15351" y="16461"/>
                  </a:lnTo>
                  <a:lnTo>
                    <a:pt x="15129" y="16659"/>
                  </a:lnTo>
                  <a:lnTo>
                    <a:pt x="15129" y="16659"/>
                  </a:lnTo>
                  <a:lnTo>
                    <a:pt x="14784" y="16905"/>
                  </a:lnTo>
                  <a:lnTo>
                    <a:pt x="14438" y="17127"/>
                  </a:lnTo>
                  <a:lnTo>
                    <a:pt x="14093" y="17300"/>
                  </a:lnTo>
                  <a:lnTo>
                    <a:pt x="13747" y="17473"/>
                  </a:lnTo>
                  <a:lnTo>
                    <a:pt x="13377" y="17646"/>
                  </a:lnTo>
                  <a:lnTo>
                    <a:pt x="13007" y="17769"/>
                  </a:lnTo>
                  <a:lnTo>
                    <a:pt x="12612" y="17892"/>
                  </a:lnTo>
                  <a:lnTo>
                    <a:pt x="12217" y="17991"/>
                  </a:lnTo>
                  <a:lnTo>
                    <a:pt x="11822" y="18065"/>
                  </a:lnTo>
                  <a:lnTo>
                    <a:pt x="11403" y="18139"/>
                  </a:lnTo>
                  <a:lnTo>
                    <a:pt x="10563" y="18213"/>
                  </a:lnTo>
                  <a:lnTo>
                    <a:pt x="9650" y="18263"/>
                  </a:lnTo>
                  <a:lnTo>
                    <a:pt x="8737" y="18263"/>
                  </a:lnTo>
                  <a:lnTo>
                    <a:pt x="8737" y="18263"/>
                  </a:lnTo>
                  <a:lnTo>
                    <a:pt x="7947" y="18238"/>
                  </a:lnTo>
                  <a:lnTo>
                    <a:pt x="7207" y="18189"/>
                  </a:lnTo>
                  <a:lnTo>
                    <a:pt x="6516" y="18115"/>
                  </a:lnTo>
                  <a:lnTo>
                    <a:pt x="5874" y="17991"/>
                  </a:lnTo>
                  <a:lnTo>
                    <a:pt x="5257" y="17868"/>
                  </a:lnTo>
                  <a:lnTo>
                    <a:pt x="4690" y="17720"/>
                  </a:lnTo>
                  <a:lnTo>
                    <a:pt x="4147" y="17547"/>
                  </a:lnTo>
                  <a:lnTo>
                    <a:pt x="3629" y="17350"/>
                  </a:lnTo>
                  <a:lnTo>
                    <a:pt x="3629" y="17350"/>
                  </a:lnTo>
                  <a:lnTo>
                    <a:pt x="3209" y="17177"/>
                  </a:lnTo>
                  <a:lnTo>
                    <a:pt x="2839" y="16979"/>
                  </a:lnTo>
                  <a:lnTo>
                    <a:pt x="2469" y="16757"/>
                  </a:lnTo>
                  <a:lnTo>
                    <a:pt x="2148" y="16510"/>
                  </a:lnTo>
                  <a:lnTo>
                    <a:pt x="1852" y="16239"/>
                  </a:lnTo>
                  <a:lnTo>
                    <a:pt x="1580" y="15918"/>
                  </a:lnTo>
                  <a:lnTo>
                    <a:pt x="1333" y="15523"/>
                  </a:lnTo>
                  <a:lnTo>
                    <a:pt x="1136" y="15104"/>
                  </a:lnTo>
                  <a:lnTo>
                    <a:pt x="1136" y="15104"/>
                  </a:lnTo>
                  <a:lnTo>
                    <a:pt x="988" y="14709"/>
                  </a:lnTo>
                  <a:lnTo>
                    <a:pt x="865" y="14314"/>
                  </a:lnTo>
                  <a:lnTo>
                    <a:pt x="766" y="13894"/>
                  </a:lnTo>
                  <a:lnTo>
                    <a:pt x="692" y="13500"/>
                  </a:lnTo>
                  <a:lnTo>
                    <a:pt x="692" y="13500"/>
                  </a:lnTo>
                  <a:lnTo>
                    <a:pt x="642" y="13203"/>
                  </a:lnTo>
                  <a:lnTo>
                    <a:pt x="248" y="10094"/>
                  </a:lnTo>
                  <a:lnTo>
                    <a:pt x="1" y="5701"/>
                  </a:lnTo>
                  <a:lnTo>
                    <a:pt x="25" y="5430"/>
                  </a:lnTo>
                  <a:lnTo>
                    <a:pt x="25" y="5430"/>
                  </a:lnTo>
                  <a:lnTo>
                    <a:pt x="25" y="5281"/>
                  </a:lnTo>
                  <a:lnTo>
                    <a:pt x="50" y="5133"/>
                  </a:lnTo>
                  <a:lnTo>
                    <a:pt x="149" y="4862"/>
                  </a:lnTo>
                  <a:lnTo>
                    <a:pt x="297" y="4615"/>
                  </a:lnTo>
                  <a:lnTo>
                    <a:pt x="470" y="4368"/>
                  </a:lnTo>
                  <a:lnTo>
                    <a:pt x="692" y="4146"/>
                  </a:lnTo>
                  <a:lnTo>
                    <a:pt x="939" y="3924"/>
                  </a:lnTo>
                  <a:lnTo>
                    <a:pt x="1482" y="3455"/>
                  </a:lnTo>
                  <a:lnTo>
                    <a:pt x="1778" y="3184"/>
                  </a:lnTo>
                  <a:lnTo>
                    <a:pt x="2099" y="2888"/>
                  </a:lnTo>
                  <a:lnTo>
                    <a:pt x="2395" y="2542"/>
                  </a:lnTo>
                  <a:lnTo>
                    <a:pt x="2691" y="2172"/>
                  </a:lnTo>
                  <a:lnTo>
                    <a:pt x="2987" y="1728"/>
                  </a:lnTo>
                  <a:lnTo>
                    <a:pt x="3258" y="1209"/>
                  </a:lnTo>
                  <a:lnTo>
                    <a:pt x="3505" y="642"/>
                  </a:lnTo>
                  <a:lnTo>
                    <a:pt x="3727" y="0"/>
                  </a:lnTo>
                  <a:lnTo>
                    <a:pt x="3727" y="0"/>
                  </a:lnTo>
                  <a:lnTo>
                    <a:pt x="4246" y="247"/>
                  </a:lnTo>
                  <a:lnTo>
                    <a:pt x="4764" y="469"/>
                  </a:lnTo>
                  <a:lnTo>
                    <a:pt x="5282" y="666"/>
                  </a:lnTo>
                  <a:lnTo>
                    <a:pt x="5800" y="839"/>
                  </a:lnTo>
                  <a:lnTo>
                    <a:pt x="6343" y="987"/>
                  </a:lnTo>
                  <a:lnTo>
                    <a:pt x="6886" y="1086"/>
                  </a:lnTo>
                  <a:lnTo>
                    <a:pt x="7429" y="1185"/>
                  </a:lnTo>
                  <a:lnTo>
                    <a:pt x="7997" y="1259"/>
                  </a:lnTo>
                  <a:lnTo>
                    <a:pt x="8540" y="1333"/>
                  </a:lnTo>
                  <a:lnTo>
                    <a:pt x="9083" y="1357"/>
                  </a:lnTo>
                  <a:lnTo>
                    <a:pt x="10144" y="1432"/>
                  </a:lnTo>
                  <a:lnTo>
                    <a:pt x="11180" y="1432"/>
                  </a:lnTo>
                  <a:lnTo>
                    <a:pt x="12168" y="1432"/>
                  </a:lnTo>
                  <a:lnTo>
                    <a:pt x="12168" y="1432"/>
                  </a:lnTo>
                  <a:lnTo>
                    <a:pt x="13229" y="1432"/>
                  </a:lnTo>
                  <a:lnTo>
                    <a:pt x="14167" y="1456"/>
                  </a:lnTo>
                  <a:lnTo>
                    <a:pt x="14611" y="1506"/>
                  </a:lnTo>
                  <a:lnTo>
                    <a:pt x="15006" y="1530"/>
                  </a:lnTo>
                  <a:lnTo>
                    <a:pt x="15351" y="1604"/>
                  </a:lnTo>
                  <a:lnTo>
                    <a:pt x="15672" y="1703"/>
                  </a:lnTo>
                  <a:lnTo>
                    <a:pt x="15672" y="1703"/>
                  </a:lnTo>
                  <a:lnTo>
                    <a:pt x="15894" y="1900"/>
                  </a:lnTo>
                  <a:lnTo>
                    <a:pt x="16092" y="2123"/>
                  </a:lnTo>
                  <a:lnTo>
                    <a:pt x="16289" y="2345"/>
                  </a:lnTo>
                  <a:lnTo>
                    <a:pt x="16462" y="2591"/>
                  </a:lnTo>
                  <a:lnTo>
                    <a:pt x="16610" y="2814"/>
                  </a:lnTo>
                  <a:lnTo>
                    <a:pt x="16758" y="3060"/>
                  </a:lnTo>
                  <a:lnTo>
                    <a:pt x="16881" y="3332"/>
                  </a:lnTo>
                  <a:lnTo>
                    <a:pt x="16980" y="3579"/>
                  </a:lnTo>
                  <a:lnTo>
                    <a:pt x="17079" y="3875"/>
                  </a:lnTo>
                  <a:lnTo>
                    <a:pt x="17153" y="4146"/>
                  </a:lnTo>
                  <a:lnTo>
                    <a:pt x="17202" y="4442"/>
                  </a:lnTo>
                  <a:lnTo>
                    <a:pt x="17251" y="4763"/>
                  </a:lnTo>
                  <a:lnTo>
                    <a:pt x="17301" y="5405"/>
                  </a:lnTo>
                  <a:lnTo>
                    <a:pt x="17301" y="60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59" name="Google Shape;2659;p30"/>
            <p:cNvSpPr/>
            <p:nvPr/>
          </p:nvSpPr>
          <p:spPr>
            <a:xfrm>
              <a:off x="1980444" y="2511789"/>
              <a:ext cx="120318" cy="121104"/>
            </a:xfrm>
            <a:custGeom>
              <a:avLst/>
              <a:gdLst/>
              <a:ahLst/>
              <a:cxnLst/>
              <a:rect l="l" t="t" r="r" b="b"/>
              <a:pathLst>
                <a:path w="3826" h="3851" extrusionOk="0">
                  <a:moveTo>
                    <a:pt x="1925" y="0"/>
                  </a:moveTo>
                  <a:lnTo>
                    <a:pt x="1728" y="25"/>
                  </a:lnTo>
                  <a:lnTo>
                    <a:pt x="1530" y="49"/>
                  </a:lnTo>
                  <a:lnTo>
                    <a:pt x="1357" y="99"/>
                  </a:lnTo>
                  <a:lnTo>
                    <a:pt x="1185" y="148"/>
                  </a:lnTo>
                  <a:lnTo>
                    <a:pt x="1012" y="222"/>
                  </a:lnTo>
                  <a:lnTo>
                    <a:pt x="839" y="321"/>
                  </a:lnTo>
                  <a:lnTo>
                    <a:pt x="691" y="444"/>
                  </a:lnTo>
                  <a:lnTo>
                    <a:pt x="543" y="568"/>
                  </a:lnTo>
                  <a:lnTo>
                    <a:pt x="420" y="716"/>
                  </a:lnTo>
                  <a:lnTo>
                    <a:pt x="296" y="864"/>
                  </a:lnTo>
                  <a:lnTo>
                    <a:pt x="222" y="1037"/>
                  </a:lnTo>
                  <a:lnTo>
                    <a:pt x="148" y="1209"/>
                  </a:lnTo>
                  <a:lnTo>
                    <a:pt x="74" y="1382"/>
                  </a:lnTo>
                  <a:lnTo>
                    <a:pt x="25" y="1555"/>
                  </a:lnTo>
                  <a:lnTo>
                    <a:pt x="0" y="1728"/>
                  </a:lnTo>
                  <a:lnTo>
                    <a:pt x="0" y="1925"/>
                  </a:lnTo>
                  <a:lnTo>
                    <a:pt x="0" y="2123"/>
                  </a:lnTo>
                  <a:lnTo>
                    <a:pt x="25" y="2320"/>
                  </a:lnTo>
                  <a:lnTo>
                    <a:pt x="74" y="2493"/>
                  </a:lnTo>
                  <a:lnTo>
                    <a:pt x="148" y="2665"/>
                  </a:lnTo>
                  <a:lnTo>
                    <a:pt x="222" y="2838"/>
                  </a:lnTo>
                  <a:lnTo>
                    <a:pt x="296" y="2986"/>
                  </a:lnTo>
                  <a:lnTo>
                    <a:pt x="420" y="3159"/>
                  </a:lnTo>
                  <a:lnTo>
                    <a:pt x="543" y="3282"/>
                  </a:lnTo>
                  <a:lnTo>
                    <a:pt x="691" y="3431"/>
                  </a:lnTo>
                  <a:lnTo>
                    <a:pt x="839" y="3529"/>
                  </a:lnTo>
                  <a:lnTo>
                    <a:pt x="1012" y="3628"/>
                  </a:lnTo>
                  <a:lnTo>
                    <a:pt x="1185" y="3727"/>
                  </a:lnTo>
                  <a:lnTo>
                    <a:pt x="1357" y="3776"/>
                  </a:lnTo>
                  <a:lnTo>
                    <a:pt x="1530" y="3825"/>
                  </a:lnTo>
                  <a:lnTo>
                    <a:pt x="1728" y="3850"/>
                  </a:lnTo>
                  <a:lnTo>
                    <a:pt x="2098" y="3850"/>
                  </a:lnTo>
                  <a:lnTo>
                    <a:pt x="2295" y="3825"/>
                  </a:lnTo>
                  <a:lnTo>
                    <a:pt x="2468" y="3776"/>
                  </a:lnTo>
                  <a:lnTo>
                    <a:pt x="2641" y="3727"/>
                  </a:lnTo>
                  <a:lnTo>
                    <a:pt x="2813" y="3628"/>
                  </a:lnTo>
                  <a:lnTo>
                    <a:pt x="2962" y="3529"/>
                  </a:lnTo>
                  <a:lnTo>
                    <a:pt x="3134" y="3431"/>
                  </a:lnTo>
                  <a:lnTo>
                    <a:pt x="3258" y="3282"/>
                  </a:lnTo>
                  <a:lnTo>
                    <a:pt x="3406" y="3159"/>
                  </a:lnTo>
                  <a:lnTo>
                    <a:pt x="3505" y="2986"/>
                  </a:lnTo>
                  <a:lnTo>
                    <a:pt x="3603" y="2838"/>
                  </a:lnTo>
                  <a:lnTo>
                    <a:pt x="3677" y="2665"/>
                  </a:lnTo>
                  <a:lnTo>
                    <a:pt x="3751" y="2493"/>
                  </a:lnTo>
                  <a:lnTo>
                    <a:pt x="3801" y="2320"/>
                  </a:lnTo>
                  <a:lnTo>
                    <a:pt x="3825" y="2123"/>
                  </a:lnTo>
                  <a:lnTo>
                    <a:pt x="3825" y="1925"/>
                  </a:lnTo>
                  <a:lnTo>
                    <a:pt x="3825" y="1728"/>
                  </a:lnTo>
                  <a:lnTo>
                    <a:pt x="3801" y="1555"/>
                  </a:lnTo>
                  <a:lnTo>
                    <a:pt x="3751" y="1382"/>
                  </a:lnTo>
                  <a:lnTo>
                    <a:pt x="3677" y="1209"/>
                  </a:lnTo>
                  <a:lnTo>
                    <a:pt x="3603" y="1037"/>
                  </a:lnTo>
                  <a:lnTo>
                    <a:pt x="3505" y="864"/>
                  </a:lnTo>
                  <a:lnTo>
                    <a:pt x="3406" y="716"/>
                  </a:lnTo>
                  <a:lnTo>
                    <a:pt x="3258" y="568"/>
                  </a:lnTo>
                  <a:lnTo>
                    <a:pt x="3134" y="444"/>
                  </a:lnTo>
                  <a:lnTo>
                    <a:pt x="2962" y="321"/>
                  </a:lnTo>
                  <a:lnTo>
                    <a:pt x="2813" y="222"/>
                  </a:lnTo>
                  <a:lnTo>
                    <a:pt x="2641" y="148"/>
                  </a:lnTo>
                  <a:lnTo>
                    <a:pt x="2468" y="99"/>
                  </a:lnTo>
                  <a:lnTo>
                    <a:pt x="2295" y="49"/>
                  </a:lnTo>
                  <a:lnTo>
                    <a:pt x="2098" y="25"/>
                  </a:lnTo>
                  <a:lnTo>
                    <a:pt x="1925"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0" name="Google Shape;2660;p30"/>
            <p:cNvSpPr/>
            <p:nvPr/>
          </p:nvSpPr>
          <p:spPr>
            <a:xfrm>
              <a:off x="1980444" y="2511789"/>
              <a:ext cx="120318" cy="121104"/>
            </a:xfrm>
            <a:custGeom>
              <a:avLst/>
              <a:gdLst/>
              <a:ahLst/>
              <a:cxnLst/>
              <a:rect l="l" t="t" r="r" b="b"/>
              <a:pathLst>
                <a:path w="3826" h="3851" fill="none" extrusionOk="0">
                  <a:moveTo>
                    <a:pt x="1925" y="0"/>
                  </a:moveTo>
                  <a:lnTo>
                    <a:pt x="1925" y="0"/>
                  </a:lnTo>
                  <a:lnTo>
                    <a:pt x="1728" y="25"/>
                  </a:lnTo>
                  <a:lnTo>
                    <a:pt x="1530" y="49"/>
                  </a:lnTo>
                  <a:lnTo>
                    <a:pt x="1357" y="99"/>
                  </a:lnTo>
                  <a:lnTo>
                    <a:pt x="1185" y="148"/>
                  </a:lnTo>
                  <a:lnTo>
                    <a:pt x="1012" y="222"/>
                  </a:lnTo>
                  <a:lnTo>
                    <a:pt x="839" y="321"/>
                  </a:lnTo>
                  <a:lnTo>
                    <a:pt x="691" y="444"/>
                  </a:lnTo>
                  <a:lnTo>
                    <a:pt x="543" y="568"/>
                  </a:lnTo>
                  <a:lnTo>
                    <a:pt x="543" y="568"/>
                  </a:lnTo>
                  <a:lnTo>
                    <a:pt x="420" y="716"/>
                  </a:lnTo>
                  <a:lnTo>
                    <a:pt x="296" y="864"/>
                  </a:lnTo>
                  <a:lnTo>
                    <a:pt x="222" y="1037"/>
                  </a:lnTo>
                  <a:lnTo>
                    <a:pt x="148" y="1209"/>
                  </a:lnTo>
                  <a:lnTo>
                    <a:pt x="74" y="1382"/>
                  </a:lnTo>
                  <a:lnTo>
                    <a:pt x="25" y="1555"/>
                  </a:lnTo>
                  <a:lnTo>
                    <a:pt x="0" y="1728"/>
                  </a:lnTo>
                  <a:lnTo>
                    <a:pt x="0" y="1925"/>
                  </a:lnTo>
                  <a:lnTo>
                    <a:pt x="0" y="1925"/>
                  </a:lnTo>
                  <a:lnTo>
                    <a:pt x="0" y="2123"/>
                  </a:lnTo>
                  <a:lnTo>
                    <a:pt x="25" y="2320"/>
                  </a:lnTo>
                  <a:lnTo>
                    <a:pt x="74" y="2493"/>
                  </a:lnTo>
                  <a:lnTo>
                    <a:pt x="148" y="2665"/>
                  </a:lnTo>
                  <a:lnTo>
                    <a:pt x="222" y="2838"/>
                  </a:lnTo>
                  <a:lnTo>
                    <a:pt x="296" y="2986"/>
                  </a:lnTo>
                  <a:lnTo>
                    <a:pt x="420" y="3159"/>
                  </a:lnTo>
                  <a:lnTo>
                    <a:pt x="543" y="3282"/>
                  </a:lnTo>
                  <a:lnTo>
                    <a:pt x="543" y="3282"/>
                  </a:lnTo>
                  <a:lnTo>
                    <a:pt x="691" y="3431"/>
                  </a:lnTo>
                  <a:lnTo>
                    <a:pt x="839" y="3529"/>
                  </a:lnTo>
                  <a:lnTo>
                    <a:pt x="1012" y="3628"/>
                  </a:lnTo>
                  <a:lnTo>
                    <a:pt x="1185" y="3727"/>
                  </a:lnTo>
                  <a:lnTo>
                    <a:pt x="1357" y="3776"/>
                  </a:lnTo>
                  <a:lnTo>
                    <a:pt x="1530" y="3825"/>
                  </a:lnTo>
                  <a:lnTo>
                    <a:pt x="1728" y="3850"/>
                  </a:lnTo>
                  <a:lnTo>
                    <a:pt x="1925" y="3850"/>
                  </a:lnTo>
                  <a:lnTo>
                    <a:pt x="1925" y="3850"/>
                  </a:lnTo>
                  <a:lnTo>
                    <a:pt x="2098" y="3850"/>
                  </a:lnTo>
                  <a:lnTo>
                    <a:pt x="2295" y="3825"/>
                  </a:lnTo>
                  <a:lnTo>
                    <a:pt x="2468" y="3776"/>
                  </a:lnTo>
                  <a:lnTo>
                    <a:pt x="2641" y="3727"/>
                  </a:lnTo>
                  <a:lnTo>
                    <a:pt x="2813" y="3628"/>
                  </a:lnTo>
                  <a:lnTo>
                    <a:pt x="2962" y="3529"/>
                  </a:lnTo>
                  <a:lnTo>
                    <a:pt x="3134" y="3431"/>
                  </a:lnTo>
                  <a:lnTo>
                    <a:pt x="3258" y="3282"/>
                  </a:lnTo>
                  <a:lnTo>
                    <a:pt x="3258" y="3282"/>
                  </a:lnTo>
                  <a:lnTo>
                    <a:pt x="3406" y="3159"/>
                  </a:lnTo>
                  <a:lnTo>
                    <a:pt x="3505" y="2986"/>
                  </a:lnTo>
                  <a:lnTo>
                    <a:pt x="3603" y="2838"/>
                  </a:lnTo>
                  <a:lnTo>
                    <a:pt x="3677" y="2665"/>
                  </a:lnTo>
                  <a:lnTo>
                    <a:pt x="3751" y="2493"/>
                  </a:lnTo>
                  <a:lnTo>
                    <a:pt x="3801" y="2320"/>
                  </a:lnTo>
                  <a:lnTo>
                    <a:pt x="3825" y="2123"/>
                  </a:lnTo>
                  <a:lnTo>
                    <a:pt x="3825" y="1925"/>
                  </a:lnTo>
                  <a:lnTo>
                    <a:pt x="3825" y="1925"/>
                  </a:lnTo>
                  <a:lnTo>
                    <a:pt x="3825" y="1728"/>
                  </a:lnTo>
                  <a:lnTo>
                    <a:pt x="3801" y="1555"/>
                  </a:lnTo>
                  <a:lnTo>
                    <a:pt x="3751" y="1382"/>
                  </a:lnTo>
                  <a:lnTo>
                    <a:pt x="3677" y="1209"/>
                  </a:lnTo>
                  <a:lnTo>
                    <a:pt x="3603" y="1037"/>
                  </a:lnTo>
                  <a:lnTo>
                    <a:pt x="3505" y="864"/>
                  </a:lnTo>
                  <a:lnTo>
                    <a:pt x="3406" y="716"/>
                  </a:lnTo>
                  <a:lnTo>
                    <a:pt x="3258" y="568"/>
                  </a:lnTo>
                  <a:lnTo>
                    <a:pt x="3258" y="568"/>
                  </a:lnTo>
                  <a:lnTo>
                    <a:pt x="3134" y="444"/>
                  </a:lnTo>
                  <a:lnTo>
                    <a:pt x="2962" y="321"/>
                  </a:lnTo>
                  <a:lnTo>
                    <a:pt x="2813" y="222"/>
                  </a:lnTo>
                  <a:lnTo>
                    <a:pt x="2641" y="148"/>
                  </a:lnTo>
                  <a:lnTo>
                    <a:pt x="2468" y="99"/>
                  </a:lnTo>
                  <a:lnTo>
                    <a:pt x="2295" y="49"/>
                  </a:lnTo>
                  <a:lnTo>
                    <a:pt x="2098" y="25"/>
                  </a:lnTo>
                  <a:lnTo>
                    <a:pt x="19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1" name="Google Shape;2661;p30"/>
            <p:cNvSpPr/>
            <p:nvPr/>
          </p:nvSpPr>
          <p:spPr>
            <a:xfrm>
              <a:off x="2047173" y="2531192"/>
              <a:ext cx="27957" cy="27957"/>
            </a:xfrm>
            <a:custGeom>
              <a:avLst/>
              <a:gdLst/>
              <a:ahLst/>
              <a:cxnLst/>
              <a:rect l="l" t="t" r="r" b="b"/>
              <a:pathLst>
                <a:path w="889" h="889" extrusionOk="0">
                  <a:moveTo>
                    <a:pt x="0" y="444"/>
                  </a:moveTo>
                  <a:lnTo>
                    <a:pt x="0" y="444"/>
                  </a:lnTo>
                  <a:lnTo>
                    <a:pt x="25" y="272"/>
                  </a:lnTo>
                  <a:lnTo>
                    <a:pt x="99" y="123"/>
                  </a:lnTo>
                  <a:lnTo>
                    <a:pt x="99" y="123"/>
                  </a:lnTo>
                  <a:lnTo>
                    <a:pt x="173" y="74"/>
                  </a:lnTo>
                  <a:lnTo>
                    <a:pt x="247" y="49"/>
                  </a:lnTo>
                  <a:lnTo>
                    <a:pt x="346" y="25"/>
                  </a:lnTo>
                  <a:lnTo>
                    <a:pt x="420" y="0"/>
                  </a:lnTo>
                  <a:lnTo>
                    <a:pt x="420" y="0"/>
                  </a:lnTo>
                  <a:lnTo>
                    <a:pt x="519" y="25"/>
                  </a:lnTo>
                  <a:lnTo>
                    <a:pt x="593" y="49"/>
                  </a:lnTo>
                  <a:lnTo>
                    <a:pt x="667" y="74"/>
                  </a:lnTo>
                  <a:lnTo>
                    <a:pt x="716" y="123"/>
                  </a:lnTo>
                  <a:lnTo>
                    <a:pt x="716" y="123"/>
                  </a:lnTo>
                  <a:lnTo>
                    <a:pt x="790" y="198"/>
                  </a:lnTo>
                  <a:lnTo>
                    <a:pt x="840" y="272"/>
                  </a:lnTo>
                  <a:lnTo>
                    <a:pt x="864" y="370"/>
                  </a:lnTo>
                  <a:lnTo>
                    <a:pt x="889" y="444"/>
                  </a:lnTo>
                  <a:lnTo>
                    <a:pt x="889" y="444"/>
                  </a:lnTo>
                  <a:lnTo>
                    <a:pt x="864" y="543"/>
                  </a:lnTo>
                  <a:lnTo>
                    <a:pt x="840" y="617"/>
                  </a:lnTo>
                  <a:lnTo>
                    <a:pt x="790" y="691"/>
                  </a:lnTo>
                  <a:lnTo>
                    <a:pt x="716" y="765"/>
                  </a:lnTo>
                  <a:lnTo>
                    <a:pt x="716" y="765"/>
                  </a:lnTo>
                  <a:lnTo>
                    <a:pt x="667" y="814"/>
                  </a:lnTo>
                  <a:lnTo>
                    <a:pt x="593" y="864"/>
                  </a:lnTo>
                  <a:lnTo>
                    <a:pt x="519" y="889"/>
                  </a:lnTo>
                  <a:lnTo>
                    <a:pt x="420" y="889"/>
                  </a:lnTo>
                  <a:lnTo>
                    <a:pt x="420" y="889"/>
                  </a:lnTo>
                  <a:lnTo>
                    <a:pt x="346" y="889"/>
                  </a:lnTo>
                  <a:lnTo>
                    <a:pt x="247" y="864"/>
                  </a:lnTo>
                  <a:lnTo>
                    <a:pt x="173" y="814"/>
                  </a:lnTo>
                  <a:lnTo>
                    <a:pt x="99" y="765"/>
                  </a:lnTo>
                  <a:lnTo>
                    <a:pt x="99" y="765"/>
                  </a:lnTo>
                  <a:lnTo>
                    <a:pt x="25" y="617"/>
                  </a:lnTo>
                  <a:lnTo>
                    <a:pt x="0" y="444"/>
                  </a:lnTo>
                  <a:lnTo>
                    <a:pt x="0" y="4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2" name="Google Shape;2662;p30"/>
            <p:cNvSpPr/>
            <p:nvPr/>
          </p:nvSpPr>
          <p:spPr>
            <a:xfrm>
              <a:off x="1649816" y="2511789"/>
              <a:ext cx="120350" cy="121104"/>
            </a:xfrm>
            <a:custGeom>
              <a:avLst/>
              <a:gdLst/>
              <a:ahLst/>
              <a:cxnLst/>
              <a:rect l="l" t="t" r="r" b="b"/>
              <a:pathLst>
                <a:path w="3827" h="3851" extrusionOk="0">
                  <a:moveTo>
                    <a:pt x="1926" y="0"/>
                  </a:moveTo>
                  <a:lnTo>
                    <a:pt x="1728" y="25"/>
                  </a:lnTo>
                  <a:lnTo>
                    <a:pt x="1531" y="49"/>
                  </a:lnTo>
                  <a:lnTo>
                    <a:pt x="1358" y="99"/>
                  </a:lnTo>
                  <a:lnTo>
                    <a:pt x="1185" y="148"/>
                  </a:lnTo>
                  <a:lnTo>
                    <a:pt x="1013" y="222"/>
                  </a:lnTo>
                  <a:lnTo>
                    <a:pt x="865" y="321"/>
                  </a:lnTo>
                  <a:lnTo>
                    <a:pt x="716" y="444"/>
                  </a:lnTo>
                  <a:lnTo>
                    <a:pt x="568" y="568"/>
                  </a:lnTo>
                  <a:lnTo>
                    <a:pt x="445" y="716"/>
                  </a:lnTo>
                  <a:lnTo>
                    <a:pt x="322" y="864"/>
                  </a:lnTo>
                  <a:lnTo>
                    <a:pt x="223" y="1037"/>
                  </a:lnTo>
                  <a:lnTo>
                    <a:pt x="149" y="1209"/>
                  </a:lnTo>
                  <a:lnTo>
                    <a:pt x="75" y="1382"/>
                  </a:lnTo>
                  <a:lnTo>
                    <a:pt x="50" y="1555"/>
                  </a:lnTo>
                  <a:lnTo>
                    <a:pt x="25" y="1728"/>
                  </a:lnTo>
                  <a:lnTo>
                    <a:pt x="1" y="1925"/>
                  </a:lnTo>
                  <a:lnTo>
                    <a:pt x="25" y="2123"/>
                  </a:lnTo>
                  <a:lnTo>
                    <a:pt x="50" y="2320"/>
                  </a:lnTo>
                  <a:lnTo>
                    <a:pt x="75" y="2493"/>
                  </a:lnTo>
                  <a:lnTo>
                    <a:pt x="149" y="2665"/>
                  </a:lnTo>
                  <a:lnTo>
                    <a:pt x="223" y="2838"/>
                  </a:lnTo>
                  <a:lnTo>
                    <a:pt x="322" y="2986"/>
                  </a:lnTo>
                  <a:lnTo>
                    <a:pt x="445" y="3159"/>
                  </a:lnTo>
                  <a:lnTo>
                    <a:pt x="568" y="3282"/>
                  </a:lnTo>
                  <a:lnTo>
                    <a:pt x="716" y="3431"/>
                  </a:lnTo>
                  <a:lnTo>
                    <a:pt x="865" y="3529"/>
                  </a:lnTo>
                  <a:lnTo>
                    <a:pt x="1013" y="3628"/>
                  </a:lnTo>
                  <a:lnTo>
                    <a:pt x="1185" y="3727"/>
                  </a:lnTo>
                  <a:lnTo>
                    <a:pt x="1358" y="3776"/>
                  </a:lnTo>
                  <a:lnTo>
                    <a:pt x="1531" y="3825"/>
                  </a:lnTo>
                  <a:lnTo>
                    <a:pt x="1728" y="3850"/>
                  </a:lnTo>
                  <a:lnTo>
                    <a:pt x="2123" y="3850"/>
                  </a:lnTo>
                  <a:lnTo>
                    <a:pt x="2296" y="3825"/>
                  </a:lnTo>
                  <a:lnTo>
                    <a:pt x="2493" y="3776"/>
                  </a:lnTo>
                  <a:lnTo>
                    <a:pt x="2666" y="3727"/>
                  </a:lnTo>
                  <a:lnTo>
                    <a:pt x="2814" y="3628"/>
                  </a:lnTo>
                  <a:lnTo>
                    <a:pt x="2987" y="3529"/>
                  </a:lnTo>
                  <a:lnTo>
                    <a:pt x="3135" y="3431"/>
                  </a:lnTo>
                  <a:lnTo>
                    <a:pt x="3283" y="3282"/>
                  </a:lnTo>
                  <a:lnTo>
                    <a:pt x="3407" y="3159"/>
                  </a:lnTo>
                  <a:lnTo>
                    <a:pt x="3530" y="2986"/>
                  </a:lnTo>
                  <a:lnTo>
                    <a:pt x="3629" y="2838"/>
                  </a:lnTo>
                  <a:lnTo>
                    <a:pt x="3703" y="2665"/>
                  </a:lnTo>
                  <a:lnTo>
                    <a:pt x="3752" y="2493"/>
                  </a:lnTo>
                  <a:lnTo>
                    <a:pt x="3801" y="2320"/>
                  </a:lnTo>
                  <a:lnTo>
                    <a:pt x="3826" y="2123"/>
                  </a:lnTo>
                  <a:lnTo>
                    <a:pt x="3826" y="1925"/>
                  </a:lnTo>
                  <a:lnTo>
                    <a:pt x="3826" y="1728"/>
                  </a:lnTo>
                  <a:lnTo>
                    <a:pt x="3801" y="1555"/>
                  </a:lnTo>
                  <a:lnTo>
                    <a:pt x="3752" y="1382"/>
                  </a:lnTo>
                  <a:lnTo>
                    <a:pt x="3703" y="1209"/>
                  </a:lnTo>
                  <a:lnTo>
                    <a:pt x="3629" y="1037"/>
                  </a:lnTo>
                  <a:lnTo>
                    <a:pt x="3530" y="864"/>
                  </a:lnTo>
                  <a:lnTo>
                    <a:pt x="3407" y="716"/>
                  </a:lnTo>
                  <a:lnTo>
                    <a:pt x="3283" y="568"/>
                  </a:lnTo>
                  <a:lnTo>
                    <a:pt x="3135" y="444"/>
                  </a:lnTo>
                  <a:lnTo>
                    <a:pt x="2987" y="321"/>
                  </a:lnTo>
                  <a:lnTo>
                    <a:pt x="2814" y="222"/>
                  </a:lnTo>
                  <a:lnTo>
                    <a:pt x="2666" y="148"/>
                  </a:lnTo>
                  <a:lnTo>
                    <a:pt x="2493" y="99"/>
                  </a:lnTo>
                  <a:lnTo>
                    <a:pt x="2296" y="49"/>
                  </a:lnTo>
                  <a:lnTo>
                    <a:pt x="2123" y="25"/>
                  </a:lnTo>
                  <a:lnTo>
                    <a:pt x="1926" y="0"/>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3" name="Google Shape;2663;p30"/>
            <p:cNvSpPr/>
            <p:nvPr/>
          </p:nvSpPr>
          <p:spPr>
            <a:xfrm>
              <a:off x="1649816" y="2511789"/>
              <a:ext cx="120350" cy="121104"/>
            </a:xfrm>
            <a:custGeom>
              <a:avLst/>
              <a:gdLst/>
              <a:ahLst/>
              <a:cxnLst/>
              <a:rect l="l" t="t" r="r" b="b"/>
              <a:pathLst>
                <a:path w="3827" h="3851" fill="none" extrusionOk="0">
                  <a:moveTo>
                    <a:pt x="1926" y="0"/>
                  </a:moveTo>
                  <a:lnTo>
                    <a:pt x="1926" y="0"/>
                  </a:lnTo>
                  <a:lnTo>
                    <a:pt x="1728" y="25"/>
                  </a:lnTo>
                  <a:lnTo>
                    <a:pt x="1531" y="49"/>
                  </a:lnTo>
                  <a:lnTo>
                    <a:pt x="1358" y="99"/>
                  </a:lnTo>
                  <a:lnTo>
                    <a:pt x="1185" y="148"/>
                  </a:lnTo>
                  <a:lnTo>
                    <a:pt x="1013" y="222"/>
                  </a:lnTo>
                  <a:lnTo>
                    <a:pt x="865" y="321"/>
                  </a:lnTo>
                  <a:lnTo>
                    <a:pt x="716" y="444"/>
                  </a:lnTo>
                  <a:lnTo>
                    <a:pt x="568" y="568"/>
                  </a:lnTo>
                  <a:lnTo>
                    <a:pt x="568" y="568"/>
                  </a:lnTo>
                  <a:lnTo>
                    <a:pt x="445" y="716"/>
                  </a:lnTo>
                  <a:lnTo>
                    <a:pt x="322" y="864"/>
                  </a:lnTo>
                  <a:lnTo>
                    <a:pt x="223" y="1037"/>
                  </a:lnTo>
                  <a:lnTo>
                    <a:pt x="149" y="1209"/>
                  </a:lnTo>
                  <a:lnTo>
                    <a:pt x="75" y="1382"/>
                  </a:lnTo>
                  <a:lnTo>
                    <a:pt x="50" y="1555"/>
                  </a:lnTo>
                  <a:lnTo>
                    <a:pt x="25" y="1728"/>
                  </a:lnTo>
                  <a:lnTo>
                    <a:pt x="1" y="1925"/>
                  </a:lnTo>
                  <a:lnTo>
                    <a:pt x="1" y="1925"/>
                  </a:lnTo>
                  <a:lnTo>
                    <a:pt x="25" y="2123"/>
                  </a:lnTo>
                  <a:lnTo>
                    <a:pt x="50" y="2320"/>
                  </a:lnTo>
                  <a:lnTo>
                    <a:pt x="75" y="2493"/>
                  </a:lnTo>
                  <a:lnTo>
                    <a:pt x="149" y="2665"/>
                  </a:lnTo>
                  <a:lnTo>
                    <a:pt x="223" y="2838"/>
                  </a:lnTo>
                  <a:lnTo>
                    <a:pt x="322" y="2986"/>
                  </a:lnTo>
                  <a:lnTo>
                    <a:pt x="445" y="3159"/>
                  </a:lnTo>
                  <a:lnTo>
                    <a:pt x="568" y="3282"/>
                  </a:lnTo>
                  <a:lnTo>
                    <a:pt x="568" y="3282"/>
                  </a:lnTo>
                  <a:lnTo>
                    <a:pt x="716" y="3431"/>
                  </a:lnTo>
                  <a:lnTo>
                    <a:pt x="865" y="3529"/>
                  </a:lnTo>
                  <a:lnTo>
                    <a:pt x="1013" y="3628"/>
                  </a:lnTo>
                  <a:lnTo>
                    <a:pt x="1185" y="3727"/>
                  </a:lnTo>
                  <a:lnTo>
                    <a:pt x="1358" y="3776"/>
                  </a:lnTo>
                  <a:lnTo>
                    <a:pt x="1531" y="3825"/>
                  </a:lnTo>
                  <a:lnTo>
                    <a:pt x="1728" y="3850"/>
                  </a:lnTo>
                  <a:lnTo>
                    <a:pt x="1926" y="3850"/>
                  </a:lnTo>
                  <a:lnTo>
                    <a:pt x="1926" y="3850"/>
                  </a:lnTo>
                  <a:lnTo>
                    <a:pt x="2123" y="3850"/>
                  </a:lnTo>
                  <a:lnTo>
                    <a:pt x="2296" y="3825"/>
                  </a:lnTo>
                  <a:lnTo>
                    <a:pt x="2493" y="3776"/>
                  </a:lnTo>
                  <a:lnTo>
                    <a:pt x="2666" y="3727"/>
                  </a:lnTo>
                  <a:lnTo>
                    <a:pt x="2814" y="3628"/>
                  </a:lnTo>
                  <a:lnTo>
                    <a:pt x="2987" y="3529"/>
                  </a:lnTo>
                  <a:lnTo>
                    <a:pt x="3135" y="3431"/>
                  </a:lnTo>
                  <a:lnTo>
                    <a:pt x="3283" y="3282"/>
                  </a:lnTo>
                  <a:lnTo>
                    <a:pt x="3283" y="3282"/>
                  </a:lnTo>
                  <a:lnTo>
                    <a:pt x="3407" y="3159"/>
                  </a:lnTo>
                  <a:lnTo>
                    <a:pt x="3530" y="2986"/>
                  </a:lnTo>
                  <a:lnTo>
                    <a:pt x="3629" y="2838"/>
                  </a:lnTo>
                  <a:lnTo>
                    <a:pt x="3703" y="2665"/>
                  </a:lnTo>
                  <a:lnTo>
                    <a:pt x="3752" y="2493"/>
                  </a:lnTo>
                  <a:lnTo>
                    <a:pt x="3801" y="2320"/>
                  </a:lnTo>
                  <a:lnTo>
                    <a:pt x="3826" y="2123"/>
                  </a:lnTo>
                  <a:lnTo>
                    <a:pt x="3826" y="1925"/>
                  </a:lnTo>
                  <a:lnTo>
                    <a:pt x="3826" y="1925"/>
                  </a:lnTo>
                  <a:lnTo>
                    <a:pt x="3826" y="1728"/>
                  </a:lnTo>
                  <a:lnTo>
                    <a:pt x="3801" y="1555"/>
                  </a:lnTo>
                  <a:lnTo>
                    <a:pt x="3752" y="1382"/>
                  </a:lnTo>
                  <a:lnTo>
                    <a:pt x="3703" y="1209"/>
                  </a:lnTo>
                  <a:lnTo>
                    <a:pt x="3629" y="1037"/>
                  </a:lnTo>
                  <a:lnTo>
                    <a:pt x="3530" y="864"/>
                  </a:lnTo>
                  <a:lnTo>
                    <a:pt x="3407" y="716"/>
                  </a:lnTo>
                  <a:lnTo>
                    <a:pt x="3283" y="568"/>
                  </a:lnTo>
                  <a:lnTo>
                    <a:pt x="3283" y="568"/>
                  </a:lnTo>
                  <a:lnTo>
                    <a:pt x="3135" y="444"/>
                  </a:lnTo>
                  <a:lnTo>
                    <a:pt x="2987" y="321"/>
                  </a:lnTo>
                  <a:lnTo>
                    <a:pt x="2814" y="222"/>
                  </a:lnTo>
                  <a:lnTo>
                    <a:pt x="2666" y="148"/>
                  </a:lnTo>
                  <a:lnTo>
                    <a:pt x="2493" y="99"/>
                  </a:lnTo>
                  <a:lnTo>
                    <a:pt x="2296" y="49"/>
                  </a:lnTo>
                  <a:lnTo>
                    <a:pt x="2123" y="25"/>
                  </a:lnTo>
                  <a:lnTo>
                    <a:pt x="19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4" name="Google Shape;2664;p30"/>
            <p:cNvSpPr/>
            <p:nvPr/>
          </p:nvSpPr>
          <p:spPr>
            <a:xfrm>
              <a:off x="1676200" y="2531192"/>
              <a:ext cx="27202" cy="27957"/>
            </a:xfrm>
            <a:custGeom>
              <a:avLst/>
              <a:gdLst/>
              <a:ahLst/>
              <a:cxnLst/>
              <a:rect l="l" t="t" r="r" b="b"/>
              <a:pathLst>
                <a:path w="865" h="889" extrusionOk="0">
                  <a:moveTo>
                    <a:pt x="766" y="765"/>
                  </a:moveTo>
                  <a:lnTo>
                    <a:pt x="766" y="765"/>
                  </a:lnTo>
                  <a:lnTo>
                    <a:pt x="692" y="814"/>
                  </a:lnTo>
                  <a:lnTo>
                    <a:pt x="618" y="864"/>
                  </a:lnTo>
                  <a:lnTo>
                    <a:pt x="544" y="889"/>
                  </a:lnTo>
                  <a:lnTo>
                    <a:pt x="445" y="889"/>
                  </a:lnTo>
                  <a:lnTo>
                    <a:pt x="445" y="889"/>
                  </a:lnTo>
                  <a:lnTo>
                    <a:pt x="371" y="889"/>
                  </a:lnTo>
                  <a:lnTo>
                    <a:pt x="297" y="864"/>
                  </a:lnTo>
                  <a:lnTo>
                    <a:pt x="223" y="814"/>
                  </a:lnTo>
                  <a:lnTo>
                    <a:pt x="149" y="765"/>
                  </a:lnTo>
                  <a:lnTo>
                    <a:pt x="149" y="765"/>
                  </a:lnTo>
                  <a:lnTo>
                    <a:pt x="75" y="691"/>
                  </a:lnTo>
                  <a:lnTo>
                    <a:pt x="26" y="617"/>
                  </a:lnTo>
                  <a:lnTo>
                    <a:pt x="1" y="543"/>
                  </a:lnTo>
                  <a:lnTo>
                    <a:pt x="1" y="444"/>
                  </a:lnTo>
                  <a:lnTo>
                    <a:pt x="1" y="444"/>
                  </a:lnTo>
                  <a:lnTo>
                    <a:pt x="1" y="370"/>
                  </a:lnTo>
                  <a:lnTo>
                    <a:pt x="26" y="272"/>
                  </a:lnTo>
                  <a:lnTo>
                    <a:pt x="75" y="198"/>
                  </a:lnTo>
                  <a:lnTo>
                    <a:pt x="149" y="123"/>
                  </a:lnTo>
                  <a:lnTo>
                    <a:pt x="149" y="123"/>
                  </a:lnTo>
                  <a:lnTo>
                    <a:pt x="223" y="74"/>
                  </a:lnTo>
                  <a:lnTo>
                    <a:pt x="297" y="49"/>
                  </a:lnTo>
                  <a:lnTo>
                    <a:pt x="371" y="25"/>
                  </a:lnTo>
                  <a:lnTo>
                    <a:pt x="445" y="0"/>
                  </a:lnTo>
                  <a:lnTo>
                    <a:pt x="445" y="0"/>
                  </a:lnTo>
                  <a:lnTo>
                    <a:pt x="544" y="25"/>
                  </a:lnTo>
                  <a:lnTo>
                    <a:pt x="618" y="49"/>
                  </a:lnTo>
                  <a:lnTo>
                    <a:pt x="692" y="74"/>
                  </a:lnTo>
                  <a:lnTo>
                    <a:pt x="766" y="123"/>
                  </a:lnTo>
                  <a:lnTo>
                    <a:pt x="766" y="123"/>
                  </a:lnTo>
                  <a:lnTo>
                    <a:pt x="840" y="272"/>
                  </a:lnTo>
                  <a:lnTo>
                    <a:pt x="865" y="444"/>
                  </a:lnTo>
                  <a:lnTo>
                    <a:pt x="865" y="444"/>
                  </a:lnTo>
                  <a:lnTo>
                    <a:pt x="840" y="617"/>
                  </a:lnTo>
                  <a:lnTo>
                    <a:pt x="766" y="765"/>
                  </a:lnTo>
                  <a:lnTo>
                    <a:pt x="766" y="765"/>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5" name="Google Shape;2665;p30"/>
            <p:cNvSpPr/>
            <p:nvPr/>
          </p:nvSpPr>
          <p:spPr>
            <a:xfrm>
              <a:off x="1827551" y="2469871"/>
              <a:ext cx="106355" cy="45819"/>
            </a:xfrm>
            <a:custGeom>
              <a:avLst/>
              <a:gdLst/>
              <a:ahLst/>
              <a:cxnLst/>
              <a:rect l="l" t="t" r="r" b="b"/>
              <a:pathLst>
                <a:path w="3382" h="1457" extrusionOk="0">
                  <a:moveTo>
                    <a:pt x="0" y="1457"/>
                  </a:moveTo>
                  <a:lnTo>
                    <a:pt x="0" y="1457"/>
                  </a:lnTo>
                  <a:lnTo>
                    <a:pt x="74" y="1333"/>
                  </a:lnTo>
                  <a:lnTo>
                    <a:pt x="198" y="1234"/>
                  </a:lnTo>
                  <a:lnTo>
                    <a:pt x="346" y="1086"/>
                  </a:lnTo>
                  <a:lnTo>
                    <a:pt x="568" y="963"/>
                  </a:lnTo>
                  <a:lnTo>
                    <a:pt x="839" y="840"/>
                  </a:lnTo>
                  <a:lnTo>
                    <a:pt x="1160" y="741"/>
                  </a:lnTo>
                  <a:lnTo>
                    <a:pt x="1358" y="716"/>
                  </a:lnTo>
                  <a:lnTo>
                    <a:pt x="1555" y="691"/>
                  </a:lnTo>
                  <a:lnTo>
                    <a:pt x="1555" y="691"/>
                  </a:lnTo>
                  <a:lnTo>
                    <a:pt x="1777" y="691"/>
                  </a:lnTo>
                  <a:lnTo>
                    <a:pt x="1999" y="716"/>
                  </a:lnTo>
                  <a:lnTo>
                    <a:pt x="2172" y="741"/>
                  </a:lnTo>
                  <a:lnTo>
                    <a:pt x="2369" y="790"/>
                  </a:lnTo>
                  <a:lnTo>
                    <a:pt x="2666" y="914"/>
                  </a:lnTo>
                  <a:lnTo>
                    <a:pt x="2937" y="1062"/>
                  </a:lnTo>
                  <a:lnTo>
                    <a:pt x="3135" y="1210"/>
                  </a:lnTo>
                  <a:lnTo>
                    <a:pt x="3283" y="1333"/>
                  </a:lnTo>
                  <a:lnTo>
                    <a:pt x="3381" y="1457"/>
                  </a:lnTo>
                  <a:lnTo>
                    <a:pt x="3381" y="1457"/>
                  </a:lnTo>
                  <a:lnTo>
                    <a:pt x="3357" y="1234"/>
                  </a:lnTo>
                  <a:lnTo>
                    <a:pt x="3283" y="1012"/>
                  </a:lnTo>
                  <a:lnTo>
                    <a:pt x="3135" y="765"/>
                  </a:lnTo>
                  <a:lnTo>
                    <a:pt x="3036" y="617"/>
                  </a:lnTo>
                  <a:lnTo>
                    <a:pt x="2937" y="494"/>
                  </a:lnTo>
                  <a:lnTo>
                    <a:pt x="2789" y="371"/>
                  </a:lnTo>
                  <a:lnTo>
                    <a:pt x="2616" y="247"/>
                  </a:lnTo>
                  <a:lnTo>
                    <a:pt x="2444" y="149"/>
                  </a:lnTo>
                  <a:lnTo>
                    <a:pt x="2221" y="74"/>
                  </a:lnTo>
                  <a:lnTo>
                    <a:pt x="1975" y="25"/>
                  </a:lnTo>
                  <a:lnTo>
                    <a:pt x="1703" y="0"/>
                  </a:lnTo>
                  <a:lnTo>
                    <a:pt x="1703" y="0"/>
                  </a:lnTo>
                  <a:lnTo>
                    <a:pt x="1432" y="25"/>
                  </a:lnTo>
                  <a:lnTo>
                    <a:pt x="1185" y="74"/>
                  </a:lnTo>
                  <a:lnTo>
                    <a:pt x="963" y="149"/>
                  </a:lnTo>
                  <a:lnTo>
                    <a:pt x="765" y="223"/>
                  </a:lnTo>
                  <a:lnTo>
                    <a:pt x="617" y="346"/>
                  </a:lnTo>
                  <a:lnTo>
                    <a:pt x="469" y="469"/>
                  </a:lnTo>
                  <a:lnTo>
                    <a:pt x="370" y="593"/>
                  </a:lnTo>
                  <a:lnTo>
                    <a:pt x="272" y="716"/>
                  </a:lnTo>
                  <a:lnTo>
                    <a:pt x="124" y="988"/>
                  </a:lnTo>
                  <a:lnTo>
                    <a:pt x="50" y="1210"/>
                  </a:lnTo>
                  <a:lnTo>
                    <a:pt x="0" y="1457"/>
                  </a:lnTo>
                  <a:lnTo>
                    <a:pt x="0" y="1457"/>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6" name="Google Shape;2666;p30"/>
            <p:cNvSpPr/>
            <p:nvPr/>
          </p:nvSpPr>
          <p:spPr>
            <a:xfrm>
              <a:off x="1789533" y="2560657"/>
              <a:ext cx="182395" cy="76103"/>
            </a:xfrm>
            <a:custGeom>
              <a:avLst/>
              <a:gdLst/>
              <a:ahLst/>
              <a:cxnLst/>
              <a:rect l="l" t="t" r="r" b="b"/>
              <a:pathLst>
                <a:path w="5800" h="2420" extrusionOk="0">
                  <a:moveTo>
                    <a:pt x="5800" y="1"/>
                  </a:moveTo>
                  <a:lnTo>
                    <a:pt x="5800" y="1"/>
                  </a:lnTo>
                  <a:lnTo>
                    <a:pt x="5775" y="100"/>
                  </a:lnTo>
                  <a:lnTo>
                    <a:pt x="5750" y="272"/>
                  </a:lnTo>
                  <a:lnTo>
                    <a:pt x="5676" y="494"/>
                  </a:lnTo>
                  <a:lnTo>
                    <a:pt x="5528" y="791"/>
                  </a:lnTo>
                  <a:lnTo>
                    <a:pt x="5331" y="1111"/>
                  </a:lnTo>
                  <a:lnTo>
                    <a:pt x="5207" y="1284"/>
                  </a:lnTo>
                  <a:lnTo>
                    <a:pt x="5059" y="1432"/>
                  </a:lnTo>
                  <a:lnTo>
                    <a:pt x="4886" y="1605"/>
                  </a:lnTo>
                  <a:lnTo>
                    <a:pt x="4689" y="1778"/>
                  </a:lnTo>
                  <a:lnTo>
                    <a:pt x="4467" y="1926"/>
                  </a:lnTo>
                  <a:lnTo>
                    <a:pt x="4220" y="2074"/>
                  </a:lnTo>
                  <a:lnTo>
                    <a:pt x="4220" y="2074"/>
                  </a:lnTo>
                  <a:lnTo>
                    <a:pt x="4047" y="2173"/>
                  </a:lnTo>
                  <a:lnTo>
                    <a:pt x="4047" y="2173"/>
                  </a:lnTo>
                  <a:lnTo>
                    <a:pt x="3801" y="2271"/>
                  </a:lnTo>
                  <a:lnTo>
                    <a:pt x="3529" y="2345"/>
                  </a:lnTo>
                  <a:lnTo>
                    <a:pt x="3258" y="2395"/>
                  </a:lnTo>
                  <a:lnTo>
                    <a:pt x="2962" y="2419"/>
                  </a:lnTo>
                  <a:lnTo>
                    <a:pt x="2690" y="2419"/>
                  </a:lnTo>
                  <a:lnTo>
                    <a:pt x="2419" y="2395"/>
                  </a:lnTo>
                  <a:lnTo>
                    <a:pt x="2147" y="2345"/>
                  </a:lnTo>
                  <a:lnTo>
                    <a:pt x="1876" y="2247"/>
                  </a:lnTo>
                  <a:lnTo>
                    <a:pt x="1876" y="2247"/>
                  </a:lnTo>
                  <a:lnTo>
                    <a:pt x="1752" y="2197"/>
                  </a:lnTo>
                  <a:lnTo>
                    <a:pt x="1752" y="2197"/>
                  </a:lnTo>
                  <a:lnTo>
                    <a:pt x="1555" y="2123"/>
                  </a:lnTo>
                  <a:lnTo>
                    <a:pt x="1357" y="2000"/>
                  </a:lnTo>
                  <a:lnTo>
                    <a:pt x="1357" y="2000"/>
                  </a:lnTo>
                  <a:lnTo>
                    <a:pt x="1135" y="1852"/>
                  </a:lnTo>
                  <a:lnTo>
                    <a:pt x="913" y="1679"/>
                  </a:lnTo>
                  <a:lnTo>
                    <a:pt x="740" y="1482"/>
                  </a:lnTo>
                  <a:lnTo>
                    <a:pt x="568" y="1284"/>
                  </a:lnTo>
                  <a:lnTo>
                    <a:pt x="568" y="1284"/>
                  </a:lnTo>
                  <a:lnTo>
                    <a:pt x="395" y="1062"/>
                  </a:lnTo>
                  <a:lnTo>
                    <a:pt x="271" y="815"/>
                  </a:lnTo>
                  <a:lnTo>
                    <a:pt x="271" y="815"/>
                  </a:lnTo>
                  <a:lnTo>
                    <a:pt x="148" y="569"/>
                  </a:lnTo>
                  <a:lnTo>
                    <a:pt x="148" y="569"/>
                  </a:lnTo>
                  <a:lnTo>
                    <a:pt x="0" y="100"/>
                  </a:lnTo>
                  <a:lnTo>
                    <a:pt x="0" y="100"/>
                  </a:lnTo>
                  <a:lnTo>
                    <a:pt x="5800" y="1"/>
                  </a:lnTo>
                  <a:lnTo>
                    <a:pt x="5800" y="1"/>
                  </a:lnTo>
                  <a:close/>
                </a:path>
              </a:pathLst>
            </a:custGeom>
            <a:solidFill>
              <a:srgbClr val="9043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7" name="Google Shape;2667;p30"/>
            <p:cNvSpPr/>
            <p:nvPr/>
          </p:nvSpPr>
          <p:spPr>
            <a:xfrm>
              <a:off x="1844627" y="2611883"/>
              <a:ext cx="72203" cy="24875"/>
            </a:xfrm>
            <a:custGeom>
              <a:avLst/>
              <a:gdLst/>
              <a:ahLst/>
              <a:cxnLst/>
              <a:rect l="l" t="t" r="r" b="b"/>
              <a:pathLst>
                <a:path w="2296" h="791" extrusionOk="0">
                  <a:moveTo>
                    <a:pt x="2295" y="544"/>
                  </a:moveTo>
                  <a:lnTo>
                    <a:pt x="2295" y="544"/>
                  </a:lnTo>
                  <a:lnTo>
                    <a:pt x="2049" y="642"/>
                  </a:lnTo>
                  <a:lnTo>
                    <a:pt x="1777" y="716"/>
                  </a:lnTo>
                  <a:lnTo>
                    <a:pt x="1506" y="766"/>
                  </a:lnTo>
                  <a:lnTo>
                    <a:pt x="1210" y="790"/>
                  </a:lnTo>
                  <a:lnTo>
                    <a:pt x="938" y="790"/>
                  </a:lnTo>
                  <a:lnTo>
                    <a:pt x="667" y="766"/>
                  </a:lnTo>
                  <a:lnTo>
                    <a:pt x="395" y="716"/>
                  </a:lnTo>
                  <a:lnTo>
                    <a:pt x="124" y="618"/>
                  </a:lnTo>
                  <a:lnTo>
                    <a:pt x="124" y="618"/>
                  </a:lnTo>
                  <a:lnTo>
                    <a:pt x="0" y="568"/>
                  </a:lnTo>
                  <a:lnTo>
                    <a:pt x="0" y="568"/>
                  </a:lnTo>
                  <a:lnTo>
                    <a:pt x="25" y="420"/>
                  </a:lnTo>
                  <a:lnTo>
                    <a:pt x="74" y="223"/>
                  </a:lnTo>
                  <a:lnTo>
                    <a:pt x="124" y="25"/>
                  </a:lnTo>
                  <a:lnTo>
                    <a:pt x="2147" y="1"/>
                  </a:lnTo>
                  <a:lnTo>
                    <a:pt x="2147" y="1"/>
                  </a:lnTo>
                  <a:lnTo>
                    <a:pt x="2221" y="173"/>
                  </a:lnTo>
                  <a:lnTo>
                    <a:pt x="2295" y="544"/>
                  </a:lnTo>
                  <a:lnTo>
                    <a:pt x="2295" y="54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8" name="Google Shape;2668;p30"/>
            <p:cNvSpPr/>
            <p:nvPr/>
          </p:nvSpPr>
          <p:spPr>
            <a:xfrm>
              <a:off x="1778652" y="2558330"/>
              <a:ext cx="201044" cy="15567"/>
            </a:xfrm>
            <a:custGeom>
              <a:avLst/>
              <a:gdLst/>
              <a:ahLst/>
              <a:cxnLst/>
              <a:rect l="l" t="t" r="r" b="b"/>
              <a:pathLst>
                <a:path w="6393" h="495" extrusionOk="0">
                  <a:moveTo>
                    <a:pt x="1" y="124"/>
                  </a:moveTo>
                  <a:lnTo>
                    <a:pt x="1" y="124"/>
                  </a:lnTo>
                  <a:lnTo>
                    <a:pt x="173" y="174"/>
                  </a:lnTo>
                  <a:lnTo>
                    <a:pt x="395" y="248"/>
                  </a:lnTo>
                  <a:lnTo>
                    <a:pt x="692" y="297"/>
                  </a:lnTo>
                  <a:lnTo>
                    <a:pt x="1111" y="371"/>
                  </a:lnTo>
                  <a:lnTo>
                    <a:pt x="1679" y="420"/>
                  </a:lnTo>
                  <a:lnTo>
                    <a:pt x="2345" y="470"/>
                  </a:lnTo>
                  <a:lnTo>
                    <a:pt x="3184" y="494"/>
                  </a:lnTo>
                  <a:lnTo>
                    <a:pt x="3184" y="494"/>
                  </a:lnTo>
                  <a:lnTo>
                    <a:pt x="4023" y="470"/>
                  </a:lnTo>
                  <a:lnTo>
                    <a:pt x="4714" y="420"/>
                  </a:lnTo>
                  <a:lnTo>
                    <a:pt x="5257" y="346"/>
                  </a:lnTo>
                  <a:lnTo>
                    <a:pt x="5701" y="248"/>
                  </a:lnTo>
                  <a:lnTo>
                    <a:pt x="6022" y="174"/>
                  </a:lnTo>
                  <a:lnTo>
                    <a:pt x="6244" y="75"/>
                  </a:lnTo>
                  <a:lnTo>
                    <a:pt x="6392" y="1"/>
                  </a:lnTo>
                  <a:lnTo>
                    <a:pt x="1" y="124"/>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69" name="Google Shape;2669;p30"/>
            <p:cNvSpPr/>
            <p:nvPr/>
          </p:nvSpPr>
          <p:spPr>
            <a:xfrm>
              <a:off x="1728212" y="2337953"/>
              <a:ext cx="47360" cy="45033"/>
            </a:xfrm>
            <a:custGeom>
              <a:avLst/>
              <a:gdLst/>
              <a:ahLst/>
              <a:cxnLst/>
              <a:rect l="l" t="t" r="r" b="b"/>
              <a:pathLst>
                <a:path w="1506" h="1432" extrusionOk="0">
                  <a:moveTo>
                    <a:pt x="1259" y="25"/>
                  </a:moveTo>
                  <a:lnTo>
                    <a:pt x="1259" y="25"/>
                  </a:lnTo>
                  <a:lnTo>
                    <a:pt x="1358" y="99"/>
                  </a:lnTo>
                  <a:lnTo>
                    <a:pt x="1432" y="173"/>
                  </a:lnTo>
                  <a:lnTo>
                    <a:pt x="1481" y="271"/>
                  </a:lnTo>
                  <a:lnTo>
                    <a:pt x="1506" y="420"/>
                  </a:lnTo>
                  <a:lnTo>
                    <a:pt x="1506" y="420"/>
                  </a:lnTo>
                  <a:lnTo>
                    <a:pt x="1456" y="518"/>
                  </a:lnTo>
                  <a:lnTo>
                    <a:pt x="1382" y="666"/>
                  </a:lnTo>
                  <a:lnTo>
                    <a:pt x="1382" y="666"/>
                  </a:lnTo>
                  <a:lnTo>
                    <a:pt x="1234" y="839"/>
                  </a:lnTo>
                  <a:lnTo>
                    <a:pt x="1086" y="1012"/>
                  </a:lnTo>
                  <a:lnTo>
                    <a:pt x="1086" y="1012"/>
                  </a:lnTo>
                  <a:lnTo>
                    <a:pt x="864" y="1185"/>
                  </a:lnTo>
                  <a:lnTo>
                    <a:pt x="667" y="1308"/>
                  </a:lnTo>
                  <a:lnTo>
                    <a:pt x="494" y="1407"/>
                  </a:lnTo>
                  <a:lnTo>
                    <a:pt x="321" y="1431"/>
                  </a:lnTo>
                  <a:lnTo>
                    <a:pt x="321" y="1431"/>
                  </a:lnTo>
                  <a:lnTo>
                    <a:pt x="247" y="1407"/>
                  </a:lnTo>
                  <a:lnTo>
                    <a:pt x="148" y="1382"/>
                  </a:lnTo>
                  <a:lnTo>
                    <a:pt x="99" y="1333"/>
                  </a:lnTo>
                  <a:lnTo>
                    <a:pt x="50" y="1259"/>
                  </a:lnTo>
                  <a:lnTo>
                    <a:pt x="50" y="1259"/>
                  </a:lnTo>
                  <a:lnTo>
                    <a:pt x="25" y="1185"/>
                  </a:lnTo>
                  <a:lnTo>
                    <a:pt x="0" y="1111"/>
                  </a:lnTo>
                  <a:lnTo>
                    <a:pt x="0" y="1111"/>
                  </a:lnTo>
                  <a:lnTo>
                    <a:pt x="25" y="938"/>
                  </a:lnTo>
                  <a:lnTo>
                    <a:pt x="74" y="790"/>
                  </a:lnTo>
                  <a:lnTo>
                    <a:pt x="148" y="642"/>
                  </a:lnTo>
                  <a:lnTo>
                    <a:pt x="247" y="494"/>
                  </a:lnTo>
                  <a:lnTo>
                    <a:pt x="247" y="494"/>
                  </a:lnTo>
                  <a:lnTo>
                    <a:pt x="346" y="370"/>
                  </a:lnTo>
                  <a:lnTo>
                    <a:pt x="469" y="271"/>
                  </a:lnTo>
                  <a:lnTo>
                    <a:pt x="617" y="173"/>
                  </a:lnTo>
                  <a:lnTo>
                    <a:pt x="741" y="99"/>
                  </a:lnTo>
                  <a:lnTo>
                    <a:pt x="741" y="99"/>
                  </a:lnTo>
                  <a:lnTo>
                    <a:pt x="889" y="49"/>
                  </a:lnTo>
                  <a:lnTo>
                    <a:pt x="1037" y="25"/>
                  </a:lnTo>
                  <a:lnTo>
                    <a:pt x="1160" y="0"/>
                  </a:lnTo>
                  <a:lnTo>
                    <a:pt x="1259" y="25"/>
                  </a:lnTo>
                  <a:lnTo>
                    <a:pt x="1259"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0" name="Google Shape;2670;p30"/>
            <p:cNvSpPr/>
            <p:nvPr/>
          </p:nvSpPr>
          <p:spPr>
            <a:xfrm>
              <a:off x="1760791" y="2420972"/>
              <a:ext cx="44278" cy="61354"/>
            </a:xfrm>
            <a:custGeom>
              <a:avLst/>
              <a:gdLst/>
              <a:ahLst/>
              <a:cxnLst/>
              <a:rect l="l" t="t" r="r" b="b"/>
              <a:pathLst>
                <a:path w="1408" h="1951" extrusionOk="0">
                  <a:moveTo>
                    <a:pt x="198" y="297"/>
                  </a:moveTo>
                  <a:lnTo>
                    <a:pt x="198" y="297"/>
                  </a:lnTo>
                  <a:lnTo>
                    <a:pt x="297" y="149"/>
                  </a:lnTo>
                  <a:lnTo>
                    <a:pt x="420" y="75"/>
                  </a:lnTo>
                  <a:lnTo>
                    <a:pt x="544" y="25"/>
                  </a:lnTo>
                  <a:lnTo>
                    <a:pt x="692" y="1"/>
                  </a:lnTo>
                  <a:lnTo>
                    <a:pt x="692" y="1"/>
                  </a:lnTo>
                  <a:lnTo>
                    <a:pt x="815" y="25"/>
                  </a:lnTo>
                  <a:lnTo>
                    <a:pt x="963" y="75"/>
                  </a:lnTo>
                  <a:lnTo>
                    <a:pt x="1062" y="149"/>
                  </a:lnTo>
                  <a:lnTo>
                    <a:pt x="1185" y="297"/>
                  </a:lnTo>
                  <a:lnTo>
                    <a:pt x="1185" y="297"/>
                  </a:lnTo>
                  <a:lnTo>
                    <a:pt x="1260" y="420"/>
                  </a:lnTo>
                  <a:lnTo>
                    <a:pt x="1334" y="593"/>
                  </a:lnTo>
                  <a:lnTo>
                    <a:pt x="1383" y="766"/>
                  </a:lnTo>
                  <a:lnTo>
                    <a:pt x="1408" y="963"/>
                  </a:lnTo>
                  <a:lnTo>
                    <a:pt x="1408" y="963"/>
                  </a:lnTo>
                  <a:lnTo>
                    <a:pt x="1383" y="1161"/>
                  </a:lnTo>
                  <a:lnTo>
                    <a:pt x="1334" y="1358"/>
                  </a:lnTo>
                  <a:lnTo>
                    <a:pt x="1260" y="1506"/>
                  </a:lnTo>
                  <a:lnTo>
                    <a:pt x="1185" y="1679"/>
                  </a:lnTo>
                  <a:lnTo>
                    <a:pt x="1185" y="1679"/>
                  </a:lnTo>
                  <a:lnTo>
                    <a:pt x="1062" y="1802"/>
                  </a:lnTo>
                  <a:lnTo>
                    <a:pt x="963" y="1876"/>
                  </a:lnTo>
                  <a:lnTo>
                    <a:pt x="815" y="1950"/>
                  </a:lnTo>
                  <a:lnTo>
                    <a:pt x="692" y="1950"/>
                  </a:lnTo>
                  <a:lnTo>
                    <a:pt x="692" y="1950"/>
                  </a:lnTo>
                  <a:lnTo>
                    <a:pt x="544" y="1950"/>
                  </a:lnTo>
                  <a:lnTo>
                    <a:pt x="420" y="1876"/>
                  </a:lnTo>
                  <a:lnTo>
                    <a:pt x="297" y="1802"/>
                  </a:lnTo>
                  <a:lnTo>
                    <a:pt x="198" y="1679"/>
                  </a:lnTo>
                  <a:lnTo>
                    <a:pt x="198" y="1679"/>
                  </a:lnTo>
                  <a:lnTo>
                    <a:pt x="100" y="1506"/>
                  </a:lnTo>
                  <a:lnTo>
                    <a:pt x="50" y="1358"/>
                  </a:lnTo>
                  <a:lnTo>
                    <a:pt x="1" y="1161"/>
                  </a:lnTo>
                  <a:lnTo>
                    <a:pt x="1" y="963"/>
                  </a:lnTo>
                  <a:lnTo>
                    <a:pt x="1" y="963"/>
                  </a:lnTo>
                  <a:lnTo>
                    <a:pt x="1" y="766"/>
                  </a:lnTo>
                  <a:lnTo>
                    <a:pt x="50" y="593"/>
                  </a:lnTo>
                  <a:lnTo>
                    <a:pt x="100"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1" name="Google Shape;2671;p30"/>
            <p:cNvSpPr/>
            <p:nvPr/>
          </p:nvSpPr>
          <p:spPr>
            <a:xfrm>
              <a:off x="1960255" y="2420972"/>
              <a:ext cx="44278" cy="61354"/>
            </a:xfrm>
            <a:custGeom>
              <a:avLst/>
              <a:gdLst/>
              <a:ahLst/>
              <a:cxnLst/>
              <a:rect l="l" t="t" r="r" b="b"/>
              <a:pathLst>
                <a:path w="1408" h="1951" extrusionOk="0">
                  <a:moveTo>
                    <a:pt x="198" y="297"/>
                  </a:moveTo>
                  <a:lnTo>
                    <a:pt x="198" y="297"/>
                  </a:lnTo>
                  <a:lnTo>
                    <a:pt x="321" y="149"/>
                  </a:lnTo>
                  <a:lnTo>
                    <a:pt x="420" y="75"/>
                  </a:lnTo>
                  <a:lnTo>
                    <a:pt x="543" y="25"/>
                  </a:lnTo>
                  <a:lnTo>
                    <a:pt x="691" y="1"/>
                  </a:lnTo>
                  <a:lnTo>
                    <a:pt x="691" y="1"/>
                  </a:lnTo>
                  <a:lnTo>
                    <a:pt x="840" y="25"/>
                  </a:lnTo>
                  <a:lnTo>
                    <a:pt x="963" y="75"/>
                  </a:lnTo>
                  <a:lnTo>
                    <a:pt x="1086" y="149"/>
                  </a:lnTo>
                  <a:lnTo>
                    <a:pt x="1185" y="297"/>
                  </a:lnTo>
                  <a:lnTo>
                    <a:pt x="1185" y="297"/>
                  </a:lnTo>
                  <a:lnTo>
                    <a:pt x="1284" y="420"/>
                  </a:lnTo>
                  <a:lnTo>
                    <a:pt x="1358" y="593"/>
                  </a:lnTo>
                  <a:lnTo>
                    <a:pt x="1407" y="766"/>
                  </a:lnTo>
                  <a:lnTo>
                    <a:pt x="1407" y="963"/>
                  </a:lnTo>
                  <a:lnTo>
                    <a:pt x="1407" y="963"/>
                  </a:lnTo>
                  <a:lnTo>
                    <a:pt x="1407" y="1161"/>
                  </a:lnTo>
                  <a:lnTo>
                    <a:pt x="1358" y="1358"/>
                  </a:lnTo>
                  <a:lnTo>
                    <a:pt x="1284" y="1506"/>
                  </a:lnTo>
                  <a:lnTo>
                    <a:pt x="1185" y="1679"/>
                  </a:lnTo>
                  <a:lnTo>
                    <a:pt x="1185" y="1679"/>
                  </a:lnTo>
                  <a:lnTo>
                    <a:pt x="1086" y="1802"/>
                  </a:lnTo>
                  <a:lnTo>
                    <a:pt x="963" y="1876"/>
                  </a:lnTo>
                  <a:lnTo>
                    <a:pt x="840" y="1950"/>
                  </a:lnTo>
                  <a:lnTo>
                    <a:pt x="691" y="1950"/>
                  </a:lnTo>
                  <a:lnTo>
                    <a:pt x="691" y="1950"/>
                  </a:lnTo>
                  <a:lnTo>
                    <a:pt x="543" y="1950"/>
                  </a:lnTo>
                  <a:lnTo>
                    <a:pt x="420" y="1876"/>
                  </a:lnTo>
                  <a:lnTo>
                    <a:pt x="321" y="1802"/>
                  </a:lnTo>
                  <a:lnTo>
                    <a:pt x="198" y="1679"/>
                  </a:lnTo>
                  <a:lnTo>
                    <a:pt x="198" y="1679"/>
                  </a:lnTo>
                  <a:lnTo>
                    <a:pt x="124" y="1506"/>
                  </a:lnTo>
                  <a:lnTo>
                    <a:pt x="50" y="1358"/>
                  </a:lnTo>
                  <a:lnTo>
                    <a:pt x="25" y="1161"/>
                  </a:lnTo>
                  <a:lnTo>
                    <a:pt x="0" y="963"/>
                  </a:lnTo>
                  <a:lnTo>
                    <a:pt x="0" y="963"/>
                  </a:lnTo>
                  <a:lnTo>
                    <a:pt x="25" y="766"/>
                  </a:lnTo>
                  <a:lnTo>
                    <a:pt x="50" y="593"/>
                  </a:lnTo>
                  <a:lnTo>
                    <a:pt x="124" y="420"/>
                  </a:lnTo>
                  <a:lnTo>
                    <a:pt x="198" y="297"/>
                  </a:lnTo>
                  <a:lnTo>
                    <a:pt x="198" y="297"/>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2" name="Google Shape;2672;p30"/>
            <p:cNvSpPr/>
            <p:nvPr/>
          </p:nvSpPr>
          <p:spPr>
            <a:xfrm>
              <a:off x="1981985" y="2344148"/>
              <a:ext cx="46605" cy="44278"/>
            </a:xfrm>
            <a:custGeom>
              <a:avLst/>
              <a:gdLst/>
              <a:ahLst/>
              <a:cxnLst/>
              <a:rect l="l" t="t" r="r" b="b"/>
              <a:pathLst>
                <a:path w="1482" h="1408" extrusionOk="0">
                  <a:moveTo>
                    <a:pt x="223" y="25"/>
                  </a:moveTo>
                  <a:lnTo>
                    <a:pt x="223" y="25"/>
                  </a:lnTo>
                  <a:lnTo>
                    <a:pt x="124" y="74"/>
                  </a:lnTo>
                  <a:lnTo>
                    <a:pt x="50" y="173"/>
                  </a:lnTo>
                  <a:lnTo>
                    <a:pt x="25" y="272"/>
                  </a:lnTo>
                  <a:lnTo>
                    <a:pt x="0" y="420"/>
                  </a:lnTo>
                  <a:lnTo>
                    <a:pt x="0" y="420"/>
                  </a:lnTo>
                  <a:lnTo>
                    <a:pt x="25" y="519"/>
                  </a:lnTo>
                  <a:lnTo>
                    <a:pt x="124" y="667"/>
                  </a:lnTo>
                  <a:lnTo>
                    <a:pt x="124" y="667"/>
                  </a:lnTo>
                  <a:lnTo>
                    <a:pt x="247" y="840"/>
                  </a:lnTo>
                  <a:lnTo>
                    <a:pt x="420" y="988"/>
                  </a:lnTo>
                  <a:lnTo>
                    <a:pt x="420" y="988"/>
                  </a:lnTo>
                  <a:lnTo>
                    <a:pt x="642" y="1185"/>
                  </a:lnTo>
                  <a:lnTo>
                    <a:pt x="815" y="1308"/>
                  </a:lnTo>
                  <a:lnTo>
                    <a:pt x="1012" y="1382"/>
                  </a:lnTo>
                  <a:lnTo>
                    <a:pt x="1160" y="1407"/>
                  </a:lnTo>
                  <a:lnTo>
                    <a:pt x="1160" y="1407"/>
                  </a:lnTo>
                  <a:lnTo>
                    <a:pt x="1259" y="1407"/>
                  </a:lnTo>
                  <a:lnTo>
                    <a:pt x="1333" y="1382"/>
                  </a:lnTo>
                  <a:lnTo>
                    <a:pt x="1407" y="1333"/>
                  </a:lnTo>
                  <a:lnTo>
                    <a:pt x="1456" y="1259"/>
                  </a:lnTo>
                  <a:lnTo>
                    <a:pt x="1456" y="1259"/>
                  </a:lnTo>
                  <a:lnTo>
                    <a:pt x="1481" y="1185"/>
                  </a:lnTo>
                  <a:lnTo>
                    <a:pt x="1481" y="1086"/>
                  </a:lnTo>
                  <a:lnTo>
                    <a:pt x="1481" y="1086"/>
                  </a:lnTo>
                  <a:lnTo>
                    <a:pt x="1481" y="938"/>
                  </a:lnTo>
                  <a:lnTo>
                    <a:pt x="1432" y="790"/>
                  </a:lnTo>
                  <a:lnTo>
                    <a:pt x="1358" y="617"/>
                  </a:lnTo>
                  <a:lnTo>
                    <a:pt x="1259" y="494"/>
                  </a:lnTo>
                  <a:lnTo>
                    <a:pt x="1259" y="494"/>
                  </a:lnTo>
                  <a:lnTo>
                    <a:pt x="1136" y="371"/>
                  </a:lnTo>
                  <a:lnTo>
                    <a:pt x="1012" y="247"/>
                  </a:lnTo>
                  <a:lnTo>
                    <a:pt x="889" y="173"/>
                  </a:lnTo>
                  <a:lnTo>
                    <a:pt x="741" y="99"/>
                  </a:lnTo>
                  <a:lnTo>
                    <a:pt x="741" y="99"/>
                  </a:lnTo>
                  <a:lnTo>
                    <a:pt x="593" y="25"/>
                  </a:lnTo>
                  <a:lnTo>
                    <a:pt x="469" y="0"/>
                  </a:lnTo>
                  <a:lnTo>
                    <a:pt x="346" y="0"/>
                  </a:lnTo>
                  <a:lnTo>
                    <a:pt x="223" y="25"/>
                  </a:lnTo>
                  <a:lnTo>
                    <a:pt x="223" y="25"/>
                  </a:lnTo>
                  <a:close/>
                </a:path>
              </a:pathLst>
            </a:custGeom>
            <a:solidFill>
              <a:srgbClr val="6047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3" name="Google Shape;2673;p30"/>
            <p:cNvSpPr/>
            <p:nvPr/>
          </p:nvSpPr>
          <p:spPr>
            <a:xfrm>
              <a:off x="1501609" y="3131095"/>
              <a:ext cx="276298" cy="357810"/>
            </a:xfrm>
            <a:custGeom>
              <a:avLst/>
              <a:gdLst/>
              <a:ahLst/>
              <a:cxnLst/>
              <a:rect l="l" t="t" r="r" b="b"/>
              <a:pathLst>
                <a:path w="8786" h="11378" extrusionOk="0">
                  <a:moveTo>
                    <a:pt x="2024" y="0"/>
                  </a:moveTo>
                  <a:lnTo>
                    <a:pt x="1752" y="49"/>
                  </a:lnTo>
                  <a:lnTo>
                    <a:pt x="1506" y="99"/>
                  </a:lnTo>
                  <a:lnTo>
                    <a:pt x="1283" y="197"/>
                  </a:lnTo>
                  <a:lnTo>
                    <a:pt x="1086" y="296"/>
                  </a:lnTo>
                  <a:lnTo>
                    <a:pt x="889" y="420"/>
                  </a:lnTo>
                  <a:lnTo>
                    <a:pt x="716" y="568"/>
                  </a:lnTo>
                  <a:lnTo>
                    <a:pt x="568" y="716"/>
                  </a:lnTo>
                  <a:lnTo>
                    <a:pt x="444" y="888"/>
                  </a:lnTo>
                  <a:lnTo>
                    <a:pt x="321" y="1086"/>
                  </a:lnTo>
                  <a:lnTo>
                    <a:pt x="247" y="1283"/>
                  </a:lnTo>
                  <a:lnTo>
                    <a:pt x="148" y="1505"/>
                  </a:lnTo>
                  <a:lnTo>
                    <a:pt x="99" y="1752"/>
                  </a:lnTo>
                  <a:lnTo>
                    <a:pt x="49" y="1974"/>
                  </a:lnTo>
                  <a:lnTo>
                    <a:pt x="25" y="2221"/>
                  </a:lnTo>
                  <a:lnTo>
                    <a:pt x="0" y="2493"/>
                  </a:lnTo>
                  <a:lnTo>
                    <a:pt x="0" y="2739"/>
                  </a:lnTo>
                  <a:lnTo>
                    <a:pt x="49" y="3282"/>
                  </a:lnTo>
                  <a:lnTo>
                    <a:pt x="148" y="3850"/>
                  </a:lnTo>
                  <a:lnTo>
                    <a:pt x="321" y="4393"/>
                  </a:lnTo>
                  <a:lnTo>
                    <a:pt x="518" y="4936"/>
                  </a:lnTo>
                  <a:lnTo>
                    <a:pt x="765" y="5454"/>
                  </a:lnTo>
                  <a:lnTo>
                    <a:pt x="1061" y="5948"/>
                  </a:lnTo>
                  <a:lnTo>
                    <a:pt x="1382" y="6417"/>
                  </a:lnTo>
                  <a:lnTo>
                    <a:pt x="1777" y="6910"/>
                  </a:lnTo>
                  <a:lnTo>
                    <a:pt x="2197" y="7428"/>
                  </a:lnTo>
                  <a:lnTo>
                    <a:pt x="2641" y="7947"/>
                  </a:lnTo>
                  <a:lnTo>
                    <a:pt x="3110" y="8440"/>
                  </a:lnTo>
                  <a:lnTo>
                    <a:pt x="3579" y="8959"/>
                  </a:lnTo>
                  <a:lnTo>
                    <a:pt x="4072" y="9427"/>
                  </a:lnTo>
                  <a:lnTo>
                    <a:pt x="4590" y="9872"/>
                  </a:lnTo>
                  <a:lnTo>
                    <a:pt x="5084" y="10291"/>
                  </a:lnTo>
                  <a:lnTo>
                    <a:pt x="5578" y="10637"/>
                  </a:lnTo>
                  <a:lnTo>
                    <a:pt x="6046" y="10933"/>
                  </a:lnTo>
                  <a:lnTo>
                    <a:pt x="6293" y="11056"/>
                  </a:lnTo>
                  <a:lnTo>
                    <a:pt x="6515" y="11155"/>
                  </a:lnTo>
                  <a:lnTo>
                    <a:pt x="6737" y="11254"/>
                  </a:lnTo>
                  <a:lnTo>
                    <a:pt x="6960" y="11303"/>
                  </a:lnTo>
                  <a:lnTo>
                    <a:pt x="7182" y="11352"/>
                  </a:lnTo>
                  <a:lnTo>
                    <a:pt x="7379" y="11377"/>
                  </a:lnTo>
                  <a:lnTo>
                    <a:pt x="7577" y="11377"/>
                  </a:lnTo>
                  <a:lnTo>
                    <a:pt x="7774" y="11328"/>
                  </a:lnTo>
                  <a:lnTo>
                    <a:pt x="7947" y="11278"/>
                  </a:lnTo>
                  <a:lnTo>
                    <a:pt x="8120" y="11180"/>
                  </a:lnTo>
                  <a:lnTo>
                    <a:pt x="8292" y="11081"/>
                  </a:lnTo>
                  <a:lnTo>
                    <a:pt x="8440" y="10933"/>
                  </a:lnTo>
                  <a:lnTo>
                    <a:pt x="8514" y="10809"/>
                  </a:lnTo>
                  <a:lnTo>
                    <a:pt x="8588" y="10612"/>
                  </a:lnTo>
                  <a:lnTo>
                    <a:pt x="8687" y="10365"/>
                  </a:lnTo>
                  <a:lnTo>
                    <a:pt x="8761" y="10020"/>
                  </a:lnTo>
                  <a:lnTo>
                    <a:pt x="8786" y="9625"/>
                  </a:lnTo>
                  <a:lnTo>
                    <a:pt x="8786" y="9156"/>
                  </a:lnTo>
                  <a:lnTo>
                    <a:pt x="8712" y="8638"/>
                  </a:lnTo>
                  <a:lnTo>
                    <a:pt x="8662" y="8342"/>
                  </a:lnTo>
                  <a:lnTo>
                    <a:pt x="8588" y="8045"/>
                  </a:lnTo>
                  <a:lnTo>
                    <a:pt x="8292" y="7058"/>
                  </a:lnTo>
                  <a:lnTo>
                    <a:pt x="8095" y="6491"/>
                  </a:lnTo>
                  <a:lnTo>
                    <a:pt x="7873" y="5874"/>
                  </a:lnTo>
                  <a:lnTo>
                    <a:pt x="7601" y="5232"/>
                  </a:lnTo>
                  <a:lnTo>
                    <a:pt x="7330" y="4590"/>
                  </a:lnTo>
                  <a:lnTo>
                    <a:pt x="7009" y="3949"/>
                  </a:lnTo>
                  <a:lnTo>
                    <a:pt x="6663" y="3307"/>
                  </a:lnTo>
                  <a:lnTo>
                    <a:pt x="6269" y="2690"/>
                  </a:lnTo>
                  <a:lnTo>
                    <a:pt x="5849" y="2098"/>
                  </a:lnTo>
                  <a:lnTo>
                    <a:pt x="5627" y="1826"/>
                  </a:lnTo>
                  <a:lnTo>
                    <a:pt x="5405" y="1555"/>
                  </a:lnTo>
                  <a:lnTo>
                    <a:pt x="5158" y="1308"/>
                  </a:lnTo>
                  <a:lnTo>
                    <a:pt x="4911" y="1086"/>
                  </a:lnTo>
                  <a:lnTo>
                    <a:pt x="4664" y="864"/>
                  </a:lnTo>
                  <a:lnTo>
                    <a:pt x="4393" y="691"/>
                  </a:lnTo>
                  <a:lnTo>
                    <a:pt x="4122" y="518"/>
                  </a:lnTo>
                  <a:lnTo>
                    <a:pt x="3850" y="370"/>
                  </a:lnTo>
                  <a:lnTo>
                    <a:pt x="3554" y="247"/>
                  </a:lnTo>
                  <a:lnTo>
                    <a:pt x="3258" y="123"/>
                  </a:lnTo>
                  <a:lnTo>
                    <a:pt x="2937" y="74"/>
                  </a:lnTo>
                  <a:lnTo>
                    <a:pt x="2641" y="25"/>
                  </a:lnTo>
                  <a:lnTo>
                    <a:pt x="232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4" name="Google Shape;2674;p30"/>
            <p:cNvSpPr/>
            <p:nvPr/>
          </p:nvSpPr>
          <p:spPr>
            <a:xfrm>
              <a:off x="1456578" y="3239743"/>
              <a:ext cx="316676" cy="262335"/>
            </a:xfrm>
            <a:custGeom>
              <a:avLst/>
              <a:gdLst/>
              <a:ahLst/>
              <a:cxnLst/>
              <a:rect l="l" t="t" r="r" b="b"/>
              <a:pathLst>
                <a:path w="10070" h="8342" extrusionOk="0">
                  <a:moveTo>
                    <a:pt x="3061" y="1037"/>
                  </a:moveTo>
                  <a:lnTo>
                    <a:pt x="3061" y="1037"/>
                  </a:lnTo>
                  <a:lnTo>
                    <a:pt x="2987" y="987"/>
                  </a:lnTo>
                  <a:lnTo>
                    <a:pt x="2814" y="864"/>
                  </a:lnTo>
                  <a:lnTo>
                    <a:pt x="2370" y="494"/>
                  </a:lnTo>
                  <a:lnTo>
                    <a:pt x="2123" y="321"/>
                  </a:lnTo>
                  <a:lnTo>
                    <a:pt x="1901" y="148"/>
                  </a:lnTo>
                  <a:lnTo>
                    <a:pt x="1704" y="25"/>
                  </a:lnTo>
                  <a:lnTo>
                    <a:pt x="1605" y="0"/>
                  </a:lnTo>
                  <a:lnTo>
                    <a:pt x="1555" y="0"/>
                  </a:lnTo>
                  <a:lnTo>
                    <a:pt x="1555" y="0"/>
                  </a:lnTo>
                  <a:lnTo>
                    <a:pt x="1432" y="25"/>
                  </a:lnTo>
                  <a:lnTo>
                    <a:pt x="1333" y="123"/>
                  </a:lnTo>
                  <a:lnTo>
                    <a:pt x="1259" y="247"/>
                  </a:lnTo>
                  <a:lnTo>
                    <a:pt x="1185" y="395"/>
                  </a:lnTo>
                  <a:lnTo>
                    <a:pt x="1136" y="568"/>
                  </a:lnTo>
                  <a:lnTo>
                    <a:pt x="1136" y="765"/>
                  </a:lnTo>
                  <a:lnTo>
                    <a:pt x="1161" y="963"/>
                  </a:lnTo>
                  <a:lnTo>
                    <a:pt x="1235" y="1160"/>
                  </a:lnTo>
                  <a:lnTo>
                    <a:pt x="1235" y="1160"/>
                  </a:lnTo>
                  <a:lnTo>
                    <a:pt x="1111" y="1209"/>
                  </a:lnTo>
                  <a:lnTo>
                    <a:pt x="988" y="1283"/>
                  </a:lnTo>
                  <a:lnTo>
                    <a:pt x="914" y="1382"/>
                  </a:lnTo>
                  <a:lnTo>
                    <a:pt x="889" y="1506"/>
                  </a:lnTo>
                  <a:lnTo>
                    <a:pt x="864" y="1604"/>
                  </a:lnTo>
                  <a:lnTo>
                    <a:pt x="864" y="1728"/>
                  </a:lnTo>
                  <a:lnTo>
                    <a:pt x="914" y="1851"/>
                  </a:lnTo>
                  <a:lnTo>
                    <a:pt x="988" y="1950"/>
                  </a:lnTo>
                  <a:lnTo>
                    <a:pt x="988" y="1950"/>
                  </a:lnTo>
                  <a:lnTo>
                    <a:pt x="889" y="1974"/>
                  </a:lnTo>
                  <a:lnTo>
                    <a:pt x="790" y="2048"/>
                  </a:lnTo>
                  <a:lnTo>
                    <a:pt x="716" y="2122"/>
                  </a:lnTo>
                  <a:lnTo>
                    <a:pt x="667" y="2197"/>
                  </a:lnTo>
                  <a:lnTo>
                    <a:pt x="618" y="2320"/>
                  </a:lnTo>
                  <a:lnTo>
                    <a:pt x="618" y="2443"/>
                  </a:lnTo>
                  <a:lnTo>
                    <a:pt x="642" y="2591"/>
                  </a:lnTo>
                  <a:lnTo>
                    <a:pt x="692" y="2739"/>
                  </a:lnTo>
                  <a:lnTo>
                    <a:pt x="692" y="2739"/>
                  </a:lnTo>
                  <a:lnTo>
                    <a:pt x="618" y="2715"/>
                  </a:lnTo>
                  <a:lnTo>
                    <a:pt x="544" y="2739"/>
                  </a:lnTo>
                  <a:lnTo>
                    <a:pt x="445" y="2789"/>
                  </a:lnTo>
                  <a:lnTo>
                    <a:pt x="371" y="2863"/>
                  </a:lnTo>
                  <a:lnTo>
                    <a:pt x="322" y="2986"/>
                  </a:lnTo>
                  <a:lnTo>
                    <a:pt x="272" y="3110"/>
                  </a:lnTo>
                  <a:lnTo>
                    <a:pt x="272" y="3233"/>
                  </a:lnTo>
                  <a:lnTo>
                    <a:pt x="297" y="3356"/>
                  </a:lnTo>
                  <a:lnTo>
                    <a:pt x="346" y="3430"/>
                  </a:lnTo>
                  <a:lnTo>
                    <a:pt x="346" y="3430"/>
                  </a:lnTo>
                  <a:lnTo>
                    <a:pt x="248" y="3455"/>
                  </a:lnTo>
                  <a:lnTo>
                    <a:pt x="173" y="3480"/>
                  </a:lnTo>
                  <a:lnTo>
                    <a:pt x="124" y="3505"/>
                  </a:lnTo>
                  <a:lnTo>
                    <a:pt x="75" y="3554"/>
                  </a:lnTo>
                  <a:lnTo>
                    <a:pt x="25" y="3653"/>
                  </a:lnTo>
                  <a:lnTo>
                    <a:pt x="1" y="3776"/>
                  </a:lnTo>
                  <a:lnTo>
                    <a:pt x="25" y="3899"/>
                  </a:lnTo>
                  <a:lnTo>
                    <a:pt x="75" y="4023"/>
                  </a:lnTo>
                  <a:lnTo>
                    <a:pt x="149" y="4097"/>
                  </a:lnTo>
                  <a:lnTo>
                    <a:pt x="198" y="4146"/>
                  </a:lnTo>
                  <a:lnTo>
                    <a:pt x="198" y="4146"/>
                  </a:lnTo>
                  <a:lnTo>
                    <a:pt x="322" y="4245"/>
                  </a:lnTo>
                  <a:lnTo>
                    <a:pt x="519" y="4368"/>
                  </a:lnTo>
                  <a:lnTo>
                    <a:pt x="519" y="4368"/>
                  </a:lnTo>
                  <a:lnTo>
                    <a:pt x="741" y="4492"/>
                  </a:lnTo>
                  <a:lnTo>
                    <a:pt x="963" y="4664"/>
                  </a:lnTo>
                  <a:lnTo>
                    <a:pt x="1136" y="4837"/>
                  </a:lnTo>
                  <a:lnTo>
                    <a:pt x="1309" y="5059"/>
                  </a:lnTo>
                  <a:lnTo>
                    <a:pt x="1309" y="5059"/>
                  </a:lnTo>
                  <a:lnTo>
                    <a:pt x="1531" y="5331"/>
                  </a:lnTo>
                  <a:lnTo>
                    <a:pt x="1654" y="5454"/>
                  </a:lnTo>
                  <a:lnTo>
                    <a:pt x="1827" y="5602"/>
                  </a:lnTo>
                  <a:lnTo>
                    <a:pt x="2000" y="5750"/>
                  </a:lnTo>
                  <a:lnTo>
                    <a:pt x="2222" y="5874"/>
                  </a:lnTo>
                  <a:lnTo>
                    <a:pt x="2469" y="5997"/>
                  </a:lnTo>
                  <a:lnTo>
                    <a:pt x="2740" y="6120"/>
                  </a:lnTo>
                  <a:lnTo>
                    <a:pt x="2740" y="6120"/>
                  </a:lnTo>
                  <a:lnTo>
                    <a:pt x="3209" y="6269"/>
                  </a:lnTo>
                  <a:lnTo>
                    <a:pt x="3629" y="6392"/>
                  </a:lnTo>
                  <a:lnTo>
                    <a:pt x="4394" y="6614"/>
                  </a:lnTo>
                  <a:lnTo>
                    <a:pt x="4739" y="6713"/>
                  </a:lnTo>
                  <a:lnTo>
                    <a:pt x="5060" y="6861"/>
                  </a:lnTo>
                  <a:lnTo>
                    <a:pt x="5356" y="7009"/>
                  </a:lnTo>
                  <a:lnTo>
                    <a:pt x="5652" y="7206"/>
                  </a:lnTo>
                  <a:lnTo>
                    <a:pt x="5652" y="7206"/>
                  </a:lnTo>
                  <a:lnTo>
                    <a:pt x="5998" y="7478"/>
                  </a:lnTo>
                  <a:lnTo>
                    <a:pt x="6393" y="7749"/>
                  </a:lnTo>
                  <a:lnTo>
                    <a:pt x="6812" y="7971"/>
                  </a:lnTo>
                  <a:lnTo>
                    <a:pt x="7232" y="8169"/>
                  </a:lnTo>
                  <a:lnTo>
                    <a:pt x="7454" y="8243"/>
                  </a:lnTo>
                  <a:lnTo>
                    <a:pt x="7676" y="8292"/>
                  </a:lnTo>
                  <a:lnTo>
                    <a:pt x="7898" y="8317"/>
                  </a:lnTo>
                  <a:lnTo>
                    <a:pt x="8145" y="8342"/>
                  </a:lnTo>
                  <a:lnTo>
                    <a:pt x="8367" y="8342"/>
                  </a:lnTo>
                  <a:lnTo>
                    <a:pt x="8589" y="8317"/>
                  </a:lnTo>
                  <a:lnTo>
                    <a:pt x="8836" y="8268"/>
                  </a:lnTo>
                  <a:lnTo>
                    <a:pt x="9058" y="8194"/>
                  </a:lnTo>
                  <a:lnTo>
                    <a:pt x="9058" y="8194"/>
                  </a:lnTo>
                  <a:lnTo>
                    <a:pt x="9255" y="8095"/>
                  </a:lnTo>
                  <a:lnTo>
                    <a:pt x="9428" y="7971"/>
                  </a:lnTo>
                  <a:lnTo>
                    <a:pt x="9601" y="7823"/>
                  </a:lnTo>
                  <a:lnTo>
                    <a:pt x="9749" y="7675"/>
                  </a:lnTo>
                  <a:lnTo>
                    <a:pt x="9848" y="7503"/>
                  </a:lnTo>
                  <a:lnTo>
                    <a:pt x="9946" y="7330"/>
                  </a:lnTo>
                  <a:lnTo>
                    <a:pt x="10020" y="7132"/>
                  </a:lnTo>
                  <a:lnTo>
                    <a:pt x="10070" y="6935"/>
                  </a:lnTo>
                  <a:lnTo>
                    <a:pt x="10070" y="6713"/>
                  </a:lnTo>
                  <a:lnTo>
                    <a:pt x="10070" y="6515"/>
                  </a:lnTo>
                  <a:lnTo>
                    <a:pt x="10020" y="6318"/>
                  </a:lnTo>
                  <a:lnTo>
                    <a:pt x="9922" y="6120"/>
                  </a:lnTo>
                  <a:lnTo>
                    <a:pt x="9823" y="5948"/>
                  </a:lnTo>
                  <a:lnTo>
                    <a:pt x="9650" y="5775"/>
                  </a:lnTo>
                  <a:lnTo>
                    <a:pt x="9477" y="5602"/>
                  </a:lnTo>
                  <a:lnTo>
                    <a:pt x="9255" y="5479"/>
                  </a:lnTo>
                  <a:lnTo>
                    <a:pt x="9255" y="5479"/>
                  </a:lnTo>
                  <a:lnTo>
                    <a:pt x="8441" y="5084"/>
                  </a:lnTo>
                  <a:lnTo>
                    <a:pt x="8095" y="4911"/>
                  </a:lnTo>
                  <a:lnTo>
                    <a:pt x="7775" y="4738"/>
                  </a:lnTo>
                  <a:lnTo>
                    <a:pt x="7478" y="4516"/>
                  </a:lnTo>
                  <a:lnTo>
                    <a:pt x="7182" y="4270"/>
                  </a:lnTo>
                  <a:lnTo>
                    <a:pt x="6837" y="3924"/>
                  </a:lnTo>
                  <a:lnTo>
                    <a:pt x="6442" y="3505"/>
                  </a:lnTo>
                  <a:lnTo>
                    <a:pt x="6442" y="3505"/>
                  </a:lnTo>
                  <a:lnTo>
                    <a:pt x="5652" y="2616"/>
                  </a:lnTo>
                  <a:lnTo>
                    <a:pt x="5282" y="2221"/>
                  </a:lnTo>
                  <a:lnTo>
                    <a:pt x="4912" y="1876"/>
                  </a:lnTo>
                  <a:lnTo>
                    <a:pt x="4517" y="1580"/>
                  </a:lnTo>
                  <a:lnTo>
                    <a:pt x="4295" y="1456"/>
                  </a:lnTo>
                  <a:lnTo>
                    <a:pt x="4073" y="1357"/>
                  </a:lnTo>
                  <a:lnTo>
                    <a:pt x="3851" y="1259"/>
                  </a:lnTo>
                  <a:lnTo>
                    <a:pt x="3604" y="1160"/>
                  </a:lnTo>
                  <a:lnTo>
                    <a:pt x="3332" y="1086"/>
                  </a:lnTo>
                  <a:lnTo>
                    <a:pt x="3061" y="1037"/>
                  </a:lnTo>
                  <a:lnTo>
                    <a:pt x="3061"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5" name="Google Shape;2675;p30"/>
            <p:cNvSpPr/>
            <p:nvPr/>
          </p:nvSpPr>
          <p:spPr>
            <a:xfrm>
              <a:off x="1485288" y="3292510"/>
              <a:ext cx="66008" cy="94720"/>
            </a:xfrm>
            <a:custGeom>
              <a:avLst/>
              <a:gdLst/>
              <a:ahLst/>
              <a:cxnLst/>
              <a:rect l="l" t="t" r="r" b="b"/>
              <a:pathLst>
                <a:path w="2099" h="3012" extrusionOk="0">
                  <a:moveTo>
                    <a:pt x="1852" y="50"/>
                  </a:moveTo>
                  <a:lnTo>
                    <a:pt x="1852" y="50"/>
                  </a:lnTo>
                  <a:lnTo>
                    <a:pt x="1580" y="370"/>
                  </a:lnTo>
                  <a:lnTo>
                    <a:pt x="1284" y="691"/>
                  </a:lnTo>
                  <a:lnTo>
                    <a:pt x="1037" y="1037"/>
                  </a:lnTo>
                  <a:lnTo>
                    <a:pt x="791" y="1382"/>
                  </a:lnTo>
                  <a:lnTo>
                    <a:pt x="791" y="1382"/>
                  </a:lnTo>
                  <a:lnTo>
                    <a:pt x="544" y="1728"/>
                  </a:lnTo>
                  <a:lnTo>
                    <a:pt x="346" y="2073"/>
                  </a:lnTo>
                  <a:lnTo>
                    <a:pt x="346" y="2073"/>
                  </a:lnTo>
                  <a:lnTo>
                    <a:pt x="149" y="2443"/>
                  </a:lnTo>
                  <a:lnTo>
                    <a:pt x="50" y="2641"/>
                  </a:lnTo>
                  <a:lnTo>
                    <a:pt x="1" y="2863"/>
                  </a:lnTo>
                  <a:lnTo>
                    <a:pt x="1" y="2863"/>
                  </a:lnTo>
                  <a:lnTo>
                    <a:pt x="1" y="2937"/>
                  </a:lnTo>
                  <a:lnTo>
                    <a:pt x="75" y="2986"/>
                  </a:lnTo>
                  <a:lnTo>
                    <a:pt x="149" y="3011"/>
                  </a:lnTo>
                  <a:lnTo>
                    <a:pt x="174" y="2986"/>
                  </a:lnTo>
                  <a:lnTo>
                    <a:pt x="198" y="2962"/>
                  </a:lnTo>
                  <a:lnTo>
                    <a:pt x="198" y="2962"/>
                  </a:lnTo>
                  <a:lnTo>
                    <a:pt x="322" y="2789"/>
                  </a:lnTo>
                  <a:lnTo>
                    <a:pt x="420" y="2616"/>
                  </a:lnTo>
                  <a:lnTo>
                    <a:pt x="618" y="2271"/>
                  </a:lnTo>
                  <a:lnTo>
                    <a:pt x="618" y="2271"/>
                  </a:lnTo>
                  <a:lnTo>
                    <a:pt x="815" y="1901"/>
                  </a:lnTo>
                  <a:lnTo>
                    <a:pt x="1037" y="1555"/>
                  </a:lnTo>
                  <a:lnTo>
                    <a:pt x="1037" y="1555"/>
                  </a:lnTo>
                  <a:lnTo>
                    <a:pt x="1284" y="1210"/>
                  </a:lnTo>
                  <a:lnTo>
                    <a:pt x="1531" y="864"/>
                  </a:lnTo>
                  <a:lnTo>
                    <a:pt x="1802" y="543"/>
                  </a:lnTo>
                  <a:lnTo>
                    <a:pt x="2074" y="247"/>
                  </a:lnTo>
                  <a:lnTo>
                    <a:pt x="2074" y="247"/>
                  </a:lnTo>
                  <a:lnTo>
                    <a:pt x="2099" y="198"/>
                  </a:lnTo>
                  <a:lnTo>
                    <a:pt x="2099" y="148"/>
                  </a:lnTo>
                  <a:lnTo>
                    <a:pt x="2099" y="99"/>
                  </a:lnTo>
                  <a:lnTo>
                    <a:pt x="2049" y="50"/>
                  </a:lnTo>
                  <a:lnTo>
                    <a:pt x="2025" y="25"/>
                  </a:lnTo>
                  <a:lnTo>
                    <a:pt x="1975" y="0"/>
                  </a:lnTo>
                  <a:lnTo>
                    <a:pt x="1901" y="25"/>
                  </a:lnTo>
                  <a:lnTo>
                    <a:pt x="1852" y="50"/>
                  </a:lnTo>
                  <a:lnTo>
                    <a:pt x="1852"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6" name="Google Shape;2676;p30"/>
            <p:cNvSpPr/>
            <p:nvPr/>
          </p:nvSpPr>
          <p:spPr>
            <a:xfrm>
              <a:off x="1665351" y="3431409"/>
              <a:ext cx="31856" cy="55159"/>
            </a:xfrm>
            <a:custGeom>
              <a:avLst/>
              <a:gdLst/>
              <a:ahLst/>
              <a:cxnLst/>
              <a:rect l="l" t="t" r="r" b="b"/>
              <a:pathLst>
                <a:path w="1013" h="1754" extrusionOk="0">
                  <a:moveTo>
                    <a:pt x="173" y="1"/>
                  </a:moveTo>
                  <a:lnTo>
                    <a:pt x="173" y="1"/>
                  </a:lnTo>
                  <a:lnTo>
                    <a:pt x="198" y="198"/>
                  </a:lnTo>
                  <a:lnTo>
                    <a:pt x="247" y="420"/>
                  </a:lnTo>
                  <a:lnTo>
                    <a:pt x="297" y="692"/>
                  </a:lnTo>
                  <a:lnTo>
                    <a:pt x="420" y="963"/>
                  </a:lnTo>
                  <a:lnTo>
                    <a:pt x="568" y="1259"/>
                  </a:lnTo>
                  <a:lnTo>
                    <a:pt x="667" y="1408"/>
                  </a:lnTo>
                  <a:lnTo>
                    <a:pt x="765" y="1531"/>
                  </a:lnTo>
                  <a:lnTo>
                    <a:pt x="889" y="1630"/>
                  </a:lnTo>
                  <a:lnTo>
                    <a:pt x="1012" y="1753"/>
                  </a:lnTo>
                  <a:lnTo>
                    <a:pt x="1012" y="1753"/>
                  </a:lnTo>
                  <a:lnTo>
                    <a:pt x="790" y="1728"/>
                  </a:lnTo>
                  <a:lnTo>
                    <a:pt x="568" y="1630"/>
                  </a:lnTo>
                  <a:lnTo>
                    <a:pt x="445" y="1580"/>
                  </a:lnTo>
                  <a:lnTo>
                    <a:pt x="346" y="1506"/>
                  </a:lnTo>
                  <a:lnTo>
                    <a:pt x="247" y="1408"/>
                  </a:lnTo>
                  <a:lnTo>
                    <a:pt x="173" y="1309"/>
                  </a:lnTo>
                  <a:lnTo>
                    <a:pt x="124" y="1185"/>
                  </a:lnTo>
                  <a:lnTo>
                    <a:pt x="50" y="1062"/>
                  </a:lnTo>
                  <a:lnTo>
                    <a:pt x="25" y="914"/>
                  </a:lnTo>
                  <a:lnTo>
                    <a:pt x="0" y="766"/>
                  </a:lnTo>
                  <a:lnTo>
                    <a:pt x="0" y="593"/>
                  </a:lnTo>
                  <a:lnTo>
                    <a:pt x="25" y="420"/>
                  </a:lnTo>
                  <a:lnTo>
                    <a:pt x="74" y="198"/>
                  </a:lnTo>
                  <a:lnTo>
                    <a:pt x="173" y="1"/>
                  </a:lnTo>
                  <a:lnTo>
                    <a:pt x="173"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7" name="Google Shape;2677;p30"/>
            <p:cNvSpPr/>
            <p:nvPr/>
          </p:nvSpPr>
          <p:spPr>
            <a:xfrm>
              <a:off x="1468999" y="3350717"/>
              <a:ext cx="30315" cy="23303"/>
            </a:xfrm>
            <a:custGeom>
              <a:avLst/>
              <a:gdLst/>
              <a:ahLst/>
              <a:cxnLst/>
              <a:rect l="l" t="t" r="r" b="b"/>
              <a:pathLst>
                <a:path w="964" h="741" extrusionOk="0">
                  <a:moveTo>
                    <a:pt x="1" y="0"/>
                  </a:moveTo>
                  <a:lnTo>
                    <a:pt x="1" y="0"/>
                  </a:lnTo>
                  <a:lnTo>
                    <a:pt x="149" y="99"/>
                  </a:lnTo>
                  <a:lnTo>
                    <a:pt x="272" y="148"/>
                  </a:lnTo>
                  <a:lnTo>
                    <a:pt x="494" y="198"/>
                  </a:lnTo>
                  <a:lnTo>
                    <a:pt x="618" y="222"/>
                  </a:lnTo>
                  <a:lnTo>
                    <a:pt x="716" y="272"/>
                  </a:lnTo>
                  <a:lnTo>
                    <a:pt x="840" y="370"/>
                  </a:lnTo>
                  <a:lnTo>
                    <a:pt x="963" y="518"/>
                  </a:lnTo>
                  <a:lnTo>
                    <a:pt x="963" y="518"/>
                  </a:lnTo>
                  <a:lnTo>
                    <a:pt x="938" y="592"/>
                  </a:lnTo>
                  <a:lnTo>
                    <a:pt x="889" y="642"/>
                  </a:lnTo>
                  <a:lnTo>
                    <a:pt x="815" y="741"/>
                  </a:lnTo>
                  <a:lnTo>
                    <a:pt x="815" y="741"/>
                  </a:lnTo>
                  <a:lnTo>
                    <a:pt x="716" y="617"/>
                  </a:lnTo>
                  <a:lnTo>
                    <a:pt x="618" y="518"/>
                  </a:lnTo>
                  <a:lnTo>
                    <a:pt x="494" y="469"/>
                  </a:lnTo>
                  <a:lnTo>
                    <a:pt x="395" y="395"/>
                  </a:lnTo>
                  <a:lnTo>
                    <a:pt x="272" y="346"/>
                  </a:lnTo>
                  <a:lnTo>
                    <a:pt x="173" y="272"/>
                  </a:lnTo>
                  <a:lnTo>
                    <a:pt x="75" y="173"/>
                  </a:lnTo>
                  <a:lnTo>
                    <a:pt x="1" y="0"/>
                  </a:lnTo>
                  <a:lnTo>
                    <a:pt x="1"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8" name="Google Shape;2678;p30"/>
            <p:cNvSpPr/>
            <p:nvPr/>
          </p:nvSpPr>
          <p:spPr>
            <a:xfrm>
              <a:off x="1481420" y="3327415"/>
              <a:ext cx="28743" cy="28743"/>
            </a:xfrm>
            <a:custGeom>
              <a:avLst/>
              <a:gdLst/>
              <a:ahLst/>
              <a:cxnLst/>
              <a:rect l="l" t="t" r="r" b="b"/>
              <a:pathLst>
                <a:path w="914" h="914" extrusionOk="0">
                  <a:moveTo>
                    <a:pt x="0" y="1"/>
                  </a:moveTo>
                  <a:lnTo>
                    <a:pt x="0" y="1"/>
                  </a:lnTo>
                  <a:lnTo>
                    <a:pt x="124" y="124"/>
                  </a:lnTo>
                  <a:lnTo>
                    <a:pt x="247" y="198"/>
                  </a:lnTo>
                  <a:lnTo>
                    <a:pt x="371" y="272"/>
                  </a:lnTo>
                  <a:lnTo>
                    <a:pt x="469" y="297"/>
                  </a:lnTo>
                  <a:lnTo>
                    <a:pt x="691" y="396"/>
                  </a:lnTo>
                  <a:lnTo>
                    <a:pt x="790" y="470"/>
                  </a:lnTo>
                  <a:lnTo>
                    <a:pt x="914" y="593"/>
                  </a:lnTo>
                  <a:lnTo>
                    <a:pt x="914" y="593"/>
                  </a:lnTo>
                  <a:lnTo>
                    <a:pt x="691" y="914"/>
                  </a:lnTo>
                  <a:lnTo>
                    <a:pt x="691" y="914"/>
                  </a:lnTo>
                  <a:lnTo>
                    <a:pt x="593" y="741"/>
                  </a:lnTo>
                  <a:lnTo>
                    <a:pt x="469" y="593"/>
                  </a:lnTo>
                  <a:lnTo>
                    <a:pt x="371" y="494"/>
                  </a:lnTo>
                  <a:lnTo>
                    <a:pt x="297" y="420"/>
                  </a:lnTo>
                  <a:lnTo>
                    <a:pt x="198" y="346"/>
                  </a:lnTo>
                  <a:lnTo>
                    <a:pt x="124" y="272"/>
                  </a:lnTo>
                  <a:lnTo>
                    <a:pt x="74" y="174"/>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79" name="Google Shape;2679;p30"/>
            <p:cNvSpPr/>
            <p:nvPr/>
          </p:nvSpPr>
          <p:spPr>
            <a:xfrm>
              <a:off x="1489188" y="3302604"/>
              <a:ext cx="32611" cy="36479"/>
            </a:xfrm>
            <a:custGeom>
              <a:avLst/>
              <a:gdLst/>
              <a:ahLst/>
              <a:cxnLst/>
              <a:rect l="l" t="t" r="r" b="b"/>
              <a:pathLst>
                <a:path w="1037" h="1160" extrusionOk="0">
                  <a:moveTo>
                    <a:pt x="0" y="0"/>
                  </a:moveTo>
                  <a:lnTo>
                    <a:pt x="0" y="0"/>
                  </a:lnTo>
                  <a:lnTo>
                    <a:pt x="99" y="148"/>
                  </a:lnTo>
                  <a:lnTo>
                    <a:pt x="222" y="247"/>
                  </a:lnTo>
                  <a:lnTo>
                    <a:pt x="321" y="321"/>
                  </a:lnTo>
                  <a:lnTo>
                    <a:pt x="469" y="370"/>
                  </a:lnTo>
                  <a:lnTo>
                    <a:pt x="593" y="420"/>
                  </a:lnTo>
                  <a:lnTo>
                    <a:pt x="741" y="494"/>
                  </a:lnTo>
                  <a:lnTo>
                    <a:pt x="889" y="592"/>
                  </a:lnTo>
                  <a:lnTo>
                    <a:pt x="1037" y="740"/>
                  </a:lnTo>
                  <a:lnTo>
                    <a:pt x="1037" y="740"/>
                  </a:lnTo>
                  <a:lnTo>
                    <a:pt x="938" y="963"/>
                  </a:lnTo>
                  <a:lnTo>
                    <a:pt x="889" y="1037"/>
                  </a:lnTo>
                  <a:lnTo>
                    <a:pt x="815" y="1160"/>
                  </a:lnTo>
                  <a:lnTo>
                    <a:pt x="815" y="1160"/>
                  </a:lnTo>
                  <a:lnTo>
                    <a:pt x="716" y="938"/>
                  </a:lnTo>
                  <a:lnTo>
                    <a:pt x="617" y="790"/>
                  </a:lnTo>
                  <a:lnTo>
                    <a:pt x="518" y="691"/>
                  </a:lnTo>
                  <a:lnTo>
                    <a:pt x="395" y="592"/>
                  </a:lnTo>
                  <a:lnTo>
                    <a:pt x="272" y="494"/>
                  </a:lnTo>
                  <a:lnTo>
                    <a:pt x="173" y="395"/>
                  </a:lnTo>
                  <a:lnTo>
                    <a:pt x="74" y="222"/>
                  </a:lnTo>
                  <a:lnTo>
                    <a:pt x="0" y="0"/>
                  </a:lnTo>
                  <a:lnTo>
                    <a:pt x="0"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0" name="Google Shape;2680;p30"/>
            <p:cNvSpPr/>
            <p:nvPr/>
          </p:nvSpPr>
          <p:spPr>
            <a:xfrm>
              <a:off x="1500823" y="3279302"/>
              <a:ext cx="41165" cy="35724"/>
            </a:xfrm>
            <a:custGeom>
              <a:avLst/>
              <a:gdLst/>
              <a:ahLst/>
              <a:cxnLst/>
              <a:rect l="l" t="t" r="r" b="b"/>
              <a:pathLst>
                <a:path w="1309" h="1136" extrusionOk="0">
                  <a:moveTo>
                    <a:pt x="0" y="1"/>
                  </a:moveTo>
                  <a:lnTo>
                    <a:pt x="0" y="1"/>
                  </a:lnTo>
                  <a:lnTo>
                    <a:pt x="25" y="75"/>
                  </a:lnTo>
                  <a:lnTo>
                    <a:pt x="124" y="198"/>
                  </a:lnTo>
                  <a:lnTo>
                    <a:pt x="223" y="297"/>
                  </a:lnTo>
                  <a:lnTo>
                    <a:pt x="346" y="371"/>
                  </a:lnTo>
                  <a:lnTo>
                    <a:pt x="494" y="470"/>
                  </a:lnTo>
                  <a:lnTo>
                    <a:pt x="691" y="544"/>
                  </a:lnTo>
                  <a:lnTo>
                    <a:pt x="691" y="544"/>
                  </a:lnTo>
                  <a:lnTo>
                    <a:pt x="1037" y="667"/>
                  </a:lnTo>
                  <a:lnTo>
                    <a:pt x="1210" y="766"/>
                  </a:lnTo>
                  <a:lnTo>
                    <a:pt x="1308" y="815"/>
                  </a:lnTo>
                  <a:lnTo>
                    <a:pt x="1062" y="1136"/>
                  </a:lnTo>
                  <a:lnTo>
                    <a:pt x="1062" y="1136"/>
                  </a:lnTo>
                  <a:lnTo>
                    <a:pt x="1037" y="1111"/>
                  </a:lnTo>
                  <a:lnTo>
                    <a:pt x="988" y="1013"/>
                  </a:lnTo>
                  <a:lnTo>
                    <a:pt x="864" y="914"/>
                  </a:lnTo>
                  <a:lnTo>
                    <a:pt x="667" y="790"/>
                  </a:lnTo>
                  <a:lnTo>
                    <a:pt x="667" y="790"/>
                  </a:lnTo>
                  <a:lnTo>
                    <a:pt x="445" y="667"/>
                  </a:lnTo>
                  <a:lnTo>
                    <a:pt x="346" y="593"/>
                  </a:lnTo>
                  <a:lnTo>
                    <a:pt x="247" y="519"/>
                  </a:lnTo>
                  <a:lnTo>
                    <a:pt x="148" y="420"/>
                  </a:lnTo>
                  <a:lnTo>
                    <a:pt x="74" y="297"/>
                  </a:lnTo>
                  <a:lnTo>
                    <a:pt x="25" y="173"/>
                  </a:lnTo>
                  <a:lnTo>
                    <a:pt x="0" y="1"/>
                  </a:lnTo>
                  <a:lnTo>
                    <a:pt x="0"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1" name="Google Shape;2681;p30"/>
            <p:cNvSpPr/>
            <p:nvPr/>
          </p:nvSpPr>
          <p:spPr>
            <a:xfrm>
              <a:off x="1547395" y="3340623"/>
              <a:ext cx="98588" cy="74531"/>
            </a:xfrm>
            <a:custGeom>
              <a:avLst/>
              <a:gdLst/>
              <a:ahLst/>
              <a:cxnLst/>
              <a:rect l="l" t="t" r="r" b="b"/>
              <a:pathLst>
                <a:path w="3135" h="2370" extrusionOk="0">
                  <a:moveTo>
                    <a:pt x="25" y="0"/>
                  </a:moveTo>
                  <a:lnTo>
                    <a:pt x="25" y="0"/>
                  </a:lnTo>
                  <a:lnTo>
                    <a:pt x="50" y="173"/>
                  </a:lnTo>
                  <a:lnTo>
                    <a:pt x="99" y="321"/>
                  </a:lnTo>
                  <a:lnTo>
                    <a:pt x="173" y="519"/>
                  </a:lnTo>
                  <a:lnTo>
                    <a:pt x="272" y="741"/>
                  </a:lnTo>
                  <a:lnTo>
                    <a:pt x="420" y="938"/>
                  </a:lnTo>
                  <a:lnTo>
                    <a:pt x="592" y="1136"/>
                  </a:lnTo>
                  <a:lnTo>
                    <a:pt x="691" y="1210"/>
                  </a:lnTo>
                  <a:lnTo>
                    <a:pt x="815" y="1284"/>
                  </a:lnTo>
                  <a:lnTo>
                    <a:pt x="815" y="1284"/>
                  </a:lnTo>
                  <a:lnTo>
                    <a:pt x="1086" y="1382"/>
                  </a:lnTo>
                  <a:lnTo>
                    <a:pt x="1358" y="1481"/>
                  </a:lnTo>
                  <a:lnTo>
                    <a:pt x="1974" y="1629"/>
                  </a:lnTo>
                  <a:lnTo>
                    <a:pt x="2295" y="1728"/>
                  </a:lnTo>
                  <a:lnTo>
                    <a:pt x="2591" y="1876"/>
                  </a:lnTo>
                  <a:lnTo>
                    <a:pt x="2740" y="1975"/>
                  </a:lnTo>
                  <a:lnTo>
                    <a:pt x="2888" y="2098"/>
                  </a:lnTo>
                  <a:lnTo>
                    <a:pt x="3011" y="2221"/>
                  </a:lnTo>
                  <a:lnTo>
                    <a:pt x="3134" y="2370"/>
                  </a:lnTo>
                  <a:lnTo>
                    <a:pt x="3134" y="2370"/>
                  </a:lnTo>
                  <a:lnTo>
                    <a:pt x="2863" y="2221"/>
                  </a:lnTo>
                  <a:lnTo>
                    <a:pt x="2567" y="2123"/>
                  </a:lnTo>
                  <a:lnTo>
                    <a:pt x="2295" y="2073"/>
                  </a:lnTo>
                  <a:lnTo>
                    <a:pt x="2024" y="2024"/>
                  </a:lnTo>
                  <a:lnTo>
                    <a:pt x="1481" y="1950"/>
                  </a:lnTo>
                  <a:lnTo>
                    <a:pt x="1185" y="1901"/>
                  </a:lnTo>
                  <a:lnTo>
                    <a:pt x="864" y="1802"/>
                  </a:lnTo>
                  <a:lnTo>
                    <a:pt x="864" y="1802"/>
                  </a:lnTo>
                  <a:lnTo>
                    <a:pt x="716" y="1728"/>
                  </a:lnTo>
                  <a:lnTo>
                    <a:pt x="592" y="1654"/>
                  </a:lnTo>
                  <a:lnTo>
                    <a:pt x="469" y="1555"/>
                  </a:lnTo>
                  <a:lnTo>
                    <a:pt x="370" y="1456"/>
                  </a:lnTo>
                  <a:lnTo>
                    <a:pt x="296" y="1333"/>
                  </a:lnTo>
                  <a:lnTo>
                    <a:pt x="222" y="1234"/>
                  </a:lnTo>
                  <a:lnTo>
                    <a:pt x="99" y="963"/>
                  </a:lnTo>
                  <a:lnTo>
                    <a:pt x="25" y="716"/>
                  </a:lnTo>
                  <a:lnTo>
                    <a:pt x="0" y="445"/>
                  </a:lnTo>
                  <a:lnTo>
                    <a:pt x="0" y="222"/>
                  </a:lnTo>
                  <a:lnTo>
                    <a:pt x="25" y="0"/>
                  </a:lnTo>
                  <a:lnTo>
                    <a:pt x="25"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2" name="Google Shape;2682;p30"/>
            <p:cNvSpPr/>
            <p:nvPr/>
          </p:nvSpPr>
          <p:spPr>
            <a:xfrm>
              <a:off x="1991293" y="3131095"/>
              <a:ext cx="276329" cy="357810"/>
            </a:xfrm>
            <a:custGeom>
              <a:avLst/>
              <a:gdLst/>
              <a:ahLst/>
              <a:cxnLst/>
              <a:rect l="l" t="t" r="r" b="b"/>
              <a:pathLst>
                <a:path w="8787" h="11378" extrusionOk="0">
                  <a:moveTo>
                    <a:pt x="6466" y="0"/>
                  </a:moveTo>
                  <a:lnTo>
                    <a:pt x="6170" y="25"/>
                  </a:lnTo>
                  <a:lnTo>
                    <a:pt x="5850" y="74"/>
                  </a:lnTo>
                  <a:lnTo>
                    <a:pt x="5529" y="123"/>
                  </a:lnTo>
                  <a:lnTo>
                    <a:pt x="5233" y="247"/>
                  </a:lnTo>
                  <a:lnTo>
                    <a:pt x="4936" y="370"/>
                  </a:lnTo>
                  <a:lnTo>
                    <a:pt x="4665" y="518"/>
                  </a:lnTo>
                  <a:lnTo>
                    <a:pt x="4393" y="691"/>
                  </a:lnTo>
                  <a:lnTo>
                    <a:pt x="4122" y="864"/>
                  </a:lnTo>
                  <a:lnTo>
                    <a:pt x="3875" y="1086"/>
                  </a:lnTo>
                  <a:lnTo>
                    <a:pt x="3628" y="1308"/>
                  </a:lnTo>
                  <a:lnTo>
                    <a:pt x="3382" y="1555"/>
                  </a:lnTo>
                  <a:lnTo>
                    <a:pt x="3160" y="1826"/>
                  </a:lnTo>
                  <a:lnTo>
                    <a:pt x="2937" y="2098"/>
                  </a:lnTo>
                  <a:lnTo>
                    <a:pt x="2518" y="2690"/>
                  </a:lnTo>
                  <a:lnTo>
                    <a:pt x="2148" y="3307"/>
                  </a:lnTo>
                  <a:lnTo>
                    <a:pt x="1777" y="3949"/>
                  </a:lnTo>
                  <a:lnTo>
                    <a:pt x="1481" y="4590"/>
                  </a:lnTo>
                  <a:lnTo>
                    <a:pt x="1185" y="5232"/>
                  </a:lnTo>
                  <a:lnTo>
                    <a:pt x="938" y="5874"/>
                  </a:lnTo>
                  <a:lnTo>
                    <a:pt x="716" y="6491"/>
                  </a:lnTo>
                  <a:lnTo>
                    <a:pt x="519" y="7058"/>
                  </a:lnTo>
                  <a:lnTo>
                    <a:pt x="223" y="8045"/>
                  </a:lnTo>
                  <a:lnTo>
                    <a:pt x="149" y="8342"/>
                  </a:lnTo>
                  <a:lnTo>
                    <a:pt x="75" y="8638"/>
                  </a:lnTo>
                  <a:lnTo>
                    <a:pt x="25" y="9156"/>
                  </a:lnTo>
                  <a:lnTo>
                    <a:pt x="1" y="9625"/>
                  </a:lnTo>
                  <a:lnTo>
                    <a:pt x="50" y="10020"/>
                  </a:lnTo>
                  <a:lnTo>
                    <a:pt x="99" y="10365"/>
                  </a:lnTo>
                  <a:lnTo>
                    <a:pt x="198" y="10612"/>
                  </a:lnTo>
                  <a:lnTo>
                    <a:pt x="272" y="10809"/>
                  </a:lnTo>
                  <a:lnTo>
                    <a:pt x="371" y="10933"/>
                  </a:lnTo>
                  <a:lnTo>
                    <a:pt x="519" y="11081"/>
                  </a:lnTo>
                  <a:lnTo>
                    <a:pt x="667" y="11180"/>
                  </a:lnTo>
                  <a:lnTo>
                    <a:pt x="840" y="11278"/>
                  </a:lnTo>
                  <a:lnTo>
                    <a:pt x="1012" y="11328"/>
                  </a:lnTo>
                  <a:lnTo>
                    <a:pt x="1210" y="11377"/>
                  </a:lnTo>
                  <a:lnTo>
                    <a:pt x="1407" y="11377"/>
                  </a:lnTo>
                  <a:lnTo>
                    <a:pt x="1605" y="11352"/>
                  </a:lnTo>
                  <a:lnTo>
                    <a:pt x="1827" y="11303"/>
                  </a:lnTo>
                  <a:lnTo>
                    <a:pt x="2049" y="11254"/>
                  </a:lnTo>
                  <a:lnTo>
                    <a:pt x="2271" y="11155"/>
                  </a:lnTo>
                  <a:lnTo>
                    <a:pt x="2493" y="11056"/>
                  </a:lnTo>
                  <a:lnTo>
                    <a:pt x="2740" y="10933"/>
                  </a:lnTo>
                  <a:lnTo>
                    <a:pt x="3234" y="10637"/>
                  </a:lnTo>
                  <a:lnTo>
                    <a:pt x="3727" y="10291"/>
                  </a:lnTo>
                  <a:lnTo>
                    <a:pt x="4221" y="9872"/>
                  </a:lnTo>
                  <a:lnTo>
                    <a:pt x="4714" y="9427"/>
                  </a:lnTo>
                  <a:lnTo>
                    <a:pt x="5208" y="8959"/>
                  </a:lnTo>
                  <a:lnTo>
                    <a:pt x="5677" y="8440"/>
                  </a:lnTo>
                  <a:lnTo>
                    <a:pt x="6146" y="7947"/>
                  </a:lnTo>
                  <a:lnTo>
                    <a:pt x="6590" y="7428"/>
                  </a:lnTo>
                  <a:lnTo>
                    <a:pt x="7009" y="6910"/>
                  </a:lnTo>
                  <a:lnTo>
                    <a:pt x="7404" y="6417"/>
                  </a:lnTo>
                  <a:lnTo>
                    <a:pt x="7725" y="5948"/>
                  </a:lnTo>
                  <a:lnTo>
                    <a:pt x="8021" y="5454"/>
                  </a:lnTo>
                  <a:lnTo>
                    <a:pt x="8268" y="4936"/>
                  </a:lnTo>
                  <a:lnTo>
                    <a:pt x="8490" y="4393"/>
                  </a:lnTo>
                  <a:lnTo>
                    <a:pt x="8638" y="3850"/>
                  </a:lnTo>
                  <a:lnTo>
                    <a:pt x="8737" y="3282"/>
                  </a:lnTo>
                  <a:lnTo>
                    <a:pt x="8786" y="2739"/>
                  </a:lnTo>
                  <a:lnTo>
                    <a:pt x="8786" y="2493"/>
                  </a:lnTo>
                  <a:lnTo>
                    <a:pt x="8762" y="2221"/>
                  </a:lnTo>
                  <a:lnTo>
                    <a:pt x="8737" y="1974"/>
                  </a:lnTo>
                  <a:lnTo>
                    <a:pt x="8688" y="1752"/>
                  </a:lnTo>
                  <a:lnTo>
                    <a:pt x="8638" y="1505"/>
                  </a:lnTo>
                  <a:lnTo>
                    <a:pt x="8564" y="1283"/>
                  </a:lnTo>
                  <a:lnTo>
                    <a:pt x="8465" y="1086"/>
                  </a:lnTo>
                  <a:lnTo>
                    <a:pt x="8342" y="888"/>
                  </a:lnTo>
                  <a:lnTo>
                    <a:pt x="8219" y="716"/>
                  </a:lnTo>
                  <a:lnTo>
                    <a:pt x="8071" y="568"/>
                  </a:lnTo>
                  <a:lnTo>
                    <a:pt x="7898" y="420"/>
                  </a:lnTo>
                  <a:lnTo>
                    <a:pt x="7725" y="296"/>
                  </a:lnTo>
                  <a:lnTo>
                    <a:pt x="7503" y="197"/>
                  </a:lnTo>
                  <a:lnTo>
                    <a:pt x="7281" y="99"/>
                  </a:lnTo>
                  <a:lnTo>
                    <a:pt x="7034" y="49"/>
                  </a:lnTo>
                  <a:lnTo>
                    <a:pt x="6763"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3" name="Google Shape;2683;p30"/>
            <p:cNvSpPr/>
            <p:nvPr/>
          </p:nvSpPr>
          <p:spPr>
            <a:xfrm>
              <a:off x="1995947" y="3239743"/>
              <a:ext cx="316676" cy="262335"/>
            </a:xfrm>
            <a:custGeom>
              <a:avLst/>
              <a:gdLst/>
              <a:ahLst/>
              <a:cxnLst/>
              <a:rect l="l" t="t" r="r" b="b"/>
              <a:pathLst>
                <a:path w="10070" h="8342" extrusionOk="0">
                  <a:moveTo>
                    <a:pt x="7034" y="1037"/>
                  </a:moveTo>
                  <a:lnTo>
                    <a:pt x="7034" y="1037"/>
                  </a:lnTo>
                  <a:lnTo>
                    <a:pt x="7108" y="987"/>
                  </a:lnTo>
                  <a:lnTo>
                    <a:pt x="7256" y="864"/>
                  </a:lnTo>
                  <a:lnTo>
                    <a:pt x="7701" y="494"/>
                  </a:lnTo>
                  <a:lnTo>
                    <a:pt x="7947" y="321"/>
                  </a:lnTo>
                  <a:lnTo>
                    <a:pt x="8169" y="148"/>
                  </a:lnTo>
                  <a:lnTo>
                    <a:pt x="8392" y="25"/>
                  </a:lnTo>
                  <a:lnTo>
                    <a:pt x="8466" y="0"/>
                  </a:lnTo>
                  <a:lnTo>
                    <a:pt x="8540" y="0"/>
                  </a:lnTo>
                  <a:lnTo>
                    <a:pt x="8540" y="0"/>
                  </a:lnTo>
                  <a:lnTo>
                    <a:pt x="8638" y="25"/>
                  </a:lnTo>
                  <a:lnTo>
                    <a:pt x="8737" y="123"/>
                  </a:lnTo>
                  <a:lnTo>
                    <a:pt x="8836" y="247"/>
                  </a:lnTo>
                  <a:lnTo>
                    <a:pt x="8885" y="395"/>
                  </a:lnTo>
                  <a:lnTo>
                    <a:pt x="8934" y="568"/>
                  </a:lnTo>
                  <a:lnTo>
                    <a:pt x="8934" y="765"/>
                  </a:lnTo>
                  <a:lnTo>
                    <a:pt x="8910" y="963"/>
                  </a:lnTo>
                  <a:lnTo>
                    <a:pt x="8836" y="1160"/>
                  </a:lnTo>
                  <a:lnTo>
                    <a:pt x="8836" y="1160"/>
                  </a:lnTo>
                  <a:lnTo>
                    <a:pt x="8984" y="1209"/>
                  </a:lnTo>
                  <a:lnTo>
                    <a:pt x="9083" y="1283"/>
                  </a:lnTo>
                  <a:lnTo>
                    <a:pt x="9157" y="1382"/>
                  </a:lnTo>
                  <a:lnTo>
                    <a:pt x="9206" y="1506"/>
                  </a:lnTo>
                  <a:lnTo>
                    <a:pt x="9206" y="1604"/>
                  </a:lnTo>
                  <a:lnTo>
                    <a:pt x="9206" y="1728"/>
                  </a:lnTo>
                  <a:lnTo>
                    <a:pt x="9157" y="1851"/>
                  </a:lnTo>
                  <a:lnTo>
                    <a:pt x="9107" y="1950"/>
                  </a:lnTo>
                  <a:lnTo>
                    <a:pt x="9107" y="1950"/>
                  </a:lnTo>
                  <a:lnTo>
                    <a:pt x="9206" y="1974"/>
                  </a:lnTo>
                  <a:lnTo>
                    <a:pt x="9280" y="2048"/>
                  </a:lnTo>
                  <a:lnTo>
                    <a:pt x="9354" y="2122"/>
                  </a:lnTo>
                  <a:lnTo>
                    <a:pt x="9428" y="2197"/>
                  </a:lnTo>
                  <a:lnTo>
                    <a:pt x="9453" y="2320"/>
                  </a:lnTo>
                  <a:lnTo>
                    <a:pt x="9477" y="2443"/>
                  </a:lnTo>
                  <a:lnTo>
                    <a:pt x="9453" y="2591"/>
                  </a:lnTo>
                  <a:lnTo>
                    <a:pt x="9403" y="2739"/>
                  </a:lnTo>
                  <a:lnTo>
                    <a:pt x="9403" y="2739"/>
                  </a:lnTo>
                  <a:lnTo>
                    <a:pt x="9453" y="2715"/>
                  </a:lnTo>
                  <a:lnTo>
                    <a:pt x="9527" y="2739"/>
                  </a:lnTo>
                  <a:lnTo>
                    <a:pt x="9625" y="2789"/>
                  </a:lnTo>
                  <a:lnTo>
                    <a:pt x="9700" y="2863"/>
                  </a:lnTo>
                  <a:lnTo>
                    <a:pt x="9774" y="2986"/>
                  </a:lnTo>
                  <a:lnTo>
                    <a:pt x="9798" y="3110"/>
                  </a:lnTo>
                  <a:lnTo>
                    <a:pt x="9798" y="3233"/>
                  </a:lnTo>
                  <a:lnTo>
                    <a:pt x="9774" y="3356"/>
                  </a:lnTo>
                  <a:lnTo>
                    <a:pt x="9724" y="3430"/>
                  </a:lnTo>
                  <a:lnTo>
                    <a:pt x="9724" y="3430"/>
                  </a:lnTo>
                  <a:lnTo>
                    <a:pt x="9823" y="3455"/>
                  </a:lnTo>
                  <a:lnTo>
                    <a:pt x="9897" y="3480"/>
                  </a:lnTo>
                  <a:lnTo>
                    <a:pt x="9971" y="3505"/>
                  </a:lnTo>
                  <a:lnTo>
                    <a:pt x="9996" y="3554"/>
                  </a:lnTo>
                  <a:lnTo>
                    <a:pt x="10070" y="3653"/>
                  </a:lnTo>
                  <a:lnTo>
                    <a:pt x="10070" y="3776"/>
                  </a:lnTo>
                  <a:lnTo>
                    <a:pt x="10045" y="3899"/>
                  </a:lnTo>
                  <a:lnTo>
                    <a:pt x="9996" y="4023"/>
                  </a:lnTo>
                  <a:lnTo>
                    <a:pt x="9946" y="4097"/>
                  </a:lnTo>
                  <a:lnTo>
                    <a:pt x="9872" y="4146"/>
                  </a:lnTo>
                  <a:lnTo>
                    <a:pt x="9872" y="4146"/>
                  </a:lnTo>
                  <a:lnTo>
                    <a:pt x="9749" y="4245"/>
                  </a:lnTo>
                  <a:lnTo>
                    <a:pt x="9551" y="4368"/>
                  </a:lnTo>
                  <a:lnTo>
                    <a:pt x="9551" y="4368"/>
                  </a:lnTo>
                  <a:lnTo>
                    <a:pt x="9329" y="4492"/>
                  </a:lnTo>
                  <a:lnTo>
                    <a:pt x="9132" y="4664"/>
                  </a:lnTo>
                  <a:lnTo>
                    <a:pt x="8934" y="4837"/>
                  </a:lnTo>
                  <a:lnTo>
                    <a:pt x="8762" y="5059"/>
                  </a:lnTo>
                  <a:lnTo>
                    <a:pt x="8762" y="5059"/>
                  </a:lnTo>
                  <a:lnTo>
                    <a:pt x="8564" y="5331"/>
                  </a:lnTo>
                  <a:lnTo>
                    <a:pt x="8416" y="5454"/>
                  </a:lnTo>
                  <a:lnTo>
                    <a:pt x="8268" y="5602"/>
                  </a:lnTo>
                  <a:lnTo>
                    <a:pt x="8071" y="5750"/>
                  </a:lnTo>
                  <a:lnTo>
                    <a:pt x="7849" y="5874"/>
                  </a:lnTo>
                  <a:lnTo>
                    <a:pt x="7602" y="5997"/>
                  </a:lnTo>
                  <a:lnTo>
                    <a:pt x="7330" y="6120"/>
                  </a:lnTo>
                  <a:lnTo>
                    <a:pt x="7330" y="6120"/>
                  </a:lnTo>
                  <a:lnTo>
                    <a:pt x="6861" y="6269"/>
                  </a:lnTo>
                  <a:lnTo>
                    <a:pt x="6442" y="6392"/>
                  </a:lnTo>
                  <a:lnTo>
                    <a:pt x="5677" y="6614"/>
                  </a:lnTo>
                  <a:lnTo>
                    <a:pt x="5331" y="6713"/>
                  </a:lnTo>
                  <a:lnTo>
                    <a:pt x="5011" y="6861"/>
                  </a:lnTo>
                  <a:lnTo>
                    <a:pt x="4714" y="7009"/>
                  </a:lnTo>
                  <a:lnTo>
                    <a:pt x="4443" y="7206"/>
                  </a:lnTo>
                  <a:lnTo>
                    <a:pt x="4443" y="7206"/>
                  </a:lnTo>
                  <a:lnTo>
                    <a:pt x="4073" y="7478"/>
                  </a:lnTo>
                  <a:lnTo>
                    <a:pt x="3678" y="7749"/>
                  </a:lnTo>
                  <a:lnTo>
                    <a:pt x="3283" y="7971"/>
                  </a:lnTo>
                  <a:lnTo>
                    <a:pt x="2839" y="8169"/>
                  </a:lnTo>
                  <a:lnTo>
                    <a:pt x="2617" y="8243"/>
                  </a:lnTo>
                  <a:lnTo>
                    <a:pt x="2395" y="8292"/>
                  </a:lnTo>
                  <a:lnTo>
                    <a:pt x="2172" y="8317"/>
                  </a:lnTo>
                  <a:lnTo>
                    <a:pt x="1950" y="8342"/>
                  </a:lnTo>
                  <a:lnTo>
                    <a:pt x="1704" y="8342"/>
                  </a:lnTo>
                  <a:lnTo>
                    <a:pt x="1481" y="8317"/>
                  </a:lnTo>
                  <a:lnTo>
                    <a:pt x="1259" y="8268"/>
                  </a:lnTo>
                  <a:lnTo>
                    <a:pt x="1012" y="8194"/>
                  </a:lnTo>
                  <a:lnTo>
                    <a:pt x="1012" y="8194"/>
                  </a:lnTo>
                  <a:lnTo>
                    <a:pt x="815" y="8095"/>
                  </a:lnTo>
                  <a:lnTo>
                    <a:pt x="642" y="7971"/>
                  </a:lnTo>
                  <a:lnTo>
                    <a:pt x="470" y="7823"/>
                  </a:lnTo>
                  <a:lnTo>
                    <a:pt x="346" y="7675"/>
                  </a:lnTo>
                  <a:lnTo>
                    <a:pt x="223" y="7503"/>
                  </a:lnTo>
                  <a:lnTo>
                    <a:pt x="124" y="7330"/>
                  </a:lnTo>
                  <a:lnTo>
                    <a:pt x="50" y="7132"/>
                  </a:lnTo>
                  <a:lnTo>
                    <a:pt x="25" y="6935"/>
                  </a:lnTo>
                  <a:lnTo>
                    <a:pt x="1" y="6713"/>
                  </a:lnTo>
                  <a:lnTo>
                    <a:pt x="25" y="6515"/>
                  </a:lnTo>
                  <a:lnTo>
                    <a:pt x="75" y="6318"/>
                  </a:lnTo>
                  <a:lnTo>
                    <a:pt x="149" y="6120"/>
                  </a:lnTo>
                  <a:lnTo>
                    <a:pt x="272" y="5948"/>
                  </a:lnTo>
                  <a:lnTo>
                    <a:pt x="420" y="5775"/>
                  </a:lnTo>
                  <a:lnTo>
                    <a:pt x="618" y="5602"/>
                  </a:lnTo>
                  <a:lnTo>
                    <a:pt x="840" y="5479"/>
                  </a:lnTo>
                  <a:lnTo>
                    <a:pt x="840" y="5479"/>
                  </a:lnTo>
                  <a:lnTo>
                    <a:pt x="1654" y="5084"/>
                  </a:lnTo>
                  <a:lnTo>
                    <a:pt x="1975" y="4911"/>
                  </a:lnTo>
                  <a:lnTo>
                    <a:pt x="2296" y="4738"/>
                  </a:lnTo>
                  <a:lnTo>
                    <a:pt x="2592" y="4516"/>
                  </a:lnTo>
                  <a:lnTo>
                    <a:pt x="2913" y="4270"/>
                  </a:lnTo>
                  <a:lnTo>
                    <a:pt x="3258" y="3924"/>
                  </a:lnTo>
                  <a:lnTo>
                    <a:pt x="3628" y="3505"/>
                  </a:lnTo>
                  <a:lnTo>
                    <a:pt x="3628" y="3505"/>
                  </a:lnTo>
                  <a:lnTo>
                    <a:pt x="4418" y="2616"/>
                  </a:lnTo>
                  <a:lnTo>
                    <a:pt x="4788" y="2221"/>
                  </a:lnTo>
                  <a:lnTo>
                    <a:pt x="5159" y="1876"/>
                  </a:lnTo>
                  <a:lnTo>
                    <a:pt x="5578" y="1580"/>
                  </a:lnTo>
                  <a:lnTo>
                    <a:pt x="5776" y="1456"/>
                  </a:lnTo>
                  <a:lnTo>
                    <a:pt x="5998" y="1357"/>
                  </a:lnTo>
                  <a:lnTo>
                    <a:pt x="6244" y="1259"/>
                  </a:lnTo>
                  <a:lnTo>
                    <a:pt x="6491" y="1160"/>
                  </a:lnTo>
                  <a:lnTo>
                    <a:pt x="6738" y="1086"/>
                  </a:lnTo>
                  <a:lnTo>
                    <a:pt x="7034" y="1037"/>
                  </a:lnTo>
                  <a:lnTo>
                    <a:pt x="7034" y="1037"/>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4" name="Google Shape;2684;p30"/>
            <p:cNvSpPr/>
            <p:nvPr/>
          </p:nvSpPr>
          <p:spPr>
            <a:xfrm>
              <a:off x="2217896" y="3292510"/>
              <a:ext cx="66008" cy="94720"/>
            </a:xfrm>
            <a:custGeom>
              <a:avLst/>
              <a:gdLst/>
              <a:ahLst/>
              <a:cxnLst/>
              <a:rect l="l" t="t" r="r" b="b"/>
              <a:pathLst>
                <a:path w="2099" h="3012" extrusionOk="0">
                  <a:moveTo>
                    <a:pt x="248" y="50"/>
                  </a:moveTo>
                  <a:lnTo>
                    <a:pt x="248" y="50"/>
                  </a:lnTo>
                  <a:lnTo>
                    <a:pt x="544" y="370"/>
                  </a:lnTo>
                  <a:lnTo>
                    <a:pt x="815" y="691"/>
                  </a:lnTo>
                  <a:lnTo>
                    <a:pt x="1087" y="1037"/>
                  </a:lnTo>
                  <a:lnTo>
                    <a:pt x="1334" y="1382"/>
                  </a:lnTo>
                  <a:lnTo>
                    <a:pt x="1334" y="1382"/>
                  </a:lnTo>
                  <a:lnTo>
                    <a:pt x="1556" y="1728"/>
                  </a:lnTo>
                  <a:lnTo>
                    <a:pt x="1753" y="2073"/>
                  </a:lnTo>
                  <a:lnTo>
                    <a:pt x="1753" y="2073"/>
                  </a:lnTo>
                  <a:lnTo>
                    <a:pt x="1975" y="2443"/>
                  </a:lnTo>
                  <a:lnTo>
                    <a:pt x="2049" y="2641"/>
                  </a:lnTo>
                  <a:lnTo>
                    <a:pt x="2099" y="2863"/>
                  </a:lnTo>
                  <a:lnTo>
                    <a:pt x="2099" y="2863"/>
                  </a:lnTo>
                  <a:lnTo>
                    <a:pt x="2099" y="2937"/>
                  </a:lnTo>
                  <a:lnTo>
                    <a:pt x="2049" y="2986"/>
                  </a:lnTo>
                  <a:lnTo>
                    <a:pt x="1975" y="3011"/>
                  </a:lnTo>
                  <a:lnTo>
                    <a:pt x="1926" y="2986"/>
                  </a:lnTo>
                  <a:lnTo>
                    <a:pt x="1901" y="2962"/>
                  </a:lnTo>
                  <a:lnTo>
                    <a:pt x="1901" y="2962"/>
                  </a:lnTo>
                  <a:lnTo>
                    <a:pt x="1778" y="2789"/>
                  </a:lnTo>
                  <a:lnTo>
                    <a:pt x="1679" y="2616"/>
                  </a:lnTo>
                  <a:lnTo>
                    <a:pt x="1482" y="2271"/>
                  </a:lnTo>
                  <a:lnTo>
                    <a:pt x="1482" y="2271"/>
                  </a:lnTo>
                  <a:lnTo>
                    <a:pt x="1284" y="1901"/>
                  </a:lnTo>
                  <a:lnTo>
                    <a:pt x="1062" y="1555"/>
                  </a:lnTo>
                  <a:lnTo>
                    <a:pt x="1062" y="1555"/>
                  </a:lnTo>
                  <a:lnTo>
                    <a:pt x="840" y="1210"/>
                  </a:lnTo>
                  <a:lnTo>
                    <a:pt x="568" y="864"/>
                  </a:lnTo>
                  <a:lnTo>
                    <a:pt x="322" y="543"/>
                  </a:lnTo>
                  <a:lnTo>
                    <a:pt x="26" y="247"/>
                  </a:lnTo>
                  <a:lnTo>
                    <a:pt x="26" y="247"/>
                  </a:lnTo>
                  <a:lnTo>
                    <a:pt x="1" y="198"/>
                  </a:lnTo>
                  <a:lnTo>
                    <a:pt x="1" y="148"/>
                  </a:lnTo>
                  <a:lnTo>
                    <a:pt x="26" y="99"/>
                  </a:lnTo>
                  <a:lnTo>
                    <a:pt x="50" y="50"/>
                  </a:lnTo>
                  <a:lnTo>
                    <a:pt x="100" y="25"/>
                  </a:lnTo>
                  <a:lnTo>
                    <a:pt x="149" y="0"/>
                  </a:lnTo>
                  <a:lnTo>
                    <a:pt x="198" y="25"/>
                  </a:lnTo>
                  <a:lnTo>
                    <a:pt x="248" y="50"/>
                  </a:lnTo>
                  <a:lnTo>
                    <a:pt x="248" y="5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5" name="Google Shape;2685;p30"/>
            <p:cNvSpPr/>
            <p:nvPr/>
          </p:nvSpPr>
          <p:spPr>
            <a:xfrm>
              <a:off x="2072016" y="3431409"/>
              <a:ext cx="31856" cy="55159"/>
            </a:xfrm>
            <a:custGeom>
              <a:avLst/>
              <a:gdLst/>
              <a:ahLst/>
              <a:cxnLst/>
              <a:rect l="l" t="t" r="r" b="b"/>
              <a:pathLst>
                <a:path w="1013" h="1754" extrusionOk="0">
                  <a:moveTo>
                    <a:pt x="864" y="1"/>
                  </a:moveTo>
                  <a:lnTo>
                    <a:pt x="864" y="1"/>
                  </a:lnTo>
                  <a:lnTo>
                    <a:pt x="839" y="198"/>
                  </a:lnTo>
                  <a:lnTo>
                    <a:pt x="790" y="420"/>
                  </a:lnTo>
                  <a:lnTo>
                    <a:pt x="716" y="692"/>
                  </a:lnTo>
                  <a:lnTo>
                    <a:pt x="593" y="963"/>
                  </a:lnTo>
                  <a:lnTo>
                    <a:pt x="444" y="1259"/>
                  </a:lnTo>
                  <a:lnTo>
                    <a:pt x="370" y="1408"/>
                  </a:lnTo>
                  <a:lnTo>
                    <a:pt x="247" y="1531"/>
                  </a:lnTo>
                  <a:lnTo>
                    <a:pt x="148" y="1630"/>
                  </a:lnTo>
                  <a:lnTo>
                    <a:pt x="0" y="1753"/>
                  </a:lnTo>
                  <a:lnTo>
                    <a:pt x="0" y="1753"/>
                  </a:lnTo>
                  <a:lnTo>
                    <a:pt x="247" y="1728"/>
                  </a:lnTo>
                  <a:lnTo>
                    <a:pt x="469" y="1630"/>
                  </a:lnTo>
                  <a:lnTo>
                    <a:pt x="568" y="1580"/>
                  </a:lnTo>
                  <a:lnTo>
                    <a:pt x="667" y="1506"/>
                  </a:lnTo>
                  <a:lnTo>
                    <a:pt x="765" y="1408"/>
                  </a:lnTo>
                  <a:lnTo>
                    <a:pt x="839" y="1309"/>
                  </a:lnTo>
                  <a:lnTo>
                    <a:pt x="913" y="1185"/>
                  </a:lnTo>
                  <a:lnTo>
                    <a:pt x="963" y="1062"/>
                  </a:lnTo>
                  <a:lnTo>
                    <a:pt x="987" y="914"/>
                  </a:lnTo>
                  <a:lnTo>
                    <a:pt x="1012" y="766"/>
                  </a:lnTo>
                  <a:lnTo>
                    <a:pt x="1012" y="593"/>
                  </a:lnTo>
                  <a:lnTo>
                    <a:pt x="987" y="420"/>
                  </a:lnTo>
                  <a:lnTo>
                    <a:pt x="938" y="198"/>
                  </a:lnTo>
                  <a:lnTo>
                    <a:pt x="864" y="1"/>
                  </a:lnTo>
                  <a:lnTo>
                    <a:pt x="864"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6" name="Google Shape;2686;p30"/>
            <p:cNvSpPr/>
            <p:nvPr/>
          </p:nvSpPr>
          <p:spPr>
            <a:xfrm>
              <a:off x="2269908" y="3350717"/>
              <a:ext cx="30284" cy="23303"/>
            </a:xfrm>
            <a:custGeom>
              <a:avLst/>
              <a:gdLst/>
              <a:ahLst/>
              <a:cxnLst/>
              <a:rect l="l" t="t" r="r" b="b"/>
              <a:pathLst>
                <a:path w="963" h="741" extrusionOk="0">
                  <a:moveTo>
                    <a:pt x="963" y="0"/>
                  </a:moveTo>
                  <a:lnTo>
                    <a:pt x="963" y="0"/>
                  </a:lnTo>
                  <a:lnTo>
                    <a:pt x="815" y="99"/>
                  </a:lnTo>
                  <a:lnTo>
                    <a:pt x="691" y="148"/>
                  </a:lnTo>
                  <a:lnTo>
                    <a:pt x="469" y="198"/>
                  </a:lnTo>
                  <a:lnTo>
                    <a:pt x="346" y="222"/>
                  </a:lnTo>
                  <a:lnTo>
                    <a:pt x="247" y="272"/>
                  </a:lnTo>
                  <a:lnTo>
                    <a:pt x="124" y="370"/>
                  </a:lnTo>
                  <a:lnTo>
                    <a:pt x="0" y="518"/>
                  </a:lnTo>
                  <a:lnTo>
                    <a:pt x="0" y="518"/>
                  </a:lnTo>
                  <a:lnTo>
                    <a:pt x="50" y="592"/>
                  </a:lnTo>
                  <a:lnTo>
                    <a:pt x="74" y="642"/>
                  </a:lnTo>
                  <a:lnTo>
                    <a:pt x="148" y="741"/>
                  </a:lnTo>
                  <a:lnTo>
                    <a:pt x="148" y="741"/>
                  </a:lnTo>
                  <a:lnTo>
                    <a:pt x="247" y="617"/>
                  </a:lnTo>
                  <a:lnTo>
                    <a:pt x="371" y="518"/>
                  </a:lnTo>
                  <a:lnTo>
                    <a:pt x="469" y="469"/>
                  </a:lnTo>
                  <a:lnTo>
                    <a:pt x="593" y="395"/>
                  </a:lnTo>
                  <a:lnTo>
                    <a:pt x="691" y="346"/>
                  </a:lnTo>
                  <a:lnTo>
                    <a:pt x="790" y="272"/>
                  </a:lnTo>
                  <a:lnTo>
                    <a:pt x="889" y="173"/>
                  </a:lnTo>
                  <a:lnTo>
                    <a:pt x="963" y="0"/>
                  </a:lnTo>
                  <a:lnTo>
                    <a:pt x="963"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7" name="Google Shape;2687;p30"/>
            <p:cNvSpPr/>
            <p:nvPr/>
          </p:nvSpPr>
          <p:spPr>
            <a:xfrm>
              <a:off x="2259814" y="3327415"/>
              <a:ext cx="27957" cy="28743"/>
            </a:xfrm>
            <a:custGeom>
              <a:avLst/>
              <a:gdLst/>
              <a:ahLst/>
              <a:cxnLst/>
              <a:rect l="l" t="t" r="r" b="b"/>
              <a:pathLst>
                <a:path w="889" h="914" extrusionOk="0">
                  <a:moveTo>
                    <a:pt x="889" y="1"/>
                  </a:moveTo>
                  <a:lnTo>
                    <a:pt x="889" y="1"/>
                  </a:lnTo>
                  <a:lnTo>
                    <a:pt x="766" y="124"/>
                  </a:lnTo>
                  <a:lnTo>
                    <a:pt x="642" y="198"/>
                  </a:lnTo>
                  <a:lnTo>
                    <a:pt x="543" y="272"/>
                  </a:lnTo>
                  <a:lnTo>
                    <a:pt x="420" y="297"/>
                  </a:lnTo>
                  <a:lnTo>
                    <a:pt x="198" y="396"/>
                  </a:lnTo>
                  <a:lnTo>
                    <a:pt x="99" y="470"/>
                  </a:lnTo>
                  <a:lnTo>
                    <a:pt x="1" y="593"/>
                  </a:lnTo>
                  <a:lnTo>
                    <a:pt x="1" y="593"/>
                  </a:lnTo>
                  <a:lnTo>
                    <a:pt x="198" y="914"/>
                  </a:lnTo>
                  <a:lnTo>
                    <a:pt x="198" y="914"/>
                  </a:lnTo>
                  <a:lnTo>
                    <a:pt x="321" y="741"/>
                  </a:lnTo>
                  <a:lnTo>
                    <a:pt x="420" y="593"/>
                  </a:lnTo>
                  <a:lnTo>
                    <a:pt x="519" y="494"/>
                  </a:lnTo>
                  <a:lnTo>
                    <a:pt x="618" y="420"/>
                  </a:lnTo>
                  <a:lnTo>
                    <a:pt x="692" y="346"/>
                  </a:lnTo>
                  <a:lnTo>
                    <a:pt x="766" y="272"/>
                  </a:lnTo>
                  <a:lnTo>
                    <a:pt x="840" y="174"/>
                  </a:lnTo>
                  <a:lnTo>
                    <a:pt x="889" y="1"/>
                  </a:lnTo>
                  <a:lnTo>
                    <a:pt x="88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8" name="Google Shape;2688;p30"/>
            <p:cNvSpPr/>
            <p:nvPr/>
          </p:nvSpPr>
          <p:spPr>
            <a:xfrm>
              <a:off x="2247393" y="3302604"/>
              <a:ext cx="32643" cy="36479"/>
            </a:xfrm>
            <a:custGeom>
              <a:avLst/>
              <a:gdLst/>
              <a:ahLst/>
              <a:cxnLst/>
              <a:rect l="l" t="t" r="r" b="b"/>
              <a:pathLst>
                <a:path w="1038" h="1160" extrusionOk="0">
                  <a:moveTo>
                    <a:pt x="1037" y="0"/>
                  </a:moveTo>
                  <a:lnTo>
                    <a:pt x="1037" y="0"/>
                  </a:lnTo>
                  <a:lnTo>
                    <a:pt x="938" y="148"/>
                  </a:lnTo>
                  <a:lnTo>
                    <a:pt x="840" y="247"/>
                  </a:lnTo>
                  <a:lnTo>
                    <a:pt x="716" y="321"/>
                  </a:lnTo>
                  <a:lnTo>
                    <a:pt x="593" y="370"/>
                  </a:lnTo>
                  <a:lnTo>
                    <a:pt x="445" y="420"/>
                  </a:lnTo>
                  <a:lnTo>
                    <a:pt x="297" y="494"/>
                  </a:lnTo>
                  <a:lnTo>
                    <a:pt x="149" y="592"/>
                  </a:lnTo>
                  <a:lnTo>
                    <a:pt x="1" y="740"/>
                  </a:lnTo>
                  <a:lnTo>
                    <a:pt x="1" y="740"/>
                  </a:lnTo>
                  <a:lnTo>
                    <a:pt x="124" y="963"/>
                  </a:lnTo>
                  <a:lnTo>
                    <a:pt x="149" y="1037"/>
                  </a:lnTo>
                  <a:lnTo>
                    <a:pt x="247" y="1160"/>
                  </a:lnTo>
                  <a:lnTo>
                    <a:pt x="247" y="1160"/>
                  </a:lnTo>
                  <a:lnTo>
                    <a:pt x="321" y="938"/>
                  </a:lnTo>
                  <a:lnTo>
                    <a:pt x="420" y="790"/>
                  </a:lnTo>
                  <a:lnTo>
                    <a:pt x="519" y="691"/>
                  </a:lnTo>
                  <a:lnTo>
                    <a:pt x="642" y="592"/>
                  </a:lnTo>
                  <a:lnTo>
                    <a:pt x="766" y="494"/>
                  </a:lnTo>
                  <a:lnTo>
                    <a:pt x="889" y="395"/>
                  </a:lnTo>
                  <a:lnTo>
                    <a:pt x="963" y="222"/>
                  </a:lnTo>
                  <a:lnTo>
                    <a:pt x="1037" y="0"/>
                  </a:lnTo>
                  <a:lnTo>
                    <a:pt x="1037" y="0"/>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89" name="Google Shape;2689;p30"/>
            <p:cNvSpPr/>
            <p:nvPr/>
          </p:nvSpPr>
          <p:spPr>
            <a:xfrm>
              <a:off x="2227990" y="3279302"/>
              <a:ext cx="41165" cy="35724"/>
            </a:xfrm>
            <a:custGeom>
              <a:avLst/>
              <a:gdLst/>
              <a:ahLst/>
              <a:cxnLst/>
              <a:rect l="l" t="t" r="r" b="b"/>
              <a:pathLst>
                <a:path w="1309" h="1136" extrusionOk="0">
                  <a:moveTo>
                    <a:pt x="1309" y="1"/>
                  </a:moveTo>
                  <a:lnTo>
                    <a:pt x="1309" y="1"/>
                  </a:lnTo>
                  <a:lnTo>
                    <a:pt x="1284" y="75"/>
                  </a:lnTo>
                  <a:lnTo>
                    <a:pt x="1161" y="198"/>
                  </a:lnTo>
                  <a:lnTo>
                    <a:pt x="1087" y="297"/>
                  </a:lnTo>
                  <a:lnTo>
                    <a:pt x="963" y="371"/>
                  </a:lnTo>
                  <a:lnTo>
                    <a:pt x="790" y="470"/>
                  </a:lnTo>
                  <a:lnTo>
                    <a:pt x="593" y="544"/>
                  </a:lnTo>
                  <a:lnTo>
                    <a:pt x="593" y="544"/>
                  </a:lnTo>
                  <a:lnTo>
                    <a:pt x="247" y="667"/>
                  </a:lnTo>
                  <a:lnTo>
                    <a:pt x="75" y="766"/>
                  </a:lnTo>
                  <a:lnTo>
                    <a:pt x="1" y="815"/>
                  </a:lnTo>
                  <a:lnTo>
                    <a:pt x="223" y="1136"/>
                  </a:lnTo>
                  <a:lnTo>
                    <a:pt x="223" y="1136"/>
                  </a:lnTo>
                  <a:lnTo>
                    <a:pt x="247" y="1111"/>
                  </a:lnTo>
                  <a:lnTo>
                    <a:pt x="297" y="1013"/>
                  </a:lnTo>
                  <a:lnTo>
                    <a:pt x="420" y="914"/>
                  </a:lnTo>
                  <a:lnTo>
                    <a:pt x="618" y="790"/>
                  </a:lnTo>
                  <a:lnTo>
                    <a:pt x="618" y="790"/>
                  </a:lnTo>
                  <a:lnTo>
                    <a:pt x="840" y="667"/>
                  </a:lnTo>
                  <a:lnTo>
                    <a:pt x="963" y="593"/>
                  </a:lnTo>
                  <a:lnTo>
                    <a:pt x="1062" y="519"/>
                  </a:lnTo>
                  <a:lnTo>
                    <a:pt x="1136" y="420"/>
                  </a:lnTo>
                  <a:lnTo>
                    <a:pt x="1210" y="297"/>
                  </a:lnTo>
                  <a:lnTo>
                    <a:pt x="1259" y="173"/>
                  </a:lnTo>
                  <a:lnTo>
                    <a:pt x="1309" y="1"/>
                  </a:lnTo>
                  <a:lnTo>
                    <a:pt x="1309" y="1"/>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90" name="Google Shape;2690;p30"/>
            <p:cNvSpPr/>
            <p:nvPr/>
          </p:nvSpPr>
          <p:spPr>
            <a:xfrm>
              <a:off x="2123242" y="3340623"/>
              <a:ext cx="98588" cy="74531"/>
            </a:xfrm>
            <a:custGeom>
              <a:avLst/>
              <a:gdLst/>
              <a:ahLst/>
              <a:cxnLst/>
              <a:rect l="l" t="t" r="r" b="b"/>
              <a:pathLst>
                <a:path w="3135" h="2370" extrusionOk="0">
                  <a:moveTo>
                    <a:pt x="3110" y="0"/>
                  </a:moveTo>
                  <a:lnTo>
                    <a:pt x="3110" y="0"/>
                  </a:lnTo>
                  <a:lnTo>
                    <a:pt x="3085" y="173"/>
                  </a:lnTo>
                  <a:lnTo>
                    <a:pt x="3036" y="321"/>
                  </a:lnTo>
                  <a:lnTo>
                    <a:pt x="2986" y="519"/>
                  </a:lnTo>
                  <a:lnTo>
                    <a:pt x="2863" y="741"/>
                  </a:lnTo>
                  <a:lnTo>
                    <a:pt x="2739" y="938"/>
                  </a:lnTo>
                  <a:lnTo>
                    <a:pt x="2567" y="1136"/>
                  </a:lnTo>
                  <a:lnTo>
                    <a:pt x="2443" y="1210"/>
                  </a:lnTo>
                  <a:lnTo>
                    <a:pt x="2320" y="1284"/>
                  </a:lnTo>
                  <a:lnTo>
                    <a:pt x="2320" y="1284"/>
                  </a:lnTo>
                  <a:lnTo>
                    <a:pt x="2073" y="1382"/>
                  </a:lnTo>
                  <a:lnTo>
                    <a:pt x="1777" y="1481"/>
                  </a:lnTo>
                  <a:lnTo>
                    <a:pt x="1160" y="1629"/>
                  </a:lnTo>
                  <a:lnTo>
                    <a:pt x="839" y="1728"/>
                  </a:lnTo>
                  <a:lnTo>
                    <a:pt x="543" y="1876"/>
                  </a:lnTo>
                  <a:lnTo>
                    <a:pt x="395" y="1975"/>
                  </a:lnTo>
                  <a:lnTo>
                    <a:pt x="271" y="2098"/>
                  </a:lnTo>
                  <a:lnTo>
                    <a:pt x="123" y="2221"/>
                  </a:lnTo>
                  <a:lnTo>
                    <a:pt x="0" y="2370"/>
                  </a:lnTo>
                  <a:lnTo>
                    <a:pt x="0" y="2370"/>
                  </a:lnTo>
                  <a:lnTo>
                    <a:pt x="296" y="2221"/>
                  </a:lnTo>
                  <a:lnTo>
                    <a:pt x="568" y="2123"/>
                  </a:lnTo>
                  <a:lnTo>
                    <a:pt x="839" y="2073"/>
                  </a:lnTo>
                  <a:lnTo>
                    <a:pt x="1111" y="2024"/>
                  </a:lnTo>
                  <a:lnTo>
                    <a:pt x="1678" y="1950"/>
                  </a:lnTo>
                  <a:lnTo>
                    <a:pt x="1974" y="1901"/>
                  </a:lnTo>
                  <a:lnTo>
                    <a:pt x="2270" y="1802"/>
                  </a:lnTo>
                  <a:lnTo>
                    <a:pt x="2270" y="1802"/>
                  </a:lnTo>
                  <a:lnTo>
                    <a:pt x="2419" y="1728"/>
                  </a:lnTo>
                  <a:lnTo>
                    <a:pt x="2542" y="1654"/>
                  </a:lnTo>
                  <a:lnTo>
                    <a:pt x="2665" y="1555"/>
                  </a:lnTo>
                  <a:lnTo>
                    <a:pt x="2764" y="1456"/>
                  </a:lnTo>
                  <a:lnTo>
                    <a:pt x="2863" y="1333"/>
                  </a:lnTo>
                  <a:lnTo>
                    <a:pt x="2937" y="1234"/>
                  </a:lnTo>
                  <a:lnTo>
                    <a:pt x="3036" y="963"/>
                  </a:lnTo>
                  <a:lnTo>
                    <a:pt x="3110" y="716"/>
                  </a:lnTo>
                  <a:lnTo>
                    <a:pt x="3134" y="445"/>
                  </a:lnTo>
                  <a:lnTo>
                    <a:pt x="3134" y="222"/>
                  </a:lnTo>
                  <a:lnTo>
                    <a:pt x="3110" y="0"/>
                  </a:lnTo>
                  <a:lnTo>
                    <a:pt x="3110"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grpSp>
        <p:nvGrpSpPr>
          <p:cNvPr id="2691" name="Google Shape;2691;p30"/>
          <p:cNvGrpSpPr/>
          <p:nvPr/>
        </p:nvGrpSpPr>
        <p:grpSpPr>
          <a:xfrm>
            <a:off x="4768553" y="3837472"/>
            <a:ext cx="750751" cy="1084424"/>
            <a:chOff x="1842892" y="3610713"/>
            <a:chExt cx="703675" cy="1016425"/>
          </a:xfrm>
        </p:grpSpPr>
        <p:sp>
          <p:nvSpPr>
            <p:cNvPr id="2692" name="Google Shape;2692;p30"/>
            <p:cNvSpPr/>
            <p:nvPr/>
          </p:nvSpPr>
          <p:spPr>
            <a:xfrm>
              <a:off x="1847938" y="4499038"/>
              <a:ext cx="615900" cy="128100"/>
            </a:xfrm>
            <a:prstGeom prst="ellipse">
              <a:avLst/>
            </a:prstGeom>
            <a:solidFill>
              <a:srgbClr val="2A2A2A">
                <a:alpha val="627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93" name="Google Shape;2693;p30"/>
            <p:cNvSpPr/>
            <p:nvPr/>
          </p:nvSpPr>
          <p:spPr>
            <a:xfrm>
              <a:off x="2293990" y="4082996"/>
              <a:ext cx="158339" cy="186403"/>
            </a:xfrm>
            <a:custGeom>
              <a:avLst/>
              <a:gdLst/>
              <a:ahLst/>
              <a:cxnLst/>
              <a:rect l="l" t="t" r="r" b="b"/>
              <a:pathLst>
                <a:path w="5659" h="6662" extrusionOk="0">
                  <a:moveTo>
                    <a:pt x="5658" y="550"/>
                  </a:moveTo>
                  <a:lnTo>
                    <a:pt x="5658" y="550"/>
                  </a:lnTo>
                  <a:lnTo>
                    <a:pt x="5601" y="947"/>
                  </a:lnTo>
                  <a:lnTo>
                    <a:pt x="5526" y="1420"/>
                  </a:lnTo>
                  <a:lnTo>
                    <a:pt x="5412" y="2063"/>
                  </a:lnTo>
                  <a:lnTo>
                    <a:pt x="5223" y="2820"/>
                  </a:lnTo>
                  <a:lnTo>
                    <a:pt x="5109" y="3256"/>
                  </a:lnTo>
                  <a:lnTo>
                    <a:pt x="4958" y="3729"/>
                  </a:lnTo>
                  <a:lnTo>
                    <a:pt x="4807" y="4202"/>
                  </a:lnTo>
                  <a:lnTo>
                    <a:pt x="4617" y="4713"/>
                  </a:lnTo>
                  <a:lnTo>
                    <a:pt x="4409" y="5242"/>
                  </a:lnTo>
                  <a:lnTo>
                    <a:pt x="4163" y="5791"/>
                  </a:lnTo>
                  <a:lnTo>
                    <a:pt x="4163" y="5791"/>
                  </a:lnTo>
                  <a:lnTo>
                    <a:pt x="4069" y="5980"/>
                  </a:lnTo>
                  <a:lnTo>
                    <a:pt x="3936" y="6170"/>
                  </a:lnTo>
                  <a:lnTo>
                    <a:pt x="3785" y="6321"/>
                  </a:lnTo>
                  <a:lnTo>
                    <a:pt x="3614" y="6435"/>
                  </a:lnTo>
                  <a:lnTo>
                    <a:pt x="3406" y="6529"/>
                  </a:lnTo>
                  <a:lnTo>
                    <a:pt x="3217" y="6605"/>
                  </a:lnTo>
                  <a:lnTo>
                    <a:pt x="2990" y="6643"/>
                  </a:lnTo>
                  <a:lnTo>
                    <a:pt x="2782" y="6662"/>
                  </a:lnTo>
                  <a:lnTo>
                    <a:pt x="2782" y="6662"/>
                  </a:lnTo>
                  <a:lnTo>
                    <a:pt x="1873" y="6605"/>
                  </a:lnTo>
                  <a:lnTo>
                    <a:pt x="1873" y="6605"/>
                  </a:lnTo>
                  <a:lnTo>
                    <a:pt x="1154" y="6529"/>
                  </a:lnTo>
                  <a:lnTo>
                    <a:pt x="549" y="6454"/>
                  </a:lnTo>
                  <a:lnTo>
                    <a:pt x="0" y="6378"/>
                  </a:lnTo>
                  <a:lnTo>
                    <a:pt x="398" y="2991"/>
                  </a:lnTo>
                  <a:lnTo>
                    <a:pt x="2082" y="3010"/>
                  </a:lnTo>
                  <a:lnTo>
                    <a:pt x="3860" y="1"/>
                  </a:lnTo>
                  <a:lnTo>
                    <a:pt x="5658" y="550"/>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94" name="Google Shape;2694;p30"/>
            <p:cNvSpPr/>
            <p:nvPr/>
          </p:nvSpPr>
          <p:spPr>
            <a:xfrm>
              <a:off x="2293990" y="4166657"/>
              <a:ext cx="58254" cy="101148"/>
            </a:xfrm>
            <a:custGeom>
              <a:avLst/>
              <a:gdLst/>
              <a:ahLst/>
              <a:cxnLst/>
              <a:rect l="l" t="t" r="r" b="b"/>
              <a:pathLst>
                <a:path w="2082" h="3615" extrusionOk="0">
                  <a:moveTo>
                    <a:pt x="2082" y="20"/>
                  </a:moveTo>
                  <a:lnTo>
                    <a:pt x="1873" y="3615"/>
                  </a:lnTo>
                  <a:lnTo>
                    <a:pt x="1873" y="3615"/>
                  </a:lnTo>
                  <a:lnTo>
                    <a:pt x="1154" y="3539"/>
                  </a:lnTo>
                  <a:lnTo>
                    <a:pt x="549" y="3464"/>
                  </a:lnTo>
                  <a:lnTo>
                    <a:pt x="0" y="3388"/>
                  </a:lnTo>
                  <a:lnTo>
                    <a:pt x="398" y="1"/>
                  </a:lnTo>
                  <a:lnTo>
                    <a:pt x="2082" y="2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95" name="Google Shape;2695;p30"/>
            <p:cNvSpPr/>
            <p:nvPr/>
          </p:nvSpPr>
          <p:spPr>
            <a:xfrm>
              <a:off x="2393516" y="3967045"/>
              <a:ext cx="153051" cy="148294"/>
            </a:xfrm>
            <a:custGeom>
              <a:avLst/>
              <a:gdLst/>
              <a:ahLst/>
              <a:cxnLst/>
              <a:rect l="l" t="t" r="r" b="b"/>
              <a:pathLst>
                <a:path w="5470" h="5300" extrusionOk="0">
                  <a:moveTo>
                    <a:pt x="3520" y="1"/>
                  </a:moveTo>
                  <a:lnTo>
                    <a:pt x="3520" y="1"/>
                  </a:lnTo>
                  <a:lnTo>
                    <a:pt x="3577" y="20"/>
                  </a:lnTo>
                  <a:lnTo>
                    <a:pt x="3634" y="39"/>
                  </a:lnTo>
                  <a:lnTo>
                    <a:pt x="3672" y="58"/>
                  </a:lnTo>
                  <a:lnTo>
                    <a:pt x="3691" y="95"/>
                  </a:lnTo>
                  <a:lnTo>
                    <a:pt x="3691" y="133"/>
                  </a:lnTo>
                  <a:lnTo>
                    <a:pt x="3691" y="190"/>
                  </a:lnTo>
                  <a:lnTo>
                    <a:pt x="3634" y="304"/>
                  </a:lnTo>
                  <a:lnTo>
                    <a:pt x="3558" y="455"/>
                  </a:lnTo>
                  <a:lnTo>
                    <a:pt x="3445" y="625"/>
                  </a:lnTo>
                  <a:lnTo>
                    <a:pt x="3161" y="985"/>
                  </a:lnTo>
                  <a:lnTo>
                    <a:pt x="2820" y="1363"/>
                  </a:lnTo>
                  <a:lnTo>
                    <a:pt x="2498" y="1723"/>
                  </a:lnTo>
                  <a:lnTo>
                    <a:pt x="2233" y="2007"/>
                  </a:lnTo>
                  <a:lnTo>
                    <a:pt x="2082" y="2196"/>
                  </a:lnTo>
                  <a:lnTo>
                    <a:pt x="2082" y="2196"/>
                  </a:lnTo>
                  <a:lnTo>
                    <a:pt x="2196" y="2309"/>
                  </a:lnTo>
                  <a:lnTo>
                    <a:pt x="2271" y="2385"/>
                  </a:lnTo>
                  <a:lnTo>
                    <a:pt x="2271" y="2385"/>
                  </a:lnTo>
                  <a:lnTo>
                    <a:pt x="2555" y="2120"/>
                  </a:lnTo>
                  <a:lnTo>
                    <a:pt x="3236" y="1552"/>
                  </a:lnTo>
                  <a:lnTo>
                    <a:pt x="3615" y="1250"/>
                  </a:lnTo>
                  <a:lnTo>
                    <a:pt x="3974" y="985"/>
                  </a:lnTo>
                  <a:lnTo>
                    <a:pt x="4126" y="890"/>
                  </a:lnTo>
                  <a:lnTo>
                    <a:pt x="4258" y="814"/>
                  </a:lnTo>
                  <a:lnTo>
                    <a:pt x="4372" y="777"/>
                  </a:lnTo>
                  <a:lnTo>
                    <a:pt x="4466" y="777"/>
                  </a:lnTo>
                  <a:lnTo>
                    <a:pt x="4466" y="777"/>
                  </a:lnTo>
                  <a:lnTo>
                    <a:pt x="4580" y="833"/>
                  </a:lnTo>
                  <a:lnTo>
                    <a:pt x="4599" y="871"/>
                  </a:lnTo>
                  <a:lnTo>
                    <a:pt x="4618" y="890"/>
                  </a:lnTo>
                  <a:lnTo>
                    <a:pt x="4637" y="947"/>
                  </a:lnTo>
                  <a:lnTo>
                    <a:pt x="4637" y="985"/>
                  </a:lnTo>
                  <a:lnTo>
                    <a:pt x="4599" y="1079"/>
                  </a:lnTo>
                  <a:lnTo>
                    <a:pt x="4523" y="1193"/>
                  </a:lnTo>
                  <a:lnTo>
                    <a:pt x="4429" y="1306"/>
                  </a:lnTo>
                  <a:lnTo>
                    <a:pt x="4183" y="1571"/>
                  </a:lnTo>
                  <a:lnTo>
                    <a:pt x="4183" y="1571"/>
                  </a:lnTo>
                  <a:lnTo>
                    <a:pt x="3331" y="2423"/>
                  </a:lnTo>
                  <a:lnTo>
                    <a:pt x="2725" y="2991"/>
                  </a:lnTo>
                  <a:lnTo>
                    <a:pt x="2915" y="3199"/>
                  </a:lnTo>
                  <a:lnTo>
                    <a:pt x="2915" y="3199"/>
                  </a:lnTo>
                  <a:lnTo>
                    <a:pt x="3217" y="2972"/>
                  </a:lnTo>
                  <a:lnTo>
                    <a:pt x="3899" y="2480"/>
                  </a:lnTo>
                  <a:lnTo>
                    <a:pt x="4277" y="2215"/>
                  </a:lnTo>
                  <a:lnTo>
                    <a:pt x="4637" y="1988"/>
                  </a:lnTo>
                  <a:lnTo>
                    <a:pt x="4921" y="1817"/>
                  </a:lnTo>
                  <a:lnTo>
                    <a:pt x="5034" y="1798"/>
                  </a:lnTo>
                  <a:lnTo>
                    <a:pt x="5110" y="1780"/>
                  </a:lnTo>
                  <a:lnTo>
                    <a:pt x="5110" y="1780"/>
                  </a:lnTo>
                  <a:lnTo>
                    <a:pt x="5204" y="1817"/>
                  </a:lnTo>
                  <a:lnTo>
                    <a:pt x="5261" y="1874"/>
                  </a:lnTo>
                  <a:lnTo>
                    <a:pt x="5280" y="1950"/>
                  </a:lnTo>
                  <a:lnTo>
                    <a:pt x="5261" y="2026"/>
                  </a:lnTo>
                  <a:lnTo>
                    <a:pt x="5204" y="2120"/>
                  </a:lnTo>
                  <a:lnTo>
                    <a:pt x="5148" y="2215"/>
                  </a:lnTo>
                  <a:lnTo>
                    <a:pt x="5053" y="2328"/>
                  </a:lnTo>
                  <a:lnTo>
                    <a:pt x="4939" y="2423"/>
                  </a:lnTo>
                  <a:lnTo>
                    <a:pt x="4939" y="2423"/>
                  </a:lnTo>
                  <a:lnTo>
                    <a:pt x="4031" y="3180"/>
                  </a:lnTo>
                  <a:lnTo>
                    <a:pt x="3350" y="3710"/>
                  </a:lnTo>
                  <a:lnTo>
                    <a:pt x="3482" y="3937"/>
                  </a:lnTo>
                  <a:lnTo>
                    <a:pt x="3482" y="3937"/>
                  </a:lnTo>
                  <a:lnTo>
                    <a:pt x="4334" y="3483"/>
                  </a:lnTo>
                  <a:lnTo>
                    <a:pt x="4958" y="3180"/>
                  </a:lnTo>
                  <a:lnTo>
                    <a:pt x="5185" y="3085"/>
                  </a:lnTo>
                  <a:lnTo>
                    <a:pt x="5261" y="3066"/>
                  </a:lnTo>
                  <a:lnTo>
                    <a:pt x="5318" y="3066"/>
                  </a:lnTo>
                  <a:lnTo>
                    <a:pt x="5318" y="3066"/>
                  </a:lnTo>
                  <a:lnTo>
                    <a:pt x="5394" y="3104"/>
                  </a:lnTo>
                  <a:lnTo>
                    <a:pt x="5450" y="3161"/>
                  </a:lnTo>
                  <a:lnTo>
                    <a:pt x="5469" y="3237"/>
                  </a:lnTo>
                  <a:lnTo>
                    <a:pt x="5450" y="3312"/>
                  </a:lnTo>
                  <a:lnTo>
                    <a:pt x="5413" y="3407"/>
                  </a:lnTo>
                  <a:lnTo>
                    <a:pt x="5318" y="3501"/>
                  </a:lnTo>
                  <a:lnTo>
                    <a:pt x="5223" y="3577"/>
                  </a:lnTo>
                  <a:lnTo>
                    <a:pt x="5091" y="3653"/>
                  </a:lnTo>
                  <a:lnTo>
                    <a:pt x="5091" y="3653"/>
                  </a:lnTo>
                  <a:lnTo>
                    <a:pt x="4826" y="3842"/>
                  </a:lnTo>
                  <a:lnTo>
                    <a:pt x="4353" y="4183"/>
                  </a:lnTo>
                  <a:lnTo>
                    <a:pt x="3728" y="4599"/>
                  </a:lnTo>
                  <a:lnTo>
                    <a:pt x="3388" y="4826"/>
                  </a:lnTo>
                  <a:lnTo>
                    <a:pt x="3028" y="5034"/>
                  </a:lnTo>
                  <a:lnTo>
                    <a:pt x="3028" y="5034"/>
                  </a:lnTo>
                  <a:lnTo>
                    <a:pt x="2839" y="5129"/>
                  </a:lnTo>
                  <a:lnTo>
                    <a:pt x="2631" y="5205"/>
                  </a:lnTo>
                  <a:lnTo>
                    <a:pt x="2442" y="5261"/>
                  </a:lnTo>
                  <a:lnTo>
                    <a:pt x="2233" y="5280"/>
                  </a:lnTo>
                  <a:lnTo>
                    <a:pt x="2025" y="5299"/>
                  </a:lnTo>
                  <a:lnTo>
                    <a:pt x="1817" y="5299"/>
                  </a:lnTo>
                  <a:lnTo>
                    <a:pt x="1609" y="5261"/>
                  </a:lnTo>
                  <a:lnTo>
                    <a:pt x="1420" y="5223"/>
                  </a:lnTo>
                  <a:lnTo>
                    <a:pt x="1212" y="5148"/>
                  </a:lnTo>
                  <a:lnTo>
                    <a:pt x="1041" y="5072"/>
                  </a:lnTo>
                  <a:lnTo>
                    <a:pt x="852" y="4959"/>
                  </a:lnTo>
                  <a:lnTo>
                    <a:pt x="682" y="4845"/>
                  </a:lnTo>
                  <a:lnTo>
                    <a:pt x="530" y="4713"/>
                  </a:lnTo>
                  <a:lnTo>
                    <a:pt x="398" y="4561"/>
                  </a:lnTo>
                  <a:lnTo>
                    <a:pt x="266" y="4391"/>
                  </a:lnTo>
                  <a:lnTo>
                    <a:pt x="171" y="4202"/>
                  </a:lnTo>
                  <a:lnTo>
                    <a:pt x="171" y="4202"/>
                  </a:lnTo>
                  <a:lnTo>
                    <a:pt x="76" y="3993"/>
                  </a:lnTo>
                  <a:lnTo>
                    <a:pt x="20" y="3785"/>
                  </a:lnTo>
                  <a:lnTo>
                    <a:pt x="1" y="3615"/>
                  </a:lnTo>
                  <a:lnTo>
                    <a:pt x="20" y="3520"/>
                  </a:lnTo>
                  <a:lnTo>
                    <a:pt x="38" y="3445"/>
                  </a:lnTo>
                  <a:lnTo>
                    <a:pt x="38" y="3445"/>
                  </a:lnTo>
                  <a:lnTo>
                    <a:pt x="95" y="3312"/>
                  </a:lnTo>
                  <a:lnTo>
                    <a:pt x="209" y="3142"/>
                  </a:lnTo>
                  <a:lnTo>
                    <a:pt x="379" y="2934"/>
                  </a:lnTo>
                  <a:lnTo>
                    <a:pt x="606" y="2669"/>
                  </a:lnTo>
                  <a:lnTo>
                    <a:pt x="1117" y="2120"/>
                  </a:lnTo>
                  <a:lnTo>
                    <a:pt x="1704" y="1515"/>
                  </a:lnTo>
                  <a:lnTo>
                    <a:pt x="2309" y="947"/>
                  </a:lnTo>
                  <a:lnTo>
                    <a:pt x="2839" y="455"/>
                  </a:lnTo>
                  <a:lnTo>
                    <a:pt x="3085" y="266"/>
                  </a:lnTo>
                  <a:lnTo>
                    <a:pt x="3274" y="133"/>
                  </a:lnTo>
                  <a:lnTo>
                    <a:pt x="3426" y="39"/>
                  </a:lnTo>
                  <a:lnTo>
                    <a:pt x="3520" y="1"/>
                  </a:lnTo>
                  <a:lnTo>
                    <a:pt x="3520"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96" name="Google Shape;2696;p30"/>
            <p:cNvSpPr/>
            <p:nvPr/>
          </p:nvSpPr>
          <p:spPr>
            <a:xfrm>
              <a:off x="2389822" y="3985064"/>
              <a:ext cx="42362" cy="105904"/>
            </a:xfrm>
            <a:custGeom>
              <a:avLst/>
              <a:gdLst/>
              <a:ahLst/>
              <a:cxnLst/>
              <a:rect l="l" t="t" r="r" b="b"/>
              <a:pathLst>
                <a:path w="1514" h="3785" extrusionOk="0">
                  <a:moveTo>
                    <a:pt x="360" y="0"/>
                  </a:moveTo>
                  <a:lnTo>
                    <a:pt x="360" y="0"/>
                  </a:lnTo>
                  <a:lnTo>
                    <a:pt x="284" y="0"/>
                  </a:lnTo>
                  <a:lnTo>
                    <a:pt x="227" y="19"/>
                  </a:lnTo>
                  <a:lnTo>
                    <a:pt x="189" y="57"/>
                  </a:lnTo>
                  <a:lnTo>
                    <a:pt x="170" y="133"/>
                  </a:lnTo>
                  <a:lnTo>
                    <a:pt x="189" y="341"/>
                  </a:lnTo>
                  <a:lnTo>
                    <a:pt x="227" y="625"/>
                  </a:lnTo>
                  <a:lnTo>
                    <a:pt x="227" y="625"/>
                  </a:lnTo>
                  <a:lnTo>
                    <a:pt x="227" y="795"/>
                  </a:lnTo>
                  <a:lnTo>
                    <a:pt x="189" y="1041"/>
                  </a:lnTo>
                  <a:lnTo>
                    <a:pt x="95" y="1628"/>
                  </a:lnTo>
                  <a:lnTo>
                    <a:pt x="38" y="1968"/>
                  </a:lnTo>
                  <a:lnTo>
                    <a:pt x="19" y="2328"/>
                  </a:lnTo>
                  <a:lnTo>
                    <a:pt x="0" y="2687"/>
                  </a:lnTo>
                  <a:lnTo>
                    <a:pt x="19" y="2857"/>
                  </a:lnTo>
                  <a:lnTo>
                    <a:pt x="38" y="3047"/>
                  </a:lnTo>
                  <a:lnTo>
                    <a:pt x="38" y="3047"/>
                  </a:lnTo>
                  <a:lnTo>
                    <a:pt x="76" y="3198"/>
                  </a:lnTo>
                  <a:lnTo>
                    <a:pt x="133" y="3349"/>
                  </a:lnTo>
                  <a:lnTo>
                    <a:pt x="208" y="3463"/>
                  </a:lnTo>
                  <a:lnTo>
                    <a:pt x="284" y="3558"/>
                  </a:lnTo>
                  <a:lnTo>
                    <a:pt x="379" y="3652"/>
                  </a:lnTo>
                  <a:lnTo>
                    <a:pt x="473" y="3709"/>
                  </a:lnTo>
                  <a:lnTo>
                    <a:pt x="587" y="3747"/>
                  </a:lnTo>
                  <a:lnTo>
                    <a:pt x="681" y="3766"/>
                  </a:lnTo>
                  <a:lnTo>
                    <a:pt x="795" y="3785"/>
                  </a:lnTo>
                  <a:lnTo>
                    <a:pt x="890" y="3785"/>
                  </a:lnTo>
                  <a:lnTo>
                    <a:pt x="1003" y="3766"/>
                  </a:lnTo>
                  <a:lnTo>
                    <a:pt x="1098" y="3728"/>
                  </a:lnTo>
                  <a:lnTo>
                    <a:pt x="1192" y="3690"/>
                  </a:lnTo>
                  <a:lnTo>
                    <a:pt x="1268" y="3652"/>
                  </a:lnTo>
                  <a:lnTo>
                    <a:pt x="1344" y="3595"/>
                  </a:lnTo>
                  <a:lnTo>
                    <a:pt x="1400" y="3520"/>
                  </a:lnTo>
                  <a:lnTo>
                    <a:pt x="1400" y="3520"/>
                  </a:lnTo>
                  <a:lnTo>
                    <a:pt x="1457" y="3406"/>
                  </a:lnTo>
                  <a:lnTo>
                    <a:pt x="1495" y="3255"/>
                  </a:lnTo>
                  <a:lnTo>
                    <a:pt x="1514" y="3085"/>
                  </a:lnTo>
                  <a:lnTo>
                    <a:pt x="1514" y="2914"/>
                  </a:lnTo>
                  <a:lnTo>
                    <a:pt x="1457" y="2706"/>
                  </a:lnTo>
                  <a:lnTo>
                    <a:pt x="1382" y="2479"/>
                  </a:lnTo>
                  <a:lnTo>
                    <a:pt x="1268" y="2233"/>
                  </a:lnTo>
                  <a:lnTo>
                    <a:pt x="1117" y="1968"/>
                  </a:lnTo>
                  <a:lnTo>
                    <a:pt x="1117" y="1968"/>
                  </a:lnTo>
                  <a:lnTo>
                    <a:pt x="1022" y="1779"/>
                  </a:lnTo>
                  <a:lnTo>
                    <a:pt x="946" y="1590"/>
                  </a:lnTo>
                  <a:lnTo>
                    <a:pt x="908" y="1382"/>
                  </a:lnTo>
                  <a:lnTo>
                    <a:pt x="890" y="1173"/>
                  </a:lnTo>
                  <a:lnTo>
                    <a:pt x="890" y="1173"/>
                  </a:lnTo>
                  <a:lnTo>
                    <a:pt x="908" y="946"/>
                  </a:lnTo>
                  <a:lnTo>
                    <a:pt x="890" y="738"/>
                  </a:lnTo>
                  <a:lnTo>
                    <a:pt x="871" y="549"/>
                  </a:lnTo>
                  <a:lnTo>
                    <a:pt x="833" y="379"/>
                  </a:lnTo>
                  <a:lnTo>
                    <a:pt x="757" y="246"/>
                  </a:lnTo>
                  <a:lnTo>
                    <a:pt x="662" y="133"/>
                  </a:lnTo>
                  <a:lnTo>
                    <a:pt x="530" y="57"/>
                  </a:lnTo>
                  <a:lnTo>
                    <a:pt x="360" y="0"/>
                  </a:lnTo>
                  <a:lnTo>
                    <a:pt x="360" y="0"/>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97" name="Google Shape;2697;p30"/>
            <p:cNvSpPr/>
            <p:nvPr/>
          </p:nvSpPr>
          <p:spPr>
            <a:xfrm>
              <a:off x="2440634" y="4018417"/>
              <a:ext cx="52463" cy="74147"/>
            </a:xfrm>
            <a:custGeom>
              <a:avLst/>
              <a:gdLst/>
              <a:ahLst/>
              <a:cxnLst/>
              <a:rect l="l" t="t" r="r" b="b"/>
              <a:pathLst>
                <a:path w="1875" h="2650" extrusionOk="0">
                  <a:moveTo>
                    <a:pt x="1874" y="2517"/>
                  </a:moveTo>
                  <a:lnTo>
                    <a:pt x="1874" y="2517"/>
                  </a:lnTo>
                  <a:lnTo>
                    <a:pt x="1874" y="2422"/>
                  </a:lnTo>
                  <a:lnTo>
                    <a:pt x="1855" y="2347"/>
                  </a:lnTo>
                  <a:lnTo>
                    <a:pt x="1798" y="2157"/>
                  </a:lnTo>
                  <a:lnTo>
                    <a:pt x="1798" y="2157"/>
                  </a:lnTo>
                  <a:lnTo>
                    <a:pt x="1723" y="1987"/>
                  </a:lnTo>
                  <a:lnTo>
                    <a:pt x="1647" y="1817"/>
                  </a:lnTo>
                  <a:lnTo>
                    <a:pt x="1647" y="1817"/>
                  </a:lnTo>
                  <a:lnTo>
                    <a:pt x="1439" y="1457"/>
                  </a:lnTo>
                  <a:lnTo>
                    <a:pt x="1231" y="1136"/>
                  </a:lnTo>
                  <a:lnTo>
                    <a:pt x="1231" y="1136"/>
                  </a:lnTo>
                  <a:lnTo>
                    <a:pt x="985" y="814"/>
                  </a:lnTo>
                  <a:lnTo>
                    <a:pt x="720" y="530"/>
                  </a:lnTo>
                  <a:lnTo>
                    <a:pt x="436" y="265"/>
                  </a:lnTo>
                  <a:lnTo>
                    <a:pt x="152" y="19"/>
                  </a:lnTo>
                  <a:lnTo>
                    <a:pt x="152" y="19"/>
                  </a:lnTo>
                  <a:lnTo>
                    <a:pt x="114" y="0"/>
                  </a:lnTo>
                  <a:lnTo>
                    <a:pt x="76" y="0"/>
                  </a:lnTo>
                  <a:lnTo>
                    <a:pt x="57" y="0"/>
                  </a:lnTo>
                  <a:lnTo>
                    <a:pt x="20" y="19"/>
                  </a:lnTo>
                  <a:lnTo>
                    <a:pt x="1" y="57"/>
                  </a:lnTo>
                  <a:lnTo>
                    <a:pt x="1" y="76"/>
                  </a:lnTo>
                  <a:lnTo>
                    <a:pt x="1" y="114"/>
                  </a:lnTo>
                  <a:lnTo>
                    <a:pt x="20" y="152"/>
                  </a:lnTo>
                  <a:lnTo>
                    <a:pt x="20" y="152"/>
                  </a:lnTo>
                  <a:lnTo>
                    <a:pt x="285" y="398"/>
                  </a:lnTo>
                  <a:lnTo>
                    <a:pt x="531" y="663"/>
                  </a:lnTo>
                  <a:lnTo>
                    <a:pt x="758" y="965"/>
                  </a:lnTo>
                  <a:lnTo>
                    <a:pt x="966" y="1268"/>
                  </a:lnTo>
                  <a:lnTo>
                    <a:pt x="966" y="1268"/>
                  </a:lnTo>
                  <a:lnTo>
                    <a:pt x="1155" y="1590"/>
                  </a:lnTo>
                  <a:lnTo>
                    <a:pt x="1325" y="1930"/>
                  </a:lnTo>
                  <a:lnTo>
                    <a:pt x="1325" y="1930"/>
                  </a:lnTo>
                  <a:lnTo>
                    <a:pt x="1458" y="2271"/>
                  </a:lnTo>
                  <a:lnTo>
                    <a:pt x="1458" y="2271"/>
                  </a:lnTo>
                  <a:lnTo>
                    <a:pt x="1533" y="2460"/>
                  </a:lnTo>
                  <a:lnTo>
                    <a:pt x="1590" y="2536"/>
                  </a:lnTo>
                  <a:lnTo>
                    <a:pt x="1647" y="2612"/>
                  </a:lnTo>
                  <a:lnTo>
                    <a:pt x="1647" y="2612"/>
                  </a:lnTo>
                  <a:lnTo>
                    <a:pt x="1685" y="2631"/>
                  </a:lnTo>
                  <a:lnTo>
                    <a:pt x="1723" y="2649"/>
                  </a:lnTo>
                  <a:lnTo>
                    <a:pt x="1779" y="2631"/>
                  </a:lnTo>
                  <a:lnTo>
                    <a:pt x="1855" y="2593"/>
                  </a:lnTo>
                  <a:lnTo>
                    <a:pt x="1874" y="2517"/>
                  </a:lnTo>
                  <a:lnTo>
                    <a:pt x="1874" y="2517"/>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98" name="Google Shape;2698;p30"/>
            <p:cNvSpPr/>
            <p:nvPr/>
          </p:nvSpPr>
          <p:spPr>
            <a:xfrm>
              <a:off x="2155795" y="4137530"/>
              <a:ext cx="183213" cy="145636"/>
            </a:xfrm>
            <a:custGeom>
              <a:avLst/>
              <a:gdLst/>
              <a:ahLst/>
              <a:cxnLst/>
              <a:rect l="l" t="t" r="r" b="b"/>
              <a:pathLst>
                <a:path w="6548" h="5205" extrusionOk="0">
                  <a:moveTo>
                    <a:pt x="1457" y="1"/>
                  </a:moveTo>
                  <a:lnTo>
                    <a:pt x="6548" y="247"/>
                  </a:lnTo>
                  <a:lnTo>
                    <a:pt x="5847" y="5205"/>
                  </a:lnTo>
                  <a:lnTo>
                    <a:pt x="5847" y="5205"/>
                  </a:lnTo>
                  <a:lnTo>
                    <a:pt x="5299" y="5186"/>
                  </a:lnTo>
                  <a:lnTo>
                    <a:pt x="4712" y="5167"/>
                  </a:lnTo>
                  <a:lnTo>
                    <a:pt x="4031" y="5129"/>
                  </a:lnTo>
                  <a:lnTo>
                    <a:pt x="3331" y="5072"/>
                  </a:lnTo>
                  <a:lnTo>
                    <a:pt x="2649" y="5015"/>
                  </a:lnTo>
                  <a:lnTo>
                    <a:pt x="2347" y="4959"/>
                  </a:lnTo>
                  <a:lnTo>
                    <a:pt x="2082" y="4921"/>
                  </a:lnTo>
                  <a:lnTo>
                    <a:pt x="1874" y="4845"/>
                  </a:lnTo>
                  <a:lnTo>
                    <a:pt x="1722" y="4788"/>
                  </a:lnTo>
                  <a:lnTo>
                    <a:pt x="1722" y="4788"/>
                  </a:lnTo>
                  <a:lnTo>
                    <a:pt x="1571" y="4694"/>
                  </a:lnTo>
                  <a:lnTo>
                    <a:pt x="1382" y="4561"/>
                  </a:lnTo>
                  <a:lnTo>
                    <a:pt x="1174" y="4391"/>
                  </a:lnTo>
                  <a:lnTo>
                    <a:pt x="965" y="4164"/>
                  </a:lnTo>
                  <a:lnTo>
                    <a:pt x="738" y="3918"/>
                  </a:lnTo>
                  <a:lnTo>
                    <a:pt x="530" y="3653"/>
                  </a:lnTo>
                  <a:lnTo>
                    <a:pt x="341" y="3331"/>
                  </a:lnTo>
                  <a:lnTo>
                    <a:pt x="190" y="3010"/>
                  </a:lnTo>
                  <a:lnTo>
                    <a:pt x="114" y="2839"/>
                  </a:lnTo>
                  <a:lnTo>
                    <a:pt x="76" y="2669"/>
                  </a:lnTo>
                  <a:lnTo>
                    <a:pt x="38" y="2499"/>
                  </a:lnTo>
                  <a:lnTo>
                    <a:pt x="0" y="2309"/>
                  </a:lnTo>
                  <a:lnTo>
                    <a:pt x="0" y="2120"/>
                  </a:lnTo>
                  <a:lnTo>
                    <a:pt x="19" y="1931"/>
                  </a:lnTo>
                  <a:lnTo>
                    <a:pt x="57" y="1742"/>
                  </a:lnTo>
                  <a:lnTo>
                    <a:pt x="95" y="1553"/>
                  </a:lnTo>
                  <a:lnTo>
                    <a:pt x="171" y="1363"/>
                  </a:lnTo>
                  <a:lnTo>
                    <a:pt x="284" y="1155"/>
                  </a:lnTo>
                  <a:lnTo>
                    <a:pt x="398" y="966"/>
                  </a:lnTo>
                  <a:lnTo>
                    <a:pt x="549" y="777"/>
                  </a:lnTo>
                  <a:lnTo>
                    <a:pt x="738" y="588"/>
                  </a:lnTo>
                  <a:lnTo>
                    <a:pt x="946" y="398"/>
                  </a:lnTo>
                  <a:lnTo>
                    <a:pt x="1174" y="190"/>
                  </a:lnTo>
                  <a:lnTo>
                    <a:pt x="1457" y="1"/>
                  </a:lnTo>
                  <a:lnTo>
                    <a:pt x="145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699" name="Google Shape;2699;p30"/>
            <p:cNvSpPr/>
            <p:nvPr/>
          </p:nvSpPr>
          <p:spPr>
            <a:xfrm>
              <a:off x="1856630" y="4192595"/>
              <a:ext cx="153051" cy="325128"/>
            </a:xfrm>
            <a:custGeom>
              <a:avLst/>
              <a:gdLst/>
              <a:ahLst/>
              <a:cxnLst/>
              <a:rect l="l" t="t" r="r" b="b"/>
              <a:pathLst>
                <a:path w="5470" h="11620" extrusionOk="0">
                  <a:moveTo>
                    <a:pt x="3010" y="7154"/>
                  </a:moveTo>
                  <a:lnTo>
                    <a:pt x="4713" y="8478"/>
                  </a:lnTo>
                  <a:lnTo>
                    <a:pt x="4713" y="8478"/>
                  </a:lnTo>
                  <a:lnTo>
                    <a:pt x="4221" y="8951"/>
                  </a:lnTo>
                  <a:lnTo>
                    <a:pt x="1496" y="11619"/>
                  </a:lnTo>
                  <a:lnTo>
                    <a:pt x="1496" y="11619"/>
                  </a:lnTo>
                  <a:lnTo>
                    <a:pt x="1231" y="11449"/>
                  </a:lnTo>
                  <a:lnTo>
                    <a:pt x="985" y="11279"/>
                  </a:lnTo>
                  <a:lnTo>
                    <a:pt x="777" y="11090"/>
                  </a:lnTo>
                  <a:lnTo>
                    <a:pt x="607" y="10919"/>
                  </a:lnTo>
                  <a:lnTo>
                    <a:pt x="455" y="10730"/>
                  </a:lnTo>
                  <a:lnTo>
                    <a:pt x="323" y="10560"/>
                  </a:lnTo>
                  <a:lnTo>
                    <a:pt x="228" y="10370"/>
                  </a:lnTo>
                  <a:lnTo>
                    <a:pt x="133" y="10200"/>
                  </a:lnTo>
                  <a:lnTo>
                    <a:pt x="77" y="10030"/>
                  </a:lnTo>
                  <a:lnTo>
                    <a:pt x="39" y="9860"/>
                  </a:lnTo>
                  <a:lnTo>
                    <a:pt x="20" y="9689"/>
                  </a:lnTo>
                  <a:lnTo>
                    <a:pt x="1" y="9519"/>
                  </a:lnTo>
                  <a:lnTo>
                    <a:pt x="1" y="9368"/>
                  </a:lnTo>
                  <a:lnTo>
                    <a:pt x="20" y="9197"/>
                  </a:lnTo>
                  <a:lnTo>
                    <a:pt x="58" y="9046"/>
                  </a:lnTo>
                  <a:lnTo>
                    <a:pt x="96" y="8895"/>
                  </a:lnTo>
                  <a:lnTo>
                    <a:pt x="209" y="8611"/>
                  </a:lnTo>
                  <a:lnTo>
                    <a:pt x="323" y="8365"/>
                  </a:lnTo>
                  <a:lnTo>
                    <a:pt x="474" y="8138"/>
                  </a:lnTo>
                  <a:lnTo>
                    <a:pt x="607" y="7948"/>
                  </a:lnTo>
                  <a:lnTo>
                    <a:pt x="853" y="7665"/>
                  </a:lnTo>
                  <a:lnTo>
                    <a:pt x="947" y="7570"/>
                  </a:lnTo>
                  <a:lnTo>
                    <a:pt x="947" y="7570"/>
                  </a:lnTo>
                  <a:lnTo>
                    <a:pt x="871" y="6756"/>
                  </a:lnTo>
                  <a:lnTo>
                    <a:pt x="815" y="5924"/>
                  </a:lnTo>
                  <a:lnTo>
                    <a:pt x="758" y="4921"/>
                  </a:lnTo>
                  <a:lnTo>
                    <a:pt x="720" y="3880"/>
                  </a:lnTo>
                  <a:lnTo>
                    <a:pt x="720" y="3388"/>
                  </a:lnTo>
                  <a:lnTo>
                    <a:pt x="739" y="2915"/>
                  </a:lnTo>
                  <a:lnTo>
                    <a:pt x="777" y="2499"/>
                  </a:lnTo>
                  <a:lnTo>
                    <a:pt x="834" y="2139"/>
                  </a:lnTo>
                  <a:lnTo>
                    <a:pt x="890" y="1836"/>
                  </a:lnTo>
                  <a:lnTo>
                    <a:pt x="947" y="1723"/>
                  </a:lnTo>
                  <a:lnTo>
                    <a:pt x="1004" y="1628"/>
                  </a:lnTo>
                  <a:lnTo>
                    <a:pt x="1004" y="1628"/>
                  </a:lnTo>
                  <a:lnTo>
                    <a:pt x="1080" y="1515"/>
                  </a:lnTo>
                  <a:lnTo>
                    <a:pt x="1193" y="1401"/>
                  </a:lnTo>
                  <a:lnTo>
                    <a:pt x="1439" y="1193"/>
                  </a:lnTo>
                  <a:lnTo>
                    <a:pt x="1761" y="985"/>
                  </a:lnTo>
                  <a:lnTo>
                    <a:pt x="2082" y="777"/>
                  </a:lnTo>
                  <a:lnTo>
                    <a:pt x="2082" y="777"/>
                  </a:lnTo>
                  <a:lnTo>
                    <a:pt x="2404" y="625"/>
                  </a:lnTo>
                  <a:lnTo>
                    <a:pt x="2726" y="474"/>
                  </a:lnTo>
                  <a:lnTo>
                    <a:pt x="3312" y="209"/>
                  </a:lnTo>
                  <a:lnTo>
                    <a:pt x="3729" y="58"/>
                  </a:lnTo>
                  <a:lnTo>
                    <a:pt x="3899" y="1"/>
                  </a:lnTo>
                  <a:lnTo>
                    <a:pt x="5470" y="2820"/>
                  </a:lnTo>
                  <a:lnTo>
                    <a:pt x="3691" y="3823"/>
                  </a:lnTo>
                  <a:lnTo>
                    <a:pt x="3010" y="7154"/>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0" name="Google Shape;2700;p30"/>
            <p:cNvSpPr/>
            <p:nvPr/>
          </p:nvSpPr>
          <p:spPr>
            <a:xfrm>
              <a:off x="1914885" y="4192595"/>
              <a:ext cx="94796" cy="106996"/>
            </a:xfrm>
            <a:custGeom>
              <a:avLst/>
              <a:gdLst/>
              <a:ahLst/>
              <a:cxnLst/>
              <a:rect l="l" t="t" r="r" b="b"/>
              <a:pathLst>
                <a:path w="3388" h="3824" extrusionOk="0">
                  <a:moveTo>
                    <a:pt x="3388" y="2820"/>
                  </a:moveTo>
                  <a:lnTo>
                    <a:pt x="1609" y="3823"/>
                  </a:lnTo>
                  <a:lnTo>
                    <a:pt x="0" y="777"/>
                  </a:lnTo>
                  <a:lnTo>
                    <a:pt x="0" y="777"/>
                  </a:lnTo>
                  <a:lnTo>
                    <a:pt x="322" y="625"/>
                  </a:lnTo>
                  <a:lnTo>
                    <a:pt x="644" y="474"/>
                  </a:lnTo>
                  <a:lnTo>
                    <a:pt x="1230" y="209"/>
                  </a:lnTo>
                  <a:lnTo>
                    <a:pt x="1647" y="58"/>
                  </a:lnTo>
                  <a:lnTo>
                    <a:pt x="1817" y="1"/>
                  </a:lnTo>
                  <a:lnTo>
                    <a:pt x="3388" y="2820"/>
                  </a:lnTo>
                  <a:close/>
                </a:path>
              </a:pathLst>
            </a:custGeom>
            <a:solidFill>
              <a:srgbClr val="FC9F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1" name="Google Shape;2701;p30"/>
            <p:cNvSpPr/>
            <p:nvPr/>
          </p:nvSpPr>
          <p:spPr>
            <a:xfrm>
              <a:off x="1929715" y="4143881"/>
              <a:ext cx="209151" cy="175826"/>
            </a:xfrm>
            <a:custGeom>
              <a:avLst/>
              <a:gdLst/>
              <a:ahLst/>
              <a:cxnLst/>
              <a:rect l="l" t="t" r="r" b="b"/>
              <a:pathLst>
                <a:path w="7475" h="6284" extrusionOk="0">
                  <a:moveTo>
                    <a:pt x="5866" y="1"/>
                  </a:moveTo>
                  <a:lnTo>
                    <a:pt x="5866" y="1"/>
                  </a:lnTo>
                  <a:lnTo>
                    <a:pt x="5564" y="39"/>
                  </a:lnTo>
                  <a:lnTo>
                    <a:pt x="5185" y="115"/>
                  </a:lnTo>
                  <a:lnTo>
                    <a:pt x="4674" y="228"/>
                  </a:lnTo>
                  <a:lnTo>
                    <a:pt x="4050" y="379"/>
                  </a:lnTo>
                  <a:lnTo>
                    <a:pt x="3312" y="625"/>
                  </a:lnTo>
                  <a:lnTo>
                    <a:pt x="2479" y="909"/>
                  </a:lnTo>
                  <a:lnTo>
                    <a:pt x="2006" y="1098"/>
                  </a:lnTo>
                  <a:lnTo>
                    <a:pt x="1533" y="1307"/>
                  </a:lnTo>
                  <a:lnTo>
                    <a:pt x="1533" y="1307"/>
                  </a:lnTo>
                  <a:lnTo>
                    <a:pt x="871" y="1572"/>
                  </a:lnTo>
                  <a:lnTo>
                    <a:pt x="379" y="1780"/>
                  </a:lnTo>
                  <a:lnTo>
                    <a:pt x="0" y="1912"/>
                  </a:lnTo>
                  <a:lnTo>
                    <a:pt x="2517" y="6283"/>
                  </a:lnTo>
                  <a:lnTo>
                    <a:pt x="2517" y="6283"/>
                  </a:lnTo>
                  <a:lnTo>
                    <a:pt x="2744" y="6208"/>
                  </a:lnTo>
                  <a:lnTo>
                    <a:pt x="3369" y="5999"/>
                  </a:lnTo>
                  <a:lnTo>
                    <a:pt x="3823" y="5848"/>
                  </a:lnTo>
                  <a:lnTo>
                    <a:pt x="4334" y="5640"/>
                  </a:lnTo>
                  <a:lnTo>
                    <a:pt x="4920" y="5394"/>
                  </a:lnTo>
                  <a:lnTo>
                    <a:pt x="5564" y="5110"/>
                  </a:lnTo>
                  <a:lnTo>
                    <a:pt x="5564" y="5110"/>
                  </a:lnTo>
                  <a:lnTo>
                    <a:pt x="5715" y="5034"/>
                  </a:lnTo>
                  <a:lnTo>
                    <a:pt x="5885" y="4921"/>
                  </a:lnTo>
                  <a:lnTo>
                    <a:pt x="6037" y="4807"/>
                  </a:lnTo>
                  <a:lnTo>
                    <a:pt x="6188" y="4675"/>
                  </a:lnTo>
                  <a:lnTo>
                    <a:pt x="6339" y="4523"/>
                  </a:lnTo>
                  <a:lnTo>
                    <a:pt x="6491" y="4372"/>
                  </a:lnTo>
                  <a:lnTo>
                    <a:pt x="6623" y="4202"/>
                  </a:lnTo>
                  <a:lnTo>
                    <a:pt x="6737" y="4013"/>
                  </a:lnTo>
                  <a:lnTo>
                    <a:pt x="6983" y="3634"/>
                  </a:lnTo>
                  <a:lnTo>
                    <a:pt x="7172" y="3218"/>
                  </a:lnTo>
                  <a:lnTo>
                    <a:pt x="7248" y="3010"/>
                  </a:lnTo>
                  <a:lnTo>
                    <a:pt x="7323" y="2802"/>
                  </a:lnTo>
                  <a:lnTo>
                    <a:pt x="7380" y="2593"/>
                  </a:lnTo>
                  <a:lnTo>
                    <a:pt x="7418" y="2366"/>
                  </a:lnTo>
                  <a:lnTo>
                    <a:pt x="7456" y="2158"/>
                  </a:lnTo>
                  <a:lnTo>
                    <a:pt x="7475" y="1950"/>
                  </a:lnTo>
                  <a:lnTo>
                    <a:pt x="7475" y="1742"/>
                  </a:lnTo>
                  <a:lnTo>
                    <a:pt x="7456" y="1553"/>
                  </a:lnTo>
                  <a:lnTo>
                    <a:pt x="7437" y="1344"/>
                  </a:lnTo>
                  <a:lnTo>
                    <a:pt x="7380" y="1155"/>
                  </a:lnTo>
                  <a:lnTo>
                    <a:pt x="7323" y="985"/>
                  </a:lnTo>
                  <a:lnTo>
                    <a:pt x="7248" y="815"/>
                  </a:lnTo>
                  <a:lnTo>
                    <a:pt x="7153" y="663"/>
                  </a:lnTo>
                  <a:lnTo>
                    <a:pt x="7021" y="512"/>
                  </a:lnTo>
                  <a:lnTo>
                    <a:pt x="6888" y="398"/>
                  </a:lnTo>
                  <a:lnTo>
                    <a:pt x="6718" y="285"/>
                  </a:lnTo>
                  <a:lnTo>
                    <a:pt x="6548" y="171"/>
                  </a:lnTo>
                  <a:lnTo>
                    <a:pt x="6339" y="96"/>
                  </a:lnTo>
                  <a:lnTo>
                    <a:pt x="6112" y="39"/>
                  </a:lnTo>
                  <a:lnTo>
                    <a:pt x="586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2" name="Google Shape;2702;p30"/>
            <p:cNvSpPr/>
            <p:nvPr/>
          </p:nvSpPr>
          <p:spPr>
            <a:xfrm>
              <a:off x="1929715" y="4143881"/>
              <a:ext cx="209151" cy="175826"/>
            </a:xfrm>
            <a:custGeom>
              <a:avLst/>
              <a:gdLst/>
              <a:ahLst/>
              <a:cxnLst/>
              <a:rect l="l" t="t" r="r" b="b"/>
              <a:pathLst>
                <a:path w="7475" h="6284" fill="none" extrusionOk="0">
                  <a:moveTo>
                    <a:pt x="5866" y="1"/>
                  </a:moveTo>
                  <a:lnTo>
                    <a:pt x="5866" y="1"/>
                  </a:lnTo>
                  <a:lnTo>
                    <a:pt x="5564" y="39"/>
                  </a:lnTo>
                  <a:lnTo>
                    <a:pt x="5185" y="115"/>
                  </a:lnTo>
                  <a:lnTo>
                    <a:pt x="4674" y="228"/>
                  </a:lnTo>
                  <a:lnTo>
                    <a:pt x="4050" y="379"/>
                  </a:lnTo>
                  <a:lnTo>
                    <a:pt x="3312" y="625"/>
                  </a:lnTo>
                  <a:lnTo>
                    <a:pt x="2479" y="909"/>
                  </a:lnTo>
                  <a:lnTo>
                    <a:pt x="2006" y="1098"/>
                  </a:lnTo>
                  <a:lnTo>
                    <a:pt x="1533" y="1307"/>
                  </a:lnTo>
                  <a:lnTo>
                    <a:pt x="1533" y="1307"/>
                  </a:lnTo>
                  <a:lnTo>
                    <a:pt x="871" y="1572"/>
                  </a:lnTo>
                  <a:lnTo>
                    <a:pt x="379" y="1780"/>
                  </a:lnTo>
                  <a:lnTo>
                    <a:pt x="0" y="1912"/>
                  </a:lnTo>
                  <a:lnTo>
                    <a:pt x="2517" y="6283"/>
                  </a:lnTo>
                  <a:lnTo>
                    <a:pt x="2517" y="6283"/>
                  </a:lnTo>
                  <a:lnTo>
                    <a:pt x="2744" y="6208"/>
                  </a:lnTo>
                  <a:lnTo>
                    <a:pt x="3369" y="5999"/>
                  </a:lnTo>
                  <a:lnTo>
                    <a:pt x="3823" y="5848"/>
                  </a:lnTo>
                  <a:lnTo>
                    <a:pt x="4334" y="5640"/>
                  </a:lnTo>
                  <a:lnTo>
                    <a:pt x="4920" y="5394"/>
                  </a:lnTo>
                  <a:lnTo>
                    <a:pt x="5564" y="5110"/>
                  </a:lnTo>
                  <a:lnTo>
                    <a:pt x="5564" y="5110"/>
                  </a:lnTo>
                  <a:lnTo>
                    <a:pt x="5715" y="5034"/>
                  </a:lnTo>
                  <a:lnTo>
                    <a:pt x="5885" y="4921"/>
                  </a:lnTo>
                  <a:lnTo>
                    <a:pt x="6037" y="4807"/>
                  </a:lnTo>
                  <a:lnTo>
                    <a:pt x="6188" y="4675"/>
                  </a:lnTo>
                  <a:lnTo>
                    <a:pt x="6339" y="4523"/>
                  </a:lnTo>
                  <a:lnTo>
                    <a:pt x="6491" y="4372"/>
                  </a:lnTo>
                  <a:lnTo>
                    <a:pt x="6623" y="4202"/>
                  </a:lnTo>
                  <a:lnTo>
                    <a:pt x="6737" y="4013"/>
                  </a:lnTo>
                  <a:lnTo>
                    <a:pt x="6983" y="3634"/>
                  </a:lnTo>
                  <a:lnTo>
                    <a:pt x="7172" y="3218"/>
                  </a:lnTo>
                  <a:lnTo>
                    <a:pt x="7248" y="3010"/>
                  </a:lnTo>
                  <a:lnTo>
                    <a:pt x="7323" y="2802"/>
                  </a:lnTo>
                  <a:lnTo>
                    <a:pt x="7380" y="2593"/>
                  </a:lnTo>
                  <a:lnTo>
                    <a:pt x="7418" y="2366"/>
                  </a:lnTo>
                  <a:lnTo>
                    <a:pt x="7456" y="2158"/>
                  </a:lnTo>
                  <a:lnTo>
                    <a:pt x="7475" y="1950"/>
                  </a:lnTo>
                  <a:lnTo>
                    <a:pt x="7475" y="1742"/>
                  </a:lnTo>
                  <a:lnTo>
                    <a:pt x="7456" y="1553"/>
                  </a:lnTo>
                  <a:lnTo>
                    <a:pt x="7437" y="1344"/>
                  </a:lnTo>
                  <a:lnTo>
                    <a:pt x="7380" y="1155"/>
                  </a:lnTo>
                  <a:lnTo>
                    <a:pt x="7323" y="985"/>
                  </a:lnTo>
                  <a:lnTo>
                    <a:pt x="7248" y="815"/>
                  </a:lnTo>
                  <a:lnTo>
                    <a:pt x="7153" y="663"/>
                  </a:lnTo>
                  <a:lnTo>
                    <a:pt x="7021" y="512"/>
                  </a:lnTo>
                  <a:lnTo>
                    <a:pt x="6888" y="398"/>
                  </a:lnTo>
                  <a:lnTo>
                    <a:pt x="6718" y="285"/>
                  </a:lnTo>
                  <a:lnTo>
                    <a:pt x="6548" y="171"/>
                  </a:lnTo>
                  <a:lnTo>
                    <a:pt x="6339" y="96"/>
                  </a:lnTo>
                  <a:lnTo>
                    <a:pt x="6112" y="39"/>
                  </a:lnTo>
                  <a:lnTo>
                    <a:pt x="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3" name="Google Shape;2703;p30"/>
            <p:cNvSpPr/>
            <p:nvPr/>
          </p:nvSpPr>
          <p:spPr>
            <a:xfrm>
              <a:off x="2001708" y="4378442"/>
              <a:ext cx="307108" cy="169979"/>
            </a:xfrm>
            <a:custGeom>
              <a:avLst/>
              <a:gdLst/>
              <a:ahLst/>
              <a:cxnLst/>
              <a:rect l="l" t="t" r="r" b="b"/>
              <a:pathLst>
                <a:path w="10976" h="6075" extrusionOk="0">
                  <a:moveTo>
                    <a:pt x="606" y="1"/>
                  </a:moveTo>
                  <a:lnTo>
                    <a:pt x="1" y="1363"/>
                  </a:lnTo>
                  <a:lnTo>
                    <a:pt x="1363" y="3161"/>
                  </a:lnTo>
                  <a:lnTo>
                    <a:pt x="1590" y="3445"/>
                  </a:lnTo>
                  <a:lnTo>
                    <a:pt x="2404" y="4523"/>
                  </a:lnTo>
                  <a:lnTo>
                    <a:pt x="3539" y="6018"/>
                  </a:lnTo>
                  <a:lnTo>
                    <a:pt x="7721" y="6075"/>
                  </a:lnTo>
                  <a:lnTo>
                    <a:pt x="8800" y="4542"/>
                  </a:lnTo>
                  <a:lnTo>
                    <a:pt x="9538" y="3445"/>
                  </a:lnTo>
                  <a:lnTo>
                    <a:pt x="9765" y="3142"/>
                  </a:lnTo>
                  <a:lnTo>
                    <a:pt x="10976" y="1363"/>
                  </a:lnTo>
                  <a:lnTo>
                    <a:pt x="103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4" name="Google Shape;2704;p30"/>
            <p:cNvSpPr/>
            <p:nvPr/>
          </p:nvSpPr>
          <p:spPr>
            <a:xfrm>
              <a:off x="2068944" y="4504997"/>
              <a:ext cx="178988" cy="43425"/>
            </a:xfrm>
            <a:custGeom>
              <a:avLst/>
              <a:gdLst/>
              <a:ahLst/>
              <a:cxnLst/>
              <a:rect l="l" t="t" r="r" b="b"/>
              <a:pathLst>
                <a:path w="6397" h="1552" extrusionOk="0">
                  <a:moveTo>
                    <a:pt x="1" y="0"/>
                  </a:moveTo>
                  <a:lnTo>
                    <a:pt x="1136" y="1495"/>
                  </a:lnTo>
                  <a:lnTo>
                    <a:pt x="5318" y="1552"/>
                  </a:lnTo>
                  <a:lnTo>
                    <a:pt x="6397" y="19"/>
                  </a:lnTo>
                  <a:lnTo>
                    <a:pt x="3029" y="19"/>
                  </a:lnTo>
                  <a:lnTo>
                    <a:pt x="1" y="0"/>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5" name="Google Shape;2705;p30"/>
            <p:cNvSpPr/>
            <p:nvPr/>
          </p:nvSpPr>
          <p:spPr>
            <a:xfrm>
              <a:off x="2039845" y="4378442"/>
              <a:ext cx="235088" cy="96391"/>
            </a:xfrm>
            <a:custGeom>
              <a:avLst/>
              <a:gdLst/>
              <a:ahLst/>
              <a:cxnLst/>
              <a:rect l="l" t="t" r="r" b="b"/>
              <a:pathLst>
                <a:path w="8402" h="3445" extrusionOk="0">
                  <a:moveTo>
                    <a:pt x="3274" y="1"/>
                  </a:moveTo>
                  <a:lnTo>
                    <a:pt x="3009" y="152"/>
                  </a:lnTo>
                  <a:lnTo>
                    <a:pt x="2725" y="303"/>
                  </a:lnTo>
                  <a:lnTo>
                    <a:pt x="2460" y="474"/>
                  </a:lnTo>
                  <a:lnTo>
                    <a:pt x="2195" y="663"/>
                  </a:lnTo>
                  <a:lnTo>
                    <a:pt x="1949" y="852"/>
                  </a:lnTo>
                  <a:lnTo>
                    <a:pt x="1703" y="1041"/>
                  </a:lnTo>
                  <a:lnTo>
                    <a:pt x="1457" y="1250"/>
                  </a:lnTo>
                  <a:lnTo>
                    <a:pt x="1230" y="1477"/>
                  </a:lnTo>
                  <a:lnTo>
                    <a:pt x="890" y="1855"/>
                  </a:lnTo>
                  <a:lnTo>
                    <a:pt x="568" y="2271"/>
                  </a:lnTo>
                  <a:lnTo>
                    <a:pt x="265" y="2707"/>
                  </a:lnTo>
                  <a:lnTo>
                    <a:pt x="0" y="3161"/>
                  </a:lnTo>
                  <a:lnTo>
                    <a:pt x="227" y="3445"/>
                  </a:lnTo>
                  <a:lnTo>
                    <a:pt x="568" y="2991"/>
                  </a:lnTo>
                  <a:lnTo>
                    <a:pt x="927" y="2555"/>
                  </a:lnTo>
                  <a:lnTo>
                    <a:pt x="1325" y="2139"/>
                  </a:lnTo>
                  <a:lnTo>
                    <a:pt x="1741" y="1742"/>
                  </a:lnTo>
                  <a:lnTo>
                    <a:pt x="2195" y="1382"/>
                  </a:lnTo>
                  <a:lnTo>
                    <a:pt x="2668" y="1060"/>
                  </a:lnTo>
                  <a:lnTo>
                    <a:pt x="3160" y="758"/>
                  </a:lnTo>
                  <a:lnTo>
                    <a:pt x="3671" y="493"/>
                  </a:lnTo>
                  <a:lnTo>
                    <a:pt x="4201" y="266"/>
                  </a:lnTo>
                  <a:lnTo>
                    <a:pt x="4750" y="493"/>
                  </a:lnTo>
                  <a:lnTo>
                    <a:pt x="5242" y="758"/>
                  </a:lnTo>
                  <a:lnTo>
                    <a:pt x="5734" y="1060"/>
                  </a:lnTo>
                  <a:lnTo>
                    <a:pt x="6207" y="1382"/>
                  </a:lnTo>
                  <a:lnTo>
                    <a:pt x="6661" y="1742"/>
                  </a:lnTo>
                  <a:lnTo>
                    <a:pt x="7077" y="2120"/>
                  </a:lnTo>
                  <a:lnTo>
                    <a:pt x="7475" y="2536"/>
                  </a:lnTo>
                  <a:lnTo>
                    <a:pt x="7853" y="2972"/>
                  </a:lnTo>
                  <a:lnTo>
                    <a:pt x="8175" y="3445"/>
                  </a:lnTo>
                  <a:lnTo>
                    <a:pt x="8402" y="3142"/>
                  </a:lnTo>
                  <a:lnTo>
                    <a:pt x="8137" y="2688"/>
                  </a:lnTo>
                  <a:lnTo>
                    <a:pt x="7834" y="2271"/>
                  </a:lnTo>
                  <a:lnTo>
                    <a:pt x="7513" y="1855"/>
                  </a:lnTo>
                  <a:lnTo>
                    <a:pt x="7172" y="1477"/>
                  </a:lnTo>
                  <a:lnTo>
                    <a:pt x="6945" y="1250"/>
                  </a:lnTo>
                  <a:lnTo>
                    <a:pt x="6699" y="1041"/>
                  </a:lnTo>
                  <a:lnTo>
                    <a:pt x="6472" y="852"/>
                  </a:lnTo>
                  <a:lnTo>
                    <a:pt x="6207" y="663"/>
                  </a:lnTo>
                  <a:lnTo>
                    <a:pt x="5942" y="474"/>
                  </a:lnTo>
                  <a:lnTo>
                    <a:pt x="5677" y="303"/>
                  </a:lnTo>
                  <a:lnTo>
                    <a:pt x="5412" y="152"/>
                  </a:lnTo>
                  <a:lnTo>
                    <a:pt x="5128" y="1"/>
                  </a:lnTo>
                  <a:close/>
                </a:path>
              </a:pathLst>
            </a:custGeom>
            <a:solidFill>
              <a:srgbClr val="2A2A2A">
                <a:alpha val="1764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6" name="Google Shape;2706;p30"/>
            <p:cNvSpPr/>
            <p:nvPr/>
          </p:nvSpPr>
          <p:spPr>
            <a:xfrm>
              <a:off x="2001708" y="4136998"/>
              <a:ext cx="307108" cy="279604"/>
            </a:xfrm>
            <a:custGeom>
              <a:avLst/>
              <a:gdLst/>
              <a:ahLst/>
              <a:cxnLst/>
              <a:rect l="l" t="t" r="r" b="b"/>
              <a:pathLst>
                <a:path w="10976" h="9993" extrusionOk="0">
                  <a:moveTo>
                    <a:pt x="5564" y="1"/>
                  </a:moveTo>
                  <a:lnTo>
                    <a:pt x="4959" y="20"/>
                  </a:lnTo>
                  <a:lnTo>
                    <a:pt x="4410" y="77"/>
                  </a:lnTo>
                  <a:lnTo>
                    <a:pt x="3956" y="133"/>
                  </a:lnTo>
                  <a:lnTo>
                    <a:pt x="3596" y="171"/>
                  </a:lnTo>
                  <a:lnTo>
                    <a:pt x="3293" y="247"/>
                  </a:lnTo>
                  <a:lnTo>
                    <a:pt x="3047" y="304"/>
                  </a:lnTo>
                  <a:lnTo>
                    <a:pt x="2764" y="379"/>
                  </a:lnTo>
                  <a:lnTo>
                    <a:pt x="2442" y="512"/>
                  </a:lnTo>
                  <a:lnTo>
                    <a:pt x="2272" y="607"/>
                  </a:lnTo>
                  <a:lnTo>
                    <a:pt x="2082" y="701"/>
                  </a:lnTo>
                  <a:lnTo>
                    <a:pt x="1912" y="834"/>
                  </a:lnTo>
                  <a:lnTo>
                    <a:pt x="1723" y="966"/>
                  </a:lnTo>
                  <a:lnTo>
                    <a:pt x="1571" y="1117"/>
                  </a:lnTo>
                  <a:lnTo>
                    <a:pt x="1401" y="1288"/>
                  </a:lnTo>
                  <a:lnTo>
                    <a:pt x="1250" y="1477"/>
                  </a:lnTo>
                  <a:lnTo>
                    <a:pt x="1136" y="1704"/>
                  </a:lnTo>
                  <a:lnTo>
                    <a:pt x="1079" y="1818"/>
                  </a:lnTo>
                  <a:lnTo>
                    <a:pt x="1023" y="1969"/>
                  </a:lnTo>
                  <a:lnTo>
                    <a:pt x="909" y="2366"/>
                  </a:lnTo>
                  <a:lnTo>
                    <a:pt x="814" y="2877"/>
                  </a:lnTo>
                  <a:lnTo>
                    <a:pt x="701" y="3464"/>
                  </a:lnTo>
                  <a:lnTo>
                    <a:pt x="606" y="4126"/>
                  </a:lnTo>
                  <a:lnTo>
                    <a:pt x="512" y="4807"/>
                  </a:lnTo>
                  <a:lnTo>
                    <a:pt x="341" y="6264"/>
                  </a:lnTo>
                  <a:lnTo>
                    <a:pt x="209" y="7665"/>
                  </a:lnTo>
                  <a:lnTo>
                    <a:pt x="95" y="8857"/>
                  </a:lnTo>
                  <a:lnTo>
                    <a:pt x="1" y="9992"/>
                  </a:lnTo>
                  <a:lnTo>
                    <a:pt x="10976" y="9992"/>
                  </a:lnTo>
                  <a:lnTo>
                    <a:pt x="10844" y="8857"/>
                  </a:lnTo>
                  <a:lnTo>
                    <a:pt x="10503" y="6264"/>
                  </a:lnTo>
                  <a:lnTo>
                    <a:pt x="10314" y="4807"/>
                  </a:lnTo>
                  <a:lnTo>
                    <a:pt x="10087" y="3426"/>
                  </a:lnTo>
                  <a:lnTo>
                    <a:pt x="9878" y="2272"/>
                  </a:lnTo>
                  <a:lnTo>
                    <a:pt x="9784" y="1836"/>
                  </a:lnTo>
                  <a:lnTo>
                    <a:pt x="9708" y="1515"/>
                  </a:lnTo>
                  <a:lnTo>
                    <a:pt x="9651" y="1401"/>
                  </a:lnTo>
                  <a:lnTo>
                    <a:pt x="9595" y="1269"/>
                  </a:lnTo>
                  <a:lnTo>
                    <a:pt x="9519" y="1155"/>
                  </a:lnTo>
                  <a:lnTo>
                    <a:pt x="9424" y="1042"/>
                  </a:lnTo>
                  <a:lnTo>
                    <a:pt x="9330" y="928"/>
                  </a:lnTo>
                  <a:lnTo>
                    <a:pt x="9197" y="834"/>
                  </a:lnTo>
                  <a:lnTo>
                    <a:pt x="9065" y="739"/>
                  </a:lnTo>
                  <a:lnTo>
                    <a:pt x="8913" y="644"/>
                  </a:lnTo>
                  <a:lnTo>
                    <a:pt x="8724" y="569"/>
                  </a:lnTo>
                  <a:lnTo>
                    <a:pt x="8535" y="474"/>
                  </a:lnTo>
                  <a:lnTo>
                    <a:pt x="8327" y="398"/>
                  </a:lnTo>
                  <a:lnTo>
                    <a:pt x="8081" y="323"/>
                  </a:lnTo>
                  <a:lnTo>
                    <a:pt x="7513" y="209"/>
                  </a:lnTo>
                  <a:lnTo>
                    <a:pt x="6870" y="96"/>
                  </a:lnTo>
                  <a:lnTo>
                    <a:pt x="6529" y="58"/>
                  </a:lnTo>
                  <a:lnTo>
                    <a:pt x="6207" y="20"/>
                  </a:lnTo>
                  <a:lnTo>
                    <a:pt x="556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7" name="Google Shape;2707;p30"/>
            <p:cNvSpPr/>
            <p:nvPr/>
          </p:nvSpPr>
          <p:spPr>
            <a:xfrm>
              <a:off x="2101793" y="4245031"/>
              <a:ext cx="110689" cy="105373"/>
            </a:xfrm>
            <a:custGeom>
              <a:avLst/>
              <a:gdLst/>
              <a:ahLst/>
              <a:cxnLst/>
              <a:rect l="l" t="t" r="r" b="b"/>
              <a:pathLst>
                <a:path w="3956" h="3766" extrusionOk="0">
                  <a:moveTo>
                    <a:pt x="2441" y="1760"/>
                  </a:moveTo>
                  <a:lnTo>
                    <a:pt x="2441" y="1760"/>
                  </a:lnTo>
                  <a:lnTo>
                    <a:pt x="2612" y="1684"/>
                  </a:lnTo>
                  <a:lnTo>
                    <a:pt x="2763" y="1590"/>
                  </a:lnTo>
                  <a:lnTo>
                    <a:pt x="2914" y="1495"/>
                  </a:lnTo>
                  <a:lnTo>
                    <a:pt x="3028" y="1419"/>
                  </a:lnTo>
                  <a:lnTo>
                    <a:pt x="3122" y="1325"/>
                  </a:lnTo>
                  <a:lnTo>
                    <a:pt x="3217" y="1230"/>
                  </a:lnTo>
                  <a:lnTo>
                    <a:pt x="3274" y="1136"/>
                  </a:lnTo>
                  <a:lnTo>
                    <a:pt x="3331" y="1041"/>
                  </a:lnTo>
                  <a:lnTo>
                    <a:pt x="3368" y="965"/>
                  </a:lnTo>
                  <a:lnTo>
                    <a:pt x="3387" y="871"/>
                  </a:lnTo>
                  <a:lnTo>
                    <a:pt x="3387" y="795"/>
                  </a:lnTo>
                  <a:lnTo>
                    <a:pt x="3387" y="719"/>
                  </a:lnTo>
                  <a:lnTo>
                    <a:pt x="3368" y="663"/>
                  </a:lnTo>
                  <a:lnTo>
                    <a:pt x="3331" y="606"/>
                  </a:lnTo>
                  <a:lnTo>
                    <a:pt x="3274" y="549"/>
                  </a:lnTo>
                  <a:lnTo>
                    <a:pt x="3217" y="511"/>
                  </a:lnTo>
                  <a:lnTo>
                    <a:pt x="3217" y="511"/>
                  </a:lnTo>
                  <a:lnTo>
                    <a:pt x="3104" y="473"/>
                  </a:lnTo>
                  <a:lnTo>
                    <a:pt x="2990" y="473"/>
                  </a:lnTo>
                  <a:lnTo>
                    <a:pt x="2895" y="492"/>
                  </a:lnTo>
                  <a:lnTo>
                    <a:pt x="2782" y="530"/>
                  </a:lnTo>
                  <a:lnTo>
                    <a:pt x="2687" y="587"/>
                  </a:lnTo>
                  <a:lnTo>
                    <a:pt x="2593" y="663"/>
                  </a:lnTo>
                  <a:lnTo>
                    <a:pt x="2441" y="852"/>
                  </a:lnTo>
                  <a:lnTo>
                    <a:pt x="2290" y="1041"/>
                  </a:lnTo>
                  <a:lnTo>
                    <a:pt x="2195" y="1211"/>
                  </a:lnTo>
                  <a:lnTo>
                    <a:pt x="2101" y="1400"/>
                  </a:lnTo>
                  <a:lnTo>
                    <a:pt x="2101" y="1400"/>
                  </a:lnTo>
                  <a:lnTo>
                    <a:pt x="2176" y="1173"/>
                  </a:lnTo>
                  <a:lnTo>
                    <a:pt x="2214" y="927"/>
                  </a:lnTo>
                  <a:lnTo>
                    <a:pt x="2252" y="663"/>
                  </a:lnTo>
                  <a:lnTo>
                    <a:pt x="2271" y="530"/>
                  </a:lnTo>
                  <a:lnTo>
                    <a:pt x="2252" y="417"/>
                  </a:lnTo>
                  <a:lnTo>
                    <a:pt x="2233" y="284"/>
                  </a:lnTo>
                  <a:lnTo>
                    <a:pt x="2195" y="189"/>
                  </a:lnTo>
                  <a:lnTo>
                    <a:pt x="2138" y="95"/>
                  </a:lnTo>
                  <a:lnTo>
                    <a:pt x="2063" y="38"/>
                  </a:lnTo>
                  <a:lnTo>
                    <a:pt x="1968" y="0"/>
                  </a:lnTo>
                  <a:lnTo>
                    <a:pt x="1836" y="0"/>
                  </a:lnTo>
                  <a:lnTo>
                    <a:pt x="1836" y="0"/>
                  </a:lnTo>
                  <a:lnTo>
                    <a:pt x="1722" y="19"/>
                  </a:lnTo>
                  <a:lnTo>
                    <a:pt x="1646" y="76"/>
                  </a:lnTo>
                  <a:lnTo>
                    <a:pt x="1571" y="133"/>
                  </a:lnTo>
                  <a:lnTo>
                    <a:pt x="1514" y="208"/>
                  </a:lnTo>
                  <a:lnTo>
                    <a:pt x="1476" y="303"/>
                  </a:lnTo>
                  <a:lnTo>
                    <a:pt x="1457" y="398"/>
                  </a:lnTo>
                  <a:lnTo>
                    <a:pt x="1419" y="606"/>
                  </a:lnTo>
                  <a:lnTo>
                    <a:pt x="1438" y="833"/>
                  </a:lnTo>
                  <a:lnTo>
                    <a:pt x="1457" y="1041"/>
                  </a:lnTo>
                  <a:lnTo>
                    <a:pt x="1514" y="1344"/>
                  </a:lnTo>
                  <a:lnTo>
                    <a:pt x="1514" y="1344"/>
                  </a:lnTo>
                  <a:lnTo>
                    <a:pt x="1533" y="1400"/>
                  </a:lnTo>
                  <a:lnTo>
                    <a:pt x="1533" y="1400"/>
                  </a:lnTo>
                  <a:lnTo>
                    <a:pt x="1514" y="1344"/>
                  </a:lnTo>
                  <a:lnTo>
                    <a:pt x="1514" y="1344"/>
                  </a:lnTo>
                  <a:lnTo>
                    <a:pt x="1400" y="1136"/>
                  </a:lnTo>
                  <a:lnTo>
                    <a:pt x="1325" y="984"/>
                  </a:lnTo>
                  <a:lnTo>
                    <a:pt x="1192" y="852"/>
                  </a:lnTo>
                  <a:lnTo>
                    <a:pt x="1060" y="719"/>
                  </a:lnTo>
                  <a:lnTo>
                    <a:pt x="908" y="606"/>
                  </a:lnTo>
                  <a:lnTo>
                    <a:pt x="833" y="568"/>
                  </a:lnTo>
                  <a:lnTo>
                    <a:pt x="738" y="549"/>
                  </a:lnTo>
                  <a:lnTo>
                    <a:pt x="644" y="549"/>
                  </a:lnTo>
                  <a:lnTo>
                    <a:pt x="549" y="549"/>
                  </a:lnTo>
                  <a:lnTo>
                    <a:pt x="549" y="549"/>
                  </a:lnTo>
                  <a:lnTo>
                    <a:pt x="454" y="587"/>
                  </a:lnTo>
                  <a:lnTo>
                    <a:pt x="360" y="625"/>
                  </a:lnTo>
                  <a:lnTo>
                    <a:pt x="303" y="700"/>
                  </a:lnTo>
                  <a:lnTo>
                    <a:pt x="246" y="757"/>
                  </a:lnTo>
                  <a:lnTo>
                    <a:pt x="208" y="852"/>
                  </a:lnTo>
                  <a:lnTo>
                    <a:pt x="189" y="927"/>
                  </a:lnTo>
                  <a:lnTo>
                    <a:pt x="208" y="1022"/>
                  </a:lnTo>
                  <a:lnTo>
                    <a:pt x="227" y="1136"/>
                  </a:lnTo>
                  <a:lnTo>
                    <a:pt x="265" y="1230"/>
                  </a:lnTo>
                  <a:lnTo>
                    <a:pt x="322" y="1344"/>
                  </a:lnTo>
                  <a:lnTo>
                    <a:pt x="417" y="1438"/>
                  </a:lnTo>
                  <a:lnTo>
                    <a:pt x="511" y="1533"/>
                  </a:lnTo>
                  <a:lnTo>
                    <a:pt x="644" y="1628"/>
                  </a:lnTo>
                  <a:lnTo>
                    <a:pt x="776" y="1703"/>
                  </a:lnTo>
                  <a:lnTo>
                    <a:pt x="946" y="1779"/>
                  </a:lnTo>
                  <a:lnTo>
                    <a:pt x="1136" y="1855"/>
                  </a:lnTo>
                  <a:lnTo>
                    <a:pt x="1136" y="1855"/>
                  </a:lnTo>
                  <a:lnTo>
                    <a:pt x="757" y="1911"/>
                  </a:lnTo>
                  <a:lnTo>
                    <a:pt x="473" y="1987"/>
                  </a:lnTo>
                  <a:lnTo>
                    <a:pt x="265" y="2082"/>
                  </a:lnTo>
                  <a:lnTo>
                    <a:pt x="114" y="2176"/>
                  </a:lnTo>
                  <a:lnTo>
                    <a:pt x="38" y="2271"/>
                  </a:lnTo>
                  <a:lnTo>
                    <a:pt x="0" y="2366"/>
                  </a:lnTo>
                  <a:lnTo>
                    <a:pt x="19" y="2460"/>
                  </a:lnTo>
                  <a:lnTo>
                    <a:pt x="57" y="2574"/>
                  </a:lnTo>
                  <a:lnTo>
                    <a:pt x="57" y="2574"/>
                  </a:lnTo>
                  <a:lnTo>
                    <a:pt x="76" y="2612"/>
                  </a:lnTo>
                  <a:lnTo>
                    <a:pt x="133" y="2649"/>
                  </a:lnTo>
                  <a:lnTo>
                    <a:pt x="227" y="2706"/>
                  </a:lnTo>
                  <a:lnTo>
                    <a:pt x="360" y="2725"/>
                  </a:lnTo>
                  <a:lnTo>
                    <a:pt x="530" y="2725"/>
                  </a:lnTo>
                  <a:lnTo>
                    <a:pt x="700" y="2706"/>
                  </a:lnTo>
                  <a:lnTo>
                    <a:pt x="890" y="2668"/>
                  </a:lnTo>
                  <a:lnTo>
                    <a:pt x="1079" y="2593"/>
                  </a:lnTo>
                  <a:lnTo>
                    <a:pt x="1287" y="2498"/>
                  </a:lnTo>
                  <a:lnTo>
                    <a:pt x="1287" y="2498"/>
                  </a:lnTo>
                  <a:lnTo>
                    <a:pt x="1117" y="2649"/>
                  </a:lnTo>
                  <a:lnTo>
                    <a:pt x="1003" y="2801"/>
                  </a:lnTo>
                  <a:lnTo>
                    <a:pt x="890" y="2933"/>
                  </a:lnTo>
                  <a:lnTo>
                    <a:pt x="814" y="3047"/>
                  </a:lnTo>
                  <a:lnTo>
                    <a:pt x="757" y="3160"/>
                  </a:lnTo>
                  <a:lnTo>
                    <a:pt x="738" y="3255"/>
                  </a:lnTo>
                  <a:lnTo>
                    <a:pt x="719" y="3350"/>
                  </a:lnTo>
                  <a:lnTo>
                    <a:pt x="719" y="3444"/>
                  </a:lnTo>
                  <a:lnTo>
                    <a:pt x="738" y="3520"/>
                  </a:lnTo>
                  <a:lnTo>
                    <a:pt x="776" y="3577"/>
                  </a:lnTo>
                  <a:lnTo>
                    <a:pt x="814" y="3633"/>
                  </a:lnTo>
                  <a:lnTo>
                    <a:pt x="871" y="3671"/>
                  </a:lnTo>
                  <a:lnTo>
                    <a:pt x="984" y="3747"/>
                  </a:lnTo>
                  <a:lnTo>
                    <a:pt x="1098" y="3766"/>
                  </a:lnTo>
                  <a:lnTo>
                    <a:pt x="1098" y="3766"/>
                  </a:lnTo>
                  <a:lnTo>
                    <a:pt x="1173" y="3747"/>
                  </a:lnTo>
                  <a:lnTo>
                    <a:pt x="1230" y="3728"/>
                  </a:lnTo>
                  <a:lnTo>
                    <a:pt x="1344" y="3652"/>
                  </a:lnTo>
                  <a:lnTo>
                    <a:pt x="1457" y="3539"/>
                  </a:lnTo>
                  <a:lnTo>
                    <a:pt x="1552" y="3387"/>
                  </a:lnTo>
                  <a:lnTo>
                    <a:pt x="1646" y="3217"/>
                  </a:lnTo>
                  <a:lnTo>
                    <a:pt x="1722" y="3047"/>
                  </a:lnTo>
                  <a:lnTo>
                    <a:pt x="1855" y="2706"/>
                  </a:lnTo>
                  <a:lnTo>
                    <a:pt x="1855" y="2706"/>
                  </a:lnTo>
                  <a:lnTo>
                    <a:pt x="1911" y="2990"/>
                  </a:lnTo>
                  <a:lnTo>
                    <a:pt x="2006" y="3236"/>
                  </a:lnTo>
                  <a:lnTo>
                    <a:pt x="2101" y="3406"/>
                  </a:lnTo>
                  <a:lnTo>
                    <a:pt x="2195" y="3539"/>
                  </a:lnTo>
                  <a:lnTo>
                    <a:pt x="2309" y="3633"/>
                  </a:lnTo>
                  <a:lnTo>
                    <a:pt x="2384" y="3652"/>
                  </a:lnTo>
                  <a:lnTo>
                    <a:pt x="2441" y="3671"/>
                  </a:lnTo>
                  <a:lnTo>
                    <a:pt x="2574" y="3671"/>
                  </a:lnTo>
                  <a:lnTo>
                    <a:pt x="2706" y="3614"/>
                  </a:lnTo>
                  <a:lnTo>
                    <a:pt x="2706" y="3614"/>
                  </a:lnTo>
                  <a:lnTo>
                    <a:pt x="2763" y="3577"/>
                  </a:lnTo>
                  <a:lnTo>
                    <a:pt x="2801" y="3539"/>
                  </a:lnTo>
                  <a:lnTo>
                    <a:pt x="2839" y="3482"/>
                  </a:lnTo>
                  <a:lnTo>
                    <a:pt x="2858" y="3425"/>
                  </a:lnTo>
                  <a:lnTo>
                    <a:pt x="2876" y="3293"/>
                  </a:lnTo>
                  <a:lnTo>
                    <a:pt x="2839" y="3141"/>
                  </a:lnTo>
                  <a:lnTo>
                    <a:pt x="2782" y="2971"/>
                  </a:lnTo>
                  <a:lnTo>
                    <a:pt x="2706" y="2782"/>
                  </a:lnTo>
                  <a:lnTo>
                    <a:pt x="2479" y="2422"/>
                  </a:lnTo>
                  <a:lnTo>
                    <a:pt x="2479" y="2422"/>
                  </a:lnTo>
                  <a:lnTo>
                    <a:pt x="2839" y="2517"/>
                  </a:lnTo>
                  <a:lnTo>
                    <a:pt x="3122" y="2593"/>
                  </a:lnTo>
                  <a:lnTo>
                    <a:pt x="3368" y="2612"/>
                  </a:lnTo>
                  <a:lnTo>
                    <a:pt x="3577" y="2593"/>
                  </a:lnTo>
                  <a:lnTo>
                    <a:pt x="3728" y="2555"/>
                  </a:lnTo>
                  <a:lnTo>
                    <a:pt x="3842" y="2479"/>
                  </a:lnTo>
                  <a:lnTo>
                    <a:pt x="3917" y="2384"/>
                  </a:lnTo>
                  <a:lnTo>
                    <a:pt x="3955" y="2271"/>
                  </a:lnTo>
                  <a:lnTo>
                    <a:pt x="3955" y="2271"/>
                  </a:lnTo>
                  <a:lnTo>
                    <a:pt x="3955" y="2214"/>
                  </a:lnTo>
                  <a:lnTo>
                    <a:pt x="3936" y="2157"/>
                  </a:lnTo>
                  <a:lnTo>
                    <a:pt x="3917" y="2101"/>
                  </a:lnTo>
                  <a:lnTo>
                    <a:pt x="3860" y="2044"/>
                  </a:lnTo>
                  <a:lnTo>
                    <a:pt x="3728" y="1949"/>
                  </a:lnTo>
                  <a:lnTo>
                    <a:pt x="3539" y="1874"/>
                  </a:lnTo>
                  <a:lnTo>
                    <a:pt x="3312" y="1798"/>
                  </a:lnTo>
                  <a:lnTo>
                    <a:pt x="3047" y="1760"/>
                  </a:lnTo>
                  <a:lnTo>
                    <a:pt x="2763" y="1760"/>
                  </a:lnTo>
                  <a:lnTo>
                    <a:pt x="2441" y="1760"/>
                  </a:lnTo>
                  <a:lnTo>
                    <a:pt x="2441" y="176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8" name="Google Shape;2708;p30"/>
            <p:cNvSpPr/>
            <p:nvPr/>
          </p:nvSpPr>
          <p:spPr>
            <a:xfrm>
              <a:off x="2136741" y="4286330"/>
              <a:ext cx="30722" cy="30722"/>
            </a:xfrm>
            <a:custGeom>
              <a:avLst/>
              <a:gdLst/>
              <a:ahLst/>
              <a:cxnLst/>
              <a:rect l="l" t="t" r="r" b="b"/>
              <a:pathLst>
                <a:path w="1098" h="1098" extrusionOk="0">
                  <a:moveTo>
                    <a:pt x="1098" y="549"/>
                  </a:moveTo>
                  <a:lnTo>
                    <a:pt x="1098" y="549"/>
                  </a:lnTo>
                  <a:lnTo>
                    <a:pt x="1098" y="662"/>
                  </a:lnTo>
                  <a:lnTo>
                    <a:pt x="1060" y="776"/>
                  </a:lnTo>
                  <a:lnTo>
                    <a:pt x="1022" y="871"/>
                  </a:lnTo>
                  <a:lnTo>
                    <a:pt x="946" y="946"/>
                  </a:lnTo>
                  <a:lnTo>
                    <a:pt x="871" y="1003"/>
                  </a:lnTo>
                  <a:lnTo>
                    <a:pt x="776" y="1060"/>
                  </a:lnTo>
                  <a:lnTo>
                    <a:pt x="662" y="1098"/>
                  </a:lnTo>
                  <a:lnTo>
                    <a:pt x="549" y="1098"/>
                  </a:lnTo>
                  <a:lnTo>
                    <a:pt x="549" y="1098"/>
                  </a:lnTo>
                  <a:lnTo>
                    <a:pt x="454" y="1098"/>
                  </a:lnTo>
                  <a:lnTo>
                    <a:pt x="341" y="1060"/>
                  </a:lnTo>
                  <a:lnTo>
                    <a:pt x="246" y="1003"/>
                  </a:lnTo>
                  <a:lnTo>
                    <a:pt x="170" y="946"/>
                  </a:lnTo>
                  <a:lnTo>
                    <a:pt x="95" y="871"/>
                  </a:lnTo>
                  <a:lnTo>
                    <a:pt x="57" y="776"/>
                  </a:lnTo>
                  <a:lnTo>
                    <a:pt x="19" y="662"/>
                  </a:lnTo>
                  <a:lnTo>
                    <a:pt x="0" y="549"/>
                  </a:lnTo>
                  <a:lnTo>
                    <a:pt x="0" y="549"/>
                  </a:lnTo>
                  <a:lnTo>
                    <a:pt x="19" y="454"/>
                  </a:lnTo>
                  <a:lnTo>
                    <a:pt x="57" y="341"/>
                  </a:lnTo>
                  <a:lnTo>
                    <a:pt x="95" y="246"/>
                  </a:lnTo>
                  <a:lnTo>
                    <a:pt x="170" y="170"/>
                  </a:lnTo>
                  <a:lnTo>
                    <a:pt x="246" y="95"/>
                  </a:lnTo>
                  <a:lnTo>
                    <a:pt x="341" y="57"/>
                  </a:lnTo>
                  <a:lnTo>
                    <a:pt x="454" y="19"/>
                  </a:lnTo>
                  <a:lnTo>
                    <a:pt x="549" y="0"/>
                  </a:lnTo>
                  <a:lnTo>
                    <a:pt x="549" y="0"/>
                  </a:lnTo>
                  <a:lnTo>
                    <a:pt x="662" y="19"/>
                  </a:lnTo>
                  <a:lnTo>
                    <a:pt x="776" y="57"/>
                  </a:lnTo>
                  <a:lnTo>
                    <a:pt x="871" y="95"/>
                  </a:lnTo>
                  <a:lnTo>
                    <a:pt x="946" y="170"/>
                  </a:lnTo>
                  <a:lnTo>
                    <a:pt x="1022" y="246"/>
                  </a:lnTo>
                  <a:lnTo>
                    <a:pt x="1060" y="341"/>
                  </a:lnTo>
                  <a:lnTo>
                    <a:pt x="1098" y="454"/>
                  </a:lnTo>
                  <a:lnTo>
                    <a:pt x="1098" y="549"/>
                  </a:lnTo>
                  <a:lnTo>
                    <a:pt x="1098" y="549"/>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09" name="Google Shape;2709;p30"/>
            <p:cNvSpPr/>
            <p:nvPr/>
          </p:nvSpPr>
          <p:spPr>
            <a:xfrm>
              <a:off x="2217743" y="4400686"/>
              <a:ext cx="182150" cy="148266"/>
            </a:xfrm>
            <a:custGeom>
              <a:avLst/>
              <a:gdLst/>
              <a:ahLst/>
              <a:cxnLst/>
              <a:rect l="l" t="t" r="r" b="b"/>
              <a:pathLst>
                <a:path w="6510" h="5299" extrusionOk="0">
                  <a:moveTo>
                    <a:pt x="5015" y="0"/>
                  </a:moveTo>
                  <a:lnTo>
                    <a:pt x="4769" y="19"/>
                  </a:lnTo>
                  <a:lnTo>
                    <a:pt x="4504" y="57"/>
                  </a:lnTo>
                  <a:lnTo>
                    <a:pt x="4258" y="95"/>
                  </a:lnTo>
                  <a:lnTo>
                    <a:pt x="4012" y="171"/>
                  </a:lnTo>
                  <a:lnTo>
                    <a:pt x="3766" y="228"/>
                  </a:lnTo>
                  <a:lnTo>
                    <a:pt x="3312" y="398"/>
                  </a:lnTo>
                  <a:lnTo>
                    <a:pt x="2895" y="587"/>
                  </a:lnTo>
                  <a:lnTo>
                    <a:pt x="2555" y="776"/>
                  </a:lnTo>
                  <a:lnTo>
                    <a:pt x="2403" y="909"/>
                  </a:lnTo>
                  <a:lnTo>
                    <a:pt x="2233" y="1041"/>
                  </a:lnTo>
                  <a:lnTo>
                    <a:pt x="2044" y="1230"/>
                  </a:lnTo>
                  <a:lnTo>
                    <a:pt x="1855" y="1439"/>
                  </a:lnTo>
                  <a:lnTo>
                    <a:pt x="1665" y="1685"/>
                  </a:lnTo>
                  <a:lnTo>
                    <a:pt x="1476" y="1950"/>
                  </a:lnTo>
                  <a:lnTo>
                    <a:pt x="1268" y="2233"/>
                  </a:lnTo>
                  <a:lnTo>
                    <a:pt x="1079" y="2536"/>
                  </a:lnTo>
                  <a:lnTo>
                    <a:pt x="890" y="2858"/>
                  </a:lnTo>
                  <a:lnTo>
                    <a:pt x="719" y="3198"/>
                  </a:lnTo>
                  <a:lnTo>
                    <a:pt x="549" y="3539"/>
                  </a:lnTo>
                  <a:lnTo>
                    <a:pt x="398" y="3880"/>
                  </a:lnTo>
                  <a:lnTo>
                    <a:pt x="265" y="4239"/>
                  </a:lnTo>
                  <a:lnTo>
                    <a:pt x="152" y="4580"/>
                  </a:lnTo>
                  <a:lnTo>
                    <a:pt x="76" y="4939"/>
                  </a:lnTo>
                  <a:lnTo>
                    <a:pt x="0" y="5280"/>
                  </a:lnTo>
                  <a:lnTo>
                    <a:pt x="454" y="5299"/>
                  </a:lnTo>
                  <a:lnTo>
                    <a:pt x="890" y="5280"/>
                  </a:lnTo>
                  <a:lnTo>
                    <a:pt x="1268" y="5261"/>
                  </a:lnTo>
                  <a:lnTo>
                    <a:pt x="1609" y="5223"/>
                  </a:lnTo>
                  <a:lnTo>
                    <a:pt x="2120" y="5166"/>
                  </a:lnTo>
                  <a:lnTo>
                    <a:pt x="2290" y="5147"/>
                  </a:lnTo>
                  <a:lnTo>
                    <a:pt x="2631" y="5072"/>
                  </a:lnTo>
                  <a:lnTo>
                    <a:pt x="2952" y="4996"/>
                  </a:lnTo>
                  <a:lnTo>
                    <a:pt x="3274" y="4883"/>
                  </a:lnTo>
                  <a:lnTo>
                    <a:pt x="3558" y="4769"/>
                  </a:lnTo>
                  <a:lnTo>
                    <a:pt x="3842" y="4637"/>
                  </a:lnTo>
                  <a:lnTo>
                    <a:pt x="4107" y="4504"/>
                  </a:lnTo>
                  <a:lnTo>
                    <a:pt x="4371" y="4353"/>
                  </a:lnTo>
                  <a:lnTo>
                    <a:pt x="4598" y="4182"/>
                  </a:lnTo>
                  <a:lnTo>
                    <a:pt x="4826" y="4012"/>
                  </a:lnTo>
                  <a:lnTo>
                    <a:pt x="5034" y="3823"/>
                  </a:lnTo>
                  <a:lnTo>
                    <a:pt x="5242" y="3634"/>
                  </a:lnTo>
                  <a:lnTo>
                    <a:pt x="5412" y="3444"/>
                  </a:lnTo>
                  <a:lnTo>
                    <a:pt x="5582" y="3255"/>
                  </a:lnTo>
                  <a:lnTo>
                    <a:pt x="5734" y="3047"/>
                  </a:lnTo>
                  <a:lnTo>
                    <a:pt x="5885" y="2839"/>
                  </a:lnTo>
                  <a:lnTo>
                    <a:pt x="5999" y="2631"/>
                  </a:lnTo>
                  <a:lnTo>
                    <a:pt x="6112" y="2423"/>
                  </a:lnTo>
                  <a:lnTo>
                    <a:pt x="6226" y="2233"/>
                  </a:lnTo>
                  <a:lnTo>
                    <a:pt x="6302" y="2025"/>
                  </a:lnTo>
                  <a:lnTo>
                    <a:pt x="6377" y="1836"/>
                  </a:lnTo>
                  <a:lnTo>
                    <a:pt x="6434" y="1647"/>
                  </a:lnTo>
                  <a:lnTo>
                    <a:pt x="6472" y="1458"/>
                  </a:lnTo>
                  <a:lnTo>
                    <a:pt x="6510" y="1268"/>
                  </a:lnTo>
                  <a:lnTo>
                    <a:pt x="6510" y="1098"/>
                  </a:lnTo>
                  <a:lnTo>
                    <a:pt x="6510" y="947"/>
                  </a:lnTo>
                  <a:lnTo>
                    <a:pt x="6510" y="795"/>
                  </a:lnTo>
                  <a:lnTo>
                    <a:pt x="6491" y="663"/>
                  </a:lnTo>
                  <a:lnTo>
                    <a:pt x="6434" y="530"/>
                  </a:lnTo>
                  <a:lnTo>
                    <a:pt x="6396" y="417"/>
                  </a:lnTo>
                  <a:lnTo>
                    <a:pt x="6320" y="322"/>
                  </a:lnTo>
                  <a:lnTo>
                    <a:pt x="6245" y="246"/>
                  </a:lnTo>
                  <a:lnTo>
                    <a:pt x="6150" y="190"/>
                  </a:lnTo>
                  <a:lnTo>
                    <a:pt x="5942" y="114"/>
                  </a:lnTo>
                  <a:lnTo>
                    <a:pt x="5734" y="38"/>
                  </a:lnTo>
                  <a:lnTo>
                    <a:pt x="5507" y="0"/>
                  </a:lnTo>
                  <a:close/>
                </a:path>
              </a:pathLst>
            </a:custGeom>
            <a:solidFill>
              <a:srgbClr val="FC9F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0" name="Google Shape;2710;p30"/>
            <p:cNvSpPr/>
            <p:nvPr/>
          </p:nvSpPr>
          <p:spPr>
            <a:xfrm>
              <a:off x="2265394" y="4399623"/>
              <a:ext cx="164690" cy="214998"/>
            </a:xfrm>
            <a:custGeom>
              <a:avLst/>
              <a:gdLst/>
              <a:ahLst/>
              <a:cxnLst/>
              <a:rect l="l" t="t" r="r" b="b"/>
              <a:pathLst>
                <a:path w="5886" h="7684" extrusionOk="0">
                  <a:moveTo>
                    <a:pt x="3274" y="1"/>
                  </a:moveTo>
                  <a:lnTo>
                    <a:pt x="3009" y="20"/>
                  </a:lnTo>
                  <a:lnTo>
                    <a:pt x="2763" y="95"/>
                  </a:lnTo>
                  <a:lnTo>
                    <a:pt x="2536" y="190"/>
                  </a:lnTo>
                  <a:lnTo>
                    <a:pt x="2328" y="284"/>
                  </a:lnTo>
                  <a:lnTo>
                    <a:pt x="2158" y="417"/>
                  </a:lnTo>
                  <a:lnTo>
                    <a:pt x="2006" y="530"/>
                  </a:lnTo>
                  <a:lnTo>
                    <a:pt x="1874" y="663"/>
                  </a:lnTo>
                  <a:lnTo>
                    <a:pt x="1779" y="776"/>
                  </a:lnTo>
                  <a:lnTo>
                    <a:pt x="1647" y="947"/>
                  </a:lnTo>
                  <a:lnTo>
                    <a:pt x="1590" y="1022"/>
                  </a:lnTo>
                  <a:lnTo>
                    <a:pt x="1495" y="1231"/>
                  </a:lnTo>
                  <a:lnTo>
                    <a:pt x="1249" y="1779"/>
                  </a:lnTo>
                  <a:lnTo>
                    <a:pt x="1098" y="2139"/>
                  </a:lnTo>
                  <a:lnTo>
                    <a:pt x="928" y="2555"/>
                  </a:lnTo>
                  <a:lnTo>
                    <a:pt x="757" y="2990"/>
                  </a:lnTo>
                  <a:lnTo>
                    <a:pt x="625" y="3463"/>
                  </a:lnTo>
                  <a:lnTo>
                    <a:pt x="473" y="3955"/>
                  </a:lnTo>
                  <a:lnTo>
                    <a:pt x="322" y="4542"/>
                  </a:lnTo>
                  <a:lnTo>
                    <a:pt x="190" y="5148"/>
                  </a:lnTo>
                  <a:lnTo>
                    <a:pt x="76" y="5753"/>
                  </a:lnTo>
                  <a:lnTo>
                    <a:pt x="38" y="6056"/>
                  </a:lnTo>
                  <a:lnTo>
                    <a:pt x="19" y="6340"/>
                  </a:lnTo>
                  <a:lnTo>
                    <a:pt x="0" y="6624"/>
                  </a:lnTo>
                  <a:lnTo>
                    <a:pt x="19" y="6870"/>
                  </a:lnTo>
                  <a:lnTo>
                    <a:pt x="38" y="7116"/>
                  </a:lnTo>
                  <a:lnTo>
                    <a:pt x="95" y="7324"/>
                  </a:lnTo>
                  <a:lnTo>
                    <a:pt x="152" y="7513"/>
                  </a:lnTo>
                  <a:lnTo>
                    <a:pt x="246" y="7664"/>
                  </a:lnTo>
                  <a:lnTo>
                    <a:pt x="473" y="7683"/>
                  </a:lnTo>
                  <a:lnTo>
                    <a:pt x="682" y="7683"/>
                  </a:lnTo>
                  <a:lnTo>
                    <a:pt x="890" y="7664"/>
                  </a:lnTo>
                  <a:lnTo>
                    <a:pt x="1117" y="7645"/>
                  </a:lnTo>
                  <a:lnTo>
                    <a:pt x="1325" y="7589"/>
                  </a:lnTo>
                  <a:lnTo>
                    <a:pt x="1552" y="7532"/>
                  </a:lnTo>
                  <a:lnTo>
                    <a:pt x="1760" y="7456"/>
                  </a:lnTo>
                  <a:lnTo>
                    <a:pt x="1968" y="7380"/>
                  </a:lnTo>
                  <a:lnTo>
                    <a:pt x="2385" y="7172"/>
                  </a:lnTo>
                  <a:lnTo>
                    <a:pt x="2801" y="6926"/>
                  </a:lnTo>
                  <a:lnTo>
                    <a:pt x="3198" y="6661"/>
                  </a:lnTo>
                  <a:lnTo>
                    <a:pt x="3577" y="6359"/>
                  </a:lnTo>
                  <a:lnTo>
                    <a:pt x="3917" y="6037"/>
                  </a:lnTo>
                  <a:lnTo>
                    <a:pt x="4258" y="5715"/>
                  </a:lnTo>
                  <a:lnTo>
                    <a:pt x="4561" y="5394"/>
                  </a:lnTo>
                  <a:lnTo>
                    <a:pt x="4845" y="5072"/>
                  </a:lnTo>
                  <a:lnTo>
                    <a:pt x="5072" y="4750"/>
                  </a:lnTo>
                  <a:lnTo>
                    <a:pt x="5280" y="4466"/>
                  </a:lnTo>
                  <a:lnTo>
                    <a:pt x="5450" y="4220"/>
                  </a:lnTo>
                  <a:lnTo>
                    <a:pt x="5564" y="3993"/>
                  </a:lnTo>
                  <a:lnTo>
                    <a:pt x="5639" y="3823"/>
                  </a:lnTo>
                  <a:lnTo>
                    <a:pt x="5715" y="3634"/>
                  </a:lnTo>
                  <a:lnTo>
                    <a:pt x="5772" y="3407"/>
                  </a:lnTo>
                  <a:lnTo>
                    <a:pt x="5829" y="3180"/>
                  </a:lnTo>
                  <a:lnTo>
                    <a:pt x="5866" y="2934"/>
                  </a:lnTo>
                  <a:lnTo>
                    <a:pt x="5885" y="2669"/>
                  </a:lnTo>
                  <a:lnTo>
                    <a:pt x="5885" y="2404"/>
                  </a:lnTo>
                  <a:lnTo>
                    <a:pt x="5866" y="2120"/>
                  </a:lnTo>
                  <a:lnTo>
                    <a:pt x="5829" y="1855"/>
                  </a:lnTo>
                  <a:lnTo>
                    <a:pt x="5753" y="1590"/>
                  </a:lnTo>
                  <a:lnTo>
                    <a:pt x="5658" y="1344"/>
                  </a:lnTo>
                  <a:lnTo>
                    <a:pt x="5526" y="1098"/>
                  </a:lnTo>
                  <a:lnTo>
                    <a:pt x="5355" y="852"/>
                  </a:lnTo>
                  <a:lnTo>
                    <a:pt x="5147" y="644"/>
                  </a:lnTo>
                  <a:lnTo>
                    <a:pt x="5034" y="549"/>
                  </a:lnTo>
                  <a:lnTo>
                    <a:pt x="4901" y="455"/>
                  </a:lnTo>
                  <a:lnTo>
                    <a:pt x="4769" y="379"/>
                  </a:lnTo>
                  <a:lnTo>
                    <a:pt x="4617" y="303"/>
                  </a:lnTo>
                  <a:lnTo>
                    <a:pt x="4428" y="209"/>
                  </a:lnTo>
                  <a:lnTo>
                    <a:pt x="4239" y="133"/>
                  </a:lnTo>
                  <a:lnTo>
                    <a:pt x="4069" y="95"/>
                  </a:lnTo>
                  <a:lnTo>
                    <a:pt x="3898" y="38"/>
                  </a:lnTo>
                  <a:lnTo>
                    <a:pt x="3577" y="1"/>
                  </a:lnTo>
                  <a:close/>
                </a:path>
              </a:pathLst>
            </a:custGeom>
            <a:solidFill>
              <a:srgbClr val="FC9F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1" name="Google Shape;2711;p30"/>
            <p:cNvSpPr/>
            <p:nvPr/>
          </p:nvSpPr>
          <p:spPr>
            <a:xfrm>
              <a:off x="2226725" y="4415516"/>
              <a:ext cx="172637" cy="205457"/>
            </a:xfrm>
            <a:custGeom>
              <a:avLst/>
              <a:gdLst/>
              <a:ahLst/>
              <a:cxnLst/>
              <a:rect l="l" t="t" r="r" b="b"/>
              <a:pathLst>
                <a:path w="6170" h="7343" extrusionOk="0">
                  <a:moveTo>
                    <a:pt x="2082" y="1571"/>
                  </a:moveTo>
                  <a:lnTo>
                    <a:pt x="2082" y="1571"/>
                  </a:lnTo>
                  <a:lnTo>
                    <a:pt x="2177" y="1438"/>
                  </a:lnTo>
                  <a:lnTo>
                    <a:pt x="2253" y="1306"/>
                  </a:lnTo>
                  <a:lnTo>
                    <a:pt x="2310" y="1174"/>
                  </a:lnTo>
                  <a:lnTo>
                    <a:pt x="2347" y="1022"/>
                  </a:lnTo>
                  <a:lnTo>
                    <a:pt x="2347" y="1022"/>
                  </a:lnTo>
                  <a:lnTo>
                    <a:pt x="2442" y="757"/>
                  </a:lnTo>
                  <a:lnTo>
                    <a:pt x="2518" y="625"/>
                  </a:lnTo>
                  <a:lnTo>
                    <a:pt x="2593" y="473"/>
                  </a:lnTo>
                  <a:lnTo>
                    <a:pt x="2669" y="341"/>
                  </a:lnTo>
                  <a:lnTo>
                    <a:pt x="2783" y="227"/>
                  </a:lnTo>
                  <a:lnTo>
                    <a:pt x="2896" y="114"/>
                  </a:lnTo>
                  <a:lnTo>
                    <a:pt x="3048" y="38"/>
                  </a:lnTo>
                  <a:lnTo>
                    <a:pt x="3048" y="38"/>
                  </a:lnTo>
                  <a:lnTo>
                    <a:pt x="3180" y="0"/>
                  </a:lnTo>
                  <a:lnTo>
                    <a:pt x="3294" y="0"/>
                  </a:lnTo>
                  <a:lnTo>
                    <a:pt x="3388" y="38"/>
                  </a:lnTo>
                  <a:lnTo>
                    <a:pt x="3464" y="95"/>
                  </a:lnTo>
                  <a:lnTo>
                    <a:pt x="3521" y="208"/>
                  </a:lnTo>
                  <a:lnTo>
                    <a:pt x="3540" y="341"/>
                  </a:lnTo>
                  <a:lnTo>
                    <a:pt x="3521" y="492"/>
                  </a:lnTo>
                  <a:lnTo>
                    <a:pt x="3464" y="663"/>
                  </a:lnTo>
                  <a:lnTo>
                    <a:pt x="3464" y="663"/>
                  </a:lnTo>
                  <a:lnTo>
                    <a:pt x="3350" y="928"/>
                  </a:lnTo>
                  <a:lnTo>
                    <a:pt x="3199" y="1192"/>
                  </a:lnTo>
                  <a:lnTo>
                    <a:pt x="3104" y="1382"/>
                  </a:lnTo>
                  <a:lnTo>
                    <a:pt x="3104" y="1457"/>
                  </a:lnTo>
                  <a:lnTo>
                    <a:pt x="3104" y="1476"/>
                  </a:lnTo>
                  <a:lnTo>
                    <a:pt x="3123" y="1476"/>
                  </a:lnTo>
                  <a:lnTo>
                    <a:pt x="3123" y="1476"/>
                  </a:lnTo>
                  <a:lnTo>
                    <a:pt x="3142" y="1457"/>
                  </a:lnTo>
                  <a:lnTo>
                    <a:pt x="3180" y="1420"/>
                  </a:lnTo>
                  <a:lnTo>
                    <a:pt x="3256" y="1287"/>
                  </a:lnTo>
                  <a:lnTo>
                    <a:pt x="3502" y="852"/>
                  </a:lnTo>
                  <a:lnTo>
                    <a:pt x="3634" y="625"/>
                  </a:lnTo>
                  <a:lnTo>
                    <a:pt x="3786" y="436"/>
                  </a:lnTo>
                  <a:lnTo>
                    <a:pt x="3842" y="360"/>
                  </a:lnTo>
                  <a:lnTo>
                    <a:pt x="3918" y="303"/>
                  </a:lnTo>
                  <a:lnTo>
                    <a:pt x="3994" y="284"/>
                  </a:lnTo>
                  <a:lnTo>
                    <a:pt x="4069" y="284"/>
                  </a:lnTo>
                  <a:lnTo>
                    <a:pt x="4069" y="284"/>
                  </a:lnTo>
                  <a:lnTo>
                    <a:pt x="4126" y="322"/>
                  </a:lnTo>
                  <a:lnTo>
                    <a:pt x="4164" y="379"/>
                  </a:lnTo>
                  <a:lnTo>
                    <a:pt x="4183" y="454"/>
                  </a:lnTo>
                  <a:lnTo>
                    <a:pt x="4183" y="549"/>
                  </a:lnTo>
                  <a:lnTo>
                    <a:pt x="4145" y="757"/>
                  </a:lnTo>
                  <a:lnTo>
                    <a:pt x="4069" y="1003"/>
                  </a:lnTo>
                  <a:lnTo>
                    <a:pt x="3918" y="1438"/>
                  </a:lnTo>
                  <a:lnTo>
                    <a:pt x="3861" y="1590"/>
                  </a:lnTo>
                  <a:lnTo>
                    <a:pt x="3861" y="1628"/>
                  </a:lnTo>
                  <a:lnTo>
                    <a:pt x="3861" y="1647"/>
                  </a:lnTo>
                  <a:lnTo>
                    <a:pt x="3861" y="1647"/>
                  </a:lnTo>
                  <a:lnTo>
                    <a:pt x="3880" y="1647"/>
                  </a:lnTo>
                  <a:lnTo>
                    <a:pt x="3918" y="1609"/>
                  </a:lnTo>
                  <a:lnTo>
                    <a:pt x="4013" y="1476"/>
                  </a:lnTo>
                  <a:lnTo>
                    <a:pt x="4296" y="1060"/>
                  </a:lnTo>
                  <a:lnTo>
                    <a:pt x="4448" y="852"/>
                  </a:lnTo>
                  <a:lnTo>
                    <a:pt x="4618" y="682"/>
                  </a:lnTo>
                  <a:lnTo>
                    <a:pt x="4694" y="625"/>
                  </a:lnTo>
                  <a:lnTo>
                    <a:pt x="4769" y="587"/>
                  </a:lnTo>
                  <a:lnTo>
                    <a:pt x="4845" y="587"/>
                  </a:lnTo>
                  <a:lnTo>
                    <a:pt x="4902" y="606"/>
                  </a:lnTo>
                  <a:lnTo>
                    <a:pt x="4902" y="606"/>
                  </a:lnTo>
                  <a:lnTo>
                    <a:pt x="4940" y="644"/>
                  </a:lnTo>
                  <a:lnTo>
                    <a:pt x="4959" y="700"/>
                  </a:lnTo>
                  <a:lnTo>
                    <a:pt x="4959" y="757"/>
                  </a:lnTo>
                  <a:lnTo>
                    <a:pt x="4940" y="833"/>
                  </a:lnTo>
                  <a:lnTo>
                    <a:pt x="4883" y="1022"/>
                  </a:lnTo>
                  <a:lnTo>
                    <a:pt x="4807" y="1230"/>
                  </a:lnTo>
                  <a:lnTo>
                    <a:pt x="4618" y="1684"/>
                  </a:lnTo>
                  <a:lnTo>
                    <a:pt x="4542" y="1893"/>
                  </a:lnTo>
                  <a:lnTo>
                    <a:pt x="4505" y="2082"/>
                  </a:lnTo>
                  <a:lnTo>
                    <a:pt x="4505" y="2082"/>
                  </a:lnTo>
                  <a:lnTo>
                    <a:pt x="4713" y="1760"/>
                  </a:lnTo>
                  <a:lnTo>
                    <a:pt x="4902" y="1514"/>
                  </a:lnTo>
                  <a:lnTo>
                    <a:pt x="5053" y="1325"/>
                  </a:lnTo>
                  <a:lnTo>
                    <a:pt x="5186" y="1192"/>
                  </a:lnTo>
                  <a:lnTo>
                    <a:pt x="5280" y="1117"/>
                  </a:lnTo>
                  <a:lnTo>
                    <a:pt x="5375" y="1079"/>
                  </a:lnTo>
                  <a:lnTo>
                    <a:pt x="5451" y="1079"/>
                  </a:lnTo>
                  <a:lnTo>
                    <a:pt x="5507" y="1098"/>
                  </a:lnTo>
                  <a:lnTo>
                    <a:pt x="5507" y="1098"/>
                  </a:lnTo>
                  <a:lnTo>
                    <a:pt x="5564" y="1136"/>
                  </a:lnTo>
                  <a:lnTo>
                    <a:pt x="5602" y="1192"/>
                  </a:lnTo>
                  <a:lnTo>
                    <a:pt x="5621" y="1230"/>
                  </a:lnTo>
                  <a:lnTo>
                    <a:pt x="5640" y="1287"/>
                  </a:lnTo>
                  <a:lnTo>
                    <a:pt x="5640" y="1420"/>
                  </a:lnTo>
                  <a:lnTo>
                    <a:pt x="5583" y="1571"/>
                  </a:lnTo>
                  <a:lnTo>
                    <a:pt x="5507" y="1760"/>
                  </a:lnTo>
                  <a:lnTo>
                    <a:pt x="5413" y="1968"/>
                  </a:lnTo>
                  <a:lnTo>
                    <a:pt x="5148" y="2441"/>
                  </a:lnTo>
                  <a:lnTo>
                    <a:pt x="5148" y="2441"/>
                  </a:lnTo>
                  <a:lnTo>
                    <a:pt x="5489" y="2082"/>
                  </a:lnTo>
                  <a:lnTo>
                    <a:pt x="5753" y="1817"/>
                  </a:lnTo>
                  <a:lnTo>
                    <a:pt x="5848" y="1760"/>
                  </a:lnTo>
                  <a:lnTo>
                    <a:pt x="5943" y="1703"/>
                  </a:lnTo>
                  <a:lnTo>
                    <a:pt x="6018" y="1703"/>
                  </a:lnTo>
                  <a:lnTo>
                    <a:pt x="6094" y="1741"/>
                  </a:lnTo>
                  <a:lnTo>
                    <a:pt x="6094" y="1741"/>
                  </a:lnTo>
                  <a:lnTo>
                    <a:pt x="6132" y="1798"/>
                  </a:lnTo>
                  <a:lnTo>
                    <a:pt x="6170" y="1855"/>
                  </a:lnTo>
                  <a:lnTo>
                    <a:pt x="6170" y="1930"/>
                  </a:lnTo>
                  <a:lnTo>
                    <a:pt x="6170" y="2006"/>
                  </a:lnTo>
                  <a:lnTo>
                    <a:pt x="6151" y="2082"/>
                  </a:lnTo>
                  <a:lnTo>
                    <a:pt x="6113" y="2176"/>
                  </a:lnTo>
                  <a:lnTo>
                    <a:pt x="5999" y="2403"/>
                  </a:lnTo>
                  <a:lnTo>
                    <a:pt x="5999" y="2403"/>
                  </a:lnTo>
                  <a:lnTo>
                    <a:pt x="5810" y="2763"/>
                  </a:lnTo>
                  <a:lnTo>
                    <a:pt x="5413" y="3463"/>
                  </a:lnTo>
                  <a:lnTo>
                    <a:pt x="5148" y="3898"/>
                  </a:lnTo>
                  <a:lnTo>
                    <a:pt x="4826" y="4371"/>
                  </a:lnTo>
                  <a:lnTo>
                    <a:pt x="4486" y="4863"/>
                  </a:lnTo>
                  <a:lnTo>
                    <a:pt x="4126" y="5355"/>
                  </a:lnTo>
                  <a:lnTo>
                    <a:pt x="3729" y="5829"/>
                  </a:lnTo>
                  <a:lnTo>
                    <a:pt x="3521" y="6056"/>
                  </a:lnTo>
                  <a:lnTo>
                    <a:pt x="3312" y="6264"/>
                  </a:lnTo>
                  <a:lnTo>
                    <a:pt x="3085" y="6472"/>
                  </a:lnTo>
                  <a:lnTo>
                    <a:pt x="2877" y="6661"/>
                  </a:lnTo>
                  <a:lnTo>
                    <a:pt x="2650" y="6831"/>
                  </a:lnTo>
                  <a:lnTo>
                    <a:pt x="2423" y="6983"/>
                  </a:lnTo>
                  <a:lnTo>
                    <a:pt x="2196" y="7096"/>
                  </a:lnTo>
                  <a:lnTo>
                    <a:pt x="1969" y="7210"/>
                  </a:lnTo>
                  <a:lnTo>
                    <a:pt x="1742" y="7286"/>
                  </a:lnTo>
                  <a:lnTo>
                    <a:pt x="1515" y="7323"/>
                  </a:lnTo>
                  <a:lnTo>
                    <a:pt x="1269" y="7342"/>
                  </a:lnTo>
                  <a:lnTo>
                    <a:pt x="1042" y="7323"/>
                  </a:lnTo>
                  <a:lnTo>
                    <a:pt x="815" y="7267"/>
                  </a:lnTo>
                  <a:lnTo>
                    <a:pt x="588" y="7191"/>
                  </a:lnTo>
                  <a:lnTo>
                    <a:pt x="588" y="7191"/>
                  </a:lnTo>
                  <a:lnTo>
                    <a:pt x="398" y="7040"/>
                  </a:lnTo>
                  <a:lnTo>
                    <a:pt x="247" y="6869"/>
                  </a:lnTo>
                  <a:lnTo>
                    <a:pt x="133" y="6699"/>
                  </a:lnTo>
                  <a:lnTo>
                    <a:pt x="58" y="6510"/>
                  </a:lnTo>
                  <a:lnTo>
                    <a:pt x="20" y="6320"/>
                  </a:lnTo>
                  <a:lnTo>
                    <a:pt x="1" y="6112"/>
                  </a:lnTo>
                  <a:lnTo>
                    <a:pt x="20" y="5923"/>
                  </a:lnTo>
                  <a:lnTo>
                    <a:pt x="58" y="5715"/>
                  </a:lnTo>
                  <a:lnTo>
                    <a:pt x="114" y="5507"/>
                  </a:lnTo>
                  <a:lnTo>
                    <a:pt x="190" y="5318"/>
                  </a:lnTo>
                  <a:lnTo>
                    <a:pt x="285" y="5109"/>
                  </a:lnTo>
                  <a:lnTo>
                    <a:pt x="379" y="4920"/>
                  </a:lnTo>
                  <a:lnTo>
                    <a:pt x="606" y="4561"/>
                  </a:lnTo>
                  <a:lnTo>
                    <a:pt x="834" y="4258"/>
                  </a:lnTo>
                  <a:lnTo>
                    <a:pt x="834" y="4258"/>
                  </a:lnTo>
                  <a:lnTo>
                    <a:pt x="947" y="4125"/>
                  </a:lnTo>
                  <a:lnTo>
                    <a:pt x="1023" y="3974"/>
                  </a:lnTo>
                  <a:lnTo>
                    <a:pt x="1174" y="3652"/>
                  </a:lnTo>
                  <a:lnTo>
                    <a:pt x="1307" y="3312"/>
                  </a:lnTo>
                  <a:lnTo>
                    <a:pt x="1420" y="2971"/>
                  </a:lnTo>
                  <a:lnTo>
                    <a:pt x="1553" y="2612"/>
                  </a:lnTo>
                  <a:lnTo>
                    <a:pt x="1704" y="2252"/>
                  </a:lnTo>
                  <a:lnTo>
                    <a:pt x="1874" y="1893"/>
                  </a:lnTo>
                  <a:lnTo>
                    <a:pt x="1969" y="1722"/>
                  </a:lnTo>
                  <a:lnTo>
                    <a:pt x="2082" y="1571"/>
                  </a:lnTo>
                  <a:lnTo>
                    <a:pt x="2082" y="1571"/>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2" name="Google Shape;2712;p30"/>
            <p:cNvSpPr/>
            <p:nvPr/>
          </p:nvSpPr>
          <p:spPr>
            <a:xfrm>
              <a:off x="2302440" y="4454157"/>
              <a:ext cx="75742" cy="36038"/>
            </a:xfrm>
            <a:custGeom>
              <a:avLst/>
              <a:gdLst/>
              <a:ahLst/>
              <a:cxnLst/>
              <a:rect l="l" t="t" r="r" b="b"/>
              <a:pathLst>
                <a:path w="2707" h="1288" extrusionOk="0">
                  <a:moveTo>
                    <a:pt x="133" y="1"/>
                  </a:moveTo>
                  <a:lnTo>
                    <a:pt x="1" y="39"/>
                  </a:lnTo>
                  <a:lnTo>
                    <a:pt x="247" y="133"/>
                  </a:lnTo>
                  <a:lnTo>
                    <a:pt x="871" y="379"/>
                  </a:lnTo>
                  <a:lnTo>
                    <a:pt x="1269" y="568"/>
                  </a:lnTo>
                  <a:lnTo>
                    <a:pt x="1742" y="777"/>
                  </a:lnTo>
                  <a:lnTo>
                    <a:pt x="2215" y="1022"/>
                  </a:lnTo>
                  <a:lnTo>
                    <a:pt x="2707" y="1287"/>
                  </a:lnTo>
                  <a:lnTo>
                    <a:pt x="2707" y="1287"/>
                  </a:lnTo>
                  <a:lnTo>
                    <a:pt x="2612" y="1155"/>
                  </a:lnTo>
                  <a:lnTo>
                    <a:pt x="2499" y="1041"/>
                  </a:lnTo>
                  <a:lnTo>
                    <a:pt x="2366" y="909"/>
                  </a:lnTo>
                  <a:lnTo>
                    <a:pt x="2215" y="777"/>
                  </a:lnTo>
                  <a:lnTo>
                    <a:pt x="2045" y="663"/>
                  </a:lnTo>
                  <a:lnTo>
                    <a:pt x="1874" y="549"/>
                  </a:lnTo>
                  <a:lnTo>
                    <a:pt x="1477" y="341"/>
                  </a:lnTo>
                  <a:lnTo>
                    <a:pt x="1061" y="171"/>
                  </a:lnTo>
                  <a:lnTo>
                    <a:pt x="871" y="95"/>
                  </a:lnTo>
                  <a:lnTo>
                    <a:pt x="663" y="57"/>
                  </a:lnTo>
                  <a:lnTo>
                    <a:pt x="474" y="20"/>
                  </a:lnTo>
                  <a:lnTo>
                    <a:pt x="304"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3" name="Google Shape;2713;p30"/>
            <p:cNvSpPr/>
            <p:nvPr/>
          </p:nvSpPr>
          <p:spPr>
            <a:xfrm>
              <a:off x="2295025" y="4483285"/>
              <a:ext cx="32345" cy="50336"/>
            </a:xfrm>
            <a:custGeom>
              <a:avLst/>
              <a:gdLst/>
              <a:ahLst/>
              <a:cxnLst/>
              <a:rect l="l" t="t" r="r" b="b"/>
              <a:pathLst>
                <a:path w="1156" h="1799" extrusionOk="0">
                  <a:moveTo>
                    <a:pt x="1155" y="0"/>
                  </a:moveTo>
                  <a:lnTo>
                    <a:pt x="1" y="1798"/>
                  </a:lnTo>
                  <a:lnTo>
                    <a:pt x="1" y="1798"/>
                  </a:lnTo>
                  <a:lnTo>
                    <a:pt x="209" y="1722"/>
                  </a:lnTo>
                  <a:lnTo>
                    <a:pt x="398" y="1628"/>
                  </a:lnTo>
                  <a:lnTo>
                    <a:pt x="550" y="1495"/>
                  </a:lnTo>
                  <a:lnTo>
                    <a:pt x="682" y="1363"/>
                  </a:lnTo>
                  <a:lnTo>
                    <a:pt x="796" y="1230"/>
                  </a:lnTo>
                  <a:lnTo>
                    <a:pt x="890" y="1079"/>
                  </a:lnTo>
                  <a:lnTo>
                    <a:pt x="966" y="928"/>
                  </a:lnTo>
                  <a:lnTo>
                    <a:pt x="1023" y="776"/>
                  </a:lnTo>
                  <a:lnTo>
                    <a:pt x="1099" y="473"/>
                  </a:lnTo>
                  <a:lnTo>
                    <a:pt x="1136" y="246"/>
                  </a:lnTo>
                  <a:lnTo>
                    <a:pt x="1155" y="0"/>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4" name="Google Shape;2714;p30"/>
            <p:cNvSpPr/>
            <p:nvPr/>
          </p:nvSpPr>
          <p:spPr>
            <a:xfrm>
              <a:off x="2267520" y="4536224"/>
              <a:ext cx="37605" cy="51399"/>
            </a:xfrm>
            <a:custGeom>
              <a:avLst/>
              <a:gdLst/>
              <a:ahLst/>
              <a:cxnLst/>
              <a:rect l="l" t="t" r="r" b="b"/>
              <a:pathLst>
                <a:path w="1344" h="1837" extrusionOk="0">
                  <a:moveTo>
                    <a:pt x="246" y="1"/>
                  </a:moveTo>
                  <a:lnTo>
                    <a:pt x="0" y="20"/>
                  </a:lnTo>
                  <a:lnTo>
                    <a:pt x="38" y="39"/>
                  </a:lnTo>
                  <a:lnTo>
                    <a:pt x="189" y="114"/>
                  </a:lnTo>
                  <a:lnTo>
                    <a:pt x="397" y="247"/>
                  </a:lnTo>
                  <a:lnTo>
                    <a:pt x="511" y="322"/>
                  </a:lnTo>
                  <a:lnTo>
                    <a:pt x="624" y="417"/>
                  </a:lnTo>
                  <a:lnTo>
                    <a:pt x="738" y="531"/>
                  </a:lnTo>
                  <a:lnTo>
                    <a:pt x="852" y="663"/>
                  </a:lnTo>
                  <a:lnTo>
                    <a:pt x="946" y="814"/>
                  </a:lnTo>
                  <a:lnTo>
                    <a:pt x="1022" y="985"/>
                  </a:lnTo>
                  <a:lnTo>
                    <a:pt x="1079" y="1174"/>
                  </a:lnTo>
                  <a:lnTo>
                    <a:pt x="1116" y="1363"/>
                  </a:lnTo>
                  <a:lnTo>
                    <a:pt x="1135" y="1590"/>
                  </a:lnTo>
                  <a:lnTo>
                    <a:pt x="1116" y="1836"/>
                  </a:lnTo>
                  <a:lnTo>
                    <a:pt x="1192" y="1742"/>
                  </a:lnTo>
                  <a:lnTo>
                    <a:pt x="1268" y="1609"/>
                  </a:lnTo>
                  <a:lnTo>
                    <a:pt x="1306" y="1477"/>
                  </a:lnTo>
                  <a:lnTo>
                    <a:pt x="1344" y="1325"/>
                  </a:lnTo>
                  <a:lnTo>
                    <a:pt x="1344" y="1174"/>
                  </a:lnTo>
                  <a:lnTo>
                    <a:pt x="1344" y="1004"/>
                  </a:lnTo>
                  <a:lnTo>
                    <a:pt x="1306" y="833"/>
                  </a:lnTo>
                  <a:lnTo>
                    <a:pt x="1249" y="682"/>
                  </a:lnTo>
                  <a:lnTo>
                    <a:pt x="1173" y="531"/>
                  </a:lnTo>
                  <a:lnTo>
                    <a:pt x="1079" y="379"/>
                  </a:lnTo>
                  <a:lnTo>
                    <a:pt x="965" y="266"/>
                  </a:lnTo>
                  <a:lnTo>
                    <a:pt x="814" y="152"/>
                  </a:lnTo>
                  <a:lnTo>
                    <a:pt x="643" y="76"/>
                  </a:lnTo>
                  <a:lnTo>
                    <a:pt x="454" y="20"/>
                  </a:lnTo>
                  <a:lnTo>
                    <a:pt x="246"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5" name="Google Shape;2715;p30"/>
            <p:cNvSpPr/>
            <p:nvPr/>
          </p:nvSpPr>
          <p:spPr>
            <a:xfrm>
              <a:off x="1918578" y="4398560"/>
              <a:ext cx="182178" cy="148294"/>
            </a:xfrm>
            <a:custGeom>
              <a:avLst/>
              <a:gdLst/>
              <a:ahLst/>
              <a:cxnLst/>
              <a:rect l="l" t="t" r="r" b="b"/>
              <a:pathLst>
                <a:path w="6511" h="5300" extrusionOk="0">
                  <a:moveTo>
                    <a:pt x="1250" y="1"/>
                  </a:moveTo>
                  <a:lnTo>
                    <a:pt x="1023" y="20"/>
                  </a:lnTo>
                  <a:lnTo>
                    <a:pt x="777" y="58"/>
                  </a:lnTo>
                  <a:lnTo>
                    <a:pt x="569" y="114"/>
                  </a:lnTo>
                  <a:lnTo>
                    <a:pt x="360" y="209"/>
                  </a:lnTo>
                  <a:lnTo>
                    <a:pt x="266" y="266"/>
                  </a:lnTo>
                  <a:lnTo>
                    <a:pt x="190" y="341"/>
                  </a:lnTo>
                  <a:lnTo>
                    <a:pt x="114" y="436"/>
                  </a:lnTo>
                  <a:lnTo>
                    <a:pt x="77" y="550"/>
                  </a:lnTo>
                  <a:lnTo>
                    <a:pt x="39" y="663"/>
                  </a:lnTo>
                  <a:lnTo>
                    <a:pt x="1" y="796"/>
                  </a:lnTo>
                  <a:lnTo>
                    <a:pt x="1" y="947"/>
                  </a:lnTo>
                  <a:lnTo>
                    <a:pt x="1" y="1117"/>
                  </a:lnTo>
                  <a:lnTo>
                    <a:pt x="20" y="1288"/>
                  </a:lnTo>
                  <a:lnTo>
                    <a:pt x="39" y="1458"/>
                  </a:lnTo>
                  <a:lnTo>
                    <a:pt x="77" y="1647"/>
                  </a:lnTo>
                  <a:lnTo>
                    <a:pt x="133" y="1836"/>
                  </a:lnTo>
                  <a:lnTo>
                    <a:pt x="209" y="2044"/>
                  </a:lnTo>
                  <a:lnTo>
                    <a:pt x="304" y="2234"/>
                  </a:lnTo>
                  <a:lnTo>
                    <a:pt x="398" y="2442"/>
                  </a:lnTo>
                  <a:lnTo>
                    <a:pt x="512" y="2650"/>
                  </a:lnTo>
                  <a:lnTo>
                    <a:pt x="625" y="2858"/>
                  </a:lnTo>
                  <a:lnTo>
                    <a:pt x="777" y="3047"/>
                  </a:lnTo>
                  <a:lnTo>
                    <a:pt x="928" y="3255"/>
                  </a:lnTo>
                  <a:lnTo>
                    <a:pt x="1098" y="3464"/>
                  </a:lnTo>
                  <a:lnTo>
                    <a:pt x="1269" y="3653"/>
                  </a:lnTo>
                  <a:lnTo>
                    <a:pt x="1477" y="3842"/>
                  </a:lnTo>
                  <a:lnTo>
                    <a:pt x="1685" y="4012"/>
                  </a:lnTo>
                  <a:lnTo>
                    <a:pt x="1912" y="4202"/>
                  </a:lnTo>
                  <a:lnTo>
                    <a:pt x="2139" y="4353"/>
                  </a:lnTo>
                  <a:lnTo>
                    <a:pt x="2404" y="4504"/>
                  </a:lnTo>
                  <a:lnTo>
                    <a:pt x="2669" y="4656"/>
                  </a:lnTo>
                  <a:lnTo>
                    <a:pt x="2953" y="4788"/>
                  </a:lnTo>
                  <a:lnTo>
                    <a:pt x="3237" y="4902"/>
                  </a:lnTo>
                  <a:lnTo>
                    <a:pt x="3558" y="4996"/>
                  </a:lnTo>
                  <a:lnTo>
                    <a:pt x="3880" y="5091"/>
                  </a:lnTo>
                  <a:lnTo>
                    <a:pt x="4221" y="5148"/>
                  </a:lnTo>
                  <a:lnTo>
                    <a:pt x="4410" y="5186"/>
                  </a:lnTo>
                  <a:lnTo>
                    <a:pt x="4902" y="5242"/>
                  </a:lnTo>
                  <a:lnTo>
                    <a:pt x="5243" y="5261"/>
                  </a:lnTo>
                  <a:lnTo>
                    <a:pt x="5621" y="5299"/>
                  </a:lnTo>
                  <a:lnTo>
                    <a:pt x="6510" y="5299"/>
                  </a:lnTo>
                  <a:lnTo>
                    <a:pt x="6454" y="4940"/>
                  </a:lnTo>
                  <a:lnTo>
                    <a:pt x="6359" y="4599"/>
                  </a:lnTo>
                  <a:lnTo>
                    <a:pt x="6245" y="4239"/>
                  </a:lnTo>
                  <a:lnTo>
                    <a:pt x="6113" y="3880"/>
                  </a:lnTo>
                  <a:lnTo>
                    <a:pt x="5962" y="3539"/>
                  </a:lnTo>
                  <a:lnTo>
                    <a:pt x="5791" y="3199"/>
                  </a:lnTo>
                  <a:lnTo>
                    <a:pt x="5621" y="2858"/>
                  </a:lnTo>
                  <a:lnTo>
                    <a:pt x="5432" y="2555"/>
                  </a:lnTo>
                  <a:lnTo>
                    <a:pt x="5243" y="2234"/>
                  </a:lnTo>
                  <a:lnTo>
                    <a:pt x="5034" y="1950"/>
                  </a:lnTo>
                  <a:lnTo>
                    <a:pt x="4845" y="1685"/>
                  </a:lnTo>
                  <a:lnTo>
                    <a:pt x="4656" y="1458"/>
                  </a:lnTo>
                  <a:lnTo>
                    <a:pt x="4467" y="1250"/>
                  </a:lnTo>
                  <a:lnTo>
                    <a:pt x="4277" y="1060"/>
                  </a:lnTo>
                  <a:lnTo>
                    <a:pt x="4107" y="909"/>
                  </a:lnTo>
                  <a:lnTo>
                    <a:pt x="3956" y="796"/>
                  </a:lnTo>
                  <a:lnTo>
                    <a:pt x="3615" y="606"/>
                  </a:lnTo>
                  <a:lnTo>
                    <a:pt x="3199" y="417"/>
                  </a:lnTo>
                  <a:lnTo>
                    <a:pt x="2745" y="247"/>
                  </a:lnTo>
                  <a:lnTo>
                    <a:pt x="2499" y="171"/>
                  </a:lnTo>
                  <a:lnTo>
                    <a:pt x="2253" y="114"/>
                  </a:lnTo>
                  <a:lnTo>
                    <a:pt x="2007" y="58"/>
                  </a:lnTo>
                  <a:lnTo>
                    <a:pt x="1742" y="20"/>
                  </a:lnTo>
                  <a:lnTo>
                    <a:pt x="1496" y="1"/>
                  </a:lnTo>
                  <a:close/>
                </a:path>
              </a:pathLst>
            </a:custGeom>
            <a:solidFill>
              <a:srgbClr val="FC9F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6" name="Google Shape;2716;p30"/>
            <p:cNvSpPr/>
            <p:nvPr/>
          </p:nvSpPr>
          <p:spPr>
            <a:xfrm>
              <a:off x="1888416" y="4397496"/>
              <a:ext cx="164690" cy="214998"/>
            </a:xfrm>
            <a:custGeom>
              <a:avLst/>
              <a:gdLst/>
              <a:ahLst/>
              <a:cxnLst/>
              <a:rect l="l" t="t" r="r" b="b"/>
              <a:pathLst>
                <a:path w="5886" h="7684" extrusionOk="0">
                  <a:moveTo>
                    <a:pt x="2309" y="1"/>
                  </a:moveTo>
                  <a:lnTo>
                    <a:pt x="1987" y="58"/>
                  </a:lnTo>
                  <a:lnTo>
                    <a:pt x="1817" y="96"/>
                  </a:lnTo>
                  <a:lnTo>
                    <a:pt x="1647" y="152"/>
                  </a:lnTo>
                  <a:lnTo>
                    <a:pt x="1457" y="228"/>
                  </a:lnTo>
                  <a:lnTo>
                    <a:pt x="1268" y="304"/>
                  </a:lnTo>
                  <a:lnTo>
                    <a:pt x="1117" y="379"/>
                  </a:lnTo>
                  <a:lnTo>
                    <a:pt x="984" y="474"/>
                  </a:lnTo>
                  <a:lnTo>
                    <a:pt x="852" y="550"/>
                  </a:lnTo>
                  <a:lnTo>
                    <a:pt x="738" y="663"/>
                  </a:lnTo>
                  <a:lnTo>
                    <a:pt x="530" y="871"/>
                  </a:lnTo>
                  <a:lnTo>
                    <a:pt x="360" y="1098"/>
                  </a:lnTo>
                  <a:lnTo>
                    <a:pt x="227" y="1344"/>
                  </a:lnTo>
                  <a:lnTo>
                    <a:pt x="133" y="1609"/>
                  </a:lnTo>
                  <a:lnTo>
                    <a:pt x="57" y="1874"/>
                  </a:lnTo>
                  <a:lnTo>
                    <a:pt x="19" y="2139"/>
                  </a:lnTo>
                  <a:lnTo>
                    <a:pt x="0" y="2404"/>
                  </a:lnTo>
                  <a:lnTo>
                    <a:pt x="0" y="2669"/>
                  </a:lnTo>
                  <a:lnTo>
                    <a:pt x="19" y="2934"/>
                  </a:lnTo>
                  <a:lnTo>
                    <a:pt x="57" y="3180"/>
                  </a:lnTo>
                  <a:lnTo>
                    <a:pt x="114" y="3426"/>
                  </a:lnTo>
                  <a:lnTo>
                    <a:pt x="190" y="3634"/>
                  </a:lnTo>
                  <a:lnTo>
                    <a:pt x="246" y="3823"/>
                  </a:lnTo>
                  <a:lnTo>
                    <a:pt x="322" y="3994"/>
                  </a:lnTo>
                  <a:lnTo>
                    <a:pt x="454" y="4221"/>
                  </a:lnTo>
                  <a:lnTo>
                    <a:pt x="606" y="4486"/>
                  </a:lnTo>
                  <a:lnTo>
                    <a:pt x="814" y="4769"/>
                  </a:lnTo>
                  <a:lnTo>
                    <a:pt x="1060" y="5072"/>
                  </a:lnTo>
                  <a:lnTo>
                    <a:pt x="1325" y="5394"/>
                  </a:lnTo>
                  <a:lnTo>
                    <a:pt x="1628" y="5716"/>
                  </a:lnTo>
                  <a:lnTo>
                    <a:pt x="1968" y="6056"/>
                  </a:lnTo>
                  <a:lnTo>
                    <a:pt x="2328" y="6359"/>
                  </a:lnTo>
                  <a:lnTo>
                    <a:pt x="2687" y="6662"/>
                  </a:lnTo>
                  <a:lnTo>
                    <a:pt x="3085" y="6946"/>
                  </a:lnTo>
                  <a:lnTo>
                    <a:pt x="3501" y="7173"/>
                  </a:lnTo>
                  <a:lnTo>
                    <a:pt x="3917" y="7381"/>
                  </a:lnTo>
                  <a:lnTo>
                    <a:pt x="4126" y="7475"/>
                  </a:lnTo>
                  <a:lnTo>
                    <a:pt x="4353" y="7551"/>
                  </a:lnTo>
                  <a:lnTo>
                    <a:pt x="4561" y="7608"/>
                  </a:lnTo>
                  <a:lnTo>
                    <a:pt x="4769" y="7646"/>
                  </a:lnTo>
                  <a:lnTo>
                    <a:pt x="4996" y="7684"/>
                  </a:lnTo>
                  <a:lnTo>
                    <a:pt x="5412" y="7684"/>
                  </a:lnTo>
                  <a:lnTo>
                    <a:pt x="5639" y="7665"/>
                  </a:lnTo>
                  <a:lnTo>
                    <a:pt x="5734" y="7513"/>
                  </a:lnTo>
                  <a:lnTo>
                    <a:pt x="5810" y="7343"/>
                  </a:lnTo>
                  <a:lnTo>
                    <a:pt x="5847" y="7116"/>
                  </a:lnTo>
                  <a:lnTo>
                    <a:pt x="5866" y="6889"/>
                  </a:lnTo>
                  <a:lnTo>
                    <a:pt x="5885" y="6624"/>
                  </a:lnTo>
                  <a:lnTo>
                    <a:pt x="5866" y="6359"/>
                  </a:lnTo>
                  <a:lnTo>
                    <a:pt x="5847" y="6056"/>
                  </a:lnTo>
                  <a:lnTo>
                    <a:pt x="5810" y="5772"/>
                  </a:lnTo>
                  <a:lnTo>
                    <a:pt x="5696" y="5148"/>
                  </a:lnTo>
                  <a:lnTo>
                    <a:pt x="5564" y="4542"/>
                  </a:lnTo>
                  <a:lnTo>
                    <a:pt x="5412" y="3975"/>
                  </a:lnTo>
                  <a:lnTo>
                    <a:pt x="5261" y="3464"/>
                  </a:lnTo>
                  <a:lnTo>
                    <a:pt x="5128" y="3010"/>
                  </a:lnTo>
                  <a:lnTo>
                    <a:pt x="4958" y="2574"/>
                  </a:lnTo>
                  <a:lnTo>
                    <a:pt x="4807" y="2158"/>
                  </a:lnTo>
                  <a:lnTo>
                    <a:pt x="4636" y="1780"/>
                  </a:lnTo>
                  <a:lnTo>
                    <a:pt x="4390" y="1231"/>
                  </a:lnTo>
                  <a:lnTo>
                    <a:pt x="4296" y="1023"/>
                  </a:lnTo>
                  <a:lnTo>
                    <a:pt x="4239" y="966"/>
                  </a:lnTo>
                  <a:lnTo>
                    <a:pt x="4107" y="777"/>
                  </a:lnTo>
                  <a:lnTo>
                    <a:pt x="4012" y="663"/>
                  </a:lnTo>
                  <a:lnTo>
                    <a:pt x="3880" y="550"/>
                  </a:lnTo>
                  <a:lnTo>
                    <a:pt x="3728" y="417"/>
                  </a:lnTo>
                  <a:lnTo>
                    <a:pt x="3558" y="304"/>
                  </a:lnTo>
                  <a:lnTo>
                    <a:pt x="3350" y="190"/>
                  </a:lnTo>
                  <a:lnTo>
                    <a:pt x="3142" y="96"/>
                  </a:lnTo>
                  <a:lnTo>
                    <a:pt x="2877" y="39"/>
                  </a:lnTo>
                  <a:lnTo>
                    <a:pt x="2612" y="1"/>
                  </a:lnTo>
                  <a:close/>
                </a:path>
              </a:pathLst>
            </a:custGeom>
            <a:solidFill>
              <a:srgbClr val="FC9F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7" name="Google Shape;2717;p30"/>
            <p:cNvSpPr/>
            <p:nvPr/>
          </p:nvSpPr>
          <p:spPr>
            <a:xfrm>
              <a:off x="1919110" y="4413389"/>
              <a:ext cx="172637" cy="205457"/>
            </a:xfrm>
            <a:custGeom>
              <a:avLst/>
              <a:gdLst/>
              <a:ahLst/>
              <a:cxnLst/>
              <a:rect l="l" t="t" r="r" b="b"/>
              <a:pathLst>
                <a:path w="6170" h="7343" extrusionOk="0">
                  <a:moveTo>
                    <a:pt x="4088" y="1571"/>
                  </a:moveTo>
                  <a:lnTo>
                    <a:pt x="4088" y="1571"/>
                  </a:lnTo>
                  <a:lnTo>
                    <a:pt x="3994" y="1458"/>
                  </a:lnTo>
                  <a:lnTo>
                    <a:pt x="3918" y="1325"/>
                  </a:lnTo>
                  <a:lnTo>
                    <a:pt x="3861" y="1174"/>
                  </a:lnTo>
                  <a:lnTo>
                    <a:pt x="3823" y="1041"/>
                  </a:lnTo>
                  <a:lnTo>
                    <a:pt x="3823" y="1041"/>
                  </a:lnTo>
                  <a:lnTo>
                    <a:pt x="3729" y="776"/>
                  </a:lnTo>
                  <a:lnTo>
                    <a:pt x="3672" y="625"/>
                  </a:lnTo>
                  <a:lnTo>
                    <a:pt x="3577" y="493"/>
                  </a:lnTo>
                  <a:lnTo>
                    <a:pt x="3502" y="360"/>
                  </a:lnTo>
                  <a:lnTo>
                    <a:pt x="3388" y="228"/>
                  </a:lnTo>
                  <a:lnTo>
                    <a:pt x="3274" y="133"/>
                  </a:lnTo>
                  <a:lnTo>
                    <a:pt x="3142" y="38"/>
                  </a:lnTo>
                  <a:lnTo>
                    <a:pt x="3142" y="38"/>
                  </a:lnTo>
                  <a:lnTo>
                    <a:pt x="2991" y="1"/>
                  </a:lnTo>
                  <a:lnTo>
                    <a:pt x="2877" y="1"/>
                  </a:lnTo>
                  <a:lnTo>
                    <a:pt x="2783" y="38"/>
                  </a:lnTo>
                  <a:lnTo>
                    <a:pt x="2707" y="114"/>
                  </a:lnTo>
                  <a:lnTo>
                    <a:pt x="2669" y="209"/>
                  </a:lnTo>
                  <a:lnTo>
                    <a:pt x="2650" y="341"/>
                  </a:lnTo>
                  <a:lnTo>
                    <a:pt x="2650" y="493"/>
                  </a:lnTo>
                  <a:lnTo>
                    <a:pt x="2707" y="663"/>
                  </a:lnTo>
                  <a:lnTo>
                    <a:pt x="2707" y="663"/>
                  </a:lnTo>
                  <a:lnTo>
                    <a:pt x="2820" y="928"/>
                  </a:lnTo>
                  <a:lnTo>
                    <a:pt x="2972" y="1193"/>
                  </a:lnTo>
                  <a:lnTo>
                    <a:pt x="3066" y="1401"/>
                  </a:lnTo>
                  <a:lnTo>
                    <a:pt x="3066" y="1458"/>
                  </a:lnTo>
                  <a:lnTo>
                    <a:pt x="3066" y="1477"/>
                  </a:lnTo>
                  <a:lnTo>
                    <a:pt x="3047" y="1477"/>
                  </a:lnTo>
                  <a:lnTo>
                    <a:pt x="3047" y="1477"/>
                  </a:lnTo>
                  <a:lnTo>
                    <a:pt x="3029" y="1477"/>
                  </a:lnTo>
                  <a:lnTo>
                    <a:pt x="2991" y="1439"/>
                  </a:lnTo>
                  <a:lnTo>
                    <a:pt x="2915" y="1287"/>
                  </a:lnTo>
                  <a:lnTo>
                    <a:pt x="2669" y="852"/>
                  </a:lnTo>
                  <a:lnTo>
                    <a:pt x="2537" y="625"/>
                  </a:lnTo>
                  <a:lnTo>
                    <a:pt x="2404" y="436"/>
                  </a:lnTo>
                  <a:lnTo>
                    <a:pt x="2328" y="360"/>
                  </a:lnTo>
                  <a:lnTo>
                    <a:pt x="2253" y="322"/>
                  </a:lnTo>
                  <a:lnTo>
                    <a:pt x="2177" y="284"/>
                  </a:lnTo>
                  <a:lnTo>
                    <a:pt x="2101" y="303"/>
                  </a:lnTo>
                  <a:lnTo>
                    <a:pt x="2101" y="303"/>
                  </a:lnTo>
                  <a:lnTo>
                    <a:pt x="2045" y="341"/>
                  </a:lnTo>
                  <a:lnTo>
                    <a:pt x="2007" y="398"/>
                  </a:lnTo>
                  <a:lnTo>
                    <a:pt x="1988" y="455"/>
                  </a:lnTo>
                  <a:lnTo>
                    <a:pt x="1988" y="549"/>
                  </a:lnTo>
                  <a:lnTo>
                    <a:pt x="2026" y="776"/>
                  </a:lnTo>
                  <a:lnTo>
                    <a:pt x="2101" y="1004"/>
                  </a:lnTo>
                  <a:lnTo>
                    <a:pt x="2253" y="1439"/>
                  </a:lnTo>
                  <a:lnTo>
                    <a:pt x="2309" y="1590"/>
                  </a:lnTo>
                  <a:lnTo>
                    <a:pt x="2309" y="1628"/>
                  </a:lnTo>
                  <a:lnTo>
                    <a:pt x="2309" y="1647"/>
                  </a:lnTo>
                  <a:lnTo>
                    <a:pt x="2309" y="1647"/>
                  </a:lnTo>
                  <a:lnTo>
                    <a:pt x="2291" y="1647"/>
                  </a:lnTo>
                  <a:lnTo>
                    <a:pt x="2253" y="1609"/>
                  </a:lnTo>
                  <a:lnTo>
                    <a:pt x="2158" y="1477"/>
                  </a:lnTo>
                  <a:lnTo>
                    <a:pt x="1874" y="1060"/>
                  </a:lnTo>
                  <a:lnTo>
                    <a:pt x="1723" y="852"/>
                  </a:lnTo>
                  <a:lnTo>
                    <a:pt x="1553" y="682"/>
                  </a:lnTo>
                  <a:lnTo>
                    <a:pt x="1477" y="644"/>
                  </a:lnTo>
                  <a:lnTo>
                    <a:pt x="1401" y="606"/>
                  </a:lnTo>
                  <a:lnTo>
                    <a:pt x="1325" y="606"/>
                  </a:lnTo>
                  <a:lnTo>
                    <a:pt x="1269" y="625"/>
                  </a:lnTo>
                  <a:lnTo>
                    <a:pt x="1269" y="625"/>
                  </a:lnTo>
                  <a:lnTo>
                    <a:pt x="1231" y="663"/>
                  </a:lnTo>
                  <a:lnTo>
                    <a:pt x="1212" y="701"/>
                  </a:lnTo>
                  <a:lnTo>
                    <a:pt x="1212" y="776"/>
                  </a:lnTo>
                  <a:lnTo>
                    <a:pt x="1231" y="852"/>
                  </a:lnTo>
                  <a:lnTo>
                    <a:pt x="1288" y="1022"/>
                  </a:lnTo>
                  <a:lnTo>
                    <a:pt x="1363" y="1231"/>
                  </a:lnTo>
                  <a:lnTo>
                    <a:pt x="1553" y="1685"/>
                  </a:lnTo>
                  <a:lnTo>
                    <a:pt x="1628" y="1893"/>
                  </a:lnTo>
                  <a:lnTo>
                    <a:pt x="1666" y="2082"/>
                  </a:lnTo>
                  <a:lnTo>
                    <a:pt x="1666" y="2082"/>
                  </a:lnTo>
                  <a:lnTo>
                    <a:pt x="1458" y="1760"/>
                  </a:lnTo>
                  <a:lnTo>
                    <a:pt x="1269" y="1514"/>
                  </a:lnTo>
                  <a:lnTo>
                    <a:pt x="1117" y="1325"/>
                  </a:lnTo>
                  <a:lnTo>
                    <a:pt x="985" y="1212"/>
                  </a:lnTo>
                  <a:lnTo>
                    <a:pt x="890" y="1117"/>
                  </a:lnTo>
                  <a:lnTo>
                    <a:pt x="796" y="1098"/>
                  </a:lnTo>
                  <a:lnTo>
                    <a:pt x="739" y="1098"/>
                  </a:lnTo>
                  <a:lnTo>
                    <a:pt x="663" y="1117"/>
                  </a:lnTo>
                  <a:lnTo>
                    <a:pt x="663" y="1117"/>
                  </a:lnTo>
                  <a:lnTo>
                    <a:pt x="606" y="1155"/>
                  </a:lnTo>
                  <a:lnTo>
                    <a:pt x="569" y="1193"/>
                  </a:lnTo>
                  <a:lnTo>
                    <a:pt x="550" y="1250"/>
                  </a:lnTo>
                  <a:lnTo>
                    <a:pt x="531" y="1306"/>
                  </a:lnTo>
                  <a:lnTo>
                    <a:pt x="531" y="1420"/>
                  </a:lnTo>
                  <a:lnTo>
                    <a:pt x="587" y="1590"/>
                  </a:lnTo>
                  <a:lnTo>
                    <a:pt x="663" y="1760"/>
                  </a:lnTo>
                  <a:lnTo>
                    <a:pt x="758" y="1969"/>
                  </a:lnTo>
                  <a:lnTo>
                    <a:pt x="1023" y="2461"/>
                  </a:lnTo>
                  <a:lnTo>
                    <a:pt x="1023" y="2461"/>
                  </a:lnTo>
                  <a:lnTo>
                    <a:pt x="682" y="2082"/>
                  </a:lnTo>
                  <a:lnTo>
                    <a:pt x="417" y="1836"/>
                  </a:lnTo>
                  <a:lnTo>
                    <a:pt x="323" y="1760"/>
                  </a:lnTo>
                  <a:lnTo>
                    <a:pt x="228" y="1723"/>
                  </a:lnTo>
                  <a:lnTo>
                    <a:pt x="152" y="1723"/>
                  </a:lnTo>
                  <a:lnTo>
                    <a:pt x="95" y="1742"/>
                  </a:lnTo>
                  <a:lnTo>
                    <a:pt x="95" y="1742"/>
                  </a:lnTo>
                  <a:lnTo>
                    <a:pt x="39" y="1798"/>
                  </a:lnTo>
                  <a:lnTo>
                    <a:pt x="1" y="1855"/>
                  </a:lnTo>
                  <a:lnTo>
                    <a:pt x="1" y="1931"/>
                  </a:lnTo>
                  <a:lnTo>
                    <a:pt x="1" y="2006"/>
                  </a:lnTo>
                  <a:lnTo>
                    <a:pt x="20" y="2101"/>
                  </a:lnTo>
                  <a:lnTo>
                    <a:pt x="58" y="2196"/>
                  </a:lnTo>
                  <a:lnTo>
                    <a:pt x="171" y="2423"/>
                  </a:lnTo>
                  <a:lnTo>
                    <a:pt x="171" y="2423"/>
                  </a:lnTo>
                  <a:lnTo>
                    <a:pt x="360" y="2763"/>
                  </a:lnTo>
                  <a:lnTo>
                    <a:pt x="758" y="3463"/>
                  </a:lnTo>
                  <a:lnTo>
                    <a:pt x="1042" y="3899"/>
                  </a:lnTo>
                  <a:lnTo>
                    <a:pt x="1344" y="4372"/>
                  </a:lnTo>
                  <a:lnTo>
                    <a:pt x="1685" y="4864"/>
                  </a:lnTo>
                  <a:lnTo>
                    <a:pt x="2045" y="5356"/>
                  </a:lnTo>
                  <a:lnTo>
                    <a:pt x="2442" y="5848"/>
                  </a:lnTo>
                  <a:lnTo>
                    <a:pt x="2650" y="6056"/>
                  </a:lnTo>
                  <a:lnTo>
                    <a:pt x="2877" y="6283"/>
                  </a:lnTo>
                  <a:lnTo>
                    <a:pt x="3085" y="6472"/>
                  </a:lnTo>
                  <a:lnTo>
                    <a:pt x="3312" y="6661"/>
                  </a:lnTo>
                  <a:lnTo>
                    <a:pt x="3520" y="6832"/>
                  </a:lnTo>
                  <a:lnTo>
                    <a:pt x="3748" y="6983"/>
                  </a:lnTo>
                  <a:lnTo>
                    <a:pt x="3975" y="7116"/>
                  </a:lnTo>
                  <a:lnTo>
                    <a:pt x="4202" y="7210"/>
                  </a:lnTo>
                  <a:lnTo>
                    <a:pt x="4429" y="7286"/>
                  </a:lnTo>
                  <a:lnTo>
                    <a:pt x="4675" y="7343"/>
                  </a:lnTo>
                  <a:lnTo>
                    <a:pt x="4902" y="7343"/>
                  </a:lnTo>
                  <a:lnTo>
                    <a:pt x="5129" y="7324"/>
                  </a:lnTo>
                  <a:lnTo>
                    <a:pt x="5356" y="7286"/>
                  </a:lnTo>
                  <a:lnTo>
                    <a:pt x="5583" y="7191"/>
                  </a:lnTo>
                  <a:lnTo>
                    <a:pt x="5583" y="7191"/>
                  </a:lnTo>
                  <a:lnTo>
                    <a:pt x="5772" y="7040"/>
                  </a:lnTo>
                  <a:lnTo>
                    <a:pt x="5924" y="6870"/>
                  </a:lnTo>
                  <a:lnTo>
                    <a:pt x="6037" y="6699"/>
                  </a:lnTo>
                  <a:lnTo>
                    <a:pt x="6113" y="6510"/>
                  </a:lnTo>
                  <a:lnTo>
                    <a:pt x="6151" y="6321"/>
                  </a:lnTo>
                  <a:lnTo>
                    <a:pt x="6170" y="6132"/>
                  </a:lnTo>
                  <a:lnTo>
                    <a:pt x="6151" y="5923"/>
                  </a:lnTo>
                  <a:lnTo>
                    <a:pt x="6113" y="5734"/>
                  </a:lnTo>
                  <a:lnTo>
                    <a:pt x="6056" y="5526"/>
                  </a:lnTo>
                  <a:lnTo>
                    <a:pt x="5980" y="5318"/>
                  </a:lnTo>
                  <a:lnTo>
                    <a:pt x="5886" y="5129"/>
                  </a:lnTo>
                  <a:lnTo>
                    <a:pt x="5791" y="4939"/>
                  </a:lnTo>
                  <a:lnTo>
                    <a:pt x="5564" y="4580"/>
                  </a:lnTo>
                  <a:lnTo>
                    <a:pt x="5337" y="4258"/>
                  </a:lnTo>
                  <a:lnTo>
                    <a:pt x="5337" y="4258"/>
                  </a:lnTo>
                  <a:lnTo>
                    <a:pt x="5242" y="4126"/>
                  </a:lnTo>
                  <a:lnTo>
                    <a:pt x="5148" y="3974"/>
                  </a:lnTo>
                  <a:lnTo>
                    <a:pt x="4996" y="3672"/>
                  </a:lnTo>
                  <a:lnTo>
                    <a:pt x="4864" y="3331"/>
                  </a:lnTo>
                  <a:lnTo>
                    <a:pt x="4750" y="2971"/>
                  </a:lnTo>
                  <a:lnTo>
                    <a:pt x="4618" y="2612"/>
                  </a:lnTo>
                  <a:lnTo>
                    <a:pt x="4486" y="2252"/>
                  </a:lnTo>
                  <a:lnTo>
                    <a:pt x="4296" y="1912"/>
                  </a:lnTo>
                  <a:lnTo>
                    <a:pt x="4202" y="1742"/>
                  </a:lnTo>
                  <a:lnTo>
                    <a:pt x="4088" y="1571"/>
                  </a:lnTo>
                  <a:lnTo>
                    <a:pt x="4088" y="1571"/>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8" name="Google Shape;2718;p30"/>
            <p:cNvSpPr/>
            <p:nvPr/>
          </p:nvSpPr>
          <p:spPr>
            <a:xfrm>
              <a:off x="1940291" y="4452562"/>
              <a:ext cx="75742" cy="35507"/>
            </a:xfrm>
            <a:custGeom>
              <a:avLst/>
              <a:gdLst/>
              <a:ahLst/>
              <a:cxnLst/>
              <a:rect l="l" t="t" r="r" b="b"/>
              <a:pathLst>
                <a:path w="2707" h="1269" extrusionOk="0">
                  <a:moveTo>
                    <a:pt x="2234" y="1"/>
                  </a:moveTo>
                  <a:lnTo>
                    <a:pt x="2044" y="39"/>
                  </a:lnTo>
                  <a:lnTo>
                    <a:pt x="1836" y="96"/>
                  </a:lnTo>
                  <a:lnTo>
                    <a:pt x="1647" y="152"/>
                  </a:lnTo>
                  <a:lnTo>
                    <a:pt x="1231" y="323"/>
                  </a:lnTo>
                  <a:lnTo>
                    <a:pt x="852" y="531"/>
                  </a:lnTo>
                  <a:lnTo>
                    <a:pt x="663" y="644"/>
                  </a:lnTo>
                  <a:lnTo>
                    <a:pt x="493" y="777"/>
                  </a:lnTo>
                  <a:lnTo>
                    <a:pt x="341" y="890"/>
                  </a:lnTo>
                  <a:lnTo>
                    <a:pt x="209" y="1023"/>
                  </a:lnTo>
                  <a:lnTo>
                    <a:pt x="95" y="1155"/>
                  </a:lnTo>
                  <a:lnTo>
                    <a:pt x="1" y="1269"/>
                  </a:lnTo>
                  <a:lnTo>
                    <a:pt x="493" y="1004"/>
                  </a:lnTo>
                  <a:lnTo>
                    <a:pt x="985" y="777"/>
                  </a:lnTo>
                  <a:lnTo>
                    <a:pt x="1439" y="550"/>
                  </a:lnTo>
                  <a:lnTo>
                    <a:pt x="1836" y="379"/>
                  </a:lnTo>
                  <a:lnTo>
                    <a:pt x="2480" y="114"/>
                  </a:lnTo>
                  <a:lnTo>
                    <a:pt x="2707" y="20"/>
                  </a:lnTo>
                  <a:lnTo>
                    <a:pt x="2574"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19" name="Google Shape;2719;p30"/>
            <p:cNvSpPr/>
            <p:nvPr/>
          </p:nvSpPr>
          <p:spPr>
            <a:xfrm>
              <a:off x="1991131" y="4481690"/>
              <a:ext cx="32317" cy="50336"/>
            </a:xfrm>
            <a:custGeom>
              <a:avLst/>
              <a:gdLst/>
              <a:ahLst/>
              <a:cxnLst/>
              <a:rect l="l" t="t" r="r" b="b"/>
              <a:pathLst>
                <a:path w="1155" h="1799" extrusionOk="0">
                  <a:moveTo>
                    <a:pt x="0" y="1"/>
                  </a:moveTo>
                  <a:lnTo>
                    <a:pt x="19" y="228"/>
                  </a:lnTo>
                  <a:lnTo>
                    <a:pt x="57" y="474"/>
                  </a:lnTo>
                  <a:lnTo>
                    <a:pt x="133" y="758"/>
                  </a:lnTo>
                  <a:lnTo>
                    <a:pt x="190" y="909"/>
                  </a:lnTo>
                  <a:lnTo>
                    <a:pt x="265" y="1060"/>
                  </a:lnTo>
                  <a:lnTo>
                    <a:pt x="360" y="1212"/>
                  </a:lnTo>
                  <a:lnTo>
                    <a:pt x="473" y="1363"/>
                  </a:lnTo>
                  <a:lnTo>
                    <a:pt x="606" y="1496"/>
                  </a:lnTo>
                  <a:lnTo>
                    <a:pt x="757" y="1609"/>
                  </a:lnTo>
                  <a:lnTo>
                    <a:pt x="946" y="1723"/>
                  </a:lnTo>
                  <a:lnTo>
                    <a:pt x="1155" y="1798"/>
                  </a:lnTo>
                  <a:lnTo>
                    <a:pt x="0"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0" name="Google Shape;2720;p30"/>
            <p:cNvSpPr/>
            <p:nvPr/>
          </p:nvSpPr>
          <p:spPr>
            <a:xfrm>
              <a:off x="2013376" y="4534629"/>
              <a:ext cx="38137" cy="51399"/>
            </a:xfrm>
            <a:custGeom>
              <a:avLst/>
              <a:gdLst/>
              <a:ahLst/>
              <a:cxnLst/>
              <a:rect l="l" t="t" r="r" b="b"/>
              <a:pathLst>
                <a:path w="1363" h="1837" extrusionOk="0">
                  <a:moveTo>
                    <a:pt x="1117" y="1"/>
                  </a:moveTo>
                  <a:lnTo>
                    <a:pt x="889" y="20"/>
                  </a:lnTo>
                  <a:lnTo>
                    <a:pt x="700" y="58"/>
                  </a:lnTo>
                  <a:lnTo>
                    <a:pt x="530" y="152"/>
                  </a:lnTo>
                  <a:lnTo>
                    <a:pt x="379" y="247"/>
                  </a:lnTo>
                  <a:lnTo>
                    <a:pt x="265" y="379"/>
                  </a:lnTo>
                  <a:lnTo>
                    <a:pt x="170" y="512"/>
                  </a:lnTo>
                  <a:lnTo>
                    <a:pt x="95" y="663"/>
                  </a:lnTo>
                  <a:lnTo>
                    <a:pt x="38" y="834"/>
                  </a:lnTo>
                  <a:lnTo>
                    <a:pt x="19" y="1004"/>
                  </a:lnTo>
                  <a:lnTo>
                    <a:pt x="0" y="1155"/>
                  </a:lnTo>
                  <a:lnTo>
                    <a:pt x="0" y="1326"/>
                  </a:lnTo>
                  <a:lnTo>
                    <a:pt x="38" y="1477"/>
                  </a:lnTo>
                  <a:lnTo>
                    <a:pt x="76" y="1609"/>
                  </a:lnTo>
                  <a:lnTo>
                    <a:pt x="151" y="1723"/>
                  </a:lnTo>
                  <a:lnTo>
                    <a:pt x="227" y="1836"/>
                  </a:lnTo>
                  <a:lnTo>
                    <a:pt x="208" y="1590"/>
                  </a:lnTo>
                  <a:lnTo>
                    <a:pt x="227" y="1363"/>
                  </a:lnTo>
                  <a:lnTo>
                    <a:pt x="265" y="1155"/>
                  </a:lnTo>
                  <a:lnTo>
                    <a:pt x="322" y="966"/>
                  </a:lnTo>
                  <a:lnTo>
                    <a:pt x="397" y="796"/>
                  </a:lnTo>
                  <a:lnTo>
                    <a:pt x="492" y="663"/>
                  </a:lnTo>
                  <a:lnTo>
                    <a:pt x="606" y="531"/>
                  </a:lnTo>
                  <a:lnTo>
                    <a:pt x="719" y="417"/>
                  </a:lnTo>
                  <a:lnTo>
                    <a:pt x="833" y="304"/>
                  </a:lnTo>
                  <a:lnTo>
                    <a:pt x="946" y="228"/>
                  </a:lnTo>
                  <a:lnTo>
                    <a:pt x="1154" y="96"/>
                  </a:lnTo>
                  <a:lnTo>
                    <a:pt x="1306" y="39"/>
                  </a:lnTo>
                  <a:lnTo>
                    <a:pt x="1363" y="20"/>
                  </a:lnTo>
                  <a:lnTo>
                    <a:pt x="1117"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1" name="Google Shape;2721;p30"/>
            <p:cNvSpPr/>
            <p:nvPr/>
          </p:nvSpPr>
          <p:spPr>
            <a:xfrm>
              <a:off x="2101262" y="4126421"/>
              <a:ext cx="95328" cy="67796"/>
            </a:xfrm>
            <a:custGeom>
              <a:avLst/>
              <a:gdLst/>
              <a:ahLst/>
              <a:cxnLst/>
              <a:rect l="l" t="t" r="r" b="b"/>
              <a:pathLst>
                <a:path w="3407" h="2423" extrusionOk="0">
                  <a:moveTo>
                    <a:pt x="3350" y="1"/>
                  </a:moveTo>
                  <a:lnTo>
                    <a:pt x="0" y="133"/>
                  </a:lnTo>
                  <a:lnTo>
                    <a:pt x="0" y="247"/>
                  </a:lnTo>
                  <a:lnTo>
                    <a:pt x="0" y="549"/>
                  </a:lnTo>
                  <a:lnTo>
                    <a:pt x="0" y="739"/>
                  </a:lnTo>
                  <a:lnTo>
                    <a:pt x="19" y="947"/>
                  </a:lnTo>
                  <a:lnTo>
                    <a:pt x="57" y="1136"/>
                  </a:lnTo>
                  <a:lnTo>
                    <a:pt x="114" y="1287"/>
                  </a:lnTo>
                  <a:lnTo>
                    <a:pt x="208" y="1495"/>
                  </a:lnTo>
                  <a:lnTo>
                    <a:pt x="322" y="1722"/>
                  </a:lnTo>
                  <a:lnTo>
                    <a:pt x="454" y="1912"/>
                  </a:lnTo>
                  <a:lnTo>
                    <a:pt x="549" y="2006"/>
                  </a:lnTo>
                  <a:lnTo>
                    <a:pt x="644" y="2101"/>
                  </a:lnTo>
                  <a:lnTo>
                    <a:pt x="738" y="2177"/>
                  </a:lnTo>
                  <a:lnTo>
                    <a:pt x="852" y="2252"/>
                  </a:lnTo>
                  <a:lnTo>
                    <a:pt x="984" y="2309"/>
                  </a:lnTo>
                  <a:lnTo>
                    <a:pt x="1117" y="2366"/>
                  </a:lnTo>
                  <a:lnTo>
                    <a:pt x="1287" y="2404"/>
                  </a:lnTo>
                  <a:lnTo>
                    <a:pt x="1438" y="2423"/>
                  </a:lnTo>
                  <a:lnTo>
                    <a:pt x="1836" y="2423"/>
                  </a:lnTo>
                  <a:lnTo>
                    <a:pt x="2025" y="2404"/>
                  </a:lnTo>
                  <a:lnTo>
                    <a:pt x="2195" y="2347"/>
                  </a:lnTo>
                  <a:lnTo>
                    <a:pt x="2366" y="2290"/>
                  </a:lnTo>
                  <a:lnTo>
                    <a:pt x="2517" y="2214"/>
                  </a:lnTo>
                  <a:lnTo>
                    <a:pt x="2668" y="2120"/>
                  </a:lnTo>
                  <a:lnTo>
                    <a:pt x="2801" y="2006"/>
                  </a:lnTo>
                  <a:lnTo>
                    <a:pt x="2914" y="1893"/>
                  </a:lnTo>
                  <a:lnTo>
                    <a:pt x="3028" y="1760"/>
                  </a:lnTo>
                  <a:lnTo>
                    <a:pt x="3123" y="1628"/>
                  </a:lnTo>
                  <a:lnTo>
                    <a:pt x="3217" y="1476"/>
                  </a:lnTo>
                  <a:lnTo>
                    <a:pt x="3274" y="1306"/>
                  </a:lnTo>
                  <a:lnTo>
                    <a:pt x="3331" y="1136"/>
                  </a:lnTo>
                  <a:lnTo>
                    <a:pt x="3369" y="966"/>
                  </a:lnTo>
                  <a:lnTo>
                    <a:pt x="3406" y="776"/>
                  </a:lnTo>
                  <a:lnTo>
                    <a:pt x="3406" y="587"/>
                  </a:lnTo>
                  <a:lnTo>
                    <a:pt x="3406" y="398"/>
                  </a:lnTo>
                  <a:lnTo>
                    <a:pt x="3350" y="1"/>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2" name="Google Shape;2722;p30"/>
            <p:cNvSpPr/>
            <p:nvPr/>
          </p:nvSpPr>
          <p:spPr>
            <a:xfrm>
              <a:off x="1939228" y="3701258"/>
              <a:ext cx="410886" cy="395525"/>
            </a:xfrm>
            <a:custGeom>
              <a:avLst/>
              <a:gdLst/>
              <a:ahLst/>
              <a:cxnLst/>
              <a:rect l="l" t="t" r="r" b="b"/>
              <a:pathLst>
                <a:path w="14685" h="14136" extrusionOk="0">
                  <a:moveTo>
                    <a:pt x="3558" y="890"/>
                  </a:moveTo>
                  <a:lnTo>
                    <a:pt x="3558" y="890"/>
                  </a:lnTo>
                  <a:lnTo>
                    <a:pt x="3842" y="739"/>
                  </a:lnTo>
                  <a:lnTo>
                    <a:pt x="4145" y="606"/>
                  </a:lnTo>
                  <a:lnTo>
                    <a:pt x="4448" y="493"/>
                  </a:lnTo>
                  <a:lnTo>
                    <a:pt x="4769" y="379"/>
                  </a:lnTo>
                  <a:lnTo>
                    <a:pt x="5110" y="284"/>
                  </a:lnTo>
                  <a:lnTo>
                    <a:pt x="5451" y="209"/>
                  </a:lnTo>
                  <a:lnTo>
                    <a:pt x="5810" y="133"/>
                  </a:lnTo>
                  <a:lnTo>
                    <a:pt x="6170" y="76"/>
                  </a:lnTo>
                  <a:lnTo>
                    <a:pt x="6529" y="38"/>
                  </a:lnTo>
                  <a:lnTo>
                    <a:pt x="6908" y="1"/>
                  </a:lnTo>
                  <a:lnTo>
                    <a:pt x="7286" y="1"/>
                  </a:lnTo>
                  <a:lnTo>
                    <a:pt x="7665" y="1"/>
                  </a:lnTo>
                  <a:lnTo>
                    <a:pt x="8043" y="1"/>
                  </a:lnTo>
                  <a:lnTo>
                    <a:pt x="8422" y="38"/>
                  </a:lnTo>
                  <a:lnTo>
                    <a:pt x="8800" y="76"/>
                  </a:lnTo>
                  <a:lnTo>
                    <a:pt x="9178" y="133"/>
                  </a:lnTo>
                  <a:lnTo>
                    <a:pt x="9557" y="209"/>
                  </a:lnTo>
                  <a:lnTo>
                    <a:pt x="9935" y="303"/>
                  </a:lnTo>
                  <a:lnTo>
                    <a:pt x="10295" y="398"/>
                  </a:lnTo>
                  <a:lnTo>
                    <a:pt x="10654" y="530"/>
                  </a:lnTo>
                  <a:lnTo>
                    <a:pt x="10995" y="663"/>
                  </a:lnTo>
                  <a:lnTo>
                    <a:pt x="11355" y="833"/>
                  </a:lnTo>
                  <a:lnTo>
                    <a:pt x="11676" y="1003"/>
                  </a:lnTo>
                  <a:lnTo>
                    <a:pt x="11998" y="1193"/>
                  </a:lnTo>
                  <a:lnTo>
                    <a:pt x="12301" y="1401"/>
                  </a:lnTo>
                  <a:lnTo>
                    <a:pt x="12603" y="1628"/>
                  </a:lnTo>
                  <a:lnTo>
                    <a:pt x="12887" y="1855"/>
                  </a:lnTo>
                  <a:lnTo>
                    <a:pt x="13152" y="2120"/>
                  </a:lnTo>
                  <a:lnTo>
                    <a:pt x="13398" y="2404"/>
                  </a:lnTo>
                  <a:lnTo>
                    <a:pt x="13625" y="2707"/>
                  </a:lnTo>
                  <a:lnTo>
                    <a:pt x="13833" y="3028"/>
                  </a:lnTo>
                  <a:lnTo>
                    <a:pt x="14023" y="3369"/>
                  </a:lnTo>
                  <a:lnTo>
                    <a:pt x="14023" y="3369"/>
                  </a:lnTo>
                  <a:lnTo>
                    <a:pt x="14212" y="3804"/>
                  </a:lnTo>
                  <a:lnTo>
                    <a:pt x="14382" y="4239"/>
                  </a:lnTo>
                  <a:lnTo>
                    <a:pt x="14515" y="4674"/>
                  </a:lnTo>
                  <a:lnTo>
                    <a:pt x="14609" y="5129"/>
                  </a:lnTo>
                  <a:lnTo>
                    <a:pt x="14666" y="5602"/>
                  </a:lnTo>
                  <a:lnTo>
                    <a:pt x="14685" y="6056"/>
                  </a:lnTo>
                  <a:lnTo>
                    <a:pt x="14685" y="6510"/>
                  </a:lnTo>
                  <a:lnTo>
                    <a:pt x="14647" y="6964"/>
                  </a:lnTo>
                  <a:lnTo>
                    <a:pt x="14590" y="7437"/>
                  </a:lnTo>
                  <a:lnTo>
                    <a:pt x="14496" y="7891"/>
                  </a:lnTo>
                  <a:lnTo>
                    <a:pt x="14382" y="8327"/>
                  </a:lnTo>
                  <a:lnTo>
                    <a:pt x="14250" y="8781"/>
                  </a:lnTo>
                  <a:lnTo>
                    <a:pt x="14079" y="9216"/>
                  </a:lnTo>
                  <a:lnTo>
                    <a:pt x="13890" y="9651"/>
                  </a:lnTo>
                  <a:lnTo>
                    <a:pt x="13663" y="10067"/>
                  </a:lnTo>
                  <a:lnTo>
                    <a:pt x="13436" y="10465"/>
                  </a:lnTo>
                  <a:lnTo>
                    <a:pt x="13171" y="10862"/>
                  </a:lnTo>
                  <a:lnTo>
                    <a:pt x="12887" y="11222"/>
                  </a:lnTo>
                  <a:lnTo>
                    <a:pt x="12603" y="11600"/>
                  </a:lnTo>
                  <a:lnTo>
                    <a:pt x="12282" y="11941"/>
                  </a:lnTo>
                  <a:lnTo>
                    <a:pt x="11941" y="12263"/>
                  </a:lnTo>
                  <a:lnTo>
                    <a:pt x="11601" y="12565"/>
                  </a:lnTo>
                  <a:lnTo>
                    <a:pt x="11241" y="12849"/>
                  </a:lnTo>
                  <a:lnTo>
                    <a:pt x="10863" y="13095"/>
                  </a:lnTo>
                  <a:lnTo>
                    <a:pt x="10465" y="13322"/>
                  </a:lnTo>
                  <a:lnTo>
                    <a:pt x="10068" y="13530"/>
                  </a:lnTo>
                  <a:lnTo>
                    <a:pt x="9652" y="13720"/>
                  </a:lnTo>
                  <a:lnTo>
                    <a:pt x="9235" y="13871"/>
                  </a:lnTo>
                  <a:lnTo>
                    <a:pt x="8800" y="13984"/>
                  </a:lnTo>
                  <a:lnTo>
                    <a:pt x="8365" y="14060"/>
                  </a:lnTo>
                  <a:lnTo>
                    <a:pt x="7911" y="14117"/>
                  </a:lnTo>
                  <a:lnTo>
                    <a:pt x="7456" y="14136"/>
                  </a:lnTo>
                  <a:lnTo>
                    <a:pt x="7456" y="14136"/>
                  </a:lnTo>
                  <a:lnTo>
                    <a:pt x="6870" y="14117"/>
                  </a:lnTo>
                  <a:lnTo>
                    <a:pt x="6283" y="14060"/>
                  </a:lnTo>
                  <a:lnTo>
                    <a:pt x="5735" y="13966"/>
                  </a:lnTo>
                  <a:lnTo>
                    <a:pt x="5205" y="13814"/>
                  </a:lnTo>
                  <a:lnTo>
                    <a:pt x="4694" y="13644"/>
                  </a:lnTo>
                  <a:lnTo>
                    <a:pt x="4202" y="13436"/>
                  </a:lnTo>
                  <a:lnTo>
                    <a:pt x="3729" y="13209"/>
                  </a:lnTo>
                  <a:lnTo>
                    <a:pt x="3293" y="12944"/>
                  </a:lnTo>
                  <a:lnTo>
                    <a:pt x="2877" y="12641"/>
                  </a:lnTo>
                  <a:lnTo>
                    <a:pt x="2499" y="12338"/>
                  </a:lnTo>
                  <a:lnTo>
                    <a:pt x="2120" y="11979"/>
                  </a:lnTo>
                  <a:lnTo>
                    <a:pt x="1799" y="11619"/>
                  </a:lnTo>
                  <a:lnTo>
                    <a:pt x="1477" y="11241"/>
                  </a:lnTo>
                  <a:lnTo>
                    <a:pt x="1193" y="10843"/>
                  </a:lnTo>
                  <a:lnTo>
                    <a:pt x="947" y="10427"/>
                  </a:lnTo>
                  <a:lnTo>
                    <a:pt x="720" y="9992"/>
                  </a:lnTo>
                  <a:lnTo>
                    <a:pt x="531" y="9538"/>
                  </a:lnTo>
                  <a:lnTo>
                    <a:pt x="360" y="9083"/>
                  </a:lnTo>
                  <a:lnTo>
                    <a:pt x="228" y="8629"/>
                  </a:lnTo>
                  <a:lnTo>
                    <a:pt x="114" y="8156"/>
                  </a:lnTo>
                  <a:lnTo>
                    <a:pt x="58" y="7683"/>
                  </a:lnTo>
                  <a:lnTo>
                    <a:pt x="1" y="7191"/>
                  </a:lnTo>
                  <a:lnTo>
                    <a:pt x="1" y="6718"/>
                  </a:lnTo>
                  <a:lnTo>
                    <a:pt x="20" y="6245"/>
                  </a:lnTo>
                  <a:lnTo>
                    <a:pt x="77" y="5753"/>
                  </a:lnTo>
                  <a:lnTo>
                    <a:pt x="171" y="5299"/>
                  </a:lnTo>
                  <a:lnTo>
                    <a:pt x="304" y="4826"/>
                  </a:lnTo>
                  <a:lnTo>
                    <a:pt x="474" y="4372"/>
                  </a:lnTo>
                  <a:lnTo>
                    <a:pt x="663" y="3918"/>
                  </a:lnTo>
                  <a:lnTo>
                    <a:pt x="890" y="3482"/>
                  </a:lnTo>
                  <a:lnTo>
                    <a:pt x="1174" y="3066"/>
                  </a:lnTo>
                  <a:lnTo>
                    <a:pt x="1477" y="2669"/>
                  </a:lnTo>
                  <a:lnTo>
                    <a:pt x="1477" y="2669"/>
                  </a:lnTo>
                  <a:lnTo>
                    <a:pt x="1685" y="2423"/>
                  </a:lnTo>
                  <a:lnTo>
                    <a:pt x="1931" y="2177"/>
                  </a:lnTo>
                  <a:lnTo>
                    <a:pt x="2177" y="1931"/>
                  </a:lnTo>
                  <a:lnTo>
                    <a:pt x="2442" y="1685"/>
                  </a:lnTo>
                  <a:lnTo>
                    <a:pt x="2726" y="1458"/>
                  </a:lnTo>
                  <a:lnTo>
                    <a:pt x="3010" y="1231"/>
                  </a:lnTo>
                  <a:lnTo>
                    <a:pt x="3293" y="1041"/>
                  </a:lnTo>
                  <a:lnTo>
                    <a:pt x="3558" y="890"/>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3" name="Google Shape;2723;p30"/>
            <p:cNvSpPr/>
            <p:nvPr/>
          </p:nvSpPr>
          <p:spPr>
            <a:xfrm>
              <a:off x="1939228" y="3701258"/>
              <a:ext cx="410886" cy="395525"/>
            </a:xfrm>
            <a:custGeom>
              <a:avLst/>
              <a:gdLst/>
              <a:ahLst/>
              <a:cxnLst/>
              <a:rect l="l" t="t" r="r" b="b"/>
              <a:pathLst>
                <a:path w="14685" h="14136" fill="none" extrusionOk="0">
                  <a:moveTo>
                    <a:pt x="3558" y="890"/>
                  </a:moveTo>
                  <a:lnTo>
                    <a:pt x="3558" y="890"/>
                  </a:lnTo>
                  <a:lnTo>
                    <a:pt x="3842" y="739"/>
                  </a:lnTo>
                  <a:lnTo>
                    <a:pt x="4145" y="606"/>
                  </a:lnTo>
                  <a:lnTo>
                    <a:pt x="4448" y="493"/>
                  </a:lnTo>
                  <a:lnTo>
                    <a:pt x="4769" y="379"/>
                  </a:lnTo>
                  <a:lnTo>
                    <a:pt x="5110" y="284"/>
                  </a:lnTo>
                  <a:lnTo>
                    <a:pt x="5451" y="209"/>
                  </a:lnTo>
                  <a:lnTo>
                    <a:pt x="5810" y="133"/>
                  </a:lnTo>
                  <a:lnTo>
                    <a:pt x="6170" y="76"/>
                  </a:lnTo>
                  <a:lnTo>
                    <a:pt x="6529" y="38"/>
                  </a:lnTo>
                  <a:lnTo>
                    <a:pt x="6908" y="1"/>
                  </a:lnTo>
                  <a:lnTo>
                    <a:pt x="7286" y="1"/>
                  </a:lnTo>
                  <a:lnTo>
                    <a:pt x="7665" y="1"/>
                  </a:lnTo>
                  <a:lnTo>
                    <a:pt x="8043" y="1"/>
                  </a:lnTo>
                  <a:lnTo>
                    <a:pt x="8422" y="38"/>
                  </a:lnTo>
                  <a:lnTo>
                    <a:pt x="8800" y="76"/>
                  </a:lnTo>
                  <a:lnTo>
                    <a:pt x="9178" y="133"/>
                  </a:lnTo>
                  <a:lnTo>
                    <a:pt x="9557" y="209"/>
                  </a:lnTo>
                  <a:lnTo>
                    <a:pt x="9935" y="303"/>
                  </a:lnTo>
                  <a:lnTo>
                    <a:pt x="10295" y="398"/>
                  </a:lnTo>
                  <a:lnTo>
                    <a:pt x="10654" y="530"/>
                  </a:lnTo>
                  <a:lnTo>
                    <a:pt x="10995" y="663"/>
                  </a:lnTo>
                  <a:lnTo>
                    <a:pt x="11355" y="833"/>
                  </a:lnTo>
                  <a:lnTo>
                    <a:pt x="11676" y="1003"/>
                  </a:lnTo>
                  <a:lnTo>
                    <a:pt x="11998" y="1193"/>
                  </a:lnTo>
                  <a:lnTo>
                    <a:pt x="12301" y="1401"/>
                  </a:lnTo>
                  <a:lnTo>
                    <a:pt x="12603" y="1628"/>
                  </a:lnTo>
                  <a:lnTo>
                    <a:pt x="12887" y="1855"/>
                  </a:lnTo>
                  <a:lnTo>
                    <a:pt x="13152" y="2120"/>
                  </a:lnTo>
                  <a:lnTo>
                    <a:pt x="13398" y="2404"/>
                  </a:lnTo>
                  <a:lnTo>
                    <a:pt x="13625" y="2707"/>
                  </a:lnTo>
                  <a:lnTo>
                    <a:pt x="13833" y="3028"/>
                  </a:lnTo>
                  <a:lnTo>
                    <a:pt x="14023" y="3369"/>
                  </a:lnTo>
                  <a:lnTo>
                    <a:pt x="14023" y="3369"/>
                  </a:lnTo>
                  <a:lnTo>
                    <a:pt x="14212" y="3804"/>
                  </a:lnTo>
                  <a:lnTo>
                    <a:pt x="14382" y="4239"/>
                  </a:lnTo>
                  <a:lnTo>
                    <a:pt x="14515" y="4674"/>
                  </a:lnTo>
                  <a:lnTo>
                    <a:pt x="14609" y="5129"/>
                  </a:lnTo>
                  <a:lnTo>
                    <a:pt x="14666" y="5602"/>
                  </a:lnTo>
                  <a:lnTo>
                    <a:pt x="14685" y="6056"/>
                  </a:lnTo>
                  <a:lnTo>
                    <a:pt x="14685" y="6510"/>
                  </a:lnTo>
                  <a:lnTo>
                    <a:pt x="14647" y="6964"/>
                  </a:lnTo>
                  <a:lnTo>
                    <a:pt x="14590" y="7437"/>
                  </a:lnTo>
                  <a:lnTo>
                    <a:pt x="14496" y="7891"/>
                  </a:lnTo>
                  <a:lnTo>
                    <a:pt x="14382" y="8327"/>
                  </a:lnTo>
                  <a:lnTo>
                    <a:pt x="14250" y="8781"/>
                  </a:lnTo>
                  <a:lnTo>
                    <a:pt x="14079" y="9216"/>
                  </a:lnTo>
                  <a:lnTo>
                    <a:pt x="13890" y="9651"/>
                  </a:lnTo>
                  <a:lnTo>
                    <a:pt x="13663" y="10067"/>
                  </a:lnTo>
                  <a:lnTo>
                    <a:pt x="13436" y="10465"/>
                  </a:lnTo>
                  <a:lnTo>
                    <a:pt x="13171" y="10862"/>
                  </a:lnTo>
                  <a:lnTo>
                    <a:pt x="12887" y="11222"/>
                  </a:lnTo>
                  <a:lnTo>
                    <a:pt x="12603" y="11600"/>
                  </a:lnTo>
                  <a:lnTo>
                    <a:pt x="12282" y="11941"/>
                  </a:lnTo>
                  <a:lnTo>
                    <a:pt x="11941" y="12263"/>
                  </a:lnTo>
                  <a:lnTo>
                    <a:pt x="11601" y="12565"/>
                  </a:lnTo>
                  <a:lnTo>
                    <a:pt x="11241" y="12849"/>
                  </a:lnTo>
                  <a:lnTo>
                    <a:pt x="10863" y="13095"/>
                  </a:lnTo>
                  <a:lnTo>
                    <a:pt x="10465" y="13322"/>
                  </a:lnTo>
                  <a:lnTo>
                    <a:pt x="10068" y="13530"/>
                  </a:lnTo>
                  <a:lnTo>
                    <a:pt x="9652" y="13720"/>
                  </a:lnTo>
                  <a:lnTo>
                    <a:pt x="9235" y="13871"/>
                  </a:lnTo>
                  <a:lnTo>
                    <a:pt x="8800" y="13984"/>
                  </a:lnTo>
                  <a:lnTo>
                    <a:pt x="8365" y="14060"/>
                  </a:lnTo>
                  <a:lnTo>
                    <a:pt x="7911" y="14117"/>
                  </a:lnTo>
                  <a:lnTo>
                    <a:pt x="7456" y="14136"/>
                  </a:lnTo>
                  <a:lnTo>
                    <a:pt x="7456" y="14136"/>
                  </a:lnTo>
                  <a:lnTo>
                    <a:pt x="6870" y="14117"/>
                  </a:lnTo>
                  <a:lnTo>
                    <a:pt x="6283" y="14060"/>
                  </a:lnTo>
                  <a:lnTo>
                    <a:pt x="5735" y="13966"/>
                  </a:lnTo>
                  <a:lnTo>
                    <a:pt x="5205" y="13814"/>
                  </a:lnTo>
                  <a:lnTo>
                    <a:pt x="4694" y="13644"/>
                  </a:lnTo>
                  <a:lnTo>
                    <a:pt x="4202" y="13436"/>
                  </a:lnTo>
                  <a:lnTo>
                    <a:pt x="3729" y="13209"/>
                  </a:lnTo>
                  <a:lnTo>
                    <a:pt x="3293" y="12944"/>
                  </a:lnTo>
                  <a:lnTo>
                    <a:pt x="2877" y="12641"/>
                  </a:lnTo>
                  <a:lnTo>
                    <a:pt x="2499" y="12338"/>
                  </a:lnTo>
                  <a:lnTo>
                    <a:pt x="2120" y="11979"/>
                  </a:lnTo>
                  <a:lnTo>
                    <a:pt x="1799" y="11619"/>
                  </a:lnTo>
                  <a:lnTo>
                    <a:pt x="1477" y="11241"/>
                  </a:lnTo>
                  <a:lnTo>
                    <a:pt x="1193" y="10843"/>
                  </a:lnTo>
                  <a:lnTo>
                    <a:pt x="947" y="10427"/>
                  </a:lnTo>
                  <a:lnTo>
                    <a:pt x="720" y="9992"/>
                  </a:lnTo>
                  <a:lnTo>
                    <a:pt x="531" y="9538"/>
                  </a:lnTo>
                  <a:lnTo>
                    <a:pt x="360" y="9083"/>
                  </a:lnTo>
                  <a:lnTo>
                    <a:pt x="228" y="8629"/>
                  </a:lnTo>
                  <a:lnTo>
                    <a:pt x="114" y="8156"/>
                  </a:lnTo>
                  <a:lnTo>
                    <a:pt x="58" y="7683"/>
                  </a:lnTo>
                  <a:lnTo>
                    <a:pt x="1" y="7191"/>
                  </a:lnTo>
                  <a:lnTo>
                    <a:pt x="1" y="6718"/>
                  </a:lnTo>
                  <a:lnTo>
                    <a:pt x="20" y="6245"/>
                  </a:lnTo>
                  <a:lnTo>
                    <a:pt x="77" y="5753"/>
                  </a:lnTo>
                  <a:lnTo>
                    <a:pt x="171" y="5299"/>
                  </a:lnTo>
                  <a:lnTo>
                    <a:pt x="304" y="4826"/>
                  </a:lnTo>
                  <a:lnTo>
                    <a:pt x="474" y="4372"/>
                  </a:lnTo>
                  <a:lnTo>
                    <a:pt x="663" y="3918"/>
                  </a:lnTo>
                  <a:lnTo>
                    <a:pt x="890" y="3482"/>
                  </a:lnTo>
                  <a:lnTo>
                    <a:pt x="1174" y="3066"/>
                  </a:lnTo>
                  <a:lnTo>
                    <a:pt x="1477" y="2669"/>
                  </a:lnTo>
                  <a:lnTo>
                    <a:pt x="1477" y="2669"/>
                  </a:lnTo>
                  <a:lnTo>
                    <a:pt x="1685" y="2423"/>
                  </a:lnTo>
                  <a:lnTo>
                    <a:pt x="1931" y="2177"/>
                  </a:lnTo>
                  <a:lnTo>
                    <a:pt x="2177" y="1931"/>
                  </a:lnTo>
                  <a:lnTo>
                    <a:pt x="2442" y="1685"/>
                  </a:lnTo>
                  <a:lnTo>
                    <a:pt x="2726" y="1458"/>
                  </a:lnTo>
                  <a:lnTo>
                    <a:pt x="3010" y="1231"/>
                  </a:lnTo>
                  <a:lnTo>
                    <a:pt x="3293" y="1041"/>
                  </a:lnTo>
                  <a:lnTo>
                    <a:pt x="3558" y="8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4" name="Google Shape;2724;p30"/>
            <p:cNvSpPr/>
            <p:nvPr/>
          </p:nvSpPr>
          <p:spPr>
            <a:xfrm>
              <a:off x="2291332" y="3944297"/>
              <a:ext cx="98518" cy="115977"/>
            </a:xfrm>
            <a:custGeom>
              <a:avLst/>
              <a:gdLst/>
              <a:ahLst/>
              <a:cxnLst/>
              <a:rect l="l" t="t" r="r" b="b"/>
              <a:pathLst>
                <a:path w="3521" h="4145" extrusionOk="0">
                  <a:moveTo>
                    <a:pt x="2631" y="76"/>
                  </a:moveTo>
                  <a:lnTo>
                    <a:pt x="2631" y="76"/>
                  </a:lnTo>
                  <a:lnTo>
                    <a:pt x="2782" y="151"/>
                  </a:lnTo>
                  <a:lnTo>
                    <a:pt x="2934" y="227"/>
                  </a:lnTo>
                  <a:lnTo>
                    <a:pt x="3047" y="322"/>
                  </a:lnTo>
                  <a:lnTo>
                    <a:pt x="3161" y="435"/>
                  </a:lnTo>
                  <a:lnTo>
                    <a:pt x="3255" y="549"/>
                  </a:lnTo>
                  <a:lnTo>
                    <a:pt x="3331" y="700"/>
                  </a:lnTo>
                  <a:lnTo>
                    <a:pt x="3407" y="833"/>
                  </a:lnTo>
                  <a:lnTo>
                    <a:pt x="3444" y="984"/>
                  </a:lnTo>
                  <a:lnTo>
                    <a:pt x="3501" y="1154"/>
                  </a:lnTo>
                  <a:lnTo>
                    <a:pt x="3520" y="1325"/>
                  </a:lnTo>
                  <a:lnTo>
                    <a:pt x="3520" y="1495"/>
                  </a:lnTo>
                  <a:lnTo>
                    <a:pt x="3520" y="1665"/>
                  </a:lnTo>
                  <a:lnTo>
                    <a:pt x="3501" y="1855"/>
                  </a:lnTo>
                  <a:lnTo>
                    <a:pt x="3463" y="2044"/>
                  </a:lnTo>
                  <a:lnTo>
                    <a:pt x="3407" y="2214"/>
                  </a:lnTo>
                  <a:lnTo>
                    <a:pt x="3350" y="2403"/>
                  </a:lnTo>
                  <a:lnTo>
                    <a:pt x="3255" y="2574"/>
                  </a:lnTo>
                  <a:lnTo>
                    <a:pt x="3161" y="2763"/>
                  </a:lnTo>
                  <a:lnTo>
                    <a:pt x="3047" y="2933"/>
                  </a:lnTo>
                  <a:lnTo>
                    <a:pt x="2915" y="3085"/>
                  </a:lnTo>
                  <a:lnTo>
                    <a:pt x="2763" y="3255"/>
                  </a:lnTo>
                  <a:lnTo>
                    <a:pt x="2593" y="3387"/>
                  </a:lnTo>
                  <a:lnTo>
                    <a:pt x="2423" y="3539"/>
                  </a:lnTo>
                  <a:lnTo>
                    <a:pt x="2214" y="3671"/>
                  </a:lnTo>
                  <a:lnTo>
                    <a:pt x="2006" y="3785"/>
                  </a:lnTo>
                  <a:lnTo>
                    <a:pt x="1760" y="3879"/>
                  </a:lnTo>
                  <a:lnTo>
                    <a:pt x="1514" y="3974"/>
                  </a:lnTo>
                  <a:lnTo>
                    <a:pt x="1249" y="4050"/>
                  </a:lnTo>
                  <a:lnTo>
                    <a:pt x="966" y="4087"/>
                  </a:lnTo>
                  <a:lnTo>
                    <a:pt x="663" y="4125"/>
                  </a:lnTo>
                  <a:lnTo>
                    <a:pt x="341" y="4144"/>
                  </a:lnTo>
                  <a:lnTo>
                    <a:pt x="1" y="4144"/>
                  </a:lnTo>
                  <a:lnTo>
                    <a:pt x="1" y="4144"/>
                  </a:lnTo>
                  <a:lnTo>
                    <a:pt x="1" y="3652"/>
                  </a:lnTo>
                  <a:lnTo>
                    <a:pt x="38" y="3179"/>
                  </a:lnTo>
                  <a:lnTo>
                    <a:pt x="95" y="2725"/>
                  </a:lnTo>
                  <a:lnTo>
                    <a:pt x="171" y="2290"/>
                  </a:lnTo>
                  <a:lnTo>
                    <a:pt x="284" y="1892"/>
                  </a:lnTo>
                  <a:lnTo>
                    <a:pt x="417" y="1533"/>
                  </a:lnTo>
                  <a:lnTo>
                    <a:pt x="568" y="1192"/>
                  </a:lnTo>
                  <a:lnTo>
                    <a:pt x="739" y="889"/>
                  </a:lnTo>
                  <a:lnTo>
                    <a:pt x="928" y="643"/>
                  </a:lnTo>
                  <a:lnTo>
                    <a:pt x="1117" y="416"/>
                  </a:lnTo>
                  <a:lnTo>
                    <a:pt x="1344" y="246"/>
                  </a:lnTo>
                  <a:lnTo>
                    <a:pt x="1458" y="170"/>
                  </a:lnTo>
                  <a:lnTo>
                    <a:pt x="1571" y="114"/>
                  </a:lnTo>
                  <a:lnTo>
                    <a:pt x="1704" y="57"/>
                  </a:lnTo>
                  <a:lnTo>
                    <a:pt x="1836" y="19"/>
                  </a:lnTo>
                  <a:lnTo>
                    <a:pt x="1950" y="0"/>
                  </a:lnTo>
                  <a:lnTo>
                    <a:pt x="2082" y="0"/>
                  </a:lnTo>
                  <a:lnTo>
                    <a:pt x="2214" y="0"/>
                  </a:lnTo>
                  <a:lnTo>
                    <a:pt x="2366" y="19"/>
                  </a:lnTo>
                  <a:lnTo>
                    <a:pt x="2498" y="38"/>
                  </a:lnTo>
                  <a:lnTo>
                    <a:pt x="2631" y="76"/>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5" name="Google Shape;2725;p30"/>
            <p:cNvSpPr/>
            <p:nvPr/>
          </p:nvSpPr>
          <p:spPr>
            <a:xfrm>
              <a:off x="2291332" y="3944297"/>
              <a:ext cx="98518" cy="115977"/>
            </a:xfrm>
            <a:custGeom>
              <a:avLst/>
              <a:gdLst/>
              <a:ahLst/>
              <a:cxnLst/>
              <a:rect l="l" t="t" r="r" b="b"/>
              <a:pathLst>
                <a:path w="3521" h="4145" fill="none" extrusionOk="0">
                  <a:moveTo>
                    <a:pt x="2631" y="76"/>
                  </a:moveTo>
                  <a:lnTo>
                    <a:pt x="2631" y="76"/>
                  </a:lnTo>
                  <a:lnTo>
                    <a:pt x="2782" y="151"/>
                  </a:lnTo>
                  <a:lnTo>
                    <a:pt x="2934" y="227"/>
                  </a:lnTo>
                  <a:lnTo>
                    <a:pt x="3047" y="322"/>
                  </a:lnTo>
                  <a:lnTo>
                    <a:pt x="3161" y="435"/>
                  </a:lnTo>
                  <a:lnTo>
                    <a:pt x="3255" y="549"/>
                  </a:lnTo>
                  <a:lnTo>
                    <a:pt x="3331" y="700"/>
                  </a:lnTo>
                  <a:lnTo>
                    <a:pt x="3407" y="833"/>
                  </a:lnTo>
                  <a:lnTo>
                    <a:pt x="3444" y="984"/>
                  </a:lnTo>
                  <a:lnTo>
                    <a:pt x="3501" y="1154"/>
                  </a:lnTo>
                  <a:lnTo>
                    <a:pt x="3520" y="1325"/>
                  </a:lnTo>
                  <a:lnTo>
                    <a:pt x="3520" y="1495"/>
                  </a:lnTo>
                  <a:lnTo>
                    <a:pt x="3520" y="1665"/>
                  </a:lnTo>
                  <a:lnTo>
                    <a:pt x="3501" y="1855"/>
                  </a:lnTo>
                  <a:lnTo>
                    <a:pt x="3463" y="2044"/>
                  </a:lnTo>
                  <a:lnTo>
                    <a:pt x="3407" y="2214"/>
                  </a:lnTo>
                  <a:lnTo>
                    <a:pt x="3350" y="2403"/>
                  </a:lnTo>
                  <a:lnTo>
                    <a:pt x="3255" y="2574"/>
                  </a:lnTo>
                  <a:lnTo>
                    <a:pt x="3161" y="2763"/>
                  </a:lnTo>
                  <a:lnTo>
                    <a:pt x="3047" y="2933"/>
                  </a:lnTo>
                  <a:lnTo>
                    <a:pt x="2915" y="3085"/>
                  </a:lnTo>
                  <a:lnTo>
                    <a:pt x="2763" y="3255"/>
                  </a:lnTo>
                  <a:lnTo>
                    <a:pt x="2593" y="3387"/>
                  </a:lnTo>
                  <a:lnTo>
                    <a:pt x="2423" y="3539"/>
                  </a:lnTo>
                  <a:lnTo>
                    <a:pt x="2214" y="3671"/>
                  </a:lnTo>
                  <a:lnTo>
                    <a:pt x="2006" y="3785"/>
                  </a:lnTo>
                  <a:lnTo>
                    <a:pt x="1760" y="3879"/>
                  </a:lnTo>
                  <a:lnTo>
                    <a:pt x="1514" y="3974"/>
                  </a:lnTo>
                  <a:lnTo>
                    <a:pt x="1249" y="4050"/>
                  </a:lnTo>
                  <a:lnTo>
                    <a:pt x="966" y="4087"/>
                  </a:lnTo>
                  <a:lnTo>
                    <a:pt x="663" y="4125"/>
                  </a:lnTo>
                  <a:lnTo>
                    <a:pt x="341" y="4144"/>
                  </a:lnTo>
                  <a:lnTo>
                    <a:pt x="1" y="4144"/>
                  </a:lnTo>
                  <a:lnTo>
                    <a:pt x="1" y="4144"/>
                  </a:lnTo>
                  <a:lnTo>
                    <a:pt x="1" y="3652"/>
                  </a:lnTo>
                  <a:lnTo>
                    <a:pt x="38" y="3179"/>
                  </a:lnTo>
                  <a:lnTo>
                    <a:pt x="95" y="2725"/>
                  </a:lnTo>
                  <a:lnTo>
                    <a:pt x="171" y="2290"/>
                  </a:lnTo>
                  <a:lnTo>
                    <a:pt x="284" y="1892"/>
                  </a:lnTo>
                  <a:lnTo>
                    <a:pt x="417" y="1533"/>
                  </a:lnTo>
                  <a:lnTo>
                    <a:pt x="568" y="1192"/>
                  </a:lnTo>
                  <a:lnTo>
                    <a:pt x="739" y="889"/>
                  </a:lnTo>
                  <a:lnTo>
                    <a:pt x="928" y="643"/>
                  </a:lnTo>
                  <a:lnTo>
                    <a:pt x="1117" y="416"/>
                  </a:lnTo>
                  <a:lnTo>
                    <a:pt x="1344" y="246"/>
                  </a:lnTo>
                  <a:lnTo>
                    <a:pt x="1458" y="170"/>
                  </a:lnTo>
                  <a:lnTo>
                    <a:pt x="1571" y="114"/>
                  </a:lnTo>
                  <a:lnTo>
                    <a:pt x="1704" y="57"/>
                  </a:lnTo>
                  <a:lnTo>
                    <a:pt x="1836" y="19"/>
                  </a:lnTo>
                  <a:lnTo>
                    <a:pt x="1950" y="0"/>
                  </a:lnTo>
                  <a:lnTo>
                    <a:pt x="2082" y="0"/>
                  </a:lnTo>
                  <a:lnTo>
                    <a:pt x="2214" y="0"/>
                  </a:lnTo>
                  <a:lnTo>
                    <a:pt x="2366" y="19"/>
                  </a:lnTo>
                  <a:lnTo>
                    <a:pt x="2498" y="38"/>
                  </a:lnTo>
                  <a:lnTo>
                    <a:pt x="2631" y="7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6" name="Google Shape;2726;p30"/>
            <p:cNvSpPr/>
            <p:nvPr/>
          </p:nvSpPr>
          <p:spPr>
            <a:xfrm>
              <a:off x="2299810" y="3959630"/>
              <a:ext cx="70454" cy="80526"/>
            </a:xfrm>
            <a:custGeom>
              <a:avLst/>
              <a:gdLst/>
              <a:ahLst/>
              <a:cxnLst/>
              <a:rect l="l" t="t" r="r" b="b"/>
              <a:pathLst>
                <a:path w="2518" h="2878" extrusionOk="0">
                  <a:moveTo>
                    <a:pt x="2290" y="247"/>
                  </a:moveTo>
                  <a:lnTo>
                    <a:pt x="2290" y="247"/>
                  </a:lnTo>
                  <a:lnTo>
                    <a:pt x="2214" y="190"/>
                  </a:lnTo>
                  <a:lnTo>
                    <a:pt x="2120" y="114"/>
                  </a:lnTo>
                  <a:lnTo>
                    <a:pt x="2044" y="77"/>
                  </a:lnTo>
                  <a:lnTo>
                    <a:pt x="1949" y="39"/>
                  </a:lnTo>
                  <a:lnTo>
                    <a:pt x="1855" y="20"/>
                  </a:lnTo>
                  <a:lnTo>
                    <a:pt x="1760" y="1"/>
                  </a:lnTo>
                  <a:lnTo>
                    <a:pt x="1571" y="20"/>
                  </a:lnTo>
                  <a:lnTo>
                    <a:pt x="1382" y="58"/>
                  </a:lnTo>
                  <a:lnTo>
                    <a:pt x="1192" y="133"/>
                  </a:lnTo>
                  <a:lnTo>
                    <a:pt x="1003" y="209"/>
                  </a:lnTo>
                  <a:lnTo>
                    <a:pt x="833" y="323"/>
                  </a:lnTo>
                  <a:lnTo>
                    <a:pt x="833" y="323"/>
                  </a:lnTo>
                  <a:lnTo>
                    <a:pt x="700" y="436"/>
                  </a:lnTo>
                  <a:lnTo>
                    <a:pt x="549" y="550"/>
                  </a:lnTo>
                  <a:lnTo>
                    <a:pt x="436" y="701"/>
                  </a:lnTo>
                  <a:lnTo>
                    <a:pt x="322" y="852"/>
                  </a:lnTo>
                  <a:lnTo>
                    <a:pt x="322" y="852"/>
                  </a:lnTo>
                  <a:lnTo>
                    <a:pt x="208" y="1004"/>
                  </a:lnTo>
                  <a:lnTo>
                    <a:pt x="133" y="1174"/>
                  </a:lnTo>
                  <a:lnTo>
                    <a:pt x="95" y="1269"/>
                  </a:lnTo>
                  <a:lnTo>
                    <a:pt x="76" y="1363"/>
                  </a:lnTo>
                  <a:lnTo>
                    <a:pt x="76" y="1439"/>
                  </a:lnTo>
                  <a:lnTo>
                    <a:pt x="95" y="1534"/>
                  </a:lnTo>
                  <a:lnTo>
                    <a:pt x="95" y="1534"/>
                  </a:lnTo>
                  <a:lnTo>
                    <a:pt x="152" y="1628"/>
                  </a:lnTo>
                  <a:lnTo>
                    <a:pt x="227" y="1685"/>
                  </a:lnTo>
                  <a:lnTo>
                    <a:pt x="322" y="1742"/>
                  </a:lnTo>
                  <a:lnTo>
                    <a:pt x="417" y="1761"/>
                  </a:lnTo>
                  <a:lnTo>
                    <a:pt x="511" y="1761"/>
                  </a:lnTo>
                  <a:lnTo>
                    <a:pt x="606" y="1742"/>
                  </a:lnTo>
                  <a:lnTo>
                    <a:pt x="700" y="1704"/>
                  </a:lnTo>
                  <a:lnTo>
                    <a:pt x="795" y="1666"/>
                  </a:lnTo>
                  <a:lnTo>
                    <a:pt x="795" y="1666"/>
                  </a:lnTo>
                  <a:lnTo>
                    <a:pt x="909" y="1571"/>
                  </a:lnTo>
                  <a:lnTo>
                    <a:pt x="965" y="1534"/>
                  </a:lnTo>
                  <a:lnTo>
                    <a:pt x="1022" y="1534"/>
                  </a:lnTo>
                  <a:lnTo>
                    <a:pt x="1022" y="1534"/>
                  </a:lnTo>
                  <a:lnTo>
                    <a:pt x="1098" y="1534"/>
                  </a:lnTo>
                  <a:lnTo>
                    <a:pt x="1155" y="1590"/>
                  </a:lnTo>
                  <a:lnTo>
                    <a:pt x="1192" y="1628"/>
                  </a:lnTo>
                  <a:lnTo>
                    <a:pt x="1230" y="1685"/>
                  </a:lnTo>
                  <a:lnTo>
                    <a:pt x="1230" y="1685"/>
                  </a:lnTo>
                  <a:lnTo>
                    <a:pt x="1249" y="1780"/>
                  </a:lnTo>
                  <a:lnTo>
                    <a:pt x="1249" y="1855"/>
                  </a:lnTo>
                  <a:lnTo>
                    <a:pt x="1230" y="1950"/>
                  </a:lnTo>
                  <a:lnTo>
                    <a:pt x="1192" y="2026"/>
                  </a:lnTo>
                  <a:lnTo>
                    <a:pt x="1079" y="2177"/>
                  </a:lnTo>
                  <a:lnTo>
                    <a:pt x="965" y="2291"/>
                  </a:lnTo>
                  <a:lnTo>
                    <a:pt x="965" y="2291"/>
                  </a:lnTo>
                  <a:lnTo>
                    <a:pt x="871" y="2366"/>
                  </a:lnTo>
                  <a:lnTo>
                    <a:pt x="776" y="2404"/>
                  </a:lnTo>
                  <a:lnTo>
                    <a:pt x="682" y="2442"/>
                  </a:lnTo>
                  <a:lnTo>
                    <a:pt x="587" y="2480"/>
                  </a:lnTo>
                  <a:lnTo>
                    <a:pt x="379" y="2518"/>
                  </a:lnTo>
                  <a:lnTo>
                    <a:pt x="152" y="2518"/>
                  </a:lnTo>
                  <a:lnTo>
                    <a:pt x="152" y="2518"/>
                  </a:lnTo>
                  <a:lnTo>
                    <a:pt x="95" y="2518"/>
                  </a:lnTo>
                  <a:lnTo>
                    <a:pt x="57" y="2537"/>
                  </a:lnTo>
                  <a:lnTo>
                    <a:pt x="19" y="2574"/>
                  </a:lnTo>
                  <a:lnTo>
                    <a:pt x="0" y="2612"/>
                  </a:lnTo>
                  <a:lnTo>
                    <a:pt x="0" y="2669"/>
                  </a:lnTo>
                  <a:lnTo>
                    <a:pt x="0" y="2707"/>
                  </a:lnTo>
                  <a:lnTo>
                    <a:pt x="19" y="2745"/>
                  </a:lnTo>
                  <a:lnTo>
                    <a:pt x="57" y="2783"/>
                  </a:lnTo>
                  <a:lnTo>
                    <a:pt x="57" y="2783"/>
                  </a:lnTo>
                  <a:lnTo>
                    <a:pt x="152" y="2820"/>
                  </a:lnTo>
                  <a:lnTo>
                    <a:pt x="227" y="2839"/>
                  </a:lnTo>
                  <a:lnTo>
                    <a:pt x="398" y="2877"/>
                  </a:lnTo>
                  <a:lnTo>
                    <a:pt x="587" y="2858"/>
                  </a:lnTo>
                  <a:lnTo>
                    <a:pt x="757" y="2801"/>
                  </a:lnTo>
                  <a:lnTo>
                    <a:pt x="928" y="2726"/>
                  </a:lnTo>
                  <a:lnTo>
                    <a:pt x="1079" y="2631"/>
                  </a:lnTo>
                  <a:lnTo>
                    <a:pt x="1230" y="2518"/>
                  </a:lnTo>
                  <a:lnTo>
                    <a:pt x="1344" y="2404"/>
                  </a:lnTo>
                  <a:lnTo>
                    <a:pt x="1344" y="2404"/>
                  </a:lnTo>
                  <a:lnTo>
                    <a:pt x="1438" y="2272"/>
                  </a:lnTo>
                  <a:lnTo>
                    <a:pt x="1514" y="2120"/>
                  </a:lnTo>
                  <a:lnTo>
                    <a:pt x="1571" y="1950"/>
                  </a:lnTo>
                  <a:lnTo>
                    <a:pt x="1590" y="1799"/>
                  </a:lnTo>
                  <a:lnTo>
                    <a:pt x="1571" y="1647"/>
                  </a:lnTo>
                  <a:lnTo>
                    <a:pt x="1533" y="1496"/>
                  </a:lnTo>
                  <a:lnTo>
                    <a:pt x="1438" y="1344"/>
                  </a:lnTo>
                  <a:lnTo>
                    <a:pt x="1382" y="1288"/>
                  </a:lnTo>
                  <a:lnTo>
                    <a:pt x="1306" y="1231"/>
                  </a:lnTo>
                  <a:lnTo>
                    <a:pt x="1306" y="1231"/>
                  </a:lnTo>
                  <a:lnTo>
                    <a:pt x="1230" y="1193"/>
                  </a:lnTo>
                  <a:lnTo>
                    <a:pt x="1136" y="1155"/>
                  </a:lnTo>
                  <a:lnTo>
                    <a:pt x="1060" y="1136"/>
                  </a:lnTo>
                  <a:lnTo>
                    <a:pt x="984" y="1136"/>
                  </a:lnTo>
                  <a:lnTo>
                    <a:pt x="890" y="1155"/>
                  </a:lnTo>
                  <a:lnTo>
                    <a:pt x="814" y="1174"/>
                  </a:lnTo>
                  <a:lnTo>
                    <a:pt x="663" y="1250"/>
                  </a:lnTo>
                  <a:lnTo>
                    <a:pt x="663" y="1250"/>
                  </a:lnTo>
                  <a:lnTo>
                    <a:pt x="606" y="1269"/>
                  </a:lnTo>
                  <a:lnTo>
                    <a:pt x="606" y="1269"/>
                  </a:lnTo>
                  <a:lnTo>
                    <a:pt x="663" y="1174"/>
                  </a:lnTo>
                  <a:lnTo>
                    <a:pt x="663" y="1174"/>
                  </a:lnTo>
                  <a:lnTo>
                    <a:pt x="757" y="1042"/>
                  </a:lnTo>
                  <a:lnTo>
                    <a:pt x="852" y="928"/>
                  </a:lnTo>
                  <a:lnTo>
                    <a:pt x="965" y="815"/>
                  </a:lnTo>
                  <a:lnTo>
                    <a:pt x="1098" y="701"/>
                  </a:lnTo>
                  <a:lnTo>
                    <a:pt x="1230" y="625"/>
                  </a:lnTo>
                  <a:lnTo>
                    <a:pt x="1382" y="550"/>
                  </a:lnTo>
                  <a:lnTo>
                    <a:pt x="1533" y="493"/>
                  </a:lnTo>
                  <a:lnTo>
                    <a:pt x="1684" y="455"/>
                  </a:lnTo>
                  <a:lnTo>
                    <a:pt x="1684" y="455"/>
                  </a:lnTo>
                  <a:lnTo>
                    <a:pt x="1779" y="455"/>
                  </a:lnTo>
                  <a:lnTo>
                    <a:pt x="1855" y="474"/>
                  </a:lnTo>
                  <a:lnTo>
                    <a:pt x="1911" y="493"/>
                  </a:lnTo>
                  <a:lnTo>
                    <a:pt x="1987" y="531"/>
                  </a:lnTo>
                  <a:lnTo>
                    <a:pt x="2044" y="569"/>
                  </a:lnTo>
                  <a:lnTo>
                    <a:pt x="2082" y="625"/>
                  </a:lnTo>
                  <a:lnTo>
                    <a:pt x="2139" y="701"/>
                  </a:lnTo>
                  <a:lnTo>
                    <a:pt x="2157" y="777"/>
                  </a:lnTo>
                  <a:lnTo>
                    <a:pt x="2157" y="777"/>
                  </a:lnTo>
                  <a:lnTo>
                    <a:pt x="2195" y="871"/>
                  </a:lnTo>
                  <a:lnTo>
                    <a:pt x="2214" y="985"/>
                  </a:lnTo>
                  <a:lnTo>
                    <a:pt x="2195" y="1098"/>
                  </a:lnTo>
                  <a:lnTo>
                    <a:pt x="2195" y="1193"/>
                  </a:lnTo>
                  <a:lnTo>
                    <a:pt x="2120" y="1401"/>
                  </a:lnTo>
                  <a:lnTo>
                    <a:pt x="2044" y="1609"/>
                  </a:lnTo>
                  <a:lnTo>
                    <a:pt x="2044" y="1609"/>
                  </a:lnTo>
                  <a:lnTo>
                    <a:pt x="2025" y="1647"/>
                  </a:lnTo>
                  <a:lnTo>
                    <a:pt x="2025" y="1666"/>
                  </a:lnTo>
                  <a:lnTo>
                    <a:pt x="2044" y="1704"/>
                  </a:lnTo>
                  <a:lnTo>
                    <a:pt x="2082" y="1723"/>
                  </a:lnTo>
                  <a:lnTo>
                    <a:pt x="2120" y="1742"/>
                  </a:lnTo>
                  <a:lnTo>
                    <a:pt x="2139" y="1742"/>
                  </a:lnTo>
                  <a:lnTo>
                    <a:pt x="2176" y="1742"/>
                  </a:lnTo>
                  <a:lnTo>
                    <a:pt x="2214" y="1704"/>
                  </a:lnTo>
                  <a:lnTo>
                    <a:pt x="2214" y="1704"/>
                  </a:lnTo>
                  <a:lnTo>
                    <a:pt x="2309" y="1534"/>
                  </a:lnTo>
                  <a:lnTo>
                    <a:pt x="2403" y="1363"/>
                  </a:lnTo>
                  <a:lnTo>
                    <a:pt x="2479" y="1193"/>
                  </a:lnTo>
                  <a:lnTo>
                    <a:pt x="2517" y="1004"/>
                  </a:lnTo>
                  <a:lnTo>
                    <a:pt x="2517" y="1004"/>
                  </a:lnTo>
                  <a:lnTo>
                    <a:pt x="2517" y="796"/>
                  </a:lnTo>
                  <a:lnTo>
                    <a:pt x="2479" y="606"/>
                  </a:lnTo>
                  <a:lnTo>
                    <a:pt x="2403" y="417"/>
                  </a:lnTo>
                  <a:lnTo>
                    <a:pt x="2290" y="247"/>
                  </a:lnTo>
                  <a:lnTo>
                    <a:pt x="2290" y="247"/>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7" name="Google Shape;2727;p30"/>
            <p:cNvSpPr/>
            <p:nvPr/>
          </p:nvSpPr>
          <p:spPr>
            <a:xfrm>
              <a:off x="1900587" y="3945332"/>
              <a:ext cx="98518" cy="116509"/>
            </a:xfrm>
            <a:custGeom>
              <a:avLst/>
              <a:gdLst/>
              <a:ahLst/>
              <a:cxnLst/>
              <a:rect l="l" t="t" r="r" b="b"/>
              <a:pathLst>
                <a:path w="3521" h="4164" extrusionOk="0">
                  <a:moveTo>
                    <a:pt x="890" y="96"/>
                  </a:moveTo>
                  <a:lnTo>
                    <a:pt x="890" y="96"/>
                  </a:lnTo>
                  <a:lnTo>
                    <a:pt x="739" y="152"/>
                  </a:lnTo>
                  <a:lnTo>
                    <a:pt x="606" y="247"/>
                  </a:lnTo>
                  <a:lnTo>
                    <a:pt x="474" y="342"/>
                  </a:lnTo>
                  <a:lnTo>
                    <a:pt x="360" y="436"/>
                  </a:lnTo>
                  <a:lnTo>
                    <a:pt x="265" y="569"/>
                  </a:lnTo>
                  <a:lnTo>
                    <a:pt x="190" y="701"/>
                  </a:lnTo>
                  <a:lnTo>
                    <a:pt x="114" y="852"/>
                  </a:lnTo>
                  <a:lnTo>
                    <a:pt x="76" y="1004"/>
                  </a:lnTo>
                  <a:lnTo>
                    <a:pt x="38" y="1155"/>
                  </a:lnTo>
                  <a:lnTo>
                    <a:pt x="1" y="1326"/>
                  </a:lnTo>
                  <a:lnTo>
                    <a:pt x="1" y="1496"/>
                  </a:lnTo>
                  <a:lnTo>
                    <a:pt x="1" y="1685"/>
                  </a:lnTo>
                  <a:lnTo>
                    <a:pt x="19" y="1855"/>
                  </a:lnTo>
                  <a:lnTo>
                    <a:pt x="57" y="2045"/>
                  </a:lnTo>
                  <a:lnTo>
                    <a:pt x="114" y="2234"/>
                  </a:lnTo>
                  <a:lnTo>
                    <a:pt x="171" y="2404"/>
                  </a:lnTo>
                  <a:lnTo>
                    <a:pt x="265" y="2593"/>
                  </a:lnTo>
                  <a:lnTo>
                    <a:pt x="360" y="2764"/>
                  </a:lnTo>
                  <a:lnTo>
                    <a:pt x="474" y="2934"/>
                  </a:lnTo>
                  <a:lnTo>
                    <a:pt x="606" y="3104"/>
                  </a:lnTo>
                  <a:lnTo>
                    <a:pt x="757" y="3256"/>
                  </a:lnTo>
                  <a:lnTo>
                    <a:pt x="928" y="3407"/>
                  </a:lnTo>
                  <a:lnTo>
                    <a:pt x="1098" y="3540"/>
                  </a:lnTo>
                  <a:lnTo>
                    <a:pt x="1306" y="3672"/>
                  </a:lnTo>
                  <a:lnTo>
                    <a:pt x="1514" y="3785"/>
                  </a:lnTo>
                  <a:lnTo>
                    <a:pt x="1760" y="3899"/>
                  </a:lnTo>
                  <a:lnTo>
                    <a:pt x="2006" y="3975"/>
                  </a:lnTo>
                  <a:lnTo>
                    <a:pt x="2271" y="4050"/>
                  </a:lnTo>
                  <a:lnTo>
                    <a:pt x="2555" y="4107"/>
                  </a:lnTo>
                  <a:lnTo>
                    <a:pt x="2858" y="4145"/>
                  </a:lnTo>
                  <a:lnTo>
                    <a:pt x="3180" y="4164"/>
                  </a:lnTo>
                  <a:lnTo>
                    <a:pt x="3520" y="4145"/>
                  </a:lnTo>
                  <a:lnTo>
                    <a:pt x="3520" y="4145"/>
                  </a:lnTo>
                  <a:lnTo>
                    <a:pt x="3520" y="3653"/>
                  </a:lnTo>
                  <a:lnTo>
                    <a:pt x="3482" y="3180"/>
                  </a:lnTo>
                  <a:lnTo>
                    <a:pt x="3426" y="2726"/>
                  </a:lnTo>
                  <a:lnTo>
                    <a:pt x="3350" y="2310"/>
                  </a:lnTo>
                  <a:lnTo>
                    <a:pt x="3236" y="1912"/>
                  </a:lnTo>
                  <a:lnTo>
                    <a:pt x="3104" y="1534"/>
                  </a:lnTo>
                  <a:lnTo>
                    <a:pt x="2953" y="1212"/>
                  </a:lnTo>
                  <a:lnTo>
                    <a:pt x="2782" y="909"/>
                  </a:lnTo>
                  <a:lnTo>
                    <a:pt x="2612" y="644"/>
                  </a:lnTo>
                  <a:lnTo>
                    <a:pt x="2404" y="436"/>
                  </a:lnTo>
                  <a:lnTo>
                    <a:pt x="2177" y="247"/>
                  </a:lnTo>
                  <a:lnTo>
                    <a:pt x="2063" y="190"/>
                  </a:lnTo>
                  <a:lnTo>
                    <a:pt x="1950" y="114"/>
                  </a:lnTo>
                  <a:lnTo>
                    <a:pt x="1817" y="77"/>
                  </a:lnTo>
                  <a:lnTo>
                    <a:pt x="1704" y="39"/>
                  </a:lnTo>
                  <a:lnTo>
                    <a:pt x="1571" y="20"/>
                  </a:lnTo>
                  <a:lnTo>
                    <a:pt x="1439" y="1"/>
                  </a:lnTo>
                  <a:lnTo>
                    <a:pt x="1306" y="1"/>
                  </a:lnTo>
                  <a:lnTo>
                    <a:pt x="1155" y="20"/>
                  </a:lnTo>
                  <a:lnTo>
                    <a:pt x="1022" y="58"/>
                  </a:lnTo>
                  <a:lnTo>
                    <a:pt x="890" y="96"/>
                  </a:lnTo>
                  <a:lnTo>
                    <a:pt x="890" y="96"/>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8" name="Google Shape;2728;p30"/>
            <p:cNvSpPr/>
            <p:nvPr/>
          </p:nvSpPr>
          <p:spPr>
            <a:xfrm>
              <a:off x="1920173" y="3961225"/>
              <a:ext cx="70454" cy="79967"/>
            </a:xfrm>
            <a:custGeom>
              <a:avLst/>
              <a:gdLst/>
              <a:ahLst/>
              <a:cxnLst/>
              <a:rect l="l" t="t" r="r" b="b"/>
              <a:pathLst>
                <a:path w="2518" h="2858" extrusionOk="0">
                  <a:moveTo>
                    <a:pt x="1" y="985"/>
                  </a:moveTo>
                  <a:lnTo>
                    <a:pt x="1" y="985"/>
                  </a:lnTo>
                  <a:lnTo>
                    <a:pt x="39" y="1174"/>
                  </a:lnTo>
                  <a:lnTo>
                    <a:pt x="114" y="1363"/>
                  </a:lnTo>
                  <a:lnTo>
                    <a:pt x="209" y="1533"/>
                  </a:lnTo>
                  <a:lnTo>
                    <a:pt x="303" y="1704"/>
                  </a:lnTo>
                  <a:lnTo>
                    <a:pt x="303" y="1704"/>
                  </a:lnTo>
                  <a:lnTo>
                    <a:pt x="341" y="1723"/>
                  </a:lnTo>
                  <a:lnTo>
                    <a:pt x="379" y="1742"/>
                  </a:lnTo>
                  <a:lnTo>
                    <a:pt x="417" y="1723"/>
                  </a:lnTo>
                  <a:lnTo>
                    <a:pt x="436" y="1723"/>
                  </a:lnTo>
                  <a:lnTo>
                    <a:pt x="474" y="1704"/>
                  </a:lnTo>
                  <a:lnTo>
                    <a:pt x="493" y="1666"/>
                  </a:lnTo>
                  <a:lnTo>
                    <a:pt x="493" y="1628"/>
                  </a:lnTo>
                  <a:lnTo>
                    <a:pt x="474" y="1590"/>
                  </a:lnTo>
                  <a:lnTo>
                    <a:pt x="474" y="1590"/>
                  </a:lnTo>
                  <a:lnTo>
                    <a:pt x="398" y="1401"/>
                  </a:lnTo>
                  <a:lnTo>
                    <a:pt x="322" y="1193"/>
                  </a:lnTo>
                  <a:lnTo>
                    <a:pt x="322" y="1079"/>
                  </a:lnTo>
                  <a:lnTo>
                    <a:pt x="322" y="985"/>
                  </a:lnTo>
                  <a:lnTo>
                    <a:pt x="322" y="871"/>
                  </a:lnTo>
                  <a:lnTo>
                    <a:pt x="360" y="758"/>
                  </a:lnTo>
                  <a:lnTo>
                    <a:pt x="360" y="758"/>
                  </a:lnTo>
                  <a:lnTo>
                    <a:pt x="379" y="682"/>
                  </a:lnTo>
                  <a:lnTo>
                    <a:pt x="436" y="625"/>
                  </a:lnTo>
                  <a:lnTo>
                    <a:pt x="474" y="568"/>
                  </a:lnTo>
                  <a:lnTo>
                    <a:pt x="531" y="512"/>
                  </a:lnTo>
                  <a:lnTo>
                    <a:pt x="606" y="493"/>
                  </a:lnTo>
                  <a:lnTo>
                    <a:pt x="663" y="455"/>
                  </a:lnTo>
                  <a:lnTo>
                    <a:pt x="758" y="455"/>
                  </a:lnTo>
                  <a:lnTo>
                    <a:pt x="833" y="455"/>
                  </a:lnTo>
                  <a:lnTo>
                    <a:pt x="833" y="455"/>
                  </a:lnTo>
                  <a:lnTo>
                    <a:pt x="985" y="493"/>
                  </a:lnTo>
                  <a:lnTo>
                    <a:pt x="1136" y="530"/>
                  </a:lnTo>
                  <a:lnTo>
                    <a:pt x="1287" y="606"/>
                  </a:lnTo>
                  <a:lnTo>
                    <a:pt x="1420" y="701"/>
                  </a:lnTo>
                  <a:lnTo>
                    <a:pt x="1552" y="795"/>
                  </a:lnTo>
                  <a:lnTo>
                    <a:pt x="1666" y="909"/>
                  </a:lnTo>
                  <a:lnTo>
                    <a:pt x="1761" y="1041"/>
                  </a:lnTo>
                  <a:lnTo>
                    <a:pt x="1855" y="1174"/>
                  </a:lnTo>
                  <a:lnTo>
                    <a:pt x="1855" y="1174"/>
                  </a:lnTo>
                  <a:lnTo>
                    <a:pt x="1912" y="1250"/>
                  </a:lnTo>
                  <a:lnTo>
                    <a:pt x="1912" y="1250"/>
                  </a:lnTo>
                  <a:lnTo>
                    <a:pt x="1855" y="1231"/>
                  </a:lnTo>
                  <a:lnTo>
                    <a:pt x="1855" y="1231"/>
                  </a:lnTo>
                  <a:lnTo>
                    <a:pt x="1704" y="1155"/>
                  </a:lnTo>
                  <a:lnTo>
                    <a:pt x="1628" y="1136"/>
                  </a:lnTo>
                  <a:lnTo>
                    <a:pt x="1533" y="1136"/>
                  </a:lnTo>
                  <a:lnTo>
                    <a:pt x="1458" y="1136"/>
                  </a:lnTo>
                  <a:lnTo>
                    <a:pt x="1382" y="1155"/>
                  </a:lnTo>
                  <a:lnTo>
                    <a:pt x="1287" y="1174"/>
                  </a:lnTo>
                  <a:lnTo>
                    <a:pt x="1212" y="1231"/>
                  </a:lnTo>
                  <a:lnTo>
                    <a:pt x="1212" y="1231"/>
                  </a:lnTo>
                  <a:lnTo>
                    <a:pt x="1136" y="1287"/>
                  </a:lnTo>
                  <a:lnTo>
                    <a:pt x="1079" y="1344"/>
                  </a:lnTo>
                  <a:lnTo>
                    <a:pt x="985" y="1477"/>
                  </a:lnTo>
                  <a:lnTo>
                    <a:pt x="947" y="1628"/>
                  </a:lnTo>
                  <a:lnTo>
                    <a:pt x="928" y="1779"/>
                  </a:lnTo>
                  <a:lnTo>
                    <a:pt x="947" y="1950"/>
                  </a:lnTo>
                  <a:lnTo>
                    <a:pt x="1004" y="2101"/>
                  </a:lnTo>
                  <a:lnTo>
                    <a:pt x="1079" y="2252"/>
                  </a:lnTo>
                  <a:lnTo>
                    <a:pt x="1174" y="2385"/>
                  </a:lnTo>
                  <a:lnTo>
                    <a:pt x="1174" y="2385"/>
                  </a:lnTo>
                  <a:lnTo>
                    <a:pt x="1306" y="2517"/>
                  </a:lnTo>
                  <a:lnTo>
                    <a:pt x="1439" y="2631"/>
                  </a:lnTo>
                  <a:lnTo>
                    <a:pt x="1590" y="2726"/>
                  </a:lnTo>
                  <a:lnTo>
                    <a:pt x="1761" y="2801"/>
                  </a:lnTo>
                  <a:lnTo>
                    <a:pt x="1931" y="2839"/>
                  </a:lnTo>
                  <a:lnTo>
                    <a:pt x="2120" y="2858"/>
                  </a:lnTo>
                  <a:lnTo>
                    <a:pt x="2290" y="2839"/>
                  </a:lnTo>
                  <a:lnTo>
                    <a:pt x="2366" y="2801"/>
                  </a:lnTo>
                  <a:lnTo>
                    <a:pt x="2461" y="2763"/>
                  </a:lnTo>
                  <a:lnTo>
                    <a:pt x="2461" y="2763"/>
                  </a:lnTo>
                  <a:lnTo>
                    <a:pt x="2499" y="2744"/>
                  </a:lnTo>
                  <a:lnTo>
                    <a:pt x="2517" y="2688"/>
                  </a:lnTo>
                  <a:lnTo>
                    <a:pt x="2517" y="2650"/>
                  </a:lnTo>
                  <a:lnTo>
                    <a:pt x="2517" y="2612"/>
                  </a:lnTo>
                  <a:lnTo>
                    <a:pt x="2499" y="2574"/>
                  </a:lnTo>
                  <a:lnTo>
                    <a:pt x="2461" y="2536"/>
                  </a:lnTo>
                  <a:lnTo>
                    <a:pt x="2423" y="2517"/>
                  </a:lnTo>
                  <a:lnTo>
                    <a:pt x="2366" y="2498"/>
                  </a:lnTo>
                  <a:lnTo>
                    <a:pt x="2366" y="2498"/>
                  </a:lnTo>
                  <a:lnTo>
                    <a:pt x="2158" y="2498"/>
                  </a:lnTo>
                  <a:lnTo>
                    <a:pt x="1931" y="2480"/>
                  </a:lnTo>
                  <a:lnTo>
                    <a:pt x="1836" y="2442"/>
                  </a:lnTo>
                  <a:lnTo>
                    <a:pt x="1742" y="2404"/>
                  </a:lnTo>
                  <a:lnTo>
                    <a:pt x="1647" y="2347"/>
                  </a:lnTo>
                  <a:lnTo>
                    <a:pt x="1552" y="2290"/>
                  </a:lnTo>
                  <a:lnTo>
                    <a:pt x="1552" y="2290"/>
                  </a:lnTo>
                  <a:lnTo>
                    <a:pt x="1439" y="2158"/>
                  </a:lnTo>
                  <a:lnTo>
                    <a:pt x="1325" y="2025"/>
                  </a:lnTo>
                  <a:lnTo>
                    <a:pt x="1287" y="1931"/>
                  </a:lnTo>
                  <a:lnTo>
                    <a:pt x="1269" y="1855"/>
                  </a:lnTo>
                  <a:lnTo>
                    <a:pt x="1269" y="1760"/>
                  </a:lnTo>
                  <a:lnTo>
                    <a:pt x="1287" y="1685"/>
                  </a:lnTo>
                  <a:lnTo>
                    <a:pt x="1287" y="1685"/>
                  </a:lnTo>
                  <a:lnTo>
                    <a:pt x="1325" y="1628"/>
                  </a:lnTo>
                  <a:lnTo>
                    <a:pt x="1363" y="1571"/>
                  </a:lnTo>
                  <a:lnTo>
                    <a:pt x="1420" y="1533"/>
                  </a:lnTo>
                  <a:lnTo>
                    <a:pt x="1496" y="1514"/>
                  </a:lnTo>
                  <a:lnTo>
                    <a:pt x="1496" y="1514"/>
                  </a:lnTo>
                  <a:lnTo>
                    <a:pt x="1552" y="1533"/>
                  </a:lnTo>
                  <a:lnTo>
                    <a:pt x="1609" y="1571"/>
                  </a:lnTo>
                  <a:lnTo>
                    <a:pt x="1723" y="1647"/>
                  </a:lnTo>
                  <a:lnTo>
                    <a:pt x="1723" y="1647"/>
                  </a:lnTo>
                  <a:lnTo>
                    <a:pt x="1817" y="1704"/>
                  </a:lnTo>
                  <a:lnTo>
                    <a:pt x="1912" y="1723"/>
                  </a:lnTo>
                  <a:lnTo>
                    <a:pt x="2007" y="1742"/>
                  </a:lnTo>
                  <a:lnTo>
                    <a:pt x="2101" y="1742"/>
                  </a:lnTo>
                  <a:lnTo>
                    <a:pt x="2196" y="1723"/>
                  </a:lnTo>
                  <a:lnTo>
                    <a:pt x="2290" y="1685"/>
                  </a:lnTo>
                  <a:lnTo>
                    <a:pt x="2366" y="1609"/>
                  </a:lnTo>
                  <a:lnTo>
                    <a:pt x="2423" y="1533"/>
                  </a:lnTo>
                  <a:lnTo>
                    <a:pt x="2423" y="1533"/>
                  </a:lnTo>
                  <a:lnTo>
                    <a:pt x="2442" y="1439"/>
                  </a:lnTo>
                  <a:lnTo>
                    <a:pt x="2442" y="1344"/>
                  </a:lnTo>
                  <a:lnTo>
                    <a:pt x="2423" y="1250"/>
                  </a:lnTo>
                  <a:lnTo>
                    <a:pt x="2385" y="1155"/>
                  </a:lnTo>
                  <a:lnTo>
                    <a:pt x="2309" y="985"/>
                  </a:lnTo>
                  <a:lnTo>
                    <a:pt x="2196" y="833"/>
                  </a:lnTo>
                  <a:lnTo>
                    <a:pt x="2196" y="833"/>
                  </a:lnTo>
                  <a:lnTo>
                    <a:pt x="2082" y="682"/>
                  </a:lnTo>
                  <a:lnTo>
                    <a:pt x="1969" y="549"/>
                  </a:lnTo>
                  <a:lnTo>
                    <a:pt x="1817" y="417"/>
                  </a:lnTo>
                  <a:lnTo>
                    <a:pt x="1685" y="303"/>
                  </a:lnTo>
                  <a:lnTo>
                    <a:pt x="1685" y="303"/>
                  </a:lnTo>
                  <a:lnTo>
                    <a:pt x="1515" y="209"/>
                  </a:lnTo>
                  <a:lnTo>
                    <a:pt x="1325" y="114"/>
                  </a:lnTo>
                  <a:lnTo>
                    <a:pt x="1136" y="38"/>
                  </a:lnTo>
                  <a:lnTo>
                    <a:pt x="947" y="1"/>
                  </a:lnTo>
                  <a:lnTo>
                    <a:pt x="758" y="1"/>
                  </a:lnTo>
                  <a:lnTo>
                    <a:pt x="663" y="1"/>
                  </a:lnTo>
                  <a:lnTo>
                    <a:pt x="568" y="38"/>
                  </a:lnTo>
                  <a:lnTo>
                    <a:pt x="474" y="57"/>
                  </a:lnTo>
                  <a:lnTo>
                    <a:pt x="398" y="114"/>
                  </a:lnTo>
                  <a:lnTo>
                    <a:pt x="303" y="171"/>
                  </a:lnTo>
                  <a:lnTo>
                    <a:pt x="228" y="247"/>
                  </a:lnTo>
                  <a:lnTo>
                    <a:pt x="228" y="247"/>
                  </a:lnTo>
                  <a:lnTo>
                    <a:pt x="114" y="417"/>
                  </a:lnTo>
                  <a:lnTo>
                    <a:pt x="39" y="587"/>
                  </a:lnTo>
                  <a:lnTo>
                    <a:pt x="1" y="776"/>
                  </a:lnTo>
                  <a:lnTo>
                    <a:pt x="1" y="985"/>
                  </a:lnTo>
                  <a:lnTo>
                    <a:pt x="1" y="985"/>
                  </a:lnTo>
                  <a:close/>
                </a:path>
              </a:pathLst>
            </a:custGeom>
            <a:solidFill>
              <a:srgbClr val="FC9E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29" name="Google Shape;2729;p30"/>
            <p:cNvSpPr/>
            <p:nvPr/>
          </p:nvSpPr>
          <p:spPr>
            <a:xfrm>
              <a:off x="1971013" y="3792335"/>
              <a:ext cx="351065" cy="356353"/>
            </a:xfrm>
            <a:custGeom>
              <a:avLst/>
              <a:gdLst/>
              <a:ahLst/>
              <a:cxnLst/>
              <a:rect l="l" t="t" r="r" b="b"/>
              <a:pathLst>
                <a:path w="12547" h="12736" extrusionOk="0">
                  <a:moveTo>
                    <a:pt x="10124" y="2858"/>
                  </a:moveTo>
                  <a:lnTo>
                    <a:pt x="10124" y="2858"/>
                  </a:lnTo>
                  <a:lnTo>
                    <a:pt x="10711" y="3331"/>
                  </a:lnTo>
                  <a:lnTo>
                    <a:pt x="11240" y="3766"/>
                  </a:lnTo>
                  <a:lnTo>
                    <a:pt x="11467" y="3993"/>
                  </a:lnTo>
                  <a:lnTo>
                    <a:pt x="11676" y="4220"/>
                  </a:lnTo>
                  <a:lnTo>
                    <a:pt x="11846" y="4428"/>
                  </a:lnTo>
                  <a:lnTo>
                    <a:pt x="12016" y="4674"/>
                  </a:lnTo>
                  <a:lnTo>
                    <a:pt x="12168" y="4901"/>
                  </a:lnTo>
                  <a:lnTo>
                    <a:pt x="12281" y="5166"/>
                  </a:lnTo>
                  <a:lnTo>
                    <a:pt x="12395" y="5431"/>
                  </a:lnTo>
                  <a:lnTo>
                    <a:pt x="12470" y="5715"/>
                  </a:lnTo>
                  <a:lnTo>
                    <a:pt x="12527" y="6018"/>
                  </a:lnTo>
                  <a:lnTo>
                    <a:pt x="12546" y="6358"/>
                  </a:lnTo>
                  <a:lnTo>
                    <a:pt x="12546" y="6699"/>
                  </a:lnTo>
                  <a:lnTo>
                    <a:pt x="12527" y="7096"/>
                  </a:lnTo>
                  <a:lnTo>
                    <a:pt x="12527" y="7096"/>
                  </a:lnTo>
                  <a:lnTo>
                    <a:pt x="12470" y="7891"/>
                  </a:lnTo>
                  <a:lnTo>
                    <a:pt x="12395" y="8534"/>
                  </a:lnTo>
                  <a:lnTo>
                    <a:pt x="12395" y="8534"/>
                  </a:lnTo>
                  <a:lnTo>
                    <a:pt x="12300" y="9026"/>
                  </a:lnTo>
                  <a:lnTo>
                    <a:pt x="12168" y="9537"/>
                  </a:lnTo>
                  <a:lnTo>
                    <a:pt x="12092" y="9764"/>
                  </a:lnTo>
                  <a:lnTo>
                    <a:pt x="11997" y="10010"/>
                  </a:lnTo>
                  <a:lnTo>
                    <a:pt x="11903" y="10237"/>
                  </a:lnTo>
                  <a:lnTo>
                    <a:pt x="11770" y="10446"/>
                  </a:lnTo>
                  <a:lnTo>
                    <a:pt x="11770" y="10446"/>
                  </a:lnTo>
                  <a:lnTo>
                    <a:pt x="11562" y="10729"/>
                  </a:lnTo>
                  <a:lnTo>
                    <a:pt x="11316" y="10994"/>
                  </a:lnTo>
                  <a:lnTo>
                    <a:pt x="11070" y="11221"/>
                  </a:lnTo>
                  <a:lnTo>
                    <a:pt x="10786" y="11430"/>
                  </a:lnTo>
                  <a:lnTo>
                    <a:pt x="10483" y="11619"/>
                  </a:lnTo>
                  <a:lnTo>
                    <a:pt x="10162" y="11770"/>
                  </a:lnTo>
                  <a:lnTo>
                    <a:pt x="9840" y="11922"/>
                  </a:lnTo>
                  <a:lnTo>
                    <a:pt x="9518" y="12054"/>
                  </a:lnTo>
                  <a:lnTo>
                    <a:pt x="9518" y="12054"/>
                  </a:lnTo>
                  <a:lnTo>
                    <a:pt x="9083" y="12224"/>
                  </a:lnTo>
                  <a:lnTo>
                    <a:pt x="8629" y="12357"/>
                  </a:lnTo>
                  <a:lnTo>
                    <a:pt x="8194" y="12470"/>
                  </a:lnTo>
                  <a:lnTo>
                    <a:pt x="7721" y="12565"/>
                  </a:lnTo>
                  <a:lnTo>
                    <a:pt x="7267" y="12641"/>
                  </a:lnTo>
                  <a:lnTo>
                    <a:pt x="6812" y="12697"/>
                  </a:lnTo>
                  <a:lnTo>
                    <a:pt x="6339" y="12716"/>
                  </a:lnTo>
                  <a:lnTo>
                    <a:pt x="5885" y="12735"/>
                  </a:lnTo>
                  <a:lnTo>
                    <a:pt x="5412" y="12716"/>
                  </a:lnTo>
                  <a:lnTo>
                    <a:pt x="4958" y="12660"/>
                  </a:lnTo>
                  <a:lnTo>
                    <a:pt x="4504" y="12603"/>
                  </a:lnTo>
                  <a:lnTo>
                    <a:pt x="4050" y="12508"/>
                  </a:lnTo>
                  <a:lnTo>
                    <a:pt x="3615" y="12376"/>
                  </a:lnTo>
                  <a:lnTo>
                    <a:pt x="3179" y="12224"/>
                  </a:lnTo>
                  <a:lnTo>
                    <a:pt x="2744" y="12054"/>
                  </a:lnTo>
                  <a:lnTo>
                    <a:pt x="2328" y="11846"/>
                  </a:lnTo>
                  <a:lnTo>
                    <a:pt x="2328" y="11846"/>
                  </a:lnTo>
                  <a:lnTo>
                    <a:pt x="2101" y="11713"/>
                  </a:lnTo>
                  <a:lnTo>
                    <a:pt x="1874" y="11562"/>
                  </a:lnTo>
                  <a:lnTo>
                    <a:pt x="1647" y="11392"/>
                  </a:lnTo>
                  <a:lnTo>
                    <a:pt x="1419" y="11203"/>
                  </a:lnTo>
                  <a:lnTo>
                    <a:pt x="1211" y="11013"/>
                  </a:lnTo>
                  <a:lnTo>
                    <a:pt x="1022" y="10805"/>
                  </a:lnTo>
                  <a:lnTo>
                    <a:pt x="852" y="10597"/>
                  </a:lnTo>
                  <a:lnTo>
                    <a:pt x="719" y="10370"/>
                  </a:lnTo>
                  <a:lnTo>
                    <a:pt x="719" y="10370"/>
                  </a:lnTo>
                  <a:lnTo>
                    <a:pt x="606" y="10162"/>
                  </a:lnTo>
                  <a:lnTo>
                    <a:pt x="511" y="9916"/>
                  </a:lnTo>
                  <a:lnTo>
                    <a:pt x="436" y="9651"/>
                  </a:lnTo>
                  <a:lnTo>
                    <a:pt x="360" y="9367"/>
                  </a:lnTo>
                  <a:lnTo>
                    <a:pt x="265" y="8818"/>
                  </a:lnTo>
                  <a:lnTo>
                    <a:pt x="190" y="8307"/>
                  </a:lnTo>
                  <a:lnTo>
                    <a:pt x="190" y="8307"/>
                  </a:lnTo>
                  <a:lnTo>
                    <a:pt x="38" y="7115"/>
                  </a:lnTo>
                  <a:lnTo>
                    <a:pt x="38" y="7115"/>
                  </a:lnTo>
                  <a:lnTo>
                    <a:pt x="0" y="6680"/>
                  </a:lnTo>
                  <a:lnTo>
                    <a:pt x="0" y="6264"/>
                  </a:lnTo>
                  <a:lnTo>
                    <a:pt x="38" y="5904"/>
                  </a:lnTo>
                  <a:lnTo>
                    <a:pt x="95" y="5545"/>
                  </a:lnTo>
                  <a:lnTo>
                    <a:pt x="190" y="5204"/>
                  </a:lnTo>
                  <a:lnTo>
                    <a:pt x="303" y="4901"/>
                  </a:lnTo>
                  <a:lnTo>
                    <a:pt x="454" y="4599"/>
                  </a:lnTo>
                  <a:lnTo>
                    <a:pt x="625" y="4334"/>
                  </a:lnTo>
                  <a:lnTo>
                    <a:pt x="814" y="4050"/>
                  </a:lnTo>
                  <a:lnTo>
                    <a:pt x="1041" y="3804"/>
                  </a:lnTo>
                  <a:lnTo>
                    <a:pt x="1306" y="3558"/>
                  </a:lnTo>
                  <a:lnTo>
                    <a:pt x="1571" y="3312"/>
                  </a:lnTo>
                  <a:lnTo>
                    <a:pt x="1874" y="3066"/>
                  </a:lnTo>
                  <a:lnTo>
                    <a:pt x="2195" y="2839"/>
                  </a:lnTo>
                  <a:lnTo>
                    <a:pt x="2914" y="2347"/>
                  </a:lnTo>
                  <a:lnTo>
                    <a:pt x="6529" y="0"/>
                  </a:lnTo>
                  <a:lnTo>
                    <a:pt x="10124" y="2858"/>
                  </a:lnTo>
                  <a:close/>
                </a:path>
              </a:pathLst>
            </a:custGeom>
            <a:solidFill>
              <a:srgbClr val="FDBF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0" name="Google Shape;2730;p30"/>
            <p:cNvSpPr/>
            <p:nvPr/>
          </p:nvSpPr>
          <p:spPr>
            <a:xfrm>
              <a:off x="1971013" y="3792335"/>
              <a:ext cx="351065" cy="356353"/>
            </a:xfrm>
            <a:custGeom>
              <a:avLst/>
              <a:gdLst/>
              <a:ahLst/>
              <a:cxnLst/>
              <a:rect l="l" t="t" r="r" b="b"/>
              <a:pathLst>
                <a:path w="12547" h="12736" fill="none" extrusionOk="0">
                  <a:moveTo>
                    <a:pt x="10124" y="2858"/>
                  </a:moveTo>
                  <a:lnTo>
                    <a:pt x="10124" y="2858"/>
                  </a:lnTo>
                  <a:lnTo>
                    <a:pt x="10711" y="3331"/>
                  </a:lnTo>
                  <a:lnTo>
                    <a:pt x="11240" y="3766"/>
                  </a:lnTo>
                  <a:lnTo>
                    <a:pt x="11467" y="3993"/>
                  </a:lnTo>
                  <a:lnTo>
                    <a:pt x="11676" y="4220"/>
                  </a:lnTo>
                  <a:lnTo>
                    <a:pt x="11846" y="4428"/>
                  </a:lnTo>
                  <a:lnTo>
                    <a:pt x="12016" y="4674"/>
                  </a:lnTo>
                  <a:lnTo>
                    <a:pt x="12168" y="4901"/>
                  </a:lnTo>
                  <a:lnTo>
                    <a:pt x="12281" y="5166"/>
                  </a:lnTo>
                  <a:lnTo>
                    <a:pt x="12395" y="5431"/>
                  </a:lnTo>
                  <a:lnTo>
                    <a:pt x="12470" y="5715"/>
                  </a:lnTo>
                  <a:lnTo>
                    <a:pt x="12527" y="6018"/>
                  </a:lnTo>
                  <a:lnTo>
                    <a:pt x="12546" y="6358"/>
                  </a:lnTo>
                  <a:lnTo>
                    <a:pt x="12546" y="6699"/>
                  </a:lnTo>
                  <a:lnTo>
                    <a:pt x="12527" y="7096"/>
                  </a:lnTo>
                  <a:lnTo>
                    <a:pt x="12527" y="7096"/>
                  </a:lnTo>
                  <a:lnTo>
                    <a:pt x="12470" y="7891"/>
                  </a:lnTo>
                  <a:lnTo>
                    <a:pt x="12395" y="8534"/>
                  </a:lnTo>
                  <a:lnTo>
                    <a:pt x="12395" y="8534"/>
                  </a:lnTo>
                  <a:lnTo>
                    <a:pt x="12300" y="9026"/>
                  </a:lnTo>
                  <a:lnTo>
                    <a:pt x="12168" y="9537"/>
                  </a:lnTo>
                  <a:lnTo>
                    <a:pt x="12092" y="9764"/>
                  </a:lnTo>
                  <a:lnTo>
                    <a:pt x="11997" y="10010"/>
                  </a:lnTo>
                  <a:lnTo>
                    <a:pt x="11903" y="10237"/>
                  </a:lnTo>
                  <a:lnTo>
                    <a:pt x="11770" y="10446"/>
                  </a:lnTo>
                  <a:lnTo>
                    <a:pt x="11770" y="10446"/>
                  </a:lnTo>
                  <a:lnTo>
                    <a:pt x="11562" y="10729"/>
                  </a:lnTo>
                  <a:lnTo>
                    <a:pt x="11316" y="10994"/>
                  </a:lnTo>
                  <a:lnTo>
                    <a:pt x="11070" y="11221"/>
                  </a:lnTo>
                  <a:lnTo>
                    <a:pt x="10786" y="11430"/>
                  </a:lnTo>
                  <a:lnTo>
                    <a:pt x="10483" y="11619"/>
                  </a:lnTo>
                  <a:lnTo>
                    <a:pt x="10162" y="11770"/>
                  </a:lnTo>
                  <a:lnTo>
                    <a:pt x="9840" y="11922"/>
                  </a:lnTo>
                  <a:lnTo>
                    <a:pt x="9518" y="12054"/>
                  </a:lnTo>
                  <a:lnTo>
                    <a:pt x="9518" y="12054"/>
                  </a:lnTo>
                  <a:lnTo>
                    <a:pt x="9083" y="12224"/>
                  </a:lnTo>
                  <a:lnTo>
                    <a:pt x="8629" y="12357"/>
                  </a:lnTo>
                  <a:lnTo>
                    <a:pt x="8194" y="12470"/>
                  </a:lnTo>
                  <a:lnTo>
                    <a:pt x="7721" y="12565"/>
                  </a:lnTo>
                  <a:lnTo>
                    <a:pt x="7267" y="12641"/>
                  </a:lnTo>
                  <a:lnTo>
                    <a:pt x="6812" y="12697"/>
                  </a:lnTo>
                  <a:lnTo>
                    <a:pt x="6339" y="12716"/>
                  </a:lnTo>
                  <a:lnTo>
                    <a:pt x="5885" y="12735"/>
                  </a:lnTo>
                  <a:lnTo>
                    <a:pt x="5412" y="12716"/>
                  </a:lnTo>
                  <a:lnTo>
                    <a:pt x="4958" y="12660"/>
                  </a:lnTo>
                  <a:lnTo>
                    <a:pt x="4504" y="12603"/>
                  </a:lnTo>
                  <a:lnTo>
                    <a:pt x="4050" y="12508"/>
                  </a:lnTo>
                  <a:lnTo>
                    <a:pt x="3615" y="12376"/>
                  </a:lnTo>
                  <a:lnTo>
                    <a:pt x="3179" y="12224"/>
                  </a:lnTo>
                  <a:lnTo>
                    <a:pt x="2744" y="12054"/>
                  </a:lnTo>
                  <a:lnTo>
                    <a:pt x="2328" y="11846"/>
                  </a:lnTo>
                  <a:lnTo>
                    <a:pt x="2328" y="11846"/>
                  </a:lnTo>
                  <a:lnTo>
                    <a:pt x="2101" y="11713"/>
                  </a:lnTo>
                  <a:lnTo>
                    <a:pt x="1874" y="11562"/>
                  </a:lnTo>
                  <a:lnTo>
                    <a:pt x="1647" y="11392"/>
                  </a:lnTo>
                  <a:lnTo>
                    <a:pt x="1419" y="11203"/>
                  </a:lnTo>
                  <a:lnTo>
                    <a:pt x="1211" y="11013"/>
                  </a:lnTo>
                  <a:lnTo>
                    <a:pt x="1022" y="10805"/>
                  </a:lnTo>
                  <a:lnTo>
                    <a:pt x="852" y="10597"/>
                  </a:lnTo>
                  <a:lnTo>
                    <a:pt x="719" y="10370"/>
                  </a:lnTo>
                  <a:lnTo>
                    <a:pt x="719" y="10370"/>
                  </a:lnTo>
                  <a:lnTo>
                    <a:pt x="606" y="10162"/>
                  </a:lnTo>
                  <a:lnTo>
                    <a:pt x="511" y="9916"/>
                  </a:lnTo>
                  <a:lnTo>
                    <a:pt x="436" y="9651"/>
                  </a:lnTo>
                  <a:lnTo>
                    <a:pt x="360" y="9367"/>
                  </a:lnTo>
                  <a:lnTo>
                    <a:pt x="265" y="8818"/>
                  </a:lnTo>
                  <a:lnTo>
                    <a:pt x="190" y="8307"/>
                  </a:lnTo>
                  <a:lnTo>
                    <a:pt x="190" y="8307"/>
                  </a:lnTo>
                  <a:lnTo>
                    <a:pt x="38" y="7115"/>
                  </a:lnTo>
                  <a:lnTo>
                    <a:pt x="38" y="7115"/>
                  </a:lnTo>
                  <a:lnTo>
                    <a:pt x="0" y="6680"/>
                  </a:lnTo>
                  <a:lnTo>
                    <a:pt x="0" y="6264"/>
                  </a:lnTo>
                  <a:lnTo>
                    <a:pt x="38" y="5904"/>
                  </a:lnTo>
                  <a:lnTo>
                    <a:pt x="95" y="5545"/>
                  </a:lnTo>
                  <a:lnTo>
                    <a:pt x="190" y="5204"/>
                  </a:lnTo>
                  <a:lnTo>
                    <a:pt x="303" y="4901"/>
                  </a:lnTo>
                  <a:lnTo>
                    <a:pt x="454" y="4599"/>
                  </a:lnTo>
                  <a:lnTo>
                    <a:pt x="625" y="4334"/>
                  </a:lnTo>
                  <a:lnTo>
                    <a:pt x="814" y="4050"/>
                  </a:lnTo>
                  <a:lnTo>
                    <a:pt x="1041" y="3804"/>
                  </a:lnTo>
                  <a:lnTo>
                    <a:pt x="1306" y="3558"/>
                  </a:lnTo>
                  <a:lnTo>
                    <a:pt x="1571" y="3312"/>
                  </a:lnTo>
                  <a:lnTo>
                    <a:pt x="1874" y="3066"/>
                  </a:lnTo>
                  <a:lnTo>
                    <a:pt x="2195" y="2839"/>
                  </a:lnTo>
                  <a:lnTo>
                    <a:pt x="2914" y="2347"/>
                  </a:lnTo>
                  <a:lnTo>
                    <a:pt x="6529" y="0"/>
                  </a:lnTo>
                  <a:lnTo>
                    <a:pt x="10124" y="285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1" name="Google Shape;2731;p30"/>
            <p:cNvSpPr/>
            <p:nvPr/>
          </p:nvSpPr>
          <p:spPr>
            <a:xfrm>
              <a:off x="2347460" y="3890266"/>
              <a:ext cx="560" cy="560"/>
            </a:xfrm>
            <a:custGeom>
              <a:avLst/>
              <a:gdLst/>
              <a:ahLst/>
              <a:cxnLst/>
              <a:rect l="l" t="t" r="r" b="b"/>
              <a:pathLst>
                <a:path w="20" h="20" extrusionOk="0">
                  <a:moveTo>
                    <a:pt x="0" y="1"/>
                  </a:moveTo>
                  <a:lnTo>
                    <a:pt x="0" y="1"/>
                  </a:lnTo>
                  <a:lnTo>
                    <a:pt x="19" y="20"/>
                  </a:lnTo>
                  <a:lnTo>
                    <a:pt x="0" y="20"/>
                  </a:lnTo>
                  <a:lnTo>
                    <a:pt x="0" y="20"/>
                  </a:lnTo>
                  <a:lnTo>
                    <a:pt x="0" y="1"/>
                  </a:lnTo>
                  <a:lnTo>
                    <a:pt x="0" y="1"/>
                  </a:lnTo>
                  <a:close/>
                </a:path>
              </a:pathLst>
            </a:custGeom>
            <a:solidFill>
              <a:srgbClr val="75291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2" name="Google Shape;2732;p30"/>
            <p:cNvSpPr/>
            <p:nvPr/>
          </p:nvSpPr>
          <p:spPr>
            <a:xfrm>
              <a:off x="2289205" y="3610713"/>
              <a:ext cx="146699" cy="144041"/>
            </a:xfrm>
            <a:custGeom>
              <a:avLst/>
              <a:gdLst/>
              <a:ahLst/>
              <a:cxnLst/>
              <a:rect l="l" t="t" r="r" b="b"/>
              <a:pathLst>
                <a:path w="5243" h="5148" extrusionOk="0">
                  <a:moveTo>
                    <a:pt x="1704" y="1"/>
                  </a:moveTo>
                  <a:lnTo>
                    <a:pt x="1571" y="39"/>
                  </a:lnTo>
                  <a:lnTo>
                    <a:pt x="1458" y="95"/>
                  </a:lnTo>
                  <a:lnTo>
                    <a:pt x="1344" y="171"/>
                  </a:lnTo>
                  <a:lnTo>
                    <a:pt x="1231" y="266"/>
                  </a:lnTo>
                  <a:lnTo>
                    <a:pt x="1136" y="398"/>
                  </a:lnTo>
                  <a:lnTo>
                    <a:pt x="1042" y="531"/>
                  </a:lnTo>
                  <a:lnTo>
                    <a:pt x="947" y="682"/>
                  </a:lnTo>
                  <a:lnTo>
                    <a:pt x="777" y="1023"/>
                  </a:lnTo>
                  <a:lnTo>
                    <a:pt x="625" y="1401"/>
                  </a:lnTo>
                  <a:lnTo>
                    <a:pt x="512" y="1817"/>
                  </a:lnTo>
                  <a:lnTo>
                    <a:pt x="398" y="2234"/>
                  </a:lnTo>
                  <a:lnTo>
                    <a:pt x="304" y="2669"/>
                  </a:lnTo>
                  <a:lnTo>
                    <a:pt x="228" y="3066"/>
                  </a:lnTo>
                  <a:lnTo>
                    <a:pt x="114" y="3804"/>
                  </a:lnTo>
                  <a:lnTo>
                    <a:pt x="58" y="4315"/>
                  </a:lnTo>
                  <a:lnTo>
                    <a:pt x="39" y="4523"/>
                  </a:lnTo>
                  <a:lnTo>
                    <a:pt x="20" y="4561"/>
                  </a:lnTo>
                  <a:lnTo>
                    <a:pt x="1" y="4618"/>
                  </a:lnTo>
                  <a:lnTo>
                    <a:pt x="1" y="4694"/>
                  </a:lnTo>
                  <a:lnTo>
                    <a:pt x="20" y="4788"/>
                  </a:lnTo>
                  <a:lnTo>
                    <a:pt x="77" y="4883"/>
                  </a:lnTo>
                  <a:lnTo>
                    <a:pt x="171" y="5015"/>
                  </a:lnTo>
                  <a:lnTo>
                    <a:pt x="323" y="5148"/>
                  </a:lnTo>
                  <a:lnTo>
                    <a:pt x="701" y="5148"/>
                  </a:lnTo>
                  <a:lnTo>
                    <a:pt x="1325" y="5129"/>
                  </a:lnTo>
                  <a:lnTo>
                    <a:pt x="2082" y="5091"/>
                  </a:lnTo>
                  <a:lnTo>
                    <a:pt x="2915" y="5034"/>
                  </a:lnTo>
                  <a:lnTo>
                    <a:pt x="3710" y="4940"/>
                  </a:lnTo>
                  <a:lnTo>
                    <a:pt x="4069" y="4902"/>
                  </a:lnTo>
                  <a:lnTo>
                    <a:pt x="4391" y="4826"/>
                  </a:lnTo>
                  <a:lnTo>
                    <a:pt x="4656" y="4769"/>
                  </a:lnTo>
                  <a:lnTo>
                    <a:pt x="4864" y="4694"/>
                  </a:lnTo>
                  <a:lnTo>
                    <a:pt x="4940" y="4656"/>
                  </a:lnTo>
                  <a:lnTo>
                    <a:pt x="5015" y="4618"/>
                  </a:lnTo>
                  <a:lnTo>
                    <a:pt x="5053" y="4561"/>
                  </a:lnTo>
                  <a:lnTo>
                    <a:pt x="5072" y="4523"/>
                  </a:lnTo>
                  <a:lnTo>
                    <a:pt x="5053" y="4429"/>
                  </a:lnTo>
                  <a:lnTo>
                    <a:pt x="5015" y="4334"/>
                  </a:lnTo>
                  <a:lnTo>
                    <a:pt x="4940" y="4258"/>
                  </a:lnTo>
                  <a:lnTo>
                    <a:pt x="4845" y="4183"/>
                  </a:lnTo>
                  <a:lnTo>
                    <a:pt x="4732" y="4126"/>
                  </a:lnTo>
                  <a:lnTo>
                    <a:pt x="4599" y="4069"/>
                  </a:lnTo>
                  <a:lnTo>
                    <a:pt x="4315" y="3956"/>
                  </a:lnTo>
                  <a:lnTo>
                    <a:pt x="4031" y="3880"/>
                  </a:lnTo>
                  <a:lnTo>
                    <a:pt x="3766" y="3804"/>
                  </a:lnTo>
                  <a:lnTo>
                    <a:pt x="3520" y="3766"/>
                  </a:lnTo>
                  <a:lnTo>
                    <a:pt x="3766" y="3710"/>
                  </a:lnTo>
                  <a:lnTo>
                    <a:pt x="4012" y="3653"/>
                  </a:lnTo>
                  <a:lnTo>
                    <a:pt x="4296" y="3558"/>
                  </a:lnTo>
                  <a:lnTo>
                    <a:pt x="4599" y="3464"/>
                  </a:lnTo>
                  <a:lnTo>
                    <a:pt x="4864" y="3350"/>
                  </a:lnTo>
                  <a:lnTo>
                    <a:pt x="4978" y="3274"/>
                  </a:lnTo>
                  <a:lnTo>
                    <a:pt x="5091" y="3199"/>
                  </a:lnTo>
                  <a:lnTo>
                    <a:pt x="5167" y="3123"/>
                  </a:lnTo>
                  <a:lnTo>
                    <a:pt x="5205" y="3047"/>
                  </a:lnTo>
                  <a:lnTo>
                    <a:pt x="5242" y="2972"/>
                  </a:lnTo>
                  <a:lnTo>
                    <a:pt x="5242" y="2896"/>
                  </a:lnTo>
                  <a:lnTo>
                    <a:pt x="5224" y="2820"/>
                  </a:lnTo>
                  <a:lnTo>
                    <a:pt x="5205" y="2764"/>
                  </a:lnTo>
                  <a:lnTo>
                    <a:pt x="5148" y="2707"/>
                  </a:lnTo>
                  <a:lnTo>
                    <a:pt x="5072" y="2650"/>
                  </a:lnTo>
                  <a:lnTo>
                    <a:pt x="4978" y="2593"/>
                  </a:lnTo>
                  <a:lnTo>
                    <a:pt x="4864" y="2555"/>
                  </a:lnTo>
                  <a:lnTo>
                    <a:pt x="4732" y="2536"/>
                  </a:lnTo>
                  <a:lnTo>
                    <a:pt x="4580" y="2518"/>
                  </a:lnTo>
                  <a:lnTo>
                    <a:pt x="4202" y="2499"/>
                  </a:lnTo>
                  <a:lnTo>
                    <a:pt x="3729" y="2536"/>
                  </a:lnTo>
                  <a:lnTo>
                    <a:pt x="3161" y="2612"/>
                  </a:lnTo>
                  <a:lnTo>
                    <a:pt x="3464" y="2196"/>
                  </a:lnTo>
                  <a:lnTo>
                    <a:pt x="3596" y="1988"/>
                  </a:lnTo>
                  <a:lnTo>
                    <a:pt x="3691" y="1798"/>
                  </a:lnTo>
                  <a:lnTo>
                    <a:pt x="3766" y="1590"/>
                  </a:lnTo>
                  <a:lnTo>
                    <a:pt x="3785" y="1496"/>
                  </a:lnTo>
                  <a:lnTo>
                    <a:pt x="3785" y="1401"/>
                  </a:lnTo>
                  <a:lnTo>
                    <a:pt x="3785" y="1306"/>
                  </a:lnTo>
                  <a:lnTo>
                    <a:pt x="3766" y="1231"/>
                  </a:lnTo>
                  <a:lnTo>
                    <a:pt x="3729" y="1155"/>
                  </a:lnTo>
                  <a:lnTo>
                    <a:pt x="3672" y="1079"/>
                  </a:lnTo>
                  <a:lnTo>
                    <a:pt x="3634" y="1042"/>
                  </a:lnTo>
                  <a:lnTo>
                    <a:pt x="3577" y="1023"/>
                  </a:lnTo>
                  <a:lnTo>
                    <a:pt x="3483" y="1004"/>
                  </a:lnTo>
                  <a:lnTo>
                    <a:pt x="3350" y="1004"/>
                  </a:lnTo>
                  <a:lnTo>
                    <a:pt x="3218" y="1042"/>
                  </a:lnTo>
                  <a:lnTo>
                    <a:pt x="3066" y="1098"/>
                  </a:lnTo>
                  <a:lnTo>
                    <a:pt x="2915" y="1174"/>
                  </a:lnTo>
                  <a:lnTo>
                    <a:pt x="2593" y="1363"/>
                  </a:lnTo>
                  <a:lnTo>
                    <a:pt x="2290" y="1571"/>
                  </a:lnTo>
                  <a:lnTo>
                    <a:pt x="2044" y="1761"/>
                  </a:lnTo>
                  <a:lnTo>
                    <a:pt x="1798" y="1950"/>
                  </a:lnTo>
                  <a:lnTo>
                    <a:pt x="1912" y="1647"/>
                  </a:lnTo>
                  <a:lnTo>
                    <a:pt x="2007" y="1344"/>
                  </a:lnTo>
                  <a:lnTo>
                    <a:pt x="2082" y="985"/>
                  </a:lnTo>
                  <a:lnTo>
                    <a:pt x="2120" y="796"/>
                  </a:lnTo>
                  <a:lnTo>
                    <a:pt x="2139" y="625"/>
                  </a:lnTo>
                  <a:lnTo>
                    <a:pt x="2158" y="455"/>
                  </a:lnTo>
                  <a:lnTo>
                    <a:pt x="2139" y="304"/>
                  </a:lnTo>
                  <a:lnTo>
                    <a:pt x="2101" y="190"/>
                  </a:lnTo>
                  <a:lnTo>
                    <a:pt x="2044" y="77"/>
                  </a:lnTo>
                  <a:lnTo>
                    <a:pt x="2007" y="39"/>
                  </a:lnTo>
                  <a:lnTo>
                    <a:pt x="1950" y="20"/>
                  </a:lnTo>
                  <a:lnTo>
                    <a:pt x="1893" y="1"/>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3" name="Google Shape;2733;p30"/>
            <p:cNvSpPr/>
            <p:nvPr/>
          </p:nvSpPr>
          <p:spPr>
            <a:xfrm>
              <a:off x="2274907" y="3730917"/>
              <a:ext cx="46643" cy="45020"/>
            </a:xfrm>
            <a:custGeom>
              <a:avLst/>
              <a:gdLst/>
              <a:ahLst/>
              <a:cxnLst/>
              <a:rect l="l" t="t" r="r" b="b"/>
              <a:pathLst>
                <a:path w="1667" h="1609" extrusionOk="0">
                  <a:moveTo>
                    <a:pt x="266" y="19"/>
                  </a:moveTo>
                  <a:lnTo>
                    <a:pt x="266" y="19"/>
                  </a:lnTo>
                  <a:lnTo>
                    <a:pt x="247" y="95"/>
                  </a:lnTo>
                  <a:lnTo>
                    <a:pt x="228" y="171"/>
                  </a:lnTo>
                  <a:lnTo>
                    <a:pt x="247" y="303"/>
                  </a:lnTo>
                  <a:lnTo>
                    <a:pt x="266" y="398"/>
                  </a:lnTo>
                  <a:lnTo>
                    <a:pt x="285" y="435"/>
                  </a:lnTo>
                  <a:lnTo>
                    <a:pt x="285" y="435"/>
                  </a:lnTo>
                  <a:lnTo>
                    <a:pt x="228" y="454"/>
                  </a:lnTo>
                  <a:lnTo>
                    <a:pt x="133" y="492"/>
                  </a:lnTo>
                  <a:lnTo>
                    <a:pt x="77" y="511"/>
                  </a:lnTo>
                  <a:lnTo>
                    <a:pt x="39" y="568"/>
                  </a:lnTo>
                  <a:lnTo>
                    <a:pt x="1" y="606"/>
                  </a:lnTo>
                  <a:lnTo>
                    <a:pt x="1" y="681"/>
                  </a:lnTo>
                  <a:lnTo>
                    <a:pt x="1" y="681"/>
                  </a:lnTo>
                  <a:lnTo>
                    <a:pt x="58" y="795"/>
                  </a:lnTo>
                  <a:lnTo>
                    <a:pt x="171" y="946"/>
                  </a:lnTo>
                  <a:lnTo>
                    <a:pt x="323" y="1117"/>
                  </a:lnTo>
                  <a:lnTo>
                    <a:pt x="512" y="1287"/>
                  </a:lnTo>
                  <a:lnTo>
                    <a:pt x="701" y="1438"/>
                  </a:lnTo>
                  <a:lnTo>
                    <a:pt x="871" y="1552"/>
                  </a:lnTo>
                  <a:lnTo>
                    <a:pt x="966" y="1590"/>
                  </a:lnTo>
                  <a:lnTo>
                    <a:pt x="1042" y="1609"/>
                  </a:lnTo>
                  <a:lnTo>
                    <a:pt x="1117" y="1609"/>
                  </a:lnTo>
                  <a:lnTo>
                    <a:pt x="1174" y="1590"/>
                  </a:lnTo>
                  <a:lnTo>
                    <a:pt x="1174" y="1590"/>
                  </a:lnTo>
                  <a:lnTo>
                    <a:pt x="1250" y="1514"/>
                  </a:lnTo>
                  <a:lnTo>
                    <a:pt x="1307" y="1438"/>
                  </a:lnTo>
                  <a:lnTo>
                    <a:pt x="1326" y="1363"/>
                  </a:lnTo>
                  <a:lnTo>
                    <a:pt x="1326" y="1287"/>
                  </a:lnTo>
                  <a:lnTo>
                    <a:pt x="1307" y="1173"/>
                  </a:lnTo>
                  <a:lnTo>
                    <a:pt x="1288" y="1136"/>
                  </a:lnTo>
                  <a:lnTo>
                    <a:pt x="1288" y="1136"/>
                  </a:lnTo>
                  <a:lnTo>
                    <a:pt x="1326" y="1155"/>
                  </a:lnTo>
                  <a:lnTo>
                    <a:pt x="1420" y="1173"/>
                  </a:lnTo>
                  <a:lnTo>
                    <a:pt x="1477" y="1155"/>
                  </a:lnTo>
                  <a:lnTo>
                    <a:pt x="1534" y="1136"/>
                  </a:lnTo>
                  <a:lnTo>
                    <a:pt x="1609" y="1079"/>
                  </a:lnTo>
                  <a:lnTo>
                    <a:pt x="1666" y="1003"/>
                  </a:lnTo>
                  <a:lnTo>
                    <a:pt x="1666" y="1003"/>
                  </a:lnTo>
                  <a:lnTo>
                    <a:pt x="1666" y="946"/>
                  </a:lnTo>
                  <a:lnTo>
                    <a:pt x="1647" y="871"/>
                  </a:lnTo>
                  <a:lnTo>
                    <a:pt x="1590" y="795"/>
                  </a:lnTo>
                  <a:lnTo>
                    <a:pt x="1515" y="700"/>
                  </a:lnTo>
                  <a:lnTo>
                    <a:pt x="1307" y="511"/>
                  </a:lnTo>
                  <a:lnTo>
                    <a:pt x="1042" y="341"/>
                  </a:lnTo>
                  <a:lnTo>
                    <a:pt x="777" y="171"/>
                  </a:lnTo>
                  <a:lnTo>
                    <a:pt x="531" y="57"/>
                  </a:lnTo>
                  <a:lnTo>
                    <a:pt x="436" y="19"/>
                  </a:lnTo>
                  <a:lnTo>
                    <a:pt x="342" y="0"/>
                  </a:lnTo>
                  <a:lnTo>
                    <a:pt x="285" y="0"/>
                  </a:lnTo>
                  <a:lnTo>
                    <a:pt x="266" y="19"/>
                  </a:lnTo>
                  <a:lnTo>
                    <a:pt x="266" y="19"/>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4" name="Google Shape;2734;p30"/>
            <p:cNvSpPr/>
            <p:nvPr/>
          </p:nvSpPr>
          <p:spPr>
            <a:xfrm>
              <a:off x="1842892" y="3631363"/>
              <a:ext cx="146671" cy="144573"/>
            </a:xfrm>
            <a:custGeom>
              <a:avLst/>
              <a:gdLst/>
              <a:ahLst/>
              <a:cxnLst/>
              <a:rect l="l" t="t" r="r" b="b"/>
              <a:pathLst>
                <a:path w="5242" h="5167" extrusionOk="0">
                  <a:moveTo>
                    <a:pt x="3406" y="1"/>
                  </a:moveTo>
                  <a:lnTo>
                    <a:pt x="3349" y="20"/>
                  </a:lnTo>
                  <a:lnTo>
                    <a:pt x="3293" y="39"/>
                  </a:lnTo>
                  <a:lnTo>
                    <a:pt x="3236" y="58"/>
                  </a:lnTo>
                  <a:lnTo>
                    <a:pt x="3198" y="95"/>
                  </a:lnTo>
                  <a:lnTo>
                    <a:pt x="3141" y="190"/>
                  </a:lnTo>
                  <a:lnTo>
                    <a:pt x="3103" y="322"/>
                  </a:lnTo>
                  <a:lnTo>
                    <a:pt x="3103" y="474"/>
                  </a:lnTo>
                  <a:lnTo>
                    <a:pt x="3103" y="644"/>
                  </a:lnTo>
                  <a:lnTo>
                    <a:pt x="3122" y="814"/>
                  </a:lnTo>
                  <a:lnTo>
                    <a:pt x="3160" y="985"/>
                  </a:lnTo>
                  <a:lnTo>
                    <a:pt x="3236" y="1344"/>
                  </a:lnTo>
                  <a:lnTo>
                    <a:pt x="3349" y="1666"/>
                  </a:lnTo>
                  <a:lnTo>
                    <a:pt x="3444" y="1969"/>
                  </a:lnTo>
                  <a:lnTo>
                    <a:pt x="3217" y="1761"/>
                  </a:lnTo>
                  <a:lnTo>
                    <a:pt x="2952" y="1571"/>
                  </a:lnTo>
                  <a:lnTo>
                    <a:pt x="2649" y="1382"/>
                  </a:lnTo>
                  <a:lnTo>
                    <a:pt x="2327" y="1193"/>
                  </a:lnTo>
                  <a:lnTo>
                    <a:pt x="2176" y="1117"/>
                  </a:lnTo>
                  <a:lnTo>
                    <a:pt x="2025" y="1060"/>
                  </a:lnTo>
                  <a:lnTo>
                    <a:pt x="1892" y="1023"/>
                  </a:lnTo>
                  <a:lnTo>
                    <a:pt x="1760" y="1004"/>
                  </a:lnTo>
                  <a:lnTo>
                    <a:pt x="1665" y="1023"/>
                  </a:lnTo>
                  <a:lnTo>
                    <a:pt x="1627" y="1060"/>
                  </a:lnTo>
                  <a:lnTo>
                    <a:pt x="1590" y="1079"/>
                  </a:lnTo>
                  <a:lnTo>
                    <a:pt x="1533" y="1155"/>
                  </a:lnTo>
                  <a:lnTo>
                    <a:pt x="1476" y="1250"/>
                  </a:lnTo>
                  <a:lnTo>
                    <a:pt x="1457" y="1325"/>
                  </a:lnTo>
                  <a:lnTo>
                    <a:pt x="1457" y="1420"/>
                  </a:lnTo>
                  <a:lnTo>
                    <a:pt x="1457" y="1515"/>
                  </a:lnTo>
                  <a:lnTo>
                    <a:pt x="1476" y="1609"/>
                  </a:lnTo>
                  <a:lnTo>
                    <a:pt x="1552" y="1798"/>
                  </a:lnTo>
                  <a:lnTo>
                    <a:pt x="1665" y="2007"/>
                  </a:lnTo>
                  <a:lnTo>
                    <a:pt x="1798" y="2215"/>
                  </a:lnTo>
                  <a:lnTo>
                    <a:pt x="2081" y="2631"/>
                  </a:lnTo>
                  <a:lnTo>
                    <a:pt x="1514" y="2555"/>
                  </a:lnTo>
                  <a:lnTo>
                    <a:pt x="1041" y="2518"/>
                  </a:lnTo>
                  <a:lnTo>
                    <a:pt x="662" y="2518"/>
                  </a:lnTo>
                  <a:lnTo>
                    <a:pt x="511" y="2536"/>
                  </a:lnTo>
                  <a:lnTo>
                    <a:pt x="378" y="2574"/>
                  </a:lnTo>
                  <a:lnTo>
                    <a:pt x="265" y="2612"/>
                  </a:lnTo>
                  <a:lnTo>
                    <a:pt x="170" y="2650"/>
                  </a:lnTo>
                  <a:lnTo>
                    <a:pt x="95" y="2707"/>
                  </a:lnTo>
                  <a:lnTo>
                    <a:pt x="57" y="2764"/>
                  </a:lnTo>
                  <a:lnTo>
                    <a:pt x="19" y="2839"/>
                  </a:lnTo>
                  <a:lnTo>
                    <a:pt x="0" y="2896"/>
                  </a:lnTo>
                  <a:lnTo>
                    <a:pt x="19" y="2972"/>
                  </a:lnTo>
                  <a:lnTo>
                    <a:pt x="38" y="3066"/>
                  </a:lnTo>
                  <a:lnTo>
                    <a:pt x="95" y="3142"/>
                  </a:lnTo>
                  <a:lnTo>
                    <a:pt x="170" y="3218"/>
                  </a:lnTo>
                  <a:lnTo>
                    <a:pt x="265" y="3293"/>
                  </a:lnTo>
                  <a:lnTo>
                    <a:pt x="378" y="3350"/>
                  </a:lnTo>
                  <a:lnTo>
                    <a:pt x="643" y="3483"/>
                  </a:lnTo>
                  <a:lnTo>
                    <a:pt x="946" y="3577"/>
                  </a:lnTo>
                  <a:lnTo>
                    <a:pt x="1230" y="3672"/>
                  </a:lnTo>
                  <a:lnTo>
                    <a:pt x="1495" y="3729"/>
                  </a:lnTo>
                  <a:lnTo>
                    <a:pt x="1722" y="3785"/>
                  </a:lnTo>
                  <a:lnTo>
                    <a:pt x="1476" y="3823"/>
                  </a:lnTo>
                  <a:lnTo>
                    <a:pt x="1211" y="3880"/>
                  </a:lnTo>
                  <a:lnTo>
                    <a:pt x="927" y="3975"/>
                  </a:lnTo>
                  <a:lnTo>
                    <a:pt x="643" y="4069"/>
                  </a:lnTo>
                  <a:lnTo>
                    <a:pt x="511" y="4126"/>
                  </a:lnTo>
                  <a:lnTo>
                    <a:pt x="397" y="4202"/>
                  </a:lnTo>
                  <a:lnTo>
                    <a:pt x="303" y="4277"/>
                  </a:lnTo>
                  <a:lnTo>
                    <a:pt x="227" y="4353"/>
                  </a:lnTo>
                  <a:lnTo>
                    <a:pt x="189" y="4448"/>
                  </a:lnTo>
                  <a:lnTo>
                    <a:pt x="189" y="4523"/>
                  </a:lnTo>
                  <a:lnTo>
                    <a:pt x="208" y="4580"/>
                  </a:lnTo>
                  <a:lnTo>
                    <a:pt x="246" y="4618"/>
                  </a:lnTo>
                  <a:lnTo>
                    <a:pt x="303" y="4656"/>
                  </a:lnTo>
                  <a:lnTo>
                    <a:pt x="378" y="4713"/>
                  </a:lnTo>
                  <a:lnTo>
                    <a:pt x="587" y="4788"/>
                  </a:lnTo>
                  <a:lnTo>
                    <a:pt x="870" y="4845"/>
                  </a:lnTo>
                  <a:lnTo>
                    <a:pt x="1173" y="4902"/>
                  </a:lnTo>
                  <a:lnTo>
                    <a:pt x="1552" y="4959"/>
                  </a:lnTo>
                  <a:lnTo>
                    <a:pt x="2327" y="5053"/>
                  </a:lnTo>
                  <a:lnTo>
                    <a:pt x="3160" y="5110"/>
                  </a:lnTo>
                  <a:lnTo>
                    <a:pt x="3917" y="5148"/>
                  </a:lnTo>
                  <a:lnTo>
                    <a:pt x="4541" y="5167"/>
                  </a:lnTo>
                  <a:lnTo>
                    <a:pt x="4920" y="5167"/>
                  </a:lnTo>
                  <a:lnTo>
                    <a:pt x="5071" y="5034"/>
                  </a:lnTo>
                  <a:lnTo>
                    <a:pt x="5166" y="4902"/>
                  </a:lnTo>
                  <a:lnTo>
                    <a:pt x="5223" y="4788"/>
                  </a:lnTo>
                  <a:lnTo>
                    <a:pt x="5242" y="4713"/>
                  </a:lnTo>
                  <a:lnTo>
                    <a:pt x="5242" y="4637"/>
                  </a:lnTo>
                  <a:lnTo>
                    <a:pt x="5223" y="4580"/>
                  </a:lnTo>
                  <a:lnTo>
                    <a:pt x="5204" y="4523"/>
                  </a:lnTo>
                  <a:lnTo>
                    <a:pt x="5185" y="4334"/>
                  </a:lnTo>
                  <a:lnTo>
                    <a:pt x="5128" y="3823"/>
                  </a:lnTo>
                  <a:lnTo>
                    <a:pt x="5015" y="3085"/>
                  </a:lnTo>
                  <a:lnTo>
                    <a:pt x="4939" y="2669"/>
                  </a:lnTo>
                  <a:lnTo>
                    <a:pt x="4844" y="2253"/>
                  </a:lnTo>
                  <a:lnTo>
                    <a:pt x="4750" y="1817"/>
                  </a:lnTo>
                  <a:lnTo>
                    <a:pt x="4617" y="1420"/>
                  </a:lnTo>
                  <a:lnTo>
                    <a:pt x="4466" y="1042"/>
                  </a:lnTo>
                  <a:lnTo>
                    <a:pt x="4295" y="701"/>
                  </a:lnTo>
                  <a:lnTo>
                    <a:pt x="4201" y="550"/>
                  </a:lnTo>
                  <a:lnTo>
                    <a:pt x="4106" y="398"/>
                  </a:lnTo>
                  <a:lnTo>
                    <a:pt x="4012" y="285"/>
                  </a:lnTo>
                  <a:lnTo>
                    <a:pt x="3898" y="190"/>
                  </a:lnTo>
                  <a:lnTo>
                    <a:pt x="3785" y="114"/>
                  </a:lnTo>
                  <a:lnTo>
                    <a:pt x="3671" y="58"/>
                  </a:lnTo>
                  <a:lnTo>
                    <a:pt x="3539" y="20"/>
                  </a:lnTo>
                  <a:lnTo>
                    <a:pt x="3406" y="1"/>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5" name="Google Shape;2735;p30"/>
            <p:cNvSpPr/>
            <p:nvPr/>
          </p:nvSpPr>
          <p:spPr>
            <a:xfrm>
              <a:off x="1959877" y="3745215"/>
              <a:ext cx="45048" cy="48210"/>
            </a:xfrm>
            <a:custGeom>
              <a:avLst/>
              <a:gdLst/>
              <a:ahLst/>
              <a:cxnLst/>
              <a:rect l="l" t="t" r="r" b="b"/>
              <a:pathLst>
                <a:path w="1610" h="1723" extrusionOk="0">
                  <a:moveTo>
                    <a:pt x="1269" y="19"/>
                  </a:moveTo>
                  <a:lnTo>
                    <a:pt x="1269" y="19"/>
                  </a:lnTo>
                  <a:lnTo>
                    <a:pt x="1288" y="95"/>
                  </a:lnTo>
                  <a:lnTo>
                    <a:pt x="1307" y="170"/>
                  </a:lnTo>
                  <a:lnTo>
                    <a:pt x="1326" y="303"/>
                  </a:lnTo>
                  <a:lnTo>
                    <a:pt x="1307" y="398"/>
                  </a:lnTo>
                  <a:lnTo>
                    <a:pt x="1307" y="416"/>
                  </a:lnTo>
                  <a:lnTo>
                    <a:pt x="1307" y="416"/>
                  </a:lnTo>
                  <a:lnTo>
                    <a:pt x="1344" y="435"/>
                  </a:lnTo>
                  <a:lnTo>
                    <a:pt x="1458" y="454"/>
                  </a:lnTo>
                  <a:lnTo>
                    <a:pt x="1515" y="473"/>
                  </a:lnTo>
                  <a:lnTo>
                    <a:pt x="1572" y="511"/>
                  </a:lnTo>
                  <a:lnTo>
                    <a:pt x="1590" y="568"/>
                  </a:lnTo>
                  <a:lnTo>
                    <a:pt x="1609" y="625"/>
                  </a:lnTo>
                  <a:lnTo>
                    <a:pt x="1609" y="625"/>
                  </a:lnTo>
                  <a:lnTo>
                    <a:pt x="1572" y="738"/>
                  </a:lnTo>
                  <a:lnTo>
                    <a:pt x="1496" y="908"/>
                  </a:lnTo>
                  <a:lnTo>
                    <a:pt x="1363" y="1098"/>
                  </a:lnTo>
                  <a:lnTo>
                    <a:pt x="1212" y="1287"/>
                  </a:lnTo>
                  <a:lnTo>
                    <a:pt x="1042" y="1476"/>
                  </a:lnTo>
                  <a:lnTo>
                    <a:pt x="890" y="1628"/>
                  </a:lnTo>
                  <a:lnTo>
                    <a:pt x="796" y="1665"/>
                  </a:lnTo>
                  <a:lnTo>
                    <a:pt x="739" y="1703"/>
                  </a:lnTo>
                  <a:lnTo>
                    <a:pt x="663" y="1722"/>
                  </a:lnTo>
                  <a:lnTo>
                    <a:pt x="606" y="1703"/>
                  </a:lnTo>
                  <a:lnTo>
                    <a:pt x="606" y="1703"/>
                  </a:lnTo>
                  <a:lnTo>
                    <a:pt x="512" y="1646"/>
                  </a:lnTo>
                  <a:lnTo>
                    <a:pt x="455" y="1571"/>
                  </a:lnTo>
                  <a:lnTo>
                    <a:pt x="417" y="1495"/>
                  </a:lnTo>
                  <a:lnTo>
                    <a:pt x="398" y="1438"/>
                  </a:lnTo>
                  <a:lnTo>
                    <a:pt x="417" y="1325"/>
                  </a:lnTo>
                  <a:lnTo>
                    <a:pt x="417" y="1268"/>
                  </a:lnTo>
                  <a:lnTo>
                    <a:pt x="417" y="1268"/>
                  </a:lnTo>
                  <a:lnTo>
                    <a:pt x="379" y="1287"/>
                  </a:lnTo>
                  <a:lnTo>
                    <a:pt x="304" y="1325"/>
                  </a:lnTo>
                  <a:lnTo>
                    <a:pt x="228" y="1325"/>
                  </a:lnTo>
                  <a:lnTo>
                    <a:pt x="171" y="1306"/>
                  </a:lnTo>
                  <a:lnTo>
                    <a:pt x="96" y="1268"/>
                  </a:lnTo>
                  <a:lnTo>
                    <a:pt x="20" y="1192"/>
                  </a:lnTo>
                  <a:lnTo>
                    <a:pt x="20" y="1192"/>
                  </a:lnTo>
                  <a:lnTo>
                    <a:pt x="1" y="1136"/>
                  </a:lnTo>
                  <a:lnTo>
                    <a:pt x="20" y="1060"/>
                  </a:lnTo>
                  <a:lnTo>
                    <a:pt x="58" y="984"/>
                  </a:lnTo>
                  <a:lnTo>
                    <a:pt x="114" y="871"/>
                  </a:lnTo>
                  <a:lnTo>
                    <a:pt x="304" y="662"/>
                  </a:lnTo>
                  <a:lnTo>
                    <a:pt x="531" y="435"/>
                  </a:lnTo>
                  <a:lnTo>
                    <a:pt x="777" y="246"/>
                  </a:lnTo>
                  <a:lnTo>
                    <a:pt x="1004" y="95"/>
                  </a:lnTo>
                  <a:lnTo>
                    <a:pt x="1098" y="38"/>
                  </a:lnTo>
                  <a:lnTo>
                    <a:pt x="1174" y="0"/>
                  </a:lnTo>
                  <a:lnTo>
                    <a:pt x="1231" y="0"/>
                  </a:lnTo>
                  <a:lnTo>
                    <a:pt x="1269" y="19"/>
                  </a:lnTo>
                  <a:lnTo>
                    <a:pt x="1269" y="19"/>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6" name="Google Shape;2736;p30"/>
            <p:cNvSpPr/>
            <p:nvPr/>
          </p:nvSpPr>
          <p:spPr>
            <a:xfrm>
              <a:off x="2014942" y="4019480"/>
              <a:ext cx="15389" cy="15361"/>
            </a:xfrm>
            <a:custGeom>
              <a:avLst/>
              <a:gdLst/>
              <a:ahLst/>
              <a:cxnLst/>
              <a:rect l="l" t="t" r="r" b="b"/>
              <a:pathLst>
                <a:path w="550" h="549" extrusionOk="0">
                  <a:moveTo>
                    <a:pt x="77" y="473"/>
                  </a:moveTo>
                  <a:lnTo>
                    <a:pt x="77" y="473"/>
                  </a:lnTo>
                  <a:lnTo>
                    <a:pt x="20" y="379"/>
                  </a:lnTo>
                  <a:lnTo>
                    <a:pt x="1" y="284"/>
                  </a:lnTo>
                  <a:lnTo>
                    <a:pt x="1" y="284"/>
                  </a:lnTo>
                  <a:lnTo>
                    <a:pt x="20" y="170"/>
                  </a:lnTo>
                  <a:lnTo>
                    <a:pt x="77" y="76"/>
                  </a:lnTo>
                  <a:lnTo>
                    <a:pt x="77" y="76"/>
                  </a:lnTo>
                  <a:lnTo>
                    <a:pt x="171" y="19"/>
                  </a:lnTo>
                  <a:lnTo>
                    <a:pt x="285" y="0"/>
                  </a:lnTo>
                  <a:lnTo>
                    <a:pt x="285" y="0"/>
                  </a:lnTo>
                  <a:lnTo>
                    <a:pt x="379" y="19"/>
                  </a:lnTo>
                  <a:lnTo>
                    <a:pt x="474" y="76"/>
                  </a:lnTo>
                  <a:lnTo>
                    <a:pt x="474" y="76"/>
                  </a:lnTo>
                  <a:lnTo>
                    <a:pt x="531" y="170"/>
                  </a:lnTo>
                  <a:lnTo>
                    <a:pt x="550" y="284"/>
                  </a:lnTo>
                  <a:lnTo>
                    <a:pt x="550" y="284"/>
                  </a:lnTo>
                  <a:lnTo>
                    <a:pt x="531" y="379"/>
                  </a:lnTo>
                  <a:lnTo>
                    <a:pt x="474" y="473"/>
                  </a:lnTo>
                  <a:lnTo>
                    <a:pt x="474" y="473"/>
                  </a:lnTo>
                  <a:lnTo>
                    <a:pt x="379" y="530"/>
                  </a:lnTo>
                  <a:lnTo>
                    <a:pt x="285" y="549"/>
                  </a:lnTo>
                  <a:lnTo>
                    <a:pt x="285" y="549"/>
                  </a:lnTo>
                  <a:lnTo>
                    <a:pt x="171" y="530"/>
                  </a:lnTo>
                  <a:lnTo>
                    <a:pt x="77" y="473"/>
                  </a:lnTo>
                  <a:lnTo>
                    <a:pt x="77" y="473"/>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7" name="Google Shape;2737;p30"/>
            <p:cNvSpPr/>
            <p:nvPr/>
          </p:nvSpPr>
          <p:spPr>
            <a:xfrm>
              <a:off x="2229383" y="4009407"/>
              <a:ext cx="65165" cy="65165"/>
            </a:xfrm>
            <a:custGeom>
              <a:avLst/>
              <a:gdLst/>
              <a:ahLst/>
              <a:cxnLst/>
              <a:rect l="l" t="t" r="r" b="b"/>
              <a:pathLst>
                <a:path w="2329" h="2329" extrusionOk="0">
                  <a:moveTo>
                    <a:pt x="1174" y="1"/>
                  </a:moveTo>
                  <a:lnTo>
                    <a:pt x="947" y="20"/>
                  </a:lnTo>
                  <a:lnTo>
                    <a:pt x="833" y="38"/>
                  </a:lnTo>
                  <a:lnTo>
                    <a:pt x="720" y="76"/>
                  </a:lnTo>
                  <a:lnTo>
                    <a:pt x="625" y="133"/>
                  </a:lnTo>
                  <a:lnTo>
                    <a:pt x="530" y="190"/>
                  </a:lnTo>
                  <a:lnTo>
                    <a:pt x="341" y="341"/>
                  </a:lnTo>
                  <a:lnTo>
                    <a:pt x="190" y="512"/>
                  </a:lnTo>
                  <a:lnTo>
                    <a:pt x="95" y="720"/>
                  </a:lnTo>
                  <a:lnTo>
                    <a:pt x="19" y="928"/>
                  </a:lnTo>
                  <a:lnTo>
                    <a:pt x="1" y="1155"/>
                  </a:lnTo>
                  <a:lnTo>
                    <a:pt x="19" y="1401"/>
                  </a:lnTo>
                  <a:lnTo>
                    <a:pt x="57" y="1495"/>
                  </a:lnTo>
                  <a:lnTo>
                    <a:pt x="95" y="1609"/>
                  </a:lnTo>
                  <a:lnTo>
                    <a:pt x="133" y="1704"/>
                  </a:lnTo>
                  <a:lnTo>
                    <a:pt x="190" y="1817"/>
                  </a:lnTo>
                  <a:lnTo>
                    <a:pt x="341" y="1987"/>
                  </a:lnTo>
                  <a:lnTo>
                    <a:pt x="530" y="2139"/>
                  </a:lnTo>
                  <a:lnTo>
                    <a:pt x="625" y="2196"/>
                  </a:lnTo>
                  <a:lnTo>
                    <a:pt x="720" y="2252"/>
                  </a:lnTo>
                  <a:lnTo>
                    <a:pt x="833" y="2290"/>
                  </a:lnTo>
                  <a:lnTo>
                    <a:pt x="947" y="2309"/>
                  </a:lnTo>
                  <a:lnTo>
                    <a:pt x="1174" y="2328"/>
                  </a:lnTo>
                  <a:lnTo>
                    <a:pt x="1401" y="2309"/>
                  </a:lnTo>
                  <a:lnTo>
                    <a:pt x="1514" y="2290"/>
                  </a:lnTo>
                  <a:lnTo>
                    <a:pt x="1609" y="2252"/>
                  </a:lnTo>
                  <a:lnTo>
                    <a:pt x="1817" y="2139"/>
                  </a:lnTo>
                  <a:lnTo>
                    <a:pt x="1987" y="1987"/>
                  </a:lnTo>
                  <a:lnTo>
                    <a:pt x="2139" y="1817"/>
                  </a:lnTo>
                  <a:lnTo>
                    <a:pt x="2196" y="1704"/>
                  </a:lnTo>
                  <a:lnTo>
                    <a:pt x="2252" y="1609"/>
                  </a:lnTo>
                  <a:lnTo>
                    <a:pt x="2271" y="1495"/>
                  </a:lnTo>
                  <a:lnTo>
                    <a:pt x="2309" y="1401"/>
                  </a:lnTo>
                  <a:lnTo>
                    <a:pt x="2328" y="1155"/>
                  </a:lnTo>
                  <a:lnTo>
                    <a:pt x="2309" y="928"/>
                  </a:lnTo>
                  <a:lnTo>
                    <a:pt x="2252" y="720"/>
                  </a:lnTo>
                  <a:lnTo>
                    <a:pt x="2139" y="512"/>
                  </a:lnTo>
                  <a:lnTo>
                    <a:pt x="1987" y="341"/>
                  </a:lnTo>
                  <a:lnTo>
                    <a:pt x="1817" y="190"/>
                  </a:lnTo>
                  <a:lnTo>
                    <a:pt x="1609" y="76"/>
                  </a:lnTo>
                  <a:lnTo>
                    <a:pt x="1514" y="38"/>
                  </a:lnTo>
                  <a:lnTo>
                    <a:pt x="1401" y="20"/>
                  </a:lnTo>
                  <a:lnTo>
                    <a:pt x="1174" y="1"/>
                  </a:lnTo>
                  <a:close/>
                </a:path>
              </a:pathLst>
            </a:custGeom>
            <a:solidFill>
              <a:srgbClr val="FCA7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8" name="Google Shape;2738;p30"/>
            <p:cNvSpPr/>
            <p:nvPr/>
          </p:nvSpPr>
          <p:spPr>
            <a:xfrm>
              <a:off x="2229383" y="4009407"/>
              <a:ext cx="65165" cy="65165"/>
            </a:xfrm>
            <a:custGeom>
              <a:avLst/>
              <a:gdLst/>
              <a:ahLst/>
              <a:cxnLst/>
              <a:rect l="l" t="t" r="r" b="b"/>
              <a:pathLst>
                <a:path w="2329" h="2329" fill="none" extrusionOk="0">
                  <a:moveTo>
                    <a:pt x="1174" y="1"/>
                  </a:moveTo>
                  <a:lnTo>
                    <a:pt x="1174" y="1"/>
                  </a:lnTo>
                  <a:lnTo>
                    <a:pt x="947" y="20"/>
                  </a:lnTo>
                  <a:lnTo>
                    <a:pt x="833" y="38"/>
                  </a:lnTo>
                  <a:lnTo>
                    <a:pt x="720" y="76"/>
                  </a:lnTo>
                  <a:lnTo>
                    <a:pt x="625" y="133"/>
                  </a:lnTo>
                  <a:lnTo>
                    <a:pt x="530" y="190"/>
                  </a:lnTo>
                  <a:lnTo>
                    <a:pt x="341" y="341"/>
                  </a:lnTo>
                  <a:lnTo>
                    <a:pt x="341" y="341"/>
                  </a:lnTo>
                  <a:lnTo>
                    <a:pt x="190" y="512"/>
                  </a:lnTo>
                  <a:lnTo>
                    <a:pt x="95" y="720"/>
                  </a:lnTo>
                  <a:lnTo>
                    <a:pt x="19" y="928"/>
                  </a:lnTo>
                  <a:lnTo>
                    <a:pt x="1" y="1155"/>
                  </a:lnTo>
                  <a:lnTo>
                    <a:pt x="1" y="1155"/>
                  </a:lnTo>
                  <a:lnTo>
                    <a:pt x="19" y="1401"/>
                  </a:lnTo>
                  <a:lnTo>
                    <a:pt x="57" y="1495"/>
                  </a:lnTo>
                  <a:lnTo>
                    <a:pt x="95" y="1609"/>
                  </a:lnTo>
                  <a:lnTo>
                    <a:pt x="133" y="1704"/>
                  </a:lnTo>
                  <a:lnTo>
                    <a:pt x="190" y="1817"/>
                  </a:lnTo>
                  <a:lnTo>
                    <a:pt x="341" y="1987"/>
                  </a:lnTo>
                  <a:lnTo>
                    <a:pt x="341" y="1987"/>
                  </a:lnTo>
                  <a:lnTo>
                    <a:pt x="530" y="2139"/>
                  </a:lnTo>
                  <a:lnTo>
                    <a:pt x="625" y="2196"/>
                  </a:lnTo>
                  <a:lnTo>
                    <a:pt x="720" y="2252"/>
                  </a:lnTo>
                  <a:lnTo>
                    <a:pt x="833" y="2290"/>
                  </a:lnTo>
                  <a:lnTo>
                    <a:pt x="947" y="2309"/>
                  </a:lnTo>
                  <a:lnTo>
                    <a:pt x="1174" y="2328"/>
                  </a:lnTo>
                  <a:lnTo>
                    <a:pt x="1174" y="2328"/>
                  </a:lnTo>
                  <a:lnTo>
                    <a:pt x="1401" y="2309"/>
                  </a:lnTo>
                  <a:lnTo>
                    <a:pt x="1514" y="2290"/>
                  </a:lnTo>
                  <a:lnTo>
                    <a:pt x="1609" y="2252"/>
                  </a:lnTo>
                  <a:lnTo>
                    <a:pt x="1817" y="2139"/>
                  </a:lnTo>
                  <a:lnTo>
                    <a:pt x="1987" y="1987"/>
                  </a:lnTo>
                  <a:lnTo>
                    <a:pt x="1987" y="1987"/>
                  </a:lnTo>
                  <a:lnTo>
                    <a:pt x="2139" y="1817"/>
                  </a:lnTo>
                  <a:lnTo>
                    <a:pt x="2196" y="1704"/>
                  </a:lnTo>
                  <a:lnTo>
                    <a:pt x="2252" y="1609"/>
                  </a:lnTo>
                  <a:lnTo>
                    <a:pt x="2271" y="1495"/>
                  </a:lnTo>
                  <a:lnTo>
                    <a:pt x="2309" y="1401"/>
                  </a:lnTo>
                  <a:lnTo>
                    <a:pt x="2328" y="1155"/>
                  </a:lnTo>
                  <a:lnTo>
                    <a:pt x="2328" y="1155"/>
                  </a:lnTo>
                  <a:lnTo>
                    <a:pt x="2309" y="928"/>
                  </a:lnTo>
                  <a:lnTo>
                    <a:pt x="2252" y="720"/>
                  </a:lnTo>
                  <a:lnTo>
                    <a:pt x="2139" y="512"/>
                  </a:lnTo>
                  <a:lnTo>
                    <a:pt x="1987" y="341"/>
                  </a:lnTo>
                  <a:lnTo>
                    <a:pt x="1987" y="341"/>
                  </a:lnTo>
                  <a:lnTo>
                    <a:pt x="1817" y="190"/>
                  </a:lnTo>
                  <a:lnTo>
                    <a:pt x="1609" y="76"/>
                  </a:lnTo>
                  <a:lnTo>
                    <a:pt x="1514" y="38"/>
                  </a:lnTo>
                  <a:lnTo>
                    <a:pt x="1401" y="20"/>
                  </a:lnTo>
                  <a:lnTo>
                    <a:pt x="117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39" name="Google Shape;2739;p30"/>
            <p:cNvSpPr/>
            <p:nvPr/>
          </p:nvSpPr>
          <p:spPr>
            <a:xfrm>
              <a:off x="2267520" y="4019480"/>
              <a:ext cx="14829" cy="15361"/>
            </a:xfrm>
            <a:custGeom>
              <a:avLst/>
              <a:gdLst/>
              <a:ahLst/>
              <a:cxnLst/>
              <a:rect l="l" t="t" r="r" b="b"/>
              <a:pathLst>
                <a:path w="530" h="549" extrusionOk="0">
                  <a:moveTo>
                    <a:pt x="265" y="549"/>
                  </a:moveTo>
                  <a:lnTo>
                    <a:pt x="265" y="549"/>
                  </a:lnTo>
                  <a:lnTo>
                    <a:pt x="151" y="530"/>
                  </a:lnTo>
                  <a:lnTo>
                    <a:pt x="76" y="473"/>
                  </a:lnTo>
                  <a:lnTo>
                    <a:pt x="76" y="473"/>
                  </a:lnTo>
                  <a:lnTo>
                    <a:pt x="19" y="379"/>
                  </a:lnTo>
                  <a:lnTo>
                    <a:pt x="0" y="284"/>
                  </a:lnTo>
                  <a:lnTo>
                    <a:pt x="0" y="284"/>
                  </a:lnTo>
                  <a:lnTo>
                    <a:pt x="19" y="170"/>
                  </a:lnTo>
                  <a:lnTo>
                    <a:pt x="76" y="76"/>
                  </a:lnTo>
                  <a:lnTo>
                    <a:pt x="76" y="76"/>
                  </a:lnTo>
                  <a:lnTo>
                    <a:pt x="151" y="19"/>
                  </a:lnTo>
                  <a:lnTo>
                    <a:pt x="265" y="0"/>
                  </a:lnTo>
                  <a:lnTo>
                    <a:pt x="265" y="0"/>
                  </a:lnTo>
                  <a:lnTo>
                    <a:pt x="360" y="19"/>
                  </a:lnTo>
                  <a:lnTo>
                    <a:pt x="454" y="76"/>
                  </a:lnTo>
                  <a:lnTo>
                    <a:pt x="454" y="76"/>
                  </a:lnTo>
                  <a:lnTo>
                    <a:pt x="511" y="170"/>
                  </a:lnTo>
                  <a:lnTo>
                    <a:pt x="530" y="284"/>
                  </a:lnTo>
                  <a:lnTo>
                    <a:pt x="530" y="284"/>
                  </a:lnTo>
                  <a:lnTo>
                    <a:pt x="511" y="379"/>
                  </a:lnTo>
                  <a:lnTo>
                    <a:pt x="454" y="473"/>
                  </a:lnTo>
                  <a:lnTo>
                    <a:pt x="454" y="473"/>
                  </a:lnTo>
                  <a:lnTo>
                    <a:pt x="360" y="530"/>
                  </a:lnTo>
                  <a:lnTo>
                    <a:pt x="265" y="549"/>
                  </a:lnTo>
                  <a:lnTo>
                    <a:pt x="265" y="549"/>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40" name="Google Shape;2740;p30"/>
            <p:cNvSpPr/>
            <p:nvPr/>
          </p:nvSpPr>
          <p:spPr>
            <a:xfrm>
              <a:off x="2060494" y="3973928"/>
              <a:ext cx="57191" cy="31282"/>
            </a:xfrm>
            <a:custGeom>
              <a:avLst/>
              <a:gdLst/>
              <a:ahLst/>
              <a:cxnLst/>
              <a:rect l="l" t="t" r="r" b="b"/>
              <a:pathLst>
                <a:path w="2044" h="1118" extrusionOk="0">
                  <a:moveTo>
                    <a:pt x="1798" y="1098"/>
                  </a:moveTo>
                  <a:lnTo>
                    <a:pt x="1798" y="1098"/>
                  </a:lnTo>
                  <a:lnTo>
                    <a:pt x="133" y="587"/>
                  </a:lnTo>
                  <a:lnTo>
                    <a:pt x="133" y="587"/>
                  </a:lnTo>
                  <a:lnTo>
                    <a:pt x="76" y="568"/>
                  </a:lnTo>
                  <a:lnTo>
                    <a:pt x="38" y="531"/>
                  </a:lnTo>
                  <a:lnTo>
                    <a:pt x="19" y="493"/>
                  </a:lnTo>
                  <a:lnTo>
                    <a:pt x="0" y="436"/>
                  </a:lnTo>
                  <a:lnTo>
                    <a:pt x="0" y="379"/>
                  </a:lnTo>
                  <a:lnTo>
                    <a:pt x="19" y="341"/>
                  </a:lnTo>
                  <a:lnTo>
                    <a:pt x="38" y="285"/>
                  </a:lnTo>
                  <a:lnTo>
                    <a:pt x="76" y="247"/>
                  </a:lnTo>
                  <a:lnTo>
                    <a:pt x="76" y="247"/>
                  </a:lnTo>
                  <a:lnTo>
                    <a:pt x="208" y="171"/>
                  </a:lnTo>
                  <a:lnTo>
                    <a:pt x="322" y="114"/>
                  </a:lnTo>
                  <a:lnTo>
                    <a:pt x="473" y="58"/>
                  </a:lnTo>
                  <a:lnTo>
                    <a:pt x="606" y="20"/>
                  </a:lnTo>
                  <a:lnTo>
                    <a:pt x="738" y="1"/>
                  </a:lnTo>
                  <a:lnTo>
                    <a:pt x="890" y="1"/>
                  </a:lnTo>
                  <a:lnTo>
                    <a:pt x="1022" y="1"/>
                  </a:lnTo>
                  <a:lnTo>
                    <a:pt x="1155" y="39"/>
                  </a:lnTo>
                  <a:lnTo>
                    <a:pt x="1287" y="76"/>
                  </a:lnTo>
                  <a:lnTo>
                    <a:pt x="1419" y="133"/>
                  </a:lnTo>
                  <a:lnTo>
                    <a:pt x="1552" y="209"/>
                  </a:lnTo>
                  <a:lnTo>
                    <a:pt x="1665" y="304"/>
                  </a:lnTo>
                  <a:lnTo>
                    <a:pt x="1779" y="417"/>
                  </a:lnTo>
                  <a:lnTo>
                    <a:pt x="1874" y="550"/>
                  </a:lnTo>
                  <a:lnTo>
                    <a:pt x="1949" y="701"/>
                  </a:lnTo>
                  <a:lnTo>
                    <a:pt x="2025" y="871"/>
                  </a:lnTo>
                  <a:lnTo>
                    <a:pt x="2025" y="871"/>
                  </a:lnTo>
                  <a:lnTo>
                    <a:pt x="2044" y="909"/>
                  </a:lnTo>
                  <a:lnTo>
                    <a:pt x="2025" y="966"/>
                  </a:lnTo>
                  <a:lnTo>
                    <a:pt x="2006" y="1023"/>
                  </a:lnTo>
                  <a:lnTo>
                    <a:pt x="1987" y="1060"/>
                  </a:lnTo>
                  <a:lnTo>
                    <a:pt x="1949" y="1079"/>
                  </a:lnTo>
                  <a:lnTo>
                    <a:pt x="1893" y="1098"/>
                  </a:lnTo>
                  <a:lnTo>
                    <a:pt x="1855" y="1117"/>
                  </a:lnTo>
                  <a:lnTo>
                    <a:pt x="1798" y="1098"/>
                  </a:lnTo>
                  <a:lnTo>
                    <a:pt x="1798" y="10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41" name="Google Shape;2741;p30"/>
            <p:cNvSpPr/>
            <p:nvPr/>
          </p:nvSpPr>
          <p:spPr>
            <a:xfrm>
              <a:off x="2053080" y="3924682"/>
              <a:ext cx="57191" cy="23335"/>
            </a:xfrm>
            <a:custGeom>
              <a:avLst/>
              <a:gdLst/>
              <a:ahLst/>
              <a:cxnLst/>
              <a:rect l="l" t="t" r="r" b="b"/>
              <a:pathLst>
                <a:path w="2044" h="834" extrusionOk="0">
                  <a:moveTo>
                    <a:pt x="76" y="455"/>
                  </a:moveTo>
                  <a:lnTo>
                    <a:pt x="76" y="455"/>
                  </a:lnTo>
                  <a:lnTo>
                    <a:pt x="0" y="569"/>
                  </a:lnTo>
                  <a:lnTo>
                    <a:pt x="0" y="644"/>
                  </a:lnTo>
                  <a:lnTo>
                    <a:pt x="0" y="701"/>
                  </a:lnTo>
                  <a:lnTo>
                    <a:pt x="0" y="758"/>
                  </a:lnTo>
                  <a:lnTo>
                    <a:pt x="38" y="796"/>
                  </a:lnTo>
                  <a:lnTo>
                    <a:pt x="95" y="834"/>
                  </a:lnTo>
                  <a:lnTo>
                    <a:pt x="171" y="834"/>
                  </a:lnTo>
                  <a:lnTo>
                    <a:pt x="171" y="834"/>
                  </a:lnTo>
                  <a:lnTo>
                    <a:pt x="511" y="815"/>
                  </a:lnTo>
                  <a:lnTo>
                    <a:pt x="1098" y="720"/>
                  </a:lnTo>
                  <a:lnTo>
                    <a:pt x="1647" y="625"/>
                  </a:lnTo>
                  <a:lnTo>
                    <a:pt x="1855" y="569"/>
                  </a:lnTo>
                  <a:lnTo>
                    <a:pt x="1987" y="512"/>
                  </a:lnTo>
                  <a:lnTo>
                    <a:pt x="1987" y="512"/>
                  </a:lnTo>
                  <a:lnTo>
                    <a:pt x="2044" y="455"/>
                  </a:lnTo>
                  <a:lnTo>
                    <a:pt x="2044" y="398"/>
                  </a:lnTo>
                  <a:lnTo>
                    <a:pt x="2025" y="323"/>
                  </a:lnTo>
                  <a:lnTo>
                    <a:pt x="1987" y="266"/>
                  </a:lnTo>
                  <a:lnTo>
                    <a:pt x="1912" y="190"/>
                  </a:lnTo>
                  <a:lnTo>
                    <a:pt x="1836" y="133"/>
                  </a:lnTo>
                  <a:lnTo>
                    <a:pt x="1722" y="96"/>
                  </a:lnTo>
                  <a:lnTo>
                    <a:pt x="1628" y="58"/>
                  </a:lnTo>
                  <a:lnTo>
                    <a:pt x="1628" y="58"/>
                  </a:lnTo>
                  <a:lnTo>
                    <a:pt x="1495" y="20"/>
                  </a:lnTo>
                  <a:lnTo>
                    <a:pt x="1325" y="1"/>
                  </a:lnTo>
                  <a:lnTo>
                    <a:pt x="1117" y="1"/>
                  </a:lnTo>
                  <a:lnTo>
                    <a:pt x="909" y="20"/>
                  </a:lnTo>
                  <a:lnTo>
                    <a:pt x="682" y="58"/>
                  </a:lnTo>
                  <a:lnTo>
                    <a:pt x="454" y="152"/>
                  </a:lnTo>
                  <a:lnTo>
                    <a:pt x="360" y="209"/>
                  </a:lnTo>
                  <a:lnTo>
                    <a:pt x="246" y="266"/>
                  </a:lnTo>
                  <a:lnTo>
                    <a:pt x="152" y="361"/>
                  </a:lnTo>
                  <a:lnTo>
                    <a:pt x="76" y="455"/>
                  </a:lnTo>
                  <a:lnTo>
                    <a:pt x="76" y="455"/>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42" name="Google Shape;2742;p30"/>
            <p:cNvSpPr/>
            <p:nvPr/>
          </p:nvSpPr>
          <p:spPr>
            <a:xfrm>
              <a:off x="2187021" y="3973928"/>
              <a:ext cx="57219" cy="31282"/>
            </a:xfrm>
            <a:custGeom>
              <a:avLst/>
              <a:gdLst/>
              <a:ahLst/>
              <a:cxnLst/>
              <a:rect l="l" t="t" r="r" b="b"/>
              <a:pathLst>
                <a:path w="2045" h="1118" extrusionOk="0">
                  <a:moveTo>
                    <a:pt x="247" y="1098"/>
                  </a:moveTo>
                  <a:lnTo>
                    <a:pt x="247" y="1098"/>
                  </a:lnTo>
                  <a:lnTo>
                    <a:pt x="1912" y="587"/>
                  </a:lnTo>
                  <a:lnTo>
                    <a:pt x="1912" y="587"/>
                  </a:lnTo>
                  <a:lnTo>
                    <a:pt x="1969" y="568"/>
                  </a:lnTo>
                  <a:lnTo>
                    <a:pt x="2007" y="531"/>
                  </a:lnTo>
                  <a:lnTo>
                    <a:pt x="2025" y="493"/>
                  </a:lnTo>
                  <a:lnTo>
                    <a:pt x="2044" y="436"/>
                  </a:lnTo>
                  <a:lnTo>
                    <a:pt x="2044" y="379"/>
                  </a:lnTo>
                  <a:lnTo>
                    <a:pt x="2025" y="341"/>
                  </a:lnTo>
                  <a:lnTo>
                    <a:pt x="2007" y="285"/>
                  </a:lnTo>
                  <a:lnTo>
                    <a:pt x="1969" y="247"/>
                  </a:lnTo>
                  <a:lnTo>
                    <a:pt x="1969" y="247"/>
                  </a:lnTo>
                  <a:lnTo>
                    <a:pt x="1836" y="171"/>
                  </a:lnTo>
                  <a:lnTo>
                    <a:pt x="1704" y="114"/>
                  </a:lnTo>
                  <a:lnTo>
                    <a:pt x="1571" y="58"/>
                  </a:lnTo>
                  <a:lnTo>
                    <a:pt x="1439" y="20"/>
                  </a:lnTo>
                  <a:lnTo>
                    <a:pt x="1306" y="1"/>
                  </a:lnTo>
                  <a:lnTo>
                    <a:pt x="1155" y="1"/>
                  </a:lnTo>
                  <a:lnTo>
                    <a:pt x="1023" y="1"/>
                  </a:lnTo>
                  <a:lnTo>
                    <a:pt x="890" y="39"/>
                  </a:lnTo>
                  <a:lnTo>
                    <a:pt x="739" y="76"/>
                  </a:lnTo>
                  <a:lnTo>
                    <a:pt x="625" y="133"/>
                  </a:lnTo>
                  <a:lnTo>
                    <a:pt x="493" y="209"/>
                  </a:lnTo>
                  <a:lnTo>
                    <a:pt x="379" y="304"/>
                  </a:lnTo>
                  <a:lnTo>
                    <a:pt x="266" y="417"/>
                  </a:lnTo>
                  <a:lnTo>
                    <a:pt x="171" y="550"/>
                  </a:lnTo>
                  <a:lnTo>
                    <a:pt x="95" y="701"/>
                  </a:lnTo>
                  <a:lnTo>
                    <a:pt x="20" y="871"/>
                  </a:lnTo>
                  <a:lnTo>
                    <a:pt x="20" y="871"/>
                  </a:lnTo>
                  <a:lnTo>
                    <a:pt x="1" y="909"/>
                  </a:lnTo>
                  <a:lnTo>
                    <a:pt x="1" y="966"/>
                  </a:lnTo>
                  <a:lnTo>
                    <a:pt x="20" y="1023"/>
                  </a:lnTo>
                  <a:lnTo>
                    <a:pt x="58" y="1060"/>
                  </a:lnTo>
                  <a:lnTo>
                    <a:pt x="95" y="1079"/>
                  </a:lnTo>
                  <a:lnTo>
                    <a:pt x="152" y="1098"/>
                  </a:lnTo>
                  <a:lnTo>
                    <a:pt x="190" y="1117"/>
                  </a:lnTo>
                  <a:lnTo>
                    <a:pt x="247" y="1098"/>
                  </a:lnTo>
                  <a:lnTo>
                    <a:pt x="247" y="1098"/>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43" name="Google Shape;2743;p30"/>
            <p:cNvSpPr/>
            <p:nvPr/>
          </p:nvSpPr>
          <p:spPr>
            <a:xfrm>
              <a:off x="2189679" y="3924682"/>
              <a:ext cx="57723" cy="23335"/>
            </a:xfrm>
            <a:custGeom>
              <a:avLst/>
              <a:gdLst/>
              <a:ahLst/>
              <a:cxnLst/>
              <a:rect l="l" t="t" r="r" b="b"/>
              <a:pathLst>
                <a:path w="2063" h="834" extrusionOk="0">
                  <a:moveTo>
                    <a:pt x="1987" y="455"/>
                  </a:moveTo>
                  <a:lnTo>
                    <a:pt x="1987" y="455"/>
                  </a:lnTo>
                  <a:lnTo>
                    <a:pt x="2044" y="569"/>
                  </a:lnTo>
                  <a:lnTo>
                    <a:pt x="2063" y="644"/>
                  </a:lnTo>
                  <a:lnTo>
                    <a:pt x="2063" y="701"/>
                  </a:lnTo>
                  <a:lnTo>
                    <a:pt x="2044" y="758"/>
                  </a:lnTo>
                  <a:lnTo>
                    <a:pt x="2006" y="796"/>
                  </a:lnTo>
                  <a:lnTo>
                    <a:pt x="1968" y="834"/>
                  </a:lnTo>
                  <a:lnTo>
                    <a:pt x="1893" y="834"/>
                  </a:lnTo>
                  <a:lnTo>
                    <a:pt x="1893" y="834"/>
                  </a:lnTo>
                  <a:lnTo>
                    <a:pt x="1533" y="815"/>
                  </a:lnTo>
                  <a:lnTo>
                    <a:pt x="965" y="720"/>
                  </a:lnTo>
                  <a:lnTo>
                    <a:pt x="398" y="625"/>
                  </a:lnTo>
                  <a:lnTo>
                    <a:pt x="190" y="569"/>
                  </a:lnTo>
                  <a:lnTo>
                    <a:pt x="57" y="512"/>
                  </a:lnTo>
                  <a:lnTo>
                    <a:pt x="57" y="512"/>
                  </a:lnTo>
                  <a:lnTo>
                    <a:pt x="19" y="455"/>
                  </a:lnTo>
                  <a:lnTo>
                    <a:pt x="0" y="398"/>
                  </a:lnTo>
                  <a:lnTo>
                    <a:pt x="19" y="323"/>
                  </a:lnTo>
                  <a:lnTo>
                    <a:pt x="76" y="266"/>
                  </a:lnTo>
                  <a:lnTo>
                    <a:pt x="133" y="190"/>
                  </a:lnTo>
                  <a:lnTo>
                    <a:pt x="227" y="133"/>
                  </a:lnTo>
                  <a:lnTo>
                    <a:pt x="322" y="96"/>
                  </a:lnTo>
                  <a:lnTo>
                    <a:pt x="436" y="58"/>
                  </a:lnTo>
                  <a:lnTo>
                    <a:pt x="436" y="58"/>
                  </a:lnTo>
                  <a:lnTo>
                    <a:pt x="568" y="20"/>
                  </a:lnTo>
                  <a:lnTo>
                    <a:pt x="738" y="1"/>
                  </a:lnTo>
                  <a:lnTo>
                    <a:pt x="928" y="1"/>
                  </a:lnTo>
                  <a:lnTo>
                    <a:pt x="1155" y="20"/>
                  </a:lnTo>
                  <a:lnTo>
                    <a:pt x="1363" y="58"/>
                  </a:lnTo>
                  <a:lnTo>
                    <a:pt x="1590" y="152"/>
                  </a:lnTo>
                  <a:lnTo>
                    <a:pt x="1703" y="209"/>
                  </a:lnTo>
                  <a:lnTo>
                    <a:pt x="1798" y="266"/>
                  </a:lnTo>
                  <a:lnTo>
                    <a:pt x="1893" y="361"/>
                  </a:lnTo>
                  <a:lnTo>
                    <a:pt x="1987" y="455"/>
                  </a:lnTo>
                  <a:lnTo>
                    <a:pt x="1987" y="455"/>
                  </a:lnTo>
                  <a:close/>
                </a:path>
              </a:pathLst>
            </a:custGeom>
            <a:solidFill>
              <a:srgbClr val="6E260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44" name="Google Shape;2744;p30"/>
            <p:cNvSpPr/>
            <p:nvPr/>
          </p:nvSpPr>
          <p:spPr>
            <a:xfrm>
              <a:off x="2125073" y="4011534"/>
              <a:ext cx="53498" cy="21209"/>
            </a:xfrm>
            <a:custGeom>
              <a:avLst/>
              <a:gdLst/>
              <a:ahLst/>
              <a:cxnLst/>
              <a:rect l="l" t="t" r="r" b="b"/>
              <a:pathLst>
                <a:path w="1912" h="758" extrusionOk="0">
                  <a:moveTo>
                    <a:pt x="1" y="757"/>
                  </a:moveTo>
                  <a:lnTo>
                    <a:pt x="1" y="757"/>
                  </a:lnTo>
                  <a:lnTo>
                    <a:pt x="58" y="644"/>
                  </a:lnTo>
                  <a:lnTo>
                    <a:pt x="133" y="530"/>
                  </a:lnTo>
                  <a:lnTo>
                    <a:pt x="228" y="379"/>
                  </a:lnTo>
                  <a:lnTo>
                    <a:pt x="341" y="246"/>
                  </a:lnTo>
                  <a:lnTo>
                    <a:pt x="493" y="133"/>
                  </a:lnTo>
                  <a:lnTo>
                    <a:pt x="568" y="76"/>
                  </a:lnTo>
                  <a:lnTo>
                    <a:pt x="663" y="38"/>
                  </a:lnTo>
                  <a:lnTo>
                    <a:pt x="758" y="0"/>
                  </a:lnTo>
                  <a:lnTo>
                    <a:pt x="852" y="0"/>
                  </a:lnTo>
                  <a:lnTo>
                    <a:pt x="852" y="0"/>
                  </a:lnTo>
                  <a:lnTo>
                    <a:pt x="985" y="0"/>
                  </a:lnTo>
                  <a:lnTo>
                    <a:pt x="1098" y="19"/>
                  </a:lnTo>
                  <a:lnTo>
                    <a:pt x="1212" y="38"/>
                  </a:lnTo>
                  <a:lnTo>
                    <a:pt x="1306" y="95"/>
                  </a:lnTo>
                  <a:lnTo>
                    <a:pt x="1496" y="208"/>
                  </a:lnTo>
                  <a:lnTo>
                    <a:pt x="1647" y="341"/>
                  </a:lnTo>
                  <a:lnTo>
                    <a:pt x="1761" y="473"/>
                  </a:lnTo>
                  <a:lnTo>
                    <a:pt x="1836" y="587"/>
                  </a:lnTo>
                  <a:lnTo>
                    <a:pt x="1912" y="719"/>
                  </a:lnTo>
                  <a:lnTo>
                    <a:pt x="1912" y="719"/>
                  </a:lnTo>
                  <a:lnTo>
                    <a:pt x="1817" y="663"/>
                  </a:lnTo>
                  <a:lnTo>
                    <a:pt x="1571" y="587"/>
                  </a:lnTo>
                  <a:lnTo>
                    <a:pt x="1231" y="492"/>
                  </a:lnTo>
                  <a:lnTo>
                    <a:pt x="1060" y="454"/>
                  </a:lnTo>
                  <a:lnTo>
                    <a:pt x="909" y="454"/>
                  </a:lnTo>
                  <a:lnTo>
                    <a:pt x="909" y="454"/>
                  </a:lnTo>
                  <a:lnTo>
                    <a:pt x="739" y="473"/>
                  </a:lnTo>
                  <a:lnTo>
                    <a:pt x="568" y="511"/>
                  </a:lnTo>
                  <a:lnTo>
                    <a:pt x="417" y="549"/>
                  </a:lnTo>
                  <a:lnTo>
                    <a:pt x="285" y="606"/>
                  </a:lnTo>
                  <a:lnTo>
                    <a:pt x="76" y="719"/>
                  </a:lnTo>
                  <a:lnTo>
                    <a:pt x="1" y="757"/>
                  </a:lnTo>
                  <a:lnTo>
                    <a:pt x="1" y="757"/>
                  </a:lnTo>
                  <a:close/>
                </a:path>
              </a:pathLst>
            </a:custGeom>
            <a:solidFill>
              <a:srgbClr val="C47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sp>
          <p:nvSpPr>
            <p:cNvPr id="2745" name="Google Shape;2745;p30"/>
            <p:cNvSpPr/>
            <p:nvPr/>
          </p:nvSpPr>
          <p:spPr>
            <a:xfrm>
              <a:off x="2075324" y="4036408"/>
              <a:ext cx="146140" cy="57219"/>
            </a:xfrm>
            <a:custGeom>
              <a:avLst/>
              <a:gdLst/>
              <a:ahLst/>
              <a:cxnLst/>
              <a:rect l="l" t="t" r="r" b="b"/>
              <a:pathLst>
                <a:path w="5223" h="2045" extrusionOk="0">
                  <a:moveTo>
                    <a:pt x="0" y="39"/>
                  </a:moveTo>
                  <a:lnTo>
                    <a:pt x="0" y="39"/>
                  </a:lnTo>
                  <a:lnTo>
                    <a:pt x="19" y="133"/>
                  </a:lnTo>
                  <a:lnTo>
                    <a:pt x="76" y="360"/>
                  </a:lnTo>
                  <a:lnTo>
                    <a:pt x="133" y="512"/>
                  </a:lnTo>
                  <a:lnTo>
                    <a:pt x="189" y="682"/>
                  </a:lnTo>
                  <a:lnTo>
                    <a:pt x="284" y="871"/>
                  </a:lnTo>
                  <a:lnTo>
                    <a:pt x="416" y="1060"/>
                  </a:lnTo>
                  <a:lnTo>
                    <a:pt x="568" y="1250"/>
                  </a:lnTo>
                  <a:lnTo>
                    <a:pt x="738" y="1420"/>
                  </a:lnTo>
                  <a:lnTo>
                    <a:pt x="946" y="1590"/>
                  </a:lnTo>
                  <a:lnTo>
                    <a:pt x="1211" y="1742"/>
                  </a:lnTo>
                  <a:lnTo>
                    <a:pt x="1495" y="1874"/>
                  </a:lnTo>
                  <a:lnTo>
                    <a:pt x="1665" y="1931"/>
                  </a:lnTo>
                  <a:lnTo>
                    <a:pt x="1836" y="1969"/>
                  </a:lnTo>
                  <a:lnTo>
                    <a:pt x="2025" y="2006"/>
                  </a:lnTo>
                  <a:lnTo>
                    <a:pt x="2233" y="2025"/>
                  </a:lnTo>
                  <a:lnTo>
                    <a:pt x="2441" y="2044"/>
                  </a:lnTo>
                  <a:lnTo>
                    <a:pt x="2668" y="2044"/>
                  </a:lnTo>
                  <a:lnTo>
                    <a:pt x="2668" y="2044"/>
                  </a:lnTo>
                  <a:lnTo>
                    <a:pt x="2876" y="2044"/>
                  </a:lnTo>
                  <a:lnTo>
                    <a:pt x="3084" y="2025"/>
                  </a:lnTo>
                  <a:lnTo>
                    <a:pt x="3293" y="1988"/>
                  </a:lnTo>
                  <a:lnTo>
                    <a:pt x="3463" y="1950"/>
                  </a:lnTo>
                  <a:lnTo>
                    <a:pt x="3633" y="1912"/>
                  </a:lnTo>
                  <a:lnTo>
                    <a:pt x="3804" y="1855"/>
                  </a:lnTo>
                  <a:lnTo>
                    <a:pt x="4087" y="1723"/>
                  </a:lnTo>
                  <a:lnTo>
                    <a:pt x="4333" y="1552"/>
                  </a:lnTo>
                  <a:lnTo>
                    <a:pt x="4542" y="1382"/>
                  </a:lnTo>
                  <a:lnTo>
                    <a:pt x="4712" y="1193"/>
                  </a:lnTo>
                  <a:lnTo>
                    <a:pt x="4863" y="1004"/>
                  </a:lnTo>
                  <a:lnTo>
                    <a:pt x="4977" y="814"/>
                  </a:lnTo>
                  <a:lnTo>
                    <a:pt x="5052" y="644"/>
                  </a:lnTo>
                  <a:lnTo>
                    <a:pt x="5128" y="455"/>
                  </a:lnTo>
                  <a:lnTo>
                    <a:pt x="5166" y="303"/>
                  </a:lnTo>
                  <a:lnTo>
                    <a:pt x="5223" y="76"/>
                  </a:lnTo>
                  <a:lnTo>
                    <a:pt x="5223" y="1"/>
                  </a:lnTo>
                  <a:lnTo>
                    <a:pt x="5223" y="1"/>
                  </a:lnTo>
                  <a:lnTo>
                    <a:pt x="5204" y="57"/>
                  </a:lnTo>
                  <a:lnTo>
                    <a:pt x="5109" y="209"/>
                  </a:lnTo>
                  <a:lnTo>
                    <a:pt x="4939" y="436"/>
                  </a:lnTo>
                  <a:lnTo>
                    <a:pt x="4825" y="568"/>
                  </a:lnTo>
                  <a:lnTo>
                    <a:pt x="4693" y="701"/>
                  </a:lnTo>
                  <a:lnTo>
                    <a:pt x="4523" y="833"/>
                  </a:lnTo>
                  <a:lnTo>
                    <a:pt x="4352" y="966"/>
                  </a:lnTo>
                  <a:lnTo>
                    <a:pt x="4125" y="1079"/>
                  </a:lnTo>
                  <a:lnTo>
                    <a:pt x="3898" y="1174"/>
                  </a:lnTo>
                  <a:lnTo>
                    <a:pt x="3633" y="1268"/>
                  </a:lnTo>
                  <a:lnTo>
                    <a:pt x="3330" y="1325"/>
                  </a:lnTo>
                  <a:lnTo>
                    <a:pt x="3009" y="1363"/>
                  </a:lnTo>
                  <a:lnTo>
                    <a:pt x="2649" y="1382"/>
                  </a:lnTo>
                  <a:lnTo>
                    <a:pt x="2649" y="1382"/>
                  </a:lnTo>
                  <a:lnTo>
                    <a:pt x="2309" y="1363"/>
                  </a:lnTo>
                  <a:lnTo>
                    <a:pt x="1987" y="1306"/>
                  </a:lnTo>
                  <a:lnTo>
                    <a:pt x="1684" y="1231"/>
                  </a:lnTo>
                  <a:lnTo>
                    <a:pt x="1419" y="1155"/>
                  </a:lnTo>
                  <a:lnTo>
                    <a:pt x="1192" y="1041"/>
                  </a:lnTo>
                  <a:lnTo>
                    <a:pt x="965" y="928"/>
                  </a:lnTo>
                  <a:lnTo>
                    <a:pt x="776" y="814"/>
                  </a:lnTo>
                  <a:lnTo>
                    <a:pt x="606" y="701"/>
                  </a:lnTo>
                  <a:lnTo>
                    <a:pt x="454" y="568"/>
                  </a:lnTo>
                  <a:lnTo>
                    <a:pt x="341" y="455"/>
                  </a:lnTo>
                  <a:lnTo>
                    <a:pt x="151" y="247"/>
                  </a:lnTo>
                  <a:lnTo>
                    <a:pt x="38" y="95"/>
                  </a:lnTo>
                  <a:lnTo>
                    <a:pt x="0" y="39"/>
                  </a:lnTo>
                  <a:lnTo>
                    <a:pt x="0" y="39"/>
                  </a:lnTo>
                  <a:close/>
                </a:path>
              </a:pathLst>
            </a:custGeom>
            <a:solidFill>
              <a:srgbClr val="9340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panose="020B0604020202020204"/>
                <a:buNone/>
              </a:pPr>
              <a:endParaRPr sz="1400" b="0" i="0" u="none" strike="noStrike" cap="none">
                <a:solidFill>
                  <a:srgbClr val="000000"/>
                </a:solidFill>
                <a:latin typeface="Arial" panose="020B0604020202020204"/>
                <a:ea typeface="Arial" panose="020B0604020202020204"/>
                <a:cs typeface="Arial" panose="020B0604020202020204"/>
                <a:sym typeface="Arial" panose="020B0604020202020204"/>
              </a:endParaRPr>
            </a:p>
          </p:txBody>
        </p:sp>
      </p:grpSp>
      <p:sp>
        <p:nvSpPr>
          <p:cNvPr id="8" name="Rectangle: Rounded Corners 7"/>
          <p:cNvSpPr/>
          <p:nvPr/>
        </p:nvSpPr>
        <p:spPr>
          <a:xfrm>
            <a:off x="153740" y="150077"/>
            <a:ext cx="8836520" cy="5038725"/>
          </a:xfrm>
          <a:custGeom>
            <a:avLst/>
            <a:gdLst>
              <a:gd name="connsiteX0" fmla="*/ 0 w 8836520"/>
              <a:gd name="connsiteY0" fmla="*/ 839804 h 5038725"/>
              <a:gd name="connsiteX1" fmla="*/ 839804 w 8836520"/>
              <a:gd name="connsiteY1" fmla="*/ 0 h 5038725"/>
              <a:gd name="connsiteX2" fmla="*/ 1633571 w 8836520"/>
              <a:gd name="connsiteY2" fmla="*/ 0 h 5038725"/>
              <a:gd name="connsiteX3" fmla="*/ 2284199 w 8836520"/>
              <a:gd name="connsiteY3" fmla="*/ 0 h 5038725"/>
              <a:gd name="connsiteX4" fmla="*/ 3077966 w 8836520"/>
              <a:gd name="connsiteY4" fmla="*/ 0 h 5038725"/>
              <a:gd name="connsiteX5" fmla="*/ 3585456 w 8836520"/>
              <a:gd name="connsiteY5" fmla="*/ 0 h 5038725"/>
              <a:gd name="connsiteX6" fmla="*/ 4092946 w 8836520"/>
              <a:gd name="connsiteY6" fmla="*/ 0 h 5038725"/>
              <a:gd name="connsiteX7" fmla="*/ 4600436 w 8836520"/>
              <a:gd name="connsiteY7" fmla="*/ 0 h 5038725"/>
              <a:gd name="connsiteX8" fmla="*/ 5251064 w 8836520"/>
              <a:gd name="connsiteY8" fmla="*/ 0 h 5038725"/>
              <a:gd name="connsiteX9" fmla="*/ 5758554 w 8836520"/>
              <a:gd name="connsiteY9" fmla="*/ 0 h 5038725"/>
              <a:gd name="connsiteX10" fmla="*/ 6480752 w 8836520"/>
              <a:gd name="connsiteY10" fmla="*/ 0 h 5038725"/>
              <a:gd name="connsiteX11" fmla="*/ 7059811 w 8836520"/>
              <a:gd name="connsiteY11" fmla="*/ 0 h 5038725"/>
              <a:gd name="connsiteX12" fmla="*/ 7996716 w 8836520"/>
              <a:gd name="connsiteY12" fmla="*/ 0 h 5038725"/>
              <a:gd name="connsiteX13" fmla="*/ 8836520 w 8836520"/>
              <a:gd name="connsiteY13" fmla="*/ 839804 h 5038725"/>
              <a:gd name="connsiteX14" fmla="*/ 8836520 w 8836520"/>
              <a:gd name="connsiteY14" fmla="*/ 1478036 h 5038725"/>
              <a:gd name="connsiteX15" fmla="*/ 8836520 w 8836520"/>
              <a:gd name="connsiteY15" fmla="*/ 2217042 h 5038725"/>
              <a:gd name="connsiteX16" fmla="*/ 8836520 w 8836520"/>
              <a:gd name="connsiteY16" fmla="*/ 2922457 h 5038725"/>
              <a:gd name="connsiteX17" fmla="*/ 8836520 w 8836520"/>
              <a:gd name="connsiteY17" fmla="*/ 3527098 h 5038725"/>
              <a:gd name="connsiteX18" fmla="*/ 8836520 w 8836520"/>
              <a:gd name="connsiteY18" fmla="*/ 4198921 h 5038725"/>
              <a:gd name="connsiteX19" fmla="*/ 7996716 w 8836520"/>
              <a:gd name="connsiteY19" fmla="*/ 5038725 h 5038725"/>
              <a:gd name="connsiteX20" fmla="*/ 7417657 w 8836520"/>
              <a:gd name="connsiteY20" fmla="*/ 5038725 h 5038725"/>
              <a:gd name="connsiteX21" fmla="*/ 6910167 w 8836520"/>
              <a:gd name="connsiteY21" fmla="*/ 5038725 h 5038725"/>
              <a:gd name="connsiteX22" fmla="*/ 6187969 w 8836520"/>
              <a:gd name="connsiteY22" fmla="*/ 5038725 h 5038725"/>
              <a:gd name="connsiteX23" fmla="*/ 5752048 w 8836520"/>
              <a:gd name="connsiteY23" fmla="*/ 5038725 h 5038725"/>
              <a:gd name="connsiteX24" fmla="*/ 4958282 w 8836520"/>
              <a:gd name="connsiteY24" fmla="*/ 5038725 h 5038725"/>
              <a:gd name="connsiteX25" fmla="*/ 4236084 w 8836520"/>
              <a:gd name="connsiteY25" fmla="*/ 5038725 h 5038725"/>
              <a:gd name="connsiteX26" fmla="*/ 3585456 w 8836520"/>
              <a:gd name="connsiteY26" fmla="*/ 5038725 h 5038725"/>
              <a:gd name="connsiteX27" fmla="*/ 3149535 w 8836520"/>
              <a:gd name="connsiteY27" fmla="*/ 5038725 h 5038725"/>
              <a:gd name="connsiteX28" fmla="*/ 2713614 w 8836520"/>
              <a:gd name="connsiteY28" fmla="*/ 5038725 h 5038725"/>
              <a:gd name="connsiteX29" fmla="*/ 2134554 w 8836520"/>
              <a:gd name="connsiteY29" fmla="*/ 5038725 h 5038725"/>
              <a:gd name="connsiteX30" fmla="*/ 1555495 w 8836520"/>
              <a:gd name="connsiteY30" fmla="*/ 5038725 h 5038725"/>
              <a:gd name="connsiteX31" fmla="*/ 839804 w 8836520"/>
              <a:gd name="connsiteY31" fmla="*/ 5038725 h 5038725"/>
              <a:gd name="connsiteX32" fmla="*/ 0 w 8836520"/>
              <a:gd name="connsiteY32" fmla="*/ 4198921 h 5038725"/>
              <a:gd name="connsiteX33" fmla="*/ 0 w 8836520"/>
              <a:gd name="connsiteY33" fmla="*/ 3594280 h 5038725"/>
              <a:gd name="connsiteX34" fmla="*/ 0 w 8836520"/>
              <a:gd name="connsiteY34" fmla="*/ 2855274 h 5038725"/>
              <a:gd name="connsiteX35" fmla="*/ 0 w 8836520"/>
              <a:gd name="connsiteY35" fmla="*/ 2217042 h 5038725"/>
              <a:gd name="connsiteX36" fmla="*/ 0 w 8836520"/>
              <a:gd name="connsiteY36" fmla="*/ 1612401 h 5038725"/>
              <a:gd name="connsiteX37" fmla="*/ 0 w 8836520"/>
              <a:gd name="connsiteY37" fmla="*/ 839804 h 503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836520" h="5038725" fill="none" extrusionOk="0">
                <a:moveTo>
                  <a:pt x="0" y="839804"/>
                </a:moveTo>
                <a:cubicBezTo>
                  <a:pt x="-18278" y="387087"/>
                  <a:pt x="363285" y="-1338"/>
                  <a:pt x="839804" y="0"/>
                </a:cubicBezTo>
                <a:cubicBezTo>
                  <a:pt x="1221162" y="23587"/>
                  <a:pt x="1444016" y="2929"/>
                  <a:pt x="1633571" y="0"/>
                </a:cubicBezTo>
                <a:cubicBezTo>
                  <a:pt x="1823126" y="-2929"/>
                  <a:pt x="2063338" y="9254"/>
                  <a:pt x="2284199" y="0"/>
                </a:cubicBezTo>
                <a:cubicBezTo>
                  <a:pt x="2505060" y="-9254"/>
                  <a:pt x="2716994" y="-38311"/>
                  <a:pt x="3077966" y="0"/>
                </a:cubicBezTo>
                <a:cubicBezTo>
                  <a:pt x="3438938" y="38311"/>
                  <a:pt x="3390824" y="8820"/>
                  <a:pt x="3585456" y="0"/>
                </a:cubicBezTo>
                <a:cubicBezTo>
                  <a:pt x="3780088" y="-8820"/>
                  <a:pt x="3986850" y="12289"/>
                  <a:pt x="4092946" y="0"/>
                </a:cubicBezTo>
                <a:cubicBezTo>
                  <a:pt x="4199042" y="-12289"/>
                  <a:pt x="4435081" y="-431"/>
                  <a:pt x="4600436" y="0"/>
                </a:cubicBezTo>
                <a:cubicBezTo>
                  <a:pt x="4765791" y="431"/>
                  <a:pt x="5089986" y="1978"/>
                  <a:pt x="5251064" y="0"/>
                </a:cubicBezTo>
                <a:cubicBezTo>
                  <a:pt x="5412142" y="-1978"/>
                  <a:pt x="5630404" y="3000"/>
                  <a:pt x="5758554" y="0"/>
                </a:cubicBezTo>
                <a:cubicBezTo>
                  <a:pt x="5886704" y="-3000"/>
                  <a:pt x="6307031" y="12344"/>
                  <a:pt x="6480752" y="0"/>
                </a:cubicBezTo>
                <a:cubicBezTo>
                  <a:pt x="6654473" y="-12344"/>
                  <a:pt x="6779580" y="-24861"/>
                  <a:pt x="7059811" y="0"/>
                </a:cubicBezTo>
                <a:cubicBezTo>
                  <a:pt x="7340042" y="24861"/>
                  <a:pt x="7668347" y="-6415"/>
                  <a:pt x="7996716" y="0"/>
                </a:cubicBezTo>
                <a:cubicBezTo>
                  <a:pt x="8540429" y="-77309"/>
                  <a:pt x="8746252" y="332289"/>
                  <a:pt x="8836520" y="839804"/>
                </a:cubicBezTo>
                <a:cubicBezTo>
                  <a:pt x="8812712" y="1140209"/>
                  <a:pt x="8824191" y="1222209"/>
                  <a:pt x="8836520" y="1478036"/>
                </a:cubicBezTo>
                <a:cubicBezTo>
                  <a:pt x="8848849" y="1733863"/>
                  <a:pt x="8848531" y="2044151"/>
                  <a:pt x="8836520" y="2217042"/>
                </a:cubicBezTo>
                <a:cubicBezTo>
                  <a:pt x="8824509" y="2389933"/>
                  <a:pt x="8823251" y="2655021"/>
                  <a:pt x="8836520" y="2922457"/>
                </a:cubicBezTo>
                <a:cubicBezTo>
                  <a:pt x="8849789" y="3189894"/>
                  <a:pt x="8839582" y="3228791"/>
                  <a:pt x="8836520" y="3527098"/>
                </a:cubicBezTo>
                <a:cubicBezTo>
                  <a:pt x="8833458" y="3825405"/>
                  <a:pt x="8814911" y="3963568"/>
                  <a:pt x="8836520" y="4198921"/>
                </a:cubicBezTo>
                <a:cubicBezTo>
                  <a:pt x="8832911" y="4650723"/>
                  <a:pt x="8467994" y="5049890"/>
                  <a:pt x="7996716" y="5038725"/>
                </a:cubicBezTo>
                <a:cubicBezTo>
                  <a:pt x="7851386" y="5046789"/>
                  <a:pt x="7556444" y="5059890"/>
                  <a:pt x="7417657" y="5038725"/>
                </a:cubicBezTo>
                <a:cubicBezTo>
                  <a:pt x="7278870" y="5017560"/>
                  <a:pt x="7123303" y="5014785"/>
                  <a:pt x="6910167" y="5038725"/>
                </a:cubicBezTo>
                <a:cubicBezTo>
                  <a:pt x="6697031" y="5062666"/>
                  <a:pt x="6538591" y="5051662"/>
                  <a:pt x="6187969" y="5038725"/>
                </a:cubicBezTo>
                <a:cubicBezTo>
                  <a:pt x="5837347" y="5025788"/>
                  <a:pt x="5908026" y="5057793"/>
                  <a:pt x="5752048" y="5038725"/>
                </a:cubicBezTo>
                <a:cubicBezTo>
                  <a:pt x="5596070" y="5019657"/>
                  <a:pt x="5136158" y="5059427"/>
                  <a:pt x="4958282" y="5038725"/>
                </a:cubicBezTo>
                <a:cubicBezTo>
                  <a:pt x="4780406" y="5018023"/>
                  <a:pt x="4503033" y="5054903"/>
                  <a:pt x="4236084" y="5038725"/>
                </a:cubicBezTo>
                <a:cubicBezTo>
                  <a:pt x="3969135" y="5022547"/>
                  <a:pt x="3824720" y="5070610"/>
                  <a:pt x="3585456" y="5038725"/>
                </a:cubicBezTo>
                <a:cubicBezTo>
                  <a:pt x="3346192" y="5006840"/>
                  <a:pt x="3250404" y="5044643"/>
                  <a:pt x="3149535" y="5038725"/>
                </a:cubicBezTo>
                <a:cubicBezTo>
                  <a:pt x="3048666" y="5032807"/>
                  <a:pt x="2852405" y="5057340"/>
                  <a:pt x="2713614" y="5038725"/>
                </a:cubicBezTo>
                <a:cubicBezTo>
                  <a:pt x="2574823" y="5020110"/>
                  <a:pt x="2267889" y="5045853"/>
                  <a:pt x="2134554" y="5038725"/>
                </a:cubicBezTo>
                <a:cubicBezTo>
                  <a:pt x="2001219" y="5031597"/>
                  <a:pt x="1713910" y="5045256"/>
                  <a:pt x="1555495" y="5038725"/>
                </a:cubicBezTo>
                <a:cubicBezTo>
                  <a:pt x="1397080" y="5032194"/>
                  <a:pt x="993709" y="5070346"/>
                  <a:pt x="839804" y="5038725"/>
                </a:cubicBezTo>
                <a:cubicBezTo>
                  <a:pt x="366409" y="5106371"/>
                  <a:pt x="39050" y="4578167"/>
                  <a:pt x="0" y="4198921"/>
                </a:cubicBezTo>
                <a:cubicBezTo>
                  <a:pt x="-13416" y="4028722"/>
                  <a:pt x="-6723" y="3795157"/>
                  <a:pt x="0" y="3594280"/>
                </a:cubicBezTo>
                <a:cubicBezTo>
                  <a:pt x="6723" y="3393403"/>
                  <a:pt x="-22937" y="3130640"/>
                  <a:pt x="0" y="2855274"/>
                </a:cubicBezTo>
                <a:cubicBezTo>
                  <a:pt x="22937" y="2579908"/>
                  <a:pt x="-18871" y="2532418"/>
                  <a:pt x="0" y="2217042"/>
                </a:cubicBezTo>
                <a:cubicBezTo>
                  <a:pt x="18871" y="1901666"/>
                  <a:pt x="-11102" y="1786568"/>
                  <a:pt x="0" y="1612401"/>
                </a:cubicBezTo>
                <a:cubicBezTo>
                  <a:pt x="11102" y="1438234"/>
                  <a:pt x="37148" y="1049134"/>
                  <a:pt x="0" y="839804"/>
                </a:cubicBezTo>
                <a:close/>
              </a:path>
              <a:path w="8836520" h="5038725" stroke="0" extrusionOk="0">
                <a:moveTo>
                  <a:pt x="0" y="839804"/>
                </a:moveTo>
                <a:cubicBezTo>
                  <a:pt x="77504" y="407358"/>
                  <a:pt x="395438" y="-58208"/>
                  <a:pt x="839804" y="0"/>
                </a:cubicBezTo>
                <a:cubicBezTo>
                  <a:pt x="1099612" y="-20142"/>
                  <a:pt x="1284442" y="29107"/>
                  <a:pt x="1490432" y="0"/>
                </a:cubicBezTo>
                <a:cubicBezTo>
                  <a:pt x="1696422" y="-29107"/>
                  <a:pt x="2057777" y="-24832"/>
                  <a:pt x="2284199" y="0"/>
                </a:cubicBezTo>
                <a:cubicBezTo>
                  <a:pt x="2510621" y="24832"/>
                  <a:pt x="2630578" y="7488"/>
                  <a:pt x="2863258" y="0"/>
                </a:cubicBezTo>
                <a:cubicBezTo>
                  <a:pt x="3095938" y="-7488"/>
                  <a:pt x="3247541" y="13591"/>
                  <a:pt x="3585456" y="0"/>
                </a:cubicBezTo>
                <a:cubicBezTo>
                  <a:pt x="3923371" y="-13591"/>
                  <a:pt x="3875030" y="-6956"/>
                  <a:pt x="4092946" y="0"/>
                </a:cubicBezTo>
                <a:cubicBezTo>
                  <a:pt x="4310862" y="6956"/>
                  <a:pt x="4712070" y="33106"/>
                  <a:pt x="4886712" y="0"/>
                </a:cubicBezTo>
                <a:cubicBezTo>
                  <a:pt x="5061354" y="-33106"/>
                  <a:pt x="5222838" y="-5248"/>
                  <a:pt x="5322633" y="0"/>
                </a:cubicBezTo>
                <a:cubicBezTo>
                  <a:pt x="5422428" y="5248"/>
                  <a:pt x="5782669" y="2486"/>
                  <a:pt x="5901693" y="0"/>
                </a:cubicBezTo>
                <a:cubicBezTo>
                  <a:pt x="6020717" y="-2486"/>
                  <a:pt x="6186739" y="13393"/>
                  <a:pt x="6337614" y="0"/>
                </a:cubicBezTo>
                <a:cubicBezTo>
                  <a:pt x="6488489" y="-13393"/>
                  <a:pt x="6969246" y="34642"/>
                  <a:pt x="7131380" y="0"/>
                </a:cubicBezTo>
                <a:cubicBezTo>
                  <a:pt x="7293514" y="-34642"/>
                  <a:pt x="7728048" y="-30467"/>
                  <a:pt x="7996716" y="0"/>
                </a:cubicBezTo>
                <a:cubicBezTo>
                  <a:pt x="8355046" y="9308"/>
                  <a:pt x="8835607" y="317430"/>
                  <a:pt x="8836520" y="839804"/>
                </a:cubicBezTo>
                <a:cubicBezTo>
                  <a:pt x="8840496" y="1124068"/>
                  <a:pt x="8824713" y="1147377"/>
                  <a:pt x="8836520" y="1410854"/>
                </a:cubicBezTo>
                <a:cubicBezTo>
                  <a:pt x="8848328" y="1674331"/>
                  <a:pt x="8818970" y="1796947"/>
                  <a:pt x="8836520" y="2082677"/>
                </a:cubicBezTo>
                <a:cubicBezTo>
                  <a:pt x="8854070" y="2368407"/>
                  <a:pt x="8810329" y="2438383"/>
                  <a:pt x="8836520" y="2720910"/>
                </a:cubicBezTo>
                <a:cubicBezTo>
                  <a:pt x="8862711" y="3003437"/>
                  <a:pt x="8824264" y="3249982"/>
                  <a:pt x="8836520" y="3459915"/>
                </a:cubicBezTo>
                <a:cubicBezTo>
                  <a:pt x="8848776" y="3669849"/>
                  <a:pt x="8813592" y="3992451"/>
                  <a:pt x="8836520" y="4198921"/>
                </a:cubicBezTo>
                <a:cubicBezTo>
                  <a:pt x="8841557" y="4594511"/>
                  <a:pt x="8434743" y="5023236"/>
                  <a:pt x="7996716" y="5038725"/>
                </a:cubicBezTo>
                <a:cubicBezTo>
                  <a:pt x="7812586" y="5054182"/>
                  <a:pt x="7602621" y="5054546"/>
                  <a:pt x="7489226" y="5038725"/>
                </a:cubicBezTo>
                <a:cubicBezTo>
                  <a:pt x="7375831" y="5022905"/>
                  <a:pt x="7195949" y="5030527"/>
                  <a:pt x="6981736" y="5038725"/>
                </a:cubicBezTo>
                <a:cubicBezTo>
                  <a:pt x="6767523" y="5046924"/>
                  <a:pt x="6651179" y="5027258"/>
                  <a:pt x="6331107" y="5038725"/>
                </a:cubicBezTo>
                <a:cubicBezTo>
                  <a:pt x="6011035" y="5050192"/>
                  <a:pt x="5867793" y="5019466"/>
                  <a:pt x="5608910" y="5038725"/>
                </a:cubicBezTo>
                <a:cubicBezTo>
                  <a:pt x="5350027" y="5057984"/>
                  <a:pt x="5321152" y="5046123"/>
                  <a:pt x="5172989" y="5038725"/>
                </a:cubicBezTo>
                <a:cubicBezTo>
                  <a:pt x="5024826" y="5031327"/>
                  <a:pt x="4782183" y="5053058"/>
                  <a:pt x="4593930" y="5038725"/>
                </a:cubicBezTo>
                <a:cubicBezTo>
                  <a:pt x="4405677" y="5024392"/>
                  <a:pt x="4307278" y="5023436"/>
                  <a:pt x="4158009" y="5038725"/>
                </a:cubicBezTo>
                <a:cubicBezTo>
                  <a:pt x="4008740" y="5054014"/>
                  <a:pt x="3718997" y="5015726"/>
                  <a:pt x="3364242" y="5038725"/>
                </a:cubicBezTo>
                <a:cubicBezTo>
                  <a:pt x="3009487" y="5061724"/>
                  <a:pt x="3070217" y="5023374"/>
                  <a:pt x="2785183" y="5038725"/>
                </a:cubicBezTo>
                <a:cubicBezTo>
                  <a:pt x="2500149" y="5054076"/>
                  <a:pt x="2347034" y="5054481"/>
                  <a:pt x="2206124" y="5038725"/>
                </a:cubicBezTo>
                <a:cubicBezTo>
                  <a:pt x="2065214" y="5022969"/>
                  <a:pt x="1741937" y="5025252"/>
                  <a:pt x="1555495" y="5038725"/>
                </a:cubicBezTo>
                <a:cubicBezTo>
                  <a:pt x="1369053" y="5052198"/>
                  <a:pt x="1112701" y="5018309"/>
                  <a:pt x="839804" y="5038725"/>
                </a:cubicBezTo>
                <a:cubicBezTo>
                  <a:pt x="396651" y="5009678"/>
                  <a:pt x="38976" y="4707096"/>
                  <a:pt x="0" y="4198921"/>
                </a:cubicBezTo>
                <a:cubicBezTo>
                  <a:pt x="21709" y="4037784"/>
                  <a:pt x="-19158" y="3777384"/>
                  <a:pt x="0" y="3527098"/>
                </a:cubicBezTo>
                <a:cubicBezTo>
                  <a:pt x="19158" y="3276812"/>
                  <a:pt x="33614" y="3022502"/>
                  <a:pt x="0" y="2821683"/>
                </a:cubicBezTo>
                <a:cubicBezTo>
                  <a:pt x="-33614" y="2620865"/>
                  <a:pt x="24271" y="2415541"/>
                  <a:pt x="0" y="2116268"/>
                </a:cubicBezTo>
                <a:cubicBezTo>
                  <a:pt x="-24271" y="1816996"/>
                  <a:pt x="-24743" y="1807784"/>
                  <a:pt x="0" y="1545219"/>
                </a:cubicBezTo>
                <a:cubicBezTo>
                  <a:pt x="24743" y="1282654"/>
                  <a:pt x="-13726" y="1179115"/>
                  <a:pt x="0" y="839804"/>
                </a:cubicBezTo>
                <a:close/>
              </a:path>
            </a:pathLst>
          </a:custGeom>
          <a:solidFill>
            <a:srgbClr val="FFFFFF"/>
          </a:solidFill>
          <a:ln>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544030" y="198559"/>
            <a:ext cx="2486671"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WARM-UP</a:t>
            </a:r>
          </a:p>
        </p:txBody>
      </p:sp>
      <p:sp>
        <p:nvSpPr>
          <p:cNvPr id="3" name="TextBox 2"/>
          <p:cNvSpPr txBox="1"/>
          <p:nvPr/>
        </p:nvSpPr>
        <p:spPr>
          <a:xfrm>
            <a:off x="403442" y="622725"/>
            <a:ext cx="8337116" cy="4093428"/>
          </a:xfrm>
          <a:prstGeom prst="rect">
            <a:avLst/>
          </a:prstGeom>
          <a:noFill/>
        </p:spPr>
        <p:txBody>
          <a:bodyPr wrap="square">
            <a:spAutoFit/>
          </a:bodyPr>
          <a:lstStyle/>
          <a:p>
            <a:pPr>
              <a:buNone/>
            </a:pPr>
            <a:br>
              <a:rPr lang="en-US" sz="2000" dirty="0">
                <a:solidFill>
                  <a:srgbClr val="FF0000"/>
                </a:solidFill>
              </a:rPr>
            </a:br>
            <a:r>
              <a:rPr lang="en-US" sz="2000" b="1" dirty="0">
                <a:solidFill>
                  <a:srgbClr val="FF0000"/>
                </a:solidFill>
              </a:rPr>
              <a:t>Let's Discuss:</a:t>
            </a:r>
            <a:endParaRPr lang="en-US" sz="2000" dirty="0">
              <a:solidFill>
                <a:srgbClr val="FF0000"/>
              </a:solidFill>
            </a:endParaRPr>
          </a:p>
          <a:p>
            <a:pPr>
              <a:buNone/>
            </a:pPr>
            <a:r>
              <a:rPr lang="en-US" sz="2000" b="1" dirty="0"/>
              <a:t>Instructions:</a:t>
            </a:r>
            <a:endParaRPr lang="en-US" sz="2000" dirty="0"/>
          </a:p>
          <a:p>
            <a:pPr>
              <a:buFont typeface="Arial" panose="020B0604020202020204" pitchFamily="34" charset="0"/>
              <a:buChar char="•"/>
            </a:pPr>
            <a:r>
              <a:rPr lang="en-US" sz="2000" dirty="0"/>
              <a:t>Think about the differences between younger and older generations.</a:t>
            </a:r>
          </a:p>
          <a:p>
            <a:pPr>
              <a:buFont typeface="Arial" panose="020B0604020202020204" pitchFamily="34" charset="0"/>
              <a:buChar char="•"/>
            </a:pPr>
            <a:r>
              <a:rPr lang="en-US" sz="2000" dirty="0"/>
              <a:t>Discuss these questions with a partner or in groups.</a:t>
            </a:r>
          </a:p>
          <a:p>
            <a:pPr>
              <a:buNone/>
            </a:pPr>
            <a:r>
              <a:rPr lang="en-US" sz="2000" b="1" dirty="0"/>
              <a:t>Questions for Discussion:</a:t>
            </a:r>
            <a:endParaRPr lang="en-US" sz="2000" dirty="0"/>
          </a:p>
          <a:p>
            <a:pPr>
              <a:buFont typeface="+mj-lt"/>
              <a:buAutoNum type="arabicPeriod"/>
            </a:pPr>
            <a:r>
              <a:rPr lang="en-US" sz="2000" b="1" dirty="0"/>
              <a:t>What do you think is the main difference between your generation and the previous one (your parents or grandparents)?</a:t>
            </a:r>
            <a:endParaRPr lang="en-US" sz="2000" dirty="0"/>
          </a:p>
          <a:p>
            <a:pPr>
              <a:buFont typeface="+mj-lt"/>
              <a:buAutoNum type="arabicPeriod"/>
            </a:pPr>
            <a:r>
              <a:rPr lang="en-US" sz="2000" b="1" dirty="0"/>
              <a:t>Do you have any disagreements with your family members (parents, grandparents) about important topics like career choices, values, or lifestyle?</a:t>
            </a:r>
            <a:endParaRPr lang="en-US" sz="2000" dirty="0"/>
          </a:p>
          <a:p>
            <a:pPr>
              <a:buFont typeface="+mj-lt"/>
              <a:buAutoNum type="arabicPeriod"/>
            </a:pPr>
            <a:r>
              <a:rPr lang="en-US" sz="2000" b="1" dirty="0"/>
              <a:t>How do you think these differences affect the relationship between different generations in your family?</a:t>
            </a:r>
            <a:endParaRPr lang="en-US" sz="2000" dirty="0"/>
          </a:p>
        </p:txBody>
      </p:sp>
    </p:spTree>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 name="Picture 24"/>
          <p:cNvPicPr>
            <a:picLocks noChangeAspect="1"/>
          </p:cNvPicPr>
          <p:nvPr/>
        </p:nvPicPr>
        <p:blipFill rotWithShape="1">
          <a:blip r:embed="rId5"/>
          <a:srcRect t="10261" b="2462"/>
          <a:stretch>
            <a:fillRect/>
          </a:stretch>
        </p:blipFill>
        <p:spPr>
          <a:xfrm>
            <a:off x="0" y="0"/>
            <a:ext cx="9144000" cy="5143500"/>
          </a:xfrm>
          <a:prstGeom prst="rect">
            <a:avLst/>
          </a:prstGeom>
        </p:spPr>
      </p:pic>
      <p:pic>
        <p:nvPicPr>
          <p:cNvPr id="26" name="Picture 25"/>
          <p:cNvPicPr>
            <a:picLocks noChangeAspect="1"/>
          </p:cNvPicPr>
          <p:nvPr/>
        </p:nvPicPr>
        <p:blipFill>
          <a:blip r:embed="rId6"/>
          <a:stretch>
            <a:fillRect/>
          </a:stretch>
        </p:blipFill>
        <p:spPr>
          <a:xfrm>
            <a:off x="4254346" y="959478"/>
            <a:ext cx="4795253" cy="3060341"/>
          </a:xfrm>
          <a:prstGeom prst="rect">
            <a:avLst/>
          </a:prstGeom>
        </p:spPr>
      </p:pic>
      <p:pic>
        <p:nvPicPr>
          <p:cNvPr id="21"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23993" t="5328" r="18159"/>
          <a:stretch>
            <a:fillRect/>
          </a:stretch>
        </p:blipFill>
        <p:spPr bwMode="auto">
          <a:xfrm>
            <a:off x="5946493" y="2422003"/>
            <a:ext cx="1131139" cy="185119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rotWithShape="1">
          <a:blip r:embed="rId9">
            <a:extLst>
              <a:ext uri="{28A0092B-C50C-407E-A947-70E740481C1C}">
                <a14:useLocalDpi xmlns:a14="http://schemas.microsoft.com/office/drawing/2010/main" val="0"/>
              </a:ext>
            </a:extLst>
          </a:blip>
          <a:srcRect l="20716" t="17489" r="31028" b="2624"/>
          <a:stretch>
            <a:fillRect/>
          </a:stretch>
        </p:blipFill>
        <p:spPr>
          <a:xfrm>
            <a:off x="6757952" y="1943312"/>
            <a:ext cx="1322417" cy="2189236"/>
          </a:xfrm>
          <a:prstGeom prst="rect">
            <a:avLst/>
          </a:prstGeom>
          <a:effectLst>
            <a:outerShdw blurRad="50800" dist="38100" dir="2700000" algn="tl" rotWithShape="0">
              <a:prstClr val="black">
                <a:alpha val="40000"/>
              </a:prstClr>
            </a:outerShdw>
          </a:effectLst>
        </p:spPr>
      </p:pic>
      <p:pic>
        <p:nvPicPr>
          <p:cNvPr id="28"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2006441" y="-749141"/>
            <a:ext cx="365522" cy="365522"/>
          </a:xfrm>
          <a:prstGeom prst="rect">
            <a:avLst/>
          </a:prstGeom>
        </p:spPr>
      </p:pic>
      <p:pic>
        <p:nvPicPr>
          <p:cNvPr id="30" name="Picture 29"/>
          <p:cNvPicPr>
            <a:picLocks noChangeAspect="1"/>
          </p:cNvPicPr>
          <p:nvPr/>
        </p:nvPicPr>
        <p:blipFill>
          <a:blip r:embed="rId11"/>
          <a:stretch>
            <a:fillRect/>
          </a:stretch>
        </p:blipFill>
        <p:spPr>
          <a:xfrm>
            <a:off x="291409" y="2371170"/>
            <a:ext cx="6457736" cy="2537890"/>
          </a:xfrm>
          <a:prstGeom prst="rect">
            <a:avLst/>
          </a:prstGeom>
        </p:spPr>
      </p:pic>
      <p:pic>
        <p:nvPicPr>
          <p:cNvPr id="31" name="Picture 6" descr="Vietnamese Boy PNG Images | Vector and PSD Files | Free Download on Pngtree"/>
          <p:cNvPicPr>
            <a:picLocks noChangeAspect="1" noChangeArrowheads="1"/>
          </p:cNvPicPr>
          <p:nvPr/>
        </p:nvPicPr>
        <p:blipFill rotWithShape="1">
          <a:blip r:embed="rId12">
            <a:extLst>
              <a:ext uri="{BEBA8EAE-BF5A-486C-A8C5-ECC9F3942E4B}">
                <a14:imgProps xmlns:a14="http://schemas.microsoft.com/office/drawing/2010/main">
                  <a14:imgLayer r:embed="rId13">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4859" t="4291" r="34347" b="56686"/>
          <a:stretch>
            <a:fillRect/>
          </a:stretch>
        </p:blipFill>
        <p:spPr bwMode="auto">
          <a:xfrm>
            <a:off x="3802245" y="2958372"/>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8" descr="穿着红色传统服装抱着西瓜的越南男生素材图片免费下载_高清psd_千库网(图片编号13299452)"/>
          <p:cNvPicPr>
            <a:picLocks noChangeAspect="1" noChangeArrowheads="1"/>
          </p:cNvPicPr>
          <p:nvPr/>
        </p:nvPicPr>
        <p:blipFill rotWithShape="1">
          <a:blip r:embed="rId14">
            <a:extLst>
              <a:ext uri="{BEBA8EAE-BF5A-486C-A8C5-ECC9F3942E4B}">
                <a14:imgProps xmlns:a14="http://schemas.microsoft.com/office/drawing/2010/main">
                  <a14:imgLayer r:embed="rId15">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37017" r="38605" b="69157"/>
          <a:stretch>
            <a:fillRect/>
          </a:stretch>
        </p:blipFill>
        <p:spPr bwMode="auto">
          <a:xfrm>
            <a:off x="4354696" y="2962271"/>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Vietnamese Traditional Costumes Templates Cute Kids Icons"/>
          <p:cNvPicPr>
            <a:picLocks noChangeAspect="1" noChangeArrowheads="1"/>
          </p:cNvPicPr>
          <p:nvPr/>
        </p:nvPicPr>
        <p:blipFill rotWithShape="1">
          <a:blip r:embed="rId16">
            <a:clrChange>
              <a:clrFrom>
                <a:srgbClr val="FEFEFE"/>
              </a:clrFrom>
              <a:clrTo>
                <a:srgbClr val="FEFEFE">
                  <a:alpha val="0"/>
                </a:srgbClr>
              </a:clrTo>
            </a:clrChange>
            <a:extLst>
              <a:ext uri="{BEBA8EAE-BF5A-486C-A8C5-ECC9F3942E4B}">
                <a14:imgProps xmlns:a14="http://schemas.microsoft.com/office/drawing/2010/main">
                  <a14:imgLayer r:embed="rId17">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7436" t="1724" r="60892" b="71134"/>
          <a:stretch>
            <a:fillRect/>
          </a:stretch>
        </p:blipFill>
        <p:spPr bwMode="auto">
          <a:xfrm>
            <a:off x="2712331" y="2997744"/>
            <a:ext cx="474892" cy="545009"/>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p:cNvPicPr>
            <a:picLocks noChangeAspect="1"/>
          </p:cNvPicPr>
          <p:nvPr/>
        </p:nvPicPr>
        <p:blipFill rotWithShape="1">
          <a:blip r:embed="rId18">
            <a:extLst>
              <a:ext uri="{BEBA8EAE-BF5A-486C-A8C5-ECC9F3942E4B}">
                <a14:imgProps xmlns:a14="http://schemas.microsoft.com/office/drawing/2010/main">
                  <a14:imgLayer r:embed="rId19">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rcRect l="11950" r="4673" b="43450"/>
          <a:stretch>
            <a:fillRect/>
          </a:stretch>
        </p:blipFill>
        <p:spPr>
          <a:xfrm>
            <a:off x="2171365" y="3073892"/>
            <a:ext cx="449684" cy="468861"/>
          </a:xfrm>
          <a:prstGeom prst="rect">
            <a:avLst/>
          </a:prstGeom>
        </p:spPr>
      </p:pic>
      <p:pic>
        <p:nvPicPr>
          <p:cNvPr id="35" name="Picture 2" descr="Vietnamese Traditional Costumes Templates Cute Kids Icons"/>
          <p:cNvPicPr>
            <a:picLocks noChangeAspect="1" noChangeArrowheads="1"/>
          </p:cNvPicPr>
          <p:nvPr/>
        </p:nvPicPr>
        <p:blipFill rotWithShape="1">
          <a:blip r:embed="rId20">
            <a:clrChange>
              <a:clrFrom>
                <a:srgbClr val="FFFFFF"/>
              </a:clrFrom>
              <a:clrTo>
                <a:srgbClr val="FFFFFF">
                  <a:alpha val="0"/>
                </a:srgbClr>
              </a:clrTo>
            </a:clrChange>
            <a:extLst>
              <a:ext uri="{BEBA8EAE-BF5A-486C-A8C5-ECC9F3942E4B}">
                <a14:imgProps xmlns:a14="http://schemas.microsoft.com/office/drawing/2010/main">
                  <a14:imgLayer r:embed="rId17">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63027" t="51502" r="4905" b="22396"/>
          <a:stretch>
            <a:fillRect/>
          </a:stretch>
        </p:blipFill>
        <p:spPr bwMode="auto">
          <a:xfrm>
            <a:off x="3261278" y="3033792"/>
            <a:ext cx="466911" cy="50896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30182" t="5328" r="27990" b="48127"/>
          <a:stretch>
            <a:fillRect/>
          </a:stretch>
        </p:blipFill>
        <p:spPr bwMode="auto">
          <a:xfrm>
            <a:off x="550407" y="3047038"/>
            <a:ext cx="453190" cy="50428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2" name="Picture 4" descr="Niña Vietnamita Con Pelo Largo Y Sombrero De Paja Durante El Festival De  Primavera, Festival De Primavera De Vietnam, Dinero, Encantador PNG y PSD  para Descargar Gratis | Pngtree"/>
          <p:cNvPicPr>
            <a:picLocks noChangeAspect="1" noChangeArrowheads="1"/>
          </p:cNvPicPr>
          <p:nvPr/>
        </p:nvPicPr>
        <p:blipFill rotWithShape="1">
          <a:blip r:embed="rId21">
            <a:extLst>
              <a:ext uri="{BEBA8EAE-BF5A-486C-A8C5-ECC9F3942E4B}">
                <a14:imgProps xmlns:a14="http://schemas.microsoft.com/office/drawing/2010/main">
                  <a14:imgLayer r:embed="rId22">
                    <a14:imgEffect>
                      <a14:backgroundRemoval t="7813" b="95625" l="10000" r="90000">
                        <a14:foregroundMark x1="54688" y1="7813" x2="54844" y2="14531"/>
                        <a14:foregroundMark x1="48750" y1="91875" x2="48281" y2="95469"/>
                        <a14:foregroundMark x1="54688" y1="95313" x2="55000" y2="95625"/>
                      </a14:backgroundRemoval>
                    </a14:imgEffect>
                  </a14:imgLayer>
                </a14:imgProps>
              </a:ext>
              <a:ext uri="{28A0092B-C50C-407E-A947-70E740481C1C}">
                <a14:useLocalDpi xmlns:a14="http://schemas.microsoft.com/office/drawing/2010/main" val="0"/>
              </a:ext>
            </a:extLst>
          </a:blip>
          <a:srcRect l="34399" r="26478" b="49497"/>
          <a:stretch>
            <a:fillRect/>
          </a:stretch>
        </p:blipFill>
        <p:spPr bwMode="auto">
          <a:xfrm>
            <a:off x="1642856" y="2962271"/>
            <a:ext cx="449685" cy="58048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3" name="Picture 52"/>
          <p:cNvPicPr>
            <a:picLocks noChangeAspect="1"/>
          </p:cNvPicPr>
          <p:nvPr/>
        </p:nvPicPr>
        <p:blipFill rotWithShape="1">
          <a:blip r:embed="rId23">
            <a:extLst>
              <a:ext uri="{28A0092B-C50C-407E-A947-70E740481C1C}">
                <a14:useLocalDpi xmlns:a14="http://schemas.microsoft.com/office/drawing/2010/main" val="0"/>
              </a:ext>
            </a:extLst>
          </a:blip>
          <a:srcRect l="30857" t="26998" r="39592" b="33100"/>
          <a:stretch>
            <a:fillRect/>
          </a:stretch>
        </p:blipFill>
        <p:spPr>
          <a:xfrm>
            <a:off x="1098384" y="2945441"/>
            <a:ext cx="448715" cy="605884"/>
          </a:xfrm>
          <a:prstGeom prst="rect">
            <a:avLst/>
          </a:prstGeom>
          <a:effectLst>
            <a:outerShdw blurRad="50800" dist="38100" dir="2700000" algn="tl" rotWithShape="0">
              <a:prstClr val="black">
                <a:alpha val="40000"/>
              </a:prstClr>
            </a:outerShdw>
          </a:effectLst>
        </p:spPr>
      </p:pic>
      <p:sp>
        <p:nvSpPr>
          <p:cNvPr id="54" name="Rectangle 3"/>
          <p:cNvSpPr/>
          <p:nvPr/>
        </p:nvSpPr>
        <p:spPr>
          <a:xfrm>
            <a:off x="550407" y="2954014"/>
            <a:ext cx="461170" cy="597311"/>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40005" y="0"/>
                </a:moveTo>
                <a:lnTo>
                  <a:pt x="882777" y="0"/>
                </a:lnTo>
                <a:lnTo>
                  <a:pt x="840867" y="1133856"/>
                </a:lnTo>
                <a:lnTo>
                  <a:pt x="0" y="1143381"/>
                </a:lnTo>
                <a:lnTo>
                  <a:pt x="4000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5" name="Rectangle 3"/>
          <p:cNvSpPr/>
          <p:nvPr/>
        </p:nvSpPr>
        <p:spPr>
          <a:xfrm>
            <a:off x="1090404" y="2954014"/>
            <a:ext cx="461170" cy="597311"/>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40005" y="0"/>
                </a:moveTo>
                <a:lnTo>
                  <a:pt x="882777" y="0"/>
                </a:lnTo>
                <a:lnTo>
                  <a:pt x="840867" y="1133856"/>
                </a:lnTo>
                <a:lnTo>
                  <a:pt x="0" y="1143381"/>
                </a:lnTo>
                <a:lnTo>
                  <a:pt x="4000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6" name="Rectangle 3"/>
          <p:cNvSpPr/>
          <p:nvPr/>
        </p:nvSpPr>
        <p:spPr>
          <a:xfrm>
            <a:off x="1638381" y="2945442"/>
            <a:ext cx="461170" cy="597311"/>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 name="connsiteX0-91" fmla="*/ 20955 w 882777"/>
              <a:gd name="connsiteY0-92" fmla="*/ 1905 h 1143381"/>
              <a:gd name="connsiteX1-93" fmla="*/ 882777 w 882777"/>
              <a:gd name="connsiteY1-94" fmla="*/ 0 h 1143381"/>
              <a:gd name="connsiteX2-95" fmla="*/ 840867 w 882777"/>
              <a:gd name="connsiteY2-96" fmla="*/ 1133856 h 1143381"/>
              <a:gd name="connsiteX3-97" fmla="*/ 0 w 882777"/>
              <a:gd name="connsiteY3-98" fmla="*/ 1143381 h 1143381"/>
              <a:gd name="connsiteX4-99" fmla="*/ 20955 w 882777"/>
              <a:gd name="connsiteY4-100" fmla="*/ 1905 h 1143381"/>
              <a:gd name="connsiteX0-101" fmla="*/ 20955 w 882777"/>
              <a:gd name="connsiteY0-102" fmla="*/ 1905 h 1143381"/>
              <a:gd name="connsiteX1-103" fmla="*/ 882777 w 882777"/>
              <a:gd name="connsiteY1-104" fmla="*/ 0 h 1143381"/>
              <a:gd name="connsiteX2-105" fmla="*/ 856107 w 882777"/>
              <a:gd name="connsiteY2-106" fmla="*/ 1130046 h 1143381"/>
              <a:gd name="connsiteX3-107" fmla="*/ 0 w 882777"/>
              <a:gd name="connsiteY3-108" fmla="*/ 1143381 h 1143381"/>
              <a:gd name="connsiteX4-109" fmla="*/ 20955 w 882777"/>
              <a:gd name="connsiteY4-110" fmla="*/ 1905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20955" y="1905"/>
                </a:moveTo>
                <a:lnTo>
                  <a:pt x="882777" y="0"/>
                </a:lnTo>
                <a:lnTo>
                  <a:pt x="856107" y="1130046"/>
                </a:lnTo>
                <a:lnTo>
                  <a:pt x="0" y="1143381"/>
                </a:lnTo>
                <a:lnTo>
                  <a:pt x="20955" y="190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 name="Picture 19">
            <a:hlinkClick r:id="" action="ppaction://hlinkshowjump?jump=nextslide"/>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6824609" y="1409992"/>
            <a:ext cx="1023869" cy="1015808"/>
          </a:xfrm>
          <a:prstGeom prst="rect">
            <a:avLst/>
          </a:prstGeom>
        </p:spPr>
      </p:pic>
      <p:pic>
        <p:nvPicPr>
          <p:cNvPr id="22" name="Picture 4" descr="Niña Vietnamita Con Pelo Largo Y Sombrero De Paja Durante El Festival De  Primavera, Festival De Primavera De Vietnam, Dinero, Encantador PNG y PSD  para Descargar Gratis | Pngtree"/>
          <p:cNvPicPr>
            <a:picLocks noChangeAspect="1" noChangeArrowheads="1"/>
          </p:cNvPicPr>
          <p:nvPr/>
        </p:nvPicPr>
        <p:blipFill rotWithShape="1">
          <a:blip r:embed="rId21">
            <a:extLst>
              <a:ext uri="{BEBA8EAE-BF5A-486C-A8C5-ECC9F3942E4B}">
                <a14:imgProps xmlns:a14="http://schemas.microsoft.com/office/drawing/2010/main">
                  <a14:imgLayer r:embed="rId22">
                    <a14:imgEffect>
                      <a14:backgroundRemoval t="7813" b="95625" l="10000" r="90000">
                        <a14:foregroundMark x1="54688" y1="7813" x2="54844" y2="14531"/>
                        <a14:foregroundMark x1="48750" y1="91875" x2="48281" y2="95469"/>
                        <a14:foregroundMark x1="54688" y1="95313" x2="55000" y2="95625"/>
                      </a14:backgroundRemoval>
                    </a14:imgEffect>
                  </a14:imgLayer>
                </a14:imgProps>
              </a:ext>
              <a:ext uri="{28A0092B-C50C-407E-A947-70E740481C1C}">
                <a14:useLocalDpi xmlns:a14="http://schemas.microsoft.com/office/drawing/2010/main" val="0"/>
              </a:ext>
            </a:extLst>
          </a:blip>
          <a:srcRect l="25283" r="18381"/>
          <a:stretch>
            <a:fillRect/>
          </a:stretch>
        </p:blipFill>
        <p:spPr bwMode="auto">
          <a:xfrm>
            <a:off x="7915134" y="1943312"/>
            <a:ext cx="1220058" cy="2165685"/>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21"/>
                                        </p:tgtEl>
                                        <p:attrNameLst>
                                          <p:attrName>r</p:attrName>
                                        </p:attrNameLst>
                                      </p:cBhvr>
                                    </p:animRot>
                                    <p:animRot by="-240000">
                                      <p:cBhvr>
                                        <p:cTn id="7" dur="200" fill="hold">
                                          <p:stCondLst>
                                            <p:cond delay="200"/>
                                          </p:stCondLst>
                                        </p:cTn>
                                        <p:tgtEl>
                                          <p:spTgt spid="21"/>
                                        </p:tgtEl>
                                        <p:attrNameLst>
                                          <p:attrName>r</p:attrName>
                                        </p:attrNameLst>
                                      </p:cBhvr>
                                    </p:animRot>
                                    <p:animRot by="240000">
                                      <p:cBhvr>
                                        <p:cTn id="8" dur="200" fill="hold">
                                          <p:stCondLst>
                                            <p:cond delay="400"/>
                                          </p:stCondLst>
                                        </p:cTn>
                                        <p:tgtEl>
                                          <p:spTgt spid="21"/>
                                        </p:tgtEl>
                                        <p:attrNameLst>
                                          <p:attrName>r</p:attrName>
                                        </p:attrNameLst>
                                      </p:cBhvr>
                                    </p:animRot>
                                    <p:animRot by="-240000">
                                      <p:cBhvr>
                                        <p:cTn id="9" dur="200" fill="hold">
                                          <p:stCondLst>
                                            <p:cond delay="600"/>
                                          </p:stCondLst>
                                        </p:cTn>
                                        <p:tgtEl>
                                          <p:spTgt spid="21"/>
                                        </p:tgtEl>
                                        <p:attrNameLst>
                                          <p:attrName>r</p:attrName>
                                        </p:attrNameLst>
                                      </p:cBhvr>
                                    </p:animRot>
                                    <p:animRot by="120000">
                                      <p:cBhvr>
                                        <p:cTn id="10" dur="200" fill="hold">
                                          <p:stCondLst>
                                            <p:cond delay="800"/>
                                          </p:stCondLst>
                                        </p:cTn>
                                        <p:tgtEl>
                                          <p:spTgt spid="21"/>
                                        </p:tgtEl>
                                        <p:attrNameLst>
                                          <p:attrName>r</p:attrName>
                                        </p:attrNameLst>
                                      </p:cBhvr>
                                    </p:animRot>
                                  </p:childTnLst>
                                </p:cTn>
                              </p:par>
                              <p:par>
                                <p:cTn id="11" presetID="32" presetClass="emph" presetSubtype="0" repeatCount="indefinite" fill="hold" nodeType="withEffect">
                                  <p:stCondLst>
                                    <p:cond delay="0"/>
                                  </p:stCondLst>
                                  <p:childTnLst>
                                    <p:animRot by="120000">
                                      <p:cBhvr>
                                        <p:cTn id="12" dur="100" fill="hold">
                                          <p:stCondLst>
                                            <p:cond delay="0"/>
                                          </p:stCondLst>
                                        </p:cTn>
                                        <p:tgtEl>
                                          <p:spTgt spid="3"/>
                                        </p:tgtEl>
                                        <p:attrNameLst>
                                          <p:attrName>r</p:attrName>
                                        </p:attrNameLst>
                                      </p:cBhvr>
                                    </p:animRot>
                                    <p:animRot by="-240000">
                                      <p:cBhvr>
                                        <p:cTn id="13" dur="200" fill="hold">
                                          <p:stCondLst>
                                            <p:cond delay="200"/>
                                          </p:stCondLst>
                                        </p:cTn>
                                        <p:tgtEl>
                                          <p:spTgt spid="3"/>
                                        </p:tgtEl>
                                        <p:attrNameLst>
                                          <p:attrName>r</p:attrName>
                                        </p:attrNameLst>
                                      </p:cBhvr>
                                    </p:animRot>
                                    <p:animRot by="240000">
                                      <p:cBhvr>
                                        <p:cTn id="14" dur="200" fill="hold">
                                          <p:stCondLst>
                                            <p:cond delay="400"/>
                                          </p:stCondLst>
                                        </p:cTn>
                                        <p:tgtEl>
                                          <p:spTgt spid="3"/>
                                        </p:tgtEl>
                                        <p:attrNameLst>
                                          <p:attrName>r</p:attrName>
                                        </p:attrNameLst>
                                      </p:cBhvr>
                                    </p:animRot>
                                    <p:animRot by="-240000">
                                      <p:cBhvr>
                                        <p:cTn id="15" dur="200" fill="hold">
                                          <p:stCondLst>
                                            <p:cond delay="600"/>
                                          </p:stCondLst>
                                        </p:cTn>
                                        <p:tgtEl>
                                          <p:spTgt spid="3"/>
                                        </p:tgtEl>
                                        <p:attrNameLst>
                                          <p:attrName>r</p:attrName>
                                        </p:attrNameLst>
                                      </p:cBhvr>
                                    </p:animRot>
                                    <p:animRot by="120000">
                                      <p:cBhvr>
                                        <p:cTn id="16" dur="200" fill="hold">
                                          <p:stCondLst>
                                            <p:cond delay="800"/>
                                          </p:stCondLst>
                                        </p:cTn>
                                        <p:tgtEl>
                                          <p:spTgt spid="3"/>
                                        </p:tgtEl>
                                        <p:attrNameLst>
                                          <p:attrName>r</p:attrName>
                                        </p:attrNameLst>
                                      </p:cBhvr>
                                    </p:animRot>
                                  </p:childTnLst>
                                </p:cTn>
                              </p:par>
                              <p:par>
                                <p:cTn id="17" presetID="8" presetClass="emph" presetSubtype="0" repeatCount="indefinite" autoRev="1" fill="hold" nodeType="withEffect">
                                  <p:stCondLst>
                                    <p:cond delay="0"/>
                                  </p:stCondLst>
                                  <p:childTnLst>
                                    <p:animRot by="60000">
                                      <p:cBhvr>
                                        <p:cTn id="18" dur="500" fill="hold"/>
                                        <p:tgtEl>
                                          <p:spTgt spid="30"/>
                                        </p:tgtEl>
                                        <p:attrNameLst>
                                          <p:attrName>r</p:attrName>
                                        </p:attrNameLst>
                                      </p:cBhvr>
                                    </p:animRot>
                                  </p:childTnLst>
                                </p:cTn>
                              </p:par>
                              <p:par>
                                <p:cTn id="19" presetID="32" presetClass="emph" presetSubtype="0" repeatCount="indefinite" fill="hold" nodeType="withEffect">
                                  <p:stCondLst>
                                    <p:cond delay="0"/>
                                  </p:stCondLst>
                                  <p:childTnLst>
                                    <p:animRot by="120000">
                                      <p:cBhvr>
                                        <p:cTn id="20" dur="100" fill="hold">
                                          <p:stCondLst>
                                            <p:cond delay="0"/>
                                          </p:stCondLst>
                                        </p:cTn>
                                        <p:tgtEl>
                                          <p:spTgt spid="22"/>
                                        </p:tgtEl>
                                        <p:attrNameLst>
                                          <p:attrName>r</p:attrName>
                                        </p:attrNameLst>
                                      </p:cBhvr>
                                    </p:animRot>
                                    <p:animRot by="-240000">
                                      <p:cBhvr>
                                        <p:cTn id="21" dur="200" fill="hold">
                                          <p:stCondLst>
                                            <p:cond delay="200"/>
                                          </p:stCondLst>
                                        </p:cTn>
                                        <p:tgtEl>
                                          <p:spTgt spid="22"/>
                                        </p:tgtEl>
                                        <p:attrNameLst>
                                          <p:attrName>r</p:attrName>
                                        </p:attrNameLst>
                                      </p:cBhvr>
                                    </p:animRot>
                                    <p:animRot by="240000">
                                      <p:cBhvr>
                                        <p:cTn id="22" dur="200" fill="hold">
                                          <p:stCondLst>
                                            <p:cond delay="400"/>
                                          </p:stCondLst>
                                        </p:cTn>
                                        <p:tgtEl>
                                          <p:spTgt spid="22"/>
                                        </p:tgtEl>
                                        <p:attrNameLst>
                                          <p:attrName>r</p:attrName>
                                        </p:attrNameLst>
                                      </p:cBhvr>
                                    </p:animRot>
                                    <p:animRot by="-240000">
                                      <p:cBhvr>
                                        <p:cTn id="23" dur="200" fill="hold">
                                          <p:stCondLst>
                                            <p:cond delay="600"/>
                                          </p:stCondLst>
                                        </p:cTn>
                                        <p:tgtEl>
                                          <p:spTgt spid="22"/>
                                        </p:tgtEl>
                                        <p:attrNameLst>
                                          <p:attrName>r</p:attrName>
                                        </p:attrNameLst>
                                      </p:cBhvr>
                                    </p:animRot>
                                    <p:animRot by="120000">
                                      <p:cBhvr>
                                        <p:cTn id="24" dur="200" fill="hold">
                                          <p:stCondLst>
                                            <p:cond delay="800"/>
                                          </p:stCondLst>
                                        </p:cTn>
                                        <p:tgtEl>
                                          <p:spTgt spid="22"/>
                                        </p:tgtEl>
                                        <p:attrNameLst>
                                          <p:attrName>r</p:attrName>
                                        </p:attrNameLst>
                                      </p:cBhvr>
                                    </p:animRot>
                                  </p:childTnLst>
                                </p:cTn>
                              </p:par>
                              <p:par>
                                <p:cTn id="25" presetID="0" presetClass="path" presetSubtype="0" accel="50000" decel="50000" fill="hold" nodeType="withEffect">
                                  <p:stCondLst>
                                    <p:cond delay="0"/>
                                  </p:stCondLst>
                                  <p:childTnLst>
                                    <p:animMotion origin="layout" path="M -1.66667E-6 -4.44444E-6 L -1.66667E-6 0.00024 C -0.00182 0.01875 -0.00247 0.03912 -0.00443 0.05973 C -0.00651 0.07709 -0.0112 0.10209 -0.01575 0.12153 C -0.02161 0.14653 -0.01823 0.12755 -0.02187 0.15 C -0.02161 0.15787 -0.02083 0.16551 -0.02083 0.17315 C -0.02083 0.17801 -0.0168 0.18519 -0.02187 0.18681 C -0.02265 0.18727 -0.08346 0.18565 -0.08815 0.18519 C -0.10495 0.18565 -0.12174 0.18565 -0.13802 0.18681 C -0.1457 0.18774 -0.15312 0.18936 -0.16094 0.19051 C -0.17044 0.19167 -0.18034 0.19213 -0.19023 0.19329 L -0.22578 0.19746 L -0.28099 0.19491 C -0.28685 0.19445 -0.30156 0.19329 -0.30937 0.19213 C -0.31185 0.19167 -0.31419 0.19167 -0.31666 0.19121 C -0.32122 0.19098 -0.32552 0.19051 -0.32982 0.19051 C -0.34479 0.18774 -0.3418 0.19167 -0.34479 0.18612 " pathEditMode="relative" rAng="0" ptsTypes="AAAAAAAAAAAAAAAAA">
                                      <p:cBhvr>
                                        <p:cTn id="26" dur="2000" fill="hold"/>
                                        <p:tgtEl>
                                          <p:spTgt spid="22"/>
                                        </p:tgtEl>
                                        <p:attrNameLst>
                                          <p:attrName>ppt_x</p:attrName>
                                          <p:attrName>ppt_y</p:attrName>
                                        </p:attrNameLst>
                                      </p:cBhvr>
                                      <p:rCtr x="-17240" y="9861"/>
                                    </p:animMotion>
                                  </p:childTnLst>
                                  <p:subTnLst>
                                    <p:audio>
                                      <p:cMediaNode>
                                        <p:cTn display="0" masterRel="sameClick">
                                          <p:stCondLst>
                                            <p:cond evt="begin" delay="0">
                                              <p:tn val="25"/>
                                            </p:cond>
                                          </p:stCondLst>
                                          <p:endCondLst>
                                            <p:cond evt="onStopAudio" delay="0">
                                              <p:tgtEl>
                                                <p:sldTgt/>
                                              </p:tgtEl>
                                            </p:cond>
                                          </p:endCondLst>
                                        </p:cTn>
                                        <p:tgtEl>
                                          <p:sndTgt r:embed="rId4" name="Am-thanh-phep-thuat-www_nhacchuongvui_com.wav"/>
                                        </p:tgtEl>
                                      </p:cMediaNode>
                                    </p:audio>
                                  </p:subTnLst>
                                </p:cTn>
                              </p:par>
                            </p:childTnLst>
                          </p:cTn>
                        </p:par>
                        <p:par>
                          <p:cTn id="27" fill="hold">
                            <p:stCondLst>
                              <p:cond delay="1000"/>
                            </p:stCondLst>
                            <p:childTnLst>
                              <p:par>
                                <p:cTn id="28" presetID="53" presetClass="exit" presetSubtype="32" fill="hold" nodeType="afterEffect">
                                  <p:stCondLst>
                                    <p:cond delay="0"/>
                                  </p:stCondLst>
                                  <p:childTnLst>
                                    <p:anim calcmode="lin" valueType="num">
                                      <p:cBhvr>
                                        <p:cTn id="29" dur="500"/>
                                        <p:tgtEl>
                                          <p:spTgt spid="22"/>
                                        </p:tgtEl>
                                        <p:attrNameLst>
                                          <p:attrName>ppt_w</p:attrName>
                                        </p:attrNameLst>
                                      </p:cBhvr>
                                      <p:tavLst>
                                        <p:tav tm="0">
                                          <p:val>
                                            <p:strVal val="ppt_w"/>
                                          </p:val>
                                        </p:tav>
                                        <p:tav tm="100000">
                                          <p:val>
                                            <p:fltVal val="0"/>
                                          </p:val>
                                        </p:tav>
                                      </p:tavLst>
                                    </p:anim>
                                    <p:anim calcmode="lin" valueType="num">
                                      <p:cBhvr>
                                        <p:cTn id="30" dur="500"/>
                                        <p:tgtEl>
                                          <p:spTgt spid="22"/>
                                        </p:tgtEl>
                                        <p:attrNameLst>
                                          <p:attrName>ppt_h</p:attrName>
                                        </p:attrNameLst>
                                      </p:cBhvr>
                                      <p:tavLst>
                                        <p:tav tm="0">
                                          <p:val>
                                            <p:strVal val="ppt_h"/>
                                          </p:val>
                                        </p:tav>
                                        <p:tav tm="100000">
                                          <p:val>
                                            <p:fltVal val="0"/>
                                          </p:val>
                                        </p:tav>
                                      </p:tavLst>
                                    </p:anim>
                                    <p:animEffect transition="out" filter="fade">
                                      <p:cBhvr>
                                        <p:cTn id="31" dur="500"/>
                                        <p:tgtEl>
                                          <p:spTgt spid="22"/>
                                        </p:tgtEl>
                                      </p:cBhvr>
                                    </p:animEffect>
                                    <p:set>
                                      <p:cBhvr>
                                        <p:cTn id="32" dur="1" fill="hold">
                                          <p:stCondLst>
                                            <p:cond delay="499"/>
                                          </p:stCondLst>
                                        </p:cTn>
                                        <p:tgtEl>
                                          <p:spTgt spid="22"/>
                                        </p:tgtEl>
                                        <p:attrNameLst>
                                          <p:attrName>style.visibility</p:attrName>
                                        </p:attrNameLst>
                                      </p:cBhvr>
                                      <p:to>
                                        <p:strVal val="hidden"/>
                                      </p:to>
                                    </p:set>
                                  </p:childTnLst>
                                </p:cTn>
                              </p:par>
                            </p:childTnLst>
                          </p:cTn>
                        </p:par>
                        <p:par>
                          <p:cTn id="33" fill="hold">
                            <p:stCondLst>
                              <p:cond delay="1500"/>
                            </p:stCondLst>
                            <p:childTnLst>
                              <p:par>
                                <p:cTn id="34" presetID="14" presetClass="exit" presetSubtype="10" fill="hold" grpId="0" nodeType="afterEffect">
                                  <p:stCondLst>
                                    <p:cond delay="0"/>
                                  </p:stCondLst>
                                  <p:childTnLst>
                                    <p:animEffect transition="out" filter="randombar(horizontal)">
                                      <p:cBhvr>
                                        <p:cTn id="35" dur="500"/>
                                        <p:tgtEl>
                                          <p:spTgt spid="56"/>
                                        </p:tgtEl>
                                      </p:cBhvr>
                                    </p:animEffect>
                                    <p:set>
                                      <p:cBhvr>
                                        <p:cTn id="36" dur="1" fill="hold">
                                          <p:stCondLst>
                                            <p:cond delay="499"/>
                                          </p:stCondLst>
                                        </p:cTn>
                                        <p:tgtEl>
                                          <p:spTgt spid="56"/>
                                        </p:tgtEl>
                                        <p:attrNameLst>
                                          <p:attrName>style.visibility</p:attrName>
                                        </p:attrNameLst>
                                      </p:cBhvr>
                                      <p:to>
                                        <p:strVal val="hidden"/>
                                      </p:to>
                                    </p:set>
                                  </p:childTnLst>
                                </p:cTn>
                              </p:par>
                              <p:par>
                                <p:cTn id="37" presetID="53" presetClass="entr" presetSubtype="16"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500" fill="hold"/>
                                        <p:tgtEl>
                                          <p:spTgt spid="20"/>
                                        </p:tgtEl>
                                        <p:attrNameLst>
                                          <p:attrName>ppt_w</p:attrName>
                                        </p:attrNameLst>
                                      </p:cBhvr>
                                      <p:tavLst>
                                        <p:tav tm="0">
                                          <p:val>
                                            <p:fltVal val="0"/>
                                          </p:val>
                                        </p:tav>
                                        <p:tav tm="100000">
                                          <p:val>
                                            <p:strVal val="#ppt_w"/>
                                          </p:val>
                                        </p:tav>
                                      </p:tavLst>
                                    </p:anim>
                                    <p:anim calcmode="lin" valueType="num">
                                      <p:cBhvr>
                                        <p:cTn id="40" dur="500" fill="hold"/>
                                        <p:tgtEl>
                                          <p:spTgt spid="20"/>
                                        </p:tgtEl>
                                        <p:attrNameLst>
                                          <p:attrName>ppt_h</p:attrName>
                                        </p:attrNameLst>
                                      </p:cBhvr>
                                      <p:tavLst>
                                        <p:tav tm="0">
                                          <p:val>
                                            <p:fltVal val="0"/>
                                          </p:val>
                                        </p:tav>
                                        <p:tav tm="100000">
                                          <p:val>
                                            <p:strVal val="#ppt_h"/>
                                          </p:val>
                                        </p:tav>
                                      </p:tavLst>
                                    </p:anim>
                                    <p:animEffect transition="in" filter="fade">
                                      <p:cBhvr>
                                        <p:cTn id="41" dur="500"/>
                                        <p:tgtEl>
                                          <p:spTgt spid="20"/>
                                        </p:tgtEl>
                                      </p:cBhvr>
                                    </p:animEffect>
                                  </p:childTnLst>
                                </p:cTn>
                              </p:par>
                              <p:par>
                                <p:cTn id="42" presetID="32" presetClass="emph" presetSubtype="0" repeatCount="indefinite" fill="hold" nodeType="withEffect">
                                  <p:stCondLst>
                                    <p:cond delay="0"/>
                                  </p:stCondLst>
                                  <p:childTnLst>
                                    <p:animRot by="120000">
                                      <p:cBhvr>
                                        <p:cTn id="43" dur="100" fill="hold">
                                          <p:stCondLst>
                                            <p:cond delay="0"/>
                                          </p:stCondLst>
                                        </p:cTn>
                                        <p:tgtEl>
                                          <p:spTgt spid="20"/>
                                        </p:tgtEl>
                                        <p:attrNameLst>
                                          <p:attrName>r</p:attrName>
                                        </p:attrNameLst>
                                      </p:cBhvr>
                                    </p:animRot>
                                    <p:animRot by="-240000">
                                      <p:cBhvr>
                                        <p:cTn id="44" dur="200" fill="hold">
                                          <p:stCondLst>
                                            <p:cond delay="200"/>
                                          </p:stCondLst>
                                        </p:cTn>
                                        <p:tgtEl>
                                          <p:spTgt spid="20"/>
                                        </p:tgtEl>
                                        <p:attrNameLst>
                                          <p:attrName>r</p:attrName>
                                        </p:attrNameLst>
                                      </p:cBhvr>
                                    </p:animRot>
                                    <p:animRot by="240000">
                                      <p:cBhvr>
                                        <p:cTn id="45" dur="200" fill="hold">
                                          <p:stCondLst>
                                            <p:cond delay="400"/>
                                          </p:stCondLst>
                                        </p:cTn>
                                        <p:tgtEl>
                                          <p:spTgt spid="20"/>
                                        </p:tgtEl>
                                        <p:attrNameLst>
                                          <p:attrName>r</p:attrName>
                                        </p:attrNameLst>
                                      </p:cBhvr>
                                    </p:animRot>
                                    <p:animRot by="-240000">
                                      <p:cBhvr>
                                        <p:cTn id="46" dur="200" fill="hold">
                                          <p:stCondLst>
                                            <p:cond delay="600"/>
                                          </p:stCondLst>
                                        </p:cTn>
                                        <p:tgtEl>
                                          <p:spTgt spid="20"/>
                                        </p:tgtEl>
                                        <p:attrNameLst>
                                          <p:attrName>r</p:attrName>
                                        </p:attrNameLst>
                                      </p:cBhvr>
                                    </p:animRot>
                                    <p:animRot by="120000">
                                      <p:cBhvr>
                                        <p:cTn id="47" dur="200" fill="hold">
                                          <p:stCondLst>
                                            <p:cond delay="800"/>
                                          </p:stCondLst>
                                        </p:cTn>
                                        <p:tgtEl>
                                          <p:spTgt spid="2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8" fill="hold" display="0">
                  <p:stCondLst>
                    <p:cond delay="indefinite"/>
                  </p:stCondLst>
                  <p:endCondLst>
                    <p:cond evt="onStopAudio" delay="0">
                      <p:tgtEl>
                        <p:sldTgt/>
                      </p:tgtEl>
                    </p:cond>
                  </p:endCondLst>
                </p:cTn>
                <p:tgtEl>
                  <p:spTgt spid="28"/>
                </p:tgtEl>
              </p:cMediaNode>
            </p:audio>
          </p:childTnLst>
        </p:cTn>
      </p:par>
    </p:tnLst>
    <p:bldLst>
      <p:bldP spid="56" grpId="0" animBg="1"/>
    </p:bldLst>
  </p:timing>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t="3436" b="343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5">
            <a:clrChange>
              <a:clrFrom>
                <a:srgbClr val="FFFFFF"/>
              </a:clrFrom>
              <a:clrTo>
                <a:srgbClr val="FFFFFF">
                  <a:alpha val="0"/>
                </a:srgbClr>
              </a:clrTo>
            </a:clrChange>
          </a:blip>
          <a:stretch>
            <a:fillRect/>
          </a:stretch>
        </p:blipFill>
        <p:spPr>
          <a:xfrm>
            <a:off x="462842" y="1000768"/>
            <a:ext cx="5892087" cy="3871943"/>
          </a:xfrm>
          <a:prstGeom prst="rect">
            <a:avLst/>
          </a:prstGeom>
        </p:spPr>
      </p:pic>
      <p:sp>
        <p:nvSpPr>
          <p:cNvPr id="6" name="TextBox 5"/>
          <p:cNvSpPr txBox="1"/>
          <p:nvPr/>
        </p:nvSpPr>
        <p:spPr>
          <a:xfrm>
            <a:off x="1054620" y="1300968"/>
            <a:ext cx="4986734" cy="723275"/>
          </a:xfrm>
          <a:prstGeom prst="rect">
            <a:avLst/>
          </a:prstGeom>
          <a:noFill/>
        </p:spPr>
        <p:txBody>
          <a:bodyPr wrap="square" rtlCol="0">
            <a:spAutoFit/>
          </a:bodyPr>
          <a:lstStyle/>
          <a:p>
            <a:pPr defTabSz="685800">
              <a:buClrTx/>
            </a:pPr>
            <a:r>
              <a:rPr lang="en-US" sz="21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7. </a:t>
            </a:r>
            <a:r>
              <a:rPr lang="en-US" sz="2000" dirty="0">
                <a:solidFill>
                  <a:srgbClr val="C00000"/>
                </a:solidFill>
              </a:rPr>
              <a:t>Mai says that her parents never force her to __________ in their footsteps.</a:t>
            </a:r>
            <a:r>
              <a:rPr lang="en-US" sz="20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 </a:t>
            </a:r>
          </a:p>
        </p:txBody>
      </p:sp>
      <p:sp>
        <p:nvSpPr>
          <p:cNvPr id="7" name="Thanh Yen Tran 0967 255 149 /081 811 4340 zalo / FB https://www.facebook.com/thanhyentrangiaoandientu"/>
          <p:cNvSpPr/>
          <p:nvPr/>
        </p:nvSpPr>
        <p:spPr>
          <a:xfrm>
            <a:off x="956824" y="2385997"/>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chemeClr val="accent1"/>
                </a:solidFill>
              </a:rPr>
              <a:t>A. follow</a:t>
            </a:r>
            <a:endParaRPr lang="en-US" sz="20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8" name="Thanh Yen Tran 0967 255 149 /081 811 4340 zalo / FB https://www.facebook.com/thanhyentrangiaoandientu"/>
          <p:cNvSpPr/>
          <p:nvPr/>
        </p:nvSpPr>
        <p:spPr>
          <a:xfrm>
            <a:off x="3408886" y="3436921"/>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kern="1200">
                <a:ln w="0"/>
                <a:solidFill>
                  <a:schemeClr val="accent1"/>
                </a:solidFill>
                <a:latin typeface="Times New Roman" panose="02020603050405020304" pitchFamily="18" charset="0"/>
                <a:cs typeface="Times New Roman" panose="02020603050405020304" pitchFamily="18" charset="0"/>
              </a:rPr>
              <a:t>D. borrow</a:t>
            </a:r>
            <a:endParaRPr lang="en-US" sz="2000" kern="1200" dirty="0">
              <a:ln w="0"/>
              <a:solidFill>
                <a:schemeClr val="accent1"/>
              </a:solidFill>
              <a:latin typeface="Times New Roman" panose="02020603050405020304" pitchFamily="18" charset="0"/>
              <a:cs typeface="Times New Roman" panose="02020603050405020304" pitchFamily="18" charset="0"/>
            </a:endParaRPr>
          </a:p>
        </p:txBody>
      </p:sp>
      <p:sp>
        <p:nvSpPr>
          <p:cNvPr id="9" name="Thanh Yen Tran 0967 255 149 /081 811 4340 zalo / FB https://www.facebook.com/thanhyentrangiaoandientu"/>
          <p:cNvSpPr/>
          <p:nvPr/>
        </p:nvSpPr>
        <p:spPr>
          <a:xfrm>
            <a:off x="949964" y="3436921"/>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chemeClr val="accent1"/>
                </a:solidFill>
              </a:rPr>
              <a:t>C. change</a:t>
            </a:r>
            <a:endParaRPr lang="en-US" sz="20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0" name="Thanh Yen Tran 0967 255 149 /081 811 4340 zalo / FB https://www.facebook.com/thanhyentrangiaoandientu"/>
          <p:cNvSpPr/>
          <p:nvPr/>
        </p:nvSpPr>
        <p:spPr>
          <a:xfrm>
            <a:off x="3456015" y="2374933"/>
            <a:ext cx="2237840"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2000">
                <a:solidFill>
                  <a:schemeClr val="accent1"/>
                </a:solidFill>
              </a:rPr>
              <a:t>B. run</a:t>
            </a:r>
            <a:endParaRPr lang="en-US" sz="20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12" name="Picture 4" descr="Káº¿t quáº£ hÃ¬nh áº£nh cho right icon"/>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0462" y="2810826"/>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Káº¿t quáº£ hÃ¬nh áº£nh cho wrong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26670" y="385034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Káº¿t quáº£ hÃ¬nh áº£nh cho wrong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6513" y="284966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Káº¿t quáº£ hÃ¬nh áº£nh cho wrong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0462" y="385034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6" name="Thanh Yen Tran 0967 255 149 /081 811 4340 zalo / FB https://www.facebook.com/thanhyentrangiaoandientu"/>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8543" y="1327608"/>
            <a:ext cx="2528909" cy="248828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9">
            <a:clrChange>
              <a:clrFrom>
                <a:srgbClr val="FFFFFF"/>
              </a:clrFrom>
              <a:clrTo>
                <a:srgbClr val="FFFFFF">
                  <a:alpha val="0"/>
                </a:srgbClr>
              </a:clrTo>
            </a:clrChange>
          </a:blip>
          <a:stretch>
            <a:fillRect/>
          </a:stretch>
        </p:blipFill>
        <p:spPr>
          <a:xfrm>
            <a:off x="5598856" y="3564345"/>
            <a:ext cx="2727527" cy="15318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180000">
                                      <p:cBhvr>
                                        <p:cTn id="6" dur="2000" fill="hold"/>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9"/>
                                        </p:tgtEl>
                                        <p:attrNameLst>
                                          <p:attrName>fillcolor</p:attrName>
                                        </p:attrNameLst>
                                      </p:cBhvr>
                                      <p:to>
                                        <a:srgbClr val="FF7C80"/>
                                      </p:to>
                                    </p:animClr>
                                    <p:set>
                                      <p:cBhvr>
                                        <p:cTn id="12" dur="200" fill="hold"/>
                                        <p:tgtEl>
                                          <p:spTgt spid="9"/>
                                        </p:tgtEl>
                                        <p:attrNameLst>
                                          <p:attrName>fill.type</p:attrName>
                                        </p:attrNameLst>
                                      </p:cBhvr>
                                      <p:to>
                                        <p:strVal val="solid"/>
                                      </p:to>
                                    </p:set>
                                    <p:set>
                                      <p:cBhvr>
                                        <p:cTn id="13" dur="200" fill="hold"/>
                                        <p:tgtEl>
                                          <p:spTgt spid="9"/>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2" name="Am-thanh-tra-loi-sai-www_nhacchuongvui_com.wav"/>
                                        </p:tgtEl>
                                      </p:cMediaNode>
                                    </p:audio>
                                  </p:sub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 presetClass="entr" presetSubtype="0"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2" name="Am-thanh-tra-loi-sai-www_nhacchuongvui_com.wav"/>
                                        </p:tgtEl>
                                      </p:cMediaNode>
                                    </p:audio>
                                  </p:subTnLst>
                                </p:cTn>
                              </p:par>
                            </p:childTnLst>
                          </p:cTn>
                        </p:par>
                        <p:par>
                          <p:cTn id="20" fill="hold">
                            <p:stCondLst>
                              <p:cond delay="1000"/>
                            </p:stCondLst>
                            <p:childTnLst>
                              <p:par>
                                <p:cTn id="21" presetID="10" presetClass="exit" presetSubtype="0" fill="hold" nodeType="afterEffect">
                                  <p:stCondLst>
                                    <p:cond delay="1500"/>
                                  </p:stCondLst>
                                  <p:childTnLst>
                                    <p:animEffect transition="out" filter="fade">
                                      <p:cBhvr>
                                        <p:cTn id="22" dur="500"/>
                                        <p:tgtEl>
                                          <p:spTgt spid="16"/>
                                        </p:tgtEl>
                                      </p:cBhvr>
                                    </p:animEffect>
                                    <p:set>
                                      <p:cBhvr>
                                        <p:cTn id="23"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7"/>
                                        </p:tgtEl>
                                        <p:attrNameLst>
                                          <p:attrName>fillcolor</p:attrName>
                                        </p:attrNameLst>
                                      </p:cBhvr>
                                      <p:to>
                                        <a:srgbClr val="00FF00"/>
                                      </p:to>
                                    </p:animClr>
                                    <p:set>
                                      <p:cBhvr>
                                        <p:cTn id="29" dur="200" fill="hold"/>
                                        <p:tgtEl>
                                          <p:spTgt spid="7"/>
                                        </p:tgtEl>
                                        <p:attrNameLst>
                                          <p:attrName>fill.type</p:attrName>
                                        </p:attrNameLst>
                                      </p:cBhvr>
                                      <p:to>
                                        <p:strVal val="solid"/>
                                      </p:to>
                                    </p:set>
                                    <p:set>
                                      <p:cBhvr>
                                        <p:cTn id="30" dur="20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3"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3" name="Am-thanh-tra-loi-dung-www_nhacchuongvui_com.wav"/>
                                        </p:tgtEl>
                                      </p:cMediaNode>
                                    </p:audio>
                                  </p:subTnLst>
                                </p:cTn>
                              </p:par>
                            </p:childTnLst>
                          </p:cTn>
                        </p:par>
                      </p:childTnLst>
                    </p:cTn>
                  </p:par>
                </p:childTnLst>
              </p:cTn>
              <p:nextCondLst>
                <p:cond evt="onClick" delay="0">
                  <p:tgtEl>
                    <p:spTgt spid="7"/>
                  </p:tgtEl>
                </p:cond>
              </p:nextCondLst>
            </p:seq>
            <p:seq concurrent="1" nextAc="seek">
              <p:cTn id="33" restart="whenNotActive" fill="hold" evtFilter="cancelBubble" nodeType="interactiveSeq">
                <p:stCondLst>
                  <p:cond evt="onClick" delay="0">
                    <p:tgtEl>
                      <p:spTgt spid="10"/>
                    </p:tgtEl>
                  </p:cond>
                </p:stCondLst>
                <p:endSync evt="end" delay="0">
                  <p:rtn val="all"/>
                </p:endSync>
                <p:childTnLst>
                  <p:par>
                    <p:cTn id="34" fill="hold">
                      <p:stCondLst>
                        <p:cond delay="0"/>
                      </p:stCondLst>
                      <p:childTnLst>
                        <p:par>
                          <p:cTn id="35" fill="hold">
                            <p:stCondLst>
                              <p:cond delay="0"/>
                            </p:stCondLst>
                            <p:childTnLst>
                              <p:par>
                                <p:cTn id="36" presetID="1" presetClass="emph" presetSubtype="2" repeatCount="4000" fill="hold" nodeType="clickEffect">
                                  <p:stCondLst>
                                    <p:cond delay="0"/>
                                  </p:stCondLst>
                                  <p:childTnLst>
                                    <p:animClr clrSpc="rgb" dir="cw">
                                      <p:cBhvr>
                                        <p:cTn id="37" dur="200" fill="hold"/>
                                        <p:tgtEl>
                                          <p:spTgt spid="10"/>
                                        </p:tgtEl>
                                        <p:attrNameLst>
                                          <p:attrName>fillcolor</p:attrName>
                                        </p:attrNameLst>
                                      </p:cBhvr>
                                      <p:to>
                                        <a:srgbClr val="FF7C80"/>
                                      </p:to>
                                    </p:animClr>
                                    <p:set>
                                      <p:cBhvr>
                                        <p:cTn id="38" dur="200" fill="hold"/>
                                        <p:tgtEl>
                                          <p:spTgt spid="10"/>
                                        </p:tgtEl>
                                        <p:attrNameLst>
                                          <p:attrName>fill.type</p:attrName>
                                        </p:attrNameLst>
                                      </p:cBhvr>
                                      <p:to>
                                        <p:strVal val="solid"/>
                                      </p:to>
                                    </p:set>
                                    <p:set>
                                      <p:cBhvr>
                                        <p:cTn id="39" dur="200" fill="hold"/>
                                        <p:tgtEl>
                                          <p:spTgt spid="10"/>
                                        </p:tgtEl>
                                        <p:attrNameLst>
                                          <p:attrName>fill.on</p:attrName>
                                        </p:attrNameLst>
                                      </p:cBhvr>
                                      <p:to>
                                        <p:strVal val="true"/>
                                      </p:to>
                                    </p:set>
                                  </p:childTnLst>
                                  <p:subTnLst>
                                    <p:audio>
                                      <p:cMediaNode>
                                        <p:cTn display="0" masterRel="sameClick">
                                          <p:stCondLst>
                                            <p:cond evt="begin" delay="0">
                                              <p:tn val="36"/>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2" name="Am-thanh-tra-loi-sai-www_nhacchuongvui_com.wav"/>
                                        </p:tgtEl>
                                      </p:cMediaNode>
                                    </p:audio>
                                  </p:subTnLst>
                                </p:cTn>
                              </p:par>
                            </p:childTnLst>
                          </p:cTn>
                        </p:par>
                        <p:par>
                          <p:cTn id="46" fill="hold">
                            <p:stCondLst>
                              <p:cond delay="1000"/>
                            </p:stCondLst>
                            <p:childTnLst>
                              <p:par>
                                <p:cTn id="47" presetID="10" presetClass="exit" presetSubtype="0" fill="hold" nodeType="afterEffect">
                                  <p:stCondLst>
                                    <p:cond delay="1500"/>
                                  </p:stCondLst>
                                  <p:childTnLst>
                                    <p:animEffect transition="out" filter="fade">
                                      <p:cBhvr>
                                        <p:cTn id="48" dur="500"/>
                                        <p:tgtEl>
                                          <p:spTgt spid="16"/>
                                        </p:tgtEl>
                                      </p:cBhvr>
                                    </p:animEffect>
                                    <p:set>
                                      <p:cBhvr>
                                        <p:cTn id="49"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1" presetClass="emph" presetSubtype="2" repeatCount="4000" fill="hold" nodeType="clickEffect">
                                  <p:stCondLst>
                                    <p:cond delay="0"/>
                                  </p:stCondLst>
                                  <p:childTnLst>
                                    <p:animClr clrSpc="rgb" dir="cw">
                                      <p:cBhvr>
                                        <p:cTn id="54" dur="200" fill="hold"/>
                                        <p:tgtEl>
                                          <p:spTgt spid="8"/>
                                        </p:tgtEl>
                                        <p:attrNameLst>
                                          <p:attrName>fillcolor</p:attrName>
                                        </p:attrNameLst>
                                      </p:cBhvr>
                                      <p:to>
                                        <a:srgbClr val="FF7C80"/>
                                      </p:to>
                                    </p:animClr>
                                    <p:set>
                                      <p:cBhvr>
                                        <p:cTn id="55" dur="200" fill="hold"/>
                                        <p:tgtEl>
                                          <p:spTgt spid="8"/>
                                        </p:tgtEl>
                                        <p:attrNameLst>
                                          <p:attrName>fill.type</p:attrName>
                                        </p:attrNameLst>
                                      </p:cBhvr>
                                      <p:to>
                                        <p:strVal val="solid"/>
                                      </p:to>
                                    </p:set>
                                    <p:set>
                                      <p:cBhvr>
                                        <p:cTn id="56" dur="200" fill="hold"/>
                                        <p:tgtEl>
                                          <p:spTgt spid="8"/>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2" name="Am-thanh-tra-loi-sai-www_nhacchuongvui_com.wav"/>
                                        </p:tgtEl>
                                      </p:cMediaNode>
                                    </p:audio>
                                  </p:sub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2" name="Am-thanh-tra-loi-sai-www_nhacchuongvui_com.wav"/>
                                        </p:tgtEl>
                                      </p:cMediaNode>
                                    </p:audio>
                                  </p:subTnLst>
                                </p:cTn>
                              </p:par>
                            </p:childTnLst>
                          </p:cTn>
                        </p:par>
                        <p:par>
                          <p:cTn id="63" fill="hold">
                            <p:stCondLst>
                              <p:cond delay="1000"/>
                            </p:stCondLst>
                            <p:childTnLst>
                              <p:par>
                                <p:cTn id="64" presetID="10" presetClass="exit" presetSubtype="0" fill="hold" nodeType="afterEffect">
                                  <p:stCondLst>
                                    <p:cond delay="1500"/>
                                  </p:stCondLst>
                                  <p:childTnLst>
                                    <p:animEffect transition="out" filter="fade">
                                      <p:cBhvr>
                                        <p:cTn id="65" dur="500"/>
                                        <p:tgtEl>
                                          <p:spTgt spid="16"/>
                                        </p:tgtEl>
                                      </p:cBhvr>
                                    </p:animEffect>
                                    <p:set>
                                      <p:cBhvr>
                                        <p:cTn id="6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5"/>
          <a:srcRect t="10261" b="2462"/>
          <a:stretch>
            <a:fillRect/>
          </a:stretch>
        </p:blipFill>
        <p:spPr>
          <a:xfrm>
            <a:off x="0" y="0"/>
            <a:ext cx="9144000" cy="5143500"/>
          </a:xfrm>
          <a:prstGeom prst="rect">
            <a:avLst/>
          </a:prstGeom>
        </p:spPr>
      </p:pic>
      <p:pic>
        <p:nvPicPr>
          <p:cNvPr id="26" name="Picture 25"/>
          <p:cNvPicPr>
            <a:picLocks noChangeAspect="1"/>
          </p:cNvPicPr>
          <p:nvPr/>
        </p:nvPicPr>
        <p:blipFill>
          <a:blip r:embed="rId6"/>
          <a:stretch>
            <a:fillRect/>
          </a:stretch>
        </p:blipFill>
        <p:spPr>
          <a:xfrm>
            <a:off x="4254346" y="959478"/>
            <a:ext cx="4795253" cy="3060341"/>
          </a:xfrm>
          <a:prstGeom prst="rect">
            <a:avLst/>
          </a:prstGeom>
        </p:spPr>
      </p:pic>
      <p:pic>
        <p:nvPicPr>
          <p:cNvPr id="21"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23993" t="5328" r="18159"/>
          <a:stretch>
            <a:fillRect/>
          </a:stretch>
        </p:blipFill>
        <p:spPr bwMode="auto">
          <a:xfrm>
            <a:off x="5946493" y="2422003"/>
            <a:ext cx="1131139" cy="185119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8"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006441" y="-749141"/>
            <a:ext cx="365522" cy="365522"/>
          </a:xfrm>
          <a:prstGeom prst="rect">
            <a:avLst/>
          </a:prstGeom>
        </p:spPr>
      </p:pic>
      <p:pic>
        <p:nvPicPr>
          <p:cNvPr id="30" name="Picture 29"/>
          <p:cNvPicPr>
            <a:picLocks noChangeAspect="1"/>
          </p:cNvPicPr>
          <p:nvPr/>
        </p:nvPicPr>
        <p:blipFill>
          <a:blip r:embed="rId10"/>
          <a:stretch>
            <a:fillRect/>
          </a:stretch>
        </p:blipFill>
        <p:spPr>
          <a:xfrm>
            <a:off x="291409" y="2371170"/>
            <a:ext cx="6457736" cy="2537890"/>
          </a:xfrm>
          <a:prstGeom prst="rect">
            <a:avLst/>
          </a:prstGeom>
        </p:spPr>
      </p:pic>
      <p:pic>
        <p:nvPicPr>
          <p:cNvPr id="31" name="Picture 6" descr="Vietnamese Boy PNG Images | Vector and PSD Files | Free Download on Pngtree"/>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4859" t="4291" r="34347" b="56686"/>
          <a:stretch>
            <a:fillRect/>
          </a:stretch>
        </p:blipFill>
        <p:spPr bwMode="auto">
          <a:xfrm>
            <a:off x="3802245" y="2958372"/>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8" descr="穿着红色传统服装抱着西瓜的越南男生素材图片免费下载_高清psd_千库网(图片编号13299452)"/>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37017" r="38605" b="69157"/>
          <a:stretch>
            <a:fillRect/>
          </a:stretch>
        </p:blipFill>
        <p:spPr bwMode="auto">
          <a:xfrm>
            <a:off x="4354696" y="2962271"/>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Vietnamese Traditional Costumes Templates Cute Kids Icons"/>
          <p:cNvPicPr>
            <a:picLocks noChangeAspect="1" noChangeArrowheads="1"/>
          </p:cNvPicPr>
          <p:nvPr/>
        </p:nvPicPr>
        <p:blipFill rotWithShape="1">
          <a:blip r:embed="rId15">
            <a:clrChange>
              <a:clrFrom>
                <a:srgbClr val="FEFEFE"/>
              </a:clrFrom>
              <a:clrTo>
                <a:srgbClr val="FEFEFE">
                  <a:alpha val="0"/>
                </a:srgbClr>
              </a:clrTo>
            </a:clrChange>
            <a:extLst>
              <a:ext uri="{BEBA8EAE-BF5A-486C-A8C5-ECC9F3942E4B}">
                <a14:imgProps xmlns:a14="http://schemas.microsoft.com/office/drawing/2010/main">
                  <a14:imgLayer r:embed="rId16">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7436" t="1724" r="60892" b="71134"/>
          <a:stretch>
            <a:fillRect/>
          </a:stretch>
        </p:blipFill>
        <p:spPr bwMode="auto">
          <a:xfrm>
            <a:off x="2712331" y="2997744"/>
            <a:ext cx="474892" cy="545009"/>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p:cNvPicPr>
            <a:picLocks noChangeAspect="1"/>
          </p:cNvPicPr>
          <p:nvPr/>
        </p:nvPicPr>
        <p:blipFill rotWithShape="1">
          <a:blip r:embed="rId17">
            <a:extLst>
              <a:ext uri="{BEBA8EAE-BF5A-486C-A8C5-ECC9F3942E4B}">
                <a14:imgProps xmlns:a14="http://schemas.microsoft.com/office/drawing/2010/main">
                  <a14:imgLayer r:embed="rId18">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rcRect l="11950" r="4673" b="43450"/>
          <a:stretch>
            <a:fillRect/>
          </a:stretch>
        </p:blipFill>
        <p:spPr>
          <a:xfrm>
            <a:off x="2171365" y="3073892"/>
            <a:ext cx="449684" cy="468861"/>
          </a:xfrm>
          <a:prstGeom prst="rect">
            <a:avLst/>
          </a:prstGeom>
        </p:spPr>
      </p:pic>
      <p:pic>
        <p:nvPicPr>
          <p:cNvPr id="35" name="Picture 2" descr="Vietnamese Traditional Costumes Templates Cute Kids Icons"/>
          <p:cNvPicPr>
            <a:picLocks noChangeAspect="1" noChangeArrowheads="1"/>
          </p:cNvPicPr>
          <p:nvPr/>
        </p:nvPicPr>
        <p:blipFill rotWithShape="1">
          <a:blip r:embed="rId19">
            <a:clrChange>
              <a:clrFrom>
                <a:srgbClr val="FFFFFF"/>
              </a:clrFrom>
              <a:clrTo>
                <a:srgbClr val="FFFFFF">
                  <a:alpha val="0"/>
                </a:srgbClr>
              </a:clrTo>
            </a:clrChange>
            <a:extLst>
              <a:ext uri="{BEBA8EAE-BF5A-486C-A8C5-ECC9F3942E4B}">
                <a14:imgProps xmlns:a14="http://schemas.microsoft.com/office/drawing/2010/main">
                  <a14:imgLayer r:embed="rId16">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63027" t="51502" r="4905" b="22396"/>
          <a:stretch>
            <a:fillRect/>
          </a:stretch>
        </p:blipFill>
        <p:spPr bwMode="auto">
          <a:xfrm>
            <a:off x="3261278" y="3033792"/>
            <a:ext cx="466911" cy="50896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30182" t="5328" r="27990" b="48127"/>
          <a:stretch>
            <a:fillRect/>
          </a:stretch>
        </p:blipFill>
        <p:spPr bwMode="auto">
          <a:xfrm>
            <a:off x="550407" y="3047038"/>
            <a:ext cx="453190" cy="50428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2" name="Picture 4" descr="Niña Vietnamita Con Pelo Largo Y Sombrero De Paja Durante El Festival De  Primavera, Festival De Primavera De Vietnam, Dinero, Encantador PNG y PSD  para Descargar Gratis | Pngtree"/>
          <p:cNvPicPr>
            <a:picLocks noChangeAspect="1" noChangeArrowheads="1"/>
          </p:cNvPicPr>
          <p:nvPr/>
        </p:nvPicPr>
        <p:blipFill rotWithShape="1">
          <a:blip r:embed="rId20">
            <a:extLst>
              <a:ext uri="{BEBA8EAE-BF5A-486C-A8C5-ECC9F3942E4B}">
                <a14:imgProps xmlns:a14="http://schemas.microsoft.com/office/drawing/2010/main">
                  <a14:imgLayer r:embed="rId21">
                    <a14:imgEffect>
                      <a14:backgroundRemoval t="7813" b="95625" l="10000" r="90000">
                        <a14:foregroundMark x1="54688" y1="7813" x2="54844" y2="14531"/>
                        <a14:foregroundMark x1="48750" y1="91875" x2="48281" y2="95469"/>
                        <a14:foregroundMark x1="54688" y1="95313" x2="55000" y2="95625"/>
                      </a14:backgroundRemoval>
                    </a14:imgEffect>
                  </a14:imgLayer>
                </a14:imgProps>
              </a:ext>
              <a:ext uri="{28A0092B-C50C-407E-A947-70E740481C1C}">
                <a14:useLocalDpi xmlns:a14="http://schemas.microsoft.com/office/drawing/2010/main" val="0"/>
              </a:ext>
            </a:extLst>
          </a:blip>
          <a:srcRect l="34399" r="26478" b="49497"/>
          <a:stretch>
            <a:fillRect/>
          </a:stretch>
        </p:blipFill>
        <p:spPr bwMode="auto">
          <a:xfrm>
            <a:off x="1642856" y="2962271"/>
            <a:ext cx="449685" cy="58048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3" name="Picture 52"/>
          <p:cNvPicPr>
            <a:picLocks noChangeAspect="1"/>
          </p:cNvPicPr>
          <p:nvPr/>
        </p:nvPicPr>
        <p:blipFill rotWithShape="1">
          <a:blip r:embed="rId22">
            <a:extLst>
              <a:ext uri="{28A0092B-C50C-407E-A947-70E740481C1C}">
                <a14:useLocalDpi xmlns:a14="http://schemas.microsoft.com/office/drawing/2010/main" val="0"/>
              </a:ext>
            </a:extLst>
          </a:blip>
          <a:srcRect l="30857" t="26998" r="39592" b="33100"/>
          <a:stretch>
            <a:fillRect/>
          </a:stretch>
        </p:blipFill>
        <p:spPr>
          <a:xfrm>
            <a:off x="1098384" y="2945441"/>
            <a:ext cx="448715" cy="605884"/>
          </a:xfrm>
          <a:prstGeom prst="rect">
            <a:avLst/>
          </a:prstGeom>
          <a:effectLst>
            <a:outerShdw blurRad="50800" dist="38100" dir="2700000" algn="tl" rotWithShape="0">
              <a:prstClr val="black">
                <a:alpha val="40000"/>
              </a:prstClr>
            </a:outerShdw>
          </a:effectLst>
        </p:spPr>
      </p:pic>
      <p:sp>
        <p:nvSpPr>
          <p:cNvPr id="54" name="Rectangle 3"/>
          <p:cNvSpPr/>
          <p:nvPr/>
        </p:nvSpPr>
        <p:spPr>
          <a:xfrm>
            <a:off x="550407" y="2954014"/>
            <a:ext cx="461170" cy="597311"/>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40005" y="0"/>
                </a:moveTo>
                <a:lnTo>
                  <a:pt x="882777" y="0"/>
                </a:lnTo>
                <a:lnTo>
                  <a:pt x="840867" y="1133856"/>
                </a:lnTo>
                <a:lnTo>
                  <a:pt x="0" y="1143381"/>
                </a:lnTo>
                <a:lnTo>
                  <a:pt x="4000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5" name="Rectangle 3"/>
          <p:cNvSpPr/>
          <p:nvPr/>
        </p:nvSpPr>
        <p:spPr>
          <a:xfrm>
            <a:off x="1090404" y="2954014"/>
            <a:ext cx="461170" cy="597311"/>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40005" y="0"/>
                </a:moveTo>
                <a:lnTo>
                  <a:pt x="882777" y="0"/>
                </a:lnTo>
                <a:lnTo>
                  <a:pt x="840867" y="1133856"/>
                </a:lnTo>
                <a:lnTo>
                  <a:pt x="0" y="1143381"/>
                </a:lnTo>
                <a:lnTo>
                  <a:pt x="4000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 name="Thanh Yen Tran 0967 255 149 /081 811 4340 zalo / FB https://www.facebook.com/thanhyentrangiaoandientu"/>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5946492" y="1431864"/>
            <a:ext cx="1131139" cy="1117780"/>
          </a:xfrm>
          <a:prstGeom prst="rect">
            <a:avLst/>
          </a:prstGeom>
        </p:spPr>
      </p:pic>
      <p:pic>
        <p:nvPicPr>
          <p:cNvPr id="3" name="Picture 2">
            <a:hlinkClick r:id="" action="ppaction://hlinkshowjump?jump=nextslide"/>
          </p:cNvPr>
          <p:cNvPicPr>
            <a:picLocks noChangeAspect="1"/>
          </p:cNvPicPr>
          <p:nvPr/>
        </p:nvPicPr>
        <p:blipFill rotWithShape="1">
          <a:blip r:embed="rId24">
            <a:extLst>
              <a:ext uri="{28A0092B-C50C-407E-A947-70E740481C1C}">
                <a14:useLocalDpi xmlns:a14="http://schemas.microsoft.com/office/drawing/2010/main" val="0"/>
              </a:ext>
            </a:extLst>
          </a:blip>
          <a:srcRect l="20716" t="17489" r="31028" b="2624"/>
          <a:stretch>
            <a:fillRect/>
          </a:stretch>
        </p:blipFill>
        <p:spPr>
          <a:xfrm>
            <a:off x="6757952" y="1943312"/>
            <a:ext cx="1322417" cy="2189236"/>
          </a:xfrm>
          <a:prstGeom prst="rect">
            <a:avLst/>
          </a:prstGeom>
          <a:effectLst>
            <a:outerShdw blurRad="50800" dist="38100" dir="2700000" algn="tl" rotWithShape="0">
              <a:prstClr val="black">
                <a:alpha val="40000"/>
              </a:prstClr>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21"/>
                                        </p:tgtEl>
                                        <p:attrNameLst>
                                          <p:attrName>r</p:attrName>
                                        </p:attrNameLst>
                                      </p:cBhvr>
                                    </p:animRot>
                                    <p:animRot by="-240000">
                                      <p:cBhvr>
                                        <p:cTn id="7" dur="200" fill="hold">
                                          <p:stCondLst>
                                            <p:cond delay="200"/>
                                          </p:stCondLst>
                                        </p:cTn>
                                        <p:tgtEl>
                                          <p:spTgt spid="21"/>
                                        </p:tgtEl>
                                        <p:attrNameLst>
                                          <p:attrName>r</p:attrName>
                                        </p:attrNameLst>
                                      </p:cBhvr>
                                    </p:animRot>
                                    <p:animRot by="240000">
                                      <p:cBhvr>
                                        <p:cTn id="8" dur="200" fill="hold">
                                          <p:stCondLst>
                                            <p:cond delay="400"/>
                                          </p:stCondLst>
                                        </p:cTn>
                                        <p:tgtEl>
                                          <p:spTgt spid="21"/>
                                        </p:tgtEl>
                                        <p:attrNameLst>
                                          <p:attrName>r</p:attrName>
                                        </p:attrNameLst>
                                      </p:cBhvr>
                                    </p:animRot>
                                    <p:animRot by="-240000">
                                      <p:cBhvr>
                                        <p:cTn id="9" dur="200" fill="hold">
                                          <p:stCondLst>
                                            <p:cond delay="600"/>
                                          </p:stCondLst>
                                        </p:cTn>
                                        <p:tgtEl>
                                          <p:spTgt spid="21"/>
                                        </p:tgtEl>
                                        <p:attrNameLst>
                                          <p:attrName>r</p:attrName>
                                        </p:attrNameLst>
                                      </p:cBhvr>
                                    </p:animRot>
                                    <p:animRot by="120000">
                                      <p:cBhvr>
                                        <p:cTn id="10" dur="200" fill="hold">
                                          <p:stCondLst>
                                            <p:cond delay="800"/>
                                          </p:stCondLst>
                                        </p:cTn>
                                        <p:tgtEl>
                                          <p:spTgt spid="21"/>
                                        </p:tgtEl>
                                        <p:attrNameLst>
                                          <p:attrName>r</p:attrName>
                                        </p:attrNameLst>
                                      </p:cBhvr>
                                    </p:animRot>
                                  </p:childTnLst>
                                </p:cTn>
                              </p:par>
                              <p:par>
                                <p:cTn id="11" presetID="8" presetClass="emph" presetSubtype="0" repeatCount="indefinite" autoRev="1" fill="hold" nodeType="withEffect">
                                  <p:stCondLst>
                                    <p:cond delay="0"/>
                                  </p:stCondLst>
                                  <p:childTnLst>
                                    <p:animRot by="60000">
                                      <p:cBhvr>
                                        <p:cTn id="12" dur="500" fill="hold"/>
                                        <p:tgtEl>
                                          <p:spTgt spid="30"/>
                                        </p:tgtEl>
                                        <p:attrNameLst>
                                          <p:attrName>r</p:attrName>
                                        </p:attrNameLst>
                                      </p:cBhvr>
                                    </p:animRo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3"/>
                                        </p:tgtEl>
                                        <p:attrNameLst>
                                          <p:attrName>r</p:attrName>
                                        </p:attrNameLst>
                                      </p:cBhvr>
                                    </p:animRot>
                                    <p:animRot by="-240000">
                                      <p:cBhvr>
                                        <p:cTn id="15" dur="200" fill="hold">
                                          <p:stCondLst>
                                            <p:cond delay="200"/>
                                          </p:stCondLst>
                                        </p:cTn>
                                        <p:tgtEl>
                                          <p:spTgt spid="3"/>
                                        </p:tgtEl>
                                        <p:attrNameLst>
                                          <p:attrName>r</p:attrName>
                                        </p:attrNameLst>
                                      </p:cBhvr>
                                    </p:animRot>
                                    <p:animRot by="240000">
                                      <p:cBhvr>
                                        <p:cTn id="16" dur="200" fill="hold">
                                          <p:stCondLst>
                                            <p:cond delay="400"/>
                                          </p:stCondLst>
                                        </p:cTn>
                                        <p:tgtEl>
                                          <p:spTgt spid="3"/>
                                        </p:tgtEl>
                                        <p:attrNameLst>
                                          <p:attrName>r</p:attrName>
                                        </p:attrNameLst>
                                      </p:cBhvr>
                                    </p:animRot>
                                    <p:animRot by="-240000">
                                      <p:cBhvr>
                                        <p:cTn id="17" dur="200" fill="hold">
                                          <p:stCondLst>
                                            <p:cond delay="600"/>
                                          </p:stCondLst>
                                        </p:cTn>
                                        <p:tgtEl>
                                          <p:spTgt spid="3"/>
                                        </p:tgtEl>
                                        <p:attrNameLst>
                                          <p:attrName>r</p:attrName>
                                        </p:attrNameLst>
                                      </p:cBhvr>
                                    </p:animRot>
                                    <p:animRot by="120000">
                                      <p:cBhvr>
                                        <p:cTn id="18" dur="200" fill="hold">
                                          <p:stCondLst>
                                            <p:cond delay="800"/>
                                          </p:stCondLst>
                                        </p:cTn>
                                        <p:tgtEl>
                                          <p:spTgt spid="3"/>
                                        </p:tgtEl>
                                        <p:attrNameLst>
                                          <p:attrName>r</p:attrName>
                                        </p:attrNameLst>
                                      </p:cBhvr>
                                    </p:animRot>
                                  </p:childTnLst>
                                </p:cTn>
                              </p:par>
                              <p:par>
                                <p:cTn id="19" presetID="0" presetClass="path" presetSubtype="0" accel="50000" decel="50000" fill="hold" nodeType="withEffect">
                                  <p:stCondLst>
                                    <p:cond delay="0"/>
                                  </p:stCondLst>
                                  <p:childTnLst>
                                    <p:animMotion origin="layout" path="M 1.875E-6 7.40741E-7 L 1.875E-6 7.40741E-7 C -0.0013 0.01713 -0.00182 0.03611 -0.00326 0.05509 C -0.00469 0.0713 -0.00794 0.09421 -0.0112 0.11227 C -0.01537 0.13542 -0.01289 0.11782 -0.0155 0.13866 C -0.01537 0.14583 -0.01472 0.15301 -0.01472 0.15995 C -0.01472 0.16458 -0.01198 0.17106 -0.0155 0.17268 C -0.01602 0.17315 -0.05899 0.17153 -0.06237 0.17106 C -0.07422 0.17153 -0.08607 0.17153 -0.09753 0.17268 C -0.103 0.17361 -0.1082 0.175 -0.11367 0.17616 C -0.12044 0.17708 -0.12748 0.17755 -0.13438 0.1787 L -0.15951 0.18264 L -0.19844 0.18009 C -0.20261 0.17963 -0.21302 0.1787 -0.21849 0.17755 C -0.22031 0.17708 -0.22201 0.17708 -0.2237 0.17685 C -0.22695 0.17662 -0.22995 0.17616 -0.23294 0.17616 C -0.24349 0.17361 -0.24141 0.17708 -0.24349 0.17199 " pathEditMode="relative" rAng="0" ptsTypes="AAAAAAAAAAAAAAAAA">
                                      <p:cBhvr>
                                        <p:cTn id="20" dur="2000" fill="hold"/>
                                        <p:tgtEl>
                                          <p:spTgt spid="3"/>
                                        </p:tgtEl>
                                        <p:attrNameLst>
                                          <p:attrName>ppt_x</p:attrName>
                                          <p:attrName>ppt_y</p:attrName>
                                        </p:attrNameLst>
                                      </p:cBhvr>
                                      <p:rCtr x="-12174" y="9120"/>
                                    </p:animMotion>
                                  </p:childTnLst>
                                  <p:subTnLst>
                                    <p:audio>
                                      <p:cMediaNode>
                                        <p:cTn display="0" masterRel="sameClick">
                                          <p:stCondLst>
                                            <p:cond evt="begin" delay="0">
                                              <p:tn val="19"/>
                                            </p:cond>
                                          </p:stCondLst>
                                          <p:endCondLst>
                                            <p:cond evt="onStopAudio" delay="0">
                                              <p:tgtEl>
                                                <p:sldTgt/>
                                              </p:tgtEl>
                                            </p:cond>
                                          </p:endCondLst>
                                        </p:cTn>
                                        <p:tgtEl>
                                          <p:sndTgt r:embed="rId4" name="Am-thanh-phep-thuat-www_nhacchuongvui_com.wav"/>
                                        </p:tgtEl>
                                      </p:cMediaNode>
                                    </p:audio>
                                  </p:subTnLst>
                                </p:cTn>
                              </p:par>
                            </p:childTnLst>
                          </p:cTn>
                        </p:par>
                        <p:par>
                          <p:cTn id="21" fill="hold">
                            <p:stCondLst>
                              <p:cond delay="1000"/>
                            </p:stCondLst>
                            <p:childTnLst>
                              <p:par>
                                <p:cTn id="22" presetID="53" presetClass="exit" presetSubtype="32" fill="hold" nodeType="afterEffect">
                                  <p:stCondLst>
                                    <p:cond delay="0"/>
                                  </p:stCondLst>
                                  <p:childTnLst>
                                    <p:anim calcmode="lin" valueType="num">
                                      <p:cBhvr>
                                        <p:cTn id="23" dur="500"/>
                                        <p:tgtEl>
                                          <p:spTgt spid="3"/>
                                        </p:tgtEl>
                                        <p:attrNameLst>
                                          <p:attrName>ppt_w</p:attrName>
                                        </p:attrNameLst>
                                      </p:cBhvr>
                                      <p:tavLst>
                                        <p:tav tm="0">
                                          <p:val>
                                            <p:strVal val="ppt_w"/>
                                          </p:val>
                                        </p:tav>
                                        <p:tav tm="100000">
                                          <p:val>
                                            <p:fltVal val="0"/>
                                          </p:val>
                                        </p:tav>
                                      </p:tavLst>
                                    </p:anim>
                                    <p:anim calcmode="lin" valueType="num">
                                      <p:cBhvr>
                                        <p:cTn id="24" dur="500"/>
                                        <p:tgtEl>
                                          <p:spTgt spid="3"/>
                                        </p:tgtEl>
                                        <p:attrNameLst>
                                          <p:attrName>ppt_h</p:attrName>
                                        </p:attrNameLst>
                                      </p:cBhvr>
                                      <p:tavLst>
                                        <p:tav tm="0">
                                          <p:val>
                                            <p:strVal val="ppt_h"/>
                                          </p:val>
                                        </p:tav>
                                        <p:tav tm="100000">
                                          <p:val>
                                            <p:fltVal val="0"/>
                                          </p:val>
                                        </p:tav>
                                      </p:tavLst>
                                    </p:anim>
                                    <p:animEffect transition="out" filter="fade">
                                      <p:cBhvr>
                                        <p:cTn id="25" dur="500"/>
                                        <p:tgtEl>
                                          <p:spTgt spid="3"/>
                                        </p:tgtEl>
                                      </p:cBhvr>
                                    </p:animEffect>
                                    <p:set>
                                      <p:cBhvr>
                                        <p:cTn id="26" dur="1" fill="hold">
                                          <p:stCondLst>
                                            <p:cond delay="499"/>
                                          </p:stCondLst>
                                        </p:cTn>
                                        <p:tgtEl>
                                          <p:spTgt spid="3"/>
                                        </p:tgtEl>
                                        <p:attrNameLst>
                                          <p:attrName>style.visibility</p:attrName>
                                        </p:attrNameLst>
                                      </p:cBhvr>
                                      <p:to>
                                        <p:strVal val="hidden"/>
                                      </p:to>
                                    </p:set>
                                  </p:childTnLst>
                                </p:cTn>
                              </p:par>
                            </p:childTnLst>
                          </p:cTn>
                        </p:par>
                        <p:par>
                          <p:cTn id="27" fill="hold">
                            <p:stCondLst>
                              <p:cond delay="1500"/>
                            </p:stCondLst>
                            <p:childTnLst>
                              <p:par>
                                <p:cTn id="28" presetID="14" presetClass="exit" presetSubtype="10" fill="hold" grpId="0" nodeType="afterEffect">
                                  <p:stCondLst>
                                    <p:cond delay="0"/>
                                  </p:stCondLst>
                                  <p:childTnLst>
                                    <p:animEffect transition="out" filter="randombar(horizontal)">
                                      <p:cBhvr>
                                        <p:cTn id="29" dur="500"/>
                                        <p:tgtEl>
                                          <p:spTgt spid="55"/>
                                        </p:tgtEl>
                                      </p:cBhvr>
                                    </p:animEffect>
                                    <p:set>
                                      <p:cBhvr>
                                        <p:cTn id="30" dur="1" fill="hold">
                                          <p:stCondLst>
                                            <p:cond delay="499"/>
                                          </p:stCondLst>
                                        </p:cTn>
                                        <p:tgtEl>
                                          <p:spTgt spid="55"/>
                                        </p:tgtEl>
                                        <p:attrNameLst>
                                          <p:attrName>style.visibility</p:attrName>
                                        </p:attrNameLst>
                                      </p:cBhvr>
                                      <p:to>
                                        <p:strVal val="hidden"/>
                                      </p:to>
                                    </p:set>
                                  </p:childTnLst>
                                </p:cTn>
                              </p:par>
                              <p:par>
                                <p:cTn id="31" presetID="53" presetClass="entr" presetSubtype="16" fill="hold" nodeType="with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ppt_w</p:attrName>
                                        </p:attrNameLst>
                                      </p:cBhvr>
                                      <p:tavLst>
                                        <p:tav tm="0">
                                          <p:val>
                                            <p:fltVal val="0"/>
                                          </p:val>
                                        </p:tav>
                                        <p:tav tm="100000">
                                          <p:val>
                                            <p:strVal val="#ppt_w"/>
                                          </p:val>
                                        </p:tav>
                                      </p:tavLst>
                                    </p:anim>
                                    <p:anim calcmode="lin" valueType="num">
                                      <p:cBhvr>
                                        <p:cTn id="34" dur="500" fill="hold"/>
                                        <p:tgtEl>
                                          <p:spTgt spid="20"/>
                                        </p:tgtEl>
                                        <p:attrNameLst>
                                          <p:attrName>ppt_h</p:attrName>
                                        </p:attrNameLst>
                                      </p:cBhvr>
                                      <p:tavLst>
                                        <p:tav tm="0">
                                          <p:val>
                                            <p:fltVal val="0"/>
                                          </p:val>
                                        </p:tav>
                                        <p:tav tm="100000">
                                          <p:val>
                                            <p:strVal val="#ppt_h"/>
                                          </p:val>
                                        </p:tav>
                                      </p:tavLst>
                                    </p:anim>
                                    <p:animEffect transition="in" filter="fade">
                                      <p:cBhvr>
                                        <p:cTn id="35" dur="500"/>
                                        <p:tgtEl>
                                          <p:spTgt spid="20"/>
                                        </p:tgtEl>
                                      </p:cBhvr>
                                    </p:animEffect>
                                  </p:childTnLst>
                                </p:cTn>
                              </p:par>
                              <p:par>
                                <p:cTn id="36" presetID="32" presetClass="emph" presetSubtype="0" repeatCount="indefinite" fill="hold" nodeType="withEffect">
                                  <p:stCondLst>
                                    <p:cond delay="0"/>
                                  </p:stCondLst>
                                  <p:childTnLst>
                                    <p:animRot by="120000">
                                      <p:cBhvr>
                                        <p:cTn id="37" dur="100" fill="hold">
                                          <p:stCondLst>
                                            <p:cond delay="0"/>
                                          </p:stCondLst>
                                        </p:cTn>
                                        <p:tgtEl>
                                          <p:spTgt spid="20"/>
                                        </p:tgtEl>
                                        <p:attrNameLst>
                                          <p:attrName>r</p:attrName>
                                        </p:attrNameLst>
                                      </p:cBhvr>
                                    </p:animRot>
                                    <p:animRot by="-240000">
                                      <p:cBhvr>
                                        <p:cTn id="38" dur="200" fill="hold">
                                          <p:stCondLst>
                                            <p:cond delay="200"/>
                                          </p:stCondLst>
                                        </p:cTn>
                                        <p:tgtEl>
                                          <p:spTgt spid="20"/>
                                        </p:tgtEl>
                                        <p:attrNameLst>
                                          <p:attrName>r</p:attrName>
                                        </p:attrNameLst>
                                      </p:cBhvr>
                                    </p:animRot>
                                    <p:animRot by="240000">
                                      <p:cBhvr>
                                        <p:cTn id="39" dur="200" fill="hold">
                                          <p:stCondLst>
                                            <p:cond delay="400"/>
                                          </p:stCondLst>
                                        </p:cTn>
                                        <p:tgtEl>
                                          <p:spTgt spid="20"/>
                                        </p:tgtEl>
                                        <p:attrNameLst>
                                          <p:attrName>r</p:attrName>
                                        </p:attrNameLst>
                                      </p:cBhvr>
                                    </p:animRot>
                                    <p:animRot by="-240000">
                                      <p:cBhvr>
                                        <p:cTn id="40" dur="200" fill="hold">
                                          <p:stCondLst>
                                            <p:cond delay="600"/>
                                          </p:stCondLst>
                                        </p:cTn>
                                        <p:tgtEl>
                                          <p:spTgt spid="20"/>
                                        </p:tgtEl>
                                        <p:attrNameLst>
                                          <p:attrName>r</p:attrName>
                                        </p:attrNameLst>
                                      </p:cBhvr>
                                    </p:animRot>
                                    <p:animRot by="120000">
                                      <p:cBhvr>
                                        <p:cTn id="41" dur="200" fill="hold">
                                          <p:stCondLst>
                                            <p:cond delay="800"/>
                                          </p:stCondLst>
                                        </p:cTn>
                                        <p:tgtEl>
                                          <p:spTgt spid="2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28"/>
                </p:tgtEl>
              </p:cMediaNode>
            </p:audio>
          </p:childTnLst>
        </p:cTn>
      </p:par>
    </p:tnLst>
    <p:bldLst>
      <p:bldP spid="55" grpId="0" animBg="1"/>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t="3436" b="343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p:cNvPicPr>
            <a:picLocks noChangeAspect="1"/>
          </p:cNvPicPr>
          <p:nvPr/>
        </p:nvPicPr>
        <p:blipFill>
          <a:blip r:embed="rId5">
            <a:clrChange>
              <a:clrFrom>
                <a:srgbClr val="FFFFFF"/>
              </a:clrFrom>
              <a:clrTo>
                <a:srgbClr val="FFFFFF">
                  <a:alpha val="0"/>
                </a:srgbClr>
              </a:clrTo>
            </a:clrChange>
          </a:blip>
          <a:stretch>
            <a:fillRect/>
          </a:stretch>
        </p:blipFill>
        <p:spPr>
          <a:xfrm>
            <a:off x="462842" y="1000768"/>
            <a:ext cx="5892087" cy="3871943"/>
          </a:xfrm>
          <a:prstGeom prst="rect">
            <a:avLst/>
          </a:prstGeom>
        </p:spPr>
      </p:pic>
      <p:sp>
        <p:nvSpPr>
          <p:cNvPr id="6" name="TextBox 5"/>
          <p:cNvSpPr txBox="1"/>
          <p:nvPr/>
        </p:nvSpPr>
        <p:spPr>
          <a:xfrm>
            <a:off x="1054619" y="1300968"/>
            <a:ext cx="4746105" cy="830997"/>
          </a:xfrm>
          <a:prstGeom prst="rect">
            <a:avLst/>
          </a:prstGeom>
          <a:noFill/>
        </p:spPr>
        <p:txBody>
          <a:bodyPr wrap="square" rtlCol="0">
            <a:spAutoFit/>
          </a:bodyPr>
          <a:lstStyle/>
          <a:p>
            <a:pPr defTabSz="685800">
              <a:buClrTx/>
            </a:pPr>
            <a:r>
              <a:rPr lang="en-US" sz="21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8. </a:t>
            </a:r>
            <a:r>
              <a:rPr lang="en-US" sz="2400" dirty="0">
                <a:solidFill>
                  <a:srgbClr val="C00000"/>
                </a:solidFill>
              </a:rPr>
              <a:t>What does Mai say about her </a:t>
            </a:r>
            <a:r>
              <a:rPr lang="en-US" sz="2400" b="1" dirty="0">
                <a:solidFill>
                  <a:srgbClr val="C00000"/>
                </a:solidFill>
              </a:rPr>
              <a:t>extended family</a:t>
            </a:r>
            <a:r>
              <a:rPr lang="en-US" sz="2400" dirty="0">
                <a:solidFill>
                  <a:srgbClr val="C00000"/>
                </a:solidFill>
              </a:rPr>
              <a:t>?</a:t>
            </a:r>
            <a:r>
              <a:rPr lang="en-US" sz="2100" b="1" kern="1200" dirty="0">
                <a:solidFill>
                  <a:srgbClr val="C00000"/>
                </a:solidFill>
                <a:latin typeface="Tahoma" panose="020B0604030504040204" pitchFamily="34" charset="0"/>
                <a:ea typeface="Tahoma" panose="020B0604030504040204" pitchFamily="34" charset="0"/>
                <a:cs typeface="Tahoma" panose="020B0604030504040204" pitchFamily="34" charset="0"/>
              </a:rPr>
              <a:t> </a:t>
            </a:r>
          </a:p>
        </p:txBody>
      </p:sp>
      <p:sp>
        <p:nvSpPr>
          <p:cNvPr id="7" name="Thanh Yen Tran 0967 255 149 /081 811 4340 zalo / FB https://www.facebook.com/thanhyentrangiaoandientu"/>
          <p:cNvSpPr/>
          <p:nvPr/>
        </p:nvSpPr>
        <p:spPr>
          <a:xfrm>
            <a:off x="949604" y="3414919"/>
            <a:ext cx="2440477"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chemeClr val="accent1"/>
                </a:solidFill>
              </a:rPr>
              <a:t>C. She accepts differences between generations.</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8" name="Thanh Yen Tran 0967 255 149 /081 811 4340 zalo / FB https://www.facebook.com/thanhyentrangiaoandientu"/>
          <p:cNvSpPr/>
          <p:nvPr/>
        </p:nvSpPr>
        <p:spPr>
          <a:xfrm>
            <a:off x="3456014" y="3414920"/>
            <a:ext cx="2277277"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chemeClr val="accent1"/>
                </a:solidFill>
              </a:rPr>
              <a:t>D. She doesn’t talk to her grandparents.</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9" name="Ghé thăm Fb.com/nkpowerskillsThanh Yen Tran 0967 255 149 /081 811 4340 zalo / FB https://www.facebook.com/thanhyentrangiaoandientu"/>
          <p:cNvSpPr/>
          <p:nvPr/>
        </p:nvSpPr>
        <p:spPr>
          <a:xfrm>
            <a:off x="914739" y="2416942"/>
            <a:ext cx="2440477"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chemeClr val="accent1"/>
                </a:solidFill>
              </a:rPr>
              <a:t>A. They have the same ideas.</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sp>
        <p:nvSpPr>
          <p:cNvPr id="10" name="Thanh Yen Tran 0967 255 149 /081 811 4340 zalo / FB https://www.facebook.com/thanhyentrangiaoandientu"/>
          <p:cNvSpPr/>
          <p:nvPr/>
        </p:nvSpPr>
        <p:spPr>
          <a:xfrm>
            <a:off x="3456014" y="2417803"/>
            <a:ext cx="2314235" cy="971861"/>
          </a:xfrm>
          <a:prstGeom prst="roundRect">
            <a:avLst/>
          </a:prstGeom>
        </p:spPr>
        <p:style>
          <a:lnRef idx="2">
            <a:schemeClr val="accent6"/>
          </a:lnRef>
          <a:fillRef idx="1">
            <a:schemeClr val="lt1"/>
          </a:fillRef>
          <a:effectRef idx="0">
            <a:schemeClr val="accent6"/>
          </a:effectRef>
          <a:fontRef idx="minor">
            <a:schemeClr val="dk1"/>
          </a:fontRef>
        </p:style>
        <p:txBody>
          <a:bodyPr rtlCol="0" anchor="t"/>
          <a:lstStyle/>
          <a:p>
            <a:pPr defTabSz="685800">
              <a:buClrTx/>
            </a:pPr>
            <a:r>
              <a:rPr lang="en-US" sz="1800">
                <a:solidFill>
                  <a:schemeClr val="accent1"/>
                </a:solidFill>
              </a:rPr>
              <a:t>B. She argues with her parents a lot.</a:t>
            </a:r>
            <a:endParaRPr lang="en-US" sz="1800" b="1" kern="1200" dirty="0">
              <a:ln w="0"/>
              <a:solidFill>
                <a:schemeClr val="accent1"/>
              </a:solidFill>
              <a:effectLst>
                <a:outerShdw blurRad="38100" dist="19050" dir="2700000" algn="tl" rotWithShape="0">
                  <a:prstClr val="black">
                    <a:alpha val="40000"/>
                  </a:prstClr>
                </a:outerShdw>
              </a:effectLst>
              <a:latin typeface="Times New Roman" panose="02020603050405020304" pitchFamily="18" charset="0"/>
              <a:cs typeface="Times New Roman" panose="02020603050405020304" pitchFamily="18" charset="0"/>
            </a:endParaRPr>
          </a:p>
        </p:txBody>
      </p:sp>
      <p:pic>
        <p:nvPicPr>
          <p:cNvPr id="12" name="Picture 4" descr="Káº¿t quáº£ hÃ¬nh áº£nh cho right icon"/>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788377" y="3828085"/>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Káº¿t quáº£ hÃ¬nh áº£nh cho wrong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26670" y="385034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Káº¿t quáº£ hÃ¬nh áº£nh cho wrong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36513" y="2849660"/>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Káº¿t quáº£ hÃ¬nh áº£nh cho wrong icon"/>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795237" y="2787752"/>
            <a:ext cx="714684" cy="714684"/>
          </a:xfrm>
          <a:prstGeom prst="rect">
            <a:avLst/>
          </a:prstGeom>
          <a:noFill/>
          <a:extLst>
            <a:ext uri="{909E8E84-426E-40DD-AFC4-6F175D3DCCD1}">
              <a14:hiddenFill xmlns:a14="http://schemas.microsoft.com/office/drawing/2010/main">
                <a:solidFill>
                  <a:srgbClr val="FFFFFF"/>
                </a:solidFill>
              </a14:hiddenFill>
            </a:ext>
          </a:extLst>
        </p:spPr>
      </p:pic>
      <p:pic>
        <p:nvPicPr>
          <p:cNvPr id="16" name="Thanh Yen Tran 0967 255 149 /081 811 4340 zalo / FB https://www.facebook.com/thanhyentrangiaoandientu"/>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69041" y="768383"/>
            <a:ext cx="2528909" cy="2488284"/>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p:nvPicPr>
        <p:blipFill>
          <a:blip r:embed="rId9">
            <a:clrChange>
              <a:clrFrom>
                <a:srgbClr val="FFFFFF"/>
              </a:clrFrom>
              <a:clrTo>
                <a:srgbClr val="FFFFFF">
                  <a:alpha val="0"/>
                </a:srgbClr>
              </a:clrTo>
            </a:clrChange>
          </a:blip>
          <a:stretch>
            <a:fillRect/>
          </a:stretch>
        </p:blipFill>
        <p:spPr>
          <a:xfrm>
            <a:off x="5598856" y="3564345"/>
            <a:ext cx="2727527" cy="15318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180000">
                                      <p:cBhvr>
                                        <p:cTn id="6" dur="2000" fill="hold"/>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
                    </p:tgtEl>
                  </p:cond>
                </p:stCondLst>
                <p:endSync evt="end" delay="0">
                  <p:rtn val="all"/>
                </p:endSync>
                <p:childTnLst>
                  <p:par>
                    <p:cTn id="8" fill="hold">
                      <p:stCondLst>
                        <p:cond delay="0"/>
                      </p:stCondLst>
                      <p:childTnLst>
                        <p:par>
                          <p:cTn id="9" fill="hold">
                            <p:stCondLst>
                              <p:cond delay="0"/>
                            </p:stCondLst>
                            <p:childTnLst>
                              <p:par>
                                <p:cTn id="10" presetID="1" presetClass="emph" presetSubtype="2" repeatCount="4000" fill="hold" nodeType="clickEffect">
                                  <p:stCondLst>
                                    <p:cond delay="0"/>
                                  </p:stCondLst>
                                  <p:childTnLst>
                                    <p:animClr clrSpc="rgb" dir="cw">
                                      <p:cBhvr>
                                        <p:cTn id="11" dur="200" fill="hold"/>
                                        <p:tgtEl>
                                          <p:spTgt spid="9"/>
                                        </p:tgtEl>
                                        <p:attrNameLst>
                                          <p:attrName>fillcolor</p:attrName>
                                        </p:attrNameLst>
                                      </p:cBhvr>
                                      <p:to>
                                        <a:srgbClr val="FF7C80"/>
                                      </p:to>
                                    </p:animClr>
                                    <p:set>
                                      <p:cBhvr>
                                        <p:cTn id="12" dur="200" fill="hold"/>
                                        <p:tgtEl>
                                          <p:spTgt spid="9"/>
                                        </p:tgtEl>
                                        <p:attrNameLst>
                                          <p:attrName>fill.type</p:attrName>
                                        </p:attrNameLst>
                                      </p:cBhvr>
                                      <p:to>
                                        <p:strVal val="solid"/>
                                      </p:to>
                                    </p:set>
                                    <p:set>
                                      <p:cBhvr>
                                        <p:cTn id="13" dur="200" fill="hold"/>
                                        <p:tgtEl>
                                          <p:spTgt spid="9"/>
                                        </p:tgtEl>
                                        <p:attrNameLst>
                                          <p:attrName>fill.on</p:attrName>
                                        </p:attrNameLst>
                                      </p:cBhvr>
                                      <p:to>
                                        <p:strVal val="true"/>
                                      </p:to>
                                    </p:set>
                                  </p:childTnLst>
                                  <p:subTnLst>
                                    <p:audio>
                                      <p:cMediaNode>
                                        <p:cTn display="0" masterRel="sameClick">
                                          <p:stCondLst>
                                            <p:cond evt="begin" delay="0">
                                              <p:tn val="10"/>
                                            </p:cond>
                                          </p:stCondLst>
                                          <p:endCondLst>
                                            <p:cond evt="onStopAudio" delay="0">
                                              <p:tgtEl>
                                                <p:sldTgt/>
                                              </p:tgtEl>
                                            </p:cond>
                                          </p:endCondLst>
                                        </p:cTn>
                                        <p:tgtEl>
                                          <p:sndTgt r:embed="rId2" name="Am-thanh-tra-loi-sai-www_nhacchuongvui_com.wav"/>
                                        </p:tgtEl>
                                      </p:cMediaNode>
                                    </p:audio>
                                  </p:sub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 presetClass="entr" presetSubtype="0"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18"/>
                                            </p:cond>
                                          </p:stCondLst>
                                          <p:endCondLst>
                                            <p:cond evt="onStopAudio" delay="0">
                                              <p:tgtEl>
                                                <p:sldTgt/>
                                              </p:tgtEl>
                                            </p:cond>
                                          </p:endCondLst>
                                        </p:cTn>
                                        <p:tgtEl>
                                          <p:sndTgt r:embed="rId2" name="Am-thanh-tra-loi-sai-www_nhacchuongvui_com.wav"/>
                                        </p:tgtEl>
                                      </p:cMediaNode>
                                    </p:audio>
                                  </p:subTnLst>
                                </p:cTn>
                              </p:par>
                            </p:childTnLst>
                          </p:cTn>
                        </p:par>
                        <p:par>
                          <p:cTn id="20" fill="hold">
                            <p:stCondLst>
                              <p:cond delay="1000"/>
                            </p:stCondLst>
                            <p:childTnLst>
                              <p:par>
                                <p:cTn id="21" presetID="10" presetClass="exit" presetSubtype="0" fill="hold" nodeType="afterEffect">
                                  <p:stCondLst>
                                    <p:cond delay="1500"/>
                                  </p:stCondLst>
                                  <p:childTnLst>
                                    <p:animEffect transition="out" filter="fade">
                                      <p:cBhvr>
                                        <p:cTn id="22" dur="500"/>
                                        <p:tgtEl>
                                          <p:spTgt spid="16"/>
                                        </p:tgtEl>
                                      </p:cBhvr>
                                    </p:animEffect>
                                    <p:set>
                                      <p:cBhvr>
                                        <p:cTn id="23"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24" restart="whenNotActive" fill="hold" evtFilter="cancelBubble" nodeType="interactiveSeq">
                <p:stCondLst>
                  <p:cond evt="onClick" delay="0">
                    <p:tgtEl>
                      <p:spTgt spid="7"/>
                    </p:tgtEl>
                  </p:cond>
                </p:stCondLst>
                <p:endSync evt="end" delay="0">
                  <p:rtn val="all"/>
                </p:endSync>
                <p:childTnLst>
                  <p:par>
                    <p:cTn id="25" fill="hold">
                      <p:stCondLst>
                        <p:cond delay="0"/>
                      </p:stCondLst>
                      <p:childTnLst>
                        <p:par>
                          <p:cTn id="26" fill="hold">
                            <p:stCondLst>
                              <p:cond delay="0"/>
                            </p:stCondLst>
                            <p:childTnLst>
                              <p:par>
                                <p:cTn id="27" presetID="1" presetClass="emph" presetSubtype="2" repeatCount="4000" fill="hold" nodeType="clickEffect">
                                  <p:stCondLst>
                                    <p:cond delay="0"/>
                                  </p:stCondLst>
                                  <p:childTnLst>
                                    <p:animClr clrSpc="rgb" dir="cw">
                                      <p:cBhvr>
                                        <p:cTn id="28" dur="200" fill="hold"/>
                                        <p:tgtEl>
                                          <p:spTgt spid="7"/>
                                        </p:tgtEl>
                                        <p:attrNameLst>
                                          <p:attrName>fillcolor</p:attrName>
                                        </p:attrNameLst>
                                      </p:cBhvr>
                                      <p:to>
                                        <a:srgbClr val="00FF00"/>
                                      </p:to>
                                    </p:animClr>
                                    <p:set>
                                      <p:cBhvr>
                                        <p:cTn id="29" dur="200" fill="hold"/>
                                        <p:tgtEl>
                                          <p:spTgt spid="7"/>
                                        </p:tgtEl>
                                        <p:attrNameLst>
                                          <p:attrName>fill.type</p:attrName>
                                        </p:attrNameLst>
                                      </p:cBhvr>
                                      <p:to>
                                        <p:strVal val="solid"/>
                                      </p:to>
                                    </p:set>
                                    <p:set>
                                      <p:cBhvr>
                                        <p:cTn id="30" dur="200" fill="hold"/>
                                        <p:tgtEl>
                                          <p:spTgt spid="7"/>
                                        </p:tgtEl>
                                        <p:attrNameLst>
                                          <p:attrName>fill.on</p:attrName>
                                        </p:attrNameLst>
                                      </p:cBhvr>
                                      <p:to>
                                        <p:strVal val="true"/>
                                      </p:to>
                                    </p:set>
                                  </p:childTnLst>
                                  <p:subTnLst>
                                    <p:audio>
                                      <p:cMediaNode>
                                        <p:cTn display="0" masterRel="sameClick">
                                          <p:stCondLst>
                                            <p:cond evt="begin" delay="0">
                                              <p:tn val="27"/>
                                            </p:cond>
                                          </p:stCondLst>
                                          <p:endCondLst>
                                            <p:cond evt="onStopAudio" delay="0">
                                              <p:tgtEl>
                                                <p:sldTgt/>
                                              </p:tgtEl>
                                            </p:cond>
                                          </p:endCondLst>
                                        </p:cTn>
                                        <p:tgtEl>
                                          <p:sndTgt r:embed="rId3" name="Am-thanh-tra-loi-dung-www_nhacchuongvui_com.wav"/>
                                        </p:tgtEl>
                                      </p:cMediaNode>
                                    </p:audio>
                                  </p:sub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3" name="Am-thanh-tra-loi-dung-www_nhacchuongvui_com.wav"/>
                                        </p:tgtEl>
                                      </p:cMediaNode>
                                    </p:audio>
                                  </p:subTnLst>
                                </p:cTn>
                              </p:par>
                            </p:childTnLst>
                          </p:cTn>
                        </p:par>
                      </p:childTnLst>
                    </p:cTn>
                  </p:par>
                </p:childTnLst>
              </p:cTn>
              <p:nextCondLst>
                <p:cond evt="onClick" delay="0">
                  <p:tgtEl>
                    <p:spTgt spid="7"/>
                  </p:tgtEl>
                </p:cond>
              </p:nextCondLst>
            </p:seq>
            <p:seq concurrent="1" nextAc="seek">
              <p:cTn id="33" restart="whenNotActive" fill="hold" evtFilter="cancelBubble" nodeType="interactiveSeq">
                <p:stCondLst>
                  <p:cond evt="onClick" delay="0">
                    <p:tgtEl>
                      <p:spTgt spid="10"/>
                    </p:tgtEl>
                  </p:cond>
                </p:stCondLst>
                <p:endSync evt="end" delay="0">
                  <p:rtn val="all"/>
                </p:endSync>
                <p:childTnLst>
                  <p:par>
                    <p:cTn id="34" fill="hold">
                      <p:stCondLst>
                        <p:cond delay="0"/>
                      </p:stCondLst>
                      <p:childTnLst>
                        <p:par>
                          <p:cTn id="35" fill="hold">
                            <p:stCondLst>
                              <p:cond delay="0"/>
                            </p:stCondLst>
                            <p:childTnLst>
                              <p:par>
                                <p:cTn id="36" presetID="1" presetClass="emph" presetSubtype="2" repeatCount="4000" fill="hold" nodeType="clickEffect">
                                  <p:stCondLst>
                                    <p:cond delay="0"/>
                                  </p:stCondLst>
                                  <p:childTnLst>
                                    <p:animClr clrSpc="rgb" dir="cw">
                                      <p:cBhvr>
                                        <p:cTn id="37" dur="200" fill="hold"/>
                                        <p:tgtEl>
                                          <p:spTgt spid="10"/>
                                        </p:tgtEl>
                                        <p:attrNameLst>
                                          <p:attrName>fillcolor</p:attrName>
                                        </p:attrNameLst>
                                      </p:cBhvr>
                                      <p:to>
                                        <a:srgbClr val="FF7C80"/>
                                      </p:to>
                                    </p:animClr>
                                    <p:set>
                                      <p:cBhvr>
                                        <p:cTn id="38" dur="200" fill="hold"/>
                                        <p:tgtEl>
                                          <p:spTgt spid="10"/>
                                        </p:tgtEl>
                                        <p:attrNameLst>
                                          <p:attrName>fill.type</p:attrName>
                                        </p:attrNameLst>
                                      </p:cBhvr>
                                      <p:to>
                                        <p:strVal val="solid"/>
                                      </p:to>
                                    </p:set>
                                    <p:set>
                                      <p:cBhvr>
                                        <p:cTn id="39" dur="200" fill="hold"/>
                                        <p:tgtEl>
                                          <p:spTgt spid="10"/>
                                        </p:tgtEl>
                                        <p:attrNameLst>
                                          <p:attrName>fill.on</p:attrName>
                                        </p:attrNameLst>
                                      </p:cBhvr>
                                      <p:to>
                                        <p:strVal val="true"/>
                                      </p:to>
                                    </p:set>
                                  </p:childTnLst>
                                  <p:subTnLst>
                                    <p:audio>
                                      <p:cMediaNode>
                                        <p:cTn display="0" masterRel="sameClick">
                                          <p:stCondLst>
                                            <p:cond evt="begin" delay="0">
                                              <p:tn val="36"/>
                                            </p:cond>
                                          </p:stCondLst>
                                          <p:endCondLst>
                                            <p:cond evt="onStopAudio" delay="0">
                                              <p:tgtEl>
                                                <p:sldTgt/>
                                              </p:tgtEl>
                                            </p:cond>
                                          </p:endCondLst>
                                        </p:cTn>
                                        <p:tgtEl>
                                          <p:sndTgt r:embed="rId2" name="Am-thanh-tra-loi-sai-www_nhacchuongvui_com.wav"/>
                                        </p:tgtEl>
                                      </p:cMediaNode>
                                    </p:audio>
                                  </p:sub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 presetClass="entr" presetSubtype="0"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2" name="Am-thanh-tra-loi-sai-www_nhacchuongvui_com.wav"/>
                                        </p:tgtEl>
                                      </p:cMediaNode>
                                    </p:audio>
                                  </p:subTnLst>
                                </p:cTn>
                              </p:par>
                            </p:childTnLst>
                          </p:cTn>
                        </p:par>
                        <p:par>
                          <p:cTn id="46" fill="hold">
                            <p:stCondLst>
                              <p:cond delay="1000"/>
                            </p:stCondLst>
                            <p:childTnLst>
                              <p:par>
                                <p:cTn id="47" presetID="10" presetClass="exit" presetSubtype="0" fill="hold" nodeType="afterEffect">
                                  <p:stCondLst>
                                    <p:cond delay="1500"/>
                                  </p:stCondLst>
                                  <p:childTnLst>
                                    <p:animEffect transition="out" filter="fade">
                                      <p:cBhvr>
                                        <p:cTn id="48" dur="500"/>
                                        <p:tgtEl>
                                          <p:spTgt spid="16"/>
                                        </p:tgtEl>
                                      </p:cBhvr>
                                    </p:animEffect>
                                    <p:set>
                                      <p:cBhvr>
                                        <p:cTn id="49"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0"/>
                      </p:stCondLst>
                      <p:childTnLst>
                        <p:par>
                          <p:cTn id="52" fill="hold">
                            <p:stCondLst>
                              <p:cond delay="0"/>
                            </p:stCondLst>
                            <p:childTnLst>
                              <p:par>
                                <p:cTn id="53" presetID="1" presetClass="emph" presetSubtype="2" repeatCount="4000" fill="hold" nodeType="clickEffect">
                                  <p:stCondLst>
                                    <p:cond delay="0"/>
                                  </p:stCondLst>
                                  <p:childTnLst>
                                    <p:animClr clrSpc="rgb" dir="cw">
                                      <p:cBhvr>
                                        <p:cTn id="54" dur="200" fill="hold"/>
                                        <p:tgtEl>
                                          <p:spTgt spid="8"/>
                                        </p:tgtEl>
                                        <p:attrNameLst>
                                          <p:attrName>fillcolor</p:attrName>
                                        </p:attrNameLst>
                                      </p:cBhvr>
                                      <p:to>
                                        <a:srgbClr val="FF7C80"/>
                                      </p:to>
                                    </p:animClr>
                                    <p:set>
                                      <p:cBhvr>
                                        <p:cTn id="55" dur="200" fill="hold"/>
                                        <p:tgtEl>
                                          <p:spTgt spid="8"/>
                                        </p:tgtEl>
                                        <p:attrNameLst>
                                          <p:attrName>fill.type</p:attrName>
                                        </p:attrNameLst>
                                      </p:cBhvr>
                                      <p:to>
                                        <p:strVal val="solid"/>
                                      </p:to>
                                    </p:set>
                                    <p:set>
                                      <p:cBhvr>
                                        <p:cTn id="56" dur="200" fill="hold"/>
                                        <p:tgtEl>
                                          <p:spTgt spid="8"/>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2" name="Am-thanh-tra-loi-sai-www_nhacchuongvui_com.wav"/>
                                        </p:tgtEl>
                                      </p:cMediaNode>
                                    </p:audio>
                                  </p:sub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2" name="Am-thanh-tra-loi-sai-www_nhacchuongvui_com.wav"/>
                                        </p:tgtEl>
                                      </p:cMediaNode>
                                    </p:audio>
                                  </p:subTnLst>
                                </p:cTn>
                              </p:par>
                            </p:childTnLst>
                          </p:cTn>
                        </p:par>
                        <p:par>
                          <p:cTn id="63" fill="hold">
                            <p:stCondLst>
                              <p:cond delay="1000"/>
                            </p:stCondLst>
                            <p:childTnLst>
                              <p:par>
                                <p:cTn id="64" presetID="10" presetClass="exit" presetSubtype="0" fill="hold" nodeType="afterEffect">
                                  <p:stCondLst>
                                    <p:cond delay="1500"/>
                                  </p:stCondLst>
                                  <p:childTnLst>
                                    <p:animEffect transition="out" filter="fade">
                                      <p:cBhvr>
                                        <p:cTn id="65" dur="500"/>
                                        <p:tgtEl>
                                          <p:spTgt spid="16"/>
                                        </p:tgtEl>
                                      </p:cBhvr>
                                    </p:animEffect>
                                    <p:set>
                                      <p:cBhvr>
                                        <p:cTn id="66"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8"/>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 name="Picture 22"/>
          <p:cNvPicPr>
            <a:picLocks noChangeAspect="1"/>
          </p:cNvPicPr>
          <p:nvPr/>
        </p:nvPicPr>
        <p:blipFill rotWithShape="1">
          <a:blip r:embed="rId5"/>
          <a:srcRect t="10261" b="2462"/>
          <a:stretch>
            <a:fillRect/>
          </a:stretch>
        </p:blipFill>
        <p:spPr>
          <a:xfrm>
            <a:off x="0" y="0"/>
            <a:ext cx="9144000" cy="5143500"/>
          </a:xfrm>
          <a:prstGeom prst="rect">
            <a:avLst/>
          </a:prstGeom>
        </p:spPr>
      </p:pic>
      <p:pic>
        <p:nvPicPr>
          <p:cNvPr id="24" name="Picture 23"/>
          <p:cNvPicPr>
            <a:picLocks noChangeAspect="1"/>
          </p:cNvPicPr>
          <p:nvPr/>
        </p:nvPicPr>
        <p:blipFill>
          <a:blip r:embed="rId6"/>
          <a:stretch>
            <a:fillRect/>
          </a:stretch>
        </p:blipFill>
        <p:spPr>
          <a:xfrm>
            <a:off x="4254346" y="959478"/>
            <a:ext cx="4795253" cy="3060341"/>
          </a:xfrm>
          <a:prstGeom prst="rect">
            <a:avLst/>
          </a:prstGeom>
        </p:spPr>
      </p:pic>
      <p:pic>
        <p:nvPicPr>
          <p:cNvPr id="28"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2006441" y="-749141"/>
            <a:ext cx="365522" cy="365522"/>
          </a:xfrm>
          <a:prstGeom prst="rect">
            <a:avLst/>
          </a:prstGeom>
        </p:spPr>
      </p:pic>
      <p:pic>
        <p:nvPicPr>
          <p:cNvPr id="30" name="Picture 29"/>
          <p:cNvPicPr>
            <a:picLocks noChangeAspect="1"/>
          </p:cNvPicPr>
          <p:nvPr/>
        </p:nvPicPr>
        <p:blipFill>
          <a:blip r:embed="rId8"/>
          <a:stretch>
            <a:fillRect/>
          </a:stretch>
        </p:blipFill>
        <p:spPr>
          <a:xfrm>
            <a:off x="291409" y="2371170"/>
            <a:ext cx="6457736" cy="2537890"/>
          </a:xfrm>
          <a:prstGeom prst="rect">
            <a:avLst/>
          </a:prstGeom>
        </p:spPr>
      </p:pic>
      <p:pic>
        <p:nvPicPr>
          <p:cNvPr id="31" name="Picture 6" descr="Vietnamese Boy PNG Images | Vector and PSD Files | Free Download on Pngtree"/>
          <p:cNvPicPr>
            <a:picLocks noChangeAspect="1" noChangeArrowheads="1"/>
          </p:cNvPicPr>
          <p:nvPr/>
        </p:nvPicPr>
        <p:blipFill rotWithShape="1">
          <a:blip r:embed="rId9">
            <a:extLst>
              <a:ext uri="{BEBA8EAE-BF5A-486C-A8C5-ECC9F3942E4B}">
                <a14:imgProps xmlns:a14="http://schemas.microsoft.com/office/drawing/2010/main">
                  <a14:imgLayer r:embed="rId10">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4859" t="4291" r="34347" b="56686"/>
          <a:stretch>
            <a:fillRect/>
          </a:stretch>
        </p:blipFill>
        <p:spPr bwMode="auto">
          <a:xfrm>
            <a:off x="3802245" y="2958372"/>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8" descr="穿着红色传统服装抱着西瓜的越南男生素材图片免费下载_高清psd_千库网(图片编号13299452)"/>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37017" r="38605" b="69157"/>
          <a:stretch>
            <a:fillRect/>
          </a:stretch>
        </p:blipFill>
        <p:spPr bwMode="auto">
          <a:xfrm>
            <a:off x="4354696" y="2962271"/>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Vietnamese Traditional Costumes Templates Cute Kids Icons"/>
          <p:cNvPicPr>
            <a:picLocks noChangeAspect="1" noChangeArrowheads="1"/>
          </p:cNvPicPr>
          <p:nvPr/>
        </p:nvPicPr>
        <p:blipFill rotWithShape="1">
          <a:blip r:embed="rId13">
            <a:clrChange>
              <a:clrFrom>
                <a:srgbClr val="FEFEFE"/>
              </a:clrFrom>
              <a:clrTo>
                <a:srgbClr val="FEFEFE">
                  <a:alpha val="0"/>
                </a:srgbClr>
              </a:clrTo>
            </a:clrChange>
            <a:extLst>
              <a:ext uri="{BEBA8EAE-BF5A-486C-A8C5-ECC9F3942E4B}">
                <a14:imgProps xmlns:a14="http://schemas.microsoft.com/office/drawing/2010/main">
                  <a14:imgLayer r:embed="rId14">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7436" t="1724" r="60892" b="71134"/>
          <a:stretch>
            <a:fillRect/>
          </a:stretch>
        </p:blipFill>
        <p:spPr bwMode="auto">
          <a:xfrm>
            <a:off x="2712331" y="2997744"/>
            <a:ext cx="474892" cy="545009"/>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p:cNvPicPr>
            <a:picLocks noChangeAspect="1"/>
          </p:cNvPicPr>
          <p:nvPr/>
        </p:nvPicPr>
        <p:blipFill rotWithShape="1">
          <a:blip r:embed="rId15">
            <a:extLst>
              <a:ext uri="{BEBA8EAE-BF5A-486C-A8C5-ECC9F3942E4B}">
                <a14:imgProps xmlns:a14="http://schemas.microsoft.com/office/drawing/2010/main">
                  <a14:imgLayer r:embed="rId16">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rcRect l="11950" r="4673" b="43450"/>
          <a:stretch>
            <a:fillRect/>
          </a:stretch>
        </p:blipFill>
        <p:spPr>
          <a:xfrm>
            <a:off x="2171365" y="3073892"/>
            <a:ext cx="449684" cy="468861"/>
          </a:xfrm>
          <a:prstGeom prst="rect">
            <a:avLst/>
          </a:prstGeom>
        </p:spPr>
      </p:pic>
      <p:pic>
        <p:nvPicPr>
          <p:cNvPr id="35" name="Picture 2" descr="Vietnamese Traditional Costumes Templates Cute Kids Icons"/>
          <p:cNvPicPr>
            <a:picLocks noChangeAspect="1" noChangeArrowheads="1"/>
          </p:cNvPicPr>
          <p:nvPr/>
        </p:nvPicPr>
        <p:blipFill rotWithShape="1">
          <a:blip r:embed="rId17">
            <a:clrChange>
              <a:clrFrom>
                <a:srgbClr val="FFFFFF"/>
              </a:clrFrom>
              <a:clrTo>
                <a:srgbClr val="FFFFFF">
                  <a:alpha val="0"/>
                </a:srgbClr>
              </a:clrTo>
            </a:clrChange>
            <a:extLst>
              <a:ext uri="{BEBA8EAE-BF5A-486C-A8C5-ECC9F3942E4B}">
                <a14:imgProps xmlns:a14="http://schemas.microsoft.com/office/drawing/2010/main">
                  <a14:imgLayer r:embed="rId14">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63027" t="51502" r="4905" b="22396"/>
          <a:stretch>
            <a:fillRect/>
          </a:stretch>
        </p:blipFill>
        <p:spPr bwMode="auto">
          <a:xfrm>
            <a:off x="3261278" y="3033792"/>
            <a:ext cx="466911" cy="508961"/>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18">
            <a:extLst>
              <a:ext uri="{BEBA8EAE-BF5A-486C-A8C5-ECC9F3942E4B}">
                <a14:imgProps xmlns:a14="http://schemas.microsoft.com/office/drawing/2010/main">
                  <a14:imgLayer r:embed="rId19">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30182" t="5328" r="27990" b="48127"/>
          <a:stretch>
            <a:fillRect/>
          </a:stretch>
        </p:blipFill>
        <p:spPr bwMode="auto">
          <a:xfrm>
            <a:off x="550407" y="3047038"/>
            <a:ext cx="453190" cy="50428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2" name="Picture 4" descr="Niña Vietnamita Con Pelo Largo Y Sombrero De Paja Durante El Festival De  Primavera, Festival De Primavera De Vietnam, Dinero, Encantador PNG y PSD  para Descargar Gratis | Pngtree"/>
          <p:cNvPicPr>
            <a:picLocks noChangeAspect="1" noChangeArrowheads="1"/>
          </p:cNvPicPr>
          <p:nvPr/>
        </p:nvPicPr>
        <p:blipFill rotWithShape="1">
          <a:blip r:embed="rId20">
            <a:extLst>
              <a:ext uri="{BEBA8EAE-BF5A-486C-A8C5-ECC9F3942E4B}">
                <a14:imgProps xmlns:a14="http://schemas.microsoft.com/office/drawing/2010/main">
                  <a14:imgLayer r:embed="rId21">
                    <a14:imgEffect>
                      <a14:backgroundRemoval t="7813" b="95625" l="10000" r="90000">
                        <a14:foregroundMark x1="54688" y1="7813" x2="54844" y2="14531"/>
                        <a14:foregroundMark x1="48750" y1="91875" x2="48281" y2="95469"/>
                        <a14:foregroundMark x1="54688" y1="95313" x2="55000" y2="95625"/>
                      </a14:backgroundRemoval>
                    </a14:imgEffect>
                  </a14:imgLayer>
                </a14:imgProps>
              </a:ext>
              <a:ext uri="{28A0092B-C50C-407E-A947-70E740481C1C}">
                <a14:useLocalDpi xmlns:a14="http://schemas.microsoft.com/office/drawing/2010/main" val="0"/>
              </a:ext>
            </a:extLst>
          </a:blip>
          <a:srcRect l="34399" r="26478" b="49497"/>
          <a:stretch>
            <a:fillRect/>
          </a:stretch>
        </p:blipFill>
        <p:spPr bwMode="auto">
          <a:xfrm>
            <a:off x="1642856" y="2962271"/>
            <a:ext cx="449685" cy="58048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3" name="Picture 52"/>
          <p:cNvPicPr>
            <a:picLocks noChangeAspect="1"/>
          </p:cNvPicPr>
          <p:nvPr/>
        </p:nvPicPr>
        <p:blipFill rotWithShape="1">
          <a:blip r:embed="rId22">
            <a:extLst>
              <a:ext uri="{28A0092B-C50C-407E-A947-70E740481C1C}">
                <a14:useLocalDpi xmlns:a14="http://schemas.microsoft.com/office/drawing/2010/main" val="0"/>
              </a:ext>
            </a:extLst>
          </a:blip>
          <a:srcRect l="30857" t="26998" r="39592" b="33100"/>
          <a:stretch>
            <a:fillRect/>
          </a:stretch>
        </p:blipFill>
        <p:spPr>
          <a:xfrm>
            <a:off x="1098384" y="2945441"/>
            <a:ext cx="448715" cy="605884"/>
          </a:xfrm>
          <a:prstGeom prst="rect">
            <a:avLst/>
          </a:prstGeom>
          <a:effectLst>
            <a:outerShdw blurRad="50800" dist="38100" dir="2700000" algn="tl" rotWithShape="0">
              <a:prstClr val="black">
                <a:alpha val="40000"/>
              </a:prstClr>
            </a:outerShdw>
          </a:effectLst>
        </p:spPr>
      </p:pic>
      <p:sp>
        <p:nvSpPr>
          <p:cNvPr id="54" name="Rectangle 3"/>
          <p:cNvSpPr/>
          <p:nvPr/>
        </p:nvSpPr>
        <p:spPr>
          <a:xfrm>
            <a:off x="550407" y="2954014"/>
            <a:ext cx="461170" cy="597311"/>
          </a:xfrm>
          <a:custGeom>
            <a:avLst/>
            <a:gdLst>
              <a:gd name="connsiteX0" fmla="*/ 0 w 835152"/>
              <a:gd name="connsiteY0" fmla="*/ 0 h 1133856"/>
              <a:gd name="connsiteX1" fmla="*/ 835152 w 835152"/>
              <a:gd name="connsiteY1" fmla="*/ 0 h 1133856"/>
              <a:gd name="connsiteX2" fmla="*/ 835152 w 835152"/>
              <a:gd name="connsiteY2" fmla="*/ 1133856 h 1133856"/>
              <a:gd name="connsiteX3" fmla="*/ 0 w 835152"/>
              <a:gd name="connsiteY3" fmla="*/ 1133856 h 1133856"/>
              <a:gd name="connsiteX4" fmla="*/ 0 w 835152"/>
              <a:gd name="connsiteY4" fmla="*/ 0 h 1133856"/>
              <a:gd name="connsiteX0-1" fmla="*/ 32385 w 867537"/>
              <a:gd name="connsiteY0-2" fmla="*/ 0 h 1135761"/>
              <a:gd name="connsiteX1-3" fmla="*/ 867537 w 867537"/>
              <a:gd name="connsiteY1-4" fmla="*/ 0 h 1135761"/>
              <a:gd name="connsiteX2-5" fmla="*/ 867537 w 867537"/>
              <a:gd name="connsiteY2-6" fmla="*/ 1133856 h 1135761"/>
              <a:gd name="connsiteX3-7" fmla="*/ 0 w 867537"/>
              <a:gd name="connsiteY3-8" fmla="*/ 1135761 h 1135761"/>
              <a:gd name="connsiteX4-9" fmla="*/ 32385 w 867537"/>
              <a:gd name="connsiteY4-10" fmla="*/ 0 h 1135761"/>
              <a:gd name="connsiteX0-11" fmla="*/ 32385 w 867537"/>
              <a:gd name="connsiteY0-12" fmla="*/ 0 h 1135761"/>
              <a:gd name="connsiteX1-13" fmla="*/ 867537 w 867537"/>
              <a:gd name="connsiteY1-14" fmla="*/ 0 h 1135761"/>
              <a:gd name="connsiteX2-15" fmla="*/ 791337 w 867537"/>
              <a:gd name="connsiteY2-16" fmla="*/ 1124331 h 1135761"/>
              <a:gd name="connsiteX3-17" fmla="*/ 0 w 867537"/>
              <a:gd name="connsiteY3-18" fmla="*/ 1135761 h 1135761"/>
              <a:gd name="connsiteX4-19" fmla="*/ 32385 w 867537"/>
              <a:gd name="connsiteY4-20" fmla="*/ 0 h 1135761"/>
              <a:gd name="connsiteX0-21" fmla="*/ 32385 w 867537"/>
              <a:gd name="connsiteY0-22" fmla="*/ 0 h 1135761"/>
              <a:gd name="connsiteX1-23" fmla="*/ 867537 w 867537"/>
              <a:gd name="connsiteY1-24" fmla="*/ 0 h 1135761"/>
              <a:gd name="connsiteX2-25" fmla="*/ 856107 w 867537"/>
              <a:gd name="connsiteY2-26" fmla="*/ 1131951 h 1135761"/>
              <a:gd name="connsiteX3-27" fmla="*/ 0 w 867537"/>
              <a:gd name="connsiteY3-28" fmla="*/ 1135761 h 1135761"/>
              <a:gd name="connsiteX4-29" fmla="*/ 32385 w 867537"/>
              <a:gd name="connsiteY4-30" fmla="*/ 0 h 1135761"/>
              <a:gd name="connsiteX0-31" fmla="*/ 66675 w 867537"/>
              <a:gd name="connsiteY0-32" fmla="*/ 3810 h 1135761"/>
              <a:gd name="connsiteX1-33" fmla="*/ 867537 w 867537"/>
              <a:gd name="connsiteY1-34" fmla="*/ 0 h 1135761"/>
              <a:gd name="connsiteX2-35" fmla="*/ 856107 w 867537"/>
              <a:gd name="connsiteY2-36" fmla="*/ 1131951 h 1135761"/>
              <a:gd name="connsiteX3-37" fmla="*/ 0 w 867537"/>
              <a:gd name="connsiteY3-38" fmla="*/ 1135761 h 1135761"/>
              <a:gd name="connsiteX4-39" fmla="*/ 66675 w 867537"/>
              <a:gd name="connsiteY4-40" fmla="*/ 3810 h 1135761"/>
              <a:gd name="connsiteX0-41" fmla="*/ 47625 w 867537"/>
              <a:gd name="connsiteY0-42" fmla="*/ 0 h 1135761"/>
              <a:gd name="connsiteX1-43" fmla="*/ 867537 w 867537"/>
              <a:gd name="connsiteY1-44" fmla="*/ 0 h 1135761"/>
              <a:gd name="connsiteX2-45" fmla="*/ 856107 w 867537"/>
              <a:gd name="connsiteY2-46" fmla="*/ 1131951 h 1135761"/>
              <a:gd name="connsiteX3-47" fmla="*/ 0 w 867537"/>
              <a:gd name="connsiteY3-48" fmla="*/ 1135761 h 1135761"/>
              <a:gd name="connsiteX4-49" fmla="*/ 47625 w 867537"/>
              <a:gd name="connsiteY4-50" fmla="*/ 0 h 1135761"/>
              <a:gd name="connsiteX0-51" fmla="*/ 40005 w 859917"/>
              <a:gd name="connsiteY0-52" fmla="*/ 0 h 1143381"/>
              <a:gd name="connsiteX1-53" fmla="*/ 859917 w 859917"/>
              <a:gd name="connsiteY1-54" fmla="*/ 0 h 1143381"/>
              <a:gd name="connsiteX2-55" fmla="*/ 848487 w 859917"/>
              <a:gd name="connsiteY2-56" fmla="*/ 1131951 h 1143381"/>
              <a:gd name="connsiteX3-57" fmla="*/ 0 w 859917"/>
              <a:gd name="connsiteY3-58" fmla="*/ 1143381 h 1143381"/>
              <a:gd name="connsiteX4-59" fmla="*/ 40005 w 859917"/>
              <a:gd name="connsiteY4-60" fmla="*/ 0 h 1143381"/>
              <a:gd name="connsiteX0-61" fmla="*/ 40005 w 859917"/>
              <a:gd name="connsiteY0-62" fmla="*/ 0 h 1143381"/>
              <a:gd name="connsiteX1-63" fmla="*/ 859917 w 859917"/>
              <a:gd name="connsiteY1-64" fmla="*/ 0 h 1143381"/>
              <a:gd name="connsiteX2-65" fmla="*/ 831342 w 859917"/>
              <a:gd name="connsiteY2-66" fmla="*/ 1133856 h 1143381"/>
              <a:gd name="connsiteX3-67" fmla="*/ 0 w 859917"/>
              <a:gd name="connsiteY3-68" fmla="*/ 1143381 h 1143381"/>
              <a:gd name="connsiteX4-69" fmla="*/ 40005 w 859917"/>
              <a:gd name="connsiteY4-70" fmla="*/ 0 h 1143381"/>
              <a:gd name="connsiteX0-71" fmla="*/ 40005 w 882777"/>
              <a:gd name="connsiteY0-72" fmla="*/ 0 h 1143381"/>
              <a:gd name="connsiteX1-73" fmla="*/ 882777 w 882777"/>
              <a:gd name="connsiteY1-74" fmla="*/ 0 h 1143381"/>
              <a:gd name="connsiteX2-75" fmla="*/ 831342 w 882777"/>
              <a:gd name="connsiteY2-76" fmla="*/ 1133856 h 1143381"/>
              <a:gd name="connsiteX3-77" fmla="*/ 0 w 882777"/>
              <a:gd name="connsiteY3-78" fmla="*/ 1143381 h 1143381"/>
              <a:gd name="connsiteX4-79" fmla="*/ 40005 w 882777"/>
              <a:gd name="connsiteY4-80" fmla="*/ 0 h 1143381"/>
              <a:gd name="connsiteX0-81" fmla="*/ 40005 w 882777"/>
              <a:gd name="connsiteY0-82" fmla="*/ 0 h 1143381"/>
              <a:gd name="connsiteX1-83" fmla="*/ 882777 w 882777"/>
              <a:gd name="connsiteY1-84" fmla="*/ 0 h 1143381"/>
              <a:gd name="connsiteX2-85" fmla="*/ 840867 w 882777"/>
              <a:gd name="connsiteY2-86" fmla="*/ 1133856 h 1143381"/>
              <a:gd name="connsiteX3-87" fmla="*/ 0 w 882777"/>
              <a:gd name="connsiteY3-88" fmla="*/ 1143381 h 1143381"/>
              <a:gd name="connsiteX4-89" fmla="*/ 40005 w 882777"/>
              <a:gd name="connsiteY4-90" fmla="*/ 0 h 114338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882777" h="1143381">
                <a:moveTo>
                  <a:pt x="40005" y="0"/>
                </a:moveTo>
                <a:lnTo>
                  <a:pt x="882777" y="0"/>
                </a:lnTo>
                <a:lnTo>
                  <a:pt x="840867" y="1133856"/>
                </a:lnTo>
                <a:lnTo>
                  <a:pt x="0" y="1143381"/>
                </a:lnTo>
                <a:lnTo>
                  <a:pt x="4000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 name="Picture 2" descr="Download HD Sabrina Duda - Let&amp;#39;s Go Button Png Transparent PNG Image -  NicePNG.com"/>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225500" y="713084"/>
            <a:ext cx="2500313" cy="250031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18">
            <a:extLst>
              <a:ext uri="{BEBA8EAE-BF5A-486C-A8C5-ECC9F3942E4B}">
                <a14:imgProps xmlns:a14="http://schemas.microsoft.com/office/drawing/2010/main">
                  <a14:imgLayer r:embed="rId19">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23993" t="5328" r="18159"/>
          <a:stretch>
            <a:fillRect/>
          </a:stretch>
        </p:blipFill>
        <p:spPr bwMode="auto">
          <a:xfrm>
            <a:off x="6769086" y="2322784"/>
            <a:ext cx="1131139" cy="185119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2000" advClick="0" advTm="8090"/>
    </mc:Choice>
    <mc:Fallback xmlns="">
      <p:transition spd="slow" advClick="0" advTm="809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60000">
                                      <p:cBhvr>
                                        <p:cTn id="6" dur="500" fill="hold"/>
                                        <p:tgtEl>
                                          <p:spTgt spid="30"/>
                                        </p:tgtEl>
                                        <p:attrNameLst>
                                          <p:attrName>r</p:attrName>
                                        </p:attrNameLst>
                                      </p:cBhvr>
                                    </p:animRot>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21"/>
                                        </p:tgtEl>
                                        <p:attrNameLst>
                                          <p:attrName>r</p:attrName>
                                        </p:attrNameLst>
                                      </p:cBhvr>
                                    </p:animRot>
                                    <p:animRot by="-240000">
                                      <p:cBhvr>
                                        <p:cTn id="9" dur="200" fill="hold">
                                          <p:stCondLst>
                                            <p:cond delay="200"/>
                                          </p:stCondLst>
                                        </p:cTn>
                                        <p:tgtEl>
                                          <p:spTgt spid="21"/>
                                        </p:tgtEl>
                                        <p:attrNameLst>
                                          <p:attrName>r</p:attrName>
                                        </p:attrNameLst>
                                      </p:cBhvr>
                                    </p:animRot>
                                    <p:animRot by="240000">
                                      <p:cBhvr>
                                        <p:cTn id="10" dur="200" fill="hold">
                                          <p:stCondLst>
                                            <p:cond delay="400"/>
                                          </p:stCondLst>
                                        </p:cTn>
                                        <p:tgtEl>
                                          <p:spTgt spid="21"/>
                                        </p:tgtEl>
                                        <p:attrNameLst>
                                          <p:attrName>r</p:attrName>
                                        </p:attrNameLst>
                                      </p:cBhvr>
                                    </p:animRot>
                                    <p:animRot by="-240000">
                                      <p:cBhvr>
                                        <p:cTn id="11" dur="200" fill="hold">
                                          <p:stCondLst>
                                            <p:cond delay="600"/>
                                          </p:stCondLst>
                                        </p:cTn>
                                        <p:tgtEl>
                                          <p:spTgt spid="21"/>
                                        </p:tgtEl>
                                        <p:attrNameLst>
                                          <p:attrName>r</p:attrName>
                                        </p:attrNameLst>
                                      </p:cBhvr>
                                    </p:animRot>
                                    <p:animRot by="120000">
                                      <p:cBhvr>
                                        <p:cTn id="12" dur="200" fill="hold">
                                          <p:stCondLst>
                                            <p:cond delay="800"/>
                                          </p:stCondLst>
                                        </p:cTn>
                                        <p:tgtEl>
                                          <p:spTgt spid="21"/>
                                        </p:tgtEl>
                                        <p:attrNameLst>
                                          <p:attrName>r</p:attrName>
                                        </p:attrNameLst>
                                      </p:cBhvr>
                                    </p:animRot>
                                  </p:childTnLst>
                                </p:cTn>
                              </p:par>
                              <p:par>
                                <p:cTn id="13" presetID="0" presetClass="path" presetSubtype="0" accel="50000" decel="50000" fill="hold" nodeType="withEffect">
                                  <p:stCondLst>
                                    <p:cond delay="0"/>
                                  </p:stCondLst>
                                  <p:childTnLst>
                                    <p:animMotion origin="layout" path="M 0 3.7037E-6 L 0 0.00023 C -0.0013 0.01713 -0.00182 0.03611 -0.00326 0.05509 C -0.00469 0.07129 -0.00794 0.09421 -0.0112 0.11226 C -0.01536 0.13541 -0.01289 0.11782 -0.01549 0.13865 C -0.01536 0.14583 -0.01471 0.15301 -0.01471 0.15995 C -0.01471 0.16458 -0.01198 0.17106 -0.01549 0.17268 C -0.01602 0.17314 -0.05898 0.17152 -0.06237 0.17106 C -0.07422 0.17152 -0.08607 0.17152 -0.09753 0.17268 C -0.10299 0.17361 -0.1082 0.175 -0.11367 0.17615 C -0.12044 0.17708 -0.12747 0.17754 -0.13437 0.1787 L -0.15951 0.18264 L -0.19844 0.18009 C -0.2026 0.17963 -0.21302 0.1787 -0.21849 0.17754 C -0.22031 0.17708 -0.22201 0.17708 -0.2237 0.17685 C -0.22695 0.17662 -0.22995 0.17615 -0.23294 0.17615 C -0.24349 0.17361 -0.24141 0.17708 -0.24349 0.17199 " pathEditMode="relative" rAng="0" ptsTypes="AAAAAAAAAAAAAAAAA">
                                      <p:cBhvr>
                                        <p:cTn id="14" dur="2000" fill="hold"/>
                                        <p:tgtEl>
                                          <p:spTgt spid="21"/>
                                        </p:tgtEl>
                                        <p:attrNameLst>
                                          <p:attrName>ppt_x</p:attrName>
                                          <p:attrName>ppt_y</p:attrName>
                                        </p:attrNameLst>
                                      </p:cBhvr>
                                      <p:rCtr x="-12174" y="9120"/>
                                    </p:animMotion>
                                  </p:childTnLst>
                                  <p:subTnLst>
                                    <p:audio>
                                      <p:cMediaNode>
                                        <p:cTn display="0" masterRel="sameClick">
                                          <p:stCondLst>
                                            <p:cond evt="begin" delay="0">
                                              <p:tn val="13"/>
                                            </p:cond>
                                          </p:stCondLst>
                                          <p:endCondLst>
                                            <p:cond evt="onStopAudio" delay="0">
                                              <p:tgtEl>
                                                <p:sldTgt/>
                                              </p:tgtEl>
                                            </p:cond>
                                          </p:endCondLst>
                                        </p:cTn>
                                        <p:tgtEl>
                                          <p:sndTgt r:embed="rId4" name="Am-thanh-phep-thuat-www_nhacchuongvui_com.wav"/>
                                        </p:tgtEl>
                                      </p:cMediaNode>
                                    </p:audio>
                                  </p:subTnLst>
                                </p:cTn>
                              </p:par>
                            </p:childTnLst>
                          </p:cTn>
                        </p:par>
                        <p:par>
                          <p:cTn id="15" fill="hold">
                            <p:stCondLst>
                              <p:cond delay="500"/>
                            </p:stCondLst>
                            <p:childTnLst>
                              <p:par>
                                <p:cTn id="16" presetID="53" presetClass="exit" presetSubtype="32" fill="hold" nodeType="afterEffect">
                                  <p:stCondLst>
                                    <p:cond delay="0"/>
                                  </p:stCondLst>
                                  <p:childTnLst>
                                    <p:anim calcmode="lin" valueType="num">
                                      <p:cBhvr>
                                        <p:cTn id="17" dur="500"/>
                                        <p:tgtEl>
                                          <p:spTgt spid="21"/>
                                        </p:tgtEl>
                                        <p:attrNameLst>
                                          <p:attrName>ppt_w</p:attrName>
                                        </p:attrNameLst>
                                      </p:cBhvr>
                                      <p:tavLst>
                                        <p:tav tm="0">
                                          <p:val>
                                            <p:strVal val="ppt_w"/>
                                          </p:val>
                                        </p:tav>
                                        <p:tav tm="100000">
                                          <p:val>
                                            <p:fltVal val="0"/>
                                          </p:val>
                                        </p:tav>
                                      </p:tavLst>
                                    </p:anim>
                                    <p:anim calcmode="lin" valueType="num">
                                      <p:cBhvr>
                                        <p:cTn id="18" dur="500"/>
                                        <p:tgtEl>
                                          <p:spTgt spid="21"/>
                                        </p:tgtEl>
                                        <p:attrNameLst>
                                          <p:attrName>ppt_h</p:attrName>
                                        </p:attrNameLst>
                                      </p:cBhvr>
                                      <p:tavLst>
                                        <p:tav tm="0">
                                          <p:val>
                                            <p:strVal val="ppt_h"/>
                                          </p:val>
                                        </p:tav>
                                        <p:tav tm="100000">
                                          <p:val>
                                            <p:fltVal val="0"/>
                                          </p:val>
                                        </p:tav>
                                      </p:tavLst>
                                    </p:anim>
                                    <p:animEffect transition="out" filter="fade">
                                      <p:cBhvr>
                                        <p:cTn id="19" dur="500"/>
                                        <p:tgtEl>
                                          <p:spTgt spid="21"/>
                                        </p:tgtEl>
                                      </p:cBhvr>
                                    </p:animEffect>
                                    <p:set>
                                      <p:cBhvr>
                                        <p:cTn id="20" dur="1" fill="hold">
                                          <p:stCondLst>
                                            <p:cond delay="499"/>
                                          </p:stCondLst>
                                        </p:cTn>
                                        <p:tgtEl>
                                          <p:spTgt spid="21"/>
                                        </p:tgtEl>
                                        <p:attrNameLst>
                                          <p:attrName>style.visibility</p:attrName>
                                        </p:attrNameLst>
                                      </p:cBhvr>
                                      <p:to>
                                        <p:strVal val="hidden"/>
                                      </p:to>
                                    </p:set>
                                  </p:childTnLst>
                                </p:cTn>
                              </p:par>
                            </p:childTnLst>
                          </p:cTn>
                        </p:par>
                        <p:par>
                          <p:cTn id="21" fill="hold">
                            <p:stCondLst>
                              <p:cond delay="1000"/>
                            </p:stCondLst>
                            <p:childTnLst>
                              <p:par>
                                <p:cTn id="22" presetID="14" presetClass="exit" presetSubtype="10" fill="hold" grpId="0" nodeType="afterEffect">
                                  <p:stCondLst>
                                    <p:cond delay="0"/>
                                  </p:stCondLst>
                                  <p:childTnLst>
                                    <p:animEffect transition="out" filter="randombar(horizontal)">
                                      <p:cBhvr>
                                        <p:cTn id="23" dur="500"/>
                                        <p:tgtEl>
                                          <p:spTgt spid="54"/>
                                        </p:tgtEl>
                                      </p:cBhvr>
                                    </p:animEffect>
                                    <p:set>
                                      <p:cBhvr>
                                        <p:cTn id="24" dur="1" fill="hold">
                                          <p:stCondLst>
                                            <p:cond delay="499"/>
                                          </p:stCondLst>
                                        </p:cTn>
                                        <p:tgtEl>
                                          <p:spTgt spid="54"/>
                                        </p:tgtEl>
                                        <p:attrNameLst>
                                          <p:attrName>style.visibility</p:attrName>
                                        </p:attrNameLst>
                                      </p:cBhvr>
                                      <p:to>
                                        <p:strVal val="hidden"/>
                                      </p:to>
                                    </p:set>
                                  </p:childTnLst>
                                </p:cTn>
                              </p:par>
                              <p:par>
                                <p:cTn id="25" presetID="53" presetClass="entr" presetSubtype="16"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p:cTn id="27" dur="500" fill="hold"/>
                                        <p:tgtEl>
                                          <p:spTgt spid="20"/>
                                        </p:tgtEl>
                                        <p:attrNameLst>
                                          <p:attrName>ppt_w</p:attrName>
                                        </p:attrNameLst>
                                      </p:cBhvr>
                                      <p:tavLst>
                                        <p:tav tm="0">
                                          <p:val>
                                            <p:fltVal val="0"/>
                                          </p:val>
                                        </p:tav>
                                        <p:tav tm="100000">
                                          <p:val>
                                            <p:strVal val="#ppt_w"/>
                                          </p:val>
                                        </p:tav>
                                      </p:tavLst>
                                    </p:anim>
                                    <p:anim calcmode="lin" valueType="num">
                                      <p:cBhvr>
                                        <p:cTn id="28" dur="500" fill="hold"/>
                                        <p:tgtEl>
                                          <p:spTgt spid="20"/>
                                        </p:tgtEl>
                                        <p:attrNameLst>
                                          <p:attrName>ppt_h</p:attrName>
                                        </p:attrNameLst>
                                      </p:cBhvr>
                                      <p:tavLst>
                                        <p:tav tm="0">
                                          <p:val>
                                            <p:fltVal val="0"/>
                                          </p:val>
                                        </p:tav>
                                        <p:tav tm="100000">
                                          <p:val>
                                            <p:strVal val="#ppt_h"/>
                                          </p:val>
                                        </p:tav>
                                      </p:tavLst>
                                    </p:anim>
                                    <p:animEffect transition="in" filter="fade">
                                      <p:cBhvr>
                                        <p:cTn id="29" dur="500"/>
                                        <p:tgtEl>
                                          <p:spTgt spid="20"/>
                                        </p:tgtEl>
                                      </p:cBhvr>
                                    </p:animEffect>
                                  </p:childTnLst>
                                </p:cTn>
                              </p:par>
                            </p:childTnLst>
                          </p:cTn>
                        </p:par>
                      </p:childTnLst>
                    </p:cTn>
                  </p:par>
                  <p:par>
                    <p:cTn id="30" fill="hold">
                      <p:stCondLst>
                        <p:cond delay="indefinite"/>
                      </p:stCondLst>
                      <p:childTnLst>
                        <p:par>
                          <p:cTn id="31" fill="hold">
                            <p:stCondLst>
                              <p:cond delay="0"/>
                            </p:stCondLst>
                            <p:childTnLst>
                              <p:par>
                                <p:cTn id="32" presetID="0" presetClass="path" presetSubtype="0" accel="50000" decel="50000" fill="hold" nodeType="clickEffect">
                                  <p:stCondLst>
                                    <p:cond delay="0"/>
                                  </p:stCondLst>
                                  <p:childTnLst>
                                    <p:animMotion origin="layout" path="M 0 0 L 0 0 C 0.02578 -0.00139 0.05169 0 0.07747 -0.0044 C 0.10507 -0.00903 0.13242 -0.01898 0.15989 -0.02662 C 0.16914 -0.0294 0.17812 -0.03403 0.18737 -0.03565 C 0.20234 -0.03843 0.21744 -0.03843 0.23242 -0.04005 C 0.24323 -0.04144 0.25403 -0.04306 0.26497 -0.04445 C 0.43828 -0.03635 0.27981 -0.04491 0.47487 -0.03125 L 0.60247 -0.02222 C 0.61575 -0.0213 0.62916 -0.01991 0.64244 -0.01783 C 0.65742 -0.01551 0.67239 -0.00949 0.68737 -0.0088 C 0.79323 -0.00486 0.89908 -0.00579 1.00494 -0.0044 L 1.07239 0 C 1.08411 0.00115 1.0957 0.00463 1.10742 0.00463 C 1.15156 0.00463 1.1957 0.00162 1.23997 0 C 1.26328 -0.00463 1.25481 -0.0044 1.26497 -0.0044 " pathEditMode="relative" ptsTypes="AAAAAAAAAAAAAAAA">
                                      <p:cBhvr>
                                        <p:cTn id="33" dur="5000" fill="hold"/>
                                        <p:tgtEl>
                                          <p:spTgt spid="30"/>
                                        </p:tgtEl>
                                        <p:attrNameLst>
                                          <p:attrName>ppt_x</p:attrName>
                                          <p:attrName>ppt_y</p:attrName>
                                        </p:attrNameLst>
                                      </p:cBhvr>
                                    </p:animMotion>
                                  </p:childTnLst>
                                </p:cTn>
                              </p:par>
                              <p:par>
                                <p:cTn id="34" presetID="0" presetClass="path" presetSubtype="0" accel="50000" decel="50000" fill="hold" nodeType="withEffect">
                                  <p:stCondLst>
                                    <p:cond delay="0"/>
                                  </p:stCondLst>
                                  <p:childTnLst>
                                    <p:animMotion origin="layout" path="M 0 0 L 0 0 C 0.02578 -0.00139 0.05169 0 0.07747 -0.0044 C 0.10507 -0.00903 0.13242 -0.01898 0.15989 -0.02662 C 0.16914 -0.0294 0.17812 -0.03403 0.18737 -0.03565 C 0.20234 -0.03843 0.21744 -0.03843 0.23242 -0.04005 C 0.24323 -0.04144 0.25403 -0.04306 0.26497 -0.04445 C 0.43828 -0.03635 0.27981 -0.04491 0.47487 -0.03125 L 0.60247 -0.02222 C 0.61575 -0.0213 0.62916 -0.01991 0.64244 -0.01783 C 0.65742 -0.01551 0.67239 -0.00949 0.68737 -0.0088 C 0.79323 -0.00486 0.89908 -0.00579 1.00494 -0.0044 L 1.07239 0 C 1.08411 0.00115 1.0957 0.00463 1.10742 0.00463 C 1.15156 0.00463 1.1957 0.00162 1.23997 0 C 1.26328 -0.00463 1.25481 -0.0044 1.26497 -0.0044 " pathEditMode="relative" ptsTypes="AAAAAAAAAAAAAAAA">
                                      <p:cBhvr>
                                        <p:cTn id="35" dur="5000" fill="hold"/>
                                        <p:tgtEl>
                                          <p:spTgt spid="51"/>
                                        </p:tgtEl>
                                        <p:attrNameLst>
                                          <p:attrName>ppt_x</p:attrName>
                                          <p:attrName>ppt_y</p:attrName>
                                        </p:attrNameLst>
                                      </p:cBhvr>
                                    </p:animMotion>
                                  </p:childTnLst>
                                </p:cTn>
                              </p:par>
                              <p:par>
                                <p:cTn id="36" presetID="0" presetClass="path" presetSubtype="0" accel="50000" decel="50000" fill="hold" nodeType="withEffect">
                                  <p:stCondLst>
                                    <p:cond delay="0"/>
                                  </p:stCondLst>
                                  <p:childTnLst>
                                    <p:animMotion origin="layout" path="M 0 0 L 0 0 C 0.02578 -0.00139 0.05169 0 0.07747 -0.0044 C 0.10507 -0.00903 0.13242 -0.01898 0.15989 -0.02662 C 0.16914 -0.0294 0.17812 -0.03403 0.18737 -0.03565 C 0.20234 -0.03843 0.21744 -0.03843 0.23242 -0.04005 C 0.24323 -0.04144 0.25403 -0.04306 0.26497 -0.04445 C 0.43828 -0.03635 0.27981 -0.04491 0.47487 -0.03125 L 0.60247 -0.02222 C 0.61575 -0.0213 0.62916 -0.01991 0.64244 -0.01783 C 0.65742 -0.01551 0.67239 -0.00949 0.68737 -0.0088 C 0.79323 -0.00486 0.89908 -0.00579 1.00494 -0.0044 L 1.07239 0 C 1.08411 0.00115 1.0957 0.00463 1.10742 0.00463 C 1.15156 0.00463 1.1957 0.00162 1.23997 0 C 1.26328 -0.00463 1.25481 -0.0044 1.26497 -0.0044 " pathEditMode="relative" ptsTypes="AAAAAAAAAAAAAAAA">
                                      <p:cBhvr>
                                        <p:cTn id="37" dur="5000" fill="hold"/>
                                        <p:tgtEl>
                                          <p:spTgt spid="31"/>
                                        </p:tgtEl>
                                        <p:attrNameLst>
                                          <p:attrName>ppt_x</p:attrName>
                                          <p:attrName>ppt_y</p:attrName>
                                        </p:attrNameLst>
                                      </p:cBhvr>
                                    </p:animMotion>
                                  </p:childTnLst>
                                </p:cTn>
                              </p:par>
                              <p:par>
                                <p:cTn id="38" presetID="0" presetClass="path" presetSubtype="0" accel="50000" decel="50000" fill="hold" nodeType="withEffect">
                                  <p:stCondLst>
                                    <p:cond delay="0"/>
                                  </p:stCondLst>
                                  <p:childTnLst>
                                    <p:animMotion origin="layout" path="M 0 0 L 0 0 C 0.02578 -0.00139 0.05169 0 0.07747 -0.0044 C 0.10507 -0.00903 0.13242 -0.01898 0.15989 -0.02662 C 0.16914 -0.0294 0.17812 -0.03403 0.18737 -0.03565 C 0.20234 -0.03843 0.21744 -0.03843 0.23242 -0.04005 C 0.24323 -0.04144 0.25403 -0.04306 0.26497 -0.04445 C 0.43828 -0.03635 0.27981 -0.04491 0.47487 -0.03125 L 0.60247 -0.02222 C 0.61575 -0.0213 0.62916 -0.01991 0.64244 -0.01783 C 0.65742 -0.01551 0.67239 -0.00949 0.68737 -0.0088 C 0.79323 -0.00486 0.89908 -0.00579 1.00494 -0.0044 L 1.07239 0 C 1.08411 0.00115 1.0957 0.00463 1.10742 0.00463 C 1.15156 0.00463 1.1957 0.00162 1.23997 0 C 1.26328 -0.00463 1.25481 -0.0044 1.26497 -0.0044 " pathEditMode="relative" ptsTypes="AAAAAAAAAAAAAAAA">
                                      <p:cBhvr>
                                        <p:cTn id="39" dur="5000" fill="hold"/>
                                        <p:tgtEl>
                                          <p:spTgt spid="32"/>
                                        </p:tgtEl>
                                        <p:attrNameLst>
                                          <p:attrName>ppt_x</p:attrName>
                                          <p:attrName>ppt_y</p:attrName>
                                        </p:attrNameLst>
                                      </p:cBhvr>
                                    </p:animMotion>
                                  </p:childTnLst>
                                </p:cTn>
                              </p:par>
                              <p:par>
                                <p:cTn id="40" presetID="0" presetClass="path" presetSubtype="0" accel="50000" decel="50000" fill="hold" nodeType="withEffect">
                                  <p:stCondLst>
                                    <p:cond delay="0"/>
                                  </p:stCondLst>
                                  <p:childTnLst>
                                    <p:animMotion origin="layout" path="M 0 0 L 0 0 C 0.02578 -0.00139 0.05169 0 0.07747 -0.0044 C 0.10507 -0.00903 0.13242 -0.01898 0.15989 -0.02662 C 0.16914 -0.0294 0.17812 -0.03403 0.18737 -0.03565 C 0.20234 -0.03843 0.21744 -0.03843 0.23242 -0.04005 C 0.24323 -0.04144 0.25403 -0.04306 0.26497 -0.04445 C 0.43828 -0.03635 0.27981 -0.04491 0.47487 -0.03125 L 0.60247 -0.02222 C 0.61575 -0.0213 0.62916 -0.01991 0.64244 -0.01783 C 0.65742 -0.01551 0.67239 -0.00949 0.68737 -0.0088 C 0.79323 -0.00486 0.89908 -0.00579 1.00494 -0.0044 L 1.07239 0 C 1.08411 0.00115 1.0957 0.00463 1.10742 0.00463 C 1.15156 0.00463 1.1957 0.00162 1.23997 0 C 1.26328 -0.00463 1.25481 -0.0044 1.26497 -0.0044 " pathEditMode="relative" ptsTypes="AAAAAAAAAAAAAAAA">
                                      <p:cBhvr>
                                        <p:cTn id="41" dur="5000" fill="hold"/>
                                        <p:tgtEl>
                                          <p:spTgt spid="33"/>
                                        </p:tgtEl>
                                        <p:attrNameLst>
                                          <p:attrName>ppt_x</p:attrName>
                                          <p:attrName>ppt_y</p:attrName>
                                        </p:attrNameLst>
                                      </p:cBhvr>
                                    </p:animMotion>
                                  </p:childTnLst>
                                </p:cTn>
                              </p:par>
                              <p:par>
                                <p:cTn id="42" presetID="0" presetClass="path" presetSubtype="0" accel="50000" decel="50000" fill="hold" nodeType="withEffect">
                                  <p:stCondLst>
                                    <p:cond delay="0"/>
                                  </p:stCondLst>
                                  <p:childTnLst>
                                    <p:animMotion origin="layout" path="M 0 0 L 0 0 C 0.02578 -0.00139 0.05169 0 0.07747 -0.0044 C 0.10507 -0.00903 0.13242 -0.01898 0.15989 -0.02662 C 0.16914 -0.0294 0.17812 -0.03403 0.18737 -0.03565 C 0.20234 -0.03843 0.21744 -0.03843 0.23242 -0.04005 C 0.24323 -0.04144 0.25403 -0.04306 0.26497 -0.04445 C 0.43828 -0.03635 0.27981 -0.04491 0.47487 -0.03125 L 0.60247 -0.02222 C 0.61575 -0.0213 0.62916 -0.01991 0.64244 -0.01783 C 0.65742 -0.01551 0.67239 -0.00949 0.68737 -0.0088 C 0.79323 -0.00486 0.89908 -0.00579 1.00494 -0.0044 L 1.07239 0 C 1.08411 0.00115 1.0957 0.00463 1.10742 0.00463 C 1.15156 0.00463 1.1957 0.00162 1.23997 0 C 1.26328 -0.00463 1.25481 -0.0044 1.26497 -0.0044 " pathEditMode="relative" ptsTypes="AAAAAAAAAAAAAAAA">
                                      <p:cBhvr>
                                        <p:cTn id="43" dur="5000" fill="hold"/>
                                        <p:tgtEl>
                                          <p:spTgt spid="34"/>
                                        </p:tgtEl>
                                        <p:attrNameLst>
                                          <p:attrName>ppt_x</p:attrName>
                                          <p:attrName>ppt_y</p:attrName>
                                        </p:attrNameLst>
                                      </p:cBhvr>
                                    </p:animMotion>
                                  </p:childTnLst>
                                </p:cTn>
                              </p:par>
                              <p:par>
                                <p:cTn id="44" presetID="0" presetClass="path" presetSubtype="0" accel="50000" decel="50000" fill="hold" nodeType="withEffect">
                                  <p:stCondLst>
                                    <p:cond delay="0"/>
                                  </p:stCondLst>
                                  <p:childTnLst>
                                    <p:animMotion origin="layout" path="M 0 0 L 0 0 C 0.02578 -0.00139 0.05169 0 0.07747 -0.0044 C 0.10507 -0.00903 0.13242 -0.01898 0.15989 -0.02662 C 0.16914 -0.0294 0.17812 -0.03403 0.18737 -0.03565 C 0.20234 -0.03843 0.21744 -0.03843 0.23242 -0.04005 C 0.24323 -0.04144 0.25403 -0.04306 0.26497 -0.04445 C 0.43828 -0.03635 0.27981 -0.04491 0.47487 -0.03125 L 0.60247 -0.02222 C 0.61575 -0.0213 0.62916 -0.01991 0.64244 -0.01783 C 0.65742 -0.01551 0.67239 -0.00949 0.68737 -0.0088 C 0.79323 -0.00486 0.89908 -0.00579 1.00494 -0.0044 L 1.07239 0 C 1.08411 0.00115 1.0957 0.00463 1.10742 0.00463 C 1.15156 0.00463 1.1957 0.00162 1.23997 0 C 1.26328 -0.00463 1.25481 -0.0044 1.26497 -0.0044 " pathEditMode="relative" ptsTypes="AAAAAAAAAAAAAAAA">
                                      <p:cBhvr>
                                        <p:cTn id="45" dur="5000" fill="hold"/>
                                        <p:tgtEl>
                                          <p:spTgt spid="35"/>
                                        </p:tgtEl>
                                        <p:attrNameLst>
                                          <p:attrName>ppt_x</p:attrName>
                                          <p:attrName>ppt_y</p:attrName>
                                        </p:attrNameLst>
                                      </p:cBhvr>
                                    </p:animMotion>
                                  </p:childTnLst>
                                </p:cTn>
                              </p:par>
                              <p:par>
                                <p:cTn id="46" presetID="0" presetClass="path" presetSubtype="0" accel="50000" decel="50000" fill="hold" nodeType="withEffect">
                                  <p:stCondLst>
                                    <p:cond delay="0"/>
                                  </p:stCondLst>
                                  <p:childTnLst>
                                    <p:animMotion origin="layout" path="M 0 0 L 0 0 C 0.02578 -0.00139 0.05169 0 0.07747 -0.0044 C 0.10507 -0.00903 0.13242 -0.01898 0.15989 -0.02662 C 0.16914 -0.0294 0.17812 -0.03403 0.18737 -0.03565 C 0.20234 -0.03843 0.21744 -0.03843 0.23242 -0.04005 C 0.24323 -0.04144 0.25403 -0.04306 0.26497 -0.04445 C 0.43828 -0.03635 0.27981 -0.04491 0.47487 -0.03125 L 0.60247 -0.02222 C 0.61575 -0.0213 0.62916 -0.01991 0.64244 -0.01783 C 0.65742 -0.01551 0.67239 -0.00949 0.68737 -0.0088 C 0.79323 -0.00486 0.89908 -0.00579 1.00494 -0.0044 L 1.07239 0 C 1.08411 0.00115 1.0957 0.00463 1.10742 0.00463 C 1.15156 0.00463 1.1957 0.00162 1.23997 0 C 1.26328 -0.00463 1.25481 -0.0044 1.26497 -0.0044 " pathEditMode="relative" ptsTypes="AAAAAAAAAAAAAAAA">
                                      <p:cBhvr>
                                        <p:cTn id="47" dur="5000" fill="hold"/>
                                        <p:tgtEl>
                                          <p:spTgt spid="52"/>
                                        </p:tgtEl>
                                        <p:attrNameLst>
                                          <p:attrName>ppt_x</p:attrName>
                                          <p:attrName>ppt_y</p:attrName>
                                        </p:attrNameLst>
                                      </p:cBhvr>
                                    </p:animMotion>
                                  </p:childTnLst>
                                </p:cTn>
                              </p:par>
                              <p:par>
                                <p:cTn id="48" presetID="0" presetClass="path" presetSubtype="0" accel="50000" decel="50000" fill="hold" nodeType="withEffect">
                                  <p:stCondLst>
                                    <p:cond delay="0"/>
                                  </p:stCondLst>
                                  <p:childTnLst>
                                    <p:animMotion origin="layout" path="M 0 0 L 0 0 C 0.02578 -0.00139 0.05169 0 0.07747 -0.0044 C 0.10507 -0.00903 0.13242 -0.01898 0.15989 -0.02662 C 0.16914 -0.0294 0.17812 -0.03403 0.18737 -0.03565 C 0.20234 -0.03843 0.21744 -0.03843 0.23242 -0.04005 C 0.24323 -0.04144 0.25403 -0.04306 0.26497 -0.04445 C 0.43828 -0.03635 0.27981 -0.04491 0.47487 -0.03125 L 0.60247 -0.02222 C 0.61575 -0.0213 0.62916 -0.01991 0.64244 -0.01783 C 0.65742 -0.01551 0.67239 -0.00949 0.68737 -0.0088 C 0.79323 -0.00486 0.89908 -0.00579 1.00494 -0.0044 L 1.07239 0 C 1.08411 0.00115 1.0957 0.00463 1.10742 0.00463 C 1.15156 0.00463 1.1957 0.00162 1.23997 0 C 1.26328 -0.00463 1.25481 -0.0044 1.26497 -0.0044 " pathEditMode="relative" ptsTypes="AAAAAAAAAAAAAAAA">
                                      <p:cBhvr>
                                        <p:cTn id="49" dur="5000" fill="hold"/>
                                        <p:tgtEl>
                                          <p:spTgt spid="5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p:cTn id="50" fill="hold" display="0">
                  <p:stCondLst>
                    <p:cond delay="indefinite"/>
                  </p:stCondLst>
                  <p:endCondLst>
                    <p:cond evt="onStopAudio" delay="0">
                      <p:tgtEl>
                        <p:sldTgt/>
                      </p:tgtEl>
                    </p:cond>
                  </p:endCondLst>
                </p:cTn>
                <p:tgtEl>
                  <p:spTgt spid="28"/>
                </p:tgtEl>
              </p:cMediaNode>
            </p:audio>
          </p:childTnLst>
        </p:cTn>
      </p:par>
    </p:tnLst>
    <p:bldLst>
      <p:bldP spid="54" grpId="0" animBg="1"/>
    </p:bld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rotWithShape="1">
          <a:blip r:embed="rId7">
            <a:extLst>
              <a:ext uri="{28A0092B-C50C-407E-A947-70E740481C1C}">
                <a14:useLocalDpi xmlns:a14="http://schemas.microsoft.com/office/drawing/2010/main" val="0"/>
              </a:ext>
            </a:extLst>
          </a:blip>
          <a:srcRect l="3956" r="3956"/>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Chinese New Year PNG"/>
          <p:cNvPicPr>
            <a:picLocks noChangeAspect="1" noChangeArrowheads="1"/>
          </p:cNvPicPr>
          <p:nvPr/>
        </p:nvPicPr>
        <p:blipFill>
          <a:blip r:embed="rId8">
            <a:clrChange>
              <a:clrFrom>
                <a:srgbClr val="DDDDDD"/>
              </a:clrFrom>
              <a:clrTo>
                <a:srgbClr val="DDDDDD">
                  <a:alpha val="0"/>
                </a:srgbClr>
              </a:clrTo>
            </a:clrChange>
            <a:extLst>
              <a:ext uri="{28A0092B-C50C-407E-A947-70E740481C1C}">
                <a14:useLocalDpi xmlns:a14="http://schemas.microsoft.com/office/drawing/2010/main" val="0"/>
              </a:ext>
            </a:extLst>
          </a:blip>
          <a:srcRect/>
          <a:stretch>
            <a:fillRect/>
          </a:stretch>
        </p:blipFill>
        <p:spPr bwMode="auto">
          <a:xfrm>
            <a:off x="4166066" y="1630765"/>
            <a:ext cx="3380578" cy="2584796"/>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Chinese Lion Dance. 舞狮！用一张图片做成透明gif! 做的不太好！ | Chinese lion dance, Vietnam  art, Lion danc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2534048" y="2053027"/>
            <a:ext cx="1829700" cy="258479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p:nvPicPr>
        <p:blipFill>
          <a:blip r:embed="rId10"/>
          <a:stretch>
            <a:fillRect/>
          </a:stretch>
        </p:blipFill>
        <p:spPr>
          <a:xfrm>
            <a:off x="-6879036" y="2489649"/>
            <a:ext cx="6457736" cy="2537890"/>
          </a:xfrm>
          <a:prstGeom prst="rect">
            <a:avLst/>
          </a:prstGeom>
        </p:spPr>
      </p:pic>
      <p:pic>
        <p:nvPicPr>
          <p:cNvPr id="23" name="Picture 6" descr="Vietnamese Boy PNG Images | Vector and PSD Files | Free Download on Pngtree"/>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34859" t="4291" r="34347" b="56686"/>
          <a:stretch>
            <a:fillRect/>
          </a:stretch>
        </p:blipFill>
        <p:spPr bwMode="auto">
          <a:xfrm>
            <a:off x="-3368199" y="3076850"/>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8" descr="穿着红色传统服装抱着西瓜的越南男生素材图片免费下载_高清psd_千库网(图片编号13299452)"/>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l="37017" r="38605" b="69157"/>
          <a:stretch>
            <a:fillRect/>
          </a:stretch>
        </p:blipFill>
        <p:spPr bwMode="auto">
          <a:xfrm>
            <a:off x="-2815748" y="3080749"/>
            <a:ext cx="461169" cy="584381"/>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Vietnamese Traditional Costumes Templates Cute Kids Icons"/>
          <p:cNvPicPr>
            <a:picLocks noChangeAspect="1" noChangeArrowheads="1"/>
          </p:cNvPicPr>
          <p:nvPr/>
        </p:nvPicPr>
        <p:blipFill rotWithShape="1">
          <a:blip r:embed="rId15">
            <a:clrChange>
              <a:clrFrom>
                <a:srgbClr val="FEFEFE"/>
              </a:clrFrom>
              <a:clrTo>
                <a:srgbClr val="FEFEFE">
                  <a:alpha val="0"/>
                </a:srgbClr>
              </a:clrTo>
            </a:clrChange>
            <a:extLst>
              <a:ext uri="{BEBA8EAE-BF5A-486C-A8C5-ECC9F3942E4B}">
                <a14:imgProps xmlns:a14="http://schemas.microsoft.com/office/drawing/2010/main">
                  <a14:imgLayer r:embed="rId16">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7436" t="1724" r="60892" b="71134"/>
          <a:stretch>
            <a:fillRect/>
          </a:stretch>
        </p:blipFill>
        <p:spPr bwMode="auto">
          <a:xfrm>
            <a:off x="-4458114" y="3116222"/>
            <a:ext cx="474892" cy="545009"/>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5"/>
          <p:cNvPicPr>
            <a:picLocks noChangeAspect="1"/>
          </p:cNvPicPr>
          <p:nvPr/>
        </p:nvPicPr>
        <p:blipFill rotWithShape="1">
          <a:blip r:embed="rId17">
            <a:extLst>
              <a:ext uri="{BEBA8EAE-BF5A-486C-A8C5-ECC9F3942E4B}">
                <a14:imgProps xmlns:a14="http://schemas.microsoft.com/office/drawing/2010/main">
                  <a14:imgLayer r:embed="rId18">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rcRect l="11950" r="4673" b="43450"/>
          <a:stretch>
            <a:fillRect/>
          </a:stretch>
        </p:blipFill>
        <p:spPr>
          <a:xfrm>
            <a:off x="-4999079" y="3192371"/>
            <a:ext cx="449684" cy="468861"/>
          </a:xfrm>
          <a:prstGeom prst="rect">
            <a:avLst/>
          </a:prstGeom>
        </p:spPr>
      </p:pic>
      <p:pic>
        <p:nvPicPr>
          <p:cNvPr id="27" name="Picture 2" descr="Vietnamese Traditional Costumes Templates Cute Kids Icons"/>
          <p:cNvPicPr>
            <a:picLocks noChangeAspect="1" noChangeArrowheads="1"/>
          </p:cNvPicPr>
          <p:nvPr/>
        </p:nvPicPr>
        <p:blipFill rotWithShape="1">
          <a:blip r:embed="rId19">
            <a:clrChange>
              <a:clrFrom>
                <a:srgbClr val="FFFFFF"/>
              </a:clrFrom>
              <a:clrTo>
                <a:srgbClr val="FFFFFF">
                  <a:alpha val="0"/>
                </a:srgbClr>
              </a:clrTo>
            </a:clrChange>
            <a:extLst>
              <a:ext uri="{BEBA8EAE-BF5A-486C-A8C5-ECC9F3942E4B}">
                <a14:imgProps xmlns:a14="http://schemas.microsoft.com/office/drawing/2010/main">
                  <a14:imgLayer r:embed="rId16">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63027" t="51502" r="4905" b="22396"/>
          <a:stretch>
            <a:fillRect/>
          </a:stretch>
        </p:blipFill>
        <p:spPr bwMode="auto">
          <a:xfrm>
            <a:off x="-3909166" y="3152270"/>
            <a:ext cx="466911" cy="50896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20">
            <a:extLst>
              <a:ext uri="{BEBA8EAE-BF5A-486C-A8C5-ECC9F3942E4B}">
                <a14:imgProps xmlns:a14="http://schemas.microsoft.com/office/drawing/2010/main">
                  <a14:imgLayer r:embed="rId21">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30182" t="5328" r="27990" b="48127"/>
          <a:stretch>
            <a:fillRect/>
          </a:stretch>
        </p:blipFill>
        <p:spPr bwMode="auto">
          <a:xfrm>
            <a:off x="-6620038" y="3165516"/>
            <a:ext cx="453190" cy="50428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9" name="Picture 4" descr="Niña Vietnamita Con Pelo Largo Y Sombrero De Paja Durante El Festival De  Primavera, Festival De Primavera De Vietnam, Dinero, Encantador PNG y PSD  para Descargar Gratis | Pngtree"/>
          <p:cNvPicPr>
            <a:picLocks noChangeAspect="1" noChangeArrowheads="1"/>
          </p:cNvPicPr>
          <p:nvPr/>
        </p:nvPicPr>
        <p:blipFill rotWithShape="1">
          <a:blip r:embed="rId22">
            <a:extLst>
              <a:ext uri="{BEBA8EAE-BF5A-486C-A8C5-ECC9F3942E4B}">
                <a14:imgProps xmlns:a14="http://schemas.microsoft.com/office/drawing/2010/main">
                  <a14:imgLayer r:embed="rId23">
                    <a14:imgEffect>
                      <a14:backgroundRemoval t="7813" b="95625" l="10000" r="90000">
                        <a14:foregroundMark x1="54688" y1="7813" x2="54844" y2="14531"/>
                        <a14:foregroundMark x1="48750" y1="91875" x2="48281" y2="95469"/>
                        <a14:foregroundMark x1="54688" y1="95313" x2="55000" y2="95625"/>
                      </a14:backgroundRemoval>
                    </a14:imgEffect>
                  </a14:imgLayer>
                </a14:imgProps>
              </a:ext>
              <a:ext uri="{28A0092B-C50C-407E-A947-70E740481C1C}">
                <a14:useLocalDpi xmlns:a14="http://schemas.microsoft.com/office/drawing/2010/main" val="0"/>
              </a:ext>
            </a:extLst>
          </a:blip>
          <a:srcRect l="34399" r="26478" b="49497"/>
          <a:stretch>
            <a:fillRect/>
          </a:stretch>
        </p:blipFill>
        <p:spPr bwMode="auto">
          <a:xfrm>
            <a:off x="-5527589" y="3080750"/>
            <a:ext cx="449685" cy="58048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p:nvPicPr>
        <p:blipFill rotWithShape="1">
          <a:blip r:embed="rId24">
            <a:extLst>
              <a:ext uri="{28A0092B-C50C-407E-A947-70E740481C1C}">
                <a14:useLocalDpi xmlns:a14="http://schemas.microsoft.com/office/drawing/2010/main" val="0"/>
              </a:ext>
            </a:extLst>
          </a:blip>
          <a:srcRect l="30857" t="26998" r="39592" b="33100"/>
          <a:stretch>
            <a:fillRect/>
          </a:stretch>
        </p:blipFill>
        <p:spPr>
          <a:xfrm>
            <a:off x="-6072061" y="3063919"/>
            <a:ext cx="448715" cy="605884"/>
          </a:xfrm>
          <a:prstGeom prst="rect">
            <a:avLst/>
          </a:prstGeom>
          <a:effectLst>
            <a:outerShdw blurRad="50800" dist="38100" dir="2700000" algn="tl" rotWithShape="0">
              <a:prstClr val="black">
                <a:alpha val="40000"/>
              </a:prstClr>
            </a:outerShdw>
          </a:effectLst>
        </p:spPr>
      </p:pic>
      <p:pic>
        <p:nvPicPr>
          <p:cNvPr id="13" name="Picture 4" descr="Hình ảnh Tết âm Lịch đứa Trẻ Mặc Quần áo Truyền Thống, Trẻ Em Clipart, Tết  Nguyên Đán, Chúc Mừng Năm Mới Vector và PNG với nền trong suốt để tải xuống"/>
          <p:cNvPicPr>
            <a:picLocks noChangeAspect="1" noChangeArrowheads="1"/>
          </p:cNvPicPr>
          <p:nvPr/>
        </p:nvPicPr>
        <p:blipFill rotWithShape="1">
          <a:blip r:embed="rId20">
            <a:extLst>
              <a:ext uri="{BEBA8EAE-BF5A-486C-A8C5-ECC9F3942E4B}">
                <a14:imgProps xmlns:a14="http://schemas.microsoft.com/office/drawing/2010/main">
                  <a14:imgLayer r:embed="rId21">
                    <a14:imgEffect>
                      <a14:backgroundRemoval t="8750" b="90000" l="10000" r="90000">
                        <a14:foregroundMark x1="52656" y1="8750" x2="52656" y2="8750"/>
                      </a14:backgroundRemoval>
                    </a14:imgEffect>
                  </a14:imgLayer>
                </a14:imgProps>
              </a:ext>
              <a:ext uri="{28A0092B-C50C-407E-A947-70E740481C1C}">
                <a14:useLocalDpi xmlns:a14="http://schemas.microsoft.com/office/drawing/2010/main" val="0"/>
              </a:ext>
            </a:extLst>
          </a:blip>
          <a:srcRect l="23993" t="5328" r="18159"/>
          <a:stretch>
            <a:fillRect/>
          </a:stretch>
        </p:blipFill>
        <p:spPr bwMode="auto">
          <a:xfrm>
            <a:off x="5741537" y="3377356"/>
            <a:ext cx="1131139" cy="1851197"/>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4" name="Picture 4" descr="Niña Vietnamita Con Pelo Largo Y Sombrero De Paja Durante El Festival De  Primavera, Festival De Primavera De Vietnam, Dinero, Encantador PNG y PSD  para Descargar Gratis | Pngtree"/>
          <p:cNvPicPr>
            <a:picLocks noChangeAspect="1" noChangeArrowheads="1"/>
          </p:cNvPicPr>
          <p:nvPr/>
        </p:nvPicPr>
        <p:blipFill rotWithShape="1">
          <a:blip r:embed="rId22">
            <a:extLst>
              <a:ext uri="{BEBA8EAE-BF5A-486C-A8C5-ECC9F3942E4B}">
                <a14:imgProps xmlns:a14="http://schemas.microsoft.com/office/drawing/2010/main">
                  <a14:imgLayer r:embed="rId23">
                    <a14:imgEffect>
                      <a14:backgroundRemoval t="7813" b="95625" l="10000" r="90000">
                        <a14:foregroundMark x1="54688" y1="7813" x2="54844" y2="14531"/>
                        <a14:foregroundMark x1="48750" y1="91875" x2="48281" y2="95469"/>
                        <a14:foregroundMark x1="54688" y1="95313" x2="55000" y2="95625"/>
                      </a14:backgroundRemoval>
                    </a14:imgEffect>
                  </a14:imgLayer>
                </a14:imgProps>
              </a:ext>
              <a:ext uri="{28A0092B-C50C-407E-A947-70E740481C1C}">
                <a14:useLocalDpi xmlns:a14="http://schemas.microsoft.com/office/drawing/2010/main" val="0"/>
              </a:ext>
            </a:extLst>
          </a:blip>
          <a:srcRect l="25283" r="18381"/>
          <a:stretch>
            <a:fillRect/>
          </a:stretch>
        </p:blipFill>
        <p:spPr bwMode="auto">
          <a:xfrm>
            <a:off x="7710178" y="2898665"/>
            <a:ext cx="1220058" cy="2165685"/>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rotWithShape="1">
          <a:blip r:embed="rId25">
            <a:extLst>
              <a:ext uri="{28A0092B-C50C-407E-A947-70E740481C1C}">
                <a14:useLocalDpi xmlns:a14="http://schemas.microsoft.com/office/drawing/2010/main" val="0"/>
              </a:ext>
            </a:extLst>
          </a:blip>
          <a:srcRect l="20716" t="17489" r="31028" b="2624"/>
          <a:stretch>
            <a:fillRect/>
          </a:stretch>
        </p:blipFill>
        <p:spPr>
          <a:xfrm>
            <a:off x="6552996" y="2898665"/>
            <a:ext cx="1322417" cy="2189236"/>
          </a:xfrm>
          <a:prstGeom prst="rect">
            <a:avLst/>
          </a:prstGeom>
          <a:effectLst>
            <a:outerShdw blurRad="50800" dist="38100" dir="2700000" algn="tl" rotWithShape="0">
              <a:prstClr val="black">
                <a:alpha val="40000"/>
              </a:prstClr>
            </a:outerShdw>
          </a:effectLst>
        </p:spPr>
      </p:pic>
      <p:pic>
        <p:nvPicPr>
          <p:cNvPr id="16" name="Picture 2" descr="Vietnamese Traditional Costumes Templates Cute Kids Icons"/>
          <p:cNvPicPr>
            <a:picLocks noChangeAspect="1" noChangeArrowheads="1"/>
          </p:cNvPicPr>
          <p:nvPr/>
        </p:nvPicPr>
        <p:blipFill rotWithShape="1">
          <a:blip r:embed="rId15">
            <a:clrChange>
              <a:clrFrom>
                <a:srgbClr val="FEFEFE"/>
              </a:clrFrom>
              <a:clrTo>
                <a:srgbClr val="FEFEFE">
                  <a:alpha val="0"/>
                </a:srgbClr>
              </a:clrTo>
            </a:clrChange>
            <a:extLst>
              <a:ext uri="{BEBA8EAE-BF5A-486C-A8C5-ECC9F3942E4B}">
                <a14:imgProps xmlns:a14="http://schemas.microsoft.com/office/drawing/2010/main">
                  <a14:imgLayer r:embed="rId16">
                    <a14:imgEffect>
                      <a14:backgroundRemoval t="2167" b="47000" l="893" r="42634">
                        <a14:foregroundMark x1="2455" y1="16667" x2="2232" y2="15833"/>
                        <a14:foregroundMark x1="20313" y1="6333" x2="21205" y2="5000"/>
                        <a14:foregroundMark x1="4688" y1="12833" x2="2009" y2="13500"/>
                        <a14:foregroundMark x1="893" y1="14500" x2="3571" y2="14000"/>
                        <a14:foregroundMark x1="41071" y1="14000" x2="40402" y2="17667"/>
                        <a14:foregroundMark x1="39955" y1="15000" x2="42857" y2="15833"/>
                        <a14:foregroundMark x1="41964" y1="13167" x2="42411" y2="14333"/>
                        <a14:foregroundMark x1="24777" y1="3500" x2="22545" y2="2167"/>
                        <a14:foregroundMark x1="19420" y1="32500" x2="18527" y2="40000"/>
                        <a14:foregroundMark x1="21429" y1="29667" x2="21652" y2="43667"/>
                        <a14:foregroundMark x1="21652" y1="43667" x2="21429" y2="44167"/>
                        <a14:foregroundMark x1="17641" y1="44529" x2="17571" y2="44681"/>
                        <a14:foregroundMark x1="19420" y1="40667" x2="18177" y2="43365"/>
                        <a14:foregroundMark x1="16981" y1="43983" x2="15179" y2="44833"/>
                        <a14:foregroundMark x1="19420" y1="42833" x2="18219" y2="43400"/>
                        <a14:foregroundMark x1="17857" y1="40000" x2="17235" y2="44184"/>
                        <a14:foregroundMark x1="16421" y1="43520" x2="15833" y2="44782"/>
                        <a14:foregroundMark x1="18527" y1="39000" x2="16544" y2="43256"/>
                        <a14:foregroundMark x1="27679" y1="44167" x2="26116" y2="47000"/>
                        <a14:foregroundMark x1="25670" y1="44167" x2="24107" y2="46333"/>
                        <a14:foregroundMark x1="25670" y1="41000" x2="26339" y2="45333"/>
                        <a14:foregroundMark x1="28125" y1="40500" x2="29688" y2="43667"/>
                        <a14:backgroundMark x1="20313" y1="46833" x2="17188" y2="48167"/>
                        <a14:backgroundMark x1="14509" y1="46333" x2="15402" y2="47333"/>
                        <a14:backgroundMark x1="20759" y1="45500" x2="19420" y2="46000"/>
                      </a14:backgroundRemoval>
                    </a14:imgEffect>
                  </a14:imgLayer>
                </a14:imgProps>
              </a:ext>
              <a:ext uri="{28A0092B-C50C-407E-A947-70E740481C1C}">
                <a14:useLocalDpi xmlns:a14="http://schemas.microsoft.com/office/drawing/2010/main" val="0"/>
              </a:ext>
            </a:extLst>
          </a:blip>
          <a:srcRect l="478" t="1725" r="55952" b="50964"/>
          <a:stretch>
            <a:fillRect/>
          </a:stretch>
        </p:blipFill>
        <p:spPr bwMode="auto">
          <a:xfrm>
            <a:off x="1276572" y="3448339"/>
            <a:ext cx="1059136" cy="154023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17">
            <a:extLst>
              <a:ext uri="{BEBA8EAE-BF5A-486C-A8C5-ECC9F3942E4B}">
                <a14:imgProps xmlns:a14="http://schemas.microsoft.com/office/drawing/2010/main">
                  <a14:imgLayer r:embed="rId18">
                    <a14:imgEffect>
                      <a14:backgroundRemoval t="1276" b="95663" l="10000" r="97843">
                        <a14:foregroundMark x1="61176" y1="31250" x2="35686" y2="35714"/>
                        <a14:foregroundMark x1="35686" y1="35714" x2="35686" y2="35714"/>
                        <a14:foregroundMark x1="66471" y1="32270" x2="32941" y2="29719"/>
                        <a14:foregroundMark x1="98431" y1="16071" x2="96275" y2="28699"/>
                        <a14:foregroundMark x1="71569" y1="7015" x2="35882" y2="5485"/>
                        <a14:foregroundMark x1="74118" y1="3189" x2="63137" y2="1276"/>
                        <a14:foregroundMark x1="19412" y1="24872" x2="47843" y2="40561"/>
                        <a14:foregroundMark x1="47843" y1="40561" x2="55686" y2="40051"/>
                        <a14:foregroundMark x1="74902" y1="37883" x2="63137" y2="40051"/>
                        <a14:foregroundMark x1="47451" y1="84439" x2="46312" y2="93752"/>
                        <a14:foregroundMark x1="71961" y1="28571" x2="40196" y2="28316"/>
                        <a14:foregroundMark x1="64118" y1="23469" x2="83333" y2="26276"/>
                        <a14:foregroundMark x1="83922" y1="29719" x2="51765" y2="28189"/>
                        <a14:foregroundMark x1="81569" y1="28827" x2="48824" y2="25255"/>
                        <a14:foregroundMark x1="84902" y1="31888" x2="81176" y2="36735"/>
                        <a14:foregroundMark x1="88824" y1="35459" x2="83137" y2="40179"/>
                        <a14:foregroundMark x1="28627" y1="35459" x2="18824" y2="35204"/>
                        <a14:backgroundMark x1="76471" y1="91199" x2="75294" y2="93112"/>
                        <a14:backgroundMark x1="38627" y1="92474" x2="37059" y2="91327"/>
                        <a14:backgroundMark x1="45490" y1="95791" x2="45098" y2="95791"/>
                        <a14:backgroundMark x1="48627" y1="96173" x2="45882" y2="96301"/>
                        <a14:backgroundMark x1="48431" y1="95918" x2="46078" y2="95918"/>
                      </a14:backgroundRemoval>
                    </a14:imgEffect>
                  </a14:imgLayer>
                </a14:imgProps>
              </a:ext>
            </a:extLst>
          </a:blip>
          <a:stretch>
            <a:fillRect/>
          </a:stretch>
        </p:blipFill>
        <p:spPr>
          <a:xfrm>
            <a:off x="349894" y="3494072"/>
            <a:ext cx="992228" cy="1525308"/>
          </a:xfrm>
          <a:prstGeom prst="rect">
            <a:avLst/>
          </a:prstGeom>
        </p:spPr>
      </p:pic>
      <p:pic>
        <p:nvPicPr>
          <p:cNvPr id="18" name="Picture 2" descr="Vietnamese Traditional Costumes Templates Cute Kids Icons"/>
          <p:cNvPicPr>
            <a:picLocks noChangeAspect="1" noChangeArrowheads="1"/>
          </p:cNvPicPr>
          <p:nvPr/>
        </p:nvPicPr>
        <p:blipFill rotWithShape="1">
          <a:blip r:embed="rId19">
            <a:clrChange>
              <a:clrFrom>
                <a:srgbClr val="FFFFFF"/>
              </a:clrFrom>
              <a:clrTo>
                <a:srgbClr val="FFFFFF">
                  <a:alpha val="0"/>
                </a:srgbClr>
              </a:clrTo>
            </a:clrChange>
            <a:extLst>
              <a:ext uri="{BEBA8EAE-BF5A-486C-A8C5-ECC9F3942E4B}">
                <a14:imgProps xmlns:a14="http://schemas.microsoft.com/office/drawing/2010/main">
                  <a14:imgLayer r:embed="rId16">
                    <a14:imgEffect>
                      <a14:backgroundRemoval t="53667" b="93500" l="61384" r="96875">
                        <a14:foregroundMark x1="80134" y1="53667" x2="76786" y2="56000"/>
                        <a14:foregroundMark x1="94643" y1="59667" x2="96875" y2="63333"/>
                        <a14:foregroundMark x1="81696" y1="92000" x2="81696" y2="93500"/>
                      </a14:backgroundRemoval>
                    </a14:imgEffect>
                  </a14:imgLayer>
                </a14:imgProps>
              </a:ext>
              <a:ext uri="{28A0092B-C50C-407E-A947-70E740481C1C}">
                <a14:useLocalDpi xmlns:a14="http://schemas.microsoft.com/office/drawing/2010/main" val="0"/>
              </a:ext>
            </a:extLst>
          </a:blip>
          <a:srcRect l="57619" t="51502" r="953" b="4666"/>
          <a:stretch>
            <a:fillRect/>
          </a:stretch>
        </p:blipFill>
        <p:spPr bwMode="auto">
          <a:xfrm>
            <a:off x="2431450" y="3494071"/>
            <a:ext cx="1059137" cy="1500784"/>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6" descr="Vietnamese Boy PNG Images | Vector and PSD Files | Free Download on Pngtree"/>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9417" b="91500" l="10000" r="90000">
                        <a14:foregroundMark x1="48000" y1="9417" x2="48000" y2="9417"/>
                        <a14:foregroundMark x1="48333" y1="90250" x2="47083" y2="91500"/>
                      </a14:backgroundRemoval>
                    </a14:imgEffect>
                  </a14:imgLayer>
                </a14:imgProps>
              </a:ext>
              <a:ext uri="{28A0092B-C50C-407E-A947-70E740481C1C}">
                <a14:useLocalDpi xmlns:a14="http://schemas.microsoft.com/office/drawing/2010/main" val="0"/>
              </a:ext>
            </a:extLst>
          </a:blip>
          <a:srcRect l="24749" t="4347" r="26214" b="5236"/>
          <a:stretch>
            <a:fillRect/>
          </a:stretch>
        </p:blipFill>
        <p:spPr bwMode="auto">
          <a:xfrm>
            <a:off x="3375063" y="2833936"/>
            <a:ext cx="1174549" cy="216568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8" descr="穿着红色传统服装抱着西瓜的越南男生素材图片免费下载_高清psd_千库网(图片编号13299452)"/>
          <p:cNvPicPr>
            <a:picLocks noChangeAspect="1" noChangeArrowheads="1"/>
          </p:cNvPicPr>
          <p:nvPr/>
        </p:nvPicPr>
        <p:blipFill>
          <a:blip r:embed="rId13">
            <a:extLst>
              <a:ext uri="{BEBA8EAE-BF5A-486C-A8C5-ECC9F3942E4B}">
                <a14:imgProps xmlns:a14="http://schemas.microsoft.com/office/drawing/2010/main">
                  <a14:imgLayer r:embed="rId14">
                    <a14:imgEffect>
                      <a14:backgroundRemoval t="2151" b="96467" l="10000" r="90000">
                        <a14:foregroundMark x1="34308" y1="35484" x2="30615" y2="35330"/>
                        <a14:foregroundMark x1="52308" y1="9217" x2="57231" y2="15054"/>
                        <a14:foregroundMark x1="52308" y1="6144" x2="44462" y2="10599"/>
                        <a14:foregroundMark x1="49538" y1="4762" x2="49538" y2="2458"/>
                        <a14:foregroundMark x1="51077" y1="2304" x2="49692" y2="2304"/>
                        <a14:foregroundMark x1="46462" y1="90015" x2="45538" y2="93856"/>
                        <a14:foregroundMark x1="53385" y1="89555" x2="55077" y2="94777"/>
                        <a14:foregroundMark x1="46308" y1="94163" x2="43231" y2="94624"/>
                        <a14:foregroundMark x1="42462" y1="94777" x2="39692" y2="94316"/>
                        <a14:foregroundMark x1="40308" y1="94470" x2="38308" y2="94777"/>
                        <a14:foregroundMark x1="57385" y1="93702" x2="57385" y2="93702"/>
                        <a14:foregroundMark x1="56923" y1="93702" x2="59231" y2="94624"/>
                        <a14:foregroundMark x1="58769" y1="94931" x2="61538" y2="94624"/>
                        <a14:foregroundMark x1="59538" y1="95392" x2="62923" y2="96467"/>
                      </a14:backgroundRemoval>
                    </a14:imgEffect>
                  </a14:imgLayer>
                </a14:imgProps>
              </a:ext>
              <a:ext uri="{28A0092B-C50C-407E-A947-70E740481C1C}">
                <a14:useLocalDpi xmlns:a14="http://schemas.microsoft.com/office/drawing/2010/main" val="0"/>
              </a:ext>
            </a:extLst>
          </a:blip>
          <a:srcRect/>
          <a:stretch>
            <a:fillRect/>
          </a:stretch>
        </p:blipFill>
        <p:spPr bwMode="auto">
          <a:xfrm>
            <a:off x="4416993" y="3037886"/>
            <a:ext cx="2162359" cy="2165685"/>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35" descr="Káº¿t quáº£ hÃ¬nh áº£nh cho win text gif"/>
          <p:cNvPicPr>
            <a:picLocks noChangeAspect="1" noChangeArrowheads="1" noCrop="1"/>
          </p:cNvPicPr>
          <p:nvPr/>
        </p:nvPicPr>
        <p:blipFill>
          <a:blip r:embed="rId26">
            <a:extLst>
              <a:ext uri="{28A0092B-C50C-407E-A947-70E740481C1C}">
                <a14:useLocalDpi xmlns:a14="http://schemas.microsoft.com/office/drawing/2010/main" val="0"/>
              </a:ext>
            </a:extLst>
          </a:blip>
          <a:srcRect/>
          <a:stretch>
            <a:fillRect/>
          </a:stretch>
        </p:blipFill>
        <p:spPr bwMode="auto">
          <a:xfrm>
            <a:off x="479261" y="154929"/>
            <a:ext cx="2653757" cy="2653757"/>
          </a:xfrm>
          <a:prstGeom prst="rect">
            <a:avLst/>
          </a:prstGeom>
          <a:noFill/>
          <a:extLst>
            <a:ext uri="{909E8E84-426E-40DD-AFC4-6F175D3DCCD1}">
              <a14:hiddenFill xmlns:a14="http://schemas.microsoft.com/office/drawing/2010/main">
                <a:solidFill>
                  <a:srgbClr val="FFFFFF"/>
                </a:solidFill>
              </a14:hiddenFill>
            </a:ext>
          </a:extLst>
        </p:spPr>
      </p:pic>
      <p:pic>
        <p:nvPicPr>
          <p:cNvPr id="37" name="Thanh Yen Tran 0967 255 149 /081 811 4340 zalo / FB https://www.facebook.com/thanhyentrangiaoandientu">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7"/>
          <a:stretch>
            <a:fillRect/>
          </a:stretch>
        </p:blipFill>
        <p:spPr>
          <a:xfrm>
            <a:off x="-2006441" y="-749141"/>
            <a:ext cx="365522" cy="36552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79" fill="hold"/>
                                        <p:tgtEl>
                                          <p:spTgt spid="37"/>
                                        </p:tgtEl>
                                      </p:cBhvr>
                                    </p:cmd>
                                  </p:childTnLst>
                                </p:cTn>
                              </p:par>
                              <p:par>
                                <p:cTn id="7" presetID="32" presetClass="emph" presetSubtype="0" repeatCount="indefinite" fill="hold" nodeType="withEffect">
                                  <p:stCondLst>
                                    <p:cond delay="0"/>
                                  </p:stCondLst>
                                  <p:childTnLst>
                                    <p:animRot by="120000">
                                      <p:cBhvr>
                                        <p:cTn id="8" dur="100" fill="hold">
                                          <p:stCondLst>
                                            <p:cond delay="0"/>
                                          </p:stCondLst>
                                        </p:cTn>
                                        <p:tgtEl>
                                          <p:spTgt spid="5126"/>
                                        </p:tgtEl>
                                        <p:attrNameLst>
                                          <p:attrName>r</p:attrName>
                                        </p:attrNameLst>
                                      </p:cBhvr>
                                    </p:animRot>
                                    <p:animRot by="-240000">
                                      <p:cBhvr>
                                        <p:cTn id="9" dur="200" fill="hold">
                                          <p:stCondLst>
                                            <p:cond delay="200"/>
                                          </p:stCondLst>
                                        </p:cTn>
                                        <p:tgtEl>
                                          <p:spTgt spid="5126"/>
                                        </p:tgtEl>
                                        <p:attrNameLst>
                                          <p:attrName>r</p:attrName>
                                        </p:attrNameLst>
                                      </p:cBhvr>
                                    </p:animRot>
                                    <p:animRot by="240000">
                                      <p:cBhvr>
                                        <p:cTn id="10" dur="200" fill="hold">
                                          <p:stCondLst>
                                            <p:cond delay="400"/>
                                          </p:stCondLst>
                                        </p:cTn>
                                        <p:tgtEl>
                                          <p:spTgt spid="5126"/>
                                        </p:tgtEl>
                                        <p:attrNameLst>
                                          <p:attrName>r</p:attrName>
                                        </p:attrNameLst>
                                      </p:cBhvr>
                                    </p:animRot>
                                    <p:animRot by="-240000">
                                      <p:cBhvr>
                                        <p:cTn id="11" dur="200" fill="hold">
                                          <p:stCondLst>
                                            <p:cond delay="600"/>
                                          </p:stCondLst>
                                        </p:cTn>
                                        <p:tgtEl>
                                          <p:spTgt spid="5126"/>
                                        </p:tgtEl>
                                        <p:attrNameLst>
                                          <p:attrName>r</p:attrName>
                                        </p:attrNameLst>
                                      </p:cBhvr>
                                    </p:animRot>
                                    <p:animRot by="120000">
                                      <p:cBhvr>
                                        <p:cTn id="12" dur="200" fill="hold">
                                          <p:stCondLst>
                                            <p:cond delay="800"/>
                                          </p:stCondLst>
                                        </p:cTn>
                                        <p:tgtEl>
                                          <p:spTgt spid="5126"/>
                                        </p:tgtEl>
                                        <p:attrNameLst>
                                          <p:attrName>r</p:attrName>
                                        </p:attrNameLst>
                                      </p:cBhvr>
                                    </p:animRot>
                                  </p:childTnLst>
                                </p:cTn>
                              </p:par>
                              <p:par>
                                <p:cTn id="13" presetID="42" presetClass="path" presetSubtype="0" accel="50000" decel="50000" fill="hold" nodeType="withEffect">
                                  <p:stCondLst>
                                    <p:cond delay="0"/>
                                  </p:stCondLst>
                                  <p:childTnLst>
                                    <p:animMotion origin="layout" path="M -1.25E-6 2.96296E-6 L 0.77175 -0.00625 " pathEditMode="relative" rAng="0" ptsTypes="AA">
                                      <p:cBhvr>
                                        <p:cTn id="14" dur="2000" fill="hold"/>
                                        <p:tgtEl>
                                          <p:spTgt spid="22"/>
                                        </p:tgtEl>
                                        <p:attrNameLst>
                                          <p:attrName>ppt_x</p:attrName>
                                          <p:attrName>ppt_y</p:attrName>
                                        </p:attrNameLst>
                                      </p:cBhvr>
                                      <p:rCtr x="38594" y="-324"/>
                                    </p:animMotion>
                                  </p:childTnLst>
                                </p:cTn>
                              </p:par>
                              <p:par>
                                <p:cTn id="15" presetID="8" presetClass="emph" presetSubtype="0" repeatCount="indefinite" autoRev="1" fill="hold" nodeType="withEffect">
                                  <p:stCondLst>
                                    <p:cond delay="0"/>
                                  </p:stCondLst>
                                  <p:childTnLst>
                                    <p:animRot by="60000">
                                      <p:cBhvr>
                                        <p:cTn id="16" dur="500" fill="hold"/>
                                        <p:tgtEl>
                                          <p:spTgt spid="24"/>
                                        </p:tgtEl>
                                        <p:attrNameLst>
                                          <p:attrName>r</p:attrName>
                                        </p:attrNameLst>
                                      </p:cBhvr>
                                    </p:animRot>
                                  </p:childTnLst>
                                </p:cTn>
                              </p:par>
                              <p:par>
                                <p:cTn id="17" presetID="42" presetClass="path" presetSubtype="0" accel="50000" decel="50000" fill="hold" nodeType="withEffect">
                                  <p:stCondLst>
                                    <p:cond delay="0"/>
                                  </p:stCondLst>
                                  <p:childTnLst>
                                    <p:animMotion origin="layout" path="M 2.29167E-6 2.96296E-6 L 0.77174 -0.00625 " pathEditMode="relative" rAng="0" ptsTypes="AA">
                                      <p:cBhvr>
                                        <p:cTn id="18" dur="2000" fill="hold"/>
                                        <p:tgtEl>
                                          <p:spTgt spid="24"/>
                                        </p:tgtEl>
                                        <p:attrNameLst>
                                          <p:attrName>ppt_x</p:attrName>
                                          <p:attrName>ppt_y</p:attrName>
                                        </p:attrNameLst>
                                      </p:cBhvr>
                                      <p:rCtr x="38581" y="-324"/>
                                    </p:animMotion>
                                  </p:childTnLst>
                                </p:cTn>
                              </p:par>
                              <p:par>
                                <p:cTn id="19" presetID="8" presetClass="emph" presetSubtype="0" repeatCount="indefinite" autoRev="1" fill="hold" nodeType="withEffect">
                                  <p:stCondLst>
                                    <p:cond delay="0"/>
                                  </p:stCondLst>
                                  <p:childTnLst>
                                    <p:animRot by="60000">
                                      <p:cBhvr>
                                        <p:cTn id="20" dur="500" fill="hold"/>
                                        <p:tgtEl>
                                          <p:spTgt spid="23"/>
                                        </p:tgtEl>
                                        <p:attrNameLst>
                                          <p:attrName>r</p:attrName>
                                        </p:attrNameLst>
                                      </p:cBhvr>
                                    </p:animRot>
                                  </p:childTnLst>
                                </p:cTn>
                              </p:par>
                              <p:par>
                                <p:cTn id="21" presetID="42" presetClass="path" presetSubtype="0" accel="50000" decel="50000" fill="hold" nodeType="withEffect">
                                  <p:stCondLst>
                                    <p:cond delay="0"/>
                                  </p:stCondLst>
                                  <p:childTnLst>
                                    <p:animMotion origin="layout" path="M -1.04167E-6 -1.11111E-6 L 0.77175 -0.00625 " pathEditMode="relative" rAng="0" ptsTypes="AA">
                                      <p:cBhvr>
                                        <p:cTn id="22" dur="2000" fill="hold"/>
                                        <p:tgtEl>
                                          <p:spTgt spid="23"/>
                                        </p:tgtEl>
                                        <p:attrNameLst>
                                          <p:attrName>ppt_x</p:attrName>
                                          <p:attrName>ppt_y</p:attrName>
                                        </p:attrNameLst>
                                      </p:cBhvr>
                                      <p:rCtr x="38581" y="-324"/>
                                    </p:animMotion>
                                  </p:childTnLst>
                                </p:cTn>
                              </p:par>
                              <p:par>
                                <p:cTn id="23" presetID="8" presetClass="emph" presetSubtype="0" repeatCount="indefinite" autoRev="1" fill="hold" nodeType="withEffect">
                                  <p:stCondLst>
                                    <p:cond delay="0"/>
                                  </p:stCondLst>
                                  <p:childTnLst>
                                    <p:animRot by="60000">
                                      <p:cBhvr>
                                        <p:cTn id="24" dur="500" fill="hold"/>
                                        <p:tgtEl>
                                          <p:spTgt spid="27"/>
                                        </p:tgtEl>
                                        <p:attrNameLst>
                                          <p:attrName>r</p:attrName>
                                        </p:attrNameLst>
                                      </p:cBhvr>
                                    </p:animRot>
                                  </p:childTnLst>
                                </p:cTn>
                              </p:par>
                              <p:par>
                                <p:cTn id="25" presetID="42" presetClass="path" presetSubtype="0" accel="50000" decel="50000" fill="hold" nodeType="withEffect">
                                  <p:stCondLst>
                                    <p:cond delay="0"/>
                                  </p:stCondLst>
                                  <p:childTnLst>
                                    <p:animMotion origin="layout" path="M -1.04167E-6 -1.11111E-6 L 0.77175 -0.00625 " pathEditMode="relative" rAng="0" ptsTypes="AA">
                                      <p:cBhvr>
                                        <p:cTn id="26" dur="2000" fill="hold"/>
                                        <p:tgtEl>
                                          <p:spTgt spid="27"/>
                                        </p:tgtEl>
                                        <p:attrNameLst>
                                          <p:attrName>ppt_x</p:attrName>
                                          <p:attrName>ppt_y</p:attrName>
                                        </p:attrNameLst>
                                      </p:cBhvr>
                                      <p:rCtr x="38581" y="-324"/>
                                    </p:animMotion>
                                  </p:childTnLst>
                                </p:cTn>
                              </p:par>
                              <p:par>
                                <p:cTn id="27" presetID="8" presetClass="emph" presetSubtype="0" repeatCount="indefinite" autoRev="1" fill="hold" nodeType="withEffect">
                                  <p:stCondLst>
                                    <p:cond delay="0"/>
                                  </p:stCondLst>
                                  <p:childTnLst>
                                    <p:animRot by="60000">
                                      <p:cBhvr>
                                        <p:cTn id="28" dur="500" fill="hold"/>
                                        <p:tgtEl>
                                          <p:spTgt spid="25"/>
                                        </p:tgtEl>
                                        <p:attrNameLst>
                                          <p:attrName>r</p:attrName>
                                        </p:attrNameLst>
                                      </p:cBhvr>
                                    </p:animRot>
                                  </p:childTnLst>
                                </p:cTn>
                              </p:par>
                              <p:par>
                                <p:cTn id="29" presetID="42" presetClass="path" presetSubtype="0" accel="50000" decel="50000" fill="hold" nodeType="withEffect">
                                  <p:stCondLst>
                                    <p:cond delay="0"/>
                                  </p:stCondLst>
                                  <p:childTnLst>
                                    <p:animMotion origin="layout" path="M -1.04167E-6 -1.11111E-6 L 0.77175 -0.00625 " pathEditMode="relative" rAng="0" ptsTypes="AA">
                                      <p:cBhvr>
                                        <p:cTn id="30" dur="2000" fill="hold"/>
                                        <p:tgtEl>
                                          <p:spTgt spid="25"/>
                                        </p:tgtEl>
                                        <p:attrNameLst>
                                          <p:attrName>ppt_x</p:attrName>
                                          <p:attrName>ppt_y</p:attrName>
                                        </p:attrNameLst>
                                      </p:cBhvr>
                                      <p:rCtr x="38581" y="-324"/>
                                    </p:animMotion>
                                  </p:childTnLst>
                                </p:cTn>
                              </p:par>
                              <p:par>
                                <p:cTn id="31" presetID="8" presetClass="emph" presetSubtype="0" repeatCount="indefinite" autoRev="1" fill="hold" nodeType="withEffect">
                                  <p:stCondLst>
                                    <p:cond delay="0"/>
                                  </p:stCondLst>
                                  <p:childTnLst>
                                    <p:animRot by="60000">
                                      <p:cBhvr>
                                        <p:cTn id="32" dur="500" fill="hold"/>
                                        <p:tgtEl>
                                          <p:spTgt spid="26"/>
                                        </p:tgtEl>
                                        <p:attrNameLst>
                                          <p:attrName>r</p:attrName>
                                        </p:attrNameLst>
                                      </p:cBhvr>
                                    </p:animRot>
                                  </p:childTnLst>
                                </p:cTn>
                              </p:par>
                              <p:par>
                                <p:cTn id="33" presetID="42" presetClass="path" presetSubtype="0" accel="50000" decel="50000" fill="hold" nodeType="withEffect">
                                  <p:stCondLst>
                                    <p:cond delay="0"/>
                                  </p:stCondLst>
                                  <p:childTnLst>
                                    <p:animMotion origin="layout" path="M -1.04167E-6 -1.11111E-6 L 0.77175 -0.00625 " pathEditMode="relative" rAng="0" ptsTypes="AA">
                                      <p:cBhvr>
                                        <p:cTn id="34" dur="2000" fill="hold"/>
                                        <p:tgtEl>
                                          <p:spTgt spid="26"/>
                                        </p:tgtEl>
                                        <p:attrNameLst>
                                          <p:attrName>ppt_x</p:attrName>
                                          <p:attrName>ppt_y</p:attrName>
                                        </p:attrNameLst>
                                      </p:cBhvr>
                                      <p:rCtr x="38581" y="-324"/>
                                    </p:animMotion>
                                  </p:childTnLst>
                                </p:cTn>
                              </p:par>
                              <p:par>
                                <p:cTn id="35" presetID="8" presetClass="emph" presetSubtype="0" repeatCount="indefinite" autoRev="1" fill="hold" nodeType="withEffect">
                                  <p:stCondLst>
                                    <p:cond delay="0"/>
                                  </p:stCondLst>
                                  <p:childTnLst>
                                    <p:animRot by="60000">
                                      <p:cBhvr>
                                        <p:cTn id="36" dur="500" fill="hold"/>
                                        <p:tgtEl>
                                          <p:spTgt spid="29"/>
                                        </p:tgtEl>
                                        <p:attrNameLst>
                                          <p:attrName>r</p:attrName>
                                        </p:attrNameLst>
                                      </p:cBhvr>
                                    </p:animRot>
                                  </p:childTnLst>
                                </p:cTn>
                              </p:par>
                              <p:par>
                                <p:cTn id="37" presetID="42" presetClass="path" presetSubtype="0" accel="50000" decel="50000" fill="hold" nodeType="withEffect">
                                  <p:stCondLst>
                                    <p:cond delay="0"/>
                                  </p:stCondLst>
                                  <p:childTnLst>
                                    <p:animMotion origin="layout" path="M -1.04167E-6 -1.11111E-6 L 0.77175 -0.00625 " pathEditMode="relative" rAng="0" ptsTypes="AA">
                                      <p:cBhvr>
                                        <p:cTn id="38" dur="2000" fill="hold"/>
                                        <p:tgtEl>
                                          <p:spTgt spid="29"/>
                                        </p:tgtEl>
                                        <p:attrNameLst>
                                          <p:attrName>ppt_x</p:attrName>
                                          <p:attrName>ppt_y</p:attrName>
                                        </p:attrNameLst>
                                      </p:cBhvr>
                                      <p:rCtr x="38581" y="-324"/>
                                    </p:animMotion>
                                  </p:childTnLst>
                                </p:cTn>
                              </p:par>
                              <p:par>
                                <p:cTn id="39" presetID="8" presetClass="emph" presetSubtype="0" repeatCount="indefinite" autoRev="1" fill="hold" nodeType="withEffect">
                                  <p:stCondLst>
                                    <p:cond delay="0"/>
                                  </p:stCondLst>
                                  <p:childTnLst>
                                    <p:animRot by="60000">
                                      <p:cBhvr>
                                        <p:cTn id="40" dur="500" fill="hold"/>
                                        <p:tgtEl>
                                          <p:spTgt spid="30"/>
                                        </p:tgtEl>
                                        <p:attrNameLst>
                                          <p:attrName>r</p:attrName>
                                        </p:attrNameLst>
                                      </p:cBhvr>
                                    </p:animRot>
                                  </p:childTnLst>
                                </p:cTn>
                              </p:par>
                              <p:par>
                                <p:cTn id="41" presetID="42" presetClass="path" presetSubtype="0" accel="50000" decel="50000" fill="hold" nodeType="withEffect">
                                  <p:stCondLst>
                                    <p:cond delay="0"/>
                                  </p:stCondLst>
                                  <p:childTnLst>
                                    <p:animMotion origin="layout" path="M -1.04167E-6 -1.11111E-6 L 0.77175 -0.00625 " pathEditMode="relative" rAng="0" ptsTypes="AA">
                                      <p:cBhvr>
                                        <p:cTn id="42" dur="2000" fill="hold"/>
                                        <p:tgtEl>
                                          <p:spTgt spid="30"/>
                                        </p:tgtEl>
                                        <p:attrNameLst>
                                          <p:attrName>ppt_x</p:attrName>
                                          <p:attrName>ppt_y</p:attrName>
                                        </p:attrNameLst>
                                      </p:cBhvr>
                                      <p:rCtr x="38581" y="-324"/>
                                    </p:animMotion>
                                  </p:childTnLst>
                                </p:cTn>
                              </p:par>
                              <p:par>
                                <p:cTn id="43" presetID="8" presetClass="emph" presetSubtype="0" repeatCount="indefinite" autoRev="1" fill="hold" nodeType="withEffect">
                                  <p:stCondLst>
                                    <p:cond delay="0"/>
                                  </p:stCondLst>
                                  <p:childTnLst>
                                    <p:animRot by="60000">
                                      <p:cBhvr>
                                        <p:cTn id="44" dur="500" fill="hold"/>
                                        <p:tgtEl>
                                          <p:spTgt spid="28"/>
                                        </p:tgtEl>
                                        <p:attrNameLst>
                                          <p:attrName>r</p:attrName>
                                        </p:attrNameLst>
                                      </p:cBhvr>
                                    </p:animRot>
                                  </p:childTnLst>
                                </p:cTn>
                              </p:par>
                              <p:par>
                                <p:cTn id="45" presetID="42" presetClass="path" presetSubtype="0" accel="50000" decel="50000" fill="hold" nodeType="withEffect">
                                  <p:stCondLst>
                                    <p:cond delay="0"/>
                                  </p:stCondLst>
                                  <p:childTnLst>
                                    <p:animMotion origin="layout" path="M -1.04167E-6 -1.11111E-6 L 0.77175 -0.00625 " pathEditMode="relative" rAng="0" ptsTypes="AA">
                                      <p:cBhvr>
                                        <p:cTn id="46" dur="2000" fill="hold"/>
                                        <p:tgtEl>
                                          <p:spTgt spid="28"/>
                                        </p:tgtEl>
                                        <p:attrNameLst>
                                          <p:attrName>ppt_x</p:attrName>
                                          <p:attrName>ppt_y</p:attrName>
                                        </p:attrNameLst>
                                      </p:cBhvr>
                                      <p:rCtr x="38581" y="-324"/>
                                    </p:animMotion>
                                  </p:childTnLst>
                                </p:cTn>
                              </p:par>
                            </p:childTnLst>
                          </p:cTn>
                        </p:par>
                        <p:par>
                          <p:cTn id="47" fill="hold">
                            <p:stCondLst>
                              <p:cond delay="1000"/>
                            </p:stCondLst>
                            <p:childTnLst>
                              <p:par>
                                <p:cTn id="48" presetID="53" presetClass="exit" presetSubtype="32" fill="hold" nodeType="afterEffect">
                                  <p:stCondLst>
                                    <p:cond delay="0"/>
                                  </p:stCondLst>
                                  <p:childTnLst>
                                    <p:anim calcmode="lin" valueType="num">
                                      <p:cBhvr>
                                        <p:cTn id="49" dur="500"/>
                                        <p:tgtEl>
                                          <p:spTgt spid="24"/>
                                        </p:tgtEl>
                                        <p:attrNameLst>
                                          <p:attrName>ppt_w</p:attrName>
                                        </p:attrNameLst>
                                      </p:cBhvr>
                                      <p:tavLst>
                                        <p:tav tm="0">
                                          <p:val>
                                            <p:strVal val="ppt_w"/>
                                          </p:val>
                                        </p:tav>
                                        <p:tav tm="100000">
                                          <p:val>
                                            <p:fltVal val="0"/>
                                          </p:val>
                                        </p:tav>
                                      </p:tavLst>
                                    </p:anim>
                                    <p:anim calcmode="lin" valueType="num">
                                      <p:cBhvr>
                                        <p:cTn id="50" dur="500"/>
                                        <p:tgtEl>
                                          <p:spTgt spid="24"/>
                                        </p:tgtEl>
                                        <p:attrNameLst>
                                          <p:attrName>ppt_h</p:attrName>
                                        </p:attrNameLst>
                                      </p:cBhvr>
                                      <p:tavLst>
                                        <p:tav tm="0">
                                          <p:val>
                                            <p:strVal val="ppt_h"/>
                                          </p:val>
                                        </p:tav>
                                        <p:tav tm="100000">
                                          <p:val>
                                            <p:fltVal val="0"/>
                                          </p:val>
                                        </p:tav>
                                      </p:tavLst>
                                    </p:anim>
                                    <p:animEffect transition="out" filter="fade">
                                      <p:cBhvr>
                                        <p:cTn id="51" dur="500"/>
                                        <p:tgtEl>
                                          <p:spTgt spid="24"/>
                                        </p:tgtEl>
                                      </p:cBhvr>
                                    </p:animEffect>
                                    <p:set>
                                      <p:cBhvr>
                                        <p:cTn id="52" dur="1" fill="hold">
                                          <p:stCondLst>
                                            <p:cond delay="499"/>
                                          </p:stCondLst>
                                        </p:cTn>
                                        <p:tgtEl>
                                          <p:spTgt spid="24"/>
                                        </p:tgtEl>
                                        <p:attrNameLst>
                                          <p:attrName>style.visibility</p:attrName>
                                        </p:attrNameLst>
                                      </p:cBhvr>
                                      <p:to>
                                        <p:strVal val="hidden"/>
                                      </p:to>
                                    </p:set>
                                  </p:childTnLst>
                                </p:cTn>
                              </p:par>
                              <p:par>
                                <p:cTn id="53" presetID="53" presetClass="exit" presetSubtype="32" fill="hold" nodeType="withEffect">
                                  <p:stCondLst>
                                    <p:cond delay="0"/>
                                  </p:stCondLst>
                                  <p:childTnLst>
                                    <p:anim calcmode="lin" valueType="num">
                                      <p:cBhvr>
                                        <p:cTn id="54" dur="500"/>
                                        <p:tgtEl>
                                          <p:spTgt spid="23"/>
                                        </p:tgtEl>
                                        <p:attrNameLst>
                                          <p:attrName>ppt_w</p:attrName>
                                        </p:attrNameLst>
                                      </p:cBhvr>
                                      <p:tavLst>
                                        <p:tav tm="0">
                                          <p:val>
                                            <p:strVal val="ppt_w"/>
                                          </p:val>
                                        </p:tav>
                                        <p:tav tm="100000">
                                          <p:val>
                                            <p:fltVal val="0"/>
                                          </p:val>
                                        </p:tav>
                                      </p:tavLst>
                                    </p:anim>
                                    <p:anim calcmode="lin" valueType="num">
                                      <p:cBhvr>
                                        <p:cTn id="55" dur="500"/>
                                        <p:tgtEl>
                                          <p:spTgt spid="23"/>
                                        </p:tgtEl>
                                        <p:attrNameLst>
                                          <p:attrName>ppt_h</p:attrName>
                                        </p:attrNameLst>
                                      </p:cBhvr>
                                      <p:tavLst>
                                        <p:tav tm="0">
                                          <p:val>
                                            <p:strVal val="ppt_h"/>
                                          </p:val>
                                        </p:tav>
                                        <p:tav tm="100000">
                                          <p:val>
                                            <p:fltVal val="0"/>
                                          </p:val>
                                        </p:tav>
                                      </p:tavLst>
                                    </p:anim>
                                    <p:animEffect transition="out" filter="fade">
                                      <p:cBhvr>
                                        <p:cTn id="56" dur="500"/>
                                        <p:tgtEl>
                                          <p:spTgt spid="23"/>
                                        </p:tgtEl>
                                      </p:cBhvr>
                                    </p:animEffect>
                                    <p:set>
                                      <p:cBhvr>
                                        <p:cTn id="57" dur="1" fill="hold">
                                          <p:stCondLst>
                                            <p:cond delay="499"/>
                                          </p:stCondLst>
                                        </p:cTn>
                                        <p:tgtEl>
                                          <p:spTgt spid="23"/>
                                        </p:tgtEl>
                                        <p:attrNameLst>
                                          <p:attrName>style.visibility</p:attrName>
                                        </p:attrNameLst>
                                      </p:cBhvr>
                                      <p:to>
                                        <p:strVal val="hidden"/>
                                      </p:to>
                                    </p:set>
                                  </p:childTnLst>
                                </p:cTn>
                              </p:par>
                              <p:par>
                                <p:cTn id="58" presetID="53" presetClass="exit" presetSubtype="32" fill="hold" nodeType="withEffect">
                                  <p:stCondLst>
                                    <p:cond delay="0"/>
                                  </p:stCondLst>
                                  <p:childTnLst>
                                    <p:anim calcmode="lin" valueType="num">
                                      <p:cBhvr>
                                        <p:cTn id="59" dur="500"/>
                                        <p:tgtEl>
                                          <p:spTgt spid="27"/>
                                        </p:tgtEl>
                                        <p:attrNameLst>
                                          <p:attrName>ppt_w</p:attrName>
                                        </p:attrNameLst>
                                      </p:cBhvr>
                                      <p:tavLst>
                                        <p:tav tm="0">
                                          <p:val>
                                            <p:strVal val="ppt_w"/>
                                          </p:val>
                                        </p:tav>
                                        <p:tav tm="100000">
                                          <p:val>
                                            <p:fltVal val="0"/>
                                          </p:val>
                                        </p:tav>
                                      </p:tavLst>
                                    </p:anim>
                                    <p:anim calcmode="lin" valueType="num">
                                      <p:cBhvr>
                                        <p:cTn id="60" dur="500"/>
                                        <p:tgtEl>
                                          <p:spTgt spid="27"/>
                                        </p:tgtEl>
                                        <p:attrNameLst>
                                          <p:attrName>ppt_h</p:attrName>
                                        </p:attrNameLst>
                                      </p:cBhvr>
                                      <p:tavLst>
                                        <p:tav tm="0">
                                          <p:val>
                                            <p:strVal val="ppt_h"/>
                                          </p:val>
                                        </p:tav>
                                        <p:tav tm="100000">
                                          <p:val>
                                            <p:fltVal val="0"/>
                                          </p:val>
                                        </p:tav>
                                      </p:tavLst>
                                    </p:anim>
                                    <p:animEffect transition="out" filter="fade">
                                      <p:cBhvr>
                                        <p:cTn id="61" dur="500"/>
                                        <p:tgtEl>
                                          <p:spTgt spid="27"/>
                                        </p:tgtEl>
                                      </p:cBhvr>
                                    </p:animEffect>
                                    <p:set>
                                      <p:cBhvr>
                                        <p:cTn id="62" dur="1" fill="hold">
                                          <p:stCondLst>
                                            <p:cond delay="499"/>
                                          </p:stCondLst>
                                        </p:cTn>
                                        <p:tgtEl>
                                          <p:spTgt spid="27"/>
                                        </p:tgtEl>
                                        <p:attrNameLst>
                                          <p:attrName>style.visibility</p:attrName>
                                        </p:attrNameLst>
                                      </p:cBhvr>
                                      <p:to>
                                        <p:strVal val="hidden"/>
                                      </p:to>
                                    </p:set>
                                  </p:childTnLst>
                                </p:cTn>
                              </p:par>
                              <p:par>
                                <p:cTn id="63" presetID="53" presetClass="exit" presetSubtype="32" fill="hold" nodeType="withEffect">
                                  <p:stCondLst>
                                    <p:cond delay="0"/>
                                  </p:stCondLst>
                                  <p:childTnLst>
                                    <p:anim calcmode="lin" valueType="num">
                                      <p:cBhvr>
                                        <p:cTn id="64" dur="500"/>
                                        <p:tgtEl>
                                          <p:spTgt spid="25"/>
                                        </p:tgtEl>
                                        <p:attrNameLst>
                                          <p:attrName>ppt_w</p:attrName>
                                        </p:attrNameLst>
                                      </p:cBhvr>
                                      <p:tavLst>
                                        <p:tav tm="0">
                                          <p:val>
                                            <p:strVal val="ppt_w"/>
                                          </p:val>
                                        </p:tav>
                                        <p:tav tm="100000">
                                          <p:val>
                                            <p:fltVal val="0"/>
                                          </p:val>
                                        </p:tav>
                                      </p:tavLst>
                                    </p:anim>
                                    <p:anim calcmode="lin" valueType="num">
                                      <p:cBhvr>
                                        <p:cTn id="65" dur="500"/>
                                        <p:tgtEl>
                                          <p:spTgt spid="25"/>
                                        </p:tgtEl>
                                        <p:attrNameLst>
                                          <p:attrName>ppt_h</p:attrName>
                                        </p:attrNameLst>
                                      </p:cBhvr>
                                      <p:tavLst>
                                        <p:tav tm="0">
                                          <p:val>
                                            <p:strVal val="ppt_h"/>
                                          </p:val>
                                        </p:tav>
                                        <p:tav tm="100000">
                                          <p:val>
                                            <p:fltVal val="0"/>
                                          </p:val>
                                        </p:tav>
                                      </p:tavLst>
                                    </p:anim>
                                    <p:animEffect transition="out" filter="fade">
                                      <p:cBhvr>
                                        <p:cTn id="66" dur="500"/>
                                        <p:tgtEl>
                                          <p:spTgt spid="25"/>
                                        </p:tgtEl>
                                      </p:cBhvr>
                                    </p:animEffect>
                                    <p:set>
                                      <p:cBhvr>
                                        <p:cTn id="67" dur="1" fill="hold">
                                          <p:stCondLst>
                                            <p:cond delay="499"/>
                                          </p:stCondLst>
                                        </p:cTn>
                                        <p:tgtEl>
                                          <p:spTgt spid="25"/>
                                        </p:tgtEl>
                                        <p:attrNameLst>
                                          <p:attrName>style.visibility</p:attrName>
                                        </p:attrNameLst>
                                      </p:cBhvr>
                                      <p:to>
                                        <p:strVal val="hidden"/>
                                      </p:to>
                                    </p:set>
                                  </p:childTnLst>
                                </p:cTn>
                              </p:par>
                              <p:par>
                                <p:cTn id="68" presetID="53" presetClass="exit" presetSubtype="32" fill="hold" nodeType="withEffect">
                                  <p:stCondLst>
                                    <p:cond delay="0"/>
                                  </p:stCondLst>
                                  <p:childTnLst>
                                    <p:anim calcmode="lin" valueType="num">
                                      <p:cBhvr>
                                        <p:cTn id="69" dur="500"/>
                                        <p:tgtEl>
                                          <p:spTgt spid="26"/>
                                        </p:tgtEl>
                                        <p:attrNameLst>
                                          <p:attrName>ppt_w</p:attrName>
                                        </p:attrNameLst>
                                      </p:cBhvr>
                                      <p:tavLst>
                                        <p:tav tm="0">
                                          <p:val>
                                            <p:strVal val="ppt_w"/>
                                          </p:val>
                                        </p:tav>
                                        <p:tav tm="100000">
                                          <p:val>
                                            <p:fltVal val="0"/>
                                          </p:val>
                                        </p:tav>
                                      </p:tavLst>
                                    </p:anim>
                                    <p:anim calcmode="lin" valueType="num">
                                      <p:cBhvr>
                                        <p:cTn id="70" dur="500"/>
                                        <p:tgtEl>
                                          <p:spTgt spid="26"/>
                                        </p:tgtEl>
                                        <p:attrNameLst>
                                          <p:attrName>ppt_h</p:attrName>
                                        </p:attrNameLst>
                                      </p:cBhvr>
                                      <p:tavLst>
                                        <p:tav tm="0">
                                          <p:val>
                                            <p:strVal val="ppt_h"/>
                                          </p:val>
                                        </p:tav>
                                        <p:tav tm="100000">
                                          <p:val>
                                            <p:fltVal val="0"/>
                                          </p:val>
                                        </p:tav>
                                      </p:tavLst>
                                    </p:anim>
                                    <p:animEffect transition="out" filter="fade">
                                      <p:cBhvr>
                                        <p:cTn id="71" dur="500"/>
                                        <p:tgtEl>
                                          <p:spTgt spid="26"/>
                                        </p:tgtEl>
                                      </p:cBhvr>
                                    </p:animEffect>
                                    <p:set>
                                      <p:cBhvr>
                                        <p:cTn id="72" dur="1" fill="hold">
                                          <p:stCondLst>
                                            <p:cond delay="499"/>
                                          </p:stCondLst>
                                        </p:cTn>
                                        <p:tgtEl>
                                          <p:spTgt spid="26"/>
                                        </p:tgtEl>
                                        <p:attrNameLst>
                                          <p:attrName>style.visibility</p:attrName>
                                        </p:attrNameLst>
                                      </p:cBhvr>
                                      <p:to>
                                        <p:strVal val="hidden"/>
                                      </p:to>
                                    </p:set>
                                  </p:childTnLst>
                                </p:cTn>
                              </p:par>
                              <p:par>
                                <p:cTn id="73" presetID="53" presetClass="exit" presetSubtype="32" fill="hold" nodeType="withEffect">
                                  <p:stCondLst>
                                    <p:cond delay="0"/>
                                  </p:stCondLst>
                                  <p:childTnLst>
                                    <p:anim calcmode="lin" valueType="num">
                                      <p:cBhvr>
                                        <p:cTn id="74" dur="500"/>
                                        <p:tgtEl>
                                          <p:spTgt spid="29"/>
                                        </p:tgtEl>
                                        <p:attrNameLst>
                                          <p:attrName>ppt_w</p:attrName>
                                        </p:attrNameLst>
                                      </p:cBhvr>
                                      <p:tavLst>
                                        <p:tav tm="0">
                                          <p:val>
                                            <p:strVal val="ppt_w"/>
                                          </p:val>
                                        </p:tav>
                                        <p:tav tm="100000">
                                          <p:val>
                                            <p:fltVal val="0"/>
                                          </p:val>
                                        </p:tav>
                                      </p:tavLst>
                                    </p:anim>
                                    <p:anim calcmode="lin" valueType="num">
                                      <p:cBhvr>
                                        <p:cTn id="75" dur="500"/>
                                        <p:tgtEl>
                                          <p:spTgt spid="29"/>
                                        </p:tgtEl>
                                        <p:attrNameLst>
                                          <p:attrName>ppt_h</p:attrName>
                                        </p:attrNameLst>
                                      </p:cBhvr>
                                      <p:tavLst>
                                        <p:tav tm="0">
                                          <p:val>
                                            <p:strVal val="ppt_h"/>
                                          </p:val>
                                        </p:tav>
                                        <p:tav tm="100000">
                                          <p:val>
                                            <p:fltVal val="0"/>
                                          </p:val>
                                        </p:tav>
                                      </p:tavLst>
                                    </p:anim>
                                    <p:animEffect transition="out" filter="fade">
                                      <p:cBhvr>
                                        <p:cTn id="76" dur="500"/>
                                        <p:tgtEl>
                                          <p:spTgt spid="29"/>
                                        </p:tgtEl>
                                      </p:cBhvr>
                                    </p:animEffect>
                                    <p:set>
                                      <p:cBhvr>
                                        <p:cTn id="77" dur="1" fill="hold">
                                          <p:stCondLst>
                                            <p:cond delay="499"/>
                                          </p:stCondLst>
                                        </p:cTn>
                                        <p:tgtEl>
                                          <p:spTgt spid="29"/>
                                        </p:tgtEl>
                                        <p:attrNameLst>
                                          <p:attrName>style.visibility</p:attrName>
                                        </p:attrNameLst>
                                      </p:cBhvr>
                                      <p:to>
                                        <p:strVal val="hidden"/>
                                      </p:to>
                                    </p:set>
                                  </p:childTnLst>
                                </p:cTn>
                              </p:par>
                              <p:par>
                                <p:cTn id="78" presetID="53" presetClass="exit" presetSubtype="32" fill="hold" nodeType="withEffect">
                                  <p:stCondLst>
                                    <p:cond delay="0"/>
                                  </p:stCondLst>
                                  <p:childTnLst>
                                    <p:anim calcmode="lin" valueType="num">
                                      <p:cBhvr>
                                        <p:cTn id="79" dur="500"/>
                                        <p:tgtEl>
                                          <p:spTgt spid="30"/>
                                        </p:tgtEl>
                                        <p:attrNameLst>
                                          <p:attrName>ppt_w</p:attrName>
                                        </p:attrNameLst>
                                      </p:cBhvr>
                                      <p:tavLst>
                                        <p:tav tm="0">
                                          <p:val>
                                            <p:strVal val="ppt_w"/>
                                          </p:val>
                                        </p:tav>
                                        <p:tav tm="100000">
                                          <p:val>
                                            <p:fltVal val="0"/>
                                          </p:val>
                                        </p:tav>
                                      </p:tavLst>
                                    </p:anim>
                                    <p:anim calcmode="lin" valueType="num">
                                      <p:cBhvr>
                                        <p:cTn id="80" dur="500"/>
                                        <p:tgtEl>
                                          <p:spTgt spid="30"/>
                                        </p:tgtEl>
                                        <p:attrNameLst>
                                          <p:attrName>ppt_h</p:attrName>
                                        </p:attrNameLst>
                                      </p:cBhvr>
                                      <p:tavLst>
                                        <p:tav tm="0">
                                          <p:val>
                                            <p:strVal val="ppt_h"/>
                                          </p:val>
                                        </p:tav>
                                        <p:tav tm="100000">
                                          <p:val>
                                            <p:fltVal val="0"/>
                                          </p:val>
                                        </p:tav>
                                      </p:tavLst>
                                    </p:anim>
                                    <p:animEffect transition="out" filter="fade">
                                      <p:cBhvr>
                                        <p:cTn id="81" dur="500"/>
                                        <p:tgtEl>
                                          <p:spTgt spid="30"/>
                                        </p:tgtEl>
                                      </p:cBhvr>
                                    </p:animEffect>
                                    <p:set>
                                      <p:cBhvr>
                                        <p:cTn id="82" dur="1" fill="hold">
                                          <p:stCondLst>
                                            <p:cond delay="499"/>
                                          </p:stCondLst>
                                        </p:cTn>
                                        <p:tgtEl>
                                          <p:spTgt spid="30"/>
                                        </p:tgtEl>
                                        <p:attrNameLst>
                                          <p:attrName>style.visibility</p:attrName>
                                        </p:attrNameLst>
                                      </p:cBhvr>
                                      <p:to>
                                        <p:strVal val="hidden"/>
                                      </p:to>
                                    </p:set>
                                  </p:childTnLst>
                                </p:cTn>
                              </p:par>
                              <p:par>
                                <p:cTn id="83" presetID="53" presetClass="exit" presetSubtype="32" fill="hold" nodeType="withEffect">
                                  <p:stCondLst>
                                    <p:cond delay="0"/>
                                  </p:stCondLst>
                                  <p:childTnLst>
                                    <p:anim calcmode="lin" valueType="num">
                                      <p:cBhvr>
                                        <p:cTn id="84" dur="500"/>
                                        <p:tgtEl>
                                          <p:spTgt spid="28"/>
                                        </p:tgtEl>
                                        <p:attrNameLst>
                                          <p:attrName>ppt_w</p:attrName>
                                        </p:attrNameLst>
                                      </p:cBhvr>
                                      <p:tavLst>
                                        <p:tav tm="0">
                                          <p:val>
                                            <p:strVal val="ppt_w"/>
                                          </p:val>
                                        </p:tav>
                                        <p:tav tm="100000">
                                          <p:val>
                                            <p:fltVal val="0"/>
                                          </p:val>
                                        </p:tav>
                                      </p:tavLst>
                                    </p:anim>
                                    <p:anim calcmode="lin" valueType="num">
                                      <p:cBhvr>
                                        <p:cTn id="85" dur="500"/>
                                        <p:tgtEl>
                                          <p:spTgt spid="28"/>
                                        </p:tgtEl>
                                        <p:attrNameLst>
                                          <p:attrName>ppt_h</p:attrName>
                                        </p:attrNameLst>
                                      </p:cBhvr>
                                      <p:tavLst>
                                        <p:tav tm="0">
                                          <p:val>
                                            <p:strVal val="ppt_h"/>
                                          </p:val>
                                        </p:tav>
                                        <p:tav tm="100000">
                                          <p:val>
                                            <p:fltVal val="0"/>
                                          </p:val>
                                        </p:tav>
                                      </p:tavLst>
                                    </p:anim>
                                    <p:animEffect transition="out" filter="fade">
                                      <p:cBhvr>
                                        <p:cTn id="86" dur="500"/>
                                        <p:tgtEl>
                                          <p:spTgt spid="28"/>
                                        </p:tgtEl>
                                      </p:cBhvr>
                                    </p:animEffect>
                                    <p:set>
                                      <p:cBhvr>
                                        <p:cTn id="87" dur="1" fill="hold">
                                          <p:stCondLst>
                                            <p:cond delay="499"/>
                                          </p:stCondLst>
                                        </p:cTn>
                                        <p:tgtEl>
                                          <p:spTgt spid="28"/>
                                        </p:tgtEl>
                                        <p:attrNameLst>
                                          <p:attrName>style.visibility</p:attrName>
                                        </p:attrNameLst>
                                      </p:cBhvr>
                                      <p:to>
                                        <p:strVal val="hidden"/>
                                      </p:to>
                                    </p:set>
                                  </p:childTnLst>
                                </p:cTn>
                              </p:par>
                            </p:childTnLst>
                          </p:cTn>
                        </p:par>
                        <p:par>
                          <p:cTn id="88" fill="hold">
                            <p:stCondLst>
                              <p:cond delay="1500"/>
                            </p:stCondLst>
                            <p:childTnLst>
                              <p:par>
                                <p:cTn id="89" presetID="53" presetClass="entr" presetSubtype="16" fill="hold" nodeType="afterEffect">
                                  <p:stCondLst>
                                    <p:cond delay="0"/>
                                  </p:stCondLst>
                                  <p:childTnLst>
                                    <p:set>
                                      <p:cBhvr>
                                        <p:cTn id="90" dur="1" fill="hold">
                                          <p:stCondLst>
                                            <p:cond delay="0"/>
                                          </p:stCondLst>
                                        </p:cTn>
                                        <p:tgtEl>
                                          <p:spTgt spid="13"/>
                                        </p:tgtEl>
                                        <p:attrNameLst>
                                          <p:attrName>style.visibility</p:attrName>
                                        </p:attrNameLst>
                                      </p:cBhvr>
                                      <p:to>
                                        <p:strVal val="visible"/>
                                      </p:to>
                                    </p:set>
                                    <p:anim calcmode="lin" valueType="num">
                                      <p:cBhvr>
                                        <p:cTn id="91" dur="500" fill="hold"/>
                                        <p:tgtEl>
                                          <p:spTgt spid="13"/>
                                        </p:tgtEl>
                                        <p:attrNameLst>
                                          <p:attrName>ppt_w</p:attrName>
                                        </p:attrNameLst>
                                      </p:cBhvr>
                                      <p:tavLst>
                                        <p:tav tm="0">
                                          <p:val>
                                            <p:fltVal val="0"/>
                                          </p:val>
                                        </p:tav>
                                        <p:tav tm="100000">
                                          <p:val>
                                            <p:strVal val="#ppt_w"/>
                                          </p:val>
                                        </p:tav>
                                      </p:tavLst>
                                    </p:anim>
                                    <p:anim calcmode="lin" valueType="num">
                                      <p:cBhvr>
                                        <p:cTn id="92" dur="500" fill="hold"/>
                                        <p:tgtEl>
                                          <p:spTgt spid="13"/>
                                        </p:tgtEl>
                                        <p:attrNameLst>
                                          <p:attrName>ppt_h</p:attrName>
                                        </p:attrNameLst>
                                      </p:cBhvr>
                                      <p:tavLst>
                                        <p:tav tm="0">
                                          <p:val>
                                            <p:fltVal val="0"/>
                                          </p:val>
                                        </p:tav>
                                        <p:tav tm="100000">
                                          <p:val>
                                            <p:strVal val="#ppt_h"/>
                                          </p:val>
                                        </p:tav>
                                      </p:tavLst>
                                    </p:anim>
                                    <p:animEffect transition="in" filter="fade">
                                      <p:cBhvr>
                                        <p:cTn id="93" dur="500"/>
                                        <p:tgtEl>
                                          <p:spTgt spid="13"/>
                                        </p:tgtEl>
                                      </p:cBhvr>
                                    </p:animEffect>
                                  </p:childTnLst>
                                  <p:subTnLst>
                                    <p:audio>
                                      <p:cMediaNode>
                                        <p:cTn display="0" masterRel="sameClick">
                                          <p:stCondLst>
                                            <p:cond evt="begin" delay="0">
                                              <p:tn val="89"/>
                                            </p:cond>
                                          </p:stCondLst>
                                          <p:endCondLst>
                                            <p:cond evt="onStopAudio" delay="0">
                                              <p:tgtEl>
                                                <p:sldTgt/>
                                              </p:tgtEl>
                                            </p:cond>
                                          </p:endCondLst>
                                        </p:cTn>
                                        <p:tgtEl>
                                          <p:sndTgt r:embed="rId5" name="Am-thanh-phep-thuat-www_nhacchuongvui_com.wav"/>
                                        </p:tgtEl>
                                      </p:cMediaNode>
                                    </p:audio>
                                  </p:subTnLst>
                                </p:cTn>
                              </p:par>
                              <p:par>
                                <p:cTn id="94" presetID="53" presetClass="entr" presetSubtype="16" fill="hold" nodeType="withEffect">
                                  <p:stCondLst>
                                    <p:cond delay="0"/>
                                  </p:stCondLst>
                                  <p:childTnLst>
                                    <p:set>
                                      <p:cBhvr>
                                        <p:cTn id="95" dur="1" fill="hold">
                                          <p:stCondLst>
                                            <p:cond delay="0"/>
                                          </p:stCondLst>
                                        </p:cTn>
                                        <p:tgtEl>
                                          <p:spTgt spid="15"/>
                                        </p:tgtEl>
                                        <p:attrNameLst>
                                          <p:attrName>style.visibility</p:attrName>
                                        </p:attrNameLst>
                                      </p:cBhvr>
                                      <p:to>
                                        <p:strVal val="visible"/>
                                      </p:to>
                                    </p:set>
                                    <p:anim calcmode="lin" valueType="num">
                                      <p:cBhvr>
                                        <p:cTn id="96" dur="500" fill="hold"/>
                                        <p:tgtEl>
                                          <p:spTgt spid="15"/>
                                        </p:tgtEl>
                                        <p:attrNameLst>
                                          <p:attrName>ppt_w</p:attrName>
                                        </p:attrNameLst>
                                      </p:cBhvr>
                                      <p:tavLst>
                                        <p:tav tm="0">
                                          <p:val>
                                            <p:fltVal val="0"/>
                                          </p:val>
                                        </p:tav>
                                        <p:tav tm="100000">
                                          <p:val>
                                            <p:strVal val="#ppt_w"/>
                                          </p:val>
                                        </p:tav>
                                      </p:tavLst>
                                    </p:anim>
                                    <p:anim calcmode="lin" valueType="num">
                                      <p:cBhvr>
                                        <p:cTn id="97" dur="500" fill="hold"/>
                                        <p:tgtEl>
                                          <p:spTgt spid="15"/>
                                        </p:tgtEl>
                                        <p:attrNameLst>
                                          <p:attrName>ppt_h</p:attrName>
                                        </p:attrNameLst>
                                      </p:cBhvr>
                                      <p:tavLst>
                                        <p:tav tm="0">
                                          <p:val>
                                            <p:fltVal val="0"/>
                                          </p:val>
                                        </p:tav>
                                        <p:tav tm="100000">
                                          <p:val>
                                            <p:strVal val="#ppt_h"/>
                                          </p:val>
                                        </p:tav>
                                      </p:tavLst>
                                    </p:anim>
                                    <p:animEffect transition="in" filter="fade">
                                      <p:cBhvr>
                                        <p:cTn id="98" dur="500"/>
                                        <p:tgtEl>
                                          <p:spTgt spid="15"/>
                                        </p:tgtEl>
                                      </p:cBhvr>
                                    </p:animEffect>
                                  </p:childTnLst>
                                </p:cTn>
                              </p:par>
                              <p:par>
                                <p:cTn id="99" presetID="53" presetClass="entr" presetSubtype="16" fill="hold" nodeType="withEffect">
                                  <p:stCondLst>
                                    <p:cond delay="0"/>
                                  </p:stCondLst>
                                  <p:childTnLst>
                                    <p:set>
                                      <p:cBhvr>
                                        <p:cTn id="100" dur="1" fill="hold">
                                          <p:stCondLst>
                                            <p:cond delay="0"/>
                                          </p:stCondLst>
                                        </p:cTn>
                                        <p:tgtEl>
                                          <p:spTgt spid="14"/>
                                        </p:tgtEl>
                                        <p:attrNameLst>
                                          <p:attrName>style.visibility</p:attrName>
                                        </p:attrNameLst>
                                      </p:cBhvr>
                                      <p:to>
                                        <p:strVal val="visible"/>
                                      </p:to>
                                    </p:set>
                                    <p:anim calcmode="lin" valueType="num">
                                      <p:cBhvr>
                                        <p:cTn id="101" dur="500" fill="hold"/>
                                        <p:tgtEl>
                                          <p:spTgt spid="14"/>
                                        </p:tgtEl>
                                        <p:attrNameLst>
                                          <p:attrName>ppt_w</p:attrName>
                                        </p:attrNameLst>
                                      </p:cBhvr>
                                      <p:tavLst>
                                        <p:tav tm="0">
                                          <p:val>
                                            <p:fltVal val="0"/>
                                          </p:val>
                                        </p:tav>
                                        <p:tav tm="100000">
                                          <p:val>
                                            <p:strVal val="#ppt_w"/>
                                          </p:val>
                                        </p:tav>
                                      </p:tavLst>
                                    </p:anim>
                                    <p:anim calcmode="lin" valueType="num">
                                      <p:cBhvr>
                                        <p:cTn id="102" dur="500" fill="hold"/>
                                        <p:tgtEl>
                                          <p:spTgt spid="14"/>
                                        </p:tgtEl>
                                        <p:attrNameLst>
                                          <p:attrName>ppt_h</p:attrName>
                                        </p:attrNameLst>
                                      </p:cBhvr>
                                      <p:tavLst>
                                        <p:tav tm="0">
                                          <p:val>
                                            <p:fltVal val="0"/>
                                          </p:val>
                                        </p:tav>
                                        <p:tav tm="100000">
                                          <p:val>
                                            <p:strVal val="#ppt_h"/>
                                          </p:val>
                                        </p:tav>
                                      </p:tavLst>
                                    </p:anim>
                                    <p:animEffect transition="in" filter="fade">
                                      <p:cBhvr>
                                        <p:cTn id="103" dur="500"/>
                                        <p:tgtEl>
                                          <p:spTgt spid="14"/>
                                        </p:tgtEl>
                                      </p:cBhvr>
                                    </p:animEffect>
                                  </p:childTnLst>
                                </p:cTn>
                              </p:par>
                              <p:par>
                                <p:cTn id="104" presetID="53" presetClass="entr" presetSubtype="16" fill="hold" nodeType="withEffect">
                                  <p:stCondLst>
                                    <p:cond delay="0"/>
                                  </p:stCondLst>
                                  <p:childTnLst>
                                    <p:set>
                                      <p:cBhvr>
                                        <p:cTn id="105" dur="1" fill="hold">
                                          <p:stCondLst>
                                            <p:cond delay="0"/>
                                          </p:stCondLst>
                                        </p:cTn>
                                        <p:tgtEl>
                                          <p:spTgt spid="17"/>
                                        </p:tgtEl>
                                        <p:attrNameLst>
                                          <p:attrName>style.visibility</p:attrName>
                                        </p:attrNameLst>
                                      </p:cBhvr>
                                      <p:to>
                                        <p:strVal val="visible"/>
                                      </p:to>
                                    </p:set>
                                    <p:anim calcmode="lin" valueType="num">
                                      <p:cBhvr>
                                        <p:cTn id="106" dur="500" fill="hold"/>
                                        <p:tgtEl>
                                          <p:spTgt spid="17"/>
                                        </p:tgtEl>
                                        <p:attrNameLst>
                                          <p:attrName>ppt_w</p:attrName>
                                        </p:attrNameLst>
                                      </p:cBhvr>
                                      <p:tavLst>
                                        <p:tav tm="0">
                                          <p:val>
                                            <p:fltVal val="0"/>
                                          </p:val>
                                        </p:tav>
                                        <p:tav tm="100000">
                                          <p:val>
                                            <p:strVal val="#ppt_w"/>
                                          </p:val>
                                        </p:tav>
                                      </p:tavLst>
                                    </p:anim>
                                    <p:anim calcmode="lin" valueType="num">
                                      <p:cBhvr>
                                        <p:cTn id="107" dur="500" fill="hold"/>
                                        <p:tgtEl>
                                          <p:spTgt spid="17"/>
                                        </p:tgtEl>
                                        <p:attrNameLst>
                                          <p:attrName>ppt_h</p:attrName>
                                        </p:attrNameLst>
                                      </p:cBhvr>
                                      <p:tavLst>
                                        <p:tav tm="0">
                                          <p:val>
                                            <p:fltVal val="0"/>
                                          </p:val>
                                        </p:tav>
                                        <p:tav tm="100000">
                                          <p:val>
                                            <p:strVal val="#ppt_h"/>
                                          </p:val>
                                        </p:tav>
                                      </p:tavLst>
                                    </p:anim>
                                    <p:animEffect transition="in" filter="fade">
                                      <p:cBhvr>
                                        <p:cTn id="108" dur="500"/>
                                        <p:tgtEl>
                                          <p:spTgt spid="17"/>
                                        </p:tgtEl>
                                      </p:cBhvr>
                                    </p:animEffect>
                                  </p:childTnLst>
                                </p:cTn>
                              </p:par>
                              <p:par>
                                <p:cTn id="109" presetID="53" presetClass="entr" presetSubtype="16" fill="hold" nodeType="with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500" fill="hold"/>
                                        <p:tgtEl>
                                          <p:spTgt spid="16"/>
                                        </p:tgtEl>
                                        <p:attrNameLst>
                                          <p:attrName>ppt_w</p:attrName>
                                        </p:attrNameLst>
                                      </p:cBhvr>
                                      <p:tavLst>
                                        <p:tav tm="0">
                                          <p:val>
                                            <p:fltVal val="0"/>
                                          </p:val>
                                        </p:tav>
                                        <p:tav tm="100000">
                                          <p:val>
                                            <p:strVal val="#ppt_w"/>
                                          </p:val>
                                        </p:tav>
                                      </p:tavLst>
                                    </p:anim>
                                    <p:anim calcmode="lin" valueType="num">
                                      <p:cBhvr>
                                        <p:cTn id="112" dur="500" fill="hold"/>
                                        <p:tgtEl>
                                          <p:spTgt spid="16"/>
                                        </p:tgtEl>
                                        <p:attrNameLst>
                                          <p:attrName>ppt_h</p:attrName>
                                        </p:attrNameLst>
                                      </p:cBhvr>
                                      <p:tavLst>
                                        <p:tav tm="0">
                                          <p:val>
                                            <p:fltVal val="0"/>
                                          </p:val>
                                        </p:tav>
                                        <p:tav tm="100000">
                                          <p:val>
                                            <p:strVal val="#ppt_h"/>
                                          </p:val>
                                        </p:tav>
                                      </p:tavLst>
                                    </p:anim>
                                    <p:animEffect transition="in" filter="fade">
                                      <p:cBhvr>
                                        <p:cTn id="113" dur="50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p:cTn id="116" dur="500" fill="hold"/>
                                        <p:tgtEl>
                                          <p:spTgt spid="18"/>
                                        </p:tgtEl>
                                        <p:attrNameLst>
                                          <p:attrName>ppt_w</p:attrName>
                                        </p:attrNameLst>
                                      </p:cBhvr>
                                      <p:tavLst>
                                        <p:tav tm="0">
                                          <p:val>
                                            <p:fltVal val="0"/>
                                          </p:val>
                                        </p:tav>
                                        <p:tav tm="100000">
                                          <p:val>
                                            <p:strVal val="#ppt_w"/>
                                          </p:val>
                                        </p:tav>
                                      </p:tavLst>
                                    </p:anim>
                                    <p:anim calcmode="lin" valueType="num">
                                      <p:cBhvr>
                                        <p:cTn id="117" dur="500" fill="hold"/>
                                        <p:tgtEl>
                                          <p:spTgt spid="18"/>
                                        </p:tgtEl>
                                        <p:attrNameLst>
                                          <p:attrName>ppt_h</p:attrName>
                                        </p:attrNameLst>
                                      </p:cBhvr>
                                      <p:tavLst>
                                        <p:tav tm="0">
                                          <p:val>
                                            <p:fltVal val="0"/>
                                          </p:val>
                                        </p:tav>
                                        <p:tav tm="100000">
                                          <p:val>
                                            <p:strVal val="#ppt_h"/>
                                          </p:val>
                                        </p:tav>
                                      </p:tavLst>
                                    </p:anim>
                                    <p:animEffect transition="in" filter="fade">
                                      <p:cBhvr>
                                        <p:cTn id="118" dur="500"/>
                                        <p:tgtEl>
                                          <p:spTgt spid="18"/>
                                        </p:tgtEl>
                                      </p:cBhvr>
                                    </p:animEffect>
                                  </p:childTnLst>
                                </p:cTn>
                              </p:par>
                              <p:par>
                                <p:cTn id="119" presetID="53" presetClass="entr" presetSubtype="16" fill="hold" nodeType="withEffect">
                                  <p:stCondLst>
                                    <p:cond delay="0"/>
                                  </p:stCondLst>
                                  <p:childTnLst>
                                    <p:set>
                                      <p:cBhvr>
                                        <p:cTn id="120" dur="1" fill="hold">
                                          <p:stCondLst>
                                            <p:cond delay="0"/>
                                          </p:stCondLst>
                                        </p:cTn>
                                        <p:tgtEl>
                                          <p:spTgt spid="19"/>
                                        </p:tgtEl>
                                        <p:attrNameLst>
                                          <p:attrName>style.visibility</p:attrName>
                                        </p:attrNameLst>
                                      </p:cBhvr>
                                      <p:to>
                                        <p:strVal val="visible"/>
                                      </p:to>
                                    </p:set>
                                    <p:anim calcmode="lin" valueType="num">
                                      <p:cBhvr>
                                        <p:cTn id="121" dur="500" fill="hold"/>
                                        <p:tgtEl>
                                          <p:spTgt spid="19"/>
                                        </p:tgtEl>
                                        <p:attrNameLst>
                                          <p:attrName>ppt_w</p:attrName>
                                        </p:attrNameLst>
                                      </p:cBhvr>
                                      <p:tavLst>
                                        <p:tav tm="0">
                                          <p:val>
                                            <p:fltVal val="0"/>
                                          </p:val>
                                        </p:tav>
                                        <p:tav tm="100000">
                                          <p:val>
                                            <p:strVal val="#ppt_w"/>
                                          </p:val>
                                        </p:tav>
                                      </p:tavLst>
                                    </p:anim>
                                    <p:anim calcmode="lin" valueType="num">
                                      <p:cBhvr>
                                        <p:cTn id="122" dur="500" fill="hold"/>
                                        <p:tgtEl>
                                          <p:spTgt spid="19"/>
                                        </p:tgtEl>
                                        <p:attrNameLst>
                                          <p:attrName>ppt_h</p:attrName>
                                        </p:attrNameLst>
                                      </p:cBhvr>
                                      <p:tavLst>
                                        <p:tav tm="0">
                                          <p:val>
                                            <p:fltVal val="0"/>
                                          </p:val>
                                        </p:tav>
                                        <p:tav tm="100000">
                                          <p:val>
                                            <p:strVal val="#ppt_h"/>
                                          </p:val>
                                        </p:tav>
                                      </p:tavLst>
                                    </p:anim>
                                    <p:animEffect transition="in" filter="fade">
                                      <p:cBhvr>
                                        <p:cTn id="123" dur="500"/>
                                        <p:tgtEl>
                                          <p:spTgt spid="19"/>
                                        </p:tgtEl>
                                      </p:cBhvr>
                                    </p:animEffect>
                                  </p:childTnLst>
                                </p:cTn>
                              </p:par>
                              <p:par>
                                <p:cTn id="124" presetID="53" presetClass="entr" presetSubtype="16" fill="hold" nodeType="withEffect">
                                  <p:stCondLst>
                                    <p:cond delay="0"/>
                                  </p:stCondLst>
                                  <p:childTnLst>
                                    <p:set>
                                      <p:cBhvr>
                                        <p:cTn id="125" dur="1" fill="hold">
                                          <p:stCondLst>
                                            <p:cond delay="0"/>
                                          </p:stCondLst>
                                        </p:cTn>
                                        <p:tgtEl>
                                          <p:spTgt spid="20"/>
                                        </p:tgtEl>
                                        <p:attrNameLst>
                                          <p:attrName>style.visibility</p:attrName>
                                        </p:attrNameLst>
                                      </p:cBhvr>
                                      <p:to>
                                        <p:strVal val="visible"/>
                                      </p:to>
                                    </p:set>
                                    <p:anim calcmode="lin" valueType="num">
                                      <p:cBhvr>
                                        <p:cTn id="126" dur="500" fill="hold"/>
                                        <p:tgtEl>
                                          <p:spTgt spid="20"/>
                                        </p:tgtEl>
                                        <p:attrNameLst>
                                          <p:attrName>ppt_w</p:attrName>
                                        </p:attrNameLst>
                                      </p:cBhvr>
                                      <p:tavLst>
                                        <p:tav tm="0">
                                          <p:val>
                                            <p:fltVal val="0"/>
                                          </p:val>
                                        </p:tav>
                                        <p:tav tm="100000">
                                          <p:val>
                                            <p:strVal val="#ppt_w"/>
                                          </p:val>
                                        </p:tav>
                                      </p:tavLst>
                                    </p:anim>
                                    <p:anim calcmode="lin" valueType="num">
                                      <p:cBhvr>
                                        <p:cTn id="127" dur="500" fill="hold"/>
                                        <p:tgtEl>
                                          <p:spTgt spid="20"/>
                                        </p:tgtEl>
                                        <p:attrNameLst>
                                          <p:attrName>ppt_h</p:attrName>
                                        </p:attrNameLst>
                                      </p:cBhvr>
                                      <p:tavLst>
                                        <p:tav tm="0">
                                          <p:val>
                                            <p:fltVal val="0"/>
                                          </p:val>
                                        </p:tav>
                                        <p:tav tm="100000">
                                          <p:val>
                                            <p:strVal val="#ppt_h"/>
                                          </p:val>
                                        </p:tav>
                                      </p:tavLst>
                                    </p:anim>
                                    <p:animEffect transition="in" filter="fade">
                                      <p:cBhvr>
                                        <p:cTn id="128" dur="500"/>
                                        <p:tgtEl>
                                          <p:spTgt spid="20"/>
                                        </p:tgtEl>
                                      </p:cBhvr>
                                    </p:animEffect>
                                  </p:childTnLst>
                                </p:cTn>
                              </p:par>
                              <p:par>
                                <p:cTn id="129" presetID="32" presetClass="emph" presetSubtype="0" repeatCount="indefinite" fill="hold" nodeType="withEffect">
                                  <p:stCondLst>
                                    <p:cond delay="0"/>
                                  </p:stCondLst>
                                  <p:childTnLst>
                                    <p:animRot by="120000">
                                      <p:cBhvr>
                                        <p:cTn id="130" dur="100" fill="hold">
                                          <p:stCondLst>
                                            <p:cond delay="0"/>
                                          </p:stCondLst>
                                        </p:cTn>
                                        <p:tgtEl>
                                          <p:spTgt spid="13"/>
                                        </p:tgtEl>
                                        <p:attrNameLst>
                                          <p:attrName>r</p:attrName>
                                        </p:attrNameLst>
                                      </p:cBhvr>
                                    </p:animRot>
                                    <p:animRot by="-240000">
                                      <p:cBhvr>
                                        <p:cTn id="131" dur="200" fill="hold">
                                          <p:stCondLst>
                                            <p:cond delay="200"/>
                                          </p:stCondLst>
                                        </p:cTn>
                                        <p:tgtEl>
                                          <p:spTgt spid="13"/>
                                        </p:tgtEl>
                                        <p:attrNameLst>
                                          <p:attrName>r</p:attrName>
                                        </p:attrNameLst>
                                      </p:cBhvr>
                                    </p:animRot>
                                    <p:animRot by="240000">
                                      <p:cBhvr>
                                        <p:cTn id="132" dur="200" fill="hold">
                                          <p:stCondLst>
                                            <p:cond delay="400"/>
                                          </p:stCondLst>
                                        </p:cTn>
                                        <p:tgtEl>
                                          <p:spTgt spid="13"/>
                                        </p:tgtEl>
                                        <p:attrNameLst>
                                          <p:attrName>r</p:attrName>
                                        </p:attrNameLst>
                                      </p:cBhvr>
                                    </p:animRot>
                                    <p:animRot by="-240000">
                                      <p:cBhvr>
                                        <p:cTn id="133" dur="200" fill="hold">
                                          <p:stCondLst>
                                            <p:cond delay="600"/>
                                          </p:stCondLst>
                                        </p:cTn>
                                        <p:tgtEl>
                                          <p:spTgt spid="13"/>
                                        </p:tgtEl>
                                        <p:attrNameLst>
                                          <p:attrName>r</p:attrName>
                                        </p:attrNameLst>
                                      </p:cBhvr>
                                    </p:animRot>
                                    <p:animRot by="120000">
                                      <p:cBhvr>
                                        <p:cTn id="134" dur="200" fill="hold">
                                          <p:stCondLst>
                                            <p:cond delay="800"/>
                                          </p:stCondLst>
                                        </p:cTn>
                                        <p:tgtEl>
                                          <p:spTgt spid="13"/>
                                        </p:tgtEl>
                                        <p:attrNameLst>
                                          <p:attrName>r</p:attrName>
                                        </p:attrNameLst>
                                      </p:cBhvr>
                                    </p:animRot>
                                  </p:childTnLst>
                                </p:cTn>
                              </p:par>
                              <p:par>
                                <p:cTn id="135" presetID="32" presetClass="emph" presetSubtype="0" repeatCount="indefinite" fill="hold" nodeType="withEffect">
                                  <p:stCondLst>
                                    <p:cond delay="0"/>
                                  </p:stCondLst>
                                  <p:childTnLst>
                                    <p:animRot by="120000">
                                      <p:cBhvr>
                                        <p:cTn id="136" dur="100" fill="hold">
                                          <p:stCondLst>
                                            <p:cond delay="0"/>
                                          </p:stCondLst>
                                        </p:cTn>
                                        <p:tgtEl>
                                          <p:spTgt spid="15"/>
                                        </p:tgtEl>
                                        <p:attrNameLst>
                                          <p:attrName>r</p:attrName>
                                        </p:attrNameLst>
                                      </p:cBhvr>
                                    </p:animRot>
                                    <p:animRot by="-240000">
                                      <p:cBhvr>
                                        <p:cTn id="137" dur="200" fill="hold">
                                          <p:stCondLst>
                                            <p:cond delay="200"/>
                                          </p:stCondLst>
                                        </p:cTn>
                                        <p:tgtEl>
                                          <p:spTgt spid="15"/>
                                        </p:tgtEl>
                                        <p:attrNameLst>
                                          <p:attrName>r</p:attrName>
                                        </p:attrNameLst>
                                      </p:cBhvr>
                                    </p:animRot>
                                    <p:animRot by="240000">
                                      <p:cBhvr>
                                        <p:cTn id="138" dur="200" fill="hold">
                                          <p:stCondLst>
                                            <p:cond delay="400"/>
                                          </p:stCondLst>
                                        </p:cTn>
                                        <p:tgtEl>
                                          <p:spTgt spid="15"/>
                                        </p:tgtEl>
                                        <p:attrNameLst>
                                          <p:attrName>r</p:attrName>
                                        </p:attrNameLst>
                                      </p:cBhvr>
                                    </p:animRot>
                                    <p:animRot by="-240000">
                                      <p:cBhvr>
                                        <p:cTn id="139" dur="200" fill="hold">
                                          <p:stCondLst>
                                            <p:cond delay="600"/>
                                          </p:stCondLst>
                                        </p:cTn>
                                        <p:tgtEl>
                                          <p:spTgt spid="15"/>
                                        </p:tgtEl>
                                        <p:attrNameLst>
                                          <p:attrName>r</p:attrName>
                                        </p:attrNameLst>
                                      </p:cBhvr>
                                    </p:animRot>
                                    <p:animRot by="120000">
                                      <p:cBhvr>
                                        <p:cTn id="140" dur="200" fill="hold">
                                          <p:stCondLst>
                                            <p:cond delay="800"/>
                                          </p:stCondLst>
                                        </p:cTn>
                                        <p:tgtEl>
                                          <p:spTgt spid="15"/>
                                        </p:tgtEl>
                                        <p:attrNameLst>
                                          <p:attrName>r</p:attrName>
                                        </p:attrNameLst>
                                      </p:cBhvr>
                                    </p:animRot>
                                  </p:childTnLst>
                                </p:cTn>
                              </p:par>
                              <p:par>
                                <p:cTn id="141" presetID="32" presetClass="emph" presetSubtype="0" repeatCount="indefinite" fill="hold" nodeType="withEffect">
                                  <p:stCondLst>
                                    <p:cond delay="0"/>
                                  </p:stCondLst>
                                  <p:childTnLst>
                                    <p:animRot by="120000">
                                      <p:cBhvr>
                                        <p:cTn id="142" dur="100" fill="hold">
                                          <p:stCondLst>
                                            <p:cond delay="0"/>
                                          </p:stCondLst>
                                        </p:cTn>
                                        <p:tgtEl>
                                          <p:spTgt spid="14"/>
                                        </p:tgtEl>
                                        <p:attrNameLst>
                                          <p:attrName>r</p:attrName>
                                        </p:attrNameLst>
                                      </p:cBhvr>
                                    </p:animRot>
                                    <p:animRot by="-240000">
                                      <p:cBhvr>
                                        <p:cTn id="143" dur="200" fill="hold">
                                          <p:stCondLst>
                                            <p:cond delay="200"/>
                                          </p:stCondLst>
                                        </p:cTn>
                                        <p:tgtEl>
                                          <p:spTgt spid="14"/>
                                        </p:tgtEl>
                                        <p:attrNameLst>
                                          <p:attrName>r</p:attrName>
                                        </p:attrNameLst>
                                      </p:cBhvr>
                                    </p:animRot>
                                    <p:animRot by="240000">
                                      <p:cBhvr>
                                        <p:cTn id="144" dur="200" fill="hold">
                                          <p:stCondLst>
                                            <p:cond delay="400"/>
                                          </p:stCondLst>
                                        </p:cTn>
                                        <p:tgtEl>
                                          <p:spTgt spid="14"/>
                                        </p:tgtEl>
                                        <p:attrNameLst>
                                          <p:attrName>r</p:attrName>
                                        </p:attrNameLst>
                                      </p:cBhvr>
                                    </p:animRot>
                                    <p:animRot by="-240000">
                                      <p:cBhvr>
                                        <p:cTn id="145" dur="200" fill="hold">
                                          <p:stCondLst>
                                            <p:cond delay="600"/>
                                          </p:stCondLst>
                                        </p:cTn>
                                        <p:tgtEl>
                                          <p:spTgt spid="14"/>
                                        </p:tgtEl>
                                        <p:attrNameLst>
                                          <p:attrName>r</p:attrName>
                                        </p:attrNameLst>
                                      </p:cBhvr>
                                    </p:animRot>
                                    <p:animRot by="120000">
                                      <p:cBhvr>
                                        <p:cTn id="146" dur="200" fill="hold">
                                          <p:stCondLst>
                                            <p:cond delay="800"/>
                                          </p:stCondLst>
                                        </p:cTn>
                                        <p:tgtEl>
                                          <p:spTgt spid="14"/>
                                        </p:tgtEl>
                                        <p:attrNameLst>
                                          <p:attrName>r</p:attrName>
                                        </p:attrNameLst>
                                      </p:cBhvr>
                                    </p:animRot>
                                  </p:childTnLst>
                                </p:cTn>
                              </p:par>
                              <p:par>
                                <p:cTn id="147" presetID="32" presetClass="emph" presetSubtype="0" repeatCount="indefinite" fill="hold" nodeType="withEffect">
                                  <p:stCondLst>
                                    <p:cond delay="0"/>
                                  </p:stCondLst>
                                  <p:childTnLst>
                                    <p:animRot by="120000">
                                      <p:cBhvr>
                                        <p:cTn id="148" dur="100" fill="hold">
                                          <p:stCondLst>
                                            <p:cond delay="0"/>
                                          </p:stCondLst>
                                        </p:cTn>
                                        <p:tgtEl>
                                          <p:spTgt spid="17"/>
                                        </p:tgtEl>
                                        <p:attrNameLst>
                                          <p:attrName>r</p:attrName>
                                        </p:attrNameLst>
                                      </p:cBhvr>
                                    </p:animRot>
                                    <p:animRot by="-240000">
                                      <p:cBhvr>
                                        <p:cTn id="149" dur="200" fill="hold">
                                          <p:stCondLst>
                                            <p:cond delay="200"/>
                                          </p:stCondLst>
                                        </p:cTn>
                                        <p:tgtEl>
                                          <p:spTgt spid="17"/>
                                        </p:tgtEl>
                                        <p:attrNameLst>
                                          <p:attrName>r</p:attrName>
                                        </p:attrNameLst>
                                      </p:cBhvr>
                                    </p:animRot>
                                    <p:animRot by="240000">
                                      <p:cBhvr>
                                        <p:cTn id="150" dur="200" fill="hold">
                                          <p:stCondLst>
                                            <p:cond delay="400"/>
                                          </p:stCondLst>
                                        </p:cTn>
                                        <p:tgtEl>
                                          <p:spTgt spid="17"/>
                                        </p:tgtEl>
                                        <p:attrNameLst>
                                          <p:attrName>r</p:attrName>
                                        </p:attrNameLst>
                                      </p:cBhvr>
                                    </p:animRot>
                                    <p:animRot by="-240000">
                                      <p:cBhvr>
                                        <p:cTn id="151" dur="200" fill="hold">
                                          <p:stCondLst>
                                            <p:cond delay="600"/>
                                          </p:stCondLst>
                                        </p:cTn>
                                        <p:tgtEl>
                                          <p:spTgt spid="17"/>
                                        </p:tgtEl>
                                        <p:attrNameLst>
                                          <p:attrName>r</p:attrName>
                                        </p:attrNameLst>
                                      </p:cBhvr>
                                    </p:animRot>
                                    <p:animRot by="120000">
                                      <p:cBhvr>
                                        <p:cTn id="152" dur="200" fill="hold">
                                          <p:stCondLst>
                                            <p:cond delay="800"/>
                                          </p:stCondLst>
                                        </p:cTn>
                                        <p:tgtEl>
                                          <p:spTgt spid="17"/>
                                        </p:tgtEl>
                                        <p:attrNameLst>
                                          <p:attrName>r</p:attrName>
                                        </p:attrNameLst>
                                      </p:cBhvr>
                                    </p:animRot>
                                  </p:childTnLst>
                                </p:cTn>
                              </p:par>
                              <p:par>
                                <p:cTn id="153" presetID="32" presetClass="emph" presetSubtype="0" repeatCount="indefinite" fill="hold" nodeType="withEffect">
                                  <p:stCondLst>
                                    <p:cond delay="0"/>
                                  </p:stCondLst>
                                  <p:childTnLst>
                                    <p:animRot by="120000">
                                      <p:cBhvr>
                                        <p:cTn id="154" dur="100" fill="hold">
                                          <p:stCondLst>
                                            <p:cond delay="0"/>
                                          </p:stCondLst>
                                        </p:cTn>
                                        <p:tgtEl>
                                          <p:spTgt spid="16"/>
                                        </p:tgtEl>
                                        <p:attrNameLst>
                                          <p:attrName>r</p:attrName>
                                        </p:attrNameLst>
                                      </p:cBhvr>
                                    </p:animRot>
                                    <p:animRot by="-240000">
                                      <p:cBhvr>
                                        <p:cTn id="155" dur="200" fill="hold">
                                          <p:stCondLst>
                                            <p:cond delay="200"/>
                                          </p:stCondLst>
                                        </p:cTn>
                                        <p:tgtEl>
                                          <p:spTgt spid="16"/>
                                        </p:tgtEl>
                                        <p:attrNameLst>
                                          <p:attrName>r</p:attrName>
                                        </p:attrNameLst>
                                      </p:cBhvr>
                                    </p:animRot>
                                    <p:animRot by="240000">
                                      <p:cBhvr>
                                        <p:cTn id="156" dur="200" fill="hold">
                                          <p:stCondLst>
                                            <p:cond delay="400"/>
                                          </p:stCondLst>
                                        </p:cTn>
                                        <p:tgtEl>
                                          <p:spTgt spid="16"/>
                                        </p:tgtEl>
                                        <p:attrNameLst>
                                          <p:attrName>r</p:attrName>
                                        </p:attrNameLst>
                                      </p:cBhvr>
                                    </p:animRot>
                                    <p:animRot by="-240000">
                                      <p:cBhvr>
                                        <p:cTn id="157" dur="200" fill="hold">
                                          <p:stCondLst>
                                            <p:cond delay="600"/>
                                          </p:stCondLst>
                                        </p:cTn>
                                        <p:tgtEl>
                                          <p:spTgt spid="16"/>
                                        </p:tgtEl>
                                        <p:attrNameLst>
                                          <p:attrName>r</p:attrName>
                                        </p:attrNameLst>
                                      </p:cBhvr>
                                    </p:animRot>
                                    <p:animRot by="120000">
                                      <p:cBhvr>
                                        <p:cTn id="158" dur="200" fill="hold">
                                          <p:stCondLst>
                                            <p:cond delay="800"/>
                                          </p:stCondLst>
                                        </p:cTn>
                                        <p:tgtEl>
                                          <p:spTgt spid="16"/>
                                        </p:tgtEl>
                                        <p:attrNameLst>
                                          <p:attrName>r</p:attrName>
                                        </p:attrNameLst>
                                      </p:cBhvr>
                                    </p:animRot>
                                  </p:childTnLst>
                                </p:cTn>
                              </p:par>
                              <p:par>
                                <p:cTn id="159" presetID="32" presetClass="emph" presetSubtype="0" repeatCount="indefinite" fill="hold" nodeType="withEffect">
                                  <p:stCondLst>
                                    <p:cond delay="0"/>
                                  </p:stCondLst>
                                  <p:childTnLst>
                                    <p:animRot by="120000">
                                      <p:cBhvr>
                                        <p:cTn id="160" dur="100" fill="hold">
                                          <p:stCondLst>
                                            <p:cond delay="0"/>
                                          </p:stCondLst>
                                        </p:cTn>
                                        <p:tgtEl>
                                          <p:spTgt spid="18"/>
                                        </p:tgtEl>
                                        <p:attrNameLst>
                                          <p:attrName>r</p:attrName>
                                        </p:attrNameLst>
                                      </p:cBhvr>
                                    </p:animRot>
                                    <p:animRot by="-240000">
                                      <p:cBhvr>
                                        <p:cTn id="161" dur="200" fill="hold">
                                          <p:stCondLst>
                                            <p:cond delay="200"/>
                                          </p:stCondLst>
                                        </p:cTn>
                                        <p:tgtEl>
                                          <p:spTgt spid="18"/>
                                        </p:tgtEl>
                                        <p:attrNameLst>
                                          <p:attrName>r</p:attrName>
                                        </p:attrNameLst>
                                      </p:cBhvr>
                                    </p:animRot>
                                    <p:animRot by="240000">
                                      <p:cBhvr>
                                        <p:cTn id="162" dur="200" fill="hold">
                                          <p:stCondLst>
                                            <p:cond delay="400"/>
                                          </p:stCondLst>
                                        </p:cTn>
                                        <p:tgtEl>
                                          <p:spTgt spid="18"/>
                                        </p:tgtEl>
                                        <p:attrNameLst>
                                          <p:attrName>r</p:attrName>
                                        </p:attrNameLst>
                                      </p:cBhvr>
                                    </p:animRot>
                                    <p:animRot by="-240000">
                                      <p:cBhvr>
                                        <p:cTn id="163" dur="200" fill="hold">
                                          <p:stCondLst>
                                            <p:cond delay="600"/>
                                          </p:stCondLst>
                                        </p:cTn>
                                        <p:tgtEl>
                                          <p:spTgt spid="18"/>
                                        </p:tgtEl>
                                        <p:attrNameLst>
                                          <p:attrName>r</p:attrName>
                                        </p:attrNameLst>
                                      </p:cBhvr>
                                    </p:animRot>
                                    <p:animRot by="120000">
                                      <p:cBhvr>
                                        <p:cTn id="164" dur="200" fill="hold">
                                          <p:stCondLst>
                                            <p:cond delay="800"/>
                                          </p:stCondLst>
                                        </p:cTn>
                                        <p:tgtEl>
                                          <p:spTgt spid="18"/>
                                        </p:tgtEl>
                                        <p:attrNameLst>
                                          <p:attrName>r</p:attrName>
                                        </p:attrNameLst>
                                      </p:cBhvr>
                                    </p:animRot>
                                  </p:childTnLst>
                                </p:cTn>
                              </p:par>
                              <p:par>
                                <p:cTn id="165" presetID="32" presetClass="emph" presetSubtype="0" repeatCount="indefinite" fill="hold" nodeType="withEffect">
                                  <p:stCondLst>
                                    <p:cond delay="0"/>
                                  </p:stCondLst>
                                  <p:childTnLst>
                                    <p:animRot by="120000">
                                      <p:cBhvr>
                                        <p:cTn id="166" dur="100" fill="hold">
                                          <p:stCondLst>
                                            <p:cond delay="0"/>
                                          </p:stCondLst>
                                        </p:cTn>
                                        <p:tgtEl>
                                          <p:spTgt spid="19"/>
                                        </p:tgtEl>
                                        <p:attrNameLst>
                                          <p:attrName>r</p:attrName>
                                        </p:attrNameLst>
                                      </p:cBhvr>
                                    </p:animRot>
                                    <p:animRot by="-240000">
                                      <p:cBhvr>
                                        <p:cTn id="167" dur="200" fill="hold">
                                          <p:stCondLst>
                                            <p:cond delay="200"/>
                                          </p:stCondLst>
                                        </p:cTn>
                                        <p:tgtEl>
                                          <p:spTgt spid="19"/>
                                        </p:tgtEl>
                                        <p:attrNameLst>
                                          <p:attrName>r</p:attrName>
                                        </p:attrNameLst>
                                      </p:cBhvr>
                                    </p:animRot>
                                    <p:animRot by="240000">
                                      <p:cBhvr>
                                        <p:cTn id="168" dur="200" fill="hold">
                                          <p:stCondLst>
                                            <p:cond delay="400"/>
                                          </p:stCondLst>
                                        </p:cTn>
                                        <p:tgtEl>
                                          <p:spTgt spid="19"/>
                                        </p:tgtEl>
                                        <p:attrNameLst>
                                          <p:attrName>r</p:attrName>
                                        </p:attrNameLst>
                                      </p:cBhvr>
                                    </p:animRot>
                                    <p:animRot by="-240000">
                                      <p:cBhvr>
                                        <p:cTn id="169" dur="200" fill="hold">
                                          <p:stCondLst>
                                            <p:cond delay="600"/>
                                          </p:stCondLst>
                                        </p:cTn>
                                        <p:tgtEl>
                                          <p:spTgt spid="19"/>
                                        </p:tgtEl>
                                        <p:attrNameLst>
                                          <p:attrName>r</p:attrName>
                                        </p:attrNameLst>
                                      </p:cBhvr>
                                    </p:animRot>
                                    <p:animRot by="120000">
                                      <p:cBhvr>
                                        <p:cTn id="170" dur="200" fill="hold">
                                          <p:stCondLst>
                                            <p:cond delay="800"/>
                                          </p:stCondLst>
                                        </p:cTn>
                                        <p:tgtEl>
                                          <p:spTgt spid="19"/>
                                        </p:tgtEl>
                                        <p:attrNameLst>
                                          <p:attrName>r</p:attrName>
                                        </p:attrNameLst>
                                      </p:cBhvr>
                                    </p:animRot>
                                  </p:childTnLst>
                                </p:cTn>
                              </p:par>
                              <p:par>
                                <p:cTn id="171" presetID="32" presetClass="emph" presetSubtype="0" repeatCount="indefinite" fill="hold" nodeType="withEffect">
                                  <p:stCondLst>
                                    <p:cond delay="0"/>
                                  </p:stCondLst>
                                  <p:childTnLst>
                                    <p:animRot by="120000">
                                      <p:cBhvr>
                                        <p:cTn id="172" dur="100" fill="hold">
                                          <p:stCondLst>
                                            <p:cond delay="0"/>
                                          </p:stCondLst>
                                        </p:cTn>
                                        <p:tgtEl>
                                          <p:spTgt spid="20"/>
                                        </p:tgtEl>
                                        <p:attrNameLst>
                                          <p:attrName>r</p:attrName>
                                        </p:attrNameLst>
                                      </p:cBhvr>
                                    </p:animRot>
                                    <p:animRot by="-240000">
                                      <p:cBhvr>
                                        <p:cTn id="173" dur="200" fill="hold">
                                          <p:stCondLst>
                                            <p:cond delay="200"/>
                                          </p:stCondLst>
                                        </p:cTn>
                                        <p:tgtEl>
                                          <p:spTgt spid="20"/>
                                        </p:tgtEl>
                                        <p:attrNameLst>
                                          <p:attrName>r</p:attrName>
                                        </p:attrNameLst>
                                      </p:cBhvr>
                                    </p:animRot>
                                    <p:animRot by="240000">
                                      <p:cBhvr>
                                        <p:cTn id="174" dur="200" fill="hold">
                                          <p:stCondLst>
                                            <p:cond delay="400"/>
                                          </p:stCondLst>
                                        </p:cTn>
                                        <p:tgtEl>
                                          <p:spTgt spid="20"/>
                                        </p:tgtEl>
                                        <p:attrNameLst>
                                          <p:attrName>r</p:attrName>
                                        </p:attrNameLst>
                                      </p:cBhvr>
                                    </p:animRot>
                                    <p:animRot by="-240000">
                                      <p:cBhvr>
                                        <p:cTn id="175" dur="200" fill="hold">
                                          <p:stCondLst>
                                            <p:cond delay="600"/>
                                          </p:stCondLst>
                                        </p:cTn>
                                        <p:tgtEl>
                                          <p:spTgt spid="20"/>
                                        </p:tgtEl>
                                        <p:attrNameLst>
                                          <p:attrName>r</p:attrName>
                                        </p:attrNameLst>
                                      </p:cBhvr>
                                    </p:animRot>
                                    <p:animRot by="120000">
                                      <p:cBhvr>
                                        <p:cTn id="176" dur="200" fill="hold">
                                          <p:stCondLst>
                                            <p:cond delay="800"/>
                                          </p:stCondLst>
                                        </p:cTn>
                                        <p:tgtEl>
                                          <p:spTgt spid="20"/>
                                        </p:tgtEl>
                                        <p:attrNameLst>
                                          <p:attrName>r</p:attrName>
                                        </p:attrNameLst>
                                      </p:cBhvr>
                                    </p:animRot>
                                  </p:childTnLst>
                                </p:cTn>
                              </p:par>
                              <p:par>
                                <p:cTn id="177" presetID="8" presetClass="emph" presetSubtype="0" repeatCount="indefinite" autoRev="1" fill="hold" nodeType="withEffect">
                                  <p:stCondLst>
                                    <p:cond delay="0"/>
                                  </p:stCondLst>
                                  <p:childTnLst>
                                    <p:animRot by="60000">
                                      <p:cBhvr>
                                        <p:cTn id="178" dur="500" fill="hold"/>
                                        <p:tgtEl>
                                          <p:spTgt spid="22"/>
                                        </p:tgtEl>
                                        <p:attrNameLst>
                                          <p:attrName>r</p:attrName>
                                        </p:attrNameLst>
                                      </p:cBhvr>
                                    </p:animRot>
                                  </p:childTnLst>
                                </p:cTn>
                              </p:par>
                            </p:childTnLst>
                          </p:cTn>
                        </p:par>
                        <p:par>
                          <p:cTn id="179" fill="hold">
                            <p:stCondLst>
                              <p:cond delay="2000"/>
                            </p:stCondLst>
                            <p:childTnLst>
                              <p:par>
                                <p:cTn id="180" presetID="42" presetClass="path" presetSubtype="0" accel="50000" decel="50000" fill="hold" nodeType="afterEffect">
                                  <p:stCondLst>
                                    <p:cond delay="0"/>
                                  </p:stCondLst>
                                  <p:childTnLst>
                                    <p:animMotion origin="layout" path="M 0.88828 -0.08125 L 1.78581 0.00764 " pathEditMode="relative" rAng="0" ptsTypes="AA">
                                      <p:cBhvr>
                                        <p:cTn id="181" dur="2000" fill="hold"/>
                                        <p:tgtEl>
                                          <p:spTgt spid="22"/>
                                        </p:tgtEl>
                                        <p:attrNameLst>
                                          <p:attrName>ppt_x</p:attrName>
                                          <p:attrName>ppt_y</p:attrName>
                                        </p:attrNameLst>
                                      </p:cBhvr>
                                      <p:rCtr x="44870" y="4444"/>
                                    </p:animMotion>
                                  </p:childTnLst>
                                </p:cTn>
                              </p:par>
                              <p:par>
                                <p:cTn id="182" presetID="10" presetClass="entr" presetSubtype="0" fill="hold" nodeType="withEffect">
                                  <p:stCondLst>
                                    <p:cond delay="0"/>
                                  </p:stCondLst>
                                  <p:childTnLst>
                                    <p:set>
                                      <p:cBhvr>
                                        <p:cTn id="183" dur="1" fill="hold">
                                          <p:stCondLst>
                                            <p:cond delay="0"/>
                                          </p:stCondLst>
                                        </p:cTn>
                                        <p:tgtEl>
                                          <p:spTgt spid="36"/>
                                        </p:tgtEl>
                                        <p:attrNameLst>
                                          <p:attrName>style.visibility</p:attrName>
                                        </p:attrNameLst>
                                      </p:cBhvr>
                                      <p:to>
                                        <p:strVal val="visible"/>
                                      </p:to>
                                    </p:set>
                                    <p:animEffect transition="in" filter="fade">
                                      <p:cBhvr>
                                        <p:cTn id="184" dur="500"/>
                                        <p:tgtEl>
                                          <p:spTgt spid="36"/>
                                        </p:tgtEl>
                                      </p:cBhvr>
                                    </p:animEffect>
                                  </p:childTnLst>
                                  <p:subTnLst>
                                    <p:audio>
                                      <p:cMediaNode>
                                        <p:cTn display="0" masterRel="sameClick">
                                          <p:stCondLst>
                                            <p:cond evt="begin" delay="0">
                                              <p:tn val="182"/>
                                            </p:cond>
                                          </p:stCondLst>
                                          <p:endCondLst>
                                            <p:cond evt="onStopAudio" delay="0">
                                              <p:tgtEl>
                                                <p:sldTgt/>
                                              </p:tgtEl>
                                            </p:cond>
                                          </p:endCondLst>
                                        </p:cTn>
                                        <p:tgtEl>
                                          <p:sndTgt r:embed="rId6" name="Tieng-yeah-tre-con-www_nhacchuongvui_com.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185" fill="hold" display="0">
                  <p:stCondLst>
                    <p:cond delay="indefinite"/>
                  </p:stCondLst>
                  <p:endCondLst>
                    <p:cond evt="onStopAudio" delay="0">
                      <p:tgtEl>
                        <p:sldTgt/>
                      </p:tgtEl>
                    </p:cond>
                  </p:endCondLst>
                </p:cTn>
                <p:tgtEl>
                  <p:spTgt spid="37"/>
                </p:tgtEl>
              </p:cMediaNode>
            </p:audio>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145"/>
        <p:cNvGrpSpPr/>
        <p:nvPr/>
      </p:nvGrpSpPr>
      <p:grpSpPr>
        <a:xfrm>
          <a:off x="0" y="0"/>
          <a:ext cx="0" cy="0"/>
          <a:chOff x="0" y="0"/>
          <a:chExt cx="0" cy="0"/>
        </a:xfrm>
      </p:grpSpPr>
      <p:grpSp>
        <p:nvGrpSpPr>
          <p:cNvPr id="3" name="Google Shape;157;p8">
            <a:extLst>
              <a:ext uri="{FF2B5EF4-FFF2-40B4-BE49-F238E27FC236}">
                <a16:creationId xmlns:a16="http://schemas.microsoft.com/office/drawing/2014/main" id="{F8594F28-5CE6-4DD1-F463-71237E2DDD98}"/>
              </a:ext>
            </a:extLst>
          </p:cNvPr>
          <p:cNvGrpSpPr/>
          <p:nvPr/>
        </p:nvGrpSpPr>
        <p:grpSpPr>
          <a:xfrm>
            <a:off x="6256529" y="-1519365"/>
            <a:ext cx="3690537" cy="3038729"/>
            <a:chOff x="6323703" y="-1714868"/>
            <a:chExt cx="3690537" cy="3038729"/>
          </a:xfrm>
        </p:grpSpPr>
        <p:sp>
          <p:nvSpPr>
            <p:cNvPr id="4" name="Google Shape;158;p8">
              <a:extLst>
                <a:ext uri="{FF2B5EF4-FFF2-40B4-BE49-F238E27FC236}">
                  <a16:creationId xmlns:a16="http://schemas.microsoft.com/office/drawing/2014/main" id="{490786DA-1DE6-906C-68EC-A658B2CF8225}"/>
                </a:ext>
              </a:extLst>
            </p:cNvPr>
            <p:cNvSpPr/>
            <p:nvPr/>
          </p:nvSpPr>
          <p:spPr>
            <a:xfrm rot="4356819" flipH="1">
              <a:off x="6407824" y="-1218178"/>
              <a:ext cx="2543772" cy="2045349"/>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159;p8">
              <a:extLst>
                <a:ext uri="{FF2B5EF4-FFF2-40B4-BE49-F238E27FC236}">
                  <a16:creationId xmlns:a16="http://schemas.microsoft.com/office/drawing/2014/main" id="{EF774EC3-31CC-1437-5AE0-3BDB0FA9C580}"/>
                </a:ext>
              </a:extLst>
            </p:cNvPr>
            <p:cNvGrpSpPr/>
            <p:nvPr/>
          </p:nvGrpSpPr>
          <p:grpSpPr>
            <a:xfrm>
              <a:off x="7663676" y="-909828"/>
              <a:ext cx="2350564" cy="1955844"/>
              <a:chOff x="7130276" y="-986028"/>
              <a:chExt cx="2350564" cy="1955844"/>
            </a:xfrm>
          </p:grpSpPr>
          <p:sp>
            <p:nvSpPr>
              <p:cNvPr id="9" name="Google Shape;160;p8">
                <a:extLst>
                  <a:ext uri="{FF2B5EF4-FFF2-40B4-BE49-F238E27FC236}">
                    <a16:creationId xmlns:a16="http://schemas.microsoft.com/office/drawing/2014/main" id="{3672640E-30C4-44BE-A62B-4C2A99F53928}"/>
                  </a:ext>
                </a:extLst>
              </p:cNvPr>
              <p:cNvSpPr/>
              <p:nvPr/>
            </p:nvSpPr>
            <p:spPr>
              <a:xfrm rot="10800000">
                <a:off x="7130276" y="-986028"/>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61;p8">
                <a:extLst>
                  <a:ext uri="{FF2B5EF4-FFF2-40B4-BE49-F238E27FC236}">
                    <a16:creationId xmlns:a16="http://schemas.microsoft.com/office/drawing/2014/main" id="{C9338069-3F39-889A-7503-9B460201B018}"/>
                  </a:ext>
                </a:extLst>
              </p:cNvPr>
              <p:cNvGrpSpPr/>
              <p:nvPr/>
            </p:nvGrpSpPr>
            <p:grpSpPr>
              <a:xfrm rot="10800000">
                <a:off x="7374368" y="-329618"/>
                <a:ext cx="1721841" cy="1113844"/>
                <a:chOff x="-3171530" y="2930427"/>
                <a:chExt cx="1885915" cy="1219982"/>
              </a:xfrm>
            </p:grpSpPr>
            <p:sp>
              <p:nvSpPr>
                <p:cNvPr id="11" name="Google Shape;162;p8">
                  <a:extLst>
                    <a:ext uri="{FF2B5EF4-FFF2-40B4-BE49-F238E27FC236}">
                      <a16:creationId xmlns:a16="http://schemas.microsoft.com/office/drawing/2014/main" id="{43E72FB5-2F8C-96ED-A0EC-FE3E058BCBA3}"/>
                    </a:ext>
                  </a:extLst>
                </p:cNvPr>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63;p8">
                  <a:extLst>
                    <a:ext uri="{FF2B5EF4-FFF2-40B4-BE49-F238E27FC236}">
                      <a16:creationId xmlns:a16="http://schemas.microsoft.com/office/drawing/2014/main" id="{C1D33F22-CCD2-FD87-B6C0-2DC7E721E23A}"/>
                    </a:ext>
                  </a:extLst>
                </p:cNvPr>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64;p8">
                  <a:extLst>
                    <a:ext uri="{FF2B5EF4-FFF2-40B4-BE49-F238E27FC236}">
                      <a16:creationId xmlns:a16="http://schemas.microsoft.com/office/drawing/2014/main" id="{D7CF0845-AFFA-7201-BD9B-52687211D026}"/>
                    </a:ext>
                  </a:extLst>
                </p:cNvPr>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65;p8">
                  <a:extLst>
                    <a:ext uri="{FF2B5EF4-FFF2-40B4-BE49-F238E27FC236}">
                      <a16:creationId xmlns:a16="http://schemas.microsoft.com/office/drawing/2014/main" id="{3BBD380A-A038-47F3-3CC5-4D5C48E5B0D6}"/>
                    </a:ext>
                  </a:extLst>
                </p:cNvPr>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66;p8">
                  <a:extLst>
                    <a:ext uri="{FF2B5EF4-FFF2-40B4-BE49-F238E27FC236}">
                      <a16:creationId xmlns:a16="http://schemas.microsoft.com/office/drawing/2014/main" id="{60B03D65-A0E0-5C23-59E0-D9A835A29AD9}"/>
                    </a:ext>
                  </a:extLst>
                </p:cNvPr>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7;p8">
                  <a:extLst>
                    <a:ext uri="{FF2B5EF4-FFF2-40B4-BE49-F238E27FC236}">
                      <a16:creationId xmlns:a16="http://schemas.microsoft.com/office/drawing/2014/main" id="{D9E393BC-5D46-96C1-F396-EB23520D1799}"/>
                    </a:ext>
                  </a:extLst>
                </p:cNvPr>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8;p8">
                  <a:extLst>
                    <a:ext uri="{FF2B5EF4-FFF2-40B4-BE49-F238E27FC236}">
                      <a16:creationId xmlns:a16="http://schemas.microsoft.com/office/drawing/2014/main" id="{CDC6D200-BEE8-E3A4-436A-F53C8123EB84}"/>
                    </a:ext>
                  </a:extLst>
                </p:cNvPr>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69;p8">
                  <a:extLst>
                    <a:ext uri="{FF2B5EF4-FFF2-40B4-BE49-F238E27FC236}">
                      <a16:creationId xmlns:a16="http://schemas.microsoft.com/office/drawing/2014/main" id="{6D3E43B6-6B26-ADD6-7FE0-96754D48A05C}"/>
                    </a:ext>
                  </a:extLst>
                </p:cNvPr>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0;p8">
                  <a:extLst>
                    <a:ext uri="{FF2B5EF4-FFF2-40B4-BE49-F238E27FC236}">
                      <a16:creationId xmlns:a16="http://schemas.microsoft.com/office/drawing/2014/main" id="{8AC1F590-2F8F-3B7A-EF20-5E28C5A449B6}"/>
                    </a:ext>
                  </a:extLst>
                </p:cNvPr>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1;p8">
                  <a:extLst>
                    <a:ext uri="{FF2B5EF4-FFF2-40B4-BE49-F238E27FC236}">
                      <a16:creationId xmlns:a16="http://schemas.microsoft.com/office/drawing/2014/main" id="{2A235B0A-8E82-23A5-A700-E59E997DBA2B}"/>
                    </a:ext>
                  </a:extLst>
                </p:cNvPr>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2;p8">
                  <a:extLst>
                    <a:ext uri="{FF2B5EF4-FFF2-40B4-BE49-F238E27FC236}">
                      <a16:creationId xmlns:a16="http://schemas.microsoft.com/office/drawing/2014/main" id="{921FE6C2-EDF5-2EB0-2C93-B78432378C14}"/>
                    </a:ext>
                  </a:extLst>
                </p:cNvPr>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3;p8">
                  <a:extLst>
                    <a:ext uri="{FF2B5EF4-FFF2-40B4-BE49-F238E27FC236}">
                      <a16:creationId xmlns:a16="http://schemas.microsoft.com/office/drawing/2014/main" id="{96984AB7-0C48-4F31-453C-D6C52003BEA5}"/>
                    </a:ext>
                  </a:extLst>
                </p:cNvPr>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4;p8">
                  <a:extLst>
                    <a:ext uri="{FF2B5EF4-FFF2-40B4-BE49-F238E27FC236}">
                      <a16:creationId xmlns:a16="http://schemas.microsoft.com/office/drawing/2014/main" id="{66CA0C68-A847-F613-17FF-41EF909FA08D}"/>
                    </a:ext>
                  </a:extLst>
                </p:cNvPr>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7" name="Rectangle: Top Corners One Rounded and One Snipped 16"/>
          <p:cNvSpPr/>
          <p:nvPr/>
        </p:nvSpPr>
        <p:spPr>
          <a:xfrm>
            <a:off x="90487" y="150468"/>
            <a:ext cx="8963025" cy="4878732"/>
          </a:xfrm>
          <a:custGeom>
            <a:avLst/>
            <a:gdLst>
              <a:gd name="connsiteX0" fmla="*/ 813138 w 8963025"/>
              <a:gd name="connsiteY0" fmla="*/ 0 h 4878732"/>
              <a:gd name="connsiteX1" fmla="*/ 1377503 w 8963025"/>
              <a:gd name="connsiteY1" fmla="*/ 0 h 4878732"/>
              <a:gd name="connsiteX2" fmla="*/ 1795134 w 8963025"/>
              <a:gd name="connsiteY2" fmla="*/ 0 h 4878732"/>
              <a:gd name="connsiteX3" fmla="*/ 2212764 w 8963025"/>
              <a:gd name="connsiteY3" fmla="*/ 0 h 4878732"/>
              <a:gd name="connsiteX4" fmla="*/ 2923864 w 8963025"/>
              <a:gd name="connsiteY4" fmla="*/ 0 h 4878732"/>
              <a:gd name="connsiteX5" fmla="*/ 3488230 w 8963025"/>
              <a:gd name="connsiteY5" fmla="*/ 0 h 4878732"/>
              <a:gd name="connsiteX6" fmla="*/ 3832492 w 8963025"/>
              <a:gd name="connsiteY6" fmla="*/ 0 h 4878732"/>
              <a:gd name="connsiteX7" fmla="*/ 4176755 w 8963025"/>
              <a:gd name="connsiteY7" fmla="*/ 0 h 4878732"/>
              <a:gd name="connsiteX8" fmla="*/ 4521018 w 8963025"/>
              <a:gd name="connsiteY8" fmla="*/ 0 h 4878732"/>
              <a:gd name="connsiteX9" fmla="*/ 5012016 w 8963025"/>
              <a:gd name="connsiteY9" fmla="*/ 0 h 4878732"/>
              <a:gd name="connsiteX10" fmla="*/ 5649749 w 8963025"/>
              <a:gd name="connsiteY10" fmla="*/ 0 h 4878732"/>
              <a:gd name="connsiteX11" fmla="*/ 6287481 w 8963025"/>
              <a:gd name="connsiteY11" fmla="*/ 0 h 4878732"/>
              <a:gd name="connsiteX12" fmla="*/ 6925214 w 8963025"/>
              <a:gd name="connsiteY12" fmla="*/ 0 h 4878732"/>
              <a:gd name="connsiteX13" fmla="*/ 7489580 w 8963025"/>
              <a:gd name="connsiteY13" fmla="*/ 0 h 4878732"/>
              <a:gd name="connsiteX14" fmla="*/ 8149887 w 8963025"/>
              <a:gd name="connsiteY14" fmla="*/ 0 h 4878732"/>
              <a:gd name="connsiteX15" fmla="*/ 8564587 w 8963025"/>
              <a:gd name="connsiteY15" fmla="*/ 414700 h 4878732"/>
              <a:gd name="connsiteX16" fmla="*/ 8963025 w 8963025"/>
              <a:gd name="connsiteY16" fmla="*/ 813138 h 4878732"/>
              <a:gd name="connsiteX17" fmla="*/ 8963025 w 8963025"/>
              <a:gd name="connsiteY17" fmla="*/ 1271969 h 4878732"/>
              <a:gd name="connsiteX18" fmla="*/ 8963025 w 8963025"/>
              <a:gd name="connsiteY18" fmla="*/ 1934080 h 4878732"/>
              <a:gd name="connsiteX19" fmla="*/ 8963025 w 8963025"/>
              <a:gd name="connsiteY19" fmla="*/ 2514879 h 4878732"/>
              <a:gd name="connsiteX20" fmla="*/ 8963025 w 8963025"/>
              <a:gd name="connsiteY20" fmla="*/ 3095679 h 4878732"/>
              <a:gd name="connsiteX21" fmla="*/ 8963025 w 8963025"/>
              <a:gd name="connsiteY21" fmla="*/ 3717134 h 4878732"/>
              <a:gd name="connsiteX22" fmla="*/ 8963025 w 8963025"/>
              <a:gd name="connsiteY22" fmla="*/ 4338589 h 4878732"/>
              <a:gd name="connsiteX23" fmla="*/ 8963025 w 8963025"/>
              <a:gd name="connsiteY23" fmla="*/ 4878732 h 4878732"/>
              <a:gd name="connsiteX24" fmla="*/ 8186230 w 8963025"/>
              <a:gd name="connsiteY24" fmla="*/ 4878732 h 4878732"/>
              <a:gd name="connsiteX25" fmla="*/ 7499064 w 8963025"/>
              <a:gd name="connsiteY25" fmla="*/ 4878732 h 4878732"/>
              <a:gd name="connsiteX26" fmla="*/ 6901529 w 8963025"/>
              <a:gd name="connsiteY26" fmla="*/ 4878732 h 4878732"/>
              <a:gd name="connsiteX27" fmla="*/ 6303994 w 8963025"/>
              <a:gd name="connsiteY27" fmla="*/ 4878732 h 4878732"/>
              <a:gd name="connsiteX28" fmla="*/ 5796090 w 8963025"/>
              <a:gd name="connsiteY28" fmla="*/ 4878732 h 4878732"/>
              <a:gd name="connsiteX29" fmla="*/ 5377815 w 8963025"/>
              <a:gd name="connsiteY29" fmla="*/ 4878732 h 4878732"/>
              <a:gd name="connsiteX30" fmla="*/ 4780280 w 8963025"/>
              <a:gd name="connsiteY30" fmla="*/ 4878732 h 4878732"/>
              <a:gd name="connsiteX31" fmla="*/ 4272375 w 8963025"/>
              <a:gd name="connsiteY31" fmla="*/ 4878732 h 4878732"/>
              <a:gd name="connsiteX32" fmla="*/ 3943731 w 8963025"/>
              <a:gd name="connsiteY32" fmla="*/ 4878732 h 4878732"/>
              <a:gd name="connsiteX33" fmla="*/ 3166936 w 8963025"/>
              <a:gd name="connsiteY33" fmla="*/ 4878732 h 4878732"/>
              <a:gd name="connsiteX34" fmla="*/ 2390140 w 8963025"/>
              <a:gd name="connsiteY34" fmla="*/ 4878732 h 4878732"/>
              <a:gd name="connsiteX35" fmla="*/ 2061496 w 8963025"/>
              <a:gd name="connsiteY35" fmla="*/ 4878732 h 4878732"/>
              <a:gd name="connsiteX36" fmla="*/ 1374331 w 8963025"/>
              <a:gd name="connsiteY36" fmla="*/ 4878732 h 4878732"/>
              <a:gd name="connsiteX37" fmla="*/ 687165 w 8963025"/>
              <a:gd name="connsiteY37" fmla="*/ 4878732 h 4878732"/>
              <a:gd name="connsiteX38" fmla="*/ 0 w 8963025"/>
              <a:gd name="connsiteY38" fmla="*/ 4878732 h 4878732"/>
              <a:gd name="connsiteX39" fmla="*/ 0 w 8963025"/>
              <a:gd name="connsiteY39" fmla="*/ 4257277 h 4878732"/>
              <a:gd name="connsiteX40" fmla="*/ 0 w 8963025"/>
              <a:gd name="connsiteY40" fmla="*/ 3676478 h 4878732"/>
              <a:gd name="connsiteX41" fmla="*/ 0 w 8963025"/>
              <a:gd name="connsiteY41" fmla="*/ 3014367 h 4878732"/>
              <a:gd name="connsiteX42" fmla="*/ 0 w 8963025"/>
              <a:gd name="connsiteY42" fmla="*/ 2433568 h 4878732"/>
              <a:gd name="connsiteX43" fmla="*/ 0 w 8963025"/>
              <a:gd name="connsiteY43" fmla="*/ 1771457 h 4878732"/>
              <a:gd name="connsiteX44" fmla="*/ 0 w 8963025"/>
              <a:gd name="connsiteY44" fmla="*/ 813138 h 4878732"/>
              <a:gd name="connsiteX45" fmla="*/ 813138 w 8963025"/>
              <a:gd name="connsiteY45" fmla="*/ 0 h 487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963025" h="4878732" fill="none" extrusionOk="0">
                <a:moveTo>
                  <a:pt x="813138" y="0"/>
                </a:moveTo>
                <a:cubicBezTo>
                  <a:pt x="1084331" y="-52896"/>
                  <a:pt x="1240145" y="52308"/>
                  <a:pt x="1377503" y="0"/>
                </a:cubicBezTo>
                <a:cubicBezTo>
                  <a:pt x="1514862" y="-52308"/>
                  <a:pt x="1627600" y="9410"/>
                  <a:pt x="1795134" y="0"/>
                </a:cubicBezTo>
                <a:cubicBezTo>
                  <a:pt x="1962668" y="-9410"/>
                  <a:pt x="2018849" y="20737"/>
                  <a:pt x="2212764" y="0"/>
                </a:cubicBezTo>
                <a:cubicBezTo>
                  <a:pt x="2406679" y="-20737"/>
                  <a:pt x="2738945" y="65574"/>
                  <a:pt x="2923864" y="0"/>
                </a:cubicBezTo>
                <a:cubicBezTo>
                  <a:pt x="3108783" y="-65574"/>
                  <a:pt x="3354444" y="48407"/>
                  <a:pt x="3488230" y="0"/>
                </a:cubicBezTo>
                <a:cubicBezTo>
                  <a:pt x="3622016" y="-48407"/>
                  <a:pt x="3669186" y="18444"/>
                  <a:pt x="3832492" y="0"/>
                </a:cubicBezTo>
                <a:cubicBezTo>
                  <a:pt x="3995798" y="-18444"/>
                  <a:pt x="4089132" y="19735"/>
                  <a:pt x="4176755" y="0"/>
                </a:cubicBezTo>
                <a:cubicBezTo>
                  <a:pt x="4264378" y="-19735"/>
                  <a:pt x="4386850" y="31560"/>
                  <a:pt x="4521018" y="0"/>
                </a:cubicBezTo>
                <a:cubicBezTo>
                  <a:pt x="4655186" y="-31560"/>
                  <a:pt x="4814976" y="175"/>
                  <a:pt x="5012016" y="0"/>
                </a:cubicBezTo>
                <a:cubicBezTo>
                  <a:pt x="5209056" y="-175"/>
                  <a:pt x="5451690" y="63679"/>
                  <a:pt x="5649749" y="0"/>
                </a:cubicBezTo>
                <a:cubicBezTo>
                  <a:pt x="5847808" y="-63679"/>
                  <a:pt x="6044792" y="63454"/>
                  <a:pt x="6287481" y="0"/>
                </a:cubicBezTo>
                <a:cubicBezTo>
                  <a:pt x="6530170" y="-63454"/>
                  <a:pt x="6710894" y="26109"/>
                  <a:pt x="6925214" y="0"/>
                </a:cubicBezTo>
                <a:cubicBezTo>
                  <a:pt x="7139534" y="-26109"/>
                  <a:pt x="7312087" y="16882"/>
                  <a:pt x="7489580" y="0"/>
                </a:cubicBezTo>
                <a:cubicBezTo>
                  <a:pt x="7667073" y="-16882"/>
                  <a:pt x="7883149" y="33917"/>
                  <a:pt x="8149887" y="0"/>
                </a:cubicBezTo>
                <a:cubicBezTo>
                  <a:pt x="8321491" y="119357"/>
                  <a:pt x="8369332" y="238382"/>
                  <a:pt x="8564587" y="414700"/>
                </a:cubicBezTo>
                <a:cubicBezTo>
                  <a:pt x="8759842" y="591018"/>
                  <a:pt x="8823430" y="690300"/>
                  <a:pt x="8963025" y="813138"/>
                </a:cubicBezTo>
                <a:cubicBezTo>
                  <a:pt x="9006649" y="1000356"/>
                  <a:pt x="8909602" y="1106316"/>
                  <a:pt x="8963025" y="1271969"/>
                </a:cubicBezTo>
                <a:cubicBezTo>
                  <a:pt x="9016448" y="1437622"/>
                  <a:pt x="8951594" y="1714546"/>
                  <a:pt x="8963025" y="1934080"/>
                </a:cubicBezTo>
                <a:cubicBezTo>
                  <a:pt x="8974456" y="2153614"/>
                  <a:pt x="8898010" y="2334382"/>
                  <a:pt x="8963025" y="2514879"/>
                </a:cubicBezTo>
                <a:cubicBezTo>
                  <a:pt x="9028040" y="2695376"/>
                  <a:pt x="8935447" y="2925167"/>
                  <a:pt x="8963025" y="3095679"/>
                </a:cubicBezTo>
                <a:cubicBezTo>
                  <a:pt x="8990603" y="3266191"/>
                  <a:pt x="8917122" y="3504854"/>
                  <a:pt x="8963025" y="3717134"/>
                </a:cubicBezTo>
                <a:cubicBezTo>
                  <a:pt x="9008928" y="3929414"/>
                  <a:pt x="8940947" y="4143955"/>
                  <a:pt x="8963025" y="4338589"/>
                </a:cubicBezTo>
                <a:cubicBezTo>
                  <a:pt x="8985103" y="4533224"/>
                  <a:pt x="8908892" y="4756777"/>
                  <a:pt x="8963025" y="4878732"/>
                </a:cubicBezTo>
                <a:cubicBezTo>
                  <a:pt x="8691027" y="4899180"/>
                  <a:pt x="8398151" y="4843705"/>
                  <a:pt x="8186230" y="4878732"/>
                </a:cubicBezTo>
                <a:cubicBezTo>
                  <a:pt x="7974309" y="4913759"/>
                  <a:pt x="7735133" y="4845033"/>
                  <a:pt x="7499064" y="4878732"/>
                </a:cubicBezTo>
                <a:cubicBezTo>
                  <a:pt x="7262995" y="4912431"/>
                  <a:pt x="7130972" y="4866481"/>
                  <a:pt x="6901529" y="4878732"/>
                </a:cubicBezTo>
                <a:cubicBezTo>
                  <a:pt x="6672087" y="4890983"/>
                  <a:pt x="6550677" y="4873111"/>
                  <a:pt x="6303994" y="4878732"/>
                </a:cubicBezTo>
                <a:cubicBezTo>
                  <a:pt x="6057311" y="4884353"/>
                  <a:pt x="5958574" y="4844935"/>
                  <a:pt x="5796090" y="4878732"/>
                </a:cubicBezTo>
                <a:cubicBezTo>
                  <a:pt x="5633606" y="4912529"/>
                  <a:pt x="5498253" y="4851663"/>
                  <a:pt x="5377815" y="4878732"/>
                </a:cubicBezTo>
                <a:cubicBezTo>
                  <a:pt x="5257377" y="4905801"/>
                  <a:pt x="4984831" y="4859600"/>
                  <a:pt x="4780280" y="4878732"/>
                </a:cubicBezTo>
                <a:cubicBezTo>
                  <a:pt x="4575730" y="4897864"/>
                  <a:pt x="4510656" y="4862496"/>
                  <a:pt x="4272375" y="4878732"/>
                </a:cubicBezTo>
                <a:cubicBezTo>
                  <a:pt x="4034094" y="4894968"/>
                  <a:pt x="4042472" y="4868424"/>
                  <a:pt x="3943731" y="4878732"/>
                </a:cubicBezTo>
                <a:cubicBezTo>
                  <a:pt x="3844990" y="4889040"/>
                  <a:pt x="3362946" y="4814676"/>
                  <a:pt x="3166936" y="4878732"/>
                </a:cubicBezTo>
                <a:cubicBezTo>
                  <a:pt x="2970926" y="4942788"/>
                  <a:pt x="2614493" y="4841114"/>
                  <a:pt x="2390140" y="4878732"/>
                </a:cubicBezTo>
                <a:cubicBezTo>
                  <a:pt x="2165787" y="4916350"/>
                  <a:pt x="2169747" y="4869806"/>
                  <a:pt x="2061496" y="4878732"/>
                </a:cubicBezTo>
                <a:cubicBezTo>
                  <a:pt x="1953245" y="4887658"/>
                  <a:pt x="1587279" y="4829678"/>
                  <a:pt x="1374331" y="4878732"/>
                </a:cubicBezTo>
                <a:cubicBezTo>
                  <a:pt x="1161384" y="4927786"/>
                  <a:pt x="861022" y="4809023"/>
                  <a:pt x="687165" y="4878732"/>
                </a:cubicBezTo>
                <a:cubicBezTo>
                  <a:pt x="513308" y="4948441"/>
                  <a:pt x="169617" y="4870480"/>
                  <a:pt x="0" y="4878732"/>
                </a:cubicBezTo>
                <a:cubicBezTo>
                  <a:pt x="-54647" y="4606181"/>
                  <a:pt x="68901" y="4446040"/>
                  <a:pt x="0" y="4257277"/>
                </a:cubicBezTo>
                <a:cubicBezTo>
                  <a:pt x="-68901" y="4068515"/>
                  <a:pt x="9283" y="3811574"/>
                  <a:pt x="0" y="3676478"/>
                </a:cubicBezTo>
                <a:cubicBezTo>
                  <a:pt x="-9283" y="3541382"/>
                  <a:pt x="48655" y="3280176"/>
                  <a:pt x="0" y="3014367"/>
                </a:cubicBezTo>
                <a:cubicBezTo>
                  <a:pt x="-48655" y="2748558"/>
                  <a:pt x="14724" y="2607529"/>
                  <a:pt x="0" y="2433568"/>
                </a:cubicBezTo>
                <a:cubicBezTo>
                  <a:pt x="-14724" y="2259607"/>
                  <a:pt x="55429" y="2037808"/>
                  <a:pt x="0" y="1771457"/>
                </a:cubicBezTo>
                <a:cubicBezTo>
                  <a:pt x="-55429" y="1505106"/>
                  <a:pt x="63503" y="1157480"/>
                  <a:pt x="0" y="813138"/>
                </a:cubicBezTo>
                <a:cubicBezTo>
                  <a:pt x="45856" y="399363"/>
                  <a:pt x="293551" y="-92295"/>
                  <a:pt x="813138" y="0"/>
                </a:cubicBezTo>
                <a:close/>
              </a:path>
              <a:path w="8963025" h="4878732" stroke="0" extrusionOk="0">
                <a:moveTo>
                  <a:pt x="813138" y="0"/>
                </a:moveTo>
                <a:cubicBezTo>
                  <a:pt x="978790" y="-35286"/>
                  <a:pt x="1151972" y="67993"/>
                  <a:pt x="1450871" y="0"/>
                </a:cubicBezTo>
                <a:cubicBezTo>
                  <a:pt x="1749770" y="-67993"/>
                  <a:pt x="1795080" y="38705"/>
                  <a:pt x="1941869" y="0"/>
                </a:cubicBezTo>
                <a:cubicBezTo>
                  <a:pt x="2088658" y="-38705"/>
                  <a:pt x="2225911" y="15450"/>
                  <a:pt x="2359499" y="0"/>
                </a:cubicBezTo>
                <a:cubicBezTo>
                  <a:pt x="2493087" y="-15450"/>
                  <a:pt x="2744412" y="74476"/>
                  <a:pt x="2997232" y="0"/>
                </a:cubicBezTo>
                <a:cubicBezTo>
                  <a:pt x="3250052" y="-74476"/>
                  <a:pt x="3370982" y="64104"/>
                  <a:pt x="3561597" y="0"/>
                </a:cubicBezTo>
                <a:cubicBezTo>
                  <a:pt x="3752213" y="-64104"/>
                  <a:pt x="3756152" y="25770"/>
                  <a:pt x="3905860" y="0"/>
                </a:cubicBezTo>
                <a:cubicBezTo>
                  <a:pt x="4055568" y="-25770"/>
                  <a:pt x="4236513" y="1793"/>
                  <a:pt x="4396858" y="0"/>
                </a:cubicBezTo>
                <a:cubicBezTo>
                  <a:pt x="4557203" y="-1793"/>
                  <a:pt x="4885350" y="11917"/>
                  <a:pt x="5107958" y="0"/>
                </a:cubicBezTo>
                <a:cubicBezTo>
                  <a:pt x="5330566" y="-11917"/>
                  <a:pt x="5453878" y="52367"/>
                  <a:pt x="5598956" y="0"/>
                </a:cubicBezTo>
                <a:cubicBezTo>
                  <a:pt x="5744034" y="-52367"/>
                  <a:pt x="5818823" y="23311"/>
                  <a:pt x="5943219" y="0"/>
                </a:cubicBezTo>
                <a:cubicBezTo>
                  <a:pt x="6067615" y="-23311"/>
                  <a:pt x="6485089" y="69801"/>
                  <a:pt x="6654319" y="0"/>
                </a:cubicBezTo>
                <a:cubicBezTo>
                  <a:pt x="6823549" y="-69801"/>
                  <a:pt x="6997713" y="22338"/>
                  <a:pt x="7145317" y="0"/>
                </a:cubicBezTo>
                <a:cubicBezTo>
                  <a:pt x="7292921" y="-22338"/>
                  <a:pt x="7388669" y="9916"/>
                  <a:pt x="7562947" y="0"/>
                </a:cubicBezTo>
                <a:cubicBezTo>
                  <a:pt x="7737225" y="-9916"/>
                  <a:pt x="7898121" y="46052"/>
                  <a:pt x="8149887" y="0"/>
                </a:cubicBezTo>
                <a:cubicBezTo>
                  <a:pt x="8355285" y="143751"/>
                  <a:pt x="8459346" y="317104"/>
                  <a:pt x="8556456" y="406569"/>
                </a:cubicBezTo>
                <a:cubicBezTo>
                  <a:pt x="8653566" y="496034"/>
                  <a:pt x="8830619" y="720033"/>
                  <a:pt x="8963025" y="813138"/>
                </a:cubicBezTo>
                <a:cubicBezTo>
                  <a:pt x="8963064" y="940955"/>
                  <a:pt x="8939059" y="1144926"/>
                  <a:pt x="8963025" y="1312625"/>
                </a:cubicBezTo>
                <a:cubicBezTo>
                  <a:pt x="8986991" y="1480324"/>
                  <a:pt x="8896495" y="1759082"/>
                  <a:pt x="8963025" y="1893424"/>
                </a:cubicBezTo>
                <a:cubicBezTo>
                  <a:pt x="9029555" y="2027766"/>
                  <a:pt x="8894473" y="2346965"/>
                  <a:pt x="8963025" y="2474224"/>
                </a:cubicBezTo>
                <a:cubicBezTo>
                  <a:pt x="9031577" y="2601483"/>
                  <a:pt x="8953904" y="2791948"/>
                  <a:pt x="8963025" y="3014367"/>
                </a:cubicBezTo>
                <a:cubicBezTo>
                  <a:pt x="8972146" y="3236786"/>
                  <a:pt x="8910575" y="3251368"/>
                  <a:pt x="8963025" y="3473198"/>
                </a:cubicBezTo>
                <a:cubicBezTo>
                  <a:pt x="9015475" y="3695028"/>
                  <a:pt x="8902338" y="3816585"/>
                  <a:pt x="8963025" y="4013341"/>
                </a:cubicBezTo>
                <a:cubicBezTo>
                  <a:pt x="9023712" y="4210097"/>
                  <a:pt x="8887520" y="4465092"/>
                  <a:pt x="8963025" y="4878732"/>
                </a:cubicBezTo>
                <a:cubicBezTo>
                  <a:pt x="8849205" y="4904009"/>
                  <a:pt x="8704583" y="4875672"/>
                  <a:pt x="8634381" y="4878732"/>
                </a:cubicBezTo>
                <a:cubicBezTo>
                  <a:pt x="8564179" y="4881792"/>
                  <a:pt x="8387554" y="4854965"/>
                  <a:pt x="8305737" y="4878732"/>
                </a:cubicBezTo>
                <a:cubicBezTo>
                  <a:pt x="8223920" y="4902499"/>
                  <a:pt x="8050936" y="4839833"/>
                  <a:pt x="7887462" y="4878732"/>
                </a:cubicBezTo>
                <a:cubicBezTo>
                  <a:pt x="7723988" y="4917631"/>
                  <a:pt x="7398302" y="4860614"/>
                  <a:pt x="7110667" y="4878732"/>
                </a:cubicBezTo>
                <a:cubicBezTo>
                  <a:pt x="6823032" y="4896850"/>
                  <a:pt x="6863493" y="4874097"/>
                  <a:pt x="6782022" y="4878732"/>
                </a:cubicBezTo>
                <a:cubicBezTo>
                  <a:pt x="6700552" y="4883367"/>
                  <a:pt x="6365019" y="4819423"/>
                  <a:pt x="6184487" y="4878732"/>
                </a:cubicBezTo>
                <a:cubicBezTo>
                  <a:pt x="6003955" y="4938041"/>
                  <a:pt x="5690954" y="4840487"/>
                  <a:pt x="5497322" y="4878732"/>
                </a:cubicBezTo>
                <a:cubicBezTo>
                  <a:pt x="5303691" y="4916977"/>
                  <a:pt x="5288428" y="4847953"/>
                  <a:pt x="5168678" y="4878732"/>
                </a:cubicBezTo>
                <a:cubicBezTo>
                  <a:pt x="5048928" y="4909511"/>
                  <a:pt x="4844429" y="4876729"/>
                  <a:pt x="4571143" y="4878732"/>
                </a:cubicBezTo>
                <a:cubicBezTo>
                  <a:pt x="4297858" y="4880735"/>
                  <a:pt x="4157310" y="4815614"/>
                  <a:pt x="3973608" y="4878732"/>
                </a:cubicBezTo>
                <a:cubicBezTo>
                  <a:pt x="3789907" y="4941850"/>
                  <a:pt x="3563053" y="4855733"/>
                  <a:pt x="3376073" y="4878732"/>
                </a:cubicBezTo>
                <a:cubicBezTo>
                  <a:pt x="3189093" y="4901731"/>
                  <a:pt x="2760452" y="4802063"/>
                  <a:pt x="2599277" y="4878732"/>
                </a:cubicBezTo>
                <a:cubicBezTo>
                  <a:pt x="2438102" y="4955401"/>
                  <a:pt x="2183032" y="4835240"/>
                  <a:pt x="1822482" y="4878732"/>
                </a:cubicBezTo>
                <a:cubicBezTo>
                  <a:pt x="1461933" y="4922224"/>
                  <a:pt x="1319933" y="4827270"/>
                  <a:pt x="1045686" y="4878732"/>
                </a:cubicBezTo>
                <a:cubicBezTo>
                  <a:pt x="771439" y="4930194"/>
                  <a:pt x="473812" y="4769705"/>
                  <a:pt x="0" y="4878732"/>
                </a:cubicBezTo>
                <a:cubicBezTo>
                  <a:pt x="-63579" y="4670683"/>
                  <a:pt x="36227" y="4430619"/>
                  <a:pt x="0" y="4216621"/>
                </a:cubicBezTo>
                <a:cubicBezTo>
                  <a:pt x="-36227" y="4002623"/>
                  <a:pt x="46302" y="3884074"/>
                  <a:pt x="0" y="3717134"/>
                </a:cubicBezTo>
                <a:cubicBezTo>
                  <a:pt x="-46302" y="3550194"/>
                  <a:pt x="74477" y="3235948"/>
                  <a:pt x="0" y="3095679"/>
                </a:cubicBezTo>
                <a:cubicBezTo>
                  <a:pt x="-74477" y="2955410"/>
                  <a:pt x="66629" y="2731433"/>
                  <a:pt x="0" y="2514879"/>
                </a:cubicBezTo>
                <a:cubicBezTo>
                  <a:pt x="-66629" y="2298325"/>
                  <a:pt x="48737" y="2222402"/>
                  <a:pt x="0" y="1974736"/>
                </a:cubicBezTo>
                <a:cubicBezTo>
                  <a:pt x="-48737" y="1727070"/>
                  <a:pt x="36492" y="1715997"/>
                  <a:pt x="0" y="1515905"/>
                </a:cubicBezTo>
                <a:cubicBezTo>
                  <a:pt x="-36492" y="1315813"/>
                  <a:pt x="41318" y="1037334"/>
                  <a:pt x="0" y="813138"/>
                </a:cubicBezTo>
                <a:cubicBezTo>
                  <a:pt x="-53479" y="323183"/>
                  <a:pt x="284174" y="108267"/>
                  <a:pt x="813138" y="0"/>
                </a:cubicBezTo>
                <a:close/>
              </a:path>
            </a:pathLst>
          </a:custGeom>
          <a:solidFill>
            <a:srgbClr val="FFFFFF"/>
          </a:solidFill>
          <a:ln>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370829" y="262256"/>
            <a:ext cx="2648596"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PRODUCTION</a:t>
            </a:r>
          </a:p>
        </p:txBody>
      </p:sp>
      <p:sp>
        <p:nvSpPr>
          <p:cNvPr id="5" name="Rectangle 4"/>
          <p:cNvSpPr/>
          <p:nvPr/>
        </p:nvSpPr>
        <p:spPr>
          <a:xfrm>
            <a:off x="3721008" y="216089"/>
            <a:ext cx="1833938" cy="600164"/>
          </a:xfrm>
          <a:prstGeom prst="rect">
            <a:avLst/>
          </a:prstGeom>
        </p:spPr>
        <p:txBody>
          <a:bodyPr wrap="square">
            <a:spAutoFit/>
          </a:bodyPr>
          <a:lstStyle/>
          <a:p>
            <a:pPr algn="just" defTabSz="685800">
              <a:buClrTx/>
            </a:pPr>
            <a:r>
              <a:rPr lang="en-US" sz="3300" b="1" kern="1200" dirty="0">
                <a:solidFill>
                  <a:srgbClr val="A9340B"/>
                </a:solidFill>
                <a:latin typeface="Calibri" panose="020F0502020204030204"/>
                <a:ea typeface="+mn-ea"/>
                <a:cs typeface="Arial" panose="020B0604020202020204" pitchFamily="34" charset="0"/>
              </a:rPr>
              <a:t>Role play</a:t>
            </a:r>
          </a:p>
        </p:txBody>
      </p:sp>
      <p:sp>
        <p:nvSpPr>
          <p:cNvPr id="6" name="TextBox 5"/>
          <p:cNvSpPr txBox="1"/>
          <p:nvPr/>
        </p:nvSpPr>
        <p:spPr>
          <a:xfrm>
            <a:off x="370829" y="881874"/>
            <a:ext cx="5722883" cy="3647152"/>
          </a:xfrm>
          <a:prstGeom prst="rect">
            <a:avLst/>
          </a:prstGeom>
          <a:noFill/>
        </p:spPr>
        <p:txBody>
          <a:bodyPr wrap="square" rtlCol="0">
            <a:spAutoFit/>
          </a:bodyPr>
          <a:lstStyle/>
          <a:p>
            <a:pPr algn="just" defTabSz="685800">
              <a:buClrTx/>
            </a:pPr>
            <a:r>
              <a:rPr lang="en-US" sz="2100" kern="1200" dirty="0">
                <a:solidFill>
                  <a:prstClr val="black"/>
                </a:solidFill>
                <a:latin typeface="Calibri" panose="020F0502020204030204"/>
                <a:ea typeface="+mn-ea"/>
                <a:cs typeface="+mn-cs"/>
              </a:rPr>
              <a:t>- Ss work in groups of 5.</a:t>
            </a:r>
          </a:p>
          <a:p>
            <a:pPr algn="just" defTabSz="685800">
              <a:buClrTx/>
            </a:pPr>
            <a:r>
              <a:rPr lang="en-US" sz="2100" kern="1200" dirty="0">
                <a:solidFill>
                  <a:prstClr val="black"/>
                </a:solidFill>
                <a:latin typeface="Calibri" panose="020F0502020204030204"/>
                <a:ea typeface="+mn-ea"/>
                <a:cs typeface="+mn-cs"/>
              </a:rPr>
              <a:t>- In each group, one student plays the role of grandparent , two students play the role of parents and two students plays the role of children </a:t>
            </a:r>
          </a:p>
          <a:p>
            <a:pPr algn="just" defTabSz="685800">
              <a:buClrTx/>
            </a:pPr>
            <a:r>
              <a:rPr lang="en-GB" sz="2100" kern="1200" dirty="0">
                <a:solidFill>
                  <a:prstClr val="black"/>
                </a:solidFill>
                <a:latin typeface="Calibri" panose="020F0502020204030204"/>
                <a:ea typeface="Times New Roman" panose="02020603050405020304" pitchFamily="18" charset="0"/>
                <a:cs typeface="+mn-cs"/>
              </a:rPr>
              <a:t>- E</a:t>
            </a:r>
            <a:r>
              <a:rPr lang="x-none" sz="2100" kern="1200" dirty="0">
                <a:solidFill>
                  <a:prstClr val="black"/>
                </a:solidFill>
                <a:latin typeface="Calibri" panose="020F0502020204030204"/>
                <a:ea typeface="Times New Roman" panose="02020603050405020304" pitchFamily="18" charset="0"/>
                <a:cs typeface="+mn-cs"/>
              </a:rPr>
              <a:t>ach group thinks a</a:t>
            </a:r>
            <a:r>
              <a:rPr lang="en-GB" sz="2100" kern="1200" dirty="0">
                <a:solidFill>
                  <a:prstClr val="black"/>
                </a:solidFill>
                <a:latin typeface="Calibri" panose="020F0502020204030204"/>
                <a:ea typeface="Times New Roman" panose="02020603050405020304" pitchFamily="18" charset="0"/>
                <a:cs typeface="+mn-cs"/>
              </a:rPr>
              <a:t>bout a situation ( clothes choice/ music taste, </a:t>
            </a:r>
            <a:r>
              <a:rPr lang="en-GB" sz="2100" kern="1200" dirty="0" err="1">
                <a:solidFill>
                  <a:prstClr val="black"/>
                </a:solidFill>
                <a:latin typeface="Calibri" panose="020F0502020204030204"/>
                <a:ea typeface="Times New Roman" panose="02020603050405020304" pitchFamily="18" charset="0"/>
                <a:cs typeface="+mn-cs"/>
              </a:rPr>
              <a:t>ect</a:t>
            </a:r>
            <a:r>
              <a:rPr lang="en-GB" sz="2100" kern="1200" dirty="0">
                <a:solidFill>
                  <a:prstClr val="black"/>
                </a:solidFill>
                <a:latin typeface="Calibri" panose="020F0502020204030204"/>
                <a:ea typeface="Times New Roman" panose="02020603050405020304" pitchFamily="18" charset="0"/>
                <a:cs typeface="+mn-cs"/>
              </a:rPr>
              <a:t>.) that shows the differences among generation and creates a short role play about the differences with suitable solutions.</a:t>
            </a:r>
            <a:r>
              <a:rPr lang="x-none" sz="2100" kern="1200" dirty="0">
                <a:solidFill>
                  <a:prstClr val="black"/>
                </a:solidFill>
                <a:latin typeface="Calibri" panose="020F0502020204030204"/>
                <a:ea typeface="+mn-ea"/>
                <a:cs typeface="+mn-cs"/>
              </a:rPr>
              <a:t> </a:t>
            </a:r>
          </a:p>
          <a:p>
            <a:pPr algn="just" defTabSz="685800">
              <a:buClrTx/>
            </a:pPr>
            <a:r>
              <a:rPr lang="en-US" sz="2100" kern="1200" dirty="0">
                <a:solidFill>
                  <a:prstClr val="black"/>
                </a:solidFill>
                <a:latin typeface="Calibri" panose="020F0502020204030204"/>
                <a:ea typeface="+mn-ea"/>
                <a:cs typeface="+mn-cs"/>
              </a:rPr>
              <a:t>- 3 minutes to prepare for the role play</a:t>
            </a:r>
          </a:p>
          <a:p>
            <a:pPr algn="just" defTabSz="685800">
              <a:buClrTx/>
            </a:pPr>
            <a:r>
              <a:rPr lang="en-US" sz="2100" kern="1200" dirty="0">
                <a:solidFill>
                  <a:prstClr val="black"/>
                </a:solidFill>
                <a:latin typeface="Calibri" panose="020F0502020204030204"/>
                <a:ea typeface="+mn-ea"/>
                <a:cs typeface="+mn-cs"/>
              </a:rPr>
              <a:t>- 2 minutes for a performance</a:t>
            </a:r>
          </a:p>
        </p:txBody>
      </p:sp>
      <p:pic>
        <p:nvPicPr>
          <p:cNvPr id="7" name="Picture 4" descr="Generation gap là gì và cấu trúc cụm từ Generation gap trong câu tiếng An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14590" y="1743980"/>
            <a:ext cx="2917914" cy="225652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3306"/>
        <p:cNvGrpSpPr/>
        <p:nvPr/>
      </p:nvGrpSpPr>
      <p:grpSpPr>
        <a:xfrm>
          <a:off x="0" y="0"/>
          <a:ext cx="0" cy="0"/>
          <a:chOff x="0" y="0"/>
          <a:chExt cx="0" cy="0"/>
        </a:xfrm>
      </p:grpSpPr>
      <p:grpSp>
        <p:nvGrpSpPr>
          <p:cNvPr id="7" name="Google Shape;137;p7">
            <a:extLst>
              <a:ext uri="{FF2B5EF4-FFF2-40B4-BE49-F238E27FC236}">
                <a16:creationId xmlns:a16="http://schemas.microsoft.com/office/drawing/2014/main" id="{D6F4B411-E8C7-885F-4E5C-9DDB85220C32}"/>
              </a:ext>
            </a:extLst>
          </p:cNvPr>
          <p:cNvGrpSpPr/>
          <p:nvPr/>
        </p:nvGrpSpPr>
        <p:grpSpPr>
          <a:xfrm>
            <a:off x="-631181" y="-1181239"/>
            <a:ext cx="2784756" cy="2362477"/>
            <a:chOff x="-672370" y="-1344988"/>
            <a:chExt cx="2784756" cy="2362477"/>
          </a:xfrm>
        </p:grpSpPr>
        <p:sp>
          <p:nvSpPr>
            <p:cNvPr id="8" name="Google Shape;138;p7">
              <a:extLst>
                <a:ext uri="{FF2B5EF4-FFF2-40B4-BE49-F238E27FC236}">
                  <a16:creationId xmlns:a16="http://schemas.microsoft.com/office/drawing/2014/main" id="{8D03E531-29E9-BB91-BD33-4C379FB4EF59}"/>
                </a:ext>
              </a:extLst>
            </p:cNvPr>
            <p:cNvSpPr/>
            <p:nvPr/>
          </p:nvSpPr>
          <p:spPr>
            <a:xfrm rot="10800000" flipH="1">
              <a:off x="-431493" y="-134498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39;p7">
              <a:extLst>
                <a:ext uri="{FF2B5EF4-FFF2-40B4-BE49-F238E27FC236}">
                  <a16:creationId xmlns:a16="http://schemas.microsoft.com/office/drawing/2014/main" id="{29D56A37-35A6-E70C-5C39-22BE3294728E}"/>
                </a:ext>
              </a:extLst>
            </p:cNvPr>
            <p:cNvGrpSpPr/>
            <p:nvPr/>
          </p:nvGrpSpPr>
          <p:grpSpPr>
            <a:xfrm rot="10800000">
              <a:off x="-672370" y="-938356"/>
              <a:ext cx="2350564" cy="1955844"/>
              <a:chOff x="7173422" y="4083799"/>
              <a:chExt cx="2350564" cy="1955844"/>
            </a:xfrm>
          </p:grpSpPr>
          <p:sp>
            <p:nvSpPr>
              <p:cNvPr id="10" name="Google Shape;140;p7">
                <a:extLst>
                  <a:ext uri="{FF2B5EF4-FFF2-40B4-BE49-F238E27FC236}">
                    <a16:creationId xmlns:a16="http://schemas.microsoft.com/office/drawing/2014/main" id="{AB86A508-107E-28DE-C83F-38D561D37738}"/>
                  </a:ext>
                </a:extLst>
              </p:cNvPr>
              <p:cNvSpPr/>
              <p:nvPr/>
            </p:nvSpPr>
            <p:spPr>
              <a:xfrm flipH="1">
                <a:off x="7173422" y="4083799"/>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41;p7">
                <a:extLst>
                  <a:ext uri="{FF2B5EF4-FFF2-40B4-BE49-F238E27FC236}">
                    <a16:creationId xmlns:a16="http://schemas.microsoft.com/office/drawing/2014/main" id="{81918482-2C17-17A2-DEE0-AD7A53DD16E3}"/>
                  </a:ext>
                </a:extLst>
              </p:cNvPr>
              <p:cNvGrpSpPr/>
              <p:nvPr/>
            </p:nvGrpSpPr>
            <p:grpSpPr>
              <a:xfrm flipH="1">
                <a:off x="7417514" y="4269389"/>
                <a:ext cx="1721841" cy="1113844"/>
                <a:chOff x="-3171530" y="2930427"/>
                <a:chExt cx="1885915" cy="1219982"/>
              </a:xfrm>
            </p:grpSpPr>
            <p:sp>
              <p:nvSpPr>
                <p:cNvPr id="12" name="Google Shape;142;p7">
                  <a:extLst>
                    <a:ext uri="{FF2B5EF4-FFF2-40B4-BE49-F238E27FC236}">
                      <a16:creationId xmlns:a16="http://schemas.microsoft.com/office/drawing/2014/main" id="{C9284AA9-0559-F225-D499-36893579F37C}"/>
                    </a:ext>
                  </a:extLst>
                </p:cNvPr>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3;p7">
                  <a:extLst>
                    <a:ext uri="{FF2B5EF4-FFF2-40B4-BE49-F238E27FC236}">
                      <a16:creationId xmlns:a16="http://schemas.microsoft.com/office/drawing/2014/main" id="{E1E16E78-CA61-E9EB-273C-BEAB4640A32B}"/>
                    </a:ext>
                  </a:extLst>
                </p:cNvPr>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4;p7">
                  <a:extLst>
                    <a:ext uri="{FF2B5EF4-FFF2-40B4-BE49-F238E27FC236}">
                      <a16:creationId xmlns:a16="http://schemas.microsoft.com/office/drawing/2014/main" id="{EB1A9A8E-8A4B-F2DB-0199-664C8DD9C66E}"/>
                    </a:ext>
                  </a:extLst>
                </p:cNvPr>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5;p7">
                  <a:extLst>
                    <a:ext uri="{FF2B5EF4-FFF2-40B4-BE49-F238E27FC236}">
                      <a16:creationId xmlns:a16="http://schemas.microsoft.com/office/drawing/2014/main" id="{17410E6E-C0DB-3EB3-F5D4-ED95440BD7AD}"/>
                    </a:ext>
                  </a:extLst>
                </p:cNvPr>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6;p7">
                  <a:extLst>
                    <a:ext uri="{FF2B5EF4-FFF2-40B4-BE49-F238E27FC236}">
                      <a16:creationId xmlns:a16="http://schemas.microsoft.com/office/drawing/2014/main" id="{4DAF62F9-A897-B382-33B7-2D3A69DE1DC6}"/>
                    </a:ext>
                  </a:extLst>
                </p:cNvPr>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7;p7">
                  <a:extLst>
                    <a:ext uri="{FF2B5EF4-FFF2-40B4-BE49-F238E27FC236}">
                      <a16:creationId xmlns:a16="http://schemas.microsoft.com/office/drawing/2014/main" id="{B3FDC35A-8D34-DE59-B0B5-C200F2A74E98}"/>
                    </a:ext>
                  </a:extLst>
                </p:cNvPr>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48;p7">
                  <a:extLst>
                    <a:ext uri="{FF2B5EF4-FFF2-40B4-BE49-F238E27FC236}">
                      <a16:creationId xmlns:a16="http://schemas.microsoft.com/office/drawing/2014/main" id="{F70B42FB-AEC3-74BF-BB1D-8917C1D32C4E}"/>
                    </a:ext>
                  </a:extLst>
                </p:cNvPr>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49;p7">
                  <a:extLst>
                    <a:ext uri="{FF2B5EF4-FFF2-40B4-BE49-F238E27FC236}">
                      <a16:creationId xmlns:a16="http://schemas.microsoft.com/office/drawing/2014/main" id="{2856460F-92F6-FC71-C718-6EDC93485718}"/>
                    </a:ext>
                  </a:extLst>
                </p:cNvPr>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0;p7">
                  <a:extLst>
                    <a:ext uri="{FF2B5EF4-FFF2-40B4-BE49-F238E27FC236}">
                      <a16:creationId xmlns:a16="http://schemas.microsoft.com/office/drawing/2014/main" id="{AFB30913-96D3-FACB-EDAA-F070C0EC46A8}"/>
                    </a:ext>
                  </a:extLst>
                </p:cNvPr>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1;p7">
                  <a:extLst>
                    <a:ext uri="{FF2B5EF4-FFF2-40B4-BE49-F238E27FC236}">
                      <a16:creationId xmlns:a16="http://schemas.microsoft.com/office/drawing/2014/main" id="{4F7CC325-E538-8D6A-0EA6-D1545336006A}"/>
                    </a:ext>
                  </a:extLst>
                </p:cNvPr>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2;p7">
                  <a:extLst>
                    <a:ext uri="{FF2B5EF4-FFF2-40B4-BE49-F238E27FC236}">
                      <a16:creationId xmlns:a16="http://schemas.microsoft.com/office/drawing/2014/main" id="{78F3F7E9-DB65-80BF-2F13-2A9F1AE539CE}"/>
                    </a:ext>
                  </a:extLst>
                </p:cNvPr>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3;p7">
                  <a:extLst>
                    <a:ext uri="{FF2B5EF4-FFF2-40B4-BE49-F238E27FC236}">
                      <a16:creationId xmlns:a16="http://schemas.microsoft.com/office/drawing/2014/main" id="{99194537-C5F7-98B0-2F18-3C4436755233}"/>
                    </a:ext>
                  </a:extLst>
                </p:cNvPr>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4;p7">
                  <a:extLst>
                    <a:ext uri="{FF2B5EF4-FFF2-40B4-BE49-F238E27FC236}">
                      <a16:creationId xmlns:a16="http://schemas.microsoft.com/office/drawing/2014/main" id="{4579F9BF-BFBB-03EC-E71C-03C76BD6A33F}"/>
                    </a:ext>
                  </a:extLst>
                </p:cNvPr>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8" name="Rectangle: Diagonal Corners Rounded 27"/>
          <p:cNvSpPr/>
          <p:nvPr/>
        </p:nvSpPr>
        <p:spPr>
          <a:xfrm>
            <a:off x="152400" y="114300"/>
            <a:ext cx="8810625" cy="4905375"/>
          </a:xfrm>
          <a:custGeom>
            <a:avLst/>
            <a:gdLst>
              <a:gd name="connsiteX0" fmla="*/ 817579 w 8810625"/>
              <a:gd name="connsiteY0" fmla="*/ 0 h 4905375"/>
              <a:gd name="connsiteX1" fmla="*/ 8810625 w 8810625"/>
              <a:gd name="connsiteY1" fmla="*/ 0 h 4905375"/>
              <a:gd name="connsiteX2" fmla="*/ 8810625 w 8810625"/>
              <a:gd name="connsiteY2" fmla="*/ 0 h 4905375"/>
              <a:gd name="connsiteX3" fmla="*/ 8810625 w 8810625"/>
              <a:gd name="connsiteY3" fmla="*/ 4087796 h 4905375"/>
              <a:gd name="connsiteX4" fmla="*/ 7993046 w 8810625"/>
              <a:gd name="connsiteY4" fmla="*/ 4905375 h 4905375"/>
              <a:gd name="connsiteX5" fmla="*/ 0 w 8810625"/>
              <a:gd name="connsiteY5" fmla="*/ 4905375 h 4905375"/>
              <a:gd name="connsiteX6" fmla="*/ 0 w 8810625"/>
              <a:gd name="connsiteY6" fmla="*/ 4905375 h 4905375"/>
              <a:gd name="connsiteX7" fmla="*/ 0 w 8810625"/>
              <a:gd name="connsiteY7" fmla="*/ 817579 h 4905375"/>
              <a:gd name="connsiteX8" fmla="*/ 817579 w 8810625"/>
              <a:gd name="connsiteY8" fmla="*/ 0 h 490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0625" h="4905375" fill="none" extrusionOk="0">
                <a:moveTo>
                  <a:pt x="817579" y="0"/>
                </a:moveTo>
                <a:cubicBezTo>
                  <a:pt x="2955100" y="141947"/>
                  <a:pt x="5875919" y="8807"/>
                  <a:pt x="8810625" y="0"/>
                </a:cubicBezTo>
                <a:lnTo>
                  <a:pt x="8810625" y="0"/>
                </a:lnTo>
                <a:cubicBezTo>
                  <a:pt x="8865288" y="465114"/>
                  <a:pt x="8861931" y="3434838"/>
                  <a:pt x="8810625" y="4087796"/>
                </a:cubicBezTo>
                <a:cubicBezTo>
                  <a:pt x="8784011" y="4487511"/>
                  <a:pt x="8430270" y="4931967"/>
                  <a:pt x="7993046" y="4905375"/>
                </a:cubicBezTo>
                <a:cubicBezTo>
                  <a:pt x="7164325" y="4808117"/>
                  <a:pt x="1669028" y="5039003"/>
                  <a:pt x="0" y="4905375"/>
                </a:cubicBezTo>
                <a:lnTo>
                  <a:pt x="0" y="4905375"/>
                </a:lnTo>
                <a:cubicBezTo>
                  <a:pt x="-149319" y="4082995"/>
                  <a:pt x="82564" y="1663685"/>
                  <a:pt x="0" y="817579"/>
                </a:cubicBezTo>
                <a:cubicBezTo>
                  <a:pt x="3836" y="384106"/>
                  <a:pt x="353146" y="-11097"/>
                  <a:pt x="817579" y="0"/>
                </a:cubicBezTo>
                <a:close/>
              </a:path>
              <a:path w="8810625" h="4905375" stroke="0" extrusionOk="0">
                <a:moveTo>
                  <a:pt x="817579" y="0"/>
                </a:moveTo>
                <a:cubicBezTo>
                  <a:pt x="2630443" y="-51772"/>
                  <a:pt x="5416919" y="27465"/>
                  <a:pt x="8810625" y="0"/>
                </a:cubicBezTo>
                <a:lnTo>
                  <a:pt x="8810625" y="0"/>
                </a:lnTo>
                <a:cubicBezTo>
                  <a:pt x="8655077" y="1255017"/>
                  <a:pt x="8684022" y="3194821"/>
                  <a:pt x="8810625" y="4087796"/>
                </a:cubicBezTo>
                <a:cubicBezTo>
                  <a:pt x="8834441" y="4555519"/>
                  <a:pt x="8439782" y="4950322"/>
                  <a:pt x="7993046" y="4905375"/>
                </a:cubicBezTo>
                <a:cubicBezTo>
                  <a:pt x="5319840" y="5000283"/>
                  <a:pt x="861315" y="4833616"/>
                  <a:pt x="0" y="4905375"/>
                </a:cubicBezTo>
                <a:lnTo>
                  <a:pt x="0" y="4905375"/>
                </a:lnTo>
                <a:cubicBezTo>
                  <a:pt x="42148" y="3066801"/>
                  <a:pt x="27867" y="1669990"/>
                  <a:pt x="0" y="817579"/>
                </a:cubicBezTo>
                <a:cubicBezTo>
                  <a:pt x="-84958" y="360579"/>
                  <a:pt x="343462" y="-70078"/>
                  <a:pt x="817579" y="0"/>
                </a:cubicBezTo>
                <a:close/>
              </a:path>
            </a:pathLst>
          </a:cu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418454" y="226302"/>
            <a:ext cx="2705746"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CONSOLIDATION</a:t>
            </a:r>
          </a:p>
        </p:txBody>
      </p:sp>
      <p:sp>
        <p:nvSpPr>
          <p:cNvPr id="3" name="Rounded Rectangle 7"/>
          <p:cNvSpPr/>
          <p:nvPr/>
        </p:nvSpPr>
        <p:spPr>
          <a:xfrm>
            <a:off x="403741" y="879973"/>
            <a:ext cx="376955" cy="376955"/>
          </a:xfrm>
          <a:prstGeom prst="roundRect">
            <a:avLst/>
          </a:prstGeom>
          <a:solidFill>
            <a:srgbClr val="F26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48DA4"/>
              </a:solidFill>
              <a:latin typeface="Calibri" panose="020F0502020204030204"/>
            </a:endParaRPr>
          </a:p>
        </p:txBody>
      </p:sp>
      <p:sp>
        <p:nvSpPr>
          <p:cNvPr id="4" name="TextBox 3"/>
          <p:cNvSpPr txBox="1"/>
          <p:nvPr/>
        </p:nvSpPr>
        <p:spPr>
          <a:xfrm>
            <a:off x="426371" y="808238"/>
            <a:ext cx="337366" cy="553998"/>
          </a:xfrm>
          <a:prstGeom prst="rect">
            <a:avLst/>
          </a:prstGeom>
          <a:noFill/>
        </p:spPr>
        <p:txBody>
          <a:bodyPr wrap="square" rtlCol="0">
            <a:spAutoFit/>
          </a:bodyPr>
          <a:lstStyle/>
          <a:p>
            <a:pPr algn="ctr" defTabSz="685800">
              <a:buClrTx/>
            </a:pPr>
            <a:r>
              <a:rPr lang="vi-VN" sz="3000" b="1" kern="1200" dirty="0">
                <a:solidFill>
                  <a:prstClr val="white"/>
                </a:solidFill>
                <a:latin typeface="Myriad Pro" panose="020B0503030403020204" pitchFamily="34" charset="0"/>
                <a:ea typeface="+mn-ea"/>
                <a:cs typeface="+mn-cs"/>
              </a:rPr>
              <a:t>1</a:t>
            </a:r>
            <a:endParaRPr lang="en-US" sz="3000" b="1" kern="1200" dirty="0">
              <a:solidFill>
                <a:prstClr val="white"/>
              </a:solidFill>
              <a:latin typeface="Myriad Pro" panose="020B0503030403020204" pitchFamily="34" charset="0"/>
              <a:ea typeface="+mn-ea"/>
              <a:cs typeface="+mn-cs"/>
            </a:endParaRPr>
          </a:p>
        </p:txBody>
      </p:sp>
      <p:sp>
        <p:nvSpPr>
          <p:cNvPr id="5" name="Rectangle 4"/>
          <p:cNvSpPr/>
          <p:nvPr/>
        </p:nvSpPr>
        <p:spPr>
          <a:xfrm>
            <a:off x="819688" y="854405"/>
            <a:ext cx="5960281" cy="461665"/>
          </a:xfrm>
          <a:prstGeom prst="rect">
            <a:avLst/>
          </a:prstGeom>
        </p:spPr>
        <p:txBody>
          <a:bodyPr wrap="square">
            <a:spAutoFit/>
          </a:bodyPr>
          <a:lstStyle/>
          <a:p>
            <a:pPr algn="just" defTabSz="685800">
              <a:buClrTx/>
            </a:pPr>
            <a:r>
              <a:rPr lang="en-US" sz="2400" b="1" kern="1200" dirty="0">
                <a:solidFill>
                  <a:prstClr val="black"/>
                </a:solidFill>
                <a:latin typeface="Calibri" panose="020F0502020204030204"/>
                <a:ea typeface="+mn-ea"/>
                <a:cs typeface="Arial" panose="020B0604020202020204" pitchFamily="34" charset="0"/>
              </a:rPr>
              <a:t>Wrap-up</a:t>
            </a:r>
          </a:p>
        </p:txBody>
      </p:sp>
      <p:sp>
        <p:nvSpPr>
          <p:cNvPr id="6" name="TextBox 5"/>
          <p:cNvSpPr txBox="1"/>
          <p:nvPr/>
        </p:nvSpPr>
        <p:spPr>
          <a:xfrm>
            <a:off x="761197" y="1673605"/>
            <a:ext cx="7593030" cy="2597827"/>
          </a:xfrm>
          <a:prstGeom prst="rect">
            <a:avLst/>
          </a:prstGeom>
          <a:noFill/>
        </p:spPr>
        <p:txBody>
          <a:bodyPr wrap="square" rtlCol="0">
            <a:spAutoFit/>
          </a:bodyPr>
          <a:lstStyle/>
          <a:p>
            <a:pPr defTabSz="685800">
              <a:lnSpc>
                <a:spcPct val="150000"/>
              </a:lnSpc>
              <a:buClrTx/>
            </a:pPr>
            <a:r>
              <a:rPr lang="vi-VN" sz="2800" kern="1200" dirty="0">
                <a:solidFill>
                  <a:prstClr val="black"/>
                </a:solidFill>
                <a:latin typeface="Arial" panose="020B0604020202020204" pitchFamily="34" charset="0"/>
                <a:ea typeface="+mn-ea"/>
                <a:cs typeface="Arial" panose="020B0604020202020204" pitchFamily="34" charset="0"/>
              </a:rPr>
              <a:t>What have you learnt today?</a:t>
            </a:r>
            <a:endParaRPr lang="en-US" sz="2800" kern="1200" dirty="0">
              <a:solidFill>
                <a:prstClr val="black"/>
              </a:solidFill>
              <a:latin typeface="Arial" panose="020B0604020202020204" pitchFamily="34" charset="0"/>
              <a:ea typeface="+mn-ea"/>
              <a:cs typeface="Arial" panose="020B0604020202020204" pitchFamily="34" charset="0"/>
            </a:endParaRPr>
          </a:p>
          <a:p>
            <a:pPr marL="342900" indent="-342900" defTabSz="685800">
              <a:lnSpc>
                <a:spcPct val="150000"/>
              </a:lnSpc>
              <a:buClrTx/>
              <a:buFont typeface="Arial" panose="020B0604020202020204" pitchFamily="34" charset="0"/>
              <a:buChar char="•"/>
            </a:pPr>
            <a:r>
              <a:rPr lang="vi-VN" sz="2800" kern="1200" dirty="0">
                <a:solidFill>
                  <a:prstClr val="black"/>
                </a:solidFill>
                <a:latin typeface="Arial" panose="020B0604020202020204" pitchFamily="34" charset="0"/>
                <a:ea typeface="+mn-ea"/>
                <a:cs typeface="Arial" panose="020B0604020202020204" pitchFamily="34" charset="0"/>
              </a:rPr>
              <a:t>Some lexical items about </a:t>
            </a:r>
            <a:r>
              <a:rPr lang="en-GB" sz="2800" kern="1200" dirty="0">
                <a:solidFill>
                  <a:prstClr val="black"/>
                </a:solidFill>
                <a:latin typeface="Arial" panose="020B0604020202020204" pitchFamily="34" charset="0"/>
                <a:ea typeface="+mn-ea"/>
                <a:cs typeface="Arial" panose="020B0604020202020204" pitchFamily="34" charset="0"/>
              </a:rPr>
              <a:t>the generation gap</a:t>
            </a:r>
            <a:endParaRPr lang="en-US" sz="2800" kern="1200" dirty="0">
              <a:solidFill>
                <a:prstClr val="black"/>
              </a:solidFill>
              <a:latin typeface="Arial" panose="020B0604020202020204" pitchFamily="34" charset="0"/>
              <a:ea typeface="+mn-ea"/>
              <a:cs typeface="Arial" panose="020B0604020202020204" pitchFamily="34" charset="0"/>
            </a:endParaRPr>
          </a:p>
          <a:p>
            <a:pPr marL="342900" indent="-342900" defTabSz="685800">
              <a:lnSpc>
                <a:spcPct val="150000"/>
              </a:lnSpc>
              <a:buClrTx/>
              <a:buFont typeface="Arial" panose="020B0604020202020204" pitchFamily="34" charset="0"/>
              <a:buChar char="•"/>
            </a:pPr>
            <a:r>
              <a:rPr lang="vi-VN" sz="2800" kern="1200" dirty="0">
                <a:solidFill>
                  <a:prstClr val="black"/>
                </a:solidFill>
                <a:latin typeface="Arial" panose="020B0604020202020204" pitchFamily="34" charset="0"/>
                <a:ea typeface="+mn-ea"/>
                <a:cs typeface="Arial" panose="020B0604020202020204" pitchFamily="34" charset="0"/>
              </a:rPr>
              <a:t>Reading for specific information</a:t>
            </a:r>
            <a:endParaRPr lang="en-US" sz="2800" kern="1200" dirty="0">
              <a:solidFill>
                <a:prstClr val="black"/>
              </a:solidFill>
              <a:latin typeface="Arial" panose="020B0604020202020204" pitchFamily="34" charset="0"/>
              <a:ea typeface="+mn-ea"/>
              <a:cs typeface="Arial" panose="020B0604020202020204" pitchFamily="34" charset="0"/>
            </a:endParaRPr>
          </a:p>
          <a:p>
            <a:pPr marL="342900" indent="-342900" defTabSz="685800">
              <a:lnSpc>
                <a:spcPct val="150000"/>
              </a:lnSpc>
              <a:buClrTx/>
              <a:buFont typeface="Arial" panose="020B0604020202020204" pitchFamily="34" charset="0"/>
              <a:buChar char="•"/>
            </a:pPr>
            <a:r>
              <a:rPr lang="en-US" sz="2800" kern="1200" dirty="0">
                <a:solidFill>
                  <a:prstClr val="black"/>
                </a:solidFill>
                <a:latin typeface="Arial" panose="020B0604020202020204" pitchFamily="34" charset="0"/>
                <a:ea typeface="+mn-ea"/>
                <a:cs typeface="Arial" panose="020B0604020202020204" pitchFamily="34" charset="0"/>
              </a:rPr>
              <a:t>Modal verbs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965"/>
        <p:cNvGrpSpPr/>
        <p:nvPr/>
      </p:nvGrpSpPr>
      <p:grpSpPr>
        <a:xfrm>
          <a:off x="0" y="0"/>
          <a:ext cx="0" cy="0"/>
          <a:chOff x="0" y="0"/>
          <a:chExt cx="0" cy="0"/>
        </a:xfrm>
      </p:grpSpPr>
      <p:grpSp>
        <p:nvGrpSpPr>
          <p:cNvPr id="27" name="Google Shape;231;p11">
            <a:extLst>
              <a:ext uri="{FF2B5EF4-FFF2-40B4-BE49-F238E27FC236}">
                <a16:creationId xmlns:a16="http://schemas.microsoft.com/office/drawing/2014/main" id="{84C3BCD2-4A95-A013-1460-7818DCB0B2F8}"/>
              </a:ext>
            </a:extLst>
          </p:cNvPr>
          <p:cNvGrpSpPr/>
          <p:nvPr/>
        </p:nvGrpSpPr>
        <p:grpSpPr>
          <a:xfrm>
            <a:off x="6394399" y="3650940"/>
            <a:ext cx="3057837" cy="2579218"/>
            <a:chOff x="7910033" y="4012538"/>
            <a:chExt cx="3057837" cy="2579218"/>
          </a:xfrm>
        </p:grpSpPr>
        <p:sp>
          <p:nvSpPr>
            <p:cNvPr id="28" name="Google Shape;232;p11">
              <a:extLst>
                <a:ext uri="{FF2B5EF4-FFF2-40B4-BE49-F238E27FC236}">
                  <a16:creationId xmlns:a16="http://schemas.microsoft.com/office/drawing/2014/main" id="{8DE99CB2-7767-F861-0A6B-88217DCDCF7C}"/>
                </a:ext>
              </a:extLst>
            </p:cNvPr>
            <p:cNvSpPr/>
            <p:nvPr/>
          </p:nvSpPr>
          <p:spPr>
            <a:xfrm flipH="1">
              <a:off x="8423990" y="4012538"/>
              <a:ext cx="2543879" cy="2045436"/>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233;p11">
              <a:extLst>
                <a:ext uri="{FF2B5EF4-FFF2-40B4-BE49-F238E27FC236}">
                  <a16:creationId xmlns:a16="http://schemas.microsoft.com/office/drawing/2014/main" id="{231B6878-2FA6-7226-48AB-B770EB264A1A}"/>
                </a:ext>
              </a:extLst>
            </p:cNvPr>
            <p:cNvGrpSpPr/>
            <p:nvPr/>
          </p:nvGrpSpPr>
          <p:grpSpPr>
            <a:xfrm flipH="1">
              <a:off x="7910033" y="4620203"/>
              <a:ext cx="2588927" cy="1971554"/>
              <a:chOff x="-765482" y="4620203"/>
              <a:chExt cx="2588927" cy="1971554"/>
            </a:xfrm>
          </p:grpSpPr>
          <p:sp>
            <p:nvSpPr>
              <p:cNvPr id="30" name="Google Shape;234;p11">
                <a:extLst>
                  <a:ext uri="{FF2B5EF4-FFF2-40B4-BE49-F238E27FC236}">
                    <a16:creationId xmlns:a16="http://schemas.microsoft.com/office/drawing/2014/main" id="{C8DC5407-3F08-F51D-DA5E-611F95F27634}"/>
                  </a:ext>
                </a:extLst>
              </p:cNvPr>
              <p:cNvSpPr/>
              <p:nvPr/>
            </p:nvSpPr>
            <p:spPr>
              <a:xfrm>
                <a:off x="-765482" y="4620203"/>
                <a:ext cx="2588927" cy="1971554"/>
              </a:xfrm>
              <a:custGeom>
                <a:avLst/>
                <a:gdLst/>
                <a:ahLst/>
                <a:cxnLst/>
                <a:rect l="l" t="t" r="r" b="b"/>
                <a:pathLst>
                  <a:path w="77126" h="58734" extrusionOk="0">
                    <a:moveTo>
                      <a:pt x="48466" y="1"/>
                    </a:moveTo>
                    <a:cubicBezTo>
                      <a:pt x="42896" y="1"/>
                      <a:pt x="38070" y="1823"/>
                      <a:pt x="35320" y="5462"/>
                    </a:cubicBezTo>
                    <a:cubicBezTo>
                      <a:pt x="35059" y="5816"/>
                      <a:pt x="34798" y="6170"/>
                      <a:pt x="34593" y="6562"/>
                    </a:cubicBezTo>
                    <a:cubicBezTo>
                      <a:pt x="34014" y="7547"/>
                      <a:pt x="32837" y="8056"/>
                      <a:pt x="31449" y="8056"/>
                    </a:cubicBezTo>
                    <a:cubicBezTo>
                      <a:pt x="30289" y="8056"/>
                      <a:pt x="28982" y="7701"/>
                      <a:pt x="27752" y="6972"/>
                    </a:cubicBezTo>
                    <a:cubicBezTo>
                      <a:pt x="27678" y="6916"/>
                      <a:pt x="27603" y="6878"/>
                      <a:pt x="27566" y="6841"/>
                    </a:cubicBezTo>
                    <a:cubicBezTo>
                      <a:pt x="23433" y="4244"/>
                      <a:pt x="19647" y="3104"/>
                      <a:pt x="16282" y="3104"/>
                    </a:cubicBezTo>
                    <a:cubicBezTo>
                      <a:pt x="11727" y="3104"/>
                      <a:pt x="7945" y="5195"/>
                      <a:pt x="5126" y="8593"/>
                    </a:cubicBezTo>
                    <a:cubicBezTo>
                      <a:pt x="0" y="14762"/>
                      <a:pt x="3840" y="25200"/>
                      <a:pt x="13792" y="31649"/>
                    </a:cubicBezTo>
                    <a:lnTo>
                      <a:pt x="14035" y="31816"/>
                    </a:lnTo>
                    <a:cubicBezTo>
                      <a:pt x="15563" y="32767"/>
                      <a:pt x="16663" y="34109"/>
                      <a:pt x="17054" y="35469"/>
                    </a:cubicBezTo>
                    <a:cubicBezTo>
                      <a:pt x="19104" y="42664"/>
                      <a:pt x="25572" y="50175"/>
                      <a:pt x="35226" y="54984"/>
                    </a:cubicBezTo>
                    <a:cubicBezTo>
                      <a:pt x="40263" y="57487"/>
                      <a:pt x="46067" y="58733"/>
                      <a:pt x="51367" y="58733"/>
                    </a:cubicBezTo>
                    <a:cubicBezTo>
                      <a:pt x="52619" y="58733"/>
                      <a:pt x="53842" y="58664"/>
                      <a:pt x="55020" y="58525"/>
                    </a:cubicBezTo>
                    <a:lnTo>
                      <a:pt x="77125" y="17297"/>
                    </a:lnTo>
                    <a:cubicBezTo>
                      <a:pt x="75019" y="12954"/>
                      <a:pt x="71179" y="8686"/>
                      <a:pt x="65942" y="5387"/>
                    </a:cubicBezTo>
                    <a:cubicBezTo>
                      <a:pt x="60252" y="1795"/>
                      <a:pt x="53992" y="1"/>
                      <a:pt x="48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35;p11">
                <a:extLst>
                  <a:ext uri="{FF2B5EF4-FFF2-40B4-BE49-F238E27FC236}">
                    <a16:creationId xmlns:a16="http://schemas.microsoft.com/office/drawing/2014/main" id="{D4EBF86C-2FDB-F475-BF9E-7A52B456AC90}"/>
                  </a:ext>
                </a:extLst>
              </p:cNvPr>
              <p:cNvSpPr/>
              <p:nvPr/>
            </p:nvSpPr>
            <p:spPr>
              <a:xfrm>
                <a:off x="1288964" y="4808006"/>
                <a:ext cx="41298" cy="55177"/>
              </a:xfrm>
              <a:custGeom>
                <a:avLst/>
                <a:gdLst/>
                <a:ahLst/>
                <a:cxnLst/>
                <a:rect l="l" t="t" r="r" b="b"/>
                <a:pathLst>
                  <a:path w="970" h="1296" extrusionOk="0">
                    <a:moveTo>
                      <a:pt x="596" y="0"/>
                    </a:moveTo>
                    <a:cubicBezTo>
                      <a:pt x="536" y="0"/>
                      <a:pt x="482" y="37"/>
                      <a:pt x="467" y="98"/>
                    </a:cubicBezTo>
                    <a:lnTo>
                      <a:pt x="56" y="937"/>
                    </a:lnTo>
                    <a:cubicBezTo>
                      <a:pt x="1" y="1049"/>
                      <a:pt x="38" y="1179"/>
                      <a:pt x="150" y="1235"/>
                    </a:cubicBezTo>
                    <a:lnTo>
                      <a:pt x="280" y="1291"/>
                    </a:lnTo>
                    <a:cubicBezTo>
                      <a:pt x="293" y="1294"/>
                      <a:pt x="306" y="1296"/>
                      <a:pt x="318" y="1296"/>
                    </a:cubicBezTo>
                    <a:cubicBezTo>
                      <a:pt x="379" y="1296"/>
                      <a:pt x="436" y="1260"/>
                      <a:pt x="467" y="1198"/>
                    </a:cubicBezTo>
                    <a:lnTo>
                      <a:pt x="895" y="341"/>
                    </a:lnTo>
                    <a:cubicBezTo>
                      <a:pt x="970" y="229"/>
                      <a:pt x="914" y="98"/>
                      <a:pt x="802" y="42"/>
                    </a:cubicBezTo>
                    <a:lnTo>
                      <a:pt x="634" y="5"/>
                    </a:lnTo>
                    <a:cubicBezTo>
                      <a:pt x="621" y="2"/>
                      <a:pt x="60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36;p11">
                <a:extLst>
                  <a:ext uri="{FF2B5EF4-FFF2-40B4-BE49-F238E27FC236}">
                    <a16:creationId xmlns:a16="http://schemas.microsoft.com/office/drawing/2014/main" id="{EB86F670-A6E6-1782-0681-07082106FB68}"/>
                  </a:ext>
                </a:extLst>
              </p:cNvPr>
              <p:cNvSpPr/>
              <p:nvPr/>
            </p:nvSpPr>
            <p:spPr>
              <a:xfrm>
                <a:off x="467708" y="4966720"/>
                <a:ext cx="41298" cy="55177"/>
              </a:xfrm>
              <a:custGeom>
                <a:avLst/>
                <a:gdLst/>
                <a:ahLst/>
                <a:cxnLst/>
                <a:rect l="l" t="t" r="r" b="b"/>
                <a:pathLst>
                  <a:path w="970" h="1296" extrusionOk="0">
                    <a:moveTo>
                      <a:pt x="614" y="0"/>
                    </a:moveTo>
                    <a:cubicBezTo>
                      <a:pt x="553" y="0"/>
                      <a:pt x="497" y="36"/>
                      <a:pt x="466" y="98"/>
                    </a:cubicBezTo>
                    <a:lnTo>
                      <a:pt x="56" y="937"/>
                    </a:lnTo>
                    <a:cubicBezTo>
                      <a:pt x="0" y="1049"/>
                      <a:pt x="56" y="1179"/>
                      <a:pt x="149" y="1235"/>
                    </a:cubicBezTo>
                    <a:lnTo>
                      <a:pt x="280" y="1291"/>
                    </a:lnTo>
                    <a:cubicBezTo>
                      <a:pt x="292" y="1294"/>
                      <a:pt x="305" y="1296"/>
                      <a:pt x="318" y="1296"/>
                    </a:cubicBezTo>
                    <a:cubicBezTo>
                      <a:pt x="379" y="1296"/>
                      <a:pt x="435" y="1259"/>
                      <a:pt x="466" y="1198"/>
                    </a:cubicBezTo>
                    <a:lnTo>
                      <a:pt x="895" y="340"/>
                    </a:lnTo>
                    <a:cubicBezTo>
                      <a:pt x="969" y="229"/>
                      <a:pt x="913" y="98"/>
                      <a:pt x="801" y="42"/>
                    </a:cubicBezTo>
                    <a:lnTo>
                      <a:pt x="652" y="5"/>
                    </a:lnTo>
                    <a:cubicBezTo>
                      <a:pt x="640" y="2"/>
                      <a:pt x="627"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37;p11">
                <a:extLst>
                  <a:ext uri="{FF2B5EF4-FFF2-40B4-BE49-F238E27FC236}">
                    <a16:creationId xmlns:a16="http://schemas.microsoft.com/office/drawing/2014/main" id="{6CFEAA95-6523-2A74-5B0C-7F62B839B02E}"/>
                  </a:ext>
                </a:extLst>
              </p:cNvPr>
              <p:cNvSpPr/>
              <p:nvPr/>
            </p:nvSpPr>
            <p:spPr>
              <a:xfrm>
                <a:off x="1072346" y="5044161"/>
                <a:ext cx="40489" cy="55518"/>
              </a:xfrm>
              <a:custGeom>
                <a:avLst/>
                <a:gdLst/>
                <a:ahLst/>
                <a:cxnLst/>
                <a:rect l="l" t="t" r="r" b="b"/>
                <a:pathLst>
                  <a:path w="951" h="1304" extrusionOk="0">
                    <a:moveTo>
                      <a:pt x="586" y="1"/>
                    </a:moveTo>
                    <a:cubicBezTo>
                      <a:pt x="529" y="1"/>
                      <a:pt x="481" y="47"/>
                      <a:pt x="466" y="106"/>
                    </a:cubicBezTo>
                    <a:lnTo>
                      <a:pt x="56" y="944"/>
                    </a:lnTo>
                    <a:cubicBezTo>
                      <a:pt x="0" y="1056"/>
                      <a:pt x="38" y="1187"/>
                      <a:pt x="149" y="1243"/>
                    </a:cubicBezTo>
                    <a:lnTo>
                      <a:pt x="280" y="1298"/>
                    </a:lnTo>
                    <a:cubicBezTo>
                      <a:pt x="293" y="1302"/>
                      <a:pt x="305" y="1303"/>
                      <a:pt x="318" y="1303"/>
                    </a:cubicBezTo>
                    <a:cubicBezTo>
                      <a:pt x="379" y="1303"/>
                      <a:pt x="435" y="1267"/>
                      <a:pt x="466" y="1205"/>
                    </a:cubicBezTo>
                    <a:lnTo>
                      <a:pt x="895" y="348"/>
                    </a:lnTo>
                    <a:cubicBezTo>
                      <a:pt x="951" y="236"/>
                      <a:pt x="914" y="106"/>
                      <a:pt x="802" y="50"/>
                    </a:cubicBezTo>
                    <a:lnTo>
                      <a:pt x="634" y="12"/>
                    </a:lnTo>
                    <a:cubicBezTo>
                      <a:pt x="618" y="4"/>
                      <a:pt x="601"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38;p11">
                <a:extLst>
                  <a:ext uri="{FF2B5EF4-FFF2-40B4-BE49-F238E27FC236}">
                    <a16:creationId xmlns:a16="http://schemas.microsoft.com/office/drawing/2014/main" id="{B45E39E8-8887-85EE-C1BF-F86F5A47A024}"/>
                  </a:ext>
                </a:extLst>
              </p:cNvPr>
              <p:cNvSpPr/>
              <p:nvPr/>
            </p:nvSpPr>
            <p:spPr>
              <a:xfrm>
                <a:off x="861263" y="4788167"/>
                <a:ext cx="40531" cy="55220"/>
              </a:xfrm>
              <a:custGeom>
                <a:avLst/>
                <a:gdLst/>
                <a:ahLst/>
                <a:cxnLst/>
                <a:rect l="l" t="t" r="r" b="b"/>
                <a:pathLst>
                  <a:path w="952" h="1297" extrusionOk="0">
                    <a:moveTo>
                      <a:pt x="607" y="0"/>
                    </a:moveTo>
                    <a:cubicBezTo>
                      <a:pt x="535" y="0"/>
                      <a:pt x="479" y="37"/>
                      <a:pt x="448" y="98"/>
                    </a:cubicBezTo>
                    <a:lnTo>
                      <a:pt x="56" y="956"/>
                    </a:lnTo>
                    <a:cubicBezTo>
                      <a:pt x="1" y="1049"/>
                      <a:pt x="38" y="1179"/>
                      <a:pt x="150" y="1235"/>
                    </a:cubicBezTo>
                    <a:lnTo>
                      <a:pt x="280" y="1291"/>
                    </a:lnTo>
                    <a:cubicBezTo>
                      <a:pt x="293" y="1295"/>
                      <a:pt x="307" y="1296"/>
                      <a:pt x="320" y="1296"/>
                    </a:cubicBezTo>
                    <a:cubicBezTo>
                      <a:pt x="380" y="1296"/>
                      <a:pt x="436" y="1263"/>
                      <a:pt x="467" y="1217"/>
                    </a:cubicBezTo>
                    <a:lnTo>
                      <a:pt x="895" y="359"/>
                    </a:lnTo>
                    <a:cubicBezTo>
                      <a:pt x="951" y="229"/>
                      <a:pt x="914" y="98"/>
                      <a:pt x="802" y="43"/>
                    </a:cubicBezTo>
                    <a:lnTo>
                      <a:pt x="653" y="5"/>
                    </a:lnTo>
                    <a:cubicBezTo>
                      <a:pt x="637" y="2"/>
                      <a:pt x="62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39;p11">
                <a:extLst>
                  <a:ext uri="{FF2B5EF4-FFF2-40B4-BE49-F238E27FC236}">
                    <a16:creationId xmlns:a16="http://schemas.microsoft.com/office/drawing/2014/main" id="{DEF40E66-BA20-F06C-CF40-5F858A3DE140}"/>
                  </a:ext>
                </a:extLst>
              </p:cNvPr>
              <p:cNvSpPr/>
              <p:nvPr/>
            </p:nvSpPr>
            <p:spPr>
              <a:xfrm>
                <a:off x="1014403" y="4865182"/>
                <a:ext cx="51643" cy="70504"/>
              </a:xfrm>
              <a:custGeom>
                <a:avLst/>
                <a:gdLst/>
                <a:ahLst/>
                <a:cxnLst/>
                <a:rect l="l" t="t" r="r" b="b"/>
                <a:pathLst>
                  <a:path w="1213" h="1656" extrusionOk="0">
                    <a:moveTo>
                      <a:pt x="766" y="1"/>
                    </a:moveTo>
                    <a:cubicBezTo>
                      <a:pt x="686" y="1"/>
                      <a:pt x="611" y="53"/>
                      <a:pt x="579" y="135"/>
                    </a:cubicBezTo>
                    <a:lnTo>
                      <a:pt x="75" y="1216"/>
                    </a:lnTo>
                    <a:cubicBezTo>
                      <a:pt x="1" y="1346"/>
                      <a:pt x="57" y="1514"/>
                      <a:pt x="187" y="1588"/>
                    </a:cubicBezTo>
                    <a:lnTo>
                      <a:pt x="355" y="1644"/>
                    </a:lnTo>
                    <a:cubicBezTo>
                      <a:pt x="375" y="1652"/>
                      <a:pt x="395" y="1656"/>
                      <a:pt x="414" y="1656"/>
                    </a:cubicBezTo>
                    <a:cubicBezTo>
                      <a:pt x="485" y="1656"/>
                      <a:pt x="549" y="1606"/>
                      <a:pt x="579" y="1532"/>
                    </a:cubicBezTo>
                    <a:lnTo>
                      <a:pt x="1138" y="451"/>
                    </a:lnTo>
                    <a:cubicBezTo>
                      <a:pt x="1212" y="302"/>
                      <a:pt x="1156" y="135"/>
                      <a:pt x="1007" y="60"/>
                    </a:cubicBezTo>
                    <a:lnTo>
                      <a:pt x="802" y="4"/>
                    </a:lnTo>
                    <a:cubicBezTo>
                      <a:pt x="790" y="2"/>
                      <a:pt x="778"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40;p11">
                <a:extLst>
                  <a:ext uri="{FF2B5EF4-FFF2-40B4-BE49-F238E27FC236}">
                    <a16:creationId xmlns:a16="http://schemas.microsoft.com/office/drawing/2014/main" id="{38B324C5-AE79-8ED5-10E5-721BA37E718F}"/>
                  </a:ext>
                </a:extLst>
              </p:cNvPr>
              <p:cNvSpPr/>
              <p:nvPr/>
            </p:nvSpPr>
            <p:spPr>
              <a:xfrm>
                <a:off x="617654" y="4754832"/>
                <a:ext cx="52410" cy="69908"/>
              </a:xfrm>
              <a:custGeom>
                <a:avLst/>
                <a:gdLst/>
                <a:ahLst/>
                <a:cxnLst/>
                <a:rect l="l" t="t" r="r" b="b"/>
                <a:pathLst>
                  <a:path w="1231" h="1642" extrusionOk="0">
                    <a:moveTo>
                      <a:pt x="774" y="1"/>
                    </a:moveTo>
                    <a:cubicBezTo>
                      <a:pt x="698" y="1"/>
                      <a:pt x="628" y="40"/>
                      <a:pt x="597" y="117"/>
                    </a:cubicBezTo>
                    <a:lnTo>
                      <a:pt x="75" y="1198"/>
                    </a:lnTo>
                    <a:cubicBezTo>
                      <a:pt x="1" y="1329"/>
                      <a:pt x="57" y="1496"/>
                      <a:pt x="187" y="1571"/>
                    </a:cubicBezTo>
                    <a:lnTo>
                      <a:pt x="355" y="1627"/>
                    </a:lnTo>
                    <a:cubicBezTo>
                      <a:pt x="379" y="1637"/>
                      <a:pt x="404" y="1641"/>
                      <a:pt x="429" y="1641"/>
                    </a:cubicBezTo>
                    <a:cubicBezTo>
                      <a:pt x="501" y="1641"/>
                      <a:pt x="569" y="1603"/>
                      <a:pt x="597" y="1534"/>
                    </a:cubicBezTo>
                    <a:lnTo>
                      <a:pt x="1138" y="453"/>
                    </a:lnTo>
                    <a:cubicBezTo>
                      <a:pt x="1231" y="304"/>
                      <a:pt x="1156" y="117"/>
                      <a:pt x="1007" y="61"/>
                    </a:cubicBezTo>
                    <a:lnTo>
                      <a:pt x="821" y="5"/>
                    </a:lnTo>
                    <a:cubicBezTo>
                      <a:pt x="805" y="2"/>
                      <a:pt x="790" y="1"/>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41;p11">
                <a:extLst>
                  <a:ext uri="{FF2B5EF4-FFF2-40B4-BE49-F238E27FC236}">
                    <a16:creationId xmlns:a16="http://schemas.microsoft.com/office/drawing/2014/main" id="{406F5435-24D9-954F-0C9D-7EC4E787AC64}"/>
                  </a:ext>
                </a:extLst>
              </p:cNvPr>
              <p:cNvSpPr/>
              <p:nvPr/>
            </p:nvSpPr>
            <p:spPr>
              <a:xfrm>
                <a:off x="1453215" y="4942155"/>
                <a:ext cx="51643" cy="70206"/>
              </a:xfrm>
              <a:custGeom>
                <a:avLst/>
                <a:gdLst/>
                <a:ahLst/>
                <a:cxnLst/>
                <a:rect l="l" t="t" r="r" b="b"/>
                <a:pathLst>
                  <a:path w="1213" h="1649" extrusionOk="0">
                    <a:moveTo>
                      <a:pt x="766" y="0"/>
                    </a:moveTo>
                    <a:cubicBezTo>
                      <a:pt x="686" y="0"/>
                      <a:pt x="611" y="53"/>
                      <a:pt x="578" y="135"/>
                    </a:cubicBezTo>
                    <a:lnTo>
                      <a:pt x="75" y="1216"/>
                    </a:lnTo>
                    <a:cubicBezTo>
                      <a:pt x="1" y="1346"/>
                      <a:pt x="38" y="1514"/>
                      <a:pt x="187" y="1588"/>
                    </a:cubicBezTo>
                    <a:lnTo>
                      <a:pt x="355" y="1644"/>
                    </a:lnTo>
                    <a:cubicBezTo>
                      <a:pt x="370" y="1647"/>
                      <a:pt x="386" y="1649"/>
                      <a:pt x="401" y="1649"/>
                    </a:cubicBezTo>
                    <a:cubicBezTo>
                      <a:pt x="477" y="1649"/>
                      <a:pt x="547" y="1610"/>
                      <a:pt x="578" y="1532"/>
                    </a:cubicBezTo>
                    <a:lnTo>
                      <a:pt x="1138" y="451"/>
                    </a:lnTo>
                    <a:cubicBezTo>
                      <a:pt x="1212" y="302"/>
                      <a:pt x="1156" y="135"/>
                      <a:pt x="1007" y="60"/>
                    </a:cubicBezTo>
                    <a:lnTo>
                      <a:pt x="802" y="4"/>
                    </a:lnTo>
                    <a:cubicBezTo>
                      <a:pt x="790" y="2"/>
                      <a:pt x="77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42;p11">
                <a:extLst>
                  <a:ext uri="{FF2B5EF4-FFF2-40B4-BE49-F238E27FC236}">
                    <a16:creationId xmlns:a16="http://schemas.microsoft.com/office/drawing/2014/main" id="{08EAB171-3174-465F-AD7D-3D5B128C8698}"/>
                  </a:ext>
                </a:extLst>
              </p:cNvPr>
              <p:cNvSpPr/>
              <p:nvPr/>
            </p:nvSpPr>
            <p:spPr>
              <a:xfrm>
                <a:off x="704931" y="4998437"/>
                <a:ext cx="52410" cy="69780"/>
              </a:xfrm>
              <a:custGeom>
                <a:avLst/>
                <a:gdLst/>
                <a:ahLst/>
                <a:cxnLst/>
                <a:rect l="l" t="t" r="r" b="b"/>
                <a:pathLst>
                  <a:path w="1231" h="1639" extrusionOk="0">
                    <a:moveTo>
                      <a:pt x="775" y="1"/>
                    </a:moveTo>
                    <a:cubicBezTo>
                      <a:pt x="698" y="1"/>
                      <a:pt x="628" y="40"/>
                      <a:pt x="597" y="117"/>
                    </a:cubicBezTo>
                    <a:lnTo>
                      <a:pt x="75" y="1198"/>
                    </a:lnTo>
                    <a:cubicBezTo>
                      <a:pt x="1" y="1329"/>
                      <a:pt x="57" y="1496"/>
                      <a:pt x="206" y="1571"/>
                    </a:cubicBezTo>
                    <a:lnTo>
                      <a:pt x="355" y="1627"/>
                    </a:lnTo>
                    <a:cubicBezTo>
                      <a:pt x="375" y="1635"/>
                      <a:pt x="397" y="1639"/>
                      <a:pt x="418" y="1639"/>
                    </a:cubicBezTo>
                    <a:cubicBezTo>
                      <a:pt x="494" y="1639"/>
                      <a:pt x="568" y="1592"/>
                      <a:pt x="597" y="1534"/>
                    </a:cubicBezTo>
                    <a:lnTo>
                      <a:pt x="1138" y="434"/>
                    </a:lnTo>
                    <a:cubicBezTo>
                      <a:pt x="1231" y="304"/>
                      <a:pt x="1156" y="117"/>
                      <a:pt x="1007" y="61"/>
                    </a:cubicBezTo>
                    <a:lnTo>
                      <a:pt x="821" y="5"/>
                    </a:lnTo>
                    <a:cubicBezTo>
                      <a:pt x="805" y="2"/>
                      <a:pt x="790"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43;p11">
                <a:extLst>
                  <a:ext uri="{FF2B5EF4-FFF2-40B4-BE49-F238E27FC236}">
                    <a16:creationId xmlns:a16="http://schemas.microsoft.com/office/drawing/2014/main" id="{C5023A71-23F3-809F-C4A7-B69CDAA090A8}"/>
                  </a:ext>
                </a:extLst>
              </p:cNvPr>
              <p:cNvSpPr/>
              <p:nvPr/>
            </p:nvSpPr>
            <p:spPr>
              <a:xfrm>
                <a:off x="1291348" y="5063489"/>
                <a:ext cx="41298" cy="55220"/>
              </a:xfrm>
              <a:custGeom>
                <a:avLst/>
                <a:gdLst/>
                <a:ahLst/>
                <a:cxnLst/>
                <a:rect l="l" t="t" r="r" b="b"/>
                <a:pathLst>
                  <a:path w="970" h="1297" extrusionOk="0">
                    <a:moveTo>
                      <a:pt x="615" y="1"/>
                    </a:moveTo>
                    <a:cubicBezTo>
                      <a:pt x="554" y="1"/>
                      <a:pt x="497" y="37"/>
                      <a:pt x="466" y="99"/>
                    </a:cubicBezTo>
                    <a:lnTo>
                      <a:pt x="56" y="938"/>
                    </a:lnTo>
                    <a:cubicBezTo>
                      <a:pt x="0" y="1049"/>
                      <a:pt x="56" y="1180"/>
                      <a:pt x="150" y="1236"/>
                    </a:cubicBezTo>
                    <a:lnTo>
                      <a:pt x="280" y="1292"/>
                    </a:lnTo>
                    <a:cubicBezTo>
                      <a:pt x="293" y="1295"/>
                      <a:pt x="306" y="1297"/>
                      <a:pt x="320" y="1297"/>
                    </a:cubicBezTo>
                    <a:cubicBezTo>
                      <a:pt x="384" y="1297"/>
                      <a:pt x="451" y="1260"/>
                      <a:pt x="466" y="1199"/>
                    </a:cubicBezTo>
                    <a:lnTo>
                      <a:pt x="914" y="341"/>
                    </a:lnTo>
                    <a:cubicBezTo>
                      <a:pt x="970" y="229"/>
                      <a:pt x="932" y="99"/>
                      <a:pt x="802" y="43"/>
                    </a:cubicBezTo>
                    <a:lnTo>
                      <a:pt x="653" y="6"/>
                    </a:lnTo>
                    <a:cubicBezTo>
                      <a:pt x="640" y="3"/>
                      <a:pt x="627"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 name="Google Shape;157;p8">
            <a:extLst>
              <a:ext uri="{FF2B5EF4-FFF2-40B4-BE49-F238E27FC236}">
                <a16:creationId xmlns:a16="http://schemas.microsoft.com/office/drawing/2014/main" id="{6A9B557F-4CDF-DCAB-6CE5-44839CD174D5}"/>
              </a:ext>
            </a:extLst>
          </p:cNvPr>
          <p:cNvGrpSpPr/>
          <p:nvPr/>
        </p:nvGrpSpPr>
        <p:grpSpPr>
          <a:xfrm>
            <a:off x="5837475" y="-1207088"/>
            <a:ext cx="3690537" cy="3038729"/>
            <a:chOff x="6323703" y="-1714868"/>
            <a:chExt cx="3690537" cy="3038729"/>
          </a:xfrm>
        </p:grpSpPr>
        <p:sp>
          <p:nvSpPr>
            <p:cNvPr id="9" name="Google Shape;158;p8">
              <a:extLst>
                <a:ext uri="{FF2B5EF4-FFF2-40B4-BE49-F238E27FC236}">
                  <a16:creationId xmlns:a16="http://schemas.microsoft.com/office/drawing/2014/main" id="{61AAE078-2F11-7A56-6FC2-CC117E483410}"/>
                </a:ext>
              </a:extLst>
            </p:cNvPr>
            <p:cNvSpPr/>
            <p:nvPr/>
          </p:nvSpPr>
          <p:spPr>
            <a:xfrm rot="4356819" flipH="1">
              <a:off x="6407824" y="-1218178"/>
              <a:ext cx="2543772" cy="2045349"/>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59;p8">
              <a:extLst>
                <a:ext uri="{FF2B5EF4-FFF2-40B4-BE49-F238E27FC236}">
                  <a16:creationId xmlns:a16="http://schemas.microsoft.com/office/drawing/2014/main" id="{62B79952-8A7D-376A-72E5-39AC4AC12D35}"/>
                </a:ext>
              </a:extLst>
            </p:cNvPr>
            <p:cNvGrpSpPr/>
            <p:nvPr/>
          </p:nvGrpSpPr>
          <p:grpSpPr>
            <a:xfrm>
              <a:off x="7663676" y="-909828"/>
              <a:ext cx="2350564" cy="1955844"/>
              <a:chOff x="7130276" y="-986028"/>
              <a:chExt cx="2350564" cy="1955844"/>
            </a:xfrm>
          </p:grpSpPr>
          <p:sp>
            <p:nvSpPr>
              <p:cNvPr id="12" name="Google Shape;160;p8">
                <a:extLst>
                  <a:ext uri="{FF2B5EF4-FFF2-40B4-BE49-F238E27FC236}">
                    <a16:creationId xmlns:a16="http://schemas.microsoft.com/office/drawing/2014/main" id="{EB11DE5B-A908-69BA-D2F2-FC633A60AACE}"/>
                  </a:ext>
                </a:extLst>
              </p:cNvPr>
              <p:cNvSpPr/>
              <p:nvPr/>
            </p:nvSpPr>
            <p:spPr>
              <a:xfrm rot="10800000">
                <a:off x="7130276" y="-986028"/>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61;p8">
                <a:extLst>
                  <a:ext uri="{FF2B5EF4-FFF2-40B4-BE49-F238E27FC236}">
                    <a16:creationId xmlns:a16="http://schemas.microsoft.com/office/drawing/2014/main" id="{44E54996-BB73-D106-353D-0F1B2B956FA3}"/>
                  </a:ext>
                </a:extLst>
              </p:cNvPr>
              <p:cNvGrpSpPr/>
              <p:nvPr/>
            </p:nvGrpSpPr>
            <p:grpSpPr>
              <a:xfrm rot="10800000">
                <a:off x="7374368" y="-329618"/>
                <a:ext cx="1721841" cy="1113844"/>
                <a:chOff x="-3171530" y="2930427"/>
                <a:chExt cx="1885915" cy="1219982"/>
              </a:xfrm>
            </p:grpSpPr>
            <p:sp>
              <p:nvSpPr>
                <p:cNvPr id="14" name="Google Shape;162;p8">
                  <a:extLst>
                    <a:ext uri="{FF2B5EF4-FFF2-40B4-BE49-F238E27FC236}">
                      <a16:creationId xmlns:a16="http://schemas.microsoft.com/office/drawing/2014/main" id="{7F83646E-3E05-8EA9-9C13-FA331CBF02C1}"/>
                    </a:ext>
                  </a:extLst>
                </p:cNvPr>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63;p8">
                  <a:extLst>
                    <a:ext uri="{FF2B5EF4-FFF2-40B4-BE49-F238E27FC236}">
                      <a16:creationId xmlns:a16="http://schemas.microsoft.com/office/drawing/2014/main" id="{B7203281-5080-1D9C-D118-0BC868F01737}"/>
                    </a:ext>
                  </a:extLst>
                </p:cNvPr>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4;p8">
                  <a:extLst>
                    <a:ext uri="{FF2B5EF4-FFF2-40B4-BE49-F238E27FC236}">
                      <a16:creationId xmlns:a16="http://schemas.microsoft.com/office/drawing/2014/main" id="{1D96ABC3-B023-FEAB-53CF-2C6FF525EF07}"/>
                    </a:ext>
                  </a:extLst>
                </p:cNvPr>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5;p8">
                  <a:extLst>
                    <a:ext uri="{FF2B5EF4-FFF2-40B4-BE49-F238E27FC236}">
                      <a16:creationId xmlns:a16="http://schemas.microsoft.com/office/drawing/2014/main" id="{EA1A1AA0-B3D4-E302-C4C8-E5744C4D5D18}"/>
                    </a:ext>
                  </a:extLst>
                </p:cNvPr>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6;p8">
                  <a:extLst>
                    <a:ext uri="{FF2B5EF4-FFF2-40B4-BE49-F238E27FC236}">
                      <a16:creationId xmlns:a16="http://schemas.microsoft.com/office/drawing/2014/main" id="{41B68A20-3837-2507-E86D-4FAE3E350326}"/>
                    </a:ext>
                  </a:extLst>
                </p:cNvPr>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67;p8">
                  <a:extLst>
                    <a:ext uri="{FF2B5EF4-FFF2-40B4-BE49-F238E27FC236}">
                      <a16:creationId xmlns:a16="http://schemas.microsoft.com/office/drawing/2014/main" id="{682F3BC4-7B31-9017-8F6F-A7F373FA3A24}"/>
                    </a:ext>
                  </a:extLst>
                </p:cNvPr>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68;p8">
                  <a:extLst>
                    <a:ext uri="{FF2B5EF4-FFF2-40B4-BE49-F238E27FC236}">
                      <a16:creationId xmlns:a16="http://schemas.microsoft.com/office/drawing/2014/main" id="{76B98551-2BAD-9267-6FCE-581982CD95D0}"/>
                    </a:ext>
                  </a:extLst>
                </p:cNvPr>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69;p8">
                  <a:extLst>
                    <a:ext uri="{FF2B5EF4-FFF2-40B4-BE49-F238E27FC236}">
                      <a16:creationId xmlns:a16="http://schemas.microsoft.com/office/drawing/2014/main" id="{9A925382-D3C7-4E7F-5E8A-1C8E47F17C38}"/>
                    </a:ext>
                  </a:extLst>
                </p:cNvPr>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0;p8">
                  <a:extLst>
                    <a:ext uri="{FF2B5EF4-FFF2-40B4-BE49-F238E27FC236}">
                      <a16:creationId xmlns:a16="http://schemas.microsoft.com/office/drawing/2014/main" id="{AADBE4BB-C15B-6C91-D549-F988C62AD214}"/>
                    </a:ext>
                  </a:extLst>
                </p:cNvPr>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1;p8">
                  <a:extLst>
                    <a:ext uri="{FF2B5EF4-FFF2-40B4-BE49-F238E27FC236}">
                      <a16:creationId xmlns:a16="http://schemas.microsoft.com/office/drawing/2014/main" id="{FC50A647-4661-7986-CD61-DAB6DBB02AE6}"/>
                    </a:ext>
                  </a:extLst>
                </p:cNvPr>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2;p8">
                  <a:extLst>
                    <a:ext uri="{FF2B5EF4-FFF2-40B4-BE49-F238E27FC236}">
                      <a16:creationId xmlns:a16="http://schemas.microsoft.com/office/drawing/2014/main" id="{9417AF87-AE1C-FC2F-BE7A-178D5E9130AD}"/>
                    </a:ext>
                  </a:extLst>
                </p:cNvPr>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3;p8">
                  <a:extLst>
                    <a:ext uri="{FF2B5EF4-FFF2-40B4-BE49-F238E27FC236}">
                      <a16:creationId xmlns:a16="http://schemas.microsoft.com/office/drawing/2014/main" id="{41E1D4DD-5C57-E958-219F-533053E741A1}"/>
                    </a:ext>
                  </a:extLst>
                </p:cNvPr>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4;p8">
                  <a:extLst>
                    <a:ext uri="{FF2B5EF4-FFF2-40B4-BE49-F238E27FC236}">
                      <a16:creationId xmlns:a16="http://schemas.microsoft.com/office/drawing/2014/main" id="{E8B735CA-A9F1-B0B9-81AE-28F9522C8F12}"/>
                    </a:ext>
                  </a:extLst>
                </p:cNvPr>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973" name="Google Shape;2973;p33"/>
          <p:cNvSpPr txBox="1">
            <a:spLocks noGrp="1"/>
          </p:cNvSpPr>
          <p:nvPr>
            <p:ph type="title"/>
          </p:nvPr>
        </p:nvSpPr>
        <p:spPr>
          <a:prstGeom prst="rect">
            <a:avLst/>
          </a:prstGeom>
          <a:noFill/>
          <a:ln>
            <a:noFill/>
          </a:ln>
          <a:effectLst>
            <a:outerShdw dist="47625" dir="3000000" algn="bl" rotWithShape="0">
              <a:schemeClr val="lt1">
                <a:alpha val="20000"/>
              </a:schemeClr>
            </a:outerShdw>
          </a:effectLst>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Dos columnas</a:t>
            </a:r>
          </a:p>
        </p:txBody>
      </p:sp>
      <p:sp>
        <p:nvSpPr>
          <p:cNvPr id="3" name="Text Placeholder 2"/>
          <p:cNvSpPr>
            <a:spLocks noGrp="1"/>
          </p:cNvSpPr>
          <p:nvPr>
            <p:ph type="subTitle" idx="1"/>
          </p:nvPr>
        </p:nvSpPr>
        <p:spPr>
          <a:xfrm>
            <a:off x="1358197" y="1618673"/>
            <a:ext cx="6565121" cy="1736866"/>
          </a:xfrm>
          <a:noFill/>
        </p:spPr>
        <p:txBody>
          <a:bodyPr anchor="t"/>
          <a:lstStyle/>
          <a:p>
            <a:pPr marL="361950" indent="-257175" algn="l">
              <a:lnSpc>
                <a:spcPct val="150000"/>
              </a:lnSpc>
              <a:buFont typeface="Arial" panose="020B0604020202020204" pitchFamily="34" charset="0"/>
              <a:buChar char="•"/>
            </a:pPr>
            <a:r>
              <a:rPr lang="en-GB" sz="2400" dirty="0">
                <a:latin typeface="Arial" panose="020B0604020202020204" pitchFamily="34" charset="0"/>
                <a:cs typeface="Arial" panose="020B0604020202020204" pitchFamily="34" charset="0"/>
              </a:rPr>
              <a:t>Do exercises in the workbook.</a:t>
            </a:r>
          </a:p>
          <a:p>
            <a:pPr marL="361950" indent="-257175" algn="l">
              <a:lnSpc>
                <a:spcPct val="150000"/>
              </a:lnSpc>
              <a:buFont typeface="Arial" panose="020B0604020202020204" pitchFamily="34" charset="0"/>
              <a:buChar char="•"/>
            </a:pPr>
            <a:r>
              <a:rPr lang="en-GB" sz="2400" dirty="0">
                <a:latin typeface="Arial" panose="020B0604020202020204" pitchFamily="34" charset="0"/>
                <a:cs typeface="Arial" panose="020B0604020202020204" pitchFamily="34" charset="0"/>
              </a:rPr>
              <a:t>Prepare for Lesson 2 - Unit 2.</a:t>
            </a:r>
          </a:p>
          <a:p>
            <a:pPr marL="361950" indent="-257175" algn="l">
              <a:lnSpc>
                <a:spcPct val="150000"/>
              </a:lnSpc>
              <a:buFont typeface="Arial" panose="020B0604020202020204" pitchFamily="34" charset="0"/>
              <a:buChar char="•"/>
            </a:pPr>
            <a:r>
              <a:rPr lang="en-GB" sz="2400" dirty="0">
                <a:latin typeface="Arial" panose="020B0604020202020204" pitchFamily="34" charset="0"/>
                <a:cs typeface="Arial" panose="020B0604020202020204" pitchFamily="34" charset="0"/>
              </a:rPr>
              <a:t>Prepare materials for the project in lesson 8</a:t>
            </a:r>
          </a:p>
        </p:txBody>
      </p:sp>
      <p:sp>
        <p:nvSpPr>
          <p:cNvPr id="10" name="Rectangle: Rounded Corners 9"/>
          <p:cNvSpPr/>
          <p:nvPr/>
        </p:nvSpPr>
        <p:spPr>
          <a:xfrm>
            <a:off x="56311" y="98538"/>
            <a:ext cx="8753475" cy="4777135"/>
          </a:xfrm>
          <a:custGeom>
            <a:avLst/>
            <a:gdLst>
              <a:gd name="connsiteX0" fmla="*/ 0 w 8753475"/>
              <a:gd name="connsiteY0" fmla="*/ 796205 h 4777135"/>
              <a:gd name="connsiteX1" fmla="*/ 796205 w 8753475"/>
              <a:gd name="connsiteY1" fmla="*/ 0 h 4777135"/>
              <a:gd name="connsiteX2" fmla="*/ 1321350 w 8753475"/>
              <a:gd name="connsiteY2" fmla="*/ 0 h 4777135"/>
              <a:gd name="connsiteX3" fmla="*/ 1774884 w 8753475"/>
              <a:gd name="connsiteY3" fmla="*/ 0 h 4777135"/>
              <a:gd name="connsiteX4" fmla="*/ 2156807 w 8753475"/>
              <a:gd name="connsiteY4" fmla="*/ 0 h 4777135"/>
              <a:gd name="connsiteX5" fmla="*/ 2610341 w 8753475"/>
              <a:gd name="connsiteY5" fmla="*/ 0 h 4777135"/>
              <a:gd name="connsiteX6" fmla="*/ 3350318 w 8753475"/>
              <a:gd name="connsiteY6" fmla="*/ 0 h 4777135"/>
              <a:gd name="connsiteX7" fmla="*/ 3875463 w 8753475"/>
              <a:gd name="connsiteY7" fmla="*/ 0 h 4777135"/>
              <a:gd name="connsiteX8" fmla="*/ 4472218 w 8753475"/>
              <a:gd name="connsiteY8" fmla="*/ 0 h 4777135"/>
              <a:gd name="connsiteX9" fmla="*/ 4925752 w 8753475"/>
              <a:gd name="connsiteY9" fmla="*/ 0 h 4777135"/>
              <a:gd name="connsiteX10" fmla="*/ 5594119 w 8753475"/>
              <a:gd name="connsiteY10" fmla="*/ 0 h 4777135"/>
              <a:gd name="connsiteX11" fmla="*/ 5976042 w 8753475"/>
              <a:gd name="connsiteY11" fmla="*/ 0 h 4777135"/>
              <a:gd name="connsiteX12" fmla="*/ 6357965 w 8753475"/>
              <a:gd name="connsiteY12" fmla="*/ 0 h 4777135"/>
              <a:gd name="connsiteX13" fmla="*/ 6954721 w 8753475"/>
              <a:gd name="connsiteY13" fmla="*/ 0 h 4777135"/>
              <a:gd name="connsiteX14" fmla="*/ 7957270 w 8753475"/>
              <a:gd name="connsiteY14" fmla="*/ 0 h 4777135"/>
              <a:gd name="connsiteX15" fmla="*/ 8753475 w 8753475"/>
              <a:gd name="connsiteY15" fmla="*/ 796205 h 4777135"/>
              <a:gd name="connsiteX16" fmla="*/ 8753475 w 8753475"/>
              <a:gd name="connsiteY16" fmla="*/ 1390687 h 4777135"/>
              <a:gd name="connsiteX17" fmla="*/ 8753475 w 8753475"/>
              <a:gd name="connsiteY17" fmla="*/ 1889627 h 4777135"/>
              <a:gd name="connsiteX18" fmla="*/ 8753475 w 8753475"/>
              <a:gd name="connsiteY18" fmla="*/ 2452262 h 4777135"/>
              <a:gd name="connsiteX19" fmla="*/ 8753475 w 8753475"/>
              <a:gd name="connsiteY19" fmla="*/ 2919355 h 4777135"/>
              <a:gd name="connsiteX20" fmla="*/ 8753475 w 8753475"/>
              <a:gd name="connsiteY20" fmla="*/ 3450142 h 4777135"/>
              <a:gd name="connsiteX21" fmla="*/ 8753475 w 8753475"/>
              <a:gd name="connsiteY21" fmla="*/ 3980930 h 4777135"/>
              <a:gd name="connsiteX22" fmla="*/ 7957270 w 8753475"/>
              <a:gd name="connsiteY22" fmla="*/ 4777135 h 4777135"/>
              <a:gd name="connsiteX23" fmla="*/ 7503736 w 8753475"/>
              <a:gd name="connsiteY23" fmla="*/ 4777135 h 4777135"/>
              <a:gd name="connsiteX24" fmla="*/ 7121812 w 8753475"/>
              <a:gd name="connsiteY24" fmla="*/ 4777135 h 4777135"/>
              <a:gd name="connsiteX25" fmla="*/ 6596668 w 8753475"/>
              <a:gd name="connsiteY25" fmla="*/ 4777135 h 4777135"/>
              <a:gd name="connsiteX26" fmla="*/ 6214744 w 8753475"/>
              <a:gd name="connsiteY26" fmla="*/ 4777135 h 4777135"/>
              <a:gd name="connsiteX27" fmla="*/ 5689599 w 8753475"/>
              <a:gd name="connsiteY27" fmla="*/ 4777135 h 4777135"/>
              <a:gd name="connsiteX28" fmla="*/ 5236065 w 8753475"/>
              <a:gd name="connsiteY28" fmla="*/ 4777135 h 4777135"/>
              <a:gd name="connsiteX29" fmla="*/ 4567699 w 8753475"/>
              <a:gd name="connsiteY29" fmla="*/ 4777135 h 4777135"/>
              <a:gd name="connsiteX30" fmla="*/ 3970944 w 8753475"/>
              <a:gd name="connsiteY30" fmla="*/ 4777135 h 4777135"/>
              <a:gd name="connsiteX31" fmla="*/ 3374188 w 8753475"/>
              <a:gd name="connsiteY31" fmla="*/ 4777135 h 4777135"/>
              <a:gd name="connsiteX32" fmla="*/ 2705822 w 8753475"/>
              <a:gd name="connsiteY32" fmla="*/ 4777135 h 4777135"/>
              <a:gd name="connsiteX33" fmla="*/ 2252288 w 8753475"/>
              <a:gd name="connsiteY33" fmla="*/ 4777135 h 4777135"/>
              <a:gd name="connsiteX34" fmla="*/ 1655533 w 8753475"/>
              <a:gd name="connsiteY34" fmla="*/ 4777135 h 4777135"/>
              <a:gd name="connsiteX35" fmla="*/ 796205 w 8753475"/>
              <a:gd name="connsiteY35" fmla="*/ 4777135 h 4777135"/>
              <a:gd name="connsiteX36" fmla="*/ 0 w 8753475"/>
              <a:gd name="connsiteY36" fmla="*/ 3980930 h 4777135"/>
              <a:gd name="connsiteX37" fmla="*/ 0 w 8753475"/>
              <a:gd name="connsiteY37" fmla="*/ 3481990 h 4777135"/>
              <a:gd name="connsiteX38" fmla="*/ 0 w 8753475"/>
              <a:gd name="connsiteY38" fmla="*/ 2951202 h 4777135"/>
              <a:gd name="connsiteX39" fmla="*/ 0 w 8753475"/>
              <a:gd name="connsiteY39" fmla="*/ 2388568 h 4777135"/>
              <a:gd name="connsiteX40" fmla="*/ 0 w 8753475"/>
              <a:gd name="connsiteY40" fmla="*/ 1953322 h 4777135"/>
              <a:gd name="connsiteX41" fmla="*/ 0 w 8753475"/>
              <a:gd name="connsiteY41" fmla="*/ 1486229 h 4777135"/>
              <a:gd name="connsiteX42" fmla="*/ 0 w 8753475"/>
              <a:gd name="connsiteY42" fmla="*/ 796205 h 477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753475" h="4777135" fill="none" extrusionOk="0">
                <a:moveTo>
                  <a:pt x="0" y="796205"/>
                </a:moveTo>
                <a:cubicBezTo>
                  <a:pt x="67388" y="460908"/>
                  <a:pt x="282725" y="-29819"/>
                  <a:pt x="796205" y="0"/>
                </a:cubicBezTo>
                <a:cubicBezTo>
                  <a:pt x="952734" y="-49985"/>
                  <a:pt x="1204501" y="10537"/>
                  <a:pt x="1321350" y="0"/>
                </a:cubicBezTo>
                <a:cubicBezTo>
                  <a:pt x="1438199" y="-10537"/>
                  <a:pt x="1646202" y="27793"/>
                  <a:pt x="1774884" y="0"/>
                </a:cubicBezTo>
                <a:cubicBezTo>
                  <a:pt x="1903566" y="-27793"/>
                  <a:pt x="1993910" y="6130"/>
                  <a:pt x="2156807" y="0"/>
                </a:cubicBezTo>
                <a:cubicBezTo>
                  <a:pt x="2319704" y="-6130"/>
                  <a:pt x="2501344" y="17249"/>
                  <a:pt x="2610341" y="0"/>
                </a:cubicBezTo>
                <a:cubicBezTo>
                  <a:pt x="2719338" y="-17249"/>
                  <a:pt x="3163565" y="53313"/>
                  <a:pt x="3350318" y="0"/>
                </a:cubicBezTo>
                <a:cubicBezTo>
                  <a:pt x="3537071" y="-53313"/>
                  <a:pt x="3757385" y="622"/>
                  <a:pt x="3875463" y="0"/>
                </a:cubicBezTo>
                <a:cubicBezTo>
                  <a:pt x="3993541" y="-622"/>
                  <a:pt x="4290301" y="30869"/>
                  <a:pt x="4472218" y="0"/>
                </a:cubicBezTo>
                <a:cubicBezTo>
                  <a:pt x="4654135" y="-30869"/>
                  <a:pt x="4799085" y="35548"/>
                  <a:pt x="4925752" y="0"/>
                </a:cubicBezTo>
                <a:cubicBezTo>
                  <a:pt x="5052419" y="-35548"/>
                  <a:pt x="5447799" y="45224"/>
                  <a:pt x="5594119" y="0"/>
                </a:cubicBezTo>
                <a:cubicBezTo>
                  <a:pt x="5740439" y="-45224"/>
                  <a:pt x="5874940" y="22367"/>
                  <a:pt x="5976042" y="0"/>
                </a:cubicBezTo>
                <a:cubicBezTo>
                  <a:pt x="6077144" y="-22367"/>
                  <a:pt x="6188688" y="12561"/>
                  <a:pt x="6357965" y="0"/>
                </a:cubicBezTo>
                <a:cubicBezTo>
                  <a:pt x="6527242" y="-12561"/>
                  <a:pt x="6698933" y="52619"/>
                  <a:pt x="6954721" y="0"/>
                </a:cubicBezTo>
                <a:cubicBezTo>
                  <a:pt x="7210509" y="-52619"/>
                  <a:pt x="7692175" y="64785"/>
                  <a:pt x="7957270" y="0"/>
                </a:cubicBezTo>
                <a:cubicBezTo>
                  <a:pt x="8376291" y="-1874"/>
                  <a:pt x="8755734" y="344570"/>
                  <a:pt x="8753475" y="796205"/>
                </a:cubicBezTo>
                <a:cubicBezTo>
                  <a:pt x="8805603" y="931407"/>
                  <a:pt x="8751202" y="1164619"/>
                  <a:pt x="8753475" y="1390687"/>
                </a:cubicBezTo>
                <a:cubicBezTo>
                  <a:pt x="8755748" y="1616755"/>
                  <a:pt x="8732315" y="1770911"/>
                  <a:pt x="8753475" y="1889627"/>
                </a:cubicBezTo>
                <a:cubicBezTo>
                  <a:pt x="8774635" y="2008343"/>
                  <a:pt x="8719805" y="2242318"/>
                  <a:pt x="8753475" y="2452262"/>
                </a:cubicBezTo>
                <a:cubicBezTo>
                  <a:pt x="8787145" y="2662207"/>
                  <a:pt x="8714949" y="2734318"/>
                  <a:pt x="8753475" y="2919355"/>
                </a:cubicBezTo>
                <a:cubicBezTo>
                  <a:pt x="8792001" y="3104392"/>
                  <a:pt x="8735627" y="3310460"/>
                  <a:pt x="8753475" y="3450142"/>
                </a:cubicBezTo>
                <a:cubicBezTo>
                  <a:pt x="8771323" y="3589824"/>
                  <a:pt x="8734545" y="3730594"/>
                  <a:pt x="8753475" y="3980930"/>
                </a:cubicBezTo>
                <a:cubicBezTo>
                  <a:pt x="8672189" y="4359487"/>
                  <a:pt x="8422624" y="4765108"/>
                  <a:pt x="7957270" y="4777135"/>
                </a:cubicBezTo>
                <a:cubicBezTo>
                  <a:pt x="7785549" y="4782271"/>
                  <a:pt x="7597601" y="4774779"/>
                  <a:pt x="7503736" y="4777135"/>
                </a:cubicBezTo>
                <a:cubicBezTo>
                  <a:pt x="7409871" y="4779491"/>
                  <a:pt x="7273005" y="4733907"/>
                  <a:pt x="7121812" y="4777135"/>
                </a:cubicBezTo>
                <a:cubicBezTo>
                  <a:pt x="6970619" y="4820363"/>
                  <a:pt x="6703398" y="4763732"/>
                  <a:pt x="6596668" y="4777135"/>
                </a:cubicBezTo>
                <a:cubicBezTo>
                  <a:pt x="6489938" y="4790538"/>
                  <a:pt x="6370397" y="4776934"/>
                  <a:pt x="6214744" y="4777135"/>
                </a:cubicBezTo>
                <a:cubicBezTo>
                  <a:pt x="6059091" y="4777336"/>
                  <a:pt x="5924480" y="4756535"/>
                  <a:pt x="5689599" y="4777135"/>
                </a:cubicBezTo>
                <a:cubicBezTo>
                  <a:pt x="5454718" y="4797735"/>
                  <a:pt x="5356314" y="4774621"/>
                  <a:pt x="5236065" y="4777135"/>
                </a:cubicBezTo>
                <a:cubicBezTo>
                  <a:pt x="5115816" y="4779649"/>
                  <a:pt x="4813126" y="4774343"/>
                  <a:pt x="4567699" y="4777135"/>
                </a:cubicBezTo>
                <a:cubicBezTo>
                  <a:pt x="4322272" y="4779927"/>
                  <a:pt x="4195509" y="4735333"/>
                  <a:pt x="3970944" y="4777135"/>
                </a:cubicBezTo>
                <a:cubicBezTo>
                  <a:pt x="3746379" y="4818937"/>
                  <a:pt x="3651386" y="4738300"/>
                  <a:pt x="3374188" y="4777135"/>
                </a:cubicBezTo>
                <a:cubicBezTo>
                  <a:pt x="3096990" y="4815970"/>
                  <a:pt x="3037261" y="4708179"/>
                  <a:pt x="2705822" y="4777135"/>
                </a:cubicBezTo>
                <a:cubicBezTo>
                  <a:pt x="2374383" y="4846091"/>
                  <a:pt x="2421810" y="4741177"/>
                  <a:pt x="2252288" y="4777135"/>
                </a:cubicBezTo>
                <a:cubicBezTo>
                  <a:pt x="2082766" y="4813093"/>
                  <a:pt x="1789136" y="4708665"/>
                  <a:pt x="1655533" y="4777135"/>
                </a:cubicBezTo>
                <a:cubicBezTo>
                  <a:pt x="1521930" y="4845605"/>
                  <a:pt x="1120836" y="4729698"/>
                  <a:pt x="796205" y="4777135"/>
                </a:cubicBezTo>
                <a:cubicBezTo>
                  <a:pt x="230663" y="4739647"/>
                  <a:pt x="-129385" y="4399527"/>
                  <a:pt x="0" y="3980930"/>
                </a:cubicBezTo>
                <a:cubicBezTo>
                  <a:pt x="-51469" y="3863169"/>
                  <a:pt x="21173" y="3688151"/>
                  <a:pt x="0" y="3481990"/>
                </a:cubicBezTo>
                <a:cubicBezTo>
                  <a:pt x="-21173" y="3275829"/>
                  <a:pt x="50665" y="3149547"/>
                  <a:pt x="0" y="2951202"/>
                </a:cubicBezTo>
                <a:cubicBezTo>
                  <a:pt x="-50665" y="2752857"/>
                  <a:pt x="35319" y="2620329"/>
                  <a:pt x="0" y="2388568"/>
                </a:cubicBezTo>
                <a:cubicBezTo>
                  <a:pt x="-35319" y="2156807"/>
                  <a:pt x="38374" y="2072395"/>
                  <a:pt x="0" y="1953322"/>
                </a:cubicBezTo>
                <a:cubicBezTo>
                  <a:pt x="-38374" y="1834249"/>
                  <a:pt x="46454" y="1598973"/>
                  <a:pt x="0" y="1486229"/>
                </a:cubicBezTo>
                <a:cubicBezTo>
                  <a:pt x="-46454" y="1373485"/>
                  <a:pt x="82488" y="966133"/>
                  <a:pt x="0" y="796205"/>
                </a:cubicBezTo>
                <a:close/>
              </a:path>
              <a:path w="8753475" h="4777135" stroke="0" extrusionOk="0">
                <a:moveTo>
                  <a:pt x="0" y="796205"/>
                </a:moveTo>
                <a:cubicBezTo>
                  <a:pt x="109214" y="353350"/>
                  <a:pt x="348425" y="-18411"/>
                  <a:pt x="796205" y="0"/>
                </a:cubicBezTo>
                <a:cubicBezTo>
                  <a:pt x="953395" y="-26918"/>
                  <a:pt x="1140690" y="31248"/>
                  <a:pt x="1249739" y="0"/>
                </a:cubicBezTo>
                <a:cubicBezTo>
                  <a:pt x="1358788" y="-31248"/>
                  <a:pt x="1742097" y="56592"/>
                  <a:pt x="1918105" y="0"/>
                </a:cubicBezTo>
                <a:cubicBezTo>
                  <a:pt x="2094113" y="-56592"/>
                  <a:pt x="2198253" y="4361"/>
                  <a:pt x="2300029" y="0"/>
                </a:cubicBezTo>
                <a:cubicBezTo>
                  <a:pt x="2401805" y="-4361"/>
                  <a:pt x="2711868" y="12221"/>
                  <a:pt x="2825173" y="0"/>
                </a:cubicBezTo>
                <a:cubicBezTo>
                  <a:pt x="2938478" y="-12221"/>
                  <a:pt x="3163486" y="29511"/>
                  <a:pt x="3278708" y="0"/>
                </a:cubicBezTo>
                <a:cubicBezTo>
                  <a:pt x="3393930" y="-29511"/>
                  <a:pt x="3608950" y="27246"/>
                  <a:pt x="3732242" y="0"/>
                </a:cubicBezTo>
                <a:cubicBezTo>
                  <a:pt x="3855534" y="-27246"/>
                  <a:pt x="3980247" y="432"/>
                  <a:pt x="4114165" y="0"/>
                </a:cubicBezTo>
                <a:cubicBezTo>
                  <a:pt x="4248083" y="-432"/>
                  <a:pt x="4660260" y="83231"/>
                  <a:pt x="4854142" y="0"/>
                </a:cubicBezTo>
                <a:cubicBezTo>
                  <a:pt x="5048024" y="-83231"/>
                  <a:pt x="5106797" y="31097"/>
                  <a:pt x="5236065" y="0"/>
                </a:cubicBezTo>
                <a:cubicBezTo>
                  <a:pt x="5365333" y="-31097"/>
                  <a:pt x="5496928" y="10108"/>
                  <a:pt x="5689599" y="0"/>
                </a:cubicBezTo>
                <a:cubicBezTo>
                  <a:pt x="5882270" y="-10108"/>
                  <a:pt x="6205653" y="13966"/>
                  <a:pt x="6429576" y="0"/>
                </a:cubicBezTo>
                <a:cubicBezTo>
                  <a:pt x="6653499" y="-13966"/>
                  <a:pt x="6688289" y="2161"/>
                  <a:pt x="6811500" y="0"/>
                </a:cubicBezTo>
                <a:cubicBezTo>
                  <a:pt x="6934711" y="-2161"/>
                  <a:pt x="7032497" y="29582"/>
                  <a:pt x="7193423" y="0"/>
                </a:cubicBezTo>
                <a:cubicBezTo>
                  <a:pt x="7354349" y="-29582"/>
                  <a:pt x="7659046" y="43383"/>
                  <a:pt x="7957270" y="0"/>
                </a:cubicBezTo>
                <a:cubicBezTo>
                  <a:pt x="8412340" y="-774"/>
                  <a:pt x="8771683" y="412070"/>
                  <a:pt x="8753475" y="796205"/>
                </a:cubicBezTo>
                <a:cubicBezTo>
                  <a:pt x="8805290" y="922522"/>
                  <a:pt x="8716368" y="1102065"/>
                  <a:pt x="8753475" y="1231451"/>
                </a:cubicBezTo>
                <a:cubicBezTo>
                  <a:pt x="8790582" y="1360837"/>
                  <a:pt x="8716852" y="1463871"/>
                  <a:pt x="8753475" y="1666697"/>
                </a:cubicBezTo>
                <a:cubicBezTo>
                  <a:pt x="8790098" y="1869523"/>
                  <a:pt x="8693420" y="2089497"/>
                  <a:pt x="8753475" y="2229331"/>
                </a:cubicBezTo>
                <a:cubicBezTo>
                  <a:pt x="8813530" y="2369165"/>
                  <a:pt x="8694904" y="2545462"/>
                  <a:pt x="8753475" y="2728271"/>
                </a:cubicBezTo>
                <a:cubicBezTo>
                  <a:pt x="8812046" y="2911080"/>
                  <a:pt x="8746355" y="3092844"/>
                  <a:pt x="8753475" y="3322753"/>
                </a:cubicBezTo>
                <a:cubicBezTo>
                  <a:pt x="8760595" y="3552662"/>
                  <a:pt x="8753426" y="3688163"/>
                  <a:pt x="8753475" y="3980930"/>
                </a:cubicBezTo>
                <a:cubicBezTo>
                  <a:pt x="8850753" y="4385301"/>
                  <a:pt x="8440031" y="4798772"/>
                  <a:pt x="7957270" y="4777135"/>
                </a:cubicBezTo>
                <a:cubicBezTo>
                  <a:pt x="7713786" y="4805411"/>
                  <a:pt x="7561669" y="4775023"/>
                  <a:pt x="7432125" y="4777135"/>
                </a:cubicBezTo>
                <a:cubicBezTo>
                  <a:pt x="7302581" y="4779247"/>
                  <a:pt x="7093643" y="4757379"/>
                  <a:pt x="6835370" y="4777135"/>
                </a:cubicBezTo>
                <a:cubicBezTo>
                  <a:pt x="6577098" y="4796891"/>
                  <a:pt x="6438209" y="4720177"/>
                  <a:pt x="6167004" y="4777135"/>
                </a:cubicBezTo>
                <a:cubicBezTo>
                  <a:pt x="5895799" y="4834093"/>
                  <a:pt x="5833950" y="4771927"/>
                  <a:pt x="5713470" y="4777135"/>
                </a:cubicBezTo>
                <a:cubicBezTo>
                  <a:pt x="5592990" y="4782343"/>
                  <a:pt x="5307543" y="4722122"/>
                  <a:pt x="5188325" y="4777135"/>
                </a:cubicBezTo>
                <a:cubicBezTo>
                  <a:pt x="5069108" y="4832148"/>
                  <a:pt x="4914924" y="4756378"/>
                  <a:pt x="4806401" y="4777135"/>
                </a:cubicBezTo>
                <a:cubicBezTo>
                  <a:pt x="4697878" y="4797892"/>
                  <a:pt x="4452220" y="4754939"/>
                  <a:pt x="4281257" y="4777135"/>
                </a:cubicBezTo>
                <a:cubicBezTo>
                  <a:pt x="4110294" y="4799331"/>
                  <a:pt x="3986957" y="4750922"/>
                  <a:pt x="3899333" y="4777135"/>
                </a:cubicBezTo>
                <a:cubicBezTo>
                  <a:pt x="3811709" y="4803348"/>
                  <a:pt x="3595365" y="4714902"/>
                  <a:pt x="3302578" y="4777135"/>
                </a:cubicBezTo>
                <a:cubicBezTo>
                  <a:pt x="3009792" y="4839368"/>
                  <a:pt x="2734252" y="4751961"/>
                  <a:pt x="2562601" y="4777135"/>
                </a:cubicBezTo>
                <a:cubicBezTo>
                  <a:pt x="2390950" y="4802309"/>
                  <a:pt x="2299463" y="4762134"/>
                  <a:pt x="2180678" y="4777135"/>
                </a:cubicBezTo>
                <a:cubicBezTo>
                  <a:pt x="2061893" y="4792136"/>
                  <a:pt x="1732366" y="4730717"/>
                  <a:pt x="1440701" y="4777135"/>
                </a:cubicBezTo>
                <a:cubicBezTo>
                  <a:pt x="1149036" y="4823553"/>
                  <a:pt x="1040110" y="4743413"/>
                  <a:pt x="796205" y="4777135"/>
                </a:cubicBezTo>
                <a:cubicBezTo>
                  <a:pt x="284726" y="4668980"/>
                  <a:pt x="36814" y="4497219"/>
                  <a:pt x="0" y="3980930"/>
                </a:cubicBezTo>
                <a:cubicBezTo>
                  <a:pt x="-47472" y="3762003"/>
                  <a:pt x="29838" y="3565341"/>
                  <a:pt x="0" y="3386448"/>
                </a:cubicBezTo>
                <a:cubicBezTo>
                  <a:pt x="-29838" y="3207555"/>
                  <a:pt x="1404" y="3048552"/>
                  <a:pt x="0" y="2855661"/>
                </a:cubicBezTo>
                <a:cubicBezTo>
                  <a:pt x="-1404" y="2662770"/>
                  <a:pt x="335" y="2570806"/>
                  <a:pt x="0" y="2324873"/>
                </a:cubicBezTo>
                <a:cubicBezTo>
                  <a:pt x="-335" y="2078940"/>
                  <a:pt x="7275" y="1989216"/>
                  <a:pt x="0" y="1857780"/>
                </a:cubicBezTo>
                <a:cubicBezTo>
                  <a:pt x="-7275" y="1726344"/>
                  <a:pt x="39048" y="1606770"/>
                  <a:pt x="0" y="1422534"/>
                </a:cubicBezTo>
                <a:cubicBezTo>
                  <a:pt x="-39048" y="1238298"/>
                  <a:pt x="58238" y="1054284"/>
                  <a:pt x="0" y="796205"/>
                </a:cubicBezTo>
                <a:close/>
              </a:path>
            </a:pathLst>
          </a:custGeom>
          <a:solidFill>
            <a:srgbClr val="FFFFFF"/>
          </a:solidFill>
          <a:ln>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p:cNvSpPr txBox="1"/>
          <p:nvPr/>
        </p:nvSpPr>
        <p:spPr>
          <a:xfrm>
            <a:off x="418454" y="226302"/>
            <a:ext cx="2705746" cy="507831"/>
          </a:xfrm>
          <a:prstGeom prst="rect">
            <a:avLst/>
          </a:prstGeom>
          <a:noFill/>
        </p:spPr>
        <p:txBody>
          <a:bodyPr wrap="square">
            <a:spAutoFit/>
          </a:bodyPr>
          <a:lstStyle/>
          <a:p>
            <a:pPr defTabSz="685800">
              <a:buClrTx/>
            </a:pPr>
            <a:r>
              <a:rPr lang="en-US" sz="2700" b="1" kern="1200" dirty="0">
                <a:solidFill>
                  <a:schemeClr val="bg2"/>
                </a:solidFill>
                <a:latin typeface="UTM Facebook K&amp;T" panose="02040603050506020204" pitchFamily="18" charset="0"/>
                <a:ea typeface="+mn-ea"/>
                <a:cs typeface="Arial" panose="020B0604020202020204" pitchFamily="34" charset="0"/>
              </a:rPr>
              <a:t>CONSOLIDATION</a:t>
            </a:r>
          </a:p>
        </p:txBody>
      </p:sp>
      <p:sp>
        <p:nvSpPr>
          <p:cNvPr id="4" name="Rounded Rectangle 5"/>
          <p:cNvSpPr/>
          <p:nvPr/>
        </p:nvSpPr>
        <p:spPr>
          <a:xfrm>
            <a:off x="604465" y="896700"/>
            <a:ext cx="376955" cy="376955"/>
          </a:xfrm>
          <a:prstGeom prst="roundRect">
            <a:avLst/>
          </a:prstGeom>
          <a:solidFill>
            <a:srgbClr val="F265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48DA4"/>
              </a:solidFill>
              <a:latin typeface="Calibri" panose="020F0502020204030204"/>
            </a:endParaRPr>
          </a:p>
        </p:txBody>
      </p:sp>
      <p:sp>
        <p:nvSpPr>
          <p:cNvPr id="5" name="TextBox 4"/>
          <p:cNvSpPr txBox="1"/>
          <p:nvPr/>
        </p:nvSpPr>
        <p:spPr>
          <a:xfrm>
            <a:off x="627095" y="824965"/>
            <a:ext cx="337366" cy="553998"/>
          </a:xfrm>
          <a:prstGeom prst="rect">
            <a:avLst/>
          </a:prstGeom>
          <a:noFill/>
        </p:spPr>
        <p:txBody>
          <a:bodyPr wrap="square" rtlCol="0">
            <a:spAutoFit/>
          </a:bodyPr>
          <a:lstStyle/>
          <a:p>
            <a:pPr algn="ctr" defTabSz="685800">
              <a:buClrTx/>
            </a:pPr>
            <a:r>
              <a:rPr lang="en-US" sz="3000" b="1" kern="1200" dirty="0">
                <a:solidFill>
                  <a:prstClr val="white"/>
                </a:solidFill>
                <a:latin typeface="Myriad Pro" panose="020B0503030403020204" pitchFamily="34" charset="0"/>
                <a:ea typeface="+mn-ea"/>
                <a:cs typeface="+mn-cs"/>
              </a:rPr>
              <a:t>2</a:t>
            </a:r>
          </a:p>
        </p:txBody>
      </p:sp>
      <p:sp>
        <p:nvSpPr>
          <p:cNvPr id="6" name="Rectangle 5"/>
          <p:cNvSpPr/>
          <p:nvPr/>
        </p:nvSpPr>
        <p:spPr>
          <a:xfrm>
            <a:off x="1004049" y="886260"/>
            <a:ext cx="3429000" cy="461665"/>
          </a:xfrm>
          <a:prstGeom prst="rect">
            <a:avLst/>
          </a:prstGeom>
        </p:spPr>
        <p:txBody>
          <a:bodyPr>
            <a:spAutoFit/>
          </a:bodyPr>
          <a:lstStyle/>
          <a:p>
            <a:pPr algn="just" defTabSz="685800">
              <a:buClrTx/>
            </a:pPr>
            <a:r>
              <a:rPr lang="en-US" sz="2400" b="1" kern="1200" dirty="0">
                <a:solidFill>
                  <a:prstClr val="black"/>
                </a:solidFill>
                <a:latin typeface="Arial" panose="020B0604020202020204" pitchFamily="34" charset="0"/>
                <a:ea typeface="+mn-ea"/>
                <a:cs typeface="Arial" panose="020B0604020202020204" pitchFamily="34" charset="0"/>
              </a:rPr>
              <a:t>Homework</a:t>
            </a:r>
          </a:p>
        </p:txBody>
      </p:sp>
      <p:sp>
        <p:nvSpPr>
          <p:cNvPr id="7" name="Text Placeholder 2">
            <a:extLst>
              <a:ext uri="{FF2B5EF4-FFF2-40B4-BE49-F238E27FC236}">
                <a16:creationId xmlns:a16="http://schemas.microsoft.com/office/drawing/2014/main" id="{E92CE3F5-D61C-EFFF-8105-056F75AF528B}"/>
              </a:ext>
            </a:extLst>
          </p:cNvPr>
          <p:cNvSpPr txBox="1">
            <a:spLocks/>
          </p:cNvSpPr>
          <p:nvPr/>
        </p:nvSpPr>
        <p:spPr>
          <a:xfrm>
            <a:off x="1289439" y="1967015"/>
            <a:ext cx="6565121" cy="17368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eaLnBrk="1" hangingPunct="1">
              <a:lnSpc>
                <a:spcPct val="100000"/>
              </a:lnSpc>
              <a:spcBef>
                <a:spcPts val="0"/>
              </a:spcBef>
              <a:spcAft>
                <a:spcPts val="0"/>
              </a:spcAft>
              <a:buClr>
                <a:schemeClr val="dk2"/>
              </a:buClr>
              <a:buSzPts val="2800"/>
              <a:buFont typeface="Didact Gothic"/>
              <a:buNone/>
              <a:defRPr sz="1600" b="0" i="0" u="none" strike="noStrike" cap="none">
                <a:solidFill>
                  <a:schemeClr val="dk2"/>
                </a:solidFill>
                <a:latin typeface="Didact Gothic"/>
                <a:ea typeface="Didact Gothic"/>
                <a:cs typeface="Didact Gothic"/>
                <a:sym typeface="Didact Gothic"/>
              </a:defRPr>
            </a:lvl1pPr>
            <a:lvl2pPr marL="914400" marR="0" lvl="1" indent="-330200" algn="ctr" rtl="0" eaLnBrk="1" hangingPunct="1">
              <a:lnSpc>
                <a:spcPct val="100000"/>
              </a:lnSpc>
              <a:spcBef>
                <a:spcPts val="0"/>
              </a:spcBef>
              <a:spcAft>
                <a:spcPts val="0"/>
              </a:spcAft>
              <a:buClr>
                <a:schemeClr val="dk2"/>
              </a:buClr>
              <a:buSzPts val="2800"/>
              <a:buFont typeface="Didact Gothic"/>
              <a:buNone/>
              <a:defRPr sz="2800" b="0" i="0" u="none" strike="noStrike" cap="none">
                <a:solidFill>
                  <a:schemeClr val="dk2"/>
                </a:solidFill>
                <a:latin typeface="Didact Gothic"/>
                <a:ea typeface="Didact Gothic"/>
                <a:cs typeface="Didact Gothic"/>
                <a:sym typeface="Didact Gothic"/>
              </a:defRPr>
            </a:lvl2pPr>
            <a:lvl3pPr marL="1371600" marR="0" lvl="2" indent="-330200" algn="ctr" rtl="0" eaLnBrk="1" hangingPunct="1">
              <a:lnSpc>
                <a:spcPct val="100000"/>
              </a:lnSpc>
              <a:spcBef>
                <a:spcPts val="0"/>
              </a:spcBef>
              <a:spcAft>
                <a:spcPts val="0"/>
              </a:spcAft>
              <a:buClr>
                <a:schemeClr val="dk2"/>
              </a:buClr>
              <a:buSzPts val="2800"/>
              <a:buFont typeface="Didact Gothic"/>
              <a:buNone/>
              <a:defRPr sz="2800" b="0" i="0" u="none" strike="noStrike" cap="none">
                <a:solidFill>
                  <a:schemeClr val="dk2"/>
                </a:solidFill>
                <a:latin typeface="Didact Gothic"/>
                <a:ea typeface="Didact Gothic"/>
                <a:cs typeface="Didact Gothic"/>
                <a:sym typeface="Didact Gothic"/>
              </a:defRPr>
            </a:lvl3pPr>
            <a:lvl4pPr marL="1828800" marR="0" lvl="3" indent="-330200" algn="ctr" rtl="0" eaLnBrk="1" hangingPunct="1">
              <a:lnSpc>
                <a:spcPct val="100000"/>
              </a:lnSpc>
              <a:spcBef>
                <a:spcPts val="0"/>
              </a:spcBef>
              <a:spcAft>
                <a:spcPts val="0"/>
              </a:spcAft>
              <a:buClr>
                <a:schemeClr val="dk2"/>
              </a:buClr>
              <a:buSzPts val="2800"/>
              <a:buFont typeface="Didact Gothic"/>
              <a:buNone/>
              <a:defRPr sz="2800" b="0" i="0" u="none" strike="noStrike" cap="none">
                <a:solidFill>
                  <a:schemeClr val="dk2"/>
                </a:solidFill>
                <a:latin typeface="Didact Gothic"/>
                <a:ea typeface="Didact Gothic"/>
                <a:cs typeface="Didact Gothic"/>
                <a:sym typeface="Didact Gothic"/>
              </a:defRPr>
            </a:lvl4pPr>
            <a:lvl5pPr marL="2286000" marR="0" lvl="4" indent="-330200" algn="ctr" rtl="0" eaLnBrk="1" hangingPunct="1">
              <a:lnSpc>
                <a:spcPct val="100000"/>
              </a:lnSpc>
              <a:spcBef>
                <a:spcPts val="0"/>
              </a:spcBef>
              <a:spcAft>
                <a:spcPts val="0"/>
              </a:spcAft>
              <a:buClr>
                <a:schemeClr val="dk2"/>
              </a:buClr>
              <a:buSzPts val="2800"/>
              <a:buFont typeface="Didact Gothic"/>
              <a:buNone/>
              <a:defRPr sz="2800" b="0" i="0" u="none" strike="noStrike" cap="none">
                <a:solidFill>
                  <a:schemeClr val="dk2"/>
                </a:solidFill>
                <a:latin typeface="Didact Gothic"/>
                <a:ea typeface="Didact Gothic"/>
                <a:cs typeface="Didact Gothic"/>
                <a:sym typeface="Didact Gothic"/>
              </a:defRPr>
            </a:lvl5pPr>
            <a:lvl6pPr marL="2743200" marR="0" lvl="5" indent="-330200" algn="ctr" rtl="0" eaLnBrk="1" hangingPunct="1">
              <a:lnSpc>
                <a:spcPct val="100000"/>
              </a:lnSpc>
              <a:spcBef>
                <a:spcPts val="0"/>
              </a:spcBef>
              <a:spcAft>
                <a:spcPts val="0"/>
              </a:spcAft>
              <a:buClr>
                <a:schemeClr val="dk2"/>
              </a:buClr>
              <a:buSzPts val="2800"/>
              <a:buFont typeface="Didact Gothic"/>
              <a:buNone/>
              <a:defRPr sz="2800" b="0" i="0" u="none" strike="noStrike" cap="none">
                <a:solidFill>
                  <a:schemeClr val="dk2"/>
                </a:solidFill>
                <a:latin typeface="Didact Gothic"/>
                <a:ea typeface="Didact Gothic"/>
                <a:cs typeface="Didact Gothic"/>
                <a:sym typeface="Didact Gothic"/>
              </a:defRPr>
            </a:lvl6pPr>
            <a:lvl7pPr marL="3200400" marR="0" lvl="6" indent="-330200" algn="ctr" rtl="0" eaLnBrk="1" hangingPunct="1">
              <a:lnSpc>
                <a:spcPct val="100000"/>
              </a:lnSpc>
              <a:spcBef>
                <a:spcPts val="0"/>
              </a:spcBef>
              <a:spcAft>
                <a:spcPts val="0"/>
              </a:spcAft>
              <a:buClr>
                <a:schemeClr val="dk2"/>
              </a:buClr>
              <a:buSzPts val="2800"/>
              <a:buFont typeface="Didact Gothic"/>
              <a:buNone/>
              <a:defRPr sz="2800" b="0" i="0" u="none" strike="noStrike" cap="none">
                <a:solidFill>
                  <a:schemeClr val="dk2"/>
                </a:solidFill>
                <a:latin typeface="Didact Gothic"/>
                <a:ea typeface="Didact Gothic"/>
                <a:cs typeface="Didact Gothic"/>
                <a:sym typeface="Didact Gothic"/>
              </a:defRPr>
            </a:lvl7pPr>
            <a:lvl8pPr marL="3657600" marR="0" lvl="7" indent="-330200" algn="ctr" rtl="0" eaLnBrk="1" hangingPunct="1">
              <a:lnSpc>
                <a:spcPct val="100000"/>
              </a:lnSpc>
              <a:spcBef>
                <a:spcPts val="0"/>
              </a:spcBef>
              <a:spcAft>
                <a:spcPts val="0"/>
              </a:spcAft>
              <a:buClr>
                <a:schemeClr val="dk2"/>
              </a:buClr>
              <a:buSzPts val="2800"/>
              <a:buFont typeface="Didact Gothic"/>
              <a:buNone/>
              <a:defRPr sz="2800" b="0" i="0" u="none" strike="noStrike" cap="none">
                <a:solidFill>
                  <a:schemeClr val="dk2"/>
                </a:solidFill>
                <a:latin typeface="Didact Gothic"/>
                <a:ea typeface="Didact Gothic"/>
                <a:cs typeface="Didact Gothic"/>
                <a:sym typeface="Didact Gothic"/>
              </a:defRPr>
            </a:lvl8pPr>
            <a:lvl9pPr marL="4114800" marR="0" lvl="8" indent="-330200" algn="ctr" rtl="0" eaLnBrk="1" hangingPunct="1">
              <a:lnSpc>
                <a:spcPct val="100000"/>
              </a:lnSpc>
              <a:spcBef>
                <a:spcPts val="0"/>
              </a:spcBef>
              <a:spcAft>
                <a:spcPts val="0"/>
              </a:spcAft>
              <a:buClr>
                <a:schemeClr val="dk2"/>
              </a:buClr>
              <a:buSzPts val="2800"/>
              <a:buFont typeface="Didact Gothic"/>
              <a:buNone/>
              <a:defRPr sz="2800" b="0" i="0" u="none" strike="noStrike" cap="none">
                <a:solidFill>
                  <a:schemeClr val="dk2"/>
                </a:solidFill>
                <a:latin typeface="Didact Gothic"/>
                <a:ea typeface="Didact Gothic"/>
                <a:cs typeface="Didact Gothic"/>
                <a:sym typeface="Didact Gothic"/>
              </a:defRPr>
            </a:lvl9pPr>
          </a:lstStyle>
          <a:p>
            <a:pPr marL="361950" indent="-257175" algn="l">
              <a:lnSpc>
                <a:spcPct val="150000"/>
              </a:lnSpc>
              <a:buFont typeface="Arial" panose="020B0604020202020204" pitchFamily="34" charset="0"/>
              <a:buChar char="•"/>
            </a:pPr>
            <a:r>
              <a:rPr lang="en-GB" sz="2800" dirty="0">
                <a:latin typeface="Arial" panose="020B0604020202020204" pitchFamily="34" charset="0"/>
                <a:cs typeface="Arial" panose="020B0604020202020204" pitchFamily="34" charset="0"/>
              </a:rPr>
              <a:t>Do exercises in the workbook.</a:t>
            </a:r>
          </a:p>
          <a:p>
            <a:pPr marL="361950" indent="-257175" algn="l">
              <a:lnSpc>
                <a:spcPct val="150000"/>
              </a:lnSpc>
              <a:buFont typeface="Arial" panose="020B0604020202020204" pitchFamily="34" charset="0"/>
              <a:buChar char="•"/>
            </a:pPr>
            <a:r>
              <a:rPr lang="en-GB" sz="2800" dirty="0">
                <a:latin typeface="Arial" panose="020B0604020202020204" pitchFamily="34" charset="0"/>
                <a:cs typeface="Arial" panose="020B0604020202020204" pitchFamily="34" charset="0"/>
              </a:rPr>
              <a:t>Prepare for Lesson 2 - Unit 1.</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982"/>
        <p:cNvGrpSpPr/>
        <p:nvPr/>
      </p:nvGrpSpPr>
      <p:grpSpPr>
        <a:xfrm>
          <a:off x="0" y="0"/>
          <a:ext cx="0" cy="0"/>
          <a:chOff x="0" y="0"/>
          <a:chExt cx="0" cy="0"/>
        </a:xfrm>
      </p:grpSpPr>
      <p:grpSp>
        <p:nvGrpSpPr>
          <p:cNvPr id="1984" name="Google Shape;1984;p57"/>
          <p:cNvGrpSpPr/>
          <p:nvPr/>
        </p:nvGrpSpPr>
        <p:grpSpPr>
          <a:xfrm>
            <a:off x="720002" y="3715238"/>
            <a:ext cx="453840" cy="873873"/>
            <a:chOff x="1637325" y="1952075"/>
            <a:chExt cx="199350" cy="383850"/>
          </a:xfrm>
        </p:grpSpPr>
        <p:sp>
          <p:nvSpPr>
            <p:cNvPr id="1985" name="Google Shape;1985;p57"/>
            <p:cNvSpPr/>
            <p:nvPr/>
          </p:nvSpPr>
          <p:spPr>
            <a:xfrm>
              <a:off x="1672350" y="1952075"/>
              <a:ext cx="150625" cy="93375"/>
            </a:xfrm>
            <a:custGeom>
              <a:avLst/>
              <a:gdLst/>
              <a:ahLst/>
              <a:cxnLst/>
              <a:rect l="l" t="t" r="r" b="b"/>
              <a:pathLst>
                <a:path w="6025" h="3735" extrusionOk="0">
                  <a:moveTo>
                    <a:pt x="2998" y="0"/>
                  </a:moveTo>
                  <a:cubicBezTo>
                    <a:pt x="2587" y="0"/>
                    <a:pt x="2213" y="131"/>
                    <a:pt x="1901" y="354"/>
                  </a:cubicBezTo>
                  <a:cubicBezTo>
                    <a:pt x="1893" y="352"/>
                    <a:pt x="1884" y="352"/>
                    <a:pt x="1875" y="352"/>
                  </a:cubicBezTo>
                  <a:cubicBezTo>
                    <a:pt x="1742" y="352"/>
                    <a:pt x="1604" y="510"/>
                    <a:pt x="1604" y="510"/>
                  </a:cubicBezTo>
                  <a:cubicBezTo>
                    <a:pt x="1604" y="510"/>
                    <a:pt x="1620" y="189"/>
                    <a:pt x="1401" y="103"/>
                  </a:cubicBezTo>
                  <a:cubicBezTo>
                    <a:pt x="1357" y="86"/>
                    <a:pt x="1318" y="79"/>
                    <a:pt x="1283" y="79"/>
                  </a:cubicBezTo>
                  <a:cubicBezTo>
                    <a:pt x="1099" y="79"/>
                    <a:pt x="1033" y="283"/>
                    <a:pt x="1033" y="283"/>
                  </a:cubicBezTo>
                  <a:cubicBezTo>
                    <a:pt x="919" y="232"/>
                    <a:pt x="822" y="214"/>
                    <a:pt x="738" y="214"/>
                  </a:cubicBezTo>
                  <a:cubicBezTo>
                    <a:pt x="707" y="214"/>
                    <a:pt x="677" y="216"/>
                    <a:pt x="650" y="221"/>
                  </a:cubicBezTo>
                  <a:cubicBezTo>
                    <a:pt x="509" y="236"/>
                    <a:pt x="383" y="338"/>
                    <a:pt x="337" y="479"/>
                  </a:cubicBezTo>
                  <a:cubicBezTo>
                    <a:pt x="266" y="721"/>
                    <a:pt x="462" y="894"/>
                    <a:pt x="462" y="894"/>
                  </a:cubicBezTo>
                  <a:cubicBezTo>
                    <a:pt x="0" y="980"/>
                    <a:pt x="71" y="1277"/>
                    <a:pt x="71" y="1277"/>
                  </a:cubicBezTo>
                  <a:cubicBezTo>
                    <a:pt x="128" y="1541"/>
                    <a:pt x="360" y="1586"/>
                    <a:pt x="510" y="1586"/>
                  </a:cubicBezTo>
                  <a:cubicBezTo>
                    <a:pt x="586" y="1586"/>
                    <a:pt x="642" y="1574"/>
                    <a:pt x="642" y="1574"/>
                  </a:cubicBezTo>
                  <a:lnTo>
                    <a:pt x="642" y="1574"/>
                  </a:lnTo>
                  <a:cubicBezTo>
                    <a:pt x="634" y="1637"/>
                    <a:pt x="634" y="1692"/>
                    <a:pt x="642" y="1746"/>
                  </a:cubicBezTo>
                  <a:cubicBezTo>
                    <a:pt x="676" y="1958"/>
                    <a:pt x="818" y="2117"/>
                    <a:pt x="1015" y="2117"/>
                  </a:cubicBezTo>
                  <a:cubicBezTo>
                    <a:pt x="1043" y="2117"/>
                    <a:pt x="1073" y="2113"/>
                    <a:pt x="1103" y="2106"/>
                  </a:cubicBezTo>
                  <a:lnTo>
                    <a:pt x="1103" y="2106"/>
                  </a:lnTo>
                  <a:lnTo>
                    <a:pt x="1088" y="2482"/>
                  </a:lnTo>
                  <a:cubicBezTo>
                    <a:pt x="1064" y="3108"/>
                    <a:pt x="1549" y="3640"/>
                    <a:pt x="2175" y="3663"/>
                  </a:cubicBezTo>
                  <a:lnTo>
                    <a:pt x="3998" y="3734"/>
                  </a:lnTo>
                  <a:cubicBezTo>
                    <a:pt x="4013" y="3734"/>
                    <a:pt x="4028" y="3735"/>
                    <a:pt x="4042" y="3735"/>
                  </a:cubicBezTo>
                  <a:cubicBezTo>
                    <a:pt x="4602" y="3735"/>
                    <a:pt x="5063" y="3297"/>
                    <a:pt x="5086" y="2732"/>
                  </a:cubicBezTo>
                  <a:lnTo>
                    <a:pt x="5109" y="2099"/>
                  </a:lnTo>
                  <a:cubicBezTo>
                    <a:pt x="5250" y="2059"/>
                    <a:pt x="5352" y="1919"/>
                    <a:pt x="5376" y="1746"/>
                  </a:cubicBezTo>
                  <a:cubicBezTo>
                    <a:pt x="5383" y="1692"/>
                    <a:pt x="5391" y="1637"/>
                    <a:pt x="5383" y="1574"/>
                  </a:cubicBezTo>
                  <a:lnTo>
                    <a:pt x="5383" y="1574"/>
                  </a:lnTo>
                  <a:cubicBezTo>
                    <a:pt x="5383" y="1574"/>
                    <a:pt x="5439" y="1586"/>
                    <a:pt x="5515" y="1586"/>
                  </a:cubicBezTo>
                  <a:cubicBezTo>
                    <a:pt x="5665" y="1586"/>
                    <a:pt x="5895" y="1541"/>
                    <a:pt x="5947" y="1277"/>
                  </a:cubicBezTo>
                  <a:cubicBezTo>
                    <a:pt x="5947" y="1277"/>
                    <a:pt x="6025" y="980"/>
                    <a:pt x="5563" y="894"/>
                  </a:cubicBezTo>
                  <a:cubicBezTo>
                    <a:pt x="5563" y="894"/>
                    <a:pt x="5759" y="721"/>
                    <a:pt x="5688" y="479"/>
                  </a:cubicBezTo>
                  <a:cubicBezTo>
                    <a:pt x="5642" y="338"/>
                    <a:pt x="5516" y="236"/>
                    <a:pt x="5376" y="221"/>
                  </a:cubicBezTo>
                  <a:cubicBezTo>
                    <a:pt x="5348" y="216"/>
                    <a:pt x="5318" y="214"/>
                    <a:pt x="5286" y="214"/>
                  </a:cubicBezTo>
                  <a:cubicBezTo>
                    <a:pt x="5200" y="214"/>
                    <a:pt x="5100" y="232"/>
                    <a:pt x="4992" y="283"/>
                  </a:cubicBezTo>
                  <a:cubicBezTo>
                    <a:pt x="4992" y="283"/>
                    <a:pt x="4920" y="79"/>
                    <a:pt x="4739" y="79"/>
                  </a:cubicBezTo>
                  <a:cubicBezTo>
                    <a:pt x="4705" y="79"/>
                    <a:pt x="4667" y="86"/>
                    <a:pt x="4624" y="103"/>
                  </a:cubicBezTo>
                  <a:cubicBezTo>
                    <a:pt x="4468" y="166"/>
                    <a:pt x="4429" y="330"/>
                    <a:pt x="4421" y="432"/>
                  </a:cubicBezTo>
                  <a:cubicBezTo>
                    <a:pt x="4116" y="182"/>
                    <a:pt x="3732" y="25"/>
                    <a:pt x="3310" y="9"/>
                  </a:cubicBezTo>
                  <a:lnTo>
                    <a:pt x="3067" y="2"/>
                  </a:lnTo>
                  <a:cubicBezTo>
                    <a:pt x="3044" y="1"/>
                    <a:pt x="3021" y="0"/>
                    <a:pt x="2998"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7"/>
            <p:cNvSpPr/>
            <p:nvPr/>
          </p:nvSpPr>
          <p:spPr>
            <a:xfrm>
              <a:off x="1701875" y="1994150"/>
              <a:ext cx="95300" cy="103700"/>
            </a:xfrm>
            <a:custGeom>
              <a:avLst/>
              <a:gdLst/>
              <a:ahLst/>
              <a:cxnLst/>
              <a:rect l="l" t="t" r="r" b="b"/>
              <a:pathLst>
                <a:path w="3812" h="4148" extrusionOk="0">
                  <a:moveTo>
                    <a:pt x="2567" y="1"/>
                  </a:moveTo>
                  <a:cubicBezTo>
                    <a:pt x="2567" y="9"/>
                    <a:pt x="2567" y="17"/>
                    <a:pt x="2575" y="40"/>
                  </a:cubicBezTo>
                  <a:cubicBezTo>
                    <a:pt x="2653" y="337"/>
                    <a:pt x="2575" y="674"/>
                    <a:pt x="2293" y="674"/>
                  </a:cubicBezTo>
                  <a:cubicBezTo>
                    <a:pt x="1753" y="674"/>
                    <a:pt x="1745" y="79"/>
                    <a:pt x="1745" y="79"/>
                  </a:cubicBezTo>
                  <a:cubicBezTo>
                    <a:pt x="1745" y="201"/>
                    <a:pt x="1588" y="638"/>
                    <a:pt x="1140" y="638"/>
                  </a:cubicBezTo>
                  <a:cubicBezTo>
                    <a:pt x="1099" y="638"/>
                    <a:pt x="1056" y="635"/>
                    <a:pt x="1010" y="627"/>
                  </a:cubicBezTo>
                  <a:cubicBezTo>
                    <a:pt x="814" y="596"/>
                    <a:pt x="736" y="447"/>
                    <a:pt x="713" y="337"/>
                  </a:cubicBezTo>
                  <a:cubicBezTo>
                    <a:pt x="619" y="517"/>
                    <a:pt x="556" y="721"/>
                    <a:pt x="556" y="932"/>
                  </a:cubicBezTo>
                  <a:lnTo>
                    <a:pt x="548" y="1049"/>
                  </a:lnTo>
                  <a:lnTo>
                    <a:pt x="454" y="1049"/>
                  </a:lnTo>
                  <a:cubicBezTo>
                    <a:pt x="450" y="1049"/>
                    <a:pt x="445" y="1049"/>
                    <a:pt x="440" y="1049"/>
                  </a:cubicBezTo>
                  <a:cubicBezTo>
                    <a:pt x="204" y="1049"/>
                    <a:pt x="8" y="1242"/>
                    <a:pt x="1" y="1480"/>
                  </a:cubicBezTo>
                  <a:lnTo>
                    <a:pt x="1" y="1527"/>
                  </a:lnTo>
                  <a:cubicBezTo>
                    <a:pt x="1" y="1769"/>
                    <a:pt x="188" y="1973"/>
                    <a:pt x="431" y="1973"/>
                  </a:cubicBezTo>
                  <a:lnTo>
                    <a:pt x="533" y="1980"/>
                  </a:lnTo>
                  <a:lnTo>
                    <a:pt x="533" y="1996"/>
                  </a:lnTo>
                  <a:cubicBezTo>
                    <a:pt x="517" y="2513"/>
                    <a:pt x="807" y="2974"/>
                    <a:pt x="1237" y="3209"/>
                  </a:cubicBezTo>
                  <a:lnTo>
                    <a:pt x="1213" y="4093"/>
                  </a:lnTo>
                  <a:cubicBezTo>
                    <a:pt x="1213" y="4109"/>
                    <a:pt x="1229" y="4117"/>
                    <a:pt x="1245" y="4117"/>
                  </a:cubicBezTo>
                  <a:lnTo>
                    <a:pt x="2614" y="4148"/>
                  </a:lnTo>
                  <a:cubicBezTo>
                    <a:pt x="2630" y="4148"/>
                    <a:pt x="2645" y="4140"/>
                    <a:pt x="2645" y="4124"/>
                  </a:cubicBezTo>
                  <a:lnTo>
                    <a:pt x="2669" y="3201"/>
                  </a:lnTo>
                  <a:cubicBezTo>
                    <a:pt x="3068" y="2974"/>
                    <a:pt x="3349" y="2552"/>
                    <a:pt x="3357" y="2059"/>
                  </a:cubicBezTo>
                  <a:lnTo>
                    <a:pt x="3357" y="2035"/>
                  </a:lnTo>
                  <a:cubicBezTo>
                    <a:pt x="3362" y="2035"/>
                    <a:pt x="3367" y="2035"/>
                    <a:pt x="3371" y="2035"/>
                  </a:cubicBezTo>
                  <a:cubicBezTo>
                    <a:pt x="3608" y="2035"/>
                    <a:pt x="3803" y="1843"/>
                    <a:pt x="3803" y="1613"/>
                  </a:cubicBezTo>
                  <a:lnTo>
                    <a:pt x="3803" y="1566"/>
                  </a:lnTo>
                  <a:cubicBezTo>
                    <a:pt x="3811" y="1323"/>
                    <a:pt x="3623" y="1120"/>
                    <a:pt x="3381" y="1112"/>
                  </a:cubicBezTo>
                  <a:lnTo>
                    <a:pt x="3381" y="995"/>
                  </a:lnTo>
                  <a:cubicBezTo>
                    <a:pt x="3381" y="862"/>
                    <a:pt x="3365" y="729"/>
                    <a:pt x="3334" y="603"/>
                  </a:cubicBezTo>
                  <a:cubicBezTo>
                    <a:pt x="3291" y="613"/>
                    <a:pt x="3251" y="618"/>
                    <a:pt x="3212" y="618"/>
                  </a:cubicBezTo>
                  <a:cubicBezTo>
                    <a:pt x="2788" y="618"/>
                    <a:pt x="2589" y="73"/>
                    <a:pt x="2567" y="1"/>
                  </a:cubicBez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7"/>
            <p:cNvSpPr/>
            <p:nvPr/>
          </p:nvSpPr>
          <p:spPr>
            <a:xfrm>
              <a:off x="1714800" y="2038375"/>
              <a:ext cx="71225" cy="48925"/>
            </a:xfrm>
            <a:custGeom>
              <a:avLst/>
              <a:gdLst/>
              <a:ahLst/>
              <a:cxnLst/>
              <a:rect l="l" t="t" r="r" b="b"/>
              <a:pathLst>
                <a:path w="2849" h="1957" extrusionOk="0">
                  <a:moveTo>
                    <a:pt x="16" y="0"/>
                  </a:moveTo>
                  <a:cubicBezTo>
                    <a:pt x="15" y="19"/>
                    <a:pt x="15" y="38"/>
                    <a:pt x="16" y="57"/>
                  </a:cubicBezTo>
                  <a:lnTo>
                    <a:pt x="16" y="57"/>
                  </a:lnTo>
                  <a:lnTo>
                    <a:pt x="16" y="0"/>
                  </a:lnTo>
                  <a:close/>
                  <a:moveTo>
                    <a:pt x="2848" y="63"/>
                  </a:moveTo>
                  <a:lnTo>
                    <a:pt x="2847" y="98"/>
                  </a:lnTo>
                  <a:lnTo>
                    <a:pt x="2847" y="98"/>
                  </a:lnTo>
                  <a:cubicBezTo>
                    <a:pt x="2847" y="86"/>
                    <a:pt x="2848" y="75"/>
                    <a:pt x="2848" y="63"/>
                  </a:cubicBezTo>
                  <a:close/>
                  <a:moveTo>
                    <a:pt x="16" y="57"/>
                  </a:moveTo>
                  <a:lnTo>
                    <a:pt x="16" y="227"/>
                  </a:lnTo>
                  <a:cubicBezTo>
                    <a:pt x="0" y="806"/>
                    <a:pt x="360" y="1307"/>
                    <a:pt x="869" y="1502"/>
                  </a:cubicBezTo>
                  <a:cubicBezTo>
                    <a:pt x="884" y="1753"/>
                    <a:pt x="1135" y="1956"/>
                    <a:pt x="1440" y="1956"/>
                  </a:cubicBezTo>
                  <a:cubicBezTo>
                    <a:pt x="1753" y="1956"/>
                    <a:pt x="2011" y="1753"/>
                    <a:pt x="2019" y="1495"/>
                  </a:cubicBezTo>
                  <a:cubicBezTo>
                    <a:pt x="2488" y="1299"/>
                    <a:pt x="2832" y="837"/>
                    <a:pt x="2840" y="290"/>
                  </a:cubicBezTo>
                  <a:lnTo>
                    <a:pt x="2847" y="98"/>
                  </a:lnTo>
                  <a:lnTo>
                    <a:pt x="2847" y="98"/>
                  </a:lnTo>
                  <a:cubicBezTo>
                    <a:pt x="2813" y="808"/>
                    <a:pt x="2218" y="1378"/>
                    <a:pt x="1500" y="1378"/>
                  </a:cubicBezTo>
                  <a:cubicBezTo>
                    <a:pt x="1490" y="1378"/>
                    <a:pt x="1481" y="1377"/>
                    <a:pt x="1471" y="1377"/>
                  </a:cubicBezTo>
                  <a:lnTo>
                    <a:pt x="1330" y="1369"/>
                  </a:lnTo>
                  <a:cubicBezTo>
                    <a:pt x="614" y="1354"/>
                    <a:pt x="31" y="767"/>
                    <a:pt x="16" y="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7"/>
            <p:cNvSpPr/>
            <p:nvPr/>
          </p:nvSpPr>
          <p:spPr>
            <a:xfrm>
              <a:off x="1706775" y="2025775"/>
              <a:ext cx="7850" cy="11050"/>
            </a:xfrm>
            <a:custGeom>
              <a:avLst/>
              <a:gdLst/>
              <a:ahLst/>
              <a:cxnLst/>
              <a:rect l="l" t="t" r="r" b="b"/>
              <a:pathLst>
                <a:path w="314" h="442" extrusionOk="0">
                  <a:moveTo>
                    <a:pt x="51" y="0"/>
                  </a:moveTo>
                  <a:cubicBezTo>
                    <a:pt x="41" y="0"/>
                    <a:pt x="31" y="4"/>
                    <a:pt x="24" y="11"/>
                  </a:cubicBezTo>
                  <a:cubicBezTo>
                    <a:pt x="0" y="27"/>
                    <a:pt x="0" y="58"/>
                    <a:pt x="16" y="74"/>
                  </a:cubicBezTo>
                  <a:lnTo>
                    <a:pt x="180" y="269"/>
                  </a:lnTo>
                  <a:lnTo>
                    <a:pt x="71" y="356"/>
                  </a:lnTo>
                  <a:cubicBezTo>
                    <a:pt x="55" y="371"/>
                    <a:pt x="47" y="402"/>
                    <a:pt x="63" y="426"/>
                  </a:cubicBezTo>
                  <a:cubicBezTo>
                    <a:pt x="78" y="434"/>
                    <a:pt x="86" y="442"/>
                    <a:pt x="102" y="442"/>
                  </a:cubicBezTo>
                  <a:cubicBezTo>
                    <a:pt x="110" y="442"/>
                    <a:pt x="125" y="434"/>
                    <a:pt x="133" y="426"/>
                  </a:cubicBezTo>
                  <a:lnTo>
                    <a:pt x="313" y="277"/>
                  </a:lnTo>
                  <a:lnTo>
                    <a:pt x="86" y="19"/>
                  </a:lnTo>
                  <a:cubicBezTo>
                    <a:pt x="78" y="6"/>
                    <a:pt x="64"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7"/>
            <p:cNvSpPr/>
            <p:nvPr/>
          </p:nvSpPr>
          <p:spPr>
            <a:xfrm>
              <a:off x="1784825" y="2027925"/>
              <a:ext cx="7050" cy="11050"/>
            </a:xfrm>
            <a:custGeom>
              <a:avLst/>
              <a:gdLst/>
              <a:ahLst/>
              <a:cxnLst/>
              <a:rect l="l" t="t" r="r" b="b"/>
              <a:pathLst>
                <a:path w="282" h="442" extrusionOk="0">
                  <a:moveTo>
                    <a:pt x="220" y="0"/>
                  </a:moveTo>
                  <a:cubicBezTo>
                    <a:pt x="208" y="0"/>
                    <a:pt x="197" y="6"/>
                    <a:pt x="188" y="19"/>
                  </a:cubicBezTo>
                  <a:lnTo>
                    <a:pt x="0" y="309"/>
                  </a:lnTo>
                  <a:lnTo>
                    <a:pt x="196" y="434"/>
                  </a:lnTo>
                  <a:cubicBezTo>
                    <a:pt x="204" y="442"/>
                    <a:pt x="211" y="442"/>
                    <a:pt x="219" y="442"/>
                  </a:cubicBezTo>
                  <a:cubicBezTo>
                    <a:pt x="235" y="442"/>
                    <a:pt x="251" y="434"/>
                    <a:pt x="258" y="426"/>
                  </a:cubicBezTo>
                  <a:cubicBezTo>
                    <a:pt x="274" y="403"/>
                    <a:pt x="266" y="371"/>
                    <a:pt x="243" y="356"/>
                  </a:cubicBezTo>
                  <a:lnTo>
                    <a:pt x="125" y="285"/>
                  </a:lnTo>
                  <a:lnTo>
                    <a:pt x="266" y="74"/>
                  </a:lnTo>
                  <a:cubicBezTo>
                    <a:pt x="282" y="50"/>
                    <a:pt x="274" y="19"/>
                    <a:pt x="251" y="11"/>
                  </a:cubicBezTo>
                  <a:cubicBezTo>
                    <a:pt x="240" y="4"/>
                    <a:pt x="229"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7"/>
            <p:cNvSpPr/>
            <p:nvPr/>
          </p:nvSpPr>
          <p:spPr>
            <a:xfrm>
              <a:off x="1748425" y="2064575"/>
              <a:ext cx="6300" cy="2450"/>
            </a:xfrm>
            <a:custGeom>
              <a:avLst/>
              <a:gdLst/>
              <a:ahLst/>
              <a:cxnLst/>
              <a:rect l="l" t="t" r="r" b="b"/>
              <a:pathLst>
                <a:path w="252" h="98" extrusionOk="0">
                  <a:moveTo>
                    <a:pt x="126" y="1"/>
                  </a:moveTo>
                  <a:cubicBezTo>
                    <a:pt x="79" y="1"/>
                    <a:pt x="32" y="32"/>
                    <a:pt x="9" y="71"/>
                  </a:cubicBezTo>
                  <a:cubicBezTo>
                    <a:pt x="1" y="79"/>
                    <a:pt x="9" y="87"/>
                    <a:pt x="16" y="95"/>
                  </a:cubicBezTo>
                  <a:lnTo>
                    <a:pt x="24" y="95"/>
                  </a:lnTo>
                  <a:cubicBezTo>
                    <a:pt x="24" y="95"/>
                    <a:pt x="32" y="95"/>
                    <a:pt x="40" y="87"/>
                  </a:cubicBezTo>
                  <a:cubicBezTo>
                    <a:pt x="56" y="55"/>
                    <a:pt x="95" y="32"/>
                    <a:pt x="126" y="32"/>
                  </a:cubicBezTo>
                  <a:cubicBezTo>
                    <a:pt x="165" y="40"/>
                    <a:pt x="204" y="55"/>
                    <a:pt x="220" y="87"/>
                  </a:cubicBezTo>
                  <a:cubicBezTo>
                    <a:pt x="225" y="92"/>
                    <a:pt x="231" y="98"/>
                    <a:pt x="236" y="98"/>
                  </a:cubicBezTo>
                  <a:cubicBezTo>
                    <a:pt x="239" y="98"/>
                    <a:pt x="241" y="97"/>
                    <a:pt x="243" y="95"/>
                  </a:cubicBezTo>
                  <a:cubicBezTo>
                    <a:pt x="251" y="95"/>
                    <a:pt x="251" y="79"/>
                    <a:pt x="251" y="71"/>
                  </a:cubicBezTo>
                  <a:cubicBezTo>
                    <a:pt x="228" y="32"/>
                    <a:pt x="181"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7"/>
            <p:cNvSpPr/>
            <p:nvPr/>
          </p:nvSpPr>
          <p:spPr>
            <a:xfrm>
              <a:off x="1725550" y="2013100"/>
              <a:ext cx="16050" cy="6025"/>
            </a:xfrm>
            <a:custGeom>
              <a:avLst/>
              <a:gdLst/>
              <a:ahLst/>
              <a:cxnLst/>
              <a:rect l="l" t="t" r="r" b="b"/>
              <a:pathLst>
                <a:path w="642" h="241" extrusionOk="0">
                  <a:moveTo>
                    <a:pt x="343" y="1"/>
                  </a:moveTo>
                  <a:cubicBezTo>
                    <a:pt x="333" y="1"/>
                    <a:pt x="323" y="1"/>
                    <a:pt x="313" y="2"/>
                  </a:cubicBezTo>
                  <a:cubicBezTo>
                    <a:pt x="180" y="10"/>
                    <a:pt x="79" y="72"/>
                    <a:pt x="39" y="127"/>
                  </a:cubicBezTo>
                  <a:cubicBezTo>
                    <a:pt x="0" y="182"/>
                    <a:pt x="16" y="221"/>
                    <a:pt x="55" y="237"/>
                  </a:cubicBezTo>
                  <a:cubicBezTo>
                    <a:pt x="68" y="239"/>
                    <a:pt x="82" y="240"/>
                    <a:pt x="97" y="240"/>
                  </a:cubicBezTo>
                  <a:cubicBezTo>
                    <a:pt x="126" y="240"/>
                    <a:pt x="157" y="237"/>
                    <a:pt x="188" y="237"/>
                  </a:cubicBezTo>
                  <a:cubicBezTo>
                    <a:pt x="235" y="229"/>
                    <a:pt x="282" y="229"/>
                    <a:pt x="321" y="221"/>
                  </a:cubicBezTo>
                  <a:lnTo>
                    <a:pt x="462" y="221"/>
                  </a:lnTo>
                  <a:cubicBezTo>
                    <a:pt x="509" y="221"/>
                    <a:pt x="556" y="221"/>
                    <a:pt x="587" y="205"/>
                  </a:cubicBezTo>
                  <a:cubicBezTo>
                    <a:pt x="626" y="182"/>
                    <a:pt x="642" y="143"/>
                    <a:pt x="595" y="88"/>
                  </a:cubicBezTo>
                  <a:cubicBezTo>
                    <a:pt x="559" y="44"/>
                    <a:pt x="462" y="1"/>
                    <a:pt x="343"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7"/>
            <p:cNvSpPr/>
            <p:nvPr/>
          </p:nvSpPr>
          <p:spPr>
            <a:xfrm>
              <a:off x="1761550" y="2019425"/>
              <a:ext cx="16450" cy="6725"/>
            </a:xfrm>
            <a:custGeom>
              <a:avLst/>
              <a:gdLst/>
              <a:ahLst/>
              <a:cxnLst/>
              <a:rect l="l" t="t" r="r" b="b"/>
              <a:pathLst>
                <a:path w="658" h="269" extrusionOk="0">
                  <a:moveTo>
                    <a:pt x="277" y="1"/>
                  </a:moveTo>
                  <a:cubicBezTo>
                    <a:pt x="171" y="1"/>
                    <a:pt x="85" y="39"/>
                    <a:pt x="47" y="77"/>
                  </a:cubicBezTo>
                  <a:cubicBezTo>
                    <a:pt x="0" y="132"/>
                    <a:pt x="8" y="179"/>
                    <a:pt x="47" y="195"/>
                  </a:cubicBezTo>
                  <a:cubicBezTo>
                    <a:pt x="78" y="218"/>
                    <a:pt x="133" y="218"/>
                    <a:pt x="180" y="226"/>
                  </a:cubicBezTo>
                  <a:cubicBezTo>
                    <a:pt x="227" y="226"/>
                    <a:pt x="282" y="226"/>
                    <a:pt x="321" y="234"/>
                  </a:cubicBezTo>
                  <a:cubicBezTo>
                    <a:pt x="360" y="242"/>
                    <a:pt x="415" y="250"/>
                    <a:pt x="462" y="257"/>
                  </a:cubicBezTo>
                  <a:cubicBezTo>
                    <a:pt x="495" y="263"/>
                    <a:pt x="528" y="268"/>
                    <a:pt x="561" y="268"/>
                  </a:cubicBezTo>
                  <a:cubicBezTo>
                    <a:pt x="575" y="268"/>
                    <a:pt x="589" y="268"/>
                    <a:pt x="603" y="265"/>
                  </a:cubicBezTo>
                  <a:cubicBezTo>
                    <a:pt x="642" y="250"/>
                    <a:pt x="657" y="210"/>
                    <a:pt x="626" y="148"/>
                  </a:cubicBezTo>
                  <a:cubicBezTo>
                    <a:pt x="595" y="93"/>
                    <a:pt x="493" y="23"/>
                    <a:pt x="352" y="7"/>
                  </a:cubicBezTo>
                  <a:cubicBezTo>
                    <a:pt x="326" y="3"/>
                    <a:pt x="301" y="1"/>
                    <a:pt x="277"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7"/>
            <p:cNvSpPr/>
            <p:nvPr/>
          </p:nvSpPr>
          <p:spPr>
            <a:xfrm>
              <a:off x="1731800" y="2029750"/>
              <a:ext cx="6475" cy="6325"/>
            </a:xfrm>
            <a:custGeom>
              <a:avLst/>
              <a:gdLst/>
              <a:ahLst/>
              <a:cxnLst/>
              <a:rect l="l" t="t" r="r" b="b"/>
              <a:pathLst>
                <a:path w="259" h="253" extrusionOk="0">
                  <a:moveTo>
                    <a:pt x="120" y="0"/>
                  </a:moveTo>
                  <a:cubicBezTo>
                    <a:pt x="57" y="0"/>
                    <a:pt x="8" y="52"/>
                    <a:pt x="1" y="118"/>
                  </a:cubicBezTo>
                  <a:cubicBezTo>
                    <a:pt x="1" y="189"/>
                    <a:pt x="56" y="251"/>
                    <a:pt x="126" y="251"/>
                  </a:cubicBezTo>
                  <a:cubicBezTo>
                    <a:pt x="130" y="252"/>
                    <a:pt x="135" y="252"/>
                    <a:pt x="139" y="252"/>
                  </a:cubicBezTo>
                  <a:cubicBezTo>
                    <a:pt x="204" y="252"/>
                    <a:pt x="259" y="200"/>
                    <a:pt x="259" y="134"/>
                  </a:cubicBezTo>
                  <a:cubicBezTo>
                    <a:pt x="259" y="64"/>
                    <a:pt x="204" y="1"/>
                    <a:pt x="134" y="1"/>
                  </a:cubicBezTo>
                  <a:cubicBezTo>
                    <a:pt x="129" y="0"/>
                    <a:pt x="125" y="0"/>
                    <a:pt x="120"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7"/>
            <p:cNvSpPr/>
            <p:nvPr/>
          </p:nvSpPr>
          <p:spPr>
            <a:xfrm>
              <a:off x="1748625" y="2025075"/>
              <a:ext cx="8825" cy="17025"/>
            </a:xfrm>
            <a:custGeom>
              <a:avLst/>
              <a:gdLst/>
              <a:ahLst/>
              <a:cxnLst/>
              <a:rect l="l" t="t" r="r" b="b"/>
              <a:pathLst>
                <a:path w="353" h="681" extrusionOk="0">
                  <a:moveTo>
                    <a:pt x="181" y="0"/>
                  </a:moveTo>
                  <a:cubicBezTo>
                    <a:pt x="157" y="8"/>
                    <a:pt x="141" y="31"/>
                    <a:pt x="149" y="55"/>
                  </a:cubicBezTo>
                  <a:lnTo>
                    <a:pt x="259" y="532"/>
                  </a:lnTo>
                  <a:cubicBezTo>
                    <a:pt x="247" y="551"/>
                    <a:pt x="215" y="589"/>
                    <a:pt x="137" y="589"/>
                  </a:cubicBezTo>
                  <a:cubicBezTo>
                    <a:pt x="116" y="589"/>
                    <a:pt x="92" y="586"/>
                    <a:pt x="63" y="579"/>
                  </a:cubicBezTo>
                  <a:cubicBezTo>
                    <a:pt x="59" y="578"/>
                    <a:pt x="55" y="577"/>
                    <a:pt x="51" y="577"/>
                  </a:cubicBezTo>
                  <a:cubicBezTo>
                    <a:pt x="32" y="577"/>
                    <a:pt x="15" y="591"/>
                    <a:pt x="8" y="610"/>
                  </a:cubicBezTo>
                  <a:cubicBezTo>
                    <a:pt x="1" y="634"/>
                    <a:pt x="16" y="657"/>
                    <a:pt x="40" y="665"/>
                  </a:cubicBezTo>
                  <a:cubicBezTo>
                    <a:pt x="79" y="681"/>
                    <a:pt x="118" y="681"/>
                    <a:pt x="141" y="681"/>
                  </a:cubicBezTo>
                  <a:cubicBezTo>
                    <a:pt x="259" y="681"/>
                    <a:pt x="314" y="618"/>
                    <a:pt x="337" y="587"/>
                  </a:cubicBezTo>
                  <a:cubicBezTo>
                    <a:pt x="353" y="563"/>
                    <a:pt x="353" y="540"/>
                    <a:pt x="345" y="517"/>
                  </a:cubicBezTo>
                  <a:lnTo>
                    <a:pt x="243" y="39"/>
                  </a:lnTo>
                  <a:cubicBezTo>
                    <a:pt x="235" y="16"/>
                    <a:pt x="212" y="0"/>
                    <a:pt x="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7"/>
            <p:cNvSpPr/>
            <p:nvPr/>
          </p:nvSpPr>
          <p:spPr>
            <a:xfrm>
              <a:off x="1762700" y="2032850"/>
              <a:ext cx="9425" cy="3200"/>
            </a:xfrm>
            <a:custGeom>
              <a:avLst/>
              <a:gdLst/>
              <a:ahLst/>
              <a:cxnLst/>
              <a:rect l="l" t="t" r="r" b="b"/>
              <a:pathLst>
                <a:path w="377" h="128" extrusionOk="0">
                  <a:moveTo>
                    <a:pt x="186" y="1"/>
                  </a:moveTo>
                  <a:cubicBezTo>
                    <a:pt x="143" y="1"/>
                    <a:pt x="93" y="9"/>
                    <a:pt x="40" y="33"/>
                  </a:cubicBezTo>
                  <a:cubicBezTo>
                    <a:pt x="17" y="49"/>
                    <a:pt x="1" y="73"/>
                    <a:pt x="17" y="96"/>
                  </a:cubicBezTo>
                  <a:cubicBezTo>
                    <a:pt x="22" y="113"/>
                    <a:pt x="40" y="126"/>
                    <a:pt x="58" y="126"/>
                  </a:cubicBezTo>
                  <a:cubicBezTo>
                    <a:pt x="66" y="126"/>
                    <a:pt x="73" y="124"/>
                    <a:pt x="79" y="119"/>
                  </a:cubicBezTo>
                  <a:cubicBezTo>
                    <a:pt x="121" y="99"/>
                    <a:pt x="159" y="92"/>
                    <a:pt x="192" y="92"/>
                  </a:cubicBezTo>
                  <a:cubicBezTo>
                    <a:pt x="257" y="92"/>
                    <a:pt x="298" y="119"/>
                    <a:pt x="298" y="119"/>
                  </a:cubicBezTo>
                  <a:cubicBezTo>
                    <a:pt x="306" y="127"/>
                    <a:pt x="314" y="127"/>
                    <a:pt x="330" y="127"/>
                  </a:cubicBezTo>
                  <a:cubicBezTo>
                    <a:pt x="337" y="127"/>
                    <a:pt x="353" y="127"/>
                    <a:pt x="369" y="112"/>
                  </a:cubicBezTo>
                  <a:cubicBezTo>
                    <a:pt x="377" y="88"/>
                    <a:pt x="377" y="57"/>
                    <a:pt x="353" y="49"/>
                  </a:cubicBezTo>
                  <a:cubicBezTo>
                    <a:pt x="348" y="44"/>
                    <a:pt x="282" y="1"/>
                    <a:pt x="186"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7"/>
            <p:cNvSpPr/>
            <p:nvPr/>
          </p:nvSpPr>
          <p:spPr>
            <a:xfrm>
              <a:off x="1731025" y="2034125"/>
              <a:ext cx="9425" cy="3300"/>
            </a:xfrm>
            <a:custGeom>
              <a:avLst/>
              <a:gdLst/>
              <a:ahLst/>
              <a:cxnLst/>
              <a:rect l="l" t="t" r="r" b="b"/>
              <a:pathLst>
                <a:path w="377" h="132" extrusionOk="0">
                  <a:moveTo>
                    <a:pt x="185" y="1"/>
                  </a:moveTo>
                  <a:cubicBezTo>
                    <a:pt x="140" y="1"/>
                    <a:pt x="88" y="10"/>
                    <a:pt x="32" y="37"/>
                  </a:cubicBezTo>
                  <a:cubicBezTo>
                    <a:pt x="8" y="53"/>
                    <a:pt x="0" y="76"/>
                    <a:pt x="8" y="100"/>
                  </a:cubicBezTo>
                  <a:cubicBezTo>
                    <a:pt x="20" y="117"/>
                    <a:pt x="36" y="126"/>
                    <a:pt x="53" y="126"/>
                  </a:cubicBezTo>
                  <a:cubicBezTo>
                    <a:pt x="59" y="126"/>
                    <a:pt x="65" y="125"/>
                    <a:pt x="71" y="123"/>
                  </a:cubicBezTo>
                  <a:cubicBezTo>
                    <a:pt x="113" y="102"/>
                    <a:pt x="151" y="95"/>
                    <a:pt x="183" y="95"/>
                  </a:cubicBezTo>
                  <a:cubicBezTo>
                    <a:pt x="248" y="95"/>
                    <a:pt x="290" y="123"/>
                    <a:pt x="290" y="123"/>
                  </a:cubicBezTo>
                  <a:cubicBezTo>
                    <a:pt x="306" y="131"/>
                    <a:pt x="313" y="131"/>
                    <a:pt x="321" y="131"/>
                  </a:cubicBezTo>
                  <a:cubicBezTo>
                    <a:pt x="337" y="131"/>
                    <a:pt x="353" y="123"/>
                    <a:pt x="360" y="115"/>
                  </a:cubicBezTo>
                  <a:cubicBezTo>
                    <a:pt x="376" y="92"/>
                    <a:pt x="368" y="61"/>
                    <a:pt x="345" y="45"/>
                  </a:cubicBezTo>
                  <a:cubicBezTo>
                    <a:pt x="345" y="45"/>
                    <a:pt x="282"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7"/>
            <p:cNvSpPr/>
            <p:nvPr/>
          </p:nvSpPr>
          <p:spPr>
            <a:xfrm>
              <a:off x="1732375" y="2042800"/>
              <a:ext cx="21075" cy="13075"/>
            </a:xfrm>
            <a:custGeom>
              <a:avLst/>
              <a:gdLst/>
              <a:ahLst/>
              <a:cxnLst/>
              <a:rect l="l" t="t" r="r" b="b"/>
              <a:pathLst>
                <a:path w="843" h="523" extrusionOk="0">
                  <a:moveTo>
                    <a:pt x="167" y="0"/>
                  </a:moveTo>
                  <a:cubicBezTo>
                    <a:pt x="8" y="0"/>
                    <a:pt x="0" y="482"/>
                    <a:pt x="330" y="520"/>
                  </a:cubicBezTo>
                  <a:cubicBezTo>
                    <a:pt x="347" y="522"/>
                    <a:pt x="363" y="522"/>
                    <a:pt x="380" y="522"/>
                  </a:cubicBezTo>
                  <a:cubicBezTo>
                    <a:pt x="684" y="522"/>
                    <a:pt x="843" y="189"/>
                    <a:pt x="627" y="152"/>
                  </a:cubicBezTo>
                  <a:cubicBezTo>
                    <a:pt x="408" y="113"/>
                    <a:pt x="189" y="3"/>
                    <a:pt x="189" y="3"/>
                  </a:cubicBezTo>
                  <a:cubicBezTo>
                    <a:pt x="181" y="1"/>
                    <a:pt x="174"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7"/>
            <p:cNvSpPr/>
            <p:nvPr/>
          </p:nvSpPr>
          <p:spPr>
            <a:xfrm>
              <a:off x="1736100" y="2047825"/>
              <a:ext cx="4150" cy="6225"/>
            </a:xfrm>
            <a:custGeom>
              <a:avLst/>
              <a:gdLst/>
              <a:ahLst/>
              <a:cxnLst/>
              <a:rect l="l" t="t" r="r" b="b"/>
              <a:pathLst>
                <a:path w="166" h="249" extrusionOk="0">
                  <a:moveTo>
                    <a:pt x="36" y="1"/>
                  </a:moveTo>
                  <a:cubicBezTo>
                    <a:pt x="25" y="1"/>
                    <a:pt x="14" y="6"/>
                    <a:pt x="9" y="21"/>
                  </a:cubicBezTo>
                  <a:cubicBezTo>
                    <a:pt x="1" y="37"/>
                    <a:pt x="9" y="53"/>
                    <a:pt x="24" y="68"/>
                  </a:cubicBezTo>
                  <a:cubicBezTo>
                    <a:pt x="71" y="92"/>
                    <a:pt x="87" y="146"/>
                    <a:pt x="56" y="193"/>
                  </a:cubicBezTo>
                  <a:cubicBezTo>
                    <a:pt x="48" y="209"/>
                    <a:pt x="56" y="232"/>
                    <a:pt x="71" y="240"/>
                  </a:cubicBezTo>
                  <a:cubicBezTo>
                    <a:pt x="79" y="240"/>
                    <a:pt x="87" y="248"/>
                    <a:pt x="87" y="248"/>
                  </a:cubicBezTo>
                  <a:cubicBezTo>
                    <a:pt x="103" y="248"/>
                    <a:pt x="110" y="240"/>
                    <a:pt x="118" y="225"/>
                  </a:cubicBezTo>
                  <a:cubicBezTo>
                    <a:pt x="165" y="146"/>
                    <a:pt x="134" y="45"/>
                    <a:pt x="56" y="6"/>
                  </a:cubicBezTo>
                  <a:cubicBezTo>
                    <a:pt x="50" y="3"/>
                    <a:pt x="43" y="1"/>
                    <a:pt x="36" y="1"/>
                  </a:cubicBez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7"/>
            <p:cNvSpPr/>
            <p:nvPr/>
          </p:nvSpPr>
          <p:spPr>
            <a:xfrm>
              <a:off x="1739050" y="2044225"/>
              <a:ext cx="6475" cy="3600"/>
            </a:xfrm>
            <a:custGeom>
              <a:avLst/>
              <a:gdLst/>
              <a:ahLst/>
              <a:cxnLst/>
              <a:rect l="l" t="t" r="r" b="b"/>
              <a:pathLst>
                <a:path w="259" h="144" extrusionOk="0">
                  <a:moveTo>
                    <a:pt x="39" y="1"/>
                  </a:moveTo>
                  <a:cubicBezTo>
                    <a:pt x="39" y="1"/>
                    <a:pt x="0" y="95"/>
                    <a:pt x="118" y="134"/>
                  </a:cubicBezTo>
                  <a:cubicBezTo>
                    <a:pt x="138" y="141"/>
                    <a:pt x="155" y="143"/>
                    <a:pt x="170" y="143"/>
                  </a:cubicBezTo>
                  <a:cubicBezTo>
                    <a:pt x="242" y="143"/>
                    <a:pt x="258" y="79"/>
                    <a:pt x="258" y="79"/>
                  </a:cubicBezTo>
                  <a:lnTo>
                    <a:pt x="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7"/>
            <p:cNvSpPr/>
            <p:nvPr/>
          </p:nvSpPr>
          <p:spPr>
            <a:xfrm>
              <a:off x="1793625" y="2107800"/>
              <a:ext cx="43050" cy="126675"/>
            </a:xfrm>
            <a:custGeom>
              <a:avLst/>
              <a:gdLst/>
              <a:ahLst/>
              <a:cxnLst/>
              <a:rect l="l" t="t" r="r" b="b"/>
              <a:pathLst>
                <a:path w="1722" h="5067" extrusionOk="0">
                  <a:moveTo>
                    <a:pt x="736" y="1"/>
                  </a:moveTo>
                  <a:lnTo>
                    <a:pt x="0" y="572"/>
                  </a:lnTo>
                  <a:cubicBezTo>
                    <a:pt x="8" y="588"/>
                    <a:pt x="822" y="1683"/>
                    <a:pt x="775" y="3811"/>
                  </a:cubicBezTo>
                  <a:cubicBezTo>
                    <a:pt x="751" y="3882"/>
                    <a:pt x="751" y="3937"/>
                    <a:pt x="751" y="3937"/>
                  </a:cubicBezTo>
                  <a:cubicBezTo>
                    <a:pt x="673" y="4038"/>
                    <a:pt x="571" y="4124"/>
                    <a:pt x="485" y="4226"/>
                  </a:cubicBezTo>
                  <a:cubicBezTo>
                    <a:pt x="478" y="4234"/>
                    <a:pt x="470" y="4250"/>
                    <a:pt x="470" y="4257"/>
                  </a:cubicBezTo>
                  <a:cubicBezTo>
                    <a:pt x="462" y="4273"/>
                    <a:pt x="470" y="4289"/>
                    <a:pt x="485" y="4304"/>
                  </a:cubicBezTo>
                  <a:cubicBezTo>
                    <a:pt x="516" y="4339"/>
                    <a:pt x="559" y="4355"/>
                    <a:pt x="603" y="4355"/>
                  </a:cubicBezTo>
                  <a:cubicBezTo>
                    <a:pt x="638" y="4355"/>
                    <a:pt x="673" y="4345"/>
                    <a:pt x="704" y="4328"/>
                  </a:cubicBezTo>
                  <a:cubicBezTo>
                    <a:pt x="751" y="4304"/>
                    <a:pt x="783" y="4273"/>
                    <a:pt x="822" y="4234"/>
                  </a:cubicBezTo>
                  <a:cubicBezTo>
                    <a:pt x="837" y="4218"/>
                    <a:pt x="908" y="4156"/>
                    <a:pt x="908" y="4132"/>
                  </a:cubicBezTo>
                  <a:lnTo>
                    <a:pt x="908" y="4132"/>
                  </a:lnTo>
                  <a:cubicBezTo>
                    <a:pt x="908" y="4132"/>
                    <a:pt x="916" y="4258"/>
                    <a:pt x="697" y="4860"/>
                  </a:cubicBezTo>
                  <a:cubicBezTo>
                    <a:pt x="665" y="4954"/>
                    <a:pt x="837" y="5016"/>
                    <a:pt x="837" y="5016"/>
                  </a:cubicBezTo>
                  <a:cubicBezTo>
                    <a:pt x="890" y="5052"/>
                    <a:pt x="941" y="5067"/>
                    <a:pt x="989" y="5067"/>
                  </a:cubicBezTo>
                  <a:cubicBezTo>
                    <a:pt x="1197" y="5067"/>
                    <a:pt x="1357" y="4783"/>
                    <a:pt x="1440" y="4617"/>
                  </a:cubicBezTo>
                  <a:cubicBezTo>
                    <a:pt x="1636" y="4226"/>
                    <a:pt x="1722" y="3835"/>
                    <a:pt x="1714" y="3397"/>
                  </a:cubicBezTo>
                  <a:cubicBezTo>
                    <a:pt x="1706" y="3201"/>
                    <a:pt x="1690" y="3005"/>
                    <a:pt x="1675" y="2802"/>
                  </a:cubicBezTo>
                  <a:cubicBezTo>
                    <a:pt x="1643" y="2466"/>
                    <a:pt x="1589" y="2121"/>
                    <a:pt x="1503" y="1785"/>
                  </a:cubicBezTo>
                  <a:cubicBezTo>
                    <a:pt x="1393" y="1315"/>
                    <a:pt x="1229" y="862"/>
                    <a:pt x="1010" y="431"/>
                  </a:cubicBezTo>
                  <a:cubicBezTo>
                    <a:pt x="931" y="283"/>
                    <a:pt x="845" y="134"/>
                    <a:pt x="736" y="1"/>
                  </a:cubicBez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7"/>
            <p:cNvSpPr/>
            <p:nvPr/>
          </p:nvSpPr>
          <p:spPr>
            <a:xfrm>
              <a:off x="1637325" y="2013125"/>
              <a:ext cx="81000" cy="128850"/>
            </a:xfrm>
            <a:custGeom>
              <a:avLst/>
              <a:gdLst/>
              <a:ahLst/>
              <a:cxnLst/>
              <a:rect l="l" t="t" r="r" b="b"/>
              <a:pathLst>
                <a:path w="3240" h="5154" extrusionOk="0">
                  <a:moveTo>
                    <a:pt x="892" y="1"/>
                  </a:moveTo>
                  <a:cubicBezTo>
                    <a:pt x="838" y="1"/>
                    <a:pt x="791" y="32"/>
                    <a:pt x="783" y="87"/>
                  </a:cubicBezTo>
                  <a:lnTo>
                    <a:pt x="759" y="345"/>
                  </a:lnTo>
                  <a:lnTo>
                    <a:pt x="775" y="165"/>
                  </a:lnTo>
                  <a:cubicBezTo>
                    <a:pt x="783" y="110"/>
                    <a:pt x="744" y="63"/>
                    <a:pt x="697" y="63"/>
                  </a:cubicBezTo>
                  <a:cubicBezTo>
                    <a:pt x="692" y="63"/>
                    <a:pt x="687" y="62"/>
                    <a:pt x="683" y="62"/>
                  </a:cubicBezTo>
                  <a:cubicBezTo>
                    <a:pt x="634" y="62"/>
                    <a:pt x="594" y="99"/>
                    <a:pt x="587" y="142"/>
                  </a:cubicBezTo>
                  <a:lnTo>
                    <a:pt x="517" y="799"/>
                  </a:lnTo>
                  <a:lnTo>
                    <a:pt x="580" y="212"/>
                  </a:lnTo>
                  <a:cubicBezTo>
                    <a:pt x="587" y="165"/>
                    <a:pt x="556" y="126"/>
                    <a:pt x="509" y="118"/>
                  </a:cubicBezTo>
                  <a:cubicBezTo>
                    <a:pt x="462" y="118"/>
                    <a:pt x="423" y="149"/>
                    <a:pt x="415" y="196"/>
                  </a:cubicBezTo>
                  <a:lnTo>
                    <a:pt x="353" y="783"/>
                  </a:lnTo>
                  <a:cubicBezTo>
                    <a:pt x="165" y="1214"/>
                    <a:pt x="321" y="1511"/>
                    <a:pt x="321" y="1511"/>
                  </a:cubicBezTo>
                  <a:cubicBezTo>
                    <a:pt x="329" y="1534"/>
                    <a:pt x="282" y="1644"/>
                    <a:pt x="274" y="1660"/>
                  </a:cubicBezTo>
                  <a:cubicBezTo>
                    <a:pt x="251" y="1754"/>
                    <a:pt x="227" y="1847"/>
                    <a:pt x="204" y="1941"/>
                  </a:cubicBezTo>
                  <a:cubicBezTo>
                    <a:pt x="157" y="2129"/>
                    <a:pt x="126" y="2325"/>
                    <a:pt x="102" y="2512"/>
                  </a:cubicBezTo>
                  <a:cubicBezTo>
                    <a:pt x="47" y="2990"/>
                    <a:pt x="1" y="3553"/>
                    <a:pt x="220" y="3999"/>
                  </a:cubicBezTo>
                  <a:cubicBezTo>
                    <a:pt x="290" y="4132"/>
                    <a:pt x="384" y="4265"/>
                    <a:pt x="493" y="4367"/>
                  </a:cubicBezTo>
                  <a:cubicBezTo>
                    <a:pt x="705" y="4570"/>
                    <a:pt x="932" y="4695"/>
                    <a:pt x="1143" y="4782"/>
                  </a:cubicBezTo>
                  <a:cubicBezTo>
                    <a:pt x="1362" y="4875"/>
                    <a:pt x="1550" y="4922"/>
                    <a:pt x="1706" y="4969"/>
                  </a:cubicBezTo>
                  <a:cubicBezTo>
                    <a:pt x="1855" y="5008"/>
                    <a:pt x="1972" y="5055"/>
                    <a:pt x="2043" y="5087"/>
                  </a:cubicBezTo>
                  <a:lnTo>
                    <a:pt x="2051" y="5087"/>
                  </a:lnTo>
                  <a:cubicBezTo>
                    <a:pt x="2152" y="5132"/>
                    <a:pt x="2257" y="5154"/>
                    <a:pt x="2362" y="5154"/>
                  </a:cubicBezTo>
                  <a:cubicBezTo>
                    <a:pt x="2653" y="5154"/>
                    <a:pt x="2933" y="4986"/>
                    <a:pt x="3060" y="4703"/>
                  </a:cubicBezTo>
                  <a:cubicBezTo>
                    <a:pt x="3240" y="4312"/>
                    <a:pt x="3068" y="3858"/>
                    <a:pt x="2676" y="3686"/>
                  </a:cubicBezTo>
                  <a:cubicBezTo>
                    <a:pt x="2434" y="3577"/>
                    <a:pt x="2215" y="3537"/>
                    <a:pt x="2027" y="3506"/>
                  </a:cubicBezTo>
                  <a:cubicBezTo>
                    <a:pt x="1784" y="3467"/>
                    <a:pt x="1432" y="3506"/>
                    <a:pt x="1237" y="3318"/>
                  </a:cubicBezTo>
                  <a:cubicBezTo>
                    <a:pt x="1166" y="3248"/>
                    <a:pt x="1135" y="3154"/>
                    <a:pt x="1104" y="3060"/>
                  </a:cubicBezTo>
                  <a:cubicBezTo>
                    <a:pt x="955" y="2567"/>
                    <a:pt x="986" y="2074"/>
                    <a:pt x="1057" y="1574"/>
                  </a:cubicBezTo>
                  <a:lnTo>
                    <a:pt x="1057" y="1574"/>
                  </a:lnTo>
                  <a:cubicBezTo>
                    <a:pt x="1057" y="1574"/>
                    <a:pt x="1058" y="1574"/>
                    <a:pt x="1060" y="1574"/>
                  </a:cubicBezTo>
                  <a:cubicBezTo>
                    <a:pt x="1078" y="1574"/>
                    <a:pt x="1157" y="1556"/>
                    <a:pt x="1260" y="1253"/>
                  </a:cubicBezTo>
                  <a:cubicBezTo>
                    <a:pt x="1385" y="908"/>
                    <a:pt x="1409" y="682"/>
                    <a:pt x="1284" y="658"/>
                  </a:cubicBezTo>
                  <a:cubicBezTo>
                    <a:pt x="1281" y="658"/>
                    <a:pt x="1277" y="657"/>
                    <a:pt x="1274" y="657"/>
                  </a:cubicBezTo>
                  <a:cubicBezTo>
                    <a:pt x="1216" y="657"/>
                    <a:pt x="1173" y="724"/>
                    <a:pt x="1143" y="783"/>
                  </a:cubicBezTo>
                  <a:cubicBezTo>
                    <a:pt x="1127" y="815"/>
                    <a:pt x="1104" y="830"/>
                    <a:pt x="1080" y="838"/>
                  </a:cubicBezTo>
                  <a:lnTo>
                    <a:pt x="1159" y="173"/>
                  </a:lnTo>
                  <a:cubicBezTo>
                    <a:pt x="1159" y="126"/>
                    <a:pt x="1127" y="79"/>
                    <a:pt x="1072" y="71"/>
                  </a:cubicBezTo>
                  <a:cubicBezTo>
                    <a:pt x="1068" y="71"/>
                    <a:pt x="1064" y="70"/>
                    <a:pt x="1060" y="70"/>
                  </a:cubicBezTo>
                  <a:cubicBezTo>
                    <a:pt x="1017" y="70"/>
                    <a:pt x="971" y="107"/>
                    <a:pt x="971" y="157"/>
                  </a:cubicBezTo>
                  <a:lnTo>
                    <a:pt x="971" y="110"/>
                  </a:lnTo>
                  <a:cubicBezTo>
                    <a:pt x="979" y="56"/>
                    <a:pt x="939" y="9"/>
                    <a:pt x="892" y="1"/>
                  </a:cubicBez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7"/>
            <p:cNvSpPr/>
            <p:nvPr/>
          </p:nvSpPr>
          <p:spPr>
            <a:xfrm>
              <a:off x="1659425" y="2016025"/>
              <a:ext cx="3150" cy="11600"/>
            </a:xfrm>
            <a:custGeom>
              <a:avLst/>
              <a:gdLst/>
              <a:ahLst/>
              <a:cxnLst/>
              <a:rect l="l" t="t" r="r" b="b"/>
              <a:pathLst>
                <a:path w="126" h="464" extrusionOk="0">
                  <a:moveTo>
                    <a:pt x="78" y="0"/>
                  </a:moveTo>
                  <a:cubicBezTo>
                    <a:pt x="66" y="0"/>
                    <a:pt x="54" y="14"/>
                    <a:pt x="48" y="33"/>
                  </a:cubicBezTo>
                  <a:lnTo>
                    <a:pt x="8" y="425"/>
                  </a:lnTo>
                  <a:cubicBezTo>
                    <a:pt x="1" y="440"/>
                    <a:pt x="16" y="456"/>
                    <a:pt x="40" y="464"/>
                  </a:cubicBezTo>
                  <a:cubicBezTo>
                    <a:pt x="55" y="464"/>
                    <a:pt x="71" y="448"/>
                    <a:pt x="79" y="433"/>
                  </a:cubicBezTo>
                  <a:lnTo>
                    <a:pt x="118" y="41"/>
                  </a:lnTo>
                  <a:cubicBezTo>
                    <a:pt x="126" y="18"/>
                    <a:pt x="110" y="2"/>
                    <a:pt x="87" y="2"/>
                  </a:cubicBezTo>
                  <a:cubicBezTo>
                    <a:pt x="84" y="1"/>
                    <a:pt x="81" y="0"/>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7"/>
            <p:cNvSpPr/>
            <p:nvPr/>
          </p:nvSpPr>
          <p:spPr>
            <a:xfrm>
              <a:off x="1654725" y="2016075"/>
              <a:ext cx="2975" cy="11550"/>
            </a:xfrm>
            <a:custGeom>
              <a:avLst/>
              <a:gdLst/>
              <a:ahLst/>
              <a:cxnLst/>
              <a:rect l="l" t="t" r="r" b="b"/>
              <a:pathLst>
                <a:path w="119" h="462" extrusionOk="0">
                  <a:moveTo>
                    <a:pt x="87" y="0"/>
                  </a:moveTo>
                  <a:cubicBezTo>
                    <a:pt x="71" y="0"/>
                    <a:pt x="48" y="8"/>
                    <a:pt x="48" y="31"/>
                  </a:cubicBezTo>
                  <a:lnTo>
                    <a:pt x="1" y="423"/>
                  </a:lnTo>
                  <a:cubicBezTo>
                    <a:pt x="1" y="446"/>
                    <a:pt x="17" y="462"/>
                    <a:pt x="32" y="462"/>
                  </a:cubicBezTo>
                  <a:lnTo>
                    <a:pt x="40" y="462"/>
                  </a:lnTo>
                  <a:cubicBezTo>
                    <a:pt x="56" y="462"/>
                    <a:pt x="71" y="446"/>
                    <a:pt x="71" y="431"/>
                  </a:cubicBezTo>
                  <a:lnTo>
                    <a:pt x="118" y="39"/>
                  </a:lnTo>
                  <a:cubicBezTo>
                    <a:pt x="118" y="16"/>
                    <a:pt x="103" y="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7"/>
            <p:cNvSpPr/>
            <p:nvPr/>
          </p:nvSpPr>
          <p:spPr>
            <a:xfrm>
              <a:off x="1649850" y="2017050"/>
              <a:ext cx="2950" cy="11550"/>
            </a:xfrm>
            <a:custGeom>
              <a:avLst/>
              <a:gdLst/>
              <a:ahLst/>
              <a:cxnLst/>
              <a:rect l="l" t="t" r="r" b="b"/>
              <a:pathLst>
                <a:path w="118" h="462" extrusionOk="0">
                  <a:moveTo>
                    <a:pt x="86" y="0"/>
                  </a:moveTo>
                  <a:cubicBezTo>
                    <a:pt x="71" y="0"/>
                    <a:pt x="47" y="8"/>
                    <a:pt x="47" y="32"/>
                  </a:cubicBezTo>
                  <a:lnTo>
                    <a:pt x="8" y="423"/>
                  </a:lnTo>
                  <a:cubicBezTo>
                    <a:pt x="0" y="446"/>
                    <a:pt x="16" y="462"/>
                    <a:pt x="39" y="462"/>
                  </a:cubicBezTo>
                  <a:cubicBezTo>
                    <a:pt x="55" y="462"/>
                    <a:pt x="71" y="446"/>
                    <a:pt x="71" y="431"/>
                  </a:cubicBezTo>
                  <a:lnTo>
                    <a:pt x="118" y="39"/>
                  </a:lnTo>
                  <a:cubicBezTo>
                    <a:pt x="118" y="16"/>
                    <a:pt x="110"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7"/>
            <p:cNvSpPr/>
            <p:nvPr/>
          </p:nvSpPr>
          <p:spPr>
            <a:xfrm>
              <a:off x="1657475" y="2033275"/>
              <a:ext cx="8250" cy="9425"/>
            </a:xfrm>
            <a:custGeom>
              <a:avLst/>
              <a:gdLst/>
              <a:ahLst/>
              <a:cxnLst/>
              <a:rect l="l" t="t" r="r" b="b"/>
              <a:pathLst>
                <a:path w="330" h="377" extrusionOk="0">
                  <a:moveTo>
                    <a:pt x="290" y="1"/>
                  </a:moveTo>
                  <a:cubicBezTo>
                    <a:pt x="282" y="1"/>
                    <a:pt x="8" y="32"/>
                    <a:pt x="0" y="337"/>
                  </a:cubicBezTo>
                  <a:cubicBezTo>
                    <a:pt x="0" y="361"/>
                    <a:pt x="16" y="376"/>
                    <a:pt x="40" y="376"/>
                  </a:cubicBezTo>
                  <a:cubicBezTo>
                    <a:pt x="55" y="376"/>
                    <a:pt x="71" y="361"/>
                    <a:pt x="71" y="345"/>
                  </a:cubicBezTo>
                  <a:cubicBezTo>
                    <a:pt x="79" y="95"/>
                    <a:pt x="282" y="71"/>
                    <a:pt x="298" y="71"/>
                  </a:cubicBezTo>
                  <a:cubicBezTo>
                    <a:pt x="313" y="71"/>
                    <a:pt x="329" y="48"/>
                    <a:pt x="329" y="32"/>
                  </a:cubicBezTo>
                  <a:cubicBezTo>
                    <a:pt x="321" y="9"/>
                    <a:pt x="306" y="1"/>
                    <a:pt x="2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7"/>
            <p:cNvSpPr/>
            <p:nvPr/>
          </p:nvSpPr>
          <p:spPr>
            <a:xfrm>
              <a:off x="1670775" y="2087175"/>
              <a:ext cx="156325" cy="100675"/>
            </a:xfrm>
            <a:custGeom>
              <a:avLst/>
              <a:gdLst/>
              <a:ahLst/>
              <a:cxnLst/>
              <a:rect l="l" t="t" r="r" b="b"/>
              <a:pathLst>
                <a:path w="6253" h="4027" extrusionOk="0">
                  <a:moveTo>
                    <a:pt x="4311" y="0"/>
                  </a:moveTo>
                  <a:cubicBezTo>
                    <a:pt x="4269" y="0"/>
                    <a:pt x="4233" y="2"/>
                    <a:pt x="4202" y="4"/>
                  </a:cubicBezTo>
                  <a:lnTo>
                    <a:pt x="2121" y="4"/>
                  </a:lnTo>
                  <a:cubicBezTo>
                    <a:pt x="2058" y="4"/>
                    <a:pt x="2004" y="4"/>
                    <a:pt x="1949" y="20"/>
                  </a:cubicBezTo>
                  <a:lnTo>
                    <a:pt x="1957" y="12"/>
                  </a:lnTo>
                  <a:cubicBezTo>
                    <a:pt x="1957" y="12"/>
                    <a:pt x="1886" y="3"/>
                    <a:pt x="1749" y="3"/>
                  </a:cubicBezTo>
                  <a:cubicBezTo>
                    <a:pt x="1475" y="3"/>
                    <a:pt x="934" y="38"/>
                    <a:pt x="157" y="247"/>
                  </a:cubicBezTo>
                  <a:lnTo>
                    <a:pt x="0" y="2054"/>
                  </a:lnTo>
                  <a:lnTo>
                    <a:pt x="1135" y="2313"/>
                  </a:lnTo>
                  <a:lnTo>
                    <a:pt x="1135" y="4026"/>
                  </a:lnTo>
                  <a:lnTo>
                    <a:pt x="5094" y="4026"/>
                  </a:lnTo>
                  <a:lnTo>
                    <a:pt x="5094" y="2305"/>
                  </a:lnTo>
                  <a:lnTo>
                    <a:pt x="6252" y="1131"/>
                  </a:lnTo>
                  <a:cubicBezTo>
                    <a:pt x="5466" y="134"/>
                    <a:pt x="4679" y="0"/>
                    <a:pt x="4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7"/>
            <p:cNvSpPr/>
            <p:nvPr/>
          </p:nvSpPr>
          <p:spPr>
            <a:xfrm>
              <a:off x="1697975" y="2087275"/>
              <a:ext cx="104075" cy="154750"/>
            </a:xfrm>
            <a:custGeom>
              <a:avLst/>
              <a:gdLst/>
              <a:ahLst/>
              <a:cxnLst/>
              <a:rect l="l" t="t" r="r" b="b"/>
              <a:pathLst>
                <a:path w="4163" h="6190" extrusionOk="0">
                  <a:moveTo>
                    <a:pt x="790" y="0"/>
                  </a:moveTo>
                  <a:lnTo>
                    <a:pt x="798" y="1409"/>
                  </a:lnTo>
                  <a:lnTo>
                    <a:pt x="47" y="1409"/>
                  </a:lnTo>
                  <a:lnTo>
                    <a:pt x="47" y="1769"/>
                  </a:lnTo>
                  <a:lnTo>
                    <a:pt x="47" y="4022"/>
                  </a:lnTo>
                  <a:lnTo>
                    <a:pt x="0" y="6189"/>
                  </a:lnTo>
                  <a:lnTo>
                    <a:pt x="1988" y="6189"/>
                  </a:lnTo>
                  <a:lnTo>
                    <a:pt x="1988" y="5352"/>
                  </a:lnTo>
                  <a:lnTo>
                    <a:pt x="2113" y="5352"/>
                  </a:lnTo>
                  <a:lnTo>
                    <a:pt x="2136" y="6189"/>
                  </a:lnTo>
                  <a:lnTo>
                    <a:pt x="4163" y="6189"/>
                  </a:lnTo>
                  <a:lnTo>
                    <a:pt x="4014" y="4022"/>
                  </a:lnTo>
                  <a:lnTo>
                    <a:pt x="4006" y="4022"/>
                  </a:lnTo>
                  <a:lnTo>
                    <a:pt x="4006" y="1769"/>
                  </a:lnTo>
                  <a:lnTo>
                    <a:pt x="4006" y="1409"/>
                  </a:lnTo>
                  <a:lnTo>
                    <a:pt x="3255" y="1409"/>
                  </a:lnTo>
                  <a:lnTo>
                    <a:pt x="3255" y="0"/>
                  </a:lnTo>
                  <a:lnTo>
                    <a:pt x="2825" y="0"/>
                  </a:lnTo>
                  <a:lnTo>
                    <a:pt x="2825" y="1323"/>
                  </a:lnTo>
                  <a:lnTo>
                    <a:pt x="1229" y="1323"/>
                  </a:lnTo>
                  <a:lnTo>
                    <a:pt x="12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7"/>
            <p:cNvSpPr/>
            <p:nvPr/>
          </p:nvSpPr>
          <p:spPr>
            <a:xfrm>
              <a:off x="1717925" y="2102125"/>
              <a:ext cx="10775" cy="7475"/>
            </a:xfrm>
            <a:custGeom>
              <a:avLst/>
              <a:gdLst/>
              <a:ahLst/>
              <a:cxnLst/>
              <a:rect l="l" t="t" r="r" b="b"/>
              <a:pathLst>
                <a:path w="431" h="299" extrusionOk="0">
                  <a:moveTo>
                    <a:pt x="0" y="1"/>
                  </a:moveTo>
                  <a:lnTo>
                    <a:pt x="0" y="298"/>
                  </a:lnTo>
                  <a:lnTo>
                    <a:pt x="431" y="298"/>
                  </a:lnTo>
                  <a:lnTo>
                    <a:pt x="4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7"/>
            <p:cNvSpPr/>
            <p:nvPr/>
          </p:nvSpPr>
          <p:spPr>
            <a:xfrm>
              <a:off x="1768575" y="2102325"/>
              <a:ext cx="10800" cy="7475"/>
            </a:xfrm>
            <a:custGeom>
              <a:avLst/>
              <a:gdLst/>
              <a:ahLst/>
              <a:cxnLst/>
              <a:rect l="l" t="t" r="r" b="b"/>
              <a:pathLst>
                <a:path w="432" h="299" extrusionOk="0">
                  <a:moveTo>
                    <a:pt x="1" y="1"/>
                  </a:moveTo>
                  <a:lnTo>
                    <a:pt x="1" y="298"/>
                  </a:lnTo>
                  <a:lnTo>
                    <a:pt x="431" y="298"/>
                  </a:lnTo>
                  <a:lnTo>
                    <a:pt x="4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7"/>
            <p:cNvSpPr/>
            <p:nvPr/>
          </p:nvSpPr>
          <p:spPr>
            <a:xfrm>
              <a:off x="1720450" y="2137350"/>
              <a:ext cx="57150" cy="36400"/>
            </a:xfrm>
            <a:custGeom>
              <a:avLst/>
              <a:gdLst/>
              <a:ahLst/>
              <a:cxnLst/>
              <a:rect l="l" t="t" r="r" b="b"/>
              <a:pathLst>
                <a:path w="2286" h="1456" extrusionOk="0">
                  <a:moveTo>
                    <a:pt x="2192" y="94"/>
                  </a:moveTo>
                  <a:lnTo>
                    <a:pt x="2192" y="1362"/>
                  </a:lnTo>
                  <a:lnTo>
                    <a:pt x="95" y="1362"/>
                  </a:lnTo>
                  <a:lnTo>
                    <a:pt x="95" y="94"/>
                  </a:lnTo>
                  <a:close/>
                  <a:moveTo>
                    <a:pt x="1" y="0"/>
                  </a:moveTo>
                  <a:lnTo>
                    <a:pt x="1" y="1456"/>
                  </a:lnTo>
                  <a:lnTo>
                    <a:pt x="2286" y="1456"/>
                  </a:lnTo>
                  <a:lnTo>
                    <a:pt x="2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7"/>
            <p:cNvSpPr/>
            <p:nvPr/>
          </p:nvSpPr>
          <p:spPr>
            <a:xfrm>
              <a:off x="1695825" y="2242000"/>
              <a:ext cx="51850" cy="12550"/>
            </a:xfrm>
            <a:custGeom>
              <a:avLst/>
              <a:gdLst/>
              <a:ahLst/>
              <a:cxnLst/>
              <a:rect l="l" t="t" r="r" b="b"/>
              <a:pathLst>
                <a:path w="2074" h="502" extrusionOk="0">
                  <a:moveTo>
                    <a:pt x="0" y="0"/>
                  </a:moveTo>
                  <a:lnTo>
                    <a:pt x="0" y="501"/>
                  </a:lnTo>
                  <a:lnTo>
                    <a:pt x="2074" y="501"/>
                  </a:lnTo>
                  <a:lnTo>
                    <a:pt x="20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7"/>
            <p:cNvSpPr/>
            <p:nvPr/>
          </p:nvSpPr>
          <p:spPr>
            <a:xfrm>
              <a:off x="1750575" y="2242000"/>
              <a:ext cx="51875" cy="12550"/>
            </a:xfrm>
            <a:custGeom>
              <a:avLst/>
              <a:gdLst/>
              <a:ahLst/>
              <a:cxnLst/>
              <a:rect l="l" t="t" r="r" b="b"/>
              <a:pathLst>
                <a:path w="2075" h="502" extrusionOk="0">
                  <a:moveTo>
                    <a:pt x="1" y="0"/>
                  </a:moveTo>
                  <a:lnTo>
                    <a:pt x="1" y="501"/>
                  </a:lnTo>
                  <a:lnTo>
                    <a:pt x="2074" y="501"/>
                  </a:lnTo>
                  <a:lnTo>
                    <a:pt x="2074" y="274"/>
                  </a:lnTo>
                  <a:lnTo>
                    <a:pt x="20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7"/>
            <p:cNvSpPr/>
            <p:nvPr/>
          </p:nvSpPr>
          <p:spPr>
            <a:xfrm>
              <a:off x="1701875" y="2254525"/>
              <a:ext cx="41500" cy="39525"/>
            </a:xfrm>
            <a:custGeom>
              <a:avLst/>
              <a:gdLst/>
              <a:ahLst/>
              <a:cxnLst/>
              <a:rect l="l" t="t" r="r" b="b"/>
              <a:pathLst>
                <a:path w="1660" h="1581" extrusionOk="0">
                  <a:moveTo>
                    <a:pt x="1" y="0"/>
                  </a:moveTo>
                  <a:lnTo>
                    <a:pt x="188" y="1581"/>
                  </a:lnTo>
                  <a:lnTo>
                    <a:pt x="1659" y="1581"/>
                  </a:lnTo>
                  <a:lnTo>
                    <a:pt x="1659" y="0"/>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7"/>
            <p:cNvSpPr/>
            <p:nvPr/>
          </p:nvSpPr>
          <p:spPr>
            <a:xfrm>
              <a:off x="1706575" y="2294025"/>
              <a:ext cx="36800" cy="24100"/>
            </a:xfrm>
            <a:custGeom>
              <a:avLst/>
              <a:gdLst/>
              <a:ahLst/>
              <a:cxnLst/>
              <a:rect l="l" t="t" r="r" b="b"/>
              <a:pathLst>
                <a:path w="1472" h="964" extrusionOk="0">
                  <a:moveTo>
                    <a:pt x="0" y="1"/>
                  </a:moveTo>
                  <a:lnTo>
                    <a:pt x="94" y="799"/>
                  </a:lnTo>
                  <a:cubicBezTo>
                    <a:pt x="133" y="760"/>
                    <a:pt x="188" y="736"/>
                    <a:pt x="243" y="736"/>
                  </a:cubicBezTo>
                  <a:cubicBezTo>
                    <a:pt x="360" y="736"/>
                    <a:pt x="462" y="838"/>
                    <a:pt x="462" y="955"/>
                  </a:cubicBezTo>
                  <a:lnTo>
                    <a:pt x="462" y="963"/>
                  </a:lnTo>
                  <a:lnTo>
                    <a:pt x="1471" y="963"/>
                  </a:lnTo>
                  <a:lnTo>
                    <a:pt x="14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7"/>
            <p:cNvSpPr/>
            <p:nvPr/>
          </p:nvSpPr>
          <p:spPr>
            <a:xfrm>
              <a:off x="1694650" y="2312425"/>
              <a:ext cx="48725" cy="23500"/>
            </a:xfrm>
            <a:custGeom>
              <a:avLst/>
              <a:gdLst/>
              <a:ahLst/>
              <a:cxnLst/>
              <a:rect l="l" t="t" r="r" b="b"/>
              <a:pathLst>
                <a:path w="1949" h="940" extrusionOk="0">
                  <a:moveTo>
                    <a:pt x="720" y="0"/>
                  </a:moveTo>
                  <a:cubicBezTo>
                    <a:pt x="665" y="0"/>
                    <a:pt x="610" y="24"/>
                    <a:pt x="571" y="63"/>
                  </a:cubicBezTo>
                  <a:cubicBezTo>
                    <a:pt x="532" y="102"/>
                    <a:pt x="501" y="157"/>
                    <a:pt x="501" y="219"/>
                  </a:cubicBezTo>
                  <a:lnTo>
                    <a:pt x="501" y="227"/>
                  </a:lnTo>
                  <a:lnTo>
                    <a:pt x="493" y="227"/>
                  </a:lnTo>
                  <a:cubicBezTo>
                    <a:pt x="219" y="227"/>
                    <a:pt x="0" y="454"/>
                    <a:pt x="0" y="728"/>
                  </a:cubicBezTo>
                  <a:lnTo>
                    <a:pt x="0" y="783"/>
                  </a:lnTo>
                  <a:cubicBezTo>
                    <a:pt x="0" y="869"/>
                    <a:pt x="71" y="939"/>
                    <a:pt x="157" y="939"/>
                  </a:cubicBezTo>
                  <a:lnTo>
                    <a:pt x="1659" y="939"/>
                  </a:lnTo>
                  <a:cubicBezTo>
                    <a:pt x="1815" y="939"/>
                    <a:pt x="1948" y="814"/>
                    <a:pt x="1948" y="657"/>
                  </a:cubicBezTo>
                  <a:lnTo>
                    <a:pt x="1948" y="478"/>
                  </a:lnTo>
                  <a:lnTo>
                    <a:pt x="1948" y="305"/>
                  </a:lnTo>
                  <a:lnTo>
                    <a:pt x="1948" y="227"/>
                  </a:lnTo>
                  <a:lnTo>
                    <a:pt x="939" y="227"/>
                  </a:lnTo>
                  <a:lnTo>
                    <a:pt x="939" y="219"/>
                  </a:lnTo>
                  <a:cubicBezTo>
                    <a:pt x="939" y="102"/>
                    <a:pt x="837"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7"/>
            <p:cNvSpPr/>
            <p:nvPr/>
          </p:nvSpPr>
          <p:spPr>
            <a:xfrm>
              <a:off x="1754900" y="2254525"/>
              <a:ext cx="41275" cy="62225"/>
            </a:xfrm>
            <a:custGeom>
              <a:avLst/>
              <a:gdLst/>
              <a:ahLst/>
              <a:cxnLst/>
              <a:rect l="l" t="t" r="r" b="b"/>
              <a:pathLst>
                <a:path w="1651" h="2489" extrusionOk="0">
                  <a:moveTo>
                    <a:pt x="0" y="0"/>
                  </a:moveTo>
                  <a:lnTo>
                    <a:pt x="0" y="1581"/>
                  </a:lnTo>
                  <a:lnTo>
                    <a:pt x="1455" y="1581"/>
                  </a:lnTo>
                  <a:lnTo>
                    <a:pt x="1354" y="2488"/>
                  </a:lnTo>
                  <a:lnTo>
                    <a:pt x="1651" y="0"/>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7"/>
            <p:cNvSpPr/>
            <p:nvPr/>
          </p:nvSpPr>
          <p:spPr>
            <a:xfrm>
              <a:off x="1754900" y="2294025"/>
              <a:ext cx="36400" cy="24100"/>
            </a:xfrm>
            <a:custGeom>
              <a:avLst/>
              <a:gdLst/>
              <a:ahLst/>
              <a:cxnLst/>
              <a:rect l="l" t="t" r="r" b="b"/>
              <a:pathLst>
                <a:path w="1456" h="964" extrusionOk="0">
                  <a:moveTo>
                    <a:pt x="0" y="1"/>
                  </a:moveTo>
                  <a:lnTo>
                    <a:pt x="0" y="963"/>
                  </a:lnTo>
                  <a:lnTo>
                    <a:pt x="923" y="963"/>
                  </a:lnTo>
                  <a:lnTo>
                    <a:pt x="923" y="955"/>
                  </a:lnTo>
                  <a:cubicBezTo>
                    <a:pt x="923" y="838"/>
                    <a:pt x="1025" y="736"/>
                    <a:pt x="1142" y="736"/>
                  </a:cubicBezTo>
                  <a:cubicBezTo>
                    <a:pt x="1244" y="736"/>
                    <a:pt x="1330" y="814"/>
                    <a:pt x="1354" y="908"/>
                  </a:cubicBezTo>
                  <a:lnTo>
                    <a:pt x="14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7"/>
            <p:cNvSpPr/>
            <p:nvPr/>
          </p:nvSpPr>
          <p:spPr>
            <a:xfrm>
              <a:off x="1754900" y="2312425"/>
              <a:ext cx="48725" cy="23500"/>
            </a:xfrm>
            <a:custGeom>
              <a:avLst/>
              <a:gdLst/>
              <a:ahLst/>
              <a:cxnLst/>
              <a:rect l="l" t="t" r="r" b="b"/>
              <a:pathLst>
                <a:path w="1949" h="940" extrusionOk="0">
                  <a:moveTo>
                    <a:pt x="1142" y="0"/>
                  </a:moveTo>
                  <a:cubicBezTo>
                    <a:pt x="1025" y="0"/>
                    <a:pt x="923" y="102"/>
                    <a:pt x="923" y="219"/>
                  </a:cubicBezTo>
                  <a:lnTo>
                    <a:pt x="923" y="227"/>
                  </a:lnTo>
                  <a:lnTo>
                    <a:pt x="0" y="227"/>
                  </a:lnTo>
                  <a:lnTo>
                    <a:pt x="0" y="305"/>
                  </a:lnTo>
                  <a:lnTo>
                    <a:pt x="0" y="478"/>
                  </a:lnTo>
                  <a:lnTo>
                    <a:pt x="0" y="657"/>
                  </a:lnTo>
                  <a:cubicBezTo>
                    <a:pt x="0" y="814"/>
                    <a:pt x="125" y="939"/>
                    <a:pt x="282" y="939"/>
                  </a:cubicBezTo>
                  <a:lnTo>
                    <a:pt x="1784" y="939"/>
                  </a:lnTo>
                  <a:cubicBezTo>
                    <a:pt x="1870" y="939"/>
                    <a:pt x="1948" y="869"/>
                    <a:pt x="1948" y="783"/>
                  </a:cubicBezTo>
                  <a:lnTo>
                    <a:pt x="1948" y="728"/>
                  </a:lnTo>
                  <a:cubicBezTo>
                    <a:pt x="1948" y="454"/>
                    <a:pt x="1721" y="227"/>
                    <a:pt x="1448" y="227"/>
                  </a:cubicBezTo>
                  <a:lnTo>
                    <a:pt x="1361" y="227"/>
                  </a:lnTo>
                  <a:lnTo>
                    <a:pt x="1361" y="219"/>
                  </a:lnTo>
                  <a:cubicBezTo>
                    <a:pt x="1361" y="204"/>
                    <a:pt x="1354" y="188"/>
                    <a:pt x="1354" y="172"/>
                  </a:cubicBezTo>
                  <a:cubicBezTo>
                    <a:pt x="1330" y="78"/>
                    <a:pt x="1244"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57"/>
          <p:cNvGrpSpPr/>
          <p:nvPr/>
        </p:nvGrpSpPr>
        <p:grpSpPr>
          <a:xfrm>
            <a:off x="1135433" y="3008069"/>
            <a:ext cx="668524" cy="1580586"/>
            <a:chOff x="1853275" y="1641450"/>
            <a:chExt cx="293650" cy="694275"/>
          </a:xfrm>
        </p:grpSpPr>
        <p:sp>
          <p:nvSpPr>
            <p:cNvPr id="2020" name="Google Shape;2020;p57"/>
            <p:cNvSpPr/>
            <p:nvPr/>
          </p:nvSpPr>
          <p:spPr>
            <a:xfrm>
              <a:off x="1853275" y="1641450"/>
              <a:ext cx="203675" cy="210325"/>
            </a:xfrm>
            <a:custGeom>
              <a:avLst/>
              <a:gdLst/>
              <a:ahLst/>
              <a:cxnLst/>
              <a:rect l="l" t="t" r="r" b="b"/>
              <a:pathLst>
                <a:path w="8147" h="8413" extrusionOk="0">
                  <a:moveTo>
                    <a:pt x="6122" y="0"/>
                  </a:moveTo>
                  <a:cubicBezTo>
                    <a:pt x="6097" y="0"/>
                    <a:pt x="6073" y="1"/>
                    <a:pt x="6049" y="1"/>
                  </a:cubicBezTo>
                  <a:lnTo>
                    <a:pt x="5853" y="9"/>
                  </a:lnTo>
                  <a:cubicBezTo>
                    <a:pt x="4766" y="56"/>
                    <a:pt x="3913" y="972"/>
                    <a:pt x="3960" y="2059"/>
                  </a:cubicBezTo>
                  <a:lnTo>
                    <a:pt x="3991" y="2771"/>
                  </a:lnTo>
                  <a:cubicBezTo>
                    <a:pt x="3991" y="2896"/>
                    <a:pt x="4023" y="3022"/>
                    <a:pt x="4062" y="3131"/>
                  </a:cubicBezTo>
                  <a:cubicBezTo>
                    <a:pt x="3913" y="3382"/>
                    <a:pt x="3827" y="3687"/>
                    <a:pt x="3835" y="4015"/>
                  </a:cubicBezTo>
                  <a:cubicBezTo>
                    <a:pt x="3835" y="4227"/>
                    <a:pt x="3882" y="4422"/>
                    <a:pt x="3952" y="4602"/>
                  </a:cubicBezTo>
                  <a:cubicBezTo>
                    <a:pt x="3850" y="4560"/>
                    <a:pt x="3738" y="4532"/>
                    <a:pt x="3620" y="4532"/>
                  </a:cubicBezTo>
                  <a:cubicBezTo>
                    <a:pt x="3585" y="4532"/>
                    <a:pt x="3550" y="4534"/>
                    <a:pt x="3514" y="4540"/>
                  </a:cubicBezTo>
                  <a:cubicBezTo>
                    <a:pt x="3052" y="4594"/>
                    <a:pt x="2716" y="5025"/>
                    <a:pt x="2763" y="5510"/>
                  </a:cubicBezTo>
                  <a:cubicBezTo>
                    <a:pt x="2778" y="5619"/>
                    <a:pt x="2810" y="5721"/>
                    <a:pt x="2857" y="5815"/>
                  </a:cubicBezTo>
                  <a:cubicBezTo>
                    <a:pt x="2743" y="5760"/>
                    <a:pt x="2618" y="5732"/>
                    <a:pt x="2490" y="5732"/>
                  </a:cubicBezTo>
                  <a:cubicBezTo>
                    <a:pt x="2291" y="5732"/>
                    <a:pt x="2086" y="5799"/>
                    <a:pt x="1910" y="5932"/>
                  </a:cubicBezTo>
                  <a:cubicBezTo>
                    <a:pt x="1644" y="6136"/>
                    <a:pt x="1503" y="6441"/>
                    <a:pt x="1511" y="6738"/>
                  </a:cubicBezTo>
                  <a:cubicBezTo>
                    <a:pt x="1454" y="6721"/>
                    <a:pt x="1392" y="6713"/>
                    <a:pt x="1327" y="6713"/>
                  </a:cubicBezTo>
                  <a:cubicBezTo>
                    <a:pt x="932" y="6713"/>
                    <a:pt x="415" y="7001"/>
                    <a:pt x="220" y="7122"/>
                  </a:cubicBezTo>
                  <a:cubicBezTo>
                    <a:pt x="95" y="7153"/>
                    <a:pt x="1" y="7262"/>
                    <a:pt x="1" y="7403"/>
                  </a:cubicBezTo>
                  <a:cubicBezTo>
                    <a:pt x="1" y="7489"/>
                    <a:pt x="40" y="7568"/>
                    <a:pt x="102" y="7622"/>
                  </a:cubicBezTo>
                  <a:cubicBezTo>
                    <a:pt x="40" y="7669"/>
                    <a:pt x="1" y="7748"/>
                    <a:pt x="1" y="7841"/>
                  </a:cubicBezTo>
                  <a:cubicBezTo>
                    <a:pt x="1" y="7998"/>
                    <a:pt x="134" y="8123"/>
                    <a:pt x="290" y="8123"/>
                  </a:cubicBezTo>
                  <a:cubicBezTo>
                    <a:pt x="306" y="8123"/>
                    <a:pt x="322" y="8123"/>
                    <a:pt x="337" y="8115"/>
                  </a:cubicBezTo>
                  <a:cubicBezTo>
                    <a:pt x="337" y="8123"/>
                    <a:pt x="337" y="8123"/>
                    <a:pt x="337" y="8123"/>
                  </a:cubicBezTo>
                  <a:cubicBezTo>
                    <a:pt x="337" y="8280"/>
                    <a:pt x="462" y="8413"/>
                    <a:pt x="627" y="8413"/>
                  </a:cubicBezTo>
                  <a:cubicBezTo>
                    <a:pt x="775" y="8413"/>
                    <a:pt x="893" y="8295"/>
                    <a:pt x="908" y="8147"/>
                  </a:cubicBezTo>
                  <a:cubicBezTo>
                    <a:pt x="1253" y="7990"/>
                    <a:pt x="1581" y="7521"/>
                    <a:pt x="1722" y="7286"/>
                  </a:cubicBezTo>
                  <a:cubicBezTo>
                    <a:pt x="1881" y="7454"/>
                    <a:pt x="2101" y="7540"/>
                    <a:pt x="2331" y="7540"/>
                  </a:cubicBezTo>
                  <a:cubicBezTo>
                    <a:pt x="2531" y="7540"/>
                    <a:pt x="2738" y="7475"/>
                    <a:pt x="2919" y="7341"/>
                  </a:cubicBezTo>
                  <a:cubicBezTo>
                    <a:pt x="3287" y="7051"/>
                    <a:pt x="3412" y="6566"/>
                    <a:pt x="3232" y="6191"/>
                  </a:cubicBezTo>
                  <a:lnTo>
                    <a:pt x="3232" y="6191"/>
                  </a:lnTo>
                  <a:cubicBezTo>
                    <a:pt x="3349" y="6249"/>
                    <a:pt x="3483" y="6281"/>
                    <a:pt x="3618" y="6281"/>
                  </a:cubicBezTo>
                  <a:cubicBezTo>
                    <a:pt x="3646" y="6281"/>
                    <a:pt x="3674" y="6279"/>
                    <a:pt x="3702" y="6277"/>
                  </a:cubicBezTo>
                  <a:cubicBezTo>
                    <a:pt x="4171" y="6214"/>
                    <a:pt x="4508" y="5784"/>
                    <a:pt x="4453" y="5306"/>
                  </a:cubicBezTo>
                  <a:cubicBezTo>
                    <a:pt x="4453" y="5275"/>
                    <a:pt x="4445" y="5252"/>
                    <a:pt x="4445" y="5228"/>
                  </a:cubicBezTo>
                  <a:lnTo>
                    <a:pt x="4445" y="5228"/>
                  </a:lnTo>
                  <a:cubicBezTo>
                    <a:pt x="4616" y="5340"/>
                    <a:pt x="4808" y="5409"/>
                    <a:pt x="5021" y="5409"/>
                  </a:cubicBezTo>
                  <a:cubicBezTo>
                    <a:pt x="5032" y="5409"/>
                    <a:pt x="5044" y="5408"/>
                    <a:pt x="5055" y="5408"/>
                  </a:cubicBezTo>
                  <a:cubicBezTo>
                    <a:pt x="5705" y="5385"/>
                    <a:pt x="6229" y="4727"/>
                    <a:pt x="6213" y="3937"/>
                  </a:cubicBezTo>
                  <a:cubicBezTo>
                    <a:pt x="6213" y="3898"/>
                    <a:pt x="6206" y="3859"/>
                    <a:pt x="6206" y="3820"/>
                  </a:cubicBezTo>
                  <a:lnTo>
                    <a:pt x="6941" y="3788"/>
                  </a:lnTo>
                  <a:cubicBezTo>
                    <a:pt x="7622" y="3757"/>
                    <a:pt x="8146" y="3186"/>
                    <a:pt x="8123" y="2513"/>
                  </a:cubicBezTo>
                  <a:lnTo>
                    <a:pt x="8091" y="1895"/>
                  </a:lnTo>
                  <a:cubicBezTo>
                    <a:pt x="8053" y="832"/>
                    <a:pt x="7177" y="0"/>
                    <a:pt x="6122"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7"/>
            <p:cNvSpPr/>
            <p:nvPr/>
          </p:nvSpPr>
          <p:spPr>
            <a:xfrm>
              <a:off x="1954225" y="1677650"/>
              <a:ext cx="100750" cy="131675"/>
            </a:xfrm>
            <a:custGeom>
              <a:avLst/>
              <a:gdLst/>
              <a:ahLst/>
              <a:cxnLst/>
              <a:rect l="l" t="t" r="r" b="b"/>
              <a:pathLst>
                <a:path w="4030" h="5267" extrusionOk="0">
                  <a:moveTo>
                    <a:pt x="1471" y="1"/>
                  </a:moveTo>
                  <a:cubicBezTo>
                    <a:pt x="1443" y="71"/>
                    <a:pt x="1247" y="572"/>
                    <a:pt x="820" y="572"/>
                  </a:cubicBezTo>
                  <a:cubicBezTo>
                    <a:pt x="769" y="572"/>
                    <a:pt x="715" y="564"/>
                    <a:pt x="657" y="549"/>
                  </a:cubicBezTo>
                  <a:cubicBezTo>
                    <a:pt x="587" y="721"/>
                    <a:pt x="540" y="909"/>
                    <a:pt x="540" y="1112"/>
                  </a:cubicBezTo>
                  <a:lnTo>
                    <a:pt x="540" y="1550"/>
                  </a:lnTo>
                  <a:lnTo>
                    <a:pt x="415" y="1550"/>
                  </a:lnTo>
                  <a:cubicBezTo>
                    <a:pt x="188" y="1550"/>
                    <a:pt x="0" y="1738"/>
                    <a:pt x="0" y="1965"/>
                  </a:cubicBezTo>
                  <a:lnTo>
                    <a:pt x="0" y="2074"/>
                  </a:lnTo>
                  <a:cubicBezTo>
                    <a:pt x="0" y="2301"/>
                    <a:pt x="188" y="2481"/>
                    <a:pt x="415" y="2481"/>
                  </a:cubicBezTo>
                  <a:lnTo>
                    <a:pt x="564" y="2481"/>
                  </a:lnTo>
                  <a:cubicBezTo>
                    <a:pt x="618" y="2841"/>
                    <a:pt x="798" y="3154"/>
                    <a:pt x="1072" y="3373"/>
                  </a:cubicBezTo>
                  <a:lnTo>
                    <a:pt x="1072" y="4406"/>
                  </a:lnTo>
                  <a:cubicBezTo>
                    <a:pt x="1072" y="4883"/>
                    <a:pt x="1456" y="5267"/>
                    <a:pt x="1933" y="5267"/>
                  </a:cubicBezTo>
                  <a:cubicBezTo>
                    <a:pt x="2402" y="5267"/>
                    <a:pt x="2794" y="4883"/>
                    <a:pt x="2794" y="4406"/>
                  </a:cubicBezTo>
                  <a:lnTo>
                    <a:pt x="2794" y="3475"/>
                  </a:lnTo>
                  <a:cubicBezTo>
                    <a:pt x="3138" y="3256"/>
                    <a:pt x="3380" y="2904"/>
                    <a:pt x="3443" y="2481"/>
                  </a:cubicBezTo>
                  <a:lnTo>
                    <a:pt x="3623" y="2481"/>
                  </a:lnTo>
                  <a:cubicBezTo>
                    <a:pt x="3850" y="2481"/>
                    <a:pt x="4030" y="2301"/>
                    <a:pt x="4030" y="2074"/>
                  </a:cubicBezTo>
                  <a:lnTo>
                    <a:pt x="4030" y="1965"/>
                  </a:lnTo>
                  <a:cubicBezTo>
                    <a:pt x="4030" y="1738"/>
                    <a:pt x="3850" y="1550"/>
                    <a:pt x="3623" y="1550"/>
                  </a:cubicBezTo>
                  <a:lnTo>
                    <a:pt x="3466" y="1550"/>
                  </a:lnTo>
                  <a:lnTo>
                    <a:pt x="3466" y="1112"/>
                  </a:lnTo>
                  <a:cubicBezTo>
                    <a:pt x="3466" y="869"/>
                    <a:pt x="3404" y="643"/>
                    <a:pt x="3294" y="439"/>
                  </a:cubicBezTo>
                  <a:cubicBezTo>
                    <a:pt x="3247" y="510"/>
                    <a:pt x="3177" y="564"/>
                    <a:pt x="3052" y="580"/>
                  </a:cubicBezTo>
                  <a:cubicBezTo>
                    <a:pt x="3006" y="587"/>
                    <a:pt x="2962" y="590"/>
                    <a:pt x="2921" y="590"/>
                  </a:cubicBezTo>
                  <a:cubicBezTo>
                    <a:pt x="2465" y="590"/>
                    <a:pt x="2301" y="187"/>
                    <a:pt x="2301" y="79"/>
                  </a:cubicBezTo>
                  <a:cubicBezTo>
                    <a:pt x="2301" y="79"/>
                    <a:pt x="2293" y="627"/>
                    <a:pt x="1753" y="627"/>
                  </a:cubicBezTo>
                  <a:cubicBezTo>
                    <a:pt x="1463" y="627"/>
                    <a:pt x="1377" y="314"/>
                    <a:pt x="1463" y="40"/>
                  </a:cubicBezTo>
                  <a:cubicBezTo>
                    <a:pt x="1463" y="24"/>
                    <a:pt x="1471" y="9"/>
                    <a:pt x="1471" y="1"/>
                  </a:cubicBez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7"/>
            <p:cNvSpPr/>
            <p:nvPr/>
          </p:nvSpPr>
          <p:spPr>
            <a:xfrm>
              <a:off x="1968100" y="1739675"/>
              <a:ext cx="72400" cy="42850"/>
            </a:xfrm>
            <a:custGeom>
              <a:avLst/>
              <a:gdLst/>
              <a:ahLst/>
              <a:cxnLst/>
              <a:rect l="l" t="t" r="r" b="b"/>
              <a:pathLst>
                <a:path w="2896" h="1714" extrusionOk="0">
                  <a:moveTo>
                    <a:pt x="1" y="0"/>
                  </a:moveTo>
                  <a:cubicBezTo>
                    <a:pt x="71" y="446"/>
                    <a:pt x="345" y="814"/>
                    <a:pt x="713" y="1025"/>
                  </a:cubicBezTo>
                  <a:cubicBezTo>
                    <a:pt x="721" y="1409"/>
                    <a:pt x="1026" y="1714"/>
                    <a:pt x="1409" y="1714"/>
                  </a:cubicBezTo>
                  <a:cubicBezTo>
                    <a:pt x="1777" y="1714"/>
                    <a:pt x="2082" y="1424"/>
                    <a:pt x="2105" y="1064"/>
                  </a:cubicBezTo>
                  <a:cubicBezTo>
                    <a:pt x="2520" y="869"/>
                    <a:pt x="2818" y="470"/>
                    <a:pt x="2896" y="0"/>
                  </a:cubicBezTo>
                  <a:lnTo>
                    <a:pt x="2810" y="0"/>
                  </a:lnTo>
                  <a:cubicBezTo>
                    <a:pt x="2606" y="532"/>
                    <a:pt x="2098" y="908"/>
                    <a:pt x="1487" y="908"/>
                  </a:cubicBezTo>
                  <a:lnTo>
                    <a:pt x="1409" y="908"/>
                  </a:lnTo>
                  <a:cubicBezTo>
                    <a:pt x="799" y="908"/>
                    <a:pt x="290" y="532"/>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7"/>
            <p:cNvSpPr/>
            <p:nvPr/>
          </p:nvSpPr>
          <p:spPr>
            <a:xfrm>
              <a:off x="1958725" y="1722350"/>
              <a:ext cx="6850" cy="9325"/>
            </a:xfrm>
            <a:custGeom>
              <a:avLst/>
              <a:gdLst/>
              <a:ahLst/>
              <a:cxnLst/>
              <a:rect l="l" t="t" r="r" b="b"/>
              <a:pathLst>
                <a:path w="274" h="373" extrusionOk="0">
                  <a:moveTo>
                    <a:pt x="54" y="1"/>
                  </a:moveTo>
                  <a:cubicBezTo>
                    <a:pt x="41" y="1"/>
                    <a:pt x="28" y="5"/>
                    <a:pt x="16" y="13"/>
                  </a:cubicBezTo>
                  <a:cubicBezTo>
                    <a:pt x="0" y="28"/>
                    <a:pt x="0" y="59"/>
                    <a:pt x="16" y="75"/>
                  </a:cubicBezTo>
                  <a:lnTo>
                    <a:pt x="141" y="224"/>
                  </a:lnTo>
                  <a:lnTo>
                    <a:pt x="63" y="286"/>
                  </a:lnTo>
                  <a:cubicBezTo>
                    <a:pt x="47" y="310"/>
                    <a:pt x="47" y="333"/>
                    <a:pt x="63" y="357"/>
                  </a:cubicBezTo>
                  <a:cubicBezTo>
                    <a:pt x="71" y="365"/>
                    <a:pt x="86" y="372"/>
                    <a:pt x="94" y="372"/>
                  </a:cubicBezTo>
                  <a:cubicBezTo>
                    <a:pt x="110" y="372"/>
                    <a:pt x="117" y="365"/>
                    <a:pt x="125" y="357"/>
                  </a:cubicBezTo>
                  <a:lnTo>
                    <a:pt x="274" y="232"/>
                  </a:lnTo>
                  <a:lnTo>
                    <a:pt x="86" y="13"/>
                  </a:lnTo>
                  <a:cubicBezTo>
                    <a:pt x="78" y="5"/>
                    <a:pt x="67"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7"/>
            <p:cNvSpPr/>
            <p:nvPr/>
          </p:nvSpPr>
          <p:spPr>
            <a:xfrm>
              <a:off x="2043425" y="1722350"/>
              <a:ext cx="6850" cy="9325"/>
            </a:xfrm>
            <a:custGeom>
              <a:avLst/>
              <a:gdLst/>
              <a:ahLst/>
              <a:cxnLst/>
              <a:rect l="l" t="t" r="r" b="b"/>
              <a:pathLst>
                <a:path w="274" h="373" extrusionOk="0">
                  <a:moveTo>
                    <a:pt x="219" y="1"/>
                  </a:moveTo>
                  <a:cubicBezTo>
                    <a:pt x="207" y="1"/>
                    <a:pt x="196" y="5"/>
                    <a:pt x="188" y="13"/>
                  </a:cubicBezTo>
                  <a:lnTo>
                    <a:pt x="0" y="232"/>
                  </a:lnTo>
                  <a:lnTo>
                    <a:pt x="149" y="357"/>
                  </a:lnTo>
                  <a:cubicBezTo>
                    <a:pt x="157" y="365"/>
                    <a:pt x="164" y="372"/>
                    <a:pt x="180" y="372"/>
                  </a:cubicBezTo>
                  <a:cubicBezTo>
                    <a:pt x="188" y="372"/>
                    <a:pt x="204" y="365"/>
                    <a:pt x="211" y="357"/>
                  </a:cubicBezTo>
                  <a:cubicBezTo>
                    <a:pt x="227" y="333"/>
                    <a:pt x="227" y="310"/>
                    <a:pt x="204" y="286"/>
                  </a:cubicBezTo>
                  <a:lnTo>
                    <a:pt x="133" y="224"/>
                  </a:lnTo>
                  <a:lnTo>
                    <a:pt x="258" y="75"/>
                  </a:lnTo>
                  <a:cubicBezTo>
                    <a:pt x="274" y="59"/>
                    <a:pt x="274" y="28"/>
                    <a:pt x="251" y="13"/>
                  </a:cubicBezTo>
                  <a:cubicBezTo>
                    <a:pt x="243" y="5"/>
                    <a:pt x="231" y="1"/>
                    <a:pt x="2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7"/>
            <p:cNvSpPr/>
            <p:nvPr/>
          </p:nvSpPr>
          <p:spPr>
            <a:xfrm>
              <a:off x="2037950" y="1733400"/>
              <a:ext cx="21325" cy="20375"/>
            </a:xfrm>
            <a:custGeom>
              <a:avLst/>
              <a:gdLst/>
              <a:ahLst/>
              <a:cxnLst/>
              <a:rect l="l" t="t" r="r" b="b"/>
              <a:pathLst>
                <a:path w="853" h="815" extrusionOk="0">
                  <a:moveTo>
                    <a:pt x="430" y="95"/>
                  </a:moveTo>
                  <a:cubicBezTo>
                    <a:pt x="610" y="95"/>
                    <a:pt x="759" y="236"/>
                    <a:pt x="759" y="408"/>
                  </a:cubicBezTo>
                  <a:cubicBezTo>
                    <a:pt x="759" y="580"/>
                    <a:pt x="610" y="721"/>
                    <a:pt x="430" y="721"/>
                  </a:cubicBezTo>
                  <a:cubicBezTo>
                    <a:pt x="243" y="721"/>
                    <a:pt x="94" y="580"/>
                    <a:pt x="94" y="408"/>
                  </a:cubicBezTo>
                  <a:cubicBezTo>
                    <a:pt x="94" y="236"/>
                    <a:pt x="243" y="95"/>
                    <a:pt x="430" y="95"/>
                  </a:cubicBezTo>
                  <a:close/>
                  <a:moveTo>
                    <a:pt x="430" y="1"/>
                  </a:moveTo>
                  <a:cubicBezTo>
                    <a:pt x="196" y="1"/>
                    <a:pt x="0" y="181"/>
                    <a:pt x="0" y="408"/>
                  </a:cubicBezTo>
                  <a:cubicBezTo>
                    <a:pt x="0" y="627"/>
                    <a:pt x="196" y="815"/>
                    <a:pt x="430" y="815"/>
                  </a:cubicBezTo>
                  <a:cubicBezTo>
                    <a:pt x="665" y="815"/>
                    <a:pt x="853" y="627"/>
                    <a:pt x="853" y="408"/>
                  </a:cubicBezTo>
                  <a:cubicBezTo>
                    <a:pt x="853" y="181"/>
                    <a:pt x="665" y="1"/>
                    <a:pt x="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7"/>
            <p:cNvSpPr/>
            <p:nvPr/>
          </p:nvSpPr>
          <p:spPr>
            <a:xfrm>
              <a:off x="1951675" y="1733400"/>
              <a:ext cx="21350" cy="20375"/>
            </a:xfrm>
            <a:custGeom>
              <a:avLst/>
              <a:gdLst/>
              <a:ahLst/>
              <a:cxnLst/>
              <a:rect l="l" t="t" r="r" b="b"/>
              <a:pathLst>
                <a:path w="854" h="815" extrusionOk="0">
                  <a:moveTo>
                    <a:pt x="423" y="95"/>
                  </a:moveTo>
                  <a:cubicBezTo>
                    <a:pt x="611" y="95"/>
                    <a:pt x="759" y="236"/>
                    <a:pt x="759" y="408"/>
                  </a:cubicBezTo>
                  <a:cubicBezTo>
                    <a:pt x="759" y="580"/>
                    <a:pt x="611" y="721"/>
                    <a:pt x="423" y="721"/>
                  </a:cubicBezTo>
                  <a:cubicBezTo>
                    <a:pt x="243" y="721"/>
                    <a:pt x="94" y="580"/>
                    <a:pt x="94" y="408"/>
                  </a:cubicBezTo>
                  <a:cubicBezTo>
                    <a:pt x="94" y="236"/>
                    <a:pt x="243" y="95"/>
                    <a:pt x="423" y="95"/>
                  </a:cubicBezTo>
                  <a:close/>
                  <a:moveTo>
                    <a:pt x="423" y="1"/>
                  </a:moveTo>
                  <a:cubicBezTo>
                    <a:pt x="188" y="1"/>
                    <a:pt x="0" y="181"/>
                    <a:pt x="0" y="408"/>
                  </a:cubicBezTo>
                  <a:cubicBezTo>
                    <a:pt x="0" y="627"/>
                    <a:pt x="188" y="815"/>
                    <a:pt x="423" y="815"/>
                  </a:cubicBezTo>
                  <a:cubicBezTo>
                    <a:pt x="658" y="815"/>
                    <a:pt x="853" y="627"/>
                    <a:pt x="853" y="408"/>
                  </a:cubicBezTo>
                  <a:cubicBezTo>
                    <a:pt x="853" y="181"/>
                    <a:pt x="658" y="1"/>
                    <a:pt x="4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7"/>
            <p:cNvSpPr/>
            <p:nvPr/>
          </p:nvSpPr>
          <p:spPr>
            <a:xfrm>
              <a:off x="2004100" y="1750875"/>
              <a:ext cx="9225" cy="4075"/>
            </a:xfrm>
            <a:custGeom>
              <a:avLst/>
              <a:gdLst/>
              <a:ahLst/>
              <a:cxnLst/>
              <a:rect l="l" t="t" r="r" b="b"/>
              <a:pathLst>
                <a:path w="369" h="163" extrusionOk="0">
                  <a:moveTo>
                    <a:pt x="155" y="0"/>
                  </a:moveTo>
                  <a:cubicBezTo>
                    <a:pt x="88" y="0"/>
                    <a:pt x="36" y="22"/>
                    <a:pt x="32" y="22"/>
                  </a:cubicBezTo>
                  <a:cubicBezTo>
                    <a:pt x="8" y="37"/>
                    <a:pt x="0" y="61"/>
                    <a:pt x="8" y="84"/>
                  </a:cubicBezTo>
                  <a:cubicBezTo>
                    <a:pt x="14" y="102"/>
                    <a:pt x="33" y="111"/>
                    <a:pt x="52" y="111"/>
                  </a:cubicBezTo>
                  <a:cubicBezTo>
                    <a:pt x="59" y="111"/>
                    <a:pt x="65" y="110"/>
                    <a:pt x="71" y="108"/>
                  </a:cubicBezTo>
                  <a:cubicBezTo>
                    <a:pt x="71" y="108"/>
                    <a:pt x="107" y="92"/>
                    <a:pt x="154" y="92"/>
                  </a:cubicBezTo>
                  <a:cubicBezTo>
                    <a:pt x="194" y="92"/>
                    <a:pt x="242" y="104"/>
                    <a:pt x="282" y="147"/>
                  </a:cubicBezTo>
                  <a:cubicBezTo>
                    <a:pt x="290" y="155"/>
                    <a:pt x="306" y="163"/>
                    <a:pt x="321" y="163"/>
                  </a:cubicBezTo>
                  <a:cubicBezTo>
                    <a:pt x="329" y="163"/>
                    <a:pt x="345" y="155"/>
                    <a:pt x="353" y="147"/>
                  </a:cubicBezTo>
                  <a:cubicBezTo>
                    <a:pt x="368" y="131"/>
                    <a:pt x="368" y="100"/>
                    <a:pt x="353" y="84"/>
                  </a:cubicBezTo>
                  <a:cubicBezTo>
                    <a:pt x="290" y="18"/>
                    <a:pt x="216"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7"/>
            <p:cNvSpPr/>
            <p:nvPr/>
          </p:nvSpPr>
          <p:spPr>
            <a:xfrm>
              <a:off x="1984300" y="1725850"/>
              <a:ext cx="28075" cy="17575"/>
            </a:xfrm>
            <a:custGeom>
              <a:avLst/>
              <a:gdLst/>
              <a:ahLst/>
              <a:cxnLst/>
              <a:rect l="l" t="t" r="r" b="b"/>
              <a:pathLst>
                <a:path w="1123" h="703" extrusionOk="0">
                  <a:moveTo>
                    <a:pt x="251" y="1"/>
                  </a:moveTo>
                  <a:cubicBezTo>
                    <a:pt x="43" y="1"/>
                    <a:pt x="1" y="627"/>
                    <a:pt x="432" y="694"/>
                  </a:cubicBezTo>
                  <a:cubicBezTo>
                    <a:pt x="466" y="700"/>
                    <a:pt x="499" y="703"/>
                    <a:pt x="530" y="703"/>
                  </a:cubicBezTo>
                  <a:cubicBezTo>
                    <a:pt x="915" y="703"/>
                    <a:pt x="1123" y="290"/>
                    <a:pt x="855" y="232"/>
                  </a:cubicBezTo>
                  <a:cubicBezTo>
                    <a:pt x="565" y="170"/>
                    <a:pt x="284" y="6"/>
                    <a:pt x="284" y="6"/>
                  </a:cubicBezTo>
                  <a:cubicBezTo>
                    <a:pt x="272" y="2"/>
                    <a:pt x="261" y="1"/>
                    <a:pt x="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7"/>
            <p:cNvSpPr/>
            <p:nvPr/>
          </p:nvSpPr>
          <p:spPr>
            <a:xfrm>
              <a:off x="1984150" y="1697425"/>
              <a:ext cx="16650" cy="7300"/>
            </a:xfrm>
            <a:custGeom>
              <a:avLst/>
              <a:gdLst/>
              <a:ahLst/>
              <a:cxnLst/>
              <a:rect l="l" t="t" r="r" b="b"/>
              <a:pathLst>
                <a:path w="666" h="292" extrusionOk="0">
                  <a:moveTo>
                    <a:pt x="392" y="0"/>
                  </a:moveTo>
                  <a:cubicBezTo>
                    <a:pt x="362" y="0"/>
                    <a:pt x="331" y="3"/>
                    <a:pt x="298" y="8"/>
                  </a:cubicBezTo>
                  <a:cubicBezTo>
                    <a:pt x="157" y="31"/>
                    <a:pt x="63" y="110"/>
                    <a:pt x="32" y="172"/>
                  </a:cubicBezTo>
                  <a:cubicBezTo>
                    <a:pt x="0" y="235"/>
                    <a:pt x="24" y="282"/>
                    <a:pt x="63" y="290"/>
                  </a:cubicBezTo>
                  <a:cubicBezTo>
                    <a:pt x="72" y="291"/>
                    <a:pt x="81" y="292"/>
                    <a:pt x="90" y="292"/>
                  </a:cubicBezTo>
                  <a:cubicBezTo>
                    <a:pt x="128" y="292"/>
                    <a:pt x="166" y="280"/>
                    <a:pt x="204" y="274"/>
                  </a:cubicBezTo>
                  <a:cubicBezTo>
                    <a:pt x="251" y="258"/>
                    <a:pt x="305" y="251"/>
                    <a:pt x="345" y="243"/>
                  </a:cubicBezTo>
                  <a:cubicBezTo>
                    <a:pt x="392" y="235"/>
                    <a:pt x="438" y="227"/>
                    <a:pt x="485" y="219"/>
                  </a:cubicBezTo>
                  <a:cubicBezTo>
                    <a:pt x="540" y="211"/>
                    <a:pt x="587" y="204"/>
                    <a:pt x="626" y="180"/>
                  </a:cubicBezTo>
                  <a:cubicBezTo>
                    <a:pt x="658" y="157"/>
                    <a:pt x="665" y="110"/>
                    <a:pt x="611" y="63"/>
                  </a:cubicBezTo>
                  <a:cubicBezTo>
                    <a:pt x="569" y="27"/>
                    <a:pt x="490" y="0"/>
                    <a:pt x="392"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7"/>
            <p:cNvSpPr/>
            <p:nvPr/>
          </p:nvSpPr>
          <p:spPr>
            <a:xfrm>
              <a:off x="2017000" y="1702700"/>
              <a:ext cx="16850" cy="6125"/>
            </a:xfrm>
            <a:custGeom>
              <a:avLst/>
              <a:gdLst/>
              <a:ahLst/>
              <a:cxnLst/>
              <a:rect l="l" t="t" r="r" b="b"/>
              <a:pathLst>
                <a:path w="674" h="245" extrusionOk="0">
                  <a:moveTo>
                    <a:pt x="337" y="0"/>
                  </a:moveTo>
                  <a:cubicBezTo>
                    <a:pt x="196" y="0"/>
                    <a:pt x="87" y="63"/>
                    <a:pt x="40" y="118"/>
                  </a:cubicBezTo>
                  <a:cubicBezTo>
                    <a:pt x="1" y="173"/>
                    <a:pt x="9" y="220"/>
                    <a:pt x="48" y="235"/>
                  </a:cubicBezTo>
                  <a:cubicBezTo>
                    <a:pt x="67" y="243"/>
                    <a:pt x="91" y="245"/>
                    <a:pt x="115" y="245"/>
                  </a:cubicBezTo>
                  <a:cubicBezTo>
                    <a:pt x="140" y="245"/>
                    <a:pt x="165" y="243"/>
                    <a:pt x="189" y="243"/>
                  </a:cubicBezTo>
                  <a:lnTo>
                    <a:pt x="478" y="243"/>
                  </a:lnTo>
                  <a:cubicBezTo>
                    <a:pt x="502" y="243"/>
                    <a:pt x="527" y="245"/>
                    <a:pt x="551" y="245"/>
                  </a:cubicBezTo>
                  <a:cubicBezTo>
                    <a:pt x="576" y="245"/>
                    <a:pt x="599" y="243"/>
                    <a:pt x="619" y="235"/>
                  </a:cubicBezTo>
                  <a:cubicBezTo>
                    <a:pt x="658" y="220"/>
                    <a:pt x="674" y="173"/>
                    <a:pt x="627" y="118"/>
                  </a:cubicBezTo>
                  <a:cubicBezTo>
                    <a:pt x="588" y="63"/>
                    <a:pt x="486" y="0"/>
                    <a:pt x="337"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7"/>
            <p:cNvSpPr/>
            <p:nvPr/>
          </p:nvSpPr>
          <p:spPr>
            <a:xfrm>
              <a:off x="2003125" y="1703625"/>
              <a:ext cx="11175" cy="22375"/>
            </a:xfrm>
            <a:custGeom>
              <a:avLst/>
              <a:gdLst/>
              <a:ahLst/>
              <a:cxnLst/>
              <a:rect l="l" t="t" r="r" b="b"/>
              <a:pathLst>
                <a:path w="447" h="895" extrusionOk="0">
                  <a:moveTo>
                    <a:pt x="247" y="1"/>
                  </a:moveTo>
                  <a:cubicBezTo>
                    <a:pt x="243" y="1"/>
                    <a:pt x="239" y="1"/>
                    <a:pt x="235" y="3"/>
                  </a:cubicBezTo>
                  <a:cubicBezTo>
                    <a:pt x="212" y="10"/>
                    <a:pt x="196" y="34"/>
                    <a:pt x="196" y="57"/>
                  </a:cubicBezTo>
                  <a:lnTo>
                    <a:pt x="345" y="722"/>
                  </a:lnTo>
                  <a:cubicBezTo>
                    <a:pt x="326" y="747"/>
                    <a:pt x="280" y="800"/>
                    <a:pt x="171" y="800"/>
                  </a:cubicBezTo>
                  <a:cubicBezTo>
                    <a:pt x="140" y="800"/>
                    <a:pt x="104" y="795"/>
                    <a:pt x="63" y="785"/>
                  </a:cubicBezTo>
                  <a:cubicBezTo>
                    <a:pt x="59" y="784"/>
                    <a:pt x="55" y="783"/>
                    <a:pt x="50" y="783"/>
                  </a:cubicBezTo>
                  <a:cubicBezTo>
                    <a:pt x="32" y="783"/>
                    <a:pt x="15" y="797"/>
                    <a:pt x="8" y="816"/>
                  </a:cubicBezTo>
                  <a:cubicBezTo>
                    <a:pt x="0" y="848"/>
                    <a:pt x="16" y="871"/>
                    <a:pt x="39" y="879"/>
                  </a:cubicBezTo>
                  <a:cubicBezTo>
                    <a:pt x="94" y="887"/>
                    <a:pt x="133" y="895"/>
                    <a:pt x="172" y="895"/>
                  </a:cubicBezTo>
                  <a:cubicBezTo>
                    <a:pt x="329" y="895"/>
                    <a:pt x="399" y="808"/>
                    <a:pt x="423" y="769"/>
                  </a:cubicBezTo>
                  <a:cubicBezTo>
                    <a:pt x="438" y="746"/>
                    <a:pt x="446" y="715"/>
                    <a:pt x="438" y="691"/>
                  </a:cubicBezTo>
                  <a:lnTo>
                    <a:pt x="290" y="42"/>
                  </a:lnTo>
                  <a:cubicBezTo>
                    <a:pt x="283" y="16"/>
                    <a:pt x="266" y="1"/>
                    <a:pt x="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7"/>
            <p:cNvSpPr/>
            <p:nvPr/>
          </p:nvSpPr>
          <p:spPr>
            <a:xfrm>
              <a:off x="2021900" y="1713075"/>
              <a:ext cx="4525" cy="4525"/>
            </a:xfrm>
            <a:custGeom>
              <a:avLst/>
              <a:gdLst/>
              <a:ahLst/>
              <a:cxnLst/>
              <a:rect l="l" t="t" r="r" b="b"/>
              <a:pathLst>
                <a:path w="181" h="181" extrusionOk="0">
                  <a:moveTo>
                    <a:pt x="87" y="0"/>
                  </a:moveTo>
                  <a:cubicBezTo>
                    <a:pt x="40" y="0"/>
                    <a:pt x="0" y="39"/>
                    <a:pt x="0" y="86"/>
                  </a:cubicBezTo>
                  <a:cubicBezTo>
                    <a:pt x="0" y="133"/>
                    <a:pt x="40" y="180"/>
                    <a:pt x="87" y="180"/>
                  </a:cubicBezTo>
                  <a:cubicBezTo>
                    <a:pt x="133" y="180"/>
                    <a:pt x="180" y="133"/>
                    <a:pt x="180" y="86"/>
                  </a:cubicBezTo>
                  <a:cubicBezTo>
                    <a:pt x="180" y="39"/>
                    <a:pt x="133" y="0"/>
                    <a:pt x="87"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7"/>
            <p:cNvSpPr/>
            <p:nvPr/>
          </p:nvSpPr>
          <p:spPr>
            <a:xfrm>
              <a:off x="1992550" y="1713250"/>
              <a:ext cx="4525" cy="4525"/>
            </a:xfrm>
            <a:custGeom>
              <a:avLst/>
              <a:gdLst/>
              <a:ahLst/>
              <a:cxnLst/>
              <a:rect l="l" t="t" r="r" b="b"/>
              <a:pathLst>
                <a:path w="181" h="181" extrusionOk="0">
                  <a:moveTo>
                    <a:pt x="87" y="1"/>
                  </a:moveTo>
                  <a:cubicBezTo>
                    <a:pt x="40" y="1"/>
                    <a:pt x="1" y="40"/>
                    <a:pt x="1" y="87"/>
                  </a:cubicBezTo>
                  <a:cubicBezTo>
                    <a:pt x="1" y="142"/>
                    <a:pt x="40" y="181"/>
                    <a:pt x="87" y="181"/>
                  </a:cubicBezTo>
                  <a:cubicBezTo>
                    <a:pt x="134" y="181"/>
                    <a:pt x="181" y="142"/>
                    <a:pt x="181" y="87"/>
                  </a:cubicBezTo>
                  <a:cubicBezTo>
                    <a:pt x="181" y="40"/>
                    <a:pt x="134" y="1"/>
                    <a:pt x="87"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7"/>
            <p:cNvSpPr/>
            <p:nvPr/>
          </p:nvSpPr>
          <p:spPr>
            <a:xfrm>
              <a:off x="1990200" y="1716800"/>
              <a:ext cx="9225" cy="3150"/>
            </a:xfrm>
            <a:custGeom>
              <a:avLst/>
              <a:gdLst/>
              <a:ahLst/>
              <a:cxnLst/>
              <a:rect l="l" t="t" r="r" b="b"/>
              <a:pathLst>
                <a:path w="369" h="126" extrusionOk="0">
                  <a:moveTo>
                    <a:pt x="181" y="1"/>
                  </a:moveTo>
                  <a:cubicBezTo>
                    <a:pt x="90" y="1"/>
                    <a:pt x="30" y="39"/>
                    <a:pt x="24" y="39"/>
                  </a:cubicBezTo>
                  <a:cubicBezTo>
                    <a:pt x="1" y="55"/>
                    <a:pt x="1" y="86"/>
                    <a:pt x="9" y="102"/>
                  </a:cubicBezTo>
                  <a:cubicBezTo>
                    <a:pt x="19" y="117"/>
                    <a:pt x="35" y="125"/>
                    <a:pt x="52" y="125"/>
                  </a:cubicBezTo>
                  <a:cubicBezTo>
                    <a:pt x="62" y="125"/>
                    <a:pt x="71" y="123"/>
                    <a:pt x="79" y="117"/>
                  </a:cubicBezTo>
                  <a:cubicBezTo>
                    <a:pt x="79" y="117"/>
                    <a:pt x="117" y="95"/>
                    <a:pt x="175" y="95"/>
                  </a:cubicBezTo>
                  <a:cubicBezTo>
                    <a:pt x="208" y="95"/>
                    <a:pt x="248" y="102"/>
                    <a:pt x="290" y="125"/>
                  </a:cubicBezTo>
                  <a:lnTo>
                    <a:pt x="314" y="125"/>
                  </a:lnTo>
                  <a:cubicBezTo>
                    <a:pt x="329" y="125"/>
                    <a:pt x="345" y="117"/>
                    <a:pt x="353" y="102"/>
                  </a:cubicBezTo>
                  <a:cubicBezTo>
                    <a:pt x="369" y="78"/>
                    <a:pt x="361" y="47"/>
                    <a:pt x="337" y="39"/>
                  </a:cubicBezTo>
                  <a:cubicBezTo>
                    <a:pt x="280" y="10"/>
                    <a:pt x="227"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7"/>
            <p:cNvSpPr/>
            <p:nvPr/>
          </p:nvSpPr>
          <p:spPr>
            <a:xfrm>
              <a:off x="2020150" y="1716800"/>
              <a:ext cx="9200" cy="3150"/>
            </a:xfrm>
            <a:custGeom>
              <a:avLst/>
              <a:gdLst/>
              <a:ahLst/>
              <a:cxnLst/>
              <a:rect l="l" t="t" r="r" b="b"/>
              <a:pathLst>
                <a:path w="368" h="126" extrusionOk="0">
                  <a:moveTo>
                    <a:pt x="181" y="1"/>
                  </a:moveTo>
                  <a:cubicBezTo>
                    <a:pt x="90" y="1"/>
                    <a:pt x="29" y="39"/>
                    <a:pt x="23" y="39"/>
                  </a:cubicBezTo>
                  <a:cubicBezTo>
                    <a:pt x="8" y="55"/>
                    <a:pt x="0" y="86"/>
                    <a:pt x="16" y="102"/>
                  </a:cubicBezTo>
                  <a:cubicBezTo>
                    <a:pt x="26" y="117"/>
                    <a:pt x="39" y="125"/>
                    <a:pt x="54" y="125"/>
                  </a:cubicBezTo>
                  <a:cubicBezTo>
                    <a:pt x="62" y="125"/>
                    <a:pt x="70" y="123"/>
                    <a:pt x="78" y="117"/>
                  </a:cubicBezTo>
                  <a:cubicBezTo>
                    <a:pt x="78" y="117"/>
                    <a:pt x="116" y="95"/>
                    <a:pt x="176" y="95"/>
                  </a:cubicBezTo>
                  <a:cubicBezTo>
                    <a:pt x="210" y="95"/>
                    <a:pt x="252" y="102"/>
                    <a:pt x="297" y="125"/>
                  </a:cubicBezTo>
                  <a:lnTo>
                    <a:pt x="313" y="125"/>
                  </a:lnTo>
                  <a:cubicBezTo>
                    <a:pt x="329" y="125"/>
                    <a:pt x="352" y="117"/>
                    <a:pt x="360" y="102"/>
                  </a:cubicBezTo>
                  <a:cubicBezTo>
                    <a:pt x="368" y="78"/>
                    <a:pt x="360" y="47"/>
                    <a:pt x="336" y="39"/>
                  </a:cubicBezTo>
                  <a:cubicBezTo>
                    <a:pt x="279" y="10"/>
                    <a:pt x="226"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7"/>
            <p:cNvSpPr/>
            <p:nvPr/>
          </p:nvSpPr>
          <p:spPr>
            <a:xfrm>
              <a:off x="2008000" y="2144775"/>
              <a:ext cx="49525" cy="149275"/>
            </a:xfrm>
            <a:custGeom>
              <a:avLst/>
              <a:gdLst/>
              <a:ahLst/>
              <a:cxnLst/>
              <a:rect l="l" t="t" r="r" b="b"/>
              <a:pathLst>
                <a:path w="1981" h="5971" extrusionOk="0">
                  <a:moveTo>
                    <a:pt x="1" y="1"/>
                  </a:moveTo>
                  <a:lnTo>
                    <a:pt x="48" y="5971"/>
                  </a:lnTo>
                  <a:lnTo>
                    <a:pt x="1574" y="5963"/>
                  </a:lnTo>
                  <a:lnTo>
                    <a:pt x="1980" y="1"/>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7"/>
            <p:cNvSpPr/>
            <p:nvPr/>
          </p:nvSpPr>
          <p:spPr>
            <a:xfrm>
              <a:off x="1932900" y="2144775"/>
              <a:ext cx="54975" cy="148900"/>
            </a:xfrm>
            <a:custGeom>
              <a:avLst/>
              <a:gdLst/>
              <a:ahLst/>
              <a:cxnLst/>
              <a:rect l="l" t="t" r="r" b="b"/>
              <a:pathLst>
                <a:path w="2199" h="5956" extrusionOk="0">
                  <a:moveTo>
                    <a:pt x="180" y="1"/>
                  </a:moveTo>
                  <a:lnTo>
                    <a:pt x="0" y="5947"/>
                  </a:lnTo>
                  <a:lnTo>
                    <a:pt x="1417" y="5955"/>
                  </a:lnTo>
                  <a:lnTo>
                    <a:pt x="2199" y="1"/>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7"/>
            <p:cNvSpPr/>
            <p:nvPr/>
          </p:nvSpPr>
          <p:spPr>
            <a:xfrm>
              <a:off x="1889475" y="2293450"/>
              <a:ext cx="78850" cy="40125"/>
            </a:xfrm>
            <a:custGeom>
              <a:avLst/>
              <a:gdLst/>
              <a:ahLst/>
              <a:cxnLst/>
              <a:rect l="l" t="t" r="r" b="b"/>
              <a:pathLst>
                <a:path w="3154" h="1605" extrusionOk="0">
                  <a:moveTo>
                    <a:pt x="1628" y="0"/>
                  </a:moveTo>
                  <a:lnTo>
                    <a:pt x="1620" y="634"/>
                  </a:lnTo>
                  <a:lnTo>
                    <a:pt x="900" y="626"/>
                  </a:lnTo>
                  <a:cubicBezTo>
                    <a:pt x="407" y="626"/>
                    <a:pt x="0" y="1025"/>
                    <a:pt x="0" y="1518"/>
                  </a:cubicBezTo>
                  <a:lnTo>
                    <a:pt x="0" y="1589"/>
                  </a:lnTo>
                  <a:lnTo>
                    <a:pt x="1612" y="1596"/>
                  </a:lnTo>
                  <a:lnTo>
                    <a:pt x="2934" y="1604"/>
                  </a:lnTo>
                  <a:cubicBezTo>
                    <a:pt x="3052" y="1604"/>
                    <a:pt x="3146" y="1510"/>
                    <a:pt x="3146" y="1393"/>
                  </a:cubicBezTo>
                  <a:lnTo>
                    <a:pt x="3154" y="8"/>
                  </a:lnTo>
                  <a:lnTo>
                    <a:pt x="16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7"/>
            <p:cNvSpPr/>
            <p:nvPr/>
          </p:nvSpPr>
          <p:spPr>
            <a:xfrm>
              <a:off x="1889475" y="2329050"/>
              <a:ext cx="78650" cy="6275"/>
            </a:xfrm>
            <a:custGeom>
              <a:avLst/>
              <a:gdLst/>
              <a:ahLst/>
              <a:cxnLst/>
              <a:rect l="l" t="t" r="r" b="b"/>
              <a:pathLst>
                <a:path w="3146" h="251" extrusionOk="0">
                  <a:moveTo>
                    <a:pt x="0" y="0"/>
                  </a:moveTo>
                  <a:lnTo>
                    <a:pt x="0" y="235"/>
                  </a:lnTo>
                  <a:lnTo>
                    <a:pt x="3146" y="251"/>
                  </a:lnTo>
                  <a:lnTo>
                    <a:pt x="3146" y="1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7"/>
            <p:cNvSpPr/>
            <p:nvPr/>
          </p:nvSpPr>
          <p:spPr>
            <a:xfrm>
              <a:off x="1919975" y="2302050"/>
              <a:ext cx="10200" cy="9025"/>
            </a:xfrm>
            <a:custGeom>
              <a:avLst/>
              <a:gdLst/>
              <a:ahLst/>
              <a:cxnLst/>
              <a:rect l="l" t="t" r="r" b="b"/>
              <a:pathLst>
                <a:path w="408" h="361" extrusionOk="0">
                  <a:moveTo>
                    <a:pt x="150" y="71"/>
                  </a:moveTo>
                  <a:cubicBezTo>
                    <a:pt x="204" y="79"/>
                    <a:pt x="267" y="157"/>
                    <a:pt x="337" y="290"/>
                  </a:cubicBezTo>
                  <a:cubicBezTo>
                    <a:pt x="189" y="251"/>
                    <a:pt x="95" y="196"/>
                    <a:pt x="79" y="149"/>
                  </a:cubicBezTo>
                  <a:cubicBezTo>
                    <a:pt x="79" y="141"/>
                    <a:pt x="71" y="126"/>
                    <a:pt x="95" y="94"/>
                  </a:cubicBezTo>
                  <a:cubicBezTo>
                    <a:pt x="118" y="79"/>
                    <a:pt x="134" y="71"/>
                    <a:pt x="150" y="71"/>
                  </a:cubicBezTo>
                  <a:close/>
                  <a:moveTo>
                    <a:pt x="165" y="1"/>
                  </a:moveTo>
                  <a:cubicBezTo>
                    <a:pt x="134" y="1"/>
                    <a:pt x="87" y="1"/>
                    <a:pt x="48" y="55"/>
                  </a:cubicBezTo>
                  <a:cubicBezTo>
                    <a:pt x="1" y="102"/>
                    <a:pt x="1" y="141"/>
                    <a:pt x="9" y="173"/>
                  </a:cubicBezTo>
                  <a:cubicBezTo>
                    <a:pt x="32" y="243"/>
                    <a:pt x="134" y="306"/>
                    <a:pt x="314" y="360"/>
                  </a:cubicBezTo>
                  <a:lnTo>
                    <a:pt x="337" y="360"/>
                  </a:lnTo>
                  <a:cubicBezTo>
                    <a:pt x="353" y="360"/>
                    <a:pt x="376" y="353"/>
                    <a:pt x="384" y="337"/>
                  </a:cubicBezTo>
                  <a:cubicBezTo>
                    <a:pt x="408" y="313"/>
                    <a:pt x="408" y="282"/>
                    <a:pt x="400" y="259"/>
                  </a:cubicBezTo>
                  <a:cubicBezTo>
                    <a:pt x="345" y="149"/>
                    <a:pt x="259" y="16"/>
                    <a:pt x="1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7"/>
            <p:cNvSpPr/>
            <p:nvPr/>
          </p:nvSpPr>
          <p:spPr>
            <a:xfrm>
              <a:off x="1928000" y="2305100"/>
              <a:ext cx="13125" cy="7725"/>
            </a:xfrm>
            <a:custGeom>
              <a:avLst/>
              <a:gdLst/>
              <a:ahLst/>
              <a:cxnLst/>
              <a:rect l="l" t="t" r="r" b="b"/>
              <a:pathLst>
                <a:path w="525" h="309" extrusionOk="0">
                  <a:moveTo>
                    <a:pt x="376" y="74"/>
                  </a:moveTo>
                  <a:cubicBezTo>
                    <a:pt x="392" y="74"/>
                    <a:pt x="408" y="74"/>
                    <a:pt x="423" y="82"/>
                  </a:cubicBezTo>
                  <a:cubicBezTo>
                    <a:pt x="431" y="82"/>
                    <a:pt x="447" y="98"/>
                    <a:pt x="455" y="145"/>
                  </a:cubicBezTo>
                  <a:cubicBezTo>
                    <a:pt x="455" y="184"/>
                    <a:pt x="447" y="207"/>
                    <a:pt x="423" y="223"/>
                  </a:cubicBezTo>
                  <a:cubicBezTo>
                    <a:pt x="406" y="234"/>
                    <a:pt x="377" y="241"/>
                    <a:pt x="340" y="241"/>
                  </a:cubicBezTo>
                  <a:cubicBezTo>
                    <a:pt x="278" y="241"/>
                    <a:pt x="190" y="223"/>
                    <a:pt x="87" y="184"/>
                  </a:cubicBezTo>
                  <a:cubicBezTo>
                    <a:pt x="87" y="184"/>
                    <a:pt x="79" y="184"/>
                    <a:pt x="87" y="176"/>
                  </a:cubicBezTo>
                  <a:cubicBezTo>
                    <a:pt x="212" y="105"/>
                    <a:pt x="314" y="74"/>
                    <a:pt x="376" y="74"/>
                  </a:cubicBezTo>
                  <a:close/>
                  <a:moveTo>
                    <a:pt x="376" y="1"/>
                  </a:moveTo>
                  <a:cubicBezTo>
                    <a:pt x="279" y="1"/>
                    <a:pt x="151" y="59"/>
                    <a:pt x="55" y="113"/>
                  </a:cubicBezTo>
                  <a:cubicBezTo>
                    <a:pt x="16" y="137"/>
                    <a:pt x="1" y="184"/>
                    <a:pt x="24" y="215"/>
                  </a:cubicBezTo>
                  <a:cubicBezTo>
                    <a:pt x="32" y="238"/>
                    <a:pt x="48" y="246"/>
                    <a:pt x="63" y="254"/>
                  </a:cubicBezTo>
                  <a:cubicBezTo>
                    <a:pt x="149" y="285"/>
                    <a:pt x="251" y="309"/>
                    <a:pt x="337" y="309"/>
                  </a:cubicBezTo>
                  <a:cubicBezTo>
                    <a:pt x="384" y="309"/>
                    <a:pt x="431" y="301"/>
                    <a:pt x="470" y="278"/>
                  </a:cubicBezTo>
                  <a:cubicBezTo>
                    <a:pt x="494" y="254"/>
                    <a:pt x="525" y="215"/>
                    <a:pt x="525" y="145"/>
                  </a:cubicBezTo>
                  <a:cubicBezTo>
                    <a:pt x="517" y="66"/>
                    <a:pt x="486" y="35"/>
                    <a:pt x="455" y="19"/>
                  </a:cubicBezTo>
                  <a:cubicBezTo>
                    <a:pt x="432" y="6"/>
                    <a:pt x="406" y="1"/>
                    <a:pt x="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7"/>
            <p:cNvSpPr/>
            <p:nvPr/>
          </p:nvSpPr>
          <p:spPr>
            <a:xfrm>
              <a:off x="1927225" y="2309475"/>
              <a:ext cx="6675" cy="10800"/>
            </a:xfrm>
            <a:custGeom>
              <a:avLst/>
              <a:gdLst/>
              <a:ahLst/>
              <a:cxnLst/>
              <a:rect l="l" t="t" r="r" b="b"/>
              <a:pathLst>
                <a:path w="267" h="432" extrusionOk="0">
                  <a:moveTo>
                    <a:pt x="71" y="1"/>
                  </a:moveTo>
                  <a:cubicBezTo>
                    <a:pt x="55" y="1"/>
                    <a:pt x="32" y="16"/>
                    <a:pt x="32" y="32"/>
                  </a:cubicBezTo>
                  <a:cubicBezTo>
                    <a:pt x="32" y="48"/>
                    <a:pt x="0" y="314"/>
                    <a:pt x="212" y="431"/>
                  </a:cubicBezTo>
                  <a:lnTo>
                    <a:pt x="227" y="431"/>
                  </a:lnTo>
                  <a:cubicBezTo>
                    <a:pt x="243" y="431"/>
                    <a:pt x="251" y="423"/>
                    <a:pt x="259" y="416"/>
                  </a:cubicBezTo>
                  <a:cubicBezTo>
                    <a:pt x="266" y="400"/>
                    <a:pt x="259" y="376"/>
                    <a:pt x="243" y="369"/>
                  </a:cubicBezTo>
                  <a:cubicBezTo>
                    <a:pt x="79" y="275"/>
                    <a:pt x="102" y="48"/>
                    <a:pt x="102" y="40"/>
                  </a:cubicBezTo>
                  <a:cubicBezTo>
                    <a:pt x="102" y="24"/>
                    <a:pt x="94" y="9"/>
                    <a:pt x="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7"/>
            <p:cNvSpPr/>
            <p:nvPr/>
          </p:nvSpPr>
          <p:spPr>
            <a:xfrm>
              <a:off x="1947575" y="2305175"/>
              <a:ext cx="15850" cy="15875"/>
            </a:xfrm>
            <a:custGeom>
              <a:avLst/>
              <a:gdLst/>
              <a:ahLst/>
              <a:cxnLst/>
              <a:rect l="l" t="t" r="r" b="b"/>
              <a:pathLst>
                <a:path w="634" h="635" extrusionOk="0">
                  <a:moveTo>
                    <a:pt x="313" y="71"/>
                  </a:moveTo>
                  <a:cubicBezTo>
                    <a:pt x="454" y="71"/>
                    <a:pt x="563" y="188"/>
                    <a:pt x="563" y="322"/>
                  </a:cubicBezTo>
                  <a:cubicBezTo>
                    <a:pt x="563" y="455"/>
                    <a:pt x="446" y="564"/>
                    <a:pt x="313" y="564"/>
                  </a:cubicBezTo>
                  <a:cubicBezTo>
                    <a:pt x="180" y="564"/>
                    <a:pt x="71" y="455"/>
                    <a:pt x="71" y="314"/>
                  </a:cubicBezTo>
                  <a:cubicBezTo>
                    <a:pt x="71" y="181"/>
                    <a:pt x="180" y="71"/>
                    <a:pt x="313" y="71"/>
                  </a:cubicBezTo>
                  <a:close/>
                  <a:moveTo>
                    <a:pt x="313" y="1"/>
                  </a:moveTo>
                  <a:cubicBezTo>
                    <a:pt x="141" y="1"/>
                    <a:pt x="0" y="142"/>
                    <a:pt x="0" y="314"/>
                  </a:cubicBezTo>
                  <a:cubicBezTo>
                    <a:pt x="0" y="494"/>
                    <a:pt x="141" y="634"/>
                    <a:pt x="313" y="634"/>
                  </a:cubicBezTo>
                  <a:cubicBezTo>
                    <a:pt x="485" y="634"/>
                    <a:pt x="634" y="494"/>
                    <a:pt x="634" y="322"/>
                  </a:cubicBezTo>
                  <a:cubicBezTo>
                    <a:pt x="634" y="149"/>
                    <a:pt x="493" y="1"/>
                    <a:pt x="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7"/>
            <p:cNvSpPr/>
            <p:nvPr/>
          </p:nvSpPr>
          <p:spPr>
            <a:xfrm>
              <a:off x="2009175" y="2293825"/>
              <a:ext cx="78875" cy="40150"/>
            </a:xfrm>
            <a:custGeom>
              <a:avLst/>
              <a:gdLst/>
              <a:ahLst/>
              <a:cxnLst/>
              <a:rect l="l" t="t" r="r" b="b"/>
              <a:pathLst>
                <a:path w="3155" h="1606" extrusionOk="0">
                  <a:moveTo>
                    <a:pt x="1527" y="1"/>
                  </a:moveTo>
                  <a:lnTo>
                    <a:pt x="1" y="9"/>
                  </a:lnTo>
                  <a:lnTo>
                    <a:pt x="9" y="1394"/>
                  </a:lnTo>
                  <a:cubicBezTo>
                    <a:pt x="9" y="1507"/>
                    <a:pt x="96" y="1605"/>
                    <a:pt x="207" y="1605"/>
                  </a:cubicBezTo>
                  <a:cubicBezTo>
                    <a:pt x="211" y="1605"/>
                    <a:pt x="216" y="1605"/>
                    <a:pt x="220" y="1605"/>
                  </a:cubicBezTo>
                  <a:lnTo>
                    <a:pt x="1542" y="1597"/>
                  </a:lnTo>
                  <a:lnTo>
                    <a:pt x="3154" y="1589"/>
                  </a:lnTo>
                  <a:lnTo>
                    <a:pt x="3154" y="1519"/>
                  </a:lnTo>
                  <a:cubicBezTo>
                    <a:pt x="3154" y="1031"/>
                    <a:pt x="2755" y="635"/>
                    <a:pt x="2269" y="635"/>
                  </a:cubicBezTo>
                  <a:cubicBezTo>
                    <a:pt x="2264" y="635"/>
                    <a:pt x="2259" y="635"/>
                    <a:pt x="2254" y="635"/>
                  </a:cubicBezTo>
                  <a:lnTo>
                    <a:pt x="1534" y="635"/>
                  </a:lnTo>
                  <a:lnTo>
                    <a:pt x="15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7"/>
            <p:cNvSpPr/>
            <p:nvPr/>
          </p:nvSpPr>
          <p:spPr>
            <a:xfrm>
              <a:off x="2009375" y="2329425"/>
              <a:ext cx="78675" cy="6300"/>
            </a:xfrm>
            <a:custGeom>
              <a:avLst/>
              <a:gdLst/>
              <a:ahLst/>
              <a:cxnLst/>
              <a:rect l="l" t="t" r="r" b="b"/>
              <a:pathLst>
                <a:path w="3147" h="252" extrusionOk="0">
                  <a:moveTo>
                    <a:pt x="3146" y="1"/>
                  </a:moveTo>
                  <a:lnTo>
                    <a:pt x="1" y="24"/>
                  </a:lnTo>
                  <a:lnTo>
                    <a:pt x="1" y="251"/>
                  </a:lnTo>
                  <a:lnTo>
                    <a:pt x="3146" y="236"/>
                  </a:lnTo>
                  <a:lnTo>
                    <a:pt x="31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7"/>
            <p:cNvSpPr/>
            <p:nvPr/>
          </p:nvSpPr>
          <p:spPr>
            <a:xfrm>
              <a:off x="2047325" y="2302450"/>
              <a:ext cx="10200" cy="9025"/>
            </a:xfrm>
            <a:custGeom>
              <a:avLst/>
              <a:gdLst/>
              <a:ahLst/>
              <a:cxnLst/>
              <a:rect l="l" t="t" r="r" b="b"/>
              <a:pathLst>
                <a:path w="408" h="361" extrusionOk="0">
                  <a:moveTo>
                    <a:pt x="259" y="71"/>
                  </a:moveTo>
                  <a:cubicBezTo>
                    <a:pt x="274" y="71"/>
                    <a:pt x="290" y="78"/>
                    <a:pt x="306" y="102"/>
                  </a:cubicBezTo>
                  <a:cubicBezTo>
                    <a:pt x="337" y="125"/>
                    <a:pt x="329" y="149"/>
                    <a:pt x="329" y="149"/>
                  </a:cubicBezTo>
                  <a:cubicBezTo>
                    <a:pt x="314" y="196"/>
                    <a:pt x="220" y="251"/>
                    <a:pt x="71" y="290"/>
                  </a:cubicBezTo>
                  <a:cubicBezTo>
                    <a:pt x="134" y="157"/>
                    <a:pt x="204" y="78"/>
                    <a:pt x="251" y="71"/>
                  </a:cubicBezTo>
                  <a:close/>
                  <a:moveTo>
                    <a:pt x="243" y="0"/>
                  </a:moveTo>
                  <a:cubicBezTo>
                    <a:pt x="165" y="16"/>
                    <a:pt x="87" y="102"/>
                    <a:pt x="8" y="258"/>
                  </a:cubicBezTo>
                  <a:cubicBezTo>
                    <a:pt x="1" y="282"/>
                    <a:pt x="1" y="313"/>
                    <a:pt x="16" y="337"/>
                  </a:cubicBezTo>
                  <a:cubicBezTo>
                    <a:pt x="32" y="352"/>
                    <a:pt x="55" y="360"/>
                    <a:pt x="71" y="360"/>
                  </a:cubicBezTo>
                  <a:lnTo>
                    <a:pt x="95" y="360"/>
                  </a:lnTo>
                  <a:cubicBezTo>
                    <a:pt x="274" y="305"/>
                    <a:pt x="376" y="243"/>
                    <a:pt x="400" y="172"/>
                  </a:cubicBezTo>
                  <a:cubicBezTo>
                    <a:pt x="407" y="141"/>
                    <a:pt x="407" y="102"/>
                    <a:pt x="361" y="55"/>
                  </a:cubicBezTo>
                  <a:cubicBezTo>
                    <a:pt x="321" y="0"/>
                    <a:pt x="274" y="0"/>
                    <a:pt x="2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7"/>
            <p:cNvSpPr/>
            <p:nvPr/>
          </p:nvSpPr>
          <p:spPr>
            <a:xfrm>
              <a:off x="2036375" y="2305550"/>
              <a:ext cx="13125" cy="7675"/>
            </a:xfrm>
            <a:custGeom>
              <a:avLst/>
              <a:gdLst/>
              <a:ahLst/>
              <a:cxnLst/>
              <a:rect l="l" t="t" r="r" b="b"/>
              <a:pathLst>
                <a:path w="525" h="307" extrusionOk="0">
                  <a:moveTo>
                    <a:pt x="151" y="69"/>
                  </a:moveTo>
                  <a:cubicBezTo>
                    <a:pt x="216" y="69"/>
                    <a:pt x="318" y="107"/>
                    <a:pt x="439" y="173"/>
                  </a:cubicBezTo>
                  <a:cubicBezTo>
                    <a:pt x="446" y="181"/>
                    <a:pt x="439" y="181"/>
                    <a:pt x="439" y="189"/>
                  </a:cubicBezTo>
                  <a:cubicBezTo>
                    <a:pt x="338" y="223"/>
                    <a:pt x="251" y="239"/>
                    <a:pt x="189" y="239"/>
                  </a:cubicBezTo>
                  <a:cubicBezTo>
                    <a:pt x="150" y="239"/>
                    <a:pt x="120" y="233"/>
                    <a:pt x="102" y="220"/>
                  </a:cubicBezTo>
                  <a:cubicBezTo>
                    <a:pt x="79" y="205"/>
                    <a:pt x="71" y="181"/>
                    <a:pt x="71" y="142"/>
                  </a:cubicBezTo>
                  <a:cubicBezTo>
                    <a:pt x="79" y="95"/>
                    <a:pt x="94" y="80"/>
                    <a:pt x="102" y="80"/>
                  </a:cubicBezTo>
                  <a:cubicBezTo>
                    <a:pt x="115" y="72"/>
                    <a:pt x="131" y="69"/>
                    <a:pt x="151" y="69"/>
                  </a:cubicBezTo>
                  <a:close/>
                  <a:moveTo>
                    <a:pt x="149" y="1"/>
                  </a:moveTo>
                  <a:cubicBezTo>
                    <a:pt x="119" y="1"/>
                    <a:pt x="93" y="6"/>
                    <a:pt x="71" y="17"/>
                  </a:cubicBezTo>
                  <a:cubicBezTo>
                    <a:pt x="40" y="33"/>
                    <a:pt x="8" y="64"/>
                    <a:pt x="0" y="142"/>
                  </a:cubicBezTo>
                  <a:cubicBezTo>
                    <a:pt x="0" y="213"/>
                    <a:pt x="32" y="252"/>
                    <a:pt x="55" y="275"/>
                  </a:cubicBezTo>
                  <a:cubicBezTo>
                    <a:pt x="87" y="299"/>
                    <a:pt x="133" y="307"/>
                    <a:pt x="188" y="307"/>
                  </a:cubicBezTo>
                  <a:cubicBezTo>
                    <a:pt x="274" y="307"/>
                    <a:pt x="376" y="283"/>
                    <a:pt x="462" y="252"/>
                  </a:cubicBezTo>
                  <a:cubicBezTo>
                    <a:pt x="478" y="244"/>
                    <a:pt x="493" y="236"/>
                    <a:pt x="501" y="213"/>
                  </a:cubicBezTo>
                  <a:cubicBezTo>
                    <a:pt x="525" y="181"/>
                    <a:pt x="509" y="134"/>
                    <a:pt x="470" y="111"/>
                  </a:cubicBezTo>
                  <a:cubicBezTo>
                    <a:pt x="334" y="37"/>
                    <a:pt x="227" y="1"/>
                    <a:pt x="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7"/>
            <p:cNvSpPr/>
            <p:nvPr/>
          </p:nvSpPr>
          <p:spPr>
            <a:xfrm>
              <a:off x="2043600" y="2309875"/>
              <a:ext cx="6500" cy="10775"/>
            </a:xfrm>
            <a:custGeom>
              <a:avLst/>
              <a:gdLst/>
              <a:ahLst/>
              <a:cxnLst/>
              <a:rect l="l" t="t" r="r" b="b"/>
              <a:pathLst>
                <a:path w="260" h="431" extrusionOk="0">
                  <a:moveTo>
                    <a:pt x="197" y="0"/>
                  </a:moveTo>
                  <a:cubicBezTo>
                    <a:pt x="173" y="8"/>
                    <a:pt x="165" y="24"/>
                    <a:pt x="165" y="40"/>
                  </a:cubicBezTo>
                  <a:cubicBezTo>
                    <a:pt x="165" y="47"/>
                    <a:pt x="189" y="274"/>
                    <a:pt x="24" y="368"/>
                  </a:cubicBezTo>
                  <a:cubicBezTo>
                    <a:pt x="1" y="376"/>
                    <a:pt x="1" y="400"/>
                    <a:pt x="9" y="415"/>
                  </a:cubicBezTo>
                  <a:cubicBezTo>
                    <a:pt x="17" y="423"/>
                    <a:pt x="24" y="431"/>
                    <a:pt x="40" y="431"/>
                  </a:cubicBezTo>
                  <a:lnTo>
                    <a:pt x="56" y="431"/>
                  </a:lnTo>
                  <a:cubicBezTo>
                    <a:pt x="259" y="313"/>
                    <a:pt x="236" y="47"/>
                    <a:pt x="236" y="32"/>
                  </a:cubicBezTo>
                  <a:cubicBezTo>
                    <a:pt x="228" y="16"/>
                    <a:pt x="212" y="0"/>
                    <a:pt x="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7"/>
            <p:cNvSpPr/>
            <p:nvPr/>
          </p:nvSpPr>
          <p:spPr>
            <a:xfrm>
              <a:off x="2014075" y="2305575"/>
              <a:ext cx="15875" cy="15875"/>
            </a:xfrm>
            <a:custGeom>
              <a:avLst/>
              <a:gdLst/>
              <a:ahLst/>
              <a:cxnLst/>
              <a:rect l="l" t="t" r="r" b="b"/>
              <a:pathLst>
                <a:path w="635" h="635" extrusionOk="0">
                  <a:moveTo>
                    <a:pt x="321" y="71"/>
                  </a:moveTo>
                  <a:cubicBezTo>
                    <a:pt x="384" y="71"/>
                    <a:pt x="446" y="94"/>
                    <a:pt x="493" y="141"/>
                  </a:cubicBezTo>
                  <a:cubicBezTo>
                    <a:pt x="540" y="188"/>
                    <a:pt x="564" y="251"/>
                    <a:pt x="564" y="321"/>
                  </a:cubicBezTo>
                  <a:cubicBezTo>
                    <a:pt x="564" y="384"/>
                    <a:pt x="540" y="446"/>
                    <a:pt x="493" y="493"/>
                  </a:cubicBezTo>
                  <a:cubicBezTo>
                    <a:pt x="446" y="540"/>
                    <a:pt x="384" y="564"/>
                    <a:pt x="321" y="564"/>
                  </a:cubicBezTo>
                  <a:cubicBezTo>
                    <a:pt x="315" y="565"/>
                    <a:pt x="308" y="565"/>
                    <a:pt x="302" y="565"/>
                  </a:cubicBezTo>
                  <a:cubicBezTo>
                    <a:pt x="246" y="565"/>
                    <a:pt x="191" y="535"/>
                    <a:pt x="149" y="493"/>
                  </a:cubicBezTo>
                  <a:cubicBezTo>
                    <a:pt x="102" y="446"/>
                    <a:pt x="71" y="384"/>
                    <a:pt x="71" y="321"/>
                  </a:cubicBezTo>
                  <a:cubicBezTo>
                    <a:pt x="71" y="259"/>
                    <a:pt x="94" y="196"/>
                    <a:pt x="141" y="149"/>
                  </a:cubicBezTo>
                  <a:cubicBezTo>
                    <a:pt x="188" y="102"/>
                    <a:pt x="251" y="71"/>
                    <a:pt x="313" y="71"/>
                  </a:cubicBezTo>
                  <a:close/>
                  <a:moveTo>
                    <a:pt x="313" y="0"/>
                  </a:moveTo>
                  <a:cubicBezTo>
                    <a:pt x="235" y="0"/>
                    <a:pt x="149" y="39"/>
                    <a:pt x="94" y="94"/>
                  </a:cubicBezTo>
                  <a:cubicBezTo>
                    <a:pt x="32" y="157"/>
                    <a:pt x="0" y="235"/>
                    <a:pt x="0" y="321"/>
                  </a:cubicBezTo>
                  <a:cubicBezTo>
                    <a:pt x="0" y="407"/>
                    <a:pt x="40" y="485"/>
                    <a:pt x="94" y="548"/>
                  </a:cubicBezTo>
                  <a:cubicBezTo>
                    <a:pt x="157" y="603"/>
                    <a:pt x="235" y="634"/>
                    <a:pt x="321" y="634"/>
                  </a:cubicBezTo>
                  <a:cubicBezTo>
                    <a:pt x="407" y="634"/>
                    <a:pt x="486" y="603"/>
                    <a:pt x="540" y="540"/>
                  </a:cubicBezTo>
                  <a:cubicBezTo>
                    <a:pt x="603" y="485"/>
                    <a:pt x="634" y="399"/>
                    <a:pt x="634" y="321"/>
                  </a:cubicBezTo>
                  <a:cubicBezTo>
                    <a:pt x="634" y="235"/>
                    <a:pt x="603" y="157"/>
                    <a:pt x="540" y="94"/>
                  </a:cubicBezTo>
                  <a:cubicBezTo>
                    <a:pt x="478" y="32"/>
                    <a:pt x="407" y="0"/>
                    <a:pt x="3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7"/>
            <p:cNvSpPr/>
            <p:nvPr/>
          </p:nvSpPr>
          <p:spPr>
            <a:xfrm>
              <a:off x="1895325" y="1773500"/>
              <a:ext cx="215400" cy="93300"/>
            </a:xfrm>
            <a:custGeom>
              <a:avLst/>
              <a:gdLst/>
              <a:ahLst/>
              <a:cxnLst/>
              <a:rect l="l" t="t" r="r" b="b"/>
              <a:pathLst>
                <a:path w="8616" h="3732" extrusionOk="0">
                  <a:moveTo>
                    <a:pt x="3326" y="1"/>
                  </a:moveTo>
                  <a:lnTo>
                    <a:pt x="3326" y="463"/>
                  </a:lnTo>
                  <a:lnTo>
                    <a:pt x="2826" y="455"/>
                  </a:lnTo>
                  <a:lnTo>
                    <a:pt x="2497" y="517"/>
                  </a:lnTo>
                  <a:cubicBezTo>
                    <a:pt x="1762" y="658"/>
                    <a:pt x="1104" y="1081"/>
                    <a:pt x="682" y="1699"/>
                  </a:cubicBezTo>
                  <a:lnTo>
                    <a:pt x="1" y="2685"/>
                  </a:lnTo>
                  <a:lnTo>
                    <a:pt x="142" y="2771"/>
                  </a:lnTo>
                  <a:lnTo>
                    <a:pt x="1542" y="3655"/>
                  </a:lnTo>
                  <a:lnTo>
                    <a:pt x="1605" y="3694"/>
                  </a:lnTo>
                  <a:lnTo>
                    <a:pt x="2458" y="2685"/>
                  </a:lnTo>
                  <a:lnTo>
                    <a:pt x="2427" y="3428"/>
                  </a:lnTo>
                  <a:lnTo>
                    <a:pt x="6167" y="3436"/>
                  </a:lnTo>
                  <a:lnTo>
                    <a:pt x="6135" y="2513"/>
                  </a:lnTo>
                  <a:lnTo>
                    <a:pt x="7020" y="3702"/>
                  </a:lnTo>
                  <a:cubicBezTo>
                    <a:pt x="7034" y="3721"/>
                    <a:pt x="7057" y="3731"/>
                    <a:pt x="7079" y="3731"/>
                  </a:cubicBezTo>
                  <a:cubicBezTo>
                    <a:pt x="7094" y="3731"/>
                    <a:pt x="7109" y="3727"/>
                    <a:pt x="7121" y="3718"/>
                  </a:cubicBezTo>
                  <a:lnTo>
                    <a:pt x="7184" y="3678"/>
                  </a:lnTo>
                  <a:lnTo>
                    <a:pt x="8577" y="2693"/>
                  </a:lnTo>
                  <a:lnTo>
                    <a:pt x="8616" y="2669"/>
                  </a:lnTo>
                  <a:lnTo>
                    <a:pt x="7724" y="1401"/>
                  </a:lnTo>
                  <a:cubicBezTo>
                    <a:pt x="7356" y="877"/>
                    <a:pt x="6761" y="556"/>
                    <a:pt x="6120" y="541"/>
                  </a:cubicBezTo>
                  <a:lnTo>
                    <a:pt x="5494" y="517"/>
                  </a:lnTo>
                  <a:lnTo>
                    <a:pt x="5212" y="509"/>
                  </a:lnTo>
                  <a:lnTo>
                    <a:pt x="52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7"/>
            <p:cNvSpPr/>
            <p:nvPr/>
          </p:nvSpPr>
          <p:spPr>
            <a:xfrm>
              <a:off x="1902000" y="1780550"/>
              <a:ext cx="195625" cy="364250"/>
            </a:xfrm>
            <a:custGeom>
              <a:avLst/>
              <a:gdLst/>
              <a:ahLst/>
              <a:cxnLst/>
              <a:rect l="l" t="t" r="r" b="b"/>
              <a:pathLst>
                <a:path w="7825" h="14570" extrusionOk="0">
                  <a:moveTo>
                    <a:pt x="2645" y="1"/>
                  </a:moveTo>
                  <a:cubicBezTo>
                    <a:pt x="2512" y="1"/>
                    <a:pt x="2410" y="102"/>
                    <a:pt x="2418" y="227"/>
                  </a:cubicBezTo>
                  <a:lnTo>
                    <a:pt x="2426" y="2011"/>
                  </a:lnTo>
                  <a:cubicBezTo>
                    <a:pt x="2433" y="2144"/>
                    <a:pt x="2332" y="2246"/>
                    <a:pt x="2199" y="2246"/>
                  </a:cubicBezTo>
                  <a:lnTo>
                    <a:pt x="1706" y="2246"/>
                  </a:lnTo>
                  <a:cubicBezTo>
                    <a:pt x="1581" y="2246"/>
                    <a:pt x="1479" y="2348"/>
                    <a:pt x="1479" y="2473"/>
                  </a:cubicBezTo>
                  <a:lnTo>
                    <a:pt x="1698" y="5196"/>
                  </a:lnTo>
                  <a:lnTo>
                    <a:pt x="0" y="14570"/>
                  </a:lnTo>
                  <a:lnTo>
                    <a:pt x="7825" y="14570"/>
                  </a:lnTo>
                  <a:lnTo>
                    <a:pt x="6244" y="5196"/>
                  </a:lnTo>
                  <a:lnTo>
                    <a:pt x="6494" y="2473"/>
                  </a:lnTo>
                  <a:cubicBezTo>
                    <a:pt x="6494" y="2348"/>
                    <a:pt x="6393" y="2246"/>
                    <a:pt x="6267" y="2246"/>
                  </a:cubicBezTo>
                  <a:lnTo>
                    <a:pt x="5767" y="2246"/>
                  </a:lnTo>
                  <a:cubicBezTo>
                    <a:pt x="5641" y="2246"/>
                    <a:pt x="5540" y="2144"/>
                    <a:pt x="5540" y="2019"/>
                  </a:cubicBezTo>
                  <a:lnTo>
                    <a:pt x="5540" y="227"/>
                  </a:lnTo>
                  <a:cubicBezTo>
                    <a:pt x="5540" y="102"/>
                    <a:pt x="5438" y="1"/>
                    <a:pt x="5313" y="1"/>
                  </a:cubicBezTo>
                  <a:lnTo>
                    <a:pt x="5227" y="1"/>
                  </a:lnTo>
                  <a:cubicBezTo>
                    <a:pt x="5102" y="1"/>
                    <a:pt x="5000" y="102"/>
                    <a:pt x="5000" y="227"/>
                  </a:cubicBezTo>
                  <a:lnTo>
                    <a:pt x="5000" y="1612"/>
                  </a:lnTo>
                  <a:cubicBezTo>
                    <a:pt x="5000" y="1659"/>
                    <a:pt x="4984" y="1698"/>
                    <a:pt x="4969" y="1730"/>
                  </a:cubicBezTo>
                  <a:lnTo>
                    <a:pt x="4178" y="3013"/>
                  </a:lnTo>
                  <a:cubicBezTo>
                    <a:pt x="4135" y="3087"/>
                    <a:pt x="4061" y="3124"/>
                    <a:pt x="3987" y="3124"/>
                  </a:cubicBezTo>
                  <a:cubicBezTo>
                    <a:pt x="3912" y="3124"/>
                    <a:pt x="3838" y="3087"/>
                    <a:pt x="3795" y="3013"/>
                  </a:cubicBezTo>
                  <a:lnTo>
                    <a:pt x="3005" y="1730"/>
                  </a:lnTo>
                  <a:cubicBezTo>
                    <a:pt x="2989" y="1698"/>
                    <a:pt x="2973" y="1659"/>
                    <a:pt x="2973" y="1612"/>
                  </a:cubicBezTo>
                  <a:lnTo>
                    <a:pt x="2973" y="227"/>
                  </a:lnTo>
                  <a:cubicBezTo>
                    <a:pt x="2973" y="102"/>
                    <a:pt x="2872" y="1"/>
                    <a:pt x="2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7"/>
            <p:cNvSpPr/>
            <p:nvPr/>
          </p:nvSpPr>
          <p:spPr>
            <a:xfrm>
              <a:off x="1857200" y="1842750"/>
              <a:ext cx="112875" cy="124375"/>
            </a:xfrm>
            <a:custGeom>
              <a:avLst/>
              <a:gdLst/>
              <a:ahLst/>
              <a:cxnLst/>
              <a:rect l="l" t="t" r="r" b="b"/>
              <a:pathLst>
                <a:path w="4515" h="4975" extrusionOk="0">
                  <a:moveTo>
                    <a:pt x="1667" y="1"/>
                  </a:moveTo>
                  <a:lnTo>
                    <a:pt x="368" y="1581"/>
                  </a:lnTo>
                  <a:cubicBezTo>
                    <a:pt x="0" y="2129"/>
                    <a:pt x="16" y="3084"/>
                    <a:pt x="540" y="3537"/>
                  </a:cubicBezTo>
                  <a:cubicBezTo>
                    <a:pt x="712" y="3694"/>
                    <a:pt x="939" y="3764"/>
                    <a:pt x="1143" y="3866"/>
                  </a:cubicBezTo>
                  <a:cubicBezTo>
                    <a:pt x="1330" y="3960"/>
                    <a:pt x="1526" y="4046"/>
                    <a:pt x="1722" y="4140"/>
                  </a:cubicBezTo>
                  <a:cubicBezTo>
                    <a:pt x="1886" y="4218"/>
                    <a:pt x="2058" y="4296"/>
                    <a:pt x="2222" y="4375"/>
                  </a:cubicBezTo>
                  <a:cubicBezTo>
                    <a:pt x="2246" y="4390"/>
                    <a:pt x="2426" y="4453"/>
                    <a:pt x="2434" y="4476"/>
                  </a:cubicBezTo>
                  <a:cubicBezTo>
                    <a:pt x="2465" y="4688"/>
                    <a:pt x="2606" y="4828"/>
                    <a:pt x="2731" y="4914"/>
                  </a:cubicBezTo>
                  <a:cubicBezTo>
                    <a:pt x="2787" y="4955"/>
                    <a:pt x="2852" y="4974"/>
                    <a:pt x="2917" y="4974"/>
                  </a:cubicBezTo>
                  <a:cubicBezTo>
                    <a:pt x="2979" y="4974"/>
                    <a:pt x="3042" y="4957"/>
                    <a:pt x="3099" y="4922"/>
                  </a:cubicBezTo>
                  <a:cubicBezTo>
                    <a:pt x="3482" y="4680"/>
                    <a:pt x="3553" y="4281"/>
                    <a:pt x="3553" y="4281"/>
                  </a:cubicBezTo>
                  <a:lnTo>
                    <a:pt x="3717" y="4343"/>
                  </a:lnTo>
                  <a:cubicBezTo>
                    <a:pt x="3815" y="4379"/>
                    <a:pt x="3916" y="4396"/>
                    <a:pt x="4018" y="4396"/>
                  </a:cubicBezTo>
                  <a:cubicBezTo>
                    <a:pt x="4120" y="4396"/>
                    <a:pt x="4222" y="4379"/>
                    <a:pt x="4319" y="4343"/>
                  </a:cubicBezTo>
                  <a:cubicBezTo>
                    <a:pt x="4374" y="4328"/>
                    <a:pt x="4382" y="4257"/>
                    <a:pt x="4327" y="4234"/>
                  </a:cubicBezTo>
                  <a:lnTo>
                    <a:pt x="3654" y="3889"/>
                  </a:lnTo>
                  <a:lnTo>
                    <a:pt x="3654" y="3889"/>
                  </a:lnTo>
                  <a:lnTo>
                    <a:pt x="4280" y="4109"/>
                  </a:lnTo>
                  <a:cubicBezTo>
                    <a:pt x="4300" y="4116"/>
                    <a:pt x="4320" y="4120"/>
                    <a:pt x="4340" y="4120"/>
                  </a:cubicBezTo>
                  <a:cubicBezTo>
                    <a:pt x="4382" y="4120"/>
                    <a:pt x="4423" y="4104"/>
                    <a:pt x="4460" y="4077"/>
                  </a:cubicBezTo>
                  <a:cubicBezTo>
                    <a:pt x="4515" y="4038"/>
                    <a:pt x="4507" y="3952"/>
                    <a:pt x="4452" y="3913"/>
                  </a:cubicBezTo>
                  <a:lnTo>
                    <a:pt x="4289" y="3809"/>
                  </a:lnTo>
                  <a:lnTo>
                    <a:pt x="4289" y="3809"/>
                  </a:lnTo>
                  <a:lnTo>
                    <a:pt x="4335" y="3670"/>
                  </a:lnTo>
                  <a:cubicBezTo>
                    <a:pt x="4374" y="3545"/>
                    <a:pt x="4304" y="3404"/>
                    <a:pt x="4171" y="3365"/>
                  </a:cubicBezTo>
                  <a:lnTo>
                    <a:pt x="3521" y="3193"/>
                  </a:lnTo>
                  <a:cubicBezTo>
                    <a:pt x="3490" y="3184"/>
                    <a:pt x="3458" y="3180"/>
                    <a:pt x="3426" y="3180"/>
                  </a:cubicBezTo>
                  <a:cubicBezTo>
                    <a:pt x="3347" y="3180"/>
                    <a:pt x="3270" y="3208"/>
                    <a:pt x="3208" y="3264"/>
                  </a:cubicBezTo>
                  <a:lnTo>
                    <a:pt x="3185" y="3279"/>
                  </a:lnTo>
                  <a:lnTo>
                    <a:pt x="1534" y="2489"/>
                  </a:lnTo>
                  <a:cubicBezTo>
                    <a:pt x="1526" y="2442"/>
                    <a:pt x="1534" y="2395"/>
                    <a:pt x="1542" y="2364"/>
                  </a:cubicBezTo>
                  <a:lnTo>
                    <a:pt x="3067" y="885"/>
                  </a:lnTo>
                  <a:lnTo>
                    <a:pt x="1667" y="1"/>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7"/>
            <p:cNvSpPr/>
            <p:nvPr/>
          </p:nvSpPr>
          <p:spPr>
            <a:xfrm>
              <a:off x="1916275" y="1929400"/>
              <a:ext cx="15275" cy="23900"/>
            </a:xfrm>
            <a:custGeom>
              <a:avLst/>
              <a:gdLst/>
              <a:ahLst/>
              <a:cxnLst/>
              <a:rect l="l" t="t" r="r" b="b"/>
              <a:pathLst>
                <a:path w="611" h="956" extrusionOk="0">
                  <a:moveTo>
                    <a:pt x="611" y="1"/>
                  </a:moveTo>
                  <a:cubicBezTo>
                    <a:pt x="399" y="64"/>
                    <a:pt x="8" y="228"/>
                    <a:pt x="0" y="603"/>
                  </a:cubicBezTo>
                  <a:cubicBezTo>
                    <a:pt x="0" y="776"/>
                    <a:pt x="24" y="885"/>
                    <a:pt x="63" y="956"/>
                  </a:cubicBezTo>
                  <a:cubicBezTo>
                    <a:pt x="47" y="768"/>
                    <a:pt x="118" y="525"/>
                    <a:pt x="352" y="212"/>
                  </a:cubicBezTo>
                  <a:lnTo>
                    <a:pt x="6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7"/>
            <p:cNvSpPr/>
            <p:nvPr/>
          </p:nvSpPr>
          <p:spPr>
            <a:xfrm>
              <a:off x="2032275" y="1840800"/>
              <a:ext cx="114650" cy="127675"/>
            </a:xfrm>
            <a:custGeom>
              <a:avLst/>
              <a:gdLst/>
              <a:ahLst/>
              <a:cxnLst/>
              <a:rect l="l" t="t" r="r" b="b"/>
              <a:pathLst>
                <a:path w="4586" h="5107" extrusionOk="0">
                  <a:moveTo>
                    <a:pt x="3099" y="1"/>
                  </a:moveTo>
                  <a:lnTo>
                    <a:pt x="1706" y="986"/>
                  </a:lnTo>
                  <a:lnTo>
                    <a:pt x="3044" y="2442"/>
                  </a:lnTo>
                  <a:cubicBezTo>
                    <a:pt x="3052" y="2473"/>
                    <a:pt x="3060" y="2520"/>
                    <a:pt x="3060" y="2567"/>
                  </a:cubicBezTo>
                  <a:lnTo>
                    <a:pt x="1291" y="3404"/>
                  </a:lnTo>
                  <a:cubicBezTo>
                    <a:pt x="1224" y="3348"/>
                    <a:pt x="1145" y="3320"/>
                    <a:pt x="1065" y="3320"/>
                  </a:cubicBezTo>
                  <a:cubicBezTo>
                    <a:pt x="1034" y="3320"/>
                    <a:pt x="1002" y="3325"/>
                    <a:pt x="970" y="3334"/>
                  </a:cubicBezTo>
                  <a:lnTo>
                    <a:pt x="329" y="3529"/>
                  </a:lnTo>
                  <a:cubicBezTo>
                    <a:pt x="196" y="3568"/>
                    <a:pt x="125" y="3709"/>
                    <a:pt x="172" y="3834"/>
                  </a:cubicBezTo>
                  <a:lnTo>
                    <a:pt x="219" y="3966"/>
                  </a:lnTo>
                  <a:lnTo>
                    <a:pt x="219" y="3966"/>
                  </a:lnTo>
                  <a:lnTo>
                    <a:pt x="55" y="4077"/>
                  </a:lnTo>
                  <a:cubicBezTo>
                    <a:pt x="0" y="4116"/>
                    <a:pt x="0" y="4202"/>
                    <a:pt x="55" y="4249"/>
                  </a:cubicBezTo>
                  <a:cubicBezTo>
                    <a:pt x="86" y="4270"/>
                    <a:pt x="128" y="4284"/>
                    <a:pt x="169" y="4284"/>
                  </a:cubicBezTo>
                  <a:cubicBezTo>
                    <a:pt x="189" y="4284"/>
                    <a:pt x="209" y="4280"/>
                    <a:pt x="227" y="4273"/>
                  </a:cubicBezTo>
                  <a:lnTo>
                    <a:pt x="853" y="4038"/>
                  </a:lnTo>
                  <a:lnTo>
                    <a:pt x="180" y="4398"/>
                  </a:lnTo>
                  <a:cubicBezTo>
                    <a:pt x="133" y="4421"/>
                    <a:pt x="141" y="4492"/>
                    <a:pt x="196" y="4507"/>
                  </a:cubicBezTo>
                  <a:cubicBezTo>
                    <a:pt x="288" y="4537"/>
                    <a:pt x="384" y="4553"/>
                    <a:pt x="480" y="4553"/>
                  </a:cubicBezTo>
                  <a:cubicBezTo>
                    <a:pt x="587" y="4553"/>
                    <a:pt x="695" y="4533"/>
                    <a:pt x="798" y="4492"/>
                  </a:cubicBezTo>
                  <a:lnTo>
                    <a:pt x="970" y="4429"/>
                  </a:lnTo>
                  <a:cubicBezTo>
                    <a:pt x="970" y="4429"/>
                    <a:pt x="1041" y="4828"/>
                    <a:pt x="1432" y="5055"/>
                  </a:cubicBezTo>
                  <a:cubicBezTo>
                    <a:pt x="1488" y="5089"/>
                    <a:pt x="1549" y="5106"/>
                    <a:pt x="1609" y="5106"/>
                  </a:cubicBezTo>
                  <a:cubicBezTo>
                    <a:pt x="1676" y="5106"/>
                    <a:pt x="1742" y="5085"/>
                    <a:pt x="1800" y="5039"/>
                  </a:cubicBezTo>
                  <a:cubicBezTo>
                    <a:pt x="1925" y="4953"/>
                    <a:pt x="2066" y="4805"/>
                    <a:pt x="2089" y="4586"/>
                  </a:cubicBezTo>
                  <a:cubicBezTo>
                    <a:pt x="2676" y="4304"/>
                    <a:pt x="3263" y="4030"/>
                    <a:pt x="3850" y="3748"/>
                  </a:cubicBezTo>
                  <a:cubicBezTo>
                    <a:pt x="3897" y="3725"/>
                    <a:pt x="3936" y="3709"/>
                    <a:pt x="3975" y="3686"/>
                  </a:cubicBezTo>
                  <a:cubicBezTo>
                    <a:pt x="4585" y="3279"/>
                    <a:pt x="4585" y="2207"/>
                    <a:pt x="4218" y="1659"/>
                  </a:cubicBezTo>
                  <a:lnTo>
                    <a:pt x="3099" y="1"/>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7"/>
            <p:cNvSpPr/>
            <p:nvPr/>
          </p:nvSpPr>
          <p:spPr>
            <a:xfrm>
              <a:off x="2070400" y="1930775"/>
              <a:ext cx="15675" cy="23700"/>
            </a:xfrm>
            <a:custGeom>
              <a:avLst/>
              <a:gdLst/>
              <a:ahLst/>
              <a:cxnLst/>
              <a:rect l="l" t="t" r="r" b="b"/>
              <a:pathLst>
                <a:path w="627" h="948" extrusionOk="0">
                  <a:moveTo>
                    <a:pt x="1" y="1"/>
                  </a:moveTo>
                  <a:lnTo>
                    <a:pt x="259" y="212"/>
                  </a:lnTo>
                  <a:cubicBezTo>
                    <a:pt x="502" y="509"/>
                    <a:pt x="580" y="752"/>
                    <a:pt x="572" y="948"/>
                  </a:cubicBezTo>
                  <a:cubicBezTo>
                    <a:pt x="603" y="877"/>
                    <a:pt x="627" y="760"/>
                    <a:pt x="619" y="595"/>
                  </a:cubicBezTo>
                  <a:cubicBezTo>
                    <a:pt x="611" y="220"/>
                    <a:pt x="212" y="5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57"/>
          <p:cNvGrpSpPr/>
          <p:nvPr/>
        </p:nvGrpSpPr>
        <p:grpSpPr>
          <a:xfrm>
            <a:off x="1689327" y="2796573"/>
            <a:ext cx="772223" cy="1792538"/>
            <a:chOff x="2429175" y="1548550"/>
            <a:chExt cx="339200" cy="787375"/>
          </a:xfrm>
        </p:grpSpPr>
        <p:sp>
          <p:nvSpPr>
            <p:cNvPr id="2057" name="Google Shape;2057;p57"/>
            <p:cNvSpPr/>
            <p:nvPr/>
          </p:nvSpPr>
          <p:spPr>
            <a:xfrm>
              <a:off x="2559875" y="1548550"/>
              <a:ext cx="145325" cy="132075"/>
            </a:xfrm>
            <a:custGeom>
              <a:avLst/>
              <a:gdLst/>
              <a:ahLst/>
              <a:cxnLst/>
              <a:rect l="l" t="t" r="r" b="b"/>
              <a:pathLst>
                <a:path w="5813" h="5283" extrusionOk="0">
                  <a:moveTo>
                    <a:pt x="2180" y="1"/>
                  </a:moveTo>
                  <a:cubicBezTo>
                    <a:pt x="1041" y="1"/>
                    <a:pt x="0" y="1326"/>
                    <a:pt x="539" y="2207"/>
                  </a:cubicBezTo>
                  <a:cubicBezTo>
                    <a:pt x="507" y="2434"/>
                    <a:pt x="539" y="2669"/>
                    <a:pt x="625" y="2904"/>
                  </a:cubicBezTo>
                  <a:cubicBezTo>
                    <a:pt x="805" y="3373"/>
                    <a:pt x="1204" y="3694"/>
                    <a:pt x="1665" y="3796"/>
                  </a:cubicBezTo>
                  <a:cubicBezTo>
                    <a:pt x="1931" y="4656"/>
                    <a:pt x="2737" y="5282"/>
                    <a:pt x="3692" y="5282"/>
                  </a:cubicBezTo>
                  <a:cubicBezTo>
                    <a:pt x="4866" y="5282"/>
                    <a:pt x="5812" y="4336"/>
                    <a:pt x="5812" y="3162"/>
                  </a:cubicBezTo>
                  <a:cubicBezTo>
                    <a:pt x="5812" y="2293"/>
                    <a:pt x="5296" y="1542"/>
                    <a:pt x="4545" y="1214"/>
                  </a:cubicBezTo>
                  <a:cubicBezTo>
                    <a:pt x="4326" y="666"/>
                    <a:pt x="3911" y="1"/>
                    <a:pt x="2190" y="1"/>
                  </a:cubicBezTo>
                  <a:cubicBezTo>
                    <a:pt x="2186" y="1"/>
                    <a:pt x="2183" y="1"/>
                    <a:pt x="2180" y="1"/>
                  </a:cubicBezTo>
                  <a:close/>
                </a:path>
              </a:pathLst>
            </a:custGeom>
            <a:solidFill>
              <a:srgbClr val="4B45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7"/>
            <p:cNvSpPr/>
            <p:nvPr/>
          </p:nvSpPr>
          <p:spPr>
            <a:xfrm>
              <a:off x="2584675" y="1582000"/>
              <a:ext cx="96650" cy="131675"/>
            </a:xfrm>
            <a:custGeom>
              <a:avLst/>
              <a:gdLst/>
              <a:ahLst/>
              <a:cxnLst/>
              <a:rect l="l" t="t" r="r" b="b"/>
              <a:pathLst>
                <a:path w="3866" h="5267" extrusionOk="0">
                  <a:moveTo>
                    <a:pt x="2293" y="1"/>
                  </a:moveTo>
                  <a:cubicBezTo>
                    <a:pt x="2293" y="8"/>
                    <a:pt x="2300" y="22"/>
                    <a:pt x="2307" y="36"/>
                  </a:cubicBezTo>
                  <a:lnTo>
                    <a:pt x="2307" y="36"/>
                  </a:lnTo>
                  <a:cubicBezTo>
                    <a:pt x="2300" y="20"/>
                    <a:pt x="2295" y="8"/>
                    <a:pt x="2293" y="1"/>
                  </a:cubicBezTo>
                  <a:close/>
                  <a:moveTo>
                    <a:pt x="2307" y="36"/>
                  </a:moveTo>
                  <a:lnTo>
                    <a:pt x="2307" y="36"/>
                  </a:lnTo>
                  <a:cubicBezTo>
                    <a:pt x="2307" y="38"/>
                    <a:pt x="2308" y="40"/>
                    <a:pt x="2309" y="42"/>
                  </a:cubicBezTo>
                  <a:lnTo>
                    <a:pt x="2309" y="42"/>
                  </a:lnTo>
                  <a:cubicBezTo>
                    <a:pt x="2309" y="41"/>
                    <a:pt x="2309" y="41"/>
                    <a:pt x="2309" y="40"/>
                  </a:cubicBezTo>
                  <a:cubicBezTo>
                    <a:pt x="2308" y="39"/>
                    <a:pt x="2307" y="37"/>
                    <a:pt x="2307" y="36"/>
                  </a:cubicBezTo>
                  <a:close/>
                  <a:moveTo>
                    <a:pt x="2309" y="42"/>
                  </a:moveTo>
                  <a:cubicBezTo>
                    <a:pt x="2394" y="331"/>
                    <a:pt x="2300" y="650"/>
                    <a:pt x="1988" y="650"/>
                  </a:cubicBezTo>
                  <a:cubicBezTo>
                    <a:pt x="1385" y="650"/>
                    <a:pt x="1385" y="79"/>
                    <a:pt x="1385" y="79"/>
                  </a:cubicBezTo>
                  <a:cubicBezTo>
                    <a:pt x="1378" y="186"/>
                    <a:pt x="1201" y="607"/>
                    <a:pt x="699" y="607"/>
                  </a:cubicBezTo>
                  <a:cubicBezTo>
                    <a:pt x="652" y="607"/>
                    <a:pt x="601" y="604"/>
                    <a:pt x="548" y="595"/>
                  </a:cubicBezTo>
                  <a:cubicBezTo>
                    <a:pt x="337" y="564"/>
                    <a:pt x="251" y="423"/>
                    <a:pt x="220" y="322"/>
                  </a:cubicBezTo>
                  <a:cubicBezTo>
                    <a:pt x="212" y="361"/>
                    <a:pt x="204" y="400"/>
                    <a:pt x="204" y="439"/>
                  </a:cubicBezTo>
                  <a:lnTo>
                    <a:pt x="32" y="2129"/>
                  </a:lnTo>
                  <a:cubicBezTo>
                    <a:pt x="0" y="2465"/>
                    <a:pt x="94" y="2778"/>
                    <a:pt x="274" y="3037"/>
                  </a:cubicBezTo>
                  <a:cubicBezTo>
                    <a:pt x="454" y="3381"/>
                    <a:pt x="783" y="3639"/>
                    <a:pt x="1174" y="3733"/>
                  </a:cubicBezTo>
                  <a:lnTo>
                    <a:pt x="1174" y="4406"/>
                  </a:lnTo>
                  <a:cubicBezTo>
                    <a:pt x="1174" y="4875"/>
                    <a:pt x="1558" y="5267"/>
                    <a:pt x="2035" y="5267"/>
                  </a:cubicBezTo>
                  <a:lnTo>
                    <a:pt x="2113" y="5267"/>
                  </a:lnTo>
                  <a:cubicBezTo>
                    <a:pt x="2583" y="5267"/>
                    <a:pt x="2974" y="4883"/>
                    <a:pt x="2974" y="4414"/>
                  </a:cubicBezTo>
                  <a:lnTo>
                    <a:pt x="2982" y="2990"/>
                  </a:lnTo>
                  <a:cubicBezTo>
                    <a:pt x="3044" y="2857"/>
                    <a:pt x="3083" y="2716"/>
                    <a:pt x="3099" y="2559"/>
                  </a:cubicBezTo>
                  <a:lnTo>
                    <a:pt x="3115" y="2419"/>
                  </a:lnTo>
                  <a:lnTo>
                    <a:pt x="3310" y="2434"/>
                  </a:lnTo>
                  <a:cubicBezTo>
                    <a:pt x="3329" y="2436"/>
                    <a:pt x="3348" y="2437"/>
                    <a:pt x="3366" y="2437"/>
                  </a:cubicBezTo>
                  <a:cubicBezTo>
                    <a:pt x="3608" y="2437"/>
                    <a:pt x="3813" y="2251"/>
                    <a:pt x="3842" y="2004"/>
                  </a:cubicBezTo>
                  <a:lnTo>
                    <a:pt x="3842" y="1941"/>
                  </a:lnTo>
                  <a:cubicBezTo>
                    <a:pt x="3866" y="1738"/>
                    <a:pt x="3756" y="1550"/>
                    <a:pt x="3576" y="1464"/>
                  </a:cubicBezTo>
                  <a:lnTo>
                    <a:pt x="3122" y="1386"/>
                  </a:lnTo>
                  <a:cubicBezTo>
                    <a:pt x="2825" y="1331"/>
                    <a:pt x="2629" y="948"/>
                    <a:pt x="2614" y="447"/>
                  </a:cubicBezTo>
                  <a:cubicBezTo>
                    <a:pt x="2446" y="318"/>
                    <a:pt x="2348" y="130"/>
                    <a:pt x="2309" y="42"/>
                  </a:cubicBez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7"/>
            <p:cNvSpPr/>
            <p:nvPr/>
          </p:nvSpPr>
          <p:spPr>
            <a:xfrm>
              <a:off x="2591725" y="1642050"/>
              <a:ext cx="70825" cy="47575"/>
            </a:xfrm>
            <a:custGeom>
              <a:avLst/>
              <a:gdLst/>
              <a:ahLst/>
              <a:cxnLst/>
              <a:rect l="l" t="t" r="r" b="b"/>
              <a:pathLst>
                <a:path w="2833" h="1903" extrusionOk="0">
                  <a:moveTo>
                    <a:pt x="2707" y="1"/>
                  </a:moveTo>
                  <a:lnTo>
                    <a:pt x="2707" y="24"/>
                  </a:lnTo>
                  <a:cubicBezTo>
                    <a:pt x="2634" y="720"/>
                    <a:pt x="2047" y="1245"/>
                    <a:pt x="1362" y="1245"/>
                  </a:cubicBezTo>
                  <a:cubicBezTo>
                    <a:pt x="1315" y="1245"/>
                    <a:pt x="1268" y="1242"/>
                    <a:pt x="1221" y="1237"/>
                  </a:cubicBezTo>
                  <a:lnTo>
                    <a:pt x="970" y="1214"/>
                  </a:lnTo>
                  <a:cubicBezTo>
                    <a:pt x="564" y="1175"/>
                    <a:pt x="219" y="955"/>
                    <a:pt x="0" y="650"/>
                  </a:cubicBezTo>
                  <a:lnTo>
                    <a:pt x="0" y="650"/>
                  </a:lnTo>
                  <a:cubicBezTo>
                    <a:pt x="196" y="1010"/>
                    <a:pt x="548" y="1276"/>
                    <a:pt x="986" y="1347"/>
                  </a:cubicBezTo>
                  <a:cubicBezTo>
                    <a:pt x="1080" y="1667"/>
                    <a:pt x="1377" y="1902"/>
                    <a:pt x="1745" y="1902"/>
                  </a:cubicBezTo>
                  <a:cubicBezTo>
                    <a:pt x="2175" y="1902"/>
                    <a:pt x="2527" y="1558"/>
                    <a:pt x="2527" y="1135"/>
                  </a:cubicBezTo>
                  <a:cubicBezTo>
                    <a:pt x="2527" y="1057"/>
                    <a:pt x="2520" y="987"/>
                    <a:pt x="2496" y="909"/>
                  </a:cubicBezTo>
                  <a:cubicBezTo>
                    <a:pt x="2676" y="705"/>
                    <a:pt x="2793" y="447"/>
                    <a:pt x="2817" y="157"/>
                  </a:cubicBezTo>
                  <a:lnTo>
                    <a:pt x="2833" y="17"/>
                  </a:lnTo>
                  <a:lnTo>
                    <a:pt x="27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7"/>
            <p:cNvSpPr/>
            <p:nvPr/>
          </p:nvSpPr>
          <p:spPr>
            <a:xfrm>
              <a:off x="2665850" y="1623200"/>
              <a:ext cx="7650" cy="11250"/>
            </a:xfrm>
            <a:custGeom>
              <a:avLst/>
              <a:gdLst/>
              <a:ahLst/>
              <a:cxnLst/>
              <a:rect l="l" t="t" r="r" b="b"/>
              <a:pathLst>
                <a:path w="306" h="450" extrusionOk="0">
                  <a:moveTo>
                    <a:pt x="256" y="1"/>
                  </a:moveTo>
                  <a:cubicBezTo>
                    <a:pt x="242" y="1"/>
                    <a:pt x="228" y="6"/>
                    <a:pt x="220" y="19"/>
                  </a:cubicBezTo>
                  <a:lnTo>
                    <a:pt x="16" y="246"/>
                  </a:lnTo>
                  <a:cubicBezTo>
                    <a:pt x="8" y="262"/>
                    <a:pt x="1" y="270"/>
                    <a:pt x="8" y="285"/>
                  </a:cubicBezTo>
                  <a:cubicBezTo>
                    <a:pt x="8" y="301"/>
                    <a:pt x="16" y="309"/>
                    <a:pt x="24" y="317"/>
                  </a:cubicBezTo>
                  <a:lnTo>
                    <a:pt x="220" y="442"/>
                  </a:lnTo>
                  <a:cubicBezTo>
                    <a:pt x="228" y="450"/>
                    <a:pt x="235" y="450"/>
                    <a:pt x="243" y="450"/>
                  </a:cubicBezTo>
                  <a:cubicBezTo>
                    <a:pt x="259" y="450"/>
                    <a:pt x="274" y="442"/>
                    <a:pt x="282" y="426"/>
                  </a:cubicBezTo>
                  <a:cubicBezTo>
                    <a:pt x="298" y="411"/>
                    <a:pt x="290" y="379"/>
                    <a:pt x="267" y="364"/>
                  </a:cubicBezTo>
                  <a:lnTo>
                    <a:pt x="126" y="270"/>
                  </a:lnTo>
                  <a:lnTo>
                    <a:pt x="290" y="82"/>
                  </a:lnTo>
                  <a:cubicBezTo>
                    <a:pt x="306" y="59"/>
                    <a:pt x="306" y="35"/>
                    <a:pt x="290" y="12"/>
                  </a:cubicBezTo>
                  <a:cubicBezTo>
                    <a:pt x="280" y="5"/>
                    <a:pt x="267"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7"/>
            <p:cNvSpPr/>
            <p:nvPr/>
          </p:nvSpPr>
          <p:spPr>
            <a:xfrm>
              <a:off x="2607375" y="1660200"/>
              <a:ext cx="9600" cy="3800"/>
            </a:xfrm>
            <a:custGeom>
              <a:avLst/>
              <a:gdLst/>
              <a:ahLst/>
              <a:cxnLst/>
              <a:rect l="l" t="t" r="r" b="b"/>
              <a:pathLst>
                <a:path w="384" h="152" extrusionOk="0">
                  <a:moveTo>
                    <a:pt x="185" y="1"/>
                  </a:moveTo>
                  <a:cubicBezTo>
                    <a:pt x="101" y="1"/>
                    <a:pt x="36" y="37"/>
                    <a:pt x="31" y="42"/>
                  </a:cubicBezTo>
                  <a:cubicBezTo>
                    <a:pt x="8" y="57"/>
                    <a:pt x="0" y="81"/>
                    <a:pt x="16" y="104"/>
                  </a:cubicBezTo>
                  <a:cubicBezTo>
                    <a:pt x="26" y="119"/>
                    <a:pt x="39" y="128"/>
                    <a:pt x="54" y="128"/>
                  </a:cubicBezTo>
                  <a:cubicBezTo>
                    <a:pt x="62" y="128"/>
                    <a:pt x="70" y="125"/>
                    <a:pt x="78" y="120"/>
                  </a:cubicBezTo>
                  <a:cubicBezTo>
                    <a:pt x="83" y="120"/>
                    <a:pt x="126" y="98"/>
                    <a:pt x="180" y="98"/>
                  </a:cubicBezTo>
                  <a:cubicBezTo>
                    <a:pt x="217" y="98"/>
                    <a:pt x="259" y="108"/>
                    <a:pt x="297" y="143"/>
                  </a:cubicBezTo>
                  <a:cubicBezTo>
                    <a:pt x="313" y="151"/>
                    <a:pt x="321" y="151"/>
                    <a:pt x="329" y="151"/>
                  </a:cubicBezTo>
                  <a:cubicBezTo>
                    <a:pt x="344" y="151"/>
                    <a:pt x="360" y="143"/>
                    <a:pt x="368" y="136"/>
                  </a:cubicBezTo>
                  <a:cubicBezTo>
                    <a:pt x="384" y="112"/>
                    <a:pt x="384" y="89"/>
                    <a:pt x="360" y="65"/>
                  </a:cubicBezTo>
                  <a:cubicBezTo>
                    <a:pt x="302" y="16"/>
                    <a:pt x="239"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7"/>
            <p:cNvSpPr/>
            <p:nvPr/>
          </p:nvSpPr>
          <p:spPr>
            <a:xfrm>
              <a:off x="2616550" y="1606350"/>
              <a:ext cx="17050" cy="8550"/>
            </a:xfrm>
            <a:custGeom>
              <a:avLst/>
              <a:gdLst/>
              <a:ahLst/>
              <a:cxnLst/>
              <a:rect l="l" t="t" r="r" b="b"/>
              <a:pathLst>
                <a:path w="682" h="342" extrusionOk="0">
                  <a:moveTo>
                    <a:pt x="246" y="1"/>
                  </a:moveTo>
                  <a:cubicBezTo>
                    <a:pt x="163" y="1"/>
                    <a:pt x="96" y="21"/>
                    <a:pt x="56" y="52"/>
                  </a:cubicBezTo>
                  <a:cubicBezTo>
                    <a:pt x="1" y="99"/>
                    <a:pt x="1" y="146"/>
                    <a:pt x="32" y="169"/>
                  </a:cubicBezTo>
                  <a:cubicBezTo>
                    <a:pt x="63" y="200"/>
                    <a:pt x="118" y="208"/>
                    <a:pt x="173" y="224"/>
                  </a:cubicBezTo>
                  <a:cubicBezTo>
                    <a:pt x="220" y="232"/>
                    <a:pt x="275" y="247"/>
                    <a:pt x="322" y="263"/>
                  </a:cubicBezTo>
                  <a:cubicBezTo>
                    <a:pt x="361" y="271"/>
                    <a:pt x="416" y="287"/>
                    <a:pt x="462" y="310"/>
                  </a:cubicBezTo>
                  <a:cubicBezTo>
                    <a:pt x="517" y="326"/>
                    <a:pt x="564" y="341"/>
                    <a:pt x="611" y="341"/>
                  </a:cubicBezTo>
                  <a:cubicBezTo>
                    <a:pt x="650" y="333"/>
                    <a:pt x="682" y="294"/>
                    <a:pt x="658" y="224"/>
                  </a:cubicBezTo>
                  <a:cubicBezTo>
                    <a:pt x="635" y="153"/>
                    <a:pt x="541" y="67"/>
                    <a:pt x="392" y="20"/>
                  </a:cubicBezTo>
                  <a:cubicBezTo>
                    <a:pt x="340" y="7"/>
                    <a:pt x="291" y="1"/>
                    <a:pt x="246" y="1"/>
                  </a:cubicBezTo>
                  <a:close/>
                </a:path>
              </a:pathLst>
            </a:custGeom>
            <a:solidFill>
              <a:srgbClr val="4B45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7"/>
            <p:cNvSpPr/>
            <p:nvPr/>
          </p:nvSpPr>
          <p:spPr>
            <a:xfrm>
              <a:off x="2588000" y="1599925"/>
              <a:ext cx="17825" cy="7300"/>
            </a:xfrm>
            <a:custGeom>
              <a:avLst/>
              <a:gdLst/>
              <a:ahLst/>
              <a:cxnLst/>
              <a:rect l="l" t="t" r="r" b="b"/>
              <a:pathLst>
                <a:path w="713" h="292" extrusionOk="0">
                  <a:moveTo>
                    <a:pt x="316" y="1"/>
                  </a:moveTo>
                  <a:cubicBezTo>
                    <a:pt x="190" y="1"/>
                    <a:pt x="96" y="42"/>
                    <a:pt x="55" y="90"/>
                  </a:cubicBezTo>
                  <a:cubicBezTo>
                    <a:pt x="0" y="137"/>
                    <a:pt x="16" y="191"/>
                    <a:pt x="47" y="207"/>
                  </a:cubicBezTo>
                  <a:cubicBezTo>
                    <a:pt x="87" y="231"/>
                    <a:pt x="141" y="238"/>
                    <a:pt x="196" y="238"/>
                  </a:cubicBezTo>
                  <a:cubicBezTo>
                    <a:pt x="251" y="246"/>
                    <a:pt x="306" y="246"/>
                    <a:pt x="345" y="254"/>
                  </a:cubicBezTo>
                  <a:cubicBezTo>
                    <a:pt x="392" y="262"/>
                    <a:pt x="446" y="270"/>
                    <a:pt x="501" y="277"/>
                  </a:cubicBezTo>
                  <a:cubicBezTo>
                    <a:pt x="534" y="283"/>
                    <a:pt x="570" y="292"/>
                    <a:pt x="604" y="292"/>
                  </a:cubicBezTo>
                  <a:cubicBezTo>
                    <a:pt x="620" y="292"/>
                    <a:pt x="635" y="290"/>
                    <a:pt x="650" y="285"/>
                  </a:cubicBezTo>
                  <a:cubicBezTo>
                    <a:pt x="689" y="270"/>
                    <a:pt x="713" y="231"/>
                    <a:pt x="673" y="160"/>
                  </a:cubicBezTo>
                  <a:cubicBezTo>
                    <a:pt x="634" y="98"/>
                    <a:pt x="525" y="27"/>
                    <a:pt x="376" y="4"/>
                  </a:cubicBezTo>
                  <a:cubicBezTo>
                    <a:pt x="355" y="2"/>
                    <a:pt x="335" y="1"/>
                    <a:pt x="316" y="1"/>
                  </a:cubicBezTo>
                  <a:close/>
                </a:path>
              </a:pathLst>
            </a:custGeom>
            <a:solidFill>
              <a:srgbClr val="4B45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7"/>
            <p:cNvSpPr/>
            <p:nvPr/>
          </p:nvSpPr>
          <p:spPr>
            <a:xfrm>
              <a:off x="2620675" y="1618200"/>
              <a:ext cx="4700" cy="4725"/>
            </a:xfrm>
            <a:custGeom>
              <a:avLst/>
              <a:gdLst/>
              <a:ahLst/>
              <a:cxnLst/>
              <a:rect l="l" t="t" r="r" b="b"/>
              <a:pathLst>
                <a:path w="188" h="189" extrusionOk="0">
                  <a:moveTo>
                    <a:pt x="94" y="0"/>
                  </a:moveTo>
                  <a:cubicBezTo>
                    <a:pt x="47" y="0"/>
                    <a:pt x="0" y="39"/>
                    <a:pt x="0" y="94"/>
                  </a:cubicBezTo>
                  <a:cubicBezTo>
                    <a:pt x="0" y="141"/>
                    <a:pt x="39" y="188"/>
                    <a:pt x="86" y="188"/>
                  </a:cubicBezTo>
                  <a:cubicBezTo>
                    <a:pt x="141" y="188"/>
                    <a:pt x="188" y="149"/>
                    <a:pt x="188" y="94"/>
                  </a:cubicBezTo>
                  <a:cubicBezTo>
                    <a:pt x="188" y="47"/>
                    <a:pt x="149" y="0"/>
                    <a:pt x="94"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7"/>
            <p:cNvSpPr/>
            <p:nvPr/>
          </p:nvSpPr>
          <p:spPr>
            <a:xfrm>
              <a:off x="2594850" y="1615050"/>
              <a:ext cx="4725" cy="4725"/>
            </a:xfrm>
            <a:custGeom>
              <a:avLst/>
              <a:gdLst/>
              <a:ahLst/>
              <a:cxnLst/>
              <a:rect l="l" t="t" r="r" b="b"/>
              <a:pathLst>
                <a:path w="189" h="189" extrusionOk="0">
                  <a:moveTo>
                    <a:pt x="84" y="0"/>
                  </a:moveTo>
                  <a:cubicBezTo>
                    <a:pt x="41" y="0"/>
                    <a:pt x="0" y="44"/>
                    <a:pt x="0" y="87"/>
                  </a:cubicBezTo>
                  <a:cubicBezTo>
                    <a:pt x="0" y="142"/>
                    <a:pt x="39" y="181"/>
                    <a:pt x="94" y="189"/>
                  </a:cubicBezTo>
                  <a:cubicBezTo>
                    <a:pt x="141" y="189"/>
                    <a:pt x="188" y="150"/>
                    <a:pt x="188" y="95"/>
                  </a:cubicBezTo>
                  <a:cubicBezTo>
                    <a:pt x="188" y="40"/>
                    <a:pt x="149" y="1"/>
                    <a:pt x="94" y="1"/>
                  </a:cubicBezTo>
                  <a:cubicBezTo>
                    <a:pt x="91" y="1"/>
                    <a:pt x="87" y="0"/>
                    <a:pt x="84"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7"/>
            <p:cNvSpPr/>
            <p:nvPr/>
          </p:nvSpPr>
          <p:spPr>
            <a:xfrm>
              <a:off x="2617725" y="1621400"/>
              <a:ext cx="10600" cy="3675"/>
            </a:xfrm>
            <a:custGeom>
              <a:avLst/>
              <a:gdLst/>
              <a:ahLst/>
              <a:cxnLst/>
              <a:rect l="l" t="t" r="r" b="b"/>
              <a:pathLst>
                <a:path w="424" h="147" extrusionOk="0">
                  <a:moveTo>
                    <a:pt x="41" y="0"/>
                  </a:moveTo>
                  <a:cubicBezTo>
                    <a:pt x="30" y="0"/>
                    <a:pt x="18" y="4"/>
                    <a:pt x="9" y="13"/>
                  </a:cubicBezTo>
                  <a:cubicBezTo>
                    <a:pt x="1" y="21"/>
                    <a:pt x="1" y="44"/>
                    <a:pt x="9" y="60"/>
                  </a:cubicBezTo>
                  <a:cubicBezTo>
                    <a:pt x="79" y="123"/>
                    <a:pt x="157" y="146"/>
                    <a:pt x="220" y="146"/>
                  </a:cubicBezTo>
                  <a:cubicBezTo>
                    <a:pt x="298" y="146"/>
                    <a:pt x="369" y="123"/>
                    <a:pt x="408" y="91"/>
                  </a:cubicBezTo>
                  <a:cubicBezTo>
                    <a:pt x="423" y="84"/>
                    <a:pt x="423" y="60"/>
                    <a:pt x="415" y="44"/>
                  </a:cubicBezTo>
                  <a:cubicBezTo>
                    <a:pt x="411" y="35"/>
                    <a:pt x="400" y="28"/>
                    <a:pt x="389" y="28"/>
                  </a:cubicBezTo>
                  <a:cubicBezTo>
                    <a:pt x="382" y="28"/>
                    <a:pt x="375" y="31"/>
                    <a:pt x="369" y="37"/>
                  </a:cubicBezTo>
                  <a:cubicBezTo>
                    <a:pt x="364" y="37"/>
                    <a:pt x="302" y="74"/>
                    <a:pt x="224" y="74"/>
                  </a:cubicBezTo>
                  <a:cubicBezTo>
                    <a:pt x="173" y="74"/>
                    <a:pt x="116" y="58"/>
                    <a:pt x="63" y="5"/>
                  </a:cubicBezTo>
                  <a:cubicBezTo>
                    <a:pt x="57" y="2"/>
                    <a:pt x="49" y="0"/>
                    <a:pt x="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7"/>
            <p:cNvSpPr/>
            <p:nvPr/>
          </p:nvSpPr>
          <p:spPr>
            <a:xfrm>
              <a:off x="2591725" y="1618500"/>
              <a:ext cx="10575" cy="3625"/>
            </a:xfrm>
            <a:custGeom>
              <a:avLst/>
              <a:gdLst/>
              <a:ahLst/>
              <a:cxnLst/>
              <a:rect l="l" t="t" r="r" b="b"/>
              <a:pathLst>
                <a:path w="423" h="145" extrusionOk="0">
                  <a:moveTo>
                    <a:pt x="35" y="0"/>
                  </a:moveTo>
                  <a:cubicBezTo>
                    <a:pt x="26" y="0"/>
                    <a:pt x="16" y="4"/>
                    <a:pt x="8" y="12"/>
                  </a:cubicBezTo>
                  <a:cubicBezTo>
                    <a:pt x="0" y="27"/>
                    <a:pt x="0" y="43"/>
                    <a:pt x="8" y="59"/>
                  </a:cubicBezTo>
                  <a:cubicBezTo>
                    <a:pt x="78" y="121"/>
                    <a:pt x="157" y="145"/>
                    <a:pt x="219" y="145"/>
                  </a:cubicBezTo>
                  <a:cubicBezTo>
                    <a:pt x="297" y="145"/>
                    <a:pt x="368" y="121"/>
                    <a:pt x="407" y="90"/>
                  </a:cubicBezTo>
                  <a:cubicBezTo>
                    <a:pt x="423" y="82"/>
                    <a:pt x="423" y="59"/>
                    <a:pt x="415" y="43"/>
                  </a:cubicBezTo>
                  <a:cubicBezTo>
                    <a:pt x="410" y="34"/>
                    <a:pt x="400" y="30"/>
                    <a:pt x="390" y="30"/>
                  </a:cubicBezTo>
                  <a:cubicBezTo>
                    <a:pt x="382" y="30"/>
                    <a:pt x="374" y="32"/>
                    <a:pt x="368" y="35"/>
                  </a:cubicBezTo>
                  <a:cubicBezTo>
                    <a:pt x="363" y="35"/>
                    <a:pt x="298" y="74"/>
                    <a:pt x="218" y="74"/>
                  </a:cubicBezTo>
                  <a:cubicBezTo>
                    <a:pt x="169" y="74"/>
                    <a:pt x="113" y="59"/>
                    <a:pt x="63" y="12"/>
                  </a:cubicBezTo>
                  <a:cubicBezTo>
                    <a:pt x="55" y="4"/>
                    <a:pt x="45"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7"/>
            <p:cNvSpPr/>
            <p:nvPr/>
          </p:nvSpPr>
          <p:spPr>
            <a:xfrm>
              <a:off x="2602475" y="1613350"/>
              <a:ext cx="10600" cy="23250"/>
            </a:xfrm>
            <a:custGeom>
              <a:avLst/>
              <a:gdLst/>
              <a:ahLst/>
              <a:cxnLst/>
              <a:rect l="l" t="t" r="r" b="b"/>
              <a:pathLst>
                <a:path w="424" h="930" extrusionOk="0">
                  <a:moveTo>
                    <a:pt x="332" y="0"/>
                  </a:moveTo>
                  <a:cubicBezTo>
                    <a:pt x="313" y="0"/>
                    <a:pt x="296" y="13"/>
                    <a:pt x="290" y="30"/>
                  </a:cubicBezTo>
                  <a:lnTo>
                    <a:pt x="8" y="672"/>
                  </a:lnTo>
                  <a:cubicBezTo>
                    <a:pt x="0" y="695"/>
                    <a:pt x="0" y="719"/>
                    <a:pt x="8" y="750"/>
                  </a:cubicBezTo>
                  <a:cubicBezTo>
                    <a:pt x="32" y="805"/>
                    <a:pt x="102" y="930"/>
                    <a:pt x="337" y="930"/>
                  </a:cubicBezTo>
                  <a:lnTo>
                    <a:pt x="376" y="930"/>
                  </a:lnTo>
                  <a:cubicBezTo>
                    <a:pt x="400" y="930"/>
                    <a:pt x="423" y="906"/>
                    <a:pt x="415" y="883"/>
                  </a:cubicBezTo>
                  <a:cubicBezTo>
                    <a:pt x="415" y="859"/>
                    <a:pt x="400" y="836"/>
                    <a:pt x="368" y="836"/>
                  </a:cubicBezTo>
                  <a:cubicBezTo>
                    <a:pt x="353" y="837"/>
                    <a:pt x="338" y="838"/>
                    <a:pt x="325" y="838"/>
                  </a:cubicBezTo>
                  <a:cubicBezTo>
                    <a:pt x="157" y="838"/>
                    <a:pt x="109" y="754"/>
                    <a:pt x="94" y="703"/>
                  </a:cubicBezTo>
                  <a:lnTo>
                    <a:pt x="376" y="69"/>
                  </a:lnTo>
                  <a:cubicBezTo>
                    <a:pt x="384" y="38"/>
                    <a:pt x="376" y="14"/>
                    <a:pt x="353" y="7"/>
                  </a:cubicBezTo>
                  <a:cubicBezTo>
                    <a:pt x="346" y="2"/>
                    <a:pt x="339" y="0"/>
                    <a:pt x="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7"/>
            <p:cNvSpPr/>
            <p:nvPr/>
          </p:nvSpPr>
          <p:spPr>
            <a:xfrm>
              <a:off x="2664875" y="1635400"/>
              <a:ext cx="4925" cy="4925"/>
            </a:xfrm>
            <a:custGeom>
              <a:avLst/>
              <a:gdLst/>
              <a:ahLst/>
              <a:cxnLst/>
              <a:rect l="l" t="t" r="r" b="b"/>
              <a:pathLst>
                <a:path w="197" h="197" extrusionOk="0">
                  <a:moveTo>
                    <a:pt x="94" y="1"/>
                  </a:moveTo>
                  <a:cubicBezTo>
                    <a:pt x="40" y="1"/>
                    <a:pt x="0" y="48"/>
                    <a:pt x="0" y="95"/>
                  </a:cubicBezTo>
                  <a:cubicBezTo>
                    <a:pt x="0" y="150"/>
                    <a:pt x="40" y="196"/>
                    <a:pt x="94" y="196"/>
                  </a:cubicBezTo>
                  <a:cubicBezTo>
                    <a:pt x="149" y="196"/>
                    <a:pt x="196" y="150"/>
                    <a:pt x="196" y="95"/>
                  </a:cubicBezTo>
                  <a:cubicBezTo>
                    <a:pt x="196" y="48"/>
                    <a:pt x="149" y="1"/>
                    <a:pt x="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7"/>
            <p:cNvSpPr/>
            <p:nvPr/>
          </p:nvSpPr>
          <p:spPr>
            <a:xfrm>
              <a:off x="2609075" y="1638550"/>
              <a:ext cx="24800" cy="13275"/>
            </a:xfrm>
            <a:custGeom>
              <a:avLst/>
              <a:gdLst/>
              <a:ahLst/>
              <a:cxnLst/>
              <a:rect l="l" t="t" r="r" b="b"/>
              <a:pathLst>
                <a:path w="992" h="531" extrusionOk="0">
                  <a:moveTo>
                    <a:pt x="785" y="0"/>
                  </a:moveTo>
                  <a:cubicBezTo>
                    <a:pt x="785" y="0"/>
                    <a:pt x="636" y="30"/>
                    <a:pt x="455" y="30"/>
                  </a:cubicBezTo>
                  <a:cubicBezTo>
                    <a:pt x="390" y="30"/>
                    <a:pt x="321" y="26"/>
                    <a:pt x="253" y="16"/>
                  </a:cubicBezTo>
                  <a:cubicBezTo>
                    <a:pt x="245" y="15"/>
                    <a:pt x="237" y="14"/>
                    <a:pt x="229" y="14"/>
                  </a:cubicBezTo>
                  <a:cubicBezTo>
                    <a:pt x="1" y="14"/>
                    <a:pt x="93" y="456"/>
                    <a:pt x="464" y="524"/>
                  </a:cubicBezTo>
                  <a:cubicBezTo>
                    <a:pt x="486" y="528"/>
                    <a:pt x="508" y="530"/>
                    <a:pt x="528" y="530"/>
                  </a:cubicBezTo>
                  <a:cubicBezTo>
                    <a:pt x="871" y="530"/>
                    <a:pt x="992" y="7"/>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7"/>
            <p:cNvSpPr/>
            <p:nvPr/>
          </p:nvSpPr>
          <p:spPr>
            <a:xfrm>
              <a:off x="2552800" y="2307125"/>
              <a:ext cx="81975" cy="28800"/>
            </a:xfrm>
            <a:custGeom>
              <a:avLst/>
              <a:gdLst/>
              <a:ahLst/>
              <a:cxnLst/>
              <a:rect l="l" t="t" r="r" b="b"/>
              <a:pathLst>
                <a:path w="3279" h="1152" extrusionOk="0">
                  <a:moveTo>
                    <a:pt x="3224" y="1"/>
                  </a:moveTo>
                  <a:lnTo>
                    <a:pt x="1839" y="564"/>
                  </a:lnTo>
                  <a:cubicBezTo>
                    <a:pt x="1776" y="589"/>
                    <a:pt x="1705" y="600"/>
                    <a:pt x="1632" y="600"/>
                  </a:cubicBezTo>
                  <a:cubicBezTo>
                    <a:pt x="1378" y="600"/>
                    <a:pt x="1085" y="466"/>
                    <a:pt x="916" y="290"/>
                  </a:cubicBezTo>
                  <a:lnTo>
                    <a:pt x="383" y="525"/>
                  </a:lnTo>
                  <a:cubicBezTo>
                    <a:pt x="149" y="643"/>
                    <a:pt x="0" y="877"/>
                    <a:pt x="0" y="1143"/>
                  </a:cubicBezTo>
                  <a:lnTo>
                    <a:pt x="0" y="1151"/>
                  </a:lnTo>
                  <a:lnTo>
                    <a:pt x="3247" y="1151"/>
                  </a:lnTo>
                  <a:lnTo>
                    <a:pt x="3271" y="697"/>
                  </a:lnTo>
                  <a:cubicBezTo>
                    <a:pt x="3279" y="463"/>
                    <a:pt x="3263" y="228"/>
                    <a:pt x="3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7"/>
            <p:cNvSpPr/>
            <p:nvPr/>
          </p:nvSpPr>
          <p:spPr>
            <a:xfrm>
              <a:off x="2575675" y="2295600"/>
              <a:ext cx="57725" cy="26550"/>
            </a:xfrm>
            <a:custGeom>
              <a:avLst/>
              <a:gdLst/>
              <a:ahLst/>
              <a:cxnLst/>
              <a:rect l="l" t="t" r="r" b="b"/>
              <a:pathLst>
                <a:path w="2309" h="1062" extrusionOk="0">
                  <a:moveTo>
                    <a:pt x="838" y="0"/>
                  </a:moveTo>
                  <a:lnTo>
                    <a:pt x="830" y="305"/>
                  </a:lnTo>
                  <a:lnTo>
                    <a:pt x="1" y="751"/>
                  </a:lnTo>
                  <a:cubicBezTo>
                    <a:pt x="170" y="927"/>
                    <a:pt x="463" y="1061"/>
                    <a:pt x="717" y="1061"/>
                  </a:cubicBezTo>
                  <a:cubicBezTo>
                    <a:pt x="790" y="1061"/>
                    <a:pt x="861" y="1050"/>
                    <a:pt x="924" y="1025"/>
                  </a:cubicBezTo>
                  <a:lnTo>
                    <a:pt x="2309" y="462"/>
                  </a:lnTo>
                  <a:lnTo>
                    <a:pt x="2293" y="32"/>
                  </a:lnTo>
                  <a:lnTo>
                    <a:pt x="838" y="0"/>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7"/>
            <p:cNvSpPr/>
            <p:nvPr/>
          </p:nvSpPr>
          <p:spPr>
            <a:xfrm>
              <a:off x="2685225" y="2307125"/>
              <a:ext cx="81775" cy="28800"/>
            </a:xfrm>
            <a:custGeom>
              <a:avLst/>
              <a:gdLst/>
              <a:ahLst/>
              <a:cxnLst/>
              <a:rect l="l" t="t" r="r" b="b"/>
              <a:pathLst>
                <a:path w="3271" h="1152" extrusionOk="0">
                  <a:moveTo>
                    <a:pt x="55" y="1"/>
                  </a:moveTo>
                  <a:cubicBezTo>
                    <a:pt x="16" y="228"/>
                    <a:pt x="0" y="463"/>
                    <a:pt x="8" y="697"/>
                  </a:cubicBezTo>
                  <a:lnTo>
                    <a:pt x="24" y="1151"/>
                  </a:lnTo>
                  <a:lnTo>
                    <a:pt x="3271" y="1151"/>
                  </a:lnTo>
                  <a:lnTo>
                    <a:pt x="3271" y="1143"/>
                  </a:lnTo>
                  <a:cubicBezTo>
                    <a:pt x="3271" y="877"/>
                    <a:pt x="3122" y="643"/>
                    <a:pt x="2895" y="525"/>
                  </a:cubicBezTo>
                  <a:lnTo>
                    <a:pt x="2355" y="290"/>
                  </a:lnTo>
                  <a:cubicBezTo>
                    <a:pt x="2192" y="466"/>
                    <a:pt x="1901" y="600"/>
                    <a:pt x="1643" y="600"/>
                  </a:cubicBezTo>
                  <a:cubicBezTo>
                    <a:pt x="1569" y="600"/>
                    <a:pt x="1497" y="589"/>
                    <a:pt x="1432" y="564"/>
                  </a:cubicBezTo>
                  <a:lnTo>
                    <a:pt x="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7"/>
            <p:cNvSpPr/>
            <p:nvPr/>
          </p:nvSpPr>
          <p:spPr>
            <a:xfrm>
              <a:off x="2684425" y="2295400"/>
              <a:ext cx="59700" cy="26750"/>
            </a:xfrm>
            <a:custGeom>
              <a:avLst/>
              <a:gdLst/>
              <a:ahLst/>
              <a:cxnLst/>
              <a:rect l="l" t="t" r="r" b="b"/>
              <a:pathLst>
                <a:path w="2388" h="1070" extrusionOk="0">
                  <a:moveTo>
                    <a:pt x="1558" y="0"/>
                  </a:moveTo>
                  <a:lnTo>
                    <a:pt x="1" y="24"/>
                  </a:lnTo>
                  <a:lnTo>
                    <a:pt x="87" y="470"/>
                  </a:lnTo>
                  <a:lnTo>
                    <a:pt x="1464" y="1033"/>
                  </a:lnTo>
                  <a:cubicBezTo>
                    <a:pt x="1527" y="1058"/>
                    <a:pt x="1598" y="1069"/>
                    <a:pt x="1672" y="1069"/>
                  </a:cubicBezTo>
                  <a:cubicBezTo>
                    <a:pt x="1928" y="1069"/>
                    <a:pt x="2224" y="935"/>
                    <a:pt x="2387" y="759"/>
                  </a:cubicBezTo>
                  <a:lnTo>
                    <a:pt x="1566" y="329"/>
                  </a:lnTo>
                  <a:lnTo>
                    <a:pt x="1558" y="0"/>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7"/>
            <p:cNvSpPr/>
            <p:nvPr/>
          </p:nvSpPr>
          <p:spPr>
            <a:xfrm>
              <a:off x="2568450" y="1970500"/>
              <a:ext cx="174100" cy="326100"/>
            </a:xfrm>
            <a:custGeom>
              <a:avLst/>
              <a:gdLst/>
              <a:ahLst/>
              <a:cxnLst/>
              <a:rect l="l" t="t" r="r" b="b"/>
              <a:pathLst>
                <a:path w="6964" h="13044" extrusionOk="0">
                  <a:moveTo>
                    <a:pt x="6314" y="0"/>
                  </a:moveTo>
                  <a:lnTo>
                    <a:pt x="5853" y="78"/>
                  </a:lnTo>
                  <a:lnTo>
                    <a:pt x="0" y="78"/>
                  </a:lnTo>
                  <a:lnTo>
                    <a:pt x="125" y="12989"/>
                  </a:lnTo>
                  <a:lnTo>
                    <a:pt x="1127" y="13004"/>
                  </a:lnTo>
                  <a:lnTo>
                    <a:pt x="2582" y="13036"/>
                  </a:lnTo>
                  <a:lnTo>
                    <a:pt x="2911" y="13043"/>
                  </a:lnTo>
                  <a:lnTo>
                    <a:pt x="3130" y="1322"/>
                  </a:lnTo>
                  <a:lnTo>
                    <a:pt x="3294" y="1315"/>
                  </a:lnTo>
                  <a:lnTo>
                    <a:pt x="3967" y="13028"/>
                  </a:lnTo>
                  <a:lnTo>
                    <a:pt x="4640" y="13020"/>
                  </a:lnTo>
                  <a:lnTo>
                    <a:pt x="6197" y="12996"/>
                  </a:lnTo>
                  <a:lnTo>
                    <a:pt x="6964" y="12989"/>
                  </a:lnTo>
                  <a:lnTo>
                    <a:pt x="63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7"/>
            <p:cNvSpPr/>
            <p:nvPr/>
          </p:nvSpPr>
          <p:spPr>
            <a:xfrm>
              <a:off x="2429175" y="1668825"/>
              <a:ext cx="135775" cy="206225"/>
            </a:xfrm>
            <a:custGeom>
              <a:avLst/>
              <a:gdLst/>
              <a:ahLst/>
              <a:cxnLst/>
              <a:rect l="l" t="t" r="r" b="b"/>
              <a:pathLst>
                <a:path w="5431" h="8249" extrusionOk="0">
                  <a:moveTo>
                    <a:pt x="1291" y="0"/>
                  </a:moveTo>
                  <a:cubicBezTo>
                    <a:pt x="1238" y="0"/>
                    <a:pt x="1192" y="23"/>
                    <a:pt x="1158" y="57"/>
                  </a:cubicBezTo>
                  <a:cubicBezTo>
                    <a:pt x="1119" y="96"/>
                    <a:pt x="1095" y="158"/>
                    <a:pt x="1095" y="213"/>
                  </a:cubicBezTo>
                  <a:lnTo>
                    <a:pt x="1142" y="1160"/>
                  </a:lnTo>
                  <a:cubicBezTo>
                    <a:pt x="1142" y="1191"/>
                    <a:pt x="1127" y="1215"/>
                    <a:pt x="1103" y="1215"/>
                  </a:cubicBezTo>
                  <a:cubicBezTo>
                    <a:pt x="1097" y="1218"/>
                    <a:pt x="1090" y="1220"/>
                    <a:pt x="1084" y="1220"/>
                  </a:cubicBezTo>
                  <a:cubicBezTo>
                    <a:pt x="1075" y="1220"/>
                    <a:pt x="1065" y="1216"/>
                    <a:pt x="1056" y="1207"/>
                  </a:cubicBezTo>
                  <a:cubicBezTo>
                    <a:pt x="1033" y="1199"/>
                    <a:pt x="1025" y="1183"/>
                    <a:pt x="1025" y="1168"/>
                  </a:cubicBezTo>
                  <a:lnTo>
                    <a:pt x="845" y="330"/>
                  </a:lnTo>
                  <a:cubicBezTo>
                    <a:pt x="823" y="234"/>
                    <a:pt x="744" y="166"/>
                    <a:pt x="649" y="166"/>
                  </a:cubicBezTo>
                  <a:cubicBezTo>
                    <a:pt x="644" y="166"/>
                    <a:pt x="639" y="166"/>
                    <a:pt x="634" y="166"/>
                  </a:cubicBezTo>
                  <a:cubicBezTo>
                    <a:pt x="571" y="174"/>
                    <a:pt x="524" y="197"/>
                    <a:pt x="485" y="244"/>
                  </a:cubicBezTo>
                  <a:cubicBezTo>
                    <a:pt x="454" y="291"/>
                    <a:pt x="438" y="354"/>
                    <a:pt x="454" y="409"/>
                  </a:cubicBezTo>
                  <a:lnTo>
                    <a:pt x="634" y="1269"/>
                  </a:lnTo>
                  <a:cubicBezTo>
                    <a:pt x="642" y="1316"/>
                    <a:pt x="634" y="1371"/>
                    <a:pt x="618" y="1410"/>
                  </a:cubicBezTo>
                  <a:cubicBezTo>
                    <a:pt x="610" y="1434"/>
                    <a:pt x="595" y="1434"/>
                    <a:pt x="587" y="1434"/>
                  </a:cubicBezTo>
                  <a:cubicBezTo>
                    <a:pt x="579" y="1434"/>
                    <a:pt x="563" y="1434"/>
                    <a:pt x="556" y="1410"/>
                  </a:cubicBezTo>
                  <a:lnTo>
                    <a:pt x="391" y="1050"/>
                  </a:lnTo>
                  <a:cubicBezTo>
                    <a:pt x="354" y="970"/>
                    <a:pt x="282" y="923"/>
                    <a:pt x="203" y="923"/>
                  </a:cubicBezTo>
                  <a:cubicBezTo>
                    <a:pt x="183" y="923"/>
                    <a:pt x="162" y="926"/>
                    <a:pt x="141" y="933"/>
                  </a:cubicBezTo>
                  <a:cubicBezTo>
                    <a:pt x="86" y="949"/>
                    <a:pt x="47" y="988"/>
                    <a:pt x="23" y="1042"/>
                  </a:cubicBezTo>
                  <a:cubicBezTo>
                    <a:pt x="0" y="1097"/>
                    <a:pt x="0" y="1152"/>
                    <a:pt x="23" y="1207"/>
                  </a:cubicBezTo>
                  <a:lnTo>
                    <a:pt x="360" y="2005"/>
                  </a:lnTo>
                  <a:cubicBezTo>
                    <a:pt x="602" y="2717"/>
                    <a:pt x="876" y="3139"/>
                    <a:pt x="978" y="3280"/>
                  </a:cubicBezTo>
                  <a:lnTo>
                    <a:pt x="1354" y="4117"/>
                  </a:lnTo>
                  <a:lnTo>
                    <a:pt x="2950" y="7631"/>
                  </a:lnTo>
                  <a:cubicBezTo>
                    <a:pt x="3020" y="7779"/>
                    <a:pt x="3130" y="7912"/>
                    <a:pt x="3263" y="8006"/>
                  </a:cubicBezTo>
                  <a:cubicBezTo>
                    <a:pt x="3451" y="8131"/>
                    <a:pt x="3732" y="8249"/>
                    <a:pt x="4037" y="8249"/>
                  </a:cubicBezTo>
                  <a:cubicBezTo>
                    <a:pt x="4116" y="8249"/>
                    <a:pt x="4194" y="8241"/>
                    <a:pt x="4272" y="8225"/>
                  </a:cubicBezTo>
                  <a:cubicBezTo>
                    <a:pt x="4546" y="8171"/>
                    <a:pt x="4765" y="8006"/>
                    <a:pt x="4929" y="7740"/>
                  </a:cubicBezTo>
                  <a:lnTo>
                    <a:pt x="5297" y="7075"/>
                  </a:lnTo>
                  <a:lnTo>
                    <a:pt x="5430" y="4900"/>
                  </a:lnTo>
                  <a:lnTo>
                    <a:pt x="3811" y="4556"/>
                  </a:lnTo>
                  <a:cubicBezTo>
                    <a:pt x="3803" y="4556"/>
                    <a:pt x="3818" y="4501"/>
                    <a:pt x="3834" y="4415"/>
                  </a:cubicBezTo>
                  <a:lnTo>
                    <a:pt x="3826" y="4415"/>
                  </a:lnTo>
                  <a:lnTo>
                    <a:pt x="3685" y="5166"/>
                  </a:lnTo>
                  <a:cubicBezTo>
                    <a:pt x="3685" y="5166"/>
                    <a:pt x="2144" y="2780"/>
                    <a:pt x="2183" y="2709"/>
                  </a:cubicBezTo>
                  <a:cubicBezTo>
                    <a:pt x="2316" y="2451"/>
                    <a:pt x="2394" y="2122"/>
                    <a:pt x="2402" y="1997"/>
                  </a:cubicBezTo>
                  <a:lnTo>
                    <a:pt x="2543" y="1575"/>
                  </a:lnTo>
                  <a:cubicBezTo>
                    <a:pt x="2582" y="1473"/>
                    <a:pt x="2535" y="1355"/>
                    <a:pt x="2433" y="1316"/>
                  </a:cubicBezTo>
                  <a:cubicBezTo>
                    <a:pt x="2410" y="1305"/>
                    <a:pt x="2383" y="1299"/>
                    <a:pt x="2355" y="1299"/>
                  </a:cubicBezTo>
                  <a:cubicBezTo>
                    <a:pt x="2328" y="1299"/>
                    <a:pt x="2300" y="1305"/>
                    <a:pt x="2277" y="1316"/>
                  </a:cubicBezTo>
                  <a:cubicBezTo>
                    <a:pt x="2222" y="1340"/>
                    <a:pt x="2183" y="1379"/>
                    <a:pt x="2167" y="1434"/>
                  </a:cubicBezTo>
                  <a:lnTo>
                    <a:pt x="2027" y="1841"/>
                  </a:lnTo>
                  <a:cubicBezTo>
                    <a:pt x="2027" y="1856"/>
                    <a:pt x="2003" y="1856"/>
                    <a:pt x="2003" y="1856"/>
                  </a:cubicBezTo>
                  <a:cubicBezTo>
                    <a:pt x="2001" y="1858"/>
                    <a:pt x="1998" y="1859"/>
                    <a:pt x="1995" y="1859"/>
                  </a:cubicBezTo>
                  <a:cubicBezTo>
                    <a:pt x="1987" y="1859"/>
                    <a:pt x="1977" y="1852"/>
                    <a:pt x="1972" y="1841"/>
                  </a:cubicBezTo>
                  <a:cubicBezTo>
                    <a:pt x="1940" y="1754"/>
                    <a:pt x="1940" y="1645"/>
                    <a:pt x="1948" y="1582"/>
                  </a:cubicBezTo>
                  <a:cubicBezTo>
                    <a:pt x="1948" y="1575"/>
                    <a:pt x="1956" y="1575"/>
                    <a:pt x="2207" y="479"/>
                  </a:cubicBezTo>
                  <a:cubicBezTo>
                    <a:pt x="2214" y="432"/>
                    <a:pt x="2207" y="377"/>
                    <a:pt x="2183" y="330"/>
                  </a:cubicBezTo>
                  <a:cubicBezTo>
                    <a:pt x="2152" y="284"/>
                    <a:pt x="2105" y="252"/>
                    <a:pt x="2050" y="237"/>
                  </a:cubicBezTo>
                  <a:lnTo>
                    <a:pt x="2042" y="237"/>
                  </a:lnTo>
                  <a:cubicBezTo>
                    <a:pt x="1933" y="237"/>
                    <a:pt x="1831" y="323"/>
                    <a:pt x="1807" y="424"/>
                  </a:cubicBezTo>
                  <a:lnTo>
                    <a:pt x="1627" y="1183"/>
                  </a:lnTo>
                  <a:cubicBezTo>
                    <a:pt x="1627" y="1199"/>
                    <a:pt x="1612" y="1207"/>
                    <a:pt x="1604" y="1207"/>
                  </a:cubicBezTo>
                  <a:lnTo>
                    <a:pt x="1581" y="1207"/>
                  </a:lnTo>
                  <a:cubicBezTo>
                    <a:pt x="1565" y="1207"/>
                    <a:pt x="1549" y="1191"/>
                    <a:pt x="1549" y="1175"/>
                  </a:cubicBezTo>
                  <a:lnTo>
                    <a:pt x="1502" y="197"/>
                  </a:lnTo>
                  <a:cubicBezTo>
                    <a:pt x="1494" y="96"/>
                    <a:pt x="1416" y="10"/>
                    <a:pt x="1315" y="2"/>
                  </a:cubicBezTo>
                  <a:cubicBezTo>
                    <a:pt x="1306" y="1"/>
                    <a:pt x="1298" y="0"/>
                    <a:pt x="1291" y="0"/>
                  </a:cubicBez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7"/>
            <p:cNvSpPr/>
            <p:nvPr/>
          </p:nvSpPr>
          <p:spPr>
            <a:xfrm>
              <a:off x="2462425" y="1714875"/>
              <a:ext cx="17625" cy="12875"/>
            </a:xfrm>
            <a:custGeom>
              <a:avLst/>
              <a:gdLst/>
              <a:ahLst/>
              <a:cxnLst/>
              <a:rect l="l" t="t" r="r" b="b"/>
              <a:pathLst>
                <a:path w="705" h="515" extrusionOk="0">
                  <a:moveTo>
                    <a:pt x="510" y="1"/>
                  </a:moveTo>
                  <a:cubicBezTo>
                    <a:pt x="421" y="1"/>
                    <a:pt x="309" y="18"/>
                    <a:pt x="211" y="85"/>
                  </a:cubicBezTo>
                  <a:cubicBezTo>
                    <a:pt x="102" y="171"/>
                    <a:pt x="24" y="296"/>
                    <a:pt x="8" y="476"/>
                  </a:cubicBezTo>
                  <a:cubicBezTo>
                    <a:pt x="0" y="499"/>
                    <a:pt x="16" y="515"/>
                    <a:pt x="31" y="515"/>
                  </a:cubicBezTo>
                  <a:lnTo>
                    <a:pt x="39" y="515"/>
                  </a:lnTo>
                  <a:cubicBezTo>
                    <a:pt x="55" y="515"/>
                    <a:pt x="71" y="507"/>
                    <a:pt x="78" y="484"/>
                  </a:cubicBezTo>
                  <a:cubicBezTo>
                    <a:pt x="94" y="327"/>
                    <a:pt x="157" y="218"/>
                    <a:pt x="251" y="147"/>
                  </a:cubicBezTo>
                  <a:cubicBezTo>
                    <a:pt x="334" y="90"/>
                    <a:pt x="430" y="76"/>
                    <a:pt x="508" y="76"/>
                  </a:cubicBezTo>
                  <a:cubicBezTo>
                    <a:pt x="591" y="76"/>
                    <a:pt x="653" y="92"/>
                    <a:pt x="657" y="92"/>
                  </a:cubicBezTo>
                  <a:cubicBezTo>
                    <a:pt x="673" y="92"/>
                    <a:pt x="689" y="85"/>
                    <a:pt x="697" y="61"/>
                  </a:cubicBezTo>
                  <a:cubicBezTo>
                    <a:pt x="704" y="46"/>
                    <a:pt x="689" y="22"/>
                    <a:pt x="673" y="22"/>
                  </a:cubicBezTo>
                  <a:cubicBezTo>
                    <a:pt x="665" y="18"/>
                    <a:pt x="599"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7"/>
            <p:cNvSpPr/>
            <p:nvPr/>
          </p:nvSpPr>
          <p:spPr>
            <a:xfrm>
              <a:off x="2712600" y="1778975"/>
              <a:ext cx="55775" cy="226625"/>
            </a:xfrm>
            <a:custGeom>
              <a:avLst/>
              <a:gdLst/>
              <a:ahLst/>
              <a:cxnLst/>
              <a:rect l="l" t="t" r="r" b="b"/>
              <a:pathLst>
                <a:path w="2231" h="9065" extrusionOk="0">
                  <a:moveTo>
                    <a:pt x="1847" y="1"/>
                  </a:moveTo>
                  <a:lnTo>
                    <a:pt x="1" y="111"/>
                  </a:lnTo>
                  <a:lnTo>
                    <a:pt x="400" y="6941"/>
                  </a:lnTo>
                  <a:lnTo>
                    <a:pt x="705" y="6918"/>
                  </a:lnTo>
                  <a:lnTo>
                    <a:pt x="705" y="6918"/>
                  </a:lnTo>
                  <a:cubicBezTo>
                    <a:pt x="603" y="7106"/>
                    <a:pt x="603" y="7286"/>
                    <a:pt x="603" y="7286"/>
                  </a:cubicBezTo>
                  <a:cubicBezTo>
                    <a:pt x="470" y="7442"/>
                    <a:pt x="314" y="7583"/>
                    <a:pt x="181" y="7747"/>
                  </a:cubicBezTo>
                  <a:cubicBezTo>
                    <a:pt x="165" y="7763"/>
                    <a:pt x="149" y="7778"/>
                    <a:pt x="149" y="7802"/>
                  </a:cubicBezTo>
                  <a:cubicBezTo>
                    <a:pt x="149" y="7825"/>
                    <a:pt x="165" y="7849"/>
                    <a:pt x="181" y="7865"/>
                  </a:cubicBezTo>
                  <a:cubicBezTo>
                    <a:pt x="228" y="7925"/>
                    <a:pt x="295" y="7952"/>
                    <a:pt x="364" y="7952"/>
                  </a:cubicBezTo>
                  <a:cubicBezTo>
                    <a:pt x="420" y="7952"/>
                    <a:pt x="476" y="7935"/>
                    <a:pt x="525" y="7904"/>
                  </a:cubicBezTo>
                  <a:cubicBezTo>
                    <a:pt x="595" y="7865"/>
                    <a:pt x="650" y="7818"/>
                    <a:pt x="705" y="7755"/>
                  </a:cubicBezTo>
                  <a:cubicBezTo>
                    <a:pt x="736" y="7732"/>
                    <a:pt x="846" y="7638"/>
                    <a:pt x="846" y="7591"/>
                  </a:cubicBezTo>
                  <a:lnTo>
                    <a:pt x="846" y="7591"/>
                  </a:lnTo>
                  <a:cubicBezTo>
                    <a:pt x="846" y="7591"/>
                    <a:pt x="861" y="7802"/>
                    <a:pt x="517" y="8741"/>
                  </a:cubicBezTo>
                  <a:cubicBezTo>
                    <a:pt x="462" y="8897"/>
                    <a:pt x="736" y="8991"/>
                    <a:pt x="736" y="8991"/>
                  </a:cubicBezTo>
                  <a:cubicBezTo>
                    <a:pt x="811" y="9042"/>
                    <a:pt x="885" y="9064"/>
                    <a:pt x="957" y="9064"/>
                  </a:cubicBezTo>
                  <a:cubicBezTo>
                    <a:pt x="1543" y="9064"/>
                    <a:pt x="1996" y="7567"/>
                    <a:pt x="1996" y="7567"/>
                  </a:cubicBezTo>
                  <a:lnTo>
                    <a:pt x="2098" y="7199"/>
                  </a:lnTo>
                  <a:cubicBezTo>
                    <a:pt x="2192" y="6894"/>
                    <a:pt x="2231" y="6566"/>
                    <a:pt x="2207" y="6245"/>
                  </a:cubicBezTo>
                  <a:lnTo>
                    <a:pt x="1847" y="1"/>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7"/>
            <p:cNvSpPr/>
            <p:nvPr/>
          </p:nvSpPr>
          <p:spPr>
            <a:xfrm>
              <a:off x="2524225" y="1689550"/>
              <a:ext cx="237300" cy="282925"/>
            </a:xfrm>
            <a:custGeom>
              <a:avLst/>
              <a:gdLst/>
              <a:ahLst/>
              <a:cxnLst/>
              <a:rect l="l" t="t" r="r" b="b"/>
              <a:pathLst>
                <a:path w="9492" h="11317" extrusionOk="0">
                  <a:moveTo>
                    <a:pt x="4706" y="1"/>
                  </a:moveTo>
                  <a:cubicBezTo>
                    <a:pt x="4015" y="1"/>
                    <a:pt x="3323" y="66"/>
                    <a:pt x="2645" y="198"/>
                  </a:cubicBezTo>
                  <a:cubicBezTo>
                    <a:pt x="2105" y="300"/>
                    <a:pt x="1558" y="401"/>
                    <a:pt x="1120" y="753"/>
                  </a:cubicBezTo>
                  <a:lnTo>
                    <a:pt x="1104" y="761"/>
                  </a:lnTo>
                  <a:cubicBezTo>
                    <a:pt x="1096" y="761"/>
                    <a:pt x="1104" y="769"/>
                    <a:pt x="1104" y="777"/>
                  </a:cubicBezTo>
                  <a:cubicBezTo>
                    <a:pt x="783" y="1043"/>
                    <a:pt x="548" y="1411"/>
                    <a:pt x="439" y="1841"/>
                  </a:cubicBezTo>
                  <a:cubicBezTo>
                    <a:pt x="353" y="2185"/>
                    <a:pt x="110" y="3202"/>
                    <a:pt x="32" y="3586"/>
                  </a:cubicBezTo>
                  <a:cubicBezTo>
                    <a:pt x="16" y="3672"/>
                    <a:pt x="1" y="3727"/>
                    <a:pt x="9" y="3727"/>
                  </a:cubicBezTo>
                  <a:lnTo>
                    <a:pt x="1628" y="4071"/>
                  </a:lnTo>
                  <a:lnTo>
                    <a:pt x="1495" y="6246"/>
                  </a:lnTo>
                  <a:lnTo>
                    <a:pt x="1182" y="11316"/>
                  </a:lnTo>
                  <a:lnTo>
                    <a:pt x="7622" y="11316"/>
                  </a:lnTo>
                  <a:lnTo>
                    <a:pt x="8083" y="11238"/>
                  </a:lnTo>
                  <a:lnTo>
                    <a:pt x="8748" y="11121"/>
                  </a:lnTo>
                  <a:lnTo>
                    <a:pt x="7802" y="4368"/>
                  </a:lnTo>
                  <a:lnTo>
                    <a:pt x="9476" y="3727"/>
                  </a:lnTo>
                  <a:cubicBezTo>
                    <a:pt x="9492" y="3711"/>
                    <a:pt x="9241" y="2655"/>
                    <a:pt x="9241" y="2639"/>
                  </a:cubicBezTo>
                  <a:cubicBezTo>
                    <a:pt x="9241" y="2639"/>
                    <a:pt x="9148" y="2263"/>
                    <a:pt x="9038" y="1841"/>
                  </a:cubicBezTo>
                  <a:cubicBezTo>
                    <a:pt x="8913" y="1325"/>
                    <a:pt x="8592" y="918"/>
                    <a:pt x="8162" y="613"/>
                  </a:cubicBezTo>
                  <a:cubicBezTo>
                    <a:pt x="7708" y="292"/>
                    <a:pt x="6972" y="221"/>
                    <a:pt x="6432" y="135"/>
                  </a:cubicBezTo>
                  <a:cubicBezTo>
                    <a:pt x="5862" y="46"/>
                    <a:pt x="5284" y="1"/>
                    <a:pt x="47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7"/>
            <p:cNvSpPr/>
            <p:nvPr/>
          </p:nvSpPr>
          <p:spPr>
            <a:xfrm>
              <a:off x="2713000" y="1758150"/>
              <a:ext cx="48150" cy="40625"/>
            </a:xfrm>
            <a:custGeom>
              <a:avLst/>
              <a:gdLst/>
              <a:ahLst/>
              <a:cxnLst/>
              <a:rect l="l" t="t" r="r" b="b"/>
              <a:pathLst>
                <a:path w="1926" h="1625" extrusionOk="0">
                  <a:moveTo>
                    <a:pt x="1586" y="1"/>
                  </a:moveTo>
                  <a:cubicBezTo>
                    <a:pt x="888" y="1"/>
                    <a:pt x="1049" y="1170"/>
                    <a:pt x="1049" y="1170"/>
                  </a:cubicBezTo>
                  <a:cubicBezTo>
                    <a:pt x="1049" y="1170"/>
                    <a:pt x="885" y="829"/>
                    <a:pt x="512" y="829"/>
                  </a:cubicBezTo>
                  <a:cubicBezTo>
                    <a:pt x="486" y="829"/>
                    <a:pt x="459" y="830"/>
                    <a:pt x="431" y="834"/>
                  </a:cubicBezTo>
                  <a:cubicBezTo>
                    <a:pt x="0" y="889"/>
                    <a:pt x="251" y="1624"/>
                    <a:pt x="251" y="1624"/>
                  </a:cubicBezTo>
                  <a:lnTo>
                    <a:pt x="1925" y="983"/>
                  </a:lnTo>
                  <a:lnTo>
                    <a:pt x="1714" y="12"/>
                  </a:lnTo>
                  <a:cubicBezTo>
                    <a:pt x="1668" y="4"/>
                    <a:pt x="1626" y="1"/>
                    <a:pt x="15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7"/>
            <p:cNvSpPr/>
            <p:nvPr/>
          </p:nvSpPr>
          <p:spPr>
            <a:xfrm>
              <a:off x="2524025" y="1759825"/>
              <a:ext cx="44050" cy="31500"/>
            </a:xfrm>
            <a:custGeom>
              <a:avLst/>
              <a:gdLst/>
              <a:ahLst/>
              <a:cxnLst/>
              <a:rect l="l" t="t" r="r" b="b"/>
              <a:pathLst>
                <a:path w="1762" h="1260" extrusionOk="0">
                  <a:moveTo>
                    <a:pt x="389" y="0"/>
                  </a:moveTo>
                  <a:cubicBezTo>
                    <a:pt x="336" y="0"/>
                    <a:pt x="277" y="10"/>
                    <a:pt x="212" y="31"/>
                  </a:cubicBezTo>
                  <a:lnTo>
                    <a:pt x="1" y="916"/>
                  </a:lnTo>
                  <a:lnTo>
                    <a:pt x="1628" y="1260"/>
                  </a:lnTo>
                  <a:cubicBezTo>
                    <a:pt x="1628" y="1260"/>
                    <a:pt x="1761" y="595"/>
                    <a:pt x="1378" y="595"/>
                  </a:cubicBezTo>
                  <a:cubicBezTo>
                    <a:pt x="995" y="595"/>
                    <a:pt x="885" y="963"/>
                    <a:pt x="885" y="963"/>
                  </a:cubicBezTo>
                  <a:cubicBezTo>
                    <a:pt x="885" y="963"/>
                    <a:pt x="917" y="0"/>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7"/>
            <p:cNvSpPr/>
            <p:nvPr/>
          </p:nvSpPr>
          <p:spPr>
            <a:xfrm>
              <a:off x="2628875" y="1679800"/>
              <a:ext cx="44250" cy="29700"/>
            </a:xfrm>
            <a:custGeom>
              <a:avLst/>
              <a:gdLst/>
              <a:ahLst/>
              <a:cxnLst/>
              <a:rect l="l" t="t" r="r" b="b"/>
              <a:pathLst>
                <a:path w="1770" h="1188" extrusionOk="0">
                  <a:moveTo>
                    <a:pt x="1326" y="1"/>
                  </a:moveTo>
                  <a:cubicBezTo>
                    <a:pt x="1294" y="1"/>
                    <a:pt x="1261" y="6"/>
                    <a:pt x="1229" y="17"/>
                  </a:cubicBezTo>
                  <a:lnTo>
                    <a:pt x="1" y="408"/>
                  </a:lnTo>
                  <a:lnTo>
                    <a:pt x="173" y="1128"/>
                  </a:lnTo>
                  <a:cubicBezTo>
                    <a:pt x="185" y="1165"/>
                    <a:pt x="222" y="1187"/>
                    <a:pt x="264" y="1187"/>
                  </a:cubicBezTo>
                  <a:cubicBezTo>
                    <a:pt x="275" y="1187"/>
                    <a:pt x="287" y="1186"/>
                    <a:pt x="298" y="1182"/>
                  </a:cubicBezTo>
                  <a:lnTo>
                    <a:pt x="1707" y="690"/>
                  </a:lnTo>
                  <a:cubicBezTo>
                    <a:pt x="1746" y="674"/>
                    <a:pt x="1769" y="650"/>
                    <a:pt x="1769" y="611"/>
                  </a:cubicBezTo>
                  <a:lnTo>
                    <a:pt x="1636" y="220"/>
                  </a:lnTo>
                  <a:cubicBezTo>
                    <a:pt x="1586" y="88"/>
                    <a:pt x="1459" y="1"/>
                    <a:pt x="1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7"/>
            <p:cNvSpPr/>
            <p:nvPr/>
          </p:nvSpPr>
          <p:spPr>
            <a:xfrm>
              <a:off x="2608550" y="1686350"/>
              <a:ext cx="23475" cy="22650"/>
            </a:xfrm>
            <a:custGeom>
              <a:avLst/>
              <a:gdLst/>
              <a:ahLst/>
              <a:cxnLst/>
              <a:rect l="l" t="t" r="r" b="b"/>
              <a:pathLst>
                <a:path w="939" h="906" extrusionOk="0">
                  <a:moveTo>
                    <a:pt x="183" y="1"/>
                  </a:moveTo>
                  <a:cubicBezTo>
                    <a:pt x="96" y="1"/>
                    <a:pt x="23" y="72"/>
                    <a:pt x="16" y="162"/>
                  </a:cubicBezTo>
                  <a:lnTo>
                    <a:pt x="8" y="553"/>
                  </a:lnTo>
                  <a:cubicBezTo>
                    <a:pt x="0" y="568"/>
                    <a:pt x="16" y="592"/>
                    <a:pt x="31" y="608"/>
                  </a:cubicBezTo>
                  <a:lnTo>
                    <a:pt x="337" y="881"/>
                  </a:lnTo>
                  <a:cubicBezTo>
                    <a:pt x="356" y="898"/>
                    <a:pt x="384" y="906"/>
                    <a:pt x="412" y="906"/>
                  </a:cubicBezTo>
                  <a:cubicBezTo>
                    <a:pt x="451" y="906"/>
                    <a:pt x="490" y="890"/>
                    <a:pt x="509" y="858"/>
                  </a:cubicBezTo>
                  <a:lnTo>
                    <a:pt x="939" y="224"/>
                  </a:lnTo>
                  <a:lnTo>
                    <a:pt x="876" y="138"/>
                  </a:lnTo>
                  <a:lnTo>
                    <a:pt x="219" y="5"/>
                  </a:lnTo>
                  <a:cubicBezTo>
                    <a:pt x="207" y="2"/>
                    <a:pt x="195"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7"/>
            <p:cNvSpPr/>
            <p:nvPr/>
          </p:nvSpPr>
          <p:spPr>
            <a:xfrm>
              <a:off x="2624975" y="1717375"/>
              <a:ext cx="3925" cy="3925"/>
            </a:xfrm>
            <a:custGeom>
              <a:avLst/>
              <a:gdLst/>
              <a:ahLst/>
              <a:cxnLst/>
              <a:rect l="l" t="t" r="r" b="b"/>
              <a:pathLst>
                <a:path w="157" h="157" extrusionOk="0">
                  <a:moveTo>
                    <a:pt x="79" y="0"/>
                  </a:moveTo>
                  <a:cubicBezTo>
                    <a:pt x="39" y="0"/>
                    <a:pt x="0" y="39"/>
                    <a:pt x="0" y="79"/>
                  </a:cubicBezTo>
                  <a:cubicBezTo>
                    <a:pt x="0" y="125"/>
                    <a:pt x="39" y="157"/>
                    <a:pt x="79" y="157"/>
                  </a:cubicBezTo>
                  <a:cubicBezTo>
                    <a:pt x="125" y="157"/>
                    <a:pt x="157" y="125"/>
                    <a:pt x="157" y="79"/>
                  </a:cubicBezTo>
                  <a:cubicBezTo>
                    <a:pt x="157" y="39"/>
                    <a:pt x="125" y="0"/>
                    <a:pt x="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7"/>
            <p:cNvSpPr/>
            <p:nvPr/>
          </p:nvSpPr>
          <p:spPr>
            <a:xfrm>
              <a:off x="2624975" y="1736550"/>
              <a:ext cx="3925" cy="3925"/>
            </a:xfrm>
            <a:custGeom>
              <a:avLst/>
              <a:gdLst/>
              <a:ahLst/>
              <a:cxnLst/>
              <a:rect l="l" t="t" r="r" b="b"/>
              <a:pathLst>
                <a:path w="157" h="157" extrusionOk="0">
                  <a:moveTo>
                    <a:pt x="79" y="0"/>
                  </a:moveTo>
                  <a:cubicBezTo>
                    <a:pt x="39" y="0"/>
                    <a:pt x="0" y="39"/>
                    <a:pt x="0" y="78"/>
                  </a:cubicBezTo>
                  <a:cubicBezTo>
                    <a:pt x="0" y="125"/>
                    <a:pt x="39" y="157"/>
                    <a:pt x="79" y="157"/>
                  </a:cubicBezTo>
                  <a:cubicBezTo>
                    <a:pt x="125" y="157"/>
                    <a:pt x="157" y="125"/>
                    <a:pt x="157" y="78"/>
                  </a:cubicBezTo>
                  <a:cubicBezTo>
                    <a:pt x="157" y="39"/>
                    <a:pt x="125" y="0"/>
                    <a:pt x="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57"/>
          <p:cNvGrpSpPr/>
          <p:nvPr/>
        </p:nvGrpSpPr>
        <p:grpSpPr>
          <a:xfrm>
            <a:off x="5514251" y="4170925"/>
            <a:ext cx="333247" cy="432408"/>
            <a:chOff x="521550" y="3439725"/>
            <a:chExt cx="139300" cy="180750"/>
          </a:xfrm>
        </p:grpSpPr>
        <p:sp>
          <p:nvSpPr>
            <p:cNvPr id="2087" name="Google Shape;2087;p57"/>
            <p:cNvSpPr/>
            <p:nvPr/>
          </p:nvSpPr>
          <p:spPr>
            <a:xfrm>
              <a:off x="545800" y="3518550"/>
              <a:ext cx="90950" cy="84150"/>
            </a:xfrm>
            <a:custGeom>
              <a:avLst/>
              <a:gdLst/>
              <a:ahLst/>
              <a:cxnLst/>
              <a:rect l="l" t="t" r="r" b="b"/>
              <a:pathLst>
                <a:path w="3638" h="3366" extrusionOk="0">
                  <a:moveTo>
                    <a:pt x="1277" y="0"/>
                  </a:moveTo>
                  <a:cubicBezTo>
                    <a:pt x="921" y="0"/>
                    <a:pt x="601" y="262"/>
                    <a:pt x="509" y="650"/>
                  </a:cubicBezTo>
                  <a:lnTo>
                    <a:pt x="134" y="2223"/>
                  </a:lnTo>
                  <a:cubicBezTo>
                    <a:pt x="1" y="2763"/>
                    <a:pt x="361" y="3295"/>
                    <a:pt x="862" y="3310"/>
                  </a:cubicBezTo>
                  <a:lnTo>
                    <a:pt x="2716" y="3365"/>
                  </a:lnTo>
                  <a:cubicBezTo>
                    <a:pt x="2723" y="3365"/>
                    <a:pt x="2731" y="3366"/>
                    <a:pt x="2738" y="3366"/>
                  </a:cubicBezTo>
                  <a:cubicBezTo>
                    <a:pt x="3259" y="3366"/>
                    <a:pt x="3637" y="2818"/>
                    <a:pt x="3498" y="2270"/>
                  </a:cubicBezTo>
                  <a:lnTo>
                    <a:pt x="3115" y="681"/>
                  </a:lnTo>
                  <a:cubicBezTo>
                    <a:pt x="3021" y="321"/>
                    <a:pt x="2732" y="63"/>
                    <a:pt x="2395" y="48"/>
                  </a:cubicBezTo>
                  <a:lnTo>
                    <a:pt x="1308" y="1"/>
                  </a:lnTo>
                  <a:cubicBezTo>
                    <a:pt x="1297" y="0"/>
                    <a:pt x="1287" y="0"/>
                    <a:pt x="1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7"/>
            <p:cNvSpPr/>
            <p:nvPr/>
          </p:nvSpPr>
          <p:spPr>
            <a:xfrm>
              <a:off x="546425" y="3565900"/>
              <a:ext cx="90750" cy="37375"/>
            </a:xfrm>
            <a:custGeom>
              <a:avLst/>
              <a:gdLst/>
              <a:ahLst/>
              <a:cxnLst/>
              <a:rect l="l" t="t" r="r" b="b"/>
              <a:pathLst>
                <a:path w="3630" h="1495" extrusionOk="0">
                  <a:moveTo>
                    <a:pt x="3364" y="0"/>
                  </a:moveTo>
                  <a:lnTo>
                    <a:pt x="187" y="31"/>
                  </a:lnTo>
                  <a:lnTo>
                    <a:pt x="101" y="446"/>
                  </a:lnTo>
                  <a:cubicBezTo>
                    <a:pt x="0" y="990"/>
                    <a:pt x="369" y="1495"/>
                    <a:pt x="864" y="1495"/>
                  </a:cubicBezTo>
                  <a:cubicBezTo>
                    <a:pt x="868" y="1495"/>
                    <a:pt x="872" y="1495"/>
                    <a:pt x="876" y="1495"/>
                  </a:cubicBezTo>
                  <a:lnTo>
                    <a:pt x="2730" y="1479"/>
                  </a:lnTo>
                  <a:cubicBezTo>
                    <a:pt x="3254" y="1471"/>
                    <a:pt x="3630" y="900"/>
                    <a:pt x="3466" y="344"/>
                  </a:cubicBezTo>
                  <a:lnTo>
                    <a:pt x="33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7"/>
            <p:cNvSpPr/>
            <p:nvPr/>
          </p:nvSpPr>
          <p:spPr>
            <a:xfrm>
              <a:off x="560100" y="3565900"/>
              <a:ext cx="67500" cy="37375"/>
            </a:xfrm>
            <a:custGeom>
              <a:avLst/>
              <a:gdLst/>
              <a:ahLst/>
              <a:cxnLst/>
              <a:rect l="l" t="t" r="r" b="b"/>
              <a:pathLst>
                <a:path w="2700" h="1495" extrusionOk="0">
                  <a:moveTo>
                    <a:pt x="2496" y="0"/>
                  </a:moveTo>
                  <a:lnTo>
                    <a:pt x="141" y="24"/>
                  </a:lnTo>
                  <a:lnTo>
                    <a:pt x="78" y="438"/>
                  </a:lnTo>
                  <a:cubicBezTo>
                    <a:pt x="0" y="986"/>
                    <a:pt x="282" y="1495"/>
                    <a:pt x="657" y="1495"/>
                  </a:cubicBezTo>
                  <a:lnTo>
                    <a:pt x="2034" y="1479"/>
                  </a:lnTo>
                  <a:cubicBezTo>
                    <a:pt x="2426" y="1471"/>
                    <a:pt x="2700" y="908"/>
                    <a:pt x="2574" y="352"/>
                  </a:cubicBezTo>
                  <a:lnTo>
                    <a:pt x="24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7"/>
            <p:cNvSpPr/>
            <p:nvPr/>
          </p:nvSpPr>
          <p:spPr>
            <a:xfrm>
              <a:off x="521550" y="3565100"/>
              <a:ext cx="64975" cy="54775"/>
            </a:xfrm>
            <a:custGeom>
              <a:avLst/>
              <a:gdLst/>
              <a:ahLst/>
              <a:cxnLst/>
              <a:rect l="l" t="t" r="r" b="b"/>
              <a:pathLst>
                <a:path w="2599" h="2191" extrusionOk="0">
                  <a:moveTo>
                    <a:pt x="1190" y="1"/>
                  </a:moveTo>
                  <a:cubicBezTo>
                    <a:pt x="1190" y="1"/>
                    <a:pt x="1" y="776"/>
                    <a:pt x="681" y="1448"/>
                  </a:cubicBezTo>
                  <a:cubicBezTo>
                    <a:pt x="681" y="1448"/>
                    <a:pt x="877" y="1761"/>
                    <a:pt x="1652" y="1769"/>
                  </a:cubicBezTo>
                  <a:cubicBezTo>
                    <a:pt x="1636" y="1840"/>
                    <a:pt x="1636" y="1918"/>
                    <a:pt x="1659" y="1980"/>
                  </a:cubicBezTo>
                  <a:cubicBezTo>
                    <a:pt x="1725" y="2136"/>
                    <a:pt x="1874" y="2191"/>
                    <a:pt x="2018" y="2191"/>
                  </a:cubicBezTo>
                  <a:cubicBezTo>
                    <a:pt x="2164" y="2191"/>
                    <a:pt x="2305" y="2134"/>
                    <a:pt x="2348" y="2067"/>
                  </a:cubicBezTo>
                  <a:cubicBezTo>
                    <a:pt x="2434" y="1934"/>
                    <a:pt x="2598" y="1401"/>
                    <a:pt x="2536" y="1292"/>
                  </a:cubicBezTo>
                  <a:cubicBezTo>
                    <a:pt x="2482" y="1208"/>
                    <a:pt x="2285" y="1091"/>
                    <a:pt x="2161" y="1091"/>
                  </a:cubicBezTo>
                  <a:cubicBezTo>
                    <a:pt x="2123" y="1091"/>
                    <a:pt x="2092" y="1102"/>
                    <a:pt x="2074" y="1128"/>
                  </a:cubicBezTo>
                  <a:cubicBezTo>
                    <a:pt x="2074" y="1128"/>
                    <a:pt x="2059" y="1151"/>
                    <a:pt x="2027" y="1175"/>
                  </a:cubicBezTo>
                  <a:cubicBezTo>
                    <a:pt x="1941" y="987"/>
                    <a:pt x="1800" y="768"/>
                    <a:pt x="1659" y="580"/>
                  </a:cubicBezTo>
                  <a:lnTo>
                    <a:pt x="1049" y="541"/>
                  </a:lnTo>
                  <a:cubicBezTo>
                    <a:pt x="1153" y="415"/>
                    <a:pt x="1270" y="136"/>
                    <a:pt x="1283" y="105"/>
                  </a:cubicBezTo>
                  <a:lnTo>
                    <a:pt x="1283" y="105"/>
                  </a:lnTo>
                  <a:cubicBezTo>
                    <a:pt x="1288" y="112"/>
                    <a:pt x="1294" y="119"/>
                    <a:pt x="1300" y="126"/>
                  </a:cubicBezTo>
                  <a:lnTo>
                    <a:pt x="1284" y="103"/>
                  </a:lnTo>
                  <a:cubicBezTo>
                    <a:pt x="1284" y="103"/>
                    <a:pt x="1283" y="104"/>
                    <a:pt x="1283" y="105"/>
                  </a:cubicBezTo>
                  <a:lnTo>
                    <a:pt x="1283" y="105"/>
                  </a:lnTo>
                  <a:cubicBezTo>
                    <a:pt x="1229" y="40"/>
                    <a:pt x="1190" y="1"/>
                    <a:pt x="1190"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7"/>
            <p:cNvSpPr/>
            <p:nvPr/>
          </p:nvSpPr>
          <p:spPr>
            <a:xfrm>
              <a:off x="547775" y="3567850"/>
              <a:ext cx="15275" cy="11750"/>
            </a:xfrm>
            <a:custGeom>
              <a:avLst/>
              <a:gdLst/>
              <a:ahLst/>
              <a:cxnLst/>
              <a:rect l="l" t="t" r="r" b="b"/>
              <a:pathLst>
                <a:path w="611" h="470" extrusionOk="0">
                  <a:moveTo>
                    <a:pt x="235" y="0"/>
                  </a:moveTo>
                  <a:cubicBezTo>
                    <a:pt x="235" y="0"/>
                    <a:pt x="110" y="298"/>
                    <a:pt x="0" y="431"/>
                  </a:cubicBezTo>
                  <a:lnTo>
                    <a:pt x="610" y="470"/>
                  </a:lnTo>
                  <a:cubicBezTo>
                    <a:pt x="477" y="282"/>
                    <a:pt x="344" y="118"/>
                    <a:pt x="251" y="16"/>
                  </a:cubicBezTo>
                  <a:lnTo>
                    <a:pt x="235" y="0"/>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7"/>
            <p:cNvSpPr/>
            <p:nvPr/>
          </p:nvSpPr>
          <p:spPr>
            <a:xfrm>
              <a:off x="547775" y="3567850"/>
              <a:ext cx="15275" cy="11750"/>
            </a:xfrm>
            <a:custGeom>
              <a:avLst/>
              <a:gdLst/>
              <a:ahLst/>
              <a:cxnLst/>
              <a:rect l="l" t="t" r="r" b="b"/>
              <a:pathLst>
                <a:path w="611" h="470" extrusionOk="0">
                  <a:moveTo>
                    <a:pt x="235" y="0"/>
                  </a:moveTo>
                  <a:cubicBezTo>
                    <a:pt x="235" y="0"/>
                    <a:pt x="110" y="298"/>
                    <a:pt x="0" y="431"/>
                  </a:cubicBezTo>
                  <a:lnTo>
                    <a:pt x="610" y="470"/>
                  </a:lnTo>
                  <a:cubicBezTo>
                    <a:pt x="477" y="282"/>
                    <a:pt x="344" y="118"/>
                    <a:pt x="251" y="16"/>
                  </a:cubicBezTo>
                  <a:lnTo>
                    <a:pt x="2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7"/>
            <p:cNvSpPr/>
            <p:nvPr/>
          </p:nvSpPr>
          <p:spPr>
            <a:xfrm>
              <a:off x="533300" y="3589750"/>
              <a:ext cx="32875" cy="19600"/>
            </a:xfrm>
            <a:custGeom>
              <a:avLst/>
              <a:gdLst/>
              <a:ahLst/>
              <a:cxnLst/>
              <a:rect l="l" t="t" r="r" b="b"/>
              <a:pathLst>
                <a:path w="1315" h="784" extrusionOk="0">
                  <a:moveTo>
                    <a:pt x="0" y="1"/>
                  </a:moveTo>
                  <a:lnTo>
                    <a:pt x="0" y="1"/>
                  </a:lnTo>
                  <a:cubicBezTo>
                    <a:pt x="0" y="1"/>
                    <a:pt x="55" y="768"/>
                    <a:pt x="994" y="783"/>
                  </a:cubicBezTo>
                  <a:lnTo>
                    <a:pt x="1182" y="783"/>
                  </a:lnTo>
                  <a:lnTo>
                    <a:pt x="1315" y="431"/>
                  </a:lnTo>
                  <a:lnTo>
                    <a:pt x="1315" y="431"/>
                  </a:lnTo>
                  <a:cubicBezTo>
                    <a:pt x="1315" y="431"/>
                    <a:pt x="1200" y="462"/>
                    <a:pt x="1026" y="462"/>
                  </a:cubicBezTo>
                  <a:cubicBezTo>
                    <a:pt x="756" y="462"/>
                    <a:pt x="343" y="38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7"/>
            <p:cNvSpPr/>
            <p:nvPr/>
          </p:nvSpPr>
          <p:spPr>
            <a:xfrm>
              <a:off x="595875" y="3565700"/>
              <a:ext cx="64975" cy="54775"/>
            </a:xfrm>
            <a:custGeom>
              <a:avLst/>
              <a:gdLst/>
              <a:ahLst/>
              <a:cxnLst/>
              <a:rect l="l" t="t" r="r" b="b"/>
              <a:pathLst>
                <a:path w="2599" h="2191" extrusionOk="0">
                  <a:moveTo>
                    <a:pt x="1402" y="0"/>
                  </a:moveTo>
                  <a:cubicBezTo>
                    <a:pt x="1402" y="0"/>
                    <a:pt x="1369" y="39"/>
                    <a:pt x="1317" y="105"/>
                  </a:cubicBezTo>
                  <a:lnTo>
                    <a:pt x="1317" y="105"/>
                  </a:lnTo>
                  <a:cubicBezTo>
                    <a:pt x="1316" y="103"/>
                    <a:pt x="1315" y="102"/>
                    <a:pt x="1315" y="102"/>
                  </a:cubicBezTo>
                  <a:lnTo>
                    <a:pt x="1300" y="126"/>
                  </a:lnTo>
                  <a:cubicBezTo>
                    <a:pt x="1306" y="118"/>
                    <a:pt x="1311" y="111"/>
                    <a:pt x="1317" y="105"/>
                  </a:cubicBezTo>
                  <a:lnTo>
                    <a:pt x="1317" y="105"/>
                  </a:lnTo>
                  <a:cubicBezTo>
                    <a:pt x="1329" y="135"/>
                    <a:pt x="1447" y="414"/>
                    <a:pt x="1550" y="540"/>
                  </a:cubicBezTo>
                  <a:lnTo>
                    <a:pt x="940" y="579"/>
                  </a:lnTo>
                  <a:cubicBezTo>
                    <a:pt x="799" y="767"/>
                    <a:pt x="658" y="986"/>
                    <a:pt x="564" y="1174"/>
                  </a:cubicBezTo>
                  <a:cubicBezTo>
                    <a:pt x="541" y="1151"/>
                    <a:pt x="525" y="1127"/>
                    <a:pt x="525" y="1127"/>
                  </a:cubicBezTo>
                  <a:cubicBezTo>
                    <a:pt x="507" y="1102"/>
                    <a:pt x="476" y="1091"/>
                    <a:pt x="438" y="1091"/>
                  </a:cubicBezTo>
                  <a:cubicBezTo>
                    <a:pt x="312" y="1091"/>
                    <a:pt x="112" y="1207"/>
                    <a:pt x="64" y="1291"/>
                  </a:cubicBezTo>
                  <a:cubicBezTo>
                    <a:pt x="1" y="1401"/>
                    <a:pt x="165" y="1933"/>
                    <a:pt x="251" y="2066"/>
                  </a:cubicBezTo>
                  <a:cubicBezTo>
                    <a:pt x="295" y="2133"/>
                    <a:pt x="434" y="2190"/>
                    <a:pt x="579" y="2190"/>
                  </a:cubicBezTo>
                  <a:cubicBezTo>
                    <a:pt x="721" y="2190"/>
                    <a:pt x="870" y="2135"/>
                    <a:pt x="940" y="1980"/>
                  </a:cubicBezTo>
                  <a:cubicBezTo>
                    <a:pt x="963" y="1917"/>
                    <a:pt x="963" y="1839"/>
                    <a:pt x="948" y="1769"/>
                  </a:cubicBezTo>
                  <a:cubicBezTo>
                    <a:pt x="1715" y="1761"/>
                    <a:pt x="1918" y="1448"/>
                    <a:pt x="1918" y="1448"/>
                  </a:cubicBezTo>
                  <a:cubicBezTo>
                    <a:pt x="2599" y="775"/>
                    <a:pt x="1402" y="0"/>
                    <a:pt x="1402" y="0"/>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7"/>
            <p:cNvSpPr/>
            <p:nvPr/>
          </p:nvSpPr>
          <p:spPr>
            <a:xfrm>
              <a:off x="619350" y="3568250"/>
              <a:ext cx="15300" cy="11950"/>
            </a:xfrm>
            <a:custGeom>
              <a:avLst/>
              <a:gdLst/>
              <a:ahLst/>
              <a:cxnLst/>
              <a:rect l="l" t="t" r="r" b="b"/>
              <a:pathLst>
                <a:path w="612" h="478" extrusionOk="0">
                  <a:moveTo>
                    <a:pt x="376" y="0"/>
                  </a:moveTo>
                  <a:lnTo>
                    <a:pt x="361" y="24"/>
                  </a:lnTo>
                  <a:cubicBezTo>
                    <a:pt x="267" y="125"/>
                    <a:pt x="134" y="290"/>
                    <a:pt x="1" y="477"/>
                  </a:cubicBezTo>
                  <a:lnTo>
                    <a:pt x="611" y="438"/>
                  </a:lnTo>
                  <a:cubicBezTo>
                    <a:pt x="502" y="305"/>
                    <a:pt x="376" y="0"/>
                    <a:pt x="376" y="0"/>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7"/>
            <p:cNvSpPr/>
            <p:nvPr/>
          </p:nvSpPr>
          <p:spPr>
            <a:xfrm>
              <a:off x="619350" y="3568250"/>
              <a:ext cx="15300" cy="11950"/>
            </a:xfrm>
            <a:custGeom>
              <a:avLst/>
              <a:gdLst/>
              <a:ahLst/>
              <a:cxnLst/>
              <a:rect l="l" t="t" r="r" b="b"/>
              <a:pathLst>
                <a:path w="612" h="478" extrusionOk="0">
                  <a:moveTo>
                    <a:pt x="376" y="0"/>
                  </a:moveTo>
                  <a:lnTo>
                    <a:pt x="361" y="24"/>
                  </a:lnTo>
                  <a:cubicBezTo>
                    <a:pt x="267" y="125"/>
                    <a:pt x="134" y="290"/>
                    <a:pt x="1" y="477"/>
                  </a:cubicBezTo>
                  <a:lnTo>
                    <a:pt x="611" y="438"/>
                  </a:lnTo>
                  <a:cubicBezTo>
                    <a:pt x="502" y="305"/>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7"/>
            <p:cNvSpPr/>
            <p:nvPr/>
          </p:nvSpPr>
          <p:spPr>
            <a:xfrm>
              <a:off x="616025" y="3590350"/>
              <a:ext cx="32900" cy="19575"/>
            </a:xfrm>
            <a:custGeom>
              <a:avLst/>
              <a:gdLst/>
              <a:ahLst/>
              <a:cxnLst/>
              <a:rect l="l" t="t" r="r" b="b"/>
              <a:pathLst>
                <a:path w="1316" h="783" extrusionOk="0">
                  <a:moveTo>
                    <a:pt x="1315" y="0"/>
                  </a:moveTo>
                  <a:lnTo>
                    <a:pt x="1315" y="0"/>
                  </a:lnTo>
                  <a:cubicBezTo>
                    <a:pt x="977" y="386"/>
                    <a:pt x="563" y="462"/>
                    <a:pt x="291" y="462"/>
                  </a:cubicBezTo>
                  <a:cubicBezTo>
                    <a:pt x="117" y="462"/>
                    <a:pt x="1" y="431"/>
                    <a:pt x="1" y="431"/>
                  </a:cubicBezTo>
                  <a:lnTo>
                    <a:pt x="1" y="431"/>
                  </a:lnTo>
                  <a:lnTo>
                    <a:pt x="142" y="783"/>
                  </a:lnTo>
                  <a:lnTo>
                    <a:pt x="322" y="783"/>
                  </a:lnTo>
                  <a:cubicBezTo>
                    <a:pt x="1268" y="767"/>
                    <a:pt x="1315" y="0"/>
                    <a:pt x="13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7"/>
            <p:cNvSpPr/>
            <p:nvPr/>
          </p:nvSpPr>
          <p:spPr>
            <a:xfrm>
              <a:off x="563225" y="3579775"/>
              <a:ext cx="24275" cy="25375"/>
            </a:xfrm>
            <a:custGeom>
              <a:avLst/>
              <a:gdLst/>
              <a:ahLst/>
              <a:cxnLst/>
              <a:rect l="l" t="t" r="r" b="b"/>
              <a:pathLst>
                <a:path w="971" h="1015" extrusionOk="0">
                  <a:moveTo>
                    <a:pt x="0" y="1"/>
                  </a:moveTo>
                  <a:cubicBezTo>
                    <a:pt x="0" y="1"/>
                    <a:pt x="44" y="1015"/>
                    <a:pt x="166" y="1015"/>
                  </a:cubicBezTo>
                  <a:cubicBezTo>
                    <a:pt x="170" y="1015"/>
                    <a:pt x="175" y="1013"/>
                    <a:pt x="180" y="1010"/>
                  </a:cubicBezTo>
                  <a:cubicBezTo>
                    <a:pt x="285" y="942"/>
                    <a:pt x="268" y="718"/>
                    <a:pt x="257" y="627"/>
                  </a:cubicBezTo>
                  <a:lnTo>
                    <a:pt x="257" y="627"/>
                  </a:lnTo>
                  <a:cubicBezTo>
                    <a:pt x="271" y="714"/>
                    <a:pt x="315" y="920"/>
                    <a:pt x="407" y="963"/>
                  </a:cubicBezTo>
                  <a:cubicBezTo>
                    <a:pt x="413" y="966"/>
                    <a:pt x="419" y="967"/>
                    <a:pt x="424" y="967"/>
                  </a:cubicBezTo>
                  <a:cubicBezTo>
                    <a:pt x="522" y="967"/>
                    <a:pt x="423" y="494"/>
                    <a:pt x="423" y="494"/>
                  </a:cubicBezTo>
                  <a:lnTo>
                    <a:pt x="423" y="494"/>
                  </a:lnTo>
                  <a:cubicBezTo>
                    <a:pt x="423" y="494"/>
                    <a:pt x="576" y="890"/>
                    <a:pt x="691" y="890"/>
                  </a:cubicBezTo>
                  <a:cubicBezTo>
                    <a:pt x="699" y="890"/>
                    <a:pt x="706" y="888"/>
                    <a:pt x="712" y="885"/>
                  </a:cubicBezTo>
                  <a:cubicBezTo>
                    <a:pt x="830" y="830"/>
                    <a:pt x="681" y="431"/>
                    <a:pt x="650" y="368"/>
                  </a:cubicBezTo>
                  <a:cubicBezTo>
                    <a:pt x="647" y="361"/>
                    <a:pt x="648" y="358"/>
                    <a:pt x="652" y="358"/>
                  </a:cubicBezTo>
                  <a:cubicBezTo>
                    <a:pt x="677" y="358"/>
                    <a:pt x="808" y="467"/>
                    <a:pt x="883" y="467"/>
                  </a:cubicBezTo>
                  <a:cubicBezTo>
                    <a:pt x="906" y="467"/>
                    <a:pt x="923" y="457"/>
                    <a:pt x="931" y="431"/>
                  </a:cubicBezTo>
                  <a:cubicBezTo>
                    <a:pt x="971" y="306"/>
                    <a:pt x="783" y="48"/>
                    <a:pt x="783" y="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7"/>
            <p:cNvSpPr/>
            <p:nvPr/>
          </p:nvSpPr>
          <p:spPr>
            <a:xfrm>
              <a:off x="548350" y="3520775"/>
              <a:ext cx="39925" cy="82475"/>
            </a:xfrm>
            <a:custGeom>
              <a:avLst/>
              <a:gdLst/>
              <a:ahLst/>
              <a:cxnLst/>
              <a:rect l="l" t="t" r="r" b="b"/>
              <a:pathLst>
                <a:path w="1597" h="3299" extrusionOk="0">
                  <a:moveTo>
                    <a:pt x="692" y="1"/>
                  </a:moveTo>
                  <a:cubicBezTo>
                    <a:pt x="556" y="1"/>
                    <a:pt x="422" y="70"/>
                    <a:pt x="345" y="193"/>
                  </a:cubicBezTo>
                  <a:cubicBezTo>
                    <a:pt x="1" y="757"/>
                    <a:pt x="431" y="1813"/>
                    <a:pt x="478" y="1930"/>
                  </a:cubicBezTo>
                  <a:cubicBezTo>
                    <a:pt x="556" y="2110"/>
                    <a:pt x="603" y="2298"/>
                    <a:pt x="634" y="2502"/>
                  </a:cubicBezTo>
                  <a:lnTo>
                    <a:pt x="642" y="2549"/>
                  </a:lnTo>
                  <a:cubicBezTo>
                    <a:pt x="642" y="2564"/>
                    <a:pt x="650" y="2580"/>
                    <a:pt x="650" y="2595"/>
                  </a:cubicBezTo>
                  <a:cubicBezTo>
                    <a:pt x="665" y="2809"/>
                    <a:pt x="700" y="3298"/>
                    <a:pt x="789" y="3298"/>
                  </a:cubicBezTo>
                  <a:cubicBezTo>
                    <a:pt x="794" y="3298"/>
                    <a:pt x="800" y="3296"/>
                    <a:pt x="807" y="3292"/>
                  </a:cubicBezTo>
                  <a:cubicBezTo>
                    <a:pt x="908" y="3221"/>
                    <a:pt x="893" y="2995"/>
                    <a:pt x="885" y="2908"/>
                  </a:cubicBezTo>
                  <a:lnTo>
                    <a:pt x="885" y="2908"/>
                  </a:lnTo>
                  <a:cubicBezTo>
                    <a:pt x="900" y="2995"/>
                    <a:pt x="940" y="3206"/>
                    <a:pt x="1033" y="3245"/>
                  </a:cubicBezTo>
                  <a:cubicBezTo>
                    <a:pt x="1040" y="3248"/>
                    <a:pt x="1045" y="3249"/>
                    <a:pt x="1051" y="3249"/>
                  </a:cubicBezTo>
                  <a:cubicBezTo>
                    <a:pt x="1116" y="3249"/>
                    <a:pt x="1094" y="3031"/>
                    <a:pt x="1073" y="2893"/>
                  </a:cubicBezTo>
                  <a:cubicBezTo>
                    <a:pt x="1080" y="2885"/>
                    <a:pt x="1088" y="2885"/>
                    <a:pt x="1096" y="2885"/>
                  </a:cubicBezTo>
                  <a:cubicBezTo>
                    <a:pt x="1153" y="3006"/>
                    <a:pt x="1242" y="3172"/>
                    <a:pt x="1317" y="3172"/>
                  </a:cubicBezTo>
                  <a:cubicBezTo>
                    <a:pt x="1324" y="3172"/>
                    <a:pt x="1331" y="3170"/>
                    <a:pt x="1339" y="3167"/>
                  </a:cubicBezTo>
                  <a:cubicBezTo>
                    <a:pt x="1425" y="3128"/>
                    <a:pt x="1370" y="2916"/>
                    <a:pt x="1323" y="2775"/>
                  </a:cubicBezTo>
                  <a:cubicBezTo>
                    <a:pt x="1346" y="2752"/>
                    <a:pt x="1362" y="2728"/>
                    <a:pt x="1378" y="2697"/>
                  </a:cubicBezTo>
                  <a:cubicBezTo>
                    <a:pt x="1420" y="2726"/>
                    <a:pt x="1469" y="2751"/>
                    <a:pt x="1506" y="2751"/>
                  </a:cubicBezTo>
                  <a:cubicBezTo>
                    <a:pt x="1530" y="2751"/>
                    <a:pt x="1548" y="2741"/>
                    <a:pt x="1558" y="2713"/>
                  </a:cubicBezTo>
                  <a:cubicBezTo>
                    <a:pt x="1597" y="2611"/>
                    <a:pt x="1464" y="2408"/>
                    <a:pt x="1425" y="2353"/>
                  </a:cubicBezTo>
                  <a:cubicBezTo>
                    <a:pt x="1354" y="1915"/>
                    <a:pt x="1143" y="1508"/>
                    <a:pt x="1057" y="1078"/>
                  </a:cubicBezTo>
                  <a:cubicBezTo>
                    <a:pt x="1018" y="866"/>
                    <a:pt x="1033" y="686"/>
                    <a:pt x="1065" y="475"/>
                  </a:cubicBezTo>
                  <a:cubicBezTo>
                    <a:pt x="1096" y="303"/>
                    <a:pt x="1057" y="154"/>
                    <a:pt x="900" y="60"/>
                  </a:cubicBezTo>
                  <a:cubicBezTo>
                    <a:pt x="836" y="20"/>
                    <a:pt x="764" y="1"/>
                    <a:pt x="692"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7"/>
            <p:cNvSpPr/>
            <p:nvPr/>
          </p:nvSpPr>
          <p:spPr>
            <a:xfrm>
              <a:off x="595875" y="3579775"/>
              <a:ext cx="24300" cy="25375"/>
            </a:xfrm>
            <a:custGeom>
              <a:avLst/>
              <a:gdLst/>
              <a:ahLst/>
              <a:cxnLst/>
              <a:rect l="l" t="t" r="r" b="b"/>
              <a:pathLst>
                <a:path w="972" h="1015" extrusionOk="0">
                  <a:moveTo>
                    <a:pt x="971" y="1"/>
                  </a:moveTo>
                  <a:lnTo>
                    <a:pt x="189" y="48"/>
                  </a:lnTo>
                  <a:cubicBezTo>
                    <a:pt x="189" y="48"/>
                    <a:pt x="1" y="306"/>
                    <a:pt x="40" y="431"/>
                  </a:cubicBezTo>
                  <a:cubicBezTo>
                    <a:pt x="50" y="457"/>
                    <a:pt x="68" y="467"/>
                    <a:pt x="91" y="467"/>
                  </a:cubicBezTo>
                  <a:cubicBezTo>
                    <a:pt x="168" y="467"/>
                    <a:pt x="296" y="358"/>
                    <a:pt x="320" y="358"/>
                  </a:cubicBezTo>
                  <a:cubicBezTo>
                    <a:pt x="323" y="358"/>
                    <a:pt x="324" y="361"/>
                    <a:pt x="322" y="368"/>
                  </a:cubicBezTo>
                  <a:cubicBezTo>
                    <a:pt x="298" y="431"/>
                    <a:pt x="142" y="830"/>
                    <a:pt x="259" y="885"/>
                  </a:cubicBezTo>
                  <a:cubicBezTo>
                    <a:pt x="266" y="888"/>
                    <a:pt x="273" y="890"/>
                    <a:pt x="280" y="890"/>
                  </a:cubicBezTo>
                  <a:cubicBezTo>
                    <a:pt x="396" y="890"/>
                    <a:pt x="549" y="494"/>
                    <a:pt x="549" y="494"/>
                  </a:cubicBezTo>
                  <a:lnTo>
                    <a:pt x="549" y="494"/>
                  </a:lnTo>
                  <a:cubicBezTo>
                    <a:pt x="549" y="494"/>
                    <a:pt x="450" y="967"/>
                    <a:pt x="547" y="967"/>
                  </a:cubicBezTo>
                  <a:cubicBezTo>
                    <a:pt x="552" y="967"/>
                    <a:pt x="558" y="966"/>
                    <a:pt x="564" y="963"/>
                  </a:cubicBezTo>
                  <a:cubicBezTo>
                    <a:pt x="664" y="917"/>
                    <a:pt x="707" y="678"/>
                    <a:pt x="718" y="607"/>
                  </a:cubicBezTo>
                  <a:lnTo>
                    <a:pt x="718" y="607"/>
                  </a:lnTo>
                  <a:cubicBezTo>
                    <a:pt x="709" y="680"/>
                    <a:pt x="684" y="937"/>
                    <a:pt x="791" y="1010"/>
                  </a:cubicBezTo>
                  <a:cubicBezTo>
                    <a:pt x="796" y="1013"/>
                    <a:pt x="801" y="1015"/>
                    <a:pt x="806" y="1015"/>
                  </a:cubicBezTo>
                  <a:cubicBezTo>
                    <a:pt x="928" y="1015"/>
                    <a:pt x="971" y="1"/>
                    <a:pt x="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7"/>
            <p:cNvSpPr/>
            <p:nvPr/>
          </p:nvSpPr>
          <p:spPr>
            <a:xfrm>
              <a:off x="595300" y="3520775"/>
              <a:ext cx="39725" cy="82475"/>
            </a:xfrm>
            <a:custGeom>
              <a:avLst/>
              <a:gdLst/>
              <a:ahLst/>
              <a:cxnLst/>
              <a:rect l="l" t="t" r="r" b="b"/>
              <a:pathLst>
                <a:path w="1589" h="3299" extrusionOk="0">
                  <a:moveTo>
                    <a:pt x="897" y="1"/>
                  </a:moveTo>
                  <a:cubicBezTo>
                    <a:pt x="826" y="1"/>
                    <a:pt x="754" y="20"/>
                    <a:pt x="689" y="60"/>
                  </a:cubicBezTo>
                  <a:cubicBezTo>
                    <a:pt x="368" y="256"/>
                    <a:pt x="595" y="561"/>
                    <a:pt x="572" y="843"/>
                  </a:cubicBezTo>
                  <a:cubicBezTo>
                    <a:pt x="525" y="1359"/>
                    <a:pt x="251" y="1836"/>
                    <a:pt x="165" y="2353"/>
                  </a:cubicBezTo>
                  <a:cubicBezTo>
                    <a:pt x="126" y="2408"/>
                    <a:pt x="1" y="2611"/>
                    <a:pt x="32" y="2713"/>
                  </a:cubicBezTo>
                  <a:cubicBezTo>
                    <a:pt x="41" y="2741"/>
                    <a:pt x="60" y="2751"/>
                    <a:pt x="84" y="2751"/>
                  </a:cubicBezTo>
                  <a:cubicBezTo>
                    <a:pt x="121" y="2751"/>
                    <a:pt x="169" y="2726"/>
                    <a:pt x="212" y="2697"/>
                  </a:cubicBezTo>
                  <a:cubicBezTo>
                    <a:pt x="227" y="2728"/>
                    <a:pt x="243" y="2752"/>
                    <a:pt x="267" y="2775"/>
                  </a:cubicBezTo>
                  <a:cubicBezTo>
                    <a:pt x="220" y="2916"/>
                    <a:pt x="165" y="3128"/>
                    <a:pt x="251" y="3167"/>
                  </a:cubicBezTo>
                  <a:cubicBezTo>
                    <a:pt x="258" y="3170"/>
                    <a:pt x="265" y="3172"/>
                    <a:pt x="273" y="3172"/>
                  </a:cubicBezTo>
                  <a:cubicBezTo>
                    <a:pt x="349" y="3172"/>
                    <a:pt x="444" y="3006"/>
                    <a:pt x="493" y="2885"/>
                  </a:cubicBezTo>
                  <a:cubicBezTo>
                    <a:pt x="501" y="2885"/>
                    <a:pt x="509" y="2885"/>
                    <a:pt x="525" y="2893"/>
                  </a:cubicBezTo>
                  <a:cubicBezTo>
                    <a:pt x="496" y="3031"/>
                    <a:pt x="473" y="3249"/>
                    <a:pt x="539" y="3249"/>
                  </a:cubicBezTo>
                  <a:cubicBezTo>
                    <a:pt x="544" y="3249"/>
                    <a:pt x="550" y="3248"/>
                    <a:pt x="556" y="3245"/>
                  </a:cubicBezTo>
                  <a:cubicBezTo>
                    <a:pt x="650" y="3206"/>
                    <a:pt x="697" y="2995"/>
                    <a:pt x="705" y="2908"/>
                  </a:cubicBezTo>
                  <a:lnTo>
                    <a:pt x="705" y="2908"/>
                  </a:lnTo>
                  <a:cubicBezTo>
                    <a:pt x="697" y="2995"/>
                    <a:pt x="681" y="3221"/>
                    <a:pt x="783" y="3292"/>
                  </a:cubicBezTo>
                  <a:cubicBezTo>
                    <a:pt x="790" y="3296"/>
                    <a:pt x="796" y="3298"/>
                    <a:pt x="802" y="3298"/>
                  </a:cubicBezTo>
                  <a:cubicBezTo>
                    <a:pt x="896" y="3298"/>
                    <a:pt x="925" y="2809"/>
                    <a:pt x="939" y="2595"/>
                  </a:cubicBezTo>
                  <a:cubicBezTo>
                    <a:pt x="939" y="2580"/>
                    <a:pt x="947" y="2564"/>
                    <a:pt x="947" y="2549"/>
                  </a:cubicBezTo>
                  <a:lnTo>
                    <a:pt x="955" y="2502"/>
                  </a:lnTo>
                  <a:cubicBezTo>
                    <a:pt x="986" y="2298"/>
                    <a:pt x="1041" y="2110"/>
                    <a:pt x="1112" y="1930"/>
                  </a:cubicBezTo>
                  <a:cubicBezTo>
                    <a:pt x="1159" y="1813"/>
                    <a:pt x="1589" y="757"/>
                    <a:pt x="1245" y="193"/>
                  </a:cubicBezTo>
                  <a:cubicBezTo>
                    <a:pt x="1168" y="70"/>
                    <a:pt x="1033" y="1"/>
                    <a:pt x="897"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7"/>
            <p:cNvSpPr/>
            <p:nvPr/>
          </p:nvSpPr>
          <p:spPr>
            <a:xfrm>
              <a:off x="557350" y="3439725"/>
              <a:ext cx="75725" cy="78075"/>
            </a:xfrm>
            <a:custGeom>
              <a:avLst/>
              <a:gdLst/>
              <a:ahLst/>
              <a:cxnLst/>
              <a:rect l="l" t="t" r="r" b="b"/>
              <a:pathLst>
                <a:path w="3029" h="3123" extrusionOk="0">
                  <a:moveTo>
                    <a:pt x="1166" y="0"/>
                  </a:moveTo>
                  <a:cubicBezTo>
                    <a:pt x="525" y="0"/>
                    <a:pt x="1" y="525"/>
                    <a:pt x="1" y="1166"/>
                  </a:cubicBezTo>
                  <a:lnTo>
                    <a:pt x="1" y="1949"/>
                  </a:lnTo>
                  <a:cubicBezTo>
                    <a:pt x="1" y="2598"/>
                    <a:pt x="525" y="3122"/>
                    <a:pt x="1166" y="3122"/>
                  </a:cubicBezTo>
                  <a:lnTo>
                    <a:pt x="1597" y="3122"/>
                  </a:lnTo>
                  <a:cubicBezTo>
                    <a:pt x="2238" y="3122"/>
                    <a:pt x="2763" y="2598"/>
                    <a:pt x="2763" y="1949"/>
                  </a:cubicBezTo>
                  <a:lnTo>
                    <a:pt x="2763" y="1784"/>
                  </a:lnTo>
                  <a:lnTo>
                    <a:pt x="2841" y="1753"/>
                  </a:lnTo>
                  <a:cubicBezTo>
                    <a:pt x="2841" y="1753"/>
                    <a:pt x="3029" y="892"/>
                    <a:pt x="2536" y="478"/>
                  </a:cubicBezTo>
                  <a:cubicBezTo>
                    <a:pt x="2324" y="188"/>
                    <a:pt x="1980" y="0"/>
                    <a:pt x="1597"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7"/>
            <p:cNvSpPr/>
            <p:nvPr/>
          </p:nvSpPr>
          <p:spPr>
            <a:xfrm>
              <a:off x="547375" y="3464950"/>
              <a:ext cx="86875" cy="69675"/>
            </a:xfrm>
            <a:custGeom>
              <a:avLst/>
              <a:gdLst/>
              <a:ahLst/>
              <a:cxnLst/>
              <a:rect l="l" t="t" r="r" b="b"/>
              <a:pathLst>
                <a:path w="3475" h="2787" extrusionOk="0">
                  <a:moveTo>
                    <a:pt x="1113" y="1"/>
                  </a:moveTo>
                  <a:cubicBezTo>
                    <a:pt x="900" y="1"/>
                    <a:pt x="728" y="170"/>
                    <a:pt x="736" y="376"/>
                  </a:cubicBezTo>
                  <a:cubicBezTo>
                    <a:pt x="736" y="392"/>
                    <a:pt x="728" y="564"/>
                    <a:pt x="728" y="564"/>
                  </a:cubicBezTo>
                  <a:lnTo>
                    <a:pt x="525" y="525"/>
                  </a:lnTo>
                  <a:lnTo>
                    <a:pt x="415" y="517"/>
                  </a:lnTo>
                  <a:cubicBezTo>
                    <a:pt x="406" y="516"/>
                    <a:pt x="396" y="516"/>
                    <a:pt x="387" y="516"/>
                  </a:cubicBezTo>
                  <a:cubicBezTo>
                    <a:pt x="195" y="516"/>
                    <a:pt x="31" y="668"/>
                    <a:pt x="16" y="869"/>
                  </a:cubicBezTo>
                  <a:lnTo>
                    <a:pt x="16" y="908"/>
                  </a:lnTo>
                  <a:cubicBezTo>
                    <a:pt x="1" y="1112"/>
                    <a:pt x="157" y="1292"/>
                    <a:pt x="360" y="1307"/>
                  </a:cubicBezTo>
                  <a:lnTo>
                    <a:pt x="564" y="1323"/>
                  </a:lnTo>
                  <a:cubicBezTo>
                    <a:pt x="564" y="1691"/>
                    <a:pt x="744" y="2027"/>
                    <a:pt x="1026" y="2239"/>
                  </a:cubicBezTo>
                  <a:cubicBezTo>
                    <a:pt x="1127" y="2552"/>
                    <a:pt x="1425" y="2786"/>
                    <a:pt x="1777" y="2786"/>
                  </a:cubicBezTo>
                  <a:cubicBezTo>
                    <a:pt x="2121" y="2786"/>
                    <a:pt x="2410" y="2559"/>
                    <a:pt x="2512" y="2254"/>
                  </a:cubicBezTo>
                  <a:cubicBezTo>
                    <a:pt x="2755" y="2074"/>
                    <a:pt x="2927" y="1808"/>
                    <a:pt x="2974" y="1495"/>
                  </a:cubicBezTo>
                  <a:lnTo>
                    <a:pt x="3052" y="1503"/>
                  </a:lnTo>
                  <a:cubicBezTo>
                    <a:pt x="3057" y="1503"/>
                    <a:pt x="3062" y="1503"/>
                    <a:pt x="3067" y="1503"/>
                  </a:cubicBezTo>
                  <a:cubicBezTo>
                    <a:pt x="3272" y="1503"/>
                    <a:pt x="3444" y="1350"/>
                    <a:pt x="3459" y="1151"/>
                  </a:cubicBezTo>
                  <a:lnTo>
                    <a:pt x="3459" y="1112"/>
                  </a:lnTo>
                  <a:cubicBezTo>
                    <a:pt x="3475" y="948"/>
                    <a:pt x="3381" y="807"/>
                    <a:pt x="3240" y="744"/>
                  </a:cubicBezTo>
                  <a:lnTo>
                    <a:pt x="2974" y="846"/>
                  </a:lnTo>
                  <a:cubicBezTo>
                    <a:pt x="2974" y="846"/>
                    <a:pt x="2974" y="830"/>
                    <a:pt x="2974" y="815"/>
                  </a:cubicBezTo>
                  <a:cubicBezTo>
                    <a:pt x="2981" y="574"/>
                    <a:pt x="2775" y="114"/>
                    <a:pt x="2571" y="114"/>
                  </a:cubicBezTo>
                  <a:cubicBezTo>
                    <a:pt x="2544" y="114"/>
                    <a:pt x="2516" y="123"/>
                    <a:pt x="2489" y="142"/>
                  </a:cubicBezTo>
                  <a:cubicBezTo>
                    <a:pt x="2328" y="255"/>
                    <a:pt x="2029" y="345"/>
                    <a:pt x="1770" y="345"/>
                  </a:cubicBezTo>
                  <a:cubicBezTo>
                    <a:pt x="1511" y="345"/>
                    <a:pt x="1292" y="255"/>
                    <a:pt x="1292" y="9"/>
                  </a:cubicBezTo>
                  <a:cubicBezTo>
                    <a:pt x="1229" y="9"/>
                    <a:pt x="1174" y="9"/>
                    <a:pt x="1127" y="1"/>
                  </a:cubicBezTo>
                  <a:cubicBezTo>
                    <a:pt x="1122" y="1"/>
                    <a:pt x="1118" y="1"/>
                    <a:pt x="1113"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7"/>
            <p:cNvSpPr/>
            <p:nvPr/>
          </p:nvSpPr>
          <p:spPr>
            <a:xfrm>
              <a:off x="561450" y="3498025"/>
              <a:ext cx="60275" cy="28825"/>
            </a:xfrm>
            <a:custGeom>
              <a:avLst/>
              <a:gdLst/>
              <a:ahLst/>
              <a:cxnLst/>
              <a:rect l="l" t="t" r="r" b="b"/>
              <a:pathLst>
                <a:path w="2411" h="1153" extrusionOk="0">
                  <a:moveTo>
                    <a:pt x="1" y="0"/>
                  </a:moveTo>
                  <a:cubicBezTo>
                    <a:pt x="9" y="595"/>
                    <a:pt x="470" y="1096"/>
                    <a:pt x="1073" y="1142"/>
                  </a:cubicBezTo>
                  <a:lnTo>
                    <a:pt x="1190" y="1150"/>
                  </a:lnTo>
                  <a:cubicBezTo>
                    <a:pt x="1216" y="1152"/>
                    <a:pt x="1241" y="1153"/>
                    <a:pt x="1266" y="1153"/>
                  </a:cubicBezTo>
                  <a:cubicBezTo>
                    <a:pt x="1837" y="1153"/>
                    <a:pt x="2328" y="734"/>
                    <a:pt x="2411" y="172"/>
                  </a:cubicBezTo>
                  <a:lnTo>
                    <a:pt x="2380" y="172"/>
                  </a:lnTo>
                  <a:cubicBezTo>
                    <a:pt x="2230" y="644"/>
                    <a:pt x="1786" y="972"/>
                    <a:pt x="1275" y="972"/>
                  </a:cubicBezTo>
                  <a:cubicBezTo>
                    <a:pt x="1252" y="972"/>
                    <a:pt x="1229" y="972"/>
                    <a:pt x="1206" y="970"/>
                  </a:cubicBezTo>
                  <a:lnTo>
                    <a:pt x="1081" y="955"/>
                  </a:lnTo>
                  <a:cubicBezTo>
                    <a:pt x="541" y="923"/>
                    <a:pt x="118" y="509"/>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7"/>
            <p:cNvSpPr/>
            <p:nvPr/>
          </p:nvSpPr>
          <p:spPr>
            <a:xfrm>
              <a:off x="562825" y="3478075"/>
              <a:ext cx="25" cy="200"/>
            </a:xfrm>
            <a:custGeom>
              <a:avLst/>
              <a:gdLst/>
              <a:ahLst/>
              <a:cxnLst/>
              <a:rect l="l" t="t" r="r" b="b"/>
              <a:pathLst>
                <a:path w="1" h="8" extrusionOk="0">
                  <a:moveTo>
                    <a:pt x="1" y="0"/>
                  </a:moveTo>
                  <a:lnTo>
                    <a:pt x="1" y="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7"/>
            <p:cNvSpPr/>
            <p:nvPr/>
          </p:nvSpPr>
          <p:spPr>
            <a:xfrm>
              <a:off x="573975" y="3478675"/>
              <a:ext cx="11575" cy="5875"/>
            </a:xfrm>
            <a:custGeom>
              <a:avLst/>
              <a:gdLst/>
              <a:ahLst/>
              <a:cxnLst/>
              <a:rect l="l" t="t" r="r" b="b"/>
              <a:pathLst>
                <a:path w="463" h="235" extrusionOk="0">
                  <a:moveTo>
                    <a:pt x="291" y="0"/>
                  </a:moveTo>
                  <a:cubicBezTo>
                    <a:pt x="261" y="0"/>
                    <a:pt x="229" y="4"/>
                    <a:pt x="196" y="15"/>
                  </a:cubicBezTo>
                  <a:cubicBezTo>
                    <a:pt x="95" y="46"/>
                    <a:pt x="32" y="109"/>
                    <a:pt x="16" y="156"/>
                  </a:cubicBezTo>
                  <a:cubicBezTo>
                    <a:pt x="1" y="203"/>
                    <a:pt x="24" y="226"/>
                    <a:pt x="55" y="234"/>
                  </a:cubicBezTo>
                  <a:cubicBezTo>
                    <a:pt x="79" y="234"/>
                    <a:pt x="118" y="219"/>
                    <a:pt x="149" y="211"/>
                  </a:cubicBezTo>
                  <a:cubicBezTo>
                    <a:pt x="181" y="195"/>
                    <a:pt x="220" y="187"/>
                    <a:pt x="243" y="179"/>
                  </a:cubicBezTo>
                  <a:cubicBezTo>
                    <a:pt x="274" y="172"/>
                    <a:pt x="314" y="156"/>
                    <a:pt x="345" y="148"/>
                  </a:cubicBezTo>
                  <a:cubicBezTo>
                    <a:pt x="384" y="140"/>
                    <a:pt x="415" y="133"/>
                    <a:pt x="439" y="117"/>
                  </a:cubicBezTo>
                  <a:cubicBezTo>
                    <a:pt x="462" y="93"/>
                    <a:pt x="462" y="62"/>
                    <a:pt x="423" y="31"/>
                  </a:cubicBezTo>
                  <a:cubicBezTo>
                    <a:pt x="398" y="15"/>
                    <a:pt x="348" y="0"/>
                    <a:pt x="291"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7"/>
            <p:cNvSpPr/>
            <p:nvPr/>
          </p:nvSpPr>
          <p:spPr>
            <a:xfrm>
              <a:off x="598625" y="3479400"/>
              <a:ext cx="12350" cy="6500"/>
            </a:xfrm>
            <a:custGeom>
              <a:avLst/>
              <a:gdLst/>
              <a:ahLst/>
              <a:cxnLst/>
              <a:rect l="l" t="t" r="r" b="b"/>
              <a:pathLst>
                <a:path w="494" h="260" extrusionOk="0">
                  <a:moveTo>
                    <a:pt x="179" y="0"/>
                  </a:moveTo>
                  <a:cubicBezTo>
                    <a:pt x="123" y="0"/>
                    <a:pt x="76" y="14"/>
                    <a:pt x="47" y="33"/>
                  </a:cubicBezTo>
                  <a:cubicBezTo>
                    <a:pt x="1" y="57"/>
                    <a:pt x="1" y="96"/>
                    <a:pt x="24" y="119"/>
                  </a:cubicBezTo>
                  <a:cubicBezTo>
                    <a:pt x="47" y="143"/>
                    <a:pt x="87" y="150"/>
                    <a:pt x="126" y="158"/>
                  </a:cubicBezTo>
                  <a:cubicBezTo>
                    <a:pt x="165" y="166"/>
                    <a:pt x="204" y="182"/>
                    <a:pt x="235" y="190"/>
                  </a:cubicBezTo>
                  <a:cubicBezTo>
                    <a:pt x="267" y="205"/>
                    <a:pt x="298" y="213"/>
                    <a:pt x="337" y="229"/>
                  </a:cubicBezTo>
                  <a:cubicBezTo>
                    <a:pt x="368" y="244"/>
                    <a:pt x="407" y="260"/>
                    <a:pt x="439" y="260"/>
                  </a:cubicBezTo>
                  <a:cubicBezTo>
                    <a:pt x="470" y="252"/>
                    <a:pt x="493" y="229"/>
                    <a:pt x="478" y="174"/>
                  </a:cubicBezTo>
                  <a:cubicBezTo>
                    <a:pt x="462" y="127"/>
                    <a:pt x="400" y="57"/>
                    <a:pt x="290" y="17"/>
                  </a:cubicBezTo>
                  <a:cubicBezTo>
                    <a:pt x="251" y="5"/>
                    <a:pt x="213" y="0"/>
                    <a:pt x="179"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7"/>
            <p:cNvSpPr/>
            <p:nvPr/>
          </p:nvSpPr>
          <p:spPr>
            <a:xfrm>
              <a:off x="580100" y="3502500"/>
              <a:ext cx="14650" cy="8450"/>
            </a:xfrm>
            <a:custGeom>
              <a:avLst/>
              <a:gdLst/>
              <a:ahLst/>
              <a:cxnLst/>
              <a:rect l="l" t="t" r="r" b="b"/>
              <a:pathLst>
                <a:path w="586" h="338" extrusionOk="0">
                  <a:moveTo>
                    <a:pt x="116" y="1"/>
                  </a:moveTo>
                  <a:cubicBezTo>
                    <a:pt x="1" y="1"/>
                    <a:pt x="34" y="338"/>
                    <a:pt x="257" y="338"/>
                  </a:cubicBezTo>
                  <a:cubicBezTo>
                    <a:pt x="259" y="338"/>
                    <a:pt x="262" y="338"/>
                    <a:pt x="264" y="338"/>
                  </a:cubicBezTo>
                  <a:cubicBezTo>
                    <a:pt x="491" y="338"/>
                    <a:pt x="585" y="72"/>
                    <a:pt x="436" y="64"/>
                  </a:cubicBezTo>
                  <a:cubicBezTo>
                    <a:pt x="280" y="64"/>
                    <a:pt x="123" y="1"/>
                    <a:pt x="123" y="1"/>
                  </a:cubicBezTo>
                  <a:cubicBezTo>
                    <a:pt x="121" y="1"/>
                    <a:pt x="118"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7"/>
            <p:cNvSpPr/>
            <p:nvPr/>
          </p:nvSpPr>
          <p:spPr>
            <a:xfrm>
              <a:off x="583750" y="3505025"/>
              <a:ext cx="3550" cy="3000"/>
            </a:xfrm>
            <a:custGeom>
              <a:avLst/>
              <a:gdLst/>
              <a:ahLst/>
              <a:cxnLst/>
              <a:rect l="l" t="t" r="r" b="b"/>
              <a:pathLst>
                <a:path w="142" h="120" extrusionOk="0">
                  <a:moveTo>
                    <a:pt x="38" y="1"/>
                  </a:moveTo>
                  <a:cubicBezTo>
                    <a:pt x="34" y="1"/>
                    <a:pt x="29" y="1"/>
                    <a:pt x="24" y="2"/>
                  </a:cubicBezTo>
                  <a:cubicBezTo>
                    <a:pt x="9" y="2"/>
                    <a:pt x="1" y="17"/>
                    <a:pt x="1" y="33"/>
                  </a:cubicBezTo>
                  <a:cubicBezTo>
                    <a:pt x="1" y="49"/>
                    <a:pt x="17" y="64"/>
                    <a:pt x="32" y="64"/>
                  </a:cubicBezTo>
                  <a:cubicBezTo>
                    <a:pt x="36" y="63"/>
                    <a:pt x="40" y="62"/>
                    <a:pt x="44" y="62"/>
                  </a:cubicBezTo>
                  <a:cubicBezTo>
                    <a:pt x="61" y="62"/>
                    <a:pt x="73" y="76"/>
                    <a:pt x="79" y="96"/>
                  </a:cubicBezTo>
                  <a:cubicBezTo>
                    <a:pt x="79" y="111"/>
                    <a:pt x="95" y="119"/>
                    <a:pt x="103" y="119"/>
                  </a:cubicBezTo>
                  <a:lnTo>
                    <a:pt x="110" y="119"/>
                  </a:lnTo>
                  <a:cubicBezTo>
                    <a:pt x="126" y="119"/>
                    <a:pt x="142" y="104"/>
                    <a:pt x="134" y="88"/>
                  </a:cubicBezTo>
                  <a:cubicBezTo>
                    <a:pt x="127" y="38"/>
                    <a:pt x="87" y="1"/>
                    <a:pt x="38"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7"/>
            <p:cNvSpPr/>
            <p:nvPr/>
          </p:nvSpPr>
          <p:spPr>
            <a:xfrm>
              <a:off x="578275" y="3489400"/>
              <a:ext cx="5500" cy="4800"/>
            </a:xfrm>
            <a:custGeom>
              <a:avLst/>
              <a:gdLst/>
              <a:ahLst/>
              <a:cxnLst/>
              <a:rect l="l" t="t" r="r" b="b"/>
              <a:pathLst>
                <a:path w="220" h="192" extrusionOk="0">
                  <a:moveTo>
                    <a:pt x="114" y="0"/>
                  </a:moveTo>
                  <a:cubicBezTo>
                    <a:pt x="82" y="0"/>
                    <a:pt x="52" y="17"/>
                    <a:pt x="32" y="48"/>
                  </a:cubicBezTo>
                  <a:cubicBezTo>
                    <a:pt x="1" y="87"/>
                    <a:pt x="16" y="150"/>
                    <a:pt x="63" y="173"/>
                  </a:cubicBezTo>
                  <a:cubicBezTo>
                    <a:pt x="79" y="186"/>
                    <a:pt x="98" y="192"/>
                    <a:pt x="118" y="192"/>
                  </a:cubicBezTo>
                  <a:cubicBezTo>
                    <a:pt x="148" y="192"/>
                    <a:pt x="178" y="178"/>
                    <a:pt x="196" y="150"/>
                  </a:cubicBezTo>
                  <a:cubicBezTo>
                    <a:pt x="220" y="103"/>
                    <a:pt x="212" y="48"/>
                    <a:pt x="165" y="16"/>
                  </a:cubicBezTo>
                  <a:cubicBezTo>
                    <a:pt x="148" y="5"/>
                    <a:pt x="131" y="0"/>
                    <a:pt x="114"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7"/>
            <p:cNvSpPr/>
            <p:nvPr/>
          </p:nvSpPr>
          <p:spPr>
            <a:xfrm>
              <a:off x="601550" y="3490075"/>
              <a:ext cx="5500" cy="4850"/>
            </a:xfrm>
            <a:custGeom>
              <a:avLst/>
              <a:gdLst/>
              <a:ahLst/>
              <a:cxnLst/>
              <a:rect l="l" t="t" r="r" b="b"/>
              <a:pathLst>
                <a:path w="220" h="194" extrusionOk="0">
                  <a:moveTo>
                    <a:pt x="109" y="0"/>
                  </a:moveTo>
                  <a:cubicBezTo>
                    <a:pt x="77" y="0"/>
                    <a:pt x="44" y="14"/>
                    <a:pt x="24" y="44"/>
                  </a:cubicBezTo>
                  <a:cubicBezTo>
                    <a:pt x="1" y="91"/>
                    <a:pt x="9" y="146"/>
                    <a:pt x="56" y="177"/>
                  </a:cubicBezTo>
                  <a:cubicBezTo>
                    <a:pt x="72" y="188"/>
                    <a:pt x="90" y="194"/>
                    <a:pt x="107" y="194"/>
                  </a:cubicBezTo>
                  <a:cubicBezTo>
                    <a:pt x="138" y="194"/>
                    <a:pt x="168" y="176"/>
                    <a:pt x="189" y="146"/>
                  </a:cubicBezTo>
                  <a:cubicBezTo>
                    <a:pt x="220" y="107"/>
                    <a:pt x="204" y="44"/>
                    <a:pt x="157" y="13"/>
                  </a:cubicBezTo>
                  <a:cubicBezTo>
                    <a:pt x="143" y="5"/>
                    <a:pt x="126" y="0"/>
                    <a:pt x="109"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7"/>
            <p:cNvSpPr/>
            <p:nvPr/>
          </p:nvSpPr>
          <p:spPr>
            <a:xfrm>
              <a:off x="577100" y="3492675"/>
              <a:ext cx="7275" cy="3025"/>
            </a:xfrm>
            <a:custGeom>
              <a:avLst/>
              <a:gdLst/>
              <a:ahLst/>
              <a:cxnLst/>
              <a:rect l="l" t="t" r="r" b="b"/>
              <a:pathLst>
                <a:path w="291" h="121" extrusionOk="0">
                  <a:moveTo>
                    <a:pt x="151" y="0"/>
                  </a:moveTo>
                  <a:cubicBezTo>
                    <a:pt x="116" y="0"/>
                    <a:pt x="76" y="9"/>
                    <a:pt x="32" y="34"/>
                  </a:cubicBezTo>
                  <a:cubicBezTo>
                    <a:pt x="9" y="50"/>
                    <a:pt x="1" y="73"/>
                    <a:pt x="16" y="89"/>
                  </a:cubicBezTo>
                  <a:cubicBezTo>
                    <a:pt x="22" y="104"/>
                    <a:pt x="33" y="113"/>
                    <a:pt x="47" y="113"/>
                  </a:cubicBezTo>
                  <a:cubicBezTo>
                    <a:pt x="55" y="113"/>
                    <a:pt x="63" y="110"/>
                    <a:pt x="71" y="105"/>
                  </a:cubicBezTo>
                  <a:cubicBezTo>
                    <a:pt x="102" y="87"/>
                    <a:pt x="127" y="81"/>
                    <a:pt x="148" y="81"/>
                  </a:cubicBezTo>
                  <a:cubicBezTo>
                    <a:pt x="192" y="81"/>
                    <a:pt x="215" y="107"/>
                    <a:pt x="220" y="112"/>
                  </a:cubicBezTo>
                  <a:cubicBezTo>
                    <a:pt x="228" y="120"/>
                    <a:pt x="236" y="120"/>
                    <a:pt x="251" y="120"/>
                  </a:cubicBezTo>
                  <a:cubicBezTo>
                    <a:pt x="259" y="120"/>
                    <a:pt x="267" y="120"/>
                    <a:pt x="275" y="112"/>
                  </a:cubicBezTo>
                  <a:cubicBezTo>
                    <a:pt x="290" y="105"/>
                    <a:pt x="290" y="73"/>
                    <a:pt x="283" y="58"/>
                  </a:cubicBezTo>
                  <a:cubicBezTo>
                    <a:pt x="262" y="32"/>
                    <a:pt x="215"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7"/>
            <p:cNvSpPr/>
            <p:nvPr/>
          </p:nvSpPr>
          <p:spPr>
            <a:xfrm>
              <a:off x="600575" y="3493250"/>
              <a:ext cx="7275" cy="3025"/>
            </a:xfrm>
            <a:custGeom>
              <a:avLst/>
              <a:gdLst/>
              <a:ahLst/>
              <a:cxnLst/>
              <a:rect l="l" t="t" r="r" b="b"/>
              <a:pathLst>
                <a:path w="291" h="121" extrusionOk="0">
                  <a:moveTo>
                    <a:pt x="143" y="1"/>
                  </a:moveTo>
                  <a:cubicBezTo>
                    <a:pt x="108" y="1"/>
                    <a:pt x="68" y="10"/>
                    <a:pt x="24" y="35"/>
                  </a:cubicBezTo>
                  <a:cubicBezTo>
                    <a:pt x="1" y="42"/>
                    <a:pt x="1" y="66"/>
                    <a:pt x="9" y="89"/>
                  </a:cubicBezTo>
                  <a:cubicBezTo>
                    <a:pt x="14" y="101"/>
                    <a:pt x="28" y="108"/>
                    <a:pt x="45" y="108"/>
                  </a:cubicBezTo>
                  <a:cubicBezTo>
                    <a:pt x="51" y="108"/>
                    <a:pt x="57" y="107"/>
                    <a:pt x="63" y="105"/>
                  </a:cubicBezTo>
                  <a:cubicBezTo>
                    <a:pt x="97" y="85"/>
                    <a:pt x="125" y="79"/>
                    <a:pt x="146" y="79"/>
                  </a:cubicBezTo>
                  <a:cubicBezTo>
                    <a:pt x="186" y="79"/>
                    <a:pt x="207" y="100"/>
                    <a:pt x="212" y="105"/>
                  </a:cubicBezTo>
                  <a:cubicBezTo>
                    <a:pt x="220" y="113"/>
                    <a:pt x="228" y="121"/>
                    <a:pt x="243" y="121"/>
                  </a:cubicBezTo>
                  <a:cubicBezTo>
                    <a:pt x="251" y="121"/>
                    <a:pt x="259" y="121"/>
                    <a:pt x="267" y="113"/>
                  </a:cubicBezTo>
                  <a:cubicBezTo>
                    <a:pt x="282" y="97"/>
                    <a:pt x="290" y="74"/>
                    <a:pt x="275" y="58"/>
                  </a:cubicBezTo>
                  <a:cubicBezTo>
                    <a:pt x="254" y="33"/>
                    <a:pt x="208"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7"/>
            <p:cNvSpPr/>
            <p:nvPr/>
          </p:nvSpPr>
          <p:spPr>
            <a:xfrm>
              <a:off x="589825" y="3484450"/>
              <a:ext cx="8625" cy="15350"/>
            </a:xfrm>
            <a:custGeom>
              <a:avLst/>
              <a:gdLst/>
              <a:ahLst/>
              <a:cxnLst/>
              <a:rect l="l" t="t" r="r" b="b"/>
              <a:pathLst>
                <a:path w="345" h="614" extrusionOk="0">
                  <a:moveTo>
                    <a:pt x="135" y="0"/>
                  </a:moveTo>
                  <a:cubicBezTo>
                    <a:pt x="130" y="0"/>
                    <a:pt x="124" y="1"/>
                    <a:pt x="118" y="3"/>
                  </a:cubicBezTo>
                  <a:cubicBezTo>
                    <a:pt x="94" y="11"/>
                    <a:pt x="86" y="35"/>
                    <a:pt x="94" y="58"/>
                  </a:cubicBezTo>
                  <a:lnTo>
                    <a:pt x="251" y="410"/>
                  </a:lnTo>
                  <a:cubicBezTo>
                    <a:pt x="259" y="434"/>
                    <a:pt x="251" y="457"/>
                    <a:pt x="243" y="473"/>
                  </a:cubicBezTo>
                  <a:cubicBezTo>
                    <a:pt x="227" y="504"/>
                    <a:pt x="188" y="527"/>
                    <a:pt x="141" y="527"/>
                  </a:cubicBezTo>
                  <a:lnTo>
                    <a:pt x="47" y="527"/>
                  </a:lnTo>
                  <a:cubicBezTo>
                    <a:pt x="43" y="526"/>
                    <a:pt x="39" y="525"/>
                    <a:pt x="35" y="525"/>
                  </a:cubicBezTo>
                  <a:cubicBezTo>
                    <a:pt x="16" y="525"/>
                    <a:pt x="0" y="539"/>
                    <a:pt x="0" y="559"/>
                  </a:cubicBezTo>
                  <a:cubicBezTo>
                    <a:pt x="0" y="582"/>
                    <a:pt x="16" y="606"/>
                    <a:pt x="32" y="606"/>
                  </a:cubicBezTo>
                  <a:cubicBezTo>
                    <a:pt x="63" y="606"/>
                    <a:pt x="86" y="614"/>
                    <a:pt x="110" y="614"/>
                  </a:cubicBezTo>
                  <a:cubicBezTo>
                    <a:pt x="118" y="614"/>
                    <a:pt x="133" y="606"/>
                    <a:pt x="149" y="606"/>
                  </a:cubicBezTo>
                  <a:cubicBezTo>
                    <a:pt x="220" y="606"/>
                    <a:pt x="282" y="567"/>
                    <a:pt x="313" y="512"/>
                  </a:cubicBezTo>
                  <a:cubicBezTo>
                    <a:pt x="337" y="473"/>
                    <a:pt x="345" y="426"/>
                    <a:pt x="321" y="379"/>
                  </a:cubicBezTo>
                  <a:lnTo>
                    <a:pt x="173" y="27"/>
                  </a:lnTo>
                  <a:cubicBezTo>
                    <a:pt x="167" y="9"/>
                    <a:pt x="152" y="0"/>
                    <a:pt x="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7"/>
            <p:cNvSpPr/>
            <p:nvPr/>
          </p:nvSpPr>
          <p:spPr>
            <a:xfrm>
              <a:off x="553825" y="3485000"/>
              <a:ext cx="4725" cy="6975"/>
            </a:xfrm>
            <a:custGeom>
              <a:avLst/>
              <a:gdLst/>
              <a:ahLst/>
              <a:cxnLst/>
              <a:rect l="l" t="t" r="r" b="b"/>
              <a:pathLst>
                <a:path w="189" h="279" extrusionOk="0">
                  <a:moveTo>
                    <a:pt x="40" y="1"/>
                  </a:moveTo>
                  <a:cubicBezTo>
                    <a:pt x="28" y="1"/>
                    <a:pt x="16" y="5"/>
                    <a:pt x="9" y="13"/>
                  </a:cubicBezTo>
                  <a:cubicBezTo>
                    <a:pt x="1" y="28"/>
                    <a:pt x="1" y="59"/>
                    <a:pt x="16" y="67"/>
                  </a:cubicBezTo>
                  <a:lnTo>
                    <a:pt x="95" y="138"/>
                  </a:lnTo>
                  <a:lnTo>
                    <a:pt x="24" y="208"/>
                  </a:lnTo>
                  <a:cubicBezTo>
                    <a:pt x="9" y="224"/>
                    <a:pt x="9" y="255"/>
                    <a:pt x="24" y="271"/>
                  </a:cubicBezTo>
                  <a:cubicBezTo>
                    <a:pt x="32" y="279"/>
                    <a:pt x="40" y="279"/>
                    <a:pt x="55" y="279"/>
                  </a:cubicBezTo>
                  <a:cubicBezTo>
                    <a:pt x="63" y="279"/>
                    <a:pt x="71" y="271"/>
                    <a:pt x="79" y="263"/>
                  </a:cubicBezTo>
                  <a:lnTo>
                    <a:pt x="181" y="161"/>
                  </a:lnTo>
                  <a:cubicBezTo>
                    <a:pt x="188" y="153"/>
                    <a:pt x="188" y="146"/>
                    <a:pt x="188" y="130"/>
                  </a:cubicBezTo>
                  <a:cubicBezTo>
                    <a:pt x="188" y="122"/>
                    <a:pt x="188" y="114"/>
                    <a:pt x="173" y="106"/>
                  </a:cubicBezTo>
                  <a:lnTo>
                    <a:pt x="71" y="13"/>
                  </a:lnTo>
                  <a:cubicBezTo>
                    <a:pt x="63" y="5"/>
                    <a:pt x="52" y="1"/>
                    <a:pt x="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7"/>
            <p:cNvSpPr/>
            <p:nvPr/>
          </p:nvSpPr>
          <p:spPr>
            <a:xfrm>
              <a:off x="623075" y="3488525"/>
              <a:ext cx="4725" cy="6975"/>
            </a:xfrm>
            <a:custGeom>
              <a:avLst/>
              <a:gdLst/>
              <a:ahLst/>
              <a:cxnLst/>
              <a:rect l="l" t="t" r="r" b="b"/>
              <a:pathLst>
                <a:path w="189" h="279" extrusionOk="0">
                  <a:moveTo>
                    <a:pt x="145" y="1"/>
                  </a:moveTo>
                  <a:cubicBezTo>
                    <a:pt x="136" y="1"/>
                    <a:pt x="126" y="5"/>
                    <a:pt x="118" y="12"/>
                  </a:cubicBezTo>
                  <a:lnTo>
                    <a:pt x="16" y="114"/>
                  </a:lnTo>
                  <a:cubicBezTo>
                    <a:pt x="8" y="122"/>
                    <a:pt x="1" y="130"/>
                    <a:pt x="1" y="138"/>
                  </a:cubicBezTo>
                  <a:cubicBezTo>
                    <a:pt x="1" y="153"/>
                    <a:pt x="8" y="161"/>
                    <a:pt x="16" y="169"/>
                  </a:cubicBezTo>
                  <a:lnTo>
                    <a:pt x="118" y="271"/>
                  </a:lnTo>
                  <a:cubicBezTo>
                    <a:pt x="126" y="278"/>
                    <a:pt x="134" y="278"/>
                    <a:pt x="141" y="278"/>
                  </a:cubicBezTo>
                  <a:cubicBezTo>
                    <a:pt x="157" y="278"/>
                    <a:pt x="165" y="278"/>
                    <a:pt x="173" y="263"/>
                  </a:cubicBezTo>
                  <a:cubicBezTo>
                    <a:pt x="188" y="247"/>
                    <a:pt x="188" y="224"/>
                    <a:pt x="173" y="208"/>
                  </a:cubicBezTo>
                  <a:lnTo>
                    <a:pt x="94" y="138"/>
                  </a:lnTo>
                  <a:lnTo>
                    <a:pt x="173" y="67"/>
                  </a:lnTo>
                  <a:cubicBezTo>
                    <a:pt x="188" y="51"/>
                    <a:pt x="188" y="28"/>
                    <a:pt x="173" y="12"/>
                  </a:cubicBezTo>
                  <a:cubicBezTo>
                    <a:pt x="165" y="5"/>
                    <a:pt x="155"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57"/>
          <p:cNvGrpSpPr/>
          <p:nvPr/>
        </p:nvGrpSpPr>
        <p:grpSpPr>
          <a:xfrm>
            <a:off x="5857307" y="3777990"/>
            <a:ext cx="465661" cy="788442"/>
            <a:chOff x="664950" y="3275475"/>
            <a:chExt cx="194650" cy="329575"/>
          </a:xfrm>
        </p:grpSpPr>
        <p:sp>
          <p:nvSpPr>
            <p:cNvPr id="2118" name="Google Shape;2118;p57"/>
            <p:cNvSpPr/>
            <p:nvPr/>
          </p:nvSpPr>
          <p:spPr>
            <a:xfrm>
              <a:off x="664950" y="3333175"/>
              <a:ext cx="41675" cy="97575"/>
            </a:xfrm>
            <a:custGeom>
              <a:avLst/>
              <a:gdLst/>
              <a:ahLst/>
              <a:cxnLst/>
              <a:rect l="l" t="t" r="r" b="b"/>
              <a:pathLst>
                <a:path w="1667" h="3903" extrusionOk="0">
                  <a:moveTo>
                    <a:pt x="751" y="1"/>
                  </a:moveTo>
                  <a:cubicBezTo>
                    <a:pt x="733" y="1"/>
                    <a:pt x="715" y="5"/>
                    <a:pt x="696" y="14"/>
                  </a:cubicBezTo>
                  <a:cubicBezTo>
                    <a:pt x="673" y="29"/>
                    <a:pt x="657" y="61"/>
                    <a:pt x="649" y="92"/>
                  </a:cubicBezTo>
                  <a:lnTo>
                    <a:pt x="563" y="561"/>
                  </a:lnTo>
                  <a:cubicBezTo>
                    <a:pt x="563" y="569"/>
                    <a:pt x="556" y="577"/>
                    <a:pt x="548" y="577"/>
                  </a:cubicBezTo>
                  <a:cubicBezTo>
                    <a:pt x="540" y="577"/>
                    <a:pt x="532" y="577"/>
                    <a:pt x="524" y="569"/>
                  </a:cubicBezTo>
                  <a:cubicBezTo>
                    <a:pt x="524" y="561"/>
                    <a:pt x="516" y="554"/>
                    <a:pt x="516" y="546"/>
                  </a:cubicBezTo>
                  <a:lnTo>
                    <a:pt x="524" y="123"/>
                  </a:lnTo>
                  <a:cubicBezTo>
                    <a:pt x="532" y="61"/>
                    <a:pt x="485" y="14"/>
                    <a:pt x="430" y="6"/>
                  </a:cubicBezTo>
                  <a:cubicBezTo>
                    <a:pt x="399" y="6"/>
                    <a:pt x="376" y="14"/>
                    <a:pt x="352" y="29"/>
                  </a:cubicBezTo>
                  <a:cubicBezTo>
                    <a:pt x="329" y="53"/>
                    <a:pt x="313" y="84"/>
                    <a:pt x="313" y="115"/>
                  </a:cubicBezTo>
                  <a:lnTo>
                    <a:pt x="305" y="554"/>
                  </a:lnTo>
                  <a:cubicBezTo>
                    <a:pt x="305" y="577"/>
                    <a:pt x="297" y="601"/>
                    <a:pt x="282" y="624"/>
                  </a:cubicBezTo>
                  <a:lnTo>
                    <a:pt x="266" y="624"/>
                  </a:lnTo>
                  <a:cubicBezTo>
                    <a:pt x="266" y="624"/>
                    <a:pt x="266" y="624"/>
                    <a:pt x="258" y="616"/>
                  </a:cubicBezTo>
                  <a:lnTo>
                    <a:pt x="219" y="421"/>
                  </a:lnTo>
                  <a:cubicBezTo>
                    <a:pt x="211" y="366"/>
                    <a:pt x="157" y="327"/>
                    <a:pt x="102" y="327"/>
                  </a:cubicBezTo>
                  <a:cubicBezTo>
                    <a:pt x="78" y="335"/>
                    <a:pt x="47" y="350"/>
                    <a:pt x="31" y="374"/>
                  </a:cubicBezTo>
                  <a:cubicBezTo>
                    <a:pt x="8" y="397"/>
                    <a:pt x="0" y="428"/>
                    <a:pt x="8" y="460"/>
                  </a:cubicBezTo>
                  <a:lnTo>
                    <a:pt x="86" y="882"/>
                  </a:lnTo>
                  <a:cubicBezTo>
                    <a:pt x="94" y="1000"/>
                    <a:pt x="117" y="1195"/>
                    <a:pt x="133" y="1399"/>
                  </a:cubicBezTo>
                  <a:cubicBezTo>
                    <a:pt x="196" y="2025"/>
                    <a:pt x="313" y="2604"/>
                    <a:pt x="336" y="2658"/>
                  </a:cubicBezTo>
                  <a:cubicBezTo>
                    <a:pt x="360" y="2752"/>
                    <a:pt x="383" y="2846"/>
                    <a:pt x="423" y="2940"/>
                  </a:cubicBezTo>
                  <a:cubicBezTo>
                    <a:pt x="462" y="3026"/>
                    <a:pt x="501" y="3104"/>
                    <a:pt x="556" y="3183"/>
                  </a:cubicBezTo>
                  <a:cubicBezTo>
                    <a:pt x="610" y="3269"/>
                    <a:pt x="673" y="3339"/>
                    <a:pt x="736" y="3410"/>
                  </a:cubicBezTo>
                  <a:cubicBezTo>
                    <a:pt x="876" y="3543"/>
                    <a:pt x="1025" y="3644"/>
                    <a:pt x="1182" y="3723"/>
                  </a:cubicBezTo>
                  <a:cubicBezTo>
                    <a:pt x="1354" y="3809"/>
                    <a:pt x="1518" y="3863"/>
                    <a:pt x="1667" y="3903"/>
                  </a:cubicBezTo>
                  <a:lnTo>
                    <a:pt x="1557" y="2752"/>
                  </a:lnTo>
                  <a:cubicBezTo>
                    <a:pt x="1369" y="2713"/>
                    <a:pt x="1197" y="2619"/>
                    <a:pt x="1111" y="2439"/>
                  </a:cubicBezTo>
                  <a:cubicBezTo>
                    <a:pt x="1088" y="2385"/>
                    <a:pt x="1064" y="2322"/>
                    <a:pt x="1048" y="2267"/>
                  </a:cubicBezTo>
                  <a:cubicBezTo>
                    <a:pt x="986" y="2017"/>
                    <a:pt x="915" y="1766"/>
                    <a:pt x="869" y="1508"/>
                  </a:cubicBezTo>
                  <a:cubicBezTo>
                    <a:pt x="1002" y="1414"/>
                    <a:pt x="1088" y="1195"/>
                    <a:pt x="1103" y="1117"/>
                  </a:cubicBezTo>
                  <a:lnTo>
                    <a:pt x="1221" y="921"/>
                  </a:lnTo>
                  <a:cubicBezTo>
                    <a:pt x="1252" y="874"/>
                    <a:pt x="1236" y="812"/>
                    <a:pt x="1197" y="781"/>
                  </a:cubicBezTo>
                  <a:cubicBezTo>
                    <a:pt x="1180" y="763"/>
                    <a:pt x="1158" y="754"/>
                    <a:pt x="1134" y="754"/>
                  </a:cubicBezTo>
                  <a:cubicBezTo>
                    <a:pt x="1127" y="754"/>
                    <a:pt x="1119" y="755"/>
                    <a:pt x="1111" y="757"/>
                  </a:cubicBezTo>
                  <a:cubicBezTo>
                    <a:pt x="1080" y="765"/>
                    <a:pt x="1056" y="781"/>
                    <a:pt x="1041" y="804"/>
                  </a:cubicBezTo>
                  <a:lnTo>
                    <a:pt x="923" y="992"/>
                  </a:lnTo>
                  <a:lnTo>
                    <a:pt x="915" y="992"/>
                  </a:lnTo>
                  <a:cubicBezTo>
                    <a:pt x="908" y="992"/>
                    <a:pt x="908" y="992"/>
                    <a:pt x="908" y="984"/>
                  </a:cubicBezTo>
                  <a:cubicBezTo>
                    <a:pt x="900" y="953"/>
                    <a:pt x="908" y="906"/>
                    <a:pt x="923" y="859"/>
                  </a:cubicBezTo>
                  <a:cubicBezTo>
                    <a:pt x="931" y="859"/>
                    <a:pt x="931" y="859"/>
                    <a:pt x="1174" y="350"/>
                  </a:cubicBezTo>
                  <a:cubicBezTo>
                    <a:pt x="1189" y="327"/>
                    <a:pt x="1189" y="295"/>
                    <a:pt x="1182" y="264"/>
                  </a:cubicBezTo>
                  <a:cubicBezTo>
                    <a:pt x="1174" y="241"/>
                    <a:pt x="1150" y="217"/>
                    <a:pt x="1119" y="202"/>
                  </a:cubicBezTo>
                  <a:cubicBezTo>
                    <a:pt x="1109" y="199"/>
                    <a:pt x="1100" y="198"/>
                    <a:pt x="1090" y="198"/>
                  </a:cubicBezTo>
                  <a:cubicBezTo>
                    <a:pt x="1043" y="198"/>
                    <a:pt x="996" y="227"/>
                    <a:pt x="970" y="272"/>
                  </a:cubicBezTo>
                  <a:lnTo>
                    <a:pt x="806" y="624"/>
                  </a:lnTo>
                  <a:cubicBezTo>
                    <a:pt x="798" y="632"/>
                    <a:pt x="798" y="632"/>
                    <a:pt x="790" y="632"/>
                  </a:cubicBezTo>
                  <a:lnTo>
                    <a:pt x="782" y="624"/>
                  </a:lnTo>
                  <a:cubicBezTo>
                    <a:pt x="775" y="624"/>
                    <a:pt x="775" y="624"/>
                    <a:pt x="775" y="616"/>
                  </a:cubicBezTo>
                  <a:lnTo>
                    <a:pt x="861" y="131"/>
                  </a:lnTo>
                  <a:cubicBezTo>
                    <a:pt x="876" y="76"/>
                    <a:pt x="837" y="22"/>
                    <a:pt x="790" y="6"/>
                  </a:cubicBezTo>
                  <a:cubicBezTo>
                    <a:pt x="777" y="3"/>
                    <a:pt x="764" y="1"/>
                    <a:pt x="751"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7"/>
            <p:cNvSpPr/>
            <p:nvPr/>
          </p:nvSpPr>
          <p:spPr>
            <a:xfrm>
              <a:off x="680400" y="3355425"/>
              <a:ext cx="7450" cy="7850"/>
            </a:xfrm>
            <a:custGeom>
              <a:avLst/>
              <a:gdLst/>
              <a:ahLst/>
              <a:cxnLst/>
              <a:rect l="l" t="t" r="r" b="b"/>
              <a:pathLst>
                <a:path w="298" h="314" extrusionOk="0">
                  <a:moveTo>
                    <a:pt x="266" y="0"/>
                  </a:moveTo>
                  <a:cubicBezTo>
                    <a:pt x="258" y="0"/>
                    <a:pt x="24" y="16"/>
                    <a:pt x="0" y="274"/>
                  </a:cubicBezTo>
                  <a:cubicBezTo>
                    <a:pt x="0" y="297"/>
                    <a:pt x="16" y="305"/>
                    <a:pt x="31" y="313"/>
                  </a:cubicBezTo>
                  <a:cubicBezTo>
                    <a:pt x="47" y="313"/>
                    <a:pt x="63" y="297"/>
                    <a:pt x="63" y="282"/>
                  </a:cubicBezTo>
                  <a:cubicBezTo>
                    <a:pt x="78" y="71"/>
                    <a:pt x="258" y="63"/>
                    <a:pt x="266" y="63"/>
                  </a:cubicBezTo>
                  <a:cubicBezTo>
                    <a:pt x="282" y="63"/>
                    <a:pt x="297" y="47"/>
                    <a:pt x="297" y="31"/>
                  </a:cubicBezTo>
                  <a:cubicBezTo>
                    <a:pt x="297" y="16"/>
                    <a:pt x="274" y="0"/>
                    <a:pt x="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7"/>
            <p:cNvSpPr/>
            <p:nvPr/>
          </p:nvSpPr>
          <p:spPr>
            <a:xfrm>
              <a:off x="823375" y="3324425"/>
              <a:ext cx="36225" cy="100075"/>
            </a:xfrm>
            <a:custGeom>
              <a:avLst/>
              <a:gdLst/>
              <a:ahLst/>
              <a:cxnLst/>
              <a:rect l="l" t="t" r="r" b="b"/>
              <a:pathLst>
                <a:path w="1449" h="4003" extrusionOk="0">
                  <a:moveTo>
                    <a:pt x="1014" y="1"/>
                  </a:moveTo>
                  <a:cubicBezTo>
                    <a:pt x="1007" y="1"/>
                    <a:pt x="1000" y="2"/>
                    <a:pt x="995" y="4"/>
                  </a:cubicBezTo>
                  <a:cubicBezTo>
                    <a:pt x="940" y="19"/>
                    <a:pt x="901" y="66"/>
                    <a:pt x="908" y="129"/>
                  </a:cubicBezTo>
                  <a:lnTo>
                    <a:pt x="948" y="552"/>
                  </a:lnTo>
                  <a:cubicBezTo>
                    <a:pt x="948" y="559"/>
                    <a:pt x="948" y="567"/>
                    <a:pt x="940" y="575"/>
                  </a:cubicBezTo>
                  <a:cubicBezTo>
                    <a:pt x="940" y="583"/>
                    <a:pt x="932" y="583"/>
                    <a:pt x="924" y="583"/>
                  </a:cubicBezTo>
                  <a:cubicBezTo>
                    <a:pt x="916" y="583"/>
                    <a:pt x="901" y="575"/>
                    <a:pt x="901" y="567"/>
                  </a:cubicBezTo>
                  <a:lnTo>
                    <a:pt x="783" y="106"/>
                  </a:lnTo>
                  <a:cubicBezTo>
                    <a:pt x="775" y="74"/>
                    <a:pt x="752" y="51"/>
                    <a:pt x="729" y="35"/>
                  </a:cubicBezTo>
                  <a:cubicBezTo>
                    <a:pt x="710" y="26"/>
                    <a:pt x="692" y="22"/>
                    <a:pt x="674" y="22"/>
                  </a:cubicBezTo>
                  <a:cubicBezTo>
                    <a:pt x="661" y="22"/>
                    <a:pt x="648" y="24"/>
                    <a:pt x="635" y="27"/>
                  </a:cubicBezTo>
                  <a:cubicBezTo>
                    <a:pt x="588" y="51"/>
                    <a:pt x="556" y="106"/>
                    <a:pt x="572" y="160"/>
                  </a:cubicBezTo>
                  <a:lnTo>
                    <a:pt x="697" y="638"/>
                  </a:lnTo>
                  <a:cubicBezTo>
                    <a:pt x="697" y="645"/>
                    <a:pt x="697" y="645"/>
                    <a:pt x="689" y="653"/>
                  </a:cubicBezTo>
                  <a:lnTo>
                    <a:pt x="674" y="653"/>
                  </a:lnTo>
                  <a:lnTo>
                    <a:pt x="470" y="309"/>
                  </a:lnTo>
                  <a:cubicBezTo>
                    <a:pt x="446" y="272"/>
                    <a:pt x="401" y="249"/>
                    <a:pt x="357" y="249"/>
                  </a:cubicBezTo>
                  <a:cubicBezTo>
                    <a:pt x="345" y="249"/>
                    <a:pt x="333" y="251"/>
                    <a:pt x="322" y="254"/>
                  </a:cubicBezTo>
                  <a:cubicBezTo>
                    <a:pt x="290" y="270"/>
                    <a:pt x="275" y="293"/>
                    <a:pt x="267" y="325"/>
                  </a:cubicBezTo>
                  <a:cubicBezTo>
                    <a:pt x="259" y="348"/>
                    <a:pt x="259" y="379"/>
                    <a:pt x="275" y="403"/>
                  </a:cubicBezTo>
                  <a:cubicBezTo>
                    <a:pt x="564" y="896"/>
                    <a:pt x="564" y="896"/>
                    <a:pt x="564" y="896"/>
                  </a:cubicBezTo>
                  <a:cubicBezTo>
                    <a:pt x="588" y="935"/>
                    <a:pt x="596" y="982"/>
                    <a:pt x="596" y="1021"/>
                  </a:cubicBezTo>
                  <a:cubicBezTo>
                    <a:pt x="596" y="1021"/>
                    <a:pt x="596" y="1029"/>
                    <a:pt x="588" y="1029"/>
                  </a:cubicBezTo>
                  <a:cubicBezTo>
                    <a:pt x="588" y="1029"/>
                    <a:pt x="580" y="1029"/>
                    <a:pt x="580" y="1021"/>
                  </a:cubicBezTo>
                  <a:lnTo>
                    <a:pt x="455" y="849"/>
                  </a:lnTo>
                  <a:cubicBezTo>
                    <a:pt x="431" y="825"/>
                    <a:pt x="408" y="810"/>
                    <a:pt x="376" y="810"/>
                  </a:cubicBezTo>
                  <a:cubicBezTo>
                    <a:pt x="371" y="808"/>
                    <a:pt x="365" y="808"/>
                    <a:pt x="359" y="808"/>
                  </a:cubicBezTo>
                  <a:cubicBezTo>
                    <a:pt x="334" y="808"/>
                    <a:pt x="310" y="820"/>
                    <a:pt x="290" y="833"/>
                  </a:cubicBezTo>
                  <a:cubicBezTo>
                    <a:pt x="251" y="872"/>
                    <a:pt x="243" y="935"/>
                    <a:pt x="283" y="982"/>
                  </a:cubicBezTo>
                  <a:lnTo>
                    <a:pt x="408" y="1162"/>
                  </a:lnTo>
                  <a:cubicBezTo>
                    <a:pt x="431" y="1240"/>
                    <a:pt x="533" y="1451"/>
                    <a:pt x="674" y="1537"/>
                  </a:cubicBezTo>
                  <a:cubicBezTo>
                    <a:pt x="642" y="1796"/>
                    <a:pt x="596" y="2046"/>
                    <a:pt x="549" y="2304"/>
                  </a:cubicBezTo>
                  <a:cubicBezTo>
                    <a:pt x="541" y="2367"/>
                    <a:pt x="525" y="2429"/>
                    <a:pt x="502" y="2484"/>
                  </a:cubicBezTo>
                  <a:cubicBezTo>
                    <a:pt x="431" y="2672"/>
                    <a:pt x="259" y="2782"/>
                    <a:pt x="71" y="2828"/>
                  </a:cubicBezTo>
                  <a:cubicBezTo>
                    <a:pt x="63" y="2836"/>
                    <a:pt x="48" y="2836"/>
                    <a:pt x="40" y="2844"/>
                  </a:cubicBezTo>
                  <a:lnTo>
                    <a:pt x="1" y="4002"/>
                  </a:lnTo>
                  <a:cubicBezTo>
                    <a:pt x="165" y="3947"/>
                    <a:pt x="353" y="3877"/>
                    <a:pt x="533" y="3767"/>
                  </a:cubicBezTo>
                  <a:cubicBezTo>
                    <a:pt x="682" y="3681"/>
                    <a:pt x="830" y="3564"/>
                    <a:pt x="955" y="3423"/>
                  </a:cubicBezTo>
                  <a:cubicBezTo>
                    <a:pt x="1018" y="3353"/>
                    <a:pt x="1073" y="3267"/>
                    <a:pt x="1120" y="3188"/>
                  </a:cubicBezTo>
                  <a:cubicBezTo>
                    <a:pt x="1167" y="3102"/>
                    <a:pt x="1198" y="3016"/>
                    <a:pt x="1229" y="2930"/>
                  </a:cubicBezTo>
                  <a:cubicBezTo>
                    <a:pt x="1261" y="2828"/>
                    <a:pt x="1276" y="2735"/>
                    <a:pt x="1292" y="2641"/>
                  </a:cubicBezTo>
                  <a:cubicBezTo>
                    <a:pt x="1308" y="2586"/>
                    <a:pt x="1386" y="1999"/>
                    <a:pt x="1394" y="1373"/>
                  </a:cubicBezTo>
                  <a:cubicBezTo>
                    <a:pt x="1401" y="1162"/>
                    <a:pt x="1401" y="974"/>
                    <a:pt x="1409" y="857"/>
                  </a:cubicBezTo>
                  <a:lnTo>
                    <a:pt x="1448" y="419"/>
                  </a:lnTo>
                  <a:cubicBezTo>
                    <a:pt x="1448" y="395"/>
                    <a:pt x="1441" y="364"/>
                    <a:pt x="1425" y="340"/>
                  </a:cubicBezTo>
                  <a:cubicBezTo>
                    <a:pt x="1401" y="317"/>
                    <a:pt x="1370" y="301"/>
                    <a:pt x="1347" y="301"/>
                  </a:cubicBezTo>
                  <a:cubicBezTo>
                    <a:pt x="1292" y="301"/>
                    <a:pt x="1237" y="340"/>
                    <a:pt x="1237" y="403"/>
                  </a:cubicBezTo>
                  <a:lnTo>
                    <a:pt x="1214" y="599"/>
                  </a:lnTo>
                  <a:cubicBezTo>
                    <a:pt x="1206" y="606"/>
                    <a:pt x="1206" y="606"/>
                    <a:pt x="1206" y="606"/>
                  </a:cubicBezTo>
                  <a:cubicBezTo>
                    <a:pt x="1201" y="606"/>
                    <a:pt x="1199" y="610"/>
                    <a:pt x="1196" y="610"/>
                  </a:cubicBezTo>
                  <a:cubicBezTo>
                    <a:pt x="1195" y="610"/>
                    <a:pt x="1193" y="609"/>
                    <a:pt x="1190" y="606"/>
                  </a:cubicBezTo>
                  <a:cubicBezTo>
                    <a:pt x="1175" y="591"/>
                    <a:pt x="1167" y="567"/>
                    <a:pt x="1167" y="544"/>
                  </a:cubicBezTo>
                  <a:lnTo>
                    <a:pt x="1120" y="98"/>
                  </a:lnTo>
                  <a:cubicBezTo>
                    <a:pt x="1120" y="74"/>
                    <a:pt x="1104" y="43"/>
                    <a:pt x="1081" y="27"/>
                  </a:cubicBezTo>
                  <a:cubicBezTo>
                    <a:pt x="1057" y="10"/>
                    <a:pt x="1034" y="1"/>
                    <a:pt x="1014"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7"/>
            <p:cNvSpPr/>
            <p:nvPr/>
          </p:nvSpPr>
          <p:spPr>
            <a:xfrm>
              <a:off x="837850" y="3347400"/>
              <a:ext cx="7850" cy="7250"/>
            </a:xfrm>
            <a:custGeom>
              <a:avLst/>
              <a:gdLst/>
              <a:ahLst/>
              <a:cxnLst/>
              <a:rect l="l" t="t" r="r" b="b"/>
              <a:pathLst>
                <a:path w="314" h="290" extrusionOk="0">
                  <a:moveTo>
                    <a:pt x="32" y="0"/>
                  </a:moveTo>
                  <a:cubicBezTo>
                    <a:pt x="17" y="0"/>
                    <a:pt x="1" y="16"/>
                    <a:pt x="9" y="32"/>
                  </a:cubicBezTo>
                  <a:cubicBezTo>
                    <a:pt x="9" y="47"/>
                    <a:pt x="17" y="63"/>
                    <a:pt x="32" y="63"/>
                  </a:cubicBezTo>
                  <a:cubicBezTo>
                    <a:pt x="40" y="63"/>
                    <a:pt x="228" y="63"/>
                    <a:pt x="251" y="266"/>
                  </a:cubicBezTo>
                  <a:cubicBezTo>
                    <a:pt x="259" y="282"/>
                    <a:pt x="267" y="290"/>
                    <a:pt x="283" y="290"/>
                  </a:cubicBezTo>
                  <a:lnTo>
                    <a:pt x="290" y="290"/>
                  </a:lnTo>
                  <a:cubicBezTo>
                    <a:pt x="306" y="290"/>
                    <a:pt x="314" y="274"/>
                    <a:pt x="314" y="259"/>
                  </a:cubicBezTo>
                  <a:cubicBezTo>
                    <a:pt x="275" y="0"/>
                    <a:pt x="32" y="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7"/>
            <p:cNvSpPr/>
            <p:nvPr/>
          </p:nvSpPr>
          <p:spPr>
            <a:xfrm>
              <a:off x="703475" y="3383000"/>
              <a:ext cx="120900" cy="97425"/>
            </a:xfrm>
            <a:custGeom>
              <a:avLst/>
              <a:gdLst/>
              <a:ahLst/>
              <a:cxnLst/>
              <a:rect l="l" t="t" r="r" b="b"/>
              <a:pathLst>
                <a:path w="4836" h="3897" extrusionOk="0">
                  <a:moveTo>
                    <a:pt x="3334" y="0"/>
                  </a:moveTo>
                  <a:lnTo>
                    <a:pt x="3334" y="8"/>
                  </a:lnTo>
                  <a:cubicBezTo>
                    <a:pt x="3298" y="4"/>
                    <a:pt x="3263" y="2"/>
                    <a:pt x="3228" y="2"/>
                  </a:cubicBezTo>
                  <a:cubicBezTo>
                    <a:pt x="3193" y="2"/>
                    <a:pt x="3158" y="4"/>
                    <a:pt x="3122" y="8"/>
                  </a:cubicBezTo>
                  <a:lnTo>
                    <a:pt x="1479" y="149"/>
                  </a:lnTo>
                  <a:cubicBezTo>
                    <a:pt x="1479" y="149"/>
                    <a:pt x="939" y="180"/>
                    <a:pt x="0" y="626"/>
                  </a:cubicBezTo>
                  <a:lnTo>
                    <a:pt x="16" y="759"/>
                  </a:lnTo>
                  <a:lnTo>
                    <a:pt x="126" y="1910"/>
                  </a:lnTo>
                  <a:lnTo>
                    <a:pt x="157" y="2176"/>
                  </a:lnTo>
                  <a:lnTo>
                    <a:pt x="720" y="2199"/>
                  </a:lnTo>
                  <a:lnTo>
                    <a:pt x="1002" y="3897"/>
                  </a:lnTo>
                  <a:lnTo>
                    <a:pt x="4359" y="3553"/>
                  </a:lnTo>
                  <a:lnTo>
                    <a:pt x="4296" y="1988"/>
                  </a:lnTo>
                  <a:lnTo>
                    <a:pt x="4789" y="1933"/>
                  </a:lnTo>
                  <a:lnTo>
                    <a:pt x="4797" y="1659"/>
                  </a:lnTo>
                  <a:lnTo>
                    <a:pt x="4836" y="501"/>
                  </a:lnTo>
                  <a:lnTo>
                    <a:pt x="4836" y="376"/>
                  </a:lnTo>
                  <a:cubicBezTo>
                    <a:pt x="3874" y="0"/>
                    <a:pt x="3334" y="0"/>
                    <a:pt x="3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7"/>
            <p:cNvSpPr/>
            <p:nvPr/>
          </p:nvSpPr>
          <p:spPr>
            <a:xfrm>
              <a:off x="741425" y="3379125"/>
              <a:ext cx="43450" cy="31975"/>
            </a:xfrm>
            <a:custGeom>
              <a:avLst/>
              <a:gdLst/>
              <a:ahLst/>
              <a:cxnLst/>
              <a:rect l="l" t="t" r="r" b="b"/>
              <a:pathLst>
                <a:path w="1738" h="1279" extrusionOk="0">
                  <a:moveTo>
                    <a:pt x="1227" y="0"/>
                  </a:moveTo>
                  <a:cubicBezTo>
                    <a:pt x="741" y="0"/>
                    <a:pt x="11" y="124"/>
                    <a:pt x="0" y="273"/>
                  </a:cubicBezTo>
                  <a:cubicBezTo>
                    <a:pt x="0" y="327"/>
                    <a:pt x="0" y="390"/>
                    <a:pt x="0" y="445"/>
                  </a:cubicBezTo>
                  <a:cubicBezTo>
                    <a:pt x="52" y="924"/>
                    <a:pt x="430" y="1278"/>
                    <a:pt x="860" y="1278"/>
                  </a:cubicBezTo>
                  <a:cubicBezTo>
                    <a:pt x="886" y="1278"/>
                    <a:pt x="913" y="1277"/>
                    <a:pt x="939" y="1274"/>
                  </a:cubicBezTo>
                  <a:cubicBezTo>
                    <a:pt x="1401" y="1227"/>
                    <a:pt x="1737" y="781"/>
                    <a:pt x="1690" y="273"/>
                  </a:cubicBezTo>
                  <a:cubicBezTo>
                    <a:pt x="1683" y="210"/>
                    <a:pt x="1667" y="155"/>
                    <a:pt x="1651" y="93"/>
                  </a:cubicBezTo>
                  <a:cubicBezTo>
                    <a:pt x="1631" y="28"/>
                    <a:pt x="1456"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7"/>
            <p:cNvSpPr/>
            <p:nvPr/>
          </p:nvSpPr>
          <p:spPr>
            <a:xfrm>
              <a:off x="707375" y="3434750"/>
              <a:ext cx="18825" cy="31200"/>
            </a:xfrm>
            <a:custGeom>
              <a:avLst/>
              <a:gdLst/>
              <a:ahLst/>
              <a:cxnLst/>
              <a:rect l="l" t="t" r="r" b="b"/>
              <a:pathLst>
                <a:path w="753" h="1248" extrusionOk="0">
                  <a:moveTo>
                    <a:pt x="525" y="0"/>
                  </a:moveTo>
                  <a:cubicBezTo>
                    <a:pt x="512" y="0"/>
                    <a:pt x="499" y="1"/>
                    <a:pt x="486" y="4"/>
                  </a:cubicBezTo>
                  <a:lnTo>
                    <a:pt x="1" y="106"/>
                  </a:lnTo>
                  <a:lnTo>
                    <a:pt x="564" y="129"/>
                  </a:lnTo>
                  <a:lnTo>
                    <a:pt x="752" y="1248"/>
                  </a:lnTo>
                  <a:lnTo>
                    <a:pt x="729" y="207"/>
                  </a:lnTo>
                  <a:cubicBezTo>
                    <a:pt x="729" y="88"/>
                    <a:pt x="634" y="0"/>
                    <a:pt x="5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7"/>
            <p:cNvSpPr/>
            <p:nvPr/>
          </p:nvSpPr>
          <p:spPr>
            <a:xfrm>
              <a:off x="804475" y="3429925"/>
              <a:ext cx="18750" cy="29000"/>
            </a:xfrm>
            <a:custGeom>
              <a:avLst/>
              <a:gdLst/>
              <a:ahLst/>
              <a:cxnLst/>
              <a:rect l="l" t="t" r="r" b="b"/>
              <a:pathLst>
                <a:path w="750" h="1160" extrusionOk="0">
                  <a:moveTo>
                    <a:pt x="296" y="0"/>
                  </a:moveTo>
                  <a:cubicBezTo>
                    <a:pt x="134" y="0"/>
                    <a:pt x="0" y="158"/>
                    <a:pt x="53" y="322"/>
                  </a:cubicBezTo>
                  <a:lnTo>
                    <a:pt x="295" y="1159"/>
                  </a:lnTo>
                  <a:lnTo>
                    <a:pt x="256" y="111"/>
                  </a:lnTo>
                  <a:lnTo>
                    <a:pt x="749" y="56"/>
                  </a:lnTo>
                  <a:lnTo>
                    <a:pt x="319" y="1"/>
                  </a:lnTo>
                  <a:cubicBezTo>
                    <a:pt x="311" y="1"/>
                    <a:pt x="303" y="0"/>
                    <a:pt x="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7"/>
            <p:cNvSpPr/>
            <p:nvPr/>
          </p:nvSpPr>
          <p:spPr>
            <a:xfrm>
              <a:off x="709525" y="3275475"/>
              <a:ext cx="89225" cy="79675"/>
            </a:xfrm>
            <a:custGeom>
              <a:avLst/>
              <a:gdLst/>
              <a:ahLst/>
              <a:cxnLst/>
              <a:rect l="l" t="t" r="r" b="b"/>
              <a:pathLst>
                <a:path w="3569" h="3187" extrusionOk="0">
                  <a:moveTo>
                    <a:pt x="1912" y="1"/>
                  </a:moveTo>
                  <a:cubicBezTo>
                    <a:pt x="1828" y="1"/>
                    <a:pt x="1737" y="12"/>
                    <a:pt x="1636" y="37"/>
                  </a:cubicBezTo>
                  <a:cubicBezTo>
                    <a:pt x="1425" y="84"/>
                    <a:pt x="1237" y="217"/>
                    <a:pt x="1128" y="405"/>
                  </a:cubicBezTo>
                  <a:cubicBezTo>
                    <a:pt x="1089" y="483"/>
                    <a:pt x="1065" y="569"/>
                    <a:pt x="1065" y="663"/>
                  </a:cubicBezTo>
                  <a:lnTo>
                    <a:pt x="729" y="694"/>
                  </a:lnTo>
                  <a:cubicBezTo>
                    <a:pt x="283" y="741"/>
                    <a:pt x="1" y="1211"/>
                    <a:pt x="173" y="1625"/>
                  </a:cubicBezTo>
                  <a:lnTo>
                    <a:pt x="275" y="1766"/>
                  </a:lnTo>
                  <a:cubicBezTo>
                    <a:pt x="228" y="1931"/>
                    <a:pt x="212" y="2111"/>
                    <a:pt x="228" y="2290"/>
                  </a:cubicBezTo>
                  <a:lnTo>
                    <a:pt x="228" y="2298"/>
                  </a:lnTo>
                  <a:cubicBezTo>
                    <a:pt x="265" y="2802"/>
                    <a:pt x="687" y="3186"/>
                    <a:pt x="1184" y="3186"/>
                  </a:cubicBezTo>
                  <a:cubicBezTo>
                    <a:pt x="1212" y="3186"/>
                    <a:pt x="1240" y="3185"/>
                    <a:pt x="1269" y="3182"/>
                  </a:cubicBezTo>
                  <a:lnTo>
                    <a:pt x="2622" y="3081"/>
                  </a:lnTo>
                  <a:cubicBezTo>
                    <a:pt x="3107" y="3042"/>
                    <a:pt x="3475" y="2611"/>
                    <a:pt x="3436" y="2118"/>
                  </a:cubicBezTo>
                  <a:lnTo>
                    <a:pt x="3428" y="2032"/>
                  </a:lnTo>
                  <a:cubicBezTo>
                    <a:pt x="3420" y="1899"/>
                    <a:pt x="3389" y="1774"/>
                    <a:pt x="3350" y="1649"/>
                  </a:cubicBezTo>
                  <a:cubicBezTo>
                    <a:pt x="3506" y="1344"/>
                    <a:pt x="3569" y="843"/>
                    <a:pt x="3013" y="553"/>
                  </a:cubicBezTo>
                  <a:cubicBezTo>
                    <a:pt x="2603" y="342"/>
                    <a:pt x="2372" y="1"/>
                    <a:pt x="1912"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7"/>
            <p:cNvSpPr/>
            <p:nvPr/>
          </p:nvSpPr>
          <p:spPr>
            <a:xfrm>
              <a:off x="715800" y="3306325"/>
              <a:ext cx="81975" cy="98475"/>
            </a:xfrm>
            <a:custGeom>
              <a:avLst/>
              <a:gdLst/>
              <a:ahLst/>
              <a:cxnLst/>
              <a:rect l="l" t="t" r="r" b="b"/>
              <a:pathLst>
                <a:path w="3279" h="3939" extrusionOk="0">
                  <a:moveTo>
                    <a:pt x="634" y="0"/>
                  </a:moveTo>
                  <a:cubicBezTo>
                    <a:pt x="407" y="133"/>
                    <a:pt x="399" y="587"/>
                    <a:pt x="415" y="884"/>
                  </a:cubicBezTo>
                  <a:lnTo>
                    <a:pt x="439" y="1166"/>
                  </a:lnTo>
                  <a:lnTo>
                    <a:pt x="352" y="1174"/>
                  </a:lnTo>
                  <a:cubicBezTo>
                    <a:pt x="149" y="1197"/>
                    <a:pt x="0" y="1377"/>
                    <a:pt x="16" y="1589"/>
                  </a:cubicBezTo>
                  <a:lnTo>
                    <a:pt x="24" y="1628"/>
                  </a:lnTo>
                  <a:cubicBezTo>
                    <a:pt x="38" y="1817"/>
                    <a:pt x="203" y="1966"/>
                    <a:pt x="390" y="1966"/>
                  </a:cubicBezTo>
                  <a:cubicBezTo>
                    <a:pt x="404" y="1966"/>
                    <a:pt x="417" y="1966"/>
                    <a:pt x="431" y="1964"/>
                  </a:cubicBezTo>
                  <a:lnTo>
                    <a:pt x="517" y="1956"/>
                  </a:lnTo>
                  <a:lnTo>
                    <a:pt x="525" y="2027"/>
                  </a:lnTo>
                  <a:cubicBezTo>
                    <a:pt x="564" y="2457"/>
                    <a:pt x="861" y="2809"/>
                    <a:pt x="1244" y="2950"/>
                  </a:cubicBezTo>
                  <a:lnTo>
                    <a:pt x="1284" y="3388"/>
                  </a:lnTo>
                  <a:cubicBezTo>
                    <a:pt x="1313" y="3705"/>
                    <a:pt x="1585" y="3939"/>
                    <a:pt x="1898" y="3939"/>
                  </a:cubicBezTo>
                  <a:cubicBezTo>
                    <a:pt x="1917" y="3939"/>
                    <a:pt x="1937" y="3938"/>
                    <a:pt x="1957" y="3936"/>
                  </a:cubicBezTo>
                  <a:cubicBezTo>
                    <a:pt x="2285" y="3905"/>
                    <a:pt x="2536" y="3607"/>
                    <a:pt x="2504" y="3271"/>
                  </a:cubicBezTo>
                  <a:lnTo>
                    <a:pt x="2457" y="2801"/>
                  </a:lnTo>
                  <a:cubicBezTo>
                    <a:pt x="2778" y="2582"/>
                    <a:pt x="2974" y="2199"/>
                    <a:pt x="2935" y="1792"/>
                  </a:cubicBezTo>
                  <a:lnTo>
                    <a:pt x="2927" y="1722"/>
                  </a:lnTo>
                  <a:cubicBezTo>
                    <a:pt x="3130" y="1698"/>
                    <a:pt x="3279" y="1518"/>
                    <a:pt x="3263" y="1307"/>
                  </a:cubicBezTo>
                  <a:lnTo>
                    <a:pt x="3255" y="1268"/>
                  </a:lnTo>
                  <a:cubicBezTo>
                    <a:pt x="3240" y="1074"/>
                    <a:pt x="3070" y="930"/>
                    <a:pt x="2878" y="930"/>
                  </a:cubicBezTo>
                  <a:cubicBezTo>
                    <a:pt x="2868" y="930"/>
                    <a:pt x="2858" y="931"/>
                    <a:pt x="2848" y="931"/>
                  </a:cubicBezTo>
                  <a:lnTo>
                    <a:pt x="2817" y="610"/>
                  </a:lnTo>
                  <a:cubicBezTo>
                    <a:pt x="2786" y="540"/>
                    <a:pt x="2723" y="446"/>
                    <a:pt x="2669" y="399"/>
                  </a:cubicBezTo>
                  <a:cubicBezTo>
                    <a:pt x="2550" y="299"/>
                    <a:pt x="2396" y="249"/>
                    <a:pt x="2239" y="249"/>
                  </a:cubicBezTo>
                  <a:cubicBezTo>
                    <a:pt x="2199" y="249"/>
                    <a:pt x="2160" y="252"/>
                    <a:pt x="2121" y="258"/>
                  </a:cubicBezTo>
                  <a:cubicBezTo>
                    <a:pt x="1876" y="304"/>
                    <a:pt x="1670" y="322"/>
                    <a:pt x="1497" y="322"/>
                  </a:cubicBezTo>
                  <a:cubicBezTo>
                    <a:pt x="772" y="322"/>
                    <a:pt x="634" y="0"/>
                    <a:pt x="634" y="0"/>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7"/>
            <p:cNvSpPr/>
            <p:nvPr/>
          </p:nvSpPr>
          <p:spPr>
            <a:xfrm>
              <a:off x="728700" y="3349350"/>
              <a:ext cx="61450" cy="39850"/>
            </a:xfrm>
            <a:custGeom>
              <a:avLst/>
              <a:gdLst/>
              <a:ahLst/>
              <a:cxnLst/>
              <a:rect l="l" t="t" r="r" b="b"/>
              <a:pathLst>
                <a:path w="2458" h="1594" extrusionOk="0">
                  <a:moveTo>
                    <a:pt x="2403" y="1"/>
                  </a:moveTo>
                  <a:cubicBezTo>
                    <a:pt x="2395" y="548"/>
                    <a:pt x="1973" y="1018"/>
                    <a:pt x="1409" y="1072"/>
                  </a:cubicBezTo>
                  <a:lnTo>
                    <a:pt x="1182" y="1096"/>
                  </a:lnTo>
                  <a:cubicBezTo>
                    <a:pt x="1147" y="1099"/>
                    <a:pt x="1112" y="1101"/>
                    <a:pt x="1077" y="1101"/>
                  </a:cubicBezTo>
                  <a:cubicBezTo>
                    <a:pt x="564" y="1101"/>
                    <a:pt x="118" y="733"/>
                    <a:pt x="9" y="235"/>
                  </a:cubicBezTo>
                  <a:lnTo>
                    <a:pt x="1" y="235"/>
                  </a:lnTo>
                  <a:lnTo>
                    <a:pt x="9" y="306"/>
                  </a:lnTo>
                  <a:cubicBezTo>
                    <a:pt x="56" y="767"/>
                    <a:pt x="392" y="1143"/>
                    <a:pt x="815" y="1252"/>
                  </a:cubicBezTo>
                  <a:cubicBezTo>
                    <a:pt x="893" y="1452"/>
                    <a:pt x="1082" y="1593"/>
                    <a:pt x="1298" y="1593"/>
                  </a:cubicBezTo>
                  <a:cubicBezTo>
                    <a:pt x="1319" y="1593"/>
                    <a:pt x="1341" y="1592"/>
                    <a:pt x="1362" y="1589"/>
                  </a:cubicBezTo>
                  <a:cubicBezTo>
                    <a:pt x="1597" y="1565"/>
                    <a:pt x="1785" y="1378"/>
                    <a:pt x="1824" y="1151"/>
                  </a:cubicBezTo>
                  <a:cubicBezTo>
                    <a:pt x="2207" y="955"/>
                    <a:pt x="2458" y="533"/>
                    <a:pt x="2419" y="71"/>
                  </a:cubicBezTo>
                  <a:lnTo>
                    <a:pt x="24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7"/>
            <p:cNvSpPr/>
            <p:nvPr/>
          </p:nvSpPr>
          <p:spPr>
            <a:xfrm>
              <a:off x="719900" y="3340850"/>
              <a:ext cx="7275" cy="9300"/>
            </a:xfrm>
            <a:custGeom>
              <a:avLst/>
              <a:gdLst/>
              <a:ahLst/>
              <a:cxnLst/>
              <a:rect l="l" t="t" r="r" b="b"/>
              <a:pathLst>
                <a:path w="291" h="372" extrusionOk="0">
                  <a:moveTo>
                    <a:pt x="44" y="0"/>
                  </a:moveTo>
                  <a:cubicBezTo>
                    <a:pt x="34" y="0"/>
                    <a:pt x="24" y="4"/>
                    <a:pt x="16" y="12"/>
                  </a:cubicBezTo>
                  <a:cubicBezTo>
                    <a:pt x="1" y="28"/>
                    <a:pt x="1" y="51"/>
                    <a:pt x="16" y="67"/>
                  </a:cubicBezTo>
                  <a:lnTo>
                    <a:pt x="173" y="215"/>
                  </a:lnTo>
                  <a:lnTo>
                    <a:pt x="95" y="301"/>
                  </a:lnTo>
                  <a:cubicBezTo>
                    <a:pt x="79" y="317"/>
                    <a:pt x="79" y="341"/>
                    <a:pt x="95" y="356"/>
                  </a:cubicBezTo>
                  <a:cubicBezTo>
                    <a:pt x="102" y="364"/>
                    <a:pt x="110" y="372"/>
                    <a:pt x="126" y="372"/>
                  </a:cubicBezTo>
                  <a:cubicBezTo>
                    <a:pt x="134" y="372"/>
                    <a:pt x="142" y="364"/>
                    <a:pt x="149" y="356"/>
                  </a:cubicBezTo>
                  <a:lnTo>
                    <a:pt x="290" y="208"/>
                  </a:lnTo>
                  <a:lnTo>
                    <a:pt x="71" y="12"/>
                  </a:lnTo>
                  <a:cubicBezTo>
                    <a:pt x="63" y="4"/>
                    <a:pt x="54" y="0"/>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7"/>
            <p:cNvSpPr/>
            <p:nvPr/>
          </p:nvSpPr>
          <p:spPr>
            <a:xfrm>
              <a:off x="787000" y="3334225"/>
              <a:ext cx="6275" cy="9475"/>
            </a:xfrm>
            <a:custGeom>
              <a:avLst/>
              <a:gdLst/>
              <a:ahLst/>
              <a:cxnLst/>
              <a:rect l="l" t="t" r="r" b="b"/>
              <a:pathLst>
                <a:path w="251" h="379" extrusionOk="0">
                  <a:moveTo>
                    <a:pt x="171" y="0"/>
                  </a:moveTo>
                  <a:cubicBezTo>
                    <a:pt x="154" y="0"/>
                    <a:pt x="139" y="9"/>
                    <a:pt x="134" y="27"/>
                  </a:cubicBezTo>
                  <a:lnTo>
                    <a:pt x="0" y="293"/>
                  </a:lnTo>
                  <a:lnTo>
                    <a:pt x="188" y="379"/>
                  </a:lnTo>
                  <a:lnTo>
                    <a:pt x="204" y="379"/>
                  </a:lnTo>
                  <a:cubicBezTo>
                    <a:pt x="220" y="379"/>
                    <a:pt x="235" y="371"/>
                    <a:pt x="235" y="355"/>
                  </a:cubicBezTo>
                  <a:cubicBezTo>
                    <a:pt x="251" y="340"/>
                    <a:pt x="235" y="316"/>
                    <a:pt x="220" y="300"/>
                  </a:cubicBezTo>
                  <a:lnTo>
                    <a:pt x="110" y="253"/>
                  </a:lnTo>
                  <a:lnTo>
                    <a:pt x="204" y="58"/>
                  </a:lnTo>
                  <a:cubicBezTo>
                    <a:pt x="212" y="42"/>
                    <a:pt x="204" y="19"/>
                    <a:pt x="188" y="3"/>
                  </a:cubicBezTo>
                  <a:cubicBezTo>
                    <a:pt x="182" y="1"/>
                    <a:pt x="177"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7"/>
            <p:cNvSpPr/>
            <p:nvPr/>
          </p:nvSpPr>
          <p:spPr>
            <a:xfrm>
              <a:off x="757275" y="3368475"/>
              <a:ext cx="5300" cy="2425"/>
            </a:xfrm>
            <a:custGeom>
              <a:avLst/>
              <a:gdLst/>
              <a:ahLst/>
              <a:cxnLst/>
              <a:rect l="l" t="t" r="r" b="b"/>
              <a:pathLst>
                <a:path w="212" h="97" extrusionOk="0">
                  <a:moveTo>
                    <a:pt x="117" y="1"/>
                  </a:moveTo>
                  <a:cubicBezTo>
                    <a:pt x="112" y="1"/>
                    <a:pt x="107" y="1"/>
                    <a:pt x="102" y="2"/>
                  </a:cubicBezTo>
                  <a:cubicBezTo>
                    <a:pt x="55" y="10"/>
                    <a:pt x="16" y="34"/>
                    <a:pt x="0" y="73"/>
                  </a:cubicBezTo>
                  <a:cubicBezTo>
                    <a:pt x="0" y="81"/>
                    <a:pt x="0" y="88"/>
                    <a:pt x="8" y="96"/>
                  </a:cubicBezTo>
                  <a:lnTo>
                    <a:pt x="16" y="96"/>
                  </a:lnTo>
                  <a:cubicBezTo>
                    <a:pt x="24" y="96"/>
                    <a:pt x="24" y="88"/>
                    <a:pt x="31" y="88"/>
                  </a:cubicBezTo>
                  <a:cubicBezTo>
                    <a:pt x="39" y="57"/>
                    <a:pt x="71" y="34"/>
                    <a:pt x="102" y="34"/>
                  </a:cubicBezTo>
                  <a:cubicBezTo>
                    <a:pt x="107" y="32"/>
                    <a:pt x="113" y="32"/>
                    <a:pt x="118" y="32"/>
                  </a:cubicBezTo>
                  <a:cubicBezTo>
                    <a:pt x="144" y="32"/>
                    <a:pt x="169" y="46"/>
                    <a:pt x="188" y="65"/>
                  </a:cubicBezTo>
                  <a:cubicBezTo>
                    <a:pt x="188" y="73"/>
                    <a:pt x="196" y="73"/>
                    <a:pt x="204" y="73"/>
                  </a:cubicBezTo>
                  <a:cubicBezTo>
                    <a:pt x="211" y="65"/>
                    <a:pt x="211" y="57"/>
                    <a:pt x="211" y="49"/>
                  </a:cubicBezTo>
                  <a:cubicBezTo>
                    <a:pt x="184" y="22"/>
                    <a:pt x="151"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7"/>
            <p:cNvSpPr/>
            <p:nvPr/>
          </p:nvSpPr>
          <p:spPr>
            <a:xfrm>
              <a:off x="732625" y="3324100"/>
              <a:ext cx="15475" cy="9225"/>
            </a:xfrm>
            <a:custGeom>
              <a:avLst/>
              <a:gdLst/>
              <a:ahLst/>
              <a:cxnLst/>
              <a:rect l="l" t="t" r="r" b="b"/>
              <a:pathLst>
                <a:path w="619" h="369" extrusionOk="0">
                  <a:moveTo>
                    <a:pt x="429" y="0"/>
                  </a:moveTo>
                  <a:cubicBezTo>
                    <a:pt x="372" y="0"/>
                    <a:pt x="305" y="12"/>
                    <a:pt x="235" y="40"/>
                  </a:cubicBezTo>
                  <a:cubicBezTo>
                    <a:pt x="102" y="103"/>
                    <a:pt x="32" y="205"/>
                    <a:pt x="16" y="267"/>
                  </a:cubicBezTo>
                  <a:cubicBezTo>
                    <a:pt x="0" y="338"/>
                    <a:pt x="39" y="369"/>
                    <a:pt x="79" y="369"/>
                  </a:cubicBezTo>
                  <a:cubicBezTo>
                    <a:pt x="118" y="369"/>
                    <a:pt x="165" y="345"/>
                    <a:pt x="212" y="322"/>
                  </a:cubicBezTo>
                  <a:cubicBezTo>
                    <a:pt x="251" y="299"/>
                    <a:pt x="298" y="275"/>
                    <a:pt x="337" y="259"/>
                  </a:cubicBezTo>
                  <a:cubicBezTo>
                    <a:pt x="376" y="236"/>
                    <a:pt x="423" y="220"/>
                    <a:pt x="470" y="205"/>
                  </a:cubicBezTo>
                  <a:cubicBezTo>
                    <a:pt x="517" y="181"/>
                    <a:pt x="564" y="166"/>
                    <a:pt x="595" y="134"/>
                  </a:cubicBezTo>
                  <a:cubicBezTo>
                    <a:pt x="618" y="103"/>
                    <a:pt x="618" y="56"/>
                    <a:pt x="556" y="25"/>
                  </a:cubicBezTo>
                  <a:cubicBezTo>
                    <a:pt x="526" y="10"/>
                    <a:pt x="482" y="0"/>
                    <a:pt x="429"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7"/>
            <p:cNvSpPr/>
            <p:nvPr/>
          </p:nvSpPr>
          <p:spPr>
            <a:xfrm>
              <a:off x="763125" y="3321475"/>
              <a:ext cx="15875" cy="7025"/>
            </a:xfrm>
            <a:custGeom>
              <a:avLst/>
              <a:gdLst/>
              <a:ahLst/>
              <a:cxnLst/>
              <a:rect l="l" t="t" r="r" b="b"/>
              <a:pathLst>
                <a:path w="635" h="281" extrusionOk="0">
                  <a:moveTo>
                    <a:pt x="252" y="1"/>
                  </a:moveTo>
                  <a:cubicBezTo>
                    <a:pt x="160" y="1"/>
                    <a:pt x="91" y="30"/>
                    <a:pt x="56" y="59"/>
                  </a:cubicBezTo>
                  <a:cubicBezTo>
                    <a:pt x="1" y="106"/>
                    <a:pt x="9" y="153"/>
                    <a:pt x="40" y="177"/>
                  </a:cubicBezTo>
                  <a:cubicBezTo>
                    <a:pt x="71" y="200"/>
                    <a:pt x="118" y="200"/>
                    <a:pt x="165" y="208"/>
                  </a:cubicBezTo>
                  <a:cubicBezTo>
                    <a:pt x="212" y="216"/>
                    <a:pt x="267" y="224"/>
                    <a:pt x="306" y="231"/>
                  </a:cubicBezTo>
                  <a:cubicBezTo>
                    <a:pt x="345" y="239"/>
                    <a:pt x="392" y="247"/>
                    <a:pt x="439" y="263"/>
                  </a:cubicBezTo>
                  <a:cubicBezTo>
                    <a:pt x="477" y="269"/>
                    <a:pt x="515" y="280"/>
                    <a:pt x="549" y="280"/>
                  </a:cubicBezTo>
                  <a:cubicBezTo>
                    <a:pt x="557" y="280"/>
                    <a:pt x="565" y="280"/>
                    <a:pt x="572" y="278"/>
                  </a:cubicBezTo>
                  <a:cubicBezTo>
                    <a:pt x="611" y="271"/>
                    <a:pt x="635" y="231"/>
                    <a:pt x="603" y="169"/>
                  </a:cubicBezTo>
                  <a:cubicBezTo>
                    <a:pt x="580" y="114"/>
                    <a:pt x="486" y="36"/>
                    <a:pt x="353" y="12"/>
                  </a:cubicBezTo>
                  <a:cubicBezTo>
                    <a:pt x="317" y="4"/>
                    <a:pt x="283" y="1"/>
                    <a:pt x="252"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7"/>
            <p:cNvSpPr/>
            <p:nvPr/>
          </p:nvSpPr>
          <p:spPr>
            <a:xfrm>
              <a:off x="744175" y="3350125"/>
              <a:ext cx="22025" cy="12050"/>
            </a:xfrm>
            <a:custGeom>
              <a:avLst/>
              <a:gdLst/>
              <a:ahLst/>
              <a:cxnLst/>
              <a:rect l="l" t="t" r="r" b="b"/>
              <a:pathLst>
                <a:path w="881" h="482" extrusionOk="0">
                  <a:moveTo>
                    <a:pt x="188" y="1"/>
                  </a:moveTo>
                  <a:lnTo>
                    <a:pt x="188" y="1"/>
                  </a:lnTo>
                  <a:cubicBezTo>
                    <a:pt x="1" y="8"/>
                    <a:pt x="100" y="481"/>
                    <a:pt x="403" y="481"/>
                  </a:cubicBezTo>
                  <a:cubicBezTo>
                    <a:pt x="417" y="481"/>
                    <a:pt x="431" y="480"/>
                    <a:pt x="446" y="478"/>
                  </a:cubicBezTo>
                  <a:cubicBezTo>
                    <a:pt x="784" y="432"/>
                    <a:pt x="880" y="40"/>
                    <a:pt x="670" y="40"/>
                  </a:cubicBezTo>
                  <a:cubicBezTo>
                    <a:pt x="666" y="40"/>
                    <a:pt x="661" y="40"/>
                    <a:pt x="657" y="40"/>
                  </a:cubicBezTo>
                  <a:cubicBezTo>
                    <a:pt x="620" y="44"/>
                    <a:pt x="583" y="45"/>
                    <a:pt x="547" y="45"/>
                  </a:cubicBezTo>
                  <a:cubicBezTo>
                    <a:pt x="354" y="45"/>
                    <a:pt x="188"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7"/>
            <p:cNvSpPr/>
            <p:nvPr/>
          </p:nvSpPr>
          <p:spPr>
            <a:xfrm>
              <a:off x="750425" y="3353950"/>
              <a:ext cx="4725" cy="3450"/>
            </a:xfrm>
            <a:custGeom>
              <a:avLst/>
              <a:gdLst/>
              <a:ahLst/>
              <a:cxnLst/>
              <a:rect l="l" t="t" r="r" b="b"/>
              <a:pathLst>
                <a:path w="189" h="138" extrusionOk="0">
                  <a:moveTo>
                    <a:pt x="55" y="1"/>
                  </a:moveTo>
                  <a:cubicBezTo>
                    <a:pt x="45" y="1"/>
                    <a:pt x="34" y="2"/>
                    <a:pt x="24" y="4"/>
                  </a:cubicBezTo>
                  <a:cubicBezTo>
                    <a:pt x="8" y="12"/>
                    <a:pt x="0" y="28"/>
                    <a:pt x="8" y="43"/>
                  </a:cubicBezTo>
                  <a:cubicBezTo>
                    <a:pt x="8" y="59"/>
                    <a:pt x="24" y="67"/>
                    <a:pt x="39" y="67"/>
                  </a:cubicBezTo>
                  <a:cubicBezTo>
                    <a:pt x="48" y="64"/>
                    <a:pt x="56" y="62"/>
                    <a:pt x="64" y="62"/>
                  </a:cubicBezTo>
                  <a:cubicBezTo>
                    <a:pt x="94" y="62"/>
                    <a:pt x="119" y="83"/>
                    <a:pt x="126" y="114"/>
                  </a:cubicBezTo>
                  <a:cubicBezTo>
                    <a:pt x="133" y="130"/>
                    <a:pt x="141" y="137"/>
                    <a:pt x="157" y="137"/>
                  </a:cubicBezTo>
                  <a:lnTo>
                    <a:pt x="165" y="137"/>
                  </a:lnTo>
                  <a:cubicBezTo>
                    <a:pt x="180" y="137"/>
                    <a:pt x="188" y="114"/>
                    <a:pt x="188" y="98"/>
                  </a:cubicBezTo>
                  <a:cubicBezTo>
                    <a:pt x="175" y="38"/>
                    <a:pt x="116" y="1"/>
                    <a:pt x="55"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7"/>
            <p:cNvSpPr/>
            <p:nvPr/>
          </p:nvSpPr>
          <p:spPr>
            <a:xfrm>
              <a:off x="742400" y="3337775"/>
              <a:ext cx="5900" cy="5100"/>
            </a:xfrm>
            <a:custGeom>
              <a:avLst/>
              <a:gdLst/>
              <a:ahLst/>
              <a:cxnLst/>
              <a:rect l="l" t="t" r="r" b="b"/>
              <a:pathLst>
                <a:path w="236" h="204" extrusionOk="0">
                  <a:moveTo>
                    <a:pt x="121" y="1"/>
                  </a:moveTo>
                  <a:cubicBezTo>
                    <a:pt x="82" y="1"/>
                    <a:pt x="47" y="22"/>
                    <a:pt x="24" y="57"/>
                  </a:cubicBezTo>
                  <a:cubicBezTo>
                    <a:pt x="1" y="111"/>
                    <a:pt x="24" y="166"/>
                    <a:pt x="79" y="190"/>
                  </a:cubicBezTo>
                  <a:cubicBezTo>
                    <a:pt x="93" y="199"/>
                    <a:pt x="109" y="204"/>
                    <a:pt x="125" y="204"/>
                  </a:cubicBezTo>
                  <a:cubicBezTo>
                    <a:pt x="160" y="204"/>
                    <a:pt x="195" y="181"/>
                    <a:pt x="212" y="143"/>
                  </a:cubicBezTo>
                  <a:cubicBezTo>
                    <a:pt x="235" y="96"/>
                    <a:pt x="212" y="33"/>
                    <a:pt x="165" y="10"/>
                  </a:cubicBezTo>
                  <a:cubicBezTo>
                    <a:pt x="150" y="3"/>
                    <a:pt x="135" y="1"/>
                    <a:pt x="121"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7"/>
            <p:cNvSpPr/>
            <p:nvPr/>
          </p:nvSpPr>
          <p:spPr>
            <a:xfrm>
              <a:off x="766850" y="3335225"/>
              <a:ext cx="5700" cy="5175"/>
            </a:xfrm>
            <a:custGeom>
              <a:avLst/>
              <a:gdLst/>
              <a:ahLst/>
              <a:cxnLst/>
              <a:rect l="l" t="t" r="r" b="b"/>
              <a:pathLst>
                <a:path w="228" h="207" extrusionOk="0">
                  <a:moveTo>
                    <a:pt x="118" y="1"/>
                  </a:moveTo>
                  <a:cubicBezTo>
                    <a:pt x="80" y="1"/>
                    <a:pt x="41" y="24"/>
                    <a:pt x="24" y="65"/>
                  </a:cubicBezTo>
                  <a:cubicBezTo>
                    <a:pt x="1" y="112"/>
                    <a:pt x="24" y="174"/>
                    <a:pt x="71" y="198"/>
                  </a:cubicBezTo>
                  <a:cubicBezTo>
                    <a:pt x="84" y="204"/>
                    <a:pt x="97" y="207"/>
                    <a:pt x="111" y="207"/>
                  </a:cubicBezTo>
                  <a:cubicBezTo>
                    <a:pt x="149" y="207"/>
                    <a:pt x="187" y="185"/>
                    <a:pt x="204" y="151"/>
                  </a:cubicBezTo>
                  <a:cubicBezTo>
                    <a:pt x="227" y="96"/>
                    <a:pt x="212" y="33"/>
                    <a:pt x="157" y="10"/>
                  </a:cubicBezTo>
                  <a:cubicBezTo>
                    <a:pt x="145" y="4"/>
                    <a:pt x="131" y="1"/>
                    <a:pt x="118"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7"/>
            <p:cNvSpPr/>
            <p:nvPr/>
          </p:nvSpPr>
          <p:spPr>
            <a:xfrm>
              <a:off x="741625" y="3341325"/>
              <a:ext cx="7650" cy="3150"/>
            </a:xfrm>
            <a:custGeom>
              <a:avLst/>
              <a:gdLst/>
              <a:ahLst/>
              <a:cxnLst/>
              <a:rect l="l" t="t" r="r" b="b"/>
              <a:pathLst>
                <a:path w="306" h="126" extrusionOk="0">
                  <a:moveTo>
                    <a:pt x="172" y="0"/>
                  </a:moveTo>
                  <a:cubicBezTo>
                    <a:pt x="130" y="0"/>
                    <a:pt x="79" y="14"/>
                    <a:pt x="24" y="56"/>
                  </a:cubicBezTo>
                  <a:cubicBezTo>
                    <a:pt x="8" y="63"/>
                    <a:pt x="0" y="95"/>
                    <a:pt x="16" y="110"/>
                  </a:cubicBezTo>
                  <a:cubicBezTo>
                    <a:pt x="24" y="118"/>
                    <a:pt x="39" y="126"/>
                    <a:pt x="47" y="126"/>
                  </a:cubicBezTo>
                  <a:cubicBezTo>
                    <a:pt x="55" y="126"/>
                    <a:pt x="63" y="126"/>
                    <a:pt x="71" y="118"/>
                  </a:cubicBezTo>
                  <a:cubicBezTo>
                    <a:pt x="110" y="89"/>
                    <a:pt x="143" y="80"/>
                    <a:pt x="170" y="80"/>
                  </a:cubicBezTo>
                  <a:cubicBezTo>
                    <a:pt x="207" y="80"/>
                    <a:pt x="230" y="98"/>
                    <a:pt x="235" y="102"/>
                  </a:cubicBezTo>
                  <a:cubicBezTo>
                    <a:pt x="243" y="110"/>
                    <a:pt x="253" y="114"/>
                    <a:pt x="262" y="114"/>
                  </a:cubicBezTo>
                  <a:cubicBezTo>
                    <a:pt x="272" y="114"/>
                    <a:pt x="282" y="110"/>
                    <a:pt x="290" y="102"/>
                  </a:cubicBezTo>
                  <a:cubicBezTo>
                    <a:pt x="305" y="87"/>
                    <a:pt x="305" y="56"/>
                    <a:pt x="290" y="40"/>
                  </a:cubicBezTo>
                  <a:cubicBezTo>
                    <a:pt x="268" y="22"/>
                    <a:pt x="227"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7"/>
            <p:cNvSpPr/>
            <p:nvPr/>
          </p:nvSpPr>
          <p:spPr>
            <a:xfrm>
              <a:off x="766275" y="3338600"/>
              <a:ext cx="7450" cy="3150"/>
            </a:xfrm>
            <a:custGeom>
              <a:avLst/>
              <a:gdLst/>
              <a:ahLst/>
              <a:cxnLst/>
              <a:rect l="l" t="t" r="r" b="b"/>
              <a:pathLst>
                <a:path w="298" h="126" extrusionOk="0">
                  <a:moveTo>
                    <a:pt x="162" y="0"/>
                  </a:moveTo>
                  <a:cubicBezTo>
                    <a:pt x="119" y="0"/>
                    <a:pt x="70" y="14"/>
                    <a:pt x="16" y="55"/>
                  </a:cubicBezTo>
                  <a:cubicBezTo>
                    <a:pt x="0" y="71"/>
                    <a:pt x="0" y="94"/>
                    <a:pt x="8" y="110"/>
                  </a:cubicBezTo>
                  <a:cubicBezTo>
                    <a:pt x="16" y="118"/>
                    <a:pt x="31" y="125"/>
                    <a:pt x="39" y="125"/>
                  </a:cubicBezTo>
                  <a:cubicBezTo>
                    <a:pt x="55" y="125"/>
                    <a:pt x="63" y="125"/>
                    <a:pt x="71" y="118"/>
                  </a:cubicBezTo>
                  <a:cubicBezTo>
                    <a:pt x="109" y="88"/>
                    <a:pt x="142" y="79"/>
                    <a:pt x="167" y="79"/>
                  </a:cubicBezTo>
                  <a:cubicBezTo>
                    <a:pt x="202" y="79"/>
                    <a:pt x="222" y="97"/>
                    <a:pt x="227" y="102"/>
                  </a:cubicBezTo>
                  <a:cubicBezTo>
                    <a:pt x="235" y="110"/>
                    <a:pt x="245" y="114"/>
                    <a:pt x="254" y="114"/>
                  </a:cubicBezTo>
                  <a:cubicBezTo>
                    <a:pt x="264" y="114"/>
                    <a:pt x="274" y="110"/>
                    <a:pt x="282" y="102"/>
                  </a:cubicBezTo>
                  <a:cubicBezTo>
                    <a:pt x="297" y="86"/>
                    <a:pt x="297" y="55"/>
                    <a:pt x="282" y="47"/>
                  </a:cubicBezTo>
                  <a:cubicBezTo>
                    <a:pt x="260" y="25"/>
                    <a:pt x="217" y="0"/>
                    <a:pt x="1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7"/>
            <p:cNvSpPr/>
            <p:nvPr/>
          </p:nvSpPr>
          <p:spPr>
            <a:xfrm>
              <a:off x="755500" y="3330950"/>
              <a:ext cx="8450" cy="16075"/>
            </a:xfrm>
            <a:custGeom>
              <a:avLst/>
              <a:gdLst/>
              <a:ahLst/>
              <a:cxnLst/>
              <a:rect l="l" t="t" r="r" b="b"/>
              <a:pathLst>
                <a:path w="338" h="643" extrusionOk="0">
                  <a:moveTo>
                    <a:pt x="67" y="1"/>
                  </a:moveTo>
                  <a:cubicBezTo>
                    <a:pt x="60" y="1"/>
                    <a:pt x="53" y="3"/>
                    <a:pt x="48" y="9"/>
                  </a:cubicBezTo>
                  <a:cubicBezTo>
                    <a:pt x="24" y="17"/>
                    <a:pt x="24" y="48"/>
                    <a:pt x="32" y="64"/>
                  </a:cubicBezTo>
                  <a:lnTo>
                    <a:pt x="243" y="416"/>
                  </a:lnTo>
                  <a:cubicBezTo>
                    <a:pt x="259" y="439"/>
                    <a:pt x="251" y="463"/>
                    <a:pt x="243" y="478"/>
                  </a:cubicBezTo>
                  <a:cubicBezTo>
                    <a:pt x="228" y="517"/>
                    <a:pt x="189" y="541"/>
                    <a:pt x="142" y="557"/>
                  </a:cubicBezTo>
                  <a:cubicBezTo>
                    <a:pt x="110" y="564"/>
                    <a:pt x="79" y="564"/>
                    <a:pt x="40" y="564"/>
                  </a:cubicBezTo>
                  <a:cubicBezTo>
                    <a:pt x="16" y="564"/>
                    <a:pt x="1" y="580"/>
                    <a:pt x="1" y="604"/>
                  </a:cubicBezTo>
                  <a:cubicBezTo>
                    <a:pt x="1" y="627"/>
                    <a:pt x="16" y="643"/>
                    <a:pt x="40" y="643"/>
                  </a:cubicBezTo>
                  <a:cubicBezTo>
                    <a:pt x="79" y="643"/>
                    <a:pt x="126" y="643"/>
                    <a:pt x="157" y="635"/>
                  </a:cubicBezTo>
                  <a:cubicBezTo>
                    <a:pt x="235" y="619"/>
                    <a:pt x="290" y="572"/>
                    <a:pt x="322" y="510"/>
                  </a:cubicBezTo>
                  <a:cubicBezTo>
                    <a:pt x="337" y="463"/>
                    <a:pt x="337" y="416"/>
                    <a:pt x="306" y="369"/>
                  </a:cubicBezTo>
                  <a:lnTo>
                    <a:pt x="102" y="25"/>
                  </a:lnTo>
                  <a:cubicBezTo>
                    <a:pt x="92" y="9"/>
                    <a:pt x="79"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7"/>
            <p:cNvSpPr/>
            <p:nvPr/>
          </p:nvSpPr>
          <p:spPr>
            <a:xfrm>
              <a:off x="740250" y="3543800"/>
              <a:ext cx="34050" cy="41675"/>
            </a:xfrm>
            <a:custGeom>
              <a:avLst/>
              <a:gdLst/>
              <a:ahLst/>
              <a:cxnLst/>
              <a:rect l="l" t="t" r="r" b="b"/>
              <a:pathLst>
                <a:path w="1362" h="1667" extrusionOk="0">
                  <a:moveTo>
                    <a:pt x="0" y="0"/>
                  </a:moveTo>
                  <a:lnTo>
                    <a:pt x="204" y="1667"/>
                  </a:lnTo>
                  <a:lnTo>
                    <a:pt x="126" y="1017"/>
                  </a:lnTo>
                  <a:lnTo>
                    <a:pt x="1362" y="1017"/>
                  </a:lnTo>
                  <a:lnTo>
                    <a:pt x="1362" y="39"/>
                  </a:lnTo>
                  <a:lnTo>
                    <a:pt x="0" y="0"/>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7"/>
            <p:cNvSpPr/>
            <p:nvPr/>
          </p:nvSpPr>
          <p:spPr>
            <a:xfrm>
              <a:off x="743375" y="3569225"/>
              <a:ext cx="31525" cy="20550"/>
            </a:xfrm>
            <a:custGeom>
              <a:avLst/>
              <a:gdLst/>
              <a:ahLst/>
              <a:cxnLst/>
              <a:rect l="l" t="t" r="r" b="b"/>
              <a:pathLst>
                <a:path w="1261" h="822" extrusionOk="0">
                  <a:moveTo>
                    <a:pt x="1" y="0"/>
                  </a:moveTo>
                  <a:lnTo>
                    <a:pt x="79" y="650"/>
                  </a:lnTo>
                  <a:lnTo>
                    <a:pt x="79" y="681"/>
                  </a:lnTo>
                  <a:cubicBezTo>
                    <a:pt x="118" y="650"/>
                    <a:pt x="157" y="634"/>
                    <a:pt x="204" y="634"/>
                  </a:cubicBezTo>
                  <a:cubicBezTo>
                    <a:pt x="314" y="634"/>
                    <a:pt x="392" y="712"/>
                    <a:pt x="392" y="822"/>
                  </a:cubicBezTo>
                  <a:lnTo>
                    <a:pt x="1253" y="822"/>
                  </a:lnTo>
                  <a:lnTo>
                    <a:pt x="12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7"/>
            <p:cNvSpPr/>
            <p:nvPr/>
          </p:nvSpPr>
          <p:spPr>
            <a:xfrm>
              <a:off x="733000" y="3585050"/>
              <a:ext cx="41700" cy="20000"/>
            </a:xfrm>
            <a:custGeom>
              <a:avLst/>
              <a:gdLst/>
              <a:ahLst/>
              <a:cxnLst/>
              <a:rect l="l" t="t" r="r" b="b"/>
              <a:pathLst>
                <a:path w="1668" h="800" extrusionOk="0">
                  <a:moveTo>
                    <a:pt x="619" y="1"/>
                  </a:moveTo>
                  <a:cubicBezTo>
                    <a:pt x="572" y="1"/>
                    <a:pt x="533" y="17"/>
                    <a:pt x="494" y="48"/>
                  </a:cubicBezTo>
                  <a:cubicBezTo>
                    <a:pt x="463" y="79"/>
                    <a:pt x="439" y="134"/>
                    <a:pt x="439" y="181"/>
                  </a:cubicBezTo>
                  <a:lnTo>
                    <a:pt x="439" y="189"/>
                  </a:lnTo>
                  <a:lnTo>
                    <a:pt x="431" y="189"/>
                  </a:lnTo>
                  <a:cubicBezTo>
                    <a:pt x="197" y="189"/>
                    <a:pt x="1" y="384"/>
                    <a:pt x="1" y="619"/>
                  </a:cubicBezTo>
                  <a:lnTo>
                    <a:pt x="1" y="658"/>
                  </a:lnTo>
                  <a:cubicBezTo>
                    <a:pt x="1" y="736"/>
                    <a:pt x="64" y="799"/>
                    <a:pt x="142" y="799"/>
                  </a:cubicBezTo>
                  <a:lnTo>
                    <a:pt x="1425" y="799"/>
                  </a:lnTo>
                  <a:cubicBezTo>
                    <a:pt x="1558" y="799"/>
                    <a:pt x="1668" y="690"/>
                    <a:pt x="1668" y="557"/>
                  </a:cubicBezTo>
                  <a:lnTo>
                    <a:pt x="1668" y="189"/>
                  </a:lnTo>
                  <a:lnTo>
                    <a:pt x="807" y="189"/>
                  </a:lnTo>
                  <a:cubicBezTo>
                    <a:pt x="807" y="79"/>
                    <a:pt x="729"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7"/>
            <p:cNvSpPr/>
            <p:nvPr/>
          </p:nvSpPr>
          <p:spPr>
            <a:xfrm>
              <a:off x="796975" y="3510925"/>
              <a:ext cx="43850" cy="56950"/>
            </a:xfrm>
            <a:custGeom>
              <a:avLst/>
              <a:gdLst/>
              <a:ahLst/>
              <a:cxnLst/>
              <a:rect l="l" t="t" r="r" b="b"/>
              <a:pathLst>
                <a:path w="1754" h="2278" extrusionOk="0">
                  <a:moveTo>
                    <a:pt x="1127" y="1"/>
                  </a:moveTo>
                  <a:lnTo>
                    <a:pt x="1" y="744"/>
                  </a:lnTo>
                  <a:lnTo>
                    <a:pt x="362" y="1377"/>
                  </a:lnTo>
                  <a:lnTo>
                    <a:pt x="362" y="1377"/>
                  </a:lnTo>
                  <a:lnTo>
                    <a:pt x="1448" y="760"/>
                  </a:lnTo>
                  <a:lnTo>
                    <a:pt x="1753" y="1472"/>
                  </a:lnTo>
                  <a:lnTo>
                    <a:pt x="1127" y="1"/>
                  </a:lnTo>
                  <a:close/>
                  <a:moveTo>
                    <a:pt x="362" y="1377"/>
                  </a:moveTo>
                  <a:lnTo>
                    <a:pt x="360" y="1378"/>
                  </a:lnTo>
                  <a:lnTo>
                    <a:pt x="799" y="2144"/>
                  </a:lnTo>
                  <a:lnTo>
                    <a:pt x="877" y="2277"/>
                  </a:lnTo>
                  <a:lnTo>
                    <a:pt x="362" y="1377"/>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7"/>
            <p:cNvSpPr/>
            <p:nvPr/>
          </p:nvSpPr>
          <p:spPr>
            <a:xfrm>
              <a:off x="805975" y="3529900"/>
              <a:ext cx="34850" cy="33275"/>
            </a:xfrm>
            <a:custGeom>
              <a:avLst/>
              <a:gdLst/>
              <a:ahLst/>
              <a:cxnLst/>
              <a:rect l="l" t="t" r="r" b="b"/>
              <a:pathLst>
                <a:path w="1394" h="1331" extrusionOk="0">
                  <a:moveTo>
                    <a:pt x="1088" y="1"/>
                  </a:moveTo>
                  <a:lnTo>
                    <a:pt x="0" y="619"/>
                  </a:lnTo>
                  <a:lnTo>
                    <a:pt x="407" y="1331"/>
                  </a:lnTo>
                  <a:lnTo>
                    <a:pt x="407" y="1331"/>
                  </a:lnTo>
                  <a:lnTo>
                    <a:pt x="1096" y="939"/>
                  </a:lnTo>
                  <a:lnTo>
                    <a:pt x="1096" y="932"/>
                  </a:lnTo>
                  <a:cubicBezTo>
                    <a:pt x="1041" y="846"/>
                    <a:pt x="1072" y="728"/>
                    <a:pt x="1166" y="681"/>
                  </a:cubicBezTo>
                  <a:cubicBezTo>
                    <a:pt x="1197" y="663"/>
                    <a:pt x="1230" y="654"/>
                    <a:pt x="1263" y="654"/>
                  </a:cubicBezTo>
                  <a:cubicBezTo>
                    <a:pt x="1313" y="654"/>
                    <a:pt x="1360" y="675"/>
                    <a:pt x="1393" y="713"/>
                  </a:cubicBezTo>
                  <a:lnTo>
                    <a:pt x="10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7"/>
            <p:cNvSpPr/>
            <p:nvPr/>
          </p:nvSpPr>
          <p:spPr>
            <a:xfrm>
              <a:off x="816150" y="3546225"/>
              <a:ext cx="43050" cy="28000"/>
            </a:xfrm>
            <a:custGeom>
              <a:avLst/>
              <a:gdLst/>
              <a:ahLst/>
              <a:cxnLst/>
              <a:rect l="l" t="t" r="r" b="b"/>
              <a:pathLst>
                <a:path w="1722" h="1120" extrusionOk="0">
                  <a:moveTo>
                    <a:pt x="856" y="1"/>
                  </a:moveTo>
                  <a:cubicBezTo>
                    <a:pt x="823" y="1"/>
                    <a:pt x="790" y="10"/>
                    <a:pt x="759" y="28"/>
                  </a:cubicBezTo>
                  <a:cubicBezTo>
                    <a:pt x="665" y="75"/>
                    <a:pt x="634" y="193"/>
                    <a:pt x="689" y="279"/>
                  </a:cubicBezTo>
                  <a:lnTo>
                    <a:pt x="689" y="286"/>
                  </a:lnTo>
                  <a:lnTo>
                    <a:pt x="0" y="678"/>
                  </a:lnTo>
                  <a:lnTo>
                    <a:pt x="32" y="732"/>
                  </a:lnTo>
                  <a:lnTo>
                    <a:pt x="110" y="865"/>
                  </a:lnTo>
                  <a:lnTo>
                    <a:pt x="188" y="998"/>
                  </a:lnTo>
                  <a:cubicBezTo>
                    <a:pt x="230" y="1076"/>
                    <a:pt x="309" y="1120"/>
                    <a:pt x="392" y="1120"/>
                  </a:cubicBezTo>
                  <a:cubicBezTo>
                    <a:pt x="434" y="1120"/>
                    <a:pt x="477" y="1108"/>
                    <a:pt x="517" y="1085"/>
                  </a:cubicBezTo>
                  <a:lnTo>
                    <a:pt x="1636" y="451"/>
                  </a:lnTo>
                  <a:cubicBezTo>
                    <a:pt x="1698" y="412"/>
                    <a:pt x="1722" y="326"/>
                    <a:pt x="1683" y="263"/>
                  </a:cubicBezTo>
                  <a:lnTo>
                    <a:pt x="1659" y="224"/>
                  </a:lnTo>
                  <a:cubicBezTo>
                    <a:pt x="1580" y="87"/>
                    <a:pt x="1438" y="11"/>
                    <a:pt x="1291" y="11"/>
                  </a:cubicBezTo>
                  <a:cubicBezTo>
                    <a:pt x="1220" y="11"/>
                    <a:pt x="1147" y="29"/>
                    <a:pt x="1080" y="67"/>
                  </a:cubicBezTo>
                  <a:lnTo>
                    <a:pt x="1018" y="99"/>
                  </a:lnTo>
                  <a:lnTo>
                    <a:pt x="1010" y="99"/>
                  </a:lnTo>
                  <a:cubicBezTo>
                    <a:pt x="1002" y="83"/>
                    <a:pt x="994" y="75"/>
                    <a:pt x="986" y="60"/>
                  </a:cubicBezTo>
                  <a:cubicBezTo>
                    <a:pt x="953" y="22"/>
                    <a:pt x="906" y="1"/>
                    <a:pt x="8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7"/>
            <p:cNvSpPr/>
            <p:nvPr/>
          </p:nvSpPr>
          <p:spPr>
            <a:xfrm>
              <a:off x="727525" y="3471800"/>
              <a:ext cx="105075" cy="73000"/>
            </a:xfrm>
            <a:custGeom>
              <a:avLst/>
              <a:gdLst/>
              <a:ahLst/>
              <a:cxnLst/>
              <a:rect l="l" t="t" r="r" b="b"/>
              <a:pathLst>
                <a:path w="4203" h="2920" extrusionOk="0">
                  <a:moveTo>
                    <a:pt x="3397" y="1"/>
                  </a:moveTo>
                  <a:lnTo>
                    <a:pt x="1" y="345"/>
                  </a:lnTo>
                  <a:lnTo>
                    <a:pt x="196" y="2872"/>
                  </a:lnTo>
                  <a:lnTo>
                    <a:pt x="509" y="2880"/>
                  </a:lnTo>
                  <a:lnTo>
                    <a:pt x="1871" y="2919"/>
                  </a:lnTo>
                  <a:lnTo>
                    <a:pt x="2020" y="2919"/>
                  </a:lnTo>
                  <a:lnTo>
                    <a:pt x="1926" y="1120"/>
                  </a:lnTo>
                  <a:lnTo>
                    <a:pt x="2591" y="2434"/>
                  </a:lnTo>
                  <a:lnTo>
                    <a:pt x="2779" y="2309"/>
                  </a:lnTo>
                  <a:lnTo>
                    <a:pt x="3913" y="1566"/>
                  </a:lnTo>
                  <a:lnTo>
                    <a:pt x="4203" y="1370"/>
                  </a:lnTo>
                  <a:lnTo>
                    <a:pt x="33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57"/>
          <p:cNvGrpSpPr/>
          <p:nvPr/>
        </p:nvGrpSpPr>
        <p:grpSpPr>
          <a:xfrm>
            <a:off x="6288758" y="3062812"/>
            <a:ext cx="689341" cy="1504517"/>
            <a:chOff x="845300" y="2976525"/>
            <a:chExt cx="288150" cy="628900"/>
          </a:xfrm>
        </p:grpSpPr>
        <p:sp>
          <p:nvSpPr>
            <p:cNvPr id="2149" name="Google Shape;2149;p57"/>
            <p:cNvSpPr/>
            <p:nvPr/>
          </p:nvSpPr>
          <p:spPr>
            <a:xfrm>
              <a:off x="1027200" y="3531475"/>
              <a:ext cx="32700" cy="37975"/>
            </a:xfrm>
            <a:custGeom>
              <a:avLst/>
              <a:gdLst/>
              <a:ahLst/>
              <a:cxnLst/>
              <a:rect l="l" t="t" r="r" b="b"/>
              <a:pathLst>
                <a:path w="1308" h="1519" extrusionOk="0">
                  <a:moveTo>
                    <a:pt x="1" y="0"/>
                  </a:moveTo>
                  <a:lnTo>
                    <a:pt x="1" y="1518"/>
                  </a:lnTo>
                  <a:lnTo>
                    <a:pt x="1308" y="1518"/>
                  </a:lnTo>
                  <a:lnTo>
                    <a:pt x="1308" y="0"/>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7"/>
            <p:cNvSpPr/>
            <p:nvPr/>
          </p:nvSpPr>
          <p:spPr>
            <a:xfrm>
              <a:off x="954250" y="3531475"/>
              <a:ext cx="32700" cy="37975"/>
            </a:xfrm>
            <a:custGeom>
              <a:avLst/>
              <a:gdLst/>
              <a:ahLst/>
              <a:cxnLst/>
              <a:rect l="l" t="t" r="r" b="b"/>
              <a:pathLst>
                <a:path w="1308" h="1519" extrusionOk="0">
                  <a:moveTo>
                    <a:pt x="0" y="0"/>
                  </a:moveTo>
                  <a:lnTo>
                    <a:pt x="0" y="1518"/>
                  </a:lnTo>
                  <a:lnTo>
                    <a:pt x="1307" y="1518"/>
                  </a:lnTo>
                  <a:lnTo>
                    <a:pt x="1307" y="0"/>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7"/>
            <p:cNvSpPr/>
            <p:nvPr/>
          </p:nvSpPr>
          <p:spPr>
            <a:xfrm>
              <a:off x="1027200" y="3569425"/>
              <a:ext cx="67525" cy="34450"/>
            </a:xfrm>
            <a:custGeom>
              <a:avLst/>
              <a:gdLst/>
              <a:ahLst/>
              <a:cxnLst/>
              <a:rect l="l" t="t" r="r" b="b"/>
              <a:pathLst>
                <a:path w="2701" h="1378" extrusionOk="0">
                  <a:moveTo>
                    <a:pt x="1308" y="0"/>
                  </a:moveTo>
                  <a:lnTo>
                    <a:pt x="1" y="16"/>
                  </a:lnTo>
                  <a:lnTo>
                    <a:pt x="1" y="1197"/>
                  </a:lnTo>
                  <a:cubicBezTo>
                    <a:pt x="9" y="1299"/>
                    <a:pt x="87" y="1377"/>
                    <a:pt x="189" y="1377"/>
                  </a:cubicBezTo>
                  <a:lnTo>
                    <a:pt x="1315" y="1369"/>
                  </a:lnTo>
                  <a:lnTo>
                    <a:pt x="2700" y="1361"/>
                  </a:lnTo>
                  <a:lnTo>
                    <a:pt x="2700" y="1307"/>
                  </a:lnTo>
                  <a:cubicBezTo>
                    <a:pt x="2700" y="884"/>
                    <a:pt x="2356" y="540"/>
                    <a:pt x="1934" y="540"/>
                  </a:cubicBezTo>
                  <a:lnTo>
                    <a:pt x="1315" y="548"/>
                  </a:lnTo>
                  <a:lnTo>
                    <a:pt x="13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7"/>
            <p:cNvSpPr/>
            <p:nvPr/>
          </p:nvSpPr>
          <p:spPr>
            <a:xfrm>
              <a:off x="1027400" y="3599925"/>
              <a:ext cx="67325" cy="5500"/>
            </a:xfrm>
            <a:custGeom>
              <a:avLst/>
              <a:gdLst/>
              <a:ahLst/>
              <a:cxnLst/>
              <a:rect l="l" t="t" r="r" b="b"/>
              <a:pathLst>
                <a:path w="2693" h="220" extrusionOk="0">
                  <a:moveTo>
                    <a:pt x="2692" y="1"/>
                  </a:moveTo>
                  <a:lnTo>
                    <a:pt x="1" y="16"/>
                  </a:lnTo>
                  <a:lnTo>
                    <a:pt x="1" y="220"/>
                  </a:lnTo>
                  <a:lnTo>
                    <a:pt x="2692" y="204"/>
                  </a:lnTo>
                  <a:lnTo>
                    <a:pt x="26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7"/>
            <p:cNvSpPr/>
            <p:nvPr/>
          </p:nvSpPr>
          <p:spPr>
            <a:xfrm>
              <a:off x="1059875" y="3576850"/>
              <a:ext cx="8625" cy="7850"/>
            </a:xfrm>
            <a:custGeom>
              <a:avLst/>
              <a:gdLst/>
              <a:ahLst/>
              <a:cxnLst/>
              <a:rect l="l" t="t" r="r" b="b"/>
              <a:pathLst>
                <a:path w="345" h="314" extrusionOk="0">
                  <a:moveTo>
                    <a:pt x="220" y="63"/>
                  </a:moveTo>
                  <a:cubicBezTo>
                    <a:pt x="235" y="63"/>
                    <a:pt x="243" y="63"/>
                    <a:pt x="267" y="86"/>
                  </a:cubicBezTo>
                  <a:cubicBezTo>
                    <a:pt x="282" y="110"/>
                    <a:pt x="282" y="126"/>
                    <a:pt x="282" y="133"/>
                  </a:cubicBezTo>
                  <a:cubicBezTo>
                    <a:pt x="267" y="173"/>
                    <a:pt x="188" y="219"/>
                    <a:pt x="63" y="251"/>
                  </a:cubicBezTo>
                  <a:cubicBezTo>
                    <a:pt x="118" y="141"/>
                    <a:pt x="173" y="71"/>
                    <a:pt x="220" y="63"/>
                  </a:cubicBezTo>
                  <a:close/>
                  <a:moveTo>
                    <a:pt x="204" y="0"/>
                  </a:moveTo>
                  <a:cubicBezTo>
                    <a:pt x="126" y="16"/>
                    <a:pt x="55" y="126"/>
                    <a:pt x="8" y="219"/>
                  </a:cubicBezTo>
                  <a:cubicBezTo>
                    <a:pt x="1" y="243"/>
                    <a:pt x="1" y="266"/>
                    <a:pt x="16" y="290"/>
                  </a:cubicBezTo>
                  <a:cubicBezTo>
                    <a:pt x="24" y="306"/>
                    <a:pt x="48" y="313"/>
                    <a:pt x="63" y="313"/>
                  </a:cubicBezTo>
                  <a:cubicBezTo>
                    <a:pt x="63" y="313"/>
                    <a:pt x="71" y="313"/>
                    <a:pt x="79" y="306"/>
                  </a:cubicBezTo>
                  <a:cubicBezTo>
                    <a:pt x="235" y="266"/>
                    <a:pt x="321" y="212"/>
                    <a:pt x="337" y="149"/>
                  </a:cubicBezTo>
                  <a:cubicBezTo>
                    <a:pt x="345" y="126"/>
                    <a:pt x="345" y="86"/>
                    <a:pt x="306" y="47"/>
                  </a:cubicBezTo>
                  <a:cubicBezTo>
                    <a:pt x="274" y="0"/>
                    <a:pt x="235" y="0"/>
                    <a:pt x="2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7"/>
            <p:cNvSpPr/>
            <p:nvPr/>
          </p:nvSpPr>
          <p:spPr>
            <a:xfrm>
              <a:off x="1050500" y="3579525"/>
              <a:ext cx="11175" cy="6725"/>
            </a:xfrm>
            <a:custGeom>
              <a:avLst/>
              <a:gdLst/>
              <a:ahLst/>
              <a:cxnLst/>
              <a:rect l="l" t="t" r="r" b="b"/>
              <a:pathLst>
                <a:path w="447" h="269" extrusionOk="0">
                  <a:moveTo>
                    <a:pt x="125" y="58"/>
                  </a:moveTo>
                  <a:cubicBezTo>
                    <a:pt x="180" y="58"/>
                    <a:pt x="266" y="89"/>
                    <a:pt x="376" y="152"/>
                  </a:cubicBezTo>
                  <a:cubicBezTo>
                    <a:pt x="376" y="152"/>
                    <a:pt x="376" y="159"/>
                    <a:pt x="376" y="159"/>
                  </a:cubicBezTo>
                  <a:cubicBezTo>
                    <a:pt x="290" y="188"/>
                    <a:pt x="215" y="205"/>
                    <a:pt x="162" y="205"/>
                  </a:cubicBezTo>
                  <a:cubicBezTo>
                    <a:pt x="127" y="205"/>
                    <a:pt x="101" y="198"/>
                    <a:pt x="86" y="183"/>
                  </a:cubicBezTo>
                  <a:cubicBezTo>
                    <a:pt x="70" y="175"/>
                    <a:pt x="63" y="152"/>
                    <a:pt x="63" y="120"/>
                  </a:cubicBezTo>
                  <a:cubicBezTo>
                    <a:pt x="63" y="81"/>
                    <a:pt x="78" y="73"/>
                    <a:pt x="86" y="66"/>
                  </a:cubicBezTo>
                  <a:cubicBezTo>
                    <a:pt x="94" y="66"/>
                    <a:pt x="110" y="58"/>
                    <a:pt x="125" y="58"/>
                  </a:cubicBezTo>
                  <a:close/>
                  <a:moveTo>
                    <a:pt x="135" y="0"/>
                  </a:moveTo>
                  <a:cubicBezTo>
                    <a:pt x="106" y="0"/>
                    <a:pt x="82" y="7"/>
                    <a:pt x="63" y="19"/>
                  </a:cubicBezTo>
                  <a:cubicBezTo>
                    <a:pt x="31" y="26"/>
                    <a:pt x="8" y="58"/>
                    <a:pt x="0" y="120"/>
                  </a:cubicBezTo>
                  <a:cubicBezTo>
                    <a:pt x="0" y="183"/>
                    <a:pt x="24" y="214"/>
                    <a:pt x="47" y="238"/>
                  </a:cubicBezTo>
                  <a:cubicBezTo>
                    <a:pt x="78" y="253"/>
                    <a:pt x="117" y="269"/>
                    <a:pt x="164" y="269"/>
                  </a:cubicBezTo>
                  <a:cubicBezTo>
                    <a:pt x="235" y="269"/>
                    <a:pt x="321" y="245"/>
                    <a:pt x="391" y="214"/>
                  </a:cubicBezTo>
                  <a:cubicBezTo>
                    <a:pt x="407" y="214"/>
                    <a:pt x="423" y="199"/>
                    <a:pt x="430" y="183"/>
                  </a:cubicBezTo>
                  <a:cubicBezTo>
                    <a:pt x="446" y="152"/>
                    <a:pt x="430" y="112"/>
                    <a:pt x="407" y="97"/>
                  </a:cubicBezTo>
                  <a:cubicBezTo>
                    <a:pt x="293" y="32"/>
                    <a:pt x="202" y="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7"/>
            <p:cNvSpPr/>
            <p:nvPr/>
          </p:nvSpPr>
          <p:spPr>
            <a:xfrm>
              <a:off x="1056550" y="3583300"/>
              <a:ext cx="5700" cy="9225"/>
            </a:xfrm>
            <a:custGeom>
              <a:avLst/>
              <a:gdLst/>
              <a:ahLst/>
              <a:cxnLst/>
              <a:rect l="l" t="t" r="r" b="b"/>
              <a:pathLst>
                <a:path w="228" h="369" extrusionOk="0">
                  <a:moveTo>
                    <a:pt x="173" y="1"/>
                  </a:moveTo>
                  <a:cubicBezTo>
                    <a:pt x="157" y="1"/>
                    <a:pt x="141" y="16"/>
                    <a:pt x="141" y="32"/>
                  </a:cubicBezTo>
                  <a:cubicBezTo>
                    <a:pt x="141" y="40"/>
                    <a:pt x="165" y="235"/>
                    <a:pt x="24" y="314"/>
                  </a:cubicBezTo>
                  <a:cubicBezTo>
                    <a:pt x="8" y="321"/>
                    <a:pt x="1" y="337"/>
                    <a:pt x="8" y="353"/>
                  </a:cubicBezTo>
                  <a:cubicBezTo>
                    <a:pt x="16" y="360"/>
                    <a:pt x="24" y="368"/>
                    <a:pt x="40" y="368"/>
                  </a:cubicBezTo>
                  <a:lnTo>
                    <a:pt x="48" y="368"/>
                  </a:lnTo>
                  <a:cubicBezTo>
                    <a:pt x="228" y="267"/>
                    <a:pt x="204" y="40"/>
                    <a:pt x="204" y="24"/>
                  </a:cubicBezTo>
                  <a:cubicBezTo>
                    <a:pt x="204" y="8"/>
                    <a:pt x="188" y="1"/>
                    <a:pt x="1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7"/>
            <p:cNvSpPr/>
            <p:nvPr/>
          </p:nvSpPr>
          <p:spPr>
            <a:xfrm>
              <a:off x="1031325" y="3579575"/>
              <a:ext cx="13700" cy="13525"/>
            </a:xfrm>
            <a:custGeom>
              <a:avLst/>
              <a:gdLst/>
              <a:ahLst/>
              <a:cxnLst/>
              <a:rect l="l" t="t" r="r" b="b"/>
              <a:pathLst>
                <a:path w="548" h="541" extrusionOk="0">
                  <a:moveTo>
                    <a:pt x="274" y="64"/>
                  </a:moveTo>
                  <a:cubicBezTo>
                    <a:pt x="329" y="64"/>
                    <a:pt x="384" y="87"/>
                    <a:pt x="423" y="126"/>
                  </a:cubicBezTo>
                  <a:cubicBezTo>
                    <a:pt x="462" y="165"/>
                    <a:pt x="485" y="212"/>
                    <a:pt x="485" y="275"/>
                  </a:cubicBezTo>
                  <a:cubicBezTo>
                    <a:pt x="485" y="384"/>
                    <a:pt x="391" y="486"/>
                    <a:pt x="274" y="486"/>
                  </a:cubicBezTo>
                  <a:cubicBezTo>
                    <a:pt x="157" y="486"/>
                    <a:pt x="63" y="392"/>
                    <a:pt x="63" y="275"/>
                  </a:cubicBezTo>
                  <a:cubicBezTo>
                    <a:pt x="63" y="157"/>
                    <a:pt x="157" y="64"/>
                    <a:pt x="274" y="64"/>
                  </a:cubicBezTo>
                  <a:close/>
                  <a:moveTo>
                    <a:pt x="274" y="1"/>
                  </a:moveTo>
                  <a:cubicBezTo>
                    <a:pt x="125" y="1"/>
                    <a:pt x="0" y="126"/>
                    <a:pt x="8" y="275"/>
                  </a:cubicBezTo>
                  <a:cubicBezTo>
                    <a:pt x="8" y="423"/>
                    <a:pt x="125" y="541"/>
                    <a:pt x="274" y="541"/>
                  </a:cubicBezTo>
                  <a:cubicBezTo>
                    <a:pt x="423" y="541"/>
                    <a:pt x="548" y="423"/>
                    <a:pt x="548" y="275"/>
                  </a:cubicBezTo>
                  <a:cubicBezTo>
                    <a:pt x="548" y="197"/>
                    <a:pt x="517" y="134"/>
                    <a:pt x="470" y="79"/>
                  </a:cubicBezTo>
                  <a:cubicBezTo>
                    <a:pt x="415" y="32"/>
                    <a:pt x="345" y="1"/>
                    <a:pt x="2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7"/>
            <p:cNvSpPr/>
            <p:nvPr/>
          </p:nvSpPr>
          <p:spPr>
            <a:xfrm>
              <a:off x="919225" y="3569425"/>
              <a:ext cx="67525" cy="34450"/>
            </a:xfrm>
            <a:custGeom>
              <a:avLst/>
              <a:gdLst/>
              <a:ahLst/>
              <a:cxnLst/>
              <a:rect l="l" t="t" r="r" b="b"/>
              <a:pathLst>
                <a:path w="2701" h="1378" extrusionOk="0">
                  <a:moveTo>
                    <a:pt x="1394" y="0"/>
                  </a:moveTo>
                  <a:lnTo>
                    <a:pt x="1386" y="548"/>
                  </a:lnTo>
                  <a:lnTo>
                    <a:pt x="768" y="540"/>
                  </a:lnTo>
                  <a:cubicBezTo>
                    <a:pt x="345" y="540"/>
                    <a:pt x="1" y="884"/>
                    <a:pt x="1" y="1307"/>
                  </a:cubicBezTo>
                  <a:lnTo>
                    <a:pt x="1" y="1361"/>
                  </a:lnTo>
                  <a:lnTo>
                    <a:pt x="1386" y="1369"/>
                  </a:lnTo>
                  <a:lnTo>
                    <a:pt x="2512" y="1377"/>
                  </a:lnTo>
                  <a:cubicBezTo>
                    <a:pt x="2614" y="1377"/>
                    <a:pt x="2692" y="1299"/>
                    <a:pt x="2692" y="1197"/>
                  </a:cubicBezTo>
                  <a:lnTo>
                    <a:pt x="2700" y="16"/>
                  </a:lnTo>
                  <a:lnTo>
                    <a:pt x="13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7"/>
            <p:cNvSpPr/>
            <p:nvPr/>
          </p:nvSpPr>
          <p:spPr>
            <a:xfrm>
              <a:off x="919225" y="3599925"/>
              <a:ext cx="67325" cy="5500"/>
            </a:xfrm>
            <a:custGeom>
              <a:avLst/>
              <a:gdLst/>
              <a:ahLst/>
              <a:cxnLst/>
              <a:rect l="l" t="t" r="r" b="b"/>
              <a:pathLst>
                <a:path w="2693" h="220" extrusionOk="0">
                  <a:moveTo>
                    <a:pt x="1" y="1"/>
                  </a:moveTo>
                  <a:lnTo>
                    <a:pt x="1" y="204"/>
                  </a:lnTo>
                  <a:lnTo>
                    <a:pt x="2692" y="220"/>
                  </a:lnTo>
                  <a:lnTo>
                    <a:pt x="2692" y="1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7"/>
            <p:cNvSpPr/>
            <p:nvPr/>
          </p:nvSpPr>
          <p:spPr>
            <a:xfrm>
              <a:off x="945450" y="3576850"/>
              <a:ext cx="8625" cy="7850"/>
            </a:xfrm>
            <a:custGeom>
              <a:avLst/>
              <a:gdLst/>
              <a:ahLst/>
              <a:cxnLst/>
              <a:rect l="l" t="t" r="r" b="b"/>
              <a:pathLst>
                <a:path w="345" h="314" extrusionOk="0">
                  <a:moveTo>
                    <a:pt x="126" y="63"/>
                  </a:moveTo>
                  <a:cubicBezTo>
                    <a:pt x="172" y="71"/>
                    <a:pt x="227" y="141"/>
                    <a:pt x="282" y="251"/>
                  </a:cubicBezTo>
                  <a:cubicBezTo>
                    <a:pt x="157" y="219"/>
                    <a:pt x="79" y="173"/>
                    <a:pt x="63" y="133"/>
                  </a:cubicBezTo>
                  <a:cubicBezTo>
                    <a:pt x="63" y="126"/>
                    <a:pt x="55" y="110"/>
                    <a:pt x="79" y="86"/>
                  </a:cubicBezTo>
                  <a:cubicBezTo>
                    <a:pt x="94" y="63"/>
                    <a:pt x="110" y="63"/>
                    <a:pt x="126" y="63"/>
                  </a:cubicBezTo>
                  <a:close/>
                  <a:moveTo>
                    <a:pt x="133" y="0"/>
                  </a:moveTo>
                  <a:cubicBezTo>
                    <a:pt x="110" y="0"/>
                    <a:pt x="71" y="0"/>
                    <a:pt x="39" y="47"/>
                  </a:cubicBezTo>
                  <a:cubicBezTo>
                    <a:pt x="0" y="86"/>
                    <a:pt x="0" y="126"/>
                    <a:pt x="8" y="149"/>
                  </a:cubicBezTo>
                  <a:cubicBezTo>
                    <a:pt x="24" y="212"/>
                    <a:pt x="110" y="266"/>
                    <a:pt x="266" y="306"/>
                  </a:cubicBezTo>
                  <a:cubicBezTo>
                    <a:pt x="274" y="313"/>
                    <a:pt x="274" y="313"/>
                    <a:pt x="282" y="313"/>
                  </a:cubicBezTo>
                  <a:cubicBezTo>
                    <a:pt x="298" y="313"/>
                    <a:pt x="313" y="306"/>
                    <a:pt x="329" y="290"/>
                  </a:cubicBezTo>
                  <a:cubicBezTo>
                    <a:pt x="345" y="266"/>
                    <a:pt x="345" y="243"/>
                    <a:pt x="337" y="219"/>
                  </a:cubicBezTo>
                  <a:cubicBezTo>
                    <a:pt x="290" y="126"/>
                    <a:pt x="219" y="16"/>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7"/>
            <p:cNvSpPr/>
            <p:nvPr/>
          </p:nvSpPr>
          <p:spPr>
            <a:xfrm>
              <a:off x="952300" y="3579525"/>
              <a:ext cx="11175" cy="6725"/>
            </a:xfrm>
            <a:custGeom>
              <a:avLst/>
              <a:gdLst/>
              <a:ahLst/>
              <a:cxnLst/>
              <a:rect l="l" t="t" r="r" b="b"/>
              <a:pathLst>
                <a:path w="447" h="269" extrusionOk="0">
                  <a:moveTo>
                    <a:pt x="321" y="58"/>
                  </a:moveTo>
                  <a:cubicBezTo>
                    <a:pt x="337" y="58"/>
                    <a:pt x="344" y="66"/>
                    <a:pt x="360" y="66"/>
                  </a:cubicBezTo>
                  <a:cubicBezTo>
                    <a:pt x="360" y="73"/>
                    <a:pt x="384" y="81"/>
                    <a:pt x="384" y="120"/>
                  </a:cubicBezTo>
                  <a:cubicBezTo>
                    <a:pt x="384" y="152"/>
                    <a:pt x="376" y="175"/>
                    <a:pt x="360" y="183"/>
                  </a:cubicBezTo>
                  <a:cubicBezTo>
                    <a:pt x="345" y="198"/>
                    <a:pt x="319" y="205"/>
                    <a:pt x="285" y="205"/>
                  </a:cubicBezTo>
                  <a:cubicBezTo>
                    <a:pt x="231" y="205"/>
                    <a:pt x="157" y="188"/>
                    <a:pt x="71" y="159"/>
                  </a:cubicBezTo>
                  <a:cubicBezTo>
                    <a:pt x="71" y="159"/>
                    <a:pt x="71" y="152"/>
                    <a:pt x="71" y="152"/>
                  </a:cubicBezTo>
                  <a:cubicBezTo>
                    <a:pt x="172" y="89"/>
                    <a:pt x="266" y="58"/>
                    <a:pt x="321" y="58"/>
                  </a:cubicBezTo>
                  <a:close/>
                  <a:moveTo>
                    <a:pt x="311" y="0"/>
                  </a:moveTo>
                  <a:cubicBezTo>
                    <a:pt x="245" y="0"/>
                    <a:pt x="153" y="32"/>
                    <a:pt x="39" y="97"/>
                  </a:cubicBezTo>
                  <a:cubicBezTo>
                    <a:pt x="8" y="112"/>
                    <a:pt x="0" y="152"/>
                    <a:pt x="16" y="183"/>
                  </a:cubicBezTo>
                  <a:cubicBezTo>
                    <a:pt x="24" y="199"/>
                    <a:pt x="39" y="214"/>
                    <a:pt x="55" y="214"/>
                  </a:cubicBezTo>
                  <a:cubicBezTo>
                    <a:pt x="125" y="245"/>
                    <a:pt x="211" y="269"/>
                    <a:pt x="282" y="269"/>
                  </a:cubicBezTo>
                  <a:cubicBezTo>
                    <a:pt x="329" y="269"/>
                    <a:pt x="368" y="253"/>
                    <a:pt x="399" y="238"/>
                  </a:cubicBezTo>
                  <a:cubicBezTo>
                    <a:pt x="423" y="214"/>
                    <a:pt x="446" y="183"/>
                    <a:pt x="446" y="120"/>
                  </a:cubicBezTo>
                  <a:cubicBezTo>
                    <a:pt x="438" y="58"/>
                    <a:pt x="407" y="26"/>
                    <a:pt x="384" y="19"/>
                  </a:cubicBezTo>
                  <a:cubicBezTo>
                    <a:pt x="364" y="7"/>
                    <a:pt x="340" y="0"/>
                    <a:pt x="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7"/>
            <p:cNvSpPr/>
            <p:nvPr/>
          </p:nvSpPr>
          <p:spPr>
            <a:xfrm>
              <a:off x="951700" y="3583300"/>
              <a:ext cx="5700" cy="9225"/>
            </a:xfrm>
            <a:custGeom>
              <a:avLst/>
              <a:gdLst/>
              <a:ahLst/>
              <a:cxnLst/>
              <a:rect l="l" t="t" r="r" b="b"/>
              <a:pathLst>
                <a:path w="228" h="369" extrusionOk="0">
                  <a:moveTo>
                    <a:pt x="55" y="1"/>
                  </a:moveTo>
                  <a:cubicBezTo>
                    <a:pt x="40" y="1"/>
                    <a:pt x="24" y="8"/>
                    <a:pt x="24" y="24"/>
                  </a:cubicBezTo>
                  <a:cubicBezTo>
                    <a:pt x="24" y="40"/>
                    <a:pt x="1" y="267"/>
                    <a:pt x="173" y="368"/>
                  </a:cubicBezTo>
                  <a:lnTo>
                    <a:pt x="188" y="368"/>
                  </a:lnTo>
                  <a:cubicBezTo>
                    <a:pt x="204" y="368"/>
                    <a:pt x="212" y="360"/>
                    <a:pt x="220" y="353"/>
                  </a:cubicBezTo>
                  <a:cubicBezTo>
                    <a:pt x="228" y="337"/>
                    <a:pt x="220" y="321"/>
                    <a:pt x="204" y="314"/>
                  </a:cubicBezTo>
                  <a:cubicBezTo>
                    <a:pt x="63" y="235"/>
                    <a:pt x="79" y="40"/>
                    <a:pt x="79" y="32"/>
                  </a:cubicBezTo>
                  <a:cubicBezTo>
                    <a:pt x="87" y="16"/>
                    <a:pt x="71" y="1"/>
                    <a:pt x="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7"/>
            <p:cNvSpPr/>
            <p:nvPr/>
          </p:nvSpPr>
          <p:spPr>
            <a:xfrm>
              <a:off x="968925" y="3579575"/>
              <a:ext cx="13525" cy="13525"/>
            </a:xfrm>
            <a:custGeom>
              <a:avLst/>
              <a:gdLst/>
              <a:ahLst/>
              <a:cxnLst/>
              <a:rect l="l" t="t" r="r" b="b"/>
              <a:pathLst>
                <a:path w="541" h="541" extrusionOk="0">
                  <a:moveTo>
                    <a:pt x="274" y="64"/>
                  </a:moveTo>
                  <a:cubicBezTo>
                    <a:pt x="391" y="64"/>
                    <a:pt x="485" y="157"/>
                    <a:pt x="485" y="275"/>
                  </a:cubicBezTo>
                  <a:cubicBezTo>
                    <a:pt x="485" y="392"/>
                    <a:pt x="384" y="486"/>
                    <a:pt x="274" y="486"/>
                  </a:cubicBezTo>
                  <a:cubicBezTo>
                    <a:pt x="157" y="486"/>
                    <a:pt x="63" y="384"/>
                    <a:pt x="63" y="275"/>
                  </a:cubicBezTo>
                  <a:cubicBezTo>
                    <a:pt x="63" y="212"/>
                    <a:pt x="86" y="165"/>
                    <a:pt x="125" y="126"/>
                  </a:cubicBezTo>
                  <a:cubicBezTo>
                    <a:pt x="165" y="87"/>
                    <a:pt x="219" y="64"/>
                    <a:pt x="274" y="64"/>
                  </a:cubicBezTo>
                  <a:close/>
                  <a:moveTo>
                    <a:pt x="274" y="1"/>
                  </a:moveTo>
                  <a:cubicBezTo>
                    <a:pt x="204" y="1"/>
                    <a:pt x="133" y="32"/>
                    <a:pt x="79" y="79"/>
                  </a:cubicBezTo>
                  <a:cubicBezTo>
                    <a:pt x="32" y="134"/>
                    <a:pt x="0" y="197"/>
                    <a:pt x="0" y="275"/>
                  </a:cubicBezTo>
                  <a:cubicBezTo>
                    <a:pt x="0" y="423"/>
                    <a:pt x="118" y="541"/>
                    <a:pt x="266" y="541"/>
                  </a:cubicBezTo>
                  <a:lnTo>
                    <a:pt x="274" y="541"/>
                  </a:lnTo>
                  <a:cubicBezTo>
                    <a:pt x="423" y="541"/>
                    <a:pt x="540" y="423"/>
                    <a:pt x="540" y="275"/>
                  </a:cubicBezTo>
                  <a:cubicBezTo>
                    <a:pt x="540" y="126"/>
                    <a:pt x="423" y="1"/>
                    <a:pt x="2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7"/>
            <p:cNvSpPr/>
            <p:nvPr/>
          </p:nvSpPr>
          <p:spPr>
            <a:xfrm>
              <a:off x="948375" y="3261225"/>
              <a:ext cx="121900" cy="291000"/>
            </a:xfrm>
            <a:custGeom>
              <a:avLst/>
              <a:gdLst/>
              <a:ahLst/>
              <a:cxnLst/>
              <a:rect l="l" t="t" r="r" b="b"/>
              <a:pathLst>
                <a:path w="4876" h="11640" extrusionOk="0">
                  <a:moveTo>
                    <a:pt x="2270" y="1"/>
                  </a:moveTo>
                  <a:cubicBezTo>
                    <a:pt x="2251" y="1"/>
                    <a:pt x="2237" y="2"/>
                    <a:pt x="2231" y="5"/>
                  </a:cubicBezTo>
                  <a:lnTo>
                    <a:pt x="71" y="341"/>
                  </a:lnTo>
                  <a:cubicBezTo>
                    <a:pt x="16" y="364"/>
                    <a:pt x="1" y="372"/>
                    <a:pt x="1" y="427"/>
                  </a:cubicBezTo>
                  <a:lnTo>
                    <a:pt x="32" y="11499"/>
                  </a:lnTo>
                  <a:cubicBezTo>
                    <a:pt x="32" y="11577"/>
                    <a:pt x="102" y="11639"/>
                    <a:pt x="196" y="11639"/>
                  </a:cubicBezTo>
                  <a:lnTo>
                    <a:pt x="1730" y="11632"/>
                  </a:lnTo>
                  <a:cubicBezTo>
                    <a:pt x="1816" y="11632"/>
                    <a:pt x="1886" y="11577"/>
                    <a:pt x="1894" y="11499"/>
                  </a:cubicBezTo>
                  <a:lnTo>
                    <a:pt x="2395" y="1656"/>
                  </a:lnTo>
                  <a:lnTo>
                    <a:pt x="2833" y="11499"/>
                  </a:lnTo>
                  <a:cubicBezTo>
                    <a:pt x="2841" y="11569"/>
                    <a:pt x="2911" y="11632"/>
                    <a:pt x="3005" y="11632"/>
                  </a:cubicBezTo>
                  <a:lnTo>
                    <a:pt x="4711" y="11632"/>
                  </a:lnTo>
                  <a:cubicBezTo>
                    <a:pt x="4797" y="11632"/>
                    <a:pt x="4875" y="11569"/>
                    <a:pt x="4875" y="11491"/>
                  </a:cubicBezTo>
                  <a:lnTo>
                    <a:pt x="4758" y="427"/>
                  </a:lnTo>
                  <a:cubicBezTo>
                    <a:pt x="4758" y="361"/>
                    <a:pt x="2607" y="1"/>
                    <a:pt x="2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7"/>
            <p:cNvSpPr/>
            <p:nvPr/>
          </p:nvSpPr>
          <p:spPr>
            <a:xfrm>
              <a:off x="948375" y="3531275"/>
              <a:ext cx="32700" cy="1575"/>
            </a:xfrm>
            <a:custGeom>
              <a:avLst/>
              <a:gdLst/>
              <a:ahLst/>
              <a:cxnLst/>
              <a:rect l="l" t="t" r="r" b="b"/>
              <a:pathLst>
                <a:path w="1308" h="63" extrusionOk="0">
                  <a:moveTo>
                    <a:pt x="32" y="0"/>
                  </a:moveTo>
                  <a:cubicBezTo>
                    <a:pt x="16" y="0"/>
                    <a:pt x="1" y="16"/>
                    <a:pt x="1" y="32"/>
                  </a:cubicBezTo>
                  <a:cubicBezTo>
                    <a:pt x="1" y="47"/>
                    <a:pt x="16" y="63"/>
                    <a:pt x="32" y="63"/>
                  </a:cubicBezTo>
                  <a:lnTo>
                    <a:pt x="1276" y="63"/>
                  </a:lnTo>
                  <a:cubicBezTo>
                    <a:pt x="1292" y="63"/>
                    <a:pt x="1307" y="47"/>
                    <a:pt x="1307" y="32"/>
                  </a:cubicBezTo>
                  <a:cubicBezTo>
                    <a:pt x="1307" y="16"/>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7"/>
            <p:cNvSpPr/>
            <p:nvPr/>
          </p:nvSpPr>
          <p:spPr>
            <a:xfrm>
              <a:off x="948975" y="3538500"/>
              <a:ext cx="17825" cy="1600"/>
            </a:xfrm>
            <a:custGeom>
              <a:avLst/>
              <a:gdLst/>
              <a:ahLst/>
              <a:cxnLst/>
              <a:rect l="l" t="t" r="r" b="b"/>
              <a:pathLst>
                <a:path w="713" h="64" extrusionOk="0">
                  <a:moveTo>
                    <a:pt x="31" y="1"/>
                  </a:moveTo>
                  <a:cubicBezTo>
                    <a:pt x="16" y="1"/>
                    <a:pt x="0" y="16"/>
                    <a:pt x="0" y="32"/>
                  </a:cubicBezTo>
                  <a:cubicBezTo>
                    <a:pt x="0" y="48"/>
                    <a:pt x="16" y="63"/>
                    <a:pt x="31" y="63"/>
                  </a:cubicBezTo>
                  <a:lnTo>
                    <a:pt x="681" y="63"/>
                  </a:lnTo>
                  <a:cubicBezTo>
                    <a:pt x="697" y="63"/>
                    <a:pt x="712" y="48"/>
                    <a:pt x="712" y="32"/>
                  </a:cubicBezTo>
                  <a:cubicBezTo>
                    <a:pt x="712" y="16"/>
                    <a:pt x="697"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7"/>
            <p:cNvSpPr/>
            <p:nvPr/>
          </p:nvSpPr>
          <p:spPr>
            <a:xfrm>
              <a:off x="1038350" y="3531275"/>
              <a:ext cx="32700" cy="1575"/>
            </a:xfrm>
            <a:custGeom>
              <a:avLst/>
              <a:gdLst/>
              <a:ahLst/>
              <a:cxnLst/>
              <a:rect l="l" t="t" r="r" b="b"/>
              <a:pathLst>
                <a:path w="1308" h="63" extrusionOk="0">
                  <a:moveTo>
                    <a:pt x="32" y="0"/>
                  </a:moveTo>
                  <a:cubicBezTo>
                    <a:pt x="17" y="0"/>
                    <a:pt x="1" y="16"/>
                    <a:pt x="1" y="32"/>
                  </a:cubicBezTo>
                  <a:cubicBezTo>
                    <a:pt x="1" y="47"/>
                    <a:pt x="17" y="63"/>
                    <a:pt x="32" y="63"/>
                  </a:cubicBezTo>
                  <a:lnTo>
                    <a:pt x="1276" y="63"/>
                  </a:lnTo>
                  <a:cubicBezTo>
                    <a:pt x="1292" y="63"/>
                    <a:pt x="1308" y="47"/>
                    <a:pt x="1308" y="32"/>
                  </a:cubicBezTo>
                  <a:cubicBezTo>
                    <a:pt x="1308" y="16"/>
                    <a:pt x="1292" y="0"/>
                    <a:pt x="1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7"/>
            <p:cNvSpPr/>
            <p:nvPr/>
          </p:nvSpPr>
          <p:spPr>
            <a:xfrm>
              <a:off x="1052650" y="3538500"/>
              <a:ext cx="17625" cy="1600"/>
            </a:xfrm>
            <a:custGeom>
              <a:avLst/>
              <a:gdLst/>
              <a:ahLst/>
              <a:cxnLst/>
              <a:rect l="l" t="t" r="r" b="b"/>
              <a:pathLst>
                <a:path w="705" h="64" extrusionOk="0">
                  <a:moveTo>
                    <a:pt x="31" y="1"/>
                  </a:moveTo>
                  <a:cubicBezTo>
                    <a:pt x="8" y="1"/>
                    <a:pt x="0" y="16"/>
                    <a:pt x="0" y="32"/>
                  </a:cubicBezTo>
                  <a:cubicBezTo>
                    <a:pt x="0" y="48"/>
                    <a:pt x="8" y="63"/>
                    <a:pt x="31" y="63"/>
                  </a:cubicBezTo>
                  <a:lnTo>
                    <a:pt x="681" y="63"/>
                  </a:lnTo>
                  <a:cubicBezTo>
                    <a:pt x="697" y="63"/>
                    <a:pt x="704" y="48"/>
                    <a:pt x="704" y="32"/>
                  </a:cubicBezTo>
                  <a:cubicBezTo>
                    <a:pt x="704" y="16"/>
                    <a:pt x="697"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7"/>
            <p:cNvSpPr/>
            <p:nvPr/>
          </p:nvSpPr>
          <p:spPr>
            <a:xfrm>
              <a:off x="981625" y="3093100"/>
              <a:ext cx="56175" cy="186650"/>
            </a:xfrm>
            <a:custGeom>
              <a:avLst/>
              <a:gdLst/>
              <a:ahLst/>
              <a:cxnLst/>
              <a:rect l="l" t="t" r="r" b="b"/>
              <a:pathLst>
                <a:path w="2247" h="7466" extrusionOk="0">
                  <a:moveTo>
                    <a:pt x="1" y="1"/>
                  </a:moveTo>
                  <a:lnTo>
                    <a:pt x="1" y="7465"/>
                  </a:lnTo>
                  <a:lnTo>
                    <a:pt x="2246" y="7465"/>
                  </a:lnTo>
                  <a:lnTo>
                    <a:pt x="22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7"/>
            <p:cNvSpPr/>
            <p:nvPr/>
          </p:nvSpPr>
          <p:spPr>
            <a:xfrm>
              <a:off x="1092925" y="3339375"/>
              <a:ext cx="16850" cy="260000"/>
            </a:xfrm>
            <a:custGeom>
              <a:avLst/>
              <a:gdLst/>
              <a:ahLst/>
              <a:cxnLst/>
              <a:rect l="l" t="t" r="r" b="b"/>
              <a:pathLst>
                <a:path w="674" h="10400" extrusionOk="0">
                  <a:moveTo>
                    <a:pt x="101" y="0"/>
                  </a:moveTo>
                  <a:cubicBezTo>
                    <a:pt x="96" y="0"/>
                    <a:pt x="92" y="0"/>
                    <a:pt x="87" y="1"/>
                  </a:cubicBezTo>
                  <a:lnTo>
                    <a:pt x="1" y="1"/>
                  </a:lnTo>
                  <a:lnTo>
                    <a:pt x="189" y="10399"/>
                  </a:lnTo>
                  <a:lnTo>
                    <a:pt x="580" y="10149"/>
                  </a:lnTo>
                  <a:cubicBezTo>
                    <a:pt x="643" y="10086"/>
                    <a:pt x="674" y="10000"/>
                    <a:pt x="674" y="9906"/>
                  </a:cubicBezTo>
                  <a:lnTo>
                    <a:pt x="463" y="360"/>
                  </a:lnTo>
                  <a:cubicBezTo>
                    <a:pt x="463" y="162"/>
                    <a:pt x="298"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7"/>
            <p:cNvSpPr/>
            <p:nvPr/>
          </p:nvSpPr>
          <p:spPr>
            <a:xfrm>
              <a:off x="1090975" y="3337225"/>
              <a:ext cx="20950" cy="264300"/>
            </a:xfrm>
            <a:custGeom>
              <a:avLst/>
              <a:gdLst/>
              <a:ahLst/>
              <a:cxnLst/>
              <a:rect l="l" t="t" r="r" b="b"/>
              <a:pathLst>
                <a:path w="838" h="10572" extrusionOk="0">
                  <a:moveTo>
                    <a:pt x="165" y="0"/>
                  </a:moveTo>
                  <a:lnTo>
                    <a:pt x="79" y="8"/>
                  </a:lnTo>
                  <a:cubicBezTo>
                    <a:pt x="32" y="8"/>
                    <a:pt x="1" y="40"/>
                    <a:pt x="1" y="87"/>
                  </a:cubicBezTo>
                  <a:cubicBezTo>
                    <a:pt x="1" y="133"/>
                    <a:pt x="40" y="165"/>
                    <a:pt x="79" y="165"/>
                  </a:cubicBezTo>
                  <a:lnTo>
                    <a:pt x="165" y="165"/>
                  </a:lnTo>
                  <a:cubicBezTo>
                    <a:pt x="243" y="165"/>
                    <a:pt x="314" y="188"/>
                    <a:pt x="376" y="243"/>
                  </a:cubicBezTo>
                  <a:cubicBezTo>
                    <a:pt x="431" y="298"/>
                    <a:pt x="462" y="368"/>
                    <a:pt x="462" y="446"/>
                  </a:cubicBezTo>
                  <a:lnTo>
                    <a:pt x="674" y="10000"/>
                  </a:lnTo>
                  <a:cubicBezTo>
                    <a:pt x="674" y="10063"/>
                    <a:pt x="650" y="10125"/>
                    <a:pt x="611" y="10172"/>
                  </a:cubicBezTo>
                  <a:lnTo>
                    <a:pt x="220" y="10423"/>
                  </a:lnTo>
                  <a:cubicBezTo>
                    <a:pt x="181" y="10446"/>
                    <a:pt x="173" y="10493"/>
                    <a:pt x="196" y="10532"/>
                  </a:cubicBezTo>
                  <a:cubicBezTo>
                    <a:pt x="212" y="10556"/>
                    <a:pt x="235" y="10571"/>
                    <a:pt x="267" y="10571"/>
                  </a:cubicBezTo>
                  <a:cubicBezTo>
                    <a:pt x="275" y="10571"/>
                    <a:pt x="290" y="10563"/>
                    <a:pt x="306" y="10556"/>
                  </a:cubicBezTo>
                  <a:lnTo>
                    <a:pt x="705" y="10297"/>
                  </a:lnTo>
                  <a:lnTo>
                    <a:pt x="721" y="10290"/>
                  </a:lnTo>
                  <a:cubicBezTo>
                    <a:pt x="791" y="10211"/>
                    <a:pt x="838" y="10102"/>
                    <a:pt x="830" y="9992"/>
                  </a:cubicBezTo>
                  <a:lnTo>
                    <a:pt x="627" y="446"/>
                  </a:lnTo>
                  <a:cubicBezTo>
                    <a:pt x="619" y="321"/>
                    <a:pt x="572" y="212"/>
                    <a:pt x="486" y="126"/>
                  </a:cubicBezTo>
                  <a:cubicBezTo>
                    <a:pt x="400" y="47"/>
                    <a:pt x="282"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7"/>
            <p:cNvSpPr/>
            <p:nvPr/>
          </p:nvSpPr>
          <p:spPr>
            <a:xfrm>
              <a:off x="1105250" y="3381225"/>
              <a:ext cx="23700" cy="24500"/>
            </a:xfrm>
            <a:custGeom>
              <a:avLst/>
              <a:gdLst/>
              <a:ahLst/>
              <a:cxnLst/>
              <a:rect l="l" t="t" r="r" b="b"/>
              <a:pathLst>
                <a:path w="948" h="980" extrusionOk="0">
                  <a:moveTo>
                    <a:pt x="476" y="1"/>
                  </a:moveTo>
                  <a:cubicBezTo>
                    <a:pt x="472" y="1"/>
                    <a:pt x="467" y="1"/>
                    <a:pt x="463" y="1"/>
                  </a:cubicBezTo>
                  <a:cubicBezTo>
                    <a:pt x="204" y="1"/>
                    <a:pt x="1" y="228"/>
                    <a:pt x="9" y="502"/>
                  </a:cubicBezTo>
                  <a:cubicBezTo>
                    <a:pt x="16" y="763"/>
                    <a:pt x="221" y="979"/>
                    <a:pt x="473" y="979"/>
                  </a:cubicBezTo>
                  <a:cubicBezTo>
                    <a:pt x="477" y="979"/>
                    <a:pt x="482" y="979"/>
                    <a:pt x="486" y="979"/>
                  </a:cubicBezTo>
                  <a:cubicBezTo>
                    <a:pt x="744" y="971"/>
                    <a:pt x="948" y="752"/>
                    <a:pt x="948" y="478"/>
                  </a:cubicBezTo>
                  <a:cubicBezTo>
                    <a:pt x="940" y="217"/>
                    <a:pt x="728" y="1"/>
                    <a:pt x="476" y="1"/>
                  </a:cubicBezTo>
                  <a:close/>
                </a:path>
              </a:pathLst>
            </a:custGeom>
            <a:solidFill>
              <a:srgbClr val="2D2D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7"/>
            <p:cNvSpPr/>
            <p:nvPr/>
          </p:nvSpPr>
          <p:spPr>
            <a:xfrm>
              <a:off x="1104275" y="3380250"/>
              <a:ext cx="25650" cy="26450"/>
            </a:xfrm>
            <a:custGeom>
              <a:avLst/>
              <a:gdLst/>
              <a:ahLst/>
              <a:cxnLst/>
              <a:rect l="l" t="t" r="r" b="b"/>
              <a:pathLst>
                <a:path w="1026" h="1058" extrusionOk="0">
                  <a:moveTo>
                    <a:pt x="517" y="79"/>
                  </a:moveTo>
                  <a:cubicBezTo>
                    <a:pt x="744" y="79"/>
                    <a:pt x="940" y="275"/>
                    <a:pt x="940" y="517"/>
                  </a:cubicBezTo>
                  <a:cubicBezTo>
                    <a:pt x="948" y="642"/>
                    <a:pt x="901" y="752"/>
                    <a:pt x="822" y="838"/>
                  </a:cubicBezTo>
                  <a:cubicBezTo>
                    <a:pt x="744" y="924"/>
                    <a:pt x="635" y="979"/>
                    <a:pt x="525" y="979"/>
                  </a:cubicBezTo>
                  <a:cubicBezTo>
                    <a:pt x="408" y="979"/>
                    <a:pt x="298" y="940"/>
                    <a:pt x="220" y="854"/>
                  </a:cubicBezTo>
                  <a:cubicBezTo>
                    <a:pt x="134" y="768"/>
                    <a:pt x="87" y="658"/>
                    <a:pt x="87" y="541"/>
                  </a:cubicBezTo>
                  <a:cubicBezTo>
                    <a:pt x="87" y="416"/>
                    <a:pt x="126" y="306"/>
                    <a:pt x="204" y="220"/>
                  </a:cubicBezTo>
                  <a:cubicBezTo>
                    <a:pt x="282" y="126"/>
                    <a:pt x="392" y="79"/>
                    <a:pt x="502" y="79"/>
                  </a:cubicBezTo>
                  <a:close/>
                  <a:moveTo>
                    <a:pt x="515" y="1"/>
                  </a:moveTo>
                  <a:cubicBezTo>
                    <a:pt x="511" y="1"/>
                    <a:pt x="506" y="1"/>
                    <a:pt x="502" y="1"/>
                  </a:cubicBezTo>
                  <a:cubicBezTo>
                    <a:pt x="369" y="1"/>
                    <a:pt x="243" y="56"/>
                    <a:pt x="149" y="165"/>
                  </a:cubicBezTo>
                  <a:cubicBezTo>
                    <a:pt x="56" y="267"/>
                    <a:pt x="1" y="400"/>
                    <a:pt x="9" y="541"/>
                  </a:cubicBezTo>
                  <a:cubicBezTo>
                    <a:pt x="9" y="682"/>
                    <a:pt x="63" y="815"/>
                    <a:pt x="165" y="908"/>
                  </a:cubicBezTo>
                  <a:cubicBezTo>
                    <a:pt x="259" y="1010"/>
                    <a:pt x="384" y="1057"/>
                    <a:pt x="517" y="1057"/>
                  </a:cubicBezTo>
                  <a:lnTo>
                    <a:pt x="525" y="1057"/>
                  </a:lnTo>
                  <a:cubicBezTo>
                    <a:pt x="666" y="1057"/>
                    <a:pt x="791" y="995"/>
                    <a:pt x="885" y="893"/>
                  </a:cubicBezTo>
                  <a:cubicBezTo>
                    <a:pt x="979" y="791"/>
                    <a:pt x="1026" y="658"/>
                    <a:pt x="1026" y="517"/>
                  </a:cubicBezTo>
                  <a:cubicBezTo>
                    <a:pt x="1018" y="232"/>
                    <a:pt x="791" y="1"/>
                    <a:pt x="515" y="1"/>
                  </a:cubicBezTo>
                  <a:close/>
                </a:path>
              </a:pathLst>
            </a:custGeom>
            <a:solidFill>
              <a:srgbClr val="2D2D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7"/>
            <p:cNvSpPr/>
            <p:nvPr/>
          </p:nvSpPr>
          <p:spPr>
            <a:xfrm>
              <a:off x="1106425" y="3383200"/>
              <a:ext cx="21550" cy="20550"/>
            </a:xfrm>
            <a:custGeom>
              <a:avLst/>
              <a:gdLst/>
              <a:ahLst/>
              <a:cxnLst/>
              <a:rect l="l" t="t" r="r" b="b"/>
              <a:pathLst>
                <a:path w="862" h="822" extrusionOk="0">
                  <a:moveTo>
                    <a:pt x="416" y="0"/>
                  </a:moveTo>
                  <a:cubicBezTo>
                    <a:pt x="181" y="8"/>
                    <a:pt x="1" y="196"/>
                    <a:pt x="1" y="423"/>
                  </a:cubicBezTo>
                  <a:cubicBezTo>
                    <a:pt x="9" y="642"/>
                    <a:pt x="204" y="822"/>
                    <a:pt x="439" y="822"/>
                  </a:cubicBezTo>
                  <a:cubicBezTo>
                    <a:pt x="674" y="814"/>
                    <a:pt x="862" y="626"/>
                    <a:pt x="854" y="399"/>
                  </a:cubicBezTo>
                  <a:cubicBezTo>
                    <a:pt x="846" y="172"/>
                    <a:pt x="658" y="0"/>
                    <a:pt x="4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7"/>
            <p:cNvSpPr/>
            <p:nvPr/>
          </p:nvSpPr>
          <p:spPr>
            <a:xfrm>
              <a:off x="1111125" y="3387875"/>
              <a:ext cx="11950" cy="11175"/>
            </a:xfrm>
            <a:custGeom>
              <a:avLst/>
              <a:gdLst/>
              <a:ahLst/>
              <a:cxnLst/>
              <a:rect l="l" t="t" r="r" b="b"/>
              <a:pathLst>
                <a:path w="478" h="447" extrusionOk="0">
                  <a:moveTo>
                    <a:pt x="250" y="1"/>
                  </a:moveTo>
                  <a:cubicBezTo>
                    <a:pt x="245" y="1"/>
                    <a:pt x="240" y="1"/>
                    <a:pt x="235" y="1"/>
                  </a:cubicBezTo>
                  <a:cubicBezTo>
                    <a:pt x="102" y="1"/>
                    <a:pt x="1" y="103"/>
                    <a:pt x="8" y="228"/>
                  </a:cubicBezTo>
                  <a:cubicBezTo>
                    <a:pt x="8" y="353"/>
                    <a:pt x="118" y="447"/>
                    <a:pt x="243" y="447"/>
                  </a:cubicBezTo>
                  <a:cubicBezTo>
                    <a:pt x="376" y="447"/>
                    <a:pt x="478" y="345"/>
                    <a:pt x="478" y="220"/>
                  </a:cubicBezTo>
                  <a:cubicBezTo>
                    <a:pt x="470" y="99"/>
                    <a:pt x="376"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7"/>
            <p:cNvSpPr/>
            <p:nvPr/>
          </p:nvSpPr>
          <p:spPr>
            <a:xfrm>
              <a:off x="1108775" y="3539675"/>
              <a:ext cx="23700" cy="24675"/>
            </a:xfrm>
            <a:custGeom>
              <a:avLst/>
              <a:gdLst/>
              <a:ahLst/>
              <a:cxnLst/>
              <a:rect l="l" t="t" r="r" b="b"/>
              <a:pathLst>
                <a:path w="948" h="987" extrusionOk="0">
                  <a:moveTo>
                    <a:pt x="462" y="1"/>
                  </a:moveTo>
                  <a:cubicBezTo>
                    <a:pt x="204" y="9"/>
                    <a:pt x="1" y="235"/>
                    <a:pt x="9" y="501"/>
                  </a:cubicBezTo>
                  <a:cubicBezTo>
                    <a:pt x="9" y="775"/>
                    <a:pt x="228" y="987"/>
                    <a:pt x="486" y="987"/>
                  </a:cubicBezTo>
                  <a:cubicBezTo>
                    <a:pt x="744" y="979"/>
                    <a:pt x="948" y="752"/>
                    <a:pt x="940" y="486"/>
                  </a:cubicBezTo>
                  <a:cubicBezTo>
                    <a:pt x="940" y="212"/>
                    <a:pt x="721" y="1"/>
                    <a:pt x="462" y="1"/>
                  </a:cubicBezTo>
                  <a:close/>
                </a:path>
              </a:pathLst>
            </a:custGeom>
            <a:solidFill>
              <a:srgbClr val="2D2D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7"/>
            <p:cNvSpPr/>
            <p:nvPr/>
          </p:nvSpPr>
          <p:spPr>
            <a:xfrm>
              <a:off x="1107800" y="3538700"/>
              <a:ext cx="25650" cy="26625"/>
            </a:xfrm>
            <a:custGeom>
              <a:avLst/>
              <a:gdLst/>
              <a:ahLst/>
              <a:cxnLst/>
              <a:rect l="l" t="t" r="r" b="b"/>
              <a:pathLst>
                <a:path w="1026" h="1065" extrusionOk="0">
                  <a:moveTo>
                    <a:pt x="501" y="79"/>
                  </a:moveTo>
                  <a:cubicBezTo>
                    <a:pt x="619" y="79"/>
                    <a:pt x="728" y="126"/>
                    <a:pt x="807" y="204"/>
                  </a:cubicBezTo>
                  <a:cubicBezTo>
                    <a:pt x="893" y="290"/>
                    <a:pt x="940" y="400"/>
                    <a:pt x="940" y="525"/>
                  </a:cubicBezTo>
                  <a:cubicBezTo>
                    <a:pt x="940" y="642"/>
                    <a:pt x="900" y="760"/>
                    <a:pt x="822" y="846"/>
                  </a:cubicBezTo>
                  <a:cubicBezTo>
                    <a:pt x="744" y="932"/>
                    <a:pt x="634" y="979"/>
                    <a:pt x="525" y="986"/>
                  </a:cubicBezTo>
                  <a:cubicBezTo>
                    <a:pt x="282" y="986"/>
                    <a:pt x="87" y="791"/>
                    <a:pt x="87" y="540"/>
                  </a:cubicBezTo>
                  <a:cubicBezTo>
                    <a:pt x="79" y="423"/>
                    <a:pt x="126" y="306"/>
                    <a:pt x="204" y="220"/>
                  </a:cubicBezTo>
                  <a:cubicBezTo>
                    <a:pt x="282" y="134"/>
                    <a:pt x="392" y="87"/>
                    <a:pt x="501" y="79"/>
                  </a:cubicBezTo>
                  <a:close/>
                  <a:moveTo>
                    <a:pt x="501" y="1"/>
                  </a:moveTo>
                  <a:cubicBezTo>
                    <a:pt x="368" y="8"/>
                    <a:pt x="235" y="63"/>
                    <a:pt x="141" y="165"/>
                  </a:cubicBezTo>
                  <a:cubicBezTo>
                    <a:pt x="48" y="267"/>
                    <a:pt x="1" y="400"/>
                    <a:pt x="1" y="540"/>
                  </a:cubicBezTo>
                  <a:cubicBezTo>
                    <a:pt x="8" y="830"/>
                    <a:pt x="235" y="1065"/>
                    <a:pt x="517" y="1065"/>
                  </a:cubicBezTo>
                  <a:lnTo>
                    <a:pt x="525" y="1065"/>
                  </a:lnTo>
                  <a:cubicBezTo>
                    <a:pt x="658" y="1057"/>
                    <a:pt x="791" y="1002"/>
                    <a:pt x="885" y="900"/>
                  </a:cubicBezTo>
                  <a:cubicBezTo>
                    <a:pt x="971" y="799"/>
                    <a:pt x="1026" y="666"/>
                    <a:pt x="1018" y="525"/>
                  </a:cubicBezTo>
                  <a:cubicBezTo>
                    <a:pt x="1018" y="376"/>
                    <a:pt x="963" y="251"/>
                    <a:pt x="861" y="149"/>
                  </a:cubicBezTo>
                  <a:cubicBezTo>
                    <a:pt x="767" y="48"/>
                    <a:pt x="634" y="1"/>
                    <a:pt x="501" y="1"/>
                  </a:cubicBezTo>
                  <a:close/>
                </a:path>
              </a:pathLst>
            </a:custGeom>
            <a:solidFill>
              <a:srgbClr val="2D2D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7"/>
            <p:cNvSpPr/>
            <p:nvPr/>
          </p:nvSpPr>
          <p:spPr>
            <a:xfrm>
              <a:off x="1109750" y="3541825"/>
              <a:ext cx="21750" cy="20375"/>
            </a:xfrm>
            <a:custGeom>
              <a:avLst/>
              <a:gdLst/>
              <a:ahLst/>
              <a:cxnLst/>
              <a:rect l="l" t="t" r="r" b="b"/>
              <a:pathLst>
                <a:path w="870" h="815" extrusionOk="0">
                  <a:moveTo>
                    <a:pt x="438" y="1"/>
                  </a:moveTo>
                  <a:cubicBezTo>
                    <a:pt x="433" y="1"/>
                    <a:pt x="428" y="1"/>
                    <a:pt x="423" y="1"/>
                  </a:cubicBezTo>
                  <a:cubicBezTo>
                    <a:pt x="189" y="9"/>
                    <a:pt x="1" y="189"/>
                    <a:pt x="9" y="415"/>
                  </a:cubicBezTo>
                  <a:cubicBezTo>
                    <a:pt x="16" y="638"/>
                    <a:pt x="197" y="815"/>
                    <a:pt x="432" y="815"/>
                  </a:cubicBezTo>
                  <a:cubicBezTo>
                    <a:pt x="437" y="815"/>
                    <a:pt x="442" y="815"/>
                    <a:pt x="447" y="815"/>
                  </a:cubicBezTo>
                  <a:cubicBezTo>
                    <a:pt x="682" y="807"/>
                    <a:pt x="869" y="627"/>
                    <a:pt x="862" y="400"/>
                  </a:cubicBezTo>
                  <a:cubicBezTo>
                    <a:pt x="854" y="178"/>
                    <a:pt x="666" y="1"/>
                    <a:pt x="4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7"/>
            <p:cNvSpPr/>
            <p:nvPr/>
          </p:nvSpPr>
          <p:spPr>
            <a:xfrm>
              <a:off x="1114650" y="3546325"/>
              <a:ext cx="11950" cy="11375"/>
            </a:xfrm>
            <a:custGeom>
              <a:avLst/>
              <a:gdLst/>
              <a:ahLst/>
              <a:cxnLst/>
              <a:rect l="l" t="t" r="r" b="b"/>
              <a:pathLst>
                <a:path w="478" h="455" extrusionOk="0">
                  <a:moveTo>
                    <a:pt x="235" y="1"/>
                  </a:moveTo>
                  <a:cubicBezTo>
                    <a:pt x="102" y="9"/>
                    <a:pt x="0" y="110"/>
                    <a:pt x="0" y="235"/>
                  </a:cubicBezTo>
                  <a:cubicBezTo>
                    <a:pt x="8" y="353"/>
                    <a:pt x="118" y="455"/>
                    <a:pt x="243" y="455"/>
                  </a:cubicBezTo>
                  <a:cubicBezTo>
                    <a:pt x="376" y="447"/>
                    <a:pt x="478" y="345"/>
                    <a:pt x="470" y="220"/>
                  </a:cubicBezTo>
                  <a:cubicBezTo>
                    <a:pt x="470" y="95"/>
                    <a:pt x="360" y="1"/>
                    <a:pt x="2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7"/>
            <p:cNvSpPr/>
            <p:nvPr/>
          </p:nvSpPr>
          <p:spPr>
            <a:xfrm>
              <a:off x="1065150" y="3174275"/>
              <a:ext cx="48550" cy="193400"/>
            </a:xfrm>
            <a:custGeom>
              <a:avLst/>
              <a:gdLst/>
              <a:ahLst/>
              <a:cxnLst/>
              <a:rect l="l" t="t" r="r" b="b"/>
              <a:pathLst>
                <a:path w="1942" h="7736" extrusionOk="0">
                  <a:moveTo>
                    <a:pt x="306" y="1"/>
                  </a:moveTo>
                  <a:lnTo>
                    <a:pt x="572" y="5963"/>
                  </a:lnTo>
                  <a:lnTo>
                    <a:pt x="71" y="6644"/>
                  </a:lnTo>
                  <a:cubicBezTo>
                    <a:pt x="1" y="6777"/>
                    <a:pt x="9" y="6933"/>
                    <a:pt x="79" y="7050"/>
                  </a:cubicBezTo>
                  <a:lnTo>
                    <a:pt x="361" y="7504"/>
                  </a:lnTo>
                  <a:cubicBezTo>
                    <a:pt x="445" y="7651"/>
                    <a:pt x="597" y="7735"/>
                    <a:pt x="773" y="7735"/>
                  </a:cubicBezTo>
                  <a:cubicBezTo>
                    <a:pt x="794" y="7735"/>
                    <a:pt x="816" y="7734"/>
                    <a:pt x="838" y="7731"/>
                  </a:cubicBezTo>
                  <a:lnTo>
                    <a:pt x="1292" y="7684"/>
                  </a:lnTo>
                  <a:cubicBezTo>
                    <a:pt x="1464" y="7669"/>
                    <a:pt x="1613" y="7575"/>
                    <a:pt x="1699" y="7426"/>
                  </a:cubicBezTo>
                  <a:lnTo>
                    <a:pt x="1879" y="7113"/>
                  </a:lnTo>
                  <a:cubicBezTo>
                    <a:pt x="1941" y="7004"/>
                    <a:pt x="1879" y="6878"/>
                    <a:pt x="1761" y="6863"/>
                  </a:cubicBezTo>
                  <a:cubicBezTo>
                    <a:pt x="1730" y="6863"/>
                    <a:pt x="1691" y="6871"/>
                    <a:pt x="1660" y="6886"/>
                  </a:cubicBezTo>
                  <a:lnTo>
                    <a:pt x="1535" y="6972"/>
                  </a:lnTo>
                  <a:lnTo>
                    <a:pt x="1832" y="6127"/>
                  </a:lnTo>
                  <a:cubicBezTo>
                    <a:pt x="1863" y="6018"/>
                    <a:pt x="1887" y="5908"/>
                    <a:pt x="1887" y="5791"/>
                  </a:cubicBezTo>
                  <a:lnTo>
                    <a:pt x="1887" y="1"/>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7"/>
            <p:cNvSpPr/>
            <p:nvPr/>
          </p:nvSpPr>
          <p:spPr>
            <a:xfrm>
              <a:off x="1079250" y="3317300"/>
              <a:ext cx="20950" cy="9575"/>
            </a:xfrm>
            <a:custGeom>
              <a:avLst/>
              <a:gdLst/>
              <a:ahLst/>
              <a:cxnLst/>
              <a:rect l="l" t="t" r="r" b="b"/>
              <a:pathLst>
                <a:path w="838" h="383" extrusionOk="0">
                  <a:moveTo>
                    <a:pt x="223" y="0"/>
                  </a:moveTo>
                  <a:cubicBezTo>
                    <a:pt x="153" y="0"/>
                    <a:pt x="78" y="14"/>
                    <a:pt x="0" y="46"/>
                  </a:cubicBezTo>
                  <a:lnTo>
                    <a:pt x="8" y="242"/>
                  </a:lnTo>
                  <a:cubicBezTo>
                    <a:pt x="8" y="242"/>
                    <a:pt x="46" y="235"/>
                    <a:pt x="120" y="235"/>
                  </a:cubicBezTo>
                  <a:cubicBezTo>
                    <a:pt x="252" y="235"/>
                    <a:pt x="496" y="257"/>
                    <a:pt x="837" y="383"/>
                  </a:cubicBezTo>
                  <a:cubicBezTo>
                    <a:pt x="837" y="383"/>
                    <a:pt x="594" y="0"/>
                    <a:pt x="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7"/>
            <p:cNvSpPr/>
            <p:nvPr/>
          </p:nvSpPr>
          <p:spPr>
            <a:xfrm>
              <a:off x="1033675" y="3092900"/>
              <a:ext cx="85500" cy="211300"/>
            </a:xfrm>
            <a:custGeom>
              <a:avLst/>
              <a:gdLst/>
              <a:ahLst/>
              <a:cxnLst/>
              <a:rect l="l" t="t" r="r" b="b"/>
              <a:pathLst>
                <a:path w="3420" h="8452" extrusionOk="0">
                  <a:moveTo>
                    <a:pt x="180" y="1"/>
                  </a:moveTo>
                  <a:cubicBezTo>
                    <a:pt x="141" y="1"/>
                    <a:pt x="16" y="7395"/>
                    <a:pt x="0" y="8349"/>
                  </a:cubicBezTo>
                  <a:cubicBezTo>
                    <a:pt x="0" y="8404"/>
                    <a:pt x="47" y="8451"/>
                    <a:pt x="102" y="8451"/>
                  </a:cubicBezTo>
                  <a:lnTo>
                    <a:pt x="1463" y="8451"/>
                  </a:lnTo>
                  <a:cubicBezTo>
                    <a:pt x="1573" y="8451"/>
                    <a:pt x="1659" y="8365"/>
                    <a:pt x="1659" y="8255"/>
                  </a:cubicBezTo>
                  <a:lnTo>
                    <a:pt x="1581" y="3741"/>
                  </a:lnTo>
                  <a:lnTo>
                    <a:pt x="3153" y="3756"/>
                  </a:lnTo>
                  <a:cubicBezTo>
                    <a:pt x="3153" y="3756"/>
                    <a:pt x="3419" y="282"/>
                    <a:pt x="1127" y="87"/>
                  </a:cubicBezTo>
                  <a:cubicBezTo>
                    <a:pt x="423" y="32"/>
                    <a:pt x="211" y="9"/>
                    <a:pt x="180" y="1"/>
                  </a:cubicBezTo>
                  <a:cubicBezTo>
                    <a:pt x="180" y="1"/>
                    <a:pt x="180" y="1"/>
                    <a:pt x="1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7"/>
            <p:cNvSpPr/>
            <p:nvPr/>
          </p:nvSpPr>
          <p:spPr>
            <a:xfrm>
              <a:off x="1035625" y="3094275"/>
              <a:ext cx="29175" cy="48525"/>
            </a:xfrm>
            <a:custGeom>
              <a:avLst/>
              <a:gdLst/>
              <a:ahLst/>
              <a:cxnLst/>
              <a:rect l="l" t="t" r="r" b="b"/>
              <a:pathLst>
                <a:path w="1167" h="1941" extrusionOk="0">
                  <a:moveTo>
                    <a:pt x="1127" y="0"/>
                  </a:moveTo>
                  <a:cubicBezTo>
                    <a:pt x="360" y="0"/>
                    <a:pt x="16" y="1816"/>
                    <a:pt x="0" y="1894"/>
                  </a:cubicBezTo>
                  <a:cubicBezTo>
                    <a:pt x="0" y="1917"/>
                    <a:pt x="16" y="1941"/>
                    <a:pt x="32" y="1941"/>
                  </a:cubicBezTo>
                  <a:lnTo>
                    <a:pt x="40" y="1941"/>
                  </a:lnTo>
                  <a:cubicBezTo>
                    <a:pt x="63" y="1941"/>
                    <a:pt x="79" y="1933"/>
                    <a:pt x="79" y="1910"/>
                  </a:cubicBezTo>
                  <a:cubicBezTo>
                    <a:pt x="86" y="1894"/>
                    <a:pt x="431" y="79"/>
                    <a:pt x="1127" y="79"/>
                  </a:cubicBezTo>
                  <a:cubicBezTo>
                    <a:pt x="1151" y="79"/>
                    <a:pt x="1166" y="63"/>
                    <a:pt x="1166" y="40"/>
                  </a:cubicBezTo>
                  <a:cubicBezTo>
                    <a:pt x="1166" y="16"/>
                    <a:pt x="1151"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7"/>
            <p:cNvSpPr/>
            <p:nvPr/>
          </p:nvSpPr>
          <p:spPr>
            <a:xfrm>
              <a:off x="1039350" y="3182300"/>
              <a:ext cx="2350" cy="2375"/>
            </a:xfrm>
            <a:custGeom>
              <a:avLst/>
              <a:gdLst/>
              <a:ahLst/>
              <a:cxnLst/>
              <a:rect l="l" t="t" r="r" b="b"/>
              <a:pathLst>
                <a:path w="94" h="95" extrusionOk="0">
                  <a:moveTo>
                    <a:pt x="47" y="0"/>
                  </a:moveTo>
                  <a:cubicBezTo>
                    <a:pt x="16" y="0"/>
                    <a:pt x="0" y="24"/>
                    <a:pt x="0" y="47"/>
                  </a:cubicBezTo>
                  <a:cubicBezTo>
                    <a:pt x="0" y="79"/>
                    <a:pt x="16" y="94"/>
                    <a:pt x="47" y="94"/>
                  </a:cubicBezTo>
                  <a:cubicBezTo>
                    <a:pt x="70" y="94"/>
                    <a:pt x="94" y="79"/>
                    <a:pt x="94" y="47"/>
                  </a:cubicBezTo>
                  <a:cubicBezTo>
                    <a:pt x="94" y="24"/>
                    <a:pt x="70" y="0"/>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7"/>
            <p:cNvSpPr/>
            <p:nvPr/>
          </p:nvSpPr>
          <p:spPr>
            <a:xfrm>
              <a:off x="1039350" y="3218300"/>
              <a:ext cx="2350" cy="2550"/>
            </a:xfrm>
            <a:custGeom>
              <a:avLst/>
              <a:gdLst/>
              <a:ahLst/>
              <a:cxnLst/>
              <a:rect l="l" t="t" r="r" b="b"/>
              <a:pathLst>
                <a:path w="94" h="102" extrusionOk="0">
                  <a:moveTo>
                    <a:pt x="47" y="0"/>
                  </a:moveTo>
                  <a:cubicBezTo>
                    <a:pt x="16" y="0"/>
                    <a:pt x="0" y="24"/>
                    <a:pt x="0" y="47"/>
                  </a:cubicBezTo>
                  <a:cubicBezTo>
                    <a:pt x="0" y="78"/>
                    <a:pt x="16" y="102"/>
                    <a:pt x="47" y="102"/>
                  </a:cubicBezTo>
                  <a:cubicBezTo>
                    <a:pt x="70" y="102"/>
                    <a:pt x="94" y="78"/>
                    <a:pt x="94" y="47"/>
                  </a:cubicBezTo>
                  <a:cubicBezTo>
                    <a:pt x="94" y="24"/>
                    <a:pt x="70" y="0"/>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7"/>
            <p:cNvSpPr/>
            <p:nvPr/>
          </p:nvSpPr>
          <p:spPr>
            <a:xfrm>
              <a:off x="1039350" y="3252525"/>
              <a:ext cx="2350" cy="2375"/>
            </a:xfrm>
            <a:custGeom>
              <a:avLst/>
              <a:gdLst/>
              <a:ahLst/>
              <a:cxnLst/>
              <a:rect l="l" t="t" r="r" b="b"/>
              <a:pathLst>
                <a:path w="94" h="95" extrusionOk="0">
                  <a:moveTo>
                    <a:pt x="47" y="0"/>
                  </a:moveTo>
                  <a:cubicBezTo>
                    <a:pt x="16" y="0"/>
                    <a:pt x="0" y="24"/>
                    <a:pt x="0" y="47"/>
                  </a:cubicBezTo>
                  <a:cubicBezTo>
                    <a:pt x="0" y="79"/>
                    <a:pt x="16" y="94"/>
                    <a:pt x="47" y="94"/>
                  </a:cubicBezTo>
                  <a:cubicBezTo>
                    <a:pt x="70" y="94"/>
                    <a:pt x="94" y="79"/>
                    <a:pt x="94" y="47"/>
                  </a:cubicBezTo>
                  <a:cubicBezTo>
                    <a:pt x="94" y="24"/>
                    <a:pt x="70" y="0"/>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7"/>
            <p:cNvSpPr/>
            <p:nvPr/>
          </p:nvSpPr>
          <p:spPr>
            <a:xfrm>
              <a:off x="1062825" y="3158250"/>
              <a:ext cx="10375" cy="46775"/>
            </a:xfrm>
            <a:custGeom>
              <a:avLst/>
              <a:gdLst/>
              <a:ahLst/>
              <a:cxnLst/>
              <a:rect l="l" t="t" r="r" b="b"/>
              <a:pathLst>
                <a:path w="415" h="1871" extrusionOk="0">
                  <a:moveTo>
                    <a:pt x="415" y="0"/>
                  </a:moveTo>
                  <a:lnTo>
                    <a:pt x="0" y="869"/>
                  </a:lnTo>
                  <a:lnTo>
                    <a:pt x="415" y="1870"/>
                  </a:lnTo>
                  <a:lnTo>
                    <a:pt x="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7"/>
            <p:cNvSpPr/>
            <p:nvPr/>
          </p:nvSpPr>
          <p:spPr>
            <a:xfrm>
              <a:off x="845300" y="3060375"/>
              <a:ext cx="105650" cy="156925"/>
            </a:xfrm>
            <a:custGeom>
              <a:avLst/>
              <a:gdLst/>
              <a:ahLst/>
              <a:cxnLst/>
              <a:rect l="l" t="t" r="r" b="b"/>
              <a:pathLst>
                <a:path w="4226" h="6277" extrusionOk="0">
                  <a:moveTo>
                    <a:pt x="820" y="1"/>
                  </a:moveTo>
                  <a:cubicBezTo>
                    <a:pt x="810" y="1"/>
                    <a:pt x="800" y="2"/>
                    <a:pt x="790" y="3"/>
                  </a:cubicBezTo>
                  <a:cubicBezTo>
                    <a:pt x="736" y="11"/>
                    <a:pt x="689" y="42"/>
                    <a:pt x="657" y="81"/>
                  </a:cubicBezTo>
                  <a:cubicBezTo>
                    <a:pt x="618" y="128"/>
                    <a:pt x="610" y="175"/>
                    <a:pt x="618" y="230"/>
                  </a:cubicBezTo>
                  <a:lnTo>
                    <a:pt x="673" y="660"/>
                  </a:lnTo>
                  <a:lnTo>
                    <a:pt x="673" y="660"/>
                  </a:lnTo>
                  <a:lnTo>
                    <a:pt x="462" y="300"/>
                  </a:lnTo>
                  <a:cubicBezTo>
                    <a:pt x="421" y="234"/>
                    <a:pt x="357" y="198"/>
                    <a:pt x="287" y="198"/>
                  </a:cubicBezTo>
                  <a:cubicBezTo>
                    <a:pt x="250" y="198"/>
                    <a:pt x="211" y="208"/>
                    <a:pt x="172" y="230"/>
                  </a:cubicBezTo>
                  <a:cubicBezTo>
                    <a:pt x="125" y="253"/>
                    <a:pt x="94" y="300"/>
                    <a:pt x="78" y="347"/>
                  </a:cubicBezTo>
                  <a:cubicBezTo>
                    <a:pt x="71" y="402"/>
                    <a:pt x="78" y="457"/>
                    <a:pt x="102" y="504"/>
                  </a:cubicBezTo>
                  <a:lnTo>
                    <a:pt x="399" y="1012"/>
                  </a:lnTo>
                  <a:cubicBezTo>
                    <a:pt x="258" y="1098"/>
                    <a:pt x="55" y="1247"/>
                    <a:pt x="24" y="1435"/>
                  </a:cubicBezTo>
                  <a:cubicBezTo>
                    <a:pt x="0" y="1544"/>
                    <a:pt x="39" y="1654"/>
                    <a:pt x="125" y="1756"/>
                  </a:cubicBezTo>
                  <a:cubicBezTo>
                    <a:pt x="313" y="1959"/>
                    <a:pt x="391" y="2115"/>
                    <a:pt x="423" y="2194"/>
                  </a:cubicBezTo>
                  <a:cubicBezTo>
                    <a:pt x="438" y="2288"/>
                    <a:pt x="462" y="2436"/>
                    <a:pt x="485" y="2601"/>
                  </a:cubicBezTo>
                  <a:cubicBezTo>
                    <a:pt x="532" y="2882"/>
                    <a:pt x="595" y="3227"/>
                    <a:pt x="634" y="3493"/>
                  </a:cubicBezTo>
                  <a:cubicBezTo>
                    <a:pt x="657" y="3673"/>
                    <a:pt x="783" y="4322"/>
                    <a:pt x="869" y="4752"/>
                  </a:cubicBezTo>
                  <a:cubicBezTo>
                    <a:pt x="908" y="4964"/>
                    <a:pt x="947" y="5136"/>
                    <a:pt x="947" y="5159"/>
                  </a:cubicBezTo>
                  <a:lnTo>
                    <a:pt x="963" y="5214"/>
                  </a:lnTo>
                  <a:cubicBezTo>
                    <a:pt x="1017" y="5410"/>
                    <a:pt x="1096" y="5582"/>
                    <a:pt x="1205" y="5730"/>
                  </a:cubicBezTo>
                  <a:cubicBezTo>
                    <a:pt x="1229" y="5762"/>
                    <a:pt x="1244" y="5793"/>
                    <a:pt x="1268" y="5809"/>
                  </a:cubicBezTo>
                  <a:cubicBezTo>
                    <a:pt x="1299" y="5848"/>
                    <a:pt x="1330" y="5879"/>
                    <a:pt x="1362" y="5910"/>
                  </a:cubicBezTo>
                  <a:cubicBezTo>
                    <a:pt x="1605" y="6148"/>
                    <a:pt x="1933" y="6276"/>
                    <a:pt x="2264" y="6276"/>
                  </a:cubicBezTo>
                  <a:cubicBezTo>
                    <a:pt x="2455" y="6276"/>
                    <a:pt x="2647" y="6234"/>
                    <a:pt x="2825" y="6145"/>
                  </a:cubicBezTo>
                  <a:cubicBezTo>
                    <a:pt x="3028" y="6043"/>
                    <a:pt x="3193" y="5895"/>
                    <a:pt x="3365" y="5746"/>
                  </a:cubicBezTo>
                  <a:lnTo>
                    <a:pt x="3803" y="5363"/>
                  </a:lnTo>
                  <a:cubicBezTo>
                    <a:pt x="3873" y="5308"/>
                    <a:pt x="3944" y="5245"/>
                    <a:pt x="4014" y="5183"/>
                  </a:cubicBezTo>
                  <a:cubicBezTo>
                    <a:pt x="4053" y="5144"/>
                    <a:pt x="4218" y="5042"/>
                    <a:pt x="4225" y="4987"/>
                  </a:cubicBezTo>
                  <a:cubicBezTo>
                    <a:pt x="4225" y="4979"/>
                    <a:pt x="4218" y="4971"/>
                    <a:pt x="4218" y="4956"/>
                  </a:cubicBezTo>
                  <a:cubicBezTo>
                    <a:pt x="4186" y="4901"/>
                    <a:pt x="4053" y="4831"/>
                    <a:pt x="4014" y="4799"/>
                  </a:cubicBezTo>
                  <a:cubicBezTo>
                    <a:pt x="3717" y="4572"/>
                    <a:pt x="3419" y="4345"/>
                    <a:pt x="3122" y="4126"/>
                  </a:cubicBezTo>
                  <a:cubicBezTo>
                    <a:pt x="2958" y="4001"/>
                    <a:pt x="2801" y="3884"/>
                    <a:pt x="2645" y="3766"/>
                  </a:cubicBezTo>
                  <a:lnTo>
                    <a:pt x="2621" y="3790"/>
                  </a:lnTo>
                  <a:cubicBezTo>
                    <a:pt x="2567" y="3852"/>
                    <a:pt x="2512" y="3985"/>
                    <a:pt x="2465" y="4119"/>
                  </a:cubicBezTo>
                  <a:cubicBezTo>
                    <a:pt x="2418" y="4244"/>
                    <a:pt x="2363" y="4369"/>
                    <a:pt x="2324" y="4416"/>
                  </a:cubicBezTo>
                  <a:lnTo>
                    <a:pt x="2293" y="4455"/>
                  </a:lnTo>
                  <a:lnTo>
                    <a:pt x="1416" y="2147"/>
                  </a:lnTo>
                  <a:cubicBezTo>
                    <a:pt x="1448" y="1959"/>
                    <a:pt x="1581" y="1177"/>
                    <a:pt x="1510" y="989"/>
                  </a:cubicBezTo>
                  <a:cubicBezTo>
                    <a:pt x="1456" y="848"/>
                    <a:pt x="1330" y="801"/>
                    <a:pt x="1236" y="785"/>
                  </a:cubicBezTo>
                  <a:cubicBezTo>
                    <a:pt x="1224" y="783"/>
                    <a:pt x="1212" y="782"/>
                    <a:pt x="1200" y="782"/>
                  </a:cubicBezTo>
                  <a:cubicBezTo>
                    <a:pt x="1168" y="782"/>
                    <a:pt x="1138" y="789"/>
                    <a:pt x="1103" y="801"/>
                  </a:cubicBezTo>
                  <a:lnTo>
                    <a:pt x="1025" y="183"/>
                  </a:lnTo>
                  <a:cubicBezTo>
                    <a:pt x="1011" y="75"/>
                    <a:pt x="925" y="1"/>
                    <a:pt x="820"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7"/>
            <p:cNvSpPr/>
            <p:nvPr/>
          </p:nvSpPr>
          <p:spPr>
            <a:xfrm>
              <a:off x="859375" y="3092525"/>
              <a:ext cx="9800" cy="8825"/>
            </a:xfrm>
            <a:custGeom>
              <a:avLst/>
              <a:gdLst/>
              <a:ahLst/>
              <a:cxnLst/>
              <a:rect l="l" t="t" r="r" b="b"/>
              <a:pathLst>
                <a:path w="392" h="353" extrusionOk="0">
                  <a:moveTo>
                    <a:pt x="1" y="0"/>
                  </a:moveTo>
                  <a:lnTo>
                    <a:pt x="188" y="352"/>
                  </a:lnTo>
                  <a:lnTo>
                    <a:pt x="392" y="1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7"/>
            <p:cNvSpPr/>
            <p:nvPr/>
          </p:nvSpPr>
          <p:spPr>
            <a:xfrm>
              <a:off x="858000" y="3080725"/>
              <a:ext cx="23500" cy="30400"/>
            </a:xfrm>
            <a:custGeom>
              <a:avLst/>
              <a:gdLst/>
              <a:ahLst/>
              <a:cxnLst/>
              <a:rect l="l" t="t" r="r" b="b"/>
              <a:pathLst>
                <a:path w="940" h="1216" extrusionOk="0">
                  <a:moveTo>
                    <a:pt x="660" y="1"/>
                  </a:moveTo>
                  <a:cubicBezTo>
                    <a:pt x="615" y="1"/>
                    <a:pt x="571" y="15"/>
                    <a:pt x="533" y="34"/>
                  </a:cubicBezTo>
                  <a:lnTo>
                    <a:pt x="1" y="355"/>
                  </a:lnTo>
                  <a:cubicBezTo>
                    <a:pt x="20" y="466"/>
                    <a:pt x="116" y="544"/>
                    <a:pt x="220" y="544"/>
                  </a:cubicBezTo>
                  <a:cubicBezTo>
                    <a:pt x="241" y="544"/>
                    <a:pt x="262" y="541"/>
                    <a:pt x="282" y="535"/>
                  </a:cubicBezTo>
                  <a:lnTo>
                    <a:pt x="541" y="464"/>
                  </a:lnTo>
                  <a:lnTo>
                    <a:pt x="541" y="464"/>
                  </a:lnTo>
                  <a:cubicBezTo>
                    <a:pt x="149" y="597"/>
                    <a:pt x="212" y="1215"/>
                    <a:pt x="212" y="1215"/>
                  </a:cubicBezTo>
                  <a:lnTo>
                    <a:pt x="940" y="159"/>
                  </a:lnTo>
                  <a:cubicBezTo>
                    <a:pt x="885" y="42"/>
                    <a:pt x="768" y="10"/>
                    <a:pt x="689" y="3"/>
                  </a:cubicBezTo>
                  <a:cubicBezTo>
                    <a:pt x="680" y="1"/>
                    <a:pt x="670" y="1"/>
                    <a:pt x="660"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7"/>
            <p:cNvSpPr/>
            <p:nvPr/>
          </p:nvSpPr>
          <p:spPr>
            <a:xfrm>
              <a:off x="857425" y="3080150"/>
              <a:ext cx="24675" cy="31375"/>
            </a:xfrm>
            <a:custGeom>
              <a:avLst/>
              <a:gdLst/>
              <a:ahLst/>
              <a:cxnLst/>
              <a:rect l="l" t="t" r="r" b="b"/>
              <a:pathLst>
                <a:path w="987" h="1255" extrusionOk="0">
                  <a:moveTo>
                    <a:pt x="681" y="0"/>
                  </a:moveTo>
                  <a:cubicBezTo>
                    <a:pt x="631" y="0"/>
                    <a:pt x="587" y="15"/>
                    <a:pt x="548" y="41"/>
                  </a:cubicBezTo>
                  <a:lnTo>
                    <a:pt x="0" y="370"/>
                  </a:lnTo>
                  <a:lnTo>
                    <a:pt x="0" y="386"/>
                  </a:lnTo>
                  <a:cubicBezTo>
                    <a:pt x="16" y="456"/>
                    <a:pt x="55" y="511"/>
                    <a:pt x="118" y="550"/>
                  </a:cubicBezTo>
                  <a:cubicBezTo>
                    <a:pt x="155" y="577"/>
                    <a:pt x="200" y="589"/>
                    <a:pt x="247" y="589"/>
                  </a:cubicBezTo>
                  <a:cubicBezTo>
                    <a:pt x="269" y="589"/>
                    <a:pt x="291" y="586"/>
                    <a:pt x="313" y="581"/>
                  </a:cubicBezTo>
                  <a:lnTo>
                    <a:pt x="407" y="550"/>
                  </a:lnTo>
                  <a:lnTo>
                    <a:pt x="407" y="550"/>
                  </a:lnTo>
                  <a:cubicBezTo>
                    <a:pt x="165" y="769"/>
                    <a:pt x="212" y="1215"/>
                    <a:pt x="212" y="1238"/>
                  </a:cubicBezTo>
                  <a:cubicBezTo>
                    <a:pt x="212" y="1246"/>
                    <a:pt x="219" y="1254"/>
                    <a:pt x="235" y="1254"/>
                  </a:cubicBezTo>
                  <a:cubicBezTo>
                    <a:pt x="251" y="1254"/>
                    <a:pt x="259" y="1246"/>
                    <a:pt x="259" y="1231"/>
                  </a:cubicBezTo>
                  <a:cubicBezTo>
                    <a:pt x="259" y="1231"/>
                    <a:pt x="196" y="636"/>
                    <a:pt x="571" y="503"/>
                  </a:cubicBezTo>
                  <a:lnTo>
                    <a:pt x="556" y="464"/>
                  </a:lnTo>
                  <a:lnTo>
                    <a:pt x="298" y="534"/>
                  </a:lnTo>
                  <a:cubicBezTo>
                    <a:pt x="279" y="539"/>
                    <a:pt x="261" y="542"/>
                    <a:pt x="243" y="542"/>
                  </a:cubicBezTo>
                  <a:cubicBezTo>
                    <a:pt x="207" y="542"/>
                    <a:pt x="172" y="532"/>
                    <a:pt x="141" y="511"/>
                  </a:cubicBezTo>
                  <a:cubicBezTo>
                    <a:pt x="94" y="487"/>
                    <a:pt x="63" y="440"/>
                    <a:pt x="47" y="393"/>
                  </a:cubicBezTo>
                  <a:lnTo>
                    <a:pt x="571" y="80"/>
                  </a:lnTo>
                  <a:cubicBezTo>
                    <a:pt x="601" y="56"/>
                    <a:pt x="636" y="46"/>
                    <a:pt x="675" y="46"/>
                  </a:cubicBezTo>
                  <a:cubicBezTo>
                    <a:pt x="687" y="46"/>
                    <a:pt x="699" y="47"/>
                    <a:pt x="712" y="49"/>
                  </a:cubicBezTo>
                  <a:cubicBezTo>
                    <a:pt x="783" y="57"/>
                    <a:pt x="892" y="88"/>
                    <a:pt x="939" y="190"/>
                  </a:cubicBezTo>
                  <a:cubicBezTo>
                    <a:pt x="947" y="206"/>
                    <a:pt x="955" y="206"/>
                    <a:pt x="971" y="206"/>
                  </a:cubicBezTo>
                  <a:cubicBezTo>
                    <a:pt x="978" y="198"/>
                    <a:pt x="986" y="182"/>
                    <a:pt x="978" y="174"/>
                  </a:cubicBezTo>
                  <a:cubicBezTo>
                    <a:pt x="924" y="49"/>
                    <a:pt x="806" y="10"/>
                    <a:pt x="712" y="2"/>
                  </a:cubicBezTo>
                  <a:cubicBezTo>
                    <a:pt x="702" y="1"/>
                    <a:pt x="691" y="0"/>
                    <a:pt x="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7"/>
            <p:cNvSpPr/>
            <p:nvPr/>
          </p:nvSpPr>
          <p:spPr>
            <a:xfrm>
              <a:off x="849200" y="3090175"/>
              <a:ext cx="14300" cy="19325"/>
            </a:xfrm>
            <a:custGeom>
              <a:avLst/>
              <a:gdLst/>
              <a:ahLst/>
              <a:cxnLst/>
              <a:rect l="l" t="t" r="r" b="b"/>
              <a:pathLst>
                <a:path w="572" h="773" extrusionOk="0">
                  <a:moveTo>
                    <a:pt x="118" y="235"/>
                  </a:moveTo>
                  <a:lnTo>
                    <a:pt x="158" y="290"/>
                  </a:lnTo>
                  <a:lnTo>
                    <a:pt x="158" y="290"/>
                  </a:lnTo>
                  <a:lnTo>
                    <a:pt x="160" y="286"/>
                  </a:lnTo>
                  <a:lnTo>
                    <a:pt x="160" y="286"/>
                  </a:lnTo>
                  <a:lnTo>
                    <a:pt x="118" y="235"/>
                  </a:lnTo>
                  <a:close/>
                  <a:moveTo>
                    <a:pt x="345" y="0"/>
                  </a:moveTo>
                  <a:lnTo>
                    <a:pt x="160" y="286"/>
                  </a:lnTo>
                  <a:lnTo>
                    <a:pt x="160" y="286"/>
                  </a:lnTo>
                  <a:lnTo>
                    <a:pt x="353" y="517"/>
                  </a:lnTo>
                  <a:cubicBezTo>
                    <a:pt x="377" y="545"/>
                    <a:pt x="410" y="559"/>
                    <a:pt x="442" y="559"/>
                  </a:cubicBezTo>
                  <a:cubicBezTo>
                    <a:pt x="473" y="559"/>
                    <a:pt x="502" y="547"/>
                    <a:pt x="525" y="524"/>
                  </a:cubicBezTo>
                  <a:cubicBezTo>
                    <a:pt x="564" y="485"/>
                    <a:pt x="572" y="423"/>
                    <a:pt x="541" y="376"/>
                  </a:cubicBezTo>
                  <a:lnTo>
                    <a:pt x="345" y="0"/>
                  </a:lnTo>
                  <a:close/>
                  <a:moveTo>
                    <a:pt x="158" y="290"/>
                  </a:moveTo>
                  <a:lnTo>
                    <a:pt x="1" y="532"/>
                  </a:lnTo>
                  <a:lnTo>
                    <a:pt x="188" y="743"/>
                  </a:lnTo>
                  <a:cubicBezTo>
                    <a:pt x="208" y="763"/>
                    <a:pt x="233" y="773"/>
                    <a:pt x="258" y="773"/>
                  </a:cubicBezTo>
                  <a:cubicBezTo>
                    <a:pt x="282" y="773"/>
                    <a:pt x="306" y="763"/>
                    <a:pt x="321" y="743"/>
                  </a:cubicBezTo>
                  <a:cubicBezTo>
                    <a:pt x="376" y="673"/>
                    <a:pt x="376" y="579"/>
                    <a:pt x="321" y="517"/>
                  </a:cubicBezTo>
                  <a:lnTo>
                    <a:pt x="158" y="290"/>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7"/>
            <p:cNvSpPr/>
            <p:nvPr/>
          </p:nvSpPr>
          <p:spPr>
            <a:xfrm>
              <a:off x="848625" y="3089650"/>
              <a:ext cx="15475" cy="20500"/>
            </a:xfrm>
            <a:custGeom>
              <a:avLst/>
              <a:gdLst/>
              <a:ahLst/>
              <a:cxnLst/>
              <a:rect l="l" t="t" r="r" b="b"/>
              <a:pathLst>
                <a:path w="619" h="820" extrusionOk="0">
                  <a:moveTo>
                    <a:pt x="371" y="0"/>
                  </a:moveTo>
                  <a:cubicBezTo>
                    <a:pt x="365" y="0"/>
                    <a:pt x="359" y="2"/>
                    <a:pt x="352" y="6"/>
                  </a:cubicBezTo>
                  <a:cubicBezTo>
                    <a:pt x="344" y="6"/>
                    <a:pt x="344" y="21"/>
                    <a:pt x="344" y="37"/>
                  </a:cubicBezTo>
                  <a:lnTo>
                    <a:pt x="548" y="405"/>
                  </a:lnTo>
                  <a:cubicBezTo>
                    <a:pt x="571" y="444"/>
                    <a:pt x="564" y="498"/>
                    <a:pt x="532" y="530"/>
                  </a:cubicBezTo>
                  <a:cubicBezTo>
                    <a:pt x="509" y="545"/>
                    <a:pt x="485" y="553"/>
                    <a:pt x="462" y="553"/>
                  </a:cubicBezTo>
                  <a:cubicBezTo>
                    <a:pt x="431" y="553"/>
                    <a:pt x="407" y="545"/>
                    <a:pt x="391" y="522"/>
                  </a:cubicBezTo>
                  <a:lnTo>
                    <a:pt x="157" y="240"/>
                  </a:lnTo>
                  <a:lnTo>
                    <a:pt x="118" y="272"/>
                  </a:lnTo>
                  <a:lnTo>
                    <a:pt x="329" y="545"/>
                  </a:lnTo>
                  <a:cubicBezTo>
                    <a:pt x="376" y="608"/>
                    <a:pt x="376" y="686"/>
                    <a:pt x="329" y="749"/>
                  </a:cubicBezTo>
                  <a:cubicBezTo>
                    <a:pt x="313" y="764"/>
                    <a:pt x="298" y="772"/>
                    <a:pt x="282" y="772"/>
                  </a:cubicBezTo>
                  <a:cubicBezTo>
                    <a:pt x="258" y="772"/>
                    <a:pt x="243" y="764"/>
                    <a:pt x="227" y="749"/>
                  </a:cubicBezTo>
                  <a:lnTo>
                    <a:pt x="39" y="538"/>
                  </a:lnTo>
                  <a:cubicBezTo>
                    <a:pt x="35" y="534"/>
                    <a:pt x="30" y="532"/>
                    <a:pt x="24" y="532"/>
                  </a:cubicBezTo>
                  <a:cubicBezTo>
                    <a:pt x="18" y="532"/>
                    <a:pt x="12" y="534"/>
                    <a:pt x="8" y="538"/>
                  </a:cubicBezTo>
                  <a:cubicBezTo>
                    <a:pt x="0" y="545"/>
                    <a:pt x="0" y="561"/>
                    <a:pt x="8" y="569"/>
                  </a:cubicBezTo>
                  <a:lnTo>
                    <a:pt x="196" y="780"/>
                  </a:lnTo>
                  <a:cubicBezTo>
                    <a:pt x="219" y="804"/>
                    <a:pt x="243" y="819"/>
                    <a:pt x="274" y="819"/>
                  </a:cubicBezTo>
                  <a:lnTo>
                    <a:pt x="282" y="819"/>
                  </a:lnTo>
                  <a:cubicBezTo>
                    <a:pt x="313" y="819"/>
                    <a:pt x="344" y="804"/>
                    <a:pt x="360" y="772"/>
                  </a:cubicBezTo>
                  <a:cubicBezTo>
                    <a:pt x="407" y="718"/>
                    <a:pt x="415" y="647"/>
                    <a:pt x="399" y="585"/>
                  </a:cubicBezTo>
                  <a:lnTo>
                    <a:pt x="399" y="585"/>
                  </a:lnTo>
                  <a:cubicBezTo>
                    <a:pt x="415" y="592"/>
                    <a:pt x="438" y="600"/>
                    <a:pt x="462" y="600"/>
                  </a:cubicBezTo>
                  <a:cubicBezTo>
                    <a:pt x="493" y="600"/>
                    <a:pt x="532" y="585"/>
                    <a:pt x="564" y="561"/>
                  </a:cubicBezTo>
                  <a:cubicBezTo>
                    <a:pt x="611" y="514"/>
                    <a:pt x="618" y="444"/>
                    <a:pt x="587" y="381"/>
                  </a:cubicBezTo>
                  <a:lnTo>
                    <a:pt x="384" y="13"/>
                  </a:lnTo>
                  <a:cubicBezTo>
                    <a:pt x="384" y="4"/>
                    <a:pt x="378"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7"/>
            <p:cNvSpPr/>
            <p:nvPr/>
          </p:nvSpPr>
          <p:spPr>
            <a:xfrm>
              <a:off x="909250" y="3092950"/>
              <a:ext cx="76525" cy="212425"/>
            </a:xfrm>
            <a:custGeom>
              <a:avLst/>
              <a:gdLst/>
              <a:ahLst/>
              <a:cxnLst/>
              <a:rect l="l" t="t" r="r" b="b"/>
              <a:pathLst>
                <a:path w="3061" h="8497" extrusionOk="0">
                  <a:moveTo>
                    <a:pt x="2804" y="0"/>
                  </a:moveTo>
                  <a:cubicBezTo>
                    <a:pt x="2674" y="0"/>
                    <a:pt x="2414" y="21"/>
                    <a:pt x="1926" y="85"/>
                  </a:cubicBezTo>
                  <a:cubicBezTo>
                    <a:pt x="533" y="265"/>
                    <a:pt x="1" y="2503"/>
                    <a:pt x="1" y="2503"/>
                  </a:cubicBezTo>
                  <a:lnTo>
                    <a:pt x="1425" y="3825"/>
                  </a:lnTo>
                  <a:lnTo>
                    <a:pt x="1315" y="8496"/>
                  </a:lnTo>
                  <a:lnTo>
                    <a:pt x="3060" y="8449"/>
                  </a:lnTo>
                  <a:cubicBezTo>
                    <a:pt x="3060" y="8449"/>
                    <a:pt x="2904" y="14"/>
                    <a:pt x="2896" y="7"/>
                  </a:cubicBezTo>
                  <a:cubicBezTo>
                    <a:pt x="2878" y="3"/>
                    <a:pt x="2848" y="0"/>
                    <a:pt x="2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7"/>
            <p:cNvSpPr/>
            <p:nvPr/>
          </p:nvSpPr>
          <p:spPr>
            <a:xfrm>
              <a:off x="954450" y="3094275"/>
              <a:ext cx="29350" cy="48525"/>
            </a:xfrm>
            <a:custGeom>
              <a:avLst/>
              <a:gdLst/>
              <a:ahLst/>
              <a:cxnLst/>
              <a:rect l="l" t="t" r="r" b="b"/>
              <a:pathLst>
                <a:path w="1174" h="1941" extrusionOk="0">
                  <a:moveTo>
                    <a:pt x="39" y="0"/>
                  </a:moveTo>
                  <a:cubicBezTo>
                    <a:pt x="24" y="0"/>
                    <a:pt x="0" y="16"/>
                    <a:pt x="0" y="40"/>
                  </a:cubicBezTo>
                  <a:cubicBezTo>
                    <a:pt x="0" y="63"/>
                    <a:pt x="24" y="79"/>
                    <a:pt x="39" y="79"/>
                  </a:cubicBezTo>
                  <a:cubicBezTo>
                    <a:pt x="744" y="79"/>
                    <a:pt x="1088" y="1894"/>
                    <a:pt x="1088" y="1910"/>
                  </a:cubicBezTo>
                  <a:cubicBezTo>
                    <a:pt x="1088" y="1933"/>
                    <a:pt x="1111" y="1941"/>
                    <a:pt x="1127" y="1941"/>
                  </a:cubicBezTo>
                  <a:lnTo>
                    <a:pt x="1135" y="1941"/>
                  </a:lnTo>
                  <a:cubicBezTo>
                    <a:pt x="1158" y="1941"/>
                    <a:pt x="1174" y="1917"/>
                    <a:pt x="1166" y="1894"/>
                  </a:cubicBezTo>
                  <a:cubicBezTo>
                    <a:pt x="1150" y="1816"/>
                    <a:pt x="806" y="0"/>
                    <a:pt x="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7"/>
            <p:cNvSpPr/>
            <p:nvPr/>
          </p:nvSpPr>
          <p:spPr>
            <a:xfrm>
              <a:off x="944275" y="3174275"/>
              <a:ext cx="17050" cy="39150"/>
            </a:xfrm>
            <a:custGeom>
              <a:avLst/>
              <a:gdLst/>
              <a:ahLst/>
              <a:cxnLst/>
              <a:rect l="l" t="t" r="r" b="b"/>
              <a:pathLst>
                <a:path w="682" h="1566" extrusionOk="0">
                  <a:moveTo>
                    <a:pt x="681" y="1"/>
                  </a:moveTo>
                  <a:lnTo>
                    <a:pt x="55" y="627"/>
                  </a:lnTo>
                  <a:lnTo>
                    <a:pt x="0" y="1566"/>
                  </a:lnTo>
                  <a:lnTo>
                    <a:pt x="6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7"/>
            <p:cNvSpPr/>
            <p:nvPr/>
          </p:nvSpPr>
          <p:spPr>
            <a:xfrm>
              <a:off x="975175" y="3011150"/>
              <a:ext cx="71025" cy="35425"/>
            </a:xfrm>
            <a:custGeom>
              <a:avLst/>
              <a:gdLst/>
              <a:ahLst/>
              <a:cxnLst/>
              <a:rect l="l" t="t" r="r" b="b"/>
              <a:pathLst>
                <a:path w="2841" h="1417" extrusionOk="0">
                  <a:moveTo>
                    <a:pt x="1" y="0"/>
                  </a:moveTo>
                  <a:lnTo>
                    <a:pt x="1" y="1416"/>
                  </a:lnTo>
                  <a:lnTo>
                    <a:pt x="2841" y="1416"/>
                  </a:lnTo>
                  <a:lnTo>
                    <a:pt x="2841" y="0"/>
                  </a:ln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7"/>
            <p:cNvSpPr/>
            <p:nvPr/>
          </p:nvSpPr>
          <p:spPr>
            <a:xfrm>
              <a:off x="969300" y="2990400"/>
              <a:ext cx="83750" cy="123275"/>
            </a:xfrm>
            <a:custGeom>
              <a:avLst/>
              <a:gdLst/>
              <a:ahLst/>
              <a:cxnLst/>
              <a:rect l="l" t="t" r="r" b="b"/>
              <a:pathLst>
                <a:path w="3350" h="4931" extrusionOk="0">
                  <a:moveTo>
                    <a:pt x="1495" y="1"/>
                  </a:moveTo>
                  <a:cubicBezTo>
                    <a:pt x="940" y="1"/>
                    <a:pt x="486" y="455"/>
                    <a:pt x="486" y="1010"/>
                  </a:cubicBezTo>
                  <a:lnTo>
                    <a:pt x="486" y="1127"/>
                  </a:lnTo>
                  <a:lnTo>
                    <a:pt x="486" y="1644"/>
                  </a:lnTo>
                  <a:lnTo>
                    <a:pt x="353" y="1644"/>
                  </a:lnTo>
                  <a:cubicBezTo>
                    <a:pt x="157" y="1644"/>
                    <a:pt x="1" y="1800"/>
                    <a:pt x="1" y="1996"/>
                  </a:cubicBezTo>
                  <a:lnTo>
                    <a:pt x="1" y="2074"/>
                  </a:lnTo>
                  <a:cubicBezTo>
                    <a:pt x="1" y="2270"/>
                    <a:pt x="157" y="2426"/>
                    <a:pt x="353" y="2426"/>
                  </a:cubicBezTo>
                  <a:lnTo>
                    <a:pt x="486" y="2426"/>
                  </a:lnTo>
                  <a:lnTo>
                    <a:pt x="486" y="2575"/>
                  </a:lnTo>
                  <a:lnTo>
                    <a:pt x="486" y="2810"/>
                  </a:lnTo>
                  <a:cubicBezTo>
                    <a:pt x="486" y="3130"/>
                    <a:pt x="635" y="3412"/>
                    <a:pt x="869" y="3600"/>
                  </a:cubicBezTo>
                  <a:lnTo>
                    <a:pt x="869" y="4195"/>
                  </a:lnTo>
                  <a:cubicBezTo>
                    <a:pt x="869" y="4601"/>
                    <a:pt x="1198" y="4930"/>
                    <a:pt x="1605" y="4930"/>
                  </a:cubicBezTo>
                  <a:cubicBezTo>
                    <a:pt x="2012" y="4930"/>
                    <a:pt x="2340" y="4601"/>
                    <a:pt x="2340" y="4195"/>
                  </a:cubicBezTo>
                  <a:lnTo>
                    <a:pt x="2340" y="3686"/>
                  </a:lnTo>
                  <a:cubicBezTo>
                    <a:pt x="2653" y="3514"/>
                    <a:pt x="2857" y="3185"/>
                    <a:pt x="2857" y="2810"/>
                  </a:cubicBezTo>
                  <a:lnTo>
                    <a:pt x="2857" y="2575"/>
                  </a:lnTo>
                  <a:lnTo>
                    <a:pt x="2857" y="2426"/>
                  </a:lnTo>
                  <a:lnTo>
                    <a:pt x="2990" y="2426"/>
                  </a:lnTo>
                  <a:cubicBezTo>
                    <a:pt x="3185" y="2426"/>
                    <a:pt x="3350" y="2270"/>
                    <a:pt x="3350" y="2074"/>
                  </a:cubicBezTo>
                  <a:lnTo>
                    <a:pt x="3350" y="1996"/>
                  </a:lnTo>
                  <a:cubicBezTo>
                    <a:pt x="3350" y="1800"/>
                    <a:pt x="3185" y="1644"/>
                    <a:pt x="2990" y="1644"/>
                  </a:cubicBezTo>
                  <a:lnTo>
                    <a:pt x="2857" y="1644"/>
                  </a:lnTo>
                  <a:lnTo>
                    <a:pt x="2857" y="1127"/>
                  </a:lnTo>
                  <a:lnTo>
                    <a:pt x="2857" y="1010"/>
                  </a:lnTo>
                  <a:cubicBezTo>
                    <a:pt x="2857" y="455"/>
                    <a:pt x="2403" y="1"/>
                    <a:pt x="1847"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7"/>
            <p:cNvSpPr/>
            <p:nvPr/>
          </p:nvSpPr>
          <p:spPr>
            <a:xfrm>
              <a:off x="981450" y="3054750"/>
              <a:ext cx="59275" cy="40525"/>
            </a:xfrm>
            <a:custGeom>
              <a:avLst/>
              <a:gdLst/>
              <a:ahLst/>
              <a:cxnLst/>
              <a:rect l="l" t="t" r="r" b="b"/>
              <a:pathLst>
                <a:path w="2371" h="1621" extrusionOk="0">
                  <a:moveTo>
                    <a:pt x="0" y="1"/>
                  </a:moveTo>
                  <a:lnTo>
                    <a:pt x="0" y="236"/>
                  </a:lnTo>
                  <a:cubicBezTo>
                    <a:pt x="0" y="603"/>
                    <a:pt x="203" y="924"/>
                    <a:pt x="493" y="1096"/>
                  </a:cubicBezTo>
                  <a:cubicBezTo>
                    <a:pt x="548" y="1394"/>
                    <a:pt x="806" y="1621"/>
                    <a:pt x="1119" y="1621"/>
                  </a:cubicBezTo>
                  <a:cubicBezTo>
                    <a:pt x="1408" y="1621"/>
                    <a:pt x="1651" y="1433"/>
                    <a:pt x="1729" y="1175"/>
                  </a:cubicBezTo>
                  <a:cubicBezTo>
                    <a:pt x="2105" y="1026"/>
                    <a:pt x="2371" y="666"/>
                    <a:pt x="2371" y="236"/>
                  </a:cubicBezTo>
                  <a:lnTo>
                    <a:pt x="2371" y="1"/>
                  </a:lnTo>
                  <a:cubicBezTo>
                    <a:pt x="2371" y="556"/>
                    <a:pt x="1917" y="1010"/>
                    <a:pt x="1361" y="1010"/>
                  </a:cubicBezTo>
                  <a:lnTo>
                    <a:pt x="1009" y="1010"/>
                  </a:lnTo>
                  <a:cubicBezTo>
                    <a:pt x="454" y="1010"/>
                    <a:pt x="0" y="55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7"/>
            <p:cNvSpPr/>
            <p:nvPr/>
          </p:nvSpPr>
          <p:spPr>
            <a:xfrm>
              <a:off x="974400" y="2976525"/>
              <a:ext cx="72200" cy="37575"/>
            </a:xfrm>
            <a:custGeom>
              <a:avLst/>
              <a:gdLst/>
              <a:ahLst/>
              <a:cxnLst/>
              <a:rect l="l" t="t" r="r" b="b"/>
              <a:pathLst>
                <a:path w="2888" h="1503" extrusionOk="0">
                  <a:moveTo>
                    <a:pt x="1377" y="0"/>
                  </a:moveTo>
                  <a:cubicBezTo>
                    <a:pt x="611" y="0"/>
                    <a:pt x="0" y="618"/>
                    <a:pt x="0" y="1385"/>
                  </a:cubicBezTo>
                  <a:lnTo>
                    <a:pt x="0" y="1502"/>
                  </a:lnTo>
                  <a:lnTo>
                    <a:pt x="2888" y="1502"/>
                  </a:lnTo>
                  <a:cubicBezTo>
                    <a:pt x="2888" y="673"/>
                    <a:pt x="2215" y="0"/>
                    <a:pt x="1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7"/>
            <p:cNvSpPr/>
            <p:nvPr/>
          </p:nvSpPr>
          <p:spPr>
            <a:xfrm>
              <a:off x="942325" y="2996225"/>
              <a:ext cx="101925" cy="17875"/>
            </a:xfrm>
            <a:custGeom>
              <a:avLst/>
              <a:gdLst/>
              <a:ahLst/>
              <a:cxnLst/>
              <a:rect l="l" t="t" r="r" b="b"/>
              <a:pathLst>
                <a:path w="4077" h="715" extrusionOk="0">
                  <a:moveTo>
                    <a:pt x="1730" y="1"/>
                  </a:moveTo>
                  <a:cubicBezTo>
                    <a:pt x="1619" y="1"/>
                    <a:pt x="1506" y="6"/>
                    <a:pt x="1393" y="18"/>
                  </a:cubicBezTo>
                  <a:cubicBezTo>
                    <a:pt x="0" y="175"/>
                    <a:pt x="1495" y="714"/>
                    <a:pt x="1495" y="714"/>
                  </a:cubicBezTo>
                  <a:lnTo>
                    <a:pt x="4077" y="714"/>
                  </a:lnTo>
                  <a:cubicBezTo>
                    <a:pt x="4077" y="714"/>
                    <a:pt x="2993" y="1"/>
                    <a:pt x="1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7"/>
            <p:cNvSpPr/>
            <p:nvPr/>
          </p:nvSpPr>
          <p:spPr>
            <a:xfrm>
              <a:off x="974775" y="3036450"/>
              <a:ext cx="5700" cy="7775"/>
            </a:xfrm>
            <a:custGeom>
              <a:avLst/>
              <a:gdLst/>
              <a:ahLst/>
              <a:cxnLst/>
              <a:rect l="l" t="t" r="r" b="b"/>
              <a:pathLst>
                <a:path w="228" h="311" extrusionOk="0">
                  <a:moveTo>
                    <a:pt x="39" y="0"/>
                  </a:moveTo>
                  <a:cubicBezTo>
                    <a:pt x="31" y="0"/>
                    <a:pt x="23" y="2"/>
                    <a:pt x="17" y="5"/>
                  </a:cubicBezTo>
                  <a:cubicBezTo>
                    <a:pt x="1" y="21"/>
                    <a:pt x="1" y="44"/>
                    <a:pt x="9" y="68"/>
                  </a:cubicBezTo>
                  <a:lnTo>
                    <a:pt x="118" y="185"/>
                  </a:lnTo>
                  <a:lnTo>
                    <a:pt x="56" y="240"/>
                  </a:lnTo>
                  <a:cubicBezTo>
                    <a:pt x="40" y="256"/>
                    <a:pt x="32" y="287"/>
                    <a:pt x="48" y="303"/>
                  </a:cubicBezTo>
                  <a:cubicBezTo>
                    <a:pt x="56" y="310"/>
                    <a:pt x="71" y="310"/>
                    <a:pt x="79" y="310"/>
                  </a:cubicBezTo>
                  <a:cubicBezTo>
                    <a:pt x="87" y="310"/>
                    <a:pt x="103" y="310"/>
                    <a:pt x="111" y="303"/>
                  </a:cubicBezTo>
                  <a:lnTo>
                    <a:pt x="228" y="193"/>
                  </a:lnTo>
                  <a:lnTo>
                    <a:pt x="71" y="13"/>
                  </a:lnTo>
                  <a:cubicBezTo>
                    <a:pt x="62" y="4"/>
                    <a:pt x="50" y="0"/>
                    <a:pt x="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7"/>
            <p:cNvSpPr/>
            <p:nvPr/>
          </p:nvSpPr>
          <p:spPr>
            <a:xfrm>
              <a:off x="1043450" y="3037475"/>
              <a:ext cx="5900" cy="7925"/>
            </a:xfrm>
            <a:custGeom>
              <a:avLst/>
              <a:gdLst/>
              <a:ahLst/>
              <a:cxnLst/>
              <a:rect l="l" t="t" r="r" b="b"/>
              <a:pathLst>
                <a:path w="236" h="317" extrusionOk="0">
                  <a:moveTo>
                    <a:pt x="187" y="0"/>
                  </a:moveTo>
                  <a:cubicBezTo>
                    <a:pt x="176" y="0"/>
                    <a:pt x="165" y="6"/>
                    <a:pt x="157" y="19"/>
                  </a:cubicBezTo>
                  <a:lnTo>
                    <a:pt x="0" y="199"/>
                  </a:lnTo>
                  <a:lnTo>
                    <a:pt x="126" y="309"/>
                  </a:lnTo>
                  <a:cubicBezTo>
                    <a:pt x="133" y="316"/>
                    <a:pt x="141" y="316"/>
                    <a:pt x="149" y="316"/>
                  </a:cubicBezTo>
                  <a:cubicBezTo>
                    <a:pt x="157" y="316"/>
                    <a:pt x="173" y="316"/>
                    <a:pt x="180" y="301"/>
                  </a:cubicBezTo>
                  <a:cubicBezTo>
                    <a:pt x="196" y="285"/>
                    <a:pt x="188" y="262"/>
                    <a:pt x="173" y="246"/>
                  </a:cubicBezTo>
                  <a:lnTo>
                    <a:pt x="110" y="191"/>
                  </a:lnTo>
                  <a:lnTo>
                    <a:pt x="219" y="66"/>
                  </a:lnTo>
                  <a:cubicBezTo>
                    <a:pt x="235" y="50"/>
                    <a:pt x="227" y="27"/>
                    <a:pt x="212" y="11"/>
                  </a:cubicBezTo>
                  <a:cubicBezTo>
                    <a:pt x="205" y="4"/>
                    <a:pt x="19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7"/>
            <p:cNvSpPr/>
            <p:nvPr/>
          </p:nvSpPr>
          <p:spPr>
            <a:xfrm>
              <a:off x="1009025" y="3068450"/>
              <a:ext cx="7850" cy="3550"/>
            </a:xfrm>
            <a:custGeom>
              <a:avLst/>
              <a:gdLst/>
              <a:ahLst/>
              <a:cxnLst/>
              <a:rect l="l" t="t" r="r" b="b"/>
              <a:pathLst>
                <a:path w="314" h="142" extrusionOk="0">
                  <a:moveTo>
                    <a:pt x="129" y="0"/>
                  </a:moveTo>
                  <a:cubicBezTo>
                    <a:pt x="72" y="0"/>
                    <a:pt x="28" y="20"/>
                    <a:pt x="24" y="24"/>
                  </a:cubicBezTo>
                  <a:cubicBezTo>
                    <a:pt x="8" y="32"/>
                    <a:pt x="0" y="55"/>
                    <a:pt x="8" y="71"/>
                  </a:cubicBezTo>
                  <a:cubicBezTo>
                    <a:pt x="14" y="89"/>
                    <a:pt x="29" y="97"/>
                    <a:pt x="46" y="97"/>
                  </a:cubicBezTo>
                  <a:cubicBezTo>
                    <a:pt x="51" y="97"/>
                    <a:pt x="57" y="97"/>
                    <a:pt x="63" y="95"/>
                  </a:cubicBezTo>
                  <a:cubicBezTo>
                    <a:pt x="63" y="95"/>
                    <a:pt x="93" y="81"/>
                    <a:pt x="132" y="81"/>
                  </a:cubicBezTo>
                  <a:cubicBezTo>
                    <a:pt x="165" y="81"/>
                    <a:pt x="203" y="90"/>
                    <a:pt x="235" y="126"/>
                  </a:cubicBezTo>
                  <a:cubicBezTo>
                    <a:pt x="243" y="134"/>
                    <a:pt x="258" y="141"/>
                    <a:pt x="266" y="141"/>
                  </a:cubicBezTo>
                  <a:cubicBezTo>
                    <a:pt x="274" y="141"/>
                    <a:pt x="290" y="134"/>
                    <a:pt x="298" y="126"/>
                  </a:cubicBezTo>
                  <a:cubicBezTo>
                    <a:pt x="313" y="110"/>
                    <a:pt x="313" y="87"/>
                    <a:pt x="298" y="71"/>
                  </a:cubicBezTo>
                  <a:cubicBezTo>
                    <a:pt x="242" y="16"/>
                    <a:pt x="180"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7"/>
            <p:cNvSpPr/>
            <p:nvPr/>
          </p:nvSpPr>
          <p:spPr>
            <a:xfrm>
              <a:off x="999125" y="3047400"/>
              <a:ext cx="21575" cy="13875"/>
            </a:xfrm>
            <a:custGeom>
              <a:avLst/>
              <a:gdLst/>
              <a:ahLst/>
              <a:cxnLst/>
              <a:rect l="l" t="t" r="r" b="b"/>
              <a:pathLst>
                <a:path w="863" h="555" extrusionOk="0">
                  <a:moveTo>
                    <a:pt x="195" y="0"/>
                  </a:moveTo>
                  <a:cubicBezTo>
                    <a:pt x="38" y="0"/>
                    <a:pt x="0" y="479"/>
                    <a:pt x="318" y="545"/>
                  </a:cubicBezTo>
                  <a:cubicBezTo>
                    <a:pt x="348" y="552"/>
                    <a:pt x="378" y="554"/>
                    <a:pt x="406" y="554"/>
                  </a:cubicBezTo>
                  <a:cubicBezTo>
                    <a:pt x="698" y="554"/>
                    <a:pt x="862" y="250"/>
                    <a:pt x="662" y="193"/>
                  </a:cubicBezTo>
                  <a:cubicBezTo>
                    <a:pt x="435" y="138"/>
                    <a:pt x="224" y="5"/>
                    <a:pt x="224" y="5"/>
                  </a:cubicBezTo>
                  <a:cubicBezTo>
                    <a:pt x="214" y="2"/>
                    <a:pt x="205" y="0"/>
                    <a:pt x="1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7"/>
            <p:cNvSpPr/>
            <p:nvPr/>
          </p:nvSpPr>
          <p:spPr>
            <a:xfrm>
              <a:off x="990425" y="3020850"/>
              <a:ext cx="17650" cy="7775"/>
            </a:xfrm>
            <a:custGeom>
              <a:avLst/>
              <a:gdLst/>
              <a:ahLst/>
              <a:cxnLst/>
              <a:rect l="l" t="t" r="r" b="b"/>
              <a:pathLst>
                <a:path w="706" h="311" extrusionOk="0">
                  <a:moveTo>
                    <a:pt x="426" y="0"/>
                  </a:moveTo>
                  <a:cubicBezTo>
                    <a:pt x="393" y="0"/>
                    <a:pt x="358" y="3"/>
                    <a:pt x="322" y="11"/>
                  </a:cubicBezTo>
                  <a:cubicBezTo>
                    <a:pt x="165" y="35"/>
                    <a:pt x="71" y="121"/>
                    <a:pt x="40" y="191"/>
                  </a:cubicBezTo>
                  <a:cubicBezTo>
                    <a:pt x="1" y="254"/>
                    <a:pt x="32" y="301"/>
                    <a:pt x="71" y="308"/>
                  </a:cubicBezTo>
                  <a:cubicBezTo>
                    <a:pt x="80" y="310"/>
                    <a:pt x="89" y="311"/>
                    <a:pt x="98" y="311"/>
                  </a:cubicBezTo>
                  <a:cubicBezTo>
                    <a:pt x="137" y="311"/>
                    <a:pt x="176" y="299"/>
                    <a:pt x="220" y="293"/>
                  </a:cubicBezTo>
                  <a:cubicBezTo>
                    <a:pt x="275" y="277"/>
                    <a:pt x="322" y="269"/>
                    <a:pt x="369" y="262"/>
                  </a:cubicBezTo>
                  <a:cubicBezTo>
                    <a:pt x="416" y="254"/>
                    <a:pt x="470" y="238"/>
                    <a:pt x="517" y="238"/>
                  </a:cubicBezTo>
                  <a:cubicBezTo>
                    <a:pt x="572" y="230"/>
                    <a:pt x="627" y="222"/>
                    <a:pt x="666" y="199"/>
                  </a:cubicBezTo>
                  <a:cubicBezTo>
                    <a:pt x="697" y="175"/>
                    <a:pt x="705" y="121"/>
                    <a:pt x="650" y="74"/>
                  </a:cubicBezTo>
                  <a:cubicBezTo>
                    <a:pt x="609" y="32"/>
                    <a:pt x="528" y="0"/>
                    <a:pt x="426"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7"/>
            <p:cNvSpPr/>
            <p:nvPr/>
          </p:nvSpPr>
          <p:spPr>
            <a:xfrm>
              <a:off x="1019000" y="3024025"/>
              <a:ext cx="17825" cy="6925"/>
            </a:xfrm>
            <a:custGeom>
              <a:avLst/>
              <a:gdLst/>
              <a:ahLst/>
              <a:cxnLst/>
              <a:rect l="l" t="t" r="r" b="b"/>
              <a:pathLst>
                <a:path w="713" h="277" extrusionOk="0">
                  <a:moveTo>
                    <a:pt x="342" y="1"/>
                  </a:moveTo>
                  <a:cubicBezTo>
                    <a:pt x="198" y="1"/>
                    <a:pt x="92" y="59"/>
                    <a:pt x="47" y="111"/>
                  </a:cubicBezTo>
                  <a:cubicBezTo>
                    <a:pt x="0" y="174"/>
                    <a:pt x="16" y="221"/>
                    <a:pt x="55" y="236"/>
                  </a:cubicBezTo>
                  <a:cubicBezTo>
                    <a:pt x="94" y="260"/>
                    <a:pt x="149" y="252"/>
                    <a:pt x="196" y="260"/>
                  </a:cubicBezTo>
                  <a:cubicBezTo>
                    <a:pt x="223" y="256"/>
                    <a:pt x="251" y="254"/>
                    <a:pt x="277" y="254"/>
                  </a:cubicBezTo>
                  <a:cubicBezTo>
                    <a:pt x="304" y="254"/>
                    <a:pt x="329" y="256"/>
                    <a:pt x="352" y="260"/>
                  </a:cubicBezTo>
                  <a:cubicBezTo>
                    <a:pt x="399" y="260"/>
                    <a:pt x="454" y="260"/>
                    <a:pt x="501" y="268"/>
                  </a:cubicBezTo>
                  <a:cubicBezTo>
                    <a:pt x="533" y="272"/>
                    <a:pt x="564" y="277"/>
                    <a:pt x="593" y="277"/>
                  </a:cubicBezTo>
                  <a:cubicBezTo>
                    <a:pt x="614" y="277"/>
                    <a:pt x="633" y="274"/>
                    <a:pt x="650" y="268"/>
                  </a:cubicBezTo>
                  <a:cubicBezTo>
                    <a:pt x="697" y="252"/>
                    <a:pt x="712" y="197"/>
                    <a:pt x="673" y="135"/>
                  </a:cubicBezTo>
                  <a:cubicBezTo>
                    <a:pt x="634" y="80"/>
                    <a:pt x="517" y="9"/>
                    <a:pt x="368" y="2"/>
                  </a:cubicBezTo>
                  <a:cubicBezTo>
                    <a:pt x="359" y="1"/>
                    <a:pt x="350" y="1"/>
                    <a:pt x="342"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7"/>
            <p:cNvSpPr/>
            <p:nvPr/>
          </p:nvSpPr>
          <p:spPr>
            <a:xfrm>
              <a:off x="1010575" y="3028475"/>
              <a:ext cx="10400" cy="18475"/>
            </a:xfrm>
            <a:custGeom>
              <a:avLst/>
              <a:gdLst/>
              <a:ahLst/>
              <a:cxnLst/>
              <a:rect l="l" t="t" r="r" b="b"/>
              <a:pathLst>
                <a:path w="416" h="739" extrusionOk="0">
                  <a:moveTo>
                    <a:pt x="190" y="1"/>
                  </a:moveTo>
                  <a:cubicBezTo>
                    <a:pt x="185" y="1"/>
                    <a:pt x="179" y="2"/>
                    <a:pt x="173" y="3"/>
                  </a:cubicBezTo>
                  <a:cubicBezTo>
                    <a:pt x="150" y="11"/>
                    <a:pt x="142" y="35"/>
                    <a:pt x="150" y="50"/>
                  </a:cubicBezTo>
                  <a:lnTo>
                    <a:pt x="322" y="504"/>
                  </a:lnTo>
                  <a:cubicBezTo>
                    <a:pt x="337" y="536"/>
                    <a:pt x="330" y="567"/>
                    <a:pt x="314" y="582"/>
                  </a:cubicBezTo>
                  <a:cubicBezTo>
                    <a:pt x="290" y="629"/>
                    <a:pt x="236" y="653"/>
                    <a:pt x="173" y="653"/>
                  </a:cubicBezTo>
                  <a:cubicBezTo>
                    <a:pt x="162" y="655"/>
                    <a:pt x="150" y="656"/>
                    <a:pt x="138" y="656"/>
                  </a:cubicBezTo>
                  <a:cubicBezTo>
                    <a:pt x="110" y="656"/>
                    <a:pt x="81" y="651"/>
                    <a:pt x="48" y="645"/>
                  </a:cubicBezTo>
                  <a:cubicBezTo>
                    <a:pt x="32" y="645"/>
                    <a:pt x="9" y="661"/>
                    <a:pt x="1" y="684"/>
                  </a:cubicBezTo>
                  <a:cubicBezTo>
                    <a:pt x="1" y="700"/>
                    <a:pt x="17" y="723"/>
                    <a:pt x="40" y="731"/>
                  </a:cubicBezTo>
                  <a:cubicBezTo>
                    <a:pt x="79" y="731"/>
                    <a:pt x="118" y="739"/>
                    <a:pt x="150" y="739"/>
                  </a:cubicBezTo>
                  <a:lnTo>
                    <a:pt x="173" y="739"/>
                  </a:lnTo>
                  <a:cubicBezTo>
                    <a:pt x="267" y="731"/>
                    <a:pt x="337" y="692"/>
                    <a:pt x="384" y="629"/>
                  </a:cubicBezTo>
                  <a:cubicBezTo>
                    <a:pt x="416" y="582"/>
                    <a:pt x="416" y="528"/>
                    <a:pt x="400" y="473"/>
                  </a:cubicBezTo>
                  <a:lnTo>
                    <a:pt x="228" y="27"/>
                  </a:lnTo>
                  <a:cubicBezTo>
                    <a:pt x="222" y="9"/>
                    <a:pt x="207"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7"/>
            <p:cNvSpPr/>
            <p:nvPr/>
          </p:nvSpPr>
          <p:spPr>
            <a:xfrm>
              <a:off x="1023875" y="3036575"/>
              <a:ext cx="7675" cy="2775"/>
            </a:xfrm>
            <a:custGeom>
              <a:avLst/>
              <a:gdLst/>
              <a:ahLst/>
              <a:cxnLst/>
              <a:rect l="l" t="t" r="r" b="b"/>
              <a:pathLst>
                <a:path w="307" h="111" extrusionOk="0">
                  <a:moveTo>
                    <a:pt x="155" y="1"/>
                  </a:moveTo>
                  <a:cubicBezTo>
                    <a:pt x="78" y="1"/>
                    <a:pt x="24" y="34"/>
                    <a:pt x="24" y="39"/>
                  </a:cubicBezTo>
                  <a:cubicBezTo>
                    <a:pt x="1" y="47"/>
                    <a:pt x="1" y="71"/>
                    <a:pt x="9" y="94"/>
                  </a:cubicBezTo>
                  <a:cubicBezTo>
                    <a:pt x="18" y="104"/>
                    <a:pt x="31" y="111"/>
                    <a:pt x="45" y="111"/>
                  </a:cubicBezTo>
                  <a:cubicBezTo>
                    <a:pt x="53" y="111"/>
                    <a:pt x="62" y="108"/>
                    <a:pt x="71" y="102"/>
                  </a:cubicBezTo>
                  <a:cubicBezTo>
                    <a:pt x="71" y="102"/>
                    <a:pt x="103" y="81"/>
                    <a:pt x="154" y="81"/>
                  </a:cubicBezTo>
                  <a:cubicBezTo>
                    <a:pt x="179" y="81"/>
                    <a:pt x="210" y="86"/>
                    <a:pt x="243" y="102"/>
                  </a:cubicBezTo>
                  <a:cubicBezTo>
                    <a:pt x="251" y="110"/>
                    <a:pt x="259" y="110"/>
                    <a:pt x="267" y="110"/>
                  </a:cubicBezTo>
                  <a:cubicBezTo>
                    <a:pt x="275" y="110"/>
                    <a:pt x="290" y="102"/>
                    <a:pt x="298" y="86"/>
                  </a:cubicBezTo>
                  <a:cubicBezTo>
                    <a:pt x="306" y="71"/>
                    <a:pt x="298" y="47"/>
                    <a:pt x="283" y="32"/>
                  </a:cubicBezTo>
                  <a:cubicBezTo>
                    <a:pt x="237" y="9"/>
                    <a:pt x="193" y="1"/>
                    <a:pt x="155"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7"/>
            <p:cNvSpPr/>
            <p:nvPr/>
          </p:nvSpPr>
          <p:spPr>
            <a:xfrm>
              <a:off x="1000025" y="3032625"/>
              <a:ext cx="5700" cy="5175"/>
            </a:xfrm>
            <a:custGeom>
              <a:avLst/>
              <a:gdLst/>
              <a:ahLst/>
              <a:cxnLst/>
              <a:rect l="l" t="t" r="r" b="b"/>
              <a:pathLst>
                <a:path w="228" h="207" extrusionOk="0">
                  <a:moveTo>
                    <a:pt x="111" y="0"/>
                  </a:moveTo>
                  <a:cubicBezTo>
                    <a:pt x="97" y="0"/>
                    <a:pt x="83" y="3"/>
                    <a:pt x="71" y="10"/>
                  </a:cubicBezTo>
                  <a:cubicBezTo>
                    <a:pt x="16" y="33"/>
                    <a:pt x="0" y="96"/>
                    <a:pt x="24" y="150"/>
                  </a:cubicBezTo>
                  <a:cubicBezTo>
                    <a:pt x="41" y="185"/>
                    <a:pt x="75" y="207"/>
                    <a:pt x="113" y="207"/>
                  </a:cubicBezTo>
                  <a:cubicBezTo>
                    <a:pt x="127" y="207"/>
                    <a:pt x="142" y="204"/>
                    <a:pt x="157" y="197"/>
                  </a:cubicBezTo>
                  <a:cubicBezTo>
                    <a:pt x="204" y="174"/>
                    <a:pt x="227" y="111"/>
                    <a:pt x="204" y="57"/>
                  </a:cubicBezTo>
                  <a:cubicBezTo>
                    <a:pt x="187" y="22"/>
                    <a:pt x="148" y="0"/>
                    <a:pt x="111"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7"/>
            <p:cNvSpPr/>
            <p:nvPr/>
          </p:nvSpPr>
          <p:spPr>
            <a:xfrm>
              <a:off x="999050" y="3036575"/>
              <a:ext cx="7650" cy="2775"/>
            </a:xfrm>
            <a:custGeom>
              <a:avLst/>
              <a:gdLst/>
              <a:ahLst/>
              <a:cxnLst/>
              <a:rect l="l" t="t" r="r" b="b"/>
              <a:pathLst>
                <a:path w="306" h="111" extrusionOk="0">
                  <a:moveTo>
                    <a:pt x="151" y="1"/>
                  </a:moveTo>
                  <a:cubicBezTo>
                    <a:pt x="72" y="1"/>
                    <a:pt x="21" y="34"/>
                    <a:pt x="16" y="39"/>
                  </a:cubicBezTo>
                  <a:cubicBezTo>
                    <a:pt x="0" y="47"/>
                    <a:pt x="0" y="71"/>
                    <a:pt x="8" y="94"/>
                  </a:cubicBezTo>
                  <a:cubicBezTo>
                    <a:pt x="18" y="104"/>
                    <a:pt x="30" y="111"/>
                    <a:pt x="42" y="111"/>
                  </a:cubicBezTo>
                  <a:cubicBezTo>
                    <a:pt x="50" y="111"/>
                    <a:pt x="57" y="108"/>
                    <a:pt x="63" y="102"/>
                  </a:cubicBezTo>
                  <a:cubicBezTo>
                    <a:pt x="63" y="102"/>
                    <a:pt x="98" y="81"/>
                    <a:pt x="151" y="81"/>
                  </a:cubicBezTo>
                  <a:cubicBezTo>
                    <a:pt x="178" y="81"/>
                    <a:pt x="209" y="86"/>
                    <a:pt x="243" y="102"/>
                  </a:cubicBezTo>
                  <a:cubicBezTo>
                    <a:pt x="251" y="110"/>
                    <a:pt x="251" y="110"/>
                    <a:pt x="258" y="110"/>
                  </a:cubicBezTo>
                  <a:cubicBezTo>
                    <a:pt x="274" y="110"/>
                    <a:pt x="290" y="102"/>
                    <a:pt x="298" y="86"/>
                  </a:cubicBezTo>
                  <a:cubicBezTo>
                    <a:pt x="305" y="71"/>
                    <a:pt x="298" y="47"/>
                    <a:pt x="282" y="32"/>
                  </a:cubicBezTo>
                  <a:cubicBezTo>
                    <a:pt x="233" y="9"/>
                    <a:pt x="189"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57"/>
          <p:cNvGrpSpPr/>
          <p:nvPr/>
        </p:nvGrpSpPr>
        <p:grpSpPr>
          <a:xfrm>
            <a:off x="7638314" y="2810843"/>
            <a:ext cx="785691" cy="1756486"/>
            <a:chOff x="1409425" y="2871200"/>
            <a:chExt cx="328425" cy="734225"/>
          </a:xfrm>
        </p:grpSpPr>
        <p:sp>
          <p:nvSpPr>
            <p:cNvPr id="2212" name="Google Shape;2212;p57"/>
            <p:cNvSpPr/>
            <p:nvPr/>
          </p:nvSpPr>
          <p:spPr>
            <a:xfrm>
              <a:off x="1626950" y="3567075"/>
              <a:ext cx="35050" cy="14675"/>
            </a:xfrm>
            <a:custGeom>
              <a:avLst/>
              <a:gdLst/>
              <a:ahLst/>
              <a:cxnLst/>
              <a:rect l="l" t="t" r="r" b="b"/>
              <a:pathLst>
                <a:path w="1402" h="587" extrusionOk="0">
                  <a:moveTo>
                    <a:pt x="1" y="0"/>
                  </a:moveTo>
                  <a:lnTo>
                    <a:pt x="1" y="587"/>
                  </a:lnTo>
                  <a:lnTo>
                    <a:pt x="1401" y="587"/>
                  </a:lnTo>
                  <a:lnTo>
                    <a:pt x="1401" y="0"/>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7"/>
            <p:cNvSpPr/>
            <p:nvPr/>
          </p:nvSpPr>
          <p:spPr>
            <a:xfrm>
              <a:off x="1626375" y="3581725"/>
              <a:ext cx="72600" cy="22150"/>
            </a:xfrm>
            <a:custGeom>
              <a:avLst/>
              <a:gdLst/>
              <a:ahLst/>
              <a:cxnLst/>
              <a:rect l="l" t="t" r="r" b="b"/>
              <a:pathLst>
                <a:path w="2904" h="886" extrusionOk="0">
                  <a:moveTo>
                    <a:pt x="0" y="1"/>
                  </a:moveTo>
                  <a:lnTo>
                    <a:pt x="0" y="885"/>
                  </a:lnTo>
                  <a:lnTo>
                    <a:pt x="24" y="885"/>
                  </a:lnTo>
                  <a:lnTo>
                    <a:pt x="24" y="736"/>
                  </a:lnTo>
                  <a:lnTo>
                    <a:pt x="2903" y="736"/>
                  </a:lnTo>
                  <a:cubicBezTo>
                    <a:pt x="2856" y="322"/>
                    <a:pt x="2504" y="1"/>
                    <a:pt x="2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7"/>
            <p:cNvSpPr/>
            <p:nvPr/>
          </p:nvSpPr>
          <p:spPr>
            <a:xfrm>
              <a:off x="1626950" y="3600125"/>
              <a:ext cx="72225" cy="5300"/>
            </a:xfrm>
            <a:custGeom>
              <a:avLst/>
              <a:gdLst/>
              <a:ahLst/>
              <a:cxnLst/>
              <a:rect l="l" t="t" r="r" b="b"/>
              <a:pathLst>
                <a:path w="2889" h="212" extrusionOk="0">
                  <a:moveTo>
                    <a:pt x="1" y="0"/>
                  </a:moveTo>
                  <a:lnTo>
                    <a:pt x="1" y="149"/>
                  </a:lnTo>
                  <a:lnTo>
                    <a:pt x="1" y="212"/>
                  </a:lnTo>
                  <a:lnTo>
                    <a:pt x="2888" y="212"/>
                  </a:lnTo>
                  <a:lnTo>
                    <a:pt x="2888" y="149"/>
                  </a:lnTo>
                  <a:lnTo>
                    <a:pt x="2888" y="102"/>
                  </a:lnTo>
                  <a:lnTo>
                    <a:pt x="28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7"/>
            <p:cNvSpPr/>
            <p:nvPr/>
          </p:nvSpPr>
          <p:spPr>
            <a:xfrm>
              <a:off x="1552825" y="3567075"/>
              <a:ext cx="35225" cy="14675"/>
            </a:xfrm>
            <a:custGeom>
              <a:avLst/>
              <a:gdLst/>
              <a:ahLst/>
              <a:cxnLst/>
              <a:rect l="l" t="t" r="r" b="b"/>
              <a:pathLst>
                <a:path w="1409" h="587" extrusionOk="0">
                  <a:moveTo>
                    <a:pt x="0" y="0"/>
                  </a:moveTo>
                  <a:lnTo>
                    <a:pt x="0" y="587"/>
                  </a:lnTo>
                  <a:lnTo>
                    <a:pt x="1409" y="587"/>
                  </a:lnTo>
                  <a:lnTo>
                    <a:pt x="1409" y="0"/>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7"/>
            <p:cNvSpPr/>
            <p:nvPr/>
          </p:nvSpPr>
          <p:spPr>
            <a:xfrm>
              <a:off x="1516050" y="3581725"/>
              <a:ext cx="72000" cy="18425"/>
            </a:xfrm>
            <a:custGeom>
              <a:avLst/>
              <a:gdLst/>
              <a:ahLst/>
              <a:cxnLst/>
              <a:rect l="l" t="t" r="r" b="b"/>
              <a:pathLst>
                <a:path w="2880" h="737" extrusionOk="0">
                  <a:moveTo>
                    <a:pt x="830" y="1"/>
                  </a:moveTo>
                  <a:cubicBezTo>
                    <a:pt x="399" y="1"/>
                    <a:pt x="47" y="322"/>
                    <a:pt x="0" y="736"/>
                  </a:cubicBezTo>
                  <a:lnTo>
                    <a:pt x="2880" y="736"/>
                  </a:lnTo>
                  <a:lnTo>
                    <a:pt x="2880" y="697"/>
                  </a:lnTo>
                  <a:lnTo>
                    <a:pt x="28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7"/>
            <p:cNvSpPr/>
            <p:nvPr/>
          </p:nvSpPr>
          <p:spPr>
            <a:xfrm>
              <a:off x="1515850" y="3600125"/>
              <a:ext cx="72200" cy="5300"/>
            </a:xfrm>
            <a:custGeom>
              <a:avLst/>
              <a:gdLst/>
              <a:ahLst/>
              <a:cxnLst/>
              <a:rect l="l" t="t" r="r" b="b"/>
              <a:pathLst>
                <a:path w="2888" h="212" extrusionOk="0">
                  <a:moveTo>
                    <a:pt x="1" y="0"/>
                  </a:moveTo>
                  <a:lnTo>
                    <a:pt x="1" y="102"/>
                  </a:lnTo>
                  <a:lnTo>
                    <a:pt x="1" y="149"/>
                  </a:lnTo>
                  <a:lnTo>
                    <a:pt x="1" y="212"/>
                  </a:lnTo>
                  <a:lnTo>
                    <a:pt x="2888" y="212"/>
                  </a:lnTo>
                  <a:lnTo>
                    <a:pt x="2888" y="149"/>
                  </a:lnTo>
                  <a:lnTo>
                    <a:pt x="28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7"/>
            <p:cNvSpPr/>
            <p:nvPr/>
          </p:nvSpPr>
          <p:spPr>
            <a:xfrm>
              <a:off x="1537375" y="3222400"/>
              <a:ext cx="137525" cy="346850"/>
            </a:xfrm>
            <a:custGeom>
              <a:avLst/>
              <a:gdLst/>
              <a:ahLst/>
              <a:cxnLst/>
              <a:rect l="l" t="t" r="r" b="b"/>
              <a:pathLst>
                <a:path w="5501" h="13874" extrusionOk="0">
                  <a:moveTo>
                    <a:pt x="5258" y="0"/>
                  </a:moveTo>
                  <a:lnTo>
                    <a:pt x="2747" y="470"/>
                  </a:lnTo>
                  <a:cubicBezTo>
                    <a:pt x="2723" y="454"/>
                    <a:pt x="2692" y="446"/>
                    <a:pt x="2661" y="446"/>
                  </a:cubicBezTo>
                  <a:cubicBezTo>
                    <a:pt x="2661" y="446"/>
                    <a:pt x="0" y="462"/>
                    <a:pt x="0" y="556"/>
                  </a:cubicBezTo>
                  <a:lnTo>
                    <a:pt x="188" y="13701"/>
                  </a:lnTo>
                  <a:cubicBezTo>
                    <a:pt x="188" y="13795"/>
                    <a:pt x="266" y="13873"/>
                    <a:pt x="360" y="13873"/>
                  </a:cubicBezTo>
                  <a:lnTo>
                    <a:pt x="2168" y="13873"/>
                  </a:lnTo>
                  <a:cubicBezTo>
                    <a:pt x="2261" y="13873"/>
                    <a:pt x="2340" y="13803"/>
                    <a:pt x="2348" y="13709"/>
                  </a:cubicBezTo>
                  <a:lnTo>
                    <a:pt x="2723" y="3741"/>
                  </a:lnTo>
                  <a:lnTo>
                    <a:pt x="2895" y="3741"/>
                  </a:lnTo>
                  <a:lnTo>
                    <a:pt x="3349" y="13709"/>
                  </a:lnTo>
                  <a:cubicBezTo>
                    <a:pt x="3349" y="13803"/>
                    <a:pt x="3427" y="13873"/>
                    <a:pt x="3521" y="13873"/>
                  </a:cubicBezTo>
                  <a:lnTo>
                    <a:pt x="5141" y="13873"/>
                  </a:lnTo>
                  <a:cubicBezTo>
                    <a:pt x="5243" y="13873"/>
                    <a:pt x="5321" y="13795"/>
                    <a:pt x="5321" y="13701"/>
                  </a:cubicBezTo>
                  <a:cubicBezTo>
                    <a:pt x="5321" y="13701"/>
                    <a:pt x="5501" y="2543"/>
                    <a:pt x="5501" y="2418"/>
                  </a:cubicBezTo>
                  <a:lnTo>
                    <a:pt x="5501" y="759"/>
                  </a:lnTo>
                  <a:lnTo>
                    <a:pt x="5477" y="759"/>
                  </a:lnTo>
                  <a:lnTo>
                    <a:pt x="5485" y="110"/>
                  </a:lnTo>
                  <a:cubicBezTo>
                    <a:pt x="5485" y="47"/>
                    <a:pt x="5313" y="32"/>
                    <a:pt x="5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7"/>
            <p:cNvSpPr/>
            <p:nvPr/>
          </p:nvSpPr>
          <p:spPr>
            <a:xfrm>
              <a:off x="1691900" y="3261325"/>
              <a:ext cx="45950" cy="46700"/>
            </a:xfrm>
            <a:custGeom>
              <a:avLst/>
              <a:gdLst/>
              <a:ahLst/>
              <a:cxnLst/>
              <a:rect l="l" t="t" r="r" b="b"/>
              <a:pathLst>
                <a:path w="1838" h="1868" extrusionOk="0">
                  <a:moveTo>
                    <a:pt x="212" y="1"/>
                  </a:moveTo>
                  <a:lnTo>
                    <a:pt x="1" y="1143"/>
                  </a:lnTo>
                  <a:cubicBezTo>
                    <a:pt x="1" y="1292"/>
                    <a:pt x="63" y="1432"/>
                    <a:pt x="188" y="1503"/>
                  </a:cubicBezTo>
                  <a:lnTo>
                    <a:pt x="634" y="1792"/>
                  </a:lnTo>
                  <a:cubicBezTo>
                    <a:pt x="711" y="1842"/>
                    <a:pt x="799" y="1868"/>
                    <a:pt x="888" y="1868"/>
                  </a:cubicBezTo>
                  <a:cubicBezTo>
                    <a:pt x="981" y="1868"/>
                    <a:pt x="1075" y="1840"/>
                    <a:pt x="1159" y="1785"/>
                  </a:cubicBezTo>
                  <a:lnTo>
                    <a:pt x="1550" y="1542"/>
                  </a:lnTo>
                  <a:cubicBezTo>
                    <a:pt x="1698" y="1456"/>
                    <a:pt x="1792" y="1299"/>
                    <a:pt x="1800" y="1127"/>
                  </a:cubicBezTo>
                  <a:lnTo>
                    <a:pt x="1831" y="775"/>
                  </a:lnTo>
                  <a:cubicBezTo>
                    <a:pt x="1838" y="671"/>
                    <a:pt x="1763" y="594"/>
                    <a:pt x="1670" y="594"/>
                  </a:cubicBezTo>
                  <a:cubicBezTo>
                    <a:pt x="1651" y="594"/>
                    <a:pt x="1632" y="597"/>
                    <a:pt x="1612" y="603"/>
                  </a:cubicBezTo>
                  <a:cubicBezTo>
                    <a:pt x="1581" y="611"/>
                    <a:pt x="1550" y="634"/>
                    <a:pt x="1534" y="666"/>
                  </a:cubicBezTo>
                  <a:lnTo>
                    <a:pt x="1456" y="799"/>
                  </a:lnTo>
                  <a:lnTo>
                    <a:pt x="1401" y="1"/>
                  </a:lnTo>
                  <a:cubicBezTo>
                    <a:pt x="1401" y="1"/>
                    <a:pt x="1116" y="115"/>
                    <a:pt x="764" y="115"/>
                  </a:cubicBezTo>
                  <a:cubicBezTo>
                    <a:pt x="587" y="115"/>
                    <a:pt x="394" y="87"/>
                    <a:pt x="212"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7"/>
            <p:cNvSpPr/>
            <p:nvPr/>
          </p:nvSpPr>
          <p:spPr>
            <a:xfrm>
              <a:off x="1429000" y="2871200"/>
              <a:ext cx="47950" cy="79725"/>
            </a:xfrm>
            <a:custGeom>
              <a:avLst/>
              <a:gdLst/>
              <a:ahLst/>
              <a:cxnLst/>
              <a:rect l="l" t="t" r="r" b="b"/>
              <a:pathLst>
                <a:path w="1918" h="3189" extrusionOk="0">
                  <a:moveTo>
                    <a:pt x="1128" y="1"/>
                  </a:moveTo>
                  <a:cubicBezTo>
                    <a:pt x="1097" y="1"/>
                    <a:pt x="1065" y="9"/>
                    <a:pt x="1041" y="27"/>
                  </a:cubicBezTo>
                  <a:cubicBezTo>
                    <a:pt x="1010" y="51"/>
                    <a:pt x="986" y="90"/>
                    <a:pt x="978" y="129"/>
                  </a:cubicBezTo>
                  <a:lnTo>
                    <a:pt x="877" y="872"/>
                  </a:lnTo>
                  <a:cubicBezTo>
                    <a:pt x="877" y="896"/>
                    <a:pt x="853" y="911"/>
                    <a:pt x="830" y="911"/>
                  </a:cubicBezTo>
                  <a:cubicBezTo>
                    <a:pt x="814" y="911"/>
                    <a:pt x="799" y="903"/>
                    <a:pt x="791" y="896"/>
                  </a:cubicBezTo>
                  <a:cubicBezTo>
                    <a:pt x="775" y="888"/>
                    <a:pt x="767" y="872"/>
                    <a:pt x="767" y="856"/>
                  </a:cubicBezTo>
                  <a:lnTo>
                    <a:pt x="752" y="191"/>
                  </a:lnTo>
                  <a:cubicBezTo>
                    <a:pt x="752" y="105"/>
                    <a:pt x="689" y="43"/>
                    <a:pt x="619" y="35"/>
                  </a:cubicBezTo>
                  <a:cubicBezTo>
                    <a:pt x="572" y="35"/>
                    <a:pt x="532" y="51"/>
                    <a:pt x="501" y="74"/>
                  </a:cubicBezTo>
                  <a:cubicBezTo>
                    <a:pt x="470" y="105"/>
                    <a:pt x="454" y="144"/>
                    <a:pt x="454" y="191"/>
                  </a:cubicBezTo>
                  <a:lnTo>
                    <a:pt x="470" y="880"/>
                  </a:lnTo>
                  <a:cubicBezTo>
                    <a:pt x="470" y="919"/>
                    <a:pt x="454" y="958"/>
                    <a:pt x="431" y="990"/>
                  </a:cubicBezTo>
                  <a:cubicBezTo>
                    <a:pt x="423" y="1005"/>
                    <a:pt x="407" y="1005"/>
                    <a:pt x="399" y="1005"/>
                  </a:cubicBezTo>
                  <a:cubicBezTo>
                    <a:pt x="399" y="997"/>
                    <a:pt x="376" y="997"/>
                    <a:pt x="376" y="974"/>
                  </a:cubicBezTo>
                  <a:lnTo>
                    <a:pt x="298" y="677"/>
                  </a:lnTo>
                  <a:cubicBezTo>
                    <a:pt x="283" y="603"/>
                    <a:pt x="220" y="551"/>
                    <a:pt x="148" y="551"/>
                  </a:cubicBezTo>
                  <a:cubicBezTo>
                    <a:pt x="143" y="551"/>
                    <a:pt x="138" y="551"/>
                    <a:pt x="133" y="551"/>
                  </a:cubicBezTo>
                  <a:cubicBezTo>
                    <a:pt x="94" y="559"/>
                    <a:pt x="55" y="583"/>
                    <a:pt x="32" y="622"/>
                  </a:cubicBezTo>
                  <a:cubicBezTo>
                    <a:pt x="8" y="653"/>
                    <a:pt x="0" y="700"/>
                    <a:pt x="8" y="739"/>
                  </a:cubicBezTo>
                  <a:lnTo>
                    <a:pt x="149" y="1396"/>
                  </a:lnTo>
                  <a:cubicBezTo>
                    <a:pt x="180" y="1576"/>
                    <a:pt x="220" y="1866"/>
                    <a:pt x="259" y="2194"/>
                  </a:cubicBezTo>
                  <a:lnTo>
                    <a:pt x="306" y="2492"/>
                  </a:lnTo>
                  <a:cubicBezTo>
                    <a:pt x="345" y="2820"/>
                    <a:pt x="423" y="3008"/>
                    <a:pt x="525" y="3055"/>
                  </a:cubicBezTo>
                  <a:cubicBezTo>
                    <a:pt x="548" y="3063"/>
                    <a:pt x="572" y="3063"/>
                    <a:pt x="587" y="3063"/>
                  </a:cubicBezTo>
                  <a:lnTo>
                    <a:pt x="611" y="3165"/>
                  </a:lnTo>
                  <a:lnTo>
                    <a:pt x="619" y="3188"/>
                  </a:lnTo>
                  <a:lnTo>
                    <a:pt x="1565" y="3016"/>
                  </a:lnTo>
                  <a:lnTo>
                    <a:pt x="1503" y="2844"/>
                  </a:lnTo>
                  <a:lnTo>
                    <a:pt x="1370" y="2312"/>
                  </a:lnTo>
                  <a:cubicBezTo>
                    <a:pt x="1581" y="2155"/>
                    <a:pt x="1698" y="1788"/>
                    <a:pt x="1706" y="1686"/>
                  </a:cubicBezTo>
                  <a:lnTo>
                    <a:pt x="1878" y="1381"/>
                  </a:lnTo>
                  <a:cubicBezTo>
                    <a:pt x="1917" y="1310"/>
                    <a:pt x="1902" y="1224"/>
                    <a:pt x="1839" y="1177"/>
                  </a:cubicBezTo>
                  <a:cubicBezTo>
                    <a:pt x="1810" y="1160"/>
                    <a:pt x="1781" y="1151"/>
                    <a:pt x="1748" y="1151"/>
                  </a:cubicBezTo>
                  <a:cubicBezTo>
                    <a:pt x="1737" y="1151"/>
                    <a:pt x="1726" y="1152"/>
                    <a:pt x="1714" y="1154"/>
                  </a:cubicBezTo>
                  <a:cubicBezTo>
                    <a:pt x="1675" y="1162"/>
                    <a:pt x="1644" y="1193"/>
                    <a:pt x="1620" y="1224"/>
                  </a:cubicBezTo>
                  <a:lnTo>
                    <a:pt x="1456" y="1514"/>
                  </a:lnTo>
                  <a:cubicBezTo>
                    <a:pt x="1450" y="1525"/>
                    <a:pt x="1444" y="1532"/>
                    <a:pt x="1436" y="1532"/>
                  </a:cubicBezTo>
                  <a:cubicBezTo>
                    <a:pt x="1432" y="1532"/>
                    <a:pt x="1429" y="1531"/>
                    <a:pt x="1424" y="1529"/>
                  </a:cubicBezTo>
                  <a:cubicBezTo>
                    <a:pt x="1424" y="1529"/>
                    <a:pt x="1409" y="1529"/>
                    <a:pt x="1401" y="1514"/>
                  </a:cubicBezTo>
                  <a:cubicBezTo>
                    <a:pt x="1393" y="1451"/>
                    <a:pt x="1401" y="1381"/>
                    <a:pt x="1424" y="1302"/>
                  </a:cubicBezTo>
                  <a:cubicBezTo>
                    <a:pt x="1424" y="1302"/>
                    <a:pt x="1424" y="1295"/>
                    <a:pt x="1777" y="497"/>
                  </a:cubicBezTo>
                  <a:cubicBezTo>
                    <a:pt x="1808" y="418"/>
                    <a:pt x="1777" y="332"/>
                    <a:pt x="1691" y="293"/>
                  </a:cubicBezTo>
                  <a:cubicBezTo>
                    <a:pt x="1680" y="291"/>
                    <a:pt x="1670" y="290"/>
                    <a:pt x="1660" y="290"/>
                  </a:cubicBezTo>
                  <a:cubicBezTo>
                    <a:pt x="1589" y="290"/>
                    <a:pt x="1514" y="335"/>
                    <a:pt x="1487" y="403"/>
                  </a:cubicBezTo>
                  <a:lnTo>
                    <a:pt x="1245" y="958"/>
                  </a:lnTo>
                  <a:cubicBezTo>
                    <a:pt x="1237" y="974"/>
                    <a:pt x="1229" y="974"/>
                    <a:pt x="1213" y="974"/>
                  </a:cubicBezTo>
                  <a:lnTo>
                    <a:pt x="1198" y="974"/>
                  </a:lnTo>
                  <a:cubicBezTo>
                    <a:pt x="1182" y="966"/>
                    <a:pt x="1166" y="950"/>
                    <a:pt x="1174" y="935"/>
                  </a:cubicBezTo>
                  <a:lnTo>
                    <a:pt x="1276" y="184"/>
                  </a:lnTo>
                  <a:cubicBezTo>
                    <a:pt x="1284" y="98"/>
                    <a:pt x="1237" y="27"/>
                    <a:pt x="1158" y="4"/>
                  </a:cubicBezTo>
                  <a:cubicBezTo>
                    <a:pt x="1149" y="2"/>
                    <a:pt x="1138" y="1"/>
                    <a:pt x="1128"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7"/>
            <p:cNvSpPr/>
            <p:nvPr/>
          </p:nvSpPr>
          <p:spPr>
            <a:xfrm>
              <a:off x="1454025" y="2905500"/>
              <a:ext cx="10025" cy="11575"/>
            </a:xfrm>
            <a:custGeom>
              <a:avLst/>
              <a:gdLst/>
              <a:ahLst/>
              <a:cxnLst/>
              <a:rect l="l" t="t" r="r" b="b"/>
              <a:pathLst>
                <a:path w="401" h="463" extrusionOk="0">
                  <a:moveTo>
                    <a:pt x="369" y="1"/>
                  </a:moveTo>
                  <a:cubicBezTo>
                    <a:pt x="369" y="1"/>
                    <a:pt x="9" y="40"/>
                    <a:pt x="1" y="431"/>
                  </a:cubicBezTo>
                  <a:cubicBezTo>
                    <a:pt x="1" y="447"/>
                    <a:pt x="17" y="463"/>
                    <a:pt x="32" y="463"/>
                  </a:cubicBezTo>
                  <a:cubicBezTo>
                    <a:pt x="48" y="463"/>
                    <a:pt x="64" y="447"/>
                    <a:pt x="64" y="431"/>
                  </a:cubicBezTo>
                  <a:cubicBezTo>
                    <a:pt x="71" y="95"/>
                    <a:pt x="361" y="63"/>
                    <a:pt x="377" y="63"/>
                  </a:cubicBezTo>
                  <a:cubicBezTo>
                    <a:pt x="392" y="63"/>
                    <a:pt x="400" y="48"/>
                    <a:pt x="400" y="32"/>
                  </a:cubicBezTo>
                  <a:cubicBezTo>
                    <a:pt x="400" y="17"/>
                    <a:pt x="384" y="1"/>
                    <a:pt x="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7"/>
            <p:cNvSpPr/>
            <p:nvPr/>
          </p:nvSpPr>
          <p:spPr>
            <a:xfrm>
              <a:off x="1434675" y="2927225"/>
              <a:ext cx="298725" cy="345475"/>
            </a:xfrm>
            <a:custGeom>
              <a:avLst/>
              <a:gdLst/>
              <a:ahLst/>
              <a:cxnLst/>
              <a:rect l="l" t="t" r="r" b="b"/>
              <a:pathLst>
                <a:path w="11949" h="13819" extrusionOk="0">
                  <a:moveTo>
                    <a:pt x="71" y="0"/>
                  </a:moveTo>
                  <a:cubicBezTo>
                    <a:pt x="32" y="0"/>
                    <a:pt x="0" y="32"/>
                    <a:pt x="8" y="71"/>
                  </a:cubicBezTo>
                  <a:lnTo>
                    <a:pt x="79" y="611"/>
                  </a:lnTo>
                  <a:cubicBezTo>
                    <a:pt x="133" y="1072"/>
                    <a:pt x="196" y="1542"/>
                    <a:pt x="251" y="2003"/>
                  </a:cubicBezTo>
                  <a:cubicBezTo>
                    <a:pt x="282" y="2270"/>
                    <a:pt x="321" y="2543"/>
                    <a:pt x="352" y="2817"/>
                  </a:cubicBezTo>
                  <a:cubicBezTo>
                    <a:pt x="392" y="3099"/>
                    <a:pt x="376" y="3451"/>
                    <a:pt x="525" y="3701"/>
                  </a:cubicBezTo>
                  <a:cubicBezTo>
                    <a:pt x="665" y="3936"/>
                    <a:pt x="939" y="4093"/>
                    <a:pt x="1143" y="4265"/>
                  </a:cubicBezTo>
                  <a:cubicBezTo>
                    <a:pt x="1323" y="4429"/>
                    <a:pt x="1518" y="4586"/>
                    <a:pt x="1698" y="4742"/>
                  </a:cubicBezTo>
                  <a:cubicBezTo>
                    <a:pt x="2050" y="5039"/>
                    <a:pt x="2395" y="5337"/>
                    <a:pt x="2731" y="5650"/>
                  </a:cubicBezTo>
                  <a:cubicBezTo>
                    <a:pt x="2755" y="5665"/>
                    <a:pt x="2848" y="5728"/>
                    <a:pt x="2848" y="5759"/>
                  </a:cubicBezTo>
                  <a:lnTo>
                    <a:pt x="3490" y="6385"/>
                  </a:lnTo>
                  <a:cubicBezTo>
                    <a:pt x="3427" y="6847"/>
                    <a:pt x="3349" y="7465"/>
                    <a:pt x="3263" y="8122"/>
                  </a:cubicBezTo>
                  <a:cubicBezTo>
                    <a:pt x="3177" y="8787"/>
                    <a:pt x="3083" y="9491"/>
                    <a:pt x="3013" y="10141"/>
                  </a:cubicBezTo>
                  <a:cubicBezTo>
                    <a:pt x="2903" y="11072"/>
                    <a:pt x="3388" y="11917"/>
                    <a:pt x="4147" y="12324"/>
                  </a:cubicBezTo>
                  <a:lnTo>
                    <a:pt x="4108" y="12324"/>
                  </a:lnTo>
                  <a:lnTo>
                    <a:pt x="4108" y="13114"/>
                  </a:lnTo>
                  <a:lnTo>
                    <a:pt x="9609" y="13114"/>
                  </a:lnTo>
                  <a:lnTo>
                    <a:pt x="9609" y="12324"/>
                  </a:lnTo>
                  <a:lnTo>
                    <a:pt x="9711" y="12324"/>
                  </a:lnTo>
                  <a:cubicBezTo>
                    <a:pt x="9906" y="12324"/>
                    <a:pt x="10078" y="12238"/>
                    <a:pt x="10188" y="12097"/>
                  </a:cubicBezTo>
                  <a:lnTo>
                    <a:pt x="10258" y="13764"/>
                  </a:lnTo>
                  <a:lnTo>
                    <a:pt x="11948" y="13818"/>
                  </a:lnTo>
                  <a:lnTo>
                    <a:pt x="11948" y="13818"/>
                  </a:lnTo>
                  <a:lnTo>
                    <a:pt x="11870" y="7786"/>
                  </a:lnTo>
                  <a:cubicBezTo>
                    <a:pt x="11878" y="7168"/>
                    <a:pt x="11823" y="5329"/>
                    <a:pt x="10704" y="4609"/>
                  </a:cubicBezTo>
                  <a:cubicBezTo>
                    <a:pt x="10258" y="4226"/>
                    <a:pt x="9578" y="3819"/>
                    <a:pt x="8576" y="3615"/>
                  </a:cubicBezTo>
                  <a:cubicBezTo>
                    <a:pt x="8349" y="3568"/>
                    <a:pt x="5016" y="3388"/>
                    <a:pt x="5016" y="3388"/>
                  </a:cubicBezTo>
                  <a:lnTo>
                    <a:pt x="2434" y="2661"/>
                  </a:lnTo>
                  <a:lnTo>
                    <a:pt x="2035" y="2465"/>
                  </a:lnTo>
                  <a:lnTo>
                    <a:pt x="1252" y="110"/>
                  </a:lnTo>
                  <a:cubicBezTo>
                    <a:pt x="1244" y="79"/>
                    <a:pt x="1205" y="47"/>
                    <a:pt x="1166" y="47"/>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7"/>
            <p:cNvSpPr/>
            <p:nvPr/>
          </p:nvSpPr>
          <p:spPr>
            <a:xfrm>
              <a:off x="1435250" y="2939950"/>
              <a:ext cx="20575" cy="1975"/>
            </a:xfrm>
            <a:custGeom>
              <a:avLst/>
              <a:gdLst/>
              <a:ahLst/>
              <a:cxnLst/>
              <a:rect l="l" t="t" r="r" b="b"/>
              <a:pathLst>
                <a:path w="823" h="79" extrusionOk="0">
                  <a:moveTo>
                    <a:pt x="40" y="0"/>
                  </a:moveTo>
                  <a:cubicBezTo>
                    <a:pt x="24" y="0"/>
                    <a:pt x="1" y="16"/>
                    <a:pt x="1" y="39"/>
                  </a:cubicBezTo>
                  <a:cubicBezTo>
                    <a:pt x="1" y="63"/>
                    <a:pt x="24" y="78"/>
                    <a:pt x="40" y="78"/>
                  </a:cubicBezTo>
                  <a:lnTo>
                    <a:pt x="783" y="78"/>
                  </a:lnTo>
                  <a:cubicBezTo>
                    <a:pt x="807" y="78"/>
                    <a:pt x="822" y="63"/>
                    <a:pt x="822" y="39"/>
                  </a:cubicBezTo>
                  <a:cubicBezTo>
                    <a:pt x="822" y="16"/>
                    <a:pt x="807" y="0"/>
                    <a:pt x="7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7"/>
            <p:cNvSpPr/>
            <p:nvPr/>
          </p:nvSpPr>
          <p:spPr>
            <a:xfrm>
              <a:off x="1438575" y="2931325"/>
              <a:ext cx="4725" cy="4725"/>
            </a:xfrm>
            <a:custGeom>
              <a:avLst/>
              <a:gdLst/>
              <a:ahLst/>
              <a:cxnLst/>
              <a:rect l="l" t="t" r="r" b="b"/>
              <a:pathLst>
                <a:path w="189" h="189" extrusionOk="0">
                  <a:moveTo>
                    <a:pt x="95" y="55"/>
                  </a:moveTo>
                  <a:cubicBezTo>
                    <a:pt x="118" y="55"/>
                    <a:pt x="126" y="71"/>
                    <a:pt x="126" y="95"/>
                  </a:cubicBezTo>
                  <a:cubicBezTo>
                    <a:pt x="126" y="110"/>
                    <a:pt x="118" y="126"/>
                    <a:pt x="95" y="126"/>
                  </a:cubicBezTo>
                  <a:cubicBezTo>
                    <a:pt x="79" y="126"/>
                    <a:pt x="63" y="110"/>
                    <a:pt x="63" y="95"/>
                  </a:cubicBezTo>
                  <a:cubicBezTo>
                    <a:pt x="63" y="71"/>
                    <a:pt x="79" y="55"/>
                    <a:pt x="95" y="55"/>
                  </a:cubicBezTo>
                  <a:close/>
                  <a:moveTo>
                    <a:pt x="95" y="1"/>
                  </a:moveTo>
                  <a:cubicBezTo>
                    <a:pt x="48" y="1"/>
                    <a:pt x="1" y="40"/>
                    <a:pt x="1" y="95"/>
                  </a:cubicBezTo>
                  <a:cubicBezTo>
                    <a:pt x="1" y="142"/>
                    <a:pt x="48" y="189"/>
                    <a:pt x="95" y="189"/>
                  </a:cubicBezTo>
                  <a:cubicBezTo>
                    <a:pt x="149" y="189"/>
                    <a:pt x="189" y="142"/>
                    <a:pt x="189" y="95"/>
                  </a:cubicBezTo>
                  <a:cubicBezTo>
                    <a:pt x="189" y="40"/>
                    <a:pt x="149"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7"/>
            <p:cNvSpPr/>
            <p:nvPr/>
          </p:nvSpPr>
          <p:spPr>
            <a:xfrm>
              <a:off x="1713800" y="3253500"/>
              <a:ext cx="20375" cy="2175"/>
            </a:xfrm>
            <a:custGeom>
              <a:avLst/>
              <a:gdLst/>
              <a:ahLst/>
              <a:cxnLst/>
              <a:rect l="l" t="t" r="r" b="b"/>
              <a:pathLst>
                <a:path w="815" h="87" extrusionOk="0">
                  <a:moveTo>
                    <a:pt x="40" y="1"/>
                  </a:moveTo>
                  <a:cubicBezTo>
                    <a:pt x="17" y="1"/>
                    <a:pt x="1" y="24"/>
                    <a:pt x="1" y="40"/>
                  </a:cubicBezTo>
                  <a:cubicBezTo>
                    <a:pt x="1" y="63"/>
                    <a:pt x="17" y="87"/>
                    <a:pt x="40" y="87"/>
                  </a:cubicBezTo>
                  <a:lnTo>
                    <a:pt x="776" y="87"/>
                  </a:lnTo>
                  <a:cubicBezTo>
                    <a:pt x="799" y="87"/>
                    <a:pt x="815" y="63"/>
                    <a:pt x="815" y="40"/>
                  </a:cubicBezTo>
                  <a:cubicBezTo>
                    <a:pt x="815" y="24"/>
                    <a:pt x="799" y="1"/>
                    <a:pt x="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7"/>
            <p:cNvSpPr/>
            <p:nvPr/>
          </p:nvSpPr>
          <p:spPr>
            <a:xfrm>
              <a:off x="1726125" y="3259575"/>
              <a:ext cx="4725" cy="4700"/>
            </a:xfrm>
            <a:custGeom>
              <a:avLst/>
              <a:gdLst/>
              <a:ahLst/>
              <a:cxnLst/>
              <a:rect l="l" t="t" r="r" b="b"/>
              <a:pathLst>
                <a:path w="189" h="188" extrusionOk="0">
                  <a:moveTo>
                    <a:pt x="95" y="55"/>
                  </a:moveTo>
                  <a:cubicBezTo>
                    <a:pt x="118" y="55"/>
                    <a:pt x="126" y="71"/>
                    <a:pt x="126" y="94"/>
                  </a:cubicBezTo>
                  <a:cubicBezTo>
                    <a:pt x="126" y="110"/>
                    <a:pt x="118" y="125"/>
                    <a:pt x="95" y="125"/>
                  </a:cubicBezTo>
                  <a:cubicBezTo>
                    <a:pt x="79" y="125"/>
                    <a:pt x="63" y="110"/>
                    <a:pt x="63" y="94"/>
                  </a:cubicBezTo>
                  <a:cubicBezTo>
                    <a:pt x="63" y="71"/>
                    <a:pt x="79" y="55"/>
                    <a:pt x="95" y="55"/>
                  </a:cubicBezTo>
                  <a:close/>
                  <a:moveTo>
                    <a:pt x="95" y="0"/>
                  </a:moveTo>
                  <a:cubicBezTo>
                    <a:pt x="48" y="0"/>
                    <a:pt x="1" y="39"/>
                    <a:pt x="1" y="94"/>
                  </a:cubicBezTo>
                  <a:cubicBezTo>
                    <a:pt x="1" y="141"/>
                    <a:pt x="48" y="188"/>
                    <a:pt x="95" y="188"/>
                  </a:cubicBezTo>
                  <a:cubicBezTo>
                    <a:pt x="149" y="188"/>
                    <a:pt x="189" y="141"/>
                    <a:pt x="189" y="94"/>
                  </a:cubicBezTo>
                  <a:cubicBezTo>
                    <a:pt x="189" y="39"/>
                    <a:pt x="149"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7"/>
            <p:cNvSpPr/>
            <p:nvPr/>
          </p:nvSpPr>
          <p:spPr>
            <a:xfrm>
              <a:off x="1672350" y="3091150"/>
              <a:ext cx="16825" cy="138900"/>
            </a:xfrm>
            <a:custGeom>
              <a:avLst/>
              <a:gdLst/>
              <a:ahLst/>
              <a:cxnLst/>
              <a:rect l="l" t="t" r="r" b="b"/>
              <a:pathLst>
                <a:path w="673" h="5556" extrusionOk="0">
                  <a:moveTo>
                    <a:pt x="477" y="0"/>
                  </a:moveTo>
                  <a:lnTo>
                    <a:pt x="78" y="838"/>
                  </a:lnTo>
                  <a:cubicBezTo>
                    <a:pt x="24" y="963"/>
                    <a:pt x="0" y="1104"/>
                    <a:pt x="24" y="1237"/>
                  </a:cubicBezTo>
                  <a:lnTo>
                    <a:pt x="673" y="5556"/>
                  </a:lnTo>
                  <a:lnTo>
                    <a:pt x="4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7"/>
            <p:cNvSpPr/>
            <p:nvPr/>
          </p:nvSpPr>
          <p:spPr>
            <a:xfrm>
              <a:off x="1496875" y="3062775"/>
              <a:ext cx="39925" cy="65375"/>
            </a:xfrm>
            <a:custGeom>
              <a:avLst/>
              <a:gdLst/>
              <a:ahLst/>
              <a:cxnLst/>
              <a:rect l="l" t="t" r="r" b="b"/>
              <a:pathLst>
                <a:path w="1597" h="2615" extrusionOk="0">
                  <a:moveTo>
                    <a:pt x="1" y="1"/>
                  </a:moveTo>
                  <a:lnTo>
                    <a:pt x="1002" y="963"/>
                  </a:lnTo>
                  <a:lnTo>
                    <a:pt x="783" y="2614"/>
                  </a:lnTo>
                  <a:lnTo>
                    <a:pt x="1370" y="1566"/>
                  </a:lnTo>
                  <a:cubicBezTo>
                    <a:pt x="1597" y="1167"/>
                    <a:pt x="1432" y="666"/>
                    <a:pt x="1018" y="47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7"/>
            <p:cNvSpPr/>
            <p:nvPr/>
          </p:nvSpPr>
          <p:spPr>
            <a:xfrm>
              <a:off x="1537375" y="3235300"/>
              <a:ext cx="137525" cy="19800"/>
            </a:xfrm>
            <a:custGeom>
              <a:avLst/>
              <a:gdLst/>
              <a:ahLst/>
              <a:cxnLst/>
              <a:rect l="l" t="t" r="r" b="b"/>
              <a:pathLst>
                <a:path w="5501" h="792" extrusionOk="0">
                  <a:moveTo>
                    <a:pt x="0" y="1"/>
                  </a:moveTo>
                  <a:lnTo>
                    <a:pt x="0" y="791"/>
                  </a:lnTo>
                  <a:lnTo>
                    <a:pt x="5501" y="791"/>
                  </a:lnTo>
                  <a:lnTo>
                    <a:pt x="5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7"/>
            <p:cNvSpPr/>
            <p:nvPr/>
          </p:nvSpPr>
          <p:spPr>
            <a:xfrm>
              <a:off x="1565350" y="3235300"/>
              <a:ext cx="43250" cy="19800"/>
            </a:xfrm>
            <a:custGeom>
              <a:avLst/>
              <a:gdLst/>
              <a:ahLst/>
              <a:cxnLst/>
              <a:rect l="l" t="t" r="r" b="b"/>
              <a:pathLst>
                <a:path w="1730" h="792" extrusionOk="0">
                  <a:moveTo>
                    <a:pt x="0" y="1"/>
                  </a:moveTo>
                  <a:lnTo>
                    <a:pt x="0" y="791"/>
                  </a:lnTo>
                  <a:lnTo>
                    <a:pt x="1729" y="791"/>
                  </a:lnTo>
                  <a:lnTo>
                    <a:pt x="172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7"/>
            <p:cNvSpPr/>
            <p:nvPr/>
          </p:nvSpPr>
          <p:spPr>
            <a:xfrm>
              <a:off x="1574150" y="3238825"/>
              <a:ext cx="26225" cy="13525"/>
            </a:xfrm>
            <a:custGeom>
              <a:avLst/>
              <a:gdLst/>
              <a:ahLst/>
              <a:cxnLst/>
              <a:rect l="l" t="t" r="r" b="b"/>
              <a:pathLst>
                <a:path w="1049" h="541" extrusionOk="0">
                  <a:moveTo>
                    <a:pt x="1010" y="40"/>
                  </a:moveTo>
                  <a:lnTo>
                    <a:pt x="1010" y="502"/>
                  </a:lnTo>
                  <a:lnTo>
                    <a:pt x="39" y="502"/>
                  </a:lnTo>
                  <a:lnTo>
                    <a:pt x="39" y="40"/>
                  </a:lnTo>
                  <a:close/>
                  <a:moveTo>
                    <a:pt x="0" y="1"/>
                  </a:moveTo>
                  <a:lnTo>
                    <a:pt x="0" y="541"/>
                  </a:lnTo>
                  <a:lnTo>
                    <a:pt x="1049" y="541"/>
                  </a:lnTo>
                  <a:lnTo>
                    <a:pt x="10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7"/>
            <p:cNvSpPr/>
            <p:nvPr/>
          </p:nvSpPr>
          <p:spPr>
            <a:xfrm>
              <a:off x="1578825" y="2966350"/>
              <a:ext cx="44050" cy="80800"/>
            </a:xfrm>
            <a:custGeom>
              <a:avLst/>
              <a:gdLst/>
              <a:ahLst/>
              <a:cxnLst/>
              <a:rect l="l" t="t" r="r" b="b"/>
              <a:pathLst>
                <a:path w="1762" h="3232" extrusionOk="0">
                  <a:moveTo>
                    <a:pt x="744" y="0"/>
                  </a:moveTo>
                  <a:cubicBezTo>
                    <a:pt x="337" y="0"/>
                    <a:pt x="1" y="337"/>
                    <a:pt x="1" y="744"/>
                  </a:cubicBezTo>
                  <a:lnTo>
                    <a:pt x="1" y="2488"/>
                  </a:lnTo>
                  <a:cubicBezTo>
                    <a:pt x="1" y="2895"/>
                    <a:pt x="337" y="3232"/>
                    <a:pt x="744" y="3232"/>
                  </a:cubicBezTo>
                  <a:lnTo>
                    <a:pt x="1018" y="3232"/>
                  </a:lnTo>
                  <a:cubicBezTo>
                    <a:pt x="1425" y="3232"/>
                    <a:pt x="1761" y="2895"/>
                    <a:pt x="1761" y="2488"/>
                  </a:cubicBezTo>
                  <a:lnTo>
                    <a:pt x="1761" y="744"/>
                  </a:lnTo>
                  <a:cubicBezTo>
                    <a:pt x="1761" y="337"/>
                    <a:pt x="1425" y="0"/>
                    <a:pt x="1018" y="0"/>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7"/>
            <p:cNvSpPr/>
            <p:nvPr/>
          </p:nvSpPr>
          <p:spPr>
            <a:xfrm>
              <a:off x="1598400" y="3023075"/>
              <a:ext cx="30725" cy="56350"/>
            </a:xfrm>
            <a:custGeom>
              <a:avLst/>
              <a:gdLst/>
              <a:ahLst/>
              <a:cxnLst/>
              <a:rect l="l" t="t" r="r" b="b"/>
              <a:pathLst>
                <a:path w="1229" h="2254" extrusionOk="0">
                  <a:moveTo>
                    <a:pt x="1190" y="0"/>
                  </a:moveTo>
                  <a:cubicBezTo>
                    <a:pt x="532" y="0"/>
                    <a:pt x="0" y="486"/>
                    <a:pt x="0" y="1080"/>
                  </a:cubicBezTo>
                  <a:lnTo>
                    <a:pt x="0" y="2254"/>
                  </a:lnTo>
                  <a:lnTo>
                    <a:pt x="12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7"/>
            <p:cNvSpPr/>
            <p:nvPr/>
          </p:nvSpPr>
          <p:spPr>
            <a:xfrm>
              <a:off x="1567675" y="3021900"/>
              <a:ext cx="30750" cy="56175"/>
            </a:xfrm>
            <a:custGeom>
              <a:avLst/>
              <a:gdLst/>
              <a:ahLst/>
              <a:cxnLst/>
              <a:rect l="l" t="t" r="r" b="b"/>
              <a:pathLst>
                <a:path w="1230" h="2247" extrusionOk="0">
                  <a:moveTo>
                    <a:pt x="1" y="0"/>
                  </a:moveTo>
                  <a:lnTo>
                    <a:pt x="1229" y="2246"/>
                  </a:lnTo>
                  <a:lnTo>
                    <a:pt x="1229" y="1080"/>
                  </a:lnTo>
                  <a:cubicBezTo>
                    <a:pt x="1229" y="486"/>
                    <a:pt x="697"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7"/>
            <p:cNvSpPr/>
            <p:nvPr/>
          </p:nvSpPr>
          <p:spPr>
            <a:xfrm>
              <a:off x="1575325" y="3010350"/>
              <a:ext cx="24675" cy="68700"/>
            </a:xfrm>
            <a:custGeom>
              <a:avLst/>
              <a:gdLst/>
              <a:ahLst/>
              <a:cxnLst/>
              <a:rect l="l" t="t" r="r" b="b"/>
              <a:pathLst>
                <a:path w="987" h="2748" extrusionOk="0">
                  <a:moveTo>
                    <a:pt x="144" y="0"/>
                  </a:moveTo>
                  <a:cubicBezTo>
                    <a:pt x="132" y="0"/>
                    <a:pt x="119" y="7"/>
                    <a:pt x="110" y="16"/>
                  </a:cubicBezTo>
                  <a:cubicBezTo>
                    <a:pt x="110" y="24"/>
                    <a:pt x="0" y="173"/>
                    <a:pt x="39" y="337"/>
                  </a:cubicBezTo>
                  <a:cubicBezTo>
                    <a:pt x="63" y="447"/>
                    <a:pt x="141" y="541"/>
                    <a:pt x="274" y="611"/>
                  </a:cubicBezTo>
                  <a:lnTo>
                    <a:pt x="337" y="642"/>
                  </a:lnTo>
                  <a:cubicBezTo>
                    <a:pt x="689" y="830"/>
                    <a:pt x="908" y="1174"/>
                    <a:pt x="908" y="1542"/>
                  </a:cubicBezTo>
                  <a:lnTo>
                    <a:pt x="908" y="2708"/>
                  </a:lnTo>
                  <a:cubicBezTo>
                    <a:pt x="908" y="2732"/>
                    <a:pt x="931" y="2747"/>
                    <a:pt x="947" y="2747"/>
                  </a:cubicBezTo>
                  <a:cubicBezTo>
                    <a:pt x="970" y="2747"/>
                    <a:pt x="986" y="2732"/>
                    <a:pt x="986" y="2708"/>
                  </a:cubicBezTo>
                  <a:lnTo>
                    <a:pt x="986" y="1542"/>
                  </a:lnTo>
                  <a:cubicBezTo>
                    <a:pt x="986" y="1143"/>
                    <a:pt x="759" y="775"/>
                    <a:pt x="376" y="572"/>
                  </a:cubicBezTo>
                  <a:lnTo>
                    <a:pt x="305" y="541"/>
                  </a:lnTo>
                  <a:cubicBezTo>
                    <a:pt x="204" y="478"/>
                    <a:pt x="141" y="408"/>
                    <a:pt x="118" y="322"/>
                  </a:cubicBezTo>
                  <a:cubicBezTo>
                    <a:pt x="86" y="189"/>
                    <a:pt x="172" y="63"/>
                    <a:pt x="172" y="63"/>
                  </a:cubicBezTo>
                  <a:cubicBezTo>
                    <a:pt x="188" y="48"/>
                    <a:pt x="188" y="24"/>
                    <a:pt x="164" y="9"/>
                  </a:cubicBezTo>
                  <a:cubicBezTo>
                    <a:pt x="158" y="3"/>
                    <a:pt x="151"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7"/>
            <p:cNvSpPr/>
            <p:nvPr/>
          </p:nvSpPr>
          <p:spPr>
            <a:xfrm>
              <a:off x="1598000" y="3011250"/>
              <a:ext cx="28600" cy="67800"/>
            </a:xfrm>
            <a:custGeom>
              <a:avLst/>
              <a:gdLst/>
              <a:ahLst/>
              <a:cxnLst/>
              <a:rect l="l" t="t" r="r" b="b"/>
              <a:pathLst>
                <a:path w="1144" h="2712" extrusionOk="0">
                  <a:moveTo>
                    <a:pt x="1016" y="1"/>
                  </a:moveTo>
                  <a:cubicBezTo>
                    <a:pt x="1011" y="1"/>
                    <a:pt x="1007" y="2"/>
                    <a:pt x="1002" y="4"/>
                  </a:cubicBezTo>
                  <a:cubicBezTo>
                    <a:pt x="979" y="20"/>
                    <a:pt x="979" y="43"/>
                    <a:pt x="987" y="59"/>
                  </a:cubicBezTo>
                  <a:cubicBezTo>
                    <a:pt x="1018" y="106"/>
                    <a:pt x="1057" y="200"/>
                    <a:pt x="1034" y="293"/>
                  </a:cubicBezTo>
                  <a:cubicBezTo>
                    <a:pt x="1010" y="372"/>
                    <a:pt x="932" y="442"/>
                    <a:pt x="807" y="497"/>
                  </a:cubicBezTo>
                  <a:lnTo>
                    <a:pt x="721" y="536"/>
                  </a:lnTo>
                  <a:cubicBezTo>
                    <a:pt x="282" y="732"/>
                    <a:pt x="1" y="1107"/>
                    <a:pt x="1" y="1506"/>
                  </a:cubicBezTo>
                  <a:lnTo>
                    <a:pt x="1" y="2672"/>
                  </a:lnTo>
                  <a:cubicBezTo>
                    <a:pt x="1" y="2696"/>
                    <a:pt x="24" y="2711"/>
                    <a:pt x="40" y="2711"/>
                  </a:cubicBezTo>
                  <a:cubicBezTo>
                    <a:pt x="63" y="2711"/>
                    <a:pt x="79" y="2696"/>
                    <a:pt x="79" y="2672"/>
                  </a:cubicBezTo>
                  <a:lnTo>
                    <a:pt x="79" y="1506"/>
                  </a:lnTo>
                  <a:cubicBezTo>
                    <a:pt x="79" y="1138"/>
                    <a:pt x="345" y="794"/>
                    <a:pt x="760" y="606"/>
                  </a:cubicBezTo>
                  <a:lnTo>
                    <a:pt x="838" y="575"/>
                  </a:lnTo>
                  <a:cubicBezTo>
                    <a:pt x="987" y="505"/>
                    <a:pt x="1081" y="419"/>
                    <a:pt x="1112" y="317"/>
                  </a:cubicBezTo>
                  <a:cubicBezTo>
                    <a:pt x="1143" y="192"/>
                    <a:pt x="1088" y="74"/>
                    <a:pt x="1057" y="20"/>
                  </a:cubicBezTo>
                  <a:cubicBezTo>
                    <a:pt x="1046" y="8"/>
                    <a:pt x="1030" y="1"/>
                    <a:pt x="10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7"/>
            <p:cNvSpPr/>
            <p:nvPr/>
          </p:nvSpPr>
          <p:spPr>
            <a:xfrm>
              <a:off x="1603300" y="3050250"/>
              <a:ext cx="5100" cy="5125"/>
            </a:xfrm>
            <a:custGeom>
              <a:avLst/>
              <a:gdLst/>
              <a:ahLst/>
              <a:cxnLst/>
              <a:rect l="l" t="t" r="r" b="b"/>
              <a:pathLst>
                <a:path w="204" h="205" extrusionOk="0">
                  <a:moveTo>
                    <a:pt x="102" y="79"/>
                  </a:moveTo>
                  <a:cubicBezTo>
                    <a:pt x="117" y="79"/>
                    <a:pt x="125" y="95"/>
                    <a:pt x="125" y="103"/>
                  </a:cubicBezTo>
                  <a:cubicBezTo>
                    <a:pt x="125" y="118"/>
                    <a:pt x="117" y="126"/>
                    <a:pt x="102" y="126"/>
                  </a:cubicBezTo>
                  <a:cubicBezTo>
                    <a:pt x="94" y="126"/>
                    <a:pt x="78" y="118"/>
                    <a:pt x="78" y="103"/>
                  </a:cubicBezTo>
                  <a:cubicBezTo>
                    <a:pt x="78" y="95"/>
                    <a:pt x="94" y="79"/>
                    <a:pt x="102" y="79"/>
                  </a:cubicBezTo>
                  <a:close/>
                  <a:moveTo>
                    <a:pt x="102" y="1"/>
                  </a:moveTo>
                  <a:cubicBezTo>
                    <a:pt x="47" y="1"/>
                    <a:pt x="0" y="48"/>
                    <a:pt x="0" y="103"/>
                  </a:cubicBezTo>
                  <a:cubicBezTo>
                    <a:pt x="0" y="157"/>
                    <a:pt x="47" y="204"/>
                    <a:pt x="102" y="204"/>
                  </a:cubicBezTo>
                  <a:cubicBezTo>
                    <a:pt x="164" y="204"/>
                    <a:pt x="203" y="157"/>
                    <a:pt x="203" y="103"/>
                  </a:cubicBezTo>
                  <a:cubicBezTo>
                    <a:pt x="203" y="48"/>
                    <a:pt x="164"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7"/>
            <p:cNvSpPr/>
            <p:nvPr/>
          </p:nvSpPr>
          <p:spPr>
            <a:xfrm>
              <a:off x="1603300" y="3064725"/>
              <a:ext cx="5100" cy="5125"/>
            </a:xfrm>
            <a:custGeom>
              <a:avLst/>
              <a:gdLst/>
              <a:ahLst/>
              <a:cxnLst/>
              <a:rect l="l" t="t" r="r" b="b"/>
              <a:pathLst>
                <a:path w="204" h="205" extrusionOk="0">
                  <a:moveTo>
                    <a:pt x="102" y="79"/>
                  </a:moveTo>
                  <a:cubicBezTo>
                    <a:pt x="117" y="79"/>
                    <a:pt x="125" y="95"/>
                    <a:pt x="125" y="103"/>
                  </a:cubicBezTo>
                  <a:cubicBezTo>
                    <a:pt x="125" y="118"/>
                    <a:pt x="117" y="126"/>
                    <a:pt x="102" y="126"/>
                  </a:cubicBezTo>
                  <a:cubicBezTo>
                    <a:pt x="94" y="126"/>
                    <a:pt x="78" y="118"/>
                    <a:pt x="78" y="103"/>
                  </a:cubicBezTo>
                  <a:cubicBezTo>
                    <a:pt x="78" y="95"/>
                    <a:pt x="94" y="79"/>
                    <a:pt x="102" y="79"/>
                  </a:cubicBezTo>
                  <a:close/>
                  <a:moveTo>
                    <a:pt x="102" y="1"/>
                  </a:moveTo>
                  <a:cubicBezTo>
                    <a:pt x="47" y="1"/>
                    <a:pt x="0" y="48"/>
                    <a:pt x="0" y="103"/>
                  </a:cubicBezTo>
                  <a:cubicBezTo>
                    <a:pt x="0" y="165"/>
                    <a:pt x="47" y="204"/>
                    <a:pt x="102" y="204"/>
                  </a:cubicBezTo>
                  <a:cubicBezTo>
                    <a:pt x="164" y="204"/>
                    <a:pt x="203" y="165"/>
                    <a:pt x="203" y="103"/>
                  </a:cubicBezTo>
                  <a:cubicBezTo>
                    <a:pt x="203" y="48"/>
                    <a:pt x="164"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7"/>
            <p:cNvSpPr/>
            <p:nvPr/>
          </p:nvSpPr>
          <p:spPr>
            <a:xfrm>
              <a:off x="1554975" y="2896450"/>
              <a:ext cx="98600" cy="72650"/>
            </a:xfrm>
            <a:custGeom>
              <a:avLst/>
              <a:gdLst/>
              <a:ahLst/>
              <a:cxnLst/>
              <a:rect l="l" t="t" r="r" b="b"/>
              <a:pathLst>
                <a:path w="3944" h="2906" extrusionOk="0">
                  <a:moveTo>
                    <a:pt x="893" y="1"/>
                  </a:moveTo>
                  <a:cubicBezTo>
                    <a:pt x="836" y="1"/>
                    <a:pt x="778" y="4"/>
                    <a:pt x="720" y="11"/>
                  </a:cubicBezTo>
                  <a:cubicBezTo>
                    <a:pt x="0" y="105"/>
                    <a:pt x="102" y="950"/>
                    <a:pt x="235" y="1310"/>
                  </a:cubicBezTo>
                  <a:lnTo>
                    <a:pt x="149" y="2147"/>
                  </a:lnTo>
                  <a:cubicBezTo>
                    <a:pt x="133" y="2460"/>
                    <a:pt x="376" y="2734"/>
                    <a:pt x="689" y="2749"/>
                  </a:cubicBezTo>
                  <a:lnTo>
                    <a:pt x="2489" y="2851"/>
                  </a:lnTo>
                  <a:lnTo>
                    <a:pt x="2481" y="2906"/>
                  </a:lnTo>
                  <a:lnTo>
                    <a:pt x="2895" y="2867"/>
                  </a:lnTo>
                  <a:lnTo>
                    <a:pt x="3044" y="2882"/>
                  </a:lnTo>
                  <a:lnTo>
                    <a:pt x="3068" y="2483"/>
                  </a:lnTo>
                  <a:cubicBezTo>
                    <a:pt x="3130" y="2491"/>
                    <a:pt x="3201" y="2507"/>
                    <a:pt x="3279" y="2522"/>
                  </a:cubicBezTo>
                  <a:cubicBezTo>
                    <a:pt x="3279" y="2522"/>
                    <a:pt x="3944" y="363"/>
                    <a:pt x="2160" y="332"/>
                  </a:cubicBezTo>
                  <a:cubicBezTo>
                    <a:pt x="2136" y="329"/>
                    <a:pt x="2112" y="328"/>
                    <a:pt x="2088" y="328"/>
                  </a:cubicBezTo>
                  <a:cubicBezTo>
                    <a:pt x="2038" y="328"/>
                    <a:pt x="1988" y="332"/>
                    <a:pt x="1941" y="332"/>
                  </a:cubicBezTo>
                  <a:cubicBezTo>
                    <a:pt x="1660" y="160"/>
                    <a:pt x="1295" y="1"/>
                    <a:pt x="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7"/>
            <p:cNvSpPr/>
            <p:nvPr/>
          </p:nvSpPr>
          <p:spPr>
            <a:xfrm>
              <a:off x="1583325" y="2989625"/>
              <a:ext cx="28000" cy="28000"/>
            </a:xfrm>
            <a:custGeom>
              <a:avLst/>
              <a:gdLst/>
              <a:ahLst/>
              <a:cxnLst/>
              <a:rect l="l" t="t" r="r" b="b"/>
              <a:pathLst>
                <a:path w="1120" h="1120" extrusionOk="0">
                  <a:moveTo>
                    <a:pt x="564" y="0"/>
                  </a:moveTo>
                  <a:cubicBezTo>
                    <a:pt x="251" y="0"/>
                    <a:pt x="1" y="251"/>
                    <a:pt x="1" y="556"/>
                  </a:cubicBezTo>
                  <a:cubicBezTo>
                    <a:pt x="1" y="869"/>
                    <a:pt x="251" y="1119"/>
                    <a:pt x="564" y="1119"/>
                  </a:cubicBezTo>
                  <a:cubicBezTo>
                    <a:pt x="869" y="1119"/>
                    <a:pt x="1120" y="869"/>
                    <a:pt x="1120" y="556"/>
                  </a:cubicBezTo>
                  <a:cubicBezTo>
                    <a:pt x="1120" y="251"/>
                    <a:pt x="869" y="0"/>
                    <a:pt x="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7"/>
            <p:cNvSpPr/>
            <p:nvPr/>
          </p:nvSpPr>
          <p:spPr>
            <a:xfrm>
              <a:off x="1559875" y="2927050"/>
              <a:ext cx="80400" cy="79075"/>
            </a:xfrm>
            <a:custGeom>
              <a:avLst/>
              <a:gdLst/>
              <a:ahLst/>
              <a:cxnLst/>
              <a:rect l="l" t="t" r="r" b="b"/>
              <a:pathLst>
                <a:path w="3216" h="3163" extrusionOk="0">
                  <a:moveTo>
                    <a:pt x="1767" y="1"/>
                  </a:moveTo>
                  <a:cubicBezTo>
                    <a:pt x="1648" y="1"/>
                    <a:pt x="1525" y="20"/>
                    <a:pt x="1416" y="39"/>
                  </a:cubicBezTo>
                  <a:cubicBezTo>
                    <a:pt x="1289" y="90"/>
                    <a:pt x="821" y="285"/>
                    <a:pt x="406" y="285"/>
                  </a:cubicBezTo>
                  <a:cubicBezTo>
                    <a:pt x="311" y="285"/>
                    <a:pt x="218" y="275"/>
                    <a:pt x="133" y="250"/>
                  </a:cubicBezTo>
                  <a:cubicBezTo>
                    <a:pt x="133" y="281"/>
                    <a:pt x="125" y="305"/>
                    <a:pt x="125" y="328"/>
                  </a:cubicBezTo>
                  <a:lnTo>
                    <a:pt x="117" y="446"/>
                  </a:lnTo>
                  <a:lnTo>
                    <a:pt x="110" y="626"/>
                  </a:lnTo>
                  <a:lnTo>
                    <a:pt x="47" y="1768"/>
                  </a:lnTo>
                  <a:lnTo>
                    <a:pt x="31" y="2003"/>
                  </a:lnTo>
                  <a:cubicBezTo>
                    <a:pt x="0" y="2589"/>
                    <a:pt x="454" y="3098"/>
                    <a:pt x="1041" y="3129"/>
                  </a:cubicBezTo>
                  <a:lnTo>
                    <a:pt x="1526" y="3161"/>
                  </a:lnTo>
                  <a:cubicBezTo>
                    <a:pt x="1545" y="3162"/>
                    <a:pt x="1565" y="3162"/>
                    <a:pt x="1584" y="3162"/>
                  </a:cubicBezTo>
                  <a:cubicBezTo>
                    <a:pt x="2153" y="3162"/>
                    <a:pt x="2622" y="2719"/>
                    <a:pt x="2653" y="2151"/>
                  </a:cubicBezTo>
                  <a:lnTo>
                    <a:pt x="2676" y="1784"/>
                  </a:lnTo>
                  <a:lnTo>
                    <a:pt x="2825" y="1791"/>
                  </a:lnTo>
                  <a:cubicBezTo>
                    <a:pt x="2830" y="1792"/>
                    <a:pt x="2835" y="1792"/>
                    <a:pt x="2839" y="1792"/>
                  </a:cubicBezTo>
                  <a:cubicBezTo>
                    <a:pt x="3029" y="1792"/>
                    <a:pt x="3193" y="1646"/>
                    <a:pt x="3200" y="1455"/>
                  </a:cubicBezTo>
                  <a:lnTo>
                    <a:pt x="3200" y="1377"/>
                  </a:lnTo>
                  <a:cubicBezTo>
                    <a:pt x="3216" y="1181"/>
                    <a:pt x="3067" y="1017"/>
                    <a:pt x="2872" y="1001"/>
                  </a:cubicBezTo>
                  <a:lnTo>
                    <a:pt x="2754" y="993"/>
                  </a:lnTo>
                  <a:lnTo>
                    <a:pt x="2699" y="1643"/>
                  </a:lnTo>
                  <a:lnTo>
                    <a:pt x="2285" y="1682"/>
                  </a:lnTo>
                  <a:lnTo>
                    <a:pt x="2285" y="1682"/>
                  </a:lnTo>
                  <a:lnTo>
                    <a:pt x="2418" y="751"/>
                  </a:lnTo>
                  <a:cubicBezTo>
                    <a:pt x="2418" y="633"/>
                    <a:pt x="2418" y="516"/>
                    <a:pt x="2379" y="406"/>
                  </a:cubicBezTo>
                  <a:cubicBezTo>
                    <a:pt x="2324" y="226"/>
                    <a:pt x="2175" y="78"/>
                    <a:pt x="1995" y="31"/>
                  </a:cubicBezTo>
                  <a:cubicBezTo>
                    <a:pt x="1924" y="9"/>
                    <a:pt x="1846" y="1"/>
                    <a:pt x="1767" y="1"/>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7"/>
            <p:cNvSpPr/>
            <p:nvPr/>
          </p:nvSpPr>
          <p:spPr>
            <a:xfrm>
              <a:off x="1560050" y="2967325"/>
              <a:ext cx="67325" cy="45800"/>
            </a:xfrm>
            <a:custGeom>
              <a:avLst/>
              <a:gdLst/>
              <a:ahLst/>
              <a:cxnLst/>
              <a:rect l="l" t="t" r="r" b="b"/>
              <a:pathLst>
                <a:path w="2693" h="1832" extrusionOk="0">
                  <a:moveTo>
                    <a:pt x="1" y="0"/>
                  </a:moveTo>
                  <a:lnTo>
                    <a:pt x="1" y="673"/>
                  </a:lnTo>
                  <a:cubicBezTo>
                    <a:pt x="1" y="1307"/>
                    <a:pt x="517" y="1831"/>
                    <a:pt x="1159" y="1831"/>
                  </a:cubicBezTo>
                  <a:lnTo>
                    <a:pt x="1683" y="1831"/>
                  </a:lnTo>
                  <a:cubicBezTo>
                    <a:pt x="2239" y="1831"/>
                    <a:pt x="2692" y="1370"/>
                    <a:pt x="2692" y="814"/>
                  </a:cubicBezTo>
                  <a:lnTo>
                    <a:pt x="26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7"/>
            <p:cNvSpPr/>
            <p:nvPr/>
          </p:nvSpPr>
          <p:spPr>
            <a:xfrm>
              <a:off x="1628525" y="2957250"/>
              <a:ext cx="6075" cy="7750"/>
            </a:xfrm>
            <a:custGeom>
              <a:avLst/>
              <a:gdLst/>
              <a:ahLst/>
              <a:cxnLst/>
              <a:rect l="l" t="t" r="r" b="b"/>
              <a:pathLst>
                <a:path w="243" h="310" extrusionOk="0">
                  <a:moveTo>
                    <a:pt x="200" y="0"/>
                  </a:moveTo>
                  <a:cubicBezTo>
                    <a:pt x="190" y="0"/>
                    <a:pt x="180" y="4"/>
                    <a:pt x="173" y="12"/>
                  </a:cubicBezTo>
                  <a:lnTo>
                    <a:pt x="0" y="184"/>
                  </a:lnTo>
                  <a:lnTo>
                    <a:pt x="118" y="302"/>
                  </a:lnTo>
                  <a:cubicBezTo>
                    <a:pt x="126" y="310"/>
                    <a:pt x="141" y="310"/>
                    <a:pt x="149" y="310"/>
                  </a:cubicBezTo>
                  <a:cubicBezTo>
                    <a:pt x="157" y="310"/>
                    <a:pt x="173" y="310"/>
                    <a:pt x="180" y="302"/>
                  </a:cubicBezTo>
                  <a:cubicBezTo>
                    <a:pt x="196" y="286"/>
                    <a:pt x="196" y="255"/>
                    <a:pt x="180" y="239"/>
                  </a:cubicBezTo>
                  <a:lnTo>
                    <a:pt x="118" y="184"/>
                  </a:lnTo>
                  <a:lnTo>
                    <a:pt x="227" y="67"/>
                  </a:lnTo>
                  <a:cubicBezTo>
                    <a:pt x="243" y="51"/>
                    <a:pt x="243" y="28"/>
                    <a:pt x="227" y="12"/>
                  </a:cubicBezTo>
                  <a:cubicBezTo>
                    <a:pt x="219" y="4"/>
                    <a:pt x="210" y="0"/>
                    <a:pt x="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7"/>
            <p:cNvSpPr/>
            <p:nvPr/>
          </p:nvSpPr>
          <p:spPr>
            <a:xfrm>
              <a:off x="1582175" y="2987975"/>
              <a:ext cx="7825" cy="3225"/>
            </a:xfrm>
            <a:custGeom>
              <a:avLst/>
              <a:gdLst/>
              <a:ahLst/>
              <a:cxnLst/>
              <a:rect l="l" t="t" r="r" b="b"/>
              <a:pathLst>
                <a:path w="313" h="129" extrusionOk="0">
                  <a:moveTo>
                    <a:pt x="168" y="0"/>
                  </a:moveTo>
                  <a:cubicBezTo>
                    <a:pt x="121" y="0"/>
                    <a:pt x="67" y="13"/>
                    <a:pt x="16" y="59"/>
                  </a:cubicBezTo>
                  <a:cubicBezTo>
                    <a:pt x="0" y="74"/>
                    <a:pt x="0" y="106"/>
                    <a:pt x="16" y="121"/>
                  </a:cubicBezTo>
                  <a:cubicBezTo>
                    <a:pt x="23" y="129"/>
                    <a:pt x="31" y="129"/>
                    <a:pt x="47" y="129"/>
                  </a:cubicBezTo>
                  <a:cubicBezTo>
                    <a:pt x="55" y="129"/>
                    <a:pt x="63" y="129"/>
                    <a:pt x="70" y="121"/>
                  </a:cubicBezTo>
                  <a:cubicBezTo>
                    <a:pt x="104" y="91"/>
                    <a:pt x="140" y="82"/>
                    <a:pt x="172" y="82"/>
                  </a:cubicBezTo>
                  <a:cubicBezTo>
                    <a:pt x="213" y="82"/>
                    <a:pt x="246" y="98"/>
                    <a:pt x="250" y="98"/>
                  </a:cubicBezTo>
                  <a:cubicBezTo>
                    <a:pt x="257" y="100"/>
                    <a:pt x="263" y="101"/>
                    <a:pt x="269" y="101"/>
                  </a:cubicBezTo>
                  <a:cubicBezTo>
                    <a:pt x="285" y="101"/>
                    <a:pt x="299" y="94"/>
                    <a:pt x="305" y="82"/>
                  </a:cubicBezTo>
                  <a:cubicBezTo>
                    <a:pt x="313" y="59"/>
                    <a:pt x="305" y="35"/>
                    <a:pt x="290" y="27"/>
                  </a:cubicBezTo>
                  <a:cubicBezTo>
                    <a:pt x="285" y="27"/>
                    <a:pt x="234" y="0"/>
                    <a:pt x="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7"/>
            <p:cNvSpPr/>
            <p:nvPr/>
          </p:nvSpPr>
          <p:spPr>
            <a:xfrm>
              <a:off x="1594100" y="2937275"/>
              <a:ext cx="15275" cy="7250"/>
            </a:xfrm>
            <a:custGeom>
              <a:avLst/>
              <a:gdLst/>
              <a:ahLst/>
              <a:cxnLst/>
              <a:rect l="l" t="t" r="r" b="b"/>
              <a:pathLst>
                <a:path w="611" h="290" extrusionOk="0">
                  <a:moveTo>
                    <a:pt x="237" y="0"/>
                  </a:moveTo>
                  <a:cubicBezTo>
                    <a:pt x="153" y="0"/>
                    <a:pt x="86" y="24"/>
                    <a:pt x="47" y="52"/>
                  </a:cubicBezTo>
                  <a:cubicBezTo>
                    <a:pt x="0" y="91"/>
                    <a:pt x="0" y="138"/>
                    <a:pt x="32" y="162"/>
                  </a:cubicBezTo>
                  <a:cubicBezTo>
                    <a:pt x="63" y="185"/>
                    <a:pt x="110" y="193"/>
                    <a:pt x="157" y="201"/>
                  </a:cubicBezTo>
                  <a:cubicBezTo>
                    <a:pt x="204" y="209"/>
                    <a:pt x="251" y="224"/>
                    <a:pt x="290" y="232"/>
                  </a:cubicBezTo>
                  <a:cubicBezTo>
                    <a:pt x="329" y="240"/>
                    <a:pt x="376" y="256"/>
                    <a:pt x="423" y="271"/>
                  </a:cubicBezTo>
                  <a:cubicBezTo>
                    <a:pt x="454" y="278"/>
                    <a:pt x="491" y="289"/>
                    <a:pt x="525" y="289"/>
                  </a:cubicBezTo>
                  <a:cubicBezTo>
                    <a:pt x="533" y="289"/>
                    <a:pt x="541" y="288"/>
                    <a:pt x="548" y="287"/>
                  </a:cubicBezTo>
                  <a:cubicBezTo>
                    <a:pt x="587" y="287"/>
                    <a:pt x="611" y="248"/>
                    <a:pt x="587" y="185"/>
                  </a:cubicBezTo>
                  <a:cubicBezTo>
                    <a:pt x="564" y="123"/>
                    <a:pt x="478" y="44"/>
                    <a:pt x="345" y="13"/>
                  </a:cubicBezTo>
                  <a:cubicBezTo>
                    <a:pt x="307" y="4"/>
                    <a:pt x="270"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7"/>
            <p:cNvSpPr/>
            <p:nvPr/>
          </p:nvSpPr>
          <p:spPr>
            <a:xfrm>
              <a:off x="1593900" y="2938250"/>
              <a:ext cx="17825" cy="8600"/>
            </a:xfrm>
            <a:custGeom>
              <a:avLst/>
              <a:gdLst/>
              <a:ahLst/>
              <a:cxnLst/>
              <a:rect l="l" t="t" r="r" b="b"/>
              <a:pathLst>
                <a:path w="713" h="344" extrusionOk="0">
                  <a:moveTo>
                    <a:pt x="284" y="1"/>
                  </a:moveTo>
                  <a:cubicBezTo>
                    <a:pt x="186" y="1"/>
                    <a:pt x="108" y="26"/>
                    <a:pt x="63" y="60"/>
                  </a:cubicBezTo>
                  <a:cubicBezTo>
                    <a:pt x="0" y="107"/>
                    <a:pt x="8" y="162"/>
                    <a:pt x="40" y="185"/>
                  </a:cubicBezTo>
                  <a:cubicBezTo>
                    <a:pt x="79" y="217"/>
                    <a:pt x="133" y="224"/>
                    <a:pt x="188" y="240"/>
                  </a:cubicBezTo>
                  <a:cubicBezTo>
                    <a:pt x="243" y="248"/>
                    <a:pt x="298" y="256"/>
                    <a:pt x="337" y="271"/>
                  </a:cubicBezTo>
                  <a:cubicBezTo>
                    <a:pt x="384" y="279"/>
                    <a:pt x="439" y="295"/>
                    <a:pt x="493" y="311"/>
                  </a:cubicBezTo>
                  <a:cubicBezTo>
                    <a:pt x="534" y="324"/>
                    <a:pt x="580" y="343"/>
                    <a:pt x="622" y="343"/>
                  </a:cubicBezTo>
                  <a:cubicBezTo>
                    <a:pt x="629" y="343"/>
                    <a:pt x="636" y="343"/>
                    <a:pt x="642" y="342"/>
                  </a:cubicBezTo>
                  <a:cubicBezTo>
                    <a:pt x="689" y="334"/>
                    <a:pt x="712" y="287"/>
                    <a:pt x="681" y="217"/>
                  </a:cubicBezTo>
                  <a:cubicBezTo>
                    <a:pt x="658" y="146"/>
                    <a:pt x="556" y="52"/>
                    <a:pt x="407" y="13"/>
                  </a:cubicBezTo>
                  <a:cubicBezTo>
                    <a:pt x="364" y="4"/>
                    <a:pt x="322"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7"/>
            <p:cNvSpPr/>
            <p:nvPr/>
          </p:nvSpPr>
          <p:spPr>
            <a:xfrm>
              <a:off x="1565350" y="2937600"/>
              <a:ext cx="14875" cy="5550"/>
            </a:xfrm>
            <a:custGeom>
              <a:avLst/>
              <a:gdLst/>
              <a:ahLst/>
              <a:cxnLst/>
              <a:rect l="l" t="t" r="r" b="b"/>
              <a:pathLst>
                <a:path w="595" h="222" extrusionOk="0">
                  <a:moveTo>
                    <a:pt x="297" y="0"/>
                  </a:moveTo>
                  <a:cubicBezTo>
                    <a:pt x="172" y="0"/>
                    <a:pt x="78" y="55"/>
                    <a:pt x="39" y="102"/>
                  </a:cubicBezTo>
                  <a:cubicBezTo>
                    <a:pt x="0" y="149"/>
                    <a:pt x="16" y="188"/>
                    <a:pt x="47" y="204"/>
                  </a:cubicBezTo>
                  <a:cubicBezTo>
                    <a:pt x="86" y="219"/>
                    <a:pt x="125" y="219"/>
                    <a:pt x="172" y="219"/>
                  </a:cubicBezTo>
                  <a:cubicBezTo>
                    <a:pt x="211" y="211"/>
                    <a:pt x="258" y="211"/>
                    <a:pt x="297" y="211"/>
                  </a:cubicBezTo>
                  <a:cubicBezTo>
                    <a:pt x="337" y="211"/>
                    <a:pt x="383" y="219"/>
                    <a:pt x="423" y="219"/>
                  </a:cubicBezTo>
                  <a:cubicBezTo>
                    <a:pt x="446" y="219"/>
                    <a:pt x="470" y="221"/>
                    <a:pt x="491" y="221"/>
                  </a:cubicBezTo>
                  <a:cubicBezTo>
                    <a:pt x="513" y="221"/>
                    <a:pt x="532" y="219"/>
                    <a:pt x="548" y="211"/>
                  </a:cubicBezTo>
                  <a:cubicBezTo>
                    <a:pt x="579" y="196"/>
                    <a:pt x="595" y="157"/>
                    <a:pt x="556" y="110"/>
                  </a:cubicBezTo>
                  <a:cubicBezTo>
                    <a:pt x="517" y="55"/>
                    <a:pt x="423" y="8"/>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7"/>
            <p:cNvSpPr/>
            <p:nvPr/>
          </p:nvSpPr>
          <p:spPr>
            <a:xfrm>
              <a:off x="1578825" y="2946900"/>
              <a:ext cx="10200" cy="18500"/>
            </a:xfrm>
            <a:custGeom>
              <a:avLst/>
              <a:gdLst/>
              <a:ahLst/>
              <a:cxnLst/>
              <a:rect l="l" t="t" r="r" b="b"/>
              <a:pathLst>
                <a:path w="408" h="740" extrusionOk="0">
                  <a:moveTo>
                    <a:pt x="261" y="1"/>
                  </a:moveTo>
                  <a:cubicBezTo>
                    <a:pt x="247" y="1"/>
                    <a:pt x="232" y="8"/>
                    <a:pt x="220" y="19"/>
                  </a:cubicBezTo>
                  <a:lnTo>
                    <a:pt x="24" y="457"/>
                  </a:lnTo>
                  <a:cubicBezTo>
                    <a:pt x="1" y="512"/>
                    <a:pt x="1" y="567"/>
                    <a:pt x="32" y="614"/>
                  </a:cubicBezTo>
                  <a:cubicBezTo>
                    <a:pt x="71" y="684"/>
                    <a:pt x="142" y="724"/>
                    <a:pt x="228" y="731"/>
                  </a:cubicBezTo>
                  <a:cubicBezTo>
                    <a:pt x="251" y="739"/>
                    <a:pt x="275" y="739"/>
                    <a:pt x="290" y="739"/>
                  </a:cubicBezTo>
                  <a:cubicBezTo>
                    <a:pt x="322" y="739"/>
                    <a:pt x="345" y="739"/>
                    <a:pt x="369" y="731"/>
                  </a:cubicBezTo>
                  <a:cubicBezTo>
                    <a:pt x="392" y="731"/>
                    <a:pt x="408" y="716"/>
                    <a:pt x="408" y="692"/>
                  </a:cubicBezTo>
                  <a:cubicBezTo>
                    <a:pt x="408" y="669"/>
                    <a:pt x="384" y="653"/>
                    <a:pt x="361" y="653"/>
                  </a:cubicBezTo>
                  <a:cubicBezTo>
                    <a:pt x="341" y="657"/>
                    <a:pt x="320" y="659"/>
                    <a:pt x="298" y="659"/>
                  </a:cubicBezTo>
                  <a:cubicBezTo>
                    <a:pt x="277" y="659"/>
                    <a:pt x="255" y="657"/>
                    <a:pt x="236" y="653"/>
                  </a:cubicBezTo>
                  <a:cubicBezTo>
                    <a:pt x="181" y="645"/>
                    <a:pt x="126" y="622"/>
                    <a:pt x="103" y="575"/>
                  </a:cubicBezTo>
                  <a:cubicBezTo>
                    <a:pt x="95" y="559"/>
                    <a:pt x="79" y="528"/>
                    <a:pt x="95" y="489"/>
                  </a:cubicBezTo>
                  <a:lnTo>
                    <a:pt x="298" y="58"/>
                  </a:lnTo>
                  <a:cubicBezTo>
                    <a:pt x="306" y="35"/>
                    <a:pt x="298" y="12"/>
                    <a:pt x="275" y="4"/>
                  </a:cubicBezTo>
                  <a:cubicBezTo>
                    <a:pt x="271" y="2"/>
                    <a:pt x="266" y="1"/>
                    <a:pt x="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7"/>
            <p:cNvSpPr/>
            <p:nvPr/>
          </p:nvSpPr>
          <p:spPr>
            <a:xfrm>
              <a:off x="1580400" y="2969000"/>
              <a:ext cx="21575" cy="13750"/>
            </a:xfrm>
            <a:custGeom>
              <a:avLst/>
              <a:gdLst/>
              <a:ahLst/>
              <a:cxnLst/>
              <a:rect l="l" t="t" r="r" b="b"/>
              <a:pathLst>
                <a:path w="863" h="550" extrusionOk="0">
                  <a:moveTo>
                    <a:pt x="680" y="1"/>
                  </a:moveTo>
                  <a:cubicBezTo>
                    <a:pt x="673" y="1"/>
                    <a:pt x="665" y="2"/>
                    <a:pt x="658" y="4"/>
                  </a:cubicBezTo>
                  <a:cubicBezTo>
                    <a:pt x="658" y="4"/>
                    <a:pt x="439" y="129"/>
                    <a:pt x="212" y="176"/>
                  </a:cubicBezTo>
                  <a:cubicBezTo>
                    <a:pt x="0" y="220"/>
                    <a:pt x="156" y="549"/>
                    <a:pt x="463" y="549"/>
                  </a:cubicBezTo>
                  <a:cubicBezTo>
                    <a:pt x="486" y="549"/>
                    <a:pt x="509" y="547"/>
                    <a:pt x="533" y="544"/>
                  </a:cubicBezTo>
                  <a:cubicBezTo>
                    <a:pt x="863" y="499"/>
                    <a:pt x="840" y="1"/>
                    <a:pt x="6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7"/>
            <p:cNvSpPr/>
            <p:nvPr/>
          </p:nvSpPr>
          <p:spPr>
            <a:xfrm>
              <a:off x="1589800" y="2973050"/>
              <a:ext cx="7850" cy="5650"/>
            </a:xfrm>
            <a:custGeom>
              <a:avLst/>
              <a:gdLst/>
              <a:ahLst/>
              <a:cxnLst/>
              <a:rect l="l" t="t" r="r" b="b"/>
              <a:pathLst>
                <a:path w="314" h="226" extrusionOk="0">
                  <a:moveTo>
                    <a:pt x="217" y="0"/>
                  </a:moveTo>
                  <a:cubicBezTo>
                    <a:pt x="157" y="0"/>
                    <a:pt x="105" y="16"/>
                    <a:pt x="71" y="45"/>
                  </a:cubicBezTo>
                  <a:cubicBezTo>
                    <a:pt x="0" y="100"/>
                    <a:pt x="0" y="178"/>
                    <a:pt x="0" y="186"/>
                  </a:cubicBezTo>
                  <a:cubicBezTo>
                    <a:pt x="0" y="210"/>
                    <a:pt x="16" y="225"/>
                    <a:pt x="39" y="225"/>
                  </a:cubicBezTo>
                  <a:cubicBezTo>
                    <a:pt x="55" y="225"/>
                    <a:pt x="78" y="210"/>
                    <a:pt x="78" y="186"/>
                  </a:cubicBezTo>
                  <a:cubicBezTo>
                    <a:pt x="78" y="186"/>
                    <a:pt x="78" y="139"/>
                    <a:pt x="118" y="108"/>
                  </a:cubicBezTo>
                  <a:cubicBezTo>
                    <a:pt x="141" y="90"/>
                    <a:pt x="178" y="81"/>
                    <a:pt x="221" y="81"/>
                  </a:cubicBezTo>
                  <a:cubicBezTo>
                    <a:pt x="235" y="81"/>
                    <a:pt x="251" y="82"/>
                    <a:pt x="266" y="84"/>
                  </a:cubicBezTo>
                  <a:cubicBezTo>
                    <a:pt x="270" y="86"/>
                    <a:pt x="274" y="86"/>
                    <a:pt x="278" y="86"/>
                  </a:cubicBezTo>
                  <a:cubicBezTo>
                    <a:pt x="295" y="86"/>
                    <a:pt x="307" y="72"/>
                    <a:pt x="313" y="53"/>
                  </a:cubicBezTo>
                  <a:cubicBezTo>
                    <a:pt x="313" y="37"/>
                    <a:pt x="305" y="14"/>
                    <a:pt x="282" y="6"/>
                  </a:cubicBezTo>
                  <a:cubicBezTo>
                    <a:pt x="260" y="2"/>
                    <a:pt x="238" y="0"/>
                    <a:pt x="217" y="0"/>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7"/>
            <p:cNvSpPr/>
            <p:nvPr/>
          </p:nvSpPr>
          <p:spPr>
            <a:xfrm>
              <a:off x="1594300" y="2951925"/>
              <a:ext cx="4700" cy="4150"/>
            </a:xfrm>
            <a:custGeom>
              <a:avLst/>
              <a:gdLst/>
              <a:ahLst/>
              <a:cxnLst/>
              <a:rect l="l" t="t" r="r" b="b"/>
              <a:pathLst>
                <a:path w="188" h="166" extrusionOk="0">
                  <a:moveTo>
                    <a:pt x="100" y="0"/>
                  </a:moveTo>
                  <a:cubicBezTo>
                    <a:pt x="68" y="0"/>
                    <a:pt x="33" y="16"/>
                    <a:pt x="16" y="45"/>
                  </a:cubicBezTo>
                  <a:cubicBezTo>
                    <a:pt x="0" y="84"/>
                    <a:pt x="16" y="131"/>
                    <a:pt x="55" y="155"/>
                  </a:cubicBezTo>
                  <a:cubicBezTo>
                    <a:pt x="67" y="162"/>
                    <a:pt x="82" y="166"/>
                    <a:pt x="96" y="166"/>
                  </a:cubicBezTo>
                  <a:cubicBezTo>
                    <a:pt x="125" y="166"/>
                    <a:pt x="154" y="150"/>
                    <a:pt x="164" y="123"/>
                  </a:cubicBezTo>
                  <a:cubicBezTo>
                    <a:pt x="188" y="84"/>
                    <a:pt x="172" y="30"/>
                    <a:pt x="133" y="6"/>
                  </a:cubicBezTo>
                  <a:cubicBezTo>
                    <a:pt x="123" y="2"/>
                    <a:pt x="112" y="0"/>
                    <a:pt x="100"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7"/>
            <p:cNvSpPr/>
            <p:nvPr/>
          </p:nvSpPr>
          <p:spPr>
            <a:xfrm>
              <a:off x="1570625" y="2951400"/>
              <a:ext cx="4900" cy="4300"/>
            </a:xfrm>
            <a:custGeom>
              <a:avLst/>
              <a:gdLst/>
              <a:ahLst/>
              <a:cxnLst/>
              <a:rect l="l" t="t" r="r" b="b"/>
              <a:pathLst>
                <a:path w="196" h="172" extrusionOk="0">
                  <a:moveTo>
                    <a:pt x="97" y="0"/>
                  </a:moveTo>
                  <a:cubicBezTo>
                    <a:pt x="67" y="0"/>
                    <a:pt x="40" y="16"/>
                    <a:pt x="24" y="43"/>
                  </a:cubicBezTo>
                  <a:cubicBezTo>
                    <a:pt x="0" y="90"/>
                    <a:pt x="16" y="137"/>
                    <a:pt x="55" y="160"/>
                  </a:cubicBezTo>
                  <a:cubicBezTo>
                    <a:pt x="70" y="168"/>
                    <a:pt x="85" y="171"/>
                    <a:pt x="100" y="171"/>
                  </a:cubicBezTo>
                  <a:cubicBezTo>
                    <a:pt x="130" y="171"/>
                    <a:pt x="157" y="155"/>
                    <a:pt x="172" y="129"/>
                  </a:cubicBezTo>
                  <a:cubicBezTo>
                    <a:pt x="196" y="82"/>
                    <a:pt x="180" y="35"/>
                    <a:pt x="141" y="11"/>
                  </a:cubicBezTo>
                  <a:cubicBezTo>
                    <a:pt x="126" y="4"/>
                    <a:pt x="111" y="0"/>
                    <a:pt x="97"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7"/>
            <p:cNvSpPr/>
            <p:nvPr/>
          </p:nvSpPr>
          <p:spPr>
            <a:xfrm>
              <a:off x="1594100" y="2957650"/>
              <a:ext cx="7850" cy="2850"/>
            </a:xfrm>
            <a:custGeom>
              <a:avLst/>
              <a:gdLst/>
              <a:ahLst/>
              <a:cxnLst/>
              <a:rect l="l" t="t" r="r" b="b"/>
              <a:pathLst>
                <a:path w="314" h="114" extrusionOk="0">
                  <a:moveTo>
                    <a:pt x="261" y="1"/>
                  </a:moveTo>
                  <a:cubicBezTo>
                    <a:pt x="255" y="1"/>
                    <a:pt x="249" y="2"/>
                    <a:pt x="243" y="4"/>
                  </a:cubicBezTo>
                  <a:cubicBezTo>
                    <a:pt x="208" y="24"/>
                    <a:pt x="176" y="31"/>
                    <a:pt x="149" y="31"/>
                  </a:cubicBezTo>
                  <a:cubicBezTo>
                    <a:pt x="102" y="31"/>
                    <a:pt x="71" y="12"/>
                    <a:pt x="71" y="12"/>
                  </a:cubicBezTo>
                  <a:cubicBezTo>
                    <a:pt x="62" y="6"/>
                    <a:pt x="54" y="4"/>
                    <a:pt x="46" y="4"/>
                  </a:cubicBezTo>
                  <a:cubicBezTo>
                    <a:pt x="33" y="4"/>
                    <a:pt x="21" y="12"/>
                    <a:pt x="16" y="27"/>
                  </a:cubicBezTo>
                  <a:cubicBezTo>
                    <a:pt x="0" y="43"/>
                    <a:pt x="8" y="67"/>
                    <a:pt x="24" y="82"/>
                  </a:cubicBezTo>
                  <a:cubicBezTo>
                    <a:pt x="24" y="82"/>
                    <a:pt x="79" y="114"/>
                    <a:pt x="149" y="114"/>
                  </a:cubicBezTo>
                  <a:cubicBezTo>
                    <a:pt x="188" y="114"/>
                    <a:pt x="235" y="106"/>
                    <a:pt x="282" y="74"/>
                  </a:cubicBezTo>
                  <a:cubicBezTo>
                    <a:pt x="305" y="67"/>
                    <a:pt x="313" y="43"/>
                    <a:pt x="298" y="20"/>
                  </a:cubicBezTo>
                  <a:cubicBezTo>
                    <a:pt x="292" y="8"/>
                    <a:pt x="278" y="1"/>
                    <a:pt x="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7"/>
            <p:cNvSpPr/>
            <p:nvPr/>
          </p:nvSpPr>
          <p:spPr>
            <a:xfrm>
              <a:off x="1569250" y="2958250"/>
              <a:ext cx="7650" cy="2850"/>
            </a:xfrm>
            <a:custGeom>
              <a:avLst/>
              <a:gdLst/>
              <a:ahLst/>
              <a:cxnLst/>
              <a:rect l="l" t="t" r="r" b="b"/>
              <a:pathLst>
                <a:path w="306" h="114" extrusionOk="0">
                  <a:moveTo>
                    <a:pt x="258" y="0"/>
                  </a:moveTo>
                  <a:cubicBezTo>
                    <a:pt x="253" y="0"/>
                    <a:pt x="247" y="1"/>
                    <a:pt x="243" y="3"/>
                  </a:cubicBezTo>
                  <a:cubicBezTo>
                    <a:pt x="206" y="24"/>
                    <a:pt x="172" y="30"/>
                    <a:pt x="145" y="30"/>
                  </a:cubicBezTo>
                  <a:cubicBezTo>
                    <a:pt x="98" y="30"/>
                    <a:pt x="68" y="11"/>
                    <a:pt x="63" y="11"/>
                  </a:cubicBezTo>
                  <a:cubicBezTo>
                    <a:pt x="57" y="5"/>
                    <a:pt x="50" y="3"/>
                    <a:pt x="43" y="3"/>
                  </a:cubicBezTo>
                  <a:cubicBezTo>
                    <a:pt x="31" y="3"/>
                    <a:pt x="18" y="9"/>
                    <a:pt x="8" y="19"/>
                  </a:cubicBezTo>
                  <a:cubicBezTo>
                    <a:pt x="1" y="43"/>
                    <a:pt x="1" y="66"/>
                    <a:pt x="24" y="74"/>
                  </a:cubicBezTo>
                  <a:cubicBezTo>
                    <a:pt x="24" y="82"/>
                    <a:pt x="71" y="113"/>
                    <a:pt x="149" y="113"/>
                  </a:cubicBezTo>
                  <a:cubicBezTo>
                    <a:pt x="188" y="113"/>
                    <a:pt x="227" y="97"/>
                    <a:pt x="282" y="74"/>
                  </a:cubicBezTo>
                  <a:cubicBezTo>
                    <a:pt x="298" y="66"/>
                    <a:pt x="306" y="43"/>
                    <a:pt x="298" y="19"/>
                  </a:cubicBezTo>
                  <a:cubicBezTo>
                    <a:pt x="292" y="8"/>
                    <a:pt x="274"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7"/>
            <p:cNvSpPr/>
            <p:nvPr/>
          </p:nvSpPr>
          <p:spPr>
            <a:xfrm>
              <a:off x="1409425" y="3602075"/>
              <a:ext cx="25" cy="1200"/>
            </a:xfrm>
            <a:custGeom>
              <a:avLst/>
              <a:gdLst/>
              <a:ahLst/>
              <a:cxnLst/>
              <a:rect l="l" t="t" r="r" b="b"/>
              <a:pathLst>
                <a:path w="1" h="48" extrusionOk="0">
                  <a:moveTo>
                    <a:pt x="1" y="48"/>
                  </a:moveTo>
                  <a:lnTo>
                    <a:pt x="1" y="1"/>
                  </a:lnTo>
                  <a:close/>
                </a:path>
              </a:pathLst>
            </a:custGeom>
            <a:solidFill>
              <a:srgbClr val="2D2D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 name="Google Shape;2256;p57"/>
          <p:cNvGrpSpPr/>
          <p:nvPr/>
        </p:nvGrpSpPr>
        <p:grpSpPr>
          <a:xfrm>
            <a:off x="7064641" y="2815089"/>
            <a:ext cx="643947" cy="1751343"/>
            <a:chOff x="1169625" y="2872975"/>
            <a:chExt cx="269175" cy="732075"/>
          </a:xfrm>
        </p:grpSpPr>
        <p:sp>
          <p:nvSpPr>
            <p:cNvPr id="2257" name="Google Shape;2257;p57"/>
            <p:cNvSpPr/>
            <p:nvPr/>
          </p:nvSpPr>
          <p:spPr>
            <a:xfrm>
              <a:off x="1217350" y="3202650"/>
              <a:ext cx="164150" cy="362100"/>
            </a:xfrm>
            <a:custGeom>
              <a:avLst/>
              <a:gdLst/>
              <a:ahLst/>
              <a:cxnLst/>
              <a:rect l="l" t="t" r="r" b="b"/>
              <a:pathLst>
                <a:path w="6566" h="14484" extrusionOk="0">
                  <a:moveTo>
                    <a:pt x="118" y="0"/>
                  </a:moveTo>
                  <a:lnTo>
                    <a:pt x="55" y="470"/>
                  </a:lnTo>
                  <a:lnTo>
                    <a:pt x="0" y="861"/>
                  </a:lnTo>
                  <a:lnTo>
                    <a:pt x="8" y="1135"/>
                  </a:lnTo>
                  <a:lnTo>
                    <a:pt x="399" y="14382"/>
                  </a:lnTo>
                  <a:lnTo>
                    <a:pt x="2778" y="14483"/>
                  </a:lnTo>
                  <a:lnTo>
                    <a:pt x="2950" y="3560"/>
                  </a:lnTo>
                  <a:lnTo>
                    <a:pt x="4085" y="14288"/>
                  </a:lnTo>
                  <a:lnTo>
                    <a:pt x="6565" y="14264"/>
                  </a:lnTo>
                  <a:lnTo>
                    <a:pt x="5462" y="32"/>
                  </a:lnTo>
                  <a:lnTo>
                    <a:pt x="5000" y="415"/>
                  </a:lnTo>
                  <a:lnTo>
                    <a:pt x="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7"/>
            <p:cNvSpPr/>
            <p:nvPr/>
          </p:nvSpPr>
          <p:spPr>
            <a:xfrm>
              <a:off x="1224000" y="3549850"/>
              <a:ext cx="67500" cy="14900"/>
            </a:xfrm>
            <a:custGeom>
              <a:avLst/>
              <a:gdLst/>
              <a:ahLst/>
              <a:cxnLst/>
              <a:rect l="l" t="t" r="r" b="b"/>
              <a:pathLst>
                <a:path w="2700" h="596" extrusionOk="0">
                  <a:moveTo>
                    <a:pt x="0" y="1"/>
                  </a:moveTo>
                  <a:lnTo>
                    <a:pt x="0" y="595"/>
                  </a:lnTo>
                  <a:lnTo>
                    <a:pt x="2700" y="595"/>
                  </a:lnTo>
                  <a:lnTo>
                    <a:pt x="27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7"/>
            <p:cNvSpPr/>
            <p:nvPr/>
          </p:nvSpPr>
          <p:spPr>
            <a:xfrm>
              <a:off x="1316525" y="3549850"/>
              <a:ext cx="67500" cy="14900"/>
            </a:xfrm>
            <a:custGeom>
              <a:avLst/>
              <a:gdLst/>
              <a:ahLst/>
              <a:cxnLst/>
              <a:rect l="l" t="t" r="r" b="b"/>
              <a:pathLst>
                <a:path w="2700" h="596" extrusionOk="0">
                  <a:moveTo>
                    <a:pt x="0" y="1"/>
                  </a:moveTo>
                  <a:lnTo>
                    <a:pt x="0" y="595"/>
                  </a:lnTo>
                  <a:lnTo>
                    <a:pt x="2700" y="595"/>
                  </a:lnTo>
                  <a:lnTo>
                    <a:pt x="27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7"/>
            <p:cNvSpPr/>
            <p:nvPr/>
          </p:nvSpPr>
          <p:spPr>
            <a:xfrm>
              <a:off x="1220275" y="3206950"/>
              <a:ext cx="24675" cy="37975"/>
            </a:xfrm>
            <a:custGeom>
              <a:avLst/>
              <a:gdLst/>
              <a:ahLst/>
              <a:cxnLst/>
              <a:rect l="l" t="t" r="r" b="b"/>
              <a:pathLst>
                <a:path w="987" h="1519" extrusionOk="0">
                  <a:moveTo>
                    <a:pt x="940" y="0"/>
                  </a:moveTo>
                  <a:lnTo>
                    <a:pt x="861" y="8"/>
                  </a:lnTo>
                  <a:cubicBezTo>
                    <a:pt x="908" y="712"/>
                    <a:pt x="791" y="1174"/>
                    <a:pt x="533" y="1354"/>
                  </a:cubicBezTo>
                  <a:cubicBezTo>
                    <a:pt x="442" y="1417"/>
                    <a:pt x="344" y="1435"/>
                    <a:pt x="258" y="1435"/>
                  </a:cubicBezTo>
                  <a:cubicBezTo>
                    <a:pt x="131" y="1435"/>
                    <a:pt x="32" y="1393"/>
                    <a:pt x="32" y="1393"/>
                  </a:cubicBezTo>
                  <a:lnTo>
                    <a:pt x="1" y="1464"/>
                  </a:lnTo>
                  <a:cubicBezTo>
                    <a:pt x="9" y="1471"/>
                    <a:pt x="118" y="1518"/>
                    <a:pt x="259" y="1518"/>
                  </a:cubicBezTo>
                  <a:cubicBezTo>
                    <a:pt x="361" y="1518"/>
                    <a:pt x="470" y="1495"/>
                    <a:pt x="580" y="1424"/>
                  </a:cubicBezTo>
                  <a:cubicBezTo>
                    <a:pt x="869" y="1229"/>
                    <a:pt x="987" y="752"/>
                    <a:pt x="9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7"/>
            <p:cNvSpPr/>
            <p:nvPr/>
          </p:nvSpPr>
          <p:spPr>
            <a:xfrm>
              <a:off x="1324925" y="3213400"/>
              <a:ext cx="24675" cy="37775"/>
            </a:xfrm>
            <a:custGeom>
              <a:avLst/>
              <a:gdLst/>
              <a:ahLst/>
              <a:cxnLst/>
              <a:rect l="l" t="t" r="r" b="b"/>
              <a:pathLst>
                <a:path w="987" h="1511" extrusionOk="0">
                  <a:moveTo>
                    <a:pt x="48" y="1"/>
                  </a:moveTo>
                  <a:cubicBezTo>
                    <a:pt x="1" y="744"/>
                    <a:pt x="126" y="1221"/>
                    <a:pt x="408" y="1417"/>
                  </a:cubicBezTo>
                  <a:cubicBezTo>
                    <a:pt x="517" y="1495"/>
                    <a:pt x="627" y="1511"/>
                    <a:pt x="728" y="1511"/>
                  </a:cubicBezTo>
                  <a:cubicBezTo>
                    <a:pt x="869" y="1511"/>
                    <a:pt x="979" y="1464"/>
                    <a:pt x="987" y="1464"/>
                  </a:cubicBezTo>
                  <a:lnTo>
                    <a:pt x="955" y="1385"/>
                  </a:lnTo>
                  <a:cubicBezTo>
                    <a:pt x="955" y="1390"/>
                    <a:pt x="855" y="1435"/>
                    <a:pt x="726" y="1435"/>
                  </a:cubicBezTo>
                  <a:cubicBezTo>
                    <a:pt x="641" y="1435"/>
                    <a:pt x="544" y="1416"/>
                    <a:pt x="455" y="1354"/>
                  </a:cubicBezTo>
                  <a:cubicBezTo>
                    <a:pt x="196" y="1174"/>
                    <a:pt x="79" y="705"/>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7"/>
            <p:cNvSpPr/>
            <p:nvPr/>
          </p:nvSpPr>
          <p:spPr>
            <a:xfrm>
              <a:off x="1247675" y="3274050"/>
              <a:ext cx="7650" cy="275825"/>
            </a:xfrm>
            <a:custGeom>
              <a:avLst/>
              <a:gdLst/>
              <a:ahLst/>
              <a:cxnLst/>
              <a:rect l="l" t="t" r="r" b="b"/>
              <a:pathLst>
                <a:path w="306" h="11033" extrusionOk="0">
                  <a:moveTo>
                    <a:pt x="227" y="0"/>
                  </a:moveTo>
                  <a:lnTo>
                    <a:pt x="0" y="11033"/>
                  </a:lnTo>
                  <a:lnTo>
                    <a:pt x="78" y="11033"/>
                  </a:lnTo>
                  <a:lnTo>
                    <a:pt x="3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7"/>
            <p:cNvSpPr/>
            <p:nvPr/>
          </p:nvSpPr>
          <p:spPr>
            <a:xfrm>
              <a:off x="1321800" y="3274050"/>
              <a:ext cx="32900" cy="276600"/>
            </a:xfrm>
            <a:custGeom>
              <a:avLst/>
              <a:gdLst/>
              <a:ahLst/>
              <a:cxnLst/>
              <a:rect l="l" t="t" r="r" b="b"/>
              <a:pathLst>
                <a:path w="1316" h="11064" extrusionOk="0">
                  <a:moveTo>
                    <a:pt x="79" y="0"/>
                  </a:moveTo>
                  <a:lnTo>
                    <a:pt x="1" y="8"/>
                  </a:lnTo>
                  <a:lnTo>
                    <a:pt x="1237" y="11064"/>
                  </a:lnTo>
                  <a:lnTo>
                    <a:pt x="1315" y="11056"/>
                  </a:lnTo>
                  <a:lnTo>
                    <a:pt x="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7"/>
            <p:cNvSpPr/>
            <p:nvPr/>
          </p:nvSpPr>
          <p:spPr>
            <a:xfrm>
              <a:off x="1340200" y="3564725"/>
              <a:ext cx="33650" cy="17825"/>
            </a:xfrm>
            <a:custGeom>
              <a:avLst/>
              <a:gdLst/>
              <a:ahLst/>
              <a:cxnLst/>
              <a:rect l="l" t="t" r="r" b="b"/>
              <a:pathLst>
                <a:path w="1346" h="713" extrusionOk="0">
                  <a:moveTo>
                    <a:pt x="1346" y="0"/>
                  </a:moveTo>
                  <a:lnTo>
                    <a:pt x="0" y="8"/>
                  </a:lnTo>
                  <a:lnTo>
                    <a:pt x="8" y="712"/>
                  </a:lnTo>
                  <a:lnTo>
                    <a:pt x="1346" y="704"/>
                  </a:lnTo>
                  <a:lnTo>
                    <a:pt x="1346" y="0"/>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7"/>
            <p:cNvSpPr/>
            <p:nvPr/>
          </p:nvSpPr>
          <p:spPr>
            <a:xfrm>
              <a:off x="1340375" y="3582125"/>
              <a:ext cx="68900" cy="17825"/>
            </a:xfrm>
            <a:custGeom>
              <a:avLst/>
              <a:gdLst/>
              <a:ahLst/>
              <a:cxnLst/>
              <a:rect l="l" t="t" r="r" b="b"/>
              <a:pathLst>
                <a:path w="2756" h="713" extrusionOk="0">
                  <a:moveTo>
                    <a:pt x="1988" y="1"/>
                  </a:moveTo>
                  <a:lnTo>
                    <a:pt x="1339" y="8"/>
                  </a:lnTo>
                  <a:lnTo>
                    <a:pt x="1" y="16"/>
                  </a:lnTo>
                  <a:lnTo>
                    <a:pt x="1" y="713"/>
                  </a:lnTo>
                  <a:lnTo>
                    <a:pt x="2755" y="697"/>
                  </a:lnTo>
                  <a:cubicBezTo>
                    <a:pt x="2724" y="306"/>
                    <a:pt x="2387" y="1"/>
                    <a:pt x="19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7"/>
            <p:cNvSpPr/>
            <p:nvPr/>
          </p:nvSpPr>
          <p:spPr>
            <a:xfrm>
              <a:off x="1340375" y="3599550"/>
              <a:ext cx="69075" cy="5500"/>
            </a:xfrm>
            <a:custGeom>
              <a:avLst/>
              <a:gdLst/>
              <a:ahLst/>
              <a:cxnLst/>
              <a:rect l="l" t="t" r="r" b="b"/>
              <a:pathLst>
                <a:path w="2763" h="220" extrusionOk="0">
                  <a:moveTo>
                    <a:pt x="2755" y="0"/>
                  </a:moveTo>
                  <a:lnTo>
                    <a:pt x="1" y="16"/>
                  </a:lnTo>
                  <a:lnTo>
                    <a:pt x="1" y="164"/>
                  </a:lnTo>
                  <a:lnTo>
                    <a:pt x="1" y="219"/>
                  </a:lnTo>
                  <a:lnTo>
                    <a:pt x="2763" y="203"/>
                  </a:lnTo>
                  <a:lnTo>
                    <a:pt x="2763" y="149"/>
                  </a:lnTo>
                  <a:lnTo>
                    <a:pt x="2763" y="102"/>
                  </a:lnTo>
                  <a:lnTo>
                    <a:pt x="27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7"/>
            <p:cNvSpPr/>
            <p:nvPr/>
          </p:nvSpPr>
          <p:spPr>
            <a:xfrm>
              <a:off x="1245525" y="3564725"/>
              <a:ext cx="33650" cy="17825"/>
            </a:xfrm>
            <a:custGeom>
              <a:avLst/>
              <a:gdLst/>
              <a:ahLst/>
              <a:cxnLst/>
              <a:rect l="l" t="t" r="r" b="b"/>
              <a:pathLst>
                <a:path w="1346" h="713" extrusionOk="0">
                  <a:moveTo>
                    <a:pt x="8" y="0"/>
                  </a:moveTo>
                  <a:lnTo>
                    <a:pt x="0" y="704"/>
                  </a:lnTo>
                  <a:lnTo>
                    <a:pt x="1346" y="712"/>
                  </a:lnTo>
                  <a:lnTo>
                    <a:pt x="1346" y="8"/>
                  </a:lnTo>
                  <a:lnTo>
                    <a:pt x="8" y="0"/>
                  </a:ln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7"/>
            <p:cNvSpPr/>
            <p:nvPr/>
          </p:nvSpPr>
          <p:spPr>
            <a:xfrm>
              <a:off x="1210100" y="3582125"/>
              <a:ext cx="69075" cy="17825"/>
            </a:xfrm>
            <a:custGeom>
              <a:avLst/>
              <a:gdLst/>
              <a:ahLst/>
              <a:cxnLst/>
              <a:rect l="l" t="t" r="r" b="b"/>
              <a:pathLst>
                <a:path w="2763" h="713" extrusionOk="0">
                  <a:moveTo>
                    <a:pt x="768" y="1"/>
                  </a:moveTo>
                  <a:cubicBezTo>
                    <a:pt x="369" y="1"/>
                    <a:pt x="40" y="306"/>
                    <a:pt x="1" y="697"/>
                  </a:cubicBezTo>
                  <a:lnTo>
                    <a:pt x="2755" y="713"/>
                  </a:lnTo>
                  <a:lnTo>
                    <a:pt x="2763" y="16"/>
                  </a:lnTo>
                  <a:lnTo>
                    <a:pt x="1417" y="8"/>
                  </a:lnTo>
                  <a:lnTo>
                    <a:pt x="7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7"/>
            <p:cNvSpPr/>
            <p:nvPr/>
          </p:nvSpPr>
          <p:spPr>
            <a:xfrm>
              <a:off x="1210100" y="3601100"/>
              <a:ext cx="25" cy="2175"/>
            </a:xfrm>
            <a:custGeom>
              <a:avLst/>
              <a:gdLst/>
              <a:ahLst/>
              <a:cxnLst/>
              <a:rect l="l" t="t" r="r" b="b"/>
              <a:pathLst>
                <a:path w="1" h="87" extrusionOk="0">
                  <a:moveTo>
                    <a:pt x="1" y="1"/>
                  </a:moveTo>
                  <a:lnTo>
                    <a:pt x="1" y="87"/>
                  </a:lnTo>
                  <a:lnTo>
                    <a:pt x="1" y="1"/>
                  </a:lnTo>
                  <a:close/>
                </a:path>
              </a:pathLst>
            </a:custGeom>
            <a:solidFill>
              <a:srgbClr val="2D2D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7"/>
            <p:cNvSpPr/>
            <p:nvPr/>
          </p:nvSpPr>
          <p:spPr>
            <a:xfrm>
              <a:off x="1209925" y="3599550"/>
              <a:ext cx="69075" cy="5500"/>
            </a:xfrm>
            <a:custGeom>
              <a:avLst/>
              <a:gdLst/>
              <a:ahLst/>
              <a:cxnLst/>
              <a:rect l="l" t="t" r="r" b="b"/>
              <a:pathLst>
                <a:path w="2763" h="220" extrusionOk="0">
                  <a:moveTo>
                    <a:pt x="8" y="0"/>
                  </a:moveTo>
                  <a:lnTo>
                    <a:pt x="8" y="63"/>
                  </a:lnTo>
                  <a:lnTo>
                    <a:pt x="8" y="149"/>
                  </a:lnTo>
                  <a:lnTo>
                    <a:pt x="0" y="203"/>
                  </a:lnTo>
                  <a:lnTo>
                    <a:pt x="2762" y="219"/>
                  </a:lnTo>
                  <a:lnTo>
                    <a:pt x="2762" y="16"/>
                  </a:lnTo>
                  <a:lnTo>
                    <a:pt x="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7"/>
            <p:cNvSpPr/>
            <p:nvPr/>
          </p:nvSpPr>
          <p:spPr>
            <a:xfrm>
              <a:off x="1245700" y="3221225"/>
              <a:ext cx="77100" cy="9800"/>
            </a:xfrm>
            <a:custGeom>
              <a:avLst/>
              <a:gdLst/>
              <a:ahLst/>
              <a:cxnLst/>
              <a:rect l="l" t="t" r="r" b="b"/>
              <a:pathLst>
                <a:path w="3084" h="392" extrusionOk="0">
                  <a:moveTo>
                    <a:pt x="9" y="1"/>
                  </a:moveTo>
                  <a:lnTo>
                    <a:pt x="1" y="79"/>
                  </a:lnTo>
                  <a:lnTo>
                    <a:pt x="3076" y="392"/>
                  </a:lnTo>
                  <a:lnTo>
                    <a:pt x="3084" y="314"/>
                  </a:lnTo>
                  <a:lnTo>
                    <a:pt x="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7"/>
            <p:cNvSpPr/>
            <p:nvPr/>
          </p:nvSpPr>
          <p:spPr>
            <a:xfrm>
              <a:off x="1261175" y="2983175"/>
              <a:ext cx="61625" cy="228675"/>
            </a:xfrm>
            <a:custGeom>
              <a:avLst/>
              <a:gdLst/>
              <a:ahLst/>
              <a:cxnLst/>
              <a:rect l="l" t="t" r="r" b="b"/>
              <a:pathLst>
                <a:path w="2465" h="9147" extrusionOk="0">
                  <a:moveTo>
                    <a:pt x="2034" y="0"/>
                  </a:moveTo>
                  <a:lnTo>
                    <a:pt x="0" y="63"/>
                  </a:lnTo>
                  <a:lnTo>
                    <a:pt x="0" y="9037"/>
                  </a:lnTo>
                  <a:lnTo>
                    <a:pt x="2465" y="9147"/>
                  </a:lnTo>
                  <a:lnTo>
                    <a:pt x="2465" y="9147"/>
                  </a:lnTo>
                  <a:lnTo>
                    <a:pt x="20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7"/>
            <p:cNvSpPr/>
            <p:nvPr/>
          </p:nvSpPr>
          <p:spPr>
            <a:xfrm>
              <a:off x="1236125" y="2872975"/>
              <a:ext cx="105275" cy="72075"/>
            </a:xfrm>
            <a:custGeom>
              <a:avLst/>
              <a:gdLst/>
              <a:ahLst/>
              <a:cxnLst/>
              <a:rect l="l" t="t" r="r" b="b"/>
              <a:pathLst>
                <a:path w="4211" h="2883" extrusionOk="0">
                  <a:moveTo>
                    <a:pt x="1167" y="1"/>
                  </a:moveTo>
                  <a:cubicBezTo>
                    <a:pt x="1110" y="1"/>
                    <a:pt x="1052" y="4"/>
                    <a:pt x="994" y="11"/>
                  </a:cubicBezTo>
                  <a:cubicBezTo>
                    <a:pt x="79" y="136"/>
                    <a:pt x="0" y="817"/>
                    <a:pt x="298" y="1263"/>
                  </a:cubicBezTo>
                  <a:cubicBezTo>
                    <a:pt x="235" y="1318"/>
                    <a:pt x="196" y="1404"/>
                    <a:pt x="196" y="1490"/>
                  </a:cubicBezTo>
                  <a:cubicBezTo>
                    <a:pt x="196" y="1638"/>
                    <a:pt x="298" y="1764"/>
                    <a:pt x="439" y="1795"/>
                  </a:cubicBezTo>
                  <a:lnTo>
                    <a:pt x="423" y="2147"/>
                  </a:lnTo>
                  <a:cubicBezTo>
                    <a:pt x="407" y="2460"/>
                    <a:pt x="650" y="2734"/>
                    <a:pt x="963" y="2749"/>
                  </a:cubicBezTo>
                  <a:lnTo>
                    <a:pt x="3318" y="2882"/>
                  </a:lnTo>
                  <a:lnTo>
                    <a:pt x="3342" y="2483"/>
                  </a:lnTo>
                  <a:cubicBezTo>
                    <a:pt x="3404" y="2499"/>
                    <a:pt x="3467" y="2515"/>
                    <a:pt x="3553" y="2523"/>
                  </a:cubicBezTo>
                  <a:cubicBezTo>
                    <a:pt x="3553" y="2523"/>
                    <a:pt x="4210" y="363"/>
                    <a:pt x="2434" y="332"/>
                  </a:cubicBezTo>
                  <a:lnTo>
                    <a:pt x="2215" y="332"/>
                  </a:lnTo>
                  <a:cubicBezTo>
                    <a:pt x="1934" y="160"/>
                    <a:pt x="1569" y="1"/>
                    <a:pt x="1167"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7"/>
            <p:cNvSpPr/>
            <p:nvPr/>
          </p:nvSpPr>
          <p:spPr>
            <a:xfrm>
              <a:off x="1252550" y="2913325"/>
              <a:ext cx="225" cy="2375"/>
            </a:xfrm>
            <a:custGeom>
              <a:avLst/>
              <a:gdLst/>
              <a:ahLst/>
              <a:cxnLst/>
              <a:rect l="l" t="t" r="r" b="b"/>
              <a:pathLst>
                <a:path w="9" h="95" extrusionOk="0">
                  <a:moveTo>
                    <a:pt x="9" y="1"/>
                  </a:moveTo>
                  <a:lnTo>
                    <a:pt x="1" y="9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7"/>
            <p:cNvSpPr/>
            <p:nvPr/>
          </p:nvSpPr>
          <p:spPr>
            <a:xfrm>
              <a:off x="1249825" y="2903600"/>
              <a:ext cx="75725" cy="106775"/>
            </a:xfrm>
            <a:custGeom>
              <a:avLst/>
              <a:gdLst/>
              <a:ahLst/>
              <a:cxnLst/>
              <a:rect l="l" t="t" r="r" b="b"/>
              <a:pathLst>
                <a:path w="3029" h="4271" extrusionOk="0">
                  <a:moveTo>
                    <a:pt x="1689" y="0"/>
                  </a:moveTo>
                  <a:cubicBezTo>
                    <a:pt x="1568" y="0"/>
                    <a:pt x="1444" y="19"/>
                    <a:pt x="1330" y="38"/>
                  </a:cubicBezTo>
                  <a:cubicBezTo>
                    <a:pt x="1209" y="92"/>
                    <a:pt x="736" y="290"/>
                    <a:pt x="322" y="290"/>
                  </a:cubicBezTo>
                  <a:cubicBezTo>
                    <a:pt x="254" y="290"/>
                    <a:pt x="188" y="285"/>
                    <a:pt x="125" y="273"/>
                  </a:cubicBezTo>
                  <a:lnTo>
                    <a:pt x="118" y="273"/>
                  </a:lnTo>
                  <a:lnTo>
                    <a:pt x="118" y="390"/>
                  </a:lnTo>
                  <a:lnTo>
                    <a:pt x="110" y="406"/>
                  </a:lnTo>
                  <a:lnTo>
                    <a:pt x="86" y="914"/>
                  </a:lnTo>
                  <a:lnTo>
                    <a:pt x="32" y="1837"/>
                  </a:lnTo>
                  <a:lnTo>
                    <a:pt x="24" y="2072"/>
                  </a:lnTo>
                  <a:cubicBezTo>
                    <a:pt x="0" y="2526"/>
                    <a:pt x="274" y="2925"/>
                    <a:pt x="681" y="3074"/>
                  </a:cubicBezTo>
                  <a:lnTo>
                    <a:pt x="681" y="3535"/>
                  </a:lnTo>
                  <a:cubicBezTo>
                    <a:pt x="681" y="3942"/>
                    <a:pt x="1010" y="4271"/>
                    <a:pt x="1416" y="4271"/>
                  </a:cubicBezTo>
                  <a:lnTo>
                    <a:pt x="1698" y="4271"/>
                  </a:lnTo>
                  <a:cubicBezTo>
                    <a:pt x="2105" y="4271"/>
                    <a:pt x="2434" y="3942"/>
                    <a:pt x="2434" y="3535"/>
                  </a:cubicBezTo>
                  <a:lnTo>
                    <a:pt x="2434" y="2463"/>
                  </a:lnTo>
                  <a:cubicBezTo>
                    <a:pt x="2465" y="2377"/>
                    <a:pt x="2481" y="2299"/>
                    <a:pt x="2488" y="2205"/>
                  </a:cubicBezTo>
                  <a:lnTo>
                    <a:pt x="2504" y="1830"/>
                  </a:lnTo>
                  <a:lnTo>
                    <a:pt x="2645" y="1837"/>
                  </a:lnTo>
                  <a:cubicBezTo>
                    <a:pt x="2650" y="1838"/>
                    <a:pt x="2655" y="1838"/>
                    <a:pt x="2660" y="1838"/>
                  </a:cubicBezTo>
                  <a:cubicBezTo>
                    <a:pt x="2849" y="1838"/>
                    <a:pt x="3005" y="1692"/>
                    <a:pt x="3013" y="1501"/>
                  </a:cubicBezTo>
                  <a:lnTo>
                    <a:pt x="3020" y="1423"/>
                  </a:lnTo>
                  <a:cubicBezTo>
                    <a:pt x="3028" y="1227"/>
                    <a:pt x="2880" y="1063"/>
                    <a:pt x="2684" y="1047"/>
                  </a:cubicBezTo>
                  <a:lnTo>
                    <a:pt x="2551" y="1039"/>
                  </a:lnTo>
                  <a:lnTo>
                    <a:pt x="2551" y="1008"/>
                  </a:lnTo>
                  <a:cubicBezTo>
                    <a:pt x="2423" y="1165"/>
                    <a:pt x="2446" y="1338"/>
                    <a:pt x="2416" y="1338"/>
                  </a:cubicBezTo>
                  <a:cubicBezTo>
                    <a:pt x="2405" y="1338"/>
                    <a:pt x="2388" y="1317"/>
                    <a:pt x="2355" y="1266"/>
                  </a:cubicBezTo>
                  <a:cubicBezTo>
                    <a:pt x="2340" y="1243"/>
                    <a:pt x="2348" y="1188"/>
                    <a:pt x="2348" y="1157"/>
                  </a:cubicBezTo>
                  <a:cubicBezTo>
                    <a:pt x="2340" y="1078"/>
                    <a:pt x="2340" y="1000"/>
                    <a:pt x="2340" y="922"/>
                  </a:cubicBezTo>
                  <a:cubicBezTo>
                    <a:pt x="2332" y="750"/>
                    <a:pt x="2348" y="570"/>
                    <a:pt x="2301" y="406"/>
                  </a:cubicBezTo>
                  <a:cubicBezTo>
                    <a:pt x="2246" y="226"/>
                    <a:pt x="2097" y="85"/>
                    <a:pt x="1917" y="30"/>
                  </a:cubicBezTo>
                  <a:cubicBezTo>
                    <a:pt x="1846" y="8"/>
                    <a:pt x="1768" y="0"/>
                    <a:pt x="1689" y="0"/>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7"/>
            <p:cNvSpPr/>
            <p:nvPr/>
          </p:nvSpPr>
          <p:spPr>
            <a:xfrm>
              <a:off x="1249825" y="2949325"/>
              <a:ext cx="62625" cy="44825"/>
            </a:xfrm>
            <a:custGeom>
              <a:avLst/>
              <a:gdLst/>
              <a:ahLst/>
              <a:cxnLst/>
              <a:rect l="l" t="t" r="r" b="b"/>
              <a:pathLst>
                <a:path w="2505" h="1793" extrusionOk="0">
                  <a:moveTo>
                    <a:pt x="32" y="8"/>
                  </a:moveTo>
                  <a:lnTo>
                    <a:pt x="32" y="8"/>
                  </a:lnTo>
                  <a:cubicBezTo>
                    <a:pt x="31" y="24"/>
                    <a:pt x="30" y="39"/>
                    <a:pt x="30" y="55"/>
                  </a:cubicBezTo>
                  <a:lnTo>
                    <a:pt x="30" y="55"/>
                  </a:lnTo>
                  <a:lnTo>
                    <a:pt x="32" y="8"/>
                  </a:lnTo>
                  <a:close/>
                  <a:moveTo>
                    <a:pt x="2504" y="1"/>
                  </a:moveTo>
                  <a:lnTo>
                    <a:pt x="2496" y="141"/>
                  </a:lnTo>
                  <a:cubicBezTo>
                    <a:pt x="2466" y="678"/>
                    <a:pt x="2027" y="1098"/>
                    <a:pt x="1497" y="1098"/>
                  </a:cubicBezTo>
                  <a:cubicBezTo>
                    <a:pt x="1478" y="1098"/>
                    <a:pt x="1459" y="1097"/>
                    <a:pt x="1440" y="1096"/>
                  </a:cubicBezTo>
                  <a:lnTo>
                    <a:pt x="986" y="1073"/>
                  </a:lnTo>
                  <a:cubicBezTo>
                    <a:pt x="446" y="1042"/>
                    <a:pt x="24" y="590"/>
                    <a:pt x="30" y="55"/>
                  </a:cubicBezTo>
                  <a:lnTo>
                    <a:pt x="30" y="55"/>
                  </a:lnTo>
                  <a:lnTo>
                    <a:pt x="24" y="243"/>
                  </a:lnTo>
                  <a:cubicBezTo>
                    <a:pt x="0" y="697"/>
                    <a:pt x="274" y="1096"/>
                    <a:pt x="681" y="1245"/>
                  </a:cubicBezTo>
                  <a:cubicBezTo>
                    <a:pt x="689" y="1550"/>
                    <a:pt x="970" y="1792"/>
                    <a:pt x="1330" y="1792"/>
                  </a:cubicBezTo>
                  <a:cubicBezTo>
                    <a:pt x="1690" y="1792"/>
                    <a:pt x="1980" y="1542"/>
                    <a:pt x="1980" y="1237"/>
                  </a:cubicBezTo>
                  <a:cubicBezTo>
                    <a:pt x="1980" y="1221"/>
                    <a:pt x="1980" y="1213"/>
                    <a:pt x="1980" y="1198"/>
                  </a:cubicBezTo>
                  <a:cubicBezTo>
                    <a:pt x="2261" y="1033"/>
                    <a:pt x="2465" y="736"/>
                    <a:pt x="2488" y="376"/>
                  </a:cubicBezTo>
                  <a:lnTo>
                    <a:pt x="25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7"/>
            <p:cNvSpPr/>
            <p:nvPr/>
          </p:nvSpPr>
          <p:spPr>
            <a:xfrm>
              <a:off x="1313975" y="2934950"/>
              <a:ext cx="6100" cy="7750"/>
            </a:xfrm>
            <a:custGeom>
              <a:avLst/>
              <a:gdLst/>
              <a:ahLst/>
              <a:cxnLst/>
              <a:rect l="l" t="t" r="r" b="b"/>
              <a:pathLst>
                <a:path w="244" h="310" extrusionOk="0">
                  <a:moveTo>
                    <a:pt x="196" y="0"/>
                  </a:moveTo>
                  <a:cubicBezTo>
                    <a:pt x="185" y="0"/>
                    <a:pt x="173" y="4"/>
                    <a:pt x="165" y="12"/>
                  </a:cubicBezTo>
                  <a:lnTo>
                    <a:pt x="1" y="184"/>
                  </a:lnTo>
                  <a:lnTo>
                    <a:pt x="118" y="302"/>
                  </a:lnTo>
                  <a:cubicBezTo>
                    <a:pt x="126" y="310"/>
                    <a:pt x="134" y="310"/>
                    <a:pt x="149" y="310"/>
                  </a:cubicBezTo>
                  <a:cubicBezTo>
                    <a:pt x="157" y="310"/>
                    <a:pt x="165" y="310"/>
                    <a:pt x="173" y="302"/>
                  </a:cubicBezTo>
                  <a:cubicBezTo>
                    <a:pt x="188" y="286"/>
                    <a:pt x="188" y="255"/>
                    <a:pt x="173" y="239"/>
                  </a:cubicBezTo>
                  <a:lnTo>
                    <a:pt x="110" y="184"/>
                  </a:lnTo>
                  <a:lnTo>
                    <a:pt x="228" y="67"/>
                  </a:lnTo>
                  <a:cubicBezTo>
                    <a:pt x="243" y="51"/>
                    <a:pt x="243" y="28"/>
                    <a:pt x="228" y="12"/>
                  </a:cubicBezTo>
                  <a:cubicBezTo>
                    <a:pt x="220" y="4"/>
                    <a:pt x="208" y="0"/>
                    <a:pt x="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7"/>
            <p:cNvSpPr/>
            <p:nvPr/>
          </p:nvSpPr>
          <p:spPr>
            <a:xfrm>
              <a:off x="1270150" y="2964525"/>
              <a:ext cx="7850" cy="3400"/>
            </a:xfrm>
            <a:custGeom>
              <a:avLst/>
              <a:gdLst/>
              <a:ahLst/>
              <a:cxnLst/>
              <a:rect l="l" t="t" r="r" b="b"/>
              <a:pathLst>
                <a:path w="314" h="136" extrusionOk="0">
                  <a:moveTo>
                    <a:pt x="171" y="1"/>
                  </a:moveTo>
                  <a:cubicBezTo>
                    <a:pt x="123" y="1"/>
                    <a:pt x="67" y="15"/>
                    <a:pt x="17" y="65"/>
                  </a:cubicBezTo>
                  <a:cubicBezTo>
                    <a:pt x="1" y="81"/>
                    <a:pt x="1" y="105"/>
                    <a:pt x="17" y="120"/>
                  </a:cubicBezTo>
                  <a:cubicBezTo>
                    <a:pt x="24" y="128"/>
                    <a:pt x="32" y="136"/>
                    <a:pt x="40" y="136"/>
                  </a:cubicBezTo>
                  <a:cubicBezTo>
                    <a:pt x="56" y="136"/>
                    <a:pt x="64" y="128"/>
                    <a:pt x="71" y="120"/>
                  </a:cubicBezTo>
                  <a:cubicBezTo>
                    <a:pt x="105" y="90"/>
                    <a:pt x="141" y="81"/>
                    <a:pt x="173" y="81"/>
                  </a:cubicBezTo>
                  <a:cubicBezTo>
                    <a:pt x="214" y="81"/>
                    <a:pt x="247" y="97"/>
                    <a:pt x="251" y="97"/>
                  </a:cubicBezTo>
                  <a:cubicBezTo>
                    <a:pt x="257" y="102"/>
                    <a:pt x="263" y="105"/>
                    <a:pt x="270" y="105"/>
                  </a:cubicBezTo>
                  <a:cubicBezTo>
                    <a:pt x="283" y="105"/>
                    <a:pt x="296" y="96"/>
                    <a:pt x="306" y="81"/>
                  </a:cubicBezTo>
                  <a:cubicBezTo>
                    <a:pt x="314" y="65"/>
                    <a:pt x="306" y="42"/>
                    <a:pt x="290" y="26"/>
                  </a:cubicBezTo>
                  <a:cubicBezTo>
                    <a:pt x="286" y="26"/>
                    <a:pt x="236" y="1"/>
                    <a:pt x="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7"/>
            <p:cNvSpPr/>
            <p:nvPr/>
          </p:nvSpPr>
          <p:spPr>
            <a:xfrm>
              <a:off x="1266975" y="2943950"/>
              <a:ext cx="21575" cy="13725"/>
            </a:xfrm>
            <a:custGeom>
              <a:avLst/>
              <a:gdLst/>
              <a:ahLst/>
              <a:cxnLst/>
              <a:rect l="l" t="t" r="r" b="b"/>
              <a:pathLst>
                <a:path w="863" h="549" extrusionOk="0">
                  <a:moveTo>
                    <a:pt x="685" y="0"/>
                  </a:moveTo>
                  <a:cubicBezTo>
                    <a:pt x="677" y="0"/>
                    <a:pt x="669" y="2"/>
                    <a:pt x="660" y="4"/>
                  </a:cubicBezTo>
                  <a:cubicBezTo>
                    <a:pt x="660" y="4"/>
                    <a:pt x="441" y="122"/>
                    <a:pt x="214" y="169"/>
                  </a:cubicBezTo>
                  <a:cubicBezTo>
                    <a:pt x="0" y="213"/>
                    <a:pt x="168" y="548"/>
                    <a:pt x="476" y="548"/>
                  </a:cubicBezTo>
                  <a:cubicBezTo>
                    <a:pt x="495" y="548"/>
                    <a:pt x="515" y="547"/>
                    <a:pt x="535" y="544"/>
                  </a:cubicBezTo>
                  <a:cubicBezTo>
                    <a:pt x="863" y="492"/>
                    <a:pt x="843" y="0"/>
                    <a:pt x="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7"/>
            <p:cNvSpPr/>
            <p:nvPr/>
          </p:nvSpPr>
          <p:spPr>
            <a:xfrm>
              <a:off x="1280525" y="2913725"/>
              <a:ext cx="16850" cy="7500"/>
            </a:xfrm>
            <a:custGeom>
              <a:avLst/>
              <a:gdLst/>
              <a:ahLst/>
              <a:cxnLst/>
              <a:rect l="l" t="t" r="r" b="b"/>
              <a:pathLst>
                <a:path w="674" h="300" extrusionOk="0">
                  <a:moveTo>
                    <a:pt x="267" y="1"/>
                  </a:moveTo>
                  <a:cubicBezTo>
                    <a:pt x="173" y="1"/>
                    <a:pt x="95" y="24"/>
                    <a:pt x="55" y="55"/>
                  </a:cubicBezTo>
                  <a:cubicBezTo>
                    <a:pt x="1" y="94"/>
                    <a:pt x="8" y="141"/>
                    <a:pt x="32" y="165"/>
                  </a:cubicBezTo>
                  <a:cubicBezTo>
                    <a:pt x="71" y="188"/>
                    <a:pt x="118" y="196"/>
                    <a:pt x="157" y="204"/>
                  </a:cubicBezTo>
                  <a:cubicBezTo>
                    <a:pt x="204" y="220"/>
                    <a:pt x="251" y="227"/>
                    <a:pt x="290" y="235"/>
                  </a:cubicBezTo>
                  <a:cubicBezTo>
                    <a:pt x="337" y="243"/>
                    <a:pt x="376" y="259"/>
                    <a:pt x="423" y="274"/>
                  </a:cubicBezTo>
                  <a:cubicBezTo>
                    <a:pt x="462" y="287"/>
                    <a:pt x="500" y="300"/>
                    <a:pt x="534" y="300"/>
                  </a:cubicBezTo>
                  <a:cubicBezTo>
                    <a:pt x="542" y="300"/>
                    <a:pt x="549" y="299"/>
                    <a:pt x="556" y="298"/>
                  </a:cubicBezTo>
                  <a:cubicBezTo>
                    <a:pt x="556" y="298"/>
                    <a:pt x="556" y="298"/>
                    <a:pt x="564" y="290"/>
                  </a:cubicBezTo>
                  <a:cubicBezTo>
                    <a:pt x="580" y="298"/>
                    <a:pt x="595" y="298"/>
                    <a:pt x="611" y="298"/>
                  </a:cubicBezTo>
                  <a:cubicBezTo>
                    <a:pt x="650" y="290"/>
                    <a:pt x="674" y="251"/>
                    <a:pt x="650" y="188"/>
                  </a:cubicBezTo>
                  <a:cubicBezTo>
                    <a:pt x="627" y="134"/>
                    <a:pt x="541" y="47"/>
                    <a:pt x="408" y="16"/>
                  </a:cubicBezTo>
                  <a:cubicBezTo>
                    <a:pt x="353" y="8"/>
                    <a:pt x="306" y="1"/>
                    <a:pt x="267"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7"/>
            <p:cNvSpPr/>
            <p:nvPr/>
          </p:nvSpPr>
          <p:spPr>
            <a:xfrm>
              <a:off x="1255875" y="2913325"/>
              <a:ext cx="12950" cy="4775"/>
            </a:xfrm>
            <a:custGeom>
              <a:avLst/>
              <a:gdLst/>
              <a:ahLst/>
              <a:cxnLst/>
              <a:rect l="l" t="t" r="r" b="b"/>
              <a:pathLst>
                <a:path w="518" h="191" extrusionOk="0">
                  <a:moveTo>
                    <a:pt x="259" y="1"/>
                  </a:moveTo>
                  <a:cubicBezTo>
                    <a:pt x="149" y="1"/>
                    <a:pt x="63" y="40"/>
                    <a:pt x="32" y="87"/>
                  </a:cubicBezTo>
                  <a:cubicBezTo>
                    <a:pt x="1" y="126"/>
                    <a:pt x="9" y="165"/>
                    <a:pt x="40" y="173"/>
                  </a:cubicBezTo>
                  <a:cubicBezTo>
                    <a:pt x="56" y="181"/>
                    <a:pt x="73" y="183"/>
                    <a:pt x="92" y="183"/>
                  </a:cubicBezTo>
                  <a:cubicBezTo>
                    <a:pt x="110" y="183"/>
                    <a:pt x="130" y="181"/>
                    <a:pt x="149" y="181"/>
                  </a:cubicBezTo>
                  <a:lnTo>
                    <a:pt x="259" y="181"/>
                  </a:lnTo>
                  <a:cubicBezTo>
                    <a:pt x="290" y="181"/>
                    <a:pt x="329" y="181"/>
                    <a:pt x="369" y="189"/>
                  </a:cubicBezTo>
                  <a:cubicBezTo>
                    <a:pt x="388" y="189"/>
                    <a:pt x="406" y="191"/>
                    <a:pt x="422" y="191"/>
                  </a:cubicBezTo>
                  <a:cubicBezTo>
                    <a:pt x="439" y="191"/>
                    <a:pt x="455" y="189"/>
                    <a:pt x="470" y="181"/>
                  </a:cubicBezTo>
                  <a:cubicBezTo>
                    <a:pt x="502" y="165"/>
                    <a:pt x="517" y="134"/>
                    <a:pt x="478" y="87"/>
                  </a:cubicBezTo>
                  <a:cubicBezTo>
                    <a:pt x="447" y="48"/>
                    <a:pt x="369" y="1"/>
                    <a:pt x="259"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7"/>
            <p:cNvSpPr/>
            <p:nvPr/>
          </p:nvSpPr>
          <p:spPr>
            <a:xfrm>
              <a:off x="1266825" y="2923425"/>
              <a:ext cx="10200" cy="18500"/>
            </a:xfrm>
            <a:custGeom>
              <a:avLst/>
              <a:gdLst/>
              <a:ahLst/>
              <a:cxnLst/>
              <a:rect l="l" t="t" r="r" b="b"/>
              <a:pathLst>
                <a:path w="408" h="740" extrusionOk="0">
                  <a:moveTo>
                    <a:pt x="257" y="1"/>
                  </a:moveTo>
                  <a:cubicBezTo>
                    <a:pt x="241" y="1"/>
                    <a:pt x="226" y="10"/>
                    <a:pt x="220" y="27"/>
                  </a:cubicBezTo>
                  <a:lnTo>
                    <a:pt x="24" y="458"/>
                  </a:lnTo>
                  <a:cubicBezTo>
                    <a:pt x="1" y="512"/>
                    <a:pt x="1" y="567"/>
                    <a:pt x="32" y="622"/>
                  </a:cubicBezTo>
                  <a:cubicBezTo>
                    <a:pt x="71" y="684"/>
                    <a:pt x="142" y="731"/>
                    <a:pt x="228" y="739"/>
                  </a:cubicBezTo>
                  <a:lnTo>
                    <a:pt x="369" y="739"/>
                  </a:lnTo>
                  <a:cubicBezTo>
                    <a:pt x="392" y="731"/>
                    <a:pt x="408" y="716"/>
                    <a:pt x="408" y="692"/>
                  </a:cubicBezTo>
                  <a:cubicBezTo>
                    <a:pt x="400" y="669"/>
                    <a:pt x="384" y="653"/>
                    <a:pt x="361" y="653"/>
                  </a:cubicBezTo>
                  <a:cubicBezTo>
                    <a:pt x="314" y="661"/>
                    <a:pt x="275" y="661"/>
                    <a:pt x="236" y="661"/>
                  </a:cubicBezTo>
                  <a:cubicBezTo>
                    <a:pt x="173" y="653"/>
                    <a:pt x="126" y="622"/>
                    <a:pt x="103" y="583"/>
                  </a:cubicBezTo>
                  <a:cubicBezTo>
                    <a:pt x="87" y="559"/>
                    <a:pt x="79" y="528"/>
                    <a:pt x="95" y="497"/>
                  </a:cubicBezTo>
                  <a:lnTo>
                    <a:pt x="290" y="59"/>
                  </a:lnTo>
                  <a:cubicBezTo>
                    <a:pt x="306" y="35"/>
                    <a:pt x="298" y="12"/>
                    <a:pt x="275" y="4"/>
                  </a:cubicBezTo>
                  <a:cubicBezTo>
                    <a:pt x="269" y="2"/>
                    <a:pt x="263" y="1"/>
                    <a:pt x="2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7"/>
            <p:cNvSpPr/>
            <p:nvPr/>
          </p:nvSpPr>
          <p:spPr>
            <a:xfrm>
              <a:off x="1282100" y="2928500"/>
              <a:ext cx="4900" cy="4200"/>
            </a:xfrm>
            <a:custGeom>
              <a:avLst/>
              <a:gdLst/>
              <a:ahLst/>
              <a:cxnLst/>
              <a:rect l="l" t="t" r="r" b="b"/>
              <a:pathLst>
                <a:path w="196" h="168" extrusionOk="0">
                  <a:moveTo>
                    <a:pt x="100" y="1"/>
                  </a:moveTo>
                  <a:cubicBezTo>
                    <a:pt x="70" y="1"/>
                    <a:pt x="40" y="17"/>
                    <a:pt x="24" y="43"/>
                  </a:cubicBezTo>
                  <a:cubicBezTo>
                    <a:pt x="0" y="82"/>
                    <a:pt x="16" y="137"/>
                    <a:pt x="55" y="161"/>
                  </a:cubicBezTo>
                  <a:cubicBezTo>
                    <a:pt x="69" y="165"/>
                    <a:pt x="83" y="168"/>
                    <a:pt x="97" y="168"/>
                  </a:cubicBezTo>
                  <a:cubicBezTo>
                    <a:pt x="128" y="168"/>
                    <a:pt x="156" y="154"/>
                    <a:pt x="172" y="122"/>
                  </a:cubicBezTo>
                  <a:cubicBezTo>
                    <a:pt x="196" y="82"/>
                    <a:pt x="180" y="35"/>
                    <a:pt x="141" y="12"/>
                  </a:cubicBezTo>
                  <a:cubicBezTo>
                    <a:pt x="129" y="4"/>
                    <a:pt x="114" y="1"/>
                    <a:pt x="100"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7"/>
            <p:cNvSpPr/>
            <p:nvPr/>
          </p:nvSpPr>
          <p:spPr>
            <a:xfrm>
              <a:off x="1258625" y="2927925"/>
              <a:ext cx="4725" cy="4300"/>
            </a:xfrm>
            <a:custGeom>
              <a:avLst/>
              <a:gdLst/>
              <a:ahLst/>
              <a:cxnLst/>
              <a:rect l="l" t="t" r="r" b="b"/>
              <a:pathLst>
                <a:path w="189" h="172" extrusionOk="0">
                  <a:moveTo>
                    <a:pt x="96" y="1"/>
                  </a:moveTo>
                  <a:cubicBezTo>
                    <a:pt x="67" y="1"/>
                    <a:pt x="40" y="18"/>
                    <a:pt x="24" y="51"/>
                  </a:cubicBezTo>
                  <a:cubicBezTo>
                    <a:pt x="0" y="90"/>
                    <a:pt x="16" y="137"/>
                    <a:pt x="55" y="160"/>
                  </a:cubicBezTo>
                  <a:cubicBezTo>
                    <a:pt x="68" y="168"/>
                    <a:pt x="82" y="171"/>
                    <a:pt x="96" y="171"/>
                  </a:cubicBezTo>
                  <a:cubicBezTo>
                    <a:pt x="126" y="171"/>
                    <a:pt x="157" y="155"/>
                    <a:pt x="172" y="129"/>
                  </a:cubicBezTo>
                  <a:cubicBezTo>
                    <a:pt x="188" y="90"/>
                    <a:pt x="172" y="35"/>
                    <a:pt x="133" y="12"/>
                  </a:cubicBezTo>
                  <a:cubicBezTo>
                    <a:pt x="121" y="4"/>
                    <a:pt x="108" y="1"/>
                    <a:pt x="96"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7"/>
            <p:cNvSpPr/>
            <p:nvPr/>
          </p:nvSpPr>
          <p:spPr>
            <a:xfrm>
              <a:off x="1257050" y="2931900"/>
              <a:ext cx="7850" cy="2775"/>
            </a:xfrm>
            <a:custGeom>
              <a:avLst/>
              <a:gdLst/>
              <a:ahLst/>
              <a:cxnLst/>
              <a:rect l="l" t="t" r="r" b="b"/>
              <a:pathLst>
                <a:path w="314" h="111" extrusionOk="0">
                  <a:moveTo>
                    <a:pt x="148" y="0"/>
                  </a:moveTo>
                  <a:cubicBezTo>
                    <a:pt x="114" y="0"/>
                    <a:pt x="74" y="7"/>
                    <a:pt x="32" y="25"/>
                  </a:cubicBezTo>
                  <a:cubicBezTo>
                    <a:pt x="16" y="32"/>
                    <a:pt x="1" y="56"/>
                    <a:pt x="16" y="79"/>
                  </a:cubicBezTo>
                  <a:cubicBezTo>
                    <a:pt x="22" y="91"/>
                    <a:pt x="35" y="102"/>
                    <a:pt x="48" y="102"/>
                  </a:cubicBezTo>
                  <a:cubicBezTo>
                    <a:pt x="53" y="102"/>
                    <a:pt x="59" y="100"/>
                    <a:pt x="63" y="95"/>
                  </a:cubicBezTo>
                  <a:cubicBezTo>
                    <a:pt x="93" y="84"/>
                    <a:pt x="121" y="80"/>
                    <a:pt x="146" y="80"/>
                  </a:cubicBezTo>
                  <a:cubicBezTo>
                    <a:pt x="204" y="80"/>
                    <a:pt x="243" y="103"/>
                    <a:pt x="243" y="103"/>
                  </a:cubicBezTo>
                  <a:cubicBezTo>
                    <a:pt x="251" y="111"/>
                    <a:pt x="259" y="111"/>
                    <a:pt x="267" y="111"/>
                  </a:cubicBezTo>
                  <a:cubicBezTo>
                    <a:pt x="282" y="111"/>
                    <a:pt x="290" y="111"/>
                    <a:pt x="298" y="95"/>
                  </a:cubicBezTo>
                  <a:cubicBezTo>
                    <a:pt x="314" y="79"/>
                    <a:pt x="306" y="56"/>
                    <a:pt x="290" y="40"/>
                  </a:cubicBezTo>
                  <a:cubicBezTo>
                    <a:pt x="290" y="40"/>
                    <a:pt x="234"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7"/>
            <p:cNvSpPr/>
            <p:nvPr/>
          </p:nvSpPr>
          <p:spPr>
            <a:xfrm>
              <a:off x="1282100" y="2933275"/>
              <a:ext cx="7650" cy="2775"/>
            </a:xfrm>
            <a:custGeom>
              <a:avLst/>
              <a:gdLst/>
              <a:ahLst/>
              <a:cxnLst/>
              <a:rect l="l" t="t" r="r" b="b"/>
              <a:pathLst>
                <a:path w="306" h="111" extrusionOk="0">
                  <a:moveTo>
                    <a:pt x="140" y="0"/>
                  </a:moveTo>
                  <a:cubicBezTo>
                    <a:pt x="105" y="0"/>
                    <a:pt x="66" y="7"/>
                    <a:pt x="24" y="24"/>
                  </a:cubicBezTo>
                  <a:cubicBezTo>
                    <a:pt x="8" y="32"/>
                    <a:pt x="0" y="56"/>
                    <a:pt x="8" y="79"/>
                  </a:cubicBezTo>
                  <a:cubicBezTo>
                    <a:pt x="14" y="90"/>
                    <a:pt x="27" y="101"/>
                    <a:pt x="40" y="101"/>
                  </a:cubicBezTo>
                  <a:cubicBezTo>
                    <a:pt x="45" y="101"/>
                    <a:pt x="50" y="99"/>
                    <a:pt x="55" y="95"/>
                  </a:cubicBezTo>
                  <a:cubicBezTo>
                    <a:pt x="87" y="83"/>
                    <a:pt x="116" y="79"/>
                    <a:pt x="141" y="79"/>
                  </a:cubicBezTo>
                  <a:cubicBezTo>
                    <a:pt x="200" y="79"/>
                    <a:pt x="235" y="103"/>
                    <a:pt x="235" y="103"/>
                  </a:cubicBezTo>
                  <a:cubicBezTo>
                    <a:pt x="243" y="111"/>
                    <a:pt x="251" y="111"/>
                    <a:pt x="258" y="111"/>
                  </a:cubicBezTo>
                  <a:cubicBezTo>
                    <a:pt x="274" y="111"/>
                    <a:pt x="282" y="111"/>
                    <a:pt x="290" y="95"/>
                  </a:cubicBezTo>
                  <a:cubicBezTo>
                    <a:pt x="305" y="79"/>
                    <a:pt x="305" y="56"/>
                    <a:pt x="282" y="40"/>
                  </a:cubicBezTo>
                  <a:cubicBezTo>
                    <a:pt x="282" y="40"/>
                    <a:pt x="226"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7"/>
            <p:cNvSpPr/>
            <p:nvPr/>
          </p:nvSpPr>
          <p:spPr>
            <a:xfrm>
              <a:off x="1259600" y="3007425"/>
              <a:ext cx="54400" cy="64575"/>
            </a:xfrm>
            <a:custGeom>
              <a:avLst/>
              <a:gdLst/>
              <a:ahLst/>
              <a:cxnLst/>
              <a:rect l="l" t="t" r="r" b="b"/>
              <a:pathLst>
                <a:path w="2176" h="2583" extrusionOk="0">
                  <a:moveTo>
                    <a:pt x="2176" y="0"/>
                  </a:moveTo>
                  <a:lnTo>
                    <a:pt x="1119" y="1534"/>
                  </a:lnTo>
                  <a:lnTo>
                    <a:pt x="0" y="321"/>
                  </a:lnTo>
                  <a:lnTo>
                    <a:pt x="0" y="321"/>
                  </a:lnTo>
                  <a:lnTo>
                    <a:pt x="165" y="1565"/>
                  </a:lnTo>
                  <a:lnTo>
                    <a:pt x="1182" y="2582"/>
                  </a:lnTo>
                  <a:lnTo>
                    <a:pt x="2176" y="1331"/>
                  </a:lnTo>
                  <a:lnTo>
                    <a:pt x="21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7"/>
            <p:cNvSpPr/>
            <p:nvPr/>
          </p:nvSpPr>
          <p:spPr>
            <a:xfrm>
              <a:off x="1257250" y="2984725"/>
              <a:ext cx="28975" cy="42275"/>
            </a:xfrm>
            <a:custGeom>
              <a:avLst/>
              <a:gdLst/>
              <a:ahLst/>
              <a:cxnLst/>
              <a:rect l="l" t="t" r="r" b="b"/>
              <a:pathLst>
                <a:path w="1159" h="1691" extrusionOk="0">
                  <a:moveTo>
                    <a:pt x="157" y="1"/>
                  </a:moveTo>
                  <a:lnTo>
                    <a:pt x="1" y="1120"/>
                  </a:lnTo>
                  <a:lnTo>
                    <a:pt x="517" y="1691"/>
                  </a:lnTo>
                  <a:lnTo>
                    <a:pt x="1159" y="1026"/>
                  </a:lnTo>
                  <a:lnTo>
                    <a:pt x="1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7"/>
            <p:cNvSpPr/>
            <p:nvPr/>
          </p:nvSpPr>
          <p:spPr>
            <a:xfrm>
              <a:off x="1286200" y="2983175"/>
              <a:ext cx="27800" cy="41875"/>
            </a:xfrm>
            <a:custGeom>
              <a:avLst/>
              <a:gdLst/>
              <a:ahLst/>
              <a:cxnLst/>
              <a:rect l="l" t="t" r="r" b="b"/>
              <a:pathLst>
                <a:path w="1112" h="1675" extrusionOk="0">
                  <a:moveTo>
                    <a:pt x="1033" y="0"/>
                  </a:moveTo>
                  <a:lnTo>
                    <a:pt x="1" y="1088"/>
                  </a:lnTo>
                  <a:lnTo>
                    <a:pt x="627" y="1675"/>
                  </a:lnTo>
                  <a:lnTo>
                    <a:pt x="1112" y="970"/>
                  </a:lnTo>
                  <a:lnTo>
                    <a:pt x="10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7"/>
            <p:cNvSpPr/>
            <p:nvPr/>
          </p:nvSpPr>
          <p:spPr>
            <a:xfrm>
              <a:off x="1285225" y="3017975"/>
              <a:ext cx="3150" cy="2975"/>
            </a:xfrm>
            <a:custGeom>
              <a:avLst/>
              <a:gdLst/>
              <a:ahLst/>
              <a:cxnLst/>
              <a:rect l="l" t="t" r="r" b="b"/>
              <a:pathLst>
                <a:path w="126" h="119" extrusionOk="0">
                  <a:moveTo>
                    <a:pt x="63" y="1"/>
                  </a:moveTo>
                  <a:cubicBezTo>
                    <a:pt x="32" y="1"/>
                    <a:pt x="0" y="24"/>
                    <a:pt x="0" y="64"/>
                  </a:cubicBezTo>
                  <a:cubicBezTo>
                    <a:pt x="0" y="95"/>
                    <a:pt x="32" y="118"/>
                    <a:pt x="63" y="118"/>
                  </a:cubicBezTo>
                  <a:cubicBezTo>
                    <a:pt x="94" y="118"/>
                    <a:pt x="126" y="95"/>
                    <a:pt x="126" y="64"/>
                  </a:cubicBezTo>
                  <a:cubicBezTo>
                    <a:pt x="126" y="24"/>
                    <a:pt x="94"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7"/>
            <p:cNvSpPr/>
            <p:nvPr/>
          </p:nvSpPr>
          <p:spPr>
            <a:xfrm>
              <a:off x="1285225" y="3031875"/>
              <a:ext cx="3150" cy="2950"/>
            </a:xfrm>
            <a:custGeom>
              <a:avLst/>
              <a:gdLst/>
              <a:ahLst/>
              <a:cxnLst/>
              <a:rect l="l" t="t" r="r" b="b"/>
              <a:pathLst>
                <a:path w="126" h="118" extrusionOk="0">
                  <a:moveTo>
                    <a:pt x="63" y="0"/>
                  </a:moveTo>
                  <a:cubicBezTo>
                    <a:pt x="32" y="0"/>
                    <a:pt x="0" y="24"/>
                    <a:pt x="0" y="63"/>
                  </a:cubicBezTo>
                  <a:cubicBezTo>
                    <a:pt x="0" y="94"/>
                    <a:pt x="32" y="118"/>
                    <a:pt x="63" y="118"/>
                  </a:cubicBezTo>
                  <a:cubicBezTo>
                    <a:pt x="94" y="118"/>
                    <a:pt x="126" y="94"/>
                    <a:pt x="126" y="63"/>
                  </a:cubicBezTo>
                  <a:cubicBezTo>
                    <a:pt x="126" y="24"/>
                    <a:pt x="94" y="0"/>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7"/>
            <p:cNvSpPr/>
            <p:nvPr/>
          </p:nvSpPr>
          <p:spPr>
            <a:xfrm>
              <a:off x="1312025" y="2982975"/>
              <a:ext cx="126775" cy="258825"/>
            </a:xfrm>
            <a:custGeom>
              <a:avLst/>
              <a:gdLst/>
              <a:ahLst/>
              <a:cxnLst/>
              <a:rect l="l" t="t" r="r" b="b"/>
              <a:pathLst>
                <a:path w="5071" h="10353" extrusionOk="0">
                  <a:moveTo>
                    <a:pt x="2121" y="4930"/>
                  </a:moveTo>
                  <a:lnTo>
                    <a:pt x="2880" y="5470"/>
                  </a:lnTo>
                  <a:lnTo>
                    <a:pt x="1761" y="7394"/>
                  </a:lnTo>
                  <a:lnTo>
                    <a:pt x="1706" y="6980"/>
                  </a:lnTo>
                  <a:lnTo>
                    <a:pt x="2121" y="4930"/>
                  </a:lnTo>
                  <a:close/>
                  <a:moveTo>
                    <a:pt x="0" y="0"/>
                  </a:moveTo>
                  <a:lnTo>
                    <a:pt x="79" y="7473"/>
                  </a:lnTo>
                  <a:lnTo>
                    <a:pt x="329" y="10180"/>
                  </a:lnTo>
                  <a:cubicBezTo>
                    <a:pt x="336" y="10277"/>
                    <a:pt x="422" y="10353"/>
                    <a:pt x="518" y="10353"/>
                  </a:cubicBezTo>
                  <a:cubicBezTo>
                    <a:pt x="523" y="10353"/>
                    <a:pt x="528" y="10352"/>
                    <a:pt x="532" y="10352"/>
                  </a:cubicBezTo>
                  <a:lnTo>
                    <a:pt x="1870" y="10282"/>
                  </a:lnTo>
                  <a:cubicBezTo>
                    <a:pt x="2027" y="10274"/>
                    <a:pt x="2136" y="10141"/>
                    <a:pt x="2113" y="9992"/>
                  </a:cubicBezTo>
                  <a:lnTo>
                    <a:pt x="2035" y="9413"/>
                  </a:lnTo>
                  <a:lnTo>
                    <a:pt x="4656" y="6471"/>
                  </a:lnTo>
                  <a:cubicBezTo>
                    <a:pt x="5024" y="6064"/>
                    <a:pt x="5071" y="5454"/>
                    <a:pt x="4766" y="4992"/>
                  </a:cubicBezTo>
                  <a:lnTo>
                    <a:pt x="2481" y="151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7"/>
            <p:cNvSpPr/>
            <p:nvPr/>
          </p:nvSpPr>
          <p:spPr>
            <a:xfrm>
              <a:off x="1324550" y="3067075"/>
              <a:ext cx="27000" cy="4925"/>
            </a:xfrm>
            <a:custGeom>
              <a:avLst/>
              <a:gdLst/>
              <a:ahLst/>
              <a:cxnLst/>
              <a:rect l="l" t="t" r="r" b="b"/>
              <a:pathLst>
                <a:path w="1080" h="197" extrusionOk="0">
                  <a:moveTo>
                    <a:pt x="0" y="1"/>
                  </a:moveTo>
                  <a:lnTo>
                    <a:pt x="0" y="196"/>
                  </a:lnTo>
                  <a:lnTo>
                    <a:pt x="1080" y="196"/>
                  </a:lnTo>
                  <a:lnTo>
                    <a:pt x="10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7"/>
            <p:cNvSpPr/>
            <p:nvPr/>
          </p:nvSpPr>
          <p:spPr>
            <a:xfrm>
              <a:off x="1350950" y="3096225"/>
              <a:ext cx="13725" cy="44425"/>
            </a:xfrm>
            <a:custGeom>
              <a:avLst/>
              <a:gdLst/>
              <a:ahLst/>
              <a:cxnLst/>
              <a:rect l="l" t="t" r="r" b="b"/>
              <a:pathLst>
                <a:path w="549" h="1777" extrusionOk="0">
                  <a:moveTo>
                    <a:pt x="0" y="1"/>
                  </a:moveTo>
                  <a:lnTo>
                    <a:pt x="274" y="1777"/>
                  </a:lnTo>
                  <a:lnTo>
                    <a:pt x="548" y="392"/>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7"/>
            <p:cNvSpPr/>
            <p:nvPr/>
          </p:nvSpPr>
          <p:spPr>
            <a:xfrm>
              <a:off x="1346250" y="3157450"/>
              <a:ext cx="9800" cy="25275"/>
            </a:xfrm>
            <a:custGeom>
              <a:avLst/>
              <a:gdLst/>
              <a:ahLst/>
              <a:cxnLst/>
              <a:rect l="l" t="t" r="r" b="b"/>
              <a:pathLst>
                <a:path w="392" h="1011" extrusionOk="0">
                  <a:moveTo>
                    <a:pt x="337" y="1"/>
                  </a:moveTo>
                  <a:lnTo>
                    <a:pt x="1" y="1010"/>
                  </a:lnTo>
                  <a:lnTo>
                    <a:pt x="1" y="1010"/>
                  </a:lnTo>
                  <a:lnTo>
                    <a:pt x="392" y="415"/>
                  </a:lnTo>
                  <a:lnTo>
                    <a:pt x="3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7"/>
            <p:cNvSpPr/>
            <p:nvPr/>
          </p:nvSpPr>
          <p:spPr>
            <a:xfrm>
              <a:off x="1313775" y="3181375"/>
              <a:ext cx="61850" cy="40100"/>
            </a:xfrm>
            <a:custGeom>
              <a:avLst/>
              <a:gdLst/>
              <a:ahLst/>
              <a:cxnLst/>
              <a:rect l="l" t="t" r="r" b="b"/>
              <a:pathLst>
                <a:path w="2474" h="1604" extrusionOk="0">
                  <a:moveTo>
                    <a:pt x="832" y="0"/>
                  </a:moveTo>
                  <a:cubicBezTo>
                    <a:pt x="736" y="0"/>
                    <a:pt x="643" y="45"/>
                    <a:pt x="572" y="116"/>
                  </a:cubicBezTo>
                  <a:lnTo>
                    <a:pt x="95" y="640"/>
                  </a:lnTo>
                  <a:cubicBezTo>
                    <a:pt x="1" y="750"/>
                    <a:pt x="9" y="914"/>
                    <a:pt x="118" y="1000"/>
                  </a:cubicBezTo>
                  <a:lnTo>
                    <a:pt x="233" y="1100"/>
                  </a:lnTo>
                  <a:lnTo>
                    <a:pt x="233" y="1100"/>
                  </a:lnTo>
                  <a:lnTo>
                    <a:pt x="149" y="1282"/>
                  </a:lnTo>
                  <a:cubicBezTo>
                    <a:pt x="118" y="1344"/>
                    <a:pt x="157" y="1430"/>
                    <a:pt x="236" y="1438"/>
                  </a:cubicBezTo>
                  <a:cubicBezTo>
                    <a:pt x="242" y="1439"/>
                    <a:pt x="249" y="1439"/>
                    <a:pt x="255" y="1439"/>
                  </a:cubicBezTo>
                  <a:cubicBezTo>
                    <a:pt x="312" y="1439"/>
                    <a:pt x="373" y="1410"/>
                    <a:pt x="408" y="1368"/>
                  </a:cubicBezTo>
                  <a:lnTo>
                    <a:pt x="846" y="812"/>
                  </a:lnTo>
                  <a:lnTo>
                    <a:pt x="846" y="812"/>
                  </a:lnTo>
                  <a:lnTo>
                    <a:pt x="431" y="1501"/>
                  </a:lnTo>
                  <a:cubicBezTo>
                    <a:pt x="409" y="1545"/>
                    <a:pt x="443" y="1603"/>
                    <a:pt x="492" y="1603"/>
                  </a:cubicBezTo>
                  <a:cubicBezTo>
                    <a:pt x="495" y="1603"/>
                    <a:pt x="498" y="1603"/>
                    <a:pt x="502" y="1602"/>
                  </a:cubicBezTo>
                  <a:cubicBezTo>
                    <a:pt x="721" y="1548"/>
                    <a:pt x="908" y="1430"/>
                    <a:pt x="1041" y="1258"/>
                  </a:cubicBezTo>
                  <a:lnTo>
                    <a:pt x="1159" y="1109"/>
                  </a:lnTo>
                  <a:cubicBezTo>
                    <a:pt x="1159" y="1109"/>
                    <a:pt x="1417" y="1485"/>
                    <a:pt x="1887" y="1501"/>
                  </a:cubicBezTo>
                  <a:cubicBezTo>
                    <a:pt x="2020" y="1501"/>
                    <a:pt x="2145" y="1430"/>
                    <a:pt x="2199" y="1305"/>
                  </a:cubicBezTo>
                  <a:cubicBezTo>
                    <a:pt x="2340" y="1023"/>
                    <a:pt x="2473" y="444"/>
                    <a:pt x="1566" y="108"/>
                  </a:cubicBezTo>
                  <a:lnTo>
                    <a:pt x="893" y="6"/>
                  </a:lnTo>
                  <a:cubicBezTo>
                    <a:pt x="872" y="2"/>
                    <a:pt x="852" y="0"/>
                    <a:pt x="832" y="0"/>
                  </a:cubicBezTo>
                  <a:close/>
                </a:path>
              </a:pathLst>
            </a:custGeom>
            <a:solidFill>
              <a:srgbClr val="B36E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7"/>
            <p:cNvSpPr/>
            <p:nvPr/>
          </p:nvSpPr>
          <p:spPr>
            <a:xfrm>
              <a:off x="1347825" y="3183275"/>
              <a:ext cx="23300" cy="27600"/>
            </a:xfrm>
            <a:custGeom>
              <a:avLst/>
              <a:gdLst/>
              <a:ahLst/>
              <a:cxnLst/>
              <a:rect l="l" t="t" r="r" b="b"/>
              <a:pathLst>
                <a:path w="932" h="1104" extrusionOk="0">
                  <a:moveTo>
                    <a:pt x="0" y="1"/>
                  </a:moveTo>
                  <a:cubicBezTo>
                    <a:pt x="0" y="1"/>
                    <a:pt x="916" y="493"/>
                    <a:pt x="892" y="1104"/>
                  </a:cubicBezTo>
                  <a:lnTo>
                    <a:pt x="892" y="1104"/>
                  </a:lnTo>
                  <a:cubicBezTo>
                    <a:pt x="893" y="1093"/>
                    <a:pt x="931" y="946"/>
                    <a:pt x="931" y="760"/>
                  </a:cubicBezTo>
                  <a:cubicBezTo>
                    <a:pt x="908" y="501"/>
                    <a:pt x="728" y="228"/>
                    <a:pt x="204" y="32"/>
                  </a:cubicBezTo>
                  <a:lnTo>
                    <a:pt x="0" y="1"/>
                  </a:lnTo>
                  <a:close/>
                  <a:moveTo>
                    <a:pt x="892" y="1104"/>
                  </a:moveTo>
                  <a:cubicBezTo>
                    <a:pt x="892" y="1104"/>
                    <a:pt x="892" y="1104"/>
                    <a:pt x="892" y="1104"/>
                  </a:cubicBezTo>
                  <a:cubicBezTo>
                    <a:pt x="892" y="1104"/>
                    <a:pt x="892" y="1104"/>
                    <a:pt x="892" y="1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7"/>
            <p:cNvSpPr/>
            <p:nvPr/>
          </p:nvSpPr>
          <p:spPr>
            <a:xfrm>
              <a:off x="1169625" y="2984350"/>
              <a:ext cx="112300" cy="269375"/>
            </a:xfrm>
            <a:custGeom>
              <a:avLst/>
              <a:gdLst/>
              <a:ahLst/>
              <a:cxnLst/>
              <a:rect l="l" t="t" r="r" b="b"/>
              <a:pathLst>
                <a:path w="4492" h="10775" extrusionOk="0">
                  <a:moveTo>
                    <a:pt x="2277" y="4867"/>
                  </a:moveTo>
                  <a:lnTo>
                    <a:pt x="2559" y="5735"/>
                  </a:lnTo>
                  <a:cubicBezTo>
                    <a:pt x="2574" y="5798"/>
                    <a:pt x="2582" y="5861"/>
                    <a:pt x="2567" y="5923"/>
                  </a:cubicBezTo>
                  <a:lnTo>
                    <a:pt x="2355" y="7019"/>
                  </a:lnTo>
                  <a:cubicBezTo>
                    <a:pt x="2277" y="7066"/>
                    <a:pt x="2215" y="7128"/>
                    <a:pt x="2152" y="7191"/>
                  </a:cubicBezTo>
                  <a:lnTo>
                    <a:pt x="1542" y="6244"/>
                  </a:lnTo>
                  <a:lnTo>
                    <a:pt x="2277" y="4867"/>
                  </a:lnTo>
                  <a:close/>
                  <a:moveTo>
                    <a:pt x="3662" y="0"/>
                  </a:moveTo>
                  <a:lnTo>
                    <a:pt x="1917" y="1252"/>
                  </a:lnTo>
                  <a:cubicBezTo>
                    <a:pt x="1487" y="1565"/>
                    <a:pt x="1150" y="1995"/>
                    <a:pt x="963" y="2496"/>
                  </a:cubicBezTo>
                  <a:lnTo>
                    <a:pt x="431" y="3905"/>
                  </a:lnTo>
                  <a:cubicBezTo>
                    <a:pt x="141" y="4648"/>
                    <a:pt x="0" y="5446"/>
                    <a:pt x="0" y="6244"/>
                  </a:cubicBezTo>
                  <a:cubicBezTo>
                    <a:pt x="0" y="6933"/>
                    <a:pt x="204" y="7598"/>
                    <a:pt x="587" y="8169"/>
                  </a:cubicBezTo>
                  <a:lnTo>
                    <a:pt x="1581" y="9319"/>
                  </a:lnTo>
                  <a:lnTo>
                    <a:pt x="1542" y="9585"/>
                  </a:lnTo>
                  <a:cubicBezTo>
                    <a:pt x="1518" y="9718"/>
                    <a:pt x="1581" y="9851"/>
                    <a:pt x="1706" y="9914"/>
                  </a:cubicBezTo>
                  <a:lnTo>
                    <a:pt x="3396" y="10774"/>
                  </a:lnTo>
                  <a:lnTo>
                    <a:pt x="4241" y="8224"/>
                  </a:lnTo>
                  <a:cubicBezTo>
                    <a:pt x="4421" y="7676"/>
                    <a:pt x="4491" y="7097"/>
                    <a:pt x="4444" y="6526"/>
                  </a:cubicBezTo>
                  <a:lnTo>
                    <a:pt x="4413" y="6174"/>
                  </a:lnTo>
                  <a:lnTo>
                    <a:pt x="36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7"/>
            <p:cNvSpPr/>
            <p:nvPr/>
          </p:nvSpPr>
          <p:spPr>
            <a:xfrm>
              <a:off x="1209725" y="3161375"/>
              <a:ext cx="13700" cy="52250"/>
            </a:xfrm>
            <a:custGeom>
              <a:avLst/>
              <a:gdLst/>
              <a:ahLst/>
              <a:cxnLst/>
              <a:rect l="l" t="t" r="r" b="b"/>
              <a:pathLst>
                <a:path w="548" h="2090" extrusionOk="0">
                  <a:moveTo>
                    <a:pt x="470" y="0"/>
                  </a:moveTo>
                  <a:cubicBezTo>
                    <a:pt x="235" y="118"/>
                    <a:pt x="78" y="360"/>
                    <a:pt x="71" y="626"/>
                  </a:cubicBezTo>
                  <a:lnTo>
                    <a:pt x="0" y="2089"/>
                  </a:lnTo>
                  <a:lnTo>
                    <a:pt x="219" y="767"/>
                  </a:lnTo>
                  <a:cubicBezTo>
                    <a:pt x="258" y="517"/>
                    <a:pt x="376" y="290"/>
                    <a:pt x="548" y="110"/>
                  </a:cubicBezTo>
                  <a:lnTo>
                    <a:pt x="4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7"/>
            <p:cNvSpPr/>
            <p:nvPr/>
          </p:nvSpPr>
          <p:spPr>
            <a:xfrm>
              <a:off x="1226550" y="3085475"/>
              <a:ext cx="10175" cy="44225"/>
            </a:xfrm>
            <a:custGeom>
              <a:avLst/>
              <a:gdLst/>
              <a:ahLst/>
              <a:cxnLst/>
              <a:rect l="l" t="t" r="r" b="b"/>
              <a:pathLst>
                <a:path w="407" h="1769" extrusionOk="0">
                  <a:moveTo>
                    <a:pt x="407" y="0"/>
                  </a:moveTo>
                  <a:lnTo>
                    <a:pt x="0" y="822"/>
                  </a:lnTo>
                  <a:lnTo>
                    <a:pt x="297" y="1769"/>
                  </a:lnTo>
                  <a:lnTo>
                    <a:pt x="4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 name="Google Shape;2301;p57"/>
          <p:cNvGrpSpPr/>
          <p:nvPr/>
        </p:nvGrpSpPr>
        <p:grpSpPr>
          <a:xfrm>
            <a:off x="4881511" y="2871128"/>
            <a:ext cx="600476" cy="1710518"/>
            <a:chOff x="3164850" y="2888850"/>
            <a:chExt cx="258425" cy="736150"/>
          </a:xfrm>
        </p:grpSpPr>
        <p:sp>
          <p:nvSpPr>
            <p:cNvPr id="2302" name="Google Shape;2302;p57"/>
            <p:cNvSpPr/>
            <p:nvPr/>
          </p:nvSpPr>
          <p:spPr>
            <a:xfrm>
              <a:off x="3236650" y="3586625"/>
              <a:ext cx="31525" cy="36800"/>
            </a:xfrm>
            <a:custGeom>
              <a:avLst/>
              <a:gdLst/>
              <a:ahLst/>
              <a:cxnLst/>
              <a:rect l="l" t="t" r="r" b="b"/>
              <a:pathLst>
                <a:path w="1261" h="1472" extrusionOk="0">
                  <a:moveTo>
                    <a:pt x="0" y="1"/>
                  </a:moveTo>
                  <a:lnTo>
                    <a:pt x="0" y="1472"/>
                  </a:lnTo>
                  <a:lnTo>
                    <a:pt x="1072" y="1472"/>
                  </a:lnTo>
                  <a:cubicBezTo>
                    <a:pt x="1174" y="1472"/>
                    <a:pt x="1260" y="1386"/>
                    <a:pt x="1260" y="1284"/>
                  </a:cubicBezTo>
                  <a:lnTo>
                    <a:pt x="12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7"/>
            <p:cNvSpPr/>
            <p:nvPr/>
          </p:nvSpPr>
          <p:spPr>
            <a:xfrm>
              <a:off x="3199475" y="3601300"/>
              <a:ext cx="72225" cy="23700"/>
            </a:xfrm>
            <a:custGeom>
              <a:avLst/>
              <a:gdLst/>
              <a:ahLst/>
              <a:cxnLst/>
              <a:rect l="l" t="t" r="r" b="b"/>
              <a:pathLst>
                <a:path w="2889" h="948" extrusionOk="0">
                  <a:moveTo>
                    <a:pt x="838" y="0"/>
                  </a:moveTo>
                  <a:cubicBezTo>
                    <a:pt x="408" y="0"/>
                    <a:pt x="56" y="321"/>
                    <a:pt x="9" y="736"/>
                  </a:cubicBezTo>
                  <a:lnTo>
                    <a:pt x="1" y="736"/>
                  </a:lnTo>
                  <a:lnTo>
                    <a:pt x="1" y="838"/>
                  </a:lnTo>
                  <a:lnTo>
                    <a:pt x="1" y="885"/>
                  </a:lnTo>
                  <a:lnTo>
                    <a:pt x="1" y="947"/>
                  </a:lnTo>
                  <a:lnTo>
                    <a:pt x="2888" y="947"/>
                  </a:lnTo>
                  <a:lnTo>
                    <a:pt x="2888" y="736"/>
                  </a:lnTo>
                  <a:lnTo>
                    <a:pt x="1487" y="736"/>
                  </a:lnTo>
                  <a:lnTo>
                    <a:pt x="148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7"/>
            <p:cNvSpPr/>
            <p:nvPr/>
          </p:nvSpPr>
          <p:spPr>
            <a:xfrm>
              <a:off x="3314300" y="3586625"/>
              <a:ext cx="31525" cy="36800"/>
            </a:xfrm>
            <a:custGeom>
              <a:avLst/>
              <a:gdLst/>
              <a:ahLst/>
              <a:cxnLst/>
              <a:rect l="l" t="t" r="r" b="b"/>
              <a:pathLst>
                <a:path w="1261" h="1472" extrusionOk="0">
                  <a:moveTo>
                    <a:pt x="1" y="1"/>
                  </a:moveTo>
                  <a:lnTo>
                    <a:pt x="1" y="1284"/>
                  </a:lnTo>
                  <a:cubicBezTo>
                    <a:pt x="1" y="1386"/>
                    <a:pt x="87" y="1472"/>
                    <a:pt x="189" y="1472"/>
                  </a:cubicBezTo>
                  <a:lnTo>
                    <a:pt x="1261" y="1472"/>
                  </a:lnTo>
                  <a:lnTo>
                    <a:pt x="12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7"/>
            <p:cNvSpPr/>
            <p:nvPr/>
          </p:nvSpPr>
          <p:spPr>
            <a:xfrm>
              <a:off x="3310600" y="3601300"/>
              <a:ext cx="72200" cy="23700"/>
            </a:xfrm>
            <a:custGeom>
              <a:avLst/>
              <a:gdLst/>
              <a:ahLst/>
              <a:cxnLst/>
              <a:rect l="l" t="t" r="r" b="b"/>
              <a:pathLst>
                <a:path w="2888" h="948" extrusionOk="0">
                  <a:moveTo>
                    <a:pt x="1409" y="0"/>
                  </a:moveTo>
                  <a:lnTo>
                    <a:pt x="1409" y="736"/>
                  </a:lnTo>
                  <a:lnTo>
                    <a:pt x="0" y="736"/>
                  </a:lnTo>
                  <a:lnTo>
                    <a:pt x="0" y="947"/>
                  </a:lnTo>
                  <a:lnTo>
                    <a:pt x="2887" y="947"/>
                  </a:lnTo>
                  <a:lnTo>
                    <a:pt x="2887" y="885"/>
                  </a:lnTo>
                  <a:lnTo>
                    <a:pt x="2887" y="838"/>
                  </a:lnTo>
                  <a:lnTo>
                    <a:pt x="2887" y="736"/>
                  </a:lnTo>
                  <a:lnTo>
                    <a:pt x="2880" y="736"/>
                  </a:lnTo>
                  <a:cubicBezTo>
                    <a:pt x="2833" y="321"/>
                    <a:pt x="2480" y="0"/>
                    <a:pt x="20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7"/>
            <p:cNvSpPr/>
            <p:nvPr/>
          </p:nvSpPr>
          <p:spPr>
            <a:xfrm>
              <a:off x="3223750" y="3241950"/>
              <a:ext cx="132825" cy="346850"/>
            </a:xfrm>
            <a:custGeom>
              <a:avLst/>
              <a:gdLst/>
              <a:ahLst/>
              <a:cxnLst/>
              <a:rect l="l" t="t" r="r" b="b"/>
              <a:pathLst>
                <a:path w="5313" h="13874" extrusionOk="0">
                  <a:moveTo>
                    <a:pt x="250" y="1"/>
                  </a:moveTo>
                  <a:cubicBezTo>
                    <a:pt x="188" y="32"/>
                    <a:pt x="16" y="48"/>
                    <a:pt x="16" y="110"/>
                  </a:cubicBezTo>
                  <a:lnTo>
                    <a:pt x="24" y="760"/>
                  </a:lnTo>
                  <a:lnTo>
                    <a:pt x="0" y="760"/>
                  </a:lnTo>
                  <a:lnTo>
                    <a:pt x="180" y="13702"/>
                  </a:lnTo>
                  <a:cubicBezTo>
                    <a:pt x="188" y="13795"/>
                    <a:pt x="266" y="13874"/>
                    <a:pt x="360" y="13874"/>
                  </a:cubicBezTo>
                  <a:lnTo>
                    <a:pt x="1980" y="13874"/>
                  </a:lnTo>
                  <a:cubicBezTo>
                    <a:pt x="2074" y="13874"/>
                    <a:pt x="2152" y="13803"/>
                    <a:pt x="2152" y="13709"/>
                  </a:cubicBezTo>
                  <a:lnTo>
                    <a:pt x="2606" y="3741"/>
                  </a:lnTo>
                  <a:lnTo>
                    <a:pt x="2778" y="3741"/>
                  </a:lnTo>
                  <a:lnTo>
                    <a:pt x="3153" y="13709"/>
                  </a:lnTo>
                  <a:cubicBezTo>
                    <a:pt x="3161" y="13803"/>
                    <a:pt x="3239" y="13874"/>
                    <a:pt x="3333" y="13874"/>
                  </a:cubicBezTo>
                  <a:lnTo>
                    <a:pt x="5141" y="13874"/>
                  </a:lnTo>
                  <a:cubicBezTo>
                    <a:pt x="5235" y="13874"/>
                    <a:pt x="5313" y="13795"/>
                    <a:pt x="5313" y="13702"/>
                  </a:cubicBezTo>
                  <a:lnTo>
                    <a:pt x="5211" y="361"/>
                  </a:lnTo>
                  <a:cubicBezTo>
                    <a:pt x="5211" y="267"/>
                    <a:pt x="250"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7"/>
            <p:cNvSpPr/>
            <p:nvPr/>
          </p:nvSpPr>
          <p:spPr>
            <a:xfrm>
              <a:off x="3198125" y="3214875"/>
              <a:ext cx="46375" cy="61350"/>
            </a:xfrm>
            <a:custGeom>
              <a:avLst/>
              <a:gdLst/>
              <a:ahLst/>
              <a:cxnLst/>
              <a:rect l="l" t="t" r="r" b="b"/>
              <a:pathLst>
                <a:path w="1855" h="2454" extrusionOk="0">
                  <a:moveTo>
                    <a:pt x="1143" y="0"/>
                  </a:moveTo>
                  <a:cubicBezTo>
                    <a:pt x="927" y="0"/>
                    <a:pt x="714" y="93"/>
                    <a:pt x="571" y="262"/>
                  </a:cubicBezTo>
                  <a:cubicBezTo>
                    <a:pt x="563" y="270"/>
                    <a:pt x="556" y="278"/>
                    <a:pt x="548" y="286"/>
                  </a:cubicBezTo>
                  <a:cubicBezTo>
                    <a:pt x="336" y="521"/>
                    <a:pt x="368" y="826"/>
                    <a:pt x="368" y="826"/>
                  </a:cubicBezTo>
                  <a:cubicBezTo>
                    <a:pt x="266" y="982"/>
                    <a:pt x="133" y="1131"/>
                    <a:pt x="24" y="1295"/>
                  </a:cubicBezTo>
                  <a:cubicBezTo>
                    <a:pt x="8" y="1311"/>
                    <a:pt x="0" y="1326"/>
                    <a:pt x="0" y="1350"/>
                  </a:cubicBezTo>
                  <a:cubicBezTo>
                    <a:pt x="0" y="1373"/>
                    <a:pt x="16" y="1389"/>
                    <a:pt x="31" y="1405"/>
                  </a:cubicBezTo>
                  <a:cubicBezTo>
                    <a:pt x="77" y="1451"/>
                    <a:pt x="134" y="1470"/>
                    <a:pt x="191" y="1470"/>
                  </a:cubicBezTo>
                  <a:cubicBezTo>
                    <a:pt x="252" y="1470"/>
                    <a:pt x="312" y="1449"/>
                    <a:pt x="360" y="1413"/>
                  </a:cubicBezTo>
                  <a:cubicBezTo>
                    <a:pt x="423" y="1366"/>
                    <a:pt x="470" y="1311"/>
                    <a:pt x="516" y="1256"/>
                  </a:cubicBezTo>
                  <a:cubicBezTo>
                    <a:pt x="540" y="1225"/>
                    <a:pt x="634" y="1123"/>
                    <a:pt x="634" y="1084"/>
                  </a:cubicBezTo>
                  <a:lnTo>
                    <a:pt x="634" y="1084"/>
                  </a:lnTo>
                  <a:cubicBezTo>
                    <a:pt x="634" y="1084"/>
                    <a:pt x="665" y="1280"/>
                    <a:pt x="438" y="2187"/>
                  </a:cubicBezTo>
                  <a:cubicBezTo>
                    <a:pt x="399" y="2344"/>
                    <a:pt x="665" y="2406"/>
                    <a:pt x="665" y="2406"/>
                  </a:cubicBezTo>
                  <a:cubicBezTo>
                    <a:pt x="727" y="2439"/>
                    <a:pt x="787" y="2453"/>
                    <a:pt x="843" y="2453"/>
                  </a:cubicBezTo>
                  <a:cubicBezTo>
                    <a:pt x="1413" y="2453"/>
                    <a:pt x="1698" y="951"/>
                    <a:pt x="1698" y="951"/>
                  </a:cubicBezTo>
                  <a:lnTo>
                    <a:pt x="1854" y="106"/>
                  </a:lnTo>
                  <a:lnTo>
                    <a:pt x="1275" y="12"/>
                  </a:lnTo>
                  <a:cubicBezTo>
                    <a:pt x="1232" y="4"/>
                    <a:pt x="1187" y="0"/>
                    <a:pt x="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7"/>
            <p:cNvSpPr/>
            <p:nvPr/>
          </p:nvSpPr>
          <p:spPr>
            <a:xfrm>
              <a:off x="3167400" y="3125575"/>
              <a:ext cx="51875" cy="97250"/>
            </a:xfrm>
            <a:custGeom>
              <a:avLst/>
              <a:gdLst/>
              <a:ahLst/>
              <a:cxnLst/>
              <a:rect l="l" t="t" r="r" b="b"/>
              <a:pathLst>
                <a:path w="2075" h="3890" extrusionOk="0">
                  <a:moveTo>
                    <a:pt x="329" y="0"/>
                  </a:moveTo>
                  <a:lnTo>
                    <a:pt x="329" y="32"/>
                  </a:lnTo>
                  <a:lnTo>
                    <a:pt x="149" y="885"/>
                  </a:lnTo>
                  <a:lnTo>
                    <a:pt x="63" y="1315"/>
                  </a:lnTo>
                  <a:cubicBezTo>
                    <a:pt x="1" y="1581"/>
                    <a:pt x="1" y="1863"/>
                    <a:pt x="71" y="2129"/>
                  </a:cubicBezTo>
                  <a:cubicBezTo>
                    <a:pt x="141" y="2395"/>
                    <a:pt x="274" y="2637"/>
                    <a:pt x="447" y="2841"/>
                  </a:cubicBezTo>
                  <a:cubicBezTo>
                    <a:pt x="540" y="2942"/>
                    <a:pt x="642" y="3036"/>
                    <a:pt x="752" y="3107"/>
                  </a:cubicBezTo>
                  <a:lnTo>
                    <a:pt x="932" y="3232"/>
                  </a:lnTo>
                  <a:lnTo>
                    <a:pt x="1659" y="3709"/>
                  </a:lnTo>
                  <a:cubicBezTo>
                    <a:pt x="1753" y="3772"/>
                    <a:pt x="1839" y="3827"/>
                    <a:pt x="1933" y="3889"/>
                  </a:cubicBezTo>
                  <a:cubicBezTo>
                    <a:pt x="1957" y="3349"/>
                    <a:pt x="1980" y="2755"/>
                    <a:pt x="2004" y="2160"/>
                  </a:cubicBezTo>
                  <a:lnTo>
                    <a:pt x="1659" y="1878"/>
                  </a:lnTo>
                  <a:cubicBezTo>
                    <a:pt x="1644" y="1863"/>
                    <a:pt x="1644" y="1855"/>
                    <a:pt x="1636" y="1839"/>
                  </a:cubicBezTo>
                  <a:cubicBezTo>
                    <a:pt x="1636" y="1823"/>
                    <a:pt x="1628" y="1800"/>
                    <a:pt x="1636" y="1784"/>
                  </a:cubicBezTo>
                  <a:cubicBezTo>
                    <a:pt x="1636" y="1761"/>
                    <a:pt x="1792" y="1315"/>
                    <a:pt x="1792" y="1315"/>
                  </a:cubicBezTo>
                  <a:lnTo>
                    <a:pt x="2066" y="486"/>
                  </a:lnTo>
                  <a:lnTo>
                    <a:pt x="2074" y="454"/>
                  </a:lnTo>
                  <a:cubicBezTo>
                    <a:pt x="2074" y="446"/>
                    <a:pt x="2074" y="439"/>
                    <a:pt x="2074" y="431"/>
                  </a:cubicBezTo>
                  <a:lnTo>
                    <a:pt x="3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7"/>
            <p:cNvSpPr/>
            <p:nvPr/>
          </p:nvSpPr>
          <p:spPr>
            <a:xfrm>
              <a:off x="3197725" y="3162150"/>
              <a:ext cx="12350" cy="10975"/>
            </a:xfrm>
            <a:custGeom>
              <a:avLst/>
              <a:gdLst/>
              <a:ahLst/>
              <a:cxnLst/>
              <a:rect l="l" t="t" r="r" b="b"/>
              <a:pathLst>
                <a:path w="494" h="439" extrusionOk="0">
                  <a:moveTo>
                    <a:pt x="0" y="1"/>
                  </a:moveTo>
                  <a:lnTo>
                    <a:pt x="446" y="439"/>
                  </a:lnTo>
                  <a:cubicBezTo>
                    <a:pt x="399" y="274"/>
                    <a:pt x="493" y="110"/>
                    <a:pt x="493" y="110"/>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7"/>
            <p:cNvSpPr/>
            <p:nvPr/>
          </p:nvSpPr>
          <p:spPr>
            <a:xfrm>
              <a:off x="3166225" y="3019550"/>
              <a:ext cx="227725" cy="269775"/>
            </a:xfrm>
            <a:custGeom>
              <a:avLst/>
              <a:gdLst/>
              <a:ahLst/>
              <a:cxnLst/>
              <a:rect l="l" t="t" r="r" b="b"/>
              <a:pathLst>
                <a:path w="9109" h="10791" extrusionOk="0">
                  <a:moveTo>
                    <a:pt x="5619" y="1"/>
                  </a:moveTo>
                  <a:cubicBezTo>
                    <a:pt x="4961" y="1"/>
                    <a:pt x="4304" y="16"/>
                    <a:pt x="3647" y="47"/>
                  </a:cubicBezTo>
                  <a:cubicBezTo>
                    <a:pt x="2700" y="87"/>
                    <a:pt x="1746" y="673"/>
                    <a:pt x="1112" y="1354"/>
                  </a:cubicBezTo>
                  <a:cubicBezTo>
                    <a:pt x="885" y="1597"/>
                    <a:pt x="689" y="1863"/>
                    <a:pt x="556" y="2168"/>
                  </a:cubicBezTo>
                  <a:cubicBezTo>
                    <a:pt x="486" y="2309"/>
                    <a:pt x="1" y="4155"/>
                    <a:pt x="24" y="4155"/>
                  </a:cubicBezTo>
                  <a:lnTo>
                    <a:pt x="376" y="4241"/>
                  </a:lnTo>
                  <a:lnTo>
                    <a:pt x="2121" y="4672"/>
                  </a:lnTo>
                  <a:cubicBezTo>
                    <a:pt x="2121" y="4680"/>
                    <a:pt x="2121" y="4687"/>
                    <a:pt x="2121" y="4695"/>
                  </a:cubicBezTo>
                  <a:cubicBezTo>
                    <a:pt x="2098" y="5251"/>
                    <a:pt x="2074" y="5830"/>
                    <a:pt x="2051" y="6401"/>
                  </a:cubicBezTo>
                  <a:cubicBezTo>
                    <a:pt x="2027" y="6996"/>
                    <a:pt x="2004" y="7590"/>
                    <a:pt x="1980" y="8130"/>
                  </a:cubicBezTo>
                  <a:cubicBezTo>
                    <a:pt x="1933" y="9241"/>
                    <a:pt x="1902" y="10157"/>
                    <a:pt x="1886" y="10564"/>
                  </a:cubicBezTo>
                  <a:cubicBezTo>
                    <a:pt x="1886" y="10689"/>
                    <a:pt x="1972" y="10790"/>
                    <a:pt x="2090" y="10790"/>
                  </a:cubicBezTo>
                  <a:cubicBezTo>
                    <a:pt x="3052" y="10790"/>
                    <a:pt x="6495" y="10744"/>
                    <a:pt x="7645" y="10728"/>
                  </a:cubicBezTo>
                  <a:cubicBezTo>
                    <a:pt x="7856" y="10728"/>
                    <a:pt x="8029" y="10564"/>
                    <a:pt x="8036" y="10352"/>
                  </a:cubicBezTo>
                  <a:cubicBezTo>
                    <a:pt x="8083" y="9171"/>
                    <a:pt x="8232" y="5485"/>
                    <a:pt x="8271" y="3545"/>
                  </a:cubicBezTo>
                  <a:lnTo>
                    <a:pt x="9069" y="2637"/>
                  </a:lnTo>
                  <a:cubicBezTo>
                    <a:pt x="9108" y="814"/>
                    <a:pt x="8083" y="368"/>
                    <a:pt x="7176" y="71"/>
                  </a:cubicBezTo>
                  <a:cubicBezTo>
                    <a:pt x="7004" y="16"/>
                    <a:pt x="6792" y="24"/>
                    <a:pt x="6612" y="16"/>
                  </a:cubicBezTo>
                  <a:cubicBezTo>
                    <a:pt x="6284" y="8"/>
                    <a:pt x="5955" y="1"/>
                    <a:pt x="5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7"/>
            <p:cNvSpPr/>
            <p:nvPr/>
          </p:nvSpPr>
          <p:spPr>
            <a:xfrm>
              <a:off x="3344425" y="2986700"/>
              <a:ext cx="35625" cy="66325"/>
            </a:xfrm>
            <a:custGeom>
              <a:avLst/>
              <a:gdLst/>
              <a:ahLst/>
              <a:cxnLst/>
              <a:rect l="l" t="t" r="r" b="b"/>
              <a:pathLst>
                <a:path w="1425" h="2653" extrusionOk="0">
                  <a:moveTo>
                    <a:pt x="361" y="0"/>
                  </a:moveTo>
                  <a:cubicBezTo>
                    <a:pt x="165" y="0"/>
                    <a:pt x="1" y="157"/>
                    <a:pt x="1" y="352"/>
                  </a:cubicBezTo>
                  <a:lnTo>
                    <a:pt x="1" y="2300"/>
                  </a:lnTo>
                  <a:cubicBezTo>
                    <a:pt x="1" y="2496"/>
                    <a:pt x="165" y="2653"/>
                    <a:pt x="361" y="2653"/>
                  </a:cubicBezTo>
                  <a:lnTo>
                    <a:pt x="1065" y="2653"/>
                  </a:lnTo>
                  <a:cubicBezTo>
                    <a:pt x="1268" y="2653"/>
                    <a:pt x="1425" y="2496"/>
                    <a:pt x="1425" y="2300"/>
                  </a:cubicBezTo>
                  <a:lnTo>
                    <a:pt x="1425" y="352"/>
                  </a:lnTo>
                  <a:cubicBezTo>
                    <a:pt x="1425" y="157"/>
                    <a:pt x="1268" y="0"/>
                    <a:pt x="1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7"/>
            <p:cNvSpPr/>
            <p:nvPr/>
          </p:nvSpPr>
          <p:spPr>
            <a:xfrm>
              <a:off x="3342275" y="2999750"/>
              <a:ext cx="81000" cy="164750"/>
            </a:xfrm>
            <a:custGeom>
              <a:avLst/>
              <a:gdLst/>
              <a:ahLst/>
              <a:cxnLst/>
              <a:rect l="l" t="t" r="r" b="b"/>
              <a:pathLst>
                <a:path w="3240" h="6590" extrusionOk="0">
                  <a:moveTo>
                    <a:pt x="1628" y="1"/>
                  </a:moveTo>
                  <a:cubicBezTo>
                    <a:pt x="1494" y="1"/>
                    <a:pt x="1314" y="108"/>
                    <a:pt x="1292" y="339"/>
                  </a:cubicBezTo>
                  <a:cubicBezTo>
                    <a:pt x="1253" y="738"/>
                    <a:pt x="1182" y="761"/>
                    <a:pt x="1182" y="761"/>
                  </a:cubicBezTo>
                  <a:cubicBezTo>
                    <a:pt x="1182" y="761"/>
                    <a:pt x="1132" y="823"/>
                    <a:pt x="898" y="823"/>
                  </a:cubicBezTo>
                  <a:cubicBezTo>
                    <a:pt x="856" y="823"/>
                    <a:pt x="807" y="821"/>
                    <a:pt x="752" y="816"/>
                  </a:cubicBezTo>
                  <a:cubicBezTo>
                    <a:pt x="699" y="809"/>
                    <a:pt x="645" y="806"/>
                    <a:pt x="591" y="806"/>
                  </a:cubicBezTo>
                  <a:cubicBezTo>
                    <a:pt x="457" y="806"/>
                    <a:pt x="326" y="825"/>
                    <a:pt x="220" y="847"/>
                  </a:cubicBezTo>
                  <a:cubicBezTo>
                    <a:pt x="95" y="871"/>
                    <a:pt x="16" y="996"/>
                    <a:pt x="32" y="1121"/>
                  </a:cubicBezTo>
                  <a:cubicBezTo>
                    <a:pt x="46" y="1213"/>
                    <a:pt x="131" y="1280"/>
                    <a:pt x="223" y="1280"/>
                  </a:cubicBezTo>
                  <a:cubicBezTo>
                    <a:pt x="223" y="1280"/>
                    <a:pt x="223" y="1280"/>
                    <a:pt x="223" y="1280"/>
                  </a:cubicBezTo>
                  <a:lnTo>
                    <a:pt x="223" y="1280"/>
                  </a:lnTo>
                  <a:lnTo>
                    <a:pt x="188" y="1285"/>
                  </a:lnTo>
                  <a:cubicBezTo>
                    <a:pt x="79" y="1309"/>
                    <a:pt x="1" y="1411"/>
                    <a:pt x="16" y="1520"/>
                  </a:cubicBezTo>
                  <a:lnTo>
                    <a:pt x="24" y="1559"/>
                  </a:lnTo>
                  <a:cubicBezTo>
                    <a:pt x="38" y="1659"/>
                    <a:pt x="130" y="1726"/>
                    <a:pt x="228" y="1726"/>
                  </a:cubicBezTo>
                  <a:cubicBezTo>
                    <a:pt x="238" y="1726"/>
                    <a:pt x="249" y="1725"/>
                    <a:pt x="259" y="1724"/>
                  </a:cubicBezTo>
                  <a:lnTo>
                    <a:pt x="326" y="1713"/>
                  </a:lnTo>
                  <a:lnTo>
                    <a:pt x="326" y="1713"/>
                  </a:lnTo>
                  <a:cubicBezTo>
                    <a:pt x="250" y="1737"/>
                    <a:pt x="197" y="1817"/>
                    <a:pt x="212" y="1904"/>
                  </a:cubicBezTo>
                  <a:lnTo>
                    <a:pt x="212" y="1927"/>
                  </a:lnTo>
                  <a:cubicBezTo>
                    <a:pt x="234" y="2042"/>
                    <a:pt x="335" y="2125"/>
                    <a:pt x="449" y="2125"/>
                  </a:cubicBezTo>
                  <a:cubicBezTo>
                    <a:pt x="458" y="2125"/>
                    <a:pt x="468" y="2124"/>
                    <a:pt x="478" y="2123"/>
                  </a:cubicBezTo>
                  <a:lnTo>
                    <a:pt x="567" y="2107"/>
                  </a:lnTo>
                  <a:lnTo>
                    <a:pt x="567" y="2107"/>
                  </a:lnTo>
                  <a:cubicBezTo>
                    <a:pt x="538" y="2121"/>
                    <a:pt x="519" y="2153"/>
                    <a:pt x="525" y="2185"/>
                  </a:cubicBezTo>
                  <a:cubicBezTo>
                    <a:pt x="547" y="2315"/>
                    <a:pt x="655" y="2398"/>
                    <a:pt x="782" y="2398"/>
                  </a:cubicBezTo>
                  <a:cubicBezTo>
                    <a:pt x="792" y="2398"/>
                    <a:pt x="803" y="2398"/>
                    <a:pt x="814" y="2397"/>
                  </a:cubicBezTo>
                  <a:lnTo>
                    <a:pt x="1167" y="2334"/>
                  </a:lnTo>
                  <a:lnTo>
                    <a:pt x="1198" y="2616"/>
                  </a:lnTo>
                  <a:lnTo>
                    <a:pt x="1276" y="5683"/>
                  </a:lnTo>
                  <a:cubicBezTo>
                    <a:pt x="1300" y="6074"/>
                    <a:pt x="1550" y="6410"/>
                    <a:pt x="1918" y="6544"/>
                  </a:cubicBezTo>
                  <a:cubicBezTo>
                    <a:pt x="2005" y="6575"/>
                    <a:pt x="2090" y="6590"/>
                    <a:pt x="2172" y="6590"/>
                  </a:cubicBezTo>
                  <a:cubicBezTo>
                    <a:pt x="2537" y="6590"/>
                    <a:pt x="2838" y="6302"/>
                    <a:pt x="2997" y="5957"/>
                  </a:cubicBezTo>
                  <a:cubicBezTo>
                    <a:pt x="3240" y="5448"/>
                    <a:pt x="3130" y="4971"/>
                    <a:pt x="3005" y="4439"/>
                  </a:cubicBezTo>
                  <a:cubicBezTo>
                    <a:pt x="2864" y="3828"/>
                    <a:pt x="2716" y="3195"/>
                    <a:pt x="2544" y="2584"/>
                  </a:cubicBezTo>
                  <a:cubicBezTo>
                    <a:pt x="2458" y="2271"/>
                    <a:pt x="2356" y="1958"/>
                    <a:pt x="2254" y="1653"/>
                  </a:cubicBezTo>
                  <a:cubicBezTo>
                    <a:pt x="2152" y="1379"/>
                    <a:pt x="2066" y="1074"/>
                    <a:pt x="1910" y="824"/>
                  </a:cubicBezTo>
                  <a:lnTo>
                    <a:pt x="1816" y="683"/>
                  </a:lnTo>
                  <a:cubicBezTo>
                    <a:pt x="1816" y="683"/>
                    <a:pt x="1667" y="456"/>
                    <a:pt x="1761" y="182"/>
                  </a:cubicBezTo>
                  <a:cubicBezTo>
                    <a:pt x="1805" y="64"/>
                    <a:pt x="1730" y="1"/>
                    <a:pt x="16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7"/>
            <p:cNvSpPr/>
            <p:nvPr/>
          </p:nvSpPr>
          <p:spPr>
            <a:xfrm>
              <a:off x="3346000" y="3029925"/>
              <a:ext cx="10200" cy="2950"/>
            </a:xfrm>
            <a:custGeom>
              <a:avLst/>
              <a:gdLst/>
              <a:ahLst/>
              <a:cxnLst/>
              <a:rect l="l" t="t" r="r" b="b"/>
              <a:pathLst>
                <a:path w="408" h="118" extrusionOk="0">
                  <a:moveTo>
                    <a:pt x="360" y="0"/>
                  </a:moveTo>
                  <a:lnTo>
                    <a:pt x="32" y="39"/>
                  </a:lnTo>
                  <a:cubicBezTo>
                    <a:pt x="16" y="39"/>
                    <a:pt x="0" y="63"/>
                    <a:pt x="0" y="78"/>
                  </a:cubicBezTo>
                  <a:cubicBezTo>
                    <a:pt x="0" y="102"/>
                    <a:pt x="16" y="118"/>
                    <a:pt x="39" y="118"/>
                  </a:cubicBezTo>
                  <a:lnTo>
                    <a:pt x="47" y="118"/>
                  </a:lnTo>
                  <a:lnTo>
                    <a:pt x="368" y="78"/>
                  </a:lnTo>
                  <a:cubicBezTo>
                    <a:pt x="392" y="78"/>
                    <a:pt x="407" y="55"/>
                    <a:pt x="399" y="32"/>
                  </a:cubicBezTo>
                  <a:cubicBezTo>
                    <a:pt x="399" y="16"/>
                    <a:pt x="376" y="0"/>
                    <a:pt x="3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7"/>
            <p:cNvSpPr/>
            <p:nvPr/>
          </p:nvSpPr>
          <p:spPr>
            <a:xfrm>
              <a:off x="3350100" y="3040100"/>
              <a:ext cx="12150" cy="3350"/>
            </a:xfrm>
            <a:custGeom>
              <a:avLst/>
              <a:gdLst/>
              <a:ahLst/>
              <a:cxnLst/>
              <a:rect l="l" t="t" r="r" b="b"/>
              <a:pathLst>
                <a:path w="486" h="134" extrusionOk="0">
                  <a:moveTo>
                    <a:pt x="439" y="0"/>
                  </a:moveTo>
                  <a:lnTo>
                    <a:pt x="32" y="55"/>
                  </a:lnTo>
                  <a:cubicBezTo>
                    <a:pt x="16" y="63"/>
                    <a:pt x="1" y="78"/>
                    <a:pt x="1" y="102"/>
                  </a:cubicBezTo>
                  <a:cubicBezTo>
                    <a:pt x="1" y="125"/>
                    <a:pt x="24" y="133"/>
                    <a:pt x="40" y="133"/>
                  </a:cubicBezTo>
                  <a:lnTo>
                    <a:pt x="48" y="133"/>
                  </a:lnTo>
                  <a:lnTo>
                    <a:pt x="454" y="78"/>
                  </a:lnTo>
                  <a:cubicBezTo>
                    <a:pt x="478" y="78"/>
                    <a:pt x="486" y="55"/>
                    <a:pt x="486" y="39"/>
                  </a:cubicBezTo>
                  <a:cubicBezTo>
                    <a:pt x="486" y="16"/>
                    <a:pt x="462" y="0"/>
                    <a:pt x="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7"/>
            <p:cNvSpPr/>
            <p:nvPr/>
          </p:nvSpPr>
          <p:spPr>
            <a:xfrm>
              <a:off x="3355000" y="3050225"/>
              <a:ext cx="9800" cy="2800"/>
            </a:xfrm>
            <a:custGeom>
              <a:avLst/>
              <a:gdLst/>
              <a:ahLst/>
              <a:cxnLst/>
              <a:rect l="l" t="t" r="r" b="b"/>
              <a:pathLst>
                <a:path w="392" h="112" extrusionOk="0">
                  <a:moveTo>
                    <a:pt x="351" y="0"/>
                  </a:moveTo>
                  <a:cubicBezTo>
                    <a:pt x="349" y="0"/>
                    <a:pt x="347" y="1"/>
                    <a:pt x="345" y="2"/>
                  </a:cubicBezTo>
                  <a:lnTo>
                    <a:pt x="39" y="33"/>
                  </a:lnTo>
                  <a:cubicBezTo>
                    <a:pt x="16" y="33"/>
                    <a:pt x="0" y="57"/>
                    <a:pt x="0" y="80"/>
                  </a:cubicBezTo>
                  <a:cubicBezTo>
                    <a:pt x="8" y="96"/>
                    <a:pt x="24" y="112"/>
                    <a:pt x="39" y="112"/>
                  </a:cubicBezTo>
                  <a:lnTo>
                    <a:pt x="47" y="112"/>
                  </a:lnTo>
                  <a:lnTo>
                    <a:pt x="352" y="80"/>
                  </a:lnTo>
                  <a:cubicBezTo>
                    <a:pt x="376" y="80"/>
                    <a:pt x="391" y="57"/>
                    <a:pt x="384" y="33"/>
                  </a:cubicBezTo>
                  <a:cubicBezTo>
                    <a:pt x="384" y="20"/>
                    <a:pt x="366" y="0"/>
                    <a:pt x="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7"/>
            <p:cNvSpPr/>
            <p:nvPr/>
          </p:nvSpPr>
          <p:spPr>
            <a:xfrm>
              <a:off x="3218450" y="3109925"/>
              <a:ext cx="8825" cy="47950"/>
            </a:xfrm>
            <a:custGeom>
              <a:avLst/>
              <a:gdLst/>
              <a:ahLst/>
              <a:cxnLst/>
              <a:rect l="l" t="t" r="r" b="b"/>
              <a:pathLst>
                <a:path w="353" h="1918" extrusionOk="0">
                  <a:moveTo>
                    <a:pt x="353" y="0"/>
                  </a:moveTo>
                  <a:lnTo>
                    <a:pt x="32" y="1057"/>
                  </a:lnTo>
                  <a:lnTo>
                    <a:pt x="1" y="1917"/>
                  </a:lnTo>
                  <a:lnTo>
                    <a:pt x="1" y="1917"/>
                  </a:lnTo>
                  <a:lnTo>
                    <a:pt x="337" y="1096"/>
                  </a:lnTo>
                  <a:lnTo>
                    <a:pt x="3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7"/>
            <p:cNvSpPr/>
            <p:nvPr/>
          </p:nvSpPr>
          <p:spPr>
            <a:xfrm>
              <a:off x="3164850" y="3116575"/>
              <a:ext cx="58125" cy="22900"/>
            </a:xfrm>
            <a:custGeom>
              <a:avLst/>
              <a:gdLst/>
              <a:ahLst/>
              <a:cxnLst/>
              <a:rect l="l" t="t" r="r" b="b"/>
              <a:pathLst>
                <a:path w="2325" h="916" extrusionOk="0">
                  <a:moveTo>
                    <a:pt x="87" y="0"/>
                  </a:moveTo>
                  <a:lnTo>
                    <a:pt x="1" y="368"/>
                  </a:lnTo>
                  <a:lnTo>
                    <a:pt x="2231" y="916"/>
                  </a:lnTo>
                  <a:lnTo>
                    <a:pt x="2325" y="587"/>
                  </a:lnTo>
                  <a:lnTo>
                    <a:pt x="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7"/>
            <p:cNvSpPr/>
            <p:nvPr/>
          </p:nvSpPr>
          <p:spPr>
            <a:xfrm>
              <a:off x="3361450" y="3086050"/>
              <a:ext cx="11575" cy="40325"/>
            </a:xfrm>
            <a:custGeom>
              <a:avLst/>
              <a:gdLst/>
              <a:ahLst/>
              <a:cxnLst/>
              <a:rect l="l" t="t" r="r" b="b"/>
              <a:pathLst>
                <a:path w="463" h="1613" extrusionOk="0">
                  <a:moveTo>
                    <a:pt x="0" y="1"/>
                  </a:moveTo>
                  <a:lnTo>
                    <a:pt x="446" y="1613"/>
                  </a:lnTo>
                  <a:lnTo>
                    <a:pt x="462" y="885"/>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7"/>
            <p:cNvSpPr/>
            <p:nvPr/>
          </p:nvSpPr>
          <p:spPr>
            <a:xfrm>
              <a:off x="3255825" y="2888850"/>
              <a:ext cx="90575" cy="73800"/>
            </a:xfrm>
            <a:custGeom>
              <a:avLst/>
              <a:gdLst/>
              <a:ahLst/>
              <a:cxnLst/>
              <a:rect l="l" t="t" r="r" b="b"/>
              <a:pathLst>
                <a:path w="3623" h="2952" extrusionOk="0">
                  <a:moveTo>
                    <a:pt x="2108" y="0"/>
                  </a:moveTo>
                  <a:cubicBezTo>
                    <a:pt x="1869" y="0"/>
                    <a:pt x="1788" y="180"/>
                    <a:pt x="1690" y="284"/>
                  </a:cubicBezTo>
                  <a:cubicBezTo>
                    <a:pt x="1636" y="260"/>
                    <a:pt x="1573" y="244"/>
                    <a:pt x="1503" y="244"/>
                  </a:cubicBezTo>
                  <a:cubicBezTo>
                    <a:pt x="1487" y="243"/>
                    <a:pt x="1472" y="243"/>
                    <a:pt x="1457" y="243"/>
                  </a:cubicBezTo>
                  <a:cubicBezTo>
                    <a:pt x="1263" y="243"/>
                    <a:pt x="1087" y="334"/>
                    <a:pt x="970" y="479"/>
                  </a:cubicBezTo>
                  <a:cubicBezTo>
                    <a:pt x="931" y="479"/>
                    <a:pt x="884" y="479"/>
                    <a:pt x="830" y="471"/>
                  </a:cubicBezTo>
                  <a:lnTo>
                    <a:pt x="728" y="471"/>
                  </a:lnTo>
                  <a:cubicBezTo>
                    <a:pt x="532" y="487"/>
                    <a:pt x="360" y="581"/>
                    <a:pt x="251" y="729"/>
                  </a:cubicBezTo>
                  <a:cubicBezTo>
                    <a:pt x="102" y="925"/>
                    <a:pt x="24" y="1222"/>
                    <a:pt x="102" y="1614"/>
                  </a:cubicBezTo>
                  <a:lnTo>
                    <a:pt x="118" y="1684"/>
                  </a:lnTo>
                  <a:cubicBezTo>
                    <a:pt x="47" y="1754"/>
                    <a:pt x="0" y="1856"/>
                    <a:pt x="0" y="1966"/>
                  </a:cubicBezTo>
                  <a:cubicBezTo>
                    <a:pt x="0" y="2091"/>
                    <a:pt x="55" y="2200"/>
                    <a:pt x="141" y="2271"/>
                  </a:cubicBezTo>
                  <a:cubicBezTo>
                    <a:pt x="86" y="2341"/>
                    <a:pt x="55" y="2427"/>
                    <a:pt x="55" y="2529"/>
                  </a:cubicBezTo>
                  <a:cubicBezTo>
                    <a:pt x="55" y="2662"/>
                    <a:pt x="118" y="2787"/>
                    <a:pt x="219" y="2858"/>
                  </a:cubicBezTo>
                  <a:lnTo>
                    <a:pt x="219" y="2952"/>
                  </a:lnTo>
                  <a:lnTo>
                    <a:pt x="2942" y="2952"/>
                  </a:lnTo>
                  <a:lnTo>
                    <a:pt x="2942" y="2122"/>
                  </a:lnTo>
                  <a:cubicBezTo>
                    <a:pt x="3200" y="2122"/>
                    <a:pt x="3412" y="1927"/>
                    <a:pt x="3427" y="1661"/>
                  </a:cubicBezTo>
                  <a:cubicBezTo>
                    <a:pt x="3443" y="1512"/>
                    <a:pt x="3380" y="1363"/>
                    <a:pt x="3271" y="1269"/>
                  </a:cubicBezTo>
                  <a:cubicBezTo>
                    <a:pt x="3420" y="1129"/>
                    <a:pt x="3623" y="870"/>
                    <a:pt x="3427" y="620"/>
                  </a:cubicBezTo>
                  <a:cubicBezTo>
                    <a:pt x="3303" y="466"/>
                    <a:pt x="3148" y="412"/>
                    <a:pt x="2996" y="412"/>
                  </a:cubicBezTo>
                  <a:cubicBezTo>
                    <a:pt x="2871" y="412"/>
                    <a:pt x="2748" y="449"/>
                    <a:pt x="2645" y="495"/>
                  </a:cubicBezTo>
                  <a:cubicBezTo>
                    <a:pt x="2633" y="502"/>
                    <a:pt x="2621" y="505"/>
                    <a:pt x="2609" y="505"/>
                  </a:cubicBezTo>
                  <a:cubicBezTo>
                    <a:pt x="2569" y="505"/>
                    <a:pt x="2537" y="467"/>
                    <a:pt x="2543" y="424"/>
                  </a:cubicBezTo>
                  <a:cubicBezTo>
                    <a:pt x="2575" y="284"/>
                    <a:pt x="2551" y="104"/>
                    <a:pt x="2277" y="25"/>
                  </a:cubicBezTo>
                  <a:cubicBezTo>
                    <a:pt x="2213" y="8"/>
                    <a:pt x="2157" y="0"/>
                    <a:pt x="2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7"/>
            <p:cNvSpPr/>
            <p:nvPr/>
          </p:nvSpPr>
          <p:spPr>
            <a:xfrm>
              <a:off x="3255225" y="2928200"/>
              <a:ext cx="75350" cy="106625"/>
            </a:xfrm>
            <a:custGeom>
              <a:avLst/>
              <a:gdLst/>
              <a:ahLst/>
              <a:cxnLst/>
              <a:rect l="l" t="t" r="r" b="b"/>
              <a:pathLst>
                <a:path w="3014" h="4265" extrusionOk="0">
                  <a:moveTo>
                    <a:pt x="2951" y="1"/>
                  </a:moveTo>
                  <a:cubicBezTo>
                    <a:pt x="2821" y="196"/>
                    <a:pt x="2604" y="324"/>
                    <a:pt x="2356" y="324"/>
                  </a:cubicBezTo>
                  <a:cubicBezTo>
                    <a:pt x="2335" y="324"/>
                    <a:pt x="2314" y="323"/>
                    <a:pt x="2293" y="321"/>
                  </a:cubicBezTo>
                  <a:cubicBezTo>
                    <a:pt x="2106" y="314"/>
                    <a:pt x="1933" y="227"/>
                    <a:pt x="1816" y="102"/>
                  </a:cubicBezTo>
                  <a:lnTo>
                    <a:pt x="1753" y="102"/>
                  </a:lnTo>
                  <a:cubicBezTo>
                    <a:pt x="1622" y="263"/>
                    <a:pt x="1421" y="370"/>
                    <a:pt x="1197" y="370"/>
                  </a:cubicBezTo>
                  <a:cubicBezTo>
                    <a:pt x="1182" y="370"/>
                    <a:pt x="1166" y="369"/>
                    <a:pt x="1151" y="368"/>
                  </a:cubicBezTo>
                  <a:cubicBezTo>
                    <a:pt x="1002" y="360"/>
                    <a:pt x="869" y="306"/>
                    <a:pt x="760" y="220"/>
                  </a:cubicBezTo>
                  <a:lnTo>
                    <a:pt x="760" y="220"/>
                  </a:lnTo>
                  <a:cubicBezTo>
                    <a:pt x="768" y="360"/>
                    <a:pt x="721" y="509"/>
                    <a:pt x="517" y="548"/>
                  </a:cubicBezTo>
                  <a:lnTo>
                    <a:pt x="517" y="744"/>
                  </a:lnTo>
                  <a:lnTo>
                    <a:pt x="353" y="744"/>
                  </a:lnTo>
                  <a:cubicBezTo>
                    <a:pt x="157" y="744"/>
                    <a:pt x="1" y="908"/>
                    <a:pt x="1" y="1096"/>
                  </a:cubicBezTo>
                  <a:lnTo>
                    <a:pt x="1" y="1221"/>
                  </a:lnTo>
                  <a:cubicBezTo>
                    <a:pt x="1" y="1417"/>
                    <a:pt x="157" y="1573"/>
                    <a:pt x="353" y="1573"/>
                  </a:cubicBezTo>
                  <a:lnTo>
                    <a:pt x="517" y="1573"/>
                  </a:lnTo>
                  <a:lnTo>
                    <a:pt x="517" y="1855"/>
                  </a:lnTo>
                  <a:lnTo>
                    <a:pt x="517" y="2105"/>
                  </a:lnTo>
                  <a:cubicBezTo>
                    <a:pt x="517" y="2403"/>
                    <a:pt x="642" y="2669"/>
                    <a:pt x="846" y="2856"/>
                  </a:cubicBezTo>
                  <a:lnTo>
                    <a:pt x="846" y="3428"/>
                  </a:lnTo>
                  <a:cubicBezTo>
                    <a:pt x="846" y="3889"/>
                    <a:pt x="1253" y="4265"/>
                    <a:pt x="1753" y="4265"/>
                  </a:cubicBezTo>
                  <a:cubicBezTo>
                    <a:pt x="2254" y="4265"/>
                    <a:pt x="2661" y="3889"/>
                    <a:pt x="2661" y="3428"/>
                  </a:cubicBezTo>
                  <a:lnTo>
                    <a:pt x="2661" y="2872"/>
                  </a:lnTo>
                  <a:cubicBezTo>
                    <a:pt x="2880" y="2692"/>
                    <a:pt x="3013" y="2418"/>
                    <a:pt x="3013" y="2105"/>
                  </a:cubicBezTo>
                  <a:lnTo>
                    <a:pt x="3013" y="1855"/>
                  </a:lnTo>
                  <a:lnTo>
                    <a:pt x="3013" y="141"/>
                  </a:lnTo>
                  <a:lnTo>
                    <a:pt x="3013" y="32"/>
                  </a:lnTo>
                  <a:cubicBezTo>
                    <a:pt x="2998" y="16"/>
                    <a:pt x="2974" y="1"/>
                    <a:pt x="29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7"/>
            <p:cNvSpPr/>
            <p:nvPr/>
          </p:nvSpPr>
          <p:spPr>
            <a:xfrm>
              <a:off x="3268150" y="2974550"/>
              <a:ext cx="62425" cy="46400"/>
            </a:xfrm>
            <a:custGeom>
              <a:avLst/>
              <a:gdLst/>
              <a:ahLst/>
              <a:cxnLst/>
              <a:rect l="l" t="t" r="r" b="b"/>
              <a:pathLst>
                <a:path w="2497" h="1856" extrusionOk="0">
                  <a:moveTo>
                    <a:pt x="0" y="1"/>
                  </a:moveTo>
                  <a:lnTo>
                    <a:pt x="0" y="251"/>
                  </a:lnTo>
                  <a:cubicBezTo>
                    <a:pt x="0" y="650"/>
                    <a:pt x="219" y="987"/>
                    <a:pt x="548" y="1151"/>
                  </a:cubicBezTo>
                  <a:cubicBezTo>
                    <a:pt x="548" y="1159"/>
                    <a:pt x="548" y="1167"/>
                    <a:pt x="548" y="1175"/>
                  </a:cubicBezTo>
                  <a:cubicBezTo>
                    <a:pt x="548" y="1550"/>
                    <a:pt x="861" y="1855"/>
                    <a:pt x="1236" y="1855"/>
                  </a:cubicBezTo>
                  <a:cubicBezTo>
                    <a:pt x="1620" y="1855"/>
                    <a:pt x="1925" y="1550"/>
                    <a:pt x="1925" y="1175"/>
                  </a:cubicBezTo>
                  <a:cubicBezTo>
                    <a:pt x="1925" y="1167"/>
                    <a:pt x="1925" y="1167"/>
                    <a:pt x="1925" y="1159"/>
                  </a:cubicBezTo>
                  <a:cubicBezTo>
                    <a:pt x="2261" y="1002"/>
                    <a:pt x="2496" y="658"/>
                    <a:pt x="2496" y="251"/>
                  </a:cubicBezTo>
                  <a:lnTo>
                    <a:pt x="2496" y="1"/>
                  </a:lnTo>
                  <a:cubicBezTo>
                    <a:pt x="2496" y="556"/>
                    <a:pt x="2050" y="1010"/>
                    <a:pt x="1495" y="1010"/>
                  </a:cubicBezTo>
                  <a:lnTo>
                    <a:pt x="1002" y="1010"/>
                  </a:lnTo>
                  <a:cubicBezTo>
                    <a:pt x="446" y="1010"/>
                    <a:pt x="0" y="55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7"/>
            <p:cNvSpPr/>
            <p:nvPr/>
          </p:nvSpPr>
          <p:spPr>
            <a:xfrm>
              <a:off x="3293175" y="2967725"/>
              <a:ext cx="15475" cy="8825"/>
            </a:xfrm>
            <a:custGeom>
              <a:avLst/>
              <a:gdLst/>
              <a:ahLst/>
              <a:cxnLst/>
              <a:rect l="l" t="t" r="r" b="b"/>
              <a:pathLst>
                <a:path w="619" h="353" extrusionOk="0">
                  <a:moveTo>
                    <a:pt x="71" y="0"/>
                  </a:moveTo>
                  <a:cubicBezTo>
                    <a:pt x="48" y="0"/>
                    <a:pt x="24" y="8"/>
                    <a:pt x="24" y="31"/>
                  </a:cubicBezTo>
                  <a:cubicBezTo>
                    <a:pt x="24" y="39"/>
                    <a:pt x="1" y="141"/>
                    <a:pt x="71" y="227"/>
                  </a:cubicBezTo>
                  <a:cubicBezTo>
                    <a:pt x="142" y="313"/>
                    <a:pt x="267" y="352"/>
                    <a:pt x="439" y="352"/>
                  </a:cubicBezTo>
                  <a:cubicBezTo>
                    <a:pt x="486" y="352"/>
                    <a:pt x="533" y="344"/>
                    <a:pt x="580" y="344"/>
                  </a:cubicBezTo>
                  <a:cubicBezTo>
                    <a:pt x="603" y="344"/>
                    <a:pt x="619" y="321"/>
                    <a:pt x="619" y="297"/>
                  </a:cubicBezTo>
                  <a:cubicBezTo>
                    <a:pt x="612" y="278"/>
                    <a:pt x="601" y="264"/>
                    <a:pt x="584" y="264"/>
                  </a:cubicBezTo>
                  <a:cubicBezTo>
                    <a:pt x="580" y="264"/>
                    <a:pt x="576" y="265"/>
                    <a:pt x="572" y="266"/>
                  </a:cubicBezTo>
                  <a:cubicBezTo>
                    <a:pt x="527" y="270"/>
                    <a:pt x="487" y="272"/>
                    <a:pt x="450" y="272"/>
                  </a:cubicBezTo>
                  <a:cubicBezTo>
                    <a:pt x="262" y="272"/>
                    <a:pt x="173" y="226"/>
                    <a:pt x="134" y="180"/>
                  </a:cubicBezTo>
                  <a:cubicBezTo>
                    <a:pt x="87" y="125"/>
                    <a:pt x="102" y="55"/>
                    <a:pt x="102" y="55"/>
                  </a:cubicBezTo>
                  <a:cubicBezTo>
                    <a:pt x="102" y="31"/>
                    <a:pt x="95" y="8"/>
                    <a:pt x="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7"/>
            <p:cNvSpPr/>
            <p:nvPr/>
          </p:nvSpPr>
          <p:spPr>
            <a:xfrm>
              <a:off x="3260900" y="2952125"/>
              <a:ext cx="6100" cy="8175"/>
            </a:xfrm>
            <a:custGeom>
              <a:avLst/>
              <a:gdLst/>
              <a:ahLst/>
              <a:cxnLst/>
              <a:rect l="l" t="t" r="r" b="b"/>
              <a:pathLst>
                <a:path w="244" h="327" extrusionOk="0">
                  <a:moveTo>
                    <a:pt x="47" y="1"/>
                  </a:moveTo>
                  <a:cubicBezTo>
                    <a:pt x="38" y="1"/>
                    <a:pt x="31" y="3"/>
                    <a:pt x="24" y="6"/>
                  </a:cubicBezTo>
                  <a:cubicBezTo>
                    <a:pt x="9" y="22"/>
                    <a:pt x="1" y="53"/>
                    <a:pt x="16" y="69"/>
                  </a:cubicBezTo>
                  <a:lnTo>
                    <a:pt x="134" y="194"/>
                  </a:lnTo>
                  <a:lnTo>
                    <a:pt x="63" y="256"/>
                  </a:lnTo>
                  <a:cubicBezTo>
                    <a:pt x="48" y="272"/>
                    <a:pt x="48" y="295"/>
                    <a:pt x="55" y="311"/>
                  </a:cubicBezTo>
                  <a:cubicBezTo>
                    <a:pt x="63" y="327"/>
                    <a:pt x="79" y="327"/>
                    <a:pt x="87" y="327"/>
                  </a:cubicBezTo>
                  <a:cubicBezTo>
                    <a:pt x="95" y="327"/>
                    <a:pt x="110" y="327"/>
                    <a:pt x="118" y="319"/>
                  </a:cubicBezTo>
                  <a:lnTo>
                    <a:pt x="243" y="202"/>
                  </a:lnTo>
                  <a:lnTo>
                    <a:pt x="79" y="14"/>
                  </a:lnTo>
                  <a:cubicBezTo>
                    <a:pt x="70" y="5"/>
                    <a:pt x="58"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7"/>
            <p:cNvSpPr/>
            <p:nvPr/>
          </p:nvSpPr>
          <p:spPr>
            <a:xfrm>
              <a:off x="3305125" y="2983875"/>
              <a:ext cx="8225" cy="3625"/>
            </a:xfrm>
            <a:custGeom>
              <a:avLst/>
              <a:gdLst/>
              <a:ahLst/>
              <a:cxnLst/>
              <a:rect l="l" t="t" r="r" b="b"/>
              <a:pathLst>
                <a:path w="329" h="145" extrusionOk="0">
                  <a:moveTo>
                    <a:pt x="145" y="0"/>
                  </a:moveTo>
                  <a:cubicBezTo>
                    <a:pt x="83" y="0"/>
                    <a:pt x="36" y="23"/>
                    <a:pt x="31" y="27"/>
                  </a:cubicBezTo>
                  <a:cubicBezTo>
                    <a:pt x="16" y="35"/>
                    <a:pt x="0" y="58"/>
                    <a:pt x="16" y="74"/>
                  </a:cubicBezTo>
                  <a:cubicBezTo>
                    <a:pt x="22" y="92"/>
                    <a:pt x="36" y="100"/>
                    <a:pt x="50" y="100"/>
                  </a:cubicBezTo>
                  <a:cubicBezTo>
                    <a:pt x="54" y="100"/>
                    <a:pt x="59" y="99"/>
                    <a:pt x="63" y="97"/>
                  </a:cubicBezTo>
                  <a:cubicBezTo>
                    <a:pt x="67" y="97"/>
                    <a:pt x="99" y="83"/>
                    <a:pt x="141" y="83"/>
                  </a:cubicBezTo>
                  <a:cubicBezTo>
                    <a:pt x="177" y="83"/>
                    <a:pt x="219" y="93"/>
                    <a:pt x="258" y="129"/>
                  </a:cubicBezTo>
                  <a:cubicBezTo>
                    <a:pt x="266" y="137"/>
                    <a:pt x="274" y="144"/>
                    <a:pt x="282" y="144"/>
                  </a:cubicBezTo>
                  <a:cubicBezTo>
                    <a:pt x="297" y="144"/>
                    <a:pt x="305" y="137"/>
                    <a:pt x="313" y="137"/>
                  </a:cubicBezTo>
                  <a:cubicBezTo>
                    <a:pt x="329" y="121"/>
                    <a:pt x="329" y="90"/>
                    <a:pt x="313" y="74"/>
                  </a:cubicBezTo>
                  <a:cubicBezTo>
                    <a:pt x="259" y="16"/>
                    <a:pt x="197" y="0"/>
                    <a:pt x="1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7"/>
            <p:cNvSpPr/>
            <p:nvPr/>
          </p:nvSpPr>
          <p:spPr>
            <a:xfrm>
              <a:off x="3283400" y="2942275"/>
              <a:ext cx="16850" cy="6525"/>
            </a:xfrm>
            <a:custGeom>
              <a:avLst/>
              <a:gdLst/>
              <a:ahLst/>
              <a:cxnLst/>
              <a:rect l="l" t="t" r="r" b="b"/>
              <a:pathLst>
                <a:path w="674" h="261" extrusionOk="0">
                  <a:moveTo>
                    <a:pt x="356" y="0"/>
                  </a:moveTo>
                  <a:cubicBezTo>
                    <a:pt x="347" y="0"/>
                    <a:pt x="338" y="0"/>
                    <a:pt x="329" y="1"/>
                  </a:cubicBezTo>
                  <a:cubicBezTo>
                    <a:pt x="180" y="9"/>
                    <a:pt x="79" y="79"/>
                    <a:pt x="40" y="134"/>
                  </a:cubicBezTo>
                  <a:cubicBezTo>
                    <a:pt x="1" y="189"/>
                    <a:pt x="24" y="236"/>
                    <a:pt x="63" y="251"/>
                  </a:cubicBezTo>
                  <a:cubicBezTo>
                    <a:pt x="80" y="258"/>
                    <a:pt x="98" y="260"/>
                    <a:pt x="116" y="260"/>
                  </a:cubicBezTo>
                  <a:cubicBezTo>
                    <a:pt x="142" y="260"/>
                    <a:pt x="169" y="256"/>
                    <a:pt x="196" y="251"/>
                  </a:cubicBezTo>
                  <a:cubicBezTo>
                    <a:pt x="251" y="243"/>
                    <a:pt x="298" y="243"/>
                    <a:pt x="345" y="243"/>
                  </a:cubicBezTo>
                  <a:cubicBezTo>
                    <a:pt x="384" y="236"/>
                    <a:pt x="439" y="236"/>
                    <a:pt x="486" y="236"/>
                  </a:cubicBezTo>
                  <a:cubicBezTo>
                    <a:pt x="533" y="236"/>
                    <a:pt x="587" y="236"/>
                    <a:pt x="626" y="220"/>
                  </a:cubicBezTo>
                  <a:cubicBezTo>
                    <a:pt x="658" y="204"/>
                    <a:pt x="673" y="157"/>
                    <a:pt x="626" y="103"/>
                  </a:cubicBezTo>
                  <a:cubicBezTo>
                    <a:pt x="583" y="51"/>
                    <a:pt x="484"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7"/>
            <p:cNvSpPr/>
            <p:nvPr/>
          </p:nvSpPr>
          <p:spPr>
            <a:xfrm>
              <a:off x="3290450" y="2962525"/>
              <a:ext cx="25050" cy="10200"/>
            </a:xfrm>
            <a:custGeom>
              <a:avLst/>
              <a:gdLst/>
              <a:ahLst/>
              <a:cxnLst/>
              <a:rect l="l" t="t" r="r" b="b"/>
              <a:pathLst>
                <a:path w="1002" h="408" extrusionOk="0">
                  <a:moveTo>
                    <a:pt x="440" y="0"/>
                  </a:moveTo>
                  <a:cubicBezTo>
                    <a:pt x="263" y="0"/>
                    <a:pt x="132" y="62"/>
                    <a:pt x="71" y="130"/>
                  </a:cubicBezTo>
                  <a:cubicBezTo>
                    <a:pt x="0" y="208"/>
                    <a:pt x="16" y="278"/>
                    <a:pt x="71" y="310"/>
                  </a:cubicBezTo>
                  <a:cubicBezTo>
                    <a:pt x="125" y="341"/>
                    <a:pt x="204" y="341"/>
                    <a:pt x="274" y="349"/>
                  </a:cubicBezTo>
                  <a:cubicBezTo>
                    <a:pt x="352" y="349"/>
                    <a:pt x="423" y="357"/>
                    <a:pt x="485" y="365"/>
                  </a:cubicBezTo>
                  <a:cubicBezTo>
                    <a:pt x="556" y="365"/>
                    <a:pt x="626" y="380"/>
                    <a:pt x="704" y="388"/>
                  </a:cubicBezTo>
                  <a:cubicBezTo>
                    <a:pt x="749" y="398"/>
                    <a:pt x="797" y="408"/>
                    <a:pt x="839" y="408"/>
                  </a:cubicBezTo>
                  <a:cubicBezTo>
                    <a:pt x="864" y="408"/>
                    <a:pt x="888" y="404"/>
                    <a:pt x="908" y="396"/>
                  </a:cubicBezTo>
                  <a:cubicBezTo>
                    <a:pt x="970" y="380"/>
                    <a:pt x="1002" y="310"/>
                    <a:pt x="939" y="224"/>
                  </a:cubicBezTo>
                  <a:cubicBezTo>
                    <a:pt x="892" y="130"/>
                    <a:pt x="736" y="28"/>
                    <a:pt x="524" y="5"/>
                  </a:cubicBezTo>
                  <a:cubicBezTo>
                    <a:pt x="495" y="2"/>
                    <a:pt x="467" y="0"/>
                    <a:pt x="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7"/>
            <p:cNvSpPr/>
            <p:nvPr/>
          </p:nvSpPr>
          <p:spPr>
            <a:xfrm>
              <a:off x="3313725" y="2943275"/>
              <a:ext cx="16850" cy="6500"/>
            </a:xfrm>
            <a:custGeom>
              <a:avLst/>
              <a:gdLst/>
              <a:ahLst/>
              <a:cxnLst/>
              <a:rect l="l" t="t" r="r" b="b"/>
              <a:pathLst>
                <a:path w="674" h="260" extrusionOk="0">
                  <a:moveTo>
                    <a:pt x="352" y="0"/>
                  </a:moveTo>
                  <a:cubicBezTo>
                    <a:pt x="204" y="0"/>
                    <a:pt x="94" y="55"/>
                    <a:pt x="47" y="110"/>
                  </a:cubicBezTo>
                  <a:cubicBezTo>
                    <a:pt x="0" y="164"/>
                    <a:pt x="16" y="211"/>
                    <a:pt x="55" y="227"/>
                  </a:cubicBezTo>
                  <a:cubicBezTo>
                    <a:pt x="94" y="243"/>
                    <a:pt x="141" y="243"/>
                    <a:pt x="196" y="243"/>
                  </a:cubicBezTo>
                  <a:lnTo>
                    <a:pt x="337" y="243"/>
                  </a:lnTo>
                  <a:cubicBezTo>
                    <a:pt x="376" y="243"/>
                    <a:pt x="431" y="250"/>
                    <a:pt x="478" y="250"/>
                  </a:cubicBezTo>
                  <a:cubicBezTo>
                    <a:pt x="505" y="255"/>
                    <a:pt x="534" y="259"/>
                    <a:pt x="562" y="259"/>
                  </a:cubicBezTo>
                  <a:cubicBezTo>
                    <a:pt x="583" y="259"/>
                    <a:pt x="602" y="257"/>
                    <a:pt x="618" y="250"/>
                  </a:cubicBezTo>
                  <a:cubicBezTo>
                    <a:pt x="658" y="235"/>
                    <a:pt x="673" y="188"/>
                    <a:pt x="634" y="133"/>
                  </a:cubicBezTo>
                  <a:cubicBezTo>
                    <a:pt x="595" y="78"/>
                    <a:pt x="493" y="8"/>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7"/>
            <p:cNvSpPr/>
            <p:nvPr/>
          </p:nvSpPr>
          <p:spPr>
            <a:xfrm>
              <a:off x="3302950" y="2947375"/>
              <a:ext cx="10600" cy="13725"/>
            </a:xfrm>
            <a:custGeom>
              <a:avLst/>
              <a:gdLst/>
              <a:ahLst/>
              <a:cxnLst/>
              <a:rect l="l" t="t" r="r" b="b"/>
              <a:pathLst>
                <a:path w="424" h="549" extrusionOk="0">
                  <a:moveTo>
                    <a:pt x="126" y="0"/>
                  </a:moveTo>
                  <a:lnTo>
                    <a:pt x="1" y="548"/>
                  </a:lnTo>
                  <a:lnTo>
                    <a:pt x="189" y="548"/>
                  </a:lnTo>
                  <a:cubicBezTo>
                    <a:pt x="322" y="548"/>
                    <a:pt x="423" y="438"/>
                    <a:pt x="423" y="313"/>
                  </a:cubicBezTo>
                  <a:lnTo>
                    <a:pt x="423" y="290"/>
                  </a:lnTo>
                  <a:cubicBezTo>
                    <a:pt x="423" y="235"/>
                    <a:pt x="377" y="188"/>
                    <a:pt x="314" y="188"/>
                  </a:cubicBezTo>
                  <a:cubicBezTo>
                    <a:pt x="212" y="188"/>
                    <a:pt x="126" y="102"/>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7"/>
            <p:cNvSpPr/>
            <p:nvPr/>
          </p:nvSpPr>
          <p:spPr>
            <a:xfrm>
              <a:off x="3301975" y="2946400"/>
              <a:ext cx="12550" cy="15850"/>
            </a:xfrm>
            <a:custGeom>
              <a:avLst/>
              <a:gdLst/>
              <a:ahLst/>
              <a:cxnLst/>
              <a:rect l="l" t="t" r="r" b="b"/>
              <a:pathLst>
                <a:path w="502" h="634" extrusionOk="0">
                  <a:moveTo>
                    <a:pt x="165" y="0"/>
                  </a:moveTo>
                  <a:cubicBezTo>
                    <a:pt x="142" y="0"/>
                    <a:pt x="126" y="16"/>
                    <a:pt x="126" y="39"/>
                  </a:cubicBezTo>
                  <a:cubicBezTo>
                    <a:pt x="126" y="165"/>
                    <a:pt x="228" y="266"/>
                    <a:pt x="353" y="266"/>
                  </a:cubicBezTo>
                  <a:cubicBezTo>
                    <a:pt x="369" y="266"/>
                    <a:pt x="392" y="274"/>
                    <a:pt x="400" y="282"/>
                  </a:cubicBezTo>
                  <a:cubicBezTo>
                    <a:pt x="416" y="298"/>
                    <a:pt x="423" y="313"/>
                    <a:pt x="423" y="337"/>
                  </a:cubicBezTo>
                  <a:lnTo>
                    <a:pt x="423" y="352"/>
                  </a:lnTo>
                  <a:cubicBezTo>
                    <a:pt x="423" y="462"/>
                    <a:pt x="337" y="548"/>
                    <a:pt x="228" y="548"/>
                  </a:cubicBezTo>
                  <a:lnTo>
                    <a:pt x="40" y="548"/>
                  </a:lnTo>
                  <a:cubicBezTo>
                    <a:pt x="24" y="548"/>
                    <a:pt x="1" y="571"/>
                    <a:pt x="1" y="587"/>
                  </a:cubicBezTo>
                  <a:cubicBezTo>
                    <a:pt x="1" y="611"/>
                    <a:pt x="24" y="634"/>
                    <a:pt x="40" y="634"/>
                  </a:cubicBezTo>
                  <a:lnTo>
                    <a:pt x="228" y="626"/>
                  </a:lnTo>
                  <a:cubicBezTo>
                    <a:pt x="376" y="626"/>
                    <a:pt x="502" y="501"/>
                    <a:pt x="502" y="352"/>
                  </a:cubicBezTo>
                  <a:lnTo>
                    <a:pt x="502" y="329"/>
                  </a:lnTo>
                  <a:cubicBezTo>
                    <a:pt x="502" y="290"/>
                    <a:pt x="486" y="258"/>
                    <a:pt x="462" y="227"/>
                  </a:cubicBezTo>
                  <a:cubicBezTo>
                    <a:pt x="431" y="196"/>
                    <a:pt x="392" y="180"/>
                    <a:pt x="353" y="180"/>
                  </a:cubicBezTo>
                  <a:cubicBezTo>
                    <a:pt x="267" y="180"/>
                    <a:pt x="204" y="118"/>
                    <a:pt x="204" y="39"/>
                  </a:cubicBezTo>
                  <a:cubicBezTo>
                    <a:pt x="204" y="16"/>
                    <a:pt x="189" y="0"/>
                    <a:pt x="1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7"/>
            <p:cNvSpPr/>
            <p:nvPr/>
          </p:nvSpPr>
          <p:spPr>
            <a:xfrm>
              <a:off x="3292800" y="2953275"/>
              <a:ext cx="4900" cy="4175"/>
            </a:xfrm>
            <a:custGeom>
              <a:avLst/>
              <a:gdLst/>
              <a:ahLst/>
              <a:cxnLst/>
              <a:rect l="l" t="t" r="r" b="b"/>
              <a:pathLst>
                <a:path w="196" h="167" extrusionOk="0">
                  <a:moveTo>
                    <a:pt x="91" y="1"/>
                  </a:moveTo>
                  <a:cubicBezTo>
                    <a:pt x="79" y="1"/>
                    <a:pt x="67" y="3"/>
                    <a:pt x="55" y="7"/>
                  </a:cubicBezTo>
                  <a:cubicBezTo>
                    <a:pt x="16" y="30"/>
                    <a:pt x="0" y="85"/>
                    <a:pt x="24" y="124"/>
                  </a:cubicBezTo>
                  <a:cubicBezTo>
                    <a:pt x="40" y="151"/>
                    <a:pt x="66" y="167"/>
                    <a:pt x="97" y="167"/>
                  </a:cubicBezTo>
                  <a:cubicBezTo>
                    <a:pt x="111" y="167"/>
                    <a:pt x="126" y="163"/>
                    <a:pt x="141" y="156"/>
                  </a:cubicBezTo>
                  <a:cubicBezTo>
                    <a:pt x="180" y="132"/>
                    <a:pt x="196" y="85"/>
                    <a:pt x="172" y="46"/>
                  </a:cubicBezTo>
                  <a:cubicBezTo>
                    <a:pt x="155" y="17"/>
                    <a:pt x="124" y="1"/>
                    <a:pt x="91" y="1"/>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7"/>
            <p:cNvSpPr/>
            <p:nvPr/>
          </p:nvSpPr>
          <p:spPr>
            <a:xfrm>
              <a:off x="3316450" y="2952775"/>
              <a:ext cx="4725" cy="4275"/>
            </a:xfrm>
            <a:custGeom>
              <a:avLst/>
              <a:gdLst/>
              <a:ahLst/>
              <a:cxnLst/>
              <a:rect l="l" t="t" r="r" b="b"/>
              <a:pathLst>
                <a:path w="189" h="171" extrusionOk="0">
                  <a:moveTo>
                    <a:pt x="96" y="0"/>
                  </a:moveTo>
                  <a:cubicBezTo>
                    <a:pt x="82" y="0"/>
                    <a:pt x="68" y="4"/>
                    <a:pt x="56" y="11"/>
                  </a:cubicBezTo>
                  <a:cubicBezTo>
                    <a:pt x="16" y="35"/>
                    <a:pt x="1" y="82"/>
                    <a:pt x="24" y="129"/>
                  </a:cubicBezTo>
                  <a:cubicBezTo>
                    <a:pt x="35" y="155"/>
                    <a:pt x="64" y="171"/>
                    <a:pt x="93" y="171"/>
                  </a:cubicBezTo>
                  <a:cubicBezTo>
                    <a:pt x="107" y="171"/>
                    <a:pt x="121" y="167"/>
                    <a:pt x="134" y="160"/>
                  </a:cubicBezTo>
                  <a:cubicBezTo>
                    <a:pt x="173" y="136"/>
                    <a:pt x="189" y="89"/>
                    <a:pt x="165" y="43"/>
                  </a:cubicBezTo>
                  <a:cubicBezTo>
                    <a:pt x="155" y="16"/>
                    <a:pt x="126" y="0"/>
                    <a:pt x="96" y="0"/>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7"/>
            <p:cNvSpPr/>
            <p:nvPr/>
          </p:nvSpPr>
          <p:spPr>
            <a:xfrm>
              <a:off x="3290050" y="2959025"/>
              <a:ext cx="7650" cy="2850"/>
            </a:xfrm>
            <a:custGeom>
              <a:avLst/>
              <a:gdLst/>
              <a:ahLst/>
              <a:cxnLst/>
              <a:rect l="l" t="t" r="r" b="b"/>
              <a:pathLst>
                <a:path w="306" h="114" extrusionOk="0">
                  <a:moveTo>
                    <a:pt x="49" y="1"/>
                  </a:moveTo>
                  <a:cubicBezTo>
                    <a:pt x="35" y="1"/>
                    <a:pt x="20" y="8"/>
                    <a:pt x="8" y="19"/>
                  </a:cubicBezTo>
                  <a:cubicBezTo>
                    <a:pt x="1" y="43"/>
                    <a:pt x="8" y="66"/>
                    <a:pt x="24" y="74"/>
                  </a:cubicBezTo>
                  <a:cubicBezTo>
                    <a:pt x="79" y="106"/>
                    <a:pt x="126" y="113"/>
                    <a:pt x="165" y="113"/>
                  </a:cubicBezTo>
                  <a:cubicBezTo>
                    <a:pt x="235" y="113"/>
                    <a:pt x="282" y="82"/>
                    <a:pt x="282" y="82"/>
                  </a:cubicBezTo>
                  <a:cubicBezTo>
                    <a:pt x="306" y="66"/>
                    <a:pt x="306" y="43"/>
                    <a:pt x="298" y="27"/>
                  </a:cubicBezTo>
                  <a:cubicBezTo>
                    <a:pt x="288" y="12"/>
                    <a:pt x="274" y="3"/>
                    <a:pt x="262" y="3"/>
                  </a:cubicBezTo>
                  <a:cubicBezTo>
                    <a:pt x="255" y="3"/>
                    <a:pt x="249" y="6"/>
                    <a:pt x="243" y="12"/>
                  </a:cubicBezTo>
                  <a:cubicBezTo>
                    <a:pt x="243" y="12"/>
                    <a:pt x="212" y="30"/>
                    <a:pt x="163" y="30"/>
                  </a:cubicBezTo>
                  <a:cubicBezTo>
                    <a:pt x="135" y="30"/>
                    <a:pt x="101" y="24"/>
                    <a:pt x="63" y="4"/>
                  </a:cubicBezTo>
                  <a:cubicBezTo>
                    <a:pt x="59" y="2"/>
                    <a:pt x="54" y="1"/>
                    <a:pt x="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7"/>
            <p:cNvSpPr/>
            <p:nvPr/>
          </p:nvSpPr>
          <p:spPr>
            <a:xfrm>
              <a:off x="3314900" y="2959625"/>
              <a:ext cx="7850" cy="2825"/>
            </a:xfrm>
            <a:custGeom>
              <a:avLst/>
              <a:gdLst/>
              <a:ahLst/>
              <a:cxnLst/>
              <a:rect l="l" t="t" r="r" b="b"/>
              <a:pathLst>
                <a:path w="314" h="113" extrusionOk="0">
                  <a:moveTo>
                    <a:pt x="49" y="0"/>
                  </a:moveTo>
                  <a:cubicBezTo>
                    <a:pt x="36" y="0"/>
                    <a:pt x="22" y="7"/>
                    <a:pt x="16" y="19"/>
                  </a:cubicBezTo>
                  <a:cubicBezTo>
                    <a:pt x="0" y="42"/>
                    <a:pt x="8" y="66"/>
                    <a:pt x="32" y="74"/>
                  </a:cubicBezTo>
                  <a:cubicBezTo>
                    <a:pt x="78" y="97"/>
                    <a:pt x="125" y="113"/>
                    <a:pt x="165" y="113"/>
                  </a:cubicBezTo>
                  <a:cubicBezTo>
                    <a:pt x="235" y="113"/>
                    <a:pt x="282" y="82"/>
                    <a:pt x="290" y="74"/>
                  </a:cubicBezTo>
                  <a:cubicBezTo>
                    <a:pt x="305" y="66"/>
                    <a:pt x="313" y="42"/>
                    <a:pt x="298" y="19"/>
                  </a:cubicBezTo>
                  <a:cubicBezTo>
                    <a:pt x="293" y="9"/>
                    <a:pt x="282" y="3"/>
                    <a:pt x="269" y="3"/>
                  </a:cubicBezTo>
                  <a:cubicBezTo>
                    <a:pt x="261" y="3"/>
                    <a:pt x="252" y="5"/>
                    <a:pt x="243" y="11"/>
                  </a:cubicBezTo>
                  <a:cubicBezTo>
                    <a:pt x="243" y="11"/>
                    <a:pt x="212" y="30"/>
                    <a:pt x="163" y="30"/>
                  </a:cubicBezTo>
                  <a:cubicBezTo>
                    <a:pt x="135" y="30"/>
                    <a:pt x="100" y="23"/>
                    <a:pt x="63" y="3"/>
                  </a:cubicBezTo>
                  <a:cubicBezTo>
                    <a:pt x="59" y="1"/>
                    <a:pt x="54"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7"/>
            <p:cNvSpPr/>
            <p:nvPr/>
          </p:nvSpPr>
          <p:spPr>
            <a:xfrm>
              <a:off x="3260525" y="3006100"/>
              <a:ext cx="39725" cy="48200"/>
            </a:xfrm>
            <a:custGeom>
              <a:avLst/>
              <a:gdLst/>
              <a:ahLst/>
              <a:cxnLst/>
              <a:rect l="l" t="t" r="r" b="b"/>
              <a:pathLst>
                <a:path w="1589" h="1928" extrusionOk="0">
                  <a:moveTo>
                    <a:pt x="458" y="0"/>
                  </a:moveTo>
                  <a:cubicBezTo>
                    <a:pt x="397" y="0"/>
                    <a:pt x="337" y="31"/>
                    <a:pt x="305" y="85"/>
                  </a:cubicBezTo>
                  <a:lnTo>
                    <a:pt x="31" y="319"/>
                  </a:lnTo>
                  <a:cubicBezTo>
                    <a:pt x="0" y="374"/>
                    <a:pt x="8" y="648"/>
                    <a:pt x="39" y="695"/>
                  </a:cubicBezTo>
                  <a:lnTo>
                    <a:pt x="798" y="1845"/>
                  </a:lnTo>
                  <a:cubicBezTo>
                    <a:pt x="833" y="1900"/>
                    <a:pt x="892" y="1927"/>
                    <a:pt x="951" y="1927"/>
                  </a:cubicBezTo>
                  <a:cubicBezTo>
                    <a:pt x="1009" y="1927"/>
                    <a:pt x="1068" y="1900"/>
                    <a:pt x="1103" y="1845"/>
                  </a:cubicBezTo>
                  <a:lnTo>
                    <a:pt x="1541" y="1165"/>
                  </a:lnTo>
                  <a:cubicBezTo>
                    <a:pt x="1588" y="1094"/>
                    <a:pt x="1573" y="1008"/>
                    <a:pt x="1518" y="953"/>
                  </a:cubicBezTo>
                  <a:lnTo>
                    <a:pt x="587" y="53"/>
                  </a:lnTo>
                  <a:cubicBezTo>
                    <a:pt x="550" y="17"/>
                    <a:pt x="504"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7"/>
            <p:cNvSpPr/>
            <p:nvPr/>
          </p:nvSpPr>
          <p:spPr>
            <a:xfrm>
              <a:off x="3298075" y="3006100"/>
              <a:ext cx="39725" cy="48200"/>
            </a:xfrm>
            <a:custGeom>
              <a:avLst/>
              <a:gdLst/>
              <a:ahLst/>
              <a:cxnLst/>
              <a:rect l="l" t="t" r="r" b="b"/>
              <a:pathLst>
                <a:path w="1589" h="1928" extrusionOk="0">
                  <a:moveTo>
                    <a:pt x="1131" y="0"/>
                  </a:moveTo>
                  <a:cubicBezTo>
                    <a:pt x="1085" y="0"/>
                    <a:pt x="1038" y="17"/>
                    <a:pt x="1002" y="53"/>
                  </a:cubicBezTo>
                  <a:lnTo>
                    <a:pt x="71" y="953"/>
                  </a:lnTo>
                  <a:cubicBezTo>
                    <a:pt x="8" y="1008"/>
                    <a:pt x="0" y="1094"/>
                    <a:pt x="47" y="1165"/>
                  </a:cubicBezTo>
                  <a:lnTo>
                    <a:pt x="485" y="1845"/>
                  </a:lnTo>
                  <a:cubicBezTo>
                    <a:pt x="521" y="1900"/>
                    <a:pt x="579" y="1927"/>
                    <a:pt x="638" y="1927"/>
                  </a:cubicBezTo>
                  <a:cubicBezTo>
                    <a:pt x="697" y="1927"/>
                    <a:pt x="755" y="1900"/>
                    <a:pt x="791" y="1845"/>
                  </a:cubicBezTo>
                  <a:lnTo>
                    <a:pt x="1542" y="695"/>
                  </a:lnTo>
                  <a:cubicBezTo>
                    <a:pt x="1581" y="648"/>
                    <a:pt x="1589" y="359"/>
                    <a:pt x="1550" y="304"/>
                  </a:cubicBezTo>
                  <a:lnTo>
                    <a:pt x="1284" y="85"/>
                  </a:lnTo>
                  <a:cubicBezTo>
                    <a:pt x="1252" y="31"/>
                    <a:pt x="1192"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7"/>
            <p:cNvSpPr/>
            <p:nvPr/>
          </p:nvSpPr>
          <p:spPr>
            <a:xfrm>
              <a:off x="3297300" y="3049275"/>
              <a:ext cx="4900" cy="4925"/>
            </a:xfrm>
            <a:custGeom>
              <a:avLst/>
              <a:gdLst/>
              <a:ahLst/>
              <a:cxnLst/>
              <a:rect l="l" t="t" r="r" b="b"/>
              <a:pathLst>
                <a:path w="196" h="197" extrusionOk="0">
                  <a:moveTo>
                    <a:pt x="94" y="1"/>
                  </a:moveTo>
                  <a:cubicBezTo>
                    <a:pt x="47" y="1"/>
                    <a:pt x="0" y="48"/>
                    <a:pt x="0" y="103"/>
                  </a:cubicBezTo>
                  <a:cubicBezTo>
                    <a:pt x="0" y="157"/>
                    <a:pt x="47" y="196"/>
                    <a:pt x="94" y="196"/>
                  </a:cubicBezTo>
                  <a:cubicBezTo>
                    <a:pt x="149" y="196"/>
                    <a:pt x="196" y="157"/>
                    <a:pt x="196" y="103"/>
                  </a:cubicBezTo>
                  <a:cubicBezTo>
                    <a:pt x="196" y="48"/>
                    <a:pt x="149"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7"/>
            <p:cNvSpPr/>
            <p:nvPr/>
          </p:nvSpPr>
          <p:spPr>
            <a:xfrm>
              <a:off x="3297300" y="3061600"/>
              <a:ext cx="4900" cy="4925"/>
            </a:xfrm>
            <a:custGeom>
              <a:avLst/>
              <a:gdLst/>
              <a:ahLst/>
              <a:cxnLst/>
              <a:rect l="l" t="t" r="r" b="b"/>
              <a:pathLst>
                <a:path w="196" h="197" extrusionOk="0">
                  <a:moveTo>
                    <a:pt x="94" y="1"/>
                  </a:moveTo>
                  <a:cubicBezTo>
                    <a:pt x="47" y="1"/>
                    <a:pt x="0" y="48"/>
                    <a:pt x="0" y="103"/>
                  </a:cubicBezTo>
                  <a:cubicBezTo>
                    <a:pt x="0" y="149"/>
                    <a:pt x="47" y="196"/>
                    <a:pt x="94" y="196"/>
                  </a:cubicBezTo>
                  <a:cubicBezTo>
                    <a:pt x="149" y="196"/>
                    <a:pt x="196" y="149"/>
                    <a:pt x="196" y="103"/>
                  </a:cubicBezTo>
                  <a:cubicBezTo>
                    <a:pt x="196" y="48"/>
                    <a:pt x="149"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7"/>
            <p:cNvSpPr/>
            <p:nvPr/>
          </p:nvSpPr>
          <p:spPr>
            <a:xfrm>
              <a:off x="3297300" y="3073725"/>
              <a:ext cx="4900" cy="4725"/>
            </a:xfrm>
            <a:custGeom>
              <a:avLst/>
              <a:gdLst/>
              <a:ahLst/>
              <a:cxnLst/>
              <a:rect l="l" t="t" r="r" b="b"/>
              <a:pathLst>
                <a:path w="196" h="189" extrusionOk="0">
                  <a:moveTo>
                    <a:pt x="94" y="1"/>
                  </a:moveTo>
                  <a:cubicBezTo>
                    <a:pt x="47" y="1"/>
                    <a:pt x="0" y="40"/>
                    <a:pt x="0" y="95"/>
                  </a:cubicBezTo>
                  <a:cubicBezTo>
                    <a:pt x="0" y="150"/>
                    <a:pt x="47" y="189"/>
                    <a:pt x="94" y="189"/>
                  </a:cubicBezTo>
                  <a:cubicBezTo>
                    <a:pt x="149" y="189"/>
                    <a:pt x="196" y="150"/>
                    <a:pt x="196" y="95"/>
                  </a:cubicBezTo>
                  <a:cubicBezTo>
                    <a:pt x="196" y="40"/>
                    <a:pt x="149"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7"/>
            <p:cNvSpPr/>
            <p:nvPr/>
          </p:nvSpPr>
          <p:spPr>
            <a:xfrm>
              <a:off x="3325075" y="3082150"/>
              <a:ext cx="24650" cy="2375"/>
            </a:xfrm>
            <a:custGeom>
              <a:avLst/>
              <a:gdLst/>
              <a:ahLst/>
              <a:cxnLst/>
              <a:rect l="l" t="t" r="r" b="b"/>
              <a:pathLst>
                <a:path w="986" h="95" extrusionOk="0">
                  <a:moveTo>
                    <a:pt x="0" y="0"/>
                  </a:moveTo>
                  <a:lnTo>
                    <a:pt x="0" y="94"/>
                  </a:lnTo>
                  <a:lnTo>
                    <a:pt x="986" y="94"/>
                  </a:lnTo>
                  <a:lnTo>
                    <a:pt x="9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57"/>
          <p:cNvGrpSpPr/>
          <p:nvPr/>
        </p:nvGrpSpPr>
        <p:grpSpPr>
          <a:xfrm>
            <a:off x="4234273" y="2847021"/>
            <a:ext cx="530478" cy="1733696"/>
            <a:chOff x="2886300" y="2878475"/>
            <a:chExt cx="228300" cy="746125"/>
          </a:xfrm>
        </p:grpSpPr>
        <p:sp>
          <p:nvSpPr>
            <p:cNvPr id="2341" name="Google Shape;2341;p57"/>
            <p:cNvSpPr/>
            <p:nvPr/>
          </p:nvSpPr>
          <p:spPr>
            <a:xfrm>
              <a:off x="3066150" y="3261525"/>
              <a:ext cx="48450" cy="49325"/>
            </a:xfrm>
            <a:custGeom>
              <a:avLst/>
              <a:gdLst/>
              <a:ahLst/>
              <a:cxnLst/>
              <a:rect l="l" t="t" r="r" b="b"/>
              <a:pathLst>
                <a:path w="1938" h="1973" extrusionOk="0">
                  <a:moveTo>
                    <a:pt x="1711" y="0"/>
                  </a:moveTo>
                  <a:cubicBezTo>
                    <a:pt x="1517" y="96"/>
                    <a:pt x="1310" y="128"/>
                    <a:pt x="1122" y="128"/>
                  </a:cubicBezTo>
                  <a:cubicBezTo>
                    <a:pt x="756" y="128"/>
                    <a:pt x="459" y="8"/>
                    <a:pt x="459" y="8"/>
                  </a:cubicBezTo>
                  <a:lnTo>
                    <a:pt x="404" y="845"/>
                  </a:lnTo>
                  <a:lnTo>
                    <a:pt x="318" y="712"/>
                  </a:lnTo>
                  <a:cubicBezTo>
                    <a:pt x="303" y="673"/>
                    <a:pt x="271" y="650"/>
                    <a:pt x="232" y="642"/>
                  </a:cubicBezTo>
                  <a:cubicBezTo>
                    <a:pt x="213" y="636"/>
                    <a:pt x="194" y="632"/>
                    <a:pt x="175" y="632"/>
                  </a:cubicBezTo>
                  <a:cubicBezTo>
                    <a:pt x="80" y="632"/>
                    <a:pt x="0" y="711"/>
                    <a:pt x="13" y="822"/>
                  </a:cubicBezTo>
                  <a:lnTo>
                    <a:pt x="37" y="1198"/>
                  </a:lnTo>
                  <a:cubicBezTo>
                    <a:pt x="44" y="1370"/>
                    <a:pt x="146" y="1542"/>
                    <a:pt x="303" y="1636"/>
                  </a:cubicBezTo>
                  <a:lnTo>
                    <a:pt x="710" y="1886"/>
                  </a:lnTo>
                  <a:cubicBezTo>
                    <a:pt x="803" y="1943"/>
                    <a:pt x="904" y="1972"/>
                    <a:pt x="1003" y="1972"/>
                  </a:cubicBezTo>
                  <a:cubicBezTo>
                    <a:pt x="1096" y="1972"/>
                    <a:pt x="1186" y="1947"/>
                    <a:pt x="1265" y="1894"/>
                  </a:cubicBezTo>
                  <a:lnTo>
                    <a:pt x="1735" y="1597"/>
                  </a:lnTo>
                  <a:cubicBezTo>
                    <a:pt x="1868" y="1510"/>
                    <a:pt x="1938" y="1370"/>
                    <a:pt x="1938" y="1213"/>
                  </a:cubicBezTo>
                  <a:lnTo>
                    <a:pt x="17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7"/>
            <p:cNvSpPr/>
            <p:nvPr/>
          </p:nvSpPr>
          <p:spPr>
            <a:xfrm>
              <a:off x="2921725" y="3584275"/>
              <a:ext cx="33850" cy="38950"/>
            </a:xfrm>
            <a:custGeom>
              <a:avLst/>
              <a:gdLst/>
              <a:ahLst/>
              <a:cxnLst/>
              <a:rect l="l" t="t" r="r" b="b"/>
              <a:pathLst>
                <a:path w="1354" h="1558" extrusionOk="0">
                  <a:moveTo>
                    <a:pt x="8" y="1"/>
                  </a:moveTo>
                  <a:lnTo>
                    <a:pt x="0" y="1550"/>
                  </a:lnTo>
                  <a:lnTo>
                    <a:pt x="1158" y="1558"/>
                  </a:lnTo>
                  <a:cubicBezTo>
                    <a:pt x="1260" y="1558"/>
                    <a:pt x="1346" y="1464"/>
                    <a:pt x="1346" y="1354"/>
                  </a:cubicBezTo>
                  <a:lnTo>
                    <a:pt x="1354" y="9"/>
                  </a:ln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7"/>
            <p:cNvSpPr/>
            <p:nvPr/>
          </p:nvSpPr>
          <p:spPr>
            <a:xfrm>
              <a:off x="2886300" y="3601700"/>
              <a:ext cx="69075" cy="21525"/>
            </a:xfrm>
            <a:custGeom>
              <a:avLst/>
              <a:gdLst/>
              <a:ahLst/>
              <a:cxnLst/>
              <a:rect l="l" t="t" r="r" b="b"/>
              <a:pathLst>
                <a:path w="2763" h="861" extrusionOk="0">
                  <a:moveTo>
                    <a:pt x="775" y="0"/>
                  </a:moveTo>
                  <a:cubicBezTo>
                    <a:pt x="353" y="0"/>
                    <a:pt x="9" y="337"/>
                    <a:pt x="1" y="759"/>
                  </a:cubicBezTo>
                  <a:lnTo>
                    <a:pt x="1" y="845"/>
                  </a:lnTo>
                  <a:lnTo>
                    <a:pt x="2763" y="861"/>
                  </a:lnTo>
                  <a:lnTo>
                    <a:pt x="2763" y="16"/>
                  </a:lnTo>
                  <a:lnTo>
                    <a:pt x="7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7"/>
            <p:cNvSpPr/>
            <p:nvPr/>
          </p:nvSpPr>
          <p:spPr>
            <a:xfrm>
              <a:off x="2886300" y="3619100"/>
              <a:ext cx="69075" cy="5500"/>
            </a:xfrm>
            <a:custGeom>
              <a:avLst/>
              <a:gdLst/>
              <a:ahLst/>
              <a:cxnLst/>
              <a:rect l="l" t="t" r="r" b="b"/>
              <a:pathLst>
                <a:path w="2763" h="220" extrusionOk="0">
                  <a:moveTo>
                    <a:pt x="1" y="0"/>
                  </a:moveTo>
                  <a:lnTo>
                    <a:pt x="1" y="204"/>
                  </a:lnTo>
                  <a:lnTo>
                    <a:pt x="2763" y="220"/>
                  </a:lnTo>
                  <a:lnTo>
                    <a:pt x="2763" y="16"/>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7"/>
            <p:cNvSpPr/>
            <p:nvPr/>
          </p:nvSpPr>
          <p:spPr>
            <a:xfrm>
              <a:off x="3012475" y="3584275"/>
              <a:ext cx="33875" cy="38950"/>
            </a:xfrm>
            <a:custGeom>
              <a:avLst/>
              <a:gdLst/>
              <a:ahLst/>
              <a:cxnLst/>
              <a:rect l="l" t="t" r="r" b="b"/>
              <a:pathLst>
                <a:path w="1355" h="1558" extrusionOk="0">
                  <a:moveTo>
                    <a:pt x="1346" y="1"/>
                  </a:moveTo>
                  <a:lnTo>
                    <a:pt x="1" y="9"/>
                  </a:lnTo>
                  <a:lnTo>
                    <a:pt x="8" y="1354"/>
                  </a:lnTo>
                  <a:cubicBezTo>
                    <a:pt x="8" y="1464"/>
                    <a:pt x="94" y="1558"/>
                    <a:pt x="196" y="1558"/>
                  </a:cubicBezTo>
                  <a:lnTo>
                    <a:pt x="1354" y="1550"/>
                  </a:lnTo>
                  <a:lnTo>
                    <a:pt x="13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7"/>
            <p:cNvSpPr/>
            <p:nvPr/>
          </p:nvSpPr>
          <p:spPr>
            <a:xfrm>
              <a:off x="3012675" y="3601700"/>
              <a:ext cx="69075" cy="21525"/>
            </a:xfrm>
            <a:custGeom>
              <a:avLst/>
              <a:gdLst/>
              <a:ahLst/>
              <a:cxnLst/>
              <a:rect l="l" t="t" r="r" b="b"/>
              <a:pathLst>
                <a:path w="2763" h="861" extrusionOk="0">
                  <a:moveTo>
                    <a:pt x="1988" y="0"/>
                  </a:moveTo>
                  <a:lnTo>
                    <a:pt x="0" y="16"/>
                  </a:lnTo>
                  <a:lnTo>
                    <a:pt x="0" y="861"/>
                  </a:lnTo>
                  <a:lnTo>
                    <a:pt x="2762" y="845"/>
                  </a:lnTo>
                  <a:lnTo>
                    <a:pt x="2762" y="759"/>
                  </a:lnTo>
                  <a:cubicBezTo>
                    <a:pt x="2762" y="337"/>
                    <a:pt x="2410" y="0"/>
                    <a:pt x="19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7"/>
            <p:cNvSpPr/>
            <p:nvPr/>
          </p:nvSpPr>
          <p:spPr>
            <a:xfrm>
              <a:off x="3012675" y="3619100"/>
              <a:ext cx="69075" cy="5500"/>
            </a:xfrm>
            <a:custGeom>
              <a:avLst/>
              <a:gdLst/>
              <a:ahLst/>
              <a:cxnLst/>
              <a:rect l="l" t="t" r="r" b="b"/>
              <a:pathLst>
                <a:path w="2763" h="220" extrusionOk="0">
                  <a:moveTo>
                    <a:pt x="2762" y="0"/>
                  </a:moveTo>
                  <a:lnTo>
                    <a:pt x="0" y="16"/>
                  </a:lnTo>
                  <a:lnTo>
                    <a:pt x="8" y="220"/>
                  </a:lnTo>
                  <a:lnTo>
                    <a:pt x="2762" y="204"/>
                  </a:lnTo>
                  <a:lnTo>
                    <a:pt x="27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7"/>
            <p:cNvSpPr/>
            <p:nvPr/>
          </p:nvSpPr>
          <p:spPr>
            <a:xfrm>
              <a:off x="2909575" y="3222200"/>
              <a:ext cx="164750" cy="368375"/>
            </a:xfrm>
            <a:custGeom>
              <a:avLst/>
              <a:gdLst/>
              <a:ahLst/>
              <a:cxnLst/>
              <a:rect l="l" t="t" r="r" b="b"/>
              <a:pathLst>
                <a:path w="6590" h="14735" extrusionOk="0">
                  <a:moveTo>
                    <a:pt x="6323" y="1"/>
                  </a:moveTo>
                  <a:lnTo>
                    <a:pt x="1292" y="32"/>
                  </a:lnTo>
                  <a:cubicBezTo>
                    <a:pt x="1198" y="32"/>
                    <a:pt x="1128" y="102"/>
                    <a:pt x="1120" y="196"/>
                  </a:cubicBezTo>
                  <a:lnTo>
                    <a:pt x="9" y="14484"/>
                  </a:lnTo>
                  <a:cubicBezTo>
                    <a:pt x="1" y="14585"/>
                    <a:pt x="87" y="14671"/>
                    <a:pt x="189" y="14671"/>
                  </a:cubicBezTo>
                  <a:lnTo>
                    <a:pt x="2301" y="14671"/>
                  </a:lnTo>
                  <a:cubicBezTo>
                    <a:pt x="2395" y="14671"/>
                    <a:pt x="2473" y="14609"/>
                    <a:pt x="2481" y="14515"/>
                  </a:cubicBezTo>
                  <a:lnTo>
                    <a:pt x="3514" y="4805"/>
                  </a:lnTo>
                  <a:cubicBezTo>
                    <a:pt x="3518" y="4759"/>
                    <a:pt x="3552" y="4737"/>
                    <a:pt x="3585" y="4737"/>
                  </a:cubicBezTo>
                  <a:cubicBezTo>
                    <a:pt x="3620" y="4737"/>
                    <a:pt x="3655" y="4761"/>
                    <a:pt x="3655" y="4805"/>
                  </a:cubicBezTo>
                  <a:lnTo>
                    <a:pt x="3733" y="14554"/>
                  </a:lnTo>
                  <a:cubicBezTo>
                    <a:pt x="3741" y="14656"/>
                    <a:pt x="3819" y="14734"/>
                    <a:pt x="3913" y="14734"/>
                  </a:cubicBezTo>
                  <a:lnTo>
                    <a:pt x="6057" y="14734"/>
                  </a:lnTo>
                  <a:cubicBezTo>
                    <a:pt x="6151" y="14734"/>
                    <a:pt x="6229" y="14656"/>
                    <a:pt x="6237" y="14562"/>
                  </a:cubicBezTo>
                  <a:lnTo>
                    <a:pt x="6589" y="1143"/>
                  </a:lnTo>
                  <a:cubicBezTo>
                    <a:pt x="6589" y="1135"/>
                    <a:pt x="6589" y="1127"/>
                    <a:pt x="6589" y="1127"/>
                  </a:cubicBezTo>
                  <a:lnTo>
                    <a:pt x="6542" y="478"/>
                  </a:lnTo>
                  <a:cubicBezTo>
                    <a:pt x="6542" y="470"/>
                    <a:pt x="6542" y="470"/>
                    <a:pt x="6542" y="462"/>
                  </a:cubicBezTo>
                  <a:lnTo>
                    <a:pt x="6495" y="149"/>
                  </a:lnTo>
                  <a:cubicBezTo>
                    <a:pt x="6487" y="63"/>
                    <a:pt x="6409" y="1"/>
                    <a:pt x="6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7"/>
            <p:cNvSpPr/>
            <p:nvPr/>
          </p:nvSpPr>
          <p:spPr>
            <a:xfrm>
              <a:off x="2937950" y="3251350"/>
              <a:ext cx="135400" cy="20575"/>
            </a:xfrm>
            <a:custGeom>
              <a:avLst/>
              <a:gdLst/>
              <a:ahLst/>
              <a:cxnLst/>
              <a:rect l="l" t="t" r="r" b="b"/>
              <a:pathLst>
                <a:path w="5416" h="823" extrusionOk="0">
                  <a:moveTo>
                    <a:pt x="0" y="1"/>
                  </a:moveTo>
                  <a:lnTo>
                    <a:pt x="63" y="572"/>
                  </a:lnTo>
                  <a:lnTo>
                    <a:pt x="5415" y="822"/>
                  </a:lnTo>
                  <a:lnTo>
                    <a:pt x="5407" y="306"/>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7"/>
            <p:cNvSpPr/>
            <p:nvPr/>
          </p:nvSpPr>
          <p:spPr>
            <a:xfrm>
              <a:off x="2921125" y="3269700"/>
              <a:ext cx="42875" cy="62025"/>
            </a:xfrm>
            <a:custGeom>
              <a:avLst/>
              <a:gdLst/>
              <a:ahLst/>
              <a:cxnLst/>
              <a:rect l="l" t="t" r="r" b="b"/>
              <a:pathLst>
                <a:path w="1715" h="2481" extrusionOk="0">
                  <a:moveTo>
                    <a:pt x="627" y="1"/>
                  </a:moveTo>
                  <a:cubicBezTo>
                    <a:pt x="611" y="1"/>
                    <a:pt x="595" y="1"/>
                    <a:pt x="580" y="2"/>
                  </a:cubicBezTo>
                  <a:lnTo>
                    <a:pt x="1" y="41"/>
                  </a:lnTo>
                  <a:lnTo>
                    <a:pt x="63" y="894"/>
                  </a:lnTo>
                  <a:cubicBezTo>
                    <a:pt x="63" y="894"/>
                    <a:pt x="198" y="2480"/>
                    <a:pt x="794" y="2480"/>
                  </a:cubicBezTo>
                  <a:cubicBezTo>
                    <a:pt x="840" y="2480"/>
                    <a:pt x="888" y="2471"/>
                    <a:pt x="940" y="2451"/>
                  </a:cubicBezTo>
                  <a:cubicBezTo>
                    <a:pt x="940" y="2451"/>
                    <a:pt x="1213" y="2412"/>
                    <a:pt x="1190" y="2263"/>
                  </a:cubicBezTo>
                  <a:cubicBezTo>
                    <a:pt x="1057" y="1333"/>
                    <a:pt x="1112" y="1145"/>
                    <a:pt x="1112" y="1144"/>
                  </a:cubicBezTo>
                  <a:lnTo>
                    <a:pt x="1112" y="1144"/>
                  </a:lnTo>
                  <a:cubicBezTo>
                    <a:pt x="1104" y="1183"/>
                    <a:pt x="1190" y="1293"/>
                    <a:pt x="1213" y="1324"/>
                  </a:cubicBezTo>
                  <a:cubicBezTo>
                    <a:pt x="1245" y="1387"/>
                    <a:pt x="1292" y="1442"/>
                    <a:pt x="1346" y="1489"/>
                  </a:cubicBezTo>
                  <a:cubicBezTo>
                    <a:pt x="1398" y="1541"/>
                    <a:pt x="1467" y="1573"/>
                    <a:pt x="1538" y="1573"/>
                  </a:cubicBezTo>
                  <a:cubicBezTo>
                    <a:pt x="1584" y="1573"/>
                    <a:pt x="1632" y="1559"/>
                    <a:pt x="1675" y="1528"/>
                  </a:cubicBezTo>
                  <a:cubicBezTo>
                    <a:pt x="1691" y="1512"/>
                    <a:pt x="1706" y="1496"/>
                    <a:pt x="1714" y="1473"/>
                  </a:cubicBezTo>
                  <a:cubicBezTo>
                    <a:pt x="1714" y="1450"/>
                    <a:pt x="1706" y="1434"/>
                    <a:pt x="1691" y="1410"/>
                  </a:cubicBezTo>
                  <a:cubicBezTo>
                    <a:pt x="1597" y="1238"/>
                    <a:pt x="1487" y="1082"/>
                    <a:pt x="1401" y="910"/>
                  </a:cubicBezTo>
                  <a:cubicBezTo>
                    <a:pt x="1401" y="910"/>
                    <a:pt x="1464" y="612"/>
                    <a:pt x="1276" y="354"/>
                  </a:cubicBezTo>
                  <a:cubicBezTo>
                    <a:pt x="1268" y="346"/>
                    <a:pt x="1260" y="338"/>
                    <a:pt x="1260" y="331"/>
                  </a:cubicBezTo>
                  <a:cubicBezTo>
                    <a:pt x="1113" y="117"/>
                    <a:pt x="876" y="1"/>
                    <a:pt x="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7"/>
            <p:cNvSpPr/>
            <p:nvPr/>
          </p:nvSpPr>
          <p:spPr>
            <a:xfrm>
              <a:off x="2887275" y="3002725"/>
              <a:ext cx="226550" cy="273500"/>
            </a:xfrm>
            <a:custGeom>
              <a:avLst/>
              <a:gdLst/>
              <a:ahLst/>
              <a:cxnLst/>
              <a:rect l="l" t="t" r="r" b="b"/>
              <a:pathLst>
                <a:path w="9062" h="10940" extrusionOk="0">
                  <a:moveTo>
                    <a:pt x="2153" y="5650"/>
                  </a:moveTo>
                  <a:lnTo>
                    <a:pt x="2129" y="6839"/>
                  </a:lnTo>
                  <a:lnTo>
                    <a:pt x="2027" y="5955"/>
                  </a:lnTo>
                  <a:lnTo>
                    <a:pt x="2153" y="5650"/>
                  </a:lnTo>
                  <a:close/>
                  <a:moveTo>
                    <a:pt x="5736" y="1"/>
                  </a:moveTo>
                  <a:lnTo>
                    <a:pt x="3905" y="118"/>
                  </a:lnTo>
                  <a:lnTo>
                    <a:pt x="1738" y="1049"/>
                  </a:lnTo>
                  <a:cubicBezTo>
                    <a:pt x="1339" y="1253"/>
                    <a:pt x="1042" y="1620"/>
                    <a:pt x="932" y="2058"/>
                  </a:cubicBezTo>
                  <a:lnTo>
                    <a:pt x="79" y="5360"/>
                  </a:lnTo>
                  <a:cubicBezTo>
                    <a:pt x="9" y="5619"/>
                    <a:pt x="1" y="5885"/>
                    <a:pt x="64" y="6151"/>
                  </a:cubicBezTo>
                  <a:lnTo>
                    <a:pt x="1073" y="10798"/>
                  </a:lnTo>
                  <a:cubicBezTo>
                    <a:pt x="1088" y="10880"/>
                    <a:pt x="1165" y="10940"/>
                    <a:pt x="1253" y="10940"/>
                  </a:cubicBezTo>
                  <a:cubicBezTo>
                    <a:pt x="1258" y="10940"/>
                    <a:pt x="1263" y="10940"/>
                    <a:pt x="1268" y="10939"/>
                  </a:cubicBezTo>
                  <a:lnTo>
                    <a:pt x="2411" y="10837"/>
                  </a:lnTo>
                  <a:cubicBezTo>
                    <a:pt x="2520" y="10830"/>
                    <a:pt x="2599" y="10736"/>
                    <a:pt x="2583" y="10626"/>
                  </a:cubicBezTo>
                  <a:lnTo>
                    <a:pt x="2528" y="10141"/>
                  </a:lnTo>
                  <a:lnTo>
                    <a:pt x="7434" y="10251"/>
                  </a:lnTo>
                  <a:lnTo>
                    <a:pt x="7458" y="9961"/>
                  </a:lnTo>
                  <a:lnTo>
                    <a:pt x="7473" y="10376"/>
                  </a:lnTo>
                  <a:cubicBezTo>
                    <a:pt x="7473" y="10481"/>
                    <a:pt x="7559" y="10564"/>
                    <a:pt x="7663" y="10564"/>
                  </a:cubicBezTo>
                  <a:cubicBezTo>
                    <a:pt x="7667" y="10564"/>
                    <a:pt x="7672" y="10564"/>
                    <a:pt x="7677" y="10564"/>
                  </a:cubicBezTo>
                  <a:lnTo>
                    <a:pt x="8827" y="10525"/>
                  </a:lnTo>
                  <a:cubicBezTo>
                    <a:pt x="8960" y="10517"/>
                    <a:pt x="9062" y="10407"/>
                    <a:pt x="9054" y="10282"/>
                  </a:cubicBezTo>
                  <a:lnTo>
                    <a:pt x="8968" y="2724"/>
                  </a:lnTo>
                  <a:cubicBezTo>
                    <a:pt x="8952" y="1894"/>
                    <a:pt x="8459" y="1151"/>
                    <a:pt x="7692" y="830"/>
                  </a:cubicBezTo>
                  <a:lnTo>
                    <a:pt x="57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7"/>
            <p:cNvSpPr/>
            <p:nvPr/>
          </p:nvSpPr>
          <p:spPr>
            <a:xfrm>
              <a:off x="3036925" y="3084500"/>
              <a:ext cx="27025" cy="4900"/>
            </a:xfrm>
            <a:custGeom>
              <a:avLst/>
              <a:gdLst/>
              <a:ahLst/>
              <a:cxnLst/>
              <a:rect l="l" t="t" r="r" b="b"/>
              <a:pathLst>
                <a:path w="1081" h="196" extrusionOk="0">
                  <a:moveTo>
                    <a:pt x="1" y="0"/>
                  </a:moveTo>
                  <a:lnTo>
                    <a:pt x="1" y="196"/>
                  </a:lnTo>
                  <a:lnTo>
                    <a:pt x="1080" y="196"/>
                  </a:lnTo>
                  <a:lnTo>
                    <a:pt x="10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7"/>
            <p:cNvSpPr/>
            <p:nvPr/>
          </p:nvSpPr>
          <p:spPr>
            <a:xfrm>
              <a:off x="2941075" y="3089000"/>
              <a:ext cx="12150" cy="54975"/>
            </a:xfrm>
            <a:custGeom>
              <a:avLst/>
              <a:gdLst/>
              <a:ahLst/>
              <a:cxnLst/>
              <a:rect l="l" t="t" r="r" b="b"/>
              <a:pathLst>
                <a:path w="486" h="2199" extrusionOk="0">
                  <a:moveTo>
                    <a:pt x="486" y="0"/>
                  </a:moveTo>
                  <a:lnTo>
                    <a:pt x="1" y="2199"/>
                  </a:lnTo>
                  <a:lnTo>
                    <a:pt x="486" y="1581"/>
                  </a:lnTo>
                  <a:lnTo>
                    <a:pt x="486" y="0"/>
                  </a:lnTo>
                  <a:close/>
                </a:path>
              </a:pathLst>
            </a:custGeom>
            <a:solidFill>
              <a:srgbClr val="2B2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7"/>
            <p:cNvSpPr/>
            <p:nvPr/>
          </p:nvSpPr>
          <p:spPr>
            <a:xfrm>
              <a:off x="2941075" y="3175650"/>
              <a:ext cx="15675" cy="80425"/>
            </a:xfrm>
            <a:custGeom>
              <a:avLst/>
              <a:gdLst/>
              <a:ahLst/>
              <a:cxnLst/>
              <a:rect l="l" t="t" r="r" b="b"/>
              <a:pathLst>
                <a:path w="627" h="3217" extrusionOk="0">
                  <a:moveTo>
                    <a:pt x="1" y="0"/>
                  </a:moveTo>
                  <a:lnTo>
                    <a:pt x="376" y="3216"/>
                  </a:lnTo>
                  <a:lnTo>
                    <a:pt x="627" y="3216"/>
                  </a:lnTo>
                  <a:lnTo>
                    <a:pt x="1" y="0"/>
                  </a:lnTo>
                  <a:close/>
                </a:path>
              </a:pathLst>
            </a:custGeom>
            <a:solidFill>
              <a:srgbClr val="2B2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7"/>
            <p:cNvSpPr/>
            <p:nvPr/>
          </p:nvSpPr>
          <p:spPr>
            <a:xfrm>
              <a:off x="3073325" y="3086650"/>
              <a:ext cx="10000" cy="169425"/>
            </a:xfrm>
            <a:custGeom>
              <a:avLst/>
              <a:gdLst/>
              <a:ahLst/>
              <a:cxnLst/>
              <a:rect l="l" t="t" r="r" b="b"/>
              <a:pathLst>
                <a:path w="400" h="6777" extrusionOk="0">
                  <a:moveTo>
                    <a:pt x="399" y="0"/>
                  </a:moveTo>
                  <a:lnTo>
                    <a:pt x="39" y="986"/>
                  </a:lnTo>
                  <a:lnTo>
                    <a:pt x="0" y="6776"/>
                  </a:lnTo>
                  <a:lnTo>
                    <a:pt x="399" y="0"/>
                  </a:lnTo>
                  <a:close/>
                </a:path>
              </a:pathLst>
            </a:custGeom>
            <a:solidFill>
              <a:srgbClr val="2B2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7"/>
            <p:cNvSpPr/>
            <p:nvPr/>
          </p:nvSpPr>
          <p:spPr>
            <a:xfrm>
              <a:off x="2970625" y="2878475"/>
              <a:ext cx="90575" cy="74000"/>
            </a:xfrm>
            <a:custGeom>
              <a:avLst/>
              <a:gdLst/>
              <a:ahLst/>
              <a:cxnLst/>
              <a:rect l="l" t="t" r="r" b="b"/>
              <a:pathLst>
                <a:path w="3623" h="2960" extrusionOk="0">
                  <a:moveTo>
                    <a:pt x="2100" y="1"/>
                  </a:moveTo>
                  <a:cubicBezTo>
                    <a:pt x="1861" y="1"/>
                    <a:pt x="1781" y="180"/>
                    <a:pt x="1690" y="284"/>
                  </a:cubicBezTo>
                  <a:cubicBezTo>
                    <a:pt x="1628" y="268"/>
                    <a:pt x="1565" y="253"/>
                    <a:pt x="1502" y="245"/>
                  </a:cubicBezTo>
                  <a:cubicBezTo>
                    <a:pt x="1487" y="244"/>
                    <a:pt x="1471" y="243"/>
                    <a:pt x="1455" y="243"/>
                  </a:cubicBezTo>
                  <a:cubicBezTo>
                    <a:pt x="1256" y="243"/>
                    <a:pt x="1087" y="334"/>
                    <a:pt x="970" y="479"/>
                  </a:cubicBezTo>
                  <a:cubicBezTo>
                    <a:pt x="923" y="479"/>
                    <a:pt x="877" y="479"/>
                    <a:pt x="822" y="472"/>
                  </a:cubicBezTo>
                  <a:cubicBezTo>
                    <a:pt x="790" y="472"/>
                    <a:pt x="751" y="472"/>
                    <a:pt x="720" y="479"/>
                  </a:cubicBezTo>
                  <a:cubicBezTo>
                    <a:pt x="524" y="487"/>
                    <a:pt x="352" y="581"/>
                    <a:pt x="243" y="730"/>
                  </a:cubicBezTo>
                  <a:cubicBezTo>
                    <a:pt x="94" y="925"/>
                    <a:pt x="24" y="1223"/>
                    <a:pt x="94" y="1614"/>
                  </a:cubicBezTo>
                  <a:lnTo>
                    <a:pt x="102" y="1637"/>
                  </a:lnTo>
                  <a:cubicBezTo>
                    <a:pt x="102" y="1661"/>
                    <a:pt x="102" y="1677"/>
                    <a:pt x="102" y="1700"/>
                  </a:cubicBezTo>
                  <a:cubicBezTo>
                    <a:pt x="39" y="1770"/>
                    <a:pt x="0" y="1864"/>
                    <a:pt x="0" y="1974"/>
                  </a:cubicBezTo>
                  <a:cubicBezTo>
                    <a:pt x="0" y="2091"/>
                    <a:pt x="47" y="2201"/>
                    <a:pt x="133" y="2279"/>
                  </a:cubicBezTo>
                  <a:cubicBezTo>
                    <a:pt x="78" y="2349"/>
                    <a:pt x="47" y="2436"/>
                    <a:pt x="47" y="2529"/>
                  </a:cubicBezTo>
                  <a:cubicBezTo>
                    <a:pt x="47" y="2662"/>
                    <a:pt x="110" y="2788"/>
                    <a:pt x="219" y="2866"/>
                  </a:cubicBezTo>
                  <a:lnTo>
                    <a:pt x="219" y="2960"/>
                  </a:lnTo>
                  <a:lnTo>
                    <a:pt x="2934" y="2960"/>
                  </a:lnTo>
                  <a:lnTo>
                    <a:pt x="2934" y="2130"/>
                  </a:lnTo>
                  <a:cubicBezTo>
                    <a:pt x="3193" y="2130"/>
                    <a:pt x="3412" y="1927"/>
                    <a:pt x="3427" y="1669"/>
                  </a:cubicBezTo>
                  <a:cubicBezTo>
                    <a:pt x="3435" y="1512"/>
                    <a:pt x="3373" y="1371"/>
                    <a:pt x="3263" y="1270"/>
                  </a:cubicBezTo>
                  <a:cubicBezTo>
                    <a:pt x="3412" y="1137"/>
                    <a:pt x="3623" y="878"/>
                    <a:pt x="3419" y="628"/>
                  </a:cubicBezTo>
                  <a:cubicBezTo>
                    <a:pt x="3296" y="470"/>
                    <a:pt x="3142" y="415"/>
                    <a:pt x="2990" y="415"/>
                  </a:cubicBezTo>
                  <a:cubicBezTo>
                    <a:pt x="2864" y="415"/>
                    <a:pt x="2740" y="453"/>
                    <a:pt x="2637" y="503"/>
                  </a:cubicBezTo>
                  <a:cubicBezTo>
                    <a:pt x="2627" y="507"/>
                    <a:pt x="2617" y="509"/>
                    <a:pt x="2608" y="509"/>
                  </a:cubicBezTo>
                  <a:cubicBezTo>
                    <a:pt x="2564" y="509"/>
                    <a:pt x="2529" y="469"/>
                    <a:pt x="2535" y="425"/>
                  </a:cubicBezTo>
                  <a:cubicBezTo>
                    <a:pt x="2567" y="284"/>
                    <a:pt x="2543" y="104"/>
                    <a:pt x="2269" y="26"/>
                  </a:cubicBezTo>
                  <a:cubicBezTo>
                    <a:pt x="2205" y="8"/>
                    <a:pt x="2149" y="1"/>
                    <a:pt x="2100" y="1"/>
                  </a:cubicBezTo>
                  <a:close/>
                </a:path>
              </a:pathLst>
            </a:custGeom>
            <a:solidFill>
              <a:srgbClr val="9A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7"/>
            <p:cNvSpPr/>
            <p:nvPr/>
          </p:nvSpPr>
          <p:spPr>
            <a:xfrm>
              <a:off x="2969825" y="2917825"/>
              <a:ext cx="75350" cy="112900"/>
            </a:xfrm>
            <a:custGeom>
              <a:avLst/>
              <a:gdLst/>
              <a:ahLst/>
              <a:cxnLst/>
              <a:rect l="l" t="t" r="r" b="b"/>
              <a:pathLst>
                <a:path w="3014" h="4516" extrusionOk="0">
                  <a:moveTo>
                    <a:pt x="2959" y="1"/>
                  </a:moveTo>
                  <a:cubicBezTo>
                    <a:pt x="2959" y="9"/>
                    <a:pt x="2951" y="9"/>
                    <a:pt x="2951" y="9"/>
                  </a:cubicBezTo>
                  <a:cubicBezTo>
                    <a:pt x="2817" y="201"/>
                    <a:pt x="2593" y="331"/>
                    <a:pt x="2344" y="331"/>
                  </a:cubicBezTo>
                  <a:cubicBezTo>
                    <a:pt x="2330" y="331"/>
                    <a:pt x="2315" y="330"/>
                    <a:pt x="2301" y="329"/>
                  </a:cubicBezTo>
                  <a:cubicBezTo>
                    <a:pt x="2106" y="314"/>
                    <a:pt x="1941" y="228"/>
                    <a:pt x="1816" y="103"/>
                  </a:cubicBezTo>
                  <a:lnTo>
                    <a:pt x="1754" y="103"/>
                  </a:lnTo>
                  <a:cubicBezTo>
                    <a:pt x="1629" y="270"/>
                    <a:pt x="1424" y="370"/>
                    <a:pt x="1200" y="370"/>
                  </a:cubicBezTo>
                  <a:cubicBezTo>
                    <a:pt x="1184" y="370"/>
                    <a:pt x="1167" y="370"/>
                    <a:pt x="1151" y="369"/>
                  </a:cubicBezTo>
                  <a:cubicBezTo>
                    <a:pt x="1002" y="361"/>
                    <a:pt x="869" y="306"/>
                    <a:pt x="760" y="220"/>
                  </a:cubicBezTo>
                  <a:lnTo>
                    <a:pt x="760" y="220"/>
                  </a:lnTo>
                  <a:cubicBezTo>
                    <a:pt x="768" y="361"/>
                    <a:pt x="721" y="509"/>
                    <a:pt x="517" y="556"/>
                  </a:cubicBezTo>
                  <a:lnTo>
                    <a:pt x="517" y="752"/>
                  </a:lnTo>
                  <a:lnTo>
                    <a:pt x="353" y="752"/>
                  </a:lnTo>
                  <a:cubicBezTo>
                    <a:pt x="157" y="752"/>
                    <a:pt x="1" y="908"/>
                    <a:pt x="1" y="1104"/>
                  </a:cubicBezTo>
                  <a:lnTo>
                    <a:pt x="1" y="1221"/>
                  </a:lnTo>
                  <a:cubicBezTo>
                    <a:pt x="1" y="1417"/>
                    <a:pt x="157" y="1581"/>
                    <a:pt x="353" y="1581"/>
                  </a:cubicBezTo>
                  <a:lnTo>
                    <a:pt x="517" y="1581"/>
                  </a:lnTo>
                  <a:lnTo>
                    <a:pt x="517" y="1793"/>
                  </a:lnTo>
                  <a:lnTo>
                    <a:pt x="517" y="2035"/>
                  </a:lnTo>
                  <a:cubicBezTo>
                    <a:pt x="517" y="2333"/>
                    <a:pt x="642" y="2599"/>
                    <a:pt x="846" y="2779"/>
                  </a:cubicBezTo>
                  <a:lnTo>
                    <a:pt x="846" y="3608"/>
                  </a:lnTo>
                  <a:cubicBezTo>
                    <a:pt x="846" y="4109"/>
                    <a:pt x="1261" y="4516"/>
                    <a:pt x="1754" y="4516"/>
                  </a:cubicBezTo>
                  <a:cubicBezTo>
                    <a:pt x="2254" y="4516"/>
                    <a:pt x="2661" y="4109"/>
                    <a:pt x="2661" y="3608"/>
                  </a:cubicBezTo>
                  <a:lnTo>
                    <a:pt x="2661" y="2802"/>
                  </a:lnTo>
                  <a:cubicBezTo>
                    <a:pt x="2880" y="2614"/>
                    <a:pt x="3013" y="2340"/>
                    <a:pt x="3013" y="2035"/>
                  </a:cubicBezTo>
                  <a:lnTo>
                    <a:pt x="3013" y="1793"/>
                  </a:lnTo>
                  <a:lnTo>
                    <a:pt x="3013" y="142"/>
                  </a:lnTo>
                  <a:lnTo>
                    <a:pt x="3013" y="40"/>
                  </a:lnTo>
                  <a:cubicBezTo>
                    <a:pt x="2998" y="16"/>
                    <a:pt x="2982" y="1"/>
                    <a:pt x="29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7"/>
            <p:cNvSpPr/>
            <p:nvPr/>
          </p:nvSpPr>
          <p:spPr>
            <a:xfrm>
              <a:off x="2996425" y="2976325"/>
              <a:ext cx="34475" cy="34450"/>
            </a:xfrm>
            <a:custGeom>
              <a:avLst/>
              <a:gdLst/>
              <a:ahLst/>
              <a:cxnLst/>
              <a:rect l="l" t="t" r="r" b="b"/>
              <a:pathLst>
                <a:path w="1379" h="1378" extrusionOk="0">
                  <a:moveTo>
                    <a:pt x="690" y="0"/>
                  </a:moveTo>
                  <a:cubicBezTo>
                    <a:pt x="314" y="0"/>
                    <a:pt x="1" y="306"/>
                    <a:pt x="1" y="689"/>
                  </a:cubicBezTo>
                  <a:cubicBezTo>
                    <a:pt x="1" y="1064"/>
                    <a:pt x="314" y="1377"/>
                    <a:pt x="690" y="1377"/>
                  </a:cubicBezTo>
                  <a:cubicBezTo>
                    <a:pt x="1073" y="1377"/>
                    <a:pt x="1378" y="1064"/>
                    <a:pt x="1378" y="689"/>
                  </a:cubicBezTo>
                  <a:cubicBezTo>
                    <a:pt x="1378" y="306"/>
                    <a:pt x="1073" y="0"/>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7"/>
            <p:cNvSpPr/>
            <p:nvPr/>
          </p:nvSpPr>
          <p:spPr>
            <a:xfrm>
              <a:off x="2982150" y="2927800"/>
              <a:ext cx="63025" cy="67325"/>
            </a:xfrm>
            <a:custGeom>
              <a:avLst/>
              <a:gdLst/>
              <a:ahLst/>
              <a:cxnLst/>
              <a:rect l="l" t="t" r="r" b="b"/>
              <a:pathLst>
                <a:path w="2521" h="2693" extrusionOk="0">
                  <a:moveTo>
                    <a:pt x="24" y="1"/>
                  </a:moveTo>
                  <a:lnTo>
                    <a:pt x="1" y="1096"/>
                  </a:lnTo>
                  <a:lnTo>
                    <a:pt x="1" y="1871"/>
                  </a:lnTo>
                  <a:cubicBezTo>
                    <a:pt x="1" y="2325"/>
                    <a:pt x="369" y="2692"/>
                    <a:pt x="822" y="2692"/>
                  </a:cubicBezTo>
                  <a:lnTo>
                    <a:pt x="1816" y="2692"/>
                  </a:lnTo>
                  <a:cubicBezTo>
                    <a:pt x="2207" y="2692"/>
                    <a:pt x="2520" y="2380"/>
                    <a:pt x="2520" y="1988"/>
                  </a:cubicBezTo>
                  <a:lnTo>
                    <a:pt x="2520" y="1096"/>
                  </a:lnTo>
                  <a:lnTo>
                    <a:pt x="955" y="1096"/>
                  </a:lnTo>
                  <a:cubicBezTo>
                    <a:pt x="650" y="1096"/>
                    <a:pt x="369" y="909"/>
                    <a:pt x="259" y="619"/>
                  </a:cubicBezTo>
                  <a:lnTo>
                    <a:pt x="24" y="1"/>
                  </a:lnTo>
                  <a:close/>
                </a:path>
              </a:pathLst>
            </a:custGeom>
            <a:solidFill>
              <a:srgbClr val="9A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7"/>
            <p:cNvSpPr/>
            <p:nvPr/>
          </p:nvSpPr>
          <p:spPr>
            <a:xfrm>
              <a:off x="2975700" y="2941800"/>
              <a:ext cx="5900" cy="8150"/>
            </a:xfrm>
            <a:custGeom>
              <a:avLst/>
              <a:gdLst/>
              <a:ahLst/>
              <a:cxnLst/>
              <a:rect l="l" t="t" r="r" b="b"/>
              <a:pathLst>
                <a:path w="236" h="326" extrusionOk="0">
                  <a:moveTo>
                    <a:pt x="44" y="0"/>
                  </a:moveTo>
                  <a:cubicBezTo>
                    <a:pt x="34" y="0"/>
                    <a:pt x="24" y="4"/>
                    <a:pt x="16" y="12"/>
                  </a:cubicBezTo>
                  <a:cubicBezTo>
                    <a:pt x="1" y="28"/>
                    <a:pt x="1" y="51"/>
                    <a:pt x="8" y="67"/>
                  </a:cubicBezTo>
                  <a:lnTo>
                    <a:pt x="126" y="200"/>
                  </a:lnTo>
                  <a:lnTo>
                    <a:pt x="55" y="255"/>
                  </a:lnTo>
                  <a:cubicBezTo>
                    <a:pt x="40" y="270"/>
                    <a:pt x="40" y="302"/>
                    <a:pt x="55" y="317"/>
                  </a:cubicBezTo>
                  <a:cubicBezTo>
                    <a:pt x="63" y="325"/>
                    <a:pt x="71" y="325"/>
                    <a:pt x="87" y="325"/>
                  </a:cubicBezTo>
                  <a:cubicBezTo>
                    <a:pt x="94" y="325"/>
                    <a:pt x="102" y="325"/>
                    <a:pt x="110" y="317"/>
                  </a:cubicBezTo>
                  <a:lnTo>
                    <a:pt x="235" y="208"/>
                  </a:lnTo>
                  <a:lnTo>
                    <a:pt x="71" y="12"/>
                  </a:lnTo>
                  <a:cubicBezTo>
                    <a:pt x="63" y="4"/>
                    <a:pt x="53" y="0"/>
                    <a:pt x="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7"/>
            <p:cNvSpPr/>
            <p:nvPr/>
          </p:nvSpPr>
          <p:spPr>
            <a:xfrm>
              <a:off x="3004275" y="2958800"/>
              <a:ext cx="20900" cy="13625"/>
            </a:xfrm>
            <a:custGeom>
              <a:avLst/>
              <a:gdLst/>
              <a:ahLst/>
              <a:cxnLst/>
              <a:rect l="l" t="t" r="r" b="b"/>
              <a:pathLst>
                <a:path w="836" h="545" extrusionOk="0">
                  <a:moveTo>
                    <a:pt x="194" y="1"/>
                  </a:moveTo>
                  <a:cubicBezTo>
                    <a:pt x="42" y="1"/>
                    <a:pt x="1" y="470"/>
                    <a:pt x="313" y="537"/>
                  </a:cubicBezTo>
                  <a:cubicBezTo>
                    <a:pt x="340" y="542"/>
                    <a:pt x="365" y="544"/>
                    <a:pt x="390" y="544"/>
                  </a:cubicBezTo>
                  <a:cubicBezTo>
                    <a:pt x="673" y="544"/>
                    <a:pt x="836" y="243"/>
                    <a:pt x="642" y="193"/>
                  </a:cubicBezTo>
                  <a:cubicBezTo>
                    <a:pt x="422" y="138"/>
                    <a:pt x="219" y="5"/>
                    <a:pt x="219" y="5"/>
                  </a:cubicBezTo>
                  <a:cubicBezTo>
                    <a:pt x="210" y="2"/>
                    <a:pt x="202" y="1"/>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7"/>
            <p:cNvSpPr/>
            <p:nvPr/>
          </p:nvSpPr>
          <p:spPr>
            <a:xfrm>
              <a:off x="3002500" y="2927975"/>
              <a:ext cx="14500" cy="5625"/>
            </a:xfrm>
            <a:custGeom>
              <a:avLst/>
              <a:gdLst/>
              <a:ahLst/>
              <a:cxnLst/>
              <a:rect l="l" t="t" r="r" b="b"/>
              <a:pathLst>
                <a:path w="580" h="225" extrusionOk="0">
                  <a:moveTo>
                    <a:pt x="310" y="1"/>
                  </a:moveTo>
                  <a:cubicBezTo>
                    <a:pt x="301" y="1"/>
                    <a:pt x="292" y="1"/>
                    <a:pt x="282" y="2"/>
                  </a:cubicBezTo>
                  <a:cubicBezTo>
                    <a:pt x="157" y="10"/>
                    <a:pt x="71" y="64"/>
                    <a:pt x="40" y="119"/>
                  </a:cubicBezTo>
                  <a:cubicBezTo>
                    <a:pt x="1" y="166"/>
                    <a:pt x="16" y="205"/>
                    <a:pt x="55" y="221"/>
                  </a:cubicBezTo>
                  <a:cubicBezTo>
                    <a:pt x="66" y="223"/>
                    <a:pt x="78" y="224"/>
                    <a:pt x="91" y="224"/>
                  </a:cubicBezTo>
                  <a:cubicBezTo>
                    <a:pt x="117" y="224"/>
                    <a:pt x="147" y="221"/>
                    <a:pt x="173" y="221"/>
                  </a:cubicBezTo>
                  <a:cubicBezTo>
                    <a:pt x="212" y="213"/>
                    <a:pt x="259" y="213"/>
                    <a:pt x="298" y="213"/>
                  </a:cubicBezTo>
                  <a:cubicBezTo>
                    <a:pt x="337" y="205"/>
                    <a:pt x="376" y="205"/>
                    <a:pt x="423" y="205"/>
                  </a:cubicBezTo>
                  <a:cubicBezTo>
                    <a:pt x="462" y="205"/>
                    <a:pt x="509" y="205"/>
                    <a:pt x="540" y="189"/>
                  </a:cubicBezTo>
                  <a:cubicBezTo>
                    <a:pt x="572" y="174"/>
                    <a:pt x="580" y="135"/>
                    <a:pt x="540" y="88"/>
                  </a:cubicBezTo>
                  <a:cubicBezTo>
                    <a:pt x="504" y="44"/>
                    <a:pt x="421" y="1"/>
                    <a:pt x="310" y="1"/>
                  </a:cubicBezTo>
                  <a:close/>
                </a:path>
              </a:pathLst>
            </a:custGeom>
            <a:solidFill>
              <a:srgbClr val="9A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7"/>
            <p:cNvSpPr/>
            <p:nvPr/>
          </p:nvSpPr>
          <p:spPr>
            <a:xfrm>
              <a:off x="3028725" y="2931725"/>
              <a:ext cx="14675" cy="5550"/>
            </a:xfrm>
            <a:custGeom>
              <a:avLst/>
              <a:gdLst/>
              <a:ahLst/>
              <a:cxnLst/>
              <a:rect l="l" t="t" r="r" b="b"/>
              <a:pathLst>
                <a:path w="587" h="222" extrusionOk="0">
                  <a:moveTo>
                    <a:pt x="305" y="0"/>
                  </a:moveTo>
                  <a:cubicBezTo>
                    <a:pt x="180" y="0"/>
                    <a:pt x="78" y="47"/>
                    <a:pt x="39" y="94"/>
                  </a:cubicBezTo>
                  <a:cubicBezTo>
                    <a:pt x="0" y="141"/>
                    <a:pt x="16" y="180"/>
                    <a:pt x="47" y="196"/>
                  </a:cubicBezTo>
                  <a:cubicBezTo>
                    <a:pt x="63" y="204"/>
                    <a:pt x="82" y="206"/>
                    <a:pt x="103" y="206"/>
                  </a:cubicBezTo>
                  <a:cubicBezTo>
                    <a:pt x="123" y="206"/>
                    <a:pt x="145" y="204"/>
                    <a:pt x="164" y="204"/>
                  </a:cubicBezTo>
                  <a:cubicBezTo>
                    <a:pt x="211" y="204"/>
                    <a:pt x="250" y="204"/>
                    <a:pt x="290" y="212"/>
                  </a:cubicBezTo>
                  <a:cubicBezTo>
                    <a:pt x="329" y="212"/>
                    <a:pt x="368" y="212"/>
                    <a:pt x="415" y="219"/>
                  </a:cubicBezTo>
                  <a:cubicBezTo>
                    <a:pt x="434" y="219"/>
                    <a:pt x="456" y="221"/>
                    <a:pt x="476" y="221"/>
                  </a:cubicBezTo>
                  <a:cubicBezTo>
                    <a:pt x="497" y="221"/>
                    <a:pt x="516" y="219"/>
                    <a:pt x="532" y="212"/>
                  </a:cubicBezTo>
                  <a:cubicBezTo>
                    <a:pt x="563" y="204"/>
                    <a:pt x="587" y="165"/>
                    <a:pt x="548" y="110"/>
                  </a:cubicBezTo>
                  <a:cubicBezTo>
                    <a:pt x="516" y="63"/>
                    <a:pt x="423" y="8"/>
                    <a:pt x="305" y="0"/>
                  </a:cubicBezTo>
                  <a:close/>
                </a:path>
              </a:pathLst>
            </a:custGeom>
            <a:solidFill>
              <a:srgbClr val="9A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7"/>
            <p:cNvSpPr/>
            <p:nvPr/>
          </p:nvSpPr>
          <p:spPr>
            <a:xfrm>
              <a:off x="3017750" y="2938950"/>
              <a:ext cx="10400" cy="13925"/>
            </a:xfrm>
            <a:custGeom>
              <a:avLst/>
              <a:gdLst/>
              <a:ahLst/>
              <a:cxnLst/>
              <a:rect l="l" t="t" r="r" b="b"/>
              <a:pathLst>
                <a:path w="416" h="557" extrusionOk="0">
                  <a:moveTo>
                    <a:pt x="118" y="1"/>
                  </a:moveTo>
                  <a:lnTo>
                    <a:pt x="1" y="556"/>
                  </a:lnTo>
                  <a:lnTo>
                    <a:pt x="181" y="556"/>
                  </a:lnTo>
                  <a:cubicBezTo>
                    <a:pt x="314" y="556"/>
                    <a:pt x="416" y="447"/>
                    <a:pt x="416" y="314"/>
                  </a:cubicBezTo>
                  <a:lnTo>
                    <a:pt x="416" y="298"/>
                  </a:lnTo>
                  <a:cubicBezTo>
                    <a:pt x="416" y="236"/>
                    <a:pt x="369" y="189"/>
                    <a:pt x="306" y="189"/>
                  </a:cubicBezTo>
                  <a:cubicBezTo>
                    <a:pt x="204" y="189"/>
                    <a:pt x="118" y="103"/>
                    <a:pt x="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7"/>
            <p:cNvSpPr/>
            <p:nvPr/>
          </p:nvSpPr>
          <p:spPr>
            <a:xfrm>
              <a:off x="3016775" y="2937975"/>
              <a:ext cx="12550" cy="15875"/>
            </a:xfrm>
            <a:custGeom>
              <a:avLst/>
              <a:gdLst/>
              <a:ahLst/>
              <a:cxnLst/>
              <a:rect l="l" t="t" r="r" b="b"/>
              <a:pathLst>
                <a:path w="502" h="635" extrusionOk="0">
                  <a:moveTo>
                    <a:pt x="157" y="1"/>
                  </a:moveTo>
                  <a:cubicBezTo>
                    <a:pt x="134" y="1"/>
                    <a:pt x="118" y="16"/>
                    <a:pt x="118" y="40"/>
                  </a:cubicBezTo>
                  <a:cubicBezTo>
                    <a:pt x="118" y="165"/>
                    <a:pt x="220" y="267"/>
                    <a:pt x="345" y="267"/>
                  </a:cubicBezTo>
                  <a:cubicBezTo>
                    <a:pt x="368" y="267"/>
                    <a:pt x="384" y="275"/>
                    <a:pt x="400" y="290"/>
                  </a:cubicBezTo>
                  <a:cubicBezTo>
                    <a:pt x="408" y="298"/>
                    <a:pt x="415" y="322"/>
                    <a:pt x="415" y="337"/>
                  </a:cubicBezTo>
                  <a:lnTo>
                    <a:pt x="415" y="353"/>
                  </a:lnTo>
                  <a:cubicBezTo>
                    <a:pt x="415" y="462"/>
                    <a:pt x="329" y="556"/>
                    <a:pt x="220" y="556"/>
                  </a:cubicBezTo>
                  <a:lnTo>
                    <a:pt x="40" y="556"/>
                  </a:lnTo>
                  <a:cubicBezTo>
                    <a:pt x="16" y="556"/>
                    <a:pt x="1" y="572"/>
                    <a:pt x="1" y="595"/>
                  </a:cubicBezTo>
                  <a:cubicBezTo>
                    <a:pt x="1" y="619"/>
                    <a:pt x="16" y="635"/>
                    <a:pt x="40" y="635"/>
                  </a:cubicBezTo>
                  <a:lnTo>
                    <a:pt x="220" y="635"/>
                  </a:lnTo>
                  <a:cubicBezTo>
                    <a:pt x="376" y="635"/>
                    <a:pt x="502" y="509"/>
                    <a:pt x="494" y="353"/>
                  </a:cubicBezTo>
                  <a:lnTo>
                    <a:pt x="494" y="337"/>
                  </a:lnTo>
                  <a:cubicBezTo>
                    <a:pt x="494" y="298"/>
                    <a:pt x="478" y="259"/>
                    <a:pt x="455" y="235"/>
                  </a:cubicBezTo>
                  <a:cubicBezTo>
                    <a:pt x="423" y="204"/>
                    <a:pt x="384" y="189"/>
                    <a:pt x="345" y="189"/>
                  </a:cubicBezTo>
                  <a:cubicBezTo>
                    <a:pt x="267" y="189"/>
                    <a:pt x="196" y="126"/>
                    <a:pt x="196" y="40"/>
                  </a:cubicBezTo>
                  <a:cubicBezTo>
                    <a:pt x="196" y="16"/>
                    <a:pt x="181" y="1"/>
                    <a:pt x="1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7"/>
            <p:cNvSpPr/>
            <p:nvPr/>
          </p:nvSpPr>
          <p:spPr>
            <a:xfrm>
              <a:off x="3031650" y="2939975"/>
              <a:ext cx="4925" cy="4175"/>
            </a:xfrm>
            <a:custGeom>
              <a:avLst/>
              <a:gdLst/>
              <a:ahLst/>
              <a:cxnLst/>
              <a:rect l="l" t="t" r="r" b="b"/>
              <a:pathLst>
                <a:path w="197" h="167" extrusionOk="0">
                  <a:moveTo>
                    <a:pt x="105" y="1"/>
                  </a:moveTo>
                  <a:cubicBezTo>
                    <a:pt x="72" y="1"/>
                    <a:pt x="41" y="17"/>
                    <a:pt x="24" y="46"/>
                  </a:cubicBezTo>
                  <a:cubicBezTo>
                    <a:pt x="0" y="85"/>
                    <a:pt x="16" y="140"/>
                    <a:pt x="55" y="155"/>
                  </a:cubicBezTo>
                  <a:cubicBezTo>
                    <a:pt x="70" y="163"/>
                    <a:pt x="85" y="167"/>
                    <a:pt x="100" y="167"/>
                  </a:cubicBezTo>
                  <a:cubicBezTo>
                    <a:pt x="130" y="167"/>
                    <a:pt x="157" y="151"/>
                    <a:pt x="173" y="124"/>
                  </a:cubicBezTo>
                  <a:cubicBezTo>
                    <a:pt x="196" y="85"/>
                    <a:pt x="180" y="30"/>
                    <a:pt x="141" y="7"/>
                  </a:cubicBezTo>
                  <a:cubicBezTo>
                    <a:pt x="129" y="3"/>
                    <a:pt x="117" y="1"/>
                    <a:pt x="105" y="1"/>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7"/>
            <p:cNvSpPr/>
            <p:nvPr/>
          </p:nvSpPr>
          <p:spPr>
            <a:xfrm>
              <a:off x="3007975" y="2939475"/>
              <a:ext cx="4925" cy="4275"/>
            </a:xfrm>
            <a:custGeom>
              <a:avLst/>
              <a:gdLst/>
              <a:ahLst/>
              <a:cxnLst/>
              <a:rect l="l" t="t" r="r" b="b"/>
              <a:pathLst>
                <a:path w="197" h="171" extrusionOk="0">
                  <a:moveTo>
                    <a:pt x="101" y="0"/>
                  </a:moveTo>
                  <a:cubicBezTo>
                    <a:pt x="70" y="0"/>
                    <a:pt x="40" y="16"/>
                    <a:pt x="24" y="42"/>
                  </a:cubicBezTo>
                  <a:cubicBezTo>
                    <a:pt x="1" y="89"/>
                    <a:pt x="16" y="136"/>
                    <a:pt x="63" y="160"/>
                  </a:cubicBezTo>
                  <a:cubicBezTo>
                    <a:pt x="76" y="167"/>
                    <a:pt x="89" y="171"/>
                    <a:pt x="102" y="171"/>
                  </a:cubicBezTo>
                  <a:cubicBezTo>
                    <a:pt x="130" y="171"/>
                    <a:pt x="157" y="155"/>
                    <a:pt x="173" y="129"/>
                  </a:cubicBezTo>
                  <a:cubicBezTo>
                    <a:pt x="196" y="82"/>
                    <a:pt x="181" y="35"/>
                    <a:pt x="141" y="11"/>
                  </a:cubicBezTo>
                  <a:cubicBezTo>
                    <a:pt x="129" y="4"/>
                    <a:pt x="115" y="0"/>
                    <a:pt x="101" y="0"/>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7"/>
            <p:cNvSpPr/>
            <p:nvPr/>
          </p:nvSpPr>
          <p:spPr>
            <a:xfrm>
              <a:off x="3007400" y="2942500"/>
              <a:ext cx="6075" cy="2550"/>
            </a:xfrm>
            <a:custGeom>
              <a:avLst/>
              <a:gdLst/>
              <a:ahLst/>
              <a:cxnLst/>
              <a:rect l="l" t="t" r="r" b="b"/>
              <a:pathLst>
                <a:path w="243" h="102" extrusionOk="0">
                  <a:moveTo>
                    <a:pt x="122" y="1"/>
                  </a:moveTo>
                  <a:cubicBezTo>
                    <a:pt x="95" y="1"/>
                    <a:pt x="65" y="7"/>
                    <a:pt x="31" y="23"/>
                  </a:cubicBezTo>
                  <a:cubicBezTo>
                    <a:pt x="16" y="31"/>
                    <a:pt x="0" y="54"/>
                    <a:pt x="8" y="70"/>
                  </a:cubicBezTo>
                  <a:cubicBezTo>
                    <a:pt x="20" y="88"/>
                    <a:pt x="36" y="97"/>
                    <a:pt x="50" y="97"/>
                  </a:cubicBezTo>
                  <a:cubicBezTo>
                    <a:pt x="54" y="97"/>
                    <a:pt x="59" y="96"/>
                    <a:pt x="63" y="94"/>
                  </a:cubicBezTo>
                  <a:cubicBezTo>
                    <a:pt x="84" y="83"/>
                    <a:pt x="103" y="80"/>
                    <a:pt x="119" y="80"/>
                  </a:cubicBezTo>
                  <a:cubicBezTo>
                    <a:pt x="151" y="80"/>
                    <a:pt x="172" y="94"/>
                    <a:pt x="172" y="94"/>
                  </a:cubicBezTo>
                  <a:cubicBezTo>
                    <a:pt x="180" y="101"/>
                    <a:pt x="188" y="101"/>
                    <a:pt x="204" y="101"/>
                  </a:cubicBezTo>
                  <a:cubicBezTo>
                    <a:pt x="211" y="101"/>
                    <a:pt x="227" y="101"/>
                    <a:pt x="235" y="86"/>
                  </a:cubicBezTo>
                  <a:cubicBezTo>
                    <a:pt x="243" y="70"/>
                    <a:pt x="243" y="47"/>
                    <a:pt x="227" y="31"/>
                  </a:cubicBezTo>
                  <a:cubicBezTo>
                    <a:pt x="222" y="31"/>
                    <a:pt x="182" y="1"/>
                    <a:pt x="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7"/>
            <p:cNvSpPr/>
            <p:nvPr/>
          </p:nvSpPr>
          <p:spPr>
            <a:xfrm>
              <a:off x="3030875" y="2942750"/>
              <a:ext cx="6675" cy="2700"/>
            </a:xfrm>
            <a:custGeom>
              <a:avLst/>
              <a:gdLst/>
              <a:ahLst/>
              <a:cxnLst/>
              <a:rect l="l" t="t" r="r" b="b"/>
              <a:pathLst>
                <a:path w="267" h="108" extrusionOk="0">
                  <a:moveTo>
                    <a:pt x="124" y="0"/>
                  </a:moveTo>
                  <a:cubicBezTo>
                    <a:pt x="94" y="0"/>
                    <a:pt x="61" y="6"/>
                    <a:pt x="24" y="21"/>
                  </a:cubicBezTo>
                  <a:cubicBezTo>
                    <a:pt x="8" y="29"/>
                    <a:pt x="0" y="52"/>
                    <a:pt x="8" y="76"/>
                  </a:cubicBezTo>
                  <a:cubicBezTo>
                    <a:pt x="14" y="93"/>
                    <a:pt x="28" y="102"/>
                    <a:pt x="45" y="102"/>
                  </a:cubicBezTo>
                  <a:cubicBezTo>
                    <a:pt x="51" y="102"/>
                    <a:pt x="57" y="101"/>
                    <a:pt x="63" y="99"/>
                  </a:cubicBezTo>
                  <a:cubicBezTo>
                    <a:pt x="89" y="86"/>
                    <a:pt x="112" y="82"/>
                    <a:pt x="132" y="82"/>
                  </a:cubicBezTo>
                  <a:cubicBezTo>
                    <a:pt x="171" y="82"/>
                    <a:pt x="196" y="99"/>
                    <a:pt x="196" y="99"/>
                  </a:cubicBezTo>
                  <a:cubicBezTo>
                    <a:pt x="204" y="107"/>
                    <a:pt x="211" y="107"/>
                    <a:pt x="227" y="107"/>
                  </a:cubicBezTo>
                  <a:cubicBezTo>
                    <a:pt x="235" y="107"/>
                    <a:pt x="250" y="107"/>
                    <a:pt x="258" y="91"/>
                  </a:cubicBezTo>
                  <a:cubicBezTo>
                    <a:pt x="266" y="76"/>
                    <a:pt x="266" y="52"/>
                    <a:pt x="250" y="37"/>
                  </a:cubicBezTo>
                  <a:cubicBezTo>
                    <a:pt x="245" y="37"/>
                    <a:pt x="199" y="0"/>
                    <a:pt x="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7"/>
            <p:cNvSpPr/>
            <p:nvPr/>
          </p:nvSpPr>
          <p:spPr>
            <a:xfrm>
              <a:off x="2989975" y="3021500"/>
              <a:ext cx="42675" cy="36375"/>
            </a:xfrm>
            <a:custGeom>
              <a:avLst/>
              <a:gdLst/>
              <a:ahLst/>
              <a:cxnLst/>
              <a:rect l="l" t="t" r="r" b="b"/>
              <a:pathLst>
                <a:path w="1707" h="1455" extrusionOk="0">
                  <a:moveTo>
                    <a:pt x="916" y="1"/>
                  </a:moveTo>
                  <a:lnTo>
                    <a:pt x="1" y="916"/>
                  </a:lnTo>
                  <a:lnTo>
                    <a:pt x="40" y="971"/>
                  </a:lnTo>
                  <a:cubicBezTo>
                    <a:pt x="231" y="1292"/>
                    <a:pt x="559" y="1455"/>
                    <a:pt x="890" y="1455"/>
                  </a:cubicBezTo>
                  <a:cubicBezTo>
                    <a:pt x="1196" y="1455"/>
                    <a:pt x="1503" y="1316"/>
                    <a:pt x="1707" y="1034"/>
                  </a:cubicBezTo>
                  <a:lnTo>
                    <a:pt x="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7"/>
            <p:cNvSpPr/>
            <p:nvPr/>
          </p:nvSpPr>
          <p:spPr>
            <a:xfrm>
              <a:off x="2974925" y="3001550"/>
              <a:ext cx="37975" cy="44625"/>
            </a:xfrm>
            <a:custGeom>
              <a:avLst/>
              <a:gdLst/>
              <a:ahLst/>
              <a:cxnLst/>
              <a:rect l="l" t="t" r="r" b="b"/>
              <a:pathLst>
                <a:path w="1519" h="1785" extrusionOk="0">
                  <a:moveTo>
                    <a:pt x="508" y="1"/>
                  </a:moveTo>
                  <a:cubicBezTo>
                    <a:pt x="440" y="1"/>
                    <a:pt x="374" y="42"/>
                    <a:pt x="345" y="110"/>
                  </a:cubicBezTo>
                  <a:lnTo>
                    <a:pt x="32" y="822"/>
                  </a:lnTo>
                  <a:cubicBezTo>
                    <a:pt x="0" y="885"/>
                    <a:pt x="8" y="955"/>
                    <a:pt x="55" y="1010"/>
                  </a:cubicBezTo>
                  <a:lnTo>
                    <a:pt x="603" y="1714"/>
                  </a:lnTo>
                  <a:cubicBezTo>
                    <a:pt x="638" y="1761"/>
                    <a:pt x="691" y="1785"/>
                    <a:pt x="744" y="1785"/>
                  </a:cubicBezTo>
                  <a:cubicBezTo>
                    <a:pt x="796" y="1785"/>
                    <a:pt x="849" y="1761"/>
                    <a:pt x="884" y="1714"/>
                  </a:cubicBezTo>
                  <a:lnTo>
                    <a:pt x="1463" y="994"/>
                  </a:lnTo>
                  <a:cubicBezTo>
                    <a:pt x="1518" y="924"/>
                    <a:pt x="1510" y="814"/>
                    <a:pt x="1440" y="752"/>
                  </a:cubicBezTo>
                  <a:lnTo>
                    <a:pt x="626" y="48"/>
                  </a:lnTo>
                  <a:cubicBezTo>
                    <a:pt x="591" y="15"/>
                    <a:pt x="549" y="1"/>
                    <a:pt x="5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7"/>
            <p:cNvSpPr/>
            <p:nvPr/>
          </p:nvSpPr>
          <p:spPr>
            <a:xfrm>
              <a:off x="3011300" y="3002175"/>
              <a:ext cx="38175" cy="46675"/>
            </a:xfrm>
            <a:custGeom>
              <a:avLst/>
              <a:gdLst/>
              <a:ahLst/>
              <a:cxnLst/>
              <a:rect l="l" t="t" r="r" b="b"/>
              <a:pathLst>
                <a:path w="1527" h="1867" extrusionOk="0">
                  <a:moveTo>
                    <a:pt x="1139" y="0"/>
                  </a:moveTo>
                  <a:cubicBezTo>
                    <a:pt x="1116" y="0"/>
                    <a:pt x="1093" y="7"/>
                    <a:pt x="1073" y="23"/>
                  </a:cubicBezTo>
                  <a:lnTo>
                    <a:pt x="63" y="774"/>
                  </a:lnTo>
                  <a:cubicBezTo>
                    <a:pt x="16" y="813"/>
                    <a:pt x="1" y="883"/>
                    <a:pt x="40" y="938"/>
                  </a:cubicBezTo>
                  <a:lnTo>
                    <a:pt x="650" y="1814"/>
                  </a:lnTo>
                  <a:cubicBezTo>
                    <a:pt x="673" y="1849"/>
                    <a:pt x="711" y="1866"/>
                    <a:pt x="749" y="1866"/>
                  </a:cubicBezTo>
                  <a:cubicBezTo>
                    <a:pt x="789" y="1866"/>
                    <a:pt x="829" y="1847"/>
                    <a:pt x="854" y="1807"/>
                  </a:cubicBezTo>
                  <a:lnTo>
                    <a:pt x="1503" y="766"/>
                  </a:lnTo>
                  <a:cubicBezTo>
                    <a:pt x="1519" y="735"/>
                    <a:pt x="1526" y="696"/>
                    <a:pt x="1511" y="656"/>
                  </a:cubicBezTo>
                  <a:lnTo>
                    <a:pt x="1253" y="77"/>
                  </a:lnTo>
                  <a:cubicBezTo>
                    <a:pt x="1231" y="30"/>
                    <a:pt x="1186" y="0"/>
                    <a:pt x="1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57"/>
          <p:cNvGrpSpPr/>
          <p:nvPr/>
        </p:nvGrpSpPr>
        <p:grpSpPr>
          <a:xfrm>
            <a:off x="3617473" y="3116210"/>
            <a:ext cx="475525" cy="1465436"/>
            <a:chOff x="2620850" y="2994325"/>
            <a:chExt cx="204650" cy="630675"/>
          </a:xfrm>
        </p:grpSpPr>
        <p:sp>
          <p:nvSpPr>
            <p:cNvPr id="2374" name="Google Shape;2374;p57"/>
            <p:cNvSpPr/>
            <p:nvPr/>
          </p:nvSpPr>
          <p:spPr>
            <a:xfrm>
              <a:off x="2641600" y="3588975"/>
              <a:ext cx="67700" cy="34450"/>
            </a:xfrm>
            <a:custGeom>
              <a:avLst/>
              <a:gdLst/>
              <a:ahLst/>
              <a:cxnLst/>
              <a:rect l="l" t="t" r="r" b="b"/>
              <a:pathLst>
                <a:path w="2708" h="1378" extrusionOk="0">
                  <a:moveTo>
                    <a:pt x="1393" y="0"/>
                  </a:moveTo>
                  <a:lnTo>
                    <a:pt x="1393" y="548"/>
                  </a:lnTo>
                  <a:lnTo>
                    <a:pt x="775" y="540"/>
                  </a:lnTo>
                  <a:cubicBezTo>
                    <a:pt x="352" y="540"/>
                    <a:pt x="8" y="885"/>
                    <a:pt x="8" y="1307"/>
                  </a:cubicBezTo>
                  <a:lnTo>
                    <a:pt x="0" y="1362"/>
                  </a:lnTo>
                  <a:lnTo>
                    <a:pt x="1385" y="1370"/>
                  </a:lnTo>
                  <a:lnTo>
                    <a:pt x="2512" y="1378"/>
                  </a:lnTo>
                  <a:cubicBezTo>
                    <a:pt x="2614" y="1378"/>
                    <a:pt x="2700" y="1299"/>
                    <a:pt x="2700" y="1198"/>
                  </a:cubicBezTo>
                  <a:lnTo>
                    <a:pt x="2708" y="16"/>
                  </a:lnTo>
                  <a:lnTo>
                    <a:pt x="13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7"/>
            <p:cNvSpPr/>
            <p:nvPr/>
          </p:nvSpPr>
          <p:spPr>
            <a:xfrm>
              <a:off x="2641600" y="3619500"/>
              <a:ext cx="67500" cy="5500"/>
            </a:xfrm>
            <a:custGeom>
              <a:avLst/>
              <a:gdLst/>
              <a:ahLst/>
              <a:cxnLst/>
              <a:rect l="l" t="t" r="r" b="b"/>
              <a:pathLst>
                <a:path w="2700" h="220" extrusionOk="0">
                  <a:moveTo>
                    <a:pt x="8" y="0"/>
                  </a:moveTo>
                  <a:lnTo>
                    <a:pt x="0" y="204"/>
                  </a:lnTo>
                  <a:lnTo>
                    <a:pt x="2700" y="219"/>
                  </a:lnTo>
                  <a:lnTo>
                    <a:pt x="2700" y="16"/>
                  </a:lnTo>
                  <a:lnTo>
                    <a:pt x="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7"/>
            <p:cNvSpPr/>
            <p:nvPr/>
          </p:nvSpPr>
          <p:spPr>
            <a:xfrm>
              <a:off x="2667800" y="3596400"/>
              <a:ext cx="8825" cy="7850"/>
            </a:xfrm>
            <a:custGeom>
              <a:avLst/>
              <a:gdLst/>
              <a:ahLst/>
              <a:cxnLst/>
              <a:rect l="l" t="t" r="r" b="b"/>
              <a:pathLst>
                <a:path w="353" h="314" extrusionOk="0">
                  <a:moveTo>
                    <a:pt x="134" y="63"/>
                  </a:moveTo>
                  <a:cubicBezTo>
                    <a:pt x="173" y="71"/>
                    <a:pt x="236" y="142"/>
                    <a:pt x="290" y="251"/>
                  </a:cubicBezTo>
                  <a:cubicBezTo>
                    <a:pt x="165" y="220"/>
                    <a:pt x="79" y="173"/>
                    <a:pt x="71" y="134"/>
                  </a:cubicBezTo>
                  <a:cubicBezTo>
                    <a:pt x="71" y="126"/>
                    <a:pt x="63" y="110"/>
                    <a:pt x="87" y="87"/>
                  </a:cubicBezTo>
                  <a:cubicBezTo>
                    <a:pt x="103" y="63"/>
                    <a:pt x="118" y="63"/>
                    <a:pt x="126" y="63"/>
                  </a:cubicBezTo>
                  <a:close/>
                  <a:moveTo>
                    <a:pt x="142" y="1"/>
                  </a:moveTo>
                  <a:cubicBezTo>
                    <a:pt x="118" y="1"/>
                    <a:pt x="79" y="1"/>
                    <a:pt x="40" y="48"/>
                  </a:cubicBezTo>
                  <a:cubicBezTo>
                    <a:pt x="1" y="87"/>
                    <a:pt x="9" y="126"/>
                    <a:pt x="9" y="149"/>
                  </a:cubicBezTo>
                  <a:cubicBezTo>
                    <a:pt x="32" y="212"/>
                    <a:pt x="118" y="267"/>
                    <a:pt x="275" y="306"/>
                  </a:cubicBezTo>
                  <a:cubicBezTo>
                    <a:pt x="275" y="314"/>
                    <a:pt x="283" y="314"/>
                    <a:pt x="290" y="314"/>
                  </a:cubicBezTo>
                  <a:cubicBezTo>
                    <a:pt x="306" y="314"/>
                    <a:pt x="322" y="306"/>
                    <a:pt x="337" y="290"/>
                  </a:cubicBezTo>
                  <a:cubicBezTo>
                    <a:pt x="353" y="267"/>
                    <a:pt x="353" y="243"/>
                    <a:pt x="345" y="220"/>
                  </a:cubicBezTo>
                  <a:cubicBezTo>
                    <a:pt x="298" y="126"/>
                    <a:pt x="228" y="16"/>
                    <a:pt x="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7"/>
            <p:cNvSpPr/>
            <p:nvPr/>
          </p:nvSpPr>
          <p:spPr>
            <a:xfrm>
              <a:off x="2674850" y="3599125"/>
              <a:ext cx="11175" cy="6700"/>
            </a:xfrm>
            <a:custGeom>
              <a:avLst/>
              <a:gdLst/>
              <a:ahLst/>
              <a:cxnLst/>
              <a:rect l="l" t="t" r="r" b="b"/>
              <a:pathLst>
                <a:path w="447" h="268" extrusionOk="0">
                  <a:moveTo>
                    <a:pt x="314" y="56"/>
                  </a:moveTo>
                  <a:cubicBezTo>
                    <a:pt x="329" y="56"/>
                    <a:pt x="345" y="64"/>
                    <a:pt x="353" y="64"/>
                  </a:cubicBezTo>
                  <a:cubicBezTo>
                    <a:pt x="360" y="72"/>
                    <a:pt x="376" y="80"/>
                    <a:pt x="384" y="119"/>
                  </a:cubicBezTo>
                  <a:cubicBezTo>
                    <a:pt x="384" y="150"/>
                    <a:pt x="376" y="173"/>
                    <a:pt x="360" y="181"/>
                  </a:cubicBezTo>
                  <a:cubicBezTo>
                    <a:pt x="342" y="197"/>
                    <a:pt x="316" y="203"/>
                    <a:pt x="281" y="203"/>
                  </a:cubicBezTo>
                  <a:cubicBezTo>
                    <a:pt x="227" y="203"/>
                    <a:pt x="154" y="186"/>
                    <a:pt x="63" y="158"/>
                  </a:cubicBezTo>
                  <a:cubicBezTo>
                    <a:pt x="63" y="158"/>
                    <a:pt x="63" y="150"/>
                    <a:pt x="71" y="150"/>
                  </a:cubicBezTo>
                  <a:cubicBezTo>
                    <a:pt x="173" y="87"/>
                    <a:pt x="259" y="56"/>
                    <a:pt x="314" y="56"/>
                  </a:cubicBezTo>
                  <a:close/>
                  <a:moveTo>
                    <a:pt x="311" y="1"/>
                  </a:moveTo>
                  <a:cubicBezTo>
                    <a:pt x="228" y="1"/>
                    <a:pt x="122" y="48"/>
                    <a:pt x="40" y="95"/>
                  </a:cubicBezTo>
                  <a:cubicBezTo>
                    <a:pt x="8" y="111"/>
                    <a:pt x="1" y="150"/>
                    <a:pt x="16" y="181"/>
                  </a:cubicBezTo>
                  <a:cubicBezTo>
                    <a:pt x="24" y="197"/>
                    <a:pt x="32" y="213"/>
                    <a:pt x="47" y="213"/>
                  </a:cubicBezTo>
                  <a:cubicBezTo>
                    <a:pt x="126" y="244"/>
                    <a:pt x="212" y="267"/>
                    <a:pt x="282" y="267"/>
                  </a:cubicBezTo>
                  <a:cubicBezTo>
                    <a:pt x="329" y="267"/>
                    <a:pt x="368" y="252"/>
                    <a:pt x="392" y="236"/>
                  </a:cubicBezTo>
                  <a:cubicBezTo>
                    <a:pt x="415" y="213"/>
                    <a:pt x="447" y="181"/>
                    <a:pt x="439" y="119"/>
                  </a:cubicBezTo>
                  <a:cubicBezTo>
                    <a:pt x="439" y="56"/>
                    <a:pt x="407" y="25"/>
                    <a:pt x="384" y="17"/>
                  </a:cubicBezTo>
                  <a:cubicBezTo>
                    <a:pt x="363" y="6"/>
                    <a:pt x="338" y="1"/>
                    <a:pt x="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7"/>
            <p:cNvSpPr/>
            <p:nvPr/>
          </p:nvSpPr>
          <p:spPr>
            <a:xfrm>
              <a:off x="2674075" y="3602875"/>
              <a:ext cx="5700" cy="9200"/>
            </a:xfrm>
            <a:custGeom>
              <a:avLst/>
              <a:gdLst/>
              <a:ahLst/>
              <a:cxnLst/>
              <a:rect l="l" t="t" r="r" b="b"/>
              <a:pathLst>
                <a:path w="228" h="368" extrusionOk="0">
                  <a:moveTo>
                    <a:pt x="63" y="0"/>
                  </a:moveTo>
                  <a:cubicBezTo>
                    <a:pt x="47" y="0"/>
                    <a:pt x="32" y="8"/>
                    <a:pt x="24" y="31"/>
                  </a:cubicBezTo>
                  <a:cubicBezTo>
                    <a:pt x="24" y="39"/>
                    <a:pt x="0" y="266"/>
                    <a:pt x="180" y="368"/>
                  </a:cubicBezTo>
                  <a:lnTo>
                    <a:pt x="196" y="368"/>
                  </a:lnTo>
                  <a:cubicBezTo>
                    <a:pt x="204" y="368"/>
                    <a:pt x="219" y="360"/>
                    <a:pt x="219" y="352"/>
                  </a:cubicBezTo>
                  <a:cubicBezTo>
                    <a:pt x="227" y="336"/>
                    <a:pt x="227" y="321"/>
                    <a:pt x="212" y="313"/>
                  </a:cubicBezTo>
                  <a:cubicBezTo>
                    <a:pt x="71" y="235"/>
                    <a:pt x="86" y="39"/>
                    <a:pt x="86" y="31"/>
                  </a:cubicBezTo>
                  <a:cubicBezTo>
                    <a:pt x="86" y="16"/>
                    <a:pt x="78" y="0"/>
                    <a:pt x="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7"/>
            <p:cNvSpPr/>
            <p:nvPr/>
          </p:nvSpPr>
          <p:spPr>
            <a:xfrm>
              <a:off x="2691475" y="3599150"/>
              <a:ext cx="13525" cy="13525"/>
            </a:xfrm>
            <a:custGeom>
              <a:avLst/>
              <a:gdLst/>
              <a:ahLst/>
              <a:cxnLst/>
              <a:rect l="l" t="t" r="r" b="b"/>
              <a:pathLst>
                <a:path w="541" h="541" extrusionOk="0">
                  <a:moveTo>
                    <a:pt x="274" y="63"/>
                  </a:moveTo>
                  <a:cubicBezTo>
                    <a:pt x="329" y="63"/>
                    <a:pt x="376" y="86"/>
                    <a:pt x="423" y="126"/>
                  </a:cubicBezTo>
                  <a:cubicBezTo>
                    <a:pt x="462" y="165"/>
                    <a:pt x="478" y="219"/>
                    <a:pt x="478" y="274"/>
                  </a:cubicBezTo>
                  <a:cubicBezTo>
                    <a:pt x="478" y="329"/>
                    <a:pt x="454" y="384"/>
                    <a:pt x="415" y="423"/>
                  </a:cubicBezTo>
                  <a:cubicBezTo>
                    <a:pt x="376" y="462"/>
                    <a:pt x="321" y="485"/>
                    <a:pt x="267" y="485"/>
                  </a:cubicBezTo>
                  <a:cubicBezTo>
                    <a:pt x="212" y="485"/>
                    <a:pt x="157" y="462"/>
                    <a:pt x="118" y="423"/>
                  </a:cubicBezTo>
                  <a:cubicBezTo>
                    <a:pt x="79" y="384"/>
                    <a:pt x="55" y="329"/>
                    <a:pt x="55" y="274"/>
                  </a:cubicBezTo>
                  <a:cubicBezTo>
                    <a:pt x="55" y="212"/>
                    <a:pt x="79" y="165"/>
                    <a:pt x="118" y="126"/>
                  </a:cubicBezTo>
                  <a:cubicBezTo>
                    <a:pt x="157" y="86"/>
                    <a:pt x="212" y="63"/>
                    <a:pt x="267" y="63"/>
                  </a:cubicBezTo>
                  <a:close/>
                  <a:moveTo>
                    <a:pt x="267" y="0"/>
                  </a:moveTo>
                  <a:cubicBezTo>
                    <a:pt x="196" y="0"/>
                    <a:pt x="134" y="32"/>
                    <a:pt x="79" y="79"/>
                  </a:cubicBezTo>
                  <a:cubicBezTo>
                    <a:pt x="24" y="133"/>
                    <a:pt x="1" y="196"/>
                    <a:pt x="1" y="274"/>
                  </a:cubicBezTo>
                  <a:cubicBezTo>
                    <a:pt x="1" y="345"/>
                    <a:pt x="24" y="407"/>
                    <a:pt x="79" y="462"/>
                  </a:cubicBezTo>
                  <a:cubicBezTo>
                    <a:pt x="126" y="517"/>
                    <a:pt x="196" y="540"/>
                    <a:pt x="267" y="540"/>
                  </a:cubicBezTo>
                  <a:cubicBezTo>
                    <a:pt x="345" y="540"/>
                    <a:pt x="408" y="517"/>
                    <a:pt x="462" y="462"/>
                  </a:cubicBezTo>
                  <a:cubicBezTo>
                    <a:pt x="509" y="415"/>
                    <a:pt x="541" y="345"/>
                    <a:pt x="541" y="274"/>
                  </a:cubicBezTo>
                  <a:cubicBezTo>
                    <a:pt x="541" y="204"/>
                    <a:pt x="509" y="133"/>
                    <a:pt x="462" y="79"/>
                  </a:cubicBezTo>
                  <a:cubicBezTo>
                    <a:pt x="408" y="32"/>
                    <a:pt x="345" y="0"/>
                    <a:pt x="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7"/>
            <p:cNvSpPr/>
            <p:nvPr/>
          </p:nvSpPr>
          <p:spPr>
            <a:xfrm>
              <a:off x="2749575" y="3588975"/>
              <a:ext cx="67700" cy="34450"/>
            </a:xfrm>
            <a:custGeom>
              <a:avLst/>
              <a:gdLst/>
              <a:ahLst/>
              <a:cxnLst/>
              <a:rect l="l" t="t" r="r" b="b"/>
              <a:pathLst>
                <a:path w="2708" h="1378" extrusionOk="0">
                  <a:moveTo>
                    <a:pt x="1315" y="0"/>
                  </a:moveTo>
                  <a:lnTo>
                    <a:pt x="0" y="16"/>
                  </a:lnTo>
                  <a:lnTo>
                    <a:pt x="8" y="1198"/>
                  </a:lnTo>
                  <a:cubicBezTo>
                    <a:pt x="8" y="1299"/>
                    <a:pt x="94" y="1378"/>
                    <a:pt x="196" y="1378"/>
                  </a:cubicBezTo>
                  <a:lnTo>
                    <a:pt x="1323" y="1370"/>
                  </a:lnTo>
                  <a:lnTo>
                    <a:pt x="2708" y="1362"/>
                  </a:lnTo>
                  <a:lnTo>
                    <a:pt x="2708" y="1307"/>
                  </a:lnTo>
                  <a:cubicBezTo>
                    <a:pt x="2700" y="885"/>
                    <a:pt x="2356" y="540"/>
                    <a:pt x="1933" y="540"/>
                  </a:cubicBezTo>
                  <a:lnTo>
                    <a:pt x="1315" y="548"/>
                  </a:lnTo>
                  <a:lnTo>
                    <a:pt x="13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7"/>
            <p:cNvSpPr/>
            <p:nvPr/>
          </p:nvSpPr>
          <p:spPr>
            <a:xfrm>
              <a:off x="2749775" y="3619500"/>
              <a:ext cx="67500" cy="5500"/>
            </a:xfrm>
            <a:custGeom>
              <a:avLst/>
              <a:gdLst/>
              <a:ahLst/>
              <a:cxnLst/>
              <a:rect l="l" t="t" r="r" b="b"/>
              <a:pathLst>
                <a:path w="2700" h="220" extrusionOk="0">
                  <a:moveTo>
                    <a:pt x="2700" y="0"/>
                  </a:moveTo>
                  <a:lnTo>
                    <a:pt x="0" y="16"/>
                  </a:lnTo>
                  <a:lnTo>
                    <a:pt x="0" y="219"/>
                  </a:lnTo>
                  <a:lnTo>
                    <a:pt x="2700" y="204"/>
                  </a:lnTo>
                  <a:lnTo>
                    <a:pt x="27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7"/>
            <p:cNvSpPr/>
            <p:nvPr/>
          </p:nvSpPr>
          <p:spPr>
            <a:xfrm>
              <a:off x="2782250" y="3596400"/>
              <a:ext cx="8825" cy="7850"/>
            </a:xfrm>
            <a:custGeom>
              <a:avLst/>
              <a:gdLst/>
              <a:ahLst/>
              <a:cxnLst/>
              <a:rect l="l" t="t" r="r" b="b"/>
              <a:pathLst>
                <a:path w="353" h="314" extrusionOk="0">
                  <a:moveTo>
                    <a:pt x="219" y="63"/>
                  </a:moveTo>
                  <a:cubicBezTo>
                    <a:pt x="235" y="63"/>
                    <a:pt x="251" y="63"/>
                    <a:pt x="266" y="87"/>
                  </a:cubicBezTo>
                  <a:cubicBezTo>
                    <a:pt x="290" y="110"/>
                    <a:pt x="290" y="126"/>
                    <a:pt x="282" y="134"/>
                  </a:cubicBezTo>
                  <a:cubicBezTo>
                    <a:pt x="274" y="173"/>
                    <a:pt x="188" y="220"/>
                    <a:pt x="63" y="251"/>
                  </a:cubicBezTo>
                  <a:cubicBezTo>
                    <a:pt x="118" y="142"/>
                    <a:pt x="180" y="71"/>
                    <a:pt x="219" y="63"/>
                  </a:cubicBezTo>
                  <a:close/>
                  <a:moveTo>
                    <a:pt x="211" y="1"/>
                  </a:moveTo>
                  <a:cubicBezTo>
                    <a:pt x="149" y="16"/>
                    <a:pt x="78" y="87"/>
                    <a:pt x="16" y="220"/>
                  </a:cubicBezTo>
                  <a:cubicBezTo>
                    <a:pt x="0" y="243"/>
                    <a:pt x="8" y="267"/>
                    <a:pt x="24" y="290"/>
                  </a:cubicBezTo>
                  <a:cubicBezTo>
                    <a:pt x="31" y="306"/>
                    <a:pt x="47" y="314"/>
                    <a:pt x="63" y="314"/>
                  </a:cubicBezTo>
                  <a:cubicBezTo>
                    <a:pt x="71" y="314"/>
                    <a:pt x="78" y="314"/>
                    <a:pt x="86" y="306"/>
                  </a:cubicBezTo>
                  <a:cubicBezTo>
                    <a:pt x="235" y="267"/>
                    <a:pt x="321" y="212"/>
                    <a:pt x="344" y="149"/>
                  </a:cubicBezTo>
                  <a:cubicBezTo>
                    <a:pt x="352" y="126"/>
                    <a:pt x="352" y="87"/>
                    <a:pt x="313" y="48"/>
                  </a:cubicBezTo>
                  <a:cubicBezTo>
                    <a:pt x="274" y="1"/>
                    <a:pt x="235" y="1"/>
                    <a:pt x="2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7"/>
            <p:cNvSpPr/>
            <p:nvPr/>
          </p:nvSpPr>
          <p:spPr>
            <a:xfrm>
              <a:off x="2772850" y="3599125"/>
              <a:ext cx="11375" cy="6700"/>
            </a:xfrm>
            <a:custGeom>
              <a:avLst/>
              <a:gdLst/>
              <a:ahLst/>
              <a:cxnLst/>
              <a:rect l="l" t="t" r="r" b="b"/>
              <a:pathLst>
                <a:path w="455" h="268" extrusionOk="0">
                  <a:moveTo>
                    <a:pt x="134" y="56"/>
                  </a:moveTo>
                  <a:cubicBezTo>
                    <a:pt x="188" y="56"/>
                    <a:pt x="274" y="87"/>
                    <a:pt x="376" y="150"/>
                  </a:cubicBezTo>
                  <a:cubicBezTo>
                    <a:pt x="384" y="150"/>
                    <a:pt x="384" y="158"/>
                    <a:pt x="376" y="158"/>
                  </a:cubicBezTo>
                  <a:cubicBezTo>
                    <a:pt x="290" y="186"/>
                    <a:pt x="219" y="203"/>
                    <a:pt x="166" y="203"/>
                  </a:cubicBezTo>
                  <a:cubicBezTo>
                    <a:pt x="132" y="203"/>
                    <a:pt x="105" y="197"/>
                    <a:pt x="87" y="181"/>
                  </a:cubicBezTo>
                  <a:cubicBezTo>
                    <a:pt x="71" y="173"/>
                    <a:pt x="63" y="150"/>
                    <a:pt x="63" y="119"/>
                  </a:cubicBezTo>
                  <a:cubicBezTo>
                    <a:pt x="71" y="80"/>
                    <a:pt x="87" y="72"/>
                    <a:pt x="95" y="64"/>
                  </a:cubicBezTo>
                  <a:cubicBezTo>
                    <a:pt x="102" y="64"/>
                    <a:pt x="118" y="56"/>
                    <a:pt x="134" y="56"/>
                  </a:cubicBezTo>
                  <a:close/>
                  <a:moveTo>
                    <a:pt x="136" y="1"/>
                  </a:moveTo>
                  <a:cubicBezTo>
                    <a:pt x="109" y="1"/>
                    <a:pt x="84" y="6"/>
                    <a:pt x="63" y="17"/>
                  </a:cubicBezTo>
                  <a:cubicBezTo>
                    <a:pt x="40" y="25"/>
                    <a:pt x="8" y="56"/>
                    <a:pt x="8" y="119"/>
                  </a:cubicBezTo>
                  <a:cubicBezTo>
                    <a:pt x="1" y="181"/>
                    <a:pt x="32" y="213"/>
                    <a:pt x="55" y="236"/>
                  </a:cubicBezTo>
                  <a:cubicBezTo>
                    <a:pt x="79" y="252"/>
                    <a:pt x="126" y="267"/>
                    <a:pt x="165" y="267"/>
                  </a:cubicBezTo>
                  <a:cubicBezTo>
                    <a:pt x="243" y="267"/>
                    <a:pt x="329" y="244"/>
                    <a:pt x="400" y="213"/>
                  </a:cubicBezTo>
                  <a:cubicBezTo>
                    <a:pt x="415" y="213"/>
                    <a:pt x="431" y="197"/>
                    <a:pt x="439" y="181"/>
                  </a:cubicBezTo>
                  <a:cubicBezTo>
                    <a:pt x="454" y="150"/>
                    <a:pt x="439" y="111"/>
                    <a:pt x="407" y="95"/>
                  </a:cubicBezTo>
                  <a:cubicBezTo>
                    <a:pt x="325" y="48"/>
                    <a:pt x="220" y="1"/>
                    <a:pt x="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7"/>
            <p:cNvSpPr/>
            <p:nvPr/>
          </p:nvSpPr>
          <p:spPr>
            <a:xfrm>
              <a:off x="2779100" y="3602875"/>
              <a:ext cx="5700" cy="9200"/>
            </a:xfrm>
            <a:custGeom>
              <a:avLst/>
              <a:gdLst/>
              <a:ahLst/>
              <a:cxnLst/>
              <a:rect l="l" t="t" r="r" b="b"/>
              <a:pathLst>
                <a:path w="228" h="368" extrusionOk="0">
                  <a:moveTo>
                    <a:pt x="165" y="0"/>
                  </a:moveTo>
                  <a:cubicBezTo>
                    <a:pt x="150" y="0"/>
                    <a:pt x="142" y="16"/>
                    <a:pt x="142" y="31"/>
                  </a:cubicBezTo>
                  <a:cubicBezTo>
                    <a:pt x="142" y="39"/>
                    <a:pt x="165" y="235"/>
                    <a:pt x="17" y="313"/>
                  </a:cubicBezTo>
                  <a:cubicBezTo>
                    <a:pt x="9" y="321"/>
                    <a:pt x="1" y="336"/>
                    <a:pt x="9" y="352"/>
                  </a:cubicBezTo>
                  <a:cubicBezTo>
                    <a:pt x="17" y="360"/>
                    <a:pt x="24" y="368"/>
                    <a:pt x="32" y="368"/>
                  </a:cubicBezTo>
                  <a:lnTo>
                    <a:pt x="48" y="368"/>
                  </a:lnTo>
                  <a:cubicBezTo>
                    <a:pt x="228" y="266"/>
                    <a:pt x="204" y="39"/>
                    <a:pt x="204" y="23"/>
                  </a:cubicBezTo>
                  <a:cubicBezTo>
                    <a:pt x="197" y="8"/>
                    <a:pt x="181" y="0"/>
                    <a:pt x="1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7"/>
            <p:cNvSpPr/>
            <p:nvPr/>
          </p:nvSpPr>
          <p:spPr>
            <a:xfrm>
              <a:off x="2753875" y="3599150"/>
              <a:ext cx="13725" cy="13525"/>
            </a:xfrm>
            <a:custGeom>
              <a:avLst/>
              <a:gdLst/>
              <a:ahLst/>
              <a:cxnLst/>
              <a:rect l="l" t="t" r="r" b="b"/>
              <a:pathLst>
                <a:path w="549" h="541" extrusionOk="0">
                  <a:moveTo>
                    <a:pt x="274" y="63"/>
                  </a:moveTo>
                  <a:cubicBezTo>
                    <a:pt x="329" y="63"/>
                    <a:pt x="384" y="86"/>
                    <a:pt x="423" y="126"/>
                  </a:cubicBezTo>
                  <a:cubicBezTo>
                    <a:pt x="462" y="165"/>
                    <a:pt x="486" y="212"/>
                    <a:pt x="486" y="274"/>
                  </a:cubicBezTo>
                  <a:cubicBezTo>
                    <a:pt x="486" y="329"/>
                    <a:pt x="462" y="384"/>
                    <a:pt x="423" y="423"/>
                  </a:cubicBezTo>
                  <a:cubicBezTo>
                    <a:pt x="384" y="462"/>
                    <a:pt x="329" y="485"/>
                    <a:pt x="274" y="485"/>
                  </a:cubicBezTo>
                  <a:cubicBezTo>
                    <a:pt x="220" y="485"/>
                    <a:pt x="165" y="462"/>
                    <a:pt x="126" y="423"/>
                  </a:cubicBezTo>
                  <a:cubicBezTo>
                    <a:pt x="87" y="384"/>
                    <a:pt x="63" y="329"/>
                    <a:pt x="63" y="274"/>
                  </a:cubicBezTo>
                  <a:cubicBezTo>
                    <a:pt x="63" y="219"/>
                    <a:pt x="87" y="165"/>
                    <a:pt x="126" y="126"/>
                  </a:cubicBezTo>
                  <a:cubicBezTo>
                    <a:pt x="165" y="86"/>
                    <a:pt x="212" y="63"/>
                    <a:pt x="274" y="63"/>
                  </a:cubicBezTo>
                  <a:close/>
                  <a:moveTo>
                    <a:pt x="274" y="0"/>
                  </a:moveTo>
                  <a:cubicBezTo>
                    <a:pt x="196" y="0"/>
                    <a:pt x="134" y="32"/>
                    <a:pt x="79" y="79"/>
                  </a:cubicBezTo>
                  <a:cubicBezTo>
                    <a:pt x="32" y="133"/>
                    <a:pt x="1" y="204"/>
                    <a:pt x="1" y="274"/>
                  </a:cubicBezTo>
                  <a:cubicBezTo>
                    <a:pt x="1" y="345"/>
                    <a:pt x="32" y="415"/>
                    <a:pt x="79" y="462"/>
                  </a:cubicBezTo>
                  <a:cubicBezTo>
                    <a:pt x="134" y="517"/>
                    <a:pt x="204" y="540"/>
                    <a:pt x="274" y="540"/>
                  </a:cubicBezTo>
                  <a:cubicBezTo>
                    <a:pt x="345" y="540"/>
                    <a:pt x="415" y="517"/>
                    <a:pt x="462" y="462"/>
                  </a:cubicBezTo>
                  <a:cubicBezTo>
                    <a:pt x="517" y="407"/>
                    <a:pt x="548" y="345"/>
                    <a:pt x="541" y="274"/>
                  </a:cubicBezTo>
                  <a:cubicBezTo>
                    <a:pt x="541" y="196"/>
                    <a:pt x="517" y="133"/>
                    <a:pt x="462" y="79"/>
                  </a:cubicBezTo>
                  <a:cubicBezTo>
                    <a:pt x="415" y="32"/>
                    <a:pt x="345" y="0"/>
                    <a:pt x="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7"/>
            <p:cNvSpPr/>
            <p:nvPr/>
          </p:nvSpPr>
          <p:spPr>
            <a:xfrm>
              <a:off x="2666250" y="3289875"/>
              <a:ext cx="121700" cy="300700"/>
            </a:xfrm>
            <a:custGeom>
              <a:avLst/>
              <a:gdLst/>
              <a:ahLst/>
              <a:cxnLst/>
              <a:rect l="l" t="t" r="r" b="b"/>
              <a:pathLst>
                <a:path w="4868" h="12028" extrusionOk="0">
                  <a:moveTo>
                    <a:pt x="4797" y="1"/>
                  </a:moveTo>
                  <a:cubicBezTo>
                    <a:pt x="4797" y="1"/>
                    <a:pt x="110" y="17"/>
                    <a:pt x="118" y="95"/>
                  </a:cubicBezTo>
                  <a:lnTo>
                    <a:pt x="0" y="11871"/>
                  </a:lnTo>
                  <a:cubicBezTo>
                    <a:pt x="0" y="11949"/>
                    <a:pt x="71" y="12019"/>
                    <a:pt x="165" y="12019"/>
                  </a:cubicBezTo>
                  <a:lnTo>
                    <a:pt x="1870" y="12019"/>
                  </a:lnTo>
                  <a:cubicBezTo>
                    <a:pt x="1956" y="12019"/>
                    <a:pt x="2035" y="11957"/>
                    <a:pt x="2035" y="11871"/>
                  </a:cubicBezTo>
                  <a:lnTo>
                    <a:pt x="2481" y="1973"/>
                  </a:lnTo>
                  <a:lnTo>
                    <a:pt x="2981" y="11878"/>
                  </a:lnTo>
                  <a:cubicBezTo>
                    <a:pt x="2981" y="11957"/>
                    <a:pt x="3060" y="12019"/>
                    <a:pt x="3146" y="12019"/>
                  </a:cubicBezTo>
                  <a:lnTo>
                    <a:pt x="4671" y="12027"/>
                  </a:lnTo>
                  <a:cubicBezTo>
                    <a:pt x="4765" y="12027"/>
                    <a:pt x="4836" y="11957"/>
                    <a:pt x="4844" y="11878"/>
                  </a:cubicBezTo>
                  <a:lnTo>
                    <a:pt x="4867" y="87"/>
                  </a:lnTo>
                  <a:cubicBezTo>
                    <a:pt x="4867" y="32"/>
                    <a:pt x="4851" y="24"/>
                    <a:pt x="4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7"/>
            <p:cNvSpPr/>
            <p:nvPr/>
          </p:nvSpPr>
          <p:spPr>
            <a:xfrm>
              <a:off x="2668600" y="3292025"/>
              <a:ext cx="119350" cy="33475"/>
            </a:xfrm>
            <a:custGeom>
              <a:avLst/>
              <a:gdLst/>
              <a:ahLst/>
              <a:cxnLst/>
              <a:rect l="l" t="t" r="r" b="b"/>
              <a:pathLst>
                <a:path w="4774" h="1339" extrusionOk="0">
                  <a:moveTo>
                    <a:pt x="2441" y="1"/>
                  </a:moveTo>
                  <a:lnTo>
                    <a:pt x="1883" y="307"/>
                  </a:lnTo>
                  <a:lnTo>
                    <a:pt x="1883" y="307"/>
                  </a:lnTo>
                  <a:lnTo>
                    <a:pt x="2959" y="280"/>
                  </a:lnTo>
                  <a:lnTo>
                    <a:pt x="2959" y="280"/>
                  </a:lnTo>
                  <a:lnTo>
                    <a:pt x="2441" y="1"/>
                  </a:lnTo>
                  <a:close/>
                  <a:moveTo>
                    <a:pt x="4773" y="236"/>
                  </a:moveTo>
                  <a:lnTo>
                    <a:pt x="2959" y="280"/>
                  </a:lnTo>
                  <a:lnTo>
                    <a:pt x="2959" y="280"/>
                  </a:lnTo>
                  <a:lnTo>
                    <a:pt x="4773" y="1261"/>
                  </a:lnTo>
                  <a:lnTo>
                    <a:pt x="4773" y="236"/>
                  </a:lnTo>
                  <a:close/>
                  <a:moveTo>
                    <a:pt x="1883" y="307"/>
                  </a:moveTo>
                  <a:lnTo>
                    <a:pt x="16" y="353"/>
                  </a:lnTo>
                  <a:lnTo>
                    <a:pt x="0" y="1339"/>
                  </a:lnTo>
                  <a:lnTo>
                    <a:pt x="1883" y="30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7"/>
            <p:cNvSpPr/>
            <p:nvPr/>
          </p:nvSpPr>
          <p:spPr>
            <a:xfrm>
              <a:off x="2620850" y="3111300"/>
              <a:ext cx="204650" cy="198750"/>
            </a:xfrm>
            <a:custGeom>
              <a:avLst/>
              <a:gdLst/>
              <a:ahLst/>
              <a:cxnLst/>
              <a:rect l="l" t="t" r="r" b="b"/>
              <a:pathLst>
                <a:path w="8186" h="7950" extrusionOk="0">
                  <a:moveTo>
                    <a:pt x="4117" y="0"/>
                  </a:moveTo>
                  <a:cubicBezTo>
                    <a:pt x="3624" y="0"/>
                    <a:pt x="3123" y="55"/>
                    <a:pt x="2653" y="211"/>
                  </a:cubicBezTo>
                  <a:cubicBezTo>
                    <a:pt x="2528" y="258"/>
                    <a:pt x="2403" y="305"/>
                    <a:pt x="2286" y="368"/>
                  </a:cubicBezTo>
                  <a:cubicBezTo>
                    <a:pt x="1699" y="665"/>
                    <a:pt x="1112" y="1103"/>
                    <a:pt x="948" y="1776"/>
                  </a:cubicBezTo>
                  <a:lnTo>
                    <a:pt x="64" y="5321"/>
                  </a:lnTo>
                  <a:cubicBezTo>
                    <a:pt x="1" y="5587"/>
                    <a:pt x="56" y="5869"/>
                    <a:pt x="220" y="6095"/>
                  </a:cubicBezTo>
                  <a:cubicBezTo>
                    <a:pt x="380" y="6312"/>
                    <a:pt x="638" y="6436"/>
                    <a:pt x="906" y="6436"/>
                  </a:cubicBezTo>
                  <a:cubicBezTo>
                    <a:pt x="967" y="6436"/>
                    <a:pt x="1028" y="6429"/>
                    <a:pt x="1089" y="6416"/>
                  </a:cubicBezTo>
                  <a:lnTo>
                    <a:pt x="1840" y="6252"/>
                  </a:lnTo>
                  <a:lnTo>
                    <a:pt x="1840" y="7903"/>
                  </a:lnTo>
                  <a:lnTo>
                    <a:pt x="4351" y="7770"/>
                  </a:lnTo>
                  <a:lnTo>
                    <a:pt x="6683" y="7950"/>
                  </a:lnTo>
                  <a:lnTo>
                    <a:pt x="6683" y="6127"/>
                  </a:lnTo>
                  <a:cubicBezTo>
                    <a:pt x="6902" y="6252"/>
                    <a:pt x="7153" y="6330"/>
                    <a:pt x="7403" y="6346"/>
                  </a:cubicBezTo>
                  <a:cubicBezTo>
                    <a:pt x="7422" y="6348"/>
                    <a:pt x="7442" y="6349"/>
                    <a:pt x="7461" y="6349"/>
                  </a:cubicBezTo>
                  <a:cubicBezTo>
                    <a:pt x="7681" y="6349"/>
                    <a:pt x="7882" y="6227"/>
                    <a:pt x="7998" y="6033"/>
                  </a:cubicBezTo>
                  <a:cubicBezTo>
                    <a:pt x="8131" y="5806"/>
                    <a:pt x="8185" y="5540"/>
                    <a:pt x="8154" y="5274"/>
                  </a:cubicBezTo>
                  <a:cubicBezTo>
                    <a:pt x="8154" y="5274"/>
                    <a:pt x="7755" y="2136"/>
                    <a:pt x="7755" y="2136"/>
                  </a:cubicBezTo>
                  <a:cubicBezTo>
                    <a:pt x="7700" y="1690"/>
                    <a:pt x="7497" y="1268"/>
                    <a:pt x="7184" y="939"/>
                  </a:cubicBezTo>
                  <a:cubicBezTo>
                    <a:pt x="6957" y="697"/>
                    <a:pt x="6667" y="524"/>
                    <a:pt x="6354" y="407"/>
                  </a:cubicBezTo>
                  <a:cubicBezTo>
                    <a:pt x="6096" y="305"/>
                    <a:pt x="5830" y="180"/>
                    <a:pt x="5556" y="125"/>
                  </a:cubicBezTo>
                  <a:cubicBezTo>
                    <a:pt x="5329" y="78"/>
                    <a:pt x="5095" y="63"/>
                    <a:pt x="4860" y="39"/>
                  </a:cubicBezTo>
                  <a:cubicBezTo>
                    <a:pt x="4617" y="16"/>
                    <a:pt x="4367" y="0"/>
                    <a:pt x="4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7"/>
            <p:cNvSpPr/>
            <p:nvPr/>
          </p:nvSpPr>
          <p:spPr>
            <a:xfrm>
              <a:off x="2703400" y="3105275"/>
              <a:ext cx="48950" cy="36350"/>
            </a:xfrm>
            <a:custGeom>
              <a:avLst/>
              <a:gdLst/>
              <a:ahLst/>
              <a:cxnLst/>
              <a:rect l="l" t="t" r="r" b="b"/>
              <a:pathLst>
                <a:path w="1958" h="1454" extrusionOk="0">
                  <a:moveTo>
                    <a:pt x="1003" y="1"/>
                  </a:moveTo>
                  <a:cubicBezTo>
                    <a:pt x="527" y="1"/>
                    <a:pt x="44" y="63"/>
                    <a:pt x="24" y="186"/>
                  </a:cubicBezTo>
                  <a:cubicBezTo>
                    <a:pt x="9" y="257"/>
                    <a:pt x="1" y="327"/>
                    <a:pt x="1" y="398"/>
                  </a:cubicBezTo>
                  <a:cubicBezTo>
                    <a:pt x="1" y="977"/>
                    <a:pt x="439" y="1454"/>
                    <a:pt x="979" y="1454"/>
                  </a:cubicBezTo>
                  <a:cubicBezTo>
                    <a:pt x="1519" y="1454"/>
                    <a:pt x="1957" y="977"/>
                    <a:pt x="1957" y="398"/>
                  </a:cubicBezTo>
                  <a:cubicBezTo>
                    <a:pt x="1957" y="319"/>
                    <a:pt x="1949" y="249"/>
                    <a:pt x="1941" y="179"/>
                  </a:cubicBezTo>
                  <a:cubicBezTo>
                    <a:pt x="1918" y="59"/>
                    <a:pt x="1463" y="1"/>
                    <a:pt x="10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7"/>
            <p:cNvSpPr/>
            <p:nvPr/>
          </p:nvSpPr>
          <p:spPr>
            <a:xfrm>
              <a:off x="2666825" y="3250375"/>
              <a:ext cx="69675" cy="20375"/>
            </a:xfrm>
            <a:custGeom>
              <a:avLst/>
              <a:gdLst/>
              <a:ahLst/>
              <a:cxnLst/>
              <a:rect l="l" t="t" r="r" b="b"/>
              <a:pathLst>
                <a:path w="2787" h="815" extrusionOk="0">
                  <a:moveTo>
                    <a:pt x="2786" y="0"/>
                  </a:moveTo>
                  <a:lnTo>
                    <a:pt x="2528" y="24"/>
                  </a:lnTo>
                  <a:lnTo>
                    <a:pt x="1" y="689"/>
                  </a:lnTo>
                  <a:lnTo>
                    <a:pt x="1" y="814"/>
                  </a:lnTo>
                  <a:lnTo>
                    <a:pt x="27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7"/>
            <p:cNvSpPr/>
            <p:nvPr/>
          </p:nvSpPr>
          <p:spPr>
            <a:xfrm>
              <a:off x="2671925" y="3181125"/>
              <a:ext cx="57725" cy="48350"/>
            </a:xfrm>
            <a:custGeom>
              <a:avLst/>
              <a:gdLst/>
              <a:ahLst/>
              <a:cxnLst/>
              <a:rect l="l" t="t" r="r" b="b"/>
              <a:pathLst>
                <a:path w="2309" h="1934" extrusionOk="0">
                  <a:moveTo>
                    <a:pt x="438" y="1"/>
                  </a:moveTo>
                  <a:lnTo>
                    <a:pt x="0" y="1933"/>
                  </a:lnTo>
                  <a:lnTo>
                    <a:pt x="0" y="1933"/>
                  </a:lnTo>
                  <a:lnTo>
                    <a:pt x="2168" y="1714"/>
                  </a:lnTo>
                  <a:lnTo>
                    <a:pt x="2308" y="1612"/>
                  </a:lnTo>
                  <a:lnTo>
                    <a:pt x="298" y="1659"/>
                  </a:lnTo>
                  <a:lnTo>
                    <a:pt x="298" y="1659"/>
                  </a:lnTo>
                  <a:lnTo>
                    <a:pt x="4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7"/>
            <p:cNvSpPr/>
            <p:nvPr/>
          </p:nvSpPr>
          <p:spPr>
            <a:xfrm>
              <a:off x="2787325" y="3171150"/>
              <a:ext cx="25650" cy="58325"/>
            </a:xfrm>
            <a:custGeom>
              <a:avLst/>
              <a:gdLst/>
              <a:ahLst/>
              <a:cxnLst/>
              <a:rect l="l" t="t" r="r" b="b"/>
              <a:pathLst>
                <a:path w="1026" h="2333" extrusionOk="0">
                  <a:moveTo>
                    <a:pt x="282" y="0"/>
                  </a:moveTo>
                  <a:lnTo>
                    <a:pt x="220" y="1714"/>
                  </a:lnTo>
                  <a:lnTo>
                    <a:pt x="1" y="1839"/>
                  </a:lnTo>
                  <a:lnTo>
                    <a:pt x="1026" y="2332"/>
                  </a:lnTo>
                  <a:lnTo>
                    <a:pt x="376" y="1792"/>
                  </a:lnTo>
                  <a:lnTo>
                    <a:pt x="2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7"/>
            <p:cNvSpPr/>
            <p:nvPr/>
          </p:nvSpPr>
          <p:spPr>
            <a:xfrm>
              <a:off x="2765800" y="3243725"/>
              <a:ext cx="22150" cy="24675"/>
            </a:xfrm>
            <a:custGeom>
              <a:avLst/>
              <a:gdLst/>
              <a:ahLst/>
              <a:cxnLst/>
              <a:rect l="l" t="t" r="r" b="b"/>
              <a:pathLst>
                <a:path w="886" h="987" extrusionOk="0">
                  <a:moveTo>
                    <a:pt x="1" y="0"/>
                  </a:moveTo>
                  <a:lnTo>
                    <a:pt x="862" y="986"/>
                  </a:lnTo>
                  <a:lnTo>
                    <a:pt x="885" y="86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7"/>
            <p:cNvSpPr/>
            <p:nvPr/>
          </p:nvSpPr>
          <p:spPr>
            <a:xfrm>
              <a:off x="2773450" y="3210675"/>
              <a:ext cx="13900" cy="12925"/>
            </a:xfrm>
            <a:custGeom>
              <a:avLst/>
              <a:gdLst/>
              <a:ahLst/>
              <a:cxnLst/>
              <a:rect l="l" t="t" r="r" b="b"/>
              <a:pathLst>
                <a:path w="556" h="517" extrusionOk="0">
                  <a:moveTo>
                    <a:pt x="71" y="0"/>
                  </a:moveTo>
                  <a:lnTo>
                    <a:pt x="0" y="477"/>
                  </a:lnTo>
                  <a:lnTo>
                    <a:pt x="297" y="516"/>
                  </a:lnTo>
                  <a:lnTo>
                    <a:pt x="556" y="258"/>
                  </a:ln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7"/>
            <p:cNvSpPr/>
            <p:nvPr/>
          </p:nvSpPr>
          <p:spPr>
            <a:xfrm>
              <a:off x="2750550" y="3205375"/>
              <a:ext cx="31725" cy="19200"/>
            </a:xfrm>
            <a:custGeom>
              <a:avLst/>
              <a:gdLst/>
              <a:ahLst/>
              <a:cxnLst/>
              <a:rect l="l" t="t" r="r" b="b"/>
              <a:pathLst>
                <a:path w="1269" h="768" extrusionOk="0">
                  <a:moveTo>
                    <a:pt x="173" y="1"/>
                  </a:moveTo>
                  <a:cubicBezTo>
                    <a:pt x="118" y="1"/>
                    <a:pt x="79" y="32"/>
                    <a:pt x="71" y="87"/>
                  </a:cubicBezTo>
                  <a:lnTo>
                    <a:pt x="1" y="642"/>
                  </a:lnTo>
                  <a:lnTo>
                    <a:pt x="1151" y="768"/>
                  </a:lnTo>
                  <a:lnTo>
                    <a:pt x="1253" y="220"/>
                  </a:lnTo>
                  <a:cubicBezTo>
                    <a:pt x="1268" y="149"/>
                    <a:pt x="1213" y="71"/>
                    <a:pt x="1135" y="71"/>
                  </a:cubicBezTo>
                  <a:lnTo>
                    <a:pt x="1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7"/>
            <p:cNvSpPr/>
            <p:nvPr/>
          </p:nvSpPr>
          <p:spPr>
            <a:xfrm>
              <a:off x="2759550" y="3217125"/>
              <a:ext cx="31725" cy="26625"/>
            </a:xfrm>
            <a:custGeom>
              <a:avLst/>
              <a:gdLst/>
              <a:ahLst/>
              <a:cxnLst/>
              <a:rect l="l" t="t" r="r" b="b"/>
              <a:pathLst>
                <a:path w="1269" h="1065" extrusionOk="0">
                  <a:moveTo>
                    <a:pt x="1112" y="0"/>
                  </a:moveTo>
                  <a:lnTo>
                    <a:pt x="783" y="219"/>
                  </a:lnTo>
                  <a:lnTo>
                    <a:pt x="415" y="219"/>
                  </a:lnTo>
                  <a:lnTo>
                    <a:pt x="1" y="650"/>
                  </a:lnTo>
                  <a:lnTo>
                    <a:pt x="251" y="1064"/>
                  </a:lnTo>
                  <a:lnTo>
                    <a:pt x="939" y="986"/>
                  </a:lnTo>
                  <a:cubicBezTo>
                    <a:pt x="1041" y="970"/>
                    <a:pt x="1135" y="900"/>
                    <a:pt x="1174" y="806"/>
                  </a:cubicBezTo>
                  <a:lnTo>
                    <a:pt x="1229" y="673"/>
                  </a:lnTo>
                  <a:cubicBezTo>
                    <a:pt x="1260" y="595"/>
                    <a:pt x="1268" y="517"/>
                    <a:pt x="1245" y="438"/>
                  </a:cubicBezTo>
                  <a:lnTo>
                    <a:pt x="11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7"/>
            <p:cNvSpPr/>
            <p:nvPr/>
          </p:nvSpPr>
          <p:spPr>
            <a:xfrm>
              <a:off x="2759550" y="3217125"/>
              <a:ext cx="31725" cy="26625"/>
            </a:xfrm>
            <a:custGeom>
              <a:avLst/>
              <a:gdLst/>
              <a:ahLst/>
              <a:cxnLst/>
              <a:rect l="l" t="t" r="r" b="b"/>
              <a:pathLst>
                <a:path w="1269" h="1065" extrusionOk="0">
                  <a:moveTo>
                    <a:pt x="1112" y="0"/>
                  </a:moveTo>
                  <a:lnTo>
                    <a:pt x="783" y="219"/>
                  </a:lnTo>
                  <a:lnTo>
                    <a:pt x="415" y="219"/>
                  </a:lnTo>
                  <a:lnTo>
                    <a:pt x="1" y="650"/>
                  </a:lnTo>
                  <a:lnTo>
                    <a:pt x="251" y="1064"/>
                  </a:lnTo>
                  <a:lnTo>
                    <a:pt x="939" y="986"/>
                  </a:lnTo>
                  <a:cubicBezTo>
                    <a:pt x="1041" y="970"/>
                    <a:pt x="1135" y="900"/>
                    <a:pt x="1174" y="806"/>
                  </a:cubicBezTo>
                  <a:lnTo>
                    <a:pt x="1229" y="673"/>
                  </a:lnTo>
                  <a:cubicBezTo>
                    <a:pt x="1260" y="595"/>
                    <a:pt x="1268" y="517"/>
                    <a:pt x="1245" y="438"/>
                  </a:cubicBezTo>
                  <a:lnTo>
                    <a:pt x="11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7"/>
            <p:cNvSpPr/>
            <p:nvPr/>
          </p:nvSpPr>
          <p:spPr>
            <a:xfrm>
              <a:off x="2726100" y="3215475"/>
              <a:ext cx="49125" cy="35900"/>
            </a:xfrm>
            <a:custGeom>
              <a:avLst/>
              <a:gdLst/>
              <a:ahLst/>
              <a:cxnLst/>
              <a:rect l="l" t="t" r="r" b="b"/>
              <a:pathLst>
                <a:path w="1965" h="1436" extrusionOk="0">
                  <a:moveTo>
                    <a:pt x="637" y="0"/>
                  </a:moveTo>
                  <a:cubicBezTo>
                    <a:pt x="582" y="0"/>
                    <a:pt x="527" y="14"/>
                    <a:pt x="478" y="43"/>
                  </a:cubicBezTo>
                  <a:lnTo>
                    <a:pt x="1" y="340"/>
                  </a:lnTo>
                  <a:lnTo>
                    <a:pt x="204" y="1436"/>
                  </a:lnTo>
                  <a:lnTo>
                    <a:pt x="1065" y="1357"/>
                  </a:lnTo>
                  <a:lnTo>
                    <a:pt x="1824" y="935"/>
                  </a:lnTo>
                  <a:lnTo>
                    <a:pt x="1894" y="880"/>
                  </a:lnTo>
                  <a:cubicBezTo>
                    <a:pt x="1933" y="849"/>
                    <a:pt x="1965" y="794"/>
                    <a:pt x="1965" y="747"/>
                  </a:cubicBezTo>
                  <a:cubicBezTo>
                    <a:pt x="1965" y="716"/>
                    <a:pt x="1957" y="700"/>
                    <a:pt x="1941" y="677"/>
                  </a:cubicBezTo>
                  <a:cubicBezTo>
                    <a:pt x="1933" y="677"/>
                    <a:pt x="1918" y="661"/>
                    <a:pt x="1918" y="653"/>
                  </a:cubicBezTo>
                  <a:lnTo>
                    <a:pt x="1918" y="551"/>
                  </a:lnTo>
                  <a:cubicBezTo>
                    <a:pt x="1918" y="489"/>
                    <a:pt x="1878" y="426"/>
                    <a:pt x="1824" y="395"/>
                  </a:cubicBezTo>
                  <a:lnTo>
                    <a:pt x="1824" y="332"/>
                  </a:lnTo>
                  <a:cubicBezTo>
                    <a:pt x="1824" y="293"/>
                    <a:pt x="1792" y="254"/>
                    <a:pt x="1753" y="246"/>
                  </a:cubicBezTo>
                  <a:lnTo>
                    <a:pt x="885" y="121"/>
                  </a:lnTo>
                  <a:cubicBezTo>
                    <a:pt x="825" y="42"/>
                    <a:pt x="731" y="0"/>
                    <a:pt x="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7"/>
            <p:cNvSpPr/>
            <p:nvPr/>
          </p:nvSpPr>
          <p:spPr>
            <a:xfrm>
              <a:off x="2757800" y="3225525"/>
              <a:ext cx="13525" cy="25"/>
            </a:xfrm>
            <a:custGeom>
              <a:avLst/>
              <a:gdLst/>
              <a:ahLst/>
              <a:cxnLst/>
              <a:rect l="l" t="t" r="r" b="b"/>
              <a:pathLst>
                <a:path w="541" h="1" extrusionOk="0">
                  <a:moveTo>
                    <a:pt x="0" y="1"/>
                  </a:moveTo>
                  <a:lnTo>
                    <a:pt x="540" y="1"/>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7"/>
            <p:cNvSpPr/>
            <p:nvPr/>
          </p:nvSpPr>
          <p:spPr>
            <a:xfrm>
              <a:off x="2757000" y="3224750"/>
              <a:ext cx="14900" cy="1575"/>
            </a:xfrm>
            <a:custGeom>
              <a:avLst/>
              <a:gdLst/>
              <a:ahLst/>
              <a:cxnLst/>
              <a:rect l="l" t="t" r="r" b="b"/>
              <a:pathLst>
                <a:path w="596" h="63" extrusionOk="0">
                  <a:moveTo>
                    <a:pt x="32" y="0"/>
                  </a:moveTo>
                  <a:cubicBezTo>
                    <a:pt x="16" y="0"/>
                    <a:pt x="1" y="16"/>
                    <a:pt x="1" y="32"/>
                  </a:cubicBezTo>
                  <a:cubicBezTo>
                    <a:pt x="1" y="47"/>
                    <a:pt x="16" y="63"/>
                    <a:pt x="32" y="63"/>
                  </a:cubicBezTo>
                  <a:lnTo>
                    <a:pt x="572" y="63"/>
                  </a:lnTo>
                  <a:cubicBezTo>
                    <a:pt x="588" y="63"/>
                    <a:pt x="595" y="47"/>
                    <a:pt x="595" y="32"/>
                  </a:cubicBezTo>
                  <a:cubicBezTo>
                    <a:pt x="595" y="16"/>
                    <a:pt x="588" y="0"/>
                    <a:pt x="5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7"/>
            <p:cNvSpPr/>
            <p:nvPr/>
          </p:nvSpPr>
          <p:spPr>
            <a:xfrm>
              <a:off x="2759150" y="3231800"/>
              <a:ext cx="14900" cy="2550"/>
            </a:xfrm>
            <a:custGeom>
              <a:avLst/>
              <a:gdLst/>
              <a:ahLst/>
              <a:cxnLst/>
              <a:rect l="l" t="t" r="r" b="b"/>
              <a:pathLst>
                <a:path w="596" h="102" extrusionOk="0">
                  <a:moveTo>
                    <a:pt x="1" y="102"/>
                  </a:moveTo>
                  <a:lnTo>
                    <a:pt x="596" y="0"/>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7"/>
            <p:cNvSpPr/>
            <p:nvPr/>
          </p:nvSpPr>
          <p:spPr>
            <a:xfrm>
              <a:off x="2758375" y="3231000"/>
              <a:ext cx="16450" cy="4150"/>
            </a:xfrm>
            <a:custGeom>
              <a:avLst/>
              <a:gdLst/>
              <a:ahLst/>
              <a:cxnLst/>
              <a:rect l="l" t="t" r="r" b="b"/>
              <a:pathLst>
                <a:path w="658" h="166" extrusionOk="0">
                  <a:moveTo>
                    <a:pt x="619" y="1"/>
                  </a:moveTo>
                  <a:lnTo>
                    <a:pt x="32" y="102"/>
                  </a:lnTo>
                  <a:cubicBezTo>
                    <a:pt x="16" y="102"/>
                    <a:pt x="1" y="118"/>
                    <a:pt x="8" y="134"/>
                  </a:cubicBezTo>
                  <a:cubicBezTo>
                    <a:pt x="8" y="149"/>
                    <a:pt x="24" y="165"/>
                    <a:pt x="32" y="165"/>
                  </a:cubicBezTo>
                  <a:lnTo>
                    <a:pt x="40" y="165"/>
                  </a:lnTo>
                  <a:lnTo>
                    <a:pt x="627" y="63"/>
                  </a:lnTo>
                  <a:cubicBezTo>
                    <a:pt x="642" y="56"/>
                    <a:pt x="658" y="40"/>
                    <a:pt x="650" y="24"/>
                  </a:cubicBezTo>
                  <a:cubicBezTo>
                    <a:pt x="650" y="9"/>
                    <a:pt x="634"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7"/>
            <p:cNvSpPr/>
            <p:nvPr/>
          </p:nvSpPr>
          <p:spPr>
            <a:xfrm>
              <a:off x="2758175" y="3237850"/>
              <a:ext cx="14300" cy="4925"/>
            </a:xfrm>
            <a:custGeom>
              <a:avLst/>
              <a:gdLst/>
              <a:ahLst/>
              <a:cxnLst/>
              <a:rect l="l" t="t" r="r" b="b"/>
              <a:pathLst>
                <a:path w="572" h="197" extrusionOk="0">
                  <a:moveTo>
                    <a:pt x="1" y="196"/>
                  </a:moveTo>
                  <a:lnTo>
                    <a:pt x="572" y="1"/>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7"/>
            <p:cNvSpPr/>
            <p:nvPr/>
          </p:nvSpPr>
          <p:spPr>
            <a:xfrm>
              <a:off x="2757400" y="3237075"/>
              <a:ext cx="16075" cy="6275"/>
            </a:xfrm>
            <a:custGeom>
              <a:avLst/>
              <a:gdLst/>
              <a:ahLst/>
              <a:cxnLst/>
              <a:rect l="l" t="t" r="r" b="b"/>
              <a:pathLst>
                <a:path w="643" h="251" extrusionOk="0">
                  <a:moveTo>
                    <a:pt x="595" y="0"/>
                  </a:moveTo>
                  <a:lnTo>
                    <a:pt x="24" y="196"/>
                  </a:lnTo>
                  <a:cubicBezTo>
                    <a:pt x="8" y="204"/>
                    <a:pt x="0" y="219"/>
                    <a:pt x="0" y="235"/>
                  </a:cubicBezTo>
                  <a:cubicBezTo>
                    <a:pt x="8" y="243"/>
                    <a:pt x="24" y="251"/>
                    <a:pt x="32" y="251"/>
                  </a:cubicBezTo>
                  <a:lnTo>
                    <a:pt x="40" y="251"/>
                  </a:lnTo>
                  <a:lnTo>
                    <a:pt x="619" y="63"/>
                  </a:lnTo>
                  <a:cubicBezTo>
                    <a:pt x="634" y="55"/>
                    <a:pt x="642" y="39"/>
                    <a:pt x="634" y="24"/>
                  </a:cubicBezTo>
                  <a:cubicBezTo>
                    <a:pt x="626" y="8"/>
                    <a:pt x="611" y="0"/>
                    <a:pt x="5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7"/>
            <p:cNvSpPr/>
            <p:nvPr/>
          </p:nvSpPr>
          <p:spPr>
            <a:xfrm>
              <a:off x="2679150" y="2994325"/>
              <a:ext cx="99975" cy="79050"/>
            </a:xfrm>
            <a:custGeom>
              <a:avLst/>
              <a:gdLst/>
              <a:ahLst/>
              <a:cxnLst/>
              <a:rect l="l" t="t" r="r" b="b"/>
              <a:pathLst>
                <a:path w="3999" h="3162" extrusionOk="0">
                  <a:moveTo>
                    <a:pt x="2366" y="0"/>
                  </a:moveTo>
                  <a:cubicBezTo>
                    <a:pt x="2095" y="0"/>
                    <a:pt x="2038" y="234"/>
                    <a:pt x="1918" y="321"/>
                  </a:cubicBezTo>
                  <a:cubicBezTo>
                    <a:pt x="1879" y="313"/>
                    <a:pt x="1839" y="305"/>
                    <a:pt x="1792" y="305"/>
                  </a:cubicBezTo>
                  <a:cubicBezTo>
                    <a:pt x="1776" y="304"/>
                    <a:pt x="1760" y="303"/>
                    <a:pt x="1745" y="303"/>
                  </a:cubicBezTo>
                  <a:cubicBezTo>
                    <a:pt x="1590" y="303"/>
                    <a:pt x="1445" y="370"/>
                    <a:pt x="1339" y="470"/>
                  </a:cubicBezTo>
                  <a:cubicBezTo>
                    <a:pt x="1318" y="472"/>
                    <a:pt x="1295" y="473"/>
                    <a:pt x="1271" y="473"/>
                  </a:cubicBezTo>
                  <a:cubicBezTo>
                    <a:pt x="1223" y="473"/>
                    <a:pt x="1169" y="470"/>
                    <a:pt x="1112" y="470"/>
                  </a:cubicBezTo>
                  <a:cubicBezTo>
                    <a:pt x="1095" y="469"/>
                    <a:pt x="1079" y="468"/>
                    <a:pt x="1063" y="468"/>
                  </a:cubicBezTo>
                  <a:cubicBezTo>
                    <a:pt x="637" y="468"/>
                    <a:pt x="264" y="865"/>
                    <a:pt x="400" y="1589"/>
                  </a:cubicBezTo>
                  <a:lnTo>
                    <a:pt x="400" y="1612"/>
                  </a:lnTo>
                  <a:cubicBezTo>
                    <a:pt x="173" y="1643"/>
                    <a:pt x="1" y="1839"/>
                    <a:pt x="1" y="2074"/>
                  </a:cubicBezTo>
                  <a:cubicBezTo>
                    <a:pt x="1" y="2230"/>
                    <a:pt x="79" y="2379"/>
                    <a:pt x="204" y="2457"/>
                  </a:cubicBezTo>
                  <a:cubicBezTo>
                    <a:pt x="165" y="2527"/>
                    <a:pt x="142" y="2606"/>
                    <a:pt x="142" y="2692"/>
                  </a:cubicBezTo>
                  <a:cubicBezTo>
                    <a:pt x="142" y="2950"/>
                    <a:pt x="353" y="3161"/>
                    <a:pt x="611" y="3161"/>
                  </a:cubicBezTo>
                  <a:cubicBezTo>
                    <a:pt x="799" y="3161"/>
                    <a:pt x="971" y="3036"/>
                    <a:pt x="1041" y="2872"/>
                  </a:cubicBezTo>
                  <a:lnTo>
                    <a:pt x="2919" y="2872"/>
                  </a:lnTo>
                  <a:cubicBezTo>
                    <a:pt x="3013" y="2997"/>
                    <a:pt x="3154" y="3091"/>
                    <a:pt x="3326" y="3099"/>
                  </a:cubicBezTo>
                  <a:cubicBezTo>
                    <a:pt x="3340" y="3100"/>
                    <a:pt x="3354" y="3100"/>
                    <a:pt x="3368" y="3100"/>
                  </a:cubicBezTo>
                  <a:cubicBezTo>
                    <a:pt x="3655" y="3100"/>
                    <a:pt x="3898" y="2874"/>
                    <a:pt x="3913" y="2590"/>
                  </a:cubicBezTo>
                  <a:cubicBezTo>
                    <a:pt x="3921" y="2418"/>
                    <a:pt x="3858" y="2261"/>
                    <a:pt x="3741" y="2152"/>
                  </a:cubicBezTo>
                  <a:cubicBezTo>
                    <a:pt x="3874" y="2058"/>
                    <a:pt x="3968" y="1909"/>
                    <a:pt x="3983" y="1737"/>
                  </a:cubicBezTo>
                  <a:cubicBezTo>
                    <a:pt x="3999" y="1471"/>
                    <a:pt x="3827" y="1244"/>
                    <a:pt x="3584" y="1174"/>
                  </a:cubicBezTo>
                  <a:cubicBezTo>
                    <a:pt x="3709" y="1033"/>
                    <a:pt x="3827" y="822"/>
                    <a:pt x="3663" y="618"/>
                  </a:cubicBezTo>
                  <a:cubicBezTo>
                    <a:pt x="3537" y="463"/>
                    <a:pt x="3386" y="408"/>
                    <a:pt x="3237" y="408"/>
                  </a:cubicBezTo>
                  <a:cubicBezTo>
                    <a:pt x="3116" y="408"/>
                    <a:pt x="2997" y="444"/>
                    <a:pt x="2896" y="493"/>
                  </a:cubicBezTo>
                  <a:cubicBezTo>
                    <a:pt x="2886" y="497"/>
                    <a:pt x="2876" y="499"/>
                    <a:pt x="2866" y="499"/>
                  </a:cubicBezTo>
                  <a:cubicBezTo>
                    <a:pt x="2823" y="499"/>
                    <a:pt x="2788" y="460"/>
                    <a:pt x="2794" y="415"/>
                  </a:cubicBezTo>
                  <a:cubicBezTo>
                    <a:pt x="2825" y="282"/>
                    <a:pt x="2802" y="102"/>
                    <a:pt x="2528" y="24"/>
                  </a:cubicBezTo>
                  <a:cubicBezTo>
                    <a:pt x="2466" y="7"/>
                    <a:pt x="2413" y="0"/>
                    <a:pt x="2366" y="0"/>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7"/>
            <p:cNvSpPr/>
            <p:nvPr/>
          </p:nvSpPr>
          <p:spPr>
            <a:xfrm>
              <a:off x="2687750" y="3037750"/>
              <a:ext cx="83750" cy="95475"/>
            </a:xfrm>
            <a:custGeom>
              <a:avLst/>
              <a:gdLst/>
              <a:ahLst/>
              <a:cxnLst/>
              <a:rect l="l" t="t" r="r" b="b"/>
              <a:pathLst>
                <a:path w="3350" h="3819" extrusionOk="0">
                  <a:moveTo>
                    <a:pt x="666" y="0"/>
                  </a:moveTo>
                  <a:cubicBezTo>
                    <a:pt x="721" y="194"/>
                    <a:pt x="825" y="685"/>
                    <a:pt x="360" y="685"/>
                  </a:cubicBezTo>
                  <a:cubicBezTo>
                    <a:pt x="298" y="685"/>
                    <a:pt x="225" y="677"/>
                    <a:pt x="142" y="657"/>
                  </a:cubicBezTo>
                  <a:cubicBezTo>
                    <a:pt x="134" y="657"/>
                    <a:pt x="134" y="642"/>
                    <a:pt x="126" y="611"/>
                  </a:cubicBezTo>
                  <a:cubicBezTo>
                    <a:pt x="48" y="681"/>
                    <a:pt x="1" y="775"/>
                    <a:pt x="1" y="884"/>
                  </a:cubicBezTo>
                  <a:lnTo>
                    <a:pt x="1" y="963"/>
                  </a:lnTo>
                  <a:cubicBezTo>
                    <a:pt x="1" y="1158"/>
                    <a:pt x="157" y="1315"/>
                    <a:pt x="353" y="1315"/>
                  </a:cubicBezTo>
                  <a:lnTo>
                    <a:pt x="486" y="1315"/>
                  </a:lnTo>
                  <a:lnTo>
                    <a:pt x="486" y="1463"/>
                  </a:lnTo>
                  <a:lnTo>
                    <a:pt x="486" y="1698"/>
                  </a:lnTo>
                  <a:cubicBezTo>
                    <a:pt x="486" y="2019"/>
                    <a:pt x="635" y="2301"/>
                    <a:pt x="869" y="2488"/>
                  </a:cubicBezTo>
                  <a:lnTo>
                    <a:pt x="869" y="3083"/>
                  </a:lnTo>
                  <a:cubicBezTo>
                    <a:pt x="869" y="3490"/>
                    <a:pt x="1198" y="3819"/>
                    <a:pt x="1605" y="3819"/>
                  </a:cubicBezTo>
                  <a:cubicBezTo>
                    <a:pt x="2012" y="3819"/>
                    <a:pt x="2348" y="3490"/>
                    <a:pt x="2348" y="3083"/>
                  </a:cubicBezTo>
                  <a:lnTo>
                    <a:pt x="2348" y="2574"/>
                  </a:lnTo>
                  <a:cubicBezTo>
                    <a:pt x="2653" y="2402"/>
                    <a:pt x="2857" y="2074"/>
                    <a:pt x="2857" y="1698"/>
                  </a:cubicBezTo>
                  <a:lnTo>
                    <a:pt x="2857" y="1463"/>
                  </a:lnTo>
                  <a:lnTo>
                    <a:pt x="2857" y="1315"/>
                  </a:lnTo>
                  <a:lnTo>
                    <a:pt x="2998" y="1315"/>
                  </a:lnTo>
                  <a:cubicBezTo>
                    <a:pt x="3193" y="1315"/>
                    <a:pt x="3350" y="1158"/>
                    <a:pt x="3350" y="963"/>
                  </a:cubicBezTo>
                  <a:lnTo>
                    <a:pt x="3350" y="884"/>
                  </a:lnTo>
                  <a:cubicBezTo>
                    <a:pt x="3350" y="689"/>
                    <a:pt x="3193" y="532"/>
                    <a:pt x="2998" y="532"/>
                  </a:cubicBezTo>
                  <a:lnTo>
                    <a:pt x="2857" y="532"/>
                  </a:lnTo>
                  <a:lnTo>
                    <a:pt x="2857" y="55"/>
                  </a:lnTo>
                  <a:cubicBezTo>
                    <a:pt x="2849" y="47"/>
                    <a:pt x="2849" y="39"/>
                    <a:pt x="2841" y="32"/>
                  </a:cubicBezTo>
                  <a:cubicBezTo>
                    <a:pt x="2703" y="192"/>
                    <a:pt x="2496" y="291"/>
                    <a:pt x="2266" y="291"/>
                  </a:cubicBezTo>
                  <a:cubicBezTo>
                    <a:pt x="2249" y="291"/>
                    <a:pt x="2232" y="291"/>
                    <a:pt x="2215" y="290"/>
                  </a:cubicBezTo>
                  <a:cubicBezTo>
                    <a:pt x="2059" y="282"/>
                    <a:pt x="1910" y="219"/>
                    <a:pt x="1793" y="125"/>
                  </a:cubicBezTo>
                  <a:cubicBezTo>
                    <a:pt x="1777" y="133"/>
                    <a:pt x="1761" y="133"/>
                    <a:pt x="1746" y="133"/>
                  </a:cubicBezTo>
                  <a:cubicBezTo>
                    <a:pt x="1619" y="239"/>
                    <a:pt x="1455" y="300"/>
                    <a:pt x="1281" y="300"/>
                  </a:cubicBezTo>
                  <a:cubicBezTo>
                    <a:pt x="1261" y="300"/>
                    <a:pt x="1241" y="299"/>
                    <a:pt x="1222" y="298"/>
                  </a:cubicBezTo>
                  <a:cubicBezTo>
                    <a:pt x="987" y="282"/>
                    <a:pt x="791" y="172"/>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7"/>
            <p:cNvSpPr/>
            <p:nvPr/>
          </p:nvSpPr>
          <p:spPr>
            <a:xfrm>
              <a:off x="2699900" y="3074325"/>
              <a:ext cx="59275" cy="42675"/>
            </a:xfrm>
            <a:custGeom>
              <a:avLst/>
              <a:gdLst/>
              <a:ahLst/>
              <a:cxnLst/>
              <a:rect l="l" t="t" r="r" b="b"/>
              <a:pathLst>
                <a:path w="2371" h="1707" extrusionOk="0">
                  <a:moveTo>
                    <a:pt x="0" y="0"/>
                  </a:moveTo>
                  <a:lnTo>
                    <a:pt x="0" y="235"/>
                  </a:lnTo>
                  <a:cubicBezTo>
                    <a:pt x="0" y="611"/>
                    <a:pt x="211" y="939"/>
                    <a:pt x="516" y="1111"/>
                  </a:cubicBezTo>
                  <a:cubicBezTo>
                    <a:pt x="516" y="1440"/>
                    <a:pt x="790" y="1706"/>
                    <a:pt x="1119" y="1706"/>
                  </a:cubicBezTo>
                  <a:cubicBezTo>
                    <a:pt x="1432" y="1706"/>
                    <a:pt x="1690" y="1471"/>
                    <a:pt x="1721" y="1174"/>
                  </a:cubicBezTo>
                  <a:cubicBezTo>
                    <a:pt x="2105" y="1033"/>
                    <a:pt x="2371" y="665"/>
                    <a:pt x="2371" y="235"/>
                  </a:cubicBezTo>
                  <a:lnTo>
                    <a:pt x="2371" y="0"/>
                  </a:lnTo>
                  <a:cubicBezTo>
                    <a:pt x="2371" y="556"/>
                    <a:pt x="1917" y="1010"/>
                    <a:pt x="1362" y="1010"/>
                  </a:cubicBezTo>
                  <a:lnTo>
                    <a:pt x="1009" y="1010"/>
                  </a:lnTo>
                  <a:cubicBezTo>
                    <a:pt x="454" y="1010"/>
                    <a:pt x="0" y="55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7"/>
            <p:cNvSpPr/>
            <p:nvPr/>
          </p:nvSpPr>
          <p:spPr>
            <a:xfrm>
              <a:off x="2693250" y="3055925"/>
              <a:ext cx="5875" cy="7850"/>
            </a:xfrm>
            <a:custGeom>
              <a:avLst/>
              <a:gdLst/>
              <a:ahLst/>
              <a:cxnLst/>
              <a:rect l="l" t="t" r="r" b="b"/>
              <a:pathLst>
                <a:path w="235" h="314" extrusionOk="0">
                  <a:moveTo>
                    <a:pt x="36" y="0"/>
                  </a:moveTo>
                  <a:cubicBezTo>
                    <a:pt x="29" y="0"/>
                    <a:pt x="22" y="3"/>
                    <a:pt x="16" y="9"/>
                  </a:cubicBezTo>
                  <a:cubicBezTo>
                    <a:pt x="0" y="24"/>
                    <a:pt x="0" y="48"/>
                    <a:pt x="16" y="71"/>
                  </a:cubicBezTo>
                  <a:lnTo>
                    <a:pt x="117" y="189"/>
                  </a:lnTo>
                  <a:lnTo>
                    <a:pt x="55" y="243"/>
                  </a:lnTo>
                  <a:cubicBezTo>
                    <a:pt x="39" y="259"/>
                    <a:pt x="39" y="290"/>
                    <a:pt x="47" y="306"/>
                  </a:cubicBezTo>
                  <a:cubicBezTo>
                    <a:pt x="55" y="314"/>
                    <a:pt x="70" y="314"/>
                    <a:pt x="78" y="314"/>
                  </a:cubicBezTo>
                  <a:cubicBezTo>
                    <a:pt x="86" y="314"/>
                    <a:pt x="102" y="314"/>
                    <a:pt x="110" y="306"/>
                  </a:cubicBezTo>
                  <a:lnTo>
                    <a:pt x="235" y="197"/>
                  </a:lnTo>
                  <a:lnTo>
                    <a:pt x="70" y="17"/>
                  </a:lnTo>
                  <a:cubicBezTo>
                    <a:pt x="61" y="7"/>
                    <a:pt x="48"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7"/>
            <p:cNvSpPr/>
            <p:nvPr/>
          </p:nvSpPr>
          <p:spPr>
            <a:xfrm>
              <a:off x="2761900" y="3057025"/>
              <a:ext cx="5900" cy="7925"/>
            </a:xfrm>
            <a:custGeom>
              <a:avLst/>
              <a:gdLst/>
              <a:ahLst/>
              <a:cxnLst/>
              <a:rect l="l" t="t" r="r" b="b"/>
              <a:pathLst>
                <a:path w="236" h="317" extrusionOk="0">
                  <a:moveTo>
                    <a:pt x="187" y="1"/>
                  </a:moveTo>
                  <a:cubicBezTo>
                    <a:pt x="177" y="1"/>
                    <a:pt x="166" y="7"/>
                    <a:pt x="157" y="19"/>
                  </a:cubicBezTo>
                  <a:lnTo>
                    <a:pt x="0" y="199"/>
                  </a:lnTo>
                  <a:lnTo>
                    <a:pt x="126" y="309"/>
                  </a:lnTo>
                  <a:cubicBezTo>
                    <a:pt x="133" y="317"/>
                    <a:pt x="141" y="317"/>
                    <a:pt x="149" y="317"/>
                  </a:cubicBezTo>
                  <a:cubicBezTo>
                    <a:pt x="157" y="317"/>
                    <a:pt x="173" y="317"/>
                    <a:pt x="180" y="301"/>
                  </a:cubicBezTo>
                  <a:cubicBezTo>
                    <a:pt x="196" y="286"/>
                    <a:pt x="196" y="262"/>
                    <a:pt x="173" y="246"/>
                  </a:cubicBezTo>
                  <a:lnTo>
                    <a:pt x="110" y="192"/>
                  </a:lnTo>
                  <a:lnTo>
                    <a:pt x="220" y="66"/>
                  </a:lnTo>
                  <a:cubicBezTo>
                    <a:pt x="235" y="51"/>
                    <a:pt x="227" y="27"/>
                    <a:pt x="212" y="12"/>
                  </a:cubicBezTo>
                  <a:cubicBezTo>
                    <a:pt x="205" y="5"/>
                    <a:pt x="196" y="1"/>
                    <a:pt x="1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7"/>
            <p:cNvSpPr/>
            <p:nvPr/>
          </p:nvSpPr>
          <p:spPr>
            <a:xfrm>
              <a:off x="2727475" y="3088000"/>
              <a:ext cx="7850" cy="3550"/>
            </a:xfrm>
            <a:custGeom>
              <a:avLst/>
              <a:gdLst/>
              <a:ahLst/>
              <a:cxnLst/>
              <a:rect l="l" t="t" r="r" b="b"/>
              <a:pathLst>
                <a:path w="314" h="142" extrusionOk="0">
                  <a:moveTo>
                    <a:pt x="130" y="1"/>
                  </a:moveTo>
                  <a:cubicBezTo>
                    <a:pt x="73" y="1"/>
                    <a:pt x="32" y="20"/>
                    <a:pt x="32" y="25"/>
                  </a:cubicBezTo>
                  <a:cubicBezTo>
                    <a:pt x="8" y="32"/>
                    <a:pt x="0" y="56"/>
                    <a:pt x="8" y="72"/>
                  </a:cubicBezTo>
                  <a:cubicBezTo>
                    <a:pt x="14" y="89"/>
                    <a:pt x="29" y="98"/>
                    <a:pt x="46" y="98"/>
                  </a:cubicBezTo>
                  <a:cubicBezTo>
                    <a:pt x="51" y="98"/>
                    <a:pt x="57" y="97"/>
                    <a:pt x="63" y="95"/>
                  </a:cubicBezTo>
                  <a:cubicBezTo>
                    <a:pt x="63" y="95"/>
                    <a:pt x="93" y="81"/>
                    <a:pt x="132" y="81"/>
                  </a:cubicBezTo>
                  <a:cubicBezTo>
                    <a:pt x="165" y="81"/>
                    <a:pt x="203" y="91"/>
                    <a:pt x="235" y="126"/>
                  </a:cubicBezTo>
                  <a:cubicBezTo>
                    <a:pt x="243" y="134"/>
                    <a:pt x="259" y="142"/>
                    <a:pt x="266" y="142"/>
                  </a:cubicBezTo>
                  <a:cubicBezTo>
                    <a:pt x="274" y="142"/>
                    <a:pt x="290" y="134"/>
                    <a:pt x="298" y="126"/>
                  </a:cubicBezTo>
                  <a:cubicBezTo>
                    <a:pt x="313" y="111"/>
                    <a:pt x="313" y="87"/>
                    <a:pt x="298" y="72"/>
                  </a:cubicBezTo>
                  <a:cubicBezTo>
                    <a:pt x="242" y="16"/>
                    <a:pt x="180" y="1"/>
                    <a:pt x="1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7"/>
            <p:cNvSpPr/>
            <p:nvPr/>
          </p:nvSpPr>
          <p:spPr>
            <a:xfrm>
              <a:off x="2712950" y="3071875"/>
              <a:ext cx="16525" cy="10675"/>
            </a:xfrm>
            <a:custGeom>
              <a:avLst/>
              <a:gdLst/>
              <a:ahLst/>
              <a:cxnLst/>
              <a:rect l="l" t="t" r="r" b="b"/>
              <a:pathLst>
                <a:path w="661" h="427" extrusionOk="0">
                  <a:moveTo>
                    <a:pt x="152" y="1"/>
                  </a:moveTo>
                  <a:cubicBezTo>
                    <a:pt x="29" y="1"/>
                    <a:pt x="1" y="367"/>
                    <a:pt x="245" y="419"/>
                  </a:cubicBezTo>
                  <a:cubicBezTo>
                    <a:pt x="268" y="424"/>
                    <a:pt x="291" y="426"/>
                    <a:pt x="313" y="426"/>
                  </a:cubicBezTo>
                  <a:cubicBezTo>
                    <a:pt x="537" y="426"/>
                    <a:pt x="660" y="189"/>
                    <a:pt x="503" y="153"/>
                  </a:cubicBezTo>
                  <a:cubicBezTo>
                    <a:pt x="331" y="106"/>
                    <a:pt x="174" y="4"/>
                    <a:pt x="174" y="4"/>
                  </a:cubicBezTo>
                  <a:cubicBezTo>
                    <a:pt x="167" y="2"/>
                    <a:pt x="159" y="1"/>
                    <a:pt x="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7"/>
            <p:cNvSpPr/>
            <p:nvPr/>
          </p:nvSpPr>
          <p:spPr>
            <a:xfrm>
              <a:off x="2710650" y="3048000"/>
              <a:ext cx="13525" cy="6050"/>
            </a:xfrm>
            <a:custGeom>
              <a:avLst/>
              <a:gdLst/>
              <a:ahLst/>
              <a:cxnLst/>
              <a:rect l="l" t="t" r="r" b="b"/>
              <a:pathLst>
                <a:path w="541" h="242" extrusionOk="0">
                  <a:moveTo>
                    <a:pt x="305" y="1"/>
                  </a:moveTo>
                  <a:cubicBezTo>
                    <a:pt x="285" y="1"/>
                    <a:pt x="265" y="2"/>
                    <a:pt x="243" y="5"/>
                  </a:cubicBezTo>
                  <a:cubicBezTo>
                    <a:pt x="126" y="28"/>
                    <a:pt x="47" y="99"/>
                    <a:pt x="24" y="146"/>
                  </a:cubicBezTo>
                  <a:cubicBezTo>
                    <a:pt x="0" y="201"/>
                    <a:pt x="24" y="232"/>
                    <a:pt x="55" y="240"/>
                  </a:cubicBezTo>
                  <a:cubicBezTo>
                    <a:pt x="61" y="241"/>
                    <a:pt x="67" y="242"/>
                    <a:pt x="74" y="242"/>
                  </a:cubicBezTo>
                  <a:cubicBezTo>
                    <a:pt x="101" y="242"/>
                    <a:pt x="133" y="230"/>
                    <a:pt x="165" y="224"/>
                  </a:cubicBezTo>
                  <a:cubicBezTo>
                    <a:pt x="204" y="216"/>
                    <a:pt x="251" y="208"/>
                    <a:pt x="282" y="201"/>
                  </a:cubicBezTo>
                  <a:cubicBezTo>
                    <a:pt x="321" y="193"/>
                    <a:pt x="360" y="185"/>
                    <a:pt x="399" y="185"/>
                  </a:cubicBezTo>
                  <a:cubicBezTo>
                    <a:pt x="439" y="177"/>
                    <a:pt x="478" y="169"/>
                    <a:pt x="509" y="154"/>
                  </a:cubicBezTo>
                  <a:cubicBezTo>
                    <a:pt x="540" y="130"/>
                    <a:pt x="540" y="91"/>
                    <a:pt x="501" y="52"/>
                  </a:cubicBezTo>
                  <a:cubicBezTo>
                    <a:pt x="463" y="26"/>
                    <a:pt x="393" y="1"/>
                    <a:pt x="305" y="1"/>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7"/>
            <p:cNvSpPr/>
            <p:nvPr/>
          </p:nvSpPr>
          <p:spPr>
            <a:xfrm>
              <a:off x="2735875" y="3048475"/>
              <a:ext cx="13925" cy="5175"/>
            </a:xfrm>
            <a:custGeom>
              <a:avLst/>
              <a:gdLst/>
              <a:ahLst/>
              <a:cxnLst/>
              <a:rect l="l" t="t" r="r" b="b"/>
              <a:pathLst>
                <a:path w="557" h="207" extrusionOk="0">
                  <a:moveTo>
                    <a:pt x="264" y="1"/>
                  </a:moveTo>
                  <a:cubicBezTo>
                    <a:pt x="159" y="1"/>
                    <a:pt x="76" y="44"/>
                    <a:pt x="40" y="80"/>
                  </a:cubicBezTo>
                  <a:cubicBezTo>
                    <a:pt x="1" y="127"/>
                    <a:pt x="16" y="166"/>
                    <a:pt x="48" y="182"/>
                  </a:cubicBezTo>
                  <a:cubicBezTo>
                    <a:pt x="63" y="189"/>
                    <a:pt x="81" y="191"/>
                    <a:pt x="100" y="191"/>
                  </a:cubicBezTo>
                  <a:cubicBezTo>
                    <a:pt x="118" y="191"/>
                    <a:pt x="138" y="189"/>
                    <a:pt x="157" y="189"/>
                  </a:cubicBezTo>
                  <a:cubicBezTo>
                    <a:pt x="196" y="189"/>
                    <a:pt x="243" y="189"/>
                    <a:pt x="275" y="197"/>
                  </a:cubicBezTo>
                  <a:cubicBezTo>
                    <a:pt x="314" y="197"/>
                    <a:pt x="353" y="197"/>
                    <a:pt x="392" y="205"/>
                  </a:cubicBezTo>
                  <a:cubicBezTo>
                    <a:pt x="412" y="205"/>
                    <a:pt x="433" y="207"/>
                    <a:pt x="454" y="207"/>
                  </a:cubicBezTo>
                  <a:cubicBezTo>
                    <a:pt x="474" y="207"/>
                    <a:pt x="494" y="205"/>
                    <a:pt x="509" y="197"/>
                  </a:cubicBezTo>
                  <a:cubicBezTo>
                    <a:pt x="541" y="189"/>
                    <a:pt x="556" y="150"/>
                    <a:pt x="525" y="103"/>
                  </a:cubicBezTo>
                  <a:cubicBezTo>
                    <a:pt x="494" y="56"/>
                    <a:pt x="408" y="2"/>
                    <a:pt x="290" y="2"/>
                  </a:cubicBezTo>
                  <a:cubicBezTo>
                    <a:pt x="282" y="1"/>
                    <a:pt x="273" y="1"/>
                    <a:pt x="264" y="1"/>
                  </a:cubicBezTo>
                  <a:close/>
                </a:path>
              </a:pathLst>
            </a:custGeom>
            <a:solidFill>
              <a:srgbClr val="5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7"/>
            <p:cNvSpPr/>
            <p:nvPr/>
          </p:nvSpPr>
          <p:spPr>
            <a:xfrm>
              <a:off x="2727275" y="3059075"/>
              <a:ext cx="10000" cy="13125"/>
            </a:xfrm>
            <a:custGeom>
              <a:avLst/>
              <a:gdLst/>
              <a:ahLst/>
              <a:cxnLst/>
              <a:rect l="l" t="t" r="r" b="b"/>
              <a:pathLst>
                <a:path w="400" h="525" extrusionOk="0">
                  <a:moveTo>
                    <a:pt x="118" y="0"/>
                  </a:moveTo>
                  <a:lnTo>
                    <a:pt x="1" y="524"/>
                  </a:lnTo>
                  <a:lnTo>
                    <a:pt x="180" y="524"/>
                  </a:lnTo>
                  <a:cubicBezTo>
                    <a:pt x="306" y="524"/>
                    <a:pt x="400" y="423"/>
                    <a:pt x="400" y="297"/>
                  </a:cubicBezTo>
                  <a:lnTo>
                    <a:pt x="400" y="282"/>
                  </a:lnTo>
                  <a:cubicBezTo>
                    <a:pt x="400" y="227"/>
                    <a:pt x="353" y="180"/>
                    <a:pt x="298" y="180"/>
                  </a:cubicBezTo>
                  <a:cubicBezTo>
                    <a:pt x="196" y="180"/>
                    <a:pt x="118" y="102"/>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7"/>
            <p:cNvSpPr/>
            <p:nvPr/>
          </p:nvSpPr>
          <p:spPr>
            <a:xfrm>
              <a:off x="2726300" y="3058075"/>
              <a:ext cx="11950" cy="15100"/>
            </a:xfrm>
            <a:custGeom>
              <a:avLst/>
              <a:gdLst/>
              <a:ahLst/>
              <a:cxnLst/>
              <a:rect l="l" t="t" r="r" b="b"/>
              <a:pathLst>
                <a:path w="478" h="604" extrusionOk="0">
                  <a:moveTo>
                    <a:pt x="157" y="1"/>
                  </a:moveTo>
                  <a:cubicBezTo>
                    <a:pt x="133" y="1"/>
                    <a:pt x="118" y="17"/>
                    <a:pt x="118" y="40"/>
                  </a:cubicBezTo>
                  <a:cubicBezTo>
                    <a:pt x="118" y="157"/>
                    <a:pt x="219" y="259"/>
                    <a:pt x="337" y="259"/>
                  </a:cubicBezTo>
                  <a:cubicBezTo>
                    <a:pt x="352" y="259"/>
                    <a:pt x="368" y="267"/>
                    <a:pt x="384" y="275"/>
                  </a:cubicBezTo>
                  <a:cubicBezTo>
                    <a:pt x="392" y="290"/>
                    <a:pt x="399" y="306"/>
                    <a:pt x="399" y="322"/>
                  </a:cubicBezTo>
                  <a:lnTo>
                    <a:pt x="399" y="337"/>
                  </a:lnTo>
                  <a:cubicBezTo>
                    <a:pt x="399" y="384"/>
                    <a:pt x="384" y="431"/>
                    <a:pt x="345" y="470"/>
                  </a:cubicBezTo>
                  <a:cubicBezTo>
                    <a:pt x="313" y="502"/>
                    <a:pt x="266" y="525"/>
                    <a:pt x="219" y="525"/>
                  </a:cubicBezTo>
                  <a:lnTo>
                    <a:pt x="40" y="525"/>
                  </a:lnTo>
                  <a:cubicBezTo>
                    <a:pt x="24" y="525"/>
                    <a:pt x="0" y="541"/>
                    <a:pt x="0" y="564"/>
                  </a:cubicBezTo>
                  <a:cubicBezTo>
                    <a:pt x="0" y="588"/>
                    <a:pt x="24" y="603"/>
                    <a:pt x="40" y="603"/>
                  </a:cubicBezTo>
                  <a:lnTo>
                    <a:pt x="219" y="603"/>
                  </a:lnTo>
                  <a:cubicBezTo>
                    <a:pt x="290" y="603"/>
                    <a:pt x="352" y="580"/>
                    <a:pt x="407" y="525"/>
                  </a:cubicBezTo>
                  <a:cubicBezTo>
                    <a:pt x="454" y="478"/>
                    <a:pt x="478" y="408"/>
                    <a:pt x="478" y="337"/>
                  </a:cubicBezTo>
                  <a:lnTo>
                    <a:pt x="478" y="322"/>
                  </a:lnTo>
                  <a:cubicBezTo>
                    <a:pt x="478" y="283"/>
                    <a:pt x="462" y="244"/>
                    <a:pt x="439" y="220"/>
                  </a:cubicBezTo>
                  <a:cubicBezTo>
                    <a:pt x="407" y="197"/>
                    <a:pt x="376" y="181"/>
                    <a:pt x="337" y="181"/>
                  </a:cubicBezTo>
                  <a:cubicBezTo>
                    <a:pt x="266" y="181"/>
                    <a:pt x="196" y="118"/>
                    <a:pt x="196" y="40"/>
                  </a:cubicBezTo>
                  <a:cubicBezTo>
                    <a:pt x="196" y="17"/>
                    <a:pt x="180" y="1"/>
                    <a:pt x="1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7"/>
            <p:cNvSpPr/>
            <p:nvPr/>
          </p:nvSpPr>
          <p:spPr>
            <a:xfrm>
              <a:off x="2715925" y="3059900"/>
              <a:ext cx="5700" cy="5100"/>
            </a:xfrm>
            <a:custGeom>
              <a:avLst/>
              <a:gdLst/>
              <a:ahLst/>
              <a:cxnLst/>
              <a:rect l="l" t="t" r="r" b="b"/>
              <a:pathLst>
                <a:path w="228" h="204" extrusionOk="0">
                  <a:moveTo>
                    <a:pt x="120" y="0"/>
                  </a:moveTo>
                  <a:cubicBezTo>
                    <a:pt x="105" y="0"/>
                    <a:pt x="88" y="4"/>
                    <a:pt x="71" y="14"/>
                  </a:cubicBezTo>
                  <a:cubicBezTo>
                    <a:pt x="24" y="38"/>
                    <a:pt x="1" y="92"/>
                    <a:pt x="24" y="147"/>
                  </a:cubicBezTo>
                  <a:cubicBezTo>
                    <a:pt x="41" y="181"/>
                    <a:pt x="79" y="203"/>
                    <a:pt x="117" y="203"/>
                  </a:cubicBezTo>
                  <a:cubicBezTo>
                    <a:pt x="131" y="203"/>
                    <a:pt x="145" y="200"/>
                    <a:pt x="157" y="194"/>
                  </a:cubicBezTo>
                  <a:cubicBezTo>
                    <a:pt x="212" y="171"/>
                    <a:pt x="228" y="108"/>
                    <a:pt x="204" y="61"/>
                  </a:cubicBezTo>
                  <a:cubicBezTo>
                    <a:pt x="188" y="23"/>
                    <a:pt x="156" y="0"/>
                    <a:pt x="120" y="0"/>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7"/>
            <p:cNvSpPr/>
            <p:nvPr/>
          </p:nvSpPr>
          <p:spPr>
            <a:xfrm>
              <a:off x="2714950" y="3063775"/>
              <a:ext cx="7650" cy="2775"/>
            </a:xfrm>
            <a:custGeom>
              <a:avLst/>
              <a:gdLst/>
              <a:ahLst/>
              <a:cxnLst/>
              <a:rect l="l" t="t" r="r" b="b"/>
              <a:pathLst>
                <a:path w="306" h="111" extrusionOk="0">
                  <a:moveTo>
                    <a:pt x="151" y="0"/>
                  </a:moveTo>
                  <a:cubicBezTo>
                    <a:pt x="74" y="0"/>
                    <a:pt x="24" y="34"/>
                    <a:pt x="24" y="39"/>
                  </a:cubicBezTo>
                  <a:cubicBezTo>
                    <a:pt x="1" y="47"/>
                    <a:pt x="1" y="78"/>
                    <a:pt x="8" y="94"/>
                  </a:cubicBezTo>
                  <a:cubicBezTo>
                    <a:pt x="18" y="103"/>
                    <a:pt x="31" y="110"/>
                    <a:pt x="45" y="110"/>
                  </a:cubicBezTo>
                  <a:cubicBezTo>
                    <a:pt x="53" y="110"/>
                    <a:pt x="62" y="108"/>
                    <a:pt x="71" y="102"/>
                  </a:cubicBezTo>
                  <a:cubicBezTo>
                    <a:pt x="71" y="102"/>
                    <a:pt x="99" y="83"/>
                    <a:pt x="145" y="83"/>
                  </a:cubicBezTo>
                  <a:cubicBezTo>
                    <a:pt x="172" y="83"/>
                    <a:pt x="206" y="89"/>
                    <a:pt x="243" y="109"/>
                  </a:cubicBezTo>
                  <a:lnTo>
                    <a:pt x="267" y="109"/>
                  </a:lnTo>
                  <a:cubicBezTo>
                    <a:pt x="274" y="109"/>
                    <a:pt x="290" y="102"/>
                    <a:pt x="298" y="86"/>
                  </a:cubicBezTo>
                  <a:cubicBezTo>
                    <a:pt x="306" y="70"/>
                    <a:pt x="298" y="47"/>
                    <a:pt x="282" y="31"/>
                  </a:cubicBezTo>
                  <a:cubicBezTo>
                    <a:pt x="234" y="8"/>
                    <a:pt x="189" y="0"/>
                    <a:pt x="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7"/>
            <p:cNvSpPr/>
            <p:nvPr/>
          </p:nvSpPr>
          <p:spPr>
            <a:xfrm>
              <a:off x="2743500" y="3059900"/>
              <a:ext cx="5700" cy="5100"/>
            </a:xfrm>
            <a:custGeom>
              <a:avLst/>
              <a:gdLst/>
              <a:ahLst/>
              <a:cxnLst/>
              <a:rect l="l" t="t" r="r" b="b"/>
              <a:pathLst>
                <a:path w="228" h="204" extrusionOk="0">
                  <a:moveTo>
                    <a:pt x="121" y="0"/>
                  </a:moveTo>
                  <a:cubicBezTo>
                    <a:pt x="105" y="0"/>
                    <a:pt x="88" y="4"/>
                    <a:pt x="71" y="14"/>
                  </a:cubicBezTo>
                  <a:cubicBezTo>
                    <a:pt x="24" y="38"/>
                    <a:pt x="1" y="92"/>
                    <a:pt x="24" y="147"/>
                  </a:cubicBezTo>
                  <a:cubicBezTo>
                    <a:pt x="42" y="181"/>
                    <a:pt x="80" y="203"/>
                    <a:pt x="117" y="203"/>
                  </a:cubicBezTo>
                  <a:cubicBezTo>
                    <a:pt x="131" y="203"/>
                    <a:pt x="145" y="200"/>
                    <a:pt x="157" y="194"/>
                  </a:cubicBezTo>
                  <a:cubicBezTo>
                    <a:pt x="212" y="171"/>
                    <a:pt x="228" y="108"/>
                    <a:pt x="204" y="61"/>
                  </a:cubicBezTo>
                  <a:cubicBezTo>
                    <a:pt x="188" y="23"/>
                    <a:pt x="157" y="0"/>
                    <a:pt x="121" y="0"/>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7"/>
            <p:cNvSpPr/>
            <p:nvPr/>
          </p:nvSpPr>
          <p:spPr>
            <a:xfrm>
              <a:off x="2742525" y="3063775"/>
              <a:ext cx="7650" cy="2775"/>
            </a:xfrm>
            <a:custGeom>
              <a:avLst/>
              <a:gdLst/>
              <a:ahLst/>
              <a:cxnLst/>
              <a:rect l="l" t="t" r="r" b="b"/>
              <a:pathLst>
                <a:path w="306" h="111" extrusionOk="0">
                  <a:moveTo>
                    <a:pt x="152" y="0"/>
                  </a:moveTo>
                  <a:cubicBezTo>
                    <a:pt x="74" y="0"/>
                    <a:pt x="24" y="34"/>
                    <a:pt x="24" y="39"/>
                  </a:cubicBezTo>
                  <a:cubicBezTo>
                    <a:pt x="1" y="47"/>
                    <a:pt x="1" y="78"/>
                    <a:pt x="9" y="94"/>
                  </a:cubicBezTo>
                  <a:cubicBezTo>
                    <a:pt x="18" y="103"/>
                    <a:pt x="31" y="110"/>
                    <a:pt x="45" y="110"/>
                  </a:cubicBezTo>
                  <a:cubicBezTo>
                    <a:pt x="53" y="110"/>
                    <a:pt x="62" y="108"/>
                    <a:pt x="71" y="102"/>
                  </a:cubicBezTo>
                  <a:cubicBezTo>
                    <a:pt x="71" y="102"/>
                    <a:pt x="99" y="83"/>
                    <a:pt x="146" y="83"/>
                  </a:cubicBezTo>
                  <a:cubicBezTo>
                    <a:pt x="173" y="83"/>
                    <a:pt x="206" y="89"/>
                    <a:pt x="243" y="109"/>
                  </a:cubicBezTo>
                  <a:lnTo>
                    <a:pt x="267" y="109"/>
                  </a:lnTo>
                  <a:cubicBezTo>
                    <a:pt x="275" y="109"/>
                    <a:pt x="290" y="102"/>
                    <a:pt x="298" y="86"/>
                  </a:cubicBezTo>
                  <a:cubicBezTo>
                    <a:pt x="306" y="70"/>
                    <a:pt x="298" y="47"/>
                    <a:pt x="282" y="31"/>
                  </a:cubicBezTo>
                  <a:cubicBezTo>
                    <a:pt x="234" y="8"/>
                    <a:pt x="189" y="0"/>
                    <a:pt x="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57"/>
          <p:cNvGrpSpPr/>
          <p:nvPr/>
        </p:nvGrpSpPr>
        <p:grpSpPr>
          <a:xfrm>
            <a:off x="3190686" y="3812535"/>
            <a:ext cx="372764" cy="768182"/>
            <a:chOff x="2437175" y="3294000"/>
            <a:chExt cx="160425" cy="330600"/>
          </a:xfrm>
        </p:grpSpPr>
        <p:sp>
          <p:nvSpPr>
            <p:cNvPr id="2421" name="Google Shape;2421;p57"/>
            <p:cNvSpPr/>
            <p:nvPr/>
          </p:nvSpPr>
          <p:spPr>
            <a:xfrm>
              <a:off x="2470250" y="3491175"/>
              <a:ext cx="87650" cy="16650"/>
            </a:xfrm>
            <a:custGeom>
              <a:avLst/>
              <a:gdLst/>
              <a:ahLst/>
              <a:cxnLst/>
              <a:rect l="l" t="t" r="r" b="b"/>
              <a:pathLst>
                <a:path w="3506" h="666" extrusionOk="0">
                  <a:moveTo>
                    <a:pt x="31" y="0"/>
                  </a:moveTo>
                  <a:lnTo>
                    <a:pt x="0" y="313"/>
                  </a:lnTo>
                  <a:lnTo>
                    <a:pt x="3474" y="665"/>
                  </a:lnTo>
                  <a:lnTo>
                    <a:pt x="3506" y="352"/>
                  </a:lnTo>
                  <a:lnTo>
                    <a:pt x="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7"/>
            <p:cNvSpPr/>
            <p:nvPr/>
          </p:nvSpPr>
          <p:spPr>
            <a:xfrm>
              <a:off x="2511125" y="3563350"/>
              <a:ext cx="34050" cy="41700"/>
            </a:xfrm>
            <a:custGeom>
              <a:avLst/>
              <a:gdLst/>
              <a:ahLst/>
              <a:cxnLst/>
              <a:rect l="l" t="t" r="r" b="b"/>
              <a:pathLst>
                <a:path w="1362" h="1668" extrusionOk="0">
                  <a:moveTo>
                    <a:pt x="1362" y="0"/>
                  </a:moveTo>
                  <a:lnTo>
                    <a:pt x="102" y="32"/>
                  </a:lnTo>
                  <a:cubicBezTo>
                    <a:pt x="71" y="32"/>
                    <a:pt x="32" y="32"/>
                    <a:pt x="0" y="16"/>
                  </a:cubicBezTo>
                  <a:lnTo>
                    <a:pt x="0" y="1018"/>
                  </a:lnTo>
                  <a:lnTo>
                    <a:pt x="1237" y="1018"/>
                  </a:lnTo>
                  <a:lnTo>
                    <a:pt x="1158" y="1667"/>
                  </a:lnTo>
                  <a:lnTo>
                    <a:pt x="13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7"/>
            <p:cNvSpPr/>
            <p:nvPr/>
          </p:nvSpPr>
          <p:spPr>
            <a:xfrm>
              <a:off x="2510525" y="3588775"/>
              <a:ext cx="31525" cy="20575"/>
            </a:xfrm>
            <a:custGeom>
              <a:avLst/>
              <a:gdLst/>
              <a:ahLst/>
              <a:cxnLst/>
              <a:rect l="l" t="t" r="r" b="b"/>
              <a:pathLst>
                <a:path w="1261" h="823" extrusionOk="0">
                  <a:moveTo>
                    <a:pt x="1" y="1"/>
                  </a:moveTo>
                  <a:lnTo>
                    <a:pt x="1" y="822"/>
                  </a:lnTo>
                  <a:lnTo>
                    <a:pt x="870" y="822"/>
                  </a:lnTo>
                  <a:cubicBezTo>
                    <a:pt x="870" y="713"/>
                    <a:pt x="948" y="634"/>
                    <a:pt x="1049" y="634"/>
                  </a:cubicBezTo>
                  <a:cubicBezTo>
                    <a:pt x="1104" y="634"/>
                    <a:pt x="1143" y="650"/>
                    <a:pt x="1182" y="681"/>
                  </a:cubicBezTo>
                  <a:lnTo>
                    <a:pt x="1182" y="650"/>
                  </a:lnTo>
                  <a:lnTo>
                    <a:pt x="12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7"/>
            <p:cNvSpPr/>
            <p:nvPr/>
          </p:nvSpPr>
          <p:spPr>
            <a:xfrm>
              <a:off x="2510525" y="3604625"/>
              <a:ext cx="41900" cy="19975"/>
            </a:xfrm>
            <a:custGeom>
              <a:avLst/>
              <a:gdLst/>
              <a:ahLst/>
              <a:cxnLst/>
              <a:rect l="l" t="t" r="r" b="b"/>
              <a:pathLst>
                <a:path w="1676" h="799" extrusionOk="0">
                  <a:moveTo>
                    <a:pt x="1049" y="0"/>
                  </a:moveTo>
                  <a:cubicBezTo>
                    <a:pt x="948" y="0"/>
                    <a:pt x="870" y="79"/>
                    <a:pt x="870" y="188"/>
                  </a:cubicBezTo>
                  <a:lnTo>
                    <a:pt x="1" y="188"/>
                  </a:lnTo>
                  <a:lnTo>
                    <a:pt x="1" y="220"/>
                  </a:lnTo>
                  <a:lnTo>
                    <a:pt x="9" y="556"/>
                  </a:lnTo>
                  <a:cubicBezTo>
                    <a:pt x="9" y="689"/>
                    <a:pt x="111" y="799"/>
                    <a:pt x="251" y="799"/>
                  </a:cubicBezTo>
                  <a:lnTo>
                    <a:pt x="1535" y="799"/>
                  </a:lnTo>
                  <a:cubicBezTo>
                    <a:pt x="1613" y="799"/>
                    <a:pt x="1675" y="736"/>
                    <a:pt x="1675" y="658"/>
                  </a:cubicBezTo>
                  <a:lnTo>
                    <a:pt x="1675" y="619"/>
                  </a:lnTo>
                  <a:cubicBezTo>
                    <a:pt x="1675" y="384"/>
                    <a:pt x="1480" y="188"/>
                    <a:pt x="1245" y="188"/>
                  </a:cubicBezTo>
                  <a:lnTo>
                    <a:pt x="1237" y="188"/>
                  </a:lnTo>
                  <a:lnTo>
                    <a:pt x="1237" y="180"/>
                  </a:lnTo>
                  <a:cubicBezTo>
                    <a:pt x="1237" y="133"/>
                    <a:pt x="1214" y="79"/>
                    <a:pt x="1175" y="47"/>
                  </a:cubicBezTo>
                  <a:cubicBezTo>
                    <a:pt x="1143" y="16"/>
                    <a:pt x="1104"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7"/>
            <p:cNvSpPr/>
            <p:nvPr/>
          </p:nvSpPr>
          <p:spPr>
            <a:xfrm>
              <a:off x="2453800" y="3491175"/>
              <a:ext cx="103525" cy="72975"/>
            </a:xfrm>
            <a:custGeom>
              <a:avLst/>
              <a:gdLst/>
              <a:ahLst/>
              <a:cxnLst/>
              <a:rect l="l" t="t" r="r" b="b"/>
              <a:pathLst>
                <a:path w="4141" h="2919" extrusionOk="0">
                  <a:moveTo>
                    <a:pt x="4140" y="0"/>
                  </a:moveTo>
                  <a:lnTo>
                    <a:pt x="768" y="8"/>
                  </a:lnTo>
                  <a:lnTo>
                    <a:pt x="40" y="1737"/>
                  </a:lnTo>
                  <a:cubicBezTo>
                    <a:pt x="1" y="1831"/>
                    <a:pt x="63" y="1933"/>
                    <a:pt x="165" y="1941"/>
                  </a:cubicBezTo>
                  <a:lnTo>
                    <a:pt x="283" y="1949"/>
                  </a:lnTo>
                  <a:lnTo>
                    <a:pt x="1574" y="2011"/>
                  </a:lnTo>
                  <a:lnTo>
                    <a:pt x="1761" y="2019"/>
                  </a:lnTo>
                  <a:cubicBezTo>
                    <a:pt x="1767" y="2019"/>
                    <a:pt x="1772" y="2020"/>
                    <a:pt x="1778" y="2020"/>
                  </a:cubicBezTo>
                  <a:cubicBezTo>
                    <a:pt x="1856" y="2020"/>
                    <a:pt x="1919" y="1967"/>
                    <a:pt x="1941" y="1894"/>
                  </a:cubicBezTo>
                  <a:lnTo>
                    <a:pt x="2176" y="1096"/>
                  </a:lnTo>
                  <a:lnTo>
                    <a:pt x="2153" y="2676"/>
                  </a:lnTo>
                  <a:cubicBezTo>
                    <a:pt x="2145" y="2778"/>
                    <a:pt x="2207" y="2864"/>
                    <a:pt x="2293" y="2903"/>
                  </a:cubicBezTo>
                  <a:cubicBezTo>
                    <a:pt x="2325" y="2919"/>
                    <a:pt x="2364" y="2919"/>
                    <a:pt x="2395" y="2919"/>
                  </a:cubicBezTo>
                  <a:lnTo>
                    <a:pt x="3655" y="2887"/>
                  </a:lnTo>
                  <a:lnTo>
                    <a:pt x="3663" y="2887"/>
                  </a:lnTo>
                  <a:cubicBezTo>
                    <a:pt x="3835" y="2880"/>
                    <a:pt x="3976" y="2747"/>
                    <a:pt x="3984" y="2575"/>
                  </a:cubicBezTo>
                  <a:lnTo>
                    <a:pt x="41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7"/>
            <p:cNvSpPr/>
            <p:nvPr/>
          </p:nvSpPr>
          <p:spPr>
            <a:xfrm>
              <a:off x="2441875" y="3582325"/>
              <a:ext cx="42275" cy="42275"/>
            </a:xfrm>
            <a:custGeom>
              <a:avLst/>
              <a:gdLst/>
              <a:ahLst/>
              <a:cxnLst/>
              <a:rect l="l" t="t" r="r" b="b"/>
              <a:pathLst>
                <a:path w="1691" h="1691" extrusionOk="0">
                  <a:moveTo>
                    <a:pt x="846" y="0"/>
                  </a:moveTo>
                  <a:cubicBezTo>
                    <a:pt x="384" y="0"/>
                    <a:pt x="1" y="384"/>
                    <a:pt x="1" y="845"/>
                  </a:cubicBezTo>
                  <a:cubicBezTo>
                    <a:pt x="1" y="1315"/>
                    <a:pt x="384" y="1691"/>
                    <a:pt x="846" y="1691"/>
                  </a:cubicBezTo>
                  <a:cubicBezTo>
                    <a:pt x="1315" y="1691"/>
                    <a:pt x="1691" y="1315"/>
                    <a:pt x="1691" y="845"/>
                  </a:cubicBezTo>
                  <a:cubicBezTo>
                    <a:pt x="1691" y="384"/>
                    <a:pt x="1315" y="0"/>
                    <a:pt x="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7"/>
            <p:cNvSpPr/>
            <p:nvPr/>
          </p:nvSpPr>
          <p:spPr>
            <a:xfrm>
              <a:off x="2454600" y="3582325"/>
              <a:ext cx="17025" cy="42275"/>
            </a:xfrm>
            <a:custGeom>
              <a:avLst/>
              <a:gdLst/>
              <a:ahLst/>
              <a:cxnLst/>
              <a:rect l="l" t="t" r="r" b="b"/>
              <a:pathLst>
                <a:path w="681" h="1691" extrusionOk="0">
                  <a:moveTo>
                    <a:pt x="337" y="0"/>
                  </a:moveTo>
                  <a:cubicBezTo>
                    <a:pt x="149" y="0"/>
                    <a:pt x="0" y="384"/>
                    <a:pt x="0" y="845"/>
                  </a:cubicBezTo>
                  <a:cubicBezTo>
                    <a:pt x="0" y="1315"/>
                    <a:pt x="149" y="1691"/>
                    <a:pt x="337" y="1691"/>
                  </a:cubicBezTo>
                  <a:cubicBezTo>
                    <a:pt x="524" y="1691"/>
                    <a:pt x="681" y="1315"/>
                    <a:pt x="681" y="845"/>
                  </a:cubicBezTo>
                  <a:cubicBezTo>
                    <a:pt x="681" y="384"/>
                    <a:pt x="524"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7"/>
            <p:cNvSpPr/>
            <p:nvPr/>
          </p:nvSpPr>
          <p:spPr>
            <a:xfrm>
              <a:off x="2490975" y="3557275"/>
              <a:ext cx="1200" cy="17825"/>
            </a:xfrm>
            <a:custGeom>
              <a:avLst/>
              <a:gdLst/>
              <a:ahLst/>
              <a:cxnLst/>
              <a:rect l="l" t="t" r="r" b="b"/>
              <a:pathLst>
                <a:path w="48" h="713" extrusionOk="0">
                  <a:moveTo>
                    <a:pt x="47" y="1"/>
                  </a:moveTo>
                  <a:lnTo>
                    <a:pt x="1" y="713"/>
                  </a:lnTo>
                  <a:lnTo>
                    <a:pt x="16" y="502"/>
                  </a:lnTo>
                  <a:lnTo>
                    <a:pt x="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7"/>
            <p:cNvSpPr/>
            <p:nvPr/>
          </p:nvSpPr>
          <p:spPr>
            <a:xfrm>
              <a:off x="2460850" y="3539875"/>
              <a:ext cx="32300" cy="27025"/>
            </a:xfrm>
            <a:custGeom>
              <a:avLst/>
              <a:gdLst/>
              <a:ahLst/>
              <a:cxnLst/>
              <a:rect l="l" t="t" r="r" b="b"/>
              <a:pathLst>
                <a:path w="1292" h="1081" extrusionOk="0">
                  <a:moveTo>
                    <a:pt x="1" y="1"/>
                  </a:moveTo>
                  <a:lnTo>
                    <a:pt x="18" y="298"/>
                  </a:lnTo>
                  <a:lnTo>
                    <a:pt x="18" y="298"/>
                  </a:lnTo>
                  <a:lnTo>
                    <a:pt x="1268" y="376"/>
                  </a:lnTo>
                  <a:lnTo>
                    <a:pt x="1292" y="63"/>
                  </a:lnTo>
                  <a:lnTo>
                    <a:pt x="1" y="1"/>
                  </a:lnTo>
                  <a:close/>
                  <a:moveTo>
                    <a:pt x="16" y="298"/>
                  </a:moveTo>
                  <a:lnTo>
                    <a:pt x="63" y="1080"/>
                  </a:lnTo>
                  <a:lnTo>
                    <a:pt x="18" y="298"/>
                  </a:lnTo>
                  <a:lnTo>
                    <a:pt x="18" y="298"/>
                  </a:lnTo>
                  <a:lnTo>
                    <a:pt x="16" y="29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7"/>
            <p:cNvSpPr/>
            <p:nvPr/>
          </p:nvSpPr>
          <p:spPr>
            <a:xfrm>
              <a:off x="2461250" y="3547300"/>
              <a:ext cx="31325" cy="22525"/>
            </a:xfrm>
            <a:custGeom>
              <a:avLst/>
              <a:gdLst/>
              <a:ahLst/>
              <a:cxnLst/>
              <a:rect l="l" t="t" r="r" b="b"/>
              <a:pathLst>
                <a:path w="1253" h="901" extrusionOk="0">
                  <a:moveTo>
                    <a:pt x="0" y="1"/>
                  </a:moveTo>
                  <a:lnTo>
                    <a:pt x="47" y="783"/>
                  </a:lnTo>
                  <a:cubicBezTo>
                    <a:pt x="69" y="703"/>
                    <a:pt x="139" y="650"/>
                    <a:pt x="219" y="650"/>
                  </a:cubicBezTo>
                  <a:cubicBezTo>
                    <a:pt x="224" y="650"/>
                    <a:pt x="229" y="650"/>
                    <a:pt x="235" y="650"/>
                  </a:cubicBezTo>
                  <a:cubicBezTo>
                    <a:pt x="337" y="658"/>
                    <a:pt x="415" y="744"/>
                    <a:pt x="415" y="846"/>
                  </a:cubicBezTo>
                  <a:lnTo>
                    <a:pt x="407" y="854"/>
                  </a:lnTo>
                  <a:lnTo>
                    <a:pt x="1205" y="901"/>
                  </a:lnTo>
                  <a:lnTo>
                    <a:pt x="1236" y="400"/>
                  </a:lnTo>
                  <a:lnTo>
                    <a:pt x="1252" y="7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7"/>
            <p:cNvSpPr/>
            <p:nvPr/>
          </p:nvSpPr>
          <p:spPr>
            <a:xfrm>
              <a:off x="2448925" y="3563525"/>
              <a:ext cx="42475" cy="21175"/>
            </a:xfrm>
            <a:custGeom>
              <a:avLst/>
              <a:gdLst/>
              <a:ahLst/>
              <a:cxnLst/>
              <a:rect l="l" t="t" r="r" b="b"/>
              <a:pathLst>
                <a:path w="1699" h="847" extrusionOk="0">
                  <a:moveTo>
                    <a:pt x="712" y="1"/>
                  </a:moveTo>
                  <a:cubicBezTo>
                    <a:pt x="632" y="1"/>
                    <a:pt x="562" y="54"/>
                    <a:pt x="540" y="134"/>
                  </a:cubicBezTo>
                  <a:cubicBezTo>
                    <a:pt x="532" y="142"/>
                    <a:pt x="532" y="158"/>
                    <a:pt x="532" y="173"/>
                  </a:cubicBezTo>
                  <a:lnTo>
                    <a:pt x="532" y="181"/>
                  </a:lnTo>
                  <a:lnTo>
                    <a:pt x="454" y="173"/>
                  </a:lnTo>
                  <a:cubicBezTo>
                    <a:pt x="445" y="173"/>
                    <a:pt x="435" y="172"/>
                    <a:pt x="426" y="172"/>
                  </a:cubicBezTo>
                  <a:cubicBezTo>
                    <a:pt x="204" y="172"/>
                    <a:pt x="23" y="347"/>
                    <a:pt x="8" y="572"/>
                  </a:cubicBezTo>
                  <a:lnTo>
                    <a:pt x="0" y="619"/>
                  </a:lnTo>
                  <a:cubicBezTo>
                    <a:pt x="0" y="698"/>
                    <a:pt x="55" y="760"/>
                    <a:pt x="133" y="768"/>
                  </a:cubicBezTo>
                  <a:lnTo>
                    <a:pt x="1417" y="846"/>
                  </a:lnTo>
                  <a:cubicBezTo>
                    <a:pt x="1421" y="847"/>
                    <a:pt x="1426" y="847"/>
                    <a:pt x="1431" y="847"/>
                  </a:cubicBezTo>
                  <a:cubicBezTo>
                    <a:pt x="1558" y="847"/>
                    <a:pt x="1667" y="748"/>
                    <a:pt x="1675" y="619"/>
                  </a:cubicBezTo>
                  <a:lnTo>
                    <a:pt x="1683" y="463"/>
                  </a:lnTo>
                  <a:lnTo>
                    <a:pt x="1698" y="252"/>
                  </a:lnTo>
                  <a:lnTo>
                    <a:pt x="900" y="205"/>
                  </a:lnTo>
                  <a:lnTo>
                    <a:pt x="908" y="197"/>
                  </a:lnTo>
                  <a:cubicBezTo>
                    <a:pt x="908" y="95"/>
                    <a:pt x="830" y="9"/>
                    <a:pt x="728" y="1"/>
                  </a:cubicBezTo>
                  <a:cubicBezTo>
                    <a:pt x="722" y="1"/>
                    <a:pt x="717" y="1"/>
                    <a:pt x="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7"/>
            <p:cNvSpPr/>
            <p:nvPr/>
          </p:nvSpPr>
          <p:spPr>
            <a:xfrm>
              <a:off x="2449500" y="3399175"/>
              <a:ext cx="140100" cy="92025"/>
            </a:xfrm>
            <a:custGeom>
              <a:avLst/>
              <a:gdLst/>
              <a:ahLst/>
              <a:cxnLst/>
              <a:rect l="l" t="t" r="r" b="b"/>
              <a:pathLst>
                <a:path w="5604" h="3681" extrusionOk="0">
                  <a:moveTo>
                    <a:pt x="3540" y="1"/>
                  </a:moveTo>
                  <a:cubicBezTo>
                    <a:pt x="3498" y="1"/>
                    <a:pt x="3475" y="3"/>
                    <a:pt x="3475" y="3"/>
                  </a:cubicBezTo>
                  <a:lnTo>
                    <a:pt x="3475" y="26"/>
                  </a:lnTo>
                  <a:cubicBezTo>
                    <a:pt x="3475" y="26"/>
                    <a:pt x="3467" y="18"/>
                    <a:pt x="3459" y="18"/>
                  </a:cubicBezTo>
                  <a:lnTo>
                    <a:pt x="1824" y="18"/>
                  </a:lnTo>
                  <a:cubicBezTo>
                    <a:pt x="1753" y="18"/>
                    <a:pt x="1683" y="26"/>
                    <a:pt x="1613" y="34"/>
                  </a:cubicBezTo>
                  <a:cubicBezTo>
                    <a:pt x="1613" y="34"/>
                    <a:pt x="1593" y="32"/>
                    <a:pt x="1558" y="32"/>
                  </a:cubicBezTo>
                  <a:cubicBezTo>
                    <a:pt x="1361" y="32"/>
                    <a:pt x="664" y="110"/>
                    <a:pt x="1" y="1145"/>
                  </a:cubicBezTo>
                  <a:lnTo>
                    <a:pt x="666" y="2374"/>
                  </a:lnTo>
                  <a:lnTo>
                    <a:pt x="861" y="2311"/>
                  </a:lnTo>
                  <a:lnTo>
                    <a:pt x="940" y="3665"/>
                  </a:lnTo>
                  <a:lnTo>
                    <a:pt x="4312" y="3680"/>
                  </a:lnTo>
                  <a:lnTo>
                    <a:pt x="4414" y="2123"/>
                  </a:lnTo>
                  <a:lnTo>
                    <a:pt x="4742" y="2170"/>
                  </a:lnTo>
                  <a:lnTo>
                    <a:pt x="5603" y="1192"/>
                  </a:lnTo>
                  <a:cubicBezTo>
                    <a:pt x="4846" y="77"/>
                    <a:pt x="3809" y="1"/>
                    <a:pt x="35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7"/>
            <p:cNvSpPr/>
            <p:nvPr/>
          </p:nvSpPr>
          <p:spPr>
            <a:xfrm>
              <a:off x="2437175" y="3431125"/>
              <a:ext cx="58725" cy="66550"/>
            </a:xfrm>
            <a:custGeom>
              <a:avLst/>
              <a:gdLst/>
              <a:ahLst/>
              <a:cxnLst/>
              <a:rect l="l" t="t" r="r" b="b"/>
              <a:pathLst>
                <a:path w="2349" h="2662" extrusionOk="0">
                  <a:moveTo>
                    <a:pt x="564" y="0"/>
                  </a:moveTo>
                  <a:cubicBezTo>
                    <a:pt x="494" y="102"/>
                    <a:pt x="431" y="196"/>
                    <a:pt x="376" y="297"/>
                  </a:cubicBezTo>
                  <a:lnTo>
                    <a:pt x="149" y="673"/>
                  </a:lnTo>
                  <a:cubicBezTo>
                    <a:pt x="1" y="931"/>
                    <a:pt x="24" y="1268"/>
                    <a:pt x="196" y="1502"/>
                  </a:cubicBezTo>
                  <a:cubicBezTo>
                    <a:pt x="220" y="1526"/>
                    <a:pt x="236" y="1557"/>
                    <a:pt x="267" y="1581"/>
                  </a:cubicBezTo>
                  <a:lnTo>
                    <a:pt x="282" y="1604"/>
                  </a:lnTo>
                  <a:lnTo>
                    <a:pt x="290" y="1612"/>
                  </a:lnTo>
                  <a:lnTo>
                    <a:pt x="306" y="1628"/>
                  </a:lnTo>
                  <a:lnTo>
                    <a:pt x="384" y="1690"/>
                  </a:lnTo>
                  <a:lnTo>
                    <a:pt x="533" y="1815"/>
                  </a:lnTo>
                  <a:cubicBezTo>
                    <a:pt x="635" y="1902"/>
                    <a:pt x="721" y="1995"/>
                    <a:pt x="815" y="2089"/>
                  </a:cubicBezTo>
                  <a:cubicBezTo>
                    <a:pt x="893" y="2160"/>
                    <a:pt x="971" y="2230"/>
                    <a:pt x="1065" y="2293"/>
                  </a:cubicBezTo>
                  <a:cubicBezTo>
                    <a:pt x="1065" y="2308"/>
                    <a:pt x="1065" y="2332"/>
                    <a:pt x="1065" y="2347"/>
                  </a:cubicBezTo>
                  <a:cubicBezTo>
                    <a:pt x="1078" y="2501"/>
                    <a:pt x="1205" y="2607"/>
                    <a:pt x="1349" y="2607"/>
                  </a:cubicBezTo>
                  <a:cubicBezTo>
                    <a:pt x="1382" y="2607"/>
                    <a:pt x="1415" y="2602"/>
                    <a:pt x="1448" y="2590"/>
                  </a:cubicBezTo>
                  <a:cubicBezTo>
                    <a:pt x="1550" y="2559"/>
                    <a:pt x="1620" y="2504"/>
                    <a:pt x="1667" y="2465"/>
                  </a:cubicBezTo>
                  <a:cubicBezTo>
                    <a:pt x="1691" y="2457"/>
                    <a:pt x="1707" y="2441"/>
                    <a:pt x="1722" y="2418"/>
                  </a:cubicBezTo>
                  <a:lnTo>
                    <a:pt x="1785" y="2496"/>
                  </a:lnTo>
                  <a:cubicBezTo>
                    <a:pt x="1871" y="2582"/>
                    <a:pt x="1980" y="2645"/>
                    <a:pt x="2098" y="2660"/>
                  </a:cubicBezTo>
                  <a:cubicBezTo>
                    <a:pt x="2101" y="2661"/>
                    <a:pt x="2104" y="2662"/>
                    <a:pt x="2107" y="2662"/>
                  </a:cubicBezTo>
                  <a:cubicBezTo>
                    <a:pt x="2134" y="2662"/>
                    <a:pt x="2151" y="2634"/>
                    <a:pt x="2137" y="2606"/>
                  </a:cubicBezTo>
                  <a:lnTo>
                    <a:pt x="1879" y="2238"/>
                  </a:lnTo>
                  <a:lnTo>
                    <a:pt x="1879" y="2238"/>
                  </a:lnTo>
                  <a:lnTo>
                    <a:pt x="2145" y="2527"/>
                  </a:lnTo>
                  <a:cubicBezTo>
                    <a:pt x="2168" y="2559"/>
                    <a:pt x="2207" y="2567"/>
                    <a:pt x="2246" y="2567"/>
                  </a:cubicBezTo>
                  <a:cubicBezTo>
                    <a:pt x="2286" y="2559"/>
                    <a:pt x="2309" y="2512"/>
                    <a:pt x="2286" y="2473"/>
                  </a:cubicBezTo>
                  <a:lnTo>
                    <a:pt x="2233" y="2377"/>
                  </a:lnTo>
                  <a:lnTo>
                    <a:pt x="2293" y="2316"/>
                  </a:lnTo>
                  <a:cubicBezTo>
                    <a:pt x="2348" y="2261"/>
                    <a:pt x="2348" y="2168"/>
                    <a:pt x="2293" y="2113"/>
                  </a:cubicBezTo>
                  <a:lnTo>
                    <a:pt x="2004" y="1839"/>
                  </a:lnTo>
                  <a:cubicBezTo>
                    <a:pt x="1969" y="1804"/>
                    <a:pt x="1920" y="1786"/>
                    <a:pt x="1872" y="1786"/>
                  </a:cubicBezTo>
                  <a:cubicBezTo>
                    <a:pt x="1856" y="1786"/>
                    <a:pt x="1840" y="1788"/>
                    <a:pt x="1824" y="1792"/>
                  </a:cubicBezTo>
                  <a:lnTo>
                    <a:pt x="1566" y="1847"/>
                  </a:lnTo>
                  <a:cubicBezTo>
                    <a:pt x="1487" y="1753"/>
                    <a:pt x="1409" y="1659"/>
                    <a:pt x="1323" y="1573"/>
                  </a:cubicBezTo>
                  <a:cubicBezTo>
                    <a:pt x="1245" y="1487"/>
                    <a:pt x="1151" y="1393"/>
                    <a:pt x="1081" y="1299"/>
                  </a:cubicBezTo>
                  <a:cubicBezTo>
                    <a:pt x="1041" y="1244"/>
                    <a:pt x="1002" y="1197"/>
                    <a:pt x="963" y="1150"/>
                  </a:cubicBezTo>
                  <a:lnTo>
                    <a:pt x="955" y="1135"/>
                  </a:lnTo>
                  <a:lnTo>
                    <a:pt x="979" y="1111"/>
                  </a:lnTo>
                  <a:lnTo>
                    <a:pt x="1041" y="1049"/>
                  </a:lnTo>
                  <a:lnTo>
                    <a:pt x="1096" y="986"/>
                  </a:lnTo>
                  <a:lnTo>
                    <a:pt x="5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7"/>
            <p:cNvSpPr/>
            <p:nvPr/>
          </p:nvSpPr>
          <p:spPr>
            <a:xfrm>
              <a:off x="2456750" y="3454600"/>
              <a:ext cx="7850" cy="4900"/>
            </a:xfrm>
            <a:custGeom>
              <a:avLst/>
              <a:gdLst/>
              <a:ahLst/>
              <a:cxnLst/>
              <a:rect l="l" t="t" r="r" b="b"/>
              <a:pathLst>
                <a:path w="314" h="196" extrusionOk="0">
                  <a:moveTo>
                    <a:pt x="0" y="0"/>
                  </a:moveTo>
                  <a:lnTo>
                    <a:pt x="172" y="196"/>
                  </a:lnTo>
                  <a:lnTo>
                    <a:pt x="313" y="4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7"/>
            <p:cNvSpPr/>
            <p:nvPr/>
          </p:nvSpPr>
          <p:spPr>
            <a:xfrm>
              <a:off x="2469850" y="3474550"/>
              <a:ext cx="6475" cy="7450"/>
            </a:xfrm>
            <a:custGeom>
              <a:avLst/>
              <a:gdLst/>
              <a:ahLst/>
              <a:cxnLst/>
              <a:rect l="l" t="t" r="r" b="b"/>
              <a:pathLst>
                <a:path w="259" h="298" extrusionOk="0">
                  <a:moveTo>
                    <a:pt x="165" y="0"/>
                  </a:moveTo>
                  <a:cubicBezTo>
                    <a:pt x="134" y="8"/>
                    <a:pt x="0" y="298"/>
                    <a:pt x="0" y="298"/>
                  </a:cubicBezTo>
                  <a:cubicBezTo>
                    <a:pt x="134" y="157"/>
                    <a:pt x="259" y="110"/>
                    <a:pt x="259" y="110"/>
                  </a:cubicBezTo>
                  <a:lnTo>
                    <a:pt x="1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7"/>
            <p:cNvSpPr/>
            <p:nvPr/>
          </p:nvSpPr>
          <p:spPr>
            <a:xfrm>
              <a:off x="2533425" y="3432100"/>
              <a:ext cx="64175" cy="67500"/>
            </a:xfrm>
            <a:custGeom>
              <a:avLst/>
              <a:gdLst/>
              <a:ahLst/>
              <a:cxnLst/>
              <a:rect l="l" t="t" r="r" b="b"/>
              <a:pathLst>
                <a:path w="2567" h="2700" extrusionOk="0">
                  <a:moveTo>
                    <a:pt x="2137" y="0"/>
                  </a:moveTo>
                  <a:cubicBezTo>
                    <a:pt x="2129" y="0"/>
                    <a:pt x="1456" y="767"/>
                    <a:pt x="1456" y="767"/>
                  </a:cubicBezTo>
                  <a:lnTo>
                    <a:pt x="1534" y="845"/>
                  </a:lnTo>
                  <a:lnTo>
                    <a:pt x="1597" y="916"/>
                  </a:lnTo>
                  <a:lnTo>
                    <a:pt x="1620" y="939"/>
                  </a:lnTo>
                  <a:lnTo>
                    <a:pt x="1612" y="947"/>
                  </a:lnTo>
                  <a:lnTo>
                    <a:pt x="1495" y="1096"/>
                  </a:lnTo>
                  <a:cubicBezTo>
                    <a:pt x="1417" y="1197"/>
                    <a:pt x="1338" y="1291"/>
                    <a:pt x="1260" y="1385"/>
                  </a:cubicBezTo>
                  <a:cubicBezTo>
                    <a:pt x="1182" y="1479"/>
                    <a:pt x="1096" y="1573"/>
                    <a:pt x="1018" y="1659"/>
                  </a:cubicBezTo>
                  <a:cubicBezTo>
                    <a:pt x="971" y="1698"/>
                    <a:pt x="932" y="1737"/>
                    <a:pt x="892" y="1776"/>
                  </a:cubicBezTo>
                  <a:cubicBezTo>
                    <a:pt x="869" y="1792"/>
                    <a:pt x="853" y="1808"/>
                    <a:pt x="838" y="1816"/>
                  </a:cubicBezTo>
                  <a:lnTo>
                    <a:pt x="814" y="1831"/>
                  </a:lnTo>
                  <a:cubicBezTo>
                    <a:pt x="814" y="1831"/>
                    <a:pt x="814" y="1831"/>
                    <a:pt x="814" y="1839"/>
                  </a:cubicBezTo>
                  <a:lnTo>
                    <a:pt x="806" y="1847"/>
                  </a:lnTo>
                  <a:lnTo>
                    <a:pt x="493" y="1800"/>
                  </a:lnTo>
                  <a:cubicBezTo>
                    <a:pt x="486" y="1799"/>
                    <a:pt x="478" y="1798"/>
                    <a:pt x="470" y="1798"/>
                  </a:cubicBezTo>
                  <a:cubicBezTo>
                    <a:pt x="414" y="1798"/>
                    <a:pt x="355" y="1822"/>
                    <a:pt x="321" y="1870"/>
                  </a:cubicBezTo>
                  <a:lnTo>
                    <a:pt x="55" y="2168"/>
                  </a:lnTo>
                  <a:cubicBezTo>
                    <a:pt x="0" y="2222"/>
                    <a:pt x="8" y="2316"/>
                    <a:pt x="71" y="2371"/>
                  </a:cubicBezTo>
                  <a:lnTo>
                    <a:pt x="140" y="2417"/>
                  </a:lnTo>
                  <a:lnTo>
                    <a:pt x="140" y="2417"/>
                  </a:lnTo>
                  <a:lnTo>
                    <a:pt x="94" y="2520"/>
                  </a:lnTo>
                  <a:cubicBezTo>
                    <a:pt x="79" y="2559"/>
                    <a:pt x="102" y="2606"/>
                    <a:pt x="141" y="2606"/>
                  </a:cubicBezTo>
                  <a:cubicBezTo>
                    <a:pt x="148" y="2607"/>
                    <a:pt x="155" y="2608"/>
                    <a:pt x="161" y="2608"/>
                  </a:cubicBezTo>
                  <a:cubicBezTo>
                    <a:pt x="193" y="2608"/>
                    <a:pt x="222" y="2593"/>
                    <a:pt x="235" y="2567"/>
                  </a:cubicBezTo>
                  <a:lnTo>
                    <a:pt x="478" y="2254"/>
                  </a:lnTo>
                  <a:lnTo>
                    <a:pt x="478" y="2254"/>
                  </a:lnTo>
                  <a:lnTo>
                    <a:pt x="251" y="2645"/>
                  </a:lnTo>
                  <a:cubicBezTo>
                    <a:pt x="235" y="2668"/>
                    <a:pt x="266" y="2700"/>
                    <a:pt x="298" y="2700"/>
                  </a:cubicBezTo>
                  <a:cubicBezTo>
                    <a:pt x="415" y="2668"/>
                    <a:pt x="517" y="2598"/>
                    <a:pt x="595" y="2504"/>
                  </a:cubicBezTo>
                  <a:lnTo>
                    <a:pt x="658" y="2418"/>
                  </a:lnTo>
                  <a:cubicBezTo>
                    <a:pt x="658" y="2418"/>
                    <a:pt x="759" y="2528"/>
                    <a:pt x="939" y="2567"/>
                  </a:cubicBezTo>
                  <a:cubicBezTo>
                    <a:pt x="964" y="2573"/>
                    <a:pt x="989" y="2577"/>
                    <a:pt x="1013" y="2577"/>
                  </a:cubicBezTo>
                  <a:cubicBezTo>
                    <a:pt x="1160" y="2577"/>
                    <a:pt x="1293" y="2463"/>
                    <a:pt x="1299" y="2308"/>
                  </a:cubicBezTo>
                  <a:cubicBezTo>
                    <a:pt x="1299" y="2285"/>
                    <a:pt x="1299" y="2262"/>
                    <a:pt x="1291" y="2238"/>
                  </a:cubicBezTo>
                  <a:cubicBezTo>
                    <a:pt x="1346" y="2199"/>
                    <a:pt x="1385" y="2168"/>
                    <a:pt x="1432" y="2129"/>
                  </a:cubicBezTo>
                  <a:cubicBezTo>
                    <a:pt x="1542" y="2050"/>
                    <a:pt x="1644" y="1956"/>
                    <a:pt x="1745" y="1878"/>
                  </a:cubicBezTo>
                  <a:cubicBezTo>
                    <a:pt x="1847" y="1792"/>
                    <a:pt x="1941" y="1706"/>
                    <a:pt x="2043" y="1620"/>
                  </a:cubicBezTo>
                  <a:lnTo>
                    <a:pt x="2191" y="1487"/>
                  </a:lnTo>
                  <a:lnTo>
                    <a:pt x="2262" y="1424"/>
                  </a:lnTo>
                  <a:lnTo>
                    <a:pt x="2285" y="1409"/>
                  </a:lnTo>
                  <a:lnTo>
                    <a:pt x="2293" y="1401"/>
                  </a:lnTo>
                  <a:lnTo>
                    <a:pt x="2309" y="1385"/>
                  </a:lnTo>
                  <a:cubicBezTo>
                    <a:pt x="2332" y="1354"/>
                    <a:pt x="2356" y="1330"/>
                    <a:pt x="2379" y="1299"/>
                  </a:cubicBezTo>
                  <a:cubicBezTo>
                    <a:pt x="2543" y="1072"/>
                    <a:pt x="2567" y="736"/>
                    <a:pt x="2418" y="470"/>
                  </a:cubicBezTo>
                  <a:lnTo>
                    <a:pt x="21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7"/>
            <p:cNvSpPr/>
            <p:nvPr/>
          </p:nvSpPr>
          <p:spPr>
            <a:xfrm>
              <a:off x="2569800" y="3450475"/>
              <a:ext cx="9025" cy="5125"/>
            </a:xfrm>
            <a:custGeom>
              <a:avLst/>
              <a:gdLst/>
              <a:ahLst/>
              <a:cxnLst/>
              <a:rect l="l" t="t" r="r" b="b"/>
              <a:pathLst>
                <a:path w="361" h="205" extrusionOk="0">
                  <a:moveTo>
                    <a:pt x="361" y="1"/>
                  </a:moveTo>
                  <a:lnTo>
                    <a:pt x="1" y="32"/>
                  </a:lnTo>
                  <a:lnTo>
                    <a:pt x="165" y="204"/>
                  </a:lnTo>
                  <a:lnTo>
                    <a:pt x="3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7"/>
            <p:cNvSpPr/>
            <p:nvPr/>
          </p:nvSpPr>
          <p:spPr>
            <a:xfrm>
              <a:off x="2553775" y="3475725"/>
              <a:ext cx="4700" cy="7650"/>
            </a:xfrm>
            <a:custGeom>
              <a:avLst/>
              <a:gdLst/>
              <a:ahLst/>
              <a:cxnLst/>
              <a:rect l="l" t="t" r="r" b="b"/>
              <a:pathLst>
                <a:path w="188" h="306" extrusionOk="0">
                  <a:moveTo>
                    <a:pt x="102" y="0"/>
                  </a:moveTo>
                  <a:lnTo>
                    <a:pt x="0" y="94"/>
                  </a:lnTo>
                  <a:cubicBezTo>
                    <a:pt x="0" y="94"/>
                    <a:pt x="165" y="180"/>
                    <a:pt x="188" y="305"/>
                  </a:cubicBezTo>
                  <a:cubicBezTo>
                    <a:pt x="188" y="305"/>
                    <a:pt x="165" y="24"/>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7"/>
            <p:cNvSpPr/>
            <p:nvPr/>
          </p:nvSpPr>
          <p:spPr>
            <a:xfrm>
              <a:off x="2467500" y="3450475"/>
              <a:ext cx="9225" cy="19000"/>
            </a:xfrm>
            <a:custGeom>
              <a:avLst/>
              <a:gdLst/>
              <a:ahLst/>
              <a:cxnLst/>
              <a:rect l="l" t="t" r="r" b="b"/>
              <a:pathLst>
                <a:path w="369" h="760" extrusionOk="0">
                  <a:moveTo>
                    <a:pt x="368" y="1"/>
                  </a:moveTo>
                  <a:lnTo>
                    <a:pt x="1" y="298"/>
                  </a:lnTo>
                  <a:lnTo>
                    <a:pt x="141" y="259"/>
                  </a:lnTo>
                  <a:lnTo>
                    <a:pt x="173" y="760"/>
                  </a:lnTo>
                  <a:lnTo>
                    <a:pt x="3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7"/>
            <p:cNvSpPr/>
            <p:nvPr/>
          </p:nvSpPr>
          <p:spPr>
            <a:xfrm>
              <a:off x="2553775" y="3445200"/>
              <a:ext cx="14300" cy="22725"/>
            </a:xfrm>
            <a:custGeom>
              <a:avLst/>
              <a:gdLst/>
              <a:ahLst/>
              <a:cxnLst/>
              <a:rect l="l" t="t" r="r" b="b"/>
              <a:pathLst>
                <a:path w="572" h="909" extrusionOk="0">
                  <a:moveTo>
                    <a:pt x="0" y="1"/>
                  </a:moveTo>
                  <a:lnTo>
                    <a:pt x="204" y="908"/>
                  </a:lnTo>
                  <a:lnTo>
                    <a:pt x="243" y="282"/>
                  </a:lnTo>
                  <a:lnTo>
                    <a:pt x="571" y="32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7"/>
            <p:cNvSpPr/>
            <p:nvPr/>
          </p:nvSpPr>
          <p:spPr>
            <a:xfrm>
              <a:off x="2471800" y="3303375"/>
              <a:ext cx="87850" cy="68700"/>
            </a:xfrm>
            <a:custGeom>
              <a:avLst/>
              <a:gdLst/>
              <a:ahLst/>
              <a:cxnLst/>
              <a:rect l="l" t="t" r="r" b="b"/>
              <a:pathLst>
                <a:path w="3514" h="2748" extrusionOk="0">
                  <a:moveTo>
                    <a:pt x="1799" y="0"/>
                  </a:moveTo>
                  <a:cubicBezTo>
                    <a:pt x="1789" y="0"/>
                    <a:pt x="1779" y="1"/>
                    <a:pt x="1769" y="1"/>
                  </a:cubicBezTo>
                  <a:cubicBezTo>
                    <a:pt x="1057" y="16"/>
                    <a:pt x="462" y="541"/>
                    <a:pt x="306" y="1237"/>
                  </a:cubicBezTo>
                  <a:cubicBezTo>
                    <a:pt x="134" y="1284"/>
                    <a:pt x="1" y="1441"/>
                    <a:pt x="1" y="1628"/>
                  </a:cubicBezTo>
                  <a:cubicBezTo>
                    <a:pt x="1" y="1816"/>
                    <a:pt x="118" y="1965"/>
                    <a:pt x="282" y="2020"/>
                  </a:cubicBezTo>
                  <a:cubicBezTo>
                    <a:pt x="189" y="2098"/>
                    <a:pt x="126" y="2207"/>
                    <a:pt x="126" y="2340"/>
                  </a:cubicBezTo>
                  <a:cubicBezTo>
                    <a:pt x="126" y="2567"/>
                    <a:pt x="314" y="2747"/>
                    <a:pt x="541" y="2747"/>
                  </a:cubicBezTo>
                  <a:cubicBezTo>
                    <a:pt x="681" y="2747"/>
                    <a:pt x="807" y="2677"/>
                    <a:pt x="885" y="2567"/>
                  </a:cubicBezTo>
                  <a:cubicBezTo>
                    <a:pt x="963" y="2591"/>
                    <a:pt x="1049" y="2599"/>
                    <a:pt x="1135" y="2599"/>
                  </a:cubicBezTo>
                  <a:lnTo>
                    <a:pt x="2426" y="2575"/>
                  </a:lnTo>
                  <a:cubicBezTo>
                    <a:pt x="2528" y="2575"/>
                    <a:pt x="2622" y="2552"/>
                    <a:pt x="2716" y="2520"/>
                  </a:cubicBezTo>
                  <a:cubicBezTo>
                    <a:pt x="2786" y="2622"/>
                    <a:pt x="2896" y="2692"/>
                    <a:pt x="3021" y="2700"/>
                  </a:cubicBezTo>
                  <a:cubicBezTo>
                    <a:pt x="3031" y="2701"/>
                    <a:pt x="3040" y="2701"/>
                    <a:pt x="3050" y="2701"/>
                  </a:cubicBezTo>
                  <a:cubicBezTo>
                    <a:pt x="3263" y="2701"/>
                    <a:pt x="3436" y="2534"/>
                    <a:pt x="3451" y="2325"/>
                  </a:cubicBezTo>
                  <a:cubicBezTo>
                    <a:pt x="3459" y="2192"/>
                    <a:pt x="3412" y="2082"/>
                    <a:pt x="3326" y="2004"/>
                  </a:cubicBezTo>
                  <a:cubicBezTo>
                    <a:pt x="3420" y="1933"/>
                    <a:pt x="3490" y="1824"/>
                    <a:pt x="3498" y="1691"/>
                  </a:cubicBezTo>
                  <a:cubicBezTo>
                    <a:pt x="3514" y="1542"/>
                    <a:pt x="3436" y="1401"/>
                    <a:pt x="3310" y="1331"/>
                  </a:cubicBezTo>
                  <a:cubicBezTo>
                    <a:pt x="3179" y="574"/>
                    <a:pt x="2553" y="0"/>
                    <a:pt x="1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7"/>
            <p:cNvSpPr/>
            <p:nvPr/>
          </p:nvSpPr>
          <p:spPr>
            <a:xfrm>
              <a:off x="2474925" y="3315500"/>
              <a:ext cx="81400" cy="100775"/>
            </a:xfrm>
            <a:custGeom>
              <a:avLst/>
              <a:gdLst/>
              <a:ahLst/>
              <a:cxnLst/>
              <a:rect l="l" t="t" r="r" b="b"/>
              <a:pathLst>
                <a:path w="3256" h="4031" extrusionOk="0">
                  <a:moveTo>
                    <a:pt x="1096" y="1"/>
                  </a:moveTo>
                  <a:cubicBezTo>
                    <a:pt x="697" y="9"/>
                    <a:pt x="377" y="330"/>
                    <a:pt x="377" y="721"/>
                  </a:cubicBezTo>
                  <a:lnTo>
                    <a:pt x="377" y="1253"/>
                  </a:lnTo>
                  <a:cubicBezTo>
                    <a:pt x="173" y="1253"/>
                    <a:pt x="1" y="1425"/>
                    <a:pt x="1" y="1628"/>
                  </a:cubicBezTo>
                  <a:lnTo>
                    <a:pt x="1" y="1668"/>
                  </a:lnTo>
                  <a:cubicBezTo>
                    <a:pt x="1" y="1879"/>
                    <a:pt x="173" y="2043"/>
                    <a:pt x="377" y="2043"/>
                  </a:cubicBezTo>
                  <a:lnTo>
                    <a:pt x="377" y="2114"/>
                  </a:lnTo>
                  <a:cubicBezTo>
                    <a:pt x="377" y="2528"/>
                    <a:pt x="611" y="2888"/>
                    <a:pt x="948" y="3076"/>
                  </a:cubicBezTo>
                  <a:lnTo>
                    <a:pt x="948" y="3451"/>
                  </a:lnTo>
                  <a:cubicBezTo>
                    <a:pt x="956" y="3772"/>
                    <a:pt x="1229" y="4031"/>
                    <a:pt x="1566" y="4031"/>
                  </a:cubicBezTo>
                  <a:cubicBezTo>
                    <a:pt x="1902" y="4023"/>
                    <a:pt x="2176" y="3772"/>
                    <a:pt x="2176" y="3451"/>
                  </a:cubicBezTo>
                  <a:lnTo>
                    <a:pt x="2176" y="3099"/>
                  </a:lnTo>
                  <a:cubicBezTo>
                    <a:pt x="2544" y="2927"/>
                    <a:pt x="2802" y="2544"/>
                    <a:pt x="2802" y="2114"/>
                  </a:cubicBezTo>
                  <a:lnTo>
                    <a:pt x="2802" y="2043"/>
                  </a:lnTo>
                  <a:lnTo>
                    <a:pt x="2880" y="2043"/>
                  </a:lnTo>
                  <a:cubicBezTo>
                    <a:pt x="3092" y="2043"/>
                    <a:pt x="3256" y="1871"/>
                    <a:pt x="3256" y="1668"/>
                  </a:cubicBezTo>
                  <a:lnTo>
                    <a:pt x="3256" y="1628"/>
                  </a:lnTo>
                  <a:cubicBezTo>
                    <a:pt x="3256" y="1417"/>
                    <a:pt x="3092" y="1253"/>
                    <a:pt x="2880" y="1253"/>
                  </a:cubicBezTo>
                  <a:lnTo>
                    <a:pt x="2794" y="1253"/>
                  </a:lnTo>
                  <a:lnTo>
                    <a:pt x="2794" y="1206"/>
                  </a:lnTo>
                  <a:lnTo>
                    <a:pt x="2794" y="1135"/>
                  </a:lnTo>
                  <a:lnTo>
                    <a:pt x="2794" y="588"/>
                  </a:lnTo>
                  <a:cubicBezTo>
                    <a:pt x="2794" y="267"/>
                    <a:pt x="2536" y="1"/>
                    <a:pt x="2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7"/>
            <p:cNvSpPr/>
            <p:nvPr/>
          </p:nvSpPr>
          <p:spPr>
            <a:xfrm>
              <a:off x="2484325" y="3366575"/>
              <a:ext cx="60675" cy="37175"/>
            </a:xfrm>
            <a:custGeom>
              <a:avLst/>
              <a:gdLst/>
              <a:ahLst/>
              <a:cxnLst/>
              <a:rect l="l" t="t" r="r" b="b"/>
              <a:pathLst>
                <a:path w="2427" h="1487" extrusionOk="0">
                  <a:moveTo>
                    <a:pt x="1" y="0"/>
                  </a:moveTo>
                  <a:lnTo>
                    <a:pt x="1" y="71"/>
                  </a:lnTo>
                  <a:cubicBezTo>
                    <a:pt x="1" y="532"/>
                    <a:pt x="290" y="931"/>
                    <a:pt x="697" y="1096"/>
                  </a:cubicBezTo>
                  <a:cubicBezTo>
                    <a:pt x="759" y="1315"/>
                    <a:pt x="963" y="1487"/>
                    <a:pt x="1205" y="1487"/>
                  </a:cubicBezTo>
                  <a:cubicBezTo>
                    <a:pt x="1448" y="1487"/>
                    <a:pt x="1651" y="1322"/>
                    <a:pt x="1714" y="1096"/>
                  </a:cubicBezTo>
                  <a:cubicBezTo>
                    <a:pt x="2129" y="939"/>
                    <a:pt x="2426" y="540"/>
                    <a:pt x="2426" y="71"/>
                  </a:cubicBezTo>
                  <a:lnTo>
                    <a:pt x="2426" y="0"/>
                  </a:lnTo>
                  <a:lnTo>
                    <a:pt x="2418" y="0"/>
                  </a:lnTo>
                  <a:cubicBezTo>
                    <a:pt x="2356" y="548"/>
                    <a:pt x="1886" y="970"/>
                    <a:pt x="1331" y="970"/>
                  </a:cubicBezTo>
                  <a:lnTo>
                    <a:pt x="1104" y="970"/>
                  </a:lnTo>
                  <a:cubicBezTo>
                    <a:pt x="1099" y="970"/>
                    <a:pt x="1094" y="970"/>
                    <a:pt x="1089" y="970"/>
                  </a:cubicBezTo>
                  <a:cubicBezTo>
                    <a:pt x="532" y="970"/>
                    <a:pt x="70" y="543"/>
                    <a:pt x="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7"/>
            <p:cNvSpPr/>
            <p:nvPr/>
          </p:nvSpPr>
          <p:spPr>
            <a:xfrm>
              <a:off x="2545550" y="3351425"/>
              <a:ext cx="6875" cy="9500"/>
            </a:xfrm>
            <a:custGeom>
              <a:avLst/>
              <a:gdLst/>
              <a:ahLst/>
              <a:cxnLst/>
              <a:rect l="l" t="t" r="r" b="b"/>
              <a:pathLst>
                <a:path w="275" h="380" extrusionOk="0">
                  <a:moveTo>
                    <a:pt x="227" y="1"/>
                  </a:moveTo>
                  <a:cubicBezTo>
                    <a:pt x="216" y="1"/>
                    <a:pt x="205" y="6"/>
                    <a:pt x="196" y="19"/>
                  </a:cubicBezTo>
                  <a:lnTo>
                    <a:pt x="1" y="238"/>
                  </a:lnTo>
                  <a:lnTo>
                    <a:pt x="149" y="371"/>
                  </a:lnTo>
                  <a:cubicBezTo>
                    <a:pt x="157" y="379"/>
                    <a:pt x="173" y="379"/>
                    <a:pt x="181" y="379"/>
                  </a:cubicBezTo>
                  <a:cubicBezTo>
                    <a:pt x="188" y="379"/>
                    <a:pt x="204" y="371"/>
                    <a:pt x="212" y="364"/>
                  </a:cubicBezTo>
                  <a:cubicBezTo>
                    <a:pt x="220" y="348"/>
                    <a:pt x="220" y="324"/>
                    <a:pt x="204" y="309"/>
                  </a:cubicBezTo>
                  <a:lnTo>
                    <a:pt x="118" y="231"/>
                  </a:lnTo>
                  <a:lnTo>
                    <a:pt x="259" y="66"/>
                  </a:lnTo>
                  <a:cubicBezTo>
                    <a:pt x="274" y="51"/>
                    <a:pt x="274" y="27"/>
                    <a:pt x="251" y="11"/>
                  </a:cubicBezTo>
                  <a:cubicBezTo>
                    <a:pt x="244" y="4"/>
                    <a:pt x="235" y="1"/>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7"/>
            <p:cNvSpPr/>
            <p:nvPr/>
          </p:nvSpPr>
          <p:spPr>
            <a:xfrm>
              <a:off x="2479425" y="3351875"/>
              <a:ext cx="6100" cy="9425"/>
            </a:xfrm>
            <a:custGeom>
              <a:avLst/>
              <a:gdLst/>
              <a:ahLst/>
              <a:cxnLst/>
              <a:rect l="l" t="t" r="r" b="b"/>
              <a:pathLst>
                <a:path w="244" h="377" extrusionOk="0">
                  <a:moveTo>
                    <a:pt x="53" y="1"/>
                  </a:moveTo>
                  <a:cubicBezTo>
                    <a:pt x="45" y="1"/>
                    <a:pt x="38" y="3"/>
                    <a:pt x="32" y="9"/>
                  </a:cubicBezTo>
                  <a:cubicBezTo>
                    <a:pt x="9" y="17"/>
                    <a:pt x="9" y="40"/>
                    <a:pt x="17" y="64"/>
                  </a:cubicBezTo>
                  <a:lnTo>
                    <a:pt x="134" y="244"/>
                  </a:lnTo>
                  <a:lnTo>
                    <a:pt x="24" y="306"/>
                  </a:lnTo>
                  <a:cubicBezTo>
                    <a:pt x="9" y="314"/>
                    <a:pt x="1" y="338"/>
                    <a:pt x="17" y="361"/>
                  </a:cubicBezTo>
                  <a:cubicBezTo>
                    <a:pt x="24" y="377"/>
                    <a:pt x="32" y="377"/>
                    <a:pt x="48" y="377"/>
                  </a:cubicBezTo>
                  <a:lnTo>
                    <a:pt x="71" y="377"/>
                  </a:lnTo>
                  <a:lnTo>
                    <a:pt x="243" y="267"/>
                  </a:lnTo>
                  <a:lnTo>
                    <a:pt x="87" y="17"/>
                  </a:lnTo>
                  <a:cubicBezTo>
                    <a:pt x="77" y="7"/>
                    <a:pt x="65"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7"/>
            <p:cNvSpPr/>
            <p:nvPr/>
          </p:nvSpPr>
          <p:spPr>
            <a:xfrm>
              <a:off x="2512700" y="3382800"/>
              <a:ext cx="5300" cy="2175"/>
            </a:xfrm>
            <a:custGeom>
              <a:avLst/>
              <a:gdLst/>
              <a:ahLst/>
              <a:cxnLst/>
              <a:rect l="l" t="t" r="r" b="b"/>
              <a:pathLst>
                <a:path w="212" h="87" extrusionOk="0">
                  <a:moveTo>
                    <a:pt x="102" y="1"/>
                  </a:moveTo>
                  <a:cubicBezTo>
                    <a:pt x="63" y="1"/>
                    <a:pt x="24" y="24"/>
                    <a:pt x="0" y="63"/>
                  </a:cubicBezTo>
                  <a:cubicBezTo>
                    <a:pt x="0" y="71"/>
                    <a:pt x="0" y="79"/>
                    <a:pt x="8" y="79"/>
                  </a:cubicBezTo>
                  <a:cubicBezTo>
                    <a:pt x="12" y="83"/>
                    <a:pt x="16" y="85"/>
                    <a:pt x="19" y="85"/>
                  </a:cubicBezTo>
                  <a:cubicBezTo>
                    <a:pt x="22" y="85"/>
                    <a:pt x="24" y="83"/>
                    <a:pt x="24" y="79"/>
                  </a:cubicBezTo>
                  <a:cubicBezTo>
                    <a:pt x="39" y="47"/>
                    <a:pt x="70" y="32"/>
                    <a:pt x="102" y="32"/>
                  </a:cubicBezTo>
                  <a:cubicBezTo>
                    <a:pt x="133" y="32"/>
                    <a:pt x="164" y="47"/>
                    <a:pt x="180" y="79"/>
                  </a:cubicBezTo>
                  <a:cubicBezTo>
                    <a:pt x="188" y="87"/>
                    <a:pt x="188" y="87"/>
                    <a:pt x="196" y="87"/>
                  </a:cubicBezTo>
                  <a:lnTo>
                    <a:pt x="203" y="87"/>
                  </a:lnTo>
                  <a:cubicBezTo>
                    <a:pt x="211" y="79"/>
                    <a:pt x="211" y="71"/>
                    <a:pt x="211" y="63"/>
                  </a:cubicBezTo>
                  <a:cubicBezTo>
                    <a:pt x="188" y="24"/>
                    <a:pt x="149"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7"/>
            <p:cNvSpPr/>
            <p:nvPr/>
          </p:nvSpPr>
          <p:spPr>
            <a:xfrm>
              <a:off x="2522675" y="3336975"/>
              <a:ext cx="16050" cy="8500"/>
            </a:xfrm>
            <a:custGeom>
              <a:avLst/>
              <a:gdLst/>
              <a:ahLst/>
              <a:cxnLst/>
              <a:rect l="l" t="t" r="r" b="b"/>
              <a:pathLst>
                <a:path w="642" h="340" extrusionOk="0">
                  <a:moveTo>
                    <a:pt x="228" y="0"/>
                  </a:moveTo>
                  <a:cubicBezTo>
                    <a:pt x="155" y="0"/>
                    <a:pt x="96" y="18"/>
                    <a:pt x="63" y="42"/>
                  </a:cubicBezTo>
                  <a:cubicBezTo>
                    <a:pt x="0" y="81"/>
                    <a:pt x="0" y="128"/>
                    <a:pt x="31" y="151"/>
                  </a:cubicBezTo>
                  <a:cubicBezTo>
                    <a:pt x="63" y="183"/>
                    <a:pt x="117" y="190"/>
                    <a:pt x="164" y="206"/>
                  </a:cubicBezTo>
                  <a:cubicBezTo>
                    <a:pt x="211" y="222"/>
                    <a:pt x="258" y="237"/>
                    <a:pt x="297" y="253"/>
                  </a:cubicBezTo>
                  <a:cubicBezTo>
                    <a:pt x="344" y="269"/>
                    <a:pt x="391" y="284"/>
                    <a:pt x="438" y="300"/>
                  </a:cubicBezTo>
                  <a:cubicBezTo>
                    <a:pt x="485" y="323"/>
                    <a:pt x="524" y="339"/>
                    <a:pt x="571" y="339"/>
                  </a:cubicBezTo>
                  <a:cubicBezTo>
                    <a:pt x="610" y="339"/>
                    <a:pt x="642" y="300"/>
                    <a:pt x="618" y="230"/>
                  </a:cubicBezTo>
                  <a:cubicBezTo>
                    <a:pt x="603" y="167"/>
                    <a:pt x="517" y="73"/>
                    <a:pt x="384" y="26"/>
                  </a:cubicBezTo>
                  <a:cubicBezTo>
                    <a:pt x="328" y="8"/>
                    <a:pt x="275" y="0"/>
                    <a:pt x="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7"/>
            <p:cNvSpPr/>
            <p:nvPr/>
          </p:nvSpPr>
          <p:spPr>
            <a:xfrm>
              <a:off x="2491575" y="3342300"/>
              <a:ext cx="16050" cy="6325"/>
            </a:xfrm>
            <a:custGeom>
              <a:avLst/>
              <a:gdLst/>
              <a:ahLst/>
              <a:cxnLst/>
              <a:rect l="l" t="t" r="r" b="b"/>
              <a:pathLst>
                <a:path w="642" h="253" extrusionOk="0">
                  <a:moveTo>
                    <a:pt x="336" y="0"/>
                  </a:moveTo>
                  <a:cubicBezTo>
                    <a:pt x="326" y="0"/>
                    <a:pt x="316" y="0"/>
                    <a:pt x="305" y="1"/>
                  </a:cubicBezTo>
                  <a:cubicBezTo>
                    <a:pt x="172" y="17"/>
                    <a:pt x="70" y="79"/>
                    <a:pt x="39" y="134"/>
                  </a:cubicBezTo>
                  <a:cubicBezTo>
                    <a:pt x="0" y="189"/>
                    <a:pt x="23" y="228"/>
                    <a:pt x="55" y="243"/>
                  </a:cubicBezTo>
                  <a:cubicBezTo>
                    <a:pt x="71" y="250"/>
                    <a:pt x="89" y="252"/>
                    <a:pt x="108" y="252"/>
                  </a:cubicBezTo>
                  <a:cubicBezTo>
                    <a:pt x="134" y="252"/>
                    <a:pt x="161" y="248"/>
                    <a:pt x="188" y="243"/>
                  </a:cubicBezTo>
                  <a:cubicBezTo>
                    <a:pt x="235" y="236"/>
                    <a:pt x="290" y="228"/>
                    <a:pt x="329" y="228"/>
                  </a:cubicBezTo>
                  <a:cubicBezTo>
                    <a:pt x="368" y="228"/>
                    <a:pt x="415" y="220"/>
                    <a:pt x="462" y="220"/>
                  </a:cubicBezTo>
                  <a:cubicBezTo>
                    <a:pt x="509" y="220"/>
                    <a:pt x="563" y="220"/>
                    <a:pt x="595" y="204"/>
                  </a:cubicBezTo>
                  <a:cubicBezTo>
                    <a:pt x="634" y="189"/>
                    <a:pt x="642" y="142"/>
                    <a:pt x="595" y="87"/>
                  </a:cubicBezTo>
                  <a:cubicBezTo>
                    <a:pt x="558" y="43"/>
                    <a:pt x="462" y="0"/>
                    <a:pt x="3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7"/>
            <p:cNvSpPr/>
            <p:nvPr/>
          </p:nvSpPr>
          <p:spPr>
            <a:xfrm>
              <a:off x="2524025" y="3350900"/>
              <a:ext cx="5700" cy="5000"/>
            </a:xfrm>
            <a:custGeom>
              <a:avLst/>
              <a:gdLst/>
              <a:ahLst/>
              <a:cxnLst/>
              <a:rect l="l" t="t" r="r" b="b"/>
              <a:pathLst>
                <a:path w="228" h="200" extrusionOk="0">
                  <a:moveTo>
                    <a:pt x="117" y="1"/>
                  </a:moveTo>
                  <a:cubicBezTo>
                    <a:pt x="99" y="1"/>
                    <a:pt x="80" y="6"/>
                    <a:pt x="63" y="17"/>
                  </a:cubicBezTo>
                  <a:cubicBezTo>
                    <a:pt x="17" y="40"/>
                    <a:pt x="1" y="103"/>
                    <a:pt x="24" y="150"/>
                  </a:cubicBezTo>
                  <a:cubicBezTo>
                    <a:pt x="46" y="182"/>
                    <a:pt x="82" y="200"/>
                    <a:pt x="118" y="200"/>
                  </a:cubicBezTo>
                  <a:cubicBezTo>
                    <a:pt x="135" y="200"/>
                    <a:pt x="151" y="196"/>
                    <a:pt x="165" y="189"/>
                  </a:cubicBezTo>
                  <a:cubicBezTo>
                    <a:pt x="212" y="158"/>
                    <a:pt x="228" y="95"/>
                    <a:pt x="196" y="48"/>
                  </a:cubicBezTo>
                  <a:cubicBezTo>
                    <a:pt x="181" y="18"/>
                    <a:pt x="150" y="1"/>
                    <a:pt x="117" y="1"/>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7"/>
            <p:cNvSpPr/>
            <p:nvPr/>
          </p:nvSpPr>
          <p:spPr>
            <a:xfrm>
              <a:off x="2496450" y="3350725"/>
              <a:ext cx="5900" cy="5125"/>
            </a:xfrm>
            <a:custGeom>
              <a:avLst/>
              <a:gdLst/>
              <a:ahLst/>
              <a:cxnLst/>
              <a:rect l="l" t="t" r="r" b="b"/>
              <a:pathLst>
                <a:path w="236" h="205" extrusionOk="0">
                  <a:moveTo>
                    <a:pt x="120" y="0"/>
                  </a:moveTo>
                  <a:cubicBezTo>
                    <a:pt x="102" y="0"/>
                    <a:pt x="82" y="5"/>
                    <a:pt x="63" y="16"/>
                  </a:cubicBezTo>
                  <a:cubicBezTo>
                    <a:pt x="16" y="47"/>
                    <a:pt x="1" y="110"/>
                    <a:pt x="32" y="157"/>
                  </a:cubicBezTo>
                  <a:cubicBezTo>
                    <a:pt x="52" y="187"/>
                    <a:pt x="85" y="204"/>
                    <a:pt x="119" y="204"/>
                  </a:cubicBezTo>
                  <a:cubicBezTo>
                    <a:pt x="138" y="204"/>
                    <a:pt x="156" y="199"/>
                    <a:pt x="173" y="188"/>
                  </a:cubicBezTo>
                  <a:cubicBezTo>
                    <a:pt x="220" y="165"/>
                    <a:pt x="235" y="102"/>
                    <a:pt x="204" y="55"/>
                  </a:cubicBezTo>
                  <a:cubicBezTo>
                    <a:pt x="189" y="19"/>
                    <a:pt x="156" y="0"/>
                    <a:pt x="120" y="0"/>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7"/>
            <p:cNvSpPr/>
            <p:nvPr/>
          </p:nvSpPr>
          <p:spPr>
            <a:xfrm>
              <a:off x="2523250" y="3354425"/>
              <a:ext cx="7650" cy="2975"/>
            </a:xfrm>
            <a:custGeom>
              <a:avLst/>
              <a:gdLst/>
              <a:ahLst/>
              <a:cxnLst/>
              <a:rect l="l" t="t" r="r" b="b"/>
              <a:pathLst>
                <a:path w="306" h="119" extrusionOk="0">
                  <a:moveTo>
                    <a:pt x="149" y="0"/>
                  </a:moveTo>
                  <a:cubicBezTo>
                    <a:pt x="83" y="0"/>
                    <a:pt x="36" y="31"/>
                    <a:pt x="16" y="56"/>
                  </a:cubicBezTo>
                  <a:cubicBezTo>
                    <a:pt x="1" y="71"/>
                    <a:pt x="1" y="95"/>
                    <a:pt x="24" y="111"/>
                  </a:cubicBezTo>
                  <a:cubicBezTo>
                    <a:pt x="32" y="118"/>
                    <a:pt x="40" y="118"/>
                    <a:pt x="48" y="118"/>
                  </a:cubicBezTo>
                  <a:cubicBezTo>
                    <a:pt x="55" y="118"/>
                    <a:pt x="71" y="118"/>
                    <a:pt x="79" y="111"/>
                  </a:cubicBezTo>
                  <a:cubicBezTo>
                    <a:pt x="79" y="111"/>
                    <a:pt x="103" y="83"/>
                    <a:pt x="150" y="83"/>
                  </a:cubicBezTo>
                  <a:cubicBezTo>
                    <a:pt x="173" y="83"/>
                    <a:pt x="201" y="90"/>
                    <a:pt x="235" y="111"/>
                  </a:cubicBezTo>
                  <a:cubicBezTo>
                    <a:pt x="242" y="113"/>
                    <a:pt x="248" y="114"/>
                    <a:pt x="254" y="114"/>
                  </a:cubicBezTo>
                  <a:cubicBezTo>
                    <a:pt x="270" y="114"/>
                    <a:pt x="284" y="106"/>
                    <a:pt x="290" y="95"/>
                  </a:cubicBezTo>
                  <a:cubicBezTo>
                    <a:pt x="306" y="79"/>
                    <a:pt x="298" y="48"/>
                    <a:pt x="282" y="40"/>
                  </a:cubicBezTo>
                  <a:cubicBezTo>
                    <a:pt x="233" y="11"/>
                    <a:pt x="188" y="0"/>
                    <a:pt x="1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7"/>
            <p:cNvSpPr/>
            <p:nvPr/>
          </p:nvSpPr>
          <p:spPr>
            <a:xfrm>
              <a:off x="2495675" y="3354075"/>
              <a:ext cx="7450" cy="3125"/>
            </a:xfrm>
            <a:custGeom>
              <a:avLst/>
              <a:gdLst/>
              <a:ahLst/>
              <a:cxnLst/>
              <a:rect l="l" t="t" r="r" b="b"/>
              <a:pathLst>
                <a:path w="298" h="125" extrusionOk="0">
                  <a:moveTo>
                    <a:pt x="141" y="1"/>
                  </a:moveTo>
                  <a:cubicBezTo>
                    <a:pt x="80" y="1"/>
                    <a:pt x="35" y="30"/>
                    <a:pt x="16" y="54"/>
                  </a:cubicBezTo>
                  <a:cubicBezTo>
                    <a:pt x="0" y="78"/>
                    <a:pt x="0" y="101"/>
                    <a:pt x="16" y="117"/>
                  </a:cubicBezTo>
                  <a:cubicBezTo>
                    <a:pt x="24" y="117"/>
                    <a:pt x="32" y="125"/>
                    <a:pt x="47" y="125"/>
                  </a:cubicBezTo>
                  <a:cubicBezTo>
                    <a:pt x="55" y="125"/>
                    <a:pt x="63" y="117"/>
                    <a:pt x="71" y="109"/>
                  </a:cubicBezTo>
                  <a:cubicBezTo>
                    <a:pt x="76" y="104"/>
                    <a:pt x="100" y="79"/>
                    <a:pt x="145" y="79"/>
                  </a:cubicBezTo>
                  <a:cubicBezTo>
                    <a:pt x="169" y="79"/>
                    <a:pt x="199" y="87"/>
                    <a:pt x="235" y="109"/>
                  </a:cubicBezTo>
                  <a:cubicBezTo>
                    <a:pt x="241" y="115"/>
                    <a:pt x="248" y="117"/>
                    <a:pt x="256" y="117"/>
                  </a:cubicBezTo>
                  <a:cubicBezTo>
                    <a:pt x="267" y="117"/>
                    <a:pt x="280" y="111"/>
                    <a:pt x="290" y="101"/>
                  </a:cubicBezTo>
                  <a:cubicBezTo>
                    <a:pt x="298" y="78"/>
                    <a:pt x="298" y="54"/>
                    <a:pt x="274" y="46"/>
                  </a:cubicBezTo>
                  <a:cubicBezTo>
                    <a:pt x="225" y="13"/>
                    <a:pt x="180" y="1"/>
                    <a:pt x="1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7"/>
            <p:cNvSpPr/>
            <p:nvPr/>
          </p:nvSpPr>
          <p:spPr>
            <a:xfrm>
              <a:off x="2508200" y="3351100"/>
              <a:ext cx="7250" cy="9825"/>
            </a:xfrm>
            <a:custGeom>
              <a:avLst/>
              <a:gdLst/>
              <a:ahLst/>
              <a:cxnLst/>
              <a:rect l="l" t="t" r="r" b="b"/>
              <a:pathLst>
                <a:path w="290" h="393" extrusionOk="0">
                  <a:moveTo>
                    <a:pt x="219" y="1"/>
                  </a:moveTo>
                  <a:cubicBezTo>
                    <a:pt x="219" y="71"/>
                    <a:pt x="157" y="126"/>
                    <a:pt x="78" y="126"/>
                  </a:cubicBezTo>
                  <a:cubicBezTo>
                    <a:pt x="39" y="126"/>
                    <a:pt x="0" y="157"/>
                    <a:pt x="0" y="197"/>
                  </a:cubicBezTo>
                  <a:lnTo>
                    <a:pt x="0" y="212"/>
                  </a:lnTo>
                  <a:cubicBezTo>
                    <a:pt x="0" y="306"/>
                    <a:pt x="71" y="384"/>
                    <a:pt x="157" y="384"/>
                  </a:cubicBezTo>
                  <a:lnTo>
                    <a:pt x="290" y="392"/>
                  </a:lnTo>
                  <a:lnTo>
                    <a:pt x="2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7"/>
            <p:cNvSpPr/>
            <p:nvPr/>
          </p:nvSpPr>
          <p:spPr>
            <a:xfrm>
              <a:off x="2507200" y="3350125"/>
              <a:ext cx="9225" cy="11775"/>
            </a:xfrm>
            <a:custGeom>
              <a:avLst/>
              <a:gdLst/>
              <a:ahLst/>
              <a:cxnLst/>
              <a:rect l="l" t="t" r="r" b="b"/>
              <a:pathLst>
                <a:path w="369" h="471" extrusionOk="0">
                  <a:moveTo>
                    <a:pt x="259" y="1"/>
                  </a:moveTo>
                  <a:cubicBezTo>
                    <a:pt x="236" y="1"/>
                    <a:pt x="220" y="16"/>
                    <a:pt x="220" y="40"/>
                  </a:cubicBezTo>
                  <a:cubicBezTo>
                    <a:pt x="220" y="87"/>
                    <a:pt x="173" y="126"/>
                    <a:pt x="126" y="126"/>
                  </a:cubicBezTo>
                  <a:cubicBezTo>
                    <a:pt x="95" y="126"/>
                    <a:pt x="64" y="134"/>
                    <a:pt x="40" y="157"/>
                  </a:cubicBezTo>
                  <a:cubicBezTo>
                    <a:pt x="17" y="173"/>
                    <a:pt x="1" y="204"/>
                    <a:pt x="1" y="236"/>
                  </a:cubicBezTo>
                  <a:lnTo>
                    <a:pt x="1" y="251"/>
                  </a:lnTo>
                  <a:cubicBezTo>
                    <a:pt x="1" y="306"/>
                    <a:pt x="17" y="353"/>
                    <a:pt x="56" y="400"/>
                  </a:cubicBezTo>
                  <a:cubicBezTo>
                    <a:pt x="95" y="439"/>
                    <a:pt x="142" y="462"/>
                    <a:pt x="197" y="462"/>
                  </a:cubicBezTo>
                  <a:lnTo>
                    <a:pt x="322" y="470"/>
                  </a:lnTo>
                  <a:lnTo>
                    <a:pt x="330" y="470"/>
                  </a:lnTo>
                  <a:cubicBezTo>
                    <a:pt x="345" y="470"/>
                    <a:pt x="369" y="455"/>
                    <a:pt x="369" y="431"/>
                  </a:cubicBezTo>
                  <a:cubicBezTo>
                    <a:pt x="369" y="408"/>
                    <a:pt x="353" y="392"/>
                    <a:pt x="330" y="392"/>
                  </a:cubicBezTo>
                  <a:lnTo>
                    <a:pt x="204" y="384"/>
                  </a:lnTo>
                  <a:cubicBezTo>
                    <a:pt x="165" y="384"/>
                    <a:pt x="134" y="369"/>
                    <a:pt x="111" y="345"/>
                  </a:cubicBezTo>
                  <a:cubicBezTo>
                    <a:pt x="95" y="314"/>
                    <a:pt x="79" y="283"/>
                    <a:pt x="79" y="251"/>
                  </a:cubicBezTo>
                  <a:lnTo>
                    <a:pt x="79" y="243"/>
                  </a:lnTo>
                  <a:cubicBezTo>
                    <a:pt x="79" y="228"/>
                    <a:pt x="87" y="220"/>
                    <a:pt x="95" y="212"/>
                  </a:cubicBezTo>
                  <a:cubicBezTo>
                    <a:pt x="103" y="212"/>
                    <a:pt x="111" y="204"/>
                    <a:pt x="118" y="204"/>
                  </a:cubicBezTo>
                  <a:cubicBezTo>
                    <a:pt x="123" y="205"/>
                    <a:pt x="127" y="205"/>
                    <a:pt x="131" y="205"/>
                  </a:cubicBezTo>
                  <a:cubicBezTo>
                    <a:pt x="220" y="205"/>
                    <a:pt x="298" y="130"/>
                    <a:pt x="298" y="40"/>
                  </a:cubicBezTo>
                  <a:cubicBezTo>
                    <a:pt x="298" y="16"/>
                    <a:pt x="283"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7"/>
            <p:cNvSpPr/>
            <p:nvPr/>
          </p:nvSpPr>
          <p:spPr>
            <a:xfrm>
              <a:off x="2514250" y="3362075"/>
              <a:ext cx="16650" cy="9400"/>
            </a:xfrm>
            <a:custGeom>
              <a:avLst/>
              <a:gdLst/>
              <a:ahLst/>
              <a:cxnLst/>
              <a:rect l="l" t="t" r="r" b="b"/>
              <a:pathLst>
                <a:path w="666" h="376" extrusionOk="0">
                  <a:moveTo>
                    <a:pt x="619" y="0"/>
                  </a:moveTo>
                  <a:cubicBezTo>
                    <a:pt x="595" y="0"/>
                    <a:pt x="580" y="16"/>
                    <a:pt x="580" y="39"/>
                  </a:cubicBezTo>
                  <a:cubicBezTo>
                    <a:pt x="580" y="125"/>
                    <a:pt x="556" y="180"/>
                    <a:pt x="509" y="227"/>
                  </a:cubicBezTo>
                  <a:cubicBezTo>
                    <a:pt x="445" y="280"/>
                    <a:pt x="347" y="295"/>
                    <a:pt x="259" y="295"/>
                  </a:cubicBezTo>
                  <a:cubicBezTo>
                    <a:pt x="152" y="295"/>
                    <a:pt x="60" y="274"/>
                    <a:pt x="55" y="274"/>
                  </a:cubicBezTo>
                  <a:cubicBezTo>
                    <a:pt x="51" y="273"/>
                    <a:pt x="47" y="272"/>
                    <a:pt x="43" y="272"/>
                  </a:cubicBezTo>
                  <a:cubicBezTo>
                    <a:pt x="26" y="272"/>
                    <a:pt x="15" y="285"/>
                    <a:pt x="8" y="297"/>
                  </a:cubicBezTo>
                  <a:cubicBezTo>
                    <a:pt x="1" y="321"/>
                    <a:pt x="16" y="344"/>
                    <a:pt x="40" y="352"/>
                  </a:cubicBezTo>
                  <a:cubicBezTo>
                    <a:pt x="48" y="352"/>
                    <a:pt x="141" y="376"/>
                    <a:pt x="251" y="376"/>
                  </a:cubicBezTo>
                  <a:cubicBezTo>
                    <a:pt x="361" y="376"/>
                    <a:pt x="478" y="352"/>
                    <a:pt x="556" y="290"/>
                  </a:cubicBezTo>
                  <a:cubicBezTo>
                    <a:pt x="627" y="227"/>
                    <a:pt x="666" y="141"/>
                    <a:pt x="658" y="39"/>
                  </a:cubicBezTo>
                  <a:cubicBezTo>
                    <a:pt x="658" y="16"/>
                    <a:pt x="642" y="0"/>
                    <a:pt x="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7"/>
            <p:cNvSpPr/>
            <p:nvPr/>
          </p:nvSpPr>
          <p:spPr>
            <a:xfrm>
              <a:off x="2478450" y="3295375"/>
              <a:ext cx="76325" cy="39525"/>
            </a:xfrm>
            <a:custGeom>
              <a:avLst/>
              <a:gdLst/>
              <a:ahLst/>
              <a:cxnLst/>
              <a:rect l="l" t="t" r="r" b="b"/>
              <a:pathLst>
                <a:path w="3053" h="1581" extrusionOk="0">
                  <a:moveTo>
                    <a:pt x="1456" y="0"/>
                  </a:moveTo>
                  <a:cubicBezTo>
                    <a:pt x="650" y="0"/>
                    <a:pt x="1" y="649"/>
                    <a:pt x="1" y="1455"/>
                  </a:cubicBezTo>
                  <a:lnTo>
                    <a:pt x="1" y="1581"/>
                  </a:lnTo>
                  <a:lnTo>
                    <a:pt x="3052" y="1581"/>
                  </a:lnTo>
                  <a:cubicBezTo>
                    <a:pt x="3052" y="712"/>
                    <a:pt x="2340" y="0"/>
                    <a:pt x="1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7"/>
            <p:cNvSpPr/>
            <p:nvPr/>
          </p:nvSpPr>
          <p:spPr>
            <a:xfrm>
              <a:off x="2497050" y="3294000"/>
              <a:ext cx="39525" cy="40900"/>
            </a:xfrm>
            <a:custGeom>
              <a:avLst/>
              <a:gdLst/>
              <a:ahLst/>
              <a:cxnLst/>
              <a:rect l="l" t="t" r="r" b="b"/>
              <a:pathLst>
                <a:path w="1581" h="1636" extrusionOk="0">
                  <a:moveTo>
                    <a:pt x="751" y="0"/>
                  </a:moveTo>
                  <a:cubicBezTo>
                    <a:pt x="337" y="0"/>
                    <a:pt x="0" y="673"/>
                    <a:pt x="0" y="1510"/>
                  </a:cubicBezTo>
                  <a:lnTo>
                    <a:pt x="0" y="1636"/>
                  </a:lnTo>
                  <a:lnTo>
                    <a:pt x="1581" y="1636"/>
                  </a:lnTo>
                  <a:cubicBezTo>
                    <a:pt x="1581" y="736"/>
                    <a:pt x="1213"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7"/>
            <p:cNvSpPr/>
            <p:nvPr/>
          </p:nvSpPr>
          <p:spPr>
            <a:xfrm>
              <a:off x="2443650" y="3316175"/>
              <a:ext cx="107400" cy="18725"/>
            </a:xfrm>
            <a:custGeom>
              <a:avLst/>
              <a:gdLst/>
              <a:ahLst/>
              <a:cxnLst/>
              <a:rect l="l" t="t" r="r" b="b"/>
              <a:pathLst>
                <a:path w="4296" h="749" extrusionOk="0">
                  <a:moveTo>
                    <a:pt x="1840" y="1"/>
                  </a:moveTo>
                  <a:cubicBezTo>
                    <a:pt x="1718" y="1"/>
                    <a:pt x="1595" y="7"/>
                    <a:pt x="1471" y="21"/>
                  </a:cubicBezTo>
                  <a:cubicBezTo>
                    <a:pt x="0" y="185"/>
                    <a:pt x="1573" y="749"/>
                    <a:pt x="1573" y="749"/>
                  </a:cubicBezTo>
                  <a:lnTo>
                    <a:pt x="4296" y="749"/>
                  </a:lnTo>
                  <a:cubicBezTo>
                    <a:pt x="4296" y="749"/>
                    <a:pt x="3161" y="1"/>
                    <a:pt x="1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7"/>
            <p:cNvSpPr/>
            <p:nvPr/>
          </p:nvSpPr>
          <p:spPr>
            <a:xfrm>
              <a:off x="2510725" y="3294000"/>
              <a:ext cx="10800" cy="3150"/>
            </a:xfrm>
            <a:custGeom>
              <a:avLst/>
              <a:gdLst/>
              <a:ahLst/>
              <a:cxnLst/>
              <a:rect l="l" t="t" r="r" b="b"/>
              <a:pathLst>
                <a:path w="432" h="126" extrusionOk="0">
                  <a:moveTo>
                    <a:pt x="220" y="0"/>
                  </a:moveTo>
                  <a:cubicBezTo>
                    <a:pt x="95" y="0"/>
                    <a:pt x="1" y="32"/>
                    <a:pt x="1" y="63"/>
                  </a:cubicBezTo>
                  <a:cubicBezTo>
                    <a:pt x="1" y="102"/>
                    <a:pt x="95" y="125"/>
                    <a:pt x="220" y="125"/>
                  </a:cubicBezTo>
                  <a:cubicBezTo>
                    <a:pt x="337" y="125"/>
                    <a:pt x="431" y="102"/>
                    <a:pt x="431" y="63"/>
                  </a:cubicBezTo>
                  <a:cubicBezTo>
                    <a:pt x="431" y="32"/>
                    <a:pt x="337"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7"/>
            <p:cNvSpPr/>
            <p:nvPr/>
          </p:nvSpPr>
          <p:spPr>
            <a:xfrm>
              <a:off x="2487250" y="3396650"/>
              <a:ext cx="28200" cy="34200"/>
            </a:xfrm>
            <a:custGeom>
              <a:avLst/>
              <a:gdLst/>
              <a:ahLst/>
              <a:cxnLst/>
              <a:rect l="l" t="t" r="r" b="b"/>
              <a:pathLst>
                <a:path w="1128" h="1368" extrusionOk="0">
                  <a:moveTo>
                    <a:pt x="326" y="0"/>
                  </a:moveTo>
                  <a:cubicBezTo>
                    <a:pt x="280" y="0"/>
                    <a:pt x="235" y="23"/>
                    <a:pt x="212" y="65"/>
                  </a:cubicBezTo>
                  <a:lnTo>
                    <a:pt x="24" y="229"/>
                  </a:lnTo>
                  <a:cubicBezTo>
                    <a:pt x="1" y="268"/>
                    <a:pt x="1" y="456"/>
                    <a:pt x="24" y="495"/>
                  </a:cubicBezTo>
                  <a:lnTo>
                    <a:pt x="564" y="1309"/>
                  </a:lnTo>
                  <a:cubicBezTo>
                    <a:pt x="588" y="1348"/>
                    <a:pt x="629" y="1367"/>
                    <a:pt x="670" y="1367"/>
                  </a:cubicBezTo>
                  <a:cubicBezTo>
                    <a:pt x="711" y="1367"/>
                    <a:pt x="752" y="1348"/>
                    <a:pt x="775" y="1309"/>
                  </a:cubicBezTo>
                  <a:lnTo>
                    <a:pt x="1096" y="831"/>
                  </a:lnTo>
                  <a:cubicBezTo>
                    <a:pt x="1128" y="785"/>
                    <a:pt x="1120" y="722"/>
                    <a:pt x="1073" y="683"/>
                  </a:cubicBezTo>
                  <a:lnTo>
                    <a:pt x="416" y="33"/>
                  </a:lnTo>
                  <a:cubicBezTo>
                    <a:pt x="390" y="11"/>
                    <a:pt x="358"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7"/>
            <p:cNvSpPr/>
            <p:nvPr/>
          </p:nvSpPr>
          <p:spPr>
            <a:xfrm>
              <a:off x="2513875" y="3396650"/>
              <a:ext cx="28175" cy="34200"/>
            </a:xfrm>
            <a:custGeom>
              <a:avLst/>
              <a:gdLst/>
              <a:ahLst/>
              <a:cxnLst/>
              <a:rect l="l" t="t" r="r" b="b"/>
              <a:pathLst>
                <a:path w="1127" h="1368" extrusionOk="0">
                  <a:moveTo>
                    <a:pt x="799" y="0"/>
                  </a:moveTo>
                  <a:cubicBezTo>
                    <a:pt x="768" y="0"/>
                    <a:pt x="738" y="11"/>
                    <a:pt x="712" y="33"/>
                  </a:cubicBezTo>
                  <a:lnTo>
                    <a:pt x="47" y="683"/>
                  </a:lnTo>
                  <a:cubicBezTo>
                    <a:pt x="8" y="722"/>
                    <a:pt x="0" y="785"/>
                    <a:pt x="31" y="831"/>
                  </a:cubicBezTo>
                  <a:lnTo>
                    <a:pt x="344" y="1309"/>
                  </a:lnTo>
                  <a:cubicBezTo>
                    <a:pt x="372" y="1348"/>
                    <a:pt x="415" y="1367"/>
                    <a:pt x="457" y="1367"/>
                  </a:cubicBezTo>
                  <a:cubicBezTo>
                    <a:pt x="499" y="1367"/>
                    <a:pt x="540" y="1348"/>
                    <a:pt x="563" y="1309"/>
                  </a:cubicBezTo>
                  <a:lnTo>
                    <a:pt x="1095" y="495"/>
                  </a:lnTo>
                  <a:cubicBezTo>
                    <a:pt x="1127" y="456"/>
                    <a:pt x="1127" y="252"/>
                    <a:pt x="1103" y="213"/>
                  </a:cubicBezTo>
                  <a:lnTo>
                    <a:pt x="915" y="65"/>
                  </a:lnTo>
                  <a:cubicBezTo>
                    <a:pt x="888" y="23"/>
                    <a:pt x="843" y="0"/>
                    <a:pt x="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7"/>
            <p:cNvSpPr/>
            <p:nvPr/>
          </p:nvSpPr>
          <p:spPr>
            <a:xfrm>
              <a:off x="2513275" y="3427200"/>
              <a:ext cx="3750" cy="3750"/>
            </a:xfrm>
            <a:custGeom>
              <a:avLst/>
              <a:gdLst/>
              <a:ahLst/>
              <a:cxnLst/>
              <a:rect l="l" t="t" r="r" b="b"/>
              <a:pathLst>
                <a:path w="150" h="150" extrusionOk="0">
                  <a:moveTo>
                    <a:pt x="71" y="1"/>
                  </a:moveTo>
                  <a:cubicBezTo>
                    <a:pt x="32" y="1"/>
                    <a:pt x="1" y="32"/>
                    <a:pt x="1" y="71"/>
                  </a:cubicBezTo>
                  <a:cubicBezTo>
                    <a:pt x="1" y="110"/>
                    <a:pt x="32" y="149"/>
                    <a:pt x="71" y="149"/>
                  </a:cubicBezTo>
                  <a:cubicBezTo>
                    <a:pt x="110" y="149"/>
                    <a:pt x="149" y="110"/>
                    <a:pt x="149" y="71"/>
                  </a:cubicBezTo>
                  <a:cubicBezTo>
                    <a:pt x="149" y="32"/>
                    <a:pt x="110"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7"/>
            <p:cNvSpPr/>
            <p:nvPr/>
          </p:nvSpPr>
          <p:spPr>
            <a:xfrm>
              <a:off x="2513275" y="3436600"/>
              <a:ext cx="3750" cy="3725"/>
            </a:xfrm>
            <a:custGeom>
              <a:avLst/>
              <a:gdLst/>
              <a:ahLst/>
              <a:cxnLst/>
              <a:rect l="l" t="t" r="r" b="b"/>
              <a:pathLst>
                <a:path w="150" h="149" extrusionOk="0">
                  <a:moveTo>
                    <a:pt x="71" y="0"/>
                  </a:moveTo>
                  <a:cubicBezTo>
                    <a:pt x="32" y="0"/>
                    <a:pt x="1" y="32"/>
                    <a:pt x="1" y="78"/>
                  </a:cubicBezTo>
                  <a:cubicBezTo>
                    <a:pt x="1" y="118"/>
                    <a:pt x="32" y="149"/>
                    <a:pt x="71" y="149"/>
                  </a:cubicBezTo>
                  <a:cubicBezTo>
                    <a:pt x="110" y="149"/>
                    <a:pt x="149" y="118"/>
                    <a:pt x="149" y="78"/>
                  </a:cubicBezTo>
                  <a:cubicBezTo>
                    <a:pt x="149" y="32"/>
                    <a:pt x="110"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4" name="Google Shape;2464;p57"/>
          <p:cNvGrpSpPr/>
          <p:nvPr/>
        </p:nvGrpSpPr>
        <p:grpSpPr>
          <a:xfrm>
            <a:off x="2610715" y="4218874"/>
            <a:ext cx="493242" cy="384614"/>
            <a:chOff x="2187575" y="3468875"/>
            <a:chExt cx="212275" cy="165525"/>
          </a:xfrm>
        </p:grpSpPr>
        <p:sp>
          <p:nvSpPr>
            <p:cNvPr id="2465" name="Google Shape;2465;p57"/>
            <p:cNvSpPr/>
            <p:nvPr/>
          </p:nvSpPr>
          <p:spPr>
            <a:xfrm>
              <a:off x="2214975" y="3549100"/>
              <a:ext cx="83150" cy="71000"/>
            </a:xfrm>
            <a:custGeom>
              <a:avLst/>
              <a:gdLst/>
              <a:ahLst/>
              <a:cxnLst/>
              <a:rect l="l" t="t" r="r" b="b"/>
              <a:pathLst>
                <a:path w="3326" h="2840" extrusionOk="0">
                  <a:moveTo>
                    <a:pt x="2500" y="0"/>
                  </a:moveTo>
                  <a:cubicBezTo>
                    <a:pt x="2465" y="0"/>
                    <a:pt x="2430" y="3"/>
                    <a:pt x="2394" y="7"/>
                  </a:cubicBezTo>
                  <a:cubicBezTo>
                    <a:pt x="1855" y="70"/>
                    <a:pt x="1456" y="531"/>
                    <a:pt x="1456" y="1079"/>
                  </a:cubicBezTo>
                  <a:lnTo>
                    <a:pt x="1456" y="1916"/>
                  </a:lnTo>
                  <a:lnTo>
                    <a:pt x="462" y="1916"/>
                  </a:lnTo>
                  <a:lnTo>
                    <a:pt x="0" y="2840"/>
                  </a:lnTo>
                  <a:lnTo>
                    <a:pt x="2496" y="2840"/>
                  </a:lnTo>
                  <a:cubicBezTo>
                    <a:pt x="2958" y="2840"/>
                    <a:pt x="3326" y="2472"/>
                    <a:pt x="3326" y="2018"/>
                  </a:cubicBezTo>
                  <a:lnTo>
                    <a:pt x="3326" y="821"/>
                  </a:lnTo>
                  <a:cubicBezTo>
                    <a:pt x="3326" y="363"/>
                    <a:pt x="2948" y="0"/>
                    <a:pt x="25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7"/>
            <p:cNvSpPr/>
            <p:nvPr/>
          </p:nvSpPr>
          <p:spPr>
            <a:xfrm>
              <a:off x="2214975" y="3549100"/>
              <a:ext cx="83150" cy="71000"/>
            </a:xfrm>
            <a:custGeom>
              <a:avLst/>
              <a:gdLst/>
              <a:ahLst/>
              <a:cxnLst/>
              <a:rect l="l" t="t" r="r" b="b"/>
              <a:pathLst>
                <a:path w="3326" h="2840" extrusionOk="0">
                  <a:moveTo>
                    <a:pt x="2500" y="0"/>
                  </a:moveTo>
                  <a:cubicBezTo>
                    <a:pt x="2465" y="0"/>
                    <a:pt x="2430" y="3"/>
                    <a:pt x="2394" y="7"/>
                  </a:cubicBezTo>
                  <a:cubicBezTo>
                    <a:pt x="1855" y="70"/>
                    <a:pt x="1456" y="531"/>
                    <a:pt x="1456" y="1079"/>
                  </a:cubicBezTo>
                  <a:lnTo>
                    <a:pt x="1456" y="1916"/>
                  </a:lnTo>
                  <a:lnTo>
                    <a:pt x="462" y="1916"/>
                  </a:lnTo>
                  <a:lnTo>
                    <a:pt x="0" y="2840"/>
                  </a:lnTo>
                  <a:lnTo>
                    <a:pt x="2496" y="2840"/>
                  </a:lnTo>
                  <a:cubicBezTo>
                    <a:pt x="2958" y="2840"/>
                    <a:pt x="3326" y="2472"/>
                    <a:pt x="3326" y="2018"/>
                  </a:cubicBezTo>
                  <a:lnTo>
                    <a:pt x="3326" y="821"/>
                  </a:lnTo>
                  <a:cubicBezTo>
                    <a:pt x="3326" y="363"/>
                    <a:pt x="2948" y="0"/>
                    <a:pt x="25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7"/>
            <p:cNvSpPr/>
            <p:nvPr/>
          </p:nvSpPr>
          <p:spPr>
            <a:xfrm>
              <a:off x="2204600" y="3593550"/>
              <a:ext cx="31900" cy="35125"/>
            </a:xfrm>
            <a:custGeom>
              <a:avLst/>
              <a:gdLst/>
              <a:ahLst/>
              <a:cxnLst/>
              <a:rect l="l" t="t" r="r" b="b"/>
              <a:pathLst>
                <a:path w="1276" h="1405" extrusionOk="0">
                  <a:moveTo>
                    <a:pt x="815" y="0"/>
                  </a:moveTo>
                  <a:cubicBezTo>
                    <a:pt x="674" y="0"/>
                    <a:pt x="534" y="74"/>
                    <a:pt x="454" y="201"/>
                  </a:cubicBezTo>
                  <a:lnTo>
                    <a:pt x="118" y="796"/>
                  </a:lnTo>
                  <a:cubicBezTo>
                    <a:pt x="0" y="991"/>
                    <a:pt x="71" y="1234"/>
                    <a:pt x="267" y="1351"/>
                  </a:cubicBezTo>
                  <a:cubicBezTo>
                    <a:pt x="331" y="1387"/>
                    <a:pt x="402" y="1405"/>
                    <a:pt x="471" y="1405"/>
                  </a:cubicBezTo>
                  <a:cubicBezTo>
                    <a:pt x="612" y="1405"/>
                    <a:pt x="749" y="1333"/>
                    <a:pt x="822" y="1202"/>
                  </a:cubicBezTo>
                  <a:lnTo>
                    <a:pt x="1159" y="608"/>
                  </a:lnTo>
                  <a:cubicBezTo>
                    <a:pt x="1276" y="420"/>
                    <a:pt x="1205" y="170"/>
                    <a:pt x="1010" y="52"/>
                  </a:cubicBezTo>
                  <a:cubicBezTo>
                    <a:pt x="949" y="17"/>
                    <a:pt x="882" y="0"/>
                    <a:pt x="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7"/>
            <p:cNvSpPr/>
            <p:nvPr/>
          </p:nvSpPr>
          <p:spPr>
            <a:xfrm>
              <a:off x="2204600" y="3593550"/>
              <a:ext cx="31900" cy="35125"/>
            </a:xfrm>
            <a:custGeom>
              <a:avLst/>
              <a:gdLst/>
              <a:ahLst/>
              <a:cxnLst/>
              <a:rect l="l" t="t" r="r" b="b"/>
              <a:pathLst>
                <a:path w="1276" h="1405" extrusionOk="0">
                  <a:moveTo>
                    <a:pt x="815" y="0"/>
                  </a:moveTo>
                  <a:cubicBezTo>
                    <a:pt x="674" y="0"/>
                    <a:pt x="534" y="74"/>
                    <a:pt x="454" y="201"/>
                  </a:cubicBezTo>
                  <a:lnTo>
                    <a:pt x="118" y="796"/>
                  </a:lnTo>
                  <a:cubicBezTo>
                    <a:pt x="0" y="991"/>
                    <a:pt x="71" y="1234"/>
                    <a:pt x="267" y="1351"/>
                  </a:cubicBezTo>
                  <a:cubicBezTo>
                    <a:pt x="331" y="1387"/>
                    <a:pt x="402" y="1405"/>
                    <a:pt x="471" y="1405"/>
                  </a:cubicBezTo>
                  <a:cubicBezTo>
                    <a:pt x="612" y="1405"/>
                    <a:pt x="749" y="1333"/>
                    <a:pt x="822" y="1202"/>
                  </a:cubicBezTo>
                  <a:lnTo>
                    <a:pt x="1159" y="608"/>
                  </a:lnTo>
                  <a:cubicBezTo>
                    <a:pt x="1276" y="420"/>
                    <a:pt x="1205" y="170"/>
                    <a:pt x="1010" y="52"/>
                  </a:cubicBezTo>
                  <a:cubicBezTo>
                    <a:pt x="949" y="17"/>
                    <a:pt x="882"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7"/>
            <p:cNvSpPr/>
            <p:nvPr/>
          </p:nvSpPr>
          <p:spPr>
            <a:xfrm>
              <a:off x="2232775" y="3514850"/>
              <a:ext cx="66925" cy="82550"/>
            </a:xfrm>
            <a:custGeom>
              <a:avLst/>
              <a:gdLst/>
              <a:ahLst/>
              <a:cxnLst/>
              <a:rect l="l" t="t" r="r" b="b"/>
              <a:pathLst>
                <a:path w="2677" h="3302" extrusionOk="0">
                  <a:moveTo>
                    <a:pt x="1338" y="0"/>
                  </a:moveTo>
                  <a:cubicBezTo>
                    <a:pt x="603" y="0"/>
                    <a:pt x="0" y="610"/>
                    <a:pt x="0" y="1346"/>
                  </a:cubicBezTo>
                  <a:lnTo>
                    <a:pt x="0" y="1956"/>
                  </a:lnTo>
                  <a:cubicBezTo>
                    <a:pt x="0" y="2699"/>
                    <a:pt x="603" y="3302"/>
                    <a:pt x="1338" y="3302"/>
                  </a:cubicBezTo>
                  <a:cubicBezTo>
                    <a:pt x="2074" y="3302"/>
                    <a:pt x="2676" y="2699"/>
                    <a:pt x="2676" y="1956"/>
                  </a:cubicBezTo>
                  <a:lnTo>
                    <a:pt x="2676" y="1346"/>
                  </a:lnTo>
                  <a:cubicBezTo>
                    <a:pt x="2676" y="610"/>
                    <a:pt x="2074" y="0"/>
                    <a:pt x="1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7"/>
            <p:cNvSpPr/>
            <p:nvPr/>
          </p:nvSpPr>
          <p:spPr>
            <a:xfrm>
              <a:off x="2232775" y="3514850"/>
              <a:ext cx="65350" cy="69250"/>
            </a:xfrm>
            <a:custGeom>
              <a:avLst/>
              <a:gdLst/>
              <a:ahLst/>
              <a:cxnLst/>
              <a:rect l="l" t="t" r="r" b="b"/>
              <a:pathLst>
                <a:path w="2614" h="2770" extrusionOk="0">
                  <a:moveTo>
                    <a:pt x="1338" y="0"/>
                  </a:moveTo>
                  <a:cubicBezTo>
                    <a:pt x="603" y="0"/>
                    <a:pt x="0" y="610"/>
                    <a:pt x="0" y="1346"/>
                  </a:cubicBezTo>
                  <a:lnTo>
                    <a:pt x="0" y="1956"/>
                  </a:lnTo>
                  <a:cubicBezTo>
                    <a:pt x="0" y="2261"/>
                    <a:pt x="102" y="2543"/>
                    <a:pt x="274" y="2770"/>
                  </a:cubicBezTo>
                  <a:cubicBezTo>
                    <a:pt x="227" y="2637"/>
                    <a:pt x="204" y="2496"/>
                    <a:pt x="204" y="2347"/>
                  </a:cubicBezTo>
                  <a:lnTo>
                    <a:pt x="204" y="1737"/>
                  </a:lnTo>
                  <a:cubicBezTo>
                    <a:pt x="204" y="994"/>
                    <a:pt x="806" y="391"/>
                    <a:pt x="1542" y="391"/>
                  </a:cubicBezTo>
                  <a:cubicBezTo>
                    <a:pt x="1980" y="391"/>
                    <a:pt x="2363" y="603"/>
                    <a:pt x="2614" y="923"/>
                  </a:cubicBezTo>
                  <a:cubicBezTo>
                    <a:pt x="2434" y="391"/>
                    <a:pt x="1933" y="0"/>
                    <a:pt x="1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7"/>
            <p:cNvSpPr/>
            <p:nvPr/>
          </p:nvSpPr>
          <p:spPr>
            <a:xfrm>
              <a:off x="2187575" y="3549100"/>
              <a:ext cx="91775" cy="70925"/>
            </a:xfrm>
            <a:custGeom>
              <a:avLst/>
              <a:gdLst/>
              <a:ahLst/>
              <a:cxnLst/>
              <a:rect l="l" t="t" r="r" b="b"/>
              <a:pathLst>
                <a:path w="3671" h="2837" extrusionOk="0">
                  <a:moveTo>
                    <a:pt x="2806" y="0"/>
                  </a:moveTo>
                  <a:cubicBezTo>
                    <a:pt x="2771" y="0"/>
                    <a:pt x="2736" y="3"/>
                    <a:pt x="2700" y="7"/>
                  </a:cubicBezTo>
                  <a:cubicBezTo>
                    <a:pt x="2160" y="70"/>
                    <a:pt x="1753" y="531"/>
                    <a:pt x="1753" y="1079"/>
                  </a:cubicBezTo>
                  <a:lnTo>
                    <a:pt x="1753" y="1650"/>
                  </a:lnTo>
                  <a:cubicBezTo>
                    <a:pt x="1753" y="1700"/>
                    <a:pt x="1713" y="1735"/>
                    <a:pt x="1669" y="1735"/>
                  </a:cubicBezTo>
                  <a:cubicBezTo>
                    <a:pt x="1658" y="1735"/>
                    <a:pt x="1647" y="1733"/>
                    <a:pt x="1636" y="1728"/>
                  </a:cubicBezTo>
                  <a:lnTo>
                    <a:pt x="1182" y="1549"/>
                  </a:lnTo>
                  <a:cubicBezTo>
                    <a:pt x="1174" y="1541"/>
                    <a:pt x="1159" y="1533"/>
                    <a:pt x="1151" y="1533"/>
                  </a:cubicBezTo>
                  <a:lnTo>
                    <a:pt x="1143" y="1525"/>
                  </a:lnTo>
                  <a:lnTo>
                    <a:pt x="1143" y="1533"/>
                  </a:lnTo>
                  <a:cubicBezTo>
                    <a:pt x="1102" y="1519"/>
                    <a:pt x="1059" y="1512"/>
                    <a:pt x="1016" y="1512"/>
                  </a:cubicBezTo>
                  <a:cubicBezTo>
                    <a:pt x="936" y="1512"/>
                    <a:pt x="855" y="1537"/>
                    <a:pt x="783" y="1588"/>
                  </a:cubicBezTo>
                  <a:lnTo>
                    <a:pt x="228" y="1979"/>
                  </a:lnTo>
                  <a:cubicBezTo>
                    <a:pt x="48" y="2112"/>
                    <a:pt x="1" y="2362"/>
                    <a:pt x="134" y="2550"/>
                  </a:cubicBezTo>
                  <a:cubicBezTo>
                    <a:pt x="215" y="2659"/>
                    <a:pt x="339" y="2717"/>
                    <a:pt x="464" y="2717"/>
                  </a:cubicBezTo>
                  <a:cubicBezTo>
                    <a:pt x="545" y="2717"/>
                    <a:pt x="627" y="2693"/>
                    <a:pt x="697" y="2644"/>
                  </a:cubicBezTo>
                  <a:lnTo>
                    <a:pt x="1026" y="2409"/>
                  </a:lnTo>
                  <a:cubicBezTo>
                    <a:pt x="1456" y="2581"/>
                    <a:pt x="1902" y="2769"/>
                    <a:pt x="2348" y="2824"/>
                  </a:cubicBezTo>
                  <a:cubicBezTo>
                    <a:pt x="2407" y="2832"/>
                    <a:pt x="2466" y="2837"/>
                    <a:pt x="2523" y="2837"/>
                  </a:cubicBezTo>
                  <a:cubicBezTo>
                    <a:pt x="2941" y="2837"/>
                    <a:pt x="3296" y="2613"/>
                    <a:pt x="3475" y="2214"/>
                  </a:cubicBezTo>
                  <a:cubicBezTo>
                    <a:pt x="3670" y="1775"/>
                    <a:pt x="3624" y="1283"/>
                    <a:pt x="3624" y="821"/>
                  </a:cubicBezTo>
                  <a:cubicBezTo>
                    <a:pt x="3624" y="363"/>
                    <a:pt x="3253" y="0"/>
                    <a:pt x="2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7"/>
            <p:cNvSpPr/>
            <p:nvPr/>
          </p:nvSpPr>
          <p:spPr>
            <a:xfrm>
              <a:off x="2223375" y="3588975"/>
              <a:ext cx="12550" cy="11750"/>
            </a:xfrm>
            <a:custGeom>
              <a:avLst/>
              <a:gdLst/>
              <a:ahLst/>
              <a:cxnLst/>
              <a:rect l="l" t="t" r="r" b="b"/>
              <a:pathLst>
                <a:path w="502" h="470" extrusionOk="0">
                  <a:moveTo>
                    <a:pt x="321" y="0"/>
                  </a:moveTo>
                  <a:cubicBezTo>
                    <a:pt x="321" y="1"/>
                    <a:pt x="321" y="9"/>
                    <a:pt x="321" y="25"/>
                  </a:cubicBezTo>
                  <a:lnTo>
                    <a:pt x="321" y="25"/>
                  </a:lnTo>
                  <a:cubicBezTo>
                    <a:pt x="322" y="10"/>
                    <a:pt x="321" y="1"/>
                    <a:pt x="321" y="0"/>
                  </a:cubicBezTo>
                  <a:close/>
                  <a:moveTo>
                    <a:pt x="321" y="25"/>
                  </a:moveTo>
                  <a:lnTo>
                    <a:pt x="321" y="25"/>
                  </a:lnTo>
                  <a:cubicBezTo>
                    <a:pt x="319" y="60"/>
                    <a:pt x="309" y="122"/>
                    <a:pt x="259" y="133"/>
                  </a:cubicBezTo>
                  <a:cubicBezTo>
                    <a:pt x="251" y="136"/>
                    <a:pt x="243" y="137"/>
                    <a:pt x="234" y="137"/>
                  </a:cubicBezTo>
                  <a:cubicBezTo>
                    <a:pt x="147" y="137"/>
                    <a:pt x="1" y="47"/>
                    <a:pt x="1" y="47"/>
                  </a:cubicBezTo>
                  <a:lnTo>
                    <a:pt x="1" y="47"/>
                  </a:lnTo>
                  <a:lnTo>
                    <a:pt x="501" y="470"/>
                  </a:lnTo>
                  <a:cubicBezTo>
                    <a:pt x="343" y="280"/>
                    <a:pt x="323" y="91"/>
                    <a:pt x="321" y="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7"/>
            <p:cNvSpPr/>
            <p:nvPr/>
          </p:nvSpPr>
          <p:spPr>
            <a:xfrm>
              <a:off x="2325100" y="3532825"/>
              <a:ext cx="40900" cy="93725"/>
            </a:xfrm>
            <a:custGeom>
              <a:avLst/>
              <a:gdLst/>
              <a:ahLst/>
              <a:cxnLst/>
              <a:rect l="l" t="t" r="r" b="b"/>
              <a:pathLst>
                <a:path w="1636" h="3749" extrusionOk="0">
                  <a:moveTo>
                    <a:pt x="463" y="1"/>
                  </a:moveTo>
                  <a:cubicBezTo>
                    <a:pt x="250" y="1"/>
                    <a:pt x="71" y="170"/>
                    <a:pt x="63" y="384"/>
                  </a:cubicBezTo>
                  <a:lnTo>
                    <a:pt x="0" y="1793"/>
                  </a:lnTo>
                  <a:lnTo>
                    <a:pt x="8" y="1840"/>
                  </a:lnTo>
                  <a:cubicBezTo>
                    <a:pt x="86" y="2286"/>
                    <a:pt x="321" y="2685"/>
                    <a:pt x="673" y="2982"/>
                  </a:cubicBezTo>
                  <a:cubicBezTo>
                    <a:pt x="689" y="2998"/>
                    <a:pt x="705" y="3005"/>
                    <a:pt x="728" y="3021"/>
                  </a:cubicBezTo>
                  <a:cubicBezTo>
                    <a:pt x="620" y="3238"/>
                    <a:pt x="465" y="3585"/>
                    <a:pt x="560" y="3585"/>
                  </a:cubicBezTo>
                  <a:cubicBezTo>
                    <a:pt x="562" y="3585"/>
                    <a:pt x="563" y="3585"/>
                    <a:pt x="564" y="3584"/>
                  </a:cubicBezTo>
                  <a:cubicBezTo>
                    <a:pt x="689" y="3577"/>
                    <a:pt x="783" y="3381"/>
                    <a:pt x="822" y="3295"/>
                  </a:cubicBezTo>
                  <a:lnTo>
                    <a:pt x="822" y="3295"/>
                  </a:lnTo>
                  <a:cubicBezTo>
                    <a:pt x="791" y="3373"/>
                    <a:pt x="720" y="3577"/>
                    <a:pt x="783" y="3663"/>
                  </a:cubicBezTo>
                  <a:cubicBezTo>
                    <a:pt x="791" y="3674"/>
                    <a:pt x="799" y="3678"/>
                    <a:pt x="808" y="3678"/>
                  </a:cubicBezTo>
                  <a:cubicBezTo>
                    <a:pt x="892" y="3678"/>
                    <a:pt x="1025" y="3272"/>
                    <a:pt x="1025" y="3271"/>
                  </a:cubicBezTo>
                  <a:lnTo>
                    <a:pt x="1025" y="3271"/>
                  </a:lnTo>
                  <a:cubicBezTo>
                    <a:pt x="1025" y="3272"/>
                    <a:pt x="947" y="3733"/>
                    <a:pt x="1080" y="3749"/>
                  </a:cubicBezTo>
                  <a:cubicBezTo>
                    <a:pt x="1081" y="3749"/>
                    <a:pt x="1082" y="3749"/>
                    <a:pt x="1084" y="3749"/>
                  </a:cubicBezTo>
                  <a:cubicBezTo>
                    <a:pt x="1207" y="3749"/>
                    <a:pt x="1276" y="3341"/>
                    <a:pt x="1284" y="3279"/>
                  </a:cubicBezTo>
                  <a:cubicBezTo>
                    <a:pt x="1284" y="3273"/>
                    <a:pt x="1286" y="3270"/>
                    <a:pt x="1288" y="3270"/>
                  </a:cubicBezTo>
                  <a:cubicBezTo>
                    <a:pt x="1309" y="3270"/>
                    <a:pt x="1389" y="3485"/>
                    <a:pt x="1461" y="3485"/>
                  </a:cubicBezTo>
                  <a:cubicBezTo>
                    <a:pt x="1473" y="3485"/>
                    <a:pt x="1484" y="3480"/>
                    <a:pt x="1495" y="3467"/>
                  </a:cubicBezTo>
                  <a:cubicBezTo>
                    <a:pt x="1636" y="3287"/>
                    <a:pt x="1557" y="3005"/>
                    <a:pt x="1471" y="2810"/>
                  </a:cubicBezTo>
                  <a:cubicBezTo>
                    <a:pt x="1424" y="2700"/>
                    <a:pt x="1370" y="2606"/>
                    <a:pt x="1299" y="2513"/>
                  </a:cubicBezTo>
                  <a:cubicBezTo>
                    <a:pt x="1244" y="2426"/>
                    <a:pt x="1174" y="2348"/>
                    <a:pt x="1104" y="2270"/>
                  </a:cubicBezTo>
                  <a:cubicBezTo>
                    <a:pt x="986" y="2145"/>
                    <a:pt x="798" y="1934"/>
                    <a:pt x="806" y="1738"/>
                  </a:cubicBezTo>
                  <a:lnTo>
                    <a:pt x="861" y="423"/>
                  </a:lnTo>
                  <a:cubicBezTo>
                    <a:pt x="877" y="196"/>
                    <a:pt x="705" y="9"/>
                    <a:pt x="478" y="1"/>
                  </a:cubicBezTo>
                  <a:cubicBezTo>
                    <a:pt x="473" y="1"/>
                    <a:pt x="468"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7"/>
            <p:cNvSpPr/>
            <p:nvPr/>
          </p:nvSpPr>
          <p:spPr>
            <a:xfrm>
              <a:off x="2325100" y="3532825"/>
              <a:ext cx="40900" cy="93725"/>
            </a:xfrm>
            <a:custGeom>
              <a:avLst/>
              <a:gdLst/>
              <a:ahLst/>
              <a:cxnLst/>
              <a:rect l="l" t="t" r="r" b="b"/>
              <a:pathLst>
                <a:path w="1636" h="3749" extrusionOk="0">
                  <a:moveTo>
                    <a:pt x="463" y="1"/>
                  </a:moveTo>
                  <a:cubicBezTo>
                    <a:pt x="250" y="1"/>
                    <a:pt x="71" y="170"/>
                    <a:pt x="63" y="384"/>
                  </a:cubicBezTo>
                  <a:lnTo>
                    <a:pt x="0" y="1793"/>
                  </a:lnTo>
                  <a:lnTo>
                    <a:pt x="8" y="1840"/>
                  </a:lnTo>
                  <a:cubicBezTo>
                    <a:pt x="86" y="2286"/>
                    <a:pt x="321" y="2685"/>
                    <a:pt x="673" y="2982"/>
                  </a:cubicBezTo>
                  <a:cubicBezTo>
                    <a:pt x="689" y="2998"/>
                    <a:pt x="705" y="3005"/>
                    <a:pt x="728" y="3021"/>
                  </a:cubicBezTo>
                  <a:cubicBezTo>
                    <a:pt x="620" y="3238"/>
                    <a:pt x="465" y="3585"/>
                    <a:pt x="560" y="3585"/>
                  </a:cubicBezTo>
                  <a:cubicBezTo>
                    <a:pt x="562" y="3585"/>
                    <a:pt x="563" y="3585"/>
                    <a:pt x="564" y="3584"/>
                  </a:cubicBezTo>
                  <a:cubicBezTo>
                    <a:pt x="689" y="3577"/>
                    <a:pt x="783" y="3381"/>
                    <a:pt x="822" y="3295"/>
                  </a:cubicBezTo>
                  <a:lnTo>
                    <a:pt x="822" y="3295"/>
                  </a:lnTo>
                  <a:cubicBezTo>
                    <a:pt x="791" y="3373"/>
                    <a:pt x="720" y="3577"/>
                    <a:pt x="783" y="3663"/>
                  </a:cubicBezTo>
                  <a:cubicBezTo>
                    <a:pt x="791" y="3674"/>
                    <a:pt x="799" y="3678"/>
                    <a:pt x="808" y="3678"/>
                  </a:cubicBezTo>
                  <a:cubicBezTo>
                    <a:pt x="892" y="3678"/>
                    <a:pt x="1025" y="3272"/>
                    <a:pt x="1025" y="3271"/>
                  </a:cubicBezTo>
                  <a:lnTo>
                    <a:pt x="1025" y="3271"/>
                  </a:lnTo>
                  <a:cubicBezTo>
                    <a:pt x="1025" y="3272"/>
                    <a:pt x="947" y="3733"/>
                    <a:pt x="1080" y="3749"/>
                  </a:cubicBezTo>
                  <a:cubicBezTo>
                    <a:pt x="1081" y="3749"/>
                    <a:pt x="1082" y="3749"/>
                    <a:pt x="1084" y="3749"/>
                  </a:cubicBezTo>
                  <a:cubicBezTo>
                    <a:pt x="1207" y="3749"/>
                    <a:pt x="1276" y="3341"/>
                    <a:pt x="1284" y="3279"/>
                  </a:cubicBezTo>
                  <a:cubicBezTo>
                    <a:pt x="1284" y="3273"/>
                    <a:pt x="1286" y="3270"/>
                    <a:pt x="1288" y="3270"/>
                  </a:cubicBezTo>
                  <a:cubicBezTo>
                    <a:pt x="1309" y="3270"/>
                    <a:pt x="1389" y="3485"/>
                    <a:pt x="1461" y="3485"/>
                  </a:cubicBezTo>
                  <a:cubicBezTo>
                    <a:pt x="1473" y="3485"/>
                    <a:pt x="1484" y="3480"/>
                    <a:pt x="1495" y="3467"/>
                  </a:cubicBezTo>
                  <a:cubicBezTo>
                    <a:pt x="1636" y="3287"/>
                    <a:pt x="1557" y="3005"/>
                    <a:pt x="1471" y="2810"/>
                  </a:cubicBezTo>
                  <a:cubicBezTo>
                    <a:pt x="1424" y="2700"/>
                    <a:pt x="1370" y="2606"/>
                    <a:pt x="1299" y="2513"/>
                  </a:cubicBezTo>
                  <a:cubicBezTo>
                    <a:pt x="1244" y="2426"/>
                    <a:pt x="1174" y="2348"/>
                    <a:pt x="1104" y="2270"/>
                  </a:cubicBezTo>
                  <a:cubicBezTo>
                    <a:pt x="986" y="2145"/>
                    <a:pt x="798" y="1934"/>
                    <a:pt x="806" y="1738"/>
                  </a:cubicBezTo>
                  <a:lnTo>
                    <a:pt x="861" y="423"/>
                  </a:lnTo>
                  <a:cubicBezTo>
                    <a:pt x="877" y="196"/>
                    <a:pt x="705" y="9"/>
                    <a:pt x="478" y="1"/>
                  </a:cubicBezTo>
                  <a:cubicBezTo>
                    <a:pt x="473" y="1"/>
                    <a:pt x="468" y="1"/>
                    <a:pt x="4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7"/>
            <p:cNvSpPr/>
            <p:nvPr/>
          </p:nvSpPr>
          <p:spPr>
            <a:xfrm>
              <a:off x="2281875" y="3525275"/>
              <a:ext cx="66925" cy="66000"/>
            </a:xfrm>
            <a:custGeom>
              <a:avLst/>
              <a:gdLst/>
              <a:ahLst/>
              <a:cxnLst/>
              <a:rect l="l" t="t" r="r" b="b"/>
              <a:pathLst>
                <a:path w="2677" h="2640" extrusionOk="0">
                  <a:moveTo>
                    <a:pt x="402" y="0"/>
                  </a:moveTo>
                  <a:cubicBezTo>
                    <a:pt x="385" y="0"/>
                    <a:pt x="370" y="2"/>
                    <a:pt x="360" y="6"/>
                  </a:cubicBezTo>
                  <a:cubicBezTo>
                    <a:pt x="360" y="13"/>
                    <a:pt x="352" y="13"/>
                    <a:pt x="352" y="13"/>
                  </a:cubicBezTo>
                  <a:cubicBezTo>
                    <a:pt x="266" y="76"/>
                    <a:pt x="204" y="365"/>
                    <a:pt x="180" y="452"/>
                  </a:cubicBezTo>
                  <a:cubicBezTo>
                    <a:pt x="24" y="952"/>
                    <a:pt x="0" y="1477"/>
                    <a:pt x="180" y="1977"/>
                  </a:cubicBezTo>
                  <a:cubicBezTo>
                    <a:pt x="235" y="2149"/>
                    <a:pt x="329" y="2322"/>
                    <a:pt x="477" y="2431"/>
                  </a:cubicBezTo>
                  <a:cubicBezTo>
                    <a:pt x="642" y="2548"/>
                    <a:pt x="830" y="2517"/>
                    <a:pt x="1017" y="2564"/>
                  </a:cubicBezTo>
                  <a:cubicBezTo>
                    <a:pt x="1111" y="2595"/>
                    <a:pt x="1197" y="2627"/>
                    <a:pt x="1299" y="2635"/>
                  </a:cubicBezTo>
                  <a:cubicBezTo>
                    <a:pt x="1337" y="2638"/>
                    <a:pt x="1376" y="2639"/>
                    <a:pt x="1415" y="2639"/>
                  </a:cubicBezTo>
                  <a:cubicBezTo>
                    <a:pt x="1574" y="2639"/>
                    <a:pt x="1735" y="2613"/>
                    <a:pt x="1886" y="2556"/>
                  </a:cubicBezTo>
                  <a:cubicBezTo>
                    <a:pt x="2254" y="2415"/>
                    <a:pt x="2543" y="2118"/>
                    <a:pt x="2653" y="1743"/>
                  </a:cubicBezTo>
                  <a:cubicBezTo>
                    <a:pt x="2668" y="1719"/>
                    <a:pt x="2676" y="1696"/>
                    <a:pt x="2676" y="1664"/>
                  </a:cubicBezTo>
                  <a:lnTo>
                    <a:pt x="2653" y="1148"/>
                  </a:lnTo>
                  <a:lnTo>
                    <a:pt x="1260" y="37"/>
                  </a:lnTo>
                  <a:cubicBezTo>
                    <a:pt x="1236" y="19"/>
                    <a:pt x="1185" y="14"/>
                    <a:pt x="1127" y="14"/>
                  </a:cubicBezTo>
                  <a:cubicBezTo>
                    <a:pt x="1029" y="14"/>
                    <a:pt x="910" y="29"/>
                    <a:pt x="861" y="29"/>
                  </a:cubicBezTo>
                  <a:cubicBezTo>
                    <a:pt x="759" y="21"/>
                    <a:pt x="657" y="21"/>
                    <a:pt x="564" y="13"/>
                  </a:cubicBezTo>
                  <a:cubicBezTo>
                    <a:pt x="528" y="13"/>
                    <a:pt x="453" y="0"/>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7"/>
            <p:cNvSpPr/>
            <p:nvPr/>
          </p:nvSpPr>
          <p:spPr>
            <a:xfrm>
              <a:off x="2284600" y="3552400"/>
              <a:ext cx="64200" cy="38875"/>
            </a:xfrm>
            <a:custGeom>
              <a:avLst/>
              <a:gdLst/>
              <a:ahLst/>
              <a:cxnLst/>
              <a:rect l="l" t="t" r="r" b="b"/>
              <a:pathLst>
                <a:path w="2568" h="1555" extrusionOk="0">
                  <a:moveTo>
                    <a:pt x="2465" y="0"/>
                  </a:moveTo>
                  <a:lnTo>
                    <a:pt x="2481" y="282"/>
                  </a:lnTo>
                  <a:cubicBezTo>
                    <a:pt x="2473" y="313"/>
                    <a:pt x="2465" y="337"/>
                    <a:pt x="2458" y="368"/>
                  </a:cubicBezTo>
                  <a:cubicBezTo>
                    <a:pt x="2340" y="736"/>
                    <a:pt x="2051" y="1033"/>
                    <a:pt x="1683" y="1174"/>
                  </a:cubicBezTo>
                  <a:cubicBezTo>
                    <a:pt x="1538" y="1231"/>
                    <a:pt x="1378" y="1257"/>
                    <a:pt x="1220" y="1257"/>
                  </a:cubicBezTo>
                  <a:cubicBezTo>
                    <a:pt x="1181" y="1257"/>
                    <a:pt x="1142" y="1255"/>
                    <a:pt x="1104" y="1252"/>
                  </a:cubicBezTo>
                  <a:cubicBezTo>
                    <a:pt x="1002" y="1244"/>
                    <a:pt x="916" y="1213"/>
                    <a:pt x="814" y="1190"/>
                  </a:cubicBezTo>
                  <a:cubicBezTo>
                    <a:pt x="634" y="1143"/>
                    <a:pt x="447" y="1166"/>
                    <a:pt x="282" y="1049"/>
                  </a:cubicBezTo>
                  <a:cubicBezTo>
                    <a:pt x="149" y="955"/>
                    <a:pt x="63" y="806"/>
                    <a:pt x="1" y="650"/>
                  </a:cubicBezTo>
                  <a:lnTo>
                    <a:pt x="1" y="650"/>
                  </a:lnTo>
                  <a:cubicBezTo>
                    <a:pt x="16" y="736"/>
                    <a:pt x="40" y="814"/>
                    <a:pt x="71" y="892"/>
                  </a:cubicBezTo>
                  <a:cubicBezTo>
                    <a:pt x="126" y="1064"/>
                    <a:pt x="220" y="1237"/>
                    <a:pt x="368" y="1346"/>
                  </a:cubicBezTo>
                  <a:cubicBezTo>
                    <a:pt x="533" y="1463"/>
                    <a:pt x="721" y="1432"/>
                    <a:pt x="908" y="1479"/>
                  </a:cubicBezTo>
                  <a:cubicBezTo>
                    <a:pt x="1002" y="1510"/>
                    <a:pt x="1088" y="1542"/>
                    <a:pt x="1190" y="1550"/>
                  </a:cubicBezTo>
                  <a:cubicBezTo>
                    <a:pt x="1228" y="1553"/>
                    <a:pt x="1267" y="1554"/>
                    <a:pt x="1306" y="1554"/>
                  </a:cubicBezTo>
                  <a:cubicBezTo>
                    <a:pt x="1465" y="1554"/>
                    <a:pt x="1626" y="1528"/>
                    <a:pt x="1777" y="1471"/>
                  </a:cubicBezTo>
                  <a:cubicBezTo>
                    <a:pt x="2145" y="1330"/>
                    <a:pt x="2434" y="1033"/>
                    <a:pt x="2544" y="658"/>
                  </a:cubicBezTo>
                  <a:cubicBezTo>
                    <a:pt x="2559" y="634"/>
                    <a:pt x="2559" y="611"/>
                    <a:pt x="2567" y="579"/>
                  </a:cubicBezTo>
                  <a:lnTo>
                    <a:pt x="2544" y="63"/>
                  </a:lnTo>
                  <a:cubicBezTo>
                    <a:pt x="2544" y="63"/>
                    <a:pt x="2512" y="39"/>
                    <a:pt x="2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7"/>
            <p:cNvSpPr/>
            <p:nvPr/>
          </p:nvSpPr>
          <p:spPr>
            <a:xfrm>
              <a:off x="2295750" y="3540850"/>
              <a:ext cx="43250" cy="93550"/>
            </a:xfrm>
            <a:custGeom>
              <a:avLst/>
              <a:gdLst/>
              <a:ahLst/>
              <a:cxnLst/>
              <a:rect l="l" t="t" r="r" b="b"/>
              <a:pathLst>
                <a:path w="1730" h="3742" extrusionOk="0">
                  <a:moveTo>
                    <a:pt x="471" y="0"/>
                  </a:moveTo>
                  <a:cubicBezTo>
                    <a:pt x="251" y="0"/>
                    <a:pt x="71" y="170"/>
                    <a:pt x="63" y="384"/>
                  </a:cubicBezTo>
                  <a:lnTo>
                    <a:pt x="1" y="1792"/>
                  </a:lnTo>
                  <a:lnTo>
                    <a:pt x="9" y="1832"/>
                  </a:lnTo>
                  <a:cubicBezTo>
                    <a:pt x="95" y="2278"/>
                    <a:pt x="329" y="2684"/>
                    <a:pt x="674" y="2974"/>
                  </a:cubicBezTo>
                  <a:cubicBezTo>
                    <a:pt x="689" y="2990"/>
                    <a:pt x="713" y="3005"/>
                    <a:pt x="728" y="3013"/>
                  </a:cubicBezTo>
                  <a:cubicBezTo>
                    <a:pt x="620" y="3238"/>
                    <a:pt x="466" y="3584"/>
                    <a:pt x="561" y="3584"/>
                  </a:cubicBezTo>
                  <a:cubicBezTo>
                    <a:pt x="562" y="3584"/>
                    <a:pt x="563" y="3584"/>
                    <a:pt x="564" y="3584"/>
                  </a:cubicBezTo>
                  <a:cubicBezTo>
                    <a:pt x="689" y="3576"/>
                    <a:pt x="791" y="3373"/>
                    <a:pt x="822" y="3295"/>
                  </a:cubicBezTo>
                  <a:lnTo>
                    <a:pt x="822" y="3295"/>
                  </a:lnTo>
                  <a:cubicBezTo>
                    <a:pt x="791" y="3373"/>
                    <a:pt x="721" y="3576"/>
                    <a:pt x="783" y="3663"/>
                  </a:cubicBezTo>
                  <a:cubicBezTo>
                    <a:pt x="790" y="3672"/>
                    <a:pt x="798" y="3676"/>
                    <a:pt x="807" y="3676"/>
                  </a:cubicBezTo>
                  <a:cubicBezTo>
                    <a:pt x="892" y="3676"/>
                    <a:pt x="1033" y="3264"/>
                    <a:pt x="1034" y="3263"/>
                  </a:cubicBezTo>
                  <a:lnTo>
                    <a:pt x="1034" y="3263"/>
                  </a:lnTo>
                  <a:cubicBezTo>
                    <a:pt x="1034" y="3264"/>
                    <a:pt x="955" y="3733"/>
                    <a:pt x="1080" y="3741"/>
                  </a:cubicBezTo>
                  <a:cubicBezTo>
                    <a:pt x="1083" y="3741"/>
                    <a:pt x="1085" y="3741"/>
                    <a:pt x="1088" y="3741"/>
                  </a:cubicBezTo>
                  <a:cubicBezTo>
                    <a:pt x="1216" y="3741"/>
                    <a:pt x="1276" y="3340"/>
                    <a:pt x="1284" y="3271"/>
                  </a:cubicBezTo>
                  <a:cubicBezTo>
                    <a:pt x="1285" y="3266"/>
                    <a:pt x="1286" y="3264"/>
                    <a:pt x="1288" y="3264"/>
                  </a:cubicBezTo>
                  <a:cubicBezTo>
                    <a:pt x="1307" y="3264"/>
                    <a:pt x="1389" y="3485"/>
                    <a:pt x="1462" y="3485"/>
                  </a:cubicBezTo>
                  <a:cubicBezTo>
                    <a:pt x="1473" y="3485"/>
                    <a:pt x="1484" y="3480"/>
                    <a:pt x="1495" y="3467"/>
                  </a:cubicBezTo>
                  <a:cubicBezTo>
                    <a:pt x="1730" y="3170"/>
                    <a:pt x="1307" y="2504"/>
                    <a:pt x="1307" y="2504"/>
                  </a:cubicBezTo>
                  <a:lnTo>
                    <a:pt x="1300" y="2512"/>
                  </a:lnTo>
                  <a:cubicBezTo>
                    <a:pt x="1276" y="2458"/>
                    <a:pt x="1237" y="2403"/>
                    <a:pt x="1190" y="2364"/>
                  </a:cubicBezTo>
                  <a:cubicBezTo>
                    <a:pt x="994" y="2199"/>
                    <a:pt x="861" y="1980"/>
                    <a:pt x="807" y="1738"/>
                  </a:cubicBezTo>
                  <a:lnTo>
                    <a:pt x="869" y="415"/>
                  </a:lnTo>
                  <a:cubicBezTo>
                    <a:pt x="877" y="196"/>
                    <a:pt x="705" y="8"/>
                    <a:pt x="486" y="1"/>
                  </a:cubicBezTo>
                  <a:cubicBezTo>
                    <a:pt x="481" y="0"/>
                    <a:pt x="476" y="0"/>
                    <a:pt x="4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7"/>
            <p:cNvSpPr/>
            <p:nvPr/>
          </p:nvSpPr>
          <p:spPr>
            <a:xfrm>
              <a:off x="2305525" y="3468875"/>
              <a:ext cx="94325" cy="83650"/>
            </a:xfrm>
            <a:custGeom>
              <a:avLst/>
              <a:gdLst/>
              <a:ahLst/>
              <a:cxnLst/>
              <a:rect l="l" t="t" r="r" b="b"/>
              <a:pathLst>
                <a:path w="3773" h="3346" extrusionOk="0">
                  <a:moveTo>
                    <a:pt x="1454" y="1"/>
                  </a:moveTo>
                  <a:cubicBezTo>
                    <a:pt x="1265" y="1"/>
                    <a:pt x="1080" y="98"/>
                    <a:pt x="971" y="274"/>
                  </a:cubicBezTo>
                  <a:cubicBezTo>
                    <a:pt x="932" y="345"/>
                    <a:pt x="909" y="423"/>
                    <a:pt x="901" y="501"/>
                  </a:cubicBezTo>
                  <a:cubicBezTo>
                    <a:pt x="834" y="466"/>
                    <a:pt x="762" y="450"/>
                    <a:pt x="691" y="450"/>
                  </a:cubicBezTo>
                  <a:cubicBezTo>
                    <a:pt x="540" y="450"/>
                    <a:pt x="394" y="527"/>
                    <a:pt x="314" y="665"/>
                  </a:cubicBezTo>
                  <a:cubicBezTo>
                    <a:pt x="236" y="798"/>
                    <a:pt x="236" y="955"/>
                    <a:pt x="290" y="1088"/>
                  </a:cubicBezTo>
                  <a:cubicBezTo>
                    <a:pt x="228" y="1119"/>
                    <a:pt x="165" y="1174"/>
                    <a:pt x="126" y="1244"/>
                  </a:cubicBezTo>
                  <a:cubicBezTo>
                    <a:pt x="1" y="1456"/>
                    <a:pt x="71" y="1729"/>
                    <a:pt x="283" y="1855"/>
                  </a:cubicBezTo>
                  <a:cubicBezTo>
                    <a:pt x="298" y="1862"/>
                    <a:pt x="314" y="1870"/>
                    <a:pt x="330" y="1878"/>
                  </a:cubicBezTo>
                  <a:cubicBezTo>
                    <a:pt x="283" y="2504"/>
                    <a:pt x="674" y="3099"/>
                    <a:pt x="1300" y="3287"/>
                  </a:cubicBezTo>
                  <a:cubicBezTo>
                    <a:pt x="1432" y="3327"/>
                    <a:pt x="1565" y="3346"/>
                    <a:pt x="1696" y="3346"/>
                  </a:cubicBezTo>
                  <a:cubicBezTo>
                    <a:pt x="2180" y="3346"/>
                    <a:pt x="2634" y="3087"/>
                    <a:pt x="2880" y="2668"/>
                  </a:cubicBezTo>
                  <a:cubicBezTo>
                    <a:pt x="2927" y="2683"/>
                    <a:pt x="2975" y="2691"/>
                    <a:pt x="3023" y="2691"/>
                  </a:cubicBezTo>
                  <a:cubicBezTo>
                    <a:pt x="3174" y="2691"/>
                    <a:pt x="3321" y="2616"/>
                    <a:pt x="3405" y="2473"/>
                  </a:cubicBezTo>
                  <a:cubicBezTo>
                    <a:pt x="3506" y="2301"/>
                    <a:pt x="3483" y="2089"/>
                    <a:pt x="3358" y="1949"/>
                  </a:cubicBezTo>
                  <a:cubicBezTo>
                    <a:pt x="3530" y="1894"/>
                    <a:pt x="3772" y="1776"/>
                    <a:pt x="3718" y="1510"/>
                  </a:cubicBezTo>
                  <a:cubicBezTo>
                    <a:pt x="3655" y="1190"/>
                    <a:pt x="3373" y="1096"/>
                    <a:pt x="3146" y="1088"/>
                  </a:cubicBezTo>
                  <a:cubicBezTo>
                    <a:pt x="3131" y="1088"/>
                    <a:pt x="3123" y="1088"/>
                    <a:pt x="3115" y="1080"/>
                  </a:cubicBezTo>
                  <a:cubicBezTo>
                    <a:pt x="3123" y="1064"/>
                    <a:pt x="3131" y="1049"/>
                    <a:pt x="3139" y="1041"/>
                  </a:cubicBezTo>
                  <a:cubicBezTo>
                    <a:pt x="3264" y="830"/>
                    <a:pt x="3193" y="556"/>
                    <a:pt x="2982" y="431"/>
                  </a:cubicBezTo>
                  <a:cubicBezTo>
                    <a:pt x="2916" y="387"/>
                    <a:pt x="2840" y="367"/>
                    <a:pt x="2764" y="367"/>
                  </a:cubicBezTo>
                  <a:cubicBezTo>
                    <a:pt x="2705" y="367"/>
                    <a:pt x="2645" y="379"/>
                    <a:pt x="2591" y="399"/>
                  </a:cubicBezTo>
                  <a:cubicBezTo>
                    <a:pt x="2544" y="313"/>
                    <a:pt x="2473" y="235"/>
                    <a:pt x="2380" y="180"/>
                  </a:cubicBezTo>
                  <a:cubicBezTo>
                    <a:pt x="2294" y="127"/>
                    <a:pt x="2198" y="102"/>
                    <a:pt x="2102" y="102"/>
                  </a:cubicBezTo>
                  <a:cubicBezTo>
                    <a:pt x="2014" y="102"/>
                    <a:pt x="1926" y="123"/>
                    <a:pt x="1848" y="165"/>
                  </a:cubicBezTo>
                  <a:cubicBezTo>
                    <a:pt x="1816" y="133"/>
                    <a:pt x="1777" y="102"/>
                    <a:pt x="1738" y="79"/>
                  </a:cubicBezTo>
                  <a:cubicBezTo>
                    <a:pt x="1648" y="26"/>
                    <a:pt x="1551" y="1"/>
                    <a:pt x="1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7"/>
            <p:cNvSpPr/>
            <p:nvPr/>
          </p:nvSpPr>
          <p:spPr>
            <a:xfrm>
              <a:off x="2303200" y="3494100"/>
              <a:ext cx="85500" cy="69850"/>
            </a:xfrm>
            <a:custGeom>
              <a:avLst/>
              <a:gdLst/>
              <a:ahLst/>
              <a:cxnLst/>
              <a:rect l="l" t="t" r="r" b="b"/>
              <a:pathLst>
                <a:path w="3420" h="2794" extrusionOk="0">
                  <a:moveTo>
                    <a:pt x="1221" y="1"/>
                  </a:moveTo>
                  <a:cubicBezTo>
                    <a:pt x="1200" y="131"/>
                    <a:pt x="1120" y="511"/>
                    <a:pt x="855" y="511"/>
                  </a:cubicBezTo>
                  <a:cubicBezTo>
                    <a:pt x="816" y="511"/>
                    <a:pt x="774" y="504"/>
                    <a:pt x="728" y="486"/>
                  </a:cubicBezTo>
                  <a:lnTo>
                    <a:pt x="540" y="431"/>
                  </a:lnTo>
                  <a:cubicBezTo>
                    <a:pt x="503" y="419"/>
                    <a:pt x="465" y="414"/>
                    <a:pt x="429" y="414"/>
                  </a:cubicBezTo>
                  <a:cubicBezTo>
                    <a:pt x="267" y="414"/>
                    <a:pt x="122" y="522"/>
                    <a:pt x="70" y="681"/>
                  </a:cubicBezTo>
                  <a:lnTo>
                    <a:pt x="55" y="720"/>
                  </a:lnTo>
                  <a:cubicBezTo>
                    <a:pt x="0" y="916"/>
                    <a:pt x="110" y="1127"/>
                    <a:pt x="305" y="1190"/>
                  </a:cubicBezTo>
                  <a:lnTo>
                    <a:pt x="501" y="1245"/>
                  </a:lnTo>
                  <a:cubicBezTo>
                    <a:pt x="321" y="1863"/>
                    <a:pt x="657" y="2520"/>
                    <a:pt x="1260" y="2708"/>
                  </a:cubicBezTo>
                  <a:lnTo>
                    <a:pt x="1377" y="2747"/>
                  </a:lnTo>
                  <a:cubicBezTo>
                    <a:pt x="1481" y="2778"/>
                    <a:pt x="1586" y="2793"/>
                    <a:pt x="1691" y="2793"/>
                  </a:cubicBezTo>
                  <a:cubicBezTo>
                    <a:pt x="2185" y="2793"/>
                    <a:pt x="2654" y="2459"/>
                    <a:pt x="2809" y="1949"/>
                  </a:cubicBezTo>
                  <a:lnTo>
                    <a:pt x="2879" y="1972"/>
                  </a:lnTo>
                  <a:cubicBezTo>
                    <a:pt x="2913" y="1982"/>
                    <a:pt x="2948" y="1986"/>
                    <a:pt x="2982" y="1986"/>
                  </a:cubicBezTo>
                  <a:cubicBezTo>
                    <a:pt x="3144" y="1986"/>
                    <a:pt x="3297" y="1884"/>
                    <a:pt x="3349" y="1722"/>
                  </a:cubicBezTo>
                  <a:lnTo>
                    <a:pt x="3357" y="1683"/>
                  </a:lnTo>
                  <a:cubicBezTo>
                    <a:pt x="3419" y="1487"/>
                    <a:pt x="3310" y="1276"/>
                    <a:pt x="3106" y="1213"/>
                  </a:cubicBezTo>
                  <a:lnTo>
                    <a:pt x="3036" y="1190"/>
                  </a:lnTo>
                  <a:lnTo>
                    <a:pt x="3036" y="1206"/>
                  </a:lnTo>
                  <a:cubicBezTo>
                    <a:pt x="2997" y="1190"/>
                    <a:pt x="3036" y="955"/>
                    <a:pt x="2981" y="940"/>
                  </a:cubicBezTo>
                  <a:cubicBezTo>
                    <a:pt x="2911" y="924"/>
                    <a:pt x="2817" y="893"/>
                    <a:pt x="2723" y="861"/>
                  </a:cubicBezTo>
                  <a:cubicBezTo>
                    <a:pt x="2639" y="903"/>
                    <a:pt x="2547" y="927"/>
                    <a:pt x="2454" y="927"/>
                  </a:cubicBezTo>
                  <a:cubicBezTo>
                    <a:pt x="2357" y="927"/>
                    <a:pt x="2259" y="902"/>
                    <a:pt x="2167" y="846"/>
                  </a:cubicBezTo>
                  <a:cubicBezTo>
                    <a:pt x="2042" y="775"/>
                    <a:pt x="1964" y="658"/>
                    <a:pt x="1925" y="525"/>
                  </a:cubicBezTo>
                  <a:cubicBezTo>
                    <a:pt x="1909" y="517"/>
                    <a:pt x="1894" y="509"/>
                    <a:pt x="1878" y="501"/>
                  </a:cubicBezTo>
                  <a:cubicBezTo>
                    <a:pt x="1842" y="508"/>
                    <a:pt x="1806" y="512"/>
                    <a:pt x="1768" y="512"/>
                  </a:cubicBezTo>
                  <a:cubicBezTo>
                    <a:pt x="1674" y="512"/>
                    <a:pt x="1576" y="489"/>
                    <a:pt x="1487" y="439"/>
                  </a:cubicBezTo>
                  <a:cubicBezTo>
                    <a:pt x="1330" y="337"/>
                    <a:pt x="1236" y="173"/>
                    <a:pt x="1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7"/>
            <p:cNvSpPr/>
            <p:nvPr/>
          </p:nvSpPr>
          <p:spPr>
            <a:xfrm>
              <a:off x="2311200" y="3525200"/>
              <a:ext cx="62250" cy="38750"/>
            </a:xfrm>
            <a:custGeom>
              <a:avLst/>
              <a:gdLst/>
              <a:ahLst/>
              <a:cxnLst/>
              <a:rect l="l" t="t" r="r" b="b"/>
              <a:pathLst>
                <a:path w="2490" h="1550" extrusionOk="0">
                  <a:moveTo>
                    <a:pt x="181" y="1"/>
                  </a:moveTo>
                  <a:cubicBezTo>
                    <a:pt x="1" y="619"/>
                    <a:pt x="337" y="1276"/>
                    <a:pt x="940" y="1464"/>
                  </a:cubicBezTo>
                  <a:lnTo>
                    <a:pt x="1057" y="1503"/>
                  </a:lnTo>
                  <a:cubicBezTo>
                    <a:pt x="1161" y="1534"/>
                    <a:pt x="1266" y="1549"/>
                    <a:pt x="1371" y="1549"/>
                  </a:cubicBezTo>
                  <a:cubicBezTo>
                    <a:pt x="1865" y="1549"/>
                    <a:pt x="2334" y="1215"/>
                    <a:pt x="2489" y="705"/>
                  </a:cubicBezTo>
                  <a:lnTo>
                    <a:pt x="2473" y="697"/>
                  </a:lnTo>
                  <a:cubicBezTo>
                    <a:pt x="2274" y="1109"/>
                    <a:pt x="1870" y="1367"/>
                    <a:pt x="1437" y="1367"/>
                  </a:cubicBezTo>
                  <a:cubicBezTo>
                    <a:pt x="1327" y="1367"/>
                    <a:pt x="1215" y="1350"/>
                    <a:pt x="1104" y="1315"/>
                  </a:cubicBezTo>
                  <a:lnTo>
                    <a:pt x="995" y="1284"/>
                  </a:lnTo>
                  <a:cubicBezTo>
                    <a:pt x="455" y="1120"/>
                    <a:pt x="126" y="564"/>
                    <a:pt x="196" y="9"/>
                  </a:cubicBezTo>
                  <a:lnTo>
                    <a:pt x="1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7"/>
            <p:cNvSpPr/>
            <p:nvPr/>
          </p:nvSpPr>
          <p:spPr>
            <a:xfrm>
              <a:off x="2332525" y="3512650"/>
              <a:ext cx="9800" cy="3675"/>
            </a:xfrm>
            <a:custGeom>
              <a:avLst/>
              <a:gdLst/>
              <a:ahLst/>
              <a:cxnLst/>
              <a:rect l="l" t="t" r="r" b="b"/>
              <a:pathLst>
                <a:path w="392" h="147" extrusionOk="0">
                  <a:moveTo>
                    <a:pt x="215" y="1"/>
                  </a:moveTo>
                  <a:cubicBezTo>
                    <a:pt x="207" y="1"/>
                    <a:pt x="198" y="1"/>
                    <a:pt x="188" y="2"/>
                  </a:cubicBezTo>
                  <a:cubicBezTo>
                    <a:pt x="102" y="2"/>
                    <a:pt x="48" y="41"/>
                    <a:pt x="24" y="80"/>
                  </a:cubicBezTo>
                  <a:cubicBezTo>
                    <a:pt x="1" y="111"/>
                    <a:pt x="16" y="135"/>
                    <a:pt x="40" y="143"/>
                  </a:cubicBezTo>
                  <a:cubicBezTo>
                    <a:pt x="48" y="145"/>
                    <a:pt x="55" y="146"/>
                    <a:pt x="64" y="146"/>
                  </a:cubicBezTo>
                  <a:cubicBezTo>
                    <a:pt x="80" y="146"/>
                    <a:pt x="97" y="143"/>
                    <a:pt x="118" y="143"/>
                  </a:cubicBezTo>
                  <a:cubicBezTo>
                    <a:pt x="149" y="143"/>
                    <a:pt x="173" y="135"/>
                    <a:pt x="204" y="135"/>
                  </a:cubicBezTo>
                  <a:lnTo>
                    <a:pt x="282" y="135"/>
                  </a:lnTo>
                  <a:cubicBezTo>
                    <a:pt x="314" y="127"/>
                    <a:pt x="345" y="127"/>
                    <a:pt x="361" y="119"/>
                  </a:cubicBezTo>
                  <a:cubicBezTo>
                    <a:pt x="384" y="111"/>
                    <a:pt x="392" y="80"/>
                    <a:pt x="361" y="49"/>
                  </a:cubicBezTo>
                  <a:cubicBezTo>
                    <a:pt x="340" y="28"/>
                    <a:pt x="287"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7"/>
            <p:cNvSpPr/>
            <p:nvPr/>
          </p:nvSpPr>
          <p:spPr>
            <a:xfrm>
              <a:off x="2360700" y="3518775"/>
              <a:ext cx="9225" cy="6500"/>
            </a:xfrm>
            <a:custGeom>
              <a:avLst/>
              <a:gdLst/>
              <a:ahLst/>
              <a:cxnLst/>
              <a:rect l="l" t="t" r="r" b="b"/>
              <a:pathLst>
                <a:path w="369" h="260" extrusionOk="0">
                  <a:moveTo>
                    <a:pt x="100" y="0"/>
                  </a:moveTo>
                  <a:cubicBezTo>
                    <a:pt x="82" y="0"/>
                    <a:pt x="67" y="3"/>
                    <a:pt x="55" y="7"/>
                  </a:cubicBezTo>
                  <a:cubicBezTo>
                    <a:pt x="8" y="23"/>
                    <a:pt x="0" y="54"/>
                    <a:pt x="16" y="78"/>
                  </a:cubicBezTo>
                  <a:cubicBezTo>
                    <a:pt x="32" y="93"/>
                    <a:pt x="63" y="109"/>
                    <a:pt x="87" y="125"/>
                  </a:cubicBezTo>
                  <a:cubicBezTo>
                    <a:pt x="118" y="140"/>
                    <a:pt x="141" y="156"/>
                    <a:pt x="165" y="172"/>
                  </a:cubicBezTo>
                  <a:cubicBezTo>
                    <a:pt x="188" y="187"/>
                    <a:pt x="220" y="203"/>
                    <a:pt x="243" y="219"/>
                  </a:cubicBezTo>
                  <a:cubicBezTo>
                    <a:pt x="266" y="242"/>
                    <a:pt x="290" y="258"/>
                    <a:pt x="321" y="258"/>
                  </a:cubicBezTo>
                  <a:cubicBezTo>
                    <a:pt x="325" y="259"/>
                    <a:pt x="329" y="260"/>
                    <a:pt x="333" y="260"/>
                  </a:cubicBezTo>
                  <a:cubicBezTo>
                    <a:pt x="352" y="260"/>
                    <a:pt x="368" y="242"/>
                    <a:pt x="368" y="203"/>
                  </a:cubicBezTo>
                  <a:cubicBezTo>
                    <a:pt x="360" y="164"/>
                    <a:pt x="321" y="93"/>
                    <a:pt x="243" y="46"/>
                  </a:cubicBezTo>
                  <a:cubicBezTo>
                    <a:pt x="194" y="14"/>
                    <a:pt x="141"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7"/>
            <p:cNvSpPr/>
            <p:nvPr/>
          </p:nvSpPr>
          <p:spPr>
            <a:xfrm>
              <a:off x="2335625" y="3537225"/>
              <a:ext cx="15325" cy="9725"/>
            </a:xfrm>
            <a:custGeom>
              <a:avLst/>
              <a:gdLst/>
              <a:ahLst/>
              <a:cxnLst/>
              <a:rect l="l" t="t" r="r" b="b"/>
              <a:pathLst>
                <a:path w="613" h="389" extrusionOk="0">
                  <a:moveTo>
                    <a:pt x="151" y="1"/>
                  </a:moveTo>
                  <a:cubicBezTo>
                    <a:pt x="36" y="1"/>
                    <a:pt x="1" y="329"/>
                    <a:pt x="229" y="380"/>
                  </a:cubicBezTo>
                  <a:cubicBezTo>
                    <a:pt x="253" y="386"/>
                    <a:pt x="275" y="388"/>
                    <a:pt x="297" y="388"/>
                  </a:cubicBezTo>
                  <a:cubicBezTo>
                    <a:pt x="499" y="388"/>
                    <a:pt x="613" y="181"/>
                    <a:pt x="471" y="146"/>
                  </a:cubicBezTo>
                  <a:cubicBezTo>
                    <a:pt x="315" y="99"/>
                    <a:pt x="174" y="5"/>
                    <a:pt x="174" y="5"/>
                  </a:cubicBezTo>
                  <a:cubicBezTo>
                    <a:pt x="166" y="2"/>
                    <a:pt x="158" y="1"/>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7"/>
            <p:cNvSpPr/>
            <p:nvPr/>
          </p:nvSpPr>
          <p:spPr>
            <a:xfrm>
              <a:off x="2339375" y="3541625"/>
              <a:ext cx="3150" cy="3550"/>
            </a:xfrm>
            <a:custGeom>
              <a:avLst/>
              <a:gdLst/>
              <a:ahLst/>
              <a:cxnLst/>
              <a:rect l="l" t="t" r="r" b="b"/>
              <a:pathLst>
                <a:path w="126" h="142" extrusionOk="0">
                  <a:moveTo>
                    <a:pt x="32" y="1"/>
                  </a:moveTo>
                  <a:cubicBezTo>
                    <a:pt x="16" y="1"/>
                    <a:pt x="1" y="9"/>
                    <a:pt x="1" y="24"/>
                  </a:cubicBezTo>
                  <a:cubicBezTo>
                    <a:pt x="1" y="40"/>
                    <a:pt x="8" y="56"/>
                    <a:pt x="24" y="56"/>
                  </a:cubicBezTo>
                  <a:cubicBezTo>
                    <a:pt x="40" y="64"/>
                    <a:pt x="48" y="64"/>
                    <a:pt x="55" y="71"/>
                  </a:cubicBezTo>
                  <a:cubicBezTo>
                    <a:pt x="63" y="87"/>
                    <a:pt x="63" y="95"/>
                    <a:pt x="63" y="103"/>
                  </a:cubicBezTo>
                  <a:cubicBezTo>
                    <a:pt x="63" y="118"/>
                    <a:pt x="71" y="134"/>
                    <a:pt x="87" y="142"/>
                  </a:cubicBezTo>
                  <a:lnTo>
                    <a:pt x="94" y="142"/>
                  </a:lnTo>
                  <a:cubicBezTo>
                    <a:pt x="110" y="142"/>
                    <a:pt x="118" y="126"/>
                    <a:pt x="126" y="111"/>
                  </a:cubicBezTo>
                  <a:cubicBezTo>
                    <a:pt x="126" y="87"/>
                    <a:pt x="118" y="56"/>
                    <a:pt x="102" y="40"/>
                  </a:cubicBezTo>
                  <a:cubicBezTo>
                    <a:pt x="87" y="17"/>
                    <a:pt x="55"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7"/>
            <p:cNvSpPr/>
            <p:nvPr/>
          </p:nvSpPr>
          <p:spPr>
            <a:xfrm>
              <a:off x="2333900" y="3523100"/>
              <a:ext cx="5300" cy="4825"/>
            </a:xfrm>
            <a:custGeom>
              <a:avLst/>
              <a:gdLst/>
              <a:ahLst/>
              <a:cxnLst/>
              <a:rect l="l" t="t" r="r" b="b"/>
              <a:pathLst>
                <a:path w="212" h="193" extrusionOk="0">
                  <a:moveTo>
                    <a:pt x="106" y="1"/>
                  </a:moveTo>
                  <a:cubicBezTo>
                    <a:pt x="83" y="1"/>
                    <a:pt x="59" y="10"/>
                    <a:pt x="40" y="30"/>
                  </a:cubicBezTo>
                  <a:cubicBezTo>
                    <a:pt x="0" y="69"/>
                    <a:pt x="0" y="124"/>
                    <a:pt x="40" y="163"/>
                  </a:cubicBezTo>
                  <a:cubicBezTo>
                    <a:pt x="55" y="183"/>
                    <a:pt x="79" y="192"/>
                    <a:pt x="103" y="192"/>
                  </a:cubicBezTo>
                  <a:cubicBezTo>
                    <a:pt x="128" y="192"/>
                    <a:pt x="153" y="183"/>
                    <a:pt x="173" y="163"/>
                  </a:cubicBezTo>
                  <a:cubicBezTo>
                    <a:pt x="212" y="132"/>
                    <a:pt x="212" y="69"/>
                    <a:pt x="173" y="30"/>
                  </a:cubicBezTo>
                  <a:cubicBezTo>
                    <a:pt x="153" y="10"/>
                    <a:pt x="130" y="1"/>
                    <a:pt x="106" y="1"/>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7"/>
            <p:cNvSpPr/>
            <p:nvPr/>
          </p:nvSpPr>
          <p:spPr>
            <a:xfrm>
              <a:off x="2358950" y="3529550"/>
              <a:ext cx="5300" cy="4825"/>
            </a:xfrm>
            <a:custGeom>
              <a:avLst/>
              <a:gdLst/>
              <a:ahLst/>
              <a:cxnLst/>
              <a:rect l="l" t="t" r="r" b="b"/>
              <a:pathLst>
                <a:path w="212" h="193" extrusionOk="0">
                  <a:moveTo>
                    <a:pt x="106" y="1"/>
                  </a:moveTo>
                  <a:cubicBezTo>
                    <a:pt x="82" y="1"/>
                    <a:pt x="59" y="11"/>
                    <a:pt x="39" y="30"/>
                  </a:cubicBezTo>
                  <a:cubicBezTo>
                    <a:pt x="0" y="69"/>
                    <a:pt x="0" y="124"/>
                    <a:pt x="31" y="163"/>
                  </a:cubicBezTo>
                  <a:cubicBezTo>
                    <a:pt x="51" y="183"/>
                    <a:pt x="76" y="193"/>
                    <a:pt x="102" y="193"/>
                  </a:cubicBezTo>
                  <a:cubicBezTo>
                    <a:pt x="127" y="193"/>
                    <a:pt x="153" y="183"/>
                    <a:pt x="172" y="163"/>
                  </a:cubicBezTo>
                  <a:cubicBezTo>
                    <a:pt x="211" y="132"/>
                    <a:pt x="211" y="69"/>
                    <a:pt x="172" y="30"/>
                  </a:cubicBezTo>
                  <a:cubicBezTo>
                    <a:pt x="153" y="11"/>
                    <a:pt x="129" y="1"/>
                    <a:pt x="106" y="1"/>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7"/>
            <p:cNvSpPr/>
            <p:nvPr/>
          </p:nvSpPr>
          <p:spPr>
            <a:xfrm>
              <a:off x="2332150" y="3526225"/>
              <a:ext cx="7050" cy="3700"/>
            </a:xfrm>
            <a:custGeom>
              <a:avLst/>
              <a:gdLst/>
              <a:ahLst/>
              <a:cxnLst/>
              <a:rect l="l" t="t" r="r" b="b"/>
              <a:pathLst>
                <a:path w="282" h="148" extrusionOk="0">
                  <a:moveTo>
                    <a:pt x="114" y="0"/>
                  </a:moveTo>
                  <a:cubicBezTo>
                    <a:pt x="90" y="0"/>
                    <a:pt x="62" y="4"/>
                    <a:pt x="31" y="14"/>
                  </a:cubicBezTo>
                  <a:cubicBezTo>
                    <a:pt x="8" y="14"/>
                    <a:pt x="0" y="38"/>
                    <a:pt x="8" y="61"/>
                  </a:cubicBezTo>
                  <a:cubicBezTo>
                    <a:pt x="8" y="79"/>
                    <a:pt x="21" y="88"/>
                    <a:pt x="38" y="88"/>
                  </a:cubicBezTo>
                  <a:cubicBezTo>
                    <a:pt x="43" y="88"/>
                    <a:pt x="49" y="87"/>
                    <a:pt x="55" y="85"/>
                  </a:cubicBezTo>
                  <a:cubicBezTo>
                    <a:pt x="73" y="81"/>
                    <a:pt x="88" y="79"/>
                    <a:pt x="102" y="79"/>
                  </a:cubicBezTo>
                  <a:cubicBezTo>
                    <a:pt x="169" y="79"/>
                    <a:pt x="196" y="118"/>
                    <a:pt x="196" y="124"/>
                  </a:cubicBezTo>
                  <a:cubicBezTo>
                    <a:pt x="203" y="140"/>
                    <a:pt x="219" y="148"/>
                    <a:pt x="235" y="148"/>
                  </a:cubicBezTo>
                  <a:lnTo>
                    <a:pt x="250" y="148"/>
                  </a:lnTo>
                  <a:cubicBezTo>
                    <a:pt x="274" y="132"/>
                    <a:pt x="282" y="108"/>
                    <a:pt x="274" y="93"/>
                  </a:cubicBezTo>
                  <a:cubicBezTo>
                    <a:pt x="256" y="56"/>
                    <a:pt x="204" y="0"/>
                    <a:pt x="1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7"/>
            <p:cNvSpPr/>
            <p:nvPr/>
          </p:nvSpPr>
          <p:spPr>
            <a:xfrm>
              <a:off x="2357375" y="3532550"/>
              <a:ext cx="7075" cy="3625"/>
            </a:xfrm>
            <a:custGeom>
              <a:avLst/>
              <a:gdLst/>
              <a:ahLst/>
              <a:cxnLst/>
              <a:rect l="l" t="t" r="r" b="b"/>
              <a:pathLst>
                <a:path w="283" h="145" extrusionOk="0">
                  <a:moveTo>
                    <a:pt x="110" y="0"/>
                  </a:moveTo>
                  <a:cubicBezTo>
                    <a:pt x="87" y="0"/>
                    <a:pt x="60" y="4"/>
                    <a:pt x="32" y="12"/>
                  </a:cubicBezTo>
                  <a:cubicBezTo>
                    <a:pt x="16" y="20"/>
                    <a:pt x="0" y="43"/>
                    <a:pt x="8" y="59"/>
                  </a:cubicBezTo>
                  <a:cubicBezTo>
                    <a:pt x="16" y="82"/>
                    <a:pt x="32" y="90"/>
                    <a:pt x="55" y="90"/>
                  </a:cubicBezTo>
                  <a:cubicBezTo>
                    <a:pt x="77" y="83"/>
                    <a:pt x="97" y="81"/>
                    <a:pt x="113" y="81"/>
                  </a:cubicBezTo>
                  <a:cubicBezTo>
                    <a:pt x="172" y="81"/>
                    <a:pt x="196" y="115"/>
                    <a:pt x="196" y="121"/>
                  </a:cubicBezTo>
                  <a:cubicBezTo>
                    <a:pt x="204" y="137"/>
                    <a:pt x="220" y="145"/>
                    <a:pt x="235" y="145"/>
                  </a:cubicBezTo>
                  <a:lnTo>
                    <a:pt x="251" y="145"/>
                  </a:lnTo>
                  <a:cubicBezTo>
                    <a:pt x="274" y="129"/>
                    <a:pt x="282" y="106"/>
                    <a:pt x="274" y="90"/>
                  </a:cubicBezTo>
                  <a:cubicBezTo>
                    <a:pt x="256" y="53"/>
                    <a:pt x="202" y="0"/>
                    <a:pt x="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7"/>
            <p:cNvSpPr/>
            <p:nvPr/>
          </p:nvSpPr>
          <p:spPr>
            <a:xfrm>
              <a:off x="2345825" y="3526175"/>
              <a:ext cx="7275" cy="8500"/>
            </a:xfrm>
            <a:custGeom>
              <a:avLst/>
              <a:gdLst/>
              <a:ahLst/>
              <a:cxnLst/>
              <a:rect l="l" t="t" r="r" b="b"/>
              <a:pathLst>
                <a:path w="291" h="340" extrusionOk="0">
                  <a:moveTo>
                    <a:pt x="142" y="1"/>
                  </a:moveTo>
                  <a:lnTo>
                    <a:pt x="1" y="314"/>
                  </a:lnTo>
                  <a:lnTo>
                    <a:pt x="110" y="337"/>
                  </a:lnTo>
                  <a:cubicBezTo>
                    <a:pt x="119" y="339"/>
                    <a:pt x="129" y="340"/>
                    <a:pt x="138" y="340"/>
                  </a:cubicBezTo>
                  <a:cubicBezTo>
                    <a:pt x="206" y="340"/>
                    <a:pt x="269" y="290"/>
                    <a:pt x="282" y="228"/>
                  </a:cubicBezTo>
                  <a:lnTo>
                    <a:pt x="282" y="212"/>
                  </a:lnTo>
                  <a:cubicBezTo>
                    <a:pt x="290" y="181"/>
                    <a:pt x="267" y="142"/>
                    <a:pt x="236" y="134"/>
                  </a:cubicBezTo>
                  <a:cubicBezTo>
                    <a:pt x="173" y="126"/>
                    <a:pt x="134" y="63"/>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7"/>
            <p:cNvSpPr/>
            <p:nvPr/>
          </p:nvSpPr>
          <p:spPr>
            <a:xfrm>
              <a:off x="2344650" y="3525150"/>
              <a:ext cx="9425" cy="10450"/>
            </a:xfrm>
            <a:custGeom>
              <a:avLst/>
              <a:gdLst/>
              <a:ahLst/>
              <a:cxnLst/>
              <a:rect l="l" t="t" r="r" b="b"/>
              <a:pathLst>
                <a:path w="377" h="418" extrusionOk="0">
                  <a:moveTo>
                    <a:pt x="192" y="1"/>
                  </a:moveTo>
                  <a:cubicBezTo>
                    <a:pt x="173" y="1"/>
                    <a:pt x="156" y="15"/>
                    <a:pt x="149" y="34"/>
                  </a:cubicBezTo>
                  <a:cubicBezTo>
                    <a:pt x="134" y="112"/>
                    <a:pt x="189" y="198"/>
                    <a:pt x="267" y="214"/>
                  </a:cubicBezTo>
                  <a:cubicBezTo>
                    <a:pt x="275" y="214"/>
                    <a:pt x="283" y="222"/>
                    <a:pt x="290" y="230"/>
                  </a:cubicBezTo>
                  <a:cubicBezTo>
                    <a:pt x="290" y="230"/>
                    <a:pt x="290" y="237"/>
                    <a:pt x="290" y="245"/>
                  </a:cubicBezTo>
                  <a:lnTo>
                    <a:pt x="290" y="253"/>
                  </a:lnTo>
                  <a:cubicBezTo>
                    <a:pt x="283" y="284"/>
                    <a:pt x="267" y="308"/>
                    <a:pt x="243" y="324"/>
                  </a:cubicBezTo>
                  <a:cubicBezTo>
                    <a:pt x="220" y="339"/>
                    <a:pt x="189" y="339"/>
                    <a:pt x="165" y="339"/>
                  </a:cubicBezTo>
                  <a:lnTo>
                    <a:pt x="56" y="316"/>
                  </a:lnTo>
                  <a:cubicBezTo>
                    <a:pt x="51" y="314"/>
                    <a:pt x="47" y="314"/>
                    <a:pt x="43" y="314"/>
                  </a:cubicBezTo>
                  <a:cubicBezTo>
                    <a:pt x="27" y="314"/>
                    <a:pt x="15" y="326"/>
                    <a:pt x="9" y="339"/>
                  </a:cubicBezTo>
                  <a:cubicBezTo>
                    <a:pt x="1" y="363"/>
                    <a:pt x="16" y="386"/>
                    <a:pt x="40" y="394"/>
                  </a:cubicBezTo>
                  <a:lnTo>
                    <a:pt x="149" y="417"/>
                  </a:lnTo>
                  <a:lnTo>
                    <a:pt x="189" y="417"/>
                  </a:lnTo>
                  <a:cubicBezTo>
                    <a:pt x="220" y="417"/>
                    <a:pt x="259" y="410"/>
                    <a:pt x="283" y="386"/>
                  </a:cubicBezTo>
                  <a:cubicBezTo>
                    <a:pt x="329" y="363"/>
                    <a:pt x="353" y="324"/>
                    <a:pt x="369" y="277"/>
                  </a:cubicBezTo>
                  <a:lnTo>
                    <a:pt x="369" y="261"/>
                  </a:lnTo>
                  <a:cubicBezTo>
                    <a:pt x="376" y="237"/>
                    <a:pt x="369" y="206"/>
                    <a:pt x="353" y="183"/>
                  </a:cubicBezTo>
                  <a:cubicBezTo>
                    <a:pt x="337" y="159"/>
                    <a:pt x="314" y="144"/>
                    <a:pt x="290" y="136"/>
                  </a:cubicBezTo>
                  <a:cubicBezTo>
                    <a:pt x="251" y="128"/>
                    <a:pt x="220" y="89"/>
                    <a:pt x="228" y="50"/>
                  </a:cubicBezTo>
                  <a:cubicBezTo>
                    <a:pt x="236" y="26"/>
                    <a:pt x="220" y="11"/>
                    <a:pt x="204" y="3"/>
                  </a:cubicBezTo>
                  <a:cubicBezTo>
                    <a:pt x="200" y="1"/>
                    <a:pt x="196" y="1"/>
                    <a:pt x="1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7"/>
            <p:cNvSpPr/>
            <p:nvPr/>
          </p:nvSpPr>
          <p:spPr>
            <a:xfrm>
              <a:off x="2340150" y="3538300"/>
              <a:ext cx="4525" cy="2550"/>
            </a:xfrm>
            <a:custGeom>
              <a:avLst/>
              <a:gdLst/>
              <a:ahLst/>
              <a:cxnLst/>
              <a:rect l="l" t="t" r="r" b="b"/>
              <a:pathLst>
                <a:path w="181" h="102" extrusionOk="0">
                  <a:moveTo>
                    <a:pt x="48" y="1"/>
                  </a:moveTo>
                  <a:lnTo>
                    <a:pt x="32" y="17"/>
                  </a:lnTo>
                  <a:cubicBezTo>
                    <a:pt x="1" y="32"/>
                    <a:pt x="17" y="71"/>
                    <a:pt x="56" y="87"/>
                  </a:cubicBezTo>
                  <a:cubicBezTo>
                    <a:pt x="73" y="98"/>
                    <a:pt x="93" y="102"/>
                    <a:pt x="111" y="102"/>
                  </a:cubicBezTo>
                  <a:cubicBezTo>
                    <a:pt x="132" y="102"/>
                    <a:pt x="152" y="96"/>
                    <a:pt x="165" y="87"/>
                  </a:cubicBezTo>
                  <a:lnTo>
                    <a:pt x="181" y="64"/>
                  </a:lnTo>
                  <a:cubicBezTo>
                    <a:pt x="181" y="64"/>
                    <a:pt x="79" y="17"/>
                    <a:pt x="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7"/>
            <p:cNvSpPr/>
            <p:nvPr/>
          </p:nvSpPr>
          <p:spPr>
            <a:xfrm>
              <a:off x="2309850" y="3511050"/>
              <a:ext cx="5300" cy="6950"/>
            </a:xfrm>
            <a:custGeom>
              <a:avLst/>
              <a:gdLst/>
              <a:ahLst/>
              <a:cxnLst/>
              <a:rect l="l" t="t" r="r" b="b"/>
              <a:pathLst>
                <a:path w="212" h="278" extrusionOk="0">
                  <a:moveTo>
                    <a:pt x="87" y="0"/>
                  </a:moveTo>
                  <a:cubicBezTo>
                    <a:pt x="78" y="0"/>
                    <a:pt x="70" y="4"/>
                    <a:pt x="63" y="11"/>
                  </a:cubicBezTo>
                  <a:cubicBezTo>
                    <a:pt x="39" y="19"/>
                    <a:pt x="39" y="50"/>
                    <a:pt x="55" y="66"/>
                  </a:cubicBezTo>
                  <a:lnTo>
                    <a:pt x="110" y="144"/>
                  </a:lnTo>
                  <a:lnTo>
                    <a:pt x="24" y="199"/>
                  </a:lnTo>
                  <a:cubicBezTo>
                    <a:pt x="8" y="215"/>
                    <a:pt x="0" y="238"/>
                    <a:pt x="16" y="262"/>
                  </a:cubicBezTo>
                  <a:cubicBezTo>
                    <a:pt x="24" y="269"/>
                    <a:pt x="39" y="277"/>
                    <a:pt x="47" y="277"/>
                  </a:cubicBezTo>
                  <a:cubicBezTo>
                    <a:pt x="55" y="277"/>
                    <a:pt x="63" y="277"/>
                    <a:pt x="70" y="269"/>
                  </a:cubicBezTo>
                  <a:lnTo>
                    <a:pt x="188" y="191"/>
                  </a:lnTo>
                  <a:cubicBezTo>
                    <a:pt x="196" y="183"/>
                    <a:pt x="204" y="175"/>
                    <a:pt x="211" y="160"/>
                  </a:cubicBezTo>
                  <a:cubicBezTo>
                    <a:pt x="211" y="152"/>
                    <a:pt x="204" y="144"/>
                    <a:pt x="204" y="136"/>
                  </a:cubicBezTo>
                  <a:lnTo>
                    <a:pt x="117" y="19"/>
                  </a:lnTo>
                  <a:cubicBezTo>
                    <a:pt x="109" y="6"/>
                    <a:pt x="98" y="0"/>
                    <a:pt x="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7"/>
            <p:cNvSpPr/>
            <p:nvPr/>
          </p:nvSpPr>
          <p:spPr>
            <a:xfrm>
              <a:off x="2376750" y="3530475"/>
              <a:ext cx="5300" cy="6875"/>
            </a:xfrm>
            <a:custGeom>
              <a:avLst/>
              <a:gdLst/>
              <a:ahLst/>
              <a:cxnLst/>
              <a:rect l="l" t="t" r="r" b="b"/>
              <a:pathLst>
                <a:path w="212" h="275" extrusionOk="0">
                  <a:moveTo>
                    <a:pt x="167" y="0"/>
                  </a:moveTo>
                  <a:cubicBezTo>
                    <a:pt x="159" y="0"/>
                    <a:pt x="150" y="3"/>
                    <a:pt x="141" y="9"/>
                  </a:cubicBezTo>
                  <a:lnTo>
                    <a:pt x="24" y="79"/>
                  </a:lnTo>
                  <a:cubicBezTo>
                    <a:pt x="16" y="87"/>
                    <a:pt x="8" y="95"/>
                    <a:pt x="0" y="103"/>
                  </a:cubicBezTo>
                  <a:cubicBezTo>
                    <a:pt x="0" y="118"/>
                    <a:pt x="0" y="126"/>
                    <a:pt x="8" y="134"/>
                  </a:cubicBezTo>
                  <a:lnTo>
                    <a:pt x="86" y="251"/>
                  </a:lnTo>
                  <a:cubicBezTo>
                    <a:pt x="94" y="267"/>
                    <a:pt x="110" y="275"/>
                    <a:pt x="125" y="275"/>
                  </a:cubicBezTo>
                  <a:cubicBezTo>
                    <a:pt x="125" y="275"/>
                    <a:pt x="133" y="267"/>
                    <a:pt x="141" y="267"/>
                  </a:cubicBezTo>
                  <a:cubicBezTo>
                    <a:pt x="164" y="251"/>
                    <a:pt x="164" y="228"/>
                    <a:pt x="157" y="212"/>
                  </a:cubicBezTo>
                  <a:lnTo>
                    <a:pt x="102" y="126"/>
                  </a:lnTo>
                  <a:lnTo>
                    <a:pt x="188" y="71"/>
                  </a:lnTo>
                  <a:cubicBezTo>
                    <a:pt x="203" y="64"/>
                    <a:pt x="211" y="40"/>
                    <a:pt x="196" y="17"/>
                  </a:cubicBezTo>
                  <a:cubicBezTo>
                    <a:pt x="191" y="7"/>
                    <a:pt x="180" y="0"/>
                    <a:pt x="1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3457;p37">
            <a:extLst>
              <a:ext uri="{FF2B5EF4-FFF2-40B4-BE49-F238E27FC236}">
                <a16:creationId xmlns:a16="http://schemas.microsoft.com/office/drawing/2014/main" id="{598F2F32-50B4-7307-4AC2-B5F467C066BB}"/>
              </a:ext>
            </a:extLst>
          </p:cNvPr>
          <p:cNvSpPr txBox="1">
            <a:spLocks noGrp="1"/>
          </p:cNvSpPr>
          <p:nvPr>
            <p:ph type="title"/>
          </p:nvPr>
        </p:nvSpPr>
        <p:spPr>
          <a:xfrm>
            <a:off x="1650249" y="1610078"/>
            <a:ext cx="5585121" cy="860072"/>
          </a:xfrm>
          <a:prstGeom prst="rect">
            <a:avLst/>
          </a:prstGeom>
          <a:noFill/>
          <a:ln>
            <a:noFill/>
          </a:ln>
          <a:effectLst>
            <a:outerShdw dist="47625" dir="3000000" algn="bl" rotWithShape="0">
              <a:schemeClr val="lt1">
                <a:alpha val="20000"/>
              </a:schemeClr>
            </a:outerShdw>
          </a:effectLst>
        </p:spPr>
        <p:txBody>
          <a:bodyPr spcFirstLastPara="1" wrap="square" lIns="91425" tIns="91425" rIns="91425" bIns="91425" anchor="t" anchorCtr="0">
            <a:noAutofit/>
          </a:bodyPr>
          <a:lstStyle/>
          <a:p>
            <a:pPr marL="0" lvl="0" indent="0" algn="ctr" rtl="0">
              <a:lnSpc>
                <a:spcPct val="80000"/>
              </a:lnSpc>
              <a:spcBef>
                <a:spcPts val="0"/>
              </a:spcBef>
              <a:spcAft>
                <a:spcPts val="0"/>
              </a:spcAft>
              <a:buSzPts val="4800"/>
              <a:buNone/>
            </a:pPr>
            <a:r>
              <a:rPr lang="en-US" sz="6000" dirty="0">
                <a:solidFill>
                  <a:schemeClr val="bg2"/>
                </a:solidFill>
              </a:rPr>
              <a:t>Thanks you</a:t>
            </a:r>
            <a:endParaRPr sz="6000" dirty="0">
              <a:solidFill>
                <a:schemeClr val="bg2"/>
              </a:solidFill>
            </a:endParaRPr>
          </a:p>
        </p:txBody>
      </p:sp>
    </p:spTree>
  </p:cSld>
  <p:clrMapOvr>
    <a:masterClrMapping/>
  </p:clrMapOvr>
  <p:transition spd="slow">
    <p:wip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17714" y="116114"/>
            <a:ext cx="8723086" cy="4891315"/>
          </a:xfrm>
          <a:prstGeom prst="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359569" y="450949"/>
            <a:ext cx="8108156" cy="646331"/>
          </a:xfrm>
          <a:prstGeom prst="rect">
            <a:avLst/>
          </a:prstGeom>
          <a:noFill/>
        </p:spPr>
        <p:txBody>
          <a:bodyPr wrap="square">
            <a:spAutoFit/>
          </a:bodyPr>
          <a:lstStyle/>
          <a:p>
            <a:r>
              <a:rPr lang="en-US" sz="1800" b="1" dirty="0">
                <a:solidFill>
                  <a:srgbClr val="FF0000"/>
                </a:solidFill>
              </a:rPr>
              <a:t>1. What do you think is the main difference between your generation and the previous one (your parents or grandparents)?</a:t>
            </a:r>
            <a:endParaRPr lang="en-US" sz="1800" dirty="0">
              <a:solidFill>
                <a:srgbClr val="FF0000"/>
              </a:solidFill>
            </a:endParaRPr>
          </a:p>
        </p:txBody>
      </p:sp>
      <p:sp>
        <p:nvSpPr>
          <p:cNvPr id="14" name="TextBox 13"/>
          <p:cNvSpPr txBox="1"/>
          <p:nvPr/>
        </p:nvSpPr>
        <p:spPr>
          <a:xfrm>
            <a:off x="835819" y="2111930"/>
            <a:ext cx="6974681" cy="2246769"/>
          </a:xfrm>
          <a:prstGeom prst="rect">
            <a:avLst/>
          </a:prstGeom>
          <a:noFill/>
        </p:spPr>
        <p:txBody>
          <a:bodyPr wrap="square">
            <a:spAutoFit/>
          </a:bodyPr>
          <a:lstStyle/>
          <a:p>
            <a:r>
              <a:rPr lang="en-US" sz="2800" i="1" dirty="0"/>
              <a:t>Answer:</a:t>
            </a:r>
            <a:br>
              <a:rPr lang="en-US" sz="2800" dirty="0"/>
            </a:br>
            <a:r>
              <a:rPr lang="en-US" sz="2800" dirty="0"/>
              <a:t>The main difference is technology. My generation uses social media and gadgets daily, while my parents and grandparents didn’t have these tools growing up.</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17714" y="116114"/>
            <a:ext cx="8723086" cy="4891315"/>
          </a:xfrm>
          <a:prstGeom prst="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359569" y="450949"/>
            <a:ext cx="8108156" cy="923330"/>
          </a:xfrm>
          <a:prstGeom prst="rect">
            <a:avLst/>
          </a:prstGeom>
          <a:noFill/>
        </p:spPr>
        <p:txBody>
          <a:bodyPr wrap="square">
            <a:spAutoFit/>
          </a:bodyPr>
          <a:lstStyle/>
          <a:p>
            <a:r>
              <a:rPr lang="en-US" sz="1800" b="1" dirty="0">
                <a:solidFill>
                  <a:srgbClr val="FF0000"/>
                </a:solidFill>
              </a:rPr>
              <a:t>2. Do you have any disagreements with your family members (parents, grandparents) about important topics like career choices, values, or lifestyle?</a:t>
            </a:r>
            <a:endParaRPr lang="en-US" sz="1800" dirty="0">
              <a:solidFill>
                <a:srgbClr val="FF0000"/>
              </a:solidFill>
            </a:endParaRPr>
          </a:p>
        </p:txBody>
      </p:sp>
      <p:sp>
        <p:nvSpPr>
          <p:cNvPr id="14" name="TextBox 13"/>
          <p:cNvSpPr txBox="1"/>
          <p:nvPr/>
        </p:nvSpPr>
        <p:spPr>
          <a:xfrm>
            <a:off x="835819" y="2111930"/>
            <a:ext cx="6974681" cy="2246769"/>
          </a:xfrm>
          <a:prstGeom prst="rect">
            <a:avLst/>
          </a:prstGeom>
          <a:noFill/>
        </p:spPr>
        <p:txBody>
          <a:bodyPr wrap="square">
            <a:spAutoFit/>
          </a:bodyPr>
          <a:lstStyle/>
          <a:p>
            <a:r>
              <a:rPr lang="en-US" sz="2800" i="1" dirty="0"/>
              <a:t>Answer:</a:t>
            </a:r>
            <a:br>
              <a:rPr lang="en-US" sz="2800" dirty="0"/>
            </a:br>
            <a:r>
              <a:rPr lang="en-US" sz="2800" dirty="0"/>
              <a:t>Yes, I disagree with my parents about my career. They want me to pursue a stable job, but I want to follow my passion for the arts.</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17714" y="116114"/>
            <a:ext cx="8723086" cy="4891315"/>
          </a:xfrm>
          <a:prstGeom prst="rect">
            <a:avLst/>
          </a:prstGeom>
          <a:solidFill>
            <a:srgbClr val="FFFF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359569" y="450949"/>
            <a:ext cx="8108156" cy="646331"/>
          </a:xfrm>
          <a:prstGeom prst="rect">
            <a:avLst/>
          </a:prstGeom>
          <a:noFill/>
        </p:spPr>
        <p:txBody>
          <a:bodyPr wrap="square">
            <a:spAutoFit/>
          </a:bodyPr>
          <a:lstStyle/>
          <a:p>
            <a:r>
              <a:rPr lang="en-US" sz="1800" b="1" dirty="0">
                <a:solidFill>
                  <a:srgbClr val="FF0000"/>
                </a:solidFill>
              </a:rPr>
              <a:t>3. How do you think these differences affect the relationship between different generations in your family?</a:t>
            </a:r>
            <a:endParaRPr lang="en-US" sz="1800" dirty="0">
              <a:solidFill>
                <a:srgbClr val="FF0000"/>
              </a:solidFill>
            </a:endParaRPr>
          </a:p>
        </p:txBody>
      </p:sp>
      <p:sp>
        <p:nvSpPr>
          <p:cNvPr id="14" name="TextBox 13"/>
          <p:cNvSpPr txBox="1"/>
          <p:nvPr/>
        </p:nvSpPr>
        <p:spPr>
          <a:xfrm>
            <a:off x="835819" y="2111930"/>
            <a:ext cx="6974681" cy="2246769"/>
          </a:xfrm>
          <a:prstGeom prst="rect">
            <a:avLst/>
          </a:prstGeom>
          <a:noFill/>
        </p:spPr>
        <p:txBody>
          <a:bodyPr wrap="square">
            <a:spAutoFit/>
          </a:bodyPr>
          <a:lstStyle/>
          <a:p>
            <a:r>
              <a:rPr lang="en-US" sz="2800" i="1" dirty="0"/>
              <a:t>Answer:</a:t>
            </a:r>
            <a:br>
              <a:rPr lang="en-US" sz="2800" dirty="0"/>
            </a:br>
            <a:r>
              <a:rPr lang="en-US" sz="2800" dirty="0"/>
              <a:t>These differences sometimes cause tension, but they also help us understand each other better and strengthen our bond through open communication.</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09"/>
        <p:cNvGrpSpPr/>
        <p:nvPr/>
      </p:nvGrpSpPr>
      <p:grpSpPr>
        <a:xfrm>
          <a:off x="0" y="0"/>
          <a:ext cx="0" cy="0"/>
          <a:chOff x="0" y="0"/>
          <a:chExt cx="0" cy="0"/>
        </a:xfrm>
      </p:grpSpPr>
      <p:grpSp>
        <p:nvGrpSpPr>
          <p:cNvPr id="813" name="Google Shape;813;p33"/>
          <p:cNvGrpSpPr/>
          <p:nvPr/>
        </p:nvGrpSpPr>
        <p:grpSpPr>
          <a:xfrm>
            <a:off x="4900624" y="2135120"/>
            <a:ext cx="4801045" cy="5102515"/>
            <a:chOff x="4900624" y="2135120"/>
            <a:chExt cx="4801045" cy="5102515"/>
          </a:xfrm>
        </p:grpSpPr>
        <p:grpSp>
          <p:nvGrpSpPr>
            <p:cNvPr id="814" name="Google Shape;814;p33"/>
            <p:cNvGrpSpPr/>
            <p:nvPr/>
          </p:nvGrpSpPr>
          <p:grpSpPr>
            <a:xfrm>
              <a:off x="4900624" y="2412006"/>
              <a:ext cx="4801045" cy="2797782"/>
              <a:chOff x="4612626" y="1011949"/>
              <a:chExt cx="5157423" cy="3005459"/>
            </a:xfrm>
          </p:grpSpPr>
          <p:sp>
            <p:nvSpPr>
              <p:cNvPr id="815" name="Google Shape;815;p33"/>
              <p:cNvSpPr/>
              <p:nvPr/>
            </p:nvSpPr>
            <p:spPr>
              <a:xfrm>
                <a:off x="4612626" y="1011949"/>
                <a:ext cx="5157423" cy="3005459"/>
              </a:xfrm>
              <a:custGeom>
                <a:avLst/>
                <a:gdLst/>
                <a:ahLst/>
                <a:cxnLst/>
                <a:rect l="l" t="t" r="r" b="b"/>
                <a:pathLst>
                  <a:path w="62252" h="36277" extrusionOk="0">
                    <a:moveTo>
                      <a:pt x="17039" y="0"/>
                    </a:moveTo>
                    <a:cubicBezTo>
                      <a:pt x="15986" y="0"/>
                      <a:pt x="14939" y="85"/>
                      <a:pt x="13912" y="268"/>
                    </a:cubicBezTo>
                    <a:cubicBezTo>
                      <a:pt x="9030" y="1137"/>
                      <a:pt x="5031" y="4423"/>
                      <a:pt x="4554" y="8781"/>
                    </a:cubicBezTo>
                    <a:cubicBezTo>
                      <a:pt x="4335" y="10761"/>
                      <a:pt x="6534" y="14243"/>
                      <a:pt x="5845" y="16113"/>
                    </a:cubicBezTo>
                    <a:cubicBezTo>
                      <a:pt x="5141" y="18014"/>
                      <a:pt x="0" y="23836"/>
                      <a:pt x="125" y="28256"/>
                    </a:cubicBezTo>
                    <a:cubicBezTo>
                      <a:pt x="251" y="32669"/>
                      <a:pt x="1440" y="34039"/>
                      <a:pt x="3107" y="36276"/>
                    </a:cubicBezTo>
                    <a:lnTo>
                      <a:pt x="57714" y="36276"/>
                    </a:lnTo>
                    <a:cubicBezTo>
                      <a:pt x="58754" y="34007"/>
                      <a:pt x="59568" y="32192"/>
                      <a:pt x="58347" y="29211"/>
                    </a:cubicBezTo>
                    <a:cubicBezTo>
                      <a:pt x="57377" y="26825"/>
                      <a:pt x="60022" y="24868"/>
                      <a:pt x="61047" y="22646"/>
                    </a:cubicBezTo>
                    <a:cubicBezTo>
                      <a:pt x="61954" y="20675"/>
                      <a:pt x="62252" y="18304"/>
                      <a:pt x="62033" y="16152"/>
                    </a:cubicBezTo>
                    <a:cubicBezTo>
                      <a:pt x="61728" y="13218"/>
                      <a:pt x="60272" y="10276"/>
                      <a:pt x="57745" y="8171"/>
                    </a:cubicBezTo>
                    <a:cubicBezTo>
                      <a:pt x="54690" y="5637"/>
                      <a:pt x="50428" y="4569"/>
                      <a:pt x="46232" y="4569"/>
                    </a:cubicBezTo>
                    <a:cubicBezTo>
                      <a:pt x="45012" y="4569"/>
                      <a:pt x="43798" y="4659"/>
                      <a:pt x="42620" y="4830"/>
                    </a:cubicBezTo>
                    <a:cubicBezTo>
                      <a:pt x="40720" y="5109"/>
                      <a:pt x="38825" y="5567"/>
                      <a:pt x="36889" y="5567"/>
                    </a:cubicBezTo>
                    <a:cubicBezTo>
                      <a:pt x="36602" y="5567"/>
                      <a:pt x="36314" y="5557"/>
                      <a:pt x="36024" y="5534"/>
                    </a:cubicBezTo>
                    <a:cubicBezTo>
                      <a:pt x="32761" y="5276"/>
                      <a:pt x="29882" y="3508"/>
                      <a:pt x="26909" y="2209"/>
                    </a:cubicBezTo>
                    <a:cubicBezTo>
                      <a:pt x="23823" y="869"/>
                      <a:pt x="20397" y="0"/>
                      <a:pt x="17039" y="0"/>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3"/>
              <p:cNvSpPr/>
              <p:nvPr/>
            </p:nvSpPr>
            <p:spPr>
              <a:xfrm>
                <a:off x="5030091" y="1415663"/>
                <a:ext cx="4310224" cy="2601743"/>
              </a:xfrm>
              <a:custGeom>
                <a:avLst/>
                <a:gdLst/>
                <a:ahLst/>
                <a:cxnLst/>
                <a:rect l="l" t="t" r="r" b="b"/>
                <a:pathLst>
                  <a:path w="52026" h="31404" extrusionOk="0">
                    <a:moveTo>
                      <a:pt x="39890" y="0"/>
                    </a:moveTo>
                    <a:cubicBezTo>
                      <a:pt x="37663" y="0"/>
                      <a:pt x="35394" y="480"/>
                      <a:pt x="33332" y="1287"/>
                    </a:cubicBezTo>
                    <a:cubicBezTo>
                      <a:pt x="31564" y="1976"/>
                      <a:pt x="29858" y="2891"/>
                      <a:pt x="27965" y="3126"/>
                    </a:cubicBezTo>
                    <a:cubicBezTo>
                      <a:pt x="27628" y="3167"/>
                      <a:pt x="27292" y="3186"/>
                      <a:pt x="26957" y="3186"/>
                    </a:cubicBezTo>
                    <a:cubicBezTo>
                      <a:pt x="24554" y="3186"/>
                      <a:pt x="22198" y="2219"/>
                      <a:pt x="19835" y="1608"/>
                    </a:cubicBezTo>
                    <a:cubicBezTo>
                      <a:pt x="18162" y="1175"/>
                      <a:pt x="16414" y="925"/>
                      <a:pt x="14679" y="925"/>
                    </a:cubicBezTo>
                    <a:cubicBezTo>
                      <a:pt x="12624" y="925"/>
                      <a:pt x="10587" y="1275"/>
                      <a:pt x="8717" y="2085"/>
                    </a:cubicBezTo>
                    <a:cubicBezTo>
                      <a:pt x="4804" y="3775"/>
                      <a:pt x="2027" y="7594"/>
                      <a:pt x="2348" y="11795"/>
                    </a:cubicBezTo>
                    <a:cubicBezTo>
                      <a:pt x="2496" y="13705"/>
                      <a:pt x="3247" y="15582"/>
                      <a:pt x="2981" y="17476"/>
                    </a:cubicBezTo>
                    <a:cubicBezTo>
                      <a:pt x="2715" y="19393"/>
                      <a:pt x="1542" y="20997"/>
                      <a:pt x="924" y="22812"/>
                    </a:cubicBezTo>
                    <a:cubicBezTo>
                      <a:pt x="71" y="25277"/>
                      <a:pt x="0" y="28900"/>
                      <a:pt x="1354" y="31403"/>
                    </a:cubicBezTo>
                    <a:lnTo>
                      <a:pt x="50053" y="31403"/>
                    </a:lnTo>
                    <a:cubicBezTo>
                      <a:pt x="50476" y="30590"/>
                      <a:pt x="50781" y="29713"/>
                      <a:pt x="50969" y="28806"/>
                    </a:cubicBezTo>
                    <a:cubicBezTo>
                      <a:pt x="51501" y="26232"/>
                      <a:pt x="50648" y="24033"/>
                      <a:pt x="50437" y="21513"/>
                    </a:cubicBezTo>
                    <a:cubicBezTo>
                      <a:pt x="50233" y="19119"/>
                      <a:pt x="51110" y="17108"/>
                      <a:pt x="51595" y="14831"/>
                    </a:cubicBezTo>
                    <a:cubicBezTo>
                      <a:pt x="52025" y="12805"/>
                      <a:pt x="51877" y="10512"/>
                      <a:pt x="51337" y="8525"/>
                    </a:cubicBezTo>
                    <a:cubicBezTo>
                      <a:pt x="50601" y="5802"/>
                      <a:pt x="48903" y="3282"/>
                      <a:pt x="46454" y="1749"/>
                    </a:cubicBezTo>
                    <a:cubicBezTo>
                      <a:pt x="44502" y="525"/>
                      <a:pt x="42219" y="0"/>
                      <a:pt x="39890" y="0"/>
                    </a:cubicBezTo>
                    <a:close/>
                  </a:path>
                </a:pathLst>
              </a:custGeom>
              <a:solidFill>
                <a:schemeClr val="accent1">
                  <a:alpha val="468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33"/>
            <p:cNvGrpSpPr/>
            <p:nvPr/>
          </p:nvGrpSpPr>
          <p:grpSpPr>
            <a:xfrm>
              <a:off x="5605243" y="2135120"/>
              <a:ext cx="1819782" cy="3628266"/>
              <a:chOff x="2887275" y="2878475"/>
              <a:chExt cx="227325" cy="453250"/>
            </a:xfrm>
          </p:grpSpPr>
          <p:sp>
            <p:nvSpPr>
              <p:cNvPr id="818" name="Google Shape;818;p33"/>
              <p:cNvSpPr/>
              <p:nvPr/>
            </p:nvSpPr>
            <p:spPr>
              <a:xfrm>
                <a:off x="3066150" y="3261525"/>
                <a:ext cx="48450" cy="49325"/>
              </a:xfrm>
              <a:custGeom>
                <a:avLst/>
                <a:gdLst/>
                <a:ahLst/>
                <a:cxnLst/>
                <a:rect l="l" t="t" r="r" b="b"/>
                <a:pathLst>
                  <a:path w="1938" h="1973" extrusionOk="0">
                    <a:moveTo>
                      <a:pt x="1711" y="0"/>
                    </a:moveTo>
                    <a:cubicBezTo>
                      <a:pt x="1517" y="96"/>
                      <a:pt x="1310" y="128"/>
                      <a:pt x="1122" y="128"/>
                    </a:cubicBezTo>
                    <a:cubicBezTo>
                      <a:pt x="756" y="128"/>
                      <a:pt x="459" y="8"/>
                      <a:pt x="459" y="8"/>
                    </a:cubicBezTo>
                    <a:lnTo>
                      <a:pt x="404" y="845"/>
                    </a:lnTo>
                    <a:lnTo>
                      <a:pt x="318" y="712"/>
                    </a:lnTo>
                    <a:cubicBezTo>
                      <a:pt x="303" y="673"/>
                      <a:pt x="271" y="650"/>
                      <a:pt x="232" y="642"/>
                    </a:cubicBezTo>
                    <a:cubicBezTo>
                      <a:pt x="213" y="636"/>
                      <a:pt x="194" y="632"/>
                      <a:pt x="175" y="632"/>
                    </a:cubicBezTo>
                    <a:cubicBezTo>
                      <a:pt x="80" y="632"/>
                      <a:pt x="0" y="711"/>
                      <a:pt x="13" y="822"/>
                    </a:cubicBezTo>
                    <a:lnTo>
                      <a:pt x="37" y="1198"/>
                    </a:lnTo>
                    <a:cubicBezTo>
                      <a:pt x="44" y="1370"/>
                      <a:pt x="146" y="1542"/>
                      <a:pt x="303" y="1636"/>
                    </a:cubicBezTo>
                    <a:lnTo>
                      <a:pt x="710" y="1886"/>
                    </a:lnTo>
                    <a:cubicBezTo>
                      <a:pt x="803" y="1943"/>
                      <a:pt x="904" y="1972"/>
                      <a:pt x="1003" y="1972"/>
                    </a:cubicBezTo>
                    <a:cubicBezTo>
                      <a:pt x="1096" y="1972"/>
                      <a:pt x="1186" y="1947"/>
                      <a:pt x="1265" y="1894"/>
                    </a:cubicBezTo>
                    <a:lnTo>
                      <a:pt x="1735" y="1597"/>
                    </a:lnTo>
                    <a:cubicBezTo>
                      <a:pt x="1868" y="1510"/>
                      <a:pt x="1938" y="1370"/>
                      <a:pt x="1938" y="1213"/>
                    </a:cubicBezTo>
                    <a:lnTo>
                      <a:pt x="1711" y="0"/>
                    </a:lnTo>
                    <a:close/>
                  </a:path>
                </a:pathLst>
              </a:custGeom>
              <a:solidFill>
                <a:srgbClr val="FFC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3"/>
              <p:cNvSpPr/>
              <p:nvPr/>
            </p:nvSpPr>
            <p:spPr>
              <a:xfrm>
                <a:off x="2921125" y="3269700"/>
                <a:ext cx="42875" cy="62025"/>
              </a:xfrm>
              <a:custGeom>
                <a:avLst/>
                <a:gdLst/>
                <a:ahLst/>
                <a:cxnLst/>
                <a:rect l="l" t="t" r="r" b="b"/>
                <a:pathLst>
                  <a:path w="1715" h="2481" extrusionOk="0">
                    <a:moveTo>
                      <a:pt x="627" y="1"/>
                    </a:moveTo>
                    <a:cubicBezTo>
                      <a:pt x="611" y="1"/>
                      <a:pt x="595" y="1"/>
                      <a:pt x="580" y="2"/>
                    </a:cubicBezTo>
                    <a:lnTo>
                      <a:pt x="1" y="41"/>
                    </a:lnTo>
                    <a:lnTo>
                      <a:pt x="63" y="894"/>
                    </a:lnTo>
                    <a:cubicBezTo>
                      <a:pt x="63" y="894"/>
                      <a:pt x="198" y="2480"/>
                      <a:pt x="794" y="2480"/>
                    </a:cubicBezTo>
                    <a:cubicBezTo>
                      <a:pt x="840" y="2480"/>
                      <a:pt x="888" y="2471"/>
                      <a:pt x="940" y="2451"/>
                    </a:cubicBezTo>
                    <a:cubicBezTo>
                      <a:pt x="940" y="2451"/>
                      <a:pt x="1213" y="2412"/>
                      <a:pt x="1190" y="2263"/>
                    </a:cubicBezTo>
                    <a:cubicBezTo>
                      <a:pt x="1057" y="1333"/>
                      <a:pt x="1112" y="1145"/>
                      <a:pt x="1112" y="1144"/>
                    </a:cubicBezTo>
                    <a:lnTo>
                      <a:pt x="1112" y="1144"/>
                    </a:lnTo>
                    <a:cubicBezTo>
                      <a:pt x="1104" y="1183"/>
                      <a:pt x="1190" y="1293"/>
                      <a:pt x="1213" y="1324"/>
                    </a:cubicBezTo>
                    <a:cubicBezTo>
                      <a:pt x="1245" y="1387"/>
                      <a:pt x="1292" y="1442"/>
                      <a:pt x="1346" y="1489"/>
                    </a:cubicBezTo>
                    <a:cubicBezTo>
                      <a:pt x="1398" y="1541"/>
                      <a:pt x="1467" y="1573"/>
                      <a:pt x="1538" y="1573"/>
                    </a:cubicBezTo>
                    <a:cubicBezTo>
                      <a:pt x="1584" y="1573"/>
                      <a:pt x="1632" y="1559"/>
                      <a:pt x="1675" y="1528"/>
                    </a:cubicBezTo>
                    <a:cubicBezTo>
                      <a:pt x="1691" y="1512"/>
                      <a:pt x="1706" y="1496"/>
                      <a:pt x="1714" y="1473"/>
                    </a:cubicBezTo>
                    <a:cubicBezTo>
                      <a:pt x="1714" y="1450"/>
                      <a:pt x="1706" y="1434"/>
                      <a:pt x="1691" y="1410"/>
                    </a:cubicBezTo>
                    <a:cubicBezTo>
                      <a:pt x="1597" y="1238"/>
                      <a:pt x="1487" y="1082"/>
                      <a:pt x="1401" y="910"/>
                    </a:cubicBezTo>
                    <a:cubicBezTo>
                      <a:pt x="1401" y="910"/>
                      <a:pt x="1464" y="612"/>
                      <a:pt x="1276" y="354"/>
                    </a:cubicBezTo>
                    <a:cubicBezTo>
                      <a:pt x="1268" y="346"/>
                      <a:pt x="1260" y="338"/>
                      <a:pt x="1260" y="331"/>
                    </a:cubicBezTo>
                    <a:cubicBezTo>
                      <a:pt x="1113" y="117"/>
                      <a:pt x="876" y="1"/>
                      <a:pt x="627" y="1"/>
                    </a:cubicBezTo>
                    <a:close/>
                  </a:path>
                </a:pathLst>
              </a:custGeom>
              <a:solidFill>
                <a:srgbClr val="FFC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3"/>
              <p:cNvSpPr/>
              <p:nvPr/>
            </p:nvSpPr>
            <p:spPr>
              <a:xfrm>
                <a:off x="2887275" y="3002725"/>
                <a:ext cx="226550" cy="273500"/>
              </a:xfrm>
              <a:custGeom>
                <a:avLst/>
                <a:gdLst/>
                <a:ahLst/>
                <a:cxnLst/>
                <a:rect l="l" t="t" r="r" b="b"/>
                <a:pathLst>
                  <a:path w="9062" h="10940" extrusionOk="0">
                    <a:moveTo>
                      <a:pt x="2153" y="5650"/>
                    </a:moveTo>
                    <a:lnTo>
                      <a:pt x="2129" y="6839"/>
                    </a:lnTo>
                    <a:lnTo>
                      <a:pt x="2027" y="5955"/>
                    </a:lnTo>
                    <a:lnTo>
                      <a:pt x="2153" y="5650"/>
                    </a:lnTo>
                    <a:close/>
                    <a:moveTo>
                      <a:pt x="5736" y="1"/>
                    </a:moveTo>
                    <a:lnTo>
                      <a:pt x="3905" y="118"/>
                    </a:lnTo>
                    <a:lnTo>
                      <a:pt x="1738" y="1049"/>
                    </a:lnTo>
                    <a:cubicBezTo>
                      <a:pt x="1339" y="1253"/>
                      <a:pt x="1042" y="1620"/>
                      <a:pt x="932" y="2058"/>
                    </a:cubicBezTo>
                    <a:lnTo>
                      <a:pt x="79" y="5360"/>
                    </a:lnTo>
                    <a:cubicBezTo>
                      <a:pt x="9" y="5619"/>
                      <a:pt x="1" y="5885"/>
                      <a:pt x="64" y="6151"/>
                    </a:cubicBezTo>
                    <a:lnTo>
                      <a:pt x="1073" y="10798"/>
                    </a:lnTo>
                    <a:cubicBezTo>
                      <a:pt x="1088" y="10880"/>
                      <a:pt x="1165" y="10940"/>
                      <a:pt x="1253" y="10940"/>
                    </a:cubicBezTo>
                    <a:cubicBezTo>
                      <a:pt x="1258" y="10940"/>
                      <a:pt x="1263" y="10940"/>
                      <a:pt x="1268" y="10939"/>
                    </a:cubicBezTo>
                    <a:lnTo>
                      <a:pt x="2411" y="10837"/>
                    </a:lnTo>
                    <a:cubicBezTo>
                      <a:pt x="2520" y="10830"/>
                      <a:pt x="2599" y="10736"/>
                      <a:pt x="2583" y="10626"/>
                    </a:cubicBezTo>
                    <a:lnTo>
                      <a:pt x="2528" y="10141"/>
                    </a:lnTo>
                    <a:lnTo>
                      <a:pt x="7434" y="10251"/>
                    </a:lnTo>
                    <a:lnTo>
                      <a:pt x="7458" y="9961"/>
                    </a:lnTo>
                    <a:lnTo>
                      <a:pt x="7473" y="10376"/>
                    </a:lnTo>
                    <a:cubicBezTo>
                      <a:pt x="7473" y="10481"/>
                      <a:pt x="7559" y="10564"/>
                      <a:pt x="7663" y="10564"/>
                    </a:cubicBezTo>
                    <a:cubicBezTo>
                      <a:pt x="7667" y="10564"/>
                      <a:pt x="7672" y="10564"/>
                      <a:pt x="7677" y="10564"/>
                    </a:cubicBezTo>
                    <a:lnTo>
                      <a:pt x="8827" y="10525"/>
                    </a:lnTo>
                    <a:cubicBezTo>
                      <a:pt x="8960" y="10517"/>
                      <a:pt x="9062" y="10407"/>
                      <a:pt x="9054" y="10282"/>
                    </a:cubicBezTo>
                    <a:lnTo>
                      <a:pt x="8968" y="2724"/>
                    </a:lnTo>
                    <a:cubicBezTo>
                      <a:pt x="8952" y="1894"/>
                      <a:pt x="8459" y="1151"/>
                      <a:pt x="7692" y="830"/>
                    </a:cubicBezTo>
                    <a:lnTo>
                      <a:pt x="57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3"/>
              <p:cNvSpPr/>
              <p:nvPr/>
            </p:nvSpPr>
            <p:spPr>
              <a:xfrm>
                <a:off x="3036925" y="3084500"/>
                <a:ext cx="27025" cy="4900"/>
              </a:xfrm>
              <a:custGeom>
                <a:avLst/>
                <a:gdLst/>
                <a:ahLst/>
                <a:cxnLst/>
                <a:rect l="l" t="t" r="r" b="b"/>
                <a:pathLst>
                  <a:path w="1081" h="196" extrusionOk="0">
                    <a:moveTo>
                      <a:pt x="1" y="0"/>
                    </a:moveTo>
                    <a:lnTo>
                      <a:pt x="1" y="196"/>
                    </a:lnTo>
                    <a:lnTo>
                      <a:pt x="1080" y="196"/>
                    </a:lnTo>
                    <a:lnTo>
                      <a:pt x="10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3"/>
              <p:cNvSpPr/>
              <p:nvPr/>
            </p:nvSpPr>
            <p:spPr>
              <a:xfrm>
                <a:off x="2941075" y="3089000"/>
                <a:ext cx="12150" cy="54975"/>
              </a:xfrm>
              <a:custGeom>
                <a:avLst/>
                <a:gdLst/>
                <a:ahLst/>
                <a:cxnLst/>
                <a:rect l="l" t="t" r="r" b="b"/>
                <a:pathLst>
                  <a:path w="486" h="2199" extrusionOk="0">
                    <a:moveTo>
                      <a:pt x="486" y="0"/>
                    </a:moveTo>
                    <a:lnTo>
                      <a:pt x="1" y="2199"/>
                    </a:lnTo>
                    <a:lnTo>
                      <a:pt x="486" y="1581"/>
                    </a:lnTo>
                    <a:lnTo>
                      <a:pt x="486" y="0"/>
                    </a:lnTo>
                    <a:close/>
                  </a:path>
                </a:pathLst>
              </a:custGeom>
              <a:solidFill>
                <a:srgbClr val="2B2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3"/>
              <p:cNvSpPr/>
              <p:nvPr/>
            </p:nvSpPr>
            <p:spPr>
              <a:xfrm>
                <a:off x="2941075" y="3175650"/>
                <a:ext cx="15675" cy="80425"/>
              </a:xfrm>
              <a:custGeom>
                <a:avLst/>
                <a:gdLst/>
                <a:ahLst/>
                <a:cxnLst/>
                <a:rect l="l" t="t" r="r" b="b"/>
                <a:pathLst>
                  <a:path w="627" h="3217" extrusionOk="0">
                    <a:moveTo>
                      <a:pt x="1" y="0"/>
                    </a:moveTo>
                    <a:lnTo>
                      <a:pt x="376" y="3216"/>
                    </a:lnTo>
                    <a:lnTo>
                      <a:pt x="627" y="3216"/>
                    </a:lnTo>
                    <a:lnTo>
                      <a:pt x="1" y="0"/>
                    </a:lnTo>
                    <a:close/>
                  </a:path>
                </a:pathLst>
              </a:custGeom>
              <a:solidFill>
                <a:srgbClr val="2B2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3"/>
              <p:cNvSpPr/>
              <p:nvPr/>
            </p:nvSpPr>
            <p:spPr>
              <a:xfrm>
                <a:off x="3073325" y="3086650"/>
                <a:ext cx="10000" cy="169425"/>
              </a:xfrm>
              <a:custGeom>
                <a:avLst/>
                <a:gdLst/>
                <a:ahLst/>
                <a:cxnLst/>
                <a:rect l="l" t="t" r="r" b="b"/>
                <a:pathLst>
                  <a:path w="400" h="6777" extrusionOk="0">
                    <a:moveTo>
                      <a:pt x="399" y="0"/>
                    </a:moveTo>
                    <a:lnTo>
                      <a:pt x="39" y="986"/>
                    </a:lnTo>
                    <a:lnTo>
                      <a:pt x="0" y="6776"/>
                    </a:lnTo>
                    <a:lnTo>
                      <a:pt x="399" y="0"/>
                    </a:lnTo>
                    <a:close/>
                  </a:path>
                </a:pathLst>
              </a:custGeom>
              <a:solidFill>
                <a:srgbClr val="2B2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3"/>
              <p:cNvSpPr/>
              <p:nvPr/>
            </p:nvSpPr>
            <p:spPr>
              <a:xfrm>
                <a:off x="2970625" y="2878475"/>
                <a:ext cx="90575" cy="74000"/>
              </a:xfrm>
              <a:custGeom>
                <a:avLst/>
                <a:gdLst/>
                <a:ahLst/>
                <a:cxnLst/>
                <a:rect l="l" t="t" r="r" b="b"/>
                <a:pathLst>
                  <a:path w="3623" h="2960" extrusionOk="0">
                    <a:moveTo>
                      <a:pt x="2100" y="1"/>
                    </a:moveTo>
                    <a:cubicBezTo>
                      <a:pt x="1861" y="1"/>
                      <a:pt x="1781" y="180"/>
                      <a:pt x="1690" y="284"/>
                    </a:cubicBezTo>
                    <a:cubicBezTo>
                      <a:pt x="1628" y="268"/>
                      <a:pt x="1565" y="253"/>
                      <a:pt x="1502" y="245"/>
                    </a:cubicBezTo>
                    <a:cubicBezTo>
                      <a:pt x="1487" y="244"/>
                      <a:pt x="1471" y="243"/>
                      <a:pt x="1455" y="243"/>
                    </a:cubicBezTo>
                    <a:cubicBezTo>
                      <a:pt x="1256" y="243"/>
                      <a:pt x="1087" y="334"/>
                      <a:pt x="970" y="479"/>
                    </a:cubicBezTo>
                    <a:cubicBezTo>
                      <a:pt x="923" y="479"/>
                      <a:pt x="877" y="479"/>
                      <a:pt x="822" y="472"/>
                    </a:cubicBezTo>
                    <a:cubicBezTo>
                      <a:pt x="790" y="472"/>
                      <a:pt x="751" y="472"/>
                      <a:pt x="720" y="479"/>
                    </a:cubicBezTo>
                    <a:cubicBezTo>
                      <a:pt x="524" y="487"/>
                      <a:pt x="352" y="581"/>
                      <a:pt x="243" y="730"/>
                    </a:cubicBezTo>
                    <a:cubicBezTo>
                      <a:pt x="94" y="925"/>
                      <a:pt x="24" y="1223"/>
                      <a:pt x="94" y="1614"/>
                    </a:cubicBezTo>
                    <a:lnTo>
                      <a:pt x="102" y="1637"/>
                    </a:lnTo>
                    <a:cubicBezTo>
                      <a:pt x="102" y="1661"/>
                      <a:pt x="102" y="1677"/>
                      <a:pt x="102" y="1700"/>
                    </a:cubicBezTo>
                    <a:cubicBezTo>
                      <a:pt x="39" y="1770"/>
                      <a:pt x="0" y="1864"/>
                      <a:pt x="0" y="1974"/>
                    </a:cubicBezTo>
                    <a:cubicBezTo>
                      <a:pt x="0" y="2091"/>
                      <a:pt x="47" y="2201"/>
                      <a:pt x="133" y="2279"/>
                    </a:cubicBezTo>
                    <a:cubicBezTo>
                      <a:pt x="78" y="2349"/>
                      <a:pt x="47" y="2436"/>
                      <a:pt x="47" y="2529"/>
                    </a:cubicBezTo>
                    <a:cubicBezTo>
                      <a:pt x="47" y="2662"/>
                      <a:pt x="110" y="2788"/>
                      <a:pt x="219" y="2866"/>
                    </a:cubicBezTo>
                    <a:lnTo>
                      <a:pt x="219" y="2960"/>
                    </a:lnTo>
                    <a:lnTo>
                      <a:pt x="2934" y="2960"/>
                    </a:lnTo>
                    <a:lnTo>
                      <a:pt x="2934" y="2130"/>
                    </a:lnTo>
                    <a:cubicBezTo>
                      <a:pt x="3193" y="2130"/>
                      <a:pt x="3412" y="1927"/>
                      <a:pt x="3427" y="1669"/>
                    </a:cubicBezTo>
                    <a:cubicBezTo>
                      <a:pt x="3435" y="1512"/>
                      <a:pt x="3373" y="1371"/>
                      <a:pt x="3263" y="1270"/>
                    </a:cubicBezTo>
                    <a:cubicBezTo>
                      <a:pt x="3412" y="1137"/>
                      <a:pt x="3623" y="878"/>
                      <a:pt x="3419" y="628"/>
                    </a:cubicBezTo>
                    <a:cubicBezTo>
                      <a:pt x="3296" y="470"/>
                      <a:pt x="3142" y="415"/>
                      <a:pt x="2990" y="415"/>
                    </a:cubicBezTo>
                    <a:cubicBezTo>
                      <a:pt x="2864" y="415"/>
                      <a:pt x="2740" y="453"/>
                      <a:pt x="2637" y="503"/>
                    </a:cubicBezTo>
                    <a:cubicBezTo>
                      <a:pt x="2627" y="507"/>
                      <a:pt x="2617" y="509"/>
                      <a:pt x="2608" y="509"/>
                    </a:cubicBezTo>
                    <a:cubicBezTo>
                      <a:pt x="2564" y="509"/>
                      <a:pt x="2529" y="469"/>
                      <a:pt x="2535" y="425"/>
                    </a:cubicBezTo>
                    <a:cubicBezTo>
                      <a:pt x="2567" y="284"/>
                      <a:pt x="2543" y="104"/>
                      <a:pt x="2269" y="26"/>
                    </a:cubicBezTo>
                    <a:cubicBezTo>
                      <a:pt x="2205" y="8"/>
                      <a:pt x="2149" y="1"/>
                      <a:pt x="2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3"/>
              <p:cNvSpPr/>
              <p:nvPr/>
            </p:nvSpPr>
            <p:spPr>
              <a:xfrm>
                <a:off x="2969825" y="2917825"/>
                <a:ext cx="75350" cy="112900"/>
              </a:xfrm>
              <a:custGeom>
                <a:avLst/>
                <a:gdLst/>
                <a:ahLst/>
                <a:cxnLst/>
                <a:rect l="l" t="t" r="r" b="b"/>
                <a:pathLst>
                  <a:path w="3014" h="4516" extrusionOk="0">
                    <a:moveTo>
                      <a:pt x="2959" y="1"/>
                    </a:moveTo>
                    <a:cubicBezTo>
                      <a:pt x="2959" y="9"/>
                      <a:pt x="2951" y="9"/>
                      <a:pt x="2951" y="9"/>
                    </a:cubicBezTo>
                    <a:cubicBezTo>
                      <a:pt x="2817" y="201"/>
                      <a:pt x="2593" y="331"/>
                      <a:pt x="2344" y="331"/>
                    </a:cubicBezTo>
                    <a:cubicBezTo>
                      <a:pt x="2330" y="331"/>
                      <a:pt x="2315" y="330"/>
                      <a:pt x="2301" y="329"/>
                    </a:cubicBezTo>
                    <a:cubicBezTo>
                      <a:pt x="2106" y="314"/>
                      <a:pt x="1941" y="228"/>
                      <a:pt x="1816" y="103"/>
                    </a:cubicBezTo>
                    <a:lnTo>
                      <a:pt x="1754" y="103"/>
                    </a:lnTo>
                    <a:cubicBezTo>
                      <a:pt x="1629" y="270"/>
                      <a:pt x="1424" y="370"/>
                      <a:pt x="1200" y="370"/>
                    </a:cubicBezTo>
                    <a:cubicBezTo>
                      <a:pt x="1184" y="370"/>
                      <a:pt x="1167" y="370"/>
                      <a:pt x="1151" y="369"/>
                    </a:cubicBezTo>
                    <a:cubicBezTo>
                      <a:pt x="1002" y="361"/>
                      <a:pt x="869" y="306"/>
                      <a:pt x="760" y="220"/>
                    </a:cubicBezTo>
                    <a:lnTo>
                      <a:pt x="760" y="220"/>
                    </a:lnTo>
                    <a:cubicBezTo>
                      <a:pt x="768" y="361"/>
                      <a:pt x="721" y="509"/>
                      <a:pt x="517" y="556"/>
                    </a:cubicBezTo>
                    <a:lnTo>
                      <a:pt x="517" y="752"/>
                    </a:lnTo>
                    <a:lnTo>
                      <a:pt x="353" y="752"/>
                    </a:lnTo>
                    <a:cubicBezTo>
                      <a:pt x="157" y="752"/>
                      <a:pt x="1" y="908"/>
                      <a:pt x="1" y="1104"/>
                    </a:cubicBezTo>
                    <a:lnTo>
                      <a:pt x="1" y="1221"/>
                    </a:lnTo>
                    <a:cubicBezTo>
                      <a:pt x="1" y="1417"/>
                      <a:pt x="157" y="1581"/>
                      <a:pt x="353" y="1581"/>
                    </a:cubicBezTo>
                    <a:lnTo>
                      <a:pt x="517" y="1581"/>
                    </a:lnTo>
                    <a:lnTo>
                      <a:pt x="517" y="1793"/>
                    </a:lnTo>
                    <a:lnTo>
                      <a:pt x="517" y="2035"/>
                    </a:lnTo>
                    <a:cubicBezTo>
                      <a:pt x="517" y="2333"/>
                      <a:pt x="642" y="2599"/>
                      <a:pt x="846" y="2779"/>
                    </a:cubicBezTo>
                    <a:lnTo>
                      <a:pt x="846" y="3608"/>
                    </a:lnTo>
                    <a:cubicBezTo>
                      <a:pt x="846" y="4109"/>
                      <a:pt x="1261" y="4516"/>
                      <a:pt x="1754" y="4516"/>
                    </a:cubicBezTo>
                    <a:cubicBezTo>
                      <a:pt x="2254" y="4516"/>
                      <a:pt x="2661" y="4109"/>
                      <a:pt x="2661" y="3608"/>
                    </a:cubicBezTo>
                    <a:lnTo>
                      <a:pt x="2661" y="2802"/>
                    </a:lnTo>
                    <a:cubicBezTo>
                      <a:pt x="2880" y="2614"/>
                      <a:pt x="3013" y="2340"/>
                      <a:pt x="3013" y="2035"/>
                    </a:cubicBezTo>
                    <a:lnTo>
                      <a:pt x="3013" y="1793"/>
                    </a:lnTo>
                    <a:lnTo>
                      <a:pt x="3013" y="142"/>
                    </a:lnTo>
                    <a:lnTo>
                      <a:pt x="3013" y="40"/>
                    </a:lnTo>
                    <a:cubicBezTo>
                      <a:pt x="2998" y="16"/>
                      <a:pt x="2982" y="1"/>
                      <a:pt x="2959" y="1"/>
                    </a:cubicBezTo>
                    <a:close/>
                  </a:path>
                </a:pathLst>
              </a:custGeom>
              <a:solidFill>
                <a:srgbClr val="FFC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3"/>
              <p:cNvSpPr/>
              <p:nvPr/>
            </p:nvSpPr>
            <p:spPr>
              <a:xfrm>
                <a:off x="2996425" y="2976325"/>
                <a:ext cx="34475" cy="34450"/>
              </a:xfrm>
              <a:custGeom>
                <a:avLst/>
                <a:gdLst/>
                <a:ahLst/>
                <a:cxnLst/>
                <a:rect l="l" t="t" r="r" b="b"/>
                <a:pathLst>
                  <a:path w="1379" h="1378" extrusionOk="0">
                    <a:moveTo>
                      <a:pt x="690" y="0"/>
                    </a:moveTo>
                    <a:cubicBezTo>
                      <a:pt x="314" y="0"/>
                      <a:pt x="1" y="306"/>
                      <a:pt x="1" y="689"/>
                    </a:cubicBezTo>
                    <a:cubicBezTo>
                      <a:pt x="1" y="1064"/>
                      <a:pt x="314" y="1377"/>
                      <a:pt x="690" y="1377"/>
                    </a:cubicBezTo>
                    <a:cubicBezTo>
                      <a:pt x="1073" y="1377"/>
                      <a:pt x="1378" y="1064"/>
                      <a:pt x="1378" y="689"/>
                    </a:cubicBezTo>
                    <a:cubicBezTo>
                      <a:pt x="1378" y="306"/>
                      <a:pt x="1073" y="0"/>
                      <a:pt x="690" y="0"/>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3"/>
              <p:cNvSpPr/>
              <p:nvPr/>
            </p:nvSpPr>
            <p:spPr>
              <a:xfrm>
                <a:off x="2982150" y="2927800"/>
                <a:ext cx="63025" cy="67325"/>
              </a:xfrm>
              <a:custGeom>
                <a:avLst/>
                <a:gdLst/>
                <a:ahLst/>
                <a:cxnLst/>
                <a:rect l="l" t="t" r="r" b="b"/>
                <a:pathLst>
                  <a:path w="2521" h="2693" extrusionOk="0">
                    <a:moveTo>
                      <a:pt x="24" y="1"/>
                    </a:moveTo>
                    <a:lnTo>
                      <a:pt x="1" y="1096"/>
                    </a:lnTo>
                    <a:lnTo>
                      <a:pt x="1" y="1871"/>
                    </a:lnTo>
                    <a:cubicBezTo>
                      <a:pt x="1" y="2325"/>
                      <a:pt x="369" y="2692"/>
                      <a:pt x="822" y="2692"/>
                    </a:cubicBezTo>
                    <a:lnTo>
                      <a:pt x="1816" y="2692"/>
                    </a:lnTo>
                    <a:cubicBezTo>
                      <a:pt x="2207" y="2692"/>
                      <a:pt x="2520" y="2380"/>
                      <a:pt x="2520" y="1988"/>
                    </a:cubicBezTo>
                    <a:lnTo>
                      <a:pt x="2520" y="1096"/>
                    </a:lnTo>
                    <a:lnTo>
                      <a:pt x="955" y="1096"/>
                    </a:lnTo>
                    <a:cubicBezTo>
                      <a:pt x="650" y="1096"/>
                      <a:pt x="369" y="909"/>
                      <a:pt x="259" y="619"/>
                    </a:cubicBezTo>
                    <a:lnTo>
                      <a:pt x="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3"/>
              <p:cNvSpPr/>
              <p:nvPr/>
            </p:nvSpPr>
            <p:spPr>
              <a:xfrm>
                <a:off x="2975700" y="2941800"/>
                <a:ext cx="5900" cy="8150"/>
              </a:xfrm>
              <a:custGeom>
                <a:avLst/>
                <a:gdLst/>
                <a:ahLst/>
                <a:cxnLst/>
                <a:rect l="l" t="t" r="r" b="b"/>
                <a:pathLst>
                  <a:path w="236" h="326" extrusionOk="0">
                    <a:moveTo>
                      <a:pt x="44" y="0"/>
                    </a:moveTo>
                    <a:cubicBezTo>
                      <a:pt x="34" y="0"/>
                      <a:pt x="24" y="4"/>
                      <a:pt x="16" y="12"/>
                    </a:cubicBezTo>
                    <a:cubicBezTo>
                      <a:pt x="1" y="28"/>
                      <a:pt x="1" y="51"/>
                      <a:pt x="8" y="67"/>
                    </a:cubicBezTo>
                    <a:lnTo>
                      <a:pt x="126" y="200"/>
                    </a:lnTo>
                    <a:lnTo>
                      <a:pt x="55" y="255"/>
                    </a:lnTo>
                    <a:cubicBezTo>
                      <a:pt x="40" y="270"/>
                      <a:pt x="40" y="302"/>
                      <a:pt x="55" y="317"/>
                    </a:cubicBezTo>
                    <a:cubicBezTo>
                      <a:pt x="63" y="325"/>
                      <a:pt x="71" y="325"/>
                      <a:pt x="87" y="325"/>
                    </a:cubicBezTo>
                    <a:cubicBezTo>
                      <a:pt x="94" y="325"/>
                      <a:pt x="102" y="325"/>
                      <a:pt x="110" y="317"/>
                    </a:cubicBezTo>
                    <a:lnTo>
                      <a:pt x="235" y="208"/>
                    </a:lnTo>
                    <a:lnTo>
                      <a:pt x="71" y="12"/>
                    </a:lnTo>
                    <a:cubicBezTo>
                      <a:pt x="63" y="4"/>
                      <a:pt x="53" y="0"/>
                      <a:pt x="44" y="0"/>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3"/>
              <p:cNvSpPr/>
              <p:nvPr/>
            </p:nvSpPr>
            <p:spPr>
              <a:xfrm>
                <a:off x="3004275" y="2958800"/>
                <a:ext cx="20900" cy="13625"/>
              </a:xfrm>
              <a:custGeom>
                <a:avLst/>
                <a:gdLst/>
                <a:ahLst/>
                <a:cxnLst/>
                <a:rect l="l" t="t" r="r" b="b"/>
                <a:pathLst>
                  <a:path w="836" h="545" extrusionOk="0">
                    <a:moveTo>
                      <a:pt x="194" y="1"/>
                    </a:moveTo>
                    <a:cubicBezTo>
                      <a:pt x="42" y="1"/>
                      <a:pt x="1" y="470"/>
                      <a:pt x="313" y="537"/>
                    </a:cubicBezTo>
                    <a:cubicBezTo>
                      <a:pt x="340" y="542"/>
                      <a:pt x="365" y="544"/>
                      <a:pt x="390" y="544"/>
                    </a:cubicBezTo>
                    <a:cubicBezTo>
                      <a:pt x="673" y="544"/>
                      <a:pt x="836" y="243"/>
                      <a:pt x="642" y="193"/>
                    </a:cubicBezTo>
                    <a:cubicBezTo>
                      <a:pt x="422" y="138"/>
                      <a:pt x="219" y="5"/>
                      <a:pt x="219" y="5"/>
                    </a:cubicBezTo>
                    <a:cubicBezTo>
                      <a:pt x="210" y="2"/>
                      <a:pt x="202" y="1"/>
                      <a:pt x="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3"/>
              <p:cNvSpPr/>
              <p:nvPr/>
            </p:nvSpPr>
            <p:spPr>
              <a:xfrm>
                <a:off x="3002500" y="2927975"/>
                <a:ext cx="14500" cy="5625"/>
              </a:xfrm>
              <a:custGeom>
                <a:avLst/>
                <a:gdLst/>
                <a:ahLst/>
                <a:cxnLst/>
                <a:rect l="l" t="t" r="r" b="b"/>
                <a:pathLst>
                  <a:path w="580" h="225" extrusionOk="0">
                    <a:moveTo>
                      <a:pt x="310" y="1"/>
                    </a:moveTo>
                    <a:cubicBezTo>
                      <a:pt x="301" y="1"/>
                      <a:pt x="292" y="1"/>
                      <a:pt x="282" y="2"/>
                    </a:cubicBezTo>
                    <a:cubicBezTo>
                      <a:pt x="157" y="10"/>
                      <a:pt x="71" y="64"/>
                      <a:pt x="40" y="119"/>
                    </a:cubicBezTo>
                    <a:cubicBezTo>
                      <a:pt x="1" y="166"/>
                      <a:pt x="16" y="205"/>
                      <a:pt x="55" y="221"/>
                    </a:cubicBezTo>
                    <a:cubicBezTo>
                      <a:pt x="66" y="223"/>
                      <a:pt x="78" y="224"/>
                      <a:pt x="91" y="224"/>
                    </a:cubicBezTo>
                    <a:cubicBezTo>
                      <a:pt x="117" y="224"/>
                      <a:pt x="147" y="221"/>
                      <a:pt x="173" y="221"/>
                    </a:cubicBezTo>
                    <a:cubicBezTo>
                      <a:pt x="212" y="213"/>
                      <a:pt x="259" y="213"/>
                      <a:pt x="298" y="213"/>
                    </a:cubicBezTo>
                    <a:cubicBezTo>
                      <a:pt x="337" y="205"/>
                      <a:pt x="376" y="205"/>
                      <a:pt x="423" y="205"/>
                    </a:cubicBezTo>
                    <a:cubicBezTo>
                      <a:pt x="462" y="205"/>
                      <a:pt x="509" y="205"/>
                      <a:pt x="540" y="189"/>
                    </a:cubicBezTo>
                    <a:cubicBezTo>
                      <a:pt x="572" y="174"/>
                      <a:pt x="580" y="135"/>
                      <a:pt x="540" y="88"/>
                    </a:cubicBezTo>
                    <a:cubicBezTo>
                      <a:pt x="504" y="44"/>
                      <a:pt x="421" y="1"/>
                      <a:pt x="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3"/>
              <p:cNvSpPr/>
              <p:nvPr/>
            </p:nvSpPr>
            <p:spPr>
              <a:xfrm>
                <a:off x="3028725" y="2931725"/>
                <a:ext cx="14675" cy="5550"/>
              </a:xfrm>
              <a:custGeom>
                <a:avLst/>
                <a:gdLst/>
                <a:ahLst/>
                <a:cxnLst/>
                <a:rect l="l" t="t" r="r" b="b"/>
                <a:pathLst>
                  <a:path w="587" h="222" extrusionOk="0">
                    <a:moveTo>
                      <a:pt x="305" y="0"/>
                    </a:moveTo>
                    <a:cubicBezTo>
                      <a:pt x="180" y="0"/>
                      <a:pt x="78" y="47"/>
                      <a:pt x="39" y="94"/>
                    </a:cubicBezTo>
                    <a:cubicBezTo>
                      <a:pt x="0" y="141"/>
                      <a:pt x="16" y="180"/>
                      <a:pt x="47" y="196"/>
                    </a:cubicBezTo>
                    <a:cubicBezTo>
                      <a:pt x="63" y="204"/>
                      <a:pt x="82" y="206"/>
                      <a:pt x="103" y="206"/>
                    </a:cubicBezTo>
                    <a:cubicBezTo>
                      <a:pt x="123" y="206"/>
                      <a:pt x="145" y="204"/>
                      <a:pt x="164" y="204"/>
                    </a:cubicBezTo>
                    <a:cubicBezTo>
                      <a:pt x="211" y="204"/>
                      <a:pt x="250" y="204"/>
                      <a:pt x="290" y="212"/>
                    </a:cubicBezTo>
                    <a:cubicBezTo>
                      <a:pt x="329" y="212"/>
                      <a:pt x="368" y="212"/>
                      <a:pt x="415" y="219"/>
                    </a:cubicBezTo>
                    <a:cubicBezTo>
                      <a:pt x="434" y="219"/>
                      <a:pt x="456" y="221"/>
                      <a:pt x="476" y="221"/>
                    </a:cubicBezTo>
                    <a:cubicBezTo>
                      <a:pt x="497" y="221"/>
                      <a:pt x="516" y="219"/>
                      <a:pt x="532" y="212"/>
                    </a:cubicBezTo>
                    <a:cubicBezTo>
                      <a:pt x="563" y="204"/>
                      <a:pt x="587" y="165"/>
                      <a:pt x="548" y="110"/>
                    </a:cubicBezTo>
                    <a:cubicBezTo>
                      <a:pt x="516" y="63"/>
                      <a:pt x="423" y="8"/>
                      <a:pt x="3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3"/>
              <p:cNvSpPr/>
              <p:nvPr/>
            </p:nvSpPr>
            <p:spPr>
              <a:xfrm>
                <a:off x="3017750" y="2938950"/>
                <a:ext cx="10400" cy="13925"/>
              </a:xfrm>
              <a:custGeom>
                <a:avLst/>
                <a:gdLst/>
                <a:ahLst/>
                <a:cxnLst/>
                <a:rect l="l" t="t" r="r" b="b"/>
                <a:pathLst>
                  <a:path w="416" h="557" extrusionOk="0">
                    <a:moveTo>
                      <a:pt x="118" y="1"/>
                    </a:moveTo>
                    <a:lnTo>
                      <a:pt x="1" y="556"/>
                    </a:lnTo>
                    <a:lnTo>
                      <a:pt x="181" y="556"/>
                    </a:lnTo>
                    <a:cubicBezTo>
                      <a:pt x="314" y="556"/>
                      <a:pt x="416" y="447"/>
                      <a:pt x="416" y="314"/>
                    </a:cubicBezTo>
                    <a:lnTo>
                      <a:pt x="416" y="298"/>
                    </a:lnTo>
                    <a:cubicBezTo>
                      <a:pt x="416" y="236"/>
                      <a:pt x="369" y="189"/>
                      <a:pt x="306" y="189"/>
                    </a:cubicBezTo>
                    <a:cubicBezTo>
                      <a:pt x="204" y="189"/>
                      <a:pt x="118" y="103"/>
                      <a:pt x="118" y="1"/>
                    </a:cubicBezTo>
                    <a:close/>
                  </a:path>
                </a:pathLst>
              </a:custGeom>
              <a:solidFill>
                <a:srgbClr val="FFC5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3016775" y="2937975"/>
                <a:ext cx="12550" cy="15875"/>
              </a:xfrm>
              <a:custGeom>
                <a:avLst/>
                <a:gdLst/>
                <a:ahLst/>
                <a:cxnLst/>
                <a:rect l="l" t="t" r="r" b="b"/>
                <a:pathLst>
                  <a:path w="502" h="635" extrusionOk="0">
                    <a:moveTo>
                      <a:pt x="157" y="1"/>
                    </a:moveTo>
                    <a:cubicBezTo>
                      <a:pt x="134" y="1"/>
                      <a:pt x="118" y="16"/>
                      <a:pt x="118" y="40"/>
                    </a:cubicBezTo>
                    <a:cubicBezTo>
                      <a:pt x="118" y="165"/>
                      <a:pt x="220" y="267"/>
                      <a:pt x="345" y="267"/>
                    </a:cubicBezTo>
                    <a:cubicBezTo>
                      <a:pt x="368" y="267"/>
                      <a:pt x="384" y="275"/>
                      <a:pt x="400" y="290"/>
                    </a:cubicBezTo>
                    <a:cubicBezTo>
                      <a:pt x="408" y="298"/>
                      <a:pt x="415" y="322"/>
                      <a:pt x="415" y="337"/>
                    </a:cubicBezTo>
                    <a:lnTo>
                      <a:pt x="415" y="353"/>
                    </a:lnTo>
                    <a:cubicBezTo>
                      <a:pt x="415" y="462"/>
                      <a:pt x="329" y="556"/>
                      <a:pt x="220" y="556"/>
                    </a:cubicBezTo>
                    <a:lnTo>
                      <a:pt x="40" y="556"/>
                    </a:lnTo>
                    <a:cubicBezTo>
                      <a:pt x="16" y="556"/>
                      <a:pt x="1" y="572"/>
                      <a:pt x="1" y="595"/>
                    </a:cubicBezTo>
                    <a:cubicBezTo>
                      <a:pt x="1" y="619"/>
                      <a:pt x="16" y="635"/>
                      <a:pt x="40" y="635"/>
                    </a:cubicBezTo>
                    <a:lnTo>
                      <a:pt x="220" y="635"/>
                    </a:lnTo>
                    <a:cubicBezTo>
                      <a:pt x="376" y="635"/>
                      <a:pt x="502" y="509"/>
                      <a:pt x="494" y="353"/>
                    </a:cubicBezTo>
                    <a:lnTo>
                      <a:pt x="494" y="337"/>
                    </a:lnTo>
                    <a:cubicBezTo>
                      <a:pt x="494" y="298"/>
                      <a:pt x="478" y="259"/>
                      <a:pt x="455" y="235"/>
                    </a:cubicBezTo>
                    <a:cubicBezTo>
                      <a:pt x="423" y="204"/>
                      <a:pt x="384" y="189"/>
                      <a:pt x="345" y="189"/>
                    </a:cubicBezTo>
                    <a:cubicBezTo>
                      <a:pt x="267" y="189"/>
                      <a:pt x="196" y="126"/>
                      <a:pt x="196" y="40"/>
                    </a:cubicBezTo>
                    <a:cubicBezTo>
                      <a:pt x="196" y="16"/>
                      <a:pt x="181" y="1"/>
                      <a:pt x="157" y="1"/>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3"/>
              <p:cNvSpPr/>
              <p:nvPr/>
            </p:nvSpPr>
            <p:spPr>
              <a:xfrm>
                <a:off x="3031650" y="2939975"/>
                <a:ext cx="4925" cy="4175"/>
              </a:xfrm>
              <a:custGeom>
                <a:avLst/>
                <a:gdLst/>
                <a:ahLst/>
                <a:cxnLst/>
                <a:rect l="l" t="t" r="r" b="b"/>
                <a:pathLst>
                  <a:path w="197" h="167" extrusionOk="0">
                    <a:moveTo>
                      <a:pt x="105" y="1"/>
                    </a:moveTo>
                    <a:cubicBezTo>
                      <a:pt x="72" y="1"/>
                      <a:pt x="41" y="17"/>
                      <a:pt x="24" y="46"/>
                    </a:cubicBezTo>
                    <a:cubicBezTo>
                      <a:pt x="0" y="85"/>
                      <a:pt x="16" y="140"/>
                      <a:pt x="55" y="155"/>
                    </a:cubicBezTo>
                    <a:cubicBezTo>
                      <a:pt x="70" y="163"/>
                      <a:pt x="85" y="167"/>
                      <a:pt x="100" y="167"/>
                    </a:cubicBezTo>
                    <a:cubicBezTo>
                      <a:pt x="130" y="167"/>
                      <a:pt x="157" y="151"/>
                      <a:pt x="173" y="124"/>
                    </a:cubicBezTo>
                    <a:cubicBezTo>
                      <a:pt x="196" y="85"/>
                      <a:pt x="180" y="30"/>
                      <a:pt x="141" y="7"/>
                    </a:cubicBezTo>
                    <a:cubicBezTo>
                      <a:pt x="129" y="3"/>
                      <a:pt x="117" y="1"/>
                      <a:pt x="105" y="1"/>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p:nvPr/>
            </p:nvSpPr>
            <p:spPr>
              <a:xfrm>
                <a:off x="3007975" y="2939475"/>
                <a:ext cx="4925" cy="4275"/>
              </a:xfrm>
              <a:custGeom>
                <a:avLst/>
                <a:gdLst/>
                <a:ahLst/>
                <a:cxnLst/>
                <a:rect l="l" t="t" r="r" b="b"/>
                <a:pathLst>
                  <a:path w="197" h="171" extrusionOk="0">
                    <a:moveTo>
                      <a:pt x="101" y="0"/>
                    </a:moveTo>
                    <a:cubicBezTo>
                      <a:pt x="70" y="0"/>
                      <a:pt x="40" y="16"/>
                      <a:pt x="24" y="42"/>
                    </a:cubicBezTo>
                    <a:cubicBezTo>
                      <a:pt x="1" y="89"/>
                      <a:pt x="16" y="136"/>
                      <a:pt x="63" y="160"/>
                    </a:cubicBezTo>
                    <a:cubicBezTo>
                      <a:pt x="76" y="167"/>
                      <a:pt x="89" y="171"/>
                      <a:pt x="102" y="171"/>
                    </a:cubicBezTo>
                    <a:cubicBezTo>
                      <a:pt x="130" y="171"/>
                      <a:pt x="157" y="155"/>
                      <a:pt x="173" y="129"/>
                    </a:cubicBezTo>
                    <a:cubicBezTo>
                      <a:pt x="196" y="82"/>
                      <a:pt x="181" y="35"/>
                      <a:pt x="141" y="11"/>
                    </a:cubicBezTo>
                    <a:cubicBezTo>
                      <a:pt x="129" y="4"/>
                      <a:pt x="115" y="0"/>
                      <a:pt x="101" y="0"/>
                    </a:cubicBezTo>
                    <a:close/>
                  </a:path>
                </a:pathLst>
              </a:custGeom>
              <a:solidFill>
                <a:srgbClr val="6334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a:off x="3007400" y="2942500"/>
                <a:ext cx="6075" cy="2550"/>
              </a:xfrm>
              <a:custGeom>
                <a:avLst/>
                <a:gdLst/>
                <a:ahLst/>
                <a:cxnLst/>
                <a:rect l="l" t="t" r="r" b="b"/>
                <a:pathLst>
                  <a:path w="243" h="102" extrusionOk="0">
                    <a:moveTo>
                      <a:pt x="122" y="1"/>
                    </a:moveTo>
                    <a:cubicBezTo>
                      <a:pt x="95" y="1"/>
                      <a:pt x="65" y="7"/>
                      <a:pt x="31" y="23"/>
                    </a:cubicBezTo>
                    <a:cubicBezTo>
                      <a:pt x="16" y="31"/>
                      <a:pt x="0" y="54"/>
                      <a:pt x="8" y="70"/>
                    </a:cubicBezTo>
                    <a:cubicBezTo>
                      <a:pt x="20" y="88"/>
                      <a:pt x="36" y="97"/>
                      <a:pt x="50" y="97"/>
                    </a:cubicBezTo>
                    <a:cubicBezTo>
                      <a:pt x="54" y="97"/>
                      <a:pt x="59" y="96"/>
                      <a:pt x="63" y="94"/>
                    </a:cubicBezTo>
                    <a:cubicBezTo>
                      <a:pt x="84" y="83"/>
                      <a:pt x="103" y="80"/>
                      <a:pt x="119" y="80"/>
                    </a:cubicBezTo>
                    <a:cubicBezTo>
                      <a:pt x="151" y="80"/>
                      <a:pt x="172" y="94"/>
                      <a:pt x="172" y="94"/>
                    </a:cubicBezTo>
                    <a:cubicBezTo>
                      <a:pt x="180" y="101"/>
                      <a:pt x="188" y="101"/>
                      <a:pt x="204" y="101"/>
                    </a:cubicBezTo>
                    <a:cubicBezTo>
                      <a:pt x="211" y="101"/>
                      <a:pt x="227" y="101"/>
                      <a:pt x="235" y="86"/>
                    </a:cubicBezTo>
                    <a:cubicBezTo>
                      <a:pt x="243" y="70"/>
                      <a:pt x="243" y="47"/>
                      <a:pt x="227" y="31"/>
                    </a:cubicBezTo>
                    <a:cubicBezTo>
                      <a:pt x="222" y="31"/>
                      <a:pt x="182" y="1"/>
                      <a:pt x="122" y="1"/>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3"/>
              <p:cNvSpPr/>
              <p:nvPr/>
            </p:nvSpPr>
            <p:spPr>
              <a:xfrm>
                <a:off x="3030875" y="2942750"/>
                <a:ext cx="6675" cy="2700"/>
              </a:xfrm>
              <a:custGeom>
                <a:avLst/>
                <a:gdLst/>
                <a:ahLst/>
                <a:cxnLst/>
                <a:rect l="l" t="t" r="r" b="b"/>
                <a:pathLst>
                  <a:path w="267" h="108" extrusionOk="0">
                    <a:moveTo>
                      <a:pt x="124" y="0"/>
                    </a:moveTo>
                    <a:cubicBezTo>
                      <a:pt x="94" y="0"/>
                      <a:pt x="61" y="6"/>
                      <a:pt x="24" y="21"/>
                    </a:cubicBezTo>
                    <a:cubicBezTo>
                      <a:pt x="8" y="29"/>
                      <a:pt x="0" y="52"/>
                      <a:pt x="8" y="76"/>
                    </a:cubicBezTo>
                    <a:cubicBezTo>
                      <a:pt x="14" y="93"/>
                      <a:pt x="28" y="102"/>
                      <a:pt x="45" y="102"/>
                    </a:cubicBezTo>
                    <a:cubicBezTo>
                      <a:pt x="51" y="102"/>
                      <a:pt x="57" y="101"/>
                      <a:pt x="63" y="99"/>
                    </a:cubicBezTo>
                    <a:cubicBezTo>
                      <a:pt x="89" y="86"/>
                      <a:pt x="112" y="82"/>
                      <a:pt x="132" y="82"/>
                    </a:cubicBezTo>
                    <a:cubicBezTo>
                      <a:pt x="171" y="82"/>
                      <a:pt x="196" y="99"/>
                      <a:pt x="196" y="99"/>
                    </a:cubicBezTo>
                    <a:cubicBezTo>
                      <a:pt x="204" y="107"/>
                      <a:pt x="211" y="107"/>
                      <a:pt x="227" y="107"/>
                    </a:cubicBezTo>
                    <a:cubicBezTo>
                      <a:pt x="235" y="107"/>
                      <a:pt x="250" y="107"/>
                      <a:pt x="258" y="91"/>
                    </a:cubicBezTo>
                    <a:cubicBezTo>
                      <a:pt x="266" y="76"/>
                      <a:pt x="266" y="52"/>
                      <a:pt x="250" y="37"/>
                    </a:cubicBezTo>
                    <a:cubicBezTo>
                      <a:pt x="245" y="37"/>
                      <a:pt x="199" y="0"/>
                      <a:pt x="124" y="0"/>
                    </a:cubicBezTo>
                    <a:close/>
                  </a:path>
                </a:pathLst>
              </a:custGeom>
              <a:solidFill>
                <a:srgbClr val="F9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3"/>
              <p:cNvSpPr/>
              <p:nvPr/>
            </p:nvSpPr>
            <p:spPr>
              <a:xfrm>
                <a:off x="2989975" y="3021500"/>
                <a:ext cx="42675" cy="36375"/>
              </a:xfrm>
              <a:custGeom>
                <a:avLst/>
                <a:gdLst/>
                <a:ahLst/>
                <a:cxnLst/>
                <a:rect l="l" t="t" r="r" b="b"/>
                <a:pathLst>
                  <a:path w="1707" h="1455" extrusionOk="0">
                    <a:moveTo>
                      <a:pt x="916" y="1"/>
                    </a:moveTo>
                    <a:lnTo>
                      <a:pt x="1" y="916"/>
                    </a:lnTo>
                    <a:lnTo>
                      <a:pt x="40" y="971"/>
                    </a:lnTo>
                    <a:cubicBezTo>
                      <a:pt x="231" y="1292"/>
                      <a:pt x="559" y="1455"/>
                      <a:pt x="890" y="1455"/>
                    </a:cubicBezTo>
                    <a:cubicBezTo>
                      <a:pt x="1196" y="1455"/>
                      <a:pt x="1503" y="1316"/>
                      <a:pt x="1707" y="1034"/>
                    </a:cubicBezTo>
                    <a:lnTo>
                      <a:pt x="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3"/>
              <p:cNvSpPr/>
              <p:nvPr/>
            </p:nvSpPr>
            <p:spPr>
              <a:xfrm>
                <a:off x="2974925" y="3001550"/>
                <a:ext cx="37975" cy="44625"/>
              </a:xfrm>
              <a:custGeom>
                <a:avLst/>
                <a:gdLst/>
                <a:ahLst/>
                <a:cxnLst/>
                <a:rect l="l" t="t" r="r" b="b"/>
                <a:pathLst>
                  <a:path w="1519" h="1785" extrusionOk="0">
                    <a:moveTo>
                      <a:pt x="508" y="1"/>
                    </a:moveTo>
                    <a:cubicBezTo>
                      <a:pt x="440" y="1"/>
                      <a:pt x="374" y="42"/>
                      <a:pt x="345" y="110"/>
                    </a:cubicBezTo>
                    <a:lnTo>
                      <a:pt x="32" y="822"/>
                    </a:lnTo>
                    <a:cubicBezTo>
                      <a:pt x="0" y="885"/>
                      <a:pt x="8" y="955"/>
                      <a:pt x="55" y="1010"/>
                    </a:cubicBezTo>
                    <a:lnTo>
                      <a:pt x="603" y="1714"/>
                    </a:lnTo>
                    <a:cubicBezTo>
                      <a:pt x="638" y="1761"/>
                      <a:pt x="691" y="1785"/>
                      <a:pt x="744" y="1785"/>
                    </a:cubicBezTo>
                    <a:cubicBezTo>
                      <a:pt x="796" y="1785"/>
                      <a:pt x="849" y="1761"/>
                      <a:pt x="884" y="1714"/>
                    </a:cubicBezTo>
                    <a:lnTo>
                      <a:pt x="1463" y="994"/>
                    </a:lnTo>
                    <a:cubicBezTo>
                      <a:pt x="1518" y="924"/>
                      <a:pt x="1510" y="814"/>
                      <a:pt x="1440" y="752"/>
                    </a:cubicBezTo>
                    <a:lnTo>
                      <a:pt x="626" y="48"/>
                    </a:lnTo>
                    <a:cubicBezTo>
                      <a:pt x="591" y="15"/>
                      <a:pt x="549"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3"/>
              <p:cNvSpPr/>
              <p:nvPr/>
            </p:nvSpPr>
            <p:spPr>
              <a:xfrm>
                <a:off x="3011300" y="3002175"/>
                <a:ext cx="38175" cy="46675"/>
              </a:xfrm>
              <a:custGeom>
                <a:avLst/>
                <a:gdLst/>
                <a:ahLst/>
                <a:cxnLst/>
                <a:rect l="l" t="t" r="r" b="b"/>
                <a:pathLst>
                  <a:path w="1527" h="1867" extrusionOk="0">
                    <a:moveTo>
                      <a:pt x="1139" y="0"/>
                    </a:moveTo>
                    <a:cubicBezTo>
                      <a:pt x="1116" y="0"/>
                      <a:pt x="1093" y="7"/>
                      <a:pt x="1073" y="23"/>
                    </a:cubicBezTo>
                    <a:lnTo>
                      <a:pt x="63" y="774"/>
                    </a:lnTo>
                    <a:cubicBezTo>
                      <a:pt x="16" y="813"/>
                      <a:pt x="1" y="883"/>
                      <a:pt x="40" y="938"/>
                    </a:cubicBezTo>
                    <a:lnTo>
                      <a:pt x="650" y="1814"/>
                    </a:lnTo>
                    <a:cubicBezTo>
                      <a:pt x="673" y="1849"/>
                      <a:pt x="711" y="1866"/>
                      <a:pt x="749" y="1866"/>
                    </a:cubicBezTo>
                    <a:cubicBezTo>
                      <a:pt x="789" y="1866"/>
                      <a:pt x="829" y="1847"/>
                      <a:pt x="854" y="1807"/>
                    </a:cubicBezTo>
                    <a:lnTo>
                      <a:pt x="1503" y="766"/>
                    </a:lnTo>
                    <a:cubicBezTo>
                      <a:pt x="1519" y="735"/>
                      <a:pt x="1526" y="696"/>
                      <a:pt x="1511" y="656"/>
                    </a:cubicBezTo>
                    <a:lnTo>
                      <a:pt x="1253" y="77"/>
                    </a:lnTo>
                    <a:cubicBezTo>
                      <a:pt x="1231" y="30"/>
                      <a:pt x="1186" y="0"/>
                      <a:pt x="1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 name="Google Shape;842;p33"/>
            <p:cNvGrpSpPr/>
            <p:nvPr/>
          </p:nvGrpSpPr>
          <p:grpSpPr>
            <a:xfrm>
              <a:off x="7245112" y="2135127"/>
              <a:ext cx="1671907" cy="5102509"/>
              <a:chOff x="7245112" y="2265777"/>
              <a:chExt cx="1671907" cy="5102509"/>
            </a:xfrm>
          </p:grpSpPr>
          <p:sp>
            <p:nvSpPr>
              <p:cNvPr id="843" name="Google Shape;843;p33"/>
              <p:cNvSpPr/>
              <p:nvPr/>
            </p:nvSpPr>
            <p:spPr>
              <a:xfrm>
                <a:off x="7270237" y="4346544"/>
                <a:ext cx="1446127" cy="3019208"/>
              </a:xfrm>
              <a:custGeom>
                <a:avLst/>
                <a:gdLst/>
                <a:ahLst/>
                <a:cxnLst/>
                <a:rect l="l" t="t" r="r" b="b"/>
                <a:pathLst>
                  <a:path w="8576" h="17904" extrusionOk="0">
                    <a:moveTo>
                      <a:pt x="2880" y="1"/>
                    </a:moveTo>
                    <a:lnTo>
                      <a:pt x="0" y="17848"/>
                    </a:lnTo>
                    <a:lnTo>
                      <a:pt x="783" y="17864"/>
                    </a:lnTo>
                    <a:lnTo>
                      <a:pt x="2441" y="17880"/>
                    </a:lnTo>
                    <a:lnTo>
                      <a:pt x="3091" y="17887"/>
                    </a:lnTo>
                    <a:lnTo>
                      <a:pt x="5008" y="5345"/>
                    </a:lnTo>
                    <a:lnTo>
                      <a:pt x="5180" y="5353"/>
                    </a:lnTo>
                    <a:lnTo>
                      <a:pt x="5211" y="17903"/>
                    </a:lnTo>
                    <a:lnTo>
                      <a:pt x="5657" y="17895"/>
                    </a:lnTo>
                    <a:lnTo>
                      <a:pt x="7316" y="17872"/>
                    </a:lnTo>
                    <a:lnTo>
                      <a:pt x="8576" y="17848"/>
                    </a:lnTo>
                    <a:lnTo>
                      <a:pt x="8513" y="4570"/>
                    </a:lnTo>
                    <a:cubicBezTo>
                      <a:pt x="8529" y="3890"/>
                      <a:pt x="8310" y="337"/>
                      <a:pt x="7848" y="71"/>
                    </a:cubicBezTo>
                    <a:lnTo>
                      <a:pt x="47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3"/>
              <p:cNvSpPr/>
              <p:nvPr/>
            </p:nvSpPr>
            <p:spPr>
              <a:xfrm>
                <a:off x="8581623" y="3738114"/>
                <a:ext cx="335396" cy="1643174"/>
              </a:xfrm>
              <a:custGeom>
                <a:avLst/>
                <a:gdLst/>
                <a:ahLst/>
                <a:cxnLst/>
                <a:rect l="l" t="t" r="r" b="b"/>
                <a:pathLst>
                  <a:path w="1989" h="9744" extrusionOk="0">
                    <a:moveTo>
                      <a:pt x="1738" y="0"/>
                    </a:moveTo>
                    <a:cubicBezTo>
                      <a:pt x="1624" y="0"/>
                      <a:pt x="157" y="268"/>
                      <a:pt x="157" y="268"/>
                    </a:cubicBezTo>
                    <a:lnTo>
                      <a:pt x="87" y="761"/>
                    </a:lnTo>
                    <a:cubicBezTo>
                      <a:pt x="72" y="627"/>
                      <a:pt x="62" y="581"/>
                      <a:pt x="56" y="581"/>
                    </a:cubicBezTo>
                    <a:cubicBezTo>
                      <a:pt x="42" y="581"/>
                      <a:pt x="43" y="781"/>
                      <a:pt x="32" y="792"/>
                    </a:cubicBezTo>
                    <a:cubicBezTo>
                      <a:pt x="8" y="808"/>
                      <a:pt x="1" y="823"/>
                      <a:pt x="1" y="847"/>
                    </a:cubicBezTo>
                    <a:lnTo>
                      <a:pt x="8" y="956"/>
                    </a:lnTo>
                    <a:lnTo>
                      <a:pt x="16" y="1175"/>
                    </a:lnTo>
                    <a:lnTo>
                      <a:pt x="48" y="1614"/>
                    </a:lnTo>
                    <a:lnTo>
                      <a:pt x="102" y="2482"/>
                    </a:lnTo>
                    <a:cubicBezTo>
                      <a:pt x="149" y="3069"/>
                      <a:pt x="188" y="3648"/>
                      <a:pt x="235" y="4235"/>
                    </a:cubicBezTo>
                    <a:cubicBezTo>
                      <a:pt x="282" y="4814"/>
                      <a:pt x="337" y="5393"/>
                      <a:pt x="392" y="5980"/>
                    </a:cubicBezTo>
                    <a:cubicBezTo>
                      <a:pt x="447" y="6559"/>
                      <a:pt x="509" y="7138"/>
                      <a:pt x="580" y="7724"/>
                    </a:cubicBezTo>
                    <a:lnTo>
                      <a:pt x="611" y="7717"/>
                    </a:lnTo>
                    <a:lnTo>
                      <a:pt x="611" y="7717"/>
                    </a:lnTo>
                    <a:cubicBezTo>
                      <a:pt x="525" y="7904"/>
                      <a:pt x="533" y="8077"/>
                      <a:pt x="533" y="8077"/>
                    </a:cubicBezTo>
                    <a:cubicBezTo>
                      <a:pt x="423" y="8241"/>
                      <a:pt x="282" y="8382"/>
                      <a:pt x="165" y="8538"/>
                    </a:cubicBezTo>
                    <a:cubicBezTo>
                      <a:pt x="149" y="8562"/>
                      <a:pt x="141" y="8577"/>
                      <a:pt x="141" y="8593"/>
                    </a:cubicBezTo>
                    <a:cubicBezTo>
                      <a:pt x="141" y="8616"/>
                      <a:pt x="149" y="8640"/>
                      <a:pt x="165" y="8656"/>
                    </a:cubicBezTo>
                    <a:cubicBezTo>
                      <a:pt x="213" y="8704"/>
                      <a:pt x="273" y="8725"/>
                      <a:pt x="335" y="8725"/>
                    </a:cubicBezTo>
                    <a:cubicBezTo>
                      <a:pt x="393" y="8725"/>
                      <a:pt x="452" y="8706"/>
                      <a:pt x="501" y="8671"/>
                    </a:cubicBezTo>
                    <a:cubicBezTo>
                      <a:pt x="564" y="8632"/>
                      <a:pt x="611" y="8577"/>
                      <a:pt x="658" y="8523"/>
                    </a:cubicBezTo>
                    <a:cubicBezTo>
                      <a:pt x="689" y="8491"/>
                      <a:pt x="783" y="8397"/>
                      <a:pt x="783" y="8358"/>
                    </a:cubicBezTo>
                    <a:lnTo>
                      <a:pt x="783" y="8358"/>
                    </a:lnTo>
                    <a:cubicBezTo>
                      <a:pt x="783" y="8358"/>
                      <a:pt x="814" y="8554"/>
                      <a:pt x="548" y="9461"/>
                    </a:cubicBezTo>
                    <a:cubicBezTo>
                      <a:pt x="501" y="9610"/>
                      <a:pt x="767" y="9688"/>
                      <a:pt x="767" y="9688"/>
                    </a:cubicBezTo>
                    <a:cubicBezTo>
                      <a:pt x="833" y="9726"/>
                      <a:pt x="897" y="9743"/>
                      <a:pt x="958" y="9743"/>
                    </a:cubicBezTo>
                    <a:cubicBezTo>
                      <a:pt x="1526" y="9743"/>
                      <a:pt x="1871" y="8256"/>
                      <a:pt x="1871" y="8256"/>
                    </a:cubicBezTo>
                    <a:lnTo>
                      <a:pt x="1941" y="7740"/>
                    </a:lnTo>
                    <a:cubicBezTo>
                      <a:pt x="1972" y="7513"/>
                      <a:pt x="1988" y="7294"/>
                      <a:pt x="1988" y="7067"/>
                    </a:cubicBezTo>
                    <a:cubicBezTo>
                      <a:pt x="1988" y="6676"/>
                      <a:pt x="1980" y="6277"/>
                      <a:pt x="1972" y="5886"/>
                    </a:cubicBezTo>
                    <a:cubicBezTo>
                      <a:pt x="1957" y="5299"/>
                      <a:pt x="1949" y="4720"/>
                      <a:pt x="1925" y="4133"/>
                    </a:cubicBezTo>
                    <a:cubicBezTo>
                      <a:pt x="1910" y="3546"/>
                      <a:pt x="1879" y="2967"/>
                      <a:pt x="1855" y="2380"/>
                    </a:cubicBezTo>
                    <a:lnTo>
                      <a:pt x="1808" y="1504"/>
                    </a:lnTo>
                    <a:lnTo>
                      <a:pt x="1785" y="1074"/>
                    </a:lnTo>
                    <a:lnTo>
                      <a:pt x="1769" y="855"/>
                    </a:lnTo>
                    <a:lnTo>
                      <a:pt x="1745" y="2"/>
                    </a:lnTo>
                    <a:cubicBezTo>
                      <a:pt x="1745" y="1"/>
                      <a:pt x="1743" y="0"/>
                      <a:pt x="1738" y="0"/>
                    </a:cubicBez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3"/>
              <p:cNvSpPr/>
              <p:nvPr/>
            </p:nvSpPr>
            <p:spPr>
              <a:xfrm>
                <a:off x="7734626" y="4539292"/>
                <a:ext cx="209939" cy="294267"/>
              </a:xfrm>
              <a:custGeom>
                <a:avLst/>
                <a:gdLst/>
                <a:ahLst/>
                <a:cxnLst/>
                <a:rect l="l" t="t" r="r" b="b"/>
                <a:pathLst>
                  <a:path w="1245" h="1745" extrusionOk="0">
                    <a:moveTo>
                      <a:pt x="1182" y="0"/>
                    </a:moveTo>
                    <a:cubicBezTo>
                      <a:pt x="1166" y="0"/>
                      <a:pt x="1151" y="8"/>
                      <a:pt x="1135" y="24"/>
                    </a:cubicBezTo>
                    <a:cubicBezTo>
                      <a:pt x="1119" y="31"/>
                      <a:pt x="1111" y="47"/>
                      <a:pt x="1111" y="63"/>
                    </a:cubicBezTo>
                    <a:lnTo>
                      <a:pt x="1088" y="485"/>
                    </a:lnTo>
                    <a:cubicBezTo>
                      <a:pt x="1064" y="1009"/>
                      <a:pt x="689" y="1455"/>
                      <a:pt x="180" y="1581"/>
                    </a:cubicBezTo>
                    <a:lnTo>
                      <a:pt x="55" y="1612"/>
                    </a:lnTo>
                    <a:cubicBezTo>
                      <a:pt x="39" y="1612"/>
                      <a:pt x="24" y="1628"/>
                      <a:pt x="16" y="1643"/>
                    </a:cubicBezTo>
                    <a:cubicBezTo>
                      <a:pt x="8" y="1659"/>
                      <a:pt x="0" y="1675"/>
                      <a:pt x="8" y="1690"/>
                    </a:cubicBezTo>
                    <a:cubicBezTo>
                      <a:pt x="16" y="1722"/>
                      <a:pt x="39" y="1745"/>
                      <a:pt x="71" y="1745"/>
                    </a:cubicBezTo>
                    <a:lnTo>
                      <a:pt x="212" y="1714"/>
                    </a:lnTo>
                    <a:cubicBezTo>
                      <a:pt x="783" y="1573"/>
                      <a:pt x="1197" y="1072"/>
                      <a:pt x="1229" y="493"/>
                    </a:cubicBezTo>
                    <a:lnTo>
                      <a:pt x="1244" y="71"/>
                    </a:lnTo>
                    <a:cubicBezTo>
                      <a:pt x="1244" y="55"/>
                      <a:pt x="1244" y="39"/>
                      <a:pt x="1229" y="24"/>
                    </a:cubicBezTo>
                    <a:cubicBezTo>
                      <a:pt x="1221" y="8"/>
                      <a:pt x="1197" y="0"/>
                      <a:pt x="1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3"/>
              <p:cNvSpPr/>
              <p:nvPr/>
            </p:nvSpPr>
            <p:spPr>
              <a:xfrm>
                <a:off x="8552620" y="3764759"/>
                <a:ext cx="163735" cy="772008"/>
              </a:xfrm>
              <a:custGeom>
                <a:avLst/>
                <a:gdLst/>
                <a:ahLst/>
                <a:cxnLst/>
                <a:rect l="l" t="t" r="r" b="b"/>
                <a:pathLst>
                  <a:path w="971" h="4578" extrusionOk="0">
                    <a:moveTo>
                      <a:pt x="0" y="0"/>
                    </a:moveTo>
                    <a:lnTo>
                      <a:pt x="493" y="4577"/>
                    </a:lnTo>
                    <a:lnTo>
                      <a:pt x="971" y="10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3"/>
              <p:cNvSpPr/>
              <p:nvPr/>
            </p:nvSpPr>
            <p:spPr>
              <a:xfrm>
                <a:off x="7342745" y="3188707"/>
                <a:ext cx="1542584" cy="1347389"/>
              </a:xfrm>
              <a:custGeom>
                <a:avLst/>
                <a:gdLst/>
                <a:ahLst/>
                <a:cxnLst/>
                <a:rect l="l" t="t" r="r" b="b"/>
                <a:pathLst>
                  <a:path w="9148" h="7990" extrusionOk="0">
                    <a:moveTo>
                      <a:pt x="4847" y="0"/>
                    </a:moveTo>
                    <a:cubicBezTo>
                      <a:pt x="4331" y="0"/>
                      <a:pt x="3813" y="35"/>
                      <a:pt x="3302" y="75"/>
                    </a:cubicBezTo>
                    <a:cubicBezTo>
                      <a:pt x="2950" y="106"/>
                      <a:pt x="2590" y="153"/>
                      <a:pt x="2238" y="232"/>
                    </a:cubicBezTo>
                    <a:cubicBezTo>
                      <a:pt x="2043" y="271"/>
                      <a:pt x="1855" y="318"/>
                      <a:pt x="1675" y="412"/>
                    </a:cubicBezTo>
                    <a:cubicBezTo>
                      <a:pt x="1589" y="466"/>
                      <a:pt x="1503" y="529"/>
                      <a:pt x="1424" y="592"/>
                    </a:cubicBezTo>
                    <a:cubicBezTo>
                      <a:pt x="1198" y="764"/>
                      <a:pt x="1010" y="983"/>
                      <a:pt x="853" y="1225"/>
                    </a:cubicBezTo>
                    <a:cubicBezTo>
                      <a:pt x="392" y="1898"/>
                      <a:pt x="149" y="2704"/>
                      <a:pt x="0" y="3494"/>
                    </a:cubicBezTo>
                    <a:lnTo>
                      <a:pt x="173" y="3502"/>
                    </a:lnTo>
                    <a:lnTo>
                      <a:pt x="1855" y="3549"/>
                    </a:lnTo>
                    <a:cubicBezTo>
                      <a:pt x="1878" y="3737"/>
                      <a:pt x="1894" y="3886"/>
                      <a:pt x="1910" y="3964"/>
                    </a:cubicBezTo>
                    <a:lnTo>
                      <a:pt x="1925" y="4050"/>
                    </a:lnTo>
                    <a:lnTo>
                      <a:pt x="2418" y="6726"/>
                    </a:lnTo>
                    <a:lnTo>
                      <a:pt x="2450" y="6867"/>
                    </a:lnTo>
                    <a:lnTo>
                      <a:pt x="2622" y="6961"/>
                    </a:lnTo>
                    <a:lnTo>
                      <a:pt x="3928" y="7657"/>
                    </a:lnTo>
                    <a:cubicBezTo>
                      <a:pt x="4343" y="7879"/>
                      <a:pt x="4801" y="7989"/>
                      <a:pt x="5260" y="7989"/>
                    </a:cubicBezTo>
                    <a:cubicBezTo>
                      <a:pt x="5563" y="7989"/>
                      <a:pt x="5866" y="7941"/>
                      <a:pt x="6158" y="7845"/>
                    </a:cubicBezTo>
                    <a:lnTo>
                      <a:pt x="7614" y="7352"/>
                    </a:lnTo>
                    <a:lnTo>
                      <a:pt x="7582" y="4206"/>
                    </a:lnTo>
                    <a:cubicBezTo>
                      <a:pt x="7606" y="4113"/>
                      <a:pt x="7637" y="3956"/>
                      <a:pt x="7676" y="3768"/>
                    </a:cubicBezTo>
                    <a:lnTo>
                      <a:pt x="9147" y="3338"/>
                    </a:lnTo>
                    <a:cubicBezTo>
                      <a:pt x="9085" y="2376"/>
                      <a:pt x="8748" y="1249"/>
                      <a:pt x="7895" y="685"/>
                    </a:cubicBezTo>
                    <a:cubicBezTo>
                      <a:pt x="7668" y="537"/>
                      <a:pt x="7410" y="419"/>
                      <a:pt x="7152" y="333"/>
                    </a:cubicBezTo>
                    <a:cubicBezTo>
                      <a:pt x="6408" y="79"/>
                      <a:pt x="5629" y="0"/>
                      <a:pt x="4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3"/>
              <p:cNvSpPr/>
              <p:nvPr/>
            </p:nvSpPr>
            <p:spPr>
              <a:xfrm>
                <a:off x="7939167" y="3182805"/>
                <a:ext cx="424936" cy="843341"/>
              </a:xfrm>
              <a:custGeom>
                <a:avLst/>
                <a:gdLst/>
                <a:ahLst/>
                <a:cxnLst/>
                <a:rect l="l" t="t" r="r" b="b"/>
                <a:pathLst>
                  <a:path w="2520" h="5001" extrusionOk="0">
                    <a:moveTo>
                      <a:pt x="2441" y="1"/>
                    </a:moveTo>
                    <a:cubicBezTo>
                      <a:pt x="2418" y="1"/>
                      <a:pt x="2394" y="24"/>
                      <a:pt x="2394" y="48"/>
                    </a:cubicBezTo>
                    <a:cubicBezTo>
                      <a:pt x="2394" y="87"/>
                      <a:pt x="2426" y="3968"/>
                      <a:pt x="1628" y="4766"/>
                    </a:cubicBezTo>
                    <a:cubicBezTo>
                      <a:pt x="1534" y="4860"/>
                      <a:pt x="1440" y="4907"/>
                      <a:pt x="1338" y="4907"/>
                    </a:cubicBezTo>
                    <a:cubicBezTo>
                      <a:pt x="243" y="4907"/>
                      <a:pt x="94" y="118"/>
                      <a:pt x="94" y="63"/>
                    </a:cubicBezTo>
                    <a:cubicBezTo>
                      <a:pt x="94" y="40"/>
                      <a:pt x="71" y="24"/>
                      <a:pt x="47" y="24"/>
                    </a:cubicBezTo>
                    <a:cubicBezTo>
                      <a:pt x="24" y="24"/>
                      <a:pt x="0" y="40"/>
                      <a:pt x="0" y="71"/>
                    </a:cubicBezTo>
                    <a:cubicBezTo>
                      <a:pt x="8" y="267"/>
                      <a:pt x="157" y="5000"/>
                      <a:pt x="1338" y="5000"/>
                    </a:cubicBezTo>
                    <a:cubicBezTo>
                      <a:pt x="1463" y="5000"/>
                      <a:pt x="1588" y="4946"/>
                      <a:pt x="1698" y="4836"/>
                    </a:cubicBezTo>
                    <a:cubicBezTo>
                      <a:pt x="2520" y="4007"/>
                      <a:pt x="2488" y="212"/>
                      <a:pt x="2488" y="48"/>
                    </a:cubicBezTo>
                    <a:cubicBezTo>
                      <a:pt x="2488" y="24"/>
                      <a:pt x="2473" y="1"/>
                      <a:pt x="24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3"/>
              <p:cNvSpPr/>
              <p:nvPr/>
            </p:nvSpPr>
            <p:spPr>
              <a:xfrm>
                <a:off x="7978625" y="3182805"/>
                <a:ext cx="344670" cy="479090"/>
              </a:xfrm>
              <a:custGeom>
                <a:avLst/>
                <a:gdLst/>
                <a:ahLst/>
                <a:cxnLst/>
                <a:rect l="l" t="t" r="r" b="b"/>
                <a:pathLst>
                  <a:path w="2044" h="2841" extrusionOk="0">
                    <a:moveTo>
                      <a:pt x="1980" y="1"/>
                    </a:moveTo>
                    <a:cubicBezTo>
                      <a:pt x="1949" y="1"/>
                      <a:pt x="1933" y="24"/>
                      <a:pt x="1933" y="48"/>
                    </a:cubicBezTo>
                    <a:cubicBezTo>
                      <a:pt x="1933" y="71"/>
                      <a:pt x="1949" y="2043"/>
                      <a:pt x="1394" y="2606"/>
                    </a:cubicBezTo>
                    <a:cubicBezTo>
                      <a:pt x="1300" y="2700"/>
                      <a:pt x="1198" y="2747"/>
                      <a:pt x="1088" y="2747"/>
                    </a:cubicBezTo>
                    <a:cubicBezTo>
                      <a:pt x="212" y="2747"/>
                      <a:pt x="95" y="87"/>
                      <a:pt x="95" y="55"/>
                    </a:cubicBezTo>
                    <a:cubicBezTo>
                      <a:pt x="95" y="32"/>
                      <a:pt x="71" y="8"/>
                      <a:pt x="48" y="8"/>
                    </a:cubicBezTo>
                    <a:cubicBezTo>
                      <a:pt x="16" y="16"/>
                      <a:pt x="1" y="32"/>
                      <a:pt x="1" y="63"/>
                    </a:cubicBezTo>
                    <a:cubicBezTo>
                      <a:pt x="1" y="173"/>
                      <a:pt x="126" y="2841"/>
                      <a:pt x="1088" y="2841"/>
                    </a:cubicBezTo>
                    <a:cubicBezTo>
                      <a:pt x="1229" y="2841"/>
                      <a:pt x="1354" y="2786"/>
                      <a:pt x="1464" y="2677"/>
                    </a:cubicBezTo>
                    <a:cubicBezTo>
                      <a:pt x="2043" y="2082"/>
                      <a:pt x="2027" y="126"/>
                      <a:pt x="2027" y="48"/>
                    </a:cubicBezTo>
                    <a:cubicBezTo>
                      <a:pt x="2027" y="24"/>
                      <a:pt x="2004" y="1"/>
                      <a:pt x="19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3"/>
              <p:cNvSpPr/>
              <p:nvPr/>
            </p:nvSpPr>
            <p:spPr>
              <a:xfrm>
                <a:off x="7541889" y="4389208"/>
                <a:ext cx="431681" cy="309781"/>
              </a:xfrm>
              <a:custGeom>
                <a:avLst/>
                <a:gdLst/>
                <a:ahLst/>
                <a:cxnLst/>
                <a:rect l="l" t="t" r="r" b="b"/>
                <a:pathLst>
                  <a:path w="2560" h="1837" extrusionOk="0">
                    <a:moveTo>
                      <a:pt x="1471" y="0"/>
                    </a:moveTo>
                    <a:cubicBezTo>
                      <a:pt x="1392" y="0"/>
                      <a:pt x="1314" y="28"/>
                      <a:pt x="1253" y="84"/>
                    </a:cubicBezTo>
                    <a:lnTo>
                      <a:pt x="768" y="507"/>
                    </a:lnTo>
                    <a:cubicBezTo>
                      <a:pt x="1" y="1493"/>
                      <a:pt x="956" y="1837"/>
                      <a:pt x="956" y="1837"/>
                    </a:cubicBezTo>
                    <a:cubicBezTo>
                      <a:pt x="1503" y="1626"/>
                      <a:pt x="1597" y="1109"/>
                      <a:pt x="1597" y="1109"/>
                    </a:cubicBezTo>
                    <a:lnTo>
                      <a:pt x="1769" y="1164"/>
                    </a:lnTo>
                    <a:cubicBezTo>
                      <a:pt x="1870" y="1200"/>
                      <a:pt x="1975" y="1218"/>
                      <a:pt x="2079" y="1218"/>
                    </a:cubicBezTo>
                    <a:cubicBezTo>
                      <a:pt x="2178" y="1218"/>
                      <a:pt x="2277" y="1202"/>
                      <a:pt x="2372" y="1172"/>
                    </a:cubicBezTo>
                    <a:cubicBezTo>
                      <a:pt x="2419" y="1148"/>
                      <a:pt x="2427" y="1078"/>
                      <a:pt x="2380" y="1054"/>
                    </a:cubicBezTo>
                    <a:lnTo>
                      <a:pt x="1699" y="710"/>
                    </a:lnTo>
                    <a:lnTo>
                      <a:pt x="1699" y="710"/>
                    </a:lnTo>
                    <a:lnTo>
                      <a:pt x="2333" y="929"/>
                    </a:lnTo>
                    <a:cubicBezTo>
                      <a:pt x="2352" y="938"/>
                      <a:pt x="2374" y="942"/>
                      <a:pt x="2396" y="942"/>
                    </a:cubicBezTo>
                    <a:cubicBezTo>
                      <a:pt x="2435" y="942"/>
                      <a:pt x="2475" y="928"/>
                      <a:pt x="2505" y="898"/>
                    </a:cubicBezTo>
                    <a:cubicBezTo>
                      <a:pt x="2560" y="859"/>
                      <a:pt x="2560" y="773"/>
                      <a:pt x="2497" y="734"/>
                    </a:cubicBezTo>
                    <a:lnTo>
                      <a:pt x="2333" y="629"/>
                    </a:lnTo>
                    <a:lnTo>
                      <a:pt x="2333" y="629"/>
                    </a:lnTo>
                    <a:lnTo>
                      <a:pt x="2380" y="491"/>
                    </a:lnTo>
                    <a:cubicBezTo>
                      <a:pt x="2427" y="366"/>
                      <a:pt x="2348" y="225"/>
                      <a:pt x="2215" y="194"/>
                    </a:cubicBezTo>
                    <a:lnTo>
                      <a:pt x="1566" y="14"/>
                    </a:lnTo>
                    <a:cubicBezTo>
                      <a:pt x="1535" y="5"/>
                      <a:pt x="1503" y="0"/>
                      <a:pt x="1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3"/>
              <p:cNvSpPr/>
              <p:nvPr/>
            </p:nvSpPr>
            <p:spPr>
              <a:xfrm>
                <a:off x="7282040" y="3771860"/>
                <a:ext cx="683606" cy="905233"/>
              </a:xfrm>
              <a:custGeom>
                <a:avLst/>
                <a:gdLst/>
                <a:ahLst/>
                <a:cxnLst/>
                <a:rect l="l" t="t" r="r" b="b"/>
                <a:pathLst>
                  <a:path w="4054" h="5368" extrusionOk="0">
                    <a:moveTo>
                      <a:pt x="533" y="0"/>
                    </a:moveTo>
                    <a:cubicBezTo>
                      <a:pt x="509" y="86"/>
                      <a:pt x="478" y="165"/>
                      <a:pt x="454" y="251"/>
                    </a:cubicBezTo>
                    <a:cubicBezTo>
                      <a:pt x="368" y="493"/>
                      <a:pt x="290" y="744"/>
                      <a:pt x="220" y="1002"/>
                    </a:cubicBezTo>
                    <a:cubicBezTo>
                      <a:pt x="180" y="1127"/>
                      <a:pt x="149" y="1260"/>
                      <a:pt x="110" y="1393"/>
                    </a:cubicBezTo>
                    <a:cubicBezTo>
                      <a:pt x="79" y="1534"/>
                      <a:pt x="47" y="1675"/>
                      <a:pt x="16" y="1862"/>
                    </a:cubicBezTo>
                    <a:cubicBezTo>
                      <a:pt x="8" y="1909"/>
                      <a:pt x="8" y="1956"/>
                      <a:pt x="1" y="2027"/>
                    </a:cubicBezTo>
                    <a:lnTo>
                      <a:pt x="1" y="2074"/>
                    </a:lnTo>
                    <a:lnTo>
                      <a:pt x="1" y="2136"/>
                    </a:lnTo>
                    <a:cubicBezTo>
                      <a:pt x="1" y="2183"/>
                      <a:pt x="1" y="2238"/>
                      <a:pt x="16" y="2316"/>
                    </a:cubicBezTo>
                    <a:lnTo>
                      <a:pt x="16" y="2348"/>
                    </a:lnTo>
                    <a:lnTo>
                      <a:pt x="24" y="2387"/>
                    </a:lnTo>
                    <a:cubicBezTo>
                      <a:pt x="32" y="2410"/>
                      <a:pt x="40" y="2441"/>
                      <a:pt x="47" y="2465"/>
                    </a:cubicBezTo>
                    <a:cubicBezTo>
                      <a:pt x="55" y="2473"/>
                      <a:pt x="63" y="2496"/>
                      <a:pt x="71" y="2520"/>
                    </a:cubicBezTo>
                    <a:cubicBezTo>
                      <a:pt x="79" y="2535"/>
                      <a:pt x="87" y="2559"/>
                      <a:pt x="94" y="2582"/>
                    </a:cubicBezTo>
                    <a:cubicBezTo>
                      <a:pt x="110" y="2598"/>
                      <a:pt x="118" y="2614"/>
                      <a:pt x="126" y="2637"/>
                    </a:cubicBezTo>
                    <a:cubicBezTo>
                      <a:pt x="141" y="2653"/>
                      <a:pt x="157" y="2684"/>
                      <a:pt x="173" y="2708"/>
                    </a:cubicBezTo>
                    <a:cubicBezTo>
                      <a:pt x="188" y="2731"/>
                      <a:pt x="212" y="2754"/>
                      <a:pt x="227" y="2778"/>
                    </a:cubicBezTo>
                    <a:lnTo>
                      <a:pt x="259" y="2809"/>
                    </a:lnTo>
                    <a:lnTo>
                      <a:pt x="267" y="2817"/>
                    </a:lnTo>
                    <a:lnTo>
                      <a:pt x="274" y="2825"/>
                    </a:lnTo>
                    <a:lnTo>
                      <a:pt x="290" y="2841"/>
                    </a:lnTo>
                    <a:lnTo>
                      <a:pt x="360" y="2911"/>
                    </a:lnTo>
                    <a:lnTo>
                      <a:pt x="626" y="3169"/>
                    </a:lnTo>
                    <a:lnTo>
                      <a:pt x="1159" y="3693"/>
                    </a:lnTo>
                    <a:lnTo>
                      <a:pt x="1996" y="4515"/>
                    </a:lnTo>
                    <a:cubicBezTo>
                      <a:pt x="1996" y="4515"/>
                      <a:pt x="1996" y="4523"/>
                      <a:pt x="1996" y="4523"/>
                    </a:cubicBezTo>
                    <a:cubicBezTo>
                      <a:pt x="1816" y="5149"/>
                      <a:pt x="2450" y="5368"/>
                      <a:pt x="2450" y="5368"/>
                    </a:cubicBezTo>
                    <a:cubicBezTo>
                      <a:pt x="2997" y="5164"/>
                      <a:pt x="3083" y="4640"/>
                      <a:pt x="3083" y="4640"/>
                    </a:cubicBezTo>
                    <a:lnTo>
                      <a:pt x="3255" y="4703"/>
                    </a:lnTo>
                    <a:cubicBezTo>
                      <a:pt x="3353" y="4738"/>
                      <a:pt x="3455" y="4756"/>
                      <a:pt x="3557" y="4756"/>
                    </a:cubicBezTo>
                    <a:cubicBezTo>
                      <a:pt x="3658" y="4756"/>
                      <a:pt x="3760" y="4738"/>
                      <a:pt x="3858" y="4703"/>
                    </a:cubicBezTo>
                    <a:cubicBezTo>
                      <a:pt x="3913" y="4687"/>
                      <a:pt x="3921" y="4617"/>
                      <a:pt x="3866" y="4593"/>
                    </a:cubicBezTo>
                    <a:lnTo>
                      <a:pt x="3193" y="4249"/>
                    </a:lnTo>
                    <a:lnTo>
                      <a:pt x="3819" y="4468"/>
                    </a:lnTo>
                    <a:cubicBezTo>
                      <a:pt x="3839" y="4476"/>
                      <a:pt x="3859" y="4479"/>
                      <a:pt x="3879" y="4479"/>
                    </a:cubicBezTo>
                    <a:cubicBezTo>
                      <a:pt x="3921" y="4479"/>
                      <a:pt x="3962" y="4463"/>
                      <a:pt x="3999" y="4437"/>
                    </a:cubicBezTo>
                    <a:cubicBezTo>
                      <a:pt x="4054" y="4398"/>
                      <a:pt x="4046" y="4312"/>
                      <a:pt x="3991" y="4272"/>
                    </a:cubicBezTo>
                    <a:lnTo>
                      <a:pt x="3827" y="4171"/>
                    </a:lnTo>
                    <a:lnTo>
                      <a:pt x="3874" y="4030"/>
                    </a:lnTo>
                    <a:cubicBezTo>
                      <a:pt x="3913" y="3905"/>
                      <a:pt x="3842" y="3764"/>
                      <a:pt x="3709" y="3725"/>
                    </a:cubicBezTo>
                    <a:lnTo>
                      <a:pt x="3060" y="3553"/>
                    </a:lnTo>
                    <a:lnTo>
                      <a:pt x="2982" y="3459"/>
                    </a:lnTo>
                    <a:lnTo>
                      <a:pt x="2810" y="3365"/>
                    </a:lnTo>
                    <a:lnTo>
                      <a:pt x="1769" y="2042"/>
                    </a:lnTo>
                    <a:lnTo>
                      <a:pt x="1714" y="1980"/>
                    </a:lnTo>
                    <a:cubicBezTo>
                      <a:pt x="1722" y="1941"/>
                      <a:pt x="1738" y="1909"/>
                      <a:pt x="1745" y="1870"/>
                    </a:cubicBezTo>
                    <a:cubicBezTo>
                      <a:pt x="1784" y="1769"/>
                      <a:pt x="1824" y="1659"/>
                      <a:pt x="1871" y="1549"/>
                    </a:cubicBezTo>
                    <a:cubicBezTo>
                      <a:pt x="1949" y="1330"/>
                      <a:pt x="2043" y="1104"/>
                      <a:pt x="2137" y="884"/>
                    </a:cubicBezTo>
                    <a:cubicBezTo>
                      <a:pt x="2191" y="775"/>
                      <a:pt x="2238" y="658"/>
                      <a:pt x="2285" y="548"/>
                    </a:cubicBezTo>
                    <a:lnTo>
                      <a:pt x="2270" y="462"/>
                    </a:lnTo>
                    <a:cubicBezTo>
                      <a:pt x="2254" y="384"/>
                      <a:pt x="2238" y="235"/>
                      <a:pt x="2215" y="47"/>
                    </a:cubicBezTo>
                    <a:lnTo>
                      <a:pt x="533" y="0"/>
                    </a:ln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3"/>
              <p:cNvSpPr/>
              <p:nvPr/>
            </p:nvSpPr>
            <p:spPr>
              <a:xfrm>
                <a:off x="7613217" y="4390051"/>
                <a:ext cx="132034" cy="151940"/>
              </a:xfrm>
              <a:custGeom>
                <a:avLst/>
                <a:gdLst/>
                <a:ahLst/>
                <a:cxnLst/>
                <a:rect l="l" t="t" r="r" b="b"/>
                <a:pathLst>
                  <a:path w="783" h="901" extrusionOk="0">
                    <a:moveTo>
                      <a:pt x="783" y="1"/>
                    </a:moveTo>
                    <a:cubicBezTo>
                      <a:pt x="712" y="1"/>
                      <a:pt x="611" y="17"/>
                      <a:pt x="454" y="64"/>
                    </a:cubicBezTo>
                    <a:cubicBezTo>
                      <a:pt x="40" y="189"/>
                      <a:pt x="0" y="869"/>
                      <a:pt x="0" y="869"/>
                    </a:cubicBezTo>
                    <a:lnTo>
                      <a:pt x="32" y="901"/>
                    </a:lnTo>
                    <a:cubicBezTo>
                      <a:pt x="71" y="760"/>
                      <a:pt x="149" y="603"/>
                      <a:pt x="290" y="416"/>
                    </a:cubicBezTo>
                    <a:lnTo>
                      <a:pt x="7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3"/>
              <p:cNvSpPr/>
              <p:nvPr/>
            </p:nvSpPr>
            <p:spPr>
              <a:xfrm>
                <a:off x="7661949" y="2265777"/>
                <a:ext cx="991180" cy="813661"/>
              </a:xfrm>
              <a:custGeom>
                <a:avLst/>
                <a:gdLst/>
                <a:ahLst/>
                <a:cxnLst/>
                <a:rect l="l" t="t" r="r" b="b"/>
                <a:pathLst>
                  <a:path w="5878" h="4825" extrusionOk="0">
                    <a:moveTo>
                      <a:pt x="2153" y="1"/>
                    </a:moveTo>
                    <a:cubicBezTo>
                      <a:pt x="1018" y="1"/>
                      <a:pt x="1" y="1659"/>
                      <a:pt x="1112" y="2371"/>
                    </a:cubicBezTo>
                    <a:cubicBezTo>
                      <a:pt x="1120" y="2379"/>
                      <a:pt x="1128" y="2387"/>
                      <a:pt x="1143" y="2387"/>
                    </a:cubicBezTo>
                    <a:cubicBezTo>
                      <a:pt x="1143" y="2387"/>
                      <a:pt x="1128" y="1714"/>
                      <a:pt x="1284" y="1589"/>
                    </a:cubicBezTo>
                    <a:cubicBezTo>
                      <a:pt x="1284" y="1589"/>
                      <a:pt x="1284" y="1918"/>
                      <a:pt x="1605" y="1965"/>
                    </a:cubicBezTo>
                    <a:cubicBezTo>
                      <a:pt x="1651" y="1972"/>
                      <a:pt x="1695" y="1975"/>
                      <a:pt x="1736" y="1975"/>
                    </a:cubicBezTo>
                    <a:cubicBezTo>
                      <a:pt x="2184" y="1975"/>
                      <a:pt x="2348" y="1579"/>
                      <a:pt x="2348" y="1472"/>
                    </a:cubicBezTo>
                    <a:cubicBezTo>
                      <a:pt x="2348" y="1472"/>
                      <a:pt x="2348" y="1941"/>
                      <a:pt x="2779" y="2004"/>
                    </a:cubicBezTo>
                    <a:cubicBezTo>
                      <a:pt x="2294" y="2450"/>
                      <a:pt x="2106" y="3154"/>
                      <a:pt x="2364" y="3795"/>
                    </a:cubicBezTo>
                    <a:cubicBezTo>
                      <a:pt x="2615" y="4436"/>
                      <a:pt x="3224" y="4825"/>
                      <a:pt x="3871" y="4825"/>
                    </a:cubicBezTo>
                    <a:cubicBezTo>
                      <a:pt x="4070" y="4825"/>
                      <a:pt x="4272" y="4788"/>
                      <a:pt x="4469" y="4711"/>
                    </a:cubicBezTo>
                    <a:cubicBezTo>
                      <a:pt x="5298" y="4382"/>
                      <a:pt x="5705" y="3443"/>
                      <a:pt x="5376" y="2606"/>
                    </a:cubicBezTo>
                    <a:cubicBezTo>
                      <a:pt x="5306" y="2434"/>
                      <a:pt x="5212" y="2278"/>
                      <a:pt x="5095" y="2145"/>
                    </a:cubicBezTo>
                    <a:cubicBezTo>
                      <a:pt x="5142" y="2121"/>
                      <a:pt x="5196" y="2098"/>
                      <a:pt x="5243" y="2066"/>
                    </a:cubicBezTo>
                    <a:cubicBezTo>
                      <a:pt x="5721" y="1792"/>
                      <a:pt x="5877" y="1182"/>
                      <a:pt x="5595" y="705"/>
                    </a:cubicBezTo>
                    <a:cubicBezTo>
                      <a:pt x="5414" y="388"/>
                      <a:pt x="5084" y="213"/>
                      <a:pt x="4743" y="213"/>
                    </a:cubicBezTo>
                    <a:cubicBezTo>
                      <a:pt x="4570" y="213"/>
                      <a:pt x="4395" y="258"/>
                      <a:pt x="4234" y="353"/>
                    </a:cubicBezTo>
                    <a:cubicBezTo>
                      <a:pt x="4101" y="423"/>
                      <a:pt x="3999" y="525"/>
                      <a:pt x="3921" y="642"/>
                    </a:cubicBezTo>
                    <a:cubicBezTo>
                      <a:pt x="3663" y="290"/>
                      <a:pt x="3178" y="1"/>
                      <a:pt x="2153" y="1"/>
                    </a:cubicBezTo>
                    <a:close/>
                  </a:path>
                </a:pathLst>
              </a:custGeom>
              <a:solidFill>
                <a:srgbClr val="30150C"/>
              </a:solidFill>
              <a:ln w="9525" cap="flat" cmpd="sng">
                <a:solidFill>
                  <a:srgbClr val="30150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3"/>
              <p:cNvSpPr/>
              <p:nvPr/>
            </p:nvSpPr>
            <p:spPr>
              <a:xfrm>
                <a:off x="7739854" y="2850260"/>
                <a:ext cx="182284" cy="200844"/>
              </a:xfrm>
              <a:custGeom>
                <a:avLst/>
                <a:gdLst/>
                <a:ahLst/>
                <a:cxnLst/>
                <a:rect l="l" t="t" r="r" b="b"/>
                <a:pathLst>
                  <a:path w="1081" h="1191" extrusionOk="0">
                    <a:moveTo>
                      <a:pt x="540" y="95"/>
                    </a:moveTo>
                    <a:cubicBezTo>
                      <a:pt x="783" y="95"/>
                      <a:pt x="986" y="314"/>
                      <a:pt x="986" y="596"/>
                    </a:cubicBezTo>
                    <a:cubicBezTo>
                      <a:pt x="986" y="869"/>
                      <a:pt x="783" y="1096"/>
                      <a:pt x="540" y="1096"/>
                    </a:cubicBezTo>
                    <a:cubicBezTo>
                      <a:pt x="298" y="1096"/>
                      <a:pt x="95" y="869"/>
                      <a:pt x="95" y="596"/>
                    </a:cubicBezTo>
                    <a:cubicBezTo>
                      <a:pt x="95" y="314"/>
                      <a:pt x="298" y="95"/>
                      <a:pt x="540" y="95"/>
                    </a:cubicBezTo>
                    <a:close/>
                    <a:moveTo>
                      <a:pt x="540" y="1"/>
                    </a:moveTo>
                    <a:cubicBezTo>
                      <a:pt x="243" y="1"/>
                      <a:pt x="1" y="267"/>
                      <a:pt x="1" y="596"/>
                    </a:cubicBezTo>
                    <a:cubicBezTo>
                      <a:pt x="1" y="924"/>
                      <a:pt x="243" y="1190"/>
                      <a:pt x="540" y="1190"/>
                    </a:cubicBezTo>
                    <a:cubicBezTo>
                      <a:pt x="838" y="1190"/>
                      <a:pt x="1080" y="924"/>
                      <a:pt x="1080" y="596"/>
                    </a:cubicBezTo>
                    <a:cubicBezTo>
                      <a:pt x="1080" y="267"/>
                      <a:pt x="838" y="1"/>
                      <a:pt x="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3"/>
              <p:cNvSpPr/>
              <p:nvPr/>
            </p:nvSpPr>
            <p:spPr>
              <a:xfrm>
                <a:off x="8259721" y="2439975"/>
                <a:ext cx="113653" cy="302362"/>
              </a:xfrm>
              <a:custGeom>
                <a:avLst/>
                <a:gdLst/>
                <a:ahLst/>
                <a:cxnLst/>
                <a:rect l="l" t="t" r="r" b="b"/>
                <a:pathLst>
                  <a:path w="674" h="1793" extrusionOk="0">
                    <a:moveTo>
                      <a:pt x="0" y="0"/>
                    </a:moveTo>
                    <a:lnTo>
                      <a:pt x="0" y="0"/>
                    </a:lnTo>
                    <a:cubicBezTo>
                      <a:pt x="220" y="266"/>
                      <a:pt x="400" y="744"/>
                      <a:pt x="360" y="1119"/>
                    </a:cubicBezTo>
                    <a:lnTo>
                      <a:pt x="266" y="1745"/>
                    </a:lnTo>
                    <a:lnTo>
                      <a:pt x="540" y="1792"/>
                    </a:lnTo>
                    <a:lnTo>
                      <a:pt x="634" y="1057"/>
                    </a:lnTo>
                    <a:cubicBezTo>
                      <a:pt x="673" y="626"/>
                      <a:pt x="282" y="28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3"/>
              <p:cNvSpPr/>
              <p:nvPr/>
            </p:nvSpPr>
            <p:spPr>
              <a:xfrm>
                <a:off x="7827032" y="2513836"/>
                <a:ext cx="609581" cy="867118"/>
              </a:xfrm>
              <a:custGeom>
                <a:avLst/>
                <a:gdLst/>
                <a:ahLst/>
                <a:cxnLst/>
                <a:rect l="l" t="t" r="r" b="b"/>
                <a:pathLst>
                  <a:path w="3615" h="5142" extrusionOk="0">
                    <a:moveTo>
                      <a:pt x="1369" y="1"/>
                    </a:moveTo>
                    <a:cubicBezTo>
                      <a:pt x="1369" y="108"/>
                      <a:pt x="1205" y="504"/>
                      <a:pt x="757" y="504"/>
                    </a:cubicBezTo>
                    <a:cubicBezTo>
                      <a:pt x="716" y="504"/>
                      <a:pt x="672" y="501"/>
                      <a:pt x="626" y="494"/>
                    </a:cubicBezTo>
                    <a:cubicBezTo>
                      <a:pt x="305" y="447"/>
                      <a:pt x="305" y="118"/>
                      <a:pt x="305" y="118"/>
                    </a:cubicBezTo>
                    <a:cubicBezTo>
                      <a:pt x="150" y="242"/>
                      <a:pt x="141" y="901"/>
                      <a:pt x="133" y="901"/>
                    </a:cubicBezTo>
                    <a:cubicBezTo>
                      <a:pt x="133" y="901"/>
                      <a:pt x="133" y="900"/>
                      <a:pt x="133" y="900"/>
                    </a:cubicBezTo>
                    <a:lnTo>
                      <a:pt x="31" y="1988"/>
                    </a:lnTo>
                    <a:cubicBezTo>
                      <a:pt x="0" y="2317"/>
                      <a:pt x="86" y="2630"/>
                      <a:pt x="258" y="2880"/>
                    </a:cubicBezTo>
                    <a:cubicBezTo>
                      <a:pt x="423" y="3193"/>
                      <a:pt x="704" y="3436"/>
                      <a:pt x="1049" y="3553"/>
                    </a:cubicBezTo>
                    <a:lnTo>
                      <a:pt x="1049" y="4281"/>
                    </a:lnTo>
                    <a:cubicBezTo>
                      <a:pt x="1049" y="4758"/>
                      <a:pt x="1432" y="5141"/>
                      <a:pt x="1909" y="5141"/>
                    </a:cubicBezTo>
                    <a:cubicBezTo>
                      <a:pt x="2379" y="5141"/>
                      <a:pt x="2770" y="4758"/>
                      <a:pt x="2770" y="4281"/>
                    </a:cubicBezTo>
                    <a:lnTo>
                      <a:pt x="2770" y="2802"/>
                    </a:lnTo>
                    <a:cubicBezTo>
                      <a:pt x="2825" y="2677"/>
                      <a:pt x="2864" y="2536"/>
                      <a:pt x="2879" y="2379"/>
                    </a:cubicBezTo>
                    <a:lnTo>
                      <a:pt x="2895" y="2223"/>
                    </a:lnTo>
                    <a:lnTo>
                      <a:pt x="3059" y="2238"/>
                    </a:lnTo>
                    <a:cubicBezTo>
                      <a:pt x="3078" y="2241"/>
                      <a:pt x="3097" y="2242"/>
                      <a:pt x="3115" y="2242"/>
                    </a:cubicBezTo>
                    <a:cubicBezTo>
                      <a:pt x="3358" y="2242"/>
                      <a:pt x="3562" y="2055"/>
                      <a:pt x="3584" y="1808"/>
                    </a:cubicBezTo>
                    <a:lnTo>
                      <a:pt x="3584" y="1792"/>
                    </a:lnTo>
                    <a:cubicBezTo>
                      <a:pt x="3615" y="1526"/>
                      <a:pt x="3419" y="1292"/>
                      <a:pt x="3153" y="1268"/>
                    </a:cubicBezTo>
                    <a:lnTo>
                      <a:pt x="3130" y="1260"/>
                    </a:lnTo>
                    <a:lnTo>
                      <a:pt x="3114" y="1354"/>
                    </a:lnTo>
                    <a:lnTo>
                      <a:pt x="2668" y="1284"/>
                    </a:lnTo>
                    <a:cubicBezTo>
                      <a:pt x="2394" y="1237"/>
                      <a:pt x="2214" y="838"/>
                      <a:pt x="2199" y="306"/>
                    </a:cubicBezTo>
                    <a:cubicBezTo>
                      <a:pt x="2167" y="447"/>
                      <a:pt x="2066" y="541"/>
                      <a:pt x="1909" y="541"/>
                    </a:cubicBezTo>
                    <a:cubicBezTo>
                      <a:pt x="1377" y="541"/>
                      <a:pt x="1369" y="1"/>
                      <a:pt x="1369" y="1"/>
                    </a:cubicBezTo>
                    <a:close/>
                  </a:path>
                </a:pathLst>
              </a:custGeom>
              <a:solidFill>
                <a:srgbClr val="9154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3"/>
              <p:cNvSpPr/>
              <p:nvPr/>
            </p:nvSpPr>
            <p:spPr>
              <a:xfrm>
                <a:off x="7871886" y="2887190"/>
                <a:ext cx="443485" cy="335414"/>
              </a:xfrm>
              <a:custGeom>
                <a:avLst/>
                <a:gdLst/>
                <a:ahLst/>
                <a:cxnLst/>
                <a:rect l="l" t="t" r="r" b="b"/>
                <a:pathLst>
                  <a:path w="2630" h="1989" extrusionOk="0">
                    <a:moveTo>
                      <a:pt x="2512" y="1"/>
                    </a:moveTo>
                    <a:lnTo>
                      <a:pt x="2512" y="40"/>
                    </a:lnTo>
                    <a:cubicBezTo>
                      <a:pt x="2438" y="740"/>
                      <a:pt x="1844" y="1267"/>
                      <a:pt x="1154" y="1267"/>
                    </a:cubicBezTo>
                    <a:cubicBezTo>
                      <a:pt x="1111" y="1267"/>
                      <a:pt x="1068" y="1265"/>
                      <a:pt x="1025" y="1261"/>
                    </a:cubicBezTo>
                    <a:lnTo>
                      <a:pt x="986" y="1261"/>
                    </a:lnTo>
                    <a:cubicBezTo>
                      <a:pt x="571" y="1222"/>
                      <a:pt x="219" y="995"/>
                      <a:pt x="0" y="674"/>
                    </a:cubicBezTo>
                    <a:lnTo>
                      <a:pt x="0" y="674"/>
                    </a:lnTo>
                    <a:cubicBezTo>
                      <a:pt x="164" y="995"/>
                      <a:pt x="462" y="1245"/>
                      <a:pt x="822" y="1347"/>
                    </a:cubicBezTo>
                    <a:cubicBezTo>
                      <a:pt x="837" y="1707"/>
                      <a:pt x="1127" y="1988"/>
                      <a:pt x="1487" y="1988"/>
                    </a:cubicBezTo>
                    <a:cubicBezTo>
                      <a:pt x="1854" y="1988"/>
                      <a:pt x="2160" y="1691"/>
                      <a:pt x="2160" y="1323"/>
                    </a:cubicBezTo>
                    <a:cubicBezTo>
                      <a:pt x="2160" y="1245"/>
                      <a:pt x="2144" y="1167"/>
                      <a:pt x="2113" y="1096"/>
                    </a:cubicBezTo>
                    <a:cubicBezTo>
                      <a:pt x="2387" y="877"/>
                      <a:pt x="2574" y="549"/>
                      <a:pt x="2613" y="165"/>
                    </a:cubicBezTo>
                    <a:lnTo>
                      <a:pt x="2629" y="9"/>
                    </a:lnTo>
                    <a:lnTo>
                      <a:pt x="2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3"/>
              <p:cNvSpPr/>
              <p:nvPr/>
            </p:nvSpPr>
            <p:spPr>
              <a:xfrm>
                <a:off x="8336276" y="2765437"/>
                <a:ext cx="50250" cy="73187"/>
              </a:xfrm>
              <a:custGeom>
                <a:avLst/>
                <a:gdLst/>
                <a:ahLst/>
                <a:cxnLst/>
                <a:rect l="l" t="t" r="r" b="b"/>
                <a:pathLst>
                  <a:path w="298" h="434" extrusionOk="0">
                    <a:moveTo>
                      <a:pt x="242" y="0"/>
                    </a:moveTo>
                    <a:cubicBezTo>
                      <a:pt x="230" y="0"/>
                      <a:pt x="217" y="6"/>
                      <a:pt x="204" y="19"/>
                    </a:cubicBezTo>
                    <a:lnTo>
                      <a:pt x="8" y="238"/>
                    </a:lnTo>
                    <a:cubicBezTo>
                      <a:pt x="0" y="246"/>
                      <a:pt x="0" y="261"/>
                      <a:pt x="0" y="277"/>
                    </a:cubicBezTo>
                    <a:cubicBezTo>
                      <a:pt x="0" y="285"/>
                      <a:pt x="8" y="300"/>
                      <a:pt x="24" y="308"/>
                    </a:cubicBezTo>
                    <a:lnTo>
                      <a:pt x="204" y="426"/>
                    </a:lnTo>
                    <a:cubicBezTo>
                      <a:pt x="212" y="433"/>
                      <a:pt x="219" y="433"/>
                      <a:pt x="235" y="433"/>
                    </a:cubicBezTo>
                    <a:cubicBezTo>
                      <a:pt x="251" y="433"/>
                      <a:pt x="258" y="426"/>
                      <a:pt x="274" y="410"/>
                    </a:cubicBezTo>
                    <a:cubicBezTo>
                      <a:pt x="282" y="386"/>
                      <a:pt x="282" y="363"/>
                      <a:pt x="258" y="347"/>
                    </a:cubicBezTo>
                    <a:lnTo>
                      <a:pt x="118" y="253"/>
                    </a:lnTo>
                    <a:lnTo>
                      <a:pt x="274" y="81"/>
                    </a:lnTo>
                    <a:cubicBezTo>
                      <a:pt x="298" y="58"/>
                      <a:pt x="290" y="27"/>
                      <a:pt x="274" y="11"/>
                    </a:cubicBezTo>
                    <a:cubicBezTo>
                      <a:pt x="264" y="4"/>
                      <a:pt x="253" y="0"/>
                      <a:pt x="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3"/>
              <p:cNvSpPr/>
              <p:nvPr/>
            </p:nvSpPr>
            <p:spPr>
              <a:xfrm>
                <a:off x="8305924" y="2850260"/>
                <a:ext cx="182284" cy="213997"/>
              </a:xfrm>
              <a:custGeom>
                <a:avLst/>
                <a:gdLst/>
                <a:ahLst/>
                <a:cxnLst/>
                <a:rect l="l" t="t" r="r" b="b"/>
                <a:pathLst>
                  <a:path w="1081" h="1269" extrusionOk="0">
                    <a:moveTo>
                      <a:pt x="540" y="95"/>
                    </a:moveTo>
                    <a:cubicBezTo>
                      <a:pt x="791" y="95"/>
                      <a:pt x="986" y="337"/>
                      <a:pt x="986" y="635"/>
                    </a:cubicBezTo>
                    <a:cubicBezTo>
                      <a:pt x="986" y="932"/>
                      <a:pt x="791" y="1175"/>
                      <a:pt x="540" y="1175"/>
                    </a:cubicBezTo>
                    <a:cubicBezTo>
                      <a:pt x="298" y="1175"/>
                      <a:pt x="94" y="932"/>
                      <a:pt x="94" y="635"/>
                    </a:cubicBezTo>
                    <a:cubicBezTo>
                      <a:pt x="94" y="337"/>
                      <a:pt x="298" y="95"/>
                      <a:pt x="540" y="95"/>
                    </a:cubicBezTo>
                    <a:close/>
                    <a:moveTo>
                      <a:pt x="540" y="1"/>
                    </a:moveTo>
                    <a:cubicBezTo>
                      <a:pt x="243" y="1"/>
                      <a:pt x="0" y="283"/>
                      <a:pt x="0" y="635"/>
                    </a:cubicBezTo>
                    <a:cubicBezTo>
                      <a:pt x="0" y="987"/>
                      <a:pt x="243" y="1268"/>
                      <a:pt x="540" y="1268"/>
                    </a:cubicBezTo>
                    <a:cubicBezTo>
                      <a:pt x="838" y="1268"/>
                      <a:pt x="1080" y="987"/>
                      <a:pt x="1080" y="635"/>
                    </a:cubicBezTo>
                    <a:cubicBezTo>
                      <a:pt x="1080" y="283"/>
                      <a:pt x="838" y="1"/>
                      <a:pt x="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3"/>
              <p:cNvSpPr/>
              <p:nvPr/>
            </p:nvSpPr>
            <p:spPr>
              <a:xfrm>
                <a:off x="8029381" y="2829686"/>
                <a:ext cx="199652" cy="133221"/>
              </a:xfrm>
              <a:custGeom>
                <a:avLst/>
                <a:gdLst/>
                <a:ahLst/>
                <a:cxnLst/>
                <a:rect l="l" t="t" r="r" b="b"/>
                <a:pathLst>
                  <a:path w="1184" h="790" extrusionOk="0">
                    <a:moveTo>
                      <a:pt x="848" y="0"/>
                    </a:moveTo>
                    <a:cubicBezTo>
                      <a:pt x="831" y="0"/>
                      <a:pt x="813" y="4"/>
                      <a:pt x="795" y="13"/>
                    </a:cubicBezTo>
                    <a:cubicBezTo>
                      <a:pt x="795" y="13"/>
                      <a:pt x="537" y="232"/>
                      <a:pt x="248" y="350"/>
                    </a:cubicBezTo>
                    <a:cubicBezTo>
                      <a:pt x="0" y="450"/>
                      <a:pt x="226" y="790"/>
                      <a:pt x="580" y="790"/>
                    </a:cubicBezTo>
                    <a:cubicBezTo>
                      <a:pt x="641" y="790"/>
                      <a:pt x="705" y="780"/>
                      <a:pt x="772" y="757"/>
                    </a:cubicBezTo>
                    <a:cubicBezTo>
                      <a:pt x="1184" y="612"/>
                      <a:pt x="1055" y="0"/>
                      <a:pt x="8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3"/>
              <p:cNvSpPr/>
              <p:nvPr/>
            </p:nvSpPr>
            <p:spPr>
              <a:xfrm>
                <a:off x="7972049" y="2978590"/>
                <a:ext cx="62223" cy="27656"/>
              </a:xfrm>
              <a:custGeom>
                <a:avLst/>
                <a:gdLst/>
                <a:ahLst/>
                <a:cxnLst/>
                <a:rect l="l" t="t" r="r" b="b"/>
                <a:pathLst>
                  <a:path w="369" h="164" extrusionOk="0">
                    <a:moveTo>
                      <a:pt x="159" y="1"/>
                    </a:moveTo>
                    <a:cubicBezTo>
                      <a:pt x="94" y="1"/>
                      <a:pt x="44" y="22"/>
                      <a:pt x="40" y="22"/>
                    </a:cubicBezTo>
                    <a:cubicBezTo>
                      <a:pt x="16" y="38"/>
                      <a:pt x="1" y="61"/>
                      <a:pt x="16" y="85"/>
                    </a:cubicBezTo>
                    <a:cubicBezTo>
                      <a:pt x="22" y="102"/>
                      <a:pt x="40" y="115"/>
                      <a:pt x="58" y="115"/>
                    </a:cubicBezTo>
                    <a:cubicBezTo>
                      <a:pt x="65" y="115"/>
                      <a:pt x="72" y="113"/>
                      <a:pt x="79" y="108"/>
                    </a:cubicBezTo>
                    <a:cubicBezTo>
                      <a:pt x="79" y="108"/>
                      <a:pt x="113" y="92"/>
                      <a:pt x="158" y="92"/>
                    </a:cubicBezTo>
                    <a:cubicBezTo>
                      <a:pt x="196" y="92"/>
                      <a:pt x="243" y="104"/>
                      <a:pt x="282" y="147"/>
                    </a:cubicBezTo>
                    <a:cubicBezTo>
                      <a:pt x="290" y="155"/>
                      <a:pt x="306" y="163"/>
                      <a:pt x="314" y="163"/>
                    </a:cubicBezTo>
                    <a:cubicBezTo>
                      <a:pt x="329" y="163"/>
                      <a:pt x="337" y="155"/>
                      <a:pt x="345" y="147"/>
                    </a:cubicBezTo>
                    <a:cubicBezTo>
                      <a:pt x="368" y="132"/>
                      <a:pt x="368" y="101"/>
                      <a:pt x="353" y="85"/>
                    </a:cubicBezTo>
                    <a:cubicBezTo>
                      <a:pt x="290" y="18"/>
                      <a:pt x="218"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3"/>
              <p:cNvSpPr/>
              <p:nvPr/>
            </p:nvSpPr>
            <p:spPr>
              <a:xfrm>
                <a:off x="8077607" y="2645876"/>
                <a:ext cx="113653" cy="50084"/>
              </a:xfrm>
              <a:custGeom>
                <a:avLst/>
                <a:gdLst/>
                <a:ahLst/>
                <a:cxnLst/>
                <a:rect l="l" t="t" r="r" b="b"/>
                <a:pathLst>
                  <a:path w="674" h="297" extrusionOk="0">
                    <a:moveTo>
                      <a:pt x="285" y="1"/>
                    </a:moveTo>
                    <a:cubicBezTo>
                      <a:pt x="182" y="1"/>
                      <a:pt x="99" y="33"/>
                      <a:pt x="55" y="70"/>
                    </a:cubicBezTo>
                    <a:cubicBezTo>
                      <a:pt x="1" y="117"/>
                      <a:pt x="8" y="164"/>
                      <a:pt x="40" y="188"/>
                    </a:cubicBezTo>
                    <a:cubicBezTo>
                      <a:pt x="79" y="211"/>
                      <a:pt x="126" y="219"/>
                      <a:pt x="181" y="227"/>
                    </a:cubicBezTo>
                    <a:cubicBezTo>
                      <a:pt x="228" y="227"/>
                      <a:pt x="282" y="235"/>
                      <a:pt x="321" y="243"/>
                    </a:cubicBezTo>
                    <a:cubicBezTo>
                      <a:pt x="368" y="250"/>
                      <a:pt x="415" y="266"/>
                      <a:pt x="462" y="274"/>
                    </a:cubicBezTo>
                    <a:cubicBezTo>
                      <a:pt x="501" y="285"/>
                      <a:pt x="536" y="296"/>
                      <a:pt x="567" y="296"/>
                    </a:cubicBezTo>
                    <a:cubicBezTo>
                      <a:pt x="580" y="296"/>
                      <a:pt x="592" y="294"/>
                      <a:pt x="603" y="290"/>
                    </a:cubicBezTo>
                    <a:cubicBezTo>
                      <a:pt x="650" y="282"/>
                      <a:pt x="674" y="243"/>
                      <a:pt x="642" y="180"/>
                    </a:cubicBezTo>
                    <a:cubicBezTo>
                      <a:pt x="611" y="117"/>
                      <a:pt x="517" y="39"/>
                      <a:pt x="368" y="8"/>
                    </a:cubicBezTo>
                    <a:cubicBezTo>
                      <a:pt x="339" y="3"/>
                      <a:pt x="311" y="1"/>
                      <a:pt x="285" y="1"/>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3"/>
              <p:cNvSpPr/>
              <p:nvPr/>
            </p:nvSpPr>
            <p:spPr>
              <a:xfrm>
                <a:off x="7891615" y="2620750"/>
                <a:ext cx="115002" cy="42665"/>
              </a:xfrm>
              <a:custGeom>
                <a:avLst/>
                <a:gdLst/>
                <a:ahLst/>
                <a:cxnLst/>
                <a:rect l="l" t="t" r="r" b="b"/>
                <a:pathLst>
                  <a:path w="682" h="253" extrusionOk="0">
                    <a:moveTo>
                      <a:pt x="345" y="0"/>
                    </a:moveTo>
                    <a:cubicBezTo>
                      <a:pt x="196" y="0"/>
                      <a:pt x="86" y="55"/>
                      <a:pt x="47" y="110"/>
                    </a:cubicBezTo>
                    <a:cubicBezTo>
                      <a:pt x="0" y="165"/>
                      <a:pt x="16" y="212"/>
                      <a:pt x="55" y="227"/>
                    </a:cubicBezTo>
                    <a:cubicBezTo>
                      <a:pt x="94" y="243"/>
                      <a:pt x="149" y="243"/>
                      <a:pt x="196" y="243"/>
                    </a:cubicBezTo>
                    <a:lnTo>
                      <a:pt x="345" y="243"/>
                    </a:lnTo>
                    <a:cubicBezTo>
                      <a:pt x="384" y="243"/>
                      <a:pt x="439" y="243"/>
                      <a:pt x="486" y="251"/>
                    </a:cubicBezTo>
                    <a:cubicBezTo>
                      <a:pt x="513" y="251"/>
                      <a:pt x="538" y="253"/>
                      <a:pt x="562" y="253"/>
                    </a:cubicBezTo>
                    <a:cubicBezTo>
                      <a:pt x="585" y="253"/>
                      <a:pt x="607" y="251"/>
                      <a:pt x="626" y="243"/>
                    </a:cubicBezTo>
                    <a:cubicBezTo>
                      <a:pt x="666" y="227"/>
                      <a:pt x="681" y="188"/>
                      <a:pt x="642" y="126"/>
                    </a:cubicBezTo>
                    <a:cubicBezTo>
                      <a:pt x="603" y="71"/>
                      <a:pt x="493" y="8"/>
                      <a:pt x="345" y="0"/>
                    </a:cubicBezTo>
                    <a:close/>
                  </a:path>
                </a:pathLst>
              </a:custGeom>
              <a:solidFill>
                <a:srgbClr val="301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3"/>
              <p:cNvSpPr/>
              <p:nvPr/>
            </p:nvSpPr>
            <p:spPr>
              <a:xfrm>
                <a:off x="8107959" y="2741997"/>
                <a:ext cx="30521" cy="30691"/>
              </a:xfrm>
              <a:custGeom>
                <a:avLst/>
                <a:gdLst/>
                <a:ahLst/>
                <a:cxnLst/>
                <a:rect l="l" t="t" r="r" b="b"/>
                <a:pathLst>
                  <a:path w="181" h="182" extrusionOk="0">
                    <a:moveTo>
                      <a:pt x="81" y="0"/>
                    </a:moveTo>
                    <a:cubicBezTo>
                      <a:pt x="33" y="0"/>
                      <a:pt x="1" y="37"/>
                      <a:pt x="1" y="87"/>
                    </a:cubicBezTo>
                    <a:cubicBezTo>
                      <a:pt x="1" y="134"/>
                      <a:pt x="40" y="173"/>
                      <a:pt x="87" y="181"/>
                    </a:cubicBezTo>
                    <a:cubicBezTo>
                      <a:pt x="134" y="181"/>
                      <a:pt x="181" y="142"/>
                      <a:pt x="181" y="87"/>
                    </a:cubicBezTo>
                    <a:cubicBezTo>
                      <a:pt x="181" y="40"/>
                      <a:pt x="141" y="1"/>
                      <a:pt x="95" y="1"/>
                    </a:cubicBezTo>
                    <a:cubicBezTo>
                      <a:pt x="90" y="1"/>
                      <a:pt x="85" y="0"/>
                      <a:pt x="81" y="0"/>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3"/>
              <p:cNvSpPr/>
              <p:nvPr/>
            </p:nvSpPr>
            <p:spPr>
              <a:xfrm>
                <a:off x="7941696" y="2722098"/>
                <a:ext cx="30521" cy="29680"/>
              </a:xfrm>
              <a:custGeom>
                <a:avLst/>
                <a:gdLst/>
                <a:ahLst/>
                <a:cxnLst/>
                <a:rect l="l" t="t" r="r" b="b"/>
                <a:pathLst>
                  <a:path w="181" h="176" extrusionOk="0">
                    <a:moveTo>
                      <a:pt x="81" y="1"/>
                    </a:moveTo>
                    <a:cubicBezTo>
                      <a:pt x="33" y="1"/>
                      <a:pt x="1" y="38"/>
                      <a:pt x="1" y="88"/>
                    </a:cubicBezTo>
                    <a:cubicBezTo>
                      <a:pt x="1" y="135"/>
                      <a:pt x="40" y="174"/>
                      <a:pt x="87" y="174"/>
                    </a:cubicBezTo>
                    <a:cubicBezTo>
                      <a:pt x="91" y="175"/>
                      <a:pt x="95" y="175"/>
                      <a:pt x="99" y="175"/>
                    </a:cubicBezTo>
                    <a:cubicBezTo>
                      <a:pt x="141" y="175"/>
                      <a:pt x="181" y="138"/>
                      <a:pt x="181" y="88"/>
                    </a:cubicBezTo>
                    <a:cubicBezTo>
                      <a:pt x="181" y="41"/>
                      <a:pt x="142" y="2"/>
                      <a:pt x="95" y="2"/>
                    </a:cubicBezTo>
                    <a:cubicBezTo>
                      <a:pt x="90" y="1"/>
                      <a:pt x="85" y="1"/>
                      <a:pt x="81" y="1"/>
                    </a:cubicBezTo>
                    <a:close/>
                  </a:path>
                </a:pathLst>
              </a:custGeom>
              <a:solidFill>
                <a:srgbClr val="21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3"/>
              <p:cNvSpPr/>
              <p:nvPr/>
            </p:nvSpPr>
            <p:spPr>
              <a:xfrm>
                <a:off x="7944394" y="2717883"/>
                <a:ext cx="68799" cy="151096"/>
              </a:xfrm>
              <a:custGeom>
                <a:avLst/>
                <a:gdLst/>
                <a:ahLst/>
                <a:cxnLst/>
                <a:rect l="l" t="t" r="r" b="b"/>
                <a:pathLst>
                  <a:path w="408" h="896" extrusionOk="0">
                    <a:moveTo>
                      <a:pt x="318" y="0"/>
                    </a:moveTo>
                    <a:cubicBezTo>
                      <a:pt x="299" y="0"/>
                      <a:pt x="280" y="9"/>
                      <a:pt x="274" y="27"/>
                    </a:cubicBezTo>
                    <a:lnTo>
                      <a:pt x="8" y="637"/>
                    </a:lnTo>
                    <a:cubicBezTo>
                      <a:pt x="0" y="668"/>
                      <a:pt x="0" y="692"/>
                      <a:pt x="8" y="715"/>
                    </a:cubicBezTo>
                    <a:cubicBezTo>
                      <a:pt x="24" y="770"/>
                      <a:pt x="102" y="895"/>
                      <a:pt x="321" y="895"/>
                    </a:cubicBezTo>
                    <a:lnTo>
                      <a:pt x="360" y="895"/>
                    </a:lnTo>
                    <a:cubicBezTo>
                      <a:pt x="384" y="895"/>
                      <a:pt x="407" y="872"/>
                      <a:pt x="407" y="841"/>
                    </a:cubicBezTo>
                    <a:cubicBezTo>
                      <a:pt x="399" y="817"/>
                      <a:pt x="384" y="802"/>
                      <a:pt x="353" y="802"/>
                    </a:cubicBezTo>
                    <a:cubicBezTo>
                      <a:pt x="344" y="802"/>
                      <a:pt x="337" y="802"/>
                      <a:pt x="329" y="802"/>
                    </a:cubicBezTo>
                    <a:cubicBezTo>
                      <a:pt x="160" y="802"/>
                      <a:pt x="109" y="721"/>
                      <a:pt x="94" y="676"/>
                    </a:cubicBezTo>
                    <a:lnTo>
                      <a:pt x="360" y="66"/>
                    </a:lnTo>
                    <a:cubicBezTo>
                      <a:pt x="368" y="43"/>
                      <a:pt x="360" y="11"/>
                      <a:pt x="337" y="3"/>
                    </a:cubicBezTo>
                    <a:cubicBezTo>
                      <a:pt x="331" y="1"/>
                      <a:pt x="325" y="0"/>
                      <a:pt x="3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3"/>
              <p:cNvSpPr/>
              <p:nvPr/>
            </p:nvSpPr>
            <p:spPr>
              <a:xfrm>
                <a:off x="7499733" y="5014163"/>
                <a:ext cx="370976" cy="2271000"/>
              </a:xfrm>
              <a:custGeom>
                <a:avLst/>
                <a:gdLst/>
                <a:ahLst/>
                <a:cxnLst/>
                <a:rect l="l" t="t" r="r" b="b"/>
                <a:pathLst>
                  <a:path w="2200" h="13467" extrusionOk="0">
                    <a:moveTo>
                      <a:pt x="2199" y="1"/>
                    </a:moveTo>
                    <a:lnTo>
                      <a:pt x="1" y="13467"/>
                    </a:lnTo>
                  </a:path>
                </a:pathLst>
              </a:custGeom>
              <a:solidFill>
                <a:srgbClr val="DB8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3"/>
              <p:cNvSpPr/>
              <p:nvPr/>
            </p:nvSpPr>
            <p:spPr>
              <a:xfrm>
                <a:off x="8398329" y="4968126"/>
                <a:ext cx="69980" cy="2317037"/>
              </a:xfrm>
              <a:custGeom>
                <a:avLst/>
                <a:gdLst/>
                <a:ahLst/>
                <a:cxnLst/>
                <a:rect l="l" t="t" r="r" b="b"/>
                <a:pathLst>
                  <a:path w="415" h="13740" extrusionOk="0">
                    <a:moveTo>
                      <a:pt x="0" y="0"/>
                    </a:moveTo>
                    <a:lnTo>
                      <a:pt x="415" y="13740"/>
                    </a:lnTo>
                  </a:path>
                </a:pathLst>
              </a:custGeom>
              <a:solidFill>
                <a:srgbClr val="DB8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3"/>
              <p:cNvSpPr/>
              <p:nvPr/>
            </p:nvSpPr>
            <p:spPr>
              <a:xfrm>
                <a:off x="8462912" y="4576222"/>
                <a:ext cx="174359" cy="295616"/>
              </a:xfrm>
              <a:custGeom>
                <a:avLst/>
                <a:gdLst/>
                <a:ahLst/>
                <a:cxnLst/>
                <a:rect l="l" t="t" r="r" b="b"/>
                <a:pathLst>
                  <a:path w="1034" h="1753" extrusionOk="0">
                    <a:moveTo>
                      <a:pt x="79" y="0"/>
                    </a:moveTo>
                    <a:cubicBezTo>
                      <a:pt x="63" y="0"/>
                      <a:pt x="55" y="8"/>
                      <a:pt x="55" y="16"/>
                    </a:cubicBezTo>
                    <a:lnTo>
                      <a:pt x="32" y="438"/>
                    </a:lnTo>
                    <a:cubicBezTo>
                      <a:pt x="0" y="994"/>
                      <a:pt x="353" y="1518"/>
                      <a:pt x="877" y="1706"/>
                    </a:cubicBezTo>
                    <a:lnTo>
                      <a:pt x="1002" y="1745"/>
                    </a:lnTo>
                    <a:cubicBezTo>
                      <a:pt x="1002" y="1753"/>
                      <a:pt x="1002" y="1753"/>
                      <a:pt x="1010" y="1753"/>
                    </a:cubicBezTo>
                    <a:cubicBezTo>
                      <a:pt x="1018" y="1753"/>
                      <a:pt x="1025" y="1745"/>
                      <a:pt x="1025" y="1737"/>
                    </a:cubicBezTo>
                    <a:cubicBezTo>
                      <a:pt x="1033" y="1729"/>
                      <a:pt x="1025" y="1714"/>
                      <a:pt x="1018" y="1714"/>
                    </a:cubicBezTo>
                    <a:lnTo>
                      <a:pt x="892" y="1667"/>
                    </a:lnTo>
                    <a:cubicBezTo>
                      <a:pt x="384" y="1487"/>
                      <a:pt x="47" y="978"/>
                      <a:pt x="71" y="438"/>
                    </a:cubicBezTo>
                    <a:lnTo>
                      <a:pt x="94" y="16"/>
                    </a:lnTo>
                    <a:cubicBezTo>
                      <a:pt x="94" y="8"/>
                      <a:pt x="86" y="0"/>
                      <a:pt x="79" y="0"/>
                    </a:cubicBezTo>
                    <a:close/>
                  </a:path>
                </a:pathLst>
              </a:custGeom>
              <a:solidFill>
                <a:srgbClr val="DB8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3"/>
              <p:cNvSpPr/>
              <p:nvPr/>
            </p:nvSpPr>
            <p:spPr>
              <a:xfrm>
                <a:off x="7245112" y="7284980"/>
                <a:ext cx="571471" cy="83305"/>
              </a:xfrm>
              <a:custGeom>
                <a:avLst/>
                <a:gdLst/>
                <a:ahLst/>
                <a:cxnLst/>
                <a:rect l="l" t="t" r="r" b="b"/>
                <a:pathLst>
                  <a:path w="3389" h="494" extrusionOk="0">
                    <a:moveTo>
                      <a:pt x="0" y="1"/>
                    </a:moveTo>
                    <a:lnTo>
                      <a:pt x="0" y="494"/>
                    </a:lnTo>
                    <a:lnTo>
                      <a:pt x="3388" y="494"/>
                    </a:lnTo>
                    <a:lnTo>
                      <a:pt x="3388" y="1"/>
                    </a:lnTo>
                    <a:close/>
                  </a:path>
                </a:pathLst>
              </a:custGeom>
              <a:solidFill>
                <a:srgbClr val="EA9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3"/>
              <p:cNvSpPr/>
              <p:nvPr/>
            </p:nvSpPr>
            <p:spPr>
              <a:xfrm>
                <a:off x="8144888" y="7284980"/>
                <a:ext cx="571471" cy="83305"/>
              </a:xfrm>
              <a:custGeom>
                <a:avLst/>
                <a:gdLst/>
                <a:ahLst/>
                <a:cxnLst/>
                <a:rect l="l" t="t" r="r" b="b"/>
                <a:pathLst>
                  <a:path w="3389" h="494" extrusionOk="0">
                    <a:moveTo>
                      <a:pt x="1" y="1"/>
                    </a:moveTo>
                    <a:lnTo>
                      <a:pt x="1" y="494"/>
                    </a:lnTo>
                    <a:lnTo>
                      <a:pt x="3389" y="494"/>
                    </a:lnTo>
                    <a:lnTo>
                      <a:pt x="3389" y="1"/>
                    </a:lnTo>
                    <a:close/>
                  </a:path>
                </a:pathLst>
              </a:custGeom>
              <a:solidFill>
                <a:srgbClr val="EA9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3"/>
              <p:cNvSpPr/>
              <p:nvPr/>
            </p:nvSpPr>
            <p:spPr>
              <a:xfrm>
                <a:off x="8390404" y="4968126"/>
                <a:ext cx="85830" cy="2317037"/>
              </a:xfrm>
              <a:custGeom>
                <a:avLst/>
                <a:gdLst/>
                <a:ahLst/>
                <a:cxnLst/>
                <a:rect l="l" t="t" r="r" b="b"/>
                <a:pathLst>
                  <a:path w="509" h="13740" extrusionOk="0">
                    <a:moveTo>
                      <a:pt x="94" y="0"/>
                    </a:moveTo>
                    <a:lnTo>
                      <a:pt x="0" y="8"/>
                    </a:lnTo>
                    <a:lnTo>
                      <a:pt x="415" y="13740"/>
                    </a:lnTo>
                    <a:lnTo>
                      <a:pt x="509" y="13732"/>
                    </a:lnTo>
                    <a:lnTo>
                      <a:pt x="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3"/>
              <p:cNvSpPr/>
              <p:nvPr/>
            </p:nvSpPr>
            <p:spPr>
              <a:xfrm>
                <a:off x="7491808" y="5012983"/>
                <a:ext cx="386826" cy="2273529"/>
              </a:xfrm>
              <a:custGeom>
                <a:avLst/>
                <a:gdLst/>
                <a:ahLst/>
                <a:cxnLst/>
                <a:rect l="l" t="t" r="r" b="b"/>
                <a:pathLst>
                  <a:path w="2294" h="13482" extrusionOk="0">
                    <a:moveTo>
                      <a:pt x="2199" y="0"/>
                    </a:moveTo>
                    <a:lnTo>
                      <a:pt x="1" y="13466"/>
                    </a:lnTo>
                    <a:lnTo>
                      <a:pt x="87" y="13482"/>
                    </a:lnTo>
                    <a:lnTo>
                      <a:pt x="2293" y="16"/>
                    </a:lnTo>
                    <a:lnTo>
                      <a:pt x="21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3"/>
              <p:cNvSpPr/>
              <p:nvPr/>
            </p:nvSpPr>
            <p:spPr>
              <a:xfrm>
                <a:off x="8454987" y="4568297"/>
                <a:ext cx="190209" cy="311468"/>
              </a:xfrm>
              <a:custGeom>
                <a:avLst/>
                <a:gdLst/>
                <a:ahLst/>
                <a:cxnLst/>
                <a:rect l="l" t="t" r="r" b="b"/>
                <a:pathLst>
                  <a:path w="1128" h="1847" extrusionOk="0">
                    <a:moveTo>
                      <a:pt x="126" y="0"/>
                    </a:moveTo>
                    <a:cubicBezTo>
                      <a:pt x="110" y="0"/>
                      <a:pt x="87" y="0"/>
                      <a:pt x="79" y="16"/>
                    </a:cubicBezTo>
                    <a:cubicBezTo>
                      <a:pt x="63" y="24"/>
                      <a:pt x="55" y="47"/>
                      <a:pt x="55" y="63"/>
                    </a:cubicBezTo>
                    <a:lnTo>
                      <a:pt x="32" y="478"/>
                    </a:lnTo>
                    <a:cubicBezTo>
                      <a:pt x="0" y="1057"/>
                      <a:pt x="360" y="1604"/>
                      <a:pt x="908" y="1800"/>
                    </a:cubicBezTo>
                    <a:lnTo>
                      <a:pt x="1033" y="1839"/>
                    </a:lnTo>
                    <a:lnTo>
                      <a:pt x="1049" y="1847"/>
                    </a:lnTo>
                    <a:lnTo>
                      <a:pt x="1057" y="1847"/>
                    </a:lnTo>
                    <a:cubicBezTo>
                      <a:pt x="1080" y="1847"/>
                      <a:pt x="1112" y="1823"/>
                      <a:pt x="1119" y="1800"/>
                    </a:cubicBezTo>
                    <a:cubicBezTo>
                      <a:pt x="1127" y="1784"/>
                      <a:pt x="1119" y="1761"/>
                      <a:pt x="1119" y="1745"/>
                    </a:cubicBezTo>
                    <a:cubicBezTo>
                      <a:pt x="1112" y="1729"/>
                      <a:pt x="1096" y="1722"/>
                      <a:pt x="1080" y="1714"/>
                    </a:cubicBezTo>
                    <a:lnTo>
                      <a:pt x="955" y="1667"/>
                    </a:lnTo>
                    <a:cubicBezTo>
                      <a:pt x="462" y="1495"/>
                      <a:pt x="141" y="1010"/>
                      <a:pt x="165" y="485"/>
                    </a:cubicBezTo>
                    <a:lnTo>
                      <a:pt x="188" y="71"/>
                    </a:lnTo>
                    <a:cubicBezTo>
                      <a:pt x="188" y="47"/>
                      <a:pt x="180" y="32"/>
                      <a:pt x="173" y="16"/>
                    </a:cubicBezTo>
                    <a:cubicBezTo>
                      <a:pt x="157" y="8"/>
                      <a:pt x="141" y="0"/>
                      <a:pt x="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5" name="Google Shape;875;p33"/>
          <p:cNvGrpSpPr/>
          <p:nvPr/>
        </p:nvGrpSpPr>
        <p:grpSpPr>
          <a:xfrm>
            <a:off x="6901677" y="-1502667"/>
            <a:ext cx="2752249" cy="2748153"/>
            <a:chOff x="6901677" y="-1502667"/>
            <a:chExt cx="2752249" cy="2748153"/>
          </a:xfrm>
        </p:grpSpPr>
        <p:sp>
          <p:nvSpPr>
            <p:cNvPr id="876" name="Google Shape;876;p33"/>
            <p:cNvSpPr/>
            <p:nvPr/>
          </p:nvSpPr>
          <p:spPr>
            <a:xfrm rot="4318899" flipH="1">
              <a:off x="6986378" y="-1049544"/>
              <a:ext cx="2290756" cy="1841908"/>
            </a:xfrm>
            <a:custGeom>
              <a:avLst/>
              <a:gdLst/>
              <a:ahLst/>
              <a:cxnLst/>
              <a:rect l="l" t="t" r="r" b="b"/>
              <a:pathLst>
                <a:path w="75784" h="60935" extrusionOk="0">
                  <a:moveTo>
                    <a:pt x="15683" y="1"/>
                  </a:moveTo>
                  <a:cubicBezTo>
                    <a:pt x="12063" y="1"/>
                    <a:pt x="8783" y="1433"/>
                    <a:pt x="6021" y="3864"/>
                  </a:cubicBezTo>
                  <a:cubicBezTo>
                    <a:pt x="1" y="9176"/>
                    <a:pt x="2163" y="20061"/>
                    <a:pt x="11016" y="28001"/>
                  </a:cubicBezTo>
                  <a:lnTo>
                    <a:pt x="11221" y="28187"/>
                  </a:lnTo>
                  <a:cubicBezTo>
                    <a:pt x="12563" y="29361"/>
                    <a:pt x="13457" y="30852"/>
                    <a:pt x="13625" y="32250"/>
                  </a:cubicBezTo>
                  <a:cubicBezTo>
                    <a:pt x="14538" y="39687"/>
                    <a:pt x="19776" y="48111"/>
                    <a:pt x="28573" y="54355"/>
                  </a:cubicBezTo>
                  <a:cubicBezTo>
                    <a:pt x="34239" y="58381"/>
                    <a:pt x="41359" y="60692"/>
                    <a:pt x="47565" y="60935"/>
                  </a:cubicBezTo>
                  <a:lnTo>
                    <a:pt x="75783" y="23621"/>
                  </a:lnTo>
                  <a:cubicBezTo>
                    <a:pt x="74386" y="18998"/>
                    <a:pt x="71254" y="14190"/>
                    <a:pt x="66595" y="10127"/>
                  </a:cubicBezTo>
                  <a:cubicBezTo>
                    <a:pt x="60385" y="4702"/>
                    <a:pt x="52912" y="1803"/>
                    <a:pt x="46548" y="1803"/>
                  </a:cubicBezTo>
                  <a:cubicBezTo>
                    <a:pt x="42482" y="1803"/>
                    <a:pt x="38869" y="2986"/>
                    <a:pt x="36326" y="5448"/>
                  </a:cubicBezTo>
                  <a:cubicBezTo>
                    <a:pt x="36010" y="5747"/>
                    <a:pt x="35711" y="6082"/>
                    <a:pt x="35432" y="6418"/>
                  </a:cubicBezTo>
                  <a:cubicBezTo>
                    <a:pt x="34855" y="7124"/>
                    <a:pt x="33946" y="7470"/>
                    <a:pt x="32904" y="7470"/>
                  </a:cubicBezTo>
                  <a:cubicBezTo>
                    <a:pt x="31556" y="7470"/>
                    <a:pt x="29985" y="6891"/>
                    <a:pt x="28629" y="5765"/>
                  </a:cubicBezTo>
                  <a:lnTo>
                    <a:pt x="28442" y="5616"/>
                  </a:lnTo>
                  <a:cubicBezTo>
                    <a:pt x="23942" y="1688"/>
                    <a:pt x="19612" y="1"/>
                    <a:pt x="156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 name="Google Shape;877;p33"/>
            <p:cNvGrpSpPr/>
            <p:nvPr/>
          </p:nvGrpSpPr>
          <p:grpSpPr>
            <a:xfrm>
              <a:off x="7792984" y="-502416"/>
              <a:ext cx="1860942" cy="1548442"/>
              <a:chOff x="7130276" y="-986028"/>
              <a:chExt cx="2350564" cy="1955844"/>
            </a:xfrm>
          </p:grpSpPr>
          <p:sp>
            <p:nvSpPr>
              <p:cNvPr id="878" name="Google Shape;878;p33"/>
              <p:cNvSpPr/>
              <p:nvPr/>
            </p:nvSpPr>
            <p:spPr>
              <a:xfrm rot="10800000">
                <a:off x="7130276" y="-986028"/>
                <a:ext cx="2350564" cy="1955844"/>
              </a:xfrm>
              <a:custGeom>
                <a:avLst/>
                <a:gdLst/>
                <a:ahLst/>
                <a:cxnLst/>
                <a:rect l="l" t="t" r="r" b="b"/>
                <a:pathLst>
                  <a:path w="70025" h="58266" extrusionOk="0">
                    <a:moveTo>
                      <a:pt x="18874" y="0"/>
                    </a:moveTo>
                    <a:cubicBezTo>
                      <a:pt x="17710" y="0"/>
                      <a:pt x="16530" y="55"/>
                      <a:pt x="15340" y="169"/>
                    </a:cubicBezTo>
                    <a:cubicBezTo>
                      <a:pt x="9171" y="766"/>
                      <a:pt x="3822" y="2835"/>
                      <a:pt x="1" y="5779"/>
                    </a:cubicBezTo>
                    <a:lnTo>
                      <a:pt x="1212" y="52543"/>
                    </a:lnTo>
                    <a:cubicBezTo>
                      <a:pt x="6394" y="55972"/>
                      <a:pt x="13514" y="58246"/>
                      <a:pt x="20484" y="58265"/>
                    </a:cubicBezTo>
                    <a:cubicBezTo>
                      <a:pt x="20562" y="58265"/>
                      <a:pt x="20641" y="58265"/>
                      <a:pt x="20719" y="58265"/>
                    </a:cubicBezTo>
                    <a:cubicBezTo>
                      <a:pt x="31390" y="58265"/>
                      <a:pt x="40445" y="54478"/>
                      <a:pt x="45497" y="49002"/>
                    </a:cubicBezTo>
                    <a:cubicBezTo>
                      <a:pt x="46447" y="47976"/>
                      <a:pt x="48031" y="47287"/>
                      <a:pt x="49821" y="47100"/>
                    </a:cubicBezTo>
                    <a:lnTo>
                      <a:pt x="50100" y="47063"/>
                    </a:lnTo>
                    <a:cubicBezTo>
                      <a:pt x="61898" y="45777"/>
                      <a:pt x="70025" y="38191"/>
                      <a:pt x="68217" y="30363"/>
                    </a:cubicBezTo>
                    <a:cubicBezTo>
                      <a:pt x="66652" y="23546"/>
                      <a:pt x="61444" y="18573"/>
                      <a:pt x="51855" y="18573"/>
                    </a:cubicBezTo>
                    <a:cubicBezTo>
                      <a:pt x="50932" y="18573"/>
                      <a:pt x="49968" y="18619"/>
                      <a:pt x="48963" y="18714"/>
                    </a:cubicBezTo>
                    <a:lnTo>
                      <a:pt x="48740" y="18733"/>
                    </a:lnTo>
                    <a:cubicBezTo>
                      <a:pt x="48541" y="18747"/>
                      <a:pt x="48343" y="18754"/>
                      <a:pt x="48148" y="18754"/>
                    </a:cubicBezTo>
                    <a:cubicBezTo>
                      <a:pt x="45294" y="18754"/>
                      <a:pt x="42936" y="17259"/>
                      <a:pt x="42831" y="15322"/>
                    </a:cubicBezTo>
                    <a:cubicBezTo>
                      <a:pt x="42794" y="14875"/>
                      <a:pt x="42738" y="14446"/>
                      <a:pt x="42664" y="13999"/>
                    </a:cubicBezTo>
                    <a:cubicBezTo>
                      <a:pt x="41169" y="5861"/>
                      <a:pt x="30863" y="0"/>
                      <a:pt x="18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33"/>
              <p:cNvGrpSpPr/>
              <p:nvPr/>
            </p:nvGrpSpPr>
            <p:grpSpPr>
              <a:xfrm rot="10800000">
                <a:off x="7374368" y="-329618"/>
                <a:ext cx="1721841" cy="1113844"/>
                <a:chOff x="-3171530" y="2930427"/>
                <a:chExt cx="1885915" cy="1219982"/>
              </a:xfrm>
            </p:grpSpPr>
            <p:sp>
              <p:nvSpPr>
                <p:cNvPr id="880" name="Google Shape;880;p33"/>
                <p:cNvSpPr/>
                <p:nvPr/>
              </p:nvSpPr>
              <p:spPr>
                <a:xfrm>
                  <a:off x="-2996113" y="3590073"/>
                  <a:ext cx="130929" cy="177183"/>
                </a:xfrm>
                <a:custGeom>
                  <a:avLst/>
                  <a:gdLst/>
                  <a:ahLst/>
                  <a:cxnLst/>
                  <a:rect l="l" t="t" r="r" b="b"/>
                  <a:pathLst>
                    <a:path w="3561" h="4819" extrusionOk="0">
                      <a:moveTo>
                        <a:pt x="1338" y="1"/>
                      </a:moveTo>
                      <a:cubicBezTo>
                        <a:pt x="1290" y="1"/>
                        <a:pt x="1242" y="7"/>
                        <a:pt x="1194" y="20"/>
                      </a:cubicBezTo>
                      <a:lnTo>
                        <a:pt x="616" y="169"/>
                      </a:lnTo>
                      <a:cubicBezTo>
                        <a:pt x="206" y="299"/>
                        <a:pt x="1" y="858"/>
                        <a:pt x="243" y="1306"/>
                      </a:cubicBezTo>
                      <a:lnTo>
                        <a:pt x="1846" y="4474"/>
                      </a:lnTo>
                      <a:cubicBezTo>
                        <a:pt x="1935" y="4682"/>
                        <a:pt x="2154" y="4819"/>
                        <a:pt x="2381" y="4819"/>
                      </a:cubicBezTo>
                      <a:cubicBezTo>
                        <a:pt x="2439" y="4819"/>
                        <a:pt x="2497" y="4810"/>
                        <a:pt x="2554" y="4791"/>
                      </a:cubicBezTo>
                      <a:lnTo>
                        <a:pt x="3020" y="4605"/>
                      </a:lnTo>
                      <a:cubicBezTo>
                        <a:pt x="3393" y="4456"/>
                        <a:pt x="3561" y="3915"/>
                        <a:pt x="3356" y="3505"/>
                      </a:cubicBezTo>
                      <a:lnTo>
                        <a:pt x="1846" y="374"/>
                      </a:lnTo>
                      <a:cubicBezTo>
                        <a:pt x="1769" y="143"/>
                        <a:pt x="1564"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3"/>
                <p:cNvSpPr/>
                <p:nvPr/>
              </p:nvSpPr>
              <p:spPr>
                <a:xfrm>
                  <a:off x="-1416544" y="3756887"/>
                  <a:ext cx="130929" cy="177256"/>
                </a:xfrm>
                <a:custGeom>
                  <a:avLst/>
                  <a:gdLst/>
                  <a:ahLst/>
                  <a:cxnLst/>
                  <a:rect l="l" t="t" r="r" b="b"/>
                  <a:pathLst>
                    <a:path w="3561" h="4821" extrusionOk="0">
                      <a:moveTo>
                        <a:pt x="1294" y="0"/>
                      </a:moveTo>
                      <a:cubicBezTo>
                        <a:pt x="1254" y="0"/>
                        <a:pt x="1214" y="4"/>
                        <a:pt x="1175" y="12"/>
                      </a:cubicBezTo>
                      <a:lnTo>
                        <a:pt x="597" y="180"/>
                      </a:lnTo>
                      <a:cubicBezTo>
                        <a:pt x="206" y="291"/>
                        <a:pt x="1" y="869"/>
                        <a:pt x="224" y="1316"/>
                      </a:cubicBezTo>
                      <a:lnTo>
                        <a:pt x="1846" y="4466"/>
                      </a:lnTo>
                      <a:cubicBezTo>
                        <a:pt x="1932" y="4682"/>
                        <a:pt x="2130" y="4821"/>
                        <a:pt x="2344" y="4821"/>
                      </a:cubicBezTo>
                      <a:cubicBezTo>
                        <a:pt x="2408" y="4821"/>
                        <a:pt x="2472" y="4809"/>
                        <a:pt x="2536" y="4783"/>
                      </a:cubicBezTo>
                      <a:lnTo>
                        <a:pt x="3020" y="4615"/>
                      </a:lnTo>
                      <a:cubicBezTo>
                        <a:pt x="3393" y="4466"/>
                        <a:pt x="3561" y="3926"/>
                        <a:pt x="3356" y="3516"/>
                      </a:cubicBezTo>
                      <a:lnTo>
                        <a:pt x="1846" y="366"/>
                      </a:lnTo>
                      <a:cubicBezTo>
                        <a:pt x="1766" y="142"/>
                        <a:pt x="1534" y="0"/>
                        <a:pt x="1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3"/>
                <p:cNvSpPr/>
                <p:nvPr/>
              </p:nvSpPr>
              <p:spPr>
                <a:xfrm>
                  <a:off x="-2776831" y="2930427"/>
                  <a:ext cx="130929" cy="176999"/>
                </a:xfrm>
                <a:custGeom>
                  <a:avLst/>
                  <a:gdLst/>
                  <a:ahLst/>
                  <a:cxnLst/>
                  <a:rect l="l" t="t" r="r" b="b"/>
                  <a:pathLst>
                    <a:path w="3561" h="4814" extrusionOk="0">
                      <a:moveTo>
                        <a:pt x="1306" y="0"/>
                      </a:moveTo>
                      <a:cubicBezTo>
                        <a:pt x="1268" y="0"/>
                        <a:pt x="1231" y="4"/>
                        <a:pt x="1194" y="12"/>
                      </a:cubicBezTo>
                      <a:lnTo>
                        <a:pt x="597" y="180"/>
                      </a:lnTo>
                      <a:cubicBezTo>
                        <a:pt x="206" y="292"/>
                        <a:pt x="1" y="869"/>
                        <a:pt x="225" y="1298"/>
                      </a:cubicBezTo>
                      <a:lnTo>
                        <a:pt x="1846" y="4467"/>
                      </a:lnTo>
                      <a:cubicBezTo>
                        <a:pt x="1934" y="4686"/>
                        <a:pt x="2136" y="4813"/>
                        <a:pt x="2354" y="4813"/>
                      </a:cubicBezTo>
                      <a:cubicBezTo>
                        <a:pt x="2414" y="4813"/>
                        <a:pt x="2475" y="4804"/>
                        <a:pt x="2536" y="4783"/>
                      </a:cubicBezTo>
                      <a:lnTo>
                        <a:pt x="3020" y="4597"/>
                      </a:lnTo>
                      <a:cubicBezTo>
                        <a:pt x="3393" y="4467"/>
                        <a:pt x="3561" y="3926"/>
                        <a:pt x="3356" y="3516"/>
                      </a:cubicBezTo>
                      <a:lnTo>
                        <a:pt x="1846" y="366"/>
                      </a:lnTo>
                      <a:cubicBezTo>
                        <a:pt x="1766" y="142"/>
                        <a:pt x="1535"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3"/>
                <p:cNvSpPr/>
                <p:nvPr/>
              </p:nvSpPr>
              <p:spPr>
                <a:xfrm>
                  <a:off x="-2428680" y="3752475"/>
                  <a:ext cx="131591" cy="177293"/>
                </a:xfrm>
                <a:custGeom>
                  <a:avLst/>
                  <a:gdLst/>
                  <a:ahLst/>
                  <a:cxnLst/>
                  <a:rect l="l" t="t" r="r" b="b"/>
                  <a:pathLst>
                    <a:path w="3579" h="4822" extrusionOk="0">
                      <a:moveTo>
                        <a:pt x="1337" y="1"/>
                      </a:moveTo>
                      <a:cubicBezTo>
                        <a:pt x="1290" y="1"/>
                        <a:pt x="1241" y="7"/>
                        <a:pt x="1193" y="20"/>
                      </a:cubicBezTo>
                      <a:lnTo>
                        <a:pt x="615" y="188"/>
                      </a:lnTo>
                      <a:cubicBezTo>
                        <a:pt x="205" y="300"/>
                        <a:pt x="0" y="877"/>
                        <a:pt x="242" y="1306"/>
                      </a:cubicBezTo>
                      <a:lnTo>
                        <a:pt x="1845" y="4475"/>
                      </a:lnTo>
                      <a:cubicBezTo>
                        <a:pt x="1933" y="4694"/>
                        <a:pt x="2147" y="4821"/>
                        <a:pt x="2369" y="4821"/>
                      </a:cubicBezTo>
                      <a:cubicBezTo>
                        <a:pt x="2431" y="4821"/>
                        <a:pt x="2493" y="4812"/>
                        <a:pt x="2554" y="4791"/>
                      </a:cubicBezTo>
                      <a:lnTo>
                        <a:pt x="3038" y="4605"/>
                      </a:lnTo>
                      <a:cubicBezTo>
                        <a:pt x="3411" y="4475"/>
                        <a:pt x="3579" y="3934"/>
                        <a:pt x="3374" y="3524"/>
                      </a:cubicBezTo>
                      <a:lnTo>
                        <a:pt x="1864" y="374"/>
                      </a:lnTo>
                      <a:cubicBezTo>
                        <a:pt x="1771" y="143"/>
                        <a:pt x="1564" y="1"/>
                        <a:pt x="1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3"/>
                <p:cNvSpPr/>
                <p:nvPr/>
              </p:nvSpPr>
              <p:spPr>
                <a:xfrm>
                  <a:off x="-2438276" y="3054187"/>
                  <a:ext cx="130230" cy="176852"/>
                </a:xfrm>
                <a:custGeom>
                  <a:avLst/>
                  <a:gdLst/>
                  <a:ahLst/>
                  <a:cxnLst/>
                  <a:rect l="l" t="t" r="r" b="b"/>
                  <a:pathLst>
                    <a:path w="3542" h="4810" extrusionOk="0">
                      <a:moveTo>
                        <a:pt x="1311" y="0"/>
                      </a:moveTo>
                      <a:cubicBezTo>
                        <a:pt x="1266" y="0"/>
                        <a:pt x="1220" y="7"/>
                        <a:pt x="1174" y="20"/>
                      </a:cubicBezTo>
                      <a:lnTo>
                        <a:pt x="597" y="187"/>
                      </a:lnTo>
                      <a:cubicBezTo>
                        <a:pt x="187" y="299"/>
                        <a:pt x="0" y="877"/>
                        <a:pt x="205" y="1306"/>
                      </a:cubicBezTo>
                      <a:lnTo>
                        <a:pt x="1808" y="4456"/>
                      </a:lnTo>
                      <a:cubicBezTo>
                        <a:pt x="1894" y="4672"/>
                        <a:pt x="2103" y="4810"/>
                        <a:pt x="2323" y="4810"/>
                      </a:cubicBezTo>
                      <a:cubicBezTo>
                        <a:pt x="2387" y="4810"/>
                        <a:pt x="2453" y="4798"/>
                        <a:pt x="2516" y="4772"/>
                      </a:cubicBezTo>
                      <a:lnTo>
                        <a:pt x="2982" y="4605"/>
                      </a:lnTo>
                      <a:cubicBezTo>
                        <a:pt x="3355" y="4456"/>
                        <a:pt x="3541" y="3915"/>
                        <a:pt x="3336" y="3505"/>
                      </a:cubicBezTo>
                      <a:lnTo>
                        <a:pt x="1827" y="355"/>
                      </a:lnTo>
                      <a:cubicBezTo>
                        <a:pt x="1734" y="140"/>
                        <a:pt x="1528"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3"/>
                <p:cNvSpPr/>
                <p:nvPr/>
              </p:nvSpPr>
              <p:spPr>
                <a:xfrm>
                  <a:off x="-1812640" y="3602684"/>
                  <a:ext cx="130267" cy="177256"/>
                </a:xfrm>
                <a:custGeom>
                  <a:avLst/>
                  <a:gdLst/>
                  <a:ahLst/>
                  <a:cxnLst/>
                  <a:rect l="l" t="t" r="r" b="b"/>
                  <a:pathLst>
                    <a:path w="3543" h="4821" extrusionOk="0">
                      <a:moveTo>
                        <a:pt x="1293" y="1"/>
                      </a:moveTo>
                      <a:cubicBezTo>
                        <a:pt x="1254" y="1"/>
                        <a:pt x="1214" y="4"/>
                        <a:pt x="1175" y="12"/>
                      </a:cubicBezTo>
                      <a:lnTo>
                        <a:pt x="597" y="180"/>
                      </a:lnTo>
                      <a:cubicBezTo>
                        <a:pt x="187" y="292"/>
                        <a:pt x="1" y="870"/>
                        <a:pt x="224" y="1317"/>
                      </a:cubicBezTo>
                      <a:lnTo>
                        <a:pt x="1846" y="4467"/>
                      </a:lnTo>
                      <a:cubicBezTo>
                        <a:pt x="1918" y="4683"/>
                        <a:pt x="2124" y="4821"/>
                        <a:pt x="2342" y="4821"/>
                      </a:cubicBezTo>
                      <a:cubicBezTo>
                        <a:pt x="2407" y="4821"/>
                        <a:pt x="2472" y="4809"/>
                        <a:pt x="2536" y="4784"/>
                      </a:cubicBezTo>
                      <a:lnTo>
                        <a:pt x="3002" y="4616"/>
                      </a:lnTo>
                      <a:cubicBezTo>
                        <a:pt x="3374" y="4467"/>
                        <a:pt x="3542" y="3926"/>
                        <a:pt x="3337" y="3516"/>
                      </a:cubicBezTo>
                      <a:lnTo>
                        <a:pt x="1827" y="366"/>
                      </a:lnTo>
                      <a:cubicBezTo>
                        <a:pt x="1747" y="142"/>
                        <a:pt x="1530" y="1"/>
                        <a:pt x="1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3"/>
                <p:cNvSpPr/>
                <p:nvPr/>
              </p:nvSpPr>
              <p:spPr>
                <a:xfrm>
                  <a:off x="-2095640" y="3547717"/>
                  <a:ext cx="87727" cy="117693"/>
                </a:xfrm>
                <a:custGeom>
                  <a:avLst/>
                  <a:gdLst/>
                  <a:ahLst/>
                  <a:cxnLst/>
                  <a:rect l="l" t="t" r="r" b="b"/>
                  <a:pathLst>
                    <a:path w="2386" h="3201" extrusionOk="0">
                      <a:moveTo>
                        <a:pt x="893" y="0"/>
                      </a:moveTo>
                      <a:cubicBezTo>
                        <a:pt x="856" y="0"/>
                        <a:pt x="819" y="5"/>
                        <a:pt x="783" y="16"/>
                      </a:cubicBezTo>
                      <a:lnTo>
                        <a:pt x="410" y="128"/>
                      </a:lnTo>
                      <a:cubicBezTo>
                        <a:pt x="112" y="258"/>
                        <a:pt x="0" y="594"/>
                        <a:pt x="149" y="874"/>
                      </a:cubicBezTo>
                      <a:lnTo>
                        <a:pt x="1230" y="2961"/>
                      </a:lnTo>
                      <a:cubicBezTo>
                        <a:pt x="1290" y="3111"/>
                        <a:pt x="1435" y="3201"/>
                        <a:pt x="1587" y="3201"/>
                      </a:cubicBezTo>
                      <a:cubicBezTo>
                        <a:pt x="1623" y="3201"/>
                        <a:pt x="1660" y="3196"/>
                        <a:pt x="1696" y="3185"/>
                      </a:cubicBezTo>
                      <a:lnTo>
                        <a:pt x="2013" y="3054"/>
                      </a:lnTo>
                      <a:cubicBezTo>
                        <a:pt x="2274" y="2924"/>
                        <a:pt x="2386" y="2588"/>
                        <a:pt x="2255" y="2327"/>
                      </a:cubicBezTo>
                      <a:lnTo>
                        <a:pt x="1249" y="240"/>
                      </a:lnTo>
                      <a:cubicBezTo>
                        <a:pt x="1189" y="90"/>
                        <a:pt x="1044"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3"/>
                <p:cNvSpPr/>
                <p:nvPr/>
              </p:nvSpPr>
              <p:spPr>
                <a:xfrm>
                  <a:off x="-1607036" y="4028084"/>
                  <a:ext cx="87727" cy="117730"/>
                </a:xfrm>
                <a:custGeom>
                  <a:avLst/>
                  <a:gdLst/>
                  <a:ahLst/>
                  <a:cxnLst/>
                  <a:rect l="l" t="t" r="r" b="b"/>
                  <a:pathLst>
                    <a:path w="2386" h="3202" extrusionOk="0">
                      <a:moveTo>
                        <a:pt x="911" y="0"/>
                      </a:moveTo>
                      <a:cubicBezTo>
                        <a:pt x="875" y="0"/>
                        <a:pt x="839" y="6"/>
                        <a:pt x="802" y="17"/>
                      </a:cubicBezTo>
                      <a:lnTo>
                        <a:pt x="410" y="110"/>
                      </a:lnTo>
                      <a:cubicBezTo>
                        <a:pt x="112" y="240"/>
                        <a:pt x="0" y="594"/>
                        <a:pt x="149" y="874"/>
                      </a:cubicBezTo>
                      <a:lnTo>
                        <a:pt x="1230" y="2961"/>
                      </a:lnTo>
                      <a:cubicBezTo>
                        <a:pt x="1290" y="3112"/>
                        <a:pt x="1435" y="3201"/>
                        <a:pt x="1587" y="3201"/>
                      </a:cubicBezTo>
                      <a:cubicBezTo>
                        <a:pt x="1623" y="3201"/>
                        <a:pt x="1660" y="3196"/>
                        <a:pt x="1696" y="3185"/>
                      </a:cubicBezTo>
                      <a:lnTo>
                        <a:pt x="2013" y="3055"/>
                      </a:lnTo>
                      <a:cubicBezTo>
                        <a:pt x="2274" y="2924"/>
                        <a:pt x="2386" y="2589"/>
                        <a:pt x="2256" y="2328"/>
                      </a:cubicBezTo>
                      <a:lnTo>
                        <a:pt x="1249" y="222"/>
                      </a:lnTo>
                      <a:cubicBezTo>
                        <a:pt x="1189" y="87"/>
                        <a:pt x="1057" y="0"/>
                        <a:pt x="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3"/>
                <p:cNvSpPr/>
                <p:nvPr/>
              </p:nvSpPr>
              <p:spPr>
                <a:xfrm>
                  <a:off x="-2105935" y="3925981"/>
                  <a:ext cx="87065" cy="118060"/>
                </a:xfrm>
                <a:custGeom>
                  <a:avLst/>
                  <a:gdLst/>
                  <a:ahLst/>
                  <a:cxnLst/>
                  <a:rect l="l" t="t" r="r" b="b"/>
                  <a:pathLst>
                    <a:path w="2368" h="3211" extrusionOk="0">
                      <a:moveTo>
                        <a:pt x="891" y="0"/>
                      </a:moveTo>
                      <a:cubicBezTo>
                        <a:pt x="856" y="0"/>
                        <a:pt x="820" y="6"/>
                        <a:pt x="783" y="16"/>
                      </a:cubicBezTo>
                      <a:lnTo>
                        <a:pt x="392" y="128"/>
                      </a:lnTo>
                      <a:cubicBezTo>
                        <a:pt x="113" y="240"/>
                        <a:pt x="1" y="594"/>
                        <a:pt x="150" y="874"/>
                      </a:cubicBezTo>
                      <a:lnTo>
                        <a:pt x="1231" y="2980"/>
                      </a:lnTo>
                      <a:cubicBezTo>
                        <a:pt x="1274" y="3123"/>
                        <a:pt x="1404" y="3211"/>
                        <a:pt x="1554" y="3211"/>
                      </a:cubicBezTo>
                      <a:cubicBezTo>
                        <a:pt x="1601" y="3211"/>
                        <a:pt x="1649" y="3202"/>
                        <a:pt x="1697" y="3185"/>
                      </a:cubicBezTo>
                      <a:lnTo>
                        <a:pt x="2014" y="3073"/>
                      </a:lnTo>
                      <a:cubicBezTo>
                        <a:pt x="2275" y="2924"/>
                        <a:pt x="2368" y="2607"/>
                        <a:pt x="2237" y="2346"/>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3"/>
                <p:cNvSpPr/>
                <p:nvPr/>
              </p:nvSpPr>
              <p:spPr>
                <a:xfrm>
                  <a:off x="-2654837" y="4005472"/>
                  <a:ext cx="87065" cy="117730"/>
                </a:xfrm>
                <a:custGeom>
                  <a:avLst/>
                  <a:gdLst/>
                  <a:ahLst/>
                  <a:cxnLst/>
                  <a:rect l="l" t="t" r="r" b="b"/>
                  <a:pathLst>
                    <a:path w="2368" h="3202" extrusionOk="0">
                      <a:moveTo>
                        <a:pt x="891" y="0"/>
                      </a:moveTo>
                      <a:cubicBezTo>
                        <a:pt x="856" y="0"/>
                        <a:pt x="820" y="6"/>
                        <a:pt x="783" y="17"/>
                      </a:cubicBezTo>
                      <a:lnTo>
                        <a:pt x="392" y="128"/>
                      </a:lnTo>
                      <a:cubicBezTo>
                        <a:pt x="112" y="259"/>
                        <a:pt x="0" y="594"/>
                        <a:pt x="150" y="874"/>
                      </a:cubicBezTo>
                      <a:lnTo>
                        <a:pt x="1212" y="2980"/>
                      </a:lnTo>
                      <a:cubicBezTo>
                        <a:pt x="1272" y="3115"/>
                        <a:pt x="1416" y="3201"/>
                        <a:pt x="1567" y="3201"/>
                      </a:cubicBezTo>
                      <a:cubicBezTo>
                        <a:pt x="1604" y="3201"/>
                        <a:pt x="1641" y="3196"/>
                        <a:pt x="1678" y="3185"/>
                      </a:cubicBezTo>
                      <a:lnTo>
                        <a:pt x="2013" y="3055"/>
                      </a:lnTo>
                      <a:cubicBezTo>
                        <a:pt x="2274" y="2924"/>
                        <a:pt x="2368" y="2589"/>
                        <a:pt x="2237" y="2328"/>
                      </a:cubicBezTo>
                      <a:lnTo>
                        <a:pt x="1231" y="240"/>
                      </a:lnTo>
                      <a:cubicBezTo>
                        <a:pt x="1171" y="90"/>
                        <a:pt x="1038" y="0"/>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3"/>
                <p:cNvSpPr/>
                <p:nvPr/>
              </p:nvSpPr>
              <p:spPr>
                <a:xfrm>
                  <a:off x="-2985156" y="3236884"/>
                  <a:ext cx="87764" cy="117766"/>
                </a:xfrm>
                <a:custGeom>
                  <a:avLst/>
                  <a:gdLst/>
                  <a:ahLst/>
                  <a:cxnLst/>
                  <a:rect l="l" t="t" r="r" b="b"/>
                  <a:pathLst>
                    <a:path w="2387" h="3203" extrusionOk="0">
                      <a:moveTo>
                        <a:pt x="866" y="0"/>
                      </a:moveTo>
                      <a:cubicBezTo>
                        <a:pt x="839" y="0"/>
                        <a:pt x="811" y="3"/>
                        <a:pt x="784" y="8"/>
                      </a:cubicBezTo>
                      <a:lnTo>
                        <a:pt x="392" y="139"/>
                      </a:lnTo>
                      <a:cubicBezTo>
                        <a:pt x="113" y="251"/>
                        <a:pt x="1" y="605"/>
                        <a:pt x="150" y="884"/>
                      </a:cubicBezTo>
                      <a:lnTo>
                        <a:pt x="1231" y="2972"/>
                      </a:lnTo>
                      <a:cubicBezTo>
                        <a:pt x="1274" y="3115"/>
                        <a:pt x="1404" y="3203"/>
                        <a:pt x="1555" y="3203"/>
                      </a:cubicBezTo>
                      <a:cubicBezTo>
                        <a:pt x="1601" y="3203"/>
                        <a:pt x="1649" y="3194"/>
                        <a:pt x="1697" y="3177"/>
                      </a:cubicBezTo>
                      <a:lnTo>
                        <a:pt x="2014" y="3065"/>
                      </a:lnTo>
                      <a:cubicBezTo>
                        <a:pt x="2275" y="2935"/>
                        <a:pt x="2387" y="2599"/>
                        <a:pt x="2237" y="2338"/>
                      </a:cubicBezTo>
                      <a:lnTo>
                        <a:pt x="1231" y="232"/>
                      </a:lnTo>
                      <a:cubicBezTo>
                        <a:pt x="1167" y="89"/>
                        <a:pt x="1023" y="0"/>
                        <a:pt x="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3"/>
                <p:cNvSpPr/>
                <p:nvPr/>
              </p:nvSpPr>
              <p:spPr>
                <a:xfrm>
                  <a:off x="-2649358" y="3447268"/>
                  <a:ext cx="86404" cy="118097"/>
                </a:xfrm>
                <a:custGeom>
                  <a:avLst/>
                  <a:gdLst/>
                  <a:ahLst/>
                  <a:cxnLst/>
                  <a:rect l="l" t="t" r="r" b="b"/>
                  <a:pathLst>
                    <a:path w="2350" h="3212" extrusionOk="0">
                      <a:moveTo>
                        <a:pt x="865" y="0"/>
                      </a:moveTo>
                      <a:cubicBezTo>
                        <a:pt x="838" y="0"/>
                        <a:pt x="811" y="3"/>
                        <a:pt x="783" y="8"/>
                      </a:cubicBezTo>
                      <a:lnTo>
                        <a:pt x="392" y="120"/>
                      </a:lnTo>
                      <a:cubicBezTo>
                        <a:pt x="112" y="251"/>
                        <a:pt x="1" y="586"/>
                        <a:pt x="150" y="866"/>
                      </a:cubicBezTo>
                      <a:lnTo>
                        <a:pt x="1193" y="2972"/>
                      </a:lnTo>
                      <a:cubicBezTo>
                        <a:pt x="1253" y="3122"/>
                        <a:pt x="1398" y="3212"/>
                        <a:pt x="1550" y="3212"/>
                      </a:cubicBezTo>
                      <a:cubicBezTo>
                        <a:pt x="1586" y="3212"/>
                        <a:pt x="1623" y="3206"/>
                        <a:pt x="1659" y="3195"/>
                      </a:cubicBezTo>
                      <a:lnTo>
                        <a:pt x="1995" y="3065"/>
                      </a:lnTo>
                      <a:cubicBezTo>
                        <a:pt x="2256" y="2935"/>
                        <a:pt x="2349" y="2599"/>
                        <a:pt x="2219" y="2338"/>
                      </a:cubicBezTo>
                      <a:lnTo>
                        <a:pt x="1212" y="251"/>
                      </a:lnTo>
                      <a:cubicBezTo>
                        <a:pt x="1164" y="91"/>
                        <a:pt x="1021"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3"/>
                <p:cNvSpPr/>
                <p:nvPr/>
              </p:nvSpPr>
              <p:spPr>
                <a:xfrm>
                  <a:off x="-3171530" y="3973411"/>
                  <a:ext cx="130230" cy="176999"/>
                </a:xfrm>
                <a:custGeom>
                  <a:avLst/>
                  <a:gdLst/>
                  <a:ahLst/>
                  <a:cxnLst/>
                  <a:rect l="l" t="t" r="r" b="b"/>
                  <a:pathLst>
                    <a:path w="3542" h="4814" extrusionOk="0">
                      <a:moveTo>
                        <a:pt x="1292" y="1"/>
                      </a:moveTo>
                      <a:cubicBezTo>
                        <a:pt x="1253" y="1"/>
                        <a:pt x="1214" y="5"/>
                        <a:pt x="1175" y="13"/>
                      </a:cubicBezTo>
                      <a:lnTo>
                        <a:pt x="597" y="180"/>
                      </a:lnTo>
                      <a:cubicBezTo>
                        <a:pt x="187" y="292"/>
                        <a:pt x="0" y="870"/>
                        <a:pt x="224" y="1299"/>
                      </a:cubicBezTo>
                      <a:lnTo>
                        <a:pt x="1845" y="4467"/>
                      </a:lnTo>
                      <a:cubicBezTo>
                        <a:pt x="1933" y="4686"/>
                        <a:pt x="2135" y="4814"/>
                        <a:pt x="2353" y="4814"/>
                      </a:cubicBezTo>
                      <a:cubicBezTo>
                        <a:pt x="2413" y="4814"/>
                        <a:pt x="2475" y="4804"/>
                        <a:pt x="2535" y="4784"/>
                      </a:cubicBezTo>
                      <a:lnTo>
                        <a:pt x="3001" y="4598"/>
                      </a:lnTo>
                      <a:cubicBezTo>
                        <a:pt x="3374" y="4467"/>
                        <a:pt x="3542" y="3927"/>
                        <a:pt x="3337" y="3517"/>
                      </a:cubicBezTo>
                      <a:lnTo>
                        <a:pt x="1827" y="367"/>
                      </a:lnTo>
                      <a:cubicBezTo>
                        <a:pt x="1747" y="142"/>
                        <a:pt x="1529" y="1"/>
                        <a:pt x="1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 name="Title 6">
            <a:extLst>
              <a:ext uri="{FF2B5EF4-FFF2-40B4-BE49-F238E27FC236}">
                <a16:creationId xmlns:a16="http://schemas.microsoft.com/office/drawing/2014/main" id="{58F741F2-3FF6-BF53-0F61-BBDA9DFB3361}"/>
              </a:ext>
            </a:extLst>
          </p:cNvPr>
          <p:cNvSpPr>
            <a:spLocks noGrp="1"/>
          </p:cNvSpPr>
          <p:nvPr>
            <p:ph type="title"/>
          </p:nvPr>
        </p:nvSpPr>
        <p:spPr>
          <a:xfrm>
            <a:off x="757474" y="1277816"/>
            <a:ext cx="6106575" cy="2258975"/>
          </a:xfrm>
        </p:spPr>
        <p:txBody>
          <a:bodyPr/>
          <a:lstStyle/>
          <a:p>
            <a:r>
              <a:rPr lang="en-US" sz="6000" dirty="0">
                <a:solidFill>
                  <a:schemeClr val="accent2"/>
                </a:solidFill>
                <a:latin typeface="MS PGothic" panose="020B0600070205080204" pitchFamily="34" charset="-128"/>
                <a:ea typeface="MS PGothic" panose="020B0600070205080204" pitchFamily="34" charset="-128"/>
              </a:rPr>
              <a:t>VOCABULARY</a:t>
            </a:r>
          </a:p>
        </p:txBody>
      </p:sp>
    </p:spTree>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Family Center by Slidesgo">
  <a:themeElements>
    <a:clrScheme name="Simple Light">
      <a:dk1>
        <a:srgbClr val="5571A7"/>
      </a:dk1>
      <a:lt1>
        <a:srgbClr val="FAECE3"/>
      </a:lt1>
      <a:dk2>
        <a:srgbClr val="813E3B"/>
      </a:dk2>
      <a:lt2>
        <a:srgbClr val="FF8687"/>
      </a:lt2>
      <a:accent1>
        <a:srgbClr val="FFA79B"/>
      </a:accent1>
      <a:accent2>
        <a:srgbClr val="213864"/>
      </a:accent2>
      <a:accent3>
        <a:srgbClr val="B14545"/>
      </a:accent3>
      <a:accent4>
        <a:srgbClr val="FFFFFF"/>
      </a:accent4>
      <a:accent5>
        <a:srgbClr val="FF8E77"/>
      </a:accent5>
      <a:accent6>
        <a:srgbClr val="A15631"/>
      </a:accent6>
      <a:hlink>
        <a:srgbClr val="5571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154</TotalTime>
  <Words>3126</Words>
  <Application>Microsoft Office PowerPoint</Application>
  <PresentationFormat>On-screen Show (16:9)</PresentationFormat>
  <Paragraphs>381</Paragraphs>
  <Slides>59</Slides>
  <Notes>47</Notes>
  <HiddenSlides>0</HiddenSlides>
  <MMClips>25</MMClips>
  <ScaleCrop>false</ScaleCrop>
  <HeadingPairs>
    <vt:vector size="6" baseType="variant">
      <vt:variant>
        <vt:lpstr>Fonts Used</vt:lpstr>
      </vt:variant>
      <vt:variant>
        <vt:i4>25</vt:i4>
      </vt:variant>
      <vt:variant>
        <vt:lpstr>Theme</vt:lpstr>
      </vt:variant>
      <vt:variant>
        <vt:i4>4</vt:i4>
      </vt:variant>
      <vt:variant>
        <vt:lpstr>Slide Titles</vt:lpstr>
      </vt:variant>
      <vt:variant>
        <vt:i4>59</vt:i4>
      </vt:variant>
    </vt:vector>
  </HeadingPairs>
  <TitlesOfParts>
    <vt:vector size="88" baseType="lpstr">
      <vt:lpstr>UTM Facebook K&amp;T</vt:lpstr>
      <vt:lpstr>Calibri (Body)</vt:lpstr>
      <vt:lpstr>Calibri Light</vt:lpstr>
      <vt:lpstr>Proxima Nova</vt:lpstr>
      <vt:lpstr>MS PGothic</vt:lpstr>
      <vt:lpstr>Didact Gothic</vt:lpstr>
      <vt:lpstr>Myriad Pro</vt:lpstr>
      <vt:lpstr>Times New Roman</vt:lpstr>
      <vt:lpstr>Times</vt:lpstr>
      <vt:lpstr>Abadi</vt:lpstr>
      <vt:lpstr>Proxima Nova Semibold</vt:lpstr>
      <vt:lpstr>Bookman Old Style</vt:lpstr>
      <vt:lpstr>Calibri</vt:lpstr>
      <vt:lpstr>Helvetica</vt:lpstr>
      <vt:lpstr>Montserrat Medium</vt:lpstr>
      <vt:lpstr>Arial</vt:lpstr>
      <vt:lpstr>Roboto Condensed Light</vt:lpstr>
      <vt:lpstr>Tahoma</vt:lpstr>
      <vt:lpstr>Bahnschrift SemiBold</vt:lpstr>
      <vt:lpstr>Coiny</vt:lpstr>
      <vt:lpstr>SVN-Sunday</vt:lpstr>
      <vt:lpstr>Pacifico</vt:lpstr>
      <vt:lpstr>Albert Sans Light</vt:lpstr>
      <vt:lpstr>Aharoni</vt:lpstr>
      <vt:lpstr>Nunito Light</vt:lpstr>
      <vt:lpstr>Office Theme</vt:lpstr>
      <vt:lpstr>1_Office Theme</vt:lpstr>
      <vt:lpstr>Family Center by Slidesgo</vt:lpstr>
      <vt:lpstr>Slidesgo Final Pages</vt:lpstr>
      <vt:lpstr>Unit 2</vt:lpstr>
      <vt:lpstr>PowerPoint Presentation</vt:lpstr>
      <vt:lpstr>PowerPoint Presentation</vt:lpstr>
      <vt:lpstr>WARM UP</vt:lpstr>
      <vt:lpstr>PowerPoint Presentation</vt:lpstr>
      <vt:lpstr>PowerPoint Presentation</vt:lpstr>
      <vt:lpstr>PowerPoint Presentation</vt:lpstr>
      <vt:lpstr>PowerPoint Presentation</vt:lpstr>
      <vt:lpstr>VOCABULARY</vt:lpstr>
      <vt:lpstr>PowerPoint Presentation</vt:lpstr>
      <vt:lpstr>PowerPoint Presentation</vt:lpstr>
      <vt:lpstr>PowerPoint Presentation</vt:lpstr>
      <vt:lpstr>PowerPoint Presentation</vt:lpstr>
      <vt:lpstr>PowerPoint Presentation</vt:lpstr>
      <vt:lpstr>PowerPoint Presentation</vt:lpstr>
      <vt:lpstr>REVIEW VOCABULARY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Dos columnas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REVIEW  READING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Dos columnas</vt:lpstr>
      <vt:lpstr>Thanks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2  The generation gap</dc:title>
  <dc:creator>YENTRAN 0967255149</dc:creator>
  <cp:lastModifiedBy>Hi Windows 11 Home</cp:lastModifiedBy>
  <cp:revision>17</cp:revision>
  <dcterms:created xsi:type="dcterms:W3CDTF">2025-07-04T21:48:37Z</dcterms:created>
  <dcterms:modified xsi:type="dcterms:W3CDTF">2025-07-07T05:53:22Z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799A884CE1B949ABB107B8A73D7C90ED_12</vt:lpwstr>
  </property>
  <property fmtid="{D5CDD505-2E9C-101B-9397-08002B2CF9AE}" pid="3" name="KSOProductBuildVer">
    <vt:lpwstr>1033-12.2.0.21931</vt:lpwstr>
  </property>
</Properties>
</file>